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5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6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7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8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9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10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11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12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13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14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5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16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theme/theme17.xml" ContentType="application/vnd.openxmlformats-officedocument.theme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18.xml" ContentType="application/vnd.openxmlformats-officedocument.them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theme/theme19.xml" ContentType="application/vnd.openxmlformats-officedocument.theme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theme/theme20.xml" ContentType="application/vnd.openxmlformats-officedocument.theme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theme/theme21.xml" ContentType="application/vnd.openxmlformats-officedocument.theme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theme/theme22.xml" ContentType="application/vnd.openxmlformats-officedocument.theme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23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theme/theme24.xml" ContentType="application/vnd.openxmlformats-officedocument.theme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theme/theme25.xml" ContentType="application/vnd.openxmlformats-officedocument.theme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theme/theme26.xml" ContentType="application/vnd.openxmlformats-officedocument.theme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theme/theme27.xml" ContentType="application/vnd.openxmlformats-officedocument.theme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theme/theme28.xml" ContentType="application/vnd.openxmlformats-officedocument.theme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theme/theme29.xml" ContentType="application/vnd.openxmlformats-officedocument.theme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theme/theme30.xml" ContentType="application/vnd.openxmlformats-officedocument.theme+xml"/>
  <Override PartName="/ppt/theme/theme31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7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8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.xml" ContentType="application/vnd.openxmlformats-officedocument.presentationml.notesSlide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charts/chart17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18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19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20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21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22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23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24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25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26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  <p:sldMasterId id="2147483657" r:id="rId3"/>
    <p:sldMasterId id="2147483671" r:id="rId4"/>
    <p:sldMasterId id="2147483678" r:id="rId5"/>
    <p:sldMasterId id="2147483691" r:id="rId6"/>
    <p:sldMasterId id="2147483698" r:id="rId7"/>
    <p:sldMasterId id="2147483705" r:id="rId8"/>
    <p:sldMasterId id="2147483712" r:id="rId9"/>
    <p:sldMasterId id="2147483719" r:id="rId10"/>
    <p:sldMasterId id="2147483726" r:id="rId11"/>
    <p:sldMasterId id="2147483732" r:id="rId12"/>
    <p:sldMasterId id="2147483739" r:id="rId13"/>
    <p:sldMasterId id="2147483752" r:id="rId14"/>
    <p:sldMasterId id="2147483765" r:id="rId15"/>
    <p:sldMasterId id="2147483780" r:id="rId16"/>
    <p:sldMasterId id="2147483787" r:id="rId17"/>
    <p:sldMasterId id="2147483802" r:id="rId18"/>
    <p:sldMasterId id="2147483815" r:id="rId19"/>
    <p:sldMasterId id="2147483830" r:id="rId20"/>
    <p:sldMasterId id="2147483837" r:id="rId21"/>
    <p:sldMasterId id="2147483852" r:id="rId22"/>
    <p:sldMasterId id="2147483867" r:id="rId23"/>
    <p:sldMasterId id="2147483882" r:id="rId24"/>
    <p:sldMasterId id="2147483895" r:id="rId25"/>
    <p:sldMasterId id="2147483910" r:id="rId26"/>
    <p:sldMasterId id="2147483925" r:id="rId27"/>
    <p:sldMasterId id="2147483937" r:id="rId28"/>
    <p:sldMasterId id="2147483944" r:id="rId29"/>
    <p:sldMasterId id="2147483957" r:id="rId30"/>
  </p:sldMasterIdLst>
  <p:notesMasterIdLst>
    <p:notesMasterId r:id="rId171"/>
  </p:notesMasterIdLst>
  <p:sldIdLst>
    <p:sldId id="256" r:id="rId31"/>
    <p:sldId id="257" r:id="rId32"/>
    <p:sldId id="258" r:id="rId33"/>
    <p:sldId id="259" r:id="rId34"/>
    <p:sldId id="260" r:id="rId35"/>
    <p:sldId id="261" r:id="rId36"/>
    <p:sldId id="262" r:id="rId37"/>
    <p:sldId id="263" r:id="rId38"/>
    <p:sldId id="264" r:id="rId39"/>
    <p:sldId id="265" r:id="rId40"/>
    <p:sldId id="266" r:id="rId41"/>
    <p:sldId id="267" r:id="rId42"/>
    <p:sldId id="268" r:id="rId43"/>
    <p:sldId id="269" r:id="rId44"/>
    <p:sldId id="270" r:id="rId45"/>
    <p:sldId id="271" r:id="rId46"/>
    <p:sldId id="272" r:id="rId47"/>
    <p:sldId id="273" r:id="rId48"/>
    <p:sldId id="274" r:id="rId49"/>
    <p:sldId id="275" r:id="rId50"/>
    <p:sldId id="276" r:id="rId51"/>
    <p:sldId id="277" r:id="rId52"/>
    <p:sldId id="278" r:id="rId53"/>
    <p:sldId id="279" r:id="rId54"/>
    <p:sldId id="280" r:id="rId55"/>
    <p:sldId id="281" r:id="rId56"/>
    <p:sldId id="282" r:id="rId57"/>
    <p:sldId id="283" r:id="rId58"/>
    <p:sldId id="284" r:id="rId59"/>
    <p:sldId id="285" r:id="rId60"/>
    <p:sldId id="286" r:id="rId61"/>
    <p:sldId id="287" r:id="rId62"/>
    <p:sldId id="288" r:id="rId63"/>
    <p:sldId id="289" r:id="rId64"/>
    <p:sldId id="290" r:id="rId65"/>
    <p:sldId id="291" r:id="rId66"/>
    <p:sldId id="292" r:id="rId67"/>
    <p:sldId id="293" r:id="rId68"/>
    <p:sldId id="294" r:id="rId69"/>
    <p:sldId id="295" r:id="rId70"/>
    <p:sldId id="296" r:id="rId71"/>
    <p:sldId id="297" r:id="rId72"/>
    <p:sldId id="298" r:id="rId73"/>
    <p:sldId id="299" r:id="rId74"/>
    <p:sldId id="300" r:id="rId75"/>
    <p:sldId id="301" r:id="rId76"/>
    <p:sldId id="302" r:id="rId77"/>
    <p:sldId id="303" r:id="rId78"/>
    <p:sldId id="304" r:id="rId79"/>
    <p:sldId id="305" r:id="rId80"/>
    <p:sldId id="306" r:id="rId81"/>
    <p:sldId id="307" r:id="rId82"/>
    <p:sldId id="308" r:id="rId83"/>
    <p:sldId id="309" r:id="rId84"/>
    <p:sldId id="310" r:id="rId85"/>
    <p:sldId id="311" r:id="rId86"/>
    <p:sldId id="312" r:id="rId87"/>
    <p:sldId id="313" r:id="rId88"/>
    <p:sldId id="314" r:id="rId89"/>
    <p:sldId id="315" r:id="rId90"/>
    <p:sldId id="316" r:id="rId91"/>
    <p:sldId id="317" r:id="rId92"/>
    <p:sldId id="318" r:id="rId93"/>
    <p:sldId id="319" r:id="rId94"/>
    <p:sldId id="320" r:id="rId95"/>
    <p:sldId id="321" r:id="rId96"/>
    <p:sldId id="322" r:id="rId97"/>
    <p:sldId id="323" r:id="rId98"/>
    <p:sldId id="324" r:id="rId99"/>
    <p:sldId id="325" r:id="rId100"/>
    <p:sldId id="326" r:id="rId101"/>
    <p:sldId id="327" r:id="rId102"/>
    <p:sldId id="328" r:id="rId103"/>
    <p:sldId id="329" r:id="rId104"/>
    <p:sldId id="330" r:id="rId105"/>
    <p:sldId id="331" r:id="rId106"/>
    <p:sldId id="332" r:id="rId107"/>
    <p:sldId id="333" r:id="rId108"/>
    <p:sldId id="334" r:id="rId109"/>
    <p:sldId id="335" r:id="rId110"/>
    <p:sldId id="336" r:id="rId111"/>
    <p:sldId id="337" r:id="rId112"/>
    <p:sldId id="338" r:id="rId113"/>
    <p:sldId id="339" r:id="rId114"/>
    <p:sldId id="340" r:id="rId115"/>
    <p:sldId id="341" r:id="rId116"/>
    <p:sldId id="342" r:id="rId117"/>
    <p:sldId id="343" r:id="rId118"/>
    <p:sldId id="344" r:id="rId119"/>
    <p:sldId id="345" r:id="rId120"/>
    <p:sldId id="346" r:id="rId121"/>
    <p:sldId id="347" r:id="rId122"/>
    <p:sldId id="348" r:id="rId123"/>
    <p:sldId id="349" r:id="rId124"/>
    <p:sldId id="350" r:id="rId125"/>
    <p:sldId id="351" r:id="rId126"/>
    <p:sldId id="352" r:id="rId127"/>
    <p:sldId id="353" r:id="rId128"/>
    <p:sldId id="354" r:id="rId129"/>
    <p:sldId id="355" r:id="rId130"/>
    <p:sldId id="356" r:id="rId131"/>
    <p:sldId id="357" r:id="rId132"/>
    <p:sldId id="358" r:id="rId133"/>
    <p:sldId id="359" r:id="rId134"/>
    <p:sldId id="360" r:id="rId135"/>
    <p:sldId id="361" r:id="rId136"/>
    <p:sldId id="362" r:id="rId137"/>
    <p:sldId id="363" r:id="rId138"/>
    <p:sldId id="364" r:id="rId139"/>
    <p:sldId id="365" r:id="rId140"/>
    <p:sldId id="366" r:id="rId141"/>
    <p:sldId id="367" r:id="rId142"/>
    <p:sldId id="368" r:id="rId143"/>
    <p:sldId id="369" r:id="rId144"/>
    <p:sldId id="370" r:id="rId145"/>
    <p:sldId id="371" r:id="rId146"/>
    <p:sldId id="372" r:id="rId147"/>
    <p:sldId id="373" r:id="rId148"/>
    <p:sldId id="374" r:id="rId149"/>
    <p:sldId id="375" r:id="rId150"/>
    <p:sldId id="376" r:id="rId151"/>
    <p:sldId id="377" r:id="rId152"/>
    <p:sldId id="378" r:id="rId153"/>
    <p:sldId id="379" r:id="rId154"/>
    <p:sldId id="380" r:id="rId155"/>
    <p:sldId id="381" r:id="rId156"/>
    <p:sldId id="382" r:id="rId157"/>
    <p:sldId id="383" r:id="rId158"/>
    <p:sldId id="384" r:id="rId159"/>
    <p:sldId id="385" r:id="rId160"/>
    <p:sldId id="386" r:id="rId161"/>
    <p:sldId id="387" r:id="rId162"/>
    <p:sldId id="388" r:id="rId163"/>
    <p:sldId id="389" r:id="rId164"/>
    <p:sldId id="390" r:id="rId165"/>
    <p:sldId id="391" r:id="rId166"/>
    <p:sldId id="392" r:id="rId167"/>
    <p:sldId id="393" r:id="rId168"/>
    <p:sldId id="394" r:id="rId169"/>
    <p:sldId id="395" r:id="rId1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Master" Target="slideMasters/slideMaster26.xml"/><Relationship Id="rId117" Type="http://schemas.openxmlformats.org/officeDocument/2006/relationships/slide" Target="slides/slide87.xml"/><Relationship Id="rId21" Type="http://schemas.openxmlformats.org/officeDocument/2006/relationships/slideMaster" Target="slideMasters/slideMaster21.xml"/><Relationship Id="rId42" Type="http://schemas.openxmlformats.org/officeDocument/2006/relationships/slide" Target="slides/slide12.xml"/><Relationship Id="rId47" Type="http://schemas.openxmlformats.org/officeDocument/2006/relationships/slide" Target="slides/slide17.xml"/><Relationship Id="rId63" Type="http://schemas.openxmlformats.org/officeDocument/2006/relationships/slide" Target="slides/slide33.xml"/><Relationship Id="rId68" Type="http://schemas.openxmlformats.org/officeDocument/2006/relationships/slide" Target="slides/slide38.xml"/><Relationship Id="rId84" Type="http://schemas.openxmlformats.org/officeDocument/2006/relationships/slide" Target="slides/slide54.xml"/><Relationship Id="rId89" Type="http://schemas.openxmlformats.org/officeDocument/2006/relationships/slide" Target="slides/slide59.xml"/><Relationship Id="rId112" Type="http://schemas.openxmlformats.org/officeDocument/2006/relationships/slide" Target="slides/slide82.xml"/><Relationship Id="rId133" Type="http://schemas.openxmlformats.org/officeDocument/2006/relationships/slide" Target="slides/slide103.xml"/><Relationship Id="rId138" Type="http://schemas.openxmlformats.org/officeDocument/2006/relationships/slide" Target="slides/slide108.xml"/><Relationship Id="rId154" Type="http://schemas.openxmlformats.org/officeDocument/2006/relationships/slide" Target="slides/slide124.xml"/><Relationship Id="rId159" Type="http://schemas.openxmlformats.org/officeDocument/2006/relationships/slide" Target="slides/slide129.xml"/><Relationship Id="rId175" Type="http://schemas.openxmlformats.org/officeDocument/2006/relationships/tableStyles" Target="tableStyles.xml"/><Relationship Id="rId170" Type="http://schemas.openxmlformats.org/officeDocument/2006/relationships/slide" Target="slides/slide140.xml"/><Relationship Id="rId16" Type="http://schemas.openxmlformats.org/officeDocument/2006/relationships/slideMaster" Target="slideMasters/slideMaster16.xml"/><Relationship Id="rId107" Type="http://schemas.openxmlformats.org/officeDocument/2006/relationships/slide" Target="slides/slide77.xml"/><Relationship Id="rId11" Type="http://schemas.openxmlformats.org/officeDocument/2006/relationships/slideMaster" Target="slideMasters/slideMaster11.xml"/><Relationship Id="rId32" Type="http://schemas.openxmlformats.org/officeDocument/2006/relationships/slide" Target="slides/slide2.xml"/><Relationship Id="rId37" Type="http://schemas.openxmlformats.org/officeDocument/2006/relationships/slide" Target="slides/slide7.xml"/><Relationship Id="rId53" Type="http://schemas.openxmlformats.org/officeDocument/2006/relationships/slide" Target="slides/slide23.xml"/><Relationship Id="rId58" Type="http://schemas.openxmlformats.org/officeDocument/2006/relationships/slide" Target="slides/slide28.xml"/><Relationship Id="rId74" Type="http://schemas.openxmlformats.org/officeDocument/2006/relationships/slide" Target="slides/slide44.xml"/><Relationship Id="rId79" Type="http://schemas.openxmlformats.org/officeDocument/2006/relationships/slide" Target="slides/slide49.xml"/><Relationship Id="rId102" Type="http://schemas.openxmlformats.org/officeDocument/2006/relationships/slide" Target="slides/slide72.xml"/><Relationship Id="rId123" Type="http://schemas.openxmlformats.org/officeDocument/2006/relationships/slide" Target="slides/slide93.xml"/><Relationship Id="rId128" Type="http://schemas.openxmlformats.org/officeDocument/2006/relationships/slide" Target="slides/slide98.xml"/><Relationship Id="rId144" Type="http://schemas.openxmlformats.org/officeDocument/2006/relationships/slide" Target="slides/slide114.xml"/><Relationship Id="rId149" Type="http://schemas.openxmlformats.org/officeDocument/2006/relationships/slide" Target="slides/slide119.xml"/><Relationship Id="rId5" Type="http://schemas.openxmlformats.org/officeDocument/2006/relationships/slideMaster" Target="slideMasters/slideMaster5.xml"/><Relationship Id="rId90" Type="http://schemas.openxmlformats.org/officeDocument/2006/relationships/slide" Target="slides/slide60.xml"/><Relationship Id="rId95" Type="http://schemas.openxmlformats.org/officeDocument/2006/relationships/slide" Target="slides/slide65.xml"/><Relationship Id="rId160" Type="http://schemas.openxmlformats.org/officeDocument/2006/relationships/slide" Target="slides/slide130.xml"/><Relationship Id="rId165" Type="http://schemas.openxmlformats.org/officeDocument/2006/relationships/slide" Target="slides/slide135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43" Type="http://schemas.openxmlformats.org/officeDocument/2006/relationships/slide" Target="slides/slide13.xml"/><Relationship Id="rId48" Type="http://schemas.openxmlformats.org/officeDocument/2006/relationships/slide" Target="slides/slide18.xml"/><Relationship Id="rId64" Type="http://schemas.openxmlformats.org/officeDocument/2006/relationships/slide" Target="slides/slide34.xml"/><Relationship Id="rId69" Type="http://schemas.openxmlformats.org/officeDocument/2006/relationships/slide" Target="slides/slide39.xml"/><Relationship Id="rId113" Type="http://schemas.openxmlformats.org/officeDocument/2006/relationships/slide" Target="slides/slide83.xml"/><Relationship Id="rId118" Type="http://schemas.openxmlformats.org/officeDocument/2006/relationships/slide" Target="slides/slide88.xml"/><Relationship Id="rId134" Type="http://schemas.openxmlformats.org/officeDocument/2006/relationships/slide" Target="slides/slide104.xml"/><Relationship Id="rId139" Type="http://schemas.openxmlformats.org/officeDocument/2006/relationships/slide" Target="slides/slide109.xml"/><Relationship Id="rId80" Type="http://schemas.openxmlformats.org/officeDocument/2006/relationships/slide" Target="slides/slide50.xml"/><Relationship Id="rId85" Type="http://schemas.openxmlformats.org/officeDocument/2006/relationships/slide" Target="slides/slide55.xml"/><Relationship Id="rId150" Type="http://schemas.openxmlformats.org/officeDocument/2006/relationships/slide" Target="slides/slide120.xml"/><Relationship Id="rId155" Type="http://schemas.openxmlformats.org/officeDocument/2006/relationships/slide" Target="slides/slide125.xml"/><Relationship Id="rId171" Type="http://schemas.openxmlformats.org/officeDocument/2006/relationships/notesMaster" Target="notesMasters/notesMaster1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33" Type="http://schemas.openxmlformats.org/officeDocument/2006/relationships/slide" Target="slides/slide3.xml"/><Relationship Id="rId38" Type="http://schemas.openxmlformats.org/officeDocument/2006/relationships/slide" Target="slides/slide8.xml"/><Relationship Id="rId59" Type="http://schemas.openxmlformats.org/officeDocument/2006/relationships/slide" Target="slides/slide29.xml"/><Relationship Id="rId103" Type="http://schemas.openxmlformats.org/officeDocument/2006/relationships/slide" Target="slides/slide73.xml"/><Relationship Id="rId108" Type="http://schemas.openxmlformats.org/officeDocument/2006/relationships/slide" Target="slides/slide78.xml"/><Relationship Id="rId124" Type="http://schemas.openxmlformats.org/officeDocument/2006/relationships/slide" Target="slides/slide94.xml"/><Relationship Id="rId129" Type="http://schemas.openxmlformats.org/officeDocument/2006/relationships/slide" Target="slides/slide99.xml"/><Relationship Id="rId54" Type="http://schemas.openxmlformats.org/officeDocument/2006/relationships/slide" Target="slides/slide24.xml"/><Relationship Id="rId70" Type="http://schemas.openxmlformats.org/officeDocument/2006/relationships/slide" Target="slides/slide40.xml"/><Relationship Id="rId75" Type="http://schemas.openxmlformats.org/officeDocument/2006/relationships/slide" Target="slides/slide45.xml"/><Relationship Id="rId91" Type="http://schemas.openxmlformats.org/officeDocument/2006/relationships/slide" Target="slides/slide61.xml"/><Relationship Id="rId96" Type="http://schemas.openxmlformats.org/officeDocument/2006/relationships/slide" Target="slides/slide66.xml"/><Relationship Id="rId140" Type="http://schemas.openxmlformats.org/officeDocument/2006/relationships/slide" Target="slides/slide110.xml"/><Relationship Id="rId145" Type="http://schemas.openxmlformats.org/officeDocument/2006/relationships/slide" Target="slides/slide115.xml"/><Relationship Id="rId161" Type="http://schemas.openxmlformats.org/officeDocument/2006/relationships/slide" Target="slides/slide131.xml"/><Relationship Id="rId166" Type="http://schemas.openxmlformats.org/officeDocument/2006/relationships/slide" Target="slides/slide136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49" Type="http://schemas.openxmlformats.org/officeDocument/2006/relationships/slide" Target="slides/slide19.xml"/><Relationship Id="rId114" Type="http://schemas.openxmlformats.org/officeDocument/2006/relationships/slide" Target="slides/slide84.xml"/><Relationship Id="rId119" Type="http://schemas.openxmlformats.org/officeDocument/2006/relationships/slide" Target="slides/slide89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.xml"/><Relationship Id="rId44" Type="http://schemas.openxmlformats.org/officeDocument/2006/relationships/slide" Target="slides/slide14.xml"/><Relationship Id="rId52" Type="http://schemas.openxmlformats.org/officeDocument/2006/relationships/slide" Target="slides/slide22.xml"/><Relationship Id="rId60" Type="http://schemas.openxmlformats.org/officeDocument/2006/relationships/slide" Target="slides/slide30.xml"/><Relationship Id="rId65" Type="http://schemas.openxmlformats.org/officeDocument/2006/relationships/slide" Target="slides/slide35.xml"/><Relationship Id="rId73" Type="http://schemas.openxmlformats.org/officeDocument/2006/relationships/slide" Target="slides/slide43.xml"/><Relationship Id="rId78" Type="http://schemas.openxmlformats.org/officeDocument/2006/relationships/slide" Target="slides/slide48.xml"/><Relationship Id="rId81" Type="http://schemas.openxmlformats.org/officeDocument/2006/relationships/slide" Target="slides/slide51.xml"/><Relationship Id="rId86" Type="http://schemas.openxmlformats.org/officeDocument/2006/relationships/slide" Target="slides/slide56.xml"/><Relationship Id="rId94" Type="http://schemas.openxmlformats.org/officeDocument/2006/relationships/slide" Target="slides/slide64.xml"/><Relationship Id="rId99" Type="http://schemas.openxmlformats.org/officeDocument/2006/relationships/slide" Target="slides/slide69.xml"/><Relationship Id="rId101" Type="http://schemas.openxmlformats.org/officeDocument/2006/relationships/slide" Target="slides/slide71.xml"/><Relationship Id="rId122" Type="http://schemas.openxmlformats.org/officeDocument/2006/relationships/slide" Target="slides/slide92.xml"/><Relationship Id="rId130" Type="http://schemas.openxmlformats.org/officeDocument/2006/relationships/slide" Target="slides/slide100.xml"/><Relationship Id="rId135" Type="http://schemas.openxmlformats.org/officeDocument/2006/relationships/slide" Target="slides/slide105.xml"/><Relationship Id="rId143" Type="http://schemas.openxmlformats.org/officeDocument/2006/relationships/slide" Target="slides/slide113.xml"/><Relationship Id="rId148" Type="http://schemas.openxmlformats.org/officeDocument/2006/relationships/slide" Target="slides/slide118.xml"/><Relationship Id="rId151" Type="http://schemas.openxmlformats.org/officeDocument/2006/relationships/slide" Target="slides/slide121.xml"/><Relationship Id="rId156" Type="http://schemas.openxmlformats.org/officeDocument/2006/relationships/slide" Target="slides/slide126.xml"/><Relationship Id="rId164" Type="http://schemas.openxmlformats.org/officeDocument/2006/relationships/slide" Target="slides/slide134.xml"/><Relationship Id="rId169" Type="http://schemas.openxmlformats.org/officeDocument/2006/relationships/slide" Target="slides/slide13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72" Type="http://schemas.openxmlformats.org/officeDocument/2006/relationships/presProps" Target="presProps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" Target="slides/slide9.xml"/><Relationship Id="rId109" Type="http://schemas.openxmlformats.org/officeDocument/2006/relationships/slide" Target="slides/slide79.xml"/><Relationship Id="rId34" Type="http://schemas.openxmlformats.org/officeDocument/2006/relationships/slide" Target="slides/slide4.xml"/><Relationship Id="rId50" Type="http://schemas.openxmlformats.org/officeDocument/2006/relationships/slide" Target="slides/slide20.xml"/><Relationship Id="rId55" Type="http://schemas.openxmlformats.org/officeDocument/2006/relationships/slide" Target="slides/slide25.xml"/><Relationship Id="rId76" Type="http://schemas.openxmlformats.org/officeDocument/2006/relationships/slide" Target="slides/slide46.xml"/><Relationship Id="rId97" Type="http://schemas.openxmlformats.org/officeDocument/2006/relationships/slide" Target="slides/slide67.xml"/><Relationship Id="rId104" Type="http://schemas.openxmlformats.org/officeDocument/2006/relationships/slide" Target="slides/slide74.xml"/><Relationship Id="rId120" Type="http://schemas.openxmlformats.org/officeDocument/2006/relationships/slide" Target="slides/slide90.xml"/><Relationship Id="rId125" Type="http://schemas.openxmlformats.org/officeDocument/2006/relationships/slide" Target="slides/slide95.xml"/><Relationship Id="rId141" Type="http://schemas.openxmlformats.org/officeDocument/2006/relationships/slide" Target="slides/slide111.xml"/><Relationship Id="rId146" Type="http://schemas.openxmlformats.org/officeDocument/2006/relationships/slide" Target="slides/slide116.xml"/><Relationship Id="rId167" Type="http://schemas.openxmlformats.org/officeDocument/2006/relationships/slide" Target="slides/slide137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41.xml"/><Relationship Id="rId92" Type="http://schemas.openxmlformats.org/officeDocument/2006/relationships/slide" Target="slides/slide62.xml"/><Relationship Id="rId162" Type="http://schemas.openxmlformats.org/officeDocument/2006/relationships/slide" Target="slides/slide132.xml"/><Relationship Id="rId2" Type="http://schemas.openxmlformats.org/officeDocument/2006/relationships/slideMaster" Target="slideMasters/slideMaster2.xml"/><Relationship Id="rId29" Type="http://schemas.openxmlformats.org/officeDocument/2006/relationships/slideMaster" Target="slideMasters/slideMaster29.xml"/><Relationship Id="rId24" Type="http://schemas.openxmlformats.org/officeDocument/2006/relationships/slideMaster" Target="slideMasters/slideMaster24.xml"/><Relationship Id="rId40" Type="http://schemas.openxmlformats.org/officeDocument/2006/relationships/slide" Target="slides/slide10.xml"/><Relationship Id="rId45" Type="http://schemas.openxmlformats.org/officeDocument/2006/relationships/slide" Target="slides/slide15.xml"/><Relationship Id="rId66" Type="http://schemas.openxmlformats.org/officeDocument/2006/relationships/slide" Target="slides/slide36.xml"/><Relationship Id="rId87" Type="http://schemas.openxmlformats.org/officeDocument/2006/relationships/slide" Target="slides/slide57.xml"/><Relationship Id="rId110" Type="http://schemas.openxmlformats.org/officeDocument/2006/relationships/slide" Target="slides/slide80.xml"/><Relationship Id="rId115" Type="http://schemas.openxmlformats.org/officeDocument/2006/relationships/slide" Target="slides/slide85.xml"/><Relationship Id="rId131" Type="http://schemas.openxmlformats.org/officeDocument/2006/relationships/slide" Target="slides/slide101.xml"/><Relationship Id="rId136" Type="http://schemas.openxmlformats.org/officeDocument/2006/relationships/slide" Target="slides/slide106.xml"/><Relationship Id="rId157" Type="http://schemas.openxmlformats.org/officeDocument/2006/relationships/slide" Target="slides/slide127.xml"/><Relationship Id="rId61" Type="http://schemas.openxmlformats.org/officeDocument/2006/relationships/slide" Target="slides/slide31.xml"/><Relationship Id="rId82" Type="http://schemas.openxmlformats.org/officeDocument/2006/relationships/slide" Target="slides/slide52.xml"/><Relationship Id="rId152" Type="http://schemas.openxmlformats.org/officeDocument/2006/relationships/slide" Target="slides/slide122.xml"/><Relationship Id="rId173" Type="http://schemas.openxmlformats.org/officeDocument/2006/relationships/viewProps" Target="viewProps.xml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30" Type="http://schemas.openxmlformats.org/officeDocument/2006/relationships/slideMaster" Target="slideMasters/slideMaster30.xml"/><Relationship Id="rId35" Type="http://schemas.openxmlformats.org/officeDocument/2006/relationships/slide" Target="slides/slide5.xml"/><Relationship Id="rId56" Type="http://schemas.openxmlformats.org/officeDocument/2006/relationships/slide" Target="slides/slide26.xml"/><Relationship Id="rId77" Type="http://schemas.openxmlformats.org/officeDocument/2006/relationships/slide" Target="slides/slide47.xml"/><Relationship Id="rId100" Type="http://schemas.openxmlformats.org/officeDocument/2006/relationships/slide" Target="slides/slide70.xml"/><Relationship Id="rId105" Type="http://schemas.openxmlformats.org/officeDocument/2006/relationships/slide" Target="slides/slide75.xml"/><Relationship Id="rId126" Type="http://schemas.openxmlformats.org/officeDocument/2006/relationships/slide" Target="slides/slide96.xml"/><Relationship Id="rId147" Type="http://schemas.openxmlformats.org/officeDocument/2006/relationships/slide" Target="slides/slide117.xml"/><Relationship Id="rId168" Type="http://schemas.openxmlformats.org/officeDocument/2006/relationships/slide" Target="slides/slide138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21.xml"/><Relationship Id="rId72" Type="http://schemas.openxmlformats.org/officeDocument/2006/relationships/slide" Target="slides/slide42.xml"/><Relationship Id="rId93" Type="http://schemas.openxmlformats.org/officeDocument/2006/relationships/slide" Target="slides/slide63.xml"/><Relationship Id="rId98" Type="http://schemas.openxmlformats.org/officeDocument/2006/relationships/slide" Target="slides/slide68.xml"/><Relationship Id="rId121" Type="http://schemas.openxmlformats.org/officeDocument/2006/relationships/slide" Target="slides/slide91.xml"/><Relationship Id="rId142" Type="http://schemas.openxmlformats.org/officeDocument/2006/relationships/slide" Target="slides/slide112.xml"/><Relationship Id="rId163" Type="http://schemas.openxmlformats.org/officeDocument/2006/relationships/slide" Target="slides/slide133.xml"/><Relationship Id="rId3" Type="http://schemas.openxmlformats.org/officeDocument/2006/relationships/slideMaster" Target="slideMasters/slideMaster3.xml"/><Relationship Id="rId25" Type="http://schemas.openxmlformats.org/officeDocument/2006/relationships/slideMaster" Target="slideMasters/slideMaster25.xml"/><Relationship Id="rId46" Type="http://schemas.openxmlformats.org/officeDocument/2006/relationships/slide" Target="slides/slide16.xml"/><Relationship Id="rId67" Type="http://schemas.openxmlformats.org/officeDocument/2006/relationships/slide" Target="slides/slide37.xml"/><Relationship Id="rId116" Type="http://schemas.openxmlformats.org/officeDocument/2006/relationships/slide" Target="slides/slide86.xml"/><Relationship Id="rId137" Type="http://schemas.openxmlformats.org/officeDocument/2006/relationships/slide" Target="slides/slide107.xml"/><Relationship Id="rId158" Type="http://schemas.openxmlformats.org/officeDocument/2006/relationships/slide" Target="slides/slide128.xml"/><Relationship Id="rId20" Type="http://schemas.openxmlformats.org/officeDocument/2006/relationships/slideMaster" Target="slideMasters/slideMaster20.xml"/><Relationship Id="rId41" Type="http://schemas.openxmlformats.org/officeDocument/2006/relationships/slide" Target="slides/slide11.xml"/><Relationship Id="rId62" Type="http://schemas.openxmlformats.org/officeDocument/2006/relationships/slide" Target="slides/slide32.xml"/><Relationship Id="rId83" Type="http://schemas.openxmlformats.org/officeDocument/2006/relationships/slide" Target="slides/slide53.xml"/><Relationship Id="rId88" Type="http://schemas.openxmlformats.org/officeDocument/2006/relationships/slide" Target="slides/slide58.xml"/><Relationship Id="rId111" Type="http://schemas.openxmlformats.org/officeDocument/2006/relationships/slide" Target="slides/slide81.xml"/><Relationship Id="rId132" Type="http://schemas.openxmlformats.org/officeDocument/2006/relationships/slide" Target="slides/slide102.xml"/><Relationship Id="rId153" Type="http://schemas.openxmlformats.org/officeDocument/2006/relationships/slide" Target="slides/slide123.xml"/><Relationship Id="rId174" Type="http://schemas.openxmlformats.org/officeDocument/2006/relationships/theme" Target="theme/theme1.xml"/><Relationship Id="rId15" Type="http://schemas.openxmlformats.org/officeDocument/2006/relationships/slideMaster" Target="slideMasters/slideMaster15.xml"/><Relationship Id="rId36" Type="http://schemas.openxmlformats.org/officeDocument/2006/relationships/slide" Target="slides/slide6.xml"/><Relationship Id="rId57" Type="http://schemas.openxmlformats.org/officeDocument/2006/relationships/slide" Target="slides/slide27.xml"/><Relationship Id="rId106" Type="http://schemas.openxmlformats.org/officeDocument/2006/relationships/slide" Target="slides/slide76.xml"/><Relationship Id="rId127" Type="http://schemas.openxmlformats.org/officeDocument/2006/relationships/slide" Target="slides/slide9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290487608145588E-2"/>
          <c:y val="5.7022637795275589E-2"/>
          <c:w val="0.83759195610226722"/>
          <c:h val="0.98437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EC75-457C-9FB8-90C9166F7378}"/>
              </c:ext>
            </c:extLst>
          </c:dPt>
          <c:dPt>
            <c:idx val="1"/>
            <c:bubble3D val="0"/>
            <c:spPr>
              <a:solidFill>
                <a:schemeClr val="accent4">
                  <a:lumMod val="75000"/>
                  <a:lumOff val="2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EC75-457C-9FB8-90C9166F737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EC75-457C-9FB8-90C9166F7378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7-EC75-457C-9FB8-90C9166F7378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25</c:v>
                </c:pt>
                <c:pt idx="2">
                  <c:v>20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C75-457C-9FB8-90C9166F73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>
                <a:lumMod val="20000"/>
                <a:lumOff val="80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76-445E-8B04-989329103B7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alpha val="20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76-445E-8B04-989329103B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75437840"/>
        <c:axId val="2104418192"/>
      </c:barChart>
      <c:catAx>
        <c:axId val="2075437840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04418192"/>
        <c:crosses val="autoZero"/>
        <c:auto val="1"/>
        <c:lblAlgn val="ctr"/>
        <c:lblOffset val="100"/>
        <c:noMultiLvlLbl val="0"/>
      </c:catAx>
      <c:valAx>
        <c:axId val="2104418192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207543784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76-497D-8208-7CD6C8BCC2B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alpha val="20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D76-497D-8208-7CD6C8BCC2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75382096"/>
        <c:axId val="2098311168"/>
      </c:barChart>
      <c:catAx>
        <c:axId val="207538209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098311168"/>
        <c:crosses val="autoZero"/>
        <c:auto val="1"/>
        <c:lblAlgn val="ctr"/>
        <c:lblOffset val="100"/>
        <c:noMultiLvlLbl val="0"/>
      </c:catAx>
      <c:valAx>
        <c:axId val="2098311168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207538209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9E0-4D21-87DE-4F7F098FF1E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alpha val="20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9E0-4D21-87DE-4F7F098FF1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19671008"/>
        <c:axId val="2119672416"/>
      </c:barChart>
      <c:catAx>
        <c:axId val="21196710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19672416"/>
        <c:crosses val="autoZero"/>
        <c:auto val="1"/>
        <c:lblAlgn val="ctr"/>
        <c:lblOffset val="100"/>
        <c:noMultiLvlLbl val="0"/>
      </c:catAx>
      <c:valAx>
        <c:axId val="2119672416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21196710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>
                  <a:alpha val="2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C602-43A0-A49B-3F6FFFA8641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C602-43A0-A49B-3F6FFFA86419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alpha val="8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5-C602-43A0-A49B-3F6FFFA86419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602-43A0-A49B-3F6FFFA864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20736688"/>
        <c:axId val="2120739808"/>
      </c:barChart>
      <c:catAx>
        <c:axId val="2120736688"/>
        <c:scaling>
          <c:orientation val="minMax"/>
        </c:scaling>
        <c:delete val="0"/>
        <c:axPos val="b"/>
        <c:numFmt formatCode="#,##0.00" sourceLinked="0"/>
        <c:majorTickMark val="none"/>
        <c:minorTickMark val="none"/>
        <c:tickLblPos val="nextTo"/>
        <c:spPr>
          <a:ln w="3175">
            <a:solidFill>
              <a:schemeClr val="bg1">
                <a:alpha val="20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bg1"/>
                </a:solidFill>
              </a:defRPr>
            </a:pPr>
            <a:endParaRPr lang="en-US"/>
          </a:p>
        </c:txPr>
        <c:crossAx val="2120739808"/>
        <c:crosses val="autoZero"/>
        <c:auto val="1"/>
        <c:lblAlgn val="ctr"/>
        <c:lblOffset val="100"/>
        <c:noMultiLvlLbl val="0"/>
      </c:catAx>
      <c:valAx>
        <c:axId val="212073980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3175">
            <a:solidFill>
              <a:schemeClr val="bg1">
                <a:alpha val="20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bg1"/>
                </a:solidFill>
              </a:defRPr>
            </a:pPr>
            <a:endParaRPr lang="en-US"/>
          </a:p>
        </c:txPr>
        <c:crossAx val="2120736688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spPr>
    <a:noFill/>
  </c:spPr>
  <c:txPr>
    <a:bodyPr/>
    <a:lstStyle/>
    <a:p>
      <a:pPr>
        <a:defRPr sz="14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0">
                    <a:schemeClr val="accent3"/>
                  </a:gs>
                  <a:gs pos="100000">
                    <a:schemeClr val="bg1">
                      <a:alpha val="33000"/>
                    </a:schemeClr>
                  </a:gs>
                </a:gsLst>
                <a:lin ang="5400000" scaled="1"/>
              </a:gradFill>
            </c:spPr>
            <c:extLst>
              <c:ext xmlns:c16="http://schemas.microsoft.com/office/drawing/2014/chart" uri="{C3380CC4-5D6E-409C-BE32-E72D297353CC}">
                <c16:uniqueId val="{00000001-DCBD-4BBC-B6C8-694D34C7927D}"/>
              </c:ext>
            </c:extLst>
          </c:dPt>
          <c:dPt>
            <c:idx val="1"/>
            <c:bubble3D val="0"/>
            <c:spPr>
              <a:gradFill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5400000" scaled="1"/>
              </a:gradFill>
            </c:spPr>
            <c:extLst>
              <c:ext xmlns:c16="http://schemas.microsoft.com/office/drawing/2014/chart" uri="{C3380CC4-5D6E-409C-BE32-E72D297353CC}">
                <c16:uniqueId val="{00000003-DCBD-4BBC-B6C8-694D34C7927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BD-4BBC-B6C8-694D34C792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2"/>
        <c:holeSize val="84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77-45EF-807E-EA4CF1D6DF6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77-45EF-807E-EA4CF1D6DF6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0000"/>
                <a:lumOff val="80000"/>
              </a:schemeClr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677-45EF-807E-EA4CF1D6DF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20805136"/>
        <c:axId val="2120808304"/>
      </c:barChart>
      <c:catAx>
        <c:axId val="2120805136"/>
        <c:scaling>
          <c:orientation val="minMax"/>
        </c:scaling>
        <c:delete val="0"/>
        <c:axPos val="b"/>
        <c:numFmt formatCode="#,##0.00" sourceLinked="0"/>
        <c:majorTickMark val="none"/>
        <c:minorTickMark val="none"/>
        <c:tickLblPos val="nextTo"/>
        <c:spPr>
          <a:ln w="3175">
            <a:solidFill>
              <a:schemeClr val="bg1">
                <a:lumMod val="75000"/>
                <a:alpha val="20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bg1"/>
                </a:solidFill>
              </a:defRPr>
            </a:pPr>
            <a:endParaRPr lang="en-US"/>
          </a:p>
        </c:txPr>
        <c:crossAx val="2120808304"/>
        <c:crosses val="autoZero"/>
        <c:auto val="1"/>
        <c:lblAlgn val="ctr"/>
        <c:lblOffset val="100"/>
        <c:noMultiLvlLbl val="0"/>
      </c:catAx>
      <c:valAx>
        <c:axId val="212080830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3175">
            <a:solidFill>
              <a:schemeClr val="bg1">
                <a:alpha val="20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bg1"/>
                </a:solidFill>
              </a:defRPr>
            </a:pPr>
            <a:endParaRPr lang="en-US"/>
          </a:p>
        </c:txPr>
        <c:crossAx val="2120805136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4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3B2-40DE-895C-6A4EB8FB845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3B2-40DE-895C-6A4EB8FB845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3B2-40DE-895C-6A4EB8FB84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20842864"/>
        <c:axId val="2120846048"/>
      </c:lineChart>
      <c:catAx>
        <c:axId val="2120842864"/>
        <c:scaling>
          <c:orientation val="minMax"/>
        </c:scaling>
        <c:delete val="0"/>
        <c:axPos val="b"/>
        <c:numFmt formatCode="#,##0.00" sourceLinked="0"/>
        <c:majorTickMark val="none"/>
        <c:minorTickMark val="none"/>
        <c:tickLblPos val="nextTo"/>
        <c:spPr>
          <a:ln w="3175">
            <a:solidFill>
              <a:schemeClr val="bg1">
                <a:alpha val="20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bg1"/>
                </a:solidFill>
              </a:defRPr>
            </a:pPr>
            <a:endParaRPr lang="en-US"/>
          </a:p>
        </c:txPr>
        <c:crossAx val="2120846048"/>
        <c:crosses val="autoZero"/>
        <c:auto val="1"/>
        <c:lblAlgn val="ctr"/>
        <c:lblOffset val="100"/>
        <c:noMultiLvlLbl val="0"/>
      </c:catAx>
      <c:valAx>
        <c:axId val="21208460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3175">
            <a:solidFill>
              <a:schemeClr val="bg1">
                <a:lumMod val="85000"/>
                <a:alpha val="20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bg1"/>
                </a:solidFill>
              </a:defRPr>
            </a:pPr>
            <a:endParaRPr lang="en-US"/>
          </a:p>
        </c:txPr>
        <c:crossAx val="2120842864"/>
        <c:crosses val="autoZero"/>
        <c:crossBetween val="midCat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4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>
              <a:noFill/>
            </a:ln>
            <a:effectLst>
              <a:innerShdw dist="12700" dir="16200000">
                <a:schemeClr val="lt1"/>
              </a:innerShdw>
            </a:effectLst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2A-403B-994B-D8617A4DC8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>
              <a:noFill/>
            </a:ln>
            <a:effectLst>
              <a:innerShdw dist="12700" dir="16200000">
                <a:schemeClr val="lt1"/>
              </a:innerShdw>
            </a:effectLst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2A-403B-994B-D8617A4DC83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>
              <a:noFill/>
            </a:ln>
            <a:effectLst>
              <a:innerShdw dist="12700" dir="16200000">
                <a:schemeClr val="lt1"/>
              </a:innerShdw>
            </a:effectLst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20</c:v>
                </c:pt>
                <c:pt idx="1">
                  <c:v>24</c:v>
                </c:pt>
                <c:pt idx="2">
                  <c:v>12</c:v>
                </c:pt>
                <c:pt idx="3">
                  <c:v>25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D2A-403B-994B-D8617A4DC83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>
              <a:noFill/>
            </a:ln>
            <a:effectLst>
              <a:innerShdw dist="12700" dir="16200000">
                <a:schemeClr val="lt1"/>
              </a:innerShdw>
            </a:effectLst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22</c:v>
                </c:pt>
                <c:pt idx="1">
                  <c:v>36</c:v>
                </c:pt>
                <c:pt idx="2">
                  <c:v>17</c:v>
                </c:pt>
                <c:pt idx="3">
                  <c:v>29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D2A-403B-994B-D8617A4DC8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15824368"/>
        <c:axId val="415824912"/>
      </c:areaChart>
      <c:dateAx>
        <c:axId val="415824368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415824912"/>
        <c:crosses val="autoZero"/>
        <c:auto val="1"/>
        <c:lblOffset val="100"/>
        <c:baseTimeUnit val="months"/>
      </c:dateAx>
      <c:valAx>
        <c:axId val="41582491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158243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4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1</c:v>
                </c:pt>
                <c:pt idx="5">
                  <c:v>Category 2</c:v>
                </c:pt>
                <c:pt idx="6">
                  <c:v>Category 3</c:v>
                </c:pt>
                <c:pt idx="7">
                  <c:v>Category 4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3.5</c:v>
                </c:pt>
                <c:pt idx="7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74-4EDA-A70C-1D904A8DA9A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15830352"/>
        <c:axId val="415830896"/>
      </c:barChart>
      <c:catAx>
        <c:axId val="41583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5830896"/>
        <c:crosses val="autoZero"/>
        <c:auto val="1"/>
        <c:lblAlgn val="ctr"/>
        <c:lblOffset val="100"/>
        <c:noMultiLvlLbl val="0"/>
      </c:catAx>
      <c:valAx>
        <c:axId val="41583089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bg1">
                  <a:lumMod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15830352"/>
        <c:crosses val="autoZero"/>
        <c:crossBetween val="between"/>
      </c:valAx>
      <c:spPr>
        <a:noFill/>
        <a:ln>
          <a:solidFill>
            <a:schemeClr val="tx1">
              <a:lumMod val="50000"/>
              <a:lumOff val="50000"/>
            </a:schemeClr>
          </a:solidFill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3AB-46E6-B37E-F80EB64D141C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3AB-46E6-B37E-F80EB64D141C}"/>
              </c:ext>
            </c:extLst>
          </c:dPt>
          <c:dPt>
            <c:idx val="2"/>
            <c:bubble3D val="0"/>
            <c:spPr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E3AB-46E6-B37E-F80EB64D141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E3AB-46E6-B37E-F80EB64D141C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5.6</c:v>
                </c:pt>
                <c:pt idx="3">
                  <c:v>4.0999999999999996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3AB-46E6-B37E-F80EB64D14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3660045875090143"/>
          <c:y val="0.19310561466286069"/>
          <c:w val="0.23790450381921333"/>
          <c:h val="0.591585972675580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1-4C3A-4421-9373-55BC77FB9494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3-4C3A-4421-9373-55BC77FB949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C3A-4421-9373-55BC77FB94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7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8100" cap="flat" cmpd="sng" algn="ctr">
              <a:solidFill>
                <a:schemeClr val="accent1"/>
              </a:solidFill>
              <a:miter lim="800000"/>
            </a:ln>
            <a:effectLst/>
          </c:spPr>
          <c:marker>
            <c:symbol val="none"/>
          </c:marker>
          <c:cat>
            <c:numRef>
              <c:f>Sheet1!$A$2:$A$9</c:f>
              <c:numCache>
                <c:formatCode>General</c:formatCode>
                <c:ptCount val="8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3.5</c:v>
                </c:pt>
                <c:pt idx="7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0C2-4FFC-9BC6-6726C956899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3810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marker>
            <c:symbol val="none"/>
          </c:marker>
          <c:cat>
            <c:numRef>
              <c:f>Sheet1!$A$2:$A$9</c:f>
              <c:numCache>
                <c:formatCode>General</c:formatCode>
                <c:ptCount val="8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2.4</c:v>
                </c:pt>
                <c:pt idx="5">
                  <c:v>4.4000000000000004</c:v>
                </c:pt>
                <c:pt idx="6">
                  <c:v>1.8</c:v>
                </c:pt>
                <c:pt idx="7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0C2-4FFC-9BC6-6726C956899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38100" cap="flat" cmpd="sng" algn="ctr">
              <a:solidFill>
                <a:schemeClr val="accent4"/>
              </a:solidFill>
              <a:miter lim="800000"/>
            </a:ln>
            <a:effectLst/>
          </c:spPr>
          <c:marker>
            <c:symbol val="none"/>
          </c:marker>
          <c:cat>
            <c:numRef>
              <c:f>Sheet1!$A$2:$A$9</c:f>
              <c:numCache>
                <c:formatCode>General</c:formatCode>
                <c:ptCount val="8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  <c:pt idx="7">
                  <c:v>2027</c:v>
                </c:pt>
              </c:numCache>
            </c:numRef>
          </c:cat>
          <c:val>
            <c:numRef>
              <c:f>Sheet1!$D$2:$D$9</c:f>
              <c:numCache>
                <c:formatCode>General</c:formatCode>
                <c:ptCount val="8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0C2-4FFC-9BC6-6726C95689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5832528"/>
        <c:axId val="415818384"/>
      </c:lineChart>
      <c:catAx>
        <c:axId val="4158325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noFill/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15818384"/>
        <c:crosses val="autoZero"/>
        <c:auto val="1"/>
        <c:lblAlgn val="ctr"/>
        <c:lblOffset val="100"/>
        <c:noMultiLvlLbl val="0"/>
      </c:catAx>
      <c:valAx>
        <c:axId val="41581838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15832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1905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6BF-4EC6-B86D-574C46A6F2C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6BF-4EC6-B86D-574C46A6F2C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6BF-4EC6-B86D-574C46A6F2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1905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7E-4425-A888-D956368D8D6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F7E-4425-A888-D956368D8D61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4.2</c:v>
                </c:pt>
                <c:pt idx="1">
                  <c:v>5.8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F7E-4425-A888-D956368D8D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8D-4660-AD32-E95A8447CFA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68D-4660-AD32-E95A8447CFA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8D-4660-AD32-E95A8447CF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5825456"/>
        <c:axId val="415820560"/>
      </c:barChart>
      <c:catAx>
        <c:axId val="415825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5820560"/>
        <c:crosses val="autoZero"/>
        <c:auto val="1"/>
        <c:lblAlgn val="ctr"/>
        <c:lblOffset val="100"/>
        <c:noMultiLvlLbl val="0"/>
      </c:catAx>
      <c:valAx>
        <c:axId val="41582056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bg1">
                  <a:lumMod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15825456"/>
        <c:crosses val="autoZero"/>
        <c:crossBetween val="between"/>
      </c:valAx>
      <c:spPr>
        <a:noFill/>
        <a:ln>
          <a:solidFill>
            <a:schemeClr val="bg1">
              <a:lumMod val="50000"/>
            </a:schemeClr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532-4903-9660-78815276A4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532-4903-9660-78815276A4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532-4903-9660-78815276A4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5829808"/>
        <c:axId val="415823824"/>
      </c:lineChart>
      <c:catAx>
        <c:axId val="415829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5823824"/>
        <c:crosses val="autoZero"/>
        <c:auto val="1"/>
        <c:lblAlgn val="ctr"/>
        <c:lblOffset val="100"/>
        <c:noMultiLvlLbl val="0"/>
      </c:catAx>
      <c:valAx>
        <c:axId val="41582382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bg1">
                  <a:lumMod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15829808"/>
        <c:crosses val="autoZero"/>
        <c:crossBetween val="between"/>
      </c:valAx>
      <c:spPr>
        <a:noFill/>
        <a:ln>
          <a:solidFill>
            <a:schemeClr val="bg1">
              <a:lumMod val="50000"/>
            </a:schemeClr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B20-428A-B2D0-67E4A41BB95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B20-428A-B2D0-67E4A41BB95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B20-428A-B2D0-67E4A41BB95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B20-428A-B2D0-67E4A41BB958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B20-428A-B2D0-67E4A41B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3A-46F8-842A-805972779F1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37377</c:v>
                </c:pt>
                <c:pt idx="1">
                  <c:v>37408</c:v>
                </c:pt>
                <c:pt idx="2">
                  <c:v>37438</c:v>
                </c:pt>
                <c:pt idx="3">
                  <c:v>37469</c:v>
                </c:pt>
                <c:pt idx="4">
                  <c:v>37500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3A-46F8-842A-805972779F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15829264"/>
        <c:axId val="415823280"/>
      </c:areaChart>
      <c:dateAx>
        <c:axId val="415829264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415823280"/>
        <c:crosses val="autoZero"/>
        <c:auto val="1"/>
        <c:lblOffset val="100"/>
        <c:baseTimeUnit val="months"/>
      </c:dateAx>
      <c:valAx>
        <c:axId val="41582328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bg1">
                  <a:lumMod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15829264"/>
        <c:crosses val="autoZero"/>
        <c:crossBetween val="midCat"/>
      </c:valAx>
      <c:spPr>
        <a:noFill/>
        <a:ln>
          <a:solidFill>
            <a:schemeClr val="bg1">
              <a:lumMod val="50000"/>
            </a:schemeClr>
          </a:solidFill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1-0D6C-4808-B0FC-A8D8A3A56B2A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0D6C-4808-B0FC-A8D8A3A56B2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D6C-4808-B0FC-A8D8A3A56B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1-E240-4633-86A8-923365CE59E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E240-4633-86A8-923365CE59E1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240-4633-86A8-923365CE59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1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1-DFCF-4F2A-8405-4669389AD610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3-DFCF-4F2A-8405-4669389AD610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45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CF-4F2A-8405-4669389AD6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3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4E-4579-A814-9E1057F13F0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4E-4579-A814-9E1057F13F0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4E-4579-A814-9E1057F13F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36921456"/>
        <c:axId val="2136924864"/>
      </c:barChart>
      <c:catAx>
        <c:axId val="2136921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6924864"/>
        <c:crosses val="autoZero"/>
        <c:auto val="1"/>
        <c:lblAlgn val="ctr"/>
        <c:lblOffset val="100"/>
        <c:noMultiLvlLbl val="0"/>
      </c:catAx>
      <c:valAx>
        <c:axId val="2136924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6921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184-4AC1-B954-795FDA7EFC9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184-4AC1-B954-795FDA7EFC9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184-4AC1-B954-795FDA7EFC9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184-4AC1-B954-795FDA7EFC9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184-4AC1-B954-795FDA7EFC98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00B-4E95-B717-F20DC7493C3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00B-4E95-B717-F20DC7493C3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00B-4E95-B717-F20DC7493C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62507664"/>
        <c:axId val="2062468944"/>
      </c:lineChart>
      <c:catAx>
        <c:axId val="2062507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62468944"/>
        <c:crosses val="autoZero"/>
        <c:auto val="1"/>
        <c:lblAlgn val="ctr"/>
        <c:lblOffset val="100"/>
        <c:noMultiLvlLbl val="0"/>
      </c:catAx>
      <c:valAx>
        <c:axId val="2062468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2507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57150"/>
          </c:spPr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5AE-4219-9883-F50C6BF9C1C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57150">
              <a:solidFill>
                <a:schemeClr val="accent3">
                  <a:lumMod val="20000"/>
                  <a:lumOff val="80000"/>
                </a:schemeClr>
              </a:solidFill>
            </a:ln>
          </c:spPr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5AE-4219-9883-F50C6BF9C1C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57150">
              <a:solidFill>
                <a:schemeClr val="accent2"/>
              </a:solidFill>
            </a:ln>
          </c:spPr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5AE-4219-9883-F50C6BF9C1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20695344"/>
        <c:axId val="2120698560"/>
      </c:lineChart>
      <c:catAx>
        <c:axId val="2120695344"/>
        <c:scaling>
          <c:orientation val="minMax"/>
        </c:scaling>
        <c:delete val="0"/>
        <c:axPos val="b"/>
        <c:numFmt formatCode="[$-14009]\20\1\7\-0\1\-0\1;@" sourceLinked="0"/>
        <c:majorTickMark val="none"/>
        <c:minorTickMark val="none"/>
        <c:tickLblPos val="nextTo"/>
        <c:spPr>
          <a:ln w="3175">
            <a:solidFill>
              <a:schemeClr val="bg1">
                <a:lumMod val="85000"/>
                <a:alpha val="20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bg1"/>
                </a:solidFill>
              </a:defRPr>
            </a:pPr>
            <a:endParaRPr lang="en-US"/>
          </a:p>
        </c:txPr>
        <c:crossAx val="2120698560"/>
        <c:crosses val="autoZero"/>
        <c:auto val="1"/>
        <c:lblAlgn val="ctr"/>
        <c:lblOffset val="100"/>
        <c:noMultiLvlLbl val="0"/>
      </c:catAx>
      <c:valAx>
        <c:axId val="212069856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3175">
            <a:solidFill>
              <a:schemeClr val="bg1">
                <a:lumMod val="85000"/>
                <a:alpha val="20000"/>
              </a:schemeClr>
            </a:solidFill>
          </a:ln>
        </c:spPr>
        <c:txPr>
          <a:bodyPr/>
          <a:lstStyle/>
          <a:p>
            <a:pPr>
              <a:defRPr sz="1000">
                <a:solidFill>
                  <a:schemeClr val="bg1"/>
                </a:solidFill>
              </a:defRPr>
            </a:pPr>
            <a:endParaRPr lang="en-US"/>
          </a:p>
        </c:txPr>
        <c:crossAx val="2120695344"/>
        <c:crosses val="autoZero"/>
        <c:crossBetween val="midCat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4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9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effectLst>
        <a:innerShdw dist="12700" dir="16200000">
          <a:schemeClr val="lt1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effectLst>
        <a:innerShdw dist="12700" dir="16200000">
          <a:schemeClr val="lt1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3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38100" cap="flat" cmpd="dbl" algn="ctr">
        <a:solidFill>
          <a:schemeClr val="phClr"/>
        </a:solidFill>
        <a:miter lim="800000"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tx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  <a:alpha val="32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5000"/>
            <a:lumOff val="95000"/>
            <a:alpha val="32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tx1"/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2700" cap="rnd"/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200AF-E769-4CBC-83ED-68805880D32A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7EF07-48B2-4BE7-8FF7-928903595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45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642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2495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249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1668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1668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1668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1668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6215C6-7033-424A-9F2E-693042D3AFF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3099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5674156-3125-48CE-B7AD-16F5FF6CA05A}"/>
              </a:ext>
            </a:extLst>
          </p:cNvPr>
          <p:cNvSpPr/>
          <p:nvPr userDrawn="1"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1005381"/>
            <a:ext cx="12192000" cy="41937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9917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9212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35515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59349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5734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30825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14893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67414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1155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746477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618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96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64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4516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9049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8327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5717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97762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357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32777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10322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3" y="3043730"/>
            <a:ext cx="5472862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8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106139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153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5458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4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4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85656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96503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80678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6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1667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14832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4400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95770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777671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8423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219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3297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72778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8667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0898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78661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938697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807674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165468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57949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7818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56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764979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15669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3587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01446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4136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1912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60616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860346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353523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94270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03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95506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95157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92858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192388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083124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8697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494605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296642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413449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941464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1001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480659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70085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497187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786446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53318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9666034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17696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84546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351714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46819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43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901714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404648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273008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8774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133687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420704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685050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05848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59264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835988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4740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633147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159412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236877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99361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00430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887300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961375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884854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952905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260076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335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8400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774658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687600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65649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09394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71268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312630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76115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072006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44432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690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0765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81598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80365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210120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200259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639142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16317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04059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97609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91579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83795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657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1592483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17089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972507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568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8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86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1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99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600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61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35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95145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0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43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326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637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94262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02593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637360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95544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73362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679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369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60732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9978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52849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88321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322118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68454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254600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913110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3370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6332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668406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71861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050120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52554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18702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24331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97614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27211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326647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60396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421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09115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43629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027316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539276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4125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13050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514223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46883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21494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88595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4408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64461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218364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04530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733894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1778339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49390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32322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87338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26334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91590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141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61290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06182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17859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316233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45195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84841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948793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33298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998571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681499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2088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35198"/>
      </p:ext>
    </p:extLst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43637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2838020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35953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46716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12257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13538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2348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640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193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7500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3147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1153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3566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137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0585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816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6070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443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27194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80232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125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0642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4285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3445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11983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03565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42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7142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35355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281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5748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5024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4129811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8779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87602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6915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41395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07617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25115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886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51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63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51421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7531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5261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724239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3958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3586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1634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76523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74142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5562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6"/>
            <a:ext cx="5932223" cy="711081"/>
          </a:xfrm>
        </p:spPr>
        <p:txBody>
          <a:bodyPr>
            <a:normAutofit/>
          </a:bodyPr>
          <a:lstStyle>
            <a:lvl1pPr algn="ctr">
              <a:defRPr sz="3599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26053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5555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06342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276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82203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7612" y="3043730"/>
            <a:ext cx="5472863" cy="2137870"/>
          </a:xfrm>
        </p:spPr>
        <p:txBody>
          <a:bodyPr lIns="0" tIns="0" rIns="0" bIns="0" anchor="b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14297" y="5357596"/>
            <a:ext cx="5481703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494930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81242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0024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3876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00436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23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1527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13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61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79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3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14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573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9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2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40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2035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16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72" y="2870634"/>
            <a:ext cx="5932223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905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80254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6468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2272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456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6217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77908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9024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04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5.xml"/><Relationship Id="rId7" Type="http://schemas.openxmlformats.org/officeDocument/2006/relationships/theme" Target="../theme/theme10.xml"/><Relationship Id="rId2" Type="http://schemas.openxmlformats.org/officeDocument/2006/relationships/slideLayout" Target="../slideLayouts/slideLayout64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6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theme" Target="../theme/theme11.xml"/><Relationship Id="rId5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2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6.xml"/><Relationship Id="rId7" Type="http://schemas.openxmlformats.org/officeDocument/2006/relationships/theme" Target="../theme/theme12.xml"/><Relationship Id="rId2" Type="http://schemas.openxmlformats.org/officeDocument/2006/relationships/slideLayout" Target="../slideLayouts/slideLayout75.xml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7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13" Type="http://schemas.openxmlformats.org/officeDocument/2006/relationships/theme" Target="../theme/theme13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slideLayout" Target="../slideLayouts/slideLayout91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theme" Target="../theme/theme14.xml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13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10.xml"/><Relationship Id="rId12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5" Type="http://schemas.openxmlformats.org/officeDocument/2006/relationships/theme" Target="../theme/theme15.xml"/><Relationship Id="rId10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14" Type="http://schemas.openxmlformats.org/officeDocument/2006/relationships/slideLayout" Target="../slideLayouts/slideLayout117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0.xml"/><Relationship Id="rId7" Type="http://schemas.openxmlformats.org/officeDocument/2006/relationships/theme" Target="../theme/theme16.xml"/><Relationship Id="rId2" Type="http://schemas.openxmlformats.org/officeDocument/2006/relationships/slideLayout" Target="../slideLayouts/slideLayout119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1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6.xml"/><Relationship Id="rId3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5.xml"/><Relationship Id="rId2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28.xml"/><Relationship Id="rId15" Type="http://schemas.openxmlformats.org/officeDocument/2006/relationships/theme" Target="../theme/theme17.xml"/><Relationship Id="rId10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5.xml"/><Relationship Id="rId13" Type="http://schemas.openxmlformats.org/officeDocument/2006/relationships/theme" Target="../theme/theme18.xml"/><Relationship Id="rId3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144.xml"/><Relationship Id="rId12" Type="http://schemas.openxmlformats.org/officeDocument/2006/relationships/slideLayout" Target="../slideLayouts/slideLayout149.xml"/><Relationship Id="rId2" Type="http://schemas.openxmlformats.org/officeDocument/2006/relationships/slideLayout" Target="../slideLayouts/slideLayout139.xml"/><Relationship Id="rId1" Type="http://schemas.openxmlformats.org/officeDocument/2006/relationships/slideLayout" Target="../slideLayouts/slideLayout138.xml"/><Relationship Id="rId6" Type="http://schemas.openxmlformats.org/officeDocument/2006/relationships/slideLayout" Target="../slideLayouts/slideLayout143.xml"/><Relationship Id="rId11" Type="http://schemas.openxmlformats.org/officeDocument/2006/relationships/slideLayout" Target="../slideLayouts/slideLayout148.xml"/><Relationship Id="rId5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147.xml"/><Relationship Id="rId4" Type="http://schemas.openxmlformats.org/officeDocument/2006/relationships/slideLayout" Target="../slideLayouts/slideLayout141.xml"/><Relationship Id="rId9" Type="http://schemas.openxmlformats.org/officeDocument/2006/relationships/slideLayout" Target="../slideLayouts/slideLayout146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.xml"/><Relationship Id="rId13" Type="http://schemas.openxmlformats.org/officeDocument/2006/relationships/slideLayout" Target="../slideLayouts/slideLayout162.xml"/><Relationship Id="rId3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6.xml"/><Relationship Id="rId12" Type="http://schemas.openxmlformats.org/officeDocument/2006/relationships/slideLayout" Target="../slideLayouts/slideLayout161.xml"/><Relationship Id="rId2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4.xml"/><Relationship Id="rId15" Type="http://schemas.openxmlformats.org/officeDocument/2006/relationships/theme" Target="../theme/theme19.xml"/><Relationship Id="rId10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Relationship Id="rId14" Type="http://schemas.openxmlformats.org/officeDocument/2006/relationships/slideLayout" Target="../slideLayouts/slideLayout16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6.xml"/><Relationship Id="rId7" Type="http://schemas.openxmlformats.org/officeDocument/2006/relationships/theme" Target="../theme/theme20.xml"/><Relationship Id="rId2" Type="http://schemas.openxmlformats.org/officeDocument/2006/relationships/slideLayout" Target="../slideLayouts/slideLayout165.xml"/><Relationship Id="rId1" Type="http://schemas.openxmlformats.org/officeDocument/2006/relationships/slideLayout" Target="../slideLayouts/slideLayout164.xml"/><Relationship Id="rId6" Type="http://schemas.openxmlformats.org/officeDocument/2006/relationships/slideLayout" Target="../slideLayouts/slideLayout169.xml"/><Relationship Id="rId5" Type="http://schemas.openxmlformats.org/officeDocument/2006/relationships/slideLayout" Target="../slideLayouts/slideLayout168.xml"/><Relationship Id="rId4" Type="http://schemas.openxmlformats.org/officeDocument/2006/relationships/slideLayout" Target="../slideLayouts/slideLayout167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7.xml"/><Relationship Id="rId13" Type="http://schemas.openxmlformats.org/officeDocument/2006/relationships/slideLayout" Target="../slideLayouts/slideLayout182.xml"/><Relationship Id="rId3" Type="http://schemas.openxmlformats.org/officeDocument/2006/relationships/slideLayout" Target="../slideLayouts/slideLayout172.xml"/><Relationship Id="rId7" Type="http://schemas.openxmlformats.org/officeDocument/2006/relationships/slideLayout" Target="../slideLayouts/slideLayout176.xml"/><Relationship Id="rId12" Type="http://schemas.openxmlformats.org/officeDocument/2006/relationships/slideLayout" Target="../slideLayouts/slideLayout181.xml"/><Relationship Id="rId2" Type="http://schemas.openxmlformats.org/officeDocument/2006/relationships/slideLayout" Target="../slideLayouts/slideLayout171.xml"/><Relationship Id="rId1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5.xml"/><Relationship Id="rId11" Type="http://schemas.openxmlformats.org/officeDocument/2006/relationships/slideLayout" Target="../slideLayouts/slideLayout180.xml"/><Relationship Id="rId5" Type="http://schemas.openxmlformats.org/officeDocument/2006/relationships/slideLayout" Target="../slideLayouts/slideLayout174.xml"/><Relationship Id="rId15" Type="http://schemas.openxmlformats.org/officeDocument/2006/relationships/theme" Target="../theme/theme21.xml"/><Relationship Id="rId10" Type="http://schemas.openxmlformats.org/officeDocument/2006/relationships/slideLayout" Target="../slideLayouts/slideLayout179.xml"/><Relationship Id="rId4" Type="http://schemas.openxmlformats.org/officeDocument/2006/relationships/slideLayout" Target="../slideLayouts/slideLayout173.xml"/><Relationship Id="rId9" Type="http://schemas.openxmlformats.org/officeDocument/2006/relationships/slideLayout" Target="../slideLayouts/slideLayout178.xml"/><Relationship Id="rId14" Type="http://schemas.openxmlformats.org/officeDocument/2006/relationships/slideLayout" Target="../slideLayouts/slideLayout183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1.xml"/><Relationship Id="rId13" Type="http://schemas.openxmlformats.org/officeDocument/2006/relationships/slideLayout" Target="../slideLayouts/slideLayout196.xml"/><Relationship Id="rId3" Type="http://schemas.openxmlformats.org/officeDocument/2006/relationships/slideLayout" Target="../slideLayouts/slideLayout186.xml"/><Relationship Id="rId7" Type="http://schemas.openxmlformats.org/officeDocument/2006/relationships/slideLayout" Target="../slideLayouts/slideLayout190.xml"/><Relationship Id="rId12" Type="http://schemas.openxmlformats.org/officeDocument/2006/relationships/slideLayout" Target="../slideLayouts/slideLayout195.xml"/><Relationship Id="rId2" Type="http://schemas.openxmlformats.org/officeDocument/2006/relationships/slideLayout" Target="../slideLayouts/slideLayout185.xml"/><Relationship Id="rId1" Type="http://schemas.openxmlformats.org/officeDocument/2006/relationships/slideLayout" Target="../slideLayouts/slideLayout184.xml"/><Relationship Id="rId6" Type="http://schemas.openxmlformats.org/officeDocument/2006/relationships/slideLayout" Target="../slideLayouts/slideLayout189.xml"/><Relationship Id="rId11" Type="http://schemas.openxmlformats.org/officeDocument/2006/relationships/slideLayout" Target="../slideLayouts/slideLayout194.xml"/><Relationship Id="rId5" Type="http://schemas.openxmlformats.org/officeDocument/2006/relationships/slideLayout" Target="../slideLayouts/slideLayout188.xml"/><Relationship Id="rId15" Type="http://schemas.openxmlformats.org/officeDocument/2006/relationships/theme" Target="../theme/theme22.xml"/><Relationship Id="rId10" Type="http://schemas.openxmlformats.org/officeDocument/2006/relationships/slideLayout" Target="../slideLayouts/slideLayout193.xml"/><Relationship Id="rId4" Type="http://schemas.openxmlformats.org/officeDocument/2006/relationships/slideLayout" Target="../slideLayouts/slideLayout187.xml"/><Relationship Id="rId9" Type="http://schemas.openxmlformats.org/officeDocument/2006/relationships/slideLayout" Target="../slideLayouts/slideLayout192.xml"/><Relationship Id="rId14" Type="http://schemas.openxmlformats.org/officeDocument/2006/relationships/slideLayout" Target="../slideLayouts/slideLayout197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5.xml"/><Relationship Id="rId13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200.xml"/><Relationship Id="rId7" Type="http://schemas.openxmlformats.org/officeDocument/2006/relationships/slideLayout" Target="../slideLayouts/slideLayout204.xml"/><Relationship Id="rId12" Type="http://schemas.openxmlformats.org/officeDocument/2006/relationships/slideLayout" Target="../slideLayouts/slideLayout209.xml"/><Relationship Id="rId2" Type="http://schemas.openxmlformats.org/officeDocument/2006/relationships/slideLayout" Target="../slideLayouts/slideLayout199.xml"/><Relationship Id="rId1" Type="http://schemas.openxmlformats.org/officeDocument/2006/relationships/slideLayout" Target="../slideLayouts/slideLayout198.xml"/><Relationship Id="rId6" Type="http://schemas.openxmlformats.org/officeDocument/2006/relationships/slideLayout" Target="../slideLayouts/slideLayout203.xml"/><Relationship Id="rId11" Type="http://schemas.openxmlformats.org/officeDocument/2006/relationships/slideLayout" Target="../slideLayouts/slideLayout208.xml"/><Relationship Id="rId5" Type="http://schemas.openxmlformats.org/officeDocument/2006/relationships/slideLayout" Target="../slideLayouts/slideLayout202.xml"/><Relationship Id="rId15" Type="http://schemas.openxmlformats.org/officeDocument/2006/relationships/theme" Target="../theme/theme23.xml"/><Relationship Id="rId10" Type="http://schemas.openxmlformats.org/officeDocument/2006/relationships/slideLayout" Target="../slideLayouts/slideLayout207.xml"/><Relationship Id="rId4" Type="http://schemas.openxmlformats.org/officeDocument/2006/relationships/slideLayout" Target="../slideLayouts/slideLayout201.xml"/><Relationship Id="rId9" Type="http://schemas.openxmlformats.org/officeDocument/2006/relationships/slideLayout" Target="../slideLayouts/slideLayout206.xml"/><Relationship Id="rId14" Type="http://schemas.openxmlformats.org/officeDocument/2006/relationships/slideLayout" Target="../slideLayouts/slideLayout211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13" Type="http://schemas.openxmlformats.org/officeDocument/2006/relationships/theme" Target="../theme/theme24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slideLayout" Target="../slideLayouts/slideLayout223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1.xml"/><Relationship Id="rId13" Type="http://schemas.openxmlformats.org/officeDocument/2006/relationships/slideLayout" Target="../slideLayouts/slideLayout236.xml"/><Relationship Id="rId3" Type="http://schemas.openxmlformats.org/officeDocument/2006/relationships/slideLayout" Target="../slideLayouts/slideLayout226.xml"/><Relationship Id="rId7" Type="http://schemas.openxmlformats.org/officeDocument/2006/relationships/slideLayout" Target="../slideLayouts/slideLayout230.xml"/><Relationship Id="rId12" Type="http://schemas.openxmlformats.org/officeDocument/2006/relationships/slideLayout" Target="../slideLayouts/slideLayout235.xml"/><Relationship Id="rId2" Type="http://schemas.openxmlformats.org/officeDocument/2006/relationships/slideLayout" Target="../slideLayouts/slideLayout225.xml"/><Relationship Id="rId1" Type="http://schemas.openxmlformats.org/officeDocument/2006/relationships/slideLayout" Target="../slideLayouts/slideLayout224.xml"/><Relationship Id="rId6" Type="http://schemas.openxmlformats.org/officeDocument/2006/relationships/slideLayout" Target="../slideLayouts/slideLayout229.xml"/><Relationship Id="rId11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28.xml"/><Relationship Id="rId15" Type="http://schemas.openxmlformats.org/officeDocument/2006/relationships/theme" Target="../theme/theme25.xml"/><Relationship Id="rId10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27.xml"/><Relationship Id="rId9" Type="http://schemas.openxmlformats.org/officeDocument/2006/relationships/slideLayout" Target="../slideLayouts/slideLayout232.xml"/><Relationship Id="rId14" Type="http://schemas.openxmlformats.org/officeDocument/2006/relationships/slideLayout" Target="../slideLayouts/slideLayout237.xml"/></Relationships>
</file>

<file path=ppt/slideMasters/_rels/slideMaster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5.xml"/><Relationship Id="rId13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40.xml"/><Relationship Id="rId7" Type="http://schemas.openxmlformats.org/officeDocument/2006/relationships/slideLayout" Target="../slideLayouts/slideLayout244.xml"/><Relationship Id="rId12" Type="http://schemas.openxmlformats.org/officeDocument/2006/relationships/slideLayout" Target="../slideLayouts/slideLayout249.xml"/><Relationship Id="rId2" Type="http://schemas.openxmlformats.org/officeDocument/2006/relationships/slideLayout" Target="../slideLayouts/slideLayout239.xml"/><Relationship Id="rId1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2.xml"/><Relationship Id="rId15" Type="http://schemas.openxmlformats.org/officeDocument/2006/relationships/theme" Target="../theme/theme26.xml"/><Relationship Id="rId10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6.xml"/><Relationship Id="rId14" Type="http://schemas.openxmlformats.org/officeDocument/2006/relationships/slideLayout" Target="../slideLayouts/slideLayout251.xml"/></Relationships>
</file>

<file path=ppt/slideMasters/_rels/slideMaster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9.xml"/><Relationship Id="rId3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58.xml"/><Relationship Id="rId12" Type="http://schemas.openxmlformats.org/officeDocument/2006/relationships/theme" Target="../theme/theme27.xml"/><Relationship Id="rId2" Type="http://schemas.openxmlformats.org/officeDocument/2006/relationships/slideLayout" Target="../slideLayouts/slideLayout253.xml"/><Relationship Id="rId1" Type="http://schemas.openxmlformats.org/officeDocument/2006/relationships/slideLayout" Target="../slideLayouts/slideLayout252.xml"/><Relationship Id="rId6" Type="http://schemas.openxmlformats.org/officeDocument/2006/relationships/slideLayout" Target="../slideLayouts/slideLayout257.xml"/><Relationship Id="rId11" Type="http://schemas.openxmlformats.org/officeDocument/2006/relationships/slideLayout" Target="../slideLayouts/slideLayout262.xml"/><Relationship Id="rId5" Type="http://schemas.openxmlformats.org/officeDocument/2006/relationships/slideLayout" Target="../slideLayouts/slideLayout256.xml"/><Relationship Id="rId10" Type="http://schemas.openxmlformats.org/officeDocument/2006/relationships/slideLayout" Target="../slideLayouts/slideLayout261.xml"/><Relationship Id="rId4" Type="http://schemas.openxmlformats.org/officeDocument/2006/relationships/slideLayout" Target="../slideLayouts/slideLayout255.xml"/><Relationship Id="rId9" Type="http://schemas.openxmlformats.org/officeDocument/2006/relationships/slideLayout" Target="../slideLayouts/slideLayout260.xml"/></Relationships>
</file>

<file path=ppt/slideMasters/_rels/slideMaster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5.xml"/><Relationship Id="rId7" Type="http://schemas.openxmlformats.org/officeDocument/2006/relationships/theme" Target="../theme/theme28.xml"/><Relationship Id="rId2" Type="http://schemas.openxmlformats.org/officeDocument/2006/relationships/slideLayout" Target="../slideLayouts/slideLayout264.xml"/><Relationship Id="rId1" Type="http://schemas.openxmlformats.org/officeDocument/2006/relationships/slideLayout" Target="../slideLayouts/slideLayout263.xml"/><Relationship Id="rId6" Type="http://schemas.openxmlformats.org/officeDocument/2006/relationships/slideLayout" Target="../slideLayouts/slideLayout268.xml"/><Relationship Id="rId5" Type="http://schemas.openxmlformats.org/officeDocument/2006/relationships/slideLayout" Target="../slideLayouts/slideLayout267.xml"/><Relationship Id="rId4" Type="http://schemas.openxmlformats.org/officeDocument/2006/relationships/slideLayout" Target="../slideLayouts/slideLayout266.xml"/></Relationships>
</file>

<file path=ppt/slideMasters/_rels/slideMaster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6.xml"/><Relationship Id="rId13" Type="http://schemas.openxmlformats.org/officeDocument/2006/relationships/theme" Target="../theme/theme29.xml"/><Relationship Id="rId3" Type="http://schemas.openxmlformats.org/officeDocument/2006/relationships/slideLayout" Target="../slideLayouts/slideLayout271.xml"/><Relationship Id="rId7" Type="http://schemas.openxmlformats.org/officeDocument/2006/relationships/slideLayout" Target="../slideLayouts/slideLayout275.xml"/><Relationship Id="rId12" Type="http://schemas.openxmlformats.org/officeDocument/2006/relationships/slideLayout" Target="../slideLayouts/slideLayout280.xml"/><Relationship Id="rId2" Type="http://schemas.openxmlformats.org/officeDocument/2006/relationships/slideLayout" Target="../slideLayouts/slideLayout270.xml"/><Relationship Id="rId1" Type="http://schemas.openxmlformats.org/officeDocument/2006/relationships/slideLayout" Target="../slideLayouts/slideLayout269.xml"/><Relationship Id="rId6" Type="http://schemas.openxmlformats.org/officeDocument/2006/relationships/slideLayout" Target="../slideLayouts/slideLayout274.xml"/><Relationship Id="rId11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73.xml"/><Relationship Id="rId10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2.xml"/><Relationship Id="rId9" Type="http://schemas.openxmlformats.org/officeDocument/2006/relationships/slideLayout" Target="../slideLayouts/slideLayout27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theme" Target="../theme/theme3.xml"/></Relationships>
</file>

<file path=ppt/slideMasters/_rels/slideMaster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3.xml"/><Relationship Id="rId7" Type="http://schemas.openxmlformats.org/officeDocument/2006/relationships/theme" Target="../theme/theme30.xml"/><Relationship Id="rId2" Type="http://schemas.openxmlformats.org/officeDocument/2006/relationships/slideLayout" Target="../slideLayouts/slideLayout282.xml"/><Relationship Id="rId1" Type="http://schemas.openxmlformats.org/officeDocument/2006/relationships/slideLayout" Target="../slideLayouts/slideLayout281.xml"/><Relationship Id="rId6" Type="http://schemas.openxmlformats.org/officeDocument/2006/relationships/slideLayout" Target="../slideLayouts/slideLayout286.xml"/><Relationship Id="rId5" Type="http://schemas.openxmlformats.org/officeDocument/2006/relationships/slideLayout" Target="../slideLayouts/slideLayout285.xml"/><Relationship Id="rId4" Type="http://schemas.openxmlformats.org/officeDocument/2006/relationships/slideLayout" Target="../slideLayouts/slideLayout28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2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7" Type="http://schemas.openxmlformats.org/officeDocument/2006/relationships/theme" Target="../theme/theme8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9.xml"/><Relationship Id="rId7" Type="http://schemas.openxmlformats.org/officeDocument/2006/relationships/theme" Target="../theme/theme9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06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61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372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721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195">
              <a:schemeClr val="bg1">
                <a:lumMod val="95000"/>
              </a:schemeClr>
            </a:gs>
            <a:gs pos="55000">
              <a:schemeClr val="tx1">
                <a:lumMod val="20000"/>
                <a:lumOff val="80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01686-6DD7-4950-B902-68D2D629042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F81AD-0A25-4B1A-B740-3C7984BD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41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0A1095-4561-41D9-9587-2C60EB4DE67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F1C6E-F5DE-46BD-AA1D-9703FAEFC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08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59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2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4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4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2" y="6356354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39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69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9E0C34-94BD-41A1-853A-3D4D9615125F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0AA71-BC96-4BFB-BFFF-F965583F5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4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63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128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72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338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  <p:sldLayoutId id="2147483849" r:id="rId12"/>
    <p:sldLayoutId id="2147483850" r:id="rId13"/>
    <p:sldLayoutId id="2147483851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183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167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  <p:sldLayoutId id="2147483880" r:id="rId13"/>
    <p:sldLayoutId id="2147483881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EFE53-58D0-4283-A94E-087BF5119C32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72303-CB3D-46E3-A723-36C6F864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93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  <p:sldLayoutId id="2147483894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517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  <p:sldLayoutId id="2147483907" r:id="rId12"/>
    <p:sldLayoutId id="2147483908" r:id="rId13"/>
    <p:sldLayoutId id="2147483909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10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3" r:id="rId3"/>
    <p:sldLayoutId id="2147483914" r:id="rId4"/>
    <p:sldLayoutId id="2147483915" r:id="rId5"/>
    <p:sldLayoutId id="2147483916" r:id="rId6"/>
    <p:sldLayoutId id="2147483917" r:id="rId7"/>
    <p:sldLayoutId id="2147483918" r:id="rId8"/>
    <p:sldLayoutId id="2147483919" r:id="rId9"/>
    <p:sldLayoutId id="2147483920" r:id="rId10"/>
    <p:sldLayoutId id="2147483921" r:id="rId11"/>
    <p:sldLayoutId id="2147483922" r:id="rId12"/>
    <p:sldLayoutId id="2147483923" r:id="rId13"/>
    <p:sldLayoutId id="2147483924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2382A-1BE8-4094-BFD2-E0328E2E2049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B6290-9CF5-41D5-B78C-E203EF9E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6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6" r:id="rId1"/>
    <p:sldLayoutId id="2147483927" r:id="rId2"/>
    <p:sldLayoutId id="2147483928" r:id="rId3"/>
    <p:sldLayoutId id="2147483929" r:id="rId4"/>
    <p:sldLayoutId id="2147483930" r:id="rId5"/>
    <p:sldLayoutId id="2147483931" r:id="rId6"/>
    <p:sldLayoutId id="2147483932" r:id="rId7"/>
    <p:sldLayoutId id="2147483933" r:id="rId8"/>
    <p:sldLayoutId id="2147483934" r:id="rId9"/>
    <p:sldLayoutId id="2147483935" r:id="rId10"/>
    <p:sldLayoutId id="21474839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28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26881-17D1-473D-B5BC-7313656CF63C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7FDFE-BB69-4068-ABEA-E8BB1F853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76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5" r:id="rId1"/>
    <p:sldLayoutId id="2147483946" r:id="rId2"/>
    <p:sldLayoutId id="2147483947" r:id="rId3"/>
    <p:sldLayoutId id="2147483948" r:id="rId4"/>
    <p:sldLayoutId id="2147483949" r:id="rId5"/>
    <p:sldLayoutId id="2147483950" r:id="rId6"/>
    <p:sldLayoutId id="2147483951" r:id="rId7"/>
    <p:sldLayoutId id="2147483952" r:id="rId8"/>
    <p:sldLayoutId id="2147483953" r:id="rId9"/>
    <p:sldLayoutId id="2147483954" r:id="rId10"/>
    <p:sldLayoutId id="2147483955" r:id="rId11"/>
    <p:sldLayoutId id="214748395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61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8" r:id="rId1"/>
    <p:sldLayoutId id="2147483959" r:id="rId2"/>
    <p:sldLayoutId id="2147483960" r:id="rId3"/>
    <p:sldLayoutId id="2147483961" r:id="rId4"/>
    <p:sldLayoutId id="2147483962" r:id="rId5"/>
    <p:sldLayoutId id="2147483963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364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D8D1D-FA9E-4F9E-9D65-B58716B9ED53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44E34-3C64-4FCC-91B2-22592B1E0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63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45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6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494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7.xml"/><Relationship Id="rId1" Type="http://schemas.openxmlformats.org/officeDocument/2006/relationships/themeOverride" Target="../theme/themeOverride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6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0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0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0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8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8.xml"/><Relationship Id="rId1" Type="http://schemas.openxmlformats.org/officeDocument/2006/relationships/themeOverride" Target="../theme/themeOverride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8.xml"/><Relationship Id="rId1" Type="http://schemas.openxmlformats.org/officeDocument/2006/relationships/themeOverride" Target="../theme/themeOverride3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8.xml"/><Relationship Id="rId1" Type="http://schemas.openxmlformats.org/officeDocument/2006/relationships/themeOverride" Target="../theme/themeOverride4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8.xml"/><Relationship Id="rId1" Type="http://schemas.openxmlformats.org/officeDocument/2006/relationships/themeOverride" Target="../theme/themeOverride5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8.xml"/><Relationship Id="rId1" Type="http://schemas.openxmlformats.org/officeDocument/2006/relationships/themeOverride" Target="../theme/themeOverride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75.xml"/><Relationship Id="rId4" Type="http://schemas.openxmlformats.org/officeDocument/2006/relationships/chart" Target="../charts/chart19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275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7" Type="http://schemas.openxmlformats.org/officeDocument/2006/relationships/chart" Target="../charts/chart26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275.xml"/><Relationship Id="rId6" Type="http://schemas.openxmlformats.org/officeDocument/2006/relationships/chart" Target="../charts/chart25.xml"/><Relationship Id="rId5" Type="http://schemas.openxmlformats.org/officeDocument/2006/relationships/chart" Target="../charts/chart24.xml"/><Relationship Id="rId4" Type="http://schemas.openxmlformats.org/officeDocument/2006/relationships/chart" Target="../charts/chart2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5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5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5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5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5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33.xml"/><Relationship Id="rId4" Type="http://schemas.openxmlformats.org/officeDocument/2006/relationships/chart" Target="../charts/char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4.xml"/><Relationship Id="rId3" Type="http://schemas.openxmlformats.org/officeDocument/2006/relationships/chart" Target="../charts/chart9.xml"/><Relationship Id="rId7" Type="http://schemas.openxmlformats.org/officeDocument/2006/relationships/chart" Target="../charts/chart1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9.xml"/><Relationship Id="rId6" Type="http://schemas.openxmlformats.org/officeDocument/2006/relationships/chart" Target="../charts/chart12.xml"/><Relationship Id="rId5" Type="http://schemas.openxmlformats.org/officeDocument/2006/relationships/chart" Target="../charts/chart11.xml"/><Relationship Id="rId10" Type="http://schemas.openxmlformats.org/officeDocument/2006/relationships/chart" Target="../charts/chart16.xml"/><Relationship Id="rId4" Type="http://schemas.openxmlformats.org/officeDocument/2006/relationships/chart" Target="../charts/chart10.xml"/><Relationship Id="rId9" Type="http://schemas.openxmlformats.org/officeDocument/2006/relationships/chart" Target="../charts/chart1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0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0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0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0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0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0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0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4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8" name="Group 2667">
            <a:extLst>
              <a:ext uri="{FF2B5EF4-FFF2-40B4-BE49-F238E27FC236}">
                <a16:creationId xmlns:a16="http://schemas.microsoft.com/office/drawing/2014/main" id="{10DA4EA7-DA98-418B-8923-6E3A931166E3}"/>
              </a:ext>
            </a:extLst>
          </p:cNvPr>
          <p:cNvGrpSpPr/>
          <p:nvPr/>
        </p:nvGrpSpPr>
        <p:grpSpPr>
          <a:xfrm flipH="1">
            <a:off x="3560794" y="851426"/>
            <a:ext cx="5024770" cy="4430455"/>
            <a:chOff x="2027268" y="1259074"/>
            <a:chExt cx="5024770" cy="4430455"/>
          </a:xfrm>
        </p:grpSpPr>
        <p:sp>
          <p:nvSpPr>
            <p:cNvPr id="2669" name="Block Arc 2668">
              <a:extLst>
                <a:ext uri="{FF2B5EF4-FFF2-40B4-BE49-F238E27FC236}">
                  <a16:creationId xmlns:a16="http://schemas.microsoft.com/office/drawing/2014/main" id="{C9027241-E0EE-4CE8-AB5F-6A6C5728D053}"/>
                </a:ext>
              </a:extLst>
            </p:cNvPr>
            <p:cNvSpPr/>
            <p:nvPr/>
          </p:nvSpPr>
          <p:spPr>
            <a:xfrm rot="10800000">
              <a:off x="2339753" y="1259074"/>
              <a:ext cx="4427886" cy="4427886"/>
            </a:xfrm>
            <a:prstGeom prst="blockArc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670" name="Block Arc 2669">
              <a:extLst>
                <a:ext uri="{FF2B5EF4-FFF2-40B4-BE49-F238E27FC236}">
                  <a16:creationId xmlns:a16="http://schemas.microsoft.com/office/drawing/2014/main" id="{BE1E7E6C-F0BF-43C5-9FCA-AFC4B9FE08EF}"/>
                </a:ext>
              </a:extLst>
            </p:cNvPr>
            <p:cNvSpPr/>
            <p:nvPr/>
          </p:nvSpPr>
          <p:spPr>
            <a:xfrm rot="10800000">
              <a:off x="2339753" y="1259074"/>
              <a:ext cx="4427886" cy="4427886"/>
            </a:xfrm>
            <a:prstGeom prst="blockArc">
              <a:avLst>
                <a:gd name="adj1" fmla="val 13310865"/>
                <a:gd name="adj2" fmla="val 0"/>
                <a:gd name="adj3" fmla="val 25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671" name="Block Arc 2670">
              <a:extLst>
                <a:ext uri="{FF2B5EF4-FFF2-40B4-BE49-F238E27FC236}">
                  <a16:creationId xmlns:a16="http://schemas.microsoft.com/office/drawing/2014/main" id="{6E72ADE0-DD19-4ED0-8D83-B77D39559690}"/>
                </a:ext>
              </a:extLst>
            </p:cNvPr>
            <p:cNvSpPr/>
            <p:nvPr/>
          </p:nvSpPr>
          <p:spPr>
            <a:xfrm rot="10800000">
              <a:off x="2339753" y="1259074"/>
              <a:ext cx="4427886" cy="4427886"/>
            </a:xfrm>
            <a:prstGeom prst="blockArc">
              <a:avLst>
                <a:gd name="adj1" fmla="val 16261930"/>
                <a:gd name="adj2" fmla="val 0"/>
                <a:gd name="adj3" fmla="val 25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672" name="Block Arc 2671">
              <a:extLst>
                <a:ext uri="{FF2B5EF4-FFF2-40B4-BE49-F238E27FC236}">
                  <a16:creationId xmlns:a16="http://schemas.microsoft.com/office/drawing/2014/main" id="{161F0B58-6ECA-4534-A71D-5C65C0C12763}"/>
                </a:ext>
              </a:extLst>
            </p:cNvPr>
            <p:cNvSpPr/>
            <p:nvPr/>
          </p:nvSpPr>
          <p:spPr>
            <a:xfrm rot="10800000">
              <a:off x="2339753" y="1261643"/>
              <a:ext cx="4427886" cy="4427886"/>
            </a:xfrm>
            <a:prstGeom prst="blockArc">
              <a:avLst>
                <a:gd name="adj1" fmla="val 19038967"/>
                <a:gd name="adj2" fmla="val 0"/>
                <a:gd name="adj3" fmla="val 25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pic>
          <p:nvPicPr>
            <p:cNvPr id="2673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DCD817CD-B5E1-47AF-9206-576CB85B2A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 flipV="1">
              <a:off x="2027268" y="3359561"/>
              <a:ext cx="1687950" cy="333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74" name="Picture 2" descr="E:\002-KIMS BUSINESS\007-04-1-FIVERR\01-PPT-TEMPLATE\COVER-PSD\05-cut-01.png">
              <a:extLst>
                <a:ext uri="{FF2B5EF4-FFF2-40B4-BE49-F238E27FC236}">
                  <a16:creationId xmlns:a16="http://schemas.microsoft.com/office/drawing/2014/main" id="{89A13F16-0D62-4413-8A5D-D0A4AA655F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 flipV="1">
              <a:off x="5364088" y="3359562"/>
              <a:ext cx="1687950" cy="333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grpSp>
        <p:nvGrpSpPr>
          <p:cNvPr id="2646" name="Group 2645">
            <a:extLst>
              <a:ext uri="{FF2B5EF4-FFF2-40B4-BE49-F238E27FC236}">
                <a16:creationId xmlns:a16="http://schemas.microsoft.com/office/drawing/2014/main" id="{6D4161C2-AAD3-498D-9BA0-FF499638CF9E}"/>
              </a:ext>
            </a:extLst>
          </p:cNvPr>
          <p:cNvGrpSpPr/>
          <p:nvPr/>
        </p:nvGrpSpPr>
        <p:grpSpPr>
          <a:xfrm>
            <a:off x="3225207" y="1787528"/>
            <a:ext cx="2258963" cy="1107996"/>
            <a:chOff x="6210996" y="1433695"/>
            <a:chExt cx="1493001" cy="788254"/>
          </a:xfrm>
        </p:grpSpPr>
        <p:sp>
          <p:nvSpPr>
            <p:cNvPr id="2647" name="TextBox 2646">
              <a:extLst>
                <a:ext uri="{FF2B5EF4-FFF2-40B4-BE49-F238E27FC236}">
                  <a16:creationId xmlns:a16="http://schemas.microsoft.com/office/drawing/2014/main" id="{7DE194FE-9D9D-4AB3-A99D-2AB000249AB4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48" name="TextBox 2647">
              <a:extLst>
                <a:ext uri="{FF2B5EF4-FFF2-40B4-BE49-F238E27FC236}">
                  <a16:creationId xmlns:a16="http://schemas.microsoft.com/office/drawing/2014/main" id="{D74B1CF8-BC9C-45AE-959E-DA360AE02E86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49" name="Group 2648">
            <a:extLst>
              <a:ext uri="{FF2B5EF4-FFF2-40B4-BE49-F238E27FC236}">
                <a16:creationId xmlns:a16="http://schemas.microsoft.com/office/drawing/2014/main" id="{0D352C75-CB08-49AF-8C47-A8FAFEFD2FDC}"/>
              </a:ext>
            </a:extLst>
          </p:cNvPr>
          <p:cNvGrpSpPr/>
          <p:nvPr/>
        </p:nvGrpSpPr>
        <p:grpSpPr>
          <a:xfrm>
            <a:off x="6644486" y="1787528"/>
            <a:ext cx="2258963" cy="1107996"/>
            <a:chOff x="6210996" y="1433695"/>
            <a:chExt cx="1493001" cy="788254"/>
          </a:xfrm>
        </p:grpSpPr>
        <p:sp>
          <p:nvSpPr>
            <p:cNvPr id="2650" name="TextBox 2649">
              <a:extLst>
                <a:ext uri="{FF2B5EF4-FFF2-40B4-BE49-F238E27FC236}">
                  <a16:creationId xmlns:a16="http://schemas.microsoft.com/office/drawing/2014/main" id="{D391D273-35CC-4FB6-89C4-485639E2AE76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51" name="TextBox 2650">
              <a:extLst>
                <a:ext uri="{FF2B5EF4-FFF2-40B4-BE49-F238E27FC236}">
                  <a16:creationId xmlns:a16="http://schemas.microsoft.com/office/drawing/2014/main" id="{33314119-9D86-4AE6-912F-2E2805DB2861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52" name="Group 2651">
            <a:extLst>
              <a:ext uri="{FF2B5EF4-FFF2-40B4-BE49-F238E27FC236}">
                <a16:creationId xmlns:a16="http://schemas.microsoft.com/office/drawing/2014/main" id="{201CC958-A40F-42D4-8820-5E0759BB4EA6}"/>
              </a:ext>
            </a:extLst>
          </p:cNvPr>
          <p:cNvGrpSpPr/>
          <p:nvPr/>
        </p:nvGrpSpPr>
        <p:grpSpPr>
          <a:xfrm>
            <a:off x="857811" y="3598394"/>
            <a:ext cx="2876315" cy="923331"/>
            <a:chOff x="6210996" y="1433695"/>
            <a:chExt cx="1493001" cy="656879"/>
          </a:xfrm>
        </p:grpSpPr>
        <p:sp>
          <p:nvSpPr>
            <p:cNvPr id="2653" name="TextBox 2652">
              <a:extLst>
                <a:ext uri="{FF2B5EF4-FFF2-40B4-BE49-F238E27FC236}">
                  <a16:creationId xmlns:a16="http://schemas.microsoft.com/office/drawing/2014/main" id="{9371964F-F78B-4168-B82A-DA5D26F22DFC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54" name="TextBox 2653">
              <a:extLst>
                <a:ext uri="{FF2B5EF4-FFF2-40B4-BE49-F238E27FC236}">
                  <a16:creationId xmlns:a16="http://schemas.microsoft.com/office/drawing/2014/main" id="{AF2CA0A0-59A9-422C-995C-FE053288CADB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55" name="Group 2654">
            <a:extLst>
              <a:ext uri="{FF2B5EF4-FFF2-40B4-BE49-F238E27FC236}">
                <a16:creationId xmlns:a16="http://schemas.microsoft.com/office/drawing/2014/main" id="{C3D0DAEB-1D6C-42B5-9809-70F5E6CAD199}"/>
              </a:ext>
            </a:extLst>
          </p:cNvPr>
          <p:cNvGrpSpPr/>
          <p:nvPr/>
        </p:nvGrpSpPr>
        <p:grpSpPr>
          <a:xfrm>
            <a:off x="7032105" y="5183235"/>
            <a:ext cx="2876315" cy="923331"/>
            <a:chOff x="6210996" y="1433695"/>
            <a:chExt cx="1493001" cy="656879"/>
          </a:xfrm>
        </p:grpSpPr>
        <p:sp>
          <p:nvSpPr>
            <p:cNvPr id="2656" name="TextBox 2655">
              <a:extLst>
                <a:ext uri="{FF2B5EF4-FFF2-40B4-BE49-F238E27FC236}">
                  <a16:creationId xmlns:a16="http://schemas.microsoft.com/office/drawing/2014/main" id="{3597DD65-0CD6-4C72-9087-02DDFF838B8D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57" name="TextBox 2656">
              <a:extLst>
                <a:ext uri="{FF2B5EF4-FFF2-40B4-BE49-F238E27FC236}">
                  <a16:creationId xmlns:a16="http://schemas.microsoft.com/office/drawing/2014/main" id="{000F7080-B8A4-4E31-B34A-A9A8B46891CC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58" name="Group 2657">
            <a:extLst>
              <a:ext uri="{FF2B5EF4-FFF2-40B4-BE49-F238E27FC236}">
                <a16:creationId xmlns:a16="http://schemas.microsoft.com/office/drawing/2014/main" id="{EF2F98F5-E96C-4105-9522-786C7BE001A3}"/>
              </a:ext>
            </a:extLst>
          </p:cNvPr>
          <p:cNvGrpSpPr/>
          <p:nvPr/>
        </p:nvGrpSpPr>
        <p:grpSpPr>
          <a:xfrm>
            <a:off x="2062265" y="5183235"/>
            <a:ext cx="3097633" cy="923331"/>
            <a:chOff x="6210996" y="1433695"/>
            <a:chExt cx="1493001" cy="656879"/>
          </a:xfrm>
        </p:grpSpPr>
        <p:sp>
          <p:nvSpPr>
            <p:cNvPr id="2659" name="TextBox 2658">
              <a:extLst>
                <a:ext uri="{FF2B5EF4-FFF2-40B4-BE49-F238E27FC236}">
                  <a16:creationId xmlns:a16="http://schemas.microsoft.com/office/drawing/2014/main" id="{B0AE7395-9594-4D80-9781-1F2A4D0F36B3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60" name="TextBox 2659">
              <a:extLst>
                <a:ext uri="{FF2B5EF4-FFF2-40B4-BE49-F238E27FC236}">
                  <a16:creationId xmlns:a16="http://schemas.microsoft.com/office/drawing/2014/main" id="{8BC8EA3C-27FD-4416-B5AB-395013463318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61" name="Group 2660">
            <a:extLst>
              <a:ext uri="{FF2B5EF4-FFF2-40B4-BE49-F238E27FC236}">
                <a16:creationId xmlns:a16="http://schemas.microsoft.com/office/drawing/2014/main" id="{7638C063-9984-44D5-9E6C-99F97DDA849B}"/>
              </a:ext>
            </a:extLst>
          </p:cNvPr>
          <p:cNvGrpSpPr/>
          <p:nvPr/>
        </p:nvGrpSpPr>
        <p:grpSpPr>
          <a:xfrm>
            <a:off x="8398038" y="3598394"/>
            <a:ext cx="2876321" cy="923331"/>
            <a:chOff x="6210996" y="1433695"/>
            <a:chExt cx="1493001" cy="656879"/>
          </a:xfrm>
        </p:grpSpPr>
        <p:sp>
          <p:nvSpPr>
            <p:cNvPr id="2662" name="TextBox 2661">
              <a:extLst>
                <a:ext uri="{FF2B5EF4-FFF2-40B4-BE49-F238E27FC236}">
                  <a16:creationId xmlns:a16="http://schemas.microsoft.com/office/drawing/2014/main" id="{C712E9AC-7518-4089-903F-A228DD4157C4}"/>
                </a:ext>
              </a:extLst>
            </p:cNvPr>
            <p:cNvSpPr txBox="1"/>
            <p:nvPr/>
          </p:nvSpPr>
          <p:spPr>
            <a:xfrm>
              <a:off x="6210999" y="1433695"/>
              <a:ext cx="1492998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63" name="TextBox 2662">
              <a:extLst>
                <a:ext uri="{FF2B5EF4-FFF2-40B4-BE49-F238E27FC236}">
                  <a16:creationId xmlns:a16="http://schemas.microsoft.com/office/drawing/2014/main" id="{C97D3AD5-E36D-4D84-9695-60EBD785066F}"/>
                </a:ext>
              </a:extLst>
            </p:cNvPr>
            <p:cNvSpPr txBox="1"/>
            <p:nvPr/>
          </p:nvSpPr>
          <p:spPr>
            <a:xfrm>
              <a:off x="6210996" y="1630759"/>
              <a:ext cx="1492998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64" name="Parallelogram 30">
            <a:extLst>
              <a:ext uri="{FF2B5EF4-FFF2-40B4-BE49-F238E27FC236}">
                <a16:creationId xmlns:a16="http://schemas.microsoft.com/office/drawing/2014/main" id="{080DD238-1F02-4C9D-893F-05F0F2392B1A}"/>
              </a:ext>
            </a:extLst>
          </p:cNvPr>
          <p:cNvSpPr/>
          <p:nvPr/>
        </p:nvSpPr>
        <p:spPr>
          <a:xfrm flipH="1">
            <a:off x="7432175" y="3490037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65" name="Rectangle 16">
            <a:extLst>
              <a:ext uri="{FF2B5EF4-FFF2-40B4-BE49-F238E27FC236}">
                <a16:creationId xmlns:a16="http://schemas.microsoft.com/office/drawing/2014/main" id="{608EA8DD-57C5-41AA-BB53-B60D54FE003E}"/>
              </a:ext>
            </a:extLst>
          </p:cNvPr>
          <p:cNvSpPr/>
          <p:nvPr/>
        </p:nvSpPr>
        <p:spPr>
          <a:xfrm rot="2700000">
            <a:off x="5210794" y="4342730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66" name="Oval 7">
            <a:extLst>
              <a:ext uri="{FF2B5EF4-FFF2-40B4-BE49-F238E27FC236}">
                <a16:creationId xmlns:a16="http://schemas.microsoft.com/office/drawing/2014/main" id="{1763CB1A-3075-41FB-84BD-65101744219C}"/>
              </a:ext>
            </a:extLst>
          </p:cNvPr>
          <p:cNvSpPr/>
          <p:nvPr/>
        </p:nvSpPr>
        <p:spPr>
          <a:xfrm>
            <a:off x="6581542" y="4426478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67" name="Round Same Side Corner Rectangle 11">
            <a:extLst>
              <a:ext uri="{FF2B5EF4-FFF2-40B4-BE49-F238E27FC236}">
                <a16:creationId xmlns:a16="http://schemas.microsoft.com/office/drawing/2014/main" id="{064EE4C0-B1D9-4131-ADA5-5BDEFF41D232}"/>
              </a:ext>
            </a:extLst>
          </p:cNvPr>
          <p:cNvSpPr>
            <a:spLocks noChangeAspect="1"/>
          </p:cNvSpPr>
          <p:nvPr/>
        </p:nvSpPr>
        <p:spPr>
          <a:xfrm rot="9900000">
            <a:off x="4345097" y="3493552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1458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953" name="Rectangle 2952">
            <a:extLst>
              <a:ext uri="{FF2B5EF4-FFF2-40B4-BE49-F238E27FC236}">
                <a16:creationId xmlns:a16="http://schemas.microsoft.com/office/drawing/2014/main" id="{E9D6B21C-16D1-46F2-9919-3DFFBBFDEF52}"/>
              </a:ext>
            </a:extLst>
          </p:cNvPr>
          <p:cNvSpPr/>
          <p:nvPr/>
        </p:nvSpPr>
        <p:spPr>
          <a:xfrm>
            <a:off x="1145214" y="3367660"/>
            <a:ext cx="2466454" cy="11839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954" name="Group 2953">
            <a:extLst>
              <a:ext uri="{FF2B5EF4-FFF2-40B4-BE49-F238E27FC236}">
                <a16:creationId xmlns:a16="http://schemas.microsoft.com/office/drawing/2014/main" id="{FB550977-5404-4FC3-BF95-3B9A33A9B371}"/>
              </a:ext>
            </a:extLst>
          </p:cNvPr>
          <p:cNvGrpSpPr/>
          <p:nvPr/>
        </p:nvGrpSpPr>
        <p:grpSpPr>
          <a:xfrm>
            <a:off x="8415800" y="5264651"/>
            <a:ext cx="2819647" cy="856491"/>
            <a:chOff x="-475010" y="1129566"/>
            <a:chExt cx="3859356" cy="856491"/>
          </a:xfrm>
        </p:grpSpPr>
        <p:sp>
          <p:nvSpPr>
            <p:cNvPr id="2955" name="TextBox 2954">
              <a:extLst>
                <a:ext uri="{FF2B5EF4-FFF2-40B4-BE49-F238E27FC236}">
                  <a16:creationId xmlns:a16="http://schemas.microsoft.com/office/drawing/2014/main" id="{BFF95959-CC6C-4080-84D0-F3292ABB0E17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56" name="TextBox 2955">
              <a:extLst>
                <a:ext uri="{FF2B5EF4-FFF2-40B4-BE49-F238E27FC236}">
                  <a16:creationId xmlns:a16="http://schemas.microsoft.com/office/drawing/2014/main" id="{A9A0ED9F-19C8-414A-ABFA-806AF5175693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2957" name="Group 2956">
            <a:extLst>
              <a:ext uri="{FF2B5EF4-FFF2-40B4-BE49-F238E27FC236}">
                <a16:creationId xmlns:a16="http://schemas.microsoft.com/office/drawing/2014/main" id="{E38F148F-A2F6-4742-9D81-52E80AC8D349}"/>
              </a:ext>
            </a:extLst>
          </p:cNvPr>
          <p:cNvGrpSpPr/>
          <p:nvPr/>
        </p:nvGrpSpPr>
        <p:grpSpPr>
          <a:xfrm>
            <a:off x="8415800" y="1807115"/>
            <a:ext cx="2819647" cy="856491"/>
            <a:chOff x="-475010" y="1129566"/>
            <a:chExt cx="3859356" cy="856491"/>
          </a:xfrm>
        </p:grpSpPr>
        <p:sp>
          <p:nvSpPr>
            <p:cNvPr id="2958" name="TextBox 2957">
              <a:extLst>
                <a:ext uri="{FF2B5EF4-FFF2-40B4-BE49-F238E27FC236}">
                  <a16:creationId xmlns:a16="http://schemas.microsoft.com/office/drawing/2014/main" id="{0599B480-5321-4EF5-8914-4219092FD74F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59" name="TextBox 2958">
              <a:extLst>
                <a:ext uri="{FF2B5EF4-FFF2-40B4-BE49-F238E27FC236}">
                  <a16:creationId xmlns:a16="http://schemas.microsoft.com/office/drawing/2014/main" id="{ACDEC3D6-37DB-4209-BE2A-0FF6D82A84C2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960" name="Group 2959">
            <a:extLst>
              <a:ext uri="{FF2B5EF4-FFF2-40B4-BE49-F238E27FC236}">
                <a16:creationId xmlns:a16="http://schemas.microsoft.com/office/drawing/2014/main" id="{73C38D4F-13F0-464C-A884-83A159847588}"/>
              </a:ext>
            </a:extLst>
          </p:cNvPr>
          <p:cNvGrpSpPr/>
          <p:nvPr/>
        </p:nvGrpSpPr>
        <p:grpSpPr>
          <a:xfrm>
            <a:off x="973744" y="5264651"/>
            <a:ext cx="2809394" cy="856491"/>
            <a:chOff x="-475010" y="1129566"/>
            <a:chExt cx="3859356" cy="856491"/>
          </a:xfrm>
        </p:grpSpPr>
        <p:sp>
          <p:nvSpPr>
            <p:cNvPr id="2961" name="TextBox 2960">
              <a:extLst>
                <a:ext uri="{FF2B5EF4-FFF2-40B4-BE49-F238E27FC236}">
                  <a16:creationId xmlns:a16="http://schemas.microsoft.com/office/drawing/2014/main" id="{0E46E1E4-C8F6-4567-942A-24336E6E4C52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62" name="TextBox 2961">
              <a:extLst>
                <a:ext uri="{FF2B5EF4-FFF2-40B4-BE49-F238E27FC236}">
                  <a16:creationId xmlns:a16="http://schemas.microsoft.com/office/drawing/2014/main" id="{398BDCDD-739C-48D5-8E74-07FA458C2E4E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963" name="Group 2962">
            <a:extLst>
              <a:ext uri="{FF2B5EF4-FFF2-40B4-BE49-F238E27FC236}">
                <a16:creationId xmlns:a16="http://schemas.microsoft.com/office/drawing/2014/main" id="{89C42BF1-C1AD-408B-9589-4327F2B2DEDC}"/>
              </a:ext>
            </a:extLst>
          </p:cNvPr>
          <p:cNvGrpSpPr/>
          <p:nvPr/>
        </p:nvGrpSpPr>
        <p:grpSpPr>
          <a:xfrm>
            <a:off x="973744" y="1807115"/>
            <a:ext cx="2809394" cy="856491"/>
            <a:chOff x="-475010" y="1129566"/>
            <a:chExt cx="3859356" cy="856491"/>
          </a:xfrm>
        </p:grpSpPr>
        <p:sp>
          <p:nvSpPr>
            <p:cNvPr id="2964" name="TextBox 2963">
              <a:extLst>
                <a:ext uri="{FF2B5EF4-FFF2-40B4-BE49-F238E27FC236}">
                  <a16:creationId xmlns:a16="http://schemas.microsoft.com/office/drawing/2014/main" id="{BC21D4AE-5FAB-411C-9736-38E3682568CB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65" name="TextBox 2964">
              <a:extLst>
                <a:ext uri="{FF2B5EF4-FFF2-40B4-BE49-F238E27FC236}">
                  <a16:creationId xmlns:a16="http://schemas.microsoft.com/office/drawing/2014/main" id="{235E5694-404E-42F0-BDE6-E5D65CFC4A4B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966" name="Group 2965">
            <a:extLst>
              <a:ext uri="{FF2B5EF4-FFF2-40B4-BE49-F238E27FC236}">
                <a16:creationId xmlns:a16="http://schemas.microsoft.com/office/drawing/2014/main" id="{F3607ED2-B9F0-4882-A061-E3E400FC5353}"/>
              </a:ext>
            </a:extLst>
          </p:cNvPr>
          <p:cNvGrpSpPr/>
          <p:nvPr/>
        </p:nvGrpSpPr>
        <p:grpSpPr>
          <a:xfrm>
            <a:off x="1585775" y="3620306"/>
            <a:ext cx="1585333" cy="678649"/>
            <a:chOff x="3233964" y="1954419"/>
            <a:chExt cx="1410044" cy="678649"/>
          </a:xfrm>
        </p:grpSpPr>
        <p:sp>
          <p:nvSpPr>
            <p:cNvPr id="2967" name="TextBox 2966">
              <a:extLst>
                <a:ext uri="{FF2B5EF4-FFF2-40B4-BE49-F238E27FC236}">
                  <a16:creationId xmlns:a16="http://schemas.microsoft.com/office/drawing/2014/main" id="{E2AE6F17-4F5C-409F-BBF3-997AE702C633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68" name="TextBox 2967">
              <a:extLst>
                <a:ext uri="{FF2B5EF4-FFF2-40B4-BE49-F238E27FC236}">
                  <a16:creationId xmlns:a16="http://schemas.microsoft.com/office/drawing/2014/main" id="{409E3535-E840-4207-95C9-146DEC719423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Simple PowerPoint Presentation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2969" name="Rectangle 2968">
            <a:extLst>
              <a:ext uri="{FF2B5EF4-FFF2-40B4-BE49-F238E27FC236}">
                <a16:creationId xmlns:a16="http://schemas.microsoft.com/office/drawing/2014/main" id="{D43BA00A-92DB-4EE3-B674-1732EEE4F13B}"/>
              </a:ext>
            </a:extLst>
          </p:cNvPr>
          <p:cNvSpPr/>
          <p:nvPr/>
        </p:nvSpPr>
        <p:spPr>
          <a:xfrm>
            <a:off x="8593572" y="3367660"/>
            <a:ext cx="2464100" cy="11839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970" name="Group 2969">
            <a:extLst>
              <a:ext uri="{FF2B5EF4-FFF2-40B4-BE49-F238E27FC236}">
                <a16:creationId xmlns:a16="http://schemas.microsoft.com/office/drawing/2014/main" id="{757A0B02-746A-40AC-9869-F9FA498DA613}"/>
              </a:ext>
            </a:extLst>
          </p:cNvPr>
          <p:cNvGrpSpPr/>
          <p:nvPr/>
        </p:nvGrpSpPr>
        <p:grpSpPr>
          <a:xfrm>
            <a:off x="9032957" y="3620306"/>
            <a:ext cx="1585333" cy="678649"/>
            <a:chOff x="3233964" y="1954419"/>
            <a:chExt cx="1410044" cy="678649"/>
          </a:xfrm>
        </p:grpSpPr>
        <p:sp>
          <p:nvSpPr>
            <p:cNvPr id="2971" name="TextBox 2970">
              <a:extLst>
                <a:ext uri="{FF2B5EF4-FFF2-40B4-BE49-F238E27FC236}">
                  <a16:creationId xmlns:a16="http://schemas.microsoft.com/office/drawing/2014/main" id="{85D5D311-9B36-44BB-A7EF-19A8E6686D3B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72" name="TextBox 2971">
              <a:extLst>
                <a:ext uri="{FF2B5EF4-FFF2-40B4-BE49-F238E27FC236}">
                  <a16:creationId xmlns:a16="http://schemas.microsoft.com/office/drawing/2014/main" id="{9BE80EF8-8A8C-4390-A2A9-F0FAB9C0DC96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Simple PowerPoint Presentation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973" name="Group 2972">
            <a:extLst>
              <a:ext uri="{FF2B5EF4-FFF2-40B4-BE49-F238E27FC236}">
                <a16:creationId xmlns:a16="http://schemas.microsoft.com/office/drawing/2014/main" id="{465580E8-13C1-433E-B26D-B6F1FE953D30}"/>
              </a:ext>
            </a:extLst>
          </p:cNvPr>
          <p:cNvGrpSpPr/>
          <p:nvPr/>
        </p:nvGrpSpPr>
        <p:grpSpPr>
          <a:xfrm rot="3600000">
            <a:off x="4426745" y="3712492"/>
            <a:ext cx="1080000" cy="2216433"/>
            <a:chOff x="2323598" y="2425999"/>
            <a:chExt cx="1080000" cy="2216433"/>
          </a:xfrm>
        </p:grpSpPr>
        <p:sp>
          <p:nvSpPr>
            <p:cNvPr id="2974" name="Oval 2973">
              <a:extLst>
                <a:ext uri="{FF2B5EF4-FFF2-40B4-BE49-F238E27FC236}">
                  <a16:creationId xmlns:a16="http://schemas.microsoft.com/office/drawing/2014/main" id="{7E2377AF-35B3-422A-835A-621D04D8812B}"/>
                </a:ext>
              </a:extLst>
            </p:cNvPr>
            <p:cNvSpPr/>
            <p:nvPr/>
          </p:nvSpPr>
          <p:spPr>
            <a:xfrm>
              <a:off x="2323598" y="3562432"/>
              <a:ext cx="1080000" cy="1080000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75" name="Oval 2974">
              <a:extLst>
                <a:ext uri="{FF2B5EF4-FFF2-40B4-BE49-F238E27FC236}">
                  <a16:creationId xmlns:a16="http://schemas.microsoft.com/office/drawing/2014/main" id="{B810EB9A-5BCF-4545-8A33-F97308A4432A}"/>
                </a:ext>
              </a:extLst>
            </p:cNvPr>
            <p:cNvSpPr/>
            <p:nvPr/>
          </p:nvSpPr>
          <p:spPr>
            <a:xfrm>
              <a:off x="2503558" y="2425999"/>
              <a:ext cx="720080" cy="7200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76" name="Rectangle 2975">
              <a:extLst>
                <a:ext uri="{FF2B5EF4-FFF2-40B4-BE49-F238E27FC236}">
                  <a16:creationId xmlns:a16="http://schemas.microsoft.com/office/drawing/2014/main" id="{C33A1935-A7B2-4136-B80C-694120525FC2}"/>
                </a:ext>
              </a:extLst>
            </p:cNvPr>
            <p:cNvSpPr/>
            <p:nvPr/>
          </p:nvSpPr>
          <p:spPr>
            <a:xfrm rot="16200000">
              <a:off x="2635765" y="3229740"/>
              <a:ext cx="455667" cy="16893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977" name="Group 2976">
            <a:extLst>
              <a:ext uri="{FF2B5EF4-FFF2-40B4-BE49-F238E27FC236}">
                <a16:creationId xmlns:a16="http://schemas.microsoft.com/office/drawing/2014/main" id="{C2F49259-4E6E-4754-8959-8AAF21FA4E62}"/>
              </a:ext>
            </a:extLst>
          </p:cNvPr>
          <p:cNvGrpSpPr/>
          <p:nvPr/>
        </p:nvGrpSpPr>
        <p:grpSpPr>
          <a:xfrm rot="7200000">
            <a:off x="4426745" y="2024166"/>
            <a:ext cx="1080000" cy="2216433"/>
            <a:chOff x="2323598" y="2425999"/>
            <a:chExt cx="1080000" cy="2216433"/>
          </a:xfrm>
        </p:grpSpPr>
        <p:sp>
          <p:nvSpPr>
            <p:cNvPr id="2978" name="Oval 2977">
              <a:extLst>
                <a:ext uri="{FF2B5EF4-FFF2-40B4-BE49-F238E27FC236}">
                  <a16:creationId xmlns:a16="http://schemas.microsoft.com/office/drawing/2014/main" id="{1E33C436-ABB6-4491-BE93-97644068DECB}"/>
                </a:ext>
              </a:extLst>
            </p:cNvPr>
            <p:cNvSpPr/>
            <p:nvPr/>
          </p:nvSpPr>
          <p:spPr>
            <a:xfrm>
              <a:off x="2323598" y="3562432"/>
              <a:ext cx="1080000" cy="1080000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79" name="Oval 2978">
              <a:extLst>
                <a:ext uri="{FF2B5EF4-FFF2-40B4-BE49-F238E27FC236}">
                  <a16:creationId xmlns:a16="http://schemas.microsoft.com/office/drawing/2014/main" id="{E8326A96-BCA4-48E0-9C6D-D1465D9ADAB6}"/>
                </a:ext>
              </a:extLst>
            </p:cNvPr>
            <p:cNvSpPr/>
            <p:nvPr/>
          </p:nvSpPr>
          <p:spPr>
            <a:xfrm>
              <a:off x="2503558" y="2425999"/>
              <a:ext cx="720080" cy="7200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80" name="Rectangle 2979">
              <a:extLst>
                <a:ext uri="{FF2B5EF4-FFF2-40B4-BE49-F238E27FC236}">
                  <a16:creationId xmlns:a16="http://schemas.microsoft.com/office/drawing/2014/main" id="{76213ADD-BFB0-4DB8-950D-7431978C4EA6}"/>
                </a:ext>
              </a:extLst>
            </p:cNvPr>
            <p:cNvSpPr/>
            <p:nvPr/>
          </p:nvSpPr>
          <p:spPr>
            <a:xfrm rot="16200000">
              <a:off x="2635765" y="3229740"/>
              <a:ext cx="455667" cy="1689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981" name="Group 2980">
            <a:extLst>
              <a:ext uri="{FF2B5EF4-FFF2-40B4-BE49-F238E27FC236}">
                <a16:creationId xmlns:a16="http://schemas.microsoft.com/office/drawing/2014/main" id="{3329A64C-8DDA-4745-A10D-360AEE6060FD}"/>
              </a:ext>
            </a:extLst>
          </p:cNvPr>
          <p:cNvGrpSpPr/>
          <p:nvPr/>
        </p:nvGrpSpPr>
        <p:grpSpPr>
          <a:xfrm rot="14400000">
            <a:off x="6683938" y="2024166"/>
            <a:ext cx="1080000" cy="2216433"/>
            <a:chOff x="2323598" y="2425999"/>
            <a:chExt cx="1080000" cy="2216433"/>
          </a:xfrm>
        </p:grpSpPr>
        <p:sp>
          <p:nvSpPr>
            <p:cNvPr id="2982" name="Oval 2981">
              <a:extLst>
                <a:ext uri="{FF2B5EF4-FFF2-40B4-BE49-F238E27FC236}">
                  <a16:creationId xmlns:a16="http://schemas.microsoft.com/office/drawing/2014/main" id="{9A40B066-B708-4181-9E6F-B368A5CDE142}"/>
                </a:ext>
              </a:extLst>
            </p:cNvPr>
            <p:cNvSpPr/>
            <p:nvPr/>
          </p:nvSpPr>
          <p:spPr>
            <a:xfrm>
              <a:off x="2323598" y="3562432"/>
              <a:ext cx="1080000" cy="1080000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83" name="Oval 2982">
              <a:extLst>
                <a:ext uri="{FF2B5EF4-FFF2-40B4-BE49-F238E27FC236}">
                  <a16:creationId xmlns:a16="http://schemas.microsoft.com/office/drawing/2014/main" id="{7B851DE5-F51C-41F5-899E-EF0B78205B4E}"/>
                </a:ext>
              </a:extLst>
            </p:cNvPr>
            <p:cNvSpPr/>
            <p:nvPr/>
          </p:nvSpPr>
          <p:spPr>
            <a:xfrm>
              <a:off x="2503558" y="2425999"/>
              <a:ext cx="720080" cy="72008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84" name="Rectangle 2983">
              <a:extLst>
                <a:ext uri="{FF2B5EF4-FFF2-40B4-BE49-F238E27FC236}">
                  <a16:creationId xmlns:a16="http://schemas.microsoft.com/office/drawing/2014/main" id="{DEBB1025-46CC-46C3-A530-705A6EBA0972}"/>
                </a:ext>
              </a:extLst>
            </p:cNvPr>
            <p:cNvSpPr/>
            <p:nvPr/>
          </p:nvSpPr>
          <p:spPr>
            <a:xfrm rot="16200000">
              <a:off x="2635765" y="3229740"/>
              <a:ext cx="455667" cy="16893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985" name="Group 2984">
            <a:extLst>
              <a:ext uri="{FF2B5EF4-FFF2-40B4-BE49-F238E27FC236}">
                <a16:creationId xmlns:a16="http://schemas.microsoft.com/office/drawing/2014/main" id="{1EF04045-CCB5-45DC-9C6D-5EC903E55352}"/>
              </a:ext>
            </a:extLst>
          </p:cNvPr>
          <p:cNvGrpSpPr/>
          <p:nvPr/>
        </p:nvGrpSpPr>
        <p:grpSpPr>
          <a:xfrm rot="18000000">
            <a:off x="6683938" y="3712492"/>
            <a:ext cx="1080000" cy="2216433"/>
            <a:chOff x="2323598" y="2425999"/>
            <a:chExt cx="1080000" cy="2216433"/>
          </a:xfrm>
        </p:grpSpPr>
        <p:sp>
          <p:nvSpPr>
            <p:cNvPr id="2986" name="Oval 2985">
              <a:extLst>
                <a:ext uri="{FF2B5EF4-FFF2-40B4-BE49-F238E27FC236}">
                  <a16:creationId xmlns:a16="http://schemas.microsoft.com/office/drawing/2014/main" id="{E0B66906-6708-442A-915D-FF1AEB169F13}"/>
                </a:ext>
              </a:extLst>
            </p:cNvPr>
            <p:cNvSpPr/>
            <p:nvPr/>
          </p:nvSpPr>
          <p:spPr>
            <a:xfrm>
              <a:off x="2323598" y="3562432"/>
              <a:ext cx="1080000" cy="1080000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87" name="Oval 2986">
              <a:extLst>
                <a:ext uri="{FF2B5EF4-FFF2-40B4-BE49-F238E27FC236}">
                  <a16:creationId xmlns:a16="http://schemas.microsoft.com/office/drawing/2014/main" id="{AFD71D84-C41E-4DA4-820C-BAEFCD149E37}"/>
                </a:ext>
              </a:extLst>
            </p:cNvPr>
            <p:cNvSpPr/>
            <p:nvPr/>
          </p:nvSpPr>
          <p:spPr>
            <a:xfrm>
              <a:off x="2503558" y="2425999"/>
              <a:ext cx="720080" cy="7200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88" name="Rectangle 2987">
              <a:extLst>
                <a:ext uri="{FF2B5EF4-FFF2-40B4-BE49-F238E27FC236}">
                  <a16:creationId xmlns:a16="http://schemas.microsoft.com/office/drawing/2014/main" id="{E9DC812A-47C7-4A55-8F20-B816A924009C}"/>
                </a:ext>
              </a:extLst>
            </p:cNvPr>
            <p:cNvSpPr/>
            <p:nvPr/>
          </p:nvSpPr>
          <p:spPr>
            <a:xfrm rot="16200000">
              <a:off x="2635765" y="3229740"/>
              <a:ext cx="455667" cy="1689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989" name="Group 2988">
            <a:extLst>
              <a:ext uri="{FF2B5EF4-FFF2-40B4-BE49-F238E27FC236}">
                <a16:creationId xmlns:a16="http://schemas.microsoft.com/office/drawing/2014/main" id="{8514DD63-CC3E-4B2D-9E55-84DA9699F479}"/>
              </a:ext>
            </a:extLst>
          </p:cNvPr>
          <p:cNvGrpSpPr/>
          <p:nvPr/>
        </p:nvGrpSpPr>
        <p:grpSpPr>
          <a:xfrm>
            <a:off x="3978630" y="2490797"/>
            <a:ext cx="992401" cy="670881"/>
            <a:chOff x="4063366" y="1653624"/>
            <a:chExt cx="992401" cy="670881"/>
          </a:xfrm>
        </p:grpSpPr>
        <p:sp>
          <p:nvSpPr>
            <p:cNvPr id="2990" name="TextBox 2989">
              <a:extLst>
                <a:ext uri="{FF2B5EF4-FFF2-40B4-BE49-F238E27FC236}">
                  <a16:creationId xmlns:a16="http://schemas.microsoft.com/office/drawing/2014/main" id="{730923CF-ABBD-4439-ADB7-1E92E77447A6}"/>
                </a:ext>
              </a:extLst>
            </p:cNvPr>
            <p:cNvSpPr txBox="1"/>
            <p:nvPr/>
          </p:nvSpPr>
          <p:spPr>
            <a:xfrm>
              <a:off x="4063366" y="2016728"/>
              <a:ext cx="9924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Option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91" name="Rectangle 2990">
              <a:extLst>
                <a:ext uri="{FF2B5EF4-FFF2-40B4-BE49-F238E27FC236}">
                  <a16:creationId xmlns:a16="http://schemas.microsoft.com/office/drawing/2014/main" id="{AC7F1CF5-C26F-4E55-AAA6-7918E5AE6D86}"/>
                </a:ext>
              </a:extLst>
            </p:cNvPr>
            <p:cNvSpPr/>
            <p:nvPr/>
          </p:nvSpPr>
          <p:spPr>
            <a:xfrm>
              <a:off x="4240478" y="1653624"/>
              <a:ext cx="638175" cy="40011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01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992" name="Group 2991">
            <a:extLst>
              <a:ext uri="{FF2B5EF4-FFF2-40B4-BE49-F238E27FC236}">
                <a16:creationId xmlns:a16="http://schemas.microsoft.com/office/drawing/2014/main" id="{01A973D1-E62D-436C-866F-18EC0318D4F4}"/>
              </a:ext>
            </a:extLst>
          </p:cNvPr>
          <p:cNvGrpSpPr/>
          <p:nvPr/>
        </p:nvGrpSpPr>
        <p:grpSpPr>
          <a:xfrm>
            <a:off x="7219828" y="2490797"/>
            <a:ext cx="992401" cy="670881"/>
            <a:chOff x="4063366" y="1653624"/>
            <a:chExt cx="992401" cy="670881"/>
          </a:xfrm>
        </p:grpSpPr>
        <p:sp>
          <p:nvSpPr>
            <p:cNvPr id="2993" name="TextBox 2992">
              <a:extLst>
                <a:ext uri="{FF2B5EF4-FFF2-40B4-BE49-F238E27FC236}">
                  <a16:creationId xmlns:a16="http://schemas.microsoft.com/office/drawing/2014/main" id="{F54AF61D-B2A1-4801-A40C-CBAEA7339A80}"/>
                </a:ext>
              </a:extLst>
            </p:cNvPr>
            <p:cNvSpPr txBox="1"/>
            <p:nvPr/>
          </p:nvSpPr>
          <p:spPr>
            <a:xfrm>
              <a:off x="4063366" y="2016728"/>
              <a:ext cx="9924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Option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94" name="Rectangle 2993">
              <a:extLst>
                <a:ext uri="{FF2B5EF4-FFF2-40B4-BE49-F238E27FC236}">
                  <a16:creationId xmlns:a16="http://schemas.microsoft.com/office/drawing/2014/main" id="{EE433CB1-F936-45BA-8DD3-CA75E0643D3A}"/>
                </a:ext>
              </a:extLst>
            </p:cNvPr>
            <p:cNvSpPr/>
            <p:nvPr/>
          </p:nvSpPr>
          <p:spPr>
            <a:xfrm>
              <a:off x="4240478" y="1653624"/>
              <a:ext cx="638175" cy="40011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02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995" name="Group 2994">
            <a:extLst>
              <a:ext uri="{FF2B5EF4-FFF2-40B4-BE49-F238E27FC236}">
                <a16:creationId xmlns:a16="http://schemas.microsoft.com/office/drawing/2014/main" id="{279143D8-F027-4D05-A74E-C0ED39ABF154}"/>
              </a:ext>
            </a:extLst>
          </p:cNvPr>
          <p:cNvGrpSpPr/>
          <p:nvPr/>
        </p:nvGrpSpPr>
        <p:grpSpPr>
          <a:xfrm>
            <a:off x="7219828" y="4762112"/>
            <a:ext cx="992401" cy="670881"/>
            <a:chOff x="4063366" y="1653624"/>
            <a:chExt cx="992401" cy="670881"/>
          </a:xfrm>
        </p:grpSpPr>
        <p:sp>
          <p:nvSpPr>
            <p:cNvPr id="2996" name="TextBox 2995">
              <a:extLst>
                <a:ext uri="{FF2B5EF4-FFF2-40B4-BE49-F238E27FC236}">
                  <a16:creationId xmlns:a16="http://schemas.microsoft.com/office/drawing/2014/main" id="{E5DDD4B8-574D-4442-B10A-3015C1E7F750}"/>
                </a:ext>
              </a:extLst>
            </p:cNvPr>
            <p:cNvSpPr txBox="1"/>
            <p:nvPr/>
          </p:nvSpPr>
          <p:spPr>
            <a:xfrm>
              <a:off x="4063366" y="2016728"/>
              <a:ext cx="9924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Option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97" name="Rectangle 2996">
              <a:extLst>
                <a:ext uri="{FF2B5EF4-FFF2-40B4-BE49-F238E27FC236}">
                  <a16:creationId xmlns:a16="http://schemas.microsoft.com/office/drawing/2014/main" id="{08B2DF37-5ED6-484C-B292-53E9845ED916}"/>
                </a:ext>
              </a:extLst>
            </p:cNvPr>
            <p:cNvSpPr/>
            <p:nvPr/>
          </p:nvSpPr>
          <p:spPr>
            <a:xfrm>
              <a:off x="4240478" y="1653624"/>
              <a:ext cx="638175" cy="40011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04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998" name="Group 2997">
            <a:extLst>
              <a:ext uri="{FF2B5EF4-FFF2-40B4-BE49-F238E27FC236}">
                <a16:creationId xmlns:a16="http://schemas.microsoft.com/office/drawing/2014/main" id="{3A59835D-5682-498E-9CE0-97BFC8718FF8}"/>
              </a:ext>
            </a:extLst>
          </p:cNvPr>
          <p:cNvGrpSpPr/>
          <p:nvPr/>
        </p:nvGrpSpPr>
        <p:grpSpPr>
          <a:xfrm>
            <a:off x="3978630" y="4762112"/>
            <a:ext cx="992401" cy="670881"/>
            <a:chOff x="4063366" y="1653624"/>
            <a:chExt cx="992401" cy="670881"/>
          </a:xfrm>
        </p:grpSpPr>
        <p:sp>
          <p:nvSpPr>
            <p:cNvPr id="2999" name="TextBox 2998">
              <a:extLst>
                <a:ext uri="{FF2B5EF4-FFF2-40B4-BE49-F238E27FC236}">
                  <a16:creationId xmlns:a16="http://schemas.microsoft.com/office/drawing/2014/main" id="{0CB91C46-51EB-49FB-A64E-8479CF2E174F}"/>
                </a:ext>
              </a:extLst>
            </p:cNvPr>
            <p:cNvSpPr txBox="1"/>
            <p:nvPr/>
          </p:nvSpPr>
          <p:spPr>
            <a:xfrm>
              <a:off x="4063366" y="2016728"/>
              <a:ext cx="9924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Option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00" name="Rectangle 2999">
              <a:extLst>
                <a:ext uri="{FF2B5EF4-FFF2-40B4-BE49-F238E27FC236}">
                  <a16:creationId xmlns:a16="http://schemas.microsoft.com/office/drawing/2014/main" id="{C047FAC0-8392-4E52-AD5B-304550BF86A1}"/>
                </a:ext>
              </a:extLst>
            </p:cNvPr>
            <p:cNvSpPr/>
            <p:nvPr/>
          </p:nvSpPr>
          <p:spPr>
            <a:xfrm>
              <a:off x="4240478" y="1653624"/>
              <a:ext cx="638175" cy="40011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03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01" name="Group 3000">
            <a:extLst>
              <a:ext uri="{FF2B5EF4-FFF2-40B4-BE49-F238E27FC236}">
                <a16:creationId xmlns:a16="http://schemas.microsoft.com/office/drawing/2014/main" id="{D6ABCE03-C87F-4E6D-BE1B-A2A3D14C5EB9}"/>
              </a:ext>
            </a:extLst>
          </p:cNvPr>
          <p:cNvGrpSpPr/>
          <p:nvPr/>
        </p:nvGrpSpPr>
        <p:grpSpPr>
          <a:xfrm>
            <a:off x="4737374" y="2591478"/>
            <a:ext cx="2736305" cy="2736305"/>
            <a:chOff x="3213372" y="2635804"/>
            <a:chExt cx="2736305" cy="2736305"/>
          </a:xfrm>
          <a:solidFill>
            <a:schemeClr val="bg1">
              <a:lumMod val="75000"/>
            </a:schemeClr>
          </a:solidFill>
        </p:grpSpPr>
        <p:sp>
          <p:nvSpPr>
            <p:cNvPr id="3002" name="Block Arc 3001">
              <a:extLst>
                <a:ext uri="{FF2B5EF4-FFF2-40B4-BE49-F238E27FC236}">
                  <a16:creationId xmlns:a16="http://schemas.microsoft.com/office/drawing/2014/main" id="{32C4E057-CAF6-4E00-98C5-00364E2EE2C7}"/>
                </a:ext>
              </a:extLst>
            </p:cNvPr>
            <p:cNvSpPr/>
            <p:nvPr/>
          </p:nvSpPr>
          <p:spPr>
            <a:xfrm rot="5400000">
              <a:off x="3213372" y="2635804"/>
              <a:ext cx="2736304" cy="2736304"/>
            </a:xfrm>
            <a:prstGeom prst="blockArc">
              <a:avLst>
                <a:gd name="adj1" fmla="val 14685282"/>
                <a:gd name="adj2" fmla="val 17849732"/>
                <a:gd name="adj3" fmla="val 87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003" name="Block Arc 3002">
              <a:extLst>
                <a:ext uri="{FF2B5EF4-FFF2-40B4-BE49-F238E27FC236}">
                  <a16:creationId xmlns:a16="http://schemas.microsoft.com/office/drawing/2014/main" id="{6CC13916-6BBA-4E81-8FE8-7BE4F63C2602}"/>
                </a:ext>
              </a:extLst>
            </p:cNvPr>
            <p:cNvSpPr/>
            <p:nvPr/>
          </p:nvSpPr>
          <p:spPr>
            <a:xfrm rot="16200000">
              <a:off x="3213372" y="2635805"/>
              <a:ext cx="2736304" cy="2736304"/>
            </a:xfrm>
            <a:prstGeom prst="blockArc">
              <a:avLst>
                <a:gd name="adj1" fmla="val 14543732"/>
                <a:gd name="adj2" fmla="val 17689195"/>
                <a:gd name="adj3" fmla="val 923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grpSp>
          <p:nvGrpSpPr>
            <p:cNvPr id="3004" name="Group 3003">
              <a:extLst>
                <a:ext uri="{FF2B5EF4-FFF2-40B4-BE49-F238E27FC236}">
                  <a16:creationId xmlns:a16="http://schemas.microsoft.com/office/drawing/2014/main" id="{8F7BB3BD-CA5F-4029-A96C-C2E40FD9727E}"/>
                </a:ext>
              </a:extLst>
            </p:cNvPr>
            <p:cNvGrpSpPr/>
            <p:nvPr/>
          </p:nvGrpSpPr>
          <p:grpSpPr>
            <a:xfrm>
              <a:off x="3213372" y="2635804"/>
              <a:ext cx="2736304" cy="2736304"/>
              <a:chOff x="3203847" y="2060848"/>
              <a:chExt cx="2736304" cy="2736304"/>
            </a:xfrm>
            <a:grpFill/>
          </p:grpSpPr>
          <p:sp>
            <p:nvSpPr>
              <p:cNvPr id="3008" name="Block Arc 3007">
                <a:extLst>
                  <a:ext uri="{FF2B5EF4-FFF2-40B4-BE49-F238E27FC236}">
                    <a16:creationId xmlns:a16="http://schemas.microsoft.com/office/drawing/2014/main" id="{A3211EF6-D257-4987-BDFB-CCB26376830D}"/>
                  </a:ext>
                </a:extLst>
              </p:cNvPr>
              <p:cNvSpPr/>
              <p:nvPr/>
            </p:nvSpPr>
            <p:spPr>
              <a:xfrm>
                <a:off x="3203847" y="2060848"/>
                <a:ext cx="2736304" cy="2736304"/>
              </a:xfrm>
              <a:prstGeom prst="blockArc">
                <a:avLst>
                  <a:gd name="adj1" fmla="val 14111016"/>
                  <a:gd name="adj2" fmla="val 18363280"/>
                  <a:gd name="adj3" fmla="val 904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009" name="Isosceles Triangle 3008">
                <a:extLst>
                  <a:ext uri="{FF2B5EF4-FFF2-40B4-BE49-F238E27FC236}">
                    <a16:creationId xmlns:a16="http://schemas.microsoft.com/office/drawing/2014/main" id="{BBB3FE23-C31A-40D8-912D-F9036A204B4D}"/>
                  </a:ext>
                </a:extLst>
              </p:cNvPr>
              <p:cNvSpPr/>
              <p:nvPr/>
            </p:nvSpPr>
            <p:spPr>
              <a:xfrm rot="8100000">
                <a:off x="5029785" y="2216409"/>
                <a:ext cx="530352" cy="4572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3005" name="Group 3004">
              <a:extLst>
                <a:ext uri="{FF2B5EF4-FFF2-40B4-BE49-F238E27FC236}">
                  <a16:creationId xmlns:a16="http://schemas.microsoft.com/office/drawing/2014/main" id="{F9D2E4DF-F1EB-4B32-87D4-DE2939CAD733}"/>
                </a:ext>
              </a:extLst>
            </p:cNvPr>
            <p:cNvGrpSpPr/>
            <p:nvPr/>
          </p:nvGrpSpPr>
          <p:grpSpPr>
            <a:xfrm>
              <a:off x="3213373" y="2635804"/>
              <a:ext cx="2736304" cy="2736304"/>
              <a:chOff x="3203848" y="2060848"/>
              <a:chExt cx="2736304" cy="2736304"/>
            </a:xfrm>
            <a:grpFill/>
          </p:grpSpPr>
          <p:sp>
            <p:nvSpPr>
              <p:cNvPr id="3006" name="Block Arc 3005">
                <a:extLst>
                  <a:ext uri="{FF2B5EF4-FFF2-40B4-BE49-F238E27FC236}">
                    <a16:creationId xmlns:a16="http://schemas.microsoft.com/office/drawing/2014/main" id="{4BE5FAF8-49D0-4861-813E-EE12E68D1588}"/>
                  </a:ext>
                </a:extLst>
              </p:cNvPr>
              <p:cNvSpPr/>
              <p:nvPr/>
            </p:nvSpPr>
            <p:spPr>
              <a:xfrm rot="10800000">
                <a:off x="3203848" y="2060848"/>
                <a:ext cx="2736304" cy="2736304"/>
              </a:xfrm>
              <a:prstGeom prst="blockArc">
                <a:avLst>
                  <a:gd name="adj1" fmla="val 14111016"/>
                  <a:gd name="adj2" fmla="val 18363280"/>
                  <a:gd name="adj3" fmla="val 904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007" name="Isosceles Triangle 3006">
                <a:extLst>
                  <a:ext uri="{FF2B5EF4-FFF2-40B4-BE49-F238E27FC236}">
                    <a16:creationId xmlns:a16="http://schemas.microsoft.com/office/drawing/2014/main" id="{C35B3AA0-405C-4D02-9078-A22A560C9D11}"/>
                  </a:ext>
                </a:extLst>
              </p:cNvPr>
              <p:cNvSpPr/>
              <p:nvPr/>
            </p:nvSpPr>
            <p:spPr>
              <a:xfrm rot="18000000">
                <a:off x="3577042" y="4220813"/>
                <a:ext cx="530352" cy="4572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sp>
        <p:nvSpPr>
          <p:cNvPr id="3010" name="Parallelogram 15">
            <a:extLst>
              <a:ext uri="{FF2B5EF4-FFF2-40B4-BE49-F238E27FC236}">
                <a16:creationId xmlns:a16="http://schemas.microsoft.com/office/drawing/2014/main" id="{7B29CCB3-798C-4F15-AE97-3291373B9CD3}"/>
              </a:ext>
            </a:extLst>
          </p:cNvPr>
          <p:cNvSpPr/>
          <p:nvPr/>
        </p:nvSpPr>
        <p:spPr>
          <a:xfrm flipH="1">
            <a:off x="6392853" y="3335987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11" name="Rectangle 30">
            <a:extLst>
              <a:ext uri="{FF2B5EF4-FFF2-40B4-BE49-F238E27FC236}">
                <a16:creationId xmlns:a16="http://schemas.microsoft.com/office/drawing/2014/main" id="{219DE8C5-6AAF-4E9C-9DF7-4A4AB73DEB2D}"/>
              </a:ext>
            </a:extLst>
          </p:cNvPr>
          <p:cNvSpPr/>
          <p:nvPr/>
        </p:nvSpPr>
        <p:spPr>
          <a:xfrm>
            <a:off x="6427764" y="4295082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12" name="Rounded Rectangle 32">
            <a:extLst>
              <a:ext uri="{FF2B5EF4-FFF2-40B4-BE49-F238E27FC236}">
                <a16:creationId xmlns:a16="http://schemas.microsoft.com/office/drawing/2014/main" id="{0EDFB503-CD60-4CD3-9E26-E2B6D20C8EEF}"/>
              </a:ext>
            </a:extLst>
          </p:cNvPr>
          <p:cNvSpPr/>
          <p:nvPr/>
        </p:nvSpPr>
        <p:spPr>
          <a:xfrm>
            <a:off x="5452054" y="3337656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13" name="Frame 17">
            <a:extLst>
              <a:ext uri="{FF2B5EF4-FFF2-40B4-BE49-F238E27FC236}">
                <a16:creationId xmlns:a16="http://schemas.microsoft.com/office/drawing/2014/main" id="{83C2EB68-3A46-4E73-9847-C8ACC0B26AC6}"/>
              </a:ext>
            </a:extLst>
          </p:cNvPr>
          <p:cNvSpPr/>
          <p:nvPr/>
        </p:nvSpPr>
        <p:spPr>
          <a:xfrm>
            <a:off x="5457296" y="4278812"/>
            <a:ext cx="318434" cy="3184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536837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67" name="Group 8266"/>
          <p:cNvGrpSpPr/>
          <p:nvPr/>
        </p:nvGrpSpPr>
        <p:grpSpPr>
          <a:xfrm>
            <a:off x="1033463" y="1214651"/>
            <a:ext cx="5430837" cy="4538450"/>
            <a:chOff x="1033463" y="598488"/>
            <a:chExt cx="6683375" cy="5583238"/>
          </a:xfrm>
        </p:grpSpPr>
        <p:sp>
          <p:nvSpPr>
            <p:cNvPr id="107" name="Freeform 6"/>
            <p:cNvSpPr>
              <a:spLocks/>
            </p:cNvSpPr>
            <p:nvPr/>
          </p:nvSpPr>
          <p:spPr bwMode="auto">
            <a:xfrm>
              <a:off x="3160713" y="1797051"/>
              <a:ext cx="4019549" cy="2501899"/>
            </a:xfrm>
            <a:custGeom>
              <a:avLst/>
              <a:gdLst>
                <a:gd name="T0" fmla="*/ 2749 w 4324"/>
                <a:gd name="T1" fmla="*/ 11 h 2948"/>
                <a:gd name="T2" fmla="*/ 2981 w 4324"/>
                <a:gd name="T3" fmla="*/ 69 h 2948"/>
                <a:gd name="T4" fmla="*/ 3176 w 4324"/>
                <a:gd name="T5" fmla="*/ 170 h 2948"/>
                <a:gd name="T6" fmla="*/ 3339 w 4324"/>
                <a:gd name="T7" fmla="*/ 307 h 2948"/>
                <a:gd name="T8" fmla="*/ 3466 w 4324"/>
                <a:gd name="T9" fmla="*/ 474 h 2948"/>
                <a:gd name="T10" fmla="*/ 3559 w 4324"/>
                <a:gd name="T11" fmla="*/ 667 h 2948"/>
                <a:gd name="T12" fmla="*/ 3619 w 4324"/>
                <a:gd name="T13" fmla="*/ 875 h 2948"/>
                <a:gd name="T14" fmla="*/ 3647 w 4324"/>
                <a:gd name="T15" fmla="*/ 1095 h 2948"/>
                <a:gd name="T16" fmla="*/ 3721 w 4324"/>
                <a:gd name="T17" fmla="*/ 1265 h 2948"/>
                <a:gd name="T18" fmla="*/ 3931 w 4324"/>
                <a:gd name="T19" fmla="*/ 1363 h 2948"/>
                <a:gd name="T20" fmla="*/ 4105 w 4324"/>
                <a:gd name="T21" fmla="*/ 1512 h 2948"/>
                <a:gd name="T22" fmla="*/ 4234 w 4324"/>
                <a:gd name="T23" fmla="*/ 1703 h 2948"/>
                <a:gd name="T24" fmla="*/ 4308 w 4324"/>
                <a:gd name="T25" fmla="*/ 1925 h 2948"/>
                <a:gd name="T26" fmla="*/ 4320 w 4324"/>
                <a:gd name="T27" fmla="*/ 2171 h 2948"/>
                <a:gd name="T28" fmla="*/ 4265 w 4324"/>
                <a:gd name="T29" fmla="*/ 2405 h 2948"/>
                <a:gd name="T30" fmla="*/ 4151 w 4324"/>
                <a:gd name="T31" fmla="*/ 2608 h 2948"/>
                <a:gd name="T32" fmla="*/ 3989 w 4324"/>
                <a:gd name="T33" fmla="*/ 2773 h 2948"/>
                <a:gd name="T34" fmla="*/ 3788 w 4324"/>
                <a:gd name="T35" fmla="*/ 2888 h 2948"/>
                <a:gd name="T36" fmla="*/ 3557 w 4324"/>
                <a:gd name="T37" fmla="*/ 2944 h 2948"/>
                <a:gd name="T38" fmla="*/ 767 w 4324"/>
                <a:gd name="T39" fmla="*/ 2944 h 2948"/>
                <a:gd name="T40" fmla="*/ 536 w 4324"/>
                <a:gd name="T41" fmla="*/ 2888 h 2948"/>
                <a:gd name="T42" fmla="*/ 335 w 4324"/>
                <a:gd name="T43" fmla="*/ 2773 h 2948"/>
                <a:gd name="T44" fmla="*/ 173 w 4324"/>
                <a:gd name="T45" fmla="*/ 2608 h 2948"/>
                <a:gd name="T46" fmla="*/ 59 w 4324"/>
                <a:gd name="T47" fmla="*/ 2405 h 2948"/>
                <a:gd name="T48" fmla="*/ 4 w 4324"/>
                <a:gd name="T49" fmla="*/ 2171 h 2948"/>
                <a:gd name="T50" fmla="*/ 16 w 4324"/>
                <a:gd name="T51" fmla="*/ 1920 h 2948"/>
                <a:gd name="T52" fmla="*/ 96 w 4324"/>
                <a:gd name="T53" fmla="*/ 1691 h 2948"/>
                <a:gd name="T54" fmla="*/ 232 w 4324"/>
                <a:gd name="T55" fmla="*/ 1497 h 2948"/>
                <a:gd name="T56" fmla="*/ 415 w 4324"/>
                <a:gd name="T57" fmla="*/ 1348 h 2948"/>
                <a:gd name="T58" fmla="*/ 635 w 4324"/>
                <a:gd name="T59" fmla="*/ 1254 h 2948"/>
                <a:gd name="T60" fmla="*/ 708 w 4324"/>
                <a:gd name="T61" fmla="*/ 1145 h 2948"/>
                <a:gd name="T62" fmla="*/ 739 w 4324"/>
                <a:gd name="T63" fmla="*/ 962 h 2948"/>
                <a:gd name="T64" fmla="*/ 825 w 4324"/>
                <a:gd name="T65" fmla="*/ 805 h 2948"/>
                <a:gd name="T66" fmla="*/ 957 w 4324"/>
                <a:gd name="T67" fmla="*/ 685 h 2948"/>
                <a:gd name="T68" fmla="*/ 1122 w 4324"/>
                <a:gd name="T69" fmla="*/ 615 h 2948"/>
                <a:gd name="T70" fmla="*/ 1310 w 4324"/>
                <a:gd name="T71" fmla="*/ 605 h 2948"/>
                <a:gd name="T72" fmla="*/ 1491 w 4324"/>
                <a:gd name="T73" fmla="*/ 660 h 2948"/>
                <a:gd name="T74" fmla="*/ 1617 w 4324"/>
                <a:gd name="T75" fmla="*/ 676 h 2948"/>
                <a:gd name="T76" fmla="*/ 1696 w 4324"/>
                <a:gd name="T77" fmla="*/ 518 h 2948"/>
                <a:gd name="T78" fmla="*/ 1789 w 4324"/>
                <a:gd name="T79" fmla="*/ 371 h 2948"/>
                <a:gd name="T80" fmla="*/ 1900 w 4324"/>
                <a:gd name="T81" fmla="*/ 241 h 2948"/>
                <a:gd name="T82" fmla="*/ 2038 w 4324"/>
                <a:gd name="T83" fmla="*/ 134 h 2948"/>
                <a:gd name="T84" fmla="*/ 2207 w 4324"/>
                <a:gd name="T85" fmla="*/ 55 h 2948"/>
                <a:gd name="T86" fmla="*/ 2414 w 4324"/>
                <a:gd name="T87" fmla="*/ 9 h 2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324" h="2948">
                  <a:moveTo>
                    <a:pt x="2575" y="0"/>
                  </a:moveTo>
                  <a:lnTo>
                    <a:pt x="2664" y="4"/>
                  </a:lnTo>
                  <a:lnTo>
                    <a:pt x="2749" y="11"/>
                  </a:lnTo>
                  <a:lnTo>
                    <a:pt x="2830" y="26"/>
                  </a:lnTo>
                  <a:lnTo>
                    <a:pt x="2908" y="44"/>
                  </a:lnTo>
                  <a:lnTo>
                    <a:pt x="2981" y="69"/>
                  </a:lnTo>
                  <a:lnTo>
                    <a:pt x="3049" y="98"/>
                  </a:lnTo>
                  <a:lnTo>
                    <a:pt x="3115" y="131"/>
                  </a:lnTo>
                  <a:lnTo>
                    <a:pt x="3176" y="170"/>
                  </a:lnTo>
                  <a:lnTo>
                    <a:pt x="3234" y="212"/>
                  </a:lnTo>
                  <a:lnTo>
                    <a:pt x="3289" y="258"/>
                  </a:lnTo>
                  <a:lnTo>
                    <a:pt x="3339" y="307"/>
                  </a:lnTo>
                  <a:lnTo>
                    <a:pt x="3385" y="359"/>
                  </a:lnTo>
                  <a:lnTo>
                    <a:pt x="3426" y="416"/>
                  </a:lnTo>
                  <a:lnTo>
                    <a:pt x="3466" y="474"/>
                  </a:lnTo>
                  <a:lnTo>
                    <a:pt x="3501" y="536"/>
                  </a:lnTo>
                  <a:lnTo>
                    <a:pt x="3531" y="599"/>
                  </a:lnTo>
                  <a:lnTo>
                    <a:pt x="3559" y="667"/>
                  </a:lnTo>
                  <a:lnTo>
                    <a:pt x="3582" y="734"/>
                  </a:lnTo>
                  <a:lnTo>
                    <a:pt x="3603" y="804"/>
                  </a:lnTo>
                  <a:lnTo>
                    <a:pt x="3619" y="875"/>
                  </a:lnTo>
                  <a:lnTo>
                    <a:pt x="3632" y="947"/>
                  </a:lnTo>
                  <a:lnTo>
                    <a:pt x="3641" y="1021"/>
                  </a:lnTo>
                  <a:lnTo>
                    <a:pt x="3647" y="1095"/>
                  </a:lnTo>
                  <a:lnTo>
                    <a:pt x="3648" y="1170"/>
                  </a:lnTo>
                  <a:lnTo>
                    <a:pt x="3645" y="1245"/>
                  </a:lnTo>
                  <a:lnTo>
                    <a:pt x="3721" y="1265"/>
                  </a:lnTo>
                  <a:lnTo>
                    <a:pt x="3795" y="1290"/>
                  </a:lnTo>
                  <a:lnTo>
                    <a:pt x="3865" y="1323"/>
                  </a:lnTo>
                  <a:lnTo>
                    <a:pt x="3931" y="1363"/>
                  </a:lnTo>
                  <a:lnTo>
                    <a:pt x="3994" y="1406"/>
                  </a:lnTo>
                  <a:lnTo>
                    <a:pt x="4051" y="1456"/>
                  </a:lnTo>
                  <a:lnTo>
                    <a:pt x="4105" y="1512"/>
                  </a:lnTo>
                  <a:lnTo>
                    <a:pt x="4154" y="1571"/>
                  </a:lnTo>
                  <a:lnTo>
                    <a:pt x="4197" y="1634"/>
                  </a:lnTo>
                  <a:lnTo>
                    <a:pt x="4234" y="1703"/>
                  </a:lnTo>
                  <a:lnTo>
                    <a:pt x="4265" y="1774"/>
                  </a:lnTo>
                  <a:lnTo>
                    <a:pt x="4291" y="1848"/>
                  </a:lnTo>
                  <a:lnTo>
                    <a:pt x="4308" y="1925"/>
                  </a:lnTo>
                  <a:lnTo>
                    <a:pt x="4320" y="2006"/>
                  </a:lnTo>
                  <a:lnTo>
                    <a:pt x="4324" y="2088"/>
                  </a:lnTo>
                  <a:lnTo>
                    <a:pt x="4320" y="2171"/>
                  </a:lnTo>
                  <a:lnTo>
                    <a:pt x="4308" y="2251"/>
                  </a:lnTo>
                  <a:lnTo>
                    <a:pt x="4290" y="2330"/>
                  </a:lnTo>
                  <a:lnTo>
                    <a:pt x="4265" y="2405"/>
                  </a:lnTo>
                  <a:lnTo>
                    <a:pt x="4232" y="2476"/>
                  </a:lnTo>
                  <a:lnTo>
                    <a:pt x="4194" y="2545"/>
                  </a:lnTo>
                  <a:lnTo>
                    <a:pt x="4151" y="2608"/>
                  </a:lnTo>
                  <a:lnTo>
                    <a:pt x="4101" y="2669"/>
                  </a:lnTo>
                  <a:lnTo>
                    <a:pt x="4048" y="2723"/>
                  </a:lnTo>
                  <a:lnTo>
                    <a:pt x="3989" y="2773"/>
                  </a:lnTo>
                  <a:lnTo>
                    <a:pt x="3926" y="2818"/>
                  </a:lnTo>
                  <a:lnTo>
                    <a:pt x="3859" y="2856"/>
                  </a:lnTo>
                  <a:lnTo>
                    <a:pt x="3788" y="2888"/>
                  </a:lnTo>
                  <a:lnTo>
                    <a:pt x="3713" y="2914"/>
                  </a:lnTo>
                  <a:lnTo>
                    <a:pt x="3636" y="2933"/>
                  </a:lnTo>
                  <a:lnTo>
                    <a:pt x="3557" y="2944"/>
                  </a:lnTo>
                  <a:lnTo>
                    <a:pt x="3475" y="2948"/>
                  </a:lnTo>
                  <a:lnTo>
                    <a:pt x="849" y="2948"/>
                  </a:lnTo>
                  <a:lnTo>
                    <a:pt x="767" y="2944"/>
                  </a:lnTo>
                  <a:lnTo>
                    <a:pt x="688" y="2933"/>
                  </a:lnTo>
                  <a:lnTo>
                    <a:pt x="611" y="2914"/>
                  </a:lnTo>
                  <a:lnTo>
                    <a:pt x="536" y="2888"/>
                  </a:lnTo>
                  <a:lnTo>
                    <a:pt x="465" y="2856"/>
                  </a:lnTo>
                  <a:lnTo>
                    <a:pt x="398" y="2818"/>
                  </a:lnTo>
                  <a:lnTo>
                    <a:pt x="335" y="2773"/>
                  </a:lnTo>
                  <a:lnTo>
                    <a:pt x="276" y="2723"/>
                  </a:lnTo>
                  <a:lnTo>
                    <a:pt x="223" y="2669"/>
                  </a:lnTo>
                  <a:lnTo>
                    <a:pt x="173" y="2608"/>
                  </a:lnTo>
                  <a:lnTo>
                    <a:pt x="130" y="2545"/>
                  </a:lnTo>
                  <a:lnTo>
                    <a:pt x="92" y="2476"/>
                  </a:lnTo>
                  <a:lnTo>
                    <a:pt x="59" y="2405"/>
                  </a:lnTo>
                  <a:lnTo>
                    <a:pt x="34" y="2330"/>
                  </a:lnTo>
                  <a:lnTo>
                    <a:pt x="16" y="2251"/>
                  </a:lnTo>
                  <a:lnTo>
                    <a:pt x="4" y="2171"/>
                  </a:lnTo>
                  <a:lnTo>
                    <a:pt x="0" y="2088"/>
                  </a:lnTo>
                  <a:lnTo>
                    <a:pt x="4" y="2003"/>
                  </a:lnTo>
                  <a:lnTo>
                    <a:pt x="16" y="1920"/>
                  </a:lnTo>
                  <a:lnTo>
                    <a:pt x="35" y="1841"/>
                  </a:lnTo>
                  <a:lnTo>
                    <a:pt x="62" y="1765"/>
                  </a:lnTo>
                  <a:lnTo>
                    <a:pt x="96" y="1691"/>
                  </a:lnTo>
                  <a:lnTo>
                    <a:pt x="135" y="1622"/>
                  </a:lnTo>
                  <a:lnTo>
                    <a:pt x="181" y="1558"/>
                  </a:lnTo>
                  <a:lnTo>
                    <a:pt x="232" y="1497"/>
                  </a:lnTo>
                  <a:lnTo>
                    <a:pt x="288" y="1442"/>
                  </a:lnTo>
                  <a:lnTo>
                    <a:pt x="350" y="1392"/>
                  </a:lnTo>
                  <a:lnTo>
                    <a:pt x="415" y="1348"/>
                  </a:lnTo>
                  <a:lnTo>
                    <a:pt x="485" y="1310"/>
                  </a:lnTo>
                  <a:lnTo>
                    <a:pt x="558" y="1280"/>
                  </a:lnTo>
                  <a:lnTo>
                    <a:pt x="635" y="1254"/>
                  </a:lnTo>
                  <a:lnTo>
                    <a:pt x="715" y="1239"/>
                  </a:lnTo>
                  <a:lnTo>
                    <a:pt x="709" y="1193"/>
                  </a:lnTo>
                  <a:lnTo>
                    <a:pt x="708" y="1145"/>
                  </a:lnTo>
                  <a:lnTo>
                    <a:pt x="711" y="1082"/>
                  </a:lnTo>
                  <a:lnTo>
                    <a:pt x="722" y="1020"/>
                  </a:lnTo>
                  <a:lnTo>
                    <a:pt x="739" y="962"/>
                  </a:lnTo>
                  <a:lnTo>
                    <a:pt x="763" y="905"/>
                  </a:lnTo>
                  <a:lnTo>
                    <a:pt x="791" y="852"/>
                  </a:lnTo>
                  <a:lnTo>
                    <a:pt x="825" y="805"/>
                  </a:lnTo>
                  <a:lnTo>
                    <a:pt x="865" y="760"/>
                  </a:lnTo>
                  <a:lnTo>
                    <a:pt x="909" y="719"/>
                  </a:lnTo>
                  <a:lnTo>
                    <a:pt x="957" y="685"/>
                  </a:lnTo>
                  <a:lnTo>
                    <a:pt x="1009" y="656"/>
                  </a:lnTo>
                  <a:lnTo>
                    <a:pt x="1064" y="632"/>
                  </a:lnTo>
                  <a:lnTo>
                    <a:pt x="1122" y="615"/>
                  </a:lnTo>
                  <a:lnTo>
                    <a:pt x="1182" y="603"/>
                  </a:lnTo>
                  <a:lnTo>
                    <a:pt x="1245" y="601"/>
                  </a:lnTo>
                  <a:lnTo>
                    <a:pt x="1310" y="605"/>
                  </a:lnTo>
                  <a:lnTo>
                    <a:pt x="1373" y="615"/>
                  </a:lnTo>
                  <a:lnTo>
                    <a:pt x="1433" y="635"/>
                  </a:lnTo>
                  <a:lnTo>
                    <a:pt x="1491" y="660"/>
                  </a:lnTo>
                  <a:lnTo>
                    <a:pt x="1544" y="692"/>
                  </a:lnTo>
                  <a:lnTo>
                    <a:pt x="1593" y="730"/>
                  </a:lnTo>
                  <a:lnTo>
                    <a:pt x="1617" y="676"/>
                  </a:lnTo>
                  <a:lnTo>
                    <a:pt x="1642" y="622"/>
                  </a:lnTo>
                  <a:lnTo>
                    <a:pt x="1668" y="569"/>
                  </a:lnTo>
                  <a:lnTo>
                    <a:pt x="1696" y="518"/>
                  </a:lnTo>
                  <a:lnTo>
                    <a:pt x="1724" y="468"/>
                  </a:lnTo>
                  <a:lnTo>
                    <a:pt x="1756" y="417"/>
                  </a:lnTo>
                  <a:lnTo>
                    <a:pt x="1789" y="371"/>
                  </a:lnTo>
                  <a:lnTo>
                    <a:pt x="1823" y="325"/>
                  </a:lnTo>
                  <a:lnTo>
                    <a:pt x="1861" y="282"/>
                  </a:lnTo>
                  <a:lnTo>
                    <a:pt x="1900" y="241"/>
                  </a:lnTo>
                  <a:lnTo>
                    <a:pt x="1943" y="203"/>
                  </a:lnTo>
                  <a:lnTo>
                    <a:pt x="1989" y="167"/>
                  </a:lnTo>
                  <a:lnTo>
                    <a:pt x="2038" y="134"/>
                  </a:lnTo>
                  <a:lnTo>
                    <a:pt x="2090" y="105"/>
                  </a:lnTo>
                  <a:lnTo>
                    <a:pt x="2146" y="77"/>
                  </a:lnTo>
                  <a:lnTo>
                    <a:pt x="2207" y="55"/>
                  </a:lnTo>
                  <a:lnTo>
                    <a:pt x="2271" y="35"/>
                  </a:lnTo>
                  <a:lnTo>
                    <a:pt x="2340" y="21"/>
                  </a:lnTo>
                  <a:lnTo>
                    <a:pt x="2414" y="9"/>
                  </a:lnTo>
                  <a:lnTo>
                    <a:pt x="2491" y="2"/>
                  </a:lnTo>
                  <a:lnTo>
                    <a:pt x="257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path path="circle">
                <a:fillToRect l="100000" t="100000"/>
              </a:path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" name="Group 4"/>
            <p:cNvGrpSpPr>
              <a:grpSpLocks noChangeAspect="1"/>
            </p:cNvGrpSpPr>
            <p:nvPr/>
          </p:nvGrpSpPr>
          <p:grpSpPr bwMode="auto">
            <a:xfrm>
              <a:off x="1033463" y="598488"/>
              <a:ext cx="6683375" cy="5583238"/>
              <a:chOff x="651" y="377"/>
              <a:chExt cx="4210" cy="3517"/>
            </a:xfrm>
          </p:grpSpPr>
          <p:sp>
            <p:nvSpPr>
              <p:cNvPr id="6" name="Freeform 6"/>
              <p:cNvSpPr>
                <a:spLocks/>
              </p:cNvSpPr>
              <p:nvPr/>
            </p:nvSpPr>
            <p:spPr bwMode="auto">
              <a:xfrm>
                <a:off x="2907" y="1748"/>
                <a:ext cx="440" cy="598"/>
              </a:xfrm>
              <a:custGeom>
                <a:avLst/>
                <a:gdLst>
                  <a:gd name="T0" fmla="*/ 322 w 349"/>
                  <a:gd name="T1" fmla="*/ 291 h 475"/>
                  <a:gd name="T2" fmla="*/ 223 w 349"/>
                  <a:gd name="T3" fmla="*/ 436 h 475"/>
                  <a:gd name="T4" fmla="*/ 125 w 349"/>
                  <a:gd name="T5" fmla="*/ 435 h 475"/>
                  <a:gd name="T6" fmla="*/ 27 w 349"/>
                  <a:gd name="T7" fmla="*/ 290 h 475"/>
                  <a:gd name="T8" fmla="*/ 76 w 349"/>
                  <a:gd name="T9" fmla="*/ 218 h 475"/>
                  <a:gd name="T10" fmla="*/ 126 w 349"/>
                  <a:gd name="T11" fmla="*/ 218 h 475"/>
                  <a:gd name="T12" fmla="*/ 124 w 349"/>
                  <a:gd name="T13" fmla="*/ 203 h 475"/>
                  <a:gd name="T14" fmla="*/ 124 w 349"/>
                  <a:gd name="T15" fmla="*/ 34 h 475"/>
                  <a:gd name="T16" fmla="*/ 137 w 349"/>
                  <a:gd name="T17" fmla="*/ 0 h 475"/>
                  <a:gd name="T18" fmla="*/ 224 w 349"/>
                  <a:gd name="T19" fmla="*/ 0 h 475"/>
                  <a:gd name="T20" fmla="*/ 237 w 349"/>
                  <a:gd name="T21" fmla="*/ 34 h 475"/>
                  <a:gd name="T22" fmla="*/ 237 w 349"/>
                  <a:gd name="T23" fmla="*/ 203 h 475"/>
                  <a:gd name="T24" fmla="*/ 235 w 349"/>
                  <a:gd name="T25" fmla="*/ 218 h 475"/>
                  <a:gd name="T26" fmla="*/ 272 w 349"/>
                  <a:gd name="T27" fmla="*/ 218 h 475"/>
                  <a:gd name="T28" fmla="*/ 322 w 349"/>
                  <a:gd name="T29" fmla="*/ 291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49" h="475">
                    <a:moveTo>
                      <a:pt x="322" y="291"/>
                    </a:moveTo>
                    <a:cubicBezTo>
                      <a:pt x="294" y="331"/>
                      <a:pt x="250" y="396"/>
                      <a:pt x="223" y="436"/>
                    </a:cubicBezTo>
                    <a:cubicBezTo>
                      <a:pt x="196" y="475"/>
                      <a:pt x="152" y="475"/>
                      <a:pt x="125" y="435"/>
                    </a:cubicBezTo>
                    <a:cubicBezTo>
                      <a:pt x="98" y="396"/>
                      <a:pt x="54" y="330"/>
                      <a:pt x="27" y="290"/>
                    </a:cubicBezTo>
                    <a:cubicBezTo>
                      <a:pt x="0" y="250"/>
                      <a:pt x="22" y="218"/>
                      <a:pt x="76" y="218"/>
                    </a:cubicBezTo>
                    <a:cubicBezTo>
                      <a:pt x="91" y="218"/>
                      <a:pt x="108" y="218"/>
                      <a:pt x="126" y="218"/>
                    </a:cubicBezTo>
                    <a:cubicBezTo>
                      <a:pt x="125" y="214"/>
                      <a:pt x="124" y="209"/>
                      <a:pt x="124" y="203"/>
                    </a:cubicBezTo>
                    <a:cubicBezTo>
                      <a:pt x="124" y="34"/>
                      <a:pt x="124" y="34"/>
                      <a:pt x="124" y="34"/>
                    </a:cubicBezTo>
                    <a:cubicBezTo>
                      <a:pt x="124" y="15"/>
                      <a:pt x="130" y="0"/>
                      <a:pt x="137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31" y="0"/>
                      <a:pt x="237" y="15"/>
                      <a:pt x="237" y="34"/>
                    </a:cubicBezTo>
                    <a:cubicBezTo>
                      <a:pt x="237" y="203"/>
                      <a:pt x="237" y="203"/>
                      <a:pt x="237" y="203"/>
                    </a:cubicBezTo>
                    <a:cubicBezTo>
                      <a:pt x="237" y="209"/>
                      <a:pt x="236" y="214"/>
                      <a:pt x="235" y="218"/>
                    </a:cubicBezTo>
                    <a:cubicBezTo>
                      <a:pt x="249" y="218"/>
                      <a:pt x="261" y="218"/>
                      <a:pt x="272" y="218"/>
                    </a:cubicBezTo>
                    <a:cubicBezTo>
                      <a:pt x="327" y="218"/>
                      <a:pt x="349" y="251"/>
                      <a:pt x="322" y="29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Freeform 7"/>
              <p:cNvSpPr>
                <a:spLocks/>
              </p:cNvSpPr>
              <p:nvPr/>
            </p:nvSpPr>
            <p:spPr bwMode="auto">
              <a:xfrm>
                <a:off x="3381" y="1735"/>
                <a:ext cx="439" cy="599"/>
              </a:xfrm>
              <a:custGeom>
                <a:avLst/>
                <a:gdLst>
                  <a:gd name="T0" fmla="*/ 272 w 348"/>
                  <a:gd name="T1" fmla="*/ 257 h 475"/>
                  <a:gd name="T2" fmla="*/ 235 w 348"/>
                  <a:gd name="T3" fmla="*/ 257 h 475"/>
                  <a:gd name="T4" fmla="*/ 237 w 348"/>
                  <a:gd name="T5" fmla="*/ 272 h 475"/>
                  <a:gd name="T6" fmla="*/ 237 w 348"/>
                  <a:gd name="T7" fmla="*/ 441 h 475"/>
                  <a:gd name="T8" fmla="*/ 224 w 348"/>
                  <a:gd name="T9" fmla="*/ 475 h 475"/>
                  <a:gd name="T10" fmla="*/ 137 w 348"/>
                  <a:gd name="T11" fmla="*/ 475 h 475"/>
                  <a:gd name="T12" fmla="*/ 124 w 348"/>
                  <a:gd name="T13" fmla="*/ 441 h 475"/>
                  <a:gd name="T14" fmla="*/ 124 w 348"/>
                  <a:gd name="T15" fmla="*/ 272 h 475"/>
                  <a:gd name="T16" fmla="*/ 125 w 348"/>
                  <a:gd name="T17" fmla="*/ 257 h 475"/>
                  <a:gd name="T18" fmla="*/ 76 w 348"/>
                  <a:gd name="T19" fmla="*/ 257 h 475"/>
                  <a:gd name="T20" fmla="*/ 27 w 348"/>
                  <a:gd name="T21" fmla="*/ 185 h 475"/>
                  <a:gd name="T22" fmla="*/ 125 w 348"/>
                  <a:gd name="T23" fmla="*/ 40 h 475"/>
                  <a:gd name="T24" fmla="*/ 223 w 348"/>
                  <a:gd name="T25" fmla="*/ 39 h 475"/>
                  <a:gd name="T26" fmla="*/ 321 w 348"/>
                  <a:gd name="T27" fmla="*/ 184 h 475"/>
                  <a:gd name="T28" fmla="*/ 272 w 348"/>
                  <a:gd name="T29" fmla="*/ 257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48" h="475">
                    <a:moveTo>
                      <a:pt x="272" y="257"/>
                    </a:moveTo>
                    <a:cubicBezTo>
                      <a:pt x="261" y="257"/>
                      <a:pt x="249" y="257"/>
                      <a:pt x="235" y="257"/>
                    </a:cubicBezTo>
                    <a:cubicBezTo>
                      <a:pt x="236" y="261"/>
                      <a:pt x="237" y="266"/>
                      <a:pt x="237" y="272"/>
                    </a:cubicBezTo>
                    <a:cubicBezTo>
                      <a:pt x="237" y="441"/>
                      <a:pt x="237" y="441"/>
                      <a:pt x="237" y="441"/>
                    </a:cubicBezTo>
                    <a:cubicBezTo>
                      <a:pt x="237" y="460"/>
                      <a:pt x="231" y="475"/>
                      <a:pt x="224" y="475"/>
                    </a:cubicBezTo>
                    <a:cubicBezTo>
                      <a:pt x="137" y="475"/>
                      <a:pt x="137" y="475"/>
                      <a:pt x="137" y="475"/>
                    </a:cubicBezTo>
                    <a:cubicBezTo>
                      <a:pt x="130" y="475"/>
                      <a:pt x="124" y="460"/>
                      <a:pt x="124" y="441"/>
                    </a:cubicBezTo>
                    <a:cubicBezTo>
                      <a:pt x="124" y="272"/>
                      <a:pt x="124" y="272"/>
                      <a:pt x="124" y="272"/>
                    </a:cubicBezTo>
                    <a:cubicBezTo>
                      <a:pt x="124" y="266"/>
                      <a:pt x="125" y="261"/>
                      <a:pt x="125" y="257"/>
                    </a:cubicBezTo>
                    <a:cubicBezTo>
                      <a:pt x="107" y="257"/>
                      <a:pt x="90" y="257"/>
                      <a:pt x="76" y="257"/>
                    </a:cubicBezTo>
                    <a:cubicBezTo>
                      <a:pt x="22" y="257"/>
                      <a:pt x="0" y="225"/>
                      <a:pt x="27" y="185"/>
                    </a:cubicBezTo>
                    <a:cubicBezTo>
                      <a:pt x="54" y="145"/>
                      <a:pt x="98" y="79"/>
                      <a:pt x="125" y="40"/>
                    </a:cubicBezTo>
                    <a:cubicBezTo>
                      <a:pt x="152" y="0"/>
                      <a:pt x="196" y="0"/>
                      <a:pt x="223" y="39"/>
                    </a:cubicBezTo>
                    <a:cubicBezTo>
                      <a:pt x="250" y="79"/>
                      <a:pt x="294" y="144"/>
                      <a:pt x="321" y="184"/>
                    </a:cubicBezTo>
                    <a:cubicBezTo>
                      <a:pt x="348" y="224"/>
                      <a:pt x="326" y="257"/>
                      <a:pt x="272" y="25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Freeform 10"/>
              <p:cNvSpPr>
                <a:spLocks/>
              </p:cNvSpPr>
              <p:nvPr/>
            </p:nvSpPr>
            <p:spPr bwMode="auto">
              <a:xfrm>
                <a:off x="1158" y="582"/>
                <a:ext cx="347" cy="212"/>
              </a:xfrm>
              <a:custGeom>
                <a:avLst/>
                <a:gdLst>
                  <a:gd name="T0" fmla="*/ 0 w 347"/>
                  <a:gd name="T1" fmla="*/ 1 h 212"/>
                  <a:gd name="T2" fmla="*/ 1 w 347"/>
                  <a:gd name="T3" fmla="*/ 208 h 212"/>
                  <a:gd name="T4" fmla="*/ 343 w 347"/>
                  <a:gd name="T5" fmla="*/ 212 h 212"/>
                  <a:gd name="T6" fmla="*/ 347 w 347"/>
                  <a:gd name="T7" fmla="*/ 0 h 212"/>
                  <a:gd name="T8" fmla="*/ 0 w 347"/>
                  <a:gd name="T9" fmla="*/ 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7" h="212">
                    <a:moveTo>
                      <a:pt x="0" y="1"/>
                    </a:moveTo>
                    <a:lnTo>
                      <a:pt x="1" y="208"/>
                    </a:lnTo>
                    <a:lnTo>
                      <a:pt x="343" y="212"/>
                    </a:lnTo>
                    <a:lnTo>
                      <a:pt x="347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Freeform 11"/>
              <p:cNvSpPr>
                <a:spLocks/>
              </p:cNvSpPr>
              <p:nvPr/>
            </p:nvSpPr>
            <p:spPr bwMode="auto">
              <a:xfrm>
                <a:off x="1114" y="825"/>
                <a:ext cx="444" cy="75"/>
              </a:xfrm>
              <a:custGeom>
                <a:avLst/>
                <a:gdLst>
                  <a:gd name="T0" fmla="*/ 0 w 444"/>
                  <a:gd name="T1" fmla="*/ 75 h 75"/>
                  <a:gd name="T2" fmla="*/ 444 w 444"/>
                  <a:gd name="T3" fmla="*/ 73 h 75"/>
                  <a:gd name="T4" fmla="*/ 393 w 444"/>
                  <a:gd name="T5" fmla="*/ 0 h 75"/>
                  <a:gd name="T6" fmla="*/ 44 w 444"/>
                  <a:gd name="T7" fmla="*/ 3 h 75"/>
                  <a:gd name="T8" fmla="*/ 0 w 444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4" h="75">
                    <a:moveTo>
                      <a:pt x="0" y="75"/>
                    </a:moveTo>
                    <a:lnTo>
                      <a:pt x="444" y="73"/>
                    </a:lnTo>
                    <a:lnTo>
                      <a:pt x="393" y="0"/>
                    </a:lnTo>
                    <a:lnTo>
                      <a:pt x="44" y="3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Freeform 12"/>
              <p:cNvSpPr>
                <a:spLocks noEditPoints="1"/>
              </p:cNvSpPr>
              <p:nvPr/>
            </p:nvSpPr>
            <p:spPr bwMode="auto">
              <a:xfrm>
                <a:off x="1140" y="568"/>
                <a:ext cx="382" cy="240"/>
              </a:xfrm>
              <a:custGeom>
                <a:avLst/>
                <a:gdLst>
                  <a:gd name="T0" fmla="*/ 288 w 303"/>
                  <a:gd name="T1" fmla="*/ 0 h 190"/>
                  <a:gd name="T2" fmla="*/ 15 w 303"/>
                  <a:gd name="T3" fmla="*/ 0 h 190"/>
                  <a:gd name="T4" fmla="*/ 0 w 303"/>
                  <a:gd name="T5" fmla="*/ 16 h 190"/>
                  <a:gd name="T6" fmla="*/ 0 w 303"/>
                  <a:gd name="T7" fmla="*/ 174 h 190"/>
                  <a:gd name="T8" fmla="*/ 15 w 303"/>
                  <a:gd name="T9" fmla="*/ 190 h 190"/>
                  <a:gd name="T10" fmla="*/ 288 w 303"/>
                  <a:gd name="T11" fmla="*/ 190 h 190"/>
                  <a:gd name="T12" fmla="*/ 303 w 303"/>
                  <a:gd name="T13" fmla="*/ 174 h 190"/>
                  <a:gd name="T14" fmla="*/ 303 w 303"/>
                  <a:gd name="T15" fmla="*/ 16 h 190"/>
                  <a:gd name="T16" fmla="*/ 288 w 303"/>
                  <a:gd name="T17" fmla="*/ 0 h 190"/>
                  <a:gd name="T18" fmla="*/ 279 w 303"/>
                  <a:gd name="T19" fmla="*/ 168 h 190"/>
                  <a:gd name="T20" fmla="*/ 23 w 303"/>
                  <a:gd name="T21" fmla="*/ 168 h 190"/>
                  <a:gd name="T22" fmla="*/ 23 w 303"/>
                  <a:gd name="T23" fmla="*/ 20 h 190"/>
                  <a:gd name="T24" fmla="*/ 279 w 303"/>
                  <a:gd name="T25" fmla="*/ 20 h 190"/>
                  <a:gd name="T26" fmla="*/ 279 w 303"/>
                  <a:gd name="T27" fmla="*/ 16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3" h="190">
                    <a:moveTo>
                      <a:pt x="288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83"/>
                      <a:pt x="7" y="190"/>
                      <a:pt x="15" y="190"/>
                    </a:cubicBezTo>
                    <a:cubicBezTo>
                      <a:pt x="288" y="190"/>
                      <a:pt x="288" y="190"/>
                      <a:pt x="288" y="190"/>
                    </a:cubicBezTo>
                    <a:cubicBezTo>
                      <a:pt x="296" y="190"/>
                      <a:pt x="303" y="183"/>
                      <a:pt x="303" y="174"/>
                    </a:cubicBezTo>
                    <a:cubicBezTo>
                      <a:pt x="303" y="16"/>
                      <a:pt x="303" y="16"/>
                      <a:pt x="303" y="16"/>
                    </a:cubicBezTo>
                    <a:cubicBezTo>
                      <a:pt x="303" y="7"/>
                      <a:pt x="296" y="0"/>
                      <a:pt x="288" y="0"/>
                    </a:cubicBezTo>
                    <a:close/>
                    <a:moveTo>
                      <a:pt x="279" y="168"/>
                    </a:moveTo>
                    <a:cubicBezTo>
                      <a:pt x="23" y="168"/>
                      <a:pt x="23" y="168"/>
                      <a:pt x="23" y="168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79" y="20"/>
                      <a:pt x="279" y="20"/>
                      <a:pt x="279" y="20"/>
                    </a:cubicBezTo>
                    <a:lnTo>
                      <a:pt x="279" y="16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Freeform 13"/>
              <p:cNvSpPr>
                <a:spLocks noEditPoints="1"/>
              </p:cNvSpPr>
              <p:nvPr/>
            </p:nvSpPr>
            <p:spPr bwMode="auto">
              <a:xfrm>
                <a:off x="1104" y="819"/>
                <a:ext cx="469" cy="82"/>
              </a:xfrm>
              <a:custGeom>
                <a:avLst/>
                <a:gdLst>
                  <a:gd name="T0" fmla="*/ 370 w 372"/>
                  <a:gd name="T1" fmla="*/ 65 h 65"/>
                  <a:gd name="T2" fmla="*/ 371 w 372"/>
                  <a:gd name="T3" fmla="*/ 65 h 65"/>
                  <a:gd name="T4" fmla="*/ 372 w 372"/>
                  <a:gd name="T5" fmla="*/ 65 h 65"/>
                  <a:gd name="T6" fmla="*/ 327 w 372"/>
                  <a:gd name="T7" fmla="*/ 0 h 65"/>
                  <a:gd name="T8" fmla="*/ 34 w 372"/>
                  <a:gd name="T9" fmla="*/ 0 h 65"/>
                  <a:gd name="T10" fmla="*/ 0 w 372"/>
                  <a:gd name="T11" fmla="*/ 65 h 65"/>
                  <a:gd name="T12" fmla="*/ 1 w 372"/>
                  <a:gd name="T13" fmla="*/ 65 h 65"/>
                  <a:gd name="T14" fmla="*/ 2 w 372"/>
                  <a:gd name="T15" fmla="*/ 65 h 65"/>
                  <a:gd name="T16" fmla="*/ 370 w 372"/>
                  <a:gd name="T17" fmla="*/ 65 h 65"/>
                  <a:gd name="T18" fmla="*/ 146 w 372"/>
                  <a:gd name="T19" fmla="*/ 57 h 65"/>
                  <a:gd name="T20" fmla="*/ 151 w 372"/>
                  <a:gd name="T21" fmla="*/ 48 h 65"/>
                  <a:gd name="T22" fmla="*/ 217 w 372"/>
                  <a:gd name="T23" fmla="*/ 49 h 65"/>
                  <a:gd name="T24" fmla="*/ 223 w 372"/>
                  <a:gd name="T25" fmla="*/ 57 h 65"/>
                  <a:gd name="T26" fmla="*/ 146 w 372"/>
                  <a:gd name="T27" fmla="*/ 57 h 65"/>
                  <a:gd name="T28" fmla="*/ 50 w 372"/>
                  <a:gd name="T29" fmla="*/ 9 h 65"/>
                  <a:gd name="T30" fmla="*/ 309 w 372"/>
                  <a:gd name="T31" fmla="*/ 9 h 65"/>
                  <a:gd name="T32" fmla="*/ 332 w 372"/>
                  <a:gd name="T33" fmla="*/ 41 h 65"/>
                  <a:gd name="T34" fmla="*/ 34 w 372"/>
                  <a:gd name="T35" fmla="*/ 41 h 65"/>
                  <a:gd name="T36" fmla="*/ 50 w 372"/>
                  <a:gd name="T37" fmla="*/ 9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2" h="65">
                    <a:moveTo>
                      <a:pt x="370" y="65"/>
                    </a:moveTo>
                    <a:cubicBezTo>
                      <a:pt x="370" y="65"/>
                      <a:pt x="370" y="65"/>
                      <a:pt x="371" y="65"/>
                    </a:cubicBezTo>
                    <a:cubicBezTo>
                      <a:pt x="372" y="65"/>
                      <a:pt x="372" y="65"/>
                      <a:pt x="372" y="65"/>
                    </a:cubicBezTo>
                    <a:cubicBezTo>
                      <a:pt x="327" y="0"/>
                      <a:pt x="327" y="0"/>
                      <a:pt x="327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1" y="65"/>
                      <a:pt x="1" y="65"/>
                      <a:pt x="1" y="65"/>
                    </a:cubicBezTo>
                    <a:cubicBezTo>
                      <a:pt x="1" y="65"/>
                      <a:pt x="2" y="65"/>
                      <a:pt x="2" y="65"/>
                    </a:cubicBezTo>
                    <a:lnTo>
                      <a:pt x="370" y="65"/>
                    </a:lnTo>
                    <a:close/>
                    <a:moveTo>
                      <a:pt x="146" y="57"/>
                    </a:moveTo>
                    <a:cubicBezTo>
                      <a:pt x="151" y="48"/>
                      <a:pt x="151" y="48"/>
                      <a:pt x="151" y="48"/>
                    </a:cubicBezTo>
                    <a:cubicBezTo>
                      <a:pt x="217" y="49"/>
                      <a:pt x="217" y="49"/>
                      <a:pt x="217" y="49"/>
                    </a:cubicBezTo>
                    <a:cubicBezTo>
                      <a:pt x="223" y="57"/>
                      <a:pt x="223" y="57"/>
                      <a:pt x="223" y="57"/>
                    </a:cubicBezTo>
                    <a:lnTo>
                      <a:pt x="146" y="57"/>
                    </a:lnTo>
                    <a:close/>
                    <a:moveTo>
                      <a:pt x="50" y="9"/>
                    </a:moveTo>
                    <a:cubicBezTo>
                      <a:pt x="309" y="9"/>
                      <a:pt x="309" y="9"/>
                      <a:pt x="309" y="9"/>
                    </a:cubicBezTo>
                    <a:cubicBezTo>
                      <a:pt x="332" y="41"/>
                      <a:pt x="332" y="41"/>
                      <a:pt x="332" y="41"/>
                    </a:cubicBezTo>
                    <a:cubicBezTo>
                      <a:pt x="34" y="41"/>
                      <a:pt x="34" y="41"/>
                      <a:pt x="34" y="41"/>
                    </a:cubicBezTo>
                    <a:lnTo>
                      <a:pt x="50" y="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 14"/>
              <p:cNvSpPr>
                <a:spLocks/>
              </p:cNvSpPr>
              <p:nvPr/>
            </p:nvSpPr>
            <p:spPr bwMode="auto">
              <a:xfrm>
                <a:off x="1101" y="912"/>
                <a:ext cx="474" cy="23"/>
              </a:xfrm>
              <a:custGeom>
                <a:avLst/>
                <a:gdLst>
                  <a:gd name="T0" fmla="*/ 373 w 376"/>
                  <a:gd name="T1" fmla="*/ 0 h 18"/>
                  <a:gd name="T2" fmla="*/ 3 w 376"/>
                  <a:gd name="T3" fmla="*/ 0 h 18"/>
                  <a:gd name="T4" fmla="*/ 0 w 376"/>
                  <a:gd name="T5" fmla="*/ 9 h 18"/>
                  <a:gd name="T6" fmla="*/ 4 w 376"/>
                  <a:gd name="T7" fmla="*/ 18 h 18"/>
                  <a:gd name="T8" fmla="*/ 372 w 376"/>
                  <a:gd name="T9" fmla="*/ 18 h 18"/>
                  <a:gd name="T10" fmla="*/ 376 w 376"/>
                  <a:gd name="T11" fmla="*/ 9 h 18"/>
                  <a:gd name="T12" fmla="*/ 373 w 376"/>
                  <a:gd name="T1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8">
                    <a:moveTo>
                      <a:pt x="37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0" y="5"/>
                      <a:pt x="0" y="9"/>
                    </a:cubicBezTo>
                    <a:cubicBezTo>
                      <a:pt x="0" y="14"/>
                      <a:pt x="2" y="18"/>
                      <a:pt x="4" y="18"/>
                    </a:cubicBezTo>
                    <a:cubicBezTo>
                      <a:pt x="372" y="18"/>
                      <a:pt x="372" y="18"/>
                      <a:pt x="372" y="18"/>
                    </a:cubicBezTo>
                    <a:cubicBezTo>
                      <a:pt x="374" y="18"/>
                      <a:pt x="376" y="14"/>
                      <a:pt x="376" y="9"/>
                    </a:cubicBezTo>
                    <a:cubicBezTo>
                      <a:pt x="376" y="5"/>
                      <a:pt x="375" y="1"/>
                      <a:pt x="3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Freeform 15"/>
              <p:cNvSpPr>
                <a:spLocks noEditPoints="1"/>
              </p:cNvSpPr>
              <p:nvPr/>
            </p:nvSpPr>
            <p:spPr bwMode="auto">
              <a:xfrm>
                <a:off x="960" y="377"/>
                <a:ext cx="756" cy="756"/>
              </a:xfrm>
              <a:custGeom>
                <a:avLst/>
                <a:gdLst>
                  <a:gd name="T0" fmla="*/ 300 w 600"/>
                  <a:gd name="T1" fmla="*/ 600 h 600"/>
                  <a:gd name="T2" fmla="*/ 0 w 600"/>
                  <a:gd name="T3" fmla="*/ 300 h 600"/>
                  <a:gd name="T4" fmla="*/ 300 w 600"/>
                  <a:gd name="T5" fmla="*/ 0 h 600"/>
                  <a:gd name="T6" fmla="*/ 600 w 600"/>
                  <a:gd name="T7" fmla="*/ 300 h 600"/>
                  <a:gd name="T8" fmla="*/ 300 w 600"/>
                  <a:gd name="T9" fmla="*/ 600 h 600"/>
                  <a:gd name="T10" fmla="*/ 300 w 600"/>
                  <a:gd name="T11" fmla="*/ 18 h 600"/>
                  <a:gd name="T12" fmla="*/ 18 w 600"/>
                  <a:gd name="T13" fmla="*/ 300 h 600"/>
                  <a:gd name="T14" fmla="*/ 300 w 600"/>
                  <a:gd name="T15" fmla="*/ 582 h 600"/>
                  <a:gd name="T16" fmla="*/ 582 w 600"/>
                  <a:gd name="T17" fmla="*/ 300 h 600"/>
                  <a:gd name="T18" fmla="*/ 300 w 600"/>
                  <a:gd name="T19" fmla="*/ 18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0" h="600">
                    <a:moveTo>
                      <a:pt x="300" y="600"/>
                    </a:moveTo>
                    <a:cubicBezTo>
                      <a:pt x="135" y="600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0" y="0"/>
                    </a:cubicBezTo>
                    <a:cubicBezTo>
                      <a:pt x="465" y="0"/>
                      <a:pt x="600" y="135"/>
                      <a:pt x="600" y="300"/>
                    </a:cubicBezTo>
                    <a:cubicBezTo>
                      <a:pt x="600" y="465"/>
                      <a:pt x="465" y="600"/>
                      <a:pt x="300" y="600"/>
                    </a:cubicBezTo>
                    <a:close/>
                    <a:moveTo>
                      <a:pt x="300" y="18"/>
                    </a:moveTo>
                    <a:cubicBezTo>
                      <a:pt x="144" y="18"/>
                      <a:pt x="18" y="145"/>
                      <a:pt x="18" y="300"/>
                    </a:cubicBezTo>
                    <a:cubicBezTo>
                      <a:pt x="18" y="455"/>
                      <a:pt x="144" y="582"/>
                      <a:pt x="300" y="582"/>
                    </a:cubicBezTo>
                    <a:cubicBezTo>
                      <a:pt x="455" y="582"/>
                      <a:pt x="582" y="455"/>
                      <a:pt x="582" y="300"/>
                    </a:cubicBezTo>
                    <a:cubicBezTo>
                      <a:pt x="582" y="145"/>
                      <a:pt x="455" y="18"/>
                      <a:pt x="300" y="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path path="circle">
                  <a:fillToRect l="100000" t="10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Freeform 16"/>
              <p:cNvSpPr>
                <a:spLocks/>
              </p:cNvSpPr>
              <p:nvPr/>
            </p:nvSpPr>
            <p:spPr bwMode="auto">
              <a:xfrm>
                <a:off x="884" y="1706"/>
                <a:ext cx="269" cy="439"/>
              </a:xfrm>
              <a:custGeom>
                <a:avLst/>
                <a:gdLst>
                  <a:gd name="T0" fmla="*/ 0 w 269"/>
                  <a:gd name="T1" fmla="*/ 386 h 439"/>
                  <a:gd name="T2" fmla="*/ 24 w 269"/>
                  <a:gd name="T3" fmla="*/ 0 h 439"/>
                  <a:gd name="T4" fmla="*/ 269 w 269"/>
                  <a:gd name="T5" fmla="*/ 4 h 439"/>
                  <a:gd name="T6" fmla="*/ 263 w 269"/>
                  <a:gd name="T7" fmla="*/ 433 h 439"/>
                  <a:gd name="T8" fmla="*/ 89 w 269"/>
                  <a:gd name="T9" fmla="*/ 439 h 439"/>
                  <a:gd name="T10" fmla="*/ 0 w 269"/>
                  <a:gd name="T11" fmla="*/ 386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9" h="439">
                    <a:moveTo>
                      <a:pt x="0" y="386"/>
                    </a:moveTo>
                    <a:lnTo>
                      <a:pt x="24" y="0"/>
                    </a:lnTo>
                    <a:lnTo>
                      <a:pt x="269" y="4"/>
                    </a:lnTo>
                    <a:lnTo>
                      <a:pt x="263" y="433"/>
                    </a:lnTo>
                    <a:lnTo>
                      <a:pt x="89" y="439"/>
                    </a:lnTo>
                    <a:lnTo>
                      <a:pt x="0" y="386"/>
                    </a:ln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Freeform 17"/>
              <p:cNvSpPr>
                <a:spLocks noEditPoints="1"/>
              </p:cNvSpPr>
              <p:nvPr/>
            </p:nvSpPr>
            <p:spPr bwMode="auto">
              <a:xfrm>
                <a:off x="872" y="1680"/>
                <a:ext cx="315" cy="495"/>
              </a:xfrm>
              <a:custGeom>
                <a:avLst/>
                <a:gdLst>
                  <a:gd name="T0" fmla="*/ 203 w 250"/>
                  <a:gd name="T1" fmla="*/ 0 h 393"/>
                  <a:gd name="T2" fmla="*/ 47 w 250"/>
                  <a:gd name="T3" fmla="*/ 0 h 393"/>
                  <a:gd name="T4" fmla="*/ 0 w 250"/>
                  <a:gd name="T5" fmla="*/ 47 h 393"/>
                  <a:gd name="T6" fmla="*/ 0 w 250"/>
                  <a:gd name="T7" fmla="*/ 346 h 393"/>
                  <a:gd name="T8" fmla="*/ 47 w 250"/>
                  <a:gd name="T9" fmla="*/ 393 h 393"/>
                  <a:gd name="T10" fmla="*/ 203 w 250"/>
                  <a:gd name="T11" fmla="*/ 393 h 393"/>
                  <a:gd name="T12" fmla="*/ 250 w 250"/>
                  <a:gd name="T13" fmla="*/ 346 h 393"/>
                  <a:gd name="T14" fmla="*/ 250 w 250"/>
                  <a:gd name="T15" fmla="*/ 47 h 393"/>
                  <a:gd name="T16" fmla="*/ 203 w 250"/>
                  <a:gd name="T17" fmla="*/ 0 h 393"/>
                  <a:gd name="T18" fmla="*/ 100 w 250"/>
                  <a:gd name="T19" fmla="*/ 51 h 393"/>
                  <a:gd name="T20" fmla="*/ 164 w 250"/>
                  <a:gd name="T21" fmla="*/ 51 h 393"/>
                  <a:gd name="T22" fmla="*/ 170 w 250"/>
                  <a:gd name="T23" fmla="*/ 56 h 393"/>
                  <a:gd name="T24" fmla="*/ 164 w 250"/>
                  <a:gd name="T25" fmla="*/ 62 h 393"/>
                  <a:gd name="T26" fmla="*/ 100 w 250"/>
                  <a:gd name="T27" fmla="*/ 62 h 393"/>
                  <a:gd name="T28" fmla="*/ 94 w 250"/>
                  <a:gd name="T29" fmla="*/ 56 h 393"/>
                  <a:gd name="T30" fmla="*/ 100 w 250"/>
                  <a:gd name="T31" fmla="*/ 51 h 393"/>
                  <a:gd name="T32" fmla="*/ 41 w 250"/>
                  <a:gd name="T33" fmla="*/ 47 h 393"/>
                  <a:gd name="T34" fmla="*/ 50 w 250"/>
                  <a:gd name="T35" fmla="*/ 37 h 393"/>
                  <a:gd name="T36" fmla="*/ 60 w 250"/>
                  <a:gd name="T37" fmla="*/ 47 h 393"/>
                  <a:gd name="T38" fmla="*/ 50 w 250"/>
                  <a:gd name="T39" fmla="*/ 56 h 393"/>
                  <a:gd name="T40" fmla="*/ 41 w 250"/>
                  <a:gd name="T41" fmla="*/ 47 h 393"/>
                  <a:gd name="T42" fmla="*/ 152 w 250"/>
                  <a:gd name="T43" fmla="*/ 347 h 393"/>
                  <a:gd name="T44" fmla="*/ 112 w 250"/>
                  <a:gd name="T45" fmla="*/ 347 h 393"/>
                  <a:gd name="T46" fmla="*/ 109 w 250"/>
                  <a:gd name="T47" fmla="*/ 344 h 393"/>
                  <a:gd name="T48" fmla="*/ 112 w 250"/>
                  <a:gd name="T49" fmla="*/ 340 h 393"/>
                  <a:gd name="T50" fmla="*/ 152 w 250"/>
                  <a:gd name="T51" fmla="*/ 340 h 393"/>
                  <a:gd name="T52" fmla="*/ 155 w 250"/>
                  <a:gd name="T53" fmla="*/ 344 h 393"/>
                  <a:gd name="T54" fmla="*/ 152 w 250"/>
                  <a:gd name="T55" fmla="*/ 347 h 393"/>
                  <a:gd name="T56" fmla="*/ 205 w 250"/>
                  <a:gd name="T57" fmla="*/ 307 h 393"/>
                  <a:gd name="T58" fmla="*/ 53 w 250"/>
                  <a:gd name="T59" fmla="*/ 307 h 393"/>
                  <a:gd name="T60" fmla="*/ 53 w 250"/>
                  <a:gd name="T61" fmla="*/ 85 h 393"/>
                  <a:gd name="T62" fmla="*/ 205 w 250"/>
                  <a:gd name="T63" fmla="*/ 85 h 393"/>
                  <a:gd name="T64" fmla="*/ 205 w 250"/>
                  <a:gd name="T65" fmla="*/ 307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0" h="393">
                    <a:moveTo>
                      <a:pt x="203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21" y="0"/>
                      <a:pt x="0" y="21"/>
                      <a:pt x="0" y="47"/>
                    </a:cubicBezTo>
                    <a:cubicBezTo>
                      <a:pt x="0" y="346"/>
                      <a:pt x="0" y="346"/>
                      <a:pt x="0" y="346"/>
                    </a:cubicBezTo>
                    <a:cubicBezTo>
                      <a:pt x="0" y="372"/>
                      <a:pt x="21" y="393"/>
                      <a:pt x="47" y="393"/>
                    </a:cubicBezTo>
                    <a:cubicBezTo>
                      <a:pt x="203" y="393"/>
                      <a:pt x="203" y="393"/>
                      <a:pt x="203" y="393"/>
                    </a:cubicBezTo>
                    <a:cubicBezTo>
                      <a:pt x="229" y="393"/>
                      <a:pt x="250" y="372"/>
                      <a:pt x="250" y="346"/>
                    </a:cubicBezTo>
                    <a:cubicBezTo>
                      <a:pt x="250" y="47"/>
                      <a:pt x="250" y="47"/>
                      <a:pt x="250" y="47"/>
                    </a:cubicBezTo>
                    <a:cubicBezTo>
                      <a:pt x="250" y="21"/>
                      <a:pt x="229" y="0"/>
                      <a:pt x="203" y="0"/>
                    </a:cubicBezTo>
                    <a:close/>
                    <a:moveTo>
                      <a:pt x="100" y="51"/>
                    </a:moveTo>
                    <a:cubicBezTo>
                      <a:pt x="164" y="51"/>
                      <a:pt x="164" y="51"/>
                      <a:pt x="164" y="51"/>
                    </a:cubicBezTo>
                    <a:cubicBezTo>
                      <a:pt x="167" y="51"/>
                      <a:pt x="170" y="54"/>
                      <a:pt x="170" y="56"/>
                    </a:cubicBezTo>
                    <a:cubicBezTo>
                      <a:pt x="170" y="59"/>
                      <a:pt x="167" y="62"/>
                      <a:pt x="164" y="62"/>
                    </a:cubicBezTo>
                    <a:cubicBezTo>
                      <a:pt x="100" y="62"/>
                      <a:pt x="100" y="62"/>
                      <a:pt x="100" y="62"/>
                    </a:cubicBezTo>
                    <a:cubicBezTo>
                      <a:pt x="97" y="62"/>
                      <a:pt x="94" y="59"/>
                      <a:pt x="94" y="56"/>
                    </a:cubicBezTo>
                    <a:cubicBezTo>
                      <a:pt x="94" y="54"/>
                      <a:pt x="97" y="51"/>
                      <a:pt x="100" y="51"/>
                    </a:cubicBezTo>
                    <a:close/>
                    <a:moveTo>
                      <a:pt x="41" y="47"/>
                    </a:moveTo>
                    <a:cubicBezTo>
                      <a:pt x="41" y="42"/>
                      <a:pt x="45" y="37"/>
                      <a:pt x="50" y="37"/>
                    </a:cubicBezTo>
                    <a:cubicBezTo>
                      <a:pt x="55" y="37"/>
                      <a:pt x="60" y="42"/>
                      <a:pt x="60" y="47"/>
                    </a:cubicBezTo>
                    <a:cubicBezTo>
                      <a:pt x="60" y="52"/>
                      <a:pt x="55" y="56"/>
                      <a:pt x="50" y="56"/>
                    </a:cubicBezTo>
                    <a:cubicBezTo>
                      <a:pt x="45" y="56"/>
                      <a:pt x="41" y="52"/>
                      <a:pt x="41" y="47"/>
                    </a:cubicBezTo>
                    <a:close/>
                    <a:moveTo>
                      <a:pt x="152" y="347"/>
                    </a:moveTo>
                    <a:cubicBezTo>
                      <a:pt x="112" y="347"/>
                      <a:pt x="112" y="347"/>
                      <a:pt x="112" y="347"/>
                    </a:cubicBezTo>
                    <a:cubicBezTo>
                      <a:pt x="110" y="347"/>
                      <a:pt x="109" y="346"/>
                      <a:pt x="109" y="344"/>
                    </a:cubicBezTo>
                    <a:cubicBezTo>
                      <a:pt x="109" y="342"/>
                      <a:pt x="110" y="340"/>
                      <a:pt x="112" y="340"/>
                    </a:cubicBezTo>
                    <a:cubicBezTo>
                      <a:pt x="152" y="340"/>
                      <a:pt x="152" y="340"/>
                      <a:pt x="152" y="340"/>
                    </a:cubicBezTo>
                    <a:cubicBezTo>
                      <a:pt x="154" y="340"/>
                      <a:pt x="155" y="342"/>
                      <a:pt x="155" y="344"/>
                    </a:cubicBezTo>
                    <a:cubicBezTo>
                      <a:pt x="155" y="346"/>
                      <a:pt x="154" y="347"/>
                      <a:pt x="152" y="347"/>
                    </a:cubicBezTo>
                    <a:close/>
                    <a:moveTo>
                      <a:pt x="205" y="307"/>
                    </a:moveTo>
                    <a:cubicBezTo>
                      <a:pt x="53" y="307"/>
                      <a:pt x="53" y="307"/>
                      <a:pt x="53" y="307"/>
                    </a:cubicBezTo>
                    <a:cubicBezTo>
                      <a:pt x="53" y="85"/>
                      <a:pt x="53" y="85"/>
                      <a:pt x="53" y="85"/>
                    </a:cubicBezTo>
                    <a:cubicBezTo>
                      <a:pt x="205" y="85"/>
                      <a:pt x="205" y="85"/>
                      <a:pt x="205" y="85"/>
                    </a:cubicBezTo>
                    <a:lnTo>
                      <a:pt x="205" y="30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Freeform 18"/>
              <p:cNvSpPr>
                <a:spLocks noEditPoints="1"/>
              </p:cNvSpPr>
              <p:nvPr/>
            </p:nvSpPr>
            <p:spPr bwMode="auto">
              <a:xfrm>
                <a:off x="651" y="1561"/>
                <a:ext cx="757" cy="756"/>
              </a:xfrm>
              <a:custGeom>
                <a:avLst/>
                <a:gdLst>
                  <a:gd name="T0" fmla="*/ 300 w 600"/>
                  <a:gd name="T1" fmla="*/ 600 h 600"/>
                  <a:gd name="T2" fmla="*/ 0 w 600"/>
                  <a:gd name="T3" fmla="*/ 300 h 600"/>
                  <a:gd name="T4" fmla="*/ 300 w 600"/>
                  <a:gd name="T5" fmla="*/ 0 h 600"/>
                  <a:gd name="T6" fmla="*/ 600 w 600"/>
                  <a:gd name="T7" fmla="*/ 300 h 600"/>
                  <a:gd name="T8" fmla="*/ 300 w 600"/>
                  <a:gd name="T9" fmla="*/ 600 h 600"/>
                  <a:gd name="T10" fmla="*/ 300 w 600"/>
                  <a:gd name="T11" fmla="*/ 18 h 600"/>
                  <a:gd name="T12" fmla="*/ 18 w 600"/>
                  <a:gd name="T13" fmla="*/ 300 h 600"/>
                  <a:gd name="T14" fmla="*/ 300 w 600"/>
                  <a:gd name="T15" fmla="*/ 582 h 600"/>
                  <a:gd name="T16" fmla="*/ 582 w 600"/>
                  <a:gd name="T17" fmla="*/ 300 h 600"/>
                  <a:gd name="T18" fmla="*/ 300 w 600"/>
                  <a:gd name="T19" fmla="*/ 18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0" h="600">
                    <a:moveTo>
                      <a:pt x="300" y="600"/>
                    </a:moveTo>
                    <a:cubicBezTo>
                      <a:pt x="135" y="600"/>
                      <a:pt x="0" y="465"/>
                      <a:pt x="0" y="300"/>
                    </a:cubicBezTo>
                    <a:cubicBezTo>
                      <a:pt x="0" y="135"/>
                      <a:pt x="135" y="0"/>
                      <a:pt x="300" y="0"/>
                    </a:cubicBezTo>
                    <a:cubicBezTo>
                      <a:pt x="465" y="0"/>
                      <a:pt x="600" y="135"/>
                      <a:pt x="600" y="300"/>
                    </a:cubicBezTo>
                    <a:cubicBezTo>
                      <a:pt x="600" y="465"/>
                      <a:pt x="465" y="600"/>
                      <a:pt x="300" y="600"/>
                    </a:cubicBezTo>
                    <a:close/>
                    <a:moveTo>
                      <a:pt x="300" y="18"/>
                    </a:moveTo>
                    <a:cubicBezTo>
                      <a:pt x="145" y="18"/>
                      <a:pt x="18" y="145"/>
                      <a:pt x="18" y="300"/>
                    </a:cubicBezTo>
                    <a:cubicBezTo>
                      <a:pt x="18" y="455"/>
                      <a:pt x="145" y="582"/>
                      <a:pt x="300" y="582"/>
                    </a:cubicBezTo>
                    <a:cubicBezTo>
                      <a:pt x="455" y="582"/>
                      <a:pt x="582" y="455"/>
                      <a:pt x="582" y="300"/>
                    </a:cubicBezTo>
                    <a:cubicBezTo>
                      <a:pt x="582" y="145"/>
                      <a:pt x="455" y="18"/>
                      <a:pt x="300" y="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path path="circle">
                  <a:fillToRect l="100000" t="10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800" y="3002"/>
                <a:ext cx="220" cy="15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Freeform 20"/>
              <p:cNvSpPr>
                <a:spLocks noEditPoints="1"/>
              </p:cNvSpPr>
              <p:nvPr/>
            </p:nvSpPr>
            <p:spPr bwMode="auto">
              <a:xfrm>
                <a:off x="791" y="2994"/>
                <a:ext cx="237" cy="194"/>
              </a:xfrm>
              <a:custGeom>
                <a:avLst/>
                <a:gdLst>
                  <a:gd name="T0" fmla="*/ 174 w 188"/>
                  <a:gd name="T1" fmla="*/ 0 h 154"/>
                  <a:gd name="T2" fmla="*/ 14 w 188"/>
                  <a:gd name="T3" fmla="*/ 0 h 154"/>
                  <a:gd name="T4" fmla="*/ 0 w 188"/>
                  <a:gd name="T5" fmla="*/ 14 h 154"/>
                  <a:gd name="T6" fmla="*/ 0 w 188"/>
                  <a:gd name="T7" fmla="*/ 123 h 154"/>
                  <a:gd name="T8" fmla="*/ 14 w 188"/>
                  <a:gd name="T9" fmla="*/ 137 h 154"/>
                  <a:gd name="T10" fmla="*/ 77 w 188"/>
                  <a:gd name="T11" fmla="*/ 137 h 154"/>
                  <a:gd name="T12" fmla="*/ 77 w 188"/>
                  <a:gd name="T13" fmla="*/ 147 h 154"/>
                  <a:gd name="T14" fmla="*/ 17 w 188"/>
                  <a:gd name="T15" fmla="*/ 147 h 154"/>
                  <a:gd name="T16" fmla="*/ 14 w 188"/>
                  <a:gd name="T17" fmla="*/ 150 h 154"/>
                  <a:gd name="T18" fmla="*/ 17 w 188"/>
                  <a:gd name="T19" fmla="*/ 154 h 154"/>
                  <a:gd name="T20" fmla="*/ 171 w 188"/>
                  <a:gd name="T21" fmla="*/ 154 h 154"/>
                  <a:gd name="T22" fmla="*/ 175 w 188"/>
                  <a:gd name="T23" fmla="*/ 150 h 154"/>
                  <a:gd name="T24" fmla="*/ 171 w 188"/>
                  <a:gd name="T25" fmla="*/ 147 h 154"/>
                  <a:gd name="T26" fmla="*/ 119 w 188"/>
                  <a:gd name="T27" fmla="*/ 147 h 154"/>
                  <a:gd name="T28" fmla="*/ 119 w 188"/>
                  <a:gd name="T29" fmla="*/ 137 h 154"/>
                  <a:gd name="T30" fmla="*/ 174 w 188"/>
                  <a:gd name="T31" fmla="*/ 137 h 154"/>
                  <a:gd name="T32" fmla="*/ 188 w 188"/>
                  <a:gd name="T33" fmla="*/ 123 h 154"/>
                  <a:gd name="T34" fmla="*/ 188 w 188"/>
                  <a:gd name="T35" fmla="*/ 14 h 154"/>
                  <a:gd name="T36" fmla="*/ 174 w 188"/>
                  <a:gd name="T37" fmla="*/ 0 h 154"/>
                  <a:gd name="T38" fmla="*/ 178 w 188"/>
                  <a:gd name="T39" fmla="*/ 113 h 154"/>
                  <a:gd name="T40" fmla="*/ 166 w 188"/>
                  <a:gd name="T41" fmla="*/ 125 h 154"/>
                  <a:gd name="T42" fmla="*/ 23 w 188"/>
                  <a:gd name="T43" fmla="*/ 125 h 154"/>
                  <a:gd name="T44" fmla="*/ 11 w 188"/>
                  <a:gd name="T45" fmla="*/ 113 h 154"/>
                  <a:gd name="T46" fmla="*/ 11 w 188"/>
                  <a:gd name="T47" fmla="*/ 21 h 154"/>
                  <a:gd name="T48" fmla="*/ 23 w 188"/>
                  <a:gd name="T49" fmla="*/ 9 h 154"/>
                  <a:gd name="T50" fmla="*/ 166 w 188"/>
                  <a:gd name="T51" fmla="*/ 9 h 154"/>
                  <a:gd name="T52" fmla="*/ 178 w 188"/>
                  <a:gd name="T53" fmla="*/ 21 h 154"/>
                  <a:gd name="T54" fmla="*/ 178 w 188"/>
                  <a:gd name="T55" fmla="*/ 113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8" h="154">
                    <a:moveTo>
                      <a:pt x="174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131"/>
                      <a:pt x="6" y="137"/>
                      <a:pt x="14" y="137"/>
                    </a:cubicBezTo>
                    <a:cubicBezTo>
                      <a:pt x="77" y="137"/>
                      <a:pt x="77" y="137"/>
                      <a:pt x="77" y="137"/>
                    </a:cubicBezTo>
                    <a:cubicBezTo>
                      <a:pt x="77" y="147"/>
                      <a:pt x="77" y="147"/>
                      <a:pt x="77" y="147"/>
                    </a:cubicBezTo>
                    <a:cubicBezTo>
                      <a:pt x="17" y="147"/>
                      <a:pt x="17" y="147"/>
                      <a:pt x="17" y="147"/>
                    </a:cubicBezTo>
                    <a:cubicBezTo>
                      <a:pt x="15" y="147"/>
                      <a:pt x="14" y="149"/>
                      <a:pt x="14" y="150"/>
                    </a:cubicBezTo>
                    <a:cubicBezTo>
                      <a:pt x="14" y="152"/>
                      <a:pt x="15" y="154"/>
                      <a:pt x="17" y="154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3" y="154"/>
                      <a:pt x="175" y="152"/>
                      <a:pt x="175" y="150"/>
                    </a:cubicBezTo>
                    <a:cubicBezTo>
                      <a:pt x="175" y="149"/>
                      <a:pt x="173" y="147"/>
                      <a:pt x="171" y="147"/>
                    </a:cubicBezTo>
                    <a:cubicBezTo>
                      <a:pt x="119" y="147"/>
                      <a:pt x="119" y="147"/>
                      <a:pt x="119" y="147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74" y="137"/>
                      <a:pt x="174" y="137"/>
                      <a:pt x="174" y="137"/>
                    </a:cubicBezTo>
                    <a:cubicBezTo>
                      <a:pt x="182" y="137"/>
                      <a:pt x="188" y="131"/>
                      <a:pt x="188" y="123"/>
                    </a:cubicBezTo>
                    <a:cubicBezTo>
                      <a:pt x="188" y="14"/>
                      <a:pt x="188" y="14"/>
                      <a:pt x="188" y="14"/>
                    </a:cubicBezTo>
                    <a:cubicBezTo>
                      <a:pt x="188" y="7"/>
                      <a:pt x="182" y="0"/>
                      <a:pt x="174" y="0"/>
                    </a:cubicBezTo>
                    <a:close/>
                    <a:moveTo>
                      <a:pt x="178" y="113"/>
                    </a:moveTo>
                    <a:cubicBezTo>
                      <a:pt x="178" y="120"/>
                      <a:pt x="173" y="125"/>
                      <a:pt x="166" y="125"/>
                    </a:cubicBezTo>
                    <a:cubicBezTo>
                      <a:pt x="23" y="125"/>
                      <a:pt x="23" y="125"/>
                      <a:pt x="23" y="125"/>
                    </a:cubicBezTo>
                    <a:cubicBezTo>
                      <a:pt x="16" y="125"/>
                      <a:pt x="11" y="120"/>
                      <a:pt x="11" y="113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14"/>
                      <a:pt x="16" y="9"/>
                      <a:pt x="23" y="9"/>
                    </a:cubicBezTo>
                    <a:cubicBezTo>
                      <a:pt x="166" y="9"/>
                      <a:pt x="166" y="9"/>
                      <a:pt x="166" y="9"/>
                    </a:cubicBezTo>
                    <a:cubicBezTo>
                      <a:pt x="173" y="9"/>
                      <a:pt x="178" y="14"/>
                      <a:pt x="178" y="21"/>
                    </a:cubicBezTo>
                    <a:lnTo>
                      <a:pt x="178" y="11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Rectangle 21"/>
              <p:cNvSpPr>
                <a:spLocks noChangeArrowheads="1"/>
              </p:cNvSpPr>
              <p:nvPr/>
            </p:nvSpPr>
            <p:spPr bwMode="auto">
              <a:xfrm>
                <a:off x="1087" y="3002"/>
                <a:ext cx="221" cy="155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 22"/>
              <p:cNvSpPr>
                <a:spLocks noEditPoints="1"/>
              </p:cNvSpPr>
              <p:nvPr/>
            </p:nvSpPr>
            <p:spPr bwMode="auto">
              <a:xfrm>
                <a:off x="1078" y="2994"/>
                <a:ext cx="237" cy="194"/>
              </a:xfrm>
              <a:custGeom>
                <a:avLst/>
                <a:gdLst>
                  <a:gd name="T0" fmla="*/ 174 w 188"/>
                  <a:gd name="T1" fmla="*/ 0 h 154"/>
                  <a:gd name="T2" fmla="*/ 14 w 188"/>
                  <a:gd name="T3" fmla="*/ 0 h 154"/>
                  <a:gd name="T4" fmla="*/ 0 w 188"/>
                  <a:gd name="T5" fmla="*/ 14 h 154"/>
                  <a:gd name="T6" fmla="*/ 0 w 188"/>
                  <a:gd name="T7" fmla="*/ 123 h 154"/>
                  <a:gd name="T8" fmla="*/ 14 w 188"/>
                  <a:gd name="T9" fmla="*/ 137 h 154"/>
                  <a:gd name="T10" fmla="*/ 76 w 188"/>
                  <a:gd name="T11" fmla="*/ 137 h 154"/>
                  <a:gd name="T12" fmla="*/ 76 w 188"/>
                  <a:gd name="T13" fmla="*/ 147 h 154"/>
                  <a:gd name="T14" fmla="*/ 17 w 188"/>
                  <a:gd name="T15" fmla="*/ 147 h 154"/>
                  <a:gd name="T16" fmla="*/ 14 w 188"/>
                  <a:gd name="T17" fmla="*/ 150 h 154"/>
                  <a:gd name="T18" fmla="*/ 17 w 188"/>
                  <a:gd name="T19" fmla="*/ 154 h 154"/>
                  <a:gd name="T20" fmla="*/ 171 w 188"/>
                  <a:gd name="T21" fmla="*/ 154 h 154"/>
                  <a:gd name="T22" fmla="*/ 175 w 188"/>
                  <a:gd name="T23" fmla="*/ 150 h 154"/>
                  <a:gd name="T24" fmla="*/ 171 w 188"/>
                  <a:gd name="T25" fmla="*/ 147 h 154"/>
                  <a:gd name="T26" fmla="*/ 118 w 188"/>
                  <a:gd name="T27" fmla="*/ 147 h 154"/>
                  <a:gd name="T28" fmla="*/ 118 w 188"/>
                  <a:gd name="T29" fmla="*/ 137 h 154"/>
                  <a:gd name="T30" fmla="*/ 174 w 188"/>
                  <a:gd name="T31" fmla="*/ 137 h 154"/>
                  <a:gd name="T32" fmla="*/ 188 w 188"/>
                  <a:gd name="T33" fmla="*/ 123 h 154"/>
                  <a:gd name="T34" fmla="*/ 188 w 188"/>
                  <a:gd name="T35" fmla="*/ 14 h 154"/>
                  <a:gd name="T36" fmla="*/ 174 w 188"/>
                  <a:gd name="T37" fmla="*/ 0 h 154"/>
                  <a:gd name="T38" fmla="*/ 178 w 188"/>
                  <a:gd name="T39" fmla="*/ 113 h 154"/>
                  <a:gd name="T40" fmla="*/ 166 w 188"/>
                  <a:gd name="T41" fmla="*/ 125 h 154"/>
                  <a:gd name="T42" fmla="*/ 23 w 188"/>
                  <a:gd name="T43" fmla="*/ 125 h 154"/>
                  <a:gd name="T44" fmla="*/ 10 w 188"/>
                  <a:gd name="T45" fmla="*/ 113 h 154"/>
                  <a:gd name="T46" fmla="*/ 10 w 188"/>
                  <a:gd name="T47" fmla="*/ 21 h 154"/>
                  <a:gd name="T48" fmla="*/ 23 w 188"/>
                  <a:gd name="T49" fmla="*/ 9 h 154"/>
                  <a:gd name="T50" fmla="*/ 166 w 188"/>
                  <a:gd name="T51" fmla="*/ 9 h 154"/>
                  <a:gd name="T52" fmla="*/ 178 w 188"/>
                  <a:gd name="T53" fmla="*/ 21 h 154"/>
                  <a:gd name="T54" fmla="*/ 178 w 188"/>
                  <a:gd name="T55" fmla="*/ 113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8" h="154">
                    <a:moveTo>
                      <a:pt x="174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131"/>
                      <a:pt x="6" y="137"/>
                      <a:pt x="14" y="137"/>
                    </a:cubicBezTo>
                    <a:cubicBezTo>
                      <a:pt x="76" y="137"/>
                      <a:pt x="76" y="137"/>
                      <a:pt x="76" y="137"/>
                    </a:cubicBezTo>
                    <a:cubicBezTo>
                      <a:pt x="76" y="147"/>
                      <a:pt x="76" y="147"/>
                      <a:pt x="76" y="147"/>
                    </a:cubicBezTo>
                    <a:cubicBezTo>
                      <a:pt x="17" y="147"/>
                      <a:pt x="17" y="147"/>
                      <a:pt x="17" y="147"/>
                    </a:cubicBezTo>
                    <a:cubicBezTo>
                      <a:pt x="15" y="147"/>
                      <a:pt x="14" y="149"/>
                      <a:pt x="14" y="150"/>
                    </a:cubicBezTo>
                    <a:cubicBezTo>
                      <a:pt x="14" y="152"/>
                      <a:pt x="15" y="154"/>
                      <a:pt x="17" y="154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3" y="154"/>
                      <a:pt x="175" y="152"/>
                      <a:pt x="175" y="150"/>
                    </a:cubicBezTo>
                    <a:cubicBezTo>
                      <a:pt x="175" y="149"/>
                      <a:pt x="173" y="147"/>
                      <a:pt x="171" y="147"/>
                    </a:cubicBezTo>
                    <a:cubicBezTo>
                      <a:pt x="118" y="147"/>
                      <a:pt x="118" y="147"/>
                      <a:pt x="118" y="147"/>
                    </a:cubicBezTo>
                    <a:cubicBezTo>
                      <a:pt x="118" y="137"/>
                      <a:pt x="118" y="137"/>
                      <a:pt x="118" y="137"/>
                    </a:cubicBezTo>
                    <a:cubicBezTo>
                      <a:pt x="174" y="137"/>
                      <a:pt x="174" y="137"/>
                      <a:pt x="174" y="137"/>
                    </a:cubicBezTo>
                    <a:cubicBezTo>
                      <a:pt x="182" y="137"/>
                      <a:pt x="188" y="131"/>
                      <a:pt x="188" y="123"/>
                    </a:cubicBezTo>
                    <a:cubicBezTo>
                      <a:pt x="188" y="14"/>
                      <a:pt x="188" y="14"/>
                      <a:pt x="188" y="14"/>
                    </a:cubicBezTo>
                    <a:cubicBezTo>
                      <a:pt x="188" y="7"/>
                      <a:pt x="182" y="0"/>
                      <a:pt x="174" y="0"/>
                    </a:cubicBezTo>
                    <a:close/>
                    <a:moveTo>
                      <a:pt x="178" y="113"/>
                    </a:moveTo>
                    <a:cubicBezTo>
                      <a:pt x="178" y="120"/>
                      <a:pt x="172" y="125"/>
                      <a:pt x="166" y="125"/>
                    </a:cubicBezTo>
                    <a:cubicBezTo>
                      <a:pt x="23" y="125"/>
                      <a:pt x="23" y="125"/>
                      <a:pt x="23" y="125"/>
                    </a:cubicBezTo>
                    <a:cubicBezTo>
                      <a:pt x="16" y="125"/>
                      <a:pt x="10" y="120"/>
                      <a:pt x="10" y="113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0" y="14"/>
                      <a:pt x="16" y="9"/>
                      <a:pt x="23" y="9"/>
                    </a:cubicBezTo>
                    <a:cubicBezTo>
                      <a:pt x="166" y="9"/>
                      <a:pt x="166" y="9"/>
                      <a:pt x="166" y="9"/>
                    </a:cubicBezTo>
                    <a:cubicBezTo>
                      <a:pt x="172" y="9"/>
                      <a:pt x="178" y="14"/>
                      <a:pt x="178" y="21"/>
                    </a:cubicBezTo>
                    <a:lnTo>
                      <a:pt x="178" y="11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Rectangle 23"/>
              <p:cNvSpPr>
                <a:spLocks noChangeArrowheads="1"/>
              </p:cNvSpPr>
              <p:nvPr/>
            </p:nvSpPr>
            <p:spPr bwMode="auto">
              <a:xfrm>
                <a:off x="788" y="3277"/>
                <a:ext cx="558" cy="1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908" y="3185"/>
                <a:ext cx="13" cy="9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Rectangle 25"/>
              <p:cNvSpPr>
                <a:spLocks noChangeArrowheads="1"/>
              </p:cNvSpPr>
              <p:nvPr/>
            </p:nvSpPr>
            <p:spPr bwMode="auto">
              <a:xfrm>
                <a:off x="1194" y="3185"/>
                <a:ext cx="13" cy="9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Freeform 26"/>
              <p:cNvSpPr>
                <a:spLocks noEditPoints="1"/>
              </p:cNvSpPr>
              <p:nvPr/>
            </p:nvSpPr>
            <p:spPr bwMode="auto">
              <a:xfrm>
                <a:off x="689" y="2761"/>
                <a:ext cx="756" cy="755"/>
              </a:xfrm>
              <a:custGeom>
                <a:avLst/>
                <a:gdLst>
                  <a:gd name="T0" fmla="*/ 300 w 600"/>
                  <a:gd name="T1" fmla="*/ 599 h 599"/>
                  <a:gd name="T2" fmla="*/ 0 w 600"/>
                  <a:gd name="T3" fmla="*/ 299 h 599"/>
                  <a:gd name="T4" fmla="*/ 300 w 600"/>
                  <a:gd name="T5" fmla="*/ 0 h 599"/>
                  <a:gd name="T6" fmla="*/ 600 w 600"/>
                  <a:gd name="T7" fmla="*/ 299 h 599"/>
                  <a:gd name="T8" fmla="*/ 300 w 600"/>
                  <a:gd name="T9" fmla="*/ 599 h 599"/>
                  <a:gd name="T10" fmla="*/ 300 w 600"/>
                  <a:gd name="T11" fmla="*/ 18 h 599"/>
                  <a:gd name="T12" fmla="*/ 18 w 600"/>
                  <a:gd name="T13" fmla="*/ 299 h 599"/>
                  <a:gd name="T14" fmla="*/ 300 w 600"/>
                  <a:gd name="T15" fmla="*/ 581 h 599"/>
                  <a:gd name="T16" fmla="*/ 582 w 600"/>
                  <a:gd name="T17" fmla="*/ 299 h 599"/>
                  <a:gd name="T18" fmla="*/ 300 w 600"/>
                  <a:gd name="T19" fmla="*/ 18 h 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0" h="599">
                    <a:moveTo>
                      <a:pt x="300" y="599"/>
                    </a:moveTo>
                    <a:cubicBezTo>
                      <a:pt x="135" y="599"/>
                      <a:pt x="0" y="465"/>
                      <a:pt x="0" y="299"/>
                    </a:cubicBezTo>
                    <a:cubicBezTo>
                      <a:pt x="0" y="134"/>
                      <a:pt x="135" y="0"/>
                      <a:pt x="300" y="0"/>
                    </a:cubicBezTo>
                    <a:cubicBezTo>
                      <a:pt x="466" y="0"/>
                      <a:pt x="600" y="134"/>
                      <a:pt x="600" y="299"/>
                    </a:cubicBezTo>
                    <a:cubicBezTo>
                      <a:pt x="600" y="465"/>
                      <a:pt x="466" y="599"/>
                      <a:pt x="300" y="599"/>
                    </a:cubicBezTo>
                    <a:close/>
                    <a:moveTo>
                      <a:pt x="300" y="18"/>
                    </a:moveTo>
                    <a:cubicBezTo>
                      <a:pt x="145" y="18"/>
                      <a:pt x="18" y="144"/>
                      <a:pt x="18" y="299"/>
                    </a:cubicBezTo>
                    <a:cubicBezTo>
                      <a:pt x="18" y="455"/>
                      <a:pt x="145" y="581"/>
                      <a:pt x="300" y="581"/>
                    </a:cubicBezTo>
                    <a:cubicBezTo>
                      <a:pt x="456" y="581"/>
                      <a:pt x="582" y="455"/>
                      <a:pt x="582" y="299"/>
                    </a:cubicBezTo>
                    <a:cubicBezTo>
                      <a:pt x="582" y="144"/>
                      <a:pt x="456" y="18"/>
                      <a:pt x="300" y="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path path="circle">
                  <a:fillToRect l="100000" t="10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1913" y="3566"/>
                <a:ext cx="415" cy="110"/>
              </a:xfrm>
              <a:custGeom>
                <a:avLst/>
                <a:gdLst>
                  <a:gd name="T0" fmla="*/ 312 w 329"/>
                  <a:gd name="T1" fmla="*/ 0 h 87"/>
                  <a:gd name="T2" fmla="*/ 164 w 329"/>
                  <a:gd name="T3" fmla="*/ 34 h 87"/>
                  <a:gd name="T4" fmla="*/ 17 w 329"/>
                  <a:gd name="T5" fmla="*/ 0 h 87"/>
                  <a:gd name="T6" fmla="*/ 0 w 329"/>
                  <a:gd name="T7" fmla="*/ 27 h 87"/>
                  <a:gd name="T8" fmla="*/ 164 w 329"/>
                  <a:gd name="T9" fmla="*/ 87 h 87"/>
                  <a:gd name="T10" fmla="*/ 329 w 329"/>
                  <a:gd name="T11" fmla="*/ 27 h 87"/>
                  <a:gd name="T12" fmla="*/ 312 w 329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9" h="87">
                    <a:moveTo>
                      <a:pt x="312" y="0"/>
                    </a:moveTo>
                    <a:cubicBezTo>
                      <a:pt x="285" y="20"/>
                      <a:pt x="229" y="34"/>
                      <a:pt x="164" y="34"/>
                    </a:cubicBezTo>
                    <a:cubicBezTo>
                      <a:pt x="100" y="34"/>
                      <a:pt x="44" y="20"/>
                      <a:pt x="17" y="0"/>
                    </a:cubicBezTo>
                    <a:cubicBezTo>
                      <a:pt x="6" y="8"/>
                      <a:pt x="0" y="17"/>
                      <a:pt x="0" y="27"/>
                    </a:cubicBezTo>
                    <a:cubicBezTo>
                      <a:pt x="0" y="60"/>
                      <a:pt x="74" y="87"/>
                      <a:pt x="164" y="87"/>
                    </a:cubicBezTo>
                    <a:cubicBezTo>
                      <a:pt x="255" y="87"/>
                      <a:pt x="329" y="60"/>
                      <a:pt x="329" y="27"/>
                    </a:cubicBezTo>
                    <a:cubicBezTo>
                      <a:pt x="329" y="17"/>
                      <a:pt x="323" y="8"/>
                      <a:pt x="3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Freeform 28"/>
              <p:cNvSpPr>
                <a:spLocks/>
              </p:cNvSpPr>
              <p:nvPr/>
            </p:nvSpPr>
            <p:spPr bwMode="auto">
              <a:xfrm>
                <a:off x="1913" y="3466"/>
                <a:ext cx="415" cy="109"/>
              </a:xfrm>
              <a:custGeom>
                <a:avLst/>
                <a:gdLst>
                  <a:gd name="T0" fmla="*/ 312 w 329"/>
                  <a:gd name="T1" fmla="*/ 0 h 87"/>
                  <a:gd name="T2" fmla="*/ 164 w 329"/>
                  <a:gd name="T3" fmla="*/ 33 h 87"/>
                  <a:gd name="T4" fmla="*/ 17 w 329"/>
                  <a:gd name="T5" fmla="*/ 0 h 87"/>
                  <a:gd name="T6" fmla="*/ 0 w 329"/>
                  <a:gd name="T7" fmla="*/ 27 h 87"/>
                  <a:gd name="T8" fmla="*/ 164 w 329"/>
                  <a:gd name="T9" fmla="*/ 87 h 87"/>
                  <a:gd name="T10" fmla="*/ 329 w 329"/>
                  <a:gd name="T11" fmla="*/ 27 h 87"/>
                  <a:gd name="T12" fmla="*/ 312 w 329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9" h="87">
                    <a:moveTo>
                      <a:pt x="312" y="0"/>
                    </a:moveTo>
                    <a:cubicBezTo>
                      <a:pt x="285" y="20"/>
                      <a:pt x="229" y="33"/>
                      <a:pt x="164" y="33"/>
                    </a:cubicBezTo>
                    <a:cubicBezTo>
                      <a:pt x="100" y="33"/>
                      <a:pt x="44" y="20"/>
                      <a:pt x="17" y="0"/>
                    </a:cubicBezTo>
                    <a:cubicBezTo>
                      <a:pt x="6" y="8"/>
                      <a:pt x="0" y="17"/>
                      <a:pt x="0" y="27"/>
                    </a:cubicBezTo>
                    <a:cubicBezTo>
                      <a:pt x="0" y="60"/>
                      <a:pt x="74" y="87"/>
                      <a:pt x="164" y="87"/>
                    </a:cubicBezTo>
                    <a:cubicBezTo>
                      <a:pt x="255" y="87"/>
                      <a:pt x="329" y="60"/>
                      <a:pt x="329" y="27"/>
                    </a:cubicBezTo>
                    <a:cubicBezTo>
                      <a:pt x="329" y="17"/>
                      <a:pt x="323" y="8"/>
                      <a:pt x="312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Oval 29"/>
              <p:cNvSpPr>
                <a:spLocks noChangeArrowheads="1"/>
              </p:cNvSpPr>
              <p:nvPr/>
            </p:nvSpPr>
            <p:spPr bwMode="auto">
              <a:xfrm>
                <a:off x="1913" y="3322"/>
                <a:ext cx="415" cy="1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Freeform 30"/>
              <p:cNvSpPr>
                <a:spLocks noEditPoints="1"/>
              </p:cNvSpPr>
              <p:nvPr/>
            </p:nvSpPr>
            <p:spPr bwMode="auto">
              <a:xfrm>
                <a:off x="1743" y="3122"/>
                <a:ext cx="755" cy="754"/>
              </a:xfrm>
              <a:custGeom>
                <a:avLst/>
                <a:gdLst>
                  <a:gd name="T0" fmla="*/ 299 w 599"/>
                  <a:gd name="T1" fmla="*/ 599 h 599"/>
                  <a:gd name="T2" fmla="*/ 0 w 599"/>
                  <a:gd name="T3" fmla="*/ 300 h 599"/>
                  <a:gd name="T4" fmla="*/ 299 w 599"/>
                  <a:gd name="T5" fmla="*/ 0 h 599"/>
                  <a:gd name="T6" fmla="*/ 599 w 599"/>
                  <a:gd name="T7" fmla="*/ 300 h 599"/>
                  <a:gd name="T8" fmla="*/ 299 w 599"/>
                  <a:gd name="T9" fmla="*/ 599 h 599"/>
                  <a:gd name="T10" fmla="*/ 299 w 599"/>
                  <a:gd name="T11" fmla="*/ 18 h 599"/>
                  <a:gd name="T12" fmla="*/ 18 w 599"/>
                  <a:gd name="T13" fmla="*/ 300 h 599"/>
                  <a:gd name="T14" fmla="*/ 299 w 599"/>
                  <a:gd name="T15" fmla="*/ 581 h 599"/>
                  <a:gd name="T16" fmla="*/ 581 w 599"/>
                  <a:gd name="T17" fmla="*/ 300 h 599"/>
                  <a:gd name="T18" fmla="*/ 299 w 599"/>
                  <a:gd name="T19" fmla="*/ 18 h 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9" h="599">
                    <a:moveTo>
                      <a:pt x="299" y="599"/>
                    </a:moveTo>
                    <a:cubicBezTo>
                      <a:pt x="134" y="599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cubicBezTo>
                      <a:pt x="465" y="0"/>
                      <a:pt x="599" y="134"/>
                      <a:pt x="599" y="300"/>
                    </a:cubicBezTo>
                    <a:cubicBezTo>
                      <a:pt x="599" y="465"/>
                      <a:pt x="465" y="599"/>
                      <a:pt x="299" y="599"/>
                    </a:cubicBezTo>
                    <a:close/>
                    <a:moveTo>
                      <a:pt x="299" y="18"/>
                    </a:moveTo>
                    <a:cubicBezTo>
                      <a:pt x="144" y="18"/>
                      <a:pt x="18" y="144"/>
                      <a:pt x="18" y="300"/>
                    </a:cubicBezTo>
                    <a:cubicBezTo>
                      <a:pt x="18" y="455"/>
                      <a:pt x="144" y="581"/>
                      <a:pt x="299" y="581"/>
                    </a:cubicBezTo>
                    <a:cubicBezTo>
                      <a:pt x="455" y="581"/>
                      <a:pt x="581" y="455"/>
                      <a:pt x="581" y="300"/>
                    </a:cubicBezTo>
                    <a:cubicBezTo>
                      <a:pt x="581" y="144"/>
                      <a:pt x="455" y="18"/>
                      <a:pt x="299" y="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path path="circle">
                  <a:fillToRect l="100000" t="10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Freeform 31"/>
              <p:cNvSpPr>
                <a:spLocks noEditPoints="1"/>
              </p:cNvSpPr>
              <p:nvPr/>
            </p:nvSpPr>
            <p:spPr bwMode="auto">
              <a:xfrm>
                <a:off x="2918" y="3122"/>
                <a:ext cx="755" cy="754"/>
              </a:xfrm>
              <a:custGeom>
                <a:avLst/>
                <a:gdLst>
                  <a:gd name="T0" fmla="*/ 299 w 599"/>
                  <a:gd name="T1" fmla="*/ 599 h 599"/>
                  <a:gd name="T2" fmla="*/ 0 w 599"/>
                  <a:gd name="T3" fmla="*/ 300 h 599"/>
                  <a:gd name="T4" fmla="*/ 299 w 599"/>
                  <a:gd name="T5" fmla="*/ 0 h 599"/>
                  <a:gd name="T6" fmla="*/ 599 w 599"/>
                  <a:gd name="T7" fmla="*/ 300 h 599"/>
                  <a:gd name="T8" fmla="*/ 299 w 599"/>
                  <a:gd name="T9" fmla="*/ 599 h 599"/>
                  <a:gd name="T10" fmla="*/ 299 w 599"/>
                  <a:gd name="T11" fmla="*/ 18 h 599"/>
                  <a:gd name="T12" fmla="*/ 18 w 599"/>
                  <a:gd name="T13" fmla="*/ 300 h 599"/>
                  <a:gd name="T14" fmla="*/ 299 w 599"/>
                  <a:gd name="T15" fmla="*/ 581 h 599"/>
                  <a:gd name="T16" fmla="*/ 581 w 599"/>
                  <a:gd name="T17" fmla="*/ 300 h 599"/>
                  <a:gd name="T18" fmla="*/ 299 w 599"/>
                  <a:gd name="T19" fmla="*/ 18 h 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99" h="599">
                    <a:moveTo>
                      <a:pt x="299" y="599"/>
                    </a:moveTo>
                    <a:cubicBezTo>
                      <a:pt x="134" y="599"/>
                      <a:pt x="0" y="465"/>
                      <a:pt x="0" y="300"/>
                    </a:cubicBezTo>
                    <a:cubicBezTo>
                      <a:pt x="0" y="134"/>
                      <a:pt x="134" y="0"/>
                      <a:pt x="299" y="0"/>
                    </a:cubicBezTo>
                    <a:cubicBezTo>
                      <a:pt x="465" y="0"/>
                      <a:pt x="599" y="134"/>
                      <a:pt x="599" y="300"/>
                    </a:cubicBezTo>
                    <a:cubicBezTo>
                      <a:pt x="599" y="465"/>
                      <a:pt x="465" y="599"/>
                      <a:pt x="299" y="599"/>
                    </a:cubicBezTo>
                    <a:close/>
                    <a:moveTo>
                      <a:pt x="299" y="18"/>
                    </a:moveTo>
                    <a:cubicBezTo>
                      <a:pt x="144" y="18"/>
                      <a:pt x="18" y="144"/>
                      <a:pt x="18" y="300"/>
                    </a:cubicBezTo>
                    <a:cubicBezTo>
                      <a:pt x="18" y="455"/>
                      <a:pt x="144" y="581"/>
                      <a:pt x="299" y="581"/>
                    </a:cubicBezTo>
                    <a:cubicBezTo>
                      <a:pt x="455" y="581"/>
                      <a:pt x="581" y="455"/>
                      <a:pt x="581" y="300"/>
                    </a:cubicBezTo>
                    <a:cubicBezTo>
                      <a:pt x="581" y="144"/>
                      <a:pt x="455" y="18"/>
                      <a:pt x="299" y="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path path="circle">
                  <a:fillToRect l="100000" t="10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92" name="Freeform 32"/>
              <p:cNvSpPr>
                <a:spLocks noEditPoints="1"/>
              </p:cNvSpPr>
              <p:nvPr/>
            </p:nvSpPr>
            <p:spPr bwMode="auto">
              <a:xfrm>
                <a:off x="3965" y="2998"/>
                <a:ext cx="896" cy="896"/>
              </a:xfrm>
              <a:custGeom>
                <a:avLst/>
                <a:gdLst>
                  <a:gd name="T0" fmla="*/ 355 w 711"/>
                  <a:gd name="T1" fmla="*/ 711 h 711"/>
                  <a:gd name="T2" fmla="*/ 0 w 711"/>
                  <a:gd name="T3" fmla="*/ 356 h 711"/>
                  <a:gd name="T4" fmla="*/ 355 w 711"/>
                  <a:gd name="T5" fmla="*/ 0 h 711"/>
                  <a:gd name="T6" fmla="*/ 711 w 711"/>
                  <a:gd name="T7" fmla="*/ 356 h 711"/>
                  <a:gd name="T8" fmla="*/ 355 w 711"/>
                  <a:gd name="T9" fmla="*/ 711 h 711"/>
                  <a:gd name="T10" fmla="*/ 355 w 711"/>
                  <a:gd name="T11" fmla="*/ 22 h 711"/>
                  <a:gd name="T12" fmla="*/ 21 w 711"/>
                  <a:gd name="T13" fmla="*/ 356 h 711"/>
                  <a:gd name="T14" fmla="*/ 355 w 711"/>
                  <a:gd name="T15" fmla="*/ 690 h 711"/>
                  <a:gd name="T16" fmla="*/ 689 w 711"/>
                  <a:gd name="T17" fmla="*/ 356 h 711"/>
                  <a:gd name="T18" fmla="*/ 355 w 711"/>
                  <a:gd name="T19" fmla="*/ 22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11" h="711">
                    <a:moveTo>
                      <a:pt x="355" y="711"/>
                    </a:moveTo>
                    <a:cubicBezTo>
                      <a:pt x="159" y="711"/>
                      <a:pt x="0" y="552"/>
                      <a:pt x="0" y="356"/>
                    </a:cubicBezTo>
                    <a:cubicBezTo>
                      <a:pt x="0" y="160"/>
                      <a:pt x="159" y="0"/>
                      <a:pt x="355" y="0"/>
                    </a:cubicBezTo>
                    <a:cubicBezTo>
                      <a:pt x="551" y="0"/>
                      <a:pt x="711" y="160"/>
                      <a:pt x="711" y="356"/>
                    </a:cubicBezTo>
                    <a:cubicBezTo>
                      <a:pt x="711" y="552"/>
                      <a:pt x="551" y="711"/>
                      <a:pt x="355" y="711"/>
                    </a:cubicBezTo>
                    <a:close/>
                    <a:moveTo>
                      <a:pt x="355" y="22"/>
                    </a:moveTo>
                    <a:cubicBezTo>
                      <a:pt x="171" y="22"/>
                      <a:pt x="21" y="171"/>
                      <a:pt x="21" y="356"/>
                    </a:cubicBezTo>
                    <a:cubicBezTo>
                      <a:pt x="21" y="540"/>
                      <a:pt x="171" y="690"/>
                      <a:pt x="355" y="690"/>
                    </a:cubicBezTo>
                    <a:cubicBezTo>
                      <a:pt x="540" y="690"/>
                      <a:pt x="689" y="540"/>
                      <a:pt x="689" y="356"/>
                    </a:cubicBezTo>
                    <a:cubicBezTo>
                      <a:pt x="689" y="171"/>
                      <a:pt x="540" y="22"/>
                      <a:pt x="355" y="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path path="circle">
                  <a:fillToRect l="100000" t="10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93" name="Freeform 33"/>
              <p:cNvSpPr>
                <a:spLocks/>
              </p:cNvSpPr>
              <p:nvPr/>
            </p:nvSpPr>
            <p:spPr bwMode="auto">
              <a:xfrm>
                <a:off x="4135" y="3192"/>
                <a:ext cx="430" cy="306"/>
              </a:xfrm>
              <a:custGeom>
                <a:avLst/>
                <a:gdLst>
                  <a:gd name="T0" fmla="*/ 12 w 430"/>
                  <a:gd name="T1" fmla="*/ 303 h 306"/>
                  <a:gd name="T2" fmla="*/ 0 w 430"/>
                  <a:gd name="T3" fmla="*/ 241 h 306"/>
                  <a:gd name="T4" fmla="*/ 11 w 430"/>
                  <a:gd name="T5" fmla="*/ 13 h 306"/>
                  <a:gd name="T6" fmla="*/ 55 w 430"/>
                  <a:gd name="T7" fmla="*/ 3 h 306"/>
                  <a:gd name="T8" fmla="*/ 408 w 430"/>
                  <a:gd name="T9" fmla="*/ 0 h 306"/>
                  <a:gd name="T10" fmla="*/ 430 w 430"/>
                  <a:gd name="T11" fmla="*/ 35 h 306"/>
                  <a:gd name="T12" fmla="*/ 425 w 430"/>
                  <a:gd name="T13" fmla="*/ 279 h 306"/>
                  <a:gd name="T14" fmla="*/ 402 w 430"/>
                  <a:gd name="T15" fmla="*/ 306 h 306"/>
                  <a:gd name="T16" fmla="*/ 12 w 430"/>
                  <a:gd name="T17" fmla="*/ 303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0" h="306">
                    <a:moveTo>
                      <a:pt x="12" y="303"/>
                    </a:moveTo>
                    <a:lnTo>
                      <a:pt x="0" y="241"/>
                    </a:lnTo>
                    <a:lnTo>
                      <a:pt x="11" y="13"/>
                    </a:lnTo>
                    <a:lnTo>
                      <a:pt x="55" y="3"/>
                    </a:lnTo>
                    <a:lnTo>
                      <a:pt x="408" y="0"/>
                    </a:lnTo>
                    <a:lnTo>
                      <a:pt x="430" y="35"/>
                    </a:lnTo>
                    <a:lnTo>
                      <a:pt x="425" y="279"/>
                    </a:lnTo>
                    <a:lnTo>
                      <a:pt x="402" y="306"/>
                    </a:lnTo>
                    <a:lnTo>
                      <a:pt x="12" y="303"/>
                    </a:ln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94" name="Freeform 34"/>
              <p:cNvSpPr>
                <a:spLocks/>
              </p:cNvSpPr>
              <p:nvPr/>
            </p:nvSpPr>
            <p:spPr bwMode="auto">
              <a:xfrm>
                <a:off x="4135" y="3192"/>
                <a:ext cx="430" cy="306"/>
              </a:xfrm>
              <a:custGeom>
                <a:avLst/>
                <a:gdLst>
                  <a:gd name="T0" fmla="*/ 12 w 430"/>
                  <a:gd name="T1" fmla="*/ 303 h 306"/>
                  <a:gd name="T2" fmla="*/ 0 w 430"/>
                  <a:gd name="T3" fmla="*/ 241 h 306"/>
                  <a:gd name="T4" fmla="*/ 11 w 430"/>
                  <a:gd name="T5" fmla="*/ 13 h 306"/>
                  <a:gd name="T6" fmla="*/ 55 w 430"/>
                  <a:gd name="T7" fmla="*/ 3 h 306"/>
                  <a:gd name="T8" fmla="*/ 408 w 430"/>
                  <a:gd name="T9" fmla="*/ 0 h 306"/>
                  <a:gd name="T10" fmla="*/ 430 w 430"/>
                  <a:gd name="T11" fmla="*/ 35 h 306"/>
                  <a:gd name="T12" fmla="*/ 425 w 430"/>
                  <a:gd name="T13" fmla="*/ 279 h 306"/>
                  <a:gd name="T14" fmla="*/ 402 w 430"/>
                  <a:gd name="T15" fmla="*/ 306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0" h="306">
                    <a:moveTo>
                      <a:pt x="12" y="303"/>
                    </a:moveTo>
                    <a:lnTo>
                      <a:pt x="0" y="241"/>
                    </a:lnTo>
                    <a:lnTo>
                      <a:pt x="11" y="13"/>
                    </a:lnTo>
                    <a:lnTo>
                      <a:pt x="55" y="3"/>
                    </a:lnTo>
                    <a:lnTo>
                      <a:pt x="408" y="0"/>
                    </a:lnTo>
                    <a:lnTo>
                      <a:pt x="430" y="35"/>
                    </a:lnTo>
                    <a:lnTo>
                      <a:pt x="425" y="279"/>
                    </a:lnTo>
                    <a:lnTo>
                      <a:pt x="402" y="30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95" name="Freeform 35"/>
              <p:cNvSpPr>
                <a:spLocks noEditPoints="1"/>
              </p:cNvSpPr>
              <p:nvPr/>
            </p:nvSpPr>
            <p:spPr bwMode="auto">
              <a:xfrm>
                <a:off x="4125" y="3181"/>
                <a:ext cx="452" cy="368"/>
              </a:xfrm>
              <a:custGeom>
                <a:avLst/>
                <a:gdLst>
                  <a:gd name="T0" fmla="*/ 332 w 359"/>
                  <a:gd name="T1" fmla="*/ 0 h 292"/>
                  <a:gd name="T2" fmla="*/ 27 w 359"/>
                  <a:gd name="T3" fmla="*/ 0 h 292"/>
                  <a:gd name="T4" fmla="*/ 0 w 359"/>
                  <a:gd name="T5" fmla="*/ 27 h 292"/>
                  <a:gd name="T6" fmla="*/ 0 w 359"/>
                  <a:gd name="T7" fmla="*/ 234 h 292"/>
                  <a:gd name="T8" fmla="*/ 27 w 359"/>
                  <a:gd name="T9" fmla="*/ 261 h 292"/>
                  <a:gd name="T10" fmla="*/ 147 w 359"/>
                  <a:gd name="T11" fmla="*/ 261 h 292"/>
                  <a:gd name="T12" fmla="*/ 147 w 359"/>
                  <a:gd name="T13" fmla="*/ 279 h 292"/>
                  <a:gd name="T14" fmla="*/ 33 w 359"/>
                  <a:gd name="T15" fmla="*/ 279 h 292"/>
                  <a:gd name="T16" fmla="*/ 27 w 359"/>
                  <a:gd name="T17" fmla="*/ 286 h 292"/>
                  <a:gd name="T18" fmla="*/ 33 w 359"/>
                  <a:gd name="T19" fmla="*/ 292 h 292"/>
                  <a:gd name="T20" fmla="*/ 327 w 359"/>
                  <a:gd name="T21" fmla="*/ 292 h 292"/>
                  <a:gd name="T22" fmla="*/ 333 w 359"/>
                  <a:gd name="T23" fmla="*/ 286 h 292"/>
                  <a:gd name="T24" fmla="*/ 327 w 359"/>
                  <a:gd name="T25" fmla="*/ 279 h 292"/>
                  <a:gd name="T26" fmla="*/ 226 w 359"/>
                  <a:gd name="T27" fmla="*/ 279 h 292"/>
                  <a:gd name="T28" fmla="*/ 226 w 359"/>
                  <a:gd name="T29" fmla="*/ 261 h 292"/>
                  <a:gd name="T30" fmla="*/ 332 w 359"/>
                  <a:gd name="T31" fmla="*/ 261 h 292"/>
                  <a:gd name="T32" fmla="*/ 359 w 359"/>
                  <a:gd name="T33" fmla="*/ 234 h 292"/>
                  <a:gd name="T34" fmla="*/ 359 w 359"/>
                  <a:gd name="T35" fmla="*/ 27 h 292"/>
                  <a:gd name="T36" fmla="*/ 332 w 359"/>
                  <a:gd name="T37" fmla="*/ 0 h 292"/>
                  <a:gd name="T38" fmla="*/ 340 w 359"/>
                  <a:gd name="T39" fmla="*/ 215 h 292"/>
                  <a:gd name="T40" fmla="*/ 316 w 359"/>
                  <a:gd name="T41" fmla="*/ 238 h 292"/>
                  <a:gd name="T42" fmla="*/ 45 w 359"/>
                  <a:gd name="T43" fmla="*/ 238 h 292"/>
                  <a:gd name="T44" fmla="*/ 21 w 359"/>
                  <a:gd name="T45" fmla="*/ 215 h 292"/>
                  <a:gd name="T46" fmla="*/ 21 w 359"/>
                  <a:gd name="T47" fmla="*/ 40 h 292"/>
                  <a:gd name="T48" fmla="*/ 45 w 359"/>
                  <a:gd name="T49" fmla="*/ 17 h 292"/>
                  <a:gd name="T50" fmla="*/ 316 w 359"/>
                  <a:gd name="T51" fmla="*/ 17 h 292"/>
                  <a:gd name="T52" fmla="*/ 340 w 359"/>
                  <a:gd name="T53" fmla="*/ 40 h 292"/>
                  <a:gd name="T54" fmla="*/ 340 w 359"/>
                  <a:gd name="T55" fmla="*/ 215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" h="292">
                    <a:moveTo>
                      <a:pt x="332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12" y="0"/>
                      <a:pt x="0" y="12"/>
                      <a:pt x="0" y="27"/>
                    </a:cubicBezTo>
                    <a:cubicBezTo>
                      <a:pt x="0" y="234"/>
                      <a:pt x="0" y="234"/>
                      <a:pt x="0" y="234"/>
                    </a:cubicBezTo>
                    <a:cubicBezTo>
                      <a:pt x="0" y="249"/>
                      <a:pt x="12" y="261"/>
                      <a:pt x="27" y="261"/>
                    </a:cubicBezTo>
                    <a:cubicBezTo>
                      <a:pt x="147" y="261"/>
                      <a:pt x="147" y="261"/>
                      <a:pt x="147" y="261"/>
                    </a:cubicBezTo>
                    <a:cubicBezTo>
                      <a:pt x="147" y="279"/>
                      <a:pt x="147" y="279"/>
                      <a:pt x="147" y="279"/>
                    </a:cubicBezTo>
                    <a:cubicBezTo>
                      <a:pt x="33" y="279"/>
                      <a:pt x="33" y="279"/>
                      <a:pt x="33" y="279"/>
                    </a:cubicBezTo>
                    <a:cubicBezTo>
                      <a:pt x="30" y="279"/>
                      <a:pt x="27" y="282"/>
                      <a:pt x="27" y="286"/>
                    </a:cubicBezTo>
                    <a:cubicBezTo>
                      <a:pt x="27" y="289"/>
                      <a:pt x="30" y="292"/>
                      <a:pt x="33" y="292"/>
                    </a:cubicBezTo>
                    <a:cubicBezTo>
                      <a:pt x="327" y="292"/>
                      <a:pt x="327" y="292"/>
                      <a:pt x="327" y="292"/>
                    </a:cubicBezTo>
                    <a:cubicBezTo>
                      <a:pt x="330" y="292"/>
                      <a:pt x="333" y="289"/>
                      <a:pt x="333" y="286"/>
                    </a:cubicBezTo>
                    <a:cubicBezTo>
                      <a:pt x="333" y="282"/>
                      <a:pt x="330" y="279"/>
                      <a:pt x="327" y="279"/>
                    </a:cubicBezTo>
                    <a:cubicBezTo>
                      <a:pt x="226" y="279"/>
                      <a:pt x="226" y="279"/>
                      <a:pt x="226" y="279"/>
                    </a:cubicBezTo>
                    <a:cubicBezTo>
                      <a:pt x="226" y="261"/>
                      <a:pt x="226" y="261"/>
                      <a:pt x="226" y="261"/>
                    </a:cubicBezTo>
                    <a:cubicBezTo>
                      <a:pt x="332" y="261"/>
                      <a:pt x="332" y="261"/>
                      <a:pt x="332" y="261"/>
                    </a:cubicBezTo>
                    <a:cubicBezTo>
                      <a:pt x="347" y="261"/>
                      <a:pt x="359" y="249"/>
                      <a:pt x="359" y="234"/>
                    </a:cubicBezTo>
                    <a:cubicBezTo>
                      <a:pt x="359" y="27"/>
                      <a:pt x="359" y="27"/>
                      <a:pt x="359" y="27"/>
                    </a:cubicBezTo>
                    <a:cubicBezTo>
                      <a:pt x="359" y="12"/>
                      <a:pt x="347" y="0"/>
                      <a:pt x="332" y="0"/>
                    </a:cubicBezTo>
                    <a:close/>
                    <a:moveTo>
                      <a:pt x="340" y="215"/>
                    </a:moveTo>
                    <a:cubicBezTo>
                      <a:pt x="340" y="228"/>
                      <a:pt x="329" y="238"/>
                      <a:pt x="316" y="238"/>
                    </a:cubicBezTo>
                    <a:cubicBezTo>
                      <a:pt x="45" y="238"/>
                      <a:pt x="45" y="238"/>
                      <a:pt x="45" y="238"/>
                    </a:cubicBezTo>
                    <a:cubicBezTo>
                      <a:pt x="31" y="238"/>
                      <a:pt x="21" y="228"/>
                      <a:pt x="21" y="215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1" y="27"/>
                      <a:pt x="31" y="17"/>
                      <a:pt x="45" y="17"/>
                    </a:cubicBezTo>
                    <a:cubicBezTo>
                      <a:pt x="316" y="17"/>
                      <a:pt x="316" y="17"/>
                      <a:pt x="316" y="17"/>
                    </a:cubicBezTo>
                    <a:cubicBezTo>
                      <a:pt x="329" y="17"/>
                      <a:pt x="340" y="27"/>
                      <a:pt x="340" y="40"/>
                    </a:cubicBezTo>
                    <a:lnTo>
                      <a:pt x="340" y="21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96" name="Oval 36"/>
              <p:cNvSpPr>
                <a:spLocks noChangeArrowheads="1"/>
              </p:cNvSpPr>
              <p:nvPr/>
            </p:nvSpPr>
            <p:spPr bwMode="auto">
              <a:xfrm>
                <a:off x="4567" y="3571"/>
                <a:ext cx="88" cy="86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98" name="Freeform 37"/>
              <p:cNvSpPr>
                <a:spLocks/>
              </p:cNvSpPr>
              <p:nvPr/>
            </p:nvSpPr>
            <p:spPr bwMode="auto">
              <a:xfrm>
                <a:off x="4523" y="3363"/>
                <a:ext cx="159" cy="127"/>
              </a:xfrm>
              <a:custGeom>
                <a:avLst/>
                <a:gdLst>
                  <a:gd name="T0" fmla="*/ 3 w 159"/>
                  <a:gd name="T1" fmla="*/ 127 h 127"/>
                  <a:gd name="T2" fmla="*/ 0 w 159"/>
                  <a:gd name="T3" fmla="*/ 0 h 127"/>
                  <a:gd name="T4" fmla="*/ 158 w 159"/>
                  <a:gd name="T5" fmla="*/ 4 h 127"/>
                  <a:gd name="T6" fmla="*/ 159 w 159"/>
                  <a:gd name="T7" fmla="*/ 127 h 127"/>
                  <a:gd name="T8" fmla="*/ 3 w 159"/>
                  <a:gd name="T9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127">
                    <a:moveTo>
                      <a:pt x="3" y="127"/>
                    </a:moveTo>
                    <a:lnTo>
                      <a:pt x="0" y="0"/>
                    </a:lnTo>
                    <a:lnTo>
                      <a:pt x="158" y="4"/>
                    </a:lnTo>
                    <a:lnTo>
                      <a:pt x="159" y="127"/>
                    </a:lnTo>
                    <a:lnTo>
                      <a:pt x="3" y="127"/>
                    </a:ln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99" name="Freeform 38"/>
              <p:cNvSpPr>
                <a:spLocks noEditPoints="1"/>
              </p:cNvSpPr>
              <p:nvPr/>
            </p:nvSpPr>
            <p:spPr bwMode="auto">
              <a:xfrm>
                <a:off x="4500" y="3307"/>
                <a:ext cx="208" cy="383"/>
              </a:xfrm>
              <a:custGeom>
                <a:avLst/>
                <a:gdLst>
                  <a:gd name="T0" fmla="*/ 83 w 165"/>
                  <a:gd name="T1" fmla="*/ 0 h 304"/>
                  <a:gd name="T2" fmla="*/ 0 w 165"/>
                  <a:gd name="T3" fmla="*/ 69 h 304"/>
                  <a:gd name="T4" fmla="*/ 0 w 165"/>
                  <a:gd name="T5" fmla="*/ 236 h 304"/>
                  <a:gd name="T6" fmla="*/ 83 w 165"/>
                  <a:gd name="T7" fmla="*/ 304 h 304"/>
                  <a:gd name="T8" fmla="*/ 165 w 165"/>
                  <a:gd name="T9" fmla="*/ 236 h 304"/>
                  <a:gd name="T10" fmla="*/ 165 w 165"/>
                  <a:gd name="T11" fmla="*/ 69 h 304"/>
                  <a:gd name="T12" fmla="*/ 83 w 165"/>
                  <a:gd name="T13" fmla="*/ 0 h 304"/>
                  <a:gd name="T14" fmla="*/ 85 w 165"/>
                  <a:gd name="T15" fmla="*/ 265 h 304"/>
                  <a:gd name="T16" fmla="*/ 65 w 165"/>
                  <a:gd name="T17" fmla="*/ 245 h 304"/>
                  <a:gd name="T18" fmla="*/ 85 w 165"/>
                  <a:gd name="T19" fmla="*/ 225 h 304"/>
                  <a:gd name="T20" fmla="*/ 105 w 165"/>
                  <a:gd name="T21" fmla="*/ 245 h 304"/>
                  <a:gd name="T22" fmla="*/ 85 w 165"/>
                  <a:gd name="T23" fmla="*/ 265 h 304"/>
                  <a:gd name="T24" fmla="*/ 129 w 165"/>
                  <a:gd name="T25" fmla="*/ 124 h 304"/>
                  <a:gd name="T26" fmla="*/ 38 w 165"/>
                  <a:gd name="T27" fmla="*/ 124 h 304"/>
                  <a:gd name="T28" fmla="*/ 31 w 165"/>
                  <a:gd name="T29" fmla="*/ 117 h 304"/>
                  <a:gd name="T30" fmla="*/ 38 w 165"/>
                  <a:gd name="T31" fmla="*/ 110 h 304"/>
                  <a:gd name="T32" fmla="*/ 129 w 165"/>
                  <a:gd name="T33" fmla="*/ 110 h 304"/>
                  <a:gd name="T34" fmla="*/ 136 w 165"/>
                  <a:gd name="T35" fmla="*/ 117 h 304"/>
                  <a:gd name="T36" fmla="*/ 129 w 165"/>
                  <a:gd name="T37" fmla="*/ 124 h 304"/>
                  <a:gd name="T38" fmla="*/ 129 w 165"/>
                  <a:gd name="T39" fmla="*/ 75 h 304"/>
                  <a:gd name="T40" fmla="*/ 38 w 165"/>
                  <a:gd name="T41" fmla="*/ 75 h 304"/>
                  <a:gd name="T42" fmla="*/ 31 w 165"/>
                  <a:gd name="T43" fmla="*/ 68 h 304"/>
                  <a:gd name="T44" fmla="*/ 38 w 165"/>
                  <a:gd name="T45" fmla="*/ 61 h 304"/>
                  <a:gd name="T46" fmla="*/ 129 w 165"/>
                  <a:gd name="T47" fmla="*/ 61 h 304"/>
                  <a:gd name="T48" fmla="*/ 136 w 165"/>
                  <a:gd name="T49" fmla="*/ 68 h 304"/>
                  <a:gd name="T50" fmla="*/ 129 w 165"/>
                  <a:gd name="T51" fmla="*/ 75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5" h="304">
                    <a:moveTo>
                      <a:pt x="83" y="0"/>
                    </a:moveTo>
                    <a:cubicBezTo>
                      <a:pt x="37" y="0"/>
                      <a:pt x="3" y="8"/>
                      <a:pt x="0" y="69"/>
                    </a:cubicBezTo>
                    <a:cubicBezTo>
                      <a:pt x="0" y="236"/>
                      <a:pt x="0" y="236"/>
                      <a:pt x="0" y="236"/>
                    </a:cubicBezTo>
                    <a:cubicBezTo>
                      <a:pt x="2" y="299"/>
                      <a:pt x="37" y="304"/>
                      <a:pt x="83" y="304"/>
                    </a:cubicBezTo>
                    <a:cubicBezTo>
                      <a:pt x="128" y="304"/>
                      <a:pt x="165" y="296"/>
                      <a:pt x="165" y="236"/>
                    </a:cubicBezTo>
                    <a:cubicBezTo>
                      <a:pt x="165" y="69"/>
                      <a:pt x="165" y="69"/>
                      <a:pt x="165" y="69"/>
                    </a:cubicBezTo>
                    <a:cubicBezTo>
                      <a:pt x="164" y="15"/>
                      <a:pt x="128" y="0"/>
                      <a:pt x="83" y="0"/>
                    </a:cubicBezTo>
                    <a:close/>
                    <a:moveTo>
                      <a:pt x="85" y="265"/>
                    </a:moveTo>
                    <a:cubicBezTo>
                      <a:pt x="74" y="265"/>
                      <a:pt x="65" y="256"/>
                      <a:pt x="65" y="245"/>
                    </a:cubicBezTo>
                    <a:cubicBezTo>
                      <a:pt x="65" y="234"/>
                      <a:pt x="74" y="225"/>
                      <a:pt x="85" y="225"/>
                    </a:cubicBezTo>
                    <a:cubicBezTo>
                      <a:pt x="96" y="225"/>
                      <a:pt x="105" y="234"/>
                      <a:pt x="105" y="245"/>
                    </a:cubicBezTo>
                    <a:cubicBezTo>
                      <a:pt x="105" y="256"/>
                      <a:pt x="96" y="265"/>
                      <a:pt x="85" y="265"/>
                    </a:cubicBezTo>
                    <a:close/>
                    <a:moveTo>
                      <a:pt x="129" y="124"/>
                    </a:moveTo>
                    <a:cubicBezTo>
                      <a:pt x="38" y="124"/>
                      <a:pt x="38" y="124"/>
                      <a:pt x="38" y="124"/>
                    </a:cubicBezTo>
                    <a:cubicBezTo>
                      <a:pt x="34" y="124"/>
                      <a:pt x="31" y="121"/>
                      <a:pt x="31" y="117"/>
                    </a:cubicBezTo>
                    <a:cubicBezTo>
                      <a:pt x="31" y="113"/>
                      <a:pt x="34" y="110"/>
                      <a:pt x="38" y="110"/>
                    </a:cubicBezTo>
                    <a:cubicBezTo>
                      <a:pt x="129" y="110"/>
                      <a:pt x="129" y="110"/>
                      <a:pt x="129" y="110"/>
                    </a:cubicBezTo>
                    <a:cubicBezTo>
                      <a:pt x="133" y="110"/>
                      <a:pt x="136" y="113"/>
                      <a:pt x="136" y="117"/>
                    </a:cubicBezTo>
                    <a:cubicBezTo>
                      <a:pt x="136" y="121"/>
                      <a:pt x="133" y="124"/>
                      <a:pt x="129" y="124"/>
                    </a:cubicBezTo>
                    <a:close/>
                    <a:moveTo>
                      <a:pt x="129" y="75"/>
                    </a:moveTo>
                    <a:cubicBezTo>
                      <a:pt x="38" y="75"/>
                      <a:pt x="38" y="75"/>
                      <a:pt x="38" y="75"/>
                    </a:cubicBezTo>
                    <a:cubicBezTo>
                      <a:pt x="34" y="75"/>
                      <a:pt x="31" y="72"/>
                      <a:pt x="31" y="68"/>
                    </a:cubicBezTo>
                    <a:cubicBezTo>
                      <a:pt x="31" y="64"/>
                      <a:pt x="34" y="61"/>
                      <a:pt x="38" y="61"/>
                    </a:cubicBezTo>
                    <a:cubicBezTo>
                      <a:pt x="129" y="61"/>
                      <a:pt x="129" y="61"/>
                      <a:pt x="129" y="61"/>
                    </a:cubicBezTo>
                    <a:cubicBezTo>
                      <a:pt x="133" y="61"/>
                      <a:pt x="136" y="64"/>
                      <a:pt x="136" y="68"/>
                    </a:cubicBezTo>
                    <a:cubicBezTo>
                      <a:pt x="136" y="72"/>
                      <a:pt x="133" y="75"/>
                      <a:pt x="129" y="7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0" name="Freeform 39"/>
              <p:cNvSpPr>
                <a:spLocks/>
              </p:cNvSpPr>
              <p:nvPr/>
            </p:nvSpPr>
            <p:spPr bwMode="auto">
              <a:xfrm>
                <a:off x="2823" y="1400"/>
                <a:ext cx="55" cy="53"/>
              </a:xfrm>
              <a:custGeom>
                <a:avLst/>
                <a:gdLst>
                  <a:gd name="T0" fmla="*/ 38 w 43"/>
                  <a:gd name="T1" fmla="*/ 29 h 42"/>
                  <a:gd name="T2" fmla="*/ 29 w 43"/>
                  <a:gd name="T3" fmla="*/ 4 h 42"/>
                  <a:gd name="T4" fmla="*/ 4 w 43"/>
                  <a:gd name="T5" fmla="*/ 14 h 42"/>
                  <a:gd name="T6" fmla="*/ 14 w 43"/>
                  <a:gd name="T7" fmla="*/ 38 h 42"/>
                  <a:gd name="T8" fmla="*/ 38 w 43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8" y="29"/>
                    </a:moveTo>
                    <a:cubicBezTo>
                      <a:pt x="43" y="20"/>
                      <a:pt x="38" y="9"/>
                      <a:pt x="29" y="4"/>
                    </a:cubicBezTo>
                    <a:cubicBezTo>
                      <a:pt x="20" y="0"/>
                      <a:pt x="9" y="4"/>
                      <a:pt x="4" y="14"/>
                    </a:cubicBezTo>
                    <a:cubicBezTo>
                      <a:pt x="0" y="23"/>
                      <a:pt x="4" y="34"/>
                      <a:pt x="14" y="38"/>
                    </a:cubicBezTo>
                    <a:cubicBezTo>
                      <a:pt x="23" y="42"/>
                      <a:pt x="34" y="38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1" name="Freeform 40"/>
              <p:cNvSpPr>
                <a:spLocks/>
              </p:cNvSpPr>
              <p:nvPr/>
            </p:nvSpPr>
            <p:spPr bwMode="auto">
              <a:xfrm>
                <a:off x="2745" y="1365"/>
                <a:ext cx="53" cy="53"/>
              </a:xfrm>
              <a:custGeom>
                <a:avLst/>
                <a:gdLst>
                  <a:gd name="T0" fmla="*/ 38 w 42"/>
                  <a:gd name="T1" fmla="*/ 29 h 42"/>
                  <a:gd name="T2" fmla="*/ 28 w 42"/>
                  <a:gd name="T3" fmla="*/ 4 h 42"/>
                  <a:gd name="T4" fmla="*/ 4 w 42"/>
                  <a:gd name="T5" fmla="*/ 13 h 42"/>
                  <a:gd name="T6" fmla="*/ 13 w 42"/>
                  <a:gd name="T7" fmla="*/ 38 h 42"/>
                  <a:gd name="T8" fmla="*/ 38 w 42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38" y="29"/>
                    </a:moveTo>
                    <a:cubicBezTo>
                      <a:pt x="42" y="19"/>
                      <a:pt x="38" y="8"/>
                      <a:pt x="28" y="4"/>
                    </a:cubicBezTo>
                    <a:cubicBezTo>
                      <a:pt x="19" y="0"/>
                      <a:pt x="8" y="4"/>
                      <a:pt x="4" y="13"/>
                    </a:cubicBezTo>
                    <a:cubicBezTo>
                      <a:pt x="0" y="23"/>
                      <a:pt x="4" y="34"/>
                      <a:pt x="13" y="38"/>
                    </a:cubicBezTo>
                    <a:cubicBezTo>
                      <a:pt x="22" y="42"/>
                      <a:pt x="34" y="38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2" name="Freeform 41"/>
              <p:cNvSpPr>
                <a:spLocks/>
              </p:cNvSpPr>
              <p:nvPr/>
            </p:nvSpPr>
            <p:spPr bwMode="auto">
              <a:xfrm>
                <a:off x="2666" y="1328"/>
                <a:ext cx="53" cy="54"/>
              </a:xfrm>
              <a:custGeom>
                <a:avLst/>
                <a:gdLst>
                  <a:gd name="T0" fmla="*/ 38 w 42"/>
                  <a:gd name="T1" fmla="*/ 29 h 43"/>
                  <a:gd name="T2" fmla="*/ 29 w 42"/>
                  <a:gd name="T3" fmla="*/ 5 h 43"/>
                  <a:gd name="T4" fmla="*/ 4 w 42"/>
                  <a:gd name="T5" fmla="*/ 14 h 43"/>
                  <a:gd name="T6" fmla="*/ 14 w 42"/>
                  <a:gd name="T7" fmla="*/ 39 h 43"/>
                  <a:gd name="T8" fmla="*/ 38 w 42"/>
                  <a:gd name="T9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3">
                    <a:moveTo>
                      <a:pt x="38" y="29"/>
                    </a:moveTo>
                    <a:cubicBezTo>
                      <a:pt x="42" y="20"/>
                      <a:pt x="38" y="9"/>
                      <a:pt x="29" y="5"/>
                    </a:cubicBezTo>
                    <a:cubicBezTo>
                      <a:pt x="20" y="0"/>
                      <a:pt x="9" y="5"/>
                      <a:pt x="4" y="14"/>
                    </a:cubicBezTo>
                    <a:cubicBezTo>
                      <a:pt x="0" y="23"/>
                      <a:pt x="4" y="34"/>
                      <a:pt x="14" y="39"/>
                    </a:cubicBezTo>
                    <a:cubicBezTo>
                      <a:pt x="23" y="43"/>
                      <a:pt x="34" y="39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3" name="Freeform 42"/>
              <p:cNvSpPr>
                <a:spLocks/>
              </p:cNvSpPr>
              <p:nvPr/>
            </p:nvSpPr>
            <p:spPr bwMode="auto">
              <a:xfrm>
                <a:off x="2586" y="1293"/>
                <a:ext cx="55" cy="53"/>
              </a:xfrm>
              <a:custGeom>
                <a:avLst/>
                <a:gdLst>
                  <a:gd name="T0" fmla="*/ 39 w 43"/>
                  <a:gd name="T1" fmla="*/ 29 h 42"/>
                  <a:gd name="T2" fmla="*/ 29 w 43"/>
                  <a:gd name="T3" fmla="*/ 4 h 42"/>
                  <a:gd name="T4" fmla="*/ 5 w 43"/>
                  <a:gd name="T5" fmla="*/ 14 h 42"/>
                  <a:gd name="T6" fmla="*/ 14 w 43"/>
                  <a:gd name="T7" fmla="*/ 38 h 42"/>
                  <a:gd name="T8" fmla="*/ 39 w 43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9" y="29"/>
                    </a:moveTo>
                    <a:cubicBezTo>
                      <a:pt x="43" y="20"/>
                      <a:pt x="39" y="9"/>
                      <a:pt x="29" y="4"/>
                    </a:cubicBezTo>
                    <a:cubicBezTo>
                      <a:pt x="20" y="0"/>
                      <a:pt x="9" y="4"/>
                      <a:pt x="5" y="14"/>
                    </a:cubicBezTo>
                    <a:cubicBezTo>
                      <a:pt x="0" y="23"/>
                      <a:pt x="5" y="34"/>
                      <a:pt x="14" y="38"/>
                    </a:cubicBezTo>
                    <a:cubicBezTo>
                      <a:pt x="23" y="42"/>
                      <a:pt x="34" y="38"/>
                      <a:pt x="39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4" name="Freeform 43"/>
              <p:cNvSpPr>
                <a:spLocks/>
              </p:cNvSpPr>
              <p:nvPr/>
            </p:nvSpPr>
            <p:spPr bwMode="auto">
              <a:xfrm>
                <a:off x="2508" y="1258"/>
                <a:ext cx="53" cy="53"/>
              </a:xfrm>
              <a:custGeom>
                <a:avLst/>
                <a:gdLst>
                  <a:gd name="T0" fmla="*/ 38 w 42"/>
                  <a:gd name="T1" fmla="*/ 29 h 42"/>
                  <a:gd name="T2" fmla="*/ 29 w 42"/>
                  <a:gd name="T3" fmla="*/ 4 h 42"/>
                  <a:gd name="T4" fmla="*/ 4 w 42"/>
                  <a:gd name="T5" fmla="*/ 13 h 42"/>
                  <a:gd name="T6" fmla="*/ 13 w 42"/>
                  <a:gd name="T7" fmla="*/ 38 h 42"/>
                  <a:gd name="T8" fmla="*/ 38 w 42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38" y="29"/>
                    </a:moveTo>
                    <a:cubicBezTo>
                      <a:pt x="42" y="19"/>
                      <a:pt x="38" y="8"/>
                      <a:pt x="29" y="4"/>
                    </a:cubicBezTo>
                    <a:cubicBezTo>
                      <a:pt x="19" y="0"/>
                      <a:pt x="8" y="4"/>
                      <a:pt x="4" y="13"/>
                    </a:cubicBezTo>
                    <a:cubicBezTo>
                      <a:pt x="0" y="23"/>
                      <a:pt x="4" y="34"/>
                      <a:pt x="13" y="38"/>
                    </a:cubicBezTo>
                    <a:cubicBezTo>
                      <a:pt x="23" y="42"/>
                      <a:pt x="34" y="38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5" name="Freeform 44"/>
              <p:cNvSpPr>
                <a:spLocks/>
              </p:cNvSpPr>
              <p:nvPr/>
            </p:nvSpPr>
            <p:spPr bwMode="auto">
              <a:xfrm>
                <a:off x="2429" y="1221"/>
                <a:ext cx="54" cy="54"/>
              </a:xfrm>
              <a:custGeom>
                <a:avLst/>
                <a:gdLst>
                  <a:gd name="T0" fmla="*/ 39 w 43"/>
                  <a:gd name="T1" fmla="*/ 29 h 43"/>
                  <a:gd name="T2" fmla="*/ 29 w 43"/>
                  <a:gd name="T3" fmla="*/ 5 h 43"/>
                  <a:gd name="T4" fmla="*/ 5 w 43"/>
                  <a:gd name="T5" fmla="*/ 14 h 43"/>
                  <a:gd name="T6" fmla="*/ 14 w 43"/>
                  <a:gd name="T7" fmla="*/ 39 h 43"/>
                  <a:gd name="T8" fmla="*/ 39 w 43"/>
                  <a:gd name="T9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3">
                    <a:moveTo>
                      <a:pt x="39" y="29"/>
                    </a:moveTo>
                    <a:cubicBezTo>
                      <a:pt x="43" y="20"/>
                      <a:pt x="39" y="9"/>
                      <a:pt x="29" y="5"/>
                    </a:cubicBezTo>
                    <a:cubicBezTo>
                      <a:pt x="20" y="0"/>
                      <a:pt x="9" y="5"/>
                      <a:pt x="5" y="14"/>
                    </a:cubicBezTo>
                    <a:cubicBezTo>
                      <a:pt x="0" y="23"/>
                      <a:pt x="5" y="34"/>
                      <a:pt x="14" y="39"/>
                    </a:cubicBezTo>
                    <a:cubicBezTo>
                      <a:pt x="23" y="43"/>
                      <a:pt x="34" y="39"/>
                      <a:pt x="39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6" name="Freeform 45"/>
              <p:cNvSpPr>
                <a:spLocks/>
              </p:cNvSpPr>
              <p:nvPr/>
            </p:nvSpPr>
            <p:spPr bwMode="auto">
              <a:xfrm>
                <a:off x="2351" y="1186"/>
                <a:ext cx="53" cy="53"/>
              </a:xfrm>
              <a:custGeom>
                <a:avLst/>
                <a:gdLst>
                  <a:gd name="T0" fmla="*/ 38 w 42"/>
                  <a:gd name="T1" fmla="*/ 29 h 42"/>
                  <a:gd name="T2" fmla="*/ 29 w 42"/>
                  <a:gd name="T3" fmla="*/ 4 h 42"/>
                  <a:gd name="T4" fmla="*/ 4 w 42"/>
                  <a:gd name="T5" fmla="*/ 14 h 42"/>
                  <a:gd name="T6" fmla="*/ 13 w 42"/>
                  <a:gd name="T7" fmla="*/ 38 h 42"/>
                  <a:gd name="T8" fmla="*/ 38 w 42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38" y="29"/>
                    </a:moveTo>
                    <a:cubicBezTo>
                      <a:pt x="42" y="20"/>
                      <a:pt x="38" y="9"/>
                      <a:pt x="29" y="4"/>
                    </a:cubicBezTo>
                    <a:cubicBezTo>
                      <a:pt x="19" y="0"/>
                      <a:pt x="8" y="4"/>
                      <a:pt x="4" y="14"/>
                    </a:cubicBezTo>
                    <a:cubicBezTo>
                      <a:pt x="0" y="23"/>
                      <a:pt x="4" y="34"/>
                      <a:pt x="13" y="38"/>
                    </a:cubicBezTo>
                    <a:cubicBezTo>
                      <a:pt x="23" y="42"/>
                      <a:pt x="34" y="38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7" name="Freeform 46"/>
              <p:cNvSpPr>
                <a:spLocks/>
              </p:cNvSpPr>
              <p:nvPr/>
            </p:nvSpPr>
            <p:spPr bwMode="auto">
              <a:xfrm>
                <a:off x="2271" y="1151"/>
                <a:ext cx="54" cy="52"/>
              </a:xfrm>
              <a:custGeom>
                <a:avLst/>
                <a:gdLst>
                  <a:gd name="T0" fmla="*/ 39 w 43"/>
                  <a:gd name="T1" fmla="*/ 29 h 42"/>
                  <a:gd name="T2" fmla="*/ 29 w 43"/>
                  <a:gd name="T3" fmla="*/ 4 h 42"/>
                  <a:gd name="T4" fmla="*/ 5 w 43"/>
                  <a:gd name="T5" fmla="*/ 13 h 42"/>
                  <a:gd name="T6" fmla="*/ 14 w 43"/>
                  <a:gd name="T7" fmla="*/ 38 h 42"/>
                  <a:gd name="T8" fmla="*/ 39 w 43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9" y="29"/>
                    </a:moveTo>
                    <a:cubicBezTo>
                      <a:pt x="43" y="19"/>
                      <a:pt x="39" y="8"/>
                      <a:pt x="29" y="4"/>
                    </a:cubicBezTo>
                    <a:cubicBezTo>
                      <a:pt x="20" y="0"/>
                      <a:pt x="9" y="4"/>
                      <a:pt x="5" y="13"/>
                    </a:cubicBezTo>
                    <a:cubicBezTo>
                      <a:pt x="0" y="23"/>
                      <a:pt x="4" y="34"/>
                      <a:pt x="14" y="38"/>
                    </a:cubicBezTo>
                    <a:cubicBezTo>
                      <a:pt x="23" y="42"/>
                      <a:pt x="34" y="38"/>
                      <a:pt x="39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8" name="Freeform 47"/>
              <p:cNvSpPr>
                <a:spLocks/>
              </p:cNvSpPr>
              <p:nvPr/>
            </p:nvSpPr>
            <p:spPr bwMode="auto">
              <a:xfrm>
                <a:off x="2193" y="1114"/>
                <a:ext cx="53" cy="54"/>
              </a:xfrm>
              <a:custGeom>
                <a:avLst/>
                <a:gdLst>
                  <a:gd name="T0" fmla="*/ 38 w 42"/>
                  <a:gd name="T1" fmla="*/ 29 h 43"/>
                  <a:gd name="T2" fmla="*/ 29 w 42"/>
                  <a:gd name="T3" fmla="*/ 5 h 43"/>
                  <a:gd name="T4" fmla="*/ 4 w 42"/>
                  <a:gd name="T5" fmla="*/ 14 h 43"/>
                  <a:gd name="T6" fmla="*/ 13 w 42"/>
                  <a:gd name="T7" fmla="*/ 39 h 43"/>
                  <a:gd name="T8" fmla="*/ 38 w 42"/>
                  <a:gd name="T9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3">
                    <a:moveTo>
                      <a:pt x="38" y="29"/>
                    </a:moveTo>
                    <a:cubicBezTo>
                      <a:pt x="42" y="20"/>
                      <a:pt x="38" y="9"/>
                      <a:pt x="29" y="5"/>
                    </a:cubicBezTo>
                    <a:cubicBezTo>
                      <a:pt x="19" y="0"/>
                      <a:pt x="8" y="5"/>
                      <a:pt x="4" y="14"/>
                    </a:cubicBezTo>
                    <a:cubicBezTo>
                      <a:pt x="0" y="23"/>
                      <a:pt x="4" y="34"/>
                      <a:pt x="13" y="39"/>
                    </a:cubicBezTo>
                    <a:cubicBezTo>
                      <a:pt x="23" y="43"/>
                      <a:pt x="34" y="39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09" name="Freeform 48"/>
              <p:cNvSpPr>
                <a:spLocks/>
              </p:cNvSpPr>
              <p:nvPr/>
            </p:nvSpPr>
            <p:spPr bwMode="auto">
              <a:xfrm>
                <a:off x="2114" y="1079"/>
                <a:ext cx="54" cy="53"/>
              </a:xfrm>
              <a:custGeom>
                <a:avLst/>
                <a:gdLst>
                  <a:gd name="T0" fmla="*/ 38 w 43"/>
                  <a:gd name="T1" fmla="*/ 29 h 42"/>
                  <a:gd name="T2" fmla="*/ 29 w 43"/>
                  <a:gd name="T3" fmla="*/ 4 h 42"/>
                  <a:gd name="T4" fmla="*/ 4 w 43"/>
                  <a:gd name="T5" fmla="*/ 14 h 42"/>
                  <a:gd name="T6" fmla="*/ 14 w 43"/>
                  <a:gd name="T7" fmla="*/ 38 h 42"/>
                  <a:gd name="T8" fmla="*/ 38 w 43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8" y="29"/>
                    </a:moveTo>
                    <a:cubicBezTo>
                      <a:pt x="43" y="20"/>
                      <a:pt x="39" y="9"/>
                      <a:pt x="29" y="4"/>
                    </a:cubicBezTo>
                    <a:cubicBezTo>
                      <a:pt x="20" y="0"/>
                      <a:pt x="9" y="4"/>
                      <a:pt x="4" y="14"/>
                    </a:cubicBezTo>
                    <a:cubicBezTo>
                      <a:pt x="0" y="23"/>
                      <a:pt x="4" y="34"/>
                      <a:pt x="14" y="38"/>
                    </a:cubicBezTo>
                    <a:cubicBezTo>
                      <a:pt x="23" y="42"/>
                      <a:pt x="34" y="38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0" name="Freeform 49"/>
              <p:cNvSpPr>
                <a:spLocks/>
              </p:cNvSpPr>
              <p:nvPr/>
            </p:nvSpPr>
            <p:spPr bwMode="auto">
              <a:xfrm>
                <a:off x="2035" y="1043"/>
                <a:ext cx="53" cy="53"/>
              </a:xfrm>
              <a:custGeom>
                <a:avLst/>
                <a:gdLst>
                  <a:gd name="T0" fmla="*/ 38 w 42"/>
                  <a:gd name="T1" fmla="*/ 29 h 42"/>
                  <a:gd name="T2" fmla="*/ 29 w 42"/>
                  <a:gd name="T3" fmla="*/ 4 h 42"/>
                  <a:gd name="T4" fmla="*/ 4 w 42"/>
                  <a:gd name="T5" fmla="*/ 13 h 42"/>
                  <a:gd name="T6" fmla="*/ 13 w 42"/>
                  <a:gd name="T7" fmla="*/ 38 h 42"/>
                  <a:gd name="T8" fmla="*/ 38 w 42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38" y="29"/>
                    </a:moveTo>
                    <a:cubicBezTo>
                      <a:pt x="42" y="19"/>
                      <a:pt x="38" y="8"/>
                      <a:pt x="29" y="4"/>
                    </a:cubicBezTo>
                    <a:cubicBezTo>
                      <a:pt x="19" y="0"/>
                      <a:pt x="8" y="4"/>
                      <a:pt x="4" y="13"/>
                    </a:cubicBezTo>
                    <a:cubicBezTo>
                      <a:pt x="0" y="23"/>
                      <a:pt x="4" y="34"/>
                      <a:pt x="13" y="38"/>
                    </a:cubicBezTo>
                    <a:cubicBezTo>
                      <a:pt x="23" y="42"/>
                      <a:pt x="34" y="38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1" name="Freeform 50"/>
              <p:cNvSpPr>
                <a:spLocks/>
              </p:cNvSpPr>
              <p:nvPr/>
            </p:nvSpPr>
            <p:spPr bwMode="auto">
              <a:xfrm>
                <a:off x="1956" y="1007"/>
                <a:ext cx="54" cy="54"/>
              </a:xfrm>
              <a:custGeom>
                <a:avLst/>
                <a:gdLst>
                  <a:gd name="T0" fmla="*/ 38 w 43"/>
                  <a:gd name="T1" fmla="*/ 29 h 43"/>
                  <a:gd name="T2" fmla="*/ 29 w 43"/>
                  <a:gd name="T3" fmla="*/ 5 h 43"/>
                  <a:gd name="T4" fmla="*/ 4 w 43"/>
                  <a:gd name="T5" fmla="*/ 14 h 43"/>
                  <a:gd name="T6" fmla="*/ 14 w 43"/>
                  <a:gd name="T7" fmla="*/ 39 h 43"/>
                  <a:gd name="T8" fmla="*/ 38 w 43"/>
                  <a:gd name="T9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3">
                    <a:moveTo>
                      <a:pt x="38" y="29"/>
                    </a:moveTo>
                    <a:cubicBezTo>
                      <a:pt x="43" y="20"/>
                      <a:pt x="38" y="9"/>
                      <a:pt x="29" y="5"/>
                    </a:cubicBezTo>
                    <a:cubicBezTo>
                      <a:pt x="20" y="0"/>
                      <a:pt x="9" y="4"/>
                      <a:pt x="4" y="14"/>
                    </a:cubicBezTo>
                    <a:cubicBezTo>
                      <a:pt x="0" y="23"/>
                      <a:pt x="4" y="34"/>
                      <a:pt x="14" y="39"/>
                    </a:cubicBezTo>
                    <a:cubicBezTo>
                      <a:pt x="23" y="43"/>
                      <a:pt x="34" y="39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2" name="Freeform 51"/>
              <p:cNvSpPr>
                <a:spLocks/>
              </p:cNvSpPr>
              <p:nvPr/>
            </p:nvSpPr>
            <p:spPr bwMode="auto">
              <a:xfrm>
                <a:off x="1878" y="972"/>
                <a:ext cx="53" cy="52"/>
              </a:xfrm>
              <a:custGeom>
                <a:avLst/>
                <a:gdLst>
                  <a:gd name="T0" fmla="*/ 38 w 42"/>
                  <a:gd name="T1" fmla="*/ 29 h 42"/>
                  <a:gd name="T2" fmla="*/ 29 w 42"/>
                  <a:gd name="T3" fmla="*/ 4 h 42"/>
                  <a:gd name="T4" fmla="*/ 4 w 42"/>
                  <a:gd name="T5" fmla="*/ 14 h 42"/>
                  <a:gd name="T6" fmla="*/ 13 w 42"/>
                  <a:gd name="T7" fmla="*/ 38 h 42"/>
                  <a:gd name="T8" fmla="*/ 38 w 42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38" y="29"/>
                    </a:moveTo>
                    <a:cubicBezTo>
                      <a:pt x="42" y="20"/>
                      <a:pt x="38" y="8"/>
                      <a:pt x="29" y="4"/>
                    </a:cubicBezTo>
                    <a:cubicBezTo>
                      <a:pt x="19" y="0"/>
                      <a:pt x="8" y="4"/>
                      <a:pt x="4" y="14"/>
                    </a:cubicBezTo>
                    <a:cubicBezTo>
                      <a:pt x="0" y="23"/>
                      <a:pt x="4" y="34"/>
                      <a:pt x="13" y="38"/>
                    </a:cubicBezTo>
                    <a:cubicBezTo>
                      <a:pt x="23" y="42"/>
                      <a:pt x="34" y="38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3" name="Freeform 52"/>
              <p:cNvSpPr>
                <a:spLocks/>
              </p:cNvSpPr>
              <p:nvPr/>
            </p:nvSpPr>
            <p:spPr bwMode="auto">
              <a:xfrm>
                <a:off x="1798" y="936"/>
                <a:ext cx="55" cy="53"/>
              </a:xfrm>
              <a:custGeom>
                <a:avLst/>
                <a:gdLst>
                  <a:gd name="T0" fmla="*/ 38 w 43"/>
                  <a:gd name="T1" fmla="*/ 29 h 42"/>
                  <a:gd name="T2" fmla="*/ 29 w 43"/>
                  <a:gd name="T3" fmla="*/ 4 h 42"/>
                  <a:gd name="T4" fmla="*/ 4 w 43"/>
                  <a:gd name="T5" fmla="*/ 13 h 42"/>
                  <a:gd name="T6" fmla="*/ 14 w 43"/>
                  <a:gd name="T7" fmla="*/ 38 h 42"/>
                  <a:gd name="T8" fmla="*/ 38 w 43"/>
                  <a:gd name="T9" fmla="*/ 2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8" y="29"/>
                    </a:moveTo>
                    <a:cubicBezTo>
                      <a:pt x="43" y="19"/>
                      <a:pt x="38" y="8"/>
                      <a:pt x="29" y="4"/>
                    </a:cubicBezTo>
                    <a:cubicBezTo>
                      <a:pt x="20" y="0"/>
                      <a:pt x="9" y="4"/>
                      <a:pt x="4" y="13"/>
                    </a:cubicBezTo>
                    <a:cubicBezTo>
                      <a:pt x="0" y="23"/>
                      <a:pt x="4" y="34"/>
                      <a:pt x="14" y="38"/>
                    </a:cubicBezTo>
                    <a:cubicBezTo>
                      <a:pt x="23" y="42"/>
                      <a:pt x="34" y="38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4" name="Freeform 53"/>
              <p:cNvSpPr>
                <a:spLocks/>
              </p:cNvSpPr>
              <p:nvPr/>
            </p:nvSpPr>
            <p:spPr bwMode="auto">
              <a:xfrm>
                <a:off x="1720" y="900"/>
                <a:ext cx="53" cy="54"/>
              </a:xfrm>
              <a:custGeom>
                <a:avLst/>
                <a:gdLst>
                  <a:gd name="T0" fmla="*/ 38 w 42"/>
                  <a:gd name="T1" fmla="*/ 29 h 43"/>
                  <a:gd name="T2" fmla="*/ 28 w 42"/>
                  <a:gd name="T3" fmla="*/ 5 h 43"/>
                  <a:gd name="T4" fmla="*/ 4 w 42"/>
                  <a:gd name="T5" fmla="*/ 14 h 43"/>
                  <a:gd name="T6" fmla="*/ 13 w 42"/>
                  <a:gd name="T7" fmla="*/ 39 h 43"/>
                  <a:gd name="T8" fmla="*/ 38 w 42"/>
                  <a:gd name="T9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3">
                    <a:moveTo>
                      <a:pt x="38" y="29"/>
                    </a:moveTo>
                    <a:cubicBezTo>
                      <a:pt x="42" y="20"/>
                      <a:pt x="38" y="9"/>
                      <a:pt x="28" y="5"/>
                    </a:cubicBezTo>
                    <a:cubicBezTo>
                      <a:pt x="19" y="0"/>
                      <a:pt x="8" y="4"/>
                      <a:pt x="4" y="14"/>
                    </a:cubicBezTo>
                    <a:cubicBezTo>
                      <a:pt x="0" y="23"/>
                      <a:pt x="4" y="34"/>
                      <a:pt x="13" y="39"/>
                    </a:cubicBezTo>
                    <a:cubicBezTo>
                      <a:pt x="22" y="43"/>
                      <a:pt x="33" y="39"/>
                      <a:pt x="38" y="2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5" name="Freeform 54"/>
              <p:cNvSpPr>
                <a:spLocks/>
              </p:cNvSpPr>
              <p:nvPr/>
            </p:nvSpPr>
            <p:spPr bwMode="auto">
              <a:xfrm>
                <a:off x="2159" y="1829"/>
                <a:ext cx="48" cy="46"/>
              </a:xfrm>
              <a:custGeom>
                <a:avLst/>
                <a:gdLst>
                  <a:gd name="T0" fmla="*/ 38 w 38"/>
                  <a:gd name="T1" fmla="*/ 19 h 37"/>
                  <a:gd name="T2" fmla="*/ 19 w 38"/>
                  <a:gd name="T3" fmla="*/ 0 h 37"/>
                  <a:gd name="T4" fmla="*/ 0 w 38"/>
                  <a:gd name="T5" fmla="*/ 19 h 37"/>
                  <a:gd name="T6" fmla="*/ 19 w 38"/>
                  <a:gd name="T7" fmla="*/ 37 h 37"/>
                  <a:gd name="T8" fmla="*/ 38 w 38"/>
                  <a:gd name="T9" fmla="*/ 1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7">
                    <a:moveTo>
                      <a:pt x="38" y="19"/>
                    </a:moveTo>
                    <a:cubicBezTo>
                      <a:pt x="38" y="8"/>
                      <a:pt x="29" y="0"/>
                      <a:pt x="19" y="0"/>
                    </a:cubicBezTo>
                    <a:cubicBezTo>
                      <a:pt x="9" y="0"/>
                      <a:pt x="0" y="9"/>
                      <a:pt x="0" y="19"/>
                    </a:cubicBezTo>
                    <a:cubicBezTo>
                      <a:pt x="0" y="29"/>
                      <a:pt x="9" y="37"/>
                      <a:pt x="19" y="37"/>
                    </a:cubicBezTo>
                    <a:cubicBezTo>
                      <a:pt x="29" y="37"/>
                      <a:pt x="38" y="29"/>
                      <a:pt x="38" y="1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6" name="Oval 55"/>
              <p:cNvSpPr>
                <a:spLocks noChangeArrowheads="1"/>
              </p:cNvSpPr>
              <p:nvPr/>
            </p:nvSpPr>
            <p:spPr bwMode="auto">
              <a:xfrm>
                <a:off x="2073" y="1829"/>
                <a:ext cx="47" cy="47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7" name="Oval 56"/>
              <p:cNvSpPr>
                <a:spLocks noChangeArrowheads="1"/>
              </p:cNvSpPr>
              <p:nvPr/>
            </p:nvSpPr>
            <p:spPr bwMode="auto">
              <a:xfrm>
                <a:off x="1986" y="1830"/>
                <a:ext cx="47" cy="46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8" name="Freeform 57"/>
              <p:cNvSpPr>
                <a:spLocks/>
              </p:cNvSpPr>
              <p:nvPr/>
            </p:nvSpPr>
            <p:spPr bwMode="auto">
              <a:xfrm>
                <a:off x="1899" y="1830"/>
                <a:ext cx="48" cy="46"/>
              </a:xfrm>
              <a:custGeom>
                <a:avLst/>
                <a:gdLst>
                  <a:gd name="T0" fmla="*/ 38 w 38"/>
                  <a:gd name="T1" fmla="*/ 18 h 37"/>
                  <a:gd name="T2" fmla="*/ 19 w 38"/>
                  <a:gd name="T3" fmla="*/ 0 h 37"/>
                  <a:gd name="T4" fmla="*/ 0 w 38"/>
                  <a:gd name="T5" fmla="*/ 19 h 37"/>
                  <a:gd name="T6" fmla="*/ 19 w 38"/>
                  <a:gd name="T7" fmla="*/ 37 h 37"/>
                  <a:gd name="T8" fmla="*/ 38 w 38"/>
                  <a:gd name="T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7">
                    <a:moveTo>
                      <a:pt x="38" y="18"/>
                    </a:moveTo>
                    <a:cubicBezTo>
                      <a:pt x="38" y="8"/>
                      <a:pt x="29" y="0"/>
                      <a:pt x="19" y="0"/>
                    </a:cubicBezTo>
                    <a:cubicBezTo>
                      <a:pt x="9" y="0"/>
                      <a:pt x="0" y="8"/>
                      <a:pt x="0" y="19"/>
                    </a:cubicBezTo>
                    <a:cubicBezTo>
                      <a:pt x="0" y="29"/>
                      <a:pt x="9" y="37"/>
                      <a:pt x="19" y="37"/>
                    </a:cubicBezTo>
                    <a:cubicBezTo>
                      <a:pt x="29" y="37"/>
                      <a:pt x="38" y="29"/>
                      <a:pt x="38" y="18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19" name="Freeform 58"/>
              <p:cNvSpPr>
                <a:spLocks/>
              </p:cNvSpPr>
              <p:nvPr/>
            </p:nvSpPr>
            <p:spPr bwMode="auto">
              <a:xfrm>
                <a:off x="1814" y="1830"/>
                <a:ext cx="46" cy="46"/>
              </a:xfrm>
              <a:custGeom>
                <a:avLst/>
                <a:gdLst>
                  <a:gd name="T0" fmla="*/ 37 w 37"/>
                  <a:gd name="T1" fmla="*/ 19 h 37"/>
                  <a:gd name="T2" fmla="*/ 18 w 37"/>
                  <a:gd name="T3" fmla="*/ 0 h 37"/>
                  <a:gd name="T4" fmla="*/ 0 w 37"/>
                  <a:gd name="T5" fmla="*/ 19 h 37"/>
                  <a:gd name="T6" fmla="*/ 18 w 37"/>
                  <a:gd name="T7" fmla="*/ 37 h 37"/>
                  <a:gd name="T8" fmla="*/ 37 w 37"/>
                  <a:gd name="T9" fmla="*/ 1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37">
                    <a:moveTo>
                      <a:pt x="37" y="19"/>
                    </a:moveTo>
                    <a:cubicBezTo>
                      <a:pt x="37" y="8"/>
                      <a:pt x="29" y="0"/>
                      <a:pt x="18" y="0"/>
                    </a:cubicBezTo>
                    <a:cubicBezTo>
                      <a:pt x="8" y="0"/>
                      <a:pt x="0" y="9"/>
                      <a:pt x="0" y="19"/>
                    </a:cubicBezTo>
                    <a:cubicBezTo>
                      <a:pt x="0" y="29"/>
                      <a:pt x="8" y="37"/>
                      <a:pt x="18" y="37"/>
                    </a:cubicBezTo>
                    <a:cubicBezTo>
                      <a:pt x="29" y="37"/>
                      <a:pt x="37" y="29"/>
                      <a:pt x="37" y="1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0" name="Oval 59"/>
              <p:cNvSpPr>
                <a:spLocks noChangeArrowheads="1"/>
              </p:cNvSpPr>
              <p:nvPr/>
            </p:nvSpPr>
            <p:spPr bwMode="auto">
              <a:xfrm>
                <a:off x="1727" y="1830"/>
                <a:ext cx="46" cy="48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1" name="Freeform 60"/>
              <p:cNvSpPr>
                <a:spLocks/>
              </p:cNvSpPr>
              <p:nvPr/>
            </p:nvSpPr>
            <p:spPr bwMode="auto">
              <a:xfrm>
                <a:off x="1640" y="1831"/>
                <a:ext cx="47" cy="47"/>
              </a:xfrm>
              <a:custGeom>
                <a:avLst/>
                <a:gdLst>
                  <a:gd name="T0" fmla="*/ 38 w 38"/>
                  <a:gd name="T1" fmla="*/ 18 h 37"/>
                  <a:gd name="T2" fmla="*/ 19 w 38"/>
                  <a:gd name="T3" fmla="*/ 0 h 37"/>
                  <a:gd name="T4" fmla="*/ 0 w 38"/>
                  <a:gd name="T5" fmla="*/ 18 h 37"/>
                  <a:gd name="T6" fmla="*/ 19 w 38"/>
                  <a:gd name="T7" fmla="*/ 37 h 37"/>
                  <a:gd name="T8" fmla="*/ 38 w 38"/>
                  <a:gd name="T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7">
                    <a:moveTo>
                      <a:pt x="38" y="18"/>
                    </a:moveTo>
                    <a:cubicBezTo>
                      <a:pt x="38" y="8"/>
                      <a:pt x="29" y="0"/>
                      <a:pt x="19" y="0"/>
                    </a:cubicBezTo>
                    <a:cubicBezTo>
                      <a:pt x="9" y="0"/>
                      <a:pt x="0" y="8"/>
                      <a:pt x="0" y="18"/>
                    </a:cubicBezTo>
                    <a:cubicBezTo>
                      <a:pt x="0" y="29"/>
                      <a:pt x="9" y="37"/>
                      <a:pt x="19" y="37"/>
                    </a:cubicBezTo>
                    <a:cubicBezTo>
                      <a:pt x="29" y="37"/>
                      <a:pt x="38" y="28"/>
                      <a:pt x="38" y="18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2" name="Freeform 61"/>
              <p:cNvSpPr>
                <a:spLocks/>
              </p:cNvSpPr>
              <p:nvPr/>
            </p:nvSpPr>
            <p:spPr bwMode="auto">
              <a:xfrm>
                <a:off x="1554" y="1831"/>
                <a:ext cx="46" cy="47"/>
              </a:xfrm>
              <a:custGeom>
                <a:avLst/>
                <a:gdLst>
                  <a:gd name="T0" fmla="*/ 37 w 37"/>
                  <a:gd name="T1" fmla="*/ 18 h 37"/>
                  <a:gd name="T2" fmla="*/ 18 w 37"/>
                  <a:gd name="T3" fmla="*/ 0 h 37"/>
                  <a:gd name="T4" fmla="*/ 0 w 37"/>
                  <a:gd name="T5" fmla="*/ 19 h 37"/>
                  <a:gd name="T6" fmla="*/ 18 w 37"/>
                  <a:gd name="T7" fmla="*/ 37 h 37"/>
                  <a:gd name="T8" fmla="*/ 37 w 37"/>
                  <a:gd name="T9" fmla="*/ 1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37">
                    <a:moveTo>
                      <a:pt x="37" y="18"/>
                    </a:moveTo>
                    <a:cubicBezTo>
                      <a:pt x="37" y="8"/>
                      <a:pt x="29" y="0"/>
                      <a:pt x="18" y="0"/>
                    </a:cubicBezTo>
                    <a:cubicBezTo>
                      <a:pt x="8" y="0"/>
                      <a:pt x="0" y="8"/>
                      <a:pt x="0" y="19"/>
                    </a:cubicBezTo>
                    <a:cubicBezTo>
                      <a:pt x="0" y="29"/>
                      <a:pt x="8" y="37"/>
                      <a:pt x="18" y="37"/>
                    </a:cubicBezTo>
                    <a:cubicBezTo>
                      <a:pt x="29" y="37"/>
                      <a:pt x="37" y="29"/>
                      <a:pt x="37" y="18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3" name="Oval 62"/>
              <p:cNvSpPr>
                <a:spLocks noChangeArrowheads="1"/>
              </p:cNvSpPr>
              <p:nvPr/>
            </p:nvSpPr>
            <p:spPr bwMode="auto">
              <a:xfrm>
                <a:off x="1467" y="1831"/>
                <a:ext cx="46" cy="47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4" name="Freeform 63"/>
              <p:cNvSpPr>
                <a:spLocks/>
              </p:cNvSpPr>
              <p:nvPr/>
            </p:nvSpPr>
            <p:spPr bwMode="auto">
              <a:xfrm>
                <a:off x="2029" y="2538"/>
                <a:ext cx="53" cy="53"/>
              </a:xfrm>
              <a:custGeom>
                <a:avLst/>
                <a:gdLst>
                  <a:gd name="T0" fmla="*/ 37 w 42"/>
                  <a:gd name="T1" fmla="*/ 12 h 42"/>
                  <a:gd name="T2" fmla="*/ 12 w 42"/>
                  <a:gd name="T3" fmla="*/ 4 h 42"/>
                  <a:gd name="T4" fmla="*/ 4 w 42"/>
                  <a:gd name="T5" fmla="*/ 30 h 42"/>
                  <a:gd name="T6" fmla="*/ 30 w 42"/>
                  <a:gd name="T7" fmla="*/ 37 h 42"/>
                  <a:gd name="T8" fmla="*/ 37 w 42"/>
                  <a:gd name="T9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37" y="12"/>
                    </a:moveTo>
                    <a:cubicBezTo>
                      <a:pt x="33" y="3"/>
                      <a:pt x="21" y="0"/>
                      <a:pt x="12" y="4"/>
                    </a:cubicBezTo>
                    <a:cubicBezTo>
                      <a:pt x="3" y="9"/>
                      <a:pt x="0" y="21"/>
                      <a:pt x="4" y="30"/>
                    </a:cubicBezTo>
                    <a:cubicBezTo>
                      <a:pt x="9" y="39"/>
                      <a:pt x="21" y="42"/>
                      <a:pt x="30" y="37"/>
                    </a:cubicBezTo>
                    <a:cubicBezTo>
                      <a:pt x="39" y="32"/>
                      <a:pt x="42" y="21"/>
                      <a:pt x="37" y="1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5" name="Freeform 64"/>
              <p:cNvSpPr>
                <a:spLocks/>
              </p:cNvSpPr>
              <p:nvPr/>
            </p:nvSpPr>
            <p:spPr bwMode="auto">
              <a:xfrm>
                <a:off x="1952" y="2578"/>
                <a:ext cx="54" cy="55"/>
              </a:xfrm>
              <a:custGeom>
                <a:avLst/>
                <a:gdLst>
                  <a:gd name="T0" fmla="*/ 38 w 43"/>
                  <a:gd name="T1" fmla="*/ 12 h 43"/>
                  <a:gd name="T2" fmla="*/ 13 w 43"/>
                  <a:gd name="T3" fmla="*/ 5 h 43"/>
                  <a:gd name="T4" fmla="*/ 5 w 43"/>
                  <a:gd name="T5" fmla="*/ 30 h 43"/>
                  <a:gd name="T6" fmla="*/ 30 w 43"/>
                  <a:gd name="T7" fmla="*/ 38 h 43"/>
                  <a:gd name="T8" fmla="*/ 38 w 43"/>
                  <a:gd name="T9" fmla="*/ 1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3">
                    <a:moveTo>
                      <a:pt x="38" y="12"/>
                    </a:moveTo>
                    <a:cubicBezTo>
                      <a:pt x="33" y="3"/>
                      <a:pt x="22" y="0"/>
                      <a:pt x="13" y="5"/>
                    </a:cubicBezTo>
                    <a:cubicBezTo>
                      <a:pt x="4" y="10"/>
                      <a:pt x="0" y="21"/>
                      <a:pt x="5" y="30"/>
                    </a:cubicBezTo>
                    <a:cubicBezTo>
                      <a:pt x="10" y="39"/>
                      <a:pt x="21" y="43"/>
                      <a:pt x="30" y="38"/>
                    </a:cubicBezTo>
                    <a:cubicBezTo>
                      <a:pt x="39" y="33"/>
                      <a:pt x="43" y="22"/>
                      <a:pt x="38" y="1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6" name="Freeform 65"/>
              <p:cNvSpPr>
                <a:spLocks/>
              </p:cNvSpPr>
              <p:nvPr/>
            </p:nvSpPr>
            <p:spPr bwMode="auto">
              <a:xfrm>
                <a:off x="1877" y="2619"/>
                <a:ext cx="53" cy="54"/>
              </a:xfrm>
              <a:custGeom>
                <a:avLst/>
                <a:gdLst>
                  <a:gd name="T0" fmla="*/ 37 w 42"/>
                  <a:gd name="T1" fmla="*/ 13 h 43"/>
                  <a:gd name="T2" fmla="*/ 12 w 42"/>
                  <a:gd name="T3" fmla="*/ 5 h 43"/>
                  <a:gd name="T4" fmla="*/ 4 w 42"/>
                  <a:gd name="T5" fmla="*/ 30 h 43"/>
                  <a:gd name="T6" fmla="*/ 30 w 42"/>
                  <a:gd name="T7" fmla="*/ 38 h 43"/>
                  <a:gd name="T8" fmla="*/ 37 w 42"/>
                  <a:gd name="T9" fmla="*/ 1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3">
                    <a:moveTo>
                      <a:pt x="37" y="13"/>
                    </a:moveTo>
                    <a:cubicBezTo>
                      <a:pt x="32" y="4"/>
                      <a:pt x="21" y="0"/>
                      <a:pt x="12" y="5"/>
                    </a:cubicBezTo>
                    <a:cubicBezTo>
                      <a:pt x="3" y="10"/>
                      <a:pt x="0" y="21"/>
                      <a:pt x="4" y="30"/>
                    </a:cubicBezTo>
                    <a:cubicBezTo>
                      <a:pt x="9" y="39"/>
                      <a:pt x="21" y="43"/>
                      <a:pt x="30" y="38"/>
                    </a:cubicBezTo>
                    <a:cubicBezTo>
                      <a:pt x="39" y="33"/>
                      <a:pt x="42" y="22"/>
                      <a:pt x="37" y="1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7" name="Freeform 66"/>
              <p:cNvSpPr>
                <a:spLocks/>
              </p:cNvSpPr>
              <p:nvPr/>
            </p:nvSpPr>
            <p:spPr bwMode="auto">
              <a:xfrm>
                <a:off x="1800" y="2660"/>
                <a:ext cx="54" cy="53"/>
              </a:xfrm>
              <a:custGeom>
                <a:avLst/>
                <a:gdLst>
                  <a:gd name="T0" fmla="*/ 38 w 43"/>
                  <a:gd name="T1" fmla="*/ 12 h 42"/>
                  <a:gd name="T2" fmla="*/ 12 w 43"/>
                  <a:gd name="T3" fmla="*/ 5 h 42"/>
                  <a:gd name="T4" fmla="*/ 5 w 43"/>
                  <a:gd name="T5" fmla="*/ 30 h 42"/>
                  <a:gd name="T6" fmla="*/ 30 w 43"/>
                  <a:gd name="T7" fmla="*/ 37 h 42"/>
                  <a:gd name="T8" fmla="*/ 38 w 43"/>
                  <a:gd name="T9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8" y="12"/>
                    </a:moveTo>
                    <a:cubicBezTo>
                      <a:pt x="33" y="3"/>
                      <a:pt x="22" y="0"/>
                      <a:pt x="12" y="5"/>
                    </a:cubicBezTo>
                    <a:cubicBezTo>
                      <a:pt x="3" y="9"/>
                      <a:pt x="0" y="21"/>
                      <a:pt x="5" y="30"/>
                    </a:cubicBezTo>
                    <a:cubicBezTo>
                      <a:pt x="10" y="39"/>
                      <a:pt x="21" y="42"/>
                      <a:pt x="30" y="37"/>
                    </a:cubicBezTo>
                    <a:cubicBezTo>
                      <a:pt x="39" y="33"/>
                      <a:pt x="43" y="21"/>
                      <a:pt x="38" y="1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8" name="Freeform 67"/>
              <p:cNvSpPr>
                <a:spLocks/>
              </p:cNvSpPr>
              <p:nvPr/>
            </p:nvSpPr>
            <p:spPr bwMode="auto">
              <a:xfrm>
                <a:off x="1723" y="2701"/>
                <a:ext cx="54" cy="54"/>
              </a:xfrm>
              <a:custGeom>
                <a:avLst/>
                <a:gdLst>
                  <a:gd name="T0" fmla="*/ 38 w 43"/>
                  <a:gd name="T1" fmla="*/ 13 h 43"/>
                  <a:gd name="T2" fmla="*/ 13 w 43"/>
                  <a:gd name="T3" fmla="*/ 5 h 43"/>
                  <a:gd name="T4" fmla="*/ 5 w 43"/>
                  <a:gd name="T5" fmla="*/ 30 h 43"/>
                  <a:gd name="T6" fmla="*/ 30 w 43"/>
                  <a:gd name="T7" fmla="*/ 38 h 43"/>
                  <a:gd name="T8" fmla="*/ 38 w 43"/>
                  <a:gd name="T9" fmla="*/ 1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3">
                    <a:moveTo>
                      <a:pt x="38" y="13"/>
                    </a:moveTo>
                    <a:cubicBezTo>
                      <a:pt x="33" y="3"/>
                      <a:pt x="22" y="0"/>
                      <a:pt x="13" y="5"/>
                    </a:cubicBezTo>
                    <a:cubicBezTo>
                      <a:pt x="4" y="10"/>
                      <a:pt x="0" y="21"/>
                      <a:pt x="5" y="30"/>
                    </a:cubicBezTo>
                    <a:cubicBezTo>
                      <a:pt x="10" y="39"/>
                      <a:pt x="21" y="43"/>
                      <a:pt x="30" y="38"/>
                    </a:cubicBezTo>
                    <a:cubicBezTo>
                      <a:pt x="40" y="33"/>
                      <a:pt x="43" y="22"/>
                      <a:pt x="38" y="1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9" name="Freeform 68"/>
              <p:cNvSpPr>
                <a:spLocks/>
              </p:cNvSpPr>
              <p:nvPr/>
            </p:nvSpPr>
            <p:spPr bwMode="auto">
              <a:xfrm>
                <a:off x="1647" y="2741"/>
                <a:ext cx="53" cy="54"/>
              </a:xfrm>
              <a:custGeom>
                <a:avLst/>
                <a:gdLst>
                  <a:gd name="T0" fmla="*/ 38 w 42"/>
                  <a:gd name="T1" fmla="*/ 13 h 43"/>
                  <a:gd name="T2" fmla="*/ 12 w 42"/>
                  <a:gd name="T3" fmla="*/ 5 h 43"/>
                  <a:gd name="T4" fmla="*/ 5 w 42"/>
                  <a:gd name="T5" fmla="*/ 31 h 43"/>
                  <a:gd name="T6" fmla="*/ 30 w 42"/>
                  <a:gd name="T7" fmla="*/ 38 h 43"/>
                  <a:gd name="T8" fmla="*/ 38 w 42"/>
                  <a:gd name="T9" fmla="*/ 1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3">
                    <a:moveTo>
                      <a:pt x="38" y="13"/>
                    </a:moveTo>
                    <a:cubicBezTo>
                      <a:pt x="33" y="4"/>
                      <a:pt x="21" y="0"/>
                      <a:pt x="12" y="5"/>
                    </a:cubicBezTo>
                    <a:cubicBezTo>
                      <a:pt x="3" y="10"/>
                      <a:pt x="0" y="21"/>
                      <a:pt x="5" y="31"/>
                    </a:cubicBezTo>
                    <a:cubicBezTo>
                      <a:pt x="10" y="40"/>
                      <a:pt x="21" y="43"/>
                      <a:pt x="30" y="38"/>
                    </a:cubicBezTo>
                    <a:cubicBezTo>
                      <a:pt x="39" y="33"/>
                      <a:pt x="42" y="22"/>
                      <a:pt x="38" y="1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0" name="Freeform 69"/>
              <p:cNvSpPr>
                <a:spLocks/>
              </p:cNvSpPr>
              <p:nvPr/>
            </p:nvSpPr>
            <p:spPr bwMode="auto">
              <a:xfrm>
                <a:off x="1570" y="2783"/>
                <a:ext cx="54" cy="52"/>
              </a:xfrm>
              <a:custGeom>
                <a:avLst/>
                <a:gdLst>
                  <a:gd name="T0" fmla="*/ 38 w 43"/>
                  <a:gd name="T1" fmla="*/ 12 h 42"/>
                  <a:gd name="T2" fmla="*/ 13 w 43"/>
                  <a:gd name="T3" fmla="*/ 5 h 42"/>
                  <a:gd name="T4" fmla="*/ 5 w 43"/>
                  <a:gd name="T5" fmla="*/ 30 h 42"/>
                  <a:gd name="T6" fmla="*/ 30 w 43"/>
                  <a:gd name="T7" fmla="*/ 38 h 42"/>
                  <a:gd name="T8" fmla="*/ 38 w 43"/>
                  <a:gd name="T9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8" y="12"/>
                    </a:moveTo>
                    <a:cubicBezTo>
                      <a:pt x="33" y="3"/>
                      <a:pt x="22" y="0"/>
                      <a:pt x="13" y="5"/>
                    </a:cubicBezTo>
                    <a:cubicBezTo>
                      <a:pt x="4" y="10"/>
                      <a:pt x="0" y="21"/>
                      <a:pt x="5" y="30"/>
                    </a:cubicBezTo>
                    <a:cubicBezTo>
                      <a:pt x="10" y="39"/>
                      <a:pt x="21" y="42"/>
                      <a:pt x="30" y="38"/>
                    </a:cubicBezTo>
                    <a:cubicBezTo>
                      <a:pt x="39" y="33"/>
                      <a:pt x="43" y="21"/>
                      <a:pt x="38" y="1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1" name="Freeform 70"/>
              <p:cNvSpPr>
                <a:spLocks/>
              </p:cNvSpPr>
              <p:nvPr/>
            </p:nvSpPr>
            <p:spPr bwMode="auto">
              <a:xfrm>
                <a:off x="1495" y="2823"/>
                <a:ext cx="52" cy="54"/>
              </a:xfrm>
              <a:custGeom>
                <a:avLst/>
                <a:gdLst>
                  <a:gd name="T0" fmla="*/ 37 w 42"/>
                  <a:gd name="T1" fmla="*/ 13 h 43"/>
                  <a:gd name="T2" fmla="*/ 12 w 42"/>
                  <a:gd name="T3" fmla="*/ 5 h 43"/>
                  <a:gd name="T4" fmla="*/ 5 w 42"/>
                  <a:gd name="T5" fmla="*/ 30 h 43"/>
                  <a:gd name="T6" fmla="*/ 30 w 42"/>
                  <a:gd name="T7" fmla="*/ 38 h 43"/>
                  <a:gd name="T8" fmla="*/ 37 w 42"/>
                  <a:gd name="T9" fmla="*/ 1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3">
                    <a:moveTo>
                      <a:pt x="37" y="13"/>
                    </a:moveTo>
                    <a:cubicBezTo>
                      <a:pt x="33" y="4"/>
                      <a:pt x="21" y="0"/>
                      <a:pt x="12" y="5"/>
                    </a:cubicBezTo>
                    <a:cubicBezTo>
                      <a:pt x="3" y="10"/>
                      <a:pt x="0" y="21"/>
                      <a:pt x="5" y="30"/>
                    </a:cubicBezTo>
                    <a:cubicBezTo>
                      <a:pt x="9" y="39"/>
                      <a:pt x="21" y="43"/>
                      <a:pt x="30" y="38"/>
                    </a:cubicBezTo>
                    <a:cubicBezTo>
                      <a:pt x="39" y="33"/>
                      <a:pt x="42" y="22"/>
                      <a:pt x="37" y="1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2" name="Freeform 71"/>
              <p:cNvSpPr>
                <a:spLocks/>
              </p:cNvSpPr>
              <p:nvPr/>
            </p:nvSpPr>
            <p:spPr bwMode="auto">
              <a:xfrm>
                <a:off x="1418" y="2864"/>
                <a:ext cx="54" cy="53"/>
              </a:xfrm>
              <a:custGeom>
                <a:avLst/>
                <a:gdLst>
                  <a:gd name="T0" fmla="*/ 38 w 43"/>
                  <a:gd name="T1" fmla="*/ 12 h 42"/>
                  <a:gd name="T2" fmla="*/ 13 w 43"/>
                  <a:gd name="T3" fmla="*/ 4 h 42"/>
                  <a:gd name="T4" fmla="*/ 5 w 43"/>
                  <a:gd name="T5" fmla="*/ 30 h 42"/>
                  <a:gd name="T6" fmla="*/ 30 w 43"/>
                  <a:gd name="T7" fmla="*/ 37 h 42"/>
                  <a:gd name="T8" fmla="*/ 38 w 43"/>
                  <a:gd name="T9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8" y="12"/>
                    </a:moveTo>
                    <a:cubicBezTo>
                      <a:pt x="33" y="3"/>
                      <a:pt x="22" y="0"/>
                      <a:pt x="13" y="4"/>
                    </a:cubicBezTo>
                    <a:cubicBezTo>
                      <a:pt x="4" y="9"/>
                      <a:pt x="0" y="21"/>
                      <a:pt x="5" y="30"/>
                    </a:cubicBezTo>
                    <a:cubicBezTo>
                      <a:pt x="10" y="39"/>
                      <a:pt x="21" y="42"/>
                      <a:pt x="30" y="37"/>
                    </a:cubicBezTo>
                    <a:cubicBezTo>
                      <a:pt x="39" y="32"/>
                      <a:pt x="43" y="21"/>
                      <a:pt x="38" y="1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3" name="Freeform 72"/>
              <p:cNvSpPr>
                <a:spLocks/>
              </p:cNvSpPr>
              <p:nvPr/>
            </p:nvSpPr>
            <p:spPr bwMode="auto">
              <a:xfrm>
                <a:off x="2620" y="2677"/>
                <a:ext cx="55" cy="53"/>
              </a:xfrm>
              <a:custGeom>
                <a:avLst/>
                <a:gdLst>
                  <a:gd name="T0" fmla="*/ 31 w 43"/>
                  <a:gd name="T1" fmla="*/ 6 h 42"/>
                  <a:gd name="T2" fmla="*/ 6 w 43"/>
                  <a:gd name="T3" fmla="*/ 11 h 42"/>
                  <a:gd name="T4" fmla="*/ 11 w 43"/>
                  <a:gd name="T5" fmla="*/ 37 h 42"/>
                  <a:gd name="T6" fmla="*/ 37 w 43"/>
                  <a:gd name="T7" fmla="*/ 31 h 42"/>
                  <a:gd name="T8" fmla="*/ 31 w 43"/>
                  <a:gd name="T9" fmla="*/ 6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1" y="6"/>
                    </a:moveTo>
                    <a:cubicBezTo>
                      <a:pt x="23" y="0"/>
                      <a:pt x="11" y="3"/>
                      <a:pt x="6" y="11"/>
                    </a:cubicBezTo>
                    <a:cubicBezTo>
                      <a:pt x="0" y="20"/>
                      <a:pt x="3" y="31"/>
                      <a:pt x="11" y="37"/>
                    </a:cubicBezTo>
                    <a:cubicBezTo>
                      <a:pt x="20" y="42"/>
                      <a:pt x="32" y="40"/>
                      <a:pt x="37" y="31"/>
                    </a:cubicBezTo>
                    <a:cubicBezTo>
                      <a:pt x="43" y="23"/>
                      <a:pt x="40" y="11"/>
                      <a:pt x="31" y="6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4" name="Freeform 73"/>
              <p:cNvSpPr>
                <a:spLocks/>
              </p:cNvSpPr>
              <p:nvPr/>
            </p:nvSpPr>
            <p:spPr bwMode="auto">
              <a:xfrm>
                <a:off x="2574" y="2750"/>
                <a:ext cx="54" cy="53"/>
              </a:xfrm>
              <a:custGeom>
                <a:avLst/>
                <a:gdLst>
                  <a:gd name="T0" fmla="*/ 31 w 43"/>
                  <a:gd name="T1" fmla="*/ 5 h 42"/>
                  <a:gd name="T2" fmla="*/ 6 w 43"/>
                  <a:gd name="T3" fmla="*/ 11 h 42"/>
                  <a:gd name="T4" fmla="*/ 11 w 43"/>
                  <a:gd name="T5" fmla="*/ 37 h 42"/>
                  <a:gd name="T6" fmla="*/ 37 w 43"/>
                  <a:gd name="T7" fmla="*/ 31 h 42"/>
                  <a:gd name="T8" fmla="*/ 31 w 43"/>
                  <a:gd name="T9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1" y="5"/>
                    </a:moveTo>
                    <a:cubicBezTo>
                      <a:pt x="23" y="0"/>
                      <a:pt x="11" y="2"/>
                      <a:pt x="6" y="11"/>
                    </a:cubicBezTo>
                    <a:cubicBezTo>
                      <a:pt x="0" y="20"/>
                      <a:pt x="3" y="31"/>
                      <a:pt x="11" y="37"/>
                    </a:cubicBezTo>
                    <a:cubicBezTo>
                      <a:pt x="20" y="42"/>
                      <a:pt x="32" y="40"/>
                      <a:pt x="37" y="31"/>
                    </a:cubicBezTo>
                    <a:cubicBezTo>
                      <a:pt x="43" y="22"/>
                      <a:pt x="40" y="11"/>
                      <a:pt x="31" y="5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5" name="Freeform 74"/>
              <p:cNvSpPr>
                <a:spLocks/>
              </p:cNvSpPr>
              <p:nvPr/>
            </p:nvSpPr>
            <p:spPr bwMode="auto">
              <a:xfrm>
                <a:off x="2527" y="2823"/>
                <a:ext cx="54" cy="53"/>
              </a:xfrm>
              <a:custGeom>
                <a:avLst/>
                <a:gdLst>
                  <a:gd name="T0" fmla="*/ 32 w 43"/>
                  <a:gd name="T1" fmla="*/ 5 h 42"/>
                  <a:gd name="T2" fmla="*/ 6 w 43"/>
                  <a:gd name="T3" fmla="*/ 11 h 42"/>
                  <a:gd name="T4" fmla="*/ 11 w 43"/>
                  <a:gd name="T5" fmla="*/ 37 h 42"/>
                  <a:gd name="T6" fmla="*/ 37 w 43"/>
                  <a:gd name="T7" fmla="*/ 31 h 42"/>
                  <a:gd name="T8" fmla="*/ 32 w 43"/>
                  <a:gd name="T9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2" y="5"/>
                    </a:moveTo>
                    <a:cubicBezTo>
                      <a:pt x="23" y="0"/>
                      <a:pt x="11" y="2"/>
                      <a:pt x="6" y="11"/>
                    </a:cubicBezTo>
                    <a:cubicBezTo>
                      <a:pt x="0" y="20"/>
                      <a:pt x="3" y="31"/>
                      <a:pt x="11" y="37"/>
                    </a:cubicBezTo>
                    <a:cubicBezTo>
                      <a:pt x="20" y="42"/>
                      <a:pt x="32" y="40"/>
                      <a:pt x="37" y="31"/>
                    </a:cubicBezTo>
                    <a:cubicBezTo>
                      <a:pt x="43" y="22"/>
                      <a:pt x="40" y="11"/>
                      <a:pt x="32" y="5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6" name="Freeform 75"/>
              <p:cNvSpPr>
                <a:spLocks/>
              </p:cNvSpPr>
              <p:nvPr/>
            </p:nvSpPr>
            <p:spPr bwMode="auto">
              <a:xfrm>
                <a:off x="2481" y="2896"/>
                <a:ext cx="54" cy="53"/>
              </a:xfrm>
              <a:custGeom>
                <a:avLst/>
                <a:gdLst>
                  <a:gd name="T0" fmla="*/ 32 w 43"/>
                  <a:gd name="T1" fmla="*/ 5 h 42"/>
                  <a:gd name="T2" fmla="*/ 6 w 43"/>
                  <a:gd name="T3" fmla="*/ 11 h 42"/>
                  <a:gd name="T4" fmla="*/ 12 w 43"/>
                  <a:gd name="T5" fmla="*/ 37 h 42"/>
                  <a:gd name="T6" fmla="*/ 37 w 43"/>
                  <a:gd name="T7" fmla="*/ 31 h 42"/>
                  <a:gd name="T8" fmla="*/ 32 w 43"/>
                  <a:gd name="T9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2" y="5"/>
                    </a:moveTo>
                    <a:cubicBezTo>
                      <a:pt x="23" y="0"/>
                      <a:pt x="11" y="2"/>
                      <a:pt x="6" y="11"/>
                    </a:cubicBezTo>
                    <a:cubicBezTo>
                      <a:pt x="0" y="20"/>
                      <a:pt x="3" y="31"/>
                      <a:pt x="12" y="37"/>
                    </a:cubicBezTo>
                    <a:cubicBezTo>
                      <a:pt x="20" y="42"/>
                      <a:pt x="32" y="40"/>
                      <a:pt x="37" y="31"/>
                    </a:cubicBezTo>
                    <a:cubicBezTo>
                      <a:pt x="43" y="22"/>
                      <a:pt x="40" y="11"/>
                      <a:pt x="32" y="5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7" name="Freeform 76"/>
              <p:cNvSpPr>
                <a:spLocks/>
              </p:cNvSpPr>
              <p:nvPr/>
            </p:nvSpPr>
            <p:spPr bwMode="auto">
              <a:xfrm>
                <a:off x="2434" y="2969"/>
                <a:ext cx="54" cy="53"/>
              </a:xfrm>
              <a:custGeom>
                <a:avLst/>
                <a:gdLst>
                  <a:gd name="T0" fmla="*/ 32 w 43"/>
                  <a:gd name="T1" fmla="*/ 5 h 42"/>
                  <a:gd name="T2" fmla="*/ 6 w 43"/>
                  <a:gd name="T3" fmla="*/ 11 h 42"/>
                  <a:gd name="T4" fmla="*/ 12 w 43"/>
                  <a:gd name="T5" fmla="*/ 37 h 42"/>
                  <a:gd name="T6" fmla="*/ 37 w 43"/>
                  <a:gd name="T7" fmla="*/ 31 h 42"/>
                  <a:gd name="T8" fmla="*/ 32 w 43"/>
                  <a:gd name="T9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2">
                    <a:moveTo>
                      <a:pt x="32" y="5"/>
                    </a:moveTo>
                    <a:cubicBezTo>
                      <a:pt x="23" y="0"/>
                      <a:pt x="11" y="2"/>
                      <a:pt x="6" y="11"/>
                    </a:cubicBezTo>
                    <a:cubicBezTo>
                      <a:pt x="0" y="19"/>
                      <a:pt x="3" y="31"/>
                      <a:pt x="12" y="37"/>
                    </a:cubicBezTo>
                    <a:cubicBezTo>
                      <a:pt x="20" y="42"/>
                      <a:pt x="32" y="39"/>
                      <a:pt x="37" y="31"/>
                    </a:cubicBezTo>
                    <a:cubicBezTo>
                      <a:pt x="43" y="22"/>
                      <a:pt x="40" y="11"/>
                      <a:pt x="32" y="5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8" name="Freeform 77"/>
              <p:cNvSpPr>
                <a:spLocks/>
              </p:cNvSpPr>
              <p:nvPr/>
            </p:nvSpPr>
            <p:spPr bwMode="auto">
              <a:xfrm>
                <a:off x="2387" y="3041"/>
                <a:ext cx="54" cy="54"/>
              </a:xfrm>
              <a:custGeom>
                <a:avLst/>
                <a:gdLst>
                  <a:gd name="T0" fmla="*/ 32 w 43"/>
                  <a:gd name="T1" fmla="*/ 6 h 43"/>
                  <a:gd name="T2" fmla="*/ 6 w 43"/>
                  <a:gd name="T3" fmla="*/ 12 h 43"/>
                  <a:gd name="T4" fmla="*/ 12 w 43"/>
                  <a:gd name="T5" fmla="*/ 37 h 43"/>
                  <a:gd name="T6" fmla="*/ 37 w 43"/>
                  <a:gd name="T7" fmla="*/ 32 h 43"/>
                  <a:gd name="T8" fmla="*/ 32 w 43"/>
                  <a:gd name="T9" fmla="*/ 6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43">
                    <a:moveTo>
                      <a:pt x="32" y="6"/>
                    </a:moveTo>
                    <a:cubicBezTo>
                      <a:pt x="23" y="0"/>
                      <a:pt x="12" y="3"/>
                      <a:pt x="6" y="12"/>
                    </a:cubicBezTo>
                    <a:cubicBezTo>
                      <a:pt x="0" y="20"/>
                      <a:pt x="3" y="32"/>
                      <a:pt x="12" y="37"/>
                    </a:cubicBezTo>
                    <a:cubicBezTo>
                      <a:pt x="20" y="43"/>
                      <a:pt x="32" y="40"/>
                      <a:pt x="37" y="32"/>
                    </a:cubicBezTo>
                    <a:cubicBezTo>
                      <a:pt x="43" y="23"/>
                      <a:pt x="40" y="12"/>
                      <a:pt x="32" y="6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9" name="Freeform 78"/>
              <p:cNvSpPr>
                <a:spLocks/>
              </p:cNvSpPr>
              <p:nvPr/>
            </p:nvSpPr>
            <p:spPr bwMode="auto">
              <a:xfrm>
                <a:off x="2342" y="3114"/>
                <a:ext cx="53" cy="54"/>
              </a:xfrm>
              <a:custGeom>
                <a:avLst/>
                <a:gdLst>
                  <a:gd name="T0" fmla="*/ 31 w 42"/>
                  <a:gd name="T1" fmla="*/ 6 h 43"/>
                  <a:gd name="T2" fmla="*/ 5 w 42"/>
                  <a:gd name="T3" fmla="*/ 12 h 43"/>
                  <a:gd name="T4" fmla="*/ 11 w 42"/>
                  <a:gd name="T5" fmla="*/ 37 h 43"/>
                  <a:gd name="T6" fmla="*/ 37 w 42"/>
                  <a:gd name="T7" fmla="*/ 32 h 43"/>
                  <a:gd name="T8" fmla="*/ 31 w 42"/>
                  <a:gd name="T9" fmla="*/ 6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3">
                    <a:moveTo>
                      <a:pt x="31" y="6"/>
                    </a:moveTo>
                    <a:cubicBezTo>
                      <a:pt x="22" y="0"/>
                      <a:pt x="11" y="3"/>
                      <a:pt x="5" y="12"/>
                    </a:cubicBezTo>
                    <a:cubicBezTo>
                      <a:pt x="0" y="20"/>
                      <a:pt x="2" y="32"/>
                      <a:pt x="11" y="37"/>
                    </a:cubicBezTo>
                    <a:cubicBezTo>
                      <a:pt x="19" y="43"/>
                      <a:pt x="31" y="40"/>
                      <a:pt x="37" y="32"/>
                    </a:cubicBezTo>
                    <a:cubicBezTo>
                      <a:pt x="42" y="23"/>
                      <a:pt x="40" y="11"/>
                      <a:pt x="31" y="6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0" name="Freeform 79"/>
              <p:cNvSpPr>
                <a:spLocks/>
              </p:cNvSpPr>
              <p:nvPr/>
            </p:nvSpPr>
            <p:spPr bwMode="auto">
              <a:xfrm>
                <a:off x="3333" y="2849"/>
                <a:ext cx="50" cy="51"/>
              </a:xfrm>
              <a:custGeom>
                <a:avLst/>
                <a:gdLst>
                  <a:gd name="T0" fmla="*/ 22 w 40"/>
                  <a:gd name="T1" fmla="*/ 1 h 40"/>
                  <a:gd name="T2" fmla="*/ 1 w 40"/>
                  <a:gd name="T3" fmla="*/ 17 h 40"/>
                  <a:gd name="T4" fmla="*/ 17 w 40"/>
                  <a:gd name="T5" fmla="*/ 38 h 40"/>
                  <a:gd name="T6" fmla="*/ 38 w 40"/>
                  <a:gd name="T7" fmla="*/ 22 h 40"/>
                  <a:gd name="T8" fmla="*/ 22 w 40"/>
                  <a:gd name="T9" fmla="*/ 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0">
                    <a:moveTo>
                      <a:pt x="22" y="1"/>
                    </a:moveTo>
                    <a:cubicBezTo>
                      <a:pt x="12" y="0"/>
                      <a:pt x="3" y="7"/>
                      <a:pt x="1" y="17"/>
                    </a:cubicBezTo>
                    <a:cubicBezTo>
                      <a:pt x="0" y="27"/>
                      <a:pt x="7" y="36"/>
                      <a:pt x="17" y="38"/>
                    </a:cubicBezTo>
                    <a:cubicBezTo>
                      <a:pt x="27" y="40"/>
                      <a:pt x="37" y="32"/>
                      <a:pt x="38" y="22"/>
                    </a:cubicBezTo>
                    <a:cubicBezTo>
                      <a:pt x="40" y="12"/>
                      <a:pt x="33" y="3"/>
                      <a:pt x="22" y="1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1" name="Freeform 80"/>
              <p:cNvSpPr>
                <a:spLocks/>
              </p:cNvSpPr>
              <p:nvPr/>
            </p:nvSpPr>
            <p:spPr bwMode="auto">
              <a:xfrm>
                <a:off x="3320" y="2935"/>
                <a:ext cx="51" cy="49"/>
              </a:xfrm>
              <a:custGeom>
                <a:avLst/>
                <a:gdLst>
                  <a:gd name="T0" fmla="*/ 22 w 40"/>
                  <a:gd name="T1" fmla="*/ 1 h 39"/>
                  <a:gd name="T2" fmla="*/ 1 w 40"/>
                  <a:gd name="T3" fmla="*/ 17 h 39"/>
                  <a:gd name="T4" fmla="*/ 17 w 40"/>
                  <a:gd name="T5" fmla="*/ 38 h 39"/>
                  <a:gd name="T6" fmla="*/ 38 w 40"/>
                  <a:gd name="T7" fmla="*/ 22 h 39"/>
                  <a:gd name="T8" fmla="*/ 22 w 40"/>
                  <a:gd name="T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9">
                    <a:moveTo>
                      <a:pt x="22" y="1"/>
                    </a:moveTo>
                    <a:cubicBezTo>
                      <a:pt x="12" y="0"/>
                      <a:pt x="3" y="7"/>
                      <a:pt x="1" y="17"/>
                    </a:cubicBezTo>
                    <a:cubicBezTo>
                      <a:pt x="0" y="27"/>
                      <a:pt x="7" y="36"/>
                      <a:pt x="17" y="38"/>
                    </a:cubicBezTo>
                    <a:cubicBezTo>
                      <a:pt x="27" y="39"/>
                      <a:pt x="37" y="32"/>
                      <a:pt x="38" y="22"/>
                    </a:cubicBezTo>
                    <a:cubicBezTo>
                      <a:pt x="40" y="12"/>
                      <a:pt x="33" y="3"/>
                      <a:pt x="22" y="1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2" name="Freeform 81"/>
              <p:cNvSpPr>
                <a:spLocks/>
              </p:cNvSpPr>
              <p:nvPr/>
            </p:nvSpPr>
            <p:spPr bwMode="auto">
              <a:xfrm>
                <a:off x="3308" y="3019"/>
                <a:ext cx="50" cy="51"/>
              </a:xfrm>
              <a:custGeom>
                <a:avLst/>
                <a:gdLst>
                  <a:gd name="T0" fmla="*/ 22 w 40"/>
                  <a:gd name="T1" fmla="*/ 2 h 40"/>
                  <a:gd name="T2" fmla="*/ 1 w 40"/>
                  <a:gd name="T3" fmla="*/ 18 h 40"/>
                  <a:gd name="T4" fmla="*/ 17 w 40"/>
                  <a:gd name="T5" fmla="*/ 39 h 40"/>
                  <a:gd name="T6" fmla="*/ 38 w 40"/>
                  <a:gd name="T7" fmla="*/ 23 h 40"/>
                  <a:gd name="T8" fmla="*/ 22 w 40"/>
                  <a:gd name="T9" fmla="*/ 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0">
                    <a:moveTo>
                      <a:pt x="22" y="2"/>
                    </a:moveTo>
                    <a:cubicBezTo>
                      <a:pt x="12" y="0"/>
                      <a:pt x="3" y="7"/>
                      <a:pt x="1" y="18"/>
                    </a:cubicBezTo>
                    <a:cubicBezTo>
                      <a:pt x="0" y="28"/>
                      <a:pt x="7" y="37"/>
                      <a:pt x="17" y="39"/>
                    </a:cubicBezTo>
                    <a:cubicBezTo>
                      <a:pt x="27" y="40"/>
                      <a:pt x="36" y="33"/>
                      <a:pt x="38" y="23"/>
                    </a:cubicBezTo>
                    <a:cubicBezTo>
                      <a:pt x="40" y="13"/>
                      <a:pt x="32" y="3"/>
                      <a:pt x="22" y="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3" name="Freeform 82"/>
              <p:cNvSpPr>
                <a:spLocks/>
              </p:cNvSpPr>
              <p:nvPr/>
            </p:nvSpPr>
            <p:spPr bwMode="auto">
              <a:xfrm>
                <a:off x="4165" y="2668"/>
                <a:ext cx="53" cy="53"/>
              </a:xfrm>
              <a:custGeom>
                <a:avLst/>
                <a:gdLst>
                  <a:gd name="T0" fmla="*/ 16 w 42"/>
                  <a:gd name="T1" fmla="*/ 3 h 42"/>
                  <a:gd name="T2" fmla="*/ 3 w 42"/>
                  <a:gd name="T3" fmla="*/ 26 h 42"/>
                  <a:gd name="T4" fmla="*/ 27 w 42"/>
                  <a:gd name="T5" fmla="*/ 39 h 42"/>
                  <a:gd name="T6" fmla="*/ 39 w 42"/>
                  <a:gd name="T7" fmla="*/ 15 h 42"/>
                  <a:gd name="T8" fmla="*/ 16 w 42"/>
                  <a:gd name="T9" fmla="*/ 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16" y="3"/>
                    </a:moveTo>
                    <a:cubicBezTo>
                      <a:pt x="6" y="6"/>
                      <a:pt x="0" y="17"/>
                      <a:pt x="3" y="26"/>
                    </a:cubicBezTo>
                    <a:cubicBezTo>
                      <a:pt x="7" y="36"/>
                      <a:pt x="17" y="42"/>
                      <a:pt x="27" y="39"/>
                    </a:cubicBezTo>
                    <a:cubicBezTo>
                      <a:pt x="37" y="35"/>
                      <a:pt x="42" y="25"/>
                      <a:pt x="39" y="15"/>
                    </a:cubicBezTo>
                    <a:cubicBezTo>
                      <a:pt x="36" y="5"/>
                      <a:pt x="25" y="0"/>
                      <a:pt x="16" y="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4" name="Freeform 83"/>
              <p:cNvSpPr>
                <a:spLocks/>
              </p:cNvSpPr>
              <p:nvPr/>
            </p:nvSpPr>
            <p:spPr bwMode="auto">
              <a:xfrm>
                <a:off x="4191" y="2750"/>
                <a:ext cx="53" cy="53"/>
              </a:xfrm>
              <a:custGeom>
                <a:avLst/>
                <a:gdLst>
                  <a:gd name="T0" fmla="*/ 15 w 42"/>
                  <a:gd name="T1" fmla="*/ 4 h 42"/>
                  <a:gd name="T2" fmla="*/ 3 w 42"/>
                  <a:gd name="T3" fmla="*/ 27 h 42"/>
                  <a:gd name="T4" fmla="*/ 27 w 42"/>
                  <a:gd name="T5" fmla="*/ 39 h 42"/>
                  <a:gd name="T6" fmla="*/ 39 w 42"/>
                  <a:gd name="T7" fmla="*/ 16 h 42"/>
                  <a:gd name="T8" fmla="*/ 15 w 42"/>
                  <a:gd name="T9" fmla="*/ 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15" y="4"/>
                    </a:moveTo>
                    <a:cubicBezTo>
                      <a:pt x="5" y="7"/>
                      <a:pt x="0" y="17"/>
                      <a:pt x="3" y="27"/>
                    </a:cubicBezTo>
                    <a:cubicBezTo>
                      <a:pt x="6" y="37"/>
                      <a:pt x="17" y="42"/>
                      <a:pt x="27" y="39"/>
                    </a:cubicBezTo>
                    <a:cubicBezTo>
                      <a:pt x="36" y="36"/>
                      <a:pt x="42" y="25"/>
                      <a:pt x="39" y="16"/>
                    </a:cubicBezTo>
                    <a:cubicBezTo>
                      <a:pt x="36" y="6"/>
                      <a:pt x="25" y="0"/>
                      <a:pt x="15" y="4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5" name="Freeform 84"/>
              <p:cNvSpPr>
                <a:spLocks/>
              </p:cNvSpPr>
              <p:nvPr/>
            </p:nvSpPr>
            <p:spPr bwMode="auto">
              <a:xfrm>
                <a:off x="4218" y="2833"/>
                <a:ext cx="52" cy="53"/>
              </a:xfrm>
              <a:custGeom>
                <a:avLst/>
                <a:gdLst>
                  <a:gd name="T0" fmla="*/ 15 w 41"/>
                  <a:gd name="T1" fmla="*/ 3 h 42"/>
                  <a:gd name="T2" fmla="*/ 3 w 41"/>
                  <a:gd name="T3" fmla="*/ 26 h 42"/>
                  <a:gd name="T4" fmla="*/ 26 w 41"/>
                  <a:gd name="T5" fmla="*/ 39 h 42"/>
                  <a:gd name="T6" fmla="*/ 38 w 41"/>
                  <a:gd name="T7" fmla="*/ 15 h 42"/>
                  <a:gd name="T8" fmla="*/ 15 w 41"/>
                  <a:gd name="T9" fmla="*/ 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2">
                    <a:moveTo>
                      <a:pt x="15" y="3"/>
                    </a:moveTo>
                    <a:cubicBezTo>
                      <a:pt x="5" y="6"/>
                      <a:pt x="0" y="17"/>
                      <a:pt x="3" y="26"/>
                    </a:cubicBezTo>
                    <a:cubicBezTo>
                      <a:pt x="6" y="36"/>
                      <a:pt x="16" y="42"/>
                      <a:pt x="26" y="39"/>
                    </a:cubicBezTo>
                    <a:cubicBezTo>
                      <a:pt x="36" y="35"/>
                      <a:pt x="41" y="25"/>
                      <a:pt x="38" y="15"/>
                    </a:cubicBezTo>
                    <a:cubicBezTo>
                      <a:pt x="35" y="5"/>
                      <a:pt x="25" y="0"/>
                      <a:pt x="15" y="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6" name="Freeform 85"/>
              <p:cNvSpPr>
                <a:spLocks/>
              </p:cNvSpPr>
              <p:nvPr/>
            </p:nvSpPr>
            <p:spPr bwMode="auto">
              <a:xfrm>
                <a:off x="4243" y="2915"/>
                <a:ext cx="53" cy="53"/>
              </a:xfrm>
              <a:custGeom>
                <a:avLst/>
                <a:gdLst>
                  <a:gd name="T0" fmla="*/ 16 w 42"/>
                  <a:gd name="T1" fmla="*/ 3 h 42"/>
                  <a:gd name="T2" fmla="*/ 4 w 42"/>
                  <a:gd name="T3" fmla="*/ 27 h 42"/>
                  <a:gd name="T4" fmla="*/ 27 w 42"/>
                  <a:gd name="T5" fmla="*/ 39 h 42"/>
                  <a:gd name="T6" fmla="*/ 39 w 42"/>
                  <a:gd name="T7" fmla="*/ 16 h 42"/>
                  <a:gd name="T8" fmla="*/ 16 w 42"/>
                  <a:gd name="T9" fmla="*/ 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2">
                    <a:moveTo>
                      <a:pt x="16" y="3"/>
                    </a:moveTo>
                    <a:cubicBezTo>
                      <a:pt x="6" y="7"/>
                      <a:pt x="0" y="17"/>
                      <a:pt x="4" y="27"/>
                    </a:cubicBezTo>
                    <a:cubicBezTo>
                      <a:pt x="7" y="37"/>
                      <a:pt x="17" y="42"/>
                      <a:pt x="27" y="39"/>
                    </a:cubicBezTo>
                    <a:cubicBezTo>
                      <a:pt x="37" y="36"/>
                      <a:pt x="42" y="25"/>
                      <a:pt x="39" y="16"/>
                    </a:cubicBezTo>
                    <a:cubicBezTo>
                      <a:pt x="36" y="6"/>
                      <a:pt x="25" y="0"/>
                      <a:pt x="16" y="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7" name="Rectangle 86"/>
              <p:cNvSpPr>
                <a:spLocks noChangeArrowheads="1"/>
              </p:cNvSpPr>
              <p:nvPr/>
            </p:nvSpPr>
            <p:spPr bwMode="auto">
              <a:xfrm>
                <a:off x="3093" y="3710"/>
                <a:ext cx="385" cy="1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8" name="Rectangle 87"/>
              <p:cNvSpPr>
                <a:spLocks noChangeArrowheads="1"/>
              </p:cNvSpPr>
              <p:nvPr/>
            </p:nvSpPr>
            <p:spPr bwMode="auto">
              <a:xfrm>
                <a:off x="3284" y="3593"/>
                <a:ext cx="16" cy="12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9" name="Freeform 88"/>
              <p:cNvSpPr>
                <a:spLocks/>
              </p:cNvSpPr>
              <p:nvPr/>
            </p:nvSpPr>
            <p:spPr bwMode="auto">
              <a:xfrm>
                <a:off x="3072" y="3294"/>
                <a:ext cx="440" cy="85"/>
              </a:xfrm>
              <a:custGeom>
                <a:avLst/>
                <a:gdLst>
                  <a:gd name="T0" fmla="*/ 349 w 349"/>
                  <a:gd name="T1" fmla="*/ 33 h 67"/>
                  <a:gd name="T2" fmla="*/ 316 w 349"/>
                  <a:gd name="T3" fmla="*/ 67 h 67"/>
                  <a:gd name="T4" fmla="*/ 33 w 349"/>
                  <a:gd name="T5" fmla="*/ 67 h 67"/>
                  <a:gd name="T6" fmla="*/ 0 w 349"/>
                  <a:gd name="T7" fmla="*/ 33 h 67"/>
                  <a:gd name="T8" fmla="*/ 0 w 349"/>
                  <a:gd name="T9" fmla="*/ 33 h 67"/>
                  <a:gd name="T10" fmla="*/ 33 w 349"/>
                  <a:gd name="T11" fmla="*/ 0 h 67"/>
                  <a:gd name="T12" fmla="*/ 316 w 349"/>
                  <a:gd name="T13" fmla="*/ 0 h 67"/>
                  <a:gd name="T14" fmla="*/ 349 w 349"/>
                  <a:gd name="T15" fmla="*/ 3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9" h="67">
                    <a:moveTo>
                      <a:pt x="349" y="33"/>
                    </a:moveTo>
                    <a:cubicBezTo>
                      <a:pt x="349" y="52"/>
                      <a:pt x="334" y="67"/>
                      <a:pt x="316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15" y="67"/>
                      <a:pt x="0" y="52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15"/>
                      <a:pt x="15" y="0"/>
                      <a:pt x="33" y="0"/>
                    </a:cubicBezTo>
                    <a:cubicBezTo>
                      <a:pt x="316" y="0"/>
                      <a:pt x="316" y="0"/>
                      <a:pt x="316" y="0"/>
                    </a:cubicBezTo>
                    <a:cubicBezTo>
                      <a:pt x="334" y="0"/>
                      <a:pt x="349" y="15"/>
                      <a:pt x="349" y="3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0" name="Freeform 89"/>
              <p:cNvSpPr>
                <a:spLocks/>
              </p:cNvSpPr>
              <p:nvPr/>
            </p:nvSpPr>
            <p:spPr bwMode="auto">
              <a:xfrm>
                <a:off x="3072" y="3405"/>
                <a:ext cx="440" cy="85"/>
              </a:xfrm>
              <a:custGeom>
                <a:avLst/>
                <a:gdLst>
                  <a:gd name="T0" fmla="*/ 349 w 349"/>
                  <a:gd name="T1" fmla="*/ 34 h 67"/>
                  <a:gd name="T2" fmla="*/ 316 w 349"/>
                  <a:gd name="T3" fmla="*/ 67 h 67"/>
                  <a:gd name="T4" fmla="*/ 33 w 349"/>
                  <a:gd name="T5" fmla="*/ 67 h 67"/>
                  <a:gd name="T6" fmla="*/ 0 w 349"/>
                  <a:gd name="T7" fmla="*/ 34 h 67"/>
                  <a:gd name="T8" fmla="*/ 0 w 349"/>
                  <a:gd name="T9" fmla="*/ 34 h 67"/>
                  <a:gd name="T10" fmla="*/ 33 w 349"/>
                  <a:gd name="T11" fmla="*/ 0 h 67"/>
                  <a:gd name="T12" fmla="*/ 316 w 349"/>
                  <a:gd name="T13" fmla="*/ 0 h 67"/>
                  <a:gd name="T14" fmla="*/ 349 w 349"/>
                  <a:gd name="T15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9" h="67">
                    <a:moveTo>
                      <a:pt x="349" y="34"/>
                    </a:moveTo>
                    <a:cubicBezTo>
                      <a:pt x="349" y="52"/>
                      <a:pt x="334" y="67"/>
                      <a:pt x="316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15" y="67"/>
                      <a:pt x="0" y="52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15"/>
                      <a:pt x="15" y="0"/>
                      <a:pt x="33" y="0"/>
                    </a:cubicBezTo>
                    <a:cubicBezTo>
                      <a:pt x="316" y="0"/>
                      <a:pt x="316" y="0"/>
                      <a:pt x="316" y="0"/>
                    </a:cubicBezTo>
                    <a:cubicBezTo>
                      <a:pt x="334" y="0"/>
                      <a:pt x="349" y="15"/>
                      <a:pt x="349" y="3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1" name="Freeform 90"/>
              <p:cNvSpPr>
                <a:spLocks/>
              </p:cNvSpPr>
              <p:nvPr/>
            </p:nvSpPr>
            <p:spPr bwMode="auto">
              <a:xfrm>
                <a:off x="3072" y="3517"/>
                <a:ext cx="440" cy="85"/>
              </a:xfrm>
              <a:custGeom>
                <a:avLst/>
                <a:gdLst>
                  <a:gd name="T0" fmla="*/ 349 w 349"/>
                  <a:gd name="T1" fmla="*/ 34 h 67"/>
                  <a:gd name="T2" fmla="*/ 316 w 349"/>
                  <a:gd name="T3" fmla="*/ 67 h 67"/>
                  <a:gd name="T4" fmla="*/ 33 w 349"/>
                  <a:gd name="T5" fmla="*/ 67 h 67"/>
                  <a:gd name="T6" fmla="*/ 0 w 349"/>
                  <a:gd name="T7" fmla="*/ 34 h 67"/>
                  <a:gd name="T8" fmla="*/ 0 w 349"/>
                  <a:gd name="T9" fmla="*/ 34 h 67"/>
                  <a:gd name="T10" fmla="*/ 33 w 349"/>
                  <a:gd name="T11" fmla="*/ 0 h 67"/>
                  <a:gd name="T12" fmla="*/ 316 w 349"/>
                  <a:gd name="T13" fmla="*/ 0 h 67"/>
                  <a:gd name="T14" fmla="*/ 349 w 349"/>
                  <a:gd name="T15" fmla="*/ 3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9" h="67">
                    <a:moveTo>
                      <a:pt x="349" y="34"/>
                    </a:moveTo>
                    <a:cubicBezTo>
                      <a:pt x="349" y="52"/>
                      <a:pt x="334" y="67"/>
                      <a:pt x="316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15" y="67"/>
                      <a:pt x="0" y="52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15"/>
                      <a:pt x="15" y="0"/>
                      <a:pt x="33" y="0"/>
                    </a:cubicBezTo>
                    <a:cubicBezTo>
                      <a:pt x="316" y="0"/>
                      <a:pt x="316" y="0"/>
                      <a:pt x="316" y="0"/>
                    </a:cubicBezTo>
                    <a:cubicBezTo>
                      <a:pt x="334" y="0"/>
                      <a:pt x="349" y="15"/>
                      <a:pt x="349" y="3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2" name="Rectangle 91"/>
              <p:cNvSpPr>
                <a:spLocks noChangeArrowheads="1"/>
              </p:cNvSpPr>
              <p:nvPr/>
            </p:nvSpPr>
            <p:spPr bwMode="auto">
              <a:xfrm>
                <a:off x="3136" y="3319"/>
                <a:ext cx="30" cy="3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3" name="Rectangle 92"/>
              <p:cNvSpPr>
                <a:spLocks noChangeArrowheads="1"/>
              </p:cNvSpPr>
              <p:nvPr/>
            </p:nvSpPr>
            <p:spPr bwMode="auto">
              <a:xfrm>
                <a:off x="3184" y="3319"/>
                <a:ext cx="29" cy="3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4" name="Rectangle 93"/>
              <p:cNvSpPr>
                <a:spLocks noChangeArrowheads="1"/>
              </p:cNvSpPr>
              <p:nvPr/>
            </p:nvSpPr>
            <p:spPr bwMode="auto">
              <a:xfrm>
                <a:off x="3231" y="3319"/>
                <a:ext cx="29" cy="3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5" name="Rectangle 94"/>
              <p:cNvSpPr>
                <a:spLocks noChangeArrowheads="1"/>
              </p:cNvSpPr>
              <p:nvPr/>
            </p:nvSpPr>
            <p:spPr bwMode="auto">
              <a:xfrm>
                <a:off x="3277" y="3319"/>
                <a:ext cx="29" cy="3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6" name="Rectangle 95"/>
              <p:cNvSpPr>
                <a:spLocks noChangeArrowheads="1"/>
              </p:cNvSpPr>
              <p:nvPr/>
            </p:nvSpPr>
            <p:spPr bwMode="auto">
              <a:xfrm>
                <a:off x="3324" y="3319"/>
                <a:ext cx="30" cy="3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7" name="Rectangle 96"/>
              <p:cNvSpPr>
                <a:spLocks noChangeArrowheads="1"/>
              </p:cNvSpPr>
              <p:nvPr/>
            </p:nvSpPr>
            <p:spPr bwMode="auto">
              <a:xfrm>
                <a:off x="3371" y="3319"/>
                <a:ext cx="30" cy="3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8" name="Rectangle 97"/>
              <p:cNvSpPr>
                <a:spLocks noChangeArrowheads="1"/>
              </p:cNvSpPr>
              <p:nvPr/>
            </p:nvSpPr>
            <p:spPr bwMode="auto">
              <a:xfrm>
                <a:off x="3417" y="3319"/>
                <a:ext cx="31" cy="31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9" name="Rectangle 98"/>
              <p:cNvSpPr>
                <a:spLocks noChangeArrowheads="1"/>
              </p:cNvSpPr>
              <p:nvPr/>
            </p:nvSpPr>
            <p:spPr bwMode="auto">
              <a:xfrm>
                <a:off x="3136" y="3546"/>
                <a:ext cx="30" cy="29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60" name="Rectangle 99"/>
              <p:cNvSpPr>
                <a:spLocks noChangeArrowheads="1"/>
              </p:cNvSpPr>
              <p:nvPr/>
            </p:nvSpPr>
            <p:spPr bwMode="auto">
              <a:xfrm>
                <a:off x="3184" y="3546"/>
                <a:ext cx="29" cy="29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61" name="Rectangle 100"/>
              <p:cNvSpPr>
                <a:spLocks noChangeArrowheads="1"/>
              </p:cNvSpPr>
              <p:nvPr/>
            </p:nvSpPr>
            <p:spPr bwMode="auto">
              <a:xfrm>
                <a:off x="3231" y="3546"/>
                <a:ext cx="29" cy="29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62" name="Rectangle 101"/>
              <p:cNvSpPr>
                <a:spLocks noChangeArrowheads="1"/>
              </p:cNvSpPr>
              <p:nvPr/>
            </p:nvSpPr>
            <p:spPr bwMode="auto">
              <a:xfrm>
                <a:off x="3324" y="3546"/>
                <a:ext cx="30" cy="29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63" name="Rectangle 102"/>
              <p:cNvSpPr>
                <a:spLocks noChangeArrowheads="1"/>
              </p:cNvSpPr>
              <p:nvPr/>
            </p:nvSpPr>
            <p:spPr bwMode="auto">
              <a:xfrm>
                <a:off x="3417" y="3546"/>
                <a:ext cx="31" cy="29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64" name="Oval 103"/>
              <p:cNvSpPr>
                <a:spLocks noChangeArrowheads="1"/>
              </p:cNvSpPr>
              <p:nvPr/>
            </p:nvSpPr>
            <p:spPr bwMode="auto">
              <a:xfrm>
                <a:off x="3238" y="3429"/>
                <a:ext cx="34" cy="34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65" name="Oval 104"/>
              <p:cNvSpPr>
                <a:spLocks noChangeArrowheads="1"/>
              </p:cNvSpPr>
              <p:nvPr/>
            </p:nvSpPr>
            <p:spPr bwMode="auto">
              <a:xfrm>
                <a:off x="3182" y="3429"/>
                <a:ext cx="35" cy="34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66" name="Oval 105"/>
              <p:cNvSpPr>
                <a:spLocks noChangeArrowheads="1"/>
              </p:cNvSpPr>
              <p:nvPr/>
            </p:nvSpPr>
            <p:spPr bwMode="auto">
              <a:xfrm>
                <a:off x="3126" y="3429"/>
                <a:ext cx="34" cy="34"/>
              </a:xfrm>
              <a:prstGeom prst="ellips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0" name="Group 109"/>
          <p:cNvGrpSpPr/>
          <p:nvPr/>
        </p:nvGrpSpPr>
        <p:grpSpPr>
          <a:xfrm>
            <a:off x="7053823" y="2143730"/>
            <a:ext cx="4990951" cy="2787684"/>
            <a:chOff x="340947" y="920606"/>
            <a:chExt cx="4990951" cy="2787684"/>
          </a:xfrm>
        </p:grpSpPr>
        <p:sp>
          <p:nvSpPr>
            <p:cNvPr id="111" name="Rectangle 110"/>
            <p:cNvSpPr/>
            <p:nvPr/>
          </p:nvSpPr>
          <p:spPr>
            <a:xfrm>
              <a:off x="340947" y="920606"/>
              <a:ext cx="4990951" cy="8210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-300" normalizeH="0" baseline="0" noProof="0" dirty="0">
                  <a:ln>
                    <a:noFill/>
                  </a:ln>
                  <a:solidFill>
                    <a:srgbClr val="027BD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Title Goes Here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480709" y="1953964"/>
              <a:ext cx="4236415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This is a sample text. Insert your desired text here. This is a sample text.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4405739"/>
      </p:ext>
    </p:extLst>
  </p:cSld>
  <p:clrMapOvr>
    <a:masterClrMapping/>
  </p:clrMapOvr>
  <p:transition spd="slow">
    <p:push dir="u"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/>
        </p:nvSpPr>
        <p:spPr>
          <a:xfrm>
            <a:off x="3774301" y="1107301"/>
            <a:ext cx="4643398" cy="4643398"/>
          </a:xfrm>
          <a:custGeom>
            <a:avLst/>
            <a:gdLst>
              <a:gd name="connsiteX0" fmla="*/ 2321698 w 4643398"/>
              <a:gd name="connsiteY0" fmla="*/ 1016199 h 4643398"/>
              <a:gd name="connsiteX1" fmla="*/ 1016198 w 4643398"/>
              <a:gd name="connsiteY1" fmla="*/ 2321699 h 4643398"/>
              <a:gd name="connsiteX2" fmla="*/ 2321698 w 4643398"/>
              <a:gd name="connsiteY2" fmla="*/ 3627199 h 4643398"/>
              <a:gd name="connsiteX3" fmla="*/ 3627198 w 4643398"/>
              <a:gd name="connsiteY3" fmla="*/ 2321699 h 4643398"/>
              <a:gd name="connsiteX4" fmla="*/ 2321698 w 4643398"/>
              <a:gd name="connsiteY4" fmla="*/ 1016199 h 4643398"/>
              <a:gd name="connsiteX5" fmla="*/ 2323787 w 4643398"/>
              <a:gd name="connsiteY5" fmla="*/ 0 h 4643398"/>
              <a:gd name="connsiteX6" fmla="*/ 2505456 w 4643398"/>
              <a:gd name="connsiteY6" fmla="*/ 319298 h 4643398"/>
              <a:gd name="connsiteX7" fmla="*/ 2527381 w 4643398"/>
              <a:gd name="connsiteY7" fmla="*/ 320405 h 4643398"/>
              <a:gd name="connsiteX8" fmla="*/ 4324241 w 4643398"/>
              <a:gd name="connsiteY8" fmla="*/ 2128708 h 4643398"/>
              <a:gd name="connsiteX9" fmla="*/ 4324897 w 4643398"/>
              <a:gd name="connsiteY9" fmla="*/ 2142572 h 4643398"/>
              <a:gd name="connsiteX10" fmla="*/ 4643398 w 4643398"/>
              <a:gd name="connsiteY10" fmla="*/ 2323788 h 4643398"/>
              <a:gd name="connsiteX11" fmla="*/ 4324694 w 4643398"/>
              <a:gd name="connsiteY11" fmla="*/ 2505119 h 4643398"/>
              <a:gd name="connsiteX12" fmla="*/ 4324241 w 4643398"/>
              <a:gd name="connsiteY12" fmla="*/ 2514690 h 4643398"/>
              <a:gd name="connsiteX13" fmla="*/ 2527381 w 4643398"/>
              <a:gd name="connsiteY13" fmla="*/ 4322993 h 4643398"/>
              <a:gd name="connsiteX14" fmla="*/ 2501157 w 4643398"/>
              <a:gd name="connsiteY14" fmla="*/ 4324317 h 4643398"/>
              <a:gd name="connsiteX15" fmla="*/ 2319611 w 4643398"/>
              <a:gd name="connsiteY15" fmla="*/ 4643398 h 4643398"/>
              <a:gd name="connsiteX16" fmla="*/ 2137941 w 4643398"/>
              <a:gd name="connsiteY16" fmla="*/ 4324100 h 4643398"/>
              <a:gd name="connsiteX17" fmla="*/ 2116016 w 4643398"/>
              <a:gd name="connsiteY17" fmla="*/ 4322993 h 4643398"/>
              <a:gd name="connsiteX18" fmla="*/ 319156 w 4643398"/>
              <a:gd name="connsiteY18" fmla="*/ 2514690 h 4643398"/>
              <a:gd name="connsiteX19" fmla="*/ 318500 w 4643398"/>
              <a:gd name="connsiteY19" fmla="*/ 2500827 h 4643398"/>
              <a:gd name="connsiteX20" fmla="*/ 0 w 4643398"/>
              <a:gd name="connsiteY20" fmla="*/ 2319612 h 4643398"/>
              <a:gd name="connsiteX21" fmla="*/ 318703 w 4643398"/>
              <a:gd name="connsiteY21" fmla="*/ 2138281 h 4643398"/>
              <a:gd name="connsiteX22" fmla="*/ 319156 w 4643398"/>
              <a:gd name="connsiteY22" fmla="*/ 2128708 h 4643398"/>
              <a:gd name="connsiteX23" fmla="*/ 2116016 w 4643398"/>
              <a:gd name="connsiteY23" fmla="*/ 320405 h 4643398"/>
              <a:gd name="connsiteX24" fmla="*/ 2142241 w 4643398"/>
              <a:gd name="connsiteY24" fmla="*/ 319081 h 464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643398" h="4643398">
                <a:moveTo>
                  <a:pt x="2321698" y="1016199"/>
                </a:moveTo>
                <a:cubicBezTo>
                  <a:pt x="1600690" y="1016199"/>
                  <a:pt x="1016198" y="1600691"/>
                  <a:pt x="1016198" y="2321699"/>
                </a:cubicBezTo>
                <a:cubicBezTo>
                  <a:pt x="1016198" y="3042707"/>
                  <a:pt x="1600690" y="3627199"/>
                  <a:pt x="2321698" y="3627199"/>
                </a:cubicBezTo>
                <a:cubicBezTo>
                  <a:pt x="3042706" y="3627199"/>
                  <a:pt x="3627198" y="3042707"/>
                  <a:pt x="3627198" y="2321699"/>
                </a:cubicBezTo>
                <a:cubicBezTo>
                  <a:pt x="3627198" y="1600691"/>
                  <a:pt x="3042706" y="1016199"/>
                  <a:pt x="2321698" y="1016199"/>
                </a:cubicBezTo>
                <a:close/>
                <a:moveTo>
                  <a:pt x="2323787" y="0"/>
                </a:moveTo>
                <a:lnTo>
                  <a:pt x="2505456" y="319298"/>
                </a:lnTo>
                <a:lnTo>
                  <a:pt x="2527381" y="320405"/>
                </a:lnTo>
                <a:cubicBezTo>
                  <a:pt x="3478383" y="416985"/>
                  <a:pt x="4233558" y="1175975"/>
                  <a:pt x="4324241" y="2128708"/>
                </a:cubicBezTo>
                <a:lnTo>
                  <a:pt x="4324897" y="2142572"/>
                </a:lnTo>
                <a:lnTo>
                  <a:pt x="4643398" y="2323788"/>
                </a:lnTo>
                <a:lnTo>
                  <a:pt x="4324694" y="2505119"/>
                </a:lnTo>
                <a:lnTo>
                  <a:pt x="4324241" y="2514690"/>
                </a:lnTo>
                <a:cubicBezTo>
                  <a:pt x="4233558" y="3467423"/>
                  <a:pt x="3478383" y="4226414"/>
                  <a:pt x="2527381" y="4322993"/>
                </a:cubicBezTo>
                <a:lnTo>
                  <a:pt x="2501157" y="4324317"/>
                </a:lnTo>
                <a:lnTo>
                  <a:pt x="2319611" y="4643398"/>
                </a:lnTo>
                <a:lnTo>
                  <a:pt x="2137941" y="4324100"/>
                </a:lnTo>
                <a:lnTo>
                  <a:pt x="2116016" y="4322993"/>
                </a:lnTo>
                <a:cubicBezTo>
                  <a:pt x="1165014" y="4226414"/>
                  <a:pt x="409838" y="3467423"/>
                  <a:pt x="319156" y="2514690"/>
                </a:cubicBezTo>
                <a:lnTo>
                  <a:pt x="318500" y="2500827"/>
                </a:lnTo>
                <a:lnTo>
                  <a:pt x="0" y="2319612"/>
                </a:lnTo>
                <a:lnTo>
                  <a:pt x="318703" y="2138281"/>
                </a:lnTo>
                <a:lnTo>
                  <a:pt x="319156" y="2128708"/>
                </a:lnTo>
                <a:cubicBezTo>
                  <a:pt x="409838" y="1175975"/>
                  <a:pt x="1165014" y="416985"/>
                  <a:pt x="2116016" y="320405"/>
                </a:cubicBezTo>
                <a:lnTo>
                  <a:pt x="2142241" y="319081"/>
                </a:ln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100000">
                <a:schemeClr val="accent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Multiply 9"/>
          <p:cNvSpPr/>
          <p:nvPr/>
        </p:nvSpPr>
        <p:spPr>
          <a:xfrm>
            <a:off x="2895600" y="228600"/>
            <a:ext cx="6400800" cy="6400800"/>
          </a:xfrm>
          <a:prstGeom prst="mathMultiply">
            <a:avLst>
              <a:gd name="adj1" fmla="val 0"/>
            </a:avLst>
          </a:prstGeom>
          <a:noFill/>
          <a:ln w="762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821680" y="320511"/>
            <a:ext cx="548640" cy="5486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4" name="Oval 13"/>
          <p:cNvSpPr/>
          <p:nvPr/>
        </p:nvSpPr>
        <p:spPr>
          <a:xfrm>
            <a:off x="5821680" y="5988850"/>
            <a:ext cx="548640" cy="5486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8665245" y="3154680"/>
            <a:ext cx="548640" cy="5486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5" name="Oval 14"/>
          <p:cNvSpPr/>
          <p:nvPr/>
        </p:nvSpPr>
        <p:spPr>
          <a:xfrm>
            <a:off x="2978116" y="3154680"/>
            <a:ext cx="548640" cy="54864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531599" y="222819"/>
            <a:ext cx="23243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9561639" y="2967335"/>
            <a:ext cx="23243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531599" y="5739578"/>
            <a:ext cx="23243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23752" y="2967335"/>
            <a:ext cx="23243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637050" y="1204876"/>
            <a:ext cx="232430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0" cap="none" spc="0" normalizeH="0" baseline="0" noProof="0" dirty="0">
                <a:ln>
                  <a:noFill/>
                </a:ln>
                <a:solidFill>
                  <a:srgbClr val="3B1A7C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45%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637050" y="4545128"/>
            <a:ext cx="232430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0" cap="none" spc="0" normalizeH="0" baseline="0" noProof="0" dirty="0">
                <a:ln>
                  <a:noFill/>
                </a:ln>
                <a:solidFill>
                  <a:srgbClr val="0B5CD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54%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230648" y="4545128"/>
            <a:ext cx="232430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0" cap="none" spc="0" normalizeH="0" baseline="0" noProof="0" dirty="0">
                <a:ln>
                  <a:noFill/>
                </a:ln>
                <a:solidFill>
                  <a:srgbClr val="027BD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29%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230648" y="1204876"/>
            <a:ext cx="232430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0" cap="none" spc="0" normalizeH="0" baseline="0" noProof="0" dirty="0">
                <a:ln>
                  <a:noFill/>
                </a:ln>
                <a:solidFill>
                  <a:srgbClr val="794CC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75%</a:t>
            </a:r>
          </a:p>
        </p:txBody>
      </p:sp>
    </p:spTree>
    <p:extLst>
      <p:ext uri="{BB962C8B-B14F-4D97-AF65-F5344CB8AC3E}">
        <p14:creationId xmlns:p14="http://schemas.microsoft.com/office/powerpoint/2010/main" val="454868646"/>
      </p:ext>
    </p:extLst>
  </p:cSld>
  <p:clrMapOvr>
    <a:masterClrMapping/>
  </p:clrMapOvr>
  <p:transition spd="slow">
    <p:push dir="u"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 Step Comparison Slide for PowerPoint</a:t>
            </a:r>
          </a:p>
        </p:txBody>
      </p:sp>
      <p:sp>
        <p:nvSpPr>
          <p:cNvPr id="40" name="TextBox 121"/>
          <p:cNvSpPr txBox="1"/>
          <p:nvPr/>
        </p:nvSpPr>
        <p:spPr>
          <a:xfrm>
            <a:off x="9598790" y="5250135"/>
            <a:ext cx="1907199" cy="73866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3" name="TextBox 121"/>
          <p:cNvSpPr txBox="1"/>
          <p:nvPr/>
        </p:nvSpPr>
        <p:spPr>
          <a:xfrm>
            <a:off x="686013" y="5250135"/>
            <a:ext cx="1907199" cy="73866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1" name="TextBox 121"/>
          <p:cNvSpPr txBox="1"/>
          <p:nvPr/>
        </p:nvSpPr>
        <p:spPr>
          <a:xfrm>
            <a:off x="10024459" y="3190127"/>
            <a:ext cx="1339640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4" name="TextBox 121"/>
          <p:cNvSpPr txBox="1"/>
          <p:nvPr/>
        </p:nvSpPr>
        <p:spPr>
          <a:xfrm>
            <a:off x="827902" y="3190127"/>
            <a:ext cx="1339640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2" name="TextBox 121"/>
          <p:cNvSpPr txBox="1"/>
          <p:nvPr/>
        </p:nvSpPr>
        <p:spPr>
          <a:xfrm>
            <a:off x="9598790" y="1561004"/>
            <a:ext cx="1907199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5" name="TextBox 121"/>
          <p:cNvSpPr txBox="1"/>
          <p:nvPr/>
        </p:nvSpPr>
        <p:spPr>
          <a:xfrm>
            <a:off x="686013" y="1561004"/>
            <a:ext cx="1907199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 flipH="1">
            <a:off x="7415477" y="1188394"/>
            <a:ext cx="1887778" cy="1896343"/>
          </a:xfrm>
          <a:custGeom>
            <a:avLst/>
            <a:gdLst>
              <a:gd name="T0" fmla="*/ 1165 w 1631"/>
              <a:gd name="T1" fmla="*/ 0 h 1662"/>
              <a:gd name="T2" fmla="*/ 1169 w 1631"/>
              <a:gd name="T3" fmla="*/ 6 h 1662"/>
              <a:gd name="T4" fmla="*/ 1560 w 1631"/>
              <a:gd name="T5" fmla="*/ 856 h 1662"/>
              <a:gd name="T6" fmla="*/ 1631 w 1631"/>
              <a:gd name="T7" fmla="*/ 1008 h 1662"/>
              <a:gd name="T8" fmla="*/ 1627 w 1631"/>
              <a:gd name="T9" fmla="*/ 1011 h 1662"/>
              <a:gd name="T10" fmla="*/ 1614 w 1631"/>
              <a:gd name="T11" fmla="*/ 1021 h 1662"/>
              <a:gd name="T12" fmla="*/ 1595 w 1631"/>
              <a:gd name="T13" fmla="*/ 1035 h 1662"/>
              <a:gd name="T14" fmla="*/ 1570 w 1631"/>
              <a:gd name="T15" fmla="*/ 1056 h 1662"/>
              <a:gd name="T16" fmla="*/ 1537 w 1631"/>
              <a:gd name="T17" fmla="*/ 1082 h 1662"/>
              <a:gd name="T18" fmla="*/ 1501 w 1631"/>
              <a:gd name="T19" fmla="*/ 1113 h 1662"/>
              <a:gd name="T20" fmla="*/ 1460 w 1631"/>
              <a:gd name="T21" fmla="*/ 1148 h 1662"/>
              <a:gd name="T22" fmla="*/ 1416 w 1631"/>
              <a:gd name="T23" fmla="*/ 1188 h 1662"/>
              <a:gd name="T24" fmla="*/ 1370 w 1631"/>
              <a:gd name="T25" fmla="*/ 1234 h 1662"/>
              <a:gd name="T26" fmla="*/ 1416 w 1631"/>
              <a:gd name="T27" fmla="*/ 1405 h 1662"/>
              <a:gd name="T28" fmla="*/ 1238 w 1631"/>
              <a:gd name="T29" fmla="*/ 1378 h 1662"/>
              <a:gd name="T30" fmla="*/ 1167 w 1631"/>
              <a:gd name="T31" fmla="*/ 1466 h 1662"/>
              <a:gd name="T32" fmla="*/ 1102 w 1631"/>
              <a:gd name="T33" fmla="*/ 1562 h 1662"/>
              <a:gd name="T34" fmla="*/ 1042 w 1631"/>
              <a:gd name="T35" fmla="*/ 1662 h 1662"/>
              <a:gd name="T36" fmla="*/ 891 w 1631"/>
              <a:gd name="T37" fmla="*/ 1606 h 1662"/>
              <a:gd name="T38" fmla="*/ 0 w 1631"/>
              <a:gd name="T39" fmla="*/ 1280 h 1662"/>
              <a:gd name="T40" fmla="*/ 21 w 1631"/>
              <a:gd name="T41" fmla="*/ 1207 h 1662"/>
              <a:gd name="T42" fmla="*/ 252 w 1631"/>
              <a:gd name="T43" fmla="*/ 382 h 1662"/>
              <a:gd name="T44" fmla="*/ 1165 w 1631"/>
              <a:gd name="T45" fmla="*/ 0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31" h="1662">
                <a:moveTo>
                  <a:pt x="1165" y="0"/>
                </a:moveTo>
                <a:lnTo>
                  <a:pt x="1169" y="6"/>
                </a:lnTo>
                <a:lnTo>
                  <a:pt x="1560" y="856"/>
                </a:lnTo>
                <a:lnTo>
                  <a:pt x="1631" y="1008"/>
                </a:lnTo>
                <a:lnTo>
                  <a:pt x="1627" y="1011"/>
                </a:lnTo>
                <a:lnTo>
                  <a:pt x="1614" y="1021"/>
                </a:lnTo>
                <a:lnTo>
                  <a:pt x="1595" y="1035"/>
                </a:lnTo>
                <a:lnTo>
                  <a:pt x="1570" y="1056"/>
                </a:lnTo>
                <a:lnTo>
                  <a:pt x="1537" y="1082"/>
                </a:lnTo>
                <a:lnTo>
                  <a:pt x="1501" y="1113"/>
                </a:lnTo>
                <a:lnTo>
                  <a:pt x="1460" y="1148"/>
                </a:lnTo>
                <a:lnTo>
                  <a:pt x="1416" y="1188"/>
                </a:lnTo>
                <a:lnTo>
                  <a:pt x="1370" y="1234"/>
                </a:lnTo>
                <a:lnTo>
                  <a:pt x="1416" y="1405"/>
                </a:lnTo>
                <a:lnTo>
                  <a:pt x="1238" y="1378"/>
                </a:lnTo>
                <a:lnTo>
                  <a:pt x="1167" y="1466"/>
                </a:lnTo>
                <a:lnTo>
                  <a:pt x="1102" y="1562"/>
                </a:lnTo>
                <a:lnTo>
                  <a:pt x="1042" y="1662"/>
                </a:lnTo>
                <a:lnTo>
                  <a:pt x="891" y="1606"/>
                </a:lnTo>
                <a:lnTo>
                  <a:pt x="0" y="1280"/>
                </a:lnTo>
                <a:lnTo>
                  <a:pt x="21" y="1207"/>
                </a:lnTo>
                <a:lnTo>
                  <a:pt x="252" y="382"/>
                </a:lnTo>
                <a:lnTo>
                  <a:pt x="1165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 flipH="1">
            <a:off x="7497655" y="1195239"/>
            <a:ext cx="1805600" cy="1825600"/>
          </a:xfrm>
          <a:custGeom>
            <a:avLst/>
            <a:gdLst>
              <a:gd name="T0" fmla="*/ 1169 w 1560"/>
              <a:gd name="T1" fmla="*/ 0 h 1600"/>
              <a:gd name="T2" fmla="*/ 1560 w 1560"/>
              <a:gd name="T3" fmla="*/ 850 h 1600"/>
              <a:gd name="T4" fmla="*/ 1524 w 1560"/>
              <a:gd name="T5" fmla="*/ 875 h 1600"/>
              <a:gd name="T6" fmla="*/ 1480 w 1560"/>
              <a:gd name="T7" fmla="*/ 908 h 1600"/>
              <a:gd name="T8" fmla="*/ 1430 w 1560"/>
              <a:gd name="T9" fmla="*/ 946 h 1600"/>
              <a:gd name="T10" fmla="*/ 1376 w 1560"/>
              <a:gd name="T11" fmla="*/ 992 h 1600"/>
              <a:gd name="T12" fmla="*/ 1317 w 1560"/>
              <a:gd name="T13" fmla="*/ 1044 h 1600"/>
              <a:gd name="T14" fmla="*/ 1255 w 1560"/>
              <a:gd name="T15" fmla="*/ 1103 h 1600"/>
              <a:gd name="T16" fmla="*/ 1194 w 1560"/>
              <a:gd name="T17" fmla="*/ 1169 h 1600"/>
              <a:gd name="T18" fmla="*/ 1130 w 1560"/>
              <a:gd name="T19" fmla="*/ 1242 h 1600"/>
              <a:gd name="T20" fmla="*/ 1067 w 1560"/>
              <a:gd name="T21" fmla="*/ 1320 h 1600"/>
              <a:gd name="T22" fmla="*/ 1006 w 1560"/>
              <a:gd name="T23" fmla="*/ 1407 h 1600"/>
              <a:gd name="T24" fmla="*/ 946 w 1560"/>
              <a:gd name="T25" fmla="*/ 1501 h 1600"/>
              <a:gd name="T26" fmla="*/ 891 w 1560"/>
              <a:gd name="T27" fmla="*/ 1600 h 1600"/>
              <a:gd name="T28" fmla="*/ 0 w 1560"/>
              <a:gd name="T29" fmla="*/ 1274 h 1600"/>
              <a:gd name="T30" fmla="*/ 21 w 1560"/>
              <a:gd name="T31" fmla="*/ 1201 h 1600"/>
              <a:gd name="T32" fmla="*/ 67 w 1560"/>
              <a:gd name="T33" fmla="*/ 1080 h 1600"/>
              <a:gd name="T34" fmla="*/ 119 w 1560"/>
              <a:gd name="T35" fmla="*/ 967 h 1600"/>
              <a:gd name="T36" fmla="*/ 177 w 1560"/>
              <a:gd name="T37" fmla="*/ 862 h 1600"/>
              <a:gd name="T38" fmla="*/ 238 w 1560"/>
              <a:gd name="T39" fmla="*/ 764 h 1600"/>
              <a:gd name="T40" fmla="*/ 302 w 1560"/>
              <a:gd name="T41" fmla="*/ 672 h 1600"/>
              <a:gd name="T42" fmla="*/ 369 w 1560"/>
              <a:gd name="T43" fmla="*/ 587 h 1600"/>
              <a:gd name="T44" fmla="*/ 438 w 1560"/>
              <a:gd name="T45" fmla="*/ 508 h 1600"/>
              <a:gd name="T46" fmla="*/ 507 w 1560"/>
              <a:gd name="T47" fmla="*/ 437 h 1600"/>
              <a:gd name="T48" fmla="*/ 578 w 1560"/>
              <a:gd name="T49" fmla="*/ 370 h 1600"/>
              <a:gd name="T50" fmla="*/ 647 w 1560"/>
              <a:gd name="T51" fmla="*/ 311 h 1600"/>
              <a:gd name="T52" fmla="*/ 716 w 1560"/>
              <a:gd name="T53" fmla="*/ 257 h 1600"/>
              <a:gd name="T54" fmla="*/ 783 w 1560"/>
              <a:gd name="T55" fmla="*/ 209 h 1600"/>
              <a:gd name="T56" fmla="*/ 848 w 1560"/>
              <a:gd name="T57" fmla="*/ 167 h 1600"/>
              <a:gd name="T58" fmla="*/ 910 w 1560"/>
              <a:gd name="T59" fmla="*/ 128 h 1600"/>
              <a:gd name="T60" fmla="*/ 965 w 1560"/>
              <a:gd name="T61" fmla="*/ 96 h 1600"/>
              <a:gd name="T62" fmla="*/ 1019 w 1560"/>
              <a:gd name="T63" fmla="*/ 69 h 1600"/>
              <a:gd name="T64" fmla="*/ 1065 w 1560"/>
              <a:gd name="T65" fmla="*/ 44 h 1600"/>
              <a:gd name="T66" fmla="*/ 1107 w 1560"/>
              <a:gd name="T67" fmla="*/ 27 h 1600"/>
              <a:gd name="T68" fmla="*/ 1142 w 1560"/>
              <a:gd name="T69" fmla="*/ 11 h 1600"/>
              <a:gd name="T70" fmla="*/ 1169 w 1560"/>
              <a:gd name="T71" fmla="*/ 0 h 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60" h="1600">
                <a:moveTo>
                  <a:pt x="1169" y="0"/>
                </a:moveTo>
                <a:lnTo>
                  <a:pt x="1560" y="850"/>
                </a:lnTo>
                <a:lnTo>
                  <a:pt x="1524" y="875"/>
                </a:lnTo>
                <a:lnTo>
                  <a:pt x="1480" y="908"/>
                </a:lnTo>
                <a:lnTo>
                  <a:pt x="1430" y="946"/>
                </a:lnTo>
                <a:lnTo>
                  <a:pt x="1376" y="992"/>
                </a:lnTo>
                <a:lnTo>
                  <a:pt x="1317" y="1044"/>
                </a:lnTo>
                <a:lnTo>
                  <a:pt x="1255" y="1103"/>
                </a:lnTo>
                <a:lnTo>
                  <a:pt x="1194" y="1169"/>
                </a:lnTo>
                <a:lnTo>
                  <a:pt x="1130" y="1242"/>
                </a:lnTo>
                <a:lnTo>
                  <a:pt x="1067" y="1320"/>
                </a:lnTo>
                <a:lnTo>
                  <a:pt x="1006" y="1407"/>
                </a:lnTo>
                <a:lnTo>
                  <a:pt x="946" y="1501"/>
                </a:lnTo>
                <a:lnTo>
                  <a:pt x="891" y="1600"/>
                </a:lnTo>
                <a:lnTo>
                  <a:pt x="0" y="1274"/>
                </a:lnTo>
                <a:lnTo>
                  <a:pt x="21" y="1201"/>
                </a:lnTo>
                <a:lnTo>
                  <a:pt x="67" y="1080"/>
                </a:lnTo>
                <a:lnTo>
                  <a:pt x="119" y="967"/>
                </a:lnTo>
                <a:lnTo>
                  <a:pt x="177" y="862"/>
                </a:lnTo>
                <a:lnTo>
                  <a:pt x="238" y="764"/>
                </a:lnTo>
                <a:lnTo>
                  <a:pt x="302" y="672"/>
                </a:lnTo>
                <a:lnTo>
                  <a:pt x="369" y="587"/>
                </a:lnTo>
                <a:lnTo>
                  <a:pt x="438" y="508"/>
                </a:lnTo>
                <a:lnTo>
                  <a:pt x="507" y="437"/>
                </a:lnTo>
                <a:lnTo>
                  <a:pt x="578" y="370"/>
                </a:lnTo>
                <a:lnTo>
                  <a:pt x="647" y="311"/>
                </a:lnTo>
                <a:lnTo>
                  <a:pt x="716" y="257"/>
                </a:lnTo>
                <a:lnTo>
                  <a:pt x="783" y="209"/>
                </a:lnTo>
                <a:lnTo>
                  <a:pt x="848" y="167"/>
                </a:lnTo>
                <a:lnTo>
                  <a:pt x="910" y="128"/>
                </a:lnTo>
                <a:lnTo>
                  <a:pt x="965" y="96"/>
                </a:lnTo>
                <a:lnTo>
                  <a:pt x="1019" y="69"/>
                </a:lnTo>
                <a:lnTo>
                  <a:pt x="1065" y="44"/>
                </a:lnTo>
                <a:lnTo>
                  <a:pt x="1107" y="27"/>
                </a:lnTo>
                <a:lnTo>
                  <a:pt x="1142" y="11"/>
                </a:lnTo>
                <a:lnTo>
                  <a:pt x="1169" y="0"/>
                </a:lnTo>
                <a:close/>
              </a:path>
            </a:pathLst>
          </a:custGeom>
          <a:solidFill>
            <a:srgbClr val="86ED00">
              <a:alpha val="3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 flipH="1">
            <a:off x="7969889" y="2736730"/>
            <a:ext cx="1790554" cy="1972790"/>
          </a:xfrm>
          <a:custGeom>
            <a:avLst/>
            <a:gdLst>
              <a:gd name="T0" fmla="*/ 382 w 1547"/>
              <a:gd name="T1" fmla="*/ 0 h 1729"/>
              <a:gd name="T2" fmla="*/ 390 w 1547"/>
              <a:gd name="T3" fmla="*/ 2 h 1729"/>
              <a:gd name="T4" fmla="*/ 1264 w 1547"/>
              <a:gd name="T5" fmla="*/ 332 h 1729"/>
              <a:gd name="T6" fmla="*/ 1422 w 1547"/>
              <a:gd name="T7" fmla="*/ 390 h 1729"/>
              <a:gd name="T8" fmla="*/ 1420 w 1547"/>
              <a:gd name="T9" fmla="*/ 395 h 1729"/>
              <a:gd name="T10" fmla="*/ 1418 w 1547"/>
              <a:gd name="T11" fmla="*/ 411 h 1729"/>
              <a:gd name="T12" fmla="*/ 1414 w 1547"/>
              <a:gd name="T13" fmla="*/ 436 h 1729"/>
              <a:gd name="T14" fmla="*/ 1410 w 1547"/>
              <a:gd name="T15" fmla="*/ 468 h 1729"/>
              <a:gd name="T16" fmla="*/ 1406 w 1547"/>
              <a:gd name="T17" fmla="*/ 508 h 1729"/>
              <a:gd name="T18" fmla="*/ 1403 w 1547"/>
              <a:gd name="T19" fmla="*/ 556 h 1729"/>
              <a:gd name="T20" fmla="*/ 1399 w 1547"/>
              <a:gd name="T21" fmla="*/ 610 h 1729"/>
              <a:gd name="T22" fmla="*/ 1395 w 1547"/>
              <a:gd name="T23" fmla="*/ 670 h 1729"/>
              <a:gd name="T24" fmla="*/ 1395 w 1547"/>
              <a:gd name="T25" fmla="*/ 733 h 1729"/>
              <a:gd name="T26" fmla="*/ 1547 w 1547"/>
              <a:gd name="T27" fmla="*/ 823 h 1729"/>
              <a:gd name="T28" fmla="*/ 1401 w 1547"/>
              <a:gd name="T29" fmla="*/ 931 h 1729"/>
              <a:gd name="T30" fmla="*/ 1412 w 1547"/>
              <a:gd name="T31" fmla="*/ 1044 h 1729"/>
              <a:gd name="T32" fmla="*/ 1431 w 1547"/>
              <a:gd name="T33" fmla="*/ 1157 h 1729"/>
              <a:gd name="T34" fmla="*/ 1460 w 1547"/>
              <a:gd name="T35" fmla="*/ 1270 h 1729"/>
              <a:gd name="T36" fmla="*/ 1314 w 1547"/>
              <a:gd name="T37" fmla="*/ 1338 h 1729"/>
              <a:gd name="T38" fmla="*/ 451 w 1547"/>
              <a:gd name="T39" fmla="*/ 1729 h 1729"/>
              <a:gd name="T40" fmla="*/ 414 w 1547"/>
              <a:gd name="T41" fmla="*/ 1664 h 1729"/>
              <a:gd name="T42" fmla="*/ 0 w 1547"/>
              <a:gd name="T43" fmla="*/ 913 h 1729"/>
              <a:gd name="T44" fmla="*/ 382 w 1547"/>
              <a:gd name="T45" fmla="*/ 0 h 17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547" h="1729">
                <a:moveTo>
                  <a:pt x="382" y="0"/>
                </a:moveTo>
                <a:lnTo>
                  <a:pt x="390" y="2"/>
                </a:lnTo>
                <a:lnTo>
                  <a:pt x="1264" y="332"/>
                </a:lnTo>
                <a:lnTo>
                  <a:pt x="1422" y="390"/>
                </a:lnTo>
                <a:lnTo>
                  <a:pt x="1420" y="395"/>
                </a:lnTo>
                <a:lnTo>
                  <a:pt x="1418" y="411"/>
                </a:lnTo>
                <a:lnTo>
                  <a:pt x="1414" y="436"/>
                </a:lnTo>
                <a:lnTo>
                  <a:pt x="1410" y="468"/>
                </a:lnTo>
                <a:lnTo>
                  <a:pt x="1406" y="508"/>
                </a:lnTo>
                <a:lnTo>
                  <a:pt x="1403" y="556"/>
                </a:lnTo>
                <a:lnTo>
                  <a:pt x="1399" y="610"/>
                </a:lnTo>
                <a:lnTo>
                  <a:pt x="1395" y="670"/>
                </a:lnTo>
                <a:lnTo>
                  <a:pt x="1395" y="733"/>
                </a:lnTo>
                <a:lnTo>
                  <a:pt x="1547" y="823"/>
                </a:lnTo>
                <a:lnTo>
                  <a:pt x="1401" y="931"/>
                </a:lnTo>
                <a:lnTo>
                  <a:pt x="1412" y="1044"/>
                </a:lnTo>
                <a:lnTo>
                  <a:pt x="1431" y="1157"/>
                </a:lnTo>
                <a:lnTo>
                  <a:pt x="1460" y="1270"/>
                </a:lnTo>
                <a:lnTo>
                  <a:pt x="1314" y="1338"/>
                </a:lnTo>
                <a:lnTo>
                  <a:pt x="451" y="1729"/>
                </a:lnTo>
                <a:lnTo>
                  <a:pt x="414" y="1664"/>
                </a:lnTo>
                <a:lnTo>
                  <a:pt x="0" y="913"/>
                </a:lnTo>
                <a:lnTo>
                  <a:pt x="382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H="1">
            <a:off x="8239574" y="2739012"/>
            <a:ext cx="1261605" cy="1970508"/>
          </a:xfrm>
          <a:custGeom>
            <a:avLst/>
            <a:gdLst>
              <a:gd name="T0" fmla="*/ 166 w 1090"/>
              <a:gd name="T1" fmla="*/ 0 h 1727"/>
              <a:gd name="T2" fmla="*/ 1040 w 1090"/>
              <a:gd name="T3" fmla="*/ 330 h 1727"/>
              <a:gd name="T4" fmla="*/ 1031 w 1090"/>
              <a:gd name="T5" fmla="*/ 378 h 1727"/>
              <a:gd name="T6" fmla="*/ 1021 w 1090"/>
              <a:gd name="T7" fmla="*/ 437 h 1727"/>
              <a:gd name="T8" fmla="*/ 1014 w 1090"/>
              <a:gd name="T9" fmla="*/ 508 h 1727"/>
              <a:gd name="T10" fmla="*/ 1006 w 1090"/>
              <a:gd name="T11" fmla="*/ 589 h 1727"/>
              <a:gd name="T12" fmla="*/ 1002 w 1090"/>
              <a:gd name="T13" fmla="*/ 677 h 1727"/>
              <a:gd name="T14" fmla="*/ 1002 w 1090"/>
              <a:gd name="T15" fmla="*/ 773 h 1727"/>
              <a:gd name="T16" fmla="*/ 1006 w 1090"/>
              <a:gd name="T17" fmla="*/ 875 h 1727"/>
              <a:gd name="T18" fmla="*/ 1016 w 1090"/>
              <a:gd name="T19" fmla="*/ 984 h 1727"/>
              <a:gd name="T20" fmla="*/ 1033 w 1090"/>
              <a:gd name="T21" fmla="*/ 1098 h 1727"/>
              <a:gd name="T22" fmla="*/ 1058 w 1090"/>
              <a:gd name="T23" fmla="*/ 1215 h 1727"/>
              <a:gd name="T24" fmla="*/ 1090 w 1090"/>
              <a:gd name="T25" fmla="*/ 1336 h 1727"/>
              <a:gd name="T26" fmla="*/ 227 w 1090"/>
              <a:gd name="T27" fmla="*/ 1727 h 1727"/>
              <a:gd name="T28" fmla="*/ 190 w 1090"/>
              <a:gd name="T29" fmla="*/ 1662 h 1727"/>
              <a:gd name="T30" fmla="*/ 135 w 1090"/>
              <a:gd name="T31" fmla="*/ 1529 h 1727"/>
              <a:gd name="T32" fmla="*/ 89 w 1090"/>
              <a:gd name="T33" fmla="*/ 1399 h 1727"/>
              <a:gd name="T34" fmla="*/ 54 w 1090"/>
              <a:gd name="T35" fmla="*/ 1272 h 1727"/>
              <a:gd name="T36" fmla="*/ 29 w 1090"/>
              <a:gd name="T37" fmla="*/ 1147 h 1727"/>
              <a:gd name="T38" fmla="*/ 12 w 1090"/>
              <a:gd name="T39" fmla="*/ 1027 h 1727"/>
              <a:gd name="T40" fmla="*/ 2 w 1090"/>
              <a:gd name="T41" fmla="*/ 910 h 1727"/>
              <a:gd name="T42" fmla="*/ 0 w 1090"/>
              <a:gd name="T43" fmla="*/ 796 h 1727"/>
              <a:gd name="T44" fmla="*/ 2 w 1090"/>
              <a:gd name="T45" fmla="*/ 689 h 1727"/>
              <a:gd name="T46" fmla="*/ 12 w 1090"/>
              <a:gd name="T47" fmla="*/ 587 h 1727"/>
              <a:gd name="T48" fmla="*/ 24 w 1090"/>
              <a:gd name="T49" fmla="*/ 491 h 1727"/>
              <a:gd name="T50" fmla="*/ 41 w 1090"/>
              <a:gd name="T51" fmla="*/ 401 h 1727"/>
              <a:gd name="T52" fmla="*/ 58 w 1090"/>
              <a:gd name="T53" fmla="*/ 320 h 1727"/>
              <a:gd name="T54" fmla="*/ 77 w 1090"/>
              <a:gd name="T55" fmla="*/ 245 h 1727"/>
              <a:gd name="T56" fmla="*/ 98 w 1090"/>
              <a:gd name="T57" fmla="*/ 178 h 1727"/>
              <a:gd name="T58" fmla="*/ 118 w 1090"/>
              <a:gd name="T59" fmla="*/ 119 h 1727"/>
              <a:gd name="T60" fmla="*/ 135 w 1090"/>
              <a:gd name="T61" fmla="*/ 71 h 1727"/>
              <a:gd name="T62" fmla="*/ 152 w 1090"/>
              <a:gd name="T63" fmla="*/ 31 h 1727"/>
              <a:gd name="T64" fmla="*/ 166 w 1090"/>
              <a:gd name="T65" fmla="*/ 0 h 1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90" h="1727">
                <a:moveTo>
                  <a:pt x="166" y="0"/>
                </a:moveTo>
                <a:lnTo>
                  <a:pt x="1040" y="330"/>
                </a:lnTo>
                <a:lnTo>
                  <a:pt x="1031" y="378"/>
                </a:lnTo>
                <a:lnTo>
                  <a:pt x="1021" y="437"/>
                </a:lnTo>
                <a:lnTo>
                  <a:pt x="1014" y="508"/>
                </a:lnTo>
                <a:lnTo>
                  <a:pt x="1006" y="589"/>
                </a:lnTo>
                <a:lnTo>
                  <a:pt x="1002" y="677"/>
                </a:lnTo>
                <a:lnTo>
                  <a:pt x="1002" y="773"/>
                </a:lnTo>
                <a:lnTo>
                  <a:pt x="1006" y="875"/>
                </a:lnTo>
                <a:lnTo>
                  <a:pt x="1016" y="984"/>
                </a:lnTo>
                <a:lnTo>
                  <a:pt x="1033" y="1098"/>
                </a:lnTo>
                <a:lnTo>
                  <a:pt x="1058" y="1215"/>
                </a:lnTo>
                <a:lnTo>
                  <a:pt x="1090" y="1336"/>
                </a:lnTo>
                <a:lnTo>
                  <a:pt x="227" y="1727"/>
                </a:lnTo>
                <a:lnTo>
                  <a:pt x="190" y="1662"/>
                </a:lnTo>
                <a:lnTo>
                  <a:pt x="135" y="1529"/>
                </a:lnTo>
                <a:lnTo>
                  <a:pt x="89" y="1399"/>
                </a:lnTo>
                <a:lnTo>
                  <a:pt x="54" y="1272"/>
                </a:lnTo>
                <a:lnTo>
                  <a:pt x="29" y="1147"/>
                </a:lnTo>
                <a:lnTo>
                  <a:pt x="12" y="1027"/>
                </a:lnTo>
                <a:lnTo>
                  <a:pt x="2" y="910"/>
                </a:lnTo>
                <a:lnTo>
                  <a:pt x="0" y="796"/>
                </a:lnTo>
                <a:lnTo>
                  <a:pt x="2" y="689"/>
                </a:lnTo>
                <a:lnTo>
                  <a:pt x="12" y="587"/>
                </a:lnTo>
                <a:lnTo>
                  <a:pt x="24" y="491"/>
                </a:lnTo>
                <a:lnTo>
                  <a:pt x="41" y="401"/>
                </a:lnTo>
                <a:lnTo>
                  <a:pt x="58" y="320"/>
                </a:lnTo>
                <a:lnTo>
                  <a:pt x="77" y="245"/>
                </a:lnTo>
                <a:lnTo>
                  <a:pt x="98" y="178"/>
                </a:lnTo>
                <a:lnTo>
                  <a:pt x="118" y="119"/>
                </a:lnTo>
                <a:lnTo>
                  <a:pt x="135" y="71"/>
                </a:lnTo>
                <a:lnTo>
                  <a:pt x="152" y="31"/>
                </a:lnTo>
                <a:lnTo>
                  <a:pt x="166" y="0"/>
                </a:lnTo>
                <a:close/>
              </a:path>
            </a:pathLst>
          </a:custGeom>
          <a:solidFill>
            <a:srgbClr val="FFC840">
              <a:alpha val="5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H="1">
            <a:off x="7253436" y="4261107"/>
            <a:ext cx="1922502" cy="1858690"/>
          </a:xfrm>
          <a:custGeom>
            <a:avLst/>
            <a:gdLst>
              <a:gd name="T0" fmla="*/ 1003 w 1661"/>
              <a:gd name="T1" fmla="*/ 0 h 1629"/>
              <a:gd name="T2" fmla="*/ 1007 w 1661"/>
              <a:gd name="T3" fmla="*/ 3 h 1629"/>
              <a:gd name="T4" fmla="*/ 1015 w 1661"/>
              <a:gd name="T5" fmla="*/ 17 h 1629"/>
              <a:gd name="T6" fmla="*/ 1030 w 1661"/>
              <a:gd name="T7" fmla="*/ 36 h 1629"/>
              <a:gd name="T8" fmla="*/ 1051 w 1661"/>
              <a:gd name="T9" fmla="*/ 61 h 1629"/>
              <a:gd name="T10" fmla="*/ 1078 w 1661"/>
              <a:gd name="T11" fmla="*/ 94 h 1629"/>
              <a:gd name="T12" fmla="*/ 1109 w 1661"/>
              <a:gd name="T13" fmla="*/ 130 h 1629"/>
              <a:gd name="T14" fmla="*/ 1145 w 1661"/>
              <a:gd name="T15" fmla="*/ 169 h 1629"/>
              <a:gd name="T16" fmla="*/ 1185 w 1661"/>
              <a:gd name="T17" fmla="*/ 213 h 1629"/>
              <a:gd name="T18" fmla="*/ 1230 w 1661"/>
              <a:gd name="T19" fmla="*/ 259 h 1629"/>
              <a:gd name="T20" fmla="*/ 1400 w 1661"/>
              <a:gd name="T21" fmla="*/ 213 h 1629"/>
              <a:gd name="T22" fmla="*/ 1377 w 1661"/>
              <a:gd name="T23" fmla="*/ 391 h 1629"/>
              <a:gd name="T24" fmla="*/ 1466 w 1661"/>
              <a:gd name="T25" fmla="*/ 460 h 1629"/>
              <a:gd name="T26" fmla="*/ 1562 w 1661"/>
              <a:gd name="T27" fmla="*/ 525 h 1629"/>
              <a:gd name="T28" fmla="*/ 1661 w 1661"/>
              <a:gd name="T29" fmla="*/ 585 h 1629"/>
              <a:gd name="T30" fmla="*/ 1608 w 1661"/>
              <a:gd name="T31" fmla="*/ 735 h 1629"/>
              <a:gd name="T32" fmla="*/ 1289 w 1661"/>
              <a:gd name="T33" fmla="*/ 1629 h 1629"/>
              <a:gd name="T34" fmla="*/ 1216 w 1661"/>
              <a:gd name="T35" fmla="*/ 1608 h 1629"/>
              <a:gd name="T36" fmla="*/ 387 w 1661"/>
              <a:gd name="T37" fmla="*/ 1383 h 1629"/>
              <a:gd name="T38" fmla="*/ 0 w 1661"/>
              <a:gd name="T39" fmla="*/ 474 h 1629"/>
              <a:gd name="T40" fmla="*/ 5 w 1661"/>
              <a:gd name="T41" fmla="*/ 472 h 1629"/>
              <a:gd name="T42" fmla="*/ 852 w 1661"/>
              <a:gd name="T43" fmla="*/ 71 h 1629"/>
              <a:gd name="T44" fmla="*/ 1003 w 1661"/>
              <a:gd name="T45" fmla="*/ 0 h 16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61" h="1629">
                <a:moveTo>
                  <a:pt x="1003" y="0"/>
                </a:moveTo>
                <a:lnTo>
                  <a:pt x="1007" y="3"/>
                </a:lnTo>
                <a:lnTo>
                  <a:pt x="1015" y="17"/>
                </a:lnTo>
                <a:lnTo>
                  <a:pt x="1030" y="36"/>
                </a:lnTo>
                <a:lnTo>
                  <a:pt x="1051" y="61"/>
                </a:lnTo>
                <a:lnTo>
                  <a:pt x="1078" y="94"/>
                </a:lnTo>
                <a:lnTo>
                  <a:pt x="1109" y="130"/>
                </a:lnTo>
                <a:lnTo>
                  <a:pt x="1145" y="169"/>
                </a:lnTo>
                <a:lnTo>
                  <a:pt x="1185" y="213"/>
                </a:lnTo>
                <a:lnTo>
                  <a:pt x="1230" y="259"/>
                </a:lnTo>
                <a:lnTo>
                  <a:pt x="1400" y="213"/>
                </a:lnTo>
                <a:lnTo>
                  <a:pt x="1377" y="391"/>
                </a:lnTo>
                <a:lnTo>
                  <a:pt x="1466" y="460"/>
                </a:lnTo>
                <a:lnTo>
                  <a:pt x="1562" y="525"/>
                </a:lnTo>
                <a:lnTo>
                  <a:pt x="1661" y="585"/>
                </a:lnTo>
                <a:lnTo>
                  <a:pt x="1608" y="735"/>
                </a:lnTo>
                <a:lnTo>
                  <a:pt x="1289" y="1629"/>
                </a:lnTo>
                <a:lnTo>
                  <a:pt x="1216" y="1608"/>
                </a:lnTo>
                <a:lnTo>
                  <a:pt x="387" y="1383"/>
                </a:lnTo>
                <a:lnTo>
                  <a:pt x="0" y="474"/>
                </a:lnTo>
                <a:lnTo>
                  <a:pt x="5" y="472"/>
                </a:lnTo>
                <a:lnTo>
                  <a:pt x="852" y="71"/>
                </a:lnTo>
                <a:lnTo>
                  <a:pt x="1003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 flipH="1">
            <a:off x="7314781" y="4342118"/>
            <a:ext cx="1855370" cy="1777678"/>
          </a:xfrm>
          <a:custGeom>
            <a:avLst/>
            <a:gdLst>
              <a:gd name="T0" fmla="*/ 847 w 1603"/>
              <a:gd name="T1" fmla="*/ 0 h 1558"/>
              <a:gd name="T2" fmla="*/ 872 w 1603"/>
              <a:gd name="T3" fmla="*/ 38 h 1558"/>
              <a:gd name="T4" fmla="*/ 904 w 1603"/>
              <a:gd name="T5" fmla="*/ 80 h 1558"/>
              <a:gd name="T6" fmla="*/ 944 w 1603"/>
              <a:gd name="T7" fmla="*/ 130 h 1558"/>
              <a:gd name="T8" fmla="*/ 990 w 1603"/>
              <a:gd name="T9" fmla="*/ 184 h 1558"/>
              <a:gd name="T10" fmla="*/ 1042 w 1603"/>
              <a:gd name="T11" fmla="*/ 243 h 1558"/>
              <a:gd name="T12" fmla="*/ 1102 w 1603"/>
              <a:gd name="T13" fmla="*/ 303 h 1558"/>
              <a:gd name="T14" fmla="*/ 1169 w 1603"/>
              <a:gd name="T15" fmla="*/ 366 h 1558"/>
              <a:gd name="T16" fmla="*/ 1242 w 1603"/>
              <a:gd name="T17" fmla="*/ 428 h 1558"/>
              <a:gd name="T18" fmla="*/ 1322 w 1603"/>
              <a:gd name="T19" fmla="*/ 491 h 1558"/>
              <a:gd name="T20" fmla="*/ 1409 w 1603"/>
              <a:gd name="T21" fmla="*/ 552 h 1558"/>
              <a:gd name="T22" fmla="*/ 1503 w 1603"/>
              <a:gd name="T23" fmla="*/ 610 h 1558"/>
              <a:gd name="T24" fmla="*/ 1603 w 1603"/>
              <a:gd name="T25" fmla="*/ 664 h 1558"/>
              <a:gd name="T26" fmla="*/ 1284 w 1603"/>
              <a:gd name="T27" fmla="*/ 1558 h 1558"/>
              <a:gd name="T28" fmla="*/ 1211 w 1603"/>
              <a:gd name="T29" fmla="*/ 1537 h 1558"/>
              <a:gd name="T30" fmla="*/ 1090 w 1603"/>
              <a:gd name="T31" fmla="*/ 1493 h 1558"/>
              <a:gd name="T32" fmla="*/ 975 w 1603"/>
              <a:gd name="T33" fmla="*/ 1441 h 1558"/>
              <a:gd name="T34" fmla="*/ 870 w 1603"/>
              <a:gd name="T35" fmla="*/ 1385 h 1558"/>
              <a:gd name="T36" fmla="*/ 770 w 1603"/>
              <a:gd name="T37" fmla="*/ 1324 h 1558"/>
              <a:gd name="T38" fmla="*/ 678 w 1603"/>
              <a:gd name="T39" fmla="*/ 1261 h 1558"/>
              <a:gd name="T40" fmla="*/ 593 w 1603"/>
              <a:gd name="T41" fmla="*/ 1195 h 1558"/>
              <a:gd name="T42" fmla="*/ 515 w 1603"/>
              <a:gd name="T43" fmla="*/ 1126 h 1558"/>
              <a:gd name="T44" fmla="*/ 442 w 1603"/>
              <a:gd name="T45" fmla="*/ 1057 h 1558"/>
              <a:gd name="T46" fmla="*/ 375 w 1603"/>
              <a:gd name="T47" fmla="*/ 988 h 1558"/>
              <a:gd name="T48" fmla="*/ 315 w 1603"/>
              <a:gd name="T49" fmla="*/ 919 h 1558"/>
              <a:gd name="T50" fmla="*/ 261 w 1603"/>
              <a:gd name="T51" fmla="*/ 850 h 1558"/>
              <a:gd name="T52" fmla="*/ 211 w 1603"/>
              <a:gd name="T53" fmla="*/ 783 h 1558"/>
              <a:gd name="T54" fmla="*/ 169 w 1603"/>
              <a:gd name="T55" fmla="*/ 719 h 1558"/>
              <a:gd name="T56" fmla="*/ 131 w 1603"/>
              <a:gd name="T57" fmla="*/ 658 h 1558"/>
              <a:gd name="T58" fmla="*/ 98 w 1603"/>
              <a:gd name="T59" fmla="*/ 602 h 1558"/>
              <a:gd name="T60" fmla="*/ 69 w 1603"/>
              <a:gd name="T61" fmla="*/ 549 h 1558"/>
              <a:gd name="T62" fmla="*/ 46 w 1603"/>
              <a:gd name="T63" fmla="*/ 502 h 1558"/>
              <a:gd name="T64" fmla="*/ 27 w 1603"/>
              <a:gd name="T65" fmla="*/ 460 h 1558"/>
              <a:gd name="T66" fmla="*/ 12 w 1603"/>
              <a:gd name="T67" fmla="*/ 428 h 1558"/>
              <a:gd name="T68" fmla="*/ 0 w 1603"/>
              <a:gd name="T69" fmla="*/ 401 h 1558"/>
              <a:gd name="T70" fmla="*/ 847 w 1603"/>
              <a:gd name="T71" fmla="*/ 0 h 1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03" h="1558">
                <a:moveTo>
                  <a:pt x="847" y="0"/>
                </a:moveTo>
                <a:lnTo>
                  <a:pt x="872" y="38"/>
                </a:lnTo>
                <a:lnTo>
                  <a:pt x="904" y="80"/>
                </a:lnTo>
                <a:lnTo>
                  <a:pt x="944" y="130"/>
                </a:lnTo>
                <a:lnTo>
                  <a:pt x="990" y="184"/>
                </a:lnTo>
                <a:lnTo>
                  <a:pt x="1042" y="243"/>
                </a:lnTo>
                <a:lnTo>
                  <a:pt x="1102" y="303"/>
                </a:lnTo>
                <a:lnTo>
                  <a:pt x="1169" y="366"/>
                </a:lnTo>
                <a:lnTo>
                  <a:pt x="1242" y="428"/>
                </a:lnTo>
                <a:lnTo>
                  <a:pt x="1322" y="491"/>
                </a:lnTo>
                <a:lnTo>
                  <a:pt x="1409" y="552"/>
                </a:lnTo>
                <a:lnTo>
                  <a:pt x="1503" y="610"/>
                </a:lnTo>
                <a:lnTo>
                  <a:pt x="1603" y="664"/>
                </a:lnTo>
                <a:lnTo>
                  <a:pt x="1284" y="1558"/>
                </a:lnTo>
                <a:lnTo>
                  <a:pt x="1211" y="1537"/>
                </a:lnTo>
                <a:lnTo>
                  <a:pt x="1090" y="1493"/>
                </a:lnTo>
                <a:lnTo>
                  <a:pt x="975" y="1441"/>
                </a:lnTo>
                <a:lnTo>
                  <a:pt x="870" y="1385"/>
                </a:lnTo>
                <a:lnTo>
                  <a:pt x="770" y="1324"/>
                </a:lnTo>
                <a:lnTo>
                  <a:pt x="678" y="1261"/>
                </a:lnTo>
                <a:lnTo>
                  <a:pt x="593" y="1195"/>
                </a:lnTo>
                <a:lnTo>
                  <a:pt x="515" y="1126"/>
                </a:lnTo>
                <a:lnTo>
                  <a:pt x="442" y="1057"/>
                </a:lnTo>
                <a:lnTo>
                  <a:pt x="375" y="988"/>
                </a:lnTo>
                <a:lnTo>
                  <a:pt x="315" y="919"/>
                </a:lnTo>
                <a:lnTo>
                  <a:pt x="261" y="850"/>
                </a:lnTo>
                <a:lnTo>
                  <a:pt x="211" y="783"/>
                </a:lnTo>
                <a:lnTo>
                  <a:pt x="169" y="719"/>
                </a:lnTo>
                <a:lnTo>
                  <a:pt x="131" y="658"/>
                </a:lnTo>
                <a:lnTo>
                  <a:pt x="98" y="602"/>
                </a:lnTo>
                <a:lnTo>
                  <a:pt x="69" y="549"/>
                </a:lnTo>
                <a:lnTo>
                  <a:pt x="46" y="502"/>
                </a:lnTo>
                <a:lnTo>
                  <a:pt x="27" y="460"/>
                </a:lnTo>
                <a:lnTo>
                  <a:pt x="12" y="428"/>
                </a:lnTo>
                <a:lnTo>
                  <a:pt x="0" y="401"/>
                </a:lnTo>
                <a:lnTo>
                  <a:pt x="847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flipH="1">
            <a:off x="2888745" y="1188394"/>
            <a:ext cx="1887778" cy="1896343"/>
          </a:xfrm>
          <a:custGeom>
            <a:avLst/>
            <a:gdLst>
              <a:gd name="T0" fmla="*/ 466 w 1631"/>
              <a:gd name="T1" fmla="*/ 0 h 1662"/>
              <a:gd name="T2" fmla="*/ 1377 w 1631"/>
              <a:gd name="T3" fmla="*/ 382 h 1662"/>
              <a:gd name="T4" fmla="*/ 1610 w 1631"/>
              <a:gd name="T5" fmla="*/ 1207 h 1662"/>
              <a:gd name="T6" fmla="*/ 1631 w 1631"/>
              <a:gd name="T7" fmla="*/ 1280 h 1662"/>
              <a:gd name="T8" fmla="*/ 740 w 1631"/>
              <a:gd name="T9" fmla="*/ 1606 h 1662"/>
              <a:gd name="T10" fmla="*/ 589 w 1631"/>
              <a:gd name="T11" fmla="*/ 1662 h 1662"/>
              <a:gd name="T12" fmla="*/ 529 w 1631"/>
              <a:gd name="T13" fmla="*/ 1562 h 1662"/>
              <a:gd name="T14" fmla="*/ 464 w 1631"/>
              <a:gd name="T15" fmla="*/ 1466 h 1662"/>
              <a:gd name="T16" fmla="*/ 393 w 1631"/>
              <a:gd name="T17" fmla="*/ 1378 h 1662"/>
              <a:gd name="T18" fmla="*/ 215 w 1631"/>
              <a:gd name="T19" fmla="*/ 1405 h 1662"/>
              <a:gd name="T20" fmla="*/ 259 w 1631"/>
              <a:gd name="T21" fmla="*/ 1234 h 1662"/>
              <a:gd name="T22" fmla="*/ 213 w 1631"/>
              <a:gd name="T23" fmla="*/ 1188 h 1662"/>
              <a:gd name="T24" fmla="*/ 171 w 1631"/>
              <a:gd name="T25" fmla="*/ 1148 h 1662"/>
              <a:gd name="T26" fmla="*/ 130 w 1631"/>
              <a:gd name="T27" fmla="*/ 1113 h 1662"/>
              <a:gd name="T28" fmla="*/ 94 w 1631"/>
              <a:gd name="T29" fmla="*/ 1082 h 1662"/>
              <a:gd name="T30" fmla="*/ 61 w 1631"/>
              <a:gd name="T31" fmla="*/ 1056 h 1662"/>
              <a:gd name="T32" fmla="*/ 36 w 1631"/>
              <a:gd name="T33" fmla="*/ 1035 h 1662"/>
              <a:gd name="T34" fmla="*/ 15 w 1631"/>
              <a:gd name="T35" fmla="*/ 1021 h 1662"/>
              <a:gd name="T36" fmla="*/ 4 w 1631"/>
              <a:gd name="T37" fmla="*/ 1011 h 1662"/>
              <a:gd name="T38" fmla="*/ 0 w 1631"/>
              <a:gd name="T39" fmla="*/ 1008 h 1662"/>
              <a:gd name="T40" fmla="*/ 69 w 1631"/>
              <a:gd name="T41" fmla="*/ 856 h 1662"/>
              <a:gd name="T42" fmla="*/ 462 w 1631"/>
              <a:gd name="T43" fmla="*/ 6 h 1662"/>
              <a:gd name="T44" fmla="*/ 466 w 1631"/>
              <a:gd name="T45" fmla="*/ 0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31" h="1662">
                <a:moveTo>
                  <a:pt x="466" y="0"/>
                </a:moveTo>
                <a:lnTo>
                  <a:pt x="1377" y="382"/>
                </a:lnTo>
                <a:lnTo>
                  <a:pt x="1610" y="1207"/>
                </a:lnTo>
                <a:lnTo>
                  <a:pt x="1631" y="1280"/>
                </a:lnTo>
                <a:lnTo>
                  <a:pt x="740" y="1606"/>
                </a:lnTo>
                <a:lnTo>
                  <a:pt x="589" y="1662"/>
                </a:lnTo>
                <a:lnTo>
                  <a:pt x="529" y="1562"/>
                </a:lnTo>
                <a:lnTo>
                  <a:pt x="464" y="1466"/>
                </a:lnTo>
                <a:lnTo>
                  <a:pt x="393" y="1378"/>
                </a:lnTo>
                <a:lnTo>
                  <a:pt x="215" y="1405"/>
                </a:lnTo>
                <a:lnTo>
                  <a:pt x="259" y="1234"/>
                </a:lnTo>
                <a:lnTo>
                  <a:pt x="213" y="1188"/>
                </a:lnTo>
                <a:lnTo>
                  <a:pt x="171" y="1148"/>
                </a:lnTo>
                <a:lnTo>
                  <a:pt x="130" y="1113"/>
                </a:lnTo>
                <a:lnTo>
                  <a:pt x="94" y="1082"/>
                </a:lnTo>
                <a:lnTo>
                  <a:pt x="61" y="1056"/>
                </a:lnTo>
                <a:lnTo>
                  <a:pt x="36" y="1035"/>
                </a:lnTo>
                <a:lnTo>
                  <a:pt x="15" y="1021"/>
                </a:lnTo>
                <a:lnTo>
                  <a:pt x="4" y="1011"/>
                </a:lnTo>
                <a:lnTo>
                  <a:pt x="0" y="1008"/>
                </a:lnTo>
                <a:lnTo>
                  <a:pt x="69" y="856"/>
                </a:lnTo>
                <a:lnTo>
                  <a:pt x="462" y="6"/>
                </a:lnTo>
                <a:lnTo>
                  <a:pt x="466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 flipH="1">
            <a:off x="2888745" y="1195239"/>
            <a:ext cx="1807915" cy="1825600"/>
          </a:xfrm>
          <a:custGeom>
            <a:avLst/>
            <a:gdLst>
              <a:gd name="T0" fmla="*/ 393 w 1562"/>
              <a:gd name="T1" fmla="*/ 0 h 1600"/>
              <a:gd name="T2" fmla="*/ 420 w 1562"/>
              <a:gd name="T3" fmla="*/ 11 h 1600"/>
              <a:gd name="T4" fmla="*/ 455 w 1562"/>
              <a:gd name="T5" fmla="*/ 27 h 1600"/>
              <a:gd name="T6" fmla="*/ 495 w 1562"/>
              <a:gd name="T7" fmla="*/ 44 h 1600"/>
              <a:gd name="T8" fmla="*/ 543 w 1562"/>
              <a:gd name="T9" fmla="*/ 69 h 1600"/>
              <a:gd name="T10" fmla="*/ 595 w 1562"/>
              <a:gd name="T11" fmla="*/ 96 h 1600"/>
              <a:gd name="T12" fmla="*/ 652 w 1562"/>
              <a:gd name="T13" fmla="*/ 128 h 1600"/>
              <a:gd name="T14" fmla="*/ 714 w 1562"/>
              <a:gd name="T15" fmla="*/ 167 h 1600"/>
              <a:gd name="T16" fmla="*/ 779 w 1562"/>
              <a:gd name="T17" fmla="*/ 209 h 1600"/>
              <a:gd name="T18" fmla="*/ 846 w 1562"/>
              <a:gd name="T19" fmla="*/ 257 h 1600"/>
              <a:gd name="T20" fmla="*/ 915 w 1562"/>
              <a:gd name="T21" fmla="*/ 311 h 1600"/>
              <a:gd name="T22" fmla="*/ 984 w 1562"/>
              <a:gd name="T23" fmla="*/ 370 h 1600"/>
              <a:gd name="T24" fmla="*/ 1053 w 1562"/>
              <a:gd name="T25" fmla="*/ 437 h 1600"/>
              <a:gd name="T26" fmla="*/ 1124 w 1562"/>
              <a:gd name="T27" fmla="*/ 508 h 1600"/>
              <a:gd name="T28" fmla="*/ 1193 w 1562"/>
              <a:gd name="T29" fmla="*/ 587 h 1600"/>
              <a:gd name="T30" fmla="*/ 1259 w 1562"/>
              <a:gd name="T31" fmla="*/ 672 h 1600"/>
              <a:gd name="T32" fmla="*/ 1324 w 1562"/>
              <a:gd name="T33" fmla="*/ 764 h 1600"/>
              <a:gd name="T34" fmla="*/ 1385 w 1562"/>
              <a:gd name="T35" fmla="*/ 862 h 1600"/>
              <a:gd name="T36" fmla="*/ 1441 w 1562"/>
              <a:gd name="T37" fmla="*/ 967 h 1600"/>
              <a:gd name="T38" fmla="*/ 1493 w 1562"/>
              <a:gd name="T39" fmla="*/ 1080 h 1600"/>
              <a:gd name="T40" fmla="*/ 1541 w 1562"/>
              <a:gd name="T41" fmla="*/ 1201 h 1600"/>
              <a:gd name="T42" fmla="*/ 1562 w 1562"/>
              <a:gd name="T43" fmla="*/ 1274 h 1600"/>
              <a:gd name="T44" fmla="*/ 671 w 1562"/>
              <a:gd name="T45" fmla="*/ 1600 h 1600"/>
              <a:gd name="T46" fmla="*/ 616 w 1562"/>
              <a:gd name="T47" fmla="*/ 1501 h 1600"/>
              <a:gd name="T48" fmla="*/ 556 w 1562"/>
              <a:gd name="T49" fmla="*/ 1407 h 1600"/>
              <a:gd name="T50" fmla="*/ 495 w 1562"/>
              <a:gd name="T51" fmla="*/ 1320 h 1600"/>
              <a:gd name="T52" fmla="*/ 432 w 1562"/>
              <a:gd name="T53" fmla="*/ 1242 h 1600"/>
              <a:gd name="T54" fmla="*/ 368 w 1562"/>
              <a:gd name="T55" fmla="*/ 1169 h 1600"/>
              <a:gd name="T56" fmla="*/ 305 w 1562"/>
              <a:gd name="T57" fmla="*/ 1103 h 1600"/>
              <a:gd name="T58" fmla="*/ 244 w 1562"/>
              <a:gd name="T59" fmla="*/ 1044 h 1600"/>
              <a:gd name="T60" fmla="*/ 186 w 1562"/>
              <a:gd name="T61" fmla="*/ 992 h 1600"/>
              <a:gd name="T62" fmla="*/ 130 w 1562"/>
              <a:gd name="T63" fmla="*/ 946 h 1600"/>
              <a:gd name="T64" fmla="*/ 80 w 1562"/>
              <a:gd name="T65" fmla="*/ 908 h 1600"/>
              <a:gd name="T66" fmla="*/ 38 w 1562"/>
              <a:gd name="T67" fmla="*/ 875 h 1600"/>
              <a:gd name="T68" fmla="*/ 0 w 1562"/>
              <a:gd name="T69" fmla="*/ 850 h 1600"/>
              <a:gd name="T70" fmla="*/ 393 w 1562"/>
              <a:gd name="T71" fmla="*/ 0 h 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62" h="1600">
                <a:moveTo>
                  <a:pt x="393" y="0"/>
                </a:moveTo>
                <a:lnTo>
                  <a:pt x="420" y="11"/>
                </a:lnTo>
                <a:lnTo>
                  <a:pt x="455" y="27"/>
                </a:lnTo>
                <a:lnTo>
                  <a:pt x="495" y="44"/>
                </a:lnTo>
                <a:lnTo>
                  <a:pt x="543" y="69"/>
                </a:lnTo>
                <a:lnTo>
                  <a:pt x="595" y="96"/>
                </a:lnTo>
                <a:lnTo>
                  <a:pt x="652" y="128"/>
                </a:lnTo>
                <a:lnTo>
                  <a:pt x="714" y="167"/>
                </a:lnTo>
                <a:lnTo>
                  <a:pt x="779" y="209"/>
                </a:lnTo>
                <a:lnTo>
                  <a:pt x="846" y="257"/>
                </a:lnTo>
                <a:lnTo>
                  <a:pt x="915" y="311"/>
                </a:lnTo>
                <a:lnTo>
                  <a:pt x="984" y="370"/>
                </a:lnTo>
                <a:lnTo>
                  <a:pt x="1053" y="437"/>
                </a:lnTo>
                <a:lnTo>
                  <a:pt x="1124" y="508"/>
                </a:lnTo>
                <a:lnTo>
                  <a:pt x="1193" y="587"/>
                </a:lnTo>
                <a:lnTo>
                  <a:pt x="1259" y="672"/>
                </a:lnTo>
                <a:lnTo>
                  <a:pt x="1324" y="764"/>
                </a:lnTo>
                <a:lnTo>
                  <a:pt x="1385" y="862"/>
                </a:lnTo>
                <a:lnTo>
                  <a:pt x="1441" y="967"/>
                </a:lnTo>
                <a:lnTo>
                  <a:pt x="1493" y="1080"/>
                </a:lnTo>
                <a:lnTo>
                  <a:pt x="1541" y="1201"/>
                </a:lnTo>
                <a:lnTo>
                  <a:pt x="1562" y="1274"/>
                </a:lnTo>
                <a:lnTo>
                  <a:pt x="671" y="1600"/>
                </a:lnTo>
                <a:lnTo>
                  <a:pt x="616" y="1501"/>
                </a:lnTo>
                <a:lnTo>
                  <a:pt x="556" y="1407"/>
                </a:lnTo>
                <a:lnTo>
                  <a:pt x="495" y="1320"/>
                </a:lnTo>
                <a:lnTo>
                  <a:pt x="432" y="1242"/>
                </a:lnTo>
                <a:lnTo>
                  <a:pt x="368" y="1169"/>
                </a:lnTo>
                <a:lnTo>
                  <a:pt x="305" y="1103"/>
                </a:lnTo>
                <a:lnTo>
                  <a:pt x="244" y="1044"/>
                </a:lnTo>
                <a:lnTo>
                  <a:pt x="186" y="992"/>
                </a:lnTo>
                <a:lnTo>
                  <a:pt x="130" y="946"/>
                </a:lnTo>
                <a:lnTo>
                  <a:pt x="80" y="908"/>
                </a:lnTo>
                <a:lnTo>
                  <a:pt x="38" y="875"/>
                </a:lnTo>
                <a:lnTo>
                  <a:pt x="0" y="850"/>
                </a:lnTo>
                <a:lnTo>
                  <a:pt x="393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 flipH="1">
            <a:off x="2431557" y="2736730"/>
            <a:ext cx="1790554" cy="1972790"/>
          </a:xfrm>
          <a:custGeom>
            <a:avLst/>
            <a:gdLst>
              <a:gd name="T0" fmla="*/ 1163 w 1547"/>
              <a:gd name="T1" fmla="*/ 0 h 1729"/>
              <a:gd name="T2" fmla="*/ 1547 w 1547"/>
              <a:gd name="T3" fmla="*/ 913 h 1729"/>
              <a:gd name="T4" fmla="*/ 1133 w 1547"/>
              <a:gd name="T5" fmla="*/ 1664 h 1729"/>
              <a:gd name="T6" fmla="*/ 1094 w 1547"/>
              <a:gd name="T7" fmla="*/ 1729 h 1729"/>
              <a:gd name="T8" fmla="*/ 233 w 1547"/>
              <a:gd name="T9" fmla="*/ 1338 h 1729"/>
              <a:gd name="T10" fmla="*/ 85 w 1547"/>
              <a:gd name="T11" fmla="*/ 1270 h 1729"/>
              <a:gd name="T12" fmla="*/ 114 w 1547"/>
              <a:gd name="T13" fmla="*/ 1157 h 1729"/>
              <a:gd name="T14" fmla="*/ 135 w 1547"/>
              <a:gd name="T15" fmla="*/ 1044 h 1729"/>
              <a:gd name="T16" fmla="*/ 146 w 1547"/>
              <a:gd name="T17" fmla="*/ 931 h 1729"/>
              <a:gd name="T18" fmla="*/ 0 w 1547"/>
              <a:gd name="T19" fmla="*/ 823 h 1729"/>
              <a:gd name="T20" fmla="*/ 152 w 1547"/>
              <a:gd name="T21" fmla="*/ 733 h 1729"/>
              <a:gd name="T22" fmla="*/ 150 w 1547"/>
              <a:gd name="T23" fmla="*/ 670 h 1729"/>
              <a:gd name="T24" fmla="*/ 148 w 1547"/>
              <a:gd name="T25" fmla="*/ 610 h 1729"/>
              <a:gd name="T26" fmla="*/ 144 w 1547"/>
              <a:gd name="T27" fmla="*/ 556 h 1729"/>
              <a:gd name="T28" fmla="*/ 141 w 1547"/>
              <a:gd name="T29" fmla="*/ 508 h 1729"/>
              <a:gd name="T30" fmla="*/ 135 w 1547"/>
              <a:gd name="T31" fmla="*/ 468 h 1729"/>
              <a:gd name="T32" fmla="*/ 131 w 1547"/>
              <a:gd name="T33" fmla="*/ 436 h 1729"/>
              <a:gd name="T34" fmla="*/ 129 w 1547"/>
              <a:gd name="T35" fmla="*/ 411 h 1729"/>
              <a:gd name="T36" fmla="*/ 125 w 1547"/>
              <a:gd name="T37" fmla="*/ 395 h 1729"/>
              <a:gd name="T38" fmla="*/ 125 w 1547"/>
              <a:gd name="T39" fmla="*/ 390 h 1729"/>
              <a:gd name="T40" fmla="*/ 283 w 1547"/>
              <a:gd name="T41" fmla="*/ 332 h 1729"/>
              <a:gd name="T42" fmla="*/ 1157 w 1547"/>
              <a:gd name="T43" fmla="*/ 2 h 1729"/>
              <a:gd name="T44" fmla="*/ 1163 w 1547"/>
              <a:gd name="T45" fmla="*/ 0 h 17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547" h="1729">
                <a:moveTo>
                  <a:pt x="1163" y="0"/>
                </a:moveTo>
                <a:lnTo>
                  <a:pt x="1547" y="913"/>
                </a:lnTo>
                <a:lnTo>
                  <a:pt x="1133" y="1664"/>
                </a:lnTo>
                <a:lnTo>
                  <a:pt x="1094" y="1729"/>
                </a:lnTo>
                <a:lnTo>
                  <a:pt x="233" y="1338"/>
                </a:lnTo>
                <a:lnTo>
                  <a:pt x="85" y="1270"/>
                </a:lnTo>
                <a:lnTo>
                  <a:pt x="114" y="1157"/>
                </a:lnTo>
                <a:lnTo>
                  <a:pt x="135" y="1044"/>
                </a:lnTo>
                <a:lnTo>
                  <a:pt x="146" y="931"/>
                </a:lnTo>
                <a:lnTo>
                  <a:pt x="0" y="823"/>
                </a:lnTo>
                <a:lnTo>
                  <a:pt x="152" y="733"/>
                </a:lnTo>
                <a:lnTo>
                  <a:pt x="150" y="670"/>
                </a:lnTo>
                <a:lnTo>
                  <a:pt x="148" y="610"/>
                </a:lnTo>
                <a:lnTo>
                  <a:pt x="144" y="556"/>
                </a:lnTo>
                <a:lnTo>
                  <a:pt x="141" y="508"/>
                </a:lnTo>
                <a:lnTo>
                  <a:pt x="135" y="468"/>
                </a:lnTo>
                <a:lnTo>
                  <a:pt x="131" y="436"/>
                </a:lnTo>
                <a:lnTo>
                  <a:pt x="129" y="411"/>
                </a:lnTo>
                <a:lnTo>
                  <a:pt x="125" y="395"/>
                </a:lnTo>
                <a:lnTo>
                  <a:pt x="125" y="390"/>
                </a:lnTo>
                <a:lnTo>
                  <a:pt x="283" y="332"/>
                </a:lnTo>
                <a:lnTo>
                  <a:pt x="1157" y="2"/>
                </a:lnTo>
                <a:lnTo>
                  <a:pt x="1163" y="0"/>
                </a:lnTo>
                <a:close/>
              </a:path>
            </a:pathLst>
          </a:custGeom>
          <a:solidFill>
            <a:schemeClr val="accent5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 flipH="1">
            <a:off x="2690824" y="2739012"/>
            <a:ext cx="1261605" cy="1970508"/>
          </a:xfrm>
          <a:custGeom>
            <a:avLst/>
            <a:gdLst>
              <a:gd name="T0" fmla="*/ 924 w 1090"/>
              <a:gd name="T1" fmla="*/ 0 h 1727"/>
              <a:gd name="T2" fmla="*/ 938 w 1090"/>
              <a:gd name="T3" fmla="*/ 31 h 1727"/>
              <a:gd name="T4" fmla="*/ 953 w 1090"/>
              <a:gd name="T5" fmla="*/ 71 h 1727"/>
              <a:gd name="T6" fmla="*/ 972 w 1090"/>
              <a:gd name="T7" fmla="*/ 119 h 1727"/>
              <a:gd name="T8" fmla="*/ 992 w 1090"/>
              <a:gd name="T9" fmla="*/ 178 h 1727"/>
              <a:gd name="T10" fmla="*/ 1011 w 1090"/>
              <a:gd name="T11" fmla="*/ 245 h 1727"/>
              <a:gd name="T12" fmla="*/ 1032 w 1090"/>
              <a:gd name="T13" fmla="*/ 320 h 1727"/>
              <a:gd name="T14" fmla="*/ 1049 w 1090"/>
              <a:gd name="T15" fmla="*/ 401 h 1727"/>
              <a:gd name="T16" fmla="*/ 1065 w 1090"/>
              <a:gd name="T17" fmla="*/ 491 h 1727"/>
              <a:gd name="T18" fmla="*/ 1078 w 1090"/>
              <a:gd name="T19" fmla="*/ 587 h 1727"/>
              <a:gd name="T20" fmla="*/ 1086 w 1090"/>
              <a:gd name="T21" fmla="*/ 689 h 1727"/>
              <a:gd name="T22" fmla="*/ 1090 w 1090"/>
              <a:gd name="T23" fmla="*/ 796 h 1727"/>
              <a:gd name="T24" fmla="*/ 1088 w 1090"/>
              <a:gd name="T25" fmla="*/ 910 h 1727"/>
              <a:gd name="T26" fmla="*/ 1078 w 1090"/>
              <a:gd name="T27" fmla="*/ 1027 h 1727"/>
              <a:gd name="T28" fmla="*/ 1061 w 1090"/>
              <a:gd name="T29" fmla="*/ 1147 h 1727"/>
              <a:gd name="T30" fmla="*/ 1036 w 1090"/>
              <a:gd name="T31" fmla="*/ 1272 h 1727"/>
              <a:gd name="T32" fmla="*/ 1001 w 1090"/>
              <a:gd name="T33" fmla="*/ 1399 h 1727"/>
              <a:gd name="T34" fmla="*/ 955 w 1090"/>
              <a:gd name="T35" fmla="*/ 1529 h 1727"/>
              <a:gd name="T36" fmla="*/ 900 w 1090"/>
              <a:gd name="T37" fmla="*/ 1662 h 1727"/>
              <a:gd name="T38" fmla="*/ 861 w 1090"/>
              <a:gd name="T39" fmla="*/ 1727 h 1727"/>
              <a:gd name="T40" fmla="*/ 0 w 1090"/>
              <a:gd name="T41" fmla="*/ 1336 h 1727"/>
              <a:gd name="T42" fmla="*/ 32 w 1090"/>
              <a:gd name="T43" fmla="*/ 1215 h 1727"/>
              <a:gd name="T44" fmla="*/ 57 w 1090"/>
              <a:gd name="T45" fmla="*/ 1098 h 1727"/>
              <a:gd name="T46" fmla="*/ 74 w 1090"/>
              <a:gd name="T47" fmla="*/ 984 h 1727"/>
              <a:gd name="T48" fmla="*/ 84 w 1090"/>
              <a:gd name="T49" fmla="*/ 875 h 1727"/>
              <a:gd name="T50" fmla="*/ 88 w 1090"/>
              <a:gd name="T51" fmla="*/ 773 h 1727"/>
              <a:gd name="T52" fmla="*/ 88 w 1090"/>
              <a:gd name="T53" fmla="*/ 677 h 1727"/>
              <a:gd name="T54" fmla="*/ 84 w 1090"/>
              <a:gd name="T55" fmla="*/ 589 h 1727"/>
              <a:gd name="T56" fmla="*/ 76 w 1090"/>
              <a:gd name="T57" fmla="*/ 508 h 1727"/>
              <a:gd name="T58" fmla="*/ 67 w 1090"/>
              <a:gd name="T59" fmla="*/ 437 h 1727"/>
              <a:gd name="T60" fmla="*/ 57 w 1090"/>
              <a:gd name="T61" fmla="*/ 378 h 1727"/>
              <a:gd name="T62" fmla="*/ 50 w 1090"/>
              <a:gd name="T63" fmla="*/ 330 h 1727"/>
              <a:gd name="T64" fmla="*/ 924 w 1090"/>
              <a:gd name="T65" fmla="*/ 0 h 1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90" h="1727">
                <a:moveTo>
                  <a:pt x="924" y="0"/>
                </a:moveTo>
                <a:lnTo>
                  <a:pt x="938" y="31"/>
                </a:lnTo>
                <a:lnTo>
                  <a:pt x="953" y="71"/>
                </a:lnTo>
                <a:lnTo>
                  <a:pt x="972" y="119"/>
                </a:lnTo>
                <a:lnTo>
                  <a:pt x="992" y="178"/>
                </a:lnTo>
                <a:lnTo>
                  <a:pt x="1011" y="245"/>
                </a:lnTo>
                <a:lnTo>
                  <a:pt x="1032" y="320"/>
                </a:lnTo>
                <a:lnTo>
                  <a:pt x="1049" y="401"/>
                </a:lnTo>
                <a:lnTo>
                  <a:pt x="1065" y="491"/>
                </a:lnTo>
                <a:lnTo>
                  <a:pt x="1078" y="587"/>
                </a:lnTo>
                <a:lnTo>
                  <a:pt x="1086" y="689"/>
                </a:lnTo>
                <a:lnTo>
                  <a:pt x="1090" y="796"/>
                </a:lnTo>
                <a:lnTo>
                  <a:pt x="1088" y="910"/>
                </a:lnTo>
                <a:lnTo>
                  <a:pt x="1078" y="1027"/>
                </a:lnTo>
                <a:lnTo>
                  <a:pt x="1061" y="1147"/>
                </a:lnTo>
                <a:lnTo>
                  <a:pt x="1036" y="1272"/>
                </a:lnTo>
                <a:lnTo>
                  <a:pt x="1001" y="1399"/>
                </a:lnTo>
                <a:lnTo>
                  <a:pt x="955" y="1529"/>
                </a:lnTo>
                <a:lnTo>
                  <a:pt x="900" y="1662"/>
                </a:lnTo>
                <a:lnTo>
                  <a:pt x="861" y="1727"/>
                </a:lnTo>
                <a:lnTo>
                  <a:pt x="0" y="1336"/>
                </a:lnTo>
                <a:lnTo>
                  <a:pt x="32" y="1215"/>
                </a:lnTo>
                <a:lnTo>
                  <a:pt x="57" y="1098"/>
                </a:lnTo>
                <a:lnTo>
                  <a:pt x="74" y="984"/>
                </a:lnTo>
                <a:lnTo>
                  <a:pt x="84" y="875"/>
                </a:lnTo>
                <a:lnTo>
                  <a:pt x="88" y="773"/>
                </a:lnTo>
                <a:lnTo>
                  <a:pt x="88" y="677"/>
                </a:lnTo>
                <a:lnTo>
                  <a:pt x="84" y="589"/>
                </a:lnTo>
                <a:lnTo>
                  <a:pt x="76" y="508"/>
                </a:lnTo>
                <a:lnTo>
                  <a:pt x="67" y="437"/>
                </a:lnTo>
                <a:lnTo>
                  <a:pt x="57" y="378"/>
                </a:lnTo>
                <a:lnTo>
                  <a:pt x="50" y="330"/>
                </a:lnTo>
                <a:lnTo>
                  <a:pt x="924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>
            <a:off x="3016062" y="4261107"/>
            <a:ext cx="1924816" cy="1858690"/>
          </a:xfrm>
          <a:custGeom>
            <a:avLst/>
            <a:gdLst>
              <a:gd name="T0" fmla="*/ 660 w 1663"/>
              <a:gd name="T1" fmla="*/ 0 h 1629"/>
              <a:gd name="T2" fmla="*/ 811 w 1663"/>
              <a:gd name="T3" fmla="*/ 71 h 1629"/>
              <a:gd name="T4" fmla="*/ 1658 w 1663"/>
              <a:gd name="T5" fmla="*/ 472 h 1629"/>
              <a:gd name="T6" fmla="*/ 1663 w 1663"/>
              <a:gd name="T7" fmla="*/ 474 h 1629"/>
              <a:gd name="T8" fmla="*/ 1274 w 1663"/>
              <a:gd name="T9" fmla="*/ 1383 h 1629"/>
              <a:gd name="T10" fmla="*/ 447 w 1663"/>
              <a:gd name="T11" fmla="*/ 1608 h 1629"/>
              <a:gd name="T12" fmla="*/ 374 w 1663"/>
              <a:gd name="T13" fmla="*/ 1629 h 1629"/>
              <a:gd name="T14" fmla="*/ 55 w 1663"/>
              <a:gd name="T15" fmla="*/ 735 h 1629"/>
              <a:gd name="T16" fmla="*/ 0 w 1663"/>
              <a:gd name="T17" fmla="*/ 585 h 1629"/>
              <a:gd name="T18" fmla="*/ 101 w 1663"/>
              <a:gd name="T19" fmla="*/ 525 h 1629"/>
              <a:gd name="T20" fmla="*/ 197 w 1663"/>
              <a:gd name="T21" fmla="*/ 460 h 1629"/>
              <a:gd name="T22" fmla="*/ 286 w 1663"/>
              <a:gd name="T23" fmla="*/ 391 h 1629"/>
              <a:gd name="T24" fmla="*/ 261 w 1663"/>
              <a:gd name="T25" fmla="*/ 213 h 1629"/>
              <a:gd name="T26" fmla="*/ 431 w 1663"/>
              <a:gd name="T27" fmla="*/ 259 h 1629"/>
              <a:gd name="T28" fmla="*/ 478 w 1663"/>
              <a:gd name="T29" fmla="*/ 213 h 1629"/>
              <a:gd name="T30" fmla="*/ 518 w 1663"/>
              <a:gd name="T31" fmla="*/ 169 h 1629"/>
              <a:gd name="T32" fmla="*/ 554 w 1663"/>
              <a:gd name="T33" fmla="*/ 130 h 1629"/>
              <a:gd name="T34" fmla="*/ 585 w 1663"/>
              <a:gd name="T35" fmla="*/ 94 h 1629"/>
              <a:gd name="T36" fmla="*/ 612 w 1663"/>
              <a:gd name="T37" fmla="*/ 61 h 1629"/>
              <a:gd name="T38" fmla="*/ 631 w 1663"/>
              <a:gd name="T39" fmla="*/ 36 h 1629"/>
              <a:gd name="T40" fmla="*/ 646 w 1663"/>
              <a:gd name="T41" fmla="*/ 17 h 1629"/>
              <a:gd name="T42" fmla="*/ 656 w 1663"/>
              <a:gd name="T43" fmla="*/ 3 h 1629"/>
              <a:gd name="T44" fmla="*/ 660 w 1663"/>
              <a:gd name="T45" fmla="*/ 0 h 16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63" h="1629">
                <a:moveTo>
                  <a:pt x="660" y="0"/>
                </a:moveTo>
                <a:lnTo>
                  <a:pt x="811" y="71"/>
                </a:lnTo>
                <a:lnTo>
                  <a:pt x="1658" y="472"/>
                </a:lnTo>
                <a:lnTo>
                  <a:pt x="1663" y="474"/>
                </a:lnTo>
                <a:lnTo>
                  <a:pt x="1274" y="1383"/>
                </a:lnTo>
                <a:lnTo>
                  <a:pt x="447" y="1608"/>
                </a:lnTo>
                <a:lnTo>
                  <a:pt x="374" y="1629"/>
                </a:lnTo>
                <a:lnTo>
                  <a:pt x="55" y="735"/>
                </a:lnTo>
                <a:lnTo>
                  <a:pt x="0" y="585"/>
                </a:lnTo>
                <a:lnTo>
                  <a:pt x="101" y="525"/>
                </a:lnTo>
                <a:lnTo>
                  <a:pt x="197" y="460"/>
                </a:lnTo>
                <a:lnTo>
                  <a:pt x="286" y="391"/>
                </a:lnTo>
                <a:lnTo>
                  <a:pt x="261" y="213"/>
                </a:lnTo>
                <a:lnTo>
                  <a:pt x="431" y="259"/>
                </a:lnTo>
                <a:lnTo>
                  <a:pt x="478" y="213"/>
                </a:lnTo>
                <a:lnTo>
                  <a:pt x="518" y="169"/>
                </a:lnTo>
                <a:lnTo>
                  <a:pt x="554" y="130"/>
                </a:lnTo>
                <a:lnTo>
                  <a:pt x="585" y="94"/>
                </a:lnTo>
                <a:lnTo>
                  <a:pt x="612" y="61"/>
                </a:lnTo>
                <a:lnTo>
                  <a:pt x="631" y="36"/>
                </a:lnTo>
                <a:lnTo>
                  <a:pt x="646" y="17"/>
                </a:lnTo>
                <a:lnTo>
                  <a:pt x="656" y="3"/>
                </a:lnTo>
                <a:lnTo>
                  <a:pt x="660" y="0"/>
                </a:lnTo>
                <a:close/>
              </a:path>
            </a:pathLst>
          </a:custGeom>
          <a:solidFill>
            <a:schemeClr val="accent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 flipH="1">
            <a:off x="3021849" y="4342118"/>
            <a:ext cx="1855370" cy="1777678"/>
          </a:xfrm>
          <a:custGeom>
            <a:avLst/>
            <a:gdLst>
              <a:gd name="T0" fmla="*/ 756 w 1603"/>
              <a:gd name="T1" fmla="*/ 0 h 1558"/>
              <a:gd name="T2" fmla="*/ 1603 w 1603"/>
              <a:gd name="T3" fmla="*/ 401 h 1558"/>
              <a:gd name="T4" fmla="*/ 1591 w 1603"/>
              <a:gd name="T5" fmla="*/ 428 h 1558"/>
              <a:gd name="T6" fmla="*/ 1576 w 1603"/>
              <a:gd name="T7" fmla="*/ 460 h 1558"/>
              <a:gd name="T8" fmla="*/ 1557 w 1603"/>
              <a:gd name="T9" fmla="*/ 502 h 1558"/>
              <a:gd name="T10" fmla="*/ 1534 w 1603"/>
              <a:gd name="T11" fmla="*/ 549 h 1558"/>
              <a:gd name="T12" fmla="*/ 1505 w 1603"/>
              <a:gd name="T13" fmla="*/ 602 h 1558"/>
              <a:gd name="T14" fmla="*/ 1472 w 1603"/>
              <a:gd name="T15" fmla="*/ 658 h 1558"/>
              <a:gd name="T16" fmla="*/ 1434 w 1603"/>
              <a:gd name="T17" fmla="*/ 719 h 1558"/>
              <a:gd name="T18" fmla="*/ 1390 w 1603"/>
              <a:gd name="T19" fmla="*/ 783 h 1558"/>
              <a:gd name="T20" fmla="*/ 1342 w 1603"/>
              <a:gd name="T21" fmla="*/ 850 h 1558"/>
              <a:gd name="T22" fmla="*/ 1288 w 1603"/>
              <a:gd name="T23" fmla="*/ 919 h 1558"/>
              <a:gd name="T24" fmla="*/ 1227 w 1603"/>
              <a:gd name="T25" fmla="*/ 988 h 1558"/>
              <a:gd name="T26" fmla="*/ 1161 w 1603"/>
              <a:gd name="T27" fmla="*/ 1057 h 1558"/>
              <a:gd name="T28" fmla="*/ 1088 w 1603"/>
              <a:gd name="T29" fmla="*/ 1126 h 1558"/>
              <a:gd name="T30" fmla="*/ 1010 w 1603"/>
              <a:gd name="T31" fmla="*/ 1195 h 1558"/>
              <a:gd name="T32" fmla="*/ 923 w 1603"/>
              <a:gd name="T33" fmla="*/ 1261 h 1558"/>
              <a:gd name="T34" fmla="*/ 831 w 1603"/>
              <a:gd name="T35" fmla="*/ 1324 h 1558"/>
              <a:gd name="T36" fmla="*/ 733 w 1603"/>
              <a:gd name="T37" fmla="*/ 1385 h 1558"/>
              <a:gd name="T38" fmla="*/ 626 w 1603"/>
              <a:gd name="T39" fmla="*/ 1441 h 1558"/>
              <a:gd name="T40" fmla="*/ 513 w 1603"/>
              <a:gd name="T41" fmla="*/ 1493 h 1558"/>
              <a:gd name="T42" fmla="*/ 392 w 1603"/>
              <a:gd name="T43" fmla="*/ 1537 h 1558"/>
              <a:gd name="T44" fmla="*/ 319 w 1603"/>
              <a:gd name="T45" fmla="*/ 1558 h 1558"/>
              <a:gd name="T46" fmla="*/ 0 w 1603"/>
              <a:gd name="T47" fmla="*/ 664 h 1558"/>
              <a:gd name="T48" fmla="*/ 100 w 1603"/>
              <a:gd name="T49" fmla="*/ 610 h 1558"/>
              <a:gd name="T50" fmla="*/ 194 w 1603"/>
              <a:gd name="T51" fmla="*/ 552 h 1558"/>
              <a:gd name="T52" fmla="*/ 281 w 1603"/>
              <a:gd name="T53" fmla="*/ 491 h 1558"/>
              <a:gd name="T54" fmla="*/ 361 w 1603"/>
              <a:gd name="T55" fmla="*/ 428 h 1558"/>
              <a:gd name="T56" fmla="*/ 434 w 1603"/>
              <a:gd name="T57" fmla="*/ 366 h 1558"/>
              <a:gd name="T58" fmla="*/ 499 w 1603"/>
              <a:gd name="T59" fmla="*/ 303 h 1558"/>
              <a:gd name="T60" fmla="*/ 559 w 1603"/>
              <a:gd name="T61" fmla="*/ 243 h 1558"/>
              <a:gd name="T62" fmla="*/ 613 w 1603"/>
              <a:gd name="T63" fmla="*/ 184 h 1558"/>
              <a:gd name="T64" fmla="*/ 659 w 1603"/>
              <a:gd name="T65" fmla="*/ 130 h 1558"/>
              <a:gd name="T66" fmla="*/ 697 w 1603"/>
              <a:gd name="T67" fmla="*/ 80 h 1558"/>
              <a:gd name="T68" fmla="*/ 730 w 1603"/>
              <a:gd name="T69" fmla="*/ 38 h 1558"/>
              <a:gd name="T70" fmla="*/ 756 w 1603"/>
              <a:gd name="T71" fmla="*/ 0 h 1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03" h="1558">
                <a:moveTo>
                  <a:pt x="756" y="0"/>
                </a:moveTo>
                <a:lnTo>
                  <a:pt x="1603" y="401"/>
                </a:lnTo>
                <a:lnTo>
                  <a:pt x="1591" y="428"/>
                </a:lnTo>
                <a:lnTo>
                  <a:pt x="1576" y="460"/>
                </a:lnTo>
                <a:lnTo>
                  <a:pt x="1557" y="502"/>
                </a:lnTo>
                <a:lnTo>
                  <a:pt x="1534" y="549"/>
                </a:lnTo>
                <a:lnTo>
                  <a:pt x="1505" y="602"/>
                </a:lnTo>
                <a:lnTo>
                  <a:pt x="1472" y="658"/>
                </a:lnTo>
                <a:lnTo>
                  <a:pt x="1434" y="719"/>
                </a:lnTo>
                <a:lnTo>
                  <a:pt x="1390" y="783"/>
                </a:lnTo>
                <a:lnTo>
                  <a:pt x="1342" y="850"/>
                </a:lnTo>
                <a:lnTo>
                  <a:pt x="1288" y="919"/>
                </a:lnTo>
                <a:lnTo>
                  <a:pt x="1227" y="988"/>
                </a:lnTo>
                <a:lnTo>
                  <a:pt x="1161" y="1057"/>
                </a:lnTo>
                <a:lnTo>
                  <a:pt x="1088" y="1126"/>
                </a:lnTo>
                <a:lnTo>
                  <a:pt x="1010" y="1195"/>
                </a:lnTo>
                <a:lnTo>
                  <a:pt x="923" y="1261"/>
                </a:lnTo>
                <a:lnTo>
                  <a:pt x="831" y="1324"/>
                </a:lnTo>
                <a:lnTo>
                  <a:pt x="733" y="1385"/>
                </a:lnTo>
                <a:lnTo>
                  <a:pt x="626" y="1441"/>
                </a:lnTo>
                <a:lnTo>
                  <a:pt x="513" y="1493"/>
                </a:lnTo>
                <a:lnTo>
                  <a:pt x="392" y="1537"/>
                </a:lnTo>
                <a:lnTo>
                  <a:pt x="319" y="1558"/>
                </a:lnTo>
                <a:lnTo>
                  <a:pt x="0" y="664"/>
                </a:lnTo>
                <a:lnTo>
                  <a:pt x="100" y="610"/>
                </a:lnTo>
                <a:lnTo>
                  <a:pt x="194" y="552"/>
                </a:lnTo>
                <a:lnTo>
                  <a:pt x="281" y="491"/>
                </a:lnTo>
                <a:lnTo>
                  <a:pt x="361" y="428"/>
                </a:lnTo>
                <a:lnTo>
                  <a:pt x="434" y="366"/>
                </a:lnTo>
                <a:lnTo>
                  <a:pt x="499" y="303"/>
                </a:lnTo>
                <a:lnTo>
                  <a:pt x="559" y="243"/>
                </a:lnTo>
                <a:lnTo>
                  <a:pt x="613" y="184"/>
                </a:lnTo>
                <a:lnTo>
                  <a:pt x="659" y="130"/>
                </a:lnTo>
                <a:lnTo>
                  <a:pt x="697" y="80"/>
                </a:lnTo>
                <a:lnTo>
                  <a:pt x="730" y="38"/>
                </a:lnTo>
                <a:lnTo>
                  <a:pt x="75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  <a:alpha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Box 121"/>
          <p:cNvSpPr txBox="1"/>
          <p:nvPr/>
        </p:nvSpPr>
        <p:spPr>
          <a:xfrm>
            <a:off x="5051059" y="5186963"/>
            <a:ext cx="208988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4917050" y="2312934"/>
            <a:ext cx="2357903" cy="2357901"/>
            <a:chOff x="14519275" y="-16298863"/>
            <a:chExt cx="34758313" cy="34758313"/>
          </a:xfrm>
        </p:grpSpPr>
        <p:sp>
          <p:nvSpPr>
            <p:cNvPr id="29" name="Freeform 22"/>
            <p:cNvSpPr>
              <a:spLocks/>
            </p:cNvSpPr>
            <p:nvPr/>
          </p:nvSpPr>
          <p:spPr bwMode="auto">
            <a:xfrm>
              <a:off x="14519275" y="-16298863"/>
              <a:ext cx="26447750" cy="26447750"/>
            </a:xfrm>
            <a:custGeom>
              <a:avLst/>
              <a:gdLst>
                <a:gd name="T0" fmla="*/ 8997 w 16660"/>
                <a:gd name="T1" fmla="*/ 13 h 16660"/>
                <a:gd name="T2" fmla="*/ 9382 w 16660"/>
                <a:gd name="T3" fmla="*/ 219 h 16660"/>
                <a:gd name="T4" fmla="*/ 9587 w 16660"/>
                <a:gd name="T5" fmla="*/ 610 h 16660"/>
                <a:gd name="T6" fmla="*/ 10875 w 16660"/>
                <a:gd name="T7" fmla="*/ 2833 h 16660"/>
                <a:gd name="T8" fmla="*/ 13031 w 16660"/>
                <a:gd name="T9" fmla="*/ 1911 h 16660"/>
                <a:gd name="T10" fmla="*/ 13469 w 16660"/>
                <a:gd name="T11" fmla="*/ 1871 h 16660"/>
                <a:gd name="T12" fmla="*/ 13854 w 16660"/>
                <a:gd name="T13" fmla="*/ 2077 h 16660"/>
                <a:gd name="T14" fmla="*/ 14749 w 16660"/>
                <a:gd name="T15" fmla="*/ 3052 h 16660"/>
                <a:gd name="T16" fmla="*/ 14789 w 16660"/>
                <a:gd name="T17" fmla="*/ 3483 h 16660"/>
                <a:gd name="T18" fmla="*/ 13608 w 16660"/>
                <a:gd name="T19" fmla="*/ 5361 h 16660"/>
                <a:gd name="T20" fmla="*/ 14165 w 16660"/>
                <a:gd name="T21" fmla="*/ 6695 h 16660"/>
                <a:gd name="T22" fmla="*/ 16328 w 16660"/>
                <a:gd name="T23" fmla="*/ 7186 h 16660"/>
                <a:gd name="T24" fmla="*/ 16600 w 16660"/>
                <a:gd name="T25" fmla="*/ 7524 h 16660"/>
                <a:gd name="T26" fmla="*/ 16660 w 16660"/>
                <a:gd name="T27" fmla="*/ 8844 h 16660"/>
                <a:gd name="T28" fmla="*/ 16534 w 16660"/>
                <a:gd name="T29" fmla="*/ 9269 h 16660"/>
                <a:gd name="T30" fmla="*/ 16196 w 16660"/>
                <a:gd name="T31" fmla="*/ 9541 h 16660"/>
                <a:gd name="T32" fmla="*/ 14013 w 16660"/>
                <a:gd name="T33" fmla="*/ 10430 h 16660"/>
                <a:gd name="T34" fmla="*/ 14676 w 16660"/>
                <a:gd name="T35" fmla="*/ 12898 h 16660"/>
                <a:gd name="T36" fmla="*/ 14802 w 16660"/>
                <a:gd name="T37" fmla="*/ 13323 h 16660"/>
                <a:gd name="T38" fmla="*/ 14683 w 16660"/>
                <a:gd name="T39" fmla="*/ 13741 h 16660"/>
                <a:gd name="T40" fmla="*/ 13741 w 16660"/>
                <a:gd name="T41" fmla="*/ 14683 h 16660"/>
                <a:gd name="T42" fmla="*/ 13323 w 16660"/>
                <a:gd name="T43" fmla="*/ 14802 h 16660"/>
                <a:gd name="T44" fmla="*/ 12898 w 16660"/>
                <a:gd name="T45" fmla="*/ 14676 h 16660"/>
                <a:gd name="T46" fmla="*/ 10423 w 16660"/>
                <a:gd name="T47" fmla="*/ 14013 h 16660"/>
                <a:gd name="T48" fmla="*/ 9541 w 16660"/>
                <a:gd name="T49" fmla="*/ 16196 h 16660"/>
                <a:gd name="T50" fmla="*/ 9269 w 16660"/>
                <a:gd name="T51" fmla="*/ 16534 h 16660"/>
                <a:gd name="T52" fmla="*/ 8844 w 16660"/>
                <a:gd name="T53" fmla="*/ 16660 h 16660"/>
                <a:gd name="T54" fmla="*/ 7524 w 16660"/>
                <a:gd name="T55" fmla="*/ 16600 h 16660"/>
                <a:gd name="T56" fmla="*/ 7186 w 16660"/>
                <a:gd name="T57" fmla="*/ 16328 h 16660"/>
                <a:gd name="T58" fmla="*/ 6695 w 16660"/>
                <a:gd name="T59" fmla="*/ 14165 h 16660"/>
                <a:gd name="T60" fmla="*/ 5361 w 16660"/>
                <a:gd name="T61" fmla="*/ 13608 h 16660"/>
                <a:gd name="T62" fmla="*/ 3483 w 16660"/>
                <a:gd name="T63" fmla="*/ 14789 h 16660"/>
                <a:gd name="T64" fmla="*/ 3052 w 16660"/>
                <a:gd name="T65" fmla="*/ 14749 h 16660"/>
                <a:gd name="T66" fmla="*/ 2077 w 16660"/>
                <a:gd name="T67" fmla="*/ 13854 h 16660"/>
                <a:gd name="T68" fmla="*/ 1871 w 16660"/>
                <a:gd name="T69" fmla="*/ 13469 h 16660"/>
                <a:gd name="T70" fmla="*/ 1911 w 16660"/>
                <a:gd name="T71" fmla="*/ 13031 h 16660"/>
                <a:gd name="T72" fmla="*/ 2833 w 16660"/>
                <a:gd name="T73" fmla="*/ 10875 h 16660"/>
                <a:gd name="T74" fmla="*/ 610 w 16660"/>
                <a:gd name="T75" fmla="*/ 9587 h 16660"/>
                <a:gd name="T76" fmla="*/ 219 w 16660"/>
                <a:gd name="T77" fmla="*/ 9382 h 16660"/>
                <a:gd name="T78" fmla="*/ 13 w 16660"/>
                <a:gd name="T79" fmla="*/ 8997 h 16660"/>
                <a:gd name="T80" fmla="*/ 13 w 16660"/>
                <a:gd name="T81" fmla="*/ 7663 h 16660"/>
                <a:gd name="T82" fmla="*/ 219 w 16660"/>
                <a:gd name="T83" fmla="*/ 7278 h 16660"/>
                <a:gd name="T84" fmla="*/ 610 w 16660"/>
                <a:gd name="T85" fmla="*/ 7073 h 16660"/>
                <a:gd name="T86" fmla="*/ 2833 w 16660"/>
                <a:gd name="T87" fmla="*/ 5786 h 16660"/>
                <a:gd name="T88" fmla="*/ 1911 w 16660"/>
                <a:gd name="T89" fmla="*/ 3623 h 16660"/>
                <a:gd name="T90" fmla="*/ 1871 w 16660"/>
                <a:gd name="T91" fmla="*/ 3191 h 16660"/>
                <a:gd name="T92" fmla="*/ 2077 w 16660"/>
                <a:gd name="T93" fmla="*/ 2807 h 16660"/>
                <a:gd name="T94" fmla="*/ 3052 w 16660"/>
                <a:gd name="T95" fmla="*/ 1911 h 16660"/>
                <a:gd name="T96" fmla="*/ 3483 w 16660"/>
                <a:gd name="T97" fmla="*/ 1864 h 16660"/>
                <a:gd name="T98" fmla="*/ 5361 w 16660"/>
                <a:gd name="T99" fmla="*/ 3052 h 16660"/>
                <a:gd name="T100" fmla="*/ 6695 w 16660"/>
                <a:gd name="T101" fmla="*/ 2495 h 16660"/>
                <a:gd name="T102" fmla="*/ 7186 w 16660"/>
                <a:gd name="T103" fmla="*/ 332 h 16660"/>
                <a:gd name="T104" fmla="*/ 7524 w 16660"/>
                <a:gd name="T105" fmla="*/ 60 h 16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6660" h="16660">
                  <a:moveTo>
                    <a:pt x="7816" y="0"/>
                  </a:moveTo>
                  <a:lnTo>
                    <a:pt x="8844" y="0"/>
                  </a:lnTo>
                  <a:lnTo>
                    <a:pt x="8997" y="13"/>
                  </a:lnTo>
                  <a:lnTo>
                    <a:pt x="9136" y="60"/>
                  </a:lnTo>
                  <a:lnTo>
                    <a:pt x="9269" y="126"/>
                  </a:lnTo>
                  <a:lnTo>
                    <a:pt x="9382" y="219"/>
                  </a:lnTo>
                  <a:lnTo>
                    <a:pt x="9475" y="332"/>
                  </a:lnTo>
                  <a:lnTo>
                    <a:pt x="9541" y="464"/>
                  </a:lnTo>
                  <a:lnTo>
                    <a:pt x="9587" y="610"/>
                  </a:lnTo>
                  <a:lnTo>
                    <a:pt x="9966" y="2495"/>
                  </a:lnTo>
                  <a:lnTo>
                    <a:pt x="10430" y="2647"/>
                  </a:lnTo>
                  <a:lnTo>
                    <a:pt x="10875" y="2833"/>
                  </a:lnTo>
                  <a:lnTo>
                    <a:pt x="11299" y="3052"/>
                  </a:lnTo>
                  <a:lnTo>
                    <a:pt x="12898" y="1984"/>
                  </a:lnTo>
                  <a:lnTo>
                    <a:pt x="13031" y="1911"/>
                  </a:lnTo>
                  <a:lnTo>
                    <a:pt x="13177" y="1864"/>
                  </a:lnTo>
                  <a:lnTo>
                    <a:pt x="13323" y="1851"/>
                  </a:lnTo>
                  <a:lnTo>
                    <a:pt x="13469" y="1871"/>
                  </a:lnTo>
                  <a:lnTo>
                    <a:pt x="13608" y="1911"/>
                  </a:lnTo>
                  <a:lnTo>
                    <a:pt x="13741" y="1977"/>
                  </a:lnTo>
                  <a:lnTo>
                    <a:pt x="13854" y="2077"/>
                  </a:lnTo>
                  <a:lnTo>
                    <a:pt x="14583" y="2807"/>
                  </a:lnTo>
                  <a:lnTo>
                    <a:pt x="14683" y="2919"/>
                  </a:lnTo>
                  <a:lnTo>
                    <a:pt x="14749" y="3052"/>
                  </a:lnTo>
                  <a:lnTo>
                    <a:pt x="14789" y="3191"/>
                  </a:lnTo>
                  <a:lnTo>
                    <a:pt x="14802" y="3337"/>
                  </a:lnTo>
                  <a:lnTo>
                    <a:pt x="14789" y="3483"/>
                  </a:lnTo>
                  <a:lnTo>
                    <a:pt x="14749" y="3623"/>
                  </a:lnTo>
                  <a:lnTo>
                    <a:pt x="14676" y="3762"/>
                  </a:lnTo>
                  <a:lnTo>
                    <a:pt x="13608" y="5361"/>
                  </a:lnTo>
                  <a:lnTo>
                    <a:pt x="13827" y="5786"/>
                  </a:lnTo>
                  <a:lnTo>
                    <a:pt x="14013" y="6230"/>
                  </a:lnTo>
                  <a:lnTo>
                    <a:pt x="14165" y="6695"/>
                  </a:lnTo>
                  <a:lnTo>
                    <a:pt x="16050" y="7073"/>
                  </a:lnTo>
                  <a:lnTo>
                    <a:pt x="16196" y="7119"/>
                  </a:lnTo>
                  <a:lnTo>
                    <a:pt x="16328" y="7186"/>
                  </a:lnTo>
                  <a:lnTo>
                    <a:pt x="16441" y="7278"/>
                  </a:lnTo>
                  <a:lnTo>
                    <a:pt x="16534" y="7391"/>
                  </a:lnTo>
                  <a:lnTo>
                    <a:pt x="16600" y="7524"/>
                  </a:lnTo>
                  <a:lnTo>
                    <a:pt x="16647" y="7663"/>
                  </a:lnTo>
                  <a:lnTo>
                    <a:pt x="16660" y="7816"/>
                  </a:lnTo>
                  <a:lnTo>
                    <a:pt x="16660" y="8844"/>
                  </a:lnTo>
                  <a:lnTo>
                    <a:pt x="16647" y="8997"/>
                  </a:lnTo>
                  <a:lnTo>
                    <a:pt x="16600" y="9136"/>
                  </a:lnTo>
                  <a:lnTo>
                    <a:pt x="16534" y="9269"/>
                  </a:lnTo>
                  <a:lnTo>
                    <a:pt x="16441" y="9382"/>
                  </a:lnTo>
                  <a:lnTo>
                    <a:pt x="16328" y="9475"/>
                  </a:lnTo>
                  <a:lnTo>
                    <a:pt x="16196" y="9541"/>
                  </a:lnTo>
                  <a:lnTo>
                    <a:pt x="16050" y="9587"/>
                  </a:lnTo>
                  <a:lnTo>
                    <a:pt x="14165" y="9966"/>
                  </a:lnTo>
                  <a:lnTo>
                    <a:pt x="14013" y="10430"/>
                  </a:lnTo>
                  <a:lnTo>
                    <a:pt x="13827" y="10875"/>
                  </a:lnTo>
                  <a:lnTo>
                    <a:pt x="13608" y="11299"/>
                  </a:lnTo>
                  <a:lnTo>
                    <a:pt x="14676" y="12898"/>
                  </a:lnTo>
                  <a:lnTo>
                    <a:pt x="14749" y="13031"/>
                  </a:lnTo>
                  <a:lnTo>
                    <a:pt x="14789" y="13177"/>
                  </a:lnTo>
                  <a:lnTo>
                    <a:pt x="14802" y="13323"/>
                  </a:lnTo>
                  <a:lnTo>
                    <a:pt x="14789" y="13469"/>
                  </a:lnTo>
                  <a:lnTo>
                    <a:pt x="14749" y="13608"/>
                  </a:lnTo>
                  <a:lnTo>
                    <a:pt x="14683" y="13741"/>
                  </a:lnTo>
                  <a:lnTo>
                    <a:pt x="14583" y="13854"/>
                  </a:lnTo>
                  <a:lnTo>
                    <a:pt x="13854" y="14583"/>
                  </a:lnTo>
                  <a:lnTo>
                    <a:pt x="13741" y="14683"/>
                  </a:lnTo>
                  <a:lnTo>
                    <a:pt x="13608" y="14749"/>
                  </a:lnTo>
                  <a:lnTo>
                    <a:pt x="13469" y="14789"/>
                  </a:lnTo>
                  <a:lnTo>
                    <a:pt x="13323" y="14802"/>
                  </a:lnTo>
                  <a:lnTo>
                    <a:pt x="13177" y="14789"/>
                  </a:lnTo>
                  <a:lnTo>
                    <a:pt x="13031" y="14749"/>
                  </a:lnTo>
                  <a:lnTo>
                    <a:pt x="12898" y="14676"/>
                  </a:lnTo>
                  <a:lnTo>
                    <a:pt x="11299" y="13608"/>
                  </a:lnTo>
                  <a:lnTo>
                    <a:pt x="10875" y="13827"/>
                  </a:lnTo>
                  <a:lnTo>
                    <a:pt x="10423" y="14013"/>
                  </a:lnTo>
                  <a:lnTo>
                    <a:pt x="9966" y="14165"/>
                  </a:lnTo>
                  <a:lnTo>
                    <a:pt x="9587" y="16050"/>
                  </a:lnTo>
                  <a:lnTo>
                    <a:pt x="9541" y="16196"/>
                  </a:lnTo>
                  <a:lnTo>
                    <a:pt x="9475" y="16328"/>
                  </a:lnTo>
                  <a:lnTo>
                    <a:pt x="9382" y="16441"/>
                  </a:lnTo>
                  <a:lnTo>
                    <a:pt x="9269" y="16534"/>
                  </a:lnTo>
                  <a:lnTo>
                    <a:pt x="9136" y="16600"/>
                  </a:lnTo>
                  <a:lnTo>
                    <a:pt x="8997" y="16647"/>
                  </a:lnTo>
                  <a:lnTo>
                    <a:pt x="8844" y="16660"/>
                  </a:lnTo>
                  <a:lnTo>
                    <a:pt x="7816" y="16660"/>
                  </a:lnTo>
                  <a:lnTo>
                    <a:pt x="7663" y="16647"/>
                  </a:lnTo>
                  <a:lnTo>
                    <a:pt x="7524" y="16600"/>
                  </a:lnTo>
                  <a:lnTo>
                    <a:pt x="7391" y="16534"/>
                  </a:lnTo>
                  <a:lnTo>
                    <a:pt x="7278" y="16441"/>
                  </a:lnTo>
                  <a:lnTo>
                    <a:pt x="7186" y="16328"/>
                  </a:lnTo>
                  <a:lnTo>
                    <a:pt x="7119" y="16196"/>
                  </a:lnTo>
                  <a:lnTo>
                    <a:pt x="7073" y="16050"/>
                  </a:lnTo>
                  <a:lnTo>
                    <a:pt x="6695" y="14165"/>
                  </a:lnTo>
                  <a:lnTo>
                    <a:pt x="6230" y="14013"/>
                  </a:lnTo>
                  <a:lnTo>
                    <a:pt x="5786" y="13827"/>
                  </a:lnTo>
                  <a:lnTo>
                    <a:pt x="5361" y="13608"/>
                  </a:lnTo>
                  <a:lnTo>
                    <a:pt x="3762" y="14676"/>
                  </a:lnTo>
                  <a:lnTo>
                    <a:pt x="3623" y="14749"/>
                  </a:lnTo>
                  <a:lnTo>
                    <a:pt x="3483" y="14789"/>
                  </a:lnTo>
                  <a:lnTo>
                    <a:pt x="3337" y="14802"/>
                  </a:lnTo>
                  <a:lnTo>
                    <a:pt x="3191" y="14789"/>
                  </a:lnTo>
                  <a:lnTo>
                    <a:pt x="3052" y="14749"/>
                  </a:lnTo>
                  <a:lnTo>
                    <a:pt x="2919" y="14683"/>
                  </a:lnTo>
                  <a:lnTo>
                    <a:pt x="2807" y="14583"/>
                  </a:lnTo>
                  <a:lnTo>
                    <a:pt x="2077" y="13854"/>
                  </a:lnTo>
                  <a:lnTo>
                    <a:pt x="1977" y="13741"/>
                  </a:lnTo>
                  <a:lnTo>
                    <a:pt x="1911" y="13608"/>
                  </a:lnTo>
                  <a:lnTo>
                    <a:pt x="1871" y="13469"/>
                  </a:lnTo>
                  <a:lnTo>
                    <a:pt x="1851" y="13323"/>
                  </a:lnTo>
                  <a:lnTo>
                    <a:pt x="1864" y="13177"/>
                  </a:lnTo>
                  <a:lnTo>
                    <a:pt x="1911" y="13031"/>
                  </a:lnTo>
                  <a:lnTo>
                    <a:pt x="1984" y="12898"/>
                  </a:lnTo>
                  <a:lnTo>
                    <a:pt x="3052" y="11299"/>
                  </a:lnTo>
                  <a:lnTo>
                    <a:pt x="2833" y="10875"/>
                  </a:lnTo>
                  <a:lnTo>
                    <a:pt x="2647" y="10430"/>
                  </a:lnTo>
                  <a:lnTo>
                    <a:pt x="2495" y="9966"/>
                  </a:lnTo>
                  <a:lnTo>
                    <a:pt x="610" y="9587"/>
                  </a:lnTo>
                  <a:lnTo>
                    <a:pt x="464" y="9541"/>
                  </a:lnTo>
                  <a:lnTo>
                    <a:pt x="332" y="9475"/>
                  </a:lnTo>
                  <a:lnTo>
                    <a:pt x="219" y="9382"/>
                  </a:lnTo>
                  <a:lnTo>
                    <a:pt x="126" y="9269"/>
                  </a:lnTo>
                  <a:lnTo>
                    <a:pt x="60" y="9136"/>
                  </a:lnTo>
                  <a:lnTo>
                    <a:pt x="13" y="8997"/>
                  </a:lnTo>
                  <a:lnTo>
                    <a:pt x="0" y="8844"/>
                  </a:lnTo>
                  <a:lnTo>
                    <a:pt x="0" y="7816"/>
                  </a:lnTo>
                  <a:lnTo>
                    <a:pt x="13" y="7663"/>
                  </a:lnTo>
                  <a:lnTo>
                    <a:pt x="60" y="7524"/>
                  </a:lnTo>
                  <a:lnTo>
                    <a:pt x="126" y="7391"/>
                  </a:lnTo>
                  <a:lnTo>
                    <a:pt x="219" y="7278"/>
                  </a:lnTo>
                  <a:lnTo>
                    <a:pt x="332" y="7186"/>
                  </a:lnTo>
                  <a:lnTo>
                    <a:pt x="464" y="7119"/>
                  </a:lnTo>
                  <a:lnTo>
                    <a:pt x="610" y="7073"/>
                  </a:lnTo>
                  <a:lnTo>
                    <a:pt x="2495" y="6695"/>
                  </a:lnTo>
                  <a:lnTo>
                    <a:pt x="2647" y="6230"/>
                  </a:lnTo>
                  <a:lnTo>
                    <a:pt x="2833" y="5786"/>
                  </a:lnTo>
                  <a:lnTo>
                    <a:pt x="3052" y="5361"/>
                  </a:lnTo>
                  <a:lnTo>
                    <a:pt x="1984" y="3762"/>
                  </a:lnTo>
                  <a:lnTo>
                    <a:pt x="1911" y="3623"/>
                  </a:lnTo>
                  <a:lnTo>
                    <a:pt x="1864" y="3483"/>
                  </a:lnTo>
                  <a:lnTo>
                    <a:pt x="1851" y="3337"/>
                  </a:lnTo>
                  <a:lnTo>
                    <a:pt x="1871" y="3191"/>
                  </a:lnTo>
                  <a:lnTo>
                    <a:pt x="1911" y="3052"/>
                  </a:lnTo>
                  <a:lnTo>
                    <a:pt x="1977" y="2919"/>
                  </a:lnTo>
                  <a:lnTo>
                    <a:pt x="2077" y="2807"/>
                  </a:lnTo>
                  <a:lnTo>
                    <a:pt x="2807" y="2077"/>
                  </a:lnTo>
                  <a:lnTo>
                    <a:pt x="2919" y="1977"/>
                  </a:lnTo>
                  <a:lnTo>
                    <a:pt x="3052" y="1911"/>
                  </a:lnTo>
                  <a:lnTo>
                    <a:pt x="3191" y="1871"/>
                  </a:lnTo>
                  <a:lnTo>
                    <a:pt x="3337" y="1851"/>
                  </a:lnTo>
                  <a:lnTo>
                    <a:pt x="3483" y="1864"/>
                  </a:lnTo>
                  <a:lnTo>
                    <a:pt x="3623" y="1911"/>
                  </a:lnTo>
                  <a:lnTo>
                    <a:pt x="3762" y="1984"/>
                  </a:lnTo>
                  <a:lnTo>
                    <a:pt x="5361" y="3052"/>
                  </a:lnTo>
                  <a:lnTo>
                    <a:pt x="5786" y="2833"/>
                  </a:lnTo>
                  <a:lnTo>
                    <a:pt x="6230" y="2647"/>
                  </a:lnTo>
                  <a:lnTo>
                    <a:pt x="6695" y="2495"/>
                  </a:lnTo>
                  <a:lnTo>
                    <a:pt x="7073" y="610"/>
                  </a:lnTo>
                  <a:lnTo>
                    <a:pt x="7119" y="464"/>
                  </a:lnTo>
                  <a:lnTo>
                    <a:pt x="7186" y="332"/>
                  </a:lnTo>
                  <a:lnTo>
                    <a:pt x="7278" y="219"/>
                  </a:lnTo>
                  <a:lnTo>
                    <a:pt x="7391" y="126"/>
                  </a:lnTo>
                  <a:lnTo>
                    <a:pt x="7524" y="60"/>
                  </a:lnTo>
                  <a:lnTo>
                    <a:pt x="7663" y="13"/>
                  </a:lnTo>
                  <a:lnTo>
                    <a:pt x="7816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0" name="Freeform 23"/>
            <p:cNvSpPr>
              <a:spLocks/>
            </p:cNvSpPr>
            <p:nvPr/>
          </p:nvSpPr>
          <p:spPr bwMode="auto">
            <a:xfrm>
              <a:off x="21934488" y="-8883650"/>
              <a:ext cx="11607800" cy="11607800"/>
            </a:xfrm>
            <a:custGeom>
              <a:avLst/>
              <a:gdLst>
                <a:gd name="T0" fmla="*/ 4034 w 7312"/>
                <a:gd name="T1" fmla="*/ 20 h 7312"/>
                <a:gd name="T2" fmla="*/ 4744 w 7312"/>
                <a:gd name="T3" fmla="*/ 166 h 7312"/>
                <a:gd name="T4" fmla="*/ 5401 w 7312"/>
                <a:gd name="T5" fmla="*/ 444 h 7312"/>
                <a:gd name="T6" fmla="*/ 5985 w 7312"/>
                <a:gd name="T7" fmla="*/ 836 h 7312"/>
                <a:gd name="T8" fmla="*/ 6482 w 7312"/>
                <a:gd name="T9" fmla="*/ 1334 h 7312"/>
                <a:gd name="T10" fmla="*/ 6874 w 7312"/>
                <a:gd name="T11" fmla="*/ 1917 h 7312"/>
                <a:gd name="T12" fmla="*/ 7152 w 7312"/>
                <a:gd name="T13" fmla="*/ 2574 h 7312"/>
                <a:gd name="T14" fmla="*/ 7298 w 7312"/>
                <a:gd name="T15" fmla="*/ 3284 h 7312"/>
                <a:gd name="T16" fmla="*/ 7298 w 7312"/>
                <a:gd name="T17" fmla="*/ 4034 h 7312"/>
                <a:gd name="T18" fmla="*/ 7152 w 7312"/>
                <a:gd name="T19" fmla="*/ 4744 h 7312"/>
                <a:gd name="T20" fmla="*/ 6874 w 7312"/>
                <a:gd name="T21" fmla="*/ 5401 h 7312"/>
                <a:gd name="T22" fmla="*/ 6482 w 7312"/>
                <a:gd name="T23" fmla="*/ 5985 h 7312"/>
                <a:gd name="T24" fmla="*/ 5985 w 7312"/>
                <a:gd name="T25" fmla="*/ 6482 h 7312"/>
                <a:gd name="T26" fmla="*/ 5401 w 7312"/>
                <a:gd name="T27" fmla="*/ 6874 h 7312"/>
                <a:gd name="T28" fmla="*/ 4744 w 7312"/>
                <a:gd name="T29" fmla="*/ 7152 h 7312"/>
                <a:gd name="T30" fmla="*/ 4034 w 7312"/>
                <a:gd name="T31" fmla="*/ 7298 h 7312"/>
                <a:gd name="T32" fmla="*/ 3284 w 7312"/>
                <a:gd name="T33" fmla="*/ 7298 h 7312"/>
                <a:gd name="T34" fmla="*/ 2574 w 7312"/>
                <a:gd name="T35" fmla="*/ 7152 h 7312"/>
                <a:gd name="T36" fmla="*/ 1917 w 7312"/>
                <a:gd name="T37" fmla="*/ 6874 h 7312"/>
                <a:gd name="T38" fmla="*/ 1334 w 7312"/>
                <a:gd name="T39" fmla="*/ 6482 h 7312"/>
                <a:gd name="T40" fmla="*/ 836 w 7312"/>
                <a:gd name="T41" fmla="*/ 5985 h 7312"/>
                <a:gd name="T42" fmla="*/ 444 w 7312"/>
                <a:gd name="T43" fmla="*/ 5401 h 7312"/>
                <a:gd name="T44" fmla="*/ 166 w 7312"/>
                <a:gd name="T45" fmla="*/ 4744 h 7312"/>
                <a:gd name="T46" fmla="*/ 20 w 7312"/>
                <a:gd name="T47" fmla="*/ 4034 h 7312"/>
                <a:gd name="T48" fmla="*/ 20 w 7312"/>
                <a:gd name="T49" fmla="*/ 3284 h 7312"/>
                <a:gd name="T50" fmla="*/ 166 w 7312"/>
                <a:gd name="T51" fmla="*/ 2574 h 7312"/>
                <a:gd name="T52" fmla="*/ 444 w 7312"/>
                <a:gd name="T53" fmla="*/ 1917 h 7312"/>
                <a:gd name="T54" fmla="*/ 836 w 7312"/>
                <a:gd name="T55" fmla="*/ 1334 h 7312"/>
                <a:gd name="T56" fmla="*/ 1334 w 7312"/>
                <a:gd name="T57" fmla="*/ 836 h 7312"/>
                <a:gd name="T58" fmla="*/ 1917 w 7312"/>
                <a:gd name="T59" fmla="*/ 444 h 7312"/>
                <a:gd name="T60" fmla="*/ 2574 w 7312"/>
                <a:gd name="T61" fmla="*/ 166 h 7312"/>
                <a:gd name="T62" fmla="*/ 3284 w 7312"/>
                <a:gd name="T63" fmla="*/ 20 h 7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2" h="7312">
                  <a:moveTo>
                    <a:pt x="3656" y="0"/>
                  </a:moveTo>
                  <a:lnTo>
                    <a:pt x="4034" y="20"/>
                  </a:lnTo>
                  <a:lnTo>
                    <a:pt x="4392" y="80"/>
                  </a:lnTo>
                  <a:lnTo>
                    <a:pt x="4744" y="166"/>
                  </a:lnTo>
                  <a:lnTo>
                    <a:pt x="5082" y="292"/>
                  </a:lnTo>
                  <a:lnTo>
                    <a:pt x="5401" y="444"/>
                  </a:lnTo>
                  <a:lnTo>
                    <a:pt x="5706" y="630"/>
                  </a:lnTo>
                  <a:lnTo>
                    <a:pt x="5985" y="836"/>
                  </a:lnTo>
                  <a:lnTo>
                    <a:pt x="6243" y="1075"/>
                  </a:lnTo>
                  <a:lnTo>
                    <a:pt x="6482" y="1334"/>
                  </a:lnTo>
                  <a:lnTo>
                    <a:pt x="6688" y="1612"/>
                  </a:lnTo>
                  <a:lnTo>
                    <a:pt x="6874" y="1917"/>
                  </a:lnTo>
                  <a:lnTo>
                    <a:pt x="7026" y="2236"/>
                  </a:lnTo>
                  <a:lnTo>
                    <a:pt x="7152" y="2574"/>
                  </a:lnTo>
                  <a:lnTo>
                    <a:pt x="7239" y="2919"/>
                  </a:lnTo>
                  <a:lnTo>
                    <a:pt x="7298" y="3284"/>
                  </a:lnTo>
                  <a:lnTo>
                    <a:pt x="7312" y="3656"/>
                  </a:lnTo>
                  <a:lnTo>
                    <a:pt x="7298" y="4034"/>
                  </a:lnTo>
                  <a:lnTo>
                    <a:pt x="7239" y="4392"/>
                  </a:lnTo>
                  <a:lnTo>
                    <a:pt x="7152" y="4744"/>
                  </a:lnTo>
                  <a:lnTo>
                    <a:pt x="7026" y="5082"/>
                  </a:lnTo>
                  <a:lnTo>
                    <a:pt x="6874" y="5401"/>
                  </a:lnTo>
                  <a:lnTo>
                    <a:pt x="6688" y="5706"/>
                  </a:lnTo>
                  <a:lnTo>
                    <a:pt x="6482" y="5985"/>
                  </a:lnTo>
                  <a:lnTo>
                    <a:pt x="6243" y="6243"/>
                  </a:lnTo>
                  <a:lnTo>
                    <a:pt x="5985" y="6482"/>
                  </a:lnTo>
                  <a:lnTo>
                    <a:pt x="5706" y="6688"/>
                  </a:lnTo>
                  <a:lnTo>
                    <a:pt x="5401" y="6874"/>
                  </a:lnTo>
                  <a:lnTo>
                    <a:pt x="5082" y="7026"/>
                  </a:lnTo>
                  <a:lnTo>
                    <a:pt x="4744" y="7152"/>
                  </a:lnTo>
                  <a:lnTo>
                    <a:pt x="4392" y="7239"/>
                  </a:lnTo>
                  <a:lnTo>
                    <a:pt x="4034" y="7298"/>
                  </a:lnTo>
                  <a:lnTo>
                    <a:pt x="3656" y="7312"/>
                  </a:lnTo>
                  <a:lnTo>
                    <a:pt x="3284" y="7298"/>
                  </a:lnTo>
                  <a:lnTo>
                    <a:pt x="2919" y="7239"/>
                  </a:lnTo>
                  <a:lnTo>
                    <a:pt x="2574" y="7152"/>
                  </a:lnTo>
                  <a:lnTo>
                    <a:pt x="2236" y="7026"/>
                  </a:lnTo>
                  <a:lnTo>
                    <a:pt x="1917" y="6874"/>
                  </a:lnTo>
                  <a:lnTo>
                    <a:pt x="1612" y="6688"/>
                  </a:lnTo>
                  <a:lnTo>
                    <a:pt x="1334" y="6482"/>
                  </a:lnTo>
                  <a:lnTo>
                    <a:pt x="1075" y="6243"/>
                  </a:lnTo>
                  <a:lnTo>
                    <a:pt x="836" y="5985"/>
                  </a:lnTo>
                  <a:lnTo>
                    <a:pt x="630" y="5706"/>
                  </a:lnTo>
                  <a:lnTo>
                    <a:pt x="444" y="5401"/>
                  </a:lnTo>
                  <a:lnTo>
                    <a:pt x="292" y="5082"/>
                  </a:lnTo>
                  <a:lnTo>
                    <a:pt x="166" y="4744"/>
                  </a:lnTo>
                  <a:lnTo>
                    <a:pt x="80" y="4392"/>
                  </a:lnTo>
                  <a:lnTo>
                    <a:pt x="20" y="4034"/>
                  </a:lnTo>
                  <a:lnTo>
                    <a:pt x="0" y="3656"/>
                  </a:lnTo>
                  <a:lnTo>
                    <a:pt x="20" y="3284"/>
                  </a:lnTo>
                  <a:lnTo>
                    <a:pt x="80" y="2919"/>
                  </a:lnTo>
                  <a:lnTo>
                    <a:pt x="166" y="2574"/>
                  </a:lnTo>
                  <a:lnTo>
                    <a:pt x="292" y="2236"/>
                  </a:lnTo>
                  <a:lnTo>
                    <a:pt x="444" y="1917"/>
                  </a:lnTo>
                  <a:lnTo>
                    <a:pt x="630" y="1612"/>
                  </a:lnTo>
                  <a:lnTo>
                    <a:pt x="836" y="1334"/>
                  </a:lnTo>
                  <a:lnTo>
                    <a:pt x="1075" y="1075"/>
                  </a:lnTo>
                  <a:lnTo>
                    <a:pt x="1334" y="836"/>
                  </a:lnTo>
                  <a:lnTo>
                    <a:pt x="1612" y="630"/>
                  </a:lnTo>
                  <a:lnTo>
                    <a:pt x="1917" y="444"/>
                  </a:lnTo>
                  <a:lnTo>
                    <a:pt x="2236" y="292"/>
                  </a:lnTo>
                  <a:lnTo>
                    <a:pt x="2574" y="166"/>
                  </a:lnTo>
                  <a:lnTo>
                    <a:pt x="2919" y="80"/>
                  </a:lnTo>
                  <a:lnTo>
                    <a:pt x="3284" y="20"/>
                  </a:lnTo>
                  <a:lnTo>
                    <a:pt x="365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1" name="Freeform 24"/>
            <p:cNvSpPr>
              <a:spLocks/>
            </p:cNvSpPr>
            <p:nvPr/>
          </p:nvSpPr>
          <p:spPr bwMode="auto">
            <a:xfrm>
              <a:off x="24852313" y="-5965825"/>
              <a:ext cx="5772150" cy="5772150"/>
            </a:xfrm>
            <a:custGeom>
              <a:avLst/>
              <a:gdLst>
                <a:gd name="T0" fmla="*/ 1818 w 3636"/>
                <a:gd name="T1" fmla="*/ 0 h 3636"/>
                <a:gd name="T2" fmla="*/ 2090 w 3636"/>
                <a:gd name="T3" fmla="*/ 20 h 3636"/>
                <a:gd name="T4" fmla="*/ 2349 w 3636"/>
                <a:gd name="T5" fmla="*/ 79 h 3636"/>
                <a:gd name="T6" fmla="*/ 2587 w 3636"/>
                <a:gd name="T7" fmla="*/ 172 h 3636"/>
                <a:gd name="T8" fmla="*/ 2813 w 3636"/>
                <a:gd name="T9" fmla="*/ 298 h 3636"/>
                <a:gd name="T10" fmla="*/ 3012 w 3636"/>
                <a:gd name="T11" fmla="*/ 451 h 3636"/>
                <a:gd name="T12" fmla="*/ 3191 w 3636"/>
                <a:gd name="T13" fmla="*/ 630 h 3636"/>
                <a:gd name="T14" fmla="*/ 3344 w 3636"/>
                <a:gd name="T15" fmla="*/ 829 h 3636"/>
                <a:gd name="T16" fmla="*/ 3470 w 3636"/>
                <a:gd name="T17" fmla="*/ 1055 h 3636"/>
                <a:gd name="T18" fmla="*/ 3563 w 3636"/>
                <a:gd name="T19" fmla="*/ 1294 h 3636"/>
                <a:gd name="T20" fmla="*/ 3616 w 3636"/>
                <a:gd name="T21" fmla="*/ 1552 h 3636"/>
                <a:gd name="T22" fmla="*/ 3636 w 3636"/>
                <a:gd name="T23" fmla="*/ 1818 h 3636"/>
                <a:gd name="T24" fmla="*/ 3616 w 3636"/>
                <a:gd name="T25" fmla="*/ 2090 h 3636"/>
                <a:gd name="T26" fmla="*/ 3563 w 3636"/>
                <a:gd name="T27" fmla="*/ 2349 h 3636"/>
                <a:gd name="T28" fmla="*/ 3470 w 3636"/>
                <a:gd name="T29" fmla="*/ 2587 h 3636"/>
                <a:gd name="T30" fmla="*/ 3344 w 3636"/>
                <a:gd name="T31" fmla="*/ 2813 h 3636"/>
                <a:gd name="T32" fmla="*/ 3191 w 3636"/>
                <a:gd name="T33" fmla="*/ 3012 h 3636"/>
                <a:gd name="T34" fmla="*/ 3012 w 3636"/>
                <a:gd name="T35" fmla="*/ 3191 h 3636"/>
                <a:gd name="T36" fmla="*/ 2813 w 3636"/>
                <a:gd name="T37" fmla="*/ 3344 h 3636"/>
                <a:gd name="T38" fmla="*/ 2587 w 3636"/>
                <a:gd name="T39" fmla="*/ 3470 h 3636"/>
                <a:gd name="T40" fmla="*/ 2349 w 3636"/>
                <a:gd name="T41" fmla="*/ 3563 h 3636"/>
                <a:gd name="T42" fmla="*/ 2090 w 3636"/>
                <a:gd name="T43" fmla="*/ 3616 h 3636"/>
                <a:gd name="T44" fmla="*/ 1818 w 3636"/>
                <a:gd name="T45" fmla="*/ 3636 h 3636"/>
                <a:gd name="T46" fmla="*/ 1552 w 3636"/>
                <a:gd name="T47" fmla="*/ 3616 h 3636"/>
                <a:gd name="T48" fmla="*/ 1294 w 3636"/>
                <a:gd name="T49" fmla="*/ 3563 h 3636"/>
                <a:gd name="T50" fmla="*/ 1055 w 3636"/>
                <a:gd name="T51" fmla="*/ 3470 h 3636"/>
                <a:gd name="T52" fmla="*/ 829 w 3636"/>
                <a:gd name="T53" fmla="*/ 3344 h 3636"/>
                <a:gd name="T54" fmla="*/ 630 w 3636"/>
                <a:gd name="T55" fmla="*/ 3191 h 3636"/>
                <a:gd name="T56" fmla="*/ 451 w 3636"/>
                <a:gd name="T57" fmla="*/ 3012 h 3636"/>
                <a:gd name="T58" fmla="*/ 298 w 3636"/>
                <a:gd name="T59" fmla="*/ 2813 h 3636"/>
                <a:gd name="T60" fmla="*/ 172 w 3636"/>
                <a:gd name="T61" fmla="*/ 2587 h 3636"/>
                <a:gd name="T62" fmla="*/ 79 w 3636"/>
                <a:gd name="T63" fmla="*/ 2349 h 3636"/>
                <a:gd name="T64" fmla="*/ 20 w 3636"/>
                <a:gd name="T65" fmla="*/ 2090 h 3636"/>
                <a:gd name="T66" fmla="*/ 0 w 3636"/>
                <a:gd name="T67" fmla="*/ 1818 h 3636"/>
                <a:gd name="T68" fmla="*/ 20 w 3636"/>
                <a:gd name="T69" fmla="*/ 1552 h 3636"/>
                <a:gd name="T70" fmla="*/ 79 w 3636"/>
                <a:gd name="T71" fmla="*/ 1294 h 3636"/>
                <a:gd name="T72" fmla="*/ 172 w 3636"/>
                <a:gd name="T73" fmla="*/ 1055 h 3636"/>
                <a:gd name="T74" fmla="*/ 298 w 3636"/>
                <a:gd name="T75" fmla="*/ 829 h 3636"/>
                <a:gd name="T76" fmla="*/ 451 w 3636"/>
                <a:gd name="T77" fmla="*/ 630 h 3636"/>
                <a:gd name="T78" fmla="*/ 630 w 3636"/>
                <a:gd name="T79" fmla="*/ 451 h 3636"/>
                <a:gd name="T80" fmla="*/ 829 w 3636"/>
                <a:gd name="T81" fmla="*/ 298 h 3636"/>
                <a:gd name="T82" fmla="*/ 1055 w 3636"/>
                <a:gd name="T83" fmla="*/ 172 h 3636"/>
                <a:gd name="T84" fmla="*/ 1294 w 3636"/>
                <a:gd name="T85" fmla="*/ 79 h 3636"/>
                <a:gd name="T86" fmla="*/ 1552 w 3636"/>
                <a:gd name="T87" fmla="*/ 20 h 3636"/>
                <a:gd name="T88" fmla="*/ 1818 w 3636"/>
                <a:gd name="T89" fmla="*/ 0 h 3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36" h="3636">
                  <a:moveTo>
                    <a:pt x="1818" y="0"/>
                  </a:moveTo>
                  <a:lnTo>
                    <a:pt x="2090" y="20"/>
                  </a:lnTo>
                  <a:lnTo>
                    <a:pt x="2349" y="79"/>
                  </a:lnTo>
                  <a:lnTo>
                    <a:pt x="2587" y="172"/>
                  </a:lnTo>
                  <a:lnTo>
                    <a:pt x="2813" y="298"/>
                  </a:lnTo>
                  <a:lnTo>
                    <a:pt x="3012" y="451"/>
                  </a:lnTo>
                  <a:lnTo>
                    <a:pt x="3191" y="630"/>
                  </a:lnTo>
                  <a:lnTo>
                    <a:pt x="3344" y="829"/>
                  </a:lnTo>
                  <a:lnTo>
                    <a:pt x="3470" y="1055"/>
                  </a:lnTo>
                  <a:lnTo>
                    <a:pt x="3563" y="1294"/>
                  </a:lnTo>
                  <a:lnTo>
                    <a:pt x="3616" y="1552"/>
                  </a:lnTo>
                  <a:lnTo>
                    <a:pt x="3636" y="1818"/>
                  </a:lnTo>
                  <a:lnTo>
                    <a:pt x="3616" y="2090"/>
                  </a:lnTo>
                  <a:lnTo>
                    <a:pt x="3563" y="2349"/>
                  </a:lnTo>
                  <a:lnTo>
                    <a:pt x="3470" y="2587"/>
                  </a:lnTo>
                  <a:lnTo>
                    <a:pt x="3344" y="2813"/>
                  </a:lnTo>
                  <a:lnTo>
                    <a:pt x="3191" y="3012"/>
                  </a:lnTo>
                  <a:lnTo>
                    <a:pt x="3012" y="3191"/>
                  </a:lnTo>
                  <a:lnTo>
                    <a:pt x="2813" y="3344"/>
                  </a:lnTo>
                  <a:lnTo>
                    <a:pt x="2587" y="3470"/>
                  </a:lnTo>
                  <a:lnTo>
                    <a:pt x="2349" y="3563"/>
                  </a:lnTo>
                  <a:lnTo>
                    <a:pt x="2090" y="3616"/>
                  </a:lnTo>
                  <a:lnTo>
                    <a:pt x="1818" y="3636"/>
                  </a:lnTo>
                  <a:lnTo>
                    <a:pt x="1552" y="3616"/>
                  </a:lnTo>
                  <a:lnTo>
                    <a:pt x="1294" y="3563"/>
                  </a:lnTo>
                  <a:lnTo>
                    <a:pt x="1055" y="3470"/>
                  </a:lnTo>
                  <a:lnTo>
                    <a:pt x="829" y="3344"/>
                  </a:lnTo>
                  <a:lnTo>
                    <a:pt x="630" y="3191"/>
                  </a:lnTo>
                  <a:lnTo>
                    <a:pt x="451" y="3012"/>
                  </a:lnTo>
                  <a:lnTo>
                    <a:pt x="298" y="2813"/>
                  </a:lnTo>
                  <a:lnTo>
                    <a:pt x="172" y="2587"/>
                  </a:lnTo>
                  <a:lnTo>
                    <a:pt x="79" y="2349"/>
                  </a:lnTo>
                  <a:lnTo>
                    <a:pt x="20" y="2090"/>
                  </a:lnTo>
                  <a:lnTo>
                    <a:pt x="0" y="1818"/>
                  </a:lnTo>
                  <a:lnTo>
                    <a:pt x="20" y="1552"/>
                  </a:lnTo>
                  <a:lnTo>
                    <a:pt x="79" y="1294"/>
                  </a:lnTo>
                  <a:lnTo>
                    <a:pt x="172" y="1055"/>
                  </a:lnTo>
                  <a:lnTo>
                    <a:pt x="298" y="829"/>
                  </a:lnTo>
                  <a:lnTo>
                    <a:pt x="451" y="630"/>
                  </a:lnTo>
                  <a:lnTo>
                    <a:pt x="630" y="451"/>
                  </a:lnTo>
                  <a:lnTo>
                    <a:pt x="829" y="298"/>
                  </a:lnTo>
                  <a:lnTo>
                    <a:pt x="1055" y="172"/>
                  </a:lnTo>
                  <a:lnTo>
                    <a:pt x="1294" y="79"/>
                  </a:lnTo>
                  <a:lnTo>
                    <a:pt x="1552" y="20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Freeform 25"/>
            <p:cNvSpPr>
              <a:spLocks/>
            </p:cNvSpPr>
            <p:nvPr/>
          </p:nvSpPr>
          <p:spPr bwMode="auto">
            <a:xfrm>
              <a:off x="24787424" y="-5829305"/>
              <a:ext cx="4022731" cy="5508624"/>
            </a:xfrm>
            <a:custGeom>
              <a:avLst/>
              <a:gdLst>
                <a:gd name="T0" fmla="*/ 1267 w 2534"/>
                <a:gd name="T1" fmla="*/ 0 h 3470"/>
                <a:gd name="T2" fmla="*/ 1506 w 2534"/>
                <a:gd name="T3" fmla="*/ 100 h 3470"/>
                <a:gd name="T4" fmla="*/ 1725 w 2534"/>
                <a:gd name="T5" fmla="*/ 219 h 3470"/>
                <a:gd name="T6" fmla="*/ 1924 w 2534"/>
                <a:gd name="T7" fmla="*/ 372 h 3470"/>
                <a:gd name="T8" fmla="*/ 2096 w 2534"/>
                <a:gd name="T9" fmla="*/ 551 h 3470"/>
                <a:gd name="T10" fmla="*/ 2249 w 2534"/>
                <a:gd name="T11" fmla="*/ 756 h 3470"/>
                <a:gd name="T12" fmla="*/ 2368 w 2534"/>
                <a:gd name="T13" fmla="*/ 975 h 3470"/>
                <a:gd name="T14" fmla="*/ 2461 w 2534"/>
                <a:gd name="T15" fmla="*/ 1214 h 3470"/>
                <a:gd name="T16" fmla="*/ 2514 w 2534"/>
                <a:gd name="T17" fmla="*/ 1466 h 3470"/>
                <a:gd name="T18" fmla="*/ 2534 w 2534"/>
                <a:gd name="T19" fmla="*/ 1732 h 3470"/>
                <a:gd name="T20" fmla="*/ 2514 w 2534"/>
                <a:gd name="T21" fmla="*/ 1997 h 3470"/>
                <a:gd name="T22" fmla="*/ 2461 w 2534"/>
                <a:gd name="T23" fmla="*/ 2256 h 3470"/>
                <a:gd name="T24" fmla="*/ 2368 w 2534"/>
                <a:gd name="T25" fmla="*/ 2495 h 3470"/>
                <a:gd name="T26" fmla="*/ 2249 w 2534"/>
                <a:gd name="T27" fmla="*/ 2714 h 3470"/>
                <a:gd name="T28" fmla="*/ 2096 w 2534"/>
                <a:gd name="T29" fmla="*/ 2913 h 3470"/>
                <a:gd name="T30" fmla="*/ 1924 w 2534"/>
                <a:gd name="T31" fmla="*/ 3092 h 3470"/>
                <a:gd name="T32" fmla="*/ 1725 w 2534"/>
                <a:gd name="T33" fmla="*/ 3244 h 3470"/>
                <a:gd name="T34" fmla="*/ 1506 w 2534"/>
                <a:gd name="T35" fmla="*/ 3371 h 3470"/>
                <a:gd name="T36" fmla="*/ 1267 w 2534"/>
                <a:gd name="T37" fmla="*/ 3470 h 3470"/>
                <a:gd name="T38" fmla="*/ 1035 w 2534"/>
                <a:gd name="T39" fmla="*/ 3371 h 3470"/>
                <a:gd name="T40" fmla="*/ 816 w 2534"/>
                <a:gd name="T41" fmla="*/ 3244 h 3470"/>
                <a:gd name="T42" fmla="*/ 617 w 2534"/>
                <a:gd name="T43" fmla="*/ 3092 h 3470"/>
                <a:gd name="T44" fmla="*/ 438 w 2534"/>
                <a:gd name="T45" fmla="*/ 2913 h 3470"/>
                <a:gd name="T46" fmla="*/ 292 w 2534"/>
                <a:gd name="T47" fmla="*/ 2714 h 3470"/>
                <a:gd name="T48" fmla="*/ 166 w 2534"/>
                <a:gd name="T49" fmla="*/ 2495 h 3470"/>
                <a:gd name="T50" fmla="*/ 79 w 2534"/>
                <a:gd name="T51" fmla="*/ 2256 h 3470"/>
                <a:gd name="T52" fmla="*/ 20 w 2534"/>
                <a:gd name="T53" fmla="*/ 1997 h 3470"/>
                <a:gd name="T54" fmla="*/ 0 w 2534"/>
                <a:gd name="T55" fmla="*/ 1732 h 3470"/>
                <a:gd name="T56" fmla="*/ 20 w 2534"/>
                <a:gd name="T57" fmla="*/ 1466 h 3470"/>
                <a:gd name="T58" fmla="*/ 79 w 2534"/>
                <a:gd name="T59" fmla="*/ 1214 h 3470"/>
                <a:gd name="T60" fmla="*/ 166 w 2534"/>
                <a:gd name="T61" fmla="*/ 975 h 3470"/>
                <a:gd name="T62" fmla="*/ 292 w 2534"/>
                <a:gd name="T63" fmla="*/ 756 h 3470"/>
                <a:gd name="T64" fmla="*/ 438 w 2534"/>
                <a:gd name="T65" fmla="*/ 551 h 3470"/>
                <a:gd name="T66" fmla="*/ 617 w 2534"/>
                <a:gd name="T67" fmla="*/ 372 h 3470"/>
                <a:gd name="T68" fmla="*/ 816 w 2534"/>
                <a:gd name="T69" fmla="*/ 219 h 3470"/>
                <a:gd name="T70" fmla="*/ 1035 w 2534"/>
                <a:gd name="T71" fmla="*/ 100 h 3470"/>
                <a:gd name="T72" fmla="*/ 1267 w 2534"/>
                <a:gd name="T73" fmla="*/ 0 h 3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534" h="3470">
                  <a:moveTo>
                    <a:pt x="1267" y="0"/>
                  </a:moveTo>
                  <a:lnTo>
                    <a:pt x="1506" y="100"/>
                  </a:lnTo>
                  <a:lnTo>
                    <a:pt x="1725" y="219"/>
                  </a:lnTo>
                  <a:lnTo>
                    <a:pt x="1924" y="372"/>
                  </a:lnTo>
                  <a:lnTo>
                    <a:pt x="2096" y="551"/>
                  </a:lnTo>
                  <a:lnTo>
                    <a:pt x="2249" y="756"/>
                  </a:lnTo>
                  <a:lnTo>
                    <a:pt x="2368" y="975"/>
                  </a:lnTo>
                  <a:lnTo>
                    <a:pt x="2461" y="1214"/>
                  </a:lnTo>
                  <a:lnTo>
                    <a:pt x="2514" y="1466"/>
                  </a:lnTo>
                  <a:lnTo>
                    <a:pt x="2534" y="1732"/>
                  </a:lnTo>
                  <a:lnTo>
                    <a:pt x="2514" y="1997"/>
                  </a:lnTo>
                  <a:lnTo>
                    <a:pt x="2461" y="2256"/>
                  </a:lnTo>
                  <a:lnTo>
                    <a:pt x="2368" y="2495"/>
                  </a:lnTo>
                  <a:lnTo>
                    <a:pt x="2249" y="2714"/>
                  </a:lnTo>
                  <a:lnTo>
                    <a:pt x="2096" y="2913"/>
                  </a:lnTo>
                  <a:lnTo>
                    <a:pt x="1924" y="3092"/>
                  </a:lnTo>
                  <a:lnTo>
                    <a:pt x="1725" y="3244"/>
                  </a:lnTo>
                  <a:lnTo>
                    <a:pt x="1506" y="3371"/>
                  </a:lnTo>
                  <a:lnTo>
                    <a:pt x="1267" y="3470"/>
                  </a:lnTo>
                  <a:lnTo>
                    <a:pt x="1035" y="3371"/>
                  </a:lnTo>
                  <a:lnTo>
                    <a:pt x="816" y="3244"/>
                  </a:lnTo>
                  <a:lnTo>
                    <a:pt x="617" y="3092"/>
                  </a:lnTo>
                  <a:lnTo>
                    <a:pt x="438" y="2913"/>
                  </a:lnTo>
                  <a:lnTo>
                    <a:pt x="292" y="2714"/>
                  </a:lnTo>
                  <a:lnTo>
                    <a:pt x="166" y="2495"/>
                  </a:lnTo>
                  <a:lnTo>
                    <a:pt x="79" y="2256"/>
                  </a:lnTo>
                  <a:lnTo>
                    <a:pt x="20" y="1997"/>
                  </a:lnTo>
                  <a:lnTo>
                    <a:pt x="0" y="1732"/>
                  </a:lnTo>
                  <a:lnTo>
                    <a:pt x="20" y="1466"/>
                  </a:lnTo>
                  <a:lnTo>
                    <a:pt x="79" y="1214"/>
                  </a:lnTo>
                  <a:lnTo>
                    <a:pt x="166" y="975"/>
                  </a:lnTo>
                  <a:lnTo>
                    <a:pt x="292" y="756"/>
                  </a:lnTo>
                  <a:lnTo>
                    <a:pt x="438" y="551"/>
                  </a:lnTo>
                  <a:lnTo>
                    <a:pt x="617" y="372"/>
                  </a:lnTo>
                  <a:lnTo>
                    <a:pt x="816" y="219"/>
                  </a:lnTo>
                  <a:lnTo>
                    <a:pt x="1035" y="100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Freeform 26"/>
            <p:cNvSpPr>
              <a:spLocks/>
            </p:cNvSpPr>
            <p:nvPr/>
          </p:nvSpPr>
          <p:spPr bwMode="auto">
            <a:xfrm>
              <a:off x="31888113" y="1069975"/>
              <a:ext cx="17389475" cy="17389475"/>
            </a:xfrm>
            <a:custGeom>
              <a:avLst/>
              <a:gdLst>
                <a:gd name="T0" fmla="*/ 5931 w 10954"/>
                <a:gd name="T1" fmla="*/ 20 h 10954"/>
                <a:gd name="T2" fmla="*/ 6210 w 10954"/>
                <a:gd name="T3" fmla="*/ 199 h 10954"/>
                <a:gd name="T4" fmla="*/ 6555 w 10954"/>
                <a:gd name="T5" fmla="*/ 1645 h 10954"/>
                <a:gd name="T6" fmla="*/ 7431 w 10954"/>
                <a:gd name="T7" fmla="*/ 2010 h 10954"/>
                <a:gd name="T8" fmla="*/ 8698 w 10954"/>
                <a:gd name="T9" fmla="*/ 1227 h 10954"/>
                <a:gd name="T10" fmla="*/ 9023 w 10954"/>
                <a:gd name="T11" fmla="*/ 1300 h 10954"/>
                <a:gd name="T12" fmla="*/ 9660 w 10954"/>
                <a:gd name="T13" fmla="*/ 1937 h 10954"/>
                <a:gd name="T14" fmla="*/ 9733 w 10954"/>
                <a:gd name="T15" fmla="*/ 2262 h 10954"/>
                <a:gd name="T16" fmla="*/ 8950 w 10954"/>
                <a:gd name="T17" fmla="*/ 3530 h 10954"/>
                <a:gd name="T18" fmla="*/ 9315 w 10954"/>
                <a:gd name="T19" fmla="*/ 4405 h 10954"/>
                <a:gd name="T20" fmla="*/ 10762 w 10954"/>
                <a:gd name="T21" fmla="*/ 4750 h 10954"/>
                <a:gd name="T22" fmla="*/ 10941 w 10954"/>
                <a:gd name="T23" fmla="*/ 5029 h 10954"/>
                <a:gd name="T24" fmla="*/ 10941 w 10954"/>
                <a:gd name="T25" fmla="*/ 5931 h 10954"/>
                <a:gd name="T26" fmla="*/ 10762 w 10954"/>
                <a:gd name="T27" fmla="*/ 6210 h 10954"/>
                <a:gd name="T28" fmla="*/ 9315 w 10954"/>
                <a:gd name="T29" fmla="*/ 6555 h 10954"/>
                <a:gd name="T30" fmla="*/ 8950 w 10954"/>
                <a:gd name="T31" fmla="*/ 7431 h 10954"/>
                <a:gd name="T32" fmla="*/ 9733 w 10954"/>
                <a:gd name="T33" fmla="*/ 8698 h 10954"/>
                <a:gd name="T34" fmla="*/ 9660 w 10954"/>
                <a:gd name="T35" fmla="*/ 9023 h 10954"/>
                <a:gd name="T36" fmla="*/ 9023 w 10954"/>
                <a:gd name="T37" fmla="*/ 9660 h 10954"/>
                <a:gd name="T38" fmla="*/ 8698 w 10954"/>
                <a:gd name="T39" fmla="*/ 9733 h 10954"/>
                <a:gd name="T40" fmla="*/ 7431 w 10954"/>
                <a:gd name="T41" fmla="*/ 8950 h 10954"/>
                <a:gd name="T42" fmla="*/ 6555 w 10954"/>
                <a:gd name="T43" fmla="*/ 9315 h 10954"/>
                <a:gd name="T44" fmla="*/ 6210 w 10954"/>
                <a:gd name="T45" fmla="*/ 10762 h 10954"/>
                <a:gd name="T46" fmla="*/ 5931 w 10954"/>
                <a:gd name="T47" fmla="*/ 10941 h 10954"/>
                <a:gd name="T48" fmla="*/ 5029 w 10954"/>
                <a:gd name="T49" fmla="*/ 10941 h 10954"/>
                <a:gd name="T50" fmla="*/ 4750 w 10954"/>
                <a:gd name="T51" fmla="*/ 10762 h 10954"/>
                <a:gd name="T52" fmla="*/ 4405 w 10954"/>
                <a:gd name="T53" fmla="*/ 9315 h 10954"/>
                <a:gd name="T54" fmla="*/ 3530 w 10954"/>
                <a:gd name="T55" fmla="*/ 8950 h 10954"/>
                <a:gd name="T56" fmla="*/ 2262 w 10954"/>
                <a:gd name="T57" fmla="*/ 9733 h 10954"/>
                <a:gd name="T58" fmla="*/ 1937 w 10954"/>
                <a:gd name="T59" fmla="*/ 9660 h 10954"/>
                <a:gd name="T60" fmla="*/ 1300 w 10954"/>
                <a:gd name="T61" fmla="*/ 9023 h 10954"/>
                <a:gd name="T62" fmla="*/ 1227 w 10954"/>
                <a:gd name="T63" fmla="*/ 8698 h 10954"/>
                <a:gd name="T64" fmla="*/ 2010 w 10954"/>
                <a:gd name="T65" fmla="*/ 7431 h 10954"/>
                <a:gd name="T66" fmla="*/ 1645 w 10954"/>
                <a:gd name="T67" fmla="*/ 6555 h 10954"/>
                <a:gd name="T68" fmla="*/ 199 w 10954"/>
                <a:gd name="T69" fmla="*/ 6210 h 10954"/>
                <a:gd name="T70" fmla="*/ 20 w 10954"/>
                <a:gd name="T71" fmla="*/ 5931 h 10954"/>
                <a:gd name="T72" fmla="*/ 20 w 10954"/>
                <a:gd name="T73" fmla="*/ 5029 h 10954"/>
                <a:gd name="T74" fmla="*/ 199 w 10954"/>
                <a:gd name="T75" fmla="*/ 4750 h 10954"/>
                <a:gd name="T76" fmla="*/ 1645 w 10954"/>
                <a:gd name="T77" fmla="*/ 4405 h 10954"/>
                <a:gd name="T78" fmla="*/ 2010 w 10954"/>
                <a:gd name="T79" fmla="*/ 3530 h 10954"/>
                <a:gd name="T80" fmla="*/ 1227 w 10954"/>
                <a:gd name="T81" fmla="*/ 2262 h 10954"/>
                <a:gd name="T82" fmla="*/ 1300 w 10954"/>
                <a:gd name="T83" fmla="*/ 1937 h 10954"/>
                <a:gd name="T84" fmla="*/ 1937 w 10954"/>
                <a:gd name="T85" fmla="*/ 1300 h 10954"/>
                <a:gd name="T86" fmla="*/ 2262 w 10954"/>
                <a:gd name="T87" fmla="*/ 1227 h 10954"/>
                <a:gd name="T88" fmla="*/ 3530 w 10954"/>
                <a:gd name="T89" fmla="*/ 2010 h 10954"/>
                <a:gd name="T90" fmla="*/ 4405 w 10954"/>
                <a:gd name="T91" fmla="*/ 1645 h 10954"/>
                <a:gd name="T92" fmla="*/ 4750 w 10954"/>
                <a:gd name="T93" fmla="*/ 199 h 10954"/>
                <a:gd name="T94" fmla="*/ 5029 w 10954"/>
                <a:gd name="T95" fmla="*/ 20 h 10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954" h="10954">
                  <a:moveTo>
                    <a:pt x="5142" y="0"/>
                  </a:moveTo>
                  <a:lnTo>
                    <a:pt x="5819" y="0"/>
                  </a:lnTo>
                  <a:lnTo>
                    <a:pt x="5931" y="20"/>
                  </a:lnTo>
                  <a:lnTo>
                    <a:pt x="6038" y="60"/>
                  </a:lnTo>
                  <a:lnTo>
                    <a:pt x="6137" y="119"/>
                  </a:lnTo>
                  <a:lnTo>
                    <a:pt x="6210" y="199"/>
                  </a:lnTo>
                  <a:lnTo>
                    <a:pt x="6270" y="298"/>
                  </a:lnTo>
                  <a:lnTo>
                    <a:pt x="6310" y="405"/>
                  </a:lnTo>
                  <a:lnTo>
                    <a:pt x="6555" y="1645"/>
                  </a:lnTo>
                  <a:lnTo>
                    <a:pt x="6860" y="1745"/>
                  </a:lnTo>
                  <a:lnTo>
                    <a:pt x="7152" y="1864"/>
                  </a:lnTo>
                  <a:lnTo>
                    <a:pt x="7431" y="2010"/>
                  </a:lnTo>
                  <a:lnTo>
                    <a:pt x="8486" y="1307"/>
                  </a:lnTo>
                  <a:lnTo>
                    <a:pt x="8585" y="1254"/>
                  </a:lnTo>
                  <a:lnTo>
                    <a:pt x="8698" y="1227"/>
                  </a:lnTo>
                  <a:lnTo>
                    <a:pt x="8811" y="1227"/>
                  </a:lnTo>
                  <a:lnTo>
                    <a:pt x="8917" y="1247"/>
                  </a:lnTo>
                  <a:lnTo>
                    <a:pt x="9023" y="1300"/>
                  </a:lnTo>
                  <a:lnTo>
                    <a:pt x="9110" y="1373"/>
                  </a:lnTo>
                  <a:lnTo>
                    <a:pt x="9587" y="1851"/>
                  </a:lnTo>
                  <a:lnTo>
                    <a:pt x="9660" y="1937"/>
                  </a:lnTo>
                  <a:lnTo>
                    <a:pt x="9713" y="2043"/>
                  </a:lnTo>
                  <a:lnTo>
                    <a:pt x="9733" y="2150"/>
                  </a:lnTo>
                  <a:lnTo>
                    <a:pt x="9733" y="2262"/>
                  </a:lnTo>
                  <a:lnTo>
                    <a:pt x="9707" y="2375"/>
                  </a:lnTo>
                  <a:lnTo>
                    <a:pt x="9654" y="2475"/>
                  </a:lnTo>
                  <a:lnTo>
                    <a:pt x="8950" y="3530"/>
                  </a:lnTo>
                  <a:lnTo>
                    <a:pt x="9096" y="3808"/>
                  </a:lnTo>
                  <a:lnTo>
                    <a:pt x="9216" y="4100"/>
                  </a:lnTo>
                  <a:lnTo>
                    <a:pt x="9315" y="4405"/>
                  </a:lnTo>
                  <a:lnTo>
                    <a:pt x="10556" y="4651"/>
                  </a:lnTo>
                  <a:lnTo>
                    <a:pt x="10662" y="4691"/>
                  </a:lnTo>
                  <a:lnTo>
                    <a:pt x="10762" y="4750"/>
                  </a:lnTo>
                  <a:lnTo>
                    <a:pt x="10841" y="4823"/>
                  </a:lnTo>
                  <a:lnTo>
                    <a:pt x="10901" y="4923"/>
                  </a:lnTo>
                  <a:lnTo>
                    <a:pt x="10941" y="5029"/>
                  </a:lnTo>
                  <a:lnTo>
                    <a:pt x="10954" y="5142"/>
                  </a:lnTo>
                  <a:lnTo>
                    <a:pt x="10954" y="5819"/>
                  </a:lnTo>
                  <a:lnTo>
                    <a:pt x="10941" y="5931"/>
                  </a:lnTo>
                  <a:lnTo>
                    <a:pt x="10901" y="6038"/>
                  </a:lnTo>
                  <a:lnTo>
                    <a:pt x="10841" y="6137"/>
                  </a:lnTo>
                  <a:lnTo>
                    <a:pt x="10762" y="6210"/>
                  </a:lnTo>
                  <a:lnTo>
                    <a:pt x="10662" y="6270"/>
                  </a:lnTo>
                  <a:lnTo>
                    <a:pt x="10556" y="6310"/>
                  </a:lnTo>
                  <a:lnTo>
                    <a:pt x="9315" y="6555"/>
                  </a:lnTo>
                  <a:lnTo>
                    <a:pt x="9216" y="6860"/>
                  </a:lnTo>
                  <a:lnTo>
                    <a:pt x="9096" y="7152"/>
                  </a:lnTo>
                  <a:lnTo>
                    <a:pt x="8950" y="7431"/>
                  </a:lnTo>
                  <a:lnTo>
                    <a:pt x="9654" y="8486"/>
                  </a:lnTo>
                  <a:lnTo>
                    <a:pt x="9707" y="8585"/>
                  </a:lnTo>
                  <a:lnTo>
                    <a:pt x="9733" y="8698"/>
                  </a:lnTo>
                  <a:lnTo>
                    <a:pt x="9733" y="8811"/>
                  </a:lnTo>
                  <a:lnTo>
                    <a:pt x="9713" y="8917"/>
                  </a:lnTo>
                  <a:lnTo>
                    <a:pt x="9660" y="9023"/>
                  </a:lnTo>
                  <a:lnTo>
                    <a:pt x="9587" y="9110"/>
                  </a:lnTo>
                  <a:lnTo>
                    <a:pt x="9110" y="9587"/>
                  </a:lnTo>
                  <a:lnTo>
                    <a:pt x="9023" y="9660"/>
                  </a:lnTo>
                  <a:lnTo>
                    <a:pt x="8917" y="9713"/>
                  </a:lnTo>
                  <a:lnTo>
                    <a:pt x="8811" y="9733"/>
                  </a:lnTo>
                  <a:lnTo>
                    <a:pt x="8698" y="9733"/>
                  </a:lnTo>
                  <a:lnTo>
                    <a:pt x="8585" y="9707"/>
                  </a:lnTo>
                  <a:lnTo>
                    <a:pt x="8486" y="9654"/>
                  </a:lnTo>
                  <a:lnTo>
                    <a:pt x="7431" y="8950"/>
                  </a:lnTo>
                  <a:lnTo>
                    <a:pt x="7152" y="9096"/>
                  </a:lnTo>
                  <a:lnTo>
                    <a:pt x="6860" y="9216"/>
                  </a:lnTo>
                  <a:lnTo>
                    <a:pt x="6555" y="9315"/>
                  </a:lnTo>
                  <a:lnTo>
                    <a:pt x="6310" y="10556"/>
                  </a:lnTo>
                  <a:lnTo>
                    <a:pt x="6270" y="10662"/>
                  </a:lnTo>
                  <a:lnTo>
                    <a:pt x="6210" y="10762"/>
                  </a:lnTo>
                  <a:lnTo>
                    <a:pt x="6137" y="10841"/>
                  </a:lnTo>
                  <a:lnTo>
                    <a:pt x="6038" y="10901"/>
                  </a:lnTo>
                  <a:lnTo>
                    <a:pt x="5931" y="10941"/>
                  </a:lnTo>
                  <a:lnTo>
                    <a:pt x="5819" y="10954"/>
                  </a:lnTo>
                  <a:lnTo>
                    <a:pt x="5142" y="10954"/>
                  </a:lnTo>
                  <a:lnTo>
                    <a:pt x="5029" y="10941"/>
                  </a:lnTo>
                  <a:lnTo>
                    <a:pt x="4923" y="10901"/>
                  </a:lnTo>
                  <a:lnTo>
                    <a:pt x="4823" y="10841"/>
                  </a:lnTo>
                  <a:lnTo>
                    <a:pt x="4750" y="10762"/>
                  </a:lnTo>
                  <a:lnTo>
                    <a:pt x="4691" y="10662"/>
                  </a:lnTo>
                  <a:lnTo>
                    <a:pt x="4651" y="10556"/>
                  </a:lnTo>
                  <a:lnTo>
                    <a:pt x="4405" y="9315"/>
                  </a:lnTo>
                  <a:lnTo>
                    <a:pt x="4100" y="9216"/>
                  </a:lnTo>
                  <a:lnTo>
                    <a:pt x="3808" y="9096"/>
                  </a:lnTo>
                  <a:lnTo>
                    <a:pt x="3530" y="8950"/>
                  </a:lnTo>
                  <a:lnTo>
                    <a:pt x="2475" y="9654"/>
                  </a:lnTo>
                  <a:lnTo>
                    <a:pt x="2375" y="9707"/>
                  </a:lnTo>
                  <a:lnTo>
                    <a:pt x="2262" y="9733"/>
                  </a:lnTo>
                  <a:lnTo>
                    <a:pt x="2150" y="9733"/>
                  </a:lnTo>
                  <a:lnTo>
                    <a:pt x="2043" y="9713"/>
                  </a:lnTo>
                  <a:lnTo>
                    <a:pt x="1937" y="9660"/>
                  </a:lnTo>
                  <a:lnTo>
                    <a:pt x="1851" y="9587"/>
                  </a:lnTo>
                  <a:lnTo>
                    <a:pt x="1373" y="9110"/>
                  </a:lnTo>
                  <a:lnTo>
                    <a:pt x="1300" y="9023"/>
                  </a:lnTo>
                  <a:lnTo>
                    <a:pt x="1247" y="8917"/>
                  </a:lnTo>
                  <a:lnTo>
                    <a:pt x="1227" y="8811"/>
                  </a:lnTo>
                  <a:lnTo>
                    <a:pt x="1227" y="8698"/>
                  </a:lnTo>
                  <a:lnTo>
                    <a:pt x="1254" y="8585"/>
                  </a:lnTo>
                  <a:lnTo>
                    <a:pt x="1307" y="8486"/>
                  </a:lnTo>
                  <a:lnTo>
                    <a:pt x="2010" y="7431"/>
                  </a:lnTo>
                  <a:lnTo>
                    <a:pt x="1864" y="7152"/>
                  </a:lnTo>
                  <a:lnTo>
                    <a:pt x="1745" y="6860"/>
                  </a:lnTo>
                  <a:lnTo>
                    <a:pt x="1645" y="6555"/>
                  </a:lnTo>
                  <a:lnTo>
                    <a:pt x="405" y="6310"/>
                  </a:lnTo>
                  <a:lnTo>
                    <a:pt x="298" y="6270"/>
                  </a:lnTo>
                  <a:lnTo>
                    <a:pt x="199" y="6210"/>
                  </a:lnTo>
                  <a:lnTo>
                    <a:pt x="119" y="6137"/>
                  </a:lnTo>
                  <a:lnTo>
                    <a:pt x="60" y="6038"/>
                  </a:lnTo>
                  <a:lnTo>
                    <a:pt x="20" y="5931"/>
                  </a:lnTo>
                  <a:lnTo>
                    <a:pt x="0" y="5819"/>
                  </a:lnTo>
                  <a:lnTo>
                    <a:pt x="0" y="5142"/>
                  </a:lnTo>
                  <a:lnTo>
                    <a:pt x="20" y="5029"/>
                  </a:lnTo>
                  <a:lnTo>
                    <a:pt x="60" y="4923"/>
                  </a:lnTo>
                  <a:lnTo>
                    <a:pt x="119" y="4823"/>
                  </a:lnTo>
                  <a:lnTo>
                    <a:pt x="199" y="4750"/>
                  </a:lnTo>
                  <a:lnTo>
                    <a:pt x="298" y="4691"/>
                  </a:lnTo>
                  <a:lnTo>
                    <a:pt x="405" y="4651"/>
                  </a:lnTo>
                  <a:lnTo>
                    <a:pt x="1645" y="4405"/>
                  </a:lnTo>
                  <a:lnTo>
                    <a:pt x="1745" y="4100"/>
                  </a:lnTo>
                  <a:lnTo>
                    <a:pt x="1864" y="3808"/>
                  </a:lnTo>
                  <a:lnTo>
                    <a:pt x="2010" y="3530"/>
                  </a:lnTo>
                  <a:lnTo>
                    <a:pt x="1307" y="2475"/>
                  </a:lnTo>
                  <a:lnTo>
                    <a:pt x="1254" y="2375"/>
                  </a:lnTo>
                  <a:lnTo>
                    <a:pt x="1227" y="2262"/>
                  </a:lnTo>
                  <a:lnTo>
                    <a:pt x="1227" y="2150"/>
                  </a:lnTo>
                  <a:lnTo>
                    <a:pt x="1247" y="2043"/>
                  </a:lnTo>
                  <a:lnTo>
                    <a:pt x="1300" y="1937"/>
                  </a:lnTo>
                  <a:lnTo>
                    <a:pt x="1373" y="1851"/>
                  </a:lnTo>
                  <a:lnTo>
                    <a:pt x="1851" y="1373"/>
                  </a:lnTo>
                  <a:lnTo>
                    <a:pt x="1937" y="1300"/>
                  </a:lnTo>
                  <a:lnTo>
                    <a:pt x="2043" y="1247"/>
                  </a:lnTo>
                  <a:lnTo>
                    <a:pt x="2150" y="1227"/>
                  </a:lnTo>
                  <a:lnTo>
                    <a:pt x="2262" y="1227"/>
                  </a:lnTo>
                  <a:lnTo>
                    <a:pt x="2375" y="1254"/>
                  </a:lnTo>
                  <a:lnTo>
                    <a:pt x="2475" y="1307"/>
                  </a:lnTo>
                  <a:lnTo>
                    <a:pt x="3530" y="2010"/>
                  </a:lnTo>
                  <a:lnTo>
                    <a:pt x="3808" y="1864"/>
                  </a:lnTo>
                  <a:lnTo>
                    <a:pt x="4100" y="1745"/>
                  </a:lnTo>
                  <a:lnTo>
                    <a:pt x="4405" y="1645"/>
                  </a:lnTo>
                  <a:lnTo>
                    <a:pt x="4651" y="405"/>
                  </a:lnTo>
                  <a:lnTo>
                    <a:pt x="4691" y="298"/>
                  </a:lnTo>
                  <a:lnTo>
                    <a:pt x="4750" y="199"/>
                  </a:lnTo>
                  <a:lnTo>
                    <a:pt x="4823" y="119"/>
                  </a:lnTo>
                  <a:lnTo>
                    <a:pt x="4923" y="60"/>
                  </a:lnTo>
                  <a:lnTo>
                    <a:pt x="5029" y="20"/>
                  </a:lnTo>
                  <a:lnTo>
                    <a:pt x="514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4" name="Freeform 27"/>
            <p:cNvSpPr>
              <a:spLocks/>
            </p:cNvSpPr>
            <p:nvPr/>
          </p:nvSpPr>
          <p:spPr bwMode="auto">
            <a:xfrm>
              <a:off x="36248975" y="5430837"/>
              <a:ext cx="8688388" cy="8688388"/>
            </a:xfrm>
            <a:custGeom>
              <a:avLst/>
              <a:gdLst>
                <a:gd name="T0" fmla="*/ 2733 w 5473"/>
                <a:gd name="T1" fmla="*/ 0 h 5473"/>
                <a:gd name="T2" fmla="*/ 3052 w 5473"/>
                <a:gd name="T3" fmla="*/ 13 h 5473"/>
                <a:gd name="T4" fmla="*/ 3364 w 5473"/>
                <a:gd name="T5" fmla="*/ 66 h 5473"/>
                <a:gd name="T6" fmla="*/ 3655 w 5473"/>
                <a:gd name="T7" fmla="*/ 159 h 5473"/>
                <a:gd name="T8" fmla="*/ 3934 w 5473"/>
                <a:gd name="T9" fmla="*/ 272 h 5473"/>
                <a:gd name="T10" fmla="*/ 4200 w 5473"/>
                <a:gd name="T11" fmla="*/ 424 h 5473"/>
                <a:gd name="T12" fmla="*/ 4445 w 5473"/>
                <a:gd name="T13" fmla="*/ 597 h 5473"/>
                <a:gd name="T14" fmla="*/ 4671 w 5473"/>
                <a:gd name="T15" fmla="*/ 796 h 5473"/>
                <a:gd name="T16" fmla="*/ 4870 w 5473"/>
                <a:gd name="T17" fmla="*/ 1021 h 5473"/>
                <a:gd name="T18" fmla="*/ 5042 w 5473"/>
                <a:gd name="T19" fmla="*/ 1267 h 5473"/>
                <a:gd name="T20" fmla="*/ 5195 w 5473"/>
                <a:gd name="T21" fmla="*/ 1532 h 5473"/>
                <a:gd name="T22" fmla="*/ 5308 w 5473"/>
                <a:gd name="T23" fmla="*/ 1811 h 5473"/>
                <a:gd name="T24" fmla="*/ 5400 w 5473"/>
                <a:gd name="T25" fmla="*/ 2103 h 5473"/>
                <a:gd name="T26" fmla="*/ 5454 w 5473"/>
                <a:gd name="T27" fmla="*/ 2415 h 5473"/>
                <a:gd name="T28" fmla="*/ 5473 w 5473"/>
                <a:gd name="T29" fmla="*/ 2733 h 5473"/>
                <a:gd name="T30" fmla="*/ 5454 w 5473"/>
                <a:gd name="T31" fmla="*/ 3052 h 5473"/>
                <a:gd name="T32" fmla="*/ 5400 w 5473"/>
                <a:gd name="T33" fmla="*/ 3364 h 5473"/>
                <a:gd name="T34" fmla="*/ 5308 w 5473"/>
                <a:gd name="T35" fmla="*/ 3655 h 5473"/>
                <a:gd name="T36" fmla="*/ 5195 w 5473"/>
                <a:gd name="T37" fmla="*/ 3934 h 5473"/>
                <a:gd name="T38" fmla="*/ 5042 w 5473"/>
                <a:gd name="T39" fmla="*/ 4200 h 5473"/>
                <a:gd name="T40" fmla="*/ 4870 w 5473"/>
                <a:gd name="T41" fmla="*/ 4445 h 5473"/>
                <a:gd name="T42" fmla="*/ 4671 w 5473"/>
                <a:gd name="T43" fmla="*/ 4671 h 5473"/>
                <a:gd name="T44" fmla="*/ 4445 w 5473"/>
                <a:gd name="T45" fmla="*/ 4870 h 5473"/>
                <a:gd name="T46" fmla="*/ 4200 w 5473"/>
                <a:gd name="T47" fmla="*/ 5042 h 5473"/>
                <a:gd name="T48" fmla="*/ 3934 w 5473"/>
                <a:gd name="T49" fmla="*/ 5195 h 5473"/>
                <a:gd name="T50" fmla="*/ 3655 w 5473"/>
                <a:gd name="T51" fmla="*/ 5308 h 5473"/>
                <a:gd name="T52" fmla="*/ 3364 w 5473"/>
                <a:gd name="T53" fmla="*/ 5400 h 5473"/>
                <a:gd name="T54" fmla="*/ 3052 w 5473"/>
                <a:gd name="T55" fmla="*/ 5454 h 5473"/>
                <a:gd name="T56" fmla="*/ 2733 w 5473"/>
                <a:gd name="T57" fmla="*/ 5473 h 5473"/>
                <a:gd name="T58" fmla="*/ 2415 w 5473"/>
                <a:gd name="T59" fmla="*/ 5454 h 5473"/>
                <a:gd name="T60" fmla="*/ 2103 w 5473"/>
                <a:gd name="T61" fmla="*/ 5400 h 5473"/>
                <a:gd name="T62" fmla="*/ 1811 w 5473"/>
                <a:gd name="T63" fmla="*/ 5308 h 5473"/>
                <a:gd name="T64" fmla="*/ 1532 w 5473"/>
                <a:gd name="T65" fmla="*/ 5195 h 5473"/>
                <a:gd name="T66" fmla="*/ 1267 w 5473"/>
                <a:gd name="T67" fmla="*/ 5042 h 5473"/>
                <a:gd name="T68" fmla="*/ 1021 w 5473"/>
                <a:gd name="T69" fmla="*/ 4870 h 5473"/>
                <a:gd name="T70" fmla="*/ 796 w 5473"/>
                <a:gd name="T71" fmla="*/ 4671 h 5473"/>
                <a:gd name="T72" fmla="*/ 597 w 5473"/>
                <a:gd name="T73" fmla="*/ 4445 h 5473"/>
                <a:gd name="T74" fmla="*/ 424 w 5473"/>
                <a:gd name="T75" fmla="*/ 4200 h 5473"/>
                <a:gd name="T76" fmla="*/ 272 w 5473"/>
                <a:gd name="T77" fmla="*/ 3934 h 5473"/>
                <a:gd name="T78" fmla="*/ 159 w 5473"/>
                <a:gd name="T79" fmla="*/ 3655 h 5473"/>
                <a:gd name="T80" fmla="*/ 66 w 5473"/>
                <a:gd name="T81" fmla="*/ 3364 h 5473"/>
                <a:gd name="T82" fmla="*/ 13 w 5473"/>
                <a:gd name="T83" fmla="*/ 3052 h 5473"/>
                <a:gd name="T84" fmla="*/ 0 w 5473"/>
                <a:gd name="T85" fmla="*/ 2733 h 5473"/>
                <a:gd name="T86" fmla="*/ 13 w 5473"/>
                <a:gd name="T87" fmla="*/ 2415 h 5473"/>
                <a:gd name="T88" fmla="*/ 66 w 5473"/>
                <a:gd name="T89" fmla="*/ 2103 h 5473"/>
                <a:gd name="T90" fmla="*/ 159 w 5473"/>
                <a:gd name="T91" fmla="*/ 1811 h 5473"/>
                <a:gd name="T92" fmla="*/ 272 w 5473"/>
                <a:gd name="T93" fmla="*/ 1532 h 5473"/>
                <a:gd name="T94" fmla="*/ 424 w 5473"/>
                <a:gd name="T95" fmla="*/ 1267 h 5473"/>
                <a:gd name="T96" fmla="*/ 597 w 5473"/>
                <a:gd name="T97" fmla="*/ 1021 h 5473"/>
                <a:gd name="T98" fmla="*/ 796 w 5473"/>
                <a:gd name="T99" fmla="*/ 796 h 5473"/>
                <a:gd name="T100" fmla="*/ 1021 w 5473"/>
                <a:gd name="T101" fmla="*/ 597 h 5473"/>
                <a:gd name="T102" fmla="*/ 1267 w 5473"/>
                <a:gd name="T103" fmla="*/ 424 h 5473"/>
                <a:gd name="T104" fmla="*/ 1532 w 5473"/>
                <a:gd name="T105" fmla="*/ 272 h 5473"/>
                <a:gd name="T106" fmla="*/ 1811 w 5473"/>
                <a:gd name="T107" fmla="*/ 159 h 5473"/>
                <a:gd name="T108" fmla="*/ 2103 w 5473"/>
                <a:gd name="T109" fmla="*/ 66 h 5473"/>
                <a:gd name="T110" fmla="*/ 2415 w 5473"/>
                <a:gd name="T111" fmla="*/ 13 h 5473"/>
                <a:gd name="T112" fmla="*/ 2733 w 5473"/>
                <a:gd name="T113" fmla="*/ 0 h 5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73" h="5473">
                  <a:moveTo>
                    <a:pt x="2733" y="0"/>
                  </a:moveTo>
                  <a:lnTo>
                    <a:pt x="3052" y="13"/>
                  </a:lnTo>
                  <a:lnTo>
                    <a:pt x="3364" y="66"/>
                  </a:lnTo>
                  <a:lnTo>
                    <a:pt x="3655" y="159"/>
                  </a:lnTo>
                  <a:lnTo>
                    <a:pt x="3934" y="272"/>
                  </a:lnTo>
                  <a:lnTo>
                    <a:pt x="4200" y="424"/>
                  </a:lnTo>
                  <a:lnTo>
                    <a:pt x="4445" y="597"/>
                  </a:lnTo>
                  <a:lnTo>
                    <a:pt x="4671" y="796"/>
                  </a:lnTo>
                  <a:lnTo>
                    <a:pt x="4870" y="1021"/>
                  </a:lnTo>
                  <a:lnTo>
                    <a:pt x="5042" y="1267"/>
                  </a:lnTo>
                  <a:lnTo>
                    <a:pt x="5195" y="1532"/>
                  </a:lnTo>
                  <a:lnTo>
                    <a:pt x="5308" y="1811"/>
                  </a:lnTo>
                  <a:lnTo>
                    <a:pt x="5400" y="2103"/>
                  </a:lnTo>
                  <a:lnTo>
                    <a:pt x="5454" y="2415"/>
                  </a:lnTo>
                  <a:lnTo>
                    <a:pt x="5473" y="2733"/>
                  </a:lnTo>
                  <a:lnTo>
                    <a:pt x="5454" y="3052"/>
                  </a:lnTo>
                  <a:lnTo>
                    <a:pt x="5400" y="3364"/>
                  </a:lnTo>
                  <a:lnTo>
                    <a:pt x="5308" y="3655"/>
                  </a:lnTo>
                  <a:lnTo>
                    <a:pt x="5195" y="3934"/>
                  </a:lnTo>
                  <a:lnTo>
                    <a:pt x="5042" y="4200"/>
                  </a:lnTo>
                  <a:lnTo>
                    <a:pt x="4870" y="4445"/>
                  </a:lnTo>
                  <a:lnTo>
                    <a:pt x="4671" y="4671"/>
                  </a:lnTo>
                  <a:lnTo>
                    <a:pt x="4445" y="4870"/>
                  </a:lnTo>
                  <a:lnTo>
                    <a:pt x="4200" y="5042"/>
                  </a:lnTo>
                  <a:lnTo>
                    <a:pt x="3934" y="5195"/>
                  </a:lnTo>
                  <a:lnTo>
                    <a:pt x="3655" y="5308"/>
                  </a:lnTo>
                  <a:lnTo>
                    <a:pt x="3364" y="5400"/>
                  </a:lnTo>
                  <a:lnTo>
                    <a:pt x="3052" y="5454"/>
                  </a:lnTo>
                  <a:lnTo>
                    <a:pt x="2733" y="5473"/>
                  </a:lnTo>
                  <a:lnTo>
                    <a:pt x="2415" y="5454"/>
                  </a:lnTo>
                  <a:lnTo>
                    <a:pt x="2103" y="5400"/>
                  </a:lnTo>
                  <a:lnTo>
                    <a:pt x="1811" y="5308"/>
                  </a:lnTo>
                  <a:lnTo>
                    <a:pt x="1532" y="5195"/>
                  </a:lnTo>
                  <a:lnTo>
                    <a:pt x="1267" y="5042"/>
                  </a:lnTo>
                  <a:lnTo>
                    <a:pt x="1021" y="4870"/>
                  </a:lnTo>
                  <a:lnTo>
                    <a:pt x="796" y="4671"/>
                  </a:lnTo>
                  <a:lnTo>
                    <a:pt x="597" y="4445"/>
                  </a:lnTo>
                  <a:lnTo>
                    <a:pt x="424" y="4200"/>
                  </a:lnTo>
                  <a:lnTo>
                    <a:pt x="272" y="3934"/>
                  </a:lnTo>
                  <a:lnTo>
                    <a:pt x="159" y="3655"/>
                  </a:lnTo>
                  <a:lnTo>
                    <a:pt x="66" y="3364"/>
                  </a:lnTo>
                  <a:lnTo>
                    <a:pt x="13" y="3052"/>
                  </a:lnTo>
                  <a:lnTo>
                    <a:pt x="0" y="2733"/>
                  </a:lnTo>
                  <a:lnTo>
                    <a:pt x="13" y="2415"/>
                  </a:lnTo>
                  <a:lnTo>
                    <a:pt x="66" y="2103"/>
                  </a:lnTo>
                  <a:lnTo>
                    <a:pt x="159" y="1811"/>
                  </a:lnTo>
                  <a:lnTo>
                    <a:pt x="272" y="1532"/>
                  </a:lnTo>
                  <a:lnTo>
                    <a:pt x="424" y="1267"/>
                  </a:lnTo>
                  <a:lnTo>
                    <a:pt x="597" y="1021"/>
                  </a:lnTo>
                  <a:lnTo>
                    <a:pt x="796" y="796"/>
                  </a:lnTo>
                  <a:lnTo>
                    <a:pt x="1021" y="597"/>
                  </a:lnTo>
                  <a:lnTo>
                    <a:pt x="1267" y="424"/>
                  </a:lnTo>
                  <a:lnTo>
                    <a:pt x="1532" y="272"/>
                  </a:lnTo>
                  <a:lnTo>
                    <a:pt x="1811" y="159"/>
                  </a:lnTo>
                  <a:lnTo>
                    <a:pt x="2103" y="66"/>
                  </a:lnTo>
                  <a:lnTo>
                    <a:pt x="2415" y="13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5" name="Freeform 28"/>
            <p:cNvSpPr>
              <a:spLocks/>
            </p:cNvSpPr>
            <p:nvPr/>
          </p:nvSpPr>
          <p:spPr bwMode="auto">
            <a:xfrm>
              <a:off x="37985700" y="7167562"/>
              <a:ext cx="5214938" cy="5214938"/>
            </a:xfrm>
            <a:custGeom>
              <a:avLst/>
              <a:gdLst>
                <a:gd name="T0" fmla="*/ 1639 w 3285"/>
                <a:gd name="T1" fmla="*/ 0 h 3285"/>
                <a:gd name="T2" fmla="*/ 1885 w 3285"/>
                <a:gd name="T3" fmla="*/ 14 h 3285"/>
                <a:gd name="T4" fmla="*/ 2110 w 3285"/>
                <a:gd name="T5" fmla="*/ 67 h 3285"/>
                <a:gd name="T6" fmla="*/ 2329 w 3285"/>
                <a:gd name="T7" fmla="*/ 153 h 3285"/>
                <a:gd name="T8" fmla="*/ 2535 w 3285"/>
                <a:gd name="T9" fmla="*/ 259 h 3285"/>
                <a:gd name="T10" fmla="*/ 2714 w 3285"/>
                <a:gd name="T11" fmla="*/ 399 h 3285"/>
                <a:gd name="T12" fmla="*/ 2880 w 3285"/>
                <a:gd name="T13" fmla="*/ 564 h 3285"/>
                <a:gd name="T14" fmla="*/ 3019 w 3285"/>
                <a:gd name="T15" fmla="*/ 744 h 3285"/>
                <a:gd name="T16" fmla="*/ 3125 w 3285"/>
                <a:gd name="T17" fmla="*/ 949 h 3285"/>
                <a:gd name="T18" fmla="*/ 3212 w 3285"/>
                <a:gd name="T19" fmla="*/ 1168 h 3285"/>
                <a:gd name="T20" fmla="*/ 3265 w 3285"/>
                <a:gd name="T21" fmla="*/ 1394 h 3285"/>
                <a:gd name="T22" fmla="*/ 3285 w 3285"/>
                <a:gd name="T23" fmla="*/ 1639 h 3285"/>
                <a:gd name="T24" fmla="*/ 3265 w 3285"/>
                <a:gd name="T25" fmla="*/ 1885 h 3285"/>
                <a:gd name="T26" fmla="*/ 3212 w 3285"/>
                <a:gd name="T27" fmla="*/ 2110 h 3285"/>
                <a:gd name="T28" fmla="*/ 3125 w 3285"/>
                <a:gd name="T29" fmla="*/ 2329 h 3285"/>
                <a:gd name="T30" fmla="*/ 3019 w 3285"/>
                <a:gd name="T31" fmla="*/ 2535 h 3285"/>
                <a:gd name="T32" fmla="*/ 2880 w 3285"/>
                <a:gd name="T33" fmla="*/ 2714 h 3285"/>
                <a:gd name="T34" fmla="*/ 2714 w 3285"/>
                <a:gd name="T35" fmla="*/ 2880 h 3285"/>
                <a:gd name="T36" fmla="*/ 2535 w 3285"/>
                <a:gd name="T37" fmla="*/ 3019 h 3285"/>
                <a:gd name="T38" fmla="*/ 2329 w 3285"/>
                <a:gd name="T39" fmla="*/ 3125 h 3285"/>
                <a:gd name="T40" fmla="*/ 2110 w 3285"/>
                <a:gd name="T41" fmla="*/ 3212 h 3285"/>
                <a:gd name="T42" fmla="*/ 1885 w 3285"/>
                <a:gd name="T43" fmla="*/ 3265 h 3285"/>
                <a:gd name="T44" fmla="*/ 1639 w 3285"/>
                <a:gd name="T45" fmla="*/ 3285 h 3285"/>
                <a:gd name="T46" fmla="*/ 1394 w 3285"/>
                <a:gd name="T47" fmla="*/ 3265 h 3285"/>
                <a:gd name="T48" fmla="*/ 1168 w 3285"/>
                <a:gd name="T49" fmla="*/ 3212 h 3285"/>
                <a:gd name="T50" fmla="*/ 949 w 3285"/>
                <a:gd name="T51" fmla="*/ 3125 h 3285"/>
                <a:gd name="T52" fmla="*/ 744 w 3285"/>
                <a:gd name="T53" fmla="*/ 3019 h 3285"/>
                <a:gd name="T54" fmla="*/ 564 w 3285"/>
                <a:gd name="T55" fmla="*/ 2880 h 3285"/>
                <a:gd name="T56" fmla="*/ 399 w 3285"/>
                <a:gd name="T57" fmla="*/ 2714 h 3285"/>
                <a:gd name="T58" fmla="*/ 259 w 3285"/>
                <a:gd name="T59" fmla="*/ 2535 h 3285"/>
                <a:gd name="T60" fmla="*/ 153 w 3285"/>
                <a:gd name="T61" fmla="*/ 2329 h 3285"/>
                <a:gd name="T62" fmla="*/ 67 w 3285"/>
                <a:gd name="T63" fmla="*/ 2110 h 3285"/>
                <a:gd name="T64" fmla="*/ 14 w 3285"/>
                <a:gd name="T65" fmla="*/ 1885 h 3285"/>
                <a:gd name="T66" fmla="*/ 0 w 3285"/>
                <a:gd name="T67" fmla="*/ 1639 h 3285"/>
                <a:gd name="T68" fmla="*/ 14 w 3285"/>
                <a:gd name="T69" fmla="*/ 1394 h 3285"/>
                <a:gd name="T70" fmla="*/ 67 w 3285"/>
                <a:gd name="T71" fmla="*/ 1168 h 3285"/>
                <a:gd name="T72" fmla="*/ 153 w 3285"/>
                <a:gd name="T73" fmla="*/ 949 h 3285"/>
                <a:gd name="T74" fmla="*/ 259 w 3285"/>
                <a:gd name="T75" fmla="*/ 744 h 3285"/>
                <a:gd name="T76" fmla="*/ 399 w 3285"/>
                <a:gd name="T77" fmla="*/ 564 h 3285"/>
                <a:gd name="T78" fmla="*/ 564 w 3285"/>
                <a:gd name="T79" fmla="*/ 399 h 3285"/>
                <a:gd name="T80" fmla="*/ 744 w 3285"/>
                <a:gd name="T81" fmla="*/ 259 h 3285"/>
                <a:gd name="T82" fmla="*/ 949 w 3285"/>
                <a:gd name="T83" fmla="*/ 153 h 3285"/>
                <a:gd name="T84" fmla="*/ 1168 w 3285"/>
                <a:gd name="T85" fmla="*/ 67 h 3285"/>
                <a:gd name="T86" fmla="*/ 1394 w 3285"/>
                <a:gd name="T87" fmla="*/ 14 h 3285"/>
                <a:gd name="T88" fmla="*/ 1639 w 3285"/>
                <a:gd name="T89" fmla="*/ 0 h 3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285" h="3285">
                  <a:moveTo>
                    <a:pt x="1639" y="0"/>
                  </a:moveTo>
                  <a:lnTo>
                    <a:pt x="1885" y="14"/>
                  </a:lnTo>
                  <a:lnTo>
                    <a:pt x="2110" y="67"/>
                  </a:lnTo>
                  <a:lnTo>
                    <a:pt x="2329" y="153"/>
                  </a:lnTo>
                  <a:lnTo>
                    <a:pt x="2535" y="259"/>
                  </a:lnTo>
                  <a:lnTo>
                    <a:pt x="2714" y="399"/>
                  </a:lnTo>
                  <a:lnTo>
                    <a:pt x="2880" y="564"/>
                  </a:lnTo>
                  <a:lnTo>
                    <a:pt x="3019" y="744"/>
                  </a:lnTo>
                  <a:lnTo>
                    <a:pt x="3125" y="949"/>
                  </a:lnTo>
                  <a:lnTo>
                    <a:pt x="3212" y="1168"/>
                  </a:lnTo>
                  <a:lnTo>
                    <a:pt x="3265" y="1394"/>
                  </a:lnTo>
                  <a:lnTo>
                    <a:pt x="3285" y="1639"/>
                  </a:lnTo>
                  <a:lnTo>
                    <a:pt x="3265" y="1885"/>
                  </a:lnTo>
                  <a:lnTo>
                    <a:pt x="3212" y="2110"/>
                  </a:lnTo>
                  <a:lnTo>
                    <a:pt x="3125" y="2329"/>
                  </a:lnTo>
                  <a:lnTo>
                    <a:pt x="3019" y="2535"/>
                  </a:lnTo>
                  <a:lnTo>
                    <a:pt x="2880" y="2714"/>
                  </a:lnTo>
                  <a:lnTo>
                    <a:pt x="2714" y="2880"/>
                  </a:lnTo>
                  <a:lnTo>
                    <a:pt x="2535" y="3019"/>
                  </a:lnTo>
                  <a:lnTo>
                    <a:pt x="2329" y="3125"/>
                  </a:lnTo>
                  <a:lnTo>
                    <a:pt x="2110" y="3212"/>
                  </a:lnTo>
                  <a:lnTo>
                    <a:pt x="1885" y="3265"/>
                  </a:lnTo>
                  <a:lnTo>
                    <a:pt x="1639" y="3285"/>
                  </a:lnTo>
                  <a:lnTo>
                    <a:pt x="1394" y="3265"/>
                  </a:lnTo>
                  <a:lnTo>
                    <a:pt x="1168" y="3212"/>
                  </a:lnTo>
                  <a:lnTo>
                    <a:pt x="949" y="3125"/>
                  </a:lnTo>
                  <a:lnTo>
                    <a:pt x="744" y="3019"/>
                  </a:lnTo>
                  <a:lnTo>
                    <a:pt x="564" y="2880"/>
                  </a:lnTo>
                  <a:lnTo>
                    <a:pt x="399" y="2714"/>
                  </a:lnTo>
                  <a:lnTo>
                    <a:pt x="259" y="2535"/>
                  </a:lnTo>
                  <a:lnTo>
                    <a:pt x="153" y="2329"/>
                  </a:lnTo>
                  <a:lnTo>
                    <a:pt x="67" y="2110"/>
                  </a:lnTo>
                  <a:lnTo>
                    <a:pt x="14" y="1885"/>
                  </a:lnTo>
                  <a:lnTo>
                    <a:pt x="0" y="1639"/>
                  </a:lnTo>
                  <a:lnTo>
                    <a:pt x="14" y="1394"/>
                  </a:lnTo>
                  <a:lnTo>
                    <a:pt x="67" y="1168"/>
                  </a:lnTo>
                  <a:lnTo>
                    <a:pt x="153" y="949"/>
                  </a:lnTo>
                  <a:lnTo>
                    <a:pt x="259" y="744"/>
                  </a:lnTo>
                  <a:lnTo>
                    <a:pt x="399" y="564"/>
                  </a:lnTo>
                  <a:lnTo>
                    <a:pt x="564" y="399"/>
                  </a:lnTo>
                  <a:lnTo>
                    <a:pt x="744" y="259"/>
                  </a:lnTo>
                  <a:lnTo>
                    <a:pt x="949" y="153"/>
                  </a:lnTo>
                  <a:lnTo>
                    <a:pt x="1168" y="67"/>
                  </a:lnTo>
                  <a:lnTo>
                    <a:pt x="1394" y="14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Freeform 29"/>
            <p:cNvSpPr>
              <a:spLocks/>
            </p:cNvSpPr>
            <p:nvPr/>
          </p:nvSpPr>
          <p:spPr bwMode="auto">
            <a:xfrm>
              <a:off x="37985700" y="7315200"/>
              <a:ext cx="3465513" cy="4908550"/>
            </a:xfrm>
            <a:custGeom>
              <a:avLst/>
              <a:gdLst>
                <a:gd name="T0" fmla="*/ 1095 w 2183"/>
                <a:gd name="T1" fmla="*/ 0 h 3092"/>
                <a:gd name="T2" fmla="*/ 1321 w 2183"/>
                <a:gd name="T3" fmla="*/ 100 h 3092"/>
                <a:gd name="T4" fmla="*/ 1533 w 2183"/>
                <a:gd name="T5" fmla="*/ 233 h 3092"/>
                <a:gd name="T6" fmla="*/ 1719 w 2183"/>
                <a:gd name="T7" fmla="*/ 398 h 3092"/>
                <a:gd name="T8" fmla="*/ 1878 w 2183"/>
                <a:gd name="T9" fmla="*/ 591 h 3092"/>
                <a:gd name="T10" fmla="*/ 2011 w 2183"/>
                <a:gd name="T11" fmla="*/ 803 h 3092"/>
                <a:gd name="T12" fmla="*/ 2104 w 2183"/>
                <a:gd name="T13" fmla="*/ 1035 h 3092"/>
                <a:gd name="T14" fmla="*/ 2163 w 2183"/>
                <a:gd name="T15" fmla="*/ 1281 h 3092"/>
                <a:gd name="T16" fmla="*/ 2183 w 2183"/>
                <a:gd name="T17" fmla="*/ 1546 h 3092"/>
                <a:gd name="T18" fmla="*/ 2163 w 2183"/>
                <a:gd name="T19" fmla="*/ 1812 h 3092"/>
                <a:gd name="T20" fmla="*/ 2104 w 2183"/>
                <a:gd name="T21" fmla="*/ 2057 h 3092"/>
                <a:gd name="T22" fmla="*/ 2011 w 2183"/>
                <a:gd name="T23" fmla="*/ 2289 h 3092"/>
                <a:gd name="T24" fmla="*/ 1878 w 2183"/>
                <a:gd name="T25" fmla="*/ 2502 h 3092"/>
                <a:gd name="T26" fmla="*/ 1719 w 2183"/>
                <a:gd name="T27" fmla="*/ 2694 h 3092"/>
                <a:gd name="T28" fmla="*/ 1533 w 2183"/>
                <a:gd name="T29" fmla="*/ 2860 h 3092"/>
                <a:gd name="T30" fmla="*/ 1321 w 2183"/>
                <a:gd name="T31" fmla="*/ 2993 h 3092"/>
                <a:gd name="T32" fmla="*/ 1095 w 2183"/>
                <a:gd name="T33" fmla="*/ 3092 h 3092"/>
                <a:gd name="T34" fmla="*/ 863 w 2183"/>
                <a:gd name="T35" fmla="*/ 2993 h 3092"/>
                <a:gd name="T36" fmla="*/ 651 w 2183"/>
                <a:gd name="T37" fmla="*/ 2860 h 3092"/>
                <a:gd name="T38" fmla="*/ 465 w 2183"/>
                <a:gd name="T39" fmla="*/ 2694 h 3092"/>
                <a:gd name="T40" fmla="*/ 306 w 2183"/>
                <a:gd name="T41" fmla="*/ 2502 h 3092"/>
                <a:gd name="T42" fmla="*/ 173 w 2183"/>
                <a:gd name="T43" fmla="*/ 2289 h 3092"/>
                <a:gd name="T44" fmla="*/ 80 w 2183"/>
                <a:gd name="T45" fmla="*/ 2057 h 3092"/>
                <a:gd name="T46" fmla="*/ 20 w 2183"/>
                <a:gd name="T47" fmla="*/ 1812 h 3092"/>
                <a:gd name="T48" fmla="*/ 0 w 2183"/>
                <a:gd name="T49" fmla="*/ 1546 h 3092"/>
                <a:gd name="T50" fmla="*/ 20 w 2183"/>
                <a:gd name="T51" fmla="*/ 1281 h 3092"/>
                <a:gd name="T52" fmla="*/ 80 w 2183"/>
                <a:gd name="T53" fmla="*/ 1035 h 3092"/>
                <a:gd name="T54" fmla="*/ 173 w 2183"/>
                <a:gd name="T55" fmla="*/ 803 h 3092"/>
                <a:gd name="T56" fmla="*/ 306 w 2183"/>
                <a:gd name="T57" fmla="*/ 591 h 3092"/>
                <a:gd name="T58" fmla="*/ 465 w 2183"/>
                <a:gd name="T59" fmla="*/ 398 h 3092"/>
                <a:gd name="T60" fmla="*/ 651 w 2183"/>
                <a:gd name="T61" fmla="*/ 233 h 3092"/>
                <a:gd name="T62" fmla="*/ 863 w 2183"/>
                <a:gd name="T63" fmla="*/ 100 h 3092"/>
                <a:gd name="T64" fmla="*/ 1095 w 2183"/>
                <a:gd name="T65" fmla="*/ 0 h 3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3" h="3092">
                  <a:moveTo>
                    <a:pt x="1095" y="0"/>
                  </a:moveTo>
                  <a:lnTo>
                    <a:pt x="1321" y="100"/>
                  </a:lnTo>
                  <a:lnTo>
                    <a:pt x="1533" y="233"/>
                  </a:lnTo>
                  <a:lnTo>
                    <a:pt x="1719" y="398"/>
                  </a:lnTo>
                  <a:lnTo>
                    <a:pt x="1878" y="591"/>
                  </a:lnTo>
                  <a:lnTo>
                    <a:pt x="2011" y="803"/>
                  </a:lnTo>
                  <a:lnTo>
                    <a:pt x="2104" y="1035"/>
                  </a:lnTo>
                  <a:lnTo>
                    <a:pt x="2163" y="1281"/>
                  </a:lnTo>
                  <a:lnTo>
                    <a:pt x="2183" y="1546"/>
                  </a:lnTo>
                  <a:lnTo>
                    <a:pt x="2163" y="1812"/>
                  </a:lnTo>
                  <a:lnTo>
                    <a:pt x="2104" y="2057"/>
                  </a:lnTo>
                  <a:lnTo>
                    <a:pt x="2011" y="2289"/>
                  </a:lnTo>
                  <a:lnTo>
                    <a:pt x="1878" y="2502"/>
                  </a:lnTo>
                  <a:lnTo>
                    <a:pt x="1719" y="2694"/>
                  </a:lnTo>
                  <a:lnTo>
                    <a:pt x="1533" y="2860"/>
                  </a:lnTo>
                  <a:lnTo>
                    <a:pt x="1321" y="2993"/>
                  </a:lnTo>
                  <a:lnTo>
                    <a:pt x="1095" y="3092"/>
                  </a:lnTo>
                  <a:lnTo>
                    <a:pt x="863" y="2993"/>
                  </a:lnTo>
                  <a:lnTo>
                    <a:pt x="651" y="2860"/>
                  </a:lnTo>
                  <a:lnTo>
                    <a:pt x="465" y="2694"/>
                  </a:lnTo>
                  <a:lnTo>
                    <a:pt x="306" y="2502"/>
                  </a:lnTo>
                  <a:lnTo>
                    <a:pt x="173" y="2289"/>
                  </a:lnTo>
                  <a:lnTo>
                    <a:pt x="80" y="2057"/>
                  </a:lnTo>
                  <a:lnTo>
                    <a:pt x="20" y="1812"/>
                  </a:lnTo>
                  <a:lnTo>
                    <a:pt x="0" y="1546"/>
                  </a:lnTo>
                  <a:lnTo>
                    <a:pt x="20" y="1281"/>
                  </a:lnTo>
                  <a:lnTo>
                    <a:pt x="80" y="1035"/>
                  </a:lnTo>
                  <a:lnTo>
                    <a:pt x="173" y="803"/>
                  </a:lnTo>
                  <a:lnTo>
                    <a:pt x="306" y="591"/>
                  </a:lnTo>
                  <a:lnTo>
                    <a:pt x="465" y="398"/>
                  </a:lnTo>
                  <a:lnTo>
                    <a:pt x="651" y="233"/>
                  </a:lnTo>
                  <a:lnTo>
                    <a:pt x="863" y="100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8" name="Oval 37"/>
          <p:cNvSpPr/>
          <p:nvPr/>
        </p:nvSpPr>
        <p:spPr>
          <a:xfrm>
            <a:off x="5110250" y="4604030"/>
            <a:ext cx="1971500" cy="220284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20000"/>
                </a:scheme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Calibri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3160198" y="1658474"/>
            <a:ext cx="1206048" cy="984885"/>
            <a:chOff x="3158610" y="1658473"/>
            <a:chExt cx="1206048" cy="984885"/>
          </a:xfrm>
        </p:grpSpPr>
        <p:sp>
          <p:nvSpPr>
            <p:cNvPr id="49" name="TextBox 48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01</a:t>
              </a:r>
            </a:p>
          </p:txBody>
        </p:sp>
        <p:sp>
          <p:nvSpPr>
            <p:cNvPr id="50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52" name="Straight Connector 51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2676722" y="3235022"/>
            <a:ext cx="1206048" cy="984885"/>
            <a:chOff x="3158610" y="1658473"/>
            <a:chExt cx="1206048" cy="984885"/>
          </a:xfrm>
        </p:grpSpPr>
        <p:sp>
          <p:nvSpPr>
            <p:cNvPr id="55" name="TextBox 54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02</a:t>
              </a:r>
            </a:p>
          </p:txBody>
        </p:sp>
        <p:sp>
          <p:nvSpPr>
            <p:cNvPr id="56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57" name="Straight Connector 56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3391425" y="4659174"/>
            <a:ext cx="1206048" cy="984885"/>
            <a:chOff x="3158610" y="1658473"/>
            <a:chExt cx="1206048" cy="984885"/>
          </a:xfrm>
        </p:grpSpPr>
        <p:sp>
          <p:nvSpPr>
            <p:cNvPr id="59" name="TextBox 58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03</a:t>
              </a:r>
            </a:p>
          </p:txBody>
        </p:sp>
        <p:sp>
          <p:nvSpPr>
            <p:cNvPr id="60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>
            <a:off x="7732198" y="1658474"/>
            <a:ext cx="1206048" cy="984885"/>
            <a:chOff x="3158610" y="1658473"/>
            <a:chExt cx="1206048" cy="984885"/>
          </a:xfrm>
        </p:grpSpPr>
        <p:sp>
          <p:nvSpPr>
            <p:cNvPr id="63" name="TextBox 62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04</a:t>
              </a:r>
            </a:p>
          </p:txBody>
        </p:sp>
        <p:sp>
          <p:nvSpPr>
            <p:cNvPr id="64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65" name="Straight Connector 64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8289245" y="3235022"/>
            <a:ext cx="1206048" cy="984885"/>
            <a:chOff x="3158610" y="1658473"/>
            <a:chExt cx="1206048" cy="984885"/>
          </a:xfrm>
        </p:grpSpPr>
        <p:sp>
          <p:nvSpPr>
            <p:cNvPr id="67" name="TextBox 66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05</a:t>
              </a:r>
            </a:p>
          </p:txBody>
        </p:sp>
        <p:sp>
          <p:nvSpPr>
            <p:cNvPr id="68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69" name="Straight Connector 68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/>
          <p:cNvGrpSpPr/>
          <p:nvPr/>
        </p:nvGrpSpPr>
        <p:grpSpPr>
          <a:xfrm>
            <a:off x="7532508" y="4659174"/>
            <a:ext cx="1206048" cy="984885"/>
            <a:chOff x="3158610" y="1658473"/>
            <a:chExt cx="1206048" cy="984885"/>
          </a:xfrm>
        </p:grpSpPr>
        <p:sp>
          <p:nvSpPr>
            <p:cNvPr id="71" name="TextBox 70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06</a:t>
              </a:r>
            </a:p>
          </p:txBody>
        </p:sp>
        <p:sp>
          <p:nvSpPr>
            <p:cNvPr id="72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73" name="Straight Connector 72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6345418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6 Step Comparison Slide for PowerPoint</a:t>
            </a:r>
          </a:p>
        </p:txBody>
      </p:sp>
      <p:sp>
        <p:nvSpPr>
          <p:cNvPr id="40" name="TextBox 121"/>
          <p:cNvSpPr txBox="1"/>
          <p:nvPr/>
        </p:nvSpPr>
        <p:spPr>
          <a:xfrm>
            <a:off x="9598790" y="5250135"/>
            <a:ext cx="1907199" cy="73866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3" name="TextBox 121"/>
          <p:cNvSpPr txBox="1"/>
          <p:nvPr/>
        </p:nvSpPr>
        <p:spPr>
          <a:xfrm>
            <a:off x="686013" y="5250135"/>
            <a:ext cx="1907199" cy="73866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1" name="TextBox 121"/>
          <p:cNvSpPr txBox="1"/>
          <p:nvPr/>
        </p:nvSpPr>
        <p:spPr>
          <a:xfrm>
            <a:off x="10024459" y="3190127"/>
            <a:ext cx="1339640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4" name="TextBox 121"/>
          <p:cNvSpPr txBox="1"/>
          <p:nvPr/>
        </p:nvSpPr>
        <p:spPr>
          <a:xfrm>
            <a:off x="827902" y="3190127"/>
            <a:ext cx="1339640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2" name="TextBox 121"/>
          <p:cNvSpPr txBox="1"/>
          <p:nvPr/>
        </p:nvSpPr>
        <p:spPr>
          <a:xfrm>
            <a:off x="9598790" y="1561004"/>
            <a:ext cx="1907199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5" name="TextBox 121"/>
          <p:cNvSpPr txBox="1"/>
          <p:nvPr/>
        </p:nvSpPr>
        <p:spPr>
          <a:xfrm>
            <a:off x="686013" y="1561004"/>
            <a:ext cx="1907199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 flipH="1">
            <a:off x="7415477" y="1188394"/>
            <a:ext cx="1887778" cy="1896343"/>
          </a:xfrm>
          <a:custGeom>
            <a:avLst/>
            <a:gdLst>
              <a:gd name="T0" fmla="*/ 1165 w 1631"/>
              <a:gd name="T1" fmla="*/ 0 h 1662"/>
              <a:gd name="T2" fmla="*/ 1169 w 1631"/>
              <a:gd name="T3" fmla="*/ 6 h 1662"/>
              <a:gd name="T4" fmla="*/ 1560 w 1631"/>
              <a:gd name="T5" fmla="*/ 856 h 1662"/>
              <a:gd name="T6" fmla="*/ 1631 w 1631"/>
              <a:gd name="T7" fmla="*/ 1008 h 1662"/>
              <a:gd name="T8" fmla="*/ 1627 w 1631"/>
              <a:gd name="T9" fmla="*/ 1011 h 1662"/>
              <a:gd name="T10" fmla="*/ 1614 w 1631"/>
              <a:gd name="T11" fmla="*/ 1021 h 1662"/>
              <a:gd name="T12" fmla="*/ 1595 w 1631"/>
              <a:gd name="T13" fmla="*/ 1035 h 1662"/>
              <a:gd name="T14" fmla="*/ 1570 w 1631"/>
              <a:gd name="T15" fmla="*/ 1056 h 1662"/>
              <a:gd name="T16" fmla="*/ 1537 w 1631"/>
              <a:gd name="T17" fmla="*/ 1082 h 1662"/>
              <a:gd name="T18" fmla="*/ 1501 w 1631"/>
              <a:gd name="T19" fmla="*/ 1113 h 1662"/>
              <a:gd name="T20" fmla="*/ 1460 w 1631"/>
              <a:gd name="T21" fmla="*/ 1148 h 1662"/>
              <a:gd name="T22" fmla="*/ 1416 w 1631"/>
              <a:gd name="T23" fmla="*/ 1188 h 1662"/>
              <a:gd name="T24" fmla="*/ 1370 w 1631"/>
              <a:gd name="T25" fmla="*/ 1234 h 1662"/>
              <a:gd name="T26" fmla="*/ 1416 w 1631"/>
              <a:gd name="T27" fmla="*/ 1405 h 1662"/>
              <a:gd name="T28" fmla="*/ 1238 w 1631"/>
              <a:gd name="T29" fmla="*/ 1378 h 1662"/>
              <a:gd name="T30" fmla="*/ 1167 w 1631"/>
              <a:gd name="T31" fmla="*/ 1466 h 1662"/>
              <a:gd name="T32" fmla="*/ 1102 w 1631"/>
              <a:gd name="T33" fmla="*/ 1562 h 1662"/>
              <a:gd name="T34" fmla="*/ 1042 w 1631"/>
              <a:gd name="T35" fmla="*/ 1662 h 1662"/>
              <a:gd name="T36" fmla="*/ 891 w 1631"/>
              <a:gd name="T37" fmla="*/ 1606 h 1662"/>
              <a:gd name="T38" fmla="*/ 0 w 1631"/>
              <a:gd name="T39" fmla="*/ 1280 h 1662"/>
              <a:gd name="T40" fmla="*/ 21 w 1631"/>
              <a:gd name="T41" fmla="*/ 1207 h 1662"/>
              <a:gd name="T42" fmla="*/ 252 w 1631"/>
              <a:gd name="T43" fmla="*/ 382 h 1662"/>
              <a:gd name="T44" fmla="*/ 1165 w 1631"/>
              <a:gd name="T45" fmla="*/ 0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31" h="1662">
                <a:moveTo>
                  <a:pt x="1165" y="0"/>
                </a:moveTo>
                <a:lnTo>
                  <a:pt x="1169" y="6"/>
                </a:lnTo>
                <a:lnTo>
                  <a:pt x="1560" y="856"/>
                </a:lnTo>
                <a:lnTo>
                  <a:pt x="1631" y="1008"/>
                </a:lnTo>
                <a:lnTo>
                  <a:pt x="1627" y="1011"/>
                </a:lnTo>
                <a:lnTo>
                  <a:pt x="1614" y="1021"/>
                </a:lnTo>
                <a:lnTo>
                  <a:pt x="1595" y="1035"/>
                </a:lnTo>
                <a:lnTo>
                  <a:pt x="1570" y="1056"/>
                </a:lnTo>
                <a:lnTo>
                  <a:pt x="1537" y="1082"/>
                </a:lnTo>
                <a:lnTo>
                  <a:pt x="1501" y="1113"/>
                </a:lnTo>
                <a:lnTo>
                  <a:pt x="1460" y="1148"/>
                </a:lnTo>
                <a:lnTo>
                  <a:pt x="1416" y="1188"/>
                </a:lnTo>
                <a:lnTo>
                  <a:pt x="1370" y="1234"/>
                </a:lnTo>
                <a:lnTo>
                  <a:pt x="1416" y="1405"/>
                </a:lnTo>
                <a:lnTo>
                  <a:pt x="1238" y="1378"/>
                </a:lnTo>
                <a:lnTo>
                  <a:pt x="1167" y="1466"/>
                </a:lnTo>
                <a:lnTo>
                  <a:pt x="1102" y="1562"/>
                </a:lnTo>
                <a:lnTo>
                  <a:pt x="1042" y="1662"/>
                </a:lnTo>
                <a:lnTo>
                  <a:pt x="891" y="1606"/>
                </a:lnTo>
                <a:lnTo>
                  <a:pt x="0" y="1280"/>
                </a:lnTo>
                <a:lnTo>
                  <a:pt x="21" y="1207"/>
                </a:lnTo>
                <a:lnTo>
                  <a:pt x="252" y="382"/>
                </a:lnTo>
                <a:lnTo>
                  <a:pt x="1165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 flipH="1">
            <a:off x="7497655" y="1195239"/>
            <a:ext cx="1805600" cy="1825600"/>
          </a:xfrm>
          <a:custGeom>
            <a:avLst/>
            <a:gdLst>
              <a:gd name="T0" fmla="*/ 1169 w 1560"/>
              <a:gd name="T1" fmla="*/ 0 h 1600"/>
              <a:gd name="T2" fmla="*/ 1560 w 1560"/>
              <a:gd name="T3" fmla="*/ 850 h 1600"/>
              <a:gd name="T4" fmla="*/ 1524 w 1560"/>
              <a:gd name="T5" fmla="*/ 875 h 1600"/>
              <a:gd name="T6" fmla="*/ 1480 w 1560"/>
              <a:gd name="T7" fmla="*/ 908 h 1600"/>
              <a:gd name="T8" fmla="*/ 1430 w 1560"/>
              <a:gd name="T9" fmla="*/ 946 h 1600"/>
              <a:gd name="T10" fmla="*/ 1376 w 1560"/>
              <a:gd name="T11" fmla="*/ 992 h 1600"/>
              <a:gd name="T12" fmla="*/ 1317 w 1560"/>
              <a:gd name="T13" fmla="*/ 1044 h 1600"/>
              <a:gd name="T14" fmla="*/ 1255 w 1560"/>
              <a:gd name="T15" fmla="*/ 1103 h 1600"/>
              <a:gd name="T16" fmla="*/ 1194 w 1560"/>
              <a:gd name="T17" fmla="*/ 1169 h 1600"/>
              <a:gd name="T18" fmla="*/ 1130 w 1560"/>
              <a:gd name="T19" fmla="*/ 1242 h 1600"/>
              <a:gd name="T20" fmla="*/ 1067 w 1560"/>
              <a:gd name="T21" fmla="*/ 1320 h 1600"/>
              <a:gd name="T22" fmla="*/ 1006 w 1560"/>
              <a:gd name="T23" fmla="*/ 1407 h 1600"/>
              <a:gd name="T24" fmla="*/ 946 w 1560"/>
              <a:gd name="T25" fmla="*/ 1501 h 1600"/>
              <a:gd name="T26" fmla="*/ 891 w 1560"/>
              <a:gd name="T27" fmla="*/ 1600 h 1600"/>
              <a:gd name="T28" fmla="*/ 0 w 1560"/>
              <a:gd name="T29" fmla="*/ 1274 h 1600"/>
              <a:gd name="T30" fmla="*/ 21 w 1560"/>
              <a:gd name="T31" fmla="*/ 1201 h 1600"/>
              <a:gd name="T32" fmla="*/ 67 w 1560"/>
              <a:gd name="T33" fmla="*/ 1080 h 1600"/>
              <a:gd name="T34" fmla="*/ 119 w 1560"/>
              <a:gd name="T35" fmla="*/ 967 h 1600"/>
              <a:gd name="T36" fmla="*/ 177 w 1560"/>
              <a:gd name="T37" fmla="*/ 862 h 1600"/>
              <a:gd name="T38" fmla="*/ 238 w 1560"/>
              <a:gd name="T39" fmla="*/ 764 h 1600"/>
              <a:gd name="T40" fmla="*/ 302 w 1560"/>
              <a:gd name="T41" fmla="*/ 672 h 1600"/>
              <a:gd name="T42" fmla="*/ 369 w 1560"/>
              <a:gd name="T43" fmla="*/ 587 h 1600"/>
              <a:gd name="T44" fmla="*/ 438 w 1560"/>
              <a:gd name="T45" fmla="*/ 508 h 1600"/>
              <a:gd name="T46" fmla="*/ 507 w 1560"/>
              <a:gd name="T47" fmla="*/ 437 h 1600"/>
              <a:gd name="T48" fmla="*/ 578 w 1560"/>
              <a:gd name="T49" fmla="*/ 370 h 1600"/>
              <a:gd name="T50" fmla="*/ 647 w 1560"/>
              <a:gd name="T51" fmla="*/ 311 h 1600"/>
              <a:gd name="T52" fmla="*/ 716 w 1560"/>
              <a:gd name="T53" fmla="*/ 257 h 1600"/>
              <a:gd name="T54" fmla="*/ 783 w 1560"/>
              <a:gd name="T55" fmla="*/ 209 h 1600"/>
              <a:gd name="T56" fmla="*/ 848 w 1560"/>
              <a:gd name="T57" fmla="*/ 167 h 1600"/>
              <a:gd name="T58" fmla="*/ 910 w 1560"/>
              <a:gd name="T59" fmla="*/ 128 h 1600"/>
              <a:gd name="T60" fmla="*/ 965 w 1560"/>
              <a:gd name="T61" fmla="*/ 96 h 1600"/>
              <a:gd name="T62" fmla="*/ 1019 w 1560"/>
              <a:gd name="T63" fmla="*/ 69 h 1600"/>
              <a:gd name="T64" fmla="*/ 1065 w 1560"/>
              <a:gd name="T65" fmla="*/ 44 h 1600"/>
              <a:gd name="T66" fmla="*/ 1107 w 1560"/>
              <a:gd name="T67" fmla="*/ 27 h 1600"/>
              <a:gd name="T68" fmla="*/ 1142 w 1560"/>
              <a:gd name="T69" fmla="*/ 11 h 1600"/>
              <a:gd name="T70" fmla="*/ 1169 w 1560"/>
              <a:gd name="T71" fmla="*/ 0 h 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60" h="1600">
                <a:moveTo>
                  <a:pt x="1169" y="0"/>
                </a:moveTo>
                <a:lnTo>
                  <a:pt x="1560" y="850"/>
                </a:lnTo>
                <a:lnTo>
                  <a:pt x="1524" y="875"/>
                </a:lnTo>
                <a:lnTo>
                  <a:pt x="1480" y="908"/>
                </a:lnTo>
                <a:lnTo>
                  <a:pt x="1430" y="946"/>
                </a:lnTo>
                <a:lnTo>
                  <a:pt x="1376" y="992"/>
                </a:lnTo>
                <a:lnTo>
                  <a:pt x="1317" y="1044"/>
                </a:lnTo>
                <a:lnTo>
                  <a:pt x="1255" y="1103"/>
                </a:lnTo>
                <a:lnTo>
                  <a:pt x="1194" y="1169"/>
                </a:lnTo>
                <a:lnTo>
                  <a:pt x="1130" y="1242"/>
                </a:lnTo>
                <a:lnTo>
                  <a:pt x="1067" y="1320"/>
                </a:lnTo>
                <a:lnTo>
                  <a:pt x="1006" y="1407"/>
                </a:lnTo>
                <a:lnTo>
                  <a:pt x="946" y="1501"/>
                </a:lnTo>
                <a:lnTo>
                  <a:pt x="891" y="1600"/>
                </a:lnTo>
                <a:lnTo>
                  <a:pt x="0" y="1274"/>
                </a:lnTo>
                <a:lnTo>
                  <a:pt x="21" y="1201"/>
                </a:lnTo>
                <a:lnTo>
                  <a:pt x="67" y="1080"/>
                </a:lnTo>
                <a:lnTo>
                  <a:pt x="119" y="967"/>
                </a:lnTo>
                <a:lnTo>
                  <a:pt x="177" y="862"/>
                </a:lnTo>
                <a:lnTo>
                  <a:pt x="238" y="764"/>
                </a:lnTo>
                <a:lnTo>
                  <a:pt x="302" y="672"/>
                </a:lnTo>
                <a:lnTo>
                  <a:pt x="369" y="587"/>
                </a:lnTo>
                <a:lnTo>
                  <a:pt x="438" y="508"/>
                </a:lnTo>
                <a:lnTo>
                  <a:pt x="507" y="437"/>
                </a:lnTo>
                <a:lnTo>
                  <a:pt x="578" y="370"/>
                </a:lnTo>
                <a:lnTo>
                  <a:pt x="647" y="311"/>
                </a:lnTo>
                <a:lnTo>
                  <a:pt x="716" y="257"/>
                </a:lnTo>
                <a:lnTo>
                  <a:pt x="783" y="209"/>
                </a:lnTo>
                <a:lnTo>
                  <a:pt x="848" y="167"/>
                </a:lnTo>
                <a:lnTo>
                  <a:pt x="910" y="128"/>
                </a:lnTo>
                <a:lnTo>
                  <a:pt x="965" y="96"/>
                </a:lnTo>
                <a:lnTo>
                  <a:pt x="1019" y="69"/>
                </a:lnTo>
                <a:lnTo>
                  <a:pt x="1065" y="44"/>
                </a:lnTo>
                <a:lnTo>
                  <a:pt x="1107" y="27"/>
                </a:lnTo>
                <a:lnTo>
                  <a:pt x="1142" y="11"/>
                </a:lnTo>
                <a:lnTo>
                  <a:pt x="1169" y="0"/>
                </a:lnTo>
                <a:close/>
              </a:path>
            </a:pathLst>
          </a:custGeom>
          <a:solidFill>
            <a:srgbClr val="86ED00">
              <a:alpha val="3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 flipH="1">
            <a:off x="7969889" y="2736730"/>
            <a:ext cx="1790554" cy="1972790"/>
          </a:xfrm>
          <a:custGeom>
            <a:avLst/>
            <a:gdLst>
              <a:gd name="T0" fmla="*/ 382 w 1547"/>
              <a:gd name="T1" fmla="*/ 0 h 1729"/>
              <a:gd name="T2" fmla="*/ 390 w 1547"/>
              <a:gd name="T3" fmla="*/ 2 h 1729"/>
              <a:gd name="T4" fmla="*/ 1264 w 1547"/>
              <a:gd name="T5" fmla="*/ 332 h 1729"/>
              <a:gd name="T6" fmla="*/ 1422 w 1547"/>
              <a:gd name="T7" fmla="*/ 390 h 1729"/>
              <a:gd name="T8" fmla="*/ 1420 w 1547"/>
              <a:gd name="T9" fmla="*/ 395 h 1729"/>
              <a:gd name="T10" fmla="*/ 1418 w 1547"/>
              <a:gd name="T11" fmla="*/ 411 h 1729"/>
              <a:gd name="T12" fmla="*/ 1414 w 1547"/>
              <a:gd name="T13" fmla="*/ 436 h 1729"/>
              <a:gd name="T14" fmla="*/ 1410 w 1547"/>
              <a:gd name="T15" fmla="*/ 468 h 1729"/>
              <a:gd name="T16" fmla="*/ 1406 w 1547"/>
              <a:gd name="T17" fmla="*/ 508 h 1729"/>
              <a:gd name="T18" fmla="*/ 1403 w 1547"/>
              <a:gd name="T19" fmla="*/ 556 h 1729"/>
              <a:gd name="T20" fmla="*/ 1399 w 1547"/>
              <a:gd name="T21" fmla="*/ 610 h 1729"/>
              <a:gd name="T22" fmla="*/ 1395 w 1547"/>
              <a:gd name="T23" fmla="*/ 670 h 1729"/>
              <a:gd name="T24" fmla="*/ 1395 w 1547"/>
              <a:gd name="T25" fmla="*/ 733 h 1729"/>
              <a:gd name="T26" fmla="*/ 1547 w 1547"/>
              <a:gd name="T27" fmla="*/ 823 h 1729"/>
              <a:gd name="T28" fmla="*/ 1401 w 1547"/>
              <a:gd name="T29" fmla="*/ 931 h 1729"/>
              <a:gd name="T30" fmla="*/ 1412 w 1547"/>
              <a:gd name="T31" fmla="*/ 1044 h 1729"/>
              <a:gd name="T32" fmla="*/ 1431 w 1547"/>
              <a:gd name="T33" fmla="*/ 1157 h 1729"/>
              <a:gd name="T34" fmla="*/ 1460 w 1547"/>
              <a:gd name="T35" fmla="*/ 1270 h 1729"/>
              <a:gd name="T36" fmla="*/ 1314 w 1547"/>
              <a:gd name="T37" fmla="*/ 1338 h 1729"/>
              <a:gd name="T38" fmla="*/ 451 w 1547"/>
              <a:gd name="T39" fmla="*/ 1729 h 1729"/>
              <a:gd name="T40" fmla="*/ 414 w 1547"/>
              <a:gd name="T41" fmla="*/ 1664 h 1729"/>
              <a:gd name="T42" fmla="*/ 0 w 1547"/>
              <a:gd name="T43" fmla="*/ 913 h 1729"/>
              <a:gd name="T44" fmla="*/ 382 w 1547"/>
              <a:gd name="T45" fmla="*/ 0 h 17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547" h="1729">
                <a:moveTo>
                  <a:pt x="382" y="0"/>
                </a:moveTo>
                <a:lnTo>
                  <a:pt x="390" y="2"/>
                </a:lnTo>
                <a:lnTo>
                  <a:pt x="1264" y="332"/>
                </a:lnTo>
                <a:lnTo>
                  <a:pt x="1422" y="390"/>
                </a:lnTo>
                <a:lnTo>
                  <a:pt x="1420" y="395"/>
                </a:lnTo>
                <a:lnTo>
                  <a:pt x="1418" y="411"/>
                </a:lnTo>
                <a:lnTo>
                  <a:pt x="1414" y="436"/>
                </a:lnTo>
                <a:lnTo>
                  <a:pt x="1410" y="468"/>
                </a:lnTo>
                <a:lnTo>
                  <a:pt x="1406" y="508"/>
                </a:lnTo>
                <a:lnTo>
                  <a:pt x="1403" y="556"/>
                </a:lnTo>
                <a:lnTo>
                  <a:pt x="1399" y="610"/>
                </a:lnTo>
                <a:lnTo>
                  <a:pt x="1395" y="670"/>
                </a:lnTo>
                <a:lnTo>
                  <a:pt x="1395" y="733"/>
                </a:lnTo>
                <a:lnTo>
                  <a:pt x="1547" y="823"/>
                </a:lnTo>
                <a:lnTo>
                  <a:pt x="1401" y="931"/>
                </a:lnTo>
                <a:lnTo>
                  <a:pt x="1412" y="1044"/>
                </a:lnTo>
                <a:lnTo>
                  <a:pt x="1431" y="1157"/>
                </a:lnTo>
                <a:lnTo>
                  <a:pt x="1460" y="1270"/>
                </a:lnTo>
                <a:lnTo>
                  <a:pt x="1314" y="1338"/>
                </a:lnTo>
                <a:lnTo>
                  <a:pt x="451" y="1729"/>
                </a:lnTo>
                <a:lnTo>
                  <a:pt x="414" y="1664"/>
                </a:lnTo>
                <a:lnTo>
                  <a:pt x="0" y="913"/>
                </a:lnTo>
                <a:lnTo>
                  <a:pt x="382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H="1">
            <a:off x="8239574" y="2739012"/>
            <a:ext cx="1261605" cy="1970508"/>
          </a:xfrm>
          <a:custGeom>
            <a:avLst/>
            <a:gdLst>
              <a:gd name="T0" fmla="*/ 166 w 1090"/>
              <a:gd name="T1" fmla="*/ 0 h 1727"/>
              <a:gd name="T2" fmla="*/ 1040 w 1090"/>
              <a:gd name="T3" fmla="*/ 330 h 1727"/>
              <a:gd name="T4" fmla="*/ 1031 w 1090"/>
              <a:gd name="T5" fmla="*/ 378 h 1727"/>
              <a:gd name="T6" fmla="*/ 1021 w 1090"/>
              <a:gd name="T7" fmla="*/ 437 h 1727"/>
              <a:gd name="T8" fmla="*/ 1014 w 1090"/>
              <a:gd name="T9" fmla="*/ 508 h 1727"/>
              <a:gd name="T10" fmla="*/ 1006 w 1090"/>
              <a:gd name="T11" fmla="*/ 589 h 1727"/>
              <a:gd name="T12" fmla="*/ 1002 w 1090"/>
              <a:gd name="T13" fmla="*/ 677 h 1727"/>
              <a:gd name="T14" fmla="*/ 1002 w 1090"/>
              <a:gd name="T15" fmla="*/ 773 h 1727"/>
              <a:gd name="T16" fmla="*/ 1006 w 1090"/>
              <a:gd name="T17" fmla="*/ 875 h 1727"/>
              <a:gd name="T18" fmla="*/ 1016 w 1090"/>
              <a:gd name="T19" fmla="*/ 984 h 1727"/>
              <a:gd name="T20" fmla="*/ 1033 w 1090"/>
              <a:gd name="T21" fmla="*/ 1098 h 1727"/>
              <a:gd name="T22" fmla="*/ 1058 w 1090"/>
              <a:gd name="T23" fmla="*/ 1215 h 1727"/>
              <a:gd name="T24" fmla="*/ 1090 w 1090"/>
              <a:gd name="T25" fmla="*/ 1336 h 1727"/>
              <a:gd name="T26" fmla="*/ 227 w 1090"/>
              <a:gd name="T27" fmla="*/ 1727 h 1727"/>
              <a:gd name="T28" fmla="*/ 190 w 1090"/>
              <a:gd name="T29" fmla="*/ 1662 h 1727"/>
              <a:gd name="T30" fmla="*/ 135 w 1090"/>
              <a:gd name="T31" fmla="*/ 1529 h 1727"/>
              <a:gd name="T32" fmla="*/ 89 w 1090"/>
              <a:gd name="T33" fmla="*/ 1399 h 1727"/>
              <a:gd name="T34" fmla="*/ 54 w 1090"/>
              <a:gd name="T35" fmla="*/ 1272 h 1727"/>
              <a:gd name="T36" fmla="*/ 29 w 1090"/>
              <a:gd name="T37" fmla="*/ 1147 h 1727"/>
              <a:gd name="T38" fmla="*/ 12 w 1090"/>
              <a:gd name="T39" fmla="*/ 1027 h 1727"/>
              <a:gd name="T40" fmla="*/ 2 w 1090"/>
              <a:gd name="T41" fmla="*/ 910 h 1727"/>
              <a:gd name="T42" fmla="*/ 0 w 1090"/>
              <a:gd name="T43" fmla="*/ 796 h 1727"/>
              <a:gd name="T44" fmla="*/ 2 w 1090"/>
              <a:gd name="T45" fmla="*/ 689 h 1727"/>
              <a:gd name="T46" fmla="*/ 12 w 1090"/>
              <a:gd name="T47" fmla="*/ 587 h 1727"/>
              <a:gd name="T48" fmla="*/ 24 w 1090"/>
              <a:gd name="T49" fmla="*/ 491 h 1727"/>
              <a:gd name="T50" fmla="*/ 41 w 1090"/>
              <a:gd name="T51" fmla="*/ 401 h 1727"/>
              <a:gd name="T52" fmla="*/ 58 w 1090"/>
              <a:gd name="T53" fmla="*/ 320 h 1727"/>
              <a:gd name="T54" fmla="*/ 77 w 1090"/>
              <a:gd name="T55" fmla="*/ 245 h 1727"/>
              <a:gd name="T56" fmla="*/ 98 w 1090"/>
              <a:gd name="T57" fmla="*/ 178 h 1727"/>
              <a:gd name="T58" fmla="*/ 118 w 1090"/>
              <a:gd name="T59" fmla="*/ 119 h 1727"/>
              <a:gd name="T60" fmla="*/ 135 w 1090"/>
              <a:gd name="T61" fmla="*/ 71 h 1727"/>
              <a:gd name="T62" fmla="*/ 152 w 1090"/>
              <a:gd name="T63" fmla="*/ 31 h 1727"/>
              <a:gd name="T64" fmla="*/ 166 w 1090"/>
              <a:gd name="T65" fmla="*/ 0 h 1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90" h="1727">
                <a:moveTo>
                  <a:pt x="166" y="0"/>
                </a:moveTo>
                <a:lnTo>
                  <a:pt x="1040" y="330"/>
                </a:lnTo>
                <a:lnTo>
                  <a:pt x="1031" y="378"/>
                </a:lnTo>
                <a:lnTo>
                  <a:pt x="1021" y="437"/>
                </a:lnTo>
                <a:lnTo>
                  <a:pt x="1014" y="508"/>
                </a:lnTo>
                <a:lnTo>
                  <a:pt x="1006" y="589"/>
                </a:lnTo>
                <a:lnTo>
                  <a:pt x="1002" y="677"/>
                </a:lnTo>
                <a:lnTo>
                  <a:pt x="1002" y="773"/>
                </a:lnTo>
                <a:lnTo>
                  <a:pt x="1006" y="875"/>
                </a:lnTo>
                <a:lnTo>
                  <a:pt x="1016" y="984"/>
                </a:lnTo>
                <a:lnTo>
                  <a:pt x="1033" y="1098"/>
                </a:lnTo>
                <a:lnTo>
                  <a:pt x="1058" y="1215"/>
                </a:lnTo>
                <a:lnTo>
                  <a:pt x="1090" y="1336"/>
                </a:lnTo>
                <a:lnTo>
                  <a:pt x="227" y="1727"/>
                </a:lnTo>
                <a:lnTo>
                  <a:pt x="190" y="1662"/>
                </a:lnTo>
                <a:lnTo>
                  <a:pt x="135" y="1529"/>
                </a:lnTo>
                <a:lnTo>
                  <a:pt x="89" y="1399"/>
                </a:lnTo>
                <a:lnTo>
                  <a:pt x="54" y="1272"/>
                </a:lnTo>
                <a:lnTo>
                  <a:pt x="29" y="1147"/>
                </a:lnTo>
                <a:lnTo>
                  <a:pt x="12" y="1027"/>
                </a:lnTo>
                <a:lnTo>
                  <a:pt x="2" y="910"/>
                </a:lnTo>
                <a:lnTo>
                  <a:pt x="0" y="796"/>
                </a:lnTo>
                <a:lnTo>
                  <a:pt x="2" y="689"/>
                </a:lnTo>
                <a:lnTo>
                  <a:pt x="12" y="587"/>
                </a:lnTo>
                <a:lnTo>
                  <a:pt x="24" y="491"/>
                </a:lnTo>
                <a:lnTo>
                  <a:pt x="41" y="401"/>
                </a:lnTo>
                <a:lnTo>
                  <a:pt x="58" y="320"/>
                </a:lnTo>
                <a:lnTo>
                  <a:pt x="77" y="245"/>
                </a:lnTo>
                <a:lnTo>
                  <a:pt x="98" y="178"/>
                </a:lnTo>
                <a:lnTo>
                  <a:pt x="118" y="119"/>
                </a:lnTo>
                <a:lnTo>
                  <a:pt x="135" y="71"/>
                </a:lnTo>
                <a:lnTo>
                  <a:pt x="152" y="31"/>
                </a:lnTo>
                <a:lnTo>
                  <a:pt x="166" y="0"/>
                </a:lnTo>
                <a:close/>
              </a:path>
            </a:pathLst>
          </a:custGeom>
          <a:solidFill>
            <a:srgbClr val="FFC840">
              <a:alpha val="5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H="1">
            <a:off x="7253436" y="4261107"/>
            <a:ext cx="1922502" cy="1858690"/>
          </a:xfrm>
          <a:custGeom>
            <a:avLst/>
            <a:gdLst>
              <a:gd name="T0" fmla="*/ 1003 w 1661"/>
              <a:gd name="T1" fmla="*/ 0 h 1629"/>
              <a:gd name="T2" fmla="*/ 1007 w 1661"/>
              <a:gd name="T3" fmla="*/ 3 h 1629"/>
              <a:gd name="T4" fmla="*/ 1015 w 1661"/>
              <a:gd name="T5" fmla="*/ 17 h 1629"/>
              <a:gd name="T6" fmla="*/ 1030 w 1661"/>
              <a:gd name="T7" fmla="*/ 36 h 1629"/>
              <a:gd name="T8" fmla="*/ 1051 w 1661"/>
              <a:gd name="T9" fmla="*/ 61 h 1629"/>
              <a:gd name="T10" fmla="*/ 1078 w 1661"/>
              <a:gd name="T11" fmla="*/ 94 h 1629"/>
              <a:gd name="T12" fmla="*/ 1109 w 1661"/>
              <a:gd name="T13" fmla="*/ 130 h 1629"/>
              <a:gd name="T14" fmla="*/ 1145 w 1661"/>
              <a:gd name="T15" fmla="*/ 169 h 1629"/>
              <a:gd name="T16" fmla="*/ 1185 w 1661"/>
              <a:gd name="T17" fmla="*/ 213 h 1629"/>
              <a:gd name="T18" fmla="*/ 1230 w 1661"/>
              <a:gd name="T19" fmla="*/ 259 h 1629"/>
              <a:gd name="T20" fmla="*/ 1400 w 1661"/>
              <a:gd name="T21" fmla="*/ 213 h 1629"/>
              <a:gd name="T22" fmla="*/ 1377 w 1661"/>
              <a:gd name="T23" fmla="*/ 391 h 1629"/>
              <a:gd name="T24" fmla="*/ 1466 w 1661"/>
              <a:gd name="T25" fmla="*/ 460 h 1629"/>
              <a:gd name="T26" fmla="*/ 1562 w 1661"/>
              <a:gd name="T27" fmla="*/ 525 h 1629"/>
              <a:gd name="T28" fmla="*/ 1661 w 1661"/>
              <a:gd name="T29" fmla="*/ 585 h 1629"/>
              <a:gd name="T30" fmla="*/ 1608 w 1661"/>
              <a:gd name="T31" fmla="*/ 735 h 1629"/>
              <a:gd name="T32" fmla="*/ 1289 w 1661"/>
              <a:gd name="T33" fmla="*/ 1629 h 1629"/>
              <a:gd name="T34" fmla="*/ 1216 w 1661"/>
              <a:gd name="T35" fmla="*/ 1608 h 1629"/>
              <a:gd name="T36" fmla="*/ 387 w 1661"/>
              <a:gd name="T37" fmla="*/ 1383 h 1629"/>
              <a:gd name="T38" fmla="*/ 0 w 1661"/>
              <a:gd name="T39" fmla="*/ 474 h 1629"/>
              <a:gd name="T40" fmla="*/ 5 w 1661"/>
              <a:gd name="T41" fmla="*/ 472 h 1629"/>
              <a:gd name="T42" fmla="*/ 852 w 1661"/>
              <a:gd name="T43" fmla="*/ 71 h 1629"/>
              <a:gd name="T44" fmla="*/ 1003 w 1661"/>
              <a:gd name="T45" fmla="*/ 0 h 16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61" h="1629">
                <a:moveTo>
                  <a:pt x="1003" y="0"/>
                </a:moveTo>
                <a:lnTo>
                  <a:pt x="1007" y="3"/>
                </a:lnTo>
                <a:lnTo>
                  <a:pt x="1015" y="17"/>
                </a:lnTo>
                <a:lnTo>
                  <a:pt x="1030" y="36"/>
                </a:lnTo>
                <a:lnTo>
                  <a:pt x="1051" y="61"/>
                </a:lnTo>
                <a:lnTo>
                  <a:pt x="1078" y="94"/>
                </a:lnTo>
                <a:lnTo>
                  <a:pt x="1109" y="130"/>
                </a:lnTo>
                <a:lnTo>
                  <a:pt x="1145" y="169"/>
                </a:lnTo>
                <a:lnTo>
                  <a:pt x="1185" y="213"/>
                </a:lnTo>
                <a:lnTo>
                  <a:pt x="1230" y="259"/>
                </a:lnTo>
                <a:lnTo>
                  <a:pt x="1400" y="213"/>
                </a:lnTo>
                <a:lnTo>
                  <a:pt x="1377" y="391"/>
                </a:lnTo>
                <a:lnTo>
                  <a:pt x="1466" y="460"/>
                </a:lnTo>
                <a:lnTo>
                  <a:pt x="1562" y="525"/>
                </a:lnTo>
                <a:lnTo>
                  <a:pt x="1661" y="585"/>
                </a:lnTo>
                <a:lnTo>
                  <a:pt x="1608" y="735"/>
                </a:lnTo>
                <a:lnTo>
                  <a:pt x="1289" y="1629"/>
                </a:lnTo>
                <a:lnTo>
                  <a:pt x="1216" y="1608"/>
                </a:lnTo>
                <a:lnTo>
                  <a:pt x="387" y="1383"/>
                </a:lnTo>
                <a:lnTo>
                  <a:pt x="0" y="474"/>
                </a:lnTo>
                <a:lnTo>
                  <a:pt x="5" y="472"/>
                </a:lnTo>
                <a:lnTo>
                  <a:pt x="852" y="71"/>
                </a:lnTo>
                <a:lnTo>
                  <a:pt x="1003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 flipH="1">
            <a:off x="7314781" y="4342118"/>
            <a:ext cx="1855370" cy="1777678"/>
          </a:xfrm>
          <a:custGeom>
            <a:avLst/>
            <a:gdLst>
              <a:gd name="T0" fmla="*/ 847 w 1603"/>
              <a:gd name="T1" fmla="*/ 0 h 1558"/>
              <a:gd name="T2" fmla="*/ 872 w 1603"/>
              <a:gd name="T3" fmla="*/ 38 h 1558"/>
              <a:gd name="T4" fmla="*/ 904 w 1603"/>
              <a:gd name="T5" fmla="*/ 80 h 1558"/>
              <a:gd name="T6" fmla="*/ 944 w 1603"/>
              <a:gd name="T7" fmla="*/ 130 h 1558"/>
              <a:gd name="T8" fmla="*/ 990 w 1603"/>
              <a:gd name="T9" fmla="*/ 184 h 1558"/>
              <a:gd name="T10" fmla="*/ 1042 w 1603"/>
              <a:gd name="T11" fmla="*/ 243 h 1558"/>
              <a:gd name="T12" fmla="*/ 1102 w 1603"/>
              <a:gd name="T13" fmla="*/ 303 h 1558"/>
              <a:gd name="T14" fmla="*/ 1169 w 1603"/>
              <a:gd name="T15" fmla="*/ 366 h 1558"/>
              <a:gd name="T16" fmla="*/ 1242 w 1603"/>
              <a:gd name="T17" fmla="*/ 428 h 1558"/>
              <a:gd name="T18" fmla="*/ 1322 w 1603"/>
              <a:gd name="T19" fmla="*/ 491 h 1558"/>
              <a:gd name="T20" fmla="*/ 1409 w 1603"/>
              <a:gd name="T21" fmla="*/ 552 h 1558"/>
              <a:gd name="T22" fmla="*/ 1503 w 1603"/>
              <a:gd name="T23" fmla="*/ 610 h 1558"/>
              <a:gd name="T24" fmla="*/ 1603 w 1603"/>
              <a:gd name="T25" fmla="*/ 664 h 1558"/>
              <a:gd name="T26" fmla="*/ 1284 w 1603"/>
              <a:gd name="T27" fmla="*/ 1558 h 1558"/>
              <a:gd name="T28" fmla="*/ 1211 w 1603"/>
              <a:gd name="T29" fmla="*/ 1537 h 1558"/>
              <a:gd name="T30" fmla="*/ 1090 w 1603"/>
              <a:gd name="T31" fmla="*/ 1493 h 1558"/>
              <a:gd name="T32" fmla="*/ 975 w 1603"/>
              <a:gd name="T33" fmla="*/ 1441 h 1558"/>
              <a:gd name="T34" fmla="*/ 870 w 1603"/>
              <a:gd name="T35" fmla="*/ 1385 h 1558"/>
              <a:gd name="T36" fmla="*/ 770 w 1603"/>
              <a:gd name="T37" fmla="*/ 1324 h 1558"/>
              <a:gd name="T38" fmla="*/ 678 w 1603"/>
              <a:gd name="T39" fmla="*/ 1261 h 1558"/>
              <a:gd name="T40" fmla="*/ 593 w 1603"/>
              <a:gd name="T41" fmla="*/ 1195 h 1558"/>
              <a:gd name="T42" fmla="*/ 515 w 1603"/>
              <a:gd name="T43" fmla="*/ 1126 h 1558"/>
              <a:gd name="T44" fmla="*/ 442 w 1603"/>
              <a:gd name="T45" fmla="*/ 1057 h 1558"/>
              <a:gd name="T46" fmla="*/ 375 w 1603"/>
              <a:gd name="T47" fmla="*/ 988 h 1558"/>
              <a:gd name="T48" fmla="*/ 315 w 1603"/>
              <a:gd name="T49" fmla="*/ 919 h 1558"/>
              <a:gd name="T50" fmla="*/ 261 w 1603"/>
              <a:gd name="T51" fmla="*/ 850 h 1558"/>
              <a:gd name="T52" fmla="*/ 211 w 1603"/>
              <a:gd name="T53" fmla="*/ 783 h 1558"/>
              <a:gd name="T54" fmla="*/ 169 w 1603"/>
              <a:gd name="T55" fmla="*/ 719 h 1558"/>
              <a:gd name="T56" fmla="*/ 131 w 1603"/>
              <a:gd name="T57" fmla="*/ 658 h 1558"/>
              <a:gd name="T58" fmla="*/ 98 w 1603"/>
              <a:gd name="T59" fmla="*/ 602 h 1558"/>
              <a:gd name="T60" fmla="*/ 69 w 1603"/>
              <a:gd name="T61" fmla="*/ 549 h 1558"/>
              <a:gd name="T62" fmla="*/ 46 w 1603"/>
              <a:gd name="T63" fmla="*/ 502 h 1558"/>
              <a:gd name="T64" fmla="*/ 27 w 1603"/>
              <a:gd name="T65" fmla="*/ 460 h 1558"/>
              <a:gd name="T66" fmla="*/ 12 w 1603"/>
              <a:gd name="T67" fmla="*/ 428 h 1558"/>
              <a:gd name="T68" fmla="*/ 0 w 1603"/>
              <a:gd name="T69" fmla="*/ 401 h 1558"/>
              <a:gd name="T70" fmla="*/ 847 w 1603"/>
              <a:gd name="T71" fmla="*/ 0 h 1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03" h="1558">
                <a:moveTo>
                  <a:pt x="847" y="0"/>
                </a:moveTo>
                <a:lnTo>
                  <a:pt x="872" y="38"/>
                </a:lnTo>
                <a:lnTo>
                  <a:pt x="904" y="80"/>
                </a:lnTo>
                <a:lnTo>
                  <a:pt x="944" y="130"/>
                </a:lnTo>
                <a:lnTo>
                  <a:pt x="990" y="184"/>
                </a:lnTo>
                <a:lnTo>
                  <a:pt x="1042" y="243"/>
                </a:lnTo>
                <a:lnTo>
                  <a:pt x="1102" y="303"/>
                </a:lnTo>
                <a:lnTo>
                  <a:pt x="1169" y="366"/>
                </a:lnTo>
                <a:lnTo>
                  <a:pt x="1242" y="428"/>
                </a:lnTo>
                <a:lnTo>
                  <a:pt x="1322" y="491"/>
                </a:lnTo>
                <a:lnTo>
                  <a:pt x="1409" y="552"/>
                </a:lnTo>
                <a:lnTo>
                  <a:pt x="1503" y="610"/>
                </a:lnTo>
                <a:lnTo>
                  <a:pt x="1603" y="664"/>
                </a:lnTo>
                <a:lnTo>
                  <a:pt x="1284" y="1558"/>
                </a:lnTo>
                <a:lnTo>
                  <a:pt x="1211" y="1537"/>
                </a:lnTo>
                <a:lnTo>
                  <a:pt x="1090" y="1493"/>
                </a:lnTo>
                <a:lnTo>
                  <a:pt x="975" y="1441"/>
                </a:lnTo>
                <a:lnTo>
                  <a:pt x="870" y="1385"/>
                </a:lnTo>
                <a:lnTo>
                  <a:pt x="770" y="1324"/>
                </a:lnTo>
                <a:lnTo>
                  <a:pt x="678" y="1261"/>
                </a:lnTo>
                <a:lnTo>
                  <a:pt x="593" y="1195"/>
                </a:lnTo>
                <a:lnTo>
                  <a:pt x="515" y="1126"/>
                </a:lnTo>
                <a:lnTo>
                  <a:pt x="442" y="1057"/>
                </a:lnTo>
                <a:lnTo>
                  <a:pt x="375" y="988"/>
                </a:lnTo>
                <a:lnTo>
                  <a:pt x="315" y="919"/>
                </a:lnTo>
                <a:lnTo>
                  <a:pt x="261" y="850"/>
                </a:lnTo>
                <a:lnTo>
                  <a:pt x="211" y="783"/>
                </a:lnTo>
                <a:lnTo>
                  <a:pt x="169" y="719"/>
                </a:lnTo>
                <a:lnTo>
                  <a:pt x="131" y="658"/>
                </a:lnTo>
                <a:lnTo>
                  <a:pt x="98" y="602"/>
                </a:lnTo>
                <a:lnTo>
                  <a:pt x="69" y="549"/>
                </a:lnTo>
                <a:lnTo>
                  <a:pt x="46" y="502"/>
                </a:lnTo>
                <a:lnTo>
                  <a:pt x="27" y="460"/>
                </a:lnTo>
                <a:lnTo>
                  <a:pt x="12" y="428"/>
                </a:lnTo>
                <a:lnTo>
                  <a:pt x="0" y="401"/>
                </a:lnTo>
                <a:lnTo>
                  <a:pt x="847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flipH="1">
            <a:off x="2888745" y="1188394"/>
            <a:ext cx="1887778" cy="1896343"/>
          </a:xfrm>
          <a:custGeom>
            <a:avLst/>
            <a:gdLst>
              <a:gd name="T0" fmla="*/ 466 w 1631"/>
              <a:gd name="T1" fmla="*/ 0 h 1662"/>
              <a:gd name="T2" fmla="*/ 1377 w 1631"/>
              <a:gd name="T3" fmla="*/ 382 h 1662"/>
              <a:gd name="T4" fmla="*/ 1610 w 1631"/>
              <a:gd name="T5" fmla="*/ 1207 h 1662"/>
              <a:gd name="T6" fmla="*/ 1631 w 1631"/>
              <a:gd name="T7" fmla="*/ 1280 h 1662"/>
              <a:gd name="T8" fmla="*/ 740 w 1631"/>
              <a:gd name="T9" fmla="*/ 1606 h 1662"/>
              <a:gd name="T10" fmla="*/ 589 w 1631"/>
              <a:gd name="T11" fmla="*/ 1662 h 1662"/>
              <a:gd name="T12" fmla="*/ 529 w 1631"/>
              <a:gd name="T13" fmla="*/ 1562 h 1662"/>
              <a:gd name="T14" fmla="*/ 464 w 1631"/>
              <a:gd name="T15" fmla="*/ 1466 h 1662"/>
              <a:gd name="T16" fmla="*/ 393 w 1631"/>
              <a:gd name="T17" fmla="*/ 1378 h 1662"/>
              <a:gd name="T18" fmla="*/ 215 w 1631"/>
              <a:gd name="T19" fmla="*/ 1405 h 1662"/>
              <a:gd name="T20" fmla="*/ 259 w 1631"/>
              <a:gd name="T21" fmla="*/ 1234 h 1662"/>
              <a:gd name="T22" fmla="*/ 213 w 1631"/>
              <a:gd name="T23" fmla="*/ 1188 h 1662"/>
              <a:gd name="T24" fmla="*/ 171 w 1631"/>
              <a:gd name="T25" fmla="*/ 1148 h 1662"/>
              <a:gd name="T26" fmla="*/ 130 w 1631"/>
              <a:gd name="T27" fmla="*/ 1113 h 1662"/>
              <a:gd name="T28" fmla="*/ 94 w 1631"/>
              <a:gd name="T29" fmla="*/ 1082 h 1662"/>
              <a:gd name="T30" fmla="*/ 61 w 1631"/>
              <a:gd name="T31" fmla="*/ 1056 h 1662"/>
              <a:gd name="T32" fmla="*/ 36 w 1631"/>
              <a:gd name="T33" fmla="*/ 1035 h 1662"/>
              <a:gd name="T34" fmla="*/ 15 w 1631"/>
              <a:gd name="T35" fmla="*/ 1021 h 1662"/>
              <a:gd name="T36" fmla="*/ 4 w 1631"/>
              <a:gd name="T37" fmla="*/ 1011 h 1662"/>
              <a:gd name="T38" fmla="*/ 0 w 1631"/>
              <a:gd name="T39" fmla="*/ 1008 h 1662"/>
              <a:gd name="T40" fmla="*/ 69 w 1631"/>
              <a:gd name="T41" fmla="*/ 856 h 1662"/>
              <a:gd name="T42" fmla="*/ 462 w 1631"/>
              <a:gd name="T43" fmla="*/ 6 h 1662"/>
              <a:gd name="T44" fmla="*/ 466 w 1631"/>
              <a:gd name="T45" fmla="*/ 0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31" h="1662">
                <a:moveTo>
                  <a:pt x="466" y="0"/>
                </a:moveTo>
                <a:lnTo>
                  <a:pt x="1377" y="382"/>
                </a:lnTo>
                <a:lnTo>
                  <a:pt x="1610" y="1207"/>
                </a:lnTo>
                <a:lnTo>
                  <a:pt x="1631" y="1280"/>
                </a:lnTo>
                <a:lnTo>
                  <a:pt x="740" y="1606"/>
                </a:lnTo>
                <a:lnTo>
                  <a:pt x="589" y="1662"/>
                </a:lnTo>
                <a:lnTo>
                  <a:pt x="529" y="1562"/>
                </a:lnTo>
                <a:lnTo>
                  <a:pt x="464" y="1466"/>
                </a:lnTo>
                <a:lnTo>
                  <a:pt x="393" y="1378"/>
                </a:lnTo>
                <a:lnTo>
                  <a:pt x="215" y="1405"/>
                </a:lnTo>
                <a:lnTo>
                  <a:pt x="259" y="1234"/>
                </a:lnTo>
                <a:lnTo>
                  <a:pt x="213" y="1188"/>
                </a:lnTo>
                <a:lnTo>
                  <a:pt x="171" y="1148"/>
                </a:lnTo>
                <a:lnTo>
                  <a:pt x="130" y="1113"/>
                </a:lnTo>
                <a:lnTo>
                  <a:pt x="94" y="1082"/>
                </a:lnTo>
                <a:lnTo>
                  <a:pt x="61" y="1056"/>
                </a:lnTo>
                <a:lnTo>
                  <a:pt x="36" y="1035"/>
                </a:lnTo>
                <a:lnTo>
                  <a:pt x="15" y="1021"/>
                </a:lnTo>
                <a:lnTo>
                  <a:pt x="4" y="1011"/>
                </a:lnTo>
                <a:lnTo>
                  <a:pt x="0" y="1008"/>
                </a:lnTo>
                <a:lnTo>
                  <a:pt x="69" y="856"/>
                </a:lnTo>
                <a:lnTo>
                  <a:pt x="462" y="6"/>
                </a:lnTo>
                <a:lnTo>
                  <a:pt x="466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 flipH="1">
            <a:off x="2888745" y="1195239"/>
            <a:ext cx="1807915" cy="1825600"/>
          </a:xfrm>
          <a:custGeom>
            <a:avLst/>
            <a:gdLst>
              <a:gd name="T0" fmla="*/ 393 w 1562"/>
              <a:gd name="T1" fmla="*/ 0 h 1600"/>
              <a:gd name="T2" fmla="*/ 420 w 1562"/>
              <a:gd name="T3" fmla="*/ 11 h 1600"/>
              <a:gd name="T4" fmla="*/ 455 w 1562"/>
              <a:gd name="T5" fmla="*/ 27 h 1600"/>
              <a:gd name="T6" fmla="*/ 495 w 1562"/>
              <a:gd name="T7" fmla="*/ 44 h 1600"/>
              <a:gd name="T8" fmla="*/ 543 w 1562"/>
              <a:gd name="T9" fmla="*/ 69 h 1600"/>
              <a:gd name="T10" fmla="*/ 595 w 1562"/>
              <a:gd name="T11" fmla="*/ 96 h 1600"/>
              <a:gd name="T12" fmla="*/ 652 w 1562"/>
              <a:gd name="T13" fmla="*/ 128 h 1600"/>
              <a:gd name="T14" fmla="*/ 714 w 1562"/>
              <a:gd name="T15" fmla="*/ 167 h 1600"/>
              <a:gd name="T16" fmla="*/ 779 w 1562"/>
              <a:gd name="T17" fmla="*/ 209 h 1600"/>
              <a:gd name="T18" fmla="*/ 846 w 1562"/>
              <a:gd name="T19" fmla="*/ 257 h 1600"/>
              <a:gd name="T20" fmla="*/ 915 w 1562"/>
              <a:gd name="T21" fmla="*/ 311 h 1600"/>
              <a:gd name="T22" fmla="*/ 984 w 1562"/>
              <a:gd name="T23" fmla="*/ 370 h 1600"/>
              <a:gd name="T24" fmla="*/ 1053 w 1562"/>
              <a:gd name="T25" fmla="*/ 437 h 1600"/>
              <a:gd name="T26" fmla="*/ 1124 w 1562"/>
              <a:gd name="T27" fmla="*/ 508 h 1600"/>
              <a:gd name="T28" fmla="*/ 1193 w 1562"/>
              <a:gd name="T29" fmla="*/ 587 h 1600"/>
              <a:gd name="T30" fmla="*/ 1259 w 1562"/>
              <a:gd name="T31" fmla="*/ 672 h 1600"/>
              <a:gd name="T32" fmla="*/ 1324 w 1562"/>
              <a:gd name="T33" fmla="*/ 764 h 1600"/>
              <a:gd name="T34" fmla="*/ 1385 w 1562"/>
              <a:gd name="T35" fmla="*/ 862 h 1600"/>
              <a:gd name="T36" fmla="*/ 1441 w 1562"/>
              <a:gd name="T37" fmla="*/ 967 h 1600"/>
              <a:gd name="T38" fmla="*/ 1493 w 1562"/>
              <a:gd name="T39" fmla="*/ 1080 h 1600"/>
              <a:gd name="T40" fmla="*/ 1541 w 1562"/>
              <a:gd name="T41" fmla="*/ 1201 h 1600"/>
              <a:gd name="T42" fmla="*/ 1562 w 1562"/>
              <a:gd name="T43" fmla="*/ 1274 h 1600"/>
              <a:gd name="T44" fmla="*/ 671 w 1562"/>
              <a:gd name="T45" fmla="*/ 1600 h 1600"/>
              <a:gd name="T46" fmla="*/ 616 w 1562"/>
              <a:gd name="T47" fmla="*/ 1501 h 1600"/>
              <a:gd name="T48" fmla="*/ 556 w 1562"/>
              <a:gd name="T49" fmla="*/ 1407 h 1600"/>
              <a:gd name="T50" fmla="*/ 495 w 1562"/>
              <a:gd name="T51" fmla="*/ 1320 h 1600"/>
              <a:gd name="T52" fmla="*/ 432 w 1562"/>
              <a:gd name="T53" fmla="*/ 1242 h 1600"/>
              <a:gd name="T54" fmla="*/ 368 w 1562"/>
              <a:gd name="T55" fmla="*/ 1169 h 1600"/>
              <a:gd name="T56" fmla="*/ 305 w 1562"/>
              <a:gd name="T57" fmla="*/ 1103 h 1600"/>
              <a:gd name="T58" fmla="*/ 244 w 1562"/>
              <a:gd name="T59" fmla="*/ 1044 h 1600"/>
              <a:gd name="T60" fmla="*/ 186 w 1562"/>
              <a:gd name="T61" fmla="*/ 992 h 1600"/>
              <a:gd name="T62" fmla="*/ 130 w 1562"/>
              <a:gd name="T63" fmla="*/ 946 h 1600"/>
              <a:gd name="T64" fmla="*/ 80 w 1562"/>
              <a:gd name="T65" fmla="*/ 908 h 1600"/>
              <a:gd name="T66" fmla="*/ 38 w 1562"/>
              <a:gd name="T67" fmla="*/ 875 h 1600"/>
              <a:gd name="T68" fmla="*/ 0 w 1562"/>
              <a:gd name="T69" fmla="*/ 850 h 1600"/>
              <a:gd name="T70" fmla="*/ 393 w 1562"/>
              <a:gd name="T71" fmla="*/ 0 h 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62" h="1600">
                <a:moveTo>
                  <a:pt x="393" y="0"/>
                </a:moveTo>
                <a:lnTo>
                  <a:pt x="420" y="11"/>
                </a:lnTo>
                <a:lnTo>
                  <a:pt x="455" y="27"/>
                </a:lnTo>
                <a:lnTo>
                  <a:pt x="495" y="44"/>
                </a:lnTo>
                <a:lnTo>
                  <a:pt x="543" y="69"/>
                </a:lnTo>
                <a:lnTo>
                  <a:pt x="595" y="96"/>
                </a:lnTo>
                <a:lnTo>
                  <a:pt x="652" y="128"/>
                </a:lnTo>
                <a:lnTo>
                  <a:pt x="714" y="167"/>
                </a:lnTo>
                <a:lnTo>
                  <a:pt x="779" y="209"/>
                </a:lnTo>
                <a:lnTo>
                  <a:pt x="846" y="257"/>
                </a:lnTo>
                <a:lnTo>
                  <a:pt x="915" y="311"/>
                </a:lnTo>
                <a:lnTo>
                  <a:pt x="984" y="370"/>
                </a:lnTo>
                <a:lnTo>
                  <a:pt x="1053" y="437"/>
                </a:lnTo>
                <a:lnTo>
                  <a:pt x="1124" y="508"/>
                </a:lnTo>
                <a:lnTo>
                  <a:pt x="1193" y="587"/>
                </a:lnTo>
                <a:lnTo>
                  <a:pt x="1259" y="672"/>
                </a:lnTo>
                <a:lnTo>
                  <a:pt x="1324" y="764"/>
                </a:lnTo>
                <a:lnTo>
                  <a:pt x="1385" y="862"/>
                </a:lnTo>
                <a:lnTo>
                  <a:pt x="1441" y="967"/>
                </a:lnTo>
                <a:lnTo>
                  <a:pt x="1493" y="1080"/>
                </a:lnTo>
                <a:lnTo>
                  <a:pt x="1541" y="1201"/>
                </a:lnTo>
                <a:lnTo>
                  <a:pt x="1562" y="1274"/>
                </a:lnTo>
                <a:lnTo>
                  <a:pt x="671" y="1600"/>
                </a:lnTo>
                <a:lnTo>
                  <a:pt x="616" y="1501"/>
                </a:lnTo>
                <a:lnTo>
                  <a:pt x="556" y="1407"/>
                </a:lnTo>
                <a:lnTo>
                  <a:pt x="495" y="1320"/>
                </a:lnTo>
                <a:lnTo>
                  <a:pt x="432" y="1242"/>
                </a:lnTo>
                <a:lnTo>
                  <a:pt x="368" y="1169"/>
                </a:lnTo>
                <a:lnTo>
                  <a:pt x="305" y="1103"/>
                </a:lnTo>
                <a:lnTo>
                  <a:pt x="244" y="1044"/>
                </a:lnTo>
                <a:lnTo>
                  <a:pt x="186" y="992"/>
                </a:lnTo>
                <a:lnTo>
                  <a:pt x="130" y="946"/>
                </a:lnTo>
                <a:lnTo>
                  <a:pt x="80" y="908"/>
                </a:lnTo>
                <a:lnTo>
                  <a:pt x="38" y="875"/>
                </a:lnTo>
                <a:lnTo>
                  <a:pt x="0" y="850"/>
                </a:lnTo>
                <a:lnTo>
                  <a:pt x="393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 flipH="1">
            <a:off x="2431557" y="2736730"/>
            <a:ext cx="1790554" cy="1972790"/>
          </a:xfrm>
          <a:custGeom>
            <a:avLst/>
            <a:gdLst>
              <a:gd name="T0" fmla="*/ 1163 w 1547"/>
              <a:gd name="T1" fmla="*/ 0 h 1729"/>
              <a:gd name="T2" fmla="*/ 1547 w 1547"/>
              <a:gd name="T3" fmla="*/ 913 h 1729"/>
              <a:gd name="T4" fmla="*/ 1133 w 1547"/>
              <a:gd name="T5" fmla="*/ 1664 h 1729"/>
              <a:gd name="T6" fmla="*/ 1094 w 1547"/>
              <a:gd name="T7" fmla="*/ 1729 h 1729"/>
              <a:gd name="T8" fmla="*/ 233 w 1547"/>
              <a:gd name="T9" fmla="*/ 1338 h 1729"/>
              <a:gd name="T10" fmla="*/ 85 w 1547"/>
              <a:gd name="T11" fmla="*/ 1270 h 1729"/>
              <a:gd name="T12" fmla="*/ 114 w 1547"/>
              <a:gd name="T13" fmla="*/ 1157 h 1729"/>
              <a:gd name="T14" fmla="*/ 135 w 1547"/>
              <a:gd name="T15" fmla="*/ 1044 h 1729"/>
              <a:gd name="T16" fmla="*/ 146 w 1547"/>
              <a:gd name="T17" fmla="*/ 931 h 1729"/>
              <a:gd name="T18" fmla="*/ 0 w 1547"/>
              <a:gd name="T19" fmla="*/ 823 h 1729"/>
              <a:gd name="T20" fmla="*/ 152 w 1547"/>
              <a:gd name="T21" fmla="*/ 733 h 1729"/>
              <a:gd name="T22" fmla="*/ 150 w 1547"/>
              <a:gd name="T23" fmla="*/ 670 h 1729"/>
              <a:gd name="T24" fmla="*/ 148 w 1547"/>
              <a:gd name="T25" fmla="*/ 610 h 1729"/>
              <a:gd name="T26" fmla="*/ 144 w 1547"/>
              <a:gd name="T27" fmla="*/ 556 h 1729"/>
              <a:gd name="T28" fmla="*/ 141 w 1547"/>
              <a:gd name="T29" fmla="*/ 508 h 1729"/>
              <a:gd name="T30" fmla="*/ 135 w 1547"/>
              <a:gd name="T31" fmla="*/ 468 h 1729"/>
              <a:gd name="T32" fmla="*/ 131 w 1547"/>
              <a:gd name="T33" fmla="*/ 436 h 1729"/>
              <a:gd name="T34" fmla="*/ 129 w 1547"/>
              <a:gd name="T35" fmla="*/ 411 h 1729"/>
              <a:gd name="T36" fmla="*/ 125 w 1547"/>
              <a:gd name="T37" fmla="*/ 395 h 1729"/>
              <a:gd name="T38" fmla="*/ 125 w 1547"/>
              <a:gd name="T39" fmla="*/ 390 h 1729"/>
              <a:gd name="T40" fmla="*/ 283 w 1547"/>
              <a:gd name="T41" fmla="*/ 332 h 1729"/>
              <a:gd name="T42" fmla="*/ 1157 w 1547"/>
              <a:gd name="T43" fmla="*/ 2 h 1729"/>
              <a:gd name="T44" fmla="*/ 1163 w 1547"/>
              <a:gd name="T45" fmla="*/ 0 h 17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547" h="1729">
                <a:moveTo>
                  <a:pt x="1163" y="0"/>
                </a:moveTo>
                <a:lnTo>
                  <a:pt x="1547" y="913"/>
                </a:lnTo>
                <a:lnTo>
                  <a:pt x="1133" y="1664"/>
                </a:lnTo>
                <a:lnTo>
                  <a:pt x="1094" y="1729"/>
                </a:lnTo>
                <a:lnTo>
                  <a:pt x="233" y="1338"/>
                </a:lnTo>
                <a:lnTo>
                  <a:pt x="85" y="1270"/>
                </a:lnTo>
                <a:lnTo>
                  <a:pt x="114" y="1157"/>
                </a:lnTo>
                <a:lnTo>
                  <a:pt x="135" y="1044"/>
                </a:lnTo>
                <a:lnTo>
                  <a:pt x="146" y="931"/>
                </a:lnTo>
                <a:lnTo>
                  <a:pt x="0" y="823"/>
                </a:lnTo>
                <a:lnTo>
                  <a:pt x="152" y="733"/>
                </a:lnTo>
                <a:lnTo>
                  <a:pt x="150" y="670"/>
                </a:lnTo>
                <a:lnTo>
                  <a:pt x="148" y="610"/>
                </a:lnTo>
                <a:lnTo>
                  <a:pt x="144" y="556"/>
                </a:lnTo>
                <a:lnTo>
                  <a:pt x="141" y="508"/>
                </a:lnTo>
                <a:lnTo>
                  <a:pt x="135" y="468"/>
                </a:lnTo>
                <a:lnTo>
                  <a:pt x="131" y="436"/>
                </a:lnTo>
                <a:lnTo>
                  <a:pt x="129" y="411"/>
                </a:lnTo>
                <a:lnTo>
                  <a:pt x="125" y="395"/>
                </a:lnTo>
                <a:lnTo>
                  <a:pt x="125" y="390"/>
                </a:lnTo>
                <a:lnTo>
                  <a:pt x="283" y="332"/>
                </a:lnTo>
                <a:lnTo>
                  <a:pt x="1157" y="2"/>
                </a:lnTo>
                <a:lnTo>
                  <a:pt x="1163" y="0"/>
                </a:lnTo>
                <a:close/>
              </a:path>
            </a:pathLst>
          </a:custGeom>
          <a:solidFill>
            <a:schemeClr val="accent5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 flipH="1">
            <a:off x="2690824" y="2739012"/>
            <a:ext cx="1261605" cy="1970508"/>
          </a:xfrm>
          <a:custGeom>
            <a:avLst/>
            <a:gdLst>
              <a:gd name="T0" fmla="*/ 924 w 1090"/>
              <a:gd name="T1" fmla="*/ 0 h 1727"/>
              <a:gd name="T2" fmla="*/ 938 w 1090"/>
              <a:gd name="T3" fmla="*/ 31 h 1727"/>
              <a:gd name="T4" fmla="*/ 953 w 1090"/>
              <a:gd name="T5" fmla="*/ 71 h 1727"/>
              <a:gd name="T6" fmla="*/ 972 w 1090"/>
              <a:gd name="T7" fmla="*/ 119 h 1727"/>
              <a:gd name="T8" fmla="*/ 992 w 1090"/>
              <a:gd name="T9" fmla="*/ 178 h 1727"/>
              <a:gd name="T10" fmla="*/ 1011 w 1090"/>
              <a:gd name="T11" fmla="*/ 245 h 1727"/>
              <a:gd name="T12" fmla="*/ 1032 w 1090"/>
              <a:gd name="T13" fmla="*/ 320 h 1727"/>
              <a:gd name="T14" fmla="*/ 1049 w 1090"/>
              <a:gd name="T15" fmla="*/ 401 h 1727"/>
              <a:gd name="T16" fmla="*/ 1065 w 1090"/>
              <a:gd name="T17" fmla="*/ 491 h 1727"/>
              <a:gd name="T18" fmla="*/ 1078 w 1090"/>
              <a:gd name="T19" fmla="*/ 587 h 1727"/>
              <a:gd name="T20" fmla="*/ 1086 w 1090"/>
              <a:gd name="T21" fmla="*/ 689 h 1727"/>
              <a:gd name="T22" fmla="*/ 1090 w 1090"/>
              <a:gd name="T23" fmla="*/ 796 h 1727"/>
              <a:gd name="T24" fmla="*/ 1088 w 1090"/>
              <a:gd name="T25" fmla="*/ 910 h 1727"/>
              <a:gd name="T26" fmla="*/ 1078 w 1090"/>
              <a:gd name="T27" fmla="*/ 1027 h 1727"/>
              <a:gd name="T28" fmla="*/ 1061 w 1090"/>
              <a:gd name="T29" fmla="*/ 1147 h 1727"/>
              <a:gd name="T30" fmla="*/ 1036 w 1090"/>
              <a:gd name="T31" fmla="*/ 1272 h 1727"/>
              <a:gd name="T32" fmla="*/ 1001 w 1090"/>
              <a:gd name="T33" fmla="*/ 1399 h 1727"/>
              <a:gd name="T34" fmla="*/ 955 w 1090"/>
              <a:gd name="T35" fmla="*/ 1529 h 1727"/>
              <a:gd name="T36" fmla="*/ 900 w 1090"/>
              <a:gd name="T37" fmla="*/ 1662 h 1727"/>
              <a:gd name="T38" fmla="*/ 861 w 1090"/>
              <a:gd name="T39" fmla="*/ 1727 h 1727"/>
              <a:gd name="T40" fmla="*/ 0 w 1090"/>
              <a:gd name="T41" fmla="*/ 1336 h 1727"/>
              <a:gd name="T42" fmla="*/ 32 w 1090"/>
              <a:gd name="T43" fmla="*/ 1215 h 1727"/>
              <a:gd name="T44" fmla="*/ 57 w 1090"/>
              <a:gd name="T45" fmla="*/ 1098 h 1727"/>
              <a:gd name="T46" fmla="*/ 74 w 1090"/>
              <a:gd name="T47" fmla="*/ 984 h 1727"/>
              <a:gd name="T48" fmla="*/ 84 w 1090"/>
              <a:gd name="T49" fmla="*/ 875 h 1727"/>
              <a:gd name="T50" fmla="*/ 88 w 1090"/>
              <a:gd name="T51" fmla="*/ 773 h 1727"/>
              <a:gd name="T52" fmla="*/ 88 w 1090"/>
              <a:gd name="T53" fmla="*/ 677 h 1727"/>
              <a:gd name="T54" fmla="*/ 84 w 1090"/>
              <a:gd name="T55" fmla="*/ 589 h 1727"/>
              <a:gd name="T56" fmla="*/ 76 w 1090"/>
              <a:gd name="T57" fmla="*/ 508 h 1727"/>
              <a:gd name="T58" fmla="*/ 67 w 1090"/>
              <a:gd name="T59" fmla="*/ 437 h 1727"/>
              <a:gd name="T60" fmla="*/ 57 w 1090"/>
              <a:gd name="T61" fmla="*/ 378 h 1727"/>
              <a:gd name="T62" fmla="*/ 50 w 1090"/>
              <a:gd name="T63" fmla="*/ 330 h 1727"/>
              <a:gd name="T64" fmla="*/ 924 w 1090"/>
              <a:gd name="T65" fmla="*/ 0 h 1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90" h="1727">
                <a:moveTo>
                  <a:pt x="924" y="0"/>
                </a:moveTo>
                <a:lnTo>
                  <a:pt x="938" y="31"/>
                </a:lnTo>
                <a:lnTo>
                  <a:pt x="953" y="71"/>
                </a:lnTo>
                <a:lnTo>
                  <a:pt x="972" y="119"/>
                </a:lnTo>
                <a:lnTo>
                  <a:pt x="992" y="178"/>
                </a:lnTo>
                <a:lnTo>
                  <a:pt x="1011" y="245"/>
                </a:lnTo>
                <a:lnTo>
                  <a:pt x="1032" y="320"/>
                </a:lnTo>
                <a:lnTo>
                  <a:pt x="1049" y="401"/>
                </a:lnTo>
                <a:lnTo>
                  <a:pt x="1065" y="491"/>
                </a:lnTo>
                <a:lnTo>
                  <a:pt x="1078" y="587"/>
                </a:lnTo>
                <a:lnTo>
                  <a:pt x="1086" y="689"/>
                </a:lnTo>
                <a:lnTo>
                  <a:pt x="1090" y="796"/>
                </a:lnTo>
                <a:lnTo>
                  <a:pt x="1088" y="910"/>
                </a:lnTo>
                <a:lnTo>
                  <a:pt x="1078" y="1027"/>
                </a:lnTo>
                <a:lnTo>
                  <a:pt x="1061" y="1147"/>
                </a:lnTo>
                <a:lnTo>
                  <a:pt x="1036" y="1272"/>
                </a:lnTo>
                <a:lnTo>
                  <a:pt x="1001" y="1399"/>
                </a:lnTo>
                <a:lnTo>
                  <a:pt x="955" y="1529"/>
                </a:lnTo>
                <a:lnTo>
                  <a:pt x="900" y="1662"/>
                </a:lnTo>
                <a:lnTo>
                  <a:pt x="861" y="1727"/>
                </a:lnTo>
                <a:lnTo>
                  <a:pt x="0" y="1336"/>
                </a:lnTo>
                <a:lnTo>
                  <a:pt x="32" y="1215"/>
                </a:lnTo>
                <a:lnTo>
                  <a:pt x="57" y="1098"/>
                </a:lnTo>
                <a:lnTo>
                  <a:pt x="74" y="984"/>
                </a:lnTo>
                <a:lnTo>
                  <a:pt x="84" y="875"/>
                </a:lnTo>
                <a:lnTo>
                  <a:pt x="88" y="773"/>
                </a:lnTo>
                <a:lnTo>
                  <a:pt x="88" y="677"/>
                </a:lnTo>
                <a:lnTo>
                  <a:pt x="84" y="589"/>
                </a:lnTo>
                <a:lnTo>
                  <a:pt x="76" y="508"/>
                </a:lnTo>
                <a:lnTo>
                  <a:pt x="67" y="437"/>
                </a:lnTo>
                <a:lnTo>
                  <a:pt x="57" y="378"/>
                </a:lnTo>
                <a:lnTo>
                  <a:pt x="50" y="330"/>
                </a:lnTo>
                <a:lnTo>
                  <a:pt x="924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>
            <a:off x="3016062" y="4261107"/>
            <a:ext cx="1924816" cy="1858690"/>
          </a:xfrm>
          <a:custGeom>
            <a:avLst/>
            <a:gdLst>
              <a:gd name="T0" fmla="*/ 660 w 1663"/>
              <a:gd name="T1" fmla="*/ 0 h 1629"/>
              <a:gd name="T2" fmla="*/ 811 w 1663"/>
              <a:gd name="T3" fmla="*/ 71 h 1629"/>
              <a:gd name="T4" fmla="*/ 1658 w 1663"/>
              <a:gd name="T5" fmla="*/ 472 h 1629"/>
              <a:gd name="T6" fmla="*/ 1663 w 1663"/>
              <a:gd name="T7" fmla="*/ 474 h 1629"/>
              <a:gd name="T8" fmla="*/ 1274 w 1663"/>
              <a:gd name="T9" fmla="*/ 1383 h 1629"/>
              <a:gd name="T10" fmla="*/ 447 w 1663"/>
              <a:gd name="T11" fmla="*/ 1608 h 1629"/>
              <a:gd name="T12" fmla="*/ 374 w 1663"/>
              <a:gd name="T13" fmla="*/ 1629 h 1629"/>
              <a:gd name="T14" fmla="*/ 55 w 1663"/>
              <a:gd name="T15" fmla="*/ 735 h 1629"/>
              <a:gd name="T16" fmla="*/ 0 w 1663"/>
              <a:gd name="T17" fmla="*/ 585 h 1629"/>
              <a:gd name="T18" fmla="*/ 101 w 1663"/>
              <a:gd name="T19" fmla="*/ 525 h 1629"/>
              <a:gd name="T20" fmla="*/ 197 w 1663"/>
              <a:gd name="T21" fmla="*/ 460 h 1629"/>
              <a:gd name="T22" fmla="*/ 286 w 1663"/>
              <a:gd name="T23" fmla="*/ 391 h 1629"/>
              <a:gd name="T24" fmla="*/ 261 w 1663"/>
              <a:gd name="T25" fmla="*/ 213 h 1629"/>
              <a:gd name="T26" fmla="*/ 431 w 1663"/>
              <a:gd name="T27" fmla="*/ 259 h 1629"/>
              <a:gd name="T28" fmla="*/ 478 w 1663"/>
              <a:gd name="T29" fmla="*/ 213 h 1629"/>
              <a:gd name="T30" fmla="*/ 518 w 1663"/>
              <a:gd name="T31" fmla="*/ 169 h 1629"/>
              <a:gd name="T32" fmla="*/ 554 w 1663"/>
              <a:gd name="T33" fmla="*/ 130 h 1629"/>
              <a:gd name="T34" fmla="*/ 585 w 1663"/>
              <a:gd name="T35" fmla="*/ 94 h 1629"/>
              <a:gd name="T36" fmla="*/ 612 w 1663"/>
              <a:gd name="T37" fmla="*/ 61 h 1629"/>
              <a:gd name="T38" fmla="*/ 631 w 1663"/>
              <a:gd name="T39" fmla="*/ 36 h 1629"/>
              <a:gd name="T40" fmla="*/ 646 w 1663"/>
              <a:gd name="T41" fmla="*/ 17 h 1629"/>
              <a:gd name="T42" fmla="*/ 656 w 1663"/>
              <a:gd name="T43" fmla="*/ 3 h 1629"/>
              <a:gd name="T44" fmla="*/ 660 w 1663"/>
              <a:gd name="T45" fmla="*/ 0 h 16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63" h="1629">
                <a:moveTo>
                  <a:pt x="660" y="0"/>
                </a:moveTo>
                <a:lnTo>
                  <a:pt x="811" y="71"/>
                </a:lnTo>
                <a:lnTo>
                  <a:pt x="1658" y="472"/>
                </a:lnTo>
                <a:lnTo>
                  <a:pt x="1663" y="474"/>
                </a:lnTo>
                <a:lnTo>
                  <a:pt x="1274" y="1383"/>
                </a:lnTo>
                <a:lnTo>
                  <a:pt x="447" y="1608"/>
                </a:lnTo>
                <a:lnTo>
                  <a:pt x="374" y="1629"/>
                </a:lnTo>
                <a:lnTo>
                  <a:pt x="55" y="735"/>
                </a:lnTo>
                <a:lnTo>
                  <a:pt x="0" y="585"/>
                </a:lnTo>
                <a:lnTo>
                  <a:pt x="101" y="525"/>
                </a:lnTo>
                <a:lnTo>
                  <a:pt x="197" y="460"/>
                </a:lnTo>
                <a:lnTo>
                  <a:pt x="286" y="391"/>
                </a:lnTo>
                <a:lnTo>
                  <a:pt x="261" y="213"/>
                </a:lnTo>
                <a:lnTo>
                  <a:pt x="431" y="259"/>
                </a:lnTo>
                <a:lnTo>
                  <a:pt x="478" y="213"/>
                </a:lnTo>
                <a:lnTo>
                  <a:pt x="518" y="169"/>
                </a:lnTo>
                <a:lnTo>
                  <a:pt x="554" y="130"/>
                </a:lnTo>
                <a:lnTo>
                  <a:pt x="585" y="94"/>
                </a:lnTo>
                <a:lnTo>
                  <a:pt x="612" y="61"/>
                </a:lnTo>
                <a:lnTo>
                  <a:pt x="631" y="36"/>
                </a:lnTo>
                <a:lnTo>
                  <a:pt x="646" y="17"/>
                </a:lnTo>
                <a:lnTo>
                  <a:pt x="656" y="3"/>
                </a:lnTo>
                <a:lnTo>
                  <a:pt x="660" y="0"/>
                </a:lnTo>
                <a:close/>
              </a:path>
            </a:pathLst>
          </a:custGeom>
          <a:solidFill>
            <a:schemeClr val="accent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 flipH="1">
            <a:off x="3021849" y="4342118"/>
            <a:ext cx="1855370" cy="1777678"/>
          </a:xfrm>
          <a:custGeom>
            <a:avLst/>
            <a:gdLst>
              <a:gd name="T0" fmla="*/ 756 w 1603"/>
              <a:gd name="T1" fmla="*/ 0 h 1558"/>
              <a:gd name="T2" fmla="*/ 1603 w 1603"/>
              <a:gd name="T3" fmla="*/ 401 h 1558"/>
              <a:gd name="T4" fmla="*/ 1591 w 1603"/>
              <a:gd name="T5" fmla="*/ 428 h 1558"/>
              <a:gd name="T6" fmla="*/ 1576 w 1603"/>
              <a:gd name="T7" fmla="*/ 460 h 1558"/>
              <a:gd name="T8" fmla="*/ 1557 w 1603"/>
              <a:gd name="T9" fmla="*/ 502 h 1558"/>
              <a:gd name="T10" fmla="*/ 1534 w 1603"/>
              <a:gd name="T11" fmla="*/ 549 h 1558"/>
              <a:gd name="T12" fmla="*/ 1505 w 1603"/>
              <a:gd name="T13" fmla="*/ 602 h 1558"/>
              <a:gd name="T14" fmla="*/ 1472 w 1603"/>
              <a:gd name="T15" fmla="*/ 658 h 1558"/>
              <a:gd name="T16" fmla="*/ 1434 w 1603"/>
              <a:gd name="T17" fmla="*/ 719 h 1558"/>
              <a:gd name="T18" fmla="*/ 1390 w 1603"/>
              <a:gd name="T19" fmla="*/ 783 h 1558"/>
              <a:gd name="T20" fmla="*/ 1342 w 1603"/>
              <a:gd name="T21" fmla="*/ 850 h 1558"/>
              <a:gd name="T22" fmla="*/ 1288 w 1603"/>
              <a:gd name="T23" fmla="*/ 919 h 1558"/>
              <a:gd name="T24" fmla="*/ 1227 w 1603"/>
              <a:gd name="T25" fmla="*/ 988 h 1558"/>
              <a:gd name="T26" fmla="*/ 1161 w 1603"/>
              <a:gd name="T27" fmla="*/ 1057 h 1558"/>
              <a:gd name="T28" fmla="*/ 1088 w 1603"/>
              <a:gd name="T29" fmla="*/ 1126 h 1558"/>
              <a:gd name="T30" fmla="*/ 1010 w 1603"/>
              <a:gd name="T31" fmla="*/ 1195 h 1558"/>
              <a:gd name="T32" fmla="*/ 923 w 1603"/>
              <a:gd name="T33" fmla="*/ 1261 h 1558"/>
              <a:gd name="T34" fmla="*/ 831 w 1603"/>
              <a:gd name="T35" fmla="*/ 1324 h 1558"/>
              <a:gd name="T36" fmla="*/ 733 w 1603"/>
              <a:gd name="T37" fmla="*/ 1385 h 1558"/>
              <a:gd name="T38" fmla="*/ 626 w 1603"/>
              <a:gd name="T39" fmla="*/ 1441 h 1558"/>
              <a:gd name="T40" fmla="*/ 513 w 1603"/>
              <a:gd name="T41" fmla="*/ 1493 h 1558"/>
              <a:gd name="T42" fmla="*/ 392 w 1603"/>
              <a:gd name="T43" fmla="*/ 1537 h 1558"/>
              <a:gd name="T44" fmla="*/ 319 w 1603"/>
              <a:gd name="T45" fmla="*/ 1558 h 1558"/>
              <a:gd name="T46" fmla="*/ 0 w 1603"/>
              <a:gd name="T47" fmla="*/ 664 h 1558"/>
              <a:gd name="T48" fmla="*/ 100 w 1603"/>
              <a:gd name="T49" fmla="*/ 610 h 1558"/>
              <a:gd name="T50" fmla="*/ 194 w 1603"/>
              <a:gd name="T51" fmla="*/ 552 h 1558"/>
              <a:gd name="T52" fmla="*/ 281 w 1603"/>
              <a:gd name="T53" fmla="*/ 491 h 1558"/>
              <a:gd name="T54" fmla="*/ 361 w 1603"/>
              <a:gd name="T55" fmla="*/ 428 h 1558"/>
              <a:gd name="T56" fmla="*/ 434 w 1603"/>
              <a:gd name="T57" fmla="*/ 366 h 1558"/>
              <a:gd name="T58" fmla="*/ 499 w 1603"/>
              <a:gd name="T59" fmla="*/ 303 h 1558"/>
              <a:gd name="T60" fmla="*/ 559 w 1603"/>
              <a:gd name="T61" fmla="*/ 243 h 1558"/>
              <a:gd name="T62" fmla="*/ 613 w 1603"/>
              <a:gd name="T63" fmla="*/ 184 h 1558"/>
              <a:gd name="T64" fmla="*/ 659 w 1603"/>
              <a:gd name="T65" fmla="*/ 130 h 1558"/>
              <a:gd name="T66" fmla="*/ 697 w 1603"/>
              <a:gd name="T67" fmla="*/ 80 h 1558"/>
              <a:gd name="T68" fmla="*/ 730 w 1603"/>
              <a:gd name="T69" fmla="*/ 38 h 1558"/>
              <a:gd name="T70" fmla="*/ 756 w 1603"/>
              <a:gd name="T71" fmla="*/ 0 h 1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03" h="1558">
                <a:moveTo>
                  <a:pt x="756" y="0"/>
                </a:moveTo>
                <a:lnTo>
                  <a:pt x="1603" y="401"/>
                </a:lnTo>
                <a:lnTo>
                  <a:pt x="1591" y="428"/>
                </a:lnTo>
                <a:lnTo>
                  <a:pt x="1576" y="460"/>
                </a:lnTo>
                <a:lnTo>
                  <a:pt x="1557" y="502"/>
                </a:lnTo>
                <a:lnTo>
                  <a:pt x="1534" y="549"/>
                </a:lnTo>
                <a:lnTo>
                  <a:pt x="1505" y="602"/>
                </a:lnTo>
                <a:lnTo>
                  <a:pt x="1472" y="658"/>
                </a:lnTo>
                <a:lnTo>
                  <a:pt x="1434" y="719"/>
                </a:lnTo>
                <a:lnTo>
                  <a:pt x="1390" y="783"/>
                </a:lnTo>
                <a:lnTo>
                  <a:pt x="1342" y="850"/>
                </a:lnTo>
                <a:lnTo>
                  <a:pt x="1288" y="919"/>
                </a:lnTo>
                <a:lnTo>
                  <a:pt x="1227" y="988"/>
                </a:lnTo>
                <a:lnTo>
                  <a:pt x="1161" y="1057"/>
                </a:lnTo>
                <a:lnTo>
                  <a:pt x="1088" y="1126"/>
                </a:lnTo>
                <a:lnTo>
                  <a:pt x="1010" y="1195"/>
                </a:lnTo>
                <a:lnTo>
                  <a:pt x="923" y="1261"/>
                </a:lnTo>
                <a:lnTo>
                  <a:pt x="831" y="1324"/>
                </a:lnTo>
                <a:lnTo>
                  <a:pt x="733" y="1385"/>
                </a:lnTo>
                <a:lnTo>
                  <a:pt x="626" y="1441"/>
                </a:lnTo>
                <a:lnTo>
                  <a:pt x="513" y="1493"/>
                </a:lnTo>
                <a:lnTo>
                  <a:pt x="392" y="1537"/>
                </a:lnTo>
                <a:lnTo>
                  <a:pt x="319" y="1558"/>
                </a:lnTo>
                <a:lnTo>
                  <a:pt x="0" y="664"/>
                </a:lnTo>
                <a:lnTo>
                  <a:pt x="100" y="610"/>
                </a:lnTo>
                <a:lnTo>
                  <a:pt x="194" y="552"/>
                </a:lnTo>
                <a:lnTo>
                  <a:pt x="281" y="491"/>
                </a:lnTo>
                <a:lnTo>
                  <a:pt x="361" y="428"/>
                </a:lnTo>
                <a:lnTo>
                  <a:pt x="434" y="366"/>
                </a:lnTo>
                <a:lnTo>
                  <a:pt x="499" y="303"/>
                </a:lnTo>
                <a:lnTo>
                  <a:pt x="559" y="243"/>
                </a:lnTo>
                <a:lnTo>
                  <a:pt x="613" y="184"/>
                </a:lnTo>
                <a:lnTo>
                  <a:pt x="659" y="130"/>
                </a:lnTo>
                <a:lnTo>
                  <a:pt x="697" y="80"/>
                </a:lnTo>
                <a:lnTo>
                  <a:pt x="730" y="38"/>
                </a:lnTo>
                <a:lnTo>
                  <a:pt x="75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  <a:alpha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Box 121"/>
          <p:cNvSpPr txBox="1"/>
          <p:nvPr/>
        </p:nvSpPr>
        <p:spPr>
          <a:xfrm>
            <a:off x="5051059" y="5186963"/>
            <a:ext cx="2089885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4917050" y="2312934"/>
            <a:ext cx="2357903" cy="2357901"/>
            <a:chOff x="14519275" y="-16298863"/>
            <a:chExt cx="34758313" cy="34758313"/>
          </a:xfrm>
        </p:grpSpPr>
        <p:sp>
          <p:nvSpPr>
            <p:cNvPr id="29" name="Freeform 22"/>
            <p:cNvSpPr>
              <a:spLocks/>
            </p:cNvSpPr>
            <p:nvPr/>
          </p:nvSpPr>
          <p:spPr bwMode="auto">
            <a:xfrm>
              <a:off x="14519275" y="-16298863"/>
              <a:ext cx="26447750" cy="26447750"/>
            </a:xfrm>
            <a:custGeom>
              <a:avLst/>
              <a:gdLst>
                <a:gd name="T0" fmla="*/ 8997 w 16660"/>
                <a:gd name="T1" fmla="*/ 13 h 16660"/>
                <a:gd name="T2" fmla="*/ 9382 w 16660"/>
                <a:gd name="T3" fmla="*/ 219 h 16660"/>
                <a:gd name="T4" fmla="*/ 9587 w 16660"/>
                <a:gd name="T5" fmla="*/ 610 h 16660"/>
                <a:gd name="T6" fmla="*/ 10875 w 16660"/>
                <a:gd name="T7" fmla="*/ 2833 h 16660"/>
                <a:gd name="T8" fmla="*/ 13031 w 16660"/>
                <a:gd name="T9" fmla="*/ 1911 h 16660"/>
                <a:gd name="T10" fmla="*/ 13469 w 16660"/>
                <a:gd name="T11" fmla="*/ 1871 h 16660"/>
                <a:gd name="T12" fmla="*/ 13854 w 16660"/>
                <a:gd name="T13" fmla="*/ 2077 h 16660"/>
                <a:gd name="T14" fmla="*/ 14749 w 16660"/>
                <a:gd name="T15" fmla="*/ 3052 h 16660"/>
                <a:gd name="T16" fmla="*/ 14789 w 16660"/>
                <a:gd name="T17" fmla="*/ 3483 h 16660"/>
                <a:gd name="T18" fmla="*/ 13608 w 16660"/>
                <a:gd name="T19" fmla="*/ 5361 h 16660"/>
                <a:gd name="T20" fmla="*/ 14165 w 16660"/>
                <a:gd name="T21" fmla="*/ 6695 h 16660"/>
                <a:gd name="T22" fmla="*/ 16328 w 16660"/>
                <a:gd name="T23" fmla="*/ 7186 h 16660"/>
                <a:gd name="T24" fmla="*/ 16600 w 16660"/>
                <a:gd name="T25" fmla="*/ 7524 h 16660"/>
                <a:gd name="T26" fmla="*/ 16660 w 16660"/>
                <a:gd name="T27" fmla="*/ 8844 h 16660"/>
                <a:gd name="T28" fmla="*/ 16534 w 16660"/>
                <a:gd name="T29" fmla="*/ 9269 h 16660"/>
                <a:gd name="T30" fmla="*/ 16196 w 16660"/>
                <a:gd name="T31" fmla="*/ 9541 h 16660"/>
                <a:gd name="T32" fmla="*/ 14013 w 16660"/>
                <a:gd name="T33" fmla="*/ 10430 h 16660"/>
                <a:gd name="T34" fmla="*/ 14676 w 16660"/>
                <a:gd name="T35" fmla="*/ 12898 h 16660"/>
                <a:gd name="T36" fmla="*/ 14802 w 16660"/>
                <a:gd name="T37" fmla="*/ 13323 h 16660"/>
                <a:gd name="T38" fmla="*/ 14683 w 16660"/>
                <a:gd name="T39" fmla="*/ 13741 h 16660"/>
                <a:gd name="T40" fmla="*/ 13741 w 16660"/>
                <a:gd name="T41" fmla="*/ 14683 h 16660"/>
                <a:gd name="T42" fmla="*/ 13323 w 16660"/>
                <a:gd name="T43" fmla="*/ 14802 h 16660"/>
                <a:gd name="T44" fmla="*/ 12898 w 16660"/>
                <a:gd name="T45" fmla="*/ 14676 h 16660"/>
                <a:gd name="T46" fmla="*/ 10423 w 16660"/>
                <a:gd name="T47" fmla="*/ 14013 h 16660"/>
                <a:gd name="T48" fmla="*/ 9541 w 16660"/>
                <a:gd name="T49" fmla="*/ 16196 h 16660"/>
                <a:gd name="T50" fmla="*/ 9269 w 16660"/>
                <a:gd name="T51" fmla="*/ 16534 h 16660"/>
                <a:gd name="T52" fmla="*/ 8844 w 16660"/>
                <a:gd name="T53" fmla="*/ 16660 h 16660"/>
                <a:gd name="T54" fmla="*/ 7524 w 16660"/>
                <a:gd name="T55" fmla="*/ 16600 h 16660"/>
                <a:gd name="T56" fmla="*/ 7186 w 16660"/>
                <a:gd name="T57" fmla="*/ 16328 h 16660"/>
                <a:gd name="T58" fmla="*/ 6695 w 16660"/>
                <a:gd name="T59" fmla="*/ 14165 h 16660"/>
                <a:gd name="T60" fmla="*/ 5361 w 16660"/>
                <a:gd name="T61" fmla="*/ 13608 h 16660"/>
                <a:gd name="T62" fmla="*/ 3483 w 16660"/>
                <a:gd name="T63" fmla="*/ 14789 h 16660"/>
                <a:gd name="T64" fmla="*/ 3052 w 16660"/>
                <a:gd name="T65" fmla="*/ 14749 h 16660"/>
                <a:gd name="T66" fmla="*/ 2077 w 16660"/>
                <a:gd name="T67" fmla="*/ 13854 h 16660"/>
                <a:gd name="T68" fmla="*/ 1871 w 16660"/>
                <a:gd name="T69" fmla="*/ 13469 h 16660"/>
                <a:gd name="T70" fmla="*/ 1911 w 16660"/>
                <a:gd name="T71" fmla="*/ 13031 h 16660"/>
                <a:gd name="T72" fmla="*/ 2833 w 16660"/>
                <a:gd name="T73" fmla="*/ 10875 h 16660"/>
                <a:gd name="T74" fmla="*/ 610 w 16660"/>
                <a:gd name="T75" fmla="*/ 9587 h 16660"/>
                <a:gd name="T76" fmla="*/ 219 w 16660"/>
                <a:gd name="T77" fmla="*/ 9382 h 16660"/>
                <a:gd name="T78" fmla="*/ 13 w 16660"/>
                <a:gd name="T79" fmla="*/ 8997 h 16660"/>
                <a:gd name="T80" fmla="*/ 13 w 16660"/>
                <a:gd name="T81" fmla="*/ 7663 h 16660"/>
                <a:gd name="T82" fmla="*/ 219 w 16660"/>
                <a:gd name="T83" fmla="*/ 7278 h 16660"/>
                <a:gd name="T84" fmla="*/ 610 w 16660"/>
                <a:gd name="T85" fmla="*/ 7073 h 16660"/>
                <a:gd name="T86" fmla="*/ 2833 w 16660"/>
                <a:gd name="T87" fmla="*/ 5786 h 16660"/>
                <a:gd name="T88" fmla="*/ 1911 w 16660"/>
                <a:gd name="T89" fmla="*/ 3623 h 16660"/>
                <a:gd name="T90" fmla="*/ 1871 w 16660"/>
                <a:gd name="T91" fmla="*/ 3191 h 16660"/>
                <a:gd name="T92" fmla="*/ 2077 w 16660"/>
                <a:gd name="T93" fmla="*/ 2807 h 16660"/>
                <a:gd name="T94" fmla="*/ 3052 w 16660"/>
                <a:gd name="T95" fmla="*/ 1911 h 16660"/>
                <a:gd name="T96" fmla="*/ 3483 w 16660"/>
                <a:gd name="T97" fmla="*/ 1864 h 16660"/>
                <a:gd name="T98" fmla="*/ 5361 w 16660"/>
                <a:gd name="T99" fmla="*/ 3052 h 16660"/>
                <a:gd name="T100" fmla="*/ 6695 w 16660"/>
                <a:gd name="T101" fmla="*/ 2495 h 16660"/>
                <a:gd name="T102" fmla="*/ 7186 w 16660"/>
                <a:gd name="T103" fmla="*/ 332 h 16660"/>
                <a:gd name="T104" fmla="*/ 7524 w 16660"/>
                <a:gd name="T105" fmla="*/ 60 h 16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6660" h="16660">
                  <a:moveTo>
                    <a:pt x="7816" y="0"/>
                  </a:moveTo>
                  <a:lnTo>
                    <a:pt x="8844" y="0"/>
                  </a:lnTo>
                  <a:lnTo>
                    <a:pt x="8997" y="13"/>
                  </a:lnTo>
                  <a:lnTo>
                    <a:pt x="9136" y="60"/>
                  </a:lnTo>
                  <a:lnTo>
                    <a:pt x="9269" y="126"/>
                  </a:lnTo>
                  <a:lnTo>
                    <a:pt x="9382" y="219"/>
                  </a:lnTo>
                  <a:lnTo>
                    <a:pt x="9475" y="332"/>
                  </a:lnTo>
                  <a:lnTo>
                    <a:pt x="9541" y="464"/>
                  </a:lnTo>
                  <a:lnTo>
                    <a:pt x="9587" y="610"/>
                  </a:lnTo>
                  <a:lnTo>
                    <a:pt x="9966" y="2495"/>
                  </a:lnTo>
                  <a:lnTo>
                    <a:pt x="10430" y="2647"/>
                  </a:lnTo>
                  <a:lnTo>
                    <a:pt x="10875" y="2833"/>
                  </a:lnTo>
                  <a:lnTo>
                    <a:pt x="11299" y="3052"/>
                  </a:lnTo>
                  <a:lnTo>
                    <a:pt x="12898" y="1984"/>
                  </a:lnTo>
                  <a:lnTo>
                    <a:pt x="13031" y="1911"/>
                  </a:lnTo>
                  <a:lnTo>
                    <a:pt x="13177" y="1864"/>
                  </a:lnTo>
                  <a:lnTo>
                    <a:pt x="13323" y="1851"/>
                  </a:lnTo>
                  <a:lnTo>
                    <a:pt x="13469" y="1871"/>
                  </a:lnTo>
                  <a:lnTo>
                    <a:pt x="13608" y="1911"/>
                  </a:lnTo>
                  <a:lnTo>
                    <a:pt x="13741" y="1977"/>
                  </a:lnTo>
                  <a:lnTo>
                    <a:pt x="13854" y="2077"/>
                  </a:lnTo>
                  <a:lnTo>
                    <a:pt x="14583" y="2807"/>
                  </a:lnTo>
                  <a:lnTo>
                    <a:pt x="14683" y="2919"/>
                  </a:lnTo>
                  <a:lnTo>
                    <a:pt x="14749" y="3052"/>
                  </a:lnTo>
                  <a:lnTo>
                    <a:pt x="14789" y="3191"/>
                  </a:lnTo>
                  <a:lnTo>
                    <a:pt x="14802" y="3337"/>
                  </a:lnTo>
                  <a:lnTo>
                    <a:pt x="14789" y="3483"/>
                  </a:lnTo>
                  <a:lnTo>
                    <a:pt x="14749" y="3623"/>
                  </a:lnTo>
                  <a:lnTo>
                    <a:pt x="14676" y="3762"/>
                  </a:lnTo>
                  <a:lnTo>
                    <a:pt x="13608" y="5361"/>
                  </a:lnTo>
                  <a:lnTo>
                    <a:pt x="13827" y="5786"/>
                  </a:lnTo>
                  <a:lnTo>
                    <a:pt x="14013" y="6230"/>
                  </a:lnTo>
                  <a:lnTo>
                    <a:pt x="14165" y="6695"/>
                  </a:lnTo>
                  <a:lnTo>
                    <a:pt x="16050" y="7073"/>
                  </a:lnTo>
                  <a:lnTo>
                    <a:pt x="16196" y="7119"/>
                  </a:lnTo>
                  <a:lnTo>
                    <a:pt x="16328" y="7186"/>
                  </a:lnTo>
                  <a:lnTo>
                    <a:pt x="16441" y="7278"/>
                  </a:lnTo>
                  <a:lnTo>
                    <a:pt x="16534" y="7391"/>
                  </a:lnTo>
                  <a:lnTo>
                    <a:pt x="16600" y="7524"/>
                  </a:lnTo>
                  <a:lnTo>
                    <a:pt x="16647" y="7663"/>
                  </a:lnTo>
                  <a:lnTo>
                    <a:pt x="16660" y="7816"/>
                  </a:lnTo>
                  <a:lnTo>
                    <a:pt x="16660" y="8844"/>
                  </a:lnTo>
                  <a:lnTo>
                    <a:pt x="16647" y="8997"/>
                  </a:lnTo>
                  <a:lnTo>
                    <a:pt x="16600" y="9136"/>
                  </a:lnTo>
                  <a:lnTo>
                    <a:pt x="16534" y="9269"/>
                  </a:lnTo>
                  <a:lnTo>
                    <a:pt x="16441" y="9382"/>
                  </a:lnTo>
                  <a:lnTo>
                    <a:pt x="16328" y="9475"/>
                  </a:lnTo>
                  <a:lnTo>
                    <a:pt x="16196" y="9541"/>
                  </a:lnTo>
                  <a:lnTo>
                    <a:pt x="16050" y="9587"/>
                  </a:lnTo>
                  <a:lnTo>
                    <a:pt x="14165" y="9966"/>
                  </a:lnTo>
                  <a:lnTo>
                    <a:pt x="14013" y="10430"/>
                  </a:lnTo>
                  <a:lnTo>
                    <a:pt x="13827" y="10875"/>
                  </a:lnTo>
                  <a:lnTo>
                    <a:pt x="13608" y="11299"/>
                  </a:lnTo>
                  <a:lnTo>
                    <a:pt x="14676" y="12898"/>
                  </a:lnTo>
                  <a:lnTo>
                    <a:pt x="14749" y="13031"/>
                  </a:lnTo>
                  <a:lnTo>
                    <a:pt x="14789" y="13177"/>
                  </a:lnTo>
                  <a:lnTo>
                    <a:pt x="14802" y="13323"/>
                  </a:lnTo>
                  <a:lnTo>
                    <a:pt x="14789" y="13469"/>
                  </a:lnTo>
                  <a:lnTo>
                    <a:pt x="14749" y="13608"/>
                  </a:lnTo>
                  <a:lnTo>
                    <a:pt x="14683" y="13741"/>
                  </a:lnTo>
                  <a:lnTo>
                    <a:pt x="14583" y="13854"/>
                  </a:lnTo>
                  <a:lnTo>
                    <a:pt x="13854" y="14583"/>
                  </a:lnTo>
                  <a:lnTo>
                    <a:pt x="13741" y="14683"/>
                  </a:lnTo>
                  <a:lnTo>
                    <a:pt x="13608" y="14749"/>
                  </a:lnTo>
                  <a:lnTo>
                    <a:pt x="13469" y="14789"/>
                  </a:lnTo>
                  <a:lnTo>
                    <a:pt x="13323" y="14802"/>
                  </a:lnTo>
                  <a:lnTo>
                    <a:pt x="13177" y="14789"/>
                  </a:lnTo>
                  <a:lnTo>
                    <a:pt x="13031" y="14749"/>
                  </a:lnTo>
                  <a:lnTo>
                    <a:pt x="12898" y="14676"/>
                  </a:lnTo>
                  <a:lnTo>
                    <a:pt x="11299" y="13608"/>
                  </a:lnTo>
                  <a:lnTo>
                    <a:pt x="10875" y="13827"/>
                  </a:lnTo>
                  <a:lnTo>
                    <a:pt x="10423" y="14013"/>
                  </a:lnTo>
                  <a:lnTo>
                    <a:pt x="9966" y="14165"/>
                  </a:lnTo>
                  <a:lnTo>
                    <a:pt x="9587" y="16050"/>
                  </a:lnTo>
                  <a:lnTo>
                    <a:pt x="9541" y="16196"/>
                  </a:lnTo>
                  <a:lnTo>
                    <a:pt x="9475" y="16328"/>
                  </a:lnTo>
                  <a:lnTo>
                    <a:pt x="9382" y="16441"/>
                  </a:lnTo>
                  <a:lnTo>
                    <a:pt x="9269" y="16534"/>
                  </a:lnTo>
                  <a:lnTo>
                    <a:pt x="9136" y="16600"/>
                  </a:lnTo>
                  <a:lnTo>
                    <a:pt x="8997" y="16647"/>
                  </a:lnTo>
                  <a:lnTo>
                    <a:pt x="8844" y="16660"/>
                  </a:lnTo>
                  <a:lnTo>
                    <a:pt x="7816" y="16660"/>
                  </a:lnTo>
                  <a:lnTo>
                    <a:pt x="7663" y="16647"/>
                  </a:lnTo>
                  <a:lnTo>
                    <a:pt x="7524" y="16600"/>
                  </a:lnTo>
                  <a:lnTo>
                    <a:pt x="7391" y="16534"/>
                  </a:lnTo>
                  <a:lnTo>
                    <a:pt x="7278" y="16441"/>
                  </a:lnTo>
                  <a:lnTo>
                    <a:pt x="7186" y="16328"/>
                  </a:lnTo>
                  <a:lnTo>
                    <a:pt x="7119" y="16196"/>
                  </a:lnTo>
                  <a:lnTo>
                    <a:pt x="7073" y="16050"/>
                  </a:lnTo>
                  <a:lnTo>
                    <a:pt x="6695" y="14165"/>
                  </a:lnTo>
                  <a:lnTo>
                    <a:pt x="6230" y="14013"/>
                  </a:lnTo>
                  <a:lnTo>
                    <a:pt x="5786" y="13827"/>
                  </a:lnTo>
                  <a:lnTo>
                    <a:pt x="5361" y="13608"/>
                  </a:lnTo>
                  <a:lnTo>
                    <a:pt x="3762" y="14676"/>
                  </a:lnTo>
                  <a:lnTo>
                    <a:pt x="3623" y="14749"/>
                  </a:lnTo>
                  <a:lnTo>
                    <a:pt x="3483" y="14789"/>
                  </a:lnTo>
                  <a:lnTo>
                    <a:pt x="3337" y="14802"/>
                  </a:lnTo>
                  <a:lnTo>
                    <a:pt x="3191" y="14789"/>
                  </a:lnTo>
                  <a:lnTo>
                    <a:pt x="3052" y="14749"/>
                  </a:lnTo>
                  <a:lnTo>
                    <a:pt x="2919" y="14683"/>
                  </a:lnTo>
                  <a:lnTo>
                    <a:pt x="2807" y="14583"/>
                  </a:lnTo>
                  <a:lnTo>
                    <a:pt x="2077" y="13854"/>
                  </a:lnTo>
                  <a:lnTo>
                    <a:pt x="1977" y="13741"/>
                  </a:lnTo>
                  <a:lnTo>
                    <a:pt x="1911" y="13608"/>
                  </a:lnTo>
                  <a:lnTo>
                    <a:pt x="1871" y="13469"/>
                  </a:lnTo>
                  <a:lnTo>
                    <a:pt x="1851" y="13323"/>
                  </a:lnTo>
                  <a:lnTo>
                    <a:pt x="1864" y="13177"/>
                  </a:lnTo>
                  <a:lnTo>
                    <a:pt x="1911" y="13031"/>
                  </a:lnTo>
                  <a:lnTo>
                    <a:pt x="1984" y="12898"/>
                  </a:lnTo>
                  <a:lnTo>
                    <a:pt x="3052" y="11299"/>
                  </a:lnTo>
                  <a:lnTo>
                    <a:pt x="2833" y="10875"/>
                  </a:lnTo>
                  <a:lnTo>
                    <a:pt x="2647" y="10430"/>
                  </a:lnTo>
                  <a:lnTo>
                    <a:pt x="2495" y="9966"/>
                  </a:lnTo>
                  <a:lnTo>
                    <a:pt x="610" y="9587"/>
                  </a:lnTo>
                  <a:lnTo>
                    <a:pt x="464" y="9541"/>
                  </a:lnTo>
                  <a:lnTo>
                    <a:pt x="332" y="9475"/>
                  </a:lnTo>
                  <a:lnTo>
                    <a:pt x="219" y="9382"/>
                  </a:lnTo>
                  <a:lnTo>
                    <a:pt x="126" y="9269"/>
                  </a:lnTo>
                  <a:lnTo>
                    <a:pt x="60" y="9136"/>
                  </a:lnTo>
                  <a:lnTo>
                    <a:pt x="13" y="8997"/>
                  </a:lnTo>
                  <a:lnTo>
                    <a:pt x="0" y="8844"/>
                  </a:lnTo>
                  <a:lnTo>
                    <a:pt x="0" y="7816"/>
                  </a:lnTo>
                  <a:lnTo>
                    <a:pt x="13" y="7663"/>
                  </a:lnTo>
                  <a:lnTo>
                    <a:pt x="60" y="7524"/>
                  </a:lnTo>
                  <a:lnTo>
                    <a:pt x="126" y="7391"/>
                  </a:lnTo>
                  <a:lnTo>
                    <a:pt x="219" y="7278"/>
                  </a:lnTo>
                  <a:lnTo>
                    <a:pt x="332" y="7186"/>
                  </a:lnTo>
                  <a:lnTo>
                    <a:pt x="464" y="7119"/>
                  </a:lnTo>
                  <a:lnTo>
                    <a:pt x="610" y="7073"/>
                  </a:lnTo>
                  <a:lnTo>
                    <a:pt x="2495" y="6695"/>
                  </a:lnTo>
                  <a:lnTo>
                    <a:pt x="2647" y="6230"/>
                  </a:lnTo>
                  <a:lnTo>
                    <a:pt x="2833" y="5786"/>
                  </a:lnTo>
                  <a:lnTo>
                    <a:pt x="3052" y="5361"/>
                  </a:lnTo>
                  <a:lnTo>
                    <a:pt x="1984" y="3762"/>
                  </a:lnTo>
                  <a:lnTo>
                    <a:pt x="1911" y="3623"/>
                  </a:lnTo>
                  <a:lnTo>
                    <a:pt x="1864" y="3483"/>
                  </a:lnTo>
                  <a:lnTo>
                    <a:pt x="1851" y="3337"/>
                  </a:lnTo>
                  <a:lnTo>
                    <a:pt x="1871" y="3191"/>
                  </a:lnTo>
                  <a:lnTo>
                    <a:pt x="1911" y="3052"/>
                  </a:lnTo>
                  <a:lnTo>
                    <a:pt x="1977" y="2919"/>
                  </a:lnTo>
                  <a:lnTo>
                    <a:pt x="2077" y="2807"/>
                  </a:lnTo>
                  <a:lnTo>
                    <a:pt x="2807" y="2077"/>
                  </a:lnTo>
                  <a:lnTo>
                    <a:pt x="2919" y="1977"/>
                  </a:lnTo>
                  <a:lnTo>
                    <a:pt x="3052" y="1911"/>
                  </a:lnTo>
                  <a:lnTo>
                    <a:pt x="3191" y="1871"/>
                  </a:lnTo>
                  <a:lnTo>
                    <a:pt x="3337" y="1851"/>
                  </a:lnTo>
                  <a:lnTo>
                    <a:pt x="3483" y="1864"/>
                  </a:lnTo>
                  <a:lnTo>
                    <a:pt x="3623" y="1911"/>
                  </a:lnTo>
                  <a:lnTo>
                    <a:pt x="3762" y="1984"/>
                  </a:lnTo>
                  <a:lnTo>
                    <a:pt x="5361" y="3052"/>
                  </a:lnTo>
                  <a:lnTo>
                    <a:pt x="5786" y="2833"/>
                  </a:lnTo>
                  <a:lnTo>
                    <a:pt x="6230" y="2647"/>
                  </a:lnTo>
                  <a:lnTo>
                    <a:pt x="6695" y="2495"/>
                  </a:lnTo>
                  <a:lnTo>
                    <a:pt x="7073" y="610"/>
                  </a:lnTo>
                  <a:lnTo>
                    <a:pt x="7119" y="464"/>
                  </a:lnTo>
                  <a:lnTo>
                    <a:pt x="7186" y="332"/>
                  </a:lnTo>
                  <a:lnTo>
                    <a:pt x="7278" y="219"/>
                  </a:lnTo>
                  <a:lnTo>
                    <a:pt x="7391" y="126"/>
                  </a:lnTo>
                  <a:lnTo>
                    <a:pt x="7524" y="60"/>
                  </a:lnTo>
                  <a:lnTo>
                    <a:pt x="7663" y="13"/>
                  </a:lnTo>
                  <a:lnTo>
                    <a:pt x="7816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0" name="Freeform 23"/>
            <p:cNvSpPr>
              <a:spLocks/>
            </p:cNvSpPr>
            <p:nvPr/>
          </p:nvSpPr>
          <p:spPr bwMode="auto">
            <a:xfrm>
              <a:off x="21934488" y="-8883650"/>
              <a:ext cx="11607800" cy="11607800"/>
            </a:xfrm>
            <a:custGeom>
              <a:avLst/>
              <a:gdLst>
                <a:gd name="T0" fmla="*/ 4034 w 7312"/>
                <a:gd name="T1" fmla="*/ 20 h 7312"/>
                <a:gd name="T2" fmla="*/ 4744 w 7312"/>
                <a:gd name="T3" fmla="*/ 166 h 7312"/>
                <a:gd name="T4" fmla="*/ 5401 w 7312"/>
                <a:gd name="T5" fmla="*/ 444 h 7312"/>
                <a:gd name="T6" fmla="*/ 5985 w 7312"/>
                <a:gd name="T7" fmla="*/ 836 h 7312"/>
                <a:gd name="T8" fmla="*/ 6482 w 7312"/>
                <a:gd name="T9" fmla="*/ 1334 h 7312"/>
                <a:gd name="T10" fmla="*/ 6874 w 7312"/>
                <a:gd name="T11" fmla="*/ 1917 h 7312"/>
                <a:gd name="T12" fmla="*/ 7152 w 7312"/>
                <a:gd name="T13" fmla="*/ 2574 h 7312"/>
                <a:gd name="T14" fmla="*/ 7298 w 7312"/>
                <a:gd name="T15" fmla="*/ 3284 h 7312"/>
                <a:gd name="T16" fmla="*/ 7298 w 7312"/>
                <a:gd name="T17" fmla="*/ 4034 h 7312"/>
                <a:gd name="T18" fmla="*/ 7152 w 7312"/>
                <a:gd name="T19" fmla="*/ 4744 h 7312"/>
                <a:gd name="T20" fmla="*/ 6874 w 7312"/>
                <a:gd name="T21" fmla="*/ 5401 h 7312"/>
                <a:gd name="T22" fmla="*/ 6482 w 7312"/>
                <a:gd name="T23" fmla="*/ 5985 h 7312"/>
                <a:gd name="T24" fmla="*/ 5985 w 7312"/>
                <a:gd name="T25" fmla="*/ 6482 h 7312"/>
                <a:gd name="T26" fmla="*/ 5401 w 7312"/>
                <a:gd name="T27" fmla="*/ 6874 h 7312"/>
                <a:gd name="T28" fmla="*/ 4744 w 7312"/>
                <a:gd name="T29" fmla="*/ 7152 h 7312"/>
                <a:gd name="T30" fmla="*/ 4034 w 7312"/>
                <a:gd name="T31" fmla="*/ 7298 h 7312"/>
                <a:gd name="T32" fmla="*/ 3284 w 7312"/>
                <a:gd name="T33" fmla="*/ 7298 h 7312"/>
                <a:gd name="T34" fmla="*/ 2574 w 7312"/>
                <a:gd name="T35" fmla="*/ 7152 h 7312"/>
                <a:gd name="T36" fmla="*/ 1917 w 7312"/>
                <a:gd name="T37" fmla="*/ 6874 h 7312"/>
                <a:gd name="T38" fmla="*/ 1334 w 7312"/>
                <a:gd name="T39" fmla="*/ 6482 h 7312"/>
                <a:gd name="T40" fmla="*/ 836 w 7312"/>
                <a:gd name="T41" fmla="*/ 5985 h 7312"/>
                <a:gd name="T42" fmla="*/ 444 w 7312"/>
                <a:gd name="T43" fmla="*/ 5401 h 7312"/>
                <a:gd name="T44" fmla="*/ 166 w 7312"/>
                <a:gd name="T45" fmla="*/ 4744 h 7312"/>
                <a:gd name="T46" fmla="*/ 20 w 7312"/>
                <a:gd name="T47" fmla="*/ 4034 h 7312"/>
                <a:gd name="T48" fmla="*/ 20 w 7312"/>
                <a:gd name="T49" fmla="*/ 3284 h 7312"/>
                <a:gd name="T50" fmla="*/ 166 w 7312"/>
                <a:gd name="T51" fmla="*/ 2574 h 7312"/>
                <a:gd name="T52" fmla="*/ 444 w 7312"/>
                <a:gd name="T53" fmla="*/ 1917 h 7312"/>
                <a:gd name="T54" fmla="*/ 836 w 7312"/>
                <a:gd name="T55" fmla="*/ 1334 h 7312"/>
                <a:gd name="T56" fmla="*/ 1334 w 7312"/>
                <a:gd name="T57" fmla="*/ 836 h 7312"/>
                <a:gd name="T58" fmla="*/ 1917 w 7312"/>
                <a:gd name="T59" fmla="*/ 444 h 7312"/>
                <a:gd name="T60" fmla="*/ 2574 w 7312"/>
                <a:gd name="T61" fmla="*/ 166 h 7312"/>
                <a:gd name="T62" fmla="*/ 3284 w 7312"/>
                <a:gd name="T63" fmla="*/ 20 h 7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2" h="7312">
                  <a:moveTo>
                    <a:pt x="3656" y="0"/>
                  </a:moveTo>
                  <a:lnTo>
                    <a:pt x="4034" y="20"/>
                  </a:lnTo>
                  <a:lnTo>
                    <a:pt x="4392" y="80"/>
                  </a:lnTo>
                  <a:lnTo>
                    <a:pt x="4744" y="166"/>
                  </a:lnTo>
                  <a:lnTo>
                    <a:pt x="5082" y="292"/>
                  </a:lnTo>
                  <a:lnTo>
                    <a:pt x="5401" y="444"/>
                  </a:lnTo>
                  <a:lnTo>
                    <a:pt x="5706" y="630"/>
                  </a:lnTo>
                  <a:lnTo>
                    <a:pt x="5985" y="836"/>
                  </a:lnTo>
                  <a:lnTo>
                    <a:pt x="6243" y="1075"/>
                  </a:lnTo>
                  <a:lnTo>
                    <a:pt x="6482" y="1334"/>
                  </a:lnTo>
                  <a:lnTo>
                    <a:pt x="6688" y="1612"/>
                  </a:lnTo>
                  <a:lnTo>
                    <a:pt x="6874" y="1917"/>
                  </a:lnTo>
                  <a:lnTo>
                    <a:pt x="7026" y="2236"/>
                  </a:lnTo>
                  <a:lnTo>
                    <a:pt x="7152" y="2574"/>
                  </a:lnTo>
                  <a:lnTo>
                    <a:pt x="7239" y="2919"/>
                  </a:lnTo>
                  <a:lnTo>
                    <a:pt x="7298" y="3284"/>
                  </a:lnTo>
                  <a:lnTo>
                    <a:pt x="7312" y="3656"/>
                  </a:lnTo>
                  <a:lnTo>
                    <a:pt x="7298" y="4034"/>
                  </a:lnTo>
                  <a:lnTo>
                    <a:pt x="7239" y="4392"/>
                  </a:lnTo>
                  <a:lnTo>
                    <a:pt x="7152" y="4744"/>
                  </a:lnTo>
                  <a:lnTo>
                    <a:pt x="7026" y="5082"/>
                  </a:lnTo>
                  <a:lnTo>
                    <a:pt x="6874" y="5401"/>
                  </a:lnTo>
                  <a:lnTo>
                    <a:pt x="6688" y="5706"/>
                  </a:lnTo>
                  <a:lnTo>
                    <a:pt x="6482" y="5985"/>
                  </a:lnTo>
                  <a:lnTo>
                    <a:pt x="6243" y="6243"/>
                  </a:lnTo>
                  <a:lnTo>
                    <a:pt x="5985" y="6482"/>
                  </a:lnTo>
                  <a:lnTo>
                    <a:pt x="5706" y="6688"/>
                  </a:lnTo>
                  <a:lnTo>
                    <a:pt x="5401" y="6874"/>
                  </a:lnTo>
                  <a:lnTo>
                    <a:pt x="5082" y="7026"/>
                  </a:lnTo>
                  <a:lnTo>
                    <a:pt x="4744" y="7152"/>
                  </a:lnTo>
                  <a:lnTo>
                    <a:pt x="4392" y="7239"/>
                  </a:lnTo>
                  <a:lnTo>
                    <a:pt x="4034" y="7298"/>
                  </a:lnTo>
                  <a:lnTo>
                    <a:pt x="3656" y="7312"/>
                  </a:lnTo>
                  <a:lnTo>
                    <a:pt x="3284" y="7298"/>
                  </a:lnTo>
                  <a:lnTo>
                    <a:pt x="2919" y="7239"/>
                  </a:lnTo>
                  <a:lnTo>
                    <a:pt x="2574" y="7152"/>
                  </a:lnTo>
                  <a:lnTo>
                    <a:pt x="2236" y="7026"/>
                  </a:lnTo>
                  <a:lnTo>
                    <a:pt x="1917" y="6874"/>
                  </a:lnTo>
                  <a:lnTo>
                    <a:pt x="1612" y="6688"/>
                  </a:lnTo>
                  <a:lnTo>
                    <a:pt x="1334" y="6482"/>
                  </a:lnTo>
                  <a:lnTo>
                    <a:pt x="1075" y="6243"/>
                  </a:lnTo>
                  <a:lnTo>
                    <a:pt x="836" y="5985"/>
                  </a:lnTo>
                  <a:lnTo>
                    <a:pt x="630" y="5706"/>
                  </a:lnTo>
                  <a:lnTo>
                    <a:pt x="444" y="5401"/>
                  </a:lnTo>
                  <a:lnTo>
                    <a:pt x="292" y="5082"/>
                  </a:lnTo>
                  <a:lnTo>
                    <a:pt x="166" y="4744"/>
                  </a:lnTo>
                  <a:lnTo>
                    <a:pt x="80" y="4392"/>
                  </a:lnTo>
                  <a:lnTo>
                    <a:pt x="20" y="4034"/>
                  </a:lnTo>
                  <a:lnTo>
                    <a:pt x="0" y="3656"/>
                  </a:lnTo>
                  <a:lnTo>
                    <a:pt x="20" y="3284"/>
                  </a:lnTo>
                  <a:lnTo>
                    <a:pt x="80" y="2919"/>
                  </a:lnTo>
                  <a:lnTo>
                    <a:pt x="166" y="2574"/>
                  </a:lnTo>
                  <a:lnTo>
                    <a:pt x="292" y="2236"/>
                  </a:lnTo>
                  <a:lnTo>
                    <a:pt x="444" y="1917"/>
                  </a:lnTo>
                  <a:lnTo>
                    <a:pt x="630" y="1612"/>
                  </a:lnTo>
                  <a:lnTo>
                    <a:pt x="836" y="1334"/>
                  </a:lnTo>
                  <a:lnTo>
                    <a:pt x="1075" y="1075"/>
                  </a:lnTo>
                  <a:lnTo>
                    <a:pt x="1334" y="836"/>
                  </a:lnTo>
                  <a:lnTo>
                    <a:pt x="1612" y="630"/>
                  </a:lnTo>
                  <a:lnTo>
                    <a:pt x="1917" y="444"/>
                  </a:lnTo>
                  <a:lnTo>
                    <a:pt x="2236" y="292"/>
                  </a:lnTo>
                  <a:lnTo>
                    <a:pt x="2574" y="166"/>
                  </a:lnTo>
                  <a:lnTo>
                    <a:pt x="2919" y="80"/>
                  </a:lnTo>
                  <a:lnTo>
                    <a:pt x="3284" y="20"/>
                  </a:lnTo>
                  <a:lnTo>
                    <a:pt x="365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1" name="Freeform 24"/>
            <p:cNvSpPr>
              <a:spLocks/>
            </p:cNvSpPr>
            <p:nvPr/>
          </p:nvSpPr>
          <p:spPr bwMode="auto">
            <a:xfrm>
              <a:off x="24852313" y="-5965825"/>
              <a:ext cx="5772150" cy="5772150"/>
            </a:xfrm>
            <a:custGeom>
              <a:avLst/>
              <a:gdLst>
                <a:gd name="T0" fmla="*/ 1818 w 3636"/>
                <a:gd name="T1" fmla="*/ 0 h 3636"/>
                <a:gd name="T2" fmla="*/ 2090 w 3636"/>
                <a:gd name="T3" fmla="*/ 20 h 3636"/>
                <a:gd name="T4" fmla="*/ 2349 w 3636"/>
                <a:gd name="T5" fmla="*/ 79 h 3636"/>
                <a:gd name="T6" fmla="*/ 2587 w 3636"/>
                <a:gd name="T7" fmla="*/ 172 h 3636"/>
                <a:gd name="T8" fmla="*/ 2813 w 3636"/>
                <a:gd name="T9" fmla="*/ 298 h 3636"/>
                <a:gd name="T10" fmla="*/ 3012 w 3636"/>
                <a:gd name="T11" fmla="*/ 451 h 3636"/>
                <a:gd name="T12" fmla="*/ 3191 w 3636"/>
                <a:gd name="T13" fmla="*/ 630 h 3636"/>
                <a:gd name="T14" fmla="*/ 3344 w 3636"/>
                <a:gd name="T15" fmla="*/ 829 h 3636"/>
                <a:gd name="T16" fmla="*/ 3470 w 3636"/>
                <a:gd name="T17" fmla="*/ 1055 h 3636"/>
                <a:gd name="T18" fmla="*/ 3563 w 3636"/>
                <a:gd name="T19" fmla="*/ 1294 h 3636"/>
                <a:gd name="T20" fmla="*/ 3616 w 3636"/>
                <a:gd name="T21" fmla="*/ 1552 h 3636"/>
                <a:gd name="T22" fmla="*/ 3636 w 3636"/>
                <a:gd name="T23" fmla="*/ 1818 h 3636"/>
                <a:gd name="T24" fmla="*/ 3616 w 3636"/>
                <a:gd name="T25" fmla="*/ 2090 h 3636"/>
                <a:gd name="T26" fmla="*/ 3563 w 3636"/>
                <a:gd name="T27" fmla="*/ 2349 h 3636"/>
                <a:gd name="T28" fmla="*/ 3470 w 3636"/>
                <a:gd name="T29" fmla="*/ 2587 h 3636"/>
                <a:gd name="T30" fmla="*/ 3344 w 3636"/>
                <a:gd name="T31" fmla="*/ 2813 h 3636"/>
                <a:gd name="T32" fmla="*/ 3191 w 3636"/>
                <a:gd name="T33" fmla="*/ 3012 h 3636"/>
                <a:gd name="T34" fmla="*/ 3012 w 3636"/>
                <a:gd name="T35" fmla="*/ 3191 h 3636"/>
                <a:gd name="T36" fmla="*/ 2813 w 3636"/>
                <a:gd name="T37" fmla="*/ 3344 h 3636"/>
                <a:gd name="T38" fmla="*/ 2587 w 3636"/>
                <a:gd name="T39" fmla="*/ 3470 h 3636"/>
                <a:gd name="T40" fmla="*/ 2349 w 3636"/>
                <a:gd name="T41" fmla="*/ 3563 h 3636"/>
                <a:gd name="T42" fmla="*/ 2090 w 3636"/>
                <a:gd name="T43" fmla="*/ 3616 h 3636"/>
                <a:gd name="T44" fmla="*/ 1818 w 3636"/>
                <a:gd name="T45" fmla="*/ 3636 h 3636"/>
                <a:gd name="T46" fmla="*/ 1552 w 3636"/>
                <a:gd name="T47" fmla="*/ 3616 h 3636"/>
                <a:gd name="T48" fmla="*/ 1294 w 3636"/>
                <a:gd name="T49" fmla="*/ 3563 h 3636"/>
                <a:gd name="T50" fmla="*/ 1055 w 3636"/>
                <a:gd name="T51" fmla="*/ 3470 h 3636"/>
                <a:gd name="T52" fmla="*/ 829 w 3636"/>
                <a:gd name="T53" fmla="*/ 3344 h 3636"/>
                <a:gd name="T54" fmla="*/ 630 w 3636"/>
                <a:gd name="T55" fmla="*/ 3191 h 3636"/>
                <a:gd name="T56" fmla="*/ 451 w 3636"/>
                <a:gd name="T57" fmla="*/ 3012 h 3636"/>
                <a:gd name="T58" fmla="*/ 298 w 3636"/>
                <a:gd name="T59" fmla="*/ 2813 h 3636"/>
                <a:gd name="T60" fmla="*/ 172 w 3636"/>
                <a:gd name="T61" fmla="*/ 2587 h 3636"/>
                <a:gd name="T62" fmla="*/ 79 w 3636"/>
                <a:gd name="T63" fmla="*/ 2349 h 3636"/>
                <a:gd name="T64" fmla="*/ 20 w 3636"/>
                <a:gd name="T65" fmla="*/ 2090 h 3636"/>
                <a:gd name="T66" fmla="*/ 0 w 3636"/>
                <a:gd name="T67" fmla="*/ 1818 h 3636"/>
                <a:gd name="T68" fmla="*/ 20 w 3636"/>
                <a:gd name="T69" fmla="*/ 1552 h 3636"/>
                <a:gd name="T70" fmla="*/ 79 w 3636"/>
                <a:gd name="T71" fmla="*/ 1294 h 3636"/>
                <a:gd name="T72" fmla="*/ 172 w 3636"/>
                <a:gd name="T73" fmla="*/ 1055 h 3636"/>
                <a:gd name="T74" fmla="*/ 298 w 3636"/>
                <a:gd name="T75" fmla="*/ 829 h 3636"/>
                <a:gd name="T76" fmla="*/ 451 w 3636"/>
                <a:gd name="T77" fmla="*/ 630 h 3636"/>
                <a:gd name="T78" fmla="*/ 630 w 3636"/>
                <a:gd name="T79" fmla="*/ 451 h 3636"/>
                <a:gd name="T80" fmla="*/ 829 w 3636"/>
                <a:gd name="T81" fmla="*/ 298 h 3636"/>
                <a:gd name="T82" fmla="*/ 1055 w 3636"/>
                <a:gd name="T83" fmla="*/ 172 h 3636"/>
                <a:gd name="T84" fmla="*/ 1294 w 3636"/>
                <a:gd name="T85" fmla="*/ 79 h 3636"/>
                <a:gd name="T86" fmla="*/ 1552 w 3636"/>
                <a:gd name="T87" fmla="*/ 20 h 3636"/>
                <a:gd name="T88" fmla="*/ 1818 w 3636"/>
                <a:gd name="T89" fmla="*/ 0 h 3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36" h="3636">
                  <a:moveTo>
                    <a:pt x="1818" y="0"/>
                  </a:moveTo>
                  <a:lnTo>
                    <a:pt x="2090" y="20"/>
                  </a:lnTo>
                  <a:lnTo>
                    <a:pt x="2349" y="79"/>
                  </a:lnTo>
                  <a:lnTo>
                    <a:pt x="2587" y="172"/>
                  </a:lnTo>
                  <a:lnTo>
                    <a:pt x="2813" y="298"/>
                  </a:lnTo>
                  <a:lnTo>
                    <a:pt x="3012" y="451"/>
                  </a:lnTo>
                  <a:lnTo>
                    <a:pt x="3191" y="630"/>
                  </a:lnTo>
                  <a:lnTo>
                    <a:pt x="3344" y="829"/>
                  </a:lnTo>
                  <a:lnTo>
                    <a:pt x="3470" y="1055"/>
                  </a:lnTo>
                  <a:lnTo>
                    <a:pt x="3563" y="1294"/>
                  </a:lnTo>
                  <a:lnTo>
                    <a:pt x="3616" y="1552"/>
                  </a:lnTo>
                  <a:lnTo>
                    <a:pt x="3636" y="1818"/>
                  </a:lnTo>
                  <a:lnTo>
                    <a:pt x="3616" y="2090"/>
                  </a:lnTo>
                  <a:lnTo>
                    <a:pt x="3563" y="2349"/>
                  </a:lnTo>
                  <a:lnTo>
                    <a:pt x="3470" y="2587"/>
                  </a:lnTo>
                  <a:lnTo>
                    <a:pt x="3344" y="2813"/>
                  </a:lnTo>
                  <a:lnTo>
                    <a:pt x="3191" y="3012"/>
                  </a:lnTo>
                  <a:lnTo>
                    <a:pt x="3012" y="3191"/>
                  </a:lnTo>
                  <a:lnTo>
                    <a:pt x="2813" y="3344"/>
                  </a:lnTo>
                  <a:lnTo>
                    <a:pt x="2587" y="3470"/>
                  </a:lnTo>
                  <a:lnTo>
                    <a:pt x="2349" y="3563"/>
                  </a:lnTo>
                  <a:lnTo>
                    <a:pt x="2090" y="3616"/>
                  </a:lnTo>
                  <a:lnTo>
                    <a:pt x="1818" y="3636"/>
                  </a:lnTo>
                  <a:lnTo>
                    <a:pt x="1552" y="3616"/>
                  </a:lnTo>
                  <a:lnTo>
                    <a:pt x="1294" y="3563"/>
                  </a:lnTo>
                  <a:lnTo>
                    <a:pt x="1055" y="3470"/>
                  </a:lnTo>
                  <a:lnTo>
                    <a:pt x="829" y="3344"/>
                  </a:lnTo>
                  <a:lnTo>
                    <a:pt x="630" y="3191"/>
                  </a:lnTo>
                  <a:lnTo>
                    <a:pt x="451" y="3012"/>
                  </a:lnTo>
                  <a:lnTo>
                    <a:pt x="298" y="2813"/>
                  </a:lnTo>
                  <a:lnTo>
                    <a:pt x="172" y="2587"/>
                  </a:lnTo>
                  <a:lnTo>
                    <a:pt x="79" y="2349"/>
                  </a:lnTo>
                  <a:lnTo>
                    <a:pt x="20" y="2090"/>
                  </a:lnTo>
                  <a:lnTo>
                    <a:pt x="0" y="1818"/>
                  </a:lnTo>
                  <a:lnTo>
                    <a:pt x="20" y="1552"/>
                  </a:lnTo>
                  <a:lnTo>
                    <a:pt x="79" y="1294"/>
                  </a:lnTo>
                  <a:lnTo>
                    <a:pt x="172" y="1055"/>
                  </a:lnTo>
                  <a:lnTo>
                    <a:pt x="298" y="829"/>
                  </a:lnTo>
                  <a:lnTo>
                    <a:pt x="451" y="630"/>
                  </a:lnTo>
                  <a:lnTo>
                    <a:pt x="630" y="451"/>
                  </a:lnTo>
                  <a:lnTo>
                    <a:pt x="829" y="298"/>
                  </a:lnTo>
                  <a:lnTo>
                    <a:pt x="1055" y="172"/>
                  </a:lnTo>
                  <a:lnTo>
                    <a:pt x="1294" y="79"/>
                  </a:lnTo>
                  <a:lnTo>
                    <a:pt x="1552" y="20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Freeform 25"/>
            <p:cNvSpPr>
              <a:spLocks/>
            </p:cNvSpPr>
            <p:nvPr/>
          </p:nvSpPr>
          <p:spPr bwMode="auto">
            <a:xfrm>
              <a:off x="24787424" y="-5829305"/>
              <a:ext cx="4022731" cy="5508624"/>
            </a:xfrm>
            <a:custGeom>
              <a:avLst/>
              <a:gdLst>
                <a:gd name="T0" fmla="*/ 1267 w 2534"/>
                <a:gd name="T1" fmla="*/ 0 h 3470"/>
                <a:gd name="T2" fmla="*/ 1506 w 2534"/>
                <a:gd name="T3" fmla="*/ 100 h 3470"/>
                <a:gd name="T4" fmla="*/ 1725 w 2534"/>
                <a:gd name="T5" fmla="*/ 219 h 3470"/>
                <a:gd name="T6" fmla="*/ 1924 w 2534"/>
                <a:gd name="T7" fmla="*/ 372 h 3470"/>
                <a:gd name="T8" fmla="*/ 2096 w 2534"/>
                <a:gd name="T9" fmla="*/ 551 h 3470"/>
                <a:gd name="T10" fmla="*/ 2249 w 2534"/>
                <a:gd name="T11" fmla="*/ 756 h 3470"/>
                <a:gd name="T12" fmla="*/ 2368 w 2534"/>
                <a:gd name="T13" fmla="*/ 975 h 3470"/>
                <a:gd name="T14" fmla="*/ 2461 w 2534"/>
                <a:gd name="T15" fmla="*/ 1214 h 3470"/>
                <a:gd name="T16" fmla="*/ 2514 w 2534"/>
                <a:gd name="T17" fmla="*/ 1466 h 3470"/>
                <a:gd name="T18" fmla="*/ 2534 w 2534"/>
                <a:gd name="T19" fmla="*/ 1732 h 3470"/>
                <a:gd name="T20" fmla="*/ 2514 w 2534"/>
                <a:gd name="T21" fmla="*/ 1997 h 3470"/>
                <a:gd name="T22" fmla="*/ 2461 w 2534"/>
                <a:gd name="T23" fmla="*/ 2256 h 3470"/>
                <a:gd name="T24" fmla="*/ 2368 w 2534"/>
                <a:gd name="T25" fmla="*/ 2495 h 3470"/>
                <a:gd name="T26" fmla="*/ 2249 w 2534"/>
                <a:gd name="T27" fmla="*/ 2714 h 3470"/>
                <a:gd name="T28" fmla="*/ 2096 w 2534"/>
                <a:gd name="T29" fmla="*/ 2913 h 3470"/>
                <a:gd name="T30" fmla="*/ 1924 w 2534"/>
                <a:gd name="T31" fmla="*/ 3092 h 3470"/>
                <a:gd name="T32" fmla="*/ 1725 w 2534"/>
                <a:gd name="T33" fmla="*/ 3244 h 3470"/>
                <a:gd name="T34" fmla="*/ 1506 w 2534"/>
                <a:gd name="T35" fmla="*/ 3371 h 3470"/>
                <a:gd name="T36" fmla="*/ 1267 w 2534"/>
                <a:gd name="T37" fmla="*/ 3470 h 3470"/>
                <a:gd name="T38" fmla="*/ 1035 w 2534"/>
                <a:gd name="T39" fmla="*/ 3371 h 3470"/>
                <a:gd name="T40" fmla="*/ 816 w 2534"/>
                <a:gd name="T41" fmla="*/ 3244 h 3470"/>
                <a:gd name="T42" fmla="*/ 617 w 2534"/>
                <a:gd name="T43" fmla="*/ 3092 h 3470"/>
                <a:gd name="T44" fmla="*/ 438 w 2534"/>
                <a:gd name="T45" fmla="*/ 2913 h 3470"/>
                <a:gd name="T46" fmla="*/ 292 w 2534"/>
                <a:gd name="T47" fmla="*/ 2714 h 3470"/>
                <a:gd name="T48" fmla="*/ 166 w 2534"/>
                <a:gd name="T49" fmla="*/ 2495 h 3470"/>
                <a:gd name="T50" fmla="*/ 79 w 2534"/>
                <a:gd name="T51" fmla="*/ 2256 h 3470"/>
                <a:gd name="T52" fmla="*/ 20 w 2534"/>
                <a:gd name="T53" fmla="*/ 1997 h 3470"/>
                <a:gd name="T54" fmla="*/ 0 w 2534"/>
                <a:gd name="T55" fmla="*/ 1732 h 3470"/>
                <a:gd name="T56" fmla="*/ 20 w 2534"/>
                <a:gd name="T57" fmla="*/ 1466 h 3470"/>
                <a:gd name="T58" fmla="*/ 79 w 2534"/>
                <a:gd name="T59" fmla="*/ 1214 h 3470"/>
                <a:gd name="T60" fmla="*/ 166 w 2534"/>
                <a:gd name="T61" fmla="*/ 975 h 3470"/>
                <a:gd name="T62" fmla="*/ 292 w 2534"/>
                <a:gd name="T63" fmla="*/ 756 h 3470"/>
                <a:gd name="T64" fmla="*/ 438 w 2534"/>
                <a:gd name="T65" fmla="*/ 551 h 3470"/>
                <a:gd name="T66" fmla="*/ 617 w 2534"/>
                <a:gd name="T67" fmla="*/ 372 h 3470"/>
                <a:gd name="T68" fmla="*/ 816 w 2534"/>
                <a:gd name="T69" fmla="*/ 219 h 3470"/>
                <a:gd name="T70" fmla="*/ 1035 w 2534"/>
                <a:gd name="T71" fmla="*/ 100 h 3470"/>
                <a:gd name="T72" fmla="*/ 1267 w 2534"/>
                <a:gd name="T73" fmla="*/ 0 h 3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534" h="3470">
                  <a:moveTo>
                    <a:pt x="1267" y="0"/>
                  </a:moveTo>
                  <a:lnTo>
                    <a:pt x="1506" y="100"/>
                  </a:lnTo>
                  <a:lnTo>
                    <a:pt x="1725" y="219"/>
                  </a:lnTo>
                  <a:lnTo>
                    <a:pt x="1924" y="372"/>
                  </a:lnTo>
                  <a:lnTo>
                    <a:pt x="2096" y="551"/>
                  </a:lnTo>
                  <a:lnTo>
                    <a:pt x="2249" y="756"/>
                  </a:lnTo>
                  <a:lnTo>
                    <a:pt x="2368" y="975"/>
                  </a:lnTo>
                  <a:lnTo>
                    <a:pt x="2461" y="1214"/>
                  </a:lnTo>
                  <a:lnTo>
                    <a:pt x="2514" y="1466"/>
                  </a:lnTo>
                  <a:lnTo>
                    <a:pt x="2534" y="1732"/>
                  </a:lnTo>
                  <a:lnTo>
                    <a:pt x="2514" y="1997"/>
                  </a:lnTo>
                  <a:lnTo>
                    <a:pt x="2461" y="2256"/>
                  </a:lnTo>
                  <a:lnTo>
                    <a:pt x="2368" y="2495"/>
                  </a:lnTo>
                  <a:lnTo>
                    <a:pt x="2249" y="2714"/>
                  </a:lnTo>
                  <a:lnTo>
                    <a:pt x="2096" y="2913"/>
                  </a:lnTo>
                  <a:lnTo>
                    <a:pt x="1924" y="3092"/>
                  </a:lnTo>
                  <a:lnTo>
                    <a:pt x="1725" y="3244"/>
                  </a:lnTo>
                  <a:lnTo>
                    <a:pt x="1506" y="3371"/>
                  </a:lnTo>
                  <a:lnTo>
                    <a:pt x="1267" y="3470"/>
                  </a:lnTo>
                  <a:lnTo>
                    <a:pt x="1035" y="3371"/>
                  </a:lnTo>
                  <a:lnTo>
                    <a:pt x="816" y="3244"/>
                  </a:lnTo>
                  <a:lnTo>
                    <a:pt x="617" y="3092"/>
                  </a:lnTo>
                  <a:lnTo>
                    <a:pt x="438" y="2913"/>
                  </a:lnTo>
                  <a:lnTo>
                    <a:pt x="292" y="2714"/>
                  </a:lnTo>
                  <a:lnTo>
                    <a:pt x="166" y="2495"/>
                  </a:lnTo>
                  <a:lnTo>
                    <a:pt x="79" y="2256"/>
                  </a:lnTo>
                  <a:lnTo>
                    <a:pt x="20" y="1997"/>
                  </a:lnTo>
                  <a:lnTo>
                    <a:pt x="0" y="1732"/>
                  </a:lnTo>
                  <a:lnTo>
                    <a:pt x="20" y="1466"/>
                  </a:lnTo>
                  <a:lnTo>
                    <a:pt x="79" y="1214"/>
                  </a:lnTo>
                  <a:lnTo>
                    <a:pt x="166" y="975"/>
                  </a:lnTo>
                  <a:lnTo>
                    <a:pt x="292" y="756"/>
                  </a:lnTo>
                  <a:lnTo>
                    <a:pt x="438" y="551"/>
                  </a:lnTo>
                  <a:lnTo>
                    <a:pt x="617" y="372"/>
                  </a:lnTo>
                  <a:lnTo>
                    <a:pt x="816" y="219"/>
                  </a:lnTo>
                  <a:lnTo>
                    <a:pt x="1035" y="100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solidFill>
                <a:schemeClr val="tx1">
                  <a:lumMod val="85000"/>
                  <a:lumOff val="1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Freeform 26"/>
            <p:cNvSpPr>
              <a:spLocks/>
            </p:cNvSpPr>
            <p:nvPr/>
          </p:nvSpPr>
          <p:spPr bwMode="auto">
            <a:xfrm>
              <a:off x="31888113" y="1069975"/>
              <a:ext cx="17389475" cy="17389475"/>
            </a:xfrm>
            <a:custGeom>
              <a:avLst/>
              <a:gdLst>
                <a:gd name="T0" fmla="*/ 5931 w 10954"/>
                <a:gd name="T1" fmla="*/ 20 h 10954"/>
                <a:gd name="T2" fmla="*/ 6210 w 10954"/>
                <a:gd name="T3" fmla="*/ 199 h 10954"/>
                <a:gd name="T4" fmla="*/ 6555 w 10954"/>
                <a:gd name="T5" fmla="*/ 1645 h 10954"/>
                <a:gd name="T6" fmla="*/ 7431 w 10954"/>
                <a:gd name="T7" fmla="*/ 2010 h 10954"/>
                <a:gd name="T8" fmla="*/ 8698 w 10954"/>
                <a:gd name="T9" fmla="*/ 1227 h 10954"/>
                <a:gd name="T10" fmla="*/ 9023 w 10954"/>
                <a:gd name="T11" fmla="*/ 1300 h 10954"/>
                <a:gd name="T12" fmla="*/ 9660 w 10954"/>
                <a:gd name="T13" fmla="*/ 1937 h 10954"/>
                <a:gd name="T14" fmla="*/ 9733 w 10954"/>
                <a:gd name="T15" fmla="*/ 2262 h 10954"/>
                <a:gd name="T16" fmla="*/ 8950 w 10954"/>
                <a:gd name="T17" fmla="*/ 3530 h 10954"/>
                <a:gd name="T18" fmla="*/ 9315 w 10954"/>
                <a:gd name="T19" fmla="*/ 4405 h 10954"/>
                <a:gd name="T20" fmla="*/ 10762 w 10954"/>
                <a:gd name="T21" fmla="*/ 4750 h 10954"/>
                <a:gd name="T22" fmla="*/ 10941 w 10954"/>
                <a:gd name="T23" fmla="*/ 5029 h 10954"/>
                <a:gd name="T24" fmla="*/ 10941 w 10954"/>
                <a:gd name="T25" fmla="*/ 5931 h 10954"/>
                <a:gd name="T26" fmla="*/ 10762 w 10954"/>
                <a:gd name="T27" fmla="*/ 6210 h 10954"/>
                <a:gd name="T28" fmla="*/ 9315 w 10954"/>
                <a:gd name="T29" fmla="*/ 6555 h 10954"/>
                <a:gd name="T30" fmla="*/ 8950 w 10954"/>
                <a:gd name="T31" fmla="*/ 7431 h 10954"/>
                <a:gd name="T32" fmla="*/ 9733 w 10954"/>
                <a:gd name="T33" fmla="*/ 8698 h 10954"/>
                <a:gd name="T34" fmla="*/ 9660 w 10954"/>
                <a:gd name="T35" fmla="*/ 9023 h 10954"/>
                <a:gd name="T36" fmla="*/ 9023 w 10954"/>
                <a:gd name="T37" fmla="*/ 9660 h 10954"/>
                <a:gd name="T38" fmla="*/ 8698 w 10954"/>
                <a:gd name="T39" fmla="*/ 9733 h 10954"/>
                <a:gd name="T40" fmla="*/ 7431 w 10954"/>
                <a:gd name="T41" fmla="*/ 8950 h 10954"/>
                <a:gd name="T42" fmla="*/ 6555 w 10954"/>
                <a:gd name="T43" fmla="*/ 9315 h 10954"/>
                <a:gd name="T44" fmla="*/ 6210 w 10954"/>
                <a:gd name="T45" fmla="*/ 10762 h 10954"/>
                <a:gd name="T46" fmla="*/ 5931 w 10954"/>
                <a:gd name="T47" fmla="*/ 10941 h 10954"/>
                <a:gd name="T48" fmla="*/ 5029 w 10954"/>
                <a:gd name="T49" fmla="*/ 10941 h 10954"/>
                <a:gd name="T50" fmla="*/ 4750 w 10954"/>
                <a:gd name="T51" fmla="*/ 10762 h 10954"/>
                <a:gd name="T52" fmla="*/ 4405 w 10954"/>
                <a:gd name="T53" fmla="*/ 9315 h 10954"/>
                <a:gd name="T54" fmla="*/ 3530 w 10954"/>
                <a:gd name="T55" fmla="*/ 8950 h 10954"/>
                <a:gd name="T56" fmla="*/ 2262 w 10954"/>
                <a:gd name="T57" fmla="*/ 9733 h 10954"/>
                <a:gd name="T58" fmla="*/ 1937 w 10954"/>
                <a:gd name="T59" fmla="*/ 9660 h 10954"/>
                <a:gd name="T60" fmla="*/ 1300 w 10954"/>
                <a:gd name="T61" fmla="*/ 9023 h 10954"/>
                <a:gd name="T62" fmla="*/ 1227 w 10954"/>
                <a:gd name="T63" fmla="*/ 8698 h 10954"/>
                <a:gd name="T64" fmla="*/ 2010 w 10954"/>
                <a:gd name="T65" fmla="*/ 7431 h 10954"/>
                <a:gd name="T66" fmla="*/ 1645 w 10954"/>
                <a:gd name="T67" fmla="*/ 6555 h 10954"/>
                <a:gd name="T68" fmla="*/ 199 w 10954"/>
                <a:gd name="T69" fmla="*/ 6210 h 10954"/>
                <a:gd name="T70" fmla="*/ 20 w 10954"/>
                <a:gd name="T71" fmla="*/ 5931 h 10954"/>
                <a:gd name="T72" fmla="*/ 20 w 10954"/>
                <a:gd name="T73" fmla="*/ 5029 h 10954"/>
                <a:gd name="T74" fmla="*/ 199 w 10954"/>
                <a:gd name="T75" fmla="*/ 4750 h 10954"/>
                <a:gd name="T76" fmla="*/ 1645 w 10954"/>
                <a:gd name="T77" fmla="*/ 4405 h 10954"/>
                <a:gd name="T78" fmla="*/ 2010 w 10954"/>
                <a:gd name="T79" fmla="*/ 3530 h 10954"/>
                <a:gd name="T80" fmla="*/ 1227 w 10954"/>
                <a:gd name="T81" fmla="*/ 2262 h 10954"/>
                <a:gd name="T82" fmla="*/ 1300 w 10954"/>
                <a:gd name="T83" fmla="*/ 1937 h 10954"/>
                <a:gd name="T84" fmla="*/ 1937 w 10954"/>
                <a:gd name="T85" fmla="*/ 1300 h 10954"/>
                <a:gd name="T86" fmla="*/ 2262 w 10954"/>
                <a:gd name="T87" fmla="*/ 1227 h 10954"/>
                <a:gd name="T88" fmla="*/ 3530 w 10954"/>
                <a:gd name="T89" fmla="*/ 2010 h 10954"/>
                <a:gd name="T90" fmla="*/ 4405 w 10954"/>
                <a:gd name="T91" fmla="*/ 1645 h 10954"/>
                <a:gd name="T92" fmla="*/ 4750 w 10954"/>
                <a:gd name="T93" fmla="*/ 199 h 10954"/>
                <a:gd name="T94" fmla="*/ 5029 w 10954"/>
                <a:gd name="T95" fmla="*/ 20 h 10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954" h="10954">
                  <a:moveTo>
                    <a:pt x="5142" y="0"/>
                  </a:moveTo>
                  <a:lnTo>
                    <a:pt x="5819" y="0"/>
                  </a:lnTo>
                  <a:lnTo>
                    <a:pt x="5931" y="20"/>
                  </a:lnTo>
                  <a:lnTo>
                    <a:pt x="6038" y="60"/>
                  </a:lnTo>
                  <a:lnTo>
                    <a:pt x="6137" y="119"/>
                  </a:lnTo>
                  <a:lnTo>
                    <a:pt x="6210" y="199"/>
                  </a:lnTo>
                  <a:lnTo>
                    <a:pt x="6270" y="298"/>
                  </a:lnTo>
                  <a:lnTo>
                    <a:pt x="6310" y="405"/>
                  </a:lnTo>
                  <a:lnTo>
                    <a:pt x="6555" y="1645"/>
                  </a:lnTo>
                  <a:lnTo>
                    <a:pt x="6860" y="1745"/>
                  </a:lnTo>
                  <a:lnTo>
                    <a:pt x="7152" y="1864"/>
                  </a:lnTo>
                  <a:lnTo>
                    <a:pt x="7431" y="2010"/>
                  </a:lnTo>
                  <a:lnTo>
                    <a:pt x="8486" y="1307"/>
                  </a:lnTo>
                  <a:lnTo>
                    <a:pt x="8585" y="1254"/>
                  </a:lnTo>
                  <a:lnTo>
                    <a:pt x="8698" y="1227"/>
                  </a:lnTo>
                  <a:lnTo>
                    <a:pt x="8811" y="1227"/>
                  </a:lnTo>
                  <a:lnTo>
                    <a:pt x="8917" y="1247"/>
                  </a:lnTo>
                  <a:lnTo>
                    <a:pt x="9023" y="1300"/>
                  </a:lnTo>
                  <a:lnTo>
                    <a:pt x="9110" y="1373"/>
                  </a:lnTo>
                  <a:lnTo>
                    <a:pt x="9587" y="1851"/>
                  </a:lnTo>
                  <a:lnTo>
                    <a:pt x="9660" y="1937"/>
                  </a:lnTo>
                  <a:lnTo>
                    <a:pt x="9713" y="2043"/>
                  </a:lnTo>
                  <a:lnTo>
                    <a:pt x="9733" y="2150"/>
                  </a:lnTo>
                  <a:lnTo>
                    <a:pt x="9733" y="2262"/>
                  </a:lnTo>
                  <a:lnTo>
                    <a:pt x="9707" y="2375"/>
                  </a:lnTo>
                  <a:lnTo>
                    <a:pt x="9654" y="2475"/>
                  </a:lnTo>
                  <a:lnTo>
                    <a:pt x="8950" y="3530"/>
                  </a:lnTo>
                  <a:lnTo>
                    <a:pt x="9096" y="3808"/>
                  </a:lnTo>
                  <a:lnTo>
                    <a:pt x="9216" y="4100"/>
                  </a:lnTo>
                  <a:lnTo>
                    <a:pt x="9315" y="4405"/>
                  </a:lnTo>
                  <a:lnTo>
                    <a:pt x="10556" y="4651"/>
                  </a:lnTo>
                  <a:lnTo>
                    <a:pt x="10662" y="4691"/>
                  </a:lnTo>
                  <a:lnTo>
                    <a:pt x="10762" y="4750"/>
                  </a:lnTo>
                  <a:lnTo>
                    <a:pt x="10841" y="4823"/>
                  </a:lnTo>
                  <a:lnTo>
                    <a:pt x="10901" y="4923"/>
                  </a:lnTo>
                  <a:lnTo>
                    <a:pt x="10941" y="5029"/>
                  </a:lnTo>
                  <a:lnTo>
                    <a:pt x="10954" y="5142"/>
                  </a:lnTo>
                  <a:lnTo>
                    <a:pt x="10954" y="5819"/>
                  </a:lnTo>
                  <a:lnTo>
                    <a:pt x="10941" y="5931"/>
                  </a:lnTo>
                  <a:lnTo>
                    <a:pt x="10901" y="6038"/>
                  </a:lnTo>
                  <a:lnTo>
                    <a:pt x="10841" y="6137"/>
                  </a:lnTo>
                  <a:lnTo>
                    <a:pt x="10762" y="6210"/>
                  </a:lnTo>
                  <a:lnTo>
                    <a:pt x="10662" y="6270"/>
                  </a:lnTo>
                  <a:lnTo>
                    <a:pt x="10556" y="6310"/>
                  </a:lnTo>
                  <a:lnTo>
                    <a:pt x="9315" y="6555"/>
                  </a:lnTo>
                  <a:lnTo>
                    <a:pt x="9216" y="6860"/>
                  </a:lnTo>
                  <a:lnTo>
                    <a:pt x="9096" y="7152"/>
                  </a:lnTo>
                  <a:lnTo>
                    <a:pt x="8950" y="7431"/>
                  </a:lnTo>
                  <a:lnTo>
                    <a:pt x="9654" y="8486"/>
                  </a:lnTo>
                  <a:lnTo>
                    <a:pt x="9707" y="8585"/>
                  </a:lnTo>
                  <a:lnTo>
                    <a:pt x="9733" y="8698"/>
                  </a:lnTo>
                  <a:lnTo>
                    <a:pt x="9733" y="8811"/>
                  </a:lnTo>
                  <a:lnTo>
                    <a:pt x="9713" y="8917"/>
                  </a:lnTo>
                  <a:lnTo>
                    <a:pt x="9660" y="9023"/>
                  </a:lnTo>
                  <a:lnTo>
                    <a:pt x="9587" y="9110"/>
                  </a:lnTo>
                  <a:lnTo>
                    <a:pt x="9110" y="9587"/>
                  </a:lnTo>
                  <a:lnTo>
                    <a:pt x="9023" y="9660"/>
                  </a:lnTo>
                  <a:lnTo>
                    <a:pt x="8917" y="9713"/>
                  </a:lnTo>
                  <a:lnTo>
                    <a:pt x="8811" y="9733"/>
                  </a:lnTo>
                  <a:lnTo>
                    <a:pt x="8698" y="9733"/>
                  </a:lnTo>
                  <a:lnTo>
                    <a:pt x="8585" y="9707"/>
                  </a:lnTo>
                  <a:lnTo>
                    <a:pt x="8486" y="9654"/>
                  </a:lnTo>
                  <a:lnTo>
                    <a:pt x="7431" y="8950"/>
                  </a:lnTo>
                  <a:lnTo>
                    <a:pt x="7152" y="9096"/>
                  </a:lnTo>
                  <a:lnTo>
                    <a:pt x="6860" y="9216"/>
                  </a:lnTo>
                  <a:lnTo>
                    <a:pt x="6555" y="9315"/>
                  </a:lnTo>
                  <a:lnTo>
                    <a:pt x="6310" y="10556"/>
                  </a:lnTo>
                  <a:lnTo>
                    <a:pt x="6270" y="10662"/>
                  </a:lnTo>
                  <a:lnTo>
                    <a:pt x="6210" y="10762"/>
                  </a:lnTo>
                  <a:lnTo>
                    <a:pt x="6137" y="10841"/>
                  </a:lnTo>
                  <a:lnTo>
                    <a:pt x="6038" y="10901"/>
                  </a:lnTo>
                  <a:lnTo>
                    <a:pt x="5931" y="10941"/>
                  </a:lnTo>
                  <a:lnTo>
                    <a:pt x="5819" y="10954"/>
                  </a:lnTo>
                  <a:lnTo>
                    <a:pt x="5142" y="10954"/>
                  </a:lnTo>
                  <a:lnTo>
                    <a:pt x="5029" y="10941"/>
                  </a:lnTo>
                  <a:lnTo>
                    <a:pt x="4923" y="10901"/>
                  </a:lnTo>
                  <a:lnTo>
                    <a:pt x="4823" y="10841"/>
                  </a:lnTo>
                  <a:lnTo>
                    <a:pt x="4750" y="10762"/>
                  </a:lnTo>
                  <a:lnTo>
                    <a:pt x="4691" y="10662"/>
                  </a:lnTo>
                  <a:lnTo>
                    <a:pt x="4651" y="10556"/>
                  </a:lnTo>
                  <a:lnTo>
                    <a:pt x="4405" y="9315"/>
                  </a:lnTo>
                  <a:lnTo>
                    <a:pt x="4100" y="9216"/>
                  </a:lnTo>
                  <a:lnTo>
                    <a:pt x="3808" y="9096"/>
                  </a:lnTo>
                  <a:lnTo>
                    <a:pt x="3530" y="8950"/>
                  </a:lnTo>
                  <a:lnTo>
                    <a:pt x="2475" y="9654"/>
                  </a:lnTo>
                  <a:lnTo>
                    <a:pt x="2375" y="9707"/>
                  </a:lnTo>
                  <a:lnTo>
                    <a:pt x="2262" y="9733"/>
                  </a:lnTo>
                  <a:lnTo>
                    <a:pt x="2150" y="9733"/>
                  </a:lnTo>
                  <a:lnTo>
                    <a:pt x="2043" y="9713"/>
                  </a:lnTo>
                  <a:lnTo>
                    <a:pt x="1937" y="9660"/>
                  </a:lnTo>
                  <a:lnTo>
                    <a:pt x="1851" y="9587"/>
                  </a:lnTo>
                  <a:lnTo>
                    <a:pt x="1373" y="9110"/>
                  </a:lnTo>
                  <a:lnTo>
                    <a:pt x="1300" y="9023"/>
                  </a:lnTo>
                  <a:lnTo>
                    <a:pt x="1247" y="8917"/>
                  </a:lnTo>
                  <a:lnTo>
                    <a:pt x="1227" y="8811"/>
                  </a:lnTo>
                  <a:lnTo>
                    <a:pt x="1227" y="8698"/>
                  </a:lnTo>
                  <a:lnTo>
                    <a:pt x="1254" y="8585"/>
                  </a:lnTo>
                  <a:lnTo>
                    <a:pt x="1307" y="8486"/>
                  </a:lnTo>
                  <a:lnTo>
                    <a:pt x="2010" y="7431"/>
                  </a:lnTo>
                  <a:lnTo>
                    <a:pt x="1864" y="7152"/>
                  </a:lnTo>
                  <a:lnTo>
                    <a:pt x="1745" y="6860"/>
                  </a:lnTo>
                  <a:lnTo>
                    <a:pt x="1645" y="6555"/>
                  </a:lnTo>
                  <a:lnTo>
                    <a:pt x="405" y="6310"/>
                  </a:lnTo>
                  <a:lnTo>
                    <a:pt x="298" y="6270"/>
                  </a:lnTo>
                  <a:lnTo>
                    <a:pt x="199" y="6210"/>
                  </a:lnTo>
                  <a:lnTo>
                    <a:pt x="119" y="6137"/>
                  </a:lnTo>
                  <a:lnTo>
                    <a:pt x="60" y="6038"/>
                  </a:lnTo>
                  <a:lnTo>
                    <a:pt x="20" y="5931"/>
                  </a:lnTo>
                  <a:lnTo>
                    <a:pt x="0" y="5819"/>
                  </a:lnTo>
                  <a:lnTo>
                    <a:pt x="0" y="5142"/>
                  </a:lnTo>
                  <a:lnTo>
                    <a:pt x="20" y="5029"/>
                  </a:lnTo>
                  <a:lnTo>
                    <a:pt x="60" y="4923"/>
                  </a:lnTo>
                  <a:lnTo>
                    <a:pt x="119" y="4823"/>
                  </a:lnTo>
                  <a:lnTo>
                    <a:pt x="199" y="4750"/>
                  </a:lnTo>
                  <a:lnTo>
                    <a:pt x="298" y="4691"/>
                  </a:lnTo>
                  <a:lnTo>
                    <a:pt x="405" y="4651"/>
                  </a:lnTo>
                  <a:lnTo>
                    <a:pt x="1645" y="4405"/>
                  </a:lnTo>
                  <a:lnTo>
                    <a:pt x="1745" y="4100"/>
                  </a:lnTo>
                  <a:lnTo>
                    <a:pt x="1864" y="3808"/>
                  </a:lnTo>
                  <a:lnTo>
                    <a:pt x="2010" y="3530"/>
                  </a:lnTo>
                  <a:lnTo>
                    <a:pt x="1307" y="2475"/>
                  </a:lnTo>
                  <a:lnTo>
                    <a:pt x="1254" y="2375"/>
                  </a:lnTo>
                  <a:lnTo>
                    <a:pt x="1227" y="2262"/>
                  </a:lnTo>
                  <a:lnTo>
                    <a:pt x="1227" y="2150"/>
                  </a:lnTo>
                  <a:lnTo>
                    <a:pt x="1247" y="2043"/>
                  </a:lnTo>
                  <a:lnTo>
                    <a:pt x="1300" y="1937"/>
                  </a:lnTo>
                  <a:lnTo>
                    <a:pt x="1373" y="1851"/>
                  </a:lnTo>
                  <a:lnTo>
                    <a:pt x="1851" y="1373"/>
                  </a:lnTo>
                  <a:lnTo>
                    <a:pt x="1937" y="1300"/>
                  </a:lnTo>
                  <a:lnTo>
                    <a:pt x="2043" y="1247"/>
                  </a:lnTo>
                  <a:lnTo>
                    <a:pt x="2150" y="1227"/>
                  </a:lnTo>
                  <a:lnTo>
                    <a:pt x="2262" y="1227"/>
                  </a:lnTo>
                  <a:lnTo>
                    <a:pt x="2375" y="1254"/>
                  </a:lnTo>
                  <a:lnTo>
                    <a:pt x="2475" y="1307"/>
                  </a:lnTo>
                  <a:lnTo>
                    <a:pt x="3530" y="2010"/>
                  </a:lnTo>
                  <a:lnTo>
                    <a:pt x="3808" y="1864"/>
                  </a:lnTo>
                  <a:lnTo>
                    <a:pt x="4100" y="1745"/>
                  </a:lnTo>
                  <a:lnTo>
                    <a:pt x="4405" y="1645"/>
                  </a:lnTo>
                  <a:lnTo>
                    <a:pt x="4651" y="405"/>
                  </a:lnTo>
                  <a:lnTo>
                    <a:pt x="4691" y="298"/>
                  </a:lnTo>
                  <a:lnTo>
                    <a:pt x="4750" y="199"/>
                  </a:lnTo>
                  <a:lnTo>
                    <a:pt x="4823" y="119"/>
                  </a:lnTo>
                  <a:lnTo>
                    <a:pt x="4923" y="60"/>
                  </a:lnTo>
                  <a:lnTo>
                    <a:pt x="5029" y="20"/>
                  </a:lnTo>
                  <a:lnTo>
                    <a:pt x="514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4" name="Freeform 27"/>
            <p:cNvSpPr>
              <a:spLocks/>
            </p:cNvSpPr>
            <p:nvPr/>
          </p:nvSpPr>
          <p:spPr bwMode="auto">
            <a:xfrm>
              <a:off x="36248975" y="5430837"/>
              <a:ext cx="8688388" cy="8688388"/>
            </a:xfrm>
            <a:custGeom>
              <a:avLst/>
              <a:gdLst>
                <a:gd name="T0" fmla="*/ 2733 w 5473"/>
                <a:gd name="T1" fmla="*/ 0 h 5473"/>
                <a:gd name="T2" fmla="*/ 3052 w 5473"/>
                <a:gd name="T3" fmla="*/ 13 h 5473"/>
                <a:gd name="T4" fmla="*/ 3364 w 5473"/>
                <a:gd name="T5" fmla="*/ 66 h 5473"/>
                <a:gd name="T6" fmla="*/ 3655 w 5473"/>
                <a:gd name="T7" fmla="*/ 159 h 5473"/>
                <a:gd name="T8" fmla="*/ 3934 w 5473"/>
                <a:gd name="T9" fmla="*/ 272 h 5473"/>
                <a:gd name="T10" fmla="*/ 4200 w 5473"/>
                <a:gd name="T11" fmla="*/ 424 h 5473"/>
                <a:gd name="T12" fmla="*/ 4445 w 5473"/>
                <a:gd name="T13" fmla="*/ 597 h 5473"/>
                <a:gd name="T14" fmla="*/ 4671 w 5473"/>
                <a:gd name="T15" fmla="*/ 796 h 5473"/>
                <a:gd name="T16" fmla="*/ 4870 w 5473"/>
                <a:gd name="T17" fmla="*/ 1021 h 5473"/>
                <a:gd name="T18" fmla="*/ 5042 w 5473"/>
                <a:gd name="T19" fmla="*/ 1267 h 5473"/>
                <a:gd name="T20" fmla="*/ 5195 w 5473"/>
                <a:gd name="T21" fmla="*/ 1532 h 5473"/>
                <a:gd name="T22" fmla="*/ 5308 w 5473"/>
                <a:gd name="T23" fmla="*/ 1811 h 5473"/>
                <a:gd name="T24" fmla="*/ 5400 w 5473"/>
                <a:gd name="T25" fmla="*/ 2103 h 5473"/>
                <a:gd name="T26" fmla="*/ 5454 w 5473"/>
                <a:gd name="T27" fmla="*/ 2415 h 5473"/>
                <a:gd name="T28" fmla="*/ 5473 w 5473"/>
                <a:gd name="T29" fmla="*/ 2733 h 5473"/>
                <a:gd name="T30" fmla="*/ 5454 w 5473"/>
                <a:gd name="T31" fmla="*/ 3052 h 5473"/>
                <a:gd name="T32" fmla="*/ 5400 w 5473"/>
                <a:gd name="T33" fmla="*/ 3364 h 5473"/>
                <a:gd name="T34" fmla="*/ 5308 w 5473"/>
                <a:gd name="T35" fmla="*/ 3655 h 5473"/>
                <a:gd name="T36" fmla="*/ 5195 w 5473"/>
                <a:gd name="T37" fmla="*/ 3934 h 5473"/>
                <a:gd name="T38" fmla="*/ 5042 w 5473"/>
                <a:gd name="T39" fmla="*/ 4200 h 5473"/>
                <a:gd name="T40" fmla="*/ 4870 w 5473"/>
                <a:gd name="T41" fmla="*/ 4445 h 5473"/>
                <a:gd name="T42" fmla="*/ 4671 w 5473"/>
                <a:gd name="T43" fmla="*/ 4671 h 5473"/>
                <a:gd name="T44" fmla="*/ 4445 w 5473"/>
                <a:gd name="T45" fmla="*/ 4870 h 5473"/>
                <a:gd name="T46" fmla="*/ 4200 w 5473"/>
                <a:gd name="T47" fmla="*/ 5042 h 5473"/>
                <a:gd name="T48" fmla="*/ 3934 w 5473"/>
                <a:gd name="T49" fmla="*/ 5195 h 5473"/>
                <a:gd name="T50" fmla="*/ 3655 w 5473"/>
                <a:gd name="T51" fmla="*/ 5308 h 5473"/>
                <a:gd name="T52" fmla="*/ 3364 w 5473"/>
                <a:gd name="T53" fmla="*/ 5400 h 5473"/>
                <a:gd name="T54" fmla="*/ 3052 w 5473"/>
                <a:gd name="T55" fmla="*/ 5454 h 5473"/>
                <a:gd name="T56" fmla="*/ 2733 w 5473"/>
                <a:gd name="T57" fmla="*/ 5473 h 5473"/>
                <a:gd name="T58" fmla="*/ 2415 w 5473"/>
                <a:gd name="T59" fmla="*/ 5454 h 5473"/>
                <a:gd name="T60" fmla="*/ 2103 w 5473"/>
                <a:gd name="T61" fmla="*/ 5400 h 5473"/>
                <a:gd name="T62" fmla="*/ 1811 w 5473"/>
                <a:gd name="T63" fmla="*/ 5308 h 5473"/>
                <a:gd name="T64" fmla="*/ 1532 w 5473"/>
                <a:gd name="T65" fmla="*/ 5195 h 5473"/>
                <a:gd name="T66" fmla="*/ 1267 w 5473"/>
                <a:gd name="T67" fmla="*/ 5042 h 5473"/>
                <a:gd name="T68" fmla="*/ 1021 w 5473"/>
                <a:gd name="T69" fmla="*/ 4870 h 5473"/>
                <a:gd name="T70" fmla="*/ 796 w 5473"/>
                <a:gd name="T71" fmla="*/ 4671 h 5473"/>
                <a:gd name="T72" fmla="*/ 597 w 5473"/>
                <a:gd name="T73" fmla="*/ 4445 h 5473"/>
                <a:gd name="T74" fmla="*/ 424 w 5473"/>
                <a:gd name="T75" fmla="*/ 4200 h 5473"/>
                <a:gd name="T76" fmla="*/ 272 w 5473"/>
                <a:gd name="T77" fmla="*/ 3934 h 5473"/>
                <a:gd name="T78" fmla="*/ 159 w 5473"/>
                <a:gd name="T79" fmla="*/ 3655 h 5473"/>
                <a:gd name="T80" fmla="*/ 66 w 5473"/>
                <a:gd name="T81" fmla="*/ 3364 h 5473"/>
                <a:gd name="T82" fmla="*/ 13 w 5473"/>
                <a:gd name="T83" fmla="*/ 3052 h 5473"/>
                <a:gd name="T84" fmla="*/ 0 w 5473"/>
                <a:gd name="T85" fmla="*/ 2733 h 5473"/>
                <a:gd name="T86" fmla="*/ 13 w 5473"/>
                <a:gd name="T87" fmla="*/ 2415 h 5473"/>
                <a:gd name="T88" fmla="*/ 66 w 5473"/>
                <a:gd name="T89" fmla="*/ 2103 h 5473"/>
                <a:gd name="T90" fmla="*/ 159 w 5473"/>
                <a:gd name="T91" fmla="*/ 1811 h 5473"/>
                <a:gd name="T92" fmla="*/ 272 w 5473"/>
                <a:gd name="T93" fmla="*/ 1532 h 5473"/>
                <a:gd name="T94" fmla="*/ 424 w 5473"/>
                <a:gd name="T95" fmla="*/ 1267 h 5473"/>
                <a:gd name="T96" fmla="*/ 597 w 5473"/>
                <a:gd name="T97" fmla="*/ 1021 h 5473"/>
                <a:gd name="T98" fmla="*/ 796 w 5473"/>
                <a:gd name="T99" fmla="*/ 796 h 5473"/>
                <a:gd name="T100" fmla="*/ 1021 w 5473"/>
                <a:gd name="T101" fmla="*/ 597 h 5473"/>
                <a:gd name="T102" fmla="*/ 1267 w 5473"/>
                <a:gd name="T103" fmla="*/ 424 h 5473"/>
                <a:gd name="T104" fmla="*/ 1532 w 5473"/>
                <a:gd name="T105" fmla="*/ 272 h 5473"/>
                <a:gd name="T106" fmla="*/ 1811 w 5473"/>
                <a:gd name="T107" fmla="*/ 159 h 5473"/>
                <a:gd name="T108" fmla="*/ 2103 w 5473"/>
                <a:gd name="T109" fmla="*/ 66 h 5473"/>
                <a:gd name="T110" fmla="*/ 2415 w 5473"/>
                <a:gd name="T111" fmla="*/ 13 h 5473"/>
                <a:gd name="T112" fmla="*/ 2733 w 5473"/>
                <a:gd name="T113" fmla="*/ 0 h 5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73" h="5473">
                  <a:moveTo>
                    <a:pt x="2733" y="0"/>
                  </a:moveTo>
                  <a:lnTo>
                    <a:pt x="3052" y="13"/>
                  </a:lnTo>
                  <a:lnTo>
                    <a:pt x="3364" y="66"/>
                  </a:lnTo>
                  <a:lnTo>
                    <a:pt x="3655" y="159"/>
                  </a:lnTo>
                  <a:lnTo>
                    <a:pt x="3934" y="272"/>
                  </a:lnTo>
                  <a:lnTo>
                    <a:pt x="4200" y="424"/>
                  </a:lnTo>
                  <a:lnTo>
                    <a:pt x="4445" y="597"/>
                  </a:lnTo>
                  <a:lnTo>
                    <a:pt x="4671" y="796"/>
                  </a:lnTo>
                  <a:lnTo>
                    <a:pt x="4870" y="1021"/>
                  </a:lnTo>
                  <a:lnTo>
                    <a:pt x="5042" y="1267"/>
                  </a:lnTo>
                  <a:lnTo>
                    <a:pt x="5195" y="1532"/>
                  </a:lnTo>
                  <a:lnTo>
                    <a:pt x="5308" y="1811"/>
                  </a:lnTo>
                  <a:lnTo>
                    <a:pt x="5400" y="2103"/>
                  </a:lnTo>
                  <a:lnTo>
                    <a:pt x="5454" y="2415"/>
                  </a:lnTo>
                  <a:lnTo>
                    <a:pt x="5473" y="2733"/>
                  </a:lnTo>
                  <a:lnTo>
                    <a:pt x="5454" y="3052"/>
                  </a:lnTo>
                  <a:lnTo>
                    <a:pt x="5400" y="3364"/>
                  </a:lnTo>
                  <a:lnTo>
                    <a:pt x="5308" y="3655"/>
                  </a:lnTo>
                  <a:lnTo>
                    <a:pt x="5195" y="3934"/>
                  </a:lnTo>
                  <a:lnTo>
                    <a:pt x="5042" y="4200"/>
                  </a:lnTo>
                  <a:lnTo>
                    <a:pt x="4870" y="4445"/>
                  </a:lnTo>
                  <a:lnTo>
                    <a:pt x="4671" y="4671"/>
                  </a:lnTo>
                  <a:lnTo>
                    <a:pt x="4445" y="4870"/>
                  </a:lnTo>
                  <a:lnTo>
                    <a:pt x="4200" y="5042"/>
                  </a:lnTo>
                  <a:lnTo>
                    <a:pt x="3934" y="5195"/>
                  </a:lnTo>
                  <a:lnTo>
                    <a:pt x="3655" y="5308"/>
                  </a:lnTo>
                  <a:lnTo>
                    <a:pt x="3364" y="5400"/>
                  </a:lnTo>
                  <a:lnTo>
                    <a:pt x="3052" y="5454"/>
                  </a:lnTo>
                  <a:lnTo>
                    <a:pt x="2733" y="5473"/>
                  </a:lnTo>
                  <a:lnTo>
                    <a:pt x="2415" y="5454"/>
                  </a:lnTo>
                  <a:lnTo>
                    <a:pt x="2103" y="5400"/>
                  </a:lnTo>
                  <a:lnTo>
                    <a:pt x="1811" y="5308"/>
                  </a:lnTo>
                  <a:lnTo>
                    <a:pt x="1532" y="5195"/>
                  </a:lnTo>
                  <a:lnTo>
                    <a:pt x="1267" y="5042"/>
                  </a:lnTo>
                  <a:lnTo>
                    <a:pt x="1021" y="4870"/>
                  </a:lnTo>
                  <a:lnTo>
                    <a:pt x="796" y="4671"/>
                  </a:lnTo>
                  <a:lnTo>
                    <a:pt x="597" y="4445"/>
                  </a:lnTo>
                  <a:lnTo>
                    <a:pt x="424" y="4200"/>
                  </a:lnTo>
                  <a:lnTo>
                    <a:pt x="272" y="3934"/>
                  </a:lnTo>
                  <a:lnTo>
                    <a:pt x="159" y="3655"/>
                  </a:lnTo>
                  <a:lnTo>
                    <a:pt x="66" y="3364"/>
                  </a:lnTo>
                  <a:lnTo>
                    <a:pt x="13" y="3052"/>
                  </a:lnTo>
                  <a:lnTo>
                    <a:pt x="0" y="2733"/>
                  </a:lnTo>
                  <a:lnTo>
                    <a:pt x="13" y="2415"/>
                  </a:lnTo>
                  <a:lnTo>
                    <a:pt x="66" y="2103"/>
                  </a:lnTo>
                  <a:lnTo>
                    <a:pt x="159" y="1811"/>
                  </a:lnTo>
                  <a:lnTo>
                    <a:pt x="272" y="1532"/>
                  </a:lnTo>
                  <a:lnTo>
                    <a:pt x="424" y="1267"/>
                  </a:lnTo>
                  <a:lnTo>
                    <a:pt x="597" y="1021"/>
                  </a:lnTo>
                  <a:lnTo>
                    <a:pt x="796" y="796"/>
                  </a:lnTo>
                  <a:lnTo>
                    <a:pt x="1021" y="597"/>
                  </a:lnTo>
                  <a:lnTo>
                    <a:pt x="1267" y="424"/>
                  </a:lnTo>
                  <a:lnTo>
                    <a:pt x="1532" y="272"/>
                  </a:lnTo>
                  <a:lnTo>
                    <a:pt x="1811" y="159"/>
                  </a:lnTo>
                  <a:lnTo>
                    <a:pt x="2103" y="66"/>
                  </a:lnTo>
                  <a:lnTo>
                    <a:pt x="2415" y="13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5" name="Freeform 28"/>
            <p:cNvSpPr>
              <a:spLocks/>
            </p:cNvSpPr>
            <p:nvPr/>
          </p:nvSpPr>
          <p:spPr bwMode="auto">
            <a:xfrm>
              <a:off x="37985700" y="7167562"/>
              <a:ext cx="5214938" cy="5214938"/>
            </a:xfrm>
            <a:custGeom>
              <a:avLst/>
              <a:gdLst>
                <a:gd name="T0" fmla="*/ 1639 w 3285"/>
                <a:gd name="T1" fmla="*/ 0 h 3285"/>
                <a:gd name="T2" fmla="*/ 1885 w 3285"/>
                <a:gd name="T3" fmla="*/ 14 h 3285"/>
                <a:gd name="T4" fmla="*/ 2110 w 3285"/>
                <a:gd name="T5" fmla="*/ 67 h 3285"/>
                <a:gd name="T6" fmla="*/ 2329 w 3285"/>
                <a:gd name="T7" fmla="*/ 153 h 3285"/>
                <a:gd name="T8" fmla="*/ 2535 w 3285"/>
                <a:gd name="T9" fmla="*/ 259 h 3285"/>
                <a:gd name="T10" fmla="*/ 2714 w 3285"/>
                <a:gd name="T11" fmla="*/ 399 h 3285"/>
                <a:gd name="T12" fmla="*/ 2880 w 3285"/>
                <a:gd name="T13" fmla="*/ 564 h 3285"/>
                <a:gd name="T14" fmla="*/ 3019 w 3285"/>
                <a:gd name="T15" fmla="*/ 744 h 3285"/>
                <a:gd name="T16" fmla="*/ 3125 w 3285"/>
                <a:gd name="T17" fmla="*/ 949 h 3285"/>
                <a:gd name="T18" fmla="*/ 3212 w 3285"/>
                <a:gd name="T19" fmla="*/ 1168 h 3285"/>
                <a:gd name="T20" fmla="*/ 3265 w 3285"/>
                <a:gd name="T21" fmla="*/ 1394 h 3285"/>
                <a:gd name="T22" fmla="*/ 3285 w 3285"/>
                <a:gd name="T23" fmla="*/ 1639 h 3285"/>
                <a:gd name="T24" fmla="*/ 3265 w 3285"/>
                <a:gd name="T25" fmla="*/ 1885 h 3285"/>
                <a:gd name="T26" fmla="*/ 3212 w 3285"/>
                <a:gd name="T27" fmla="*/ 2110 h 3285"/>
                <a:gd name="T28" fmla="*/ 3125 w 3285"/>
                <a:gd name="T29" fmla="*/ 2329 h 3285"/>
                <a:gd name="T30" fmla="*/ 3019 w 3285"/>
                <a:gd name="T31" fmla="*/ 2535 h 3285"/>
                <a:gd name="T32" fmla="*/ 2880 w 3285"/>
                <a:gd name="T33" fmla="*/ 2714 h 3285"/>
                <a:gd name="T34" fmla="*/ 2714 w 3285"/>
                <a:gd name="T35" fmla="*/ 2880 h 3285"/>
                <a:gd name="T36" fmla="*/ 2535 w 3285"/>
                <a:gd name="T37" fmla="*/ 3019 h 3285"/>
                <a:gd name="T38" fmla="*/ 2329 w 3285"/>
                <a:gd name="T39" fmla="*/ 3125 h 3285"/>
                <a:gd name="T40" fmla="*/ 2110 w 3285"/>
                <a:gd name="T41" fmla="*/ 3212 h 3285"/>
                <a:gd name="T42" fmla="*/ 1885 w 3285"/>
                <a:gd name="T43" fmla="*/ 3265 h 3285"/>
                <a:gd name="T44" fmla="*/ 1639 w 3285"/>
                <a:gd name="T45" fmla="*/ 3285 h 3285"/>
                <a:gd name="T46" fmla="*/ 1394 w 3285"/>
                <a:gd name="T47" fmla="*/ 3265 h 3285"/>
                <a:gd name="T48" fmla="*/ 1168 w 3285"/>
                <a:gd name="T49" fmla="*/ 3212 h 3285"/>
                <a:gd name="T50" fmla="*/ 949 w 3285"/>
                <a:gd name="T51" fmla="*/ 3125 h 3285"/>
                <a:gd name="T52" fmla="*/ 744 w 3285"/>
                <a:gd name="T53" fmla="*/ 3019 h 3285"/>
                <a:gd name="T54" fmla="*/ 564 w 3285"/>
                <a:gd name="T55" fmla="*/ 2880 h 3285"/>
                <a:gd name="T56" fmla="*/ 399 w 3285"/>
                <a:gd name="T57" fmla="*/ 2714 h 3285"/>
                <a:gd name="T58" fmla="*/ 259 w 3285"/>
                <a:gd name="T59" fmla="*/ 2535 h 3285"/>
                <a:gd name="T60" fmla="*/ 153 w 3285"/>
                <a:gd name="T61" fmla="*/ 2329 h 3285"/>
                <a:gd name="T62" fmla="*/ 67 w 3285"/>
                <a:gd name="T63" fmla="*/ 2110 h 3285"/>
                <a:gd name="T64" fmla="*/ 14 w 3285"/>
                <a:gd name="T65" fmla="*/ 1885 h 3285"/>
                <a:gd name="T66" fmla="*/ 0 w 3285"/>
                <a:gd name="T67" fmla="*/ 1639 h 3285"/>
                <a:gd name="T68" fmla="*/ 14 w 3285"/>
                <a:gd name="T69" fmla="*/ 1394 h 3285"/>
                <a:gd name="T70" fmla="*/ 67 w 3285"/>
                <a:gd name="T71" fmla="*/ 1168 h 3285"/>
                <a:gd name="T72" fmla="*/ 153 w 3285"/>
                <a:gd name="T73" fmla="*/ 949 h 3285"/>
                <a:gd name="T74" fmla="*/ 259 w 3285"/>
                <a:gd name="T75" fmla="*/ 744 h 3285"/>
                <a:gd name="T76" fmla="*/ 399 w 3285"/>
                <a:gd name="T77" fmla="*/ 564 h 3285"/>
                <a:gd name="T78" fmla="*/ 564 w 3285"/>
                <a:gd name="T79" fmla="*/ 399 h 3285"/>
                <a:gd name="T80" fmla="*/ 744 w 3285"/>
                <a:gd name="T81" fmla="*/ 259 h 3285"/>
                <a:gd name="T82" fmla="*/ 949 w 3285"/>
                <a:gd name="T83" fmla="*/ 153 h 3285"/>
                <a:gd name="T84" fmla="*/ 1168 w 3285"/>
                <a:gd name="T85" fmla="*/ 67 h 3285"/>
                <a:gd name="T86" fmla="*/ 1394 w 3285"/>
                <a:gd name="T87" fmla="*/ 14 h 3285"/>
                <a:gd name="T88" fmla="*/ 1639 w 3285"/>
                <a:gd name="T89" fmla="*/ 0 h 3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285" h="3285">
                  <a:moveTo>
                    <a:pt x="1639" y="0"/>
                  </a:moveTo>
                  <a:lnTo>
                    <a:pt x="1885" y="14"/>
                  </a:lnTo>
                  <a:lnTo>
                    <a:pt x="2110" y="67"/>
                  </a:lnTo>
                  <a:lnTo>
                    <a:pt x="2329" y="153"/>
                  </a:lnTo>
                  <a:lnTo>
                    <a:pt x="2535" y="259"/>
                  </a:lnTo>
                  <a:lnTo>
                    <a:pt x="2714" y="399"/>
                  </a:lnTo>
                  <a:lnTo>
                    <a:pt x="2880" y="564"/>
                  </a:lnTo>
                  <a:lnTo>
                    <a:pt x="3019" y="744"/>
                  </a:lnTo>
                  <a:lnTo>
                    <a:pt x="3125" y="949"/>
                  </a:lnTo>
                  <a:lnTo>
                    <a:pt x="3212" y="1168"/>
                  </a:lnTo>
                  <a:lnTo>
                    <a:pt x="3265" y="1394"/>
                  </a:lnTo>
                  <a:lnTo>
                    <a:pt x="3285" y="1639"/>
                  </a:lnTo>
                  <a:lnTo>
                    <a:pt x="3265" y="1885"/>
                  </a:lnTo>
                  <a:lnTo>
                    <a:pt x="3212" y="2110"/>
                  </a:lnTo>
                  <a:lnTo>
                    <a:pt x="3125" y="2329"/>
                  </a:lnTo>
                  <a:lnTo>
                    <a:pt x="3019" y="2535"/>
                  </a:lnTo>
                  <a:lnTo>
                    <a:pt x="2880" y="2714"/>
                  </a:lnTo>
                  <a:lnTo>
                    <a:pt x="2714" y="2880"/>
                  </a:lnTo>
                  <a:lnTo>
                    <a:pt x="2535" y="3019"/>
                  </a:lnTo>
                  <a:lnTo>
                    <a:pt x="2329" y="3125"/>
                  </a:lnTo>
                  <a:lnTo>
                    <a:pt x="2110" y="3212"/>
                  </a:lnTo>
                  <a:lnTo>
                    <a:pt x="1885" y="3265"/>
                  </a:lnTo>
                  <a:lnTo>
                    <a:pt x="1639" y="3285"/>
                  </a:lnTo>
                  <a:lnTo>
                    <a:pt x="1394" y="3265"/>
                  </a:lnTo>
                  <a:lnTo>
                    <a:pt x="1168" y="3212"/>
                  </a:lnTo>
                  <a:lnTo>
                    <a:pt x="949" y="3125"/>
                  </a:lnTo>
                  <a:lnTo>
                    <a:pt x="744" y="3019"/>
                  </a:lnTo>
                  <a:lnTo>
                    <a:pt x="564" y="2880"/>
                  </a:lnTo>
                  <a:lnTo>
                    <a:pt x="399" y="2714"/>
                  </a:lnTo>
                  <a:lnTo>
                    <a:pt x="259" y="2535"/>
                  </a:lnTo>
                  <a:lnTo>
                    <a:pt x="153" y="2329"/>
                  </a:lnTo>
                  <a:lnTo>
                    <a:pt x="67" y="2110"/>
                  </a:lnTo>
                  <a:lnTo>
                    <a:pt x="14" y="1885"/>
                  </a:lnTo>
                  <a:lnTo>
                    <a:pt x="0" y="1639"/>
                  </a:lnTo>
                  <a:lnTo>
                    <a:pt x="14" y="1394"/>
                  </a:lnTo>
                  <a:lnTo>
                    <a:pt x="67" y="1168"/>
                  </a:lnTo>
                  <a:lnTo>
                    <a:pt x="153" y="949"/>
                  </a:lnTo>
                  <a:lnTo>
                    <a:pt x="259" y="744"/>
                  </a:lnTo>
                  <a:lnTo>
                    <a:pt x="399" y="564"/>
                  </a:lnTo>
                  <a:lnTo>
                    <a:pt x="564" y="399"/>
                  </a:lnTo>
                  <a:lnTo>
                    <a:pt x="744" y="259"/>
                  </a:lnTo>
                  <a:lnTo>
                    <a:pt x="949" y="153"/>
                  </a:lnTo>
                  <a:lnTo>
                    <a:pt x="1168" y="67"/>
                  </a:lnTo>
                  <a:lnTo>
                    <a:pt x="1394" y="14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Freeform 29"/>
            <p:cNvSpPr>
              <a:spLocks/>
            </p:cNvSpPr>
            <p:nvPr/>
          </p:nvSpPr>
          <p:spPr bwMode="auto">
            <a:xfrm>
              <a:off x="37985700" y="7315200"/>
              <a:ext cx="3465513" cy="4908550"/>
            </a:xfrm>
            <a:custGeom>
              <a:avLst/>
              <a:gdLst>
                <a:gd name="T0" fmla="*/ 1095 w 2183"/>
                <a:gd name="T1" fmla="*/ 0 h 3092"/>
                <a:gd name="T2" fmla="*/ 1321 w 2183"/>
                <a:gd name="T3" fmla="*/ 100 h 3092"/>
                <a:gd name="T4" fmla="*/ 1533 w 2183"/>
                <a:gd name="T5" fmla="*/ 233 h 3092"/>
                <a:gd name="T6" fmla="*/ 1719 w 2183"/>
                <a:gd name="T7" fmla="*/ 398 h 3092"/>
                <a:gd name="T8" fmla="*/ 1878 w 2183"/>
                <a:gd name="T9" fmla="*/ 591 h 3092"/>
                <a:gd name="T10" fmla="*/ 2011 w 2183"/>
                <a:gd name="T11" fmla="*/ 803 h 3092"/>
                <a:gd name="T12" fmla="*/ 2104 w 2183"/>
                <a:gd name="T13" fmla="*/ 1035 h 3092"/>
                <a:gd name="T14" fmla="*/ 2163 w 2183"/>
                <a:gd name="T15" fmla="*/ 1281 h 3092"/>
                <a:gd name="T16" fmla="*/ 2183 w 2183"/>
                <a:gd name="T17" fmla="*/ 1546 h 3092"/>
                <a:gd name="T18" fmla="*/ 2163 w 2183"/>
                <a:gd name="T19" fmla="*/ 1812 h 3092"/>
                <a:gd name="T20" fmla="*/ 2104 w 2183"/>
                <a:gd name="T21" fmla="*/ 2057 h 3092"/>
                <a:gd name="T22" fmla="*/ 2011 w 2183"/>
                <a:gd name="T23" fmla="*/ 2289 h 3092"/>
                <a:gd name="T24" fmla="*/ 1878 w 2183"/>
                <a:gd name="T25" fmla="*/ 2502 h 3092"/>
                <a:gd name="T26" fmla="*/ 1719 w 2183"/>
                <a:gd name="T27" fmla="*/ 2694 h 3092"/>
                <a:gd name="T28" fmla="*/ 1533 w 2183"/>
                <a:gd name="T29" fmla="*/ 2860 h 3092"/>
                <a:gd name="T30" fmla="*/ 1321 w 2183"/>
                <a:gd name="T31" fmla="*/ 2993 h 3092"/>
                <a:gd name="T32" fmla="*/ 1095 w 2183"/>
                <a:gd name="T33" fmla="*/ 3092 h 3092"/>
                <a:gd name="T34" fmla="*/ 863 w 2183"/>
                <a:gd name="T35" fmla="*/ 2993 h 3092"/>
                <a:gd name="T36" fmla="*/ 651 w 2183"/>
                <a:gd name="T37" fmla="*/ 2860 h 3092"/>
                <a:gd name="T38" fmla="*/ 465 w 2183"/>
                <a:gd name="T39" fmla="*/ 2694 h 3092"/>
                <a:gd name="T40" fmla="*/ 306 w 2183"/>
                <a:gd name="T41" fmla="*/ 2502 h 3092"/>
                <a:gd name="T42" fmla="*/ 173 w 2183"/>
                <a:gd name="T43" fmla="*/ 2289 h 3092"/>
                <a:gd name="T44" fmla="*/ 80 w 2183"/>
                <a:gd name="T45" fmla="*/ 2057 h 3092"/>
                <a:gd name="T46" fmla="*/ 20 w 2183"/>
                <a:gd name="T47" fmla="*/ 1812 h 3092"/>
                <a:gd name="T48" fmla="*/ 0 w 2183"/>
                <a:gd name="T49" fmla="*/ 1546 h 3092"/>
                <a:gd name="T50" fmla="*/ 20 w 2183"/>
                <a:gd name="T51" fmla="*/ 1281 h 3092"/>
                <a:gd name="T52" fmla="*/ 80 w 2183"/>
                <a:gd name="T53" fmla="*/ 1035 h 3092"/>
                <a:gd name="T54" fmla="*/ 173 w 2183"/>
                <a:gd name="T55" fmla="*/ 803 h 3092"/>
                <a:gd name="T56" fmla="*/ 306 w 2183"/>
                <a:gd name="T57" fmla="*/ 591 h 3092"/>
                <a:gd name="T58" fmla="*/ 465 w 2183"/>
                <a:gd name="T59" fmla="*/ 398 h 3092"/>
                <a:gd name="T60" fmla="*/ 651 w 2183"/>
                <a:gd name="T61" fmla="*/ 233 h 3092"/>
                <a:gd name="T62" fmla="*/ 863 w 2183"/>
                <a:gd name="T63" fmla="*/ 100 h 3092"/>
                <a:gd name="T64" fmla="*/ 1095 w 2183"/>
                <a:gd name="T65" fmla="*/ 0 h 3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3" h="3092">
                  <a:moveTo>
                    <a:pt x="1095" y="0"/>
                  </a:moveTo>
                  <a:lnTo>
                    <a:pt x="1321" y="100"/>
                  </a:lnTo>
                  <a:lnTo>
                    <a:pt x="1533" y="233"/>
                  </a:lnTo>
                  <a:lnTo>
                    <a:pt x="1719" y="398"/>
                  </a:lnTo>
                  <a:lnTo>
                    <a:pt x="1878" y="591"/>
                  </a:lnTo>
                  <a:lnTo>
                    <a:pt x="2011" y="803"/>
                  </a:lnTo>
                  <a:lnTo>
                    <a:pt x="2104" y="1035"/>
                  </a:lnTo>
                  <a:lnTo>
                    <a:pt x="2163" y="1281"/>
                  </a:lnTo>
                  <a:lnTo>
                    <a:pt x="2183" y="1546"/>
                  </a:lnTo>
                  <a:lnTo>
                    <a:pt x="2163" y="1812"/>
                  </a:lnTo>
                  <a:lnTo>
                    <a:pt x="2104" y="2057"/>
                  </a:lnTo>
                  <a:lnTo>
                    <a:pt x="2011" y="2289"/>
                  </a:lnTo>
                  <a:lnTo>
                    <a:pt x="1878" y="2502"/>
                  </a:lnTo>
                  <a:lnTo>
                    <a:pt x="1719" y="2694"/>
                  </a:lnTo>
                  <a:lnTo>
                    <a:pt x="1533" y="2860"/>
                  </a:lnTo>
                  <a:lnTo>
                    <a:pt x="1321" y="2993"/>
                  </a:lnTo>
                  <a:lnTo>
                    <a:pt x="1095" y="3092"/>
                  </a:lnTo>
                  <a:lnTo>
                    <a:pt x="863" y="2993"/>
                  </a:lnTo>
                  <a:lnTo>
                    <a:pt x="651" y="2860"/>
                  </a:lnTo>
                  <a:lnTo>
                    <a:pt x="465" y="2694"/>
                  </a:lnTo>
                  <a:lnTo>
                    <a:pt x="306" y="2502"/>
                  </a:lnTo>
                  <a:lnTo>
                    <a:pt x="173" y="2289"/>
                  </a:lnTo>
                  <a:lnTo>
                    <a:pt x="80" y="2057"/>
                  </a:lnTo>
                  <a:lnTo>
                    <a:pt x="20" y="1812"/>
                  </a:lnTo>
                  <a:lnTo>
                    <a:pt x="0" y="1546"/>
                  </a:lnTo>
                  <a:lnTo>
                    <a:pt x="20" y="1281"/>
                  </a:lnTo>
                  <a:lnTo>
                    <a:pt x="80" y="1035"/>
                  </a:lnTo>
                  <a:lnTo>
                    <a:pt x="173" y="803"/>
                  </a:lnTo>
                  <a:lnTo>
                    <a:pt x="306" y="591"/>
                  </a:lnTo>
                  <a:lnTo>
                    <a:pt x="465" y="398"/>
                  </a:lnTo>
                  <a:lnTo>
                    <a:pt x="651" y="233"/>
                  </a:lnTo>
                  <a:lnTo>
                    <a:pt x="863" y="100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0">
              <a:solidFill>
                <a:schemeClr val="tx1">
                  <a:lumMod val="85000"/>
                  <a:lumOff val="1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8" name="Oval 37"/>
          <p:cNvSpPr/>
          <p:nvPr/>
        </p:nvSpPr>
        <p:spPr>
          <a:xfrm>
            <a:off x="5001336" y="4556292"/>
            <a:ext cx="2189328" cy="31576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35000"/>
                </a:scheme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Calibri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3160198" y="1658474"/>
            <a:ext cx="1206048" cy="984885"/>
            <a:chOff x="3158610" y="1658473"/>
            <a:chExt cx="1206048" cy="984885"/>
          </a:xfrm>
        </p:grpSpPr>
        <p:sp>
          <p:nvSpPr>
            <p:cNvPr id="49" name="TextBox 48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01</a:t>
              </a:r>
            </a:p>
          </p:txBody>
        </p:sp>
        <p:sp>
          <p:nvSpPr>
            <p:cNvPr id="50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52" name="Straight Connector 51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2676722" y="3235022"/>
            <a:ext cx="1206048" cy="984885"/>
            <a:chOff x="3158610" y="1658473"/>
            <a:chExt cx="1206048" cy="984885"/>
          </a:xfrm>
        </p:grpSpPr>
        <p:sp>
          <p:nvSpPr>
            <p:cNvPr id="55" name="TextBox 54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02</a:t>
              </a:r>
            </a:p>
          </p:txBody>
        </p:sp>
        <p:sp>
          <p:nvSpPr>
            <p:cNvPr id="56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57" name="Straight Connector 56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3391425" y="4659174"/>
            <a:ext cx="1206048" cy="984885"/>
            <a:chOff x="3158610" y="1658473"/>
            <a:chExt cx="1206048" cy="984885"/>
          </a:xfrm>
        </p:grpSpPr>
        <p:sp>
          <p:nvSpPr>
            <p:cNvPr id="59" name="TextBox 58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03</a:t>
              </a:r>
            </a:p>
          </p:txBody>
        </p:sp>
        <p:sp>
          <p:nvSpPr>
            <p:cNvPr id="60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>
            <a:off x="7732198" y="1658474"/>
            <a:ext cx="1206048" cy="984885"/>
            <a:chOff x="3158610" y="1658473"/>
            <a:chExt cx="1206048" cy="984885"/>
          </a:xfrm>
        </p:grpSpPr>
        <p:sp>
          <p:nvSpPr>
            <p:cNvPr id="63" name="TextBox 62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04</a:t>
              </a:r>
            </a:p>
          </p:txBody>
        </p:sp>
        <p:sp>
          <p:nvSpPr>
            <p:cNvPr id="64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65" name="Straight Connector 64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8289245" y="3235022"/>
            <a:ext cx="1206048" cy="984885"/>
            <a:chOff x="3158610" y="1658473"/>
            <a:chExt cx="1206048" cy="984885"/>
          </a:xfrm>
        </p:grpSpPr>
        <p:sp>
          <p:nvSpPr>
            <p:cNvPr id="67" name="TextBox 66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05</a:t>
              </a:r>
            </a:p>
          </p:txBody>
        </p:sp>
        <p:sp>
          <p:nvSpPr>
            <p:cNvPr id="68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69" name="Straight Connector 68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/>
          <p:cNvGrpSpPr/>
          <p:nvPr/>
        </p:nvGrpSpPr>
        <p:grpSpPr>
          <a:xfrm>
            <a:off x="7532508" y="4659174"/>
            <a:ext cx="1206048" cy="984885"/>
            <a:chOff x="3158610" y="1658473"/>
            <a:chExt cx="1206048" cy="984885"/>
          </a:xfrm>
        </p:grpSpPr>
        <p:sp>
          <p:nvSpPr>
            <p:cNvPr id="71" name="TextBox 70"/>
            <p:cNvSpPr txBox="1"/>
            <p:nvPr/>
          </p:nvSpPr>
          <p:spPr>
            <a:xfrm>
              <a:off x="3497780" y="1658473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2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06</a:t>
              </a:r>
            </a:p>
          </p:txBody>
        </p:sp>
        <p:sp>
          <p:nvSpPr>
            <p:cNvPr id="72" name="TextBox 121"/>
            <p:cNvSpPr txBox="1"/>
            <p:nvPr/>
          </p:nvSpPr>
          <p:spPr>
            <a:xfrm>
              <a:off x="3158610" y="2120138"/>
              <a:ext cx="120604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  <p:cxnSp>
          <p:nvCxnSpPr>
            <p:cNvPr id="73" name="Straight Connector 72"/>
            <p:cNvCxnSpPr/>
            <p:nvPr/>
          </p:nvCxnSpPr>
          <p:spPr>
            <a:xfrm>
              <a:off x="3313996" y="2108039"/>
              <a:ext cx="89527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0345625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488656" y="2362200"/>
            <a:ext cx="3364708" cy="3349412"/>
            <a:chOff x="5104923" y="2290763"/>
            <a:chExt cx="2130743" cy="2121057"/>
          </a:xfrm>
          <a:effectLst>
            <a:outerShdw blurRad="342900" algn="ctr" rotWithShape="0">
              <a:prstClr val="black">
                <a:alpha val="62000"/>
              </a:prstClr>
            </a:outerShdw>
          </a:effectLst>
        </p:grpSpPr>
        <p:sp>
          <p:nvSpPr>
            <p:cNvPr id="4" name="Freeform 3"/>
            <p:cNvSpPr/>
            <p:nvPr/>
          </p:nvSpPr>
          <p:spPr>
            <a:xfrm>
              <a:off x="5110955" y="2295525"/>
              <a:ext cx="1061667" cy="1063307"/>
            </a:xfrm>
            <a:custGeom>
              <a:avLst/>
              <a:gdLst>
                <a:gd name="connsiteX0" fmla="*/ 0 w 1059657"/>
                <a:gd name="connsiteY0" fmla="*/ 0 h 1066800"/>
                <a:gd name="connsiteX1" fmla="*/ 1059657 w 1059657"/>
                <a:gd name="connsiteY1" fmla="*/ 1066800 h 1066800"/>
                <a:gd name="connsiteX2" fmla="*/ 1059657 w 1059657"/>
                <a:gd name="connsiteY2" fmla="*/ 204787 h 1066800"/>
                <a:gd name="connsiteX3" fmla="*/ 0 w 1059657"/>
                <a:gd name="connsiteY3" fmla="*/ 0 h 1066800"/>
                <a:gd name="connsiteX0" fmla="*/ 0 w 1066800"/>
                <a:gd name="connsiteY0" fmla="*/ 0 h 1069181"/>
                <a:gd name="connsiteX1" fmla="*/ 1066800 w 1066800"/>
                <a:gd name="connsiteY1" fmla="*/ 1069181 h 1069181"/>
                <a:gd name="connsiteX2" fmla="*/ 1066800 w 1066800"/>
                <a:gd name="connsiteY2" fmla="*/ 207168 h 1069181"/>
                <a:gd name="connsiteX3" fmla="*/ 0 w 1066800"/>
                <a:gd name="connsiteY3" fmla="*/ 0 h 1069181"/>
                <a:gd name="connsiteX0" fmla="*/ 0 w 1057275"/>
                <a:gd name="connsiteY0" fmla="*/ 0 h 1066800"/>
                <a:gd name="connsiteX1" fmla="*/ 1057275 w 1057275"/>
                <a:gd name="connsiteY1" fmla="*/ 1066800 h 1066800"/>
                <a:gd name="connsiteX2" fmla="*/ 1057275 w 1057275"/>
                <a:gd name="connsiteY2" fmla="*/ 204787 h 1066800"/>
                <a:gd name="connsiteX3" fmla="*/ 0 w 1057275"/>
                <a:gd name="connsiteY3" fmla="*/ 0 h 1066800"/>
                <a:gd name="connsiteX0" fmla="*/ 0 w 1057275"/>
                <a:gd name="connsiteY0" fmla="*/ 0 h 1062037"/>
                <a:gd name="connsiteX1" fmla="*/ 1057275 w 1057275"/>
                <a:gd name="connsiteY1" fmla="*/ 1062037 h 1062037"/>
                <a:gd name="connsiteX2" fmla="*/ 1057275 w 1057275"/>
                <a:gd name="connsiteY2" fmla="*/ 200024 h 1062037"/>
                <a:gd name="connsiteX3" fmla="*/ 0 w 1057275"/>
                <a:gd name="connsiteY3" fmla="*/ 0 h 1062037"/>
                <a:gd name="connsiteX0" fmla="*/ 0 w 1059656"/>
                <a:gd name="connsiteY0" fmla="*/ 0 h 1057275"/>
                <a:gd name="connsiteX1" fmla="*/ 1059656 w 1059656"/>
                <a:gd name="connsiteY1" fmla="*/ 1057275 h 1057275"/>
                <a:gd name="connsiteX2" fmla="*/ 1059656 w 1059656"/>
                <a:gd name="connsiteY2" fmla="*/ 195262 h 1057275"/>
                <a:gd name="connsiteX3" fmla="*/ 0 w 1059656"/>
                <a:gd name="connsiteY3" fmla="*/ 0 h 1057275"/>
                <a:gd name="connsiteX0" fmla="*/ 0 w 1061667"/>
                <a:gd name="connsiteY0" fmla="*/ 0 h 1063307"/>
                <a:gd name="connsiteX1" fmla="*/ 1061667 w 1061667"/>
                <a:gd name="connsiteY1" fmla="*/ 1063307 h 1063307"/>
                <a:gd name="connsiteX2" fmla="*/ 1059656 w 1061667"/>
                <a:gd name="connsiteY2" fmla="*/ 195262 h 1063307"/>
                <a:gd name="connsiteX3" fmla="*/ 0 w 1061667"/>
                <a:gd name="connsiteY3" fmla="*/ 0 h 1063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1667" h="1063307">
                  <a:moveTo>
                    <a:pt x="0" y="0"/>
                  </a:moveTo>
                  <a:lnTo>
                    <a:pt x="1061667" y="1063307"/>
                  </a:lnTo>
                  <a:cubicBezTo>
                    <a:pt x="1060997" y="773959"/>
                    <a:pt x="1060326" y="484610"/>
                    <a:pt x="1059656" y="195262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" name="Freeform 4"/>
            <p:cNvSpPr/>
            <p:nvPr/>
          </p:nvSpPr>
          <p:spPr>
            <a:xfrm flipH="1">
              <a:off x="6170611" y="2290763"/>
              <a:ext cx="1057275" cy="1062037"/>
            </a:xfrm>
            <a:custGeom>
              <a:avLst/>
              <a:gdLst>
                <a:gd name="connsiteX0" fmla="*/ 0 w 1059657"/>
                <a:gd name="connsiteY0" fmla="*/ 0 h 1066800"/>
                <a:gd name="connsiteX1" fmla="*/ 1059657 w 1059657"/>
                <a:gd name="connsiteY1" fmla="*/ 1066800 h 1066800"/>
                <a:gd name="connsiteX2" fmla="*/ 1059657 w 1059657"/>
                <a:gd name="connsiteY2" fmla="*/ 204787 h 1066800"/>
                <a:gd name="connsiteX3" fmla="*/ 0 w 1059657"/>
                <a:gd name="connsiteY3" fmla="*/ 0 h 1066800"/>
                <a:gd name="connsiteX0" fmla="*/ 0 w 1066800"/>
                <a:gd name="connsiteY0" fmla="*/ 0 h 1069181"/>
                <a:gd name="connsiteX1" fmla="*/ 1066800 w 1066800"/>
                <a:gd name="connsiteY1" fmla="*/ 1069181 h 1069181"/>
                <a:gd name="connsiteX2" fmla="*/ 1066800 w 1066800"/>
                <a:gd name="connsiteY2" fmla="*/ 207168 h 1069181"/>
                <a:gd name="connsiteX3" fmla="*/ 0 w 1066800"/>
                <a:gd name="connsiteY3" fmla="*/ 0 h 1069181"/>
                <a:gd name="connsiteX0" fmla="*/ 0 w 1057275"/>
                <a:gd name="connsiteY0" fmla="*/ 0 h 1066800"/>
                <a:gd name="connsiteX1" fmla="*/ 1057275 w 1057275"/>
                <a:gd name="connsiteY1" fmla="*/ 1066800 h 1066800"/>
                <a:gd name="connsiteX2" fmla="*/ 1057275 w 1057275"/>
                <a:gd name="connsiteY2" fmla="*/ 204787 h 1066800"/>
                <a:gd name="connsiteX3" fmla="*/ 0 w 1057275"/>
                <a:gd name="connsiteY3" fmla="*/ 0 h 1066800"/>
                <a:gd name="connsiteX0" fmla="*/ 0 w 1057275"/>
                <a:gd name="connsiteY0" fmla="*/ 0 h 1062037"/>
                <a:gd name="connsiteX1" fmla="*/ 1057275 w 1057275"/>
                <a:gd name="connsiteY1" fmla="*/ 1062037 h 1062037"/>
                <a:gd name="connsiteX2" fmla="*/ 1057275 w 1057275"/>
                <a:gd name="connsiteY2" fmla="*/ 200024 h 1062037"/>
                <a:gd name="connsiteX3" fmla="*/ 0 w 1057275"/>
                <a:gd name="connsiteY3" fmla="*/ 0 h 106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7275" h="1062037">
                  <a:moveTo>
                    <a:pt x="0" y="0"/>
                  </a:moveTo>
                  <a:lnTo>
                    <a:pt x="1057275" y="1062037"/>
                  </a:lnTo>
                  <a:lnTo>
                    <a:pt x="1057275" y="200024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 flipV="1">
              <a:off x="5104923" y="3337720"/>
              <a:ext cx="1069069" cy="1069337"/>
            </a:xfrm>
            <a:custGeom>
              <a:avLst/>
              <a:gdLst>
                <a:gd name="connsiteX0" fmla="*/ 0 w 1059657"/>
                <a:gd name="connsiteY0" fmla="*/ 0 h 1066800"/>
                <a:gd name="connsiteX1" fmla="*/ 1059657 w 1059657"/>
                <a:gd name="connsiteY1" fmla="*/ 1066800 h 1066800"/>
                <a:gd name="connsiteX2" fmla="*/ 1059657 w 1059657"/>
                <a:gd name="connsiteY2" fmla="*/ 204787 h 1066800"/>
                <a:gd name="connsiteX3" fmla="*/ 0 w 1059657"/>
                <a:gd name="connsiteY3" fmla="*/ 0 h 1066800"/>
                <a:gd name="connsiteX0" fmla="*/ 0 w 1066800"/>
                <a:gd name="connsiteY0" fmla="*/ 0 h 1069181"/>
                <a:gd name="connsiteX1" fmla="*/ 1066800 w 1066800"/>
                <a:gd name="connsiteY1" fmla="*/ 1069181 h 1069181"/>
                <a:gd name="connsiteX2" fmla="*/ 1066800 w 1066800"/>
                <a:gd name="connsiteY2" fmla="*/ 207168 h 1069181"/>
                <a:gd name="connsiteX3" fmla="*/ 0 w 1066800"/>
                <a:gd name="connsiteY3" fmla="*/ 0 h 1069181"/>
                <a:gd name="connsiteX0" fmla="*/ 0 w 1057275"/>
                <a:gd name="connsiteY0" fmla="*/ 0 h 1066800"/>
                <a:gd name="connsiteX1" fmla="*/ 1057275 w 1057275"/>
                <a:gd name="connsiteY1" fmla="*/ 1066800 h 1066800"/>
                <a:gd name="connsiteX2" fmla="*/ 1057275 w 1057275"/>
                <a:gd name="connsiteY2" fmla="*/ 204787 h 1066800"/>
                <a:gd name="connsiteX3" fmla="*/ 0 w 1057275"/>
                <a:gd name="connsiteY3" fmla="*/ 0 h 1066800"/>
                <a:gd name="connsiteX0" fmla="*/ 0 w 1057275"/>
                <a:gd name="connsiteY0" fmla="*/ 0 h 1062037"/>
                <a:gd name="connsiteX1" fmla="*/ 1057275 w 1057275"/>
                <a:gd name="connsiteY1" fmla="*/ 1062037 h 1062037"/>
                <a:gd name="connsiteX2" fmla="*/ 1057275 w 1057275"/>
                <a:gd name="connsiteY2" fmla="*/ 200024 h 1062037"/>
                <a:gd name="connsiteX3" fmla="*/ 0 w 1057275"/>
                <a:gd name="connsiteY3" fmla="*/ 0 h 1062037"/>
                <a:gd name="connsiteX0" fmla="*/ 0 w 1059656"/>
                <a:gd name="connsiteY0" fmla="*/ 0 h 1057274"/>
                <a:gd name="connsiteX1" fmla="*/ 1059656 w 1059656"/>
                <a:gd name="connsiteY1" fmla="*/ 1057274 h 1057274"/>
                <a:gd name="connsiteX2" fmla="*/ 1059656 w 1059656"/>
                <a:gd name="connsiteY2" fmla="*/ 195261 h 1057274"/>
                <a:gd name="connsiteX3" fmla="*/ 0 w 1059656"/>
                <a:gd name="connsiteY3" fmla="*/ 0 h 1057274"/>
                <a:gd name="connsiteX0" fmla="*/ 0 w 1065688"/>
                <a:gd name="connsiteY0" fmla="*/ 0 h 1054258"/>
                <a:gd name="connsiteX1" fmla="*/ 1065688 w 1065688"/>
                <a:gd name="connsiteY1" fmla="*/ 1054258 h 1054258"/>
                <a:gd name="connsiteX2" fmla="*/ 1065688 w 1065688"/>
                <a:gd name="connsiteY2" fmla="*/ 192245 h 1054258"/>
                <a:gd name="connsiteX3" fmla="*/ 0 w 1065688"/>
                <a:gd name="connsiteY3" fmla="*/ 0 h 1054258"/>
                <a:gd name="connsiteX0" fmla="*/ 0 w 1065688"/>
                <a:gd name="connsiteY0" fmla="*/ 0 h 1060290"/>
                <a:gd name="connsiteX1" fmla="*/ 1059656 w 1065688"/>
                <a:gd name="connsiteY1" fmla="*/ 1060290 h 1060290"/>
                <a:gd name="connsiteX2" fmla="*/ 1065688 w 1065688"/>
                <a:gd name="connsiteY2" fmla="*/ 192245 h 1060290"/>
                <a:gd name="connsiteX3" fmla="*/ 0 w 1065688"/>
                <a:gd name="connsiteY3" fmla="*/ 0 h 1060290"/>
                <a:gd name="connsiteX0" fmla="*/ 0 w 1069069"/>
                <a:gd name="connsiteY0" fmla="*/ 0 h 1069337"/>
                <a:gd name="connsiteX1" fmla="*/ 1068704 w 1069069"/>
                <a:gd name="connsiteY1" fmla="*/ 1069337 h 1069337"/>
                <a:gd name="connsiteX2" fmla="*/ 1065688 w 1069069"/>
                <a:gd name="connsiteY2" fmla="*/ 192245 h 1069337"/>
                <a:gd name="connsiteX3" fmla="*/ 0 w 1069069"/>
                <a:gd name="connsiteY3" fmla="*/ 0 h 1069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9069" h="1069337">
                  <a:moveTo>
                    <a:pt x="0" y="0"/>
                  </a:moveTo>
                  <a:lnTo>
                    <a:pt x="1068704" y="1069337"/>
                  </a:lnTo>
                  <a:cubicBezTo>
                    <a:pt x="1070715" y="779989"/>
                    <a:pt x="1063677" y="481593"/>
                    <a:pt x="1065688" y="192245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50000">
                  <a:schemeClr val="bg1">
                    <a:lumMod val="50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flipH="1" flipV="1">
              <a:off x="6170612" y="3352799"/>
              <a:ext cx="1065054" cy="1059021"/>
            </a:xfrm>
            <a:custGeom>
              <a:avLst/>
              <a:gdLst>
                <a:gd name="connsiteX0" fmla="*/ 0 w 1059657"/>
                <a:gd name="connsiteY0" fmla="*/ 0 h 1066800"/>
                <a:gd name="connsiteX1" fmla="*/ 1059657 w 1059657"/>
                <a:gd name="connsiteY1" fmla="*/ 1066800 h 1066800"/>
                <a:gd name="connsiteX2" fmla="*/ 1059657 w 1059657"/>
                <a:gd name="connsiteY2" fmla="*/ 204787 h 1066800"/>
                <a:gd name="connsiteX3" fmla="*/ 0 w 1059657"/>
                <a:gd name="connsiteY3" fmla="*/ 0 h 1066800"/>
                <a:gd name="connsiteX0" fmla="*/ 0 w 1066800"/>
                <a:gd name="connsiteY0" fmla="*/ 0 h 1069181"/>
                <a:gd name="connsiteX1" fmla="*/ 1066800 w 1066800"/>
                <a:gd name="connsiteY1" fmla="*/ 1069181 h 1069181"/>
                <a:gd name="connsiteX2" fmla="*/ 1066800 w 1066800"/>
                <a:gd name="connsiteY2" fmla="*/ 207168 h 1069181"/>
                <a:gd name="connsiteX3" fmla="*/ 0 w 1066800"/>
                <a:gd name="connsiteY3" fmla="*/ 0 h 1069181"/>
                <a:gd name="connsiteX0" fmla="*/ 0 w 1057275"/>
                <a:gd name="connsiteY0" fmla="*/ 0 h 1066800"/>
                <a:gd name="connsiteX1" fmla="*/ 1057275 w 1057275"/>
                <a:gd name="connsiteY1" fmla="*/ 1066800 h 1066800"/>
                <a:gd name="connsiteX2" fmla="*/ 1057275 w 1057275"/>
                <a:gd name="connsiteY2" fmla="*/ 204787 h 1066800"/>
                <a:gd name="connsiteX3" fmla="*/ 0 w 1057275"/>
                <a:gd name="connsiteY3" fmla="*/ 0 h 1066800"/>
                <a:gd name="connsiteX0" fmla="*/ 0 w 1057275"/>
                <a:gd name="connsiteY0" fmla="*/ 0 h 1062037"/>
                <a:gd name="connsiteX1" fmla="*/ 1057275 w 1057275"/>
                <a:gd name="connsiteY1" fmla="*/ 1062037 h 1062037"/>
                <a:gd name="connsiteX2" fmla="*/ 1057275 w 1057275"/>
                <a:gd name="connsiteY2" fmla="*/ 200024 h 1062037"/>
                <a:gd name="connsiteX3" fmla="*/ 0 w 1057275"/>
                <a:gd name="connsiteY3" fmla="*/ 0 h 1062037"/>
                <a:gd name="connsiteX0" fmla="*/ 0 w 1062038"/>
                <a:gd name="connsiteY0" fmla="*/ 0 h 1062037"/>
                <a:gd name="connsiteX1" fmla="*/ 1062038 w 1062038"/>
                <a:gd name="connsiteY1" fmla="*/ 1062037 h 1062037"/>
                <a:gd name="connsiteX2" fmla="*/ 1062038 w 1062038"/>
                <a:gd name="connsiteY2" fmla="*/ 200024 h 1062037"/>
                <a:gd name="connsiteX3" fmla="*/ 0 w 1062038"/>
                <a:gd name="connsiteY3" fmla="*/ 0 h 1062037"/>
                <a:gd name="connsiteX0" fmla="*/ 0 w 1065054"/>
                <a:gd name="connsiteY0" fmla="*/ 0 h 1059021"/>
                <a:gd name="connsiteX1" fmla="*/ 1065054 w 1065054"/>
                <a:gd name="connsiteY1" fmla="*/ 1059021 h 1059021"/>
                <a:gd name="connsiteX2" fmla="*/ 1065054 w 1065054"/>
                <a:gd name="connsiteY2" fmla="*/ 197008 h 1059021"/>
                <a:gd name="connsiteX3" fmla="*/ 0 w 1065054"/>
                <a:gd name="connsiteY3" fmla="*/ 0 h 105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054" h="1059021">
                  <a:moveTo>
                    <a:pt x="0" y="0"/>
                  </a:moveTo>
                  <a:lnTo>
                    <a:pt x="1065054" y="1059021"/>
                  </a:lnTo>
                  <a:lnTo>
                    <a:pt x="1065054" y="197008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50000">
                  <a:schemeClr val="bg1">
                    <a:lumMod val="50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5400000" flipV="1">
              <a:off x="5114530" y="2296322"/>
              <a:ext cx="1059653" cy="1057272"/>
            </a:xfrm>
            <a:custGeom>
              <a:avLst/>
              <a:gdLst>
                <a:gd name="connsiteX0" fmla="*/ 0 w 1059657"/>
                <a:gd name="connsiteY0" fmla="*/ 0 h 1066800"/>
                <a:gd name="connsiteX1" fmla="*/ 1059657 w 1059657"/>
                <a:gd name="connsiteY1" fmla="*/ 1066800 h 1066800"/>
                <a:gd name="connsiteX2" fmla="*/ 1059657 w 1059657"/>
                <a:gd name="connsiteY2" fmla="*/ 204787 h 1066800"/>
                <a:gd name="connsiteX3" fmla="*/ 0 w 1059657"/>
                <a:gd name="connsiteY3" fmla="*/ 0 h 1066800"/>
                <a:gd name="connsiteX0" fmla="*/ 0 w 1066800"/>
                <a:gd name="connsiteY0" fmla="*/ 0 h 1069181"/>
                <a:gd name="connsiteX1" fmla="*/ 1066800 w 1066800"/>
                <a:gd name="connsiteY1" fmla="*/ 1069181 h 1069181"/>
                <a:gd name="connsiteX2" fmla="*/ 1066800 w 1066800"/>
                <a:gd name="connsiteY2" fmla="*/ 207168 h 1069181"/>
                <a:gd name="connsiteX3" fmla="*/ 0 w 1066800"/>
                <a:gd name="connsiteY3" fmla="*/ 0 h 1069181"/>
                <a:gd name="connsiteX0" fmla="*/ 0 w 1057275"/>
                <a:gd name="connsiteY0" fmla="*/ 0 h 1066800"/>
                <a:gd name="connsiteX1" fmla="*/ 1057275 w 1057275"/>
                <a:gd name="connsiteY1" fmla="*/ 1066800 h 1066800"/>
                <a:gd name="connsiteX2" fmla="*/ 1057275 w 1057275"/>
                <a:gd name="connsiteY2" fmla="*/ 204787 h 1066800"/>
                <a:gd name="connsiteX3" fmla="*/ 0 w 1057275"/>
                <a:gd name="connsiteY3" fmla="*/ 0 h 1066800"/>
                <a:gd name="connsiteX0" fmla="*/ 0 w 1057275"/>
                <a:gd name="connsiteY0" fmla="*/ 0 h 1062037"/>
                <a:gd name="connsiteX1" fmla="*/ 1057275 w 1057275"/>
                <a:gd name="connsiteY1" fmla="*/ 1062037 h 1062037"/>
                <a:gd name="connsiteX2" fmla="*/ 1057275 w 1057275"/>
                <a:gd name="connsiteY2" fmla="*/ 200024 h 1062037"/>
                <a:gd name="connsiteX3" fmla="*/ 0 w 1057275"/>
                <a:gd name="connsiteY3" fmla="*/ 0 h 1062037"/>
                <a:gd name="connsiteX0" fmla="*/ 0 w 1057275"/>
                <a:gd name="connsiteY0" fmla="*/ 0 h 1059656"/>
                <a:gd name="connsiteX1" fmla="*/ 1057275 w 1057275"/>
                <a:gd name="connsiteY1" fmla="*/ 1059656 h 1059656"/>
                <a:gd name="connsiteX2" fmla="*/ 1057275 w 1057275"/>
                <a:gd name="connsiteY2" fmla="*/ 197643 h 1059656"/>
                <a:gd name="connsiteX3" fmla="*/ 0 w 1057275"/>
                <a:gd name="connsiteY3" fmla="*/ 0 h 1059656"/>
                <a:gd name="connsiteX0" fmla="*/ 0 w 1057272"/>
                <a:gd name="connsiteY0" fmla="*/ 0 h 1057272"/>
                <a:gd name="connsiteX1" fmla="*/ 1057272 w 1057272"/>
                <a:gd name="connsiteY1" fmla="*/ 1057272 h 1057272"/>
                <a:gd name="connsiteX2" fmla="*/ 1057272 w 1057272"/>
                <a:gd name="connsiteY2" fmla="*/ 195259 h 1057272"/>
                <a:gd name="connsiteX3" fmla="*/ 0 w 1057272"/>
                <a:gd name="connsiteY3" fmla="*/ 0 h 1057272"/>
                <a:gd name="connsiteX0" fmla="*/ 0 w 1059653"/>
                <a:gd name="connsiteY0" fmla="*/ 0 h 1057272"/>
                <a:gd name="connsiteX1" fmla="*/ 1059653 w 1059653"/>
                <a:gd name="connsiteY1" fmla="*/ 1057272 h 1057272"/>
                <a:gd name="connsiteX2" fmla="*/ 1059653 w 1059653"/>
                <a:gd name="connsiteY2" fmla="*/ 195259 h 1057272"/>
                <a:gd name="connsiteX3" fmla="*/ 0 w 1059653"/>
                <a:gd name="connsiteY3" fmla="*/ 0 h 1057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9653" h="1057272">
                  <a:moveTo>
                    <a:pt x="0" y="0"/>
                  </a:moveTo>
                  <a:lnTo>
                    <a:pt x="1059653" y="1057272"/>
                  </a:lnTo>
                  <a:lnTo>
                    <a:pt x="1059653" y="195259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1D7FAB"/>
                </a:gs>
                <a:gs pos="50000">
                  <a:srgbClr val="2DA5DB"/>
                </a:gs>
                <a:gs pos="100000">
                  <a:srgbClr val="239ACF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5113336" y="3350419"/>
              <a:ext cx="1057275" cy="1062037"/>
            </a:xfrm>
            <a:custGeom>
              <a:avLst/>
              <a:gdLst>
                <a:gd name="connsiteX0" fmla="*/ 0 w 1059657"/>
                <a:gd name="connsiteY0" fmla="*/ 0 h 1066800"/>
                <a:gd name="connsiteX1" fmla="*/ 1059657 w 1059657"/>
                <a:gd name="connsiteY1" fmla="*/ 1066800 h 1066800"/>
                <a:gd name="connsiteX2" fmla="*/ 1059657 w 1059657"/>
                <a:gd name="connsiteY2" fmla="*/ 204787 h 1066800"/>
                <a:gd name="connsiteX3" fmla="*/ 0 w 1059657"/>
                <a:gd name="connsiteY3" fmla="*/ 0 h 1066800"/>
                <a:gd name="connsiteX0" fmla="*/ 0 w 1066800"/>
                <a:gd name="connsiteY0" fmla="*/ 0 h 1069181"/>
                <a:gd name="connsiteX1" fmla="*/ 1066800 w 1066800"/>
                <a:gd name="connsiteY1" fmla="*/ 1069181 h 1069181"/>
                <a:gd name="connsiteX2" fmla="*/ 1066800 w 1066800"/>
                <a:gd name="connsiteY2" fmla="*/ 207168 h 1069181"/>
                <a:gd name="connsiteX3" fmla="*/ 0 w 1066800"/>
                <a:gd name="connsiteY3" fmla="*/ 0 h 1069181"/>
                <a:gd name="connsiteX0" fmla="*/ 0 w 1057275"/>
                <a:gd name="connsiteY0" fmla="*/ 0 h 1066800"/>
                <a:gd name="connsiteX1" fmla="*/ 1057275 w 1057275"/>
                <a:gd name="connsiteY1" fmla="*/ 1066800 h 1066800"/>
                <a:gd name="connsiteX2" fmla="*/ 1057275 w 1057275"/>
                <a:gd name="connsiteY2" fmla="*/ 204787 h 1066800"/>
                <a:gd name="connsiteX3" fmla="*/ 0 w 1057275"/>
                <a:gd name="connsiteY3" fmla="*/ 0 h 1066800"/>
                <a:gd name="connsiteX0" fmla="*/ 0 w 1057275"/>
                <a:gd name="connsiteY0" fmla="*/ 0 h 1062037"/>
                <a:gd name="connsiteX1" fmla="*/ 1057275 w 1057275"/>
                <a:gd name="connsiteY1" fmla="*/ 1062037 h 1062037"/>
                <a:gd name="connsiteX2" fmla="*/ 1057275 w 1057275"/>
                <a:gd name="connsiteY2" fmla="*/ 200024 h 1062037"/>
                <a:gd name="connsiteX3" fmla="*/ 0 w 1057275"/>
                <a:gd name="connsiteY3" fmla="*/ 0 h 106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7275" h="1062037">
                  <a:moveTo>
                    <a:pt x="0" y="0"/>
                  </a:moveTo>
                  <a:lnTo>
                    <a:pt x="1057275" y="1062037"/>
                  </a:lnTo>
                  <a:lnTo>
                    <a:pt x="1057275" y="200024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1D7FAB"/>
                </a:gs>
                <a:gs pos="50000">
                  <a:srgbClr val="2DA5DB"/>
                </a:gs>
                <a:gs pos="100000">
                  <a:srgbClr val="1A729A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 rot="16200000" flipH="1" flipV="1">
              <a:off x="6164658" y="2293938"/>
              <a:ext cx="1062037" cy="1059655"/>
            </a:xfrm>
            <a:custGeom>
              <a:avLst/>
              <a:gdLst>
                <a:gd name="connsiteX0" fmla="*/ 0 w 1059657"/>
                <a:gd name="connsiteY0" fmla="*/ 0 h 1066800"/>
                <a:gd name="connsiteX1" fmla="*/ 1059657 w 1059657"/>
                <a:gd name="connsiteY1" fmla="*/ 1066800 h 1066800"/>
                <a:gd name="connsiteX2" fmla="*/ 1059657 w 1059657"/>
                <a:gd name="connsiteY2" fmla="*/ 204787 h 1066800"/>
                <a:gd name="connsiteX3" fmla="*/ 0 w 1059657"/>
                <a:gd name="connsiteY3" fmla="*/ 0 h 1066800"/>
                <a:gd name="connsiteX0" fmla="*/ 0 w 1066800"/>
                <a:gd name="connsiteY0" fmla="*/ 0 h 1069181"/>
                <a:gd name="connsiteX1" fmla="*/ 1066800 w 1066800"/>
                <a:gd name="connsiteY1" fmla="*/ 1069181 h 1069181"/>
                <a:gd name="connsiteX2" fmla="*/ 1066800 w 1066800"/>
                <a:gd name="connsiteY2" fmla="*/ 207168 h 1069181"/>
                <a:gd name="connsiteX3" fmla="*/ 0 w 1066800"/>
                <a:gd name="connsiteY3" fmla="*/ 0 h 1069181"/>
                <a:gd name="connsiteX0" fmla="*/ 0 w 1057275"/>
                <a:gd name="connsiteY0" fmla="*/ 0 h 1066800"/>
                <a:gd name="connsiteX1" fmla="*/ 1057275 w 1057275"/>
                <a:gd name="connsiteY1" fmla="*/ 1066800 h 1066800"/>
                <a:gd name="connsiteX2" fmla="*/ 1057275 w 1057275"/>
                <a:gd name="connsiteY2" fmla="*/ 204787 h 1066800"/>
                <a:gd name="connsiteX3" fmla="*/ 0 w 1057275"/>
                <a:gd name="connsiteY3" fmla="*/ 0 h 1066800"/>
                <a:gd name="connsiteX0" fmla="*/ 0 w 1057275"/>
                <a:gd name="connsiteY0" fmla="*/ 0 h 1062037"/>
                <a:gd name="connsiteX1" fmla="*/ 1057275 w 1057275"/>
                <a:gd name="connsiteY1" fmla="*/ 1062037 h 1062037"/>
                <a:gd name="connsiteX2" fmla="*/ 1057275 w 1057275"/>
                <a:gd name="connsiteY2" fmla="*/ 200024 h 1062037"/>
                <a:gd name="connsiteX3" fmla="*/ 0 w 1057275"/>
                <a:gd name="connsiteY3" fmla="*/ 0 h 1062037"/>
                <a:gd name="connsiteX0" fmla="*/ 0 w 1062037"/>
                <a:gd name="connsiteY0" fmla="*/ 0 h 1059655"/>
                <a:gd name="connsiteX1" fmla="*/ 1062037 w 1062037"/>
                <a:gd name="connsiteY1" fmla="*/ 1059655 h 1059655"/>
                <a:gd name="connsiteX2" fmla="*/ 1062037 w 1062037"/>
                <a:gd name="connsiteY2" fmla="*/ 197642 h 1059655"/>
                <a:gd name="connsiteX3" fmla="*/ 0 w 1062037"/>
                <a:gd name="connsiteY3" fmla="*/ 0 h 105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2037" h="1059655">
                  <a:moveTo>
                    <a:pt x="0" y="0"/>
                  </a:moveTo>
                  <a:lnTo>
                    <a:pt x="1062037" y="1059655"/>
                  </a:lnTo>
                  <a:lnTo>
                    <a:pt x="1062037" y="197642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D2B2B"/>
                </a:gs>
                <a:gs pos="50000">
                  <a:srgbClr val="E24A4A"/>
                </a:gs>
                <a:gs pos="100000">
                  <a:srgbClr val="E24A4A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Freeform 14"/>
            <p:cNvSpPr/>
            <p:nvPr/>
          </p:nvSpPr>
          <p:spPr>
            <a:xfrm rot="5400000" flipH="1">
              <a:off x="6168230" y="3350419"/>
              <a:ext cx="1057275" cy="1062037"/>
            </a:xfrm>
            <a:custGeom>
              <a:avLst/>
              <a:gdLst>
                <a:gd name="connsiteX0" fmla="*/ 0 w 1059657"/>
                <a:gd name="connsiteY0" fmla="*/ 0 h 1066800"/>
                <a:gd name="connsiteX1" fmla="*/ 1059657 w 1059657"/>
                <a:gd name="connsiteY1" fmla="*/ 1066800 h 1066800"/>
                <a:gd name="connsiteX2" fmla="*/ 1059657 w 1059657"/>
                <a:gd name="connsiteY2" fmla="*/ 204787 h 1066800"/>
                <a:gd name="connsiteX3" fmla="*/ 0 w 1059657"/>
                <a:gd name="connsiteY3" fmla="*/ 0 h 1066800"/>
                <a:gd name="connsiteX0" fmla="*/ 0 w 1066800"/>
                <a:gd name="connsiteY0" fmla="*/ 0 h 1069181"/>
                <a:gd name="connsiteX1" fmla="*/ 1066800 w 1066800"/>
                <a:gd name="connsiteY1" fmla="*/ 1069181 h 1069181"/>
                <a:gd name="connsiteX2" fmla="*/ 1066800 w 1066800"/>
                <a:gd name="connsiteY2" fmla="*/ 207168 h 1069181"/>
                <a:gd name="connsiteX3" fmla="*/ 0 w 1066800"/>
                <a:gd name="connsiteY3" fmla="*/ 0 h 1069181"/>
                <a:gd name="connsiteX0" fmla="*/ 0 w 1057275"/>
                <a:gd name="connsiteY0" fmla="*/ 0 h 1066800"/>
                <a:gd name="connsiteX1" fmla="*/ 1057275 w 1057275"/>
                <a:gd name="connsiteY1" fmla="*/ 1066800 h 1066800"/>
                <a:gd name="connsiteX2" fmla="*/ 1057275 w 1057275"/>
                <a:gd name="connsiteY2" fmla="*/ 204787 h 1066800"/>
                <a:gd name="connsiteX3" fmla="*/ 0 w 1057275"/>
                <a:gd name="connsiteY3" fmla="*/ 0 h 1066800"/>
                <a:gd name="connsiteX0" fmla="*/ 0 w 1057275"/>
                <a:gd name="connsiteY0" fmla="*/ 0 h 1062037"/>
                <a:gd name="connsiteX1" fmla="*/ 1057275 w 1057275"/>
                <a:gd name="connsiteY1" fmla="*/ 1062037 h 1062037"/>
                <a:gd name="connsiteX2" fmla="*/ 1057275 w 1057275"/>
                <a:gd name="connsiteY2" fmla="*/ 200024 h 1062037"/>
                <a:gd name="connsiteX3" fmla="*/ 0 w 1057275"/>
                <a:gd name="connsiteY3" fmla="*/ 0 h 106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7275" h="1062037">
                  <a:moveTo>
                    <a:pt x="0" y="0"/>
                  </a:moveTo>
                  <a:lnTo>
                    <a:pt x="1057275" y="1062037"/>
                  </a:lnTo>
                  <a:lnTo>
                    <a:pt x="1057275" y="200024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D2B2B"/>
                </a:gs>
                <a:gs pos="50000">
                  <a:srgbClr val="E24A4A"/>
                </a:gs>
                <a:gs pos="100000">
                  <a:srgbClr val="DD2B2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12" name="Freeform 5"/>
          <p:cNvSpPr>
            <a:spLocks noChangeAspect="1" noEditPoints="1"/>
          </p:cNvSpPr>
          <p:nvPr/>
        </p:nvSpPr>
        <p:spPr bwMode="auto">
          <a:xfrm>
            <a:off x="5029201" y="3383968"/>
            <a:ext cx="324485" cy="320040"/>
          </a:xfrm>
          <a:custGeom>
            <a:avLst/>
            <a:gdLst>
              <a:gd name="T0" fmla="*/ 414 w 414"/>
              <a:gd name="T1" fmla="*/ 167 h 408"/>
              <a:gd name="T2" fmla="*/ 330 w 414"/>
              <a:gd name="T3" fmla="*/ 145 h 408"/>
              <a:gd name="T4" fmla="*/ 327 w 414"/>
              <a:gd name="T5" fmla="*/ 33 h 408"/>
              <a:gd name="T6" fmla="*/ 252 w 414"/>
              <a:gd name="T7" fmla="*/ 73 h 408"/>
              <a:gd name="T8" fmla="*/ 209 w 414"/>
              <a:gd name="T9" fmla="*/ 0 h 408"/>
              <a:gd name="T10" fmla="*/ 163 w 414"/>
              <a:gd name="T11" fmla="*/ 73 h 408"/>
              <a:gd name="T12" fmla="*/ 88 w 414"/>
              <a:gd name="T13" fmla="*/ 33 h 408"/>
              <a:gd name="T14" fmla="*/ 84 w 414"/>
              <a:gd name="T15" fmla="*/ 145 h 408"/>
              <a:gd name="T16" fmla="*/ 0 w 414"/>
              <a:gd name="T17" fmla="*/ 167 h 408"/>
              <a:gd name="T18" fmla="*/ 82 w 414"/>
              <a:gd name="T19" fmla="*/ 249 h 408"/>
              <a:gd name="T20" fmla="*/ 34 w 414"/>
              <a:gd name="T21" fmla="*/ 322 h 408"/>
              <a:gd name="T22" fmla="*/ 153 w 414"/>
              <a:gd name="T23" fmla="*/ 321 h 408"/>
              <a:gd name="T24" fmla="*/ 169 w 414"/>
              <a:gd name="T25" fmla="*/ 408 h 408"/>
              <a:gd name="T26" fmla="*/ 245 w 414"/>
              <a:gd name="T27" fmla="*/ 408 h 408"/>
              <a:gd name="T28" fmla="*/ 261 w 414"/>
              <a:gd name="T29" fmla="*/ 321 h 408"/>
              <a:gd name="T30" fmla="*/ 380 w 414"/>
              <a:gd name="T31" fmla="*/ 322 h 408"/>
              <a:gd name="T32" fmla="*/ 332 w 414"/>
              <a:gd name="T33" fmla="*/ 249 h 408"/>
              <a:gd name="T34" fmla="*/ 280 w 414"/>
              <a:gd name="T35" fmla="*/ 219 h 408"/>
              <a:gd name="T36" fmla="*/ 276 w 414"/>
              <a:gd name="T37" fmla="*/ 232 h 408"/>
              <a:gd name="T38" fmla="*/ 269 w 414"/>
              <a:gd name="T39" fmla="*/ 245 h 408"/>
              <a:gd name="T40" fmla="*/ 260 w 414"/>
              <a:gd name="T41" fmla="*/ 256 h 408"/>
              <a:gd name="T42" fmla="*/ 249 w 414"/>
              <a:gd name="T43" fmla="*/ 264 h 408"/>
              <a:gd name="T44" fmla="*/ 237 w 414"/>
              <a:gd name="T45" fmla="*/ 271 h 408"/>
              <a:gd name="T46" fmla="*/ 223 w 414"/>
              <a:gd name="T47" fmla="*/ 276 h 408"/>
              <a:gd name="T48" fmla="*/ 207 w 414"/>
              <a:gd name="T49" fmla="*/ 278 h 408"/>
              <a:gd name="T50" fmla="*/ 207 w 414"/>
              <a:gd name="T51" fmla="*/ 131 h 408"/>
              <a:gd name="T52" fmla="*/ 223 w 414"/>
              <a:gd name="T53" fmla="*/ 133 h 408"/>
              <a:gd name="T54" fmla="*/ 237 w 414"/>
              <a:gd name="T55" fmla="*/ 137 h 408"/>
              <a:gd name="T56" fmla="*/ 249 w 414"/>
              <a:gd name="T57" fmla="*/ 144 h 408"/>
              <a:gd name="T58" fmla="*/ 260 w 414"/>
              <a:gd name="T59" fmla="*/ 153 h 408"/>
              <a:gd name="T60" fmla="*/ 269 w 414"/>
              <a:gd name="T61" fmla="*/ 164 h 408"/>
              <a:gd name="T62" fmla="*/ 276 w 414"/>
              <a:gd name="T63" fmla="*/ 176 h 408"/>
              <a:gd name="T64" fmla="*/ 280 w 414"/>
              <a:gd name="T65" fmla="*/ 190 h 408"/>
              <a:gd name="T66" fmla="*/ 280 w 414"/>
              <a:gd name="T67" fmla="*/ 219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14" h="408">
                <a:moveTo>
                  <a:pt x="414" y="242"/>
                </a:moveTo>
                <a:cubicBezTo>
                  <a:pt x="414" y="167"/>
                  <a:pt x="414" y="167"/>
                  <a:pt x="414" y="167"/>
                </a:cubicBezTo>
                <a:cubicBezTo>
                  <a:pt x="336" y="160"/>
                  <a:pt x="336" y="160"/>
                  <a:pt x="336" y="160"/>
                </a:cubicBezTo>
                <a:cubicBezTo>
                  <a:pt x="334" y="155"/>
                  <a:pt x="333" y="150"/>
                  <a:pt x="330" y="145"/>
                </a:cubicBezTo>
                <a:cubicBezTo>
                  <a:pt x="380" y="86"/>
                  <a:pt x="380" y="86"/>
                  <a:pt x="380" y="86"/>
                </a:cubicBezTo>
                <a:cubicBezTo>
                  <a:pt x="327" y="33"/>
                  <a:pt x="327" y="33"/>
                  <a:pt x="327" y="33"/>
                </a:cubicBezTo>
                <a:cubicBezTo>
                  <a:pt x="269" y="81"/>
                  <a:pt x="269" y="81"/>
                  <a:pt x="269" y="81"/>
                </a:cubicBezTo>
                <a:cubicBezTo>
                  <a:pt x="264" y="78"/>
                  <a:pt x="258" y="75"/>
                  <a:pt x="252" y="73"/>
                </a:cubicBezTo>
                <a:cubicBezTo>
                  <a:pt x="245" y="0"/>
                  <a:pt x="245" y="0"/>
                  <a:pt x="245" y="0"/>
                </a:cubicBezTo>
                <a:cubicBezTo>
                  <a:pt x="209" y="0"/>
                  <a:pt x="209" y="0"/>
                  <a:pt x="209" y="0"/>
                </a:cubicBezTo>
                <a:cubicBezTo>
                  <a:pt x="169" y="0"/>
                  <a:pt x="169" y="0"/>
                  <a:pt x="169" y="0"/>
                </a:cubicBezTo>
                <a:cubicBezTo>
                  <a:pt x="163" y="73"/>
                  <a:pt x="163" y="73"/>
                  <a:pt x="163" y="73"/>
                </a:cubicBezTo>
                <a:cubicBezTo>
                  <a:pt x="157" y="75"/>
                  <a:pt x="151" y="78"/>
                  <a:pt x="145" y="81"/>
                </a:cubicBezTo>
                <a:cubicBezTo>
                  <a:pt x="88" y="33"/>
                  <a:pt x="88" y="33"/>
                  <a:pt x="88" y="33"/>
                </a:cubicBezTo>
                <a:cubicBezTo>
                  <a:pt x="34" y="86"/>
                  <a:pt x="34" y="86"/>
                  <a:pt x="34" y="86"/>
                </a:cubicBezTo>
                <a:cubicBezTo>
                  <a:pt x="84" y="145"/>
                  <a:pt x="84" y="145"/>
                  <a:pt x="84" y="145"/>
                </a:cubicBezTo>
                <a:cubicBezTo>
                  <a:pt x="82" y="150"/>
                  <a:pt x="80" y="155"/>
                  <a:pt x="78" y="160"/>
                </a:cubicBezTo>
                <a:cubicBezTo>
                  <a:pt x="0" y="167"/>
                  <a:pt x="0" y="167"/>
                  <a:pt x="0" y="167"/>
                </a:cubicBezTo>
                <a:cubicBezTo>
                  <a:pt x="0" y="242"/>
                  <a:pt x="0" y="242"/>
                  <a:pt x="0" y="242"/>
                </a:cubicBezTo>
                <a:cubicBezTo>
                  <a:pt x="82" y="249"/>
                  <a:pt x="82" y="249"/>
                  <a:pt x="82" y="249"/>
                </a:cubicBezTo>
                <a:cubicBezTo>
                  <a:pt x="84" y="253"/>
                  <a:pt x="85" y="256"/>
                  <a:pt x="87" y="259"/>
                </a:cubicBezTo>
                <a:cubicBezTo>
                  <a:pt x="34" y="322"/>
                  <a:pt x="34" y="322"/>
                  <a:pt x="34" y="322"/>
                </a:cubicBezTo>
                <a:cubicBezTo>
                  <a:pt x="88" y="375"/>
                  <a:pt x="88" y="375"/>
                  <a:pt x="88" y="375"/>
                </a:cubicBezTo>
                <a:cubicBezTo>
                  <a:pt x="153" y="321"/>
                  <a:pt x="153" y="321"/>
                  <a:pt x="153" y="321"/>
                </a:cubicBezTo>
                <a:cubicBezTo>
                  <a:pt x="156" y="322"/>
                  <a:pt x="159" y="323"/>
                  <a:pt x="162" y="324"/>
                </a:cubicBezTo>
                <a:cubicBezTo>
                  <a:pt x="169" y="408"/>
                  <a:pt x="169" y="408"/>
                  <a:pt x="169" y="408"/>
                </a:cubicBezTo>
                <a:cubicBezTo>
                  <a:pt x="209" y="408"/>
                  <a:pt x="209" y="408"/>
                  <a:pt x="209" y="408"/>
                </a:cubicBezTo>
                <a:cubicBezTo>
                  <a:pt x="245" y="408"/>
                  <a:pt x="245" y="408"/>
                  <a:pt x="245" y="408"/>
                </a:cubicBezTo>
                <a:cubicBezTo>
                  <a:pt x="253" y="324"/>
                  <a:pt x="253" y="324"/>
                  <a:pt x="253" y="324"/>
                </a:cubicBezTo>
                <a:cubicBezTo>
                  <a:pt x="256" y="323"/>
                  <a:pt x="258" y="322"/>
                  <a:pt x="261" y="321"/>
                </a:cubicBezTo>
                <a:cubicBezTo>
                  <a:pt x="327" y="375"/>
                  <a:pt x="327" y="375"/>
                  <a:pt x="327" y="375"/>
                </a:cubicBezTo>
                <a:cubicBezTo>
                  <a:pt x="380" y="322"/>
                  <a:pt x="380" y="322"/>
                  <a:pt x="380" y="322"/>
                </a:cubicBezTo>
                <a:cubicBezTo>
                  <a:pt x="327" y="259"/>
                  <a:pt x="327" y="259"/>
                  <a:pt x="327" y="259"/>
                </a:cubicBezTo>
                <a:cubicBezTo>
                  <a:pt x="329" y="256"/>
                  <a:pt x="331" y="253"/>
                  <a:pt x="332" y="249"/>
                </a:cubicBezTo>
                <a:lnTo>
                  <a:pt x="414" y="242"/>
                </a:lnTo>
                <a:close/>
                <a:moveTo>
                  <a:pt x="280" y="219"/>
                </a:moveTo>
                <a:cubicBezTo>
                  <a:pt x="280" y="221"/>
                  <a:pt x="279" y="222"/>
                  <a:pt x="278" y="224"/>
                </a:cubicBezTo>
                <a:cubicBezTo>
                  <a:pt x="278" y="227"/>
                  <a:pt x="277" y="230"/>
                  <a:pt x="276" y="232"/>
                </a:cubicBezTo>
                <a:cubicBezTo>
                  <a:pt x="275" y="234"/>
                  <a:pt x="274" y="236"/>
                  <a:pt x="273" y="238"/>
                </a:cubicBezTo>
                <a:cubicBezTo>
                  <a:pt x="271" y="240"/>
                  <a:pt x="270" y="243"/>
                  <a:pt x="269" y="245"/>
                </a:cubicBezTo>
                <a:cubicBezTo>
                  <a:pt x="268" y="247"/>
                  <a:pt x="266" y="248"/>
                  <a:pt x="265" y="250"/>
                </a:cubicBezTo>
                <a:cubicBezTo>
                  <a:pt x="263" y="252"/>
                  <a:pt x="262" y="254"/>
                  <a:pt x="260" y="256"/>
                </a:cubicBezTo>
                <a:cubicBezTo>
                  <a:pt x="258" y="257"/>
                  <a:pt x="256" y="259"/>
                  <a:pt x="254" y="260"/>
                </a:cubicBezTo>
                <a:cubicBezTo>
                  <a:pt x="253" y="262"/>
                  <a:pt x="251" y="263"/>
                  <a:pt x="249" y="264"/>
                </a:cubicBezTo>
                <a:cubicBezTo>
                  <a:pt x="247" y="266"/>
                  <a:pt x="245" y="267"/>
                  <a:pt x="243" y="268"/>
                </a:cubicBezTo>
                <a:cubicBezTo>
                  <a:pt x="241" y="269"/>
                  <a:pt x="239" y="270"/>
                  <a:pt x="237" y="271"/>
                </a:cubicBezTo>
                <a:cubicBezTo>
                  <a:pt x="235" y="272"/>
                  <a:pt x="232" y="273"/>
                  <a:pt x="229" y="274"/>
                </a:cubicBezTo>
                <a:cubicBezTo>
                  <a:pt x="227" y="274"/>
                  <a:pt x="225" y="275"/>
                  <a:pt x="223" y="276"/>
                </a:cubicBezTo>
                <a:cubicBezTo>
                  <a:pt x="221" y="276"/>
                  <a:pt x="218" y="276"/>
                  <a:pt x="215" y="277"/>
                </a:cubicBezTo>
                <a:cubicBezTo>
                  <a:pt x="213" y="277"/>
                  <a:pt x="210" y="278"/>
                  <a:pt x="207" y="278"/>
                </a:cubicBezTo>
                <a:cubicBezTo>
                  <a:pt x="166" y="278"/>
                  <a:pt x="133" y="245"/>
                  <a:pt x="133" y="204"/>
                </a:cubicBezTo>
                <a:cubicBezTo>
                  <a:pt x="133" y="164"/>
                  <a:pt x="166" y="131"/>
                  <a:pt x="207" y="131"/>
                </a:cubicBezTo>
                <a:cubicBezTo>
                  <a:pt x="210" y="131"/>
                  <a:pt x="213" y="131"/>
                  <a:pt x="215" y="132"/>
                </a:cubicBezTo>
                <a:cubicBezTo>
                  <a:pt x="218" y="132"/>
                  <a:pt x="221" y="132"/>
                  <a:pt x="223" y="133"/>
                </a:cubicBezTo>
                <a:cubicBezTo>
                  <a:pt x="225" y="133"/>
                  <a:pt x="227" y="134"/>
                  <a:pt x="229" y="135"/>
                </a:cubicBezTo>
                <a:cubicBezTo>
                  <a:pt x="232" y="135"/>
                  <a:pt x="235" y="136"/>
                  <a:pt x="237" y="137"/>
                </a:cubicBezTo>
                <a:cubicBezTo>
                  <a:pt x="239" y="138"/>
                  <a:pt x="241" y="139"/>
                  <a:pt x="243" y="140"/>
                </a:cubicBezTo>
                <a:cubicBezTo>
                  <a:pt x="245" y="141"/>
                  <a:pt x="247" y="142"/>
                  <a:pt x="249" y="144"/>
                </a:cubicBezTo>
                <a:cubicBezTo>
                  <a:pt x="251" y="145"/>
                  <a:pt x="253" y="147"/>
                  <a:pt x="254" y="148"/>
                </a:cubicBezTo>
                <a:cubicBezTo>
                  <a:pt x="256" y="150"/>
                  <a:pt x="258" y="151"/>
                  <a:pt x="260" y="153"/>
                </a:cubicBezTo>
                <a:cubicBezTo>
                  <a:pt x="262" y="154"/>
                  <a:pt x="263" y="156"/>
                  <a:pt x="265" y="158"/>
                </a:cubicBezTo>
                <a:cubicBezTo>
                  <a:pt x="266" y="160"/>
                  <a:pt x="268" y="162"/>
                  <a:pt x="269" y="164"/>
                </a:cubicBezTo>
                <a:cubicBezTo>
                  <a:pt x="270" y="166"/>
                  <a:pt x="271" y="168"/>
                  <a:pt x="273" y="170"/>
                </a:cubicBezTo>
                <a:cubicBezTo>
                  <a:pt x="274" y="172"/>
                  <a:pt x="275" y="174"/>
                  <a:pt x="276" y="176"/>
                </a:cubicBezTo>
                <a:cubicBezTo>
                  <a:pt x="277" y="179"/>
                  <a:pt x="278" y="182"/>
                  <a:pt x="278" y="185"/>
                </a:cubicBezTo>
                <a:cubicBezTo>
                  <a:pt x="279" y="186"/>
                  <a:pt x="280" y="188"/>
                  <a:pt x="280" y="190"/>
                </a:cubicBezTo>
                <a:cubicBezTo>
                  <a:pt x="281" y="194"/>
                  <a:pt x="281" y="199"/>
                  <a:pt x="281" y="204"/>
                </a:cubicBezTo>
                <a:cubicBezTo>
                  <a:pt x="281" y="209"/>
                  <a:pt x="281" y="214"/>
                  <a:pt x="280" y="2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Freeform 6"/>
          <p:cNvSpPr>
            <a:spLocks noChangeAspect="1" noEditPoints="1"/>
          </p:cNvSpPr>
          <p:nvPr/>
        </p:nvSpPr>
        <p:spPr bwMode="auto">
          <a:xfrm>
            <a:off x="6477001" y="2896288"/>
            <a:ext cx="337051" cy="320040"/>
          </a:xfrm>
          <a:custGeom>
            <a:avLst/>
            <a:gdLst>
              <a:gd name="T0" fmla="*/ 422 w 601"/>
              <a:gd name="T1" fmla="*/ 534 h 569"/>
              <a:gd name="T2" fmla="*/ 373 w 601"/>
              <a:gd name="T3" fmla="*/ 390 h 569"/>
              <a:gd name="T4" fmla="*/ 382 w 601"/>
              <a:gd name="T5" fmla="*/ 339 h 569"/>
              <a:gd name="T6" fmla="*/ 363 w 601"/>
              <a:gd name="T7" fmla="*/ 289 h 569"/>
              <a:gd name="T8" fmla="*/ 327 w 601"/>
              <a:gd name="T9" fmla="*/ 263 h 569"/>
              <a:gd name="T10" fmla="*/ 257 w 601"/>
              <a:gd name="T11" fmla="*/ 255 h 569"/>
              <a:gd name="T12" fmla="*/ 240 w 601"/>
              <a:gd name="T13" fmla="*/ 215 h 569"/>
              <a:gd name="T14" fmla="*/ 272 w 601"/>
              <a:gd name="T15" fmla="*/ 146 h 569"/>
              <a:gd name="T16" fmla="*/ 326 w 601"/>
              <a:gd name="T17" fmla="*/ 127 h 569"/>
              <a:gd name="T18" fmla="*/ 359 w 601"/>
              <a:gd name="T19" fmla="*/ 142 h 569"/>
              <a:gd name="T20" fmla="*/ 414 w 601"/>
              <a:gd name="T21" fmla="*/ 145 h 569"/>
              <a:gd name="T22" fmla="*/ 427 w 601"/>
              <a:gd name="T23" fmla="*/ 130 h 569"/>
              <a:gd name="T24" fmla="*/ 412 w 601"/>
              <a:gd name="T25" fmla="*/ 104 h 569"/>
              <a:gd name="T26" fmla="*/ 386 w 601"/>
              <a:gd name="T27" fmla="*/ 98 h 569"/>
              <a:gd name="T28" fmla="*/ 333 w 601"/>
              <a:gd name="T29" fmla="*/ 106 h 569"/>
              <a:gd name="T30" fmla="*/ 290 w 601"/>
              <a:gd name="T31" fmla="*/ 108 h 569"/>
              <a:gd name="T32" fmla="*/ 281 w 601"/>
              <a:gd name="T33" fmla="*/ 57 h 569"/>
              <a:gd name="T34" fmla="*/ 271 w 601"/>
              <a:gd name="T35" fmla="*/ 26 h 569"/>
              <a:gd name="T36" fmla="*/ 294 w 601"/>
              <a:gd name="T37" fmla="*/ 14 h 569"/>
              <a:gd name="T38" fmla="*/ 523 w 601"/>
              <a:gd name="T39" fmla="*/ 170 h 569"/>
              <a:gd name="T40" fmla="*/ 518 w 601"/>
              <a:gd name="T41" fmla="*/ 197 h 569"/>
              <a:gd name="T42" fmla="*/ 474 w 601"/>
              <a:gd name="T43" fmla="*/ 202 h 569"/>
              <a:gd name="T44" fmla="*/ 456 w 601"/>
              <a:gd name="T45" fmla="*/ 195 h 569"/>
              <a:gd name="T46" fmla="*/ 484 w 601"/>
              <a:gd name="T47" fmla="*/ 233 h 569"/>
              <a:gd name="T48" fmla="*/ 511 w 601"/>
              <a:gd name="T49" fmla="*/ 252 h 569"/>
              <a:gd name="T50" fmla="*/ 485 w 601"/>
              <a:gd name="T51" fmla="*/ 314 h 569"/>
              <a:gd name="T52" fmla="*/ 470 w 601"/>
              <a:gd name="T53" fmla="*/ 377 h 569"/>
              <a:gd name="T54" fmla="*/ 434 w 601"/>
              <a:gd name="T55" fmla="*/ 422 h 569"/>
              <a:gd name="T56" fmla="*/ 388 w 601"/>
              <a:gd name="T57" fmla="*/ 430 h 569"/>
              <a:gd name="T58" fmla="*/ 169 w 601"/>
              <a:gd name="T59" fmla="*/ 54 h 569"/>
              <a:gd name="T60" fmla="*/ 157 w 601"/>
              <a:gd name="T61" fmla="*/ 76 h 569"/>
              <a:gd name="T62" fmla="*/ 145 w 601"/>
              <a:gd name="T63" fmla="*/ 93 h 569"/>
              <a:gd name="T64" fmla="*/ 135 w 601"/>
              <a:gd name="T65" fmla="*/ 83 h 569"/>
              <a:gd name="T66" fmla="*/ 132 w 601"/>
              <a:gd name="T67" fmla="*/ 102 h 569"/>
              <a:gd name="T68" fmla="*/ 103 w 601"/>
              <a:gd name="T69" fmla="*/ 107 h 569"/>
              <a:gd name="T70" fmla="*/ 85 w 601"/>
              <a:gd name="T71" fmla="*/ 126 h 569"/>
              <a:gd name="T72" fmla="*/ 61 w 601"/>
              <a:gd name="T73" fmla="*/ 161 h 569"/>
              <a:gd name="T74" fmla="*/ 45 w 601"/>
              <a:gd name="T75" fmla="*/ 183 h 569"/>
              <a:gd name="T76" fmla="*/ 60 w 601"/>
              <a:gd name="T77" fmla="*/ 198 h 569"/>
              <a:gd name="T78" fmla="*/ 61 w 601"/>
              <a:gd name="T79" fmla="*/ 208 h 569"/>
              <a:gd name="T80" fmla="*/ 48 w 601"/>
              <a:gd name="T81" fmla="*/ 195 h 569"/>
              <a:gd name="T82" fmla="*/ 37 w 601"/>
              <a:gd name="T83" fmla="*/ 180 h 569"/>
              <a:gd name="T84" fmla="*/ 28 w 601"/>
              <a:gd name="T85" fmla="*/ 196 h 569"/>
              <a:gd name="T86" fmla="*/ 29 w 601"/>
              <a:gd name="T87" fmla="*/ 231 h 569"/>
              <a:gd name="T88" fmla="*/ 42 w 601"/>
              <a:gd name="T89" fmla="*/ 236 h 569"/>
              <a:gd name="T90" fmla="*/ 68 w 601"/>
              <a:gd name="T91" fmla="*/ 243 h 569"/>
              <a:gd name="T92" fmla="*/ 95 w 601"/>
              <a:gd name="T93" fmla="*/ 270 h 569"/>
              <a:gd name="T94" fmla="*/ 111 w 601"/>
              <a:gd name="T95" fmla="*/ 298 h 569"/>
              <a:gd name="T96" fmla="*/ 157 w 601"/>
              <a:gd name="T97" fmla="*/ 323 h 569"/>
              <a:gd name="T98" fmla="*/ 151 w 601"/>
              <a:gd name="T99" fmla="*/ 370 h 569"/>
              <a:gd name="T100" fmla="*/ 129 w 601"/>
              <a:gd name="T101" fmla="*/ 410 h 569"/>
              <a:gd name="T102" fmla="*/ 118 w 601"/>
              <a:gd name="T103" fmla="*/ 468 h 569"/>
              <a:gd name="T104" fmla="*/ 142 w 601"/>
              <a:gd name="T105" fmla="*/ 509 h 569"/>
              <a:gd name="T106" fmla="*/ 89 w 601"/>
              <a:gd name="T107" fmla="*/ 447 h 569"/>
              <a:gd name="T108" fmla="*/ 53 w 601"/>
              <a:gd name="T109" fmla="*/ 378 h 569"/>
              <a:gd name="T110" fmla="*/ 28 w 601"/>
              <a:gd name="T111" fmla="*/ 270 h 569"/>
              <a:gd name="T112" fmla="*/ 192 w 601"/>
              <a:gd name="T113" fmla="*/ 540 h 569"/>
              <a:gd name="T114" fmla="*/ 211 w 601"/>
              <a:gd name="T115" fmla="*/ 522 h 569"/>
              <a:gd name="T116" fmla="*/ 268 w 601"/>
              <a:gd name="T117" fmla="*/ 517 h 569"/>
              <a:gd name="T118" fmla="*/ 279 w 601"/>
              <a:gd name="T119" fmla="*/ 531 h 569"/>
              <a:gd name="T120" fmla="*/ 319 w 601"/>
              <a:gd name="T121" fmla="*/ 523 h 569"/>
              <a:gd name="T122" fmla="*/ 353 w 601"/>
              <a:gd name="T123" fmla="*/ 528 h 569"/>
              <a:gd name="T124" fmla="*/ 285 w 601"/>
              <a:gd name="T125" fmla="*/ 556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01" h="569">
                <a:moveTo>
                  <a:pt x="498" y="96"/>
                </a:moveTo>
                <a:cubicBezTo>
                  <a:pt x="446" y="37"/>
                  <a:pt x="370" y="0"/>
                  <a:pt x="285" y="0"/>
                </a:cubicBezTo>
                <a:cubicBezTo>
                  <a:pt x="127" y="0"/>
                  <a:pt x="0" y="127"/>
                  <a:pt x="0" y="284"/>
                </a:cubicBezTo>
                <a:cubicBezTo>
                  <a:pt x="0" y="442"/>
                  <a:pt x="127" y="569"/>
                  <a:pt x="285" y="569"/>
                </a:cubicBezTo>
                <a:cubicBezTo>
                  <a:pt x="334" y="569"/>
                  <a:pt x="381" y="556"/>
                  <a:pt x="422" y="534"/>
                </a:cubicBezTo>
                <a:cubicBezTo>
                  <a:pt x="462" y="514"/>
                  <a:pt x="505" y="480"/>
                  <a:pt x="539" y="422"/>
                </a:cubicBezTo>
                <a:cubicBezTo>
                  <a:pt x="601" y="314"/>
                  <a:pt x="586" y="185"/>
                  <a:pt x="498" y="96"/>
                </a:cubicBezTo>
                <a:close/>
                <a:moveTo>
                  <a:pt x="384" y="412"/>
                </a:moveTo>
                <a:cubicBezTo>
                  <a:pt x="383" y="405"/>
                  <a:pt x="386" y="410"/>
                  <a:pt x="382" y="401"/>
                </a:cubicBezTo>
                <a:cubicBezTo>
                  <a:pt x="378" y="393"/>
                  <a:pt x="379" y="395"/>
                  <a:pt x="373" y="390"/>
                </a:cubicBezTo>
                <a:cubicBezTo>
                  <a:pt x="368" y="385"/>
                  <a:pt x="364" y="390"/>
                  <a:pt x="367" y="382"/>
                </a:cubicBezTo>
                <a:cubicBezTo>
                  <a:pt x="371" y="373"/>
                  <a:pt x="369" y="382"/>
                  <a:pt x="371" y="373"/>
                </a:cubicBezTo>
                <a:cubicBezTo>
                  <a:pt x="373" y="365"/>
                  <a:pt x="370" y="363"/>
                  <a:pt x="375" y="360"/>
                </a:cubicBezTo>
                <a:cubicBezTo>
                  <a:pt x="380" y="356"/>
                  <a:pt x="385" y="355"/>
                  <a:pt x="384" y="350"/>
                </a:cubicBezTo>
                <a:cubicBezTo>
                  <a:pt x="384" y="345"/>
                  <a:pt x="384" y="343"/>
                  <a:pt x="382" y="339"/>
                </a:cubicBezTo>
                <a:cubicBezTo>
                  <a:pt x="381" y="336"/>
                  <a:pt x="376" y="331"/>
                  <a:pt x="375" y="329"/>
                </a:cubicBezTo>
                <a:cubicBezTo>
                  <a:pt x="375" y="327"/>
                  <a:pt x="375" y="328"/>
                  <a:pt x="371" y="322"/>
                </a:cubicBezTo>
                <a:cubicBezTo>
                  <a:pt x="367" y="317"/>
                  <a:pt x="364" y="313"/>
                  <a:pt x="364" y="313"/>
                </a:cubicBezTo>
                <a:cubicBezTo>
                  <a:pt x="364" y="313"/>
                  <a:pt x="363" y="300"/>
                  <a:pt x="363" y="294"/>
                </a:cubicBezTo>
                <a:cubicBezTo>
                  <a:pt x="363" y="289"/>
                  <a:pt x="361" y="298"/>
                  <a:pt x="363" y="289"/>
                </a:cubicBezTo>
                <a:cubicBezTo>
                  <a:pt x="365" y="281"/>
                  <a:pt x="365" y="275"/>
                  <a:pt x="365" y="275"/>
                </a:cubicBezTo>
                <a:cubicBezTo>
                  <a:pt x="365" y="275"/>
                  <a:pt x="356" y="269"/>
                  <a:pt x="352" y="270"/>
                </a:cubicBezTo>
                <a:cubicBezTo>
                  <a:pt x="348" y="270"/>
                  <a:pt x="348" y="276"/>
                  <a:pt x="343" y="272"/>
                </a:cubicBezTo>
                <a:cubicBezTo>
                  <a:pt x="337" y="267"/>
                  <a:pt x="338" y="264"/>
                  <a:pt x="336" y="262"/>
                </a:cubicBezTo>
                <a:cubicBezTo>
                  <a:pt x="334" y="261"/>
                  <a:pt x="330" y="260"/>
                  <a:pt x="327" y="263"/>
                </a:cubicBezTo>
                <a:cubicBezTo>
                  <a:pt x="324" y="266"/>
                  <a:pt x="317" y="266"/>
                  <a:pt x="311" y="268"/>
                </a:cubicBezTo>
                <a:cubicBezTo>
                  <a:pt x="305" y="271"/>
                  <a:pt x="303" y="270"/>
                  <a:pt x="295" y="270"/>
                </a:cubicBezTo>
                <a:cubicBezTo>
                  <a:pt x="287" y="270"/>
                  <a:pt x="278" y="273"/>
                  <a:pt x="272" y="270"/>
                </a:cubicBezTo>
                <a:cubicBezTo>
                  <a:pt x="266" y="266"/>
                  <a:pt x="266" y="271"/>
                  <a:pt x="263" y="264"/>
                </a:cubicBezTo>
                <a:cubicBezTo>
                  <a:pt x="260" y="258"/>
                  <a:pt x="263" y="258"/>
                  <a:pt x="257" y="255"/>
                </a:cubicBezTo>
                <a:cubicBezTo>
                  <a:pt x="251" y="252"/>
                  <a:pt x="250" y="255"/>
                  <a:pt x="249" y="249"/>
                </a:cubicBezTo>
                <a:cubicBezTo>
                  <a:pt x="249" y="243"/>
                  <a:pt x="252" y="244"/>
                  <a:pt x="247" y="239"/>
                </a:cubicBezTo>
                <a:cubicBezTo>
                  <a:pt x="243" y="234"/>
                  <a:pt x="250" y="241"/>
                  <a:pt x="243" y="234"/>
                </a:cubicBezTo>
                <a:cubicBezTo>
                  <a:pt x="236" y="226"/>
                  <a:pt x="233" y="232"/>
                  <a:pt x="236" y="226"/>
                </a:cubicBezTo>
                <a:cubicBezTo>
                  <a:pt x="238" y="219"/>
                  <a:pt x="240" y="223"/>
                  <a:pt x="240" y="215"/>
                </a:cubicBezTo>
                <a:cubicBezTo>
                  <a:pt x="240" y="208"/>
                  <a:pt x="252" y="219"/>
                  <a:pt x="245" y="203"/>
                </a:cubicBezTo>
                <a:cubicBezTo>
                  <a:pt x="238" y="187"/>
                  <a:pt x="236" y="191"/>
                  <a:pt x="243" y="179"/>
                </a:cubicBezTo>
                <a:cubicBezTo>
                  <a:pt x="249" y="167"/>
                  <a:pt x="258" y="163"/>
                  <a:pt x="259" y="161"/>
                </a:cubicBezTo>
                <a:cubicBezTo>
                  <a:pt x="260" y="158"/>
                  <a:pt x="263" y="151"/>
                  <a:pt x="266" y="149"/>
                </a:cubicBezTo>
                <a:cubicBezTo>
                  <a:pt x="268" y="148"/>
                  <a:pt x="266" y="146"/>
                  <a:pt x="272" y="146"/>
                </a:cubicBezTo>
                <a:cubicBezTo>
                  <a:pt x="278" y="147"/>
                  <a:pt x="285" y="144"/>
                  <a:pt x="288" y="140"/>
                </a:cubicBezTo>
                <a:cubicBezTo>
                  <a:pt x="292" y="136"/>
                  <a:pt x="298" y="131"/>
                  <a:pt x="300" y="130"/>
                </a:cubicBezTo>
                <a:cubicBezTo>
                  <a:pt x="303" y="129"/>
                  <a:pt x="302" y="131"/>
                  <a:pt x="307" y="129"/>
                </a:cubicBezTo>
                <a:cubicBezTo>
                  <a:pt x="313" y="128"/>
                  <a:pt x="315" y="127"/>
                  <a:pt x="319" y="127"/>
                </a:cubicBezTo>
                <a:cubicBezTo>
                  <a:pt x="322" y="127"/>
                  <a:pt x="315" y="129"/>
                  <a:pt x="326" y="127"/>
                </a:cubicBezTo>
                <a:cubicBezTo>
                  <a:pt x="337" y="125"/>
                  <a:pt x="334" y="125"/>
                  <a:pt x="337" y="125"/>
                </a:cubicBezTo>
                <a:cubicBezTo>
                  <a:pt x="339" y="125"/>
                  <a:pt x="338" y="125"/>
                  <a:pt x="343" y="126"/>
                </a:cubicBezTo>
                <a:cubicBezTo>
                  <a:pt x="347" y="127"/>
                  <a:pt x="347" y="117"/>
                  <a:pt x="347" y="127"/>
                </a:cubicBezTo>
                <a:cubicBezTo>
                  <a:pt x="348" y="136"/>
                  <a:pt x="343" y="141"/>
                  <a:pt x="351" y="142"/>
                </a:cubicBezTo>
                <a:cubicBezTo>
                  <a:pt x="359" y="142"/>
                  <a:pt x="351" y="142"/>
                  <a:pt x="359" y="142"/>
                </a:cubicBezTo>
                <a:cubicBezTo>
                  <a:pt x="367" y="142"/>
                  <a:pt x="365" y="144"/>
                  <a:pt x="369" y="146"/>
                </a:cubicBezTo>
                <a:cubicBezTo>
                  <a:pt x="373" y="148"/>
                  <a:pt x="375" y="150"/>
                  <a:pt x="380" y="150"/>
                </a:cubicBezTo>
                <a:cubicBezTo>
                  <a:pt x="386" y="150"/>
                  <a:pt x="378" y="159"/>
                  <a:pt x="386" y="150"/>
                </a:cubicBezTo>
                <a:cubicBezTo>
                  <a:pt x="395" y="142"/>
                  <a:pt x="380" y="140"/>
                  <a:pt x="395" y="142"/>
                </a:cubicBezTo>
                <a:cubicBezTo>
                  <a:pt x="410" y="143"/>
                  <a:pt x="412" y="146"/>
                  <a:pt x="414" y="145"/>
                </a:cubicBezTo>
                <a:cubicBezTo>
                  <a:pt x="417" y="144"/>
                  <a:pt x="418" y="146"/>
                  <a:pt x="424" y="143"/>
                </a:cubicBezTo>
                <a:cubicBezTo>
                  <a:pt x="431" y="140"/>
                  <a:pt x="431" y="140"/>
                  <a:pt x="434" y="141"/>
                </a:cubicBezTo>
                <a:cubicBezTo>
                  <a:pt x="437" y="142"/>
                  <a:pt x="437" y="148"/>
                  <a:pt x="439" y="142"/>
                </a:cubicBezTo>
                <a:cubicBezTo>
                  <a:pt x="442" y="136"/>
                  <a:pt x="447" y="138"/>
                  <a:pt x="439" y="134"/>
                </a:cubicBezTo>
                <a:cubicBezTo>
                  <a:pt x="431" y="131"/>
                  <a:pt x="429" y="135"/>
                  <a:pt x="427" y="130"/>
                </a:cubicBezTo>
                <a:cubicBezTo>
                  <a:pt x="426" y="125"/>
                  <a:pt x="434" y="126"/>
                  <a:pt x="426" y="125"/>
                </a:cubicBezTo>
                <a:cubicBezTo>
                  <a:pt x="418" y="123"/>
                  <a:pt x="420" y="123"/>
                  <a:pt x="414" y="121"/>
                </a:cubicBezTo>
                <a:cubicBezTo>
                  <a:pt x="408" y="119"/>
                  <a:pt x="402" y="127"/>
                  <a:pt x="400" y="121"/>
                </a:cubicBezTo>
                <a:cubicBezTo>
                  <a:pt x="398" y="116"/>
                  <a:pt x="387" y="125"/>
                  <a:pt x="398" y="116"/>
                </a:cubicBezTo>
                <a:cubicBezTo>
                  <a:pt x="409" y="106"/>
                  <a:pt x="405" y="102"/>
                  <a:pt x="412" y="104"/>
                </a:cubicBezTo>
                <a:cubicBezTo>
                  <a:pt x="419" y="106"/>
                  <a:pt x="417" y="112"/>
                  <a:pt x="422" y="108"/>
                </a:cubicBezTo>
                <a:cubicBezTo>
                  <a:pt x="426" y="104"/>
                  <a:pt x="435" y="102"/>
                  <a:pt x="426" y="96"/>
                </a:cubicBezTo>
                <a:cubicBezTo>
                  <a:pt x="418" y="90"/>
                  <a:pt x="424" y="93"/>
                  <a:pt x="415" y="89"/>
                </a:cubicBezTo>
                <a:cubicBezTo>
                  <a:pt x="407" y="85"/>
                  <a:pt x="399" y="104"/>
                  <a:pt x="395" y="101"/>
                </a:cubicBezTo>
                <a:cubicBezTo>
                  <a:pt x="391" y="99"/>
                  <a:pt x="389" y="97"/>
                  <a:pt x="386" y="98"/>
                </a:cubicBezTo>
                <a:cubicBezTo>
                  <a:pt x="384" y="99"/>
                  <a:pt x="384" y="106"/>
                  <a:pt x="383" y="112"/>
                </a:cubicBezTo>
                <a:cubicBezTo>
                  <a:pt x="382" y="117"/>
                  <a:pt x="388" y="118"/>
                  <a:pt x="379" y="114"/>
                </a:cubicBezTo>
                <a:cubicBezTo>
                  <a:pt x="371" y="110"/>
                  <a:pt x="388" y="112"/>
                  <a:pt x="369" y="105"/>
                </a:cubicBezTo>
                <a:cubicBezTo>
                  <a:pt x="350" y="98"/>
                  <a:pt x="344" y="100"/>
                  <a:pt x="341" y="103"/>
                </a:cubicBezTo>
                <a:cubicBezTo>
                  <a:pt x="339" y="105"/>
                  <a:pt x="335" y="104"/>
                  <a:pt x="333" y="106"/>
                </a:cubicBezTo>
                <a:cubicBezTo>
                  <a:pt x="331" y="108"/>
                  <a:pt x="339" y="113"/>
                  <a:pt x="331" y="108"/>
                </a:cubicBezTo>
                <a:cubicBezTo>
                  <a:pt x="323" y="104"/>
                  <a:pt x="315" y="111"/>
                  <a:pt x="315" y="111"/>
                </a:cubicBezTo>
                <a:cubicBezTo>
                  <a:pt x="315" y="111"/>
                  <a:pt x="313" y="110"/>
                  <a:pt x="309" y="112"/>
                </a:cubicBezTo>
                <a:cubicBezTo>
                  <a:pt x="306" y="115"/>
                  <a:pt x="300" y="117"/>
                  <a:pt x="296" y="116"/>
                </a:cubicBezTo>
                <a:cubicBezTo>
                  <a:pt x="292" y="114"/>
                  <a:pt x="283" y="117"/>
                  <a:pt x="290" y="108"/>
                </a:cubicBezTo>
                <a:cubicBezTo>
                  <a:pt x="298" y="99"/>
                  <a:pt x="292" y="104"/>
                  <a:pt x="303" y="99"/>
                </a:cubicBezTo>
                <a:cubicBezTo>
                  <a:pt x="315" y="95"/>
                  <a:pt x="331" y="94"/>
                  <a:pt x="317" y="91"/>
                </a:cubicBezTo>
                <a:cubicBezTo>
                  <a:pt x="302" y="87"/>
                  <a:pt x="324" y="87"/>
                  <a:pt x="305" y="78"/>
                </a:cubicBezTo>
                <a:cubicBezTo>
                  <a:pt x="287" y="69"/>
                  <a:pt x="286" y="82"/>
                  <a:pt x="287" y="69"/>
                </a:cubicBezTo>
                <a:cubicBezTo>
                  <a:pt x="287" y="57"/>
                  <a:pt x="285" y="56"/>
                  <a:pt x="281" y="57"/>
                </a:cubicBezTo>
                <a:cubicBezTo>
                  <a:pt x="277" y="57"/>
                  <a:pt x="266" y="60"/>
                  <a:pt x="261" y="61"/>
                </a:cubicBezTo>
                <a:cubicBezTo>
                  <a:pt x="256" y="61"/>
                  <a:pt x="262" y="65"/>
                  <a:pt x="253" y="60"/>
                </a:cubicBezTo>
                <a:cubicBezTo>
                  <a:pt x="245" y="55"/>
                  <a:pt x="241" y="63"/>
                  <a:pt x="245" y="55"/>
                </a:cubicBezTo>
                <a:cubicBezTo>
                  <a:pt x="248" y="47"/>
                  <a:pt x="249" y="46"/>
                  <a:pt x="254" y="41"/>
                </a:cubicBezTo>
                <a:cubicBezTo>
                  <a:pt x="259" y="37"/>
                  <a:pt x="258" y="20"/>
                  <a:pt x="271" y="26"/>
                </a:cubicBezTo>
                <a:cubicBezTo>
                  <a:pt x="284" y="33"/>
                  <a:pt x="279" y="31"/>
                  <a:pt x="289" y="31"/>
                </a:cubicBezTo>
                <a:cubicBezTo>
                  <a:pt x="300" y="32"/>
                  <a:pt x="304" y="30"/>
                  <a:pt x="304" y="28"/>
                </a:cubicBezTo>
                <a:cubicBezTo>
                  <a:pt x="304" y="26"/>
                  <a:pt x="292" y="20"/>
                  <a:pt x="292" y="20"/>
                </a:cubicBezTo>
                <a:cubicBezTo>
                  <a:pt x="292" y="20"/>
                  <a:pt x="288" y="22"/>
                  <a:pt x="290" y="20"/>
                </a:cubicBezTo>
                <a:cubicBezTo>
                  <a:pt x="291" y="18"/>
                  <a:pt x="294" y="14"/>
                  <a:pt x="294" y="14"/>
                </a:cubicBezTo>
                <a:cubicBezTo>
                  <a:pt x="293" y="13"/>
                  <a:pt x="293" y="13"/>
                  <a:pt x="293" y="13"/>
                </a:cubicBezTo>
                <a:cubicBezTo>
                  <a:pt x="408" y="17"/>
                  <a:pt x="504" y="91"/>
                  <a:pt x="541" y="194"/>
                </a:cubicBezTo>
                <a:cubicBezTo>
                  <a:pt x="540" y="193"/>
                  <a:pt x="539" y="194"/>
                  <a:pt x="537" y="191"/>
                </a:cubicBezTo>
                <a:cubicBezTo>
                  <a:pt x="534" y="186"/>
                  <a:pt x="533" y="187"/>
                  <a:pt x="531" y="184"/>
                </a:cubicBezTo>
                <a:cubicBezTo>
                  <a:pt x="528" y="181"/>
                  <a:pt x="525" y="173"/>
                  <a:pt x="523" y="170"/>
                </a:cubicBezTo>
                <a:cubicBezTo>
                  <a:pt x="521" y="168"/>
                  <a:pt x="516" y="167"/>
                  <a:pt x="513" y="166"/>
                </a:cubicBezTo>
                <a:cubicBezTo>
                  <a:pt x="510" y="166"/>
                  <a:pt x="512" y="163"/>
                  <a:pt x="510" y="166"/>
                </a:cubicBezTo>
                <a:cubicBezTo>
                  <a:pt x="509" y="169"/>
                  <a:pt x="514" y="174"/>
                  <a:pt x="514" y="174"/>
                </a:cubicBezTo>
                <a:cubicBezTo>
                  <a:pt x="514" y="185"/>
                  <a:pt x="514" y="185"/>
                  <a:pt x="514" y="185"/>
                </a:cubicBezTo>
                <a:cubicBezTo>
                  <a:pt x="514" y="185"/>
                  <a:pt x="518" y="195"/>
                  <a:pt x="518" y="197"/>
                </a:cubicBezTo>
                <a:cubicBezTo>
                  <a:pt x="518" y="200"/>
                  <a:pt x="515" y="207"/>
                  <a:pt x="515" y="207"/>
                </a:cubicBezTo>
                <a:cubicBezTo>
                  <a:pt x="515" y="207"/>
                  <a:pt x="514" y="215"/>
                  <a:pt x="511" y="216"/>
                </a:cubicBezTo>
                <a:cubicBezTo>
                  <a:pt x="508" y="217"/>
                  <a:pt x="493" y="220"/>
                  <a:pt x="493" y="220"/>
                </a:cubicBezTo>
                <a:cubicBezTo>
                  <a:pt x="493" y="220"/>
                  <a:pt x="489" y="215"/>
                  <a:pt x="486" y="210"/>
                </a:cubicBezTo>
                <a:cubicBezTo>
                  <a:pt x="484" y="206"/>
                  <a:pt x="475" y="204"/>
                  <a:pt x="474" y="202"/>
                </a:cubicBezTo>
                <a:cubicBezTo>
                  <a:pt x="472" y="200"/>
                  <a:pt x="476" y="196"/>
                  <a:pt x="472" y="191"/>
                </a:cubicBezTo>
                <a:cubicBezTo>
                  <a:pt x="468" y="186"/>
                  <a:pt x="472" y="187"/>
                  <a:pt x="467" y="183"/>
                </a:cubicBezTo>
                <a:cubicBezTo>
                  <a:pt x="461" y="178"/>
                  <a:pt x="461" y="178"/>
                  <a:pt x="461" y="178"/>
                </a:cubicBezTo>
                <a:cubicBezTo>
                  <a:pt x="461" y="178"/>
                  <a:pt x="450" y="174"/>
                  <a:pt x="454" y="181"/>
                </a:cubicBezTo>
                <a:cubicBezTo>
                  <a:pt x="457" y="187"/>
                  <a:pt x="453" y="195"/>
                  <a:pt x="456" y="195"/>
                </a:cubicBezTo>
                <a:cubicBezTo>
                  <a:pt x="459" y="196"/>
                  <a:pt x="461" y="193"/>
                  <a:pt x="464" y="199"/>
                </a:cubicBezTo>
                <a:cubicBezTo>
                  <a:pt x="467" y="205"/>
                  <a:pt x="467" y="208"/>
                  <a:pt x="469" y="210"/>
                </a:cubicBezTo>
                <a:cubicBezTo>
                  <a:pt x="471" y="211"/>
                  <a:pt x="472" y="220"/>
                  <a:pt x="474" y="221"/>
                </a:cubicBezTo>
                <a:cubicBezTo>
                  <a:pt x="477" y="221"/>
                  <a:pt x="484" y="221"/>
                  <a:pt x="484" y="224"/>
                </a:cubicBezTo>
                <a:cubicBezTo>
                  <a:pt x="483" y="227"/>
                  <a:pt x="479" y="232"/>
                  <a:pt x="484" y="233"/>
                </a:cubicBezTo>
                <a:cubicBezTo>
                  <a:pt x="488" y="234"/>
                  <a:pt x="489" y="236"/>
                  <a:pt x="491" y="236"/>
                </a:cubicBezTo>
                <a:cubicBezTo>
                  <a:pt x="494" y="235"/>
                  <a:pt x="493" y="236"/>
                  <a:pt x="497" y="234"/>
                </a:cubicBezTo>
                <a:cubicBezTo>
                  <a:pt x="502" y="232"/>
                  <a:pt x="507" y="232"/>
                  <a:pt x="507" y="232"/>
                </a:cubicBezTo>
                <a:cubicBezTo>
                  <a:pt x="507" y="232"/>
                  <a:pt x="513" y="237"/>
                  <a:pt x="513" y="239"/>
                </a:cubicBezTo>
                <a:cubicBezTo>
                  <a:pt x="513" y="241"/>
                  <a:pt x="511" y="252"/>
                  <a:pt x="511" y="252"/>
                </a:cubicBezTo>
                <a:cubicBezTo>
                  <a:pt x="505" y="263"/>
                  <a:pt x="505" y="263"/>
                  <a:pt x="505" y="263"/>
                </a:cubicBezTo>
                <a:cubicBezTo>
                  <a:pt x="505" y="263"/>
                  <a:pt x="506" y="283"/>
                  <a:pt x="502" y="283"/>
                </a:cubicBezTo>
                <a:cubicBezTo>
                  <a:pt x="499" y="283"/>
                  <a:pt x="495" y="291"/>
                  <a:pt x="493" y="292"/>
                </a:cubicBezTo>
                <a:cubicBezTo>
                  <a:pt x="491" y="294"/>
                  <a:pt x="491" y="307"/>
                  <a:pt x="491" y="307"/>
                </a:cubicBezTo>
                <a:cubicBezTo>
                  <a:pt x="485" y="314"/>
                  <a:pt x="485" y="314"/>
                  <a:pt x="485" y="314"/>
                </a:cubicBezTo>
                <a:cubicBezTo>
                  <a:pt x="485" y="314"/>
                  <a:pt x="484" y="324"/>
                  <a:pt x="485" y="326"/>
                </a:cubicBezTo>
                <a:cubicBezTo>
                  <a:pt x="486" y="329"/>
                  <a:pt x="487" y="339"/>
                  <a:pt x="486" y="345"/>
                </a:cubicBezTo>
                <a:cubicBezTo>
                  <a:pt x="484" y="350"/>
                  <a:pt x="477" y="355"/>
                  <a:pt x="477" y="355"/>
                </a:cubicBezTo>
                <a:cubicBezTo>
                  <a:pt x="477" y="355"/>
                  <a:pt x="487" y="364"/>
                  <a:pt x="482" y="365"/>
                </a:cubicBezTo>
                <a:cubicBezTo>
                  <a:pt x="476" y="367"/>
                  <a:pt x="471" y="375"/>
                  <a:pt x="470" y="377"/>
                </a:cubicBezTo>
                <a:cubicBezTo>
                  <a:pt x="469" y="379"/>
                  <a:pt x="469" y="382"/>
                  <a:pt x="466" y="383"/>
                </a:cubicBezTo>
                <a:cubicBezTo>
                  <a:pt x="463" y="384"/>
                  <a:pt x="457" y="384"/>
                  <a:pt x="457" y="386"/>
                </a:cubicBezTo>
                <a:cubicBezTo>
                  <a:pt x="457" y="388"/>
                  <a:pt x="457" y="396"/>
                  <a:pt x="457" y="396"/>
                </a:cubicBezTo>
                <a:cubicBezTo>
                  <a:pt x="446" y="411"/>
                  <a:pt x="446" y="411"/>
                  <a:pt x="446" y="411"/>
                </a:cubicBezTo>
                <a:cubicBezTo>
                  <a:pt x="434" y="422"/>
                  <a:pt x="434" y="422"/>
                  <a:pt x="434" y="422"/>
                </a:cubicBezTo>
                <a:cubicBezTo>
                  <a:pt x="434" y="422"/>
                  <a:pt x="435" y="429"/>
                  <a:pt x="431" y="429"/>
                </a:cubicBezTo>
                <a:cubicBezTo>
                  <a:pt x="427" y="430"/>
                  <a:pt x="414" y="435"/>
                  <a:pt x="412" y="437"/>
                </a:cubicBezTo>
                <a:cubicBezTo>
                  <a:pt x="410" y="439"/>
                  <a:pt x="401" y="444"/>
                  <a:pt x="397" y="444"/>
                </a:cubicBezTo>
                <a:cubicBezTo>
                  <a:pt x="394" y="444"/>
                  <a:pt x="399" y="453"/>
                  <a:pt x="394" y="444"/>
                </a:cubicBezTo>
                <a:cubicBezTo>
                  <a:pt x="389" y="435"/>
                  <a:pt x="393" y="440"/>
                  <a:pt x="388" y="430"/>
                </a:cubicBezTo>
                <a:cubicBezTo>
                  <a:pt x="384" y="420"/>
                  <a:pt x="384" y="427"/>
                  <a:pt x="384" y="420"/>
                </a:cubicBezTo>
                <a:cubicBezTo>
                  <a:pt x="384" y="412"/>
                  <a:pt x="384" y="419"/>
                  <a:pt x="384" y="412"/>
                </a:cubicBezTo>
                <a:close/>
                <a:moveTo>
                  <a:pt x="164" y="48"/>
                </a:moveTo>
                <a:cubicBezTo>
                  <a:pt x="171" y="51"/>
                  <a:pt x="171" y="51"/>
                  <a:pt x="171" y="51"/>
                </a:cubicBezTo>
                <a:cubicBezTo>
                  <a:pt x="171" y="51"/>
                  <a:pt x="170" y="53"/>
                  <a:pt x="169" y="54"/>
                </a:cubicBezTo>
                <a:cubicBezTo>
                  <a:pt x="168" y="55"/>
                  <a:pt x="164" y="60"/>
                  <a:pt x="164" y="62"/>
                </a:cubicBezTo>
                <a:cubicBezTo>
                  <a:pt x="164" y="63"/>
                  <a:pt x="164" y="67"/>
                  <a:pt x="164" y="67"/>
                </a:cubicBezTo>
                <a:cubicBezTo>
                  <a:pt x="162" y="71"/>
                  <a:pt x="162" y="71"/>
                  <a:pt x="162" y="71"/>
                </a:cubicBezTo>
                <a:cubicBezTo>
                  <a:pt x="162" y="71"/>
                  <a:pt x="160" y="72"/>
                  <a:pt x="159" y="72"/>
                </a:cubicBezTo>
                <a:cubicBezTo>
                  <a:pt x="158" y="73"/>
                  <a:pt x="157" y="74"/>
                  <a:pt x="157" y="76"/>
                </a:cubicBezTo>
                <a:cubicBezTo>
                  <a:pt x="157" y="78"/>
                  <a:pt x="158" y="81"/>
                  <a:pt x="158" y="81"/>
                </a:cubicBezTo>
                <a:cubicBezTo>
                  <a:pt x="158" y="87"/>
                  <a:pt x="158" y="87"/>
                  <a:pt x="158" y="87"/>
                </a:cubicBezTo>
                <a:cubicBezTo>
                  <a:pt x="156" y="90"/>
                  <a:pt x="156" y="90"/>
                  <a:pt x="156" y="90"/>
                </a:cubicBezTo>
                <a:cubicBezTo>
                  <a:pt x="152" y="93"/>
                  <a:pt x="152" y="93"/>
                  <a:pt x="152" y="93"/>
                </a:cubicBezTo>
                <a:cubicBezTo>
                  <a:pt x="152" y="93"/>
                  <a:pt x="147" y="94"/>
                  <a:pt x="145" y="93"/>
                </a:cubicBezTo>
                <a:cubicBezTo>
                  <a:pt x="143" y="92"/>
                  <a:pt x="143" y="88"/>
                  <a:pt x="143" y="88"/>
                </a:cubicBezTo>
                <a:cubicBezTo>
                  <a:pt x="148" y="84"/>
                  <a:pt x="148" y="84"/>
                  <a:pt x="148" y="84"/>
                </a:cubicBezTo>
                <a:cubicBezTo>
                  <a:pt x="148" y="84"/>
                  <a:pt x="149" y="83"/>
                  <a:pt x="147" y="82"/>
                </a:cubicBezTo>
                <a:cubicBezTo>
                  <a:pt x="146" y="81"/>
                  <a:pt x="146" y="78"/>
                  <a:pt x="143" y="79"/>
                </a:cubicBezTo>
                <a:cubicBezTo>
                  <a:pt x="140" y="79"/>
                  <a:pt x="135" y="83"/>
                  <a:pt x="135" y="83"/>
                </a:cubicBezTo>
                <a:cubicBezTo>
                  <a:pt x="131" y="87"/>
                  <a:pt x="131" y="87"/>
                  <a:pt x="131" y="87"/>
                </a:cubicBezTo>
                <a:cubicBezTo>
                  <a:pt x="131" y="87"/>
                  <a:pt x="128" y="92"/>
                  <a:pt x="129" y="92"/>
                </a:cubicBezTo>
                <a:cubicBezTo>
                  <a:pt x="130" y="92"/>
                  <a:pt x="133" y="94"/>
                  <a:pt x="133" y="94"/>
                </a:cubicBezTo>
                <a:cubicBezTo>
                  <a:pt x="133" y="94"/>
                  <a:pt x="133" y="96"/>
                  <a:pt x="133" y="97"/>
                </a:cubicBezTo>
                <a:cubicBezTo>
                  <a:pt x="133" y="99"/>
                  <a:pt x="132" y="102"/>
                  <a:pt x="132" y="102"/>
                </a:cubicBezTo>
                <a:cubicBezTo>
                  <a:pt x="132" y="102"/>
                  <a:pt x="131" y="104"/>
                  <a:pt x="128" y="103"/>
                </a:cubicBezTo>
                <a:cubicBezTo>
                  <a:pt x="124" y="103"/>
                  <a:pt x="121" y="102"/>
                  <a:pt x="119" y="101"/>
                </a:cubicBezTo>
                <a:cubicBezTo>
                  <a:pt x="118" y="101"/>
                  <a:pt x="116" y="100"/>
                  <a:pt x="114" y="100"/>
                </a:cubicBezTo>
                <a:cubicBezTo>
                  <a:pt x="112" y="101"/>
                  <a:pt x="111" y="102"/>
                  <a:pt x="111" y="103"/>
                </a:cubicBezTo>
                <a:cubicBezTo>
                  <a:pt x="110" y="103"/>
                  <a:pt x="103" y="107"/>
                  <a:pt x="103" y="107"/>
                </a:cubicBezTo>
                <a:cubicBezTo>
                  <a:pt x="103" y="107"/>
                  <a:pt x="101" y="108"/>
                  <a:pt x="101" y="110"/>
                </a:cubicBezTo>
                <a:cubicBezTo>
                  <a:pt x="101" y="111"/>
                  <a:pt x="99" y="116"/>
                  <a:pt x="99" y="116"/>
                </a:cubicBezTo>
                <a:cubicBezTo>
                  <a:pt x="99" y="116"/>
                  <a:pt x="97" y="118"/>
                  <a:pt x="93" y="119"/>
                </a:cubicBezTo>
                <a:cubicBezTo>
                  <a:pt x="88" y="120"/>
                  <a:pt x="88" y="121"/>
                  <a:pt x="88" y="121"/>
                </a:cubicBezTo>
                <a:cubicBezTo>
                  <a:pt x="85" y="126"/>
                  <a:pt x="85" y="126"/>
                  <a:pt x="85" y="126"/>
                </a:cubicBezTo>
                <a:cubicBezTo>
                  <a:pt x="85" y="126"/>
                  <a:pt x="82" y="129"/>
                  <a:pt x="80" y="132"/>
                </a:cubicBezTo>
                <a:cubicBezTo>
                  <a:pt x="77" y="134"/>
                  <a:pt x="71" y="139"/>
                  <a:pt x="70" y="140"/>
                </a:cubicBezTo>
                <a:cubicBezTo>
                  <a:pt x="69" y="140"/>
                  <a:pt x="66" y="143"/>
                  <a:pt x="65" y="146"/>
                </a:cubicBezTo>
                <a:cubicBezTo>
                  <a:pt x="64" y="148"/>
                  <a:pt x="64" y="152"/>
                  <a:pt x="63" y="153"/>
                </a:cubicBezTo>
                <a:cubicBezTo>
                  <a:pt x="62" y="155"/>
                  <a:pt x="61" y="158"/>
                  <a:pt x="61" y="161"/>
                </a:cubicBezTo>
                <a:cubicBezTo>
                  <a:pt x="60" y="164"/>
                  <a:pt x="59" y="167"/>
                  <a:pt x="57" y="168"/>
                </a:cubicBezTo>
                <a:cubicBezTo>
                  <a:pt x="56" y="169"/>
                  <a:pt x="54" y="171"/>
                  <a:pt x="53" y="171"/>
                </a:cubicBezTo>
                <a:cubicBezTo>
                  <a:pt x="52" y="171"/>
                  <a:pt x="46" y="173"/>
                  <a:pt x="44" y="175"/>
                </a:cubicBezTo>
                <a:cubicBezTo>
                  <a:pt x="42" y="176"/>
                  <a:pt x="41" y="179"/>
                  <a:pt x="41" y="180"/>
                </a:cubicBezTo>
                <a:cubicBezTo>
                  <a:pt x="41" y="181"/>
                  <a:pt x="44" y="183"/>
                  <a:pt x="45" y="183"/>
                </a:cubicBezTo>
                <a:cubicBezTo>
                  <a:pt x="46" y="183"/>
                  <a:pt x="49" y="184"/>
                  <a:pt x="49" y="184"/>
                </a:cubicBezTo>
                <a:cubicBezTo>
                  <a:pt x="49" y="184"/>
                  <a:pt x="50" y="190"/>
                  <a:pt x="50" y="191"/>
                </a:cubicBezTo>
                <a:cubicBezTo>
                  <a:pt x="50" y="192"/>
                  <a:pt x="48" y="196"/>
                  <a:pt x="50" y="196"/>
                </a:cubicBezTo>
                <a:cubicBezTo>
                  <a:pt x="52" y="196"/>
                  <a:pt x="55" y="197"/>
                  <a:pt x="55" y="197"/>
                </a:cubicBezTo>
                <a:cubicBezTo>
                  <a:pt x="60" y="198"/>
                  <a:pt x="60" y="198"/>
                  <a:pt x="60" y="198"/>
                </a:cubicBezTo>
                <a:cubicBezTo>
                  <a:pt x="64" y="201"/>
                  <a:pt x="64" y="201"/>
                  <a:pt x="64" y="201"/>
                </a:cubicBezTo>
                <a:cubicBezTo>
                  <a:pt x="67" y="203"/>
                  <a:pt x="67" y="203"/>
                  <a:pt x="67" y="203"/>
                </a:cubicBezTo>
                <a:cubicBezTo>
                  <a:pt x="67" y="203"/>
                  <a:pt x="66" y="206"/>
                  <a:pt x="66" y="207"/>
                </a:cubicBezTo>
                <a:cubicBezTo>
                  <a:pt x="65" y="208"/>
                  <a:pt x="64" y="211"/>
                  <a:pt x="63" y="210"/>
                </a:cubicBezTo>
                <a:cubicBezTo>
                  <a:pt x="62" y="210"/>
                  <a:pt x="62" y="210"/>
                  <a:pt x="61" y="208"/>
                </a:cubicBezTo>
                <a:cubicBezTo>
                  <a:pt x="60" y="205"/>
                  <a:pt x="60" y="204"/>
                  <a:pt x="58" y="204"/>
                </a:cubicBezTo>
                <a:cubicBezTo>
                  <a:pt x="56" y="203"/>
                  <a:pt x="54" y="205"/>
                  <a:pt x="53" y="205"/>
                </a:cubicBezTo>
                <a:cubicBezTo>
                  <a:pt x="52" y="204"/>
                  <a:pt x="50" y="204"/>
                  <a:pt x="48" y="202"/>
                </a:cubicBezTo>
                <a:cubicBezTo>
                  <a:pt x="47" y="201"/>
                  <a:pt x="46" y="204"/>
                  <a:pt x="47" y="201"/>
                </a:cubicBezTo>
                <a:cubicBezTo>
                  <a:pt x="47" y="198"/>
                  <a:pt x="48" y="196"/>
                  <a:pt x="48" y="195"/>
                </a:cubicBezTo>
                <a:cubicBezTo>
                  <a:pt x="47" y="194"/>
                  <a:pt x="45" y="191"/>
                  <a:pt x="44" y="191"/>
                </a:cubicBezTo>
                <a:cubicBezTo>
                  <a:pt x="42" y="191"/>
                  <a:pt x="44" y="194"/>
                  <a:pt x="42" y="191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7" y="188"/>
                  <a:pt x="36" y="188"/>
                  <a:pt x="36" y="187"/>
                </a:cubicBezTo>
                <a:cubicBezTo>
                  <a:pt x="36" y="185"/>
                  <a:pt x="37" y="182"/>
                  <a:pt x="37" y="180"/>
                </a:cubicBezTo>
                <a:cubicBezTo>
                  <a:pt x="37" y="179"/>
                  <a:pt x="38" y="176"/>
                  <a:pt x="38" y="175"/>
                </a:cubicBezTo>
                <a:cubicBezTo>
                  <a:pt x="38" y="174"/>
                  <a:pt x="38" y="172"/>
                  <a:pt x="39" y="170"/>
                </a:cubicBezTo>
                <a:cubicBezTo>
                  <a:pt x="60" y="123"/>
                  <a:pt x="95" y="84"/>
                  <a:pt x="138" y="56"/>
                </a:cubicBezTo>
                <a:cubicBezTo>
                  <a:pt x="147" y="51"/>
                  <a:pt x="156" y="48"/>
                  <a:pt x="164" y="48"/>
                </a:cubicBezTo>
                <a:close/>
                <a:moveTo>
                  <a:pt x="28" y="196"/>
                </a:moveTo>
                <a:cubicBezTo>
                  <a:pt x="29" y="196"/>
                  <a:pt x="31" y="196"/>
                  <a:pt x="31" y="197"/>
                </a:cubicBezTo>
                <a:cubicBezTo>
                  <a:pt x="31" y="200"/>
                  <a:pt x="32" y="202"/>
                  <a:pt x="31" y="204"/>
                </a:cubicBezTo>
                <a:cubicBezTo>
                  <a:pt x="31" y="206"/>
                  <a:pt x="31" y="206"/>
                  <a:pt x="31" y="213"/>
                </a:cubicBezTo>
                <a:cubicBezTo>
                  <a:pt x="31" y="220"/>
                  <a:pt x="33" y="221"/>
                  <a:pt x="32" y="223"/>
                </a:cubicBezTo>
                <a:cubicBezTo>
                  <a:pt x="31" y="226"/>
                  <a:pt x="30" y="229"/>
                  <a:pt x="29" y="231"/>
                </a:cubicBezTo>
                <a:cubicBezTo>
                  <a:pt x="29" y="234"/>
                  <a:pt x="31" y="240"/>
                  <a:pt x="32" y="242"/>
                </a:cubicBezTo>
                <a:cubicBezTo>
                  <a:pt x="33" y="243"/>
                  <a:pt x="33" y="243"/>
                  <a:pt x="34" y="245"/>
                </a:cubicBezTo>
                <a:cubicBezTo>
                  <a:pt x="35" y="246"/>
                  <a:pt x="32" y="251"/>
                  <a:pt x="35" y="246"/>
                </a:cubicBezTo>
                <a:cubicBezTo>
                  <a:pt x="39" y="241"/>
                  <a:pt x="40" y="239"/>
                  <a:pt x="40" y="239"/>
                </a:cubicBezTo>
                <a:cubicBezTo>
                  <a:pt x="42" y="236"/>
                  <a:pt x="42" y="236"/>
                  <a:pt x="42" y="236"/>
                </a:cubicBezTo>
                <a:cubicBezTo>
                  <a:pt x="42" y="236"/>
                  <a:pt x="42" y="233"/>
                  <a:pt x="47" y="233"/>
                </a:cubicBezTo>
                <a:cubicBezTo>
                  <a:pt x="51" y="234"/>
                  <a:pt x="51" y="233"/>
                  <a:pt x="53" y="235"/>
                </a:cubicBezTo>
                <a:cubicBezTo>
                  <a:pt x="54" y="237"/>
                  <a:pt x="51" y="241"/>
                  <a:pt x="53" y="242"/>
                </a:cubicBezTo>
                <a:cubicBezTo>
                  <a:pt x="55" y="242"/>
                  <a:pt x="62" y="239"/>
                  <a:pt x="64" y="240"/>
                </a:cubicBezTo>
                <a:cubicBezTo>
                  <a:pt x="65" y="240"/>
                  <a:pt x="67" y="240"/>
                  <a:pt x="68" y="243"/>
                </a:cubicBezTo>
                <a:cubicBezTo>
                  <a:pt x="69" y="246"/>
                  <a:pt x="71" y="251"/>
                  <a:pt x="72" y="252"/>
                </a:cubicBezTo>
                <a:cubicBezTo>
                  <a:pt x="74" y="253"/>
                  <a:pt x="74" y="256"/>
                  <a:pt x="74" y="259"/>
                </a:cubicBezTo>
                <a:cubicBezTo>
                  <a:pt x="75" y="262"/>
                  <a:pt x="81" y="263"/>
                  <a:pt x="83" y="263"/>
                </a:cubicBezTo>
                <a:cubicBezTo>
                  <a:pt x="84" y="263"/>
                  <a:pt x="90" y="264"/>
                  <a:pt x="92" y="265"/>
                </a:cubicBezTo>
                <a:cubicBezTo>
                  <a:pt x="94" y="266"/>
                  <a:pt x="92" y="269"/>
                  <a:pt x="95" y="270"/>
                </a:cubicBezTo>
                <a:cubicBezTo>
                  <a:pt x="99" y="271"/>
                  <a:pt x="100" y="278"/>
                  <a:pt x="100" y="278"/>
                </a:cubicBezTo>
                <a:cubicBezTo>
                  <a:pt x="100" y="278"/>
                  <a:pt x="101" y="284"/>
                  <a:pt x="100" y="286"/>
                </a:cubicBezTo>
                <a:cubicBezTo>
                  <a:pt x="99" y="287"/>
                  <a:pt x="100" y="290"/>
                  <a:pt x="102" y="291"/>
                </a:cubicBezTo>
                <a:cubicBezTo>
                  <a:pt x="104" y="291"/>
                  <a:pt x="110" y="292"/>
                  <a:pt x="110" y="292"/>
                </a:cubicBezTo>
                <a:cubicBezTo>
                  <a:pt x="110" y="292"/>
                  <a:pt x="107" y="296"/>
                  <a:pt x="111" y="298"/>
                </a:cubicBezTo>
                <a:cubicBezTo>
                  <a:pt x="116" y="300"/>
                  <a:pt x="121" y="302"/>
                  <a:pt x="122" y="303"/>
                </a:cubicBezTo>
                <a:cubicBezTo>
                  <a:pt x="124" y="303"/>
                  <a:pt x="119" y="307"/>
                  <a:pt x="125" y="307"/>
                </a:cubicBezTo>
                <a:cubicBezTo>
                  <a:pt x="131" y="307"/>
                  <a:pt x="136" y="306"/>
                  <a:pt x="138" y="308"/>
                </a:cubicBezTo>
                <a:cubicBezTo>
                  <a:pt x="141" y="310"/>
                  <a:pt x="139" y="313"/>
                  <a:pt x="146" y="317"/>
                </a:cubicBezTo>
                <a:cubicBezTo>
                  <a:pt x="153" y="321"/>
                  <a:pt x="155" y="322"/>
                  <a:pt x="157" y="323"/>
                </a:cubicBezTo>
                <a:cubicBezTo>
                  <a:pt x="158" y="324"/>
                  <a:pt x="162" y="323"/>
                  <a:pt x="161" y="329"/>
                </a:cubicBezTo>
                <a:cubicBezTo>
                  <a:pt x="160" y="334"/>
                  <a:pt x="159" y="337"/>
                  <a:pt x="157" y="340"/>
                </a:cubicBezTo>
                <a:cubicBezTo>
                  <a:pt x="154" y="342"/>
                  <a:pt x="151" y="349"/>
                  <a:pt x="149" y="351"/>
                </a:cubicBezTo>
                <a:cubicBezTo>
                  <a:pt x="147" y="353"/>
                  <a:pt x="145" y="357"/>
                  <a:pt x="147" y="360"/>
                </a:cubicBezTo>
                <a:cubicBezTo>
                  <a:pt x="149" y="364"/>
                  <a:pt x="151" y="368"/>
                  <a:pt x="151" y="370"/>
                </a:cubicBezTo>
                <a:cubicBezTo>
                  <a:pt x="151" y="372"/>
                  <a:pt x="152" y="379"/>
                  <a:pt x="151" y="381"/>
                </a:cubicBezTo>
                <a:cubicBezTo>
                  <a:pt x="149" y="384"/>
                  <a:pt x="147" y="389"/>
                  <a:pt x="147" y="389"/>
                </a:cubicBezTo>
                <a:cubicBezTo>
                  <a:pt x="147" y="389"/>
                  <a:pt x="151" y="393"/>
                  <a:pt x="148" y="396"/>
                </a:cubicBezTo>
                <a:cubicBezTo>
                  <a:pt x="144" y="400"/>
                  <a:pt x="139" y="404"/>
                  <a:pt x="137" y="404"/>
                </a:cubicBezTo>
                <a:cubicBezTo>
                  <a:pt x="134" y="405"/>
                  <a:pt x="129" y="410"/>
                  <a:pt x="129" y="410"/>
                </a:cubicBezTo>
                <a:cubicBezTo>
                  <a:pt x="129" y="410"/>
                  <a:pt x="129" y="421"/>
                  <a:pt x="129" y="423"/>
                </a:cubicBezTo>
                <a:cubicBezTo>
                  <a:pt x="128" y="425"/>
                  <a:pt x="118" y="443"/>
                  <a:pt x="122" y="447"/>
                </a:cubicBezTo>
                <a:cubicBezTo>
                  <a:pt x="125" y="451"/>
                  <a:pt x="126" y="455"/>
                  <a:pt x="125" y="457"/>
                </a:cubicBezTo>
                <a:cubicBezTo>
                  <a:pt x="124" y="460"/>
                  <a:pt x="123" y="460"/>
                  <a:pt x="122" y="462"/>
                </a:cubicBezTo>
                <a:cubicBezTo>
                  <a:pt x="121" y="464"/>
                  <a:pt x="114" y="462"/>
                  <a:pt x="118" y="468"/>
                </a:cubicBezTo>
                <a:cubicBezTo>
                  <a:pt x="122" y="474"/>
                  <a:pt x="124" y="476"/>
                  <a:pt x="126" y="479"/>
                </a:cubicBezTo>
                <a:cubicBezTo>
                  <a:pt x="128" y="483"/>
                  <a:pt x="128" y="484"/>
                  <a:pt x="130" y="487"/>
                </a:cubicBezTo>
                <a:cubicBezTo>
                  <a:pt x="133" y="491"/>
                  <a:pt x="134" y="494"/>
                  <a:pt x="137" y="497"/>
                </a:cubicBezTo>
                <a:cubicBezTo>
                  <a:pt x="140" y="500"/>
                  <a:pt x="144" y="501"/>
                  <a:pt x="144" y="504"/>
                </a:cubicBezTo>
                <a:cubicBezTo>
                  <a:pt x="144" y="507"/>
                  <a:pt x="150" y="514"/>
                  <a:pt x="142" y="509"/>
                </a:cubicBezTo>
                <a:cubicBezTo>
                  <a:pt x="134" y="504"/>
                  <a:pt x="141" y="509"/>
                  <a:pt x="131" y="501"/>
                </a:cubicBezTo>
                <a:cubicBezTo>
                  <a:pt x="121" y="492"/>
                  <a:pt x="119" y="496"/>
                  <a:pt x="114" y="491"/>
                </a:cubicBezTo>
                <a:cubicBezTo>
                  <a:pt x="110" y="485"/>
                  <a:pt x="117" y="504"/>
                  <a:pt x="108" y="482"/>
                </a:cubicBezTo>
                <a:cubicBezTo>
                  <a:pt x="100" y="460"/>
                  <a:pt x="98" y="463"/>
                  <a:pt x="96" y="458"/>
                </a:cubicBezTo>
                <a:cubicBezTo>
                  <a:pt x="94" y="453"/>
                  <a:pt x="95" y="458"/>
                  <a:pt x="89" y="447"/>
                </a:cubicBezTo>
                <a:cubicBezTo>
                  <a:pt x="83" y="437"/>
                  <a:pt x="88" y="444"/>
                  <a:pt x="83" y="437"/>
                </a:cubicBezTo>
                <a:cubicBezTo>
                  <a:pt x="78" y="430"/>
                  <a:pt x="77" y="439"/>
                  <a:pt x="75" y="427"/>
                </a:cubicBezTo>
                <a:cubicBezTo>
                  <a:pt x="72" y="414"/>
                  <a:pt x="72" y="422"/>
                  <a:pt x="68" y="408"/>
                </a:cubicBezTo>
                <a:cubicBezTo>
                  <a:pt x="65" y="394"/>
                  <a:pt x="71" y="393"/>
                  <a:pt x="63" y="386"/>
                </a:cubicBezTo>
                <a:cubicBezTo>
                  <a:pt x="55" y="379"/>
                  <a:pt x="56" y="383"/>
                  <a:pt x="53" y="378"/>
                </a:cubicBezTo>
                <a:cubicBezTo>
                  <a:pt x="51" y="373"/>
                  <a:pt x="54" y="377"/>
                  <a:pt x="47" y="365"/>
                </a:cubicBezTo>
                <a:cubicBezTo>
                  <a:pt x="40" y="353"/>
                  <a:pt x="31" y="348"/>
                  <a:pt x="31" y="327"/>
                </a:cubicBezTo>
                <a:cubicBezTo>
                  <a:pt x="31" y="307"/>
                  <a:pt x="31" y="303"/>
                  <a:pt x="31" y="303"/>
                </a:cubicBezTo>
                <a:cubicBezTo>
                  <a:pt x="31" y="303"/>
                  <a:pt x="21" y="295"/>
                  <a:pt x="24" y="283"/>
                </a:cubicBezTo>
                <a:cubicBezTo>
                  <a:pt x="28" y="270"/>
                  <a:pt x="29" y="274"/>
                  <a:pt x="28" y="270"/>
                </a:cubicBezTo>
                <a:cubicBezTo>
                  <a:pt x="27" y="267"/>
                  <a:pt x="25" y="267"/>
                  <a:pt x="22" y="263"/>
                </a:cubicBezTo>
                <a:cubicBezTo>
                  <a:pt x="18" y="258"/>
                  <a:pt x="18" y="258"/>
                  <a:pt x="17" y="255"/>
                </a:cubicBezTo>
                <a:cubicBezTo>
                  <a:pt x="17" y="253"/>
                  <a:pt x="16" y="251"/>
                  <a:pt x="15" y="249"/>
                </a:cubicBezTo>
                <a:cubicBezTo>
                  <a:pt x="18" y="230"/>
                  <a:pt x="22" y="213"/>
                  <a:pt x="28" y="196"/>
                </a:cubicBezTo>
                <a:close/>
                <a:moveTo>
                  <a:pt x="192" y="540"/>
                </a:moveTo>
                <a:cubicBezTo>
                  <a:pt x="191" y="539"/>
                  <a:pt x="190" y="538"/>
                  <a:pt x="190" y="537"/>
                </a:cubicBezTo>
                <a:cubicBezTo>
                  <a:pt x="190" y="537"/>
                  <a:pt x="189" y="525"/>
                  <a:pt x="191" y="525"/>
                </a:cubicBezTo>
                <a:cubicBezTo>
                  <a:pt x="194" y="525"/>
                  <a:pt x="198" y="527"/>
                  <a:pt x="202" y="524"/>
                </a:cubicBezTo>
                <a:cubicBezTo>
                  <a:pt x="206" y="521"/>
                  <a:pt x="210" y="517"/>
                  <a:pt x="210" y="517"/>
                </a:cubicBezTo>
                <a:cubicBezTo>
                  <a:pt x="211" y="522"/>
                  <a:pt x="211" y="522"/>
                  <a:pt x="211" y="522"/>
                </a:cubicBezTo>
                <a:cubicBezTo>
                  <a:pt x="211" y="522"/>
                  <a:pt x="207" y="523"/>
                  <a:pt x="219" y="521"/>
                </a:cubicBezTo>
                <a:cubicBezTo>
                  <a:pt x="232" y="519"/>
                  <a:pt x="232" y="520"/>
                  <a:pt x="236" y="518"/>
                </a:cubicBezTo>
                <a:cubicBezTo>
                  <a:pt x="241" y="516"/>
                  <a:pt x="246" y="506"/>
                  <a:pt x="249" y="512"/>
                </a:cubicBezTo>
                <a:cubicBezTo>
                  <a:pt x="251" y="518"/>
                  <a:pt x="245" y="516"/>
                  <a:pt x="251" y="518"/>
                </a:cubicBezTo>
                <a:cubicBezTo>
                  <a:pt x="257" y="521"/>
                  <a:pt x="268" y="517"/>
                  <a:pt x="268" y="517"/>
                </a:cubicBezTo>
                <a:cubicBezTo>
                  <a:pt x="268" y="517"/>
                  <a:pt x="287" y="518"/>
                  <a:pt x="289" y="516"/>
                </a:cubicBezTo>
                <a:cubicBezTo>
                  <a:pt x="291" y="514"/>
                  <a:pt x="291" y="511"/>
                  <a:pt x="294" y="512"/>
                </a:cubicBezTo>
                <a:cubicBezTo>
                  <a:pt x="298" y="512"/>
                  <a:pt x="300" y="517"/>
                  <a:pt x="300" y="517"/>
                </a:cubicBezTo>
                <a:cubicBezTo>
                  <a:pt x="289" y="523"/>
                  <a:pt x="289" y="523"/>
                  <a:pt x="289" y="523"/>
                </a:cubicBezTo>
                <a:cubicBezTo>
                  <a:pt x="279" y="531"/>
                  <a:pt x="279" y="531"/>
                  <a:pt x="279" y="531"/>
                </a:cubicBezTo>
                <a:cubicBezTo>
                  <a:pt x="279" y="531"/>
                  <a:pt x="275" y="532"/>
                  <a:pt x="279" y="534"/>
                </a:cubicBezTo>
                <a:cubicBezTo>
                  <a:pt x="283" y="536"/>
                  <a:pt x="285" y="535"/>
                  <a:pt x="289" y="536"/>
                </a:cubicBezTo>
                <a:cubicBezTo>
                  <a:pt x="294" y="536"/>
                  <a:pt x="305" y="545"/>
                  <a:pt x="307" y="540"/>
                </a:cubicBezTo>
                <a:cubicBezTo>
                  <a:pt x="310" y="534"/>
                  <a:pt x="311" y="534"/>
                  <a:pt x="313" y="531"/>
                </a:cubicBezTo>
                <a:cubicBezTo>
                  <a:pt x="315" y="527"/>
                  <a:pt x="314" y="523"/>
                  <a:pt x="319" y="523"/>
                </a:cubicBezTo>
                <a:cubicBezTo>
                  <a:pt x="323" y="523"/>
                  <a:pt x="328" y="525"/>
                  <a:pt x="328" y="525"/>
                </a:cubicBezTo>
                <a:cubicBezTo>
                  <a:pt x="324" y="533"/>
                  <a:pt x="324" y="533"/>
                  <a:pt x="324" y="533"/>
                </a:cubicBezTo>
                <a:cubicBezTo>
                  <a:pt x="324" y="533"/>
                  <a:pt x="332" y="532"/>
                  <a:pt x="335" y="532"/>
                </a:cubicBezTo>
                <a:cubicBezTo>
                  <a:pt x="338" y="532"/>
                  <a:pt x="339" y="538"/>
                  <a:pt x="343" y="533"/>
                </a:cubicBezTo>
                <a:cubicBezTo>
                  <a:pt x="348" y="529"/>
                  <a:pt x="348" y="529"/>
                  <a:pt x="353" y="528"/>
                </a:cubicBezTo>
                <a:cubicBezTo>
                  <a:pt x="358" y="527"/>
                  <a:pt x="364" y="525"/>
                  <a:pt x="366" y="526"/>
                </a:cubicBezTo>
                <a:cubicBezTo>
                  <a:pt x="368" y="527"/>
                  <a:pt x="372" y="527"/>
                  <a:pt x="374" y="527"/>
                </a:cubicBezTo>
                <a:cubicBezTo>
                  <a:pt x="376" y="527"/>
                  <a:pt x="386" y="534"/>
                  <a:pt x="388" y="533"/>
                </a:cubicBezTo>
                <a:cubicBezTo>
                  <a:pt x="389" y="532"/>
                  <a:pt x="392" y="532"/>
                  <a:pt x="396" y="532"/>
                </a:cubicBezTo>
                <a:cubicBezTo>
                  <a:pt x="362" y="548"/>
                  <a:pt x="324" y="556"/>
                  <a:pt x="285" y="556"/>
                </a:cubicBezTo>
                <a:cubicBezTo>
                  <a:pt x="252" y="556"/>
                  <a:pt x="221" y="550"/>
                  <a:pt x="192" y="54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7" name="Freeform 7"/>
          <p:cNvSpPr>
            <a:spLocks noChangeAspect="1" noEditPoints="1"/>
          </p:cNvSpPr>
          <p:nvPr/>
        </p:nvSpPr>
        <p:spPr bwMode="auto">
          <a:xfrm>
            <a:off x="5638801" y="4862248"/>
            <a:ext cx="239705" cy="320040"/>
          </a:xfrm>
          <a:custGeom>
            <a:avLst/>
            <a:gdLst>
              <a:gd name="T0" fmla="*/ 0 w 349"/>
              <a:gd name="T1" fmla="*/ 29 h 469"/>
              <a:gd name="T2" fmla="*/ 319 w 349"/>
              <a:gd name="T3" fmla="*/ 469 h 469"/>
              <a:gd name="T4" fmla="*/ 319 w 349"/>
              <a:gd name="T5" fmla="*/ 0 h 469"/>
              <a:gd name="T6" fmla="*/ 41 w 349"/>
              <a:gd name="T7" fmla="*/ 429 h 469"/>
              <a:gd name="T8" fmla="*/ 41 w 349"/>
              <a:gd name="T9" fmla="*/ 369 h 469"/>
              <a:gd name="T10" fmla="*/ 93 w 349"/>
              <a:gd name="T11" fmla="*/ 421 h 469"/>
              <a:gd name="T12" fmla="*/ 41 w 349"/>
              <a:gd name="T13" fmla="*/ 359 h 469"/>
              <a:gd name="T14" fmla="*/ 41 w 349"/>
              <a:gd name="T15" fmla="*/ 300 h 469"/>
              <a:gd name="T16" fmla="*/ 93 w 349"/>
              <a:gd name="T17" fmla="*/ 351 h 469"/>
              <a:gd name="T18" fmla="*/ 41 w 349"/>
              <a:gd name="T19" fmla="*/ 290 h 469"/>
              <a:gd name="T20" fmla="*/ 41 w 349"/>
              <a:gd name="T21" fmla="*/ 230 h 469"/>
              <a:gd name="T22" fmla="*/ 93 w 349"/>
              <a:gd name="T23" fmla="*/ 281 h 469"/>
              <a:gd name="T24" fmla="*/ 41 w 349"/>
              <a:gd name="T25" fmla="*/ 221 h 469"/>
              <a:gd name="T26" fmla="*/ 41 w 349"/>
              <a:gd name="T27" fmla="*/ 161 h 469"/>
              <a:gd name="T28" fmla="*/ 93 w 349"/>
              <a:gd name="T29" fmla="*/ 212 h 469"/>
              <a:gd name="T30" fmla="*/ 115 w 349"/>
              <a:gd name="T31" fmla="*/ 429 h 469"/>
              <a:gd name="T32" fmla="*/ 115 w 349"/>
              <a:gd name="T33" fmla="*/ 369 h 469"/>
              <a:gd name="T34" fmla="*/ 167 w 349"/>
              <a:gd name="T35" fmla="*/ 421 h 469"/>
              <a:gd name="T36" fmla="*/ 115 w 349"/>
              <a:gd name="T37" fmla="*/ 359 h 469"/>
              <a:gd name="T38" fmla="*/ 115 w 349"/>
              <a:gd name="T39" fmla="*/ 300 h 469"/>
              <a:gd name="T40" fmla="*/ 167 w 349"/>
              <a:gd name="T41" fmla="*/ 351 h 469"/>
              <a:gd name="T42" fmla="*/ 115 w 349"/>
              <a:gd name="T43" fmla="*/ 290 h 469"/>
              <a:gd name="T44" fmla="*/ 115 w 349"/>
              <a:gd name="T45" fmla="*/ 230 h 469"/>
              <a:gd name="T46" fmla="*/ 167 w 349"/>
              <a:gd name="T47" fmla="*/ 281 h 469"/>
              <a:gd name="T48" fmla="*/ 115 w 349"/>
              <a:gd name="T49" fmla="*/ 221 h 469"/>
              <a:gd name="T50" fmla="*/ 115 w 349"/>
              <a:gd name="T51" fmla="*/ 161 h 469"/>
              <a:gd name="T52" fmla="*/ 167 w 349"/>
              <a:gd name="T53" fmla="*/ 212 h 469"/>
              <a:gd name="T54" fmla="*/ 189 w 349"/>
              <a:gd name="T55" fmla="*/ 429 h 469"/>
              <a:gd name="T56" fmla="*/ 189 w 349"/>
              <a:gd name="T57" fmla="*/ 369 h 469"/>
              <a:gd name="T58" fmla="*/ 240 w 349"/>
              <a:gd name="T59" fmla="*/ 421 h 469"/>
              <a:gd name="T60" fmla="*/ 189 w 349"/>
              <a:gd name="T61" fmla="*/ 359 h 469"/>
              <a:gd name="T62" fmla="*/ 189 w 349"/>
              <a:gd name="T63" fmla="*/ 300 h 469"/>
              <a:gd name="T64" fmla="*/ 240 w 349"/>
              <a:gd name="T65" fmla="*/ 351 h 469"/>
              <a:gd name="T66" fmla="*/ 189 w 349"/>
              <a:gd name="T67" fmla="*/ 290 h 469"/>
              <a:gd name="T68" fmla="*/ 189 w 349"/>
              <a:gd name="T69" fmla="*/ 230 h 469"/>
              <a:gd name="T70" fmla="*/ 240 w 349"/>
              <a:gd name="T71" fmla="*/ 281 h 469"/>
              <a:gd name="T72" fmla="*/ 189 w 349"/>
              <a:gd name="T73" fmla="*/ 221 h 469"/>
              <a:gd name="T74" fmla="*/ 189 w 349"/>
              <a:gd name="T75" fmla="*/ 161 h 469"/>
              <a:gd name="T76" fmla="*/ 240 w 349"/>
              <a:gd name="T77" fmla="*/ 212 h 469"/>
              <a:gd name="T78" fmla="*/ 314 w 349"/>
              <a:gd name="T79" fmla="*/ 421 h 469"/>
              <a:gd name="T80" fmla="*/ 255 w 349"/>
              <a:gd name="T81" fmla="*/ 421 h 469"/>
              <a:gd name="T82" fmla="*/ 255 w 349"/>
              <a:gd name="T83" fmla="*/ 308 h 469"/>
              <a:gd name="T84" fmla="*/ 314 w 349"/>
              <a:gd name="T85" fmla="*/ 308 h 469"/>
              <a:gd name="T86" fmla="*/ 306 w 349"/>
              <a:gd name="T87" fmla="*/ 290 h 469"/>
              <a:gd name="T88" fmla="*/ 255 w 349"/>
              <a:gd name="T89" fmla="*/ 238 h 469"/>
              <a:gd name="T90" fmla="*/ 314 w 349"/>
              <a:gd name="T91" fmla="*/ 238 h 469"/>
              <a:gd name="T92" fmla="*/ 306 w 349"/>
              <a:gd name="T93" fmla="*/ 221 h 469"/>
              <a:gd name="T94" fmla="*/ 255 w 349"/>
              <a:gd name="T95" fmla="*/ 169 h 469"/>
              <a:gd name="T96" fmla="*/ 314 w 349"/>
              <a:gd name="T97" fmla="*/ 169 h 469"/>
              <a:gd name="T98" fmla="*/ 314 w 349"/>
              <a:gd name="T99" fmla="*/ 121 h 469"/>
              <a:gd name="T100" fmla="*/ 26 w 349"/>
              <a:gd name="T101" fmla="*/ 66 h 469"/>
              <a:gd name="T102" fmla="*/ 323 w 349"/>
              <a:gd name="T103" fmla="*/ 66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69">
                <a:moveTo>
                  <a:pt x="319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439"/>
                  <a:pt x="0" y="439"/>
                  <a:pt x="0" y="439"/>
                </a:cubicBezTo>
                <a:cubicBezTo>
                  <a:pt x="0" y="456"/>
                  <a:pt x="13" y="469"/>
                  <a:pt x="30" y="469"/>
                </a:cubicBezTo>
                <a:cubicBezTo>
                  <a:pt x="319" y="469"/>
                  <a:pt x="319" y="469"/>
                  <a:pt x="319" y="469"/>
                </a:cubicBezTo>
                <a:cubicBezTo>
                  <a:pt x="335" y="469"/>
                  <a:pt x="349" y="456"/>
                  <a:pt x="349" y="439"/>
                </a:cubicBezTo>
                <a:cubicBezTo>
                  <a:pt x="349" y="29"/>
                  <a:pt x="349" y="29"/>
                  <a:pt x="349" y="29"/>
                </a:cubicBezTo>
                <a:cubicBezTo>
                  <a:pt x="349" y="13"/>
                  <a:pt x="335" y="0"/>
                  <a:pt x="319" y="0"/>
                </a:cubicBezTo>
                <a:close/>
                <a:moveTo>
                  <a:pt x="93" y="421"/>
                </a:moveTo>
                <a:cubicBezTo>
                  <a:pt x="93" y="425"/>
                  <a:pt x="89" y="429"/>
                  <a:pt x="85" y="429"/>
                </a:cubicBezTo>
                <a:cubicBezTo>
                  <a:pt x="41" y="429"/>
                  <a:pt x="41" y="429"/>
                  <a:pt x="41" y="429"/>
                </a:cubicBezTo>
                <a:cubicBezTo>
                  <a:pt x="37" y="429"/>
                  <a:pt x="33" y="425"/>
                  <a:pt x="33" y="421"/>
                </a:cubicBezTo>
                <a:cubicBezTo>
                  <a:pt x="33" y="378"/>
                  <a:pt x="33" y="378"/>
                  <a:pt x="33" y="378"/>
                </a:cubicBezTo>
                <a:cubicBezTo>
                  <a:pt x="33" y="373"/>
                  <a:pt x="37" y="369"/>
                  <a:pt x="41" y="369"/>
                </a:cubicBezTo>
                <a:cubicBezTo>
                  <a:pt x="85" y="369"/>
                  <a:pt x="85" y="369"/>
                  <a:pt x="85" y="369"/>
                </a:cubicBezTo>
                <a:cubicBezTo>
                  <a:pt x="89" y="369"/>
                  <a:pt x="93" y="373"/>
                  <a:pt x="93" y="378"/>
                </a:cubicBezTo>
                <a:lnTo>
                  <a:pt x="93" y="421"/>
                </a:lnTo>
                <a:close/>
                <a:moveTo>
                  <a:pt x="93" y="351"/>
                </a:moveTo>
                <a:cubicBezTo>
                  <a:pt x="93" y="356"/>
                  <a:pt x="89" y="359"/>
                  <a:pt x="85" y="359"/>
                </a:cubicBezTo>
                <a:cubicBezTo>
                  <a:pt x="41" y="359"/>
                  <a:pt x="41" y="359"/>
                  <a:pt x="41" y="359"/>
                </a:cubicBezTo>
                <a:cubicBezTo>
                  <a:pt x="37" y="359"/>
                  <a:pt x="33" y="356"/>
                  <a:pt x="33" y="351"/>
                </a:cubicBezTo>
                <a:cubicBezTo>
                  <a:pt x="33" y="308"/>
                  <a:pt x="33" y="308"/>
                  <a:pt x="33" y="308"/>
                </a:cubicBezTo>
                <a:cubicBezTo>
                  <a:pt x="33" y="303"/>
                  <a:pt x="37" y="300"/>
                  <a:pt x="41" y="300"/>
                </a:cubicBezTo>
                <a:cubicBezTo>
                  <a:pt x="85" y="300"/>
                  <a:pt x="85" y="300"/>
                  <a:pt x="85" y="300"/>
                </a:cubicBezTo>
                <a:cubicBezTo>
                  <a:pt x="89" y="300"/>
                  <a:pt x="93" y="303"/>
                  <a:pt x="93" y="308"/>
                </a:cubicBezTo>
                <a:lnTo>
                  <a:pt x="93" y="351"/>
                </a:lnTo>
                <a:close/>
                <a:moveTo>
                  <a:pt x="93" y="281"/>
                </a:moveTo>
                <a:cubicBezTo>
                  <a:pt x="93" y="286"/>
                  <a:pt x="89" y="290"/>
                  <a:pt x="85" y="290"/>
                </a:cubicBezTo>
                <a:cubicBezTo>
                  <a:pt x="41" y="290"/>
                  <a:pt x="41" y="290"/>
                  <a:pt x="41" y="290"/>
                </a:cubicBezTo>
                <a:cubicBezTo>
                  <a:pt x="37" y="290"/>
                  <a:pt x="33" y="286"/>
                  <a:pt x="33" y="281"/>
                </a:cubicBezTo>
                <a:cubicBezTo>
                  <a:pt x="33" y="238"/>
                  <a:pt x="33" y="238"/>
                  <a:pt x="33" y="238"/>
                </a:cubicBezTo>
                <a:cubicBezTo>
                  <a:pt x="33" y="234"/>
                  <a:pt x="37" y="230"/>
                  <a:pt x="41" y="230"/>
                </a:cubicBezTo>
                <a:cubicBezTo>
                  <a:pt x="85" y="230"/>
                  <a:pt x="85" y="230"/>
                  <a:pt x="85" y="230"/>
                </a:cubicBezTo>
                <a:cubicBezTo>
                  <a:pt x="89" y="230"/>
                  <a:pt x="93" y="234"/>
                  <a:pt x="93" y="238"/>
                </a:cubicBezTo>
                <a:lnTo>
                  <a:pt x="93" y="281"/>
                </a:lnTo>
                <a:close/>
                <a:moveTo>
                  <a:pt x="93" y="212"/>
                </a:moveTo>
                <a:cubicBezTo>
                  <a:pt x="93" y="217"/>
                  <a:pt x="89" y="221"/>
                  <a:pt x="85" y="221"/>
                </a:cubicBezTo>
                <a:cubicBezTo>
                  <a:pt x="41" y="221"/>
                  <a:pt x="41" y="221"/>
                  <a:pt x="41" y="221"/>
                </a:cubicBezTo>
                <a:cubicBezTo>
                  <a:pt x="37" y="221"/>
                  <a:pt x="33" y="217"/>
                  <a:pt x="33" y="212"/>
                </a:cubicBezTo>
                <a:cubicBezTo>
                  <a:pt x="33" y="169"/>
                  <a:pt x="33" y="169"/>
                  <a:pt x="33" y="169"/>
                </a:cubicBezTo>
                <a:cubicBezTo>
                  <a:pt x="33" y="165"/>
                  <a:pt x="37" y="161"/>
                  <a:pt x="41" y="161"/>
                </a:cubicBezTo>
                <a:cubicBezTo>
                  <a:pt x="85" y="161"/>
                  <a:pt x="85" y="161"/>
                  <a:pt x="85" y="161"/>
                </a:cubicBezTo>
                <a:cubicBezTo>
                  <a:pt x="89" y="161"/>
                  <a:pt x="93" y="165"/>
                  <a:pt x="93" y="169"/>
                </a:cubicBezTo>
                <a:lnTo>
                  <a:pt x="93" y="212"/>
                </a:lnTo>
                <a:close/>
                <a:moveTo>
                  <a:pt x="167" y="421"/>
                </a:moveTo>
                <a:cubicBezTo>
                  <a:pt x="167" y="425"/>
                  <a:pt x="163" y="429"/>
                  <a:pt x="158" y="429"/>
                </a:cubicBezTo>
                <a:cubicBezTo>
                  <a:pt x="115" y="429"/>
                  <a:pt x="115" y="429"/>
                  <a:pt x="115" y="429"/>
                </a:cubicBezTo>
                <a:cubicBezTo>
                  <a:pt x="111" y="429"/>
                  <a:pt x="107" y="425"/>
                  <a:pt x="107" y="421"/>
                </a:cubicBezTo>
                <a:cubicBezTo>
                  <a:pt x="107" y="378"/>
                  <a:pt x="107" y="378"/>
                  <a:pt x="107" y="378"/>
                </a:cubicBezTo>
                <a:cubicBezTo>
                  <a:pt x="107" y="373"/>
                  <a:pt x="111" y="369"/>
                  <a:pt x="115" y="369"/>
                </a:cubicBezTo>
                <a:cubicBezTo>
                  <a:pt x="158" y="369"/>
                  <a:pt x="158" y="369"/>
                  <a:pt x="158" y="369"/>
                </a:cubicBezTo>
                <a:cubicBezTo>
                  <a:pt x="163" y="369"/>
                  <a:pt x="167" y="373"/>
                  <a:pt x="167" y="378"/>
                </a:cubicBezTo>
                <a:lnTo>
                  <a:pt x="167" y="421"/>
                </a:lnTo>
                <a:close/>
                <a:moveTo>
                  <a:pt x="167" y="351"/>
                </a:moveTo>
                <a:cubicBezTo>
                  <a:pt x="167" y="356"/>
                  <a:pt x="163" y="359"/>
                  <a:pt x="158" y="359"/>
                </a:cubicBezTo>
                <a:cubicBezTo>
                  <a:pt x="115" y="359"/>
                  <a:pt x="115" y="359"/>
                  <a:pt x="115" y="359"/>
                </a:cubicBezTo>
                <a:cubicBezTo>
                  <a:pt x="111" y="359"/>
                  <a:pt x="107" y="356"/>
                  <a:pt x="107" y="351"/>
                </a:cubicBezTo>
                <a:cubicBezTo>
                  <a:pt x="107" y="308"/>
                  <a:pt x="107" y="308"/>
                  <a:pt x="107" y="308"/>
                </a:cubicBezTo>
                <a:cubicBezTo>
                  <a:pt x="107" y="303"/>
                  <a:pt x="111" y="300"/>
                  <a:pt x="115" y="300"/>
                </a:cubicBezTo>
                <a:cubicBezTo>
                  <a:pt x="158" y="300"/>
                  <a:pt x="158" y="300"/>
                  <a:pt x="158" y="300"/>
                </a:cubicBezTo>
                <a:cubicBezTo>
                  <a:pt x="163" y="300"/>
                  <a:pt x="167" y="303"/>
                  <a:pt x="167" y="308"/>
                </a:cubicBezTo>
                <a:lnTo>
                  <a:pt x="167" y="351"/>
                </a:lnTo>
                <a:close/>
                <a:moveTo>
                  <a:pt x="167" y="281"/>
                </a:moveTo>
                <a:cubicBezTo>
                  <a:pt x="167" y="286"/>
                  <a:pt x="163" y="290"/>
                  <a:pt x="158" y="290"/>
                </a:cubicBezTo>
                <a:cubicBezTo>
                  <a:pt x="115" y="290"/>
                  <a:pt x="115" y="290"/>
                  <a:pt x="115" y="290"/>
                </a:cubicBezTo>
                <a:cubicBezTo>
                  <a:pt x="111" y="290"/>
                  <a:pt x="107" y="286"/>
                  <a:pt x="107" y="281"/>
                </a:cubicBezTo>
                <a:cubicBezTo>
                  <a:pt x="107" y="238"/>
                  <a:pt x="107" y="238"/>
                  <a:pt x="107" y="238"/>
                </a:cubicBezTo>
                <a:cubicBezTo>
                  <a:pt x="107" y="234"/>
                  <a:pt x="111" y="230"/>
                  <a:pt x="115" y="230"/>
                </a:cubicBezTo>
                <a:cubicBezTo>
                  <a:pt x="158" y="230"/>
                  <a:pt x="158" y="230"/>
                  <a:pt x="158" y="230"/>
                </a:cubicBezTo>
                <a:cubicBezTo>
                  <a:pt x="163" y="230"/>
                  <a:pt x="167" y="234"/>
                  <a:pt x="167" y="238"/>
                </a:cubicBezTo>
                <a:lnTo>
                  <a:pt x="167" y="281"/>
                </a:lnTo>
                <a:close/>
                <a:moveTo>
                  <a:pt x="167" y="212"/>
                </a:moveTo>
                <a:cubicBezTo>
                  <a:pt x="167" y="217"/>
                  <a:pt x="163" y="221"/>
                  <a:pt x="158" y="221"/>
                </a:cubicBezTo>
                <a:cubicBezTo>
                  <a:pt x="115" y="221"/>
                  <a:pt x="115" y="221"/>
                  <a:pt x="115" y="221"/>
                </a:cubicBezTo>
                <a:cubicBezTo>
                  <a:pt x="111" y="221"/>
                  <a:pt x="107" y="217"/>
                  <a:pt x="107" y="212"/>
                </a:cubicBezTo>
                <a:cubicBezTo>
                  <a:pt x="107" y="169"/>
                  <a:pt x="107" y="169"/>
                  <a:pt x="107" y="169"/>
                </a:cubicBezTo>
                <a:cubicBezTo>
                  <a:pt x="107" y="165"/>
                  <a:pt x="111" y="161"/>
                  <a:pt x="115" y="161"/>
                </a:cubicBezTo>
                <a:cubicBezTo>
                  <a:pt x="158" y="161"/>
                  <a:pt x="158" y="161"/>
                  <a:pt x="158" y="161"/>
                </a:cubicBezTo>
                <a:cubicBezTo>
                  <a:pt x="163" y="161"/>
                  <a:pt x="167" y="165"/>
                  <a:pt x="167" y="169"/>
                </a:cubicBezTo>
                <a:lnTo>
                  <a:pt x="167" y="212"/>
                </a:lnTo>
                <a:close/>
                <a:moveTo>
                  <a:pt x="240" y="421"/>
                </a:moveTo>
                <a:cubicBezTo>
                  <a:pt x="240" y="425"/>
                  <a:pt x="237" y="429"/>
                  <a:pt x="232" y="429"/>
                </a:cubicBezTo>
                <a:cubicBezTo>
                  <a:pt x="189" y="429"/>
                  <a:pt x="189" y="429"/>
                  <a:pt x="189" y="429"/>
                </a:cubicBezTo>
                <a:cubicBezTo>
                  <a:pt x="184" y="429"/>
                  <a:pt x="181" y="425"/>
                  <a:pt x="181" y="421"/>
                </a:cubicBezTo>
                <a:cubicBezTo>
                  <a:pt x="181" y="378"/>
                  <a:pt x="181" y="378"/>
                  <a:pt x="181" y="378"/>
                </a:cubicBezTo>
                <a:cubicBezTo>
                  <a:pt x="181" y="373"/>
                  <a:pt x="184" y="369"/>
                  <a:pt x="189" y="369"/>
                </a:cubicBezTo>
                <a:cubicBezTo>
                  <a:pt x="232" y="369"/>
                  <a:pt x="232" y="369"/>
                  <a:pt x="232" y="369"/>
                </a:cubicBezTo>
                <a:cubicBezTo>
                  <a:pt x="237" y="369"/>
                  <a:pt x="240" y="373"/>
                  <a:pt x="240" y="378"/>
                </a:cubicBezTo>
                <a:lnTo>
                  <a:pt x="240" y="421"/>
                </a:lnTo>
                <a:close/>
                <a:moveTo>
                  <a:pt x="240" y="351"/>
                </a:moveTo>
                <a:cubicBezTo>
                  <a:pt x="240" y="356"/>
                  <a:pt x="237" y="359"/>
                  <a:pt x="232" y="359"/>
                </a:cubicBezTo>
                <a:cubicBezTo>
                  <a:pt x="189" y="359"/>
                  <a:pt x="189" y="359"/>
                  <a:pt x="189" y="359"/>
                </a:cubicBezTo>
                <a:cubicBezTo>
                  <a:pt x="184" y="359"/>
                  <a:pt x="181" y="356"/>
                  <a:pt x="181" y="351"/>
                </a:cubicBezTo>
                <a:cubicBezTo>
                  <a:pt x="181" y="308"/>
                  <a:pt x="181" y="308"/>
                  <a:pt x="181" y="308"/>
                </a:cubicBezTo>
                <a:cubicBezTo>
                  <a:pt x="181" y="303"/>
                  <a:pt x="184" y="300"/>
                  <a:pt x="189" y="300"/>
                </a:cubicBezTo>
                <a:cubicBezTo>
                  <a:pt x="232" y="300"/>
                  <a:pt x="232" y="300"/>
                  <a:pt x="232" y="300"/>
                </a:cubicBezTo>
                <a:cubicBezTo>
                  <a:pt x="237" y="300"/>
                  <a:pt x="240" y="303"/>
                  <a:pt x="240" y="308"/>
                </a:cubicBezTo>
                <a:lnTo>
                  <a:pt x="240" y="351"/>
                </a:lnTo>
                <a:close/>
                <a:moveTo>
                  <a:pt x="240" y="281"/>
                </a:moveTo>
                <a:cubicBezTo>
                  <a:pt x="240" y="286"/>
                  <a:pt x="237" y="290"/>
                  <a:pt x="232" y="290"/>
                </a:cubicBezTo>
                <a:cubicBezTo>
                  <a:pt x="189" y="290"/>
                  <a:pt x="189" y="290"/>
                  <a:pt x="189" y="290"/>
                </a:cubicBezTo>
                <a:cubicBezTo>
                  <a:pt x="184" y="290"/>
                  <a:pt x="181" y="286"/>
                  <a:pt x="181" y="281"/>
                </a:cubicBezTo>
                <a:cubicBezTo>
                  <a:pt x="181" y="238"/>
                  <a:pt x="181" y="238"/>
                  <a:pt x="181" y="238"/>
                </a:cubicBezTo>
                <a:cubicBezTo>
                  <a:pt x="181" y="234"/>
                  <a:pt x="184" y="230"/>
                  <a:pt x="189" y="230"/>
                </a:cubicBezTo>
                <a:cubicBezTo>
                  <a:pt x="232" y="230"/>
                  <a:pt x="232" y="230"/>
                  <a:pt x="232" y="230"/>
                </a:cubicBezTo>
                <a:cubicBezTo>
                  <a:pt x="237" y="230"/>
                  <a:pt x="240" y="234"/>
                  <a:pt x="240" y="238"/>
                </a:cubicBezTo>
                <a:lnTo>
                  <a:pt x="240" y="281"/>
                </a:lnTo>
                <a:close/>
                <a:moveTo>
                  <a:pt x="240" y="212"/>
                </a:moveTo>
                <a:cubicBezTo>
                  <a:pt x="240" y="217"/>
                  <a:pt x="237" y="221"/>
                  <a:pt x="232" y="221"/>
                </a:cubicBezTo>
                <a:cubicBezTo>
                  <a:pt x="189" y="221"/>
                  <a:pt x="189" y="221"/>
                  <a:pt x="189" y="221"/>
                </a:cubicBezTo>
                <a:cubicBezTo>
                  <a:pt x="184" y="221"/>
                  <a:pt x="181" y="217"/>
                  <a:pt x="181" y="212"/>
                </a:cubicBezTo>
                <a:cubicBezTo>
                  <a:pt x="181" y="169"/>
                  <a:pt x="181" y="169"/>
                  <a:pt x="181" y="169"/>
                </a:cubicBezTo>
                <a:cubicBezTo>
                  <a:pt x="181" y="165"/>
                  <a:pt x="184" y="161"/>
                  <a:pt x="189" y="161"/>
                </a:cubicBezTo>
                <a:cubicBezTo>
                  <a:pt x="232" y="161"/>
                  <a:pt x="232" y="161"/>
                  <a:pt x="232" y="161"/>
                </a:cubicBezTo>
                <a:cubicBezTo>
                  <a:pt x="237" y="161"/>
                  <a:pt x="240" y="165"/>
                  <a:pt x="240" y="169"/>
                </a:cubicBezTo>
                <a:lnTo>
                  <a:pt x="240" y="212"/>
                </a:lnTo>
                <a:close/>
                <a:moveTo>
                  <a:pt x="314" y="332"/>
                </a:moveTo>
                <a:cubicBezTo>
                  <a:pt x="314" y="332"/>
                  <a:pt x="314" y="332"/>
                  <a:pt x="314" y="332"/>
                </a:cubicBezTo>
                <a:cubicBezTo>
                  <a:pt x="314" y="421"/>
                  <a:pt x="314" y="421"/>
                  <a:pt x="314" y="421"/>
                </a:cubicBezTo>
                <a:cubicBezTo>
                  <a:pt x="314" y="425"/>
                  <a:pt x="311" y="429"/>
                  <a:pt x="306" y="429"/>
                </a:cubicBezTo>
                <a:cubicBezTo>
                  <a:pt x="263" y="429"/>
                  <a:pt x="263" y="429"/>
                  <a:pt x="263" y="429"/>
                </a:cubicBezTo>
                <a:cubicBezTo>
                  <a:pt x="258" y="429"/>
                  <a:pt x="255" y="425"/>
                  <a:pt x="255" y="421"/>
                </a:cubicBezTo>
                <a:cubicBezTo>
                  <a:pt x="255" y="351"/>
                  <a:pt x="255" y="351"/>
                  <a:pt x="255" y="351"/>
                </a:cubicBezTo>
                <a:cubicBezTo>
                  <a:pt x="255" y="332"/>
                  <a:pt x="255" y="332"/>
                  <a:pt x="255" y="332"/>
                </a:cubicBezTo>
                <a:cubicBezTo>
                  <a:pt x="255" y="308"/>
                  <a:pt x="255" y="308"/>
                  <a:pt x="255" y="308"/>
                </a:cubicBezTo>
                <a:cubicBezTo>
                  <a:pt x="255" y="303"/>
                  <a:pt x="258" y="300"/>
                  <a:pt x="263" y="300"/>
                </a:cubicBezTo>
                <a:cubicBezTo>
                  <a:pt x="306" y="300"/>
                  <a:pt x="306" y="300"/>
                  <a:pt x="306" y="300"/>
                </a:cubicBezTo>
                <a:cubicBezTo>
                  <a:pt x="311" y="300"/>
                  <a:pt x="314" y="303"/>
                  <a:pt x="314" y="308"/>
                </a:cubicBezTo>
                <a:lnTo>
                  <a:pt x="314" y="332"/>
                </a:lnTo>
                <a:close/>
                <a:moveTo>
                  <a:pt x="314" y="281"/>
                </a:moveTo>
                <a:cubicBezTo>
                  <a:pt x="314" y="286"/>
                  <a:pt x="311" y="290"/>
                  <a:pt x="306" y="290"/>
                </a:cubicBezTo>
                <a:cubicBezTo>
                  <a:pt x="263" y="290"/>
                  <a:pt x="263" y="290"/>
                  <a:pt x="263" y="290"/>
                </a:cubicBezTo>
                <a:cubicBezTo>
                  <a:pt x="258" y="290"/>
                  <a:pt x="255" y="286"/>
                  <a:pt x="255" y="281"/>
                </a:cubicBezTo>
                <a:cubicBezTo>
                  <a:pt x="255" y="238"/>
                  <a:pt x="255" y="238"/>
                  <a:pt x="255" y="238"/>
                </a:cubicBezTo>
                <a:cubicBezTo>
                  <a:pt x="255" y="234"/>
                  <a:pt x="258" y="230"/>
                  <a:pt x="263" y="230"/>
                </a:cubicBezTo>
                <a:cubicBezTo>
                  <a:pt x="306" y="230"/>
                  <a:pt x="306" y="230"/>
                  <a:pt x="306" y="230"/>
                </a:cubicBezTo>
                <a:cubicBezTo>
                  <a:pt x="311" y="230"/>
                  <a:pt x="314" y="234"/>
                  <a:pt x="314" y="238"/>
                </a:cubicBezTo>
                <a:lnTo>
                  <a:pt x="314" y="281"/>
                </a:lnTo>
                <a:close/>
                <a:moveTo>
                  <a:pt x="314" y="212"/>
                </a:moveTo>
                <a:cubicBezTo>
                  <a:pt x="314" y="217"/>
                  <a:pt x="311" y="221"/>
                  <a:pt x="306" y="221"/>
                </a:cubicBezTo>
                <a:cubicBezTo>
                  <a:pt x="263" y="221"/>
                  <a:pt x="263" y="221"/>
                  <a:pt x="263" y="221"/>
                </a:cubicBezTo>
                <a:cubicBezTo>
                  <a:pt x="258" y="221"/>
                  <a:pt x="255" y="217"/>
                  <a:pt x="255" y="212"/>
                </a:cubicBezTo>
                <a:cubicBezTo>
                  <a:pt x="255" y="169"/>
                  <a:pt x="255" y="169"/>
                  <a:pt x="255" y="169"/>
                </a:cubicBezTo>
                <a:cubicBezTo>
                  <a:pt x="255" y="165"/>
                  <a:pt x="258" y="161"/>
                  <a:pt x="263" y="161"/>
                </a:cubicBezTo>
                <a:cubicBezTo>
                  <a:pt x="306" y="161"/>
                  <a:pt x="306" y="161"/>
                  <a:pt x="306" y="161"/>
                </a:cubicBezTo>
                <a:cubicBezTo>
                  <a:pt x="311" y="161"/>
                  <a:pt x="314" y="165"/>
                  <a:pt x="314" y="169"/>
                </a:cubicBezTo>
                <a:lnTo>
                  <a:pt x="314" y="212"/>
                </a:lnTo>
                <a:close/>
                <a:moveTo>
                  <a:pt x="323" y="112"/>
                </a:moveTo>
                <a:cubicBezTo>
                  <a:pt x="323" y="117"/>
                  <a:pt x="319" y="121"/>
                  <a:pt x="314" y="121"/>
                </a:cubicBezTo>
                <a:cubicBezTo>
                  <a:pt x="35" y="121"/>
                  <a:pt x="35" y="121"/>
                  <a:pt x="35" y="121"/>
                </a:cubicBezTo>
                <a:cubicBezTo>
                  <a:pt x="30" y="121"/>
                  <a:pt x="26" y="117"/>
                  <a:pt x="26" y="112"/>
                </a:cubicBezTo>
                <a:cubicBezTo>
                  <a:pt x="26" y="66"/>
                  <a:pt x="26" y="66"/>
                  <a:pt x="26" y="66"/>
                </a:cubicBezTo>
                <a:cubicBezTo>
                  <a:pt x="26" y="61"/>
                  <a:pt x="30" y="57"/>
                  <a:pt x="35" y="57"/>
                </a:cubicBezTo>
                <a:cubicBezTo>
                  <a:pt x="314" y="57"/>
                  <a:pt x="314" y="57"/>
                  <a:pt x="314" y="57"/>
                </a:cubicBezTo>
                <a:cubicBezTo>
                  <a:pt x="319" y="57"/>
                  <a:pt x="323" y="61"/>
                  <a:pt x="323" y="66"/>
                </a:cubicBezTo>
                <a:lnTo>
                  <a:pt x="323" y="1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6400800" y="4862248"/>
            <a:ext cx="343902" cy="320040"/>
            <a:chOff x="9839325" y="1808163"/>
            <a:chExt cx="388937" cy="36195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8" name="Freeform 8"/>
            <p:cNvSpPr>
              <a:spLocks/>
            </p:cNvSpPr>
            <p:nvPr/>
          </p:nvSpPr>
          <p:spPr bwMode="auto">
            <a:xfrm>
              <a:off x="9839325" y="1808163"/>
              <a:ext cx="388937" cy="361950"/>
            </a:xfrm>
            <a:custGeom>
              <a:avLst/>
              <a:gdLst>
                <a:gd name="T0" fmla="*/ 435 w 465"/>
                <a:gd name="T1" fmla="*/ 431 h 431"/>
                <a:gd name="T2" fmla="*/ 0 w 465"/>
                <a:gd name="T3" fmla="*/ 431 h 431"/>
                <a:gd name="T4" fmla="*/ 0 w 465"/>
                <a:gd name="T5" fmla="*/ 19 h 431"/>
                <a:gd name="T6" fmla="*/ 32 w 465"/>
                <a:gd name="T7" fmla="*/ 19 h 431"/>
                <a:gd name="T8" fmla="*/ 32 w 465"/>
                <a:gd name="T9" fmla="*/ 399 h 431"/>
                <a:gd name="T10" fmla="*/ 435 w 465"/>
                <a:gd name="T11" fmla="*/ 399 h 431"/>
                <a:gd name="T12" fmla="*/ 435 w 465"/>
                <a:gd name="T13" fmla="*/ 43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5" h="431">
                  <a:moveTo>
                    <a:pt x="435" y="431"/>
                  </a:moveTo>
                  <a:cubicBezTo>
                    <a:pt x="406" y="431"/>
                    <a:pt x="0" y="431"/>
                    <a:pt x="0" y="431"/>
                  </a:cubicBezTo>
                  <a:cubicBezTo>
                    <a:pt x="0" y="431"/>
                    <a:pt x="0" y="34"/>
                    <a:pt x="0" y="19"/>
                  </a:cubicBezTo>
                  <a:cubicBezTo>
                    <a:pt x="0" y="4"/>
                    <a:pt x="32" y="0"/>
                    <a:pt x="32" y="19"/>
                  </a:cubicBezTo>
                  <a:cubicBezTo>
                    <a:pt x="32" y="38"/>
                    <a:pt x="32" y="399"/>
                    <a:pt x="32" y="399"/>
                  </a:cubicBezTo>
                  <a:cubicBezTo>
                    <a:pt x="32" y="399"/>
                    <a:pt x="413" y="399"/>
                    <a:pt x="435" y="399"/>
                  </a:cubicBezTo>
                  <a:cubicBezTo>
                    <a:pt x="458" y="399"/>
                    <a:pt x="465" y="431"/>
                    <a:pt x="435" y="4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" name="Freeform 9"/>
            <p:cNvSpPr>
              <a:spLocks/>
            </p:cNvSpPr>
            <p:nvPr/>
          </p:nvSpPr>
          <p:spPr bwMode="auto">
            <a:xfrm>
              <a:off x="9885363" y="1863725"/>
              <a:ext cx="287337" cy="234950"/>
            </a:xfrm>
            <a:custGeom>
              <a:avLst/>
              <a:gdLst>
                <a:gd name="T0" fmla="*/ 11 w 343"/>
                <a:gd name="T1" fmla="*/ 281 h 281"/>
                <a:gd name="T2" fmla="*/ 6 w 343"/>
                <a:gd name="T3" fmla="*/ 279 h 281"/>
                <a:gd name="T4" fmla="*/ 3 w 343"/>
                <a:gd name="T5" fmla="*/ 266 h 281"/>
                <a:gd name="T6" fmla="*/ 38 w 343"/>
                <a:gd name="T7" fmla="*/ 210 h 281"/>
                <a:gd name="T8" fmla="*/ 51 w 343"/>
                <a:gd name="T9" fmla="*/ 207 h 281"/>
                <a:gd name="T10" fmla="*/ 88 w 343"/>
                <a:gd name="T11" fmla="*/ 229 h 281"/>
                <a:gd name="T12" fmla="*/ 200 w 343"/>
                <a:gd name="T13" fmla="*/ 83 h 281"/>
                <a:gd name="T14" fmla="*/ 210 w 343"/>
                <a:gd name="T15" fmla="*/ 80 h 281"/>
                <a:gd name="T16" fmla="*/ 217 w 343"/>
                <a:gd name="T17" fmla="*/ 86 h 281"/>
                <a:gd name="T18" fmla="*/ 239 w 343"/>
                <a:gd name="T19" fmla="*/ 155 h 281"/>
                <a:gd name="T20" fmla="*/ 324 w 343"/>
                <a:gd name="T21" fmla="*/ 7 h 281"/>
                <a:gd name="T22" fmla="*/ 337 w 343"/>
                <a:gd name="T23" fmla="*/ 3 h 281"/>
                <a:gd name="T24" fmla="*/ 340 w 343"/>
                <a:gd name="T25" fmla="*/ 16 h 281"/>
                <a:gd name="T26" fmla="*/ 245 w 343"/>
                <a:gd name="T27" fmla="*/ 183 h 281"/>
                <a:gd name="T28" fmla="*/ 236 w 343"/>
                <a:gd name="T29" fmla="*/ 188 h 281"/>
                <a:gd name="T30" fmla="*/ 228 w 343"/>
                <a:gd name="T31" fmla="*/ 181 h 281"/>
                <a:gd name="T32" fmla="*/ 204 w 343"/>
                <a:gd name="T33" fmla="*/ 109 h 281"/>
                <a:gd name="T34" fmla="*/ 98 w 343"/>
                <a:gd name="T35" fmla="*/ 247 h 281"/>
                <a:gd name="T36" fmla="*/ 86 w 343"/>
                <a:gd name="T37" fmla="*/ 250 h 281"/>
                <a:gd name="T38" fmla="*/ 49 w 343"/>
                <a:gd name="T39" fmla="*/ 228 h 281"/>
                <a:gd name="T40" fmla="*/ 19 w 343"/>
                <a:gd name="T41" fmla="*/ 276 h 281"/>
                <a:gd name="T42" fmla="*/ 11 w 343"/>
                <a:gd name="T43" fmla="*/ 28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3" h="281">
                  <a:moveTo>
                    <a:pt x="11" y="281"/>
                  </a:moveTo>
                  <a:cubicBezTo>
                    <a:pt x="9" y="281"/>
                    <a:pt x="7" y="280"/>
                    <a:pt x="6" y="279"/>
                  </a:cubicBezTo>
                  <a:cubicBezTo>
                    <a:pt x="1" y="276"/>
                    <a:pt x="0" y="271"/>
                    <a:pt x="3" y="266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41" y="206"/>
                    <a:pt x="46" y="204"/>
                    <a:pt x="51" y="207"/>
                  </a:cubicBezTo>
                  <a:cubicBezTo>
                    <a:pt x="88" y="229"/>
                    <a:pt x="88" y="229"/>
                    <a:pt x="88" y="229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3" y="80"/>
                    <a:pt x="206" y="79"/>
                    <a:pt x="210" y="80"/>
                  </a:cubicBezTo>
                  <a:cubicBezTo>
                    <a:pt x="213" y="80"/>
                    <a:pt x="216" y="83"/>
                    <a:pt x="217" y="86"/>
                  </a:cubicBezTo>
                  <a:cubicBezTo>
                    <a:pt x="239" y="155"/>
                    <a:pt x="239" y="155"/>
                    <a:pt x="239" y="155"/>
                  </a:cubicBezTo>
                  <a:cubicBezTo>
                    <a:pt x="324" y="7"/>
                    <a:pt x="324" y="7"/>
                    <a:pt x="324" y="7"/>
                  </a:cubicBezTo>
                  <a:cubicBezTo>
                    <a:pt x="326" y="2"/>
                    <a:pt x="332" y="0"/>
                    <a:pt x="337" y="3"/>
                  </a:cubicBezTo>
                  <a:cubicBezTo>
                    <a:pt x="341" y="6"/>
                    <a:pt x="343" y="11"/>
                    <a:pt x="340" y="16"/>
                  </a:cubicBezTo>
                  <a:cubicBezTo>
                    <a:pt x="245" y="183"/>
                    <a:pt x="245" y="183"/>
                    <a:pt x="245" y="183"/>
                  </a:cubicBezTo>
                  <a:cubicBezTo>
                    <a:pt x="243" y="187"/>
                    <a:pt x="239" y="189"/>
                    <a:pt x="236" y="188"/>
                  </a:cubicBezTo>
                  <a:cubicBezTo>
                    <a:pt x="232" y="188"/>
                    <a:pt x="229" y="185"/>
                    <a:pt x="228" y="181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98" y="247"/>
                    <a:pt x="98" y="247"/>
                    <a:pt x="98" y="247"/>
                  </a:cubicBezTo>
                  <a:cubicBezTo>
                    <a:pt x="95" y="251"/>
                    <a:pt x="90" y="252"/>
                    <a:pt x="86" y="250"/>
                  </a:cubicBezTo>
                  <a:cubicBezTo>
                    <a:pt x="49" y="228"/>
                    <a:pt x="49" y="228"/>
                    <a:pt x="49" y="228"/>
                  </a:cubicBezTo>
                  <a:cubicBezTo>
                    <a:pt x="19" y="276"/>
                    <a:pt x="19" y="276"/>
                    <a:pt x="19" y="276"/>
                  </a:cubicBezTo>
                  <a:cubicBezTo>
                    <a:pt x="17" y="279"/>
                    <a:pt x="14" y="281"/>
                    <a:pt x="11" y="2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010400" y="3383642"/>
            <a:ext cx="304800" cy="320695"/>
            <a:chOff x="9839325" y="762000"/>
            <a:chExt cx="517525" cy="544513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0" name="Rectangle 10"/>
            <p:cNvSpPr>
              <a:spLocks noChangeArrowheads="1"/>
            </p:cNvSpPr>
            <p:nvPr/>
          </p:nvSpPr>
          <p:spPr bwMode="auto">
            <a:xfrm>
              <a:off x="9839325" y="1281113"/>
              <a:ext cx="517525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" name="Rectangle 11"/>
            <p:cNvSpPr>
              <a:spLocks noChangeArrowheads="1"/>
            </p:cNvSpPr>
            <p:nvPr/>
          </p:nvSpPr>
          <p:spPr bwMode="auto">
            <a:xfrm>
              <a:off x="9859963" y="1228725"/>
              <a:ext cx="476250" cy="269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12"/>
            <p:cNvSpPr>
              <a:spLocks/>
            </p:cNvSpPr>
            <p:nvPr/>
          </p:nvSpPr>
          <p:spPr bwMode="auto">
            <a:xfrm>
              <a:off x="10047288" y="969963"/>
              <a:ext cx="101600" cy="230188"/>
            </a:xfrm>
            <a:custGeom>
              <a:avLst/>
              <a:gdLst>
                <a:gd name="T0" fmla="*/ 64 w 64"/>
                <a:gd name="T1" fmla="*/ 17 h 145"/>
                <a:gd name="T2" fmla="*/ 64 w 64"/>
                <a:gd name="T3" fmla="*/ 0 h 145"/>
                <a:gd name="T4" fmla="*/ 0 w 64"/>
                <a:gd name="T5" fmla="*/ 0 h 145"/>
                <a:gd name="T6" fmla="*/ 0 w 64"/>
                <a:gd name="T7" fmla="*/ 17 h 145"/>
                <a:gd name="T8" fmla="*/ 12 w 64"/>
                <a:gd name="T9" fmla="*/ 17 h 145"/>
                <a:gd name="T10" fmla="*/ 12 w 64"/>
                <a:gd name="T11" fmla="*/ 128 h 145"/>
                <a:gd name="T12" fmla="*/ 0 w 64"/>
                <a:gd name="T13" fmla="*/ 128 h 145"/>
                <a:gd name="T14" fmla="*/ 0 w 64"/>
                <a:gd name="T15" fmla="*/ 145 h 145"/>
                <a:gd name="T16" fmla="*/ 64 w 64"/>
                <a:gd name="T17" fmla="*/ 145 h 145"/>
                <a:gd name="T18" fmla="*/ 64 w 64"/>
                <a:gd name="T19" fmla="*/ 128 h 145"/>
                <a:gd name="T20" fmla="*/ 52 w 64"/>
                <a:gd name="T21" fmla="*/ 128 h 145"/>
                <a:gd name="T22" fmla="*/ 52 w 64"/>
                <a:gd name="T23" fmla="*/ 17 h 145"/>
                <a:gd name="T24" fmla="*/ 64 w 64"/>
                <a:gd name="T25" fmla="*/ 17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145">
                  <a:moveTo>
                    <a:pt x="64" y="17"/>
                  </a:moveTo>
                  <a:lnTo>
                    <a:pt x="64" y="0"/>
                  </a:lnTo>
                  <a:lnTo>
                    <a:pt x="0" y="0"/>
                  </a:lnTo>
                  <a:lnTo>
                    <a:pt x="0" y="17"/>
                  </a:lnTo>
                  <a:lnTo>
                    <a:pt x="12" y="17"/>
                  </a:lnTo>
                  <a:lnTo>
                    <a:pt x="12" y="128"/>
                  </a:lnTo>
                  <a:lnTo>
                    <a:pt x="0" y="128"/>
                  </a:lnTo>
                  <a:lnTo>
                    <a:pt x="0" y="145"/>
                  </a:lnTo>
                  <a:lnTo>
                    <a:pt x="64" y="145"/>
                  </a:lnTo>
                  <a:lnTo>
                    <a:pt x="64" y="128"/>
                  </a:lnTo>
                  <a:lnTo>
                    <a:pt x="52" y="128"/>
                  </a:lnTo>
                  <a:lnTo>
                    <a:pt x="52" y="17"/>
                  </a:lnTo>
                  <a:lnTo>
                    <a:pt x="6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Freeform 13"/>
            <p:cNvSpPr>
              <a:spLocks/>
            </p:cNvSpPr>
            <p:nvPr/>
          </p:nvSpPr>
          <p:spPr bwMode="auto">
            <a:xfrm>
              <a:off x="10199688" y="969963"/>
              <a:ext cx="101600" cy="230188"/>
            </a:xfrm>
            <a:custGeom>
              <a:avLst/>
              <a:gdLst>
                <a:gd name="T0" fmla="*/ 64 w 64"/>
                <a:gd name="T1" fmla="*/ 17 h 145"/>
                <a:gd name="T2" fmla="*/ 64 w 64"/>
                <a:gd name="T3" fmla="*/ 0 h 145"/>
                <a:gd name="T4" fmla="*/ 0 w 64"/>
                <a:gd name="T5" fmla="*/ 0 h 145"/>
                <a:gd name="T6" fmla="*/ 0 w 64"/>
                <a:gd name="T7" fmla="*/ 17 h 145"/>
                <a:gd name="T8" fmla="*/ 12 w 64"/>
                <a:gd name="T9" fmla="*/ 17 h 145"/>
                <a:gd name="T10" fmla="*/ 12 w 64"/>
                <a:gd name="T11" fmla="*/ 128 h 145"/>
                <a:gd name="T12" fmla="*/ 0 w 64"/>
                <a:gd name="T13" fmla="*/ 128 h 145"/>
                <a:gd name="T14" fmla="*/ 0 w 64"/>
                <a:gd name="T15" fmla="*/ 145 h 145"/>
                <a:gd name="T16" fmla="*/ 64 w 64"/>
                <a:gd name="T17" fmla="*/ 145 h 145"/>
                <a:gd name="T18" fmla="*/ 64 w 64"/>
                <a:gd name="T19" fmla="*/ 128 h 145"/>
                <a:gd name="T20" fmla="*/ 52 w 64"/>
                <a:gd name="T21" fmla="*/ 128 h 145"/>
                <a:gd name="T22" fmla="*/ 52 w 64"/>
                <a:gd name="T23" fmla="*/ 17 h 145"/>
                <a:gd name="T24" fmla="*/ 64 w 64"/>
                <a:gd name="T25" fmla="*/ 17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145">
                  <a:moveTo>
                    <a:pt x="64" y="17"/>
                  </a:moveTo>
                  <a:lnTo>
                    <a:pt x="64" y="0"/>
                  </a:lnTo>
                  <a:lnTo>
                    <a:pt x="0" y="0"/>
                  </a:lnTo>
                  <a:lnTo>
                    <a:pt x="0" y="17"/>
                  </a:lnTo>
                  <a:lnTo>
                    <a:pt x="12" y="17"/>
                  </a:lnTo>
                  <a:lnTo>
                    <a:pt x="12" y="128"/>
                  </a:lnTo>
                  <a:lnTo>
                    <a:pt x="0" y="128"/>
                  </a:lnTo>
                  <a:lnTo>
                    <a:pt x="0" y="145"/>
                  </a:lnTo>
                  <a:lnTo>
                    <a:pt x="64" y="145"/>
                  </a:lnTo>
                  <a:lnTo>
                    <a:pt x="64" y="128"/>
                  </a:lnTo>
                  <a:lnTo>
                    <a:pt x="52" y="128"/>
                  </a:lnTo>
                  <a:lnTo>
                    <a:pt x="52" y="17"/>
                  </a:lnTo>
                  <a:lnTo>
                    <a:pt x="6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" name="Freeform 14"/>
            <p:cNvSpPr>
              <a:spLocks/>
            </p:cNvSpPr>
            <p:nvPr/>
          </p:nvSpPr>
          <p:spPr bwMode="auto">
            <a:xfrm>
              <a:off x="9894888" y="969963"/>
              <a:ext cx="101600" cy="230188"/>
            </a:xfrm>
            <a:custGeom>
              <a:avLst/>
              <a:gdLst>
                <a:gd name="T0" fmla="*/ 64 w 64"/>
                <a:gd name="T1" fmla="*/ 17 h 145"/>
                <a:gd name="T2" fmla="*/ 64 w 64"/>
                <a:gd name="T3" fmla="*/ 0 h 145"/>
                <a:gd name="T4" fmla="*/ 0 w 64"/>
                <a:gd name="T5" fmla="*/ 0 h 145"/>
                <a:gd name="T6" fmla="*/ 0 w 64"/>
                <a:gd name="T7" fmla="*/ 17 h 145"/>
                <a:gd name="T8" fmla="*/ 12 w 64"/>
                <a:gd name="T9" fmla="*/ 17 h 145"/>
                <a:gd name="T10" fmla="*/ 12 w 64"/>
                <a:gd name="T11" fmla="*/ 128 h 145"/>
                <a:gd name="T12" fmla="*/ 0 w 64"/>
                <a:gd name="T13" fmla="*/ 128 h 145"/>
                <a:gd name="T14" fmla="*/ 0 w 64"/>
                <a:gd name="T15" fmla="*/ 145 h 145"/>
                <a:gd name="T16" fmla="*/ 64 w 64"/>
                <a:gd name="T17" fmla="*/ 145 h 145"/>
                <a:gd name="T18" fmla="*/ 64 w 64"/>
                <a:gd name="T19" fmla="*/ 128 h 145"/>
                <a:gd name="T20" fmla="*/ 53 w 64"/>
                <a:gd name="T21" fmla="*/ 128 h 145"/>
                <a:gd name="T22" fmla="*/ 53 w 64"/>
                <a:gd name="T23" fmla="*/ 17 h 145"/>
                <a:gd name="T24" fmla="*/ 64 w 64"/>
                <a:gd name="T25" fmla="*/ 17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145">
                  <a:moveTo>
                    <a:pt x="64" y="17"/>
                  </a:moveTo>
                  <a:lnTo>
                    <a:pt x="64" y="0"/>
                  </a:lnTo>
                  <a:lnTo>
                    <a:pt x="0" y="0"/>
                  </a:lnTo>
                  <a:lnTo>
                    <a:pt x="0" y="17"/>
                  </a:lnTo>
                  <a:lnTo>
                    <a:pt x="12" y="17"/>
                  </a:lnTo>
                  <a:lnTo>
                    <a:pt x="12" y="128"/>
                  </a:lnTo>
                  <a:lnTo>
                    <a:pt x="0" y="128"/>
                  </a:lnTo>
                  <a:lnTo>
                    <a:pt x="0" y="145"/>
                  </a:lnTo>
                  <a:lnTo>
                    <a:pt x="64" y="145"/>
                  </a:lnTo>
                  <a:lnTo>
                    <a:pt x="64" y="128"/>
                  </a:lnTo>
                  <a:lnTo>
                    <a:pt x="53" y="128"/>
                  </a:lnTo>
                  <a:lnTo>
                    <a:pt x="53" y="17"/>
                  </a:lnTo>
                  <a:lnTo>
                    <a:pt x="6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Freeform 15"/>
            <p:cNvSpPr>
              <a:spLocks/>
            </p:cNvSpPr>
            <p:nvPr/>
          </p:nvSpPr>
          <p:spPr bwMode="auto">
            <a:xfrm>
              <a:off x="9859963" y="762000"/>
              <a:ext cx="476250" cy="177800"/>
            </a:xfrm>
            <a:custGeom>
              <a:avLst/>
              <a:gdLst>
                <a:gd name="T0" fmla="*/ 300 w 300"/>
                <a:gd name="T1" fmla="*/ 95 h 112"/>
                <a:gd name="T2" fmla="*/ 150 w 300"/>
                <a:gd name="T3" fmla="*/ 0 h 112"/>
                <a:gd name="T4" fmla="*/ 0 w 300"/>
                <a:gd name="T5" fmla="*/ 95 h 112"/>
                <a:gd name="T6" fmla="*/ 0 w 300"/>
                <a:gd name="T7" fmla="*/ 112 h 112"/>
                <a:gd name="T8" fmla="*/ 300 w 300"/>
                <a:gd name="T9" fmla="*/ 112 h 112"/>
                <a:gd name="T10" fmla="*/ 300 w 300"/>
                <a:gd name="T11" fmla="*/ 95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0" h="112">
                  <a:moveTo>
                    <a:pt x="300" y="95"/>
                  </a:moveTo>
                  <a:lnTo>
                    <a:pt x="150" y="0"/>
                  </a:lnTo>
                  <a:lnTo>
                    <a:pt x="0" y="95"/>
                  </a:lnTo>
                  <a:lnTo>
                    <a:pt x="0" y="112"/>
                  </a:lnTo>
                  <a:lnTo>
                    <a:pt x="300" y="112"/>
                  </a:lnTo>
                  <a:lnTo>
                    <a:pt x="30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6" name="Freeform 16"/>
          <p:cNvSpPr>
            <a:spLocks noChangeAspect="1" noEditPoints="1"/>
          </p:cNvSpPr>
          <p:nvPr/>
        </p:nvSpPr>
        <p:spPr bwMode="auto">
          <a:xfrm>
            <a:off x="7010400" y="4336468"/>
            <a:ext cx="242066" cy="320040"/>
          </a:xfrm>
          <a:custGeom>
            <a:avLst/>
            <a:gdLst>
              <a:gd name="T0" fmla="*/ 0 w 208"/>
              <a:gd name="T1" fmla="*/ 1 h 275"/>
              <a:gd name="T2" fmla="*/ 2 w 208"/>
              <a:gd name="T3" fmla="*/ 275 h 275"/>
              <a:gd name="T4" fmla="*/ 208 w 208"/>
              <a:gd name="T5" fmla="*/ 274 h 275"/>
              <a:gd name="T6" fmla="*/ 207 w 208"/>
              <a:gd name="T7" fmla="*/ 0 h 275"/>
              <a:gd name="T8" fmla="*/ 0 w 208"/>
              <a:gd name="T9" fmla="*/ 1 h 275"/>
              <a:gd name="T10" fmla="*/ 120 w 208"/>
              <a:gd name="T11" fmla="*/ 261 h 275"/>
              <a:gd name="T12" fmla="*/ 92 w 208"/>
              <a:gd name="T13" fmla="*/ 261 h 275"/>
              <a:gd name="T14" fmla="*/ 92 w 208"/>
              <a:gd name="T15" fmla="*/ 241 h 275"/>
              <a:gd name="T16" fmla="*/ 119 w 208"/>
              <a:gd name="T17" fmla="*/ 241 h 275"/>
              <a:gd name="T18" fmla="*/ 120 w 208"/>
              <a:gd name="T19" fmla="*/ 261 h 275"/>
              <a:gd name="T20" fmla="*/ 123 w 208"/>
              <a:gd name="T21" fmla="*/ 172 h 275"/>
              <a:gd name="T22" fmla="*/ 26 w 208"/>
              <a:gd name="T23" fmla="*/ 172 h 275"/>
              <a:gd name="T24" fmla="*/ 26 w 208"/>
              <a:gd name="T25" fmla="*/ 157 h 275"/>
              <a:gd name="T26" fmla="*/ 123 w 208"/>
              <a:gd name="T27" fmla="*/ 156 h 275"/>
              <a:gd name="T28" fmla="*/ 123 w 208"/>
              <a:gd name="T29" fmla="*/ 172 h 275"/>
              <a:gd name="T30" fmla="*/ 183 w 208"/>
              <a:gd name="T31" fmla="*/ 140 h 275"/>
              <a:gd name="T32" fmla="*/ 26 w 208"/>
              <a:gd name="T33" fmla="*/ 141 h 275"/>
              <a:gd name="T34" fmla="*/ 26 w 208"/>
              <a:gd name="T35" fmla="*/ 125 h 275"/>
              <a:gd name="T36" fmla="*/ 183 w 208"/>
              <a:gd name="T37" fmla="*/ 124 h 275"/>
              <a:gd name="T38" fmla="*/ 183 w 208"/>
              <a:gd name="T39" fmla="*/ 140 h 275"/>
              <a:gd name="T40" fmla="*/ 182 w 208"/>
              <a:gd name="T41" fmla="*/ 108 h 275"/>
              <a:gd name="T42" fmla="*/ 26 w 208"/>
              <a:gd name="T43" fmla="*/ 109 h 275"/>
              <a:gd name="T44" fmla="*/ 26 w 208"/>
              <a:gd name="T45" fmla="*/ 93 h 275"/>
              <a:gd name="T46" fmla="*/ 182 w 208"/>
              <a:gd name="T47" fmla="*/ 92 h 275"/>
              <a:gd name="T48" fmla="*/ 182 w 208"/>
              <a:gd name="T49" fmla="*/ 108 h 275"/>
              <a:gd name="T50" fmla="*/ 182 w 208"/>
              <a:gd name="T51" fmla="*/ 76 h 275"/>
              <a:gd name="T52" fmla="*/ 25 w 208"/>
              <a:gd name="T53" fmla="*/ 77 h 275"/>
              <a:gd name="T54" fmla="*/ 25 w 208"/>
              <a:gd name="T55" fmla="*/ 61 h 275"/>
              <a:gd name="T56" fmla="*/ 182 w 208"/>
              <a:gd name="T57" fmla="*/ 60 h 275"/>
              <a:gd name="T58" fmla="*/ 182 w 208"/>
              <a:gd name="T59" fmla="*/ 76 h 275"/>
              <a:gd name="T60" fmla="*/ 182 w 208"/>
              <a:gd name="T61" fmla="*/ 44 h 275"/>
              <a:gd name="T62" fmla="*/ 25 w 208"/>
              <a:gd name="T63" fmla="*/ 45 h 275"/>
              <a:gd name="T64" fmla="*/ 25 w 208"/>
              <a:gd name="T65" fmla="*/ 29 h 275"/>
              <a:gd name="T66" fmla="*/ 182 w 208"/>
              <a:gd name="T67" fmla="*/ 29 h 275"/>
              <a:gd name="T68" fmla="*/ 182 w 208"/>
              <a:gd name="T69" fmla="*/ 44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8" h="275">
                <a:moveTo>
                  <a:pt x="0" y="1"/>
                </a:moveTo>
                <a:lnTo>
                  <a:pt x="2" y="275"/>
                </a:lnTo>
                <a:lnTo>
                  <a:pt x="208" y="274"/>
                </a:lnTo>
                <a:lnTo>
                  <a:pt x="207" y="0"/>
                </a:lnTo>
                <a:lnTo>
                  <a:pt x="0" y="1"/>
                </a:lnTo>
                <a:close/>
                <a:moveTo>
                  <a:pt x="120" y="261"/>
                </a:moveTo>
                <a:lnTo>
                  <a:pt x="92" y="261"/>
                </a:lnTo>
                <a:lnTo>
                  <a:pt x="92" y="241"/>
                </a:lnTo>
                <a:lnTo>
                  <a:pt x="119" y="241"/>
                </a:lnTo>
                <a:lnTo>
                  <a:pt x="120" y="261"/>
                </a:lnTo>
                <a:close/>
                <a:moveTo>
                  <a:pt x="123" y="172"/>
                </a:moveTo>
                <a:lnTo>
                  <a:pt x="26" y="172"/>
                </a:lnTo>
                <a:lnTo>
                  <a:pt x="26" y="157"/>
                </a:lnTo>
                <a:lnTo>
                  <a:pt x="123" y="156"/>
                </a:lnTo>
                <a:lnTo>
                  <a:pt x="123" y="172"/>
                </a:lnTo>
                <a:close/>
                <a:moveTo>
                  <a:pt x="183" y="140"/>
                </a:moveTo>
                <a:lnTo>
                  <a:pt x="26" y="141"/>
                </a:lnTo>
                <a:lnTo>
                  <a:pt x="26" y="125"/>
                </a:lnTo>
                <a:lnTo>
                  <a:pt x="183" y="124"/>
                </a:lnTo>
                <a:lnTo>
                  <a:pt x="183" y="140"/>
                </a:lnTo>
                <a:close/>
                <a:moveTo>
                  <a:pt x="182" y="108"/>
                </a:moveTo>
                <a:lnTo>
                  <a:pt x="26" y="109"/>
                </a:lnTo>
                <a:lnTo>
                  <a:pt x="26" y="93"/>
                </a:lnTo>
                <a:lnTo>
                  <a:pt x="182" y="92"/>
                </a:lnTo>
                <a:lnTo>
                  <a:pt x="182" y="108"/>
                </a:lnTo>
                <a:close/>
                <a:moveTo>
                  <a:pt x="182" y="76"/>
                </a:moveTo>
                <a:lnTo>
                  <a:pt x="25" y="77"/>
                </a:lnTo>
                <a:lnTo>
                  <a:pt x="25" y="61"/>
                </a:lnTo>
                <a:lnTo>
                  <a:pt x="182" y="60"/>
                </a:lnTo>
                <a:lnTo>
                  <a:pt x="182" y="76"/>
                </a:lnTo>
                <a:close/>
                <a:moveTo>
                  <a:pt x="182" y="44"/>
                </a:moveTo>
                <a:lnTo>
                  <a:pt x="25" y="45"/>
                </a:lnTo>
                <a:lnTo>
                  <a:pt x="25" y="29"/>
                </a:lnTo>
                <a:lnTo>
                  <a:pt x="182" y="29"/>
                </a:lnTo>
                <a:lnTo>
                  <a:pt x="182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7" name="Freeform 17"/>
          <p:cNvSpPr>
            <a:spLocks noEditPoints="1"/>
          </p:cNvSpPr>
          <p:nvPr/>
        </p:nvSpPr>
        <p:spPr bwMode="auto">
          <a:xfrm>
            <a:off x="5486401" y="2920791"/>
            <a:ext cx="304799" cy="271037"/>
          </a:xfrm>
          <a:custGeom>
            <a:avLst/>
            <a:gdLst>
              <a:gd name="T0" fmla="*/ 567 w 614"/>
              <a:gd name="T1" fmla="*/ 109 h 547"/>
              <a:gd name="T2" fmla="*/ 475 w 614"/>
              <a:gd name="T3" fmla="*/ 94 h 547"/>
              <a:gd name="T4" fmla="*/ 472 w 614"/>
              <a:gd name="T5" fmla="*/ 67 h 547"/>
              <a:gd name="T6" fmla="*/ 471 w 614"/>
              <a:gd name="T7" fmla="*/ 67 h 547"/>
              <a:gd name="T8" fmla="*/ 505 w 614"/>
              <a:gd name="T9" fmla="*/ 33 h 547"/>
              <a:gd name="T10" fmla="*/ 471 w 614"/>
              <a:gd name="T11" fmla="*/ 0 h 547"/>
              <a:gd name="T12" fmla="*/ 129 w 614"/>
              <a:gd name="T13" fmla="*/ 0 h 547"/>
              <a:gd name="T14" fmla="*/ 96 w 614"/>
              <a:gd name="T15" fmla="*/ 33 h 547"/>
              <a:gd name="T16" fmla="*/ 129 w 614"/>
              <a:gd name="T17" fmla="*/ 67 h 547"/>
              <a:gd name="T18" fmla="*/ 128 w 614"/>
              <a:gd name="T19" fmla="*/ 67 h 547"/>
              <a:gd name="T20" fmla="*/ 125 w 614"/>
              <a:gd name="T21" fmla="*/ 90 h 547"/>
              <a:gd name="T22" fmla="*/ 48 w 614"/>
              <a:gd name="T23" fmla="*/ 107 h 547"/>
              <a:gd name="T24" fmla="*/ 10 w 614"/>
              <a:gd name="T25" fmla="*/ 206 h 547"/>
              <a:gd name="T26" fmla="*/ 170 w 614"/>
              <a:gd name="T27" fmla="*/ 291 h 547"/>
              <a:gd name="T28" fmla="*/ 243 w 614"/>
              <a:gd name="T29" fmla="*/ 362 h 547"/>
              <a:gd name="T30" fmla="*/ 243 w 614"/>
              <a:gd name="T31" fmla="*/ 476 h 547"/>
              <a:gd name="T32" fmla="*/ 212 w 614"/>
              <a:gd name="T33" fmla="*/ 476 h 547"/>
              <a:gd name="T34" fmla="*/ 177 w 614"/>
              <a:gd name="T35" fmla="*/ 511 h 547"/>
              <a:gd name="T36" fmla="*/ 212 w 614"/>
              <a:gd name="T37" fmla="*/ 547 h 547"/>
              <a:gd name="T38" fmla="*/ 388 w 614"/>
              <a:gd name="T39" fmla="*/ 547 h 547"/>
              <a:gd name="T40" fmla="*/ 424 w 614"/>
              <a:gd name="T41" fmla="*/ 511 h 547"/>
              <a:gd name="T42" fmla="*/ 388 w 614"/>
              <a:gd name="T43" fmla="*/ 476 h 547"/>
              <a:gd name="T44" fmla="*/ 357 w 614"/>
              <a:gd name="T45" fmla="*/ 476 h 547"/>
              <a:gd name="T46" fmla="*/ 357 w 614"/>
              <a:gd name="T47" fmla="*/ 362 h 547"/>
              <a:gd name="T48" fmla="*/ 425 w 614"/>
              <a:gd name="T49" fmla="*/ 300 h 547"/>
              <a:gd name="T50" fmla="*/ 593 w 614"/>
              <a:gd name="T51" fmla="*/ 209 h 547"/>
              <a:gd name="T52" fmla="*/ 567 w 614"/>
              <a:gd name="T53" fmla="*/ 109 h 547"/>
              <a:gd name="T54" fmla="*/ 64 w 614"/>
              <a:gd name="T55" fmla="*/ 197 h 547"/>
              <a:gd name="T56" fmla="*/ 77 w 614"/>
              <a:gd name="T57" fmla="*/ 151 h 547"/>
              <a:gd name="T58" fmla="*/ 125 w 614"/>
              <a:gd name="T59" fmla="*/ 142 h 547"/>
              <a:gd name="T60" fmla="*/ 144 w 614"/>
              <a:gd name="T61" fmla="*/ 236 h 547"/>
              <a:gd name="T62" fmla="*/ 64 w 614"/>
              <a:gd name="T63" fmla="*/ 197 h 547"/>
              <a:gd name="T64" fmla="*/ 299 w 614"/>
              <a:gd name="T65" fmla="*/ 266 h 547"/>
              <a:gd name="T66" fmla="*/ 223 w 614"/>
              <a:gd name="T67" fmla="*/ 190 h 547"/>
              <a:gd name="T68" fmla="*/ 299 w 614"/>
              <a:gd name="T69" fmla="*/ 114 h 547"/>
              <a:gd name="T70" fmla="*/ 375 w 614"/>
              <a:gd name="T71" fmla="*/ 190 h 547"/>
              <a:gd name="T72" fmla="*/ 299 w 614"/>
              <a:gd name="T73" fmla="*/ 266 h 547"/>
              <a:gd name="T74" fmla="*/ 536 w 614"/>
              <a:gd name="T75" fmla="*/ 197 h 547"/>
              <a:gd name="T76" fmla="*/ 456 w 614"/>
              <a:gd name="T77" fmla="*/ 237 h 547"/>
              <a:gd name="T78" fmla="*/ 475 w 614"/>
              <a:gd name="T79" fmla="*/ 148 h 547"/>
              <a:gd name="T80" fmla="*/ 542 w 614"/>
              <a:gd name="T81" fmla="*/ 156 h 547"/>
              <a:gd name="T82" fmla="*/ 536 w 614"/>
              <a:gd name="T83" fmla="*/ 197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14" h="547">
                <a:moveTo>
                  <a:pt x="567" y="109"/>
                </a:moveTo>
                <a:cubicBezTo>
                  <a:pt x="543" y="93"/>
                  <a:pt x="506" y="88"/>
                  <a:pt x="475" y="94"/>
                </a:cubicBezTo>
                <a:cubicBezTo>
                  <a:pt x="475" y="85"/>
                  <a:pt x="474" y="76"/>
                  <a:pt x="472" y="67"/>
                </a:cubicBezTo>
                <a:cubicBezTo>
                  <a:pt x="471" y="67"/>
                  <a:pt x="471" y="67"/>
                  <a:pt x="471" y="67"/>
                </a:cubicBezTo>
                <a:cubicBezTo>
                  <a:pt x="490" y="67"/>
                  <a:pt x="505" y="52"/>
                  <a:pt x="505" y="33"/>
                </a:cubicBezTo>
                <a:cubicBezTo>
                  <a:pt x="505" y="15"/>
                  <a:pt x="490" y="0"/>
                  <a:pt x="471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11" y="0"/>
                  <a:pt x="96" y="15"/>
                  <a:pt x="96" y="33"/>
                </a:cubicBezTo>
                <a:cubicBezTo>
                  <a:pt x="96" y="52"/>
                  <a:pt x="111" y="67"/>
                  <a:pt x="129" y="67"/>
                </a:cubicBezTo>
                <a:cubicBezTo>
                  <a:pt x="128" y="67"/>
                  <a:pt x="128" y="67"/>
                  <a:pt x="128" y="67"/>
                </a:cubicBezTo>
                <a:cubicBezTo>
                  <a:pt x="127" y="74"/>
                  <a:pt x="126" y="82"/>
                  <a:pt x="125" y="90"/>
                </a:cubicBezTo>
                <a:cubicBezTo>
                  <a:pt x="99" y="93"/>
                  <a:pt x="72" y="96"/>
                  <a:pt x="48" y="107"/>
                </a:cubicBezTo>
                <a:cubicBezTo>
                  <a:pt x="11" y="124"/>
                  <a:pt x="0" y="169"/>
                  <a:pt x="10" y="206"/>
                </a:cubicBezTo>
                <a:cubicBezTo>
                  <a:pt x="29" y="267"/>
                  <a:pt x="109" y="287"/>
                  <a:pt x="170" y="291"/>
                </a:cubicBezTo>
                <a:cubicBezTo>
                  <a:pt x="190" y="323"/>
                  <a:pt x="215" y="348"/>
                  <a:pt x="243" y="362"/>
                </a:cubicBezTo>
                <a:cubicBezTo>
                  <a:pt x="243" y="476"/>
                  <a:pt x="243" y="476"/>
                  <a:pt x="243" y="476"/>
                </a:cubicBezTo>
                <a:cubicBezTo>
                  <a:pt x="212" y="476"/>
                  <a:pt x="212" y="476"/>
                  <a:pt x="212" y="476"/>
                </a:cubicBezTo>
                <a:cubicBezTo>
                  <a:pt x="193" y="476"/>
                  <a:pt x="177" y="492"/>
                  <a:pt x="177" y="511"/>
                </a:cubicBezTo>
                <a:cubicBezTo>
                  <a:pt x="177" y="531"/>
                  <a:pt x="193" y="547"/>
                  <a:pt x="212" y="547"/>
                </a:cubicBezTo>
                <a:cubicBezTo>
                  <a:pt x="388" y="547"/>
                  <a:pt x="388" y="547"/>
                  <a:pt x="388" y="547"/>
                </a:cubicBezTo>
                <a:cubicBezTo>
                  <a:pt x="408" y="547"/>
                  <a:pt x="424" y="531"/>
                  <a:pt x="424" y="511"/>
                </a:cubicBezTo>
                <a:cubicBezTo>
                  <a:pt x="424" y="492"/>
                  <a:pt x="408" y="476"/>
                  <a:pt x="388" y="476"/>
                </a:cubicBezTo>
                <a:cubicBezTo>
                  <a:pt x="357" y="476"/>
                  <a:pt x="357" y="476"/>
                  <a:pt x="357" y="476"/>
                </a:cubicBezTo>
                <a:cubicBezTo>
                  <a:pt x="357" y="362"/>
                  <a:pt x="357" y="362"/>
                  <a:pt x="357" y="362"/>
                </a:cubicBezTo>
                <a:cubicBezTo>
                  <a:pt x="383" y="349"/>
                  <a:pt x="406" y="327"/>
                  <a:pt x="425" y="300"/>
                </a:cubicBezTo>
                <a:cubicBezTo>
                  <a:pt x="484" y="285"/>
                  <a:pt x="560" y="263"/>
                  <a:pt x="593" y="209"/>
                </a:cubicBezTo>
                <a:cubicBezTo>
                  <a:pt x="614" y="176"/>
                  <a:pt x="598" y="129"/>
                  <a:pt x="567" y="109"/>
                </a:cubicBezTo>
                <a:close/>
                <a:moveTo>
                  <a:pt x="64" y="197"/>
                </a:moveTo>
                <a:cubicBezTo>
                  <a:pt x="53" y="181"/>
                  <a:pt x="58" y="158"/>
                  <a:pt x="77" y="151"/>
                </a:cubicBezTo>
                <a:cubicBezTo>
                  <a:pt x="92" y="145"/>
                  <a:pt x="108" y="143"/>
                  <a:pt x="125" y="142"/>
                </a:cubicBezTo>
                <a:cubicBezTo>
                  <a:pt x="127" y="176"/>
                  <a:pt x="134" y="208"/>
                  <a:pt x="144" y="236"/>
                </a:cubicBezTo>
                <a:cubicBezTo>
                  <a:pt x="112" y="232"/>
                  <a:pt x="80" y="221"/>
                  <a:pt x="64" y="197"/>
                </a:cubicBezTo>
                <a:close/>
                <a:moveTo>
                  <a:pt x="299" y="266"/>
                </a:moveTo>
                <a:cubicBezTo>
                  <a:pt x="257" y="266"/>
                  <a:pt x="223" y="232"/>
                  <a:pt x="223" y="190"/>
                </a:cubicBezTo>
                <a:cubicBezTo>
                  <a:pt x="223" y="148"/>
                  <a:pt x="257" y="114"/>
                  <a:pt x="299" y="114"/>
                </a:cubicBezTo>
                <a:cubicBezTo>
                  <a:pt x="341" y="114"/>
                  <a:pt x="375" y="148"/>
                  <a:pt x="375" y="190"/>
                </a:cubicBezTo>
                <a:cubicBezTo>
                  <a:pt x="375" y="232"/>
                  <a:pt x="341" y="266"/>
                  <a:pt x="299" y="266"/>
                </a:cubicBezTo>
                <a:close/>
                <a:moveTo>
                  <a:pt x="536" y="197"/>
                </a:moveTo>
                <a:cubicBezTo>
                  <a:pt x="514" y="216"/>
                  <a:pt x="485" y="228"/>
                  <a:pt x="456" y="237"/>
                </a:cubicBezTo>
                <a:cubicBezTo>
                  <a:pt x="466" y="210"/>
                  <a:pt x="472" y="180"/>
                  <a:pt x="475" y="148"/>
                </a:cubicBezTo>
                <a:cubicBezTo>
                  <a:pt x="494" y="141"/>
                  <a:pt x="528" y="142"/>
                  <a:pt x="542" y="156"/>
                </a:cubicBezTo>
                <a:cubicBezTo>
                  <a:pt x="557" y="172"/>
                  <a:pt x="550" y="184"/>
                  <a:pt x="536" y="197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4953001" y="4336468"/>
            <a:ext cx="320039" cy="320040"/>
            <a:chOff x="10693400" y="869950"/>
            <a:chExt cx="411162" cy="411163"/>
          </a:xfrm>
          <a:solidFill>
            <a:schemeClr val="bg1"/>
          </a:solidFill>
        </p:grpSpPr>
        <p:sp>
          <p:nvSpPr>
            <p:cNvPr id="28" name="Freeform 18"/>
            <p:cNvSpPr>
              <a:spLocks noEditPoints="1"/>
            </p:cNvSpPr>
            <p:nvPr/>
          </p:nvSpPr>
          <p:spPr bwMode="auto">
            <a:xfrm>
              <a:off x="10693400" y="869950"/>
              <a:ext cx="411162" cy="411163"/>
            </a:xfrm>
            <a:custGeom>
              <a:avLst/>
              <a:gdLst>
                <a:gd name="T0" fmla="*/ 246 w 491"/>
                <a:gd name="T1" fmla="*/ 0 h 491"/>
                <a:gd name="T2" fmla="*/ 0 w 491"/>
                <a:gd name="T3" fmla="*/ 245 h 491"/>
                <a:gd name="T4" fmla="*/ 246 w 491"/>
                <a:gd name="T5" fmla="*/ 491 h 491"/>
                <a:gd name="T6" fmla="*/ 491 w 491"/>
                <a:gd name="T7" fmla="*/ 245 h 491"/>
                <a:gd name="T8" fmla="*/ 246 w 491"/>
                <a:gd name="T9" fmla="*/ 0 h 491"/>
                <a:gd name="T10" fmla="*/ 276 w 491"/>
                <a:gd name="T11" fmla="*/ 447 h 491"/>
                <a:gd name="T12" fmla="*/ 246 w 491"/>
                <a:gd name="T13" fmla="*/ 426 h 491"/>
                <a:gd name="T14" fmla="*/ 215 w 491"/>
                <a:gd name="T15" fmla="*/ 447 h 491"/>
                <a:gd name="T16" fmla="*/ 44 w 491"/>
                <a:gd name="T17" fmla="*/ 276 h 491"/>
                <a:gd name="T18" fmla="*/ 65 w 491"/>
                <a:gd name="T19" fmla="*/ 245 h 491"/>
                <a:gd name="T20" fmla="*/ 44 w 491"/>
                <a:gd name="T21" fmla="*/ 215 h 491"/>
                <a:gd name="T22" fmla="*/ 215 w 491"/>
                <a:gd name="T23" fmla="*/ 44 h 491"/>
                <a:gd name="T24" fmla="*/ 246 w 491"/>
                <a:gd name="T25" fmla="*/ 65 h 491"/>
                <a:gd name="T26" fmla="*/ 276 w 491"/>
                <a:gd name="T27" fmla="*/ 44 h 491"/>
                <a:gd name="T28" fmla="*/ 447 w 491"/>
                <a:gd name="T29" fmla="*/ 215 h 491"/>
                <a:gd name="T30" fmla="*/ 426 w 491"/>
                <a:gd name="T31" fmla="*/ 245 h 491"/>
                <a:gd name="T32" fmla="*/ 447 w 491"/>
                <a:gd name="T33" fmla="*/ 276 h 491"/>
                <a:gd name="T34" fmla="*/ 276 w 491"/>
                <a:gd name="T35" fmla="*/ 447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1" h="491">
                  <a:moveTo>
                    <a:pt x="246" y="0"/>
                  </a:moveTo>
                  <a:cubicBezTo>
                    <a:pt x="110" y="0"/>
                    <a:pt x="0" y="110"/>
                    <a:pt x="0" y="245"/>
                  </a:cubicBezTo>
                  <a:cubicBezTo>
                    <a:pt x="0" y="381"/>
                    <a:pt x="110" y="491"/>
                    <a:pt x="246" y="491"/>
                  </a:cubicBezTo>
                  <a:cubicBezTo>
                    <a:pt x="381" y="491"/>
                    <a:pt x="491" y="381"/>
                    <a:pt x="491" y="245"/>
                  </a:cubicBezTo>
                  <a:cubicBezTo>
                    <a:pt x="491" y="110"/>
                    <a:pt x="381" y="0"/>
                    <a:pt x="246" y="0"/>
                  </a:cubicBezTo>
                  <a:close/>
                  <a:moveTo>
                    <a:pt x="276" y="447"/>
                  </a:moveTo>
                  <a:cubicBezTo>
                    <a:pt x="271" y="435"/>
                    <a:pt x="259" y="426"/>
                    <a:pt x="246" y="426"/>
                  </a:cubicBezTo>
                  <a:cubicBezTo>
                    <a:pt x="232" y="426"/>
                    <a:pt x="220" y="435"/>
                    <a:pt x="215" y="447"/>
                  </a:cubicBezTo>
                  <a:cubicBezTo>
                    <a:pt x="127" y="434"/>
                    <a:pt x="57" y="364"/>
                    <a:pt x="44" y="276"/>
                  </a:cubicBezTo>
                  <a:cubicBezTo>
                    <a:pt x="56" y="271"/>
                    <a:pt x="65" y="259"/>
                    <a:pt x="65" y="245"/>
                  </a:cubicBezTo>
                  <a:cubicBezTo>
                    <a:pt x="65" y="232"/>
                    <a:pt x="56" y="220"/>
                    <a:pt x="44" y="215"/>
                  </a:cubicBezTo>
                  <a:cubicBezTo>
                    <a:pt x="57" y="127"/>
                    <a:pt x="127" y="57"/>
                    <a:pt x="215" y="44"/>
                  </a:cubicBezTo>
                  <a:cubicBezTo>
                    <a:pt x="220" y="56"/>
                    <a:pt x="232" y="65"/>
                    <a:pt x="246" y="65"/>
                  </a:cubicBezTo>
                  <a:cubicBezTo>
                    <a:pt x="259" y="65"/>
                    <a:pt x="271" y="56"/>
                    <a:pt x="276" y="44"/>
                  </a:cubicBezTo>
                  <a:cubicBezTo>
                    <a:pt x="364" y="57"/>
                    <a:pt x="434" y="127"/>
                    <a:pt x="447" y="215"/>
                  </a:cubicBezTo>
                  <a:cubicBezTo>
                    <a:pt x="435" y="220"/>
                    <a:pt x="426" y="232"/>
                    <a:pt x="426" y="245"/>
                  </a:cubicBezTo>
                  <a:cubicBezTo>
                    <a:pt x="426" y="259"/>
                    <a:pt x="435" y="271"/>
                    <a:pt x="447" y="276"/>
                  </a:cubicBezTo>
                  <a:cubicBezTo>
                    <a:pt x="434" y="364"/>
                    <a:pt x="364" y="434"/>
                    <a:pt x="276" y="4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Freeform 19"/>
            <p:cNvSpPr>
              <a:spLocks/>
            </p:cNvSpPr>
            <p:nvPr/>
          </p:nvSpPr>
          <p:spPr bwMode="auto">
            <a:xfrm>
              <a:off x="10769600" y="1000125"/>
              <a:ext cx="206375" cy="107950"/>
            </a:xfrm>
            <a:custGeom>
              <a:avLst/>
              <a:gdLst>
                <a:gd name="T0" fmla="*/ 228 w 245"/>
                <a:gd name="T1" fmla="*/ 0 h 129"/>
                <a:gd name="T2" fmla="*/ 171 w 245"/>
                <a:gd name="T3" fmla="*/ 56 h 129"/>
                <a:gd name="T4" fmla="*/ 155 w 245"/>
                <a:gd name="T5" fmla="*/ 52 h 129"/>
                <a:gd name="T6" fmla="*/ 118 w 245"/>
                <a:gd name="T7" fmla="*/ 78 h 129"/>
                <a:gd name="T8" fmla="*/ 0 w 245"/>
                <a:gd name="T9" fmla="*/ 78 h 129"/>
                <a:gd name="T10" fmla="*/ 0 w 245"/>
                <a:gd name="T11" fmla="*/ 103 h 129"/>
                <a:gd name="T12" fmla="*/ 118 w 245"/>
                <a:gd name="T13" fmla="*/ 103 h 129"/>
                <a:gd name="T14" fmla="*/ 155 w 245"/>
                <a:gd name="T15" fmla="*/ 129 h 129"/>
                <a:gd name="T16" fmla="*/ 193 w 245"/>
                <a:gd name="T17" fmla="*/ 90 h 129"/>
                <a:gd name="T18" fmla="*/ 189 w 245"/>
                <a:gd name="T19" fmla="*/ 74 h 129"/>
                <a:gd name="T20" fmla="*/ 245 w 245"/>
                <a:gd name="T21" fmla="*/ 17 h 129"/>
                <a:gd name="T22" fmla="*/ 228 w 245"/>
                <a:gd name="T2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5" h="129">
                  <a:moveTo>
                    <a:pt x="228" y="0"/>
                  </a:moveTo>
                  <a:cubicBezTo>
                    <a:pt x="171" y="56"/>
                    <a:pt x="171" y="56"/>
                    <a:pt x="171" y="56"/>
                  </a:cubicBezTo>
                  <a:cubicBezTo>
                    <a:pt x="166" y="54"/>
                    <a:pt x="161" y="52"/>
                    <a:pt x="155" y="52"/>
                  </a:cubicBezTo>
                  <a:cubicBezTo>
                    <a:pt x="138" y="52"/>
                    <a:pt x="124" y="63"/>
                    <a:pt x="118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118" y="103"/>
                    <a:pt x="118" y="103"/>
                    <a:pt x="118" y="103"/>
                  </a:cubicBezTo>
                  <a:cubicBezTo>
                    <a:pt x="124" y="118"/>
                    <a:pt x="138" y="129"/>
                    <a:pt x="155" y="129"/>
                  </a:cubicBezTo>
                  <a:cubicBezTo>
                    <a:pt x="176" y="129"/>
                    <a:pt x="193" y="112"/>
                    <a:pt x="193" y="90"/>
                  </a:cubicBezTo>
                  <a:cubicBezTo>
                    <a:pt x="193" y="84"/>
                    <a:pt x="191" y="79"/>
                    <a:pt x="189" y="74"/>
                  </a:cubicBezTo>
                  <a:cubicBezTo>
                    <a:pt x="245" y="17"/>
                    <a:pt x="245" y="17"/>
                    <a:pt x="245" y="17"/>
                  </a:cubicBezTo>
                  <a:lnTo>
                    <a:pt x="2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7315200" y="1308788"/>
            <a:ext cx="187291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defTabSz="1218987">
              <a:lnSpc>
                <a:spcPct val="150000"/>
              </a:lnSpc>
            </a:pPr>
            <a:r>
              <a:rPr 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Title</a:t>
            </a:r>
          </a:p>
          <a:p>
            <a:pPr defTabSz="1218987">
              <a:lnSpc>
                <a:spcPts val="1200"/>
              </a:lnSpc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text, place your own text here</a:t>
            </a:r>
          </a:p>
        </p:txBody>
      </p:sp>
      <p:sp>
        <p:nvSpPr>
          <p:cNvPr id="34" name="Freeform 33"/>
          <p:cNvSpPr/>
          <p:nvPr/>
        </p:nvSpPr>
        <p:spPr>
          <a:xfrm>
            <a:off x="7010400" y="2146988"/>
            <a:ext cx="2057400" cy="5969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444500" y="0"/>
                </a:lnTo>
                <a:lnTo>
                  <a:pt x="2686050" y="0"/>
                </a:lnTo>
              </a:path>
            </a:pathLst>
          </a:custGeom>
          <a:ln w="28575" cap="rnd">
            <a:solidFill>
              <a:srgbClr val="6D6D6D"/>
            </a:solidFill>
            <a:prstDash val="solid"/>
            <a:round/>
            <a:headEnd type="oval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Freeform 34"/>
          <p:cNvSpPr/>
          <p:nvPr/>
        </p:nvSpPr>
        <p:spPr>
          <a:xfrm flipH="1">
            <a:off x="3200400" y="2146988"/>
            <a:ext cx="2057400" cy="5969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444500" y="0"/>
                </a:lnTo>
                <a:lnTo>
                  <a:pt x="2686050" y="0"/>
                </a:lnTo>
              </a:path>
            </a:pathLst>
          </a:custGeom>
          <a:ln w="28575" cap="rnd">
            <a:solidFill>
              <a:srgbClr val="6D6D6D"/>
            </a:solidFill>
            <a:prstDash val="solid"/>
            <a:round/>
            <a:headEnd type="oval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124200" y="1308788"/>
            <a:ext cx="187291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defTabSz="1218987">
              <a:lnSpc>
                <a:spcPct val="150000"/>
              </a:lnSpc>
            </a:pPr>
            <a:r>
              <a:rPr 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Title</a:t>
            </a:r>
          </a:p>
          <a:p>
            <a:pPr defTabSz="1218987">
              <a:lnSpc>
                <a:spcPts val="1200"/>
              </a:lnSpc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text, place your own text here</a:t>
            </a:r>
          </a:p>
        </p:txBody>
      </p:sp>
      <p:sp>
        <p:nvSpPr>
          <p:cNvPr id="37" name="Freeform 36"/>
          <p:cNvSpPr/>
          <p:nvPr/>
        </p:nvSpPr>
        <p:spPr>
          <a:xfrm flipH="1" flipV="1">
            <a:off x="3200400" y="5410888"/>
            <a:ext cx="2057400" cy="5969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444500" y="0"/>
                </a:lnTo>
                <a:lnTo>
                  <a:pt x="2686050" y="0"/>
                </a:lnTo>
              </a:path>
            </a:pathLst>
          </a:custGeom>
          <a:ln w="28575" cap="rnd">
            <a:solidFill>
              <a:srgbClr val="6D6D6D"/>
            </a:solidFill>
            <a:prstDash val="solid"/>
            <a:round/>
            <a:headEnd type="oval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124200" y="5855388"/>
            <a:ext cx="187291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defTabSz="1218987">
              <a:lnSpc>
                <a:spcPct val="150000"/>
              </a:lnSpc>
            </a:pPr>
            <a:r>
              <a:rPr 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Title</a:t>
            </a:r>
          </a:p>
          <a:p>
            <a:pPr defTabSz="1218987">
              <a:lnSpc>
                <a:spcPts val="1200"/>
              </a:lnSpc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text, place your own text here</a:t>
            </a:r>
          </a:p>
        </p:txBody>
      </p:sp>
      <p:sp>
        <p:nvSpPr>
          <p:cNvPr id="39" name="Freeform 38"/>
          <p:cNvSpPr/>
          <p:nvPr/>
        </p:nvSpPr>
        <p:spPr>
          <a:xfrm flipV="1">
            <a:off x="7010400" y="5410888"/>
            <a:ext cx="2057400" cy="5969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444500" y="0"/>
                </a:lnTo>
                <a:lnTo>
                  <a:pt x="2686050" y="0"/>
                </a:lnTo>
              </a:path>
            </a:pathLst>
          </a:custGeom>
          <a:ln w="28575" cap="rnd">
            <a:solidFill>
              <a:srgbClr val="6D6D6D"/>
            </a:solidFill>
            <a:prstDash val="solid"/>
            <a:round/>
            <a:headEnd type="oval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315200" y="5855388"/>
            <a:ext cx="187291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defTabSz="1218987">
              <a:lnSpc>
                <a:spcPct val="150000"/>
              </a:lnSpc>
            </a:pPr>
            <a:r>
              <a:rPr 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Title</a:t>
            </a:r>
          </a:p>
          <a:p>
            <a:pPr defTabSz="1218987">
              <a:lnSpc>
                <a:spcPts val="1200"/>
              </a:lnSpc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text, place your own text here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166100" y="2680388"/>
            <a:ext cx="187291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defTabSz="1218987">
              <a:lnSpc>
                <a:spcPct val="150000"/>
              </a:lnSpc>
            </a:pPr>
            <a:r>
              <a:rPr lang="en-US" sz="1400" b="1" dirty="0">
                <a:solidFill>
                  <a:srgbClr val="DE2F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Title</a:t>
            </a:r>
          </a:p>
          <a:p>
            <a:pPr defTabSz="1218987">
              <a:lnSpc>
                <a:spcPts val="1200"/>
              </a:lnSpc>
            </a:pPr>
            <a:r>
              <a:rPr lang="en-US" sz="1200" dirty="0">
                <a:solidFill>
                  <a:srgbClr val="DE2F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text, place your own text here</a:t>
            </a:r>
          </a:p>
        </p:txBody>
      </p:sp>
      <p:sp>
        <p:nvSpPr>
          <p:cNvPr id="44" name="Freeform 43"/>
          <p:cNvSpPr/>
          <p:nvPr/>
        </p:nvSpPr>
        <p:spPr>
          <a:xfrm flipV="1">
            <a:off x="7543800" y="3124888"/>
            <a:ext cx="2438400" cy="3810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  <a:gd name="connsiteX0" fmla="*/ 0 w 2686050"/>
              <a:gd name="connsiteY0" fmla="*/ 444500 h 444500"/>
              <a:gd name="connsiteX1" fmla="*/ 753241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753241" y="0"/>
                </a:lnTo>
                <a:lnTo>
                  <a:pt x="2686050" y="0"/>
                </a:lnTo>
              </a:path>
            </a:pathLst>
          </a:custGeom>
          <a:ln w="28575" cap="rnd">
            <a:solidFill>
              <a:srgbClr val="DC2828"/>
            </a:solidFill>
            <a:prstDash val="solid"/>
            <a:round/>
            <a:headEnd type="oval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349500" y="2743888"/>
            <a:ext cx="187291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defTabSz="1218987">
              <a:lnSpc>
                <a:spcPct val="150000"/>
              </a:lnSpc>
            </a:pPr>
            <a:r>
              <a:rPr lang="en-US" sz="1400" b="1" dirty="0">
                <a:solidFill>
                  <a:srgbClr val="1B749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Title</a:t>
            </a:r>
          </a:p>
          <a:p>
            <a:pPr defTabSz="1218987">
              <a:lnSpc>
                <a:spcPts val="1200"/>
              </a:lnSpc>
            </a:pPr>
            <a:r>
              <a:rPr lang="en-US" sz="1200" dirty="0">
                <a:solidFill>
                  <a:srgbClr val="1B749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text, place your own text here</a:t>
            </a:r>
          </a:p>
        </p:txBody>
      </p:sp>
      <p:sp>
        <p:nvSpPr>
          <p:cNvPr id="46" name="Freeform 45"/>
          <p:cNvSpPr/>
          <p:nvPr/>
        </p:nvSpPr>
        <p:spPr>
          <a:xfrm flipH="1" flipV="1">
            <a:off x="2425700" y="3201088"/>
            <a:ext cx="2438400" cy="3810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  <a:gd name="connsiteX0" fmla="*/ 0 w 2686050"/>
              <a:gd name="connsiteY0" fmla="*/ 444500 h 444500"/>
              <a:gd name="connsiteX1" fmla="*/ 753241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753241" y="0"/>
                </a:lnTo>
                <a:lnTo>
                  <a:pt x="2686050" y="0"/>
                </a:lnTo>
              </a:path>
            </a:pathLst>
          </a:custGeom>
          <a:ln w="28575" cap="rnd">
            <a:solidFill>
              <a:srgbClr val="0070C0"/>
            </a:solidFill>
            <a:prstDash val="solid"/>
            <a:round/>
            <a:headEnd type="oval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362200" y="4350524"/>
            <a:ext cx="187291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defTabSz="1218987">
              <a:lnSpc>
                <a:spcPct val="150000"/>
              </a:lnSpc>
            </a:pPr>
            <a:r>
              <a:rPr lang="en-US" sz="1400" b="1" dirty="0">
                <a:solidFill>
                  <a:srgbClr val="1B75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Title</a:t>
            </a:r>
          </a:p>
          <a:p>
            <a:pPr defTabSz="1218987">
              <a:lnSpc>
                <a:spcPts val="1200"/>
              </a:lnSpc>
            </a:pPr>
            <a:r>
              <a:rPr lang="en-US" sz="1200" dirty="0">
                <a:solidFill>
                  <a:srgbClr val="1B759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text, place your own text here</a:t>
            </a:r>
          </a:p>
        </p:txBody>
      </p:sp>
      <p:sp>
        <p:nvSpPr>
          <p:cNvPr id="48" name="Freeform 47"/>
          <p:cNvSpPr/>
          <p:nvPr/>
        </p:nvSpPr>
        <p:spPr>
          <a:xfrm flipH="1" flipV="1">
            <a:off x="2438400" y="4807724"/>
            <a:ext cx="2438400" cy="3810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  <a:gd name="connsiteX0" fmla="*/ 0 w 2686050"/>
              <a:gd name="connsiteY0" fmla="*/ 444500 h 444500"/>
              <a:gd name="connsiteX1" fmla="*/ 753241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753241" y="0"/>
                </a:lnTo>
                <a:lnTo>
                  <a:pt x="2686050" y="0"/>
                </a:lnTo>
              </a:path>
            </a:pathLst>
          </a:custGeom>
          <a:ln w="28575" cap="rnd">
            <a:solidFill>
              <a:srgbClr val="0070C0"/>
            </a:solidFill>
            <a:prstDash val="solid"/>
            <a:round/>
            <a:headEnd type="oval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089900" y="4356788"/>
            <a:ext cx="187291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defTabSz="1218987">
              <a:lnSpc>
                <a:spcPct val="150000"/>
              </a:lnSpc>
            </a:pPr>
            <a:r>
              <a:rPr lang="en-US" sz="1400" b="1" dirty="0">
                <a:solidFill>
                  <a:srgbClr val="DE2F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Title</a:t>
            </a:r>
          </a:p>
          <a:p>
            <a:pPr defTabSz="1218987">
              <a:lnSpc>
                <a:spcPts val="1200"/>
              </a:lnSpc>
            </a:pPr>
            <a:r>
              <a:rPr lang="en-US" sz="1200" dirty="0">
                <a:solidFill>
                  <a:srgbClr val="DE2F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text, place your own text here</a:t>
            </a:r>
          </a:p>
        </p:txBody>
      </p:sp>
      <p:sp>
        <p:nvSpPr>
          <p:cNvPr id="50" name="Freeform 49"/>
          <p:cNvSpPr/>
          <p:nvPr/>
        </p:nvSpPr>
        <p:spPr>
          <a:xfrm flipV="1">
            <a:off x="7467600" y="4801288"/>
            <a:ext cx="2438400" cy="3810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  <a:gd name="connsiteX0" fmla="*/ 0 w 2686050"/>
              <a:gd name="connsiteY0" fmla="*/ 444500 h 444500"/>
              <a:gd name="connsiteX1" fmla="*/ 753241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753241" y="0"/>
                </a:lnTo>
                <a:lnTo>
                  <a:pt x="2686050" y="0"/>
                </a:lnTo>
              </a:path>
            </a:pathLst>
          </a:custGeom>
          <a:ln w="28575" cap="rnd">
            <a:solidFill>
              <a:srgbClr val="DC2828"/>
            </a:solidFill>
            <a:prstDash val="solid"/>
            <a:round/>
            <a:headEnd type="oval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itle 5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8 Step Origami Diagram for PowerPoint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243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75000"/>
                    <a:lumOff val="25000"/>
                  </a:schemeClr>
                </a:solidFill>
              </a:rPr>
              <a:t>4 Semi Hemispheres Diagram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02FF4C-BB80-450D-A85B-AEC74ADF0429}"/>
              </a:ext>
            </a:extLst>
          </p:cNvPr>
          <p:cNvSpPr txBox="1"/>
          <p:nvPr/>
        </p:nvSpPr>
        <p:spPr>
          <a:xfrm>
            <a:off x="7725321" y="1764234"/>
            <a:ext cx="2952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FA9137-79DC-455A-BD2B-78C9C9BF99A8}"/>
              </a:ext>
            </a:extLst>
          </p:cNvPr>
          <p:cNvSpPr txBox="1"/>
          <p:nvPr/>
        </p:nvSpPr>
        <p:spPr>
          <a:xfrm>
            <a:off x="7725321" y="1340768"/>
            <a:ext cx="295232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Source Sans Pro" pitchFamily="34" charset="0"/>
                <a:cs typeface="Arial" panose="020B0604020202020204" pitchFamily="34" charset="0"/>
              </a:rPr>
              <a:t>Placeholder text</a:t>
            </a:r>
            <a:endParaRPr lang="en-US" sz="2000" b="1" kern="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DECD9C-3D99-4600-94B6-6FE1B748BCBD}"/>
              </a:ext>
            </a:extLst>
          </p:cNvPr>
          <p:cNvGrpSpPr/>
          <p:nvPr/>
        </p:nvGrpSpPr>
        <p:grpSpPr>
          <a:xfrm>
            <a:off x="3397257" y="2322741"/>
            <a:ext cx="2403739" cy="1831044"/>
            <a:chOff x="3070076" y="2205037"/>
            <a:chExt cx="2582860" cy="196748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A50426-38A8-4817-9023-13C67563FEED}"/>
                </a:ext>
              </a:extLst>
            </p:cNvPr>
            <p:cNvSpPr/>
            <p:nvPr/>
          </p:nvSpPr>
          <p:spPr>
            <a:xfrm>
              <a:off x="3070076" y="3672840"/>
              <a:ext cx="2582860" cy="499685"/>
            </a:xfrm>
            <a:prstGeom prst="ellipse">
              <a:avLst/>
            </a:prstGeom>
            <a:gradFill flip="none" rotWithShape="1">
              <a:gsLst>
                <a:gs pos="25000">
                  <a:schemeClr val="tx1">
                    <a:lumMod val="90000"/>
                    <a:lumOff val="10000"/>
                    <a:alpha val="33000"/>
                  </a:schemeClr>
                </a:gs>
                <a:gs pos="84000">
                  <a:schemeClr val="bg1">
                    <a:lumMod val="0"/>
                    <a:lumOff val="100000"/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800" kern="0">
                <a:solidFill>
                  <a:sysClr val="window" lastClr="FFFFFF"/>
                </a:solidFill>
                <a:latin typeface="Calibri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7ED65C2-DB75-454C-9C02-4BF4DD9B97B1}"/>
                </a:ext>
              </a:extLst>
            </p:cNvPr>
            <p:cNvGrpSpPr/>
            <p:nvPr/>
          </p:nvGrpSpPr>
          <p:grpSpPr>
            <a:xfrm>
              <a:off x="3384551" y="2205037"/>
              <a:ext cx="1895474" cy="1779588"/>
              <a:chOff x="3384551" y="2205037"/>
              <a:chExt cx="1895474" cy="1779588"/>
            </a:xfrm>
          </p:grpSpPr>
          <p:sp>
            <p:nvSpPr>
              <p:cNvPr id="6" name="Freeform 5">
                <a:extLst>
                  <a:ext uri="{FF2B5EF4-FFF2-40B4-BE49-F238E27FC236}">
                    <a16:creationId xmlns:a16="http://schemas.microsoft.com/office/drawing/2014/main" id="{0C3C1EF8-B995-4FCB-AF30-8584A2B912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8525" y="2205037"/>
                <a:ext cx="1841500" cy="1779588"/>
              </a:xfrm>
              <a:custGeom>
                <a:avLst/>
                <a:gdLst>
                  <a:gd name="T0" fmla="*/ 9 w 205"/>
                  <a:gd name="T1" fmla="*/ 53 h 198"/>
                  <a:gd name="T2" fmla="*/ 9 w 205"/>
                  <a:gd name="T3" fmla="*/ 53 h 198"/>
                  <a:gd name="T4" fmla="*/ 9 w 205"/>
                  <a:gd name="T5" fmla="*/ 52 h 198"/>
                  <a:gd name="T6" fmla="*/ 11 w 205"/>
                  <a:gd name="T7" fmla="*/ 47 h 198"/>
                  <a:gd name="T8" fmla="*/ 12 w 205"/>
                  <a:gd name="T9" fmla="*/ 46 h 198"/>
                  <a:gd name="T10" fmla="*/ 16 w 205"/>
                  <a:gd name="T11" fmla="*/ 40 h 198"/>
                  <a:gd name="T12" fmla="*/ 16 w 205"/>
                  <a:gd name="T13" fmla="*/ 40 h 198"/>
                  <a:gd name="T14" fmla="*/ 130 w 205"/>
                  <a:gd name="T15" fmla="*/ 16 h 198"/>
                  <a:gd name="T16" fmla="*/ 205 w 205"/>
                  <a:gd name="T17" fmla="*/ 97 h 198"/>
                  <a:gd name="T18" fmla="*/ 205 w 205"/>
                  <a:gd name="T19" fmla="*/ 97 h 198"/>
                  <a:gd name="T20" fmla="*/ 204 w 205"/>
                  <a:gd name="T21" fmla="*/ 112 h 198"/>
                  <a:gd name="T22" fmla="*/ 204 w 205"/>
                  <a:gd name="T23" fmla="*/ 112 h 198"/>
                  <a:gd name="T24" fmla="*/ 200 w 205"/>
                  <a:gd name="T25" fmla="*/ 127 h 198"/>
                  <a:gd name="T26" fmla="*/ 200 w 205"/>
                  <a:gd name="T27" fmla="*/ 127 h 198"/>
                  <a:gd name="T28" fmla="*/ 102 w 205"/>
                  <a:gd name="T29" fmla="*/ 198 h 198"/>
                  <a:gd name="T30" fmla="*/ 0 w 205"/>
                  <a:gd name="T31" fmla="*/ 95 h 198"/>
                  <a:gd name="T32" fmla="*/ 9 w 205"/>
                  <a:gd name="T33" fmla="*/ 53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5" h="198">
                    <a:moveTo>
                      <a:pt x="9" y="53"/>
                    </a:moveTo>
                    <a:cubicBezTo>
                      <a:pt x="9" y="53"/>
                      <a:pt x="9" y="53"/>
                      <a:pt x="9" y="53"/>
                    </a:cubicBezTo>
                    <a:cubicBezTo>
                      <a:pt x="9" y="53"/>
                      <a:pt x="9" y="52"/>
                      <a:pt x="9" y="52"/>
                    </a:cubicBezTo>
                    <a:cubicBezTo>
                      <a:pt x="10" y="51"/>
                      <a:pt x="11" y="49"/>
                      <a:pt x="11" y="47"/>
                    </a:cubicBezTo>
                    <a:cubicBezTo>
                      <a:pt x="12" y="47"/>
                      <a:pt x="12" y="46"/>
                      <a:pt x="12" y="46"/>
                    </a:cubicBezTo>
                    <a:cubicBezTo>
                      <a:pt x="13" y="44"/>
                      <a:pt x="15" y="42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37" y="11"/>
                      <a:pt x="84" y="0"/>
                      <a:pt x="130" y="16"/>
                    </a:cubicBezTo>
                    <a:cubicBezTo>
                      <a:pt x="173" y="31"/>
                      <a:pt x="202" y="64"/>
                      <a:pt x="205" y="97"/>
                    </a:cubicBezTo>
                    <a:cubicBezTo>
                      <a:pt x="205" y="97"/>
                      <a:pt x="205" y="97"/>
                      <a:pt x="205" y="97"/>
                    </a:cubicBezTo>
                    <a:cubicBezTo>
                      <a:pt x="205" y="102"/>
                      <a:pt x="204" y="107"/>
                      <a:pt x="204" y="112"/>
                    </a:cubicBezTo>
                    <a:cubicBezTo>
                      <a:pt x="204" y="112"/>
                      <a:pt x="204" y="112"/>
                      <a:pt x="204" y="112"/>
                    </a:cubicBezTo>
                    <a:cubicBezTo>
                      <a:pt x="203" y="118"/>
                      <a:pt x="201" y="123"/>
                      <a:pt x="200" y="127"/>
                    </a:cubicBezTo>
                    <a:cubicBezTo>
                      <a:pt x="200" y="127"/>
                      <a:pt x="200" y="127"/>
                      <a:pt x="200" y="127"/>
                    </a:cubicBezTo>
                    <a:cubicBezTo>
                      <a:pt x="186" y="168"/>
                      <a:pt x="148" y="198"/>
                      <a:pt x="102" y="198"/>
                    </a:cubicBezTo>
                    <a:cubicBezTo>
                      <a:pt x="46" y="198"/>
                      <a:pt x="0" y="152"/>
                      <a:pt x="0" y="95"/>
                    </a:cubicBezTo>
                    <a:cubicBezTo>
                      <a:pt x="0" y="80"/>
                      <a:pt x="3" y="66"/>
                      <a:pt x="9" y="5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252C2E3B-F3C3-4B0B-B3FA-4C24496648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4551" y="2205037"/>
                <a:ext cx="1895474" cy="1600200"/>
              </a:xfrm>
              <a:custGeom>
                <a:avLst/>
                <a:gdLst>
                  <a:gd name="T0" fmla="*/ 86 w 211"/>
                  <a:gd name="T1" fmla="*/ 160 h 178"/>
                  <a:gd name="T2" fmla="*/ 14 w 211"/>
                  <a:gd name="T3" fmla="*/ 55 h 178"/>
                  <a:gd name="T4" fmla="*/ 15 w 211"/>
                  <a:gd name="T5" fmla="*/ 53 h 178"/>
                  <a:gd name="T6" fmla="*/ 22 w 211"/>
                  <a:gd name="T7" fmla="*/ 40 h 178"/>
                  <a:gd name="T8" fmla="*/ 136 w 211"/>
                  <a:gd name="T9" fmla="*/ 16 h 178"/>
                  <a:gd name="T10" fmla="*/ 211 w 211"/>
                  <a:gd name="T11" fmla="*/ 97 h 178"/>
                  <a:gd name="T12" fmla="*/ 206 w 211"/>
                  <a:gd name="T13" fmla="*/ 127 h 178"/>
                  <a:gd name="T14" fmla="*/ 86 w 211"/>
                  <a:gd name="T15" fmla="*/ 16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178">
                    <a:moveTo>
                      <a:pt x="86" y="160"/>
                    </a:moveTo>
                    <a:cubicBezTo>
                      <a:pt x="33" y="142"/>
                      <a:pt x="0" y="94"/>
                      <a:pt x="14" y="55"/>
                    </a:cubicBezTo>
                    <a:cubicBezTo>
                      <a:pt x="14" y="54"/>
                      <a:pt x="15" y="53"/>
                      <a:pt x="15" y="53"/>
                    </a:cubicBezTo>
                    <a:cubicBezTo>
                      <a:pt x="17" y="48"/>
                      <a:pt x="19" y="44"/>
                      <a:pt x="22" y="40"/>
                    </a:cubicBezTo>
                    <a:cubicBezTo>
                      <a:pt x="43" y="11"/>
                      <a:pt x="90" y="0"/>
                      <a:pt x="136" y="16"/>
                    </a:cubicBezTo>
                    <a:cubicBezTo>
                      <a:pt x="179" y="31"/>
                      <a:pt x="208" y="64"/>
                      <a:pt x="211" y="97"/>
                    </a:cubicBezTo>
                    <a:cubicBezTo>
                      <a:pt x="211" y="107"/>
                      <a:pt x="209" y="118"/>
                      <a:pt x="206" y="127"/>
                    </a:cubicBezTo>
                    <a:cubicBezTo>
                      <a:pt x="189" y="163"/>
                      <a:pt x="137" y="178"/>
                      <a:pt x="86" y="16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 dirty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52F55E6-6C0C-4194-8265-1BC6F1AA2AA4}"/>
              </a:ext>
            </a:extLst>
          </p:cNvPr>
          <p:cNvGrpSpPr/>
          <p:nvPr/>
        </p:nvGrpSpPr>
        <p:grpSpPr>
          <a:xfrm>
            <a:off x="4661512" y="3810910"/>
            <a:ext cx="2403739" cy="1831044"/>
            <a:chOff x="3070076" y="2205037"/>
            <a:chExt cx="2582860" cy="1967488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7F2AC02-022C-47BA-A805-1C96D0AD03C9}"/>
                </a:ext>
              </a:extLst>
            </p:cNvPr>
            <p:cNvSpPr/>
            <p:nvPr/>
          </p:nvSpPr>
          <p:spPr>
            <a:xfrm>
              <a:off x="3070076" y="3672840"/>
              <a:ext cx="2582860" cy="499685"/>
            </a:xfrm>
            <a:prstGeom prst="ellipse">
              <a:avLst/>
            </a:prstGeom>
            <a:gradFill flip="none" rotWithShape="1">
              <a:gsLst>
                <a:gs pos="25000">
                  <a:schemeClr val="tx1">
                    <a:lumMod val="90000"/>
                    <a:lumOff val="10000"/>
                    <a:alpha val="33000"/>
                  </a:schemeClr>
                </a:gs>
                <a:gs pos="84000">
                  <a:schemeClr val="bg1">
                    <a:lumMod val="0"/>
                    <a:lumOff val="100000"/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800" kern="0">
                <a:solidFill>
                  <a:sysClr val="window" lastClr="FFFFFF"/>
                </a:solidFill>
                <a:latin typeface="Calibri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1CB56A7-B9CA-4323-BFA6-DEB13EE5616F}"/>
                </a:ext>
              </a:extLst>
            </p:cNvPr>
            <p:cNvGrpSpPr/>
            <p:nvPr/>
          </p:nvGrpSpPr>
          <p:grpSpPr>
            <a:xfrm>
              <a:off x="3384551" y="2205037"/>
              <a:ext cx="1895474" cy="1779588"/>
              <a:chOff x="3384551" y="2205037"/>
              <a:chExt cx="1895474" cy="1779588"/>
            </a:xfrm>
          </p:grpSpPr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5C9B3989-B6C4-4BA0-83AC-C8E3655EF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8525" y="2205037"/>
                <a:ext cx="1841500" cy="1779588"/>
              </a:xfrm>
              <a:custGeom>
                <a:avLst/>
                <a:gdLst>
                  <a:gd name="T0" fmla="*/ 9 w 205"/>
                  <a:gd name="T1" fmla="*/ 53 h 198"/>
                  <a:gd name="T2" fmla="*/ 9 w 205"/>
                  <a:gd name="T3" fmla="*/ 53 h 198"/>
                  <a:gd name="T4" fmla="*/ 9 w 205"/>
                  <a:gd name="T5" fmla="*/ 52 h 198"/>
                  <a:gd name="T6" fmla="*/ 11 w 205"/>
                  <a:gd name="T7" fmla="*/ 47 h 198"/>
                  <a:gd name="T8" fmla="*/ 12 w 205"/>
                  <a:gd name="T9" fmla="*/ 46 h 198"/>
                  <a:gd name="T10" fmla="*/ 16 w 205"/>
                  <a:gd name="T11" fmla="*/ 40 h 198"/>
                  <a:gd name="T12" fmla="*/ 16 w 205"/>
                  <a:gd name="T13" fmla="*/ 40 h 198"/>
                  <a:gd name="T14" fmla="*/ 130 w 205"/>
                  <a:gd name="T15" fmla="*/ 16 h 198"/>
                  <a:gd name="T16" fmla="*/ 205 w 205"/>
                  <a:gd name="T17" fmla="*/ 97 h 198"/>
                  <a:gd name="T18" fmla="*/ 205 w 205"/>
                  <a:gd name="T19" fmla="*/ 97 h 198"/>
                  <a:gd name="T20" fmla="*/ 204 w 205"/>
                  <a:gd name="T21" fmla="*/ 112 h 198"/>
                  <a:gd name="T22" fmla="*/ 204 w 205"/>
                  <a:gd name="T23" fmla="*/ 112 h 198"/>
                  <a:gd name="T24" fmla="*/ 200 w 205"/>
                  <a:gd name="T25" fmla="*/ 127 h 198"/>
                  <a:gd name="T26" fmla="*/ 200 w 205"/>
                  <a:gd name="T27" fmla="*/ 127 h 198"/>
                  <a:gd name="T28" fmla="*/ 102 w 205"/>
                  <a:gd name="T29" fmla="*/ 198 h 198"/>
                  <a:gd name="T30" fmla="*/ 0 w 205"/>
                  <a:gd name="T31" fmla="*/ 95 h 198"/>
                  <a:gd name="T32" fmla="*/ 9 w 205"/>
                  <a:gd name="T33" fmla="*/ 53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5" h="198">
                    <a:moveTo>
                      <a:pt x="9" y="53"/>
                    </a:moveTo>
                    <a:cubicBezTo>
                      <a:pt x="9" y="53"/>
                      <a:pt x="9" y="53"/>
                      <a:pt x="9" y="53"/>
                    </a:cubicBezTo>
                    <a:cubicBezTo>
                      <a:pt x="9" y="53"/>
                      <a:pt x="9" y="52"/>
                      <a:pt x="9" y="52"/>
                    </a:cubicBezTo>
                    <a:cubicBezTo>
                      <a:pt x="10" y="51"/>
                      <a:pt x="11" y="49"/>
                      <a:pt x="11" y="47"/>
                    </a:cubicBezTo>
                    <a:cubicBezTo>
                      <a:pt x="12" y="47"/>
                      <a:pt x="12" y="46"/>
                      <a:pt x="12" y="46"/>
                    </a:cubicBezTo>
                    <a:cubicBezTo>
                      <a:pt x="13" y="44"/>
                      <a:pt x="15" y="42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37" y="11"/>
                      <a:pt x="84" y="0"/>
                      <a:pt x="130" y="16"/>
                    </a:cubicBezTo>
                    <a:cubicBezTo>
                      <a:pt x="173" y="31"/>
                      <a:pt x="202" y="64"/>
                      <a:pt x="205" y="97"/>
                    </a:cubicBezTo>
                    <a:cubicBezTo>
                      <a:pt x="205" y="97"/>
                      <a:pt x="205" y="97"/>
                      <a:pt x="205" y="97"/>
                    </a:cubicBezTo>
                    <a:cubicBezTo>
                      <a:pt x="205" y="102"/>
                      <a:pt x="204" y="107"/>
                      <a:pt x="204" y="112"/>
                    </a:cubicBezTo>
                    <a:cubicBezTo>
                      <a:pt x="204" y="112"/>
                      <a:pt x="204" y="112"/>
                      <a:pt x="204" y="112"/>
                    </a:cubicBezTo>
                    <a:cubicBezTo>
                      <a:pt x="203" y="118"/>
                      <a:pt x="201" y="123"/>
                      <a:pt x="200" y="127"/>
                    </a:cubicBezTo>
                    <a:cubicBezTo>
                      <a:pt x="200" y="127"/>
                      <a:pt x="200" y="127"/>
                      <a:pt x="200" y="127"/>
                    </a:cubicBezTo>
                    <a:cubicBezTo>
                      <a:pt x="186" y="168"/>
                      <a:pt x="148" y="198"/>
                      <a:pt x="102" y="198"/>
                    </a:cubicBezTo>
                    <a:cubicBezTo>
                      <a:pt x="46" y="198"/>
                      <a:pt x="0" y="152"/>
                      <a:pt x="0" y="95"/>
                    </a:cubicBezTo>
                    <a:cubicBezTo>
                      <a:pt x="0" y="80"/>
                      <a:pt x="3" y="66"/>
                      <a:pt x="9" y="53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9" name="Freeform 6">
                <a:extLst>
                  <a:ext uri="{FF2B5EF4-FFF2-40B4-BE49-F238E27FC236}">
                    <a16:creationId xmlns:a16="http://schemas.microsoft.com/office/drawing/2014/main" id="{F82BD73D-2246-4306-97C8-85B26CB335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4551" y="2205037"/>
                <a:ext cx="1895474" cy="1600200"/>
              </a:xfrm>
              <a:custGeom>
                <a:avLst/>
                <a:gdLst>
                  <a:gd name="T0" fmla="*/ 86 w 211"/>
                  <a:gd name="T1" fmla="*/ 160 h 178"/>
                  <a:gd name="T2" fmla="*/ 14 w 211"/>
                  <a:gd name="T3" fmla="*/ 55 h 178"/>
                  <a:gd name="T4" fmla="*/ 15 w 211"/>
                  <a:gd name="T5" fmla="*/ 53 h 178"/>
                  <a:gd name="T6" fmla="*/ 22 w 211"/>
                  <a:gd name="T7" fmla="*/ 40 h 178"/>
                  <a:gd name="T8" fmla="*/ 136 w 211"/>
                  <a:gd name="T9" fmla="*/ 16 h 178"/>
                  <a:gd name="T10" fmla="*/ 211 w 211"/>
                  <a:gd name="T11" fmla="*/ 97 h 178"/>
                  <a:gd name="T12" fmla="*/ 206 w 211"/>
                  <a:gd name="T13" fmla="*/ 127 h 178"/>
                  <a:gd name="T14" fmla="*/ 86 w 211"/>
                  <a:gd name="T15" fmla="*/ 16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178">
                    <a:moveTo>
                      <a:pt x="86" y="160"/>
                    </a:moveTo>
                    <a:cubicBezTo>
                      <a:pt x="33" y="142"/>
                      <a:pt x="0" y="94"/>
                      <a:pt x="14" y="55"/>
                    </a:cubicBezTo>
                    <a:cubicBezTo>
                      <a:pt x="14" y="54"/>
                      <a:pt x="15" y="53"/>
                      <a:pt x="15" y="53"/>
                    </a:cubicBezTo>
                    <a:cubicBezTo>
                      <a:pt x="17" y="48"/>
                      <a:pt x="19" y="44"/>
                      <a:pt x="22" y="40"/>
                    </a:cubicBezTo>
                    <a:cubicBezTo>
                      <a:pt x="43" y="11"/>
                      <a:pt x="90" y="0"/>
                      <a:pt x="136" y="16"/>
                    </a:cubicBezTo>
                    <a:cubicBezTo>
                      <a:pt x="179" y="31"/>
                      <a:pt x="208" y="64"/>
                      <a:pt x="211" y="97"/>
                    </a:cubicBezTo>
                    <a:cubicBezTo>
                      <a:pt x="211" y="107"/>
                      <a:pt x="209" y="118"/>
                      <a:pt x="206" y="127"/>
                    </a:cubicBezTo>
                    <a:cubicBezTo>
                      <a:pt x="189" y="163"/>
                      <a:pt x="137" y="178"/>
                      <a:pt x="86" y="16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CE5D0EF-4E83-44BE-9169-6F812DCE3714}"/>
              </a:ext>
            </a:extLst>
          </p:cNvPr>
          <p:cNvGrpSpPr/>
          <p:nvPr/>
        </p:nvGrpSpPr>
        <p:grpSpPr>
          <a:xfrm>
            <a:off x="5196241" y="1482036"/>
            <a:ext cx="2403739" cy="1831044"/>
            <a:chOff x="5084812" y="1469896"/>
            <a:chExt cx="2582860" cy="1967488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7D4D883-992C-45BD-BAFE-9D7C446C3023}"/>
                </a:ext>
              </a:extLst>
            </p:cNvPr>
            <p:cNvSpPr/>
            <p:nvPr/>
          </p:nvSpPr>
          <p:spPr>
            <a:xfrm>
              <a:off x="5084812" y="2937699"/>
              <a:ext cx="2582860" cy="499685"/>
            </a:xfrm>
            <a:prstGeom prst="ellipse">
              <a:avLst/>
            </a:prstGeom>
            <a:gradFill flip="none" rotWithShape="1">
              <a:gsLst>
                <a:gs pos="25000">
                  <a:schemeClr val="tx1">
                    <a:lumMod val="90000"/>
                    <a:lumOff val="10000"/>
                    <a:alpha val="33000"/>
                  </a:schemeClr>
                </a:gs>
                <a:gs pos="84000">
                  <a:schemeClr val="bg1">
                    <a:lumMod val="0"/>
                    <a:lumOff val="100000"/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800" kern="0">
                <a:solidFill>
                  <a:sysClr val="window" lastClr="FFFFFF"/>
                </a:solidFill>
                <a:latin typeface="Calibri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7BD32F-2BCE-4AC0-8D92-65F1FB5C791C}"/>
                </a:ext>
              </a:extLst>
            </p:cNvPr>
            <p:cNvGrpSpPr/>
            <p:nvPr/>
          </p:nvGrpSpPr>
          <p:grpSpPr>
            <a:xfrm flipH="1">
              <a:off x="5399287" y="1469896"/>
              <a:ext cx="1895474" cy="1779588"/>
              <a:chOff x="3384551" y="2205037"/>
              <a:chExt cx="1895474" cy="1779588"/>
            </a:xfrm>
          </p:grpSpPr>
          <p:sp>
            <p:nvSpPr>
              <p:cNvPr id="23" name="Freeform 5">
                <a:extLst>
                  <a:ext uri="{FF2B5EF4-FFF2-40B4-BE49-F238E27FC236}">
                    <a16:creationId xmlns:a16="http://schemas.microsoft.com/office/drawing/2014/main" id="{3B2FA914-C57A-4D84-B338-17E839FDF5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8525" y="2205037"/>
                <a:ext cx="1841500" cy="1779588"/>
              </a:xfrm>
              <a:custGeom>
                <a:avLst/>
                <a:gdLst>
                  <a:gd name="T0" fmla="*/ 9 w 205"/>
                  <a:gd name="T1" fmla="*/ 53 h 198"/>
                  <a:gd name="T2" fmla="*/ 9 w 205"/>
                  <a:gd name="T3" fmla="*/ 53 h 198"/>
                  <a:gd name="T4" fmla="*/ 9 w 205"/>
                  <a:gd name="T5" fmla="*/ 52 h 198"/>
                  <a:gd name="T6" fmla="*/ 11 w 205"/>
                  <a:gd name="T7" fmla="*/ 47 h 198"/>
                  <a:gd name="T8" fmla="*/ 12 w 205"/>
                  <a:gd name="T9" fmla="*/ 46 h 198"/>
                  <a:gd name="T10" fmla="*/ 16 w 205"/>
                  <a:gd name="T11" fmla="*/ 40 h 198"/>
                  <a:gd name="T12" fmla="*/ 16 w 205"/>
                  <a:gd name="T13" fmla="*/ 40 h 198"/>
                  <a:gd name="T14" fmla="*/ 130 w 205"/>
                  <a:gd name="T15" fmla="*/ 16 h 198"/>
                  <a:gd name="T16" fmla="*/ 205 w 205"/>
                  <a:gd name="T17" fmla="*/ 97 h 198"/>
                  <a:gd name="T18" fmla="*/ 205 w 205"/>
                  <a:gd name="T19" fmla="*/ 97 h 198"/>
                  <a:gd name="T20" fmla="*/ 204 w 205"/>
                  <a:gd name="T21" fmla="*/ 112 h 198"/>
                  <a:gd name="T22" fmla="*/ 204 w 205"/>
                  <a:gd name="T23" fmla="*/ 112 h 198"/>
                  <a:gd name="T24" fmla="*/ 200 w 205"/>
                  <a:gd name="T25" fmla="*/ 127 h 198"/>
                  <a:gd name="T26" fmla="*/ 200 w 205"/>
                  <a:gd name="T27" fmla="*/ 127 h 198"/>
                  <a:gd name="T28" fmla="*/ 102 w 205"/>
                  <a:gd name="T29" fmla="*/ 198 h 198"/>
                  <a:gd name="T30" fmla="*/ 0 w 205"/>
                  <a:gd name="T31" fmla="*/ 95 h 198"/>
                  <a:gd name="T32" fmla="*/ 9 w 205"/>
                  <a:gd name="T33" fmla="*/ 53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5" h="198">
                    <a:moveTo>
                      <a:pt x="9" y="53"/>
                    </a:moveTo>
                    <a:cubicBezTo>
                      <a:pt x="9" y="53"/>
                      <a:pt x="9" y="53"/>
                      <a:pt x="9" y="53"/>
                    </a:cubicBezTo>
                    <a:cubicBezTo>
                      <a:pt x="9" y="53"/>
                      <a:pt x="9" y="52"/>
                      <a:pt x="9" y="52"/>
                    </a:cubicBezTo>
                    <a:cubicBezTo>
                      <a:pt x="10" y="51"/>
                      <a:pt x="11" y="49"/>
                      <a:pt x="11" y="47"/>
                    </a:cubicBezTo>
                    <a:cubicBezTo>
                      <a:pt x="12" y="47"/>
                      <a:pt x="12" y="46"/>
                      <a:pt x="12" y="46"/>
                    </a:cubicBezTo>
                    <a:cubicBezTo>
                      <a:pt x="13" y="44"/>
                      <a:pt x="15" y="42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37" y="11"/>
                      <a:pt x="84" y="0"/>
                      <a:pt x="130" y="16"/>
                    </a:cubicBezTo>
                    <a:cubicBezTo>
                      <a:pt x="173" y="31"/>
                      <a:pt x="202" y="64"/>
                      <a:pt x="205" y="97"/>
                    </a:cubicBezTo>
                    <a:cubicBezTo>
                      <a:pt x="205" y="97"/>
                      <a:pt x="205" y="97"/>
                      <a:pt x="205" y="97"/>
                    </a:cubicBezTo>
                    <a:cubicBezTo>
                      <a:pt x="205" y="102"/>
                      <a:pt x="204" y="107"/>
                      <a:pt x="204" y="112"/>
                    </a:cubicBezTo>
                    <a:cubicBezTo>
                      <a:pt x="204" y="112"/>
                      <a:pt x="204" y="112"/>
                      <a:pt x="204" y="112"/>
                    </a:cubicBezTo>
                    <a:cubicBezTo>
                      <a:pt x="203" y="118"/>
                      <a:pt x="201" y="123"/>
                      <a:pt x="200" y="127"/>
                    </a:cubicBezTo>
                    <a:cubicBezTo>
                      <a:pt x="200" y="127"/>
                      <a:pt x="200" y="127"/>
                      <a:pt x="200" y="127"/>
                    </a:cubicBezTo>
                    <a:cubicBezTo>
                      <a:pt x="186" y="168"/>
                      <a:pt x="148" y="198"/>
                      <a:pt x="102" y="198"/>
                    </a:cubicBezTo>
                    <a:cubicBezTo>
                      <a:pt x="46" y="198"/>
                      <a:pt x="0" y="152"/>
                      <a:pt x="0" y="95"/>
                    </a:cubicBezTo>
                    <a:cubicBezTo>
                      <a:pt x="0" y="80"/>
                      <a:pt x="3" y="66"/>
                      <a:pt x="9" y="53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357E545C-F1E4-472E-8DB1-54A15303BF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4551" y="2205037"/>
                <a:ext cx="1895474" cy="1600200"/>
              </a:xfrm>
              <a:custGeom>
                <a:avLst/>
                <a:gdLst>
                  <a:gd name="T0" fmla="*/ 86 w 211"/>
                  <a:gd name="T1" fmla="*/ 160 h 178"/>
                  <a:gd name="T2" fmla="*/ 14 w 211"/>
                  <a:gd name="T3" fmla="*/ 55 h 178"/>
                  <a:gd name="T4" fmla="*/ 15 w 211"/>
                  <a:gd name="T5" fmla="*/ 53 h 178"/>
                  <a:gd name="T6" fmla="*/ 22 w 211"/>
                  <a:gd name="T7" fmla="*/ 40 h 178"/>
                  <a:gd name="T8" fmla="*/ 136 w 211"/>
                  <a:gd name="T9" fmla="*/ 16 h 178"/>
                  <a:gd name="T10" fmla="*/ 211 w 211"/>
                  <a:gd name="T11" fmla="*/ 97 h 178"/>
                  <a:gd name="T12" fmla="*/ 206 w 211"/>
                  <a:gd name="T13" fmla="*/ 127 h 178"/>
                  <a:gd name="T14" fmla="*/ 86 w 211"/>
                  <a:gd name="T15" fmla="*/ 16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178">
                    <a:moveTo>
                      <a:pt x="86" y="160"/>
                    </a:moveTo>
                    <a:cubicBezTo>
                      <a:pt x="33" y="142"/>
                      <a:pt x="0" y="94"/>
                      <a:pt x="14" y="55"/>
                    </a:cubicBezTo>
                    <a:cubicBezTo>
                      <a:pt x="14" y="54"/>
                      <a:pt x="15" y="53"/>
                      <a:pt x="15" y="53"/>
                    </a:cubicBezTo>
                    <a:cubicBezTo>
                      <a:pt x="17" y="48"/>
                      <a:pt x="19" y="44"/>
                      <a:pt x="22" y="40"/>
                    </a:cubicBezTo>
                    <a:cubicBezTo>
                      <a:pt x="43" y="11"/>
                      <a:pt x="90" y="0"/>
                      <a:pt x="136" y="16"/>
                    </a:cubicBezTo>
                    <a:cubicBezTo>
                      <a:pt x="179" y="31"/>
                      <a:pt x="208" y="64"/>
                      <a:pt x="211" y="97"/>
                    </a:cubicBezTo>
                    <a:cubicBezTo>
                      <a:pt x="211" y="107"/>
                      <a:pt x="209" y="118"/>
                      <a:pt x="206" y="127"/>
                    </a:cubicBezTo>
                    <a:cubicBezTo>
                      <a:pt x="189" y="163"/>
                      <a:pt x="137" y="178"/>
                      <a:pt x="86" y="16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E0DF30F-0197-4BFF-BCEA-5228A8958389}"/>
              </a:ext>
            </a:extLst>
          </p:cNvPr>
          <p:cNvGrpSpPr/>
          <p:nvPr/>
        </p:nvGrpSpPr>
        <p:grpSpPr>
          <a:xfrm>
            <a:off x="6460496" y="2970206"/>
            <a:ext cx="2403739" cy="1831044"/>
            <a:chOff x="6822172" y="3268216"/>
            <a:chExt cx="2582860" cy="196748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9F70DCE-5874-4DC7-B145-68B28F312F93}"/>
                </a:ext>
              </a:extLst>
            </p:cNvPr>
            <p:cNvSpPr/>
            <p:nvPr/>
          </p:nvSpPr>
          <p:spPr>
            <a:xfrm>
              <a:off x="6822172" y="4736019"/>
              <a:ext cx="2582860" cy="499685"/>
            </a:xfrm>
            <a:prstGeom prst="ellipse">
              <a:avLst/>
            </a:prstGeom>
            <a:gradFill flip="none" rotWithShape="1">
              <a:gsLst>
                <a:gs pos="25000">
                  <a:schemeClr val="tx1">
                    <a:lumMod val="90000"/>
                    <a:lumOff val="10000"/>
                    <a:alpha val="33000"/>
                  </a:schemeClr>
                </a:gs>
                <a:gs pos="84000">
                  <a:schemeClr val="bg1">
                    <a:lumMod val="0"/>
                    <a:lumOff val="100000"/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800" kern="0">
                <a:solidFill>
                  <a:sysClr val="window" lastClr="FFFFFF"/>
                </a:solidFill>
                <a:latin typeface="Calibri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F2E6FD8-046C-4A6D-BB7A-F68501CBD1F7}"/>
                </a:ext>
              </a:extLst>
            </p:cNvPr>
            <p:cNvGrpSpPr/>
            <p:nvPr/>
          </p:nvGrpSpPr>
          <p:grpSpPr>
            <a:xfrm flipH="1">
              <a:off x="7136647" y="3268216"/>
              <a:ext cx="1895474" cy="1779588"/>
              <a:chOff x="3384551" y="2205037"/>
              <a:chExt cx="1895474" cy="1779588"/>
            </a:xfrm>
          </p:grpSpPr>
          <p:sp>
            <p:nvSpPr>
              <p:cNvPr id="28" name="Freeform 5">
                <a:extLst>
                  <a:ext uri="{FF2B5EF4-FFF2-40B4-BE49-F238E27FC236}">
                    <a16:creationId xmlns:a16="http://schemas.microsoft.com/office/drawing/2014/main" id="{F626503B-D90E-4837-8233-E1A2C3D2E9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8525" y="2205037"/>
                <a:ext cx="1841500" cy="1779588"/>
              </a:xfrm>
              <a:custGeom>
                <a:avLst/>
                <a:gdLst>
                  <a:gd name="T0" fmla="*/ 9 w 205"/>
                  <a:gd name="T1" fmla="*/ 53 h 198"/>
                  <a:gd name="T2" fmla="*/ 9 w 205"/>
                  <a:gd name="T3" fmla="*/ 53 h 198"/>
                  <a:gd name="T4" fmla="*/ 9 w 205"/>
                  <a:gd name="T5" fmla="*/ 52 h 198"/>
                  <a:gd name="T6" fmla="*/ 11 w 205"/>
                  <a:gd name="T7" fmla="*/ 47 h 198"/>
                  <a:gd name="T8" fmla="*/ 12 w 205"/>
                  <a:gd name="T9" fmla="*/ 46 h 198"/>
                  <a:gd name="T10" fmla="*/ 16 w 205"/>
                  <a:gd name="T11" fmla="*/ 40 h 198"/>
                  <a:gd name="T12" fmla="*/ 16 w 205"/>
                  <a:gd name="T13" fmla="*/ 40 h 198"/>
                  <a:gd name="T14" fmla="*/ 130 w 205"/>
                  <a:gd name="T15" fmla="*/ 16 h 198"/>
                  <a:gd name="T16" fmla="*/ 205 w 205"/>
                  <a:gd name="T17" fmla="*/ 97 h 198"/>
                  <a:gd name="T18" fmla="*/ 205 w 205"/>
                  <a:gd name="T19" fmla="*/ 97 h 198"/>
                  <a:gd name="T20" fmla="*/ 204 w 205"/>
                  <a:gd name="T21" fmla="*/ 112 h 198"/>
                  <a:gd name="T22" fmla="*/ 204 w 205"/>
                  <a:gd name="T23" fmla="*/ 112 h 198"/>
                  <a:gd name="T24" fmla="*/ 200 w 205"/>
                  <a:gd name="T25" fmla="*/ 127 h 198"/>
                  <a:gd name="T26" fmla="*/ 200 w 205"/>
                  <a:gd name="T27" fmla="*/ 127 h 198"/>
                  <a:gd name="T28" fmla="*/ 102 w 205"/>
                  <a:gd name="T29" fmla="*/ 198 h 198"/>
                  <a:gd name="T30" fmla="*/ 0 w 205"/>
                  <a:gd name="T31" fmla="*/ 95 h 198"/>
                  <a:gd name="T32" fmla="*/ 9 w 205"/>
                  <a:gd name="T33" fmla="*/ 53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5" h="198">
                    <a:moveTo>
                      <a:pt x="9" y="53"/>
                    </a:moveTo>
                    <a:cubicBezTo>
                      <a:pt x="9" y="53"/>
                      <a:pt x="9" y="53"/>
                      <a:pt x="9" y="53"/>
                    </a:cubicBezTo>
                    <a:cubicBezTo>
                      <a:pt x="9" y="53"/>
                      <a:pt x="9" y="52"/>
                      <a:pt x="9" y="52"/>
                    </a:cubicBezTo>
                    <a:cubicBezTo>
                      <a:pt x="10" y="51"/>
                      <a:pt x="11" y="49"/>
                      <a:pt x="11" y="47"/>
                    </a:cubicBezTo>
                    <a:cubicBezTo>
                      <a:pt x="12" y="47"/>
                      <a:pt x="12" y="46"/>
                      <a:pt x="12" y="46"/>
                    </a:cubicBezTo>
                    <a:cubicBezTo>
                      <a:pt x="13" y="44"/>
                      <a:pt x="15" y="42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37" y="11"/>
                      <a:pt x="84" y="0"/>
                      <a:pt x="130" y="16"/>
                    </a:cubicBezTo>
                    <a:cubicBezTo>
                      <a:pt x="173" y="31"/>
                      <a:pt x="202" y="64"/>
                      <a:pt x="205" y="97"/>
                    </a:cubicBezTo>
                    <a:cubicBezTo>
                      <a:pt x="205" y="97"/>
                      <a:pt x="205" y="97"/>
                      <a:pt x="205" y="97"/>
                    </a:cubicBezTo>
                    <a:cubicBezTo>
                      <a:pt x="205" y="102"/>
                      <a:pt x="204" y="107"/>
                      <a:pt x="204" y="112"/>
                    </a:cubicBezTo>
                    <a:cubicBezTo>
                      <a:pt x="204" y="112"/>
                      <a:pt x="204" y="112"/>
                      <a:pt x="204" y="112"/>
                    </a:cubicBezTo>
                    <a:cubicBezTo>
                      <a:pt x="203" y="118"/>
                      <a:pt x="201" y="123"/>
                      <a:pt x="200" y="127"/>
                    </a:cubicBezTo>
                    <a:cubicBezTo>
                      <a:pt x="200" y="127"/>
                      <a:pt x="200" y="127"/>
                      <a:pt x="200" y="127"/>
                    </a:cubicBezTo>
                    <a:cubicBezTo>
                      <a:pt x="186" y="168"/>
                      <a:pt x="148" y="198"/>
                      <a:pt x="102" y="198"/>
                    </a:cubicBezTo>
                    <a:cubicBezTo>
                      <a:pt x="46" y="198"/>
                      <a:pt x="0" y="152"/>
                      <a:pt x="0" y="95"/>
                    </a:cubicBezTo>
                    <a:cubicBezTo>
                      <a:pt x="0" y="80"/>
                      <a:pt x="3" y="66"/>
                      <a:pt x="9" y="53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DF7247C4-6200-45DB-8EB3-9E45525D46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4551" y="2205037"/>
                <a:ext cx="1895474" cy="1600200"/>
              </a:xfrm>
              <a:custGeom>
                <a:avLst/>
                <a:gdLst>
                  <a:gd name="T0" fmla="*/ 86 w 211"/>
                  <a:gd name="T1" fmla="*/ 160 h 178"/>
                  <a:gd name="T2" fmla="*/ 14 w 211"/>
                  <a:gd name="T3" fmla="*/ 55 h 178"/>
                  <a:gd name="T4" fmla="*/ 15 w 211"/>
                  <a:gd name="T5" fmla="*/ 53 h 178"/>
                  <a:gd name="T6" fmla="*/ 22 w 211"/>
                  <a:gd name="T7" fmla="*/ 40 h 178"/>
                  <a:gd name="T8" fmla="*/ 136 w 211"/>
                  <a:gd name="T9" fmla="*/ 16 h 178"/>
                  <a:gd name="T10" fmla="*/ 211 w 211"/>
                  <a:gd name="T11" fmla="*/ 97 h 178"/>
                  <a:gd name="T12" fmla="*/ 206 w 211"/>
                  <a:gd name="T13" fmla="*/ 127 h 178"/>
                  <a:gd name="T14" fmla="*/ 86 w 211"/>
                  <a:gd name="T15" fmla="*/ 16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178">
                    <a:moveTo>
                      <a:pt x="86" y="160"/>
                    </a:moveTo>
                    <a:cubicBezTo>
                      <a:pt x="33" y="142"/>
                      <a:pt x="0" y="94"/>
                      <a:pt x="14" y="55"/>
                    </a:cubicBezTo>
                    <a:cubicBezTo>
                      <a:pt x="14" y="54"/>
                      <a:pt x="15" y="53"/>
                      <a:pt x="15" y="53"/>
                    </a:cubicBezTo>
                    <a:cubicBezTo>
                      <a:pt x="17" y="48"/>
                      <a:pt x="19" y="44"/>
                      <a:pt x="22" y="40"/>
                    </a:cubicBezTo>
                    <a:cubicBezTo>
                      <a:pt x="43" y="11"/>
                      <a:pt x="90" y="0"/>
                      <a:pt x="136" y="16"/>
                    </a:cubicBezTo>
                    <a:cubicBezTo>
                      <a:pt x="179" y="31"/>
                      <a:pt x="208" y="64"/>
                      <a:pt x="211" y="97"/>
                    </a:cubicBezTo>
                    <a:cubicBezTo>
                      <a:pt x="211" y="107"/>
                      <a:pt x="209" y="118"/>
                      <a:pt x="206" y="127"/>
                    </a:cubicBezTo>
                    <a:cubicBezTo>
                      <a:pt x="189" y="163"/>
                      <a:pt x="137" y="178"/>
                      <a:pt x="86" y="16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9A0D8AA8-A1BF-44E5-A1AD-6DB2AB00B557}"/>
              </a:ext>
            </a:extLst>
          </p:cNvPr>
          <p:cNvSpPr txBox="1"/>
          <p:nvPr/>
        </p:nvSpPr>
        <p:spPr>
          <a:xfrm>
            <a:off x="8752304" y="4562046"/>
            <a:ext cx="2952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42E131-38A4-4658-B8A1-7CCB51B4B27E}"/>
              </a:ext>
            </a:extLst>
          </p:cNvPr>
          <p:cNvSpPr txBox="1"/>
          <p:nvPr/>
        </p:nvSpPr>
        <p:spPr>
          <a:xfrm>
            <a:off x="8752304" y="4138580"/>
            <a:ext cx="295232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Source Sans Pro" pitchFamily="34" charset="0"/>
                <a:cs typeface="Arial" panose="020B0604020202020204" pitchFamily="34" charset="0"/>
              </a:rPr>
              <a:t>Placeholder text</a:t>
            </a:r>
            <a:endParaRPr lang="en-US" sz="2000" b="1" kern="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D51F8F2-23C9-4AB6-B398-7618BD766C43}"/>
              </a:ext>
            </a:extLst>
          </p:cNvPr>
          <p:cNvSpPr txBox="1"/>
          <p:nvPr/>
        </p:nvSpPr>
        <p:spPr>
          <a:xfrm>
            <a:off x="1703512" y="5466450"/>
            <a:ext cx="2952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AE4F9FD-C148-4179-A17E-7EBDE5B7FD45}"/>
              </a:ext>
            </a:extLst>
          </p:cNvPr>
          <p:cNvSpPr txBox="1"/>
          <p:nvPr/>
        </p:nvSpPr>
        <p:spPr>
          <a:xfrm>
            <a:off x="1703512" y="5042984"/>
            <a:ext cx="295232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defTabSz="1218987"/>
            <a:r>
              <a: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Source Sans Pro" pitchFamily="34" charset="0"/>
                <a:cs typeface="Arial" panose="020B0604020202020204" pitchFamily="34" charset="0"/>
              </a:rPr>
              <a:t>Placeholder text</a:t>
            </a:r>
            <a:endParaRPr lang="en-US" sz="2000" b="1" kern="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149216E-92C0-42CD-8D0F-D879E47CFA5E}"/>
              </a:ext>
            </a:extLst>
          </p:cNvPr>
          <p:cNvSpPr txBox="1"/>
          <p:nvPr/>
        </p:nvSpPr>
        <p:spPr>
          <a:xfrm>
            <a:off x="466757" y="2407471"/>
            <a:ext cx="2952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4BFD6A0-2CD5-4A08-97EC-87980DF6BA47}"/>
              </a:ext>
            </a:extLst>
          </p:cNvPr>
          <p:cNvSpPr txBox="1"/>
          <p:nvPr/>
        </p:nvSpPr>
        <p:spPr>
          <a:xfrm>
            <a:off x="466757" y="1984005"/>
            <a:ext cx="295232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defTabSz="1218987"/>
            <a:r>
              <a: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Source Sans Pro" pitchFamily="34" charset="0"/>
                <a:cs typeface="Arial" panose="020B0604020202020204" pitchFamily="34" charset="0"/>
              </a:rPr>
              <a:t>Placeholder text</a:t>
            </a:r>
            <a:endParaRPr lang="en-US" sz="2000" b="1" kern="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6794962-5423-49E3-A5C2-1E9AA7BCADEA}"/>
              </a:ext>
            </a:extLst>
          </p:cNvPr>
          <p:cNvGrpSpPr/>
          <p:nvPr/>
        </p:nvGrpSpPr>
        <p:grpSpPr>
          <a:xfrm>
            <a:off x="7266114" y="3435238"/>
            <a:ext cx="542002" cy="451928"/>
            <a:chOff x="-1727200" y="4176713"/>
            <a:chExt cx="4967288" cy="4141787"/>
          </a:xfrm>
          <a:solidFill>
            <a:schemeClr val="bg1"/>
          </a:solidFill>
        </p:grpSpPr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63338FDF-69C8-45A4-8589-7AE799FEA3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27200" y="4176713"/>
              <a:ext cx="4967288" cy="2071688"/>
            </a:xfrm>
            <a:custGeom>
              <a:avLst/>
              <a:gdLst>
                <a:gd name="T0" fmla="*/ 1502 w 1638"/>
                <a:gd name="T1" fmla="*/ 205 h 683"/>
                <a:gd name="T2" fmla="*/ 1161 w 1638"/>
                <a:gd name="T3" fmla="*/ 205 h 683"/>
                <a:gd name="T4" fmla="*/ 1161 w 1638"/>
                <a:gd name="T5" fmla="*/ 137 h 683"/>
                <a:gd name="T6" fmla="*/ 1024 w 1638"/>
                <a:gd name="T7" fmla="*/ 0 h 683"/>
                <a:gd name="T8" fmla="*/ 614 w 1638"/>
                <a:gd name="T9" fmla="*/ 0 h 683"/>
                <a:gd name="T10" fmla="*/ 478 w 1638"/>
                <a:gd name="T11" fmla="*/ 137 h 683"/>
                <a:gd name="T12" fmla="*/ 478 w 1638"/>
                <a:gd name="T13" fmla="*/ 205 h 683"/>
                <a:gd name="T14" fmla="*/ 137 w 1638"/>
                <a:gd name="T15" fmla="*/ 205 h 683"/>
                <a:gd name="T16" fmla="*/ 0 w 1638"/>
                <a:gd name="T17" fmla="*/ 341 h 683"/>
                <a:gd name="T18" fmla="*/ 0 w 1638"/>
                <a:gd name="T19" fmla="*/ 546 h 683"/>
                <a:gd name="T20" fmla="*/ 137 w 1638"/>
                <a:gd name="T21" fmla="*/ 683 h 683"/>
                <a:gd name="T22" fmla="*/ 683 w 1638"/>
                <a:gd name="T23" fmla="*/ 683 h 683"/>
                <a:gd name="T24" fmla="*/ 683 w 1638"/>
                <a:gd name="T25" fmla="*/ 649 h 683"/>
                <a:gd name="T26" fmla="*/ 717 w 1638"/>
                <a:gd name="T27" fmla="*/ 614 h 683"/>
                <a:gd name="T28" fmla="*/ 922 w 1638"/>
                <a:gd name="T29" fmla="*/ 614 h 683"/>
                <a:gd name="T30" fmla="*/ 956 w 1638"/>
                <a:gd name="T31" fmla="*/ 649 h 683"/>
                <a:gd name="T32" fmla="*/ 956 w 1638"/>
                <a:gd name="T33" fmla="*/ 683 h 683"/>
                <a:gd name="T34" fmla="*/ 1502 w 1638"/>
                <a:gd name="T35" fmla="*/ 683 h 683"/>
                <a:gd name="T36" fmla="*/ 1638 w 1638"/>
                <a:gd name="T37" fmla="*/ 546 h 683"/>
                <a:gd name="T38" fmla="*/ 1638 w 1638"/>
                <a:gd name="T39" fmla="*/ 341 h 683"/>
                <a:gd name="T40" fmla="*/ 1502 w 1638"/>
                <a:gd name="T41" fmla="*/ 205 h 683"/>
                <a:gd name="T42" fmla="*/ 1024 w 1638"/>
                <a:gd name="T43" fmla="*/ 205 h 683"/>
                <a:gd name="T44" fmla="*/ 614 w 1638"/>
                <a:gd name="T45" fmla="*/ 205 h 683"/>
                <a:gd name="T46" fmla="*/ 614 w 1638"/>
                <a:gd name="T47" fmla="*/ 137 h 683"/>
                <a:gd name="T48" fmla="*/ 1024 w 1638"/>
                <a:gd name="T49" fmla="*/ 137 h 683"/>
                <a:gd name="T50" fmla="*/ 1024 w 1638"/>
                <a:gd name="T51" fmla="*/ 205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38" h="683">
                  <a:moveTo>
                    <a:pt x="1502" y="205"/>
                  </a:moveTo>
                  <a:cubicBezTo>
                    <a:pt x="1161" y="205"/>
                    <a:pt x="1161" y="205"/>
                    <a:pt x="1161" y="205"/>
                  </a:cubicBezTo>
                  <a:cubicBezTo>
                    <a:pt x="1161" y="137"/>
                    <a:pt x="1161" y="137"/>
                    <a:pt x="1161" y="137"/>
                  </a:cubicBezTo>
                  <a:cubicBezTo>
                    <a:pt x="1161" y="61"/>
                    <a:pt x="1099" y="0"/>
                    <a:pt x="1024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539" y="0"/>
                    <a:pt x="478" y="61"/>
                    <a:pt x="478" y="137"/>
                  </a:cubicBezTo>
                  <a:cubicBezTo>
                    <a:pt x="478" y="205"/>
                    <a:pt x="478" y="205"/>
                    <a:pt x="478" y="205"/>
                  </a:cubicBezTo>
                  <a:cubicBezTo>
                    <a:pt x="137" y="205"/>
                    <a:pt x="137" y="205"/>
                    <a:pt x="137" y="205"/>
                  </a:cubicBezTo>
                  <a:cubicBezTo>
                    <a:pt x="61" y="205"/>
                    <a:pt x="0" y="266"/>
                    <a:pt x="0" y="341"/>
                  </a:cubicBezTo>
                  <a:cubicBezTo>
                    <a:pt x="0" y="546"/>
                    <a:pt x="0" y="546"/>
                    <a:pt x="0" y="546"/>
                  </a:cubicBezTo>
                  <a:cubicBezTo>
                    <a:pt x="0" y="621"/>
                    <a:pt x="61" y="683"/>
                    <a:pt x="137" y="683"/>
                  </a:cubicBezTo>
                  <a:cubicBezTo>
                    <a:pt x="683" y="683"/>
                    <a:pt x="683" y="683"/>
                    <a:pt x="683" y="683"/>
                  </a:cubicBezTo>
                  <a:cubicBezTo>
                    <a:pt x="683" y="649"/>
                    <a:pt x="683" y="649"/>
                    <a:pt x="683" y="649"/>
                  </a:cubicBezTo>
                  <a:cubicBezTo>
                    <a:pt x="683" y="630"/>
                    <a:pt x="698" y="614"/>
                    <a:pt x="717" y="614"/>
                  </a:cubicBezTo>
                  <a:cubicBezTo>
                    <a:pt x="922" y="614"/>
                    <a:pt x="922" y="614"/>
                    <a:pt x="922" y="614"/>
                  </a:cubicBezTo>
                  <a:cubicBezTo>
                    <a:pt x="940" y="614"/>
                    <a:pt x="956" y="630"/>
                    <a:pt x="956" y="649"/>
                  </a:cubicBezTo>
                  <a:cubicBezTo>
                    <a:pt x="956" y="683"/>
                    <a:pt x="956" y="683"/>
                    <a:pt x="956" y="683"/>
                  </a:cubicBezTo>
                  <a:cubicBezTo>
                    <a:pt x="1502" y="683"/>
                    <a:pt x="1502" y="683"/>
                    <a:pt x="1502" y="683"/>
                  </a:cubicBezTo>
                  <a:cubicBezTo>
                    <a:pt x="1577" y="683"/>
                    <a:pt x="1638" y="621"/>
                    <a:pt x="1638" y="546"/>
                  </a:cubicBezTo>
                  <a:cubicBezTo>
                    <a:pt x="1638" y="341"/>
                    <a:pt x="1638" y="341"/>
                    <a:pt x="1638" y="341"/>
                  </a:cubicBezTo>
                  <a:cubicBezTo>
                    <a:pt x="1638" y="266"/>
                    <a:pt x="1577" y="205"/>
                    <a:pt x="1502" y="205"/>
                  </a:cubicBezTo>
                  <a:close/>
                  <a:moveTo>
                    <a:pt x="1024" y="205"/>
                  </a:moveTo>
                  <a:cubicBezTo>
                    <a:pt x="614" y="205"/>
                    <a:pt x="614" y="205"/>
                    <a:pt x="614" y="205"/>
                  </a:cubicBezTo>
                  <a:cubicBezTo>
                    <a:pt x="614" y="137"/>
                    <a:pt x="614" y="137"/>
                    <a:pt x="614" y="137"/>
                  </a:cubicBezTo>
                  <a:cubicBezTo>
                    <a:pt x="1024" y="137"/>
                    <a:pt x="1024" y="137"/>
                    <a:pt x="1024" y="137"/>
                  </a:cubicBezTo>
                  <a:lnTo>
                    <a:pt x="1024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62CFCA3B-E738-4D72-B6DC-645DBBA3C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27200" y="6343650"/>
              <a:ext cx="4967288" cy="1974850"/>
            </a:xfrm>
            <a:custGeom>
              <a:avLst/>
              <a:gdLst>
                <a:gd name="T0" fmla="*/ 1619 w 1638"/>
                <a:gd name="T1" fmla="*/ 5 h 651"/>
                <a:gd name="T2" fmla="*/ 1584 w 1638"/>
                <a:gd name="T3" fmla="*/ 9 h 651"/>
                <a:gd name="T4" fmla="*/ 1502 w 1638"/>
                <a:gd name="T5" fmla="*/ 37 h 651"/>
                <a:gd name="T6" fmla="*/ 956 w 1638"/>
                <a:gd name="T7" fmla="*/ 37 h 651"/>
                <a:gd name="T8" fmla="*/ 956 w 1638"/>
                <a:gd name="T9" fmla="*/ 139 h 651"/>
                <a:gd name="T10" fmla="*/ 922 w 1638"/>
                <a:gd name="T11" fmla="*/ 173 h 651"/>
                <a:gd name="T12" fmla="*/ 717 w 1638"/>
                <a:gd name="T13" fmla="*/ 173 h 651"/>
                <a:gd name="T14" fmla="*/ 683 w 1638"/>
                <a:gd name="T15" fmla="*/ 139 h 651"/>
                <a:gd name="T16" fmla="*/ 683 w 1638"/>
                <a:gd name="T17" fmla="*/ 37 h 651"/>
                <a:gd name="T18" fmla="*/ 137 w 1638"/>
                <a:gd name="T19" fmla="*/ 37 h 651"/>
                <a:gd name="T20" fmla="*/ 55 w 1638"/>
                <a:gd name="T21" fmla="*/ 9 h 651"/>
                <a:gd name="T22" fmla="*/ 19 w 1638"/>
                <a:gd name="T23" fmla="*/ 5 h 651"/>
                <a:gd name="T24" fmla="*/ 0 w 1638"/>
                <a:gd name="T25" fmla="*/ 36 h 651"/>
                <a:gd name="T26" fmla="*/ 0 w 1638"/>
                <a:gd name="T27" fmla="*/ 515 h 651"/>
                <a:gd name="T28" fmla="*/ 137 w 1638"/>
                <a:gd name="T29" fmla="*/ 651 h 651"/>
                <a:gd name="T30" fmla="*/ 1502 w 1638"/>
                <a:gd name="T31" fmla="*/ 651 h 651"/>
                <a:gd name="T32" fmla="*/ 1638 w 1638"/>
                <a:gd name="T33" fmla="*/ 515 h 651"/>
                <a:gd name="T34" fmla="*/ 1638 w 1638"/>
                <a:gd name="T35" fmla="*/ 36 h 651"/>
                <a:gd name="T36" fmla="*/ 1619 w 1638"/>
                <a:gd name="T37" fmla="*/ 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38" h="651">
                  <a:moveTo>
                    <a:pt x="1619" y="5"/>
                  </a:moveTo>
                  <a:cubicBezTo>
                    <a:pt x="1608" y="0"/>
                    <a:pt x="1594" y="1"/>
                    <a:pt x="1584" y="9"/>
                  </a:cubicBezTo>
                  <a:cubicBezTo>
                    <a:pt x="1559" y="27"/>
                    <a:pt x="1531" y="37"/>
                    <a:pt x="1502" y="37"/>
                  </a:cubicBezTo>
                  <a:cubicBezTo>
                    <a:pt x="956" y="37"/>
                    <a:pt x="956" y="37"/>
                    <a:pt x="956" y="37"/>
                  </a:cubicBezTo>
                  <a:cubicBezTo>
                    <a:pt x="956" y="139"/>
                    <a:pt x="956" y="139"/>
                    <a:pt x="956" y="139"/>
                  </a:cubicBezTo>
                  <a:cubicBezTo>
                    <a:pt x="956" y="158"/>
                    <a:pt x="940" y="173"/>
                    <a:pt x="922" y="173"/>
                  </a:cubicBezTo>
                  <a:cubicBezTo>
                    <a:pt x="717" y="173"/>
                    <a:pt x="717" y="173"/>
                    <a:pt x="717" y="173"/>
                  </a:cubicBezTo>
                  <a:cubicBezTo>
                    <a:pt x="698" y="173"/>
                    <a:pt x="683" y="158"/>
                    <a:pt x="683" y="139"/>
                  </a:cubicBezTo>
                  <a:cubicBezTo>
                    <a:pt x="683" y="37"/>
                    <a:pt x="683" y="37"/>
                    <a:pt x="683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07" y="37"/>
                    <a:pt x="79" y="27"/>
                    <a:pt x="55" y="9"/>
                  </a:cubicBezTo>
                  <a:cubicBezTo>
                    <a:pt x="44" y="1"/>
                    <a:pt x="31" y="0"/>
                    <a:pt x="19" y="5"/>
                  </a:cubicBezTo>
                  <a:cubicBezTo>
                    <a:pt x="7" y="11"/>
                    <a:pt x="0" y="23"/>
                    <a:pt x="0" y="36"/>
                  </a:cubicBezTo>
                  <a:cubicBezTo>
                    <a:pt x="0" y="515"/>
                    <a:pt x="0" y="515"/>
                    <a:pt x="0" y="515"/>
                  </a:cubicBezTo>
                  <a:cubicBezTo>
                    <a:pt x="0" y="590"/>
                    <a:pt x="61" y="651"/>
                    <a:pt x="137" y="651"/>
                  </a:cubicBezTo>
                  <a:cubicBezTo>
                    <a:pt x="1502" y="651"/>
                    <a:pt x="1502" y="651"/>
                    <a:pt x="1502" y="651"/>
                  </a:cubicBezTo>
                  <a:cubicBezTo>
                    <a:pt x="1577" y="651"/>
                    <a:pt x="1638" y="590"/>
                    <a:pt x="1638" y="515"/>
                  </a:cubicBezTo>
                  <a:cubicBezTo>
                    <a:pt x="1638" y="36"/>
                    <a:pt x="1638" y="36"/>
                    <a:pt x="1638" y="36"/>
                  </a:cubicBezTo>
                  <a:cubicBezTo>
                    <a:pt x="1638" y="23"/>
                    <a:pt x="1631" y="11"/>
                    <a:pt x="161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088A4EF-8C43-414D-BC8E-58AEAC045560}"/>
              </a:ext>
            </a:extLst>
          </p:cNvPr>
          <p:cNvGrpSpPr/>
          <p:nvPr/>
        </p:nvGrpSpPr>
        <p:grpSpPr>
          <a:xfrm>
            <a:off x="5618852" y="4207560"/>
            <a:ext cx="518587" cy="609455"/>
            <a:chOff x="714375" y="-673100"/>
            <a:chExt cx="4113213" cy="4833938"/>
          </a:xfrm>
          <a:solidFill>
            <a:schemeClr val="bg1"/>
          </a:solidFill>
        </p:grpSpPr>
        <p:sp>
          <p:nvSpPr>
            <p:cNvPr id="49" name="Oval 12">
              <a:extLst>
                <a:ext uri="{FF2B5EF4-FFF2-40B4-BE49-F238E27FC236}">
                  <a16:creationId xmlns:a16="http://schemas.microsoft.com/office/drawing/2014/main" id="{E12F1A93-819D-4EFE-BC3B-C57A6C25B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2850" y="711200"/>
              <a:ext cx="1030288" cy="10318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90098B46-0B0C-40C9-A017-DA51437D5B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4375" y="-673100"/>
              <a:ext cx="4113213" cy="4833938"/>
            </a:xfrm>
            <a:custGeom>
              <a:avLst/>
              <a:gdLst>
                <a:gd name="T0" fmla="*/ 793 w 1356"/>
                <a:gd name="T1" fmla="*/ 24 h 1593"/>
                <a:gd name="T2" fmla="*/ 145 w 1356"/>
                <a:gd name="T3" fmla="*/ 585 h 1593"/>
                <a:gd name="T4" fmla="*/ 100 w 1356"/>
                <a:gd name="T5" fmla="*/ 790 h 1593"/>
                <a:gd name="T6" fmla="*/ 66 w 1356"/>
                <a:gd name="T7" fmla="*/ 1006 h 1593"/>
                <a:gd name="T8" fmla="*/ 145 w 1356"/>
                <a:gd name="T9" fmla="*/ 1296 h 1593"/>
                <a:gd name="T10" fmla="*/ 417 w 1356"/>
                <a:gd name="T11" fmla="*/ 1401 h 1593"/>
                <a:gd name="T12" fmla="*/ 470 w 1356"/>
                <a:gd name="T13" fmla="*/ 1584 h 1593"/>
                <a:gd name="T14" fmla="*/ 1205 w 1356"/>
                <a:gd name="T15" fmla="*/ 1291 h 1593"/>
                <a:gd name="T16" fmla="*/ 1352 w 1356"/>
                <a:gd name="T17" fmla="*/ 608 h 1593"/>
                <a:gd name="T18" fmla="*/ 1142 w 1356"/>
                <a:gd name="T19" fmla="*/ 695 h 1593"/>
                <a:gd name="T20" fmla="*/ 1030 w 1356"/>
                <a:gd name="T21" fmla="*/ 792 h 1593"/>
                <a:gd name="T22" fmla="*/ 1072 w 1356"/>
                <a:gd name="T23" fmla="*/ 894 h 1593"/>
                <a:gd name="T24" fmla="*/ 1017 w 1356"/>
                <a:gd name="T25" fmla="*/ 949 h 1593"/>
                <a:gd name="T26" fmla="*/ 914 w 1356"/>
                <a:gd name="T27" fmla="*/ 907 h 1593"/>
                <a:gd name="T28" fmla="*/ 821 w 1356"/>
                <a:gd name="T29" fmla="*/ 1019 h 1593"/>
                <a:gd name="T30" fmla="*/ 714 w 1356"/>
                <a:gd name="T31" fmla="*/ 1043 h 1593"/>
                <a:gd name="T32" fmla="*/ 672 w 1356"/>
                <a:gd name="T33" fmla="*/ 942 h 1593"/>
                <a:gd name="T34" fmla="*/ 524 w 1356"/>
                <a:gd name="T35" fmla="*/ 954 h 1593"/>
                <a:gd name="T36" fmla="*/ 458 w 1356"/>
                <a:gd name="T37" fmla="*/ 923 h 1593"/>
                <a:gd name="T38" fmla="*/ 427 w 1356"/>
                <a:gd name="T39" fmla="*/ 857 h 1593"/>
                <a:gd name="T40" fmla="*/ 437 w 1356"/>
                <a:gd name="T41" fmla="*/ 711 h 1593"/>
                <a:gd name="T42" fmla="*/ 335 w 1356"/>
                <a:gd name="T43" fmla="*/ 668 h 1593"/>
                <a:gd name="T44" fmla="*/ 359 w 1356"/>
                <a:gd name="T45" fmla="*/ 562 h 1593"/>
                <a:gd name="T46" fmla="*/ 470 w 1356"/>
                <a:gd name="T47" fmla="*/ 466 h 1593"/>
                <a:gd name="T48" fmla="*/ 427 w 1356"/>
                <a:gd name="T49" fmla="*/ 363 h 1593"/>
                <a:gd name="T50" fmla="*/ 482 w 1356"/>
                <a:gd name="T51" fmla="*/ 308 h 1593"/>
                <a:gd name="T52" fmla="*/ 584 w 1356"/>
                <a:gd name="T53" fmla="*/ 350 h 1593"/>
                <a:gd name="T54" fmla="*/ 683 w 1356"/>
                <a:gd name="T55" fmla="*/ 237 h 1593"/>
                <a:gd name="T56" fmla="*/ 789 w 1356"/>
                <a:gd name="T57" fmla="*/ 212 h 1593"/>
                <a:gd name="T58" fmla="*/ 832 w 1356"/>
                <a:gd name="T59" fmla="*/ 314 h 1593"/>
                <a:gd name="T60" fmla="*/ 979 w 1356"/>
                <a:gd name="T61" fmla="*/ 303 h 1593"/>
                <a:gd name="T62" fmla="*/ 1072 w 1356"/>
                <a:gd name="T63" fmla="*/ 361 h 1593"/>
                <a:gd name="T64" fmla="*/ 1030 w 1356"/>
                <a:gd name="T65" fmla="*/ 463 h 1593"/>
                <a:gd name="T66" fmla="*/ 1142 w 1356"/>
                <a:gd name="T67" fmla="*/ 560 h 1593"/>
                <a:gd name="T68" fmla="*/ 1166 w 1356"/>
                <a:gd name="T69" fmla="*/ 666 h 1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56" h="1593">
                  <a:moveTo>
                    <a:pt x="1352" y="608"/>
                  </a:moveTo>
                  <a:cubicBezTo>
                    <a:pt x="1344" y="302"/>
                    <a:pt x="1099" y="45"/>
                    <a:pt x="793" y="24"/>
                  </a:cubicBezTo>
                  <a:cubicBezTo>
                    <a:pt x="454" y="0"/>
                    <a:pt x="169" y="256"/>
                    <a:pt x="147" y="585"/>
                  </a:cubicBezTo>
                  <a:cubicBezTo>
                    <a:pt x="145" y="585"/>
                    <a:pt x="145" y="585"/>
                    <a:pt x="145" y="585"/>
                  </a:cubicBezTo>
                  <a:cubicBezTo>
                    <a:pt x="145" y="601"/>
                    <a:pt x="145" y="601"/>
                    <a:pt x="145" y="601"/>
                  </a:cubicBezTo>
                  <a:cubicBezTo>
                    <a:pt x="145" y="656"/>
                    <a:pt x="125" y="741"/>
                    <a:pt x="100" y="790"/>
                  </a:cubicBezTo>
                  <a:cubicBezTo>
                    <a:pt x="73" y="840"/>
                    <a:pt x="45" y="890"/>
                    <a:pt x="23" y="926"/>
                  </a:cubicBezTo>
                  <a:cubicBezTo>
                    <a:pt x="0" y="960"/>
                    <a:pt x="25" y="1006"/>
                    <a:pt x="66" y="1006"/>
                  </a:cubicBezTo>
                  <a:cubicBezTo>
                    <a:pt x="145" y="1006"/>
                    <a:pt x="145" y="1006"/>
                    <a:pt x="145" y="1006"/>
                  </a:cubicBezTo>
                  <a:cubicBezTo>
                    <a:pt x="145" y="1296"/>
                    <a:pt x="145" y="1296"/>
                    <a:pt x="145" y="1296"/>
                  </a:cubicBezTo>
                  <a:cubicBezTo>
                    <a:pt x="145" y="1354"/>
                    <a:pt x="193" y="1401"/>
                    <a:pt x="251" y="1401"/>
                  </a:cubicBezTo>
                  <a:cubicBezTo>
                    <a:pt x="417" y="1401"/>
                    <a:pt x="417" y="1401"/>
                    <a:pt x="417" y="1401"/>
                  </a:cubicBezTo>
                  <a:cubicBezTo>
                    <a:pt x="417" y="1547"/>
                    <a:pt x="417" y="1547"/>
                    <a:pt x="417" y="1547"/>
                  </a:cubicBezTo>
                  <a:cubicBezTo>
                    <a:pt x="417" y="1574"/>
                    <a:pt x="443" y="1593"/>
                    <a:pt x="470" y="1584"/>
                  </a:cubicBezTo>
                  <a:cubicBezTo>
                    <a:pt x="1164" y="1348"/>
                    <a:pt x="1164" y="1348"/>
                    <a:pt x="1164" y="1348"/>
                  </a:cubicBezTo>
                  <a:cubicBezTo>
                    <a:pt x="1189" y="1339"/>
                    <a:pt x="1205" y="1317"/>
                    <a:pt x="1205" y="1291"/>
                  </a:cubicBezTo>
                  <a:cubicBezTo>
                    <a:pt x="1205" y="1019"/>
                    <a:pt x="1205" y="1019"/>
                    <a:pt x="1205" y="1019"/>
                  </a:cubicBezTo>
                  <a:cubicBezTo>
                    <a:pt x="1300" y="910"/>
                    <a:pt x="1356" y="766"/>
                    <a:pt x="1352" y="608"/>
                  </a:cubicBezTo>
                  <a:close/>
                  <a:moveTo>
                    <a:pt x="1166" y="666"/>
                  </a:moveTo>
                  <a:cubicBezTo>
                    <a:pt x="1166" y="680"/>
                    <a:pt x="1156" y="693"/>
                    <a:pt x="1142" y="695"/>
                  </a:cubicBezTo>
                  <a:cubicBezTo>
                    <a:pt x="1064" y="708"/>
                    <a:pt x="1064" y="708"/>
                    <a:pt x="1064" y="708"/>
                  </a:cubicBezTo>
                  <a:cubicBezTo>
                    <a:pt x="1057" y="737"/>
                    <a:pt x="1045" y="766"/>
                    <a:pt x="1030" y="792"/>
                  </a:cubicBezTo>
                  <a:cubicBezTo>
                    <a:pt x="1075" y="856"/>
                    <a:pt x="1075" y="856"/>
                    <a:pt x="1075" y="856"/>
                  </a:cubicBezTo>
                  <a:cubicBezTo>
                    <a:pt x="1083" y="867"/>
                    <a:pt x="1082" y="884"/>
                    <a:pt x="1072" y="894"/>
                  </a:cubicBezTo>
                  <a:cubicBezTo>
                    <a:pt x="1044" y="921"/>
                    <a:pt x="1044" y="921"/>
                    <a:pt x="1044" y="921"/>
                  </a:cubicBezTo>
                  <a:cubicBezTo>
                    <a:pt x="1017" y="949"/>
                    <a:pt x="1017" y="949"/>
                    <a:pt x="1017" y="949"/>
                  </a:cubicBezTo>
                  <a:cubicBezTo>
                    <a:pt x="1007" y="959"/>
                    <a:pt x="990" y="960"/>
                    <a:pt x="978" y="952"/>
                  </a:cubicBezTo>
                  <a:cubicBezTo>
                    <a:pt x="914" y="907"/>
                    <a:pt x="914" y="907"/>
                    <a:pt x="914" y="907"/>
                  </a:cubicBezTo>
                  <a:cubicBezTo>
                    <a:pt x="889" y="922"/>
                    <a:pt x="861" y="933"/>
                    <a:pt x="833" y="941"/>
                  </a:cubicBezTo>
                  <a:cubicBezTo>
                    <a:pt x="821" y="1019"/>
                    <a:pt x="821" y="1019"/>
                    <a:pt x="821" y="1019"/>
                  </a:cubicBezTo>
                  <a:cubicBezTo>
                    <a:pt x="818" y="1033"/>
                    <a:pt x="806" y="1043"/>
                    <a:pt x="792" y="1043"/>
                  </a:cubicBezTo>
                  <a:cubicBezTo>
                    <a:pt x="714" y="1043"/>
                    <a:pt x="714" y="1043"/>
                    <a:pt x="714" y="1043"/>
                  </a:cubicBezTo>
                  <a:cubicBezTo>
                    <a:pt x="700" y="1043"/>
                    <a:pt x="688" y="1033"/>
                    <a:pt x="685" y="1019"/>
                  </a:cubicBezTo>
                  <a:cubicBezTo>
                    <a:pt x="672" y="942"/>
                    <a:pt x="672" y="942"/>
                    <a:pt x="672" y="942"/>
                  </a:cubicBezTo>
                  <a:cubicBezTo>
                    <a:pt x="643" y="935"/>
                    <a:pt x="615" y="923"/>
                    <a:pt x="589" y="908"/>
                  </a:cubicBezTo>
                  <a:cubicBezTo>
                    <a:pt x="524" y="954"/>
                    <a:pt x="524" y="954"/>
                    <a:pt x="524" y="954"/>
                  </a:cubicBezTo>
                  <a:cubicBezTo>
                    <a:pt x="512" y="962"/>
                    <a:pt x="496" y="961"/>
                    <a:pt x="486" y="951"/>
                  </a:cubicBezTo>
                  <a:cubicBezTo>
                    <a:pt x="458" y="923"/>
                    <a:pt x="458" y="923"/>
                    <a:pt x="458" y="923"/>
                  </a:cubicBezTo>
                  <a:cubicBezTo>
                    <a:pt x="431" y="896"/>
                    <a:pt x="431" y="896"/>
                    <a:pt x="431" y="896"/>
                  </a:cubicBezTo>
                  <a:cubicBezTo>
                    <a:pt x="420" y="885"/>
                    <a:pt x="419" y="869"/>
                    <a:pt x="427" y="857"/>
                  </a:cubicBezTo>
                  <a:cubicBezTo>
                    <a:pt x="473" y="794"/>
                    <a:pt x="473" y="794"/>
                    <a:pt x="473" y="794"/>
                  </a:cubicBezTo>
                  <a:cubicBezTo>
                    <a:pt x="457" y="768"/>
                    <a:pt x="445" y="740"/>
                    <a:pt x="437" y="711"/>
                  </a:cubicBezTo>
                  <a:cubicBezTo>
                    <a:pt x="359" y="697"/>
                    <a:pt x="359" y="697"/>
                    <a:pt x="359" y="697"/>
                  </a:cubicBezTo>
                  <a:cubicBezTo>
                    <a:pt x="345" y="695"/>
                    <a:pt x="335" y="683"/>
                    <a:pt x="335" y="668"/>
                  </a:cubicBezTo>
                  <a:cubicBezTo>
                    <a:pt x="335" y="591"/>
                    <a:pt x="335" y="591"/>
                    <a:pt x="335" y="591"/>
                  </a:cubicBezTo>
                  <a:cubicBezTo>
                    <a:pt x="335" y="576"/>
                    <a:pt x="345" y="564"/>
                    <a:pt x="359" y="562"/>
                  </a:cubicBezTo>
                  <a:cubicBezTo>
                    <a:pt x="436" y="550"/>
                    <a:pt x="436" y="550"/>
                    <a:pt x="436" y="550"/>
                  </a:cubicBezTo>
                  <a:cubicBezTo>
                    <a:pt x="443" y="521"/>
                    <a:pt x="455" y="492"/>
                    <a:pt x="470" y="466"/>
                  </a:cubicBezTo>
                  <a:cubicBezTo>
                    <a:pt x="424" y="401"/>
                    <a:pt x="424" y="401"/>
                    <a:pt x="424" y="401"/>
                  </a:cubicBezTo>
                  <a:cubicBezTo>
                    <a:pt x="416" y="390"/>
                    <a:pt x="417" y="373"/>
                    <a:pt x="427" y="363"/>
                  </a:cubicBezTo>
                  <a:cubicBezTo>
                    <a:pt x="455" y="336"/>
                    <a:pt x="455" y="336"/>
                    <a:pt x="455" y="336"/>
                  </a:cubicBezTo>
                  <a:cubicBezTo>
                    <a:pt x="482" y="308"/>
                    <a:pt x="482" y="308"/>
                    <a:pt x="482" y="308"/>
                  </a:cubicBezTo>
                  <a:cubicBezTo>
                    <a:pt x="493" y="298"/>
                    <a:pt x="509" y="296"/>
                    <a:pt x="521" y="305"/>
                  </a:cubicBezTo>
                  <a:cubicBezTo>
                    <a:pt x="584" y="350"/>
                    <a:pt x="584" y="350"/>
                    <a:pt x="584" y="350"/>
                  </a:cubicBezTo>
                  <a:cubicBezTo>
                    <a:pt x="611" y="333"/>
                    <a:pt x="640" y="321"/>
                    <a:pt x="670" y="314"/>
                  </a:cubicBezTo>
                  <a:cubicBezTo>
                    <a:pt x="683" y="237"/>
                    <a:pt x="683" y="237"/>
                    <a:pt x="683" y="237"/>
                  </a:cubicBezTo>
                  <a:cubicBezTo>
                    <a:pt x="685" y="222"/>
                    <a:pt x="697" y="212"/>
                    <a:pt x="712" y="212"/>
                  </a:cubicBezTo>
                  <a:cubicBezTo>
                    <a:pt x="789" y="212"/>
                    <a:pt x="789" y="212"/>
                    <a:pt x="789" y="212"/>
                  </a:cubicBezTo>
                  <a:cubicBezTo>
                    <a:pt x="804" y="212"/>
                    <a:pt x="816" y="222"/>
                    <a:pt x="818" y="237"/>
                  </a:cubicBezTo>
                  <a:cubicBezTo>
                    <a:pt x="832" y="314"/>
                    <a:pt x="832" y="314"/>
                    <a:pt x="832" y="314"/>
                  </a:cubicBezTo>
                  <a:cubicBezTo>
                    <a:pt x="861" y="321"/>
                    <a:pt x="889" y="333"/>
                    <a:pt x="915" y="349"/>
                  </a:cubicBezTo>
                  <a:cubicBezTo>
                    <a:pt x="979" y="303"/>
                    <a:pt x="979" y="303"/>
                    <a:pt x="979" y="303"/>
                  </a:cubicBezTo>
                  <a:cubicBezTo>
                    <a:pt x="990" y="295"/>
                    <a:pt x="1007" y="296"/>
                    <a:pt x="1017" y="306"/>
                  </a:cubicBezTo>
                  <a:cubicBezTo>
                    <a:pt x="1072" y="361"/>
                    <a:pt x="1072" y="361"/>
                    <a:pt x="1072" y="361"/>
                  </a:cubicBezTo>
                  <a:cubicBezTo>
                    <a:pt x="1082" y="371"/>
                    <a:pt x="1083" y="387"/>
                    <a:pt x="1075" y="399"/>
                  </a:cubicBezTo>
                  <a:cubicBezTo>
                    <a:pt x="1030" y="463"/>
                    <a:pt x="1030" y="463"/>
                    <a:pt x="1030" y="463"/>
                  </a:cubicBezTo>
                  <a:cubicBezTo>
                    <a:pt x="1045" y="490"/>
                    <a:pt x="1057" y="518"/>
                    <a:pt x="1064" y="547"/>
                  </a:cubicBezTo>
                  <a:cubicBezTo>
                    <a:pt x="1142" y="560"/>
                    <a:pt x="1142" y="560"/>
                    <a:pt x="1142" y="560"/>
                  </a:cubicBezTo>
                  <a:cubicBezTo>
                    <a:pt x="1156" y="562"/>
                    <a:pt x="1166" y="575"/>
                    <a:pt x="1166" y="589"/>
                  </a:cubicBezTo>
                  <a:lnTo>
                    <a:pt x="1166" y="6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8D0BAD7-AFCC-425B-8DAF-CBE081639CBA}"/>
              </a:ext>
            </a:extLst>
          </p:cNvPr>
          <p:cNvGrpSpPr/>
          <p:nvPr/>
        </p:nvGrpSpPr>
        <p:grpSpPr>
          <a:xfrm>
            <a:off x="5961298" y="2035585"/>
            <a:ext cx="703884" cy="411218"/>
            <a:chOff x="-4954587" y="-469900"/>
            <a:chExt cx="4967288" cy="2901950"/>
          </a:xfrm>
          <a:solidFill>
            <a:schemeClr val="bg1"/>
          </a:solidFill>
        </p:grpSpPr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BD5CA326-E146-432A-A7F2-879F635A17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954587" y="-469900"/>
              <a:ext cx="1243013" cy="2073275"/>
            </a:xfrm>
            <a:custGeom>
              <a:avLst/>
              <a:gdLst>
                <a:gd name="T0" fmla="*/ 396 w 410"/>
                <a:gd name="T1" fmla="*/ 75 h 683"/>
                <a:gd name="T2" fmla="*/ 34 w 410"/>
                <a:gd name="T3" fmla="*/ 0 h 683"/>
                <a:gd name="T4" fmla="*/ 14 w 410"/>
                <a:gd name="T5" fmla="*/ 7 h 683"/>
                <a:gd name="T6" fmla="*/ 0 w 410"/>
                <a:gd name="T7" fmla="*/ 34 h 683"/>
                <a:gd name="T8" fmla="*/ 0 w 410"/>
                <a:gd name="T9" fmla="*/ 649 h 683"/>
                <a:gd name="T10" fmla="*/ 34 w 410"/>
                <a:gd name="T11" fmla="*/ 683 h 683"/>
                <a:gd name="T12" fmla="*/ 239 w 410"/>
                <a:gd name="T13" fmla="*/ 683 h 683"/>
                <a:gd name="T14" fmla="*/ 273 w 410"/>
                <a:gd name="T15" fmla="*/ 662 h 683"/>
                <a:gd name="T16" fmla="*/ 410 w 410"/>
                <a:gd name="T17" fmla="*/ 102 h 683"/>
                <a:gd name="T18" fmla="*/ 396 w 410"/>
                <a:gd name="T19" fmla="*/ 75 h 683"/>
                <a:gd name="T20" fmla="*/ 396 w 410"/>
                <a:gd name="T21" fmla="*/ 75 h 683"/>
                <a:gd name="T22" fmla="*/ 396 w 410"/>
                <a:gd name="T23" fmla="*/ 75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683">
                  <a:moveTo>
                    <a:pt x="396" y="75"/>
                  </a:moveTo>
                  <a:cubicBezTo>
                    <a:pt x="341" y="21"/>
                    <a:pt x="109" y="7"/>
                    <a:pt x="34" y="0"/>
                  </a:cubicBezTo>
                  <a:cubicBezTo>
                    <a:pt x="27" y="0"/>
                    <a:pt x="21" y="0"/>
                    <a:pt x="14" y="7"/>
                  </a:cubicBezTo>
                  <a:cubicBezTo>
                    <a:pt x="7" y="14"/>
                    <a:pt x="0" y="27"/>
                    <a:pt x="0" y="34"/>
                  </a:cubicBezTo>
                  <a:cubicBezTo>
                    <a:pt x="0" y="649"/>
                    <a:pt x="0" y="649"/>
                    <a:pt x="0" y="649"/>
                  </a:cubicBezTo>
                  <a:cubicBezTo>
                    <a:pt x="0" y="669"/>
                    <a:pt x="14" y="683"/>
                    <a:pt x="34" y="683"/>
                  </a:cubicBezTo>
                  <a:cubicBezTo>
                    <a:pt x="239" y="683"/>
                    <a:pt x="239" y="683"/>
                    <a:pt x="239" y="683"/>
                  </a:cubicBezTo>
                  <a:cubicBezTo>
                    <a:pt x="253" y="683"/>
                    <a:pt x="266" y="676"/>
                    <a:pt x="273" y="662"/>
                  </a:cubicBezTo>
                  <a:cubicBezTo>
                    <a:pt x="273" y="642"/>
                    <a:pt x="396" y="280"/>
                    <a:pt x="410" y="102"/>
                  </a:cubicBezTo>
                  <a:cubicBezTo>
                    <a:pt x="410" y="96"/>
                    <a:pt x="410" y="82"/>
                    <a:pt x="396" y="75"/>
                  </a:cubicBezTo>
                  <a:close/>
                  <a:moveTo>
                    <a:pt x="396" y="75"/>
                  </a:moveTo>
                  <a:cubicBezTo>
                    <a:pt x="396" y="75"/>
                    <a:pt x="396" y="75"/>
                    <a:pt x="396" y="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DDE4E065-A3E5-4FBF-B735-79F2CFEA15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216275" y="-117475"/>
              <a:ext cx="2174875" cy="1677988"/>
            </a:xfrm>
            <a:custGeom>
              <a:avLst/>
              <a:gdLst>
                <a:gd name="T0" fmla="*/ 553 w 717"/>
                <a:gd name="T1" fmla="*/ 123 h 553"/>
                <a:gd name="T2" fmla="*/ 369 w 717"/>
                <a:gd name="T3" fmla="*/ 55 h 553"/>
                <a:gd name="T4" fmla="*/ 82 w 717"/>
                <a:gd name="T5" fmla="*/ 137 h 553"/>
                <a:gd name="T6" fmla="*/ 7 w 717"/>
                <a:gd name="T7" fmla="*/ 280 h 553"/>
                <a:gd name="T8" fmla="*/ 21 w 717"/>
                <a:gd name="T9" fmla="*/ 294 h 553"/>
                <a:gd name="T10" fmla="*/ 151 w 717"/>
                <a:gd name="T11" fmla="*/ 239 h 553"/>
                <a:gd name="T12" fmla="*/ 178 w 717"/>
                <a:gd name="T13" fmla="*/ 225 h 553"/>
                <a:gd name="T14" fmla="*/ 226 w 717"/>
                <a:gd name="T15" fmla="*/ 212 h 553"/>
                <a:gd name="T16" fmla="*/ 274 w 717"/>
                <a:gd name="T17" fmla="*/ 191 h 553"/>
                <a:gd name="T18" fmla="*/ 287 w 717"/>
                <a:gd name="T19" fmla="*/ 191 h 553"/>
                <a:gd name="T20" fmla="*/ 314 w 717"/>
                <a:gd name="T21" fmla="*/ 198 h 553"/>
                <a:gd name="T22" fmla="*/ 472 w 717"/>
                <a:gd name="T23" fmla="*/ 335 h 553"/>
                <a:gd name="T24" fmla="*/ 710 w 717"/>
                <a:gd name="T25" fmla="*/ 553 h 553"/>
                <a:gd name="T26" fmla="*/ 717 w 717"/>
                <a:gd name="T27" fmla="*/ 553 h 553"/>
                <a:gd name="T28" fmla="*/ 553 w 717"/>
                <a:gd name="T29" fmla="*/ 123 h 553"/>
                <a:gd name="T30" fmla="*/ 553 w 717"/>
                <a:gd name="T31" fmla="*/ 123 h 553"/>
                <a:gd name="T32" fmla="*/ 553 w 717"/>
                <a:gd name="T33" fmla="*/ 123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7" h="553">
                  <a:moveTo>
                    <a:pt x="553" y="123"/>
                  </a:moveTo>
                  <a:cubicBezTo>
                    <a:pt x="485" y="103"/>
                    <a:pt x="424" y="75"/>
                    <a:pt x="369" y="55"/>
                  </a:cubicBezTo>
                  <a:cubicBezTo>
                    <a:pt x="246" y="0"/>
                    <a:pt x="192" y="27"/>
                    <a:pt x="82" y="137"/>
                  </a:cubicBezTo>
                  <a:cubicBezTo>
                    <a:pt x="35" y="184"/>
                    <a:pt x="0" y="253"/>
                    <a:pt x="7" y="280"/>
                  </a:cubicBezTo>
                  <a:cubicBezTo>
                    <a:pt x="7" y="287"/>
                    <a:pt x="7" y="287"/>
                    <a:pt x="21" y="294"/>
                  </a:cubicBezTo>
                  <a:cubicBezTo>
                    <a:pt x="55" y="307"/>
                    <a:pt x="103" y="314"/>
                    <a:pt x="151" y="239"/>
                  </a:cubicBezTo>
                  <a:cubicBezTo>
                    <a:pt x="157" y="232"/>
                    <a:pt x="164" y="225"/>
                    <a:pt x="178" y="225"/>
                  </a:cubicBezTo>
                  <a:cubicBezTo>
                    <a:pt x="198" y="225"/>
                    <a:pt x="205" y="219"/>
                    <a:pt x="226" y="212"/>
                  </a:cubicBezTo>
                  <a:cubicBezTo>
                    <a:pt x="239" y="205"/>
                    <a:pt x="253" y="198"/>
                    <a:pt x="274" y="191"/>
                  </a:cubicBezTo>
                  <a:cubicBezTo>
                    <a:pt x="287" y="191"/>
                    <a:pt x="287" y="191"/>
                    <a:pt x="287" y="191"/>
                  </a:cubicBezTo>
                  <a:cubicBezTo>
                    <a:pt x="294" y="191"/>
                    <a:pt x="308" y="198"/>
                    <a:pt x="314" y="198"/>
                  </a:cubicBezTo>
                  <a:cubicBezTo>
                    <a:pt x="349" y="232"/>
                    <a:pt x="410" y="280"/>
                    <a:pt x="472" y="335"/>
                  </a:cubicBezTo>
                  <a:cubicBezTo>
                    <a:pt x="567" y="410"/>
                    <a:pt x="663" y="492"/>
                    <a:pt x="710" y="553"/>
                  </a:cubicBezTo>
                  <a:cubicBezTo>
                    <a:pt x="717" y="553"/>
                    <a:pt x="717" y="553"/>
                    <a:pt x="717" y="553"/>
                  </a:cubicBezTo>
                  <a:cubicBezTo>
                    <a:pt x="669" y="417"/>
                    <a:pt x="588" y="184"/>
                    <a:pt x="553" y="123"/>
                  </a:cubicBezTo>
                  <a:close/>
                  <a:moveTo>
                    <a:pt x="553" y="123"/>
                  </a:moveTo>
                  <a:cubicBezTo>
                    <a:pt x="553" y="123"/>
                    <a:pt x="553" y="123"/>
                    <a:pt x="553" y="1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78789890-6340-4AFC-8B0C-ABF5732566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33512" y="-263525"/>
              <a:ext cx="1446213" cy="2073275"/>
            </a:xfrm>
            <a:custGeom>
              <a:avLst/>
              <a:gdLst>
                <a:gd name="T0" fmla="*/ 443 w 477"/>
                <a:gd name="T1" fmla="*/ 0 h 683"/>
                <a:gd name="T2" fmla="*/ 20 w 477"/>
                <a:gd name="T3" fmla="*/ 69 h 683"/>
                <a:gd name="T4" fmla="*/ 0 w 477"/>
                <a:gd name="T5" fmla="*/ 89 h 683"/>
                <a:gd name="T6" fmla="*/ 6 w 477"/>
                <a:gd name="T7" fmla="*/ 116 h 683"/>
                <a:gd name="T8" fmla="*/ 204 w 477"/>
                <a:gd name="T9" fmla="*/ 656 h 683"/>
                <a:gd name="T10" fmla="*/ 238 w 477"/>
                <a:gd name="T11" fmla="*/ 683 h 683"/>
                <a:gd name="T12" fmla="*/ 443 w 477"/>
                <a:gd name="T13" fmla="*/ 683 h 683"/>
                <a:gd name="T14" fmla="*/ 477 w 477"/>
                <a:gd name="T15" fmla="*/ 649 h 683"/>
                <a:gd name="T16" fmla="*/ 477 w 477"/>
                <a:gd name="T17" fmla="*/ 34 h 683"/>
                <a:gd name="T18" fmla="*/ 443 w 477"/>
                <a:gd name="T19" fmla="*/ 0 h 683"/>
                <a:gd name="T20" fmla="*/ 443 w 477"/>
                <a:gd name="T21" fmla="*/ 0 h 683"/>
                <a:gd name="T22" fmla="*/ 443 w 477"/>
                <a:gd name="T23" fmla="*/ 0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7" h="683">
                  <a:moveTo>
                    <a:pt x="443" y="0"/>
                  </a:moveTo>
                  <a:cubicBezTo>
                    <a:pt x="177" y="0"/>
                    <a:pt x="27" y="69"/>
                    <a:pt x="20" y="6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96"/>
                    <a:pt x="0" y="110"/>
                    <a:pt x="6" y="116"/>
                  </a:cubicBezTo>
                  <a:cubicBezTo>
                    <a:pt x="47" y="185"/>
                    <a:pt x="184" y="560"/>
                    <a:pt x="204" y="656"/>
                  </a:cubicBezTo>
                  <a:cubicBezTo>
                    <a:pt x="211" y="669"/>
                    <a:pt x="225" y="683"/>
                    <a:pt x="238" y="683"/>
                  </a:cubicBezTo>
                  <a:cubicBezTo>
                    <a:pt x="443" y="683"/>
                    <a:pt x="443" y="683"/>
                    <a:pt x="443" y="683"/>
                  </a:cubicBezTo>
                  <a:cubicBezTo>
                    <a:pt x="464" y="683"/>
                    <a:pt x="477" y="669"/>
                    <a:pt x="477" y="649"/>
                  </a:cubicBezTo>
                  <a:cubicBezTo>
                    <a:pt x="477" y="34"/>
                    <a:pt x="477" y="34"/>
                    <a:pt x="477" y="34"/>
                  </a:cubicBezTo>
                  <a:cubicBezTo>
                    <a:pt x="477" y="14"/>
                    <a:pt x="464" y="0"/>
                    <a:pt x="443" y="0"/>
                  </a:cubicBezTo>
                  <a:close/>
                  <a:moveTo>
                    <a:pt x="443" y="0"/>
                  </a:moveTo>
                  <a:cubicBezTo>
                    <a:pt x="443" y="0"/>
                    <a:pt x="443" y="0"/>
                    <a:pt x="4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1798BC17-E64B-42D5-9446-BEE79A82FB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78262" y="152400"/>
              <a:ext cx="2711450" cy="2279650"/>
            </a:xfrm>
            <a:custGeom>
              <a:avLst/>
              <a:gdLst>
                <a:gd name="T0" fmla="*/ 881 w 894"/>
                <a:gd name="T1" fmla="*/ 532 h 751"/>
                <a:gd name="T2" fmla="*/ 635 w 894"/>
                <a:gd name="T3" fmla="*/ 300 h 751"/>
                <a:gd name="T4" fmla="*/ 485 w 894"/>
                <a:gd name="T5" fmla="*/ 177 h 751"/>
                <a:gd name="T6" fmla="*/ 464 w 894"/>
                <a:gd name="T7" fmla="*/ 191 h 751"/>
                <a:gd name="T8" fmla="*/ 410 w 894"/>
                <a:gd name="T9" fmla="*/ 205 h 751"/>
                <a:gd name="T10" fmla="*/ 212 w 894"/>
                <a:gd name="T11" fmla="*/ 273 h 751"/>
                <a:gd name="T12" fmla="*/ 150 w 894"/>
                <a:gd name="T13" fmla="*/ 211 h 751"/>
                <a:gd name="T14" fmla="*/ 246 w 894"/>
                <a:gd name="T15" fmla="*/ 0 h 751"/>
                <a:gd name="T16" fmla="*/ 109 w 894"/>
                <a:gd name="T17" fmla="*/ 0 h 751"/>
                <a:gd name="T18" fmla="*/ 0 w 894"/>
                <a:gd name="T19" fmla="*/ 409 h 751"/>
                <a:gd name="T20" fmla="*/ 75 w 894"/>
                <a:gd name="T21" fmla="*/ 485 h 751"/>
                <a:gd name="T22" fmla="*/ 382 w 894"/>
                <a:gd name="T23" fmla="*/ 723 h 751"/>
                <a:gd name="T24" fmla="*/ 464 w 894"/>
                <a:gd name="T25" fmla="*/ 751 h 751"/>
                <a:gd name="T26" fmla="*/ 485 w 894"/>
                <a:gd name="T27" fmla="*/ 751 h 751"/>
                <a:gd name="T28" fmla="*/ 375 w 894"/>
                <a:gd name="T29" fmla="*/ 642 h 751"/>
                <a:gd name="T30" fmla="*/ 375 w 894"/>
                <a:gd name="T31" fmla="*/ 594 h 751"/>
                <a:gd name="T32" fmla="*/ 423 w 894"/>
                <a:gd name="T33" fmla="*/ 594 h 751"/>
                <a:gd name="T34" fmla="*/ 560 w 894"/>
                <a:gd name="T35" fmla="*/ 730 h 751"/>
                <a:gd name="T36" fmla="*/ 601 w 894"/>
                <a:gd name="T37" fmla="*/ 737 h 751"/>
                <a:gd name="T38" fmla="*/ 635 w 894"/>
                <a:gd name="T39" fmla="*/ 696 h 751"/>
                <a:gd name="T40" fmla="*/ 478 w 894"/>
                <a:gd name="T41" fmla="*/ 539 h 751"/>
                <a:gd name="T42" fmla="*/ 478 w 894"/>
                <a:gd name="T43" fmla="*/ 491 h 751"/>
                <a:gd name="T44" fmla="*/ 526 w 894"/>
                <a:gd name="T45" fmla="*/ 491 h 751"/>
                <a:gd name="T46" fmla="*/ 696 w 894"/>
                <a:gd name="T47" fmla="*/ 662 h 751"/>
                <a:gd name="T48" fmla="*/ 751 w 894"/>
                <a:gd name="T49" fmla="*/ 662 h 751"/>
                <a:gd name="T50" fmla="*/ 778 w 894"/>
                <a:gd name="T51" fmla="*/ 635 h 751"/>
                <a:gd name="T52" fmla="*/ 587 w 894"/>
                <a:gd name="T53" fmla="*/ 444 h 751"/>
                <a:gd name="T54" fmla="*/ 587 w 894"/>
                <a:gd name="T55" fmla="*/ 396 h 751"/>
                <a:gd name="T56" fmla="*/ 635 w 894"/>
                <a:gd name="T57" fmla="*/ 396 h 751"/>
                <a:gd name="T58" fmla="*/ 833 w 894"/>
                <a:gd name="T59" fmla="*/ 594 h 751"/>
                <a:gd name="T60" fmla="*/ 874 w 894"/>
                <a:gd name="T61" fmla="*/ 587 h 751"/>
                <a:gd name="T62" fmla="*/ 881 w 894"/>
                <a:gd name="T63" fmla="*/ 532 h 751"/>
                <a:gd name="T64" fmla="*/ 881 w 894"/>
                <a:gd name="T65" fmla="*/ 532 h 751"/>
                <a:gd name="T66" fmla="*/ 881 w 894"/>
                <a:gd name="T67" fmla="*/ 532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94" h="751">
                  <a:moveTo>
                    <a:pt x="881" y="532"/>
                  </a:moveTo>
                  <a:cubicBezTo>
                    <a:pt x="853" y="471"/>
                    <a:pt x="737" y="382"/>
                    <a:pt x="635" y="300"/>
                  </a:cubicBezTo>
                  <a:cubicBezTo>
                    <a:pt x="580" y="252"/>
                    <a:pt x="526" y="211"/>
                    <a:pt x="485" y="177"/>
                  </a:cubicBezTo>
                  <a:cubicBezTo>
                    <a:pt x="478" y="184"/>
                    <a:pt x="464" y="184"/>
                    <a:pt x="464" y="191"/>
                  </a:cubicBezTo>
                  <a:cubicBezTo>
                    <a:pt x="444" y="198"/>
                    <a:pt x="437" y="205"/>
                    <a:pt x="410" y="205"/>
                  </a:cubicBezTo>
                  <a:cubicBezTo>
                    <a:pt x="355" y="273"/>
                    <a:pt x="287" y="300"/>
                    <a:pt x="212" y="273"/>
                  </a:cubicBezTo>
                  <a:cubicBezTo>
                    <a:pt x="178" y="266"/>
                    <a:pt x="157" y="239"/>
                    <a:pt x="150" y="211"/>
                  </a:cubicBezTo>
                  <a:cubicBezTo>
                    <a:pt x="137" y="143"/>
                    <a:pt x="198" y="48"/>
                    <a:pt x="246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82" y="136"/>
                    <a:pt x="34" y="314"/>
                    <a:pt x="0" y="409"/>
                  </a:cubicBezTo>
                  <a:cubicBezTo>
                    <a:pt x="27" y="437"/>
                    <a:pt x="55" y="471"/>
                    <a:pt x="75" y="485"/>
                  </a:cubicBezTo>
                  <a:cubicBezTo>
                    <a:pt x="205" y="594"/>
                    <a:pt x="355" y="703"/>
                    <a:pt x="382" y="723"/>
                  </a:cubicBezTo>
                  <a:cubicBezTo>
                    <a:pt x="403" y="737"/>
                    <a:pt x="444" y="751"/>
                    <a:pt x="464" y="751"/>
                  </a:cubicBezTo>
                  <a:cubicBezTo>
                    <a:pt x="485" y="751"/>
                    <a:pt x="485" y="751"/>
                    <a:pt x="485" y="751"/>
                  </a:cubicBezTo>
                  <a:cubicBezTo>
                    <a:pt x="375" y="642"/>
                    <a:pt x="375" y="642"/>
                    <a:pt x="375" y="642"/>
                  </a:cubicBezTo>
                  <a:cubicBezTo>
                    <a:pt x="362" y="628"/>
                    <a:pt x="362" y="607"/>
                    <a:pt x="375" y="594"/>
                  </a:cubicBezTo>
                  <a:cubicBezTo>
                    <a:pt x="389" y="580"/>
                    <a:pt x="410" y="580"/>
                    <a:pt x="423" y="594"/>
                  </a:cubicBezTo>
                  <a:cubicBezTo>
                    <a:pt x="560" y="730"/>
                    <a:pt x="560" y="730"/>
                    <a:pt x="560" y="730"/>
                  </a:cubicBezTo>
                  <a:cubicBezTo>
                    <a:pt x="573" y="744"/>
                    <a:pt x="587" y="737"/>
                    <a:pt x="601" y="737"/>
                  </a:cubicBezTo>
                  <a:cubicBezTo>
                    <a:pt x="621" y="730"/>
                    <a:pt x="628" y="717"/>
                    <a:pt x="635" y="696"/>
                  </a:cubicBezTo>
                  <a:cubicBezTo>
                    <a:pt x="478" y="539"/>
                    <a:pt x="478" y="539"/>
                    <a:pt x="478" y="539"/>
                  </a:cubicBezTo>
                  <a:cubicBezTo>
                    <a:pt x="464" y="526"/>
                    <a:pt x="464" y="505"/>
                    <a:pt x="478" y="491"/>
                  </a:cubicBezTo>
                  <a:cubicBezTo>
                    <a:pt x="492" y="478"/>
                    <a:pt x="512" y="478"/>
                    <a:pt x="526" y="491"/>
                  </a:cubicBezTo>
                  <a:cubicBezTo>
                    <a:pt x="696" y="662"/>
                    <a:pt x="696" y="662"/>
                    <a:pt x="696" y="662"/>
                  </a:cubicBezTo>
                  <a:cubicBezTo>
                    <a:pt x="703" y="669"/>
                    <a:pt x="730" y="669"/>
                    <a:pt x="751" y="662"/>
                  </a:cubicBezTo>
                  <a:cubicBezTo>
                    <a:pt x="758" y="655"/>
                    <a:pt x="771" y="648"/>
                    <a:pt x="778" y="635"/>
                  </a:cubicBezTo>
                  <a:cubicBezTo>
                    <a:pt x="587" y="444"/>
                    <a:pt x="587" y="444"/>
                    <a:pt x="587" y="444"/>
                  </a:cubicBezTo>
                  <a:cubicBezTo>
                    <a:pt x="573" y="430"/>
                    <a:pt x="573" y="409"/>
                    <a:pt x="587" y="396"/>
                  </a:cubicBezTo>
                  <a:cubicBezTo>
                    <a:pt x="601" y="382"/>
                    <a:pt x="621" y="382"/>
                    <a:pt x="635" y="396"/>
                  </a:cubicBezTo>
                  <a:cubicBezTo>
                    <a:pt x="833" y="594"/>
                    <a:pt x="833" y="594"/>
                    <a:pt x="833" y="594"/>
                  </a:cubicBezTo>
                  <a:cubicBezTo>
                    <a:pt x="847" y="601"/>
                    <a:pt x="860" y="594"/>
                    <a:pt x="874" y="587"/>
                  </a:cubicBezTo>
                  <a:cubicBezTo>
                    <a:pt x="881" y="580"/>
                    <a:pt x="894" y="560"/>
                    <a:pt x="881" y="532"/>
                  </a:cubicBezTo>
                  <a:close/>
                  <a:moveTo>
                    <a:pt x="881" y="532"/>
                  </a:moveTo>
                  <a:cubicBezTo>
                    <a:pt x="881" y="532"/>
                    <a:pt x="881" y="532"/>
                    <a:pt x="881" y="5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E54BE23B-CD19-45FD-9DAB-360018A2D5D0}"/>
              </a:ext>
            </a:extLst>
          </p:cNvPr>
          <p:cNvGrpSpPr/>
          <p:nvPr/>
        </p:nvGrpSpPr>
        <p:grpSpPr>
          <a:xfrm>
            <a:off x="4252922" y="2755871"/>
            <a:ext cx="603857" cy="564966"/>
            <a:chOff x="12028488" y="-331788"/>
            <a:chExt cx="4535488" cy="4243388"/>
          </a:xfrm>
          <a:solidFill>
            <a:schemeClr val="bg1"/>
          </a:solidFill>
        </p:grpSpPr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6907BFCF-03F7-46C7-A7DE-B2530F7FC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38375" y="2339975"/>
              <a:ext cx="230188" cy="371475"/>
            </a:xfrm>
            <a:custGeom>
              <a:avLst/>
              <a:gdLst>
                <a:gd name="T0" fmla="*/ 64 w 76"/>
                <a:gd name="T1" fmla="*/ 30 h 122"/>
                <a:gd name="T2" fmla="*/ 46 w 76"/>
                <a:gd name="T3" fmla="*/ 17 h 122"/>
                <a:gd name="T4" fmla="*/ 0 w 76"/>
                <a:gd name="T5" fmla="*/ 0 h 122"/>
                <a:gd name="T6" fmla="*/ 0 w 76"/>
                <a:gd name="T7" fmla="*/ 122 h 122"/>
                <a:gd name="T8" fmla="*/ 68 w 76"/>
                <a:gd name="T9" fmla="*/ 86 h 122"/>
                <a:gd name="T10" fmla="*/ 68 w 76"/>
                <a:gd name="T11" fmla="*/ 86 h 122"/>
                <a:gd name="T12" fmla="*/ 73 w 76"/>
                <a:gd name="T13" fmla="*/ 48 h 122"/>
                <a:gd name="T14" fmla="*/ 64 w 76"/>
                <a:gd name="T15" fmla="*/ 3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122">
                  <a:moveTo>
                    <a:pt x="64" y="30"/>
                  </a:moveTo>
                  <a:cubicBezTo>
                    <a:pt x="59" y="24"/>
                    <a:pt x="52" y="20"/>
                    <a:pt x="46" y="17"/>
                  </a:cubicBezTo>
                  <a:cubicBezTo>
                    <a:pt x="31" y="9"/>
                    <a:pt x="15" y="5"/>
                    <a:pt x="0" y="0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25" y="119"/>
                    <a:pt x="54" y="110"/>
                    <a:pt x="68" y="86"/>
                  </a:cubicBezTo>
                  <a:cubicBezTo>
                    <a:pt x="68" y="86"/>
                    <a:pt x="68" y="86"/>
                    <a:pt x="68" y="86"/>
                  </a:cubicBezTo>
                  <a:cubicBezTo>
                    <a:pt x="74" y="75"/>
                    <a:pt x="76" y="61"/>
                    <a:pt x="73" y="48"/>
                  </a:cubicBezTo>
                  <a:cubicBezTo>
                    <a:pt x="72" y="41"/>
                    <a:pt x="69" y="35"/>
                    <a:pt x="6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1" name="Freeform 41">
              <a:extLst>
                <a:ext uri="{FF2B5EF4-FFF2-40B4-BE49-F238E27FC236}">
                  <a16:creationId xmlns:a16="http://schemas.microsoft.com/office/drawing/2014/main" id="{B1F18297-805D-451C-8DD2-E67A912A4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47850" y="1747838"/>
              <a:ext cx="185738" cy="334963"/>
            </a:xfrm>
            <a:custGeom>
              <a:avLst/>
              <a:gdLst>
                <a:gd name="T0" fmla="*/ 8 w 61"/>
                <a:gd name="T1" fmla="*/ 30 h 110"/>
                <a:gd name="T2" fmla="*/ 0 w 61"/>
                <a:gd name="T3" fmla="*/ 52 h 110"/>
                <a:gd name="T4" fmla="*/ 3 w 61"/>
                <a:gd name="T5" fmla="*/ 75 h 110"/>
                <a:gd name="T6" fmla="*/ 18 w 61"/>
                <a:gd name="T7" fmla="*/ 92 h 110"/>
                <a:gd name="T8" fmla="*/ 40 w 61"/>
                <a:gd name="T9" fmla="*/ 103 h 110"/>
                <a:gd name="T10" fmla="*/ 61 w 61"/>
                <a:gd name="T11" fmla="*/ 110 h 110"/>
                <a:gd name="T12" fmla="*/ 61 w 61"/>
                <a:gd name="T13" fmla="*/ 0 h 110"/>
                <a:gd name="T14" fmla="*/ 8 w 61"/>
                <a:gd name="T15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10">
                  <a:moveTo>
                    <a:pt x="8" y="30"/>
                  </a:moveTo>
                  <a:cubicBezTo>
                    <a:pt x="4" y="37"/>
                    <a:pt x="1" y="44"/>
                    <a:pt x="0" y="52"/>
                  </a:cubicBezTo>
                  <a:cubicBezTo>
                    <a:pt x="0" y="60"/>
                    <a:pt x="0" y="68"/>
                    <a:pt x="3" y="75"/>
                  </a:cubicBezTo>
                  <a:cubicBezTo>
                    <a:pt x="6" y="82"/>
                    <a:pt x="12" y="87"/>
                    <a:pt x="18" y="92"/>
                  </a:cubicBezTo>
                  <a:cubicBezTo>
                    <a:pt x="24" y="96"/>
                    <a:pt x="32" y="100"/>
                    <a:pt x="40" y="103"/>
                  </a:cubicBezTo>
                  <a:cubicBezTo>
                    <a:pt x="46" y="105"/>
                    <a:pt x="53" y="108"/>
                    <a:pt x="61" y="11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41" y="4"/>
                    <a:pt x="20" y="13"/>
                    <a:pt x="8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" name="Freeform 42">
              <a:extLst>
                <a:ext uri="{FF2B5EF4-FFF2-40B4-BE49-F238E27FC236}">
                  <a16:creationId xmlns:a16="http://schemas.microsoft.com/office/drawing/2014/main" id="{FA61828F-5B9D-4522-85BA-07903B32F8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028488" y="-331788"/>
              <a:ext cx="4535488" cy="4243388"/>
            </a:xfrm>
            <a:custGeom>
              <a:avLst/>
              <a:gdLst>
                <a:gd name="T0" fmla="*/ 1130 w 1492"/>
                <a:gd name="T1" fmla="*/ 11 h 1397"/>
                <a:gd name="T2" fmla="*/ 712 w 1492"/>
                <a:gd name="T3" fmla="*/ 7 h 1397"/>
                <a:gd name="T4" fmla="*/ 664 w 1492"/>
                <a:gd name="T5" fmla="*/ 24 h 1397"/>
                <a:gd name="T6" fmla="*/ 822 w 1492"/>
                <a:gd name="T7" fmla="*/ 1361 h 1397"/>
                <a:gd name="T8" fmla="*/ 1492 w 1492"/>
                <a:gd name="T9" fmla="*/ 988 h 1397"/>
                <a:gd name="T10" fmla="*/ 1097 w 1492"/>
                <a:gd name="T11" fmla="*/ 955 h 1397"/>
                <a:gd name="T12" fmla="*/ 957 w 1492"/>
                <a:gd name="T13" fmla="*/ 1069 h 1397"/>
                <a:gd name="T14" fmla="*/ 945 w 1492"/>
                <a:gd name="T15" fmla="*/ 1130 h 1397"/>
                <a:gd name="T16" fmla="*/ 890 w 1492"/>
                <a:gd name="T17" fmla="*/ 1105 h 1397"/>
                <a:gd name="T18" fmla="*/ 873 w 1492"/>
                <a:gd name="T19" fmla="*/ 1062 h 1397"/>
                <a:gd name="T20" fmla="*/ 766 w 1492"/>
                <a:gd name="T21" fmla="*/ 970 h 1397"/>
                <a:gd name="T22" fmla="*/ 759 w 1492"/>
                <a:gd name="T23" fmla="*/ 946 h 1397"/>
                <a:gd name="T24" fmla="*/ 795 w 1492"/>
                <a:gd name="T25" fmla="*/ 910 h 1397"/>
                <a:gd name="T26" fmla="*/ 827 w 1492"/>
                <a:gd name="T27" fmla="*/ 944 h 1397"/>
                <a:gd name="T28" fmla="*/ 847 w 1492"/>
                <a:gd name="T29" fmla="*/ 974 h 1397"/>
                <a:gd name="T30" fmla="*/ 890 w 1492"/>
                <a:gd name="T31" fmla="*/ 865 h 1397"/>
                <a:gd name="T32" fmla="*/ 773 w 1492"/>
                <a:gd name="T33" fmla="*/ 791 h 1397"/>
                <a:gd name="T34" fmla="*/ 772 w 1492"/>
                <a:gd name="T35" fmla="*/ 695 h 1397"/>
                <a:gd name="T36" fmla="*/ 890 w 1492"/>
                <a:gd name="T37" fmla="*/ 617 h 1397"/>
                <a:gd name="T38" fmla="*/ 901 w 1492"/>
                <a:gd name="T39" fmla="*/ 555 h 1397"/>
                <a:gd name="T40" fmla="*/ 957 w 1492"/>
                <a:gd name="T41" fmla="*/ 580 h 1397"/>
                <a:gd name="T42" fmla="*/ 970 w 1492"/>
                <a:gd name="T43" fmla="*/ 619 h 1397"/>
                <a:gd name="T44" fmla="*/ 1084 w 1492"/>
                <a:gd name="T45" fmla="*/ 700 h 1397"/>
                <a:gd name="T46" fmla="*/ 1092 w 1492"/>
                <a:gd name="T47" fmla="*/ 724 h 1397"/>
                <a:gd name="T48" fmla="*/ 1057 w 1492"/>
                <a:gd name="T49" fmla="*/ 762 h 1397"/>
                <a:gd name="T50" fmla="*/ 1024 w 1492"/>
                <a:gd name="T51" fmla="*/ 730 h 1397"/>
                <a:gd name="T52" fmla="*/ 1003 w 1492"/>
                <a:gd name="T53" fmla="*/ 703 h 1397"/>
                <a:gd name="T54" fmla="*/ 957 w 1492"/>
                <a:gd name="T55" fmla="*/ 811 h 1397"/>
                <a:gd name="T56" fmla="*/ 1084 w 1492"/>
                <a:gd name="T57" fmla="*/ 883 h 1397"/>
                <a:gd name="T58" fmla="*/ 1083 w 1492"/>
                <a:gd name="T59" fmla="*/ 881 h 1397"/>
                <a:gd name="T60" fmla="*/ 1084 w 1492"/>
                <a:gd name="T61" fmla="*/ 883 h 1397"/>
                <a:gd name="T62" fmla="*/ 1084 w 1492"/>
                <a:gd name="T63" fmla="*/ 885 h 1397"/>
                <a:gd name="T64" fmla="*/ 1084 w 1492"/>
                <a:gd name="T65" fmla="*/ 883 h 1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92" h="1397">
                  <a:moveTo>
                    <a:pt x="1000" y="302"/>
                  </a:moveTo>
                  <a:cubicBezTo>
                    <a:pt x="1103" y="215"/>
                    <a:pt x="1172" y="20"/>
                    <a:pt x="1130" y="11"/>
                  </a:cubicBezTo>
                  <a:cubicBezTo>
                    <a:pt x="1073" y="0"/>
                    <a:pt x="950" y="50"/>
                    <a:pt x="891" y="58"/>
                  </a:cubicBezTo>
                  <a:cubicBezTo>
                    <a:pt x="829" y="66"/>
                    <a:pt x="763" y="13"/>
                    <a:pt x="712" y="7"/>
                  </a:cubicBezTo>
                  <a:cubicBezTo>
                    <a:pt x="695" y="7"/>
                    <a:pt x="695" y="7"/>
                    <a:pt x="695" y="7"/>
                  </a:cubicBezTo>
                  <a:cubicBezTo>
                    <a:pt x="683" y="9"/>
                    <a:pt x="673" y="14"/>
                    <a:pt x="664" y="24"/>
                  </a:cubicBezTo>
                  <a:cubicBezTo>
                    <a:pt x="622" y="70"/>
                    <a:pt x="694" y="237"/>
                    <a:pt x="806" y="310"/>
                  </a:cubicBezTo>
                  <a:cubicBezTo>
                    <a:pt x="471" y="474"/>
                    <a:pt x="0" y="1301"/>
                    <a:pt x="822" y="1361"/>
                  </a:cubicBezTo>
                  <a:cubicBezTo>
                    <a:pt x="1303" y="1397"/>
                    <a:pt x="1479" y="1241"/>
                    <a:pt x="1492" y="1037"/>
                  </a:cubicBezTo>
                  <a:cubicBezTo>
                    <a:pt x="1492" y="988"/>
                    <a:pt x="1492" y="988"/>
                    <a:pt x="1492" y="988"/>
                  </a:cubicBezTo>
                  <a:cubicBezTo>
                    <a:pt x="1476" y="719"/>
                    <a:pt x="1211" y="390"/>
                    <a:pt x="1000" y="302"/>
                  </a:cubicBezTo>
                  <a:close/>
                  <a:moveTo>
                    <a:pt x="1097" y="955"/>
                  </a:moveTo>
                  <a:cubicBezTo>
                    <a:pt x="1094" y="987"/>
                    <a:pt x="1077" y="1016"/>
                    <a:pt x="1051" y="1036"/>
                  </a:cubicBezTo>
                  <a:cubicBezTo>
                    <a:pt x="1024" y="1057"/>
                    <a:pt x="990" y="1066"/>
                    <a:pt x="957" y="1069"/>
                  </a:cubicBezTo>
                  <a:cubicBezTo>
                    <a:pt x="957" y="1105"/>
                    <a:pt x="957" y="1105"/>
                    <a:pt x="957" y="1105"/>
                  </a:cubicBezTo>
                  <a:cubicBezTo>
                    <a:pt x="957" y="1114"/>
                    <a:pt x="953" y="1124"/>
                    <a:pt x="945" y="1130"/>
                  </a:cubicBezTo>
                  <a:cubicBezTo>
                    <a:pt x="936" y="1139"/>
                    <a:pt x="921" y="1141"/>
                    <a:pt x="909" y="1135"/>
                  </a:cubicBezTo>
                  <a:cubicBezTo>
                    <a:pt x="898" y="1130"/>
                    <a:pt x="890" y="1118"/>
                    <a:pt x="890" y="1105"/>
                  </a:cubicBezTo>
                  <a:cubicBezTo>
                    <a:pt x="890" y="1066"/>
                    <a:pt x="890" y="1066"/>
                    <a:pt x="890" y="1066"/>
                  </a:cubicBezTo>
                  <a:cubicBezTo>
                    <a:pt x="884" y="1065"/>
                    <a:pt x="878" y="1063"/>
                    <a:pt x="873" y="1062"/>
                  </a:cubicBezTo>
                  <a:cubicBezTo>
                    <a:pt x="841" y="1053"/>
                    <a:pt x="812" y="1036"/>
                    <a:pt x="791" y="1012"/>
                  </a:cubicBezTo>
                  <a:cubicBezTo>
                    <a:pt x="780" y="999"/>
                    <a:pt x="772" y="985"/>
                    <a:pt x="766" y="970"/>
                  </a:cubicBezTo>
                  <a:cubicBezTo>
                    <a:pt x="764" y="966"/>
                    <a:pt x="763" y="962"/>
                    <a:pt x="761" y="958"/>
                  </a:cubicBezTo>
                  <a:cubicBezTo>
                    <a:pt x="760" y="954"/>
                    <a:pt x="759" y="950"/>
                    <a:pt x="759" y="946"/>
                  </a:cubicBezTo>
                  <a:cubicBezTo>
                    <a:pt x="758" y="940"/>
                    <a:pt x="759" y="933"/>
                    <a:pt x="762" y="928"/>
                  </a:cubicBezTo>
                  <a:cubicBezTo>
                    <a:pt x="769" y="916"/>
                    <a:pt x="782" y="909"/>
                    <a:pt x="795" y="910"/>
                  </a:cubicBezTo>
                  <a:cubicBezTo>
                    <a:pt x="808" y="911"/>
                    <a:pt x="820" y="920"/>
                    <a:pt x="824" y="933"/>
                  </a:cubicBezTo>
                  <a:cubicBezTo>
                    <a:pt x="825" y="936"/>
                    <a:pt x="826" y="940"/>
                    <a:pt x="827" y="944"/>
                  </a:cubicBezTo>
                  <a:cubicBezTo>
                    <a:pt x="829" y="948"/>
                    <a:pt x="831" y="952"/>
                    <a:pt x="833" y="955"/>
                  </a:cubicBezTo>
                  <a:cubicBezTo>
                    <a:pt x="837" y="962"/>
                    <a:pt x="842" y="968"/>
                    <a:pt x="847" y="974"/>
                  </a:cubicBezTo>
                  <a:cubicBezTo>
                    <a:pt x="859" y="985"/>
                    <a:pt x="874" y="993"/>
                    <a:pt x="890" y="997"/>
                  </a:cubicBezTo>
                  <a:cubicBezTo>
                    <a:pt x="890" y="865"/>
                    <a:pt x="890" y="865"/>
                    <a:pt x="890" y="865"/>
                  </a:cubicBezTo>
                  <a:cubicBezTo>
                    <a:pt x="859" y="857"/>
                    <a:pt x="827" y="847"/>
                    <a:pt x="802" y="827"/>
                  </a:cubicBezTo>
                  <a:cubicBezTo>
                    <a:pt x="790" y="817"/>
                    <a:pt x="779" y="805"/>
                    <a:pt x="773" y="791"/>
                  </a:cubicBezTo>
                  <a:cubicBezTo>
                    <a:pt x="765" y="776"/>
                    <a:pt x="762" y="760"/>
                    <a:pt x="762" y="743"/>
                  </a:cubicBezTo>
                  <a:cubicBezTo>
                    <a:pt x="762" y="727"/>
                    <a:pt x="765" y="710"/>
                    <a:pt x="772" y="695"/>
                  </a:cubicBezTo>
                  <a:cubicBezTo>
                    <a:pt x="779" y="681"/>
                    <a:pt x="788" y="668"/>
                    <a:pt x="800" y="657"/>
                  </a:cubicBezTo>
                  <a:cubicBezTo>
                    <a:pt x="824" y="635"/>
                    <a:pt x="857" y="622"/>
                    <a:pt x="890" y="617"/>
                  </a:cubicBezTo>
                  <a:cubicBezTo>
                    <a:pt x="890" y="580"/>
                    <a:pt x="890" y="580"/>
                    <a:pt x="890" y="580"/>
                  </a:cubicBezTo>
                  <a:cubicBezTo>
                    <a:pt x="890" y="571"/>
                    <a:pt x="894" y="562"/>
                    <a:pt x="901" y="555"/>
                  </a:cubicBezTo>
                  <a:cubicBezTo>
                    <a:pt x="911" y="547"/>
                    <a:pt x="925" y="544"/>
                    <a:pt x="937" y="550"/>
                  </a:cubicBezTo>
                  <a:cubicBezTo>
                    <a:pt x="949" y="555"/>
                    <a:pt x="957" y="567"/>
                    <a:pt x="957" y="580"/>
                  </a:cubicBezTo>
                  <a:cubicBezTo>
                    <a:pt x="957" y="617"/>
                    <a:pt x="957" y="617"/>
                    <a:pt x="957" y="617"/>
                  </a:cubicBezTo>
                  <a:cubicBezTo>
                    <a:pt x="961" y="618"/>
                    <a:pt x="965" y="618"/>
                    <a:pt x="970" y="619"/>
                  </a:cubicBezTo>
                  <a:cubicBezTo>
                    <a:pt x="1002" y="625"/>
                    <a:pt x="1034" y="638"/>
                    <a:pt x="1057" y="661"/>
                  </a:cubicBezTo>
                  <a:cubicBezTo>
                    <a:pt x="1068" y="673"/>
                    <a:pt x="1077" y="686"/>
                    <a:pt x="1084" y="700"/>
                  </a:cubicBezTo>
                  <a:cubicBezTo>
                    <a:pt x="1086" y="704"/>
                    <a:pt x="1087" y="708"/>
                    <a:pt x="1089" y="712"/>
                  </a:cubicBezTo>
                  <a:cubicBezTo>
                    <a:pt x="1090" y="716"/>
                    <a:pt x="1091" y="720"/>
                    <a:pt x="1092" y="724"/>
                  </a:cubicBezTo>
                  <a:cubicBezTo>
                    <a:pt x="1093" y="731"/>
                    <a:pt x="1092" y="737"/>
                    <a:pt x="1089" y="743"/>
                  </a:cubicBezTo>
                  <a:cubicBezTo>
                    <a:pt x="1083" y="755"/>
                    <a:pt x="1071" y="763"/>
                    <a:pt x="1057" y="762"/>
                  </a:cubicBezTo>
                  <a:cubicBezTo>
                    <a:pt x="1044" y="762"/>
                    <a:pt x="1032" y="753"/>
                    <a:pt x="1027" y="741"/>
                  </a:cubicBezTo>
                  <a:cubicBezTo>
                    <a:pt x="1026" y="737"/>
                    <a:pt x="1025" y="733"/>
                    <a:pt x="1024" y="730"/>
                  </a:cubicBezTo>
                  <a:cubicBezTo>
                    <a:pt x="1022" y="726"/>
                    <a:pt x="1021" y="723"/>
                    <a:pt x="1018" y="719"/>
                  </a:cubicBezTo>
                  <a:cubicBezTo>
                    <a:pt x="1014" y="713"/>
                    <a:pt x="1009" y="707"/>
                    <a:pt x="1003" y="703"/>
                  </a:cubicBezTo>
                  <a:cubicBezTo>
                    <a:pt x="989" y="693"/>
                    <a:pt x="973" y="688"/>
                    <a:pt x="957" y="685"/>
                  </a:cubicBezTo>
                  <a:cubicBezTo>
                    <a:pt x="957" y="811"/>
                    <a:pt x="957" y="811"/>
                    <a:pt x="957" y="811"/>
                  </a:cubicBezTo>
                  <a:cubicBezTo>
                    <a:pt x="976" y="816"/>
                    <a:pt x="995" y="821"/>
                    <a:pt x="1014" y="828"/>
                  </a:cubicBezTo>
                  <a:cubicBezTo>
                    <a:pt x="1042" y="839"/>
                    <a:pt x="1068" y="856"/>
                    <a:pt x="1084" y="883"/>
                  </a:cubicBezTo>
                  <a:cubicBezTo>
                    <a:pt x="1083" y="882"/>
                    <a:pt x="1083" y="882"/>
                    <a:pt x="1083" y="881"/>
                  </a:cubicBezTo>
                  <a:cubicBezTo>
                    <a:pt x="1081" y="878"/>
                    <a:pt x="1080" y="876"/>
                    <a:pt x="1083" y="881"/>
                  </a:cubicBezTo>
                  <a:cubicBezTo>
                    <a:pt x="1083" y="882"/>
                    <a:pt x="1083" y="882"/>
                    <a:pt x="1084" y="883"/>
                  </a:cubicBezTo>
                  <a:cubicBezTo>
                    <a:pt x="1084" y="883"/>
                    <a:pt x="1084" y="883"/>
                    <a:pt x="1084" y="883"/>
                  </a:cubicBezTo>
                  <a:cubicBezTo>
                    <a:pt x="1084" y="883"/>
                    <a:pt x="1084" y="883"/>
                    <a:pt x="1084" y="883"/>
                  </a:cubicBezTo>
                  <a:cubicBezTo>
                    <a:pt x="1084" y="884"/>
                    <a:pt x="1084" y="884"/>
                    <a:pt x="1084" y="885"/>
                  </a:cubicBezTo>
                  <a:cubicBezTo>
                    <a:pt x="1086" y="888"/>
                    <a:pt x="1088" y="890"/>
                    <a:pt x="1084" y="885"/>
                  </a:cubicBezTo>
                  <a:cubicBezTo>
                    <a:pt x="1084" y="884"/>
                    <a:pt x="1084" y="884"/>
                    <a:pt x="1084" y="883"/>
                  </a:cubicBezTo>
                  <a:cubicBezTo>
                    <a:pt x="1096" y="905"/>
                    <a:pt x="1100" y="930"/>
                    <a:pt x="1097" y="9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830132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75000"/>
                    <a:lumOff val="25000"/>
                  </a:schemeClr>
                </a:solidFill>
              </a:rPr>
              <a:t>3D Circular 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Diagram Design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E25D989-F61E-432B-896F-75C88546F837}"/>
              </a:ext>
            </a:extLst>
          </p:cNvPr>
          <p:cNvGrpSpPr/>
          <p:nvPr/>
        </p:nvGrpSpPr>
        <p:grpSpPr>
          <a:xfrm>
            <a:off x="4305602" y="2062483"/>
            <a:ext cx="3516558" cy="3037461"/>
            <a:chOff x="12501563" y="3965576"/>
            <a:chExt cx="4078287" cy="3522661"/>
          </a:xfrm>
          <a:solidFill>
            <a:schemeClr val="bg1">
              <a:lumMod val="50000"/>
              <a:alpha val="62000"/>
            </a:schemeClr>
          </a:solidFill>
          <a:scene3d>
            <a:camera prst="perspectiveRelaxedModerately" fov="1800000">
              <a:rot lat="18600000" lon="0" rev="0"/>
            </a:camera>
            <a:lightRig rig="threePt" dir="t"/>
          </a:scene3d>
        </p:grpSpPr>
        <p:sp>
          <p:nvSpPr>
            <p:cNvPr id="81" name="Freeform 41">
              <a:extLst>
                <a:ext uri="{FF2B5EF4-FFF2-40B4-BE49-F238E27FC236}">
                  <a16:creationId xmlns:a16="http://schemas.microsoft.com/office/drawing/2014/main" id="{D80BC934-92D4-4BFD-8BE2-5E2A0B2FF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00251" y="5645150"/>
              <a:ext cx="1538287" cy="1697037"/>
            </a:xfrm>
            <a:custGeom>
              <a:avLst/>
              <a:gdLst>
                <a:gd name="T0" fmla="*/ 197 w 507"/>
                <a:gd name="T1" fmla="*/ 559 h 559"/>
                <a:gd name="T2" fmla="*/ 507 w 507"/>
                <a:gd name="T3" fmla="*/ 306 h 559"/>
                <a:gd name="T4" fmla="*/ 0 w 507"/>
                <a:gd name="T5" fmla="*/ 0 h 559"/>
                <a:gd name="T6" fmla="*/ 197 w 507"/>
                <a:gd name="T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7" h="559">
                  <a:moveTo>
                    <a:pt x="197" y="559"/>
                  </a:moveTo>
                  <a:cubicBezTo>
                    <a:pt x="325" y="508"/>
                    <a:pt x="432" y="419"/>
                    <a:pt x="507" y="30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97" y="55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" name="Freeform 42">
              <a:extLst>
                <a:ext uri="{FF2B5EF4-FFF2-40B4-BE49-F238E27FC236}">
                  <a16:creationId xmlns:a16="http://schemas.microsoft.com/office/drawing/2014/main" id="{567A7BE4-5B81-4922-9553-42F5A5DAA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84388" y="5219700"/>
              <a:ext cx="1795462" cy="1208087"/>
            </a:xfrm>
            <a:custGeom>
              <a:avLst/>
              <a:gdLst>
                <a:gd name="T0" fmla="*/ 586 w 591"/>
                <a:gd name="T1" fmla="*/ 0 h 398"/>
                <a:gd name="T2" fmla="*/ 0 w 591"/>
                <a:gd name="T3" fmla="*/ 92 h 398"/>
                <a:gd name="T4" fmla="*/ 508 w 591"/>
                <a:gd name="T5" fmla="*/ 398 h 398"/>
                <a:gd name="T6" fmla="*/ 591 w 591"/>
                <a:gd name="T7" fmla="*/ 76 h 398"/>
                <a:gd name="T8" fmla="*/ 586 w 591"/>
                <a:gd name="T9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" h="398">
                  <a:moveTo>
                    <a:pt x="586" y="0"/>
                  </a:moveTo>
                  <a:cubicBezTo>
                    <a:pt x="0" y="92"/>
                    <a:pt x="0" y="92"/>
                    <a:pt x="0" y="92"/>
                  </a:cubicBezTo>
                  <a:cubicBezTo>
                    <a:pt x="508" y="398"/>
                    <a:pt x="508" y="398"/>
                    <a:pt x="508" y="398"/>
                  </a:cubicBezTo>
                  <a:cubicBezTo>
                    <a:pt x="561" y="303"/>
                    <a:pt x="591" y="193"/>
                    <a:pt x="591" y="76"/>
                  </a:cubicBezTo>
                  <a:cubicBezTo>
                    <a:pt x="591" y="50"/>
                    <a:pt x="589" y="25"/>
                    <a:pt x="58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FE0E7C92-687C-4F74-8358-FAB9FB1A8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8250" y="5705475"/>
              <a:ext cx="1201738" cy="1782762"/>
            </a:xfrm>
            <a:custGeom>
              <a:avLst/>
              <a:gdLst>
                <a:gd name="T0" fmla="*/ 0 w 396"/>
                <a:gd name="T1" fmla="*/ 557 h 587"/>
                <a:gd name="T2" fmla="*/ 198 w 396"/>
                <a:gd name="T3" fmla="*/ 587 h 587"/>
                <a:gd name="T4" fmla="*/ 396 w 396"/>
                <a:gd name="T5" fmla="*/ 558 h 587"/>
                <a:gd name="T6" fmla="*/ 198 w 396"/>
                <a:gd name="T7" fmla="*/ 0 h 587"/>
                <a:gd name="T8" fmla="*/ 0 w 396"/>
                <a:gd name="T9" fmla="*/ 557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6" h="587">
                  <a:moveTo>
                    <a:pt x="0" y="557"/>
                  </a:moveTo>
                  <a:cubicBezTo>
                    <a:pt x="63" y="577"/>
                    <a:pt x="129" y="587"/>
                    <a:pt x="198" y="587"/>
                  </a:cubicBezTo>
                  <a:cubicBezTo>
                    <a:pt x="267" y="587"/>
                    <a:pt x="333" y="577"/>
                    <a:pt x="396" y="558"/>
                  </a:cubicBezTo>
                  <a:cubicBezTo>
                    <a:pt x="198" y="0"/>
                    <a:pt x="198" y="0"/>
                    <a:pt x="198" y="0"/>
                  </a:cubicBezTo>
                  <a:lnTo>
                    <a:pt x="0" y="55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" name="Freeform 44">
              <a:extLst>
                <a:ext uri="{FF2B5EF4-FFF2-40B4-BE49-F238E27FC236}">
                  <a16:creationId xmlns:a16="http://schemas.microsoft.com/office/drawing/2014/main" id="{8164B6B7-F63B-406E-8BC5-004B87000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57400" y="3968750"/>
              <a:ext cx="1782762" cy="1360486"/>
            </a:xfrm>
            <a:custGeom>
              <a:avLst/>
              <a:gdLst>
                <a:gd name="T0" fmla="*/ 587 w 587"/>
                <a:gd name="T1" fmla="*/ 356 h 448"/>
                <a:gd name="T2" fmla="*/ 389 w 587"/>
                <a:gd name="T3" fmla="*/ 0 h 448"/>
                <a:gd name="T4" fmla="*/ 0 w 587"/>
                <a:gd name="T5" fmla="*/ 448 h 448"/>
                <a:gd name="T6" fmla="*/ 587 w 587"/>
                <a:gd name="T7" fmla="*/ 356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7" h="448">
                  <a:moveTo>
                    <a:pt x="587" y="356"/>
                  </a:moveTo>
                  <a:cubicBezTo>
                    <a:pt x="559" y="217"/>
                    <a:pt x="488" y="94"/>
                    <a:pt x="389" y="0"/>
                  </a:cubicBezTo>
                  <a:cubicBezTo>
                    <a:pt x="0" y="448"/>
                    <a:pt x="0" y="448"/>
                    <a:pt x="0" y="448"/>
                  </a:cubicBezTo>
                  <a:lnTo>
                    <a:pt x="587" y="35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" name="Freeform 46">
              <a:extLst>
                <a:ext uri="{FF2B5EF4-FFF2-40B4-BE49-F238E27FC236}">
                  <a16:creationId xmlns:a16="http://schemas.microsoft.com/office/drawing/2014/main" id="{7B8FEEDB-B1BD-4E7D-9CF1-D8861275E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4426" y="3965576"/>
              <a:ext cx="1779588" cy="1363662"/>
            </a:xfrm>
            <a:custGeom>
              <a:avLst/>
              <a:gdLst>
                <a:gd name="T0" fmla="*/ 197 w 586"/>
                <a:gd name="T1" fmla="*/ 0 h 449"/>
                <a:gd name="T2" fmla="*/ 0 w 586"/>
                <a:gd name="T3" fmla="*/ 354 h 449"/>
                <a:gd name="T4" fmla="*/ 586 w 586"/>
                <a:gd name="T5" fmla="*/ 449 h 449"/>
                <a:gd name="T6" fmla="*/ 197 w 586"/>
                <a:gd name="T7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449">
                  <a:moveTo>
                    <a:pt x="197" y="0"/>
                  </a:moveTo>
                  <a:cubicBezTo>
                    <a:pt x="98" y="93"/>
                    <a:pt x="28" y="216"/>
                    <a:pt x="0" y="354"/>
                  </a:cubicBezTo>
                  <a:cubicBezTo>
                    <a:pt x="586" y="449"/>
                    <a:pt x="586" y="449"/>
                    <a:pt x="586" y="449"/>
                  </a:cubicBezTo>
                  <a:lnTo>
                    <a:pt x="19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" name="Freeform 48">
              <a:extLst>
                <a:ext uri="{FF2B5EF4-FFF2-40B4-BE49-F238E27FC236}">
                  <a16:creationId xmlns:a16="http://schemas.microsoft.com/office/drawing/2014/main" id="{2D00DA11-9D05-491E-BEFC-24E7F0CCA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1563" y="5207000"/>
              <a:ext cx="1793874" cy="1209675"/>
            </a:xfrm>
            <a:custGeom>
              <a:avLst/>
              <a:gdLst>
                <a:gd name="T0" fmla="*/ 5 w 591"/>
                <a:gd name="T1" fmla="*/ 0 h 398"/>
                <a:gd name="T2" fmla="*/ 0 w 591"/>
                <a:gd name="T3" fmla="*/ 80 h 398"/>
                <a:gd name="T4" fmla="*/ 80 w 591"/>
                <a:gd name="T5" fmla="*/ 398 h 398"/>
                <a:gd name="T6" fmla="*/ 591 w 591"/>
                <a:gd name="T7" fmla="*/ 95 h 398"/>
                <a:gd name="T8" fmla="*/ 5 w 591"/>
                <a:gd name="T9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" h="398">
                  <a:moveTo>
                    <a:pt x="5" y="0"/>
                  </a:moveTo>
                  <a:cubicBezTo>
                    <a:pt x="2" y="26"/>
                    <a:pt x="0" y="53"/>
                    <a:pt x="0" y="80"/>
                  </a:cubicBezTo>
                  <a:cubicBezTo>
                    <a:pt x="0" y="195"/>
                    <a:pt x="29" y="304"/>
                    <a:pt x="80" y="398"/>
                  </a:cubicBezTo>
                  <a:cubicBezTo>
                    <a:pt x="591" y="95"/>
                    <a:pt x="591" y="95"/>
                    <a:pt x="591" y="95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" name="Freeform 49">
              <a:extLst>
                <a:ext uri="{FF2B5EF4-FFF2-40B4-BE49-F238E27FC236}">
                  <a16:creationId xmlns:a16="http://schemas.microsoft.com/office/drawing/2014/main" id="{425F437F-FC1E-4ED7-805A-F6B06501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33350" y="5645150"/>
              <a:ext cx="1547813" cy="1697037"/>
            </a:xfrm>
            <a:custGeom>
              <a:avLst/>
              <a:gdLst>
                <a:gd name="T0" fmla="*/ 0 w 510"/>
                <a:gd name="T1" fmla="*/ 303 h 559"/>
                <a:gd name="T2" fmla="*/ 311 w 510"/>
                <a:gd name="T3" fmla="*/ 559 h 559"/>
                <a:gd name="T4" fmla="*/ 510 w 510"/>
                <a:gd name="T5" fmla="*/ 0 h 559"/>
                <a:gd name="T6" fmla="*/ 0 w 510"/>
                <a:gd name="T7" fmla="*/ 30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0" h="559">
                  <a:moveTo>
                    <a:pt x="0" y="303"/>
                  </a:moveTo>
                  <a:cubicBezTo>
                    <a:pt x="74" y="417"/>
                    <a:pt x="183" y="507"/>
                    <a:pt x="311" y="559"/>
                  </a:cubicBezTo>
                  <a:cubicBezTo>
                    <a:pt x="510" y="0"/>
                    <a:pt x="510" y="0"/>
                    <a:pt x="510" y="0"/>
                  </a:cubicBezTo>
                  <a:lnTo>
                    <a:pt x="0" y="30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5C4C69AF-9D61-408E-9E00-1FBA459A7F4C}"/>
              </a:ext>
            </a:extLst>
          </p:cNvPr>
          <p:cNvSpPr/>
          <p:nvPr/>
        </p:nvSpPr>
        <p:spPr>
          <a:xfrm>
            <a:off x="2599154" y="1855817"/>
            <a:ext cx="6930482" cy="4137764"/>
          </a:xfrm>
          <a:custGeom>
            <a:avLst/>
            <a:gdLst>
              <a:gd name="connsiteX0" fmla="*/ 4983628 w 6533086"/>
              <a:gd name="connsiteY0" fmla="*/ 0 h 3900504"/>
              <a:gd name="connsiteX1" fmla="*/ 5650893 w 6533086"/>
              <a:gd name="connsiteY1" fmla="*/ 0 h 3900504"/>
              <a:gd name="connsiteX2" fmla="*/ 5505525 w 6533086"/>
              <a:gd name="connsiteY2" fmla="*/ 117102 h 3900504"/>
              <a:gd name="connsiteX3" fmla="*/ 5576339 w 6533086"/>
              <a:gd name="connsiteY3" fmla="*/ 160269 h 3900504"/>
              <a:gd name="connsiteX4" fmla="*/ 6533086 w 6533086"/>
              <a:gd name="connsiteY4" fmla="*/ 1709525 h 3900504"/>
              <a:gd name="connsiteX5" fmla="*/ 3266543 w 6533086"/>
              <a:gd name="connsiteY5" fmla="*/ 3900504 h 3900504"/>
              <a:gd name="connsiteX6" fmla="*/ 0 w 6533086"/>
              <a:gd name="connsiteY6" fmla="*/ 1709525 h 3900504"/>
              <a:gd name="connsiteX7" fmla="*/ 956748 w 6533086"/>
              <a:gd name="connsiteY7" fmla="*/ 160269 h 3900504"/>
              <a:gd name="connsiteX8" fmla="*/ 1101878 w 6533086"/>
              <a:gd name="connsiteY8" fmla="*/ 71798 h 3900504"/>
              <a:gd name="connsiteX9" fmla="*/ 1310772 w 6533086"/>
              <a:gd name="connsiteY9" fmla="*/ 218307 h 3900504"/>
              <a:gd name="connsiteX10" fmla="*/ 1170639 w 6533086"/>
              <a:gd name="connsiteY10" fmla="*/ 303732 h 3900504"/>
              <a:gd name="connsiteX11" fmla="*/ 302487 w 6533086"/>
              <a:gd name="connsiteY11" fmla="*/ 1709525 h 3900504"/>
              <a:gd name="connsiteX12" fmla="*/ 3266543 w 6533086"/>
              <a:gd name="connsiteY12" fmla="*/ 3697617 h 3900504"/>
              <a:gd name="connsiteX13" fmla="*/ 6230599 w 6533086"/>
              <a:gd name="connsiteY13" fmla="*/ 1709525 h 3900504"/>
              <a:gd name="connsiteX14" fmla="*/ 5362448 w 6533086"/>
              <a:gd name="connsiteY14" fmla="*/ 303732 h 3900504"/>
              <a:gd name="connsiteX15" fmla="*/ 5312013 w 6533086"/>
              <a:gd name="connsiteY15" fmla="*/ 272987 h 3900504"/>
              <a:gd name="connsiteX16" fmla="*/ 5206049 w 6533086"/>
              <a:gd name="connsiteY16" fmla="*/ 358346 h 3900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33086" h="3900504">
                <a:moveTo>
                  <a:pt x="4983628" y="0"/>
                </a:moveTo>
                <a:lnTo>
                  <a:pt x="5650893" y="0"/>
                </a:lnTo>
                <a:lnTo>
                  <a:pt x="5505525" y="117102"/>
                </a:lnTo>
                <a:lnTo>
                  <a:pt x="5576339" y="160269"/>
                </a:lnTo>
                <a:cubicBezTo>
                  <a:pt x="6167465" y="556758"/>
                  <a:pt x="6533086" y="1104503"/>
                  <a:pt x="6533086" y="1709525"/>
                </a:cubicBezTo>
                <a:cubicBezTo>
                  <a:pt x="6533086" y="2919569"/>
                  <a:pt x="5070605" y="3900504"/>
                  <a:pt x="3266543" y="3900504"/>
                </a:cubicBezTo>
                <a:cubicBezTo>
                  <a:pt x="1462481" y="3900504"/>
                  <a:pt x="0" y="2919569"/>
                  <a:pt x="0" y="1709525"/>
                </a:cubicBezTo>
                <a:cubicBezTo>
                  <a:pt x="0" y="1104503"/>
                  <a:pt x="365620" y="556758"/>
                  <a:pt x="956748" y="160269"/>
                </a:cubicBezTo>
                <a:lnTo>
                  <a:pt x="1101878" y="71798"/>
                </a:lnTo>
                <a:lnTo>
                  <a:pt x="1310772" y="218307"/>
                </a:lnTo>
                <a:lnTo>
                  <a:pt x="1170639" y="303732"/>
                </a:lnTo>
                <a:cubicBezTo>
                  <a:pt x="634250" y="663506"/>
                  <a:pt x="302487" y="1160529"/>
                  <a:pt x="302487" y="1709525"/>
                </a:cubicBezTo>
                <a:cubicBezTo>
                  <a:pt x="302487" y="2807518"/>
                  <a:pt x="1629540" y="3697617"/>
                  <a:pt x="3266543" y="3697617"/>
                </a:cubicBezTo>
                <a:cubicBezTo>
                  <a:pt x="4903546" y="3697617"/>
                  <a:pt x="6230599" y="2807518"/>
                  <a:pt x="6230599" y="1709525"/>
                </a:cubicBezTo>
                <a:cubicBezTo>
                  <a:pt x="6230599" y="1160529"/>
                  <a:pt x="5898836" y="663506"/>
                  <a:pt x="5362448" y="303732"/>
                </a:cubicBezTo>
                <a:lnTo>
                  <a:pt x="5312013" y="272987"/>
                </a:lnTo>
                <a:lnTo>
                  <a:pt x="5206049" y="35834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59E0487-4723-4FB1-8170-6007A422598A}"/>
              </a:ext>
            </a:extLst>
          </p:cNvPr>
          <p:cNvSpPr txBox="1"/>
          <p:nvPr/>
        </p:nvSpPr>
        <p:spPr>
          <a:xfrm>
            <a:off x="2619225" y="1484784"/>
            <a:ext cx="12763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600" b="1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HERE</a:t>
            </a:r>
            <a:endParaRPr lang="en-IN" sz="1600" b="1" dirty="0">
              <a:solidFill>
                <a:prstClr val="white">
                  <a:lumMod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06DFA01-34C6-43F5-9972-2CCC20BF6B3F}"/>
              </a:ext>
            </a:extLst>
          </p:cNvPr>
          <p:cNvSpPr txBox="1"/>
          <p:nvPr/>
        </p:nvSpPr>
        <p:spPr>
          <a:xfrm>
            <a:off x="8455944" y="1484784"/>
            <a:ext cx="12763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600" b="1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HERE</a:t>
            </a:r>
            <a:endParaRPr lang="en-IN" sz="1600" b="1" dirty="0">
              <a:solidFill>
                <a:prstClr val="white">
                  <a:lumMod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0855AC43-91D8-4FCB-9086-16E5DED066E4}"/>
              </a:ext>
            </a:extLst>
          </p:cNvPr>
          <p:cNvSpPr txBox="1"/>
          <p:nvPr/>
        </p:nvSpPr>
        <p:spPr>
          <a:xfrm rot="18863836">
            <a:off x="3271419" y="2554592"/>
            <a:ext cx="1370478" cy="351382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6E5F6BE9-FC53-4553-ADF1-BAE06AACBD94}"/>
              </a:ext>
            </a:extLst>
          </p:cNvPr>
          <p:cNvSpPr txBox="1"/>
          <p:nvPr/>
        </p:nvSpPr>
        <p:spPr>
          <a:xfrm rot="4706857">
            <a:off x="2798933" y="3671650"/>
            <a:ext cx="1370478" cy="351382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DF51F02F-51C3-4829-9F28-8503F1A98448}"/>
              </a:ext>
            </a:extLst>
          </p:cNvPr>
          <p:cNvSpPr txBox="1"/>
          <p:nvPr/>
        </p:nvSpPr>
        <p:spPr>
          <a:xfrm rot="1983782">
            <a:off x="3554118" y="4639542"/>
            <a:ext cx="1436079" cy="351382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9EC30A9-5B17-46D0-863E-F440DE60007E}"/>
              </a:ext>
            </a:extLst>
          </p:cNvPr>
          <p:cNvSpPr txBox="1"/>
          <p:nvPr/>
        </p:nvSpPr>
        <p:spPr>
          <a:xfrm>
            <a:off x="5063479" y="5159035"/>
            <a:ext cx="1986191" cy="330535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5C27BC9-DDA3-4E93-98E6-E6C60CE4DEC0}"/>
              </a:ext>
            </a:extLst>
          </p:cNvPr>
          <p:cNvSpPr txBox="1"/>
          <p:nvPr/>
        </p:nvSpPr>
        <p:spPr>
          <a:xfrm rot="19611772">
            <a:off x="7119485" y="4720529"/>
            <a:ext cx="1574732" cy="330535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FBEEC64-B495-4E04-A876-2AA32331E1CE}"/>
              </a:ext>
            </a:extLst>
          </p:cNvPr>
          <p:cNvSpPr txBox="1"/>
          <p:nvPr/>
        </p:nvSpPr>
        <p:spPr>
          <a:xfrm rot="16585167">
            <a:off x="7939993" y="3570573"/>
            <a:ext cx="1478090" cy="330535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0F5554A-00FA-4A1D-8D1F-2A43A951776E}"/>
              </a:ext>
            </a:extLst>
          </p:cNvPr>
          <p:cNvSpPr txBox="1"/>
          <p:nvPr/>
        </p:nvSpPr>
        <p:spPr>
          <a:xfrm rot="2700000">
            <a:off x="7395489" y="2471021"/>
            <a:ext cx="1370478" cy="351382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1660F2DB-CF7D-4B4A-99A5-CCDE8EEF83BA}"/>
              </a:ext>
            </a:extLst>
          </p:cNvPr>
          <p:cNvGrpSpPr/>
          <p:nvPr/>
        </p:nvGrpSpPr>
        <p:grpSpPr>
          <a:xfrm>
            <a:off x="3557359" y="2234749"/>
            <a:ext cx="5012704" cy="2985611"/>
            <a:chOff x="4519694" y="1253854"/>
            <a:chExt cx="7136304" cy="4310208"/>
          </a:xfrm>
        </p:grpSpPr>
        <p:sp>
          <p:nvSpPr>
            <p:cNvPr id="198" name="Freeform 5">
              <a:extLst>
                <a:ext uri="{FF2B5EF4-FFF2-40B4-BE49-F238E27FC236}">
                  <a16:creationId xmlns:a16="http://schemas.microsoft.com/office/drawing/2014/main" id="{E4CC5D11-0983-421B-AED4-861B332B5A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8263" y="2626131"/>
              <a:ext cx="55916" cy="305209"/>
            </a:xfrm>
            <a:custGeom>
              <a:avLst/>
              <a:gdLst>
                <a:gd name="T0" fmla="*/ 0 w 25"/>
                <a:gd name="T1" fmla="*/ 1 h 137"/>
                <a:gd name="T2" fmla="*/ 0 w 25"/>
                <a:gd name="T3" fmla="*/ 26 h 137"/>
                <a:gd name="T4" fmla="*/ 24 w 25"/>
                <a:gd name="T5" fmla="*/ 137 h 137"/>
                <a:gd name="T6" fmla="*/ 25 w 25"/>
                <a:gd name="T7" fmla="*/ 105 h 137"/>
                <a:gd name="T8" fmla="*/ 12 w 25"/>
                <a:gd name="T9" fmla="*/ 0 h 137"/>
                <a:gd name="T10" fmla="*/ 0 w 25"/>
                <a:gd name="T11" fmla="*/ 1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37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13" y="62"/>
                    <a:pt x="21" y="99"/>
                    <a:pt x="24" y="137"/>
                  </a:cubicBezTo>
                  <a:cubicBezTo>
                    <a:pt x="25" y="126"/>
                    <a:pt x="25" y="115"/>
                    <a:pt x="25" y="105"/>
                  </a:cubicBezTo>
                  <a:cubicBezTo>
                    <a:pt x="25" y="69"/>
                    <a:pt x="20" y="34"/>
                    <a:pt x="12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9" name="Freeform 6">
              <a:extLst>
                <a:ext uri="{FF2B5EF4-FFF2-40B4-BE49-F238E27FC236}">
                  <a16:creationId xmlns:a16="http://schemas.microsoft.com/office/drawing/2014/main" id="{B2735816-F8B0-4C35-AAD8-8D04247AC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6312" y="1710503"/>
              <a:ext cx="763023" cy="866701"/>
            </a:xfrm>
            <a:custGeom>
              <a:avLst/>
              <a:gdLst>
                <a:gd name="T0" fmla="*/ 7 w 343"/>
                <a:gd name="T1" fmla="*/ 0 h 389"/>
                <a:gd name="T2" fmla="*/ 0 w 343"/>
                <a:gd name="T3" fmla="*/ 6 h 389"/>
                <a:gd name="T4" fmla="*/ 0 w 343"/>
                <a:gd name="T5" fmla="*/ 61 h 389"/>
                <a:gd name="T6" fmla="*/ 343 w 343"/>
                <a:gd name="T7" fmla="*/ 389 h 389"/>
                <a:gd name="T8" fmla="*/ 343 w 343"/>
                <a:gd name="T9" fmla="*/ 325 h 389"/>
                <a:gd name="T10" fmla="*/ 7 w 343"/>
                <a:gd name="T11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3" h="389">
                  <a:moveTo>
                    <a:pt x="7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156" y="142"/>
                    <a:pt x="279" y="265"/>
                    <a:pt x="343" y="389"/>
                  </a:cubicBezTo>
                  <a:cubicBezTo>
                    <a:pt x="343" y="325"/>
                    <a:pt x="343" y="325"/>
                    <a:pt x="343" y="325"/>
                  </a:cubicBezTo>
                  <a:cubicBezTo>
                    <a:pt x="280" y="203"/>
                    <a:pt x="160" y="82"/>
                    <a:pt x="7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" name="Freeform 9">
              <a:extLst>
                <a:ext uri="{FF2B5EF4-FFF2-40B4-BE49-F238E27FC236}">
                  <a16:creationId xmlns:a16="http://schemas.microsoft.com/office/drawing/2014/main" id="{88159AE5-A6EC-4E44-93D9-72BAFD2D71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6357" y="1710503"/>
              <a:ext cx="774671" cy="864371"/>
            </a:xfrm>
            <a:custGeom>
              <a:avLst/>
              <a:gdLst>
                <a:gd name="T0" fmla="*/ 340 w 348"/>
                <a:gd name="T1" fmla="*/ 0 h 388"/>
                <a:gd name="T2" fmla="*/ 0 w 348"/>
                <a:gd name="T3" fmla="*/ 324 h 388"/>
                <a:gd name="T4" fmla="*/ 0 w 348"/>
                <a:gd name="T5" fmla="*/ 388 h 388"/>
                <a:gd name="T6" fmla="*/ 348 w 348"/>
                <a:gd name="T7" fmla="*/ 60 h 388"/>
                <a:gd name="T8" fmla="*/ 348 w 348"/>
                <a:gd name="T9" fmla="*/ 6 h 388"/>
                <a:gd name="T10" fmla="*/ 340 w 348"/>
                <a:gd name="T11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8" h="388">
                  <a:moveTo>
                    <a:pt x="340" y="0"/>
                  </a:moveTo>
                  <a:cubicBezTo>
                    <a:pt x="184" y="83"/>
                    <a:pt x="62" y="199"/>
                    <a:pt x="0" y="324"/>
                  </a:cubicBezTo>
                  <a:cubicBezTo>
                    <a:pt x="0" y="388"/>
                    <a:pt x="0" y="388"/>
                    <a:pt x="0" y="388"/>
                  </a:cubicBezTo>
                  <a:cubicBezTo>
                    <a:pt x="63" y="261"/>
                    <a:pt x="188" y="143"/>
                    <a:pt x="348" y="60"/>
                  </a:cubicBezTo>
                  <a:cubicBezTo>
                    <a:pt x="348" y="6"/>
                    <a:pt x="348" y="6"/>
                    <a:pt x="348" y="6"/>
                  </a:cubicBezTo>
                  <a:lnTo>
                    <a:pt x="34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6F5A4DCE-3BB1-4EC1-AE73-9C9C6CC0101D}"/>
                </a:ext>
              </a:extLst>
            </p:cNvPr>
            <p:cNvGrpSpPr/>
            <p:nvPr/>
          </p:nvGrpSpPr>
          <p:grpSpPr>
            <a:xfrm>
              <a:off x="4519694" y="1253854"/>
              <a:ext cx="7136304" cy="4148286"/>
              <a:chOff x="4519694" y="1253853"/>
              <a:chExt cx="7136303" cy="4148284"/>
            </a:xfrm>
            <a:gradFill>
              <a:gsLst>
                <a:gs pos="0">
                  <a:schemeClr val="accent1">
                    <a:lumMod val="61000"/>
                    <a:lumOff val="39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1"/>
            </a:gradFill>
          </p:grpSpPr>
          <p:sp>
            <p:nvSpPr>
              <p:cNvPr id="219" name="Freeform 11">
                <a:extLst>
                  <a:ext uri="{FF2B5EF4-FFF2-40B4-BE49-F238E27FC236}">
                    <a16:creationId xmlns:a16="http://schemas.microsoft.com/office/drawing/2014/main" id="{68A2F665-AA10-4CD8-838E-C585F2255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0453" y="1256183"/>
                <a:ext cx="1840574" cy="1238311"/>
              </a:xfrm>
              <a:custGeom>
                <a:avLst/>
                <a:gdLst>
                  <a:gd name="T0" fmla="*/ 827 w 827"/>
                  <a:gd name="T1" fmla="*/ 209 h 556"/>
                  <a:gd name="T2" fmla="*/ 546 w 827"/>
                  <a:gd name="T3" fmla="*/ 0 h 556"/>
                  <a:gd name="T4" fmla="*/ 0 w 827"/>
                  <a:gd name="T5" fmla="*/ 511 h 556"/>
                  <a:gd name="T6" fmla="*/ 480 w 827"/>
                  <a:gd name="T7" fmla="*/ 556 h 556"/>
                  <a:gd name="T8" fmla="*/ 827 w 827"/>
                  <a:gd name="T9" fmla="*/ 209 h 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7" h="556">
                    <a:moveTo>
                      <a:pt x="827" y="209"/>
                    </a:moveTo>
                    <a:cubicBezTo>
                      <a:pt x="546" y="0"/>
                      <a:pt x="546" y="0"/>
                      <a:pt x="546" y="0"/>
                    </a:cubicBezTo>
                    <a:cubicBezTo>
                      <a:pt x="291" y="129"/>
                      <a:pt x="98" y="306"/>
                      <a:pt x="0" y="511"/>
                    </a:cubicBezTo>
                    <a:cubicBezTo>
                      <a:pt x="480" y="556"/>
                      <a:pt x="480" y="556"/>
                      <a:pt x="480" y="556"/>
                    </a:cubicBezTo>
                    <a:cubicBezTo>
                      <a:pt x="542" y="419"/>
                      <a:pt x="664" y="299"/>
                      <a:pt x="827" y="2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0" name="Freeform 12">
                <a:extLst>
                  <a:ext uri="{FF2B5EF4-FFF2-40B4-BE49-F238E27FC236}">
                    <a16:creationId xmlns:a16="http://schemas.microsoft.com/office/drawing/2014/main" id="{323AF73E-7047-4552-81B0-94F261151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6312" y="1253853"/>
                <a:ext cx="1823101" cy="1231322"/>
              </a:xfrm>
              <a:custGeom>
                <a:avLst/>
                <a:gdLst>
                  <a:gd name="T0" fmla="*/ 343 w 819"/>
                  <a:gd name="T1" fmla="*/ 553 h 553"/>
                  <a:gd name="T2" fmla="*/ 819 w 819"/>
                  <a:gd name="T3" fmla="*/ 505 h 553"/>
                  <a:gd name="T4" fmla="*/ 275 w 819"/>
                  <a:gd name="T5" fmla="*/ 0 h 553"/>
                  <a:gd name="T6" fmla="*/ 0 w 819"/>
                  <a:gd name="T7" fmla="*/ 211 h 553"/>
                  <a:gd name="T8" fmla="*/ 343 w 819"/>
                  <a:gd name="T9" fmla="*/ 553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9" h="553">
                    <a:moveTo>
                      <a:pt x="343" y="553"/>
                    </a:moveTo>
                    <a:cubicBezTo>
                      <a:pt x="819" y="505"/>
                      <a:pt x="819" y="505"/>
                      <a:pt x="819" y="505"/>
                    </a:cubicBezTo>
                    <a:cubicBezTo>
                      <a:pt x="720" y="303"/>
                      <a:pt x="527" y="128"/>
                      <a:pt x="275" y="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160" y="300"/>
                      <a:pt x="281" y="418"/>
                      <a:pt x="343" y="5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1" name="Freeform 13">
                <a:extLst>
                  <a:ext uri="{FF2B5EF4-FFF2-40B4-BE49-F238E27FC236}">
                    <a16:creationId xmlns:a16="http://schemas.microsoft.com/office/drawing/2014/main" id="{87979566-7ECA-4BC4-8480-B5D13B4E86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9694" y="2503813"/>
                <a:ext cx="1333834" cy="1474790"/>
              </a:xfrm>
              <a:custGeom>
                <a:avLst/>
                <a:gdLst>
                  <a:gd name="T0" fmla="*/ 508 w 599"/>
                  <a:gd name="T1" fmla="*/ 198 h 662"/>
                  <a:gd name="T2" fmla="*/ 533 w 599"/>
                  <a:gd name="T3" fmla="*/ 47 h 662"/>
                  <a:gd name="T4" fmla="*/ 50 w 599"/>
                  <a:gd name="T5" fmla="*/ 0 h 662"/>
                  <a:gd name="T6" fmla="*/ 0 w 599"/>
                  <a:gd name="T7" fmla="*/ 261 h 662"/>
                  <a:gd name="T8" fmla="*/ 123 w 599"/>
                  <a:gd name="T9" fmla="*/ 662 h 662"/>
                  <a:gd name="T10" fmla="*/ 599 w 599"/>
                  <a:gd name="T11" fmla="*/ 483 h 662"/>
                  <a:gd name="T12" fmla="*/ 508 w 599"/>
                  <a:gd name="T13" fmla="*/ 198 h 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9" h="662">
                    <a:moveTo>
                      <a:pt x="508" y="198"/>
                    </a:moveTo>
                    <a:cubicBezTo>
                      <a:pt x="508" y="146"/>
                      <a:pt x="517" y="95"/>
                      <a:pt x="533" y="47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17" y="83"/>
                      <a:pt x="0" y="171"/>
                      <a:pt x="0" y="261"/>
                    </a:cubicBezTo>
                    <a:cubicBezTo>
                      <a:pt x="0" y="403"/>
                      <a:pt x="43" y="538"/>
                      <a:pt x="123" y="662"/>
                    </a:cubicBezTo>
                    <a:cubicBezTo>
                      <a:pt x="599" y="483"/>
                      <a:pt x="599" y="483"/>
                      <a:pt x="599" y="483"/>
                    </a:cubicBezTo>
                    <a:cubicBezTo>
                      <a:pt x="540" y="396"/>
                      <a:pt x="508" y="299"/>
                      <a:pt x="508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3" name="Freeform 15">
                <a:extLst>
                  <a:ext uri="{FF2B5EF4-FFF2-40B4-BE49-F238E27FC236}">
                    <a16:creationId xmlns:a16="http://schemas.microsoft.com/office/drawing/2014/main" id="{E9699BBB-F253-42E4-9135-A847F8CD05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22163" y="2521287"/>
                <a:ext cx="1333834" cy="1457316"/>
              </a:xfrm>
              <a:custGeom>
                <a:avLst/>
                <a:gdLst>
                  <a:gd name="T0" fmla="*/ 94 w 599"/>
                  <a:gd name="T1" fmla="*/ 190 h 654"/>
                  <a:gd name="T2" fmla="*/ 0 w 599"/>
                  <a:gd name="T3" fmla="*/ 479 h 654"/>
                  <a:gd name="T4" fmla="*/ 476 w 599"/>
                  <a:gd name="T5" fmla="*/ 654 h 654"/>
                  <a:gd name="T6" fmla="*/ 599 w 599"/>
                  <a:gd name="T7" fmla="*/ 253 h 654"/>
                  <a:gd name="T8" fmla="*/ 552 w 599"/>
                  <a:gd name="T9" fmla="*/ 0 h 654"/>
                  <a:gd name="T10" fmla="*/ 72 w 599"/>
                  <a:gd name="T11" fmla="*/ 49 h 654"/>
                  <a:gd name="T12" fmla="*/ 94 w 599"/>
                  <a:gd name="T13" fmla="*/ 19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9" h="654">
                    <a:moveTo>
                      <a:pt x="94" y="190"/>
                    </a:moveTo>
                    <a:cubicBezTo>
                      <a:pt x="94" y="293"/>
                      <a:pt x="60" y="391"/>
                      <a:pt x="0" y="479"/>
                    </a:cubicBezTo>
                    <a:cubicBezTo>
                      <a:pt x="476" y="654"/>
                      <a:pt x="476" y="654"/>
                      <a:pt x="476" y="654"/>
                    </a:cubicBezTo>
                    <a:cubicBezTo>
                      <a:pt x="554" y="532"/>
                      <a:pt x="599" y="394"/>
                      <a:pt x="599" y="253"/>
                    </a:cubicBezTo>
                    <a:cubicBezTo>
                      <a:pt x="599" y="166"/>
                      <a:pt x="583" y="81"/>
                      <a:pt x="552" y="0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86" y="94"/>
                      <a:pt x="94" y="141"/>
                      <a:pt x="94" y="1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4" name="Freeform 16">
                <a:extLst>
                  <a:ext uri="{FF2B5EF4-FFF2-40B4-BE49-F238E27FC236}">
                    <a16:creationId xmlns:a16="http://schemas.microsoft.com/office/drawing/2014/main" id="{791F018C-50A0-4BB3-96B7-4713D74BC9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2007" y="3700187"/>
                <a:ext cx="2197040" cy="1502748"/>
              </a:xfrm>
              <a:custGeom>
                <a:avLst/>
                <a:gdLst>
                  <a:gd name="T0" fmla="*/ 0 w 987"/>
                  <a:gd name="T1" fmla="*/ 314 h 675"/>
                  <a:gd name="T2" fmla="*/ 200 w 987"/>
                  <a:gd name="T3" fmla="*/ 675 h 675"/>
                  <a:gd name="T4" fmla="*/ 987 w 987"/>
                  <a:gd name="T5" fmla="*/ 185 h 675"/>
                  <a:gd name="T6" fmla="*/ 516 w 987"/>
                  <a:gd name="T7" fmla="*/ 0 h 675"/>
                  <a:gd name="T8" fmla="*/ 0 w 987"/>
                  <a:gd name="T9" fmla="*/ 314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7" h="675">
                    <a:moveTo>
                      <a:pt x="0" y="314"/>
                    </a:moveTo>
                    <a:cubicBezTo>
                      <a:pt x="200" y="675"/>
                      <a:pt x="200" y="675"/>
                      <a:pt x="200" y="675"/>
                    </a:cubicBezTo>
                    <a:cubicBezTo>
                      <a:pt x="542" y="576"/>
                      <a:pt x="821" y="402"/>
                      <a:pt x="987" y="185"/>
                    </a:cubicBezTo>
                    <a:cubicBezTo>
                      <a:pt x="516" y="0"/>
                      <a:pt x="516" y="0"/>
                      <a:pt x="516" y="0"/>
                    </a:cubicBezTo>
                    <a:cubicBezTo>
                      <a:pt x="402" y="139"/>
                      <a:pt x="220" y="250"/>
                      <a:pt x="0" y="3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5" name="Freeform 17">
                <a:extLst>
                  <a:ext uri="{FF2B5EF4-FFF2-40B4-BE49-F238E27FC236}">
                    <a16:creationId xmlns:a16="http://schemas.microsoft.com/office/drawing/2014/main" id="{86F7F6EA-B5B2-4228-9D52-9A7C9D78F7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8854" y="4450396"/>
                <a:ext cx="2466137" cy="951741"/>
              </a:xfrm>
              <a:custGeom>
                <a:avLst/>
                <a:gdLst>
                  <a:gd name="T0" fmla="*/ 553 w 1108"/>
                  <a:gd name="T1" fmla="*/ 40 h 427"/>
                  <a:gd name="T2" fmla="*/ 196 w 1108"/>
                  <a:gd name="T3" fmla="*/ 1 h 427"/>
                  <a:gd name="T4" fmla="*/ 0 w 1108"/>
                  <a:gd name="T5" fmla="*/ 364 h 427"/>
                  <a:gd name="T6" fmla="*/ 552 w 1108"/>
                  <a:gd name="T7" fmla="*/ 427 h 427"/>
                  <a:gd name="T8" fmla="*/ 1108 w 1108"/>
                  <a:gd name="T9" fmla="*/ 363 h 427"/>
                  <a:gd name="T10" fmla="*/ 916 w 1108"/>
                  <a:gd name="T11" fmla="*/ 0 h 427"/>
                  <a:gd name="T12" fmla="*/ 553 w 1108"/>
                  <a:gd name="T13" fmla="*/ 40 h 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8" h="427">
                    <a:moveTo>
                      <a:pt x="553" y="40"/>
                    </a:moveTo>
                    <a:cubicBezTo>
                      <a:pt x="428" y="40"/>
                      <a:pt x="308" y="27"/>
                      <a:pt x="196" y="1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172" y="405"/>
                      <a:pt x="358" y="427"/>
                      <a:pt x="552" y="427"/>
                    </a:cubicBezTo>
                    <a:cubicBezTo>
                      <a:pt x="747" y="427"/>
                      <a:pt x="935" y="405"/>
                      <a:pt x="1108" y="363"/>
                    </a:cubicBezTo>
                    <a:cubicBezTo>
                      <a:pt x="916" y="0"/>
                      <a:pt x="916" y="0"/>
                      <a:pt x="916" y="0"/>
                    </a:cubicBezTo>
                    <a:cubicBezTo>
                      <a:pt x="803" y="26"/>
                      <a:pt x="681" y="40"/>
                      <a:pt x="55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6" name="Freeform 18">
                <a:extLst>
                  <a:ext uri="{FF2B5EF4-FFF2-40B4-BE49-F238E27FC236}">
                    <a16:creationId xmlns:a16="http://schemas.microsoft.com/office/drawing/2014/main" id="{BE2891B8-39EA-41A9-98F6-49F37C476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3634" y="3688538"/>
                <a:ext cx="2192380" cy="1510903"/>
              </a:xfrm>
              <a:custGeom>
                <a:avLst/>
                <a:gdLst>
                  <a:gd name="T0" fmla="*/ 466 w 985"/>
                  <a:gd name="T1" fmla="*/ 0 h 678"/>
                  <a:gd name="T2" fmla="*/ 0 w 985"/>
                  <a:gd name="T3" fmla="*/ 193 h 678"/>
                  <a:gd name="T4" fmla="*/ 778 w 985"/>
                  <a:gd name="T5" fmla="*/ 678 h 678"/>
                  <a:gd name="T6" fmla="*/ 985 w 985"/>
                  <a:gd name="T7" fmla="*/ 319 h 678"/>
                  <a:gd name="T8" fmla="*/ 466 w 985"/>
                  <a:gd name="T9" fmla="*/ 0 h 6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5" h="678">
                    <a:moveTo>
                      <a:pt x="466" y="0"/>
                    </a:moveTo>
                    <a:cubicBezTo>
                      <a:pt x="0" y="193"/>
                      <a:pt x="0" y="193"/>
                      <a:pt x="0" y="193"/>
                    </a:cubicBezTo>
                    <a:cubicBezTo>
                      <a:pt x="165" y="407"/>
                      <a:pt x="440" y="580"/>
                      <a:pt x="778" y="678"/>
                    </a:cubicBezTo>
                    <a:cubicBezTo>
                      <a:pt x="985" y="319"/>
                      <a:pt x="985" y="319"/>
                      <a:pt x="985" y="319"/>
                    </a:cubicBezTo>
                    <a:cubicBezTo>
                      <a:pt x="762" y="253"/>
                      <a:pt x="580" y="140"/>
                      <a:pt x="4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FF4FEEC7-5C24-4DA7-BD10-E68BAC7B2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4678" y="4111405"/>
              <a:ext cx="1754370" cy="1254620"/>
            </a:xfrm>
            <a:custGeom>
              <a:avLst/>
              <a:gdLst>
                <a:gd name="T0" fmla="*/ 0 w 788"/>
                <a:gd name="T1" fmla="*/ 490 h 563"/>
                <a:gd name="T2" fmla="*/ 0 w 788"/>
                <a:gd name="T3" fmla="*/ 563 h 563"/>
                <a:gd name="T4" fmla="*/ 788 w 788"/>
                <a:gd name="T5" fmla="*/ 73 h 563"/>
                <a:gd name="T6" fmla="*/ 788 w 788"/>
                <a:gd name="T7" fmla="*/ 0 h 563"/>
                <a:gd name="T8" fmla="*/ 0 w 788"/>
                <a:gd name="T9" fmla="*/ 490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8" h="563">
                  <a:moveTo>
                    <a:pt x="0" y="490"/>
                  </a:moveTo>
                  <a:cubicBezTo>
                    <a:pt x="0" y="563"/>
                    <a:pt x="0" y="563"/>
                    <a:pt x="0" y="563"/>
                  </a:cubicBezTo>
                  <a:cubicBezTo>
                    <a:pt x="343" y="464"/>
                    <a:pt x="622" y="290"/>
                    <a:pt x="788" y="73"/>
                  </a:cubicBezTo>
                  <a:cubicBezTo>
                    <a:pt x="788" y="0"/>
                    <a:pt x="788" y="0"/>
                    <a:pt x="788" y="0"/>
                  </a:cubicBezTo>
                  <a:cubicBezTo>
                    <a:pt x="622" y="217"/>
                    <a:pt x="343" y="391"/>
                    <a:pt x="0" y="49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8ACBB2B2-9459-4FB4-90E0-F7BFDA91E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2241" y="3165490"/>
              <a:ext cx="273757" cy="975039"/>
            </a:xfrm>
            <a:custGeom>
              <a:avLst/>
              <a:gdLst>
                <a:gd name="T0" fmla="*/ 122 w 123"/>
                <a:gd name="T1" fmla="*/ 0 h 438"/>
                <a:gd name="T2" fmla="*/ 0 w 123"/>
                <a:gd name="T3" fmla="*/ 365 h 438"/>
                <a:gd name="T4" fmla="*/ 0 w 123"/>
                <a:gd name="T5" fmla="*/ 438 h 438"/>
                <a:gd name="T6" fmla="*/ 123 w 123"/>
                <a:gd name="T7" fmla="*/ 37 h 438"/>
                <a:gd name="T8" fmla="*/ 122 w 123"/>
                <a:gd name="T9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38">
                  <a:moveTo>
                    <a:pt x="122" y="0"/>
                  </a:moveTo>
                  <a:cubicBezTo>
                    <a:pt x="116" y="129"/>
                    <a:pt x="73" y="252"/>
                    <a:pt x="0" y="365"/>
                  </a:cubicBezTo>
                  <a:cubicBezTo>
                    <a:pt x="0" y="438"/>
                    <a:pt x="0" y="438"/>
                    <a:pt x="0" y="438"/>
                  </a:cubicBezTo>
                  <a:cubicBezTo>
                    <a:pt x="79" y="315"/>
                    <a:pt x="123" y="179"/>
                    <a:pt x="123" y="37"/>
                  </a:cubicBezTo>
                  <a:cubicBezTo>
                    <a:pt x="123" y="25"/>
                    <a:pt x="123" y="12"/>
                    <a:pt x="122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6" name="Freeform 21">
              <a:extLst>
                <a:ext uri="{FF2B5EF4-FFF2-40B4-BE49-F238E27FC236}">
                  <a16:creationId xmlns:a16="http://schemas.microsoft.com/office/drawing/2014/main" id="{55062BB8-0625-4BD5-A75C-2B27E0DCD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3634" y="4118395"/>
              <a:ext cx="1727577" cy="1242971"/>
            </a:xfrm>
            <a:custGeom>
              <a:avLst/>
              <a:gdLst>
                <a:gd name="T0" fmla="*/ 0 w 776"/>
                <a:gd name="T1" fmla="*/ 0 h 558"/>
                <a:gd name="T2" fmla="*/ 0 w 776"/>
                <a:gd name="T3" fmla="*/ 73 h 558"/>
                <a:gd name="T4" fmla="*/ 776 w 776"/>
                <a:gd name="T5" fmla="*/ 558 h 558"/>
                <a:gd name="T6" fmla="*/ 776 w 776"/>
                <a:gd name="T7" fmla="*/ 485 h 558"/>
                <a:gd name="T8" fmla="*/ 0 w 776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6" h="558">
                  <a:moveTo>
                    <a:pt x="0" y="0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165" y="287"/>
                    <a:pt x="439" y="459"/>
                    <a:pt x="776" y="558"/>
                  </a:cubicBezTo>
                  <a:cubicBezTo>
                    <a:pt x="776" y="485"/>
                    <a:pt x="776" y="485"/>
                    <a:pt x="776" y="485"/>
                  </a:cubicBezTo>
                  <a:cubicBezTo>
                    <a:pt x="439" y="386"/>
                    <a:pt x="165" y="214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E709D056-56B4-429A-B253-7A06F516B9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854" y="5258853"/>
              <a:ext cx="2466138" cy="305209"/>
            </a:xfrm>
            <a:custGeom>
              <a:avLst/>
              <a:gdLst>
                <a:gd name="T0" fmla="*/ 552 w 1108"/>
                <a:gd name="T1" fmla="*/ 64 h 137"/>
                <a:gd name="T2" fmla="*/ 0 w 1108"/>
                <a:gd name="T3" fmla="*/ 1 h 137"/>
                <a:gd name="T4" fmla="*/ 0 w 1108"/>
                <a:gd name="T5" fmla="*/ 74 h 137"/>
                <a:gd name="T6" fmla="*/ 552 w 1108"/>
                <a:gd name="T7" fmla="*/ 137 h 137"/>
                <a:gd name="T8" fmla="*/ 1108 w 1108"/>
                <a:gd name="T9" fmla="*/ 73 h 137"/>
                <a:gd name="T10" fmla="*/ 1108 w 1108"/>
                <a:gd name="T11" fmla="*/ 0 h 137"/>
                <a:gd name="T12" fmla="*/ 552 w 1108"/>
                <a:gd name="T13" fmla="*/ 6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8" h="137">
                  <a:moveTo>
                    <a:pt x="552" y="64"/>
                  </a:moveTo>
                  <a:cubicBezTo>
                    <a:pt x="358" y="64"/>
                    <a:pt x="172" y="42"/>
                    <a:pt x="0" y="1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72" y="115"/>
                    <a:pt x="358" y="137"/>
                    <a:pt x="552" y="137"/>
                  </a:cubicBezTo>
                  <a:cubicBezTo>
                    <a:pt x="747" y="137"/>
                    <a:pt x="935" y="115"/>
                    <a:pt x="1108" y="73"/>
                  </a:cubicBezTo>
                  <a:cubicBezTo>
                    <a:pt x="1108" y="0"/>
                    <a:pt x="1108" y="0"/>
                    <a:pt x="1108" y="0"/>
                  </a:cubicBezTo>
                  <a:cubicBezTo>
                    <a:pt x="935" y="42"/>
                    <a:pt x="747" y="64"/>
                    <a:pt x="552" y="6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123A33E6-2E5D-4910-8544-36F0142BF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9694" y="3165490"/>
              <a:ext cx="273757" cy="975039"/>
            </a:xfrm>
            <a:custGeom>
              <a:avLst/>
              <a:gdLst>
                <a:gd name="T0" fmla="*/ 1 w 123"/>
                <a:gd name="T1" fmla="*/ 0 h 438"/>
                <a:gd name="T2" fmla="*/ 0 w 123"/>
                <a:gd name="T3" fmla="*/ 37 h 438"/>
                <a:gd name="T4" fmla="*/ 123 w 123"/>
                <a:gd name="T5" fmla="*/ 438 h 438"/>
                <a:gd name="T6" fmla="*/ 123 w 123"/>
                <a:gd name="T7" fmla="*/ 364 h 438"/>
                <a:gd name="T8" fmla="*/ 1 w 123"/>
                <a:gd name="T9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38">
                  <a:moveTo>
                    <a:pt x="1" y="0"/>
                  </a:moveTo>
                  <a:cubicBezTo>
                    <a:pt x="0" y="12"/>
                    <a:pt x="0" y="25"/>
                    <a:pt x="0" y="37"/>
                  </a:cubicBezTo>
                  <a:cubicBezTo>
                    <a:pt x="0" y="179"/>
                    <a:pt x="43" y="314"/>
                    <a:pt x="123" y="438"/>
                  </a:cubicBezTo>
                  <a:cubicBezTo>
                    <a:pt x="123" y="364"/>
                    <a:pt x="123" y="364"/>
                    <a:pt x="123" y="364"/>
                  </a:cubicBezTo>
                  <a:cubicBezTo>
                    <a:pt x="50" y="252"/>
                    <a:pt x="7" y="129"/>
                    <a:pt x="1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32FA76FB-9B9A-41F9-8A95-CF1F5BA63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503" y="2606327"/>
              <a:ext cx="66402" cy="325013"/>
            </a:xfrm>
            <a:custGeom>
              <a:avLst/>
              <a:gdLst>
                <a:gd name="T0" fmla="*/ 16 w 30"/>
                <a:gd name="T1" fmla="*/ 0 h 146"/>
                <a:gd name="T2" fmla="*/ 0 w 30"/>
                <a:gd name="T3" fmla="*/ 114 h 146"/>
                <a:gd name="T4" fmla="*/ 1 w 30"/>
                <a:gd name="T5" fmla="*/ 146 h 146"/>
                <a:gd name="T6" fmla="*/ 30 w 30"/>
                <a:gd name="T7" fmla="*/ 18 h 146"/>
                <a:gd name="T8" fmla="*/ 30 w 30"/>
                <a:gd name="T9" fmla="*/ 1 h 146"/>
                <a:gd name="T10" fmla="*/ 16 w 30"/>
                <a:gd name="T1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6">
                  <a:moveTo>
                    <a:pt x="16" y="0"/>
                  </a:moveTo>
                  <a:cubicBezTo>
                    <a:pt x="5" y="37"/>
                    <a:pt x="0" y="74"/>
                    <a:pt x="0" y="114"/>
                  </a:cubicBezTo>
                  <a:cubicBezTo>
                    <a:pt x="0" y="124"/>
                    <a:pt x="0" y="135"/>
                    <a:pt x="1" y="146"/>
                  </a:cubicBezTo>
                  <a:cubicBezTo>
                    <a:pt x="4" y="102"/>
                    <a:pt x="14" y="59"/>
                    <a:pt x="30" y="18"/>
                  </a:cubicBezTo>
                  <a:cubicBezTo>
                    <a:pt x="30" y="1"/>
                    <a:pt x="30" y="1"/>
                    <a:pt x="30" y="1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351BBF8-7239-40BF-BD34-78653BF101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0455" y="2394311"/>
              <a:ext cx="1065903" cy="180563"/>
            </a:xfrm>
            <a:custGeom>
              <a:avLst/>
              <a:gdLst>
                <a:gd name="T0" fmla="*/ 0 w 915"/>
                <a:gd name="T1" fmla="*/ 0 h 155"/>
                <a:gd name="T2" fmla="*/ 0 w 915"/>
                <a:gd name="T3" fmla="*/ 101 h 155"/>
                <a:gd name="T4" fmla="*/ 915 w 915"/>
                <a:gd name="T5" fmla="*/ 155 h 155"/>
                <a:gd name="T6" fmla="*/ 915 w 915"/>
                <a:gd name="T7" fmla="*/ 32 h 155"/>
                <a:gd name="T8" fmla="*/ 0 w 915"/>
                <a:gd name="T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5" h="155">
                  <a:moveTo>
                    <a:pt x="0" y="0"/>
                  </a:moveTo>
                  <a:lnTo>
                    <a:pt x="0" y="101"/>
                  </a:lnTo>
                  <a:lnTo>
                    <a:pt x="915" y="155"/>
                  </a:lnTo>
                  <a:lnTo>
                    <a:pt x="915" y="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4AB793C-6523-499B-B2B4-429436B84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3452" y="3579036"/>
              <a:ext cx="1060078" cy="561491"/>
            </a:xfrm>
            <a:custGeom>
              <a:avLst/>
              <a:gdLst>
                <a:gd name="T0" fmla="*/ 0 w 910"/>
                <a:gd name="T1" fmla="*/ 482 h 482"/>
                <a:gd name="T2" fmla="*/ 910 w 910"/>
                <a:gd name="T3" fmla="*/ 121 h 482"/>
                <a:gd name="T4" fmla="*/ 910 w 910"/>
                <a:gd name="T5" fmla="*/ 0 h 482"/>
                <a:gd name="T6" fmla="*/ 0 w 910"/>
                <a:gd name="T7" fmla="*/ 341 h 482"/>
                <a:gd name="T8" fmla="*/ 0 w 910"/>
                <a:gd name="T9" fmla="*/ 482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482">
                  <a:moveTo>
                    <a:pt x="0" y="482"/>
                  </a:moveTo>
                  <a:lnTo>
                    <a:pt x="910" y="121"/>
                  </a:lnTo>
                  <a:lnTo>
                    <a:pt x="910" y="0"/>
                  </a:lnTo>
                  <a:lnTo>
                    <a:pt x="0" y="341"/>
                  </a:lnTo>
                  <a:lnTo>
                    <a:pt x="0" y="4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8ED1DD4E-4D4F-46FC-A2F0-4D6C03E5AE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1211" y="4399141"/>
              <a:ext cx="464804" cy="962226"/>
            </a:xfrm>
            <a:custGeom>
              <a:avLst/>
              <a:gdLst>
                <a:gd name="T0" fmla="*/ 399 w 399"/>
                <a:gd name="T1" fmla="*/ 0 h 826"/>
                <a:gd name="T2" fmla="*/ 399 w 399"/>
                <a:gd name="T3" fmla="*/ 149 h 826"/>
                <a:gd name="T4" fmla="*/ 0 w 399"/>
                <a:gd name="T5" fmla="*/ 826 h 826"/>
                <a:gd name="T6" fmla="*/ 0 w 399"/>
                <a:gd name="T7" fmla="*/ 687 h 826"/>
                <a:gd name="T8" fmla="*/ 399 w 399"/>
                <a:gd name="T9" fmla="*/ 0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" h="826">
                  <a:moveTo>
                    <a:pt x="399" y="0"/>
                  </a:moveTo>
                  <a:lnTo>
                    <a:pt x="399" y="149"/>
                  </a:lnTo>
                  <a:lnTo>
                    <a:pt x="0" y="826"/>
                  </a:lnTo>
                  <a:lnTo>
                    <a:pt x="0" y="687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EF21C07-8F6D-4944-995B-F3337F4F4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2010" y="4399141"/>
              <a:ext cx="442671" cy="966884"/>
            </a:xfrm>
            <a:custGeom>
              <a:avLst/>
              <a:gdLst>
                <a:gd name="T0" fmla="*/ 0 w 380"/>
                <a:gd name="T1" fmla="*/ 0 h 830"/>
                <a:gd name="T2" fmla="*/ 0 w 380"/>
                <a:gd name="T3" fmla="*/ 145 h 830"/>
                <a:gd name="T4" fmla="*/ 380 w 380"/>
                <a:gd name="T5" fmla="*/ 830 h 830"/>
                <a:gd name="T6" fmla="*/ 380 w 380"/>
                <a:gd name="T7" fmla="*/ 690 h 830"/>
                <a:gd name="T8" fmla="*/ 0 w 380"/>
                <a:gd name="T9" fmla="*/ 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" h="830">
                  <a:moveTo>
                    <a:pt x="0" y="0"/>
                  </a:moveTo>
                  <a:lnTo>
                    <a:pt x="0" y="145"/>
                  </a:lnTo>
                  <a:lnTo>
                    <a:pt x="380" y="830"/>
                  </a:lnTo>
                  <a:lnTo>
                    <a:pt x="380" y="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371CCA37-8ED0-43CD-9AC9-3F10A87DD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2166" y="3588355"/>
              <a:ext cx="1060078" cy="552173"/>
            </a:xfrm>
            <a:custGeom>
              <a:avLst/>
              <a:gdLst>
                <a:gd name="T0" fmla="*/ 910 w 910"/>
                <a:gd name="T1" fmla="*/ 474 h 474"/>
                <a:gd name="T2" fmla="*/ 0 w 910"/>
                <a:gd name="T3" fmla="*/ 124 h 474"/>
                <a:gd name="T4" fmla="*/ 0 w 910"/>
                <a:gd name="T5" fmla="*/ 0 h 474"/>
                <a:gd name="T6" fmla="*/ 910 w 910"/>
                <a:gd name="T7" fmla="*/ 335 h 474"/>
                <a:gd name="T8" fmla="*/ 910 w 910"/>
                <a:gd name="T9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474">
                  <a:moveTo>
                    <a:pt x="910" y="47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910" y="335"/>
                  </a:lnTo>
                  <a:lnTo>
                    <a:pt x="910" y="47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07C8775D-CC76-46C4-98AD-05979CAC0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29335" y="2379167"/>
              <a:ext cx="1060078" cy="198037"/>
            </a:xfrm>
            <a:custGeom>
              <a:avLst/>
              <a:gdLst>
                <a:gd name="T0" fmla="*/ 0 w 910"/>
                <a:gd name="T1" fmla="*/ 170 h 170"/>
                <a:gd name="T2" fmla="*/ 910 w 910"/>
                <a:gd name="T3" fmla="*/ 109 h 170"/>
                <a:gd name="T4" fmla="*/ 910 w 910"/>
                <a:gd name="T5" fmla="*/ 0 h 170"/>
                <a:gd name="T6" fmla="*/ 0 w 910"/>
                <a:gd name="T7" fmla="*/ 47 h 170"/>
                <a:gd name="T8" fmla="*/ 0 w 910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170">
                  <a:moveTo>
                    <a:pt x="0" y="170"/>
                  </a:moveTo>
                  <a:lnTo>
                    <a:pt x="910" y="109"/>
                  </a:lnTo>
                  <a:lnTo>
                    <a:pt x="910" y="0"/>
                  </a:lnTo>
                  <a:lnTo>
                    <a:pt x="0" y="47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198450FC-165A-4C3B-9904-8D4357561F9E}"/>
              </a:ext>
            </a:extLst>
          </p:cNvPr>
          <p:cNvGrpSpPr/>
          <p:nvPr/>
        </p:nvGrpSpPr>
        <p:grpSpPr>
          <a:xfrm>
            <a:off x="7651754" y="2510181"/>
            <a:ext cx="283241" cy="332813"/>
            <a:chOff x="-22620288" y="7026275"/>
            <a:chExt cx="3990975" cy="4689476"/>
          </a:xfrm>
          <a:solidFill>
            <a:schemeClr val="bg1"/>
          </a:solidFill>
        </p:grpSpPr>
        <p:sp>
          <p:nvSpPr>
            <p:cNvPr id="228" name="Freeform 5">
              <a:extLst>
                <a:ext uri="{FF2B5EF4-FFF2-40B4-BE49-F238E27FC236}">
                  <a16:creationId xmlns:a16="http://schemas.microsoft.com/office/drawing/2014/main" id="{DB77BD1F-35AB-4D93-B910-DB7F559BE3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697950" y="7026275"/>
              <a:ext cx="2143125" cy="2527300"/>
            </a:xfrm>
            <a:custGeom>
              <a:avLst/>
              <a:gdLst>
                <a:gd name="T0" fmla="*/ 348 w 707"/>
                <a:gd name="T1" fmla="*/ 833 h 833"/>
                <a:gd name="T2" fmla="*/ 359 w 707"/>
                <a:gd name="T3" fmla="*/ 833 h 833"/>
                <a:gd name="T4" fmla="*/ 584 w 707"/>
                <a:gd name="T5" fmla="*/ 735 h 833"/>
                <a:gd name="T6" fmla="*/ 685 w 707"/>
                <a:gd name="T7" fmla="*/ 336 h 833"/>
                <a:gd name="T8" fmla="*/ 530 w 707"/>
                <a:gd name="T9" fmla="*/ 46 h 833"/>
                <a:gd name="T10" fmla="*/ 357 w 707"/>
                <a:gd name="T11" fmla="*/ 0 h 833"/>
                <a:gd name="T12" fmla="*/ 352 w 707"/>
                <a:gd name="T13" fmla="*/ 0 h 833"/>
                <a:gd name="T14" fmla="*/ 180 w 707"/>
                <a:gd name="T15" fmla="*/ 44 h 833"/>
                <a:gd name="T16" fmla="*/ 23 w 707"/>
                <a:gd name="T17" fmla="*/ 336 h 833"/>
                <a:gd name="T18" fmla="*/ 123 w 707"/>
                <a:gd name="T19" fmla="*/ 735 h 833"/>
                <a:gd name="T20" fmla="*/ 348 w 707"/>
                <a:gd name="T21" fmla="*/ 833 h 833"/>
                <a:gd name="T22" fmla="*/ 108 w 707"/>
                <a:gd name="T23" fmla="*/ 344 h 833"/>
                <a:gd name="T24" fmla="*/ 108 w 707"/>
                <a:gd name="T25" fmla="*/ 341 h 833"/>
                <a:gd name="T26" fmla="*/ 352 w 707"/>
                <a:gd name="T27" fmla="*/ 87 h 833"/>
                <a:gd name="T28" fmla="*/ 355 w 707"/>
                <a:gd name="T29" fmla="*/ 87 h 833"/>
                <a:gd name="T30" fmla="*/ 599 w 707"/>
                <a:gd name="T31" fmla="*/ 341 h 833"/>
                <a:gd name="T32" fmla="*/ 599 w 707"/>
                <a:gd name="T33" fmla="*/ 344 h 833"/>
                <a:gd name="T34" fmla="*/ 520 w 707"/>
                <a:gd name="T35" fmla="*/ 678 h 833"/>
                <a:gd name="T36" fmla="*/ 355 w 707"/>
                <a:gd name="T37" fmla="*/ 747 h 833"/>
                <a:gd name="T38" fmla="*/ 352 w 707"/>
                <a:gd name="T39" fmla="*/ 747 h 833"/>
                <a:gd name="T40" fmla="*/ 187 w 707"/>
                <a:gd name="T41" fmla="*/ 678 h 833"/>
                <a:gd name="T42" fmla="*/ 108 w 707"/>
                <a:gd name="T43" fmla="*/ 344 h 833"/>
                <a:gd name="T44" fmla="*/ 108 w 707"/>
                <a:gd name="T45" fmla="*/ 344 h 833"/>
                <a:gd name="T46" fmla="*/ 108 w 707"/>
                <a:gd name="T47" fmla="*/ 344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7" h="833">
                  <a:moveTo>
                    <a:pt x="348" y="833"/>
                  </a:moveTo>
                  <a:cubicBezTo>
                    <a:pt x="359" y="833"/>
                    <a:pt x="359" y="833"/>
                    <a:pt x="359" y="833"/>
                  </a:cubicBezTo>
                  <a:cubicBezTo>
                    <a:pt x="452" y="831"/>
                    <a:pt x="528" y="799"/>
                    <a:pt x="584" y="735"/>
                  </a:cubicBezTo>
                  <a:cubicBezTo>
                    <a:pt x="707" y="597"/>
                    <a:pt x="687" y="359"/>
                    <a:pt x="685" y="336"/>
                  </a:cubicBezTo>
                  <a:cubicBezTo>
                    <a:pt x="677" y="165"/>
                    <a:pt x="596" y="84"/>
                    <a:pt x="530" y="46"/>
                  </a:cubicBezTo>
                  <a:cubicBezTo>
                    <a:pt x="480" y="17"/>
                    <a:pt x="422" y="2"/>
                    <a:pt x="357" y="0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16" y="0"/>
                    <a:pt x="247" y="6"/>
                    <a:pt x="180" y="44"/>
                  </a:cubicBezTo>
                  <a:cubicBezTo>
                    <a:pt x="113" y="82"/>
                    <a:pt x="31" y="164"/>
                    <a:pt x="23" y="336"/>
                  </a:cubicBezTo>
                  <a:cubicBezTo>
                    <a:pt x="20" y="359"/>
                    <a:pt x="0" y="597"/>
                    <a:pt x="123" y="735"/>
                  </a:cubicBezTo>
                  <a:cubicBezTo>
                    <a:pt x="179" y="799"/>
                    <a:pt x="255" y="831"/>
                    <a:pt x="348" y="833"/>
                  </a:cubicBezTo>
                  <a:close/>
                  <a:moveTo>
                    <a:pt x="108" y="344"/>
                  </a:moveTo>
                  <a:cubicBezTo>
                    <a:pt x="108" y="343"/>
                    <a:pt x="108" y="342"/>
                    <a:pt x="108" y="341"/>
                  </a:cubicBezTo>
                  <a:cubicBezTo>
                    <a:pt x="119" y="112"/>
                    <a:pt x="282" y="87"/>
                    <a:pt x="352" y="87"/>
                  </a:cubicBezTo>
                  <a:cubicBezTo>
                    <a:pt x="355" y="87"/>
                    <a:pt x="355" y="87"/>
                    <a:pt x="355" y="87"/>
                  </a:cubicBezTo>
                  <a:cubicBezTo>
                    <a:pt x="442" y="89"/>
                    <a:pt x="589" y="124"/>
                    <a:pt x="599" y="341"/>
                  </a:cubicBezTo>
                  <a:cubicBezTo>
                    <a:pt x="599" y="342"/>
                    <a:pt x="599" y="343"/>
                    <a:pt x="599" y="344"/>
                  </a:cubicBezTo>
                  <a:cubicBezTo>
                    <a:pt x="599" y="346"/>
                    <a:pt x="622" y="564"/>
                    <a:pt x="520" y="678"/>
                  </a:cubicBezTo>
                  <a:cubicBezTo>
                    <a:pt x="480" y="724"/>
                    <a:pt x="426" y="746"/>
                    <a:pt x="355" y="747"/>
                  </a:cubicBezTo>
                  <a:cubicBezTo>
                    <a:pt x="352" y="747"/>
                    <a:pt x="352" y="747"/>
                    <a:pt x="352" y="747"/>
                  </a:cubicBezTo>
                  <a:cubicBezTo>
                    <a:pt x="282" y="746"/>
                    <a:pt x="227" y="724"/>
                    <a:pt x="187" y="678"/>
                  </a:cubicBezTo>
                  <a:cubicBezTo>
                    <a:pt x="86" y="564"/>
                    <a:pt x="108" y="346"/>
                    <a:pt x="108" y="344"/>
                  </a:cubicBezTo>
                  <a:close/>
                  <a:moveTo>
                    <a:pt x="108" y="344"/>
                  </a:moveTo>
                  <a:cubicBezTo>
                    <a:pt x="108" y="344"/>
                    <a:pt x="108" y="344"/>
                    <a:pt x="108" y="3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9" name="Freeform 6">
              <a:extLst>
                <a:ext uri="{FF2B5EF4-FFF2-40B4-BE49-F238E27FC236}">
                  <a16:creationId xmlns:a16="http://schemas.microsoft.com/office/drawing/2014/main" id="{0128BA9D-967B-412C-995F-10853B800D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620288" y="9526588"/>
              <a:ext cx="3990975" cy="2189163"/>
            </a:xfrm>
            <a:custGeom>
              <a:avLst/>
              <a:gdLst>
                <a:gd name="T0" fmla="*/ 1315 w 1316"/>
                <a:gd name="T1" fmla="*/ 404 h 722"/>
                <a:gd name="T2" fmla="*/ 1315 w 1316"/>
                <a:gd name="T3" fmla="*/ 403 h 722"/>
                <a:gd name="T4" fmla="*/ 1315 w 1316"/>
                <a:gd name="T5" fmla="*/ 395 h 722"/>
                <a:gd name="T6" fmla="*/ 1170 w 1316"/>
                <a:gd name="T7" fmla="*/ 136 h 722"/>
                <a:gd name="T8" fmla="*/ 1167 w 1316"/>
                <a:gd name="T9" fmla="*/ 135 h 722"/>
                <a:gd name="T10" fmla="*/ 901 w 1316"/>
                <a:gd name="T11" fmla="*/ 14 h 722"/>
                <a:gd name="T12" fmla="*/ 841 w 1316"/>
                <a:gd name="T13" fmla="*/ 25 h 722"/>
                <a:gd name="T14" fmla="*/ 851 w 1316"/>
                <a:gd name="T15" fmla="*/ 85 h 722"/>
                <a:gd name="T16" fmla="*/ 1144 w 1316"/>
                <a:gd name="T17" fmla="*/ 218 h 722"/>
                <a:gd name="T18" fmla="*/ 1229 w 1316"/>
                <a:gd name="T19" fmla="*/ 398 h 722"/>
                <a:gd name="T20" fmla="*/ 1229 w 1316"/>
                <a:gd name="T21" fmla="*/ 406 h 722"/>
                <a:gd name="T22" fmla="*/ 1222 w 1316"/>
                <a:gd name="T23" fmla="*/ 504 h 722"/>
                <a:gd name="T24" fmla="*/ 658 w 1316"/>
                <a:gd name="T25" fmla="*/ 636 h 722"/>
                <a:gd name="T26" fmla="*/ 94 w 1316"/>
                <a:gd name="T27" fmla="*/ 504 h 722"/>
                <a:gd name="T28" fmla="*/ 87 w 1316"/>
                <a:gd name="T29" fmla="*/ 405 h 722"/>
                <a:gd name="T30" fmla="*/ 87 w 1316"/>
                <a:gd name="T31" fmla="*/ 397 h 722"/>
                <a:gd name="T32" fmla="*/ 172 w 1316"/>
                <a:gd name="T33" fmla="*/ 218 h 722"/>
                <a:gd name="T34" fmla="*/ 465 w 1316"/>
                <a:gd name="T35" fmla="*/ 85 h 722"/>
                <a:gd name="T36" fmla="*/ 475 w 1316"/>
                <a:gd name="T37" fmla="*/ 24 h 722"/>
                <a:gd name="T38" fmla="*/ 415 w 1316"/>
                <a:gd name="T39" fmla="*/ 14 h 722"/>
                <a:gd name="T40" fmla="*/ 149 w 1316"/>
                <a:gd name="T41" fmla="*/ 135 h 722"/>
                <a:gd name="T42" fmla="*/ 146 w 1316"/>
                <a:gd name="T43" fmla="*/ 136 h 722"/>
                <a:gd name="T44" fmla="*/ 1 w 1316"/>
                <a:gd name="T45" fmla="*/ 395 h 722"/>
                <a:gd name="T46" fmla="*/ 1 w 1316"/>
                <a:gd name="T47" fmla="*/ 403 h 722"/>
                <a:gd name="T48" fmla="*/ 1 w 1316"/>
                <a:gd name="T49" fmla="*/ 404 h 722"/>
                <a:gd name="T50" fmla="*/ 17 w 1316"/>
                <a:gd name="T51" fmla="*/ 549 h 722"/>
                <a:gd name="T52" fmla="*/ 34 w 1316"/>
                <a:gd name="T53" fmla="*/ 569 h 722"/>
                <a:gd name="T54" fmla="*/ 658 w 1316"/>
                <a:gd name="T55" fmla="*/ 722 h 722"/>
                <a:gd name="T56" fmla="*/ 1283 w 1316"/>
                <a:gd name="T57" fmla="*/ 569 h 722"/>
                <a:gd name="T58" fmla="*/ 1300 w 1316"/>
                <a:gd name="T59" fmla="*/ 549 h 722"/>
                <a:gd name="T60" fmla="*/ 1315 w 1316"/>
                <a:gd name="T61" fmla="*/ 404 h 722"/>
                <a:gd name="T62" fmla="*/ 1315 w 1316"/>
                <a:gd name="T63" fmla="*/ 404 h 722"/>
                <a:gd name="T64" fmla="*/ 1315 w 1316"/>
                <a:gd name="T65" fmla="*/ 404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16" h="722">
                  <a:moveTo>
                    <a:pt x="1315" y="404"/>
                  </a:moveTo>
                  <a:cubicBezTo>
                    <a:pt x="1315" y="403"/>
                    <a:pt x="1315" y="403"/>
                    <a:pt x="1315" y="403"/>
                  </a:cubicBezTo>
                  <a:cubicBezTo>
                    <a:pt x="1315" y="400"/>
                    <a:pt x="1315" y="398"/>
                    <a:pt x="1315" y="395"/>
                  </a:cubicBezTo>
                  <a:cubicBezTo>
                    <a:pt x="1313" y="332"/>
                    <a:pt x="1309" y="183"/>
                    <a:pt x="1170" y="136"/>
                  </a:cubicBezTo>
                  <a:cubicBezTo>
                    <a:pt x="1169" y="136"/>
                    <a:pt x="1168" y="135"/>
                    <a:pt x="1167" y="135"/>
                  </a:cubicBezTo>
                  <a:cubicBezTo>
                    <a:pt x="1022" y="98"/>
                    <a:pt x="902" y="15"/>
                    <a:pt x="901" y="14"/>
                  </a:cubicBezTo>
                  <a:cubicBezTo>
                    <a:pt x="882" y="0"/>
                    <a:pt x="855" y="5"/>
                    <a:pt x="841" y="25"/>
                  </a:cubicBezTo>
                  <a:cubicBezTo>
                    <a:pt x="827" y="44"/>
                    <a:pt x="832" y="71"/>
                    <a:pt x="851" y="85"/>
                  </a:cubicBezTo>
                  <a:cubicBezTo>
                    <a:pt x="857" y="89"/>
                    <a:pt x="984" y="177"/>
                    <a:pt x="1144" y="218"/>
                  </a:cubicBezTo>
                  <a:cubicBezTo>
                    <a:pt x="1218" y="245"/>
                    <a:pt x="1226" y="325"/>
                    <a:pt x="1229" y="398"/>
                  </a:cubicBezTo>
                  <a:cubicBezTo>
                    <a:pt x="1229" y="400"/>
                    <a:pt x="1229" y="403"/>
                    <a:pt x="1229" y="406"/>
                  </a:cubicBezTo>
                  <a:cubicBezTo>
                    <a:pt x="1229" y="434"/>
                    <a:pt x="1227" y="479"/>
                    <a:pt x="1222" y="504"/>
                  </a:cubicBezTo>
                  <a:cubicBezTo>
                    <a:pt x="1170" y="534"/>
                    <a:pt x="967" y="636"/>
                    <a:pt x="658" y="636"/>
                  </a:cubicBezTo>
                  <a:cubicBezTo>
                    <a:pt x="350" y="636"/>
                    <a:pt x="146" y="534"/>
                    <a:pt x="94" y="504"/>
                  </a:cubicBezTo>
                  <a:cubicBezTo>
                    <a:pt x="89" y="479"/>
                    <a:pt x="86" y="434"/>
                    <a:pt x="87" y="405"/>
                  </a:cubicBezTo>
                  <a:cubicBezTo>
                    <a:pt x="87" y="403"/>
                    <a:pt x="87" y="400"/>
                    <a:pt x="87" y="397"/>
                  </a:cubicBezTo>
                  <a:cubicBezTo>
                    <a:pt x="90" y="324"/>
                    <a:pt x="98" y="245"/>
                    <a:pt x="172" y="218"/>
                  </a:cubicBezTo>
                  <a:cubicBezTo>
                    <a:pt x="332" y="177"/>
                    <a:pt x="459" y="88"/>
                    <a:pt x="465" y="85"/>
                  </a:cubicBezTo>
                  <a:cubicBezTo>
                    <a:pt x="484" y="71"/>
                    <a:pt x="489" y="44"/>
                    <a:pt x="475" y="24"/>
                  </a:cubicBezTo>
                  <a:cubicBezTo>
                    <a:pt x="461" y="5"/>
                    <a:pt x="434" y="0"/>
                    <a:pt x="415" y="14"/>
                  </a:cubicBezTo>
                  <a:cubicBezTo>
                    <a:pt x="414" y="15"/>
                    <a:pt x="294" y="98"/>
                    <a:pt x="149" y="135"/>
                  </a:cubicBezTo>
                  <a:cubicBezTo>
                    <a:pt x="148" y="135"/>
                    <a:pt x="147" y="135"/>
                    <a:pt x="146" y="136"/>
                  </a:cubicBezTo>
                  <a:cubicBezTo>
                    <a:pt x="7" y="183"/>
                    <a:pt x="3" y="332"/>
                    <a:pt x="1" y="395"/>
                  </a:cubicBezTo>
                  <a:cubicBezTo>
                    <a:pt x="1" y="398"/>
                    <a:pt x="1" y="400"/>
                    <a:pt x="1" y="403"/>
                  </a:cubicBezTo>
                  <a:cubicBezTo>
                    <a:pt x="1" y="404"/>
                    <a:pt x="1" y="404"/>
                    <a:pt x="1" y="404"/>
                  </a:cubicBezTo>
                  <a:cubicBezTo>
                    <a:pt x="1" y="420"/>
                    <a:pt x="0" y="506"/>
                    <a:pt x="17" y="549"/>
                  </a:cubicBezTo>
                  <a:cubicBezTo>
                    <a:pt x="20" y="557"/>
                    <a:pt x="26" y="564"/>
                    <a:pt x="34" y="569"/>
                  </a:cubicBezTo>
                  <a:cubicBezTo>
                    <a:pt x="43" y="575"/>
                    <a:pt x="274" y="722"/>
                    <a:pt x="658" y="722"/>
                  </a:cubicBezTo>
                  <a:cubicBezTo>
                    <a:pt x="1043" y="722"/>
                    <a:pt x="1274" y="575"/>
                    <a:pt x="1283" y="569"/>
                  </a:cubicBezTo>
                  <a:cubicBezTo>
                    <a:pt x="1290" y="564"/>
                    <a:pt x="1297" y="557"/>
                    <a:pt x="1300" y="549"/>
                  </a:cubicBezTo>
                  <a:cubicBezTo>
                    <a:pt x="1316" y="506"/>
                    <a:pt x="1315" y="421"/>
                    <a:pt x="1315" y="404"/>
                  </a:cubicBezTo>
                  <a:close/>
                  <a:moveTo>
                    <a:pt x="1315" y="404"/>
                  </a:moveTo>
                  <a:cubicBezTo>
                    <a:pt x="1315" y="404"/>
                    <a:pt x="1315" y="404"/>
                    <a:pt x="1315" y="4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C3605A3F-717A-4D90-8656-1E68E89C978A}"/>
              </a:ext>
            </a:extLst>
          </p:cNvPr>
          <p:cNvGrpSpPr/>
          <p:nvPr/>
        </p:nvGrpSpPr>
        <p:grpSpPr>
          <a:xfrm>
            <a:off x="7975713" y="3376724"/>
            <a:ext cx="352752" cy="332106"/>
            <a:chOff x="-22879050" y="1400175"/>
            <a:chExt cx="4719637" cy="4443413"/>
          </a:xfrm>
          <a:solidFill>
            <a:schemeClr val="bg1"/>
          </a:solidFill>
        </p:grpSpPr>
        <p:sp>
          <p:nvSpPr>
            <p:cNvPr id="231" name="Freeform 7">
              <a:extLst>
                <a:ext uri="{FF2B5EF4-FFF2-40B4-BE49-F238E27FC236}">
                  <a16:creationId xmlns:a16="http://schemas.microsoft.com/office/drawing/2014/main" id="{D2E75860-73D2-41B8-A770-5DC4A7F1E3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974175" y="4097338"/>
              <a:ext cx="269875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5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2" name="Freeform 8">
              <a:extLst>
                <a:ext uri="{FF2B5EF4-FFF2-40B4-BE49-F238E27FC236}">
                  <a16:creationId xmlns:a16="http://schemas.microsoft.com/office/drawing/2014/main" id="{A1252698-160D-40D1-AEF7-F650E12C19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434425" y="4097338"/>
              <a:ext cx="269875" cy="503238"/>
            </a:xfrm>
            <a:custGeom>
              <a:avLst/>
              <a:gdLst>
                <a:gd name="T0" fmla="*/ 44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4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4 w 89"/>
                <a:gd name="T13" fmla="*/ 0 h 166"/>
                <a:gd name="T14" fmla="*/ 44 w 89"/>
                <a:gd name="T15" fmla="*/ 0 h 166"/>
                <a:gd name="T16" fmla="*/ 44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4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3" name="Freeform 9">
              <a:extLst>
                <a:ext uri="{FF2B5EF4-FFF2-40B4-BE49-F238E27FC236}">
                  <a16:creationId xmlns:a16="http://schemas.microsoft.com/office/drawing/2014/main" id="{14706FB8-B34B-406C-9051-A8F182B866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894675" y="40973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5 h 166"/>
                <a:gd name="T4" fmla="*/ 0 w 88"/>
                <a:gd name="T5" fmla="*/ 122 h 166"/>
                <a:gd name="T6" fmla="*/ 44 w 88"/>
                <a:gd name="T7" fmla="*/ 166 h 166"/>
                <a:gd name="T8" fmla="*/ 88 w 88"/>
                <a:gd name="T9" fmla="*/ 122 h 166"/>
                <a:gd name="T10" fmla="*/ 88 w 88"/>
                <a:gd name="T11" fmla="*/ 45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2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4" name="Freeform 10">
              <a:extLst>
                <a:ext uri="{FF2B5EF4-FFF2-40B4-BE49-F238E27FC236}">
                  <a16:creationId xmlns:a16="http://schemas.microsoft.com/office/drawing/2014/main" id="{70CD96D9-AEA6-4B1A-B064-95276A7317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410488" y="40973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5 h 166"/>
                <a:gd name="T4" fmla="*/ 0 w 88"/>
                <a:gd name="T5" fmla="*/ 122 h 166"/>
                <a:gd name="T6" fmla="*/ 44 w 88"/>
                <a:gd name="T7" fmla="*/ 166 h 166"/>
                <a:gd name="T8" fmla="*/ 88 w 88"/>
                <a:gd name="T9" fmla="*/ 122 h 166"/>
                <a:gd name="T10" fmla="*/ 88 w 88"/>
                <a:gd name="T11" fmla="*/ 45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2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5" name="Freeform 11">
              <a:extLst>
                <a:ext uri="{FF2B5EF4-FFF2-40B4-BE49-F238E27FC236}">
                  <a16:creationId xmlns:a16="http://schemas.microsoft.com/office/drawing/2014/main" id="{6A5975A8-32A8-41F6-9750-3F322EC22D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873913" y="4097338"/>
              <a:ext cx="271462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5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6" name="Freeform 12">
              <a:extLst>
                <a:ext uri="{FF2B5EF4-FFF2-40B4-BE49-F238E27FC236}">
                  <a16:creationId xmlns:a16="http://schemas.microsoft.com/office/drawing/2014/main" id="{CD14BB95-A99B-447A-B0F9-5020B21F52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332575" y="40973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5 h 166"/>
                <a:gd name="T4" fmla="*/ 0 w 88"/>
                <a:gd name="T5" fmla="*/ 122 h 166"/>
                <a:gd name="T6" fmla="*/ 44 w 88"/>
                <a:gd name="T7" fmla="*/ 166 h 166"/>
                <a:gd name="T8" fmla="*/ 88 w 88"/>
                <a:gd name="T9" fmla="*/ 122 h 166"/>
                <a:gd name="T10" fmla="*/ 88 w 88"/>
                <a:gd name="T11" fmla="*/ 45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8" y="146"/>
                    <a:pt x="88" y="122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7" name="Freeform 13">
              <a:extLst>
                <a:ext uri="{FF2B5EF4-FFF2-40B4-BE49-F238E27FC236}">
                  <a16:creationId xmlns:a16="http://schemas.microsoft.com/office/drawing/2014/main" id="{9AC857D6-AE98-40D6-93F2-03ED0B75C2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974175" y="3348038"/>
              <a:ext cx="269875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4 h 166"/>
                <a:gd name="T4" fmla="*/ 0 w 89"/>
                <a:gd name="T5" fmla="*/ 121 h 166"/>
                <a:gd name="T6" fmla="*/ 45 w 89"/>
                <a:gd name="T7" fmla="*/ 166 h 166"/>
                <a:gd name="T8" fmla="*/ 89 w 89"/>
                <a:gd name="T9" fmla="*/ 121 h 166"/>
                <a:gd name="T10" fmla="*/ 89 w 89"/>
                <a:gd name="T11" fmla="*/ 44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1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8" name="Freeform 14">
              <a:extLst>
                <a:ext uri="{FF2B5EF4-FFF2-40B4-BE49-F238E27FC236}">
                  <a16:creationId xmlns:a16="http://schemas.microsoft.com/office/drawing/2014/main" id="{7130CB7E-2E76-4572-B792-45058644EB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434425" y="3348038"/>
              <a:ext cx="269875" cy="503238"/>
            </a:xfrm>
            <a:custGeom>
              <a:avLst/>
              <a:gdLst>
                <a:gd name="T0" fmla="*/ 44 w 89"/>
                <a:gd name="T1" fmla="*/ 0 h 166"/>
                <a:gd name="T2" fmla="*/ 0 w 89"/>
                <a:gd name="T3" fmla="*/ 44 h 166"/>
                <a:gd name="T4" fmla="*/ 0 w 89"/>
                <a:gd name="T5" fmla="*/ 121 h 166"/>
                <a:gd name="T6" fmla="*/ 44 w 89"/>
                <a:gd name="T7" fmla="*/ 166 h 166"/>
                <a:gd name="T8" fmla="*/ 89 w 89"/>
                <a:gd name="T9" fmla="*/ 121 h 166"/>
                <a:gd name="T10" fmla="*/ 89 w 89"/>
                <a:gd name="T11" fmla="*/ 44 h 166"/>
                <a:gd name="T12" fmla="*/ 44 w 89"/>
                <a:gd name="T13" fmla="*/ 0 h 166"/>
                <a:gd name="T14" fmla="*/ 44 w 89"/>
                <a:gd name="T15" fmla="*/ 0 h 166"/>
                <a:gd name="T16" fmla="*/ 44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9" y="146"/>
                    <a:pt x="89" y="121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9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9" name="Freeform 15">
              <a:extLst>
                <a:ext uri="{FF2B5EF4-FFF2-40B4-BE49-F238E27FC236}">
                  <a16:creationId xmlns:a16="http://schemas.microsoft.com/office/drawing/2014/main" id="{A644CF1A-2468-455B-AACF-3F2BBC869D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894675" y="33480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4 h 166"/>
                <a:gd name="T4" fmla="*/ 0 w 88"/>
                <a:gd name="T5" fmla="*/ 121 h 166"/>
                <a:gd name="T6" fmla="*/ 44 w 88"/>
                <a:gd name="T7" fmla="*/ 166 h 166"/>
                <a:gd name="T8" fmla="*/ 88 w 88"/>
                <a:gd name="T9" fmla="*/ 121 h 166"/>
                <a:gd name="T10" fmla="*/ 88 w 88"/>
                <a:gd name="T11" fmla="*/ 44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1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0" name="Freeform 16">
              <a:extLst>
                <a:ext uri="{FF2B5EF4-FFF2-40B4-BE49-F238E27FC236}">
                  <a16:creationId xmlns:a16="http://schemas.microsoft.com/office/drawing/2014/main" id="{8C204269-731E-49AA-81F6-6110BAE59E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410488" y="33480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4 h 166"/>
                <a:gd name="T4" fmla="*/ 0 w 88"/>
                <a:gd name="T5" fmla="*/ 121 h 166"/>
                <a:gd name="T6" fmla="*/ 44 w 88"/>
                <a:gd name="T7" fmla="*/ 166 h 166"/>
                <a:gd name="T8" fmla="*/ 88 w 88"/>
                <a:gd name="T9" fmla="*/ 121 h 166"/>
                <a:gd name="T10" fmla="*/ 88 w 88"/>
                <a:gd name="T11" fmla="*/ 44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1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1" name="Freeform 17">
              <a:extLst>
                <a:ext uri="{FF2B5EF4-FFF2-40B4-BE49-F238E27FC236}">
                  <a16:creationId xmlns:a16="http://schemas.microsoft.com/office/drawing/2014/main" id="{A95CC74C-F4BD-4A3D-B0D0-018C1EA794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873913" y="3348038"/>
              <a:ext cx="271462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4 h 166"/>
                <a:gd name="T4" fmla="*/ 0 w 89"/>
                <a:gd name="T5" fmla="*/ 121 h 166"/>
                <a:gd name="T6" fmla="*/ 45 w 89"/>
                <a:gd name="T7" fmla="*/ 166 h 166"/>
                <a:gd name="T8" fmla="*/ 89 w 89"/>
                <a:gd name="T9" fmla="*/ 121 h 166"/>
                <a:gd name="T10" fmla="*/ 89 w 89"/>
                <a:gd name="T11" fmla="*/ 44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1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2" name="Freeform 18">
              <a:extLst>
                <a:ext uri="{FF2B5EF4-FFF2-40B4-BE49-F238E27FC236}">
                  <a16:creationId xmlns:a16="http://schemas.microsoft.com/office/drawing/2014/main" id="{323009CD-D410-48CD-9F65-4CC21FC97A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332575" y="33480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4 h 166"/>
                <a:gd name="T4" fmla="*/ 0 w 88"/>
                <a:gd name="T5" fmla="*/ 121 h 166"/>
                <a:gd name="T6" fmla="*/ 44 w 88"/>
                <a:gd name="T7" fmla="*/ 166 h 166"/>
                <a:gd name="T8" fmla="*/ 88 w 88"/>
                <a:gd name="T9" fmla="*/ 121 h 166"/>
                <a:gd name="T10" fmla="*/ 88 w 88"/>
                <a:gd name="T11" fmla="*/ 44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8" y="146"/>
                    <a:pt x="88" y="121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3" name="Freeform 19">
              <a:extLst>
                <a:ext uri="{FF2B5EF4-FFF2-40B4-BE49-F238E27FC236}">
                  <a16:creationId xmlns:a16="http://schemas.microsoft.com/office/drawing/2014/main" id="{D09509BE-61AA-42FF-B137-F0C88F8FE1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191538" y="1971675"/>
              <a:ext cx="269875" cy="503238"/>
            </a:xfrm>
            <a:custGeom>
              <a:avLst/>
              <a:gdLst>
                <a:gd name="T0" fmla="*/ 44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4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4 w 89"/>
                <a:gd name="T13" fmla="*/ 0 h 166"/>
                <a:gd name="T14" fmla="*/ 44 w 89"/>
                <a:gd name="T15" fmla="*/ 0 h 166"/>
                <a:gd name="T16" fmla="*/ 44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4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4" name="Freeform 20">
              <a:extLst>
                <a:ext uri="{FF2B5EF4-FFF2-40B4-BE49-F238E27FC236}">
                  <a16:creationId xmlns:a16="http://schemas.microsoft.com/office/drawing/2014/main" id="{500E5765-B17A-4143-8F2C-FBAB1DAA1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651788" y="1971675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5 h 166"/>
                <a:gd name="T4" fmla="*/ 0 w 88"/>
                <a:gd name="T5" fmla="*/ 122 h 166"/>
                <a:gd name="T6" fmla="*/ 44 w 88"/>
                <a:gd name="T7" fmla="*/ 166 h 166"/>
                <a:gd name="T8" fmla="*/ 88 w 88"/>
                <a:gd name="T9" fmla="*/ 122 h 166"/>
                <a:gd name="T10" fmla="*/ 88 w 88"/>
                <a:gd name="T11" fmla="*/ 45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2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5" name="Freeform 21">
              <a:extLst>
                <a:ext uri="{FF2B5EF4-FFF2-40B4-BE49-F238E27FC236}">
                  <a16:creationId xmlns:a16="http://schemas.microsoft.com/office/drawing/2014/main" id="{40BD9504-7853-453B-A288-F16F23BFD9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115213" y="1971675"/>
              <a:ext cx="269875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5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6" name="Freeform 22">
              <a:extLst>
                <a:ext uri="{FF2B5EF4-FFF2-40B4-BE49-F238E27FC236}">
                  <a16:creationId xmlns:a16="http://schemas.microsoft.com/office/drawing/2014/main" id="{3502172D-0540-4098-B324-3657296685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879050" y="1400175"/>
              <a:ext cx="4719637" cy="4443413"/>
            </a:xfrm>
            <a:custGeom>
              <a:avLst/>
              <a:gdLst>
                <a:gd name="T0" fmla="*/ 1511 w 1556"/>
                <a:gd name="T1" fmla="*/ 426 h 1465"/>
                <a:gd name="T2" fmla="*/ 1183 w 1556"/>
                <a:gd name="T3" fmla="*/ 426 h 1465"/>
                <a:gd name="T4" fmla="*/ 1183 w 1556"/>
                <a:gd name="T5" fmla="*/ 44 h 1465"/>
                <a:gd name="T6" fmla="*/ 1138 w 1556"/>
                <a:gd name="T7" fmla="*/ 0 h 1465"/>
                <a:gd name="T8" fmla="*/ 418 w 1556"/>
                <a:gd name="T9" fmla="*/ 0 h 1465"/>
                <a:gd name="T10" fmla="*/ 373 w 1556"/>
                <a:gd name="T11" fmla="*/ 44 h 1465"/>
                <a:gd name="T12" fmla="*/ 373 w 1556"/>
                <a:gd name="T13" fmla="*/ 426 h 1465"/>
                <a:gd name="T14" fmla="*/ 45 w 1556"/>
                <a:gd name="T15" fmla="*/ 426 h 1465"/>
                <a:gd name="T16" fmla="*/ 0 w 1556"/>
                <a:gd name="T17" fmla="*/ 470 h 1465"/>
                <a:gd name="T18" fmla="*/ 45 w 1556"/>
                <a:gd name="T19" fmla="*/ 515 h 1465"/>
                <a:gd name="T20" fmla="*/ 86 w 1556"/>
                <a:gd name="T21" fmla="*/ 515 h 1465"/>
                <a:gd name="T22" fmla="*/ 86 w 1556"/>
                <a:gd name="T23" fmla="*/ 1421 h 1465"/>
                <a:gd name="T24" fmla="*/ 131 w 1556"/>
                <a:gd name="T25" fmla="*/ 1465 h 1465"/>
                <a:gd name="T26" fmla="*/ 1425 w 1556"/>
                <a:gd name="T27" fmla="*/ 1465 h 1465"/>
                <a:gd name="T28" fmla="*/ 1470 w 1556"/>
                <a:gd name="T29" fmla="*/ 1421 h 1465"/>
                <a:gd name="T30" fmla="*/ 1470 w 1556"/>
                <a:gd name="T31" fmla="*/ 515 h 1465"/>
                <a:gd name="T32" fmla="*/ 1511 w 1556"/>
                <a:gd name="T33" fmla="*/ 515 h 1465"/>
                <a:gd name="T34" fmla="*/ 1556 w 1556"/>
                <a:gd name="T35" fmla="*/ 470 h 1465"/>
                <a:gd name="T36" fmla="*/ 1511 w 1556"/>
                <a:gd name="T37" fmla="*/ 426 h 1465"/>
                <a:gd name="T38" fmla="*/ 997 w 1556"/>
                <a:gd name="T39" fmla="*/ 1376 h 1465"/>
                <a:gd name="T40" fmla="*/ 822 w 1556"/>
                <a:gd name="T41" fmla="*/ 1376 h 1465"/>
                <a:gd name="T42" fmla="*/ 822 w 1556"/>
                <a:gd name="T43" fmla="*/ 1371 h 1465"/>
                <a:gd name="T44" fmla="*/ 822 w 1556"/>
                <a:gd name="T45" fmla="*/ 1305 h 1465"/>
                <a:gd name="T46" fmla="*/ 997 w 1556"/>
                <a:gd name="T47" fmla="*/ 1305 h 1465"/>
                <a:gd name="T48" fmla="*/ 997 w 1556"/>
                <a:gd name="T49" fmla="*/ 1376 h 1465"/>
                <a:gd name="T50" fmla="*/ 734 w 1556"/>
                <a:gd name="T51" fmla="*/ 1376 h 1465"/>
                <a:gd name="T52" fmla="*/ 559 w 1556"/>
                <a:gd name="T53" fmla="*/ 1376 h 1465"/>
                <a:gd name="T54" fmla="*/ 559 w 1556"/>
                <a:gd name="T55" fmla="*/ 1305 h 1465"/>
                <a:gd name="T56" fmla="*/ 734 w 1556"/>
                <a:gd name="T57" fmla="*/ 1305 h 1465"/>
                <a:gd name="T58" fmla="*/ 734 w 1556"/>
                <a:gd name="T59" fmla="*/ 1371 h 1465"/>
                <a:gd name="T60" fmla="*/ 734 w 1556"/>
                <a:gd name="T61" fmla="*/ 1376 h 1465"/>
                <a:gd name="T62" fmla="*/ 1085 w 1556"/>
                <a:gd name="T63" fmla="*/ 1376 h 1465"/>
                <a:gd name="T64" fmla="*/ 1085 w 1556"/>
                <a:gd name="T65" fmla="*/ 1260 h 1465"/>
                <a:gd name="T66" fmla="*/ 1041 w 1556"/>
                <a:gd name="T67" fmla="*/ 1216 h 1465"/>
                <a:gd name="T68" fmla="*/ 515 w 1556"/>
                <a:gd name="T69" fmla="*/ 1216 h 1465"/>
                <a:gd name="T70" fmla="*/ 470 w 1556"/>
                <a:gd name="T71" fmla="*/ 1260 h 1465"/>
                <a:gd name="T72" fmla="*/ 470 w 1556"/>
                <a:gd name="T73" fmla="*/ 1376 h 1465"/>
                <a:gd name="T74" fmla="*/ 175 w 1556"/>
                <a:gd name="T75" fmla="*/ 1376 h 1465"/>
                <a:gd name="T76" fmla="*/ 175 w 1556"/>
                <a:gd name="T77" fmla="*/ 515 h 1465"/>
                <a:gd name="T78" fmla="*/ 1381 w 1556"/>
                <a:gd name="T79" fmla="*/ 515 h 1465"/>
                <a:gd name="T80" fmla="*/ 1381 w 1556"/>
                <a:gd name="T81" fmla="*/ 1376 h 1465"/>
                <a:gd name="T82" fmla="*/ 1085 w 1556"/>
                <a:gd name="T83" fmla="*/ 1376 h 1465"/>
                <a:gd name="T84" fmla="*/ 462 w 1556"/>
                <a:gd name="T85" fmla="*/ 89 h 1465"/>
                <a:gd name="T86" fmla="*/ 1094 w 1556"/>
                <a:gd name="T87" fmla="*/ 89 h 1465"/>
                <a:gd name="T88" fmla="*/ 1094 w 1556"/>
                <a:gd name="T89" fmla="*/ 426 h 1465"/>
                <a:gd name="T90" fmla="*/ 462 w 1556"/>
                <a:gd name="T91" fmla="*/ 426 h 1465"/>
                <a:gd name="T92" fmla="*/ 462 w 1556"/>
                <a:gd name="T93" fmla="*/ 89 h 1465"/>
                <a:gd name="T94" fmla="*/ 462 w 1556"/>
                <a:gd name="T95" fmla="*/ 89 h 1465"/>
                <a:gd name="T96" fmla="*/ 462 w 1556"/>
                <a:gd name="T97" fmla="*/ 89 h 1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56" h="1465">
                  <a:moveTo>
                    <a:pt x="1511" y="426"/>
                  </a:moveTo>
                  <a:cubicBezTo>
                    <a:pt x="1183" y="426"/>
                    <a:pt x="1183" y="426"/>
                    <a:pt x="1183" y="426"/>
                  </a:cubicBezTo>
                  <a:cubicBezTo>
                    <a:pt x="1183" y="44"/>
                    <a:pt x="1183" y="44"/>
                    <a:pt x="1183" y="44"/>
                  </a:cubicBezTo>
                  <a:cubicBezTo>
                    <a:pt x="1183" y="20"/>
                    <a:pt x="1163" y="0"/>
                    <a:pt x="1138" y="0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393" y="0"/>
                    <a:pt x="373" y="20"/>
                    <a:pt x="373" y="44"/>
                  </a:cubicBezTo>
                  <a:cubicBezTo>
                    <a:pt x="373" y="426"/>
                    <a:pt x="373" y="426"/>
                    <a:pt x="373" y="426"/>
                  </a:cubicBezTo>
                  <a:cubicBezTo>
                    <a:pt x="45" y="426"/>
                    <a:pt x="45" y="426"/>
                    <a:pt x="45" y="426"/>
                  </a:cubicBezTo>
                  <a:cubicBezTo>
                    <a:pt x="20" y="426"/>
                    <a:pt x="0" y="446"/>
                    <a:pt x="0" y="470"/>
                  </a:cubicBezTo>
                  <a:cubicBezTo>
                    <a:pt x="0" y="495"/>
                    <a:pt x="20" y="515"/>
                    <a:pt x="45" y="515"/>
                  </a:cubicBezTo>
                  <a:cubicBezTo>
                    <a:pt x="86" y="515"/>
                    <a:pt x="86" y="515"/>
                    <a:pt x="86" y="515"/>
                  </a:cubicBezTo>
                  <a:cubicBezTo>
                    <a:pt x="86" y="1421"/>
                    <a:pt x="86" y="1421"/>
                    <a:pt x="86" y="1421"/>
                  </a:cubicBezTo>
                  <a:cubicBezTo>
                    <a:pt x="86" y="1445"/>
                    <a:pt x="106" y="1465"/>
                    <a:pt x="131" y="1465"/>
                  </a:cubicBezTo>
                  <a:cubicBezTo>
                    <a:pt x="1425" y="1465"/>
                    <a:pt x="1425" y="1465"/>
                    <a:pt x="1425" y="1465"/>
                  </a:cubicBezTo>
                  <a:cubicBezTo>
                    <a:pt x="1450" y="1465"/>
                    <a:pt x="1470" y="1445"/>
                    <a:pt x="1470" y="1421"/>
                  </a:cubicBezTo>
                  <a:cubicBezTo>
                    <a:pt x="1470" y="515"/>
                    <a:pt x="1470" y="515"/>
                    <a:pt x="1470" y="515"/>
                  </a:cubicBezTo>
                  <a:cubicBezTo>
                    <a:pt x="1511" y="515"/>
                    <a:pt x="1511" y="515"/>
                    <a:pt x="1511" y="515"/>
                  </a:cubicBezTo>
                  <a:cubicBezTo>
                    <a:pt x="1536" y="515"/>
                    <a:pt x="1556" y="495"/>
                    <a:pt x="1556" y="470"/>
                  </a:cubicBezTo>
                  <a:cubicBezTo>
                    <a:pt x="1556" y="446"/>
                    <a:pt x="1536" y="426"/>
                    <a:pt x="1511" y="426"/>
                  </a:cubicBezTo>
                  <a:close/>
                  <a:moveTo>
                    <a:pt x="997" y="1376"/>
                  </a:moveTo>
                  <a:cubicBezTo>
                    <a:pt x="822" y="1376"/>
                    <a:pt x="822" y="1376"/>
                    <a:pt x="822" y="1376"/>
                  </a:cubicBezTo>
                  <a:cubicBezTo>
                    <a:pt x="822" y="1375"/>
                    <a:pt x="822" y="1373"/>
                    <a:pt x="822" y="1371"/>
                  </a:cubicBezTo>
                  <a:cubicBezTo>
                    <a:pt x="822" y="1305"/>
                    <a:pt x="822" y="1305"/>
                    <a:pt x="822" y="1305"/>
                  </a:cubicBezTo>
                  <a:cubicBezTo>
                    <a:pt x="997" y="1305"/>
                    <a:pt x="997" y="1305"/>
                    <a:pt x="997" y="1305"/>
                  </a:cubicBezTo>
                  <a:lnTo>
                    <a:pt x="997" y="1376"/>
                  </a:lnTo>
                  <a:close/>
                  <a:moveTo>
                    <a:pt x="734" y="1376"/>
                  </a:moveTo>
                  <a:cubicBezTo>
                    <a:pt x="559" y="1376"/>
                    <a:pt x="559" y="1376"/>
                    <a:pt x="559" y="1376"/>
                  </a:cubicBezTo>
                  <a:cubicBezTo>
                    <a:pt x="559" y="1305"/>
                    <a:pt x="559" y="1305"/>
                    <a:pt x="559" y="1305"/>
                  </a:cubicBezTo>
                  <a:cubicBezTo>
                    <a:pt x="734" y="1305"/>
                    <a:pt x="734" y="1305"/>
                    <a:pt x="734" y="1305"/>
                  </a:cubicBezTo>
                  <a:cubicBezTo>
                    <a:pt x="734" y="1371"/>
                    <a:pt x="734" y="1371"/>
                    <a:pt x="734" y="1371"/>
                  </a:cubicBezTo>
                  <a:cubicBezTo>
                    <a:pt x="734" y="1373"/>
                    <a:pt x="734" y="1375"/>
                    <a:pt x="734" y="1376"/>
                  </a:cubicBezTo>
                  <a:close/>
                  <a:moveTo>
                    <a:pt x="1085" y="1376"/>
                  </a:moveTo>
                  <a:cubicBezTo>
                    <a:pt x="1085" y="1260"/>
                    <a:pt x="1085" y="1260"/>
                    <a:pt x="1085" y="1260"/>
                  </a:cubicBezTo>
                  <a:cubicBezTo>
                    <a:pt x="1085" y="1236"/>
                    <a:pt x="1066" y="1216"/>
                    <a:pt x="1041" y="1216"/>
                  </a:cubicBezTo>
                  <a:cubicBezTo>
                    <a:pt x="515" y="1216"/>
                    <a:pt x="515" y="1216"/>
                    <a:pt x="515" y="1216"/>
                  </a:cubicBezTo>
                  <a:cubicBezTo>
                    <a:pt x="490" y="1216"/>
                    <a:pt x="470" y="1236"/>
                    <a:pt x="470" y="1260"/>
                  </a:cubicBezTo>
                  <a:cubicBezTo>
                    <a:pt x="470" y="1376"/>
                    <a:pt x="470" y="1376"/>
                    <a:pt x="470" y="1376"/>
                  </a:cubicBezTo>
                  <a:cubicBezTo>
                    <a:pt x="175" y="1376"/>
                    <a:pt x="175" y="1376"/>
                    <a:pt x="175" y="1376"/>
                  </a:cubicBezTo>
                  <a:cubicBezTo>
                    <a:pt x="175" y="515"/>
                    <a:pt x="175" y="515"/>
                    <a:pt x="175" y="515"/>
                  </a:cubicBezTo>
                  <a:cubicBezTo>
                    <a:pt x="1381" y="515"/>
                    <a:pt x="1381" y="515"/>
                    <a:pt x="1381" y="515"/>
                  </a:cubicBezTo>
                  <a:cubicBezTo>
                    <a:pt x="1381" y="1376"/>
                    <a:pt x="1381" y="1376"/>
                    <a:pt x="1381" y="1376"/>
                  </a:cubicBezTo>
                  <a:lnTo>
                    <a:pt x="1085" y="1376"/>
                  </a:lnTo>
                  <a:close/>
                  <a:moveTo>
                    <a:pt x="462" y="89"/>
                  </a:moveTo>
                  <a:cubicBezTo>
                    <a:pt x="1094" y="89"/>
                    <a:pt x="1094" y="89"/>
                    <a:pt x="1094" y="89"/>
                  </a:cubicBezTo>
                  <a:cubicBezTo>
                    <a:pt x="1094" y="426"/>
                    <a:pt x="1094" y="426"/>
                    <a:pt x="1094" y="426"/>
                  </a:cubicBezTo>
                  <a:cubicBezTo>
                    <a:pt x="462" y="426"/>
                    <a:pt x="462" y="426"/>
                    <a:pt x="462" y="426"/>
                  </a:cubicBezTo>
                  <a:lnTo>
                    <a:pt x="462" y="89"/>
                  </a:lnTo>
                  <a:close/>
                  <a:moveTo>
                    <a:pt x="462" y="89"/>
                  </a:moveTo>
                  <a:cubicBezTo>
                    <a:pt x="462" y="89"/>
                    <a:pt x="462" y="89"/>
                    <a:pt x="462" y="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10C6200E-8853-48FE-BA13-2BC2BC9B7E4E}"/>
              </a:ext>
            </a:extLst>
          </p:cNvPr>
          <p:cNvGrpSpPr/>
          <p:nvPr/>
        </p:nvGrpSpPr>
        <p:grpSpPr>
          <a:xfrm>
            <a:off x="5836076" y="4643506"/>
            <a:ext cx="460264" cy="325230"/>
            <a:chOff x="-22996525" y="-4899025"/>
            <a:chExt cx="4967287" cy="3509962"/>
          </a:xfrm>
          <a:solidFill>
            <a:schemeClr val="bg1"/>
          </a:solidFill>
        </p:grpSpPr>
        <p:sp>
          <p:nvSpPr>
            <p:cNvPr id="248" name="Freeform 23">
              <a:extLst>
                <a:ext uri="{FF2B5EF4-FFF2-40B4-BE49-F238E27FC236}">
                  <a16:creationId xmlns:a16="http://schemas.microsoft.com/office/drawing/2014/main" id="{EC2E29B5-209F-4497-8585-35F2F2B6EF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453475" y="-3640138"/>
              <a:ext cx="546100" cy="500063"/>
            </a:xfrm>
            <a:custGeom>
              <a:avLst/>
              <a:gdLst>
                <a:gd name="T0" fmla="*/ 277 w 344"/>
                <a:gd name="T1" fmla="*/ 0 h 315"/>
                <a:gd name="T2" fmla="*/ 0 w 344"/>
                <a:gd name="T3" fmla="*/ 0 h 315"/>
                <a:gd name="T4" fmla="*/ 0 w 344"/>
                <a:gd name="T5" fmla="*/ 315 h 315"/>
                <a:gd name="T6" fmla="*/ 344 w 344"/>
                <a:gd name="T7" fmla="*/ 315 h 315"/>
                <a:gd name="T8" fmla="*/ 277 w 344"/>
                <a:gd name="T9" fmla="*/ 0 h 315"/>
                <a:gd name="T10" fmla="*/ 277 w 344"/>
                <a:gd name="T11" fmla="*/ 0 h 315"/>
                <a:gd name="T12" fmla="*/ 277 w 344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4" h="315">
                  <a:moveTo>
                    <a:pt x="277" y="0"/>
                  </a:moveTo>
                  <a:lnTo>
                    <a:pt x="0" y="0"/>
                  </a:lnTo>
                  <a:lnTo>
                    <a:pt x="0" y="315"/>
                  </a:lnTo>
                  <a:lnTo>
                    <a:pt x="344" y="315"/>
                  </a:lnTo>
                  <a:lnTo>
                    <a:pt x="277" y="0"/>
                  </a:lnTo>
                  <a:close/>
                  <a:moveTo>
                    <a:pt x="277" y="0"/>
                  </a:moveTo>
                  <a:lnTo>
                    <a:pt x="27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9" name="Freeform 24">
              <a:extLst>
                <a:ext uri="{FF2B5EF4-FFF2-40B4-BE49-F238E27FC236}">
                  <a16:creationId xmlns:a16="http://schemas.microsoft.com/office/drawing/2014/main" id="{5577C4EA-9ACD-4191-9D33-A84CFB9E21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453475" y="-3640138"/>
              <a:ext cx="546100" cy="500063"/>
            </a:xfrm>
            <a:custGeom>
              <a:avLst/>
              <a:gdLst>
                <a:gd name="T0" fmla="*/ 277 w 344"/>
                <a:gd name="T1" fmla="*/ 0 h 315"/>
                <a:gd name="T2" fmla="*/ 0 w 344"/>
                <a:gd name="T3" fmla="*/ 0 h 315"/>
                <a:gd name="T4" fmla="*/ 0 w 344"/>
                <a:gd name="T5" fmla="*/ 315 h 315"/>
                <a:gd name="T6" fmla="*/ 344 w 344"/>
                <a:gd name="T7" fmla="*/ 315 h 315"/>
                <a:gd name="T8" fmla="*/ 277 w 344"/>
                <a:gd name="T9" fmla="*/ 0 h 315"/>
                <a:gd name="T10" fmla="*/ 277 w 344"/>
                <a:gd name="T11" fmla="*/ 0 h 315"/>
                <a:gd name="T12" fmla="*/ 277 w 344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4" h="315">
                  <a:moveTo>
                    <a:pt x="277" y="0"/>
                  </a:moveTo>
                  <a:lnTo>
                    <a:pt x="0" y="0"/>
                  </a:lnTo>
                  <a:lnTo>
                    <a:pt x="0" y="315"/>
                  </a:lnTo>
                  <a:lnTo>
                    <a:pt x="344" y="315"/>
                  </a:lnTo>
                  <a:lnTo>
                    <a:pt x="277" y="0"/>
                  </a:lnTo>
                  <a:moveTo>
                    <a:pt x="277" y="0"/>
                  </a:moveTo>
                  <a:lnTo>
                    <a:pt x="277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0" name="Freeform 25">
              <a:extLst>
                <a:ext uri="{FF2B5EF4-FFF2-40B4-BE49-F238E27FC236}">
                  <a16:creationId xmlns:a16="http://schemas.microsoft.com/office/drawing/2014/main" id="{842BDAE6-8E99-41D4-9A3D-0DBBE1DC46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427825" y="-4419600"/>
              <a:ext cx="1076325" cy="973138"/>
            </a:xfrm>
            <a:custGeom>
              <a:avLst/>
              <a:gdLst>
                <a:gd name="T0" fmla="*/ 434 w 678"/>
                <a:gd name="T1" fmla="*/ 0 h 613"/>
                <a:gd name="T2" fmla="*/ 434 w 678"/>
                <a:gd name="T3" fmla="*/ 201 h 613"/>
                <a:gd name="T4" fmla="*/ 247 w 678"/>
                <a:gd name="T5" fmla="*/ 201 h 613"/>
                <a:gd name="T6" fmla="*/ 247 w 678"/>
                <a:gd name="T7" fmla="*/ 0 h 613"/>
                <a:gd name="T8" fmla="*/ 0 w 678"/>
                <a:gd name="T9" fmla="*/ 0 h 613"/>
                <a:gd name="T10" fmla="*/ 0 w 678"/>
                <a:gd name="T11" fmla="*/ 613 h 613"/>
                <a:gd name="T12" fmla="*/ 678 w 678"/>
                <a:gd name="T13" fmla="*/ 613 h 613"/>
                <a:gd name="T14" fmla="*/ 678 w 678"/>
                <a:gd name="T15" fmla="*/ 0 h 613"/>
                <a:gd name="T16" fmla="*/ 434 w 678"/>
                <a:gd name="T17" fmla="*/ 0 h 613"/>
                <a:gd name="T18" fmla="*/ 434 w 678"/>
                <a:gd name="T19" fmla="*/ 0 h 613"/>
                <a:gd name="T20" fmla="*/ 434 w 678"/>
                <a:gd name="T21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8" h="613">
                  <a:moveTo>
                    <a:pt x="434" y="0"/>
                  </a:moveTo>
                  <a:lnTo>
                    <a:pt x="434" y="201"/>
                  </a:lnTo>
                  <a:lnTo>
                    <a:pt x="247" y="201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0" y="613"/>
                  </a:lnTo>
                  <a:lnTo>
                    <a:pt x="678" y="613"/>
                  </a:lnTo>
                  <a:lnTo>
                    <a:pt x="678" y="0"/>
                  </a:lnTo>
                  <a:lnTo>
                    <a:pt x="434" y="0"/>
                  </a:lnTo>
                  <a:close/>
                  <a:moveTo>
                    <a:pt x="434" y="0"/>
                  </a:moveTo>
                  <a:lnTo>
                    <a:pt x="4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1" name="Freeform 26">
              <a:extLst>
                <a:ext uri="{FF2B5EF4-FFF2-40B4-BE49-F238E27FC236}">
                  <a16:creationId xmlns:a16="http://schemas.microsoft.com/office/drawing/2014/main" id="{ADB8E3F0-E6BE-4B23-9794-F3BD2BE992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427825" y="-4419600"/>
              <a:ext cx="1076325" cy="973138"/>
            </a:xfrm>
            <a:custGeom>
              <a:avLst/>
              <a:gdLst>
                <a:gd name="T0" fmla="*/ 434 w 678"/>
                <a:gd name="T1" fmla="*/ 0 h 613"/>
                <a:gd name="T2" fmla="*/ 434 w 678"/>
                <a:gd name="T3" fmla="*/ 201 h 613"/>
                <a:gd name="T4" fmla="*/ 247 w 678"/>
                <a:gd name="T5" fmla="*/ 201 h 613"/>
                <a:gd name="T6" fmla="*/ 247 w 678"/>
                <a:gd name="T7" fmla="*/ 0 h 613"/>
                <a:gd name="T8" fmla="*/ 0 w 678"/>
                <a:gd name="T9" fmla="*/ 0 h 613"/>
                <a:gd name="T10" fmla="*/ 0 w 678"/>
                <a:gd name="T11" fmla="*/ 613 h 613"/>
                <a:gd name="T12" fmla="*/ 678 w 678"/>
                <a:gd name="T13" fmla="*/ 613 h 613"/>
                <a:gd name="T14" fmla="*/ 678 w 678"/>
                <a:gd name="T15" fmla="*/ 0 h 613"/>
                <a:gd name="T16" fmla="*/ 434 w 678"/>
                <a:gd name="T17" fmla="*/ 0 h 613"/>
                <a:gd name="T18" fmla="*/ 434 w 678"/>
                <a:gd name="T19" fmla="*/ 0 h 613"/>
                <a:gd name="T20" fmla="*/ 434 w 678"/>
                <a:gd name="T21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8" h="613">
                  <a:moveTo>
                    <a:pt x="434" y="0"/>
                  </a:moveTo>
                  <a:lnTo>
                    <a:pt x="434" y="201"/>
                  </a:lnTo>
                  <a:lnTo>
                    <a:pt x="247" y="201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0" y="613"/>
                  </a:lnTo>
                  <a:lnTo>
                    <a:pt x="678" y="613"/>
                  </a:lnTo>
                  <a:lnTo>
                    <a:pt x="678" y="0"/>
                  </a:lnTo>
                  <a:lnTo>
                    <a:pt x="434" y="0"/>
                  </a:lnTo>
                  <a:moveTo>
                    <a:pt x="434" y="0"/>
                  </a:moveTo>
                  <a:lnTo>
                    <a:pt x="43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2" name="Freeform 27">
              <a:extLst>
                <a:ext uri="{FF2B5EF4-FFF2-40B4-BE49-F238E27FC236}">
                  <a16:creationId xmlns:a16="http://schemas.microsoft.com/office/drawing/2014/main" id="{AB7C1FB0-20B1-4DC7-BB1F-089CFBD200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996525" y="-4899025"/>
              <a:ext cx="4967287" cy="3014663"/>
            </a:xfrm>
            <a:custGeom>
              <a:avLst/>
              <a:gdLst>
                <a:gd name="T0" fmla="*/ 1630 w 1638"/>
                <a:gd name="T1" fmla="*/ 897 h 994"/>
                <a:gd name="T2" fmla="*/ 1532 w 1638"/>
                <a:gd name="T3" fmla="*/ 897 h 994"/>
                <a:gd name="T4" fmla="*/ 1532 w 1638"/>
                <a:gd name="T5" fmla="*/ 576 h 994"/>
                <a:gd name="T6" fmla="*/ 1404 w 1638"/>
                <a:gd name="T7" fmla="*/ 576 h 994"/>
                <a:gd name="T8" fmla="*/ 1404 w 1638"/>
                <a:gd name="T9" fmla="*/ 681 h 994"/>
                <a:gd name="T10" fmla="*/ 1306 w 1638"/>
                <a:gd name="T11" fmla="*/ 681 h 994"/>
                <a:gd name="T12" fmla="*/ 1306 w 1638"/>
                <a:gd name="T13" fmla="*/ 576 h 994"/>
                <a:gd name="T14" fmla="*/ 1177 w 1638"/>
                <a:gd name="T15" fmla="*/ 576 h 994"/>
                <a:gd name="T16" fmla="*/ 1177 w 1638"/>
                <a:gd name="T17" fmla="*/ 897 h 994"/>
                <a:gd name="T18" fmla="*/ 1084 w 1638"/>
                <a:gd name="T19" fmla="*/ 897 h 994"/>
                <a:gd name="T20" fmla="*/ 1084 w 1638"/>
                <a:gd name="T21" fmla="*/ 0 h 994"/>
                <a:gd name="T22" fmla="*/ 987 w 1638"/>
                <a:gd name="T23" fmla="*/ 0 h 994"/>
                <a:gd name="T24" fmla="*/ 987 w 1638"/>
                <a:gd name="T25" fmla="*/ 897 h 994"/>
                <a:gd name="T26" fmla="*/ 941 w 1638"/>
                <a:gd name="T27" fmla="*/ 897 h 994"/>
                <a:gd name="T28" fmla="*/ 941 w 1638"/>
                <a:gd name="T29" fmla="*/ 623 h 994"/>
                <a:gd name="T30" fmla="*/ 848 w 1638"/>
                <a:gd name="T31" fmla="*/ 178 h 994"/>
                <a:gd name="T32" fmla="*/ 271 w 1638"/>
                <a:gd name="T33" fmla="*/ 178 h 994"/>
                <a:gd name="T34" fmla="*/ 271 w 1638"/>
                <a:gd name="T35" fmla="*/ 580 h 994"/>
                <a:gd name="T36" fmla="*/ 0 w 1638"/>
                <a:gd name="T37" fmla="*/ 580 h 994"/>
                <a:gd name="T38" fmla="*/ 0 w 1638"/>
                <a:gd name="T39" fmla="*/ 994 h 994"/>
                <a:gd name="T40" fmla="*/ 65 w 1638"/>
                <a:gd name="T41" fmla="*/ 994 h 994"/>
                <a:gd name="T42" fmla="*/ 236 w 1638"/>
                <a:gd name="T43" fmla="*/ 881 h 994"/>
                <a:gd name="T44" fmla="*/ 408 w 1638"/>
                <a:gd name="T45" fmla="*/ 994 h 994"/>
                <a:gd name="T46" fmla="*/ 533 w 1638"/>
                <a:gd name="T47" fmla="*/ 994 h 994"/>
                <a:gd name="T48" fmla="*/ 705 w 1638"/>
                <a:gd name="T49" fmla="*/ 881 h 994"/>
                <a:gd name="T50" fmla="*/ 876 w 1638"/>
                <a:gd name="T51" fmla="*/ 994 h 994"/>
                <a:gd name="T52" fmla="*/ 1638 w 1638"/>
                <a:gd name="T53" fmla="*/ 994 h 994"/>
                <a:gd name="T54" fmla="*/ 1638 w 1638"/>
                <a:gd name="T55" fmla="*/ 897 h 994"/>
                <a:gd name="T56" fmla="*/ 1630 w 1638"/>
                <a:gd name="T57" fmla="*/ 897 h 994"/>
                <a:gd name="T58" fmla="*/ 412 w 1638"/>
                <a:gd name="T59" fmla="*/ 677 h 994"/>
                <a:gd name="T60" fmla="*/ 412 w 1638"/>
                <a:gd name="T61" fmla="*/ 318 h 994"/>
                <a:gd name="T62" fmla="*/ 733 w 1638"/>
                <a:gd name="T63" fmla="*/ 318 h 994"/>
                <a:gd name="T64" fmla="*/ 809 w 1638"/>
                <a:gd name="T65" fmla="*/ 677 h 994"/>
                <a:gd name="T66" fmla="*/ 412 w 1638"/>
                <a:gd name="T67" fmla="*/ 677 h 994"/>
                <a:gd name="T68" fmla="*/ 412 w 1638"/>
                <a:gd name="T69" fmla="*/ 677 h 994"/>
                <a:gd name="T70" fmla="*/ 412 w 1638"/>
                <a:gd name="T71" fmla="*/ 677 h 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38" h="994">
                  <a:moveTo>
                    <a:pt x="1630" y="897"/>
                  </a:moveTo>
                  <a:cubicBezTo>
                    <a:pt x="1532" y="897"/>
                    <a:pt x="1532" y="897"/>
                    <a:pt x="1532" y="897"/>
                  </a:cubicBezTo>
                  <a:cubicBezTo>
                    <a:pt x="1532" y="576"/>
                    <a:pt x="1532" y="576"/>
                    <a:pt x="1532" y="576"/>
                  </a:cubicBezTo>
                  <a:cubicBezTo>
                    <a:pt x="1404" y="576"/>
                    <a:pt x="1404" y="576"/>
                    <a:pt x="1404" y="576"/>
                  </a:cubicBezTo>
                  <a:cubicBezTo>
                    <a:pt x="1404" y="681"/>
                    <a:pt x="1404" y="681"/>
                    <a:pt x="1404" y="681"/>
                  </a:cubicBezTo>
                  <a:cubicBezTo>
                    <a:pt x="1306" y="681"/>
                    <a:pt x="1306" y="681"/>
                    <a:pt x="1306" y="681"/>
                  </a:cubicBezTo>
                  <a:cubicBezTo>
                    <a:pt x="1306" y="576"/>
                    <a:pt x="1306" y="576"/>
                    <a:pt x="1306" y="576"/>
                  </a:cubicBezTo>
                  <a:cubicBezTo>
                    <a:pt x="1177" y="576"/>
                    <a:pt x="1177" y="576"/>
                    <a:pt x="1177" y="576"/>
                  </a:cubicBezTo>
                  <a:cubicBezTo>
                    <a:pt x="1177" y="897"/>
                    <a:pt x="1177" y="897"/>
                    <a:pt x="1177" y="897"/>
                  </a:cubicBezTo>
                  <a:cubicBezTo>
                    <a:pt x="1084" y="897"/>
                    <a:pt x="1084" y="897"/>
                    <a:pt x="1084" y="897"/>
                  </a:cubicBezTo>
                  <a:cubicBezTo>
                    <a:pt x="1084" y="0"/>
                    <a:pt x="1084" y="0"/>
                    <a:pt x="1084" y="0"/>
                  </a:cubicBezTo>
                  <a:cubicBezTo>
                    <a:pt x="987" y="0"/>
                    <a:pt x="987" y="0"/>
                    <a:pt x="987" y="0"/>
                  </a:cubicBezTo>
                  <a:cubicBezTo>
                    <a:pt x="987" y="897"/>
                    <a:pt x="987" y="897"/>
                    <a:pt x="987" y="897"/>
                  </a:cubicBezTo>
                  <a:cubicBezTo>
                    <a:pt x="941" y="897"/>
                    <a:pt x="941" y="897"/>
                    <a:pt x="941" y="897"/>
                  </a:cubicBezTo>
                  <a:cubicBezTo>
                    <a:pt x="941" y="623"/>
                    <a:pt x="941" y="623"/>
                    <a:pt x="941" y="623"/>
                  </a:cubicBezTo>
                  <a:cubicBezTo>
                    <a:pt x="848" y="178"/>
                    <a:pt x="848" y="178"/>
                    <a:pt x="848" y="178"/>
                  </a:cubicBezTo>
                  <a:cubicBezTo>
                    <a:pt x="271" y="178"/>
                    <a:pt x="271" y="178"/>
                    <a:pt x="271" y="178"/>
                  </a:cubicBezTo>
                  <a:cubicBezTo>
                    <a:pt x="271" y="580"/>
                    <a:pt x="271" y="580"/>
                    <a:pt x="271" y="580"/>
                  </a:cubicBezTo>
                  <a:cubicBezTo>
                    <a:pt x="0" y="580"/>
                    <a:pt x="0" y="580"/>
                    <a:pt x="0" y="580"/>
                  </a:cubicBezTo>
                  <a:cubicBezTo>
                    <a:pt x="0" y="994"/>
                    <a:pt x="0" y="994"/>
                    <a:pt x="0" y="994"/>
                  </a:cubicBezTo>
                  <a:cubicBezTo>
                    <a:pt x="65" y="994"/>
                    <a:pt x="65" y="994"/>
                    <a:pt x="65" y="994"/>
                  </a:cubicBezTo>
                  <a:cubicBezTo>
                    <a:pt x="93" y="927"/>
                    <a:pt x="160" y="881"/>
                    <a:pt x="236" y="881"/>
                  </a:cubicBezTo>
                  <a:cubicBezTo>
                    <a:pt x="313" y="881"/>
                    <a:pt x="379" y="927"/>
                    <a:pt x="408" y="994"/>
                  </a:cubicBezTo>
                  <a:cubicBezTo>
                    <a:pt x="533" y="994"/>
                    <a:pt x="533" y="994"/>
                    <a:pt x="533" y="994"/>
                  </a:cubicBezTo>
                  <a:cubicBezTo>
                    <a:pt x="562" y="927"/>
                    <a:pt x="628" y="881"/>
                    <a:pt x="705" y="881"/>
                  </a:cubicBezTo>
                  <a:cubicBezTo>
                    <a:pt x="781" y="881"/>
                    <a:pt x="848" y="927"/>
                    <a:pt x="876" y="994"/>
                  </a:cubicBezTo>
                  <a:cubicBezTo>
                    <a:pt x="1638" y="994"/>
                    <a:pt x="1638" y="994"/>
                    <a:pt x="1638" y="994"/>
                  </a:cubicBezTo>
                  <a:cubicBezTo>
                    <a:pt x="1638" y="897"/>
                    <a:pt x="1638" y="897"/>
                    <a:pt x="1638" y="897"/>
                  </a:cubicBezTo>
                  <a:lnTo>
                    <a:pt x="1630" y="897"/>
                  </a:lnTo>
                  <a:close/>
                  <a:moveTo>
                    <a:pt x="412" y="677"/>
                  </a:moveTo>
                  <a:cubicBezTo>
                    <a:pt x="412" y="318"/>
                    <a:pt x="412" y="318"/>
                    <a:pt x="412" y="318"/>
                  </a:cubicBezTo>
                  <a:cubicBezTo>
                    <a:pt x="733" y="318"/>
                    <a:pt x="733" y="318"/>
                    <a:pt x="733" y="318"/>
                  </a:cubicBezTo>
                  <a:cubicBezTo>
                    <a:pt x="809" y="677"/>
                    <a:pt x="809" y="677"/>
                    <a:pt x="809" y="677"/>
                  </a:cubicBezTo>
                  <a:cubicBezTo>
                    <a:pt x="412" y="677"/>
                    <a:pt x="412" y="677"/>
                    <a:pt x="412" y="677"/>
                  </a:cubicBezTo>
                  <a:close/>
                  <a:moveTo>
                    <a:pt x="412" y="677"/>
                  </a:moveTo>
                  <a:cubicBezTo>
                    <a:pt x="412" y="677"/>
                    <a:pt x="412" y="677"/>
                    <a:pt x="412" y="6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3" name="Freeform 28">
              <a:extLst>
                <a:ext uri="{FF2B5EF4-FFF2-40B4-BE49-F238E27FC236}">
                  <a16:creationId xmlns:a16="http://schemas.microsoft.com/office/drawing/2014/main" id="{6C9046FC-2A90-4179-94FA-56B3A0F08F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550438" y="-1931988"/>
              <a:ext cx="542925" cy="542925"/>
            </a:xfrm>
            <a:custGeom>
              <a:avLst/>
              <a:gdLst>
                <a:gd name="T0" fmla="*/ 179 w 179"/>
                <a:gd name="T1" fmla="*/ 89 h 179"/>
                <a:gd name="T2" fmla="*/ 89 w 179"/>
                <a:gd name="T3" fmla="*/ 179 h 179"/>
                <a:gd name="T4" fmla="*/ 0 w 179"/>
                <a:gd name="T5" fmla="*/ 89 h 179"/>
                <a:gd name="T6" fmla="*/ 89 w 179"/>
                <a:gd name="T7" fmla="*/ 0 h 179"/>
                <a:gd name="T8" fmla="*/ 179 w 179"/>
                <a:gd name="T9" fmla="*/ 89 h 179"/>
                <a:gd name="T10" fmla="*/ 179 w 179"/>
                <a:gd name="T11" fmla="*/ 89 h 179"/>
                <a:gd name="T12" fmla="*/ 179 w 179"/>
                <a:gd name="T13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179">
                  <a:moveTo>
                    <a:pt x="179" y="89"/>
                  </a:moveTo>
                  <a:cubicBezTo>
                    <a:pt x="179" y="139"/>
                    <a:pt x="139" y="179"/>
                    <a:pt x="89" y="179"/>
                  </a:cubicBezTo>
                  <a:cubicBezTo>
                    <a:pt x="40" y="179"/>
                    <a:pt x="0" y="139"/>
                    <a:pt x="0" y="89"/>
                  </a:cubicBezTo>
                  <a:cubicBezTo>
                    <a:pt x="0" y="40"/>
                    <a:pt x="40" y="0"/>
                    <a:pt x="89" y="0"/>
                  </a:cubicBezTo>
                  <a:cubicBezTo>
                    <a:pt x="139" y="0"/>
                    <a:pt x="179" y="40"/>
                    <a:pt x="179" y="89"/>
                  </a:cubicBezTo>
                  <a:close/>
                  <a:moveTo>
                    <a:pt x="179" y="89"/>
                  </a:moveTo>
                  <a:cubicBezTo>
                    <a:pt x="179" y="89"/>
                    <a:pt x="179" y="89"/>
                    <a:pt x="179" y="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4" name="Freeform 29">
              <a:extLst>
                <a:ext uri="{FF2B5EF4-FFF2-40B4-BE49-F238E27FC236}">
                  <a16:creationId xmlns:a16="http://schemas.microsoft.com/office/drawing/2014/main" id="{214C405E-407F-4CAF-A549-B97B5AE102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131213" y="-1931988"/>
              <a:ext cx="542925" cy="542925"/>
            </a:xfrm>
            <a:custGeom>
              <a:avLst/>
              <a:gdLst>
                <a:gd name="T0" fmla="*/ 179 w 179"/>
                <a:gd name="T1" fmla="*/ 89 h 179"/>
                <a:gd name="T2" fmla="*/ 90 w 179"/>
                <a:gd name="T3" fmla="*/ 179 h 179"/>
                <a:gd name="T4" fmla="*/ 0 w 179"/>
                <a:gd name="T5" fmla="*/ 89 h 179"/>
                <a:gd name="T6" fmla="*/ 90 w 179"/>
                <a:gd name="T7" fmla="*/ 0 h 179"/>
                <a:gd name="T8" fmla="*/ 179 w 179"/>
                <a:gd name="T9" fmla="*/ 89 h 179"/>
                <a:gd name="T10" fmla="*/ 179 w 179"/>
                <a:gd name="T11" fmla="*/ 89 h 179"/>
                <a:gd name="T12" fmla="*/ 179 w 179"/>
                <a:gd name="T13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179">
                  <a:moveTo>
                    <a:pt x="179" y="89"/>
                  </a:moveTo>
                  <a:cubicBezTo>
                    <a:pt x="179" y="139"/>
                    <a:pt x="139" y="179"/>
                    <a:pt x="90" y="179"/>
                  </a:cubicBezTo>
                  <a:cubicBezTo>
                    <a:pt x="40" y="179"/>
                    <a:pt x="0" y="139"/>
                    <a:pt x="0" y="89"/>
                  </a:cubicBezTo>
                  <a:cubicBezTo>
                    <a:pt x="0" y="40"/>
                    <a:pt x="40" y="0"/>
                    <a:pt x="90" y="0"/>
                  </a:cubicBezTo>
                  <a:cubicBezTo>
                    <a:pt x="139" y="0"/>
                    <a:pt x="179" y="40"/>
                    <a:pt x="179" y="89"/>
                  </a:cubicBezTo>
                  <a:close/>
                  <a:moveTo>
                    <a:pt x="179" y="89"/>
                  </a:moveTo>
                  <a:cubicBezTo>
                    <a:pt x="179" y="89"/>
                    <a:pt x="179" y="89"/>
                    <a:pt x="179" y="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A6CDA593-333E-4B9E-AF74-30614DEF1621}"/>
              </a:ext>
            </a:extLst>
          </p:cNvPr>
          <p:cNvGrpSpPr/>
          <p:nvPr/>
        </p:nvGrpSpPr>
        <p:grpSpPr>
          <a:xfrm>
            <a:off x="7323939" y="4246486"/>
            <a:ext cx="302972" cy="276679"/>
            <a:chOff x="-11425238" y="4537075"/>
            <a:chExt cx="4756150" cy="4343401"/>
          </a:xfrm>
          <a:solidFill>
            <a:schemeClr val="bg1"/>
          </a:solidFill>
        </p:grpSpPr>
        <p:sp>
          <p:nvSpPr>
            <p:cNvPr id="256" name="Freeform 30">
              <a:extLst>
                <a:ext uri="{FF2B5EF4-FFF2-40B4-BE49-F238E27FC236}">
                  <a16:creationId xmlns:a16="http://schemas.microsoft.com/office/drawing/2014/main" id="{CF662AA8-605F-48BE-89F3-A857FED89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25238" y="4537075"/>
              <a:ext cx="4756150" cy="4343400"/>
            </a:xfrm>
            <a:custGeom>
              <a:avLst/>
              <a:gdLst>
                <a:gd name="T0" fmla="*/ 1553 w 1568"/>
                <a:gd name="T1" fmla="*/ 430 h 1432"/>
                <a:gd name="T2" fmla="*/ 797 w 1568"/>
                <a:gd name="T3" fmla="*/ 4 h 1432"/>
                <a:gd name="T4" fmla="*/ 770 w 1568"/>
                <a:gd name="T5" fmla="*/ 4 h 1432"/>
                <a:gd name="T6" fmla="*/ 14 w 1568"/>
                <a:gd name="T7" fmla="*/ 430 h 1432"/>
                <a:gd name="T8" fmla="*/ 0 w 1568"/>
                <a:gd name="T9" fmla="*/ 454 h 1432"/>
                <a:gd name="T10" fmla="*/ 0 w 1568"/>
                <a:gd name="T11" fmla="*/ 1424 h 1432"/>
                <a:gd name="T12" fmla="*/ 8 w 1568"/>
                <a:gd name="T13" fmla="*/ 1432 h 1432"/>
                <a:gd name="T14" fmla="*/ 175 w 1568"/>
                <a:gd name="T15" fmla="*/ 1432 h 1432"/>
                <a:gd name="T16" fmla="*/ 183 w 1568"/>
                <a:gd name="T17" fmla="*/ 1424 h 1432"/>
                <a:gd name="T18" fmla="*/ 183 w 1568"/>
                <a:gd name="T19" fmla="*/ 601 h 1432"/>
                <a:gd name="T20" fmla="*/ 1384 w 1568"/>
                <a:gd name="T21" fmla="*/ 601 h 1432"/>
                <a:gd name="T22" fmla="*/ 1384 w 1568"/>
                <a:gd name="T23" fmla="*/ 1424 h 1432"/>
                <a:gd name="T24" fmla="*/ 1392 w 1568"/>
                <a:gd name="T25" fmla="*/ 1432 h 1432"/>
                <a:gd name="T26" fmla="*/ 1559 w 1568"/>
                <a:gd name="T27" fmla="*/ 1432 h 1432"/>
                <a:gd name="T28" fmla="*/ 1568 w 1568"/>
                <a:gd name="T29" fmla="*/ 1424 h 1432"/>
                <a:gd name="T30" fmla="*/ 1568 w 1568"/>
                <a:gd name="T31" fmla="*/ 454 h 1432"/>
                <a:gd name="T32" fmla="*/ 1553 w 1568"/>
                <a:gd name="T33" fmla="*/ 430 h 1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68" h="1432">
                  <a:moveTo>
                    <a:pt x="1553" y="430"/>
                  </a:moveTo>
                  <a:cubicBezTo>
                    <a:pt x="797" y="4"/>
                    <a:pt x="797" y="4"/>
                    <a:pt x="797" y="4"/>
                  </a:cubicBezTo>
                  <a:cubicBezTo>
                    <a:pt x="789" y="0"/>
                    <a:pt x="778" y="0"/>
                    <a:pt x="770" y="4"/>
                  </a:cubicBezTo>
                  <a:cubicBezTo>
                    <a:pt x="14" y="430"/>
                    <a:pt x="14" y="430"/>
                    <a:pt x="14" y="430"/>
                  </a:cubicBezTo>
                  <a:cubicBezTo>
                    <a:pt x="5" y="435"/>
                    <a:pt x="0" y="444"/>
                    <a:pt x="0" y="454"/>
                  </a:cubicBezTo>
                  <a:cubicBezTo>
                    <a:pt x="0" y="1424"/>
                    <a:pt x="0" y="1424"/>
                    <a:pt x="0" y="1424"/>
                  </a:cubicBezTo>
                  <a:cubicBezTo>
                    <a:pt x="0" y="1428"/>
                    <a:pt x="3" y="1432"/>
                    <a:pt x="8" y="1432"/>
                  </a:cubicBezTo>
                  <a:cubicBezTo>
                    <a:pt x="175" y="1432"/>
                    <a:pt x="175" y="1432"/>
                    <a:pt x="175" y="1432"/>
                  </a:cubicBezTo>
                  <a:cubicBezTo>
                    <a:pt x="179" y="1432"/>
                    <a:pt x="183" y="1428"/>
                    <a:pt x="183" y="1424"/>
                  </a:cubicBezTo>
                  <a:cubicBezTo>
                    <a:pt x="183" y="601"/>
                    <a:pt x="183" y="601"/>
                    <a:pt x="183" y="601"/>
                  </a:cubicBezTo>
                  <a:cubicBezTo>
                    <a:pt x="1384" y="601"/>
                    <a:pt x="1384" y="601"/>
                    <a:pt x="1384" y="601"/>
                  </a:cubicBezTo>
                  <a:cubicBezTo>
                    <a:pt x="1384" y="1424"/>
                    <a:pt x="1384" y="1424"/>
                    <a:pt x="1384" y="1424"/>
                  </a:cubicBezTo>
                  <a:cubicBezTo>
                    <a:pt x="1384" y="1428"/>
                    <a:pt x="1388" y="1432"/>
                    <a:pt x="1392" y="1432"/>
                  </a:cubicBezTo>
                  <a:cubicBezTo>
                    <a:pt x="1559" y="1432"/>
                    <a:pt x="1559" y="1432"/>
                    <a:pt x="1559" y="1432"/>
                  </a:cubicBezTo>
                  <a:cubicBezTo>
                    <a:pt x="1564" y="1432"/>
                    <a:pt x="1568" y="1428"/>
                    <a:pt x="1568" y="1424"/>
                  </a:cubicBezTo>
                  <a:cubicBezTo>
                    <a:pt x="1568" y="454"/>
                    <a:pt x="1568" y="454"/>
                    <a:pt x="1568" y="454"/>
                  </a:cubicBezTo>
                  <a:cubicBezTo>
                    <a:pt x="1568" y="444"/>
                    <a:pt x="1562" y="435"/>
                    <a:pt x="1553" y="4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7" name="Freeform 31">
              <a:extLst>
                <a:ext uri="{FF2B5EF4-FFF2-40B4-BE49-F238E27FC236}">
                  <a16:creationId xmlns:a16="http://schemas.microsoft.com/office/drawing/2014/main" id="{317AB4F9-CD08-4E3F-9C95-93872D095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8324850" y="8091488"/>
              <a:ext cx="787400" cy="788988"/>
            </a:xfrm>
            <a:custGeom>
              <a:avLst/>
              <a:gdLst>
                <a:gd name="T0" fmla="*/ 232 w 260"/>
                <a:gd name="T1" fmla="*/ 0 h 260"/>
                <a:gd name="T2" fmla="*/ 28 w 260"/>
                <a:gd name="T3" fmla="*/ 0 h 260"/>
                <a:gd name="T4" fmla="*/ 0 w 260"/>
                <a:gd name="T5" fmla="*/ 28 h 260"/>
                <a:gd name="T6" fmla="*/ 0 w 260"/>
                <a:gd name="T7" fmla="*/ 232 h 260"/>
                <a:gd name="T8" fmla="*/ 28 w 260"/>
                <a:gd name="T9" fmla="*/ 260 h 260"/>
                <a:gd name="T10" fmla="*/ 232 w 260"/>
                <a:gd name="T11" fmla="*/ 260 h 260"/>
                <a:gd name="T12" fmla="*/ 260 w 260"/>
                <a:gd name="T13" fmla="*/ 232 h 260"/>
                <a:gd name="T14" fmla="*/ 260 w 260"/>
                <a:gd name="T15" fmla="*/ 28 h 260"/>
                <a:gd name="T16" fmla="*/ 232 w 260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260">
                  <a:moveTo>
                    <a:pt x="232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60"/>
                    <a:pt x="28" y="260"/>
                  </a:cubicBezTo>
                  <a:cubicBezTo>
                    <a:pt x="232" y="260"/>
                    <a:pt x="232" y="260"/>
                    <a:pt x="232" y="260"/>
                  </a:cubicBezTo>
                  <a:cubicBezTo>
                    <a:pt x="247" y="260"/>
                    <a:pt x="260" y="247"/>
                    <a:pt x="260" y="232"/>
                  </a:cubicBezTo>
                  <a:cubicBezTo>
                    <a:pt x="260" y="28"/>
                    <a:pt x="260" y="28"/>
                    <a:pt x="260" y="28"/>
                  </a:cubicBezTo>
                  <a:cubicBezTo>
                    <a:pt x="260" y="13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8" name="Freeform 32">
              <a:extLst>
                <a:ext uri="{FF2B5EF4-FFF2-40B4-BE49-F238E27FC236}">
                  <a16:creationId xmlns:a16="http://schemas.microsoft.com/office/drawing/2014/main" id="{40BD8624-68F3-4E12-B2D3-ABF00D74C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-9440863" y="8091488"/>
              <a:ext cx="784225" cy="788988"/>
            </a:xfrm>
            <a:custGeom>
              <a:avLst/>
              <a:gdLst>
                <a:gd name="T0" fmla="*/ 232 w 259"/>
                <a:gd name="T1" fmla="*/ 0 h 260"/>
                <a:gd name="T2" fmla="*/ 27 w 259"/>
                <a:gd name="T3" fmla="*/ 0 h 260"/>
                <a:gd name="T4" fmla="*/ 0 w 259"/>
                <a:gd name="T5" fmla="*/ 28 h 260"/>
                <a:gd name="T6" fmla="*/ 0 w 259"/>
                <a:gd name="T7" fmla="*/ 232 h 260"/>
                <a:gd name="T8" fmla="*/ 27 w 259"/>
                <a:gd name="T9" fmla="*/ 260 h 260"/>
                <a:gd name="T10" fmla="*/ 232 w 259"/>
                <a:gd name="T11" fmla="*/ 260 h 260"/>
                <a:gd name="T12" fmla="*/ 259 w 259"/>
                <a:gd name="T13" fmla="*/ 232 h 260"/>
                <a:gd name="T14" fmla="*/ 259 w 259"/>
                <a:gd name="T15" fmla="*/ 28 h 260"/>
                <a:gd name="T16" fmla="*/ 232 w 259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260">
                  <a:moveTo>
                    <a:pt x="232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60"/>
                    <a:pt x="27" y="260"/>
                  </a:cubicBezTo>
                  <a:cubicBezTo>
                    <a:pt x="232" y="260"/>
                    <a:pt x="232" y="260"/>
                    <a:pt x="232" y="260"/>
                  </a:cubicBezTo>
                  <a:cubicBezTo>
                    <a:pt x="247" y="260"/>
                    <a:pt x="259" y="247"/>
                    <a:pt x="259" y="232"/>
                  </a:cubicBezTo>
                  <a:cubicBezTo>
                    <a:pt x="259" y="28"/>
                    <a:pt x="259" y="28"/>
                    <a:pt x="259" y="28"/>
                  </a:cubicBezTo>
                  <a:cubicBezTo>
                    <a:pt x="259" y="13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9" name="Freeform 33">
              <a:extLst>
                <a:ext uri="{FF2B5EF4-FFF2-40B4-BE49-F238E27FC236}">
                  <a16:creationId xmlns:a16="http://schemas.microsoft.com/office/drawing/2014/main" id="{AA63CE0B-3AD9-420F-91B5-FC0907ADF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556875" y="8091488"/>
              <a:ext cx="784225" cy="788988"/>
            </a:xfrm>
            <a:custGeom>
              <a:avLst/>
              <a:gdLst>
                <a:gd name="T0" fmla="*/ 232 w 259"/>
                <a:gd name="T1" fmla="*/ 0 h 260"/>
                <a:gd name="T2" fmla="*/ 27 w 259"/>
                <a:gd name="T3" fmla="*/ 0 h 260"/>
                <a:gd name="T4" fmla="*/ 0 w 259"/>
                <a:gd name="T5" fmla="*/ 28 h 260"/>
                <a:gd name="T6" fmla="*/ 0 w 259"/>
                <a:gd name="T7" fmla="*/ 232 h 260"/>
                <a:gd name="T8" fmla="*/ 27 w 259"/>
                <a:gd name="T9" fmla="*/ 260 h 260"/>
                <a:gd name="T10" fmla="*/ 232 w 259"/>
                <a:gd name="T11" fmla="*/ 260 h 260"/>
                <a:gd name="T12" fmla="*/ 259 w 259"/>
                <a:gd name="T13" fmla="*/ 232 h 260"/>
                <a:gd name="T14" fmla="*/ 259 w 259"/>
                <a:gd name="T15" fmla="*/ 28 h 260"/>
                <a:gd name="T16" fmla="*/ 232 w 259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260">
                  <a:moveTo>
                    <a:pt x="232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60"/>
                    <a:pt x="27" y="260"/>
                  </a:cubicBezTo>
                  <a:cubicBezTo>
                    <a:pt x="232" y="260"/>
                    <a:pt x="232" y="260"/>
                    <a:pt x="232" y="260"/>
                  </a:cubicBezTo>
                  <a:cubicBezTo>
                    <a:pt x="247" y="260"/>
                    <a:pt x="259" y="247"/>
                    <a:pt x="259" y="232"/>
                  </a:cubicBezTo>
                  <a:cubicBezTo>
                    <a:pt x="259" y="28"/>
                    <a:pt x="259" y="28"/>
                    <a:pt x="259" y="28"/>
                  </a:cubicBezTo>
                  <a:cubicBezTo>
                    <a:pt x="259" y="13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0" name="Freeform 34">
              <a:extLst>
                <a:ext uri="{FF2B5EF4-FFF2-40B4-BE49-F238E27FC236}">
                  <a16:creationId xmlns:a16="http://schemas.microsoft.com/office/drawing/2014/main" id="{81DEC8E0-E1EF-406A-B908-B33A9D08E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-8324850" y="6954838"/>
              <a:ext cx="787400" cy="784225"/>
            </a:xfrm>
            <a:custGeom>
              <a:avLst/>
              <a:gdLst>
                <a:gd name="T0" fmla="*/ 232 w 260"/>
                <a:gd name="T1" fmla="*/ 0 h 259"/>
                <a:gd name="T2" fmla="*/ 28 w 260"/>
                <a:gd name="T3" fmla="*/ 0 h 259"/>
                <a:gd name="T4" fmla="*/ 0 w 260"/>
                <a:gd name="T5" fmla="*/ 27 h 259"/>
                <a:gd name="T6" fmla="*/ 0 w 260"/>
                <a:gd name="T7" fmla="*/ 232 h 259"/>
                <a:gd name="T8" fmla="*/ 28 w 260"/>
                <a:gd name="T9" fmla="*/ 259 h 259"/>
                <a:gd name="T10" fmla="*/ 232 w 260"/>
                <a:gd name="T11" fmla="*/ 259 h 259"/>
                <a:gd name="T12" fmla="*/ 260 w 260"/>
                <a:gd name="T13" fmla="*/ 232 h 259"/>
                <a:gd name="T14" fmla="*/ 260 w 260"/>
                <a:gd name="T15" fmla="*/ 27 h 259"/>
                <a:gd name="T16" fmla="*/ 232 w 260"/>
                <a:gd name="T17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259">
                  <a:moveTo>
                    <a:pt x="232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59"/>
                    <a:pt x="28" y="259"/>
                  </a:cubicBezTo>
                  <a:cubicBezTo>
                    <a:pt x="232" y="259"/>
                    <a:pt x="232" y="259"/>
                    <a:pt x="232" y="259"/>
                  </a:cubicBezTo>
                  <a:cubicBezTo>
                    <a:pt x="247" y="259"/>
                    <a:pt x="260" y="247"/>
                    <a:pt x="260" y="2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60" y="12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:a16="http://schemas.microsoft.com/office/drawing/2014/main" id="{F367E40D-3772-4912-ABA2-D5100C305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-9440863" y="6954838"/>
              <a:ext cx="784225" cy="784225"/>
            </a:xfrm>
            <a:custGeom>
              <a:avLst/>
              <a:gdLst>
                <a:gd name="T0" fmla="*/ 232 w 259"/>
                <a:gd name="T1" fmla="*/ 0 h 259"/>
                <a:gd name="T2" fmla="*/ 27 w 259"/>
                <a:gd name="T3" fmla="*/ 0 h 259"/>
                <a:gd name="T4" fmla="*/ 0 w 259"/>
                <a:gd name="T5" fmla="*/ 27 h 259"/>
                <a:gd name="T6" fmla="*/ 0 w 259"/>
                <a:gd name="T7" fmla="*/ 232 h 259"/>
                <a:gd name="T8" fmla="*/ 27 w 259"/>
                <a:gd name="T9" fmla="*/ 259 h 259"/>
                <a:gd name="T10" fmla="*/ 232 w 259"/>
                <a:gd name="T11" fmla="*/ 259 h 259"/>
                <a:gd name="T12" fmla="*/ 259 w 259"/>
                <a:gd name="T13" fmla="*/ 232 h 259"/>
                <a:gd name="T14" fmla="*/ 259 w 259"/>
                <a:gd name="T15" fmla="*/ 27 h 259"/>
                <a:gd name="T16" fmla="*/ 232 w 259"/>
                <a:gd name="T17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259">
                  <a:moveTo>
                    <a:pt x="232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59"/>
                    <a:pt x="27" y="259"/>
                  </a:cubicBezTo>
                  <a:cubicBezTo>
                    <a:pt x="232" y="259"/>
                    <a:pt x="232" y="259"/>
                    <a:pt x="232" y="259"/>
                  </a:cubicBezTo>
                  <a:cubicBezTo>
                    <a:pt x="247" y="259"/>
                    <a:pt x="259" y="247"/>
                    <a:pt x="259" y="232"/>
                  </a:cubicBezTo>
                  <a:cubicBezTo>
                    <a:pt x="259" y="27"/>
                    <a:pt x="259" y="27"/>
                    <a:pt x="259" y="27"/>
                  </a:cubicBezTo>
                  <a:cubicBezTo>
                    <a:pt x="259" y="12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:a16="http://schemas.microsoft.com/office/drawing/2014/main" id="{74B59B51-F39E-4530-827D-27542EA69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556875" y="6954838"/>
              <a:ext cx="784225" cy="784225"/>
            </a:xfrm>
            <a:custGeom>
              <a:avLst/>
              <a:gdLst>
                <a:gd name="T0" fmla="*/ 232 w 259"/>
                <a:gd name="T1" fmla="*/ 0 h 259"/>
                <a:gd name="T2" fmla="*/ 27 w 259"/>
                <a:gd name="T3" fmla="*/ 0 h 259"/>
                <a:gd name="T4" fmla="*/ 0 w 259"/>
                <a:gd name="T5" fmla="*/ 27 h 259"/>
                <a:gd name="T6" fmla="*/ 0 w 259"/>
                <a:gd name="T7" fmla="*/ 232 h 259"/>
                <a:gd name="T8" fmla="*/ 27 w 259"/>
                <a:gd name="T9" fmla="*/ 259 h 259"/>
                <a:gd name="T10" fmla="*/ 232 w 259"/>
                <a:gd name="T11" fmla="*/ 259 h 259"/>
                <a:gd name="T12" fmla="*/ 259 w 259"/>
                <a:gd name="T13" fmla="*/ 232 h 259"/>
                <a:gd name="T14" fmla="*/ 259 w 259"/>
                <a:gd name="T15" fmla="*/ 27 h 259"/>
                <a:gd name="T16" fmla="*/ 232 w 259"/>
                <a:gd name="T17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259">
                  <a:moveTo>
                    <a:pt x="232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59"/>
                    <a:pt x="27" y="259"/>
                  </a:cubicBezTo>
                  <a:cubicBezTo>
                    <a:pt x="232" y="259"/>
                    <a:pt x="232" y="259"/>
                    <a:pt x="232" y="259"/>
                  </a:cubicBezTo>
                  <a:cubicBezTo>
                    <a:pt x="247" y="259"/>
                    <a:pt x="259" y="247"/>
                    <a:pt x="259" y="232"/>
                  </a:cubicBezTo>
                  <a:cubicBezTo>
                    <a:pt x="259" y="27"/>
                    <a:pt x="259" y="27"/>
                    <a:pt x="259" y="27"/>
                  </a:cubicBezTo>
                  <a:cubicBezTo>
                    <a:pt x="259" y="12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B4E91BBD-13F4-4105-9675-CF25BEA4300A}"/>
              </a:ext>
            </a:extLst>
          </p:cNvPr>
          <p:cNvGrpSpPr/>
          <p:nvPr/>
        </p:nvGrpSpPr>
        <p:grpSpPr>
          <a:xfrm>
            <a:off x="4483161" y="4199642"/>
            <a:ext cx="278923" cy="372370"/>
            <a:chOff x="-15986125" y="2049463"/>
            <a:chExt cx="3724275" cy="4972050"/>
          </a:xfrm>
          <a:solidFill>
            <a:schemeClr val="bg1"/>
          </a:solidFill>
        </p:grpSpPr>
        <p:sp>
          <p:nvSpPr>
            <p:cNvPr id="264" name="Freeform 37">
              <a:extLst>
                <a:ext uri="{FF2B5EF4-FFF2-40B4-BE49-F238E27FC236}">
                  <a16:creationId xmlns:a16="http://schemas.microsoft.com/office/drawing/2014/main" id="{E7484CD2-0155-4323-A972-232B2B552D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381288" y="3900488"/>
              <a:ext cx="1273175" cy="946150"/>
            </a:xfrm>
            <a:custGeom>
              <a:avLst/>
              <a:gdLst>
                <a:gd name="T0" fmla="*/ 400 w 420"/>
                <a:gd name="T1" fmla="*/ 20 h 312"/>
                <a:gd name="T2" fmla="*/ 328 w 420"/>
                <a:gd name="T3" fmla="*/ 20 h 312"/>
                <a:gd name="T4" fmla="*/ 159 w 420"/>
                <a:gd name="T5" fmla="*/ 188 h 312"/>
                <a:gd name="T6" fmla="*/ 93 w 420"/>
                <a:gd name="T7" fmla="*/ 122 h 312"/>
                <a:gd name="T8" fmla="*/ 20 w 420"/>
                <a:gd name="T9" fmla="*/ 122 h 312"/>
                <a:gd name="T10" fmla="*/ 20 w 420"/>
                <a:gd name="T11" fmla="*/ 194 h 312"/>
                <a:gd name="T12" fmla="*/ 123 w 420"/>
                <a:gd name="T13" fmla="*/ 297 h 312"/>
                <a:gd name="T14" fmla="*/ 159 w 420"/>
                <a:gd name="T15" fmla="*/ 312 h 312"/>
                <a:gd name="T16" fmla="*/ 195 w 420"/>
                <a:gd name="T17" fmla="*/ 297 h 312"/>
                <a:gd name="T18" fmla="*/ 400 w 420"/>
                <a:gd name="T19" fmla="*/ 92 h 312"/>
                <a:gd name="T20" fmla="*/ 400 w 420"/>
                <a:gd name="T21" fmla="*/ 20 h 312"/>
                <a:gd name="T22" fmla="*/ 400 w 420"/>
                <a:gd name="T23" fmla="*/ 20 h 312"/>
                <a:gd name="T24" fmla="*/ 400 w 420"/>
                <a:gd name="T25" fmla="*/ 2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0" h="312">
                  <a:moveTo>
                    <a:pt x="400" y="20"/>
                  </a:moveTo>
                  <a:cubicBezTo>
                    <a:pt x="380" y="0"/>
                    <a:pt x="348" y="0"/>
                    <a:pt x="328" y="20"/>
                  </a:cubicBezTo>
                  <a:cubicBezTo>
                    <a:pt x="159" y="188"/>
                    <a:pt x="159" y="188"/>
                    <a:pt x="159" y="188"/>
                  </a:cubicBezTo>
                  <a:cubicBezTo>
                    <a:pt x="93" y="122"/>
                    <a:pt x="93" y="122"/>
                    <a:pt x="93" y="122"/>
                  </a:cubicBezTo>
                  <a:cubicBezTo>
                    <a:pt x="73" y="102"/>
                    <a:pt x="40" y="102"/>
                    <a:pt x="20" y="122"/>
                  </a:cubicBezTo>
                  <a:cubicBezTo>
                    <a:pt x="0" y="142"/>
                    <a:pt x="0" y="174"/>
                    <a:pt x="20" y="194"/>
                  </a:cubicBezTo>
                  <a:cubicBezTo>
                    <a:pt x="123" y="297"/>
                    <a:pt x="123" y="297"/>
                    <a:pt x="123" y="297"/>
                  </a:cubicBezTo>
                  <a:cubicBezTo>
                    <a:pt x="133" y="307"/>
                    <a:pt x="146" y="312"/>
                    <a:pt x="159" y="312"/>
                  </a:cubicBezTo>
                  <a:cubicBezTo>
                    <a:pt x="172" y="312"/>
                    <a:pt x="185" y="307"/>
                    <a:pt x="195" y="297"/>
                  </a:cubicBezTo>
                  <a:cubicBezTo>
                    <a:pt x="400" y="92"/>
                    <a:pt x="400" y="92"/>
                    <a:pt x="400" y="92"/>
                  </a:cubicBezTo>
                  <a:cubicBezTo>
                    <a:pt x="420" y="72"/>
                    <a:pt x="420" y="40"/>
                    <a:pt x="400" y="20"/>
                  </a:cubicBezTo>
                  <a:close/>
                  <a:moveTo>
                    <a:pt x="400" y="20"/>
                  </a:moveTo>
                  <a:cubicBezTo>
                    <a:pt x="400" y="20"/>
                    <a:pt x="400" y="20"/>
                    <a:pt x="400" y="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5" name="Freeform 38">
              <a:extLst>
                <a:ext uri="{FF2B5EF4-FFF2-40B4-BE49-F238E27FC236}">
                  <a16:creationId xmlns:a16="http://schemas.microsoft.com/office/drawing/2014/main" id="{008C42CE-336A-4E2C-9250-6125D7AF34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381288" y="5140325"/>
              <a:ext cx="1273175" cy="949325"/>
            </a:xfrm>
            <a:custGeom>
              <a:avLst/>
              <a:gdLst>
                <a:gd name="T0" fmla="*/ 400 w 420"/>
                <a:gd name="T1" fmla="*/ 20 h 313"/>
                <a:gd name="T2" fmla="*/ 328 w 420"/>
                <a:gd name="T3" fmla="*/ 20 h 313"/>
                <a:gd name="T4" fmla="*/ 159 w 420"/>
                <a:gd name="T5" fmla="*/ 189 h 313"/>
                <a:gd name="T6" fmla="*/ 93 w 420"/>
                <a:gd name="T7" fmla="*/ 123 h 313"/>
                <a:gd name="T8" fmla="*/ 20 w 420"/>
                <a:gd name="T9" fmla="*/ 123 h 313"/>
                <a:gd name="T10" fmla="*/ 20 w 420"/>
                <a:gd name="T11" fmla="*/ 195 h 313"/>
                <a:gd name="T12" fmla="*/ 123 w 420"/>
                <a:gd name="T13" fmla="*/ 298 h 313"/>
                <a:gd name="T14" fmla="*/ 159 w 420"/>
                <a:gd name="T15" fmla="*/ 313 h 313"/>
                <a:gd name="T16" fmla="*/ 195 w 420"/>
                <a:gd name="T17" fmla="*/ 298 h 313"/>
                <a:gd name="T18" fmla="*/ 400 w 420"/>
                <a:gd name="T19" fmla="*/ 93 h 313"/>
                <a:gd name="T20" fmla="*/ 400 w 420"/>
                <a:gd name="T21" fmla="*/ 20 h 313"/>
                <a:gd name="T22" fmla="*/ 400 w 420"/>
                <a:gd name="T23" fmla="*/ 20 h 313"/>
                <a:gd name="T24" fmla="*/ 400 w 420"/>
                <a:gd name="T25" fmla="*/ 2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0" h="313">
                  <a:moveTo>
                    <a:pt x="400" y="20"/>
                  </a:moveTo>
                  <a:cubicBezTo>
                    <a:pt x="380" y="0"/>
                    <a:pt x="348" y="0"/>
                    <a:pt x="328" y="20"/>
                  </a:cubicBezTo>
                  <a:cubicBezTo>
                    <a:pt x="159" y="189"/>
                    <a:pt x="159" y="189"/>
                    <a:pt x="159" y="189"/>
                  </a:cubicBezTo>
                  <a:cubicBezTo>
                    <a:pt x="93" y="123"/>
                    <a:pt x="93" y="123"/>
                    <a:pt x="93" y="123"/>
                  </a:cubicBezTo>
                  <a:cubicBezTo>
                    <a:pt x="73" y="103"/>
                    <a:pt x="40" y="103"/>
                    <a:pt x="20" y="123"/>
                  </a:cubicBezTo>
                  <a:cubicBezTo>
                    <a:pt x="0" y="143"/>
                    <a:pt x="0" y="175"/>
                    <a:pt x="20" y="195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33" y="308"/>
                    <a:pt x="146" y="313"/>
                    <a:pt x="159" y="313"/>
                  </a:cubicBezTo>
                  <a:cubicBezTo>
                    <a:pt x="172" y="313"/>
                    <a:pt x="185" y="308"/>
                    <a:pt x="195" y="298"/>
                  </a:cubicBezTo>
                  <a:cubicBezTo>
                    <a:pt x="400" y="93"/>
                    <a:pt x="400" y="93"/>
                    <a:pt x="400" y="93"/>
                  </a:cubicBezTo>
                  <a:cubicBezTo>
                    <a:pt x="420" y="73"/>
                    <a:pt x="420" y="40"/>
                    <a:pt x="400" y="20"/>
                  </a:cubicBezTo>
                  <a:close/>
                  <a:moveTo>
                    <a:pt x="400" y="20"/>
                  </a:moveTo>
                  <a:cubicBezTo>
                    <a:pt x="400" y="20"/>
                    <a:pt x="400" y="20"/>
                    <a:pt x="400" y="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6" name="Freeform 39">
              <a:extLst>
                <a:ext uri="{FF2B5EF4-FFF2-40B4-BE49-F238E27FC236}">
                  <a16:creationId xmlns:a16="http://schemas.microsoft.com/office/drawing/2014/main" id="{F1BB959C-7C6B-4984-B29B-D5A1DDFB7F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814425" y="4224338"/>
              <a:ext cx="933450" cy="312738"/>
            </a:xfrm>
            <a:custGeom>
              <a:avLst/>
              <a:gdLst>
                <a:gd name="T0" fmla="*/ 256 w 308"/>
                <a:gd name="T1" fmla="*/ 0 h 103"/>
                <a:gd name="T2" fmla="*/ 52 w 308"/>
                <a:gd name="T3" fmla="*/ 0 h 103"/>
                <a:gd name="T4" fmla="*/ 0 w 308"/>
                <a:gd name="T5" fmla="*/ 51 h 103"/>
                <a:gd name="T6" fmla="*/ 52 w 308"/>
                <a:gd name="T7" fmla="*/ 103 h 103"/>
                <a:gd name="T8" fmla="*/ 256 w 308"/>
                <a:gd name="T9" fmla="*/ 103 h 103"/>
                <a:gd name="T10" fmla="*/ 308 w 308"/>
                <a:gd name="T11" fmla="*/ 51 h 103"/>
                <a:gd name="T12" fmla="*/ 256 w 308"/>
                <a:gd name="T13" fmla="*/ 0 h 103"/>
                <a:gd name="T14" fmla="*/ 256 w 308"/>
                <a:gd name="T15" fmla="*/ 0 h 103"/>
                <a:gd name="T16" fmla="*/ 256 w 308"/>
                <a:gd name="T1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03">
                  <a:moveTo>
                    <a:pt x="256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85" y="103"/>
                    <a:pt x="308" y="80"/>
                    <a:pt x="308" y="51"/>
                  </a:cubicBezTo>
                  <a:cubicBezTo>
                    <a:pt x="308" y="23"/>
                    <a:pt x="285" y="0"/>
                    <a:pt x="256" y="0"/>
                  </a:cubicBezTo>
                  <a:close/>
                  <a:moveTo>
                    <a:pt x="256" y="0"/>
                  </a:moveTo>
                  <a:cubicBezTo>
                    <a:pt x="256" y="0"/>
                    <a:pt x="256" y="0"/>
                    <a:pt x="25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7" name="Freeform 40">
              <a:extLst>
                <a:ext uri="{FF2B5EF4-FFF2-40B4-BE49-F238E27FC236}">
                  <a16:creationId xmlns:a16="http://schemas.microsoft.com/office/drawing/2014/main" id="{29106E8C-F30D-4859-B1BF-F71FBDA1BB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814425" y="5467350"/>
              <a:ext cx="933450" cy="309563"/>
            </a:xfrm>
            <a:custGeom>
              <a:avLst/>
              <a:gdLst>
                <a:gd name="T0" fmla="*/ 256 w 308"/>
                <a:gd name="T1" fmla="*/ 0 h 102"/>
                <a:gd name="T2" fmla="*/ 52 w 308"/>
                <a:gd name="T3" fmla="*/ 0 h 102"/>
                <a:gd name="T4" fmla="*/ 0 w 308"/>
                <a:gd name="T5" fmla="*/ 51 h 102"/>
                <a:gd name="T6" fmla="*/ 52 w 308"/>
                <a:gd name="T7" fmla="*/ 102 h 102"/>
                <a:gd name="T8" fmla="*/ 256 w 308"/>
                <a:gd name="T9" fmla="*/ 102 h 102"/>
                <a:gd name="T10" fmla="*/ 308 w 308"/>
                <a:gd name="T11" fmla="*/ 51 h 102"/>
                <a:gd name="T12" fmla="*/ 256 w 308"/>
                <a:gd name="T13" fmla="*/ 0 h 102"/>
                <a:gd name="T14" fmla="*/ 256 w 308"/>
                <a:gd name="T15" fmla="*/ 0 h 102"/>
                <a:gd name="T16" fmla="*/ 256 w 308"/>
                <a:gd name="T1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02">
                  <a:moveTo>
                    <a:pt x="256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79"/>
                    <a:pt x="23" y="102"/>
                    <a:pt x="52" y="102"/>
                  </a:cubicBezTo>
                  <a:cubicBezTo>
                    <a:pt x="256" y="102"/>
                    <a:pt x="256" y="102"/>
                    <a:pt x="256" y="102"/>
                  </a:cubicBezTo>
                  <a:cubicBezTo>
                    <a:pt x="285" y="102"/>
                    <a:pt x="308" y="79"/>
                    <a:pt x="308" y="51"/>
                  </a:cubicBezTo>
                  <a:cubicBezTo>
                    <a:pt x="308" y="23"/>
                    <a:pt x="285" y="0"/>
                    <a:pt x="256" y="0"/>
                  </a:cubicBezTo>
                  <a:close/>
                  <a:moveTo>
                    <a:pt x="256" y="0"/>
                  </a:moveTo>
                  <a:cubicBezTo>
                    <a:pt x="256" y="0"/>
                    <a:pt x="256" y="0"/>
                    <a:pt x="25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8" name="Freeform 41">
              <a:extLst>
                <a:ext uri="{FF2B5EF4-FFF2-40B4-BE49-F238E27FC236}">
                  <a16:creationId xmlns:a16="http://schemas.microsoft.com/office/drawing/2014/main" id="{37D993B0-EE5B-4406-A367-5A3A0D0D88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986125" y="2049463"/>
              <a:ext cx="3724275" cy="4972050"/>
            </a:xfrm>
            <a:custGeom>
              <a:avLst/>
              <a:gdLst>
                <a:gd name="T0" fmla="*/ 1126 w 1228"/>
                <a:gd name="T1" fmla="*/ 205 h 1639"/>
                <a:gd name="T2" fmla="*/ 921 w 1228"/>
                <a:gd name="T3" fmla="*/ 205 h 1639"/>
                <a:gd name="T4" fmla="*/ 921 w 1228"/>
                <a:gd name="T5" fmla="*/ 154 h 1639"/>
                <a:gd name="T6" fmla="*/ 870 w 1228"/>
                <a:gd name="T7" fmla="*/ 103 h 1639"/>
                <a:gd name="T8" fmla="*/ 759 w 1228"/>
                <a:gd name="T9" fmla="*/ 103 h 1639"/>
                <a:gd name="T10" fmla="*/ 614 w 1228"/>
                <a:gd name="T11" fmla="*/ 0 h 1639"/>
                <a:gd name="T12" fmla="*/ 469 w 1228"/>
                <a:gd name="T13" fmla="*/ 103 h 1639"/>
                <a:gd name="T14" fmla="*/ 358 w 1228"/>
                <a:gd name="T15" fmla="*/ 103 h 1639"/>
                <a:gd name="T16" fmla="*/ 307 w 1228"/>
                <a:gd name="T17" fmla="*/ 154 h 1639"/>
                <a:gd name="T18" fmla="*/ 307 w 1228"/>
                <a:gd name="T19" fmla="*/ 205 h 1639"/>
                <a:gd name="T20" fmla="*/ 102 w 1228"/>
                <a:gd name="T21" fmla="*/ 205 h 1639"/>
                <a:gd name="T22" fmla="*/ 0 w 1228"/>
                <a:gd name="T23" fmla="*/ 308 h 1639"/>
                <a:gd name="T24" fmla="*/ 0 w 1228"/>
                <a:gd name="T25" fmla="*/ 1536 h 1639"/>
                <a:gd name="T26" fmla="*/ 102 w 1228"/>
                <a:gd name="T27" fmla="*/ 1639 h 1639"/>
                <a:gd name="T28" fmla="*/ 1126 w 1228"/>
                <a:gd name="T29" fmla="*/ 1639 h 1639"/>
                <a:gd name="T30" fmla="*/ 1228 w 1228"/>
                <a:gd name="T31" fmla="*/ 1536 h 1639"/>
                <a:gd name="T32" fmla="*/ 1228 w 1228"/>
                <a:gd name="T33" fmla="*/ 308 h 1639"/>
                <a:gd name="T34" fmla="*/ 1126 w 1228"/>
                <a:gd name="T35" fmla="*/ 205 h 1639"/>
                <a:gd name="T36" fmla="*/ 409 w 1228"/>
                <a:gd name="T37" fmla="*/ 205 h 1639"/>
                <a:gd name="T38" fmla="*/ 512 w 1228"/>
                <a:gd name="T39" fmla="*/ 205 h 1639"/>
                <a:gd name="T40" fmla="*/ 563 w 1228"/>
                <a:gd name="T41" fmla="*/ 154 h 1639"/>
                <a:gd name="T42" fmla="*/ 614 w 1228"/>
                <a:gd name="T43" fmla="*/ 103 h 1639"/>
                <a:gd name="T44" fmla="*/ 665 w 1228"/>
                <a:gd name="T45" fmla="*/ 154 h 1639"/>
                <a:gd name="T46" fmla="*/ 716 w 1228"/>
                <a:gd name="T47" fmla="*/ 205 h 1639"/>
                <a:gd name="T48" fmla="*/ 819 w 1228"/>
                <a:gd name="T49" fmla="*/ 205 h 1639"/>
                <a:gd name="T50" fmla="*/ 819 w 1228"/>
                <a:gd name="T51" fmla="*/ 308 h 1639"/>
                <a:gd name="T52" fmla="*/ 409 w 1228"/>
                <a:gd name="T53" fmla="*/ 308 h 1639"/>
                <a:gd name="T54" fmla="*/ 409 w 1228"/>
                <a:gd name="T55" fmla="*/ 205 h 1639"/>
                <a:gd name="T56" fmla="*/ 1126 w 1228"/>
                <a:gd name="T57" fmla="*/ 1536 h 1639"/>
                <a:gd name="T58" fmla="*/ 102 w 1228"/>
                <a:gd name="T59" fmla="*/ 1536 h 1639"/>
                <a:gd name="T60" fmla="*/ 102 w 1228"/>
                <a:gd name="T61" fmla="*/ 308 h 1639"/>
                <a:gd name="T62" fmla="*/ 307 w 1228"/>
                <a:gd name="T63" fmla="*/ 308 h 1639"/>
                <a:gd name="T64" fmla="*/ 307 w 1228"/>
                <a:gd name="T65" fmla="*/ 359 h 1639"/>
                <a:gd name="T66" fmla="*/ 358 w 1228"/>
                <a:gd name="T67" fmla="*/ 410 h 1639"/>
                <a:gd name="T68" fmla="*/ 870 w 1228"/>
                <a:gd name="T69" fmla="*/ 410 h 1639"/>
                <a:gd name="T70" fmla="*/ 921 w 1228"/>
                <a:gd name="T71" fmla="*/ 359 h 1639"/>
                <a:gd name="T72" fmla="*/ 921 w 1228"/>
                <a:gd name="T73" fmla="*/ 308 h 1639"/>
                <a:gd name="T74" fmla="*/ 1126 w 1228"/>
                <a:gd name="T75" fmla="*/ 308 h 1639"/>
                <a:gd name="T76" fmla="*/ 1126 w 1228"/>
                <a:gd name="T77" fmla="*/ 1536 h 1639"/>
                <a:gd name="T78" fmla="*/ 1126 w 1228"/>
                <a:gd name="T79" fmla="*/ 1536 h 1639"/>
                <a:gd name="T80" fmla="*/ 1126 w 1228"/>
                <a:gd name="T81" fmla="*/ 1536 h 1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28" h="1639">
                  <a:moveTo>
                    <a:pt x="1126" y="205"/>
                  </a:moveTo>
                  <a:cubicBezTo>
                    <a:pt x="921" y="205"/>
                    <a:pt x="921" y="205"/>
                    <a:pt x="921" y="205"/>
                  </a:cubicBezTo>
                  <a:cubicBezTo>
                    <a:pt x="921" y="154"/>
                    <a:pt x="921" y="154"/>
                    <a:pt x="921" y="154"/>
                  </a:cubicBezTo>
                  <a:cubicBezTo>
                    <a:pt x="921" y="126"/>
                    <a:pt x="898" y="103"/>
                    <a:pt x="870" y="103"/>
                  </a:cubicBezTo>
                  <a:cubicBezTo>
                    <a:pt x="759" y="103"/>
                    <a:pt x="759" y="103"/>
                    <a:pt x="759" y="103"/>
                  </a:cubicBezTo>
                  <a:cubicBezTo>
                    <a:pt x="738" y="43"/>
                    <a:pt x="681" y="0"/>
                    <a:pt x="614" y="0"/>
                  </a:cubicBezTo>
                  <a:cubicBezTo>
                    <a:pt x="547" y="0"/>
                    <a:pt x="490" y="43"/>
                    <a:pt x="469" y="103"/>
                  </a:cubicBezTo>
                  <a:cubicBezTo>
                    <a:pt x="358" y="103"/>
                    <a:pt x="358" y="103"/>
                    <a:pt x="358" y="103"/>
                  </a:cubicBezTo>
                  <a:cubicBezTo>
                    <a:pt x="330" y="103"/>
                    <a:pt x="307" y="126"/>
                    <a:pt x="307" y="154"/>
                  </a:cubicBezTo>
                  <a:cubicBezTo>
                    <a:pt x="307" y="205"/>
                    <a:pt x="307" y="205"/>
                    <a:pt x="307" y="205"/>
                  </a:cubicBezTo>
                  <a:cubicBezTo>
                    <a:pt x="102" y="205"/>
                    <a:pt x="102" y="205"/>
                    <a:pt x="102" y="205"/>
                  </a:cubicBezTo>
                  <a:cubicBezTo>
                    <a:pt x="46" y="205"/>
                    <a:pt x="0" y="251"/>
                    <a:pt x="0" y="308"/>
                  </a:cubicBezTo>
                  <a:cubicBezTo>
                    <a:pt x="0" y="1536"/>
                    <a:pt x="0" y="1536"/>
                    <a:pt x="0" y="1536"/>
                  </a:cubicBezTo>
                  <a:cubicBezTo>
                    <a:pt x="0" y="1593"/>
                    <a:pt x="46" y="1639"/>
                    <a:pt x="102" y="1639"/>
                  </a:cubicBezTo>
                  <a:cubicBezTo>
                    <a:pt x="1126" y="1639"/>
                    <a:pt x="1126" y="1639"/>
                    <a:pt x="1126" y="1639"/>
                  </a:cubicBezTo>
                  <a:cubicBezTo>
                    <a:pt x="1182" y="1639"/>
                    <a:pt x="1228" y="1593"/>
                    <a:pt x="1228" y="1536"/>
                  </a:cubicBezTo>
                  <a:cubicBezTo>
                    <a:pt x="1228" y="308"/>
                    <a:pt x="1228" y="308"/>
                    <a:pt x="1228" y="308"/>
                  </a:cubicBezTo>
                  <a:cubicBezTo>
                    <a:pt x="1228" y="251"/>
                    <a:pt x="1182" y="205"/>
                    <a:pt x="1126" y="205"/>
                  </a:cubicBezTo>
                  <a:close/>
                  <a:moveTo>
                    <a:pt x="409" y="205"/>
                  </a:moveTo>
                  <a:cubicBezTo>
                    <a:pt x="512" y="205"/>
                    <a:pt x="512" y="205"/>
                    <a:pt x="512" y="205"/>
                  </a:cubicBezTo>
                  <a:cubicBezTo>
                    <a:pt x="540" y="205"/>
                    <a:pt x="563" y="182"/>
                    <a:pt x="563" y="154"/>
                  </a:cubicBezTo>
                  <a:cubicBezTo>
                    <a:pt x="563" y="126"/>
                    <a:pt x="586" y="103"/>
                    <a:pt x="614" y="103"/>
                  </a:cubicBezTo>
                  <a:cubicBezTo>
                    <a:pt x="642" y="103"/>
                    <a:pt x="665" y="126"/>
                    <a:pt x="665" y="154"/>
                  </a:cubicBezTo>
                  <a:cubicBezTo>
                    <a:pt x="665" y="182"/>
                    <a:pt x="688" y="205"/>
                    <a:pt x="716" y="205"/>
                  </a:cubicBezTo>
                  <a:cubicBezTo>
                    <a:pt x="819" y="205"/>
                    <a:pt x="819" y="205"/>
                    <a:pt x="819" y="205"/>
                  </a:cubicBezTo>
                  <a:cubicBezTo>
                    <a:pt x="819" y="308"/>
                    <a:pt x="819" y="308"/>
                    <a:pt x="819" y="308"/>
                  </a:cubicBezTo>
                  <a:cubicBezTo>
                    <a:pt x="409" y="308"/>
                    <a:pt x="409" y="308"/>
                    <a:pt x="409" y="308"/>
                  </a:cubicBezTo>
                  <a:lnTo>
                    <a:pt x="409" y="205"/>
                  </a:lnTo>
                  <a:close/>
                  <a:moveTo>
                    <a:pt x="1126" y="1536"/>
                  </a:moveTo>
                  <a:cubicBezTo>
                    <a:pt x="102" y="1536"/>
                    <a:pt x="102" y="1536"/>
                    <a:pt x="102" y="1536"/>
                  </a:cubicBezTo>
                  <a:cubicBezTo>
                    <a:pt x="102" y="308"/>
                    <a:pt x="102" y="308"/>
                    <a:pt x="102" y="308"/>
                  </a:cubicBezTo>
                  <a:cubicBezTo>
                    <a:pt x="307" y="308"/>
                    <a:pt x="307" y="308"/>
                    <a:pt x="307" y="308"/>
                  </a:cubicBezTo>
                  <a:cubicBezTo>
                    <a:pt x="307" y="359"/>
                    <a:pt x="307" y="359"/>
                    <a:pt x="307" y="359"/>
                  </a:cubicBezTo>
                  <a:cubicBezTo>
                    <a:pt x="307" y="387"/>
                    <a:pt x="330" y="410"/>
                    <a:pt x="358" y="410"/>
                  </a:cubicBezTo>
                  <a:cubicBezTo>
                    <a:pt x="870" y="410"/>
                    <a:pt x="870" y="410"/>
                    <a:pt x="870" y="410"/>
                  </a:cubicBezTo>
                  <a:cubicBezTo>
                    <a:pt x="898" y="410"/>
                    <a:pt x="921" y="387"/>
                    <a:pt x="921" y="359"/>
                  </a:cubicBezTo>
                  <a:cubicBezTo>
                    <a:pt x="921" y="308"/>
                    <a:pt x="921" y="308"/>
                    <a:pt x="921" y="308"/>
                  </a:cubicBezTo>
                  <a:cubicBezTo>
                    <a:pt x="1126" y="308"/>
                    <a:pt x="1126" y="308"/>
                    <a:pt x="1126" y="308"/>
                  </a:cubicBezTo>
                  <a:lnTo>
                    <a:pt x="1126" y="1536"/>
                  </a:lnTo>
                  <a:close/>
                  <a:moveTo>
                    <a:pt x="1126" y="1536"/>
                  </a:moveTo>
                  <a:cubicBezTo>
                    <a:pt x="1126" y="1536"/>
                    <a:pt x="1126" y="1536"/>
                    <a:pt x="1126" y="153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69" name="Freeform 42">
            <a:extLst>
              <a:ext uri="{FF2B5EF4-FFF2-40B4-BE49-F238E27FC236}">
                <a16:creationId xmlns:a16="http://schemas.microsoft.com/office/drawing/2014/main" id="{D9843CF6-4549-45EE-91B8-8ED691BB11F1}"/>
              </a:ext>
            </a:extLst>
          </p:cNvPr>
          <p:cNvSpPr>
            <a:spLocks noEditPoints="1"/>
          </p:cNvSpPr>
          <p:nvPr/>
        </p:nvSpPr>
        <p:spPr bwMode="auto">
          <a:xfrm>
            <a:off x="3810432" y="3341974"/>
            <a:ext cx="367740" cy="441028"/>
          </a:xfrm>
          <a:custGeom>
            <a:avLst/>
            <a:gdLst>
              <a:gd name="T0" fmla="*/ 1102 w 1634"/>
              <a:gd name="T1" fmla="*/ 1040 h 1959"/>
              <a:gd name="T2" fmla="*/ 1102 w 1634"/>
              <a:gd name="T3" fmla="*/ 594 h 1959"/>
              <a:gd name="T4" fmla="*/ 1505 w 1634"/>
              <a:gd name="T5" fmla="*/ 817 h 1959"/>
              <a:gd name="T6" fmla="*/ 792 w 1634"/>
              <a:gd name="T7" fmla="*/ 130 h 1959"/>
              <a:gd name="T8" fmla="*/ 841 w 1634"/>
              <a:gd name="T9" fmla="*/ 130 h 1959"/>
              <a:gd name="T10" fmla="*/ 646 w 1634"/>
              <a:gd name="T11" fmla="*/ 501 h 1959"/>
              <a:gd name="T12" fmla="*/ 623 w 1634"/>
              <a:gd name="T13" fmla="*/ 817 h 1959"/>
              <a:gd name="T14" fmla="*/ 827 w 1634"/>
              <a:gd name="T15" fmla="*/ 611 h 1959"/>
              <a:gd name="T16" fmla="*/ 1010 w 1634"/>
              <a:gd name="T17" fmla="*/ 817 h 1959"/>
              <a:gd name="T18" fmla="*/ 827 w 1634"/>
              <a:gd name="T19" fmla="*/ 1023 h 1959"/>
              <a:gd name="T20" fmla="*/ 623 w 1634"/>
              <a:gd name="T21" fmla="*/ 817 h 1959"/>
              <a:gd name="T22" fmla="*/ 1090 w 1634"/>
              <a:gd name="T23" fmla="*/ 492 h 1959"/>
              <a:gd name="T24" fmla="*/ 1381 w 1634"/>
              <a:gd name="T25" fmla="*/ 424 h 1959"/>
              <a:gd name="T26" fmla="*/ 544 w 1634"/>
              <a:gd name="T27" fmla="*/ 489 h 1959"/>
              <a:gd name="T28" fmla="*/ 645 w 1634"/>
              <a:gd name="T29" fmla="*/ 151 h 1959"/>
              <a:gd name="T30" fmla="*/ 1634 w 1634"/>
              <a:gd name="T31" fmla="*/ 817 h 1959"/>
              <a:gd name="T32" fmla="*/ 13 w 1634"/>
              <a:gd name="T33" fmla="*/ 673 h 1959"/>
              <a:gd name="T34" fmla="*/ 701 w 1634"/>
              <a:gd name="T35" fmla="*/ 1755 h 1959"/>
              <a:gd name="T36" fmla="*/ 1383 w 1634"/>
              <a:gd name="T37" fmla="*/ 1565 h 1959"/>
              <a:gd name="T38" fmla="*/ 701 w 1634"/>
              <a:gd name="T39" fmla="*/ 1365 h 1959"/>
              <a:gd name="T40" fmla="*/ 144 w 1634"/>
              <a:gd name="T41" fmla="*/ 673 h 1959"/>
              <a:gd name="T42" fmla="*/ 531 w 1634"/>
              <a:gd name="T43" fmla="*/ 592 h 1959"/>
              <a:gd name="T44" fmla="*/ 531 w 1634"/>
              <a:gd name="T45" fmla="*/ 1043 h 1959"/>
              <a:gd name="T46" fmla="*/ 326 w 1634"/>
              <a:gd name="T47" fmla="*/ 1101 h 1959"/>
              <a:gd name="T48" fmla="*/ 362 w 1634"/>
              <a:gd name="T49" fmla="*/ 1142 h 1959"/>
              <a:gd name="T50" fmla="*/ 393 w 1634"/>
              <a:gd name="T51" fmla="*/ 1173 h 1959"/>
              <a:gd name="T52" fmla="*/ 569 w 1634"/>
              <a:gd name="T53" fmla="*/ 1276 h 1959"/>
              <a:gd name="T54" fmla="*/ 611 w 1634"/>
              <a:gd name="T55" fmla="*/ 1286 h 1959"/>
              <a:gd name="T56" fmla="*/ 624 w 1634"/>
              <a:gd name="T57" fmla="*/ 1287 h 1959"/>
              <a:gd name="T58" fmla="*/ 778 w 1634"/>
              <a:gd name="T59" fmla="*/ 1127 h 1959"/>
              <a:gd name="T60" fmla="*/ 988 w 1634"/>
              <a:gd name="T61" fmla="*/ 1132 h 1959"/>
              <a:gd name="T62" fmla="*/ 1060 w 1634"/>
              <a:gd name="T63" fmla="*/ 1290 h 1959"/>
              <a:gd name="T64" fmla="*/ 1381 w 1634"/>
              <a:gd name="T65" fmla="*/ 1210 h 1959"/>
              <a:gd name="T66" fmla="*/ 1336 w 1634"/>
              <a:gd name="T67" fmla="*/ 1442 h 1959"/>
              <a:gd name="T68" fmla="*/ 1336 w 1634"/>
              <a:gd name="T69" fmla="*/ 1442 h 19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34" h="1959">
                <a:moveTo>
                  <a:pt x="1434" y="1120"/>
                </a:moveTo>
                <a:cubicBezTo>
                  <a:pt x="1347" y="1084"/>
                  <a:pt x="1232" y="1056"/>
                  <a:pt x="1102" y="1040"/>
                </a:cubicBezTo>
                <a:cubicBezTo>
                  <a:pt x="1110" y="967"/>
                  <a:pt x="1113" y="892"/>
                  <a:pt x="1113" y="817"/>
                </a:cubicBezTo>
                <a:cubicBezTo>
                  <a:pt x="1113" y="742"/>
                  <a:pt x="1110" y="667"/>
                  <a:pt x="1102" y="594"/>
                </a:cubicBezTo>
                <a:cubicBezTo>
                  <a:pt x="1232" y="578"/>
                  <a:pt x="1347" y="550"/>
                  <a:pt x="1434" y="513"/>
                </a:cubicBezTo>
                <a:cubicBezTo>
                  <a:pt x="1479" y="605"/>
                  <a:pt x="1505" y="708"/>
                  <a:pt x="1505" y="817"/>
                </a:cubicBezTo>
                <a:cubicBezTo>
                  <a:pt x="1505" y="926"/>
                  <a:pt x="1479" y="1029"/>
                  <a:pt x="1434" y="1120"/>
                </a:cubicBezTo>
                <a:close/>
                <a:moveTo>
                  <a:pt x="792" y="130"/>
                </a:moveTo>
                <a:cubicBezTo>
                  <a:pt x="800" y="129"/>
                  <a:pt x="808" y="129"/>
                  <a:pt x="817" y="129"/>
                </a:cubicBezTo>
                <a:cubicBezTo>
                  <a:pt x="825" y="129"/>
                  <a:pt x="833" y="129"/>
                  <a:pt x="841" y="130"/>
                </a:cubicBezTo>
                <a:cubicBezTo>
                  <a:pt x="890" y="163"/>
                  <a:pt x="954" y="289"/>
                  <a:pt x="988" y="502"/>
                </a:cubicBezTo>
                <a:cubicBezTo>
                  <a:pt x="873" y="511"/>
                  <a:pt x="755" y="510"/>
                  <a:pt x="646" y="501"/>
                </a:cubicBezTo>
                <a:cubicBezTo>
                  <a:pt x="680" y="288"/>
                  <a:pt x="743" y="163"/>
                  <a:pt x="792" y="130"/>
                </a:cubicBezTo>
                <a:close/>
                <a:moveTo>
                  <a:pt x="623" y="817"/>
                </a:moveTo>
                <a:cubicBezTo>
                  <a:pt x="623" y="739"/>
                  <a:pt x="626" y="668"/>
                  <a:pt x="633" y="603"/>
                </a:cubicBezTo>
                <a:cubicBezTo>
                  <a:pt x="695" y="609"/>
                  <a:pt x="760" y="611"/>
                  <a:pt x="827" y="611"/>
                </a:cubicBezTo>
                <a:cubicBezTo>
                  <a:pt x="885" y="611"/>
                  <a:pt x="943" y="609"/>
                  <a:pt x="1000" y="604"/>
                </a:cubicBezTo>
                <a:cubicBezTo>
                  <a:pt x="1007" y="669"/>
                  <a:pt x="1010" y="740"/>
                  <a:pt x="1010" y="817"/>
                </a:cubicBezTo>
                <a:cubicBezTo>
                  <a:pt x="1010" y="894"/>
                  <a:pt x="1007" y="965"/>
                  <a:pt x="1000" y="1030"/>
                </a:cubicBezTo>
                <a:cubicBezTo>
                  <a:pt x="945" y="1025"/>
                  <a:pt x="886" y="1023"/>
                  <a:pt x="827" y="1023"/>
                </a:cubicBezTo>
                <a:cubicBezTo>
                  <a:pt x="760" y="1023"/>
                  <a:pt x="695" y="1025"/>
                  <a:pt x="633" y="1031"/>
                </a:cubicBezTo>
                <a:cubicBezTo>
                  <a:pt x="626" y="966"/>
                  <a:pt x="623" y="895"/>
                  <a:pt x="623" y="817"/>
                </a:cubicBezTo>
                <a:close/>
                <a:moveTo>
                  <a:pt x="1381" y="424"/>
                </a:moveTo>
                <a:cubicBezTo>
                  <a:pt x="1304" y="454"/>
                  <a:pt x="1204" y="478"/>
                  <a:pt x="1090" y="492"/>
                </a:cubicBezTo>
                <a:cubicBezTo>
                  <a:pt x="1069" y="357"/>
                  <a:pt x="1035" y="236"/>
                  <a:pt x="988" y="151"/>
                </a:cubicBezTo>
                <a:cubicBezTo>
                  <a:pt x="1150" y="192"/>
                  <a:pt x="1288" y="291"/>
                  <a:pt x="1381" y="424"/>
                </a:cubicBezTo>
                <a:close/>
                <a:moveTo>
                  <a:pt x="645" y="151"/>
                </a:moveTo>
                <a:cubicBezTo>
                  <a:pt x="598" y="236"/>
                  <a:pt x="565" y="355"/>
                  <a:pt x="544" y="489"/>
                </a:cubicBezTo>
                <a:cubicBezTo>
                  <a:pt x="431" y="474"/>
                  <a:pt x="331" y="449"/>
                  <a:pt x="257" y="418"/>
                </a:cubicBezTo>
                <a:cubicBezTo>
                  <a:pt x="350" y="288"/>
                  <a:pt x="486" y="192"/>
                  <a:pt x="645" y="151"/>
                </a:cubicBezTo>
                <a:close/>
                <a:moveTo>
                  <a:pt x="1336" y="1442"/>
                </a:moveTo>
                <a:cubicBezTo>
                  <a:pt x="1518" y="1292"/>
                  <a:pt x="1634" y="1071"/>
                  <a:pt x="1634" y="817"/>
                </a:cubicBezTo>
                <a:cubicBezTo>
                  <a:pt x="1634" y="366"/>
                  <a:pt x="1267" y="0"/>
                  <a:pt x="817" y="0"/>
                </a:cubicBezTo>
                <a:cubicBezTo>
                  <a:pt x="415" y="0"/>
                  <a:pt x="81" y="291"/>
                  <a:pt x="13" y="673"/>
                </a:cubicBezTo>
                <a:cubicBezTo>
                  <a:pt x="4" y="720"/>
                  <a:pt x="0" y="768"/>
                  <a:pt x="0" y="817"/>
                </a:cubicBezTo>
                <a:cubicBezTo>
                  <a:pt x="0" y="1268"/>
                  <a:pt x="239" y="1621"/>
                  <a:pt x="701" y="1755"/>
                </a:cubicBezTo>
                <a:cubicBezTo>
                  <a:pt x="701" y="1959"/>
                  <a:pt x="701" y="1959"/>
                  <a:pt x="701" y="1959"/>
                </a:cubicBezTo>
                <a:cubicBezTo>
                  <a:pt x="1383" y="1565"/>
                  <a:pt x="1383" y="1565"/>
                  <a:pt x="1383" y="1565"/>
                </a:cubicBezTo>
                <a:cubicBezTo>
                  <a:pt x="701" y="1172"/>
                  <a:pt x="701" y="1172"/>
                  <a:pt x="701" y="1172"/>
                </a:cubicBezTo>
                <a:cubicBezTo>
                  <a:pt x="701" y="1365"/>
                  <a:pt x="701" y="1365"/>
                  <a:pt x="701" y="1365"/>
                </a:cubicBezTo>
                <a:cubicBezTo>
                  <a:pt x="329" y="1365"/>
                  <a:pt x="130" y="1063"/>
                  <a:pt x="130" y="776"/>
                </a:cubicBezTo>
                <a:cubicBezTo>
                  <a:pt x="132" y="741"/>
                  <a:pt x="137" y="706"/>
                  <a:pt x="144" y="673"/>
                </a:cubicBezTo>
                <a:cubicBezTo>
                  <a:pt x="156" y="614"/>
                  <a:pt x="176" y="559"/>
                  <a:pt x="203" y="507"/>
                </a:cubicBezTo>
                <a:cubicBezTo>
                  <a:pt x="288" y="545"/>
                  <a:pt x="401" y="574"/>
                  <a:pt x="531" y="592"/>
                </a:cubicBezTo>
                <a:cubicBezTo>
                  <a:pt x="523" y="665"/>
                  <a:pt x="520" y="741"/>
                  <a:pt x="520" y="817"/>
                </a:cubicBezTo>
                <a:cubicBezTo>
                  <a:pt x="520" y="893"/>
                  <a:pt x="523" y="969"/>
                  <a:pt x="531" y="1043"/>
                </a:cubicBezTo>
                <a:cubicBezTo>
                  <a:pt x="452" y="1053"/>
                  <a:pt x="379" y="1068"/>
                  <a:pt x="315" y="1087"/>
                </a:cubicBezTo>
                <a:cubicBezTo>
                  <a:pt x="319" y="1092"/>
                  <a:pt x="322" y="1096"/>
                  <a:pt x="326" y="1101"/>
                </a:cubicBezTo>
                <a:cubicBezTo>
                  <a:pt x="337" y="1115"/>
                  <a:pt x="348" y="1129"/>
                  <a:pt x="359" y="1140"/>
                </a:cubicBezTo>
                <a:cubicBezTo>
                  <a:pt x="362" y="1142"/>
                  <a:pt x="362" y="1142"/>
                  <a:pt x="362" y="1142"/>
                </a:cubicBezTo>
                <a:cubicBezTo>
                  <a:pt x="364" y="1145"/>
                  <a:pt x="364" y="1145"/>
                  <a:pt x="364" y="1145"/>
                </a:cubicBezTo>
                <a:cubicBezTo>
                  <a:pt x="372" y="1154"/>
                  <a:pt x="382" y="1163"/>
                  <a:pt x="393" y="1173"/>
                </a:cubicBezTo>
                <a:cubicBezTo>
                  <a:pt x="439" y="1162"/>
                  <a:pt x="490" y="1152"/>
                  <a:pt x="544" y="1145"/>
                </a:cubicBezTo>
                <a:cubicBezTo>
                  <a:pt x="551" y="1191"/>
                  <a:pt x="559" y="1235"/>
                  <a:pt x="569" y="1276"/>
                </a:cubicBezTo>
                <a:cubicBezTo>
                  <a:pt x="570" y="1276"/>
                  <a:pt x="570" y="1276"/>
                  <a:pt x="570" y="1276"/>
                </a:cubicBezTo>
                <a:cubicBezTo>
                  <a:pt x="586" y="1282"/>
                  <a:pt x="601" y="1286"/>
                  <a:pt x="611" y="1286"/>
                </a:cubicBezTo>
                <a:cubicBezTo>
                  <a:pt x="614" y="1286"/>
                  <a:pt x="614" y="1286"/>
                  <a:pt x="614" y="1286"/>
                </a:cubicBezTo>
                <a:cubicBezTo>
                  <a:pt x="614" y="1286"/>
                  <a:pt x="622" y="1287"/>
                  <a:pt x="624" y="1287"/>
                </a:cubicBezTo>
                <a:cubicBezTo>
                  <a:pt x="624" y="1038"/>
                  <a:pt x="624" y="1038"/>
                  <a:pt x="624" y="1038"/>
                </a:cubicBezTo>
                <a:cubicBezTo>
                  <a:pt x="778" y="1127"/>
                  <a:pt x="778" y="1127"/>
                  <a:pt x="778" y="1127"/>
                </a:cubicBezTo>
                <a:cubicBezTo>
                  <a:pt x="794" y="1126"/>
                  <a:pt x="811" y="1126"/>
                  <a:pt x="827" y="1126"/>
                </a:cubicBezTo>
                <a:cubicBezTo>
                  <a:pt x="882" y="1126"/>
                  <a:pt x="936" y="1128"/>
                  <a:pt x="988" y="1132"/>
                </a:cubicBezTo>
                <a:cubicBezTo>
                  <a:pt x="982" y="1169"/>
                  <a:pt x="975" y="1204"/>
                  <a:pt x="968" y="1236"/>
                </a:cubicBezTo>
                <a:cubicBezTo>
                  <a:pt x="1060" y="1290"/>
                  <a:pt x="1060" y="1290"/>
                  <a:pt x="1060" y="1290"/>
                </a:cubicBezTo>
                <a:cubicBezTo>
                  <a:pt x="1072" y="1244"/>
                  <a:pt x="1082" y="1194"/>
                  <a:pt x="1090" y="1142"/>
                </a:cubicBezTo>
                <a:cubicBezTo>
                  <a:pt x="1204" y="1156"/>
                  <a:pt x="1304" y="1180"/>
                  <a:pt x="1381" y="1210"/>
                </a:cubicBezTo>
                <a:cubicBezTo>
                  <a:pt x="1335" y="1275"/>
                  <a:pt x="1279" y="1332"/>
                  <a:pt x="1214" y="1378"/>
                </a:cubicBezTo>
                <a:lnTo>
                  <a:pt x="1336" y="1442"/>
                </a:lnTo>
                <a:close/>
                <a:moveTo>
                  <a:pt x="1336" y="1442"/>
                </a:moveTo>
                <a:cubicBezTo>
                  <a:pt x="1336" y="1442"/>
                  <a:pt x="1336" y="1442"/>
                  <a:pt x="1336" y="1442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70" name="Freeform 43">
            <a:extLst>
              <a:ext uri="{FF2B5EF4-FFF2-40B4-BE49-F238E27FC236}">
                <a16:creationId xmlns:a16="http://schemas.microsoft.com/office/drawing/2014/main" id="{AC9B992C-37D7-4743-ADB7-CB3CD2E25CDE}"/>
              </a:ext>
            </a:extLst>
          </p:cNvPr>
          <p:cNvSpPr>
            <a:spLocks noEditPoints="1"/>
          </p:cNvSpPr>
          <p:nvPr/>
        </p:nvSpPr>
        <p:spPr bwMode="auto">
          <a:xfrm>
            <a:off x="4137638" y="2505789"/>
            <a:ext cx="417506" cy="284454"/>
          </a:xfrm>
          <a:custGeom>
            <a:avLst/>
            <a:gdLst>
              <a:gd name="T0" fmla="*/ 1183 w 1572"/>
              <a:gd name="T1" fmla="*/ 825 h 1071"/>
              <a:gd name="T2" fmla="*/ 1183 w 1572"/>
              <a:gd name="T3" fmla="*/ 1029 h 1071"/>
              <a:gd name="T4" fmla="*/ 1428 w 1572"/>
              <a:gd name="T5" fmla="*/ 927 h 1071"/>
              <a:gd name="T6" fmla="*/ 1285 w 1572"/>
              <a:gd name="T7" fmla="*/ 1007 h 1071"/>
              <a:gd name="T8" fmla="*/ 1285 w 1572"/>
              <a:gd name="T9" fmla="*/ 847 h 1071"/>
              <a:gd name="T10" fmla="*/ 1285 w 1572"/>
              <a:gd name="T11" fmla="*/ 1007 h 1071"/>
              <a:gd name="T12" fmla="*/ 1301 w 1572"/>
              <a:gd name="T13" fmla="*/ 295 h 1071"/>
              <a:gd name="T14" fmla="*/ 1105 w 1572"/>
              <a:gd name="T15" fmla="*/ 327 h 1071"/>
              <a:gd name="T16" fmla="*/ 1137 w 1572"/>
              <a:gd name="T17" fmla="*/ 621 h 1071"/>
              <a:gd name="T18" fmla="*/ 1429 w 1572"/>
              <a:gd name="T19" fmla="*/ 589 h 1071"/>
              <a:gd name="T20" fmla="*/ 1418 w 1572"/>
              <a:gd name="T21" fmla="*/ 390 h 1071"/>
              <a:gd name="T22" fmla="*/ 1365 w 1572"/>
              <a:gd name="T23" fmla="*/ 557 h 1071"/>
              <a:gd name="T24" fmla="*/ 1169 w 1572"/>
              <a:gd name="T25" fmla="*/ 359 h 1071"/>
              <a:gd name="T26" fmla="*/ 1365 w 1572"/>
              <a:gd name="T27" fmla="*/ 428 h 1071"/>
              <a:gd name="T28" fmla="*/ 504 w 1572"/>
              <a:gd name="T29" fmla="*/ 783 h 1071"/>
              <a:gd name="T30" fmla="*/ 358 w 1572"/>
              <a:gd name="T31" fmla="*/ 927 h 1071"/>
              <a:gd name="T32" fmla="*/ 504 w 1572"/>
              <a:gd name="T33" fmla="*/ 1071 h 1071"/>
              <a:gd name="T34" fmla="*/ 504 w 1572"/>
              <a:gd name="T35" fmla="*/ 783 h 1071"/>
              <a:gd name="T36" fmla="*/ 422 w 1572"/>
              <a:gd name="T37" fmla="*/ 927 h 1071"/>
              <a:gd name="T38" fmla="*/ 582 w 1572"/>
              <a:gd name="T39" fmla="*/ 927 h 1071"/>
              <a:gd name="T40" fmla="*/ 290 w 1572"/>
              <a:gd name="T41" fmla="*/ 822 h 1071"/>
              <a:gd name="T42" fmla="*/ 226 w 1572"/>
              <a:gd name="T43" fmla="*/ 737 h 1071"/>
              <a:gd name="T44" fmla="*/ 162 w 1572"/>
              <a:gd name="T45" fmla="*/ 737 h 1071"/>
              <a:gd name="T46" fmla="*/ 194 w 1572"/>
              <a:gd name="T47" fmla="*/ 886 h 1071"/>
              <a:gd name="T48" fmla="*/ 322 w 1572"/>
              <a:gd name="T49" fmla="*/ 854 h 1071"/>
              <a:gd name="T50" fmla="*/ 452 w 1572"/>
              <a:gd name="T51" fmla="*/ 648 h 1071"/>
              <a:gd name="T52" fmla="*/ 32 w 1572"/>
              <a:gd name="T53" fmla="*/ 616 h 1071"/>
              <a:gd name="T54" fmla="*/ 32 w 1572"/>
              <a:gd name="T55" fmla="*/ 680 h 1071"/>
              <a:gd name="T56" fmla="*/ 452 w 1572"/>
              <a:gd name="T57" fmla="*/ 648 h 1071"/>
              <a:gd name="T58" fmla="*/ 485 w 1572"/>
              <a:gd name="T59" fmla="*/ 535 h 1071"/>
              <a:gd name="T60" fmla="*/ 486 w 1572"/>
              <a:gd name="T61" fmla="*/ 471 h 1071"/>
              <a:gd name="T62" fmla="*/ 97 w 1572"/>
              <a:gd name="T63" fmla="*/ 468 h 1071"/>
              <a:gd name="T64" fmla="*/ 97 w 1572"/>
              <a:gd name="T65" fmla="*/ 532 h 1071"/>
              <a:gd name="T66" fmla="*/ 551 w 1572"/>
              <a:gd name="T67" fmla="*/ 387 h 1071"/>
              <a:gd name="T68" fmla="*/ 551 w 1572"/>
              <a:gd name="T69" fmla="*/ 323 h 1071"/>
              <a:gd name="T70" fmla="*/ 130 w 1572"/>
              <a:gd name="T71" fmla="*/ 355 h 1071"/>
              <a:gd name="T72" fmla="*/ 1560 w 1572"/>
              <a:gd name="T73" fmla="*/ 344 h 1071"/>
              <a:gd name="T74" fmla="*/ 1310 w 1572"/>
              <a:gd name="T75" fmla="*/ 147 h 1071"/>
              <a:gd name="T76" fmla="*/ 1041 w 1572"/>
              <a:gd name="T77" fmla="*/ 32 h 1071"/>
              <a:gd name="T78" fmla="*/ 194 w 1572"/>
              <a:gd name="T79" fmla="*/ 0 h 1071"/>
              <a:gd name="T80" fmla="*/ 162 w 1572"/>
              <a:gd name="T81" fmla="*/ 266 h 1071"/>
              <a:gd name="T82" fmla="*/ 226 w 1572"/>
              <a:gd name="T83" fmla="*/ 266 h 1071"/>
              <a:gd name="T84" fmla="*/ 977 w 1572"/>
              <a:gd name="T85" fmla="*/ 64 h 1071"/>
              <a:gd name="T86" fmla="*/ 715 w 1572"/>
              <a:gd name="T87" fmla="*/ 822 h 1071"/>
              <a:gd name="T88" fmla="*/ 715 w 1572"/>
              <a:gd name="T89" fmla="*/ 886 h 1071"/>
              <a:gd name="T90" fmla="*/ 1137 w 1572"/>
              <a:gd name="T91" fmla="*/ 854 h 1071"/>
              <a:gd name="T92" fmla="*/ 1041 w 1572"/>
              <a:gd name="T93" fmla="*/ 822 h 1071"/>
              <a:gd name="T94" fmla="*/ 1299 w 1572"/>
              <a:gd name="T95" fmla="*/ 211 h 1071"/>
              <a:gd name="T96" fmla="*/ 1505 w 1572"/>
              <a:gd name="T97" fmla="*/ 822 h 1071"/>
              <a:gd name="T98" fmla="*/ 1440 w 1572"/>
              <a:gd name="T99" fmla="*/ 854 h 1071"/>
              <a:gd name="T100" fmla="*/ 1537 w 1572"/>
              <a:gd name="T101" fmla="*/ 886 h 1071"/>
              <a:gd name="T102" fmla="*/ 1572 w 1572"/>
              <a:gd name="T103" fmla="*/ 369 h 1071"/>
              <a:gd name="T104" fmla="*/ 1560 w 1572"/>
              <a:gd name="T105" fmla="*/ 344 h 10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72" h="1071">
                <a:moveTo>
                  <a:pt x="1285" y="783"/>
                </a:moveTo>
                <a:cubicBezTo>
                  <a:pt x="1247" y="783"/>
                  <a:pt x="1210" y="798"/>
                  <a:pt x="1183" y="825"/>
                </a:cubicBezTo>
                <a:cubicBezTo>
                  <a:pt x="1155" y="853"/>
                  <a:pt x="1140" y="889"/>
                  <a:pt x="1140" y="927"/>
                </a:cubicBezTo>
                <a:cubicBezTo>
                  <a:pt x="1140" y="965"/>
                  <a:pt x="1155" y="1001"/>
                  <a:pt x="1183" y="1029"/>
                </a:cubicBezTo>
                <a:cubicBezTo>
                  <a:pt x="1210" y="1056"/>
                  <a:pt x="1247" y="1071"/>
                  <a:pt x="1285" y="1071"/>
                </a:cubicBezTo>
                <a:cubicBezTo>
                  <a:pt x="1364" y="1071"/>
                  <a:pt x="1428" y="1006"/>
                  <a:pt x="1428" y="927"/>
                </a:cubicBezTo>
                <a:cubicBezTo>
                  <a:pt x="1428" y="848"/>
                  <a:pt x="1364" y="783"/>
                  <a:pt x="1285" y="783"/>
                </a:cubicBezTo>
                <a:close/>
                <a:moveTo>
                  <a:pt x="1285" y="1007"/>
                </a:moveTo>
                <a:cubicBezTo>
                  <a:pt x="1241" y="1007"/>
                  <a:pt x="1204" y="970"/>
                  <a:pt x="1204" y="927"/>
                </a:cubicBezTo>
                <a:cubicBezTo>
                  <a:pt x="1204" y="883"/>
                  <a:pt x="1241" y="847"/>
                  <a:pt x="1285" y="847"/>
                </a:cubicBezTo>
                <a:cubicBezTo>
                  <a:pt x="1329" y="847"/>
                  <a:pt x="1364" y="883"/>
                  <a:pt x="1364" y="927"/>
                </a:cubicBezTo>
                <a:cubicBezTo>
                  <a:pt x="1364" y="971"/>
                  <a:pt x="1329" y="1007"/>
                  <a:pt x="1285" y="1007"/>
                </a:cubicBezTo>
                <a:close/>
                <a:moveTo>
                  <a:pt x="1322" y="303"/>
                </a:moveTo>
                <a:cubicBezTo>
                  <a:pt x="1316" y="298"/>
                  <a:pt x="1309" y="295"/>
                  <a:pt x="1301" y="295"/>
                </a:cubicBezTo>
                <a:cubicBezTo>
                  <a:pt x="1137" y="295"/>
                  <a:pt x="1137" y="295"/>
                  <a:pt x="1137" y="295"/>
                </a:cubicBezTo>
                <a:cubicBezTo>
                  <a:pt x="1119" y="295"/>
                  <a:pt x="1105" y="309"/>
                  <a:pt x="1105" y="327"/>
                </a:cubicBezTo>
                <a:cubicBezTo>
                  <a:pt x="1105" y="589"/>
                  <a:pt x="1105" y="589"/>
                  <a:pt x="1105" y="589"/>
                </a:cubicBezTo>
                <a:cubicBezTo>
                  <a:pt x="1105" y="607"/>
                  <a:pt x="1119" y="621"/>
                  <a:pt x="1137" y="621"/>
                </a:cubicBezTo>
                <a:cubicBezTo>
                  <a:pt x="1397" y="621"/>
                  <a:pt x="1397" y="621"/>
                  <a:pt x="1397" y="621"/>
                </a:cubicBezTo>
                <a:cubicBezTo>
                  <a:pt x="1415" y="621"/>
                  <a:pt x="1429" y="607"/>
                  <a:pt x="1429" y="589"/>
                </a:cubicBezTo>
                <a:cubicBezTo>
                  <a:pt x="1429" y="414"/>
                  <a:pt x="1429" y="414"/>
                  <a:pt x="1429" y="414"/>
                </a:cubicBezTo>
                <a:cubicBezTo>
                  <a:pt x="1429" y="405"/>
                  <a:pt x="1425" y="396"/>
                  <a:pt x="1418" y="390"/>
                </a:cubicBezTo>
                <a:lnTo>
                  <a:pt x="1322" y="303"/>
                </a:lnTo>
                <a:close/>
                <a:moveTo>
                  <a:pt x="1365" y="557"/>
                </a:moveTo>
                <a:cubicBezTo>
                  <a:pt x="1169" y="557"/>
                  <a:pt x="1169" y="557"/>
                  <a:pt x="1169" y="557"/>
                </a:cubicBezTo>
                <a:cubicBezTo>
                  <a:pt x="1169" y="359"/>
                  <a:pt x="1169" y="359"/>
                  <a:pt x="1169" y="359"/>
                </a:cubicBezTo>
                <a:cubicBezTo>
                  <a:pt x="1288" y="359"/>
                  <a:pt x="1288" y="359"/>
                  <a:pt x="1288" y="359"/>
                </a:cubicBezTo>
                <a:cubicBezTo>
                  <a:pt x="1365" y="428"/>
                  <a:pt x="1365" y="428"/>
                  <a:pt x="1365" y="428"/>
                </a:cubicBezTo>
                <a:lnTo>
                  <a:pt x="1365" y="557"/>
                </a:lnTo>
                <a:close/>
                <a:moveTo>
                  <a:pt x="504" y="783"/>
                </a:moveTo>
                <a:cubicBezTo>
                  <a:pt x="465" y="783"/>
                  <a:pt x="429" y="798"/>
                  <a:pt x="401" y="825"/>
                </a:cubicBezTo>
                <a:cubicBezTo>
                  <a:pt x="374" y="853"/>
                  <a:pt x="358" y="889"/>
                  <a:pt x="358" y="927"/>
                </a:cubicBezTo>
                <a:cubicBezTo>
                  <a:pt x="358" y="965"/>
                  <a:pt x="373" y="1001"/>
                  <a:pt x="401" y="1029"/>
                </a:cubicBezTo>
                <a:cubicBezTo>
                  <a:pt x="429" y="1056"/>
                  <a:pt x="465" y="1071"/>
                  <a:pt x="504" y="1071"/>
                </a:cubicBezTo>
                <a:cubicBezTo>
                  <a:pt x="582" y="1071"/>
                  <a:pt x="646" y="1006"/>
                  <a:pt x="646" y="927"/>
                </a:cubicBezTo>
                <a:cubicBezTo>
                  <a:pt x="646" y="848"/>
                  <a:pt x="582" y="783"/>
                  <a:pt x="504" y="783"/>
                </a:cubicBezTo>
                <a:close/>
                <a:moveTo>
                  <a:pt x="504" y="1007"/>
                </a:moveTo>
                <a:cubicBezTo>
                  <a:pt x="459" y="1007"/>
                  <a:pt x="422" y="970"/>
                  <a:pt x="422" y="927"/>
                </a:cubicBezTo>
                <a:cubicBezTo>
                  <a:pt x="422" y="883"/>
                  <a:pt x="459" y="847"/>
                  <a:pt x="504" y="847"/>
                </a:cubicBezTo>
                <a:cubicBezTo>
                  <a:pt x="547" y="847"/>
                  <a:pt x="582" y="883"/>
                  <a:pt x="582" y="927"/>
                </a:cubicBezTo>
                <a:cubicBezTo>
                  <a:pt x="582" y="971"/>
                  <a:pt x="547" y="1007"/>
                  <a:pt x="504" y="1007"/>
                </a:cubicBezTo>
                <a:close/>
                <a:moveTo>
                  <a:pt x="290" y="822"/>
                </a:moveTo>
                <a:cubicBezTo>
                  <a:pt x="226" y="822"/>
                  <a:pt x="226" y="822"/>
                  <a:pt x="226" y="822"/>
                </a:cubicBezTo>
                <a:cubicBezTo>
                  <a:pt x="226" y="737"/>
                  <a:pt x="226" y="737"/>
                  <a:pt x="226" y="737"/>
                </a:cubicBezTo>
                <a:cubicBezTo>
                  <a:pt x="226" y="720"/>
                  <a:pt x="211" y="705"/>
                  <a:pt x="194" y="705"/>
                </a:cubicBezTo>
                <a:cubicBezTo>
                  <a:pt x="176" y="705"/>
                  <a:pt x="162" y="720"/>
                  <a:pt x="162" y="737"/>
                </a:cubicBezTo>
                <a:cubicBezTo>
                  <a:pt x="162" y="854"/>
                  <a:pt x="162" y="854"/>
                  <a:pt x="162" y="854"/>
                </a:cubicBezTo>
                <a:cubicBezTo>
                  <a:pt x="162" y="872"/>
                  <a:pt x="176" y="886"/>
                  <a:pt x="194" y="886"/>
                </a:cubicBezTo>
                <a:cubicBezTo>
                  <a:pt x="290" y="886"/>
                  <a:pt x="290" y="886"/>
                  <a:pt x="290" y="886"/>
                </a:cubicBezTo>
                <a:cubicBezTo>
                  <a:pt x="308" y="886"/>
                  <a:pt x="322" y="872"/>
                  <a:pt x="322" y="854"/>
                </a:cubicBezTo>
                <a:cubicBezTo>
                  <a:pt x="322" y="837"/>
                  <a:pt x="308" y="822"/>
                  <a:pt x="290" y="822"/>
                </a:cubicBezTo>
                <a:close/>
                <a:moveTo>
                  <a:pt x="452" y="648"/>
                </a:moveTo>
                <a:cubicBezTo>
                  <a:pt x="452" y="630"/>
                  <a:pt x="438" y="616"/>
                  <a:pt x="420" y="616"/>
                </a:cubicBezTo>
                <a:cubicBezTo>
                  <a:pt x="32" y="616"/>
                  <a:pt x="32" y="616"/>
                  <a:pt x="32" y="616"/>
                </a:cubicBezTo>
                <a:cubicBezTo>
                  <a:pt x="15" y="616"/>
                  <a:pt x="0" y="630"/>
                  <a:pt x="0" y="648"/>
                </a:cubicBezTo>
                <a:cubicBezTo>
                  <a:pt x="0" y="665"/>
                  <a:pt x="15" y="680"/>
                  <a:pt x="32" y="680"/>
                </a:cubicBezTo>
                <a:cubicBezTo>
                  <a:pt x="420" y="680"/>
                  <a:pt x="420" y="680"/>
                  <a:pt x="420" y="680"/>
                </a:cubicBezTo>
                <a:cubicBezTo>
                  <a:pt x="438" y="680"/>
                  <a:pt x="452" y="666"/>
                  <a:pt x="452" y="648"/>
                </a:cubicBezTo>
                <a:close/>
                <a:moveTo>
                  <a:pt x="97" y="532"/>
                </a:moveTo>
                <a:cubicBezTo>
                  <a:pt x="485" y="535"/>
                  <a:pt x="485" y="535"/>
                  <a:pt x="485" y="535"/>
                </a:cubicBezTo>
                <a:cubicBezTo>
                  <a:pt x="503" y="535"/>
                  <a:pt x="517" y="521"/>
                  <a:pt x="518" y="503"/>
                </a:cubicBezTo>
                <a:cubicBezTo>
                  <a:pt x="518" y="485"/>
                  <a:pt x="504" y="471"/>
                  <a:pt x="486" y="471"/>
                </a:cubicBezTo>
                <a:cubicBezTo>
                  <a:pt x="98" y="468"/>
                  <a:pt x="98" y="468"/>
                  <a:pt x="98" y="468"/>
                </a:cubicBezTo>
                <a:cubicBezTo>
                  <a:pt x="97" y="468"/>
                  <a:pt x="97" y="468"/>
                  <a:pt x="97" y="468"/>
                </a:cubicBezTo>
                <a:cubicBezTo>
                  <a:pt x="80" y="468"/>
                  <a:pt x="65" y="482"/>
                  <a:pt x="65" y="500"/>
                </a:cubicBezTo>
                <a:cubicBezTo>
                  <a:pt x="65" y="518"/>
                  <a:pt x="80" y="532"/>
                  <a:pt x="97" y="532"/>
                </a:cubicBezTo>
                <a:close/>
                <a:moveTo>
                  <a:pt x="162" y="387"/>
                </a:moveTo>
                <a:cubicBezTo>
                  <a:pt x="551" y="387"/>
                  <a:pt x="551" y="387"/>
                  <a:pt x="551" y="387"/>
                </a:cubicBezTo>
                <a:cubicBezTo>
                  <a:pt x="568" y="387"/>
                  <a:pt x="583" y="373"/>
                  <a:pt x="583" y="355"/>
                </a:cubicBezTo>
                <a:cubicBezTo>
                  <a:pt x="583" y="337"/>
                  <a:pt x="568" y="323"/>
                  <a:pt x="551" y="323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5" y="323"/>
                  <a:pt x="130" y="337"/>
                  <a:pt x="130" y="355"/>
                </a:cubicBezTo>
                <a:cubicBezTo>
                  <a:pt x="130" y="373"/>
                  <a:pt x="145" y="387"/>
                  <a:pt x="162" y="387"/>
                </a:cubicBezTo>
                <a:close/>
                <a:moveTo>
                  <a:pt x="1560" y="344"/>
                </a:moveTo>
                <a:cubicBezTo>
                  <a:pt x="1331" y="154"/>
                  <a:pt x="1331" y="154"/>
                  <a:pt x="1331" y="154"/>
                </a:cubicBezTo>
                <a:cubicBezTo>
                  <a:pt x="1325" y="149"/>
                  <a:pt x="1318" y="147"/>
                  <a:pt x="1310" y="147"/>
                </a:cubicBezTo>
                <a:cubicBezTo>
                  <a:pt x="1041" y="147"/>
                  <a:pt x="1041" y="147"/>
                  <a:pt x="1041" y="147"/>
                </a:cubicBezTo>
                <a:cubicBezTo>
                  <a:pt x="1041" y="32"/>
                  <a:pt x="1041" y="32"/>
                  <a:pt x="1041" y="32"/>
                </a:cubicBezTo>
                <a:cubicBezTo>
                  <a:pt x="1041" y="14"/>
                  <a:pt x="1026" y="0"/>
                  <a:pt x="1009" y="0"/>
                </a:cubicBezTo>
                <a:cubicBezTo>
                  <a:pt x="194" y="0"/>
                  <a:pt x="194" y="0"/>
                  <a:pt x="194" y="0"/>
                </a:cubicBezTo>
                <a:cubicBezTo>
                  <a:pt x="176" y="0"/>
                  <a:pt x="162" y="14"/>
                  <a:pt x="162" y="32"/>
                </a:cubicBezTo>
                <a:cubicBezTo>
                  <a:pt x="162" y="266"/>
                  <a:pt x="162" y="266"/>
                  <a:pt x="162" y="266"/>
                </a:cubicBezTo>
                <a:cubicBezTo>
                  <a:pt x="162" y="283"/>
                  <a:pt x="176" y="298"/>
                  <a:pt x="194" y="298"/>
                </a:cubicBezTo>
                <a:cubicBezTo>
                  <a:pt x="211" y="298"/>
                  <a:pt x="226" y="283"/>
                  <a:pt x="226" y="266"/>
                </a:cubicBezTo>
                <a:cubicBezTo>
                  <a:pt x="226" y="64"/>
                  <a:pt x="226" y="64"/>
                  <a:pt x="226" y="64"/>
                </a:cubicBezTo>
                <a:cubicBezTo>
                  <a:pt x="977" y="64"/>
                  <a:pt x="977" y="64"/>
                  <a:pt x="977" y="64"/>
                </a:cubicBezTo>
                <a:cubicBezTo>
                  <a:pt x="977" y="822"/>
                  <a:pt x="977" y="822"/>
                  <a:pt x="977" y="822"/>
                </a:cubicBezTo>
                <a:cubicBezTo>
                  <a:pt x="715" y="822"/>
                  <a:pt x="715" y="822"/>
                  <a:pt x="715" y="822"/>
                </a:cubicBezTo>
                <a:cubicBezTo>
                  <a:pt x="697" y="822"/>
                  <a:pt x="683" y="837"/>
                  <a:pt x="683" y="854"/>
                </a:cubicBezTo>
                <a:cubicBezTo>
                  <a:pt x="683" y="872"/>
                  <a:pt x="697" y="886"/>
                  <a:pt x="715" y="886"/>
                </a:cubicBezTo>
                <a:cubicBezTo>
                  <a:pt x="1105" y="886"/>
                  <a:pt x="1105" y="886"/>
                  <a:pt x="1105" y="886"/>
                </a:cubicBezTo>
                <a:cubicBezTo>
                  <a:pt x="1123" y="886"/>
                  <a:pt x="1137" y="872"/>
                  <a:pt x="1137" y="854"/>
                </a:cubicBezTo>
                <a:cubicBezTo>
                  <a:pt x="1137" y="837"/>
                  <a:pt x="1123" y="822"/>
                  <a:pt x="1105" y="822"/>
                </a:cubicBezTo>
                <a:cubicBezTo>
                  <a:pt x="1041" y="822"/>
                  <a:pt x="1041" y="822"/>
                  <a:pt x="1041" y="822"/>
                </a:cubicBezTo>
                <a:cubicBezTo>
                  <a:pt x="1041" y="211"/>
                  <a:pt x="1041" y="211"/>
                  <a:pt x="1041" y="211"/>
                </a:cubicBezTo>
                <a:cubicBezTo>
                  <a:pt x="1299" y="211"/>
                  <a:pt x="1299" y="211"/>
                  <a:pt x="1299" y="211"/>
                </a:cubicBezTo>
                <a:cubicBezTo>
                  <a:pt x="1508" y="384"/>
                  <a:pt x="1508" y="384"/>
                  <a:pt x="1508" y="384"/>
                </a:cubicBezTo>
                <a:cubicBezTo>
                  <a:pt x="1505" y="822"/>
                  <a:pt x="1505" y="822"/>
                  <a:pt x="1505" y="822"/>
                </a:cubicBezTo>
                <a:cubicBezTo>
                  <a:pt x="1472" y="822"/>
                  <a:pt x="1472" y="822"/>
                  <a:pt x="1472" y="822"/>
                </a:cubicBezTo>
                <a:cubicBezTo>
                  <a:pt x="1455" y="822"/>
                  <a:pt x="1440" y="836"/>
                  <a:pt x="1440" y="854"/>
                </a:cubicBezTo>
                <a:cubicBezTo>
                  <a:pt x="1440" y="871"/>
                  <a:pt x="1455" y="886"/>
                  <a:pt x="1472" y="886"/>
                </a:cubicBezTo>
                <a:cubicBezTo>
                  <a:pt x="1537" y="886"/>
                  <a:pt x="1537" y="886"/>
                  <a:pt x="1537" y="886"/>
                </a:cubicBezTo>
                <a:cubicBezTo>
                  <a:pt x="1555" y="886"/>
                  <a:pt x="1569" y="872"/>
                  <a:pt x="1569" y="854"/>
                </a:cubicBezTo>
                <a:cubicBezTo>
                  <a:pt x="1572" y="369"/>
                  <a:pt x="1572" y="369"/>
                  <a:pt x="1572" y="369"/>
                </a:cubicBezTo>
                <a:cubicBezTo>
                  <a:pt x="1571" y="359"/>
                  <a:pt x="1567" y="350"/>
                  <a:pt x="1560" y="344"/>
                </a:cubicBezTo>
                <a:close/>
                <a:moveTo>
                  <a:pt x="1560" y="344"/>
                </a:moveTo>
                <a:cubicBezTo>
                  <a:pt x="1560" y="344"/>
                  <a:pt x="1560" y="344"/>
                  <a:pt x="1560" y="344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CAEB17-8CBC-4B63-BE4C-30B74D8B32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799" y="1790018"/>
            <a:ext cx="2438405" cy="2438405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96002974-BC7D-45E4-935E-57CF8DE49DBB}"/>
              </a:ext>
            </a:extLst>
          </p:cNvPr>
          <p:cNvSpPr txBox="1"/>
          <p:nvPr/>
        </p:nvSpPr>
        <p:spPr>
          <a:xfrm>
            <a:off x="466757" y="5698010"/>
            <a:ext cx="2952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F112ECC-AB6B-4A30-9176-DAD2CD7FCBDE}"/>
              </a:ext>
            </a:extLst>
          </p:cNvPr>
          <p:cNvSpPr txBox="1"/>
          <p:nvPr/>
        </p:nvSpPr>
        <p:spPr>
          <a:xfrm>
            <a:off x="8720713" y="5711491"/>
            <a:ext cx="2952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7BE34D3-23BB-48ED-94D8-3CC1D7ACE03C}"/>
              </a:ext>
            </a:extLst>
          </p:cNvPr>
          <p:cNvSpPr txBox="1"/>
          <p:nvPr/>
        </p:nvSpPr>
        <p:spPr>
          <a:xfrm>
            <a:off x="8744839" y="5354210"/>
            <a:ext cx="12763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1600" b="1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HERE</a:t>
            </a:r>
            <a:endParaRPr lang="en-IN" sz="1600" b="1" dirty="0">
              <a:solidFill>
                <a:prstClr val="white">
                  <a:lumMod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7F2EA11-4893-428D-B5C9-E04D7C9B02C0}"/>
              </a:ext>
            </a:extLst>
          </p:cNvPr>
          <p:cNvSpPr txBox="1"/>
          <p:nvPr/>
        </p:nvSpPr>
        <p:spPr>
          <a:xfrm>
            <a:off x="2124512" y="5351501"/>
            <a:ext cx="12763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218987"/>
            <a:r>
              <a:rPr lang="en-IN" sz="1600" b="1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HERE</a:t>
            </a:r>
            <a:endParaRPr lang="en-IN" sz="1600" b="1" dirty="0">
              <a:solidFill>
                <a:prstClr val="white">
                  <a:lumMod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30186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75000"/>
                    <a:lumOff val="25000"/>
                  </a:schemeClr>
                </a:solidFill>
              </a:rPr>
              <a:t>3D Circular Diagram Design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E25D989-F61E-432B-896F-75C88546F837}"/>
              </a:ext>
            </a:extLst>
          </p:cNvPr>
          <p:cNvGrpSpPr/>
          <p:nvPr/>
        </p:nvGrpSpPr>
        <p:grpSpPr>
          <a:xfrm>
            <a:off x="4305602" y="2324609"/>
            <a:ext cx="3516558" cy="3037461"/>
            <a:chOff x="12501563" y="3965576"/>
            <a:chExt cx="4078287" cy="3522661"/>
          </a:xfrm>
          <a:solidFill>
            <a:schemeClr val="bg1">
              <a:lumMod val="50000"/>
              <a:alpha val="62000"/>
            </a:schemeClr>
          </a:solidFill>
          <a:scene3d>
            <a:camera prst="perspectiveRelaxedModerately" fov="1800000">
              <a:rot lat="18600000" lon="0" rev="0"/>
            </a:camera>
            <a:lightRig rig="threePt" dir="t"/>
          </a:scene3d>
        </p:grpSpPr>
        <p:sp>
          <p:nvSpPr>
            <p:cNvPr id="81" name="Freeform 41">
              <a:extLst>
                <a:ext uri="{FF2B5EF4-FFF2-40B4-BE49-F238E27FC236}">
                  <a16:creationId xmlns:a16="http://schemas.microsoft.com/office/drawing/2014/main" id="{D80BC934-92D4-4BFD-8BE2-5E2A0B2FF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00251" y="5645150"/>
              <a:ext cx="1538287" cy="1697037"/>
            </a:xfrm>
            <a:custGeom>
              <a:avLst/>
              <a:gdLst>
                <a:gd name="T0" fmla="*/ 197 w 507"/>
                <a:gd name="T1" fmla="*/ 559 h 559"/>
                <a:gd name="T2" fmla="*/ 507 w 507"/>
                <a:gd name="T3" fmla="*/ 306 h 559"/>
                <a:gd name="T4" fmla="*/ 0 w 507"/>
                <a:gd name="T5" fmla="*/ 0 h 559"/>
                <a:gd name="T6" fmla="*/ 197 w 507"/>
                <a:gd name="T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7" h="559">
                  <a:moveTo>
                    <a:pt x="197" y="559"/>
                  </a:moveTo>
                  <a:cubicBezTo>
                    <a:pt x="325" y="508"/>
                    <a:pt x="432" y="419"/>
                    <a:pt x="507" y="30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97" y="55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" name="Freeform 42">
              <a:extLst>
                <a:ext uri="{FF2B5EF4-FFF2-40B4-BE49-F238E27FC236}">
                  <a16:creationId xmlns:a16="http://schemas.microsoft.com/office/drawing/2014/main" id="{567A7BE4-5B81-4922-9553-42F5A5DAA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84388" y="5219700"/>
              <a:ext cx="1795462" cy="1208087"/>
            </a:xfrm>
            <a:custGeom>
              <a:avLst/>
              <a:gdLst>
                <a:gd name="T0" fmla="*/ 586 w 591"/>
                <a:gd name="T1" fmla="*/ 0 h 398"/>
                <a:gd name="T2" fmla="*/ 0 w 591"/>
                <a:gd name="T3" fmla="*/ 92 h 398"/>
                <a:gd name="T4" fmla="*/ 508 w 591"/>
                <a:gd name="T5" fmla="*/ 398 h 398"/>
                <a:gd name="T6" fmla="*/ 591 w 591"/>
                <a:gd name="T7" fmla="*/ 76 h 398"/>
                <a:gd name="T8" fmla="*/ 586 w 591"/>
                <a:gd name="T9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" h="398">
                  <a:moveTo>
                    <a:pt x="586" y="0"/>
                  </a:moveTo>
                  <a:cubicBezTo>
                    <a:pt x="0" y="92"/>
                    <a:pt x="0" y="92"/>
                    <a:pt x="0" y="92"/>
                  </a:cubicBezTo>
                  <a:cubicBezTo>
                    <a:pt x="508" y="398"/>
                    <a:pt x="508" y="398"/>
                    <a:pt x="508" y="398"/>
                  </a:cubicBezTo>
                  <a:cubicBezTo>
                    <a:pt x="561" y="303"/>
                    <a:pt x="591" y="193"/>
                    <a:pt x="591" y="76"/>
                  </a:cubicBezTo>
                  <a:cubicBezTo>
                    <a:pt x="591" y="50"/>
                    <a:pt x="589" y="25"/>
                    <a:pt x="58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FE0E7C92-687C-4F74-8358-FAB9FB1A8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8250" y="5705475"/>
              <a:ext cx="1201738" cy="1782762"/>
            </a:xfrm>
            <a:custGeom>
              <a:avLst/>
              <a:gdLst>
                <a:gd name="T0" fmla="*/ 0 w 396"/>
                <a:gd name="T1" fmla="*/ 557 h 587"/>
                <a:gd name="T2" fmla="*/ 198 w 396"/>
                <a:gd name="T3" fmla="*/ 587 h 587"/>
                <a:gd name="T4" fmla="*/ 396 w 396"/>
                <a:gd name="T5" fmla="*/ 558 h 587"/>
                <a:gd name="T6" fmla="*/ 198 w 396"/>
                <a:gd name="T7" fmla="*/ 0 h 587"/>
                <a:gd name="T8" fmla="*/ 0 w 396"/>
                <a:gd name="T9" fmla="*/ 557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6" h="587">
                  <a:moveTo>
                    <a:pt x="0" y="557"/>
                  </a:moveTo>
                  <a:cubicBezTo>
                    <a:pt x="63" y="577"/>
                    <a:pt x="129" y="587"/>
                    <a:pt x="198" y="587"/>
                  </a:cubicBezTo>
                  <a:cubicBezTo>
                    <a:pt x="267" y="587"/>
                    <a:pt x="333" y="577"/>
                    <a:pt x="396" y="558"/>
                  </a:cubicBezTo>
                  <a:cubicBezTo>
                    <a:pt x="198" y="0"/>
                    <a:pt x="198" y="0"/>
                    <a:pt x="198" y="0"/>
                  </a:cubicBezTo>
                  <a:lnTo>
                    <a:pt x="0" y="55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" name="Freeform 44">
              <a:extLst>
                <a:ext uri="{FF2B5EF4-FFF2-40B4-BE49-F238E27FC236}">
                  <a16:creationId xmlns:a16="http://schemas.microsoft.com/office/drawing/2014/main" id="{8164B6B7-F63B-406E-8BC5-004B87000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57400" y="3968750"/>
              <a:ext cx="1782762" cy="1360486"/>
            </a:xfrm>
            <a:custGeom>
              <a:avLst/>
              <a:gdLst>
                <a:gd name="T0" fmla="*/ 587 w 587"/>
                <a:gd name="T1" fmla="*/ 356 h 448"/>
                <a:gd name="T2" fmla="*/ 389 w 587"/>
                <a:gd name="T3" fmla="*/ 0 h 448"/>
                <a:gd name="T4" fmla="*/ 0 w 587"/>
                <a:gd name="T5" fmla="*/ 448 h 448"/>
                <a:gd name="T6" fmla="*/ 587 w 587"/>
                <a:gd name="T7" fmla="*/ 356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7" h="448">
                  <a:moveTo>
                    <a:pt x="587" y="356"/>
                  </a:moveTo>
                  <a:cubicBezTo>
                    <a:pt x="559" y="217"/>
                    <a:pt x="488" y="94"/>
                    <a:pt x="389" y="0"/>
                  </a:cubicBezTo>
                  <a:cubicBezTo>
                    <a:pt x="0" y="448"/>
                    <a:pt x="0" y="448"/>
                    <a:pt x="0" y="448"/>
                  </a:cubicBezTo>
                  <a:lnTo>
                    <a:pt x="587" y="35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" name="Freeform 46">
              <a:extLst>
                <a:ext uri="{FF2B5EF4-FFF2-40B4-BE49-F238E27FC236}">
                  <a16:creationId xmlns:a16="http://schemas.microsoft.com/office/drawing/2014/main" id="{7B8FEEDB-B1BD-4E7D-9CF1-D8861275E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4426" y="3965576"/>
              <a:ext cx="1779588" cy="1363662"/>
            </a:xfrm>
            <a:custGeom>
              <a:avLst/>
              <a:gdLst>
                <a:gd name="T0" fmla="*/ 197 w 586"/>
                <a:gd name="T1" fmla="*/ 0 h 449"/>
                <a:gd name="T2" fmla="*/ 0 w 586"/>
                <a:gd name="T3" fmla="*/ 354 h 449"/>
                <a:gd name="T4" fmla="*/ 586 w 586"/>
                <a:gd name="T5" fmla="*/ 449 h 449"/>
                <a:gd name="T6" fmla="*/ 197 w 586"/>
                <a:gd name="T7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6" h="449">
                  <a:moveTo>
                    <a:pt x="197" y="0"/>
                  </a:moveTo>
                  <a:cubicBezTo>
                    <a:pt x="98" y="93"/>
                    <a:pt x="28" y="216"/>
                    <a:pt x="0" y="354"/>
                  </a:cubicBezTo>
                  <a:cubicBezTo>
                    <a:pt x="586" y="449"/>
                    <a:pt x="586" y="449"/>
                    <a:pt x="586" y="449"/>
                  </a:cubicBezTo>
                  <a:lnTo>
                    <a:pt x="19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8" name="Freeform 48">
              <a:extLst>
                <a:ext uri="{FF2B5EF4-FFF2-40B4-BE49-F238E27FC236}">
                  <a16:creationId xmlns:a16="http://schemas.microsoft.com/office/drawing/2014/main" id="{2D00DA11-9D05-491E-BEFC-24E7F0CCA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1563" y="5207000"/>
              <a:ext cx="1793874" cy="1209675"/>
            </a:xfrm>
            <a:custGeom>
              <a:avLst/>
              <a:gdLst>
                <a:gd name="T0" fmla="*/ 5 w 591"/>
                <a:gd name="T1" fmla="*/ 0 h 398"/>
                <a:gd name="T2" fmla="*/ 0 w 591"/>
                <a:gd name="T3" fmla="*/ 80 h 398"/>
                <a:gd name="T4" fmla="*/ 80 w 591"/>
                <a:gd name="T5" fmla="*/ 398 h 398"/>
                <a:gd name="T6" fmla="*/ 591 w 591"/>
                <a:gd name="T7" fmla="*/ 95 h 398"/>
                <a:gd name="T8" fmla="*/ 5 w 591"/>
                <a:gd name="T9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" h="398">
                  <a:moveTo>
                    <a:pt x="5" y="0"/>
                  </a:moveTo>
                  <a:cubicBezTo>
                    <a:pt x="2" y="26"/>
                    <a:pt x="0" y="53"/>
                    <a:pt x="0" y="80"/>
                  </a:cubicBezTo>
                  <a:cubicBezTo>
                    <a:pt x="0" y="195"/>
                    <a:pt x="29" y="304"/>
                    <a:pt x="80" y="398"/>
                  </a:cubicBezTo>
                  <a:cubicBezTo>
                    <a:pt x="591" y="95"/>
                    <a:pt x="591" y="95"/>
                    <a:pt x="591" y="95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9" name="Freeform 49">
              <a:extLst>
                <a:ext uri="{FF2B5EF4-FFF2-40B4-BE49-F238E27FC236}">
                  <a16:creationId xmlns:a16="http://schemas.microsoft.com/office/drawing/2014/main" id="{425F437F-FC1E-4ED7-805A-F6B06501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33350" y="5645150"/>
              <a:ext cx="1547813" cy="1697037"/>
            </a:xfrm>
            <a:custGeom>
              <a:avLst/>
              <a:gdLst>
                <a:gd name="T0" fmla="*/ 0 w 510"/>
                <a:gd name="T1" fmla="*/ 303 h 559"/>
                <a:gd name="T2" fmla="*/ 311 w 510"/>
                <a:gd name="T3" fmla="*/ 559 h 559"/>
                <a:gd name="T4" fmla="*/ 510 w 510"/>
                <a:gd name="T5" fmla="*/ 0 h 559"/>
                <a:gd name="T6" fmla="*/ 0 w 510"/>
                <a:gd name="T7" fmla="*/ 30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0" h="559">
                  <a:moveTo>
                    <a:pt x="0" y="303"/>
                  </a:moveTo>
                  <a:cubicBezTo>
                    <a:pt x="74" y="417"/>
                    <a:pt x="183" y="507"/>
                    <a:pt x="311" y="559"/>
                  </a:cubicBezTo>
                  <a:cubicBezTo>
                    <a:pt x="510" y="0"/>
                    <a:pt x="510" y="0"/>
                    <a:pt x="510" y="0"/>
                  </a:cubicBezTo>
                  <a:lnTo>
                    <a:pt x="0" y="30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sp3d>
              <a:bevelT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5C4C69AF-9D61-408E-9E00-1FBA459A7F4C}"/>
              </a:ext>
            </a:extLst>
          </p:cNvPr>
          <p:cNvSpPr/>
          <p:nvPr/>
        </p:nvSpPr>
        <p:spPr>
          <a:xfrm>
            <a:off x="2599154" y="2117943"/>
            <a:ext cx="6930482" cy="4137764"/>
          </a:xfrm>
          <a:custGeom>
            <a:avLst/>
            <a:gdLst>
              <a:gd name="connsiteX0" fmla="*/ 4983628 w 6533086"/>
              <a:gd name="connsiteY0" fmla="*/ 0 h 3900504"/>
              <a:gd name="connsiteX1" fmla="*/ 5650893 w 6533086"/>
              <a:gd name="connsiteY1" fmla="*/ 0 h 3900504"/>
              <a:gd name="connsiteX2" fmla="*/ 5505525 w 6533086"/>
              <a:gd name="connsiteY2" fmla="*/ 117102 h 3900504"/>
              <a:gd name="connsiteX3" fmla="*/ 5576339 w 6533086"/>
              <a:gd name="connsiteY3" fmla="*/ 160269 h 3900504"/>
              <a:gd name="connsiteX4" fmla="*/ 6533086 w 6533086"/>
              <a:gd name="connsiteY4" fmla="*/ 1709525 h 3900504"/>
              <a:gd name="connsiteX5" fmla="*/ 3266543 w 6533086"/>
              <a:gd name="connsiteY5" fmla="*/ 3900504 h 3900504"/>
              <a:gd name="connsiteX6" fmla="*/ 0 w 6533086"/>
              <a:gd name="connsiteY6" fmla="*/ 1709525 h 3900504"/>
              <a:gd name="connsiteX7" fmla="*/ 956748 w 6533086"/>
              <a:gd name="connsiteY7" fmla="*/ 160269 h 3900504"/>
              <a:gd name="connsiteX8" fmla="*/ 1101878 w 6533086"/>
              <a:gd name="connsiteY8" fmla="*/ 71798 h 3900504"/>
              <a:gd name="connsiteX9" fmla="*/ 1310772 w 6533086"/>
              <a:gd name="connsiteY9" fmla="*/ 218307 h 3900504"/>
              <a:gd name="connsiteX10" fmla="*/ 1170639 w 6533086"/>
              <a:gd name="connsiteY10" fmla="*/ 303732 h 3900504"/>
              <a:gd name="connsiteX11" fmla="*/ 302487 w 6533086"/>
              <a:gd name="connsiteY11" fmla="*/ 1709525 h 3900504"/>
              <a:gd name="connsiteX12" fmla="*/ 3266543 w 6533086"/>
              <a:gd name="connsiteY12" fmla="*/ 3697617 h 3900504"/>
              <a:gd name="connsiteX13" fmla="*/ 6230599 w 6533086"/>
              <a:gd name="connsiteY13" fmla="*/ 1709525 h 3900504"/>
              <a:gd name="connsiteX14" fmla="*/ 5362448 w 6533086"/>
              <a:gd name="connsiteY14" fmla="*/ 303732 h 3900504"/>
              <a:gd name="connsiteX15" fmla="*/ 5312013 w 6533086"/>
              <a:gd name="connsiteY15" fmla="*/ 272987 h 3900504"/>
              <a:gd name="connsiteX16" fmla="*/ 5206049 w 6533086"/>
              <a:gd name="connsiteY16" fmla="*/ 358346 h 3900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33086" h="3900504">
                <a:moveTo>
                  <a:pt x="4983628" y="0"/>
                </a:moveTo>
                <a:lnTo>
                  <a:pt x="5650893" y="0"/>
                </a:lnTo>
                <a:lnTo>
                  <a:pt x="5505525" y="117102"/>
                </a:lnTo>
                <a:lnTo>
                  <a:pt x="5576339" y="160269"/>
                </a:lnTo>
                <a:cubicBezTo>
                  <a:pt x="6167465" y="556758"/>
                  <a:pt x="6533086" y="1104503"/>
                  <a:pt x="6533086" y="1709525"/>
                </a:cubicBezTo>
                <a:cubicBezTo>
                  <a:pt x="6533086" y="2919569"/>
                  <a:pt x="5070605" y="3900504"/>
                  <a:pt x="3266543" y="3900504"/>
                </a:cubicBezTo>
                <a:cubicBezTo>
                  <a:pt x="1462481" y="3900504"/>
                  <a:pt x="0" y="2919569"/>
                  <a:pt x="0" y="1709525"/>
                </a:cubicBezTo>
                <a:cubicBezTo>
                  <a:pt x="0" y="1104503"/>
                  <a:pt x="365620" y="556758"/>
                  <a:pt x="956748" y="160269"/>
                </a:cubicBezTo>
                <a:lnTo>
                  <a:pt x="1101878" y="71798"/>
                </a:lnTo>
                <a:lnTo>
                  <a:pt x="1310772" y="218307"/>
                </a:lnTo>
                <a:lnTo>
                  <a:pt x="1170639" y="303732"/>
                </a:lnTo>
                <a:cubicBezTo>
                  <a:pt x="634250" y="663506"/>
                  <a:pt x="302487" y="1160529"/>
                  <a:pt x="302487" y="1709525"/>
                </a:cubicBezTo>
                <a:cubicBezTo>
                  <a:pt x="302487" y="2807518"/>
                  <a:pt x="1629540" y="3697617"/>
                  <a:pt x="3266543" y="3697617"/>
                </a:cubicBezTo>
                <a:cubicBezTo>
                  <a:pt x="4903546" y="3697617"/>
                  <a:pt x="6230599" y="2807518"/>
                  <a:pt x="6230599" y="1709525"/>
                </a:cubicBezTo>
                <a:cubicBezTo>
                  <a:pt x="6230599" y="1160529"/>
                  <a:pt x="5898836" y="663506"/>
                  <a:pt x="5362448" y="303732"/>
                </a:cubicBezTo>
                <a:lnTo>
                  <a:pt x="5312013" y="272987"/>
                </a:lnTo>
                <a:lnTo>
                  <a:pt x="5206049" y="35834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0855AC43-91D8-4FCB-9086-16E5DED066E4}"/>
              </a:ext>
            </a:extLst>
          </p:cNvPr>
          <p:cNvSpPr txBox="1"/>
          <p:nvPr/>
        </p:nvSpPr>
        <p:spPr>
          <a:xfrm rot="18863836">
            <a:off x="3271419" y="2816718"/>
            <a:ext cx="1370478" cy="351382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6E5F6BE9-FC53-4553-ADF1-BAE06AACBD94}"/>
              </a:ext>
            </a:extLst>
          </p:cNvPr>
          <p:cNvSpPr txBox="1"/>
          <p:nvPr/>
        </p:nvSpPr>
        <p:spPr>
          <a:xfrm rot="4706857">
            <a:off x="2798933" y="3933776"/>
            <a:ext cx="1370478" cy="351382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DF51F02F-51C3-4829-9F28-8503F1A98448}"/>
              </a:ext>
            </a:extLst>
          </p:cNvPr>
          <p:cNvSpPr txBox="1"/>
          <p:nvPr/>
        </p:nvSpPr>
        <p:spPr>
          <a:xfrm rot="1983782">
            <a:off x="3554118" y="4901668"/>
            <a:ext cx="1436079" cy="351382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9EC30A9-5B17-46D0-863E-F440DE60007E}"/>
              </a:ext>
            </a:extLst>
          </p:cNvPr>
          <p:cNvSpPr txBox="1"/>
          <p:nvPr/>
        </p:nvSpPr>
        <p:spPr>
          <a:xfrm>
            <a:off x="5063479" y="5421161"/>
            <a:ext cx="1986191" cy="330535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5C27BC9-DDA3-4E93-98E6-E6C60CE4DEC0}"/>
              </a:ext>
            </a:extLst>
          </p:cNvPr>
          <p:cNvSpPr txBox="1"/>
          <p:nvPr/>
        </p:nvSpPr>
        <p:spPr>
          <a:xfrm rot="19611772">
            <a:off x="7119485" y="4982655"/>
            <a:ext cx="1574732" cy="330535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FBEEC64-B495-4E04-A876-2AA32331E1CE}"/>
              </a:ext>
            </a:extLst>
          </p:cNvPr>
          <p:cNvSpPr txBox="1"/>
          <p:nvPr/>
        </p:nvSpPr>
        <p:spPr>
          <a:xfrm rot="16585167">
            <a:off x="7939993" y="3832699"/>
            <a:ext cx="1478090" cy="330535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0F5554A-00FA-4A1D-8D1F-2A43A951776E}"/>
              </a:ext>
            </a:extLst>
          </p:cNvPr>
          <p:cNvSpPr txBox="1"/>
          <p:nvPr/>
        </p:nvSpPr>
        <p:spPr>
          <a:xfrm rot="2700000">
            <a:off x="7395489" y="2733147"/>
            <a:ext cx="1370478" cy="351382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 defTabSz="1218987">
              <a:lnSpc>
                <a:spcPct val="80000"/>
              </a:lnSpc>
            </a:pPr>
            <a:r>
              <a:rPr lang="en-IN" sz="140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</a:t>
            </a:r>
            <a:endParaRPr lang="en-IN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1660F2DB-CF7D-4B4A-99A5-CCDE8EEF83BA}"/>
              </a:ext>
            </a:extLst>
          </p:cNvPr>
          <p:cNvGrpSpPr/>
          <p:nvPr/>
        </p:nvGrpSpPr>
        <p:grpSpPr>
          <a:xfrm>
            <a:off x="3557359" y="2496875"/>
            <a:ext cx="5012704" cy="2985611"/>
            <a:chOff x="4519694" y="1253853"/>
            <a:chExt cx="7136303" cy="4310207"/>
          </a:xfrm>
        </p:grpSpPr>
        <p:sp>
          <p:nvSpPr>
            <p:cNvPr id="198" name="Freeform 5">
              <a:extLst>
                <a:ext uri="{FF2B5EF4-FFF2-40B4-BE49-F238E27FC236}">
                  <a16:creationId xmlns:a16="http://schemas.microsoft.com/office/drawing/2014/main" id="{E4CC5D11-0983-421B-AED4-861B332B5A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8262" y="2626130"/>
              <a:ext cx="55916" cy="305209"/>
            </a:xfrm>
            <a:custGeom>
              <a:avLst/>
              <a:gdLst>
                <a:gd name="T0" fmla="*/ 0 w 25"/>
                <a:gd name="T1" fmla="*/ 1 h 137"/>
                <a:gd name="T2" fmla="*/ 0 w 25"/>
                <a:gd name="T3" fmla="*/ 26 h 137"/>
                <a:gd name="T4" fmla="*/ 24 w 25"/>
                <a:gd name="T5" fmla="*/ 137 h 137"/>
                <a:gd name="T6" fmla="*/ 25 w 25"/>
                <a:gd name="T7" fmla="*/ 105 h 137"/>
                <a:gd name="T8" fmla="*/ 12 w 25"/>
                <a:gd name="T9" fmla="*/ 0 h 137"/>
                <a:gd name="T10" fmla="*/ 0 w 25"/>
                <a:gd name="T11" fmla="*/ 1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37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13" y="62"/>
                    <a:pt x="21" y="99"/>
                    <a:pt x="24" y="137"/>
                  </a:cubicBezTo>
                  <a:cubicBezTo>
                    <a:pt x="25" y="126"/>
                    <a:pt x="25" y="115"/>
                    <a:pt x="25" y="105"/>
                  </a:cubicBezTo>
                  <a:cubicBezTo>
                    <a:pt x="25" y="69"/>
                    <a:pt x="20" y="34"/>
                    <a:pt x="12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9" name="Freeform 6">
              <a:extLst>
                <a:ext uri="{FF2B5EF4-FFF2-40B4-BE49-F238E27FC236}">
                  <a16:creationId xmlns:a16="http://schemas.microsoft.com/office/drawing/2014/main" id="{B2735816-F8B0-4C35-AAD8-8D04247AC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6312" y="1710502"/>
              <a:ext cx="763023" cy="866701"/>
            </a:xfrm>
            <a:custGeom>
              <a:avLst/>
              <a:gdLst>
                <a:gd name="T0" fmla="*/ 7 w 343"/>
                <a:gd name="T1" fmla="*/ 0 h 389"/>
                <a:gd name="T2" fmla="*/ 0 w 343"/>
                <a:gd name="T3" fmla="*/ 6 h 389"/>
                <a:gd name="T4" fmla="*/ 0 w 343"/>
                <a:gd name="T5" fmla="*/ 61 h 389"/>
                <a:gd name="T6" fmla="*/ 343 w 343"/>
                <a:gd name="T7" fmla="*/ 389 h 389"/>
                <a:gd name="T8" fmla="*/ 343 w 343"/>
                <a:gd name="T9" fmla="*/ 325 h 389"/>
                <a:gd name="T10" fmla="*/ 7 w 343"/>
                <a:gd name="T11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3" h="389">
                  <a:moveTo>
                    <a:pt x="7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156" y="142"/>
                    <a:pt x="279" y="265"/>
                    <a:pt x="343" y="389"/>
                  </a:cubicBezTo>
                  <a:cubicBezTo>
                    <a:pt x="343" y="325"/>
                    <a:pt x="343" y="325"/>
                    <a:pt x="343" y="325"/>
                  </a:cubicBezTo>
                  <a:cubicBezTo>
                    <a:pt x="280" y="203"/>
                    <a:pt x="160" y="82"/>
                    <a:pt x="7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" name="Freeform 9">
              <a:extLst>
                <a:ext uri="{FF2B5EF4-FFF2-40B4-BE49-F238E27FC236}">
                  <a16:creationId xmlns:a16="http://schemas.microsoft.com/office/drawing/2014/main" id="{88159AE5-A6EC-4E44-93D9-72BAFD2D71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6356" y="1710502"/>
              <a:ext cx="774672" cy="864371"/>
            </a:xfrm>
            <a:custGeom>
              <a:avLst/>
              <a:gdLst>
                <a:gd name="T0" fmla="*/ 340 w 348"/>
                <a:gd name="T1" fmla="*/ 0 h 388"/>
                <a:gd name="T2" fmla="*/ 0 w 348"/>
                <a:gd name="T3" fmla="*/ 324 h 388"/>
                <a:gd name="T4" fmla="*/ 0 w 348"/>
                <a:gd name="T5" fmla="*/ 388 h 388"/>
                <a:gd name="T6" fmla="*/ 348 w 348"/>
                <a:gd name="T7" fmla="*/ 60 h 388"/>
                <a:gd name="T8" fmla="*/ 348 w 348"/>
                <a:gd name="T9" fmla="*/ 6 h 388"/>
                <a:gd name="T10" fmla="*/ 340 w 348"/>
                <a:gd name="T11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8" h="388">
                  <a:moveTo>
                    <a:pt x="340" y="0"/>
                  </a:moveTo>
                  <a:cubicBezTo>
                    <a:pt x="184" y="83"/>
                    <a:pt x="62" y="199"/>
                    <a:pt x="0" y="324"/>
                  </a:cubicBezTo>
                  <a:cubicBezTo>
                    <a:pt x="0" y="388"/>
                    <a:pt x="0" y="388"/>
                    <a:pt x="0" y="388"/>
                  </a:cubicBezTo>
                  <a:cubicBezTo>
                    <a:pt x="63" y="261"/>
                    <a:pt x="188" y="143"/>
                    <a:pt x="348" y="60"/>
                  </a:cubicBezTo>
                  <a:cubicBezTo>
                    <a:pt x="348" y="6"/>
                    <a:pt x="348" y="6"/>
                    <a:pt x="348" y="6"/>
                  </a:cubicBezTo>
                  <a:lnTo>
                    <a:pt x="34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6F5A4DCE-3BB1-4EC1-AE73-9C9C6CC0101D}"/>
                </a:ext>
              </a:extLst>
            </p:cNvPr>
            <p:cNvGrpSpPr/>
            <p:nvPr/>
          </p:nvGrpSpPr>
          <p:grpSpPr>
            <a:xfrm>
              <a:off x="4519694" y="1253853"/>
              <a:ext cx="7136303" cy="4148284"/>
              <a:chOff x="4519694" y="1253853"/>
              <a:chExt cx="7136303" cy="4148284"/>
            </a:xfrm>
            <a:gradFill>
              <a:gsLst>
                <a:gs pos="0">
                  <a:schemeClr val="accent1">
                    <a:lumMod val="61000"/>
                    <a:lumOff val="39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1"/>
            </a:gradFill>
          </p:grpSpPr>
          <p:sp>
            <p:nvSpPr>
              <p:cNvPr id="219" name="Freeform 11">
                <a:extLst>
                  <a:ext uri="{FF2B5EF4-FFF2-40B4-BE49-F238E27FC236}">
                    <a16:creationId xmlns:a16="http://schemas.microsoft.com/office/drawing/2014/main" id="{68A2F665-AA10-4CD8-838E-C585F2255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0453" y="1256183"/>
                <a:ext cx="1840574" cy="1238311"/>
              </a:xfrm>
              <a:custGeom>
                <a:avLst/>
                <a:gdLst>
                  <a:gd name="T0" fmla="*/ 827 w 827"/>
                  <a:gd name="T1" fmla="*/ 209 h 556"/>
                  <a:gd name="T2" fmla="*/ 546 w 827"/>
                  <a:gd name="T3" fmla="*/ 0 h 556"/>
                  <a:gd name="T4" fmla="*/ 0 w 827"/>
                  <a:gd name="T5" fmla="*/ 511 h 556"/>
                  <a:gd name="T6" fmla="*/ 480 w 827"/>
                  <a:gd name="T7" fmla="*/ 556 h 556"/>
                  <a:gd name="T8" fmla="*/ 827 w 827"/>
                  <a:gd name="T9" fmla="*/ 209 h 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7" h="556">
                    <a:moveTo>
                      <a:pt x="827" y="209"/>
                    </a:moveTo>
                    <a:cubicBezTo>
                      <a:pt x="546" y="0"/>
                      <a:pt x="546" y="0"/>
                      <a:pt x="546" y="0"/>
                    </a:cubicBezTo>
                    <a:cubicBezTo>
                      <a:pt x="291" y="129"/>
                      <a:pt x="98" y="306"/>
                      <a:pt x="0" y="511"/>
                    </a:cubicBezTo>
                    <a:cubicBezTo>
                      <a:pt x="480" y="556"/>
                      <a:pt x="480" y="556"/>
                      <a:pt x="480" y="556"/>
                    </a:cubicBezTo>
                    <a:cubicBezTo>
                      <a:pt x="542" y="419"/>
                      <a:pt x="664" y="299"/>
                      <a:pt x="827" y="2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0" name="Freeform 12">
                <a:extLst>
                  <a:ext uri="{FF2B5EF4-FFF2-40B4-BE49-F238E27FC236}">
                    <a16:creationId xmlns:a16="http://schemas.microsoft.com/office/drawing/2014/main" id="{323AF73E-7047-4552-81B0-94F261151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6312" y="1253853"/>
                <a:ext cx="1823101" cy="1231322"/>
              </a:xfrm>
              <a:custGeom>
                <a:avLst/>
                <a:gdLst>
                  <a:gd name="T0" fmla="*/ 343 w 819"/>
                  <a:gd name="T1" fmla="*/ 553 h 553"/>
                  <a:gd name="T2" fmla="*/ 819 w 819"/>
                  <a:gd name="T3" fmla="*/ 505 h 553"/>
                  <a:gd name="T4" fmla="*/ 275 w 819"/>
                  <a:gd name="T5" fmla="*/ 0 h 553"/>
                  <a:gd name="T6" fmla="*/ 0 w 819"/>
                  <a:gd name="T7" fmla="*/ 211 h 553"/>
                  <a:gd name="T8" fmla="*/ 343 w 819"/>
                  <a:gd name="T9" fmla="*/ 553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9" h="553">
                    <a:moveTo>
                      <a:pt x="343" y="553"/>
                    </a:moveTo>
                    <a:cubicBezTo>
                      <a:pt x="819" y="505"/>
                      <a:pt x="819" y="505"/>
                      <a:pt x="819" y="505"/>
                    </a:cubicBezTo>
                    <a:cubicBezTo>
                      <a:pt x="720" y="303"/>
                      <a:pt x="527" y="128"/>
                      <a:pt x="275" y="0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160" y="300"/>
                      <a:pt x="281" y="418"/>
                      <a:pt x="343" y="5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1" name="Freeform 13">
                <a:extLst>
                  <a:ext uri="{FF2B5EF4-FFF2-40B4-BE49-F238E27FC236}">
                    <a16:creationId xmlns:a16="http://schemas.microsoft.com/office/drawing/2014/main" id="{87979566-7ECA-4BC4-8480-B5D13B4E86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9694" y="2503813"/>
                <a:ext cx="1333834" cy="1474790"/>
              </a:xfrm>
              <a:custGeom>
                <a:avLst/>
                <a:gdLst>
                  <a:gd name="T0" fmla="*/ 508 w 599"/>
                  <a:gd name="T1" fmla="*/ 198 h 662"/>
                  <a:gd name="T2" fmla="*/ 533 w 599"/>
                  <a:gd name="T3" fmla="*/ 47 h 662"/>
                  <a:gd name="T4" fmla="*/ 50 w 599"/>
                  <a:gd name="T5" fmla="*/ 0 h 662"/>
                  <a:gd name="T6" fmla="*/ 0 w 599"/>
                  <a:gd name="T7" fmla="*/ 261 h 662"/>
                  <a:gd name="T8" fmla="*/ 123 w 599"/>
                  <a:gd name="T9" fmla="*/ 662 h 662"/>
                  <a:gd name="T10" fmla="*/ 599 w 599"/>
                  <a:gd name="T11" fmla="*/ 483 h 662"/>
                  <a:gd name="T12" fmla="*/ 508 w 599"/>
                  <a:gd name="T13" fmla="*/ 198 h 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9" h="662">
                    <a:moveTo>
                      <a:pt x="508" y="198"/>
                    </a:moveTo>
                    <a:cubicBezTo>
                      <a:pt x="508" y="146"/>
                      <a:pt x="517" y="95"/>
                      <a:pt x="533" y="47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17" y="83"/>
                      <a:pt x="0" y="171"/>
                      <a:pt x="0" y="261"/>
                    </a:cubicBezTo>
                    <a:cubicBezTo>
                      <a:pt x="0" y="403"/>
                      <a:pt x="43" y="538"/>
                      <a:pt x="123" y="662"/>
                    </a:cubicBezTo>
                    <a:cubicBezTo>
                      <a:pt x="599" y="483"/>
                      <a:pt x="599" y="483"/>
                      <a:pt x="599" y="483"/>
                    </a:cubicBezTo>
                    <a:cubicBezTo>
                      <a:pt x="540" y="396"/>
                      <a:pt x="508" y="299"/>
                      <a:pt x="508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3" name="Freeform 15">
                <a:extLst>
                  <a:ext uri="{FF2B5EF4-FFF2-40B4-BE49-F238E27FC236}">
                    <a16:creationId xmlns:a16="http://schemas.microsoft.com/office/drawing/2014/main" id="{E9699BBB-F253-42E4-9135-A847F8CD05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22163" y="2521287"/>
                <a:ext cx="1333834" cy="1457316"/>
              </a:xfrm>
              <a:custGeom>
                <a:avLst/>
                <a:gdLst>
                  <a:gd name="T0" fmla="*/ 94 w 599"/>
                  <a:gd name="T1" fmla="*/ 190 h 654"/>
                  <a:gd name="T2" fmla="*/ 0 w 599"/>
                  <a:gd name="T3" fmla="*/ 479 h 654"/>
                  <a:gd name="T4" fmla="*/ 476 w 599"/>
                  <a:gd name="T5" fmla="*/ 654 h 654"/>
                  <a:gd name="T6" fmla="*/ 599 w 599"/>
                  <a:gd name="T7" fmla="*/ 253 h 654"/>
                  <a:gd name="T8" fmla="*/ 552 w 599"/>
                  <a:gd name="T9" fmla="*/ 0 h 654"/>
                  <a:gd name="T10" fmla="*/ 72 w 599"/>
                  <a:gd name="T11" fmla="*/ 49 h 654"/>
                  <a:gd name="T12" fmla="*/ 94 w 599"/>
                  <a:gd name="T13" fmla="*/ 19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9" h="654">
                    <a:moveTo>
                      <a:pt x="94" y="190"/>
                    </a:moveTo>
                    <a:cubicBezTo>
                      <a:pt x="94" y="293"/>
                      <a:pt x="60" y="391"/>
                      <a:pt x="0" y="479"/>
                    </a:cubicBezTo>
                    <a:cubicBezTo>
                      <a:pt x="476" y="654"/>
                      <a:pt x="476" y="654"/>
                      <a:pt x="476" y="654"/>
                    </a:cubicBezTo>
                    <a:cubicBezTo>
                      <a:pt x="554" y="532"/>
                      <a:pt x="599" y="394"/>
                      <a:pt x="599" y="253"/>
                    </a:cubicBezTo>
                    <a:cubicBezTo>
                      <a:pt x="599" y="166"/>
                      <a:pt x="583" y="81"/>
                      <a:pt x="552" y="0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86" y="94"/>
                      <a:pt x="94" y="141"/>
                      <a:pt x="94" y="1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4" name="Freeform 16">
                <a:extLst>
                  <a:ext uri="{FF2B5EF4-FFF2-40B4-BE49-F238E27FC236}">
                    <a16:creationId xmlns:a16="http://schemas.microsoft.com/office/drawing/2014/main" id="{791F018C-50A0-4BB3-96B7-4713D74BC9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2007" y="3700187"/>
                <a:ext cx="2197040" cy="1502748"/>
              </a:xfrm>
              <a:custGeom>
                <a:avLst/>
                <a:gdLst>
                  <a:gd name="T0" fmla="*/ 0 w 987"/>
                  <a:gd name="T1" fmla="*/ 314 h 675"/>
                  <a:gd name="T2" fmla="*/ 200 w 987"/>
                  <a:gd name="T3" fmla="*/ 675 h 675"/>
                  <a:gd name="T4" fmla="*/ 987 w 987"/>
                  <a:gd name="T5" fmla="*/ 185 h 675"/>
                  <a:gd name="T6" fmla="*/ 516 w 987"/>
                  <a:gd name="T7" fmla="*/ 0 h 675"/>
                  <a:gd name="T8" fmla="*/ 0 w 987"/>
                  <a:gd name="T9" fmla="*/ 314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7" h="675">
                    <a:moveTo>
                      <a:pt x="0" y="314"/>
                    </a:moveTo>
                    <a:cubicBezTo>
                      <a:pt x="200" y="675"/>
                      <a:pt x="200" y="675"/>
                      <a:pt x="200" y="675"/>
                    </a:cubicBezTo>
                    <a:cubicBezTo>
                      <a:pt x="542" y="576"/>
                      <a:pt x="821" y="402"/>
                      <a:pt x="987" y="185"/>
                    </a:cubicBezTo>
                    <a:cubicBezTo>
                      <a:pt x="516" y="0"/>
                      <a:pt x="516" y="0"/>
                      <a:pt x="516" y="0"/>
                    </a:cubicBezTo>
                    <a:cubicBezTo>
                      <a:pt x="402" y="139"/>
                      <a:pt x="220" y="250"/>
                      <a:pt x="0" y="3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5" name="Freeform 17">
                <a:extLst>
                  <a:ext uri="{FF2B5EF4-FFF2-40B4-BE49-F238E27FC236}">
                    <a16:creationId xmlns:a16="http://schemas.microsoft.com/office/drawing/2014/main" id="{86F7F6EA-B5B2-4228-9D52-9A7C9D78F7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8854" y="4450396"/>
                <a:ext cx="2466137" cy="951741"/>
              </a:xfrm>
              <a:custGeom>
                <a:avLst/>
                <a:gdLst>
                  <a:gd name="T0" fmla="*/ 553 w 1108"/>
                  <a:gd name="T1" fmla="*/ 40 h 427"/>
                  <a:gd name="T2" fmla="*/ 196 w 1108"/>
                  <a:gd name="T3" fmla="*/ 1 h 427"/>
                  <a:gd name="T4" fmla="*/ 0 w 1108"/>
                  <a:gd name="T5" fmla="*/ 364 h 427"/>
                  <a:gd name="T6" fmla="*/ 552 w 1108"/>
                  <a:gd name="T7" fmla="*/ 427 h 427"/>
                  <a:gd name="T8" fmla="*/ 1108 w 1108"/>
                  <a:gd name="T9" fmla="*/ 363 h 427"/>
                  <a:gd name="T10" fmla="*/ 916 w 1108"/>
                  <a:gd name="T11" fmla="*/ 0 h 427"/>
                  <a:gd name="T12" fmla="*/ 553 w 1108"/>
                  <a:gd name="T13" fmla="*/ 40 h 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8" h="427">
                    <a:moveTo>
                      <a:pt x="553" y="40"/>
                    </a:moveTo>
                    <a:cubicBezTo>
                      <a:pt x="428" y="40"/>
                      <a:pt x="308" y="27"/>
                      <a:pt x="196" y="1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172" y="405"/>
                      <a:pt x="358" y="427"/>
                      <a:pt x="552" y="427"/>
                    </a:cubicBezTo>
                    <a:cubicBezTo>
                      <a:pt x="747" y="427"/>
                      <a:pt x="935" y="405"/>
                      <a:pt x="1108" y="363"/>
                    </a:cubicBezTo>
                    <a:cubicBezTo>
                      <a:pt x="916" y="0"/>
                      <a:pt x="916" y="0"/>
                      <a:pt x="916" y="0"/>
                    </a:cubicBezTo>
                    <a:cubicBezTo>
                      <a:pt x="803" y="26"/>
                      <a:pt x="681" y="40"/>
                      <a:pt x="55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26" name="Freeform 18">
                <a:extLst>
                  <a:ext uri="{FF2B5EF4-FFF2-40B4-BE49-F238E27FC236}">
                    <a16:creationId xmlns:a16="http://schemas.microsoft.com/office/drawing/2014/main" id="{BE2891B8-39EA-41A9-98F6-49F37C476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3634" y="3688538"/>
                <a:ext cx="2192380" cy="1510903"/>
              </a:xfrm>
              <a:custGeom>
                <a:avLst/>
                <a:gdLst>
                  <a:gd name="T0" fmla="*/ 466 w 985"/>
                  <a:gd name="T1" fmla="*/ 0 h 678"/>
                  <a:gd name="T2" fmla="*/ 0 w 985"/>
                  <a:gd name="T3" fmla="*/ 193 h 678"/>
                  <a:gd name="T4" fmla="*/ 778 w 985"/>
                  <a:gd name="T5" fmla="*/ 678 h 678"/>
                  <a:gd name="T6" fmla="*/ 985 w 985"/>
                  <a:gd name="T7" fmla="*/ 319 h 678"/>
                  <a:gd name="T8" fmla="*/ 466 w 985"/>
                  <a:gd name="T9" fmla="*/ 0 h 6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5" h="678">
                    <a:moveTo>
                      <a:pt x="466" y="0"/>
                    </a:moveTo>
                    <a:cubicBezTo>
                      <a:pt x="0" y="193"/>
                      <a:pt x="0" y="193"/>
                      <a:pt x="0" y="193"/>
                    </a:cubicBezTo>
                    <a:cubicBezTo>
                      <a:pt x="165" y="407"/>
                      <a:pt x="440" y="580"/>
                      <a:pt x="778" y="678"/>
                    </a:cubicBezTo>
                    <a:cubicBezTo>
                      <a:pt x="985" y="319"/>
                      <a:pt x="985" y="319"/>
                      <a:pt x="985" y="319"/>
                    </a:cubicBezTo>
                    <a:cubicBezTo>
                      <a:pt x="762" y="253"/>
                      <a:pt x="580" y="140"/>
                      <a:pt x="4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FF4FEEC7-5C24-4DA7-BD10-E68BAC7B2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4677" y="4111403"/>
              <a:ext cx="1754370" cy="1254620"/>
            </a:xfrm>
            <a:custGeom>
              <a:avLst/>
              <a:gdLst>
                <a:gd name="T0" fmla="*/ 0 w 788"/>
                <a:gd name="T1" fmla="*/ 490 h 563"/>
                <a:gd name="T2" fmla="*/ 0 w 788"/>
                <a:gd name="T3" fmla="*/ 563 h 563"/>
                <a:gd name="T4" fmla="*/ 788 w 788"/>
                <a:gd name="T5" fmla="*/ 73 h 563"/>
                <a:gd name="T6" fmla="*/ 788 w 788"/>
                <a:gd name="T7" fmla="*/ 0 h 563"/>
                <a:gd name="T8" fmla="*/ 0 w 788"/>
                <a:gd name="T9" fmla="*/ 490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8" h="563">
                  <a:moveTo>
                    <a:pt x="0" y="490"/>
                  </a:moveTo>
                  <a:cubicBezTo>
                    <a:pt x="0" y="563"/>
                    <a:pt x="0" y="563"/>
                    <a:pt x="0" y="563"/>
                  </a:cubicBezTo>
                  <a:cubicBezTo>
                    <a:pt x="343" y="464"/>
                    <a:pt x="622" y="290"/>
                    <a:pt x="788" y="73"/>
                  </a:cubicBezTo>
                  <a:cubicBezTo>
                    <a:pt x="788" y="0"/>
                    <a:pt x="788" y="0"/>
                    <a:pt x="788" y="0"/>
                  </a:cubicBezTo>
                  <a:cubicBezTo>
                    <a:pt x="622" y="217"/>
                    <a:pt x="343" y="391"/>
                    <a:pt x="0" y="49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8ACBB2B2-9459-4FB4-90E0-F7BFDA91E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2240" y="3165488"/>
              <a:ext cx="273757" cy="975039"/>
            </a:xfrm>
            <a:custGeom>
              <a:avLst/>
              <a:gdLst>
                <a:gd name="T0" fmla="*/ 122 w 123"/>
                <a:gd name="T1" fmla="*/ 0 h 438"/>
                <a:gd name="T2" fmla="*/ 0 w 123"/>
                <a:gd name="T3" fmla="*/ 365 h 438"/>
                <a:gd name="T4" fmla="*/ 0 w 123"/>
                <a:gd name="T5" fmla="*/ 438 h 438"/>
                <a:gd name="T6" fmla="*/ 123 w 123"/>
                <a:gd name="T7" fmla="*/ 37 h 438"/>
                <a:gd name="T8" fmla="*/ 122 w 123"/>
                <a:gd name="T9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38">
                  <a:moveTo>
                    <a:pt x="122" y="0"/>
                  </a:moveTo>
                  <a:cubicBezTo>
                    <a:pt x="116" y="129"/>
                    <a:pt x="73" y="252"/>
                    <a:pt x="0" y="365"/>
                  </a:cubicBezTo>
                  <a:cubicBezTo>
                    <a:pt x="0" y="438"/>
                    <a:pt x="0" y="438"/>
                    <a:pt x="0" y="438"/>
                  </a:cubicBezTo>
                  <a:cubicBezTo>
                    <a:pt x="79" y="315"/>
                    <a:pt x="123" y="179"/>
                    <a:pt x="123" y="37"/>
                  </a:cubicBezTo>
                  <a:cubicBezTo>
                    <a:pt x="123" y="25"/>
                    <a:pt x="123" y="12"/>
                    <a:pt x="122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6" name="Freeform 21">
              <a:extLst>
                <a:ext uri="{FF2B5EF4-FFF2-40B4-BE49-F238E27FC236}">
                  <a16:creationId xmlns:a16="http://schemas.microsoft.com/office/drawing/2014/main" id="{55062BB8-0625-4BD5-A75C-2B27E0DCD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3634" y="4118393"/>
              <a:ext cx="1727577" cy="1242971"/>
            </a:xfrm>
            <a:custGeom>
              <a:avLst/>
              <a:gdLst>
                <a:gd name="T0" fmla="*/ 0 w 776"/>
                <a:gd name="T1" fmla="*/ 0 h 558"/>
                <a:gd name="T2" fmla="*/ 0 w 776"/>
                <a:gd name="T3" fmla="*/ 73 h 558"/>
                <a:gd name="T4" fmla="*/ 776 w 776"/>
                <a:gd name="T5" fmla="*/ 558 h 558"/>
                <a:gd name="T6" fmla="*/ 776 w 776"/>
                <a:gd name="T7" fmla="*/ 485 h 558"/>
                <a:gd name="T8" fmla="*/ 0 w 776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6" h="558">
                  <a:moveTo>
                    <a:pt x="0" y="0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165" y="287"/>
                    <a:pt x="439" y="459"/>
                    <a:pt x="776" y="558"/>
                  </a:cubicBezTo>
                  <a:cubicBezTo>
                    <a:pt x="776" y="485"/>
                    <a:pt x="776" y="485"/>
                    <a:pt x="776" y="485"/>
                  </a:cubicBezTo>
                  <a:cubicBezTo>
                    <a:pt x="439" y="386"/>
                    <a:pt x="165" y="214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E709D056-56B4-429A-B253-7A06F516B9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854" y="5258851"/>
              <a:ext cx="2466137" cy="305209"/>
            </a:xfrm>
            <a:custGeom>
              <a:avLst/>
              <a:gdLst>
                <a:gd name="T0" fmla="*/ 552 w 1108"/>
                <a:gd name="T1" fmla="*/ 64 h 137"/>
                <a:gd name="T2" fmla="*/ 0 w 1108"/>
                <a:gd name="T3" fmla="*/ 1 h 137"/>
                <a:gd name="T4" fmla="*/ 0 w 1108"/>
                <a:gd name="T5" fmla="*/ 74 h 137"/>
                <a:gd name="T6" fmla="*/ 552 w 1108"/>
                <a:gd name="T7" fmla="*/ 137 h 137"/>
                <a:gd name="T8" fmla="*/ 1108 w 1108"/>
                <a:gd name="T9" fmla="*/ 73 h 137"/>
                <a:gd name="T10" fmla="*/ 1108 w 1108"/>
                <a:gd name="T11" fmla="*/ 0 h 137"/>
                <a:gd name="T12" fmla="*/ 552 w 1108"/>
                <a:gd name="T13" fmla="*/ 6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8" h="137">
                  <a:moveTo>
                    <a:pt x="552" y="64"/>
                  </a:moveTo>
                  <a:cubicBezTo>
                    <a:pt x="358" y="64"/>
                    <a:pt x="172" y="42"/>
                    <a:pt x="0" y="1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72" y="115"/>
                    <a:pt x="358" y="137"/>
                    <a:pt x="552" y="137"/>
                  </a:cubicBezTo>
                  <a:cubicBezTo>
                    <a:pt x="747" y="137"/>
                    <a:pt x="935" y="115"/>
                    <a:pt x="1108" y="73"/>
                  </a:cubicBezTo>
                  <a:cubicBezTo>
                    <a:pt x="1108" y="0"/>
                    <a:pt x="1108" y="0"/>
                    <a:pt x="1108" y="0"/>
                  </a:cubicBezTo>
                  <a:cubicBezTo>
                    <a:pt x="935" y="42"/>
                    <a:pt x="747" y="64"/>
                    <a:pt x="552" y="6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123A33E6-2E5D-4910-8544-36F0142BF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9694" y="3165488"/>
              <a:ext cx="273757" cy="975039"/>
            </a:xfrm>
            <a:custGeom>
              <a:avLst/>
              <a:gdLst>
                <a:gd name="T0" fmla="*/ 1 w 123"/>
                <a:gd name="T1" fmla="*/ 0 h 438"/>
                <a:gd name="T2" fmla="*/ 0 w 123"/>
                <a:gd name="T3" fmla="*/ 37 h 438"/>
                <a:gd name="T4" fmla="*/ 123 w 123"/>
                <a:gd name="T5" fmla="*/ 438 h 438"/>
                <a:gd name="T6" fmla="*/ 123 w 123"/>
                <a:gd name="T7" fmla="*/ 364 h 438"/>
                <a:gd name="T8" fmla="*/ 1 w 123"/>
                <a:gd name="T9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38">
                  <a:moveTo>
                    <a:pt x="1" y="0"/>
                  </a:moveTo>
                  <a:cubicBezTo>
                    <a:pt x="0" y="12"/>
                    <a:pt x="0" y="25"/>
                    <a:pt x="0" y="37"/>
                  </a:cubicBezTo>
                  <a:cubicBezTo>
                    <a:pt x="0" y="179"/>
                    <a:pt x="43" y="314"/>
                    <a:pt x="123" y="438"/>
                  </a:cubicBezTo>
                  <a:cubicBezTo>
                    <a:pt x="123" y="364"/>
                    <a:pt x="123" y="364"/>
                    <a:pt x="123" y="364"/>
                  </a:cubicBezTo>
                  <a:cubicBezTo>
                    <a:pt x="50" y="252"/>
                    <a:pt x="7" y="129"/>
                    <a:pt x="1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32FA76FB-9B9A-41F9-8A95-CF1F5BA63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502" y="2606326"/>
              <a:ext cx="66401" cy="325013"/>
            </a:xfrm>
            <a:custGeom>
              <a:avLst/>
              <a:gdLst>
                <a:gd name="T0" fmla="*/ 16 w 30"/>
                <a:gd name="T1" fmla="*/ 0 h 146"/>
                <a:gd name="T2" fmla="*/ 0 w 30"/>
                <a:gd name="T3" fmla="*/ 114 h 146"/>
                <a:gd name="T4" fmla="*/ 1 w 30"/>
                <a:gd name="T5" fmla="*/ 146 h 146"/>
                <a:gd name="T6" fmla="*/ 30 w 30"/>
                <a:gd name="T7" fmla="*/ 18 h 146"/>
                <a:gd name="T8" fmla="*/ 30 w 30"/>
                <a:gd name="T9" fmla="*/ 1 h 146"/>
                <a:gd name="T10" fmla="*/ 16 w 30"/>
                <a:gd name="T1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6">
                  <a:moveTo>
                    <a:pt x="16" y="0"/>
                  </a:moveTo>
                  <a:cubicBezTo>
                    <a:pt x="5" y="37"/>
                    <a:pt x="0" y="74"/>
                    <a:pt x="0" y="114"/>
                  </a:cubicBezTo>
                  <a:cubicBezTo>
                    <a:pt x="0" y="124"/>
                    <a:pt x="0" y="135"/>
                    <a:pt x="1" y="146"/>
                  </a:cubicBezTo>
                  <a:cubicBezTo>
                    <a:pt x="4" y="102"/>
                    <a:pt x="14" y="59"/>
                    <a:pt x="30" y="18"/>
                  </a:cubicBezTo>
                  <a:cubicBezTo>
                    <a:pt x="30" y="1"/>
                    <a:pt x="30" y="1"/>
                    <a:pt x="30" y="1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351BBF8-7239-40BF-BD34-78653BF101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0453" y="2394310"/>
              <a:ext cx="1065903" cy="180563"/>
            </a:xfrm>
            <a:custGeom>
              <a:avLst/>
              <a:gdLst>
                <a:gd name="T0" fmla="*/ 0 w 915"/>
                <a:gd name="T1" fmla="*/ 0 h 155"/>
                <a:gd name="T2" fmla="*/ 0 w 915"/>
                <a:gd name="T3" fmla="*/ 101 h 155"/>
                <a:gd name="T4" fmla="*/ 915 w 915"/>
                <a:gd name="T5" fmla="*/ 155 h 155"/>
                <a:gd name="T6" fmla="*/ 915 w 915"/>
                <a:gd name="T7" fmla="*/ 32 h 155"/>
                <a:gd name="T8" fmla="*/ 0 w 915"/>
                <a:gd name="T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5" h="155">
                  <a:moveTo>
                    <a:pt x="0" y="0"/>
                  </a:moveTo>
                  <a:lnTo>
                    <a:pt x="0" y="101"/>
                  </a:lnTo>
                  <a:lnTo>
                    <a:pt x="915" y="155"/>
                  </a:lnTo>
                  <a:lnTo>
                    <a:pt x="915" y="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4AB793C-6523-499B-B2B4-429436B84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3451" y="3579035"/>
              <a:ext cx="1060078" cy="561492"/>
            </a:xfrm>
            <a:custGeom>
              <a:avLst/>
              <a:gdLst>
                <a:gd name="T0" fmla="*/ 0 w 910"/>
                <a:gd name="T1" fmla="*/ 482 h 482"/>
                <a:gd name="T2" fmla="*/ 910 w 910"/>
                <a:gd name="T3" fmla="*/ 121 h 482"/>
                <a:gd name="T4" fmla="*/ 910 w 910"/>
                <a:gd name="T5" fmla="*/ 0 h 482"/>
                <a:gd name="T6" fmla="*/ 0 w 910"/>
                <a:gd name="T7" fmla="*/ 341 h 482"/>
                <a:gd name="T8" fmla="*/ 0 w 910"/>
                <a:gd name="T9" fmla="*/ 482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482">
                  <a:moveTo>
                    <a:pt x="0" y="482"/>
                  </a:moveTo>
                  <a:lnTo>
                    <a:pt x="910" y="121"/>
                  </a:lnTo>
                  <a:lnTo>
                    <a:pt x="910" y="0"/>
                  </a:lnTo>
                  <a:lnTo>
                    <a:pt x="0" y="341"/>
                  </a:lnTo>
                  <a:lnTo>
                    <a:pt x="0" y="4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8ED1DD4E-4D4F-46FC-A2F0-4D6C03E5AE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1210" y="4399139"/>
              <a:ext cx="464804" cy="962225"/>
            </a:xfrm>
            <a:custGeom>
              <a:avLst/>
              <a:gdLst>
                <a:gd name="T0" fmla="*/ 399 w 399"/>
                <a:gd name="T1" fmla="*/ 0 h 826"/>
                <a:gd name="T2" fmla="*/ 399 w 399"/>
                <a:gd name="T3" fmla="*/ 149 h 826"/>
                <a:gd name="T4" fmla="*/ 0 w 399"/>
                <a:gd name="T5" fmla="*/ 826 h 826"/>
                <a:gd name="T6" fmla="*/ 0 w 399"/>
                <a:gd name="T7" fmla="*/ 687 h 826"/>
                <a:gd name="T8" fmla="*/ 399 w 399"/>
                <a:gd name="T9" fmla="*/ 0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" h="826">
                  <a:moveTo>
                    <a:pt x="399" y="0"/>
                  </a:moveTo>
                  <a:lnTo>
                    <a:pt x="399" y="149"/>
                  </a:lnTo>
                  <a:lnTo>
                    <a:pt x="0" y="826"/>
                  </a:lnTo>
                  <a:lnTo>
                    <a:pt x="0" y="687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EF21C07-8F6D-4944-995B-F3337F4F4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2007" y="4399139"/>
              <a:ext cx="442670" cy="966884"/>
            </a:xfrm>
            <a:custGeom>
              <a:avLst/>
              <a:gdLst>
                <a:gd name="T0" fmla="*/ 0 w 380"/>
                <a:gd name="T1" fmla="*/ 0 h 830"/>
                <a:gd name="T2" fmla="*/ 0 w 380"/>
                <a:gd name="T3" fmla="*/ 145 h 830"/>
                <a:gd name="T4" fmla="*/ 380 w 380"/>
                <a:gd name="T5" fmla="*/ 830 h 830"/>
                <a:gd name="T6" fmla="*/ 380 w 380"/>
                <a:gd name="T7" fmla="*/ 690 h 830"/>
                <a:gd name="T8" fmla="*/ 0 w 380"/>
                <a:gd name="T9" fmla="*/ 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" h="830">
                  <a:moveTo>
                    <a:pt x="0" y="0"/>
                  </a:moveTo>
                  <a:lnTo>
                    <a:pt x="0" y="145"/>
                  </a:lnTo>
                  <a:lnTo>
                    <a:pt x="380" y="830"/>
                  </a:lnTo>
                  <a:lnTo>
                    <a:pt x="380" y="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371CCA37-8ED0-43CD-9AC9-3F10A87DD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2163" y="3588354"/>
              <a:ext cx="1060078" cy="552172"/>
            </a:xfrm>
            <a:custGeom>
              <a:avLst/>
              <a:gdLst>
                <a:gd name="T0" fmla="*/ 910 w 910"/>
                <a:gd name="T1" fmla="*/ 474 h 474"/>
                <a:gd name="T2" fmla="*/ 0 w 910"/>
                <a:gd name="T3" fmla="*/ 124 h 474"/>
                <a:gd name="T4" fmla="*/ 0 w 910"/>
                <a:gd name="T5" fmla="*/ 0 h 474"/>
                <a:gd name="T6" fmla="*/ 910 w 910"/>
                <a:gd name="T7" fmla="*/ 335 h 474"/>
                <a:gd name="T8" fmla="*/ 910 w 910"/>
                <a:gd name="T9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474">
                  <a:moveTo>
                    <a:pt x="910" y="47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910" y="335"/>
                  </a:lnTo>
                  <a:lnTo>
                    <a:pt x="910" y="47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07C8775D-CC76-46C4-98AD-05979CAC0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29335" y="2379167"/>
              <a:ext cx="1060078" cy="198037"/>
            </a:xfrm>
            <a:custGeom>
              <a:avLst/>
              <a:gdLst>
                <a:gd name="T0" fmla="*/ 0 w 910"/>
                <a:gd name="T1" fmla="*/ 170 h 170"/>
                <a:gd name="T2" fmla="*/ 910 w 910"/>
                <a:gd name="T3" fmla="*/ 109 h 170"/>
                <a:gd name="T4" fmla="*/ 910 w 910"/>
                <a:gd name="T5" fmla="*/ 0 h 170"/>
                <a:gd name="T6" fmla="*/ 0 w 910"/>
                <a:gd name="T7" fmla="*/ 47 h 170"/>
                <a:gd name="T8" fmla="*/ 0 w 910"/>
                <a:gd name="T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0" h="170">
                  <a:moveTo>
                    <a:pt x="0" y="170"/>
                  </a:moveTo>
                  <a:lnTo>
                    <a:pt x="910" y="109"/>
                  </a:lnTo>
                  <a:lnTo>
                    <a:pt x="910" y="0"/>
                  </a:lnTo>
                  <a:lnTo>
                    <a:pt x="0" y="47"/>
                  </a:lnTo>
                  <a:lnTo>
                    <a:pt x="0" y="17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198450FC-165A-4C3B-9904-8D4357561F9E}"/>
              </a:ext>
            </a:extLst>
          </p:cNvPr>
          <p:cNvGrpSpPr/>
          <p:nvPr/>
        </p:nvGrpSpPr>
        <p:grpSpPr>
          <a:xfrm>
            <a:off x="7651754" y="2772307"/>
            <a:ext cx="283241" cy="332813"/>
            <a:chOff x="-22620288" y="7026275"/>
            <a:chExt cx="3990975" cy="4689476"/>
          </a:xfrm>
          <a:solidFill>
            <a:schemeClr val="bg1"/>
          </a:solidFill>
        </p:grpSpPr>
        <p:sp>
          <p:nvSpPr>
            <p:cNvPr id="228" name="Freeform 5">
              <a:extLst>
                <a:ext uri="{FF2B5EF4-FFF2-40B4-BE49-F238E27FC236}">
                  <a16:creationId xmlns:a16="http://schemas.microsoft.com/office/drawing/2014/main" id="{DB77BD1F-35AB-4D93-B910-DB7F559BE3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697950" y="7026275"/>
              <a:ext cx="2143125" cy="2527300"/>
            </a:xfrm>
            <a:custGeom>
              <a:avLst/>
              <a:gdLst>
                <a:gd name="T0" fmla="*/ 348 w 707"/>
                <a:gd name="T1" fmla="*/ 833 h 833"/>
                <a:gd name="T2" fmla="*/ 359 w 707"/>
                <a:gd name="T3" fmla="*/ 833 h 833"/>
                <a:gd name="T4" fmla="*/ 584 w 707"/>
                <a:gd name="T5" fmla="*/ 735 h 833"/>
                <a:gd name="T6" fmla="*/ 685 w 707"/>
                <a:gd name="T7" fmla="*/ 336 h 833"/>
                <a:gd name="T8" fmla="*/ 530 w 707"/>
                <a:gd name="T9" fmla="*/ 46 h 833"/>
                <a:gd name="T10" fmla="*/ 357 w 707"/>
                <a:gd name="T11" fmla="*/ 0 h 833"/>
                <a:gd name="T12" fmla="*/ 352 w 707"/>
                <a:gd name="T13" fmla="*/ 0 h 833"/>
                <a:gd name="T14" fmla="*/ 180 w 707"/>
                <a:gd name="T15" fmla="*/ 44 h 833"/>
                <a:gd name="T16" fmla="*/ 23 w 707"/>
                <a:gd name="T17" fmla="*/ 336 h 833"/>
                <a:gd name="T18" fmla="*/ 123 w 707"/>
                <a:gd name="T19" fmla="*/ 735 h 833"/>
                <a:gd name="T20" fmla="*/ 348 w 707"/>
                <a:gd name="T21" fmla="*/ 833 h 833"/>
                <a:gd name="T22" fmla="*/ 108 w 707"/>
                <a:gd name="T23" fmla="*/ 344 h 833"/>
                <a:gd name="T24" fmla="*/ 108 w 707"/>
                <a:gd name="T25" fmla="*/ 341 h 833"/>
                <a:gd name="T26" fmla="*/ 352 w 707"/>
                <a:gd name="T27" fmla="*/ 87 h 833"/>
                <a:gd name="T28" fmla="*/ 355 w 707"/>
                <a:gd name="T29" fmla="*/ 87 h 833"/>
                <a:gd name="T30" fmla="*/ 599 w 707"/>
                <a:gd name="T31" fmla="*/ 341 h 833"/>
                <a:gd name="T32" fmla="*/ 599 w 707"/>
                <a:gd name="T33" fmla="*/ 344 h 833"/>
                <a:gd name="T34" fmla="*/ 520 w 707"/>
                <a:gd name="T35" fmla="*/ 678 h 833"/>
                <a:gd name="T36" fmla="*/ 355 w 707"/>
                <a:gd name="T37" fmla="*/ 747 h 833"/>
                <a:gd name="T38" fmla="*/ 352 w 707"/>
                <a:gd name="T39" fmla="*/ 747 h 833"/>
                <a:gd name="T40" fmla="*/ 187 w 707"/>
                <a:gd name="T41" fmla="*/ 678 h 833"/>
                <a:gd name="T42" fmla="*/ 108 w 707"/>
                <a:gd name="T43" fmla="*/ 344 h 833"/>
                <a:gd name="T44" fmla="*/ 108 w 707"/>
                <a:gd name="T45" fmla="*/ 344 h 833"/>
                <a:gd name="T46" fmla="*/ 108 w 707"/>
                <a:gd name="T47" fmla="*/ 344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7" h="833">
                  <a:moveTo>
                    <a:pt x="348" y="833"/>
                  </a:moveTo>
                  <a:cubicBezTo>
                    <a:pt x="359" y="833"/>
                    <a:pt x="359" y="833"/>
                    <a:pt x="359" y="833"/>
                  </a:cubicBezTo>
                  <a:cubicBezTo>
                    <a:pt x="452" y="831"/>
                    <a:pt x="528" y="799"/>
                    <a:pt x="584" y="735"/>
                  </a:cubicBezTo>
                  <a:cubicBezTo>
                    <a:pt x="707" y="597"/>
                    <a:pt x="687" y="359"/>
                    <a:pt x="685" y="336"/>
                  </a:cubicBezTo>
                  <a:cubicBezTo>
                    <a:pt x="677" y="165"/>
                    <a:pt x="596" y="84"/>
                    <a:pt x="530" y="46"/>
                  </a:cubicBezTo>
                  <a:cubicBezTo>
                    <a:pt x="480" y="17"/>
                    <a:pt x="422" y="2"/>
                    <a:pt x="357" y="0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16" y="0"/>
                    <a:pt x="247" y="6"/>
                    <a:pt x="180" y="44"/>
                  </a:cubicBezTo>
                  <a:cubicBezTo>
                    <a:pt x="113" y="82"/>
                    <a:pt x="31" y="164"/>
                    <a:pt x="23" y="336"/>
                  </a:cubicBezTo>
                  <a:cubicBezTo>
                    <a:pt x="20" y="359"/>
                    <a:pt x="0" y="597"/>
                    <a:pt x="123" y="735"/>
                  </a:cubicBezTo>
                  <a:cubicBezTo>
                    <a:pt x="179" y="799"/>
                    <a:pt x="255" y="831"/>
                    <a:pt x="348" y="833"/>
                  </a:cubicBezTo>
                  <a:close/>
                  <a:moveTo>
                    <a:pt x="108" y="344"/>
                  </a:moveTo>
                  <a:cubicBezTo>
                    <a:pt x="108" y="343"/>
                    <a:pt x="108" y="342"/>
                    <a:pt x="108" y="341"/>
                  </a:cubicBezTo>
                  <a:cubicBezTo>
                    <a:pt x="119" y="112"/>
                    <a:pt x="282" y="87"/>
                    <a:pt x="352" y="87"/>
                  </a:cubicBezTo>
                  <a:cubicBezTo>
                    <a:pt x="355" y="87"/>
                    <a:pt x="355" y="87"/>
                    <a:pt x="355" y="87"/>
                  </a:cubicBezTo>
                  <a:cubicBezTo>
                    <a:pt x="442" y="89"/>
                    <a:pt x="589" y="124"/>
                    <a:pt x="599" y="341"/>
                  </a:cubicBezTo>
                  <a:cubicBezTo>
                    <a:pt x="599" y="342"/>
                    <a:pt x="599" y="343"/>
                    <a:pt x="599" y="344"/>
                  </a:cubicBezTo>
                  <a:cubicBezTo>
                    <a:pt x="599" y="346"/>
                    <a:pt x="622" y="564"/>
                    <a:pt x="520" y="678"/>
                  </a:cubicBezTo>
                  <a:cubicBezTo>
                    <a:pt x="480" y="724"/>
                    <a:pt x="426" y="746"/>
                    <a:pt x="355" y="747"/>
                  </a:cubicBezTo>
                  <a:cubicBezTo>
                    <a:pt x="352" y="747"/>
                    <a:pt x="352" y="747"/>
                    <a:pt x="352" y="747"/>
                  </a:cubicBezTo>
                  <a:cubicBezTo>
                    <a:pt x="282" y="746"/>
                    <a:pt x="227" y="724"/>
                    <a:pt x="187" y="678"/>
                  </a:cubicBezTo>
                  <a:cubicBezTo>
                    <a:pt x="86" y="564"/>
                    <a:pt x="108" y="346"/>
                    <a:pt x="108" y="344"/>
                  </a:cubicBezTo>
                  <a:close/>
                  <a:moveTo>
                    <a:pt x="108" y="344"/>
                  </a:moveTo>
                  <a:cubicBezTo>
                    <a:pt x="108" y="344"/>
                    <a:pt x="108" y="344"/>
                    <a:pt x="108" y="3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9" name="Freeform 6">
              <a:extLst>
                <a:ext uri="{FF2B5EF4-FFF2-40B4-BE49-F238E27FC236}">
                  <a16:creationId xmlns:a16="http://schemas.microsoft.com/office/drawing/2014/main" id="{0128BA9D-967B-412C-995F-10853B800D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620288" y="9526588"/>
              <a:ext cx="3990975" cy="2189163"/>
            </a:xfrm>
            <a:custGeom>
              <a:avLst/>
              <a:gdLst>
                <a:gd name="T0" fmla="*/ 1315 w 1316"/>
                <a:gd name="T1" fmla="*/ 404 h 722"/>
                <a:gd name="T2" fmla="*/ 1315 w 1316"/>
                <a:gd name="T3" fmla="*/ 403 h 722"/>
                <a:gd name="T4" fmla="*/ 1315 w 1316"/>
                <a:gd name="T5" fmla="*/ 395 h 722"/>
                <a:gd name="T6" fmla="*/ 1170 w 1316"/>
                <a:gd name="T7" fmla="*/ 136 h 722"/>
                <a:gd name="T8" fmla="*/ 1167 w 1316"/>
                <a:gd name="T9" fmla="*/ 135 h 722"/>
                <a:gd name="T10" fmla="*/ 901 w 1316"/>
                <a:gd name="T11" fmla="*/ 14 h 722"/>
                <a:gd name="T12" fmla="*/ 841 w 1316"/>
                <a:gd name="T13" fmla="*/ 25 h 722"/>
                <a:gd name="T14" fmla="*/ 851 w 1316"/>
                <a:gd name="T15" fmla="*/ 85 h 722"/>
                <a:gd name="T16" fmla="*/ 1144 w 1316"/>
                <a:gd name="T17" fmla="*/ 218 h 722"/>
                <a:gd name="T18" fmla="*/ 1229 w 1316"/>
                <a:gd name="T19" fmla="*/ 398 h 722"/>
                <a:gd name="T20" fmla="*/ 1229 w 1316"/>
                <a:gd name="T21" fmla="*/ 406 h 722"/>
                <a:gd name="T22" fmla="*/ 1222 w 1316"/>
                <a:gd name="T23" fmla="*/ 504 h 722"/>
                <a:gd name="T24" fmla="*/ 658 w 1316"/>
                <a:gd name="T25" fmla="*/ 636 h 722"/>
                <a:gd name="T26" fmla="*/ 94 w 1316"/>
                <a:gd name="T27" fmla="*/ 504 h 722"/>
                <a:gd name="T28" fmla="*/ 87 w 1316"/>
                <a:gd name="T29" fmla="*/ 405 h 722"/>
                <a:gd name="T30" fmla="*/ 87 w 1316"/>
                <a:gd name="T31" fmla="*/ 397 h 722"/>
                <a:gd name="T32" fmla="*/ 172 w 1316"/>
                <a:gd name="T33" fmla="*/ 218 h 722"/>
                <a:gd name="T34" fmla="*/ 465 w 1316"/>
                <a:gd name="T35" fmla="*/ 85 h 722"/>
                <a:gd name="T36" fmla="*/ 475 w 1316"/>
                <a:gd name="T37" fmla="*/ 24 h 722"/>
                <a:gd name="T38" fmla="*/ 415 w 1316"/>
                <a:gd name="T39" fmla="*/ 14 h 722"/>
                <a:gd name="T40" fmla="*/ 149 w 1316"/>
                <a:gd name="T41" fmla="*/ 135 h 722"/>
                <a:gd name="T42" fmla="*/ 146 w 1316"/>
                <a:gd name="T43" fmla="*/ 136 h 722"/>
                <a:gd name="T44" fmla="*/ 1 w 1316"/>
                <a:gd name="T45" fmla="*/ 395 h 722"/>
                <a:gd name="T46" fmla="*/ 1 w 1316"/>
                <a:gd name="T47" fmla="*/ 403 h 722"/>
                <a:gd name="T48" fmla="*/ 1 w 1316"/>
                <a:gd name="T49" fmla="*/ 404 h 722"/>
                <a:gd name="T50" fmla="*/ 17 w 1316"/>
                <a:gd name="T51" fmla="*/ 549 h 722"/>
                <a:gd name="T52" fmla="*/ 34 w 1316"/>
                <a:gd name="T53" fmla="*/ 569 h 722"/>
                <a:gd name="T54" fmla="*/ 658 w 1316"/>
                <a:gd name="T55" fmla="*/ 722 h 722"/>
                <a:gd name="T56" fmla="*/ 1283 w 1316"/>
                <a:gd name="T57" fmla="*/ 569 h 722"/>
                <a:gd name="T58" fmla="*/ 1300 w 1316"/>
                <a:gd name="T59" fmla="*/ 549 h 722"/>
                <a:gd name="T60" fmla="*/ 1315 w 1316"/>
                <a:gd name="T61" fmla="*/ 404 h 722"/>
                <a:gd name="T62" fmla="*/ 1315 w 1316"/>
                <a:gd name="T63" fmla="*/ 404 h 722"/>
                <a:gd name="T64" fmla="*/ 1315 w 1316"/>
                <a:gd name="T65" fmla="*/ 404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16" h="722">
                  <a:moveTo>
                    <a:pt x="1315" y="404"/>
                  </a:moveTo>
                  <a:cubicBezTo>
                    <a:pt x="1315" y="403"/>
                    <a:pt x="1315" y="403"/>
                    <a:pt x="1315" y="403"/>
                  </a:cubicBezTo>
                  <a:cubicBezTo>
                    <a:pt x="1315" y="400"/>
                    <a:pt x="1315" y="398"/>
                    <a:pt x="1315" y="395"/>
                  </a:cubicBezTo>
                  <a:cubicBezTo>
                    <a:pt x="1313" y="332"/>
                    <a:pt x="1309" y="183"/>
                    <a:pt x="1170" y="136"/>
                  </a:cubicBezTo>
                  <a:cubicBezTo>
                    <a:pt x="1169" y="136"/>
                    <a:pt x="1168" y="135"/>
                    <a:pt x="1167" y="135"/>
                  </a:cubicBezTo>
                  <a:cubicBezTo>
                    <a:pt x="1022" y="98"/>
                    <a:pt x="902" y="15"/>
                    <a:pt x="901" y="14"/>
                  </a:cubicBezTo>
                  <a:cubicBezTo>
                    <a:pt x="882" y="0"/>
                    <a:pt x="855" y="5"/>
                    <a:pt x="841" y="25"/>
                  </a:cubicBezTo>
                  <a:cubicBezTo>
                    <a:pt x="827" y="44"/>
                    <a:pt x="832" y="71"/>
                    <a:pt x="851" y="85"/>
                  </a:cubicBezTo>
                  <a:cubicBezTo>
                    <a:pt x="857" y="89"/>
                    <a:pt x="984" y="177"/>
                    <a:pt x="1144" y="218"/>
                  </a:cubicBezTo>
                  <a:cubicBezTo>
                    <a:pt x="1218" y="245"/>
                    <a:pt x="1226" y="325"/>
                    <a:pt x="1229" y="398"/>
                  </a:cubicBezTo>
                  <a:cubicBezTo>
                    <a:pt x="1229" y="400"/>
                    <a:pt x="1229" y="403"/>
                    <a:pt x="1229" y="406"/>
                  </a:cubicBezTo>
                  <a:cubicBezTo>
                    <a:pt x="1229" y="434"/>
                    <a:pt x="1227" y="479"/>
                    <a:pt x="1222" y="504"/>
                  </a:cubicBezTo>
                  <a:cubicBezTo>
                    <a:pt x="1170" y="534"/>
                    <a:pt x="967" y="636"/>
                    <a:pt x="658" y="636"/>
                  </a:cubicBezTo>
                  <a:cubicBezTo>
                    <a:pt x="350" y="636"/>
                    <a:pt x="146" y="534"/>
                    <a:pt x="94" y="504"/>
                  </a:cubicBezTo>
                  <a:cubicBezTo>
                    <a:pt x="89" y="479"/>
                    <a:pt x="86" y="434"/>
                    <a:pt x="87" y="405"/>
                  </a:cubicBezTo>
                  <a:cubicBezTo>
                    <a:pt x="87" y="403"/>
                    <a:pt x="87" y="400"/>
                    <a:pt x="87" y="397"/>
                  </a:cubicBezTo>
                  <a:cubicBezTo>
                    <a:pt x="90" y="324"/>
                    <a:pt x="98" y="245"/>
                    <a:pt x="172" y="218"/>
                  </a:cubicBezTo>
                  <a:cubicBezTo>
                    <a:pt x="332" y="177"/>
                    <a:pt x="459" y="88"/>
                    <a:pt x="465" y="85"/>
                  </a:cubicBezTo>
                  <a:cubicBezTo>
                    <a:pt x="484" y="71"/>
                    <a:pt x="489" y="44"/>
                    <a:pt x="475" y="24"/>
                  </a:cubicBezTo>
                  <a:cubicBezTo>
                    <a:pt x="461" y="5"/>
                    <a:pt x="434" y="0"/>
                    <a:pt x="415" y="14"/>
                  </a:cubicBezTo>
                  <a:cubicBezTo>
                    <a:pt x="414" y="15"/>
                    <a:pt x="294" y="98"/>
                    <a:pt x="149" y="135"/>
                  </a:cubicBezTo>
                  <a:cubicBezTo>
                    <a:pt x="148" y="135"/>
                    <a:pt x="147" y="135"/>
                    <a:pt x="146" y="136"/>
                  </a:cubicBezTo>
                  <a:cubicBezTo>
                    <a:pt x="7" y="183"/>
                    <a:pt x="3" y="332"/>
                    <a:pt x="1" y="395"/>
                  </a:cubicBezTo>
                  <a:cubicBezTo>
                    <a:pt x="1" y="398"/>
                    <a:pt x="1" y="400"/>
                    <a:pt x="1" y="403"/>
                  </a:cubicBezTo>
                  <a:cubicBezTo>
                    <a:pt x="1" y="404"/>
                    <a:pt x="1" y="404"/>
                    <a:pt x="1" y="404"/>
                  </a:cubicBezTo>
                  <a:cubicBezTo>
                    <a:pt x="1" y="420"/>
                    <a:pt x="0" y="506"/>
                    <a:pt x="17" y="549"/>
                  </a:cubicBezTo>
                  <a:cubicBezTo>
                    <a:pt x="20" y="557"/>
                    <a:pt x="26" y="564"/>
                    <a:pt x="34" y="569"/>
                  </a:cubicBezTo>
                  <a:cubicBezTo>
                    <a:pt x="43" y="575"/>
                    <a:pt x="274" y="722"/>
                    <a:pt x="658" y="722"/>
                  </a:cubicBezTo>
                  <a:cubicBezTo>
                    <a:pt x="1043" y="722"/>
                    <a:pt x="1274" y="575"/>
                    <a:pt x="1283" y="569"/>
                  </a:cubicBezTo>
                  <a:cubicBezTo>
                    <a:pt x="1290" y="564"/>
                    <a:pt x="1297" y="557"/>
                    <a:pt x="1300" y="549"/>
                  </a:cubicBezTo>
                  <a:cubicBezTo>
                    <a:pt x="1316" y="506"/>
                    <a:pt x="1315" y="421"/>
                    <a:pt x="1315" y="404"/>
                  </a:cubicBezTo>
                  <a:close/>
                  <a:moveTo>
                    <a:pt x="1315" y="404"/>
                  </a:moveTo>
                  <a:cubicBezTo>
                    <a:pt x="1315" y="404"/>
                    <a:pt x="1315" y="404"/>
                    <a:pt x="1315" y="40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C3605A3F-717A-4D90-8656-1E68E89C978A}"/>
              </a:ext>
            </a:extLst>
          </p:cNvPr>
          <p:cNvGrpSpPr/>
          <p:nvPr/>
        </p:nvGrpSpPr>
        <p:grpSpPr>
          <a:xfrm>
            <a:off x="7975713" y="3638850"/>
            <a:ext cx="352752" cy="332106"/>
            <a:chOff x="-22879050" y="1400175"/>
            <a:chExt cx="4719637" cy="4443413"/>
          </a:xfrm>
          <a:solidFill>
            <a:schemeClr val="bg1"/>
          </a:solidFill>
        </p:grpSpPr>
        <p:sp>
          <p:nvSpPr>
            <p:cNvPr id="231" name="Freeform 7">
              <a:extLst>
                <a:ext uri="{FF2B5EF4-FFF2-40B4-BE49-F238E27FC236}">
                  <a16:creationId xmlns:a16="http://schemas.microsoft.com/office/drawing/2014/main" id="{D2E75860-73D2-41B8-A770-5DC4A7F1E3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974175" y="4097338"/>
              <a:ext cx="269875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5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2" name="Freeform 8">
              <a:extLst>
                <a:ext uri="{FF2B5EF4-FFF2-40B4-BE49-F238E27FC236}">
                  <a16:creationId xmlns:a16="http://schemas.microsoft.com/office/drawing/2014/main" id="{A1252698-160D-40D1-AEF7-F650E12C19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434425" y="4097338"/>
              <a:ext cx="269875" cy="503238"/>
            </a:xfrm>
            <a:custGeom>
              <a:avLst/>
              <a:gdLst>
                <a:gd name="T0" fmla="*/ 44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4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4 w 89"/>
                <a:gd name="T13" fmla="*/ 0 h 166"/>
                <a:gd name="T14" fmla="*/ 44 w 89"/>
                <a:gd name="T15" fmla="*/ 0 h 166"/>
                <a:gd name="T16" fmla="*/ 44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4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3" name="Freeform 9">
              <a:extLst>
                <a:ext uri="{FF2B5EF4-FFF2-40B4-BE49-F238E27FC236}">
                  <a16:creationId xmlns:a16="http://schemas.microsoft.com/office/drawing/2014/main" id="{14706FB8-B34B-406C-9051-A8F182B866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894675" y="40973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5 h 166"/>
                <a:gd name="T4" fmla="*/ 0 w 88"/>
                <a:gd name="T5" fmla="*/ 122 h 166"/>
                <a:gd name="T6" fmla="*/ 44 w 88"/>
                <a:gd name="T7" fmla="*/ 166 h 166"/>
                <a:gd name="T8" fmla="*/ 88 w 88"/>
                <a:gd name="T9" fmla="*/ 122 h 166"/>
                <a:gd name="T10" fmla="*/ 88 w 88"/>
                <a:gd name="T11" fmla="*/ 45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2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4" name="Freeform 10">
              <a:extLst>
                <a:ext uri="{FF2B5EF4-FFF2-40B4-BE49-F238E27FC236}">
                  <a16:creationId xmlns:a16="http://schemas.microsoft.com/office/drawing/2014/main" id="{70CD96D9-AEA6-4B1A-B064-95276A7317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410488" y="40973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5 h 166"/>
                <a:gd name="T4" fmla="*/ 0 w 88"/>
                <a:gd name="T5" fmla="*/ 122 h 166"/>
                <a:gd name="T6" fmla="*/ 44 w 88"/>
                <a:gd name="T7" fmla="*/ 166 h 166"/>
                <a:gd name="T8" fmla="*/ 88 w 88"/>
                <a:gd name="T9" fmla="*/ 122 h 166"/>
                <a:gd name="T10" fmla="*/ 88 w 88"/>
                <a:gd name="T11" fmla="*/ 45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2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5" name="Freeform 11">
              <a:extLst>
                <a:ext uri="{FF2B5EF4-FFF2-40B4-BE49-F238E27FC236}">
                  <a16:creationId xmlns:a16="http://schemas.microsoft.com/office/drawing/2014/main" id="{6A5975A8-32A8-41F6-9750-3F322EC22D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873913" y="4097338"/>
              <a:ext cx="271462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5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6" name="Freeform 12">
              <a:extLst>
                <a:ext uri="{FF2B5EF4-FFF2-40B4-BE49-F238E27FC236}">
                  <a16:creationId xmlns:a16="http://schemas.microsoft.com/office/drawing/2014/main" id="{CD14BB95-A99B-447A-B0F9-5020B21F52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332575" y="40973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5 h 166"/>
                <a:gd name="T4" fmla="*/ 0 w 88"/>
                <a:gd name="T5" fmla="*/ 122 h 166"/>
                <a:gd name="T6" fmla="*/ 44 w 88"/>
                <a:gd name="T7" fmla="*/ 166 h 166"/>
                <a:gd name="T8" fmla="*/ 88 w 88"/>
                <a:gd name="T9" fmla="*/ 122 h 166"/>
                <a:gd name="T10" fmla="*/ 88 w 88"/>
                <a:gd name="T11" fmla="*/ 45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8" y="146"/>
                    <a:pt x="88" y="122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7" name="Freeform 13">
              <a:extLst>
                <a:ext uri="{FF2B5EF4-FFF2-40B4-BE49-F238E27FC236}">
                  <a16:creationId xmlns:a16="http://schemas.microsoft.com/office/drawing/2014/main" id="{9AC857D6-AE98-40D6-93F2-03ED0B75C2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974175" y="3348038"/>
              <a:ext cx="269875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4 h 166"/>
                <a:gd name="T4" fmla="*/ 0 w 89"/>
                <a:gd name="T5" fmla="*/ 121 h 166"/>
                <a:gd name="T6" fmla="*/ 45 w 89"/>
                <a:gd name="T7" fmla="*/ 166 h 166"/>
                <a:gd name="T8" fmla="*/ 89 w 89"/>
                <a:gd name="T9" fmla="*/ 121 h 166"/>
                <a:gd name="T10" fmla="*/ 89 w 89"/>
                <a:gd name="T11" fmla="*/ 44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1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8" name="Freeform 14">
              <a:extLst>
                <a:ext uri="{FF2B5EF4-FFF2-40B4-BE49-F238E27FC236}">
                  <a16:creationId xmlns:a16="http://schemas.microsoft.com/office/drawing/2014/main" id="{7130CB7E-2E76-4572-B792-45058644EB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434425" y="3348038"/>
              <a:ext cx="269875" cy="503238"/>
            </a:xfrm>
            <a:custGeom>
              <a:avLst/>
              <a:gdLst>
                <a:gd name="T0" fmla="*/ 44 w 89"/>
                <a:gd name="T1" fmla="*/ 0 h 166"/>
                <a:gd name="T2" fmla="*/ 0 w 89"/>
                <a:gd name="T3" fmla="*/ 44 h 166"/>
                <a:gd name="T4" fmla="*/ 0 w 89"/>
                <a:gd name="T5" fmla="*/ 121 h 166"/>
                <a:gd name="T6" fmla="*/ 44 w 89"/>
                <a:gd name="T7" fmla="*/ 166 h 166"/>
                <a:gd name="T8" fmla="*/ 89 w 89"/>
                <a:gd name="T9" fmla="*/ 121 h 166"/>
                <a:gd name="T10" fmla="*/ 89 w 89"/>
                <a:gd name="T11" fmla="*/ 44 h 166"/>
                <a:gd name="T12" fmla="*/ 44 w 89"/>
                <a:gd name="T13" fmla="*/ 0 h 166"/>
                <a:gd name="T14" fmla="*/ 44 w 89"/>
                <a:gd name="T15" fmla="*/ 0 h 166"/>
                <a:gd name="T16" fmla="*/ 44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9" y="146"/>
                    <a:pt x="89" y="121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9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9" name="Freeform 15">
              <a:extLst>
                <a:ext uri="{FF2B5EF4-FFF2-40B4-BE49-F238E27FC236}">
                  <a16:creationId xmlns:a16="http://schemas.microsoft.com/office/drawing/2014/main" id="{A644CF1A-2468-455B-AACF-3F2BBC869D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894675" y="33480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4 h 166"/>
                <a:gd name="T4" fmla="*/ 0 w 88"/>
                <a:gd name="T5" fmla="*/ 121 h 166"/>
                <a:gd name="T6" fmla="*/ 44 w 88"/>
                <a:gd name="T7" fmla="*/ 166 h 166"/>
                <a:gd name="T8" fmla="*/ 88 w 88"/>
                <a:gd name="T9" fmla="*/ 121 h 166"/>
                <a:gd name="T10" fmla="*/ 88 w 88"/>
                <a:gd name="T11" fmla="*/ 44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1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0" name="Freeform 16">
              <a:extLst>
                <a:ext uri="{FF2B5EF4-FFF2-40B4-BE49-F238E27FC236}">
                  <a16:creationId xmlns:a16="http://schemas.microsoft.com/office/drawing/2014/main" id="{8C204269-731E-49AA-81F6-6110BAE59E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410488" y="33480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4 h 166"/>
                <a:gd name="T4" fmla="*/ 0 w 88"/>
                <a:gd name="T5" fmla="*/ 121 h 166"/>
                <a:gd name="T6" fmla="*/ 44 w 88"/>
                <a:gd name="T7" fmla="*/ 166 h 166"/>
                <a:gd name="T8" fmla="*/ 88 w 88"/>
                <a:gd name="T9" fmla="*/ 121 h 166"/>
                <a:gd name="T10" fmla="*/ 88 w 88"/>
                <a:gd name="T11" fmla="*/ 44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1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1" name="Freeform 17">
              <a:extLst>
                <a:ext uri="{FF2B5EF4-FFF2-40B4-BE49-F238E27FC236}">
                  <a16:creationId xmlns:a16="http://schemas.microsoft.com/office/drawing/2014/main" id="{A95CC74C-F4BD-4A3D-B0D0-018C1EA794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873913" y="3348038"/>
              <a:ext cx="271462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4 h 166"/>
                <a:gd name="T4" fmla="*/ 0 w 89"/>
                <a:gd name="T5" fmla="*/ 121 h 166"/>
                <a:gd name="T6" fmla="*/ 45 w 89"/>
                <a:gd name="T7" fmla="*/ 166 h 166"/>
                <a:gd name="T8" fmla="*/ 89 w 89"/>
                <a:gd name="T9" fmla="*/ 121 h 166"/>
                <a:gd name="T10" fmla="*/ 89 w 89"/>
                <a:gd name="T11" fmla="*/ 44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1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2" name="Freeform 18">
              <a:extLst>
                <a:ext uri="{FF2B5EF4-FFF2-40B4-BE49-F238E27FC236}">
                  <a16:creationId xmlns:a16="http://schemas.microsoft.com/office/drawing/2014/main" id="{323009CD-D410-48CD-9F65-4CC21FC97A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332575" y="3348038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4 h 166"/>
                <a:gd name="T4" fmla="*/ 0 w 88"/>
                <a:gd name="T5" fmla="*/ 121 h 166"/>
                <a:gd name="T6" fmla="*/ 44 w 88"/>
                <a:gd name="T7" fmla="*/ 166 h 166"/>
                <a:gd name="T8" fmla="*/ 88 w 88"/>
                <a:gd name="T9" fmla="*/ 121 h 166"/>
                <a:gd name="T10" fmla="*/ 88 w 88"/>
                <a:gd name="T11" fmla="*/ 44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8" y="146"/>
                    <a:pt x="88" y="121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3" name="Freeform 19">
              <a:extLst>
                <a:ext uri="{FF2B5EF4-FFF2-40B4-BE49-F238E27FC236}">
                  <a16:creationId xmlns:a16="http://schemas.microsoft.com/office/drawing/2014/main" id="{D09509BE-61AA-42FF-B137-F0C88F8FE1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191538" y="1971675"/>
              <a:ext cx="269875" cy="503238"/>
            </a:xfrm>
            <a:custGeom>
              <a:avLst/>
              <a:gdLst>
                <a:gd name="T0" fmla="*/ 44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4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4 w 89"/>
                <a:gd name="T13" fmla="*/ 0 h 166"/>
                <a:gd name="T14" fmla="*/ 44 w 89"/>
                <a:gd name="T15" fmla="*/ 0 h 166"/>
                <a:gd name="T16" fmla="*/ 44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4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4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4" name="Freeform 20">
              <a:extLst>
                <a:ext uri="{FF2B5EF4-FFF2-40B4-BE49-F238E27FC236}">
                  <a16:creationId xmlns:a16="http://schemas.microsoft.com/office/drawing/2014/main" id="{500E5765-B17A-4143-8F2C-FBAB1DAA1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651788" y="1971675"/>
              <a:ext cx="266700" cy="503238"/>
            </a:xfrm>
            <a:custGeom>
              <a:avLst/>
              <a:gdLst>
                <a:gd name="T0" fmla="*/ 44 w 88"/>
                <a:gd name="T1" fmla="*/ 0 h 166"/>
                <a:gd name="T2" fmla="*/ 0 w 88"/>
                <a:gd name="T3" fmla="*/ 45 h 166"/>
                <a:gd name="T4" fmla="*/ 0 w 88"/>
                <a:gd name="T5" fmla="*/ 122 h 166"/>
                <a:gd name="T6" fmla="*/ 44 w 88"/>
                <a:gd name="T7" fmla="*/ 166 h 166"/>
                <a:gd name="T8" fmla="*/ 88 w 88"/>
                <a:gd name="T9" fmla="*/ 122 h 166"/>
                <a:gd name="T10" fmla="*/ 88 w 88"/>
                <a:gd name="T11" fmla="*/ 45 h 166"/>
                <a:gd name="T12" fmla="*/ 44 w 88"/>
                <a:gd name="T13" fmla="*/ 0 h 166"/>
                <a:gd name="T14" fmla="*/ 44 w 88"/>
                <a:gd name="T15" fmla="*/ 0 h 166"/>
                <a:gd name="T16" fmla="*/ 44 w 88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66">
                  <a:moveTo>
                    <a:pt x="44" y="0"/>
                  </a:moveTo>
                  <a:cubicBezTo>
                    <a:pt x="19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19" y="166"/>
                    <a:pt x="44" y="166"/>
                  </a:cubicBezTo>
                  <a:cubicBezTo>
                    <a:pt x="68" y="166"/>
                    <a:pt x="88" y="146"/>
                    <a:pt x="88" y="122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5" name="Freeform 21">
              <a:extLst>
                <a:ext uri="{FF2B5EF4-FFF2-40B4-BE49-F238E27FC236}">
                  <a16:creationId xmlns:a16="http://schemas.microsoft.com/office/drawing/2014/main" id="{40BD9504-7853-453B-A288-F16F23BFD9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115213" y="1971675"/>
              <a:ext cx="269875" cy="503238"/>
            </a:xfrm>
            <a:custGeom>
              <a:avLst/>
              <a:gdLst>
                <a:gd name="T0" fmla="*/ 45 w 89"/>
                <a:gd name="T1" fmla="*/ 0 h 166"/>
                <a:gd name="T2" fmla="*/ 0 w 89"/>
                <a:gd name="T3" fmla="*/ 45 h 166"/>
                <a:gd name="T4" fmla="*/ 0 w 89"/>
                <a:gd name="T5" fmla="*/ 122 h 166"/>
                <a:gd name="T6" fmla="*/ 45 w 89"/>
                <a:gd name="T7" fmla="*/ 166 h 166"/>
                <a:gd name="T8" fmla="*/ 89 w 89"/>
                <a:gd name="T9" fmla="*/ 122 h 166"/>
                <a:gd name="T10" fmla="*/ 89 w 89"/>
                <a:gd name="T11" fmla="*/ 45 h 166"/>
                <a:gd name="T12" fmla="*/ 45 w 89"/>
                <a:gd name="T13" fmla="*/ 0 h 166"/>
                <a:gd name="T14" fmla="*/ 45 w 89"/>
                <a:gd name="T15" fmla="*/ 0 h 166"/>
                <a:gd name="T16" fmla="*/ 45 w 89"/>
                <a:gd name="T1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66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46"/>
                    <a:pt x="20" y="166"/>
                    <a:pt x="45" y="166"/>
                  </a:cubicBezTo>
                  <a:cubicBezTo>
                    <a:pt x="69" y="166"/>
                    <a:pt x="89" y="146"/>
                    <a:pt x="89" y="122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20"/>
                    <a:pt x="69" y="0"/>
                    <a:pt x="45" y="0"/>
                  </a:cubicBez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6" name="Freeform 22">
              <a:extLst>
                <a:ext uri="{FF2B5EF4-FFF2-40B4-BE49-F238E27FC236}">
                  <a16:creationId xmlns:a16="http://schemas.microsoft.com/office/drawing/2014/main" id="{3502172D-0540-4098-B324-3657296685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879050" y="1400175"/>
              <a:ext cx="4719637" cy="4443413"/>
            </a:xfrm>
            <a:custGeom>
              <a:avLst/>
              <a:gdLst>
                <a:gd name="T0" fmla="*/ 1511 w 1556"/>
                <a:gd name="T1" fmla="*/ 426 h 1465"/>
                <a:gd name="T2" fmla="*/ 1183 w 1556"/>
                <a:gd name="T3" fmla="*/ 426 h 1465"/>
                <a:gd name="T4" fmla="*/ 1183 w 1556"/>
                <a:gd name="T5" fmla="*/ 44 h 1465"/>
                <a:gd name="T6" fmla="*/ 1138 w 1556"/>
                <a:gd name="T7" fmla="*/ 0 h 1465"/>
                <a:gd name="T8" fmla="*/ 418 w 1556"/>
                <a:gd name="T9" fmla="*/ 0 h 1465"/>
                <a:gd name="T10" fmla="*/ 373 w 1556"/>
                <a:gd name="T11" fmla="*/ 44 h 1465"/>
                <a:gd name="T12" fmla="*/ 373 w 1556"/>
                <a:gd name="T13" fmla="*/ 426 h 1465"/>
                <a:gd name="T14" fmla="*/ 45 w 1556"/>
                <a:gd name="T15" fmla="*/ 426 h 1465"/>
                <a:gd name="T16" fmla="*/ 0 w 1556"/>
                <a:gd name="T17" fmla="*/ 470 h 1465"/>
                <a:gd name="T18" fmla="*/ 45 w 1556"/>
                <a:gd name="T19" fmla="*/ 515 h 1465"/>
                <a:gd name="T20" fmla="*/ 86 w 1556"/>
                <a:gd name="T21" fmla="*/ 515 h 1465"/>
                <a:gd name="T22" fmla="*/ 86 w 1556"/>
                <a:gd name="T23" fmla="*/ 1421 h 1465"/>
                <a:gd name="T24" fmla="*/ 131 w 1556"/>
                <a:gd name="T25" fmla="*/ 1465 h 1465"/>
                <a:gd name="T26" fmla="*/ 1425 w 1556"/>
                <a:gd name="T27" fmla="*/ 1465 h 1465"/>
                <a:gd name="T28" fmla="*/ 1470 w 1556"/>
                <a:gd name="T29" fmla="*/ 1421 h 1465"/>
                <a:gd name="T30" fmla="*/ 1470 w 1556"/>
                <a:gd name="T31" fmla="*/ 515 h 1465"/>
                <a:gd name="T32" fmla="*/ 1511 w 1556"/>
                <a:gd name="T33" fmla="*/ 515 h 1465"/>
                <a:gd name="T34" fmla="*/ 1556 w 1556"/>
                <a:gd name="T35" fmla="*/ 470 h 1465"/>
                <a:gd name="T36" fmla="*/ 1511 w 1556"/>
                <a:gd name="T37" fmla="*/ 426 h 1465"/>
                <a:gd name="T38" fmla="*/ 997 w 1556"/>
                <a:gd name="T39" fmla="*/ 1376 h 1465"/>
                <a:gd name="T40" fmla="*/ 822 w 1556"/>
                <a:gd name="T41" fmla="*/ 1376 h 1465"/>
                <a:gd name="T42" fmla="*/ 822 w 1556"/>
                <a:gd name="T43" fmla="*/ 1371 h 1465"/>
                <a:gd name="T44" fmla="*/ 822 w 1556"/>
                <a:gd name="T45" fmla="*/ 1305 h 1465"/>
                <a:gd name="T46" fmla="*/ 997 w 1556"/>
                <a:gd name="T47" fmla="*/ 1305 h 1465"/>
                <a:gd name="T48" fmla="*/ 997 w 1556"/>
                <a:gd name="T49" fmla="*/ 1376 h 1465"/>
                <a:gd name="T50" fmla="*/ 734 w 1556"/>
                <a:gd name="T51" fmla="*/ 1376 h 1465"/>
                <a:gd name="T52" fmla="*/ 559 w 1556"/>
                <a:gd name="T53" fmla="*/ 1376 h 1465"/>
                <a:gd name="T54" fmla="*/ 559 w 1556"/>
                <a:gd name="T55" fmla="*/ 1305 h 1465"/>
                <a:gd name="T56" fmla="*/ 734 w 1556"/>
                <a:gd name="T57" fmla="*/ 1305 h 1465"/>
                <a:gd name="T58" fmla="*/ 734 w 1556"/>
                <a:gd name="T59" fmla="*/ 1371 h 1465"/>
                <a:gd name="T60" fmla="*/ 734 w 1556"/>
                <a:gd name="T61" fmla="*/ 1376 h 1465"/>
                <a:gd name="T62" fmla="*/ 1085 w 1556"/>
                <a:gd name="T63" fmla="*/ 1376 h 1465"/>
                <a:gd name="T64" fmla="*/ 1085 w 1556"/>
                <a:gd name="T65" fmla="*/ 1260 h 1465"/>
                <a:gd name="T66" fmla="*/ 1041 w 1556"/>
                <a:gd name="T67" fmla="*/ 1216 h 1465"/>
                <a:gd name="T68" fmla="*/ 515 w 1556"/>
                <a:gd name="T69" fmla="*/ 1216 h 1465"/>
                <a:gd name="T70" fmla="*/ 470 w 1556"/>
                <a:gd name="T71" fmla="*/ 1260 h 1465"/>
                <a:gd name="T72" fmla="*/ 470 w 1556"/>
                <a:gd name="T73" fmla="*/ 1376 h 1465"/>
                <a:gd name="T74" fmla="*/ 175 w 1556"/>
                <a:gd name="T75" fmla="*/ 1376 h 1465"/>
                <a:gd name="T76" fmla="*/ 175 w 1556"/>
                <a:gd name="T77" fmla="*/ 515 h 1465"/>
                <a:gd name="T78" fmla="*/ 1381 w 1556"/>
                <a:gd name="T79" fmla="*/ 515 h 1465"/>
                <a:gd name="T80" fmla="*/ 1381 w 1556"/>
                <a:gd name="T81" fmla="*/ 1376 h 1465"/>
                <a:gd name="T82" fmla="*/ 1085 w 1556"/>
                <a:gd name="T83" fmla="*/ 1376 h 1465"/>
                <a:gd name="T84" fmla="*/ 462 w 1556"/>
                <a:gd name="T85" fmla="*/ 89 h 1465"/>
                <a:gd name="T86" fmla="*/ 1094 w 1556"/>
                <a:gd name="T87" fmla="*/ 89 h 1465"/>
                <a:gd name="T88" fmla="*/ 1094 w 1556"/>
                <a:gd name="T89" fmla="*/ 426 h 1465"/>
                <a:gd name="T90" fmla="*/ 462 w 1556"/>
                <a:gd name="T91" fmla="*/ 426 h 1465"/>
                <a:gd name="T92" fmla="*/ 462 w 1556"/>
                <a:gd name="T93" fmla="*/ 89 h 1465"/>
                <a:gd name="T94" fmla="*/ 462 w 1556"/>
                <a:gd name="T95" fmla="*/ 89 h 1465"/>
                <a:gd name="T96" fmla="*/ 462 w 1556"/>
                <a:gd name="T97" fmla="*/ 89 h 1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56" h="1465">
                  <a:moveTo>
                    <a:pt x="1511" y="426"/>
                  </a:moveTo>
                  <a:cubicBezTo>
                    <a:pt x="1183" y="426"/>
                    <a:pt x="1183" y="426"/>
                    <a:pt x="1183" y="426"/>
                  </a:cubicBezTo>
                  <a:cubicBezTo>
                    <a:pt x="1183" y="44"/>
                    <a:pt x="1183" y="44"/>
                    <a:pt x="1183" y="44"/>
                  </a:cubicBezTo>
                  <a:cubicBezTo>
                    <a:pt x="1183" y="20"/>
                    <a:pt x="1163" y="0"/>
                    <a:pt x="1138" y="0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393" y="0"/>
                    <a:pt x="373" y="20"/>
                    <a:pt x="373" y="44"/>
                  </a:cubicBezTo>
                  <a:cubicBezTo>
                    <a:pt x="373" y="426"/>
                    <a:pt x="373" y="426"/>
                    <a:pt x="373" y="426"/>
                  </a:cubicBezTo>
                  <a:cubicBezTo>
                    <a:pt x="45" y="426"/>
                    <a:pt x="45" y="426"/>
                    <a:pt x="45" y="426"/>
                  </a:cubicBezTo>
                  <a:cubicBezTo>
                    <a:pt x="20" y="426"/>
                    <a:pt x="0" y="446"/>
                    <a:pt x="0" y="470"/>
                  </a:cubicBezTo>
                  <a:cubicBezTo>
                    <a:pt x="0" y="495"/>
                    <a:pt x="20" y="515"/>
                    <a:pt x="45" y="515"/>
                  </a:cubicBezTo>
                  <a:cubicBezTo>
                    <a:pt x="86" y="515"/>
                    <a:pt x="86" y="515"/>
                    <a:pt x="86" y="515"/>
                  </a:cubicBezTo>
                  <a:cubicBezTo>
                    <a:pt x="86" y="1421"/>
                    <a:pt x="86" y="1421"/>
                    <a:pt x="86" y="1421"/>
                  </a:cubicBezTo>
                  <a:cubicBezTo>
                    <a:pt x="86" y="1445"/>
                    <a:pt x="106" y="1465"/>
                    <a:pt x="131" y="1465"/>
                  </a:cubicBezTo>
                  <a:cubicBezTo>
                    <a:pt x="1425" y="1465"/>
                    <a:pt x="1425" y="1465"/>
                    <a:pt x="1425" y="1465"/>
                  </a:cubicBezTo>
                  <a:cubicBezTo>
                    <a:pt x="1450" y="1465"/>
                    <a:pt x="1470" y="1445"/>
                    <a:pt x="1470" y="1421"/>
                  </a:cubicBezTo>
                  <a:cubicBezTo>
                    <a:pt x="1470" y="515"/>
                    <a:pt x="1470" y="515"/>
                    <a:pt x="1470" y="515"/>
                  </a:cubicBezTo>
                  <a:cubicBezTo>
                    <a:pt x="1511" y="515"/>
                    <a:pt x="1511" y="515"/>
                    <a:pt x="1511" y="515"/>
                  </a:cubicBezTo>
                  <a:cubicBezTo>
                    <a:pt x="1536" y="515"/>
                    <a:pt x="1556" y="495"/>
                    <a:pt x="1556" y="470"/>
                  </a:cubicBezTo>
                  <a:cubicBezTo>
                    <a:pt x="1556" y="446"/>
                    <a:pt x="1536" y="426"/>
                    <a:pt x="1511" y="426"/>
                  </a:cubicBezTo>
                  <a:close/>
                  <a:moveTo>
                    <a:pt x="997" y="1376"/>
                  </a:moveTo>
                  <a:cubicBezTo>
                    <a:pt x="822" y="1376"/>
                    <a:pt x="822" y="1376"/>
                    <a:pt x="822" y="1376"/>
                  </a:cubicBezTo>
                  <a:cubicBezTo>
                    <a:pt x="822" y="1375"/>
                    <a:pt x="822" y="1373"/>
                    <a:pt x="822" y="1371"/>
                  </a:cubicBezTo>
                  <a:cubicBezTo>
                    <a:pt x="822" y="1305"/>
                    <a:pt x="822" y="1305"/>
                    <a:pt x="822" y="1305"/>
                  </a:cubicBezTo>
                  <a:cubicBezTo>
                    <a:pt x="997" y="1305"/>
                    <a:pt x="997" y="1305"/>
                    <a:pt x="997" y="1305"/>
                  </a:cubicBezTo>
                  <a:lnTo>
                    <a:pt x="997" y="1376"/>
                  </a:lnTo>
                  <a:close/>
                  <a:moveTo>
                    <a:pt x="734" y="1376"/>
                  </a:moveTo>
                  <a:cubicBezTo>
                    <a:pt x="559" y="1376"/>
                    <a:pt x="559" y="1376"/>
                    <a:pt x="559" y="1376"/>
                  </a:cubicBezTo>
                  <a:cubicBezTo>
                    <a:pt x="559" y="1305"/>
                    <a:pt x="559" y="1305"/>
                    <a:pt x="559" y="1305"/>
                  </a:cubicBezTo>
                  <a:cubicBezTo>
                    <a:pt x="734" y="1305"/>
                    <a:pt x="734" y="1305"/>
                    <a:pt x="734" y="1305"/>
                  </a:cubicBezTo>
                  <a:cubicBezTo>
                    <a:pt x="734" y="1371"/>
                    <a:pt x="734" y="1371"/>
                    <a:pt x="734" y="1371"/>
                  </a:cubicBezTo>
                  <a:cubicBezTo>
                    <a:pt x="734" y="1373"/>
                    <a:pt x="734" y="1375"/>
                    <a:pt x="734" y="1376"/>
                  </a:cubicBezTo>
                  <a:close/>
                  <a:moveTo>
                    <a:pt x="1085" y="1376"/>
                  </a:moveTo>
                  <a:cubicBezTo>
                    <a:pt x="1085" y="1260"/>
                    <a:pt x="1085" y="1260"/>
                    <a:pt x="1085" y="1260"/>
                  </a:cubicBezTo>
                  <a:cubicBezTo>
                    <a:pt x="1085" y="1236"/>
                    <a:pt x="1066" y="1216"/>
                    <a:pt x="1041" y="1216"/>
                  </a:cubicBezTo>
                  <a:cubicBezTo>
                    <a:pt x="515" y="1216"/>
                    <a:pt x="515" y="1216"/>
                    <a:pt x="515" y="1216"/>
                  </a:cubicBezTo>
                  <a:cubicBezTo>
                    <a:pt x="490" y="1216"/>
                    <a:pt x="470" y="1236"/>
                    <a:pt x="470" y="1260"/>
                  </a:cubicBezTo>
                  <a:cubicBezTo>
                    <a:pt x="470" y="1376"/>
                    <a:pt x="470" y="1376"/>
                    <a:pt x="470" y="1376"/>
                  </a:cubicBezTo>
                  <a:cubicBezTo>
                    <a:pt x="175" y="1376"/>
                    <a:pt x="175" y="1376"/>
                    <a:pt x="175" y="1376"/>
                  </a:cubicBezTo>
                  <a:cubicBezTo>
                    <a:pt x="175" y="515"/>
                    <a:pt x="175" y="515"/>
                    <a:pt x="175" y="515"/>
                  </a:cubicBezTo>
                  <a:cubicBezTo>
                    <a:pt x="1381" y="515"/>
                    <a:pt x="1381" y="515"/>
                    <a:pt x="1381" y="515"/>
                  </a:cubicBezTo>
                  <a:cubicBezTo>
                    <a:pt x="1381" y="1376"/>
                    <a:pt x="1381" y="1376"/>
                    <a:pt x="1381" y="1376"/>
                  </a:cubicBezTo>
                  <a:lnTo>
                    <a:pt x="1085" y="1376"/>
                  </a:lnTo>
                  <a:close/>
                  <a:moveTo>
                    <a:pt x="462" y="89"/>
                  </a:moveTo>
                  <a:cubicBezTo>
                    <a:pt x="1094" y="89"/>
                    <a:pt x="1094" y="89"/>
                    <a:pt x="1094" y="89"/>
                  </a:cubicBezTo>
                  <a:cubicBezTo>
                    <a:pt x="1094" y="426"/>
                    <a:pt x="1094" y="426"/>
                    <a:pt x="1094" y="426"/>
                  </a:cubicBezTo>
                  <a:cubicBezTo>
                    <a:pt x="462" y="426"/>
                    <a:pt x="462" y="426"/>
                    <a:pt x="462" y="426"/>
                  </a:cubicBezTo>
                  <a:lnTo>
                    <a:pt x="462" y="89"/>
                  </a:lnTo>
                  <a:close/>
                  <a:moveTo>
                    <a:pt x="462" y="89"/>
                  </a:moveTo>
                  <a:cubicBezTo>
                    <a:pt x="462" y="89"/>
                    <a:pt x="462" y="89"/>
                    <a:pt x="462" y="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10C6200E-8853-48FE-BA13-2BC2BC9B7E4E}"/>
              </a:ext>
            </a:extLst>
          </p:cNvPr>
          <p:cNvGrpSpPr/>
          <p:nvPr/>
        </p:nvGrpSpPr>
        <p:grpSpPr>
          <a:xfrm>
            <a:off x="5836076" y="4905632"/>
            <a:ext cx="460264" cy="325230"/>
            <a:chOff x="-22996525" y="-4899025"/>
            <a:chExt cx="4967287" cy="3509962"/>
          </a:xfrm>
          <a:solidFill>
            <a:schemeClr val="bg1"/>
          </a:solidFill>
        </p:grpSpPr>
        <p:sp>
          <p:nvSpPr>
            <p:cNvPr id="248" name="Freeform 23">
              <a:extLst>
                <a:ext uri="{FF2B5EF4-FFF2-40B4-BE49-F238E27FC236}">
                  <a16:creationId xmlns:a16="http://schemas.microsoft.com/office/drawing/2014/main" id="{EC2E29B5-209F-4497-8585-35F2F2B6EF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453475" y="-3640138"/>
              <a:ext cx="546100" cy="500063"/>
            </a:xfrm>
            <a:custGeom>
              <a:avLst/>
              <a:gdLst>
                <a:gd name="T0" fmla="*/ 277 w 344"/>
                <a:gd name="T1" fmla="*/ 0 h 315"/>
                <a:gd name="T2" fmla="*/ 0 w 344"/>
                <a:gd name="T3" fmla="*/ 0 h 315"/>
                <a:gd name="T4" fmla="*/ 0 w 344"/>
                <a:gd name="T5" fmla="*/ 315 h 315"/>
                <a:gd name="T6" fmla="*/ 344 w 344"/>
                <a:gd name="T7" fmla="*/ 315 h 315"/>
                <a:gd name="T8" fmla="*/ 277 w 344"/>
                <a:gd name="T9" fmla="*/ 0 h 315"/>
                <a:gd name="T10" fmla="*/ 277 w 344"/>
                <a:gd name="T11" fmla="*/ 0 h 315"/>
                <a:gd name="T12" fmla="*/ 277 w 344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4" h="315">
                  <a:moveTo>
                    <a:pt x="277" y="0"/>
                  </a:moveTo>
                  <a:lnTo>
                    <a:pt x="0" y="0"/>
                  </a:lnTo>
                  <a:lnTo>
                    <a:pt x="0" y="315"/>
                  </a:lnTo>
                  <a:lnTo>
                    <a:pt x="344" y="315"/>
                  </a:lnTo>
                  <a:lnTo>
                    <a:pt x="277" y="0"/>
                  </a:lnTo>
                  <a:close/>
                  <a:moveTo>
                    <a:pt x="277" y="0"/>
                  </a:moveTo>
                  <a:lnTo>
                    <a:pt x="27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9" name="Freeform 24">
              <a:extLst>
                <a:ext uri="{FF2B5EF4-FFF2-40B4-BE49-F238E27FC236}">
                  <a16:creationId xmlns:a16="http://schemas.microsoft.com/office/drawing/2014/main" id="{5577C4EA-9ACD-4191-9D33-A84CFB9E21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453475" y="-3640138"/>
              <a:ext cx="546100" cy="500063"/>
            </a:xfrm>
            <a:custGeom>
              <a:avLst/>
              <a:gdLst>
                <a:gd name="T0" fmla="*/ 277 w 344"/>
                <a:gd name="T1" fmla="*/ 0 h 315"/>
                <a:gd name="T2" fmla="*/ 0 w 344"/>
                <a:gd name="T3" fmla="*/ 0 h 315"/>
                <a:gd name="T4" fmla="*/ 0 w 344"/>
                <a:gd name="T5" fmla="*/ 315 h 315"/>
                <a:gd name="T6" fmla="*/ 344 w 344"/>
                <a:gd name="T7" fmla="*/ 315 h 315"/>
                <a:gd name="T8" fmla="*/ 277 w 344"/>
                <a:gd name="T9" fmla="*/ 0 h 315"/>
                <a:gd name="T10" fmla="*/ 277 w 344"/>
                <a:gd name="T11" fmla="*/ 0 h 315"/>
                <a:gd name="T12" fmla="*/ 277 w 344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4" h="315">
                  <a:moveTo>
                    <a:pt x="277" y="0"/>
                  </a:moveTo>
                  <a:lnTo>
                    <a:pt x="0" y="0"/>
                  </a:lnTo>
                  <a:lnTo>
                    <a:pt x="0" y="315"/>
                  </a:lnTo>
                  <a:lnTo>
                    <a:pt x="344" y="315"/>
                  </a:lnTo>
                  <a:lnTo>
                    <a:pt x="277" y="0"/>
                  </a:lnTo>
                  <a:moveTo>
                    <a:pt x="277" y="0"/>
                  </a:moveTo>
                  <a:lnTo>
                    <a:pt x="277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0" name="Freeform 25">
              <a:extLst>
                <a:ext uri="{FF2B5EF4-FFF2-40B4-BE49-F238E27FC236}">
                  <a16:creationId xmlns:a16="http://schemas.microsoft.com/office/drawing/2014/main" id="{842BDAE6-8E99-41D4-9A3D-0DBBE1DC46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427825" y="-4419600"/>
              <a:ext cx="1076325" cy="973138"/>
            </a:xfrm>
            <a:custGeom>
              <a:avLst/>
              <a:gdLst>
                <a:gd name="T0" fmla="*/ 434 w 678"/>
                <a:gd name="T1" fmla="*/ 0 h 613"/>
                <a:gd name="T2" fmla="*/ 434 w 678"/>
                <a:gd name="T3" fmla="*/ 201 h 613"/>
                <a:gd name="T4" fmla="*/ 247 w 678"/>
                <a:gd name="T5" fmla="*/ 201 h 613"/>
                <a:gd name="T6" fmla="*/ 247 w 678"/>
                <a:gd name="T7" fmla="*/ 0 h 613"/>
                <a:gd name="T8" fmla="*/ 0 w 678"/>
                <a:gd name="T9" fmla="*/ 0 h 613"/>
                <a:gd name="T10" fmla="*/ 0 w 678"/>
                <a:gd name="T11" fmla="*/ 613 h 613"/>
                <a:gd name="T12" fmla="*/ 678 w 678"/>
                <a:gd name="T13" fmla="*/ 613 h 613"/>
                <a:gd name="T14" fmla="*/ 678 w 678"/>
                <a:gd name="T15" fmla="*/ 0 h 613"/>
                <a:gd name="T16" fmla="*/ 434 w 678"/>
                <a:gd name="T17" fmla="*/ 0 h 613"/>
                <a:gd name="T18" fmla="*/ 434 w 678"/>
                <a:gd name="T19" fmla="*/ 0 h 613"/>
                <a:gd name="T20" fmla="*/ 434 w 678"/>
                <a:gd name="T21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8" h="613">
                  <a:moveTo>
                    <a:pt x="434" y="0"/>
                  </a:moveTo>
                  <a:lnTo>
                    <a:pt x="434" y="201"/>
                  </a:lnTo>
                  <a:lnTo>
                    <a:pt x="247" y="201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0" y="613"/>
                  </a:lnTo>
                  <a:lnTo>
                    <a:pt x="678" y="613"/>
                  </a:lnTo>
                  <a:lnTo>
                    <a:pt x="678" y="0"/>
                  </a:lnTo>
                  <a:lnTo>
                    <a:pt x="434" y="0"/>
                  </a:lnTo>
                  <a:close/>
                  <a:moveTo>
                    <a:pt x="434" y="0"/>
                  </a:moveTo>
                  <a:lnTo>
                    <a:pt x="4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1" name="Freeform 26">
              <a:extLst>
                <a:ext uri="{FF2B5EF4-FFF2-40B4-BE49-F238E27FC236}">
                  <a16:creationId xmlns:a16="http://schemas.microsoft.com/office/drawing/2014/main" id="{ADB8E3F0-E6BE-4B23-9794-F3BD2BE992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427825" y="-4419600"/>
              <a:ext cx="1076325" cy="973138"/>
            </a:xfrm>
            <a:custGeom>
              <a:avLst/>
              <a:gdLst>
                <a:gd name="T0" fmla="*/ 434 w 678"/>
                <a:gd name="T1" fmla="*/ 0 h 613"/>
                <a:gd name="T2" fmla="*/ 434 w 678"/>
                <a:gd name="T3" fmla="*/ 201 h 613"/>
                <a:gd name="T4" fmla="*/ 247 w 678"/>
                <a:gd name="T5" fmla="*/ 201 h 613"/>
                <a:gd name="T6" fmla="*/ 247 w 678"/>
                <a:gd name="T7" fmla="*/ 0 h 613"/>
                <a:gd name="T8" fmla="*/ 0 w 678"/>
                <a:gd name="T9" fmla="*/ 0 h 613"/>
                <a:gd name="T10" fmla="*/ 0 w 678"/>
                <a:gd name="T11" fmla="*/ 613 h 613"/>
                <a:gd name="T12" fmla="*/ 678 w 678"/>
                <a:gd name="T13" fmla="*/ 613 h 613"/>
                <a:gd name="T14" fmla="*/ 678 w 678"/>
                <a:gd name="T15" fmla="*/ 0 h 613"/>
                <a:gd name="T16" fmla="*/ 434 w 678"/>
                <a:gd name="T17" fmla="*/ 0 h 613"/>
                <a:gd name="T18" fmla="*/ 434 w 678"/>
                <a:gd name="T19" fmla="*/ 0 h 613"/>
                <a:gd name="T20" fmla="*/ 434 w 678"/>
                <a:gd name="T21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8" h="613">
                  <a:moveTo>
                    <a:pt x="434" y="0"/>
                  </a:moveTo>
                  <a:lnTo>
                    <a:pt x="434" y="201"/>
                  </a:lnTo>
                  <a:lnTo>
                    <a:pt x="247" y="201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0" y="613"/>
                  </a:lnTo>
                  <a:lnTo>
                    <a:pt x="678" y="613"/>
                  </a:lnTo>
                  <a:lnTo>
                    <a:pt x="678" y="0"/>
                  </a:lnTo>
                  <a:lnTo>
                    <a:pt x="434" y="0"/>
                  </a:lnTo>
                  <a:moveTo>
                    <a:pt x="434" y="0"/>
                  </a:moveTo>
                  <a:lnTo>
                    <a:pt x="43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2" name="Freeform 27">
              <a:extLst>
                <a:ext uri="{FF2B5EF4-FFF2-40B4-BE49-F238E27FC236}">
                  <a16:creationId xmlns:a16="http://schemas.microsoft.com/office/drawing/2014/main" id="{AB7C1FB0-20B1-4DC7-BB1F-089CFBD200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996525" y="-4899025"/>
              <a:ext cx="4967287" cy="3014663"/>
            </a:xfrm>
            <a:custGeom>
              <a:avLst/>
              <a:gdLst>
                <a:gd name="T0" fmla="*/ 1630 w 1638"/>
                <a:gd name="T1" fmla="*/ 897 h 994"/>
                <a:gd name="T2" fmla="*/ 1532 w 1638"/>
                <a:gd name="T3" fmla="*/ 897 h 994"/>
                <a:gd name="T4" fmla="*/ 1532 w 1638"/>
                <a:gd name="T5" fmla="*/ 576 h 994"/>
                <a:gd name="T6" fmla="*/ 1404 w 1638"/>
                <a:gd name="T7" fmla="*/ 576 h 994"/>
                <a:gd name="T8" fmla="*/ 1404 w 1638"/>
                <a:gd name="T9" fmla="*/ 681 h 994"/>
                <a:gd name="T10" fmla="*/ 1306 w 1638"/>
                <a:gd name="T11" fmla="*/ 681 h 994"/>
                <a:gd name="T12" fmla="*/ 1306 w 1638"/>
                <a:gd name="T13" fmla="*/ 576 h 994"/>
                <a:gd name="T14" fmla="*/ 1177 w 1638"/>
                <a:gd name="T15" fmla="*/ 576 h 994"/>
                <a:gd name="T16" fmla="*/ 1177 w 1638"/>
                <a:gd name="T17" fmla="*/ 897 h 994"/>
                <a:gd name="T18" fmla="*/ 1084 w 1638"/>
                <a:gd name="T19" fmla="*/ 897 h 994"/>
                <a:gd name="T20" fmla="*/ 1084 w 1638"/>
                <a:gd name="T21" fmla="*/ 0 h 994"/>
                <a:gd name="T22" fmla="*/ 987 w 1638"/>
                <a:gd name="T23" fmla="*/ 0 h 994"/>
                <a:gd name="T24" fmla="*/ 987 w 1638"/>
                <a:gd name="T25" fmla="*/ 897 h 994"/>
                <a:gd name="T26" fmla="*/ 941 w 1638"/>
                <a:gd name="T27" fmla="*/ 897 h 994"/>
                <a:gd name="T28" fmla="*/ 941 w 1638"/>
                <a:gd name="T29" fmla="*/ 623 h 994"/>
                <a:gd name="T30" fmla="*/ 848 w 1638"/>
                <a:gd name="T31" fmla="*/ 178 h 994"/>
                <a:gd name="T32" fmla="*/ 271 w 1638"/>
                <a:gd name="T33" fmla="*/ 178 h 994"/>
                <a:gd name="T34" fmla="*/ 271 w 1638"/>
                <a:gd name="T35" fmla="*/ 580 h 994"/>
                <a:gd name="T36" fmla="*/ 0 w 1638"/>
                <a:gd name="T37" fmla="*/ 580 h 994"/>
                <a:gd name="T38" fmla="*/ 0 w 1638"/>
                <a:gd name="T39" fmla="*/ 994 h 994"/>
                <a:gd name="T40" fmla="*/ 65 w 1638"/>
                <a:gd name="T41" fmla="*/ 994 h 994"/>
                <a:gd name="T42" fmla="*/ 236 w 1638"/>
                <a:gd name="T43" fmla="*/ 881 h 994"/>
                <a:gd name="T44" fmla="*/ 408 w 1638"/>
                <a:gd name="T45" fmla="*/ 994 h 994"/>
                <a:gd name="T46" fmla="*/ 533 w 1638"/>
                <a:gd name="T47" fmla="*/ 994 h 994"/>
                <a:gd name="T48" fmla="*/ 705 w 1638"/>
                <a:gd name="T49" fmla="*/ 881 h 994"/>
                <a:gd name="T50" fmla="*/ 876 w 1638"/>
                <a:gd name="T51" fmla="*/ 994 h 994"/>
                <a:gd name="T52" fmla="*/ 1638 w 1638"/>
                <a:gd name="T53" fmla="*/ 994 h 994"/>
                <a:gd name="T54" fmla="*/ 1638 w 1638"/>
                <a:gd name="T55" fmla="*/ 897 h 994"/>
                <a:gd name="T56" fmla="*/ 1630 w 1638"/>
                <a:gd name="T57" fmla="*/ 897 h 994"/>
                <a:gd name="T58" fmla="*/ 412 w 1638"/>
                <a:gd name="T59" fmla="*/ 677 h 994"/>
                <a:gd name="T60" fmla="*/ 412 w 1638"/>
                <a:gd name="T61" fmla="*/ 318 h 994"/>
                <a:gd name="T62" fmla="*/ 733 w 1638"/>
                <a:gd name="T63" fmla="*/ 318 h 994"/>
                <a:gd name="T64" fmla="*/ 809 w 1638"/>
                <a:gd name="T65" fmla="*/ 677 h 994"/>
                <a:gd name="T66" fmla="*/ 412 w 1638"/>
                <a:gd name="T67" fmla="*/ 677 h 994"/>
                <a:gd name="T68" fmla="*/ 412 w 1638"/>
                <a:gd name="T69" fmla="*/ 677 h 994"/>
                <a:gd name="T70" fmla="*/ 412 w 1638"/>
                <a:gd name="T71" fmla="*/ 677 h 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38" h="994">
                  <a:moveTo>
                    <a:pt x="1630" y="897"/>
                  </a:moveTo>
                  <a:cubicBezTo>
                    <a:pt x="1532" y="897"/>
                    <a:pt x="1532" y="897"/>
                    <a:pt x="1532" y="897"/>
                  </a:cubicBezTo>
                  <a:cubicBezTo>
                    <a:pt x="1532" y="576"/>
                    <a:pt x="1532" y="576"/>
                    <a:pt x="1532" y="576"/>
                  </a:cubicBezTo>
                  <a:cubicBezTo>
                    <a:pt x="1404" y="576"/>
                    <a:pt x="1404" y="576"/>
                    <a:pt x="1404" y="576"/>
                  </a:cubicBezTo>
                  <a:cubicBezTo>
                    <a:pt x="1404" y="681"/>
                    <a:pt x="1404" y="681"/>
                    <a:pt x="1404" y="681"/>
                  </a:cubicBezTo>
                  <a:cubicBezTo>
                    <a:pt x="1306" y="681"/>
                    <a:pt x="1306" y="681"/>
                    <a:pt x="1306" y="681"/>
                  </a:cubicBezTo>
                  <a:cubicBezTo>
                    <a:pt x="1306" y="576"/>
                    <a:pt x="1306" y="576"/>
                    <a:pt x="1306" y="576"/>
                  </a:cubicBezTo>
                  <a:cubicBezTo>
                    <a:pt x="1177" y="576"/>
                    <a:pt x="1177" y="576"/>
                    <a:pt x="1177" y="576"/>
                  </a:cubicBezTo>
                  <a:cubicBezTo>
                    <a:pt x="1177" y="897"/>
                    <a:pt x="1177" y="897"/>
                    <a:pt x="1177" y="897"/>
                  </a:cubicBezTo>
                  <a:cubicBezTo>
                    <a:pt x="1084" y="897"/>
                    <a:pt x="1084" y="897"/>
                    <a:pt x="1084" y="897"/>
                  </a:cubicBezTo>
                  <a:cubicBezTo>
                    <a:pt x="1084" y="0"/>
                    <a:pt x="1084" y="0"/>
                    <a:pt x="1084" y="0"/>
                  </a:cubicBezTo>
                  <a:cubicBezTo>
                    <a:pt x="987" y="0"/>
                    <a:pt x="987" y="0"/>
                    <a:pt x="987" y="0"/>
                  </a:cubicBezTo>
                  <a:cubicBezTo>
                    <a:pt x="987" y="897"/>
                    <a:pt x="987" y="897"/>
                    <a:pt x="987" y="897"/>
                  </a:cubicBezTo>
                  <a:cubicBezTo>
                    <a:pt x="941" y="897"/>
                    <a:pt x="941" y="897"/>
                    <a:pt x="941" y="897"/>
                  </a:cubicBezTo>
                  <a:cubicBezTo>
                    <a:pt x="941" y="623"/>
                    <a:pt x="941" y="623"/>
                    <a:pt x="941" y="623"/>
                  </a:cubicBezTo>
                  <a:cubicBezTo>
                    <a:pt x="848" y="178"/>
                    <a:pt x="848" y="178"/>
                    <a:pt x="848" y="178"/>
                  </a:cubicBezTo>
                  <a:cubicBezTo>
                    <a:pt x="271" y="178"/>
                    <a:pt x="271" y="178"/>
                    <a:pt x="271" y="178"/>
                  </a:cubicBezTo>
                  <a:cubicBezTo>
                    <a:pt x="271" y="580"/>
                    <a:pt x="271" y="580"/>
                    <a:pt x="271" y="580"/>
                  </a:cubicBezTo>
                  <a:cubicBezTo>
                    <a:pt x="0" y="580"/>
                    <a:pt x="0" y="580"/>
                    <a:pt x="0" y="580"/>
                  </a:cubicBezTo>
                  <a:cubicBezTo>
                    <a:pt x="0" y="994"/>
                    <a:pt x="0" y="994"/>
                    <a:pt x="0" y="994"/>
                  </a:cubicBezTo>
                  <a:cubicBezTo>
                    <a:pt x="65" y="994"/>
                    <a:pt x="65" y="994"/>
                    <a:pt x="65" y="994"/>
                  </a:cubicBezTo>
                  <a:cubicBezTo>
                    <a:pt x="93" y="927"/>
                    <a:pt x="160" y="881"/>
                    <a:pt x="236" y="881"/>
                  </a:cubicBezTo>
                  <a:cubicBezTo>
                    <a:pt x="313" y="881"/>
                    <a:pt x="379" y="927"/>
                    <a:pt x="408" y="994"/>
                  </a:cubicBezTo>
                  <a:cubicBezTo>
                    <a:pt x="533" y="994"/>
                    <a:pt x="533" y="994"/>
                    <a:pt x="533" y="994"/>
                  </a:cubicBezTo>
                  <a:cubicBezTo>
                    <a:pt x="562" y="927"/>
                    <a:pt x="628" y="881"/>
                    <a:pt x="705" y="881"/>
                  </a:cubicBezTo>
                  <a:cubicBezTo>
                    <a:pt x="781" y="881"/>
                    <a:pt x="848" y="927"/>
                    <a:pt x="876" y="994"/>
                  </a:cubicBezTo>
                  <a:cubicBezTo>
                    <a:pt x="1638" y="994"/>
                    <a:pt x="1638" y="994"/>
                    <a:pt x="1638" y="994"/>
                  </a:cubicBezTo>
                  <a:cubicBezTo>
                    <a:pt x="1638" y="897"/>
                    <a:pt x="1638" y="897"/>
                    <a:pt x="1638" y="897"/>
                  </a:cubicBezTo>
                  <a:lnTo>
                    <a:pt x="1630" y="897"/>
                  </a:lnTo>
                  <a:close/>
                  <a:moveTo>
                    <a:pt x="412" y="677"/>
                  </a:moveTo>
                  <a:cubicBezTo>
                    <a:pt x="412" y="318"/>
                    <a:pt x="412" y="318"/>
                    <a:pt x="412" y="318"/>
                  </a:cubicBezTo>
                  <a:cubicBezTo>
                    <a:pt x="733" y="318"/>
                    <a:pt x="733" y="318"/>
                    <a:pt x="733" y="318"/>
                  </a:cubicBezTo>
                  <a:cubicBezTo>
                    <a:pt x="809" y="677"/>
                    <a:pt x="809" y="677"/>
                    <a:pt x="809" y="677"/>
                  </a:cubicBezTo>
                  <a:cubicBezTo>
                    <a:pt x="412" y="677"/>
                    <a:pt x="412" y="677"/>
                    <a:pt x="412" y="677"/>
                  </a:cubicBezTo>
                  <a:close/>
                  <a:moveTo>
                    <a:pt x="412" y="677"/>
                  </a:moveTo>
                  <a:cubicBezTo>
                    <a:pt x="412" y="677"/>
                    <a:pt x="412" y="677"/>
                    <a:pt x="412" y="6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3" name="Freeform 28">
              <a:extLst>
                <a:ext uri="{FF2B5EF4-FFF2-40B4-BE49-F238E27FC236}">
                  <a16:creationId xmlns:a16="http://schemas.microsoft.com/office/drawing/2014/main" id="{6C9046FC-2A90-4179-94FA-56B3A0F08F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550438" y="-1931988"/>
              <a:ext cx="542925" cy="542925"/>
            </a:xfrm>
            <a:custGeom>
              <a:avLst/>
              <a:gdLst>
                <a:gd name="T0" fmla="*/ 179 w 179"/>
                <a:gd name="T1" fmla="*/ 89 h 179"/>
                <a:gd name="T2" fmla="*/ 89 w 179"/>
                <a:gd name="T3" fmla="*/ 179 h 179"/>
                <a:gd name="T4" fmla="*/ 0 w 179"/>
                <a:gd name="T5" fmla="*/ 89 h 179"/>
                <a:gd name="T6" fmla="*/ 89 w 179"/>
                <a:gd name="T7" fmla="*/ 0 h 179"/>
                <a:gd name="T8" fmla="*/ 179 w 179"/>
                <a:gd name="T9" fmla="*/ 89 h 179"/>
                <a:gd name="T10" fmla="*/ 179 w 179"/>
                <a:gd name="T11" fmla="*/ 89 h 179"/>
                <a:gd name="T12" fmla="*/ 179 w 179"/>
                <a:gd name="T13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179">
                  <a:moveTo>
                    <a:pt x="179" y="89"/>
                  </a:moveTo>
                  <a:cubicBezTo>
                    <a:pt x="179" y="139"/>
                    <a:pt x="139" y="179"/>
                    <a:pt x="89" y="179"/>
                  </a:cubicBezTo>
                  <a:cubicBezTo>
                    <a:pt x="40" y="179"/>
                    <a:pt x="0" y="139"/>
                    <a:pt x="0" y="89"/>
                  </a:cubicBezTo>
                  <a:cubicBezTo>
                    <a:pt x="0" y="40"/>
                    <a:pt x="40" y="0"/>
                    <a:pt x="89" y="0"/>
                  </a:cubicBezTo>
                  <a:cubicBezTo>
                    <a:pt x="139" y="0"/>
                    <a:pt x="179" y="40"/>
                    <a:pt x="179" y="89"/>
                  </a:cubicBezTo>
                  <a:close/>
                  <a:moveTo>
                    <a:pt x="179" y="89"/>
                  </a:moveTo>
                  <a:cubicBezTo>
                    <a:pt x="179" y="89"/>
                    <a:pt x="179" y="89"/>
                    <a:pt x="179" y="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4" name="Freeform 29">
              <a:extLst>
                <a:ext uri="{FF2B5EF4-FFF2-40B4-BE49-F238E27FC236}">
                  <a16:creationId xmlns:a16="http://schemas.microsoft.com/office/drawing/2014/main" id="{214C405E-407F-4CAF-A549-B97B5AE102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131213" y="-1931988"/>
              <a:ext cx="542925" cy="542925"/>
            </a:xfrm>
            <a:custGeom>
              <a:avLst/>
              <a:gdLst>
                <a:gd name="T0" fmla="*/ 179 w 179"/>
                <a:gd name="T1" fmla="*/ 89 h 179"/>
                <a:gd name="T2" fmla="*/ 90 w 179"/>
                <a:gd name="T3" fmla="*/ 179 h 179"/>
                <a:gd name="T4" fmla="*/ 0 w 179"/>
                <a:gd name="T5" fmla="*/ 89 h 179"/>
                <a:gd name="T6" fmla="*/ 90 w 179"/>
                <a:gd name="T7" fmla="*/ 0 h 179"/>
                <a:gd name="T8" fmla="*/ 179 w 179"/>
                <a:gd name="T9" fmla="*/ 89 h 179"/>
                <a:gd name="T10" fmla="*/ 179 w 179"/>
                <a:gd name="T11" fmla="*/ 89 h 179"/>
                <a:gd name="T12" fmla="*/ 179 w 179"/>
                <a:gd name="T13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179">
                  <a:moveTo>
                    <a:pt x="179" y="89"/>
                  </a:moveTo>
                  <a:cubicBezTo>
                    <a:pt x="179" y="139"/>
                    <a:pt x="139" y="179"/>
                    <a:pt x="90" y="179"/>
                  </a:cubicBezTo>
                  <a:cubicBezTo>
                    <a:pt x="40" y="179"/>
                    <a:pt x="0" y="139"/>
                    <a:pt x="0" y="89"/>
                  </a:cubicBezTo>
                  <a:cubicBezTo>
                    <a:pt x="0" y="40"/>
                    <a:pt x="40" y="0"/>
                    <a:pt x="90" y="0"/>
                  </a:cubicBezTo>
                  <a:cubicBezTo>
                    <a:pt x="139" y="0"/>
                    <a:pt x="179" y="40"/>
                    <a:pt x="179" y="89"/>
                  </a:cubicBezTo>
                  <a:close/>
                  <a:moveTo>
                    <a:pt x="179" y="89"/>
                  </a:moveTo>
                  <a:cubicBezTo>
                    <a:pt x="179" y="89"/>
                    <a:pt x="179" y="89"/>
                    <a:pt x="179" y="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A6CDA593-333E-4B9E-AF74-30614DEF1621}"/>
              </a:ext>
            </a:extLst>
          </p:cNvPr>
          <p:cNvGrpSpPr/>
          <p:nvPr/>
        </p:nvGrpSpPr>
        <p:grpSpPr>
          <a:xfrm>
            <a:off x="7323939" y="4508612"/>
            <a:ext cx="302972" cy="276679"/>
            <a:chOff x="-11425238" y="4537075"/>
            <a:chExt cx="4756150" cy="4343401"/>
          </a:xfrm>
          <a:solidFill>
            <a:schemeClr val="bg1"/>
          </a:solidFill>
        </p:grpSpPr>
        <p:sp>
          <p:nvSpPr>
            <p:cNvPr id="256" name="Freeform 30">
              <a:extLst>
                <a:ext uri="{FF2B5EF4-FFF2-40B4-BE49-F238E27FC236}">
                  <a16:creationId xmlns:a16="http://schemas.microsoft.com/office/drawing/2014/main" id="{CF662AA8-605F-48BE-89F3-A857FED89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25238" y="4537075"/>
              <a:ext cx="4756150" cy="4343400"/>
            </a:xfrm>
            <a:custGeom>
              <a:avLst/>
              <a:gdLst>
                <a:gd name="T0" fmla="*/ 1553 w 1568"/>
                <a:gd name="T1" fmla="*/ 430 h 1432"/>
                <a:gd name="T2" fmla="*/ 797 w 1568"/>
                <a:gd name="T3" fmla="*/ 4 h 1432"/>
                <a:gd name="T4" fmla="*/ 770 w 1568"/>
                <a:gd name="T5" fmla="*/ 4 h 1432"/>
                <a:gd name="T6" fmla="*/ 14 w 1568"/>
                <a:gd name="T7" fmla="*/ 430 h 1432"/>
                <a:gd name="T8" fmla="*/ 0 w 1568"/>
                <a:gd name="T9" fmla="*/ 454 h 1432"/>
                <a:gd name="T10" fmla="*/ 0 w 1568"/>
                <a:gd name="T11" fmla="*/ 1424 h 1432"/>
                <a:gd name="T12" fmla="*/ 8 w 1568"/>
                <a:gd name="T13" fmla="*/ 1432 h 1432"/>
                <a:gd name="T14" fmla="*/ 175 w 1568"/>
                <a:gd name="T15" fmla="*/ 1432 h 1432"/>
                <a:gd name="T16" fmla="*/ 183 w 1568"/>
                <a:gd name="T17" fmla="*/ 1424 h 1432"/>
                <a:gd name="T18" fmla="*/ 183 w 1568"/>
                <a:gd name="T19" fmla="*/ 601 h 1432"/>
                <a:gd name="T20" fmla="*/ 1384 w 1568"/>
                <a:gd name="T21" fmla="*/ 601 h 1432"/>
                <a:gd name="T22" fmla="*/ 1384 w 1568"/>
                <a:gd name="T23" fmla="*/ 1424 h 1432"/>
                <a:gd name="T24" fmla="*/ 1392 w 1568"/>
                <a:gd name="T25" fmla="*/ 1432 h 1432"/>
                <a:gd name="T26" fmla="*/ 1559 w 1568"/>
                <a:gd name="T27" fmla="*/ 1432 h 1432"/>
                <a:gd name="T28" fmla="*/ 1568 w 1568"/>
                <a:gd name="T29" fmla="*/ 1424 h 1432"/>
                <a:gd name="T30" fmla="*/ 1568 w 1568"/>
                <a:gd name="T31" fmla="*/ 454 h 1432"/>
                <a:gd name="T32" fmla="*/ 1553 w 1568"/>
                <a:gd name="T33" fmla="*/ 430 h 1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68" h="1432">
                  <a:moveTo>
                    <a:pt x="1553" y="430"/>
                  </a:moveTo>
                  <a:cubicBezTo>
                    <a:pt x="797" y="4"/>
                    <a:pt x="797" y="4"/>
                    <a:pt x="797" y="4"/>
                  </a:cubicBezTo>
                  <a:cubicBezTo>
                    <a:pt x="789" y="0"/>
                    <a:pt x="778" y="0"/>
                    <a:pt x="770" y="4"/>
                  </a:cubicBezTo>
                  <a:cubicBezTo>
                    <a:pt x="14" y="430"/>
                    <a:pt x="14" y="430"/>
                    <a:pt x="14" y="430"/>
                  </a:cubicBezTo>
                  <a:cubicBezTo>
                    <a:pt x="5" y="435"/>
                    <a:pt x="0" y="444"/>
                    <a:pt x="0" y="454"/>
                  </a:cubicBezTo>
                  <a:cubicBezTo>
                    <a:pt x="0" y="1424"/>
                    <a:pt x="0" y="1424"/>
                    <a:pt x="0" y="1424"/>
                  </a:cubicBezTo>
                  <a:cubicBezTo>
                    <a:pt x="0" y="1428"/>
                    <a:pt x="3" y="1432"/>
                    <a:pt x="8" y="1432"/>
                  </a:cubicBezTo>
                  <a:cubicBezTo>
                    <a:pt x="175" y="1432"/>
                    <a:pt x="175" y="1432"/>
                    <a:pt x="175" y="1432"/>
                  </a:cubicBezTo>
                  <a:cubicBezTo>
                    <a:pt x="179" y="1432"/>
                    <a:pt x="183" y="1428"/>
                    <a:pt x="183" y="1424"/>
                  </a:cubicBezTo>
                  <a:cubicBezTo>
                    <a:pt x="183" y="601"/>
                    <a:pt x="183" y="601"/>
                    <a:pt x="183" y="601"/>
                  </a:cubicBezTo>
                  <a:cubicBezTo>
                    <a:pt x="1384" y="601"/>
                    <a:pt x="1384" y="601"/>
                    <a:pt x="1384" y="601"/>
                  </a:cubicBezTo>
                  <a:cubicBezTo>
                    <a:pt x="1384" y="1424"/>
                    <a:pt x="1384" y="1424"/>
                    <a:pt x="1384" y="1424"/>
                  </a:cubicBezTo>
                  <a:cubicBezTo>
                    <a:pt x="1384" y="1428"/>
                    <a:pt x="1388" y="1432"/>
                    <a:pt x="1392" y="1432"/>
                  </a:cubicBezTo>
                  <a:cubicBezTo>
                    <a:pt x="1559" y="1432"/>
                    <a:pt x="1559" y="1432"/>
                    <a:pt x="1559" y="1432"/>
                  </a:cubicBezTo>
                  <a:cubicBezTo>
                    <a:pt x="1564" y="1432"/>
                    <a:pt x="1568" y="1428"/>
                    <a:pt x="1568" y="1424"/>
                  </a:cubicBezTo>
                  <a:cubicBezTo>
                    <a:pt x="1568" y="454"/>
                    <a:pt x="1568" y="454"/>
                    <a:pt x="1568" y="454"/>
                  </a:cubicBezTo>
                  <a:cubicBezTo>
                    <a:pt x="1568" y="444"/>
                    <a:pt x="1562" y="435"/>
                    <a:pt x="1553" y="4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7" name="Freeform 31">
              <a:extLst>
                <a:ext uri="{FF2B5EF4-FFF2-40B4-BE49-F238E27FC236}">
                  <a16:creationId xmlns:a16="http://schemas.microsoft.com/office/drawing/2014/main" id="{317AB4F9-CD08-4E3F-9C95-93872D095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8324850" y="8091488"/>
              <a:ext cx="787400" cy="788988"/>
            </a:xfrm>
            <a:custGeom>
              <a:avLst/>
              <a:gdLst>
                <a:gd name="T0" fmla="*/ 232 w 260"/>
                <a:gd name="T1" fmla="*/ 0 h 260"/>
                <a:gd name="T2" fmla="*/ 28 w 260"/>
                <a:gd name="T3" fmla="*/ 0 h 260"/>
                <a:gd name="T4" fmla="*/ 0 w 260"/>
                <a:gd name="T5" fmla="*/ 28 h 260"/>
                <a:gd name="T6" fmla="*/ 0 w 260"/>
                <a:gd name="T7" fmla="*/ 232 h 260"/>
                <a:gd name="T8" fmla="*/ 28 w 260"/>
                <a:gd name="T9" fmla="*/ 260 h 260"/>
                <a:gd name="T10" fmla="*/ 232 w 260"/>
                <a:gd name="T11" fmla="*/ 260 h 260"/>
                <a:gd name="T12" fmla="*/ 260 w 260"/>
                <a:gd name="T13" fmla="*/ 232 h 260"/>
                <a:gd name="T14" fmla="*/ 260 w 260"/>
                <a:gd name="T15" fmla="*/ 28 h 260"/>
                <a:gd name="T16" fmla="*/ 232 w 260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260">
                  <a:moveTo>
                    <a:pt x="232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60"/>
                    <a:pt x="28" y="260"/>
                  </a:cubicBezTo>
                  <a:cubicBezTo>
                    <a:pt x="232" y="260"/>
                    <a:pt x="232" y="260"/>
                    <a:pt x="232" y="260"/>
                  </a:cubicBezTo>
                  <a:cubicBezTo>
                    <a:pt x="247" y="260"/>
                    <a:pt x="260" y="247"/>
                    <a:pt x="260" y="232"/>
                  </a:cubicBezTo>
                  <a:cubicBezTo>
                    <a:pt x="260" y="28"/>
                    <a:pt x="260" y="28"/>
                    <a:pt x="260" y="28"/>
                  </a:cubicBezTo>
                  <a:cubicBezTo>
                    <a:pt x="260" y="13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8" name="Freeform 32">
              <a:extLst>
                <a:ext uri="{FF2B5EF4-FFF2-40B4-BE49-F238E27FC236}">
                  <a16:creationId xmlns:a16="http://schemas.microsoft.com/office/drawing/2014/main" id="{40BD8624-68F3-4E12-B2D3-ABF00D74C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-9440863" y="8091488"/>
              <a:ext cx="784225" cy="788988"/>
            </a:xfrm>
            <a:custGeom>
              <a:avLst/>
              <a:gdLst>
                <a:gd name="T0" fmla="*/ 232 w 259"/>
                <a:gd name="T1" fmla="*/ 0 h 260"/>
                <a:gd name="T2" fmla="*/ 27 w 259"/>
                <a:gd name="T3" fmla="*/ 0 h 260"/>
                <a:gd name="T4" fmla="*/ 0 w 259"/>
                <a:gd name="T5" fmla="*/ 28 h 260"/>
                <a:gd name="T6" fmla="*/ 0 w 259"/>
                <a:gd name="T7" fmla="*/ 232 h 260"/>
                <a:gd name="T8" fmla="*/ 27 w 259"/>
                <a:gd name="T9" fmla="*/ 260 h 260"/>
                <a:gd name="T10" fmla="*/ 232 w 259"/>
                <a:gd name="T11" fmla="*/ 260 h 260"/>
                <a:gd name="T12" fmla="*/ 259 w 259"/>
                <a:gd name="T13" fmla="*/ 232 h 260"/>
                <a:gd name="T14" fmla="*/ 259 w 259"/>
                <a:gd name="T15" fmla="*/ 28 h 260"/>
                <a:gd name="T16" fmla="*/ 232 w 259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260">
                  <a:moveTo>
                    <a:pt x="232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60"/>
                    <a:pt x="27" y="260"/>
                  </a:cubicBezTo>
                  <a:cubicBezTo>
                    <a:pt x="232" y="260"/>
                    <a:pt x="232" y="260"/>
                    <a:pt x="232" y="260"/>
                  </a:cubicBezTo>
                  <a:cubicBezTo>
                    <a:pt x="247" y="260"/>
                    <a:pt x="259" y="247"/>
                    <a:pt x="259" y="232"/>
                  </a:cubicBezTo>
                  <a:cubicBezTo>
                    <a:pt x="259" y="28"/>
                    <a:pt x="259" y="28"/>
                    <a:pt x="259" y="28"/>
                  </a:cubicBezTo>
                  <a:cubicBezTo>
                    <a:pt x="259" y="13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9" name="Freeform 33">
              <a:extLst>
                <a:ext uri="{FF2B5EF4-FFF2-40B4-BE49-F238E27FC236}">
                  <a16:creationId xmlns:a16="http://schemas.microsoft.com/office/drawing/2014/main" id="{AA63CE0B-3AD9-420F-91B5-FC0907ADF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556875" y="8091488"/>
              <a:ext cx="784225" cy="788988"/>
            </a:xfrm>
            <a:custGeom>
              <a:avLst/>
              <a:gdLst>
                <a:gd name="T0" fmla="*/ 232 w 259"/>
                <a:gd name="T1" fmla="*/ 0 h 260"/>
                <a:gd name="T2" fmla="*/ 27 w 259"/>
                <a:gd name="T3" fmla="*/ 0 h 260"/>
                <a:gd name="T4" fmla="*/ 0 w 259"/>
                <a:gd name="T5" fmla="*/ 28 h 260"/>
                <a:gd name="T6" fmla="*/ 0 w 259"/>
                <a:gd name="T7" fmla="*/ 232 h 260"/>
                <a:gd name="T8" fmla="*/ 27 w 259"/>
                <a:gd name="T9" fmla="*/ 260 h 260"/>
                <a:gd name="T10" fmla="*/ 232 w 259"/>
                <a:gd name="T11" fmla="*/ 260 h 260"/>
                <a:gd name="T12" fmla="*/ 259 w 259"/>
                <a:gd name="T13" fmla="*/ 232 h 260"/>
                <a:gd name="T14" fmla="*/ 259 w 259"/>
                <a:gd name="T15" fmla="*/ 28 h 260"/>
                <a:gd name="T16" fmla="*/ 232 w 259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260">
                  <a:moveTo>
                    <a:pt x="232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60"/>
                    <a:pt x="27" y="260"/>
                  </a:cubicBezTo>
                  <a:cubicBezTo>
                    <a:pt x="232" y="260"/>
                    <a:pt x="232" y="260"/>
                    <a:pt x="232" y="260"/>
                  </a:cubicBezTo>
                  <a:cubicBezTo>
                    <a:pt x="247" y="260"/>
                    <a:pt x="259" y="247"/>
                    <a:pt x="259" y="232"/>
                  </a:cubicBezTo>
                  <a:cubicBezTo>
                    <a:pt x="259" y="28"/>
                    <a:pt x="259" y="28"/>
                    <a:pt x="259" y="28"/>
                  </a:cubicBezTo>
                  <a:cubicBezTo>
                    <a:pt x="259" y="13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0" name="Freeform 34">
              <a:extLst>
                <a:ext uri="{FF2B5EF4-FFF2-40B4-BE49-F238E27FC236}">
                  <a16:creationId xmlns:a16="http://schemas.microsoft.com/office/drawing/2014/main" id="{81DEC8E0-E1EF-406A-B908-B33A9D08E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-8324850" y="6954838"/>
              <a:ext cx="787400" cy="784225"/>
            </a:xfrm>
            <a:custGeom>
              <a:avLst/>
              <a:gdLst>
                <a:gd name="T0" fmla="*/ 232 w 260"/>
                <a:gd name="T1" fmla="*/ 0 h 259"/>
                <a:gd name="T2" fmla="*/ 28 w 260"/>
                <a:gd name="T3" fmla="*/ 0 h 259"/>
                <a:gd name="T4" fmla="*/ 0 w 260"/>
                <a:gd name="T5" fmla="*/ 27 h 259"/>
                <a:gd name="T6" fmla="*/ 0 w 260"/>
                <a:gd name="T7" fmla="*/ 232 h 259"/>
                <a:gd name="T8" fmla="*/ 28 w 260"/>
                <a:gd name="T9" fmla="*/ 259 h 259"/>
                <a:gd name="T10" fmla="*/ 232 w 260"/>
                <a:gd name="T11" fmla="*/ 259 h 259"/>
                <a:gd name="T12" fmla="*/ 260 w 260"/>
                <a:gd name="T13" fmla="*/ 232 h 259"/>
                <a:gd name="T14" fmla="*/ 260 w 260"/>
                <a:gd name="T15" fmla="*/ 27 h 259"/>
                <a:gd name="T16" fmla="*/ 232 w 260"/>
                <a:gd name="T17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259">
                  <a:moveTo>
                    <a:pt x="232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59"/>
                    <a:pt x="28" y="259"/>
                  </a:cubicBezTo>
                  <a:cubicBezTo>
                    <a:pt x="232" y="259"/>
                    <a:pt x="232" y="259"/>
                    <a:pt x="232" y="259"/>
                  </a:cubicBezTo>
                  <a:cubicBezTo>
                    <a:pt x="247" y="259"/>
                    <a:pt x="260" y="247"/>
                    <a:pt x="260" y="2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60" y="12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1" name="Freeform 35">
              <a:extLst>
                <a:ext uri="{FF2B5EF4-FFF2-40B4-BE49-F238E27FC236}">
                  <a16:creationId xmlns:a16="http://schemas.microsoft.com/office/drawing/2014/main" id="{F367E40D-3772-4912-ABA2-D5100C305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-9440863" y="6954838"/>
              <a:ext cx="784225" cy="784225"/>
            </a:xfrm>
            <a:custGeom>
              <a:avLst/>
              <a:gdLst>
                <a:gd name="T0" fmla="*/ 232 w 259"/>
                <a:gd name="T1" fmla="*/ 0 h 259"/>
                <a:gd name="T2" fmla="*/ 27 w 259"/>
                <a:gd name="T3" fmla="*/ 0 h 259"/>
                <a:gd name="T4" fmla="*/ 0 w 259"/>
                <a:gd name="T5" fmla="*/ 27 h 259"/>
                <a:gd name="T6" fmla="*/ 0 w 259"/>
                <a:gd name="T7" fmla="*/ 232 h 259"/>
                <a:gd name="T8" fmla="*/ 27 w 259"/>
                <a:gd name="T9" fmla="*/ 259 h 259"/>
                <a:gd name="T10" fmla="*/ 232 w 259"/>
                <a:gd name="T11" fmla="*/ 259 h 259"/>
                <a:gd name="T12" fmla="*/ 259 w 259"/>
                <a:gd name="T13" fmla="*/ 232 h 259"/>
                <a:gd name="T14" fmla="*/ 259 w 259"/>
                <a:gd name="T15" fmla="*/ 27 h 259"/>
                <a:gd name="T16" fmla="*/ 232 w 259"/>
                <a:gd name="T17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259">
                  <a:moveTo>
                    <a:pt x="232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59"/>
                    <a:pt x="27" y="259"/>
                  </a:cubicBezTo>
                  <a:cubicBezTo>
                    <a:pt x="232" y="259"/>
                    <a:pt x="232" y="259"/>
                    <a:pt x="232" y="259"/>
                  </a:cubicBezTo>
                  <a:cubicBezTo>
                    <a:pt x="247" y="259"/>
                    <a:pt x="259" y="247"/>
                    <a:pt x="259" y="232"/>
                  </a:cubicBezTo>
                  <a:cubicBezTo>
                    <a:pt x="259" y="27"/>
                    <a:pt x="259" y="27"/>
                    <a:pt x="259" y="27"/>
                  </a:cubicBezTo>
                  <a:cubicBezTo>
                    <a:pt x="259" y="12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2" name="Freeform 36">
              <a:extLst>
                <a:ext uri="{FF2B5EF4-FFF2-40B4-BE49-F238E27FC236}">
                  <a16:creationId xmlns:a16="http://schemas.microsoft.com/office/drawing/2014/main" id="{74B59B51-F39E-4530-827D-27542EA69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556875" y="6954838"/>
              <a:ext cx="784225" cy="784225"/>
            </a:xfrm>
            <a:custGeom>
              <a:avLst/>
              <a:gdLst>
                <a:gd name="T0" fmla="*/ 232 w 259"/>
                <a:gd name="T1" fmla="*/ 0 h 259"/>
                <a:gd name="T2" fmla="*/ 27 w 259"/>
                <a:gd name="T3" fmla="*/ 0 h 259"/>
                <a:gd name="T4" fmla="*/ 0 w 259"/>
                <a:gd name="T5" fmla="*/ 27 h 259"/>
                <a:gd name="T6" fmla="*/ 0 w 259"/>
                <a:gd name="T7" fmla="*/ 232 h 259"/>
                <a:gd name="T8" fmla="*/ 27 w 259"/>
                <a:gd name="T9" fmla="*/ 259 h 259"/>
                <a:gd name="T10" fmla="*/ 232 w 259"/>
                <a:gd name="T11" fmla="*/ 259 h 259"/>
                <a:gd name="T12" fmla="*/ 259 w 259"/>
                <a:gd name="T13" fmla="*/ 232 h 259"/>
                <a:gd name="T14" fmla="*/ 259 w 259"/>
                <a:gd name="T15" fmla="*/ 27 h 259"/>
                <a:gd name="T16" fmla="*/ 232 w 259"/>
                <a:gd name="T17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9" h="259">
                  <a:moveTo>
                    <a:pt x="232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47"/>
                    <a:pt x="12" y="259"/>
                    <a:pt x="27" y="259"/>
                  </a:cubicBezTo>
                  <a:cubicBezTo>
                    <a:pt x="232" y="259"/>
                    <a:pt x="232" y="259"/>
                    <a:pt x="232" y="259"/>
                  </a:cubicBezTo>
                  <a:cubicBezTo>
                    <a:pt x="247" y="259"/>
                    <a:pt x="259" y="247"/>
                    <a:pt x="259" y="232"/>
                  </a:cubicBezTo>
                  <a:cubicBezTo>
                    <a:pt x="259" y="27"/>
                    <a:pt x="259" y="27"/>
                    <a:pt x="259" y="27"/>
                  </a:cubicBezTo>
                  <a:cubicBezTo>
                    <a:pt x="259" y="12"/>
                    <a:pt x="247" y="0"/>
                    <a:pt x="2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B4E91BBD-13F4-4105-9675-CF25BEA4300A}"/>
              </a:ext>
            </a:extLst>
          </p:cNvPr>
          <p:cNvGrpSpPr/>
          <p:nvPr/>
        </p:nvGrpSpPr>
        <p:grpSpPr>
          <a:xfrm>
            <a:off x="4483161" y="4461768"/>
            <a:ext cx="278923" cy="372370"/>
            <a:chOff x="-15986125" y="2049463"/>
            <a:chExt cx="3724275" cy="4972050"/>
          </a:xfrm>
          <a:solidFill>
            <a:schemeClr val="bg1"/>
          </a:solidFill>
        </p:grpSpPr>
        <p:sp>
          <p:nvSpPr>
            <p:cNvPr id="264" name="Freeform 37">
              <a:extLst>
                <a:ext uri="{FF2B5EF4-FFF2-40B4-BE49-F238E27FC236}">
                  <a16:creationId xmlns:a16="http://schemas.microsoft.com/office/drawing/2014/main" id="{E7484CD2-0155-4323-A972-232B2B552D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381288" y="3900488"/>
              <a:ext cx="1273175" cy="946150"/>
            </a:xfrm>
            <a:custGeom>
              <a:avLst/>
              <a:gdLst>
                <a:gd name="T0" fmla="*/ 400 w 420"/>
                <a:gd name="T1" fmla="*/ 20 h 312"/>
                <a:gd name="T2" fmla="*/ 328 w 420"/>
                <a:gd name="T3" fmla="*/ 20 h 312"/>
                <a:gd name="T4" fmla="*/ 159 w 420"/>
                <a:gd name="T5" fmla="*/ 188 h 312"/>
                <a:gd name="T6" fmla="*/ 93 w 420"/>
                <a:gd name="T7" fmla="*/ 122 h 312"/>
                <a:gd name="T8" fmla="*/ 20 w 420"/>
                <a:gd name="T9" fmla="*/ 122 h 312"/>
                <a:gd name="T10" fmla="*/ 20 w 420"/>
                <a:gd name="T11" fmla="*/ 194 h 312"/>
                <a:gd name="T12" fmla="*/ 123 w 420"/>
                <a:gd name="T13" fmla="*/ 297 h 312"/>
                <a:gd name="T14" fmla="*/ 159 w 420"/>
                <a:gd name="T15" fmla="*/ 312 h 312"/>
                <a:gd name="T16" fmla="*/ 195 w 420"/>
                <a:gd name="T17" fmla="*/ 297 h 312"/>
                <a:gd name="T18" fmla="*/ 400 w 420"/>
                <a:gd name="T19" fmla="*/ 92 h 312"/>
                <a:gd name="T20" fmla="*/ 400 w 420"/>
                <a:gd name="T21" fmla="*/ 20 h 312"/>
                <a:gd name="T22" fmla="*/ 400 w 420"/>
                <a:gd name="T23" fmla="*/ 20 h 312"/>
                <a:gd name="T24" fmla="*/ 400 w 420"/>
                <a:gd name="T25" fmla="*/ 2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0" h="312">
                  <a:moveTo>
                    <a:pt x="400" y="20"/>
                  </a:moveTo>
                  <a:cubicBezTo>
                    <a:pt x="380" y="0"/>
                    <a:pt x="348" y="0"/>
                    <a:pt x="328" y="20"/>
                  </a:cubicBezTo>
                  <a:cubicBezTo>
                    <a:pt x="159" y="188"/>
                    <a:pt x="159" y="188"/>
                    <a:pt x="159" y="188"/>
                  </a:cubicBezTo>
                  <a:cubicBezTo>
                    <a:pt x="93" y="122"/>
                    <a:pt x="93" y="122"/>
                    <a:pt x="93" y="122"/>
                  </a:cubicBezTo>
                  <a:cubicBezTo>
                    <a:pt x="73" y="102"/>
                    <a:pt x="40" y="102"/>
                    <a:pt x="20" y="122"/>
                  </a:cubicBezTo>
                  <a:cubicBezTo>
                    <a:pt x="0" y="142"/>
                    <a:pt x="0" y="174"/>
                    <a:pt x="20" y="194"/>
                  </a:cubicBezTo>
                  <a:cubicBezTo>
                    <a:pt x="123" y="297"/>
                    <a:pt x="123" y="297"/>
                    <a:pt x="123" y="297"/>
                  </a:cubicBezTo>
                  <a:cubicBezTo>
                    <a:pt x="133" y="307"/>
                    <a:pt x="146" y="312"/>
                    <a:pt x="159" y="312"/>
                  </a:cubicBezTo>
                  <a:cubicBezTo>
                    <a:pt x="172" y="312"/>
                    <a:pt x="185" y="307"/>
                    <a:pt x="195" y="297"/>
                  </a:cubicBezTo>
                  <a:cubicBezTo>
                    <a:pt x="400" y="92"/>
                    <a:pt x="400" y="92"/>
                    <a:pt x="400" y="92"/>
                  </a:cubicBezTo>
                  <a:cubicBezTo>
                    <a:pt x="420" y="72"/>
                    <a:pt x="420" y="40"/>
                    <a:pt x="400" y="20"/>
                  </a:cubicBezTo>
                  <a:close/>
                  <a:moveTo>
                    <a:pt x="400" y="20"/>
                  </a:moveTo>
                  <a:cubicBezTo>
                    <a:pt x="400" y="20"/>
                    <a:pt x="400" y="20"/>
                    <a:pt x="400" y="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5" name="Freeform 38">
              <a:extLst>
                <a:ext uri="{FF2B5EF4-FFF2-40B4-BE49-F238E27FC236}">
                  <a16:creationId xmlns:a16="http://schemas.microsoft.com/office/drawing/2014/main" id="{008C42CE-336A-4E2C-9250-6125D7AF34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381288" y="5140325"/>
              <a:ext cx="1273175" cy="949325"/>
            </a:xfrm>
            <a:custGeom>
              <a:avLst/>
              <a:gdLst>
                <a:gd name="T0" fmla="*/ 400 w 420"/>
                <a:gd name="T1" fmla="*/ 20 h 313"/>
                <a:gd name="T2" fmla="*/ 328 w 420"/>
                <a:gd name="T3" fmla="*/ 20 h 313"/>
                <a:gd name="T4" fmla="*/ 159 w 420"/>
                <a:gd name="T5" fmla="*/ 189 h 313"/>
                <a:gd name="T6" fmla="*/ 93 w 420"/>
                <a:gd name="T7" fmla="*/ 123 h 313"/>
                <a:gd name="T8" fmla="*/ 20 w 420"/>
                <a:gd name="T9" fmla="*/ 123 h 313"/>
                <a:gd name="T10" fmla="*/ 20 w 420"/>
                <a:gd name="T11" fmla="*/ 195 h 313"/>
                <a:gd name="T12" fmla="*/ 123 w 420"/>
                <a:gd name="T13" fmla="*/ 298 h 313"/>
                <a:gd name="T14" fmla="*/ 159 w 420"/>
                <a:gd name="T15" fmla="*/ 313 h 313"/>
                <a:gd name="T16" fmla="*/ 195 w 420"/>
                <a:gd name="T17" fmla="*/ 298 h 313"/>
                <a:gd name="T18" fmla="*/ 400 w 420"/>
                <a:gd name="T19" fmla="*/ 93 h 313"/>
                <a:gd name="T20" fmla="*/ 400 w 420"/>
                <a:gd name="T21" fmla="*/ 20 h 313"/>
                <a:gd name="T22" fmla="*/ 400 w 420"/>
                <a:gd name="T23" fmla="*/ 20 h 313"/>
                <a:gd name="T24" fmla="*/ 400 w 420"/>
                <a:gd name="T25" fmla="*/ 2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0" h="313">
                  <a:moveTo>
                    <a:pt x="400" y="20"/>
                  </a:moveTo>
                  <a:cubicBezTo>
                    <a:pt x="380" y="0"/>
                    <a:pt x="348" y="0"/>
                    <a:pt x="328" y="20"/>
                  </a:cubicBezTo>
                  <a:cubicBezTo>
                    <a:pt x="159" y="189"/>
                    <a:pt x="159" y="189"/>
                    <a:pt x="159" y="189"/>
                  </a:cubicBezTo>
                  <a:cubicBezTo>
                    <a:pt x="93" y="123"/>
                    <a:pt x="93" y="123"/>
                    <a:pt x="93" y="123"/>
                  </a:cubicBezTo>
                  <a:cubicBezTo>
                    <a:pt x="73" y="103"/>
                    <a:pt x="40" y="103"/>
                    <a:pt x="20" y="123"/>
                  </a:cubicBezTo>
                  <a:cubicBezTo>
                    <a:pt x="0" y="143"/>
                    <a:pt x="0" y="175"/>
                    <a:pt x="20" y="195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33" y="308"/>
                    <a:pt x="146" y="313"/>
                    <a:pt x="159" y="313"/>
                  </a:cubicBezTo>
                  <a:cubicBezTo>
                    <a:pt x="172" y="313"/>
                    <a:pt x="185" y="308"/>
                    <a:pt x="195" y="298"/>
                  </a:cubicBezTo>
                  <a:cubicBezTo>
                    <a:pt x="400" y="93"/>
                    <a:pt x="400" y="93"/>
                    <a:pt x="400" y="93"/>
                  </a:cubicBezTo>
                  <a:cubicBezTo>
                    <a:pt x="420" y="73"/>
                    <a:pt x="420" y="40"/>
                    <a:pt x="400" y="20"/>
                  </a:cubicBezTo>
                  <a:close/>
                  <a:moveTo>
                    <a:pt x="400" y="20"/>
                  </a:moveTo>
                  <a:cubicBezTo>
                    <a:pt x="400" y="20"/>
                    <a:pt x="400" y="20"/>
                    <a:pt x="400" y="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6" name="Freeform 39">
              <a:extLst>
                <a:ext uri="{FF2B5EF4-FFF2-40B4-BE49-F238E27FC236}">
                  <a16:creationId xmlns:a16="http://schemas.microsoft.com/office/drawing/2014/main" id="{F1BB959C-7C6B-4984-B29B-D5A1DDFB7F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814425" y="4224338"/>
              <a:ext cx="933450" cy="312738"/>
            </a:xfrm>
            <a:custGeom>
              <a:avLst/>
              <a:gdLst>
                <a:gd name="T0" fmla="*/ 256 w 308"/>
                <a:gd name="T1" fmla="*/ 0 h 103"/>
                <a:gd name="T2" fmla="*/ 52 w 308"/>
                <a:gd name="T3" fmla="*/ 0 h 103"/>
                <a:gd name="T4" fmla="*/ 0 w 308"/>
                <a:gd name="T5" fmla="*/ 51 h 103"/>
                <a:gd name="T6" fmla="*/ 52 w 308"/>
                <a:gd name="T7" fmla="*/ 103 h 103"/>
                <a:gd name="T8" fmla="*/ 256 w 308"/>
                <a:gd name="T9" fmla="*/ 103 h 103"/>
                <a:gd name="T10" fmla="*/ 308 w 308"/>
                <a:gd name="T11" fmla="*/ 51 h 103"/>
                <a:gd name="T12" fmla="*/ 256 w 308"/>
                <a:gd name="T13" fmla="*/ 0 h 103"/>
                <a:gd name="T14" fmla="*/ 256 w 308"/>
                <a:gd name="T15" fmla="*/ 0 h 103"/>
                <a:gd name="T16" fmla="*/ 256 w 308"/>
                <a:gd name="T1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03">
                  <a:moveTo>
                    <a:pt x="256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85" y="103"/>
                    <a:pt x="308" y="80"/>
                    <a:pt x="308" y="51"/>
                  </a:cubicBezTo>
                  <a:cubicBezTo>
                    <a:pt x="308" y="23"/>
                    <a:pt x="285" y="0"/>
                    <a:pt x="256" y="0"/>
                  </a:cubicBezTo>
                  <a:close/>
                  <a:moveTo>
                    <a:pt x="256" y="0"/>
                  </a:moveTo>
                  <a:cubicBezTo>
                    <a:pt x="256" y="0"/>
                    <a:pt x="256" y="0"/>
                    <a:pt x="25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7" name="Freeform 40">
              <a:extLst>
                <a:ext uri="{FF2B5EF4-FFF2-40B4-BE49-F238E27FC236}">
                  <a16:creationId xmlns:a16="http://schemas.microsoft.com/office/drawing/2014/main" id="{29106E8C-F30D-4859-B1BF-F71FBDA1BB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814425" y="5467350"/>
              <a:ext cx="933450" cy="309563"/>
            </a:xfrm>
            <a:custGeom>
              <a:avLst/>
              <a:gdLst>
                <a:gd name="T0" fmla="*/ 256 w 308"/>
                <a:gd name="T1" fmla="*/ 0 h 102"/>
                <a:gd name="T2" fmla="*/ 52 w 308"/>
                <a:gd name="T3" fmla="*/ 0 h 102"/>
                <a:gd name="T4" fmla="*/ 0 w 308"/>
                <a:gd name="T5" fmla="*/ 51 h 102"/>
                <a:gd name="T6" fmla="*/ 52 w 308"/>
                <a:gd name="T7" fmla="*/ 102 h 102"/>
                <a:gd name="T8" fmla="*/ 256 w 308"/>
                <a:gd name="T9" fmla="*/ 102 h 102"/>
                <a:gd name="T10" fmla="*/ 308 w 308"/>
                <a:gd name="T11" fmla="*/ 51 h 102"/>
                <a:gd name="T12" fmla="*/ 256 w 308"/>
                <a:gd name="T13" fmla="*/ 0 h 102"/>
                <a:gd name="T14" fmla="*/ 256 w 308"/>
                <a:gd name="T15" fmla="*/ 0 h 102"/>
                <a:gd name="T16" fmla="*/ 256 w 308"/>
                <a:gd name="T1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02">
                  <a:moveTo>
                    <a:pt x="256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79"/>
                    <a:pt x="23" y="102"/>
                    <a:pt x="52" y="102"/>
                  </a:cubicBezTo>
                  <a:cubicBezTo>
                    <a:pt x="256" y="102"/>
                    <a:pt x="256" y="102"/>
                    <a:pt x="256" y="102"/>
                  </a:cubicBezTo>
                  <a:cubicBezTo>
                    <a:pt x="285" y="102"/>
                    <a:pt x="308" y="79"/>
                    <a:pt x="308" y="51"/>
                  </a:cubicBezTo>
                  <a:cubicBezTo>
                    <a:pt x="308" y="23"/>
                    <a:pt x="285" y="0"/>
                    <a:pt x="256" y="0"/>
                  </a:cubicBezTo>
                  <a:close/>
                  <a:moveTo>
                    <a:pt x="256" y="0"/>
                  </a:moveTo>
                  <a:cubicBezTo>
                    <a:pt x="256" y="0"/>
                    <a:pt x="256" y="0"/>
                    <a:pt x="25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8" name="Freeform 41">
              <a:extLst>
                <a:ext uri="{FF2B5EF4-FFF2-40B4-BE49-F238E27FC236}">
                  <a16:creationId xmlns:a16="http://schemas.microsoft.com/office/drawing/2014/main" id="{37D993B0-EE5B-4406-A367-5A3A0D0D88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986125" y="2049463"/>
              <a:ext cx="3724275" cy="4972050"/>
            </a:xfrm>
            <a:custGeom>
              <a:avLst/>
              <a:gdLst>
                <a:gd name="T0" fmla="*/ 1126 w 1228"/>
                <a:gd name="T1" fmla="*/ 205 h 1639"/>
                <a:gd name="T2" fmla="*/ 921 w 1228"/>
                <a:gd name="T3" fmla="*/ 205 h 1639"/>
                <a:gd name="T4" fmla="*/ 921 w 1228"/>
                <a:gd name="T5" fmla="*/ 154 h 1639"/>
                <a:gd name="T6" fmla="*/ 870 w 1228"/>
                <a:gd name="T7" fmla="*/ 103 h 1639"/>
                <a:gd name="T8" fmla="*/ 759 w 1228"/>
                <a:gd name="T9" fmla="*/ 103 h 1639"/>
                <a:gd name="T10" fmla="*/ 614 w 1228"/>
                <a:gd name="T11" fmla="*/ 0 h 1639"/>
                <a:gd name="T12" fmla="*/ 469 w 1228"/>
                <a:gd name="T13" fmla="*/ 103 h 1639"/>
                <a:gd name="T14" fmla="*/ 358 w 1228"/>
                <a:gd name="T15" fmla="*/ 103 h 1639"/>
                <a:gd name="T16" fmla="*/ 307 w 1228"/>
                <a:gd name="T17" fmla="*/ 154 h 1639"/>
                <a:gd name="T18" fmla="*/ 307 w 1228"/>
                <a:gd name="T19" fmla="*/ 205 h 1639"/>
                <a:gd name="T20" fmla="*/ 102 w 1228"/>
                <a:gd name="T21" fmla="*/ 205 h 1639"/>
                <a:gd name="T22" fmla="*/ 0 w 1228"/>
                <a:gd name="T23" fmla="*/ 308 h 1639"/>
                <a:gd name="T24" fmla="*/ 0 w 1228"/>
                <a:gd name="T25" fmla="*/ 1536 h 1639"/>
                <a:gd name="T26" fmla="*/ 102 w 1228"/>
                <a:gd name="T27" fmla="*/ 1639 h 1639"/>
                <a:gd name="T28" fmla="*/ 1126 w 1228"/>
                <a:gd name="T29" fmla="*/ 1639 h 1639"/>
                <a:gd name="T30" fmla="*/ 1228 w 1228"/>
                <a:gd name="T31" fmla="*/ 1536 h 1639"/>
                <a:gd name="T32" fmla="*/ 1228 w 1228"/>
                <a:gd name="T33" fmla="*/ 308 h 1639"/>
                <a:gd name="T34" fmla="*/ 1126 w 1228"/>
                <a:gd name="T35" fmla="*/ 205 h 1639"/>
                <a:gd name="T36" fmla="*/ 409 w 1228"/>
                <a:gd name="T37" fmla="*/ 205 h 1639"/>
                <a:gd name="T38" fmla="*/ 512 w 1228"/>
                <a:gd name="T39" fmla="*/ 205 h 1639"/>
                <a:gd name="T40" fmla="*/ 563 w 1228"/>
                <a:gd name="T41" fmla="*/ 154 h 1639"/>
                <a:gd name="T42" fmla="*/ 614 w 1228"/>
                <a:gd name="T43" fmla="*/ 103 h 1639"/>
                <a:gd name="T44" fmla="*/ 665 w 1228"/>
                <a:gd name="T45" fmla="*/ 154 h 1639"/>
                <a:gd name="T46" fmla="*/ 716 w 1228"/>
                <a:gd name="T47" fmla="*/ 205 h 1639"/>
                <a:gd name="T48" fmla="*/ 819 w 1228"/>
                <a:gd name="T49" fmla="*/ 205 h 1639"/>
                <a:gd name="T50" fmla="*/ 819 w 1228"/>
                <a:gd name="T51" fmla="*/ 308 h 1639"/>
                <a:gd name="T52" fmla="*/ 409 w 1228"/>
                <a:gd name="T53" fmla="*/ 308 h 1639"/>
                <a:gd name="T54" fmla="*/ 409 w 1228"/>
                <a:gd name="T55" fmla="*/ 205 h 1639"/>
                <a:gd name="T56" fmla="*/ 1126 w 1228"/>
                <a:gd name="T57" fmla="*/ 1536 h 1639"/>
                <a:gd name="T58" fmla="*/ 102 w 1228"/>
                <a:gd name="T59" fmla="*/ 1536 h 1639"/>
                <a:gd name="T60" fmla="*/ 102 w 1228"/>
                <a:gd name="T61" fmla="*/ 308 h 1639"/>
                <a:gd name="T62" fmla="*/ 307 w 1228"/>
                <a:gd name="T63" fmla="*/ 308 h 1639"/>
                <a:gd name="T64" fmla="*/ 307 w 1228"/>
                <a:gd name="T65" fmla="*/ 359 h 1639"/>
                <a:gd name="T66" fmla="*/ 358 w 1228"/>
                <a:gd name="T67" fmla="*/ 410 h 1639"/>
                <a:gd name="T68" fmla="*/ 870 w 1228"/>
                <a:gd name="T69" fmla="*/ 410 h 1639"/>
                <a:gd name="T70" fmla="*/ 921 w 1228"/>
                <a:gd name="T71" fmla="*/ 359 h 1639"/>
                <a:gd name="T72" fmla="*/ 921 w 1228"/>
                <a:gd name="T73" fmla="*/ 308 h 1639"/>
                <a:gd name="T74" fmla="*/ 1126 w 1228"/>
                <a:gd name="T75" fmla="*/ 308 h 1639"/>
                <a:gd name="T76" fmla="*/ 1126 w 1228"/>
                <a:gd name="T77" fmla="*/ 1536 h 1639"/>
                <a:gd name="T78" fmla="*/ 1126 w 1228"/>
                <a:gd name="T79" fmla="*/ 1536 h 1639"/>
                <a:gd name="T80" fmla="*/ 1126 w 1228"/>
                <a:gd name="T81" fmla="*/ 1536 h 1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28" h="1639">
                  <a:moveTo>
                    <a:pt x="1126" y="205"/>
                  </a:moveTo>
                  <a:cubicBezTo>
                    <a:pt x="921" y="205"/>
                    <a:pt x="921" y="205"/>
                    <a:pt x="921" y="205"/>
                  </a:cubicBezTo>
                  <a:cubicBezTo>
                    <a:pt x="921" y="154"/>
                    <a:pt x="921" y="154"/>
                    <a:pt x="921" y="154"/>
                  </a:cubicBezTo>
                  <a:cubicBezTo>
                    <a:pt x="921" y="126"/>
                    <a:pt x="898" y="103"/>
                    <a:pt x="870" y="103"/>
                  </a:cubicBezTo>
                  <a:cubicBezTo>
                    <a:pt x="759" y="103"/>
                    <a:pt x="759" y="103"/>
                    <a:pt x="759" y="103"/>
                  </a:cubicBezTo>
                  <a:cubicBezTo>
                    <a:pt x="738" y="43"/>
                    <a:pt x="681" y="0"/>
                    <a:pt x="614" y="0"/>
                  </a:cubicBezTo>
                  <a:cubicBezTo>
                    <a:pt x="547" y="0"/>
                    <a:pt x="490" y="43"/>
                    <a:pt x="469" y="103"/>
                  </a:cubicBezTo>
                  <a:cubicBezTo>
                    <a:pt x="358" y="103"/>
                    <a:pt x="358" y="103"/>
                    <a:pt x="358" y="103"/>
                  </a:cubicBezTo>
                  <a:cubicBezTo>
                    <a:pt x="330" y="103"/>
                    <a:pt x="307" y="126"/>
                    <a:pt x="307" y="154"/>
                  </a:cubicBezTo>
                  <a:cubicBezTo>
                    <a:pt x="307" y="205"/>
                    <a:pt x="307" y="205"/>
                    <a:pt x="307" y="205"/>
                  </a:cubicBezTo>
                  <a:cubicBezTo>
                    <a:pt x="102" y="205"/>
                    <a:pt x="102" y="205"/>
                    <a:pt x="102" y="205"/>
                  </a:cubicBezTo>
                  <a:cubicBezTo>
                    <a:pt x="46" y="205"/>
                    <a:pt x="0" y="251"/>
                    <a:pt x="0" y="308"/>
                  </a:cubicBezTo>
                  <a:cubicBezTo>
                    <a:pt x="0" y="1536"/>
                    <a:pt x="0" y="1536"/>
                    <a:pt x="0" y="1536"/>
                  </a:cubicBezTo>
                  <a:cubicBezTo>
                    <a:pt x="0" y="1593"/>
                    <a:pt x="46" y="1639"/>
                    <a:pt x="102" y="1639"/>
                  </a:cubicBezTo>
                  <a:cubicBezTo>
                    <a:pt x="1126" y="1639"/>
                    <a:pt x="1126" y="1639"/>
                    <a:pt x="1126" y="1639"/>
                  </a:cubicBezTo>
                  <a:cubicBezTo>
                    <a:pt x="1182" y="1639"/>
                    <a:pt x="1228" y="1593"/>
                    <a:pt x="1228" y="1536"/>
                  </a:cubicBezTo>
                  <a:cubicBezTo>
                    <a:pt x="1228" y="308"/>
                    <a:pt x="1228" y="308"/>
                    <a:pt x="1228" y="308"/>
                  </a:cubicBezTo>
                  <a:cubicBezTo>
                    <a:pt x="1228" y="251"/>
                    <a:pt x="1182" y="205"/>
                    <a:pt x="1126" y="205"/>
                  </a:cubicBezTo>
                  <a:close/>
                  <a:moveTo>
                    <a:pt x="409" y="205"/>
                  </a:moveTo>
                  <a:cubicBezTo>
                    <a:pt x="512" y="205"/>
                    <a:pt x="512" y="205"/>
                    <a:pt x="512" y="205"/>
                  </a:cubicBezTo>
                  <a:cubicBezTo>
                    <a:pt x="540" y="205"/>
                    <a:pt x="563" y="182"/>
                    <a:pt x="563" y="154"/>
                  </a:cubicBezTo>
                  <a:cubicBezTo>
                    <a:pt x="563" y="126"/>
                    <a:pt x="586" y="103"/>
                    <a:pt x="614" y="103"/>
                  </a:cubicBezTo>
                  <a:cubicBezTo>
                    <a:pt x="642" y="103"/>
                    <a:pt x="665" y="126"/>
                    <a:pt x="665" y="154"/>
                  </a:cubicBezTo>
                  <a:cubicBezTo>
                    <a:pt x="665" y="182"/>
                    <a:pt x="688" y="205"/>
                    <a:pt x="716" y="205"/>
                  </a:cubicBezTo>
                  <a:cubicBezTo>
                    <a:pt x="819" y="205"/>
                    <a:pt x="819" y="205"/>
                    <a:pt x="819" y="205"/>
                  </a:cubicBezTo>
                  <a:cubicBezTo>
                    <a:pt x="819" y="308"/>
                    <a:pt x="819" y="308"/>
                    <a:pt x="819" y="308"/>
                  </a:cubicBezTo>
                  <a:cubicBezTo>
                    <a:pt x="409" y="308"/>
                    <a:pt x="409" y="308"/>
                    <a:pt x="409" y="308"/>
                  </a:cubicBezTo>
                  <a:lnTo>
                    <a:pt x="409" y="205"/>
                  </a:lnTo>
                  <a:close/>
                  <a:moveTo>
                    <a:pt x="1126" y="1536"/>
                  </a:moveTo>
                  <a:cubicBezTo>
                    <a:pt x="102" y="1536"/>
                    <a:pt x="102" y="1536"/>
                    <a:pt x="102" y="1536"/>
                  </a:cubicBezTo>
                  <a:cubicBezTo>
                    <a:pt x="102" y="308"/>
                    <a:pt x="102" y="308"/>
                    <a:pt x="102" y="308"/>
                  </a:cubicBezTo>
                  <a:cubicBezTo>
                    <a:pt x="307" y="308"/>
                    <a:pt x="307" y="308"/>
                    <a:pt x="307" y="308"/>
                  </a:cubicBezTo>
                  <a:cubicBezTo>
                    <a:pt x="307" y="359"/>
                    <a:pt x="307" y="359"/>
                    <a:pt x="307" y="359"/>
                  </a:cubicBezTo>
                  <a:cubicBezTo>
                    <a:pt x="307" y="387"/>
                    <a:pt x="330" y="410"/>
                    <a:pt x="358" y="410"/>
                  </a:cubicBezTo>
                  <a:cubicBezTo>
                    <a:pt x="870" y="410"/>
                    <a:pt x="870" y="410"/>
                    <a:pt x="870" y="410"/>
                  </a:cubicBezTo>
                  <a:cubicBezTo>
                    <a:pt x="898" y="410"/>
                    <a:pt x="921" y="387"/>
                    <a:pt x="921" y="359"/>
                  </a:cubicBezTo>
                  <a:cubicBezTo>
                    <a:pt x="921" y="308"/>
                    <a:pt x="921" y="308"/>
                    <a:pt x="921" y="308"/>
                  </a:cubicBezTo>
                  <a:cubicBezTo>
                    <a:pt x="1126" y="308"/>
                    <a:pt x="1126" y="308"/>
                    <a:pt x="1126" y="308"/>
                  </a:cubicBezTo>
                  <a:lnTo>
                    <a:pt x="1126" y="1536"/>
                  </a:lnTo>
                  <a:close/>
                  <a:moveTo>
                    <a:pt x="1126" y="1536"/>
                  </a:moveTo>
                  <a:cubicBezTo>
                    <a:pt x="1126" y="1536"/>
                    <a:pt x="1126" y="1536"/>
                    <a:pt x="1126" y="153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69" name="Freeform 42">
            <a:extLst>
              <a:ext uri="{FF2B5EF4-FFF2-40B4-BE49-F238E27FC236}">
                <a16:creationId xmlns:a16="http://schemas.microsoft.com/office/drawing/2014/main" id="{D9843CF6-4549-45EE-91B8-8ED691BB11F1}"/>
              </a:ext>
            </a:extLst>
          </p:cNvPr>
          <p:cNvSpPr>
            <a:spLocks noEditPoints="1"/>
          </p:cNvSpPr>
          <p:nvPr/>
        </p:nvSpPr>
        <p:spPr bwMode="auto">
          <a:xfrm>
            <a:off x="3810432" y="3604100"/>
            <a:ext cx="367740" cy="441028"/>
          </a:xfrm>
          <a:custGeom>
            <a:avLst/>
            <a:gdLst>
              <a:gd name="T0" fmla="*/ 1102 w 1634"/>
              <a:gd name="T1" fmla="*/ 1040 h 1959"/>
              <a:gd name="T2" fmla="*/ 1102 w 1634"/>
              <a:gd name="T3" fmla="*/ 594 h 1959"/>
              <a:gd name="T4" fmla="*/ 1505 w 1634"/>
              <a:gd name="T5" fmla="*/ 817 h 1959"/>
              <a:gd name="T6" fmla="*/ 792 w 1634"/>
              <a:gd name="T7" fmla="*/ 130 h 1959"/>
              <a:gd name="T8" fmla="*/ 841 w 1634"/>
              <a:gd name="T9" fmla="*/ 130 h 1959"/>
              <a:gd name="T10" fmla="*/ 646 w 1634"/>
              <a:gd name="T11" fmla="*/ 501 h 1959"/>
              <a:gd name="T12" fmla="*/ 623 w 1634"/>
              <a:gd name="T13" fmla="*/ 817 h 1959"/>
              <a:gd name="T14" fmla="*/ 827 w 1634"/>
              <a:gd name="T15" fmla="*/ 611 h 1959"/>
              <a:gd name="T16" fmla="*/ 1010 w 1634"/>
              <a:gd name="T17" fmla="*/ 817 h 1959"/>
              <a:gd name="T18" fmla="*/ 827 w 1634"/>
              <a:gd name="T19" fmla="*/ 1023 h 1959"/>
              <a:gd name="T20" fmla="*/ 623 w 1634"/>
              <a:gd name="T21" fmla="*/ 817 h 1959"/>
              <a:gd name="T22" fmla="*/ 1090 w 1634"/>
              <a:gd name="T23" fmla="*/ 492 h 1959"/>
              <a:gd name="T24" fmla="*/ 1381 w 1634"/>
              <a:gd name="T25" fmla="*/ 424 h 1959"/>
              <a:gd name="T26" fmla="*/ 544 w 1634"/>
              <a:gd name="T27" fmla="*/ 489 h 1959"/>
              <a:gd name="T28" fmla="*/ 645 w 1634"/>
              <a:gd name="T29" fmla="*/ 151 h 1959"/>
              <a:gd name="T30" fmla="*/ 1634 w 1634"/>
              <a:gd name="T31" fmla="*/ 817 h 1959"/>
              <a:gd name="T32" fmla="*/ 13 w 1634"/>
              <a:gd name="T33" fmla="*/ 673 h 1959"/>
              <a:gd name="T34" fmla="*/ 701 w 1634"/>
              <a:gd name="T35" fmla="*/ 1755 h 1959"/>
              <a:gd name="T36" fmla="*/ 1383 w 1634"/>
              <a:gd name="T37" fmla="*/ 1565 h 1959"/>
              <a:gd name="T38" fmla="*/ 701 w 1634"/>
              <a:gd name="T39" fmla="*/ 1365 h 1959"/>
              <a:gd name="T40" fmla="*/ 144 w 1634"/>
              <a:gd name="T41" fmla="*/ 673 h 1959"/>
              <a:gd name="T42" fmla="*/ 531 w 1634"/>
              <a:gd name="T43" fmla="*/ 592 h 1959"/>
              <a:gd name="T44" fmla="*/ 531 w 1634"/>
              <a:gd name="T45" fmla="*/ 1043 h 1959"/>
              <a:gd name="T46" fmla="*/ 326 w 1634"/>
              <a:gd name="T47" fmla="*/ 1101 h 1959"/>
              <a:gd name="T48" fmla="*/ 362 w 1634"/>
              <a:gd name="T49" fmla="*/ 1142 h 1959"/>
              <a:gd name="T50" fmla="*/ 393 w 1634"/>
              <a:gd name="T51" fmla="*/ 1173 h 1959"/>
              <a:gd name="T52" fmla="*/ 569 w 1634"/>
              <a:gd name="T53" fmla="*/ 1276 h 1959"/>
              <a:gd name="T54" fmla="*/ 611 w 1634"/>
              <a:gd name="T55" fmla="*/ 1286 h 1959"/>
              <a:gd name="T56" fmla="*/ 624 w 1634"/>
              <a:gd name="T57" fmla="*/ 1287 h 1959"/>
              <a:gd name="T58" fmla="*/ 778 w 1634"/>
              <a:gd name="T59" fmla="*/ 1127 h 1959"/>
              <a:gd name="T60" fmla="*/ 988 w 1634"/>
              <a:gd name="T61" fmla="*/ 1132 h 1959"/>
              <a:gd name="T62" fmla="*/ 1060 w 1634"/>
              <a:gd name="T63" fmla="*/ 1290 h 1959"/>
              <a:gd name="T64" fmla="*/ 1381 w 1634"/>
              <a:gd name="T65" fmla="*/ 1210 h 1959"/>
              <a:gd name="T66" fmla="*/ 1336 w 1634"/>
              <a:gd name="T67" fmla="*/ 1442 h 1959"/>
              <a:gd name="T68" fmla="*/ 1336 w 1634"/>
              <a:gd name="T69" fmla="*/ 1442 h 19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34" h="1959">
                <a:moveTo>
                  <a:pt x="1434" y="1120"/>
                </a:moveTo>
                <a:cubicBezTo>
                  <a:pt x="1347" y="1084"/>
                  <a:pt x="1232" y="1056"/>
                  <a:pt x="1102" y="1040"/>
                </a:cubicBezTo>
                <a:cubicBezTo>
                  <a:pt x="1110" y="967"/>
                  <a:pt x="1113" y="892"/>
                  <a:pt x="1113" y="817"/>
                </a:cubicBezTo>
                <a:cubicBezTo>
                  <a:pt x="1113" y="742"/>
                  <a:pt x="1110" y="667"/>
                  <a:pt x="1102" y="594"/>
                </a:cubicBezTo>
                <a:cubicBezTo>
                  <a:pt x="1232" y="578"/>
                  <a:pt x="1347" y="550"/>
                  <a:pt x="1434" y="513"/>
                </a:cubicBezTo>
                <a:cubicBezTo>
                  <a:pt x="1479" y="605"/>
                  <a:pt x="1505" y="708"/>
                  <a:pt x="1505" y="817"/>
                </a:cubicBezTo>
                <a:cubicBezTo>
                  <a:pt x="1505" y="926"/>
                  <a:pt x="1479" y="1029"/>
                  <a:pt x="1434" y="1120"/>
                </a:cubicBezTo>
                <a:close/>
                <a:moveTo>
                  <a:pt x="792" y="130"/>
                </a:moveTo>
                <a:cubicBezTo>
                  <a:pt x="800" y="129"/>
                  <a:pt x="808" y="129"/>
                  <a:pt x="817" y="129"/>
                </a:cubicBezTo>
                <a:cubicBezTo>
                  <a:pt x="825" y="129"/>
                  <a:pt x="833" y="129"/>
                  <a:pt x="841" y="130"/>
                </a:cubicBezTo>
                <a:cubicBezTo>
                  <a:pt x="890" y="163"/>
                  <a:pt x="954" y="289"/>
                  <a:pt x="988" y="502"/>
                </a:cubicBezTo>
                <a:cubicBezTo>
                  <a:pt x="873" y="511"/>
                  <a:pt x="755" y="510"/>
                  <a:pt x="646" y="501"/>
                </a:cubicBezTo>
                <a:cubicBezTo>
                  <a:pt x="680" y="288"/>
                  <a:pt x="743" y="163"/>
                  <a:pt x="792" y="130"/>
                </a:cubicBezTo>
                <a:close/>
                <a:moveTo>
                  <a:pt x="623" y="817"/>
                </a:moveTo>
                <a:cubicBezTo>
                  <a:pt x="623" y="739"/>
                  <a:pt x="626" y="668"/>
                  <a:pt x="633" y="603"/>
                </a:cubicBezTo>
                <a:cubicBezTo>
                  <a:pt x="695" y="609"/>
                  <a:pt x="760" y="611"/>
                  <a:pt x="827" y="611"/>
                </a:cubicBezTo>
                <a:cubicBezTo>
                  <a:pt x="885" y="611"/>
                  <a:pt x="943" y="609"/>
                  <a:pt x="1000" y="604"/>
                </a:cubicBezTo>
                <a:cubicBezTo>
                  <a:pt x="1007" y="669"/>
                  <a:pt x="1010" y="740"/>
                  <a:pt x="1010" y="817"/>
                </a:cubicBezTo>
                <a:cubicBezTo>
                  <a:pt x="1010" y="894"/>
                  <a:pt x="1007" y="965"/>
                  <a:pt x="1000" y="1030"/>
                </a:cubicBezTo>
                <a:cubicBezTo>
                  <a:pt x="945" y="1025"/>
                  <a:pt x="886" y="1023"/>
                  <a:pt x="827" y="1023"/>
                </a:cubicBezTo>
                <a:cubicBezTo>
                  <a:pt x="760" y="1023"/>
                  <a:pt x="695" y="1025"/>
                  <a:pt x="633" y="1031"/>
                </a:cubicBezTo>
                <a:cubicBezTo>
                  <a:pt x="626" y="966"/>
                  <a:pt x="623" y="895"/>
                  <a:pt x="623" y="817"/>
                </a:cubicBezTo>
                <a:close/>
                <a:moveTo>
                  <a:pt x="1381" y="424"/>
                </a:moveTo>
                <a:cubicBezTo>
                  <a:pt x="1304" y="454"/>
                  <a:pt x="1204" y="478"/>
                  <a:pt x="1090" y="492"/>
                </a:cubicBezTo>
                <a:cubicBezTo>
                  <a:pt x="1069" y="357"/>
                  <a:pt x="1035" y="236"/>
                  <a:pt x="988" y="151"/>
                </a:cubicBezTo>
                <a:cubicBezTo>
                  <a:pt x="1150" y="192"/>
                  <a:pt x="1288" y="291"/>
                  <a:pt x="1381" y="424"/>
                </a:cubicBezTo>
                <a:close/>
                <a:moveTo>
                  <a:pt x="645" y="151"/>
                </a:moveTo>
                <a:cubicBezTo>
                  <a:pt x="598" y="236"/>
                  <a:pt x="565" y="355"/>
                  <a:pt x="544" y="489"/>
                </a:cubicBezTo>
                <a:cubicBezTo>
                  <a:pt x="431" y="474"/>
                  <a:pt x="331" y="449"/>
                  <a:pt x="257" y="418"/>
                </a:cubicBezTo>
                <a:cubicBezTo>
                  <a:pt x="350" y="288"/>
                  <a:pt x="486" y="192"/>
                  <a:pt x="645" y="151"/>
                </a:cubicBezTo>
                <a:close/>
                <a:moveTo>
                  <a:pt x="1336" y="1442"/>
                </a:moveTo>
                <a:cubicBezTo>
                  <a:pt x="1518" y="1292"/>
                  <a:pt x="1634" y="1071"/>
                  <a:pt x="1634" y="817"/>
                </a:cubicBezTo>
                <a:cubicBezTo>
                  <a:pt x="1634" y="366"/>
                  <a:pt x="1267" y="0"/>
                  <a:pt x="817" y="0"/>
                </a:cubicBezTo>
                <a:cubicBezTo>
                  <a:pt x="415" y="0"/>
                  <a:pt x="81" y="291"/>
                  <a:pt x="13" y="673"/>
                </a:cubicBezTo>
                <a:cubicBezTo>
                  <a:pt x="4" y="720"/>
                  <a:pt x="0" y="768"/>
                  <a:pt x="0" y="817"/>
                </a:cubicBezTo>
                <a:cubicBezTo>
                  <a:pt x="0" y="1268"/>
                  <a:pt x="239" y="1621"/>
                  <a:pt x="701" y="1755"/>
                </a:cubicBezTo>
                <a:cubicBezTo>
                  <a:pt x="701" y="1959"/>
                  <a:pt x="701" y="1959"/>
                  <a:pt x="701" y="1959"/>
                </a:cubicBezTo>
                <a:cubicBezTo>
                  <a:pt x="1383" y="1565"/>
                  <a:pt x="1383" y="1565"/>
                  <a:pt x="1383" y="1565"/>
                </a:cubicBezTo>
                <a:cubicBezTo>
                  <a:pt x="701" y="1172"/>
                  <a:pt x="701" y="1172"/>
                  <a:pt x="701" y="1172"/>
                </a:cubicBezTo>
                <a:cubicBezTo>
                  <a:pt x="701" y="1365"/>
                  <a:pt x="701" y="1365"/>
                  <a:pt x="701" y="1365"/>
                </a:cubicBezTo>
                <a:cubicBezTo>
                  <a:pt x="329" y="1365"/>
                  <a:pt x="130" y="1063"/>
                  <a:pt x="130" y="776"/>
                </a:cubicBezTo>
                <a:cubicBezTo>
                  <a:pt x="132" y="741"/>
                  <a:pt x="137" y="706"/>
                  <a:pt x="144" y="673"/>
                </a:cubicBezTo>
                <a:cubicBezTo>
                  <a:pt x="156" y="614"/>
                  <a:pt x="176" y="559"/>
                  <a:pt x="203" y="507"/>
                </a:cubicBezTo>
                <a:cubicBezTo>
                  <a:pt x="288" y="545"/>
                  <a:pt x="401" y="574"/>
                  <a:pt x="531" y="592"/>
                </a:cubicBezTo>
                <a:cubicBezTo>
                  <a:pt x="523" y="665"/>
                  <a:pt x="520" y="741"/>
                  <a:pt x="520" y="817"/>
                </a:cubicBezTo>
                <a:cubicBezTo>
                  <a:pt x="520" y="893"/>
                  <a:pt x="523" y="969"/>
                  <a:pt x="531" y="1043"/>
                </a:cubicBezTo>
                <a:cubicBezTo>
                  <a:pt x="452" y="1053"/>
                  <a:pt x="379" y="1068"/>
                  <a:pt x="315" y="1087"/>
                </a:cubicBezTo>
                <a:cubicBezTo>
                  <a:pt x="319" y="1092"/>
                  <a:pt x="322" y="1096"/>
                  <a:pt x="326" y="1101"/>
                </a:cubicBezTo>
                <a:cubicBezTo>
                  <a:pt x="337" y="1115"/>
                  <a:pt x="348" y="1129"/>
                  <a:pt x="359" y="1140"/>
                </a:cubicBezTo>
                <a:cubicBezTo>
                  <a:pt x="362" y="1142"/>
                  <a:pt x="362" y="1142"/>
                  <a:pt x="362" y="1142"/>
                </a:cubicBezTo>
                <a:cubicBezTo>
                  <a:pt x="364" y="1145"/>
                  <a:pt x="364" y="1145"/>
                  <a:pt x="364" y="1145"/>
                </a:cubicBezTo>
                <a:cubicBezTo>
                  <a:pt x="372" y="1154"/>
                  <a:pt x="382" y="1163"/>
                  <a:pt x="393" y="1173"/>
                </a:cubicBezTo>
                <a:cubicBezTo>
                  <a:pt x="439" y="1162"/>
                  <a:pt x="490" y="1152"/>
                  <a:pt x="544" y="1145"/>
                </a:cubicBezTo>
                <a:cubicBezTo>
                  <a:pt x="551" y="1191"/>
                  <a:pt x="559" y="1235"/>
                  <a:pt x="569" y="1276"/>
                </a:cubicBezTo>
                <a:cubicBezTo>
                  <a:pt x="570" y="1276"/>
                  <a:pt x="570" y="1276"/>
                  <a:pt x="570" y="1276"/>
                </a:cubicBezTo>
                <a:cubicBezTo>
                  <a:pt x="586" y="1282"/>
                  <a:pt x="601" y="1286"/>
                  <a:pt x="611" y="1286"/>
                </a:cubicBezTo>
                <a:cubicBezTo>
                  <a:pt x="614" y="1286"/>
                  <a:pt x="614" y="1286"/>
                  <a:pt x="614" y="1286"/>
                </a:cubicBezTo>
                <a:cubicBezTo>
                  <a:pt x="614" y="1286"/>
                  <a:pt x="622" y="1287"/>
                  <a:pt x="624" y="1287"/>
                </a:cubicBezTo>
                <a:cubicBezTo>
                  <a:pt x="624" y="1038"/>
                  <a:pt x="624" y="1038"/>
                  <a:pt x="624" y="1038"/>
                </a:cubicBezTo>
                <a:cubicBezTo>
                  <a:pt x="778" y="1127"/>
                  <a:pt x="778" y="1127"/>
                  <a:pt x="778" y="1127"/>
                </a:cubicBezTo>
                <a:cubicBezTo>
                  <a:pt x="794" y="1126"/>
                  <a:pt x="811" y="1126"/>
                  <a:pt x="827" y="1126"/>
                </a:cubicBezTo>
                <a:cubicBezTo>
                  <a:pt x="882" y="1126"/>
                  <a:pt x="936" y="1128"/>
                  <a:pt x="988" y="1132"/>
                </a:cubicBezTo>
                <a:cubicBezTo>
                  <a:pt x="982" y="1169"/>
                  <a:pt x="975" y="1204"/>
                  <a:pt x="968" y="1236"/>
                </a:cubicBezTo>
                <a:cubicBezTo>
                  <a:pt x="1060" y="1290"/>
                  <a:pt x="1060" y="1290"/>
                  <a:pt x="1060" y="1290"/>
                </a:cubicBezTo>
                <a:cubicBezTo>
                  <a:pt x="1072" y="1244"/>
                  <a:pt x="1082" y="1194"/>
                  <a:pt x="1090" y="1142"/>
                </a:cubicBezTo>
                <a:cubicBezTo>
                  <a:pt x="1204" y="1156"/>
                  <a:pt x="1304" y="1180"/>
                  <a:pt x="1381" y="1210"/>
                </a:cubicBezTo>
                <a:cubicBezTo>
                  <a:pt x="1335" y="1275"/>
                  <a:pt x="1279" y="1332"/>
                  <a:pt x="1214" y="1378"/>
                </a:cubicBezTo>
                <a:lnTo>
                  <a:pt x="1336" y="1442"/>
                </a:lnTo>
                <a:close/>
                <a:moveTo>
                  <a:pt x="1336" y="1442"/>
                </a:moveTo>
                <a:cubicBezTo>
                  <a:pt x="1336" y="1442"/>
                  <a:pt x="1336" y="1442"/>
                  <a:pt x="1336" y="1442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70" name="Freeform 43">
            <a:extLst>
              <a:ext uri="{FF2B5EF4-FFF2-40B4-BE49-F238E27FC236}">
                <a16:creationId xmlns:a16="http://schemas.microsoft.com/office/drawing/2014/main" id="{AC9B992C-37D7-4743-ADB7-CB3CD2E25CDE}"/>
              </a:ext>
            </a:extLst>
          </p:cNvPr>
          <p:cNvSpPr>
            <a:spLocks noEditPoints="1"/>
          </p:cNvSpPr>
          <p:nvPr/>
        </p:nvSpPr>
        <p:spPr bwMode="auto">
          <a:xfrm>
            <a:off x="4137638" y="2767915"/>
            <a:ext cx="417506" cy="284454"/>
          </a:xfrm>
          <a:custGeom>
            <a:avLst/>
            <a:gdLst>
              <a:gd name="T0" fmla="*/ 1183 w 1572"/>
              <a:gd name="T1" fmla="*/ 825 h 1071"/>
              <a:gd name="T2" fmla="*/ 1183 w 1572"/>
              <a:gd name="T3" fmla="*/ 1029 h 1071"/>
              <a:gd name="T4" fmla="*/ 1428 w 1572"/>
              <a:gd name="T5" fmla="*/ 927 h 1071"/>
              <a:gd name="T6" fmla="*/ 1285 w 1572"/>
              <a:gd name="T7" fmla="*/ 1007 h 1071"/>
              <a:gd name="T8" fmla="*/ 1285 w 1572"/>
              <a:gd name="T9" fmla="*/ 847 h 1071"/>
              <a:gd name="T10" fmla="*/ 1285 w 1572"/>
              <a:gd name="T11" fmla="*/ 1007 h 1071"/>
              <a:gd name="T12" fmla="*/ 1301 w 1572"/>
              <a:gd name="T13" fmla="*/ 295 h 1071"/>
              <a:gd name="T14" fmla="*/ 1105 w 1572"/>
              <a:gd name="T15" fmla="*/ 327 h 1071"/>
              <a:gd name="T16" fmla="*/ 1137 w 1572"/>
              <a:gd name="T17" fmla="*/ 621 h 1071"/>
              <a:gd name="T18" fmla="*/ 1429 w 1572"/>
              <a:gd name="T19" fmla="*/ 589 h 1071"/>
              <a:gd name="T20" fmla="*/ 1418 w 1572"/>
              <a:gd name="T21" fmla="*/ 390 h 1071"/>
              <a:gd name="T22" fmla="*/ 1365 w 1572"/>
              <a:gd name="T23" fmla="*/ 557 h 1071"/>
              <a:gd name="T24" fmla="*/ 1169 w 1572"/>
              <a:gd name="T25" fmla="*/ 359 h 1071"/>
              <a:gd name="T26" fmla="*/ 1365 w 1572"/>
              <a:gd name="T27" fmla="*/ 428 h 1071"/>
              <a:gd name="T28" fmla="*/ 504 w 1572"/>
              <a:gd name="T29" fmla="*/ 783 h 1071"/>
              <a:gd name="T30" fmla="*/ 358 w 1572"/>
              <a:gd name="T31" fmla="*/ 927 h 1071"/>
              <a:gd name="T32" fmla="*/ 504 w 1572"/>
              <a:gd name="T33" fmla="*/ 1071 h 1071"/>
              <a:gd name="T34" fmla="*/ 504 w 1572"/>
              <a:gd name="T35" fmla="*/ 783 h 1071"/>
              <a:gd name="T36" fmla="*/ 422 w 1572"/>
              <a:gd name="T37" fmla="*/ 927 h 1071"/>
              <a:gd name="T38" fmla="*/ 582 w 1572"/>
              <a:gd name="T39" fmla="*/ 927 h 1071"/>
              <a:gd name="T40" fmla="*/ 290 w 1572"/>
              <a:gd name="T41" fmla="*/ 822 h 1071"/>
              <a:gd name="T42" fmla="*/ 226 w 1572"/>
              <a:gd name="T43" fmla="*/ 737 h 1071"/>
              <a:gd name="T44" fmla="*/ 162 w 1572"/>
              <a:gd name="T45" fmla="*/ 737 h 1071"/>
              <a:gd name="T46" fmla="*/ 194 w 1572"/>
              <a:gd name="T47" fmla="*/ 886 h 1071"/>
              <a:gd name="T48" fmla="*/ 322 w 1572"/>
              <a:gd name="T49" fmla="*/ 854 h 1071"/>
              <a:gd name="T50" fmla="*/ 452 w 1572"/>
              <a:gd name="T51" fmla="*/ 648 h 1071"/>
              <a:gd name="T52" fmla="*/ 32 w 1572"/>
              <a:gd name="T53" fmla="*/ 616 h 1071"/>
              <a:gd name="T54" fmla="*/ 32 w 1572"/>
              <a:gd name="T55" fmla="*/ 680 h 1071"/>
              <a:gd name="T56" fmla="*/ 452 w 1572"/>
              <a:gd name="T57" fmla="*/ 648 h 1071"/>
              <a:gd name="T58" fmla="*/ 485 w 1572"/>
              <a:gd name="T59" fmla="*/ 535 h 1071"/>
              <a:gd name="T60" fmla="*/ 486 w 1572"/>
              <a:gd name="T61" fmla="*/ 471 h 1071"/>
              <a:gd name="T62" fmla="*/ 97 w 1572"/>
              <a:gd name="T63" fmla="*/ 468 h 1071"/>
              <a:gd name="T64" fmla="*/ 97 w 1572"/>
              <a:gd name="T65" fmla="*/ 532 h 1071"/>
              <a:gd name="T66" fmla="*/ 551 w 1572"/>
              <a:gd name="T67" fmla="*/ 387 h 1071"/>
              <a:gd name="T68" fmla="*/ 551 w 1572"/>
              <a:gd name="T69" fmla="*/ 323 h 1071"/>
              <a:gd name="T70" fmla="*/ 130 w 1572"/>
              <a:gd name="T71" fmla="*/ 355 h 1071"/>
              <a:gd name="T72" fmla="*/ 1560 w 1572"/>
              <a:gd name="T73" fmla="*/ 344 h 1071"/>
              <a:gd name="T74" fmla="*/ 1310 w 1572"/>
              <a:gd name="T75" fmla="*/ 147 h 1071"/>
              <a:gd name="T76" fmla="*/ 1041 w 1572"/>
              <a:gd name="T77" fmla="*/ 32 h 1071"/>
              <a:gd name="T78" fmla="*/ 194 w 1572"/>
              <a:gd name="T79" fmla="*/ 0 h 1071"/>
              <a:gd name="T80" fmla="*/ 162 w 1572"/>
              <a:gd name="T81" fmla="*/ 266 h 1071"/>
              <a:gd name="T82" fmla="*/ 226 w 1572"/>
              <a:gd name="T83" fmla="*/ 266 h 1071"/>
              <a:gd name="T84" fmla="*/ 977 w 1572"/>
              <a:gd name="T85" fmla="*/ 64 h 1071"/>
              <a:gd name="T86" fmla="*/ 715 w 1572"/>
              <a:gd name="T87" fmla="*/ 822 h 1071"/>
              <a:gd name="T88" fmla="*/ 715 w 1572"/>
              <a:gd name="T89" fmla="*/ 886 h 1071"/>
              <a:gd name="T90" fmla="*/ 1137 w 1572"/>
              <a:gd name="T91" fmla="*/ 854 h 1071"/>
              <a:gd name="T92" fmla="*/ 1041 w 1572"/>
              <a:gd name="T93" fmla="*/ 822 h 1071"/>
              <a:gd name="T94" fmla="*/ 1299 w 1572"/>
              <a:gd name="T95" fmla="*/ 211 h 1071"/>
              <a:gd name="T96" fmla="*/ 1505 w 1572"/>
              <a:gd name="T97" fmla="*/ 822 h 1071"/>
              <a:gd name="T98" fmla="*/ 1440 w 1572"/>
              <a:gd name="T99" fmla="*/ 854 h 1071"/>
              <a:gd name="T100" fmla="*/ 1537 w 1572"/>
              <a:gd name="T101" fmla="*/ 886 h 1071"/>
              <a:gd name="T102" fmla="*/ 1572 w 1572"/>
              <a:gd name="T103" fmla="*/ 369 h 1071"/>
              <a:gd name="T104" fmla="*/ 1560 w 1572"/>
              <a:gd name="T105" fmla="*/ 344 h 10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72" h="1071">
                <a:moveTo>
                  <a:pt x="1285" y="783"/>
                </a:moveTo>
                <a:cubicBezTo>
                  <a:pt x="1247" y="783"/>
                  <a:pt x="1210" y="798"/>
                  <a:pt x="1183" y="825"/>
                </a:cubicBezTo>
                <a:cubicBezTo>
                  <a:pt x="1155" y="853"/>
                  <a:pt x="1140" y="889"/>
                  <a:pt x="1140" y="927"/>
                </a:cubicBezTo>
                <a:cubicBezTo>
                  <a:pt x="1140" y="965"/>
                  <a:pt x="1155" y="1001"/>
                  <a:pt x="1183" y="1029"/>
                </a:cubicBezTo>
                <a:cubicBezTo>
                  <a:pt x="1210" y="1056"/>
                  <a:pt x="1247" y="1071"/>
                  <a:pt x="1285" y="1071"/>
                </a:cubicBezTo>
                <a:cubicBezTo>
                  <a:pt x="1364" y="1071"/>
                  <a:pt x="1428" y="1006"/>
                  <a:pt x="1428" y="927"/>
                </a:cubicBezTo>
                <a:cubicBezTo>
                  <a:pt x="1428" y="848"/>
                  <a:pt x="1364" y="783"/>
                  <a:pt x="1285" y="783"/>
                </a:cubicBezTo>
                <a:close/>
                <a:moveTo>
                  <a:pt x="1285" y="1007"/>
                </a:moveTo>
                <a:cubicBezTo>
                  <a:pt x="1241" y="1007"/>
                  <a:pt x="1204" y="970"/>
                  <a:pt x="1204" y="927"/>
                </a:cubicBezTo>
                <a:cubicBezTo>
                  <a:pt x="1204" y="883"/>
                  <a:pt x="1241" y="847"/>
                  <a:pt x="1285" y="847"/>
                </a:cubicBezTo>
                <a:cubicBezTo>
                  <a:pt x="1329" y="847"/>
                  <a:pt x="1364" y="883"/>
                  <a:pt x="1364" y="927"/>
                </a:cubicBezTo>
                <a:cubicBezTo>
                  <a:pt x="1364" y="971"/>
                  <a:pt x="1329" y="1007"/>
                  <a:pt x="1285" y="1007"/>
                </a:cubicBezTo>
                <a:close/>
                <a:moveTo>
                  <a:pt x="1322" y="303"/>
                </a:moveTo>
                <a:cubicBezTo>
                  <a:pt x="1316" y="298"/>
                  <a:pt x="1309" y="295"/>
                  <a:pt x="1301" y="295"/>
                </a:cubicBezTo>
                <a:cubicBezTo>
                  <a:pt x="1137" y="295"/>
                  <a:pt x="1137" y="295"/>
                  <a:pt x="1137" y="295"/>
                </a:cubicBezTo>
                <a:cubicBezTo>
                  <a:pt x="1119" y="295"/>
                  <a:pt x="1105" y="309"/>
                  <a:pt x="1105" y="327"/>
                </a:cubicBezTo>
                <a:cubicBezTo>
                  <a:pt x="1105" y="589"/>
                  <a:pt x="1105" y="589"/>
                  <a:pt x="1105" y="589"/>
                </a:cubicBezTo>
                <a:cubicBezTo>
                  <a:pt x="1105" y="607"/>
                  <a:pt x="1119" y="621"/>
                  <a:pt x="1137" y="621"/>
                </a:cubicBezTo>
                <a:cubicBezTo>
                  <a:pt x="1397" y="621"/>
                  <a:pt x="1397" y="621"/>
                  <a:pt x="1397" y="621"/>
                </a:cubicBezTo>
                <a:cubicBezTo>
                  <a:pt x="1415" y="621"/>
                  <a:pt x="1429" y="607"/>
                  <a:pt x="1429" y="589"/>
                </a:cubicBezTo>
                <a:cubicBezTo>
                  <a:pt x="1429" y="414"/>
                  <a:pt x="1429" y="414"/>
                  <a:pt x="1429" y="414"/>
                </a:cubicBezTo>
                <a:cubicBezTo>
                  <a:pt x="1429" y="405"/>
                  <a:pt x="1425" y="396"/>
                  <a:pt x="1418" y="390"/>
                </a:cubicBezTo>
                <a:lnTo>
                  <a:pt x="1322" y="303"/>
                </a:lnTo>
                <a:close/>
                <a:moveTo>
                  <a:pt x="1365" y="557"/>
                </a:moveTo>
                <a:cubicBezTo>
                  <a:pt x="1169" y="557"/>
                  <a:pt x="1169" y="557"/>
                  <a:pt x="1169" y="557"/>
                </a:cubicBezTo>
                <a:cubicBezTo>
                  <a:pt x="1169" y="359"/>
                  <a:pt x="1169" y="359"/>
                  <a:pt x="1169" y="359"/>
                </a:cubicBezTo>
                <a:cubicBezTo>
                  <a:pt x="1288" y="359"/>
                  <a:pt x="1288" y="359"/>
                  <a:pt x="1288" y="359"/>
                </a:cubicBezTo>
                <a:cubicBezTo>
                  <a:pt x="1365" y="428"/>
                  <a:pt x="1365" y="428"/>
                  <a:pt x="1365" y="428"/>
                </a:cubicBezTo>
                <a:lnTo>
                  <a:pt x="1365" y="557"/>
                </a:lnTo>
                <a:close/>
                <a:moveTo>
                  <a:pt x="504" y="783"/>
                </a:moveTo>
                <a:cubicBezTo>
                  <a:pt x="465" y="783"/>
                  <a:pt x="429" y="798"/>
                  <a:pt x="401" y="825"/>
                </a:cubicBezTo>
                <a:cubicBezTo>
                  <a:pt x="374" y="853"/>
                  <a:pt x="358" y="889"/>
                  <a:pt x="358" y="927"/>
                </a:cubicBezTo>
                <a:cubicBezTo>
                  <a:pt x="358" y="965"/>
                  <a:pt x="373" y="1001"/>
                  <a:pt x="401" y="1029"/>
                </a:cubicBezTo>
                <a:cubicBezTo>
                  <a:pt x="429" y="1056"/>
                  <a:pt x="465" y="1071"/>
                  <a:pt x="504" y="1071"/>
                </a:cubicBezTo>
                <a:cubicBezTo>
                  <a:pt x="582" y="1071"/>
                  <a:pt x="646" y="1006"/>
                  <a:pt x="646" y="927"/>
                </a:cubicBezTo>
                <a:cubicBezTo>
                  <a:pt x="646" y="848"/>
                  <a:pt x="582" y="783"/>
                  <a:pt x="504" y="783"/>
                </a:cubicBezTo>
                <a:close/>
                <a:moveTo>
                  <a:pt x="504" y="1007"/>
                </a:moveTo>
                <a:cubicBezTo>
                  <a:pt x="459" y="1007"/>
                  <a:pt x="422" y="970"/>
                  <a:pt x="422" y="927"/>
                </a:cubicBezTo>
                <a:cubicBezTo>
                  <a:pt x="422" y="883"/>
                  <a:pt x="459" y="847"/>
                  <a:pt x="504" y="847"/>
                </a:cubicBezTo>
                <a:cubicBezTo>
                  <a:pt x="547" y="847"/>
                  <a:pt x="582" y="883"/>
                  <a:pt x="582" y="927"/>
                </a:cubicBezTo>
                <a:cubicBezTo>
                  <a:pt x="582" y="971"/>
                  <a:pt x="547" y="1007"/>
                  <a:pt x="504" y="1007"/>
                </a:cubicBezTo>
                <a:close/>
                <a:moveTo>
                  <a:pt x="290" y="822"/>
                </a:moveTo>
                <a:cubicBezTo>
                  <a:pt x="226" y="822"/>
                  <a:pt x="226" y="822"/>
                  <a:pt x="226" y="822"/>
                </a:cubicBezTo>
                <a:cubicBezTo>
                  <a:pt x="226" y="737"/>
                  <a:pt x="226" y="737"/>
                  <a:pt x="226" y="737"/>
                </a:cubicBezTo>
                <a:cubicBezTo>
                  <a:pt x="226" y="720"/>
                  <a:pt x="211" y="705"/>
                  <a:pt x="194" y="705"/>
                </a:cubicBezTo>
                <a:cubicBezTo>
                  <a:pt x="176" y="705"/>
                  <a:pt x="162" y="720"/>
                  <a:pt x="162" y="737"/>
                </a:cubicBezTo>
                <a:cubicBezTo>
                  <a:pt x="162" y="854"/>
                  <a:pt x="162" y="854"/>
                  <a:pt x="162" y="854"/>
                </a:cubicBezTo>
                <a:cubicBezTo>
                  <a:pt x="162" y="872"/>
                  <a:pt x="176" y="886"/>
                  <a:pt x="194" y="886"/>
                </a:cubicBezTo>
                <a:cubicBezTo>
                  <a:pt x="290" y="886"/>
                  <a:pt x="290" y="886"/>
                  <a:pt x="290" y="886"/>
                </a:cubicBezTo>
                <a:cubicBezTo>
                  <a:pt x="308" y="886"/>
                  <a:pt x="322" y="872"/>
                  <a:pt x="322" y="854"/>
                </a:cubicBezTo>
                <a:cubicBezTo>
                  <a:pt x="322" y="837"/>
                  <a:pt x="308" y="822"/>
                  <a:pt x="290" y="822"/>
                </a:cubicBezTo>
                <a:close/>
                <a:moveTo>
                  <a:pt x="452" y="648"/>
                </a:moveTo>
                <a:cubicBezTo>
                  <a:pt x="452" y="630"/>
                  <a:pt x="438" y="616"/>
                  <a:pt x="420" y="616"/>
                </a:cubicBezTo>
                <a:cubicBezTo>
                  <a:pt x="32" y="616"/>
                  <a:pt x="32" y="616"/>
                  <a:pt x="32" y="616"/>
                </a:cubicBezTo>
                <a:cubicBezTo>
                  <a:pt x="15" y="616"/>
                  <a:pt x="0" y="630"/>
                  <a:pt x="0" y="648"/>
                </a:cubicBezTo>
                <a:cubicBezTo>
                  <a:pt x="0" y="665"/>
                  <a:pt x="15" y="680"/>
                  <a:pt x="32" y="680"/>
                </a:cubicBezTo>
                <a:cubicBezTo>
                  <a:pt x="420" y="680"/>
                  <a:pt x="420" y="680"/>
                  <a:pt x="420" y="680"/>
                </a:cubicBezTo>
                <a:cubicBezTo>
                  <a:pt x="438" y="680"/>
                  <a:pt x="452" y="666"/>
                  <a:pt x="452" y="648"/>
                </a:cubicBezTo>
                <a:close/>
                <a:moveTo>
                  <a:pt x="97" y="532"/>
                </a:moveTo>
                <a:cubicBezTo>
                  <a:pt x="485" y="535"/>
                  <a:pt x="485" y="535"/>
                  <a:pt x="485" y="535"/>
                </a:cubicBezTo>
                <a:cubicBezTo>
                  <a:pt x="503" y="535"/>
                  <a:pt x="517" y="521"/>
                  <a:pt x="518" y="503"/>
                </a:cubicBezTo>
                <a:cubicBezTo>
                  <a:pt x="518" y="485"/>
                  <a:pt x="504" y="471"/>
                  <a:pt x="486" y="471"/>
                </a:cubicBezTo>
                <a:cubicBezTo>
                  <a:pt x="98" y="468"/>
                  <a:pt x="98" y="468"/>
                  <a:pt x="98" y="468"/>
                </a:cubicBezTo>
                <a:cubicBezTo>
                  <a:pt x="97" y="468"/>
                  <a:pt x="97" y="468"/>
                  <a:pt x="97" y="468"/>
                </a:cubicBezTo>
                <a:cubicBezTo>
                  <a:pt x="80" y="468"/>
                  <a:pt x="65" y="482"/>
                  <a:pt x="65" y="500"/>
                </a:cubicBezTo>
                <a:cubicBezTo>
                  <a:pt x="65" y="518"/>
                  <a:pt x="80" y="532"/>
                  <a:pt x="97" y="532"/>
                </a:cubicBezTo>
                <a:close/>
                <a:moveTo>
                  <a:pt x="162" y="387"/>
                </a:moveTo>
                <a:cubicBezTo>
                  <a:pt x="551" y="387"/>
                  <a:pt x="551" y="387"/>
                  <a:pt x="551" y="387"/>
                </a:cubicBezTo>
                <a:cubicBezTo>
                  <a:pt x="568" y="387"/>
                  <a:pt x="583" y="373"/>
                  <a:pt x="583" y="355"/>
                </a:cubicBezTo>
                <a:cubicBezTo>
                  <a:pt x="583" y="337"/>
                  <a:pt x="568" y="323"/>
                  <a:pt x="551" y="323"/>
                </a:cubicBezTo>
                <a:cubicBezTo>
                  <a:pt x="162" y="323"/>
                  <a:pt x="162" y="323"/>
                  <a:pt x="162" y="323"/>
                </a:cubicBezTo>
                <a:cubicBezTo>
                  <a:pt x="145" y="323"/>
                  <a:pt x="130" y="337"/>
                  <a:pt x="130" y="355"/>
                </a:cubicBezTo>
                <a:cubicBezTo>
                  <a:pt x="130" y="373"/>
                  <a:pt x="145" y="387"/>
                  <a:pt x="162" y="387"/>
                </a:cubicBezTo>
                <a:close/>
                <a:moveTo>
                  <a:pt x="1560" y="344"/>
                </a:moveTo>
                <a:cubicBezTo>
                  <a:pt x="1331" y="154"/>
                  <a:pt x="1331" y="154"/>
                  <a:pt x="1331" y="154"/>
                </a:cubicBezTo>
                <a:cubicBezTo>
                  <a:pt x="1325" y="149"/>
                  <a:pt x="1318" y="147"/>
                  <a:pt x="1310" y="147"/>
                </a:cubicBezTo>
                <a:cubicBezTo>
                  <a:pt x="1041" y="147"/>
                  <a:pt x="1041" y="147"/>
                  <a:pt x="1041" y="147"/>
                </a:cubicBezTo>
                <a:cubicBezTo>
                  <a:pt x="1041" y="32"/>
                  <a:pt x="1041" y="32"/>
                  <a:pt x="1041" y="32"/>
                </a:cubicBezTo>
                <a:cubicBezTo>
                  <a:pt x="1041" y="14"/>
                  <a:pt x="1026" y="0"/>
                  <a:pt x="1009" y="0"/>
                </a:cubicBezTo>
                <a:cubicBezTo>
                  <a:pt x="194" y="0"/>
                  <a:pt x="194" y="0"/>
                  <a:pt x="194" y="0"/>
                </a:cubicBezTo>
                <a:cubicBezTo>
                  <a:pt x="176" y="0"/>
                  <a:pt x="162" y="14"/>
                  <a:pt x="162" y="32"/>
                </a:cubicBezTo>
                <a:cubicBezTo>
                  <a:pt x="162" y="266"/>
                  <a:pt x="162" y="266"/>
                  <a:pt x="162" y="266"/>
                </a:cubicBezTo>
                <a:cubicBezTo>
                  <a:pt x="162" y="283"/>
                  <a:pt x="176" y="298"/>
                  <a:pt x="194" y="298"/>
                </a:cubicBezTo>
                <a:cubicBezTo>
                  <a:pt x="211" y="298"/>
                  <a:pt x="226" y="283"/>
                  <a:pt x="226" y="266"/>
                </a:cubicBezTo>
                <a:cubicBezTo>
                  <a:pt x="226" y="64"/>
                  <a:pt x="226" y="64"/>
                  <a:pt x="226" y="64"/>
                </a:cubicBezTo>
                <a:cubicBezTo>
                  <a:pt x="977" y="64"/>
                  <a:pt x="977" y="64"/>
                  <a:pt x="977" y="64"/>
                </a:cubicBezTo>
                <a:cubicBezTo>
                  <a:pt x="977" y="822"/>
                  <a:pt x="977" y="822"/>
                  <a:pt x="977" y="822"/>
                </a:cubicBezTo>
                <a:cubicBezTo>
                  <a:pt x="715" y="822"/>
                  <a:pt x="715" y="822"/>
                  <a:pt x="715" y="822"/>
                </a:cubicBezTo>
                <a:cubicBezTo>
                  <a:pt x="697" y="822"/>
                  <a:pt x="683" y="837"/>
                  <a:pt x="683" y="854"/>
                </a:cubicBezTo>
                <a:cubicBezTo>
                  <a:pt x="683" y="872"/>
                  <a:pt x="697" y="886"/>
                  <a:pt x="715" y="886"/>
                </a:cubicBezTo>
                <a:cubicBezTo>
                  <a:pt x="1105" y="886"/>
                  <a:pt x="1105" y="886"/>
                  <a:pt x="1105" y="886"/>
                </a:cubicBezTo>
                <a:cubicBezTo>
                  <a:pt x="1123" y="886"/>
                  <a:pt x="1137" y="872"/>
                  <a:pt x="1137" y="854"/>
                </a:cubicBezTo>
                <a:cubicBezTo>
                  <a:pt x="1137" y="837"/>
                  <a:pt x="1123" y="822"/>
                  <a:pt x="1105" y="822"/>
                </a:cubicBezTo>
                <a:cubicBezTo>
                  <a:pt x="1041" y="822"/>
                  <a:pt x="1041" y="822"/>
                  <a:pt x="1041" y="822"/>
                </a:cubicBezTo>
                <a:cubicBezTo>
                  <a:pt x="1041" y="211"/>
                  <a:pt x="1041" y="211"/>
                  <a:pt x="1041" y="211"/>
                </a:cubicBezTo>
                <a:cubicBezTo>
                  <a:pt x="1299" y="211"/>
                  <a:pt x="1299" y="211"/>
                  <a:pt x="1299" y="211"/>
                </a:cubicBezTo>
                <a:cubicBezTo>
                  <a:pt x="1508" y="384"/>
                  <a:pt x="1508" y="384"/>
                  <a:pt x="1508" y="384"/>
                </a:cubicBezTo>
                <a:cubicBezTo>
                  <a:pt x="1505" y="822"/>
                  <a:pt x="1505" y="822"/>
                  <a:pt x="1505" y="822"/>
                </a:cubicBezTo>
                <a:cubicBezTo>
                  <a:pt x="1472" y="822"/>
                  <a:pt x="1472" y="822"/>
                  <a:pt x="1472" y="822"/>
                </a:cubicBezTo>
                <a:cubicBezTo>
                  <a:pt x="1455" y="822"/>
                  <a:pt x="1440" y="836"/>
                  <a:pt x="1440" y="854"/>
                </a:cubicBezTo>
                <a:cubicBezTo>
                  <a:pt x="1440" y="871"/>
                  <a:pt x="1455" y="886"/>
                  <a:pt x="1472" y="886"/>
                </a:cubicBezTo>
                <a:cubicBezTo>
                  <a:pt x="1537" y="886"/>
                  <a:pt x="1537" y="886"/>
                  <a:pt x="1537" y="886"/>
                </a:cubicBezTo>
                <a:cubicBezTo>
                  <a:pt x="1555" y="886"/>
                  <a:pt x="1569" y="872"/>
                  <a:pt x="1569" y="854"/>
                </a:cubicBezTo>
                <a:cubicBezTo>
                  <a:pt x="1572" y="369"/>
                  <a:pt x="1572" y="369"/>
                  <a:pt x="1572" y="369"/>
                </a:cubicBezTo>
                <a:cubicBezTo>
                  <a:pt x="1571" y="359"/>
                  <a:pt x="1567" y="350"/>
                  <a:pt x="1560" y="344"/>
                </a:cubicBezTo>
                <a:close/>
                <a:moveTo>
                  <a:pt x="1560" y="344"/>
                </a:moveTo>
                <a:cubicBezTo>
                  <a:pt x="1560" y="344"/>
                  <a:pt x="1560" y="344"/>
                  <a:pt x="1560" y="344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211F03A-7B67-4F94-8FAB-DCD0C2A88B39}"/>
              </a:ext>
            </a:extLst>
          </p:cNvPr>
          <p:cNvGrpSpPr/>
          <p:nvPr/>
        </p:nvGrpSpPr>
        <p:grpSpPr>
          <a:xfrm flipH="1">
            <a:off x="3933311" y="1105763"/>
            <a:ext cx="249305" cy="986079"/>
            <a:chOff x="146050" y="1357313"/>
            <a:chExt cx="1598613" cy="6323012"/>
          </a:xfrm>
        </p:grpSpPr>
        <p:sp>
          <p:nvSpPr>
            <p:cNvPr id="93" name="Freeform 53">
              <a:extLst>
                <a:ext uri="{FF2B5EF4-FFF2-40B4-BE49-F238E27FC236}">
                  <a16:creationId xmlns:a16="http://schemas.microsoft.com/office/drawing/2014/main" id="{5BC7D442-ADE0-40AC-A570-2FF3C80BB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413" y="4052888"/>
              <a:ext cx="277813" cy="346075"/>
            </a:xfrm>
            <a:custGeom>
              <a:avLst/>
              <a:gdLst>
                <a:gd name="T0" fmla="*/ 8 w 91"/>
                <a:gd name="T1" fmla="*/ 11 h 114"/>
                <a:gd name="T2" fmla="*/ 4 w 91"/>
                <a:gd name="T3" fmla="*/ 96 h 114"/>
                <a:gd name="T4" fmla="*/ 38 w 91"/>
                <a:gd name="T5" fmla="*/ 114 h 114"/>
                <a:gd name="T6" fmla="*/ 87 w 91"/>
                <a:gd name="T7" fmla="*/ 89 h 114"/>
                <a:gd name="T8" fmla="*/ 77 w 91"/>
                <a:gd name="T9" fmla="*/ 43 h 114"/>
                <a:gd name="T10" fmla="*/ 66 w 91"/>
                <a:gd name="T11" fmla="*/ 0 h 114"/>
                <a:gd name="T12" fmla="*/ 8 w 91"/>
                <a:gd name="T13" fmla="*/ 1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14">
                  <a:moveTo>
                    <a:pt x="8" y="11"/>
                  </a:moveTo>
                  <a:cubicBezTo>
                    <a:pt x="8" y="11"/>
                    <a:pt x="0" y="91"/>
                    <a:pt x="4" y="96"/>
                  </a:cubicBezTo>
                  <a:cubicBezTo>
                    <a:pt x="9" y="101"/>
                    <a:pt x="32" y="114"/>
                    <a:pt x="38" y="114"/>
                  </a:cubicBezTo>
                  <a:cubicBezTo>
                    <a:pt x="43" y="114"/>
                    <a:pt x="83" y="99"/>
                    <a:pt x="87" y="89"/>
                  </a:cubicBezTo>
                  <a:cubicBezTo>
                    <a:pt x="91" y="80"/>
                    <a:pt x="88" y="57"/>
                    <a:pt x="77" y="43"/>
                  </a:cubicBezTo>
                  <a:cubicBezTo>
                    <a:pt x="64" y="28"/>
                    <a:pt x="66" y="0"/>
                    <a:pt x="66" y="0"/>
                  </a:cubicBezTo>
                  <a:lnTo>
                    <a:pt x="8" y="11"/>
                  </a:ln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4" name="Freeform 54">
              <a:extLst>
                <a:ext uri="{FF2B5EF4-FFF2-40B4-BE49-F238E27FC236}">
                  <a16:creationId xmlns:a16="http://schemas.microsoft.com/office/drawing/2014/main" id="{9ABE4DAA-2FBA-41A3-84ED-692DB245A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050" y="6697663"/>
              <a:ext cx="717550" cy="620713"/>
            </a:xfrm>
            <a:custGeom>
              <a:avLst/>
              <a:gdLst>
                <a:gd name="T0" fmla="*/ 135 w 235"/>
                <a:gd name="T1" fmla="*/ 29 h 205"/>
                <a:gd name="T2" fmla="*/ 29 w 235"/>
                <a:gd name="T3" fmla="*/ 179 h 205"/>
                <a:gd name="T4" fmla="*/ 235 w 235"/>
                <a:gd name="T5" fmla="*/ 90 h 205"/>
                <a:gd name="T6" fmla="*/ 224 w 235"/>
                <a:gd name="T7" fmla="*/ 0 h 205"/>
                <a:gd name="T8" fmla="*/ 135 w 235"/>
                <a:gd name="T9" fmla="*/ 29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205">
                  <a:moveTo>
                    <a:pt x="135" y="29"/>
                  </a:moveTo>
                  <a:cubicBezTo>
                    <a:pt x="135" y="29"/>
                    <a:pt x="0" y="161"/>
                    <a:pt x="29" y="179"/>
                  </a:cubicBezTo>
                  <a:cubicBezTo>
                    <a:pt x="70" y="205"/>
                    <a:pt x="235" y="99"/>
                    <a:pt x="235" y="90"/>
                  </a:cubicBezTo>
                  <a:cubicBezTo>
                    <a:pt x="235" y="82"/>
                    <a:pt x="224" y="0"/>
                    <a:pt x="224" y="0"/>
                  </a:cubicBezTo>
                  <a:lnTo>
                    <a:pt x="135" y="29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5" name="Freeform 55">
              <a:extLst>
                <a:ext uri="{FF2B5EF4-FFF2-40B4-BE49-F238E27FC236}">
                  <a16:creationId xmlns:a16="http://schemas.microsoft.com/office/drawing/2014/main" id="{C6D3F6F1-B8E3-4455-A70E-5491EB409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963" y="7004050"/>
              <a:ext cx="704850" cy="676275"/>
            </a:xfrm>
            <a:custGeom>
              <a:avLst/>
              <a:gdLst>
                <a:gd name="T0" fmla="*/ 130 w 231"/>
                <a:gd name="T1" fmla="*/ 29 h 223"/>
                <a:gd name="T2" fmla="*/ 38 w 231"/>
                <a:gd name="T3" fmla="*/ 196 h 223"/>
                <a:gd name="T4" fmla="*/ 231 w 231"/>
                <a:gd name="T5" fmla="*/ 91 h 223"/>
                <a:gd name="T6" fmla="*/ 219 w 231"/>
                <a:gd name="T7" fmla="*/ 0 h 223"/>
                <a:gd name="T8" fmla="*/ 130 w 231"/>
                <a:gd name="T9" fmla="*/ 29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223">
                  <a:moveTo>
                    <a:pt x="130" y="29"/>
                  </a:moveTo>
                  <a:cubicBezTo>
                    <a:pt x="130" y="29"/>
                    <a:pt x="0" y="171"/>
                    <a:pt x="38" y="196"/>
                  </a:cubicBezTo>
                  <a:cubicBezTo>
                    <a:pt x="78" y="223"/>
                    <a:pt x="231" y="99"/>
                    <a:pt x="231" y="91"/>
                  </a:cubicBezTo>
                  <a:cubicBezTo>
                    <a:pt x="231" y="82"/>
                    <a:pt x="219" y="0"/>
                    <a:pt x="219" y="0"/>
                  </a:cubicBezTo>
                  <a:lnTo>
                    <a:pt x="130" y="29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6" name="Freeform 56">
              <a:extLst>
                <a:ext uri="{FF2B5EF4-FFF2-40B4-BE49-F238E27FC236}">
                  <a16:creationId xmlns:a16="http://schemas.microsoft.com/office/drawing/2014/main" id="{5564556C-8D2F-466F-89ED-76048A966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025" y="4311650"/>
              <a:ext cx="985838" cy="2889250"/>
            </a:xfrm>
            <a:custGeom>
              <a:avLst/>
              <a:gdLst>
                <a:gd name="T0" fmla="*/ 5 w 323"/>
                <a:gd name="T1" fmla="*/ 0 h 952"/>
                <a:gd name="T2" fmla="*/ 2 w 323"/>
                <a:gd name="T3" fmla="*/ 829 h 952"/>
                <a:gd name="T4" fmla="*/ 65 w 323"/>
                <a:gd name="T5" fmla="*/ 854 h 952"/>
                <a:gd name="T6" fmla="*/ 133 w 323"/>
                <a:gd name="T7" fmla="*/ 823 h 952"/>
                <a:gd name="T8" fmla="*/ 150 w 323"/>
                <a:gd name="T9" fmla="*/ 222 h 952"/>
                <a:gd name="T10" fmla="*/ 154 w 323"/>
                <a:gd name="T11" fmla="*/ 222 h 952"/>
                <a:gd name="T12" fmla="*/ 188 w 323"/>
                <a:gd name="T13" fmla="*/ 933 h 952"/>
                <a:gd name="T14" fmla="*/ 248 w 323"/>
                <a:gd name="T15" fmla="*/ 952 h 952"/>
                <a:gd name="T16" fmla="*/ 317 w 323"/>
                <a:gd name="T17" fmla="*/ 921 h 952"/>
                <a:gd name="T18" fmla="*/ 323 w 323"/>
                <a:gd name="T19" fmla="*/ 28 h 952"/>
                <a:gd name="T20" fmla="*/ 5 w 323"/>
                <a:gd name="T21" fmla="*/ 0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3" h="952">
                  <a:moveTo>
                    <a:pt x="5" y="0"/>
                  </a:moveTo>
                  <a:cubicBezTo>
                    <a:pt x="2" y="829"/>
                    <a:pt x="2" y="829"/>
                    <a:pt x="2" y="829"/>
                  </a:cubicBezTo>
                  <a:cubicBezTo>
                    <a:pt x="2" y="829"/>
                    <a:pt x="0" y="854"/>
                    <a:pt x="65" y="854"/>
                  </a:cubicBezTo>
                  <a:cubicBezTo>
                    <a:pt x="130" y="854"/>
                    <a:pt x="133" y="823"/>
                    <a:pt x="133" y="823"/>
                  </a:cubicBezTo>
                  <a:cubicBezTo>
                    <a:pt x="150" y="222"/>
                    <a:pt x="150" y="222"/>
                    <a:pt x="150" y="222"/>
                  </a:cubicBezTo>
                  <a:cubicBezTo>
                    <a:pt x="154" y="222"/>
                    <a:pt x="154" y="222"/>
                    <a:pt x="154" y="222"/>
                  </a:cubicBezTo>
                  <a:cubicBezTo>
                    <a:pt x="188" y="933"/>
                    <a:pt x="188" y="933"/>
                    <a:pt x="188" y="933"/>
                  </a:cubicBezTo>
                  <a:cubicBezTo>
                    <a:pt x="188" y="933"/>
                    <a:pt x="184" y="952"/>
                    <a:pt x="248" y="952"/>
                  </a:cubicBezTo>
                  <a:cubicBezTo>
                    <a:pt x="313" y="952"/>
                    <a:pt x="317" y="921"/>
                    <a:pt x="317" y="921"/>
                  </a:cubicBezTo>
                  <a:cubicBezTo>
                    <a:pt x="323" y="28"/>
                    <a:pt x="323" y="28"/>
                    <a:pt x="323" y="28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7" name="Freeform 57">
              <a:extLst>
                <a:ext uri="{FF2B5EF4-FFF2-40B4-BE49-F238E27FC236}">
                  <a16:creationId xmlns:a16="http://schemas.microsoft.com/office/drawing/2014/main" id="{70D5B01B-E45B-44BD-814C-DED76FF646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813" y="2395538"/>
              <a:ext cx="533400" cy="1836738"/>
            </a:xfrm>
            <a:custGeom>
              <a:avLst/>
              <a:gdLst>
                <a:gd name="T0" fmla="*/ 109 w 175"/>
                <a:gd name="T1" fmla="*/ 1 h 605"/>
                <a:gd name="T2" fmla="*/ 32 w 175"/>
                <a:gd name="T3" fmla="*/ 98 h 605"/>
                <a:gd name="T4" fmla="*/ 16 w 175"/>
                <a:gd name="T5" fmla="*/ 343 h 605"/>
                <a:gd name="T6" fmla="*/ 0 w 175"/>
                <a:gd name="T7" fmla="*/ 557 h 605"/>
                <a:gd name="T8" fmla="*/ 68 w 175"/>
                <a:gd name="T9" fmla="*/ 585 h 605"/>
                <a:gd name="T10" fmla="*/ 106 w 175"/>
                <a:gd name="T11" fmla="*/ 316 h 605"/>
                <a:gd name="T12" fmla="*/ 109 w 175"/>
                <a:gd name="T13" fmla="*/ 1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605">
                  <a:moveTo>
                    <a:pt x="109" y="1"/>
                  </a:moveTo>
                  <a:cubicBezTo>
                    <a:pt x="99" y="0"/>
                    <a:pt x="43" y="11"/>
                    <a:pt x="32" y="98"/>
                  </a:cubicBezTo>
                  <a:cubicBezTo>
                    <a:pt x="28" y="129"/>
                    <a:pt x="20" y="239"/>
                    <a:pt x="16" y="343"/>
                  </a:cubicBezTo>
                  <a:cubicBezTo>
                    <a:pt x="11" y="463"/>
                    <a:pt x="0" y="557"/>
                    <a:pt x="0" y="557"/>
                  </a:cubicBezTo>
                  <a:cubicBezTo>
                    <a:pt x="0" y="584"/>
                    <a:pt x="48" y="605"/>
                    <a:pt x="68" y="585"/>
                  </a:cubicBezTo>
                  <a:cubicBezTo>
                    <a:pt x="71" y="582"/>
                    <a:pt x="105" y="438"/>
                    <a:pt x="106" y="316"/>
                  </a:cubicBezTo>
                  <a:cubicBezTo>
                    <a:pt x="108" y="161"/>
                    <a:pt x="175" y="8"/>
                    <a:pt x="109" y="1"/>
                  </a:cubicBez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8" name="Freeform 58">
              <a:extLst>
                <a:ext uri="{FF2B5EF4-FFF2-40B4-BE49-F238E27FC236}">
                  <a16:creationId xmlns:a16="http://schemas.microsoft.com/office/drawing/2014/main" id="{331E53A3-9E29-447B-9840-8B3CA12D2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263" y="2395538"/>
              <a:ext cx="488950" cy="1131888"/>
            </a:xfrm>
            <a:custGeom>
              <a:avLst/>
              <a:gdLst>
                <a:gd name="T0" fmla="*/ 93 w 160"/>
                <a:gd name="T1" fmla="*/ 1 h 373"/>
                <a:gd name="T2" fmla="*/ 15 w 160"/>
                <a:gd name="T3" fmla="*/ 99 h 373"/>
                <a:gd name="T4" fmla="*/ 0 w 160"/>
                <a:gd name="T5" fmla="*/ 348 h 373"/>
                <a:gd name="T6" fmla="*/ 0 w 160"/>
                <a:gd name="T7" fmla="*/ 349 h 373"/>
                <a:gd name="T8" fmla="*/ 89 w 160"/>
                <a:gd name="T9" fmla="*/ 365 h 373"/>
                <a:gd name="T10" fmla="*/ 91 w 160"/>
                <a:gd name="T11" fmla="*/ 320 h 373"/>
                <a:gd name="T12" fmla="*/ 93 w 160"/>
                <a:gd name="T13" fmla="*/ 1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373">
                  <a:moveTo>
                    <a:pt x="93" y="1"/>
                  </a:moveTo>
                  <a:cubicBezTo>
                    <a:pt x="84" y="0"/>
                    <a:pt x="25" y="8"/>
                    <a:pt x="15" y="99"/>
                  </a:cubicBezTo>
                  <a:cubicBezTo>
                    <a:pt x="12" y="130"/>
                    <a:pt x="4" y="242"/>
                    <a:pt x="0" y="348"/>
                  </a:cubicBezTo>
                  <a:cubicBezTo>
                    <a:pt x="0" y="348"/>
                    <a:pt x="0" y="349"/>
                    <a:pt x="0" y="349"/>
                  </a:cubicBezTo>
                  <a:cubicBezTo>
                    <a:pt x="24" y="367"/>
                    <a:pt x="58" y="373"/>
                    <a:pt x="89" y="365"/>
                  </a:cubicBezTo>
                  <a:cubicBezTo>
                    <a:pt x="90" y="350"/>
                    <a:pt x="91" y="335"/>
                    <a:pt x="91" y="320"/>
                  </a:cubicBezTo>
                  <a:cubicBezTo>
                    <a:pt x="93" y="163"/>
                    <a:pt x="160" y="8"/>
                    <a:pt x="93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9" name="Freeform 59">
              <a:extLst>
                <a:ext uri="{FF2B5EF4-FFF2-40B4-BE49-F238E27FC236}">
                  <a16:creationId xmlns:a16="http://schemas.microsoft.com/office/drawing/2014/main" id="{BE7822BC-95D5-4171-BB88-E99F08BDD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0" y="2398713"/>
              <a:ext cx="1165225" cy="2255838"/>
            </a:xfrm>
            <a:custGeom>
              <a:avLst/>
              <a:gdLst>
                <a:gd name="T0" fmla="*/ 15 w 382"/>
                <a:gd name="T1" fmla="*/ 624 h 743"/>
                <a:gd name="T2" fmla="*/ 8 w 382"/>
                <a:gd name="T3" fmla="*/ 355 h 743"/>
                <a:gd name="T4" fmla="*/ 0 w 382"/>
                <a:gd name="T5" fmla="*/ 114 h 743"/>
                <a:gd name="T6" fmla="*/ 68 w 382"/>
                <a:gd name="T7" fmla="*/ 0 h 743"/>
                <a:gd name="T8" fmla="*/ 382 w 382"/>
                <a:gd name="T9" fmla="*/ 125 h 743"/>
                <a:gd name="T10" fmla="*/ 348 w 382"/>
                <a:gd name="T11" fmla="*/ 689 h 743"/>
                <a:gd name="T12" fmla="*/ 15 w 382"/>
                <a:gd name="T13" fmla="*/ 624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2" h="743">
                  <a:moveTo>
                    <a:pt x="15" y="624"/>
                  </a:moveTo>
                  <a:cubicBezTo>
                    <a:pt x="15" y="624"/>
                    <a:pt x="6" y="484"/>
                    <a:pt x="8" y="355"/>
                  </a:cubicBezTo>
                  <a:cubicBezTo>
                    <a:pt x="10" y="247"/>
                    <a:pt x="0" y="141"/>
                    <a:pt x="0" y="114"/>
                  </a:cubicBezTo>
                  <a:cubicBezTo>
                    <a:pt x="1" y="48"/>
                    <a:pt x="43" y="0"/>
                    <a:pt x="68" y="0"/>
                  </a:cubicBezTo>
                  <a:cubicBezTo>
                    <a:pt x="68" y="0"/>
                    <a:pt x="239" y="14"/>
                    <a:pt x="382" y="125"/>
                  </a:cubicBezTo>
                  <a:cubicBezTo>
                    <a:pt x="382" y="125"/>
                    <a:pt x="367" y="683"/>
                    <a:pt x="348" y="689"/>
                  </a:cubicBezTo>
                  <a:cubicBezTo>
                    <a:pt x="191" y="743"/>
                    <a:pt x="21" y="653"/>
                    <a:pt x="15" y="62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0" name="Freeform 60">
              <a:extLst>
                <a:ext uri="{FF2B5EF4-FFF2-40B4-BE49-F238E27FC236}">
                  <a16:creationId xmlns:a16="http://schemas.microsoft.com/office/drawing/2014/main" id="{5C85910D-290C-40DD-9962-3AC374FB9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775" y="3306763"/>
              <a:ext cx="71438" cy="1208088"/>
            </a:xfrm>
            <a:custGeom>
              <a:avLst/>
              <a:gdLst>
                <a:gd name="T0" fmla="*/ 21 w 23"/>
                <a:gd name="T1" fmla="*/ 231 h 398"/>
                <a:gd name="T2" fmla="*/ 21 w 23"/>
                <a:gd name="T3" fmla="*/ 208 h 398"/>
                <a:gd name="T4" fmla="*/ 18 w 23"/>
                <a:gd name="T5" fmla="*/ 208 h 398"/>
                <a:gd name="T6" fmla="*/ 7 w 23"/>
                <a:gd name="T7" fmla="*/ 0 h 398"/>
                <a:gd name="T8" fmla="*/ 0 w 23"/>
                <a:gd name="T9" fmla="*/ 398 h 398"/>
                <a:gd name="T10" fmla="*/ 23 w 23"/>
                <a:gd name="T11" fmla="*/ 391 h 398"/>
                <a:gd name="T12" fmla="*/ 21 w 23"/>
                <a:gd name="T13" fmla="*/ 231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98">
                  <a:moveTo>
                    <a:pt x="21" y="231"/>
                  </a:moveTo>
                  <a:cubicBezTo>
                    <a:pt x="21" y="223"/>
                    <a:pt x="21" y="216"/>
                    <a:pt x="21" y="208"/>
                  </a:cubicBezTo>
                  <a:cubicBezTo>
                    <a:pt x="20" y="208"/>
                    <a:pt x="19" y="208"/>
                    <a:pt x="18" y="208"/>
                  </a:cubicBezTo>
                  <a:cubicBezTo>
                    <a:pt x="16" y="106"/>
                    <a:pt x="11" y="44"/>
                    <a:pt x="7" y="0"/>
                  </a:cubicBezTo>
                  <a:cubicBezTo>
                    <a:pt x="0" y="398"/>
                    <a:pt x="0" y="398"/>
                    <a:pt x="0" y="398"/>
                  </a:cubicBezTo>
                  <a:cubicBezTo>
                    <a:pt x="7" y="396"/>
                    <a:pt x="15" y="394"/>
                    <a:pt x="23" y="391"/>
                  </a:cubicBezTo>
                  <a:cubicBezTo>
                    <a:pt x="22" y="355"/>
                    <a:pt x="22" y="302"/>
                    <a:pt x="21" y="23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" name="Freeform 61">
              <a:extLst>
                <a:ext uri="{FF2B5EF4-FFF2-40B4-BE49-F238E27FC236}">
                  <a16:creationId xmlns:a16="http://schemas.microsoft.com/office/drawing/2014/main" id="{712C9EDB-4164-4D0B-884B-5426071EF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300" y="2165350"/>
              <a:ext cx="425450" cy="596900"/>
            </a:xfrm>
            <a:custGeom>
              <a:avLst/>
              <a:gdLst>
                <a:gd name="T0" fmla="*/ 17 w 139"/>
                <a:gd name="T1" fmla="*/ 45 h 197"/>
                <a:gd name="T2" fmla="*/ 3 w 139"/>
                <a:gd name="T3" fmla="*/ 151 h 197"/>
                <a:gd name="T4" fmla="*/ 56 w 139"/>
                <a:gd name="T5" fmla="*/ 189 h 197"/>
                <a:gd name="T6" fmla="*/ 139 w 139"/>
                <a:gd name="T7" fmla="*/ 145 h 197"/>
                <a:gd name="T8" fmla="*/ 123 w 139"/>
                <a:gd name="T9" fmla="*/ 0 h 197"/>
                <a:gd name="T10" fmla="*/ 17 w 139"/>
                <a:gd name="T11" fmla="*/ 4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97">
                  <a:moveTo>
                    <a:pt x="17" y="45"/>
                  </a:moveTo>
                  <a:cubicBezTo>
                    <a:pt x="17" y="45"/>
                    <a:pt x="8" y="113"/>
                    <a:pt x="3" y="151"/>
                  </a:cubicBezTo>
                  <a:cubicBezTo>
                    <a:pt x="0" y="178"/>
                    <a:pt x="18" y="197"/>
                    <a:pt x="56" y="189"/>
                  </a:cubicBezTo>
                  <a:cubicBezTo>
                    <a:pt x="111" y="177"/>
                    <a:pt x="139" y="145"/>
                    <a:pt x="139" y="145"/>
                  </a:cubicBezTo>
                  <a:cubicBezTo>
                    <a:pt x="121" y="86"/>
                    <a:pt x="123" y="0"/>
                    <a:pt x="123" y="0"/>
                  </a:cubicBezTo>
                  <a:lnTo>
                    <a:pt x="17" y="45"/>
                  </a:lnTo>
                  <a:close/>
                </a:path>
              </a:pathLst>
            </a:custGeom>
            <a:solidFill>
              <a:srgbClr val="FFB65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2" name="Freeform 62">
              <a:extLst>
                <a:ext uri="{FF2B5EF4-FFF2-40B4-BE49-F238E27FC236}">
                  <a16:creationId xmlns:a16="http://schemas.microsoft.com/office/drawing/2014/main" id="{A61005B5-A922-4CAF-A339-64C0AA5DC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238" y="2505075"/>
              <a:ext cx="327025" cy="415925"/>
            </a:xfrm>
            <a:custGeom>
              <a:avLst/>
              <a:gdLst>
                <a:gd name="T0" fmla="*/ 90 w 107"/>
                <a:gd name="T1" fmla="*/ 15 h 137"/>
                <a:gd name="T2" fmla="*/ 88 w 107"/>
                <a:gd name="T3" fmla="*/ 25 h 137"/>
                <a:gd name="T4" fmla="*/ 0 w 107"/>
                <a:gd name="T5" fmla="*/ 79 h 137"/>
                <a:gd name="T6" fmla="*/ 17 w 107"/>
                <a:gd name="T7" fmla="*/ 137 h 137"/>
                <a:gd name="T8" fmla="*/ 106 w 107"/>
                <a:gd name="T9" fmla="*/ 39 h 137"/>
                <a:gd name="T10" fmla="*/ 87 w 107"/>
                <a:gd name="T11" fmla="*/ 0 h 137"/>
                <a:gd name="T12" fmla="*/ 90 w 107"/>
                <a:gd name="T13" fmla="*/ 1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137">
                  <a:moveTo>
                    <a:pt x="90" y="15"/>
                  </a:moveTo>
                  <a:cubicBezTo>
                    <a:pt x="90" y="15"/>
                    <a:pt x="92" y="21"/>
                    <a:pt x="88" y="25"/>
                  </a:cubicBezTo>
                  <a:cubicBezTo>
                    <a:pt x="77" y="36"/>
                    <a:pt x="44" y="68"/>
                    <a:pt x="0" y="79"/>
                  </a:cubicBezTo>
                  <a:cubicBezTo>
                    <a:pt x="17" y="137"/>
                    <a:pt x="17" y="137"/>
                    <a:pt x="17" y="137"/>
                  </a:cubicBezTo>
                  <a:cubicBezTo>
                    <a:pt x="17" y="137"/>
                    <a:pt x="107" y="69"/>
                    <a:pt x="106" y="39"/>
                  </a:cubicBezTo>
                  <a:cubicBezTo>
                    <a:pt x="105" y="13"/>
                    <a:pt x="87" y="0"/>
                    <a:pt x="87" y="0"/>
                  </a:cubicBezTo>
                  <a:lnTo>
                    <a:pt x="90" y="1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4" name="Freeform 63">
              <a:extLst>
                <a:ext uri="{FF2B5EF4-FFF2-40B4-BE49-F238E27FC236}">
                  <a16:creationId xmlns:a16="http://schemas.microsoft.com/office/drawing/2014/main" id="{3EFFD831-8347-43CF-952D-4983C91918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450" y="2541588"/>
              <a:ext cx="128588" cy="333375"/>
            </a:xfrm>
            <a:custGeom>
              <a:avLst/>
              <a:gdLst>
                <a:gd name="T0" fmla="*/ 30 w 42"/>
                <a:gd name="T1" fmla="*/ 0 h 110"/>
                <a:gd name="T2" fmla="*/ 9 w 42"/>
                <a:gd name="T3" fmla="*/ 43 h 110"/>
                <a:gd name="T4" fmla="*/ 19 w 42"/>
                <a:gd name="T5" fmla="*/ 110 h 110"/>
                <a:gd name="T6" fmla="*/ 42 w 42"/>
                <a:gd name="T7" fmla="*/ 63 h 110"/>
                <a:gd name="T8" fmla="*/ 28 w 42"/>
                <a:gd name="T9" fmla="*/ 32 h 110"/>
                <a:gd name="T10" fmla="*/ 30 w 42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10">
                  <a:moveTo>
                    <a:pt x="30" y="0"/>
                  </a:moveTo>
                  <a:cubicBezTo>
                    <a:pt x="30" y="0"/>
                    <a:pt x="17" y="15"/>
                    <a:pt x="9" y="43"/>
                  </a:cubicBezTo>
                  <a:cubicBezTo>
                    <a:pt x="0" y="71"/>
                    <a:pt x="19" y="110"/>
                    <a:pt x="19" y="110"/>
                  </a:cubicBezTo>
                  <a:cubicBezTo>
                    <a:pt x="42" y="63"/>
                    <a:pt x="42" y="63"/>
                    <a:pt x="42" y="63"/>
                  </a:cubicBezTo>
                  <a:cubicBezTo>
                    <a:pt x="42" y="63"/>
                    <a:pt x="29" y="41"/>
                    <a:pt x="28" y="32"/>
                  </a:cubicBezTo>
                  <a:cubicBezTo>
                    <a:pt x="26" y="24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7" name="Freeform 64">
              <a:extLst>
                <a:ext uri="{FF2B5EF4-FFF2-40B4-BE49-F238E27FC236}">
                  <a16:creationId xmlns:a16="http://schemas.microsoft.com/office/drawing/2014/main" id="{F27771DA-3AEE-48B6-8B8B-BA3EEF61A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8" y="1357313"/>
              <a:ext cx="825500" cy="1131888"/>
            </a:xfrm>
            <a:custGeom>
              <a:avLst/>
              <a:gdLst>
                <a:gd name="T0" fmla="*/ 7 w 271"/>
                <a:gd name="T1" fmla="*/ 199 h 373"/>
                <a:gd name="T2" fmla="*/ 46 w 271"/>
                <a:gd name="T3" fmla="*/ 350 h 373"/>
                <a:gd name="T4" fmla="*/ 227 w 271"/>
                <a:gd name="T5" fmla="*/ 260 h 373"/>
                <a:gd name="T6" fmla="*/ 157 w 271"/>
                <a:gd name="T7" fmla="*/ 18 h 373"/>
                <a:gd name="T8" fmla="*/ 7 w 271"/>
                <a:gd name="T9" fmla="*/ 19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373">
                  <a:moveTo>
                    <a:pt x="7" y="199"/>
                  </a:moveTo>
                  <a:cubicBezTo>
                    <a:pt x="7" y="199"/>
                    <a:pt x="15" y="327"/>
                    <a:pt x="46" y="350"/>
                  </a:cubicBezTo>
                  <a:cubicBezTo>
                    <a:pt x="77" y="373"/>
                    <a:pt x="173" y="351"/>
                    <a:pt x="227" y="260"/>
                  </a:cubicBezTo>
                  <a:cubicBezTo>
                    <a:pt x="271" y="184"/>
                    <a:pt x="253" y="34"/>
                    <a:pt x="157" y="18"/>
                  </a:cubicBezTo>
                  <a:cubicBezTo>
                    <a:pt x="44" y="0"/>
                    <a:pt x="0" y="85"/>
                    <a:pt x="7" y="199"/>
                  </a:cubicBez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8" name="Freeform 65">
              <a:extLst>
                <a:ext uri="{FF2B5EF4-FFF2-40B4-BE49-F238E27FC236}">
                  <a16:creationId xmlns:a16="http://schemas.microsoft.com/office/drawing/2014/main" id="{D427B99F-E20E-41F8-9F66-4883CE0B9F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" y="1366838"/>
              <a:ext cx="747713" cy="369888"/>
            </a:xfrm>
            <a:custGeom>
              <a:avLst/>
              <a:gdLst>
                <a:gd name="T0" fmla="*/ 179 w 245"/>
                <a:gd name="T1" fmla="*/ 110 h 122"/>
                <a:gd name="T2" fmla="*/ 94 w 245"/>
                <a:gd name="T3" fmla="*/ 119 h 122"/>
                <a:gd name="T4" fmla="*/ 0 w 245"/>
                <a:gd name="T5" fmla="*/ 55 h 122"/>
                <a:gd name="T6" fmla="*/ 182 w 245"/>
                <a:gd name="T7" fmla="*/ 10 h 122"/>
                <a:gd name="T8" fmla="*/ 239 w 245"/>
                <a:gd name="T9" fmla="*/ 56 h 122"/>
                <a:gd name="T10" fmla="*/ 179 w 245"/>
                <a:gd name="T11" fmla="*/ 11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5" h="122">
                  <a:moveTo>
                    <a:pt x="179" y="110"/>
                  </a:moveTo>
                  <a:cubicBezTo>
                    <a:pt x="152" y="121"/>
                    <a:pt x="123" y="122"/>
                    <a:pt x="94" y="119"/>
                  </a:cubicBezTo>
                  <a:cubicBezTo>
                    <a:pt x="54" y="114"/>
                    <a:pt x="17" y="93"/>
                    <a:pt x="0" y="55"/>
                  </a:cubicBezTo>
                  <a:cubicBezTo>
                    <a:pt x="8" y="51"/>
                    <a:pt x="138" y="0"/>
                    <a:pt x="182" y="10"/>
                  </a:cubicBezTo>
                  <a:cubicBezTo>
                    <a:pt x="203" y="15"/>
                    <a:pt x="245" y="30"/>
                    <a:pt x="239" y="56"/>
                  </a:cubicBezTo>
                  <a:cubicBezTo>
                    <a:pt x="234" y="80"/>
                    <a:pt x="199" y="101"/>
                    <a:pt x="179" y="1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9" name="Freeform 66">
              <a:extLst>
                <a:ext uri="{FF2B5EF4-FFF2-40B4-BE49-F238E27FC236}">
                  <a16:creationId xmlns:a16="http://schemas.microsoft.com/office/drawing/2014/main" id="{716E01DC-BEA6-4FBD-9067-266B06C74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825" y="1509713"/>
              <a:ext cx="334963" cy="731838"/>
            </a:xfrm>
            <a:custGeom>
              <a:avLst/>
              <a:gdLst>
                <a:gd name="T0" fmla="*/ 10 w 110"/>
                <a:gd name="T1" fmla="*/ 44 h 241"/>
                <a:gd name="T2" fmla="*/ 22 w 110"/>
                <a:gd name="T3" fmla="*/ 129 h 241"/>
                <a:gd name="T4" fmla="*/ 24 w 110"/>
                <a:gd name="T5" fmla="*/ 203 h 241"/>
                <a:gd name="T6" fmla="*/ 36 w 110"/>
                <a:gd name="T7" fmla="*/ 166 h 241"/>
                <a:gd name="T8" fmla="*/ 58 w 110"/>
                <a:gd name="T9" fmla="*/ 141 h 241"/>
                <a:gd name="T10" fmla="*/ 68 w 110"/>
                <a:gd name="T11" fmla="*/ 164 h 241"/>
                <a:gd name="T12" fmla="*/ 43 w 110"/>
                <a:gd name="T13" fmla="*/ 241 h 241"/>
                <a:gd name="T14" fmla="*/ 105 w 110"/>
                <a:gd name="T15" fmla="*/ 142 h 241"/>
                <a:gd name="T16" fmla="*/ 82 w 110"/>
                <a:gd name="T17" fmla="*/ 28 h 241"/>
                <a:gd name="T18" fmla="*/ 45 w 110"/>
                <a:gd name="T19" fmla="*/ 7 h 241"/>
                <a:gd name="T20" fmla="*/ 10 w 110"/>
                <a:gd name="T21" fmla="*/ 44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241">
                  <a:moveTo>
                    <a:pt x="10" y="44"/>
                  </a:moveTo>
                  <a:cubicBezTo>
                    <a:pt x="0" y="71"/>
                    <a:pt x="14" y="101"/>
                    <a:pt x="22" y="129"/>
                  </a:cubicBezTo>
                  <a:cubicBezTo>
                    <a:pt x="29" y="153"/>
                    <a:pt x="26" y="178"/>
                    <a:pt x="24" y="203"/>
                  </a:cubicBezTo>
                  <a:cubicBezTo>
                    <a:pt x="28" y="186"/>
                    <a:pt x="30" y="182"/>
                    <a:pt x="36" y="166"/>
                  </a:cubicBezTo>
                  <a:cubicBezTo>
                    <a:pt x="41" y="154"/>
                    <a:pt x="48" y="141"/>
                    <a:pt x="58" y="141"/>
                  </a:cubicBezTo>
                  <a:cubicBezTo>
                    <a:pt x="68" y="141"/>
                    <a:pt x="68" y="153"/>
                    <a:pt x="68" y="164"/>
                  </a:cubicBezTo>
                  <a:cubicBezTo>
                    <a:pt x="68" y="194"/>
                    <a:pt x="57" y="215"/>
                    <a:pt x="43" y="241"/>
                  </a:cubicBezTo>
                  <a:cubicBezTo>
                    <a:pt x="72" y="217"/>
                    <a:pt x="100" y="180"/>
                    <a:pt x="105" y="142"/>
                  </a:cubicBezTo>
                  <a:cubicBezTo>
                    <a:pt x="110" y="104"/>
                    <a:pt x="102" y="61"/>
                    <a:pt x="82" y="28"/>
                  </a:cubicBezTo>
                  <a:cubicBezTo>
                    <a:pt x="74" y="14"/>
                    <a:pt x="62" y="0"/>
                    <a:pt x="45" y="7"/>
                  </a:cubicBezTo>
                  <a:cubicBezTo>
                    <a:pt x="30" y="13"/>
                    <a:pt x="15" y="29"/>
                    <a:pt x="10" y="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0" name="Freeform 67">
              <a:extLst>
                <a:ext uri="{FF2B5EF4-FFF2-40B4-BE49-F238E27FC236}">
                  <a16:creationId xmlns:a16="http://schemas.microsoft.com/office/drawing/2014/main" id="{123C9966-240C-46BF-9FD7-58945E4EC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3038" y="4538663"/>
              <a:ext cx="301625" cy="465138"/>
            </a:xfrm>
            <a:custGeom>
              <a:avLst/>
              <a:gdLst>
                <a:gd name="T0" fmla="*/ 2 w 99"/>
                <a:gd name="T1" fmla="*/ 41 h 153"/>
                <a:gd name="T2" fmla="*/ 2 w 99"/>
                <a:gd name="T3" fmla="*/ 99 h 153"/>
                <a:gd name="T4" fmla="*/ 13 w 99"/>
                <a:gd name="T5" fmla="*/ 117 h 153"/>
                <a:gd name="T6" fmla="*/ 21 w 99"/>
                <a:gd name="T7" fmla="*/ 146 h 153"/>
                <a:gd name="T8" fmla="*/ 88 w 99"/>
                <a:gd name="T9" fmla="*/ 120 h 153"/>
                <a:gd name="T10" fmla="*/ 85 w 99"/>
                <a:gd name="T11" fmla="*/ 29 h 153"/>
                <a:gd name="T12" fmla="*/ 2 w 99"/>
                <a:gd name="T13" fmla="*/ 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153">
                  <a:moveTo>
                    <a:pt x="2" y="41"/>
                  </a:moveTo>
                  <a:cubicBezTo>
                    <a:pt x="2" y="41"/>
                    <a:pt x="0" y="90"/>
                    <a:pt x="2" y="99"/>
                  </a:cubicBezTo>
                  <a:cubicBezTo>
                    <a:pt x="3" y="108"/>
                    <a:pt x="13" y="117"/>
                    <a:pt x="13" y="117"/>
                  </a:cubicBezTo>
                  <a:cubicBezTo>
                    <a:pt x="13" y="117"/>
                    <a:pt x="12" y="140"/>
                    <a:pt x="21" y="146"/>
                  </a:cubicBezTo>
                  <a:cubicBezTo>
                    <a:pt x="30" y="153"/>
                    <a:pt x="80" y="128"/>
                    <a:pt x="88" y="120"/>
                  </a:cubicBezTo>
                  <a:cubicBezTo>
                    <a:pt x="99" y="109"/>
                    <a:pt x="85" y="29"/>
                    <a:pt x="85" y="29"/>
                  </a:cubicBezTo>
                  <a:cubicBezTo>
                    <a:pt x="85" y="29"/>
                    <a:pt x="14" y="0"/>
                    <a:pt x="2" y="41"/>
                  </a:cubicBez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1" name="Freeform 68">
              <a:extLst>
                <a:ext uri="{FF2B5EF4-FFF2-40B4-BE49-F238E27FC236}">
                  <a16:creationId xmlns:a16="http://schemas.microsoft.com/office/drawing/2014/main" id="{D2D72E30-8DB6-4A5F-A563-11C12BF73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125" y="2778125"/>
              <a:ext cx="350838" cy="1987550"/>
            </a:xfrm>
            <a:custGeom>
              <a:avLst/>
              <a:gdLst>
                <a:gd name="T0" fmla="*/ 58 w 115"/>
                <a:gd name="T1" fmla="*/ 0 h 655"/>
                <a:gd name="T2" fmla="*/ 2 w 115"/>
                <a:gd name="T3" fmla="*/ 76 h 655"/>
                <a:gd name="T4" fmla="*/ 19 w 115"/>
                <a:gd name="T5" fmla="*/ 405 h 655"/>
                <a:gd name="T6" fmla="*/ 21 w 115"/>
                <a:gd name="T7" fmla="*/ 628 h 655"/>
                <a:gd name="T8" fmla="*/ 105 w 115"/>
                <a:gd name="T9" fmla="*/ 609 h 655"/>
                <a:gd name="T10" fmla="*/ 114 w 115"/>
                <a:gd name="T11" fmla="*/ 288 h 655"/>
                <a:gd name="T12" fmla="*/ 58 w 115"/>
                <a:gd name="T13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655">
                  <a:moveTo>
                    <a:pt x="58" y="0"/>
                  </a:moveTo>
                  <a:cubicBezTo>
                    <a:pt x="58" y="0"/>
                    <a:pt x="5" y="13"/>
                    <a:pt x="2" y="76"/>
                  </a:cubicBezTo>
                  <a:cubicBezTo>
                    <a:pt x="0" y="140"/>
                    <a:pt x="16" y="199"/>
                    <a:pt x="19" y="405"/>
                  </a:cubicBezTo>
                  <a:cubicBezTo>
                    <a:pt x="21" y="558"/>
                    <a:pt x="21" y="628"/>
                    <a:pt x="21" y="628"/>
                  </a:cubicBezTo>
                  <a:cubicBezTo>
                    <a:pt x="21" y="628"/>
                    <a:pt x="45" y="655"/>
                    <a:pt x="105" y="609"/>
                  </a:cubicBezTo>
                  <a:cubicBezTo>
                    <a:pt x="105" y="609"/>
                    <a:pt x="115" y="325"/>
                    <a:pt x="114" y="288"/>
                  </a:cubicBezTo>
                  <a:cubicBezTo>
                    <a:pt x="111" y="55"/>
                    <a:pt x="100" y="26"/>
                    <a:pt x="58" y="0"/>
                  </a:cubicBez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2" name="Freeform 69">
              <a:extLst>
                <a:ext uri="{FF2B5EF4-FFF2-40B4-BE49-F238E27FC236}">
                  <a16:creationId xmlns:a16="http://schemas.microsoft.com/office/drawing/2014/main" id="{193FD56E-5340-49A1-9195-3986162A9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1600" y="2778125"/>
              <a:ext cx="363538" cy="1204913"/>
            </a:xfrm>
            <a:custGeom>
              <a:avLst/>
              <a:gdLst>
                <a:gd name="T0" fmla="*/ 118 w 119"/>
                <a:gd name="T1" fmla="*/ 368 h 397"/>
                <a:gd name="T2" fmla="*/ 118 w 119"/>
                <a:gd name="T3" fmla="*/ 297 h 397"/>
                <a:gd name="T4" fmla="*/ 60 w 119"/>
                <a:gd name="T5" fmla="*/ 0 h 397"/>
                <a:gd name="T6" fmla="*/ 2 w 119"/>
                <a:gd name="T7" fmla="*/ 79 h 397"/>
                <a:gd name="T8" fmla="*/ 19 w 119"/>
                <a:gd name="T9" fmla="*/ 382 h 397"/>
                <a:gd name="T10" fmla="*/ 118 w 119"/>
                <a:gd name="T11" fmla="*/ 368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9" h="397">
                  <a:moveTo>
                    <a:pt x="118" y="368"/>
                  </a:moveTo>
                  <a:cubicBezTo>
                    <a:pt x="119" y="336"/>
                    <a:pt x="119" y="307"/>
                    <a:pt x="118" y="297"/>
                  </a:cubicBezTo>
                  <a:cubicBezTo>
                    <a:pt x="114" y="57"/>
                    <a:pt x="113" y="27"/>
                    <a:pt x="60" y="0"/>
                  </a:cubicBezTo>
                  <a:cubicBezTo>
                    <a:pt x="60" y="0"/>
                    <a:pt x="5" y="13"/>
                    <a:pt x="2" y="79"/>
                  </a:cubicBezTo>
                  <a:cubicBezTo>
                    <a:pt x="0" y="142"/>
                    <a:pt x="15" y="188"/>
                    <a:pt x="19" y="382"/>
                  </a:cubicBezTo>
                  <a:cubicBezTo>
                    <a:pt x="44" y="387"/>
                    <a:pt x="119" y="397"/>
                    <a:pt x="118" y="368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3" name="Freeform 70">
              <a:extLst>
                <a:ext uri="{FF2B5EF4-FFF2-40B4-BE49-F238E27FC236}">
                  <a16:creationId xmlns:a16="http://schemas.microsoft.com/office/drawing/2014/main" id="{F85AE104-0AE4-4B21-B068-B8AFE6271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850" y="1903413"/>
              <a:ext cx="161925" cy="301625"/>
            </a:xfrm>
            <a:custGeom>
              <a:avLst/>
              <a:gdLst>
                <a:gd name="T0" fmla="*/ 0 w 53"/>
                <a:gd name="T1" fmla="*/ 72 h 99"/>
                <a:gd name="T2" fmla="*/ 31 w 53"/>
                <a:gd name="T3" fmla="*/ 1 h 99"/>
                <a:gd name="T4" fmla="*/ 42 w 53"/>
                <a:gd name="T5" fmla="*/ 54 h 99"/>
                <a:gd name="T6" fmla="*/ 0 w 53"/>
                <a:gd name="T7" fmla="*/ 99 h 99"/>
                <a:gd name="T8" fmla="*/ 0 w 53"/>
                <a:gd name="T9" fmla="*/ 7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99">
                  <a:moveTo>
                    <a:pt x="0" y="72"/>
                  </a:moveTo>
                  <a:cubicBezTo>
                    <a:pt x="0" y="72"/>
                    <a:pt x="11" y="2"/>
                    <a:pt x="31" y="1"/>
                  </a:cubicBezTo>
                  <a:cubicBezTo>
                    <a:pt x="46" y="0"/>
                    <a:pt x="53" y="30"/>
                    <a:pt x="42" y="54"/>
                  </a:cubicBezTo>
                  <a:cubicBezTo>
                    <a:pt x="31" y="77"/>
                    <a:pt x="0" y="99"/>
                    <a:pt x="0" y="99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11244AB-51DB-4FE1-B9AA-ED31F3AF11C2}"/>
              </a:ext>
            </a:extLst>
          </p:cNvPr>
          <p:cNvGrpSpPr/>
          <p:nvPr/>
        </p:nvGrpSpPr>
        <p:grpSpPr>
          <a:xfrm>
            <a:off x="7987518" y="1105763"/>
            <a:ext cx="249305" cy="986079"/>
            <a:chOff x="146050" y="1357313"/>
            <a:chExt cx="1598613" cy="6323012"/>
          </a:xfrm>
        </p:grpSpPr>
        <p:sp>
          <p:nvSpPr>
            <p:cNvPr id="115" name="Freeform 53">
              <a:extLst>
                <a:ext uri="{FF2B5EF4-FFF2-40B4-BE49-F238E27FC236}">
                  <a16:creationId xmlns:a16="http://schemas.microsoft.com/office/drawing/2014/main" id="{BA4F741C-6385-4847-B9CC-29D81676A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413" y="4052888"/>
              <a:ext cx="277813" cy="346075"/>
            </a:xfrm>
            <a:custGeom>
              <a:avLst/>
              <a:gdLst>
                <a:gd name="T0" fmla="*/ 8 w 91"/>
                <a:gd name="T1" fmla="*/ 11 h 114"/>
                <a:gd name="T2" fmla="*/ 4 w 91"/>
                <a:gd name="T3" fmla="*/ 96 h 114"/>
                <a:gd name="T4" fmla="*/ 38 w 91"/>
                <a:gd name="T5" fmla="*/ 114 h 114"/>
                <a:gd name="T6" fmla="*/ 87 w 91"/>
                <a:gd name="T7" fmla="*/ 89 h 114"/>
                <a:gd name="T8" fmla="*/ 77 w 91"/>
                <a:gd name="T9" fmla="*/ 43 h 114"/>
                <a:gd name="T10" fmla="*/ 66 w 91"/>
                <a:gd name="T11" fmla="*/ 0 h 114"/>
                <a:gd name="T12" fmla="*/ 8 w 91"/>
                <a:gd name="T13" fmla="*/ 1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14">
                  <a:moveTo>
                    <a:pt x="8" y="11"/>
                  </a:moveTo>
                  <a:cubicBezTo>
                    <a:pt x="8" y="11"/>
                    <a:pt x="0" y="91"/>
                    <a:pt x="4" y="96"/>
                  </a:cubicBezTo>
                  <a:cubicBezTo>
                    <a:pt x="9" y="101"/>
                    <a:pt x="32" y="114"/>
                    <a:pt x="38" y="114"/>
                  </a:cubicBezTo>
                  <a:cubicBezTo>
                    <a:pt x="43" y="114"/>
                    <a:pt x="83" y="99"/>
                    <a:pt x="87" y="89"/>
                  </a:cubicBezTo>
                  <a:cubicBezTo>
                    <a:pt x="91" y="80"/>
                    <a:pt x="88" y="57"/>
                    <a:pt x="77" y="43"/>
                  </a:cubicBezTo>
                  <a:cubicBezTo>
                    <a:pt x="64" y="28"/>
                    <a:pt x="66" y="0"/>
                    <a:pt x="66" y="0"/>
                  </a:cubicBezTo>
                  <a:lnTo>
                    <a:pt x="8" y="11"/>
                  </a:ln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6" name="Freeform 54">
              <a:extLst>
                <a:ext uri="{FF2B5EF4-FFF2-40B4-BE49-F238E27FC236}">
                  <a16:creationId xmlns:a16="http://schemas.microsoft.com/office/drawing/2014/main" id="{64AE8C8B-D622-4336-9EC1-F76E69A8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050" y="6697663"/>
              <a:ext cx="717550" cy="620713"/>
            </a:xfrm>
            <a:custGeom>
              <a:avLst/>
              <a:gdLst>
                <a:gd name="T0" fmla="*/ 135 w 235"/>
                <a:gd name="T1" fmla="*/ 29 h 205"/>
                <a:gd name="T2" fmla="*/ 29 w 235"/>
                <a:gd name="T3" fmla="*/ 179 h 205"/>
                <a:gd name="T4" fmla="*/ 235 w 235"/>
                <a:gd name="T5" fmla="*/ 90 h 205"/>
                <a:gd name="T6" fmla="*/ 224 w 235"/>
                <a:gd name="T7" fmla="*/ 0 h 205"/>
                <a:gd name="T8" fmla="*/ 135 w 235"/>
                <a:gd name="T9" fmla="*/ 29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205">
                  <a:moveTo>
                    <a:pt x="135" y="29"/>
                  </a:moveTo>
                  <a:cubicBezTo>
                    <a:pt x="135" y="29"/>
                    <a:pt x="0" y="161"/>
                    <a:pt x="29" y="179"/>
                  </a:cubicBezTo>
                  <a:cubicBezTo>
                    <a:pt x="70" y="205"/>
                    <a:pt x="235" y="99"/>
                    <a:pt x="235" y="90"/>
                  </a:cubicBezTo>
                  <a:cubicBezTo>
                    <a:pt x="235" y="82"/>
                    <a:pt x="224" y="0"/>
                    <a:pt x="224" y="0"/>
                  </a:cubicBezTo>
                  <a:lnTo>
                    <a:pt x="135" y="29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7" name="Freeform 55">
              <a:extLst>
                <a:ext uri="{FF2B5EF4-FFF2-40B4-BE49-F238E27FC236}">
                  <a16:creationId xmlns:a16="http://schemas.microsoft.com/office/drawing/2014/main" id="{66116F72-5B48-4FD0-9678-B799DC980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963" y="7004050"/>
              <a:ext cx="704850" cy="676275"/>
            </a:xfrm>
            <a:custGeom>
              <a:avLst/>
              <a:gdLst>
                <a:gd name="T0" fmla="*/ 130 w 231"/>
                <a:gd name="T1" fmla="*/ 29 h 223"/>
                <a:gd name="T2" fmla="*/ 38 w 231"/>
                <a:gd name="T3" fmla="*/ 196 h 223"/>
                <a:gd name="T4" fmla="*/ 231 w 231"/>
                <a:gd name="T5" fmla="*/ 91 h 223"/>
                <a:gd name="T6" fmla="*/ 219 w 231"/>
                <a:gd name="T7" fmla="*/ 0 h 223"/>
                <a:gd name="T8" fmla="*/ 130 w 231"/>
                <a:gd name="T9" fmla="*/ 29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223">
                  <a:moveTo>
                    <a:pt x="130" y="29"/>
                  </a:moveTo>
                  <a:cubicBezTo>
                    <a:pt x="130" y="29"/>
                    <a:pt x="0" y="171"/>
                    <a:pt x="38" y="196"/>
                  </a:cubicBezTo>
                  <a:cubicBezTo>
                    <a:pt x="78" y="223"/>
                    <a:pt x="231" y="99"/>
                    <a:pt x="231" y="91"/>
                  </a:cubicBezTo>
                  <a:cubicBezTo>
                    <a:pt x="231" y="82"/>
                    <a:pt x="219" y="0"/>
                    <a:pt x="219" y="0"/>
                  </a:cubicBezTo>
                  <a:lnTo>
                    <a:pt x="130" y="29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8" name="Freeform 56">
              <a:extLst>
                <a:ext uri="{FF2B5EF4-FFF2-40B4-BE49-F238E27FC236}">
                  <a16:creationId xmlns:a16="http://schemas.microsoft.com/office/drawing/2014/main" id="{440BF6C1-0588-40FB-B346-28BA083C5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025" y="4311650"/>
              <a:ext cx="985838" cy="2889250"/>
            </a:xfrm>
            <a:custGeom>
              <a:avLst/>
              <a:gdLst>
                <a:gd name="T0" fmla="*/ 5 w 323"/>
                <a:gd name="T1" fmla="*/ 0 h 952"/>
                <a:gd name="T2" fmla="*/ 2 w 323"/>
                <a:gd name="T3" fmla="*/ 829 h 952"/>
                <a:gd name="T4" fmla="*/ 65 w 323"/>
                <a:gd name="T5" fmla="*/ 854 h 952"/>
                <a:gd name="T6" fmla="*/ 133 w 323"/>
                <a:gd name="T7" fmla="*/ 823 h 952"/>
                <a:gd name="T8" fmla="*/ 150 w 323"/>
                <a:gd name="T9" fmla="*/ 222 h 952"/>
                <a:gd name="T10" fmla="*/ 154 w 323"/>
                <a:gd name="T11" fmla="*/ 222 h 952"/>
                <a:gd name="T12" fmla="*/ 188 w 323"/>
                <a:gd name="T13" fmla="*/ 933 h 952"/>
                <a:gd name="T14" fmla="*/ 248 w 323"/>
                <a:gd name="T15" fmla="*/ 952 h 952"/>
                <a:gd name="T16" fmla="*/ 317 w 323"/>
                <a:gd name="T17" fmla="*/ 921 h 952"/>
                <a:gd name="T18" fmla="*/ 323 w 323"/>
                <a:gd name="T19" fmla="*/ 28 h 952"/>
                <a:gd name="T20" fmla="*/ 5 w 323"/>
                <a:gd name="T21" fmla="*/ 0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3" h="952">
                  <a:moveTo>
                    <a:pt x="5" y="0"/>
                  </a:moveTo>
                  <a:cubicBezTo>
                    <a:pt x="2" y="829"/>
                    <a:pt x="2" y="829"/>
                    <a:pt x="2" y="829"/>
                  </a:cubicBezTo>
                  <a:cubicBezTo>
                    <a:pt x="2" y="829"/>
                    <a:pt x="0" y="854"/>
                    <a:pt x="65" y="854"/>
                  </a:cubicBezTo>
                  <a:cubicBezTo>
                    <a:pt x="130" y="854"/>
                    <a:pt x="133" y="823"/>
                    <a:pt x="133" y="823"/>
                  </a:cubicBezTo>
                  <a:cubicBezTo>
                    <a:pt x="150" y="222"/>
                    <a:pt x="150" y="222"/>
                    <a:pt x="150" y="222"/>
                  </a:cubicBezTo>
                  <a:cubicBezTo>
                    <a:pt x="154" y="222"/>
                    <a:pt x="154" y="222"/>
                    <a:pt x="154" y="222"/>
                  </a:cubicBezTo>
                  <a:cubicBezTo>
                    <a:pt x="188" y="933"/>
                    <a:pt x="188" y="933"/>
                    <a:pt x="188" y="933"/>
                  </a:cubicBezTo>
                  <a:cubicBezTo>
                    <a:pt x="188" y="933"/>
                    <a:pt x="184" y="952"/>
                    <a:pt x="248" y="952"/>
                  </a:cubicBezTo>
                  <a:cubicBezTo>
                    <a:pt x="313" y="952"/>
                    <a:pt x="317" y="921"/>
                    <a:pt x="317" y="921"/>
                  </a:cubicBezTo>
                  <a:cubicBezTo>
                    <a:pt x="323" y="28"/>
                    <a:pt x="323" y="28"/>
                    <a:pt x="323" y="28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9" name="Freeform 57">
              <a:extLst>
                <a:ext uri="{FF2B5EF4-FFF2-40B4-BE49-F238E27FC236}">
                  <a16:creationId xmlns:a16="http://schemas.microsoft.com/office/drawing/2014/main" id="{57745ADB-40E1-4CC5-81B9-DE2813F4FE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813" y="2395538"/>
              <a:ext cx="533400" cy="1836738"/>
            </a:xfrm>
            <a:custGeom>
              <a:avLst/>
              <a:gdLst>
                <a:gd name="T0" fmla="*/ 109 w 175"/>
                <a:gd name="T1" fmla="*/ 1 h 605"/>
                <a:gd name="T2" fmla="*/ 32 w 175"/>
                <a:gd name="T3" fmla="*/ 98 h 605"/>
                <a:gd name="T4" fmla="*/ 16 w 175"/>
                <a:gd name="T5" fmla="*/ 343 h 605"/>
                <a:gd name="T6" fmla="*/ 0 w 175"/>
                <a:gd name="T7" fmla="*/ 557 h 605"/>
                <a:gd name="T8" fmla="*/ 68 w 175"/>
                <a:gd name="T9" fmla="*/ 585 h 605"/>
                <a:gd name="T10" fmla="*/ 106 w 175"/>
                <a:gd name="T11" fmla="*/ 316 h 605"/>
                <a:gd name="T12" fmla="*/ 109 w 175"/>
                <a:gd name="T13" fmla="*/ 1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605">
                  <a:moveTo>
                    <a:pt x="109" y="1"/>
                  </a:moveTo>
                  <a:cubicBezTo>
                    <a:pt x="99" y="0"/>
                    <a:pt x="43" y="11"/>
                    <a:pt x="32" y="98"/>
                  </a:cubicBezTo>
                  <a:cubicBezTo>
                    <a:pt x="28" y="129"/>
                    <a:pt x="20" y="239"/>
                    <a:pt x="16" y="343"/>
                  </a:cubicBezTo>
                  <a:cubicBezTo>
                    <a:pt x="11" y="463"/>
                    <a:pt x="0" y="557"/>
                    <a:pt x="0" y="557"/>
                  </a:cubicBezTo>
                  <a:cubicBezTo>
                    <a:pt x="0" y="584"/>
                    <a:pt x="48" y="605"/>
                    <a:pt x="68" y="585"/>
                  </a:cubicBezTo>
                  <a:cubicBezTo>
                    <a:pt x="71" y="582"/>
                    <a:pt x="105" y="438"/>
                    <a:pt x="106" y="316"/>
                  </a:cubicBezTo>
                  <a:cubicBezTo>
                    <a:pt x="108" y="161"/>
                    <a:pt x="175" y="8"/>
                    <a:pt x="109" y="1"/>
                  </a:cubicBez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0" name="Freeform 58">
              <a:extLst>
                <a:ext uri="{FF2B5EF4-FFF2-40B4-BE49-F238E27FC236}">
                  <a16:creationId xmlns:a16="http://schemas.microsoft.com/office/drawing/2014/main" id="{637F482A-10E5-49E4-8705-F14B7029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263" y="2395538"/>
              <a:ext cx="488950" cy="1131888"/>
            </a:xfrm>
            <a:custGeom>
              <a:avLst/>
              <a:gdLst>
                <a:gd name="T0" fmla="*/ 93 w 160"/>
                <a:gd name="T1" fmla="*/ 1 h 373"/>
                <a:gd name="T2" fmla="*/ 15 w 160"/>
                <a:gd name="T3" fmla="*/ 99 h 373"/>
                <a:gd name="T4" fmla="*/ 0 w 160"/>
                <a:gd name="T5" fmla="*/ 348 h 373"/>
                <a:gd name="T6" fmla="*/ 0 w 160"/>
                <a:gd name="T7" fmla="*/ 349 h 373"/>
                <a:gd name="T8" fmla="*/ 89 w 160"/>
                <a:gd name="T9" fmla="*/ 365 h 373"/>
                <a:gd name="T10" fmla="*/ 91 w 160"/>
                <a:gd name="T11" fmla="*/ 320 h 373"/>
                <a:gd name="T12" fmla="*/ 93 w 160"/>
                <a:gd name="T13" fmla="*/ 1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373">
                  <a:moveTo>
                    <a:pt x="93" y="1"/>
                  </a:moveTo>
                  <a:cubicBezTo>
                    <a:pt x="84" y="0"/>
                    <a:pt x="25" y="8"/>
                    <a:pt x="15" y="99"/>
                  </a:cubicBezTo>
                  <a:cubicBezTo>
                    <a:pt x="12" y="130"/>
                    <a:pt x="4" y="242"/>
                    <a:pt x="0" y="348"/>
                  </a:cubicBezTo>
                  <a:cubicBezTo>
                    <a:pt x="0" y="348"/>
                    <a:pt x="0" y="349"/>
                    <a:pt x="0" y="349"/>
                  </a:cubicBezTo>
                  <a:cubicBezTo>
                    <a:pt x="24" y="367"/>
                    <a:pt x="58" y="373"/>
                    <a:pt x="89" y="365"/>
                  </a:cubicBezTo>
                  <a:cubicBezTo>
                    <a:pt x="90" y="350"/>
                    <a:pt x="91" y="335"/>
                    <a:pt x="91" y="320"/>
                  </a:cubicBezTo>
                  <a:cubicBezTo>
                    <a:pt x="93" y="163"/>
                    <a:pt x="160" y="8"/>
                    <a:pt x="93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1" name="Freeform 59">
              <a:extLst>
                <a:ext uri="{FF2B5EF4-FFF2-40B4-BE49-F238E27FC236}">
                  <a16:creationId xmlns:a16="http://schemas.microsoft.com/office/drawing/2014/main" id="{15B91E70-34AD-4C3B-AC05-B91A09C10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0" y="2398713"/>
              <a:ext cx="1165225" cy="2255838"/>
            </a:xfrm>
            <a:custGeom>
              <a:avLst/>
              <a:gdLst>
                <a:gd name="T0" fmla="*/ 15 w 382"/>
                <a:gd name="T1" fmla="*/ 624 h 743"/>
                <a:gd name="T2" fmla="*/ 8 w 382"/>
                <a:gd name="T3" fmla="*/ 355 h 743"/>
                <a:gd name="T4" fmla="*/ 0 w 382"/>
                <a:gd name="T5" fmla="*/ 114 h 743"/>
                <a:gd name="T6" fmla="*/ 68 w 382"/>
                <a:gd name="T7" fmla="*/ 0 h 743"/>
                <a:gd name="T8" fmla="*/ 382 w 382"/>
                <a:gd name="T9" fmla="*/ 125 h 743"/>
                <a:gd name="T10" fmla="*/ 348 w 382"/>
                <a:gd name="T11" fmla="*/ 689 h 743"/>
                <a:gd name="T12" fmla="*/ 15 w 382"/>
                <a:gd name="T13" fmla="*/ 624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2" h="743">
                  <a:moveTo>
                    <a:pt x="15" y="624"/>
                  </a:moveTo>
                  <a:cubicBezTo>
                    <a:pt x="15" y="624"/>
                    <a:pt x="6" y="484"/>
                    <a:pt x="8" y="355"/>
                  </a:cubicBezTo>
                  <a:cubicBezTo>
                    <a:pt x="10" y="247"/>
                    <a:pt x="0" y="141"/>
                    <a:pt x="0" y="114"/>
                  </a:cubicBezTo>
                  <a:cubicBezTo>
                    <a:pt x="1" y="48"/>
                    <a:pt x="43" y="0"/>
                    <a:pt x="68" y="0"/>
                  </a:cubicBezTo>
                  <a:cubicBezTo>
                    <a:pt x="68" y="0"/>
                    <a:pt x="239" y="14"/>
                    <a:pt x="382" y="125"/>
                  </a:cubicBezTo>
                  <a:cubicBezTo>
                    <a:pt x="382" y="125"/>
                    <a:pt x="367" y="683"/>
                    <a:pt x="348" y="689"/>
                  </a:cubicBezTo>
                  <a:cubicBezTo>
                    <a:pt x="191" y="743"/>
                    <a:pt x="21" y="653"/>
                    <a:pt x="15" y="62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2" name="Freeform 60">
              <a:extLst>
                <a:ext uri="{FF2B5EF4-FFF2-40B4-BE49-F238E27FC236}">
                  <a16:creationId xmlns:a16="http://schemas.microsoft.com/office/drawing/2014/main" id="{7AC4315B-5776-4F93-A9E8-8379349B9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775" y="3306763"/>
              <a:ext cx="71438" cy="1208088"/>
            </a:xfrm>
            <a:custGeom>
              <a:avLst/>
              <a:gdLst>
                <a:gd name="T0" fmla="*/ 21 w 23"/>
                <a:gd name="T1" fmla="*/ 231 h 398"/>
                <a:gd name="T2" fmla="*/ 21 w 23"/>
                <a:gd name="T3" fmla="*/ 208 h 398"/>
                <a:gd name="T4" fmla="*/ 18 w 23"/>
                <a:gd name="T5" fmla="*/ 208 h 398"/>
                <a:gd name="T6" fmla="*/ 7 w 23"/>
                <a:gd name="T7" fmla="*/ 0 h 398"/>
                <a:gd name="T8" fmla="*/ 0 w 23"/>
                <a:gd name="T9" fmla="*/ 398 h 398"/>
                <a:gd name="T10" fmla="*/ 23 w 23"/>
                <a:gd name="T11" fmla="*/ 391 h 398"/>
                <a:gd name="T12" fmla="*/ 21 w 23"/>
                <a:gd name="T13" fmla="*/ 231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98">
                  <a:moveTo>
                    <a:pt x="21" y="231"/>
                  </a:moveTo>
                  <a:cubicBezTo>
                    <a:pt x="21" y="223"/>
                    <a:pt x="21" y="216"/>
                    <a:pt x="21" y="208"/>
                  </a:cubicBezTo>
                  <a:cubicBezTo>
                    <a:pt x="20" y="208"/>
                    <a:pt x="19" y="208"/>
                    <a:pt x="18" y="208"/>
                  </a:cubicBezTo>
                  <a:cubicBezTo>
                    <a:pt x="16" y="106"/>
                    <a:pt x="11" y="44"/>
                    <a:pt x="7" y="0"/>
                  </a:cubicBezTo>
                  <a:cubicBezTo>
                    <a:pt x="0" y="398"/>
                    <a:pt x="0" y="398"/>
                    <a:pt x="0" y="398"/>
                  </a:cubicBezTo>
                  <a:cubicBezTo>
                    <a:pt x="7" y="396"/>
                    <a:pt x="15" y="394"/>
                    <a:pt x="23" y="391"/>
                  </a:cubicBezTo>
                  <a:cubicBezTo>
                    <a:pt x="22" y="355"/>
                    <a:pt x="22" y="302"/>
                    <a:pt x="21" y="23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3" name="Freeform 61">
              <a:extLst>
                <a:ext uri="{FF2B5EF4-FFF2-40B4-BE49-F238E27FC236}">
                  <a16:creationId xmlns:a16="http://schemas.microsoft.com/office/drawing/2014/main" id="{A084AC7F-4ADD-4427-A58C-7B999BDDA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300" y="2165350"/>
              <a:ext cx="425450" cy="596900"/>
            </a:xfrm>
            <a:custGeom>
              <a:avLst/>
              <a:gdLst>
                <a:gd name="T0" fmla="*/ 17 w 139"/>
                <a:gd name="T1" fmla="*/ 45 h 197"/>
                <a:gd name="T2" fmla="*/ 3 w 139"/>
                <a:gd name="T3" fmla="*/ 151 h 197"/>
                <a:gd name="T4" fmla="*/ 56 w 139"/>
                <a:gd name="T5" fmla="*/ 189 h 197"/>
                <a:gd name="T6" fmla="*/ 139 w 139"/>
                <a:gd name="T7" fmla="*/ 145 h 197"/>
                <a:gd name="T8" fmla="*/ 123 w 139"/>
                <a:gd name="T9" fmla="*/ 0 h 197"/>
                <a:gd name="T10" fmla="*/ 17 w 139"/>
                <a:gd name="T11" fmla="*/ 4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197">
                  <a:moveTo>
                    <a:pt x="17" y="45"/>
                  </a:moveTo>
                  <a:cubicBezTo>
                    <a:pt x="17" y="45"/>
                    <a:pt x="8" y="113"/>
                    <a:pt x="3" y="151"/>
                  </a:cubicBezTo>
                  <a:cubicBezTo>
                    <a:pt x="0" y="178"/>
                    <a:pt x="18" y="197"/>
                    <a:pt x="56" y="189"/>
                  </a:cubicBezTo>
                  <a:cubicBezTo>
                    <a:pt x="111" y="177"/>
                    <a:pt x="139" y="145"/>
                    <a:pt x="139" y="145"/>
                  </a:cubicBezTo>
                  <a:cubicBezTo>
                    <a:pt x="121" y="86"/>
                    <a:pt x="123" y="0"/>
                    <a:pt x="123" y="0"/>
                  </a:cubicBezTo>
                  <a:lnTo>
                    <a:pt x="17" y="45"/>
                  </a:lnTo>
                  <a:close/>
                </a:path>
              </a:pathLst>
            </a:custGeom>
            <a:solidFill>
              <a:srgbClr val="FFB65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4" name="Freeform 62">
              <a:extLst>
                <a:ext uri="{FF2B5EF4-FFF2-40B4-BE49-F238E27FC236}">
                  <a16:creationId xmlns:a16="http://schemas.microsoft.com/office/drawing/2014/main" id="{09293ECB-FA16-4B1E-879E-054A76DDF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238" y="2505075"/>
              <a:ext cx="327025" cy="415925"/>
            </a:xfrm>
            <a:custGeom>
              <a:avLst/>
              <a:gdLst>
                <a:gd name="T0" fmla="*/ 90 w 107"/>
                <a:gd name="T1" fmla="*/ 15 h 137"/>
                <a:gd name="T2" fmla="*/ 88 w 107"/>
                <a:gd name="T3" fmla="*/ 25 h 137"/>
                <a:gd name="T4" fmla="*/ 0 w 107"/>
                <a:gd name="T5" fmla="*/ 79 h 137"/>
                <a:gd name="T6" fmla="*/ 17 w 107"/>
                <a:gd name="T7" fmla="*/ 137 h 137"/>
                <a:gd name="T8" fmla="*/ 106 w 107"/>
                <a:gd name="T9" fmla="*/ 39 h 137"/>
                <a:gd name="T10" fmla="*/ 87 w 107"/>
                <a:gd name="T11" fmla="*/ 0 h 137"/>
                <a:gd name="T12" fmla="*/ 90 w 107"/>
                <a:gd name="T13" fmla="*/ 1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137">
                  <a:moveTo>
                    <a:pt x="90" y="15"/>
                  </a:moveTo>
                  <a:cubicBezTo>
                    <a:pt x="90" y="15"/>
                    <a:pt x="92" y="21"/>
                    <a:pt x="88" y="25"/>
                  </a:cubicBezTo>
                  <a:cubicBezTo>
                    <a:pt x="77" y="36"/>
                    <a:pt x="44" y="68"/>
                    <a:pt x="0" y="79"/>
                  </a:cubicBezTo>
                  <a:cubicBezTo>
                    <a:pt x="17" y="137"/>
                    <a:pt x="17" y="137"/>
                    <a:pt x="17" y="137"/>
                  </a:cubicBezTo>
                  <a:cubicBezTo>
                    <a:pt x="17" y="137"/>
                    <a:pt x="107" y="69"/>
                    <a:pt x="106" y="39"/>
                  </a:cubicBezTo>
                  <a:cubicBezTo>
                    <a:pt x="105" y="13"/>
                    <a:pt x="87" y="0"/>
                    <a:pt x="87" y="0"/>
                  </a:cubicBezTo>
                  <a:lnTo>
                    <a:pt x="90" y="15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5" name="Freeform 63">
              <a:extLst>
                <a:ext uri="{FF2B5EF4-FFF2-40B4-BE49-F238E27FC236}">
                  <a16:creationId xmlns:a16="http://schemas.microsoft.com/office/drawing/2014/main" id="{8D2624EB-26C2-4732-AC24-B11F6C3EB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450" y="2541588"/>
              <a:ext cx="128588" cy="333375"/>
            </a:xfrm>
            <a:custGeom>
              <a:avLst/>
              <a:gdLst>
                <a:gd name="T0" fmla="*/ 30 w 42"/>
                <a:gd name="T1" fmla="*/ 0 h 110"/>
                <a:gd name="T2" fmla="*/ 9 w 42"/>
                <a:gd name="T3" fmla="*/ 43 h 110"/>
                <a:gd name="T4" fmla="*/ 19 w 42"/>
                <a:gd name="T5" fmla="*/ 110 h 110"/>
                <a:gd name="T6" fmla="*/ 42 w 42"/>
                <a:gd name="T7" fmla="*/ 63 h 110"/>
                <a:gd name="T8" fmla="*/ 28 w 42"/>
                <a:gd name="T9" fmla="*/ 32 h 110"/>
                <a:gd name="T10" fmla="*/ 30 w 42"/>
                <a:gd name="T1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10">
                  <a:moveTo>
                    <a:pt x="30" y="0"/>
                  </a:moveTo>
                  <a:cubicBezTo>
                    <a:pt x="30" y="0"/>
                    <a:pt x="17" y="15"/>
                    <a:pt x="9" y="43"/>
                  </a:cubicBezTo>
                  <a:cubicBezTo>
                    <a:pt x="0" y="71"/>
                    <a:pt x="19" y="110"/>
                    <a:pt x="19" y="110"/>
                  </a:cubicBezTo>
                  <a:cubicBezTo>
                    <a:pt x="42" y="63"/>
                    <a:pt x="42" y="63"/>
                    <a:pt x="42" y="63"/>
                  </a:cubicBezTo>
                  <a:cubicBezTo>
                    <a:pt x="42" y="63"/>
                    <a:pt x="29" y="41"/>
                    <a:pt x="28" y="32"/>
                  </a:cubicBezTo>
                  <a:cubicBezTo>
                    <a:pt x="26" y="24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6" name="Freeform 64">
              <a:extLst>
                <a:ext uri="{FF2B5EF4-FFF2-40B4-BE49-F238E27FC236}">
                  <a16:creationId xmlns:a16="http://schemas.microsoft.com/office/drawing/2014/main" id="{7D60A726-8AB3-405A-9181-79ABF4F89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8" y="1357313"/>
              <a:ext cx="825500" cy="1131888"/>
            </a:xfrm>
            <a:custGeom>
              <a:avLst/>
              <a:gdLst>
                <a:gd name="T0" fmla="*/ 7 w 271"/>
                <a:gd name="T1" fmla="*/ 199 h 373"/>
                <a:gd name="T2" fmla="*/ 46 w 271"/>
                <a:gd name="T3" fmla="*/ 350 h 373"/>
                <a:gd name="T4" fmla="*/ 227 w 271"/>
                <a:gd name="T5" fmla="*/ 260 h 373"/>
                <a:gd name="T6" fmla="*/ 157 w 271"/>
                <a:gd name="T7" fmla="*/ 18 h 373"/>
                <a:gd name="T8" fmla="*/ 7 w 271"/>
                <a:gd name="T9" fmla="*/ 19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373">
                  <a:moveTo>
                    <a:pt x="7" y="199"/>
                  </a:moveTo>
                  <a:cubicBezTo>
                    <a:pt x="7" y="199"/>
                    <a:pt x="15" y="327"/>
                    <a:pt x="46" y="350"/>
                  </a:cubicBezTo>
                  <a:cubicBezTo>
                    <a:pt x="77" y="373"/>
                    <a:pt x="173" y="351"/>
                    <a:pt x="227" y="260"/>
                  </a:cubicBezTo>
                  <a:cubicBezTo>
                    <a:pt x="271" y="184"/>
                    <a:pt x="253" y="34"/>
                    <a:pt x="157" y="18"/>
                  </a:cubicBezTo>
                  <a:cubicBezTo>
                    <a:pt x="44" y="0"/>
                    <a:pt x="0" y="85"/>
                    <a:pt x="7" y="199"/>
                  </a:cubicBez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7" name="Freeform 65">
              <a:extLst>
                <a:ext uri="{FF2B5EF4-FFF2-40B4-BE49-F238E27FC236}">
                  <a16:creationId xmlns:a16="http://schemas.microsoft.com/office/drawing/2014/main" id="{0A289E9B-11ED-4907-8E28-63F422905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" y="1366838"/>
              <a:ext cx="747713" cy="369888"/>
            </a:xfrm>
            <a:custGeom>
              <a:avLst/>
              <a:gdLst>
                <a:gd name="T0" fmla="*/ 179 w 245"/>
                <a:gd name="T1" fmla="*/ 110 h 122"/>
                <a:gd name="T2" fmla="*/ 94 w 245"/>
                <a:gd name="T3" fmla="*/ 119 h 122"/>
                <a:gd name="T4" fmla="*/ 0 w 245"/>
                <a:gd name="T5" fmla="*/ 55 h 122"/>
                <a:gd name="T6" fmla="*/ 182 w 245"/>
                <a:gd name="T7" fmla="*/ 10 h 122"/>
                <a:gd name="T8" fmla="*/ 239 w 245"/>
                <a:gd name="T9" fmla="*/ 56 h 122"/>
                <a:gd name="T10" fmla="*/ 179 w 245"/>
                <a:gd name="T11" fmla="*/ 11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5" h="122">
                  <a:moveTo>
                    <a:pt x="179" y="110"/>
                  </a:moveTo>
                  <a:cubicBezTo>
                    <a:pt x="152" y="121"/>
                    <a:pt x="123" y="122"/>
                    <a:pt x="94" y="119"/>
                  </a:cubicBezTo>
                  <a:cubicBezTo>
                    <a:pt x="54" y="114"/>
                    <a:pt x="17" y="93"/>
                    <a:pt x="0" y="55"/>
                  </a:cubicBezTo>
                  <a:cubicBezTo>
                    <a:pt x="8" y="51"/>
                    <a:pt x="138" y="0"/>
                    <a:pt x="182" y="10"/>
                  </a:cubicBezTo>
                  <a:cubicBezTo>
                    <a:pt x="203" y="15"/>
                    <a:pt x="245" y="30"/>
                    <a:pt x="239" y="56"/>
                  </a:cubicBezTo>
                  <a:cubicBezTo>
                    <a:pt x="234" y="80"/>
                    <a:pt x="199" y="101"/>
                    <a:pt x="179" y="11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8" name="Freeform 66">
              <a:extLst>
                <a:ext uri="{FF2B5EF4-FFF2-40B4-BE49-F238E27FC236}">
                  <a16:creationId xmlns:a16="http://schemas.microsoft.com/office/drawing/2014/main" id="{2409A734-70D1-4575-BE2F-6DF79198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825" y="1509713"/>
              <a:ext cx="334963" cy="731838"/>
            </a:xfrm>
            <a:custGeom>
              <a:avLst/>
              <a:gdLst>
                <a:gd name="T0" fmla="*/ 10 w 110"/>
                <a:gd name="T1" fmla="*/ 44 h 241"/>
                <a:gd name="T2" fmla="*/ 22 w 110"/>
                <a:gd name="T3" fmla="*/ 129 h 241"/>
                <a:gd name="T4" fmla="*/ 24 w 110"/>
                <a:gd name="T5" fmla="*/ 203 h 241"/>
                <a:gd name="T6" fmla="*/ 36 w 110"/>
                <a:gd name="T7" fmla="*/ 166 h 241"/>
                <a:gd name="T8" fmla="*/ 58 w 110"/>
                <a:gd name="T9" fmla="*/ 141 h 241"/>
                <a:gd name="T10" fmla="*/ 68 w 110"/>
                <a:gd name="T11" fmla="*/ 164 h 241"/>
                <a:gd name="T12" fmla="*/ 43 w 110"/>
                <a:gd name="T13" fmla="*/ 241 h 241"/>
                <a:gd name="T14" fmla="*/ 105 w 110"/>
                <a:gd name="T15" fmla="*/ 142 h 241"/>
                <a:gd name="T16" fmla="*/ 82 w 110"/>
                <a:gd name="T17" fmla="*/ 28 h 241"/>
                <a:gd name="T18" fmla="*/ 45 w 110"/>
                <a:gd name="T19" fmla="*/ 7 h 241"/>
                <a:gd name="T20" fmla="*/ 10 w 110"/>
                <a:gd name="T21" fmla="*/ 44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241">
                  <a:moveTo>
                    <a:pt x="10" y="44"/>
                  </a:moveTo>
                  <a:cubicBezTo>
                    <a:pt x="0" y="71"/>
                    <a:pt x="14" y="101"/>
                    <a:pt x="22" y="129"/>
                  </a:cubicBezTo>
                  <a:cubicBezTo>
                    <a:pt x="29" y="153"/>
                    <a:pt x="26" y="178"/>
                    <a:pt x="24" y="203"/>
                  </a:cubicBezTo>
                  <a:cubicBezTo>
                    <a:pt x="28" y="186"/>
                    <a:pt x="30" y="182"/>
                    <a:pt x="36" y="166"/>
                  </a:cubicBezTo>
                  <a:cubicBezTo>
                    <a:pt x="41" y="154"/>
                    <a:pt x="48" y="141"/>
                    <a:pt x="58" y="141"/>
                  </a:cubicBezTo>
                  <a:cubicBezTo>
                    <a:pt x="68" y="141"/>
                    <a:pt x="68" y="153"/>
                    <a:pt x="68" y="164"/>
                  </a:cubicBezTo>
                  <a:cubicBezTo>
                    <a:pt x="68" y="194"/>
                    <a:pt x="57" y="215"/>
                    <a:pt x="43" y="241"/>
                  </a:cubicBezTo>
                  <a:cubicBezTo>
                    <a:pt x="72" y="217"/>
                    <a:pt x="100" y="180"/>
                    <a:pt x="105" y="142"/>
                  </a:cubicBezTo>
                  <a:cubicBezTo>
                    <a:pt x="110" y="104"/>
                    <a:pt x="102" y="61"/>
                    <a:pt x="82" y="28"/>
                  </a:cubicBezTo>
                  <a:cubicBezTo>
                    <a:pt x="74" y="14"/>
                    <a:pt x="62" y="0"/>
                    <a:pt x="45" y="7"/>
                  </a:cubicBezTo>
                  <a:cubicBezTo>
                    <a:pt x="30" y="13"/>
                    <a:pt x="15" y="29"/>
                    <a:pt x="10" y="4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9" name="Freeform 67">
              <a:extLst>
                <a:ext uri="{FF2B5EF4-FFF2-40B4-BE49-F238E27FC236}">
                  <a16:creationId xmlns:a16="http://schemas.microsoft.com/office/drawing/2014/main" id="{D2DC7FAD-4451-44ED-83EC-602EC373E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3038" y="4538663"/>
              <a:ext cx="301625" cy="465138"/>
            </a:xfrm>
            <a:custGeom>
              <a:avLst/>
              <a:gdLst>
                <a:gd name="T0" fmla="*/ 2 w 99"/>
                <a:gd name="T1" fmla="*/ 41 h 153"/>
                <a:gd name="T2" fmla="*/ 2 w 99"/>
                <a:gd name="T3" fmla="*/ 99 h 153"/>
                <a:gd name="T4" fmla="*/ 13 w 99"/>
                <a:gd name="T5" fmla="*/ 117 h 153"/>
                <a:gd name="T6" fmla="*/ 21 w 99"/>
                <a:gd name="T7" fmla="*/ 146 h 153"/>
                <a:gd name="T8" fmla="*/ 88 w 99"/>
                <a:gd name="T9" fmla="*/ 120 h 153"/>
                <a:gd name="T10" fmla="*/ 85 w 99"/>
                <a:gd name="T11" fmla="*/ 29 h 153"/>
                <a:gd name="T12" fmla="*/ 2 w 99"/>
                <a:gd name="T13" fmla="*/ 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153">
                  <a:moveTo>
                    <a:pt x="2" y="41"/>
                  </a:moveTo>
                  <a:cubicBezTo>
                    <a:pt x="2" y="41"/>
                    <a:pt x="0" y="90"/>
                    <a:pt x="2" y="99"/>
                  </a:cubicBezTo>
                  <a:cubicBezTo>
                    <a:pt x="3" y="108"/>
                    <a:pt x="13" y="117"/>
                    <a:pt x="13" y="117"/>
                  </a:cubicBezTo>
                  <a:cubicBezTo>
                    <a:pt x="13" y="117"/>
                    <a:pt x="12" y="140"/>
                    <a:pt x="21" y="146"/>
                  </a:cubicBezTo>
                  <a:cubicBezTo>
                    <a:pt x="30" y="153"/>
                    <a:pt x="80" y="128"/>
                    <a:pt x="88" y="120"/>
                  </a:cubicBezTo>
                  <a:cubicBezTo>
                    <a:pt x="99" y="109"/>
                    <a:pt x="85" y="29"/>
                    <a:pt x="85" y="29"/>
                  </a:cubicBezTo>
                  <a:cubicBezTo>
                    <a:pt x="85" y="29"/>
                    <a:pt x="14" y="0"/>
                    <a:pt x="2" y="41"/>
                  </a:cubicBez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0" name="Freeform 68">
              <a:extLst>
                <a:ext uri="{FF2B5EF4-FFF2-40B4-BE49-F238E27FC236}">
                  <a16:creationId xmlns:a16="http://schemas.microsoft.com/office/drawing/2014/main" id="{FEE58AAB-C4CE-471D-9F6C-CFE3163A7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125" y="2778125"/>
              <a:ext cx="350838" cy="1987550"/>
            </a:xfrm>
            <a:custGeom>
              <a:avLst/>
              <a:gdLst>
                <a:gd name="T0" fmla="*/ 58 w 115"/>
                <a:gd name="T1" fmla="*/ 0 h 655"/>
                <a:gd name="T2" fmla="*/ 2 w 115"/>
                <a:gd name="T3" fmla="*/ 76 h 655"/>
                <a:gd name="T4" fmla="*/ 19 w 115"/>
                <a:gd name="T5" fmla="*/ 405 h 655"/>
                <a:gd name="T6" fmla="*/ 21 w 115"/>
                <a:gd name="T7" fmla="*/ 628 h 655"/>
                <a:gd name="T8" fmla="*/ 105 w 115"/>
                <a:gd name="T9" fmla="*/ 609 h 655"/>
                <a:gd name="T10" fmla="*/ 114 w 115"/>
                <a:gd name="T11" fmla="*/ 288 h 655"/>
                <a:gd name="T12" fmla="*/ 58 w 115"/>
                <a:gd name="T13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655">
                  <a:moveTo>
                    <a:pt x="58" y="0"/>
                  </a:moveTo>
                  <a:cubicBezTo>
                    <a:pt x="58" y="0"/>
                    <a:pt x="5" y="13"/>
                    <a:pt x="2" y="76"/>
                  </a:cubicBezTo>
                  <a:cubicBezTo>
                    <a:pt x="0" y="140"/>
                    <a:pt x="16" y="199"/>
                    <a:pt x="19" y="405"/>
                  </a:cubicBezTo>
                  <a:cubicBezTo>
                    <a:pt x="21" y="558"/>
                    <a:pt x="21" y="628"/>
                    <a:pt x="21" y="628"/>
                  </a:cubicBezTo>
                  <a:cubicBezTo>
                    <a:pt x="21" y="628"/>
                    <a:pt x="45" y="655"/>
                    <a:pt x="105" y="609"/>
                  </a:cubicBezTo>
                  <a:cubicBezTo>
                    <a:pt x="105" y="609"/>
                    <a:pt x="115" y="325"/>
                    <a:pt x="114" y="288"/>
                  </a:cubicBezTo>
                  <a:cubicBezTo>
                    <a:pt x="111" y="55"/>
                    <a:pt x="100" y="26"/>
                    <a:pt x="58" y="0"/>
                  </a:cubicBez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1" name="Freeform 69">
              <a:extLst>
                <a:ext uri="{FF2B5EF4-FFF2-40B4-BE49-F238E27FC236}">
                  <a16:creationId xmlns:a16="http://schemas.microsoft.com/office/drawing/2014/main" id="{2E134CCF-A89F-4184-9945-33DFF2DC2B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1600" y="2778125"/>
              <a:ext cx="363538" cy="1204913"/>
            </a:xfrm>
            <a:custGeom>
              <a:avLst/>
              <a:gdLst>
                <a:gd name="T0" fmla="*/ 118 w 119"/>
                <a:gd name="T1" fmla="*/ 368 h 397"/>
                <a:gd name="T2" fmla="*/ 118 w 119"/>
                <a:gd name="T3" fmla="*/ 297 h 397"/>
                <a:gd name="T4" fmla="*/ 60 w 119"/>
                <a:gd name="T5" fmla="*/ 0 h 397"/>
                <a:gd name="T6" fmla="*/ 2 w 119"/>
                <a:gd name="T7" fmla="*/ 79 h 397"/>
                <a:gd name="T8" fmla="*/ 19 w 119"/>
                <a:gd name="T9" fmla="*/ 382 h 397"/>
                <a:gd name="T10" fmla="*/ 118 w 119"/>
                <a:gd name="T11" fmla="*/ 368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9" h="397">
                  <a:moveTo>
                    <a:pt x="118" y="368"/>
                  </a:moveTo>
                  <a:cubicBezTo>
                    <a:pt x="119" y="336"/>
                    <a:pt x="119" y="307"/>
                    <a:pt x="118" y="297"/>
                  </a:cubicBezTo>
                  <a:cubicBezTo>
                    <a:pt x="114" y="57"/>
                    <a:pt x="113" y="27"/>
                    <a:pt x="60" y="0"/>
                  </a:cubicBezTo>
                  <a:cubicBezTo>
                    <a:pt x="60" y="0"/>
                    <a:pt x="5" y="13"/>
                    <a:pt x="2" y="79"/>
                  </a:cubicBezTo>
                  <a:cubicBezTo>
                    <a:pt x="0" y="142"/>
                    <a:pt x="15" y="188"/>
                    <a:pt x="19" y="382"/>
                  </a:cubicBezTo>
                  <a:cubicBezTo>
                    <a:pt x="44" y="387"/>
                    <a:pt x="119" y="397"/>
                    <a:pt x="118" y="368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2" name="Freeform 70">
              <a:extLst>
                <a:ext uri="{FF2B5EF4-FFF2-40B4-BE49-F238E27FC236}">
                  <a16:creationId xmlns:a16="http://schemas.microsoft.com/office/drawing/2014/main" id="{65AF8417-31D7-4363-B640-AD229BB60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850" y="1903413"/>
              <a:ext cx="161925" cy="301625"/>
            </a:xfrm>
            <a:custGeom>
              <a:avLst/>
              <a:gdLst>
                <a:gd name="T0" fmla="*/ 0 w 53"/>
                <a:gd name="T1" fmla="*/ 72 h 99"/>
                <a:gd name="T2" fmla="*/ 31 w 53"/>
                <a:gd name="T3" fmla="*/ 1 h 99"/>
                <a:gd name="T4" fmla="*/ 42 w 53"/>
                <a:gd name="T5" fmla="*/ 54 h 99"/>
                <a:gd name="T6" fmla="*/ 0 w 53"/>
                <a:gd name="T7" fmla="*/ 99 h 99"/>
                <a:gd name="T8" fmla="*/ 0 w 53"/>
                <a:gd name="T9" fmla="*/ 7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99">
                  <a:moveTo>
                    <a:pt x="0" y="72"/>
                  </a:moveTo>
                  <a:cubicBezTo>
                    <a:pt x="0" y="72"/>
                    <a:pt x="11" y="2"/>
                    <a:pt x="31" y="1"/>
                  </a:cubicBezTo>
                  <a:cubicBezTo>
                    <a:pt x="46" y="0"/>
                    <a:pt x="53" y="30"/>
                    <a:pt x="42" y="54"/>
                  </a:cubicBezTo>
                  <a:cubicBezTo>
                    <a:pt x="31" y="77"/>
                    <a:pt x="0" y="99"/>
                    <a:pt x="0" y="99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EC37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pic>
        <p:nvPicPr>
          <p:cNvPr id="133" name="Picture 132">
            <a:extLst>
              <a:ext uri="{FF2B5EF4-FFF2-40B4-BE49-F238E27FC236}">
                <a16:creationId xmlns:a16="http://schemas.microsoft.com/office/drawing/2014/main" id="{3642367E-93EE-4870-B6E0-2A5571D7D1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799" y="2052144"/>
            <a:ext cx="2438405" cy="243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778104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85000"/>
                    <a:lumOff val="15000"/>
                  </a:schemeClr>
                </a:solidFill>
              </a:rPr>
              <a:t>Free 3D Tetris Cube Diagram for PowerPoint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3904573" y="1667780"/>
            <a:ext cx="4308476" cy="4335570"/>
            <a:chOff x="3692612" y="1362678"/>
            <a:chExt cx="4803600" cy="4833808"/>
          </a:xfrm>
        </p:grpSpPr>
        <p:grpSp>
          <p:nvGrpSpPr>
            <p:cNvPr id="26" name="Group 25"/>
            <p:cNvGrpSpPr/>
            <p:nvPr/>
          </p:nvGrpSpPr>
          <p:grpSpPr>
            <a:xfrm>
              <a:off x="3692612" y="4460961"/>
              <a:ext cx="4803600" cy="1691983"/>
              <a:chOff x="3524752" y="4580881"/>
              <a:chExt cx="4803600" cy="1691983"/>
            </a:xfrm>
          </p:grpSpPr>
          <p:sp>
            <p:nvSpPr>
              <p:cNvPr id="4" name="Oval 3"/>
              <p:cNvSpPr/>
              <p:nvPr/>
            </p:nvSpPr>
            <p:spPr>
              <a:xfrm rot="19704127">
                <a:off x="4962272" y="4823885"/>
                <a:ext cx="3366080" cy="1448979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16000"/>
                      <a:alpha val="49000"/>
                    </a:schemeClr>
                  </a:gs>
                  <a:gs pos="100000">
                    <a:schemeClr val="bg1">
                      <a:alpha val="0"/>
                      <a:lumMod val="0"/>
                      <a:lumOff val="10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>
                  <a:defRPr/>
                </a:pPr>
                <a:endParaRPr lang="en-US" sz="1600" kern="0">
                  <a:solidFill>
                    <a:sysClr val="window" lastClr="FFFFFF"/>
                  </a:solidFill>
                  <a:latin typeface="Calibri"/>
                </a:endParaRPr>
              </a:p>
            </p:txBody>
          </p:sp>
          <p:sp>
            <p:nvSpPr>
              <p:cNvPr id="5" name="Oval 4"/>
              <p:cNvSpPr/>
              <p:nvPr/>
            </p:nvSpPr>
            <p:spPr>
              <a:xfrm rot="2437725">
                <a:off x="3524752" y="4580881"/>
                <a:ext cx="3438983" cy="166827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16000"/>
                      <a:alpha val="44000"/>
                    </a:schemeClr>
                  </a:gs>
                  <a:gs pos="100000">
                    <a:schemeClr val="bg1">
                      <a:alpha val="0"/>
                      <a:lumMod val="0"/>
                      <a:lumOff val="10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0949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1898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48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43797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304746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656960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4266453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875947" algn="l" defTabSz="1218987" rtl="0" eaLnBrk="1" latinLnBrk="0" hangingPunct="1"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400">
                  <a:defRPr/>
                </a:pPr>
                <a:endParaRPr lang="en-US" sz="1600" kern="0">
                  <a:solidFill>
                    <a:sysClr val="window" lastClr="FFFFFF"/>
                  </a:solidFill>
                  <a:latin typeface="Calibri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073912" y="1366956"/>
              <a:ext cx="4376720" cy="4825252"/>
              <a:chOff x="3902172" y="1482598"/>
              <a:chExt cx="4384480" cy="483380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3902172" y="2192845"/>
                <a:ext cx="1889614" cy="4123561"/>
              </a:xfrm>
              <a:custGeom>
                <a:avLst/>
                <a:gdLst>
                  <a:gd name="T0" fmla="*/ 0 w 3019"/>
                  <a:gd name="T1" fmla="*/ 0 h 6398"/>
                  <a:gd name="T2" fmla="*/ 3019 w 3019"/>
                  <a:gd name="T3" fmla="*/ 2016 h 6398"/>
                  <a:gd name="T4" fmla="*/ 2999 w 3019"/>
                  <a:gd name="T5" fmla="*/ 6398 h 6398"/>
                  <a:gd name="T6" fmla="*/ 323 w 3019"/>
                  <a:gd name="T7" fmla="*/ 3818 h 6398"/>
                  <a:gd name="T8" fmla="*/ 0 w 3019"/>
                  <a:gd name="T9" fmla="*/ 0 h 6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9" h="6398">
                    <a:moveTo>
                      <a:pt x="0" y="0"/>
                    </a:moveTo>
                    <a:lnTo>
                      <a:pt x="3019" y="2016"/>
                    </a:lnTo>
                    <a:lnTo>
                      <a:pt x="2999" y="6398"/>
                    </a:lnTo>
                    <a:lnTo>
                      <a:pt x="323" y="38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0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5779268" y="2487386"/>
                <a:ext cx="2507384" cy="3829020"/>
              </a:xfrm>
              <a:custGeom>
                <a:avLst/>
                <a:gdLst>
                  <a:gd name="T0" fmla="*/ 4006 w 4006"/>
                  <a:gd name="T1" fmla="*/ 0 h 5941"/>
                  <a:gd name="T2" fmla="*/ 3410 w 4006"/>
                  <a:gd name="T3" fmla="*/ 3889 h 5941"/>
                  <a:gd name="T4" fmla="*/ 0 w 4006"/>
                  <a:gd name="T5" fmla="*/ 5941 h 5941"/>
                  <a:gd name="T6" fmla="*/ 20 w 4006"/>
                  <a:gd name="T7" fmla="*/ 1559 h 5941"/>
                  <a:gd name="T8" fmla="*/ 4006 w 4006"/>
                  <a:gd name="T9" fmla="*/ 0 h 5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06" h="5941">
                    <a:moveTo>
                      <a:pt x="4006" y="0"/>
                    </a:moveTo>
                    <a:lnTo>
                      <a:pt x="3410" y="3889"/>
                    </a:lnTo>
                    <a:lnTo>
                      <a:pt x="0" y="5941"/>
                    </a:lnTo>
                    <a:lnTo>
                      <a:pt x="20" y="1559"/>
                    </a:lnTo>
                    <a:lnTo>
                      <a:pt x="40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0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2" name="Freeform 8"/>
              <p:cNvSpPr>
                <a:spLocks/>
              </p:cNvSpPr>
              <p:nvPr/>
            </p:nvSpPr>
            <p:spPr bwMode="auto">
              <a:xfrm>
                <a:off x="3902172" y="1482598"/>
                <a:ext cx="4384480" cy="2009575"/>
              </a:xfrm>
              <a:custGeom>
                <a:avLst/>
                <a:gdLst>
                  <a:gd name="T0" fmla="*/ 3672 w 7005"/>
                  <a:gd name="T1" fmla="*/ 0 h 3118"/>
                  <a:gd name="T2" fmla="*/ 7005 w 7005"/>
                  <a:gd name="T3" fmla="*/ 1559 h 3118"/>
                  <a:gd name="T4" fmla="*/ 3019 w 7005"/>
                  <a:gd name="T5" fmla="*/ 3118 h 3118"/>
                  <a:gd name="T6" fmla="*/ 0 w 7005"/>
                  <a:gd name="T7" fmla="*/ 1102 h 3118"/>
                  <a:gd name="T8" fmla="*/ 3672 w 7005"/>
                  <a:gd name="T9" fmla="*/ 0 h 3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05" h="3118">
                    <a:moveTo>
                      <a:pt x="3672" y="0"/>
                    </a:moveTo>
                    <a:lnTo>
                      <a:pt x="7005" y="1559"/>
                    </a:lnTo>
                    <a:lnTo>
                      <a:pt x="3019" y="3118"/>
                    </a:lnTo>
                    <a:lnTo>
                      <a:pt x="0" y="1102"/>
                    </a:lnTo>
                    <a:lnTo>
                      <a:pt x="36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0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4148271" y="3015196"/>
              <a:ext cx="1081568" cy="1953503"/>
            </a:xfrm>
            <a:custGeom>
              <a:avLst/>
              <a:gdLst>
                <a:gd name="T0" fmla="*/ 0 w 1728"/>
                <a:gd name="T1" fmla="*/ 0 h 3031"/>
                <a:gd name="T2" fmla="*/ 1705 w 1728"/>
                <a:gd name="T3" fmla="*/ 1334 h 3031"/>
                <a:gd name="T4" fmla="*/ 1728 w 1728"/>
                <a:gd name="T5" fmla="*/ 2593 h 3031"/>
                <a:gd name="T6" fmla="*/ 818 w 1728"/>
                <a:gd name="T7" fmla="*/ 1795 h 3031"/>
                <a:gd name="T8" fmla="*/ 900 w 1728"/>
                <a:gd name="T9" fmla="*/ 3031 h 3031"/>
                <a:gd name="T10" fmla="*/ 198 w 1728"/>
                <a:gd name="T11" fmla="*/ 2356 h 3031"/>
                <a:gd name="T12" fmla="*/ 0 w 1728"/>
                <a:gd name="T13" fmla="*/ 0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8" h="3031">
                  <a:moveTo>
                    <a:pt x="0" y="0"/>
                  </a:moveTo>
                  <a:lnTo>
                    <a:pt x="1705" y="1334"/>
                  </a:lnTo>
                  <a:lnTo>
                    <a:pt x="1728" y="2593"/>
                  </a:lnTo>
                  <a:lnTo>
                    <a:pt x="818" y="1795"/>
                  </a:lnTo>
                  <a:lnTo>
                    <a:pt x="900" y="3031"/>
                  </a:lnTo>
                  <a:lnTo>
                    <a:pt x="198" y="235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100000">
                  <a:schemeClr val="accent6">
                    <a:lumMod val="75000"/>
                  </a:schemeClr>
                </a:gs>
              </a:gsLst>
              <a:lin ang="13500000" scaled="1"/>
              <a:tileRect/>
            </a:gradFill>
            <a:ln w="0">
              <a:solidFill>
                <a:schemeClr val="accent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4070032" y="2072925"/>
              <a:ext cx="1889614" cy="2322161"/>
            </a:xfrm>
            <a:custGeom>
              <a:avLst/>
              <a:gdLst>
                <a:gd name="T0" fmla="*/ 0 w 3019"/>
                <a:gd name="T1" fmla="*/ 0 h 3603"/>
                <a:gd name="T2" fmla="*/ 3019 w 3019"/>
                <a:gd name="T3" fmla="*/ 2016 h 3603"/>
                <a:gd name="T4" fmla="*/ 3012 w 3019"/>
                <a:gd name="T5" fmla="*/ 3603 h 3603"/>
                <a:gd name="T6" fmla="*/ 3010 w 3019"/>
                <a:gd name="T7" fmla="*/ 3603 h 3603"/>
                <a:gd name="T8" fmla="*/ 1937 w 3019"/>
                <a:gd name="T9" fmla="*/ 2743 h 3603"/>
                <a:gd name="T10" fmla="*/ 1937 w 3019"/>
                <a:gd name="T11" fmla="*/ 2743 h 3603"/>
                <a:gd name="T12" fmla="*/ 111 w 3019"/>
                <a:gd name="T13" fmla="*/ 1316 h 3603"/>
                <a:gd name="T14" fmla="*/ 0 w 3019"/>
                <a:gd name="T15" fmla="*/ 0 h 3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19" h="3603">
                  <a:moveTo>
                    <a:pt x="0" y="0"/>
                  </a:moveTo>
                  <a:lnTo>
                    <a:pt x="3019" y="2016"/>
                  </a:lnTo>
                  <a:lnTo>
                    <a:pt x="3012" y="3603"/>
                  </a:lnTo>
                  <a:lnTo>
                    <a:pt x="3010" y="3603"/>
                  </a:lnTo>
                  <a:lnTo>
                    <a:pt x="1937" y="2743"/>
                  </a:lnTo>
                  <a:lnTo>
                    <a:pt x="1937" y="2743"/>
                  </a:lnTo>
                  <a:lnTo>
                    <a:pt x="111" y="131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70000"/>
                    <a:lumOff val="30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lin ang="9000000" scaled="0"/>
              <a:tileRect/>
            </a:gradFill>
            <a:ln w="0">
              <a:solidFill>
                <a:schemeClr val="accent4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4738501" y="4334503"/>
              <a:ext cx="1212382" cy="1861983"/>
            </a:xfrm>
            <a:custGeom>
              <a:avLst/>
              <a:gdLst>
                <a:gd name="T0" fmla="*/ 0 w 1937"/>
                <a:gd name="T1" fmla="*/ 0 h 2889"/>
                <a:gd name="T2" fmla="*/ 1926 w 1937"/>
                <a:gd name="T3" fmla="*/ 1687 h 2889"/>
                <a:gd name="T4" fmla="*/ 1937 w 1937"/>
                <a:gd name="T5" fmla="*/ 1682 h 2889"/>
                <a:gd name="T6" fmla="*/ 1931 w 1937"/>
                <a:gd name="T7" fmla="*/ 2889 h 2889"/>
                <a:gd name="T8" fmla="*/ 71 w 1937"/>
                <a:gd name="T9" fmla="*/ 1096 h 2889"/>
                <a:gd name="T10" fmla="*/ 0 w 1937"/>
                <a:gd name="T11" fmla="*/ 0 h 2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37" h="2889">
                  <a:moveTo>
                    <a:pt x="0" y="0"/>
                  </a:moveTo>
                  <a:lnTo>
                    <a:pt x="1926" y="1687"/>
                  </a:lnTo>
                  <a:lnTo>
                    <a:pt x="1937" y="1682"/>
                  </a:lnTo>
                  <a:lnTo>
                    <a:pt x="1931" y="2889"/>
                  </a:lnTo>
                  <a:lnTo>
                    <a:pt x="71" y="1096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Mod val="75000"/>
                  </a:schemeClr>
                </a:gs>
              </a:gsLst>
              <a:lin ang="13500000" scaled="1"/>
              <a:tileRect/>
            </a:gra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5283666" y="3930397"/>
              <a:ext cx="671599" cy="1405027"/>
            </a:xfrm>
            <a:custGeom>
              <a:avLst/>
              <a:gdLst>
                <a:gd name="T0" fmla="*/ 0 w 1073"/>
                <a:gd name="T1" fmla="*/ 0 h 2180"/>
                <a:gd name="T2" fmla="*/ 1057 w 1073"/>
                <a:gd name="T3" fmla="*/ 846 h 2180"/>
                <a:gd name="T4" fmla="*/ 1073 w 1073"/>
                <a:gd name="T5" fmla="*/ 839 h 2180"/>
                <a:gd name="T6" fmla="*/ 1066 w 1073"/>
                <a:gd name="T7" fmla="*/ 2180 h 2180"/>
                <a:gd name="T8" fmla="*/ 23 w 1073"/>
                <a:gd name="T9" fmla="*/ 1268 h 2180"/>
                <a:gd name="T10" fmla="*/ 0 w 1073"/>
                <a:gd name="T11" fmla="*/ 0 h 2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3" h="2180">
                  <a:moveTo>
                    <a:pt x="0" y="0"/>
                  </a:moveTo>
                  <a:lnTo>
                    <a:pt x="1057" y="846"/>
                  </a:lnTo>
                  <a:lnTo>
                    <a:pt x="1073" y="839"/>
                  </a:lnTo>
                  <a:lnTo>
                    <a:pt x="1066" y="2180"/>
                  </a:lnTo>
                  <a:lnTo>
                    <a:pt x="23" y="1268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86000"/>
                  </a:schemeClr>
                </a:gs>
                <a:gs pos="100000">
                  <a:schemeClr val="accent2">
                    <a:lumMod val="84000"/>
                    <a:lumOff val="16000"/>
                  </a:schemeClr>
                </a:gs>
              </a:gsLst>
              <a:lin ang="18900000" scaled="1"/>
              <a:tileRect/>
            </a:gradFill>
            <a:ln w="0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5955264" y="3009395"/>
              <a:ext cx="908192" cy="1385692"/>
            </a:xfrm>
            <a:custGeom>
              <a:avLst/>
              <a:gdLst>
                <a:gd name="T0" fmla="*/ 1449 w 1451"/>
                <a:gd name="T1" fmla="*/ 0 h 2150"/>
                <a:gd name="T2" fmla="*/ 1451 w 1451"/>
                <a:gd name="T3" fmla="*/ 2 h 2150"/>
                <a:gd name="T4" fmla="*/ 1355 w 1451"/>
                <a:gd name="T5" fmla="*/ 1513 h 2150"/>
                <a:gd name="T6" fmla="*/ 0 w 1451"/>
                <a:gd name="T7" fmla="*/ 2150 h 2150"/>
                <a:gd name="T8" fmla="*/ 7 w 1451"/>
                <a:gd name="T9" fmla="*/ 563 h 2150"/>
                <a:gd name="T10" fmla="*/ 1449 w 1451"/>
                <a:gd name="T11" fmla="*/ 0 h 2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51" h="2150">
                  <a:moveTo>
                    <a:pt x="1449" y="0"/>
                  </a:moveTo>
                  <a:lnTo>
                    <a:pt x="1451" y="2"/>
                  </a:lnTo>
                  <a:lnTo>
                    <a:pt x="1355" y="1513"/>
                  </a:lnTo>
                  <a:lnTo>
                    <a:pt x="0" y="2150"/>
                  </a:lnTo>
                  <a:lnTo>
                    <a:pt x="7" y="563"/>
                  </a:lnTo>
                  <a:lnTo>
                    <a:pt x="1449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7505011" y="3340028"/>
              <a:ext cx="804291" cy="1890986"/>
            </a:xfrm>
            <a:custGeom>
              <a:avLst/>
              <a:gdLst>
                <a:gd name="T0" fmla="*/ 1285 w 1285"/>
                <a:gd name="T1" fmla="*/ 0 h 2934"/>
                <a:gd name="T2" fmla="*/ 921 w 1285"/>
                <a:gd name="T3" fmla="*/ 2380 h 2934"/>
                <a:gd name="T4" fmla="*/ 0 w 1285"/>
                <a:gd name="T5" fmla="*/ 2934 h 2934"/>
                <a:gd name="T6" fmla="*/ 118 w 1285"/>
                <a:gd name="T7" fmla="*/ 1800 h 2934"/>
                <a:gd name="T8" fmla="*/ 118 w 1285"/>
                <a:gd name="T9" fmla="*/ 1800 h 2934"/>
                <a:gd name="T10" fmla="*/ 130 w 1285"/>
                <a:gd name="T11" fmla="*/ 1698 h 2934"/>
                <a:gd name="T12" fmla="*/ 130 w 1285"/>
                <a:gd name="T13" fmla="*/ 1700 h 2934"/>
                <a:gd name="T14" fmla="*/ 246 w 1285"/>
                <a:gd name="T15" fmla="*/ 480 h 2934"/>
                <a:gd name="T16" fmla="*/ 1285 w 1285"/>
                <a:gd name="T17" fmla="*/ 0 h 2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5" h="2934">
                  <a:moveTo>
                    <a:pt x="1285" y="0"/>
                  </a:moveTo>
                  <a:lnTo>
                    <a:pt x="921" y="2380"/>
                  </a:lnTo>
                  <a:lnTo>
                    <a:pt x="0" y="2934"/>
                  </a:lnTo>
                  <a:lnTo>
                    <a:pt x="118" y="1800"/>
                  </a:lnTo>
                  <a:lnTo>
                    <a:pt x="118" y="1800"/>
                  </a:lnTo>
                  <a:lnTo>
                    <a:pt x="130" y="1698"/>
                  </a:lnTo>
                  <a:lnTo>
                    <a:pt x="130" y="1700"/>
                  </a:lnTo>
                  <a:lnTo>
                    <a:pt x="246" y="480"/>
                  </a:lnTo>
                  <a:lnTo>
                    <a:pt x="1285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89000"/>
                    <a:lumOff val="11000"/>
                  </a:schemeClr>
                </a:gs>
                <a:gs pos="72000">
                  <a:schemeClr val="accent1">
                    <a:lumMod val="70000"/>
                  </a:schemeClr>
                </a:gs>
              </a:gsLst>
              <a:lin ang="2700000" scaled="1"/>
              <a:tileRect/>
            </a:gradFill>
            <a:ln w="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5950883" y="2367466"/>
              <a:ext cx="2503629" cy="2970536"/>
            </a:xfrm>
            <a:custGeom>
              <a:avLst/>
              <a:gdLst>
                <a:gd name="T0" fmla="*/ 4000 w 4000"/>
                <a:gd name="T1" fmla="*/ 0 h 4609"/>
                <a:gd name="T2" fmla="*/ 3788 w 4000"/>
                <a:gd name="T3" fmla="*/ 1382 h 4609"/>
                <a:gd name="T4" fmla="*/ 2629 w 4000"/>
                <a:gd name="T5" fmla="*/ 1918 h 4609"/>
                <a:gd name="T6" fmla="*/ 2499 w 4000"/>
                <a:gd name="T7" fmla="*/ 3271 h 4609"/>
                <a:gd name="T8" fmla="*/ 5 w 4000"/>
                <a:gd name="T9" fmla="*/ 4609 h 4609"/>
                <a:gd name="T10" fmla="*/ 0 w 4000"/>
                <a:gd name="T11" fmla="*/ 4605 h 4609"/>
                <a:gd name="T12" fmla="*/ 7 w 4000"/>
                <a:gd name="T13" fmla="*/ 3264 h 4609"/>
                <a:gd name="T14" fmla="*/ 1467 w 4000"/>
                <a:gd name="T15" fmla="*/ 2580 h 4609"/>
                <a:gd name="T16" fmla="*/ 1569 w 4000"/>
                <a:gd name="T17" fmla="*/ 950 h 4609"/>
                <a:gd name="T18" fmla="*/ 4000 w 4000"/>
                <a:gd name="T19" fmla="*/ 0 h 4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00" h="4609">
                  <a:moveTo>
                    <a:pt x="4000" y="0"/>
                  </a:moveTo>
                  <a:lnTo>
                    <a:pt x="3788" y="1382"/>
                  </a:lnTo>
                  <a:lnTo>
                    <a:pt x="2629" y="1918"/>
                  </a:lnTo>
                  <a:lnTo>
                    <a:pt x="2499" y="3271"/>
                  </a:lnTo>
                  <a:lnTo>
                    <a:pt x="5" y="4609"/>
                  </a:lnTo>
                  <a:lnTo>
                    <a:pt x="0" y="4605"/>
                  </a:lnTo>
                  <a:lnTo>
                    <a:pt x="7" y="3264"/>
                  </a:lnTo>
                  <a:lnTo>
                    <a:pt x="1467" y="2580"/>
                  </a:lnTo>
                  <a:lnTo>
                    <a:pt x="1569" y="950"/>
                  </a:lnTo>
                  <a:lnTo>
                    <a:pt x="4000" y="0"/>
                  </a:lnTo>
                  <a:close/>
                </a:path>
              </a:pathLst>
            </a:custGeom>
            <a:gradFill flip="none" rotWithShape="1">
              <a:gsLst>
                <a:gs pos="23000">
                  <a:schemeClr val="accent2">
                    <a:lumMod val="84000"/>
                  </a:schemeClr>
                </a:gs>
                <a:gs pos="84000">
                  <a:schemeClr val="accent2">
                    <a:lumMod val="39000"/>
                  </a:schemeClr>
                </a:gs>
              </a:gsLst>
              <a:lin ang="2400000" scaled="0"/>
              <a:tileRect/>
            </a:gradFill>
            <a:ln w="0">
              <a:solidFill>
                <a:schemeClr val="accent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5947128" y="4557503"/>
              <a:ext cx="1559761" cy="1638983"/>
            </a:xfrm>
            <a:custGeom>
              <a:avLst/>
              <a:gdLst>
                <a:gd name="T0" fmla="*/ 2492 w 2492"/>
                <a:gd name="T1" fmla="*/ 0 h 2543"/>
                <a:gd name="T2" fmla="*/ 2373 w 2492"/>
                <a:gd name="T3" fmla="*/ 1116 h 2543"/>
                <a:gd name="T4" fmla="*/ 0 w 2492"/>
                <a:gd name="T5" fmla="*/ 2543 h 2543"/>
                <a:gd name="T6" fmla="*/ 6 w 2492"/>
                <a:gd name="T7" fmla="*/ 1336 h 2543"/>
                <a:gd name="T8" fmla="*/ 2492 w 2492"/>
                <a:gd name="T9" fmla="*/ 0 h 2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2" h="2543">
                  <a:moveTo>
                    <a:pt x="2492" y="0"/>
                  </a:moveTo>
                  <a:lnTo>
                    <a:pt x="2373" y="1116"/>
                  </a:lnTo>
                  <a:lnTo>
                    <a:pt x="0" y="2543"/>
                  </a:lnTo>
                  <a:lnTo>
                    <a:pt x="6" y="1336"/>
                  </a:lnTo>
                  <a:lnTo>
                    <a:pt x="249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2700000" scaled="1"/>
              <a:tileRect/>
            </a:gradFill>
            <a:ln w="0">
              <a:solidFill>
                <a:schemeClr val="accent5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6230038" y="2018787"/>
              <a:ext cx="2224474" cy="960961"/>
            </a:xfrm>
            <a:custGeom>
              <a:avLst/>
              <a:gdLst>
                <a:gd name="T0" fmla="*/ 2399 w 3554"/>
                <a:gd name="T1" fmla="*/ 0 h 1491"/>
                <a:gd name="T2" fmla="*/ 3554 w 3554"/>
                <a:gd name="T3" fmla="*/ 541 h 1491"/>
                <a:gd name="T4" fmla="*/ 1123 w 3554"/>
                <a:gd name="T5" fmla="*/ 1491 h 1491"/>
                <a:gd name="T6" fmla="*/ 1123 w 3554"/>
                <a:gd name="T7" fmla="*/ 1480 h 1491"/>
                <a:gd name="T8" fmla="*/ 0 w 3554"/>
                <a:gd name="T9" fmla="*/ 821 h 1491"/>
                <a:gd name="T10" fmla="*/ 2399 w 3554"/>
                <a:gd name="T11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54" h="1491">
                  <a:moveTo>
                    <a:pt x="2399" y="0"/>
                  </a:moveTo>
                  <a:lnTo>
                    <a:pt x="3554" y="541"/>
                  </a:lnTo>
                  <a:lnTo>
                    <a:pt x="1123" y="1491"/>
                  </a:lnTo>
                  <a:lnTo>
                    <a:pt x="1123" y="1480"/>
                  </a:lnTo>
                  <a:lnTo>
                    <a:pt x="0" y="821"/>
                  </a:lnTo>
                  <a:lnTo>
                    <a:pt x="2399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90000"/>
                  </a:schemeClr>
                </a:gs>
              </a:gsLst>
              <a:lin ang="16200000" scaled="1"/>
            </a:gradFill>
            <a:ln w="0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070032" y="1819634"/>
              <a:ext cx="2792172" cy="1552619"/>
            </a:xfrm>
            <a:custGeom>
              <a:avLst/>
              <a:gdLst>
                <a:gd name="T0" fmla="*/ 1309 w 4461"/>
                <a:gd name="T1" fmla="*/ 0 h 2409"/>
                <a:gd name="T2" fmla="*/ 4461 w 4461"/>
                <a:gd name="T3" fmla="*/ 1846 h 2409"/>
                <a:gd name="T4" fmla="*/ 3019 w 4461"/>
                <a:gd name="T5" fmla="*/ 2409 h 2409"/>
                <a:gd name="T6" fmla="*/ 0 w 4461"/>
                <a:gd name="T7" fmla="*/ 393 h 2409"/>
                <a:gd name="T8" fmla="*/ 1309 w 4461"/>
                <a:gd name="T9" fmla="*/ 0 h 2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61" h="2409">
                  <a:moveTo>
                    <a:pt x="1309" y="0"/>
                  </a:moveTo>
                  <a:lnTo>
                    <a:pt x="4461" y="1846"/>
                  </a:lnTo>
                  <a:lnTo>
                    <a:pt x="3019" y="2409"/>
                  </a:lnTo>
                  <a:lnTo>
                    <a:pt x="0" y="393"/>
                  </a:lnTo>
                  <a:lnTo>
                    <a:pt x="130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88000"/>
                  </a:schemeClr>
                </a:gs>
              </a:gsLst>
              <a:lin ang="13500000" scaled="1"/>
              <a:tileRect/>
            </a:gra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4977597" y="1362678"/>
              <a:ext cx="2665739" cy="1139490"/>
            </a:xfrm>
            <a:custGeom>
              <a:avLst/>
              <a:gdLst>
                <a:gd name="T0" fmla="*/ 2222 w 4259"/>
                <a:gd name="T1" fmla="*/ 0 h 1768"/>
                <a:gd name="T2" fmla="*/ 4259 w 4259"/>
                <a:gd name="T3" fmla="*/ 952 h 1768"/>
                <a:gd name="T4" fmla="*/ 1878 w 4259"/>
                <a:gd name="T5" fmla="*/ 1768 h 1768"/>
                <a:gd name="T6" fmla="*/ 0 w 4259"/>
                <a:gd name="T7" fmla="*/ 666 h 1768"/>
                <a:gd name="T8" fmla="*/ 2222 w 4259"/>
                <a:gd name="T9" fmla="*/ 0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9" h="1768">
                  <a:moveTo>
                    <a:pt x="2222" y="0"/>
                  </a:moveTo>
                  <a:lnTo>
                    <a:pt x="4259" y="952"/>
                  </a:lnTo>
                  <a:lnTo>
                    <a:pt x="1878" y="1768"/>
                  </a:lnTo>
                  <a:lnTo>
                    <a:pt x="0" y="666"/>
                  </a:lnTo>
                  <a:lnTo>
                    <a:pt x="222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93000"/>
                  </a:schemeClr>
                </a:gs>
              </a:gsLst>
              <a:lin ang="16200000" scaled="1"/>
              <a:tileRect/>
            </a:gra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116027" y="3234199"/>
              <a:ext cx="842137" cy="789235"/>
            </a:xfrm>
            <a:prstGeom prst="rect">
              <a:avLst/>
            </a:prstGeom>
            <a:noFill/>
            <a:scene3d>
              <a:camera prst="perspectiveContrastingLeftFacing">
                <a:rot lat="2400000" lon="3000000" rev="21594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4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01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066313" y="3309492"/>
              <a:ext cx="842137" cy="789235"/>
            </a:xfrm>
            <a:prstGeom prst="rect">
              <a:avLst/>
            </a:prstGeom>
            <a:noFill/>
            <a:scene3d>
              <a:camera prst="perspectiveContrastingLeftFacing">
                <a:rot lat="2400000" lon="3000000" rev="21594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4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02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675227" y="4593128"/>
              <a:ext cx="842137" cy="789235"/>
            </a:xfrm>
            <a:prstGeom prst="rect">
              <a:avLst/>
            </a:prstGeom>
            <a:noFill/>
            <a:scene3d>
              <a:camera prst="perspectiveContrastingLeftFacing">
                <a:rot lat="2400000" lon="3000000" rev="21594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4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03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 rot="198355">
              <a:off x="7518988" y="3529737"/>
              <a:ext cx="842137" cy="789235"/>
            </a:xfrm>
            <a:prstGeom prst="rect">
              <a:avLst/>
            </a:prstGeom>
            <a:noFill/>
            <a:scene3d>
              <a:camera prst="perspectiveContrastingRightFacing" fov="0">
                <a:rot lat="1200000" lon="18300000" rev="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4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 rot="198355">
              <a:off x="5889448" y="4298977"/>
              <a:ext cx="906477" cy="857864"/>
            </a:xfrm>
            <a:prstGeom prst="rect">
              <a:avLst/>
            </a:prstGeom>
            <a:noFill/>
            <a:scene3d>
              <a:camera prst="perspectiveContrastingRightFacing" fov="0">
                <a:rot lat="1200000" lon="18300000" rev="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44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04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 rot="198355">
              <a:off x="5841204" y="1651359"/>
              <a:ext cx="842137" cy="789235"/>
            </a:xfrm>
            <a:prstGeom prst="rect">
              <a:avLst/>
            </a:prstGeom>
            <a:noFill/>
            <a:scene3d>
              <a:camera prst="isometricOffAxis1Top">
                <a:rot lat="19200000" lon="18600000" rev="3458552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4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06</a:t>
              </a:r>
            </a:p>
          </p:txBody>
        </p:sp>
      </p:grpSp>
      <p:cxnSp>
        <p:nvCxnSpPr>
          <p:cNvPr id="39" name="Elbow Connector 38"/>
          <p:cNvCxnSpPr/>
          <p:nvPr/>
        </p:nvCxnSpPr>
        <p:spPr>
          <a:xfrm rot="10800000">
            <a:off x="3610539" y="1534363"/>
            <a:ext cx="1368700" cy="835602"/>
          </a:xfrm>
          <a:prstGeom prst="bentConnector3">
            <a:avLst/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9152259" y="4724293"/>
            <a:ext cx="510266" cy="506749"/>
            <a:chOff x="-5765801" y="3260726"/>
            <a:chExt cx="4151313" cy="41227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4" name="Freeform 12"/>
            <p:cNvSpPr>
              <a:spLocks/>
            </p:cNvSpPr>
            <p:nvPr/>
          </p:nvSpPr>
          <p:spPr bwMode="auto">
            <a:xfrm>
              <a:off x="-4622801" y="3260726"/>
              <a:ext cx="1863725" cy="2184400"/>
            </a:xfrm>
            <a:custGeom>
              <a:avLst/>
              <a:gdLst>
                <a:gd name="T0" fmla="*/ 1251 w 2347"/>
                <a:gd name="T1" fmla="*/ 1 h 2752"/>
                <a:gd name="T2" fmla="*/ 1401 w 2347"/>
                <a:gd name="T3" fmla="*/ 14 h 2752"/>
                <a:gd name="T4" fmla="*/ 1544 w 2347"/>
                <a:gd name="T5" fmla="*/ 41 h 2752"/>
                <a:gd name="T6" fmla="*/ 1680 w 2347"/>
                <a:gd name="T7" fmla="*/ 84 h 2752"/>
                <a:gd name="T8" fmla="*/ 1807 w 2347"/>
                <a:gd name="T9" fmla="*/ 144 h 2752"/>
                <a:gd name="T10" fmla="*/ 1924 w 2347"/>
                <a:gd name="T11" fmla="*/ 222 h 2752"/>
                <a:gd name="T12" fmla="*/ 2029 w 2347"/>
                <a:gd name="T13" fmla="*/ 318 h 2752"/>
                <a:gd name="T14" fmla="*/ 2121 w 2347"/>
                <a:gd name="T15" fmla="*/ 436 h 2752"/>
                <a:gd name="T16" fmla="*/ 2199 w 2347"/>
                <a:gd name="T17" fmla="*/ 576 h 2752"/>
                <a:gd name="T18" fmla="*/ 2261 w 2347"/>
                <a:gd name="T19" fmla="*/ 738 h 2752"/>
                <a:gd name="T20" fmla="*/ 2309 w 2347"/>
                <a:gd name="T21" fmla="*/ 924 h 2752"/>
                <a:gd name="T22" fmla="*/ 2337 w 2347"/>
                <a:gd name="T23" fmla="*/ 1136 h 2752"/>
                <a:gd name="T24" fmla="*/ 2347 w 2347"/>
                <a:gd name="T25" fmla="*/ 1375 h 2752"/>
                <a:gd name="T26" fmla="*/ 2330 w 2347"/>
                <a:gd name="T27" fmla="*/ 1611 h 2752"/>
                <a:gd name="T28" fmla="*/ 2280 w 2347"/>
                <a:gd name="T29" fmla="*/ 1832 h 2752"/>
                <a:gd name="T30" fmla="*/ 2202 w 2347"/>
                <a:gd name="T31" fmla="*/ 2037 h 2752"/>
                <a:gd name="T32" fmla="*/ 2097 w 2347"/>
                <a:gd name="T33" fmla="*/ 2223 h 2752"/>
                <a:gd name="T34" fmla="*/ 1969 w 2347"/>
                <a:gd name="T35" fmla="*/ 2387 h 2752"/>
                <a:gd name="T36" fmla="*/ 1819 w 2347"/>
                <a:gd name="T37" fmla="*/ 2524 h 2752"/>
                <a:gd name="T38" fmla="*/ 1653 w 2347"/>
                <a:gd name="T39" fmla="*/ 2633 h 2752"/>
                <a:gd name="T40" fmla="*/ 1470 w 2347"/>
                <a:gd name="T41" fmla="*/ 2707 h 2752"/>
                <a:gd name="T42" fmla="*/ 1274 w 2347"/>
                <a:gd name="T43" fmla="*/ 2746 h 2752"/>
                <a:gd name="T44" fmla="*/ 1073 w 2347"/>
                <a:gd name="T45" fmla="*/ 2746 h 2752"/>
                <a:gd name="T46" fmla="*/ 877 w 2347"/>
                <a:gd name="T47" fmla="*/ 2707 h 2752"/>
                <a:gd name="T48" fmla="*/ 694 w 2347"/>
                <a:gd name="T49" fmla="*/ 2633 h 2752"/>
                <a:gd name="T50" fmla="*/ 527 w 2347"/>
                <a:gd name="T51" fmla="*/ 2524 h 2752"/>
                <a:gd name="T52" fmla="*/ 378 w 2347"/>
                <a:gd name="T53" fmla="*/ 2387 h 2752"/>
                <a:gd name="T54" fmla="*/ 249 w 2347"/>
                <a:gd name="T55" fmla="*/ 2223 h 2752"/>
                <a:gd name="T56" fmla="*/ 145 w 2347"/>
                <a:gd name="T57" fmla="*/ 2037 h 2752"/>
                <a:gd name="T58" fmla="*/ 67 w 2347"/>
                <a:gd name="T59" fmla="*/ 1832 h 2752"/>
                <a:gd name="T60" fmla="*/ 17 w 2347"/>
                <a:gd name="T61" fmla="*/ 1611 h 2752"/>
                <a:gd name="T62" fmla="*/ 0 w 2347"/>
                <a:gd name="T63" fmla="*/ 1375 h 2752"/>
                <a:gd name="T64" fmla="*/ 9 w 2347"/>
                <a:gd name="T65" fmla="*/ 1136 h 2752"/>
                <a:gd name="T66" fmla="*/ 40 w 2347"/>
                <a:gd name="T67" fmla="*/ 924 h 2752"/>
                <a:gd name="T68" fmla="*/ 86 w 2347"/>
                <a:gd name="T69" fmla="*/ 738 h 2752"/>
                <a:gd name="T70" fmla="*/ 148 w 2347"/>
                <a:gd name="T71" fmla="*/ 576 h 2752"/>
                <a:gd name="T72" fmla="*/ 227 w 2347"/>
                <a:gd name="T73" fmla="*/ 436 h 2752"/>
                <a:gd name="T74" fmla="*/ 319 w 2347"/>
                <a:gd name="T75" fmla="*/ 318 h 2752"/>
                <a:gd name="T76" fmla="*/ 424 w 2347"/>
                <a:gd name="T77" fmla="*/ 222 h 2752"/>
                <a:gd name="T78" fmla="*/ 540 w 2347"/>
                <a:gd name="T79" fmla="*/ 144 h 2752"/>
                <a:gd name="T80" fmla="*/ 667 w 2347"/>
                <a:gd name="T81" fmla="*/ 84 h 2752"/>
                <a:gd name="T82" fmla="*/ 802 w 2347"/>
                <a:gd name="T83" fmla="*/ 41 h 2752"/>
                <a:gd name="T84" fmla="*/ 947 w 2347"/>
                <a:gd name="T85" fmla="*/ 14 h 2752"/>
                <a:gd name="T86" fmla="*/ 1096 w 2347"/>
                <a:gd name="T87" fmla="*/ 1 h 2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47" h="2752">
                  <a:moveTo>
                    <a:pt x="1174" y="0"/>
                  </a:moveTo>
                  <a:lnTo>
                    <a:pt x="1251" y="1"/>
                  </a:lnTo>
                  <a:lnTo>
                    <a:pt x="1327" y="6"/>
                  </a:lnTo>
                  <a:lnTo>
                    <a:pt x="1401" y="14"/>
                  </a:lnTo>
                  <a:lnTo>
                    <a:pt x="1473" y="27"/>
                  </a:lnTo>
                  <a:lnTo>
                    <a:pt x="1544" y="41"/>
                  </a:lnTo>
                  <a:lnTo>
                    <a:pt x="1613" y="62"/>
                  </a:lnTo>
                  <a:lnTo>
                    <a:pt x="1680" y="84"/>
                  </a:lnTo>
                  <a:lnTo>
                    <a:pt x="1745" y="113"/>
                  </a:lnTo>
                  <a:lnTo>
                    <a:pt x="1807" y="144"/>
                  </a:lnTo>
                  <a:lnTo>
                    <a:pt x="1867" y="181"/>
                  </a:lnTo>
                  <a:lnTo>
                    <a:pt x="1924" y="222"/>
                  </a:lnTo>
                  <a:lnTo>
                    <a:pt x="1977" y="267"/>
                  </a:lnTo>
                  <a:lnTo>
                    <a:pt x="2029" y="318"/>
                  </a:lnTo>
                  <a:lnTo>
                    <a:pt x="2077" y="375"/>
                  </a:lnTo>
                  <a:lnTo>
                    <a:pt x="2121" y="436"/>
                  </a:lnTo>
                  <a:lnTo>
                    <a:pt x="2161" y="503"/>
                  </a:lnTo>
                  <a:lnTo>
                    <a:pt x="2199" y="576"/>
                  </a:lnTo>
                  <a:lnTo>
                    <a:pt x="2233" y="654"/>
                  </a:lnTo>
                  <a:lnTo>
                    <a:pt x="2261" y="738"/>
                  </a:lnTo>
                  <a:lnTo>
                    <a:pt x="2287" y="827"/>
                  </a:lnTo>
                  <a:lnTo>
                    <a:pt x="2309" y="924"/>
                  </a:lnTo>
                  <a:lnTo>
                    <a:pt x="2325" y="1028"/>
                  </a:lnTo>
                  <a:lnTo>
                    <a:pt x="2337" y="1136"/>
                  </a:lnTo>
                  <a:lnTo>
                    <a:pt x="2344" y="1252"/>
                  </a:lnTo>
                  <a:lnTo>
                    <a:pt x="2347" y="1375"/>
                  </a:lnTo>
                  <a:lnTo>
                    <a:pt x="2342" y="1494"/>
                  </a:lnTo>
                  <a:lnTo>
                    <a:pt x="2330" y="1611"/>
                  </a:lnTo>
                  <a:lnTo>
                    <a:pt x="2309" y="1724"/>
                  </a:lnTo>
                  <a:lnTo>
                    <a:pt x="2280" y="1832"/>
                  </a:lnTo>
                  <a:lnTo>
                    <a:pt x="2245" y="1937"/>
                  </a:lnTo>
                  <a:lnTo>
                    <a:pt x="2202" y="2037"/>
                  </a:lnTo>
                  <a:lnTo>
                    <a:pt x="2153" y="2133"/>
                  </a:lnTo>
                  <a:lnTo>
                    <a:pt x="2097" y="2223"/>
                  </a:lnTo>
                  <a:lnTo>
                    <a:pt x="2036" y="2308"/>
                  </a:lnTo>
                  <a:lnTo>
                    <a:pt x="1969" y="2387"/>
                  </a:lnTo>
                  <a:lnTo>
                    <a:pt x="1897" y="2459"/>
                  </a:lnTo>
                  <a:lnTo>
                    <a:pt x="1819" y="2524"/>
                  </a:lnTo>
                  <a:lnTo>
                    <a:pt x="1738" y="2582"/>
                  </a:lnTo>
                  <a:lnTo>
                    <a:pt x="1653" y="2633"/>
                  </a:lnTo>
                  <a:lnTo>
                    <a:pt x="1564" y="2674"/>
                  </a:lnTo>
                  <a:lnTo>
                    <a:pt x="1470" y="2707"/>
                  </a:lnTo>
                  <a:lnTo>
                    <a:pt x="1374" y="2731"/>
                  </a:lnTo>
                  <a:lnTo>
                    <a:pt x="1274" y="2746"/>
                  </a:lnTo>
                  <a:lnTo>
                    <a:pt x="1174" y="2752"/>
                  </a:lnTo>
                  <a:lnTo>
                    <a:pt x="1073" y="2746"/>
                  </a:lnTo>
                  <a:lnTo>
                    <a:pt x="974" y="2731"/>
                  </a:lnTo>
                  <a:lnTo>
                    <a:pt x="877" y="2707"/>
                  </a:lnTo>
                  <a:lnTo>
                    <a:pt x="785" y="2674"/>
                  </a:lnTo>
                  <a:lnTo>
                    <a:pt x="694" y="2633"/>
                  </a:lnTo>
                  <a:lnTo>
                    <a:pt x="609" y="2582"/>
                  </a:lnTo>
                  <a:lnTo>
                    <a:pt x="527" y="2524"/>
                  </a:lnTo>
                  <a:lnTo>
                    <a:pt x="450" y="2459"/>
                  </a:lnTo>
                  <a:lnTo>
                    <a:pt x="378" y="2387"/>
                  </a:lnTo>
                  <a:lnTo>
                    <a:pt x="311" y="2308"/>
                  </a:lnTo>
                  <a:lnTo>
                    <a:pt x="249" y="2223"/>
                  </a:lnTo>
                  <a:lnTo>
                    <a:pt x="194" y="2133"/>
                  </a:lnTo>
                  <a:lnTo>
                    <a:pt x="145" y="2037"/>
                  </a:lnTo>
                  <a:lnTo>
                    <a:pt x="102" y="1937"/>
                  </a:lnTo>
                  <a:lnTo>
                    <a:pt x="67" y="1832"/>
                  </a:lnTo>
                  <a:lnTo>
                    <a:pt x="38" y="1724"/>
                  </a:lnTo>
                  <a:lnTo>
                    <a:pt x="17" y="1611"/>
                  </a:lnTo>
                  <a:lnTo>
                    <a:pt x="5" y="1494"/>
                  </a:lnTo>
                  <a:lnTo>
                    <a:pt x="0" y="1375"/>
                  </a:lnTo>
                  <a:lnTo>
                    <a:pt x="3" y="1252"/>
                  </a:lnTo>
                  <a:lnTo>
                    <a:pt x="9" y="1136"/>
                  </a:lnTo>
                  <a:lnTo>
                    <a:pt x="22" y="1028"/>
                  </a:lnTo>
                  <a:lnTo>
                    <a:pt x="40" y="924"/>
                  </a:lnTo>
                  <a:lnTo>
                    <a:pt x="60" y="827"/>
                  </a:lnTo>
                  <a:lnTo>
                    <a:pt x="86" y="738"/>
                  </a:lnTo>
                  <a:lnTo>
                    <a:pt x="114" y="654"/>
                  </a:lnTo>
                  <a:lnTo>
                    <a:pt x="148" y="576"/>
                  </a:lnTo>
                  <a:lnTo>
                    <a:pt x="186" y="503"/>
                  </a:lnTo>
                  <a:lnTo>
                    <a:pt x="227" y="436"/>
                  </a:lnTo>
                  <a:lnTo>
                    <a:pt x="272" y="375"/>
                  </a:lnTo>
                  <a:lnTo>
                    <a:pt x="319" y="318"/>
                  </a:lnTo>
                  <a:lnTo>
                    <a:pt x="370" y="267"/>
                  </a:lnTo>
                  <a:lnTo>
                    <a:pt x="424" y="222"/>
                  </a:lnTo>
                  <a:lnTo>
                    <a:pt x="481" y="181"/>
                  </a:lnTo>
                  <a:lnTo>
                    <a:pt x="540" y="144"/>
                  </a:lnTo>
                  <a:lnTo>
                    <a:pt x="602" y="113"/>
                  </a:lnTo>
                  <a:lnTo>
                    <a:pt x="667" y="84"/>
                  </a:lnTo>
                  <a:lnTo>
                    <a:pt x="734" y="62"/>
                  </a:lnTo>
                  <a:lnTo>
                    <a:pt x="802" y="41"/>
                  </a:lnTo>
                  <a:lnTo>
                    <a:pt x="874" y="27"/>
                  </a:lnTo>
                  <a:lnTo>
                    <a:pt x="947" y="14"/>
                  </a:lnTo>
                  <a:lnTo>
                    <a:pt x="1020" y="6"/>
                  </a:lnTo>
                  <a:lnTo>
                    <a:pt x="1096" y="1"/>
                  </a:lnTo>
                  <a:lnTo>
                    <a:pt x="11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5" name="Freeform 13"/>
            <p:cNvSpPr>
              <a:spLocks/>
            </p:cNvSpPr>
            <p:nvPr/>
          </p:nvSpPr>
          <p:spPr bwMode="auto">
            <a:xfrm>
              <a:off x="-5765801" y="5492751"/>
              <a:ext cx="4151313" cy="1890713"/>
            </a:xfrm>
            <a:custGeom>
              <a:avLst/>
              <a:gdLst>
                <a:gd name="T0" fmla="*/ 3540 w 5231"/>
                <a:gd name="T1" fmla="*/ 0 h 2382"/>
                <a:gd name="T2" fmla="*/ 3561 w 5231"/>
                <a:gd name="T3" fmla="*/ 7 h 2382"/>
                <a:gd name="T4" fmla="*/ 4479 w 5231"/>
                <a:gd name="T5" fmla="*/ 486 h 2382"/>
                <a:gd name="T6" fmla="*/ 4522 w 5231"/>
                <a:gd name="T7" fmla="*/ 513 h 2382"/>
                <a:gd name="T8" fmla="*/ 4559 w 5231"/>
                <a:gd name="T9" fmla="*/ 547 h 2382"/>
                <a:gd name="T10" fmla="*/ 4590 w 5231"/>
                <a:gd name="T11" fmla="*/ 585 h 2382"/>
                <a:gd name="T12" fmla="*/ 4614 w 5231"/>
                <a:gd name="T13" fmla="*/ 629 h 2382"/>
                <a:gd name="T14" fmla="*/ 5205 w 5231"/>
                <a:gd name="T15" fmla="*/ 1965 h 2382"/>
                <a:gd name="T16" fmla="*/ 5221 w 5231"/>
                <a:gd name="T17" fmla="*/ 2011 h 2382"/>
                <a:gd name="T18" fmla="*/ 5231 w 5231"/>
                <a:gd name="T19" fmla="*/ 2060 h 2382"/>
                <a:gd name="T20" fmla="*/ 5231 w 5231"/>
                <a:gd name="T21" fmla="*/ 2108 h 2382"/>
                <a:gd name="T22" fmla="*/ 5223 w 5231"/>
                <a:gd name="T23" fmla="*/ 2156 h 2382"/>
                <a:gd name="T24" fmla="*/ 5207 w 5231"/>
                <a:gd name="T25" fmla="*/ 2202 h 2382"/>
                <a:gd name="T26" fmla="*/ 5183 w 5231"/>
                <a:gd name="T27" fmla="*/ 2247 h 2382"/>
                <a:gd name="T28" fmla="*/ 5153 w 5231"/>
                <a:gd name="T29" fmla="*/ 2287 h 2382"/>
                <a:gd name="T30" fmla="*/ 5116 w 5231"/>
                <a:gd name="T31" fmla="*/ 2318 h 2382"/>
                <a:gd name="T32" fmla="*/ 5077 w 5231"/>
                <a:gd name="T33" fmla="*/ 2345 h 2382"/>
                <a:gd name="T34" fmla="*/ 5032 w 5231"/>
                <a:gd name="T35" fmla="*/ 2365 h 2382"/>
                <a:gd name="T36" fmla="*/ 4985 w 5231"/>
                <a:gd name="T37" fmla="*/ 2377 h 2382"/>
                <a:gd name="T38" fmla="*/ 4935 w 5231"/>
                <a:gd name="T39" fmla="*/ 2382 h 2382"/>
                <a:gd name="T40" fmla="*/ 294 w 5231"/>
                <a:gd name="T41" fmla="*/ 2382 h 2382"/>
                <a:gd name="T42" fmla="*/ 244 w 5231"/>
                <a:gd name="T43" fmla="*/ 2377 h 2382"/>
                <a:gd name="T44" fmla="*/ 197 w 5231"/>
                <a:gd name="T45" fmla="*/ 2365 h 2382"/>
                <a:gd name="T46" fmla="*/ 152 w 5231"/>
                <a:gd name="T47" fmla="*/ 2345 h 2382"/>
                <a:gd name="T48" fmla="*/ 112 w 5231"/>
                <a:gd name="T49" fmla="*/ 2318 h 2382"/>
                <a:gd name="T50" fmla="*/ 76 w 5231"/>
                <a:gd name="T51" fmla="*/ 2287 h 2382"/>
                <a:gd name="T52" fmla="*/ 46 w 5231"/>
                <a:gd name="T53" fmla="*/ 2247 h 2382"/>
                <a:gd name="T54" fmla="*/ 22 w 5231"/>
                <a:gd name="T55" fmla="*/ 2202 h 2382"/>
                <a:gd name="T56" fmla="*/ 6 w 5231"/>
                <a:gd name="T57" fmla="*/ 2156 h 2382"/>
                <a:gd name="T58" fmla="*/ 0 w 5231"/>
                <a:gd name="T59" fmla="*/ 2108 h 2382"/>
                <a:gd name="T60" fmla="*/ 0 w 5231"/>
                <a:gd name="T61" fmla="*/ 2060 h 2382"/>
                <a:gd name="T62" fmla="*/ 8 w 5231"/>
                <a:gd name="T63" fmla="*/ 2011 h 2382"/>
                <a:gd name="T64" fmla="*/ 23 w 5231"/>
                <a:gd name="T65" fmla="*/ 1965 h 2382"/>
                <a:gd name="T66" fmla="*/ 616 w 5231"/>
                <a:gd name="T67" fmla="*/ 629 h 2382"/>
                <a:gd name="T68" fmla="*/ 640 w 5231"/>
                <a:gd name="T69" fmla="*/ 585 h 2382"/>
                <a:gd name="T70" fmla="*/ 670 w 5231"/>
                <a:gd name="T71" fmla="*/ 547 h 2382"/>
                <a:gd name="T72" fmla="*/ 707 w 5231"/>
                <a:gd name="T73" fmla="*/ 513 h 2382"/>
                <a:gd name="T74" fmla="*/ 750 w 5231"/>
                <a:gd name="T75" fmla="*/ 486 h 2382"/>
                <a:gd name="T76" fmla="*/ 1668 w 5231"/>
                <a:gd name="T77" fmla="*/ 7 h 2382"/>
                <a:gd name="T78" fmla="*/ 1689 w 5231"/>
                <a:gd name="T79" fmla="*/ 0 h 2382"/>
                <a:gd name="T80" fmla="*/ 1711 w 5231"/>
                <a:gd name="T81" fmla="*/ 2 h 2382"/>
                <a:gd name="T82" fmla="*/ 1732 w 5231"/>
                <a:gd name="T83" fmla="*/ 12 h 2382"/>
                <a:gd name="T84" fmla="*/ 1819 w 5231"/>
                <a:gd name="T85" fmla="*/ 74 h 2382"/>
                <a:gd name="T86" fmla="*/ 1911 w 5231"/>
                <a:gd name="T87" fmla="*/ 129 h 2382"/>
                <a:gd name="T88" fmla="*/ 2005 w 5231"/>
                <a:gd name="T89" fmla="*/ 177 h 2382"/>
                <a:gd name="T90" fmla="*/ 2102 w 5231"/>
                <a:gd name="T91" fmla="*/ 219 h 2382"/>
                <a:gd name="T92" fmla="*/ 2200 w 5231"/>
                <a:gd name="T93" fmla="*/ 252 h 2382"/>
                <a:gd name="T94" fmla="*/ 2302 w 5231"/>
                <a:gd name="T95" fmla="*/ 279 h 2382"/>
                <a:gd name="T96" fmla="*/ 2405 w 5231"/>
                <a:gd name="T97" fmla="*/ 298 h 2382"/>
                <a:gd name="T98" fmla="*/ 2509 w 5231"/>
                <a:gd name="T99" fmla="*/ 309 h 2382"/>
                <a:gd name="T100" fmla="*/ 2615 w 5231"/>
                <a:gd name="T101" fmla="*/ 313 h 2382"/>
                <a:gd name="T102" fmla="*/ 2720 w 5231"/>
                <a:gd name="T103" fmla="*/ 309 h 2382"/>
                <a:gd name="T104" fmla="*/ 2825 w 5231"/>
                <a:gd name="T105" fmla="*/ 298 h 2382"/>
                <a:gd name="T106" fmla="*/ 2927 w 5231"/>
                <a:gd name="T107" fmla="*/ 279 h 2382"/>
                <a:gd name="T108" fmla="*/ 3028 w 5231"/>
                <a:gd name="T109" fmla="*/ 252 h 2382"/>
                <a:gd name="T110" fmla="*/ 3127 w 5231"/>
                <a:gd name="T111" fmla="*/ 219 h 2382"/>
                <a:gd name="T112" fmla="*/ 3224 w 5231"/>
                <a:gd name="T113" fmla="*/ 177 h 2382"/>
                <a:gd name="T114" fmla="*/ 3319 w 5231"/>
                <a:gd name="T115" fmla="*/ 129 h 2382"/>
                <a:gd name="T116" fmla="*/ 3410 w 5231"/>
                <a:gd name="T117" fmla="*/ 74 h 2382"/>
                <a:gd name="T118" fmla="*/ 3499 w 5231"/>
                <a:gd name="T119" fmla="*/ 12 h 2382"/>
                <a:gd name="T120" fmla="*/ 3518 w 5231"/>
                <a:gd name="T121" fmla="*/ 2 h 2382"/>
                <a:gd name="T122" fmla="*/ 3540 w 5231"/>
                <a:gd name="T123" fmla="*/ 0 h 2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231" h="2382">
                  <a:moveTo>
                    <a:pt x="3540" y="0"/>
                  </a:moveTo>
                  <a:lnTo>
                    <a:pt x="3561" y="7"/>
                  </a:lnTo>
                  <a:lnTo>
                    <a:pt x="4479" y="486"/>
                  </a:lnTo>
                  <a:lnTo>
                    <a:pt x="4522" y="513"/>
                  </a:lnTo>
                  <a:lnTo>
                    <a:pt x="4559" y="547"/>
                  </a:lnTo>
                  <a:lnTo>
                    <a:pt x="4590" y="585"/>
                  </a:lnTo>
                  <a:lnTo>
                    <a:pt x="4614" y="629"/>
                  </a:lnTo>
                  <a:lnTo>
                    <a:pt x="5205" y="1965"/>
                  </a:lnTo>
                  <a:lnTo>
                    <a:pt x="5221" y="2011"/>
                  </a:lnTo>
                  <a:lnTo>
                    <a:pt x="5231" y="2060"/>
                  </a:lnTo>
                  <a:lnTo>
                    <a:pt x="5231" y="2108"/>
                  </a:lnTo>
                  <a:lnTo>
                    <a:pt x="5223" y="2156"/>
                  </a:lnTo>
                  <a:lnTo>
                    <a:pt x="5207" y="2202"/>
                  </a:lnTo>
                  <a:lnTo>
                    <a:pt x="5183" y="2247"/>
                  </a:lnTo>
                  <a:lnTo>
                    <a:pt x="5153" y="2287"/>
                  </a:lnTo>
                  <a:lnTo>
                    <a:pt x="5116" y="2318"/>
                  </a:lnTo>
                  <a:lnTo>
                    <a:pt x="5077" y="2345"/>
                  </a:lnTo>
                  <a:lnTo>
                    <a:pt x="5032" y="2365"/>
                  </a:lnTo>
                  <a:lnTo>
                    <a:pt x="4985" y="2377"/>
                  </a:lnTo>
                  <a:lnTo>
                    <a:pt x="4935" y="2382"/>
                  </a:lnTo>
                  <a:lnTo>
                    <a:pt x="294" y="2382"/>
                  </a:lnTo>
                  <a:lnTo>
                    <a:pt x="244" y="2377"/>
                  </a:lnTo>
                  <a:lnTo>
                    <a:pt x="197" y="2365"/>
                  </a:lnTo>
                  <a:lnTo>
                    <a:pt x="152" y="2345"/>
                  </a:lnTo>
                  <a:lnTo>
                    <a:pt x="112" y="2318"/>
                  </a:lnTo>
                  <a:lnTo>
                    <a:pt x="76" y="2287"/>
                  </a:lnTo>
                  <a:lnTo>
                    <a:pt x="46" y="2247"/>
                  </a:lnTo>
                  <a:lnTo>
                    <a:pt x="22" y="2202"/>
                  </a:lnTo>
                  <a:lnTo>
                    <a:pt x="6" y="2156"/>
                  </a:lnTo>
                  <a:lnTo>
                    <a:pt x="0" y="2108"/>
                  </a:lnTo>
                  <a:lnTo>
                    <a:pt x="0" y="2060"/>
                  </a:lnTo>
                  <a:lnTo>
                    <a:pt x="8" y="2011"/>
                  </a:lnTo>
                  <a:lnTo>
                    <a:pt x="23" y="1965"/>
                  </a:lnTo>
                  <a:lnTo>
                    <a:pt x="616" y="629"/>
                  </a:lnTo>
                  <a:lnTo>
                    <a:pt x="640" y="585"/>
                  </a:lnTo>
                  <a:lnTo>
                    <a:pt x="670" y="547"/>
                  </a:lnTo>
                  <a:lnTo>
                    <a:pt x="707" y="513"/>
                  </a:lnTo>
                  <a:lnTo>
                    <a:pt x="750" y="486"/>
                  </a:lnTo>
                  <a:lnTo>
                    <a:pt x="1668" y="7"/>
                  </a:lnTo>
                  <a:lnTo>
                    <a:pt x="1689" y="0"/>
                  </a:lnTo>
                  <a:lnTo>
                    <a:pt x="1711" y="2"/>
                  </a:lnTo>
                  <a:lnTo>
                    <a:pt x="1732" y="12"/>
                  </a:lnTo>
                  <a:lnTo>
                    <a:pt x="1819" y="74"/>
                  </a:lnTo>
                  <a:lnTo>
                    <a:pt x="1911" y="129"/>
                  </a:lnTo>
                  <a:lnTo>
                    <a:pt x="2005" y="177"/>
                  </a:lnTo>
                  <a:lnTo>
                    <a:pt x="2102" y="219"/>
                  </a:lnTo>
                  <a:lnTo>
                    <a:pt x="2200" y="252"/>
                  </a:lnTo>
                  <a:lnTo>
                    <a:pt x="2302" y="279"/>
                  </a:lnTo>
                  <a:lnTo>
                    <a:pt x="2405" y="298"/>
                  </a:lnTo>
                  <a:lnTo>
                    <a:pt x="2509" y="309"/>
                  </a:lnTo>
                  <a:lnTo>
                    <a:pt x="2615" y="313"/>
                  </a:lnTo>
                  <a:lnTo>
                    <a:pt x="2720" y="309"/>
                  </a:lnTo>
                  <a:lnTo>
                    <a:pt x="2825" y="298"/>
                  </a:lnTo>
                  <a:lnTo>
                    <a:pt x="2927" y="279"/>
                  </a:lnTo>
                  <a:lnTo>
                    <a:pt x="3028" y="252"/>
                  </a:lnTo>
                  <a:lnTo>
                    <a:pt x="3127" y="219"/>
                  </a:lnTo>
                  <a:lnTo>
                    <a:pt x="3224" y="177"/>
                  </a:lnTo>
                  <a:lnTo>
                    <a:pt x="3319" y="129"/>
                  </a:lnTo>
                  <a:lnTo>
                    <a:pt x="3410" y="74"/>
                  </a:lnTo>
                  <a:lnTo>
                    <a:pt x="3499" y="12"/>
                  </a:lnTo>
                  <a:lnTo>
                    <a:pt x="3518" y="2"/>
                  </a:lnTo>
                  <a:lnTo>
                    <a:pt x="35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2555236" y="1287703"/>
            <a:ext cx="513526" cy="427262"/>
            <a:chOff x="-4059238" y="1657350"/>
            <a:chExt cx="5207001" cy="43322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1" name="Freeform 6"/>
            <p:cNvSpPr>
              <a:spLocks noEditPoints="1"/>
            </p:cNvSpPr>
            <p:nvPr/>
          </p:nvSpPr>
          <p:spPr bwMode="auto">
            <a:xfrm>
              <a:off x="-4059238" y="1657350"/>
              <a:ext cx="5207001" cy="2166938"/>
            </a:xfrm>
            <a:custGeom>
              <a:avLst/>
              <a:gdLst>
                <a:gd name="T0" fmla="*/ 2459 w 6560"/>
                <a:gd name="T1" fmla="*/ 819 h 2730"/>
                <a:gd name="T2" fmla="*/ 4099 w 6560"/>
                <a:gd name="T3" fmla="*/ 546 h 2730"/>
                <a:gd name="T4" fmla="*/ 2459 w 6560"/>
                <a:gd name="T5" fmla="*/ 0 h 2730"/>
                <a:gd name="T6" fmla="*/ 4180 w 6560"/>
                <a:gd name="T7" fmla="*/ 6 h 2730"/>
                <a:gd name="T8" fmla="*/ 4330 w 6560"/>
                <a:gd name="T9" fmla="*/ 50 h 2730"/>
                <a:gd name="T10" fmla="*/ 4459 w 6560"/>
                <a:gd name="T11" fmla="*/ 133 h 2730"/>
                <a:gd name="T12" fmla="*/ 4558 w 6560"/>
                <a:gd name="T13" fmla="*/ 248 h 2730"/>
                <a:gd name="T14" fmla="*/ 4624 w 6560"/>
                <a:gd name="T15" fmla="*/ 387 h 2730"/>
                <a:gd name="T16" fmla="*/ 4646 w 6560"/>
                <a:gd name="T17" fmla="*/ 546 h 2730"/>
                <a:gd name="T18" fmla="*/ 6013 w 6560"/>
                <a:gd name="T19" fmla="*/ 819 h 2730"/>
                <a:gd name="T20" fmla="*/ 6170 w 6560"/>
                <a:gd name="T21" fmla="*/ 842 h 2730"/>
                <a:gd name="T22" fmla="*/ 6311 w 6560"/>
                <a:gd name="T23" fmla="*/ 906 h 2730"/>
                <a:gd name="T24" fmla="*/ 6425 w 6560"/>
                <a:gd name="T25" fmla="*/ 1007 h 2730"/>
                <a:gd name="T26" fmla="*/ 6508 w 6560"/>
                <a:gd name="T27" fmla="*/ 1135 h 2730"/>
                <a:gd name="T28" fmla="*/ 6554 w 6560"/>
                <a:gd name="T29" fmla="*/ 1284 h 2730"/>
                <a:gd name="T30" fmla="*/ 6560 w 6560"/>
                <a:gd name="T31" fmla="*/ 2184 h 2730"/>
                <a:gd name="T32" fmla="*/ 6536 w 6560"/>
                <a:gd name="T33" fmla="*/ 2341 h 2730"/>
                <a:gd name="T34" fmla="*/ 6470 w 6560"/>
                <a:gd name="T35" fmla="*/ 2480 h 2730"/>
                <a:gd name="T36" fmla="*/ 6371 w 6560"/>
                <a:gd name="T37" fmla="*/ 2595 h 2730"/>
                <a:gd name="T38" fmla="*/ 6244 w 6560"/>
                <a:gd name="T39" fmla="*/ 2678 h 2730"/>
                <a:gd name="T40" fmla="*/ 6094 w 6560"/>
                <a:gd name="T41" fmla="*/ 2724 h 2730"/>
                <a:gd name="T42" fmla="*/ 3826 w 6560"/>
                <a:gd name="T43" fmla="*/ 2730 h 2730"/>
                <a:gd name="T44" fmla="*/ 3822 w 6560"/>
                <a:gd name="T45" fmla="*/ 2557 h 2730"/>
                <a:gd name="T46" fmla="*/ 3786 w 6560"/>
                <a:gd name="T47" fmla="*/ 2496 h 2730"/>
                <a:gd name="T48" fmla="*/ 3727 w 6560"/>
                <a:gd name="T49" fmla="*/ 2462 h 2730"/>
                <a:gd name="T50" fmla="*/ 2869 w 6560"/>
                <a:gd name="T51" fmla="*/ 2456 h 2730"/>
                <a:gd name="T52" fmla="*/ 2801 w 6560"/>
                <a:gd name="T53" fmla="*/ 2476 h 2730"/>
                <a:gd name="T54" fmla="*/ 2752 w 6560"/>
                <a:gd name="T55" fmla="*/ 2523 h 2730"/>
                <a:gd name="T56" fmla="*/ 2734 w 6560"/>
                <a:gd name="T57" fmla="*/ 2593 h 2730"/>
                <a:gd name="T58" fmla="*/ 547 w 6560"/>
                <a:gd name="T59" fmla="*/ 2730 h 2730"/>
                <a:gd name="T60" fmla="*/ 388 w 6560"/>
                <a:gd name="T61" fmla="*/ 2706 h 2730"/>
                <a:gd name="T62" fmla="*/ 249 w 6560"/>
                <a:gd name="T63" fmla="*/ 2641 h 2730"/>
                <a:gd name="T64" fmla="*/ 133 w 6560"/>
                <a:gd name="T65" fmla="*/ 2541 h 2730"/>
                <a:gd name="T66" fmla="*/ 52 w 6560"/>
                <a:gd name="T67" fmla="*/ 2414 h 2730"/>
                <a:gd name="T68" fmla="*/ 6 w 6560"/>
                <a:gd name="T69" fmla="*/ 2263 h 2730"/>
                <a:gd name="T70" fmla="*/ 0 w 6560"/>
                <a:gd name="T71" fmla="*/ 1365 h 2730"/>
                <a:gd name="T72" fmla="*/ 24 w 6560"/>
                <a:gd name="T73" fmla="*/ 1206 h 2730"/>
                <a:gd name="T74" fmla="*/ 88 w 6560"/>
                <a:gd name="T75" fmla="*/ 1067 h 2730"/>
                <a:gd name="T76" fmla="*/ 189 w 6560"/>
                <a:gd name="T77" fmla="*/ 952 h 2730"/>
                <a:gd name="T78" fmla="*/ 316 w 6560"/>
                <a:gd name="T79" fmla="*/ 870 h 2730"/>
                <a:gd name="T80" fmla="*/ 466 w 6560"/>
                <a:gd name="T81" fmla="*/ 825 h 2730"/>
                <a:gd name="T82" fmla="*/ 1914 w 6560"/>
                <a:gd name="T83" fmla="*/ 819 h 2730"/>
                <a:gd name="T84" fmla="*/ 1920 w 6560"/>
                <a:gd name="T85" fmla="*/ 465 h 2730"/>
                <a:gd name="T86" fmla="*/ 1964 w 6560"/>
                <a:gd name="T87" fmla="*/ 316 h 2730"/>
                <a:gd name="T88" fmla="*/ 2047 w 6560"/>
                <a:gd name="T89" fmla="*/ 187 h 2730"/>
                <a:gd name="T90" fmla="*/ 2163 w 6560"/>
                <a:gd name="T91" fmla="*/ 87 h 2730"/>
                <a:gd name="T92" fmla="*/ 2302 w 6560"/>
                <a:gd name="T93" fmla="*/ 24 h 2730"/>
                <a:gd name="T94" fmla="*/ 2459 w 6560"/>
                <a:gd name="T95" fmla="*/ 0 h 2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560" h="2730">
                  <a:moveTo>
                    <a:pt x="2459" y="546"/>
                  </a:moveTo>
                  <a:lnTo>
                    <a:pt x="2459" y="819"/>
                  </a:lnTo>
                  <a:lnTo>
                    <a:pt x="4099" y="819"/>
                  </a:lnTo>
                  <a:lnTo>
                    <a:pt x="4099" y="546"/>
                  </a:lnTo>
                  <a:lnTo>
                    <a:pt x="2459" y="546"/>
                  </a:lnTo>
                  <a:close/>
                  <a:moveTo>
                    <a:pt x="2459" y="0"/>
                  </a:moveTo>
                  <a:lnTo>
                    <a:pt x="4099" y="0"/>
                  </a:lnTo>
                  <a:lnTo>
                    <a:pt x="4180" y="6"/>
                  </a:lnTo>
                  <a:lnTo>
                    <a:pt x="4258" y="24"/>
                  </a:lnTo>
                  <a:lnTo>
                    <a:pt x="4330" y="50"/>
                  </a:lnTo>
                  <a:lnTo>
                    <a:pt x="4397" y="87"/>
                  </a:lnTo>
                  <a:lnTo>
                    <a:pt x="4459" y="133"/>
                  </a:lnTo>
                  <a:lnTo>
                    <a:pt x="4513" y="187"/>
                  </a:lnTo>
                  <a:lnTo>
                    <a:pt x="4558" y="248"/>
                  </a:lnTo>
                  <a:lnTo>
                    <a:pt x="4596" y="316"/>
                  </a:lnTo>
                  <a:lnTo>
                    <a:pt x="4624" y="387"/>
                  </a:lnTo>
                  <a:lnTo>
                    <a:pt x="4640" y="465"/>
                  </a:lnTo>
                  <a:lnTo>
                    <a:pt x="4646" y="546"/>
                  </a:lnTo>
                  <a:lnTo>
                    <a:pt x="4646" y="819"/>
                  </a:lnTo>
                  <a:lnTo>
                    <a:pt x="6013" y="819"/>
                  </a:lnTo>
                  <a:lnTo>
                    <a:pt x="6094" y="825"/>
                  </a:lnTo>
                  <a:lnTo>
                    <a:pt x="6170" y="842"/>
                  </a:lnTo>
                  <a:lnTo>
                    <a:pt x="6244" y="870"/>
                  </a:lnTo>
                  <a:lnTo>
                    <a:pt x="6311" y="906"/>
                  </a:lnTo>
                  <a:lnTo>
                    <a:pt x="6371" y="952"/>
                  </a:lnTo>
                  <a:lnTo>
                    <a:pt x="6425" y="1007"/>
                  </a:lnTo>
                  <a:lnTo>
                    <a:pt x="6470" y="1067"/>
                  </a:lnTo>
                  <a:lnTo>
                    <a:pt x="6508" y="1135"/>
                  </a:lnTo>
                  <a:lnTo>
                    <a:pt x="6536" y="1206"/>
                  </a:lnTo>
                  <a:lnTo>
                    <a:pt x="6554" y="1284"/>
                  </a:lnTo>
                  <a:lnTo>
                    <a:pt x="6560" y="1365"/>
                  </a:lnTo>
                  <a:lnTo>
                    <a:pt x="6560" y="2184"/>
                  </a:lnTo>
                  <a:lnTo>
                    <a:pt x="6554" y="2263"/>
                  </a:lnTo>
                  <a:lnTo>
                    <a:pt x="6536" y="2341"/>
                  </a:lnTo>
                  <a:lnTo>
                    <a:pt x="6508" y="2414"/>
                  </a:lnTo>
                  <a:lnTo>
                    <a:pt x="6470" y="2480"/>
                  </a:lnTo>
                  <a:lnTo>
                    <a:pt x="6425" y="2541"/>
                  </a:lnTo>
                  <a:lnTo>
                    <a:pt x="6371" y="2595"/>
                  </a:lnTo>
                  <a:lnTo>
                    <a:pt x="6311" y="2641"/>
                  </a:lnTo>
                  <a:lnTo>
                    <a:pt x="6244" y="2678"/>
                  </a:lnTo>
                  <a:lnTo>
                    <a:pt x="6170" y="2706"/>
                  </a:lnTo>
                  <a:lnTo>
                    <a:pt x="6094" y="2724"/>
                  </a:lnTo>
                  <a:lnTo>
                    <a:pt x="6013" y="2730"/>
                  </a:lnTo>
                  <a:lnTo>
                    <a:pt x="3826" y="2730"/>
                  </a:lnTo>
                  <a:lnTo>
                    <a:pt x="3826" y="2593"/>
                  </a:lnTo>
                  <a:lnTo>
                    <a:pt x="3822" y="2557"/>
                  </a:lnTo>
                  <a:lnTo>
                    <a:pt x="3808" y="2523"/>
                  </a:lnTo>
                  <a:lnTo>
                    <a:pt x="3786" y="2496"/>
                  </a:lnTo>
                  <a:lnTo>
                    <a:pt x="3759" y="2476"/>
                  </a:lnTo>
                  <a:lnTo>
                    <a:pt x="3727" y="2462"/>
                  </a:lnTo>
                  <a:lnTo>
                    <a:pt x="3689" y="2456"/>
                  </a:lnTo>
                  <a:lnTo>
                    <a:pt x="2869" y="2456"/>
                  </a:lnTo>
                  <a:lnTo>
                    <a:pt x="2833" y="2462"/>
                  </a:lnTo>
                  <a:lnTo>
                    <a:pt x="2801" y="2476"/>
                  </a:lnTo>
                  <a:lnTo>
                    <a:pt x="2774" y="2496"/>
                  </a:lnTo>
                  <a:lnTo>
                    <a:pt x="2752" y="2523"/>
                  </a:lnTo>
                  <a:lnTo>
                    <a:pt x="2738" y="2557"/>
                  </a:lnTo>
                  <a:lnTo>
                    <a:pt x="2734" y="2593"/>
                  </a:lnTo>
                  <a:lnTo>
                    <a:pt x="2734" y="2730"/>
                  </a:lnTo>
                  <a:lnTo>
                    <a:pt x="547" y="2730"/>
                  </a:lnTo>
                  <a:lnTo>
                    <a:pt x="466" y="2724"/>
                  </a:lnTo>
                  <a:lnTo>
                    <a:pt x="388" y="2706"/>
                  </a:lnTo>
                  <a:lnTo>
                    <a:pt x="316" y="2678"/>
                  </a:lnTo>
                  <a:lnTo>
                    <a:pt x="249" y="2641"/>
                  </a:lnTo>
                  <a:lnTo>
                    <a:pt x="189" y="2595"/>
                  </a:lnTo>
                  <a:lnTo>
                    <a:pt x="133" y="2541"/>
                  </a:lnTo>
                  <a:lnTo>
                    <a:pt x="88" y="2480"/>
                  </a:lnTo>
                  <a:lnTo>
                    <a:pt x="52" y="2414"/>
                  </a:lnTo>
                  <a:lnTo>
                    <a:pt x="24" y="2341"/>
                  </a:lnTo>
                  <a:lnTo>
                    <a:pt x="6" y="2263"/>
                  </a:lnTo>
                  <a:lnTo>
                    <a:pt x="0" y="2184"/>
                  </a:lnTo>
                  <a:lnTo>
                    <a:pt x="0" y="1365"/>
                  </a:lnTo>
                  <a:lnTo>
                    <a:pt x="6" y="1284"/>
                  </a:lnTo>
                  <a:lnTo>
                    <a:pt x="24" y="1206"/>
                  </a:lnTo>
                  <a:lnTo>
                    <a:pt x="52" y="1135"/>
                  </a:lnTo>
                  <a:lnTo>
                    <a:pt x="88" y="1067"/>
                  </a:lnTo>
                  <a:lnTo>
                    <a:pt x="133" y="1007"/>
                  </a:lnTo>
                  <a:lnTo>
                    <a:pt x="189" y="952"/>
                  </a:lnTo>
                  <a:lnTo>
                    <a:pt x="249" y="906"/>
                  </a:lnTo>
                  <a:lnTo>
                    <a:pt x="316" y="870"/>
                  </a:lnTo>
                  <a:lnTo>
                    <a:pt x="388" y="842"/>
                  </a:lnTo>
                  <a:lnTo>
                    <a:pt x="466" y="825"/>
                  </a:lnTo>
                  <a:lnTo>
                    <a:pt x="547" y="819"/>
                  </a:lnTo>
                  <a:lnTo>
                    <a:pt x="1914" y="819"/>
                  </a:lnTo>
                  <a:lnTo>
                    <a:pt x="1914" y="546"/>
                  </a:lnTo>
                  <a:lnTo>
                    <a:pt x="1920" y="465"/>
                  </a:lnTo>
                  <a:lnTo>
                    <a:pt x="1936" y="387"/>
                  </a:lnTo>
                  <a:lnTo>
                    <a:pt x="1964" y="316"/>
                  </a:lnTo>
                  <a:lnTo>
                    <a:pt x="2002" y="248"/>
                  </a:lnTo>
                  <a:lnTo>
                    <a:pt x="2047" y="187"/>
                  </a:lnTo>
                  <a:lnTo>
                    <a:pt x="2101" y="133"/>
                  </a:lnTo>
                  <a:lnTo>
                    <a:pt x="2163" y="87"/>
                  </a:lnTo>
                  <a:lnTo>
                    <a:pt x="2230" y="50"/>
                  </a:lnTo>
                  <a:lnTo>
                    <a:pt x="2302" y="24"/>
                  </a:lnTo>
                  <a:lnTo>
                    <a:pt x="2380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2" name="Freeform 7"/>
            <p:cNvSpPr>
              <a:spLocks/>
            </p:cNvSpPr>
            <p:nvPr/>
          </p:nvSpPr>
          <p:spPr bwMode="auto">
            <a:xfrm>
              <a:off x="-4059238" y="3930650"/>
              <a:ext cx="5207001" cy="2058988"/>
            </a:xfrm>
            <a:custGeom>
              <a:avLst/>
              <a:gdLst>
                <a:gd name="T0" fmla="*/ 185 w 6560"/>
                <a:gd name="T1" fmla="*/ 8 h 2595"/>
                <a:gd name="T2" fmla="*/ 279 w 6560"/>
                <a:gd name="T3" fmla="*/ 68 h 2595"/>
                <a:gd name="T4" fmla="*/ 408 w 6560"/>
                <a:gd name="T5" fmla="*/ 121 h 2595"/>
                <a:gd name="T6" fmla="*/ 547 w 6560"/>
                <a:gd name="T7" fmla="*/ 139 h 2595"/>
                <a:gd name="T8" fmla="*/ 2734 w 6560"/>
                <a:gd name="T9" fmla="*/ 549 h 2595"/>
                <a:gd name="T10" fmla="*/ 2752 w 6560"/>
                <a:gd name="T11" fmla="*/ 618 h 2595"/>
                <a:gd name="T12" fmla="*/ 2801 w 6560"/>
                <a:gd name="T13" fmla="*/ 666 h 2595"/>
                <a:gd name="T14" fmla="*/ 2869 w 6560"/>
                <a:gd name="T15" fmla="*/ 686 h 2595"/>
                <a:gd name="T16" fmla="*/ 3727 w 6560"/>
                <a:gd name="T17" fmla="*/ 680 h 2595"/>
                <a:gd name="T18" fmla="*/ 3786 w 6560"/>
                <a:gd name="T19" fmla="*/ 646 h 2595"/>
                <a:gd name="T20" fmla="*/ 3822 w 6560"/>
                <a:gd name="T21" fmla="*/ 584 h 2595"/>
                <a:gd name="T22" fmla="*/ 3826 w 6560"/>
                <a:gd name="T23" fmla="*/ 139 h 2595"/>
                <a:gd name="T24" fmla="*/ 6082 w 6560"/>
                <a:gd name="T25" fmla="*/ 135 h 2595"/>
                <a:gd name="T26" fmla="*/ 6218 w 6560"/>
                <a:gd name="T27" fmla="*/ 98 h 2595"/>
                <a:gd name="T28" fmla="*/ 6341 w 6560"/>
                <a:gd name="T29" fmla="*/ 26 h 2595"/>
                <a:gd name="T30" fmla="*/ 6411 w 6560"/>
                <a:gd name="T31" fmla="*/ 0 h 2595"/>
                <a:gd name="T32" fmla="*/ 6484 w 6560"/>
                <a:gd name="T33" fmla="*/ 14 h 2595"/>
                <a:gd name="T34" fmla="*/ 6538 w 6560"/>
                <a:gd name="T35" fmla="*/ 64 h 2595"/>
                <a:gd name="T36" fmla="*/ 6560 w 6560"/>
                <a:gd name="T37" fmla="*/ 135 h 2595"/>
                <a:gd name="T38" fmla="*/ 6554 w 6560"/>
                <a:gd name="T39" fmla="*/ 2130 h 2595"/>
                <a:gd name="T40" fmla="*/ 6508 w 6560"/>
                <a:gd name="T41" fmla="*/ 2279 h 2595"/>
                <a:gd name="T42" fmla="*/ 6425 w 6560"/>
                <a:gd name="T43" fmla="*/ 2408 h 2595"/>
                <a:gd name="T44" fmla="*/ 6311 w 6560"/>
                <a:gd name="T45" fmla="*/ 2508 h 2595"/>
                <a:gd name="T46" fmla="*/ 6170 w 6560"/>
                <a:gd name="T47" fmla="*/ 2573 h 2595"/>
                <a:gd name="T48" fmla="*/ 6013 w 6560"/>
                <a:gd name="T49" fmla="*/ 2595 h 2595"/>
                <a:gd name="T50" fmla="*/ 466 w 6560"/>
                <a:gd name="T51" fmla="*/ 2589 h 2595"/>
                <a:gd name="T52" fmla="*/ 316 w 6560"/>
                <a:gd name="T53" fmla="*/ 2545 h 2595"/>
                <a:gd name="T54" fmla="*/ 189 w 6560"/>
                <a:gd name="T55" fmla="*/ 2462 h 2595"/>
                <a:gd name="T56" fmla="*/ 88 w 6560"/>
                <a:gd name="T57" fmla="*/ 2347 h 2595"/>
                <a:gd name="T58" fmla="*/ 24 w 6560"/>
                <a:gd name="T59" fmla="*/ 2208 h 2595"/>
                <a:gd name="T60" fmla="*/ 0 w 6560"/>
                <a:gd name="T61" fmla="*/ 2051 h 2595"/>
                <a:gd name="T62" fmla="*/ 6 w 6560"/>
                <a:gd name="T63" fmla="*/ 98 h 2595"/>
                <a:gd name="T64" fmla="*/ 44 w 6560"/>
                <a:gd name="T65" fmla="*/ 36 h 2595"/>
                <a:gd name="T66" fmla="*/ 111 w 6560"/>
                <a:gd name="T67" fmla="*/ 2 h 2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560" h="2595">
                  <a:moveTo>
                    <a:pt x="149" y="0"/>
                  </a:moveTo>
                  <a:lnTo>
                    <a:pt x="185" y="8"/>
                  </a:lnTo>
                  <a:lnTo>
                    <a:pt x="219" y="26"/>
                  </a:lnTo>
                  <a:lnTo>
                    <a:pt x="279" y="68"/>
                  </a:lnTo>
                  <a:lnTo>
                    <a:pt x="342" y="98"/>
                  </a:lnTo>
                  <a:lnTo>
                    <a:pt x="408" y="121"/>
                  </a:lnTo>
                  <a:lnTo>
                    <a:pt x="478" y="135"/>
                  </a:lnTo>
                  <a:lnTo>
                    <a:pt x="547" y="139"/>
                  </a:lnTo>
                  <a:lnTo>
                    <a:pt x="2734" y="139"/>
                  </a:lnTo>
                  <a:lnTo>
                    <a:pt x="2734" y="549"/>
                  </a:lnTo>
                  <a:lnTo>
                    <a:pt x="2738" y="584"/>
                  </a:lnTo>
                  <a:lnTo>
                    <a:pt x="2752" y="618"/>
                  </a:lnTo>
                  <a:lnTo>
                    <a:pt x="2774" y="646"/>
                  </a:lnTo>
                  <a:lnTo>
                    <a:pt x="2801" y="666"/>
                  </a:lnTo>
                  <a:lnTo>
                    <a:pt x="2833" y="680"/>
                  </a:lnTo>
                  <a:lnTo>
                    <a:pt x="2869" y="686"/>
                  </a:lnTo>
                  <a:lnTo>
                    <a:pt x="3689" y="686"/>
                  </a:lnTo>
                  <a:lnTo>
                    <a:pt x="3727" y="680"/>
                  </a:lnTo>
                  <a:lnTo>
                    <a:pt x="3759" y="666"/>
                  </a:lnTo>
                  <a:lnTo>
                    <a:pt x="3786" y="646"/>
                  </a:lnTo>
                  <a:lnTo>
                    <a:pt x="3808" y="618"/>
                  </a:lnTo>
                  <a:lnTo>
                    <a:pt x="3822" y="584"/>
                  </a:lnTo>
                  <a:lnTo>
                    <a:pt x="3826" y="549"/>
                  </a:lnTo>
                  <a:lnTo>
                    <a:pt x="3826" y="139"/>
                  </a:lnTo>
                  <a:lnTo>
                    <a:pt x="6013" y="139"/>
                  </a:lnTo>
                  <a:lnTo>
                    <a:pt x="6082" y="135"/>
                  </a:lnTo>
                  <a:lnTo>
                    <a:pt x="6150" y="121"/>
                  </a:lnTo>
                  <a:lnTo>
                    <a:pt x="6218" y="98"/>
                  </a:lnTo>
                  <a:lnTo>
                    <a:pt x="6279" y="68"/>
                  </a:lnTo>
                  <a:lnTo>
                    <a:pt x="6341" y="26"/>
                  </a:lnTo>
                  <a:lnTo>
                    <a:pt x="6373" y="8"/>
                  </a:lnTo>
                  <a:lnTo>
                    <a:pt x="6411" y="0"/>
                  </a:lnTo>
                  <a:lnTo>
                    <a:pt x="6447" y="2"/>
                  </a:lnTo>
                  <a:lnTo>
                    <a:pt x="6484" y="14"/>
                  </a:lnTo>
                  <a:lnTo>
                    <a:pt x="6514" y="36"/>
                  </a:lnTo>
                  <a:lnTo>
                    <a:pt x="6538" y="64"/>
                  </a:lnTo>
                  <a:lnTo>
                    <a:pt x="6554" y="98"/>
                  </a:lnTo>
                  <a:lnTo>
                    <a:pt x="6560" y="135"/>
                  </a:lnTo>
                  <a:lnTo>
                    <a:pt x="6560" y="2051"/>
                  </a:lnTo>
                  <a:lnTo>
                    <a:pt x="6554" y="2130"/>
                  </a:lnTo>
                  <a:lnTo>
                    <a:pt x="6536" y="2208"/>
                  </a:lnTo>
                  <a:lnTo>
                    <a:pt x="6508" y="2279"/>
                  </a:lnTo>
                  <a:lnTo>
                    <a:pt x="6470" y="2347"/>
                  </a:lnTo>
                  <a:lnTo>
                    <a:pt x="6425" y="2408"/>
                  </a:lnTo>
                  <a:lnTo>
                    <a:pt x="6371" y="2462"/>
                  </a:lnTo>
                  <a:lnTo>
                    <a:pt x="6311" y="2508"/>
                  </a:lnTo>
                  <a:lnTo>
                    <a:pt x="6244" y="2545"/>
                  </a:lnTo>
                  <a:lnTo>
                    <a:pt x="6170" y="2573"/>
                  </a:lnTo>
                  <a:lnTo>
                    <a:pt x="6094" y="2589"/>
                  </a:lnTo>
                  <a:lnTo>
                    <a:pt x="6013" y="2595"/>
                  </a:lnTo>
                  <a:lnTo>
                    <a:pt x="547" y="2595"/>
                  </a:lnTo>
                  <a:lnTo>
                    <a:pt x="466" y="2589"/>
                  </a:lnTo>
                  <a:lnTo>
                    <a:pt x="388" y="2573"/>
                  </a:lnTo>
                  <a:lnTo>
                    <a:pt x="316" y="2545"/>
                  </a:lnTo>
                  <a:lnTo>
                    <a:pt x="249" y="2508"/>
                  </a:lnTo>
                  <a:lnTo>
                    <a:pt x="189" y="2462"/>
                  </a:lnTo>
                  <a:lnTo>
                    <a:pt x="133" y="2408"/>
                  </a:lnTo>
                  <a:lnTo>
                    <a:pt x="88" y="2347"/>
                  </a:lnTo>
                  <a:lnTo>
                    <a:pt x="52" y="2279"/>
                  </a:lnTo>
                  <a:lnTo>
                    <a:pt x="24" y="2208"/>
                  </a:lnTo>
                  <a:lnTo>
                    <a:pt x="6" y="2130"/>
                  </a:lnTo>
                  <a:lnTo>
                    <a:pt x="0" y="2051"/>
                  </a:lnTo>
                  <a:lnTo>
                    <a:pt x="0" y="135"/>
                  </a:lnTo>
                  <a:lnTo>
                    <a:pt x="6" y="98"/>
                  </a:lnTo>
                  <a:lnTo>
                    <a:pt x="20" y="64"/>
                  </a:lnTo>
                  <a:lnTo>
                    <a:pt x="44" y="36"/>
                  </a:lnTo>
                  <a:lnTo>
                    <a:pt x="76" y="14"/>
                  </a:lnTo>
                  <a:lnTo>
                    <a:pt x="111" y="2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2" name="Rectangle 51"/>
          <p:cNvSpPr/>
          <p:nvPr/>
        </p:nvSpPr>
        <p:spPr>
          <a:xfrm>
            <a:off x="646504" y="2209570"/>
            <a:ext cx="2531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8987"/>
            <a:r>
              <a:rPr lang="en-IN" sz="1400" dirty="0">
                <a:solidFill>
                  <a:prstClr val="white">
                    <a:lumMod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46505" y="1817025"/>
            <a:ext cx="2531987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defTabSz="1218987"/>
            <a:r>
              <a:rPr lang="en-I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47" name="Freeform 23"/>
          <p:cNvSpPr>
            <a:spLocks noEditPoints="1"/>
          </p:cNvSpPr>
          <p:nvPr/>
        </p:nvSpPr>
        <p:spPr bwMode="auto">
          <a:xfrm>
            <a:off x="2463956" y="4637929"/>
            <a:ext cx="604807" cy="629917"/>
          </a:xfrm>
          <a:custGeom>
            <a:avLst/>
            <a:gdLst>
              <a:gd name="T0" fmla="*/ 3679 w 5975"/>
              <a:gd name="T1" fmla="*/ 5360 h 6223"/>
              <a:gd name="T2" fmla="*/ 3626 w 5975"/>
              <a:gd name="T3" fmla="*/ 5809 h 6223"/>
              <a:gd name="T4" fmla="*/ 3365 w 5975"/>
              <a:gd name="T5" fmla="*/ 6149 h 6223"/>
              <a:gd name="T6" fmla="*/ 2676 w 5975"/>
              <a:gd name="T7" fmla="*/ 6202 h 6223"/>
              <a:gd name="T8" fmla="*/ 2425 w 5975"/>
              <a:gd name="T9" fmla="*/ 5871 h 6223"/>
              <a:gd name="T10" fmla="*/ 2277 w 5975"/>
              <a:gd name="T11" fmla="*/ 5436 h 6223"/>
              <a:gd name="T12" fmla="*/ 2451 w 5975"/>
              <a:gd name="T13" fmla="*/ 5260 h 6223"/>
              <a:gd name="T14" fmla="*/ 5123 w 5975"/>
              <a:gd name="T15" fmla="*/ 4884 h 6223"/>
              <a:gd name="T16" fmla="*/ 5072 w 5975"/>
              <a:gd name="T17" fmla="*/ 5120 h 6223"/>
              <a:gd name="T18" fmla="*/ 4855 w 5975"/>
              <a:gd name="T19" fmla="*/ 5097 h 6223"/>
              <a:gd name="T20" fmla="*/ 4400 w 5975"/>
              <a:gd name="T21" fmla="*/ 4456 h 6223"/>
              <a:gd name="T22" fmla="*/ 1482 w 5975"/>
              <a:gd name="T23" fmla="*/ 4382 h 6223"/>
              <a:gd name="T24" fmla="*/ 1588 w 5975"/>
              <a:gd name="T25" fmla="*/ 4602 h 6223"/>
              <a:gd name="T26" fmla="*/ 996 w 5975"/>
              <a:gd name="T27" fmla="*/ 5149 h 6223"/>
              <a:gd name="T28" fmla="*/ 825 w 5975"/>
              <a:gd name="T29" fmla="*/ 4995 h 6223"/>
              <a:gd name="T30" fmla="*/ 1370 w 5975"/>
              <a:gd name="T31" fmla="*/ 4382 h 6223"/>
              <a:gd name="T32" fmla="*/ 5937 w 5975"/>
              <a:gd name="T33" fmla="*/ 2877 h 6223"/>
              <a:gd name="T34" fmla="*/ 5911 w 5975"/>
              <a:gd name="T35" fmla="*/ 3121 h 6223"/>
              <a:gd name="T36" fmla="*/ 5087 w 5975"/>
              <a:gd name="T37" fmla="*/ 3119 h 6223"/>
              <a:gd name="T38" fmla="*/ 5061 w 5975"/>
              <a:gd name="T39" fmla="*/ 2877 h 6223"/>
              <a:gd name="T40" fmla="*/ 818 w 5975"/>
              <a:gd name="T41" fmla="*/ 2816 h 6223"/>
              <a:gd name="T42" fmla="*/ 947 w 5975"/>
              <a:gd name="T43" fmla="*/ 3024 h 6223"/>
              <a:gd name="T44" fmla="*/ 172 w 5975"/>
              <a:gd name="T45" fmla="*/ 3159 h 6223"/>
              <a:gd name="T46" fmla="*/ 0 w 5975"/>
              <a:gd name="T47" fmla="*/ 2985 h 6223"/>
              <a:gd name="T48" fmla="*/ 172 w 5975"/>
              <a:gd name="T49" fmla="*/ 2813 h 6223"/>
              <a:gd name="T50" fmla="*/ 2370 w 5975"/>
              <a:gd name="T51" fmla="*/ 2075 h 6223"/>
              <a:gd name="T52" fmla="*/ 1931 w 5975"/>
              <a:gd name="T53" fmla="*/ 2663 h 6223"/>
              <a:gd name="T54" fmla="*/ 1946 w 5975"/>
              <a:gd name="T55" fmla="*/ 3127 h 6223"/>
              <a:gd name="T56" fmla="*/ 2188 w 5975"/>
              <a:gd name="T57" fmla="*/ 3100 h 6223"/>
              <a:gd name="T58" fmla="*/ 2317 w 5975"/>
              <a:gd name="T59" fmla="*/ 2635 h 6223"/>
              <a:gd name="T60" fmla="*/ 2801 w 5975"/>
              <a:gd name="T61" fmla="*/ 2255 h 6223"/>
              <a:gd name="T62" fmla="*/ 3144 w 5975"/>
              <a:gd name="T63" fmla="*/ 2135 h 6223"/>
              <a:gd name="T64" fmla="*/ 3064 w 5975"/>
              <a:gd name="T65" fmla="*/ 1903 h 6223"/>
              <a:gd name="T66" fmla="*/ 3488 w 5975"/>
              <a:gd name="T67" fmla="*/ 1538 h 6223"/>
              <a:gd name="T68" fmla="*/ 4192 w 5975"/>
              <a:gd name="T69" fmla="*/ 2039 h 6223"/>
              <a:gd name="T70" fmla="*/ 4516 w 5975"/>
              <a:gd name="T71" fmla="*/ 2854 h 6223"/>
              <a:gd name="T72" fmla="*/ 4321 w 5975"/>
              <a:gd name="T73" fmla="*/ 3745 h 6223"/>
              <a:gd name="T74" fmla="*/ 3842 w 5975"/>
              <a:gd name="T75" fmla="*/ 4403 h 6223"/>
              <a:gd name="T76" fmla="*/ 3647 w 5975"/>
              <a:gd name="T77" fmla="*/ 4950 h 6223"/>
              <a:gd name="T78" fmla="*/ 2409 w 5975"/>
              <a:gd name="T79" fmla="*/ 5007 h 6223"/>
              <a:gd name="T80" fmla="*/ 2211 w 5975"/>
              <a:gd name="T81" fmla="*/ 4604 h 6223"/>
              <a:gd name="T82" fmla="*/ 1798 w 5975"/>
              <a:gd name="T83" fmla="*/ 3955 h 6223"/>
              <a:gd name="T84" fmla="*/ 1461 w 5975"/>
              <a:gd name="T85" fmla="*/ 3138 h 6223"/>
              <a:gd name="T86" fmla="*/ 1635 w 5975"/>
              <a:gd name="T87" fmla="*/ 2260 h 6223"/>
              <a:gd name="T88" fmla="*/ 2237 w 5975"/>
              <a:gd name="T89" fmla="*/ 1647 h 6223"/>
              <a:gd name="T90" fmla="*/ 4959 w 5975"/>
              <a:gd name="T91" fmla="*/ 825 h 6223"/>
              <a:gd name="T92" fmla="*/ 5150 w 5975"/>
              <a:gd name="T93" fmla="*/ 978 h 6223"/>
              <a:gd name="T94" fmla="*/ 4614 w 5975"/>
              <a:gd name="T95" fmla="*/ 1585 h 6223"/>
              <a:gd name="T96" fmla="*/ 4400 w 5975"/>
              <a:gd name="T97" fmla="*/ 1517 h 6223"/>
              <a:gd name="T98" fmla="*/ 4855 w 5975"/>
              <a:gd name="T99" fmla="*/ 874 h 6223"/>
              <a:gd name="T100" fmla="*/ 1087 w 5975"/>
              <a:gd name="T101" fmla="*/ 847 h 6223"/>
              <a:gd name="T102" fmla="*/ 1588 w 5975"/>
              <a:gd name="T103" fmla="*/ 1479 h 6223"/>
              <a:gd name="T104" fmla="*/ 1393 w 5975"/>
              <a:gd name="T105" fmla="*/ 1593 h 6223"/>
              <a:gd name="T106" fmla="*/ 824 w 5975"/>
              <a:gd name="T107" fmla="*/ 1014 h 6223"/>
              <a:gd name="T108" fmla="*/ 977 w 5975"/>
              <a:gd name="T109" fmla="*/ 823 h 6223"/>
              <a:gd name="T110" fmla="*/ 3155 w 5975"/>
              <a:gd name="T111" fmla="*/ 132 h 6223"/>
              <a:gd name="T112" fmla="*/ 3062 w 5975"/>
              <a:gd name="T113" fmla="*/ 932 h 6223"/>
              <a:gd name="T114" fmla="*/ 2831 w 5975"/>
              <a:gd name="T115" fmla="*/ 855 h 6223"/>
              <a:gd name="T116" fmla="*/ 2879 w 5975"/>
              <a:gd name="T117" fmla="*/ 38 h 6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5975" h="6223">
                <a:moveTo>
                  <a:pt x="2451" y="5260"/>
                </a:moveTo>
                <a:lnTo>
                  <a:pt x="3522" y="5260"/>
                </a:lnTo>
                <a:lnTo>
                  <a:pt x="3562" y="5266"/>
                </a:lnTo>
                <a:lnTo>
                  <a:pt x="3600" y="5279"/>
                </a:lnTo>
                <a:lnTo>
                  <a:pt x="3632" y="5300"/>
                </a:lnTo>
                <a:lnTo>
                  <a:pt x="3659" y="5326"/>
                </a:lnTo>
                <a:lnTo>
                  <a:pt x="3679" y="5360"/>
                </a:lnTo>
                <a:lnTo>
                  <a:pt x="3693" y="5396"/>
                </a:lnTo>
                <a:lnTo>
                  <a:pt x="3696" y="5438"/>
                </a:lnTo>
                <a:lnTo>
                  <a:pt x="3696" y="5619"/>
                </a:lnTo>
                <a:lnTo>
                  <a:pt x="3693" y="5672"/>
                </a:lnTo>
                <a:lnTo>
                  <a:pt x="3677" y="5722"/>
                </a:lnTo>
                <a:lnTo>
                  <a:pt x="3657" y="5767"/>
                </a:lnTo>
                <a:lnTo>
                  <a:pt x="3626" y="5809"/>
                </a:lnTo>
                <a:lnTo>
                  <a:pt x="3590" y="5843"/>
                </a:lnTo>
                <a:lnTo>
                  <a:pt x="3549" y="5871"/>
                </a:lnTo>
                <a:lnTo>
                  <a:pt x="3503" y="5892"/>
                </a:lnTo>
                <a:lnTo>
                  <a:pt x="3452" y="5905"/>
                </a:lnTo>
                <a:lnTo>
                  <a:pt x="3407" y="6070"/>
                </a:lnTo>
                <a:lnTo>
                  <a:pt x="3392" y="6111"/>
                </a:lnTo>
                <a:lnTo>
                  <a:pt x="3365" y="6149"/>
                </a:lnTo>
                <a:lnTo>
                  <a:pt x="3335" y="6179"/>
                </a:lnTo>
                <a:lnTo>
                  <a:pt x="3297" y="6202"/>
                </a:lnTo>
                <a:lnTo>
                  <a:pt x="3255" y="6217"/>
                </a:lnTo>
                <a:lnTo>
                  <a:pt x="3208" y="6223"/>
                </a:lnTo>
                <a:lnTo>
                  <a:pt x="2765" y="6223"/>
                </a:lnTo>
                <a:lnTo>
                  <a:pt x="2720" y="6217"/>
                </a:lnTo>
                <a:lnTo>
                  <a:pt x="2676" y="6202"/>
                </a:lnTo>
                <a:lnTo>
                  <a:pt x="2638" y="6179"/>
                </a:lnTo>
                <a:lnTo>
                  <a:pt x="2608" y="6149"/>
                </a:lnTo>
                <a:lnTo>
                  <a:pt x="2582" y="6111"/>
                </a:lnTo>
                <a:lnTo>
                  <a:pt x="2567" y="6070"/>
                </a:lnTo>
                <a:lnTo>
                  <a:pt x="2523" y="5905"/>
                </a:lnTo>
                <a:lnTo>
                  <a:pt x="2472" y="5892"/>
                </a:lnTo>
                <a:lnTo>
                  <a:pt x="2425" y="5871"/>
                </a:lnTo>
                <a:lnTo>
                  <a:pt x="2383" y="5843"/>
                </a:lnTo>
                <a:lnTo>
                  <a:pt x="2347" y="5807"/>
                </a:lnTo>
                <a:lnTo>
                  <a:pt x="2317" y="5767"/>
                </a:lnTo>
                <a:lnTo>
                  <a:pt x="2296" y="5722"/>
                </a:lnTo>
                <a:lnTo>
                  <a:pt x="2281" y="5671"/>
                </a:lnTo>
                <a:lnTo>
                  <a:pt x="2277" y="5618"/>
                </a:lnTo>
                <a:lnTo>
                  <a:pt x="2277" y="5436"/>
                </a:lnTo>
                <a:lnTo>
                  <a:pt x="2281" y="5396"/>
                </a:lnTo>
                <a:lnTo>
                  <a:pt x="2294" y="5358"/>
                </a:lnTo>
                <a:lnTo>
                  <a:pt x="2315" y="5326"/>
                </a:lnTo>
                <a:lnTo>
                  <a:pt x="2341" y="5298"/>
                </a:lnTo>
                <a:lnTo>
                  <a:pt x="2375" y="5279"/>
                </a:lnTo>
                <a:lnTo>
                  <a:pt x="2411" y="5266"/>
                </a:lnTo>
                <a:lnTo>
                  <a:pt x="2451" y="5260"/>
                </a:lnTo>
                <a:close/>
                <a:moveTo>
                  <a:pt x="4529" y="4375"/>
                </a:moveTo>
                <a:lnTo>
                  <a:pt x="4567" y="4375"/>
                </a:lnTo>
                <a:lnTo>
                  <a:pt x="4605" y="4382"/>
                </a:lnTo>
                <a:lnTo>
                  <a:pt x="4639" y="4399"/>
                </a:lnTo>
                <a:lnTo>
                  <a:pt x="4671" y="4424"/>
                </a:lnTo>
                <a:lnTo>
                  <a:pt x="5099" y="4853"/>
                </a:lnTo>
                <a:lnTo>
                  <a:pt x="5123" y="4884"/>
                </a:lnTo>
                <a:lnTo>
                  <a:pt x="5140" y="4920"/>
                </a:lnTo>
                <a:lnTo>
                  <a:pt x="5148" y="4957"/>
                </a:lnTo>
                <a:lnTo>
                  <a:pt x="5148" y="4995"/>
                </a:lnTo>
                <a:lnTo>
                  <a:pt x="5140" y="5031"/>
                </a:lnTo>
                <a:lnTo>
                  <a:pt x="5123" y="5067"/>
                </a:lnTo>
                <a:lnTo>
                  <a:pt x="5099" y="5097"/>
                </a:lnTo>
                <a:lnTo>
                  <a:pt x="5072" y="5120"/>
                </a:lnTo>
                <a:lnTo>
                  <a:pt x="5042" y="5135"/>
                </a:lnTo>
                <a:lnTo>
                  <a:pt x="5010" y="5145"/>
                </a:lnTo>
                <a:lnTo>
                  <a:pt x="4978" y="5149"/>
                </a:lnTo>
                <a:lnTo>
                  <a:pt x="4944" y="5145"/>
                </a:lnTo>
                <a:lnTo>
                  <a:pt x="4911" y="5135"/>
                </a:lnTo>
                <a:lnTo>
                  <a:pt x="4883" y="5120"/>
                </a:lnTo>
                <a:lnTo>
                  <a:pt x="4855" y="5097"/>
                </a:lnTo>
                <a:lnTo>
                  <a:pt x="4427" y="4668"/>
                </a:lnTo>
                <a:lnTo>
                  <a:pt x="4400" y="4638"/>
                </a:lnTo>
                <a:lnTo>
                  <a:pt x="4385" y="4602"/>
                </a:lnTo>
                <a:lnTo>
                  <a:pt x="4376" y="4566"/>
                </a:lnTo>
                <a:lnTo>
                  <a:pt x="4376" y="4528"/>
                </a:lnTo>
                <a:lnTo>
                  <a:pt x="4385" y="4490"/>
                </a:lnTo>
                <a:lnTo>
                  <a:pt x="4400" y="4456"/>
                </a:lnTo>
                <a:lnTo>
                  <a:pt x="4427" y="4424"/>
                </a:lnTo>
                <a:lnTo>
                  <a:pt x="4457" y="4399"/>
                </a:lnTo>
                <a:lnTo>
                  <a:pt x="4493" y="4382"/>
                </a:lnTo>
                <a:lnTo>
                  <a:pt x="4529" y="4375"/>
                </a:lnTo>
                <a:close/>
                <a:moveTo>
                  <a:pt x="1406" y="4375"/>
                </a:moveTo>
                <a:lnTo>
                  <a:pt x="1444" y="4375"/>
                </a:lnTo>
                <a:lnTo>
                  <a:pt x="1482" y="4382"/>
                </a:lnTo>
                <a:lnTo>
                  <a:pt x="1516" y="4399"/>
                </a:lnTo>
                <a:lnTo>
                  <a:pt x="1548" y="4424"/>
                </a:lnTo>
                <a:lnTo>
                  <a:pt x="1573" y="4456"/>
                </a:lnTo>
                <a:lnTo>
                  <a:pt x="1588" y="4490"/>
                </a:lnTo>
                <a:lnTo>
                  <a:pt x="1598" y="4528"/>
                </a:lnTo>
                <a:lnTo>
                  <a:pt x="1598" y="4566"/>
                </a:lnTo>
                <a:lnTo>
                  <a:pt x="1588" y="4602"/>
                </a:lnTo>
                <a:lnTo>
                  <a:pt x="1573" y="4638"/>
                </a:lnTo>
                <a:lnTo>
                  <a:pt x="1548" y="4668"/>
                </a:lnTo>
                <a:lnTo>
                  <a:pt x="1119" y="5097"/>
                </a:lnTo>
                <a:lnTo>
                  <a:pt x="1092" y="5120"/>
                </a:lnTo>
                <a:lnTo>
                  <a:pt x="1062" y="5135"/>
                </a:lnTo>
                <a:lnTo>
                  <a:pt x="1030" y="5145"/>
                </a:lnTo>
                <a:lnTo>
                  <a:pt x="996" y="5149"/>
                </a:lnTo>
                <a:lnTo>
                  <a:pt x="964" y="5145"/>
                </a:lnTo>
                <a:lnTo>
                  <a:pt x="931" y="5135"/>
                </a:lnTo>
                <a:lnTo>
                  <a:pt x="901" y="5120"/>
                </a:lnTo>
                <a:lnTo>
                  <a:pt x="875" y="5097"/>
                </a:lnTo>
                <a:lnTo>
                  <a:pt x="850" y="5067"/>
                </a:lnTo>
                <a:lnTo>
                  <a:pt x="833" y="5031"/>
                </a:lnTo>
                <a:lnTo>
                  <a:pt x="825" y="4995"/>
                </a:lnTo>
                <a:lnTo>
                  <a:pt x="825" y="4957"/>
                </a:lnTo>
                <a:lnTo>
                  <a:pt x="833" y="4920"/>
                </a:lnTo>
                <a:lnTo>
                  <a:pt x="850" y="4884"/>
                </a:lnTo>
                <a:lnTo>
                  <a:pt x="875" y="4853"/>
                </a:lnTo>
                <a:lnTo>
                  <a:pt x="1304" y="4424"/>
                </a:lnTo>
                <a:lnTo>
                  <a:pt x="1334" y="4399"/>
                </a:lnTo>
                <a:lnTo>
                  <a:pt x="1370" y="4382"/>
                </a:lnTo>
                <a:lnTo>
                  <a:pt x="1406" y="4375"/>
                </a:lnTo>
                <a:close/>
                <a:moveTo>
                  <a:pt x="5195" y="2813"/>
                </a:moveTo>
                <a:lnTo>
                  <a:pt x="5803" y="2813"/>
                </a:lnTo>
                <a:lnTo>
                  <a:pt x="5843" y="2816"/>
                </a:lnTo>
                <a:lnTo>
                  <a:pt x="5878" y="2830"/>
                </a:lnTo>
                <a:lnTo>
                  <a:pt x="5911" y="2850"/>
                </a:lnTo>
                <a:lnTo>
                  <a:pt x="5937" y="2877"/>
                </a:lnTo>
                <a:lnTo>
                  <a:pt x="5958" y="2909"/>
                </a:lnTo>
                <a:lnTo>
                  <a:pt x="5971" y="2945"/>
                </a:lnTo>
                <a:lnTo>
                  <a:pt x="5975" y="2985"/>
                </a:lnTo>
                <a:lnTo>
                  <a:pt x="5971" y="3024"/>
                </a:lnTo>
                <a:lnTo>
                  <a:pt x="5958" y="3062"/>
                </a:lnTo>
                <a:lnTo>
                  <a:pt x="5937" y="3094"/>
                </a:lnTo>
                <a:lnTo>
                  <a:pt x="5911" y="3121"/>
                </a:lnTo>
                <a:lnTo>
                  <a:pt x="5878" y="3140"/>
                </a:lnTo>
                <a:lnTo>
                  <a:pt x="5841" y="3153"/>
                </a:lnTo>
                <a:lnTo>
                  <a:pt x="5803" y="3159"/>
                </a:lnTo>
                <a:lnTo>
                  <a:pt x="5195" y="3159"/>
                </a:lnTo>
                <a:lnTo>
                  <a:pt x="5156" y="3153"/>
                </a:lnTo>
                <a:lnTo>
                  <a:pt x="5120" y="3140"/>
                </a:lnTo>
                <a:lnTo>
                  <a:pt x="5087" y="3119"/>
                </a:lnTo>
                <a:lnTo>
                  <a:pt x="5061" y="3092"/>
                </a:lnTo>
                <a:lnTo>
                  <a:pt x="5040" y="3060"/>
                </a:lnTo>
                <a:lnTo>
                  <a:pt x="5027" y="3024"/>
                </a:lnTo>
                <a:lnTo>
                  <a:pt x="5023" y="2985"/>
                </a:lnTo>
                <a:lnTo>
                  <a:pt x="5027" y="2945"/>
                </a:lnTo>
                <a:lnTo>
                  <a:pt x="5040" y="2909"/>
                </a:lnTo>
                <a:lnTo>
                  <a:pt x="5061" y="2877"/>
                </a:lnTo>
                <a:lnTo>
                  <a:pt x="5087" y="2850"/>
                </a:lnTo>
                <a:lnTo>
                  <a:pt x="5120" y="2830"/>
                </a:lnTo>
                <a:lnTo>
                  <a:pt x="5157" y="2816"/>
                </a:lnTo>
                <a:lnTo>
                  <a:pt x="5195" y="2813"/>
                </a:lnTo>
                <a:close/>
                <a:moveTo>
                  <a:pt x="172" y="2813"/>
                </a:moveTo>
                <a:lnTo>
                  <a:pt x="778" y="2813"/>
                </a:lnTo>
                <a:lnTo>
                  <a:pt x="818" y="2816"/>
                </a:lnTo>
                <a:lnTo>
                  <a:pt x="856" y="2830"/>
                </a:lnTo>
                <a:lnTo>
                  <a:pt x="888" y="2850"/>
                </a:lnTo>
                <a:lnTo>
                  <a:pt x="914" y="2877"/>
                </a:lnTo>
                <a:lnTo>
                  <a:pt x="935" y="2909"/>
                </a:lnTo>
                <a:lnTo>
                  <a:pt x="947" y="2945"/>
                </a:lnTo>
                <a:lnTo>
                  <a:pt x="952" y="2985"/>
                </a:lnTo>
                <a:lnTo>
                  <a:pt x="947" y="3024"/>
                </a:lnTo>
                <a:lnTo>
                  <a:pt x="935" y="3062"/>
                </a:lnTo>
                <a:lnTo>
                  <a:pt x="914" y="3094"/>
                </a:lnTo>
                <a:lnTo>
                  <a:pt x="888" y="3121"/>
                </a:lnTo>
                <a:lnTo>
                  <a:pt x="856" y="3140"/>
                </a:lnTo>
                <a:lnTo>
                  <a:pt x="818" y="3153"/>
                </a:lnTo>
                <a:lnTo>
                  <a:pt x="778" y="3159"/>
                </a:lnTo>
                <a:lnTo>
                  <a:pt x="172" y="3159"/>
                </a:lnTo>
                <a:lnTo>
                  <a:pt x="133" y="3153"/>
                </a:lnTo>
                <a:lnTo>
                  <a:pt x="97" y="3140"/>
                </a:lnTo>
                <a:lnTo>
                  <a:pt x="65" y="3119"/>
                </a:lnTo>
                <a:lnTo>
                  <a:pt x="38" y="3092"/>
                </a:lnTo>
                <a:lnTo>
                  <a:pt x="17" y="3060"/>
                </a:lnTo>
                <a:lnTo>
                  <a:pt x="4" y="3024"/>
                </a:lnTo>
                <a:lnTo>
                  <a:pt x="0" y="2985"/>
                </a:lnTo>
                <a:lnTo>
                  <a:pt x="4" y="2945"/>
                </a:lnTo>
                <a:lnTo>
                  <a:pt x="17" y="2909"/>
                </a:lnTo>
                <a:lnTo>
                  <a:pt x="38" y="2877"/>
                </a:lnTo>
                <a:lnTo>
                  <a:pt x="65" y="2850"/>
                </a:lnTo>
                <a:lnTo>
                  <a:pt x="97" y="2830"/>
                </a:lnTo>
                <a:lnTo>
                  <a:pt x="133" y="2816"/>
                </a:lnTo>
                <a:lnTo>
                  <a:pt x="172" y="2813"/>
                </a:lnTo>
                <a:close/>
                <a:moveTo>
                  <a:pt x="2987" y="1886"/>
                </a:moveTo>
                <a:lnTo>
                  <a:pt x="2875" y="1891"/>
                </a:lnTo>
                <a:lnTo>
                  <a:pt x="2765" y="1908"/>
                </a:lnTo>
                <a:lnTo>
                  <a:pt x="2659" y="1935"/>
                </a:lnTo>
                <a:lnTo>
                  <a:pt x="2557" y="1973"/>
                </a:lnTo>
                <a:lnTo>
                  <a:pt x="2461" y="2018"/>
                </a:lnTo>
                <a:lnTo>
                  <a:pt x="2370" y="2075"/>
                </a:lnTo>
                <a:lnTo>
                  <a:pt x="2285" y="2137"/>
                </a:lnTo>
                <a:lnTo>
                  <a:pt x="2205" y="2209"/>
                </a:lnTo>
                <a:lnTo>
                  <a:pt x="2133" y="2289"/>
                </a:lnTo>
                <a:lnTo>
                  <a:pt x="2071" y="2374"/>
                </a:lnTo>
                <a:lnTo>
                  <a:pt x="2014" y="2464"/>
                </a:lnTo>
                <a:lnTo>
                  <a:pt x="1968" y="2561"/>
                </a:lnTo>
                <a:lnTo>
                  <a:pt x="1931" y="2663"/>
                </a:lnTo>
                <a:lnTo>
                  <a:pt x="1902" y="2769"/>
                </a:lnTo>
                <a:lnTo>
                  <a:pt x="1887" y="2879"/>
                </a:lnTo>
                <a:lnTo>
                  <a:pt x="1881" y="2992"/>
                </a:lnTo>
                <a:lnTo>
                  <a:pt x="1885" y="3030"/>
                </a:lnTo>
                <a:lnTo>
                  <a:pt x="1898" y="3068"/>
                </a:lnTo>
                <a:lnTo>
                  <a:pt x="1919" y="3100"/>
                </a:lnTo>
                <a:lnTo>
                  <a:pt x="1946" y="3127"/>
                </a:lnTo>
                <a:lnTo>
                  <a:pt x="1978" y="3147"/>
                </a:lnTo>
                <a:lnTo>
                  <a:pt x="2014" y="3161"/>
                </a:lnTo>
                <a:lnTo>
                  <a:pt x="2054" y="3164"/>
                </a:lnTo>
                <a:lnTo>
                  <a:pt x="2093" y="3161"/>
                </a:lnTo>
                <a:lnTo>
                  <a:pt x="2129" y="3147"/>
                </a:lnTo>
                <a:lnTo>
                  <a:pt x="2162" y="3127"/>
                </a:lnTo>
                <a:lnTo>
                  <a:pt x="2188" y="3100"/>
                </a:lnTo>
                <a:lnTo>
                  <a:pt x="2209" y="3068"/>
                </a:lnTo>
                <a:lnTo>
                  <a:pt x="2222" y="3032"/>
                </a:lnTo>
                <a:lnTo>
                  <a:pt x="2226" y="2992"/>
                </a:lnTo>
                <a:lnTo>
                  <a:pt x="2232" y="2896"/>
                </a:lnTo>
                <a:lnTo>
                  <a:pt x="2250" y="2805"/>
                </a:lnTo>
                <a:lnTo>
                  <a:pt x="2277" y="2716"/>
                </a:lnTo>
                <a:lnTo>
                  <a:pt x="2317" y="2635"/>
                </a:lnTo>
                <a:lnTo>
                  <a:pt x="2364" y="2557"/>
                </a:lnTo>
                <a:lnTo>
                  <a:pt x="2419" y="2487"/>
                </a:lnTo>
                <a:lnTo>
                  <a:pt x="2483" y="2423"/>
                </a:lnTo>
                <a:lnTo>
                  <a:pt x="2553" y="2368"/>
                </a:lnTo>
                <a:lnTo>
                  <a:pt x="2631" y="2321"/>
                </a:lnTo>
                <a:lnTo>
                  <a:pt x="2712" y="2283"/>
                </a:lnTo>
                <a:lnTo>
                  <a:pt x="2801" y="2255"/>
                </a:lnTo>
                <a:lnTo>
                  <a:pt x="2892" y="2238"/>
                </a:lnTo>
                <a:lnTo>
                  <a:pt x="2987" y="2232"/>
                </a:lnTo>
                <a:lnTo>
                  <a:pt x="3026" y="2226"/>
                </a:lnTo>
                <a:lnTo>
                  <a:pt x="3064" y="2213"/>
                </a:lnTo>
                <a:lnTo>
                  <a:pt x="3096" y="2194"/>
                </a:lnTo>
                <a:lnTo>
                  <a:pt x="3123" y="2166"/>
                </a:lnTo>
                <a:lnTo>
                  <a:pt x="3144" y="2135"/>
                </a:lnTo>
                <a:lnTo>
                  <a:pt x="3155" y="2098"/>
                </a:lnTo>
                <a:lnTo>
                  <a:pt x="3161" y="2058"/>
                </a:lnTo>
                <a:lnTo>
                  <a:pt x="3155" y="2018"/>
                </a:lnTo>
                <a:lnTo>
                  <a:pt x="3144" y="1982"/>
                </a:lnTo>
                <a:lnTo>
                  <a:pt x="3123" y="1950"/>
                </a:lnTo>
                <a:lnTo>
                  <a:pt x="3096" y="1924"/>
                </a:lnTo>
                <a:lnTo>
                  <a:pt x="3064" y="1903"/>
                </a:lnTo>
                <a:lnTo>
                  <a:pt x="3026" y="1889"/>
                </a:lnTo>
                <a:lnTo>
                  <a:pt x="2987" y="1886"/>
                </a:lnTo>
                <a:close/>
                <a:moveTo>
                  <a:pt x="2977" y="1454"/>
                </a:moveTo>
                <a:lnTo>
                  <a:pt x="3110" y="1458"/>
                </a:lnTo>
                <a:lnTo>
                  <a:pt x="3240" y="1473"/>
                </a:lnTo>
                <a:lnTo>
                  <a:pt x="3367" y="1500"/>
                </a:lnTo>
                <a:lnTo>
                  <a:pt x="3488" y="1538"/>
                </a:lnTo>
                <a:lnTo>
                  <a:pt x="3607" y="1583"/>
                </a:lnTo>
                <a:lnTo>
                  <a:pt x="3719" y="1640"/>
                </a:lnTo>
                <a:lnTo>
                  <a:pt x="3827" y="1702"/>
                </a:lnTo>
                <a:lnTo>
                  <a:pt x="3929" y="1776"/>
                </a:lnTo>
                <a:lnTo>
                  <a:pt x="4024" y="1855"/>
                </a:lnTo>
                <a:lnTo>
                  <a:pt x="4111" y="1944"/>
                </a:lnTo>
                <a:lnTo>
                  <a:pt x="4192" y="2039"/>
                </a:lnTo>
                <a:lnTo>
                  <a:pt x="4266" y="2139"/>
                </a:lnTo>
                <a:lnTo>
                  <a:pt x="4330" y="2247"/>
                </a:lnTo>
                <a:lnTo>
                  <a:pt x="4387" y="2359"/>
                </a:lnTo>
                <a:lnTo>
                  <a:pt x="4434" y="2476"/>
                </a:lnTo>
                <a:lnTo>
                  <a:pt x="4470" y="2599"/>
                </a:lnTo>
                <a:lnTo>
                  <a:pt x="4499" y="2724"/>
                </a:lnTo>
                <a:lnTo>
                  <a:pt x="4516" y="2854"/>
                </a:lnTo>
                <a:lnTo>
                  <a:pt x="4522" y="2987"/>
                </a:lnTo>
                <a:lnTo>
                  <a:pt x="4514" y="3123"/>
                </a:lnTo>
                <a:lnTo>
                  <a:pt x="4497" y="3255"/>
                </a:lnTo>
                <a:lnTo>
                  <a:pt x="4469" y="3386"/>
                </a:lnTo>
                <a:lnTo>
                  <a:pt x="4429" y="3510"/>
                </a:lnTo>
                <a:lnTo>
                  <a:pt x="4380" y="3630"/>
                </a:lnTo>
                <a:lnTo>
                  <a:pt x="4321" y="3745"/>
                </a:lnTo>
                <a:lnTo>
                  <a:pt x="4253" y="3853"/>
                </a:lnTo>
                <a:lnTo>
                  <a:pt x="4175" y="3955"/>
                </a:lnTo>
                <a:lnTo>
                  <a:pt x="4090" y="4050"/>
                </a:lnTo>
                <a:lnTo>
                  <a:pt x="4018" y="4131"/>
                </a:lnTo>
                <a:lnTo>
                  <a:pt x="3952" y="4218"/>
                </a:lnTo>
                <a:lnTo>
                  <a:pt x="3893" y="4309"/>
                </a:lnTo>
                <a:lnTo>
                  <a:pt x="3842" y="4403"/>
                </a:lnTo>
                <a:lnTo>
                  <a:pt x="3799" y="4502"/>
                </a:lnTo>
                <a:lnTo>
                  <a:pt x="3763" y="4604"/>
                </a:lnTo>
                <a:lnTo>
                  <a:pt x="3734" y="4708"/>
                </a:lnTo>
                <a:lnTo>
                  <a:pt x="3713" y="4814"/>
                </a:lnTo>
                <a:lnTo>
                  <a:pt x="3700" y="4865"/>
                </a:lnTo>
                <a:lnTo>
                  <a:pt x="3677" y="4910"/>
                </a:lnTo>
                <a:lnTo>
                  <a:pt x="3647" y="4950"/>
                </a:lnTo>
                <a:lnTo>
                  <a:pt x="3607" y="4982"/>
                </a:lnTo>
                <a:lnTo>
                  <a:pt x="3564" y="5007"/>
                </a:lnTo>
                <a:lnTo>
                  <a:pt x="3515" y="5022"/>
                </a:lnTo>
                <a:lnTo>
                  <a:pt x="3464" y="5027"/>
                </a:lnTo>
                <a:lnTo>
                  <a:pt x="2512" y="5027"/>
                </a:lnTo>
                <a:lnTo>
                  <a:pt x="2459" y="5022"/>
                </a:lnTo>
                <a:lnTo>
                  <a:pt x="2409" y="5007"/>
                </a:lnTo>
                <a:lnTo>
                  <a:pt x="2366" y="4982"/>
                </a:lnTo>
                <a:lnTo>
                  <a:pt x="2328" y="4950"/>
                </a:lnTo>
                <a:lnTo>
                  <a:pt x="2296" y="4910"/>
                </a:lnTo>
                <a:lnTo>
                  <a:pt x="2273" y="4865"/>
                </a:lnTo>
                <a:lnTo>
                  <a:pt x="2262" y="4816"/>
                </a:lnTo>
                <a:lnTo>
                  <a:pt x="2241" y="4708"/>
                </a:lnTo>
                <a:lnTo>
                  <a:pt x="2211" y="4604"/>
                </a:lnTo>
                <a:lnTo>
                  <a:pt x="2175" y="4502"/>
                </a:lnTo>
                <a:lnTo>
                  <a:pt x="2131" y="4403"/>
                </a:lnTo>
                <a:lnTo>
                  <a:pt x="2078" y="4309"/>
                </a:lnTo>
                <a:lnTo>
                  <a:pt x="2020" y="4216"/>
                </a:lnTo>
                <a:lnTo>
                  <a:pt x="1955" y="4131"/>
                </a:lnTo>
                <a:lnTo>
                  <a:pt x="1881" y="4050"/>
                </a:lnTo>
                <a:lnTo>
                  <a:pt x="1798" y="3955"/>
                </a:lnTo>
                <a:lnTo>
                  <a:pt x="1722" y="3855"/>
                </a:lnTo>
                <a:lnTo>
                  <a:pt x="1656" y="3747"/>
                </a:lnTo>
                <a:lnTo>
                  <a:pt x="1598" y="3635"/>
                </a:lnTo>
                <a:lnTo>
                  <a:pt x="1548" y="3516"/>
                </a:lnTo>
                <a:lnTo>
                  <a:pt x="1509" y="3395"/>
                </a:lnTo>
                <a:lnTo>
                  <a:pt x="1480" y="3268"/>
                </a:lnTo>
                <a:lnTo>
                  <a:pt x="1461" y="3138"/>
                </a:lnTo>
                <a:lnTo>
                  <a:pt x="1454" y="3004"/>
                </a:lnTo>
                <a:lnTo>
                  <a:pt x="1458" y="2869"/>
                </a:lnTo>
                <a:lnTo>
                  <a:pt x="1473" y="2741"/>
                </a:lnTo>
                <a:lnTo>
                  <a:pt x="1499" y="2614"/>
                </a:lnTo>
                <a:lnTo>
                  <a:pt x="1535" y="2491"/>
                </a:lnTo>
                <a:lnTo>
                  <a:pt x="1581" y="2374"/>
                </a:lnTo>
                <a:lnTo>
                  <a:pt x="1635" y="2260"/>
                </a:lnTo>
                <a:lnTo>
                  <a:pt x="1698" y="2152"/>
                </a:lnTo>
                <a:lnTo>
                  <a:pt x="1770" y="2052"/>
                </a:lnTo>
                <a:lnTo>
                  <a:pt x="1849" y="1956"/>
                </a:lnTo>
                <a:lnTo>
                  <a:pt x="1936" y="1869"/>
                </a:lnTo>
                <a:lnTo>
                  <a:pt x="2031" y="1787"/>
                </a:lnTo>
                <a:lnTo>
                  <a:pt x="2131" y="1714"/>
                </a:lnTo>
                <a:lnTo>
                  <a:pt x="2237" y="1647"/>
                </a:lnTo>
                <a:lnTo>
                  <a:pt x="2349" y="1591"/>
                </a:lnTo>
                <a:lnTo>
                  <a:pt x="2466" y="1543"/>
                </a:lnTo>
                <a:lnTo>
                  <a:pt x="2587" y="1506"/>
                </a:lnTo>
                <a:lnTo>
                  <a:pt x="2714" y="1477"/>
                </a:lnTo>
                <a:lnTo>
                  <a:pt x="2845" y="1460"/>
                </a:lnTo>
                <a:lnTo>
                  <a:pt x="2977" y="1454"/>
                </a:lnTo>
                <a:close/>
                <a:moveTo>
                  <a:pt x="4959" y="825"/>
                </a:moveTo>
                <a:lnTo>
                  <a:pt x="4997" y="825"/>
                </a:lnTo>
                <a:lnTo>
                  <a:pt x="5034" y="832"/>
                </a:lnTo>
                <a:lnTo>
                  <a:pt x="5068" y="849"/>
                </a:lnTo>
                <a:lnTo>
                  <a:pt x="5101" y="874"/>
                </a:lnTo>
                <a:lnTo>
                  <a:pt x="5125" y="906"/>
                </a:lnTo>
                <a:lnTo>
                  <a:pt x="5142" y="940"/>
                </a:lnTo>
                <a:lnTo>
                  <a:pt x="5150" y="978"/>
                </a:lnTo>
                <a:lnTo>
                  <a:pt x="5150" y="1016"/>
                </a:lnTo>
                <a:lnTo>
                  <a:pt x="5142" y="1052"/>
                </a:lnTo>
                <a:lnTo>
                  <a:pt x="5125" y="1087"/>
                </a:lnTo>
                <a:lnTo>
                  <a:pt x="5101" y="1118"/>
                </a:lnTo>
                <a:lnTo>
                  <a:pt x="4671" y="1547"/>
                </a:lnTo>
                <a:lnTo>
                  <a:pt x="4645" y="1570"/>
                </a:lnTo>
                <a:lnTo>
                  <a:pt x="4614" y="1585"/>
                </a:lnTo>
                <a:lnTo>
                  <a:pt x="4582" y="1594"/>
                </a:lnTo>
                <a:lnTo>
                  <a:pt x="4550" y="1596"/>
                </a:lnTo>
                <a:lnTo>
                  <a:pt x="4516" y="1594"/>
                </a:lnTo>
                <a:lnTo>
                  <a:pt x="4484" y="1585"/>
                </a:lnTo>
                <a:lnTo>
                  <a:pt x="4453" y="1570"/>
                </a:lnTo>
                <a:lnTo>
                  <a:pt x="4427" y="1547"/>
                </a:lnTo>
                <a:lnTo>
                  <a:pt x="4400" y="1517"/>
                </a:lnTo>
                <a:lnTo>
                  <a:pt x="4385" y="1481"/>
                </a:lnTo>
                <a:lnTo>
                  <a:pt x="4376" y="1443"/>
                </a:lnTo>
                <a:lnTo>
                  <a:pt x="4376" y="1405"/>
                </a:lnTo>
                <a:lnTo>
                  <a:pt x="4385" y="1369"/>
                </a:lnTo>
                <a:lnTo>
                  <a:pt x="4400" y="1333"/>
                </a:lnTo>
                <a:lnTo>
                  <a:pt x="4427" y="1303"/>
                </a:lnTo>
                <a:lnTo>
                  <a:pt x="4855" y="874"/>
                </a:lnTo>
                <a:lnTo>
                  <a:pt x="4887" y="849"/>
                </a:lnTo>
                <a:lnTo>
                  <a:pt x="4921" y="832"/>
                </a:lnTo>
                <a:lnTo>
                  <a:pt x="4959" y="825"/>
                </a:lnTo>
                <a:close/>
                <a:moveTo>
                  <a:pt x="977" y="823"/>
                </a:moveTo>
                <a:lnTo>
                  <a:pt x="1015" y="823"/>
                </a:lnTo>
                <a:lnTo>
                  <a:pt x="1053" y="830"/>
                </a:lnTo>
                <a:lnTo>
                  <a:pt x="1087" y="847"/>
                </a:lnTo>
                <a:lnTo>
                  <a:pt x="1119" y="872"/>
                </a:lnTo>
                <a:lnTo>
                  <a:pt x="1548" y="1301"/>
                </a:lnTo>
                <a:lnTo>
                  <a:pt x="1573" y="1333"/>
                </a:lnTo>
                <a:lnTo>
                  <a:pt x="1588" y="1367"/>
                </a:lnTo>
                <a:lnTo>
                  <a:pt x="1598" y="1405"/>
                </a:lnTo>
                <a:lnTo>
                  <a:pt x="1598" y="1443"/>
                </a:lnTo>
                <a:lnTo>
                  <a:pt x="1588" y="1479"/>
                </a:lnTo>
                <a:lnTo>
                  <a:pt x="1573" y="1515"/>
                </a:lnTo>
                <a:lnTo>
                  <a:pt x="1548" y="1545"/>
                </a:lnTo>
                <a:lnTo>
                  <a:pt x="1520" y="1568"/>
                </a:lnTo>
                <a:lnTo>
                  <a:pt x="1490" y="1583"/>
                </a:lnTo>
                <a:lnTo>
                  <a:pt x="1458" y="1593"/>
                </a:lnTo>
                <a:lnTo>
                  <a:pt x="1425" y="1596"/>
                </a:lnTo>
                <a:lnTo>
                  <a:pt x="1393" y="1593"/>
                </a:lnTo>
                <a:lnTo>
                  <a:pt x="1361" y="1583"/>
                </a:lnTo>
                <a:lnTo>
                  <a:pt x="1331" y="1568"/>
                </a:lnTo>
                <a:lnTo>
                  <a:pt x="1304" y="1545"/>
                </a:lnTo>
                <a:lnTo>
                  <a:pt x="873" y="1118"/>
                </a:lnTo>
                <a:lnTo>
                  <a:pt x="848" y="1086"/>
                </a:lnTo>
                <a:lnTo>
                  <a:pt x="831" y="1052"/>
                </a:lnTo>
                <a:lnTo>
                  <a:pt x="824" y="1014"/>
                </a:lnTo>
                <a:lnTo>
                  <a:pt x="824" y="976"/>
                </a:lnTo>
                <a:lnTo>
                  <a:pt x="831" y="938"/>
                </a:lnTo>
                <a:lnTo>
                  <a:pt x="848" y="904"/>
                </a:lnTo>
                <a:lnTo>
                  <a:pt x="873" y="872"/>
                </a:lnTo>
                <a:lnTo>
                  <a:pt x="905" y="847"/>
                </a:lnTo>
                <a:lnTo>
                  <a:pt x="941" y="830"/>
                </a:lnTo>
                <a:lnTo>
                  <a:pt x="977" y="823"/>
                </a:lnTo>
                <a:close/>
                <a:moveTo>
                  <a:pt x="2987" y="0"/>
                </a:moveTo>
                <a:lnTo>
                  <a:pt x="3026" y="4"/>
                </a:lnTo>
                <a:lnTo>
                  <a:pt x="3064" y="17"/>
                </a:lnTo>
                <a:lnTo>
                  <a:pt x="3096" y="38"/>
                </a:lnTo>
                <a:lnTo>
                  <a:pt x="3123" y="64"/>
                </a:lnTo>
                <a:lnTo>
                  <a:pt x="3144" y="96"/>
                </a:lnTo>
                <a:lnTo>
                  <a:pt x="3155" y="132"/>
                </a:lnTo>
                <a:lnTo>
                  <a:pt x="3161" y="172"/>
                </a:lnTo>
                <a:lnTo>
                  <a:pt x="3161" y="777"/>
                </a:lnTo>
                <a:lnTo>
                  <a:pt x="3155" y="817"/>
                </a:lnTo>
                <a:lnTo>
                  <a:pt x="3142" y="855"/>
                </a:lnTo>
                <a:lnTo>
                  <a:pt x="3123" y="887"/>
                </a:lnTo>
                <a:lnTo>
                  <a:pt x="3095" y="913"/>
                </a:lnTo>
                <a:lnTo>
                  <a:pt x="3062" y="932"/>
                </a:lnTo>
                <a:lnTo>
                  <a:pt x="3026" y="946"/>
                </a:lnTo>
                <a:lnTo>
                  <a:pt x="2987" y="951"/>
                </a:lnTo>
                <a:lnTo>
                  <a:pt x="2949" y="946"/>
                </a:lnTo>
                <a:lnTo>
                  <a:pt x="2911" y="932"/>
                </a:lnTo>
                <a:lnTo>
                  <a:pt x="2879" y="913"/>
                </a:lnTo>
                <a:lnTo>
                  <a:pt x="2852" y="887"/>
                </a:lnTo>
                <a:lnTo>
                  <a:pt x="2831" y="855"/>
                </a:lnTo>
                <a:lnTo>
                  <a:pt x="2818" y="817"/>
                </a:lnTo>
                <a:lnTo>
                  <a:pt x="2814" y="777"/>
                </a:lnTo>
                <a:lnTo>
                  <a:pt x="2814" y="172"/>
                </a:lnTo>
                <a:lnTo>
                  <a:pt x="2818" y="132"/>
                </a:lnTo>
                <a:lnTo>
                  <a:pt x="2831" y="96"/>
                </a:lnTo>
                <a:lnTo>
                  <a:pt x="2852" y="64"/>
                </a:lnTo>
                <a:lnTo>
                  <a:pt x="2879" y="38"/>
                </a:lnTo>
                <a:lnTo>
                  <a:pt x="2911" y="17"/>
                </a:lnTo>
                <a:lnTo>
                  <a:pt x="2947" y="4"/>
                </a:lnTo>
                <a:lnTo>
                  <a:pt x="2987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46504" y="5733820"/>
            <a:ext cx="2531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8987"/>
            <a:r>
              <a:rPr lang="en-IN" sz="1400" dirty="0">
                <a:solidFill>
                  <a:prstClr val="white">
                    <a:lumMod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46505" y="5341275"/>
            <a:ext cx="2531987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defTabSz="1218987"/>
            <a:r>
              <a:rPr lang="en-I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58" name="Rectangle 57"/>
          <p:cNvSpPr/>
          <p:nvPr/>
        </p:nvSpPr>
        <p:spPr>
          <a:xfrm>
            <a:off x="646504" y="3865751"/>
            <a:ext cx="2531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8987"/>
            <a:r>
              <a:rPr lang="en-IN" sz="1400" dirty="0">
                <a:solidFill>
                  <a:prstClr val="white">
                    <a:lumMod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46505" y="3473206"/>
            <a:ext cx="2531987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defTabSz="1218987"/>
            <a:r>
              <a:rPr lang="en-I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cxnSp>
        <p:nvCxnSpPr>
          <p:cNvPr id="64" name="Elbow Connector 63"/>
          <p:cNvCxnSpPr/>
          <p:nvPr/>
        </p:nvCxnSpPr>
        <p:spPr>
          <a:xfrm rot="10800000">
            <a:off x="3610541" y="3157893"/>
            <a:ext cx="1006883" cy="982175"/>
          </a:xfrm>
          <a:prstGeom prst="bentConnector3">
            <a:avLst>
              <a:gd name="adj1" fmla="val 5000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/>
          <p:nvPr/>
        </p:nvCxnSpPr>
        <p:spPr>
          <a:xfrm rot="10800000" flipV="1">
            <a:off x="3610541" y="4531954"/>
            <a:ext cx="1342787" cy="505731"/>
          </a:xfrm>
          <a:prstGeom prst="bentConnector3">
            <a:avLst>
              <a:gd name="adj1" fmla="val 5000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9013512" y="2209570"/>
            <a:ext cx="2531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1400" dirty="0">
                <a:solidFill>
                  <a:prstClr val="white">
                    <a:lumMod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13512" y="1817025"/>
            <a:ext cx="2531987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cxnSp>
        <p:nvCxnSpPr>
          <p:cNvPr id="75" name="Elbow Connector 74"/>
          <p:cNvCxnSpPr/>
          <p:nvPr/>
        </p:nvCxnSpPr>
        <p:spPr>
          <a:xfrm rot="10800000" flipV="1">
            <a:off x="6922909" y="1511902"/>
            <a:ext cx="1735921" cy="505178"/>
          </a:xfrm>
          <a:prstGeom prst="bentConnector3">
            <a:avLst>
              <a:gd name="adj1" fmla="val 5000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 18"/>
          <p:cNvSpPr>
            <a:spLocks noEditPoints="1"/>
          </p:cNvSpPr>
          <p:nvPr/>
        </p:nvSpPr>
        <p:spPr bwMode="auto">
          <a:xfrm>
            <a:off x="2593840" y="2939366"/>
            <a:ext cx="474923" cy="474163"/>
          </a:xfrm>
          <a:custGeom>
            <a:avLst/>
            <a:gdLst>
              <a:gd name="T0" fmla="*/ 2163 w 6241"/>
              <a:gd name="T1" fmla="*/ 937 h 6231"/>
              <a:gd name="T2" fmla="*/ 1682 w 6241"/>
              <a:gd name="T3" fmla="*/ 1139 h 6231"/>
              <a:gd name="T4" fmla="*/ 1293 w 6241"/>
              <a:gd name="T5" fmla="*/ 1472 h 6231"/>
              <a:gd name="T6" fmla="*/ 1021 w 6241"/>
              <a:gd name="T7" fmla="*/ 1910 h 6231"/>
              <a:gd name="T8" fmla="*/ 895 w 6241"/>
              <a:gd name="T9" fmla="*/ 2424 h 6231"/>
              <a:gd name="T10" fmla="*/ 939 w 6241"/>
              <a:gd name="T11" fmla="*/ 2963 h 6231"/>
              <a:gd name="T12" fmla="*/ 1141 w 6241"/>
              <a:gd name="T13" fmla="*/ 3443 h 6231"/>
              <a:gd name="T14" fmla="*/ 1475 w 6241"/>
              <a:gd name="T15" fmla="*/ 3831 h 6231"/>
              <a:gd name="T16" fmla="*/ 1913 w 6241"/>
              <a:gd name="T17" fmla="*/ 4103 h 6231"/>
              <a:gd name="T18" fmla="*/ 2428 w 6241"/>
              <a:gd name="T19" fmla="*/ 4229 h 6231"/>
              <a:gd name="T20" fmla="*/ 2968 w 6241"/>
              <a:gd name="T21" fmla="*/ 4185 h 6231"/>
              <a:gd name="T22" fmla="*/ 3449 w 6241"/>
              <a:gd name="T23" fmla="*/ 3984 h 6231"/>
              <a:gd name="T24" fmla="*/ 3838 w 6241"/>
              <a:gd name="T25" fmla="*/ 3650 h 6231"/>
              <a:gd name="T26" fmla="*/ 4111 w 6241"/>
              <a:gd name="T27" fmla="*/ 3212 h 6231"/>
              <a:gd name="T28" fmla="*/ 4236 w 6241"/>
              <a:gd name="T29" fmla="*/ 2698 h 6231"/>
              <a:gd name="T30" fmla="*/ 4193 w 6241"/>
              <a:gd name="T31" fmla="*/ 2159 h 6231"/>
              <a:gd name="T32" fmla="*/ 3990 w 6241"/>
              <a:gd name="T33" fmla="*/ 1679 h 6231"/>
              <a:gd name="T34" fmla="*/ 3657 w 6241"/>
              <a:gd name="T35" fmla="*/ 1291 h 6231"/>
              <a:gd name="T36" fmla="*/ 3218 w 6241"/>
              <a:gd name="T37" fmla="*/ 1021 h 6231"/>
              <a:gd name="T38" fmla="*/ 2703 w 6241"/>
              <a:gd name="T39" fmla="*/ 893 h 6231"/>
              <a:gd name="T40" fmla="*/ 2915 w 6241"/>
              <a:gd name="T41" fmla="*/ 25 h 6231"/>
              <a:gd name="T42" fmla="*/ 3565 w 6241"/>
              <a:gd name="T43" fmla="*/ 202 h 6231"/>
              <a:gd name="T44" fmla="*/ 4133 w 6241"/>
              <a:gd name="T45" fmla="*/ 533 h 6231"/>
              <a:gd name="T46" fmla="*/ 4597 w 6241"/>
              <a:gd name="T47" fmla="*/ 996 h 6231"/>
              <a:gd name="T48" fmla="*/ 4929 w 6241"/>
              <a:gd name="T49" fmla="*/ 1565 h 6231"/>
              <a:gd name="T50" fmla="*/ 5108 w 6241"/>
              <a:gd name="T51" fmla="*/ 2214 h 6231"/>
              <a:gd name="T52" fmla="*/ 5108 w 6241"/>
              <a:gd name="T53" fmla="*/ 2902 h 6231"/>
              <a:gd name="T54" fmla="*/ 4936 w 6241"/>
              <a:gd name="T55" fmla="*/ 3540 h 6231"/>
              <a:gd name="T56" fmla="*/ 4717 w 6241"/>
              <a:gd name="T57" fmla="*/ 3976 h 6231"/>
              <a:gd name="T58" fmla="*/ 6134 w 6241"/>
              <a:gd name="T59" fmla="*/ 5395 h 6231"/>
              <a:gd name="T60" fmla="*/ 6235 w 6241"/>
              <a:gd name="T61" fmla="*/ 5642 h 6231"/>
              <a:gd name="T62" fmla="*/ 6203 w 6241"/>
              <a:gd name="T63" fmla="*/ 5905 h 6231"/>
              <a:gd name="T64" fmla="*/ 6033 w 6241"/>
              <a:gd name="T65" fmla="*/ 6124 h 6231"/>
              <a:gd name="T66" fmla="*/ 5785 w 6241"/>
              <a:gd name="T67" fmla="*/ 6225 h 6231"/>
              <a:gd name="T68" fmla="*/ 5522 w 6241"/>
              <a:gd name="T69" fmla="*/ 6192 h 6231"/>
              <a:gd name="T70" fmla="*/ 3994 w 6241"/>
              <a:gd name="T71" fmla="*/ 4724 h 6231"/>
              <a:gd name="T72" fmla="*/ 3838 w 6241"/>
              <a:gd name="T73" fmla="*/ 4785 h 6231"/>
              <a:gd name="T74" fmla="*/ 3235 w 6241"/>
              <a:gd name="T75" fmla="*/ 5035 h 6231"/>
              <a:gd name="T76" fmla="*/ 2566 w 6241"/>
              <a:gd name="T77" fmla="*/ 5122 h 6231"/>
              <a:gd name="T78" fmla="*/ 1885 w 6241"/>
              <a:gd name="T79" fmla="*/ 5031 h 6231"/>
              <a:gd name="T80" fmla="*/ 1270 w 6241"/>
              <a:gd name="T81" fmla="*/ 4774 h 6231"/>
              <a:gd name="T82" fmla="*/ 752 w 6241"/>
              <a:gd name="T83" fmla="*/ 4372 h 6231"/>
              <a:gd name="T84" fmla="*/ 351 w 6241"/>
              <a:gd name="T85" fmla="*/ 3854 h 6231"/>
              <a:gd name="T86" fmla="*/ 92 w 6241"/>
              <a:gd name="T87" fmla="*/ 3243 h 6231"/>
              <a:gd name="T88" fmla="*/ 0 w 6241"/>
              <a:gd name="T89" fmla="*/ 2561 h 6231"/>
              <a:gd name="T90" fmla="*/ 92 w 6241"/>
              <a:gd name="T91" fmla="*/ 1881 h 6231"/>
              <a:gd name="T92" fmla="*/ 351 w 6241"/>
              <a:gd name="T93" fmla="*/ 1268 h 6231"/>
              <a:gd name="T94" fmla="*/ 752 w 6241"/>
              <a:gd name="T95" fmla="*/ 750 h 6231"/>
              <a:gd name="T96" fmla="*/ 1270 w 6241"/>
              <a:gd name="T97" fmla="*/ 350 h 6231"/>
              <a:gd name="T98" fmla="*/ 1885 w 6241"/>
              <a:gd name="T99" fmla="*/ 91 h 6231"/>
              <a:gd name="T100" fmla="*/ 2566 w 6241"/>
              <a:gd name="T101" fmla="*/ 0 h 6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241" h="6231">
                <a:moveTo>
                  <a:pt x="2566" y="887"/>
                </a:moveTo>
                <a:lnTo>
                  <a:pt x="2428" y="893"/>
                </a:lnTo>
                <a:lnTo>
                  <a:pt x="2295" y="910"/>
                </a:lnTo>
                <a:lnTo>
                  <a:pt x="2163" y="937"/>
                </a:lnTo>
                <a:lnTo>
                  <a:pt x="2035" y="973"/>
                </a:lnTo>
                <a:lnTo>
                  <a:pt x="1913" y="1021"/>
                </a:lnTo>
                <a:lnTo>
                  <a:pt x="1795" y="1076"/>
                </a:lnTo>
                <a:lnTo>
                  <a:pt x="1682" y="1139"/>
                </a:lnTo>
                <a:lnTo>
                  <a:pt x="1576" y="1211"/>
                </a:lnTo>
                <a:lnTo>
                  <a:pt x="1475" y="1291"/>
                </a:lnTo>
                <a:lnTo>
                  <a:pt x="1381" y="1379"/>
                </a:lnTo>
                <a:lnTo>
                  <a:pt x="1293" y="1472"/>
                </a:lnTo>
                <a:lnTo>
                  <a:pt x="1213" y="1573"/>
                </a:lnTo>
                <a:lnTo>
                  <a:pt x="1141" y="1679"/>
                </a:lnTo>
                <a:lnTo>
                  <a:pt x="1076" y="1792"/>
                </a:lnTo>
                <a:lnTo>
                  <a:pt x="1021" y="1910"/>
                </a:lnTo>
                <a:lnTo>
                  <a:pt x="975" y="2032"/>
                </a:lnTo>
                <a:lnTo>
                  <a:pt x="939" y="2159"/>
                </a:lnTo>
                <a:lnTo>
                  <a:pt x="912" y="2291"/>
                </a:lnTo>
                <a:lnTo>
                  <a:pt x="895" y="2424"/>
                </a:lnTo>
                <a:lnTo>
                  <a:pt x="889" y="2561"/>
                </a:lnTo>
                <a:lnTo>
                  <a:pt x="895" y="2698"/>
                </a:lnTo>
                <a:lnTo>
                  <a:pt x="912" y="2833"/>
                </a:lnTo>
                <a:lnTo>
                  <a:pt x="939" y="2963"/>
                </a:lnTo>
                <a:lnTo>
                  <a:pt x="975" y="3090"/>
                </a:lnTo>
                <a:lnTo>
                  <a:pt x="1021" y="3212"/>
                </a:lnTo>
                <a:lnTo>
                  <a:pt x="1076" y="3330"/>
                </a:lnTo>
                <a:lnTo>
                  <a:pt x="1141" y="3443"/>
                </a:lnTo>
                <a:lnTo>
                  <a:pt x="1213" y="3549"/>
                </a:lnTo>
                <a:lnTo>
                  <a:pt x="1293" y="3650"/>
                </a:lnTo>
                <a:lnTo>
                  <a:pt x="1381" y="3745"/>
                </a:lnTo>
                <a:lnTo>
                  <a:pt x="1475" y="3831"/>
                </a:lnTo>
                <a:lnTo>
                  <a:pt x="1576" y="3911"/>
                </a:lnTo>
                <a:lnTo>
                  <a:pt x="1682" y="3984"/>
                </a:lnTo>
                <a:lnTo>
                  <a:pt x="1795" y="4048"/>
                </a:lnTo>
                <a:lnTo>
                  <a:pt x="1913" y="4103"/>
                </a:lnTo>
                <a:lnTo>
                  <a:pt x="2035" y="4149"/>
                </a:lnTo>
                <a:lnTo>
                  <a:pt x="2163" y="4185"/>
                </a:lnTo>
                <a:lnTo>
                  <a:pt x="2295" y="4212"/>
                </a:lnTo>
                <a:lnTo>
                  <a:pt x="2428" y="4229"/>
                </a:lnTo>
                <a:lnTo>
                  <a:pt x="2566" y="4235"/>
                </a:lnTo>
                <a:lnTo>
                  <a:pt x="2703" y="4229"/>
                </a:lnTo>
                <a:lnTo>
                  <a:pt x="2838" y="4212"/>
                </a:lnTo>
                <a:lnTo>
                  <a:pt x="2968" y="4185"/>
                </a:lnTo>
                <a:lnTo>
                  <a:pt x="3096" y="4149"/>
                </a:lnTo>
                <a:lnTo>
                  <a:pt x="3218" y="4103"/>
                </a:lnTo>
                <a:lnTo>
                  <a:pt x="3336" y="4048"/>
                </a:lnTo>
                <a:lnTo>
                  <a:pt x="3449" y="3984"/>
                </a:lnTo>
                <a:lnTo>
                  <a:pt x="3555" y="3911"/>
                </a:lnTo>
                <a:lnTo>
                  <a:pt x="3657" y="3831"/>
                </a:lnTo>
                <a:lnTo>
                  <a:pt x="3750" y="3745"/>
                </a:lnTo>
                <a:lnTo>
                  <a:pt x="3838" y="3650"/>
                </a:lnTo>
                <a:lnTo>
                  <a:pt x="3918" y="3549"/>
                </a:lnTo>
                <a:lnTo>
                  <a:pt x="3990" y="3443"/>
                </a:lnTo>
                <a:lnTo>
                  <a:pt x="4055" y="3330"/>
                </a:lnTo>
                <a:lnTo>
                  <a:pt x="4111" y="3212"/>
                </a:lnTo>
                <a:lnTo>
                  <a:pt x="4156" y="3090"/>
                </a:lnTo>
                <a:lnTo>
                  <a:pt x="4193" y="2963"/>
                </a:lnTo>
                <a:lnTo>
                  <a:pt x="4219" y="2833"/>
                </a:lnTo>
                <a:lnTo>
                  <a:pt x="4236" y="2698"/>
                </a:lnTo>
                <a:lnTo>
                  <a:pt x="4242" y="2561"/>
                </a:lnTo>
                <a:lnTo>
                  <a:pt x="4236" y="2424"/>
                </a:lnTo>
                <a:lnTo>
                  <a:pt x="4219" y="2291"/>
                </a:lnTo>
                <a:lnTo>
                  <a:pt x="4193" y="2159"/>
                </a:lnTo>
                <a:lnTo>
                  <a:pt x="4156" y="2032"/>
                </a:lnTo>
                <a:lnTo>
                  <a:pt x="4111" y="1910"/>
                </a:lnTo>
                <a:lnTo>
                  <a:pt x="4055" y="1792"/>
                </a:lnTo>
                <a:lnTo>
                  <a:pt x="3990" y="1679"/>
                </a:lnTo>
                <a:lnTo>
                  <a:pt x="3918" y="1573"/>
                </a:lnTo>
                <a:lnTo>
                  <a:pt x="3838" y="1472"/>
                </a:lnTo>
                <a:lnTo>
                  <a:pt x="3750" y="1379"/>
                </a:lnTo>
                <a:lnTo>
                  <a:pt x="3657" y="1291"/>
                </a:lnTo>
                <a:lnTo>
                  <a:pt x="3555" y="1211"/>
                </a:lnTo>
                <a:lnTo>
                  <a:pt x="3449" y="1139"/>
                </a:lnTo>
                <a:lnTo>
                  <a:pt x="3336" y="1076"/>
                </a:lnTo>
                <a:lnTo>
                  <a:pt x="3218" y="1021"/>
                </a:lnTo>
                <a:lnTo>
                  <a:pt x="3096" y="973"/>
                </a:lnTo>
                <a:lnTo>
                  <a:pt x="2968" y="937"/>
                </a:lnTo>
                <a:lnTo>
                  <a:pt x="2838" y="910"/>
                </a:lnTo>
                <a:lnTo>
                  <a:pt x="2703" y="893"/>
                </a:lnTo>
                <a:lnTo>
                  <a:pt x="2566" y="887"/>
                </a:lnTo>
                <a:close/>
                <a:moveTo>
                  <a:pt x="2566" y="0"/>
                </a:moveTo>
                <a:lnTo>
                  <a:pt x="2741" y="6"/>
                </a:lnTo>
                <a:lnTo>
                  <a:pt x="2915" y="25"/>
                </a:lnTo>
                <a:lnTo>
                  <a:pt x="3082" y="53"/>
                </a:lnTo>
                <a:lnTo>
                  <a:pt x="3248" y="91"/>
                </a:lnTo>
                <a:lnTo>
                  <a:pt x="3409" y="141"/>
                </a:lnTo>
                <a:lnTo>
                  <a:pt x="3565" y="202"/>
                </a:lnTo>
                <a:lnTo>
                  <a:pt x="3716" y="270"/>
                </a:lnTo>
                <a:lnTo>
                  <a:pt x="3861" y="350"/>
                </a:lnTo>
                <a:lnTo>
                  <a:pt x="4000" y="438"/>
                </a:lnTo>
                <a:lnTo>
                  <a:pt x="4133" y="533"/>
                </a:lnTo>
                <a:lnTo>
                  <a:pt x="4259" y="638"/>
                </a:lnTo>
                <a:lnTo>
                  <a:pt x="4379" y="750"/>
                </a:lnTo>
                <a:lnTo>
                  <a:pt x="4492" y="870"/>
                </a:lnTo>
                <a:lnTo>
                  <a:pt x="4597" y="996"/>
                </a:lnTo>
                <a:lnTo>
                  <a:pt x="4692" y="1129"/>
                </a:lnTo>
                <a:lnTo>
                  <a:pt x="4780" y="1268"/>
                </a:lnTo>
                <a:lnTo>
                  <a:pt x="4860" y="1415"/>
                </a:lnTo>
                <a:lnTo>
                  <a:pt x="4929" y="1565"/>
                </a:lnTo>
                <a:lnTo>
                  <a:pt x="4990" y="1719"/>
                </a:lnTo>
                <a:lnTo>
                  <a:pt x="5039" y="1881"/>
                </a:lnTo>
                <a:lnTo>
                  <a:pt x="5080" y="2045"/>
                </a:lnTo>
                <a:lnTo>
                  <a:pt x="5108" y="2214"/>
                </a:lnTo>
                <a:lnTo>
                  <a:pt x="5125" y="2386"/>
                </a:lnTo>
                <a:lnTo>
                  <a:pt x="5131" y="2561"/>
                </a:lnTo>
                <a:lnTo>
                  <a:pt x="5125" y="2732"/>
                </a:lnTo>
                <a:lnTo>
                  <a:pt x="5108" y="2902"/>
                </a:lnTo>
                <a:lnTo>
                  <a:pt x="5081" y="3068"/>
                </a:lnTo>
                <a:lnTo>
                  <a:pt x="5043" y="3229"/>
                </a:lnTo>
                <a:lnTo>
                  <a:pt x="4996" y="3387"/>
                </a:lnTo>
                <a:lnTo>
                  <a:pt x="4936" y="3540"/>
                </a:lnTo>
                <a:lnTo>
                  <a:pt x="4870" y="3688"/>
                </a:lnTo>
                <a:lnTo>
                  <a:pt x="4793" y="3831"/>
                </a:lnTo>
                <a:lnTo>
                  <a:pt x="4709" y="3968"/>
                </a:lnTo>
                <a:lnTo>
                  <a:pt x="4717" y="3976"/>
                </a:lnTo>
                <a:lnTo>
                  <a:pt x="4725" y="3982"/>
                </a:lnTo>
                <a:lnTo>
                  <a:pt x="4732" y="3987"/>
                </a:lnTo>
                <a:lnTo>
                  <a:pt x="6087" y="5341"/>
                </a:lnTo>
                <a:lnTo>
                  <a:pt x="6134" y="5395"/>
                </a:lnTo>
                <a:lnTo>
                  <a:pt x="6172" y="5452"/>
                </a:lnTo>
                <a:lnTo>
                  <a:pt x="6203" y="5513"/>
                </a:lnTo>
                <a:lnTo>
                  <a:pt x="6224" y="5577"/>
                </a:lnTo>
                <a:lnTo>
                  <a:pt x="6235" y="5642"/>
                </a:lnTo>
                <a:lnTo>
                  <a:pt x="6241" y="5709"/>
                </a:lnTo>
                <a:lnTo>
                  <a:pt x="6235" y="5775"/>
                </a:lnTo>
                <a:lnTo>
                  <a:pt x="6224" y="5842"/>
                </a:lnTo>
                <a:lnTo>
                  <a:pt x="6203" y="5905"/>
                </a:lnTo>
                <a:lnTo>
                  <a:pt x="6172" y="5966"/>
                </a:lnTo>
                <a:lnTo>
                  <a:pt x="6134" y="6025"/>
                </a:lnTo>
                <a:lnTo>
                  <a:pt x="6087" y="6078"/>
                </a:lnTo>
                <a:lnTo>
                  <a:pt x="6033" y="6124"/>
                </a:lnTo>
                <a:lnTo>
                  <a:pt x="5976" y="6162"/>
                </a:lnTo>
                <a:lnTo>
                  <a:pt x="5915" y="6192"/>
                </a:lnTo>
                <a:lnTo>
                  <a:pt x="5852" y="6213"/>
                </a:lnTo>
                <a:lnTo>
                  <a:pt x="5785" y="6225"/>
                </a:lnTo>
                <a:lnTo>
                  <a:pt x="5718" y="6231"/>
                </a:lnTo>
                <a:lnTo>
                  <a:pt x="5652" y="6225"/>
                </a:lnTo>
                <a:lnTo>
                  <a:pt x="5587" y="6213"/>
                </a:lnTo>
                <a:lnTo>
                  <a:pt x="5522" y="6192"/>
                </a:lnTo>
                <a:lnTo>
                  <a:pt x="5461" y="6162"/>
                </a:lnTo>
                <a:lnTo>
                  <a:pt x="5404" y="6124"/>
                </a:lnTo>
                <a:lnTo>
                  <a:pt x="5350" y="6078"/>
                </a:lnTo>
                <a:lnTo>
                  <a:pt x="3994" y="4724"/>
                </a:lnTo>
                <a:lnTo>
                  <a:pt x="3988" y="4717"/>
                </a:lnTo>
                <a:lnTo>
                  <a:pt x="3983" y="4709"/>
                </a:lnTo>
                <a:lnTo>
                  <a:pt x="3975" y="4701"/>
                </a:lnTo>
                <a:lnTo>
                  <a:pt x="3838" y="4785"/>
                </a:lnTo>
                <a:lnTo>
                  <a:pt x="3695" y="4861"/>
                </a:lnTo>
                <a:lnTo>
                  <a:pt x="3546" y="4928"/>
                </a:lnTo>
                <a:lnTo>
                  <a:pt x="3393" y="4987"/>
                </a:lnTo>
                <a:lnTo>
                  <a:pt x="3235" y="5035"/>
                </a:lnTo>
                <a:lnTo>
                  <a:pt x="3073" y="5073"/>
                </a:lnTo>
                <a:lnTo>
                  <a:pt x="2907" y="5099"/>
                </a:lnTo>
                <a:lnTo>
                  <a:pt x="2737" y="5117"/>
                </a:lnTo>
                <a:lnTo>
                  <a:pt x="2566" y="5122"/>
                </a:lnTo>
                <a:lnTo>
                  <a:pt x="2390" y="5117"/>
                </a:lnTo>
                <a:lnTo>
                  <a:pt x="2218" y="5099"/>
                </a:lnTo>
                <a:lnTo>
                  <a:pt x="2049" y="5071"/>
                </a:lnTo>
                <a:lnTo>
                  <a:pt x="1885" y="5031"/>
                </a:lnTo>
                <a:lnTo>
                  <a:pt x="1722" y="4981"/>
                </a:lnTo>
                <a:lnTo>
                  <a:pt x="1568" y="4920"/>
                </a:lnTo>
                <a:lnTo>
                  <a:pt x="1417" y="4852"/>
                </a:lnTo>
                <a:lnTo>
                  <a:pt x="1270" y="4774"/>
                </a:lnTo>
                <a:lnTo>
                  <a:pt x="1131" y="4684"/>
                </a:lnTo>
                <a:lnTo>
                  <a:pt x="998" y="4589"/>
                </a:lnTo>
                <a:lnTo>
                  <a:pt x="872" y="4484"/>
                </a:lnTo>
                <a:lnTo>
                  <a:pt x="752" y="4372"/>
                </a:lnTo>
                <a:lnTo>
                  <a:pt x="639" y="4252"/>
                </a:lnTo>
                <a:lnTo>
                  <a:pt x="534" y="4126"/>
                </a:lnTo>
                <a:lnTo>
                  <a:pt x="439" y="3993"/>
                </a:lnTo>
                <a:lnTo>
                  <a:pt x="351" y="3854"/>
                </a:lnTo>
                <a:lnTo>
                  <a:pt x="271" y="3709"/>
                </a:lnTo>
                <a:lnTo>
                  <a:pt x="202" y="3559"/>
                </a:lnTo>
                <a:lnTo>
                  <a:pt x="141" y="3403"/>
                </a:lnTo>
                <a:lnTo>
                  <a:pt x="92" y="3243"/>
                </a:lnTo>
                <a:lnTo>
                  <a:pt x="52" y="3077"/>
                </a:lnTo>
                <a:lnTo>
                  <a:pt x="23" y="2910"/>
                </a:lnTo>
                <a:lnTo>
                  <a:pt x="6" y="2736"/>
                </a:lnTo>
                <a:lnTo>
                  <a:pt x="0" y="2561"/>
                </a:lnTo>
                <a:lnTo>
                  <a:pt x="6" y="2386"/>
                </a:lnTo>
                <a:lnTo>
                  <a:pt x="23" y="2214"/>
                </a:lnTo>
                <a:lnTo>
                  <a:pt x="52" y="2045"/>
                </a:lnTo>
                <a:lnTo>
                  <a:pt x="92" y="1881"/>
                </a:lnTo>
                <a:lnTo>
                  <a:pt x="141" y="1719"/>
                </a:lnTo>
                <a:lnTo>
                  <a:pt x="202" y="1565"/>
                </a:lnTo>
                <a:lnTo>
                  <a:pt x="271" y="1415"/>
                </a:lnTo>
                <a:lnTo>
                  <a:pt x="351" y="1268"/>
                </a:lnTo>
                <a:lnTo>
                  <a:pt x="439" y="1129"/>
                </a:lnTo>
                <a:lnTo>
                  <a:pt x="534" y="996"/>
                </a:lnTo>
                <a:lnTo>
                  <a:pt x="639" y="870"/>
                </a:lnTo>
                <a:lnTo>
                  <a:pt x="752" y="750"/>
                </a:lnTo>
                <a:lnTo>
                  <a:pt x="872" y="638"/>
                </a:lnTo>
                <a:lnTo>
                  <a:pt x="998" y="533"/>
                </a:lnTo>
                <a:lnTo>
                  <a:pt x="1131" y="438"/>
                </a:lnTo>
                <a:lnTo>
                  <a:pt x="1270" y="350"/>
                </a:lnTo>
                <a:lnTo>
                  <a:pt x="1417" y="270"/>
                </a:lnTo>
                <a:lnTo>
                  <a:pt x="1568" y="202"/>
                </a:lnTo>
                <a:lnTo>
                  <a:pt x="1722" y="141"/>
                </a:lnTo>
                <a:lnTo>
                  <a:pt x="1885" y="91"/>
                </a:lnTo>
                <a:lnTo>
                  <a:pt x="2049" y="53"/>
                </a:lnTo>
                <a:lnTo>
                  <a:pt x="2218" y="25"/>
                </a:lnTo>
                <a:lnTo>
                  <a:pt x="2390" y="6"/>
                </a:lnTo>
                <a:lnTo>
                  <a:pt x="256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2" name="Freeform 28"/>
          <p:cNvSpPr>
            <a:spLocks noEditPoints="1"/>
          </p:cNvSpPr>
          <p:nvPr/>
        </p:nvSpPr>
        <p:spPr bwMode="auto">
          <a:xfrm>
            <a:off x="9152260" y="1358219"/>
            <a:ext cx="449341" cy="445262"/>
          </a:xfrm>
          <a:custGeom>
            <a:avLst/>
            <a:gdLst>
              <a:gd name="T0" fmla="*/ 2223 w 3744"/>
              <a:gd name="T1" fmla="*/ 2897 h 3710"/>
              <a:gd name="T2" fmla="*/ 2227 w 3744"/>
              <a:gd name="T3" fmla="*/ 3288 h 3710"/>
              <a:gd name="T4" fmla="*/ 2256 w 3744"/>
              <a:gd name="T5" fmla="*/ 3362 h 3710"/>
              <a:gd name="T6" fmla="*/ 2307 w 3744"/>
              <a:gd name="T7" fmla="*/ 3423 h 3710"/>
              <a:gd name="T8" fmla="*/ 2375 w 3744"/>
              <a:gd name="T9" fmla="*/ 3463 h 3710"/>
              <a:gd name="T10" fmla="*/ 2458 w 3744"/>
              <a:gd name="T11" fmla="*/ 3477 h 3710"/>
              <a:gd name="T12" fmla="*/ 2718 w 3744"/>
              <a:gd name="T13" fmla="*/ 3481 h 3710"/>
              <a:gd name="T14" fmla="*/ 2764 w 3744"/>
              <a:gd name="T15" fmla="*/ 3503 h 3710"/>
              <a:gd name="T16" fmla="*/ 2797 w 3744"/>
              <a:gd name="T17" fmla="*/ 3542 h 3710"/>
              <a:gd name="T18" fmla="*/ 2809 w 3744"/>
              <a:gd name="T19" fmla="*/ 3593 h 3710"/>
              <a:gd name="T20" fmla="*/ 2797 w 3744"/>
              <a:gd name="T21" fmla="*/ 3644 h 3710"/>
              <a:gd name="T22" fmla="*/ 2764 w 3744"/>
              <a:gd name="T23" fmla="*/ 3683 h 3710"/>
              <a:gd name="T24" fmla="*/ 2718 w 3744"/>
              <a:gd name="T25" fmla="*/ 3706 h 3710"/>
              <a:gd name="T26" fmla="*/ 1053 w 3744"/>
              <a:gd name="T27" fmla="*/ 3710 h 3710"/>
              <a:gd name="T28" fmla="*/ 1001 w 3744"/>
              <a:gd name="T29" fmla="*/ 3698 h 3710"/>
              <a:gd name="T30" fmla="*/ 962 w 3744"/>
              <a:gd name="T31" fmla="*/ 3666 h 3710"/>
              <a:gd name="T32" fmla="*/ 939 w 3744"/>
              <a:gd name="T33" fmla="*/ 3621 h 3710"/>
              <a:gd name="T34" fmla="*/ 939 w 3744"/>
              <a:gd name="T35" fmla="*/ 3567 h 3710"/>
              <a:gd name="T36" fmla="*/ 962 w 3744"/>
              <a:gd name="T37" fmla="*/ 3521 h 3710"/>
              <a:gd name="T38" fmla="*/ 1001 w 3744"/>
              <a:gd name="T39" fmla="*/ 3489 h 3710"/>
              <a:gd name="T40" fmla="*/ 1053 w 3744"/>
              <a:gd name="T41" fmla="*/ 3477 h 3710"/>
              <a:gd name="T42" fmla="*/ 1325 w 3744"/>
              <a:gd name="T43" fmla="*/ 3475 h 3710"/>
              <a:gd name="T44" fmla="*/ 1395 w 3744"/>
              <a:gd name="T45" fmla="*/ 3451 h 3710"/>
              <a:gd name="T46" fmla="*/ 1453 w 3744"/>
              <a:gd name="T47" fmla="*/ 3410 h 3710"/>
              <a:gd name="T48" fmla="*/ 1495 w 3744"/>
              <a:gd name="T49" fmla="*/ 3352 h 3710"/>
              <a:gd name="T50" fmla="*/ 1517 w 3744"/>
              <a:gd name="T51" fmla="*/ 3283 h 3710"/>
              <a:gd name="T52" fmla="*/ 1521 w 3744"/>
              <a:gd name="T53" fmla="*/ 2897 h 3710"/>
              <a:gd name="T54" fmla="*/ 234 w 3744"/>
              <a:gd name="T55" fmla="*/ 2434 h 3710"/>
              <a:gd name="T56" fmla="*/ 3510 w 3744"/>
              <a:gd name="T57" fmla="*/ 232 h 3710"/>
              <a:gd name="T58" fmla="*/ 204 w 3744"/>
              <a:gd name="T59" fmla="*/ 0 h 3710"/>
              <a:gd name="T60" fmla="*/ 3577 w 3744"/>
              <a:gd name="T61" fmla="*/ 4 h 3710"/>
              <a:gd name="T62" fmla="*/ 3643 w 3744"/>
              <a:gd name="T63" fmla="*/ 30 h 3710"/>
              <a:gd name="T64" fmla="*/ 3696 w 3744"/>
              <a:gd name="T65" fmla="*/ 77 h 3710"/>
              <a:gd name="T66" fmla="*/ 3732 w 3744"/>
              <a:gd name="T67" fmla="*/ 141 h 3710"/>
              <a:gd name="T68" fmla="*/ 3744 w 3744"/>
              <a:gd name="T69" fmla="*/ 217 h 3710"/>
              <a:gd name="T70" fmla="*/ 3741 w 3744"/>
              <a:gd name="T71" fmla="*/ 2487 h 3710"/>
              <a:gd name="T72" fmla="*/ 3717 w 3744"/>
              <a:gd name="T73" fmla="*/ 2558 h 3710"/>
              <a:gd name="T74" fmla="*/ 3671 w 3744"/>
              <a:gd name="T75" fmla="*/ 2614 h 3710"/>
              <a:gd name="T76" fmla="*/ 3612 w 3744"/>
              <a:gd name="T77" fmla="*/ 2652 h 3710"/>
              <a:gd name="T78" fmla="*/ 3540 w 3744"/>
              <a:gd name="T79" fmla="*/ 2666 h 3710"/>
              <a:gd name="T80" fmla="*/ 167 w 3744"/>
              <a:gd name="T81" fmla="*/ 2663 h 3710"/>
              <a:gd name="T82" fmla="*/ 102 w 3744"/>
              <a:gd name="T83" fmla="*/ 2637 h 3710"/>
              <a:gd name="T84" fmla="*/ 48 w 3744"/>
              <a:gd name="T85" fmla="*/ 2588 h 3710"/>
              <a:gd name="T86" fmla="*/ 13 w 3744"/>
              <a:gd name="T87" fmla="*/ 2524 h 3710"/>
              <a:gd name="T88" fmla="*/ 0 w 3744"/>
              <a:gd name="T89" fmla="*/ 2448 h 3710"/>
              <a:gd name="T90" fmla="*/ 3 w 3744"/>
              <a:gd name="T91" fmla="*/ 178 h 3710"/>
              <a:gd name="T92" fmla="*/ 29 w 3744"/>
              <a:gd name="T93" fmla="*/ 108 h 3710"/>
              <a:gd name="T94" fmla="*/ 73 w 3744"/>
              <a:gd name="T95" fmla="*/ 51 h 3710"/>
              <a:gd name="T96" fmla="*/ 134 w 3744"/>
              <a:gd name="T97" fmla="*/ 13 h 3710"/>
              <a:gd name="T98" fmla="*/ 204 w 3744"/>
              <a:gd name="T99" fmla="*/ 0 h 37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744" h="3710">
                <a:moveTo>
                  <a:pt x="1521" y="2897"/>
                </a:moveTo>
                <a:lnTo>
                  <a:pt x="2223" y="2897"/>
                </a:lnTo>
                <a:lnTo>
                  <a:pt x="2223" y="3245"/>
                </a:lnTo>
                <a:lnTo>
                  <a:pt x="2227" y="3288"/>
                </a:lnTo>
                <a:lnTo>
                  <a:pt x="2238" y="3327"/>
                </a:lnTo>
                <a:lnTo>
                  <a:pt x="2256" y="3362"/>
                </a:lnTo>
                <a:lnTo>
                  <a:pt x="2278" y="3394"/>
                </a:lnTo>
                <a:lnTo>
                  <a:pt x="2307" y="3423"/>
                </a:lnTo>
                <a:lnTo>
                  <a:pt x="2339" y="3445"/>
                </a:lnTo>
                <a:lnTo>
                  <a:pt x="2375" y="3463"/>
                </a:lnTo>
                <a:lnTo>
                  <a:pt x="2415" y="3474"/>
                </a:lnTo>
                <a:lnTo>
                  <a:pt x="2458" y="3477"/>
                </a:lnTo>
                <a:lnTo>
                  <a:pt x="2691" y="3477"/>
                </a:lnTo>
                <a:lnTo>
                  <a:pt x="2718" y="3481"/>
                </a:lnTo>
                <a:lnTo>
                  <a:pt x="2743" y="3489"/>
                </a:lnTo>
                <a:lnTo>
                  <a:pt x="2764" y="3503"/>
                </a:lnTo>
                <a:lnTo>
                  <a:pt x="2782" y="3521"/>
                </a:lnTo>
                <a:lnTo>
                  <a:pt x="2797" y="3542"/>
                </a:lnTo>
                <a:lnTo>
                  <a:pt x="2805" y="3567"/>
                </a:lnTo>
                <a:lnTo>
                  <a:pt x="2809" y="3593"/>
                </a:lnTo>
                <a:lnTo>
                  <a:pt x="2805" y="3621"/>
                </a:lnTo>
                <a:lnTo>
                  <a:pt x="2797" y="3644"/>
                </a:lnTo>
                <a:lnTo>
                  <a:pt x="2782" y="3666"/>
                </a:lnTo>
                <a:lnTo>
                  <a:pt x="2764" y="3683"/>
                </a:lnTo>
                <a:lnTo>
                  <a:pt x="2743" y="3698"/>
                </a:lnTo>
                <a:lnTo>
                  <a:pt x="2718" y="3706"/>
                </a:lnTo>
                <a:lnTo>
                  <a:pt x="2691" y="3710"/>
                </a:lnTo>
                <a:lnTo>
                  <a:pt x="1053" y="3710"/>
                </a:lnTo>
                <a:lnTo>
                  <a:pt x="1027" y="3706"/>
                </a:lnTo>
                <a:lnTo>
                  <a:pt x="1001" y="3698"/>
                </a:lnTo>
                <a:lnTo>
                  <a:pt x="980" y="3683"/>
                </a:lnTo>
                <a:lnTo>
                  <a:pt x="962" y="3666"/>
                </a:lnTo>
                <a:lnTo>
                  <a:pt x="948" y="3644"/>
                </a:lnTo>
                <a:lnTo>
                  <a:pt x="939" y="3621"/>
                </a:lnTo>
                <a:lnTo>
                  <a:pt x="936" y="3593"/>
                </a:lnTo>
                <a:lnTo>
                  <a:pt x="939" y="3567"/>
                </a:lnTo>
                <a:lnTo>
                  <a:pt x="948" y="3542"/>
                </a:lnTo>
                <a:lnTo>
                  <a:pt x="962" y="3521"/>
                </a:lnTo>
                <a:lnTo>
                  <a:pt x="980" y="3503"/>
                </a:lnTo>
                <a:lnTo>
                  <a:pt x="1001" y="3489"/>
                </a:lnTo>
                <a:lnTo>
                  <a:pt x="1027" y="3481"/>
                </a:lnTo>
                <a:lnTo>
                  <a:pt x="1053" y="3477"/>
                </a:lnTo>
                <a:lnTo>
                  <a:pt x="1287" y="3477"/>
                </a:lnTo>
                <a:lnTo>
                  <a:pt x="1325" y="3475"/>
                </a:lnTo>
                <a:lnTo>
                  <a:pt x="1362" y="3465"/>
                </a:lnTo>
                <a:lnTo>
                  <a:pt x="1395" y="3451"/>
                </a:lnTo>
                <a:lnTo>
                  <a:pt x="1425" y="3432"/>
                </a:lnTo>
                <a:lnTo>
                  <a:pt x="1453" y="3410"/>
                </a:lnTo>
                <a:lnTo>
                  <a:pt x="1475" y="3382"/>
                </a:lnTo>
                <a:lnTo>
                  <a:pt x="1495" y="3352"/>
                </a:lnTo>
                <a:lnTo>
                  <a:pt x="1509" y="3318"/>
                </a:lnTo>
                <a:lnTo>
                  <a:pt x="1517" y="3283"/>
                </a:lnTo>
                <a:lnTo>
                  <a:pt x="1521" y="3245"/>
                </a:lnTo>
                <a:lnTo>
                  <a:pt x="1521" y="2897"/>
                </a:lnTo>
                <a:close/>
                <a:moveTo>
                  <a:pt x="234" y="232"/>
                </a:moveTo>
                <a:lnTo>
                  <a:pt x="234" y="2434"/>
                </a:lnTo>
                <a:lnTo>
                  <a:pt x="3510" y="2434"/>
                </a:lnTo>
                <a:lnTo>
                  <a:pt x="3510" y="232"/>
                </a:lnTo>
                <a:lnTo>
                  <a:pt x="234" y="232"/>
                </a:lnTo>
                <a:close/>
                <a:moveTo>
                  <a:pt x="204" y="0"/>
                </a:moveTo>
                <a:lnTo>
                  <a:pt x="3540" y="0"/>
                </a:lnTo>
                <a:lnTo>
                  <a:pt x="3577" y="4"/>
                </a:lnTo>
                <a:lnTo>
                  <a:pt x="3612" y="13"/>
                </a:lnTo>
                <a:lnTo>
                  <a:pt x="3643" y="30"/>
                </a:lnTo>
                <a:lnTo>
                  <a:pt x="3671" y="51"/>
                </a:lnTo>
                <a:lnTo>
                  <a:pt x="3696" y="77"/>
                </a:lnTo>
                <a:lnTo>
                  <a:pt x="3717" y="108"/>
                </a:lnTo>
                <a:lnTo>
                  <a:pt x="3732" y="141"/>
                </a:lnTo>
                <a:lnTo>
                  <a:pt x="3741" y="178"/>
                </a:lnTo>
                <a:lnTo>
                  <a:pt x="3744" y="217"/>
                </a:lnTo>
                <a:lnTo>
                  <a:pt x="3744" y="2448"/>
                </a:lnTo>
                <a:lnTo>
                  <a:pt x="3741" y="2487"/>
                </a:lnTo>
                <a:lnTo>
                  <a:pt x="3732" y="2524"/>
                </a:lnTo>
                <a:lnTo>
                  <a:pt x="3717" y="2558"/>
                </a:lnTo>
                <a:lnTo>
                  <a:pt x="3696" y="2588"/>
                </a:lnTo>
                <a:lnTo>
                  <a:pt x="3671" y="2614"/>
                </a:lnTo>
                <a:lnTo>
                  <a:pt x="3643" y="2637"/>
                </a:lnTo>
                <a:lnTo>
                  <a:pt x="3612" y="2652"/>
                </a:lnTo>
                <a:lnTo>
                  <a:pt x="3577" y="2663"/>
                </a:lnTo>
                <a:lnTo>
                  <a:pt x="3540" y="2666"/>
                </a:lnTo>
                <a:lnTo>
                  <a:pt x="204" y="2666"/>
                </a:lnTo>
                <a:lnTo>
                  <a:pt x="167" y="2663"/>
                </a:lnTo>
                <a:lnTo>
                  <a:pt x="134" y="2652"/>
                </a:lnTo>
                <a:lnTo>
                  <a:pt x="102" y="2637"/>
                </a:lnTo>
                <a:lnTo>
                  <a:pt x="73" y="2614"/>
                </a:lnTo>
                <a:lnTo>
                  <a:pt x="48" y="2588"/>
                </a:lnTo>
                <a:lnTo>
                  <a:pt x="29" y="2558"/>
                </a:lnTo>
                <a:lnTo>
                  <a:pt x="13" y="2524"/>
                </a:lnTo>
                <a:lnTo>
                  <a:pt x="3" y="2487"/>
                </a:lnTo>
                <a:lnTo>
                  <a:pt x="0" y="2448"/>
                </a:lnTo>
                <a:lnTo>
                  <a:pt x="0" y="217"/>
                </a:lnTo>
                <a:lnTo>
                  <a:pt x="3" y="178"/>
                </a:lnTo>
                <a:lnTo>
                  <a:pt x="13" y="141"/>
                </a:lnTo>
                <a:lnTo>
                  <a:pt x="29" y="108"/>
                </a:lnTo>
                <a:lnTo>
                  <a:pt x="48" y="77"/>
                </a:lnTo>
                <a:lnTo>
                  <a:pt x="73" y="51"/>
                </a:lnTo>
                <a:lnTo>
                  <a:pt x="102" y="30"/>
                </a:lnTo>
                <a:lnTo>
                  <a:pt x="134" y="13"/>
                </a:lnTo>
                <a:lnTo>
                  <a:pt x="167" y="4"/>
                </a:lnTo>
                <a:lnTo>
                  <a:pt x="204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9013512" y="3865751"/>
            <a:ext cx="2531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1400" dirty="0">
                <a:solidFill>
                  <a:prstClr val="white">
                    <a:lumMod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9013512" y="3473206"/>
            <a:ext cx="2531987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grpSp>
        <p:nvGrpSpPr>
          <p:cNvPr id="91" name="Group 90"/>
          <p:cNvGrpSpPr/>
          <p:nvPr/>
        </p:nvGrpSpPr>
        <p:grpSpPr>
          <a:xfrm>
            <a:off x="9152260" y="2980923"/>
            <a:ext cx="484833" cy="484520"/>
            <a:chOff x="12187238" y="1824038"/>
            <a:chExt cx="4867275" cy="48641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92" name="Freeform 33"/>
            <p:cNvSpPr>
              <a:spLocks noEditPoints="1"/>
            </p:cNvSpPr>
            <p:nvPr/>
          </p:nvSpPr>
          <p:spPr bwMode="auto">
            <a:xfrm>
              <a:off x="12187238" y="1824038"/>
              <a:ext cx="4867275" cy="4864100"/>
            </a:xfrm>
            <a:custGeom>
              <a:avLst/>
              <a:gdLst>
                <a:gd name="T0" fmla="*/ 2631 w 6132"/>
                <a:gd name="T1" fmla="*/ 987 h 6127"/>
                <a:gd name="T2" fmla="*/ 1999 w 6132"/>
                <a:gd name="T3" fmla="*/ 1277 h 6127"/>
                <a:gd name="T4" fmla="*/ 1364 w 6132"/>
                <a:gd name="T5" fmla="*/ 951 h 6127"/>
                <a:gd name="T6" fmla="*/ 943 w 6132"/>
                <a:gd name="T7" fmla="*/ 1341 h 6127"/>
                <a:gd name="T8" fmla="*/ 1291 w 6132"/>
                <a:gd name="T9" fmla="*/ 1944 h 6127"/>
                <a:gd name="T10" fmla="*/ 1034 w 6132"/>
                <a:gd name="T11" fmla="*/ 2595 h 6127"/>
                <a:gd name="T12" fmla="*/ 350 w 6132"/>
                <a:gd name="T13" fmla="*/ 2793 h 6127"/>
                <a:gd name="T14" fmla="*/ 954 w 6132"/>
                <a:gd name="T15" fmla="*/ 3483 h 6127"/>
                <a:gd name="T16" fmla="*/ 1209 w 6132"/>
                <a:gd name="T17" fmla="*/ 4007 h 6127"/>
                <a:gd name="T18" fmla="*/ 958 w 6132"/>
                <a:gd name="T19" fmla="*/ 4764 h 6127"/>
                <a:gd name="T20" fmla="*/ 1362 w 6132"/>
                <a:gd name="T21" fmla="*/ 5200 h 6127"/>
                <a:gd name="T22" fmla="*/ 1901 w 6132"/>
                <a:gd name="T23" fmla="*/ 4846 h 6127"/>
                <a:gd name="T24" fmla="*/ 2411 w 6132"/>
                <a:gd name="T25" fmla="*/ 5040 h 6127"/>
                <a:gd name="T26" fmla="*/ 2763 w 6132"/>
                <a:gd name="T27" fmla="*/ 5757 h 6127"/>
                <a:gd name="T28" fmla="*/ 3369 w 6132"/>
                <a:gd name="T29" fmla="*/ 5757 h 6127"/>
                <a:gd name="T30" fmla="*/ 3727 w 6132"/>
                <a:gd name="T31" fmla="*/ 5040 h 6127"/>
                <a:gd name="T32" fmla="*/ 4278 w 6132"/>
                <a:gd name="T33" fmla="*/ 4846 h 6127"/>
                <a:gd name="T34" fmla="*/ 4787 w 6132"/>
                <a:gd name="T35" fmla="*/ 5187 h 6127"/>
                <a:gd name="T36" fmla="*/ 4869 w 6132"/>
                <a:gd name="T37" fmla="*/ 4308 h 6127"/>
                <a:gd name="T38" fmla="*/ 4992 w 6132"/>
                <a:gd name="T39" fmla="*/ 3860 h 6127"/>
                <a:gd name="T40" fmla="*/ 5223 w 6132"/>
                <a:gd name="T41" fmla="*/ 3457 h 6127"/>
                <a:gd name="T42" fmla="*/ 5787 w 6132"/>
                <a:gd name="T43" fmla="*/ 2780 h 6127"/>
                <a:gd name="T44" fmla="*/ 5100 w 6132"/>
                <a:gd name="T45" fmla="*/ 2582 h 6127"/>
                <a:gd name="T46" fmla="*/ 4839 w 6132"/>
                <a:gd name="T47" fmla="*/ 1933 h 6127"/>
                <a:gd name="T48" fmla="*/ 5184 w 6132"/>
                <a:gd name="T49" fmla="*/ 1331 h 6127"/>
                <a:gd name="T50" fmla="*/ 4765 w 6132"/>
                <a:gd name="T51" fmla="*/ 944 h 6127"/>
                <a:gd name="T52" fmla="*/ 4127 w 6132"/>
                <a:gd name="T53" fmla="*/ 1272 h 6127"/>
                <a:gd name="T54" fmla="*/ 3481 w 6132"/>
                <a:gd name="T55" fmla="*/ 981 h 6127"/>
                <a:gd name="T56" fmla="*/ 2788 w 6132"/>
                <a:gd name="T57" fmla="*/ 344 h 6127"/>
                <a:gd name="T58" fmla="*/ 3591 w 6132"/>
                <a:gd name="T59" fmla="*/ 110 h 6127"/>
                <a:gd name="T60" fmla="*/ 4064 w 6132"/>
                <a:gd name="T61" fmla="*/ 851 h 6127"/>
                <a:gd name="T62" fmla="*/ 4839 w 6132"/>
                <a:gd name="T63" fmla="*/ 601 h 6127"/>
                <a:gd name="T64" fmla="*/ 5499 w 6132"/>
                <a:gd name="T65" fmla="*/ 1186 h 6127"/>
                <a:gd name="T66" fmla="*/ 5469 w 6132"/>
                <a:gd name="T67" fmla="*/ 1577 h 6127"/>
                <a:gd name="T68" fmla="*/ 5933 w 6132"/>
                <a:gd name="T69" fmla="*/ 2459 h 6127"/>
                <a:gd name="T70" fmla="*/ 6132 w 6132"/>
                <a:gd name="T71" fmla="*/ 2795 h 6127"/>
                <a:gd name="T72" fmla="*/ 5979 w 6132"/>
                <a:gd name="T73" fmla="*/ 3638 h 6127"/>
                <a:gd name="T74" fmla="*/ 5214 w 6132"/>
                <a:gd name="T75" fmla="*/ 4197 h 6127"/>
                <a:gd name="T76" fmla="*/ 5519 w 6132"/>
                <a:gd name="T77" fmla="*/ 4889 h 6127"/>
                <a:gd name="T78" fmla="*/ 4893 w 6132"/>
                <a:gd name="T79" fmla="*/ 5515 h 6127"/>
                <a:gd name="T80" fmla="*/ 4202 w 6132"/>
                <a:gd name="T81" fmla="*/ 5209 h 6127"/>
                <a:gd name="T82" fmla="*/ 3641 w 6132"/>
                <a:gd name="T83" fmla="*/ 5975 h 6127"/>
                <a:gd name="T84" fmla="*/ 2795 w 6132"/>
                <a:gd name="T85" fmla="*/ 6127 h 6127"/>
                <a:gd name="T86" fmla="*/ 2460 w 6132"/>
                <a:gd name="T87" fmla="*/ 5926 h 6127"/>
                <a:gd name="T88" fmla="*/ 1586 w 6132"/>
                <a:gd name="T89" fmla="*/ 5472 h 6127"/>
                <a:gd name="T90" fmla="*/ 1194 w 6132"/>
                <a:gd name="T91" fmla="*/ 5500 h 6127"/>
                <a:gd name="T92" fmla="*/ 609 w 6132"/>
                <a:gd name="T93" fmla="*/ 4841 h 6127"/>
                <a:gd name="T94" fmla="*/ 861 w 6132"/>
                <a:gd name="T95" fmla="*/ 4076 h 6127"/>
                <a:gd name="T96" fmla="*/ 110 w 6132"/>
                <a:gd name="T97" fmla="*/ 3614 h 6127"/>
                <a:gd name="T98" fmla="*/ 6 w 6132"/>
                <a:gd name="T99" fmla="*/ 2746 h 6127"/>
                <a:gd name="T100" fmla="*/ 257 w 6132"/>
                <a:gd name="T101" fmla="*/ 2448 h 6127"/>
                <a:gd name="T102" fmla="*/ 626 w 6132"/>
                <a:gd name="T103" fmla="*/ 1532 h 6127"/>
                <a:gd name="T104" fmla="*/ 658 w 6132"/>
                <a:gd name="T105" fmla="*/ 1143 h 6127"/>
                <a:gd name="T106" fmla="*/ 1349 w 6132"/>
                <a:gd name="T107" fmla="*/ 603 h 6127"/>
                <a:gd name="T108" fmla="*/ 2195 w 6132"/>
                <a:gd name="T109" fmla="*/ 801 h 6127"/>
                <a:gd name="T110" fmla="*/ 2564 w 6132"/>
                <a:gd name="T111" fmla="*/ 73 h 6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132" h="6127">
                  <a:moveTo>
                    <a:pt x="2788" y="344"/>
                  </a:moveTo>
                  <a:lnTo>
                    <a:pt x="2773" y="348"/>
                  </a:lnTo>
                  <a:lnTo>
                    <a:pt x="2761" y="359"/>
                  </a:lnTo>
                  <a:lnTo>
                    <a:pt x="2754" y="372"/>
                  </a:lnTo>
                  <a:lnTo>
                    <a:pt x="2663" y="914"/>
                  </a:lnTo>
                  <a:lnTo>
                    <a:pt x="2652" y="953"/>
                  </a:lnTo>
                  <a:lnTo>
                    <a:pt x="2631" y="987"/>
                  </a:lnTo>
                  <a:lnTo>
                    <a:pt x="2605" y="1015"/>
                  </a:lnTo>
                  <a:lnTo>
                    <a:pt x="2573" y="1037"/>
                  </a:lnTo>
                  <a:lnTo>
                    <a:pt x="2536" y="1052"/>
                  </a:lnTo>
                  <a:lnTo>
                    <a:pt x="2396" y="1095"/>
                  </a:lnTo>
                  <a:lnTo>
                    <a:pt x="2260" y="1147"/>
                  </a:lnTo>
                  <a:lnTo>
                    <a:pt x="2128" y="1208"/>
                  </a:lnTo>
                  <a:lnTo>
                    <a:pt x="1999" y="1277"/>
                  </a:lnTo>
                  <a:lnTo>
                    <a:pt x="1964" y="1294"/>
                  </a:lnTo>
                  <a:lnTo>
                    <a:pt x="1925" y="1301"/>
                  </a:lnTo>
                  <a:lnTo>
                    <a:pt x="1886" y="1300"/>
                  </a:lnTo>
                  <a:lnTo>
                    <a:pt x="1847" y="1290"/>
                  </a:lnTo>
                  <a:lnTo>
                    <a:pt x="1811" y="1270"/>
                  </a:lnTo>
                  <a:lnTo>
                    <a:pt x="1370" y="955"/>
                  </a:lnTo>
                  <a:lnTo>
                    <a:pt x="1364" y="951"/>
                  </a:lnTo>
                  <a:lnTo>
                    <a:pt x="1357" y="950"/>
                  </a:lnTo>
                  <a:lnTo>
                    <a:pt x="1349" y="950"/>
                  </a:lnTo>
                  <a:lnTo>
                    <a:pt x="1344" y="950"/>
                  </a:lnTo>
                  <a:lnTo>
                    <a:pt x="1338" y="951"/>
                  </a:lnTo>
                  <a:lnTo>
                    <a:pt x="1332" y="953"/>
                  </a:lnTo>
                  <a:lnTo>
                    <a:pt x="1325" y="959"/>
                  </a:lnTo>
                  <a:lnTo>
                    <a:pt x="943" y="1341"/>
                  </a:lnTo>
                  <a:lnTo>
                    <a:pt x="935" y="1354"/>
                  </a:lnTo>
                  <a:lnTo>
                    <a:pt x="934" y="1370"/>
                  </a:lnTo>
                  <a:lnTo>
                    <a:pt x="939" y="1385"/>
                  </a:lnTo>
                  <a:lnTo>
                    <a:pt x="1258" y="1832"/>
                  </a:lnTo>
                  <a:lnTo>
                    <a:pt x="1278" y="1867"/>
                  </a:lnTo>
                  <a:lnTo>
                    <a:pt x="1290" y="1905"/>
                  </a:lnTo>
                  <a:lnTo>
                    <a:pt x="1291" y="1944"/>
                  </a:lnTo>
                  <a:lnTo>
                    <a:pt x="1284" y="1983"/>
                  </a:lnTo>
                  <a:lnTo>
                    <a:pt x="1267" y="2020"/>
                  </a:lnTo>
                  <a:lnTo>
                    <a:pt x="1198" y="2147"/>
                  </a:lnTo>
                  <a:lnTo>
                    <a:pt x="1139" y="2281"/>
                  </a:lnTo>
                  <a:lnTo>
                    <a:pt x="1088" y="2417"/>
                  </a:lnTo>
                  <a:lnTo>
                    <a:pt x="1049" y="2556"/>
                  </a:lnTo>
                  <a:lnTo>
                    <a:pt x="1034" y="2595"/>
                  </a:lnTo>
                  <a:lnTo>
                    <a:pt x="1012" y="2627"/>
                  </a:lnTo>
                  <a:lnTo>
                    <a:pt x="982" y="2653"/>
                  </a:lnTo>
                  <a:lnTo>
                    <a:pt x="949" y="2674"/>
                  </a:lnTo>
                  <a:lnTo>
                    <a:pt x="909" y="2685"/>
                  </a:lnTo>
                  <a:lnTo>
                    <a:pt x="375" y="2774"/>
                  </a:lnTo>
                  <a:lnTo>
                    <a:pt x="360" y="2780"/>
                  </a:lnTo>
                  <a:lnTo>
                    <a:pt x="350" y="2793"/>
                  </a:lnTo>
                  <a:lnTo>
                    <a:pt x="347" y="2808"/>
                  </a:lnTo>
                  <a:lnTo>
                    <a:pt x="347" y="3346"/>
                  </a:lnTo>
                  <a:lnTo>
                    <a:pt x="350" y="3362"/>
                  </a:lnTo>
                  <a:lnTo>
                    <a:pt x="360" y="3374"/>
                  </a:lnTo>
                  <a:lnTo>
                    <a:pt x="375" y="3379"/>
                  </a:lnTo>
                  <a:lnTo>
                    <a:pt x="917" y="3472"/>
                  </a:lnTo>
                  <a:lnTo>
                    <a:pt x="954" y="3483"/>
                  </a:lnTo>
                  <a:lnTo>
                    <a:pt x="990" y="3502"/>
                  </a:lnTo>
                  <a:lnTo>
                    <a:pt x="1017" y="3530"/>
                  </a:lnTo>
                  <a:lnTo>
                    <a:pt x="1040" y="3562"/>
                  </a:lnTo>
                  <a:lnTo>
                    <a:pt x="1055" y="3599"/>
                  </a:lnTo>
                  <a:lnTo>
                    <a:pt x="1096" y="3739"/>
                  </a:lnTo>
                  <a:lnTo>
                    <a:pt x="1148" y="3874"/>
                  </a:lnTo>
                  <a:lnTo>
                    <a:pt x="1209" y="4007"/>
                  </a:lnTo>
                  <a:lnTo>
                    <a:pt x="1280" y="4133"/>
                  </a:lnTo>
                  <a:lnTo>
                    <a:pt x="1297" y="4170"/>
                  </a:lnTo>
                  <a:lnTo>
                    <a:pt x="1304" y="4210"/>
                  </a:lnTo>
                  <a:lnTo>
                    <a:pt x="1303" y="4249"/>
                  </a:lnTo>
                  <a:lnTo>
                    <a:pt x="1291" y="4288"/>
                  </a:lnTo>
                  <a:lnTo>
                    <a:pt x="1273" y="4323"/>
                  </a:lnTo>
                  <a:lnTo>
                    <a:pt x="958" y="4764"/>
                  </a:lnTo>
                  <a:lnTo>
                    <a:pt x="952" y="4779"/>
                  </a:lnTo>
                  <a:lnTo>
                    <a:pt x="954" y="4794"/>
                  </a:lnTo>
                  <a:lnTo>
                    <a:pt x="962" y="4809"/>
                  </a:lnTo>
                  <a:lnTo>
                    <a:pt x="1344" y="5189"/>
                  </a:lnTo>
                  <a:lnTo>
                    <a:pt x="1349" y="5194"/>
                  </a:lnTo>
                  <a:lnTo>
                    <a:pt x="1357" y="5198"/>
                  </a:lnTo>
                  <a:lnTo>
                    <a:pt x="1362" y="5200"/>
                  </a:lnTo>
                  <a:lnTo>
                    <a:pt x="1368" y="5200"/>
                  </a:lnTo>
                  <a:lnTo>
                    <a:pt x="1373" y="5200"/>
                  </a:lnTo>
                  <a:lnTo>
                    <a:pt x="1381" y="5196"/>
                  </a:lnTo>
                  <a:lnTo>
                    <a:pt x="1386" y="5194"/>
                  </a:lnTo>
                  <a:lnTo>
                    <a:pt x="1835" y="4874"/>
                  </a:lnTo>
                  <a:lnTo>
                    <a:pt x="1867" y="4857"/>
                  </a:lnTo>
                  <a:lnTo>
                    <a:pt x="1901" y="4846"/>
                  </a:lnTo>
                  <a:lnTo>
                    <a:pt x="1934" y="4843"/>
                  </a:lnTo>
                  <a:lnTo>
                    <a:pt x="1964" y="4846"/>
                  </a:lnTo>
                  <a:lnTo>
                    <a:pt x="1994" y="4854"/>
                  </a:lnTo>
                  <a:lnTo>
                    <a:pt x="2022" y="4867"/>
                  </a:lnTo>
                  <a:lnTo>
                    <a:pt x="2148" y="4932"/>
                  </a:lnTo>
                  <a:lnTo>
                    <a:pt x="2277" y="4992"/>
                  </a:lnTo>
                  <a:lnTo>
                    <a:pt x="2411" y="5040"/>
                  </a:lnTo>
                  <a:lnTo>
                    <a:pt x="2547" y="5081"/>
                  </a:lnTo>
                  <a:lnTo>
                    <a:pt x="2584" y="5096"/>
                  </a:lnTo>
                  <a:lnTo>
                    <a:pt x="2616" y="5118"/>
                  </a:lnTo>
                  <a:lnTo>
                    <a:pt x="2644" y="5146"/>
                  </a:lnTo>
                  <a:lnTo>
                    <a:pt x="2663" y="5180"/>
                  </a:lnTo>
                  <a:lnTo>
                    <a:pt x="2674" y="5219"/>
                  </a:lnTo>
                  <a:lnTo>
                    <a:pt x="2763" y="5757"/>
                  </a:lnTo>
                  <a:lnTo>
                    <a:pt x="2769" y="5772"/>
                  </a:lnTo>
                  <a:lnTo>
                    <a:pt x="2782" y="5781"/>
                  </a:lnTo>
                  <a:lnTo>
                    <a:pt x="2797" y="5785"/>
                  </a:lnTo>
                  <a:lnTo>
                    <a:pt x="3337" y="5785"/>
                  </a:lnTo>
                  <a:lnTo>
                    <a:pt x="3352" y="5781"/>
                  </a:lnTo>
                  <a:lnTo>
                    <a:pt x="3363" y="5772"/>
                  </a:lnTo>
                  <a:lnTo>
                    <a:pt x="3369" y="5757"/>
                  </a:lnTo>
                  <a:lnTo>
                    <a:pt x="3460" y="5219"/>
                  </a:lnTo>
                  <a:lnTo>
                    <a:pt x="3471" y="5181"/>
                  </a:lnTo>
                  <a:lnTo>
                    <a:pt x="3490" y="5146"/>
                  </a:lnTo>
                  <a:lnTo>
                    <a:pt x="3516" y="5118"/>
                  </a:lnTo>
                  <a:lnTo>
                    <a:pt x="3550" y="5096"/>
                  </a:lnTo>
                  <a:lnTo>
                    <a:pt x="3587" y="5081"/>
                  </a:lnTo>
                  <a:lnTo>
                    <a:pt x="3727" y="5040"/>
                  </a:lnTo>
                  <a:lnTo>
                    <a:pt x="3863" y="4990"/>
                  </a:lnTo>
                  <a:lnTo>
                    <a:pt x="3997" y="4928"/>
                  </a:lnTo>
                  <a:lnTo>
                    <a:pt x="4124" y="4857"/>
                  </a:lnTo>
                  <a:lnTo>
                    <a:pt x="4161" y="4843"/>
                  </a:lnTo>
                  <a:lnTo>
                    <a:pt x="4200" y="4835"/>
                  </a:lnTo>
                  <a:lnTo>
                    <a:pt x="4239" y="4837"/>
                  </a:lnTo>
                  <a:lnTo>
                    <a:pt x="4278" y="4846"/>
                  </a:lnTo>
                  <a:lnTo>
                    <a:pt x="4312" y="4867"/>
                  </a:lnTo>
                  <a:lnTo>
                    <a:pt x="4757" y="5181"/>
                  </a:lnTo>
                  <a:lnTo>
                    <a:pt x="4763" y="5185"/>
                  </a:lnTo>
                  <a:lnTo>
                    <a:pt x="4768" y="5187"/>
                  </a:lnTo>
                  <a:lnTo>
                    <a:pt x="4776" y="5189"/>
                  </a:lnTo>
                  <a:lnTo>
                    <a:pt x="4781" y="5189"/>
                  </a:lnTo>
                  <a:lnTo>
                    <a:pt x="4787" y="5187"/>
                  </a:lnTo>
                  <a:lnTo>
                    <a:pt x="4794" y="5183"/>
                  </a:lnTo>
                  <a:lnTo>
                    <a:pt x="4800" y="5178"/>
                  </a:lnTo>
                  <a:lnTo>
                    <a:pt x="5182" y="4796"/>
                  </a:lnTo>
                  <a:lnTo>
                    <a:pt x="5191" y="4783"/>
                  </a:lnTo>
                  <a:lnTo>
                    <a:pt x="5191" y="4768"/>
                  </a:lnTo>
                  <a:lnTo>
                    <a:pt x="5186" y="4753"/>
                  </a:lnTo>
                  <a:lnTo>
                    <a:pt x="4869" y="4308"/>
                  </a:lnTo>
                  <a:lnTo>
                    <a:pt x="4850" y="4273"/>
                  </a:lnTo>
                  <a:lnTo>
                    <a:pt x="4839" y="4234"/>
                  </a:lnTo>
                  <a:lnTo>
                    <a:pt x="4839" y="4195"/>
                  </a:lnTo>
                  <a:lnTo>
                    <a:pt x="4846" y="4156"/>
                  </a:lnTo>
                  <a:lnTo>
                    <a:pt x="4861" y="4120"/>
                  </a:lnTo>
                  <a:lnTo>
                    <a:pt x="4932" y="3992"/>
                  </a:lnTo>
                  <a:lnTo>
                    <a:pt x="4992" y="3860"/>
                  </a:lnTo>
                  <a:lnTo>
                    <a:pt x="5044" y="3724"/>
                  </a:lnTo>
                  <a:lnTo>
                    <a:pt x="5085" y="3584"/>
                  </a:lnTo>
                  <a:lnTo>
                    <a:pt x="5100" y="3547"/>
                  </a:lnTo>
                  <a:lnTo>
                    <a:pt x="5120" y="3513"/>
                  </a:lnTo>
                  <a:lnTo>
                    <a:pt x="5150" y="3487"/>
                  </a:lnTo>
                  <a:lnTo>
                    <a:pt x="5184" y="3469"/>
                  </a:lnTo>
                  <a:lnTo>
                    <a:pt x="5223" y="3457"/>
                  </a:lnTo>
                  <a:lnTo>
                    <a:pt x="5761" y="3366"/>
                  </a:lnTo>
                  <a:lnTo>
                    <a:pt x="5776" y="3361"/>
                  </a:lnTo>
                  <a:lnTo>
                    <a:pt x="5786" y="3349"/>
                  </a:lnTo>
                  <a:lnTo>
                    <a:pt x="5789" y="3335"/>
                  </a:lnTo>
                  <a:lnTo>
                    <a:pt x="5791" y="3335"/>
                  </a:lnTo>
                  <a:lnTo>
                    <a:pt x="5791" y="2795"/>
                  </a:lnTo>
                  <a:lnTo>
                    <a:pt x="5787" y="2780"/>
                  </a:lnTo>
                  <a:lnTo>
                    <a:pt x="5778" y="2769"/>
                  </a:lnTo>
                  <a:lnTo>
                    <a:pt x="5763" y="2761"/>
                  </a:lnTo>
                  <a:lnTo>
                    <a:pt x="5225" y="2670"/>
                  </a:lnTo>
                  <a:lnTo>
                    <a:pt x="5186" y="2661"/>
                  </a:lnTo>
                  <a:lnTo>
                    <a:pt x="5152" y="2640"/>
                  </a:lnTo>
                  <a:lnTo>
                    <a:pt x="5122" y="2614"/>
                  </a:lnTo>
                  <a:lnTo>
                    <a:pt x="5100" y="2582"/>
                  </a:lnTo>
                  <a:lnTo>
                    <a:pt x="5087" y="2543"/>
                  </a:lnTo>
                  <a:lnTo>
                    <a:pt x="5046" y="2404"/>
                  </a:lnTo>
                  <a:lnTo>
                    <a:pt x="4994" y="2268"/>
                  </a:lnTo>
                  <a:lnTo>
                    <a:pt x="4934" y="2136"/>
                  </a:lnTo>
                  <a:lnTo>
                    <a:pt x="4863" y="2007"/>
                  </a:lnTo>
                  <a:lnTo>
                    <a:pt x="4846" y="1972"/>
                  </a:lnTo>
                  <a:lnTo>
                    <a:pt x="4839" y="1933"/>
                  </a:lnTo>
                  <a:lnTo>
                    <a:pt x="4841" y="1893"/>
                  </a:lnTo>
                  <a:lnTo>
                    <a:pt x="4852" y="1854"/>
                  </a:lnTo>
                  <a:lnTo>
                    <a:pt x="4871" y="1819"/>
                  </a:lnTo>
                  <a:lnTo>
                    <a:pt x="5187" y="1376"/>
                  </a:lnTo>
                  <a:lnTo>
                    <a:pt x="5193" y="1361"/>
                  </a:lnTo>
                  <a:lnTo>
                    <a:pt x="5191" y="1344"/>
                  </a:lnTo>
                  <a:lnTo>
                    <a:pt x="5184" y="1331"/>
                  </a:lnTo>
                  <a:lnTo>
                    <a:pt x="4802" y="950"/>
                  </a:lnTo>
                  <a:lnTo>
                    <a:pt x="4794" y="946"/>
                  </a:lnTo>
                  <a:lnTo>
                    <a:pt x="4789" y="942"/>
                  </a:lnTo>
                  <a:lnTo>
                    <a:pt x="4783" y="940"/>
                  </a:lnTo>
                  <a:lnTo>
                    <a:pt x="4778" y="940"/>
                  </a:lnTo>
                  <a:lnTo>
                    <a:pt x="4772" y="940"/>
                  </a:lnTo>
                  <a:lnTo>
                    <a:pt x="4765" y="944"/>
                  </a:lnTo>
                  <a:lnTo>
                    <a:pt x="4759" y="946"/>
                  </a:lnTo>
                  <a:lnTo>
                    <a:pt x="4315" y="1264"/>
                  </a:lnTo>
                  <a:lnTo>
                    <a:pt x="4280" y="1283"/>
                  </a:lnTo>
                  <a:lnTo>
                    <a:pt x="4243" y="1294"/>
                  </a:lnTo>
                  <a:lnTo>
                    <a:pt x="4204" y="1296"/>
                  </a:lnTo>
                  <a:lnTo>
                    <a:pt x="4165" y="1288"/>
                  </a:lnTo>
                  <a:lnTo>
                    <a:pt x="4127" y="1272"/>
                  </a:lnTo>
                  <a:lnTo>
                    <a:pt x="3997" y="1201"/>
                  </a:lnTo>
                  <a:lnTo>
                    <a:pt x="3861" y="1139"/>
                  </a:lnTo>
                  <a:lnTo>
                    <a:pt x="3721" y="1087"/>
                  </a:lnTo>
                  <a:lnTo>
                    <a:pt x="3578" y="1046"/>
                  </a:lnTo>
                  <a:lnTo>
                    <a:pt x="3540" y="1031"/>
                  </a:lnTo>
                  <a:lnTo>
                    <a:pt x="3509" y="1009"/>
                  </a:lnTo>
                  <a:lnTo>
                    <a:pt x="3481" y="981"/>
                  </a:lnTo>
                  <a:lnTo>
                    <a:pt x="3462" y="946"/>
                  </a:lnTo>
                  <a:lnTo>
                    <a:pt x="3451" y="907"/>
                  </a:lnTo>
                  <a:lnTo>
                    <a:pt x="3361" y="372"/>
                  </a:lnTo>
                  <a:lnTo>
                    <a:pt x="3354" y="359"/>
                  </a:lnTo>
                  <a:lnTo>
                    <a:pt x="3343" y="348"/>
                  </a:lnTo>
                  <a:lnTo>
                    <a:pt x="3328" y="344"/>
                  </a:lnTo>
                  <a:lnTo>
                    <a:pt x="2788" y="344"/>
                  </a:lnTo>
                  <a:close/>
                  <a:moveTo>
                    <a:pt x="2786" y="0"/>
                  </a:moveTo>
                  <a:lnTo>
                    <a:pt x="3324" y="0"/>
                  </a:lnTo>
                  <a:lnTo>
                    <a:pt x="3386" y="6"/>
                  </a:lnTo>
                  <a:lnTo>
                    <a:pt x="3443" y="19"/>
                  </a:lnTo>
                  <a:lnTo>
                    <a:pt x="3497" y="43"/>
                  </a:lnTo>
                  <a:lnTo>
                    <a:pt x="3548" y="73"/>
                  </a:lnTo>
                  <a:lnTo>
                    <a:pt x="3591" y="110"/>
                  </a:lnTo>
                  <a:lnTo>
                    <a:pt x="3630" y="153"/>
                  </a:lnTo>
                  <a:lnTo>
                    <a:pt x="3661" y="203"/>
                  </a:lnTo>
                  <a:lnTo>
                    <a:pt x="3684" y="257"/>
                  </a:lnTo>
                  <a:lnTo>
                    <a:pt x="3699" y="317"/>
                  </a:lnTo>
                  <a:lnTo>
                    <a:pt x="3771" y="741"/>
                  </a:lnTo>
                  <a:lnTo>
                    <a:pt x="3919" y="791"/>
                  </a:lnTo>
                  <a:lnTo>
                    <a:pt x="4064" y="851"/>
                  </a:lnTo>
                  <a:lnTo>
                    <a:pt x="4204" y="920"/>
                  </a:lnTo>
                  <a:lnTo>
                    <a:pt x="4560" y="667"/>
                  </a:lnTo>
                  <a:lnTo>
                    <a:pt x="4610" y="635"/>
                  </a:lnTo>
                  <a:lnTo>
                    <a:pt x="4664" y="614"/>
                  </a:lnTo>
                  <a:lnTo>
                    <a:pt x="4720" y="600"/>
                  </a:lnTo>
                  <a:lnTo>
                    <a:pt x="4779" y="596"/>
                  </a:lnTo>
                  <a:lnTo>
                    <a:pt x="4839" y="601"/>
                  </a:lnTo>
                  <a:lnTo>
                    <a:pt x="4897" y="614"/>
                  </a:lnTo>
                  <a:lnTo>
                    <a:pt x="4951" y="637"/>
                  </a:lnTo>
                  <a:lnTo>
                    <a:pt x="5001" y="668"/>
                  </a:lnTo>
                  <a:lnTo>
                    <a:pt x="5046" y="707"/>
                  </a:lnTo>
                  <a:lnTo>
                    <a:pt x="5428" y="1089"/>
                  </a:lnTo>
                  <a:lnTo>
                    <a:pt x="5469" y="1134"/>
                  </a:lnTo>
                  <a:lnTo>
                    <a:pt x="5499" y="1186"/>
                  </a:lnTo>
                  <a:lnTo>
                    <a:pt x="5521" y="1240"/>
                  </a:lnTo>
                  <a:lnTo>
                    <a:pt x="5536" y="1296"/>
                  </a:lnTo>
                  <a:lnTo>
                    <a:pt x="5540" y="1354"/>
                  </a:lnTo>
                  <a:lnTo>
                    <a:pt x="5536" y="1411"/>
                  </a:lnTo>
                  <a:lnTo>
                    <a:pt x="5523" y="1469"/>
                  </a:lnTo>
                  <a:lnTo>
                    <a:pt x="5500" y="1525"/>
                  </a:lnTo>
                  <a:lnTo>
                    <a:pt x="5469" y="1577"/>
                  </a:lnTo>
                  <a:lnTo>
                    <a:pt x="5215" y="1931"/>
                  </a:lnTo>
                  <a:lnTo>
                    <a:pt x="5282" y="2067"/>
                  </a:lnTo>
                  <a:lnTo>
                    <a:pt x="5340" y="2204"/>
                  </a:lnTo>
                  <a:lnTo>
                    <a:pt x="5389" y="2348"/>
                  </a:lnTo>
                  <a:lnTo>
                    <a:pt x="5819" y="2420"/>
                  </a:lnTo>
                  <a:lnTo>
                    <a:pt x="5879" y="2435"/>
                  </a:lnTo>
                  <a:lnTo>
                    <a:pt x="5933" y="2459"/>
                  </a:lnTo>
                  <a:lnTo>
                    <a:pt x="5983" y="2491"/>
                  </a:lnTo>
                  <a:lnTo>
                    <a:pt x="6026" y="2528"/>
                  </a:lnTo>
                  <a:lnTo>
                    <a:pt x="6063" y="2573"/>
                  </a:lnTo>
                  <a:lnTo>
                    <a:pt x="6093" y="2621"/>
                  </a:lnTo>
                  <a:lnTo>
                    <a:pt x="6115" y="2675"/>
                  </a:lnTo>
                  <a:lnTo>
                    <a:pt x="6128" y="2735"/>
                  </a:lnTo>
                  <a:lnTo>
                    <a:pt x="6132" y="2795"/>
                  </a:lnTo>
                  <a:lnTo>
                    <a:pt x="6132" y="3335"/>
                  </a:lnTo>
                  <a:lnTo>
                    <a:pt x="6128" y="3394"/>
                  </a:lnTo>
                  <a:lnTo>
                    <a:pt x="6114" y="3452"/>
                  </a:lnTo>
                  <a:lnTo>
                    <a:pt x="6091" y="3506"/>
                  </a:lnTo>
                  <a:lnTo>
                    <a:pt x="6061" y="3556"/>
                  </a:lnTo>
                  <a:lnTo>
                    <a:pt x="6024" y="3601"/>
                  </a:lnTo>
                  <a:lnTo>
                    <a:pt x="5979" y="3638"/>
                  </a:lnTo>
                  <a:lnTo>
                    <a:pt x="5931" y="3670"/>
                  </a:lnTo>
                  <a:lnTo>
                    <a:pt x="5875" y="3692"/>
                  </a:lnTo>
                  <a:lnTo>
                    <a:pt x="5817" y="3707"/>
                  </a:lnTo>
                  <a:lnTo>
                    <a:pt x="5387" y="3779"/>
                  </a:lnTo>
                  <a:lnTo>
                    <a:pt x="5338" y="3921"/>
                  </a:lnTo>
                  <a:lnTo>
                    <a:pt x="5279" y="4061"/>
                  </a:lnTo>
                  <a:lnTo>
                    <a:pt x="5214" y="4197"/>
                  </a:lnTo>
                  <a:lnTo>
                    <a:pt x="5467" y="4552"/>
                  </a:lnTo>
                  <a:lnTo>
                    <a:pt x="5499" y="4604"/>
                  </a:lnTo>
                  <a:lnTo>
                    <a:pt x="5519" y="4660"/>
                  </a:lnTo>
                  <a:lnTo>
                    <a:pt x="5532" y="4716"/>
                  </a:lnTo>
                  <a:lnTo>
                    <a:pt x="5538" y="4776"/>
                  </a:lnTo>
                  <a:lnTo>
                    <a:pt x="5532" y="4833"/>
                  </a:lnTo>
                  <a:lnTo>
                    <a:pt x="5519" y="4889"/>
                  </a:lnTo>
                  <a:lnTo>
                    <a:pt x="5497" y="4943"/>
                  </a:lnTo>
                  <a:lnTo>
                    <a:pt x="5465" y="4993"/>
                  </a:lnTo>
                  <a:lnTo>
                    <a:pt x="5426" y="5040"/>
                  </a:lnTo>
                  <a:lnTo>
                    <a:pt x="5044" y="5422"/>
                  </a:lnTo>
                  <a:lnTo>
                    <a:pt x="4997" y="5461"/>
                  </a:lnTo>
                  <a:lnTo>
                    <a:pt x="4947" y="5492"/>
                  </a:lnTo>
                  <a:lnTo>
                    <a:pt x="4893" y="5515"/>
                  </a:lnTo>
                  <a:lnTo>
                    <a:pt x="4835" y="5528"/>
                  </a:lnTo>
                  <a:lnTo>
                    <a:pt x="4776" y="5533"/>
                  </a:lnTo>
                  <a:lnTo>
                    <a:pt x="4718" y="5528"/>
                  </a:lnTo>
                  <a:lnTo>
                    <a:pt x="4660" y="5515"/>
                  </a:lnTo>
                  <a:lnTo>
                    <a:pt x="4606" y="5492"/>
                  </a:lnTo>
                  <a:lnTo>
                    <a:pt x="4556" y="5463"/>
                  </a:lnTo>
                  <a:lnTo>
                    <a:pt x="4202" y="5209"/>
                  </a:lnTo>
                  <a:lnTo>
                    <a:pt x="4066" y="5275"/>
                  </a:lnTo>
                  <a:lnTo>
                    <a:pt x="3926" y="5332"/>
                  </a:lnTo>
                  <a:lnTo>
                    <a:pt x="3783" y="5383"/>
                  </a:lnTo>
                  <a:lnTo>
                    <a:pt x="3710" y="5813"/>
                  </a:lnTo>
                  <a:lnTo>
                    <a:pt x="3695" y="5870"/>
                  </a:lnTo>
                  <a:lnTo>
                    <a:pt x="3673" y="5926"/>
                  </a:lnTo>
                  <a:lnTo>
                    <a:pt x="3641" y="5975"/>
                  </a:lnTo>
                  <a:lnTo>
                    <a:pt x="3604" y="6019"/>
                  </a:lnTo>
                  <a:lnTo>
                    <a:pt x="3559" y="6056"/>
                  </a:lnTo>
                  <a:lnTo>
                    <a:pt x="3509" y="6086"/>
                  </a:lnTo>
                  <a:lnTo>
                    <a:pt x="3455" y="6109"/>
                  </a:lnTo>
                  <a:lnTo>
                    <a:pt x="3397" y="6124"/>
                  </a:lnTo>
                  <a:lnTo>
                    <a:pt x="3337" y="6127"/>
                  </a:lnTo>
                  <a:lnTo>
                    <a:pt x="2795" y="6127"/>
                  </a:lnTo>
                  <a:lnTo>
                    <a:pt x="2735" y="6124"/>
                  </a:lnTo>
                  <a:lnTo>
                    <a:pt x="2678" y="6109"/>
                  </a:lnTo>
                  <a:lnTo>
                    <a:pt x="2624" y="6086"/>
                  </a:lnTo>
                  <a:lnTo>
                    <a:pt x="2573" y="6056"/>
                  </a:lnTo>
                  <a:lnTo>
                    <a:pt x="2529" y="6019"/>
                  </a:lnTo>
                  <a:lnTo>
                    <a:pt x="2491" y="5975"/>
                  </a:lnTo>
                  <a:lnTo>
                    <a:pt x="2460" y="5926"/>
                  </a:lnTo>
                  <a:lnTo>
                    <a:pt x="2437" y="5870"/>
                  </a:lnTo>
                  <a:lnTo>
                    <a:pt x="2422" y="5813"/>
                  </a:lnTo>
                  <a:lnTo>
                    <a:pt x="2350" y="5383"/>
                  </a:lnTo>
                  <a:lnTo>
                    <a:pt x="2212" y="5334"/>
                  </a:lnTo>
                  <a:lnTo>
                    <a:pt x="2076" y="5278"/>
                  </a:lnTo>
                  <a:lnTo>
                    <a:pt x="1945" y="5215"/>
                  </a:lnTo>
                  <a:lnTo>
                    <a:pt x="1586" y="5472"/>
                  </a:lnTo>
                  <a:lnTo>
                    <a:pt x="1535" y="5502"/>
                  </a:lnTo>
                  <a:lnTo>
                    <a:pt x="1481" y="5524"/>
                  </a:lnTo>
                  <a:lnTo>
                    <a:pt x="1426" y="5537"/>
                  </a:lnTo>
                  <a:lnTo>
                    <a:pt x="1366" y="5543"/>
                  </a:lnTo>
                  <a:lnTo>
                    <a:pt x="1306" y="5537"/>
                  </a:lnTo>
                  <a:lnTo>
                    <a:pt x="1249" y="5524"/>
                  </a:lnTo>
                  <a:lnTo>
                    <a:pt x="1194" y="5500"/>
                  </a:lnTo>
                  <a:lnTo>
                    <a:pt x="1144" y="5470"/>
                  </a:lnTo>
                  <a:lnTo>
                    <a:pt x="1098" y="5431"/>
                  </a:lnTo>
                  <a:lnTo>
                    <a:pt x="717" y="5049"/>
                  </a:lnTo>
                  <a:lnTo>
                    <a:pt x="677" y="5003"/>
                  </a:lnTo>
                  <a:lnTo>
                    <a:pt x="647" y="4952"/>
                  </a:lnTo>
                  <a:lnTo>
                    <a:pt x="624" y="4898"/>
                  </a:lnTo>
                  <a:lnTo>
                    <a:pt x="609" y="4841"/>
                  </a:lnTo>
                  <a:lnTo>
                    <a:pt x="606" y="4783"/>
                  </a:lnTo>
                  <a:lnTo>
                    <a:pt x="609" y="4725"/>
                  </a:lnTo>
                  <a:lnTo>
                    <a:pt x="622" y="4669"/>
                  </a:lnTo>
                  <a:lnTo>
                    <a:pt x="645" y="4614"/>
                  </a:lnTo>
                  <a:lnTo>
                    <a:pt x="677" y="4561"/>
                  </a:lnTo>
                  <a:lnTo>
                    <a:pt x="928" y="4211"/>
                  </a:lnTo>
                  <a:lnTo>
                    <a:pt x="861" y="4076"/>
                  </a:lnTo>
                  <a:lnTo>
                    <a:pt x="801" y="3936"/>
                  </a:lnTo>
                  <a:lnTo>
                    <a:pt x="753" y="3794"/>
                  </a:lnTo>
                  <a:lnTo>
                    <a:pt x="317" y="3720"/>
                  </a:lnTo>
                  <a:lnTo>
                    <a:pt x="257" y="3705"/>
                  </a:lnTo>
                  <a:lnTo>
                    <a:pt x="203" y="3683"/>
                  </a:lnTo>
                  <a:lnTo>
                    <a:pt x="153" y="3651"/>
                  </a:lnTo>
                  <a:lnTo>
                    <a:pt x="110" y="3614"/>
                  </a:lnTo>
                  <a:lnTo>
                    <a:pt x="73" y="3569"/>
                  </a:lnTo>
                  <a:lnTo>
                    <a:pt x="41" y="3519"/>
                  </a:lnTo>
                  <a:lnTo>
                    <a:pt x="19" y="3465"/>
                  </a:lnTo>
                  <a:lnTo>
                    <a:pt x="6" y="3407"/>
                  </a:lnTo>
                  <a:lnTo>
                    <a:pt x="0" y="3346"/>
                  </a:lnTo>
                  <a:lnTo>
                    <a:pt x="0" y="2808"/>
                  </a:lnTo>
                  <a:lnTo>
                    <a:pt x="6" y="2746"/>
                  </a:lnTo>
                  <a:lnTo>
                    <a:pt x="19" y="2688"/>
                  </a:lnTo>
                  <a:lnTo>
                    <a:pt x="41" y="2634"/>
                  </a:lnTo>
                  <a:lnTo>
                    <a:pt x="73" y="2586"/>
                  </a:lnTo>
                  <a:lnTo>
                    <a:pt x="110" y="2541"/>
                  </a:lnTo>
                  <a:lnTo>
                    <a:pt x="153" y="2502"/>
                  </a:lnTo>
                  <a:lnTo>
                    <a:pt x="203" y="2472"/>
                  </a:lnTo>
                  <a:lnTo>
                    <a:pt x="257" y="2448"/>
                  </a:lnTo>
                  <a:lnTo>
                    <a:pt x="317" y="2433"/>
                  </a:lnTo>
                  <a:lnTo>
                    <a:pt x="742" y="2363"/>
                  </a:lnTo>
                  <a:lnTo>
                    <a:pt x="790" y="2219"/>
                  </a:lnTo>
                  <a:lnTo>
                    <a:pt x="846" y="2080"/>
                  </a:lnTo>
                  <a:lnTo>
                    <a:pt x="913" y="1944"/>
                  </a:lnTo>
                  <a:lnTo>
                    <a:pt x="656" y="1584"/>
                  </a:lnTo>
                  <a:lnTo>
                    <a:pt x="626" y="1532"/>
                  </a:lnTo>
                  <a:lnTo>
                    <a:pt x="604" y="1476"/>
                  </a:lnTo>
                  <a:lnTo>
                    <a:pt x="591" y="1419"/>
                  </a:lnTo>
                  <a:lnTo>
                    <a:pt x="587" y="1361"/>
                  </a:lnTo>
                  <a:lnTo>
                    <a:pt x="591" y="1303"/>
                  </a:lnTo>
                  <a:lnTo>
                    <a:pt x="606" y="1247"/>
                  </a:lnTo>
                  <a:lnTo>
                    <a:pt x="628" y="1193"/>
                  </a:lnTo>
                  <a:lnTo>
                    <a:pt x="658" y="1143"/>
                  </a:lnTo>
                  <a:lnTo>
                    <a:pt x="697" y="1097"/>
                  </a:lnTo>
                  <a:lnTo>
                    <a:pt x="1081" y="715"/>
                  </a:lnTo>
                  <a:lnTo>
                    <a:pt x="1126" y="676"/>
                  </a:lnTo>
                  <a:lnTo>
                    <a:pt x="1176" y="644"/>
                  </a:lnTo>
                  <a:lnTo>
                    <a:pt x="1230" y="622"/>
                  </a:lnTo>
                  <a:lnTo>
                    <a:pt x="1288" y="609"/>
                  </a:lnTo>
                  <a:lnTo>
                    <a:pt x="1349" y="603"/>
                  </a:lnTo>
                  <a:lnTo>
                    <a:pt x="1407" y="609"/>
                  </a:lnTo>
                  <a:lnTo>
                    <a:pt x="1465" y="622"/>
                  </a:lnTo>
                  <a:lnTo>
                    <a:pt x="1519" y="644"/>
                  </a:lnTo>
                  <a:lnTo>
                    <a:pt x="1569" y="674"/>
                  </a:lnTo>
                  <a:lnTo>
                    <a:pt x="1921" y="927"/>
                  </a:lnTo>
                  <a:lnTo>
                    <a:pt x="2055" y="860"/>
                  </a:lnTo>
                  <a:lnTo>
                    <a:pt x="2195" y="801"/>
                  </a:lnTo>
                  <a:lnTo>
                    <a:pt x="2337" y="752"/>
                  </a:lnTo>
                  <a:lnTo>
                    <a:pt x="2411" y="317"/>
                  </a:lnTo>
                  <a:lnTo>
                    <a:pt x="2426" y="257"/>
                  </a:lnTo>
                  <a:lnTo>
                    <a:pt x="2450" y="203"/>
                  </a:lnTo>
                  <a:lnTo>
                    <a:pt x="2480" y="153"/>
                  </a:lnTo>
                  <a:lnTo>
                    <a:pt x="2519" y="110"/>
                  </a:lnTo>
                  <a:lnTo>
                    <a:pt x="2564" y="73"/>
                  </a:lnTo>
                  <a:lnTo>
                    <a:pt x="2612" y="43"/>
                  </a:lnTo>
                  <a:lnTo>
                    <a:pt x="2666" y="19"/>
                  </a:lnTo>
                  <a:lnTo>
                    <a:pt x="2724" y="6"/>
                  </a:lnTo>
                  <a:lnTo>
                    <a:pt x="27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3" name="Freeform 34"/>
            <p:cNvSpPr>
              <a:spLocks noEditPoints="1"/>
            </p:cNvSpPr>
            <p:nvPr/>
          </p:nvSpPr>
          <p:spPr bwMode="auto">
            <a:xfrm>
              <a:off x="13571538" y="3205163"/>
              <a:ext cx="2100263" cy="2100263"/>
            </a:xfrm>
            <a:custGeom>
              <a:avLst/>
              <a:gdLst>
                <a:gd name="T0" fmla="*/ 1114 w 2646"/>
                <a:gd name="T1" fmla="*/ 368 h 2645"/>
                <a:gd name="T2" fmla="*/ 831 w 2646"/>
                <a:gd name="T3" fmla="*/ 480 h 2645"/>
                <a:gd name="T4" fmla="*/ 598 w 2646"/>
                <a:gd name="T5" fmla="*/ 668 h 2645"/>
                <a:gd name="T6" fmla="*/ 432 w 2646"/>
                <a:gd name="T7" fmla="*/ 920 h 2645"/>
                <a:gd name="T8" fmla="*/ 352 w 2646"/>
                <a:gd name="T9" fmla="*/ 1216 h 2645"/>
                <a:gd name="T10" fmla="*/ 369 w 2646"/>
                <a:gd name="T11" fmla="*/ 1532 h 2645"/>
                <a:gd name="T12" fmla="*/ 479 w 2646"/>
                <a:gd name="T13" fmla="*/ 1815 h 2645"/>
                <a:gd name="T14" fmla="*/ 669 w 2646"/>
                <a:gd name="T15" fmla="*/ 2048 h 2645"/>
                <a:gd name="T16" fmla="*/ 921 w 2646"/>
                <a:gd name="T17" fmla="*/ 2212 h 2645"/>
                <a:gd name="T18" fmla="*/ 1217 w 2646"/>
                <a:gd name="T19" fmla="*/ 2294 h 2645"/>
                <a:gd name="T20" fmla="*/ 1534 w 2646"/>
                <a:gd name="T21" fmla="*/ 2277 h 2645"/>
                <a:gd name="T22" fmla="*/ 1817 w 2646"/>
                <a:gd name="T23" fmla="*/ 2165 h 2645"/>
                <a:gd name="T24" fmla="*/ 2048 w 2646"/>
                <a:gd name="T25" fmla="*/ 1977 h 2645"/>
                <a:gd name="T26" fmla="*/ 2214 w 2646"/>
                <a:gd name="T27" fmla="*/ 1726 h 2645"/>
                <a:gd name="T28" fmla="*/ 2296 w 2646"/>
                <a:gd name="T29" fmla="*/ 1430 h 2645"/>
                <a:gd name="T30" fmla="*/ 2279 w 2646"/>
                <a:gd name="T31" fmla="*/ 1113 h 2645"/>
                <a:gd name="T32" fmla="*/ 2167 w 2646"/>
                <a:gd name="T33" fmla="*/ 830 h 2645"/>
                <a:gd name="T34" fmla="*/ 1979 w 2646"/>
                <a:gd name="T35" fmla="*/ 597 h 2645"/>
                <a:gd name="T36" fmla="*/ 1727 w 2646"/>
                <a:gd name="T37" fmla="*/ 434 h 2645"/>
                <a:gd name="T38" fmla="*/ 1429 w 2646"/>
                <a:gd name="T39" fmla="*/ 352 h 2645"/>
                <a:gd name="T40" fmla="*/ 1444 w 2646"/>
                <a:gd name="T41" fmla="*/ 5 h 2645"/>
                <a:gd name="T42" fmla="*/ 1785 w 2646"/>
                <a:gd name="T43" fmla="*/ 84 h 2645"/>
                <a:gd name="T44" fmla="*/ 2087 w 2646"/>
                <a:gd name="T45" fmla="*/ 242 h 2645"/>
                <a:gd name="T46" fmla="*/ 2335 w 2646"/>
                <a:gd name="T47" fmla="*/ 471 h 2645"/>
                <a:gd name="T48" fmla="*/ 2519 w 2646"/>
                <a:gd name="T49" fmla="*/ 756 h 2645"/>
                <a:gd name="T50" fmla="*/ 2625 w 2646"/>
                <a:gd name="T51" fmla="*/ 1085 h 2645"/>
                <a:gd name="T52" fmla="*/ 2640 w 2646"/>
                <a:gd name="T53" fmla="*/ 1443 h 2645"/>
                <a:gd name="T54" fmla="*/ 2564 w 2646"/>
                <a:gd name="T55" fmla="*/ 1783 h 2645"/>
                <a:gd name="T56" fmla="*/ 2404 w 2646"/>
                <a:gd name="T57" fmla="*/ 2085 h 2645"/>
                <a:gd name="T58" fmla="*/ 2176 w 2646"/>
                <a:gd name="T59" fmla="*/ 2335 h 2645"/>
                <a:gd name="T60" fmla="*/ 1890 w 2646"/>
                <a:gd name="T61" fmla="*/ 2517 h 2645"/>
                <a:gd name="T62" fmla="*/ 1562 w 2646"/>
                <a:gd name="T63" fmla="*/ 2623 h 2645"/>
                <a:gd name="T64" fmla="*/ 1204 w 2646"/>
                <a:gd name="T65" fmla="*/ 2640 h 2645"/>
                <a:gd name="T66" fmla="*/ 863 w 2646"/>
                <a:gd name="T67" fmla="*/ 2562 h 2645"/>
                <a:gd name="T68" fmla="*/ 561 w 2646"/>
                <a:gd name="T69" fmla="*/ 2403 h 2645"/>
                <a:gd name="T70" fmla="*/ 311 w 2646"/>
                <a:gd name="T71" fmla="*/ 2174 h 2645"/>
                <a:gd name="T72" fmla="*/ 127 w 2646"/>
                <a:gd name="T73" fmla="*/ 1890 h 2645"/>
                <a:gd name="T74" fmla="*/ 21 w 2646"/>
                <a:gd name="T75" fmla="*/ 1560 h 2645"/>
                <a:gd name="T76" fmla="*/ 6 w 2646"/>
                <a:gd name="T77" fmla="*/ 1203 h 2645"/>
                <a:gd name="T78" fmla="*/ 82 w 2646"/>
                <a:gd name="T79" fmla="*/ 862 h 2645"/>
                <a:gd name="T80" fmla="*/ 242 w 2646"/>
                <a:gd name="T81" fmla="*/ 560 h 2645"/>
                <a:gd name="T82" fmla="*/ 472 w 2646"/>
                <a:gd name="T83" fmla="*/ 311 h 2645"/>
                <a:gd name="T84" fmla="*/ 757 w 2646"/>
                <a:gd name="T85" fmla="*/ 128 h 2645"/>
                <a:gd name="T86" fmla="*/ 1086 w 2646"/>
                <a:gd name="T87" fmla="*/ 22 h 2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46" h="2645">
                  <a:moveTo>
                    <a:pt x="1323" y="346"/>
                  </a:moveTo>
                  <a:lnTo>
                    <a:pt x="1217" y="352"/>
                  </a:lnTo>
                  <a:lnTo>
                    <a:pt x="1114" y="368"/>
                  </a:lnTo>
                  <a:lnTo>
                    <a:pt x="1014" y="396"/>
                  </a:lnTo>
                  <a:lnTo>
                    <a:pt x="921" y="434"/>
                  </a:lnTo>
                  <a:lnTo>
                    <a:pt x="831" y="480"/>
                  </a:lnTo>
                  <a:lnTo>
                    <a:pt x="745" y="534"/>
                  </a:lnTo>
                  <a:lnTo>
                    <a:pt x="669" y="597"/>
                  </a:lnTo>
                  <a:lnTo>
                    <a:pt x="598" y="668"/>
                  </a:lnTo>
                  <a:lnTo>
                    <a:pt x="535" y="746"/>
                  </a:lnTo>
                  <a:lnTo>
                    <a:pt x="479" y="830"/>
                  </a:lnTo>
                  <a:lnTo>
                    <a:pt x="432" y="920"/>
                  </a:lnTo>
                  <a:lnTo>
                    <a:pt x="395" y="1014"/>
                  </a:lnTo>
                  <a:lnTo>
                    <a:pt x="369" y="1113"/>
                  </a:lnTo>
                  <a:lnTo>
                    <a:pt x="352" y="1216"/>
                  </a:lnTo>
                  <a:lnTo>
                    <a:pt x="347" y="1324"/>
                  </a:lnTo>
                  <a:lnTo>
                    <a:pt x="352" y="1430"/>
                  </a:lnTo>
                  <a:lnTo>
                    <a:pt x="369" y="1532"/>
                  </a:lnTo>
                  <a:lnTo>
                    <a:pt x="395" y="1631"/>
                  </a:lnTo>
                  <a:lnTo>
                    <a:pt x="432" y="1726"/>
                  </a:lnTo>
                  <a:lnTo>
                    <a:pt x="479" y="1815"/>
                  </a:lnTo>
                  <a:lnTo>
                    <a:pt x="535" y="1899"/>
                  </a:lnTo>
                  <a:lnTo>
                    <a:pt x="598" y="1977"/>
                  </a:lnTo>
                  <a:lnTo>
                    <a:pt x="669" y="2048"/>
                  </a:lnTo>
                  <a:lnTo>
                    <a:pt x="745" y="2111"/>
                  </a:lnTo>
                  <a:lnTo>
                    <a:pt x="831" y="2165"/>
                  </a:lnTo>
                  <a:lnTo>
                    <a:pt x="921" y="2212"/>
                  </a:lnTo>
                  <a:lnTo>
                    <a:pt x="1014" y="2249"/>
                  </a:lnTo>
                  <a:lnTo>
                    <a:pt x="1114" y="2277"/>
                  </a:lnTo>
                  <a:lnTo>
                    <a:pt x="1217" y="2294"/>
                  </a:lnTo>
                  <a:lnTo>
                    <a:pt x="1323" y="2299"/>
                  </a:lnTo>
                  <a:lnTo>
                    <a:pt x="1429" y="2294"/>
                  </a:lnTo>
                  <a:lnTo>
                    <a:pt x="1534" y="2277"/>
                  </a:lnTo>
                  <a:lnTo>
                    <a:pt x="1632" y="2249"/>
                  </a:lnTo>
                  <a:lnTo>
                    <a:pt x="1727" y="2212"/>
                  </a:lnTo>
                  <a:lnTo>
                    <a:pt x="1817" y="2165"/>
                  </a:lnTo>
                  <a:lnTo>
                    <a:pt x="1901" y="2111"/>
                  </a:lnTo>
                  <a:lnTo>
                    <a:pt x="1979" y="2048"/>
                  </a:lnTo>
                  <a:lnTo>
                    <a:pt x="2048" y="1977"/>
                  </a:lnTo>
                  <a:lnTo>
                    <a:pt x="2111" y="1899"/>
                  </a:lnTo>
                  <a:lnTo>
                    <a:pt x="2167" y="1815"/>
                  </a:lnTo>
                  <a:lnTo>
                    <a:pt x="2214" y="1726"/>
                  </a:lnTo>
                  <a:lnTo>
                    <a:pt x="2251" y="1631"/>
                  </a:lnTo>
                  <a:lnTo>
                    <a:pt x="2279" y="1532"/>
                  </a:lnTo>
                  <a:lnTo>
                    <a:pt x="2296" y="1430"/>
                  </a:lnTo>
                  <a:lnTo>
                    <a:pt x="2301" y="1324"/>
                  </a:lnTo>
                  <a:lnTo>
                    <a:pt x="2296" y="1216"/>
                  </a:lnTo>
                  <a:lnTo>
                    <a:pt x="2279" y="1113"/>
                  </a:lnTo>
                  <a:lnTo>
                    <a:pt x="2251" y="1014"/>
                  </a:lnTo>
                  <a:lnTo>
                    <a:pt x="2214" y="920"/>
                  </a:lnTo>
                  <a:lnTo>
                    <a:pt x="2167" y="830"/>
                  </a:lnTo>
                  <a:lnTo>
                    <a:pt x="2111" y="746"/>
                  </a:lnTo>
                  <a:lnTo>
                    <a:pt x="2048" y="668"/>
                  </a:lnTo>
                  <a:lnTo>
                    <a:pt x="1979" y="597"/>
                  </a:lnTo>
                  <a:lnTo>
                    <a:pt x="1901" y="534"/>
                  </a:lnTo>
                  <a:lnTo>
                    <a:pt x="1817" y="480"/>
                  </a:lnTo>
                  <a:lnTo>
                    <a:pt x="1727" y="434"/>
                  </a:lnTo>
                  <a:lnTo>
                    <a:pt x="1632" y="396"/>
                  </a:lnTo>
                  <a:lnTo>
                    <a:pt x="1534" y="368"/>
                  </a:lnTo>
                  <a:lnTo>
                    <a:pt x="1429" y="352"/>
                  </a:lnTo>
                  <a:lnTo>
                    <a:pt x="1323" y="346"/>
                  </a:lnTo>
                  <a:close/>
                  <a:moveTo>
                    <a:pt x="1323" y="0"/>
                  </a:moveTo>
                  <a:lnTo>
                    <a:pt x="1444" y="5"/>
                  </a:lnTo>
                  <a:lnTo>
                    <a:pt x="1562" y="22"/>
                  </a:lnTo>
                  <a:lnTo>
                    <a:pt x="1675" y="48"/>
                  </a:lnTo>
                  <a:lnTo>
                    <a:pt x="1785" y="84"/>
                  </a:lnTo>
                  <a:lnTo>
                    <a:pt x="1890" y="128"/>
                  </a:lnTo>
                  <a:lnTo>
                    <a:pt x="1990" y="180"/>
                  </a:lnTo>
                  <a:lnTo>
                    <a:pt x="2087" y="242"/>
                  </a:lnTo>
                  <a:lnTo>
                    <a:pt x="2176" y="311"/>
                  </a:lnTo>
                  <a:lnTo>
                    <a:pt x="2258" y="387"/>
                  </a:lnTo>
                  <a:lnTo>
                    <a:pt x="2335" y="471"/>
                  </a:lnTo>
                  <a:lnTo>
                    <a:pt x="2404" y="560"/>
                  </a:lnTo>
                  <a:lnTo>
                    <a:pt x="2465" y="655"/>
                  </a:lnTo>
                  <a:lnTo>
                    <a:pt x="2519" y="756"/>
                  </a:lnTo>
                  <a:lnTo>
                    <a:pt x="2564" y="862"/>
                  </a:lnTo>
                  <a:lnTo>
                    <a:pt x="2599" y="972"/>
                  </a:lnTo>
                  <a:lnTo>
                    <a:pt x="2625" y="1085"/>
                  </a:lnTo>
                  <a:lnTo>
                    <a:pt x="2640" y="1203"/>
                  </a:lnTo>
                  <a:lnTo>
                    <a:pt x="2646" y="1324"/>
                  </a:lnTo>
                  <a:lnTo>
                    <a:pt x="2640" y="1443"/>
                  </a:lnTo>
                  <a:lnTo>
                    <a:pt x="2625" y="1560"/>
                  </a:lnTo>
                  <a:lnTo>
                    <a:pt x="2599" y="1674"/>
                  </a:lnTo>
                  <a:lnTo>
                    <a:pt x="2564" y="1783"/>
                  </a:lnTo>
                  <a:lnTo>
                    <a:pt x="2519" y="1890"/>
                  </a:lnTo>
                  <a:lnTo>
                    <a:pt x="2465" y="1990"/>
                  </a:lnTo>
                  <a:lnTo>
                    <a:pt x="2404" y="2085"/>
                  </a:lnTo>
                  <a:lnTo>
                    <a:pt x="2335" y="2174"/>
                  </a:lnTo>
                  <a:lnTo>
                    <a:pt x="2258" y="2258"/>
                  </a:lnTo>
                  <a:lnTo>
                    <a:pt x="2176" y="2335"/>
                  </a:lnTo>
                  <a:lnTo>
                    <a:pt x="2087" y="2403"/>
                  </a:lnTo>
                  <a:lnTo>
                    <a:pt x="1990" y="2465"/>
                  </a:lnTo>
                  <a:lnTo>
                    <a:pt x="1890" y="2517"/>
                  </a:lnTo>
                  <a:lnTo>
                    <a:pt x="1785" y="2562"/>
                  </a:lnTo>
                  <a:lnTo>
                    <a:pt x="1675" y="2597"/>
                  </a:lnTo>
                  <a:lnTo>
                    <a:pt x="1562" y="2623"/>
                  </a:lnTo>
                  <a:lnTo>
                    <a:pt x="1444" y="2640"/>
                  </a:lnTo>
                  <a:lnTo>
                    <a:pt x="1323" y="2645"/>
                  </a:lnTo>
                  <a:lnTo>
                    <a:pt x="1204" y="2640"/>
                  </a:lnTo>
                  <a:lnTo>
                    <a:pt x="1086" y="2623"/>
                  </a:lnTo>
                  <a:lnTo>
                    <a:pt x="973" y="2597"/>
                  </a:lnTo>
                  <a:lnTo>
                    <a:pt x="863" y="2562"/>
                  </a:lnTo>
                  <a:lnTo>
                    <a:pt x="757" y="2517"/>
                  </a:lnTo>
                  <a:lnTo>
                    <a:pt x="656" y="2465"/>
                  </a:lnTo>
                  <a:lnTo>
                    <a:pt x="561" y="2403"/>
                  </a:lnTo>
                  <a:lnTo>
                    <a:pt x="472" y="2335"/>
                  </a:lnTo>
                  <a:lnTo>
                    <a:pt x="388" y="2258"/>
                  </a:lnTo>
                  <a:lnTo>
                    <a:pt x="311" y="2174"/>
                  </a:lnTo>
                  <a:lnTo>
                    <a:pt x="242" y="2085"/>
                  </a:lnTo>
                  <a:lnTo>
                    <a:pt x="181" y="1990"/>
                  </a:lnTo>
                  <a:lnTo>
                    <a:pt x="127" y="1890"/>
                  </a:lnTo>
                  <a:lnTo>
                    <a:pt x="82" y="1783"/>
                  </a:lnTo>
                  <a:lnTo>
                    <a:pt x="47" y="1674"/>
                  </a:lnTo>
                  <a:lnTo>
                    <a:pt x="21" y="1560"/>
                  </a:lnTo>
                  <a:lnTo>
                    <a:pt x="6" y="1443"/>
                  </a:lnTo>
                  <a:lnTo>
                    <a:pt x="0" y="1324"/>
                  </a:lnTo>
                  <a:lnTo>
                    <a:pt x="6" y="1203"/>
                  </a:lnTo>
                  <a:lnTo>
                    <a:pt x="21" y="1085"/>
                  </a:lnTo>
                  <a:lnTo>
                    <a:pt x="47" y="972"/>
                  </a:lnTo>
                  <a:lnTo>
                    <a:pt x="82" y="862"/>
                  </a:lnTo>
                  <a:lnTo>
                    <a:pt x="127" y="756"/>
                  </a:lnTo>
                  <a:lnTo>
                    <a:pt x="181" y="655"/>
                  </a:lnTo>
                  <a:lnTo>
                    <a:pt x="242" y="560"/>
                  </a:lnTo>
                  <a:lnTo>
                    <a:pt x="311" y="471"/>
                  </a:lnTo>
                  <a:lnTo>
                    <a:pt x="388" y="387"/>
                  </a:lnTo>
                  <a:lnTo>
                    <a:pt x="472" y="311"/>
                  </a:lnTo>
                  <a:lnTo>
                    <a:pt x="561" y="242"/>
                  </a:lnTo>
                  <a:lnTo>
                    <a:pt x="656" y="180"/>
                  </a:lnTo>
                  <a:lnTo>
                    <a:pt x="757" y="128"/>
                  </a:lnTo>
                  <a:lnTo>
                    <a:pt x="863" y="84"/>
                  </a:lnTo>
                  <a:lnTo>
                    <a:pt x="973" y="48"/>
                  </a:lnTo>
                  <a:lnTo>
                    <a:pt x="1086" y="22"/>
                  </a:lnTo>
                  <a:lnTo>
                    <a:pt x="1204" y="5"/>
                  </a:lnTo>
                  <a:lnTo>
                    <a:pt x="13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cxnSp>
        <p:nvCxnSpPr>
          <p:cNvPr id="94" name="Elbow Connector 93"/>
          <p:cNvCxnSpPr/>
          <p:nvPr/>
        </p:nvCxnSpPr>
        <p:spPr>
          <a:xfrm rot="10800000" flipV="1">
            <a:off x="6922909" y="3327709"/>
            <a:ext cx="1735920" cy="962671"/>
          </a:xfrm>
          <a:prstGeom prst="bentConnector3">
            <a:avLst>
              <a:gd name="adj1" fmla="val 2732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/>
          <p:cNvCxnSpPr/>
          <p:nvPr/>
        </p:nvCxnSpPr>
        <p:spPr>
          <a:xfrm rot="10800000">
            <a:off x="7684714" y="4784818"/>
            <a:ext cx="974117" cy="636110"/>
          </a:xfrm>
          <a:prstGeom prst="bentConnector3">
            <a:avLst>
              <a:gd name="adj1" fmla="val 50000"/>
            </a:avLst>
          </a:prstGeom>
          <a:ln w="31750">
            <a:solidFill>
              <a:schemeClr val="tx1">
                <a:alpha val="33000"/>
              </a:schemeClr>
            </a:solidFill>
            <a:prstDash val="sysDash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/>
          <p:cNvSpPr/>
          <p:nvPr/>
        </p:nvSpPr>
        <p:spPr>
          <a:xfrm>
            <a:off x="9013512" y="5733820"/>
            <a:ext cx="2531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1400" dirty="0">
                <a:solidFill>
                  <a:prstClr val="white">
                    <a:lumMod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9013512" y="5341275"/>
            <a:ext cx="2531987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236693378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85000"/>
                    <a:lumOff val="15000"/>
                  </a:schemeClr>
                </a:solidFill>
              </a:rPr>
              <a:t>Free 3D Tetris Cube Diagram for PowerPoint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342800" y="1779884"/>
            <a:ext cx="3793760" cy="4119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08654" y="1780519"/>
            <a:ext cx="1043545" cy="104354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44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68966" y="2501294"/>
            <a:ext cx="31717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This is a sample text.  Insert your desired text here. </a:t>
            </a:r>
          </a:p>
        </p:txBody>
      </p:sp>
      <p:sp>
        <p:nvSpPr>
          <p:cNvPr id="6" name="Rectangle 5"/>
          <p:cNvSpPr/>
          <p:nvPr/>
        </p:nvSpPr>
        <p:spPr>
          <a:xfrm>
            <a:off x="7668966" y="1987006"/>
            <a:ext cx="31717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957628" y="4503147"/>
            <a:ext cx="4706324" cy="1657719"/>
            <a:chOff x="3524752" y="4580881"/>
            <a:chExt cx="4803600" cy="1691983"/>
          </a:xfrm>
        </p:grpSpPr>
        <p:sp>
          <p:nvSpPr>
            <p:cNvPr id="33" name="Oval 32"/>
            <p:cNvSpPr/>
            <p:nvPr/>
          </p:nvSpPr>
          <p:spPr>
            <a:xfrm rot="19704127">
              <a:off x="4962272" y="4823885"/>
              <a:ext cx="3366080" cy="1448979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16000"/>
                    <a:alpha val="49000"/>
                  </a:schemeClr>
                </a:gs>
                <a:gs pos="100000">
                  <a:schemeClr val="bg1">
                    <a:alpha val="0"/>
                    <a:lumMod val="0"/>
                    <a:lumOff val="10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60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 rot="2437725">
              <a:off x="3524752" y="4580881"/>
              <a:ext cx="3438983" cy="1668270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16000"/>
                    <a:alpha val="44000"/>
                  </a:schemeClr>
                </a:gs>
                <a:gs pos="100000">
                  <a:schemeClr val="bg1">
                    <a:alpha val="0"/>
                    <a:lumMod val="0"/>
                    <a:lumOff val="10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600" kern="0">
                <a:solidFill>
                  <a:sysClr val="window" lastClr="FFFFFF"/>
                </a:solidFill>
                <a:latin typeface="Calibri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331207" y="1471797"/>
            <a:ext cx="4288089" cy="4727537"/>
            <a:chOff x="3902172" y="1482598"/>
            <a:chExt cx="4384480" cy="483380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0" name="Freeform 6"/>
            <p:cNvSpPr>
              <a:spLocks/>
            </p:cNvSpPr>
            <p:nvPr/>
          </p:nvSpPr>
          <p:spPr bwMode="auto">
            <a:xfrm>
              <a:off x="3902172" y="2192845"/>
              <a:ext cx="1889614" cy="4123561"/>
            </a:xfrm>
            <a:custGeom>
              <a:avLst/>
              <a:gdLst>
                <a:gd name="T0" fmla="*/ 0 w 3019"/>
                <a:gd name="T1" fmla="*/ 0 h 6398"/>
                <a:gd name="T2" fmla="*/ 3019 w 3019"/>
                <a:gd name="T3" fmla="*/ 2016 h 6398"/>
                <a:gd name="T4" fmla="*/ 2999 w 3019"/>
                <a:gd name="T5" fmla="*/ 6398 h 6398"/>
                <a:gd name="T6" fmla="*/ 323 w 3019"/>
                <a:gd name="T7" fmla="*/ 3818 h 6398"/>
                <a:gd name="T8" fmla="*/ 0 w 3019"/>
                <a:gd name="T9" fmla="*/ 0 h 6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9" h="6398">
                  <a:moveTo>
                    <a:pt x="0" y="0"/>
                  </a:moveTo>
                  <a:lnTo>
                    <a:pt x="3019" y="2016"/>
                  </a:lnTo>
                  <a:lnTo>
                    <a:pt x="2999" y="6398"/>
                  </a:lnTo>
                  <a:lnTo>
                    <a:pt x="323" y="38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5779268" y="2487386"/>
              <a:ext cx="2507384" cy="3829020"/>
            </a:xfrm>
            <a:custGeom>
              <a:avLst/>
              <a:gdLst>
                <a:gd name="T0" fmla="*/ 4006 w 4006"/>
                <a:gd name="T1" fmla="*/ 0 h 5941"/>
                <a:gd name="T2" fmla="*/ 3410 w 4006"/>
                <a:gd name="T3" fmla="*/ 3889 h 5941"/>
                <a:gd name="T4" fmla="*/ 0 w 4006"/>
                <a:gd name="T5" fmla="*/ 5941 h 5941"/>
                <a:gd name="T6" fmla="*/ 20 w 4006"/>
                <a:gd name="T7" fmla="*/ 1559 h 5941"/>
                <a:gd name="T8" fmla="*/ 4006 w 4006"/>
                <a:gd name="T9" fmla="*/ 0 h 5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06" h="5941">
                  <a:moveTo>
                    <a:pt x="4006" y="0"/>
                  </a:moveTo>
                  <a:lnTo>
                    <a:pt x="3410" y="3889"/>
                  </a:lnTo>
                  <a:lnTo>
                    <a:pt x="0" y="5941"/>
                  </a:lnTo>
                  <a:lnTo>
                    <a:pt x="20" y="1559"/>
                  </a:lnTo>
                  <a:lnTo>
                    <a:pt x="40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Freeform 8"/>
            <p:cNvSpPr>
              <a:spLocks/>
            </p:cNvSpPr>
            <p:nvPr/>
          </p:nvSpPr>
          <p:spPr bwMode="auto">
            <a:xfrm>
              <a:off x="3902172" y="1482598"/>
              <a:ext cx="4384480" cy="2009575"/>
            </a:xfrm>
            <a:custGeom>
              <a:avLst/>
              <a:gdLst>
                <a:gd name="T0" fmla="*/ 3672 w 7005"/>
                <a:gd name="T1" fmla="*/ 0 h 3118"/>
                <a:gd name="T2" fmla="*/ 7005 w 7005"/>
                <a:gd name="T3" fmla="*/ 1559 h 3118"/>
                <a:gd name="T4" fmla="*/ 3019 w 7005"/>
                <a:gd name="T5" fmla="*/ 3118 h 3118"/>
                <a:gd name="T6" fmla="*/ 0 w 7005"/>
                <a:gd name="T7" fmla="*/ 1102 h 3118"/>
                <a:gd name="T8" fmla="*/ 3672 w 7005"/>
                <a:gd name="T9" fmla="*/ 0 h 3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5" h="3118">
                  <a:moveTo>
                    <a:pt x="3672" y="0"/>
                  </a:moveTo>
                  <a:lnTo>
                    <a:pt x="7005" y="1559"/>
                  </a:lnTo>
                  <a:lnTo>
                    <a:pt x="3019" y="3118"/>
                  </a:lnTo>
                  <a:lnTo>
                    <a:pt x="0" y="1102"/>
                  </a:lnTo>
                  <a:lnTo>
                    <a:pt x="36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3" name="Freeform 9"/>
          <p:cNvSpPr>
            <a:spLocks/>
          </p:cNvSpPr>
          <p:nvPr/>
        </p:nvSpPr>
        <p:spPr bwMode="auto">
          <a:xfrm>
            <a:off x="1404060" y="3086659"/>
            <a:ext cx="1059666" cy="1913943"/>
          </a:xfrm>
          <a:custGeom>
            <a:avLst/>
            <a:gdLst>
              <a:gd name="T0" fmla="*/ 0 w 1728"/>
              <a:gd name="T1" fmla="*/ 0 h 3031"/>
              <a:gd name="T2" fmla="*/ 1705 w 1728"/>
              <a:gd name="T3" fmla="*/ 1334 h 3031"/>
              <a:gd name="T4" fmla="*/ 1728 w 1728"/>
              <a:gd name="T5" fmla="*/ 2593 h 3031"/>
              <a:gd name="T6" fmla="*/ 818 w 1728"/>
              <a:gd name="T7" fmla="*/ 1795 h 3031"/>
              <a:gd name="T8" fmla="*/ 900 w 1728"/>
              <a:gd name="T9" fmla="*/ 3031 h 3031"/>
              <a:gd name="T10" fmla="*/ 198 w 1728"/>
              <a:gd name="T11" fmla="*/ 2356 h 3031"/>
              <a:gd name="T12" fmla="*/ 0 w 1728"/>
              <a:gd name="T13" fmla="*/ 0 h 3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28" h="3031">
                <a:moveTo>
                  <a:pt x="0" y="0"/>
                </a:moveTo>
                <a:lnTo>
                  <a:pt x="1705" y="1334"/>
                </a:lnTo>
                <a:lnTo>
                  <a:pt x="1728" y="2593"/>
                </a:lnTo>
                <a:lnTo>
                  <a:pt x="818" y="1795"/>
                </a:lnTo>
                <a:lnTo>
                  <a:pt x="900" y="3031"/>
                </a:lnTo>
                <a:lnTo>
                  <a:pt x="198" y="235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7000"/>
                  <a:lumOff val="3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" name="Freeform 11"/>
          <p:cNvSpPr>
            <a:spLocks/>
          </p:cNvSpPr>
          <p:nvPr/>
        </p:nvSpPr>
        <p:spPr bwMode="auto">
          <a:xfrm>
            <a:off x="1982337" y="4379249"/>
            <a:ext cx="1187830" cy="1824277"/>
          </a:xfrm>
          <a:custGeom>
            <a:avLst/>
            <a:gdLst>
              <a:gd name="T0" fmla="*/ 0 w 1937"/>
              <a:gd name="T1" fmla="*/ 0 h 2889"/>
              <a:gd name="T2" fmla="*/ 1926 w 1937"/>
              <a:gd name="T3" fmla="*/ 1687 h 2889"/>
              <a:gd name="T4" fmla="*/ 1937 w 1937"/>
              <a:gd name="T5" fmla="*/ 1682 h 2889"/>
              <a:gd name="T6" fmla="*/ 1931 w 1937"/>
              <a:gd name="T7" fmla="*/ 2889 h 2889"/>
              <a:gd name="T8" fmla="*/ 71 w 1937"/>
              <a:gd name="T9" fmla="*/ 1096 h 2889"/>
              <a:gd name="T10" fmla="*/ 0 w 1937"/>
              <a:gd name="T11" fmla="*/ 0 h 28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37" h="2889">
                <a:moveTo>
                  <a:pt x="0" y="0"/>
                </a:moveTo>
                <a:lnTo>
                  <a:pt x="1926" y="1687"/>
                </a:lnTo>
                <a:lnTo>
                  <a:pt x="1937" y="1682"/>
                </a:lnTo>
                <a:lnTo>
                  <a:pt x="1931" y="2889"/>
                </a:lnTo>
                <a:lnTo>
                  <a:pt x="71" y="109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7000"/>
                  <a:lumOff val="3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Freeform 12"/>
          <p:cNvSpPr>
            <a:spLocks/>
          </p:cNvSpPr>
          <p:nvPr/>
        </p:nvSpPr>
        <p:spPr bwMode="auto">
          <a:xfrm>
            <a:off x="2516463" y="3983326"/>
            <a:ext cx="657999" cy="1376574"/>
          </a:xfrm>
          <a:custGeom>
            <a:avLst/>
            <a:gdLst>
              <a:gd name="T0" fmla="*/ 0 w 1073"/>
              <a:gd name="T1" fmla="*/ 0 h 2180"/>
              <a:gd name="T2" fmla="*/ 1057 w 1073"/>
              <a:gd name="T3" fmla="*/ 846 h 2180"/>
              <a:gd name="T4" fmla="*/ 1073 w 1073"/>
              <a:gd name="T5" fmla="*/ 839 h 2180"/>
              <a:gd name="T6" fmla="*/ 1066 w 1073"/>
              <a:gd name="T7" fmla="*/ 2180 h 2180"/>
              <a:gd name="T8" fmla="*/ 23 w 1073"/>
              <a:gd name="T9" fmla="*/ 1268 h 2180"/>
              <a:gd name="T10" fmla="*/ 0 w 1073"/>
              <a:gd name="T11" fmla="*/ 0 h 2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73" h="2180">
                <a:moveTo>
                  <a:pt x="0" y="0"/>
                </a:moveTo>
                <a:lnTo>
                  <a:pt x="1057" y="846"/>
                </a:lnTo>
                <a:lnTo>
                  <a:pt x="1073" y="839"/>
                </a:lnTo>
                <a:lnTo>
                  <a:pt x="1066" y="2180"/>
                </a:lnTo>
                <a:lnTo>
                  <a:pt x="23" y="126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7000"/>
                  <a:lumOff val="3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Freeform 14"/>
          <p:cNvSpPr>
            <a:spLocks/>
          </p:cNvSpPr>
          <p:nvPr/>
        </p:nvSpPr>
        <p:spPr bwMode="auto">
          <a:xfrm>
            <a:off x="4692823" y="3404912"/>
            <a:ext cx="788004" cy="1852692"/>
          </a:xfrm>
          <a:custGeom>
            <a:avLst/>
            <a:gdLst>
              <a:gd name="T0" fmla="*/ 1285 w 1285"/>
              <a:gd name="T1" fmla="*/ 0 h 2934"/>
              <a:gd name="T2" fmla="*/ 921 w 1285"/>
              <a:gd name="T3" fmla="*/ 2380 h 2934"/>
              <a:gd name="T4" fmla="*/ 0 w 1285"/>
              <a:gd name="T5" fmla="*/ 2934 h 2934"/>
              <a:gd name="T6" fmla="*/ 118 w 1285"/>
              <a:gd name="T7" fmla="*/ 1800 h 2934"/>
              <a:gd name="T8" fmla="*/ 118 w 1285"/>
              <a:gd name="T9" fmla="*/ 1800 h 2934"/>
              <a:gd name="T10" fmla="*/ 130 w 1285"/>
              <a:gd name="T11" fmla="*/ 1698 h 2934"/>
              <a:gd name="T12" fmla="*/ 130 w 1285"/>
              <a:gd name="T13" fmla="*/ 1700 h 2934"/>
              <a:gd name="T14" fmla="*/ 246 w 1285"/>
              <a:gd name="T15" fmla="*/ 480 h 2934"/>
              <a:gd name="T16" fmla="*/ 1285 w 1285"/>
              <a:gd name="T17" fmla="*/ 0 h 2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85" h="2934">
                <a:moveTo>
                  <a:pt x="1285" y="0"/>
                </a:moveTo>
                <a:lnTo>
                  <a:pt x="921" y="2380"/>
                </a:lnTo>
                <a:lnTo>
                  <a:pt x="0" y="2934"/>
                </a:lnTo>
                <a:lnTo>
                  <a:pt x="118" y="1800"/>
                </a:lnTo>
                <a:lnTo>
                  <a:pt x="118" y="1800"/>
                </a:lnTo>
                <a:lnTo>
                  <a:pt x="130" y="1698"/>
                </a:lnTo>
                <a:lnTo>
                  <a:pt x="130" y="1700"/>
                </a:lnTo>
                <a:lnTo>
                  <a:pt x="246" y="480"/>
                </a:lnTo>
                <a:lnTo>
                  <a:pt x="1285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61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5"/>
          <p:cNvSpPr>
            <a:spLocks/>
          </p:cNvSpPr>
          <p:nvPr/>
        </p:nvSpPr>
        <p:spPr bwMode="auto">
          <a:xfrm>
            <a:off x="3170169" y="2452046"/>
            <a:ext cx="2452929" cy="2910381"/>
          </a:xfrm>
          <a:custGeom>
            <a:avLst/>
            <a:gdLst>
              <a:gd name="T0" fmla="*/ 4000 w 4000"/>
              <a:gd name="T1" fmla="*/ 0 h 4609"/>
              <a:gd name="T2" fmla="*/ 3788 w 4000"/>
              <a:gd name="T3" fmla="*/ 1382 h 4609"/>
              <a:gd name="T4" fmla="*/ 2629 w 4000"/>
              <a:gd name="T5" fmla="*/ 1918 h 4609"/>
              <a:gd name="T6" fmla="*/ 2499 w 4000"/>
              <a:gd name="T7" fmla="*/ 3271 h 4609"/>
              <a:gd name="T8" fmla="*/ 5 w 4000"/>
              <a:gd name="T9" fmla="*/ 4609 h 4609"/>
              <a:gd name="T10" fmla="*/ 0 w 4000"/>
              <a:gd name="T11" fmla="*/ 4605 h 4609"/>
              <a:gd name="T12" fmla="*/ 7 w 4000"/>
              <a:gd name="T13" fmla="*/ 3264 h 4609"/>
              <a:gd name="T14" fmla="*/ 1467 w 4000"/>
              <a:gd name="T15" fmla="*/ 2580 h 4609"/>
              <a:gd name="T16" fmla="*/ 1569 w 4000"/>
              <a:gd name="T17" fmla="*/ 950 h 4609"/>
              <a:gd name="T18" fmla="*/ 4000 w 4000"/>
              <a:gd name="T19" fmla="*/ 0 h 4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00" h="4609">
                <a:moveTo>
                  <a:pt x="4000" y="0"/>
                </a:moveTo>
                <a:lnTo>
                  <a:pt x="3788" y="1382"/>
                </a:lnTo>
                <a:lnTo>
                  <a:pt x="2629" y="1918"/>
                </a:lnTo>
                <a:lnTo>
                  <a:pt x="2499" y="3271"/>
                </a:lnTo>
                <a:lnTo>
                  <a:pt x="5" y="4609"/>
                </a:lnTo>
                <a:lnTo>
                  <a:pt x="0" y="4605"/>
                </a:lnTo>
                <a:lnTo>
                  <a:pt x="7" y="3264"/>
                </a:lnTo>
                <a:lnTo>
                  <a:pt x="1467" y="2580"/>
                </a:lnTo>
                <a:lnTo>
                  <a:pt x="1569" y="950"/>
                </a:lnTo>
                <a:lnTo>
                  <a:pt x="400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0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Freeform 16"/>
          <p:cNvSpPr>
            <a:spLocks/>
          </p:cNvSpPr>
          <p:nvPr/>
        </p:nvSpPr>
        <p:spPr bwMode="auto">
          <a:xfrm>
            <a:off x="3166490" y="4597733"/>
            <a:ext cx="1528175" cy="1605792"/>
          </a:xfrm>
          <a:custGeom>
            <a:avLst/>
            <a:gdLst>
              <a:gd name="T0" fmla="*/ 2492 w 2492"/>
              <a:gd name="T1" fmla="*/ 0 h 2543"/>
              <a:gd name="T2" fmla="*/ 2373 w 2492"/>
              <a:gd name="T3" fmla="*/ 1116 h 2543"/>
              <a:gd name="T4" fmla="*/ 0 w 2492"/>
              <a:gd name="T5" fmla="*/ 2543 h 2543"/>
              <a:gd name="T6" fmla="*/ 6 w 2492"/>
              <a:gd name="T7" fmla="*/ 1336 h 2543"/>
              <a:gd name="T8" fmla="*/ 2492 w 2492"/>
              <a:gd name="T9" fmla="*/ 0 h 2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92" h="2543">
                <a:moveTo>
                  <a:pt x="2492" y="0"/>
                </a:moveTo>
                <a:lnTo>
                  <a:pt x="2373" y="1116"/>
                </a:lnTo>
                <a:lnTo>
                  <a:pt x="0" y="2543"/>
                </a:lnTo>
                <a:lnTo>
                  <a:pt x="6" y="1336"/>
                </a:lnTo>
                <a:lnTo>
                  <a:pt x="2492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61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Freeform 17"/>
          <p:cNvSpPr>
            <a:spLocks/>
          </p:cNvSpPr>
          <p:nvPr/>
        </p:nvSpPr>
        <p:spPr bwMode="auto">
          <a:xfrm>
            <a:off x="3443670" y="2110428"/>
            <a:ext cx="2179427" cy="941501"/>
          </a:xfrm>
          <a:custGeom>
            <a:avLst/>
            <a:gdLst>
              <a:gd name="T0" fmla="*/ 2399 w 3554"/>
              <a:gd name="T1" fmla="*/ 0 h 1491"/>
              <a:gd name="T2" fmla="*/ 3554 w 3554"/>
              <a:gd name="T3" fmla="*/ 541 h 1491"/>
              <a:gd name="T4" fmla="*/ 1123 w 3554"/>
              <a:gd name="T5" fmla="*/ 1491 h 1491"/>
              <a:gd name="T6" fmla="*/ 1123 w 3554"/>
              <a:gd name="T7" fmla="*/ 1480 h 1491"/>
              <a:gd name="T8" fmla="*/ 0 w 3554"/>
              <a:gd name="T9" fmla="*/ 821 h 1491"/>
              <a:gd name="T10" fmla="*/ 2399 w 3554"/>
              <a:gd name="T11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554" h="1491">
                <a:moveTo>
                  <a:pt x="2399" y="0"/>
                </a:moveTo>
                <a:lnTo>
                  <a:pt x="3554" y="541"/>
                </a:lnTo>
                <a:lnTo>
                  <a:pt x="1123" y="1491"/>
                </a:lnTo>
                <a:lnTo>
                  <a:pt x="1123" y="1480"/>
                </a:lnTo>
                <a:lnTo>
                  <a:pt x="0" y="821"/>
                </a:lnTo>
                <a:lnTo>
                  <a:pt x="2399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13500000" scaled="1"/>
          </a:gra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Freeform 19"/>
          <p:cNvSpPr>
            <a:spLocks/>
          </p:cNvSpPr>
          <p:nvPr/>
        </p:nvSpPr>
        <p:spPr bwMode="auto">
          <a:xfrm>
            <a:off x="2216591" y="1467606"/>
            <a:ext cx="2611756" cy="1116415"/>
          </a:xfrm>
          <a:custGeom>
            <a:avLst/>
            <a:gdLst>
              <a:gd name="T0" fmla="*/ 2222 w 4259"/>
              <a:gd name="T1" fmla="*/ 0 h 1768"/>
              <a:gd name="T2" fmla="*/ 4259 w 4259"/>
              <a:gd name="T3" fmla="*/ 952 h 1768"/>
              <a:gd name="T4" fmla="*/ 1878 w 4259"/>
              <a:gd name="T5" fmla="*/ 1768 h 1768"/>
              <a:gd name="T6" fmla="*/ 0 w 4259"/>
              <a:gd name="T7" fmla="*/ 666 h 1768"/>
              <a:gd name="T8" fmla="*/ 2222 w 4259"/>
              <a:gd name="T9" fmla="*/ 0 h 1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9" h="1768">
                <a:moveTo>
                  <a:pt x="2222" y="0"/>
                </a:moveTo>
                <a:lnTo>
                  <a:pt x="4259" y="952"/>
                </a:lnTo>
                <a:lnTo>
                  <a:pt x="1878" y="1768"/>
                </a:lnTo>
                <a:lnTo>
                  <a:pt x="0" y="666"/>
                </a:lnTo>
                <a:lnTo>
                  <a:pt x="2222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13500000" scaled="1"/>
          </a:gra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23762" y="3374995"/>
            <a:ext cx="755335" cy="707886"/>
          </a:xfrm>
          <a:prstGeom prst="rect">
            <a:avLst/>
          </a:prstGeom>
          <a:noFill/>
          <a:scene3d>
            <a:camera prst="perspectiveContrastingLeftFacing">
              <a:rot lat="2400000" lon="3000000" rev="21594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920345" y="4632636"/>
            <a:ext cx="755335" cy="707886"/>
          </a:xfrm>
          <a:prstGeom prst="rect">
            <a:avLst/>
          </a:prstGeom>
          <a:noFill/>
          <a:scene3d>
            <a:camera prst="perspectiveContrastingLeftFacing">
              <a:rot lat="2400000" lon="3000000" rev="21594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03</a:t>
            </a:r>
          </a:p>
        </p:txBody>
      </p:sp>
      <p:sp>
        <p:nvSpPr>
          <p:cNvPr id="27" name="TextBox 26"/>
          <p:cNvSpPr txBox="1"/>
          <p:nvPr/>
        </p:nvSpPr>
        <p:spPr>
          <a:xfrm rot="198355">
            <a:off x="4741392" y="3623463"/>
            <a:ext cx="755335" cy="707886"/>
          </a:xfrm>
          <a:prstGeom prst="rect">
            <a:avLst/>
          </a:prstGeom>
          <a:noFill/>
          <a:scene3d>
            <a:camera prst="perspectiveContrastingRightFacing" fov="0">
              <a:rot lat="1200000" lon="18300000" rev="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05</a:t>
            </a:r>
          </a:p>
        </p:txBody>
      </p:sp>
      <p:sp>
        <p:nvSpPr>
          <p:cNvPr id="28" name="TextBox 27"/>
          <p:cNvSpPr txBox="1"/>
          <p:nvPr/>
        </p:nvSpPr>
        <p:spPr>
          <a:xfrm rot="198355">
            <a:off x="3147516" y="4379968"/>
            <a:ext cx="813043" cy="769441"/>
          </a:xfrm>
          <a:prstGeom prst="rect">
            <a:avLst/>
          </a:prstGeom>
          <a:noFill/>
          <a:scene3d>
            <a:camera prst="perspectiveContrastingRightFacing" fov="0">
              <a:rot lat="1200000" lon="18300000" rev="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4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04</a:t>
            </a:r>
          </a:p>
        </p:txBody>
      </p:sp>
      <p:sp>
        <p:nvSpPr>
          <p:cNvPr id="29" name="TextBox 28"/>
          <p:cNvSpPr txBox="1"/>
          <p:nvPr/>
        </p:nvSpPr>
        <p:spPr>
          <a:xfrm rot="198355">
            <a:off x="3097585" y="1783123"/>
            <a:ext cx="755335" cy="707886"/>
          </a:xfrm>
          <a:prstGeom prst="rect">
            <a:avLst/>
          </a:prstGeom>
          <a:noFill/>
          <a:scene3d>
            <a:camera prst="isometricOffAxis1Top">
              <a:rot lat="19200000" lon="18600000" rev="3458552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06</a:t>
            </a:r>
          </a:p>
        </p:txBody>
      </p:sp>
      <p:sp>
        <p:nvSpPr>
          <p:cNvPr id="35" name="Freeform 10"/>
          <p:cNvSpPr>
            <a:spLocks/>
          </p:cNvSpPr>
          <p:nvPr/>
        </p:nvSpPr>
        <p:spPr bwMode="auto">
          <a:xfrm>
            <a:off x="1327405" y="2163469"/>
            <a:ext cx="1851348" cy="2275136"/>
          </a:xfrm>
          <a:custGeom>
            <a:avLst/>
            <a:gdLst>
              <a:gd name="T0" fmla="*/ 0 w 3019"/>
              <a:gd name="T1" fmla="*/ 0 h 3603"/>
              <a:gd name="T2" fmla="*/ 3019 w 3019"/>
              <a:gd name="T3" fmla="*/ 2016 h 3603"/>
              <a:gd name="T4" fmla="*/ 3012 w 3019"/>
              <a:gd name="T5" fmla="*/ 3603 h 3603"/>
              <a:gd name="T6" fmla="*/ 3010 w 3019"/>
              <a:gd name="T7" fmla="*/ 3603 h 3603"/>
              <a:gd name="T8" fmla="*/ 1937 w 3019"/>
              <a:gd name="T9" fmla="*/ 2743 h 3603"/>
              <a:gd name="T10" fmla="*/ 1937 w 3019"/>
              <a:gd name="T11" fmla="*/ 2743 h 3603"/>
              <a:gd name="T12" fmla="*/ 111 w 3019"/>
              <a:gd name="T13" fmla="*/ 1316 h 3603"/>
              <a:gd name="T14" fmla="*/ 0 w 3019"/>
              <a:gd name="T15" fmla="*/ 0 h 3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19" h="3603">
                <a:moveTo>
                  <a:pt x="0" y="0"/>
                </a:moveTo>
                <a:lnTo>
                  <a:pt x="3019" y="2016"/>
                </a:lnTo>
                <a:lnTo>
                  <a:pt x="3012" y="3603"/>
                </a:lnTo>
                <a:lnTo>
                  <a:pt x="3010" y="3603"/>
                </a:lnTo>
                <a:lnTo>
                  <a:pt x="1937" y="2743"/>
                </a:lnTo>
                <a:lnTo>
                  <a:pt x="1937" y="2743"/>
                </a:lnTo>
                <a:lnTo>
                  <a:pt x="111" y="131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70000"/>
                  <a:lumOff val="30000"/>
                </a:schemeClr>
              </a:gs>
              <a:gs pos="100000">
                <a:schemeClr val="accent4">
                  <a:lumMod val="100000"/>
                </a:schemeClr>
              </a:gs>
            </a:gsLst>
            <a:lin ang="9000000" scaled="0"/>
            <a:tileRect/>
          </a:gradFill>
          <a:ln w="0">
            <a:solidFill>
              <a:schemeClr val="accent4">
                <a:lumMod val="40000"/>
                <a:lumOff val="60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6" name="Freeform 13"/>
          <p:cNvSpPr>
            <a:spLocks/>
          </p:cNvSpPr>
          <p:nvPr/>
        </p:nvSpPr>
        <p:spPr bwMode="auto">
          <a:xfrm>
            <a:off x="3174461" y="3080976"/>
            <a:ext cx="889801" cy="1357631"/>
          </a:xfrm>
          <a:custGeom>
            <a:avLst/>
            <a:gdLst>
              <a:gd name="T0" fmla="*/ 1449 w 1451"/>
              <a:gd name="T1" fmla="*/ 0 h 2150"/>
              <a:gd name="T2" fmla="*/ 1451 w 1451"/>
              <a:gd name="T3" fmla="*/ 2 h 2150"/>
              <a:gd name="T4" fmla="*/ 1355 w 1451"/>
              <a:gd name="T5" fmla="*/ 1513 h 2150"/>
              <a:gd name="T6" fmla="*/ 0 w 1451"/>
              <a:gd name="T7" fmla="*/ 2150 h 2150"/>
              <a:gd name="T8" fmla="*/ 7 w 1451"/>
              <a:gd name="T9" fmla="*/ 563 h 2150"/>
              <a:gd name="T10" fmla="*/ 1449 w 1451"/>
              <a:gd name="T11" fmla="*/ 0 h 2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51" h="2150">
                <a:moveTo>
                  <a:pt x="1449" y="0"/>
                </a:moveTo>
                <a:lnTo>
                  <a:pt x="1451" y="2"/>
                </a:lnTo>
                <a:lnTo>
                  <a:pt x="1355" y="1513"/>
                </a:lnTo>
                <a:lnTo>
                  <a:pt x="0" y="2150"/>
                </a:lnTo>
                <a:lnTo>
                  <a:pt x="7" y="563"/>
                </a:lnTo>
                <a:lnTo>
                  <a:pt x="1449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7" name="Freeform 18"/>
          <p:cNvSpPr>
            <a:spLocks/>
          </p:cNvSpPr>
          <p:nvPr/>
        </p:nvSpPr>
        <p:spPr bwMode="auto">
          <a:xfrm>
            <a:off x="1327406" y="1915308"/>
            <a:ext cx="2735629" cy="1521177"/>
          </a:xfrm>
          <a:custGeom>
            <a:avLst/>
            <a:gdLst>
              <a:gd name="T0" fmla="*/ 1309 w 4461"/>
              <a:gd name="T1" fmla="*/ 0 h 2409"/>
              <a:gd name="T2" fmla="*/ 4461 w 4461"/>
              <a:gd name="T3" fmla="*/ 1846 h 2409"/>
              <a:gd name="T4" fmla="*/ 3019 w 4461"/>
              <a:gd name="T5" fmla="*/ 2409 h 2409"/>
              <a:gd name="T6" fmla="*/ 0 w 4461"/>
              <a:gd name="T7" fmla="*/ 393 h 2409"/>
              <a:gd name="T8" fmla="*/ 1309 w 4461"/>
              <a:gd name="T9" fmla="*/ 0 h 2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61" h="2409">
                <a:moveTo>
                  <a:pt x="1309" y="0"/>
                </a:moveTo>
                <a:lnTo>
                  <a:pt x="4461" y="1846"/>
                </a:lnTo>
                <a:lnTo>
                  <a:pt x="3019" y="2409"/>
                </a:lnTo>
                <a:lnTo>
                  <a:pt x="0" y="393"/>
                </a:lnTo>
                <a:lnTo>
                  <a:pt x="130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4">
                  <a:lumMod val="88000"/>
                </a:schemeClr>
              </a:gs>
            </a:gsLst>
            <a:lin ang="13500000" scaled="1"/>
            <a:tileRect/>
          </a:gradFill>
          <a:ln w="0">
            <a:solidFill>
              <a:schemeClr val="accent4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352219" y="3301226"/>
            <a:ext cx="755335" cy="707886"/>
          </a:xfrm>
          <a:prstGeom prst="rect">
            <a:avLst/>
          </a:prstGeom>
          <a:noFill/>
          <a:scene3d>
            <a:camera prst="perspectiveContrastingLeftFacing">
              <a:rot lat="2400000" lon="3000000" rev="21594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01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6573662" y="2088659"/>
            <a:ext cx="513526" cy="427262"/>
            <a:chOff x="-4059238" y="1657350"/>
            <a:chExt cx="5207001" cy="4332288"/>
          </a:xfrm>
          <a:solidFill>
            <a:schemeClr val="bg1"/>
          </a:solidFill>
        </p:grpSpPr>
        <p:sp>
          <p:nvSpPr>
            <p:cNvPr id="40" name="Freeform 6"/>
            <p:cNvSpPr>
              <a:spLocks noEditPoints="1"/>
            </p:cNvSpPr>
            <p:nvPr/>
          </p:nvSpPr>
          <p:spPr bwMode="auto">
            <a:xfrm>
              <a:off x="-4059238" y="1657350"/>
              <a:ext cx="5207001" cy="2166938"/>
            </a:xfrm>
            <a:custGeom>
              <a:avLst/>
              <a:gdLst>
                <a:gd name="T0" fmla="*/ 2459 w 6560"/>
                <a:gd name="T1" fmla="*/ 819 h 2730"/>
                <a:gd name="T2" fmla="*/ 4099 w 6560"/>
                <a:gd name="T3" fmla="*/ 546 h 2730"/>
                <a:gd name="T4" fmla="*/ 2459 w 6560"/>
                <a:gd name="T5" fmla="*/ 0 h 2730"/>
                <a:gd name="T6" fmla="*/ 4180 w 6560"/>
                <a:gd name="T7" fmla="*/ 6 h 2730"/>
                <a:gd name="T8" fmla="*/ 4330 w 6560"/>
                <a:gd name="T9" fmla="*/ 50 h 2730"/>
                <a:gd name="T10" fmla="*/ 4459 w 6560"/>
                <a:gd name="T11" fmla="*/ 133 h 2730"/>
                <a:gd name="T12" fmla="*/ 4558 w 6560"/>
                <a:gd name="T13" fmla="*/ 248 h 2730"/>
                <a:gd name="T14" fmla="*/ 4624 w 6560"/>
                <a:gd name="T15" fmla="*/ 387 h 2730"/>
                <a:gd name="T16" fmla="*/ 4646 w 6560"/>
                <a:gd name="T17" fmla="*/ 546 h 2730"/>
                <a:gd name="T18" fmla="*/ 6013 w 6560"/>
                <a:gd name="T19" fmla="*/ 819 h 2730"/>
                <a:gd name="T20" fmla="*/ 6170 w 6560"/>
                <a:gd name="T21" fmla="*/ 842 h 2730"/>
                <a:gd name="T22" fmla="*/ 6311 w 6560"/>
                <a:gd name="T23" fmla="*/ 906 h 2730"/>
                <a:gd name="T24" fmla="*/ 6425 w 6560"/>
                <a:gd name="T25" fmla="*/ 1007 h 2730"/>
                <a:gd name="T26" fmla="*/ 6508 w 6560"/>
                <a:gd name="T27" fmla="*/ 1135 h 2730"/>
                <a:gd name="T28" fmla="*/ 6554 w 6560"/>
                <a:gd name="T29" fmla="*/ 1284 h 2730"/>
                <a:gd name="T30" fmla="*/ 6560 w 6560"/>
                <a:gd name="T31" fmla="*/ 2184 h 2730"/>
                <a:gd name="T32" fmla="*/ 6536 w 6560"/>
                <a:gd name="T33" fmla="*/ 2341 h 2730"/>
                <a:gd name="T34" fmla="*/ 6470 w 6560"/>
                <a:gd name="T35" fmla="*/ 2480 h 2730"/>
                <a:gd name="T36" fmla="*/ 6371 w 6560"/>
                <a:gd name="T37" fmla="*/ 2595 h 2730"/>
                <a:gd name="T38" fmla="*/ 6244 w 6560"/>
                <a:gd name="T39" fmla="*/ 2678 h 2730"/>
                <a:gd name="T40" fmla="*/ 6094 w 6560"/>
                <a:gd name="T41" fmla="*/ 2724 h 2730"/>
                <a:gd name="T42" fmla="*/ 3826 w 6560"/>
                <a:gd name="T43" fmla="*/ 2730 h 2730"/>
                <a:gd name="T44" fmla="*/ 3822 w 6560"/>
                <a:gd name="T45" fmla="*/ 2557 h 2730"/>
                <a:gd name="T46" fmla="*/ 3786 w 6560"/>
                <a:gd name="T47" fmla="*/ 2496 h 2730"/>
                <a:gd name="T48" fmla="*/ 3727 w 6560"/>
                <a:gd name="T49" fmla="*/ 2462 h 2730"/>
                <a:gd name="T50" fmla="*/ 2869 w 6560"/>
                <a:gd name="T51" fmla="*/ 2456 h 2730"/>
                <a:gd name="T52" fmla="*/ 2801 w 6560"/>
                <a:gd name="T53" fmla="*/ 2476 h 2730"/>
                <a:gd name="T54" fmla="*/ 2752 w 6560"/>
                <a:gd name="T55" fmla="*/ 2523 h 2730"/>
                <a:gd name="T56" fmla="*/ 2734 w 6560"/>
                <a:gd name="T57" fmla="*/ 2593 h 2730"/>
                <a:gd name="T58" fmla="*/ 547 w 6560"/>
                <a:gd name="T59" fmla="*/ 2730 h 2730"/>
                <a:gd name="T60" fmla="*/ 388 w 6560"/>
                <a:gd name="T61" fmla="*/ 2706 h 2730"/>
                <a:gd name="T62" fmla="*/ 249 w 6560"/>
                <a:gd name="T63" fmla="*/ 2641 h 2730"/>
                <a:gd name="T64" fmla="*/ 133 w 6560"/>
                <a:gd name="T65" fmla="*/ 2541 h 2730"/>
                <a:gd name="T66" fmla="*/ 52 w 6560"/>
                <a:gd name="T67" fmla="*/ 2414 h 2730"/>
                <a:gd name="T68" fmla="*/ 6 w 6560"/>
                <a:gd name="T69" fmla="*/ 2263 h 2730"/>
                <a:gd name="T70" fmla="*/ 0 w 6560"/>
                <a:gd name="T71" fmla="*/ 1365 h 2730"/>
                <a:gd name="T72" fmla="*/ 24 w 6560"/>
                <a:gd name="T73" fmla="*/ 1206 h 2730"/>
                <a:gd name="T74" fmla="*/ 88 w 6560"/>
                <a:gd name="T75" fmla="*/ 1067 h 2730"/>
                <a:gd name="T76" fmla="*/ 189 w 6560"/>
                <a:gd name="T77" fmla="*/ 952 h 2730"/>
                <a:gd name="T78" fmla="*/ 316 w 6560"/>
                <a:gd name="T79" fmla="*/ 870 h 2730"/>
                <a:gd name="T80" fmla="*/ 466 w 6560"/>
                <a:gd name="T81" fmla="*/ 825 h 2730"/>
                <a:gd name="T82" fmla="*/ 1914 w 6560"/>
                <a:gd name="T83" fmla="*/ 819 h 2730"/>
                <a:gd name="T84" fmla="*/ 1920 w 6560"/>
                <a:gd name="T85" fmla="*/ 465 h 2730"/>
                <a:gd name="T86" fmla="*/ 1964 w 6560"/>
                <a:gd name="T87" fmla="*/ 316 h 2730"/>
                <a:gd name="T88" fmla="*/ 2047 w 6560"/>
                <a:gd name="T89" fmla="*/ 187 h 2730"/>
                <a:gd name="T90" fmla="*/ 2163 w 6560"/>
                <a:gd name="T91" fmla="*/ 87 h 2730"/>
                <a:gd name="T92" fmla="*/ 2302 w 6560"/>
                <a:gd name="T93" fmla="*/ 24 h 2730"/>
                <a:gd name="T94" fmla="*/ 2459 w 6560"/>
                <a:gd name="T95" fmla="*/ 0 h 2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560" h="2730">
                  <a:moveTo>
                    <a:pt x="2459" y="546"/>
                  </a:moveTo>
                  <a:lnTo>
                    <a:pt x="2459" y="819"/>
                  </a:lnTo>
                  <a:lnTo>
                    <a:pt x="4099" y="819"/>
                  </a:lnTo>
                  <a:lnTo>
                    <a:pt x="4099" y="546"/>
                  </a:lnTo>
                  <a:lnTo>
                    <a:pt x="2459" y="546"/>
                  </a:lnTo>
                  <a:close/>
                  <a:moveTo>
                    <a:pt x="2459" y="0"/>
                  </a:moveTo>
                  <a:lnTo>
                    <a:pt x="4099" y="0"/>
                  </a:lnTo>
                  <a:lnTo>
                    <a:pt x="4180" y="6"/>
                  </a:lnTo>
                  <a:lnTo>
                    <a:pt x="4258" y="24"/>
                  </a:lnTo>
                  <a:lnTo>
                    <a:pt x="4330" y="50"/>
                  </a:lnTo>
                  <a:lnTo>
                    <a:pt x="4397" y="87"/>
                  </a:lnTo>
                  <a:lnTo>
                    <a:pt x="4459" y="133"/>
                  </a:lnTo>
                  <a:lnTo>
                    <a:pt x="4513" y="187"/>
                  </a:lnTo>
                  <a:lnTo>
                    <a:pt x="4558" y="248"/>
                  </a:lnTo>
                  <a:lnTo>
                    <a:pt x="4596" y="316"/>
                  </a:lnTo>
                  <a:lnTo>
                    <a:pt x="4624" y="387"/>
                  </a:lnTo>
                  <a:lnTo>
                    <a:pt x="4640" y="465"/>
                  </a:lnTo>
                  <a:lnTo>
                    <a:pt x="4646" y="546"/>
                  </a:lnTo>
                  <a:lnTo>
                    <a:pt x="4646" y="819"/>
                  </a:lnTo>
                  <a:lnTo>
                    <a:pt x="6013" y="819"/>
                  </a:lnTo>
                  <a:lnTo>
                    <a:pt x="6094" y="825"/>
                  </a:lnTo>
                  <a:lnTo>
                    <a:pt x="6170" y="842"/>
                  </a:lnTo>
                  <a:lnTo>
                    <a:pt x="6244" y="870"/>
                  </a:lnTo>
                  <a:lnTo>
                    <a:pt x="6311" y="906"/>
                  </a:lnTo>
                  <a:lnTo>
                    <a:pt x="6371" y="952"/>
                  </a:lnTo>
                  <a:lnTo>
                    <a:pt x="6425" y="1007"/>
                  </a:lnTo>
                  <a:lnTo>
                    <a:pt x="6470" y="1067"/>
                  </a:lnTo>
                  <a:lnTo>
                    <a:pt x="6508" y="1135"/>
                  </a:lnTo>
                  <a:lnTo>
                    <a:pt x="6536" y="1206"/>
                  </a:lnTo>
                  <a:lnTo>
                    <a:pt x="6554" y="1284"/>
                  </a:lnTo>
                  <a:lnTo>
                    <a:pt x="6560" y="1365"/>
                  </a:lnTo>
                  <a:lnTo>
                    <a:pt x="6560" y="2184"/>
                  </a:lnTo>
                  <a:lnTo>
                    <a:pt x="6554" y="2263"/>
                  </a:lnTo>
                  <a:lnTo>
                    <a:pt x="6536" y="2341"/>
                  </a:lnTo>
                  <a:lnTo>
                    <a:pt x="6508" y="2414"/>
                  </a:lnTo>
                  <a:lnTo>
                    <a:pt x="6470" y="2480"/>
                  </a:lnTo>
                  <a:lnTo>
                    <a:pt x="6425" y="2541"/>
                  </a:lnTo>
                  <a:lnTo>
                    <a:pt x="6371" y="2595"/>
                  </a:lnTo>
                  <a:lnTo>
                    <a:pt x="6311" y="2641"/>
                  </a:lnTo>
                  <a:lnTo>
                    <a:pt x="6244" y="2678"/>
                  </a:lnTo>
                  <a:lnTo>
                    <a:pt x="6170" y="2706"/>
                  </a:lnTo>
                  <a:lnTo>
                    <a:pt x="6094" y="2724"/>
                  </a:lnTo>
                  <a:lnTo>
                    <a:pt x="6013" y="2730"/>
                  </a:lnTo>
                  <a:lnTo>
                    <a:pt x="3826" y="2730"/>
                  </a:lnTo>
                  <a:lnTo>
                    <a:pt x="3826" y="2593"/>
                  </a:lnTo>
                  <a:lnTo>
                    <a:pt x="3822" y="2557"/>
                  </a:lnTo>
                  <a:lnTo>
                    <a:pt x="3808" y="2523"/>
                  </a:lnTo>
                  <a:lnTo>
                    <a:pt x="3786" y="2496"/>
                  </a:lnTo>
                  <a:lnTo>
                    <a:pt x="3759" y="2476"/>
                  </a:lnTo>
                  <a:lnTo>
                    <a:pt x="3727" y="2462"/>
                  </a:lnTo>
                  <a:lnTo>
                    <a:pt x="3689" y="2456"/>
                  </a:lnTo>
                  <a:lnTo>
                    <a:pt x="2869" y="2456"/>
                  </a:lnTo>
                  <a:lnTo>
                    <a:pt x="2833" y="2462"/>
                  </a:lnTo>
                  <a:lnTo>
                    <a:pt x="2801" y="2476"/>
                  </a:lnTo>
                  <a:lnTo>
                    <a:pt x="2774" y="2496"/>
                  </a:lnTo>
                  <a:lnTo>
                    <a:pt x="2752" y="2523"/>
                  </a:lnTo>
                  <a:lnTo>
                    <a:pt x="2738" y="2557"/>
                  </a:lnTo>
                  <a:lnTo>
                    <a:pt x="2734" y="2593"/>
                  </a:lnTo>
                  <a:lnTo>
                    <a:pt x="2734" y="2730"/>
                  </a:lnTo>
                  <a:lnTo>
                    <a:pt x="547" y="2730"/>
                  </a:lnTo>
                  <a:lnTo>
                    <a:pt x="466" y="2724"/>
                  </a:lnTo>
                  <a:lnTo>
                    <a:pt x="388" y="2706"/>
                  </a:lnTo>
                  <a:lnTo>
                    <a:pt x="316" y="2678"/>
                  </a:lnTo>
                  <a:lnTo>
                    <a:pt x="249" y="2641"/>
                  </a:lnTo>
                  <a:lnTo>
                    <a:pt x="189" y="2595"/>
                  </a:lnTo>
                  <a:lnTo>
                    <a:pt x="133" y="2541"/>
                  </a:lnTo>
                  <a:lnTo>
                    <a:pt x="88" y="2480"/>
                  </a:lnTo>
                  <a:lnTo>
                    <a:pt x="52" y="2414"/>
                  </a:lnTo>
                  <a:lnTo>
                    <a:pt x="24" y="2341"/>
                  </a:lnTo>
                  <a:lnTo>
                    <a:pt x="6" y="2263"/>
                  </a:lnTo>
                  <a:lnTo>
                    <a:pt x="0" y="2184"/>
                  </a:lnTo>
                  <a:lnTo>
                    <a:pt x="0" y="1365"/>
                  </a:lnTo>
                  <a:lnTo>
                    <a:pt x="6" y="1284"/>
                  </a:lnTo>
                  <a:lnTo>
                    <a:pt x="24" y="1206"/>
                  </a:lnTo>
                  <a:lnTo>
                    <a:pt x="52" y="1135"/>
                  </a:lnTo>
                  <a:lnTo>
                    <a:pt x="88" y="1067"/>
                  </a:lnTo>
                  <a:lnTo>
                    <a:pt x="133" y="1007"/>
                  </a:lnTo>
                  <a:lnTo>
                    <a:pt x="189" y="952"/>
                  </a:lnTo>
                  <a:lnTo>
                    <a:pt x="249" y="906"/>
                  </a:lnTo>
                  <a:lnTo>
                    <a:pt x="316" y="870"/>
                  </a:lnTo>
                  <a:lnTo>
                    <a:pt x="388" y="842"/>
                  </a:lnTo>
                  <a:lnTo>
                    <a:pt x="466" y="825"/>
                  </a:lnTo>
                  <a:lnTo>
                    <a:pt x="547" y="819"/>
                  </a:lnTo>
                  <a:lnTo>
                    <a:pt x="1914" y="819"/>
                  </a:lnTo>
                  <a:lnTo>
                    <a:pt x="1914" y="546"/>
                  </a:lnTo>
                  <a:lnTo>
                    <a:pt x="1920" y="465"/>
                  </a:lnTo>
                  <a:lnTo>
                    <a:pt x="1936" y="387"/>
                  </a:lnTo>
                  <a:lnTo>
                    <a:pt x="1964" y="316"/>
                  </a:lnTo>
                  <a:lnTo>
                    <a:pt x="2002" y="248"/>
                  </a:lnTo>
                  <a:lnTo>
                    <a:pt x="2047" y="187"/>
                  </a:lnTo>
                  <a:lnTo>
                    <a:pt x="2101" y="133"/>
                  </a:lnTo>
                  <a:lnTo>
                    <a:pt x="2163" y="87"/>
                  </a:lnTo>
                  <a:lnTo>
                    <a:pt x="2230" y="50"/>
                  </a:lnTo>
                  <a:lnTo>
                    <a:pt x="2302" y="24"/>
                  </a:lnTo>
                  <a:lnTo>
                    <a:pt x="2380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1" name="Freeform 7"/>
            <p:cNvSpPr>
              <a:spLocks/>
            </p:cNvSpPr>
            <p:nvPr/>
          </p:nvSpPr>
          <p:spPr bwMode="auto">
            <a:xfrm>
              <a:off x="-4059238" y="3930650"/>
              <a:ext cx="5207001" cy="2058988"/>
            </a:xfrm>
            <a:custGeom>
              <a:avLst/>
              <a:gdLst>
                <a:gd name="T0" fmla="*/ 185 w 6560"/>
                <a:gd name="T1" fmla="*/ 8 h 2595"/>
                <a:gd name="T2" fmla="*/ 279 w 6560"/>
                <a:gd name="T3" fmla="*/ 68 h 2595"/>
                <a:gd name="T4" fmla="*/ 408 w 6560"/>
                <a:gd name="T5" fmla="*/ 121 h 2595"/>
                <a:gd name="T6" fmla="*/ 547 w 6560"/>
                <a:gd name="T7" fmla="*/ 139 h 2595"/>
                <a:gd name="T8" fmla="*/ 2734 w 6560"/>
                <a:gd name="T9" fmla="*/ 549 h 2595"/>
                <a:gd name="T10" fmla="*/ 2752 w 6560"/>
                <a:gd name="T11" fmla="*/ 618 h 2595"/>
                <a:gd name="T12" fmla="*/ 2801 w 6560"/>
                <a:gd name="T13" fmla="*/ 666 h 2595"/>
                <a:gd name="T14" fmla="*/ 2869 w 6560"/>
                <a:gd name="T15" fmla="*/ 686 h 2595"/>
                <a:gd name="T16" fmla="*/ 3727 w 6560"/>
                <a:gd name="T17" fmla="*/ 680 h 2595"/>
                <a:gd name="T18" fmla="*/ 3786 w 6560"/>
                <a:gd name="T19" fmla="*/ 646 h 2595"/>
                <a:gd name="T20" fmla="*/ 3822 w 6560"/>
                <a:gd name="T21" fmla="*/ 584 h 2595"/>
                <a:gd name="T22" fmla="*/ 3826 w 6560"/>
                <a:gd name="T23" fmla="*/ 139 h 2595"/>
                <a:gd name="T24" fmla="*/ 6082 w 6560"/>
                <a:gd name="T25" fmla="*/ 135 h 2595"/>
                <a:gd name="T26" fmla="*/ 6218 w 6560"/>
                <a:gd name="T27" fmla="*/ 98 h 2595"/>
                <a:gd name="T28" fmla="*/ 6341 w 6560"/>
                <a:gd name="T29" fmla="*/ 26 h 2595"/>
                <a:gd name="T30" fmla="*/ 6411 w 6560"/>
                <a:gd name="T31" fmla="*/ 0 h 2595"/>
                <a:gd name="T32" fmla="*/ 6484 w 6560"/>
                <a:gd name="T33" fmla="*/ 14 h 2595"/>
                <a:gd name="T34" fmla="*/ 6538 w 6560"/>
                <a:gd name="T35" fmla="*/ 64 h 2595"/>
                <a:gd name="T36" fmla="*/ 6560 w 6560"/>
                <a:gd name="T37" fmla="*/ 135 h 2595"/>
                <a:gd name="T38" fmla="*/ 6554 w 6560"/>
                <a:gd name="T39" fmla="*/ 2130 h 2595"/>
                <a:gd name="T40" fmla="*/ 6508 w 6560"/>
                <a:gd name="T41" fmla="*/ 2279 h 2595"/>
                <a:gd name="T42" fmla="*/ 6425 w 6560"/>
                <a:gd name="T43" fmla="*/ 2408 h 2595"/>
                <a:gd name="T44" fmla="*/ 6311 w 6560"/>
                <a:gd name="T45" fmla="*/ 2508 h 2595"/>
                <a:gd name="T46" fmla="*/ 6170 w 6560"/>
                <a:gd name="T47" fmla="*/ 2573 h 2595"/>
                <a:gd name="T48" fmla="*/ 6013 w 6560"/>
                <a:gd name="T49" fmla="*/ 2595 h 2595"/>
                <a:gd name="T50" fmla="*/ 466 w 6560"/>
                <a:gd name="T51" fmla="*/ 2589 h 2595"/>
                <a:gd name="T52" fmla="*/ 316 w 6560"/>
                <a:gd name="T53" fmla="*/ 2545 h 2595"/>
                <a:gd name="T54" fmla="*/ 189 w 6560"/>
                <a:gd name="T55" fmla="*/ 2462 h 2595"/>
                <a:gd name="T56" fmla="*/ 88 w 6560"/>
                <a:gd name="T57" fmla="*/ 2347 h 2595"/>
                <a:gd name="T58" fmla="*/ 24 w 6560"/>
                <a:gd name="T59" fmla="*/ 2208 h 2595"/>
                <a:gd name="T60" fmla="*/ 0 w 6560"/>
                <a:gd name="T61" fmla="*/ 2051 h 2595"/>
                <a:gd name="T62" fmla="*/ 6 w 6560"/>
                <a:gd name="T63" fmla="*/ 98 h 2595"/>
                <a:gd name="T64" fmla="*/ 44 w 6560"/>
                <a:gd name="T65" fmla="*/ 36 h 2595"/>
                <a:gd name="T66" fmla="*/ 111 w 6560"/>
                <a:gd name="T67" fmla="*/ 2 h 2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560" h="2595">
                  <a:moveTo>
                    <a:pt x="149" y="0"/>
                  </a:moveTo>
                  <a:lnTo>
                    <a:pt x="185" y="8"/>
                  </a:lnTo>
                  <a:lnTo>
                    <a:pt x="219" y="26"/>
                  </a:lnTo>
                  <a:lnTo>
                    <a:pt x="279" y="68"/>
                  </a:lnTo>
                  <a:lnTo>
                    <a:pt x="342" y="98"/>
                  </a:lnTo>
                  <a:lnTo>
                    <a:pt x="408" y="121"/>
                  </a:lnTo>
                  <a:lnTo>
                    <a:pt x="478" y="135"/>
                  </a:lnTo>
                  <a:lnTo>
                    <a:pt x="547" y="139"/>
                  </a:lnTo>
                  <a:lnTo>
                    <a:pt x="2734" y="139"/>
                  </a:lnTo>
                  <a:lnTo>
                    <a:pt x="2734" y="549"/>
                  </a:lnTo>
                  <a:lnTo>
                    <a:pt x="2738" y="584"/>
                  </a:lnTo>
                  <a:lnTo>
                    <a:pt x="2752" y="618"/>
                  </a:lnTo>
                  <a:lnTo>
                    <a:pt x="2774" y="646"/>
                  </a:lnTo>
                  <a:lnTo>
                    <a:pt x="2801" y="666"/>
                  </a:lnTo>
                  <a:lnTo>
                    <a:pt x="2833" y="680"/>
                  </a:lnTo>
                  <a:lnTo>
                    <a:pt x="2869" y="686"/>
                  </a:lnTo>
                  <a:lnTo>
                    <a:pt x="3689" y="686"/>
                  </a:lnTo>
                  <a:lnTo>
                    <a:pt x="3727" y="680"/>
                  </a:lnTo>
                  <a:lnTo>
                    <a:pt x="3759" y="666"/>
                  </a:lnTo>
                  <a:lnTo>
                    <a:pt x="3786" y="646"/>
                  </a:lnTo>
                  <a:lnTo>
                    <a:pt x="3808" y="618"/>
                  </a:lnTo>
                  <a:lnTo>
                    <a:pt x="3822" y="584"/>
                  </a:lnTo>
                  <a:lnTo>
                    <a:pt x="3826" y="549"/>
                  </a:lnTo>
                  <a:lnTo>
                    <a:pt x="3826" y="139"/>
                  </a:lnTo>
                  <a:lnTo>
                    <a:pt x="6013" y="139"/>
                  </a:lnTo>
                  <a:lnTo>
                    <a:pt x="6082" y="135"/>
                  </a:lnTo>
                  <a:lnTo>
                    <a:pt x="6150" y="121"/>
                  </a:lnTo>
                  <a:lnTo>
                    <a:pt x="6218" y="98"/>
                  </a:lnTo>
                  <a:lnTo>
                    <a:pt x="6279" y="68"/>
                  </a:lnTo>
                  <a:lnTo>
                    <a:pt x="6341" y="26"/>
                  </a:lnTo>
                  <a:lnTo>
                    <a:pt x="6373" y="8"/>
                  </a:lnTo>
                  <a:lnTo>
                    <a:pt x="6411" y="0"/>
                  </a:lnTo>
                  <a:lnTo>
                    <a:pt x="6447" y="2"/>
                  </a:lnTo>
                  <a:lnTo>
                    <a:pt x="6484" y="14"/>
                  </a:lnTo>
                  <a:lnTo>
                    <a:pt x="6514" y="36"/>
                  </a:lnTo>
                  <a:lnTo>
                    <a:pt x="6538" y="64"/>
                  </a:lnTo>
                  <a:lnTo>
                    <a:pt x="6554" y="98"/>
                  </a:lnTo>
                  <a:lnTo>
                    <a:pt x="6560" y="135"/>
                  </a:lnTo>
                  <a:lnTo>
                    <a:pt x="6560" y="2051"/>
                  </a:lnTo>
                  <a:lnTo>
                    <a:pt x="6554" y="2130"/>
                  </a:lnTo>
                  <a:lnTo>
                    <a:pt x="6536" y="2208"/>
                  </a:lnTo>
                  <a:lnTo>
                    <a:pt x="6508" y="2279"/>
                  </a:lnTo>
                  <a:lnTo>
                    <a:pt x="6470" y="2347"/>
                  </a:lnTo>
                  <a:lnTo>
                    <a:pt x="6425" y="2408"/>
                  </a:lnTo>
                  <a:lnTo>
                    <a:pt x="6371" y="2462"/>
                  </a:lnTo>
                  <a:lnTo>
                    <a:pt x="6311" y="2508"/>
                  </a:lnTo>
                  <a:lnTo>
                    <a:pt x="6244" y="2545"/>
                  </a:lnTo>
                  <a:lnTo>
                    <a:pt x="6170" y="2573"/>
                  </a:lnTo>
                  <a:lnTo>
                    <a:pt x="6094" y="2589"/>
                  </a:lnTo>
                  <a:lnTo>
                    <a:pt x="6013" y="2595"/>
                  </a:lnTo>
                  <a:lnTo>
                    <a:pt x="547" y="2595"/>
                  </a:lnTo>
                  <a:lnTo>
                    <a:pt x="466" y="2589"/>
                  </a:lnTo>
                  <a:lnTo>
                    <a:pt x="388" y="2573"/>
                  </a:lnTo>
                  <a:lnTo>
                    <a:pt x="316" y="2545"/>
                  </a:lnTo>
                  <a:lnTo>
                    <a:pt x="249" y="2508"/>
                  </a:lnTo>
                  <a:lnTo>
                    <a:pt x="189" y="2462"/>
                  </a:lnTo>
                  <a:lnTo>
                    <a:pt x="133" y="2408"/>
                  </a:lnTo>
                  <a:lnTo>
                    <a:pt x="88" y="2347"/>
                  </a:lnTo>
                  <a:lnTo>
                    <a:pt x="52" y="2279"/>
                  </a:lnTo>
                  <a:lnTo>
                    <a:pt x="24" y="2208"/>
                  </a:lnTo>
                  <a:lnTo>
                    <a:pt x="6" y="2130"/>
                  </a:lnTo>
                  <a:lnTo>
                    <a:pt x="0" y="2051"/>
                  </a:lnTo>
                  <a:lnTo>
                    <a:pt x="0" y="135"/>
                  </a:lnTo>
                  <a:lnTo>
                    <a:pt x="6" y="98"/>
                  </a:lnTo>
                  <a:lnTo>
                    <a:pt x="20" y="64"/>
                  </a:lnTo>
                  <a:lnTo>
                    <a:pt x="44" y="36"/>
                  </a:lnTo>
                  <a:lnTo>
                    <a:pt x="76" y="14"/>
                  </a:lnTo>
                  <a:lnTo>
                    <a:pt x="111" y="2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4017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0" name="Oval 3629">
            <a:extLst>
              <a:ext uri="{FF2B5EF4-FFF2-40B4-BE49-F238E27FC236}">
                <a16:creationId xmlns:a16="http://schemas.microsoft.com/office/drawing/2014/main" id="{31B8006C-EC09-4054-BB99-6C342D65983D}"/>
              </a:ext>
            </a:extLst>
          </p:cNvPr>
          <p:cNvSpPr/>
          <p:nvPr/>
        </p:nvSpPr>
        <p:spPr>
          <a:xfrm>
            <a:off x="3619194" y="1829012"/>
            <a:ext cx="1252670" cy="1252670"/>
          </a:xfrm>
          <a:prstGeom prst="ellipse">
            <a:avLst/>
          </a:pr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631" name="Oval 3630">
            <a:extLst>
              <a:ext uri="{FF2B5EF4-FFF2-40B4-BE49-F238E27FC236}">
                <a16:creationId xmlns:a16="http://schemas.microsoft.com/office/drawing/2014/main" id="{45BAA67F-7F21-4C29-A6F6-897AC5E51E7C}"/>
              </a:ext>
            </a:extLst>
          </p:cNvPr>
          <p:cNvSpPr/>
          <p:nvPr/>
        </p:nvSpPr>
        <p:spPr>
          <a:xfrm>
            <a:off x="3619194" y="4848642"/>
            <a:ext cx="1252670" cy="1252670"/>
          </a:xfrm>
          <a:prstGeom prst="ellipse">
            <a:avLst/>
          </a:pr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620" name="Group 3619">
            <a:extLst>
              <a:ext uri="{FF2B5EF4-FFF2-40B4-BE49-F238E27FC236}">
                <a16:creationId xmlns:a16="http://schemas.microsoft.com/office/drawing/2014/main" id="{8CC070A8-3EC2-40AB-ACEB-02DAEC77EB00}"/>
              </a:ext>
            </a:extLst>
          </p:cNvPr>
          <p:cNvGrpSpPr/>
          <p:nvPr/>
        </p:nvGrpSpPr>
        <p:grpSpPr>
          <a:xfrm>
            <a:off x="4888777" y="2902069"/>
            <a:ext cx="2431697" cy="2186092"/>
            <a:chOff x="3151424" y="2416371"/>
            <a:chExt cx="2176658" cy="1956808"/>
          </a:xfrm>
        </p:grpSpPr>
        <p:grpSp>
          <p:nvGrpSpPr>
            <p:cNvPr id="3621" name="Group 3620">
              <a:extLst>
                <a:ext uri="{FF2B5EF4-FFF2-40B4-BE49-F238E27FC236}">
                  <a16:creationId xmlns:a16="http://schemas.microsoft.com/office/drawing/2014/main" id="{9E4D7879-C052-47AB-8121-B99023434D10}"/>
                </a:ext>
              </a:extLst>
            </p:cNvPr>
            <p:cNvGrpSpPr/>
            <p:nvPr/>
          </p:nvGrpSpPr>
          <p:grpSpPr>
            <a:xfrm>
              <a:off x="3419872" y="2564904"/>
              <a:ext cx="1656184" cy="1656184"/>
              <a:chOff x="3419872" y="2564904"/>
              <a:chExt cx="1656184" cy="1656184"/>
            </a:xfrm>
          </p:grpSpPr>
          <p:sp>
            <p:nvSpPr>
              <p:cNvPr id="3626" name="Oval 3625">
                <a:extLst>
                  <a:ext uri="{FF2B5EF4-FFF2-40B4-BE49-F238E27FC236}">
                    <a16:creationId xmlns:a16="http://schemas.microsoft.com/office/drawing/2014/main" id="{2EFD95FC-B2D7-4049-BAE2-AC1E9FF4B90A}"/>
                  </a:ext>
                </a:extLst>
              </p:cNvPr>
              <p:cNvSpPr/>
              <p:nvPr/>
            </p:nvSpPr>
            <p:spPr>
              <a:xfrm>
                <a:off x="3419872" y="2564904"/>
                <a:ext cx="1656184" cy="1656184"/>
              </a:xfrm>
              <a:prstGeom prst="ellipse">
                <a:avLst/>
              </a:prstGeom>
              <a:solidFill>
                <a:schemeClr val="bg1"/>
              </a:solidFill>
              <a:ln w="139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627" name="Oval 3626">
                <a:extLst>
                  <a:ext uri="{FF2B5EF4-FFF2-40B4-BE49-F238E27FC236}">
                    <a16:creationId xmlns:a16="http://schemas.microsoft.com/office/drawing/2014/main" id="{34826480-078E-484F-B30F-1CF55E47E363}"/>
                  </a:ext>
                </a:extLst>
              </p:cNvPr>
              <p:cNvSpPr/>
              <p:nvPr/>
            </p:nvSpPr>
            <p:spPr>
              <a:xfrm>
                <a:off x="3563888" y="2708920"/>
                <a:ext cx="1368152" cy="1368152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sp>
          <p:nvSpPr>
            <p:cNvPr id="3622" name="Up Arrow 5">
              <a:extLst>
                <a:ext uri="{FF2B5EF4-FFF2-40B4-BE49-F238E27FC236}">
                  <a16:creationId xmlns:a16="http://schemas.microsoft.com/office/drawing/2014/main" id="{B152CA1A-2CA8-4A2E-8EE0-299A0A2A520D}"/>
                </a:ext>
              </a:extLst>
            </p:cNvPr>
            <p:cNvSpPr/>
            <p:nvPr/>
          </p:nvSpPr>
          <p:spPr>
            <a:xfrm rot="2700000">
              <a:off x="4824026" y="2416372"/>
              <a:ext cx="504056" cy="504056"/>
            </a:xfrm>
            <a:prstGeom prst="up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23" name="Up Arrow 6">
              <a:extLst>
                <a:ext uri="{FF2B5EF4-FFF2-40B4-BE49-F238E27FC236}">
                  <a16:creationId xmlns:a16="http://schemas.microsoft.com/office/drawing/2014/main" id="{D93D3D17-BA91-4FBD-B1B0-455E9D2BE38D}"/>
                </a:ext>
              </a:extLst>
            </p:cNvPr>
            <p:cNvSpPr/>
            <p:nvPr/>
          </p:nvSpPr>
          <p:spPr>
            <a:xfrm rot="8100000">
              <a:off x="4824026" y="3869123"/>
              <a:ext cx="504056" cy="504056"/>
            </a:xfrm>
            <a:prstGeom prst="up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24" name="Up Arrow 7">
              <a:extLst>
                <a:ext uri="{FF2B5EF4-FFF2-40B4-BE49-F238E27FC236}">
                  <a16:creationId xmlns:a16="http://schemas.microsoft.com/office/drawing/2014/main" id="{7DE4ABA6-E7CB-4C79-AED5-82551FC229AE}"/>
                </a:ext>
              </a:extLst>
            </p:cNvPr>
            <p:cNvSpPr/>
            <p:nvPr/>
          </p:nvSpPr>
          <p:spPr>
            <a:xfrm rot="18900000">
              <a:off x="3151424" y="2416371"/>
              <a:ext cx="504056" cy="504056"/>
            </a:xfrm>
            <a:prstGeom prst="up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25" name="Up Arrow 8">
              <a:extLst>
                <a:ext uri="{FF2B5EF4-FFF2-40B4-BE49-F238E27FC236}">
                  <a16:creationId xmlns:a16="http://schemas.microsoft.com/office/drawing/2014/main" id="{A19DA603-18E8-4829-9D2A-8B6487BA9BB7}"/>
                </a:ext>
              </a:extLst>
            </p:cNvPr>
            <p:cNvSpPr/>
            <p:nvPr/>
          </p:nvSpPr>
          <p:spPr>
            <a:xfrm rot="13500000">
              <a:off x="3151425" y="3869122"/>
              <a:ext cx="504056" cy="504056"/>
            </a:xfrm>
            <a:prstGeom prst="up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3628" name="Oval 3627">
            <a:extLst>
              <a:ext uri="{FF2B5EF4-FFF2-40B4-BE49-F238E27FC236}">
                <a16:creationId xmlns:a16="http://schemas.microsoft.com/office/drawing/2014/main" id="{4FA86784-D280-4167-973C-0A6D292450FB}"/>
              </a:ext>
            </a:extLst>
          </p:cNvPr>
          <p:cNvSpPr/>
          <p:nvPr/>
        </p:nvSpPr>
        <p:spPr>
          <a:xfrm>
            <a:off x="7320136" y="1829012"/>
            <a:ext cx="1252670" cy="1252670"/>
          </a:xfrm>
          <a:prstGeom prst="ellipse">
            <a:avLst/>
          </a:pr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629" name="Oval 3628">
            <a:extLst>
              <a:ext uri="{FF2B5EF4-FFF2-40B4-BE49-F238E27FC236}">
                <a16:creationId xmlns:a16="http://schemas.microsoft.com/office/drawing/2014/main" id="{77924413-677D-43BA-8479-17609CEFD29B}"/>
              </a:ext>
            </a:extLst>
          </p:cNvPr>
          <p:cNvSpPr/>
          <p:nvPr/>
        </p:nvSpPr>
        <p:spPr>
          <a:xfrm>
            <a:off x="7320136" y="4848642"/>
            <a:ext cx="1252670" cy="1252670"/>
          </a:xfrm>
          <a:prstGeom prst="ellipse">
            <a:avLst/>
          </a:pr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632" name="그룹 57">
            <a:extLst>
              <a:ext uri="{FF2B5EF4-FFF2-40B4-BE49-F238E27FC236}">
                <a16:creationId xmlns:a16="http://schemas.microsoft.com/office/drawing/2014/main" id="{3587FC37-2849-4CBD-8934-58CAA0D7374E}"/>
              </a:ext>
            </a:extLst>
          </p:cNvPr>
          <p:cNvGrpSpPr/>
          <p:nvPr/>
        </p:nvGrpSpPr>
        <p:grpSpPr>
          <a:xfrm>
            <a:off x="886856" y="3365116"/>
            <a:ext cx="3718902" cy="1260001"/>
            <a:chOff x="886856" y="3284531"/>
            <a:chExt cx="3718902" cy="1260001"/>
          </a:xfrm>
        </p:grpSpPr>
        <p:sp>
          <p:nvSpPr>
            <p:cNvPr id="3633" name="Rectangle 3632">
              <a:extLst>
                <a:ext uri="{FF2B5EF4-FFF2-40B4-BE49-F238E27FC236}">
                  <a16:creationId xmlns:a16="http://schemas.microsoft.com/office/drawing/2014/main" id="{CF3BEA0C-FA47-443E-88B7-F01B105C6637}"/>
                </a:ext>
              </a:extLst>
            </p:cNvPr>
            <p:cNvSpPr/>
            <p:nvPr/>
          </p:nvSpPr>
          <p:spPr>
            <a:xfrm rot="10800000">
              <a:off x="886857" y="3284532"/>
              <a:ext cx="3420000" cy="1260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34" name="Isosceles Triangle 3633">
              <a:extLst>
                <a:ext uri="{FF2B5EF4-FFF2-40B4-BE49-F238E27FC236}">
                  <a16:creationId xmlns:a16="http://schemas.microsoft.com/office/drawing/2014/main" id="{E84D6EAA-83CE-41EE-9430-28842CEAD2B3}"/>
                </a:ext>
              </a:extLst>
            </p:cNvPr>
            <p:cNvSpPr/>
            <p:nvPr/>
          </p:nvSpPr>
          <p:spPr>
            <a:xfrm rot="5400000">
              <a:off x="4299767" y="3765082"/>
              <a:ext cx="313082" cy="298901"/>
            </a:xfrm>
            <a:prstGeom prst="triangl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35" name="Rectangle 3634">
              <a:extLst>
                <a:ext uri="{FF2B5EF4-FFF2-40B4-BE49-F238E27FC236}">
                  <a16:creationId xmlns:a16="http://schemas.microsoft.com/office/drawing/2014/main" id="{123CABC8-D75A-4FAD-B159-E45A6BD6EAF8}"/>
                </a:ext>
              </a:extLst>
            </p:cNvPr>
            <p:cNvSpPr/>
            <p:nvPr/>
          </p:nvSpPr>
          <p:spPr>
            <a:xfrm>
              <a:off x="886856" y="3284531"/>
              <a:ext cx="119561" cy="12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636" name="그룹 58">
            <a:extLst>
              <a:ext uri="{FF2B5EF4-FFF2-40B4-BE49-F238E27FC236}">
                <a16:creationId xmlns:a16="http://schemas.microsoft.com/office/drawing/2014/main" id="{48F3FB2E-9216-44A1-A139-79424139392F}"/>
              </a:ext>
            </a:extLst>
          </p:cNvPr>
          <p:cNvGrpSpPr/>
          <p:nvPr/>
        </p:nvGrpSpPr>
        <p:grpSpPr>
          <a:xfrm>
            <a:off x="7592993" y="3365115"/>
            <a:ext cx="3718901" cy="1260000"/>
            <a:chOff x="7592992" y="3363443"/>
            <a:chExt cx="3718901" cy="1260000"/>
          </a:xfrm>
        </p:grpSpPr>
        <p:sp>
          <p:nvSpPr>
            <p:cNvPr id="3637" name="Rectangle 3636">
              <a:extLst>
                <a:ext uri="{FF2B5EF4-FFF2-40B4-BE49-F238E27FC236}">
                  <a16:creationId xmlns:a16="http://schemas.microsoft.com/office/drawing/2014/main" id="{ED355629-D270-48EF-9C62-12FF54BCF1B9}"/>
                </a:ext>
              </a:extLst>
            </p:cNvPr>
            <p:cNvSpPr/>
            <p:nvPr/>
          </p:nvSpPr>
          <p:spPr>
            <a:xfrm>
              <a:off x="7891893" y="3363443"/>
              <a:ext cx="3420000" cy="1260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38" name="Isosceles Triangle 3637">
              <a:extLst>
                <a:ext uri="{FF2B5EF4-FFF2-40B4-BE49-F238E27FC236}">
                  <a16:creationId xmlns:a16="http://schemas.microsoft.com/office/drawing/2014/main" id="{D75BFE74-E0DD-433A-8B49-BD33F869CA89}"/>
                </a:ext>
              </a:extLst>
            </p:cNvPr>
            <p:cNvSpPr/>
            <p:nvPr/>
          </p:nvSpPr>
          <p:spPr>
            <a:xfrm rot="16200000">
              <a:off x="7585902" y="3843993"/>
              <a:ext cx="313082" cy="298901"/>
            </a:xfrm>
            <a:prstGeom prst="triangl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39" name="Rectangle 3638">
              <a:extLst>
                <a:ext uri="{FF2B5EF4-FFF2-40B4-BE49-F238E27FC236}">
                  <a16:creationId xmlns:a16="http://schemas.microsoft.com/office/drawing/2014/main" id="{47C7875B-9281-486B-B4BE-3DB2EC492396}"/>
                </a:ext>
              </a:extLst>
            </p:cNvPr>
            <p:cNvSpPr/>
            <p:nvPr/>
          </p:nvSpPr>
          <p:spPr>
            <a:xfrm>
              <a:off x="11192333" y="3363443"/>
              <a:ext cx="119560" cy="126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640" name="Group 3639">
            <a:extLst>
              <a:ext uri="{FF2B5EF4-FFF2-40B4-BE49-F238E27FC236}">
                <a16:creationId xmlns:a16="http://schemas.microsoft.com/office/drawing/2014/main" id="{377FE346-B730-4229-9C5D-4F87E43056A1}"/>
              </a:ext>
            </a:extLst>
          </p:cNvPr>
          <p:cNvGrpSpPr/>
          <p:nvPr/>
        </p:nvGrpSpPr>
        <p:grpSpPr>
          <a:xfrm>
            <a:off x="3711788" y="3592358"/>
            <a:ext cx="206152" cy="206152"/>
            <a:chOff x="2411760" y="3708613"/>
            <a:chExt cx="206152" cy="206152"/>
          </a:xfrm>
        </p:grpSpPr>
        <p:sp>
          <p:nvSpPr>
            <p:cNvPr id="3641" name="Oval 3640">
              <a:extLst>
                <a:ext uri="{FF2B5EF4-FFF2-40B4-BE49-F238E27FC236}">
                  <a16:creationId xmlns:a16="http://schemas.microsoft.com/office/drawing/2014/main" id="{D97A0878-048F-4792-B47F-9B7B833EBDD4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42" name="Chevron 26">
              <a:extLst>
                <a:ext uri="{FF2B5EF4-FFF2-40B4-BE49-F238E27FC236}">
                  <a16:creationId xmlns:a16="http://schemas.microsoft.com/office/drawing/2014/main" id="{EE4E0482-9C38-4A3B-B403-03232EF90A95}"/>
                </a:ext>
              </a:extLst>
            </p:cNvPr>
            <p:cNvSpPr/>
            <p:nvPr/>
          </p:nvSpPr>
          <p:spPr>
            <a:xfrm rot="10800000"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643" name="Group 3642">
            <a:extLst>
              <a:ext uri="{FF2B5EF4-FFF2-40B4-BE49-F238E27FC236}">
                <a16:creationId xmlns:a16="http://schemas.microsoft.com/office/drawing/2014/main" id="{24EDC55A-9E37-4FB0-9CBB-7A6D94A507EB}"/>
              </a:ext>
            </a:extLst>
          </p:cNvPr>
          <p:cNvGrpSpPr/>
          <p:nvPr/>
        </p:nvGrpSpPr>
        <p:grpSpPr>
          <a:xfrm>
            <a:off x="8274061" y="3592358"/>
            <a:ext cx="206152" cy="206152"/>
            <a:chOff x="2411760" y="3708613"/>
            <a:chExt cx="206152" cy="206152"/>
          </a:xfrm>
        </p:grpSpPr>
        <p:sp>
          <p:nvSpPr>
            <p:cNvPr id="3644" name="Oval 3643">
              <a:extLst>
                <a:ext uri="{FF2B5EF4-FFF2-40B4-BE49-F238E27FC236}">
                  <a16:creationId xmlns:a16="http://schemas.microsoft.com/office/drawing/2014/main" id="{460E51DF-36E6-4542-B56A-913E3F5AFDAA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45" name="Chevron 32">
              <a:extLst>
                <a:ext uri="{FF2B5EF4-FFF2-40B4-BE49-F238E27FC236}">
                  <a16:creationId xmlns:a16="http://schemas.microsoft.com/office/drawing/2014/main" id="{A596D548-D33D-4745-BEDC-0E46B30C88D0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646" name="그룹 60">
            <a:extLst>
              <a:ext uri="{FF2B5EF4-FFF2-40B4-BE49-F238E27FC236}">
                <a16:creationId xmlns:a16="http://schemas.microsoft.com/office/drawing/2014/main" id="{FAD4C2EA-3CA9-41A5-98DE-3A5C31AD8507}"/>
              </a:ext>
            </a:extLst>
          </p:cNvPr>
          <p:cNvGrpSpPr/>
          <p:nvPr/>
        </p:nvGrpSpPr>
        <p:grpSpPr>
          <a:xfrm>
            <a:off x="1215648" y="3532999"/>
            <a:ext cx="2376000" cy="924232"/>
            <a:chOff x="1950866" y="3502373"/>
            <a:chExt cx="2376000" cy="924232"/>
          </a:xfrm>
        </p:grpSpPr>
        <p:sp>
          <p:nvSpPr>
            <p:cNvPr id="3647" name="TextBox 3646">
              <a:extLst>
                <a:ext uri="{FF2B5EF4-FFF2-40B4-BE49-F238E27FC236}">
                  <a16:creationId xmlns:a16="http://schemas.microsoft.com/office/drawing/2014/main" id="{B8F0DA27-2663-4491-B73E-648D5E7F85CF}"/>
                </a:ext>
              </a:extLst>
            </p:cNvPr>
            <p:cNvSpPr txBox="1"/>
            <p:nvPr/>
          </p:nvSpPr>
          <p:spPr>
            <a:xfrm>
              <a:off x="1950866" y="3502373"/>
              <a:ext cx="237600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Arial"/>
                  <a:cs typeface="+mn-cs"/>
                </a:rPr>
                <a:t>Content here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48" name="TextBox 3647">
              <a:extLst>
                <a:ext uri="{FF2B5EF4-FFF2-40B4-BE49-F238E27FC236}">
                  <a16:creationId xmlns:a16="http://schemas.microsoft.com/office/drawing/2014/main" id="{13F6A473-3665-47C6-82E7-D9A32559F66A}"/>
                </a:ext>
              </a:extLst>
            </p:cNvPr>
            <p:cNvSpPr txBox="1"/>
            <p:nvPr/>
          </p:nvSpPr>
          <p:spPr>
            <a:xfrm>
              <a:off x="1950866" y="3780274"/>
              <a:ext cx="237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Arial"/>
                  <a:cs typeface="+mn-cs"/>
                </a:rPr>
                <a:t>Get a modern PowerPoint  Presentation that is beautifully designed..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649" name="그룹 61">
            <a:extLst>
              <a:ext uri="{FF2B5EF4-FFF2-40B4-BE49-F238E27FC236}">
                <a16:creationId xmlns:a16="http://schemas.microsoft.com/office/drawing/2014/main" id="{E03AA7EC-B5BA-4D40-82E6-E0ABAF3A09E2}"/>
              </a:ext>
            </a:extLst>
          </p:cNvPr>
          <p:cNvGrpSpPr/>
          <p:nvPr/>
        </p:nvGrpSpPr>
        <p:grpSpPr>
          <a:xfrm>
            <a:off x="8600634" y="3532999"/>
            <a:ext cx="2375719" cy="924232"/>
            <a:chOff x="8361819" y="3502373"/>
            <a:chExt cx="2375719" cy="924232"/>
          </a:xfrm>
        </p:grpSpPr>
        <p:sp>
          <p:nvSpPr>
            <p:cNvPr id="3650" name="TextBox 3649">
              <a:extLst>
                <a:ext uri="{FF2B5EF4-FFF2-40B4-BE49-F238E27FC236}">
                  <a16:creationId xmlns:a16="http://schemas.microsoft.com/office/drawing/2014/main" id="{8046FE4D-A561-4F90-80AD-EC8CC35C8E66}"/>
                </a:ext>
              </a:extLst>
            </p:cNvPr>
            <p:cNvSpPr txBox="1"/>
            <p:nvPr/>
          </p:nvSpPr>
          <p:spPr>
            <a:xfrm>
              <a:off x="8361819" y="3502373"/>
              <a:ext cx="237536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Content here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51" name="TextBox 3650">
              <a:extLst>
                <a:ext uri="{FF2B5EF4-FFF2-40B4-BE49-F238E27FC236}">
                  <a16:creationId xmlns:a16="http://schemas.microsoft.com/office/drawing/2014/main" id="{02FF5F4B-9A3D-41E2-9FD4-D0A93AE50287}"/>
                </a:ext>
              </a:extLst>
            </p:cNvPr>
            <p:cNvSpPr txBox="1"/>
            <p:nvPr/>
          </p:nvSpPr>
          <p:spPr>
            <a:xfrm>
              <a:off x="8362171" y="3780274"/>
              <a:ext cx="23753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Get a modern PowerPoint  Presentation that is beautifully designed.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3652" name="TextBox 3651">
            <a:extLst>
              <a:ext uri="{FF2B5EF4-FFF2-40B4-BE49-F238E27FC236}">
                <a16:creationId xmlns:a16="http://schemas.microsoft.com/office/drawing/2014/main" id="{954F1134-A323-46EC-8FC5-AD631232EBAD}"/>
              </a:ext>
            </a:extLst>
          </p:cNvPr>
          <p:cNvSpPr txBox="1"/>
          <p:nvPr/>
        </p:nvSpPr>
        <p:spPr>
          <a:xfrm>
            <a:off x="5461659" y="3745131"/>
            <a:ext cx="126868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TEXT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653" name="그룹 37">
            <a:extLst>
              <a:ext uri="{FF2B5EF4-FFF2-40B4-BE49-F238E27FC236}">
                <a16:creationId xmlns:a16="http://schemas.microsoft.com/office/drawing/2014/main" id="{AE8723B7-79FE-4144-AD5B-A6272B97C059}"/>
              </a:ext>
            </a:extLst>
          </p:cNvPr>
          <p:cNvGrpSpPr/>
          <p:nvPr/>
        </p:nvGrpSpPr>
        <p:grpSpPr>
          <a:xfrm>
            <a:off x="767444" y="1896063"/>
            <a:ext cx="2775379" cy="1048843"/>
            <a:chOff x="1953442" y="1526439"/>
            <a:chExt cx="1568801" cy="1048843"/>
          </a:xfrm>
        </p:grpSpPr>
        <p:sp>
          <p:nvSpPr>
            <p:cNvPr id="3654" name="TextBox 3653">
              <a:extLst>
                <a:ext uri="{FF2B5EF4-FFF2-40B4-BE49-F238E27FC236}">
                  <a16:creationId xmlns:a16="http://schemas.microsoft.com/office/drawing/2014/main" id="{53752337-B1E6-431D-8498-84D6DE37D7E6}"/>
                </a:ext>
              </a:extLst>
            </p:cNvPr>
            <p:cNvSpPr txBox="1"/>
            <p:nvPr/>
          </p:nvSpPr>
          <p:spPr>
            <a:xfrm>
              <a:off x="1953442" y="1526439"/>
              <a:ext cx="1568801" cy="5078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Arial"/>
                  <a:cs typeface="+mn-cs"/>
                </a:rPr>
                <a:t>Content </a:t>
              </a:r>
              <a:r>
                <a:rPr kumimoji="0" lang="en-US" altLang="ko-KR" sz="2700" b="1" i="0" u="none" strike="noStrike" kern="1200" cap="none" spc="0" normalizeH="0" baseline="0" noProof="0" dirty="0">
                  <a:ln>
                    <a:noFill/>
                  </a:ln>
                  <a:solidFill>
                    <a:srgbClr val="07A398"/>
                  </a:solidFill>
                  <a:effectLst/>
                  <a:uLnTx/>
                  <a:uFillTx/>
                  <a:latin typeface="Arial"/>
                  <a:cs typeface="+mn-cs"/>
                </a:rPr>
                <a:t>A</a:t>
              </a:r>
              <a:endParaRPr kumimoji="0" lang="ko-KR" altLang="en-US" sz="27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55" name="TextBox 3654">
              <a:extLst>
                <a:ext uri="{FF2B5EF4-FFF2-40B4-BE49-F238E27FC236}">
                  <a16:creationId xmlns:a16="http://schemas.microsoft.com/office/drawing/2014/main" id="{D3254E2A-501D-4616-951A-FBB6E7429A0E}"/>
                </a:ext>
              </a:extLst>
            </p:cNvPr>
            <p:cNvSpPr txBox="1"/>
            <p:nvPr/>
          </p:nvSpPr>
          <p:spPr>
            <a:xfrm>
              <a:off x="1953443" y="1928951"/>
              <a:ext cx="156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656" name="그룹 54">
            <a:extLst>
              <a:ext uri="{FF2B5EF4-FFF2-40B4-BE49-F238E27FC236}">
                <a16:creationId xmlns:a16="http://schemas.microsoft.com/office/drawing/2014/main" id="{34A03637-7492-4A16-8B4C-B5F2ADD5C10F}"/>
              </a:ext>
            </a:extLst>
          </p:cNvPr>
          <p:cNvGrpSpPr/>
          <p:nvPr/>
        </p:nvGrpSpPr>
        <p:grpSpPr>
          <a:xfrm>
            <a:off x="8650102" y="1896063"/>
            <a:ext cx="2775377" cy="1048843"/>
            <a:chOff x="8749685" y="1526439"/>
            <a:chExt cx="1568800" cy="1048843"/>
          </a:xfrm>
        </p:grpSpPr>
        <p:sp>
          <p:nvSpPr>
            <p:cNvPr id="3657" name="TextBox 3656">
              <a:extLst>
                <a:ext uri="{FF2B5EF4-FFF2-40B4-BE49-F238E27FC236}">
                  <a16:creationId xmlns:a16="http://schemas.microsoft.com/office/drawing/2014/main" id="{79B8AC3D-FEF4-4C47-B80D-2823200104BD}"/>
                </a:ext>
              </a:extLst>
            </p:cNvPr>
            <p:cNvSpPr txBox="1"/>
            <p:nvPr/>
          </p:nvSpPr>
          <p:spPr>
            <a:xfrm>
              <a:off x="8749685" y="1526439"/>
              <a:ext cx="1568800" cy="5078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Arial"/>
                  <a:cs typeface="+mn-cs"/>
                </a:rPr>
                <a:t>Content </a:t>
              </a:r>
              <a:r>
                <a:rPr kumimoji="0" lang="en-US" altLang="ko-KR" sz="2700" b="1" i="0" u="none" strike="noStrike" kern="1200" cap="none" spc="0" normalizeH="0" baseline="0" noProof="0" dirty="0">
                  <a:ln>
                    <a:noFill/>
                  </a:ln>
                  <a:solidFill>
                    <a:srgbClr val="FBA200"/>
                  </a:solidFill>
                  <a:effectLst/>
                  <a:uLnTx/>
                  <a:uFillTx/>
                  <a:latin typeface="Arial"/>
                  <a:cs typeface="+mn-cs"/>
                </a:rPr>
                <a:t>B</a:t>
              </a:r>
              <a:endParaRPr kumimoji="0" lang="ko-KR" altLang="en-US" sz="27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58" name="TextBox 3657">
              <a:extLst>
                <a:ext uri="{FF2B5EF4-FFF2-40B4-BE49-F238E27FC236}">
                  <a16:creationId xmlns:a16="http://schemas.microsoft.com/office/drawing/2014/main" id="{366576EA-261A-4325-9966-360380C3D724}"/>
                </a:ext>
              </a:extLst>
            </p:cNvPr>
            <p:cNvSpPr txBox="1"/>
            <p:nvPr/>
          </p:nvSpPr>
          <p:spPr>
            <a:xfrm>
              <a:off x="8749685" y="1928951"/>
              <a:ext cx="156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659" name="그룹 55">
            <a:extLst>
              <a:ext uri="{FF2B5EF4-FFF2-40B4-BE49-F238E27FC236}">
                <a16:creationId xmlns:a16="http://schemas.microsoft.com/office/drawing/2014/main" id="{EE9D825F-25D3-4E6A-8386-5584D667015E}"/>
              </a:ext>
            </a:extLst>
          </p:cNvPr>
          <p:cNvGrpSpPr/>
          <p:nvPr/>
        </p:nvGrpSpPr>
        <p:grpSpPr>
          <a:xfrm>
            <a:off x="767444" y="4910439"/>
            <a:ext cx="2775377" cy="1048701"/>
            <a:chOff x="1953443" y="5156445"/>
            <a:chExt cx="1568800" cy="1048701"/>
          </a:xfrm>
        </p:grpSpPr>
        <p:sp>
          <p:nvSpPr>
            <p:cNvPr id="3660" name="TextBox 3659">
              <a:extLst>
                <a:ext uri="{FF2B5EF4-FFF2-40B4-BE49-F238E27FC236}">
                  <a16:creationId xmlns:a16="http://schemas.microsoft.com/office/drawing/2014/main" id="{D431D1BA-7CE5-485B-8F28-07C634D083CB}"/>
                </a:ext>
              </a:extLst>
            </p:cNvPr>
            <p:cNvSpPr txBox="1"/>
            <p:nvPr/>
          </p:nvSpPr>
          <p:spPr>
            <a:xfrm>
              <a:off x="1953443" y="5156445"/>
              <a:ext cx="1568800" cy="5078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Arial"/>
                  <a:cs typeface="+mn-cs"/>
                </a:rPr>
                <a:t>Content </a:t>
              </a:r>
              <a:r>
                <a:rPr kumimoji="0" lang="en-US" altLang="ko-KR" sz="2700" b="1" i="0" u="none" strike="noStrike" kern="1200" cap="none" spc="0" normalizeH="0" baseline="0" noProof="0" dirty="0">
                  <a:ln>
                    <a:noFill/>
                  </a:ln>
                  <a:solidFill>
                    <a:srgbClr val="07A398"/>
                  </a:solidFill>
                  <a:effectLst/>
                  <a:uLnTx/>
                  <a:uFillTx/>
                  <a:latin typeface="Arial"/>
                  <a:cs typeface="+mn-cs"/>
                </a:rPr>
                <a:t>C</a:t>
              </a:r>
              <a:endParaRPr kumimoji="0" lang="ko-KR" altLang="en-US" sz="27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61" name="TextBox 3660">
              <a:extLst>
                <a:ext uri="{FF2B5EF4-FFF2-40B4-BE49-F238E27FC236}">
                  <a16:creationId xmlns:a16="http://schemas.microsoft.com/office/drawing/2014/main" id="{E08A55B1-C30B-4B9E-AB10-2D5D5AC2A96F}"/>
                </a:ext>
              </a:extLst>
            </p:cNvPr>
            <p:cNvSpPr txBox="1"/>
            <p:nvPr/>
          </p:nvSpPr>
          <p:spPr>
            <a:xfrm>
              <a:off x="1953443" y="5558815"/>
              <a:ext cx="156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662" name="그룹 56">
            <a:extLst>
              <a:ext uri="{FF2B5EF4-FFF2-40B4-BE49-F238E27FC236}">
                <a16:creationId xmlns:a16="http://schemas.microsoft.com/office/drawing/2014/main" id="{9840F5AF-13FD-46AA-9601-941CB23ACAF7}"/>
              </a:ext>
            </a:extLst>
          </p:cNvPr>
          <p:cNvGrpSpPr/>
          <p:nvPr/>
        </p:nvGrpSpPr>
        <p:grpSpPr>
          <a:xfrm>
            <a:off x="8650102" y="4910439"/>
            <a:ext cx="2775377" cy="1048701"/>
            <a:chOff x="8749685" y="5156445"/>
            <a:chExt cx="1568800" cy="1048701"/>
          </a:xfrm>
        </p:grpSpPr>
        <p:sp>
          <p:nvSpPr>
            <p:cNvPr id="3663" name="TextBox 3662">
              <a:extLst>
                <a:ext uri="{FF2B5EF4-FFF2-40B4-BE49-F238E27FC236}">
                  <a16:creationId xmlns:a16="http://schemas.microsoft.com/office/drawing/2014/main" id="{997A4164-1A9C-4E37-81F6-EA2EEF21EAE7}"/>
                </a:ext>
              </a:extLst>
            </p:cNvPr>
            <p:cNvSpPr txBox="1"/>
            <p:nvPr/>
          </p:nvSpPr>
          <p:spPr>
            <a:xfrm>
              <a:off x="8749685" y="5156445"/>
              <a:ext cx="1568800" cy="5078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Arial"/>
                  <a:cs typeface="+mn-cs"/>
                </a:rPr>
                <a:t>Content </a:t>
              </a:r>
              <a:r>
                <a:rPr kumimoji="0" lang="en-US" altLang="ko-KR" sz="2700" b="1" i="0" u="none" strike="noStrike" kern="1200" cap="none" spc="0" normalizeH="0" baseline="0" noProof="0" dirty="0">
                  <a:ln>
                    <a:noFill/>
                  </a:ln>
                  <a:solidFill>
                    <a:srgbClr val="FBA200"/>
                  </a:solidFill>
                  <a:effectLst/>
                  <a:uLnTx/>
                  <a:uFillTx/>
                  <a:latin typeface="Arial"/>
                  <a:cs typeface="+mn-cs"/>
                </a:rPr>
                <a:t>D</a:t>
              </a:r>
              <a:endParaRPr kumimoji="0" lang="ko-KR" altLang="en-US" sz="27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64" name="TextBox 3663">
              <a:extLst>
                <a:ext uri="{FF2B5EF4-FFF2-40B4-BE49-F238E27FC236}">
                  <a16:creationId xmlns:a16="http://schemas.microsoft.com/office/drawing/2014/main" id="{ED1AB333-5598-40CA-8EDF-6AB68C1F62B5}"/>
                </a:ext>
              </a:extLst>
            </p:cNvPr>
            <p:cNvSpPr txBox="1"/>
            <p:nvPr/>
          </p:nvSpPr>
          <p:spPr>
            <a:xfrm>
              <a:off x="8749685" y="5558815"/>
              <a:ext cx="156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3665" name="Rectangle 7">
            <a:extLst>
              <a:ext uri="{FF2B5EF4-FFF2-40B4-BE49-F238E27FC236}">
                <a16:creationId xmlns:a16="http://schemas.microsoft.com/office/drawing/2014/main" id="{B3A84AB6-D3D5-477B-BDDF-44825D5A7273}"/>
              </a:ext>
            </a:extLst>
          </p:cNvPr>
          <p:cNvSpPr/>
          <p:nvPr/>
        </p:nvSpPr>
        <p:spPr>
          <a:xfrm>
            <a:off x="4049219" y="2259226"/>
            <a:ext cx="418201" cy="41820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666" name="Rounded Rectangle 10">
            <a:extLst>
              <a:ext uri="{FF2B5EF4-FFF2-40B4-BE49-F238E27FC236}">
                <a16:creationId xmlns:a16="http://schemas.microsoft.com/office/drawing/2014/main" id="{FF9A1CD3-B912-4E6B-8EAF-D7DD24D612DB}"/>
              </a:ext>
            </a:extLst>
          </p:cNvPr>
          <p:cNvSpPr/>
          <p:nvPr/>
        </p:nvSpPr>
        <p:spPr>
          <a:xfrm>
            <a:off x="7781445" y="2231346"/>
            <a:ext cx="330052" cy="436786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667" name="Rectangle 16">
            <a:extLst>
              <a:ext uri="{FF2B5EF4-FFF2-40B4-BE49-F238E27FC236}">
                <a16:creationId xmlns:a16="http://schemas.microsoft.com/office/drawing/2014/main" id="{751743A1-5D9D-427E-B9D1-ADCC5B677552}"/>
              </a:ext>
            </a:extLst>
          </p:cNvPr>
          <p:cNvSpPr/>
          <p:nvPr/>
        </p:nvSpPr>
        <p:spPr>
          <a:xfrm rot="2700000">
            <a:off x="7777577" y="5155061"/>
            <a:ext cx="345324" cy="619101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668" name="Rectangle 9">
            <a:extLst>
              <a:ext uri="{FF2B5EF4-FFF2-40B4-BE49-F238E27FC236}">
                <a16:creationId xmlns:a16="http://schemas.microsoft.com/office/drawing/2014/main" id="{1D921694-7DAA-425F-80AD-C5E02C33C87E}"/>
              </a:ext>
            </a:extLst>
          </p:cNvPr>
          <p:cNvSpPr/>
          <p:nvPr/>
        </p:nvSpPr>
        <p:spPr>
          <a:xfrm>
            <a:off x="4022516" y="5277446"/>
            <a:ext cx="427841" cy="40049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740950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85000"/>
                    <a:lumOff val="15000"/>
                  </a:schemeClr>
                </a:solidFill>
              </a:rPr>
              <a:t>Free 3D Tetris Cube Diagram for PowerPoint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342800" y="1779884"/>
            <a:ext cx="3793760" cy="4119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08654" y="1780519"/>
            <a:ext cx="1043545" cy="104354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44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68966" y="2501294"/>
            <a:ext cx="31717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This is a sample text.  Insert your desired text here. </a:t>
            </a:r>
          </a:p>
        </p:txBody>
      </p:sp>
      <p:sp>
        <p:nvSpPr>
          <p:cNvPr id="6" name="Rectangle 5"/>
          <p:cNvSpPr/>
          <p:nvPr/>
        </p:nvSpPr>
        <p:spPr>
          <a:xfrm>
            <a:off x="7668966" y="1987006"/>
            <a:ext cx="31717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957628" y="4503147"/>
            <a:ext cx="4706324" cy="1657719"/>
            <a:chOff x="3524752" y="4580881"/>
            <a:chExt cx="4803600" cy="1691983"/>
          </a:xfrm>
        </p:grpSpPr>
        <p:sp>
          <p:nvSpPr>
            <p:cNvPr id="33" name="Oval 32"/>
            <p:cNvSpPr/>
            <p:nvPr/>
          </p:nvSpPr>
          <p:spPr>
            <a:xfrm rot="19704127">
              <a:off x="4962272" y="4823885"/>
              <a:ext cx="3366080" cy="1448979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16000"/>
                    <a:alpha val="49000"/>
                  </a:schemeClr>
                </a:gs>
                <a:gs pos="100000">
                  <a:schemeClr val="bg1">
                    <a:alpha val="0"/>
                    <a:lumMod val="0"/>
                    <a:lumOff val="10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60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 rot="2437725">
              <a:off x="3524752" y="4580881"/>
              <a:ext cx="3438983" cy="1668270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16000"/>
                    <a:alpha val="44000"/>
                  </a:schemeClr>
                </a:gs>
                <a:gs pos="100000">
                  <a:schemeClr val="bg1">
                    <a:alpha val="0"/>
                    <a:lumMod val="0"/>
                    <a:lumOff val="10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600" kern="0">
                <a:solidFill>
                  <a:sysClr val="window" lastClr="FFFFFF"/>
                </a:solidFill>
                <a:latin typeface="Calibri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331207" y="1471797"/>
            <a:ext cx="4288089" cy="4727537"/>
            <a:chOff x="3902172" y="1482598"/>
            <a:chExt cx="4384480" cy="483380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0" name="Freeform 6"/>
            <p:cNvSpPr>
              <a:spLocks/>
            </p:cNvSpPr>
            <p:nvPr/>
          </p:nvSpPr>
          <p:spPr bwMode="auto">
            <a:xfrm>
              <a:off x="3902172" y="2192845"/>
              <a:ext cx="1889614" cy="4123561"/>
            </a:xfrm>
            <a:custGeom>
              <a:avLst/>
              <a:gdLst>
                <a:gd name="T0" fmla="*/ 0 w 3019"/>
                <a:gd name="T1" fmla="*/ 0 h 6398"/>
                <a:gd name="T2" fmla="*/ 3019 w 3019"/>
                <a:gd name="T3" fmla="*/ 2016 h 6398"/>
                <a:gd name="T4" fmla="*/ 2999 w 3019"/>
                <a:gd name="T5" fmla="*/ 6398 h 6398"/>
                <a:gd name="T6" fmla="*/ 323 w 3019"/>
                <a:gd name="T7" fmla="*/ 3818 h 6398"/>
                <a:gd name="T8" fmla="*/ 0 w 3019"/>
                <a:gd name="T9" fmla="*/ 0 h 6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9" h="6398">
                  <a:moveTo>
                    <a:pt x="0" y="0"/>
                  </a:moveTo>
                  <a:lnTo>
                    <a:pt x="3019" y="2016"/>
                  </a:lnTo>
                  <a:lnTo>
                    <a:pt x="2999" y="6398"/>
                  </a:lnTo>
                  <a:lnTo>
                    <a:pt x="323" y="38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5779268" y="2487386"/>
              <a:ext cx="2507384" cy="3829020"/>
            </a:xfrm>
            <a:custGeom>
              <a:avLst/>
              <a:gdLst>
                <a:gd name="T0" fmla="*/ 4006 w 4006"/>
                <a:gd name="T1" fmla="*/ 0 h 5941"/>
                <a:gd name="T2" fmla="*/ 3410 w 4006"/>
                <a:gd name="T3" fmla="*/ 3889 h 5941"/>
                <a:gd name="T4" fmla="*/ 0 w 4006"/>
                <a:gd name="T5" fmla="*/ 5941 h 5941"/>
                <a:gd name="T6" fmla="*/ 20 w 4006"/>
                <a:gd name="T7" fmla="*/ 1559 h 5941"/>
                <a:gd name="T8" fmla="*/ 4006 w 4006"/>
                <a:gd name="T9" fmla="*/ 0 h 5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06" h="5941">
                  <a:moveTo>
                    <a:pt x="4006" y="0"/>
                  </a:moveTo>
                  <a:lnTo>
                    <a:pt x="3410" y="3889"/>
                  </a:lnTo>
                  <a:lnTo>
                    <a:pt x="0" y="5941"/>
                  </a:lnTo>
                  <a:lnTo>
                    <a:pt x="20" y="1559"/>
                  </a:lnTo>
                  <a:lnTo>
                    <a:pt x="40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Freeform 8"/>
            <p:cNvSpPr>
              <a:spLocks/>
            </p:cNvSpPr>
            <p:nvPr/>
          </p:nvSpPr>
          <p:spPr bwMode="auto">
            <a:xfrm>
              <a:off x="3902172" y="1482598"/>
              <a:ext cx="4384480" cy="2009575"/>
            </a:xfrm>
            <a:custGeom>
              <a:avLst/>
              <a:gdLst>
                <a:gd name="T0" fmla="*/ 3672 w 7005"/>
                <a:gd name="T1" fmla="*/ 0 h 3118"/>
                <a:gd name="T2" fmla="*/ 7005 w 7005"/>
                <a:gd name="T3" fmla="*/ 1559 h 3118"/>
                <a:gd name="T4" fmla="*/ 3019 w 7005"/>
                <a:gd name="T5" fmla="*/ 3118 h 3118"/>
                <a:gd name="T6" fmla="*/ 0 w 7005"/>
                <a:gd name="T7" fmla="*/ 1102 h 3118"/>
                <a:gd name="T8" fmla="*/ 3672 w 7005"/>
                <a:gd name="T9" fmla="*/ 0 h 3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5" h="3118">
                  <a:moveTo>
                    <a:pt x="3672" y="0"/>
                  </a:moveTo>
                  <a:lnTo>
                    <a:pt x="7005" y="1559"/>
                  </a:lnTo>
                  <a:lnTo>
                    <a:pt x="3019" y="3118"/>
                  </a:lnTo>
                  <a:lnTo>
                    <a:pt x="0" y="1102"/>
                  </a:lnTo>
                  <a:lnTo>
                    <a:pt x="36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4" name="Freeform 10"/>
          <p:cNvSpPr>
            <a:spLocks/>
          </p:cNvSpPr>
          <p:nvPr/>
        </p:nvSpPr>
        <p:spPr bwMode="auto">
          <a:xfrm>
            <a:off x="1327405" y="2163469"/>
            <a:ext cx="1851348" cy="2275136"/>
          </a:xfrm>
          <a:custGeom>
            <a:avLst/>
            <a:gdLst>
              <a:gd name="T0" fmla="*/ 0 w 3019"/>
              <a:gd name="T1" fmla="*/ 0 h 3603"/>
              <a:gd name="T2" fmla="*/ 3019 w 3019"/>
              <a:gd name="T3" fmla="*/ 2016 h 3603"/>
              <a:gd name="T4" fmla="*/ 3012 w 3019"/>
              <a:gd name="T5" fmla="*/ 3603 h 3603"/>
              <a:gd name="T6" fmla="*/ 3010 w 3019"/>
              <a:gd name="T7" fmla="*/ 3603 h 3603"/>
              <a:gd name="T8" fmla="*/ 1937 w 3019"/>
              <a:gd name="T9" fmla="*/ 2743 h 3603"/>
              <a:gd name="T10" fmla="*/ 1937 w 3019"/>
              <a:gd name="T11" fmla="*/ 2743 h 3603"/>
              <a:gd name="T12" fmla="*/ 111 w 3019"/>
              <a:gd name="T13" fmla="*/ 1316 h 3603"/>
              <a:gd name="T14" fmla="*/ 0 w 3019"/>
              <a:gd name="T15" fmla="*/ 0 h 3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19" h="3603">
                <a:moveTo>
                  <a:pt x="0" y="0"/>
                </a:moveTo>
                <a:lnTo>
                  <a:pt x="3019" y="2016"/>
                </a:lnTo>
                <a:lnTo>
                  <a:pt x="3012" y="3603"/>
                </a:lnTo>
                <a:lnTo>
                  <a:pt x="3010" y="3603"/>
                </a:lnTo>
                <a:lnTo>
                  <a:pt x="1937" y="2743"/>
                </a:lnTo>
                <a:lnTo>
                  <a:pt x="1937" y="2743"/>
                </a:lnTo>
                <a:lnTo>
                  <a:pt x="111" y="131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7000"/>
                  <a:lumOff val="3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" name="Freeform 11"/>
          <p:cNvSpPr>
            <a:spLocks/>
          </p:cNvSpPr>
          <p:nvPr/>
        </p:nvSpPr>
        <p:spPr bwMode="auto">
          <a:xfrm>
            <a:off x="1982337" y="4379249"/>
            <a:ext cx="1187830" cy="1824277"/>
          </a:xfrm>
          <a:custGeom>
            <a:avLst/>
            <a:gdLst>
              <a:gd name="T0" fmla="*/ 0 w 1937"/>
              <a:gd name="T1" fmla="*/ 0 h 2889"/>
              <a:gd name="T2" fmla="*/ 1926 w 1937"/>
              <a:gd name="T3" fmla="*/ 1687 h 2889"/>
              <a:gd name="T4" fmla="*/ 1937 w 1937"/>
              <a:gd name="T5" fmla="*/ 1682 h 2889"/>
              <a:gd name="T6" fmla="*/ 1931 w 1937"/>
              <a:gd name="T7" fmla="*/ 2889 h 2889"/>
              <a:gd name="T8" fmla="*/ 71 w 1937"/>
              <a:gd name="T9" fmla="*/ 1096 h 2889"/>
              <a:gd name="T10" fmla="*/ 0 w 1937"/>
              <a:gd name="T11" fmla="*/ 0 h 28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37" h="2889">
                <a:moveTo>
                  <a:pt x="0" y="0"/>
                </a:moveTo>
                <a:lnTo>
                  <a:pt x="1926" y="1687"/>
                </a:lnTo>
                <a:lnTo>
                  <a:pt x="1937" y="1682"/>
                </a:lnTo>
                <a:lnTo>
                  <a:pt x="1931" y="2889"/>
                </a:lnTo>
                <a:lnTo>
                  <a:pt x="71" y="109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7000"/>
                  <a:lumOff val="3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Freeform 12"/>
          <p:cNvSpPr>
            <a:spLocks/>
          </p:cNvSpPr>
          <p:nvPr/>
        </p:nvSpPr>
        <p:spPr bwMode="auto">
          <a:xfrm>
            <a:off x="2516463" y="3983326"/>
            <a:ext cx="657999" cy="1376574"/>
          </a:xfrm>
          <a:custGeom>
            <a:avLst/>
            <a:gdLst>
              <a:gd name="T0" fmla="*/ 0 w 1073"/>
              <a:gd name="T1" fmla="*/ 0 h 2180"/>
              <a:gd name="T2" fmla="*/ 1057 w 1073"/>
              <a:gd name="T3" fmla="*/ 846 h 2180"/>
              <a:gd name="T4" fmla="*/ 1073 w 1073"/>
              <a:gd name="T5" fmla="*/ 839 h 2180"/>
              <a:gd name="T6" fmla="*/ 1066 w 1073"/>
              <a:gd name="T7" fmla="*/ 2180 h 2180"/>
              <a:gd name="T8" fmla="*/ 23 w 1073"/>
              <a:gd name="T9" fmla="*/ 1268 h 2180"/>
              <a:gd name="T10" fmla="*/ 0 w 1073"/>
              <a:gd name="T11" fmla="*/ 0 h 2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73" h="2180">
                <a:moveTo>
                  <a:pt x="0" y="0"/>
                </a:moveTo>
                <a:lnTo>
                  <a:pt x="1057" y="846"/>
                </a:lnTo>
                <a:lnTo>
                  <a:pt x="1073" y="839"/>
                </a:lnTo>
                <a:lnTo>
                  <a:pt x="1066" y="2180"/>
                </a:lnTo>
                <a:lnTo>
                  <a:pt x="23" y="126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7000"/>
                  <a:lumOff val="3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7" name="Freeform 13"/>
          <p:cNvSpPr>
            <a:spLocks/>
          </p:cNvSpPr>
          <p:nvPr/>
        </p:nvSpPr>
        <p:spPr bwMode="auto">
          <a:xfrm>
            <a:off x="3174461" y="3080976"/>
            <a:ext cx="889801" cy="1357631"/>
          </a:xfrm>
          <a:custGeom>
            <a:avLst/>
            <a:gdLst>
              <a:gd name="T0" fmla="*/ 1449 w 1451"/>
              <a:gd name="T1" fmla="*/ 0 h 2150"/>
              <a:gd name="T2" fmla="*/ 1451 w 1451"/>
              <a:gd name="T3" fmla="*/ 2 h 2150"/>
              <a:gd name="T4" fmla="*/ 1355 w 1451"/>
              <a:gd name="T5" fmla="*/ 1513 h 2150"/>
              <a:gd name="T6" fmla="*/ 0 w 1451"/>
              <a:gd name="T7" fmla="*/ 2150 h 2150"/>
              <a:gd name="T8" fmla="*/ 7 w 1451"/>
              <a:gd name="T9" fmla="*/ 563 h 2150"/>
              <a:gd name="T10" fmla="*/ 1449 w 1451"/>
              <a:gd name="T11" fmla="*/ 0 h 2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51" h="2150">
                <a:moveTo>
                  <a:pt x="1449" y="0"/>
                </a:moveTo>
                <a:lnTo>
                  <a:pt x="1451" y="2"/>
                </a:lnTo>
                <a:lnTo>
                  <a:pt x="1355" y="1513"/>
                </a:lnTo>
                <a:lnTo>
                  <a:pt x="0" y="2150"/>
                </a:lnTo>
                <a:lnTo>
                  <a:pt x="7" y="563"/>
                </a:lnTo>
                <a:lnTo>
                  <a:pt x="1449" y="0"/>
                </a:lnTo>
                <a:close/>
              </a:path>
            </a:pathLst>
          </a:custGeom>
          <a:gradFill flip="none" rotWithShape="1">
            <a:gsLst>
              <a:gs pos="15000">
                <a:schemeClr val="bg1">
                  <a:lumMod val="85000"/>
                </a:schemeClr>
              </a:gs>
              <a:gs pos="100000">
                <a:schemeClr val="bg1">
                  <a:lumMod val="78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Freeform 14"/>
          <p:cNvSpPr>
            <a:spLocks/>
          </p:cNvSpPr>
          <p:nvPr/>
        </p:nvSpPr>
        <p:spPr bwMode="auto">
          <a:xfrm>
            <a:off x="4692823" y="3404912"/>
            <a:ext cx="788004" cy="1852692"/>
          </a:xfrm>
          <a:custGeom>
            <a:avLst/>
            <a:gdLst>
              <a:gd name="T0" fmla="*/ 1285 w 1285"/>
              <a:gd name="T1" fmla="*/ 0 h 2934"/>
              <a:gd name="T2" fmla="*/ 921 w 1285"/>
              <a:gd name="T3" fmla="*/ 2380 h 2934"/>
              <a:gd name="T4" fmla="*/ 0 w 1285"/>
              <a:gd name="T5" fmla="*/ 2934 h 2934"/>
              <a:gd name="T6" fmla="*/ 118 w 1285"/>
              <a:gd name="T7" fmla="*/ 1800 h 2934"/>
              <a:gd name="T8" fmla="*/ 118 w 1285"/>
              <a:gd name="T9" fmla="*/ 1800 h 2934"/>
              <a:gd name="T10" fmla="*/ 130 w 1285"/>
              <a:gd name="T11" fmla="*/ 1698 h 2934"/>
              <a:gd name="T12" fmla="*/ 130 w 1285"/>
              <a:gd name="T13" fmla="*/ 1700 h 2934"/>
              <a:gd name="T14" fmla="*/ 246 w 1285"/>
              <a:gd name="T15" fmla="*/ 480 h 2934"/>
              <a:gd name="T16" fmla="*/ 1285 w 1285"/>
              <a:gd name="T17" fmla="*/ 0 h 2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85" h="2934">
                <a:moveTo>
                  <a:pt x="1285" y="0"/>
                </a:moveTo>
                <a:lnTo>
                  <a:pt x="921" y="2380"/>
                </a:lnTo>
                <a:lnTo>
                  <a:pt x="0" y="2934"/>
                </a:lnTo>
                <a:lnTo>
                  <a:pt x="118" y="1800"/>
                </a:lnTo>
                <a:lnTo>
                  <a:pt x="118" y="1800"/>
                </a:lnTo>
                <a:lnTo>
                  <a:pt x="130" y="1698"/>
                </a:lnTo>
                <a:lnTo>
                  <a:pt x="130" y="1700"/>
                </a:lnTo>
                <a:lnTo>
                  <a:pt x="246" y="480"/>
                </a:lnTo>
                <a:lnTo>
                  <a:pt x="1285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61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5"/>
          <p:cNvSpPr>
            <a:spLocks/>
          </p:cNvSpPr>
          <p:nvPr/>
        </p:nvSpPr>
        <p:spPr bwMode="auto">
          <a:xfrm>
            <a:off x="3170169" y="2452046"/>
            <a:ext cx="2452929" cy="2910381"/>
          </a:xfrm>
          <a:custGeom>
            <a:avLst/>
            <a:gdLst>
              <a:gd name="T0" fmla="*/ 4000 w 4000"/>
              <a:gd name="T1" fmla="*/ 0 h 4609"/>
              <a:gd name="T2" fmla="*/ 3788 w 4000"/>
              <a:gd name="T3" fmla="*/ 1382 h 4609"/>
              <a:gd name="T4" fmla="*/ 2629 w 4000"/>
              <a:gd name="T5" fmla="*/ 1918 h 4609"/>
              <a:gd name="T6" fmla="*/ 2499 w 4000"/>
              <a:gd name="T7" fmla="*/ 3271 h 4609"/>
              <a:gd name="T8" fmla="*/ 5 w 4000"/>
              <a:gd name="T9" fmla="*/ 4609 h 4609"/>
              <a:gd name="T10" fmla="*/ 0 w 4000"/>
              <a:gd name="T11" fmla="*/ 4605 h 4609"/>
              <a:gd name="T12" fmla="*/ 7 w 4000"/>
              <a:gd name="T13" fmla="*/ 3264 h 4609"/>
              <a:gd name="T14" fmla="*/ 1467 w 4000"/>
              <a:gd name="T15" fmla="*/ 2580 h 4609"/>
              <a:gd name="T16" fmla="*/ 1569 w 4000"/>
              <a:gd name="T17" fmla="*/ 950 h 4609"/>
              <a:gd name="T18" fmla="*/ 4000 w 4000"/>
              <a:gd name="T19" fmla="*/ 0 h 4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00" h="4609">
                <a:moveTo>
                  <a:pt x="4000" y="0"/>
                </a:moveTo>
                <a:lnTo>
                  <a:pt x="3788" y="1382"/>
                </a:lnTo>
                <a:lnTo>
                  <a:pt x="2629" y="1918"/>
                </a:lnTo>
                <a:lnTo>
                  <a:pt x="2499" y="3271"/>
                </a:lnTo>
                <a:lnTo>
                  <a:pt x="5" y="4609"/>
                </a:lnTo>
                <a:lnTo>
                  <a:pt x="0" y="4605"/>
                </a:lnTo>
                <a:lnTo>
                  <a:pt x="7" y="3264"/>
                </a:lnTo>
                <a:lnTo>
                  <a:pt x="1467" y="2580"/>
                </a:lnTo>
                <a:lnTo>
                  <a:pt x="1569" y="950"/>
                </a:lnTo>
                <a:lnTo>
                  <a:pt x="400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0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Freeform 16"/>
          <p:cNvSpPr>
            <a:spLocks/>
          </p:cNvSpPr>
          <p:nvPr/>
        </p:nvSpPr>
        <p:spPr bwMode="auto">
          <a:xfrm>
            <a:off x="3166490" y="4597733"/>
            <a:ext cx="1528175" cy="1605792"/>
          </a:xfrm>
          <a:custGeom>
            <a:avLst/>
            <a:gdLst>
              <a:gd name="T0" fmla="*/ 2492 w 2492"/>
              <a:gd name="T1" fmla="*/ 0 h 2543"/>
              <a:gd name="T2" fmla="*/ 2373 w 2492"/>
              <a:gd name="T3" fmla="*/ 1116 h 2543"/>
              <a:gd name="T4" fmla="*/ 0 w 2492"/>
              <a:gd name="T5" fmla="*/ 2543 h 2543"/>
              <a:gd name="T6" fmla="*/ 6 w 2492"/>
              <a:gd name="T7" fmla="*/ 1336 h 2543"/>
              <a:gd name="T8" fmla="*/ 2492 w 2492"/>
              <a:gd name="T9" fmla="*/ 0 h 2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92" h="2543">
                <a:moveTo>
                  <a:pt x="2492" y="0"/>
                </a:moveTo>
                <a:lnTo>
                  <a:pt x="2373" y="1116"/>
                </a:lnTo>
                <a:lnTo>
                  <a:pt x="0" y="2543"/>
                </a:lnTo>
                <a:lnTo>
                  <a:pt x="6" y="1336"/>
                </a:lnTo>
                <a:lnTo>
                  <a:pt x="2492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61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Freeform 17"/>
          <p:cNvSpPr>
            <a:spLocks/>
          </p:cNvSpPr>
          <p:nvPr/>
        </p:nvSpPr>
        <p:spPr bwMode="auto">
          <a:xfrm>
            <a:off x="3443670" y="2110428"/>
            <a:ext cx="2179427" cy="941501"/>
          </a:xfrm>
          <a:custGeom>
            <a:avLst/>
            <a:gdLst>
              <a:gd name="T0" fmla="*/ 2399 w 3554"/>
              <a:gd name="T1" fmla="*/ 0 h 1491"/>
              <a:gd name="T2" fmla="*/ 3554 w 3554"/>
              <a:gd name="T3" fmla="*/ 541 h 1491"/>
              <a:gd name="T4" fmla="*/ 1123 w 3554"/>
              <a:gd name="T5" fmla="*/ 1491 h 1491"/>
              <a:gd name="T6" fmla="*/ 1123 w 3554"/>
              <a:gd name="T7" fmla="*/ 1480 h 1491"/>
              <a:gd name="T8" fmla="*/ 0 w 3554"/>
              <a:gd name="T9" fmla="*/ 821 h 1491"/>
              <a:gd name="T10" fmla="*/ 2399 w 3554"/>
              <a:gd name="T11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554" h="1491">
                <a:moveTo>
                  <a:pt x="2399" y="0"/>
                </a:moveTo>
                <a:lnTo>
                  <a:pt x="3554" y="541"/>
                </a:lnTo>
                <a:lnTo>
                  <a:pt x="1123" y="1491"/>
                </a:lnTo>
                <a:lnTo>
                  <a:pt x="1123" y="1480"/>
                </a:lnTo>
                <a:lnTo>
                  <a:pt x="0" y="821"/>
                </a:lnTo>
                <a:lnTo>
                  <a:pt x="2399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13500000" scaled="1"/>
          </a:gra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Freeform 18"/>
          <p:cNvSpPr>
            <a:spLocks/>
          </p:cNvSpPr>
          <p:nvPr/>
        </p:nvSpPr>
        <p:spPr bwMode="auto">
          <a:xfrm>
            <a:off x="1327406" y="1915308"/>
            <a:ext cx="2735629" cy="1521177"/>
          </a:xfrm>
          <a:custGeom>
            <a:avLst/>
            <a:gdLst>
              <a:gd name="T0" fmla="*/ 1309 w 4461"/>
              <a:gd name="T1" fmla="*/ 0 h 2409"/>
              <a:gd name="T2" fmla="*/ 4461 w 4461"/>
              <a:gd name="T3" fmla="*/ 1846 h 2409"/>
              <a:gd name="T4" fmla="*/ 3019 w 4461"/>
              <a:gd name="T5" fmla="*/ 2409 h 2409"/>
              <a:gd name="T6" fmla="*/ 0 w 4461"/>
              <a:gd name="T7" fmla="*/ 393 h 2409"/>
              <a:gd name="T8" fmla="*/ 1309 w 4461"/>
              <a:gd name="T9" fmla="*/ 0 h 2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61" h="2409">
                <a:moveTo>
                  <a:pt x="1309" y="0"/>
                </a:moveTo>
                <a:lnTo>
                  <a:pt x="4461" y="1846"/>
                </a:lnTo>
                <a:lnTo>
                  <a:pt x="3019" y="2409"/>
                </a:lnTo>
                <a:lnTo>
                  <a:pt x="0" y="393"/>
                </a:lnTo>
                <a:lnTo>
                  <a:pt x="130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Freeform 19"/>
          <p:cNvSpPr>
            <a:spLocks/>
          </p:cNvSpPr>
          <p:nvPr/>
        </p:nvSpPr>
        <p:spPr bwMode="auto">
          <a:xfrm>
            <a:off x="2216591" y="1467606"/>
            <a:ext cx="2611756" cy="1116415"/>
          </a:xfrm>
          <a:custGeom>
            <a:avLst/>
            <a:gdLst>
              <a:gd name="T0" fmla="*/ 2222 w 4259"/>
              <a:gd name="T1" fmla="*/ 0 h 1768"/>
              <a:gd name="T2" fmla="*/ 4259 w 4259"/>
              <a:gd name="T3" fmla="*/ 952 h 1768"/>
              <a:gd name="T4" fmla="*/ 1878 w 4259"/>
              <a:gd name="T5" fmla="*/ 1768 h 1768"/>
              <a:gd name="T6" fmla="*/ 0 w 4259"/>
              <a:gd name="T7" fmla="*/ 666 h 1768"/>
              <a:gd name="T8" fmla="*/ 2222 w 4259"/>
              <a:gd name="T9" fmla="*/ 0 h 1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9" h="1768">
                <a:moveTo>
                  <a:pt x="2222" y="0"/>
                </a:moveTo>
                <a:lnTo>
                  <a:pt x="4259" y="952"/>
                </a:lnTo>
                <a:lnTo>
                  <a:pt x="1878" y="1768"/>
                </a:lnTo>
                <a:lnTo>
                  <a:pt x="0" y="666"/>
                </a:lnTo>
                <a:lnTo>
                  <a:pt x="2222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13500000" scaled="1"/>
          </a:gra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352219" y="3301226"/>
            <a:ext cx="755335" cy="707886"/>
          </a:xfrm>
          <a:prstGeom prst="rect">
            <a:avLst/>
          </a:prstGeom>
          <a:noFill/>
          <a:scene3d>
            <a:camera prst="perspectiveContrastingLeftFacing">
              <a:rot lat="2400000" lon="3000000" rev="21594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920345" y="4632636"/>
            <a:ext cx="755335" cy="707886"/>
          </a:xfrm>
          <a:prstGeom prst="rect">
            <a:avLst/>
          </a:prstGeom>
          <a:noFill/>
          <a:scene3d>
            <a:camera prst="perspectiveContrastingLeftFacing">
              <a:rot lat="2400000" lon="3000000" rev="21594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03</a:t>
            </a:r>
          </a:p>
        </p:txBody>
      </p:sp>
      <p:sp>
        <p:nvSpPr>
          <p:cNvPr id="27" name="TextBox 26"/>
          <p:cNvSpPr txBox="1"/>
          <p:nvPr/>
        </p:nvSpPr>
        <p:spPr>
          <a:xfrm rot="198355">
            <a:off x="4741392" y="3623463"/>
            <a:ext cx="755335" cy="707886"/>
          </a:xfrm>
          <a:prstGeom prst="rect">
            <a:avLst/>
          </a:prstGeom>
          <a:noFill/>
          <a:scene3d>
            <a:camera prst="perspectiveContrastingRightFacing" fov="0">
              <a:rot lat="1200000" lon="18300000" rev="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05</a:t>
            </a:r>
          </a:p>
        </p:txBody>
      </p:sp>
      <p:sp>
        <p:nvSpPr>
          <p:cNvPr id="28" name="TextBox 27"/>
          <p:cNvSpPr txBox="1"/>
          <p:nvPr/>
        </p:nvSpPr>
        <p:spPr>
          <a:xfrm rot="198355">
            <a:off x="3147516" y="4379968"/>
            <a:ext cx="813043" cy="769441"/>
          </a:xfrm>
          <a:prstGeom prst="rect">
            <a:avLst/>
          </a:prstGeom>
          <a:noFill/>
          <a:scene3d>
            <a:camera prst="perspectiveContrastingRightFacing" fov="0">
              <a:rot lat="1200000" lon="18300000" rev="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4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04</a:t>
            </a:r>
          </a:p>
        </p:txBody>
      </p:sp>
      <p:sp>
        <p:nvSpPr>
          <p:cNvPr id="29" name="TextBox 28"/>
          <p:cNvSpPr txBox="1"/>
          <p:nvPr/>
        </p:nvSpPr>
        <p:spPr>
          <a:xfrm rot="198355">
            <a:off x="3097585" y="1783123"/>
            <a:ext cx="755335" cy="707886"/>
          </a:xfrm>
          <a:prstGeom prst="rect">
            <a:avLst/>
          </a:prstGeom>
          <a:noFill/>
          <a:scene3d>
            <a:camera prst="isometricOffAxis1Top">
              <a:rot lat="19200000" lon="18600000" rev="3458552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06</a:t>
            </a:r>
          </a:p>
        </p:txBody>
      </p:sp>
      <p:sp>
        <p:nvSpPr>
          <p:cNvPr id="35" name="Freeform 9"/>
          <p:cNvSpPr>
            <a:spLocks/>
          </p:cNvSpPr>
          <p:nvPr/>
        </p:nvSpPr>
        <p:spPr bwMode="auto">
          <a:xfrm>
            <a:off x="1404060" y="3086659"/>
            <a:ext cx="1059666" cy="1913943"/>
          </a:xfrm>
          <a:custGeom>
            <a:avLst/>
            <a:gdLst>
              <a:gd name="T0" fmla="*/ 0 w 1728"/>
              <a:gd name="T1" fmla="*/ 0 h 3031"/>
              <a:gd name="T2" fmla="*/ 1705 w 1728"/>
              <a:gd name="T3" fmla="*/ 1334 h 3031"/>
              <a:gd name="T4" fmla="*/ 1728 w 1728"/>
              <a:gd name="T5" fmla="*/ 2593 h 3031"/>
              <a:gd name="T6" fmla="*/ 818 w 1728"/>
              <a:gd name="T7" fmla="*/ 1795 h 3031"/>
              <a:gd name="T8" fmla="*/ 900 w 1728"/>
              <a:gd name="T9" fmla="*/ 3031 h 3031"/>
              <a:gd name="T10" fmla="*/ 198 w 1728"/>
              <a:gd name="T11" fmla="*/ 2356 h 3031"/>
              <a:gd name="T12" fmla="*/ 0 w 1728"/>
              <a:gd name="T13" fmla="*/ 0 h 3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28" h="3031">
                <a:moveTo>
                  <a:pt x="0" y="0"/>
                </a:moveTo>
                <a:lnTo>
                  <a:pt x="1705" y="1334"/>
                </a:lnTo>
                <a:lnTo>
                  <a:pt x="1728" y="2593"/>
                </a:lnTo>
                <a:lnTo>
                  <a:pt x="818" y="1795"/>
                </a:lnTo>
                <a:lnTo>
                  <a:pt x="900" y="3031"/>
                </a:lnTo>
                <a:lnTo>
                  <a:pt x="198" y="235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6"/>
              </a:gs>
              <a:gs pos="100000">
                <a:schemeClr val="accent6">
                  <a:lumMod val="75000"/>
                </a:schemeClr>
              </a:gs>
            </a:gsLst>
            <a:lin ang="13500000" scaled="1"/>
            <a:tileRect/>
          </a:gradFill>
          <a:ln w="0">
            <a:solidFill>
              <a:schemeClr val="accent6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323762" y="3374995"/>
            <a:ext cx="755335" cy="707886"/>
          </a:xfrm>
          <a:prstGeom prst="rect">
            <a:avLst/>
          </a:prstGeom>
          <a:noFill/>
          <a:scene3d>
            <a:camera prst="perspectiveContrastingLeftFacing">
              <a:rot lat="2400000" lon="3000000" rev="21594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02</a:t>
            </a:r>
          </a:p>
        </p:txBody>
      </p:sp>
      <p:sp>
        <p:nvSpPr>
          <p:cNvPr id="37" name="Freeform 18"/>
          <p:cNvSpPr>
            <a:spLocks noEditPoints="1"/>
          </p:cNvSpPr>
          <p:nvPr/>
        </p:nvSpPr>
        <p:spPr bwMode="auto">
          <a:xfrm>
            <a:off x="6592965" y="2065210"/>
            <a:ext cx="474923" cy="474163"/>
          </a:xfrm>
          <a:custGeom>
            <a:avLst/>
            <a:gdLst>
              <a:gd name="T0" fmla="*/ 2163 w 6241"/>
              <a:gd name="T1" fmla="*/ 937 h 6231"/>
              <a:gd name="T2" fmla="*/ 1682 w 6241"/>
              <a:gd name="T3" fmla="*/ 1139 h 6231"/>
              <a:gd name="T4" fmla="*/ 1293 w 6241"/>
              <a:gd name="T5" fmla="*/ 1472 h 6231"/>
              <a:gd name="T6" fmla="*/ 1021 w 6241"/>
              <a:gd name="T7" fmla="*/ 1910 h 6231"/>
              <a:gd name="T8" fmla="*/ 895 w 6241"/>
              <a:gd name="T9" fmla="*/ 2424 h 6231"/>
              <a:gd name="T10" fmla="*/ 939 w 6241"/>
              <a:gd name="T11" fmla="*/ 2963 h 6231"/>
              <a:gd name="T12" fmla="*/ 1141 w 6241"/>
              <a:gd name="T13" fmla="*/ 3443 h 6231"/>
              <a:gd name="T14" fmla="*/ 1475 w 6241"/>
              <a:gd name="T15" fmla="*/ 3831 h 6231"/>
              <a:gd name="T16" fmla="*/ 1913 w 6241"/>
              <a:gd name="T17" fmla="*/ 4103 h 6231"/>
              <a:gd name="T18" fmla="*/ 2428 w 6241"/>
              <a:gd name="T19" fmla="*/ 4229 h 6231"/>
              <a:gd name="T20" fmla="*/ 2968 w 6241"/>
              <a:gd name="T21" fmla="*/ 4185 h 6231"/>
              <a:gd name="T22" fmla="*/ 3449 w 6241"/>
              <a:gd name="T23" fmla="*/ 3984 h 6231"/>
              <a:gd name="T24" fmla="*/ 3838 w 6241"/>
              <a:gd name="T25" fmla="*/ 3650 h 6231"/>
              <a:gd name="T26" fmla="*/ 4111 w 6241"/>
              <a:gd name="T27" fmla="*/ 3212 h 6231"/>
              <a:gd name="T28" fmla="*/ 4236 w 6241"/>
              <a:gd name="T29" fmla="*/ 2698 h 6231"/>
              <a:gd name="T30" fmla="*/ 4193 w 6241"/>
              <a:gd name="T31" fmla="*/ 2159 h 6231"/>
              <a:gd name="T32" fmla="*/ 3990 w 6241"/>
              <a:gd name="T33" fmla="*/ 1679 h 6231"/>
              <a:gd name="T34" fmla="*/ 3657 w 6241"/>
              <a:gd name="T35" fmla="*/ 1291 h 6231"/>
              <a:gd name="T36" fmla="*/ 3218 w 6241"/>
              <a:gd name="T37" fmla="*/ 1021 h 6231"/>
              <a:gd name="T38" fmla="*/ 2703 w 6241"/>
              <a:gd name="T39" fmla="*/ 893 h 6231"/>
              <a:gd name="T40" fmla="*/ 2915 w 6241"/>
              <a:gd name="T41" fmla="*/ 25 h 6231"/>
              <a:gd name="T42" fmla="*/ 3565 w 6241"/>
              <a:gd name="T43" fmla="*/ 202 h 6231"/>
              <a:gd name="T44" fmla="*/ 4133 w 6241"/>
              <a:gd name="T45" fmla="*/ 533 h 6231"/>
              <a:gd name="T46" fmla="*/ 4597 w 6241"/>
              <a:gd name="T47" fmla="*/ 996 h 6231"/>
              <a:gd name="T48" fmla="*/ 4929 w 6241"/>
              <a:gd name="T49" fmla="*/ 1565 h 6231"/>
              <a:gd name="T50" fmla="*/ 5108 w 6241"/>
              <a:gd name="T51" fmla="*/ 2214 h 6231"/>
              <a:gd name="T52" fmla="*/ 5108 w 6241"/>
              <a:gd name="T53" fmla="*/ 2902 h 6231"/>
              <a:gd name="T54" fmla="*/ 4936 w 6241"/>
              <a:gd name="T55" fmla="*/ 3540 h 6231"/>
              <a:gd name="T56" fmla="*/ 4717 w 6241"/>
              <a:gd name="T57" fmla="*/ 3976 h 6231"/>
              <a:gd name="T58" fmla="*/ 6134 w 6241"/>
              <a:gd name="T59" fmla="*/ 5395 h 6231"/>
              <a:gd name="T60" fmla="*/ 6235 w 6241"/>
              <a:gd name="T61" fmla="*/ 5642 h 6231"/>
              <a:gd name="T62" fmla="*/ 6203 w 6241"/>
              <a:gd name="T63" fmla="*/ 5905 h 6231"/>
              <a:gd name="T64" fmla="*/ 6033 w 6241"/>
              <a:gd name="T65" fmla="*/ 6124 h 6231"/>
              <a:gd name="T66" fmla="*/ 5785 w 6241"/>
              <a:gd name="T67" fmla="*/ 6225 h 6231"/>
              <a:gd name="T68" fmla="*/ 5522 w 6241"/>
              <a:gd name="T69" fmla="*/ 6192 h 6231"/>
              <a:gd name="T70" fmla="*/ 3994 w 6241"/>
              <a:gd name="T71" fmla="*/ 4724 h 6231"/>
              <a:gd name="T72" fmla="*/ 3838 w 6241"/>
              <a:gd name="T73" fmla="*/ 4785 h 6231"/>
              <a:gd name="T74" fmla="*/ 3235 w 6241"/>
              <a:gd name="T75" fmla="*/ 5035 h 6231"/>
              <a:gd name="T76" fmla="*/ 2566 w 6241"/>
              <a:gd name="T77" fmla="*/ 5122 h 6231"/>
              <a:gd name="T78" fmla="*/ 1885 w 6241"/>
              <a:gd name="T79" fmla="*/ 5031 h 6231"/>
              <a:gd name="T80" fmla="*/ 1270 w 6241"/>
              <a:gd name="T81" fmla="*/ 4774 h 6231"/>
              <a:gd name="T82" fmla="*/ 752 w 6241"/>
              <a:gd name="T83" fmla="*/ 4372 h 6231"/>
              <a:gd name="T84" fmla="*/ 351 w 6241"/>
              <a:gd name="T85" fmla="*/ 3854 h 6231"/>
              <a:gd name="T86" fmla="*/ 92 w 6241"/>
              <a:gd name="T87" fmla="*/ 3243 h 6231"/>
              <a:gd name="T88" fmla="*/ 0 w 6241"/>
              <a:gd name="T89" fmla="*/ 2561 h 6231"/>
              <a:gd name="T90" fmla="*/ 92 w 6241"/>
              <a:gd name="T91" fmla="*/ 1881 h 6231"/>
              <a:gd name="T92" fmla="*/ 351 w 6241"/>
              <a:gd name="T93" fmla="*/ 1268 h 6231"/>
              <a:gd name="T94" fmla="*/ 752 w 6241"/>
              <a:gd name="T95" fmla="*/ 750 h 6231"/>
              <a:gd name="T96" fmla="*/ 1270 w 6241"/>
              <a:gd name="T97" fmla="*/ 350 h 6231"/>
              <a:gd name="T98" fmla="*/ 1885 w 6241"/>
              <a:gd name="T99" fmla="*/ 91 h 6231"/>
              <a:gd name="T100" fmla="*/ 2566 w 6241"/>
              <a:gd name="T101" fmla="*/ 0 h 6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241" h="6231">
                <a:moveTo>
                  <a:pt x="2566" y="887"/>
                </a:moveTo>
                <a:lnTo>
                  <a:pt x="2428" y="893"/>
                </a:lnTo>
                <a:lnTo>
                  <a:pt x="2295" y="910"/>
                </a:lnTo>
                <a:lnTo>
                  <a:pt x="2163" y="937"/>
                </a:lnTo>
                <a:lnTo>
                  <a:pt x="2035" y="973"/>
                </a:lnTo>
                <a:lnTo>
                  <a:pt x="1913" y="1021"/>
                </a:lnTo>
                <a:lnTo>
                  <a:pt x="1795" y="1076"/>
                </a:lnTo>
                <a:lnTo>
                  <a:pt x="1682" y="1139"/>
                </a:lnTo>
                <a:lnTo>
                  <a:pt x="1576" y="1211"/>
                </a:lnTo>
                <a:lnTo>
                  <a:pt x="1475" y="1291"/>
                </a:lnTo>
                <a:lnTo>
                  <a:pt x="1381" y="1379"/>
                </a:lnTo>
                <a:lnTo>
                  <a:pt x="1293" y="1472"/>
                </a:lnTo>
                <a:lnTo>
                  <a:pt x="1213" y="1573"/>
                </a:lnTo>
                <a:lnTo>
                  <a:pt x="1141" y="1679"/>
                </a:lnTo>
                <a:lnTo>
                  <a:pt x="1076" y="1792"/>
                </a:lnTo>
                <a:lnTo>
                  <a:pt x="1021" y="1910"/>
                </a:lnTo>
                <a:lnTo>
                  <a:pt x="975" y="2032"/>
                </a:lnTo>
                <a:lnTo>
                  <a:pt x="939" y="2159"/>
                </a:lnTo>
                <a:lnTo>
                  <a:pt x="912" y="2291"/>
                </a:lnTo>
                <a:lnTo>
                  <a:pt x="895" y="2424"/>
                </a:lnTo>
                <a:lnTo>
                  <a:pt x="889" y="2561"/>
                </a:lnTo>
                <a:lnTo>
                  <a:pt x="895" y="2698"/>
                </a:lnTo>
                <a:lnTo>
                  <a:pt x="912" y="2833"/>
                </a:lnTo>
                <a:lnTo>
                  <a:pt x="939" y="2963"/>
                </a:lnTo>
                <a:lnTo>
                  <a:pt x="975" y="3090"/>
                </a:lnTo>
                <a:lnTo>
                  <a:pt x="1021" y="3212"/>
                </a:lnTo>
                <a:lnTo>
                  <a:pt x="1076" y="3330"/>
                </a:lnTo>
                <a:lnTo>
                  <a:pt x="1141" y="3443"/>
                </a:lnTo>
                <a:lnTo>
                  <a:pt x="1213" y="3549"/>
                </a:lnTo>
                <a:lnTo>
                  <a:pt x="1293" y="3650"/>
                </a:lnTo>
                <a:lnTo>
                  <a:pt x="1381" y="3745"/>
                </a:lnTo>
                <a:lnTo>
                  <a:pt x="1475" y="3831"/>
                </a:lnTo>
                <a:lnTo>
                  <a:pt x="1576" y="3911"/>
                </a:lnTo>
                <a:lnTo>
                  <a:pt x="1682" y="3984"/>
                </a:lnTo>
                <a:lnTo>
                  <a:pt x="1795" y="4048"/>
                </a:lnTo>
                <a:lnTo>
                  <a:pt x="1913" y="4103"/>
                </a:lnTo>
                <a:lnTo>
                  <a:pt x="2035" y="4149"/>
                </a:lnTo>
                <a:lnTo>
                  <a:pt x="2163" y="4185"/>
                </a:lnTo>
                <a:lnTo>
                  <a:pt x="2295" y="4212"/>
                </a:lnTo>
                <a:lnTo>
                  <a:pt x="2428" y="4229"/>
                </a:lnTo>
                <a:lnTo>
                  <a:pt x="2566" y="4235"/>
                </a:lnTo>
                <a:lnTo>
                  <a:pt x="2703" y="4229"/>
                </a:lnTo>
                <a:lnTo>
                  <a:pt x="2838" y="4212"/>
                </a:lnTo>
                <a:lnTo>
                  <a:pt x="2968" y="4185"/>
                </a:lnTo>
                <a:lnTo>
                  <a:pt x="3096" y="4149"/>
                </a:lnTo>
                <a:lnTo>
                  <a:pt x="3218" y="4103"/>
                </a:lnTo>
                <a:lnTo>
                  <a:pt x="3336" y="4048"/>
                </a:lnTo>
                <a:lnTo>
                  <a:pt x="3449" y="3984"/>
                </a:lnTo>
                <a:lnTo>
                  <a:pt x="3555" y="3911"/>
                </a:lnTo>
                <a:lnTo>
                  <a:pt x="3657" y="3831"/>
                </a:lnTo>
                <a:lnTo>
                  <a:pt x="3750" y="3745"/>
                </a:lnTo>
                <a:lnTo>
                  <a:pt x="3838" y="3650"/>
                </a:lnTo>
                <a:lnTo>
                  <a:pt x="3918" y="3549"/>
                </a:lnTo>
                <a:lnTo>
                  <a:pt x="3990" y="3443"/>
                </a:lnTo>
                <a:lnTo>
                  <a:pt x="4055" y="3330"/>
                </a:lnTo>
                <a:lnTo>
                  <a:pt x="4111" y="3212"/>
                </a:lnTo>
                <a:lnTo>
                  <a:pt x="4156" y="3090"/>
                </a:lnTo>
                <a:lnTo>
                  <a:pt x="4193" y="2963"/>
                </a:lnTo>
                <a:lnTo>
                  <a:pt x="4219" y="2833"/>
                </a:lnTo>
                <a:lnTo>
                  <a:pt x="4236" y="2698"/>
                </a:lnTo>
                <a:lnTo>
                  <a:pt x="4242" y="2561"/>
                </a:lnTo>
                <a:lnTo>
                  <a:pt x="4236" y="2424"/>
                </a:lnTo>
                <a:lnTo>
                  <a:pt x="4219" y="2291"/>
                </a:lnTo>
                <a:lnTo>
                  <a:pt x="4193" y="2159"/>
                </a:lnTo>
                <a:lnTo>
                  <a:pt x="4156" y="2032"/>
                </a:lnTo>
                <a:lnTo>
                  <a:pt x="4111" y="1910"/>
                </a:lnTo>
                <a:lnTo>
                  <a:pt x="4055" y="1792"/>
                </a:lnTo>
                <a:lnTo>
                  <a:pt x="3990" y="1679"/>
                </a:lnTo>
                <a:lnTo>
                  <a:pt x="3918" y="1573"/>
                </a:lnTo>
                <a:lnTo>
                  <a:pt x="3838" y="1472"/>
                </a:lnTo>
                <a:lnTo>
                  <a:pt x="3750" y="1379"/>
                </a:lnTo>
                <a:lnTo>
                  <a:pt x="3657" y="1291"/>
                </a:lnTo>
                <a:lnTo>
                  <a:pt x="3555" y="1211"/>
                </a:lnTo>
                <a:lnTo>
                  <a:pt x="3449" y="1139"/>
                </a:lnTo>
                <a:lnTo>
                  <a:pt x="3336" y="1076"/>
                </a:lnTo>
                <a:lnTo>
                  <a:pt x="3218" y="1021"/>
                </a:lnTo>
                <a:lnTo>
                  <a:pt x="3096" y="973"/>
                </a:lnTo>
                <a:lnTo>
                  <a:pt x="2968" y="937"/>
                </a:lnTo>
                <a:lnTo>
                  <a:pt x="2838" y="910"/>
                </a:lnTo>
                <a:lnTo>
                  <a:pt x="2703" y="893"/>
                </a:lnTo>
                <a:lnTo>
                  <a:pt x="2566" y="887"/>
                </a:lnTo>
                <a:close/>
                <a:moveTo>
                  <a:pt x="2566" y="0"/>
                </a:moveTo>
                <a:lnTo>
                  <a:pt x="2741" y="6"/>
                </a:lnTo>
                <a:lnTo>
                  <a:pt x="2915" y="25"/>
                </a:lnTo>
                <a:lnTo>
                  <a:pt x="3082" y="53"/>
                </a:lnTo>
                <a:lnTo>
                  <a:pt x="3248" y="91"/>
                </a:lnTo>
                <a:lnTo>
                  <a:pt x="3409" y="141"/>
                </a:lnTo>
                <a:lnTo>
                  <a:pt x="3565" y="202"/>
                </a:lnTo>
                <a:lnTo>
                  <a:pt x="3716" y="270"/>
                </a:lnTo>
                <a:lnTo>
                  <a:pt x="3861" y="350"/>
                </a:lnTo>
                <a:lnTo>
                  <a:pt x="4000" y="438"/>
                </a:lnTo>
                <a:lnTo>
                  <a:pt x="4133" y="533"/>
                </a:lnTo>
                <a:lnTo>
                  <a:pt x="4259" y="638"/>
                </a:lnTo>
                <a:lnTo>
                  <a:pt x="4379" y="750"/>
                </a:lnTo>
                <a:lnTo>
                  <a:pt x="4492" y="870"/>
                </a:lnTo>
                <a:lnTo>
                  <a:pt x="4597" y="996"/>
                </a:lnTo>
                <a:lnTo>
                  <a:pt x="4692" y="1129"/>
                </a:lnTo>
                <a:lnTo>
                  <a:pt x="4780" y="1268"/>
                </a:lnTo>
                <a:lnTo>
                  <a:pt x="4860" y="1415"/>
                </a:lnTo>
                <a:lnTo>
                  <a:pt x="4929" y="1565"/>
                </a:lnTo>
                <a:lnTo>
                  <a:pt x="4990" y="1719"/>
                </a:lnTo>
                <a:lnTo>
                  <a:pt x="5039" y="1881"/>
                </a:lnTo>
                <a:lnTo>
                  <a:pt x="5080" y="2045"/>
                </a:lnTo>
                <a:lnTo>
                  <a:pt x="5108" y="2214"/>
                </a:lnTo>
                <a:lnTo>
                  <a:pt x="5125" y="2386"/>
                </a:lnTo>
                <a:lnTo>
                  <a:pt x="5131" y="2561"/>
                </a:lnTo>
                <a:lnTo>
                  <a:pt x="5125" y="2732"/>
                </a:lnTo>
                <a:lnTo>
                  <a:pt x="5108" y="2902"/>
                </a:lnTo>
                <a:lnTo>
                  <a:pt x="5081" y="3068"/>
                </a:lnTo>
                <a:lnTo>
                  <a:pt x="5043" y="3229"/>
                </a:lnTo>
                <a:lnTo>
                  <a:pt x="4996" y="3387"/>
                </a:lnTo>
                <a:lnTo>
                  <a:pt x="4936" y="3540"/>
                </a:lnTo>
                <a:lnTo>
                  <a:pt x="4870" y="3688"/>
                </a:lnTo>
                <a:lnTo>
                  <a:pt x="4793" y="3831"/>
                </a:lnTo>
                <a:lnTo>
                  <a:pt x="4709" y="3968"/>
                </a:lnTo>
                <a:lnTo>
                  <a:pt x="4717" y="3976"/>
                </a:lnTo>
                <a:lnTo>
                  <a:pt x="4725" y="3982"/>
                </a:lnTo>
                <a:lnTo>
                  <a:pt x="4732" y="3987"/>
                </a:lnTo>
                <a:lnTo>
                  <a:pt x="6087" y="5341"/>
                </a:lnTo>
                <a:lnTo>
                  <a:pt x="6134" y="5395"/>
                </a:lnTo>
                <a:lnTo>
                  <a:pt x="6172" y="5452"/>
                </a:lnTo>
                <a:lnTo>
                  <a:pt x="6203" y="5513"/>
                </a:lnTo>
                <a:lnTo>
                  <a:pt x="6224" y="5577"/>
                </a:lnTo>
                <a:lnTo>
                  <a:pt x="6235" y="5642"/>
                </a:lnTo>
                <a:lnTo>
                  <a:pt x="6241" y="5709"/>
                </a:lnTo>
                <a:lnTo>
                  <a:pt x="6235" y="5775"/>
                </a:lnTo>
                <a:lnTo>
                  <a:pt x="6224" y="5842"/>
                </a:lnTo>
                <a:lnTo>
                  <a:pt x="6203" y="5905"/>
                </a:lnTo>
                <a:lnTo>
                  <a:pt x="6172" y="5966"/>
                </a:lnTo>
                <a:lnTo>
                  <a:pt x="6134" y="6025"/>
                </a:lnTo>
                <a:lnTo>
                  <a:pt x="6087" y="6078"/>
                </a:lnTo>
                <a:lnTo>
                  <a:pt x="6033" y="6124"/>
                </a:lnTo>
                <a:lnTo>
                  <a:pt x="5976" y="6162"/>
                </a:lnTo>
                <a:lnTo>
                  <a:pt x="5915" y="6192"/>
                </a:lnTo>
                <a:lnTo>
                  <a:pt x="5852" y="6213"/>
                </a:lnTo>
                <a:lnTo>
                  <a:pt x="5785" y="6225"/>
                </a:lnTo>
                <a:lnTo>
                  <a:pt x="5718" y="6231"/>
                </a:lnTo>
                <a:lnTo>
                  <a:pt x="5652" y="6225"/>
                </a:lnTo>
                <a:lnTo>
                  <a:pt x="5587" y="6213"/>
                </a:lnTo>
                <a:lnTo>
                  <a:pt x="5522" y="6192"/>
                </a:lnTo>
                <a:lnTo>
                  <a:pt x="5461" y="6162"/>
                </a:lnTo>
                <a:lnTo>
                  <a:pt x="5404" y="6124"/>
                </a:lnTo>
                <a:lnTo>
                  <a:pt x="5350" y="6078"/>
                </a:lnTo>
                <a:lnTo>
                  <a:pt x="3994" y="4724"/>
                </a:lnTo>
                <a:lnTo>
                  <a:pt x="3988" y="4717"/>
                </a:lnTo>
                <a:lnTo>
                  <a:pt x="3983" y="4709"/>
                </a:lnTo>
                <a:lnTo>
                  <a:pt x="3975" y="4701"/>
                </a:lnTo>
                <a:lnTo>
                  <a:pt x="3838" y="4785"/>
                </a:lnTo>
                <a:lnTo>
                  <a:pt x="3695" y="4861"/>
                </a:lnTo>
                <a:lnTo>
                  <a:pt x="3546" y="4928"/>
                </a:lnTo>
                <a:lnTo>
                  <a:pt x="3393" y="4987"/>
                </a:lnTo>
                <a:lnTo>
                  <a:pt x="3235" y="5035"/>
                </a:lnTo>
                <a:lnTo>
                  <a:pt x="3073" y="5073"/>
                </a:lnTo>
                <a:lnTo>
                  <a:pt x="2907" y="5099"/>
                </a:lnTo>
                <a:lnTo>
                  <a:pt x="2737" y="5117"/>
                </a:lnTo>
                <a:lnTo>
                  <a:pt x="2566" y="5122"/>
                </a:lnTo>
                <a:lnTo>
                  <a:pt x="2390" y="5117"/>
                </a:lnTo>
                <a:lnTo>
                  <a:pt x="2218" y="5099"/>
                </a:lnTo>
                <a:lnTo>
                  <a:pt x="2049" y="5071"/>
                </a:lnTo>
                <a:lnTo>
                  <a:pt x="1885" y="5031"/>
                </a:lnTo>
                <a:lnTo>
                  <a:pt x="1722" y="4981"/>
                </a:lnTo>
                <a:lnTo>
                  <a:pt x="1568" y="4920"/>
                </a:lnTo>
                <a:lnTo>
                  <a:pt x="1417" y="4852"/>
                </a:lnTo>
                <a:lnTo>
                  <a:pt x="1270" y="4774"/>
                </a:lnTo>
                <a:lnTo>
                  <a:pt x="1131" y="4684"/>
                </a:lnTo>
                <a:lnTo>
                  <a:pt x="998" y="4589"/>
                </a:lnTo>
                <a:lnTo>
                  <a:pt x="872" y="4484"/>
                </a:lnTo>
                <a:lnTo>
                  <a:pt x="752" y="4372"/>
                </a:lnTo>
                <a:lnTo>
                  <a:pt x="639" y="4252"/>
                </a:lnTo>
                <a:lnTo>
                  <a:pt x="534" y="4126"/>
                </a:lnTo>
                <a:lnTo>
                  <a:pt x="439" y="3993"/>
                </a:lnTo>
                <a:lnTo>
                  <a:pt x="351" y="3854"/>
                </a:lnTo>
                <a:lnTo>
                  <a:pt x="271" y="3709"/>
                </a:lnTo>
                <a:lnTo>
                  <a:pt x="202" y="3559"/>
                </a:lnTo>
                <a:lnTo>
                  <a:pt x="141" y="3403"/>
                </a:lnTo>
                <a:lnTo>
                  <a:pt x="92" y="3243"/>
                </a:lnTo>
                <a:lnTo>
                  <a:pt x="52" y="3077"/>
                </a:lnTo>
                <a:lnTo>
                  <a:pt x="23" y="2910"/>
                </a:lnTo>
                <a:lnTo>
                  <a:pt x="6" y="2736"/>
                </a:lnTo>
                <a:lnTo>
                  <a:pt x="0" y="2561"/>
                </a:lnTo>
                <a:lnTo>
                  <a:pt x="6" y="2386"/>
                </a:lnTo>
                <a:lnTo>
                  <a:pt x="23" y="2214"/>
                </a:lnTo>
                <a:lnTo>
                  <a:pt x="52" y="2045"/>
                </a:lnTo>
                <a:lnTo>
                  <a:pt x="92" y="1881"/>
                </a:lnTo>
                <a:lnTo>
                  <a:pt x="141" y="1719"/>
                </a:lnTo>
                <a:lnTo>
                  <a:pt x="202" y="1565"/>
                </a:lnTo>
                <a:lnTo>
                  <a:pt x="271" y="1415"/>
                </a:lnTo>
                <a:lnTo>
                  <a:pt x="351" y="1268"/>
                </a:lnTo>
                <a:lnTo>
                  <a:pt x="439" y="1129"/>
                </a:lnTo>
                <a:lnTo>
                  <a:pt x="534" y="996"/>
                </a:lnTo>
                <a:lnTo>
                  <a:pt x="639" y="870"/>
                </a:lnTo>
                <a:lnTo>
                  <a:pt x="752" y="750"/>
                </a:lnTo>
                <a:lnTo>
                  <a:pt x="872" y="638"/>
                </a:lnTo>
                <a:lnTo>
                  <a:pt x="998" y="533"/>
                </a:lnTo>
                <a:lnTo>
                  <a:pt x="1131" y="438"/>
                </a:lnTo>
                <a:lnTo>
                  <a:pt x="1270" y="350"/>
                </a:lnTo>
                <a:lnTo>
                  <a:pt x="1417" y="270"/>
                </a:lnTo>
                <a:lnTo>
                  <a:pt x="1568" y="202"/>
                </a:lnTo>
                <a:lnTo>
                  <a:pt x="1722" y="141"/>
                </a:lnTo>
                <a:lnTo>
                  <a:pt x="1885" y="91"/>
                </a:lnTo>
                <a:lnTo>
                  <a:pt x="2049" y="53"/>
                </a:lnTo>
                <a:lnTo>
                  <a:pt x="2218" y="25"/>
                </a:lnTo>
                <a:lnTo>
                  <a:pt x="2390" y="6"/>
                </a:lnTo>
                <a:lnTo>
                  <a:pt x="256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8661448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85000"/>
                    <a:lumOff val="15000"/>
                  </a:schemeClr>
                </a:solidFill>
              </a:rPr>
              <a:t>Free 3D Tetris Cube Diagram for PowerPoint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342800" y="1779884"/>
            <a:ext cx="3793760" cy="4119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08654" y="1780519"/>
            <a:ext cx="1043545" cy="104354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44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68966" y="2501294"/>
            <a:ext cx="31717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This is a sample text.  Insert your desired text here. </a:t>
            </a:r>
          </a:p>
        </p:txBody>
      </p:sp>
      <p:sp>
        <p:nvSpPr>
          <p:cNvPr id="6" name="Rectangle 5"/>
          <p:cNvSpPr/>
          <p:nvPr/>
        </p:nvSpPr>
        <p:spPr>
          <a:xfrm>
            <a:off x="7668966" y="1987006"/>
            <a:ext cx="31717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957628" y="4503147"/>
            <a:ext cx="4706324" cy="1657719"/>
            <a:chOff x="3524752" y="4580881"/>
            <a:chExt cx="4803600" cy="1691983"/>
          </a:xfrm>
        </p:grpSpPr>
        <p:sp>
          <p:nvSpPr>
            <p:cNvPr id="33" name="Oval 32"/>
            <p:cNvSpPr/>
            <p:nvPr/>
          </p:nvSpPr>
          <p:spPr>
            <a:xfrm rot="19704127">
              <a:off x="4962272" y="4823885"/>
              <a:ext cx="3366080" cy="1448979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16000"/>
                    <a:alpha val="49000"/>
                  </a:schemeClr>
                </a:gs>
                <a:gs pos="100000">
                  <a:schemeClr val="bg1">
                    <a:alpha val="0"/>
                    <a:lumMod val="0"/>
                    <a:lumOff val="10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60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 rot="2437725">
              <a:off x="3524752" y="4580881"/>
              <a:ext cx="3438983" cy="1668270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16000"/>
                    <a:alpha val="44000"/>
                  </a:schemeClr>
                </a:gs>
                <a:gs pos="100000">
                  <a:schemeClr val="bg1">
                    <a:alpha val="0"/>
                    <a:lumMod val="0"/>
                    <a:lumOff val="10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0949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1898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82848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43797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04746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656960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266453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875947" algn="l" defTabSz="1218987" rtl="0" eaLnBrk="1" latinLnBrk="0" hangingPunct="1"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400">
                <a:defRPr/>
              </a:pPr>
              <a:endParaRPr lang="en-US" sz="1600" kern="0">
                <a:solidFill>
                  <a:sysClr val="window" lastClr="FFFFFF"/>
                </a:solidFill>
                <a:latin typeface="Calibri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331207" y="1471797"/>
            <a:ext cx="4288089" cy="4727537"/>
            <a:chOff x="3902172" y="1482598"/>
            <a:chExt cx="4384480" cy="483380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0" name="Freeform 6"/>
            <p:cNvSpPr>
              <a:spLocks/>
            </p:cNvSpPr>
            <p:nvPr/>
          </p:nvSpPr>
          <p:spPr bwMode="auto">
            <a:xfrm>
              <a:off x="3902172" y="2192845"/>
              <a:ext cx="1889614" cy="4123561"/>
            </a:xfrm>
            <a:custGeom>
              <a:avLst/>
              <a:gdLst>
                <a:gd name="T0" fmla="*/ 0 w 3019"/>
                <a:gd name="T1" fmla="*/ 0 h 6398"/>
                <a:gd name="T2" fmla="*/ 3019 w 3019"/>
                <a:gd name="T3" fmla="*/ 2016 h 6398"/>
                <a:gd name="T4" fmla="*/ 2999 w 3019"/>
                <a:gd name="T5" fmla="*/ 6398 h 6398"/>
                <a:gd name="T6" fmla="*/ 323 w 3019"/>
                <a:gd name="T7" fmla="*/ 3818 h 6398"/>
                <a:gd name="T8" fmla="*/ 0 w 3019"/>
                <a:gd name="T9" fmla="*/ 0 h 6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9" h="6398">
                  <a:moveTo>
                    <a:pt x="0" y="0"/>
                  </a:moveTo>
                  <a:lnTo>
                    <a:pt x="3019" y="2016"/>
                  </a:lnTo>
                  <a:lnTo>
                    <a:pt x="2999" y="6398"/>
                  </a:lnTo>
                  <a:lnTo>
                    <a:pt x="323" y="381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5779268" y="2487386"/>
              <a:ext cx="2507384" cy="3829020"/>
            </a:xfrm>
            <a:custGeom>
              <a:avLst/>
              <a:gdLst>
                <a:gd name="T0" fmla="*/ 4006 w 4006"/>
                <a:gd name="T1" fmla="*/ 0 h 5941"/>
                <a:gd name="T2" fmla="*/ 3410 w 4006"/>
                <a:gd name="T3" fmla="*/ 3889 h 5941"/>
                <a:gd name="T4" fmla="*/ 0 w 4006"/>
                <a:gd name="T5" fmla="*/ 5941 h 5941"/>
                <a:gd name="T6" fmla="*/ 20 w 4006"/>
                <a:gd name="T7" fmla="*/ 1559 h 5941"/>
                <a:gd name="T8" fmla="*/ 4006 w 4006"/>
                <a:gd name="T9" fmla="*/ 0 h 5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06" h="5941">
                  <a:moveTo>
                    <a:pt x="4006" y="0"/>
                  </a:moveTo>
                  <a:lnTo>
                    <a:pt x="3410" y="3889"/>
                  </a:lnTo>
                  <a:lnTo>
                    <a:pt x="0" y="5941"/>
                  </a:lnTo>
                  <a:lnTo>
                    <a:pt x="20" y="1559"/>
                  </a:lnTo>
                  <a:lnTo>
                    <a:pt x="40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Freeform 8"/>
            <p:cNvSpPr>
              <a:spLocks/>
            </p:cNvSpPr>
            <p:nvPr/>
          </p:nvSpPr>
          <p:spPr bwMode="auto">
            <a:xfrm>
              <a:off x="3902172" y="1482598"/>
              <a:ext cx="4384480" cy="2009575"/>
            </a:xfrm>
            <a:custGeom>
              <a:avLst/>
              <a:gdLst>
                <a:gd name="T0" fmla="*/ 3672 w 7005"/>
                <a:gd name="T1" fmla="*/ 0 h 3118"/>
                <a:gd name="T2" fmla="*/ 7005 w 7005"/>
                <a:gd name="T3" fmla="*/ 1559 h 3118"/>
                <a:gd name="T4" fmla="*/ 3019 w 7005"/>
                <a:gd name="T5" fmla="*/ 3118 h 3118"/>
                <a:gd name="T6" fmla="*/ 0 w 7005"/>
                <a:gd name="T7" fmla="*/ 1102 h 3118"/>
                <a:gd name="T8" fmla="*/ 3672 w 7005"/>
                <a:gd name="T9" fmla="*/ 0 h 3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5" h="3118">
                  <a:moveTo>
                    <a:pt x="3672" y="0"/>
                  </a:moveTo>
                  <a:lnTo>
                    <a:pt x="7005" y="1559"/>
                  </a:lnTo>
                  <a:lnTo>
                    <a:pt x="3019" y="3118"/>
                  </a:lnTo>
                  <a:lnTo>
                    <a:pt x="0" y="1102"/>
                  </a:lnTo>
                  <a:lnTo>
                    <a:pt x="36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0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3" name="Freeform 9"/>
          <p:cNvSpPr>
            <a:spLocks/>
          </p:cNvSpPr>
          <p:nvPr/>
        </p:nvSpPr>
        <p:spPr bwMode="auto">
          <a:xfrm>
            <a:off x="1404060" y="3086659"/>
            <a:ext cx="1059666" cy="1913943"/>
          </a:xfrm>
          <a:custGeom>
            <a:avLst/>
            <a:gdLst>
              <a:gd name="T0" fmla="*/ 0 w 1728"/>
              <a:gd name="T1" fmla="*/ 0 h 3031"/>
              <a:gd name="T2" fmla="*/ 1705 w 1728"/>
              <a:gd name="T3" fmla="*/ 1334 h 3031"/>
              <a:gd name="T4" fmla="*/ 1728 w 1728"/>
              <a:gd name="T5" fmla="*/ 2593 h 3031"/>
              <a:gd name="T6" fmla="*/ 818 w 1728"/>
              <a:gd name="T7" fmla="*/ 1795 h 3031"/>
              <a:gd name="T8" fmla="*/ 900 w 1728"/>
              <a:gd name="T9" fmla="*/ 3031 h 3031"/>
              <a:gd name="T10" fmla="*/ 198 w 1728"/>
              <a:gd name="T11" fmla="*/ 2356 h 3031"/>
              <a:gd name="T12" fmla="*/ 0 w 1728"/>
              <a:gd name="T13" fmla="*/ 0 h 3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28" h="3031">
                <a:moveTo>
                  <a:pt x="0" y="0"/>
                </a:moveTo>
                <a:lnTo>
                  <a:pt x="1705" y="1334"/>
                </a:lnTo>
                <a:lnTo>
                  <a:pt x="1728" y="2593"/>
                </a:lnTo>
                <a:lnTo>
                  <a:pt x="818" y="1795"/>
                </a:lnTo>
                <a:lnTo>
                  <a:pt x="900" y="3031"/>
                </a:lnTo>
                <a:lnTo>
                  <a:pt x="198" y="235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7000"/>
                  <a:lumOff val="3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Freeform 10"/>
          <p:cNvSpPr>
            <a:spLocks/>
          </p:cNvSpPr>
          <p:nvPr/>
        </p:nvSpPr>
        <p:spPr bwMode="auto">
          <a:xfrm>
            <a:off x="1327405" y="2163469"/>
            <a:ext cx="1851348" cy="2275136"/>
          </a:xfrm>
          <a:custGeom>
            <a:avLst/>
            <a:gdLst>
              <a:gd name="T0" fmla="*/ 0 w 3019"/>
              <a:gd name="T1" fmla="*/ 0 h 3603"/>
              <a:gd name="T2" fmla="*/ 3019 w 3019"/>
              <a:gd name="T3" fmla="*/ 2016 h 3603"/>
              <a:gd name="T4" fmla="*/ 3012 w 3019"/>
              <a:gd name="T5" fmla="*/ 3603 h 3603"/>
              <a:gd name="T6" fmla="*/ 3010 w 3019"/>
              <a:gd name="T7" fmla="*/ 3603 h 3603"/>
              <a:gd name="T8" fmla="*/ 1937 w 3019"/>
              <a:gd name="T9" fmla="*/ 2743 h 3603"/>
              <a:gd name="T10" fmla="*/ 1937 w 3019"/>
              <a:gd name="T11" fmla="*/ 2743 h 3603"/>
              <a:gd name="T12" fmla="*/ 111 w 3019"/>
              <a:gd name="T13" fmla="*/ 1316 h 3603"/>
              <a:gd name="T14" fmla="*/ 0 w 3019"/>
              <a:gd name="T15" fmla="*/ 0 h 3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19" h="3603">
                <a:moveTo>
                  <a:pt x="0" y="0"/>
                </a:moveTo>
                <a:lnTo>
                  <a:pt x="3019" y="2016"/>
                </a:lnTo>
                <a:lnTo>
                  <a:pt x="3012" y="3603"/>
                </a:lnTo>
                <a:lnTo>
                  <a:pt x="3010" y="3603"/>
                </a:lnTo>
                <a:lnTo>
                  <a:pt x="1937" y="2743"/>
                </a:lnTo>
                <a:lnTo>
                  <a:pt x="1937" y="2743"/>
                </a:lnTo>
                <a:lnTo>
                  <a:pt x="111" y="131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7000"/>
                  <a:lumOff val="3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Freeform 12"/>
          <p:cNvSpPr>
            <a:spLocks/>
          </p:cNvSpPr>
          <p:nvPr/>
        </p:nvSpPr>
        <p:spPr bwMode="auto">
          <a:xfrm>
            <a:off x="2516463" y="3983326"/>
            <a:ext cx="657999" cy="1376574"/>
          </a:xfrm>
          <a:custGeom>
            <a:avLst/>
            <a:gdLst>
              <a:gd name="T0" fmla="*/ 0 w 1073"/>
              <a:gd name="T1" fmla="*/ 0 h 2180"/>
              <a:gd name="T2" fmla="*/ 1057 w 1073"/>
              <a:gd name="T3" fmla="*/ 846 h 2180"/>
              <a:gd name="T4" fmla="*/ 1073 w 1073"/>
              <a:gd name="T5" fmla="*/ 839 h 2180"/>
              <a:gd name="T6" fmla="*/ 1066 w 1073"/>
              <a:gd name="T7" fmla="*/ 2180 h 2180"/>
              <a:gd name="T8" fmla="*/ 23 w 1073"/>
              <a:gd name="T9" fmla="*/ 1268 h 2180"/>
              <a:gd name="T10" fmla="*/ 0 w 1073"/>
              <a:gd name="T11" fmla="*/ 0 h 2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73" h="2180">
                <a:moveTo>
                  <a:pt x="0" y="0"/>
                </a:moveTo>
                <a:lnTo>
                  <a:pt x="1057" y="846"/>
                </a:lnTo>
                <a:lnTo>
                  <a:pt x="1073" y="839"/>
                </a:lnTo>
                <a:lnTo>
                  <a:pt x="1066" y="2180"/>
                </a:lnTo>
                <a:lnTo>
                  <a:pt x="23" y="126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7000"/>
                  <a:lumOff val="3000"/>
                </a:schemeClr>
              </a:gs>
              <a:gs pos="100000">
                <a:schemeClr val="bg1">
                  <a:lumMod val="85000"/>
                </a:schemeClr>
              </a:gs>
            </a:gsLst>
            <a:lin ang="9000000" scaled="0"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7" name="Freeform 13"/>
          <p:cNvSpPr>
            <a:spLocks/>
          </p:cNvSpPr>
          <p:nvPr/>
        </p:nvSpPr>
        <p:spPr bwMode="auto">
          <a:xfrm>
            <a:off x="3174461" y="3080976"/>
            <a:ext cx="889801" cy="1357631"/>
          </a:xfrm>
          <a:custGeom>
            <a:avLst/>
            <a:gdLst>
              <a:gd name="T0" fmla="*/ 1449 w 1451"/>
              <a:gd name="T1" fmla="*/ 0 h 2150"/>
              <a:gd name="T2" fmla="*/ 1451 w 1451"/>
              <a:gd name="T3" fmla="*/ 2 h 2150"/>
              <a:gd name="T4" fmla="*/ 1355 w 1451"/>
              <a:gd name="T5" fmla="*/ 1513 h 2150"/>
              <a:gd name="T6" fmla="*/ 0 w 1451"/>
              <a:gd name="T7" fmla="*/ 2150 h 2150"/>
              <a:gd name="T8" fmla="*/ 7 w 1451"/>
              <a:gd name="T9" fmla="*/ 563 h 2150"/>
              <a:gd name="T10" fmla="*/ 1449 w 1451"/>
              <a:gd name="T11" fmla="*/ 0 h 2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51" h="2150">
                <a:moveTo>
                  <a:pt x="1449" y="0"/>
                </a:moveTo>
                <a:lnTo>
                  <a:pt x="1451" y="2"/>
                </a:lnTo>
                <a:lnTo>
                  <a:pt x="1355" y="1513"/>
                </a:lnTo>
                <a:lnTo>
                  <a:pt x="0" y="2150"/>
                </a:lnTo>
                <a:lnTo>
                  <a:pt x="7" y="563"/>
                </a:lnTo>
                <a:lnTo>
                  <a:pt x="1449" y="0"/>
                </a:lnTo>
                <a:close/>
              </a:path>
            </a:pathLst>
          </a:custGeom>
          <a:gradFill flip="none" rotWithShape="1">
            <a:gsLst>
              <a:gs pos="15000">
                <a:schemeClr val="bg1">
                  <a:lumMod val="85000"/>
                </a:schemeClr>
              </a:gs>
              <a:gs pos="100000">
                <a:schemeClr val="bg1">
                  <a:lumMod val="78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Freeform 14"/>
          <p:cNvSpPr>
            <a:spLocks/>
          </p:cNvSpPr>
          <p:nvPr/>
        </p:nvSpPr>
        <p:spPr bwMode="auto">
          <a:xfrm>
            <a:off x="4692823" y="3404912"/>
            <a:ext cx="788004" cy="1852692"/>
          </a:xfrm>
          <a:custGeom>
            <a:avLst/>
            <a:gdLst>
              <a:gd name="T0" fmla="*/ 1285 w 1285"/>
              <a:gd name="T1" fmla="*/ 0 h 2934"/>
              <a:gd name="T2" fmla="*/ 921 w 1285"/>
              <a:gd name="T3" fmla="*/ 2380 h 2934"/>
              <a:gd name="T4" fmla="*/ 0 w 1285"/>
              <a:gd name="T5" fmla="*/ 2934 h 2934"/>
              <a:gd name="T6" fmla="*/ 118 w 1285"/>
              <a:gd name="T7" fmla="*/ 1800 h 2934"/>
              <a:gd name="T8" fmla="*/ 118 w 1285"/>
              <a:gd name="T9" fmla="*/ 1800 h 2934"/>
              <a:gd name="T10" fmla="*/ 130 w 1285"/>
              <a:gd name="T11" fmla="*/ 1698 h 2934"/>
              <a:gd name="T12" fmla="*/ 130 w 1285"/>
              <a:gd name="T13" fmla="*/ 1700 h 2934"/>
              <a:gd name="T14" fmla="*/ 246 w 1285"/>
              <a:gd name="T15" fmla="*/ 480 h 2934"/>
              <a:gd name="T16" fmla="*/ 1285 w 1285"/>
              <a:gd name="T17" fmla="*/ 0 h 2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85" h="2934">
                <a:moveTo>
                  <a:pt x="1285" y="0"/>
                </a:moveTo>
                <a:lnTo>
                  <a:pt x="921" y="2380"/>
                </a:lnTo>
                <a:lnTo>
                  <a:pt x="0" y="2934"/>
                </a:lnTo>
                <a:lnTo>
                  <a:pt x="118" y="1800"/>
                </a:lnTo>
                <a:lnTo>
                  <a:pt x="118" y="1800"/>
                </a:lnTo>
                <a:lnTo>
                  <a:pt x="130" y="1698"/>
                </a:lnTo>
                <a:lnTo>
                  <a:pt x="130" y="1700"/>
                </a:lnTo>
                <a:lnTo>
                  <a:pt x="246" y="480"/>
                </a:lnTo>
                <a:lnTo>
                  <a:pt x="1285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61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5"/>
          <p:cNvSpPr>
            <a:spLocks/>
          </p:cNvSpPr>
          <p:nvPr/>
        </p:nvSpPr>
        <p:spPr bwMode="auto">
          <a:xfrm>
            <a:off x="3170169" y="2452046"/>
            <a:ext cx="2452929" cy="2910381"/>
          </a:xfrm>
          <a:custGeom>
            <a:avLst/>
            <a:gdLst>
              <a:gd name="T0" fmla="*/ 4000 w 4000"/>
              <a:gd name="T1" fmla="*/ 0 h 4609"/>
              <a:gd name="T2" fmla="*/ 3788 w 4000"/>
              <a:gd name="T3" fmla="*/ 1382 h 4609"/>
              <a:gd name="T4" fmla="*/ 2629 w 4000"/>
              <a:gd name="T5" fmla="*/ 1918 h 4609"/>
              <a:gd name="T6" fmla="*/ 2499 w 4000"/>
              <a:gd name="T7" fmla="*/ 3271 h 4609"/>
              <a:gd name="T8" fmla="*/ 5 w 4000"/>
              <a:gd name="T9" fmla="*/ 4609 h 4609"/>
              <a:gd name="T10" fmla="*/ 0 w 4000"/>
              <a:gd name="T11" fmla="*/ 4605 h 4609"/>
              <a:gd name="T12" fmla="*/ 7 w 4000"/>
              <a:gd name="T13" fmla="*/ 3264 h 4609"/>
              <a:gd name="T14" fmla="*/ 1467 w 4000"/>
              <a:gd name="T15" fmla="*/ 2580 h 4609"/>
              <a:gd name="T16" fmla="*/ 1569 w 4000"/>
              <a:gd name="T17" fmla="*/ 950 h 4609"/>
              <a:gd name="T18" fmla="*/ 4000 w 4000"/>
              <a:gd name="T19" fmla="*/ 0 h 4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00" h="4609">
                <a:moveTo>
                  <a:pt x="4000" y="0"/>
                </a:moveTo>
                <a:lnTo>
                  <a:pt x="3788" y="1382"/>
                </a:lnTo>
                <a:lnTo>
                  <a:pt x="2629" y="1918"/>
                </a:lnTo>
                <a:lnTo>
                  <a:pt x="2499" y="3271"/>
                </a:lnTo>
                <a:lnTo>
                  <a:pt x="5" y="4609"/>
                </a:lnTo>
                <a:lnTo>
                  <a:pt x="0" y="4605"/>
                </a:lnTo>
                <a:lnTo>
                  <a:pt x="7" y="3264"/>
                </a:lnTo>
                <a:lnTo>
                  <a:pt x="1467" y="2580"/>
                </a:lnTo>
                <a:lnTo>
                  <a:pt x="1569" y="950"/>
                </a:lnTo>
                <a:lnTo>
                  <a:pt x="400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0000"/>
                </a:schemeClr>
              </a:gs>
            </a:gsLst>
            <a:lin ang="2700000" scaled="1"/>
            <a:tileRect/>
          </a:gradFill>
          <a:ln w="0">
            <a:solidFill>
              <a:schemeClr val="bg1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Freeform 17"/>
          <p:cNvSpPr>
            <a:spLocks/>
          </p:cNvSpPr>
          <p:nvPr/>
        </p:nvSpPr>
        <p:spPr bwMode="auto">
          <a:xfrm>
            <a:off x="3443670" y="2110428"/>
            <a:ext cx="2179427" cy="941501"/>
          </a:xfrm>
          <a:custGeom>
            <a:avLst/>
            <a:gdLst>
              <a:gd name="T0" fmla="*/ 2399 w 3554"/>
              <a:gd name="T1" fmla="*/ 0 h 1491"/>
              <a:gd name="T2" fmla="*/ 3554 w 3554"/>
              <a:gd name="T3" fmla="*/ 541 h 1491"/>
              <a:gd name="T4" fmla="*/ 1123 w 3554"/>
              <a:gd name="T5" fmla="*/ 1491 h 1491"/>
              <a:gd name="T6" fmla="*/ 1123 w 3554"/>
              <a:gd name="T7" fmla="*/ 1480 h 1491"/>
              <a:gd name="T8" fmla="*/ 0 w 3554"/>
              <a:gd name="T9" fmla="*/ 821 h 1491"/>
              <a:gd name="T10" fmla="*/ 2399 w 3554"/>
              <a:gd name="T11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554" h="1491">
                <a:moveTo>
                  <a:pt x="2399" y="0"/>
                </a:moveTo>
                <a:lnTo>
                  <a:pt x="3554" y="541"/>
                </a:lnTo>
                <a:lnTo>
                  <a:pt x="1123" y="1491"/>
                </a:lnTo>
                <a:lnTo>
                  <a:pt x="1123" y="1480"/>
                </a:lnTo>
                <a:lnTo>
                  <a:pt x="0" y="821"/>
                </a:lnTo>
                <a:lnTo>
                  <a:pt x="2399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13500000" scaled="1"/>
          </a:gra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Freeform 18"/>
          <p:cNvSpPr>
            <a:spLocks/>
          </p:cNvSpPr>
          <p:nvPr/>
        </p:nvSpPr>
        <p:spPr bwMode="auto">
          <a:xfrm>
            <a:off x="1327406" y="1915308"/>
            <a:ext cx="2735629" cy="1521177"/>
          </a:xfrm>
          <a:custGeom>
            <a:avLst/>
            <a:gdLst>
              <a:gd name="T0" fmla="*/ 1309 w 4461"/>
              <a:gd name="T1" fmla="*/ 0 h 2409"/>
              <a:gd name="T2" fmla="*/ 4461 w 4461"/>
              <a:gd name="T3" fmla="*/ 1846 h 2409"/>
              <a:gd name="T4" fmla="*/ 3019 w 4461"/>
              <a:gd name="T5" fmla="*/ 2409 h 2409"/>
              <a:gd name="T6" fmla="*/ 0 w 4461"/>
              <a:gd name="T7" fmla="*/ 393 h 2409"/>
              <a:gd name="T8" fmla="*/ 1309 w 4461"/>
              <a:gd name="T9" fmla="*/ 0 h 2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61" h="2409">
                <a:moveTo>
                  <a:pt x="1309" y="0"/>
                </a:moveTo>
                <a:lnTo>
                  <a:pt x="4461" y="1846"/>
                </a:lnTo>
                <a:lnTo>
                  <a:pt x="3019" y="2409"/>
                </a:lnTo>
                <a:lnTo>
                  <a:pt x="0" y="393"/>
                </a:lnTo>
                <a:lnTo>
                  <a:pt x="1309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13500000" scaled="1"/>
            <a:tileRect/>
          </a:gradFill>
          <a:ln w="0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Freeform 19"/>
          <p:cNvSpPr>
            <a:spLocks/>
          </p:cNvSpPr>
          <p:nvPr/>
        </p:nvSpPr>
        <p:spPr bwMode="auto">
          <a:xfrm>
            <a:off x="2216591" y="1467606"/>
            <a:ext cx="2611756" cy="1116415"/>
          </a:xfrm>
          <a:custGeom>
            <a:avLst/>
            <a:gdLst>
              <a:gd name="T0" fmla="*/ 2222 w 4259"/>
              <a:gd name="T1" fmla="*/ 0 h 1768"/>
              <a:gd name="T2" fmla="*/ 4259 w 4259"/>
              <a:gd name="T3" fmla="*/ 952 h 1768"/>
              <a:gd name="T4" fmla="*/ 1878 w 4259"/>
              <a:gd name="T5" fmla="*/ 1768 h 1768"/>
              <a:gd name="T6" fmla="*/ 0 w 4259"/>
              <a:gd name="T7" fmla="*/ 666 h 1768"/>
              <a:gd name="T8" fmla="*/ 2222 w 4259"/>
              <a:gd name="T9" fmla="*/ 0 h 1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9" h="1768">
                <a:moveTo>
                  <a:pt x="2222" y="0"/>
                </a:moveTo>
                <a:lnTo>
                  <a:pt x="4259" y="952"/>
                </a:lnTo>
                <a:lnTo>
                  <a:pt x="1878" y="1768"/>
                </a:lnTo>
                <a:lnTo>
                  <a:pt x="0" y="666"/>
                </a:lnTo>
                <a:lnTo>
                  <a:pt x="2222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13500000" scaled="1"/>
          </a:gradFill>
          <a:ln w="0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352219" y="3301226"/>
            <a:ext cx="755335" cy="707886"/>
          </a:xfrm>
          <a:prstGeom prst="rect">
            <a:avLst/>
          </a:prstGeom>
          <a:noFill/>
          <a:scene3d>
            <a:camera prst="perspectiveContrastingLeftFacing">
              <a:rot lat="2400000" lon="3000000" rev="21594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23762" y="3374995"/>
            <a:ext cx="755335" cy="707886"/>
          </a:xfrm>
          <a:prstGeom prst="rect">
            <a:avLst/>
          </a:prstGeom>
          <a:noFill/>
          <a:scene3d>
            <a:camera prst="perspectiveContrastingLeftFacing">
              <a:rot lat="2400000" lon="3000000" rev="21594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02</a:t>
            </a:r>
          </a:p>
        </p:txBody>
      </p:sp>
      <p:sp>
        <p:nvSpPr>
          <p:cNvPr id="27" name="TextBox 26"/>
          <p:cNvSpPr txBox="1"/>
          <p:nvPr/>
        </p:nvSpPr>
        <p:spPr>
          <a:xfrm rot="198355">
            <a:off x="4741392" y="3623463"/>
            <a:ext cx="755335" cy="707886"/>
          </a:xfrm>
          <a:prstGeom prst="rect">
            <a:avLst/>
          </a:prstGeom>
          <a:noFill/>
          <a:scene3d>
            <a:camera prst="perspectiveContrastingRightFacing" fov="0">
              <a:rot lat="1200000" lon="18300000" rev="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05</a:t>
            </a:r>
          </a:p>
        </p:txBody>
      </p:sp>
      <p:sp>
        <p:nvSpPr>
          <p:cNvPr id="28" name="TextBox 27"/>
          <p:cNvSpPr txBox="1"/>
          <p:nvPr/>
        </p:nvSpPr>
        <p:spPr>
          <a:xfrm rot="198355">
            <a:off x="3147516" y="4379968"/>
            <a:ext cx="813043" cy="769441"/>
          </a:xfrm>
          <a:prstGeom prst="rect">
            <a:avLst/>
          </a:prstGeom>
          <a:noFill/>
          <a:scene3d>
            <a:camera prst="perspectiveContrastingRightFacing" fov="0">
              <a:rot lat="1200000" lon="18300000" rev="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4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04</a:t>
            </a:r>
          </a:p>
        </p:txBody>
      </p:sp>
      <p:sp>
        <p:nvSpPr>
          <p:cNvPr id="29" name="TextBox 28"/>
          <p:cNvSpPr txBox="1"/>
          <p:nvPr/>
        </p:nvSpPr>
        <p:spPr>
          <a:xfrm rot="198355">
            <a:off x="3097585" y="1783123"/>
            <a:ext cx="755335" cy="707886"/>
          </a:xfrm>
          <a:prstGeom prst="rect">
            <a:avLst/>
          </a:prstGeom>
          <a:noFill/>
          <a:scene3d>
            <a:camera prst="isometricOffAxis1Top">
              <a:rot lat="19200000" lon="18600000" rev="3458552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06</a:t>
            </a:r>
          </a:p>
        </p:txBody>
      </p:sp>
      <p:sp>
        <p:nvSpPr>
          <p:cNvPr id="35" name="Freeform 11"/>
          <p:cNvSpPr>
            <a:spLocks/>
          </p:cNvSpPr>
          <p:nvPr/>
        </p:nvSpPr>
        <p:spPr bwMode="auto">
          <a:xfrm>
            <a:off x="1982337" y="4379249"/>
            <a:ext cx="1187830" cy="1824277"/>
          </a:xfrm>
          <a:custGeom>
            <a:avLst/>
            <a:gdLst>
              <a:gd name="T0" fmla="*/ 0 w 1937"/>
              <a:gd name="T1" fmla="*/ 0 h 2889"/>
              <a:gd name="T2" fmla="*/ 1926 w 1937"/>
              <a:gd name="T3" fmla="*/ 1687 h 2889"/>
              <a:gd name="T4" fmla="*/ 1937 w 1937"/>
              <a:gd name="T5" fmla="*/ 1682 h 2889"/>
              <a:gd name="T6" fmla="*/ 1931 w 1937"/>
              <a:gd name="T7" fmla="*/ 2889 h 2889"/>
              <a:gd name="T8" fmla="*/ 71 w 1937"/>
              <a:gd name="T9" fmla="*/ 1096 h 2889"/>
              <a:gd name="T10" fmla="*/ 0 w 1937"/>
              <a:gd name="T11" fmla="*/ 0 h 28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37" h="2889">
                <a:moveTo>
                  <a:pt x="0" y="0"/>
                </a:moveTo>
                <a:lnTo>
                  <a:pt x="1926" y="1687"/>
                </a:lnTo>
                <a:lnTo>
                  <a:pt x="1937" y="1682"/>
                </a:lnTo>
                <a:lnTo>
                  <a:pt x="1931" y="2889"/>
                </a:lnTo>
                <a:lnTo>
                  <a:pt x="71" y="109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5"/>
              </a:gs>
              <a:gs pos="100000">
                <a:schemeClr val="accent5">
                  <a:lumMod val="75000"/>
                </a:schemeClr>
              </a:gs>
            </a:gsLst>
            <a:lin ang="13500000" scaled="1"/>
            <a:tileRect/>
          </a:gradFill>
          <a:ln w="0">
            <a:solidFill>
              <a:schemeClr val="accent5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6" name="Freeform 16"/>
          <p:cNvSpPr>
            <a:spLocks/>
          </p:cNvSpPr>
          <p:nvPr/>
        </p:nvSpPr>
        <p:spPr bwMode="auto">
          <a:xfrm>
            <a:off x="3166490" y="4597733"/>
            <a:ext cx="1528175" cy="1605792"/>
          </a:xfrm>
          <a:custGeom>
            <a:avLst/>
            <a:gdLst>
              <a:gd name="T0" fmla="*/ 2492 w 2492"/>
              <a:gd name="T1" fmla="*/ 0 h 2543"/>
              <a:gd name="T2" fmla="*/ 2373 w 2492"/>
              <a:gd name="T3" fmla="*/ 1116 h 2543"/>
              <a:gd name="T4" fmla="*/ 0 w 2492"/>
              <a:gd name="T5" fmla="*/ 2543 h 2543"/>
              <a:gd name="T6" fmla="*/ 6 w 2492"/>
              <a:gd name="T7" fmla="*/ 1336 h 2543"/>
              <a:gd name="T8" fmla="*/ 2492 w 2492"/>
              <a:gd name="T9" fmla="*/ 0 h 2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92" h="2543">
                <a:moveTo>
                  <a:pt x="2492" y="0"/>
                </a:moveTo>
                <a:lnTo>
                  <a:pt x="2373" y="1116"/>
                </a:lnTo>
                <a:lnTo>
                  <a:pt x="0" y="2543"/>
                </a:lnTo>
                <a:lnTo>
                  <a:pt x="6" y="1336"/>
                </a:lnTo>
                <a:lnTo>
                  <a:pt x="2492" y="0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</a:gsLst>
            <a:lin ang="2700000" scaled="1"/>
            <a:tileRect/>
          </a:gradFill>
          <a:ln w="0">
            <a:solidFill>
              <a:schemeClr val="accent5">
                <a:lumMod val="7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0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920345" y="4632636"/>
            <a:ext cx="755335" cy="707886"/>
          </a:xfrm>
          <a:prstGeom prst="rect">
            <a:avLst/>
          </a:prstGeom>
          <a:noFill/>
          <a:scene3d>
            <a:camera prst="perspectiveContrastingLeftFacing">
              <a:rot lat="2400000" lon="3000000" rev="21594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pPr defTabSz="1218987"/>
            <a:r>
              <a:rPr lang="en-IN" sz="4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03</a:t>
            </a:r>
          </a:p>
        </p:txBody>
      </p:sp>
      <p:sp>
        <p:nvSpPr>
          <p:cNvPr id="38" name="Freeform 23"/>
          <p:cNvSpPr>
            <a:spLocks noEditPoints="1"/>
          </p:cNvSpPr>
          <p:nvPr/>
        </p:nvSpPr>
        <p:spPr bwMode="auto">
          <a:xfrm>
            <a:off x="6528023" y="1987333"/>
            <a:ext cx="604807" cy="629917"/>
          </a:xfrm>
          <a:custGeom>
            <a:avLst/>
            <a:gdLst>
              <a:gd name="T0" fmla="*/ 3679 w 5975"/>
              <a:gd name="T1" fmla="*/ 5360 h 6223"/>
              <a:gd name="T2" fmla="*/ 3626 w 5975"/>
              <a:gd name="T3" fmla="*/ 5809 h 6223"/>
              <a:gd name="T4" fmla="*/ 3365 w 5975"/>
              <a:gd name="T5" fmla="*/ 6149 h 6223"/>
              <a:gd name="T6" fmla="*/ 2676 w 5975"/>
              <a:gd name="T7" fmla="*/ 6202 h 6223"/>
              <a:gd name="T8" fmla="*/ 2425 w 5975"/>
              <a:gd name="T9" fmla="*/ 5871 h 6223"/>
              <a:gd name="T10" fmla="*/ 2277 w 5975"/>
              <a:gd name="T11" fmla="*/ 5436 h 6223"/>
              <a:gd name="T12" fmla="*/ 2451 w 5975"/>
              <a:gd name="T13" fmla="*/ 5260 h 6223"/>
              <a:gd name="T14" fmla="*/ 5123 w 5975"/>
              <a:gd name="T15" fmla="*/ 4884 h 6223"/>
              <a:gd name="T16" fmla="*/ 5072 w 5975"/>
              <a:gd name="T17" fmla="*/ 5120 h 6223"/>
              <a:gd name="T18" fmla="*/ 4855 w 5975"/>
              <a:gd name="T19" fmla="*/ 5097 h 6223"/>
              <a:gd name="T20" fmla="*/ 4400 w 5975"/>
              <a:gd name="T21" fmla="*/ 4456 h 6223"/>
              <a:gd name="T22" fmla="*/ 1482 w 5975"/>
              <a:gd name="T23" fmla="*/ 4382 h 6223"/>
              <a:gd name="T24" fmla="*/ 1588 w 5975"/>
              <a:gd name="T25" fmla="*/ 4602 h 6223"/>
              <a:gd name="T26" fmla="*/ 996 w 5975"/>
              <a:gd name="T27" fmla="*/ 5149 h 6223"/>
              <a:gd name="T28" fmla="*/ 825 w 5975"/>
              <a:gd name="T29" fmla="*/ 4995 h 6223"/>
              <a:gd name="T30" fmla="*/ 1370 w 5975"/>
              <a:gd name="T31" fmla="*/ 4382 h 6223"/>
              <a:gd name="T32" fmla="*/ 5937 w 5975"/>
              <a:gd name="T33" fmla="*/ 2877 h 6223"/>
              <a:gd name="T34" fmla="*/ 5911 w 5975"/>
              <a:gd name="T35" fmla="*/ 3121 h 6223"/>
              <a:gd name="T36" fmla="*/ 5087 w 5975"/>
              <a:gd name="T37" fmla="*/ 3119 h 6223"/>
              <a:gd name="T38" fmla="*/ 5061 w 5975"/>
              <a:gd name="T39" fmla="*/ 2877 h 6223"/>
              <a:gd name="T40" fmla="*/ 818 w 5975"/>
              <a:gd name="T41" fmla="*/ 2816 h 6223"/>
              <a:gd name="T42" fmla="*/ 947 w 5975"/>
              <a:gd name="T43" fmla="*/ 3024 h 6223"/>
              <a:gd name="T44" fmla="*/ 172 w 5975"/>
              <a:gd name="T45" fmla="*/ 3159 h 6223"/>
              <a:gd name="T46" fmla="*/ 0 w 5975"/>
              <a:gd name="T47" fmla="*/ 2985 h 6223"/>
              <a:gd name="T48" fmla="*/ 172 w 5975"/>
              <a:gd name="T49" fmla="*/ 2813 h 6223"/>
              <a:gd name="T50" fmla="*/ 2370 w 5975"/>
              <a:gd name="T51" fmla="*/ 2075 h 6223"/>
              <a:gd name="T52" fmla="*/ 1931 w 5975"/>
              <a:gd name="T53" fmla="*/ 2663 h 6223"/>
              <a:gd name="T54" fmla="*/ 1946 w 5975"/>
              <a:gd name="T55" fmla="*/ 3127 h 6223"/>
              <a:gd name="T56" fmla="*/ 2188 w 5975"/>
              <a:gd name="T57" fmla="*/ 3100 h 6223"/>
              <a:gd name="T58" fmla="*/ 2317 w 5975"/>
              <a:gd name="T59" fmla="*/ 2635 h 6223"/>
              <a:gd name="T60" fmla="*/ 2801 w 5975"/>
              <a:gd name="T61" fmla="*/ 2255 h 6223"/>
              <a:gd name="T62" fmla="*/ 3144 w 5975"/>
              <a:gd name="T63" fmla="*/ 2135 h 6223"/>
              <a:gd name="T64" fmla="*/ 3064 w 5975"/>
              <a:gd name="T65" fmla="*/ 1903 h 6223"/>
              <a:gd name="T66" fmla="*/ 3488 w 5975"/>
              <a:gd name="T67" fmla="*/ 1538 h 6223"/>
              <a:gd name="T68" fmla="*/ 4192 w 5975"/>
              <a:gd name="T69" fmla="*/ 2039 h 6223"/>
              <a:gd name="T70" fmla="*/ 4516 w 5975"/>
              <a:gd name="T71" fmla="*/ 2854 h 6223"/>
              <a:gd name="T72" fmla="*/ 4321 w 5975"/>
              <a:gd name="T73" fmla="*/ 3745 h 6223"/>
              <a:gd name="T74" fmla="*/ 3842 w 5975"/>
              <a:gd name="T75" fmla="*/ 4403 h 6223"/>
              <a:gd name="T76" fmla="*/ 3647 w 5975"/>
              <a:gd name="T77" fmla="*/ 4950 h 6223"/>
              <a:gd name="T78" fmla="*/ 2409 w 5975"/>
              <a:gd name="T79" fmla="*/ 5007 h 6223"/>
              <a:gd name="T80" fmla="*/ 2211 w 5975"/>
              <a:gd name="T81" fmla="*/ 4604 h 6223"/>
              <a:gd name="T82" fmla="*/ 1798 w 5975"/>
              <a:gd name="T83" fmla="*/ 3955 h 6223"/>
              <a:gd name="T84" fmla="*/ 1461 w 5975"/>
              <a:gd name="T85" fmla="*/ 3138 h 6223"/>
              <a:gd name="T86" fmla="*/ 1635 w 5975"/>
              <a:gd name="T87" fmla="*/ 2260 h 6223"/>
              <a:gd name="T88" fmla="*/ 2237 w 5975"/>
              <a:gd name="T89" fmla="*/ 1647 h 6223"/>
              <a:gd name="T90" fmla="*/ 4959 w 5975"/>
              <a:gd name="T91" fmla="*/ 825 h 6223"/>
              <a:gd name="T92" fmla="*/ 5150 w 5975"/>
              <a:gd name="T93" fmla="*/ 978 h 6223"/>
              <a:gd name="T94" fmla="*/ 4614 w 5975"/>
              <a:gd name="T95" fmla="*/ 1585 h 6223"/>
              <a:gd name="T96" fmla="*/ 4400 w 5975"/>
              <a:gd name="T97" fmla="*/ 1517 h 6223"/>
              <a:gd name="T98" fmla="*/ 4855 w 5975"/>
              <a:gd name="T99" fmla="*/ 874 h 6223"/>
              <a:gd name="T100" fmla="*/ 1087 w 5975"/>
              <a:gd name="T101" fmla="*/ 847 h 6223"/>
              <a:gd name="T102" fmla="*/ 1588 w 5975"/>
              <a:gd name="T103" fmla="*/ 1479 h 6223"/>
              <a:gd name="T104" fmla="*/ 1393 w 5975"/>
              <a:gd name="T105" fmla="*/ 1593 h 6223"/>
              <a:gd name="T106" fmla="*/ 824 w 5975"/>
              <a:gd name="T107" fmla="*/ 1014 h 6223"/>
              <a:gd name="T108" fmla="*/ 977 w 5975"/>
              <a:gd name="T109" fmla="*/ 823 h 6223"/>
              <a:gd name="T110" fmla="*/ 3155 w 5975"/>
              <a:gd name="T111" fmla="*/ 132 h 6223"/>
              <a:gd name="T112" fmla="*/ 3062 w 5975"/>
              <a:gd name="T113" fmla="*/ 932 h 6223"/>
              <a:gd name="T114" fmla="*/ 2831 w 5975"/>
              <a:gd name="T115" fmla="*/ 855 h 6223"/>
              <a:gd name="T116" fmla="*/ 2879 w 5975"/>
              <a:gd name="T117" fmla="*/ 38 h 6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5975" h="6223">
                <a:moveTo>
                  <a:pt x="2451" y="5260"/>
                </a:moveTo>
                <a:lnTo>
                  <a:pt x="3522" y="5260"/>
                </a:lnTo>
                <a:lnTo>
                  <a:pt x="3562" y="5266"/>
                </a:lnTo>
                <a:lnTo>
                  <a:pt x="3600" y="5279"/>
                </a:lnTo>
                <a:lnTo>
                  <a:pt x="3632" y="5300"/>
                </a:lnTo>
                <a:lnTo>
                  <a:pt x="3659" y="5326"/>
                </a:lnTo>
                <a:lnTo>
                  <a:pt x="3679" y="5360"/>
                </a:lnTo>
                <a:lnTo>
                  <a:pt x="3693" y="5396"/>
                </a:lnTo>
                <a:lnTo>
                  <a:pt x="3696" y="5438"/>
                </a:lnTo>
                <a:lnTo>
                  <a:pt x="3696" y="5619"/>
                </a:lnTo>
                <a:lnTo>
                  <a:pt x="3693" y="5672"/>
                </a:lnTo>
                <a:lnTo>
                  <a:pt x="3677" y="5722"/>
                </a:lnTo>
                <a:lnTo>
                  <a:pt x="3657" y="5767"/>
                </a:lnTo>
                <a:lnTo>
                  <a:pt x="3626" y="5809"/>
                </a:lnTo>
                <a:lnTo>
                  <a:pt x="3590" y="5843"/>
                </a:lnTo>
                <a:lnTo>
                  <a:pt x="3549" y="5871"/>
                </a:lnTo>
                <a:lnTo>
                  <a:pt x="3503" y="5892"/>
                </a:lnTo>
                <a:lnTo>
                  <a:pt x="3452" y="5905"/>
                </a:lnTo>
                <a:lnTo>
                  <a:pt x="3407" y="6070"/>
                </a:lnTo>
                <a:lnTo>
                  <a:pt x="3392" y="6111"/>
                </a:lnTo>
                <a:lnTo>
                  <a:pt x="3365" y="6149"/>
                </a:lnTo>
                <a:lnTo>
                  <a:pt x="3335" y="6179"/>
                </a:lnTo>
                <a:lnTo>
                  <a:pt x="3297" y="6202"/>
                </a:lnTo>
                <a:lnTo>
                  <a:pt x="3255" y="6217"/>
                </a:lnTo>
                <a:lnTo>
                  <a:pt x="3208" y="6223"/>
                </a:lnTo>
                <a:lnTo>
                  <a:pt x="2765" y="6223"/>
                </a:lnTo>
                <a:lnTo>
                  <a:pt x="2720" y="6217"/>
                </a:lnTo>
                <a:lnTo>
                  <a:pt x="2676" y="6202"/>
                </a:lnTo>
                <a:lnTo>
                  <a:pt x="2638" y="6179"/>
                </a:lnTo>
                <a:lnTo>
                  <a:pt x="2608" y="6149"/>
                </a:lnTo>
                <a:lnTo>
                  <a:pt x="2582" y="6111"/>
                </a:lnTo>
                <a:lnTo>
                  <a:pt x="2567" y="6070"/>
                </a:lnTo>
                <a:lnTo>
                  <a:pt x="2523" y="5905"/>
                </a:lnTo>
                <a:lnTo>
                  <a:pt x="2472" y="5892"/>
                </a:lnTo>
                <a:lnTo>
                  <a:pt x="2425" y="5871"/>
                </a:lnTo>
                <a:lnTo>
                  <a:pt x="2383" y="5843"/>
                </a:lnTo>
                <a:lnTo>
                  <a:pt x="2347" y="5807"/>
                </a:lnTo>
                <a:lnTo>
                  <a:pt x="2317" y="5767"/>
                </a:lnTo>
                <a:lnTo>
                  <a:pt x="2296" y="5722"/>
                </a:lnTo>
                <a:lnTo>
                  <a:pt x="2281" y="5671"/>
                </a:lnTo>
                <a:lnTo>
                  <a:pt x="2277" y="5618"/>
                </a:lnTo>
                <a:lnTo>
                  <a:pt x="2277" y="5436"/>
                </a:lnTo>
                <a:lnTo>
                  <a:pt x="2281" y="5396"/>
                </a:lnTo>
                <a:lnTo>
                  <a:pt x="2294" y="5358"/>
                </a:lnTo>
                <a:lnTo>
                  <a:pt x="2315" y="5326"/>
                </a:lnTo>
                <a:lnTo>
                  <a:pt x="2341" y="5298"/>
                </a:lnTo>
                <a:lnTo>
                  <a:pt x="2375" y="5279"/>
                </a:lnTo>
                <a:lnTo>
                  <a:pt x="2411" y="5266"/>
                </a:lnTo>
                <a:lnTo>
                  <a:pt x="2451" y="5260"/>
                </a:lnTo>
                <a:close/>
                <a:moveTo>
                  <a:pt x="4529" y="4375"/>
                </a:moveTo>
                <a:lnTo>
                  <a:pt x="4567" y="4375"/>
                </a:lnTo>
                <a:lnTo>
                  <a:pt x="4605" y="4382"/>
                </a:lnTo>
                <a:lnTo>
                  <a:pt x="4639" y="4399"/>
                </a:lnTo>
                <a:lnTo>
                  <a:pt x="4671" y="4424"/>
                </a:lnTo>
                <a:lnTo>
                  <a:pt x="5099" y="4853"/>
                </a:lnTo>
                <a:lnTo>
                  <a:pt x="5123" y="4884"/>
                </a:lnTo>
                <a:lnTo>
                  <a:pt x="5140" y="4920"/>
                </a:lnTo>
                <a:lnTo>
                  <a:pt x="5148" y="4957"/>
                </a:lnTo>
                <a:lnTo>
                  <a:pt x="5148" y="4995"/>
                </a:lnTo>
                <a:lnTo>
                  <a:pt x="5140" y="5031"/>
                </a:lnTo>
                <a:lnTo>
                  <a:pt x="5123" y="5067"/>
                </a:lnTo>
                <a:lnTo>
                  <a:pt x="5099" y="5097"/>
                </a:lnTo>
                <a:lnTo>
                  <a:pt x="5072" y="5120"/>
                </a:lnTo>
                <a:lnTo>
                  <a:pt x="5042" y="5135"/>
                </a:lnTo>
                <a:lnTo>
                  <a:pt x="5010" y="5145"/>
                </a:lnTo>
                <a:lnTo>
                  <a:pt x="4978" y="5149"/>
                </a:lnTo>
                <a:lnTo>
                  <a:pt x="4944" y="5145"/>
                </a:lnTo>
                <a:lnTo>
                  <a:pt x="4911" y="5135"/>
                </a:lnTo>
                <a:lnTo>
                  <a:pt x="4883" y="5120"/>
                </a:lnTo>
                <a:lnTo>
                  <a:pt x="4855" y="5097"/>
                </a:lnTo>
                <a:lnTo>
                  <a:pt x="4427" y="4668"/>
                </a:lnTo>
                <a:lnTo>
                  <a:pt x="4400" y="4638"/>
                </a:lnTo>
                <a:lnTo>
                  <a:pt x="4385" y="4602"/>
                </a:lnTo>
                <a:lnTo>
                  <a:pt x="4376" y="4566"/>
                </a:lnTo>
                <a:lnTo>
                  <a:pt x="4376" y="4528"/>
                </a:lnTo>
                <a:lnTo>
                  <a:pt x="4385" y="4490"/>
                </a:lnTo>
                <a:lnTo>
                  <a:pt x="4400" y="4456"/>
                </a:lnTo>
                <a:lnTo>
                  <a:pt x="4427" y="4424"/>
                </a:lnTo>
                <a:lnTo>
                  <a:pt x="4457" y="4399"/>
                </a:lnTo>
                <a:lnTo>
                  <a:pt x="4493" y="4382"/>
                </a:lnTo>
                <a:lnTo>
                  <a:pt x="4529" y="4375"/>
                </a:lnTo>
                <a:close/>
                <a:moveTo>
                  <a:pt x="1406" y="4375"/>
                </a:moveTo>
                <a:lnTo>
                  <a:pt x="1444" y="4375"/>
                </a:lnTo>
                <a:lnTo>
                  <a:pt x="1482" y="4382"/>
                </a:lnTo>
                <a:lnTo>
                  <a:pt x="1516" y="4399"/>
                </a:lnTo>
                <a:lnTo>
                  <a:pt x="1548" y="4424"/>
                </a:lnTo>
                <a:lnTo>
                  <a:pt x="1573" y="4456"/>
                </a:lnTo>
                <a:lnTo>
                  <a:pt x="1588" y="4490"/>
                </a:lnTo>
                <a:lnTo>
                  <a:pt x="1598" y="4528"/>
                </a:lnTo>
                <a:lnTo>
                  <a:pt x="1598" y="4566"/>
                </a:lnTo>
                <a:lnTo>
                  <a:pt x="1588" y="4602"/>
                </a:lnTo>
                <a:lnTo>
                  <a:pt x="1573" y="4638"/>
                </a:lnTo>
                <a:lnTo>
                  <a:pt x="1548" y="4668"/>
                </a:lnTo>
                <a:lnTo>
                  <a:pt x="1119" y="5097"/>
                </a:lnTo>
                <a:lnTo>
                  <a:pt x="1092" y="5120"/>
                </a:lnTo>
                <a:lnTo>
                  <a:pt x="1062" y="5135"/>
                </a:lnTo>
                <a:lnTo>
                  <a:pt x="1030" y="5145"/>
                </a:lnTo>
                <a:lnTo>
                  <a:pt x="996" y="5149"/>
                </a:lnTo>
                <a:lnTo>
                  <a:pt x="964" y="5145"/>
                </a:lnTo>
                <a:lnTo>
                  <a:pt x="931" y="5135"/>
                </a:lnTo>
                <a:lnTo>
                  <a:pt x="901" y="5120"/>
                </a:lnTo>
                <a:lnTo>
                  <a:pt x="875" y="5097"/>
                </a:lnTo>
                <a:lnTo>
                  <a:pt x="850" y="5067"/>
                </a:lnTo>
                <a:lnTo>
                  <a:pt x="833" y="5031"/>
                </a:lnTo>
                <a:lnTo>
                  <a:pt x="825" y="4995"/>
                </a:lnTo>
                <a:lnTo>
                  <a:pt x="825" y="4957"/>
                </a:lnTo>
                <a:lnTo>
                  <a:pt x="833" y="4920"/>
                </a:lnTo>
                <a:lnTo>
                  <a:pt x="850" y="4884"/>
                </a:lnTo>
                <a:lnTo>
                  <a:pt x="875" y="4853"/>
                </a:lnTo>
                <a:lnTo>
                  <a:pt x="1304" y="4424"/>
                </a:lnTo>
                <a:lnTo>
                  <a:pt x="1334" y="4399"/>
                </a:lnTo>
                <a:lnTo>
                  <a:pt x="1370" y="4382"/>
                </a:lnTo>
                <a:lnTo>
                  <a:pt x="1406" y="4375"/>
                </a:lnTo>
                <a:close/>
                <a:moveTo>
                  <a:pt x="5195" y="2813"/>
                </a:moveTo>
                <a:lnTo>
                  <a:pt x="5803" y="2813"/>
                </a:lnTo>
                <a:lnTo>
                  <a:pt x="5843" y="2816"/>
                </a:lnTo>
                <a:lnTo>
                  <a:pt x="5878" y="2830"/>
                </a:lnTo>
                <a:lnTo>
                  <a:pt x="5911" y="2850"/>
                </a:lnTo>
                <a:lnTo>
                  <a:pt x="5937" y="2877"/>
                </a:lnTo>
                <a:lnTo>
                  <a:pt x="5958" y="2909"/>
                </a:lnTo>
                <a:lnTo>
                  <a:pt x="5971" y="2945"/>
                </a:lnTo>
                <a:lnTo>
                  <a:pt x="5975" y="2985"/>
                </a:lnTo>
                <a:lnTo>
                  <a:pt x="5971" y="3024"/>
                </a:lnTo>
                <a:lnTo>
                  <a:pt x="5958" y="3062"/>
                </a:lnTo>
                <a:lnTo>
                  <a:pt x="5937" y="3094"/>
                </a:lnTo>
                <a:lnTo>
                  <a:pt x="5911" y="3121"/>
                </a:lnTo>
                <a:lnTo>
                  <a:pt x="5878" y="3140"/>
                </a:lnTo>
                <a:lnTo>
                  <a:pt x="5841" y="3153"/>
                </a:lnTo>
                <a:lnTo>
                  <a:pt x="5803" y="3159"/>
                </a:lnTo>
                <a:lnTo>
                  <a:pt x="5195" y="3159"/>
                </a:lnTo>
                <a:lnTo>
                  <a:pt x="5156" y="3153"/>
                </a:lnTo>
                <a:lnTo>
                  <a:pt x="5120" y="3140"/>
                </a:lnTo>
                <a:lnTo>
                  <a:pt x="5087" y="3119"/>
                </a:lnTo>
                <a:lnTo>
                  <a:pt x="5061" y="3092"/>
                </a:lnTo>
                <a:lnTo>
                  <a:pt x="5040" y="3060"/>
                </a:lnTo>
                <a:lnTo>
                  <a:pt x="5027" y="3024"/>
                </a:lnTo>
                <a:lnTo>
                  <a:pt x="5023" y="2985"/>
                </a:lnTo>
                <a:lnTo>
                  <a:pt x="5027" y="2945"/>
                </a:lnTo>
                <a:lnTo>
                  <a:pt x="5040" y="2909"/>
                </a:lnTo>
                <a:lnTo>
                  <a:pt x="5061" y="2877"/>
                </a:lnTo>
                <a:lnTo>
                  <a:pt x="5087" y="2850"/>
                </a:lnTo>
                <a:lnTo>
                  <a:pt x="5120" y="2830"/>
                </a:lnTo>
                <a:lnTo>
                  <a:pt x="5157" y="2816"/>
                </a:lnTo>
                <a:lnTo>
                  <a:pt x="5195" y="2813"/>
                </a:lnTo>
                <a:close/>
                <a:moveTo>
                  <a:pt x="172" y="2813"/>
                </a:moveTo>
                <a:lnTo>
                  <a:pt x="778" y="2813"/>
                </a:lnTo>
                <a:lnTo>
                  <a:pt x="818" y="2816"/>
                </a:lnTo>
                <a:lnTo>
                  <a:pt x="856" y="2830"/>
                </a:lnTo>
                <a:lnTo>
                  <a:pt x="888" y="2850"/>
                </a:lnTo>
                <a:lnTo>
                  <a:pt x="914" y="2877"/>
                </a:lnTo>
                <a:lnTo>
                  <a:pt x="935" y="2909"/>
                </a:lnTo>
                <a:lnTo>
                  <a:pt x="947" y="2945"/>
                </a:lnTo>
                <a:lnTo>
                  <a:pt x="952" y="2985"/>
                </a:lnTo>
                <a:lnTo>
                  <a:pt x="947" y="3024"/>
                </a:lnTo>
                <a:lnTo>
                  <a:pt x="935" y="3062"/>
                </a:lnTo>
                <a:lnTo>
                  <a:pt x="914" y="3094"/>
                </a:lnTo>
                <a:lnTo>
                  <a:pt x="888" y="3121"/>
                </a:lnTo>
                <a:lnTo>
                  <a:pt x="856" y="3140"/>
                </a:lnTo>
                <a:lnTo>
                  <a:pt x="818" y="3153"/>
                </a:lnTo>
                <a:lnTo>
                  <a:pt x="778" y="3159"/>
                </a:lnTo>
                <a:lnTo>
                  <a:pt x="172" y="3159"/>
                </a:lnTo>
                <a:lnTo>
                  <a:pt x="133" y="3153"/>
                </a:lnTo>
                <a:lnTo>
                  <a:pt x="97" y="3140"/>
                </a:lnTo>
                <a:lnTo>
                  <a:pt x="65" y="3119"/>
                </a:lnTo>
                <a:lnTo>
                  <a:pt x="38" y="3092"/>
                </a:lnTo>
                <a:lnTo>
                  <a:pt x="17" y="3060"/>
                </a:lnTo>
                <a:lnTo>
                  <a:pt x="4" y="3024"/>
                </a:lnTo>
                <a:lnTo>
                  <a:pt x="0" y="2985"/>
                </a:lnTo>
                <a:lnTo>
                  <a:pt x="4" y="2945"/>
                </a:lnTo>
                <a:lnTo>
                  <a:pt x="17" y="2909"/>
                </a:lnTo>
                <a:lnTo>
                  <a:pt x="38" y="2877"/>
                </a:lnTo>
                <a:lnTo>
                  <a:pt x="65" y="2850"/>
                </a:lnTo>
                <a:lnTo>
                  <a:pt x="97" y="2830"/>
                </a:lnTo>
                <a:lnTo>
                  <a:pt x="133" y="2816"/>
                </a:lnTo>
                <a:lnTo>
                  <a:pt x="172" y="2813"/>
                </a:lnTo>
                <a:close/>
                <a:moveTo>
                  <a:pt x="2987" y="1886"/>
                </a:moveTo>
                <a:lnTo>
                  <a:pt x="2875" y="1891"/>
                </a:lnTo>
                <a:lnTo>
                  <a:pt x="2765" y="1908"/>
                </a:lnTo>
                <a:lnTo>
                  <a:pt x="2659" y="1935"/>
                </a:lnTo>
                <a:lnTo>
                  <a:pt x="2557" y="1973"/>
                </a:lnTo>
                <a:lnTo>
                  <a:pt x="2461" y="2018"/>
                </a:lnTo>
                <a:lnTo>
                  <a:pt x="2370" y="2075"/>
                </a:lnTo>
                <a:lnTo>
                  <a:pt x="2285" y="2137"/>
                </a:lnTo>
                <a:lnTo>
                  <a:pt x="2205" y="2209"/>
                </a:lnTo>
                <a:lnTo>
                  <a:pt x="2133" y="2289"/>
                </a:lnTo>
                <a:lnTo>
                  <a:pt x="2071" y="2374"/>
                </a:lnTo>
                <a:lnTo>
                  <a:pt x="2014" y="2464"/>
                </a:lnTo>
                <a:lnTo>
                  <a:pt x="1968" y="2561"/>
                </a:lnTo>
                <a:lnTo>
                  <a:pt x="1931" y="2663"/>
                </a:lnTo>
                <a:lnTo>
                  <a:pt x="1902" y="2769"/>
                </a:lnTo>
                <a:lnTo>
                  <a:pt x="1887" y="2879"/>
                </a:lnTo>
                <a:lnTo>
                  <a:pt x="1881" y="2992"/>
                </a:lnTo>
                <a:lnTo>
                  <a:pt x="1885" y="3030"/>
                </a:lnTo>
                <a:lnTo>
                  <a:pt x="1898" y="3068"/>
                </a:lnTo>
                <a:lnTo>
                  <a:pt x="1919" y="3100"/>
                </a:lnTo>
                <a:lnTo>
                  <a:pt x="1946" y="3127"/>
                </a:lnTo>
                <a:lnTo>
                  <a:pt x="1978" y="3147"/>
                </a:lnTo>
                <a:lnTo>
                  <a:pt x="2014" y="3161"/>
                </a:lnTo>
                <a:lnTo>
                  <a:pt x="2054" y="3164"/>
                </a:lnTo>
                <a:lnTo>
                  <a:pt x="2093" y="3161"/>
                </a:lnTo>
                <a:lnTo>
                  <a:pt x="2129" y="3147"/>
                </a:lnTo>
                <a:lnTo>
                  <a:pt x="2162" y="3127"/>
                </a:lnTo>
                <a:lnTo>
                  <a:pt x="2188" y="3100"/>
                </a:lnTo>
                <a:lnTo>
                  <a:pt x="2209" y="3068"/>
                </a:lnTo>
                <a:lnTo>
                  <a:pt x="2222" y="3032"/>
                </a:lnTo>
                <a:lnTo>
                  <a:pt x="2226" y="2992"/>
                </a:lnTo>
                <a:lnTo>
                  <a:pt x="2232" y="2896"/>
                </a:lnTo>
                <a:lnTo>
                  <a:pt x="2250" y="2805"/>
                </a:lnTo>
                <a:lnTo>
                  <a:pt x="2277" y="2716"/>
                </a:lnTo>
                <a:lnTo>
                  <a:pt x="2317" y="2635"/>
                </a:lnTo>
                <a:lnTo>
                  <a:pt x="2364" y="2557"/>
                </a:lnTo>
                <a:lnTo>
                  <a:pt x="2419" y="2487"/>
                </a:lnTo>
                <a:lnTo>
                  <a:pt x="2483" y="2423"/>
                </a:lnTo>
                <a:lnTo>
                  <a:pt x="2553" y="2368"/>
                </a:lnTo>
                <a:lnTo>
                  <a:pt x="2631" y="2321"/>
                </a:lnTo>
                <a:lnTo>
                  <a:pt x="2712" y="2283"/>
                </a:lnTo>
                <a:lnTo>
                  <a:pt x="2801" y="2255"/>
                </a:lnTo>
                <a:lnTo>
                  <a:pt x="2892" y="2238"/>
                </a:lnTo>
                <a:lnTo>
                  <a:pt x="2987" y="2232"/>
                </a:lnTo>
                <a:lnTo>
                  <a:pt x="3026" y="2226"/>
                </a:lnTo>
                <a:lnTo>
                  <a:pt x="3064" y="2213"/>
                </a:lnTo>
                <a:lnTo>
                  <a:pt x="3096" y="2194"/>
                </a:lnTo>
                <a:lnTo>
                  <a:pt x="3123" y="2166"/>
                </a:lnTo>
                <a:lnTo>
                  <a:pt x="3144" y="2135"/>
                </a:lnTo>
                <a:lnTo>
                  <a:pt x="3155" y="2098"/>
                </a:lnTo>
                <a:lnTo>
                  <a:pt x="3161" y="2058"/>
                </a:lnTo>
                <a:lnTo>
                  <a:pt x="3155" y="2018"/>
                </a:lnTo>
                <a:lnTo>
                  <a:pt x="3144" y="1982"/>
                </a:lnTo>
                <a:lnTo>
                  <a:pt x="3123" y="1950"/>
                </a:lnTo>
                <a:lnTo>
                  <a:pt x="3096" y="1924"/>
                </a:lnTo>
                <a:lnTo>
                  <a:pt x="3064" y="1903"/>
                </a:lnTo>
                <a:lnTo>
                  <a:pt x="3026" y="1889"/>
                </a:lnTo>
                <a:lnTo>
                  <a:pt x="2987" y="1886"/>
                </a:lnTo>
                <a:close/>
                <a:moveTo>
                  <a:pt x="2977" y="1454"/>
                </a:moveTo>
                <a:lnTo>
                  <a:pt x="3110" y="1458"/>
                </a:lnTo>
                <a:lnTo>
                  <a:pt x="3240" y="1473"/>
                </a:lnTo>
                <a:lnTo>
                  <a:pt x="3367" y="1500"/>
                </a:lnTo>
                <a:lnTo>
                  <a:pt x="3488" y="1538"/>
                </a:lnTo>
                <a:lnTo>
                  <a:pt x="3607" y="1583"/>
                </a:lnTo>
                <a:lnTo>
                  <a:pt x="3719" y="1640"/>
                </a:lnTo>
                <a:lnTo>
                  <a:pt x="3827" y="1702"/>
                </a:lnTo>
                <a:lnTo>
                  <a:pt x="3929" y="1776"/>
                </a:lnTo>
                <a:lnTo>
                  <a:pt x="4024" y="1855"/>
                </a:lnTo>
                <a:lnTo>
                  <a:pt x="4111" y="1944"/>
                </a:lnTo>
                <a:lnTo>
                  <a:pt x="4192" y="2039"/>
                </a:lnTo>
                <a:lnTo>
                  <a:pt x="4266" y="2139"/>
                </a:lnTo>
                <a:lnTo>
                  <a:pt x="4330" y="2247"/>
                </a:lnTo>
                <a:lnTo>
                  <a:pt x="4387" y="2359"/>
                </a:lnTo>
                <a:lnTo>
                  <a:pt x="4434" y="2476"/>
                </a:lnTo>
                <a:lnTo>
                  <a:pt x="4470" y="2599"/>
                </a:lnTo>
                <a:lnTo>
                  <a:pt x="4499" y="2724"/>
                </a:lnTo>
                <a:lnTo>
                  <a:pt x="4516" y="2854"/>
                </a:lnTo>
                <a:lnTo>
                  <a:pt x="4522" y="2987"/>
                </a:lnTo>
                <a:lnTo>
                  <a:pt x="4514" y="3123"/>
                </a:lnTo>
                <a:lnTo>
                  <a:pt x="4497" y="3255"/>
                </a:lnTo>
                <a:lnTo>
                  <a:pt x="4469" y="3386"/>
                </a:lnTo>
                <a:lnTo>
                  <a:pt x="4429" y="3510"/>
                </a:lnTo>
                <a:lnTo>
                  <a:pt x="4380" y="3630"/>
                </a:lnTo>
                <a:lnTo>
                  <a:pt x="4321" y="3745"/>
                </a:lnTo>
                <a:lnTo>
                  <a:pt x="4253" y="3853"/>
                </a:lnTo>
                <a:lnTo>
                  <a:pt x="4175" y="3955"/>
                </a:lnTo>
                <a:lnTo>
                  <a:pt x="4090" y="4050"/>
                </a:lnTo>
                <a:lnTo>
                  <a:pt x="4018" y="4131"/>
                </a:lnTo>
                <a:lnTo>
                  <a:pt x="3952" y="4218"/>
                </a:lnTo>
                <a:lnTo>
                  <a:pt x="3893" y="4309"/>
                </a:lnTo>
                <a:lnTo>
                  <a:pt x="3842" y="4403"/>
                </a:lnTo>
                <a:lnTo>
                  <a:pt x="3799" y="4502"/>
                </a:lnTo>
                <a:lnTo>
                  <a:pt x="3763" y="4604"/>
                </a:lnTo>
                <a:lnTo>
                  <a:pt x="3734" y="4708"/>
                </a:lnTo>
                <a:lnTo>
                  <a:pt x="3713" y="4814"/>
                </a:lnTo>
                <a:lnTo>
                  <a:pt x="3700" y="4865"/>
                </a:lnTo>
                <a:lnTo>
                  <a:pt x="3677" y="4910"/>
                </a:lnTo>
                <a:lnTo>
                  <a:pt x="3647" y="4950"/>
                </a:lnTo>
                <a:lnTo>
                  <a:pt x="3607" y="4982"/>
                </a:lnTo>
                <a:lnTo>
                  <a:pt x="3564" y="5007"/>
                </a:lnTo>
                <a:lnTo>
                  <a:pt x="3515" y="5022"/>
                </a:lnTo>
                <a:lnTo>
                  <a:pt x="3464" y="5027"/>
                </a:lnTo>
                <a:lnTo>
                  <a:pt x="2512" y="5027"/>
                </a:lnTo>
                <a:lnTo>
                  <a:pt x="2459" y="5022"/>
                </a:lnTo>
                <a:lnTo>
                  <a:pt x="2409" y="5007"/>
                </a:lnTo>
                <a:lnTo>
                  <a:pt x="2366" y="4982"/>
                </a:lnTo>
                <a:lnTo>
                  <a:pt x="2328" y="4950"/>
                </a:lnTo>
                <a:lnTo>
                  <a:pt x="2296" y="4910"/>
                </a:lnTo>
                <a:lnTo>
                  <a:pt x="2273" y="4865"/>
                </a:lnTo>
                <a:lnTo>
                  <a:pt x="2262" y="4816"/>
                </a:lnTo>
                <a:lnTo>
                  <a:pt x="2241" y="4708"/>
                </a:lnTo>
                <a:lnTo>
                  <a:pt x="2211" y="4604"/>
                </a:lnTo>
                <a:lnTo>
                  <a:pt x="2175" y="4502"/>
                </a:lnTo>
                <a:lnTo>
                  <a:pt x="2131" y="4403"/>
                </a:lnTo>
                <a:lnTo>
                  <a:pt x="2078" y="4309"/>
                </a:lnTo>
                <a:lnTo>
                  <a:pt x="2020" y="4216"/>
                </a:lnTo>
                <a:lnTo>
                  <a:pt x="1955" y="4131"/>
                </a:lnTo>
                <a:lnTo>
                  <a:pt x="1881" y="4050"/>
                </a:lnTo>
                <a:lnTo>
                  <a:pt x="1798" y="3955"/>
                </a:lnTo>
                <a:lnTo>
                  <a:pt x="1722" y="3855"/>
                </a:lnTo>
                <a:lnTo>
                  <a:pt x="1656" y="3747"/>
                </a:lnTo>
                <a:lnTo>
                  <a:pt x="1598" y="3635"/>
                </a:lnTo>
                <a:lnTo>
                  <a:pt x="1548" y="3516"/>
                </a:lnTo>
                <a:lnTo>
                  <a:pt x="1509" y="3395"/>
                </a:lnTo>
                <a:lnTo>
                  <a:pt x="1480" y="3268"/>
                </a:lnTo>
                <a:lnTo>
                  <a:pt x="1461" y="3138"/>
                </a:lnTo>
                <a:lnTo>
                  <a:pt x="1454" y="3004"/>
                </a:lnTo>
                <a:lnTo>
                  <a:pt x="1458" y="2869"/>
                </a:lnTo>
                <a:lnTo>
                  <a:pt x="1473" y="2741"/>
                </a:lnTo>
                <a:lnTo>
                  <a:pt x="1499" y="2614"/>
                </a:lnTo>
                <a:lnTo>
                  <a:pt x="1535" y="2491"/>
                </a:lnTo>
                <a:lnTo>
                  <a:pt x="1581" y="2374"/>
                </a:lnTo>
                <a:lnTo>
                  <a:pt x="1635" y="2260"/>
                </a:lnTo>
                <a:lnTo>
                  <a:pt x="1698" y="2152"/>
                </a:lnTo>
                <a:lnTo>
                  <a:pt x="1770" y="2052"/>
                </a:lnTo>
                <a:lnTo>
                  <a:pt x="1849" y="1956"/>
                </a:lnTo>
                <a:lnTo>
                  <a:pt x="1936" y="1869"/>
                </a:lnTo>
                <a:lnTo>
                  <a:pt x="2031" y="1787"/>
                </a:lnTo>
                <a:lnTo>
                  <a:pt x="2131" y="1714"/>
                </a:lnTo>
                <a:lnTo>
                  <a:pt x="2237" y="1647"/>
                </a:lnTo>
                <a:lnTo>
                  <a:pt x="2349" y="1591"/>
                </a:lnTo>
                <a:lnTo>
                  <a:pt x="2466" y="1543"/>
                </a:lnTo>
                <a:lnTo>
                  <a:pt x="2587" y="1506"/>
                </a:lnTo>
                <a:lnTo>
                  <a:pt x="2714" y="1477"/>
                </a:lnTo>
                <a:lnTo>
                  <a:pt x="2845" y="1460"/>
                </a:lnTo>
                <a:lnTo>
                  <a:pt x="2977" y="1454"/>
                </a:lnTo>
                <a:close/>
                <a:moveTo>
                  <a:pt x="4959" y="825"/>
                </a:moveTo>
                <a:lnTo>
                  <a:pt x="4997" y="825"/>
                </a:lnTo>
                <a:lnTo>
                  <a:pt x="5034" y="832"/>
                </a:lnTo>
                <a:lnTo>
                  <a:pt x="5068" y="849"/>
                </a:lnTo>
                <a:lnTo>
                  <a:pt x="5101" y="874"/>
                </a:lnTo>
                <a:lnTo>
                  <a:pt x="5125" y="906"/>
                </a:lnTo>
                <a:lnTo>
                  <a:pt x="5142" y="940"/>
                </a:lnTo>
                <a:lnTo>
                  <a:pt x="5150" y="978"/>
                </a:lnTo>
                <a:lnTo>
                  <a:pt x="5150" y="1016"/>
                </a:lnTo>
                <a:lnTo>
                  <a:pt x="5142" y="1052"/>
                </a:lnTo>
                <a:lnTo>
                  <a:pt x="5125" y="1087"/>
                </a:lnTo>
                <a:lnTo>
                  <a:pt x="5101" y="1118"/>
                </a:lnTo>
                <a:lnTo>
                  <a:pt x="4671" y="1547"/>
                </a:lnTo>
                <a:lnTo>
                  <a:pt x="4645" y="1570"/>
                </a:lnTo>
                <a:lnTo>
                  <a:pt x="4614" y="1585"/>
                </a:lnTo>
                <a:lnTo>
                  <a:pt x="4582" y="1594"/>
                </a:lnTo>
                <a:lnTo>
                  <a:pt x="4550" y="1596"/>
                </a:lnTo>
                <a:lnTo>
                  <a:pt x="4516" y="1594"/>
                </a:lnTo>
                <a:lnTo>
                  <a:pt x="4484" y="1585"/>
                </a:lnTo>
                <a:lnTo>
                  <a:pt x="4453" y="1570"/>
                </a:lnTo>
                <a:lnTo>
                  <a:pt x="4427" y="1547"/>
                </a:lnTo>
                <a:lnTo>
                  <a:pt x="4400" y="1517"/>
                </a:lnTo>
                <a:lnTo>
                  <a:pt x="4385" y="1481"/>
                </a:lnTo>
                <a:lnTo>
                  <a:pt x="4376" y="1443"/>
                </a:lnTo>
                <a:lnTo>
                  <a:pt x="4376" y="1405"/>
                </a:lnTo>
                <a:lnTo>
                  <a:pt x="4385" y="1369"/>
                </a:lnTo>
                <a:lnTo>
                  <a:pt x="4400" y="1333"/>
                </a:lnTo>
                <a:lnTo>
                  <a:pt x="4427" y="1303"/>
                </a:lnTo>
                <a:lnTo>
                  <a:pt x="4855" y="874"/>
                </a:lnTo>
                <a:lnTo>
                  <a:pt x="4887" y="849"/>
                </a:lnTo>
                <a:lnTo>
                  <a:pt x="4921" y="832"/>
                </a:lnTo>
                <a:lnTo>
                  <a:pt x="4959" y="825"/>
                </a:lnTo>
                <a:close/>
                <a:moveTo>
                  <a:pt x="977" y="823"/>
                </a:moveTo>
                <a:lnTo>
                  <a:pt x="1015" y="823"/>
                </a:lnTo>
                <a:lnTo>
                  <a:pt x="1053" y="830"/>
                </a:lnTo>
                <a:lnTo>
                  <a:pt x="1087" y="847"/>
                </a:lnTo>
                <a:lnTo>
                  <a:pt x="1119" y="872"/>
                </a:lnTo>
                <a:lnTo>
                  <a:pt x="1548" y="1301"/>
                </a:lnTo>
                <a:lnTo>
                  <a:pt x="1573" y="1333"/>
                </a:lnTo>
                <a:lnTo>
                  <a:pt x="1588" y="1367"/>
                </a:lnTo>
                <a:lnTo>
                  <a:pt x="1598" y="1405"/>
                </a:lnTo>
                <a:lnTo>
                  <a:pt x="1598" y="1443"/>
                </a:lnTo>
                <a:lnTo>
                  <a:pt x="1588" y="1479"/>
                </a:lnTo>
                <a:lnTo>
                  <a:pt x="1573" y="1515"/>
                </a:lnTo>
                <a:lnTo>
                  <a:pt x="1548" y="1545"/>
                </a:lnTo>
                <a:lnTo>
                  <a:pt x="1520" y="1568"/>
                </a:lnTo>
                <a:lnTo>
                  <a:pt x="1490" y="1583"/>
                </a:lnTo>
                <a:lnTo>
                  <a:pt x="1458" y="1593"/>
                </a:lnTo>
                <a:lnTo>
                  <a:pt x="1425" y="1596"/>
                </a:lnTo>
                <a:lnTo>
                  <a:pt x="1393" y="1593"/>
                </a:lnTo>
                <a:lnTo>
                  <a:pt x="1361" y="1583"/>
                </a:lnTo>
                <a:lnTo>
                  <a:pt x="1331" y="1568"/>
                </a:lnTo>
                <a:lnTo>
                  <a:pt x="1304" y="1545"/>
                </a:lnTo>
                <a:lnTo>
                  <a:pt x="873" y="1118"/>
                </a:lnTo>
                <a:lnTo>
                  <a:pt x="848" y="1086"/>
                </a:lnTo>
                <a:lnTo>
                  <a:pt x="831" y="1052"/>
                </a:lnTo>
                <a:lnTo>
                  <a:pt x="824" y="1014"/>
                </a:lnTo>
                <a:lnTo>
                  <a:pt x="824" y="976"/>
                </a:lnTo>
                <a:lnTo>
                  <a:pt x="831" y="938"/>
                </a:lnTo>
                <a:lnTo>
                  <a:pt x="848" y="904"/>
                </a:lnTo>
                <a:lnTo>
                  <a:pt x="873" y="872"/>
                </a:lnTo>
                <a:lnTo>
                  <a:pt x="905" y="847"/>
                </a:lnTo>
                <a:lnTo>
                  <a:pt x="941" y="830"/>
                </a:lnTo>
                <a:lnTo>
                  <a:pt x="977" y="823"/>
                </a:lnTo>
                <a:close/>
                <a:moveTo>
                  <a:pt x="2987" y="0"/>
                </a:moveTo>
                <a:lnTo>
                  <a:pt x="3026" y="4"/>
                </a:lnTo>
                <a:lnTo>
                  <a:pt x="3064" y="17"/>
                </a:lnTo>
                <a:lnTo>
                  <a:pt x="3096" y="38"/>
                </a:lnTo>
                <a:lnTo>
                  <a:pt x="3123" y="64"/>
                </a:lnTo>
                <a:lnTo>
                  <a:pt x="3144" y="96"/>
                </a:lnTo>
                <a:lnTo>
                  <a:pt x="3155" y="132"/>
                </a:lnTo>
                <a:lnTo>
                  <a:pt x="3161" y="172"/>
                </a:lnTo>
                <a:lnTo>
                  <a:pt x="3161" y="777"/>
                </a:lnTo>
                <a:lnTo>
                  <a:pt x="3155" y="817"/>
                </a:lnTo>
                <a:lnTo>
                  <a:pt x="3142" y="855"/>
                </a:lnTo>
                <a:lnTo>
                  <a:pt x="3123" y="887"/>
                </a:lnTo>
                <a:lnTo>
                  <a:pt x="3095" y="913"/>
                </a:lnTo>
                <a:lnTo>
                  <a:pt x="3062" y="932"/>
                </a:lnTo>
                <a:lnTo>
                  <a:pt x="3026" y="946"/>
                </a:lnTo>
                <a:lnTo>
                  <a:pt x="2987" y="951"/>
                </a:lnTo>
                <a:lnTo>
                  <a:pt x="2949" y="946"/>
                </a:lnTo>
                <a:lnTo>
                  <a:pt x="2911" y="932"/>
                </a:lnTo>
                <a:lnTo>
                  <a:pt x="2879" y="913"/>
                </a:lnTo>
                <a:lnTo>
                  <a:pt x="2852" y="887"/>
                </a:lnTo>
                <a:lnTo>
                  <a:pt x="2831" y="855"/>
                </a:lnTo>
                <a:lnTo>
                  <a:pt x="2818" y="817"/>
                </a:lnTo>
                <a:lnTo>
                  <a:pt x="2814" y="777"/>
                </a:lnTo>
                <a:lnTo>
                  <a:pt x="2814" y="172"/>
                </a:lnTo>
                <a:lnTo>
                  <a:pt x="2818" y="132"/>
                </a:lnTo>
                <a:lnTo>
                  <a:pt x="2831" y="96"/>
                </a:lnTo>
                <a:lnTo>
                  <a:pt x="2852" y="64"/>
                </a:lnTo>
                <a:lnTo>
                  <a:pt x="2879" y="38"/>
                </a:lnTo>
                <a:lnTo>
                  <a:pt x="2911" y="17"/>
                </a:lnTo>
                <a:lnTo>
                  <a:pt x="2947" y="4"/>
                </a:lnTo>
                <a:lnTo>
                  <a:pt x="298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951820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Freeform 5">
            <a:extLst>
              <a:ext uri="{FF2B5EF4-FFF2-40B4-BE49-F238E27FC236}">
                <a16:creationId xmlns:a16="http://schemas.microsoft.com/office/drawing/2014/main" id="{2981D692-BCC2-4700-8847-BB97BF43550B}"/>
              </a:ext>
            </a:extLst>
          </p:cNvPr>
          <p:cNvSpPr>
            <a:spLocks/>
          </p:cNvSpPr>
          <p:nvPr/>
        </p:nvSpPr>
        <p:spPr bwMode="auto">
          <a:xfrm rot="10800000">
            <a:off x="3891683" y="4165323"/>
            <a:ext cx="4404873" cy="2195161"/>
          </a:xfrm>
          <a:custGeom>
            <a:avLst/>
            <a:gdLst>
              <a:gd name="T0" fmla="*/ 1345 w 2679"/>
              <a:gd name="T1" fmla="*/ 1118 h 1339"/>
              <a:gd name="T2" fmla="*/ 1699 w 2679"/>
              <a:gd name="T3" fmla="*/ 1334 h 1339"/>
              <a:gd name="T4" fmla="*/ 2679 w 2679"/>
              <a:gd name="T5" fmla="*/ 796 h 1339"/>
              <a:gd name="T6" fmla="*/ 2204 w 2679"/>
              <a:gd name="T7" fmla="*/ 267 h 1339"/>
              <a:gd name="T8" fmla="*/ 1345 w 2679"/>
              <a:gd name="T9" fmla="*/ 0 h 1339"/>
              <a:gd name="T10" fmla="*/ 0 w 2679"/>
              <a:gd name="T11" fmla="*/ 816 h 1339"/>
              <a:gd name="T12" fmla="*/ 988 w 2679"/>
              <a:gd name="T13" fmla="*/ 1339 h 1339"/>
              <a:gd name="T14" fmla="*/ 1345 w 2679"/>
              <a:gd name="T15" fmla="*/ 1118 h 1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79" h="1339">
                <a:moveTo>
                  <a:pt x="1345" y="1118"/>
                </a:moveTo>
                <a:cubicBezTo>
                  <a:pt x="1499" y="1118"/>
                  <a:pt x="1633" y="1206"/>
                  <a:pt x="1699" y="1334"/>
                </a:cubicBezTo>
                <a:cubicBezTo>
                  <a:pt x="2679" y="796"/>
                  <a:pt x="2679" y="796"/>
                  <a:pt x="2679" y="796"/>
                </a:cubicBezTo>
                <a:cubicBezTo>
                  <a:pt x="2565" y="584"/>
                  <a:pt x="2402" y="403"/>
                  <a:pt x="2204" y="267"/>
                </a:cubicBezTo>
                <a:cubicBezTo>
                  <a:pt x="1960" y="99"/>
                  <a:pt x="1664" y="0"/>
                  <a:pt x="1345" y="0"/>
                </a:cubicBezTo>
                <a:cubicBezTo>
                  <a:pt x="760" y="0"/>
                  <a:pt x="253" y="331"/>
                  <a:pt x="0" y="816"/>
                </a:cubicBezTo>
                <a:cubicBezTo>
                  <a:pt x="988" y="1339"/>
                  <a:pt x="988" y="1339"/>
                  <a:pt x="988" y="1339"/>
                </a:cubicBezTo>
                <a:cubicBezTo>
                  <a:pt x="1053" y="1208"/>
                  <a:pt x="1189" y="1118"/>
                  <a:pt x="1345" y="11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30" y="274640"/>
            <a:ext cx="10969943" cy="711081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Creative Sliced Diagram Template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6A2AFB1-8352-49C2-A4B5-8B0CFA1C1C60}"/>
              </a:ext>
            </a:extLst>
          </p:cNvPr>
          <p:cNvSpPr>
            <a:spLocks/>
          </p:cNvSpPr>
          <p:nvPr/>
        </p:nvSpPr>
        <p:spPr bwMode="auto">
          <a:xfrm>
            <a:off x="3875917" y="1435030"/>
            <a:ext cx="4404873" cy="2195161"/>
          </a:xfrm>
          <a:custGeom>
            <a:avLst/>
            <a:gdLst>
              <a:gd name="T0" fmla="*/ 1345 w 2679"/>
              <a:gd name="T1" fmla="*/ 1118 h 1339"/>
              <a:gd name="T2" fmla="*/ 1699 w 2679"/>
              <a:gd name="T3" fmla="*/ 1334 h 1339"/>
              <a:gd name="T4" fmla="*/ 2679 w 2679"/>
              <a:gd name="T5" fmla="*/ 796 h 1339"/>
              <a:gd name="T6" fmla="*/ 2204 w 2679"/>
              <a:gd name="T7" fmla="*/ 267 h 1339"/>
              <a:gd name="T8" fmla="*/ 1345 w 2679"/>
              <a:gd name="T9" fmla="*/ 0 h 1339"/>
              <a:gd name="T10" fmla="*/ 0 w 2679"/>
              <a:gd name="T11" fmla="*/ 816 h 1339"/>
              <a:gd name="T12" fmla="*/ 988 w 2679"/>
              <a:gd name="T13" fmla="*/ 1339 h 1339"/>
              <a:gd name="T14" fmla="*/ 1345 w 2679"/>
              <a:gd name="T15" fmla="*/ 1118 h 1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79" h="1339">
                <a:moveTo>
                  <a:pt x="1345" y="1118"/>
                </a:moveTo>
                <a:cubicBezTo>
                  <a:pt x="1499" y="1118"/>
                  <a:pt x="1633" y="1206"/>
                  <a:pt x="1699" y="1334"/>
                </a:cubicBezTo>
                <a:cubicBezTo>
                  <a:pt x="2679" y="796"/>
                  <a:pt x="2679" y="796"/>
                  <a:pt x="2679" y="796"/>
                </a:cubicBezTo>
                <a:cubicBezTo>
                  <a:pt x="2565" y="584"/>
                  <a:pt x="2402" y="403"/>
                  <a:pt x="2204" y="267"/>
                </a:cubicBezTo>
                <a:cubicBezTo>
                  <a:pt x="1960" y="99"/>
                  <a:pt x="1664" y="0"/>
                  <a:pt x="1345" y="0"/>
                </a:cubicBezTo>
                <a:cubicBezTo>
                  <a:pt x="760" y="0"/>
                  <a:pt x="253" y="331"/>
                  <a:pt x="0" y="816"/>
                </a:cubicBezTo>
                <a:cubicBezTo>
                  <a:pt x="988" y="1339"/>
                  <a:pt x="988" y="1339"/>
                  <a:pt x="988" y="1339"/>
                </a:cubicBezTo>
                <a:cubicBezTo>
                  <a:pt x="1053" y="1208"/>
                  <a:pt x="1189" y="1118"/>
                  <a:pt x="1345" y="11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727BBD20-AB48-4772-97AB-E544ED23E5C0}"/>
              </a:ext>
            </a:extLst>
          </p:cNvPr>
          <p:cNvSpPr>
            <a:spLocks/>
          </p:cNvSpPr>
          <p:nvPr/>
        </p:nvSpPr>
        <p:spPr bwMode="auto">
          <a:xfrm>
            <a:off x="6465235" y="1649694"/>
            <a:ext cx="2047198" cy="2167265"/>
          </a:xfrm>
          <a:custGeom>
            <a:avLst/>
            <a:gdLst>
              <a:gd name="T0" fmla="*/ 163 w 1245"/>
              <a:gd name="T1" fmla="*/ 1322 h 1322"/>
              <a:gd name="T2" fmla="*/ 1245 w 1245"/>
              <a:gd name="T3" fmla="*/ 1115 h 1322"/>
              <a:gd name="T4" fmla="*/ 1238 w 1245"/>
              <a:gd name="T5" fmla="*/ 1034 h 1322"/>
              <a:gd name="T6" fmla="*/ 745 w 1245"/>
              <a:gd name="T7" fmla="*/ 17 h 1322"/>
              <a:gd name="T8" fmla="*/ 722 w 1245"/>
              <a:gd name="T9" fmla="*/ 0 h 1322"/>
              <a:gd name="T10" fmla="*/ 0 w 1245"/>
              <a:gd name="T11" fmla="*/ 1060 h 1322"/>
              <a:gd name="T12" fmla="*/ 163 w 1245"/>
              <a:gd name="T13" fmla="*/ 1322 h 1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5" h="1322">
                <a:moveTo>
                  <a:pt x="163" y="1322"/>
                </a:moveTo>
                <a:cubicBezTo>
                  <a:pt x="1245" y="1115"/>
                  <a:pt x="1245" y="1115"/>
                  <a:pt x="1245" y="1115"/>
                </a:cubicBezTo>
                <a:cubicBezTo>
                  <a:pt x="1243" y="1088"/>
                  <a:pt x="1241" y="1061"/>
                  <a:pt x="1238" y="1034"/>
                </a:cubicBezTo>
                <a:cubicBezTo>
                  <a:pt x="1194" y="632"/>
                  <a:pt x="1013" y="279"/>
                  <a:pt x="745" y="17"/>
                </a:cubicBezTo>
                <a:cubicBezTo>
                  <a:pt x="737" y="11"/>
                  <a:pt x="730" y="6"/>
                  <a:pt x="722" y="0"/>
                </a:cubicBezTo>
                <a:cubicBezTo>
                  <a:pt x="0" y="1060"/>
                  <a:pt x="0" y="1060"/>
                  <a:pt x="0" y="1060"/>
                </a:cubicBezTo>
                <a:cubicBezTo>
                  <a:pt x="85" y="1120"/>
                  <a:pt x="146" y="1214"/>
                  <a:pt x="163" y="13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61D61FC-6822-4D6F-9963-ED4ED0FB0752}"/>
              </a:ext>
            </a:extLst>
          </p:cNvPr>
          <p:cNvSpPr>
            <a:spLocks/>
          </p:cNvSpPr>
          <p:nvPr/>
        </p:nvSpPr>
        <p:spPr bwMode="auto">
          <a:xfrm>
            <a:off x="3662464" y="1642418"/>
            <a:ext cx="2049625" cy="2195161"/>
          </a:xfrm>
          <a:custGeom>
            <a:avLst/>
            <a:gdLst>
              <a:gd name="T0" fmla="*/ 1247 w 1247"/>
              <a:gd name="T1" fmla="*/ 1063 h 1338"/>
              <a:gd name="T2" fmla="*/ 529 w 1247"/>
              <a:gd name="T3" fmla="*/ 0 h 1338"/>
              <a:gd name="T4" fmla="*/ 507 w 1247"/>
              <a:gd name="T5" fmla="*/ 16 h 1338"/>
              <a:gd name="T6" fmla="*/ 9 w 1247"/>
              <a:gd name="T7" fmla="*/ 1038 h 1338"/>
              <a:gd name="T8" fmla="*/ 0 w 1247"/>
              <a:gd name="T9" fmla="*/ 1164 h 1338"/>
              <a:gd name="T10" fmla="*/ 1080 w 1247"/>
              <a:gd name="T11" fmla="*/ 1338 h 1338"/>
              <a:gd name="T12" fmla="*/ 1247 w 1247"/>
              <a:gd name="T13" fmla="*/ 1063 h 1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7" h="1338">
                <a:moveTo>
                  <a:pt x="1247" y="1063"/>
                </a:moveTo>
                <a:cubicBezTo>
                  <a:pt x="529" y="0"/>
                  <a:pt x="529" y="0"/>
                  <a:pt x="529" y="0"/>
                </a:cubicBezTo>
                <a:cubicBezTo>
                  <a:pt x="522" y="5"/>
                  <a:pt x="515" y="10"/>
                  <a:pt x="507" y="16"/>
                </a:cubicBezTo>
                <a:cubicBezTo>
                  <a:pt x="237" y="279"/>
                  <a:pt x="53" y="634"/>
                  <a:pt x="9" y="1038"/>
                </a:cubicBezTo>
                <a:cubicBezTo>
                  <a:pt x="5" y="1080"/>
                  <a:pt x="2" y="1122"/>
                  <a:pt x="0" y="1164"/>
                </a:cubicBezTo>
                <a:cubicBezTo>
                  <a:pt x="1080" y="1338"/>
                  <a:pt x="1080" y="1338"/>
                  <a:pt x="1080" y="1338"/>
                </a:cubicBezTo>
                <a:cubicBezTo>
                  <a:pt x="1095" y="1224"/>
                  <a:pt x="1157" y="1126"/>
                  <a:pt x="1247" y="10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AD8BBDCA-BFFA-4DE5-A233-9DF43075ACF3}"/>
              </a:ext>
            </a:extLst>
          </p:cNvPr>
          <p:cNvSpPr>
            <a:spLocks/>
          </p:cNvSpPr>
          <p:nvPr/>
        </p:nvSpPr>
        <p:spPr bwMode="auto">
          <a:xfrm>
            <a:off x="3430821" y="2646611"/>
            <a:ext cx="2088435" cy="2472890"/>
          </a:xfrm>
          <a:custGeom>
            <a:avLst/>
            <a:gdLst>
              <a:gd name="T0" fmla="*/ 1259 w 1270"/>
              <a:gd name="T1" fmla="*/ 600 h 1508"/>
              <a:gd name="T2" fmla="*/ 126 w 1270"/>
              <a:gd name="T3" fmla="*/ 0 h 1508"/>
              <a:gd name="T4" fmla="*/ 114 w 1270"/>
              <a:gd name="T5" fmla="*/ 25 h 1508"/>
              <a:gd name="T6" fmla="*/ 13 w 1270"/>
              <a:gd name="T7" fmla="*/ 699 h 1508"/>
              <a:gd name="T8" fmla="*/ 274 w 1270"/>
              <a:gd name="T9" fmla="*/ 1508 h 1508"/>
              <a:gd name="T10" fmla="*/ 1270 w 1270"/>
              <a:gd name="T11" fmla="*/ 974 h 1508"/>
              <a:gd name="T12" fmla="*/ 1218 w 1270"/>
              <a:gd name="T13" fmla="*/ 777 h 1508"/>
              <a:gd name="T14" fmla="*/ 1259 w 1270"/>
              <a:gd name="T15" fmla="*/ 600 h 1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70" h="1508">
                <a:moveTo>
                  <a:pt x="1259" y="600"/>
                </a:moveTo>
                <a:cubicBezTo>
                  <a:pt x="126" y="0"/>
                  <a:pt x="126" y="0"/>
                  <a:pt x="126" y="0"/>
                </a:cubicBezTo>
                <a:cubicBezTo>
                  <a:pt x="122" y="8"/>
                  <a:pt x="118" y="16"/>
                  <a:pt x="114" y="25"/>
                </a:cubicBezTo>
                <a:cubicBezTo>
                  <a:pt x="36" y="234"/>
                  <a:pt x="0" y="462"/>
                  <a:pt x="13" y="699"/>
                </a:cubicBezTo>
                <a:cubicBezTo>
                  <a:pt x="30" y="997"/>
                  <a:pt x="123" y="1273"/>
                  <a:pt x="274" y="1508"/>
                </a:cubicBezTo>
                <a:cubicBezTo>
                  <a:pt x="1270" y="974"/>
                  <a:pt x="1270" y="974"/>
                  <a:pt x="1270" y="974"/>
                </a:cubicBezTo>
                <a:cubicBezTo>
                  <a:pt x="1237" y="916"/>
                  <a:pt x="1218" y="849"/>
                  <a:pt x="1218" y="777"/>
                </a:cubicBezTo>
                <a:cubicBezTo>
                  <a:pt x="1218" y="713"/>
                  <a:pt x="1233" y="653"/>
                  <a:pt x="1259" y="6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A7AC4AF-E57F-47BC-A0F7-FA431A93416A}"/>
              </a:ext>
            </a:extLst>
          </p:cNvPr>
          <p:cNvSpPr>
            <a:spLocks/>
          </p:cNvSpPr>
          <p:nvPr/>
        </p:nvSpPr>
        <p:spPr bwMode="auto">
          <a:xfrm>
            <a:off x="6668985" y="2610229"/>
            <a:ext cx="2070242" cy="2379505"/>
          </a:xfrm>
          <a:custGeom>
            <a:avLst/>
            <a:gdLst>
              <a:gd name="T0" fmla="*/ 1134 w 1259"/>
              <a:gd name="T1" fmla="*/ 18 h 1451"/>
              <a:gd name="T2" fmla="*/ 1124 w 1259"/>
              <a:gd name="T3" fmla="*/ 0 h 1451"/>
              <a:gd name="T4" fmla="*/ 0 w 1259"/>
              <a:gd name="T5" fmla="*/ 617 h 1451"/>
              <a:gd name="T6" fmla="*/ 44 w 1259"/>
              <a:gd name="T7" fmla="*/ 799 h 1451"/>
              <a:gd name="T8" fmla="*/ 3 w 1259"/>
              <a:gd name="T9" fmla="*/ 976 h 1451"/>
              <a:gd name="T10" fmla="*/ 1032 w 1259"/>
              <a:gd name="T11" fmla="*/ 1451 h 1451"/>
              <a:gd name="T12" fmla="*/ 1245 w 1259"/>
              <a:gd name="T13" fmla="*/ 721 h 1451"/>
              <a:gd name="T14" fmla="*/ 1134 w 1259"/>
              <a:gd name="T15" fmla="*/ 18 h 1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59" h="1451">
                <a:moveTo>
                  <a:pt x="1134" y="18"/>
                </a:moveTo>
                <a:cubicBezTo>
                  <a:pt x="1130" y="12"/>
                  <a:pt x="1127" y="6"/>
                  <a:pt x="1124" y="0"/>
                </a:cubicBezTo>
                <a:cubicBezTo>
                  <a:pt x="0" y="617"/>
                  <a:pt x="0" y="617"/>
                  <a:pt x="0" y="617"/>
                </a:cubicBezTo>
                <a:cubicBezTo>
                  <a:pt x="28" y="671"/>
                  <a:pt x="44" y="733"/>
                  <a:pt x="44" y="799"/>
                </a:cubicBezTo>
                <a:cubicBezTo>
                  <a:pt x="44" y="863"/>
                  <a:pt x="29" y="923"/>
                  <a:pt x="3" y="976"/>
                </a:cubicBezTo>
                <a:cubicBezTo>
                  <a:pt x="1032" y="1451"/>
                  <a:pt x="1032" y="1451"/>
                  <a:pt x="1032" y="1451"/>
                </a:cubicBezTo>
                <a:cubicBezTo>
                  <a:pt x="1154" y="1234"/>
                  <a:pt x="1230" y="987"/>
                  <a:pt x="1245" y="721"/>
                </a:cubicBezTo>
                <a:cubicBezTo>
                  <a:pt x="1259" y="473"/>
                  <a:pt x="1218" y="235"/>
                  <a:pt x="1134" y="1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ACE3C165-B888-4764-81D2-719EA84DE028}"/>
              </a:ext>
            </a:extLst>
          </p:cNvPr>
          <p:cNvSpPr>
            <a:spLocks/>
          </p:cNvSpPr>
          <p:nvPr/>
        </p:nvSpPr>
        <p:spPr bwMode="auto">
          <a:xfrm>
            <a:off x="6035241" y="4049816"/>
            <a:ext cx="2759775" cy="1981708"/>
          </a:xfrm>
          <a:custGeom>
            <a:avLst/>
            <a:gdLst>
              <a:gd name="T0" fmla="*/ 386 w 1643"/>
              <a:gd name="T1" fmla="*/ 0 h 1208"/>
              <a:gd name="T2" fmla="*/ 0 w 1643"/>
              <a:gd name="T3" fmla="*/ 319 h 1208"/>
              <a:gd name="T4" fmla="*/ 0 w 1643"/>
              <a:gd name="T5" fmla="*/ 685 h 1208"/>
              <a:gd name="T6" fmla="*/ 559 w 1643"/>
              <a:gd name="T7" fmla="*/ 598 h 1208"/>
              <a:gd name="T8" fmla="*/ 1075 w 1643"/>
              <a:gd name="T9" fmla="*/ 1208 h 1208"/>
              <a:gd name="T10" fmla="*/ 1643 w 1643"/>
              <a:gd name="T11" fmla="*/ 255 h 1208"/>
              <a:gd name="T12" fmla="*/ 386 w 1643"/>
              <a:gd name="T13" fmla="*/ 0 h 1208"/>
              <a:gd name="connsiteX0" fmla="*/ 2567 w 10218"/>
              <a:gd name="connsiteY0" fmla="*/ 0 h 10000"/>
              <a:gd name="connsiteX1" fmla="*/ 218 w 10218"/>
              <a:gd name="connsiteY1" fmla="*/ 2641 h 10000"/>
              <a:gd name="connsiteX2" fmla="*/ 218 w 10218"/>
              <a:gd name="connsiteY2" fmla="*/ 5671 h 10000"/>
              <a:gd name="connsiteX3" fmla="*/ 3169 w 10218"/>
              <a:gd name="connsiteY3" fmla="*/ 4232 h 10000"/>
              <a:gd name="connsiteX4" fmla="*/ 6761 w 10218"/>
              <a:gd name="connsiteY4" fmla="*/ 10000 h 10000"/>
              <a:gd name="connsiteX5" fmla="*/ 10218 w 10218"/>
              <a:gd name="connsiteY5" fmla="*/ 2111 h 10000"/>
              <a:gd name="connsiteX6" fmla="*/ 2567 w 10218"/>
              <a:gd name="connsiteY6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218" h="10000">
                <a:moveTo>
                  <a:pt x="2567" y="0"/>
                </a:moveTo>
                <a:cubicBezTo>
                  <a:pt x="2348" y="1498"/>
                  <a:pt x="1381" y="2624"/>
                  <a:pt x="218" y="2641"/>
                </a:cubicBezTo>
                <a:cubicBezTo>
                  <a:pt x="218" y="5671"/>
                  <a:pt x="-274" y="5406"/>
                  <a:pt x="218" y="5671"/>
                </a:cubicBezTo>
                <a:cubicBezTo>
                  <a:pt x="710" y="5936"/>
                  <a:pt x="2165" y="4688"/>
                  <a:pt x="3169" y="4232"/>
                </a:cubicBezTo>
                <a:lnTo>
                  <a:pt x="6761" y="10000"/>
                </a:lnTo>
                <a:cubicBezTo>
                  <a:pt x="8502" y="8022"/>
                  <a:pt x="9749" y="5257"/>
                  <a:pt x="10218" y="2111"/>
                </a:cubicBezTo>
                <a:lnTo>
                  <a:pt x="25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D9991A54-6320-489F-AECC-E5BA8C32450A}"/>
              </a:ext>
            </a:extLst>
          </p:cNvPr>
          <p:cNvSpPr>
            <a:spLocks/>
          </p:cNvSpPr>
          <p:nvPr/>
        </p:nvSpPr>
        <p:spPr bwMode="auto">
          <a:xfrm>
            <a:off x="3381095" y="4052242"/>
            <a:ext cx="2713024" cy="1997474"/>
          </a:xfrm>
          <a:custGeom>
            <a:avLst/>
            <a:gdLst>
              <a:gd name="T0" fmla="*/ 1256 w 1650"/>
              <a:gd name="T1" fmla="*/ 0 h 1218"/>
              <a:gd name="T2" fmla="*/ 0 w 1650"/>
              <a:gd name="T3" fmla="*/ 259 h 1218"/>
              <a:gd name="T4" fmla="*/ 580 w 1650"/>
              <a:gd name="T5" fmla="*/ 1218 h 1218"/>
              <a:gd name="T6" fmla="*/ 1094 w 1650"/>
              <a:gd name="T7" fmla="*/ 598 h 1218"/>
              <a:gd name="T8" fmla="*/ 1650 w 1650"/>
              <a:gd name="T9" fmla="*/ 684 h 1218"/>
              <a:gd name="T10" fmla="*/ 1650 w 1650"/>
              <a:gd name="T11" fmla="*/ 318 h 1218"/>
              <a:gd name="T12" fmla="*/ 1646 w 1650"/>
              <a:gd name="T13" fmla="*/ 318 h 1218"/>
              <a:gd name="T14" fmla="*/ 1256 w 1650"/>
              <a:gd name="T15" fmla="*/ 0 h 1218"/>
              <a:gd name="connsiteX0" fmla="*/ 7612 w 10000"/>
              <a:gd name="connsiteY0" fmla="*/ 0 h 10000"/>
              <a:gd name="connsiteX1" fmla="*/ 0 w 10000"/>
              <a:gd name="connsiteY1" fmla="*/ 2126 h 10000"/>
              <a:gd name="connsiteX2" fmla="*/ 3515 w 10000"/>
              <a:gd name="connsiteY2" fmla="*/ 10000 h 10000"/>
              <a:gd name="connsiteX3" fmla="*/ 7154 w 10000"/>
              <a:gd name="connsiteY3" fmla="*/ 4198 h 10000"/>
              <a:gd name="connsiteX4" fmla="*/ 10000 w 10000"/>
              <a:gd name="connsiteY4" fmla="*/ 5616 h 10000"/>
              <a:gd name="connsiteX5" fmla="*/ 10000 w 10000"/>
              <a:gd name="connsiteY5" fmla="*/ 2611 h 10000"/>
              <a:gd name="connsiteX6" fmla="*/ 9976 w 10000"/>
              <a:gd name="connsiteY6" fmla="*/ 2611 h 10000"/>
              <a:gd name="connsiteX7" fmla="*/ 7612 w 10000"/>
              <a:gd name="connsiteY7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00" h="10000">
                <a:moveTo>
                  <a:pt x="7612" y="0"/>
                </a:moveTo>
                <a:lnTo>
                  <a:pt x="0" y="2126"/>
                </a:lnTo>
                <a:cubicBezTo>
                  <a:pt x="479" y="5279"/>
                  <a:pt x="1745" y="8038"/>
                  <a:pt x="3515" y="10000"/>
                </a:cubicBezTo>
                <a:cubicBezTo>
                  <a:pt x="6630" y="4910"/>
                  <a:pt x="7154" y="4198"/>
                  <a:pt x="7154" y="4198"/>
                </a:cubicBezTo>
                <a:cubicBezTo>
                  <a:pt x="8148" y="4649"/>
                  <a:pt x="8776" y="5616"/>
                  <a:pt x="10000" y="5616"/>
                </a:cubicBezTo>
                <a:lnTo>
                  <a:pt x="10000" y="2611"/>
                </a:lnTo>
                <a:lnTo>
                  <a:pt x="9976" y="2611"/>
                </a:lnTo>
                <a:cubicBezTo>
                  <a:pt x="8812" y="2611"/>
                  <a:pt x="7836" y="1494"/>
                  <a:pt x="76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552BCFF-0D16-4E1E-BD2E-E7EBB215CE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2194" y="2647826"/>
            <a:ext cx="2550510" cy="254565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53BEC7F-4B0C-4D2B-96ED-853CC59F5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0156" y="2795786"/>
            <a:ext cx="2254586" cy="22497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FEA6060-AF07-42C6-BDB3-EBEB0D9BE0D5}"/>
              </a:ext>
            </a:extLst>
          </p:cNvPr>
          <p:cNvSpPr txBox="1"/>
          <p:nvPr/>
        </p:nvSpPr>
        <p:spPr>
          <a:xfrm>
            <a:off x="5425796" y="3524159"/>
            <a:ext cx="1390894" cy="95410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218987"/>
            <a:r>
              <a:rPr lang="en-US" sz="2800">
                <a:solidFill>
                  <a:prstClr val="black">
                    <a:lumMod val="75000"/>
                    <a:lumOff val="25000"/>
                  </a:prstClr>
                </a:solidFill>
                <a:latin typeface="Oswald" panose="02000506000000020004" pitchFamily="2" charset="0"/>
                <a:cs typeface="Arial" panose="020B0604020202020204" pitchFamily="34" charset="0"/>
              </a:rPr>
              <a:t>Edit Text </a:t>
            </a:r>
          </a:p>
          <a:p>
            <a:pPr algn="ctr" defTabSz="1218987"/>
            <a:r>
              <a:rPr lang="en-US" sz="2800">
                <a:solidFill>
                  <a:prstClr val="black">
                    <a:lumMod val="75000"/>
                    <a:lumOff val="25000"/>
                  </a:prstClr>
                </a:solidFill>
                <a:latin typeface="Oswald" panose="02000506000000020004" pitchFamily="2" charset="0"/>
                <a:cs typeface="Arial" panose="020B0604020202020204" pitchFamily="34" charset="0"/>
              </a:rPr>
              <a:t>Here</a:t>
            </a:r>
            <a:endParaRPr lang="en-IN" sz="2800" dirty="0">
              <a:solidFill>
                <a:prstClr val="black">
                  <a:lumMod val="75000"/>
                  <a:lumOff val="25000"/>
                </a:prstClr>
              </a:solidFill>
              <a:latin typeface="Oswald" panose="02000506000000020004" pitchFamily="2" charset="0"/>
              <a:cs typeface="Arial" panose="020B060402020202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7778E97-C7E0-48B8-B613-146DA1CA82A1}"/>
              </a:ext>
            </a:extLst>
          </p:cNvPr>
          <p:cNvSpPr txBox="1"/>
          <p:nvPr/>
        </p:nvSpPr>
        <p:spPr>
          <a:xfrm>
            <a:off x="7394868" y="5033897"/>
            <a:ext cx="981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ECFB19C-11E2-4A92-90F7-3C815A48B41B}"/>
              </a:ext>
            </a:extLst>
          </p:cNvPr>
          <p:cNvSpPr txBox="1"/>
          <p:nvPr/>
        </p:nvSpPr>
        <p:spPr>
          <a:xfrm>
            <a:off x="7563105" y="3636641"/>
            <a:ext cx="981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13DD5821-935F-4A94-A414-2C913D0C1428}"/>
              </a:ext>
            </a:extLst>
          </p:cNvPr>
          <p:cNvSpPr txBox="1"/>
          <p:nvPr/>
        </p:nvSpPr>
        <p:spPr>
          <a:xfrm>
            <a:off x="7002315" y="2469445"/>
            <a:ext cx="981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E435FFE-6FD5-4797-B663-813CFBAA4E98}"/>
              </a:ext>
            </a:extLst>
          </p:cNvPr>
          <p:cNvSpPr txBox="1"/>
          <p:nvPr/>
        </p:nvSpPr>
        <p:spPr>
          <a:xfrm>
            <a:off x="5561120" y="2010900"/>
            <a:ext cx="981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5DDA3B4-2A82-44E9-8139-C762DD30ABC4}"/>
              </a:ext>
            </a:extLst>
          </p:cNvPr>
          <p:cNvSpPr txBox="1"/>
          <p:nvPr/>
        </p:nvSpPr>
        <p:spPr>
          <a:xfrm>
            <a:off x="4175284" y="2488638"/>
            <a:ext cx="981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FEC6197-20C0-44E3-9285-488EEA96DE67}"/>
              </a:ext>
            </a:extLst>
          </p:cNvPr>
          <p:cNvSpPr txBox="1"/>
          <p:nvPr/>
        </p:nvSpPr>
        <p:spPr>
          <a:xfrm>
            <a:off x="3669924" y="3636641"/>
            <a:ext cx="981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CF0A12E4-88C4-494B-A077-FA7B0EEBD46F}"/>
              </a:ext>
            </a:extLst>
          </p:cNvPr>
          <p:cNvSpPr txBox="1"/>
          <p:nvPr/>
        </p:nvSpPr>
        <p:spPr>
          <a:xfrm>
            <a:off x="3805820" y="5033897"/>
            <a:ext cx="981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1F6658BA-8F02-486B-A2AC-A6DC1729F468}"/>
              </a:ext>
            </a:extLst>
          </p:cNvPr>
          <p:cNvSpPr/>
          <p:nvPr/>
        </p:nvSpPr>
        <p:spPr>
          <a:xfrm>
            <a:off x="8991281" y="5009776"/>
            <a:ext cx="21050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EBA2883-1A3A-4443-AD40-6385CC2382D2}"/>
              </a:ext>
            </a:extLst>
          </p:cNvPr>
          <p:cNvSpPr/>
          <p:nvPr/>
        </p:nvSpPr>
        <p:spPr>
          <a:xfrm>
            <a:off x="9153424" y="2967304"/>
            <a:ext cx="21050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C6B63614-CA19-436F-9FB3-6C5BB6092076}"/>
              </a:ext>
            </a:extLst>
          </p:cNvPr>
          <p:cNvSpPr/>
          <p:nvPr/>
        </p:nvSpPr>
        <p:spPr>
          <a:xfrm>
            <a:off x="8676769" y="1556793"/>
            <a:ext cx="21050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987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338DFF49-C0C7-46D3-9278-22CE48DFC1C8}"/>
              </a:ext>
            </a:extLst>
          </p:cNvPr>
          <p:cNvSpPr/>
          <p:nvPr/>
        </p:nvSpPr>
        <p:spPr>
          <a:xfrm>
            <a:off x="1351841" y="1556793"/>
            <a:ext cx="21050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8987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4CB19B5A-48B1-4CFA-9982-1F11D45BAA54}"/>
              </a:ext>
            </a:extLst>
          </p:cNvPr>
          <p:cNvSpPr/>
          <p:nvPr/>
        </p:nvSpPr>
        <p:spPr>
          <a:xfrm>
            <a:off x="933552" y="2967304"/>
            <a:ext cx="21050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8987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CB3CC73C-2084-4C4B-B3B5-DF791AFBE3FD}"/>
              </a:ext>
            </a:extLst>
          </p:cNvPr>
          <p:cNvSpPr/>
          <p:nvPr/>
        </p:nvSpPr>
        <p:spPr>
          <a:xfrm>
            <a:off x="1053511" y="5009776"/>
            <a:ext cx="21050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8987"/>
            <a:r>
              <a:rPr lang="en-I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 Insert your desired text here. </a:t>
            </a:r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ACDA78D0-7CBA-4B3A-A6DD-D5EA5EE88D72}"/>
              </a:ext>
            </a:extLst>
          </p:cNvPr>
          <p:cNvGrpSpPr/>
          <p:nvPr/>
        </p:nvGrpSpPr>
        <p:grpSpPr>
          <a:xfrm>
            <a:off x="4041146" y="4573700"/>
            <a:ext cx="445428" cy="355108"/>
            <a:chOff x="-4768850" y="1093788"/>
            <a:chExt cx="5268912" cy="4200525"/>
          </a:xfrm>
          <a:solidFill>
            <a:schemeClr val="bg1"/>
          </a:solidFill>
        </p:grpSpPr>
        <p:sp>
          <p:nvSpPr>
            <p:cNvPr id="186" name="Freeform 81">
              <a:extLst>
                <a:ext uri="{FF2B5EF4-FFF2-40B4-BE49-F238E27FC236}">
                  <a16:creationId xmlns:a16="http://schemas.microsoft.com/office/drawing/2014/main" id="{E263D966-F031-4FEE-9635-4CD12EA09F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078163" y="2136775"/>
              <a:ext cx="1889125" cy="877888"/>
            </a:xfrm>
            <a:custGeom>
              <a:avLst/>
              <a:gdLst>
                <a:gd name="T0" fmla="*/ 439 w 878"/>
                <a:gd name="T1" fmla="*/ 0 h 409"/>
                <a:gd name="T2" fmla="*/ 0 w 878"/>
                <a:gd name="T3" fmla="*/ 363 h 409"/>
                <a:gd name="T4" fmla="*/ 46 w 878"/>
                <a:gd name="T5" fmla="*/ 409 h 409"/>
                <a:gd name="T6" fmla="*/ 832 w 878"/>
                <a:gd name="T7" fmla="*/ 409 h 409"/>
                <a:gd name="T8" fmla="*/ 878 w 878"/>
                <a:gd name="T9" fmla="*/ 363 h 409"/>
                <a:gd name="T10" fmla="*/ 439 w 878"/>
                <a:gd name="T11" fmla="*/ 0 h 409"/>
                <a:gd name="T12" fmla="*/ 96 w 878"/>
                <a:gd name="T13" fmla="*/ 317 h 409"/>
                <a:gd name="T14" fmla="*/ 439 w 878"/>
                <a:gd name="T15" fmla="*/ 92 h 409"/>
                <a:gd name="T16" fmla="*/ 782 w 878"/>
                <a:gd name="T17" fmla="*/ 317 h 409"/>
                <a:gd name="T18" fmla="*/ 96 w 878"/>
                <a:gd name="T19" fmla="*/ 317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8" h="409">
                  <a:moveTo>
                    <a:pt x="439" y="0"/>
                  </a:moveTo>
                  <a:cubicBezTo>
                    <a:pt x="168" y="0"/>
                    <a:pt x="0" y="138"/>
                    <a:pt x="0" y="363"/>
                  </a:cubicBezTo>
                  <a:cubicBezTo>
                    <a:pt x="0" y="388"/>
                    <a:pt x="21" y="409"/>
                    <a:pt x="46" y="409"/>
                  </a:cubicBezTo>
                  <a:cubicBezTo>
                    <a:pt x="832" y="409"/>
                    <a:pt x="832" y="409"/>
                    <a:pt x="832" y="409"/>
                  </a:cubicBezTo>
                  <a:cubicBezTo>
                    <a:pt x="857" y="409"/>
                    <a:pt x="878" y="388"/>
                    <a:pt x="878" y="363"/>
                  </a:cubicBezTo>
                  <a:cubicBezTo>
                    <a:pt x="878" y="139"/>
                    <a:pt x="710" y="0"/>
                    <a:pt x="439" y="0"/>
                  </a:cubicBezTo>
                  <a:close/>
                  <a:moveTo>
                    <a:pt x="96" y="317"/>
                  </a:moveTo>
                  <a:cubicBezTo>
                    <a:pt x="126" y="109"/>
                    <a:pt x="363" y="92"/>
                    <a:pt x="439" y="92"/>
                  </a:cubicBezTo>
                  <a:cubicBezTo>
                    <a:pt x="515" y="92"/>
                    <a:pt x="752" y="109"/>
                    <a:pt x="782" y="317"/>
                  </a:cubicBezTo>
                  <a:lnTo>
                    <a:pt x="96" y="3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7" name="Freeform 82">
              <a:extLst>
                <a:ext uri="{FF2B5EF4-FFF2-40B4-BE49-F238E27FC236}">
                  <a16:creationId xmlns:a16="http://schemas.microsoft.com/office/drawing/2014/main" id="{B2763C64-F920-474E-A996-73F4632EDE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605088" y="1093788"/>
              <a:ext cx="942975" cy="942975"/>
            </a:xfrm>
            <a:custGeom>
              <a:avLst/>
              <a:gdLst>
                <a:gd name="T0" fmla="*/ 219 w 438"/>
                <a:gd name="T1" fmla="*/ 0 h 439"/>
                <a:gd name="T2" fmla="*/ 0 w 438"/>
                <a:gd name="T3" fmla="*/ 219 h 439"/>
                <a:gd name="T4" fmla="*/ 219 w 438"/>
                <a:gd name="T5" fmla="*/ 439 h 439"/>
                <a:gd name="T6" fmla="*/ 438 w 438"/>
                <a:gd name="T7" fmla="*/ 219 h 439"/>
                <a:gd name="T8" fmla="*/ 219 w 438"/>
                <a:gd name="T9" fmla="*/ 0 h 439"/>
                <a:gd name="T10" fmla="*/ 219 w 438"/>
                <a:gd name="T11" fmla="*/ 346 h 439"/>
                <a:gd name="T12" fmla="*/ 92 w 438"/>
                <a:gd name="T13" fmla="*/ 219 h 439"/>
                <a:gd name="T14" fmla="*/ 219 w 438"/>
                <a:gd name="T15" fmla="*/ 92 h 439"/>
                <a:gd name="T16" fmla="*/ 346 w 438"/>
                <a:gd name="T17" fmla="*/ 219 h 439"/>
                <a:gd name="T18" fmla="*/ 219 w 438"/>
                <a:gd name="T19" fmla="*/ 34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8" h="439">
                  <a:moveTo>
                    <a:pt x="219" y="0"/>
                  </a:moveTo>
                  <a:cubicBezTo>
                    <a:pt x="98" y="0"/>
                    <a:pt x="0" y="98"/>
                    <a:pt x="0" y="219"/>
                  </a:cubicBezTo>
                  <a:cubicBezTo>
                    <a:pt x="0" y="340"/>
                    <a:pt x="98" y="438"/>
                    <a:pt x="219" y="439"/>
                  </a:cubicBezTo>
                  <a:cubicBezTo>
                    <a:pt x="340" y="439"/>
                    <a:pt x="438" y="340"/>
                    <a:pt x="438" y="219"/>
                  </a:cubicBezTo>
                  <a:cubicBezTo>
                    <a:pt x="438" y="98"/>
                    <a:pt x="340" y="0"/>
                    <a:pt x="219" y="0"/>
                  </a:cubicBezTo>
                  <a:close/>
                  <a:moveTo>
                    <a:pt x="219" y="346"/>
                  </a:moveTo>
                  <a:cubicBezTo>
                    <a:pt x="149" y="346"/>
                    <a:pt x="92" y="289"/>
                    <a:pt x="92" y="219"/>
                  </a:cubicBezTo>
                  <a:cubicBezTo>
                    <a:pt x="92" y="149"/>
                    <a:pt x="149" y="92"/>
                    <a:pt x="219" y="92"/>
                  </a:cubicBezTo>
                  <a:cubicBezTo>
                    <a:pt x="289" y="92"/>
                    <a:pt x="346" y="149"/>
                    <a:pt x="346" y="219"/>
                  </a:cubicBezTo>
                  <a:cubicBezTo>
                    <a:pt x="346" y="289"/>
                    <a:pt x="289" y="346"/>
                    <a:pt x="219" y="3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8" name="Freeform 83">
              <a:extLst>
                <a:ext uri="{FF2B5EF4-FFF2-40B4-BE49-F238E27FC236}">
                  <a16:creationId xmlns:a16="http://schemas.microsoft.com/office/drawing/2014/main" id="{B3C48B1E-142B-4CA3-8DE2-41E0B30B11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768850" y="4416425"/>
              <a:ext cx="1890713" cy="877888"/>
            </a:xfrm>
            <a:custGeom>
              <a:avLst/>
              <a:gdLst>
                <a:gd name="T0" fmla="*/ 439 w 878"/>
                <a:gd name="T1" fmla="*/ 0 h 409"/>
                <a:gd name="T2" fmla="*/ 0 w 878"/>
                <a:gd name="T3" fmla="*/ 363 h 409"/>
                <a:gd name="T4" fmla="*/ 46 w 878"/>
                <a:gd name="T5" fmla="*/ 409 h 409"/>
                <a:gd name="T6" fmla="*/ 831 w 878"/>
                <a:gd name="T7" fmla="*/ 409 h 409"/>
                <a:gd name="T8" fmla="*/ 878 w 878"/>
                <a:gd name="T9" fmla="*/ 363 h 409"/>
                <a:gd name="T10" fmla="*/ 439 w 878"/>
                <a:gd name="T11" fmla="*/ 0 h 409"/>
                <a:gd name="T12" fmla="*/ 96 w 878"/>
                <a:gd name="T13" fmla="*/ 317 h 409"/>
                <a:gd name="T14" fmla="*/ 439 w 878"/>
                <a:gd name="T15" fmla="*/ 92 h 409"/>
                <a:gd name="T16" fmla="*/ 782 w 878"/>
                <a:gd name="T17" fmla="*/ 317 h 409"/>
                <a:gd name="T18" fmla="*/ 96 w 878"/>
                <a:gd name="T19" fmla="*/ 317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8" h="409">
                  <a:moveTo>
                    <a:pt x="439" y="0"/>
                  </a:moveTo>
                  <a:cubicBezTo>
                    <a:pt x="168" y="0"/>
                    <a:pt x="0" y="139"/>
                    <a:pt x="0" y="363"/>
                  </a:cubicBezTo>
                  <a:cubicBezTo>
                    <a:pt x="0" y="389"/>
                    <a:pt x="21" y="409"/>
                    <a:pt x="46" y="409"/>
                  </a:cubicBezTo>
                  <a:cubicBezTo>
                    <a:pt x="831" y="409"/>
                    <a:pt x="831" y="409"/>
                    <a:pt x="831" y="409"/>
                  </a:cubicBezTo>
                  <a:cubicBezTo>
                    <a:pt x="857" y="409"/>
                    <a:pt x="878" y="389"/>
                    <a:pt x="878" y="363"/>
                  </a:cubicBezTo>
                  <a:cubicBezTo>
                    <a:pt x="878" y="139"/>
                    <a:pt x="709" y="0"/>
                    <a:pt x="439" y="0"/>
                  </a:cubicBezTo>
                  <a:close/>
                  <a:moveTo>
                    <a:pt x="96" y="317"/>
                  </a:moveTo>
                  <a:cubicBezTo>
                    <a:pt x="126" y="110"/>
                    <a:pt x="363" y="92"/>
                    <a:pt x="439" y="92"/>
                  </a:cubicBezTo>
                  <a:cubicBezTo>
                    <a:pt x="515" y="92"/>
                    <a:pt x="751" y="110"/>
                    <a:pt x="782" y="317"/>
                  </a:cubicBezTo>
                  <a:lnTo>
                    <a:pt x="96" y="3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9" name="Freeform 84">
              <a:extLst>
                <a:ext uri="{FF2B5EF4-FFF2-40B4-BE49-F238E27FC236}">
                  <a16:creationId xmlns:a16="http://schemas.microsoft.com/office/drawing/2014/main" id="{C47451AB-7916-422F-9029-7FB097FF60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97363" y="3375025"/>
              <a:ext cx="944563" cy="942975"/>
            </a:xfrm>
            <a:custGeom>
              <a:avLst/>
              <a:gdLst>
                <a:gd name="T0" fmla="*/ 220 w 439"/>
                <a:gd name="T1" fmla="*/ 0 h 439"/>
                <a:gd name="T2" fmla="*/ 0 w 439"/>
                <a:gd name="T3" fmla="*/ 219 h 439"/>
                <a:gd name="T4" fmla="*/ 220 w 439"/>
                <a:gd name="T5" fmla="*/ 439 h 439"/>
                <a:gd name="T6" fmla="*/ 439 w 439"/>
                <a:gd name="T7" fmla="*/ 219 h 439"/>
                <a:gd name="T8" fmla="*/ 220 w 439"/>
                <a:gd name="T9" fmla="*/ 0 h 439"/>
                <a:gd name="T10" fmla="*/ 220 w 439"/>
                <a:gd name="T11" fmla="*/ 346 h 439"/>
                <a:gd name="T12" fmla="*/ 93 w 439"/>
                <a:gd name="T13" fmla="*/ 219 h 439"/>
                <a:gd name="T14" fmla="*/ 220 w 439"/>
                <a:gd name="T15" fmla="*/ 92 h 439"/>
                <a:gd name="T16" fmla="*/ 347 w 439"/>
                <a:gd name="T17" fmla="*/ 219 h 439"/>
                <a:gd name="T18" fmla="*/ 220 w 439"/>
                <a:gd name="T19" fmla="*/ 34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9" h="439">
                  <a:moveTo>
                    <a:pt x="220" y="0"/>
                  </a:moveTo>
                  <a:cubicBezTo>
                    <a:pt x="99" y="0"/>
                    <a:pt x="0" y="98"/>
                    <a:pt x="0" y="219"/>
                  </a:cubicBezTo>
                  <a:cubicBezTo>
                    <a:pt x="1" y="341"/>
                    <a:pt x="99" y="439"/>
                    <a:pt x="220" y="439"/>
                  </a:cubicBezTo>
                  <a:cubicBezTo>
                    <a:pt x="341" y="439"/>
                    <a:pt x="439" y="341"/>
                    <a:pt x="439" y="219"/>
                  </a:cubicBezTo>
                  <a:cubicBezTo>
                    <a:pt x="439" y="98"/>
                    <a:pt x="341" y="0"/>
                    <a:pt x="220" y="0"/>
                  </a:cubicBezTo>
                  <a:close/>
                  <a:moveTo>
                    <a:pt x="220" y="346"/>
                  </a:moveTo>
                  <a:cubicBezTo>
                    <a:pt x="150" y="346"/>
                    <a:pt x="93" y="290"/>
                    <a:pt x="93" y="219"/>
                  </a:cubicBezTo>
                  <a:cubicBezTo>
                    <a:pt x="93" y="149"/>
                    <a:pt x="150" y="92"/>
                    <a:pt x="220" y="92"/>
                  </a:cubicBezTo>
                  <a:cubicBezTo>
                    <a:pt x="290" y="92"/>
                    <a:pt x="347" y="149"/>
                    <a:pt x="347" y="219"/>
                  </a:cubicBezTo>
                  <a:cubicBezTo>
                    <a:pt x="347" y="290"/>
                    <a:pt x="290" y="346"/>
                    <a:pt x="220" y="3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0" name="Freeform 85">
              <a:extLst>
                <a:ext uri="{FF2B5EF4-FFF2-40B4-BE49-F238E27FC236}">
                  <a16:creationId xmlns:a16="http://schemas.microsoft.com/office/drawing/2014/main" id="{69A33677-636D-46CB-81F2-A0E4EC7A83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89063" y="4416425"/>
              <a:ext cx="1889125" cy="877888"/>
            </a:xfrm>
            <a:custGeom>
              <a:avLst/>
              <a:gdLst>
                <a:gd name="T0" fmla="*/ 439 w 878"/>
                <a:gd name="T1" fmla="*/ 0 h 409"/>
                <a:gd name="T2" fmla="*/ 0 w 878"/>
                <a:gd name="T3" fmla="*/ 363 h 409"/>
                <a:gd name="T4" fmla="*/ 47 w 878"/>
                <a:gd name="T5" fmla="*/ 409 h 409"/>
                <a:gd name="T6" fmla="*/ 832 w 878"/>
                <a:gd name="T7" fmla="*/ 409 h 409"/>
                <a:gd name="T8" fmla="*/ 878 w 878"/>
                <a:gd name="T9" fmla="*/ 363 h 409"/>
                <a:gd name="T10" fmla="*/ 439 w 878"/>
                <a:gd name="T11" fmla="*/ 0 h 409"/>
                <a:gd name="T12" fmla="*/ 96 w 878"/>
                <a:gd name="T13" fmla="*/ 317 h 409"/>
                <a:gd name="T14" fmla="*/ 439 w 878"/>
                <a:gd name="T15" fmla="*/ 92 h 409"/>
                <a:gd name="T16" fmla="*/ 782 w 878"/>
                <a:gd name="T17" fmla="*/ 317 h 409"/>
                <a:gd name="T18" fmla="*/ 96 w 878"/>
                <a:gd name="T19" fmla="*/ 317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8" h="409">
                  <a:moveTo>
                    <a:pt x="439" y="0"/>
                  </a:moveTo>
                  <a:cubicBezTo>
                    <a:pt x="169" y="0"/>
                    <a:pt x="0" y="139"/>
                    <a:pt x="0" y="363"/>
                  </a:cubicBezTo>
                  <a:cubicBezTo>
                    <a:pt x="0" y="389"/>
                    <a:pt x="21" y="409"/>
                    <a:pt x="47" y="409"/>
                  </a:cubicBezTo>
                  <a:cubicBezTo>
                    <a:pt x="832" y="409"/>
                    <a:pt x="832" y="409"/>
                    <a:pt x="832" y="409"/>
                  </a:cubicBezTo>
                  <a:cubicBezTo>
                    <a:pt x="857" y="409"/>
                    <a:pt x="878" y="389"/>
                    <a:pt x="878" y="363"/>
                  </a:cubicBezTo>
                  <a:cubicBezTo>
                    <a:pt x="878" y="139"/>
                    <a:pt x="710" y="0"/>
                    <a:pt x="439" y="0"/>
                  </a:cubicBezTo>
                  <a:close/>
                  <a:moveTo>
                    <a:pt x="96" y="317"/>
                  </a:moveTo>
                  <a:cubicBezTo>
                    <a:pt x="127" y="110"/>
                    <a:pt x="363" y="92"/>
                    <a:pt x="439" y="92"/>
                  </a:cubicBezTo>
                  <a:cubicBezTo>
                    <a:pt x="515" y="92"/>
                    <a:pt x="752" y="110"/>
                    <a:pt x="782" y="317"/>
                  </a:cubicBezTo>
                  <a:lnTo>
                    <a:pt x="96" y="3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1" name="Freeform 86">
              <a:extLst>
                <a:ext uri="{FF2B5EF4-FFF2-40B4-BE49-F238E27FC236}">
                  <a16:creationId xmlns:a16="http://schemas.microsoft.com/office/drawing/2014/main" id="{F94C9BE9-6651-46B4-B937-A0853202C6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915988" y="3375025"/>
              <a:ext cx="944563" cy="942975"/>
            </a:xfrm>
            <a:custGeom>
              <a:avLst/>
              <a:gdLst>
                <a:gd name="T0" fmla="*/ 219 w 439"/>
                <a:gd name="T1" fmla="*/ 0 h 439"/>
                <a:gd name="T2" fmla="*/ 0 w 439"/>
                <a:gd name="T3" fmla="*/ 219 h 439"/>
                <a:gd name="T4" fmla="*/ 219 w 439"/>
                <a:gd name="T5" fmla="*/ 439 h 439"/>
                <a:gd name="T6" fmla="*/ 439 w 439"/>
                <a:gd name="T7" fmla="*/ 219 h 439"/>
                <a:gd name="T8" fmla="*/ 219 w 439"/>
                <a:gd name="T9" fmla="*/ 0 h 439"/>
                <a:gd name="T10" fmla="*/ 219 w 439"/>
                <a:gd name="T11" fmla="*/ 346 h 439"/>
                <a:gd name="T12" fmla="*/ 92 w 439"/>
                <a:gd name="T13" fmla="*/ 219 h 439"/>
                <a:gd name="T14" fmla="*/ 219 w 439"/>
                <a:gd name="T15" fmla="*/ 92 h 439"/>
                <a:gd name="T16" fmla="*/ 346 w 439"/>
                <a:gd name="T17" fmla="*/ 219 h 439"/>
                <a:gd name="T18" fmla="*/ 219 w 439"/>
                <a:gd name="T19" fmla="*/ 34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9" h="439">
                  <a:moveTo>
                    <a:pt x="219" y="0"/>
                  </a:moveTo>
                  <a:cubicBezTo>
                    <a:pt x="98" y="0"/>
                    <a:pt x="0" y="98"/>
                    <a:pt x="0" y="219"/>
                  </a:cubicBezTo>
                  <a:cubicBezTo>
                    <a:pt x="0" y="341"/>
                    <a:pt x="98" y="439"/>
                    <a:pt x="219" y="439"/>
                  </a:cubicBezTo>
                  <a:cubicBezTo>
                    <a:pt x="340" y="439"/>
                    <a:pt x="439" y="341"/>
                    <a:pt x="439" y="219"/>
                  </a:cubicBezTo>
                  <a:cubicBezTo>
                    <a:pt x="439" y="98"/>
                    <a:pt x="340" y="0"/>
                    <a:pt x="219" y="0"/>
                  </a:cubicBezTo>
                  <a:close/>
                  <a:moveTo>
                    <a:pt x="219" y="346"/>
                  </a:moveTo>
                  <a:cubicBezTo>
                    <a:pt x="149" y="346"/>
                    <a:pt x="92" y="290"/>
                    <a:pt x="92" y="219"/>
                  </a:cubicBezTo>
                  <a:cubicBezTo>
                    <a:pt x="92" y="149"/>
                    <a:pt x="149" y="92"/>
                    <a:pt x="219" y="92"/>
                  </a:cubicBezTo>
                  <a:cubicBezTo>
                    <a:pt x="289" y="92"/>
                    <a:pt x="346" y="149"/>
                    <a:pt x="346" y="219"/>
                  </a:cubicBezTo>
                  <a:cubicBezTo>
                    <a:pt x="346" y="290"/>
                    <a:pt x="289" y="346"/>
                    <a:pt x="219" y="3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2" name="Freeform 87">
              <a:extLst>
                <a:ext uri="{FF2B5EF4-FFF2-40B4-BE49-F238E27FC236}">
                  <a16:creationId xmlns:a16="http://schemas.microsoft.com/office/drawing/2014/main" id="{3916EEF2-764A-4085-8D52-32342E14F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87638" y="3144838"/>
              <a:ext cx="1100138" cy="1277938"/>
            </a:xfrm>
            <a:custGeom>
              <a:avLst/>
              <a:gdLst>
                <a:gd name="T0" fmla="*/ 496 w 511"/>
                <a:gd name="T1" fmla="*/ 512 h 595"/>
                <a:gd name="T2" fmla="*/ 303 w 511"/>
                <a:gd name="T3" fmla="*/ 319 h 595"/>
                <a:gd name="T4" fmla="*/ 303 w 511"/>
                <a:gd name="T5" fmla="*/ 46 h 595"/>
                <a:gd name="T6" fmla="*/ 257 w 511"/>
                <a:gd name="T7" fmla="*/ 0 h 595"/>
                <a:gd name="T8" fmla="*/ 211 w 511"/>
                <a:gd name="T9" fmla="*/ 46 h 595"/>
                <a:gd name="T10" fmla="*/ 211 w 511"/>
                <a:gd name="T11" fmla="*/ 319 h 595"/>
                <a:gd name="T12" fmla="*/ 18 w 511"/>
                <a:gd name="T13" fmla="*/ 511 h 595"/>
                <a:gd name="T14" fmla="*/ 18 w 511"/>
                <a:gd name="T15" fmla="*/ 577 h 595"/>
                <a:gd name="T16" fmla="*/ 83 w 511"/>
                <a:gd name="T17" fmla="*/ 577 h 595"/>
                <a:gd name="T18" fmla="*/ 257 w 511"/>
                <a:gd name="T19" fmla="*/ 403 h 595"/>
                <a:gd name="T20" fmla="*/ 431 w 511"/>
                <a:gd name="T21" fmla="*/ 577 h 595"/>
                <a:gd name="T22" fmla="*/ 496 w 511"/>
                <a:gd name="T23" fmla="*/ 572 h 595"/>
                <a:gd name="T24" fmla="*/ 496 w 511"/>
                <a:gd name="T25" fmla="*/ 512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1" h="595">
                  <a:moveTo>
                    <a:pt x="496" y="512"/>
                  </a:moveTo>
                  <a:cubicBezTo>
                    <a:pt x="303" y="319"/>
                    <a:pt x="303" y="319"/>
                    <a:pt x="303" y="319"/>
                  </a:cubicBezTo>
                  <a:cubicBezTo>
                    <a:pt x="303" y="46"/>
                    <a:pt x="303" y="46"/>
                    <a:pt x="303" y="46"/>
                  </a:cubicBezTo>
                  <a:cubicBezTo>
                    <a:pt x="303" y="21"/>
                    <a:pt x="283" y="0"/>
                    <a:pt x="257" y="0"/>
                  </a:cubicBezTo>
                  <a:cubicBezTo>
                    <a:pt x="231" y="0"/>
                    <a:pt x="211" y="21"/>
                    <a:pt x="211" y="46"/>
                  </a:cubicBezTo>
                  <a:cubicBezTo>
                    <a:pt x="211" y="319"/>
                    <a:pt x="211" y="319"/>
                    <a:pt x="211" y="319"/>
                  </a:cubicBezTo>
                  <a:cubicBezTo>
                    <a:pt x="18" y="511"/>
                    <a:pt x="18" y="511"/>
                    <a:pt x="18" y="511"/>
                  </a:cubicBezTo>
                  <a:cubicBezTo>
                    <a:pt x="0" y="529"/>
                    <a:pt x="0" y="559"/>
                    <a:pt x="18" y="577"/>
                  </a:cubicBezTo>
                  <a:cubicBezTo>
                    <a:pt x="36" y="595"/>
                    <a:pt x="65" y="595"/>
                    <a:pt x="83" y="577"/>
                  </a:cubicBezTo>
                  <a:cubicBezTo>
                    <a:pt x="257" y="403"/>
                    <a:pt x="257" y="403"/>
                    <a:pt x="257" y="403"/>
                  </a:cubicBezTo>
                  <a:cubicBezTo>
                    <a:pt x="431" y="577"/>
                    <a:pt x="431" y="577"/>
                    <a:pt x="431" y="577"/>
                  </a:cubicBezTo>
                  <a:cubicBezTo>
                    <a:pt x="450" y="594"/>
                    <a:pt x="479" y="592"/>
                    <a:pt x="496" y="572"/>
                  </a:cubicBezTo>
                  <a:cubicBezTo>
                    <a:pt x="511" y="555"/>
                    <a:pt x="511" y="529"/>
                    <a:pt x="496" y="5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C730B76-D139-44C0-80AF-2BEAC316BD6B}"/>
              </a:ext>
            </a:extLst>
          </p:cNvPr>
          <p:cNvGrpSpPr/>
          <p:nvPr/>
        </p:nvGrpSpPr>
        <p:grpSpPr>
          <a:xfrm>
            <a:off x="3959266" y="3127556"/>
            <a:ext cx="431070" cy="464154"/>
            <a:chOff x="-5969000" y="1441450"/>
            <a:chExt cx="4881563" cy="5256212"/>
          </a:xfrm>
          <a:solidFill>
            <a:schemeClr val="bg1"/>
          </a:solidFill>
        </p:grpSpPr>
        <p:sp>
          <p:nvSpPr>
            <p:cNvPr id="197" name="Freeform 91">
              <a:extLst>
                <a:ext uri="{FF2B5EF4-FFF2-40B4-BE49-F238E27FC236}">
                  <a16:creationId xmlns:a16="http://schemas.microsoft.com/office/drawing/2014/main" id="{CAE1CD72-01E8-4A4B-A288-B7447D9EC5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905375" y="2479675"/>
              <a:ext cx="2744788" cy="4217987"/>
            </a:xfrm>
            <a:custGeom>
              <a:avLst/>
              <a:gdLst>
                <a:gd name="T0" fmla="*/ 640 w 1275"/>
                <a:gd name="T1" fmla="*/ 0 h 1965"/>
                <a:gd name="T2" fmla="*/ 0 w 1275"/>
                <a:gd name="T3" fmla="*/ 640 h 1965"/>
                <a:gd name="T4" fmla="*/ 303 w 1275"/>
                <a:gd name="T5" fmla="*/ 1221 h 1965"/>
                <a:gd name="T6" fmla="*/ 303 w 1275"/>
                <a:gd name="T7" fmla="*/ 1683 h 1965"/>
                <a:gd name="T8" fmla="*/ 306 w 1275"/>
                <a:gd name="T9" fmla="*/ 1698 h 1965"/>
                <a:gd name="T10" fmla="*/ 306 w 1275"/>
                <a:gd name="T11" fmla="*/ 1702 h 1965"/>
                <a:gd name="T12" fmla="*/ 308 w 1275"/>
                <a:gd name="T13" fmla="*/ 1707 h 1965"/>
                <a:gd name="T14" fmla="*/ 468 w 1275"/>
                <a:gd name="T15" fmla="*/ 1945 h 1965"/>
                <a:gd name="T16" fmla="*/ 506 w 1275"/>
                <a:gd name="T17" fmla="*/ 1965 h 1965"/>
                <a:gd name="T18" fmla="*/ 770 w 1275"/>
                <a:gd name="T19" fmla="*/ 1965 h 1965"/>
                <a:gd name="T20" fmla="*/ 807 w 1275"/>
                <a:gd name="T21" fmla="*/ 1945 h 1965"/>
                <a:gd name="T22" fmla="*/ 967 w 1275"/>
                <a:gd name="T23" fmla="*/ 1707 h 1965"/>
                <a:gd name="T24" fmla="*/ 970 w 1275"/>
                <a:gd name="T25" fmla="*/ 1702 h 1965"/>
                <a:gd name="T26" fmla="*/ 970 w 1275"/>
                <a:gd name="T27" fmla="*/ 1698 h 1965"/>
                <a:gd name="T28" fmla="*/ 973 w 1275"/>
                <a:gd name="T29" fmla="*/ 1683 h 1965"/>
                <a:gd name="T30" fmla="*/ 973 w 1275"/>
                <a:gd name="T31" fmla="*/ 1221 h 1965"/>
                <a:gd name="T32" fmla="*/ 1275 w 1275"/>
                <a:gd name="T33" fmla="*/ 640 h 1965"/>
                <a:gd name="T34" fmla="*/ 640 w 1275"/>
                <a:gd name="T35" fmla="*/ 0 h 1965"/>
                <a:gd name="T36" fmla="*/ 748 w 1275"/>
                <a:gd name="T37" fmla="*/ 1876 h 1965"/>
                <a:gd name="T38" fmla="*/ 532 w 1275"/>
                <a:gd name="T39" fmla="*/ 1876 h 1965"/>
                <a:gd name="T40" fmla="*/ 433 w 1275"/>
                <a:gd name="T41" fmla="*/ 1729 h 1965"/>
                <a:gd name="T42" fmla="*/ 846 w 1275"/>
                <a:gd name="T43" fmla="*/ 1729 h 1965"/>
                <a:gd name="T44" fmla="*/ 748 w 1275"/>
                <a:gd name="T45" fmla="*/ 1876 h 1965"/>
                <a:gd name="T46" fmla="*/ 394 w 1275"/>
                <a:gd name="T47" fmla="*/ 1638 h 1965"/>
                <a:gd name="T48" fmla="*/ 394 w 1275"/>
                <a:gd name="T49" fmla="*/ 1518 h 1965"/>
                <a:gd name="T50" fmla="*/ 886 w 1275"/>
                <a:gd name="T51" fmla="*/ 1518 h 1965"/>
                <a:gd name="T52" fmla="*/ 887 w 1275"/>
                <a:gd name="T53" fmla="*/ 1638 h 1965"/>
                <a:gd name="T54" fmla="*/ 394 w 1275"/>
                <a:gd name="T55" fmla="*/ 1638 h 1965"/>
                <a:gd name="T56" fmla="*/ 907 w 1275"/>
                <a:gd name="T57" fmla="*/ 1159 h 1965"/>
                <a:gd name="T58" fmla="*/ 907 w 1275"/>
                <a:gd name="T59" fmla="*/ 1160 h 1965"/>
                <a:gd name="T60" fmla="*/ 887 w 1275"/>
                <a:gd name="T61" fmla="*/ 1198 h 1965"/>
                <a:gd name="T62" fmla="*/ 887 w 1275"/>
                <a:gd name="T63" fmla="*/ 1428 h 1965"/>
                <a:gd name="T64" fmla="*/ 394 w 1275"/>
                <a:gd name="T65" fmla="*/ 1428 h 1965"/>
                <a:gd name="T66" fmla="*/ 394 w 1275"/>
                <a:gd name="T67" fmla="*/ 1195 h 1965"/>
                <a:gd name="T68" fmla="*/ 373 w 1275"/>
                <a:gd name="T69" fmla="*/ 1157 h 1965"/>
                <a:gd name="T70" fmla="*/ 91 w 1275"/>
                <a:gd name="T71" fmla="*/ 638 h 1965"/>
                <a:gd name="T72" fmla="*/ 656 w 1275"/>
                <a:gd name="T73" fmla="*/ 105 h 1965"/>
                <a:gd name="T74" fmla="*/ 1189 w 1275"/>
                <a:gd name="T75" fmla="*/ 638 h 1965"/>
                <a:gd name="T76" fmla="*/ 907 w 1275"/>
                <a:gd name="T77" fmla="*/ 1159 h 19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75" h="1965">
                  <a:moveTo>
                    <a:pt x="640" y="0"/>
                  </a:moveTo>
                  <a:cubicBezTo>
                    <a:pt x="287" y="0"/>
                    <a:pt x="0" y="286"/>
                    <a:pt x="0" y="640"/>
                  </a:cubicBezTo>
                  <a:cubicBezTo>
                    <a:pt x="3" y="870"/>
                    <a:pt x="115" y="1086"/>
                    <a:pt x="303" y="1221"/>
                  </a:cubicBezTo>
                  <a:cubicBezTo>
                    <a:pt x="303" y="1683"/>
                    <a:pt x="303" y="1683"/>
                    <a:pt x="303" y="1683"/>
                  </a:cubicBezTo>
                  <a:cubicBezTo>
                    <a:pt x="303" y="1688"/>
                    <a:pt x="304" y="1693"/>
                    <a:pt x="306" y="1698"/>
                  </a:cubicBezTo>
                  <a:cubicBezTo>
                    <a:pt x="306" y="1702"/>
                    <a:pt x="306" y="1702"/>
                    <a:pt x="306" y="1702"/>
                  </a:cubicBezTo>
                  <a:cubicBezTo>
                    <a:pt x="306" y="1704"/>
                    <a:pt x="307" y="1706"/>
                    <a:pt x="308" y="1707"/>
                  </a:cubicBezTo>
                  <a:cubicBezTo>
                    <a:pt x="468" y="1945"/>
                    <a:pt x="468" y="1945"/>
                    <a:pt x="468" y="1945"/>
                  </a:cubicBezTo>
                  <a:cubicBezTo>
                    <a:pt x="477" y="1958"/>
                    <a:pt x="491" y="1965"/>
                    <a:pt x="506" y="1965"/>
                  </a:cubicBezTo>
                  <a:cubicBezTo>
                    <a:pt x="770" y="1965"/>
                    <a:pt x="770" y="1965"/>
                    <a:pt x="770" y="1965"/>
                  </a:cubicBezTo>
                  <a:cubicBezTo>
                    <a:pt x="785" y="1965"/>
                    <a:pt x="799" y="1958"/>
                    <a:pt x="807" y="1945"/>
                  </a:cubicBezTo>
                  <a:cubicBezTo>
                    <a:pt x="967" y="1707"/>
                    <a:pt x="967" y="1707"/>
                    <a:pt x="967" y="1707"/>
                  </a:cubicBezTo>
                  <a:cubicBezTo>
                    <a:pt x="968" y="1706"/>
                    <a:pt x="969" y="1704"/>
                    <a:pt x="970" y="1702"/>
                  </a:cubicBezTo>
                  <a:cubicBezTo>
                    <a:pt x="970" y="1698"/>
                    <a:pt x="970" y="1698"/>
                    <a:pt x="970" y="1698"/>
                  </a:cubicBezTo>
                  <a:cubicBezTo>
                    <a:pt x="972" y="1693"/>
                    <a:pt x="973" y="1688"/>
                    <a:pt x="973" y="1683"/>
                  </a:cubicBezTo>
                  <a:cubicBezTo>
                    <a:pt x="973" y="1221"/>
                    <a:pt x="973" y="1221"/>
                    <a:pt x="973" y="1221"/>
                  </a:cubicBezTo>
                  <a:cubicBezTo>
                    <a:pt x="1160" y="1086"/>
                    <a:pt x="1272" y="870"/>
                    <a:pt x="1275" y="640"/>
                  </a:cubicBezTo>
                  <a:cubicBezTo>
                    <a:pt x="1275" y="288"/>
                    <a:pt x="992" y="2"/>
                    <a:pt x="640" y="0"/>
                  </a:cubicBezTo>
                  <a:close/>
                  <a:moveTo>
                    <a:pt x="748" y="1876"/>
                  </a:moveTo>
                  <a:cubicBezTo>
                    <a:pt x="532" y="1876"/>
                    <a:pt x="532" y="1876"/>
                    <a:pt x="532" y="1876"/>
                  </a:cubicBezTo>
                  <a:cubicBezTo>
                    <a:pt x="433" y="1729"/>
                    <a:pt x="433" y="1729"/>
                    <a:pt x="433" y="1729"/>
                  </a:cubicBezTo>
                  <a:cubicBezTo>
                    <a:pt x="846" y="1729"/>
                    <a:pt x="846" y="1729"/>
                    <a:pt x="846" y="1729"/>
                  </a:cubicBezTo>
                  <a:lnTo>
                    <a:pt x="748" y="1876"/>
                  </a:lnTo>
                  <a:close/>
                  <a:moveTo>
                    <a:pt x="394" y="1638"/>
                  </a:moveTo>
                  <a:cubicBezTo>
                    <a:pt x="394" y="1518"/>
                    <a:pt x="394" y="1518"/>
                    <a:pt x="394" y="1518"/>
                  </a:cubicBezTo>
                  <a:cubicBezTo>
                    <a:pt x="886" y="1518"/>
                    <a:pt x="886" y="1518"/>
                    <a:pt x="886" y="1518"/>
                  </a:cubicBezTo>
                  <a:cubicBezTo>
                    <a:pt x="887" y="1638"/>
                    <a:pt x="887" y="1638"/>
                    <a:pt x="887" y="1638"/>
                  </a:cubicBezTo>
                  <a:lnTo>
                    <a:pt x="394" y="1638"/>
                  </a:lnTo>
                  <a:close/>
                  <a:moveTo>
                    <a:pt x="907" y="1159"/>
                  </a:moveTo>
                  <a:cubicBezTo>
                    <a:pt x="907" y="1160"/>
                    <a:pt x="907" y="1160"/>
                    <a:pt x="907" y="1160"/>
                  </a:cubicBezTo>
                  <a:cubicBezTo>
                    <a:pt x="894" y="1168"/>
                    <a:pt x="887" y="1183"/>
                    <a:pt x="887" y="1198"/>
                  </a:cubicBezTo>
                  <a:cubicBezTo>
                    <a:pt x="887" y="1428"/>
                    <a:pt x="887" y="1428"/>
                    <a:pt x="887" y="1428"/>
                  </a:cubicBezTo>
                  <a:cubicBezTo>
                    <a:pt x="394" y="1428"/>
                    <a:pt x="394" y="1428"/>
                    <a:pt x="394" y="1428"/>
                  </a:cubicBezTo>
                  <a:cubicBezTo>
                    <a:pt x="394" y="1195"/>
                    <a:pt x="394" y="1195"/>
                    <a:pt x="394" y="1195"/>
                  </a:cubicBezTo>
                  <a:cubicBezTo>
                    <a:pt x="394" y="1180"/>
                    <a:pt x="386" y="1166"/>
                    <a:pt x="373" y="1157"/>
                  </a:cubicBezTo>
                  <a:cubicBezTo>
                    <a:pt x="200" y="1041"/>
                    <a:pt x="94" y="847"/>
                    <a:pt x="91" y="638"/>
                  </a:cubicBezTo>
                  <a:cubicBezTo>
                    <a:pt x="100" y="335"/>
                    <a:pt x="353" y="96"/>
                    <a:pt x="656" y="105"/>
                  </a:cubicBezTo>
                  <a:cubicBezTo>
                    <a:pt x="947" y="113"/>
                    <a:pt x="1181" y="347"/>
                    <a:pt x="1189" y="638"/>
                  </a:cubicBezTo>
                  <a:cubicBezTo>
                    <a:pt x="1187" y="848"/>
                    <a:pt x="1081" y="1042"/>
                    <a:pt x="907" y="11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8" name="Freeform 92">
              <a:extLst>
                <a:ext uri="{FF2B5EF4-FFF2-40B4-BE49-F238E27FC236}">
                  <a16:creationId xmlns:a16="http://schemas.microsoft.com/office/drawing/2014/main" id="{FB394BC1-E779-44A2-8A14-0D252529EAF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86163" y="2919413"/>
              <a:ext cx="1027113" cy="1025525"/>
            </a:xfrm>
            <a:custGeom>
              <a:avLst/>
              <a:gdLst>
                <a:gd name="T0" fmla="*/ 45 w 477"/>
                <a:gd name="T1" fmla="*/ 0 h 478"/>
                <a:gd name="T2" fmla="*/ 0 w 477"/>
                <a:gd name="T3" fmla="*/ 45 h 478"/>
                <a:gd name="T4" fmla="*/ 45 w 477"/>
                <a:gd name="T5" fmla="*/ 91 h 478"/>
                <a:gd name="T6" fmla="*/ 387 w 477"/>
                <a:gd name="T7" fmla="*/ 432 h 478"/>
                <a:gd name="T8" fmla="*/ 432 w 477"/>
                <a:gd name="T9" fmla="*/ 478 h 478"/>
                <a:gd name="T10" fmla="*/ 477 w 477"/>
                <a:gd name="T11" fmla="*/ 432 h 478"/>
                <a:gd name="T12" fmla="*/ 45 w 477"/>
                <a:gd name="T13" fmla="*/ 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7" h="478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70"/>
                    <a:pt x="20" y="91"/>
                    <a:pt x="45" y="91"/>
                  </a:cubicBezTo>
                  <a:cubicBezTo>
                    <a:pt x="234" y="91"/>
                    <a:pt x="386" y="244"/>
                    <a:pt x="387" y="432"/>
                  </a:cubicBezTo>
                  <a:cubicBezTo>
                    <a:pt x="387" y="457"/>
                    <a:pt x="407" y="478"/>
                    <a:pt x="432" y="478"/>
                  </a:cubicBezTo>
                  <a:cubicBezTo>
                    <a:pt x="457" y="478"/>
                    <a:pt x="477" y="457"/>
                    <a:pt x="477" y="432"/>
                  </a:cubicBezTo>
                  <a:cubicBezTo>
                    <a:pt x="477" y="194"/>
                    <a:pt x="284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9" name="Freeform 93">
              <a:extLst>
                <a:ext uri="{FF2B5EF4-FFF2-40B4-BE49-F238E27FC236}">
                  <a16:creationId xmlns:a16="http://schemas.microsoft.com/office/drawing/2014/main" id="{F39CB83E-D4E0-4813-8960-0C0DD695C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69000" y="3749675"/>
              <a:ext cx="898525" cy="195262"/>
            </a:xfrm>
            <a:custGeom>
              <a:avLst/>
              <a:gdLst>
                <a:gd name="T0" fmla="*/ 372 w 417"/>
                <a:gd name="T1" fmla="*/ 0 h 91"/>
                <a:gd name="T2" fmla="*/ 45 w 417"/>
                <a:gd name="T3" fmla="*/ 0 h 91"/>
                <a:gd name="T4" fmla="*/ 0 w 417"/>
                <a:gd name="T5" fmla="*/ 45 h 91"/>
                <a:gd name="T6" fmla="*/ 45 w 417"/>
                <a:gd name="T7" fmla="*/ 91 h 91"/>
                <a:gd name="T8" fmla="*/ 372 w 417"/>
                <a:gd name="T9" fmla="*/ 91 h 91"/>
                <a:gd name="T10" fmla="*/ 417 w 417"/>
                <a:gd name="T11" fmla="*/ 45 h 91"/>
                <a:gd name="T12" fmla="*/ 417 w 417"/>
                <a:gd name="T13" fmla="*/ 45 h 91"/>
                <a:gd name="T14" fmla="*/ 372 w 417"/>
                <a:gd name="T1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7" h="91">
                  <a:moveTo>
                    <a:pt x="372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70"/>
                    <a:pt x="20" y="91"/>
                    <a:pt x="45" y="91"/>
                  </a:cubicBezTo>
                  <a:cubicBezTo>
                    <a:pt x="372" y="91"/>
                    <a:pt x="372" y="91"/>
                    <a:pt x="372" y="91"/>
                  </a:cubicBezTo>
                  <a:cubicBezTo>
                    <a:pt x="397" y="91"/>
                    <a:pt x="417" y="70"/>
                    <a:pt x="417" y="45"/>
                  </a:cubicBezTo>
                  <a:cubicBezTo>
                    <a:pt x="417" y="45"/>
                    <a:pt x="417" y="45"/>
                    <a:pt x="417" y="45"/>
                  </a:cubicBezTo>
                  <a:cubicBezTo>
                    <a:pt x="417" y="20"/>
                    <a:pt x="397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0" name="Freeform 94">
              <a:extLst>
                <a:ext uri="{FF2B5EF4-FFF2-40B4-BE49-F238E27FC236}">
                  <a16:creationId xmlns:a16="http://schemas.microsoft.com/office/drawing/2014/main" id="{B66252E2-E1A8-41DD-838B-072DF2E9E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84375" y="3749675"/>
              <a:ext cx="896938" cy="195262"/>
            </a:xfrm>
            <a:custGeom>
              <a:avLst/>
              <a:gdLst>
                <a:gd name="T0" fmla="*/ 372 w 417"/>
                <a:gd name="T1" fmla="*/ 0 h 91"/>
                <a:gd name="T2" fmla="*/ 45 w 417"/>
                <a:gd name="T3" fmla="*/ 0 h 91"/>
                <a:gd name="T4" fmla="*/ 0 w 417"/>
                <a:gd name="T5" fmla="*/ 45 h 91"/>
                <a:gd name="T6" fmla="*/ 45 w 417"/>
                <a:gd name="T7" fmla="*/ 91 h 91"/>
                <a:gd name="T8" fmla="*/ 372 w 417"/>
                <a:gd name="T9" fmla="*/ 91 h 91"/>
                <a:gd name="T10" fmla="*/ 417 w 417"/>
                <a:gd name="T11" fmla="*/ 45 h 91"/>
                <a:gd name="T12" fmla="*/ 372 w 417"/>
                <a:gd name="T1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7" h="91">
                  <a:moveTo>
                    <a:pt x="372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70"/>
                    <a:pt x="20" y="91"/>
                    <a:pt x="45" y="91"/>
                  </a:cubicBezTo>
                  <a:cubicBezTo>
                    <a:pt x="372" y="91"/>
                    <a:pt x="372" y="91"/>
                    <a:pt x="372" y="91"/>
                  </a:cubicBezTo>
                  <a:cubicBezTo>
                    <a:pt x="397" y="91"/>
                    <a:pt x="417" y="70"/>
                    <a:pt x="417" y="45"/>
                  </a:cubicBezTo>
                  <a:cubicBezTo>
                    <a:pt x="417" y="20"/>
                    <a:pt x="397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1" name="Freeform 95">
              <a:extLst>
                <a:ext uri="{FF2B5EF4-FFF2-40B4-BE49-F238E27FC236}">
                  <a16:creationId xmlns:a16="http://schemas.microsoft.com/office/drawing/2014/main" id="{B5D3B1B2-92A2-49CB-83F5-73E22E7AE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00663" y="4892675"/>
              <a:ext cx="727075" cy="725487"/>
            </a:xfrm>
            <a:custGeom>
              <a:avLst/>
              <a:gdLst>
                <a:gd name="T0" fmla="*/ 322 w 338"/>
                <a:gd name="T1" fmla="*/ 21 h 338"/>
                <a:gd name="T2" fmla="*/ 258 w 338"/>
                <a:gd name="T3" fmla="*/ 16 h 338"/>
                <a:gd name="T4" fmla="*/ 253 w 338"/>
                <a:gd name="T5" fmla="*/ 21 h 338"/>
                <a:gd name="T6" fmla="*/ 253 w 338"/>
                <a:gd name="T7" fmla="*/ 20 h 338"/>
                <a:gd name="T8" fmla="*/ 21 w 338"/>
                <a:gd name="T9" fmla="*/ 253 h 338"/>
                <a:gd name="T10" fmla="*/ 16 w 338"/>
                <a:gd name="T11" fmla="*/ 317 h 338"/>
                <a:gd name="T12" fmla="*/ 80 w 338"/>
                <a:gd name="T13" fmla="*/ 322 h 338"/>
                <a:gd name="T14" fmla="*/ 85 w 338"/>
                <a:gd name="T15" fmla="*/ 317 h 338"/>
                <a:gd name="T16" fmla="*/ 317 w 338"/>
                <a:gd name="T17" fmla="*/ 85 h 338"/>
                <a:gd name="T18" fmla="*/ 322 w 338"/>
                <a:gd name="T19" fmla="*/ 21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8" h="338">
                  <a:moveTo>
                    <a:pt x="322" y="21"/>
                  </a:moveTo>
                  <a:cubicBezTo>
                    <a:pt x="306" y="2"/>
                    <a:pt x="277" y="0"/>
                    <a:pt x="258" y="16"/>
                  </a:cubicBezTo>
                  <a:cubicBezTo>
                    <a:pt x="256" y="17"/>
                    <a:pt x="254" y="19"/>
                    <a:pt x="253" y="21"/>
                  </a:cubicBezTo>
                  <a:cubicBezTo>
                    <a:pt x="253" y="20"/>
                    <a:pt x="253" y="20"/>
                    <a:pt x="253" y="20"/>
                  </a:cubicBezTo>
                  <a:cubicBezTo>
                    <a:pt x="21" y="253"/>
                    <a:pt x="21" y="253"/>
                    <a:pt x="21" y="253"/>
                  </a:cubicBezTo>
                  <a:cubicBezTo>
                    <a:pt x="2" y="269"/>
                    <a:pt x="0" y="298"/>
                    <a:pt x="16" y="317"/>
                  </a:cubicBezTo>
                  <a:cubicBezTo>
                    <a:pt x="33" y="336"/>
                    <a:pt x="61" y="338"/>
                    <a:pt x="80" y="322"/>
                  </a:cubicBezTo>
                  <a:cubicBezTo>
                    <a:pt x="82" y="320"/>
                    <a:pt x="84" y="318"/>
                    <a:pt x="85" y="317"/>
                  </a:cubicBezTo>
                  <a:cubicBezTo>
                    <a:pt x="317" y="85"/>
                    <a:pt x="317" y="85"/>
                    <a:pt x="317" y="85"/>
                  </a:cubicBezTo>
                  <a:cubicBezTo>
                    <a:pt x="336" y="69"/>
                    <a:pt x="338" y="40"/>
                    <a:pt x="32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" name="Freeform 96">
              <a:extLst>
                <a:ext uri="{FF2B5EF4-FFF2-40B4-BE49-F238E27FC236}">
                  <a16:creationId xmlns:a16="http://schemas.microsoft.com/office/drawing/2014/main" id="{DA2407CA-0105-46DD-8202-8A38ADB55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474913" y="2092325"/>
              <a:ext cx="709613" cy="695325"/>
            </a:xfrm>
            <a:custGeom>
              <a:avLst/>
              <a:gdLst>
                <a:gd name="T0" fmla="*/ 309 w 330"/>
                <a:gd name="T1" fmla="*/ 15 h 324"/>
                <a:gd name="T2" fmla="*/ 250 w 330"/>
                <a:gd name="T3" fmla="*/ 15 h 324"/>
                <a:gd name="T4" fmla="*/ 18 w 330"/>
                <a:gd name="T5" fmla="*/ 246 h 324"/>
                <a:gd name="T6" fmla="*/ 18 w 330"/>
                <a:gd name="T7" fmla="*/ 310 h 324"/>
                <a:gd name="T8" fmla="*/ 50 w 330"/>
                <a:gd name="T9" fmla="*/ 324 h 324"/>
                <a:gd name="T10" fmla="*/ 50 w 330"/>
                <a:gd name="T11" fmla="*/ 323 h 324"/>
                <a:gd name="T12" fmla="*/ 82 w 330"/>
                <a:gd name="T13" fmla="*/ 310 h 324"/>
                <a:gd name="T14" fmla="*/ 314 w 330"/>
                <a:gd name="T15" fmla="*/ 78 h 324"/>
                <a:gd name="T16" fmla="*/ 309 w 330"/>
                <a:gd name="T17" fmla="*/ 1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0" h="324">
                  <a:moveTo>
                    <a:pt x="309" y="15"/>
                  </a:moveTo>
                  <a:cubicBezTo>
                    <a:pt x="292" y="0"/>
                    <a:pt x="267" y="0"/>
                    <a:pt x="250" y="15"/>
                  </a:cubicBezTo>
                  <a:cubicBezTo>
                    <a:pt x="18" y="246"/>
                    <a:pt x="18" y="246"/>
                    <a:pt x="18" y="246"/>
                  </a:cubicBezTo>
                  <a:cubicBezTo>
                    <a:pt x="0" y="264"/>
                    <a:pt x="0" y="293"/>
                    <a:pt x="18" y="310"/>
                  </a:cubicBezTo>
                  <a:cubicBezTo>
                    <a:pt x="26" y="319"/>
                    <a:pt x="38" y="324"/>
                    <a:pt x="50" y="324"/>
                  </a:cubicBezTo>
                  <a:cubicBezTo>
                    <a:pt x="50" y="323"/>
                    <a:pt x="50" y="323"/>
                    <a:pt x="50" y="323"/>
                  </a:cubicBezTo>
                  <a:cubicBezTo>
                    <a:pt x="62" y="323"/>
                    <a:pt x="74" y="319"/>
                    <a:pt x="82" y="310"/>
                  </a:cubicBezTo>
                  <a:cubicBezTo>
                    <a:pt x="314" y="78"/>
                    <a:pt x="314" y="78"/>
                    <a:pt x="314" y="78"/>
                  </a:cubicBezTo>
                  <a:cubicBezTo>
                    <a:pt x="330" y="59"/>
                    <a:pt x="328" y="31"/>
                    <a:pt x="30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3" name="Freeform 97">
              <a:extLst>
                <a:ext uri="{FF2B5EF4-FFF2-40B4-BE49-F238E27FC236}">
                  <a16:creationId xmlns:a16="http://schemas.microsoft.com/office/drawing/2014/main" id="{A99D4B55-2C80-451F-A5A0-D567C80F70B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481263" y="4891088"/>
              <a:ext cx="733425" cy="731837"/>
            </a:xfrm>
            <a:custGeom>
              <a:avLst/>
              <a:gdLst>
                <a:gd name="T0" fmla="*/ 326 w 341"/>
                <a:gd name="T1" fmla="*/ 263 h 341"/>
                <a:gd name="T2" fmla="*/ 317 w 341"/>
                <a:gd name="T3" fmla="*/ 254 h 341"/>
                <a:gd name="T4" fmla="*/ 85 w 341"/>
                <a:gd name="T5" fmla="*/ 21 h 341"/>
                <a:gd name="T6" fmla="*/ 21 w 341"/>
                <a:gd name="T7" fmla="*/ 16 h 341"/>
                <a:gd name="T8" fmla="*/ 16 w 341"/>
                <a:gd name="T9" fmla="*/ 80 h 341"/>
                <a:gd name="T10" fmla="*/ 21 w 341"/>
                <a:gd name="T11" fmla="*/ 85 h 341"/>
                <a:gd name="T12" fmla="*/ 253 w 341"/>
                <a:gd name="T13" fmla="*/ 317 h 341"/>
                <a:gd name="T14" fmla="*/ 316 w 341"/>
                <a:gd name="T15" fmla="*/ 326 h 341"/>
                <a:gd name="T16" fmla="*/ 326 w 341"/>
                <a:gd name="T17" fmla="*/ 263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1" h="341">
                  <a:moveTo>
                    <a:pt x="326" y="263"/>
                  </a:moveTo>
                  <a:cubicBezTo>
                    <a:pt x="323" y="259"/>
                    <a:pt x="320" y="256"/>
                    <a:pt x="317" y="254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69" y="2"/>
                    <a:pt x="40" y="0"/>
                    <a:pt x="21" y="16"/>
                  </a:cubicBezTo>
                  <a:cubicBezTo>
                    <a:pt x="2" y="32"/>
                    <a:pt x="0" y="61"/>
                    <a:pt x="16" y="80"/>
                  </a:cubicBezTo>
                  <a:cubicBezTo>
                    <a:pt x="18" y="82"/>
                    <a:pt x="19" y="83"/>
                    <a:pt x="21" y="85"/>
                  </a:cubicBezTo>
                  <a:cubicBezTo>
                    <a:pt x="253" y="317"/>
                    <a:pt x="253" y="317"/>
                    <a:pt x="253" y="317"/>
                  </a:cubicBezTo>
                  <a:cubicBezTo>
                    <a:pt x="268" y="337"/>
                    <a:pt x="296" y="341"/>
                    <a:pt x="316" y="326"/>
                  </a:cubicBezTo>
                  <a:cubicBezTo>
                    <a:pt x="336" y="311"/>
                    <a:pt x="341" y="283"/>
                    <a:pt x="326" y="2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4" name="Freeform 98">
              <a:extLst>
                <a:ext uri="{FF2B5EF4-FFF2-40B4-BE49-F238E27FC236}">
                  <a16:creationId xmlns:a16="http://schemas.microsoft.com/office/drawing/2014/main" id="{40036F55-78D0-4AA0-B629-B65043D94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86375" y="2087563"/>
              <a:ext cx="696913" cy="706437"/>
            </a:xfrm>
            <a:custGeom>
              <a:avLst/>
              <a:gdLst>
                <a:gd name="T0" fmla="*/ 310 w 324"/>
                <a:gd name="T1" fmla="*/ 248 h 329"/>
                <a:gd name="T2" fmla="*/ 78 w 324"/>
                <a:gd name="T3" fmla="*/ 17 h 329"/>
                <a:gd name="T4" fmla="*/ 14 w 324"/>
                <a:gd name="T5" fmla="*/ 21 h 329"/>
                <a:gd name="T6" fmla="*/ 14 w 324"/>
                <a:gd name="T7" fmla="*/ 80 h 329"/>
                <a:gd name="T8" fmla="*/ 246 w 324"/>
                <a:gd name="T9" fmla="*/ 312 h 329"/>
                <a:gd name="T10" fmla="*/ 310 w 324"/>
                <a:gd name="T11" fmla="*/ 307 h 329"/>
                <a:gd name="T12" fmla="*/ 310 w 324"/>
                <a:gd name="T13" fmla="*/ 24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" h="329">
                  <a:moveTo>
                    <a:pt x="310" y="248"/>
                  </a:moveTo>
                  <a:cubicBezTo>
                    <a:pt x="78" y="17"/>
                    <a:pt x="78" y="17"/>
                    <a:pt x="78" y="17"/>
                  </a:cubicBezTo>
                  <a:cubicBezTo>
                    <a:pt x="59" y="0"/>
                    <a:pt x="30" y="2"/>
                    <a:pt x="14" y="21"/>
                  </a:cubicBezTo>
                  <a:cubicBezTo>
                    <a:pt x="0" y="38"/>
                    <a:pt x="0" y="63"/>
                    <a:pt x="14" y="80"/>
                  </a:cubicBezTo>
                  <a:cubicBezTo>
                    <a:pt x="246" y="312"/>
                    <a:pt x="246" y="312"/>
                    <a:pt x="246" y="312"/>
                  </a:cubicBezTo>
                  <a:cubicBezTo>
                    <a:pt x="265" y="329"/>
                    <a:pt x="294" y="326"/>
                    <a:pt x="310" y="307"/>
                  </a:cubicBezTo>
                  <a:cubicBezTo>
                    <a:pt x="324" y="290"/>
                    <a:pt x="324" y="265"/>
                    <a:pt x="310" y="2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5" name="Freeform 99">
              <a:extLst>
                <a:ext uri="{FF2B5EF4-FFF2-40B4-BE49-F238E27FC236}">
                  <a16:creationId xmlns:a16="http://schemas.microsoft.com/office/drawing/2014/main" id="{D1F99F85-1B29-47D7-9EB6-0A248DE694E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25850" y="1441450"/>
              <a:ext cx="195263" cy="901700"/>
            </a:xfrm>
            <a:custGeom>
              <a:avLst/>
              <a:gdLst>
                <a:gd name="T0" fmla="*/ 46 w 91"/>
                <a:gd name="T1" fmla="*/ 0 h 420"/>
                <a:gd name="T2" fmla="*/ 1 w 91"/>
                <a:gd name="T3" fmla="*/ 45 h 420"/>
                <a:gd name="T4" fmla="*/ 1 w 91"/>
                <a:gd name="T5" fmla="*/ 373 h 420"/>
                <a:gd name="T6" fmla="*/ 45 w 91"/>
                <a:gd name="T7" fmla="*/ 420 h 420"/>
                <a:gd name="T8" fmla="*/ 46 w 91"/>
                <a:gd name="T9" fmla="*/ 420 h 420"/>
                <a:gd name="T10" fmla="*/ 91 w 91"/>
                <a:gd name="T11" fmla="*/ 375 h 420"/>
                <a:gd name="T12" fmla="*/ 91 w 91"/>
                <a:gd name="T13" fmla="*/ 45 h 420"/>
                <a:gd name="T14" fmla="*/ 46 w 91"/>
                <a:gd name="T15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420">
                  <a:moveTo>
                    <a:pt x="46" y="0"/>
                  </a:moveTo>
                  <a:cubicBezTo>
                    <a:pt x="21" y="0"/>
                    <a:pt x="1" y="20"/>
                    <a:pt x="1" y="45"/>
                  </a:cubicBezTo>
                  <a:cubicBezTo>
                    <a:pt x="1" y="373"/>
                    <a:pt x="1" y="373"/>
                    <a:pt x="1" y="373"/>
                  </a:cubicBezTo>
                  <a:cubicBezTo>
                    <a:pt x="0" y="398"/>
                    <a:pt x="20" y="419"/>
                    <a:pt x="45" y="420"/>
                  </a:cubicBezTo>
                  <a:cubicBezTo>
                    <a:pt x="45" y="420"/>
                    <a:pt x="46" y="420"/>
                    <a:pt x="46" y="420"/>
                  </a:cubicBezTo>
                  <a:cubicBezTo>
                    <a:pt x="71" y="420"/>
                    <a:pt x="91" y="400"/>
                    <a:pt x="91" y="37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20"/>
                    <a:pt x="71" y="0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10" name="Freeform 103">
            <a:extLst>
              <a:ext uri="{FF2B5EF4-FFF2-40B4-BE49-F238E27FC236}">
                <a16:creationId xmlns:a16="http://schemas.microsoft.com/office/drawing/2014/main" id="{EDE93D8F-8DDB-4F7B-AC23-F5480A19DC66}"/>
              </a:ext>
            </a:extLst>
          </p:cNvPr>
          <p:cNvSpPr>
            <a:spLocks noEditPoints="1"/>
          </p:cNvSpPr>
          <p:nvPr/>
        </p:nvSpPr>
        <p:spPr bwMode="auto">
          <a:xfrm>
            <a:off x="7630969" y="4467687"/>
            <a:ext cx="538990" cy="536391"/>
          </a:xfrm>
          <a:custGeom>
            <a:avLst/>
            <a:gdLst>
              <a:gd name="T0" fmla="*/ 2172 w 2599"/>
              <a:gd name="T1" fmla="*/ 762 h 2593"/>
              <a:gd name="T2" fmla="*/ 2580 w 2599"/>
              <a:gd name="T3" fmla="*/ 354 h 2593"/>
              <a:gd name="T4" fmla="*/ 2580 w 2599"/>
              <a:gd name="T5" fmla="*/ 287 h 2593"/>
              <a:gd name="T6" fmla="*/ 2548 w 2599"/>
              <a:gd name="T7" fmla="*/ 273 h 2593"/>
              <a:gd name="T8" fmla="*/ 2550 w 2599"/>
              <a:gd name="T9" fmla="*/ 276 h 2593"/>
              <a:gd name="T10" fmla="*/ 2328 w 2599"/>
              <a:gd name="T11" fmla="*/ 268 h 2593"/>
              <a:gd name="T12" fmla="*/ 2320 w 2599"/>
              <a:gd name="T13" fmla="*/ 46 h 2593"/>
              <a:gd name="T14" fmla="*/ 2271 w 2599"/>
              <a:gd name="T15" fmla="*/ 1 h 2593"/>
              <a:gd name="T16" fmla="*/ 2239 w 2599"/>
              <a:gd name="T17" fmla="*/ 14 h 2593"/>
              <a:gd name="T18" fmla="*/ 1831 w 2599"/>
              <a:gd name="T19" fmla="*/ 421 h 2593"/>
              <a:gd name="T20" fmla="*/ 1818 w 2599"/>
              <a:gd name="T21" fmla="*/ 456 h 2593"/>
              <a:gd name="T22" fmla="*/ 1818 w 2599"/>
              <a:gd name="T23" fmla="*/ 503 h 2593"/>
              <a:gd name="T24" fmla="*/ 334 w 2599"/>
              <a:gd name="T25" fmla="*/ 776 h 2593"/>
              <a:gd name="T26" fmla="*/ 608 w 2599"/>
              <a:gd name="T27" fmla="*/ 2259 h 2593"/>
              <a:gd name="T28" fmla="*/ 2091 w 2599"/>
              <a:gd name="T29" fmla="*/ 1986 h 2593"/>
              <a:gd name="T30" fmla="*/ 2091 w 2599"/>
              <a:gd name="T31" fmla="*/ 776 h 2593"/>
              <a:gd name="T32" fmla="*/ 2138 w 2599"/>
              <a:gd name="T33" fmla="*/ 776 h 2593"/>
              <a:gd name="T34" fmla="*/ 2172 w 2599"/>
              <a:gd name="T35" fmla="*/ 762 h 2593"/>
              <a:gd name="T36" fmla="*/ 2186 w 2599"/>
              <a:gd name="T37" fmla="*/ 1382 h 2593"/>
              <a:gd name="T38" fmla="*/ 1214 w 2599"/>
              <a:gd name="T39" fmla="*/ 2356 h 2593"/>
              <a:gd name="T40" fmla="*/ 240 w 2599"/>
              <a:gd name="T41" fmla="*/ 1384 h 2593"/>
              <a:gd name="T42" fmla="*/ 1212 w 2599"/>
              <a:gd name="T43" fmla="*/ 410 h 2593"/>
              <a:gd name="T44" fmla="*/ 1823 w 2599"/>
              <a:gd name="T45" fmla="*/ 625 h 2593"/>
              <a:gd name="T46" fmla="*/ 1826 w 2599"/>
              <a:gd name="T47" fmla="*/ 704 h 2593"/>
              <a:gd name="T48" fmla="*/ 1636 w 2599"/>
              <a:gd name="T49" fmla="*/ 893 h 2593"/>
              <a:gd name="T50" fmla="*/ 723 w 2599"/>
              <a:gd name="T51" fmla="*/ 953 h 2593"/>
              <a:gd name="T52" fmla="*/ 783 w 2599"/>
              <a:gd name="T53" fmla="*/ 1867 h 2593"/>
              <a:gd name="T54" fmla="*/ 1697 w 2599"/>
              <a:gd name="T55" fmla="*/ 1807 h 2593"/>
              <a:gd name="T56" fmla="*/ 1703 w 2599"/>
              <a:gd name="T57" fmla="*/ 960 h 2593"/>
              <a:gd name="T58" fmla="*/ 1892 w 2599"/>
              <a:gd name="T59" fmla="*/ 771 h 2593"/>
              <a:gd name="T60" fmla="*/ 1970 w 2599"/>
              <a:gd name="T61" fmla="*/ 774 h 2593"/>
              <a:gd name="T62" fmla="*/ 2186 w 2599"/>
              <a:gd name="T63" fmla="*/ 1382 h 2593"/>
              <a:gd name="T64" fmla="*/ 1183 w 2599"/>
              <a:gd name="T65" fmla="*/ 1413 h 2593"/>
              <a:gd name="T66" fmla="*/ 1249 w 2599"/>
              <a:gd name="T67" fmla="*/ 1413 h 2593"/>
              <a:gd name="T68" fmla="*/ 1344 w 2599"/>
              <a:gd name="T69" fmla="*/ 1319 h 2593"/>
              <a:gd name="T70" fmla="*/ 1358 w 2599"/>
              <a:gd name="T71" fmla="*/ 1380 h 2593"/>
              <a:gd name="T72" fmla="*/ 1216 w 2599"/>
              <a:gd name="T73" fmla="*/ 1521 h 2593"/>
              <a:gd name="T74" fmla="*/ 1074 w 2599"/>
              <a:gd name="T75" fmla="*/ 1380 h 2593"/>
              <a:gd name="T76" fmla="*/ 1216 w 2599"/>
              <a:gd name="T77" fmla="*/ 1238 h 2593"/>
              <a:gd name="T78" fmla="*/ 1277 w 2599"/>
              <a:gd name="T79" fmla="*/ 1252 h 2593"/>
              <a:gd name="T80" fmla="*/ 1183 w 2599"/>
              <a:gd name="T81" fmla="*/ 1347 h 2593"/>
              <a:gd name="T82" fmla="*/ 1183 w 2599"/>
              <a:gd name="T83" fmla="*/ 1413 h 2593"/>
              <a:gd name="T84" fmla="*/ 1346 w 2599"/>
              <a:gd name="T85" fmla="*/ 1183 h 2593"/>
              <a:gd name="T86" fmla="*/ 1019 w 2599"/>
              <a:gd name="T87" fmla="*/ 1249 h 2593"/>
              <a:gd name="T88" fmla="*/ 1085 w 2599"/>
              <a:gd name="T89" fmla="*/ 1577 h 2593"/>
              <a:gd name="T90" fmla="*/ 1413 w 2599"/>
              <a:gd name="T91" fmla="*/ 1510 h 2593"/>
              <a:gd name="T92" fmla="*/ 1413 w 2599"/>
              <a:gd name="T93" fmla="*/ 1249 h 2593"/>
              <a:gd name="T94" fmla="*/ 1637 w 2599"/>
              <a:gd name="T95" fmla="*/ 1025 h 2593"/>
              <a:gd name="T96" fmla="*/ 1570 w 2599"/>
              <a:gd name="T97" fmla="*/ 1803 h 2593"/>
              <a:gd name="T98" fmla="*/ 792 w 2599"/>
              <a:gd name="T99" fmla="*/ 1736 h 2593"/>
              <a:gd name="T100" fmla="*/ 859 w 2599"/>
              <a:gd name="T101" fmla="*/ 958 h 2593"/>
              <a:gd name="T102" fmla="*/ 1570 w 2599"/>
              <a:gd name="T103" fmla="*/ 958 h 2593"/>
              <a:gd name="T104" fmla="*/ 1346 w 2599"/>
              <a:gd name="T105" fmla="*/ 1183 h 2593"/>
              <a:gd name="T106" fmla="*/ 1921 w 2599"/>
              <a:gd name="T107" fmla="*/ 675 h 2593"/>
              <a:gd name="T108" fmla="*/ 1914 w 2599"/>
              <a:gd name="T109" fmla="*/ 473 h 2593"/>
              <a:gd name="T110" fmla="*/ 2231 w 2599"/>
              <a:gd name="T111" fmla="*/ 157 h 2593"/>
              <a:gd name="T112" fmla="*/ 2236 w 2599"/>
              <a:gd name="T113" fmla="*/ 314 h 2593"/>
              <a:gd name="T114" fmla="*/ 2284 w 2599"/>
              <a:gd name="T115" fmla="*/ 361 h 2593"/>
              <a:gd name="T116" fmla="*/ 2441 w 2599"/>
              <a:gd name="T117" fmla="*/ 367 h 2593"/>
              <a:gd name="T118" fmla="*/ 2122 w 2599"/>
              <a:gd name="T119" fmla="*/ 681 h 2593"/>
              <a:gd name="T120" fmla="*/ 1921 w 2599"/>
              <a:gd name="T121" fmla="*/ 675 h 2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599" h="2593">
                <a:moveTo>
                  <a:pt x="2172" y="762"/>
                </a:moveTo>
                <a:cubicBezTo>
                  <a:pt x="2580" y="354"/>
                  <a:pt x="2580" y="354"/>
                  <a:pt x="2580" y="354"/>
                </a:cubicBezTo>
                <a:cubicBezTo>
                  <a:pt x="2599" y="336"/>
                  <a:pt x="2599" y="306"/>
                  <a:pt x="2580" y="287"/>
                </a:cubicBezTo>
                <a:cubicBezTo>
                  <a:pt x="2572" y="278"/>
                  <a:pt x="2560" y="273"/>
                  <a:pt x="2548" y="273"/>
                </a:cubicBezTo>
                <a:cubicBezTo>
                  <a:pt x="2550" y="276"/>
                  <a:pt x="2550" y="276"/>
                  <a:pt x="2550" y="276"/>
                </a:cubicBezTo>
                <a:cubicBezTo>
                  <a:pt x="2328" y="268"/>
                  <a:pt x="2328" y="268"/>
                  <a:pt x="2328" y="268"/>
                </a:cubicBezTo>
                <a:cubicBezTo>
                  <a:pt x="2320" y="46"/>
                  <a:pt x="2320" y="46"/>
                  <a:pt x="2320" y="46"/>
                </a:cubicBezTo>
                <a:cubicBezTo>
                  <a:pt x="2319" y="20"/>
                  <a:pt x="2297" y="0"/>
                  <a:pt x="2271" y="1"/>
                </a:cubicBezTo>
                <a:cubicBezTo>
                  <a:pt x="2259" y="1"/>
                  <a:pt x="2248" y="6"/>
                  <a:pt x="2239" y="14"/>
                </a:cubicBezTo>
                <a:cubicBezTo>
                  <a:pt x="1831" y="421"/>
                  <a:pt x="1831" y="421"/>
                  <a:pt x="1831" y="421"/>
                </a:cubicBezTo>
                <a:cubicBezTo>
                  <a:pt x="1822" y="430"/>
                  <a:pt x="1817" y="442"/>
                  <a:pt x="1818" y="456"/>
                </a:cubicBezTo>
                <a:cubicBezTo>
                  <a:pt x="1818" y="503"/>
                  <a:pt x="1818" y="503"/>
                  <a:pt x="1818" y="503"/>
                </a:cubicBezTo>
                <a:cubicBezTo>
                  <a:pt x="1332" y="169"/>
                  <a:pt x="668" y="291"/>
                  <a:pt x="334" y="776"/>
                </a:cubicBezTo>
                <a:cubicBezTo>
                  <a:pt x="0" y="1261"/>
                  <a:pt x="123" y="1925"/>
                  <a:pt x="608" y="2259"/>
                </a:cubicBezTo>
                <a:cubicBezTo>
                  <a:pt x="1093" y="2593"/>
                  <a:pt x="1757" y="2471"/>
                  <a:pt x="2091" y="1986"/>
                </a:cubicBezTo>
                <a:cubicBezTo>
                  <a:pt x="2342" y="1622"/>
                  <a:pt x="2342" y="1140"/>
                  <a:pt x="2091" y="776"/>
                </a:cubicBezTo>
                <a:cubicBezTo>
                  <a:pt x="2138" y="776"/>
                  <a:pt x="2138" y="776"/>
                  <a:pt x="2138" y="776"/>
                </a:cubicBezTo>
                <a:cubicBezTo>
                  <a:pt x="2151" y="776"/>
                  <a:pt x="2163" y="771"/>
                  <a:pt x="2172" y="762"/>
                </a:cubicBezTo>
                <a:close/>
                <a:moveTo>
                  <a:pt x="2186" y="1382"/>
                </a:moveTo>
                <a:cubicBezTo>
                  <a:pt x="2186" y="1919"/>
                  <a:pt x="1751" y="2355"/>
                  <a:pt x="1214" y="2356"/>
                </a:cubicBezTo>
                <a:cubicBezTo>
                  <a:pt x="677" y="2356"/>
                  <a:pt x="241" y="1921"/>
                  <a:pt x="240" y="1384"/>
                </a:cubicBezTo>
                <a:cubicBezTo>
                  <a:pt x="239" y="847"/>
                  <a:pt x="674" y="411"/>
                  <a:pt x="1212" y="410"/>
                </a:cubicBezTo>
                <a:cubicBezTo>
                  <a:pt x="1434" y="410"/>
                  <a:pt x="1650" y="486"/>
                  <a:pt x="1823" y="625"/>
                </a:cubicBezTo>
                <a:cubicBezTo>
                  <a:pt x="1826" y="704"/>
                  <a:pt x="1826" y="704"/>
                  <a:pt x="1826" y="704"/>
                </a:cubicBezTo>
                <a:cubicBezTo>
                  <a:pt x="1636" y="893"/>
                  <a:pt x="1636" y="893"/>
                  <a:pt x="1636" y="893"/>
                </a:cubicBezTo>
                <a:cubicBezTo>
                  <a:pt x="1367" y="657"/>
                  <a:pt x="958" y="684"/>
                  <a:pt x="723" y="953"/>
                </a:cubicBezTo>
                <a:cubicBezTo>
                  <a:pt x="487" y="1222"/>
                  <a:pt x="514" y="1632"/>
                  <a:pt x="783" y="1867"/>
                </a:cubicBezTo>
                <a:cubicBezTo>
                  <a:pt x="1052" y="2103"/>
                  <a:pt x="1461" y="2076"/>
                  <a:pt x="1697" y="1807"/>
                </a:cubicBezTo>
                <a:cubicBezTo>
                  <a:pt x="1908" y="1565"/>
                  <a:pt x="1911" y="1205"/>
                  <a:pt x="1703" y="960"/>
                </a:cubicBezTo>
                <a:cubicBezTo>
                  <a:pt x="1892" y="771"/>
                  <a:pt x="1892" y="771"/>
                  <a:pt x="1892" y="771"/>
                </a:cubicBezTo>
                <a:cubicBezTo>
                  <a:pt x="1970" y="774"/>
                  <a:pt x="1970" y="774"/>
                  <a:pt x="1970" y="774"/>
                </a:cubicBezTo>
                <a:cubicBezTo>
                  <a:pt x="2109" y="946"/>
                  <a:pt x="2185" y="1160"/>
                  <a:pt x="2186" y="1382"/>
                </a:cubicBezTo>
                <a:close/>
                <a:moveTo>
                  <a:pt x="1183" y="1413"/>
                </a:moveTo>
                <a:cubicBezTo>
                  <a:pt x="1201" y="1432"/>
                  <a:pt x="1231" y="1432"/>
                  <a:pt x="1249" y="1413"/>
                </a:cubicBezTo>
                <a:cubicBezTo>
                  <a:pt x="1344" y="1319"/>
                  <a:pt x="1344" y="1319"/>
                  <a:pt x="1344" y="1319"/>
                </a:cubicBezTo>
                <a:cubicBezTo>
                  <a:pt x="1353" y="1338"/>
                  <a:pt x="1358" y="1359"/>
                  <a:pt x="1358" y="1380"/>
                </a:cubicBezTo>
                <a:cubicBezTo>
                  <a:pt x="1358" y="1458"/>
                  <a:pt x="1295" y="1521"/>
                  <a:pt x="1216" y="1521"/>
                </a:cubicBezTo>
                <a:cubicBezTo>
                  <a:pt x="1138" y="1521"/>
                  <a:pt x="1074" y="1458"/>
                  <a:pt x="1074" y="1380"/>
                </a:cubicBezTo>
                <a:cubicBezTo>
                  <a:pt x="1074" y="1301"/>
                  <a:pt x="1138" y="1238"/>
                  <a:pt x="1216" y="1238"/>
                </a:cubicBezTo>
                <a:cubicBezTo>
                  <a:pt x="1237" y="1238"/>
                  <a:pt x="1258" y="1243"/>
                  <a:pt x="1277" y="1252"/>
                </a:cubicBezTo>
                <a:cubicBezTo>
                  <a:pt x="1183" y="1347"/>
                  <a:pt x="1183" y="1347"/>
                  <a:pt x="1183" y="1347"/>
                </a:cubicBezTo>
                <a:cubicBezTo>
                  <a:pt x="1164" y="1365"/>
                  <a:pt x="1164" y="1395"/>
                  <a:pt x="1183" y="1413"/>
                </a:cubicBezTo>
                <a:close/>
                <a:moveTo>
                  <a:pt x="1346" y="1183"/>
                </a:moveTo>
                <a:cubicBezTo>
                  <a:pt x="1237" y="1110"/>
                  <a:pt x="1091" y="1140"/>
                  <a:pt x="1019" y="1249"/>
                </a:cubicBezTo>
                <a:cubicBezTo>
                  <a:pt x="947" y="1358"/>
                  <a:pt x="976" y="1505"/>
                  <a:pt x="1085" y="1577"/>
                </a:cubicBezTo>
                <a:cubicBezTo>
                  <a:pt x="1194" y="1649"/>
                  <a:pt x="1341" y="1619"/>
                  <a:pt x="1413" y="1510"/>
                </a:cubicBezTo>
                <a:cubicBezTo>
                  <a:pt x="1465" y="1431"/>
                  <a:pt x="1465" y="1328"/>
                  <a:pt x="1413" y="1249"/>
                </a:cubicBezTo>
                <a:cubicBezTo>
                  <a:pt x="1637" y="1025"/>
                  <a:pt x="1637" y="1025"/>
                  <a:pt x="1637" y="1025"/>
                </a:cubicBezTo>
                <a:cubicBezTo>
                  <a:pt x="1833" y="1258"/>
                  <a:pt x="1804" y="1607"/>
                  <a:pt x="1570" y="1803"/>
                </a:cubicBezTo>
                <a:cubicBezTo>
                  <a:pt x="1337" y="2000"/>
                  <a:pt x="989" y="1970"/>
                  <a:pt x="792" y="1736"/>
                </a:cubicBezTo>
                <a:cubicBezTo>
                  <a:pt x="596" y="1503"/>
                  <a:pt x="626" y="1155"/>
                  <a:pt x="859" y="958"/>
                </a:cubicBezTo>
                <a:cubicBezTo>
                  <a:pt x="1064" y="785"/>
                  <a:pt x="1365" y="785"/>
                  <a:pt x="1570" y="958"/>
                </a:cubicBezTo>
                <a:lnTo>
                  <a:pt x="1346" y="1183"/>
                </a:lnTo>
                <a:close/>
                <a:moveTo>
                  <a:pt x="1921" y="675"/>
                </a:moveTo>
                <a:cubicBezTo>
                  <a:pt x="1914" y="473"/>
                  <a:pt x="1914" y="473"/>
                  <a:pt x="1914" y="473"/>
                </a:cubicBezTo>
                <a:cubicBezTo>
                  <a:pt x="2231" y="157"/>
                  <a:pt x="2231" y="157"/>
                  <a:pt x="2231" y="157"/>
                </a:cubicBezTo>
                <a:cubicBezTo>
                  <a:pt x="2236" y="314"/>
                  <a:pt x="2236" y="314"/>
                  <a:pt x="2236" y="314"/>
                </a:cubicBezTo>
                <a:cubicBezTo>
                  <a:pt x="2236" y="340"/>
                  <a:pt x="2257" y="361"/>
                  <a:pt x="2284" y="361"/>
                </a:cubicBezTo>
                <a:cubicBezTo>
                  <a:pt x="2441" y="367"/>
                  <a:pt x="2441" y="367"/>
                  <a:pt x="2441" y="367"/>
                </a:cubicBezTo>
                <a:cubicBezTo>
                  <a:pt x="2122" y="681"/>
                  <a:pt x="2122" y="681"/>
                  <a:pt x="2122" y="681"/>
                </a:cubicBezTo>
                <a:lnTo>
                  <a:pt x="1921" y="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DBFA1704-07B8-4ECD-8878-C52A880F066D}"/>
              </a:ext>
            </a:extLst>
          </p:cNvPr>
          <p:cNvGrpSpPr/>
          <p:nvPr/>
        </p:nvGrpSpPr>
        <p:grpSpPr>
          <a:xfrm>
            <a:off x="4169685" y="2071038"/>
            <a:ext cx="495344" cy="416387"/>
            <a:chOff x="-4318000" y="1128713"/>
            <a:chExt cx="5278438" cy="4437062"/>
          </a:xfrm>
          <a:solidFill>
            <a:schemeClr val="bg1"/>
          </a:solidFill>
        </p:grpSpPr>
        <p:sp>
          <p:nvSpPr>
            <p:cNvPr id="214" name="Freeform 107">
              <a:extLst>
                <a:ext uri="{FF2B5EF4-FFF2-40B4-BE49-F238E27FC236}">
                  <a16:creationId xmlns:a16="http://schemas.microsoft.com/office/drawing/2014/main" id="{75F3B19F-B5D9-4C26-B707-5527D325BB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318000" y="2778125"/>
              <a:ext cx="2794000" cy="2787650"/>
            </a:xfrm>
            <a:custGeom>
              <a:avLst/>
              <a:gdLst>
                <a:gd name="T0" fmla="*/ 1129 w 1298"/>
                <a:gd name="T1" fmla="*/ 490 h 1298"/>
                <a:gd name="T2" fmla="*/ 1189 w 1298"/>
                <a:gd name="T3" fmla="*/ 331 h 1298"/>
                <a:gd name="T4" fmla="*/ 1029 w 1298"/>
                <a:gd name="T5" fmla="*/ 108 h 1298"/>
                <a:gd name="T6" fmla="*/ 877 w 1298"/>
                <a:gd name="T7" fmla="*/ 197 h 1298"/>
                <a:gd name="T8" fmla="*/ 809 w 1298"/>
                <a:gd name="T9" fmla="*/ 45 h 1298"/>
                <a:gd name="T10" fmla="*/ 537 w 1298"/>
                <a:gd name="T11" fmla="*/ 0 h 1298"/>
                <a:gd name="T12" fmla="*/ 492 w 1298"/>
                <a:gd name="T13" fmla="*/ 175 h 1298"/>
                <a:gd name="T14" fmla="*/ 334 w 1298"/>
                <a:gd name="T15" fmla="*/ 110 h 1298"/>
                <a:gd name="T16" fmla="*/ 111 w 1298"/>
                <a:gd name="T17" fmla="*/ 270 h 1298"/>
                <a:gd name="T18" fmla="*/ 205 w 1298"/>
                <a:gd name="T19" fmla="*/ 426 h 1298"/>
                <a:gd name="T20" fmla="*/ 45 w 1298"/>
                <a:gd name="T21" fmla="*/ 490 h 1298"/>
                <a:gd name="T22" fmla="*/ 0 w 1298"/>
                <a:gd name="T23" fmla="*/ 761 h 1298"/>
                <a:gd name="T24" fmla="*/ 178 w 1298"/>
                <a:gd name="T25" fmla="*/ 806 h 1298"/>
                <a:gd name="T26" fmla="*/ 111 w 1298"/>
                <a:gd name="T27" fmla="*/ 965 h 1298"/>
                <a:gd name="T28" fmla="*/ 272 w 1298"/>
                <a:gd name="T29" fmla="*/ 1188 h 1298"/>
                <a:gd name="T30" fmla="*/ 427 w 1298"/>
                <a:gd name="T31" fmla="*/ 1096 h 1298"/>
                <a:gd name="T32" fmla="*/ 492 w 1298"/>
                <a:gd name="T33" fmla="*/ 1253 h 1298"/>
                <a:gd name="T34" fmla="*/ 763 w 1298"/>
                <a:gd name="T35" fmla="*/ 1298 h 1298"/>
                <a:gd name="T36" fmla="*/ 808 w 1298"/>
                <a:gd name="T37" fmla="*/ 1126 h 1298"/>
                <a:gd name="T38" fmla="*/ 965 w 1298"/>
                <a:gd name="T39" fmla="*/ 1187 h 1298"/>
                <a:gd name="T40" fmla="*/ 1188 w 1298"/>
                <a:gd name="T41" fmla="*/ 1027 h 1298"/>
                <a:gd name="T42" fmla="*/ 1099 w 1298"/>
                <a:gd name="T43" fmla="*/ 875 h 1298"/>
                <a:gd name="T44" fmla="*/ 1253 w 1298"/>
                <a:gd name="T45" fmla="*/ 806 h 1298"/>
                <a:gd name="T46" fmla="*/ 1297 w 1298"/>
                <a:gd name="T47" fmla="*/ 535 h 1298"/>
                <a:gd name="T48" fmla="*/ 1210 w 1298"/>
                <a:gd name="T49" fmla="*/ 717 h 1298"/>
                <a:gd name="T50" fmla="*/ 1051 w 1298"/>
                <a:gd name="T51" fmla="*/ 750 h 1298"/>
                <a:gd name="T52" fmla="*/ 1013 w 1298"/>
                <a:gd name="T53" fmla="*/ 914 h 1298"/>
                <a:gd name="T54" fmla="*/ 996 w 1298"/>
                <a:gd name="T55" fmla="*/ 1092 h 1298"/>
                <a:gd name="T56" fmla="*/ 861 w 1298"/>
                <a:gd name="T57" fmla="*/ 1003 h 1298"/>
                <a:gd name="T58" fmla="*/ 718 w 1298"/>
                <a:gd name="T59" fmla="*/ 1092 h 1298"/>
                <a:gd name="T60" fmla="*/ 581 w 1298"/>
                <a:gd name="T61" fmla="*/ 1209 h 1298"/>
                <a:gd name="T62" fmla="*/ 548 w 1298"/>
                <a:gd name="T63" fmla="*/ 1046 h 1298"/>
                <a:gd name="T64" fmla="*/ 387 w 1298"/>
                <a:gd name="T65" fmla="*/ 1008 h 1298"/>
                <a:gd name="T66" fmla="*/ 205 w 1298"/>
                <a:gd name="T67" fmla="*/ 996 h 1298"/>
                <a:gd name="T68" fmla="*/ 297 w 1298"/>
                <a:gd name="T69" fmla="*/ 857 h 1298"/>
                <a:gd name="T70" fmla="*/ 207 w 1298"/>
                <a:gd name="T71" fmla="*/ 718 h 1298"/>
                <a:gd name="T72" fmla="*/ 90 w 1298"/>
                <a:gd name="T73" fmla="*/ 579 h 1298"/>
                <a:gd name="T74" fmla="*/ 256 w 1298"/>
                <a:gd name="T75" fmla="*/ 546 h 1298"/>
                <a:gd name="T76" fmla="*/ 289 w 1298"/>
                <a:gd name="T77" fmla="*/ 387 h 1298"/>
                <a:gd name="T78" fmla="*/ 303 w 1298"/>
                <a:gd name="T79" fmla="*/ 205 h 1298"/>
                <a:gd name="T80" fmla="*/ 442 w 1298"/>
                <a:gd name="T81" fmla="*/ 296 h 1298"/>
                <a:gd name="T82" fmla="*/ 581 w 1298"/>
                <a:gd name="T83" fmla="*/ 207 h 1298"/>
                <a:gd name="T84" fmla="*/ 719 w 1298"/>
                <a:gd name="T85" fmla="*/ 89 h 1298"/>
                <a:gd name="T86" fmla="*/ 752 w 1298"/>
                <a:gd name="T87" fmla="*/ 250 h 1298"/>
                <a:gd name="T88" fmla="*/ 915 w 1298"/>
                <a:gd name="T89" fmla="*/ 288 h 1298"/>
                <a:gd name="T90" fmla="*/ 1094 w 1298"/>
                <a:gd name="T91" fmla="*/ 303 h 1298"/>
                <a:gd name="T92" fmla="*/ 1007 w 1298"/>
                <a:gd name="T93" fmla="*/ 438 h 1298"/>
                <a:gd name="T94" fmla="*/ 1096 w 1298"/>
                <a:gd name="T95" fmla="*/ 581 h 1298"/>
                <a:gd name="T96" fmla="*/ 1210 w 1298"/>
                <a:gd name="T97" fmla="*/ 717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98" h="1298">
                  <a:moveTo>
                    <a:pt x="1254" y="490"/>
                  </a:moveTo>
                  <a:cubicBezTo>
                    <a:pt x="1129" y="490"/>
                    <a:pt x="1129" y="490"/>
                    <a:pt x="1129" y="490"/>
                  </a:cubicBezTo>
                  <a:cubicBezTo>
                    <a:pt x="1121" y="466"/>
                    <a:pt x="1112" y="443"/>
                    <a:pt x="1100" y="421"/>
                  </a:cubicBezTo>
                  <a:cubicBezTo>
                    <a:pt x="1189" y="331"/>
                    <a:pt x="1189" y="331"/>
                    <a:pt x="1189" y="331"/>
                  </a:cubicBezTo>
                  <a:cubicBezTo>
                    <a:pt x="1207" y="314"/>
                    <a:pt x="1207" y="286"/>
                    <a:pt x="1189" y="269"/>
                  </a:cubicBezTo>
                  <a:cubicBezTo>
                    <a:pt x="1029" y="108"/>
                    <a:pt x="1029" y="108"/>
                    <a:pt x="1029" y="108"/>
                  </a:cubicBezTo>
                  <a:cubicBezTo>
                    <a:pt x="1012" y="91"/>
                    <a:pt x="984" y="91"/>
                    <a:pt x="966" y="108"/>
                  </a:cubicBezTo>
                  <a:cubicBezTo>
                    <a:pt x="877" y="197"/>
                    <a:pt x="877" y="197"/>
                    <a:pt x="877" y="197"/>
                  </a:cubicBezTo>
                  <a:cubicBezTo>
                    <a:pt x="855" y="187"/>
                    <a:pt x="832" y="177"/>
                    <a:pt x="809" y="170"/>
                  </a:cubicBezTo>
                  <a:cubicBezTo>
                    <a:pt x="809" y="45"/>
                    <a:pt x="809" y="45"/>
                    <a:pt x="809" y="45"/>
                  </a:cubicBezTo>
                  <a:cubicBezTo>
                    <a:pt x="809" y="20"/>
                    <a:pt x="789" y="0"/>
                    <a:pt x="765" y="0"/>
                  </a:cubicBezTo>
                  <a:cubicBezTo>
                    <a:pt x="537" y="0"/>
                    <a:pt x="537" y="0"/>
                    <a:pt x="537" y="0"/>
                  </a:cubicBezTo>
                  <a:cubicBezTo>
                    <a:pt x="512" y="0"/>
                    <a:pt x="492" y="20"/>
                    <a:pt x="492" y="45"/>
                  </a:cubicBezTo>
                  <a:cubicBezTo>
                    <a:pt x="492" y="175"/>
                    <a:pt x="492" y="175"/>
                    <a:pt x="492" y="175"/>
                  </a:cubicBezTo>
                  <a:cubicBezTo>
                    <a:pt x="470" y="182"/>
                    <a:pt x="448" y="192"/>
                    <a:pt x="427" y="202"/>
                  </a:cubicBezTo>
                  <a:cubicBezTo>
                    <a:pt x="334" y="110"/>
                    <a:pt x="334" y="110"/>
                    <a:pt x="334" y="110"/>
                  </a:cubicBezTo>
                  <a:cubicBezTo>
                    <a:pt x="317" y="93"/>
                    <a:pt x="289" y="93"/>
                    <a:pt x="271" y="11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94" y="287"/>
                    <a:pt x="94" y="315"/>
                    <a:pt x="111" y="333"/>
                  </a:cubicBezTo>
                  <a:cubicBezTo>
                    <a:pt x="205" y="426"/>
                    <a:pt x="205" y="426"/>
                    <a:pt x="205" y="426"/>
                  </a:cubicBezTo>
                  <a:cubicBezTo>
                    <a:pt x="194" y="447"/>
                    <a:pt x="186" y="468"/>
                    <a:pt x="178" y="490"/>
                  </a:cubicBezTo>
                  <a:cubicBezTo>
                    <a:pt x="45" y="490"/>
                    <a:pt x="45" y="490"/>
                    <a:pt x="45" y="490"/>
                  </a:cubicBezTo>
                  <a:cubicBezTo>
                    <a:pt x="20" y="490"/>
                    <a:pt x="0" y="510"/>
                    <a:pt x="0" y="535"/>
                  </a:cubicBezTo>
                  <a:cubicBezTo>
                    <a:pt x="0" y="761"/>
                    <a:pt x="0" y="761"/>
                    <a:pt x="0" y="761"/>
                  </a:cubicBezTo>
                  <a:cubicBezTo>
                    <a:pt x="0" y="786"/>
                    <a:pt x="20" y="806"/>
                    <a:pt x="45" y="806"/>
                  </a:cubicBezTo>
                  <a:cubicBezTo>
                    <a:pt x="178" y="806"/>
                    <a:pt x="178" y="806"/>
                    <a:pt x="178" y="806"/>
                  </a:cubicBezTo>
                  <a:cubicBezTo>
                    <a:pt x="185" y="828"/>
                    <a:pt x="194" y="849"/>
                    <a:pt x="204" y="870"/>
                  </a:cubicBezTo>
                  <a:cubicBezTo>
                    <a:pt x="111" y="965"/>
                    <a:pt x="111" y="965"/>
                    <a:pt x="111" y="965"/>
                  </a:cubicBezTo>
                  <a:cubicBezTo>
                    <a:pt x="94" y="982"/>
                    <a:pt x="94" y="1010"/>
                    <a:pt x="111" y="1027"/>
                  </a:cubicBezTo>
                  <a:cubicBezTo>
                    <a:pt x="272" y="1188"/>
                    <a:pt x="272" y="1188"/>
                    <a:pt x="272" y="1188"/>
                  </a:cubicBezTo>
                  <a:cubicBezTo>
                    <a:pt x="289" y="1205"/>
                    <a:pt x="317" y="1205"/>
                    <a:pt x="334" y="1188"/>
                  </a:cubicBezTo>
                  <a:cubicBezTo>
                    <a:pt x="427" y="1096"/>
                    <a:pt x="427" y="1096"/>
                    <a:pt x="427" y="1096"/>
                  </a:cubicBezTo>
                  <a:cubicBezTo>
                    <a:pt x="448" y="1106"/>
                    <a:pt x="470" y="1116"/>
                    <a:pt x="492" y="1123"/>
                  </a:cubicBezTo>
                  <a:cubicBezTo>
                    <a:pt x="492" y="1253"/>
                    <a:pt x="492" y="1253"/>
                    <a:pt x="492" y="1253"/>
                  </a:cubicBezTo>
                  <a:cubicBezTo>
                    <a:pt x="492" y="1278"/>
                    <a:pt x="512" y="1298"/>
                    <a:pt x="537" y="1298"/>
                  </a:cubicBezTo>
                  <a:cubicBezTo>
                    <a:pt x="763" y="1298"/>
                    <a:pt x="763" y="1298"/>
                    <a:pt x="763" y="1298"/>
                  </a:cubicBezTo>
                  <a:cubicBezTo>
                    <a:pt x="788" y="1298"/>
                    <a:pt x="808" y="1278"/>
                    <a:pt x="808" y="1253"/>
                  </a:cubicBezTo>
                  <a:cubicBezTo>
                    <a:pt x="808" y="1126"/>
                    <a:pt x="808" y="1126"/>
                    <a:pt x="808" y="1126"/>
                  </a:cubicBezTo>
                  <a:cubicBezTo>
                    <a:pt x="831" y="1118"/>
                    <a:pt x="854" y="1109"/>
                    <a:pt x="876" y="1098"/>
                  </a:cubicBezTo>
                  <a:cubicBezTo>
                    <a:pt x="965" y="1187"/>
                    <a:pt x="965" y="1187"/>
                    <a:pt x="965" y="1187"/>
                  </a:cubicBezTo>
                  <a:cubicBezTo>
                    <a:pt x="982" y="1205"/>
                    <a:pt x="1010" y="1205"/>
                    <a:pt x="1028" y="1187"/>
                  </a:cubicBezTo>
                  <a:cubicBezTo>
                    <a:pt x="1188" y="1027"/>
                    <a:pt x="1188" y="1027"/>
                    <a:pt x="1188" y="1027"/>
                  </a:cubicBezTo>
                  <a:cubicBezTo>
                    <a:pt x="1205" y="1010"/>
                    <a:pt x="1205" y="982"/>
                    <a:pt x="1188" y="964"/>
                  </a:cubicBezTo>
                  <a:cubicBezTo>
                    <a:pt x="1099" y="875"/>
                    <a:pt x="1099" y="875"/>
                    <a:pt x="1099" y="875"/>
                  </a:cubicBezTo>
                  <a:cubicBezTo>
                    <a:pt x="1110" y="853"/>
                    <a:pt x="1120" y="830"/>
                    <a:pt x="1128" y="806"/>
                  </a:cubicBezTo>
                  <a:cubicBezTo>
                    <a:pt x="1253" y="806"/>
                    <a:pt x="1253" y="806"/>
                    <a:pt x="1253" y="806"/>
                  </a:cubicBezTo>
                  <a:cubicBezTo>
                    <a:pt x="1278" y="806"/>
                    <a:pt x="1297" y="786"/>
                    <a:pt x="1297" y="761"/>
                  </a:cubicBezTo>
                  <a:cubicBezTo>
                    <a:pt x="1297" y="535"/>
                    <a:pt x="1297" y="535"/>
                    <a:pt x="1297" y="535"/>
                  </a:cubicBezTo>
                  <a:cubicBezTo>
                    <a:pt x="1298" y="510"/>
                    <a:pt x="1278" y="491"/>
                    <a:pt x="1254" y="490"/>
                  </a:cubicBezTo>
                  <a:close/>
                  <a:moveTo>
                    <a:pt x="1210" y="717"/>
                  </a:moveTo>
                  <a:cubicBezTo>
                    <a:pt x="1096" y="717"/>
                    <a:pt x="1096" y="717"/>
                    <a:pt x="1096" y="717"/>
                  </a:cubicBezTo>
                  <a:cubicBezTo>
                    <a:pt x="1075" y="716"/>
                    <a:pt x="1056" y="730"/>
                    <a:pt x="1051" y="750"/>
                  </a:cubicBezTo>
                  <a:cubicBezTo>
                    <a:pt x="1042" y="788"/>
                    <a:pt x="1027" y="825"/>
                    <a:pt x="1007" y="860"/>
                  </a:cubicBezTo>
                  <a:cubicBezTo>
                    <a:pt x="996" y="877"/>
                    <a:pt x="999" y="899"/>
                    <a:pt x="1013" y="914"/>
                  </a:cubicBezTo>
                  <a:cubicBezTo>
                    <a:pt x="1094" y="994"/>
                    <a:pt x="1094" y="994"/>
                    <a:pt x="1094" y="994"/>
                  </a:cubicBezTo>
                  <a:cubicBezTo>
                    <a:pt x="996" y="1092"/>
                    <a:pt x="996" y="1092"/>
                    <a:pt x="996" y="1092"/>
                  </a:cubicBezTo>
                  <a:cubicBezTo>
                    <a:pt x="915" y="1010"/>
                    <a:pt x="915" y="1010"/>
                    <a:pt x="915" y="1010"/>
                  </a:cubicBezTo>
                  <a:cubicBezTo>
                    <a:pt x="901" y="996"/>
                    <a:pt x="879" y="993"/>
                    <a:pt x="861" y="1003"/>
                  </a:cubicBezTo>
                  <a:cubicBezTo>
                    <a:pt x="827" y="1023"/>
                    <a:pt x="790" y="1038"/>
                    <a:pt x="752" y="1047"/>
                  </a:cubicBezTo>
                  <a:cubicBezTo>
                    <a:pt x="732" y="1052"/>
                    <a:pt x="718" y="1071"/>
                    <a:pt x="718" y="1092"/>
                  </a:cubicBezTo>
                  <a:cubicBezTo>
                    <a:pt x="718" y="1209"/>
                    <a:pt x="718" y="1209"/>
                    <a:pt x="718" y="1209"/>
                  </a:cubicBezTo>
                  <a:cubicBezTo>
                    <a:pt x="581" y="1209"/>
                    <a:pt x="581" y="1209"/>
                    <a:pt x="581" y="1209"/>
                  </a:cubicBezTo>
                  <a:cubicBezTo>
                    <a:pt x="581" y="1090"/>
                    <a:pt x="581" y="1090"/>
                    <a:pt x="581" y="1090"/>
                  </a:cubicBezTo>
                  <a:cubicBezTo>
                    <a:pt x="582" y="1069"/>
                    <a:pt x="568" y="1051"/>
                    <a:pt x="548" y="1046"/>
                  </a:cubicBezTo>
                  <a:cubicBezTo>
                    <a:pt x="510" y="1036"/>
                    <a:pt x="474" y="1021"/>
                    <a:pt x="441" y="1001"/>
                  </a:cubicBezTo>
                  <a:cubicBezTo>
                    <a:pt x="424" y="991"/>
                    <a:pt x="401" y="993"/>
                    <a:pt x="387" y="1008"/>
                  </a:cubicBezTo>
                  <a:cubicBezTo>
                    <a:pt x="302" y="1092"/>
                    <a:pt x="302" y="1092"/>
                    <a:pt x="302" y="1092"/>
                  </a:cubicBezTo>
                  <a:cubicBezTo>
                    <a:pt x="205" y="996"/>
                    <a:pt x="205" y="996"/>
                    <a:pt x="205" y="996"/>
                  </a:cubicBezTo>
                  <a:cubicBezTo>
                    <a:pt x="289" y="911"/>
                    <a:pt x="289" y="911"/>
                    <a:pt x="289" y="911"/>
                  </a:cubicBezTo>
                  <a:cubicBezTo>
                    <a:pt x="304" y="896"/>
                    <a:pt x="307" y="874"/>
                    <a:pt x="297" y="857"/>
                  </a:cubicBezTo>
                  <a:cubicBezTo>
                    <a:pt x="277" y="824"/>
                    <a:pt x="262" y="788"/>
                    <a:pt x="252" y="751"/>
                  </a:cubicBezTo>
                  <a:cubicBezTo>
                    <a:pt x="247" y="731"/>
                    <a:pt x="228" y="717"/>
                    <a:pt x="207" y="718"/>
                  </a:cubicBezTo>
                  <a:cubicBezTo>
                    <a:pt x="90" y="718"/>
                    <a:pt x="90" y="718"/>
                    <a:pt x="90" y="718"/>
                  </a:cubicBezTo>
                  <a:cubicBezTo>
                    <a:pt x="90" y="579"/>
                    <a:pt x="90" y="579"/>
                    <a:pt x="90" y="579"/>
                  </a:cubicBezTo>
                  <a:cubicBezTo>
                    <a:pt x="211" y="579"/>
                    <a:pt x="211" y="579"/>
                    <a:pt x="211" y="579"/>
                  </a:cubicBezTo>
                  <a:cubicBezTo>
                    <a:pt x="232" y="580"/>
                    <a:pt x="251" y="566"/>
                    <a:pt x="256" y="546"/>
                  </a:cubicBezTo>
                  <a:cubicBezTo>
                    <a:pt x="266" y="509"/>
                    <a:pt x="281" y="473"/>
                    <a:pt x="301" y="440"/>
                  </a:cubicBezTo>
                  <a:cubicBezTo>
                    <a:pt x="309" y="422"/>
                    <a:pt x="305" y="400"/>
                    <a:pt x="289" y="387"/>
                  </a:cubicBezTo>
                  <a:cubicBezTo>
                    <a:pt x="205" y="302"/>
                    <a:pt x="205" y="302"/>
                    <a:pt x="205" y="302"/>
                  </a:cubicBezTo>
                  <a:cubicBezTo>
                    <a:pt x="303" y="205"/>
                    <a:pt x="303" y="205"/>
                    <a:pt x="303" y="205"/>
                  </a:cubicBezTo>
                  <a:cubicBezTo>
                    <a:pt x="387" y="289"/>
                    <a:pt x="387" y="289"/>
                    <a:pt x="387" y="289"/>
                  </a:cubicBezTo>
                  <a:cubicBezTo>
                    <a:pt x="402" y="304"/>
                    <a:pt x="424" y="306"/>
                    <a:pt x="442" y="296"/>
                  </a:cubicBezTo>
                  <a:cubicBezTo>
                    <a:pt x="475" y="276"/>
                    <a:pt x="511" y="261"/>
                    <a:pt x="548" y="251"/>
                  </a:cubicBezTo>
                  <a:cubicBezTo>
                    <a:pt x="568" y="246"/>
                    <a:pt x="582" y="227"/>
                    <a:pt x="581" y="207"/>
                  </a:cubicBezTo>
                  <a:cubicBezTo>
                    <a:pt x="581" y="89"/>
                    <a:pt x="581" y="89"/>
                    <a:pt x="581" y="89"/>
                  </a:cubicBezTo>
                  <a:cubicBezTo>
                    <a:pt x="719" y="89"/>
                    <a:pt x="719" y="89"/>
                    <a:pt x="719" y="89"/>
                  </a:cubicBezTo>
                  <a:cubicBezTo>
                    <a:pt x="719" y="206"/>
                    <a:pt x="719" y="206"/>
                    <a:pt x="719" y="206"/>
                  </a:cubicBezTo>
                  <a:cubicBezTo>
                    <a:pt x="718" y="227"/>
                    <a:pt x="732" y="245"/>
                    <a:pt x="752" y="250"/>
                  </a:cubicBezTo>
                  <a:cubicBezTo>
                    <a:pt x="791" y="260"/>
                    <a:pt x="828" y="275"/>
                    <a:pt x="862" y="295"/>
                  </a:cubicBezTo>
                  <a:cubicBezTo>
                    <a:pt x="879" y="305"/>
                    <a:pt x="901" y="302"/>
                    <a:pt x="915" y="288"/>
                  </a:cubicBezTo>
                  <a:cubicBezTo>
                    <a:pt x="997" y="206"/>
                    <a:pt x="997" y="206"/>
                    <a:pt x="997" y="206"/>
                  </a:cubicBezTo>
                  <a:cubicBezTo>
                    <a:pt x="1094" y="303"/>
                    <a:pt x="1094" y="303"/>
                    <a:pt x="1094" y="303"/>
                  </a:cubicBezTo>
                  <a:cubicBezTo>
                    <a:pt x="1013" y="384"/>
                    <a:pt x="1013" y="384"/>
                    <a:pt x="1013" y="384"/>
                  </a:cubicBezTo>
                  <a:cubicBezTo>
                    <a:pt x="999" y="398"/>
                    <a:pt x="996" y="421"/>
                    <a:pt x="1007" y="438"/>
                  </a:cubicBezTo>
                  <a:cubicBezTo>
                    <a:pt x="1027" y="472"/>
                    <a:pt x="1042" y="509"/>
                    <a:pt x="1051" y="548"/>
                  </a:cubicBezTo>
                  <a:cubicBezTo>
                    <a:pt x="1056" y="568"/>
                    <a:pt x="1075" y="582"/>
                    <a:pt x="1096" y="581"/>
                  </a:cubicBezTo>
                  <a:cubicBezTo>
                    <a:pt x="1210" y="581"/>
                    <a:pt x="1210" y="581"/>
                    <a:pt x="1210" y="581"/>
                  </a:cubicBezTo>
                  <a:lnTo>
                    <a:pt x="1210" y="71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5" name="Freeform 108">
              <a:extLst>
                <a:ext uri="{FF2B5EF4-FFF2-40B4-BE49-F238E27FC236}">
                  <a16:creationId xmlns:a16="http://schemas.microsoft.com/office/drawing/2014/main" id="{468F2F10-4B52-45AA-954A-6DD17D8F42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4400" y="3640138"/>
              <a:ext cx="1071563" cy="1071563"/>
            </a:xfrm>
            <a:custGeom>
              <a:avLst/>
              <a:gdLst>
                <a:gd name="T0" fmla="*/ 249 w 498"/>
                <a:gd name="T1" fmla="*/ 0 h 499"/>
                <a:gd name="T2" fmla="*/ 0 w 498"/>
                <a:gd name="T3" fmla="*/ 249 h 499"/>
                <a:gd name="T4" fmla="*/ 249 w 498"/>
                <a:gd name="T5" fmla="*/ 499 h 499"/>
                <a:gd name="T6" fmla="*/ 498 w 498"/>
                <a:gd name="T7" fmla="*/ 249 h 499"/>
                <a:gd name="T8" fmla="*/ 249 w 498"/>
                <a:gd name="T9" fmla="*/ 0 h 499"/>
                <a:gd name="T10" fmla="*/ 249 w 498"/>
                <a:gd name="T11" fmla="*/ 408 h 499"/>
                <a:gd name="T12" fmla="*/ 249 w 498"/>
                <a:gd name="T13" fmla="*/ 410 h 499"/>
                <a:gd name="T14" fmla="*/ 89 w 498"/>
                <a:gd name="T15" fmla="*/ 249 h 499"/>
                <a:gd name="T16" fmla="*/ 249 w 498"/>
                <a:gd name="T17" fmla="*/ 89 h 499"/>
                <a:gd name="T18" fmla="*/ 409 w 498"/>
                <a:gd name="T19" fmla="*/ 249 h 499"/>
                <a:gd name="T20" fmla="*/ 249 w 498"/>
                <a:gd name="T21" fmla="*/ 40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8" h="499">
                  <a:moveTo>
                    <a:pt x="249" y="0"/>
                  </a:moveTo>
                  <a:cubicBezTo>
                    <a:pt x="111" y="0"/>
                    <a:pt x="0" y="112"/>
                    <a:pt x="0" y="249"/>
                  </a:cubicBezTo>
                  <a:cubicBezTo>
                    <a:pt x="0" y="387"/>
                    <a:pt x="111" y="499"/>
                    <a:pt x="249" y="499"/>
                  </a:cubicBezTo>
                  <a:cubicBezTo>
                    <a:pt x="387" y="499"/>
                    <a:pt x="498" y="387"/>
                    <a:pt x="498" y="249"/>
                  </a:cubicBezTo>
                  <a:cubicBezTo>
                    <a:pt x="498" y="112"/>
                    <a:pt x="387" y="0"/>
                    <a:pt x="249" y="0"/>
                  </a:cubicBezTo>
                  <a:close/>
                  <a:moveTo>
                    <a:pt x="249" y="408"/>
                  </a:moveTo>
                  <a:cubicBezTo>
                    <a:pt x="249" y="410"/>
                    <a:pt x="249" y="410"/>
                    <a:pt x="249" y="410"/>
                  </a:cubicBezTo>
                  <a:cubicBezTo>
                    <a:pt x="161" y="410"/>
                    <a:pt x="89" y="338"/>
                    <a:pt x="89" y="249"/>
                  </a:cubicBezTo>
                  <a:cubicBezTo>
                    <a:pt x="89" y="161"/>
                    <a:pt x="161" y="89"/>
                    <a:pt x="249" y="89"/>
                  </a:cubicBezTo>
                  <a:cubicBezTo>
                    <a:pt x="338" y="89"/>
                    <a:pt x="409" y="161"/>
                    <a:pt x="409" y="249"/>
                  </a:cubicBezTo>
                  <a:cubicBezTo>
                    <a:pt x="409" y="337"/>
                    <a:pt x="337" y="408"/>
                    <a:pt x="249" y="40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6" name="Freeform 109">
              <a:extLst>
                <a:ext uri="{FF2B5EF4-FFF2-40B4-BE49-F238E27FC236}">
                  <a16:creationId xmlns:a16="http://schemas.microsoft.com/office/drawing/2014/main" id="{F69458C0-71E6-4902-909D-8EB566C441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898650" y="1128713"/>
              <a:ext cx="2859088" cy="2841625"/>
            </a:xfrm>
            <a:custGeom>
              <a:avLst/>
              <a:gdLst>
                <a:gd name="T0" fmla="*/ 1323 w 1328"/>
                <a:gd name="T1" fmla="*/ 635 h 1323"/>
                <a:gd name="T2" fmla="*/ 1222 w 1328"/>
                <a:gd name="T3" fmla="*/ 381 h 1323"/>
                <a:gd name="T4" fmla="*/ 1055 w 1328"/>
                <a:gd name="T5" fmla="*/ 347 h 1323"/>
                <a:gd name="T6" fmla="*/ 1111 w 1328"/>
                <a:gd name="T7" fmla="*/ 179 h 1323"/>
                <a:gd name="T8" fmla="*/ 858 w 1328"/>
                <a:gd name="T9" fmla="*/ 69 h 1323"/>
                <a:gd name="T10" fmla="*/ 717 w 1328"/>
                <a:gd name="T11" fmla="*/ 164 h 1323"/>
                <a:gd name="T12" fmla="*/ 637 w 1328"/>
                <a:gd name="T13" fmla="*/ 5 h 1323"/>
                <a:gd name="T14" fmla="*/ 412 w 1328"/>
                <a:gd name="T15" fmla="*/ 54 h 1323"/>
                <a:gd name="T16" fmla="*/ 409 w 1328"/>
                <a:gd name="T17" fmla="*/ 234 h 1323"/>
                <a:gd name="T18" fmla="*/ 241 w 1328"/>
                <a:gd name="T19" fmla="*/ 204 h 1323"/>
                <a:gd name="T20" fmla="*/ 56 w 1328"/>
                <a:gd name="T21" fmla="*/ 409 h 1323"/>
                <a:gd name="T22" fmla="*/ 181 w 1328"/>
                <a:gd name="T23" fmla="*/ 542 h 1323"/>
                <a:gd name="T24" fmla="*/ 39 w 1328"/>
                <a:gd name="T25" fmla="*/ 639 h 1323"/>
                <a:gd name="T26" fmla="*/ 54 w 1328"/>
                <a:gd name="T27" fmla="*/ 914 h 1323"/>
                <a:gd name="T28" fmla="*/ 236 w 1328"/>
                <a:gd name="T29" fmla="*/ 920 h 1323"/>
                <a:gd name="T30" fmla="*/ 207 w 1328"/>
                <a:gd name="T31" fmla="*/ 1087 h 1323"/>
                <a:gd name="T32" fmla="*/ 411 w 1328"/>
                <a:gd name="T33" fmla="*/ 1271 h 1323"/>
                <a:gd name="T34" fmla="*/ 543 w 1328"/>
                <a:gd name="T35" fmla="*/ 1148 h 1323"/>
                <a:gd name="T36" fmla="*/ 641 w 1328"/>
                <a:gd name="T37" fmla="*/ 1288 h 1323"/>
                <a:gd name="T38" fmla="*/ 694 w 1328"/>
                <a:gd name="T39" fmla="*/ 1323 h 1323"/>
                <a:gd name="T40" fmla="*/ 946 w 1328"/>
                <a:gd name="T41" fmla="*/ 1221 h 1323"/>
                <a:gd name="T42" fmla="*/ 980 w 1328"/>
                <a:gd name="T43" fmla="*/ 1055 h 1323"/>
                <a:gd name="T44" fmla="*/ 1150 w 1328"/>
                <a:gd name="T45" fmla="*/ 1111 h 1323"/>
                <a:gd name="T46" fmla="*/ 1260 w 1328"/>
                <a:gd name="T47" fmla="*/ 858 h 1323"/>
                <a:gd name="T48" fmla="*/ 1153 w 1328"/>
                <a:gd name="T49" fmla="*/ 790 h 1323"/>
                <a:gd name="T50" fmla="*/ 1288 w 1328"/>
                <a:gd name="T51" fmla="*/ 689 h 1323"/>
                <a:gd name="T52" fmla="*/ 1115 w 1328"/>
                <a:gd name="T53" fmla="*/ 638 h 1323"/>
                <a:gd name="T54" fmla="*/ 1059 w 1328"/>
                <a:gd name="T55" fmla="*/ 796 h 1323"/>
                <a:gd name="T56" fmla="*/ 1173 w 1328"/>
                <a:gd name="T57" fmla="*/ 909 h 1323"/>
                <a:gd name="T58" fmla="*/ 1002 w 1328"/>
                <a:gd name="T59" fmla="*/ 963 h 1323"/>
                <a:gd name="T60" fmla="*/ 850 w 1328"/>
                <a:gd name="T61" fmla="*/ 1034 h 1323"/>
                <a:gd name="T62" fmla="*/ 851 w 1328"/>
                <a:gd name="T63" fmla="*/ 1197 h 1323"/>
                <a:gd name="T64" fmla="*/ 692 w 1328"/>
                <a:gd name="T65" fmla="*/ 1111 h 1323"/>
                <a:gd name="T66" fmla="*/ 537 w 1328"/>
                <a:gd name="T67" fmla="*/ 1055 h 1323"/>
                <a:gd name="T68" fmla="*/ 486 w 1328"/>
                <a:gd name="T69" fmla="*/ 1073 h 1323"/>
                <a:gd name="T70" fmla="*/ 305 w 1328"/>
                <a:gd name="T71" fmla="*/ 1099 h 1323"/>
                <a:gd name="T72" fmla="*/ 363 w 1328"/>
                <a:gd name="T73" fmla="*/ 942 h 1323"/>
                <a:gd name="T74" fmla="*/ 248 w 1328"/>
                <a:gd name="T75" fmla="*/ 825 h 1323"/>
                <a:gd name="T76" fmla="*/ 100 w 1328"/>
                <a:gd name="T77" fmla="*/ 717 h 1323"/>
                <a:gd name="T78" fmla="*/ 254 w 1328"/>
                <a:gd name="T79" fmla="*/ 649 h 1323"/>
                <a:gd name="T80" fmla="*/ 260 w 1328"/>
                <a:gd name="T81" fmla="*/ 485 h 1323"/>
                <a:gd name="T82" fmla="*/ 233 w 1328"/>
                <a:gd name="T83" fmla="*/ 304 h 1323"/>
                <a:gd name="T84" fmla="*/ 386 w 1328"/>
                <a:gd name="T85" fmla="*/ 363 h 1323"/>
                <a:gd name="T86" fmla="*/ 503 w 1328"/>
                <a:gd name="T87" fmla="*/ 247 h 1323"/>
                <a:gd name="T88" fmla="*/ 612 w 1328"/>
                <a:gd name="T89" fmla="*/ 102 h 1323"/>
                <a:gd name="T90" fmla="*/ 681 w 1328"/>
                <a:gd name="T91" fmla="*/ 251 h 1323"/>
                <a:gd name="T92" fmla="*/ 848 w 1328"/>
                <a:gd name="T93" fmla="*/ 253 h 1323"/>
                <a:gd name="T94" fmla="*/ 1026 w 1328"/>
                <a:gd name="T95" fmla="*/ 230 h 1323"/>
                <a:gd name="T96" fmla="*/ 970 w 1328"/>
                <a:gd name="T97" fmla="*/ 381 h 1323"/>
                <a:gd name="T98" fmla="*/ 1085 w 1328"/>
                <a:gd name="T99" fmla="*/ 502 h 1323"/>
                <a:gd name="T100" fmla="*/ 1226 w 1328"/>
                <a:gd name="T101" fmla="*/ 611 h 1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28" h="1323">
                  <a:moveTo>
                    <a:pt x="1323" y="637"/>
                  </a:moveTo>
                  <a:cubicBezTo>
                    <a:pt x="1323" y="636"/>
                    <a:pt x="1323" y="635"/>
                    <a:pt x="1323" y="635"/>
                  </a:cubicBezTo>
                  <a:cubicBezTo>
                    <a:pt x="1275" y="415"/>
                    <a:pt x="1275" y="415"/>
                    <a:pt x="1275" y="415"/>
                  </a:cubicBezTo>
                  <a:cubicBezTo>
                    <a:pt x="1269" y="391"/>
                    <a:pt x="1246" y="376"/>
                    <a:pt x="1222" y="381"/>
                  </a:cubicBezTo>
                  <a:cubicBezTo>
                    <a:pt x="1100" y="408"/>
                    <a:pt x="1100" y="408"/>
                    <a:pt x="1100" y="408"/>
                  </a:cubicBezTo>
                  <a:cubicBezTo>
                    <a:pt x="1086" y="386"/>
                    <a:pt x="1071" y="366"/>
                    <a:pt x="1055" y="347"/>
                  </a:cubicBezTo>
                  <a:cubicBezTo>
                    <a:pt x="1125" y="241"/>
                    <a:pt x="1125" y="241"/>
                    <a:pt x="1125" y="241"/>
                  </a:cubicBezTo>
                  <a:cubicBezTo>
                    <a:pt x="1138" y="220"/>
                    <a:pt x="1132" y="192"/>
                    <a:pt x="1111" y="179"/>
                  </a:cubicBezTo>
                  <a:cubicBezTo>
                    <a:pt x="920" y="56"/>
                    <a:pt x="920" y="56"/>
                    <a:pt x="920" y="56"/>
                  </a:cubicBezTo>
                  <a:cubicBezTo>
                    <a:pt x="899" y="43"/>
                    <a:pt x="872" y="49"/>
                    <a:pt x="858" y="69"/>
                  </a:cubicBezTo>
                  <a:cubicBezTo>
                    <a:pt x="790" y="176"/>
                    <a:pt x="790" y="176"/>
                    <a:pt x="790" y="176"/>
                  </a:cubicBezTo>
                  <a:cubicBezTo>
                    <a:pt x="766" y="170"/>
                    <a:pt x="742" y="166"/>
                    <a:pt x="717" y="164"/>
                  </a:cubicBezTo>
                  <a:cubicBezTo>
                    <a:pt x="690" y="39"/>
                    <a:pt x="690" y="39"/>
                    <a:pt x="690" y="39"/>
                  </a:cubicBezTo>
                  <a:cubicBezTo>
                    <a:pt x="684" y="15"/>
                    <a:pt x="661" y="0"/>
                    <a:pt x="637" y="5"/>
                  </a:cubicBezTo>
                  <a:cubicBezTo>
                    <a:pt x="636" y="6"/>
                    <a:pt x="635" y="6"/>
                    <a:pt x="635" y="6"/>
                  </a:cubicBezTo>
                  <a:cubicBezTo>
                    <a:pt x="412" y="54"/>
                    <a:pt x="412" y="54"/>
                    <a:pt x="412" y="54"/>
                  </a:cubicBezTo>
                  <a:cubicBezTo>
                    <a:pt x="388" y="60"/>
                    <a:pt x="373" y="83"/>
                    <a:pt x="378" y="107"/>
                  </a:cubicBezTo>
                  <a:cubicBezTo>
                    <a:pt x="409" y="234"/>
                    <a:pt x="409" y="234"/>
                    <a:pt x="409" y="234"/>
                  </a:cubicBezTo>
                  <a:cubicBezTo>
                    <a:pt x="389" y="246"/>
                    <a:pt x="370" y="260"/>
                    <a:pt x="351" y="275"/>
                  </a:cubicBezTo>
                  <a:cubicBezTo>
                    <a:pt x="241" y="204"/>
                    <a:pt x="241" y="204"/>
                    <a:pt x="241" y="204"/>
                  </a:cubicBezTo>
                  <a:cubicBezTo>
                    <a:pt x="221" y="191"/>
                    <a:pt x="193" y="197"/>
                    <a:pt x="180" y="218"/>
                  </a:cubicBezTo>
                  <a:cubicBezTo>
                    <a:pt x="56" y="409"/>
                    <a:pt x="56" y="409"/>
                    <a:pt x="56" y="409"/>
                  </a:cubicBezTo>
                  <a:cubicBezTo>
                    <a:pt x="43" y="430"/>
                    <a:pt x="49" y="457"/>
                    <a:pt x="69" y="470"/>
                  </a:cubicBezTo>
                  <a:cubicBezTo>
                    <a:pt x="181" y="542"/>
                    <a:pt x="181" y="542"/>
                    <a:pt x="181" y="542"/>
                  </a:cubicBezTo>
                  <a:cubicBezTo>
                    <a:pt x="175" y="564"/>
                    <a:pt x="171" y="587"/>
                    <a:pt x="169" y="610"/>
                  </a:cubicBezTo>
                  <a:cubicBezTo>
                    <a:pt x="39" y="639"/>
                    <a:pt x="39" y="639"/>
                    <a:pt x="39" y="639"/>
                  </a:cubicBezTo>
                  <a:cubicBezTo>
                    <a:pt x="15" y="644"/>
                    <a:pt x="0" y="668"/>
                    <a:pt x="5" y="692"/>
                  </a:cubicBezTo>
                  <a:cubicBezTo>
                    <a:pt x="54" y="914"/>
                    <a:pt x="54" y="914"/>
                    <a:pt x="54" y="914"/>
                  </a:cubicBezTo>
                  <a:cubicBezTo>
                    <a:pt x="59" y="938"/>
                    <a:pt x="83" y="953"/>
                    <a:pt x="107" y="948"/>
                  </a:cubicBezTo>
                  <a:cubicBezTo>
                    <a:pt x="236" y="920"/>
                    <a:pt x="236" y="920"/>
                    <a:pt x="236" y="920"/>
                  </a:cubicBezTo>
                  <a:cubicBezTo>
                    <a:pt x="249" y="940"/>
                    <a:pt x="263" y="958"/>
                    <a:pt x="279" y="976"/>
                  </a:cubicBezTo>
                  <a:cubicBezTo>
                    <a:pt x="207" y="1087"/>
                    <a:pt x="207" y="1087"/>
                    <a:pt x="207" y="1087"/>
                  </a:cubicBezTo>
                  <a:cubicBezTo>
                    <a:pt x="194" y="1108"/>
                    <a:pt x="200" y="1136"/>
                    <a:pt x="221" y="1149"/>
                  </a:cubicBezTo>
                  <a:cubicBezTo>
                    <a:pt x="411" y="1271"/>
                    <a:pt x="411" y="1271"/>
                    <a:pt x="411" y="1271"/>
                  </a:cubicBezTo>
                  <a:cubicBezTo>
                    <a:pt x="432" y="1285"/>
                    <a:pt x="459" y="1279"/>
                    <a:pt x="473" y="1258"/>
                  </a:cubicBezTo>
                  <a:cubicBezTo>
                    <a:pt x="543" y="1148"/>
                    <a:pt x="543" y="1148"/>
                    <a:pt x="543" y="1148"/>
                  </a:cubicBezTo>
                  <a:cubicBezTo>
                    <a:pt x="566" y="1154"/>
                    <a:pt x="589" y="1158"/>
                    <a:pt x="613" y="1161"/>
                  </a:cubicBezTo>
                  <a:cubicBezTo>
                    <a:pt x="641" y="1288"/>
                    <a:pt x="641" y="1288"/>
                    <a:pt x="641" y="1288"/>
                  </a:cubicBezTo>
                  <a:cubicBezTo>
                    <a:pt x="645" y="1309"/>
                    <a:pt x="664" y="1323"/>
                    <a:pt x="685" y="1323"/>
                  </a:cubicBezTo>
                  <a:cubicBezTo>
                    <a:pt x="694" y="1323"/>
                    <a:pt x="694" y="1323"/>
                    <a:pt x="694" y="1323"/>
                  </a:cubicBezTo>
                  <a:cubicBezTo>
                    <a:pt x="917" y="1275"/>
                    <a:pt x="917" y="1275"/>
                    <a:pt x="917" y="1275"/>
                  </a:cubicBezTo>
                  <a:cubicBezTo>
                    <a:pt x="940" y="1268"/>
                    <a:pt x="953" y="1244"/>
                    <a:pt x="946" y="1221"/>
                  </a:cubicBezTo>
                  <a:cubicBezTo>
                    <a:pt x="919" y="1096"/>
                    <a:pt x="919" y="1096"/>
                    <a:pt x="919" y="1096"/>
                  </a:cubicBezTo>
                  <a:cubicBezTo>
                    <a:pt x="940" y="1084"/>
                    <a:pt x="961" y="1070"/>
                    <a:pt x="980" y="1055"/>
                  </a:cubicBezTo>
                  <a:cubicBezTo>
                    <a:pt x="1088" y="1124"/>
                    <a:pt x="1088" y="1124"/>
                    <a:pt x="1088" y="1124"/>
                  </a:cubicBezTo>
                  <a:cubicBezTo>
                    <a:pt x="1109" y="1138"/>
                    <a:pt x="1136" y="1132"/>
                    <a:pt x="1150" y="1111"/>
                  </a:cubicBezTo>
                  <a:cubicBezTo>
                    <a:pt x="1272" y="920"/>
                    <a:pt x="1272" y="920"/>
                    <a:pt x="1272" y="920"/>
                  </a:cubicBezTo>
                  <a:cubicBezTo>
                    <a:pt x="1286" y="900"/>
                    <a:pt x="1280" y="872"/>
                    <a:pt x="1260" y="858"/>
                  </a:cubicBezTo>
                  <a:cubicBezTo>
                    <a:pt x="1259" y="858"/>
                    <a:pt x="1259" y="858"/>
                    <a:pt x="1258" y="857"/>
                  </a:cubicBezTo>
                  <a:cubicBezTo>
                    <a:pt x="1153" y="790"/>
                    <a:pt x="1153" y="790"/>
                    <a:pt x="1153" y="790"/>
                  </a:cubicBezTo>
                  <a:cubicBezTo>
                    <a:pt x="1159" y="765"/>
                    <a:pt x="1163" y="741"/>
                    <a:pt x="1166" y="716"/>
                  </a:cubicBezTo>
                  <a:cubicBezTo>
                    <a:pt x="1288" y="689"/>
                    <a:pt x="1288" y="689"/>
                    <a:pt x="1288" y="689"/>
                  </a:cubicBezTo>
                  <a:cubicBezTo>
                    <a:pt x="1312" y="684"/>
                    <a:pt x="1328" y="661"/>
                    <a:pt x="1323" y="637"/>
                  </a:cubicBezTo>
                  <a:close/>
                  <a:moveTo>
                    <a:pt x="1115" y="638"/>
                  </a:moveTo>
                  <a:cubicBezTo>
                    <a:pt x="1095" y="642"/>
                    <a:pt x="1081" y="659"/>
                    <a:pt x="1080" y="679"/>
                  </a:cubicBezTo>
                  <a:cubicBezTo>
                    <a:pt x="1079" y="719"/>
                    <a:pt x="1071" y="758"/>
                    <a:pt x="1059" y="796"/>
                  </a:cubicBezTo>
                  <a:cubicBezTo>
                    <a:pt x="1052" y="816"/>
                    <a:pt x="1060" y="837"/>
                    <a:pt x="1077" y="848"/>
                  </a:cubicBezTo>
                  <a:cubicBezTo>
                    <a:pt x="1173" y="909"/>
                    <a:pt x="1173" y="909"/>
                    <a:pt x="1173" y="909"/>
                  </a:cubicBezTo>
                  <a:cubicBezTo>
                    <a:pt x="1099" y="1025"/>
                    <a:pt x="1099" y="1025"/>
                    <a:pt x="1099" y="1025"/>
                  </a:cubicBezTo>
                  <a:cubicBezTo>
                    <a:pt x="1002" y="963"/>
                    <a:pt x="1002" y="963"/>
                    <a:pt x="1002" y="963"/>
                  </a:cubicBezTo>
                  <a:cubicBezTo>
                    <a:pt x="985" y="952"/>
                    <a:pt x="962" y="954"/>
                    <a:pt x="947" y="968"/>
                  </a:cubicBezTo>
                  <a:cubicBezTo>
                    <a:pt x="918" y="994"/>
                    <a:pt x="886" y="1017"/>
                    <a:pt x="850" y="1034"/>
                  </a:cubicBezTo>
                  <a:cubicBezTo>
                    <a:pt x="832" y="1043"/>
                    <a:pt x="822" y="1063"/>
                    <a:pt x="826" y="1083"/>
                  </a:cubicBezTo>
                  <a:cubicBezTo>
                    <a:pt x="851" y="1197"/>
                    <a:pt x="851" y="1197"/>
                    <a:pt x="851" y="1197"/>
                  </a:cubicBezTo>
                  <a:cubicBezTo>
                    <a:pt x="718" y="1227"/>
                    <a:pt x="718" y="1227"/>
                    <a:pt x="718" y="1227"/>
                  </a:cubicBezTo>
                  <a:cubicBezTo>
                    <a:pt x="692" y="1111"/>
                    <a:pt x="692" y="1111"/>
                    <a:pt x="692" y="1111"/>
                  </a:cubicBezTo>
                  <a:cubicBezTo>
                    <a:pt x="688" y="1091"/>
                    <a:pt x="671" y="1077"/>
                    <a:pt x="651" y="1076"/>
                  </a:cubicBezTo>
                  <a:cubicBezTo>
                    <a:pt x="612" y="1074"/>
                    <a:pt x="574" y="1067"/>
                    <a:pt x="537" y="1055"/>
                  </a:cubicBezTo>
                  <a:cubicBezTo>
                    <a:pt x="533" y="1053"/>
                    <a:pt x="528" y="1052"/>
                    <a:pt x="523" y="1052"/>
                  </a:cubicBezTo>
                  <a:cubicBezTo>
                    <a:pt x="508" y="1052"/>
                    <a:pt x="494" y="1060"/>
                    <a:pt x="486" y="1073"/>
                  </a:cubicBezTo>
                  <a:cubicBezTo>
                    <a:pt x="421" y="1173"/>
                    <a:pt x="421" y="1173"/>
                    <a:pt x="421" y="1173"/>
                  </a:cubicBezTo>
                  <a:cubicBezTo>
                    <a:pt x="305" y="1099"/>
                    <a:pt x="305" y="1099"/>
                    <a:pt x="305" y="1099"/>
                  </a:cubicBezTo>
                  <a:cubicBezTo>
                    <a:pt x="368" y="997"/>
                    <a:pt x="368" y="997"/>
                    <a:pt x="368" y="997"/>
                  </a:cubicBezTo>
                  <a:cubicBezTo>
                    <a:pt x="379" y="980"/>
                    <a:pt x="377" y="957"/>
                    <a:pt x="363" y="942"/>
                  </a:cubicBezTo>
                  <a:cubicBezTo>
                    <a:pt x="337" y="914"/>
                    <a:pt x="315" y="883"/>
                    <a:pt x="298" y="848"/>
                  </a:cubicBezTo>
                  <a:cubicBezTo>
                    <a:pt x="289" y="830"/>
                    <a:pt x="268" y="820"/>
                    <a:pt x="248" y="825"/>
                  </a:cubicBezTo>
                  <a:cubicBezTo>
                    <a:pt x="130" y="851"/>
                    <a:pt x="130" y="851"/>
                    <a:pt x="130" y="851"/>
                  </a:cubicBezTo>
                  <a:cubicBezTo>
                    <a:pt x="100" y="717"/>
                    <a:pt x="100" y="717"/>
                    <a:pt x="100" y="717"/>
                  </a:cubicBezTo>
                  <a:cubicBezTo>
                    <a:pt x="219" y="691"/>
                    <a:pt x="219" y="691"/>
                    <a:pt x="219" y="691"/>
                  </a:cubicBezTo>
                  <a:cubicBezTo>
                    <a:pt x="239" y="687"/>
                    <a:pt x="253" y="670"/>
                    <a:pt x="254" y="649"/>
                  </a:cubicBezTo>
                  <a:cubicBezTo>
                    <a:pt x="257" y="611"/>
                    <a:pt x="265" y="573"/>
                    <a:pt x="279" y="536"/>
                  </a:cubicBezTo>
                  <a:cubicBezTo>
                    <a:pt x="285" y="517"/>
                    <a:pt x="277" y="496"/>
                    <a:pt x="260" y="485"/>
                  </a:cubicBezTo>
                  <a:cubicBezTo>
                    <a:pt x="159" y="420"/>
                    <a:pt x="159" y="420"/>
                    <a:pt x="159" y="420"/>
                  </a:cubicBezTo>
                  <a:cubicBezTo>
                    <a:pt x="233" y="304"/>
                    <a:pt x="233" y="304"/>
                    <a:pt x="233" y="304"/>
                  </a:cubicBezTo>
                  <a:cubicBezTo>
                    <a:pt x="331" y="367"/>
                    <a:pt x="331" y="367"/>
                    <a:pt x="331" y="367"/>
                  </a:cubicBezTo>
                  <a:cubicBezTo>
                    <a:pt x="348" y="379"/>
                    <a:pt x="371" y="377"/>
                    <a:pt x="386" y="363"/>
                  </a:cubicBezTo>
                  <a:cubicBezTo>
                    <a:pt x="414" y="336"/>
                    <a:pt x="446" y="313"/>
                    <a:pt x="480" y="296"/>
                  </a:cubicBezTo>
                  <a:cubicBezTo>
                    <a:pt x="498" y="287"/>
                    <a:pt x="508" y="266"/>
                    <a:pt x="503" y="247"/>
                  </a:cubicBezTo>
                  <a:cubicBezTo>
                    <a:pt x="478" y="131"/>
                    <a:pt x="478" y="131"/>
                    <a:pt x="478" y="131"/>
                  </a:cubicBezTo>
                  <a:cubicBezTo>
                    <a:pt x="612" y="102"/>
                    <a:pt x="612" y="102"/>
                    <a:pt x="612" y="102"/>
                  </a:cubicBezTo>
                  <a:cubicBezTo>
                    <a:pt x="637" y="216"/>
                    <a:pt x="637" y="216"/>
                    <a:pt x="637" y="216"/>
                  </a:cubicBezTo>
                  <a:cubicBezTo>
                    <a:pt x="641" y="237"/>
                    <a:pt x="660" y="251"/>
                    <a:pt x="681" y="251"/>
                  </a:cubicBezTo>
                  <a:cubicBezTo>
                    <a:pt x="720" y="252"/>
                    <a:pt x="759" y="259"/>
                    <a:pt x="797" y="271"/>
                  </a:cubicBezTo>
                  <a:cubicBezTo>
                    <a:pt x="816" y="277"/>
                    <a:pt x="837" y="270"/>
                    <a:pt x="848" y="253"/>
                  </a:cubicBezTo>
                  <a:cubicBezTo>
                    <a:pt x="910" y="156"/>
                    <a:pt x="910" y="156"/>
                    <a:pt x="910" y="156"/>
                  </a:cubicBezTo>
                  <a:cubicBezTo>
                    <a:pt x="1026" y="230"/>
                    <a:pt x="1026" y="230"/>
                    <a:pt x="1026" y="230"/>
                  </a:cubicBezTo>
                  <a:cubicBezTo>
                    <a:pt x="964" y="326"/>
                    <a:pt x="964" y="326"/>
                    <a:pt x="964" y="326"/>
                  </a:cubicBezTo>
                  <a:cubicBezTo>
                    <a:pt x="953" y="343"/>
                    <a:pt x="955" y="366"/>
                    <a:pt x="970" y="381"/>
                  </a:cubicBezTo>
                  <a:cubicBezTo>
                    <a:pt x="996" y="410"/>
                    <a:pt x="1018" y="443"/>
                    <a:pt x="1036" y="478"/>
                  </a:cubicBezTo>
                  <a:cubicBezTo>
                    <a:pt x="1045" y="497"/>
                    <a:pt x="1065" y="506"/>
                    <a:pt x="1085" y="502"/>
                  </a:cubicBezTo>
                  <a:cubicBezTo>
                    <a:pt x="1196" y="478"/>
                    <a:pt x="1196" y="478"/>
                    <a:pt x="1196" y="478"/>
                  </a:cubicBezTo>
                  <a:cubicBezTo>
                    <a:pt x="1226" y="611"/>
                    <a:pt x="1226" y="611"/>
                    <a:pt x="1226" y="611"/>
                  </a:cubicBezTo>
                  <a:lnTo>
                    <a:pt x="1115" y="6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7" name="Freeform 110">
              <a:extLst>
                <a:ext uri="{FF2B5EF4-FFF2-40B4-BE49-F238E27FC236}">
                  <a16:creationId xmlns:a16="http://schemas.microsoft.com/office/drawing/2014/main" id="{8F0929C7-652D-4ECD-81D8-46261FF943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03300" y="2017713"/>
              <a:ext cx="1071563" cy="1071563"/>
            </a:xfrm>
            <a:custGeom>
              <a:avLst/>
              <a:gdLst>
                <a:gd name="T0" fmla="*/ 493 w 498"/>
                <a:gd name="T1" fmla="*/ 197 h 499"/>
                <a:gd name="T2" fmla="*/ 249 w 498"/>
                <a:gd name="T3" fmla="*/ 1 h 499"/>
                <a:gd name="T4" fmla="*/ 0 w 498"/>
                <a:gd name="T5" fmla="*/ 250 h 499"/>
                <a:gd name="T6" fmla="*/ 249 w 498"/>
                <a:gd name="T7" fmla="*/ 499 h 499"/>
                <a:gd name="T8" fmla="*/ 498 w 498"/>
                <a:gd name="T9" fmla="*/ 250 h 499"/>
                <a:gd name="T10" fmla="*/ 493 w 498"/>
                <a:gd name="T11" fmla="*/ 197 h 499"/>
                <a:gd name="T12" fmla="*/ 282 w 498"/>
                <a:gd name="T13" fmla="*/ 407 h 499"/>
                <a:gd name="T14" fmla="*/ 283 w 498"/>
                <a:gd name="T15" fmla="*/ 407 h 499"/>
                <a:gd name="T16" fmla="*/ 92 w 498"/>
                <a:gd name="T17" fmla="*/ 284 h 499"/>
                <a:gd name="T18" fmla="*/ 214 w 498"/>
                <a:gd name="T19" fmla="*/ 93 h 499"/>
                <a:gd name="T20" fmla="*/ 249 w 498"/>
                <a:gd name="T21" fmla="*/ 90 h 499"/>
                <a:gd name="T22" fmla="*/ 409 w 498"/>
                <a:gd name="T23" fmla="*/ 250 h 499"/>
                <a:gd name="T24" fmla="*/ 282 w 498"/>
                <a:gd name="T25" fmla="*/ 407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8" h="499">
                  <a:moveTo>
                    <a:pt x="493" y="197"/>
                  </a:moveTo>
                  <a:cubicBezTo>
                    <a:pt x="468" y="82"/>
                    <a:pt x="366" y="0"/>
                    <a:pt x="249" y="1"/>
                  </a:cubicBezTo>
                  <a:cubicBezTo>
                    <a:pt x="111" y="1"/>
                    <a:pt x="0" y="112"/>
                    <a:pt x="0" y="250"/>
                  </a:cubicBezTo>
                  <a:cubicBezTo>
                    <a:pt x="0" y="388"/>
                    <a:pt x="111" y="499"/>
                    <a:pt x="249" y="499"/>
                  </a:cubicBezTo>
                  <a:cubicBezTo>
                    <a:pt x="387" y="499"/>
                    <a:pt x="498" y="388"/>
                    <a:pt x="498" y="250"/>
                  </a:cubicBezTo>
                  <a:cubicBezTo>
                    <a:pt x="498" y="232"/>
                    <a:pt x="496" y="214"/>
                    <a:pt x="493" y="197"/>
                  </a:cubicBezTo>
                  <a:close/>
                  <a:moveTo>
                    <a:pt x="282" y="407"/>
                  </a:moveTo>
                  <a:cubicBezTo>
                    <a:pt x="283" y="407"/>
                    <a:pt x="283" y="407"/>
                    <a:pt x="283" y="407"/>
                  </a:cubicBezTo>
                  <a:cubicBezTo>
                    <a:pt x="197" y="424"/>
                    <a:pt x="112" y="370"/>
                    <a:pt x="92" y="284"/>
                  </a:cubicBezTo>
                  <a:cubicBezTo>
                    <a:pt x="73" y="198"/>
                    <a:pt x="128" y="112"/>
                    <a:pt x="214" y="93"/>
                  </a:cubicBezTo>
                  <a:cubicBezTo>
                    <a:pt x="226" y="91"/>
                    <a:pt x="237" y="90"/>
                    <a:pt x="249" y="90"/>
                  </a:cubicBezTo>
                  <a:cubicBezTo>
                    <a:pt x="337" y="90"/>
                    <a:pt x="409" y="161"/>
                    <a:pt x="409" y="250"/>
                  </a:cubicBezTo>
                  <a:cubicBezTo>
                    <a:pt x="409" y="325"/>
                    <a:pt x="356" y="391"/>
                    <a:pt x="282" y="40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FC579CF0-D816-4BB7-A72C-558308F502F9}"/>
              </a:ext>
            </a:extLst>
          </p:cNvPr>
          <p:cNvGrpSpPr/>
          <p:nvPr/>
        </p:nvGrpSpPr>
        <p:grpSpPr>
          <a:xfrm>
            <a:off x="5806949" y="1636483"/>
            <a:ext cx="478104" cy="369724"/>
            <a:chOff x="-6570662" y="1524001"/>
            <a:chExt cx="5294312" cy="4094161"/>
          </a:xfrm>
          <a:solidFill>
            <a:schemeClr val="bg1"/>
          </a:solidFill>
        </p:grpSpPr>
        <p:sp>
          <p:nvSpPr>
            <p:cNvPr id="222" name="Freeform 114">
              <a:extLst>
                <a:ext uri="{FF2B5EF4-FFF2-40B4-BE49-F238E27FC236}">
                  <a16:creationId xmlns:a16="http://schemas.microsoft.com/office/drawing/2014/main" id="{DCF018BE-5B10-4268-9D40-823987656C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570662" y="1524001"/>
              <a:ext cx="5294312" cy="3194050"/>
            </a:xfrm>
            <a:custGeom>
              <a:avLst/>
              <a:gdLst>
                <a:gd name="T0" fmla="*/ 2447 w 2460"/>
                <a:gd name="T1" fmla="*/ 981 h 1487"/>
                <a:gd name="T2" fmla="*/ 2432 w 2460"/>
                <a:gd name="T3" fmla="*/ 966 h 1487"/>
                <a:gd name="T4" fmla="*/ 2435 w 2460"/>
                <a:gd name="T5" fmla="*/ 966 h 1487"/>
                <a:gd name="T6" fmla="*/ 855 w 2460"/>
                <a:gd name="T7" fmla="*/ 7 h 1487"/>
                <a:gd name="T8" fmla="*/ 812 w 2460"/>
                <a:gd name="T9" fmla="*/ 7 h 1487"/>
                <a:gd name="T10" fmla="*/ 30 w 2460"/>
                <a:gd name="T11" fmla="*/ 425 h 1487"/>
                <a:gd name="T12" fmla="*/ 11 w 2460"/>
                <a:gd name="T13" fmla="*/ 482 h 1487"/>
                <a:gd name="T14" fmla="*/ 26 w 2460"/>
                <a:gd name="T15" fmla="*/ 499 h 1487"/>
                <a:gd name="T16" fmla="*/ 1608 w 2460"/>
                <a:gd name="T17" fmla="*/ 1481 h 1487"/>
                <a:gd name="T18" fmla="*/ 1631 w 2460"/>
                <a:gd name="T19" fmla="*/ 1487 h 1487"/>
                <a:gd name="T20" fmla="*/ 1652 w 2460"/>
                <a:gd name="T21" fmla="*/ 1482 h 1487"/>
                <a:gd name="T22" fmla="*/ 2432 w 2460"/>
                <a:gd name="T23" fmla="*/ 1040 h 1487"/>
                <a:gd name="T24" fmla="*/ 2447 w 2460"/>
                <a:gd name="T25" fmla="*/ 981 h 1487"/>
                <a:gd name="T26" fmla="*/ 1633 w 2460"/>
                <a:gd name="T27" fmla="*/ 1396 h 1487"/>
                <a:gd name="T28" fmla="*/ 136 w 2460"/>
                <a:gd name="T29" fmla="*/ 465 h 1487"/>
                <a:gd name="T30" fmla="*/ 832 w 2460"/>
                <a:gd name="T31" fmla="*/ 93 h 1487"/>
                <a:gd name="T32" fmla="*/ 2326 w 2460"/>
                <a:gd name="T33" fmla="*/ 1001 h 1487"/>
                <a:gd name="T34" fmla="*/ 1633 w 2460"/>
                <a:gd name="T35" fmla="*/ 1396 h 1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60" h="1487">
                  <a:moveTo>
                    <a:pt x="2447" y="981"/>
                  </a:moveTo>
                  <a:cubicBezTo>
                    <a:pt x="2444" y="975"/>
                    <a:pt x="2439" y="969"/>
                    <a:pt x="2432" y="966"/>
                  </a:cubicBezTo>
                  <a:cubicBezTo>
                    <a:pt x="2435" y="966"/>
                    <a:pt x="2435" y="966"/>
                    <a:pt x="2435" y="966"/>
                  </a:cubicBezTo>
                  <a:cubicBezTo>
                    <a:pt x="855" y="7"/>
                    <a:pt x="855" y="7"/>
                    <a:pt x="855" y="7"/>
                  </a:cubicBezTo>
                  <a:cubicBezTo>
                    <a:pt x="842" y="0"/>
                    <a:pt x="826" y="0"/>
                    <a:pt x="812" y="7"/>
                  </a:cubicBezTo>
                  <a:cubicBezTo>
                    <a:pt x="30" y="425"/>
                    <a:pt x="30" y="425"/>
                    <a:pt x="30" y="425"/>
                  </a:cubicBezTo>
                  <a:cubicBezTo>
                    <a:pt x="9" y="435"/>
                    <a:pt x="0" y="461"/>
                    <a:pt x="11" y="482"/>
                  </a:cubicBezTo>
                  <a:cubicBezTo>
                    <a:pt x="14" y="489"/>
                    <a:pt x="19" y="495"/>
                    <a:pt x="26" y="499"/>
                  </a:cubicBezTo>
                  <a:cubicBezTo>
                    <a:pt x="1608" y="1481"/>
                    <a:pt x="1608" y="1481"/>
                    <a:pt x="1608" y="1481"/>
                  </a:cubicBezTo>
                  <a:cubicBezTo>
                    <a:pt x="1615" y="1485"/>
                    <a:pt x="1622" y="1487"/>
                    <a:pt x="1631" y="1487"/>
                  </a:cubicBezTo>
                  <a:cubicBezTo>
                    <a:pt x="1638" y="1487"/>
                    <a:pt x="1645" y="1486"/>
                    <a:pt x="1652" y="1482"/>
                  </a:cubicBezTo>
                  <a:cubicBezTo>
                    <a:pt x="2432" y="1040"/>
                    <a:pt x="2432" y="1040"/>
                    <a:pt x="2432" y="1040"/>
                  </a:cubicBezTo>
                  <a:cubicBezTo>
                    <a:pt x="2453" y="1028"/>
                    <a:pt x="2460" y="1001"/>
                    <a:pt x="2447" y="981"/>
                  </a:cubicBezTo>
                  <a:close/>
                  <a:moveTo>
                    <a:pt x="1633" y="1396"/>
                  </a:moveTo>
                  <a:cubicBezTo>
                    <a:pt x="136" y="465"/>
                    <a:pt x="136" y="465"/>
                    <a:pt x="136" y="465"/>
                  </a:cubicBezTo>
                  <a:cubicBezTo>
                    <a:pt x="832" y="93"/>
                    <a:pt x="832" y="93"/>
                    <a:pt x="832" y="93"/>
                  </a:cubicBezTo>
                  <a:cubicBezTo>
                    <a:pt x="2326" y="1001"/>
                    <a:pt x="2326" y="1001"/>
                    <a:pt x="2326" y="1001"/>
                  </a:cubicBezTo>
                  <a:lnTo>
                    <a:pt x="1633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3" name="Freeform 115">
              <a:extLst>
                <a:ext uri="{FF2B5EF4-FFF2-40B4-BE49-F238E27FC236}">
                  <a16:creationId xmlns:a16="http://schemas.microsoft.com/office/drawing/2014/main" id="{4B82A9FE-34D6-43B0-8B4C-932BB6885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-6570662" y="2862263"/>
              <a:ext cx="5294312" cy="2306637"/>
            </a:xfrm>
            <a:custGeom>
              <a:avLst/>
              <a:gdLst>
                <a:gd name="T0" fmla="*/ 2448 w 2460"/>
                <a:gd name="T1" fmla="*/ 567 h 1074"/>
                <a:gd name="T2" fmla="*/ 2389 w 2460"/>
                <a:gd name="T3" fmla="*/ 551 h 1074"/>
                <a:gd name="T4" fmla="*/ 2392 w 2460"/>
                <a:gd name="T5" fmla="*/ 551 h 1074"/>
                <a:gd name="T6" fmla="*/ 1634 w 2460"/>
                <a:gd name="T7" fmla="*/ 981 h 1074"/>
                <a:gd name="T8" fmla="*/ 73 w 2460"/>
                <a:gd name="T9" fmla="*/ 12 h 1074"/>
                <a:gd name="T10" fmla="*/ 13 w 2460"/>
                <a:gd name="T11" fmla="*/ 26 h 1074"/>
                <a:gd name="T12" fmla="*/ 26 w 2460"/>
                <a:gd name="T13" fmla="*/ 85 h 1074"/>
                <a:gd name="T14" fmla="*/ 1608 w 2460"/>
                <a:gd name="T15" fmla="*/ 1067 h 1074"/>
                <a:gd name="T16" fmla="*/ 1631 w 2460"/>
                <a:gd name="T17" fmla="*/ 1074 h 1074"/>
                <a:gd name="T18" fmla="*/ 1652 w 2460"/>
                <a:gd name="T19" fmla="*/ 1068 h 1074"/>
                <a:gd name="T20" fmla="*/ 2432 w 2460"/>
                <a:gd name="T21" fmla="*/ 626 h 1074"/>
                <a:gd name="T22" fmla="*/ 2448 w 2460"/>
                <a:gd name="T23" fmla="*/ 567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60" h="1074">
                  <a:moveTo>
                    <a:pt x="2448" y="567"/>
                  </a:moveTo>
                  <a:cubicBezTo>
                    <a:pt x="2436" y="547"/>
                    <a:pt x="2410" y="539"/>
                    <a:pt x="2389" y="551"/>
                  </a:cubicBezTo>
                  <a:cubicBezTo>
                    <a:pt x="2392" y="551"/>
                    <a:pt x="2392" y="551"/>
                    <a:pt x="2392" y="551"/>
                  </a:cubicBezTo>
                  <a:cubicBezTo>
                    <a:pt x="1634" y="981"/>
                    <a:pt x="1634" y="981"/>
                    <a:pt x="1634" y="981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52" y="0"/>
                    <a:pt x="26" y="5"/>
                    <a:pt x="13" y="26"/>
                  </a:cubicBezTo>
                  <a:cubicBezTo>
                    <a:pt x="0" y="46"/>
                    <a:pt x="6" y="73"/>
                    <a:pt x="26" y="85"/>
                  </a:cubicBezTo>
                  <a:cubicBezTo>
                    <a:pt x="1608" y="1067"/>
                    <a:pt x="1608" y="1067"/>
                    <a:pt x="1608" y="1067"/>
                  </a:cubicBezTo>
                  <a:cubicBezTo>
                    <a:pt x="1615" y="1071"/>
                    <a:pt x="1622" y="1074"/>
                    <a:pt x="1631" y="1074"/>
                  </a:cubicBezTo>
                  <a:cubicBezTo>
                    <a:pt x="1638" y="1073"/>
                    <a:pt x="1645" y="1072"/>
                    <a:pt x="1652" y="1068"/>
                  </a:cubicBezTo>
                  <a:cubicBezTo>
                    <a:pt x="2432" y="626"/>
                    <a:pt x="2432" y="626"/>
                    <a:pt x="2432" y="626"/>
                  </a:cubicBezTo>
                  <a:cubicBezTo>
                    <a:pt x="2453" y="614"/>
                    <a:pt x="2460" y="588"/>
                    <a:pt x="2448" y="5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4" name="Freeform 116">
              <a:extLst>
                <a:ext uri="{FF2B5EF4-FFF2-40B4-BE49-F238E27FC236}">
                  <a16:creationId xmlns:a16="http://schemas.microsoft.com/office/drawing/2014/main" id="{46B7A72F-91C0-461F-B47B-C8CACC7287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6570662" y="3311525"/>
              <a:ext cx="5281612" cy="2306637"/>
            </a:xfrm>
            <a:custGeom>
              <a:avLst/>
              <a:gdLst>
                <a:gd name="T0" fmla="*/ 2439 w 2454"/>
                <a:gd name="T1" fmla="*/ 566 h 1074"/>
                <a:gd name="T2" fmla="*/ 2392 w 2454"/>
                <a:gd name="T3" fmla="*/ 552 h 1074"/>
                <a:gd name="T4" fmla="*/ 1631 w 2454"/>
                <a:gd name="T5" fmla="*/ 982 h 1074"/>
                <a:gd name="T6" fmla="*/ 73 w 2454"/>
                <a:gd name="T7" fmla="*/ 12 h 1074"/>
                <a:gd name="T8" fmla="*/ 13 w 2454"/>
                <a:gd name="T9" fmla="*/ 26 h 1074"/>
                <a:gd name="T10" fmla="*/ 26 w 2454"/>
                <a:gd name="T11" fmla="*/ 86 h 1074"/>
                <a:gd name="T12" fmla="*/ 1608 w 2454"/>
                <a:gd name="T13" fmla="*/ 1068 h 1074"/>
                <a:gd name="T14" fmla="*/ 1631 w 2454"/>
                <a:gd name="T15" fmla="*/ 1074 h 1074"/>
                <a:gd name="T16" fmla="*/ 1652 w 2454"/>
                <a:gd name="T17" fmla="*/ 1069 h 1074"/>
                <a:gd name="T18" fmla="*/ 2432 w 2454"/>
                <a:gd name="T19" fmla="*/ 626 h 1074"/>
                <a:gd name="T20" fmla="*/ 2439 w 2454"/>
                <a:gd name="T21" fmla="*/ 566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54" h="1074">
                  <a:moveTo>
                    <a:pt x="2439" y="566"/>
                  </a:moveTo>
                  <a:cubicBezTo>
                    <a:pt x="2428" y="552"/>
                    <a:pt x="2409" y="546"/>
                    <a:pt x="2392" y="552"/>
                  </a:cubicBezTo>
                  <a:cubicBezTo>
                    <a:pt x="1631" y="982"/>
                    <a:pt x="1631" y="982"/>
                    <a:pt x="1631" y="982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52" y="0"/>
                    <a:pt x="26" y="6"/>
                    <a:pt x="13" y="26"/>
                  </a:cubicBezTo>
                  <a:cubicBezTo>
                    <a:pt x="0" y="46"/>
                    <a:pt x="6" y="73"/>
                    <a:pt x="26" y="86"/>
                  </a:cubicBezTo>
                  <a:cubicBezTo>
                    <a:pt x="1608" y="1068"/>
                    <a:pt x="1608" y="1068"/>
                    <a:pt x="1608" y="1068"/>
                  </a:cubicBezTo>
                  <a:cubicBezTo>
                    <a:pt x="1615" y="1072"/>
                    <a:pt x="1622" y="1074"/>
                    <a:pt x="1631" y="1074"/>
                  </a:cubicBezTo>
                  <a:cubicBezTo>
                    <a:pt x="1638" y="1074"/>
                    <a:pt x="1645" y="1072"/>
                    <a:pt x="1652" y="1069"/>
                  </a:cubicBezTo>
                  <a:cubicBezTo>
                    <a:pt x="2432" y="626"/>
                    <a:pt x="2432" y="626"/>
                    <a:pt x="2432" y="626"/>
                  </a:cubicBezTo>
                  <a:cubicBezTo>
                    <a:pt x="2451" y="611"/>
                    <a:pt x="2454" y="584"/>
                    <a:pt x="2439" y="5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5" name="Freeform 117">
              <a:extLst>
                <a:ext uri="{FF2B5EF4-FFF2-40B4-BE49-F238E27FC236}">
                  <a16:creationId xmlns:a16="http://schemas.microsoft.com/office/drawing/2014/main" id="{94A35F47-A6C0-4F20-AAB0-5638D7B1EC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479925" y="2581275"/>
              <a:ext cx="1120775" cy="1041400"/>
            </a:xfrm>
            <a:custGeom>
              <a:avLst/>
              <a:gdLst>
                <a:gd name="T0" fmla="*/ 507 w 521"/>
                <a:gd name="T1" fmla="*/ 21 h 485"/>
                <a:gd name="T2" fmla="*/ 446 w 521"/>
                <a:gd name="T3" fmla="*/ 15 h 485"/>
                <a:gd name="T4" fmla="*/ 443 w 521"/>
                <a:gd name="T5" fmla="*/ 18 h 485"/>
                <a:gd name="T6" fmla="*/ 397 w 521"/>
                <a:gd name="T7" fmla="*/ 61 h 485"/>
                <a:gd name="T8" fmla="*/ 349 w 521"/>
                <a:gd name="T9" fmla="*/ 29 h 485"/>
                <a:gd name="T10" fmla="*/ 275 w 521"/>
                <a:gd name="T11" fmla="*/ 17 h 485"/>
                <a:gd name="T12" fmla="*/ 215 w 521"/>
                <a:gd name="T13" fmla="*/ 44 h 485"/>
                <a:gd name="T14" fmla="*/ 183 w 521"/>
                <a:gd name="T15" fmla="*/ 101 h 485"/>
                <a:gd name="T16" fmla="*/ 190 w 521"/>
                <a:gd name="T17" fmla="*/ 171 h 485"/>
                <a:gd name="T18" fmla="*/ 213 w 521"/>
                <a:gd name="T19" fmla="*/ 225 h 485"/>
                <a:gd name="T20" fmla="*/ 127 w 521"/>
                <a:gd name="T21" fmla="*/ 302 h 485"/>
                <a:gd name="T22" fmla="*/ 124 w 521"/>
                <a:gd name="T23" fmla="*/ 293 h 485"/>
                <a:gd name="T24" fmla="*/ 130 w 521"/>
                <a:gd name="T25" fmla="*/ 232 h 485"/>
                <a:gd name="T26" fmla="*/ 136 w 521"/>
                <a:gd name="T27" fmla="*/ 203 h 485"/>
                <a:gd name="T28" fmla="*/ 125 w 521"/>
                <a:gd name="T29" fmla="*/ 177 h 485"/>
                <a:gd name="T30" fmla="*/ 94 w 521"/>
                <a:gd name="T31" fmla="*/ 161 h 485"/>
                <a:gd name="T32" fmla="*/ 62 w 521"/>
                <a:gd name="T33" fmla="*/ 173 h 485"/>
                <a:gd name="T34" fmla="*/ 35 w 521"/>
                <a:gd name="T35" fmla="*/ 224 h 485"/>
                <a:gd name="T36" fmla="*/ 43 w 521"/>
                <a:gd name="T37" fmla="*/ 300 h 485"/>
                <a:gd name="T38" fmla="*/ 69 w 521"/>
                <a:gd name="T39" fmla="*/ 352 h 485"/>
                <a:gd name="T40" fmla="*/ 19 w 521"/>
                <a:gd name="T41" fmla="*/ 395 h 485"/>
                <a:gd name="T42" fmla="*/ 16 w 521"/>
                <a:gd name="T43" fmla="*/ 456 h 485"/>
                <a:gd name="T44" fmla="*/ 48 w 521"/>
                <a:gd name="T45" fmla="*/ 470 h 485"/>
                <a:gd name="T46" fmla="*/ 47 w 521"/>
                <a:gd name="T47" fmla="*/ 472 h 485"/>
                <a:gd name="T48" fmla="*/ 76 w 521"/>
                <a:gd name="T49" fmla="*/ 461 h 485"/>
                <a:gd name="T50" fmla="*/ 125 w 521"/>
                <a:gd name="T51" fmla="*/ 418 h 485"/>
                <a:gd name="T52" fmla="*/ 179 w 521"/>
                <a:gd name="T53" fmla="*/ 456 h 485"/>
                <a:gd name="T54" fmla="*/ 332 w 521"/>
                <a:gd name="T55" fmla="*/ 437 h 485"/>
                <a:gd name="T56" fmla="*/ 361 w 521"/>
                <a:gd name="T57" fmla="*/ 389 h 485"/>
                <a:gd name="T58" fmla="*/ 358 w 521"/>
                <a:gd name="T59" fmla="*/ 325 h 485"/>
                <a:gd name="T60" fmla="*/ 325 w 521"/>
                <a:gd name="T61" fmla="*/ 243 h 485"/>
                <a:gd name="T62" fmla="*/ 325 w 521"/>
                <a:gd name="T63" fmla="*/ 241 h 485"/>
                <a:gd name="T64" fmla="*/ 396 w 521"/>
                <a:gd name="T65" fmla="*/ 176 h 485"/>
                <a:gd name="T66" fmla="*/ 396 w 521"/>
                <a:gd name="T67" fmla="*/ 212 h 485"/>
                <a:gd name="T68" fmla="*/ 393 w 521"/>
                <a:gd name="T69" fmla="*/ 251 h 485"/>
                <a:gd name="T70" fmla="*/ 405 w 521"/>
                <a:gd name="T71" fmla="*/ 279 h 485"/>
                <a:gd name="T72" fmla="*/ 438 w 521"/>
                <a:gd name="T73" fmla="*/ 298 h 485"/>
                <a:gd name="T74" fmla="*/ 469 w 521"/>
                <a:gd name="T75" fmla="*/ 287 h 485"/>
                <a:gd name="T76" fmla="*/ 488 w 521"/>
                <a:gd name="T77" fmla="*/ 255 h 485"/>
                <a:gd name="T78" fmla="*/ 488 w 521"/>
                <a:gd name="T79" fmla="*/ 207 h 485"/>
                <a:gd name="T80" fmla="*/ 468 w 521"/>
                <a:gd name="T81" fmla="*/ 149 h 485"/>
                <a:gd name="T82" fmla="*/ 453 w 521"/>
                <a:gd name="T83" fmla="*/ 125 h 485"/>
                <a:gd name="T84" fmla="*/ 500 w 521"/>
                <a:gd name="T85" fmla="*/ 82 h 485"/>
                <a:gd name="T86" fmla="*/ 507 w 521"/>
                <a:gd name="T87" fmla="*/ 21 h 485"/>
                <a:gd name="T88" fmla="*/ 242 w 521"/>
                <a:gd name="T89" fmla="*/ 371 h 485"/>
                <a:gd name="T90" fmla="*/ 203 w 521"/>
                <a:gd name="T91" fmla="*/ 378 h 485"/>
                <a:gd name="T92" fmla="*/ 179 w 521"/>
                <a:gd name="T93" fmla="*/ 367 h 485"/>
                <a:gd name="T94" fmla="*/ 252 w 521"/>
                <a:gd name="T95" fmla="*/ 304 h 485"/>
                <a:gd name="T96" fmla="*/ 259 w 521"/>
                <a:gd name="T97" fmla="*/ 328 h 485"/>
                <a:gd name="T98" fmla="*/ 242 w 521"/>
                <a:gd name="T99" fmla="*/ 371 h 485"/>
                <a:gd name="T100" fmla="*/ 285 w 521"/>
                <a:gd name="T101" fmla="*/ 161 h 485"/>
                <a:gd name="T102" fmla="*/ 281 w 521"/>
                <a:gd name="T103" fmla="*/ 140 h 485"/>
                <a:gd name="T104" fmla="*/ 292 w 521"/>
                <a:gd name="T105" fmla="*/ 109 h 485"/>
                <a:gd name="T106" fmla="*/ 329 w 521"/>
                <a:gd name="T107" fmla="*/ 102 h 485"/>
                <a:gd name="T108" fmla="*/ 341 w 521"/>
                <a:gd name="T109" fmla="*/ 108 h 485"/>
                <a:gd name="T110" fmla="*/ 285 w 521"/>
                <a:gd name="T111" fmla="*/ 161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1" h="485">
                  <a:moveTo>
                    <a:pt x="507" y="21"/>
                  </a:moveTo>
                  <a:cubicBezTo>
                    <a:pt x="492" y="3"/>
                    <a:pt x="465" y="0"/>
                    <a:pt x="446" y="15"/>
                  </a:cubicBezTo>
                  <a:cubicBezTo>
                    <a:pt x="445" y="16"/>
                    <a:pt x="444" y="17"/>
                    <a:pt x="443" y="18"/>
                  </a:cubicBezTo>
                  <a:cubicBezTo>
                    <a:pt x="397" y="61"/>
                    <a:pt x="397" y="61"/>
                    <a:pt x="397" y="61"/>
                  </a:cubicBezTo>
                  <a:cubicBezTo>
                    <a:pt x="382" y="48"/>
                    <a:pt x="366" y="37"/>
                    <a:pt x="349" y="29"/>
                  </a:cubicBezTo>
                  <a:cubicBezTo>
                    <a:pt x="326" y="18"/>
                    <a:pt x="300" y="14"/>
                    <a:pt x="275" y="17"/>
                  </a:cubicBezTo>
                  <a:cubicBezTo>
                    <a:pt x="253" y="20"/>
                    <a:pt x="232" y="29"/>
                    <a:pt x="215" y="44"/>
                  </a:cubicBezTo>
                  <a:cubicBezTo>
                    <a:pt x="198" y="59"/>
                    <a:pt x="186" y="79"/>
                    <a:pt x="183" y="101"/>
                  </a:cubicBezTo>
                  <a:cubicBezTo>
                    <a:pt x="180" y="125"/>
                    <a:pt x="182" y="149"/>
                    <a:pt x="190" y="171"/>
                  </a:cubicBezTo>
                  <a:cubicBezTo>
                    <a:pt x="197" y="189"/>
                    <a:pt x="204" y="207"/>
                    <a:pt x="213" y="225"/>
                  </a:cubicBezTo>
                  <a:cubicBezTo>
                    <a:pt x="127" y="302"/>
                    <a:pt x="127" y="302"/>
                    <a:pt x="127" y="302"/>
                  </a:cubicBezTo>
                  <a:cubicBezTo>
                    <a:pt x="126" y="299"/>
                    <a:pt x="125" y="296"/>
                    <a:pt x="124" y="293"/>
                  </a:cubicBezTo>
                  <a:cubicBezTo>
                    <a:pt x="121" y="272"/>
                    <a:pt x="123" y="251"/>
                    <a:pt x="130" y="232"/>
                  </a:cubicBezTo>
                  <a:cubicBezTo>
                    <a:pt x="134" y="222"/>
                    <a:pt x="136" y="213"/>
                    <a:pt x="136" y="203"/>
                  </a:cubicBezTo>
                  <a:cubicBezTo>
                    <a:pt x="136" y="193"/>
                    <a:pt x="132" y="184"/>
                    <a:pt x="125" y="177"/>
                  </a:cubicBezTo>
                  <a:cubicBezTo>
                    <a:pt x="118" y="168"/>
                    <a:pt x="106" y="162"/>
                    <a:pt x="94" y="161"/>
                  </a:cubicBezTo>
                  <a:cubicBezTo>
                    <a:pt x="82" y="161"/>
                    <a:pt x="71" y="165"/>
                    <a:pt x="62" y="173"/>
                  </a:cubicBezTo>
                  <a:cubicBezTo>
                    <a:pt x="48" y="186"/>
                    <a:pt x="38" y="204"/>
                    <a:pt x="35" y="224"/>
                  </a:cubicBezTo>
                  <a:cubicBezTo>
                    <a:pt x="31" y="250"/>
                    <a:pt x="33" y="276"/>
                    <a:pt x="43" y="300"/>
                  </a:cubicBezTo>
                  <a:cubicBezTo>
                    <a:pt x="49" y="319"/>
                    <a:pt x="58" y="336"/>
                    <a:pt x="69" y="352"/>
                  </a:cubicBezTo>
                  <a:cubicBezTo>
                    <a:pt x="19" y="395"/>
                    <a:pt x="19" y="395"/>
                    <a:pt x="19" y="395"/>
                  </a:cubicBezTo>
                  <a:cubicBezTo>
                    <a:pt x="2" y="411"/>
                    <a:pt x="0" y="438"/>
                    <a:pt x="16" y="456"/>
                  </a:cubicBezTo>
                  <a:cubicBezTo>
                    <a:pt x="24" y="465"/>
                    <a:pt x="36" y="470"/>
                    <a:pt x="48" y="470"/>
                  </a:cubicBezTo>
                  <a:cubicBezTo>
                    <a:pt x="47" y="472"/>
                    <a:pt x="47" y="472"/>
                    <a:pt x="47" y="472"/>
                  </a:cubicBezTo>
                  <a:cubicBezTo>
                    <a:pt x="58" y="472"/>
                    <a:pt x="68" y="468"/>
                    <a:pt x="76" y="461"/>
                  </a:cubicBezTo>
                  <a:cubicBezTo>
                    <a:pt x="125" y="418"/>
                    <a:pt x="125" y="418"/>
                    <a:pt x="125" y="418"/>
                  </a:cubicBezTo>
                  <a:cubicBezTo>
                    <a:pt x="141" y="433"/>
                    <a:pt x="159" y="446"/>
                    <a:pt x="179" y="456"/>
                  </a:cubicBezTo>
                  <a:cubicBezTo>
                    <a:pt x="228" y="485"/>
                    <a:pt x="291" y="477"/>
                    <a:pt x="332" y="437"/>
                  </a:cubicBezTo>
                  <a:cubicBezTo>
                    <a:pt x="346" y="425"/>
                    <a:pt x="356" y="408"/>
                    <a:pt x="361" y="389"/>
                  </a:cubicBezTo>
                  <a:cubicBezTo>
                    <a:pt x="365" y="368"/>
                    <a:pt x="364" y="346"/>
                    <a:pt x="358" y="325"/>
                  </a:cubicBezTo>
                  <a:cubicBezTo>
                    <a:pt x="351" y="297"/>
                    <a:pt x="339" y="269"/>
                    <a:pt x="325" y="243"/>
                  </a:cubicBezTo>
                  <a:cubicBezTo>
                    <a:pt x="325" y="241"/>
                    <a:pt x="325" y="241"/>
                    <a:pt x="325" y="241"/>
                  </a:cubicBezTo>
                  <a:cubicBezTo>
                    <a:pt x="396" y="176"/>
                    <a:pt x="396" y="176"/>
                    <a:pt x="396" y="176"/>
                  </a:cubicBezTo>
                  <a:cubicBezTo>
                    <a:pt x="398" y="188"/>
                    <a:pt x="398" y="200"/>
                    <a:pt x="396" y="212"/>
                  </a:cubicBezTo>
                  <a:cubicBezTo>
                    <a:pt x="394" y="225"/>
                    <a:pt x="393" y="238"/>
                    <a:pt x="393" y="251"/>
                  </a:cubicBezTo>
                  <a:cubicBezTo>
                    <a:pt x="393" y="262"/>
                    <a:pt x="398" y="272"/>
                    <a:pt x="405" y="279"/>
                  </a:cubicBezTo>
                  <a:cubicBezTo>
                    <a:pt x="413" y="290"/>
                    <a:pt x="425" y="296"/>
                    <a:pt x="438" y="298"/>
                  </a:cubicBezTo>
                  <a:cubicBezTo>
                    <a:pt x="450" y="299"/>
                    <a:pt x="461" y="295"/>
                    <a:pt x="469" y="287"/>
                  </a:cubicBezTo>
                  <a:cubicBezTo>
                    <a:pt x="479" y="278"/>
                    <a:pt x="485" y="267"/>
                    <a:pt x="488" y="255"/>
                  </a:cubicBezTo>
                  <a:cubicBezTo>
                    <a:pt x="491" y="239"/>
                    <a:pt x="491" y="223"/>
                    <a:pt x="488" y="207"/>
                  </a:cubicBezTo>
                  <a:cubicBezTo>
                    <a:pt x="484" y="187"/>
                    <a:pt x="477" y="167"/>
                    <a:pt x="468" y="149"/>
                  </a:cubicBezTo>
                  <a:cubicBezTo>
                    <a:pt x="463" y="141"/>
                    <a:pt x="458" y="133"/>
                    <a:pt x="453" y="125"/>
                  </a:cubicBezTo>
                  <a:cubicBezTo>
                    <a:pt x="500" y="82"/>
                    <a:pt x="500" y="82"/>
                    <a:pt x="500" y="82"/>
                  </a:cubicBezTo>
                  <a:cubicBezTo>
                    <a:pt x="518" y="67"/>
                    <a:pt x="521" y="40"/>
                    <a:pt x="507" y="21"/>
                  </a:cubicBezTo>
                  <a:close/>
                  <a:moveTo>
                    <a:pt x="242" y="371"/>
                  </a:moveTo>
                  <a:cubicBezTo>
                    <a:pt x="231" y="380"/>
                    <a:pt x="216" y="382"/>
                    <a:pt x="203" y="378"/>
                  </a:cubicBezTo>
                  <a:cubicBezTo>
                    <a:pt x="195" y="376"/>
                    <a:pt x="186" y="372"/>
                    <a:pt x="179" y="367"/>
                  </a:cubicBezTo>
                  <a:cubicBezTo>
                    <a:pt x="252" y="304"/>
                    <a:pt x="252" y="304"/>
                    <a:pt x="252" y="304"/>
                  </a:cubicBezTo>
                  <a:cubicBezTo>
                    <a:pt x="255" y="312"/>
                    <a:pt x="257" y="320"/>
                    <a:pt x="259" y="328"/>
                  </a:cubicBezTo>
                  <a:cubicBezTo>
                    <a:pt x="262" y="345"/>
                    <a:pt x="255" y="361"/>
                    <a:pt x="242" y="371"/>
                  </a:cubicBezTo>
                  <a:close/>
                  <a:moveTo>
                    <a:pt x="285" y="161"/>
                  </a:moveTo>
                  <a:cubicBezTo>
                    <a:pt x="283" y="154"/>
                    <a:pt x="282" y="147"/>
                    <a:pt x="281" y="140"/>
                  </a:cubicBezTo>
                  <a:cubicBezTo>
                    <a:pt x="279" y="129"/>
                    <a:pt x="283" y="117"/>
                    <a:pt x="292" y="109"/>
                  </a:cubicBezTo>
                  <a:cubicBezTo>
                    <a:pt x="302" y="100"/>
                    <a:pt x="316" y="98"/>
                    <a:pt x="329" y="102"/>
                  </a:cubicBezTo>
                  <a:cubicBezTo>
                    <a:pt x="333" y="104"/>
                    <a:pt x="337" y="106"/>
                    <a:pt x="341" y="108"/>
                  </a:cubicBezTo>
                  <a:lnTo>
                    <a:pt x="285" y="1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FB8081BF-0DE3-4D71-B8F5-7F96AD27B892}"/>
              </a:ext>
            </a:extLst>
          </p:cNvPr>
          <p:cNvGrpSpPr/>
          <p:nvPr/>
        </p:nvGrpSpPr>
        <p:grpSpPr>
          <a:xfrm>
            <a:off x="7525070" y="2068180"/>
            <a:ext cx="358073" cy="357102"/>
            <a:chOff x="-5589588" y="768350"/>
            <a:chExt cx="5270500" cy="5256212"/>
          </a:xfrm>
          <a:solidFill>
            <a:schemeClr val="bg1"/>
          </a:solidFill>
        </p:grpSpPr>
        <p:sp>
          <p:nvSpPr>
            <p:cNvPr id="230" name="Freeform 121">
              <a:extLst>
                <a:ext uri="{FF2B5EF4-FFF2-40B4-BE49-F238E27FC236}">
                  <a16:creationId xmlns:a16="http://schemas.microsoft.com/office/drawing/2014/main" id="{E2F118BF-AD2F-4D38-8C09-3EAA59F3E2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589588" y="768350"/>
              <a:ext cx="5270500" cy="5256212"/>
            </a:xfrm>
            <a:custGeom>
              <a:avLst/>
              <a:gdLst>
                <a:gd name="T0" fmla="*/ 1224 w 2448"/>
                <a:gd name="T1" fmla="*/ 0 h 2448"/>
                <a:gd name="T2" fmla="*/ 0 w 2448"/>
                <a:gd name="T3" fmla="*/ 1224 h 2448"/>
                <a:gd name="T4" fmla="*/ 1224 w 2448"/>
                <a:gd name="T5" fmla="*/ 2448 h 2448"/>
                <a:gd name="T6" fmla="*/ 2448 w 2448"/>
                <a:gd name="T7" fmla="*/ 1224 h 2448"/>
                <a:gd name="T8" fmla="*/ 1224 w 2448"/>
                <a:gd name="T9" fmla="*/ 0 h 2448"/>
                <a:gd name="T10" fmla="*/ 1277 w 2448"/>
                <a:gd name="T11" fmla="*/ 2340 h 2448"/>
                <a:gd name="T12" fmla="*/ 1277 w 2448"/>
                <a:gd name="T13" fmla="*/ 2125 h 2448"/>
                <a:gd name="T14" fmla="*/ 1224 w 2448"/>
                <a:gd name="T15" fmla="*/ 2073 h 2448"/>
                <a:gd name="T16" fmla="*/ 1171 w 2448"/>
                <a:gd name="T17" fmla="*/ 2125 h 2448"/>
                <a:gd name="T18" fmla="*/ 1171 w 2448"/>
                <a:gd name="T19" fmla="*/ 2340 h 2448"/>
                <a:gd name="T20" fmla="*/ 108 w 2448"/>
                <a:gd name="T21" fmla="*/ 1277 h 2448"/>
                <a:gd name="T22" fmla="*/ 323 w 2448"/>
                <a:gd name="T23" fmla="*/ 1277 h 2448"/>
                <a:gd name="T24" fmla="*/ 375 w 2448"/>
                <a:gd name="T25" fmla="*/ 1224 h 2448"/>
                <a:gd name="T26" fmla="*/ 323 w 2448"/>
                <a:gd name="T27" fmla="*/ 1171 h 2448"/>
                <a:gd name="T28" fmla="*/ 108 w 2448"/>
                <a:gd name="T29" fmla="*/ 1171 h 2448"/>
                <a:gd name="T30" fmla="*/ 1171 w 2448"/>
                <a:gd name="T31" fmla="*/ 108 h 2448"/>
                <a:gd name="T32" fmla="*/ 1171 w 2448"/>
                <a:gd name="T33" fmla="*/ 323 h 2448"/>
                <a:gd name="T34" fmla="*/ 1224 w 2448"/>
                <a:gd name="T35" fmla="*/ 375 h 2448"/>
                <a:gd name="T36" fmla="*/ 1277 w 2448"/>
                <a:gd name="T37" fmla="*/ 323 h 2448"/>
                <a:gd name="T38" fmla="*/ 1277 w 2448"/>
                <a:gd name="T39" fmla="*/ 108 h 2448"/>
                <a:gd name="T40" fmla="*/ 2340 w 2448"/>
                <a:gd name="T41" fmla="*/ 1171 h 2448"/>
                <a:gd name="T42" fmla="*/ 2125 w 2448"/>
                <a:gd name="T43" fmla="*/ 1171 h 2448"/>
                <a:gd name="T44" fmla="*/ 2073 w 2448"/>
                <a:gd name="T45" fmla="*/ 1224 h 2448"/>
                <a:gd name="T46" fmla="*/ 2125 w 2448"/>
                <a:gd name="T47" fmla="*/ 1277 h 2448"/>
                <a:gd name="T48" fmla="*/ 2126 w 2448"/>
                <a:gd name="T49" fmla="*/ 1277 h 2448"/>
                <a:gd name="T50" fmla="*/ 2341 w 2448"/>
                <a:gd name="T51" fmla="*/ 1277 h 2448"/>
                <a:gd name="T52" fmla="*/ 1277 w 2448"/>
                <a:gd name="T53" fmla="*/ 2340 h 2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48" h="2448">
                  <a:moveTo>
                    <a:pt x="1224" y="0"/>
                  </a:moveTo>
                  <a:cubicBezTo>
                    <a:pt x="548" y="0"/>
                    <a:pt x="0" y="548"/>
                    <a:pt x="0" y="1224"/>
                  </a:cubicBezTo>
                  <a:cubicBezTo>
                    <a:pt x="0" y="1900"/>
                    <a:pt x="548" y="2448"/>
                    <a:pt x="1224" y="2448"/>
                  </a:cubicBezTo>
                  <a:cubicBezTo>
                    <a:pt x="1900" y="2448"/>
                    <a:pt x="2448" y="1900"/>
                    <a:pt x="2448" y="1224"/>
                  </a:cubicBezTo>
                  <a:cubicBezTo>
                    <a:pt x="2447" y="548"/>
                    <a:pt x="1900" y="1"/>
                    <a:pt x="1224" y="0"/>
                  </a:cubicBezTo>
                  <a:close/>
                  <a:moveTo>
                    <a:pt x="1277" y="2340"/>
                  </a:moveTo>
                  <a:cubicBezTo>
                    <a:pt x="1277" y="2125"/>
                    <a:pt x="1277" y="2125"/>
                    <a:pt x="1277" y="2125"/>
                  </a:cubicBezTo>
                  <a:cubicBezTo>
                    <a:pt x="1277" y="2096"/>
                    <a:pt x="1253" y="2073"/>
                    <a:pt x="1224" y="2073"/>
                  </a:cubicBezTo>
                  <a:cubicBezTo>
                    <a:pt x="1195" y="2073"/>
                    <a:pt x="1171" y="2096"/>
                    <a:pt x="1171" y="2125"/>
                  </a:cubicBezTo>
                  <a:cubicBezTo>
                    <a:pt x="1171" y="2340"/>
                    <a:pt x="1171" y="2340"/>
                    <a:pt x="1171" y="2340"/>
                  </a:cubicBezTo>
                  <a:cubicBezTo>
                    <a:pt x="596" y="2313"/>
                    <a:pt x="135" y="1852"/>
                    <a:pt x="108" y="1277"/>
                  </a:cubicBezTo>
                  <a:cubicBezTo>
                    <a:pt x="323" y="1277"/>
                    <a:pt x="323" y="1277"/>
                    <a:pt x="323" y="1277"/>
                  </a:cubicBezTo>
                  <a:cubicBezTo>
                    <a:pt x="352" y="1277"/>
                    <a:pt x="375" y="1253"/>
                    <a:pt x="375" y="1224"/>
                  </a:cubicBezTo>
                  <a:cubicBezTo>
                    <a:pt x="375" y="1195"/>
                    <a:pt x="352" y="1171"/>
                    <a:pt x="323" y="1171"/>
                  </a:cubicBezTo>
                  <a:cubicBezTo>
                    <a:pt x="108" y="1171"/>
                    <a:pt x="108" y="1171"/>
                    <a:pt x="108" y="1171"/>
                  </a:cubicBezTo>
                  <a:cubicBezTo>
                    <a:pt x="135" y="596"/>
                    <a:pt x="596" y="135"/>
                    <a:pt x="1171" y="108"/>
                  </a:cubicBezTo>
                  <a:cubicBezTo>
                    <a:pt x="1171" y="323"/>
                    <a:pt x="1171" y="323"/>
                    <a:pt x="1171" y="323"/>
                  </a:cubicBezTo>
                  <a:cubicBezTo>
                    <a:pt x="1171" y="352"/>
                    <a:pt x="1195" y="375"/>
                    <a:pt x="1224" y="375"/>
                  </a:cubicBezTo>
                  <a:cubicBezTo>
                    <a:pt x="1253" y="375"/>
                    <a:pt x="1277" y="352"/>
                    <a:pt x="1277" y="323"/>
                  </a:cubicBezTo>
                  <a:cubicBezTo>
                    <a:pt x="1277" y="108"/>
                    <a:pt x="1277" y="108"/>
                    <a:pt x="1277" y="108"/>
                  </a:cubicBezTo>
                  <a:cubicBezTo>
                    <a:pt x="1852" y="135"/>
                    <a:pt x="2313" y="596"/>
                    <a:pt x="2340" y="1171"/>
                  </a:cubicBezTo>
                  <a:cubicBezTo>
                    <a:pt x="2125" y="1171"/>
                    <a:pt x="2125" y="1171"/>
                    <a:pt x="2125" y="1171"/>
                  </a:cubicBezTo>
                  <a:cubicBezTo>
                    <a:pt x="2096" y="1171"/>
                    <a:pt x="2073" y="1195"/>
                    <a:pt x="2073" y="1224"/>
                  </a:cubicBezTo>
                  <a:cubicBezTo>
                    <a:pt x="2073" y="1253"/>
                    <a:pt x="2096" y="1277"/>
                    <a:pt x="2125" y="1277"/>
                  </a:cubicBezTo>
                  <a:cubicBezTo>
                    <a:pt x="2126" y="1277"/>
                    <a:pt x="2126" y="1277"/>
                    <a:pt x="2126" y="1277"/>
                  </a:cubicBezTo>
                  <a:cubicBezTo>
                    <a:pt x="2341" y="1277"/>
                    <a:pt x="2341" y="1277"/>
                    <a:pt x="2341" y="1277"/>
                  </a:cubicBezTo>
                  <a:cubicBezTo>
                    <a:pt x="2313" y="1852"/>
                    <a:pt x="1852" y="2313"/>
                    <a:pt x="1277" y="23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1" name="Freeform 122">
              <a:extLst>
                <a:ext uri="{FF2B5EF4-FFF2-40B4-BE49-F238E27FC236}">
                  <a16:creationId xmlns:a16="http://schemas.microsoft.com/office/drawing/2014/main" id="{703F6E52-BCF6-4A4E-83A1-38CECBECD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068638" y="2100263"/>
              <a:ext cx="1350963" cy="2547937"/>
            </a:xfrm>
            <a:custGeom>
              <a:avLst/>
              <a:gdLst>
                <a:gd name="T0" fmla="*/ 607 w 627"/>
                <a:gd name="T1" fmla="*/ 1092 h 1187"/>
                <a:gd name="T2" fmla="*/ 106 w 627"/>
                <a:gd name="T3" fmla="*/ 582 h 1187"/>
                <a:gd name="T4" fmla="*/ 106 w 627"/>
                <a:gd name="T5" fmla="*/ 53 h 1187"/>
                <a:gd name="T6" fmla="*/ 53 w 627"/>
                <a:gd name="T7" fmla="*/ 0 h 1187"/>
                <a:gd name="T8" fmla="*/ 0 w 627"/>
                <a:gd name="T9" fmla="*/ 53 h 1187"/>
                <a:gd name="T10" fmla="*/ 0 w 627"/>
                <a:gd name="T11" fmla="*/ 604 h 1187"/>
                <a:gd name="T12" fmla="*/ 16 w 627"/>
                <a:gd name="T13" fmla="*/ 641 h 1187"/>
                <a:gd name="T14" fmla="*/ 532 w 627"/>
                <a:gd name="T15" fmla="*/ 1166 h 1187"/>
                <a:gd name="T16" fmla="*/ 606 w 627"/>
                <a:gd name="T17" fmla="*/ 1167 h 1187"/>
                <a:gd name="T18" fmla="*/ 607 w 627"/>
                <a:gd name="T19" fmla="*/ 1092 h 1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7" h="1187">
                  <a:moveTo>
                    <a:pt x="607" y="1092"/>
                  </a:moveTo>
                  <a:cubicBezTo>
                    <a:pt x="106" y="582"/>
                    <a:pt x="106" y="582"/>
                    <a:pt x="106" y="582"/>
                  </a:cubicBezTo>
                  <a:cubicBezTo>
                    <a:pt x="106" y="53"/>
                    <a:pt x="106" y="53"/>
                    <a:pt x="106" y="53"/>
                  </a:cubicBezTo>
                  <a:cubicBezTo>
                    <a:pt x="106" y="24"/>
                    <a:pt x="82" y="0"/>
                    <a:pt x="53" y="0"/>
                  </a:cubicBezTo>
                  <a:cubicBezTo>
                    <a:pt x="24" y="0"/>
                    <a:pt x="0" y="24"/>
                    <a:pt x="0" y="53"/>
                  </a:cubicBezTo>
                  <a:cubicBezTo>
                    <a:pt x="0" y="604"/>
                    <a:pt x="0" y="604"/>
                    <a:pt x="0" y="604"/>
                  </a:cubicBezTo>
                  <a:cubicBezTo>
                    <a:pt x="1" y="618"/>
                    <a:pt x="6" y="631"/>
                    <a:pt x="16" y="641"/>
                  </a:cubicBezTo>
                  <a:cubicBezTo>
                    <a:pt x="532" y="1166"/>
                    <a:pt x="532" y="1166"/>
                    <a:pt x="532" y="1166"/>
                  </a:cubicBezTo>
                  <a:cubicBezTo>
                    <a:pt x="552" y="1187"/>
                    <a:pt x="585" y="1187"/>
                    <a:pt x="606" y="1167"/>
                  </a:cubicBezTo>
                  <a:cubicBezTo>
                    <a:pt x="627" y="1146"/>
                    <a:pt x="627" y="1113"/>
                    <a:pt x="607" y="10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7F6EC5E5-DC16-42E7-8C9D-3EDD98E1B625}"/>
              </a:ext>
            </a:extLst>
          </p:cNvPr>
          <p:cNvGrpSpPr/>
          <p:nvPr/>
        </p:nvGrpSpPr>
        <p:grpSpPr>
          <a:xfrm>
            <a:off x="7832036" y="3224036"/>
            <a:ext cx="420884" cy="375500"/>
            <a:chOff x="-5259388" y="1103313"/>
            <a:chExt cx="5270500" cy="4702175"/>
          </a:xfrm>
          <a:solidFill>
            <a:schemeClr val="bg1"/>
          </a:solidFill>
        </p:grpSpPr>
        <p:sp>
          <p:nvSpPr>
            <p:cNvPr id="236" name="Freeform 126">
              <a:extLst>
                <a:ext uri="{FF2B5EF4-FFF2-40B4-BE49-F238E27FC236}">
                  <a16:creationId xmlns:a16="http://schemas.microsoft.com/office/drawing/2014/main" id="{A9D964B1-8982-4CCD-A0D8-613F330436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59388" y="1103313"/>
              <a:ext cx="5270500" cy="4702175"/>
            </a:xfrm>
            <a:custGeom>
              <a:avLst/>
              <a:gdLst>
                <a:gd name="T0" fmla="*/ 2106 w 2448"/>
                <a:gd name="T1" fmla="*/ 0 h 2190"/>
                <a:gd name="T2" fmla="*/ 342 w 2448"/>
                <a:gd name="T3" fmla="*/ 0 h 2190"/>
                <a:gd name="T4" fmla="*/ 0 w 2448"/>
                <a:gd name="T5" fmla="*/ 342 h 2190"/>
                <a:gd name="T6" fmla="*/ 0 w 2448"/>
                <a:gd name="T7" fmla="*/ 1525 h 2190"/>
                <a:gd name="T8" fmla="*/ 342 w 2448"/>
                <a:gd name="T9" fmla="*/ 1867 h 2190"/>
                <a:gd name="T10" fmla="*/ 995 w 2448"/>
                <a:gd name="T11" fmla="*/ 1867 h 2190"/>
                <a:gd name="T12" fmla="*/ 995 w 2448"/>
                <a:gd name="T13" fmla="*/ 2085 h 2190"/>
                <a:gd name="T14" fmla="*/ 887 w 2448"/>
                <a:gd name="T15" fmla="*/ 2085 h 2190"/>
                <a:gd name="T16" fmla="*/ 834 w 2448"/>
                <a:gd name="T17" fmla="*/ 2137 h 2190"/>
                <a:gd name="T18" fmla="*/ 887 w 2448"/>
                <a:gd name="T19" fmla="*/ 2190 h 2190"/>
                <a:gd name="T20" fmla="*/ 1581 w 2448"/>
                <a:gd name="T21" fmla="*/ 2190 h 2190"/>
                <a:gd name="T22" fmla="*/ 1634 w 2448"/>
                <a:gd name="T23" fmla="*/ 2137 h 2190"/>
                <a:gd name="T24" fmla="*/ 1581 w 2448"/>
                <a:gd name="T25" fmla="*/ 2085 h 2190"/>
                <a:gd name="T26" fmla="*/ 1453 w 2448"/>
                <a:gd name="T27" fmla="*/ 2085 h 2190"/>
                <a:gd name="T28" fmla="*/ 1453 w 2448"/>
                <a:gd name="T29" fmla="*/ 1867 h 2190"/>
                <a:gd name="T30" fmla="*/ 2106 w 2448"/>
                <a:gd name="T31" fmla="*/ 1867 h 2190"/>
                <a:gd name="T32" fmla="*/ 2448 w 2448"/>
                <a:gd name="T33" fmla="*/ 1525 h 2190"/>
                <a:gd name="T34" fmla="*/ 2448 w 2448"/>
                <a:gd name="T35" fmla="*/ 342 h 2190"/>
                <a:gd name="T36" fmla="*/ 2106 w 2448"/>
                <a:gd name="T37" fmla="*/ 0 h 2190"/>
                <a:gd name="T38" fmla="*/ 1348 w 2448"/>
                <a:gd name="T39" fmla="*/ 2085 h 2190"/>
                <a:gd name="T40" fmla="*/ 1100 w 2448"/>
                <a:gd name="T41" fmla="*/ 2085 h 2190"/>
                <a:gd name="T42" fmla="*/ 1100 w 2448"/>
                <a:gd name="T43" fmla="*/ 1867 h 2190"/>
                <a:gd name="T44" fmla="*/ 1348 w 2448"/>
                <a:gd name="T45" fmla="*/ 1867 h 2190"/>
                <a:gd name="T46" fmla="*/ 1348 w 2448"/>
                <a:gd name="T47" fmla="*/ 2085 h 2190"/>
                <a:gd name="T48" fmla="*/ 2343 w 2448"/>
                <a:gd name="T49" fmla="*/ 1525 h 2190"/>
                <a:gd name="T50" fmla="*/ 2106 w 2448"/>
                <a:gd name="T51" fmla="*/ 1761 h 2190"/>
                <a:gd name="T52" fmla="*/ 342 w 2448"/>
                <a:gd name="T53" fmla="*/ 1761 h 2190"/>
                <a:gd name="T54" fmla="*/ 105 w 2448"/>
                <a:gd name="T55" fmla="*/ 1525 h 2190"/>
                <a:gd name="T56" fmla="*/ 105 w 2448"/>
                <a:gd name="T57" fmla="*/ 1449 h 2190"/>
                <a:gd name="T58" fmla="*/ 2343 w 2448"/>
                <a:gd name="T59" fmla="*/ 1449 h 2190"/>
                <a:gd name="T60" fmla="*/ 2343 w 2448"/>
                <a:gd name="T61" fmla="*/ 1525 h 2190"/>
                <a:gd name="T62" fmla="*/ 2343 w 2448"/>
                <a:gd name="T63" fmla="*/ 1345 h 2190"/>
                <a:gd name="T64" fmla="*/ 105 w 2448"/>
                <a:gd name="T65" fmla="*/ 1345 h 2190"/>
                <a:gd name="T66" fmla="*/ 105 w 2448"/>
                <a:gd name="T67" fmla="*/ 344 h 2190"/>
                <a:gd name="T68" fmla="*/ 342 w 2448"/>
                <a:gd name="T69" fmla="*/ 107 h 2190"/>
                <a:gd name="T70" fmla="*/ 2106 w 2448"/>
                <a:gd name="T71" fmla="*/ 107 h 2190"/>
                <a:gd name="T72" fmla="*/ 2343 w 2448"/>
                <a:gd name="T73" fmla="*/ 344 h 2190"/>
                <a:gd name="T74" fmla="*/ 2343 w 2448"/>
                <a:gd name="T75" fmla="*/ 1345 h 2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48" h="2190">
                  <a:moveTo>
                    <a:pt x="2106" y="0"/>
                  </a:moveTo>
                  <a:cubicBezTo>
                    <a:pt x="342" y="0"/>
                    <a:pt x="342" y="0"/>
                    <a:pt x="342" y="0"/>
                  </a:cubicBezTo>
                  <a:cubicBezTo>
                    <a:pt x="177" y="0"/>
                    <a:pt x="0" y="90"/>
                    <a:pt x="0" y="342"/>
                  </a:cubicBezTo>
                  <a:cubicBezTo>
                    <a:pt x="0" y="1525"/>
                    <a:pt x="0" y="1525"/>
                    <a:pt x="0" y="1525"/>
                  </a:cubicBezTo>
                  <a:cubicBezTo>
                    <a:pt x="0" y="1777"/>
                    <a:pt x="177" y="1867"/>
                    <a:pt x="342" y="1867"/>
                  </a:cubicBezTo>
                  <a:cubicBezTo>
                    <a:pt x="995" y="1867"/>
                    <a:pt x="995" y="1867"/>
                    <a:pt x="995" y="1867"/>
                  </a:cubicBezTo>
                  <a:cubicBezTo>
                    <a:pt x="995" y="2085"/>
                    <a:pt x="995" y="2085"/>
                    <a:pt x="995" y="2085"/>
                  </a:cubicBezTo>
                  <a:cubicBezTo>
                    <a:pt x="887" y="2085"/>
                    <a:pt x="887" y="2085"/>
                    <a:pt x="887" y="2085"/>
                  </a:cubicBezTo>
                  <a:cubicBezTo>
                    <a:pt x="857" y="2085"/>
                    <a:pt x="834" y="2108"/>
                    <a:pt x="834" y="2137"/>
                  </a:cubicBezTo>
                  <a:cubicBezTo>
                    <a:pt x="834" y="2166"/>
                    <a:pt x="857" y="2190"/>
                    <a:pt x="887" y="2190"/>
                  </a:cubicBezTo>
                  <a:cubicBezTo>
                    <a:pt x="1581" y="2190"/>
                    <a:pt x="1581" y="2190"/>
                    <a:pt x="1581" y="2190"/>
                  </a:cubicBezTo>
                  <a:cubicBezTo>
                    <a:pt x="1611" y="2190"/>
                    <a:pt x="1634" y="2166"/>
                    <a:pt x="1634" y="2137"/>
                  </a:cubicBezTo>
                  <a:cubicBezTo>
                    <a:pt x="1634" y="2108"/>
                    <a:pt x="1611" y="2085"/>
                    <a:pt x="1581" y="2085"/>
                  </a:cubicBezTo>
                  <a:cubicBezTo>
                    <a:pt x="1453" y="2085"/>
                    <a:pt x="1453" y="2085"/>
                    <a:pt x="1453" y="2085"/>
                  </a:cubicBezTo>
                  <a:cubicBezTo>
                    <a:pt x="1453" y="1867"/>
                    <a:pt x="1453" y="1867"/>
                    <a:pt x="1453" y="1867"/>
                  </a:cubicBezTo>
                  <a:cubicBezTo>
                    <a:pt x="2106" y="1867"/>
                    <a:pt x="2106" y="1867"/>
                    <a:pt x="2106" y="1867"/>
                  </a:cubicBezTo>
                  <a:cubicBezTo>
                    <a:pt x="2358" y="1867"/>
                    <a:pt x="2448" y="1690"/>
                    <a:pt x="2448" y="1525"/>
                  </a:cubicBezTo>
                  <a:cubicBezTo>
                    <a:pt x="2448" y="342"/>
                    <a:pt x="2448" y="342"/>
                    <a:pt x="2448" y="342"/>
                  </a:cubicBezTo>
                  <a:cubicBezTo>
                    <a:pt x="2448" y="90"/>
                    <a:pt x="2271" y="0"/>
                    <a:pt x="2106" y="0"/>
                  </a:cubicBezTo>
                  <a:close/>
                  <a:moveTo>
                    <a:pt x="1348" y="2085"/>
                  </a:moveTo>
                  <a:cubicBezTo>
                    <a:pt x="1100" y="2085"/>
                    <a:pt x="1100" y="2085"/>
                    <a:pt x="1100" y="2085"/>
                  </a:cubicBezTo>
                  <a:cubicBezTo>
                    <a:pt x="1100" y="1867"/>
                    <a:pt x="1100" y="1867"/>
                    <a:pt x="1100" y="1867"/>
                  </a:cubicBezTo>
                  <a:cubicBezTo>
                    <a:pt x="1348" y="1867"/>
                    <a:pt x="1348" y="1867"/>
                    <a:pt x="1348" y="1867"/>
                  </a:cubicBezTo>
                  <a:lnTo>
                    <a:pt x="1348" y="2085"/>
                  </a:lnTo>
                  <a:close/>
                  <a:moveTo>
                    <a:pt x="2343" y="1525"/>
                  </a:moveTo>
                  <a:cubicBezTo>
                    <a:pt x="2343" y="1596"/>
                    <a:pt x="2320" y="1761"/>
                    <a:pt x="2106" y="1761"/>
                  </a:cubicBezTo>
                  <a:cubicBezTo>
                    <a:pt x="342" y="1761"/>
                    <a:pt x="342" y="1761"/>
                    <a:pt x="342" y="1761"/>
                  </a:cubicBezTo>
                  <a:cubicBezTo>
                    <a:pt x="271" y="1761"/>
                    <a:pt x="105" y="1738"/>
                    <a:pt x="105" y="1525"/>
                  </a:cubicBezTo>
                  <a:cubicBezTo>
                    <a:pt x="105" y="1449"/>
                    <a:pt x="105" y="1449"/>
                    <a:pt x="105" y="1449"/>
                  </a:cubicBezTo>
                  <a:cubicBezTo>
                    <a:pt x="2343" y="1449"/>
                    <a:pt x="2343" y="1449"/>
                    <a:pt x="2343" y="1449"/>
                  </a:cubicBezTo>
                  <a:lnTo>
                    <a:pt x="2343" y="1525"/>
                  </a:lnTo>
                  <a:close/>
                  <a:moveTo>
                    <a:pt x="2343" y="1345"/>
                  </a:moveTo>
                  <a:cubicBezTo>
                    <a:pt x="105" y="1345"/>
                    <a:pt x="105" y="1345"/>
                    <a:pt x="105" y="1345"/>
                  </a:cubicBezTo>
                  <a:cubicBezTo>
                    <a:pt x="105" y="344"/>
                    <a:pt x="105" y="344"/>
                    <a:pt x="105" y="344"/>
                  </a:cubicBezTo>
                  <a:cubicBezTo>
                    <a:pt x="105" y="131"/>
                    <a:pt x="271" y="107"/>
                    <a:pt x="342" y="107"/>
                  </a:cubicBezTo>
                  <a:cubicBezTo>
                    <a:pt x="2106" y="107"/>
                    <a:pt x="2106" y="107"/>
                    <a:pt x="2106" y="107"/>
                  </a:cubicBezTo>
                  <a:cubicBezTo>
                    <a:pt x="2177" y="107"/>
                    <a:pt x="2343" y="131"/>
                    <a:pt x="2343" y="344"/>
                  </a:cubicBezTo>
                  <a:lnTo>
                    <a:pt x="2343" y="13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7" name="Freeform 127">
              <a:extLst>
                <a:ext uri="{FF2B5EF4-FFF2-40B4-BE49-F238E27FC236}">
                  <a16:creationId xmlns:a16="http://schemas.microsoft.com/office/drawing/2014/main" id="{381E1353-C599-4CE2-9A4E-918ACCB96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92625" y="1600200"/>
              <a:ext cx="3765550" cy="2054225"/>
            </a:xfrm>
            <a:custGeom>
              <a:avLst/>
              <a:gdLst>
                <a:gd name="T0" fmla="*/ 1721 w 1749"/>
                <a:gd name="T1" fmla="*/ 17 h 957"/>
                <a:gd name="T2" fmla="*/ 1648 w 1749"/>
                <a:gd name="T3" fmla="*/ 28 h 957"/>
                <a:gd name="T4" fmla="*/ 1648 w 1749"/>
                <a:gd name="T5" fmla="*/ 28 h 957"/>
                <a:gd name="T6" fmla="*/ 1650 w 1749"/>
                <a:gd name="T7" fmla="*/ 28 h 957"/>
                <a:gd name="T8" fmla="*/ 1258 w 1749"/>
                <a:gd name="T9" fmla="*/ 554 h 957"/>
                <a:gd name="T10" fmla="*/ 1073 w 1749"/>
                <a:gd name="T11" fmla="*/ 315 h 957"/>
                <a:gd name="T12" fmla="*/ 1033 w 1749"/>
                <a:gd name="T13" fmla="*/ 294 h 957"/>
                <a:gd name="T14" fmla="*/ 992 w 1749"/>
                <a:gd name="T15" fmla="*/ 312 h 957"/>
                <a:gd name="T16" fmla="*/ 692 w 1749"/>
                <a:gd name="T17" fmla="*/ 653 h 957"/>
                <a:gd name="T18" fmla="*/ 472 w 1749"/>
                <a:gd name="T19" fmla="*/ 278 h 957"/>
                <a:gd name="T20" fmla="*/ 427 w 1749"/>
                <a:gd name="T21" fmla="*/ 252 h 957"/>
                <a:gd name="T22" fmla="*/ 382 w 1749"/>
                <a:gd name="T23" fmla="*/ 277 h 957"/>
                <a:gd name="T24" fmla="*/ 19 w 1749"/>
                <a:gd name="T25" fmla="*/ 864 h 957"/>
                <a:gd name="T26" fmla="*/ 25 w 1749"/>
                <a:gd name="T27" fmla="*/ 938 h 957"/>
                <a:gd name="T28" fmla="*/ 99 w 1749"/>
                <a:gd name="T29" fmla="*/ 932 h 957"/>
                <a:gd name="T30" fmla="*/ 108 w 1749"/>
                <a:gd name="T31" fmla="*/ 917 h 957"/>
                <a:gd name="T32" fmla="*/ 424 w 1749"/>
                <a:gd name="T33" fmla="*/ 402 h 957"/>
                <a:gd name="T34" fmla="*/ 635 w 1749"/>
                <a:gd name="T35" fmla="*/ 764 h 957"/>
                <a:gd name="T36" fmla="*/ 707 w 1749"/>
                <a:gd name="T37" fmla="*/ 783 h 957"/>
                <a:gd name="T38" fmla="*/ 720 w 1749"/>
                <a:gd name="T39" fmla="*/ 773 h 957"/>
                <a:gd name="T40" fmla="*/ 1026 w 1749"/>
                <a:gd name="T41" fmla="*/ 430 h 957"/>
                <a:gd name="T42" fmla="*/ 1214 w 1749"/>
                <a:gd name="T43" fmla="*/ 674 h 957"/>
                <a:gd name="T44" fmla="*/ 1256 w 1749"/>
                <a:gd name="T45" fmla="*/ 695 h 957"/>
                <a:gd name="T46" fmla="*/ 1298 w 1749"/>
                <a:gd name="T47" fmla="*/ 674 h 957"/>
                <a:gd name="T48" fmla="*/ 1732 w 1749"/>
                <a:gd name="T49" fmla="*/ 91 h 957"/>
                <a:gd name="T50" fmla="*/ 1721 w 1749"/>
                <a:gd name="T51" fmla="*/ 17 h 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49" h="957">
                  <a:moveTo>
                    <a:pt x="1721" y="17"/>
                  </a:moveTo>
                  <a:cubicBezTo>
                    <a:pt x="1698" y="0"/>
                    <a:pt x="1665" y="5"/>
                    <a:pt x="1648" y="28"/>
                  </a:cubicBezTo>
                  <a:cubicBezTo>
                    <a:pt x="1648" y="28"/>
                    <a:pt x="1648" y="28"/>
                    <a:pt x="1648" y="28"/>
                  </a:cubicBezTo>
                  <a:cubicBezTo>
                    <a:pt x="1650" y="28"/>
                    <a:pt x="1650" y="28"/>
                    <a:pt x="1650" y="28"/>
                  </a:cubicBezTo>
                  <a:cubicBezTo>
                    <a:pt x="1258" y="554"/>
                    <a:pt x="1258" y="554"/>
                    <a:pt x="1258" y="554"/>
                  </a:cubicBezTo>
                  <a:cubicBezTo>
                    <a:pt x="1073" y="315"/>
                    <a:pt x="1073" y="315"/>
                    <a:pt x="1073" y="315"/>
                  </a:cubicBezTo>
                  <a:cubicBezTo>
                    <a:pt x="1064" y="302"/>
                    <a:pt x="1049" y="295"/>
                    <a:pt x="1033" y="294"/>
                  </a:cubicBezTo>
                  <a:cubicBezTo>
                    <a:pt x="1018" y="294"/>
                    <a:pt x="1003" y="300"/>
                    <a:pt x="992" y="312"/>
                  </a:cubicBezTo>
                  <a:cubicBezTo>
                    <a:pt x="692" y="653"/>
                    <a:pt x="692" y="653"/>
                    <a:pt x="692" y="653"/>
                  </a:cubicBezTo>
                  <a:cubicBezTo>
                    <a:pt x="472" y="278"/>
                    <a:pt x="472" y="278"/>
                    <a:pt x="472" y="278"/>
                  </a:cubicBezTo>
                  <a:cubicBezTo>
                    <a:pt x="463" y="262"/>
                    <a:pt x="446" y="252"/>
                    <a:pt x="427" y="252"/>
                  </a:cubicBezTo>
                  <a:cubicBezTo>
                    <a:pt x="409" y="252"/>
                    <a:pt x="392" y="261"/>
                    <a:pt x="382" y="277"/>
                  </a:cubicBezTo>
                  <a:cubicBezTo>
                    <a:pt x="19" y="864"/>
                    <a:pt x="19" y="864"/>
                    <a:pt x="19" y="864"/>
                  </a:cubicBezTo>
                  <a:cubicBezTo>
                    <a:pt x="0" y="886"/>
                    <a:pt x="3" y="919"/>
                    <a:pt x="25" y="938"/>
                  </a:cubicBezTo>
                  <a:cubicBezTo>
                    <a:pt x="48" y="957"/>
                    <a:pt x="81" y="954"/>
                    <a:pt x="99" y="932"/>
                  </a:cubicBezTo>
                  <a:cubicBezTo>
                    <a:pt x="103" y="927"/>
                    <a:pt x="106" y="922"/>
                    <a:pt x="108" y="917"/>
                  </a:cubicBezTo>
                  <a:cubicBezTo>
                    <a:pt x="424" y="402"/>
                    <a:pt x="424" y="402"/>
                    <a:pt x="424" y="402"/>
                  </a:cubicBezTo>
                  <a:cubicBezTo>
                    <a:pt x="635" y="764"/>
                    <a:pt x="635" y="764"/>
                    <a:pt x="635" y="764"/>
                  </a:cubicBezTo>
                  <a:cubicBezTo>
                    <a:pt x="649" y="790"/>
                    <a:pt x="682" y="798"/>
                    <a:pt x="707" y="783"/>
                  </a:cubicBezTo>
                  <a:cubicBezTo>
                    <a:pt x="712" y="781"/>
                    <a:pt x="716" y="777"/>
                    <a:pt x="720" y="773"/>
                  </a:cubicBezTo>
                  <a:cubicBezTo>
                    <a:pt x="1026" y="430"/>
                    <a:pt x="1026" y="430"/>
                    <a:pt x="1026" y="430"/>
                  </a:cubicBezTo>
                  <a:cubicBezTo>
                    <a:pt x="1214" y="674"/>
                    <a:pt x="1214" y="674"/>
                    <a:pt x="1214" y="674"/>
                  </a:cubicBezTo>
                  <a:cubicBezTo>
                    <a:pt x="1225" y="687"/>
                    <a:pt x="1240" y="694"/>
                    <a:pt x="1256" y="695"/>
                  </a:cubicBezTo>
                  <a:cubicBezTo>
                    <a:pt x="1272" y="695"/>
                    <a:pt x="1288" y="687"/>
                    <a:pt x="1298" y="674"/>
                  </a:cubicBezTo>
                  <a:cubicBezTo>
                    <a:pt x="1732" y="91"/>
                    <a:pt x="1732" y="91"/>
                    <a:pt x="1732" y="91"/>
                  </a:cubicBezTo>
                  <a:cubicBezTo>
                    <a:pt x="1749" y="68"/>
                    <a:pt x="1745" y="35"/>
                    <a:pt x="172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D302D507-743F-4892-B661-CE2B116B75FD}"/>
              </a:ext>
            </a:extLst>
          </p:cNvPr>
          <p:cNvGrpSpPr/>
          <p:nvPr/>
        </p:nvGrpSpPr>
        <p:grpSpPr>
          <a:xfrm>
            <a:off x="5841478" y="5285598"/>
            <a:ext cx="420999" cy="420999"/>
            <a:chOff x="7278688" y="1447800"/>
            <a:chExt cx="1090613" cy="1090613"/>
          </a:xfrm>
          <a:effectLst/>
        </p:grpSpPr>
        <p:sp>
          <p:nvSpPr>
            <p:cNvPr id="149" name="Freeform 28">
              <a:extLst>
                <a:ext uri="{FF2B5EF4-FFF2-40B4-BE49-F238E27FC236}">
                  <a16:creationId xmlns:a16="http://schemas.microsoft.com/office/drawing/2014/main" id="{E8BF8895-B4D7-46B4-875D-C9FCA3D22C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81963" y="2249488"/>
              <a:ext cx="165100" cy="165100"/>
            </a:xfrm>
            <a:custGeom>
              <a:avLst/>
              <a:gdLst>
                <a:gd name="T0" fmla="*/ 52 w 104"/>
                <a:gd name="T1" fmla="*/ 26 h 104"/>
                <a:gd name="T2" fmla="*/ 39 w 104"/>
                <a:gd name="T3" fmla="*/ 30 h 104"/>
                <a:gd name="T4" fmla="*/ 29 w 104"/>
                <a:gd name="T5" fmla="*/ 39 h 104"/>
                <a:gd name="T6" fmla="*/ 26 w 104"/>
                <a:gd name="T7" fmla="*/ 52 h 104"/>
                <a:gd name="T8" fmla="*/ 29 w 104"/>
                <a:gd name="T9" fmla="*/ 65 h 104"/>
                <a:gd name="T10" fmla="*/ 39 w 104"/>
                <a:gd name="T11" fmla="*/ 75 h 104"/>
                <a:gd name="T12" fmla="*/ 52 w 104"/>
                <a:gd name="T13" fmla="*/ 78 h 104"/>
                <a:gd name="T14" fmla="*/ 65 w 104"/>
                <a:gd name="T15" fmla="*/ 75 h 104"/>
                <a:gd name="T16" fmla="*/ 74 w 104"/>
                <a:gd name="T17" fmla="*/ 65 h 104"/>
                <a:gd name="T18" fmla="*/ 78 w 104"/>
                <a:gd name="T19" fmla="*/ 52 h 104"/>
                <a:gd name="T20" fmla="*/ 74 w 104"/>
                <a:gd name="T21" fmla="*/ 39 h 104"/>
                <a:gd name="T22" fmla="*/ 65 w 104"/>
                <a:gd name="T23" fmla="*/ 30 h 104"/>
                <a:gd name="T24" fmla="*/ 52 w 104"/>
                <a:gd name="T25" fmla="*/ 26 h 104"/>
                <a:gd name="T26" fmla="*/ 52 w 104"/>
                <a:gd name="T27" fmla="*/ 0 h 104"/>
                <a:gd name="T28" fmla="*/ 72 w 104"/>
                <a:gd name="T29" fmla="*/ 4 h 104"/>
                <a:gd name="T30" fmla="*/ 89 w 104"/>
                <a:gd name="T31" fmla="*/ 15 h 104"/>
                <a:gd name="T32" fmla="*/ 100 w 104"/>
                <a:gd name="T33" fmla="*/ 32 h 104"/>
                <a:gd name="T34" fmla="*/ 104 w 104"/>
                <a:gd name="T35" fmla="*/ 52 h 104"/>
                <a:gd name="T36" fmla="*/ 100 w 104"/>
                <a:gd name="T37" fmla="*/ 73 h 104"/>
                <a:gd name="T38" fmla="*/ 89 w 104"/>
                <a:gd name="T39" fmla="*/ 88 h 104"/>
                <a:gd name="T40" fmla="*/ 72 w 104"/>
                <a:gd name="T41" fmla="*/ 101 h 104"/>
                <a:gd name="T42" fmla="*/ 52 w 104"/>
                <a:gd name="T43" fmla="*/ 104 h 104"/>
                <a:gd name="T44" fmla="*/ 31 w 104"/>
                <a:gd name="T45" fmla="*/ 101 h 104"/>
                <a:gd name="T46" fmla="*/ 16 w 104"/>
                <a:gd name="T47" fmla="*/ 88 h 104"/>
                <a:gd name="T48" fmla="*/ 3 w 104"/>
                <a:gd name="T49" fmla="*/ 73 h 104"/>
                <a:gd name="T50" fmla="*/ 0 w 104"/>
                <a:gd name="T51" fmla="*/ 52 h 104"/>
                <a:gd name="T52" fmla="*/ 3 w 104"/>
                <a:gd name="T53" fmla="*/ 32 h 104"/>
                <a:gd name="T54" fmla="*/ 16 w 104"/>
                <a:gd name="T55" fmla="*/ 15 h 104"/>
                <a:gd name="T56" fmla="*/ 31 w 104"/>
                <a:gd name="T57" fmla="*/ 4 h 104"/>
                <a:gd name="T58" fmla="*/ 52 w 104"/>
                <a:gd name="T5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4" h="104">
                  <a:moveTo>
                    <a:pt x="52" y="26"/>
                  </a:moveTo>
                  <a:lnTo>
                    <a:pt x="39" y="30"/>
                  </a:lnTo>
                  <a:lnTo>
                    <a:pt x="29" y="39"/>
                  </a:lnTo>
                  <a:lnTo>
                    <a:pt x="26" y="52"/>
                  </a:lnTo>
                  <a:lnTo>
                    <a:pt x="29" y="65"/>
                  </a:lnTo>
                  <a:lnTo>
                    <a:pt x="39" y="75"/>
                  </a:lnTo>
                  <a:lnTo>
                    <a:pt x="52" y="78"/>
                  </a:lnTo>
                  <a:lnTo>
                    <a:pt x="65" y="75"/>
                  </a:lnTo>
                  <a:lnTo>
                    <a:pt x="74" y="65"/>
                  </a:lnTo>
                  <a:lnTo>
                    <a:pt x="78" y="52"/>
                  </a:lnTo>
                  <a:lnTo>
                    <a:pt x="74" y="39"/>
                  </a:lnTo>
                  <a:lnTo>
                    <a:pt x="65" y="30"/>
                  </a:lnTo>
                  <a:lnTo>
                    <a:pt x="52" y="26"/>
                  </a:lnTo>
                  <a:close/>
                  <a:moveTo>
                    <a:pt x="52" y="0"/>
                  </a:moveTo>
                  <a:lnTo>
                    <a:pt x="72" y="4"/>
                  </a:lnTo>
                  <a:lnTo>
                    <a:pt x="89" y="15"/>
                  </a:lnTo>
                  <a:lnTo>
                    <a:pt x="100" y="32"/>
                  </a:lnTo>
                  <a:lnTo>
                    <a:pt x="104" y="52"/>
                  </a:lnTo>
                  <a:lnTo>
                    <a:pt x="100" y="73"/>
                  </a:lnTo>
                  <a:lnTo>
                    <a:pt x="89" y="88"/>
                  </a:lnTo>
                  <a:lnTo>
                    <a:pt x="72" y="101"/>
                  </a:lnTo>
                  <a:lnTo>
                    <a:pt x="52" y="104"/>
                  </a:lnTo>
                  <a:lnTo>
                    <a:pt x="31" y="101"/>
                  </a:lnTo>
                  <a:lnTo>
                    <a:pt x="16" y="88"/>
                  </a:lnTo>
                  <a:lnTo>
                    <a:pt x="3" y="73"/>
                  </a:lnTo>
                  <a:lnTo>
                    <a:pt x="0" y="52"/>
                  </a:lnTo>
                  <a:lnTo>
                    <a:pt x="3" y="32"/>
                  </a:lnTo>
                  <a:lnTo>
                    <a:pt x="16" y="15"/>
                  </a:lnTo>
                  <a:lnTo>
                    <a:pt x="31" y="4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0" name="Freeform 29">
              <a:extLst>
                <a:ext uri="{FF2B5EF4-FFF2-40B4-BE49-F238E27FC236}">
                  <a16:creationId xmlns:a16="http://schemas.microsoft.com/office/drawing/2014/main" id="{E1766B39-150A-4630-8816-4E93586AC6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78688" y="1447800"/>
              <a:ext cx="1090613" cy="1090613"/>
            </a:xfrm>
            <a:custGeom>
              <a:avLst/>
              <a:gdLst>
                <a:gd name="T0" fmla="*/ 74 w 687"/>
                <a:gd name="T1" fmla="*/ 294 h 687"/>
                <a:gd name="T2" fmla="*/ 152 w 687"/>
                <a:gd name="T3" fmla="*/ 333 h 687"/>
                <a:gd name="T4" fmla="*/ 236 w 687"/>
                <a:gd name="T5" fmla="*/ 327 h 687"/>
                <a:gd name="T6" fmla="*/ 155 w 687"/>
                <a:gd name="T7" fmla="*/ 288 h 687"/>
                <a:gd name="T8" fmla="*/ 280 w 687"/>
                <a:gd name="T9" fmla="*/ 90 h 687"/>
                <a:gd name="T10" fmla="*/ 291 w 687"/>
                <a:gd name="T11" fmla="*/ 182 h 687"/>
                <a:gd name="T12" fmla="*/ 335 w 687"/>
                <a:gd name="T13" fmla="*/ 210 h 687"/>
                <a:gd name="T14" fmla="*/ 323 w 687"/>
                <a:gd name="T15" fmla="*/ 116 h 687"/>
                <a:gd name="T16" fmla="*/ 182 w 687"/>
                <a:gd name="T17" fmla="*/ 26 h 687"/>
                <a:gd name="T18" fmla="*/ 201 w 687"/>
                <a:gd name="T19" fmla="*/ 72 h 687"/>
                <a:gd name="T20" fmla="*/ 233 w 687"/>
                <a:gd name="T21" fmla="*/ 142 h 687"/>
                <a:gd name="T22" fmla="*/ 196 w 687"/>
                <a:gd name="T23" fmla="*/ 216 h 687"/>
                <a:gd name="T24" fmla="*/ 115 w 687"/>
                <a:gd name="T25" fmla="*/ 229 h 687"/>
                <a:gd name="T26" fmla="*/ 72 w 687"/>
                <a:gd name="T27" fmla="*/ 200 h 687"/>
                <a:gd name="T28" fmla="*/ 31 w 687"/>
                <a:gd name="T29" fmla="*/ 219 h 687"/>
                <a:gd name="T30" fmla="*/ 93 w 687"/>
                <a:gd name="T31" fmla="*/ 275 h 687"/>
                <a:gd name="T32" fmla="*/ 193 w 687"/>
                <a:gd name="T33" fmla="*/ 286 h 687"/>
                <a:gd name="T34" fmla="*/ 248 w 687"/>
                <a:gd name="T35" fmla="*/ 321 h 687"/>
                <a:gd name="T36" fmla="*/ 457 w 687"/>
                <a:gd name="T37" fmla="*/ 531 h 687"/>
                <a:gd name="T38" fmla="*/ 468 w 687"/>
                <a:gd name="T39" fmla="*/ 610 h 687"/>
                <a:gd name="T40" fmla="*/ 531 w 687"/>
                <a:gd name="T41" fmla="*/ 658 h 687"/>
                <a:gd name="T42" fmla="*/ 610 w 687"/>
                <a:gd name="T43" fmla="*/ 647 h 687"/>
                <a:gd name="T44" fmla="*/ 658 w 687"/>
                <a:gd name="T45" fmla="*/ 584 h 687"/>
                <a:gd name="T46" fmla="*/ 647 w 687"/>
                <a:gd name="T47" fmla="*/ 505 h 687"/>
                <a:gd name="T48" fmla="*/ 586 w 687"/>
                <a:gd name="T49" fmla="*/ 457 h 687"/>
                <a:gd name="T50" fmla="*/ 323 w 687"/>
                <a:gd name="T51" fmla="*/ 249 h 687"/>
                <a:gd name="T52" fmla="*/ 269 w 687"/>
                <a:gd name="T53" fmla="*/ 154 h 687"/>
                <a:gd name="T54" fmla="*/ 275 w 687"/>
                <a:gd name="T55" fmla="*/ 57 h 687"/>
                <a:gd name="T56" fmla="*/ 182 w 687"/>
                <a:gd name="T57" fmla="*/ 26 h 687"/>
                <a:gd name="T58" fmla="*/ 252 w 687"/>
                <a:gd name="T59" fmla="*/ 14 h 687"/>
                <a:gd name="T60" fmla="*/ 332 w 687"/>
                <a:gd name="T61" fmla="*/ 80 h 687"/>
                <a:gd name="T62" fmla="*/ 363 w 687"/>
                <a:gd name="T63" fmla="*/ 180 h 687"/>
                <a:gd name="T64" fmla="*/ 540 w 687"/>
                <a:gd name="T65" fmla="*/ 428 h 687"/>
                <a:gd name="T66" fmla="*/ 592 w 687"/>
                <a:gd name="T67" fmla="*/ 433 h 687"/>
                <a:gd name="T68" fmla="*/ 670 w 687"/>
                <a:gd name="T69" fmla="*/ 492 h 687"/>
                <a:gd name="T70" fmla="*/ 682 w 687"/>
                <a:gd name="T71" fmla="*/ 592 h 687"/>
                <a:gd name="T72" fmla="*/ 623 w 687"/>
                <a:gd name="T73" fmla="*/ 670 h 687"/>
                <a:gd name="T74" fmla="*/ 523 w 687"/>
                <a:gd name="T75" fmla="*/ 682 h 687"/>
                <a:gd name="T76" fmla="*/ 445 w 687"/>
                <a:gd name="T77" fmla="*/ 622 h 687"/>
                <a:gd name="T78" fmla="*/ 428 w 687"/>
                <a:gd name="T79" fmla="*/ 548 h 687"/>
                <a:gd name="T80" fmla="*/ 213 w 687"/>
                <a:gd name="T81" fmla="*/ 359 h 687"/>
                <a:gd name="T82" fmla="*/ 110 w 687"/>
                <a:gd name="T83" fmla="*/ 349 h 687"/>
                <a:gd name="T84" fmla="*/ 31 w 687"/>
                <a:gd name="T85" fmla="*/ 283 h 687"/>
                <a:gd name="T86" fmla="*/ 0 w 687"/>
                <a:gd name="T87" fmla="*/ 180 h 687"/>
                <a:gd name="T88" fmla="*/ 90 w 687"/>
                <a:gd name="T89" fmla="*/ 182 h 687"/>
                <a:gd name="T90" fmla="*/ 123 w 687"/>
                <a:gd name="T91" fmla="*/ 203 h 687"/>
                <a:gd name="T92" fmla="*/ 181 w 687"/>
                <a:gd name="T93" fmla="*/ 194 h 687"/>
                <a:gd name="T94" fmla="*/ 208 w 687"/>
                <a:gd name="T95" fmla="*/ 142 h 687"/>
                <a:gd name="T96" fmla="*/ 182 w 687"/>
                <a:gd name="T97" fmla="*/ 90 h 687"/>
                <a:gd name="T98" fmla="*/ 142 w 687"/>
                <a:gd name="T99" fmla="*/ 3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87" h="687">
                  <a:moveTo>
                    <a:pt x="124" y="284"/>
                  </a:moveTo>
                  <a:lnTo>
                    <a:pt x="98" y="288"/>
                  </a:lnTo>
                  <a:lnTo>
                    <a:pt x="74" y="294"/>
                  </a:lnTo>
                  <a:lnTo>
                    <a:pt x="97" y="312"/>
                  </a:lnTo>
                  <a:lnTo>
                    <a:pt x="123" y="326"/>
                  </a:lnTo>
                  <a:lnTo>
                    <a:pt x="152" y="333"/>
                  </a:lnTo>
                  <a:lnTo>
                    <a:pt x="182" y="336"/>
                  </a:lnTo>
                  <a:lnTo>
                    <a:pt x="210" y="335"/>
                  </a:lnTo>
                  <a:lnTo>
                    <a:pt x="236" y="327"/>
                  </a:lnTo>
                  <a:lnTo>
                    <a:pt x="211" y="309"/>
                  </a:lnTo>
                  <a:lnTo>
                    <a:pt x="185" y="297"/>
                  </a:lnTo>
                  <a:lnTo>
                    <a:pt x="155" y="288"/>
                  </a:lnTo>
                  <a:lnTo>
                    <a:pt x="124" y="284"/>
                  </a:lnTo>
                  <a:close/>
                  <a:moveTo>
                    <a:pt x="286" y="66"/>
                  </a:moveTo>
                  <a:lnTo>
                    <a:pt x="280" y="90"/>
                  </a:lnTo>
                  <a:lnTo>
                    <a:pt x="278" y="116"/>
                  </a:lnTo>
                  <a:lnTo>
                    <a:pt x="282" y="150"/>
                  </a:lnTo>
                  <a:lnTo>
                    <a:pt x="291" y="182"/>
                  </a:lnTo>
                  <a:lnTo>
                    <a:pt x="306" y="210"/>
                  </a:lnTo>
                  <a:lnTo>
                    <a:pt x="327" y="236"/>
                  </a:lnTo>
                  <a:lnTo>
                    <a:pt x="335" y="210"/>
                  </a:lnTo>
                  <a:lnTo>
                    <a:pt x="337" y="180"/>
                  </a:lnTo>
                  <a:lnTo>
                    <a:pt x="334" y="148"/>
                  </a:lnTo>
                  <a:lnTo>
                    <a:pt x="323" y="116"/>
                  </a:lnTo>
                  <a:lnTo>
                    <a:pt x="308" y="89"/>
                  </a:lnTo>
                  <a:lnTo>
                    <a:pt x="286" y="66"/>
                  </a:lnTo>
                  <a:close/>
                  <a:moveTo>
                    <a:pt x="182" y="26"/>
                  </a:moveTo>
                  <a:lnTo>
                    <a:pt x="156" y="28"/>
                  </a:lnTo>
                  <a:lnTo>
                    <a:pt x="201" y="72"/>
                  </a:lnTo>
                  <a:lnTo>
                    <a:pt x="201" y="72"/>
                  </a:lnTo>
                  <a:lnTo>
                    <a:pt x="217" y="92"/>
                  </a:lnTo>
                  <a:lnTo>
                    <a:pt x="230" y="115"/>
                  </a:lnTo>
                  <a:lnTo>
                    <a:pt x="233" y="142"/>
                  </a:lnTo>
                  <a:lnTo>
                    <a:pt x="228" y="171"/>
                  </a:lnTo>
                  <a:lnTo>
                    <a:pt x="216" y="196"/>
                  </a:lnTo>
                  <a:lnTo>
                    <a:pt x="196" y="216"/>
                  </a:lnTo>
                  <a:lnTo>
                    <a:pt x="171" y="228"/>
                  </a:lnTo>
                  <a:lnTo>
                    <a:pt x="142" y="232"/>
                  </a:lnTo>
                  <a:lnTo>
                    <a:pt x="115" y="229"/>
                  </a:lnTo>
                  <a:lnTo>
                    <a:pt x="92" y="217"/>
                  </a:lnTo>
                  <a:lnTo>
                    <a:pt x="72" y="199"/>
                  </a:lnTo>
                  <a:lnTo>
                    <a:pt x="72" y="200"/>
                  </a:lnTo>
                  <a:lnTo>
                    <a:pt x="28" y="156"/>
                  </a:lnTo>
                  <a:lnTo>
                    <a:pt x="26" y="180"/>
                  </a:lnTo>
                  <a:lnTo>
                    <a:pt x="31" y="219"/>
                  </a:lnTo>
                  <a:lnTo>
                    <a:pt x="43" y="252"/>
                  </a:lnTo>
                  <a:lnTo>
                    <a:pt x="64" y="283"/>
                  </a:lnTo>
                  <a:lnTo>
                    <a:pt x="93" y="275"/>
                  </a:lnTo>
                  <a:lnTo>
                    <a:pt x="124" y="272"/>
                  </a:lnTo>
                  <a:lnTo>
                    <a:pt x="159" y="275"/>
                  </a:lnTo>
                  <a:lnTo>
                    <a:pt x="193" y="286"/>
                  </a:lnTo>
                  <a:lnTo>
                    <a:pt x="222" y="301"/>
                  </a:lnTo>
                  <a:lnTo>
                    <a:pt x="248" y="321"/>
                  </a:lnTo>
                  <a:lnTo>
                    <a:pt x="248" y="321"/>
                  </a:lnTo>
                  <a:lnTo>
                    <a:pt x="249" y="323"/>
                  </a:lnTo>
                  <a:lnTo>
                    <a:pt x="257" y="330"/>
                  </a:lnTo>
                  <a:lnTo>
                    <a:pt x="457" y="531"/>
                  </a:lnTo>
                  <a:lnTo>
                    <a:pt x="454" y="557"/>
                  </a:lnTo>
                  <a:lnTo>
                    <a:pt x="457" y="584"/>
                  </a:lnTo>
                  <a:lnTo>
                    <a:pt x="468" y="610"/>
                  </a:lnTo>
                  <a:lnTo>
                    <a:pt x="485" y="630"/>
                  </a:lnTo>
                  <a:lnTo>
                    <a:pt x="505" y="647"/>
                  </a:lnTo>
                  <a:lnTo>
                    <a:pt x="531" y="658"/>
                  </a:lnTo>
                  <a:lnTo>
                    <a:pt x="558" y="661"/>
                  </a:lnTo>
                  <a:lnTo>
                    <a:pt x="586" y="658"/>
                  </a:lnTo>
                  <a:lnTo>
                    <a:pt x="610" y="647"/>
                  </a:lnTo>
                  <a:lnTo>
                    <a:pt x="632" y="630"/>
                  </a:lnTo>
                  <a:lnTo>
                    <a:pt x="647" y="610"/>
                  </a:lnTo>
                  <a:lnTo>
                    <a:pt x="658" y="584"/>
                  </a:lnTo>
                  <a:lnTo>
                    <a:pt x="661" y="557"/>
                  </a:lnTo>
                  <a:lnTo>
                    <a:pt x="658" y="529"/>
                  </a:lnTo>
                  <a:lnTo>
                    <a:pt x="647" y="505"/>
                  </a:lnTo>
                  <a:lnTo>
                    <a:pt x="632" y="483"/>
                  </a:lnTo>
                  <a:lnTo>
                    <a:pt x="610" y="468"/>
                  </a:lnTo>
                  <a:lnTo>
                    <a:pt x="586" y="457"/>
                  </a:lnTo>
                  <a:lnTo>
                    <a:pt x="558" y="454"/>
                  </a:lnTo>
                  <a:lnTo>
                    <a:pt x="531" y="457"/>
                  </a:lnTo>
                  <a:lnTo>
                    <a:pt x="323" y="249"/>
                  </a:lnTo>
                  <a:lnTo>
                    <a:pt x="298" y="222"/>
                  </a:lnTo>
                  <a:lnTo>
                    <a:pt x="280" y="190"/>
                  </a:lnTo>
                  <a:lnTo>
                    <a:pt x="269" y="154"/>
                  </a:lnTo>
                  <a:lnTo>
                    <a:pt x="265" y="116"/>
                  </a:lnTo>
                  <a:lnTo>
                    <a:pt x="268" y="86"/>
                  </a:lnTo>
                  <a:lnTo>
                    <a:pt x="275" y="57"/>
                  </a:lnTo>
                  <a:lnTo>
                    <a:pt x="246" y="40"/>
                  </a:lnTo>
                  <a:lnTo>
                    <a:pt x="216" y="29"/>
                  </a:lnTo>
                  <a:lnTo>
                    <a:pt x="182" y="26"/>
                  </a:lnTo>
                  <a:close/>
                  <a:moveTo>
                    <a:pt x="182" y="0"/>
                  </a:moveTo>
                  <a:lnTo>
                    <a:pt x="217" y="3"/>
                  </a:lnTo>
                  <a:lnTo>
                    <a:pt x="252" y="14"/>
                  </a:lnTo>
                  <a:lnTo>
                    <a:pt x="283" y="31"/>
                  </a:lnTo>
                  <a:lnTo>
                    <a:pt x="311" y="52"/>
                  </a:lnTo>
                  <a:lnTo>
                    <a:pt x="332" y="80"/>
                  </a:lnTo>
                  <a:lnTo>
                    <a:pt x="349" y="110"/>
                  </a:lnTo>
                  <a:lnTo>
                    <a:pt x="360" y="144"/>
                  </a:lnTo>
                  <a:lnTo>
                    <a:pt x="363" y="180"/>
                  </a:lnTo>
                  <a:lnTo>
                    <a:pt x="360" y="213"/>
                  </a:lnTo>
                  <a:lnTo>
                    <a:pt x="352" y="242"/>
                  </a:lnTo>
                  <a:lnTo>
                    <a:pt x="540" y="428"/>
                  </a:lnTo>
                  <a:lnTo>
                    <a:pt x="549" y="428"/>
                  </a:lnTo>
                  <a:lnTo>
                    <a:pt x="558" y="428"/>
                  </a:lnTo>
                  <a:lnTo>
                    <a:pt x="592" y="433"/>
                  </a:lnTo>
                  <a:lnTo>
                    <a:pt x="623" y="445"/>
                  </a:lnTo>
                  <a:lnTo>
                    <a:pt x="650" y="465"/>
                  </a:lnTo>
                  <a:lnTo>
                    <a:pt x="670" y="492"/>
                  </a:lnTo>
                  <a:lnTo>
                    <a:pt x="682" y="523"/>
                  </a:lnTo>
                  <a:lnTo>
                    <a:pt x="687" y="557"/>
                  </a:lnTo>
                  <a:lnTo>
                    <a:pt x="682" y="592"/>
                  </a:lnTo>
                  <a:lnTo>
                    <a:pt x="670" y="622"/>
                  </a:lnTo>
                  <a:lnTo>
                    <a:pt x="650" y="648"/>
                  </a:lnTo>
                  <a:lnTo>
                    <a:pt x="623" y="670"/>
                  </a:lnTo>
                  <a:lnTo>
                    <a:pt x="592" y="682"/>
                  </a:lnTo>
                  <a:lnTo>
                    <a:pt x="558" y="687"/>
                  </a:lnTo>
                  <a:lnTo>
                    <a:pt x="523" y="682"/>
                  </a:lnTo>
                  <a:lnTo>
                    <a:pt x="493" y="670"/>
                  </a:lnTo>
                  <a:lnTo>
                    <a:pt x="467" y="648"/>
                  </a:lnTo>
                  <a:lnTo>
                    <a:pt x="445" y="622"/>
                  </a:lnTo>
                  <a:lnTo>
                    <a:pt x="433" y="592"/>
                  </a:lnTo>
                  <a:lnTo>
                    <a:pt x="428" y="557"/>
                  </a:lnTo>
                  <a:lnTo>
                    <a:pt x="428" y="548"/>
                  </a:lnTo>
                  <a:lnTo>
                    <a:pt x="430" y="538"/>
                  </a:lnTo>
                  <a:lnTo>
                    <a:pt x="242" y="352"/>
                  </a:lnTo>
                  <a:lnTo>
                    <a:pt x="213" y="359"/>
                  </a:lnTo>
                  <a:lnTo>
                    <a:pt x="182" y="362"/>
                  </a:lnTo>
                  <a:lnTo>
                    <a:pt x="145" y="359"/>
                  </a:lnTo>
                  <a:lnTo>
                    <a:pt x="110" y="349"/>
                  </a:lnTo>
                  <a:lnTo>
                    <a:pt x="80" y="332"/>
                  </a:lnTo>
                  <a:lnTo>
                    <a:pt x="54" y="309"/>
                  </a:lnTo>
                  <a:lnTo>
                    <a:pt x="31" y="283"/>
                  </a:lnTo>
                  <a:lnTo>
                    <a:pt x="14" y="252"/>
                  </a:lnTo>
                  <a:lnTo>
                    <a:pt x="3" y="217"/>
                  </a:lnTo>
                  <a:lnTo>
                    <a:pt x="0" y="180"/>
                  </a:lnTo>
                  <a:lnTo>
                    <a:pt x="3" y="142"/>
                  </a:lnTo>
                  <a:lnTo>
                    <a:pt x="15" y="107"/>
                  </a:lnTo>
                  <a:lnTo>
                    <a:pt x="90" y="182"/>
                  </a:lnTo>
                  <a:lnTo>
                    <a:pt x="90" y="180"/>
                  </a:lnTo>
                  <a:lnTo>
                    <a:pt x="104" y="194"/>
                  </a:lnTo>
                  <a:lnTo>
                    <a:pt x="123" y="203"/>
                  </a:lnTo>
                  <a:lnTo>
                    <a:pt x="142" y="206"/>
                  </a:lnTo>
                  <a:lnTo>
                    <a:pt x="164" y="203"/>
                  </a:lnTo>
                  <a:lnTo>
                    <a:pt x="181" y="194"/>
                  </a:lnTo>
                  <a:lnTo>
                    <a:pt x="194" y="180"/>
                  </a:lnTo>
                  <a:lnTo>
                    <a:pt x="204" y="162"/>
                  </a:lnTo>
                  <a:lnTo>
                    <a:pt x="208" y="142"/>
                  </a:lnTo>
                  <a:lnTo>
                    <a:pt x="204" y="122"/>
                  </a:lnTo>
                  <a:lnTo>
                    <a:pt x="196" y="104"/>
                  </a:lnTo>
                  <a:lnTo>
                    <a:pt x="182" y="90"/>
                  </a:lnTo>
                  <a:lnTo>
                    <a:pt x="182" y="90"/>
                  </a:lnTo>
                  <a:lnTo>
                    <a:pt x="107" y="15"/>
                  </a:lnTo>
                  <a:lnTo>
                    <a:pt x="142" y="3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51" name="TextBox 150">
            <a:extLst>
              <a:ext uri="{FF2B5EF4-FFF2-40B4-BE49-F238E27FC236}">
                <a16:creationId xmlns:a16="http://schemas.microsoft.com/office/drawing/2014/main" id="{6A3D224D-9DCB-4446-9E70-121F379895AB}"/>
              </a:ext>
            </a:extLst>
          </p:cNvPr>
          <p:cNvSpPr txBox="1"/>
          <p:nvPr/>
        </p:nvSpPr>
        <p:spPr>
          <a:xfrm>
            <a:off x="5587494" y="5761663"/>
            <a:ext cx="981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282C71D8-C7A3-4B12-A092-F518476D5CE4}"/>
              </a:ext>
            </a:extLst>
          </p:cNvPr>
          <p:cNvSpPr/>
          <p:nvPr/>
        </p:nvSpPr>
        <p:spPr>
          <a:xfrm>
            <a:off x="3580107" y="6324536"/>
            <a:ext cx="5028022" cy="425448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23000"/>
                </a:schemeClr>
              </a:gs>
              <a:gs pos="77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408233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8563710" y="3466740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6324155" y="3556486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635000" dist="38100" dir="5400000" sx="124000" sy="124000" algn="t" rotWithShape="0">
              <a:prstClr val="black">
                <a:alpha val="20000"/>
              </a:prstClr>
            </a:outerShdw>
          </a:effectLst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084599" y="3646232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845043" y="3735978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635000" dist="38100" dir="5400000" sx="124000" sy="124000" algn="t" rotWithShape="0">
              <a:prstClr val="black">
                <a:alpha val="20000"/>
              </a:prstClr>
            </a:outerShdw>
          </a:effectLst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4412699" y="518861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149553" y="525855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938990" y="504873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675845" y="511867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591006" y="2510974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351451" y="2600720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111895" y="2690466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872339" y="2780212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4398185" y="435165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2135039" y="442159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8924476" y="421177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6661331" y="428171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8605520" y="1555207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365965" y="1644953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126409" y="1734699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886853" y="1824445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4412699" y="339588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149553" y="346582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8938990" y="325600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675845" y="332594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C19D6C-691E-4390-9E1A-597FD8CE606E}"/>
              </a:ext>
            </a:extLst>
          </p:cNvPr>
          <p:cNvGrpSpPr/>
          <p:nvPr/>
        </p:nvGrpSpPr>
        <p:grpSpPr>
          <a:xfrm>
            <a:off x="8620034" y="601618"/>
            <a:ext cx="2103120" cy="2103120"/>
            <a:chOff x="8620034" y="601618"/>
            <a:chExt cx="2103120" cy="2103120"/>
          </a:xfrm>
        </p:grpSpPr>
        <p:sp>
          <p:nvSpPr>
            <p:cNvPr id="89" name="Rectangle 88"/>
            <p:cNvSpPr/>
            <p:nvPr/>
          </p:nvSpPr>
          <p:spPr>
            <a:xfrm>
              <a:off x="8620034" y="601618"/>
              <a:ext cx="2103120" cy="210312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8844644" y="891180"/>
              <a:ext cx="1653900" cy="1523997"/>
              <a:chOff x="1611088" y="1712688"/>
              <a:chExt cx="1653900" cy="1523997"/>
            </a:xfrm>
            <a:solidFill>
              <a:schemeClr val="accent5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91" name="Oval 9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3D6F7CA-5CE2-48AF-AECF-42C40B189DF5}"/>
              </a:ext>
            </a:extLst>
          </p:cNvPr>
          <p:cNvGrpSpPr/>
          <p:nvPr/>
        </p:nvGrpSpPr>
        <p:grpSpPr>
          <a:xfrm>
            <a:off x="6380479" y="691364"/>
            <a:ext cx="2103120" cy="2103120"/>
            <a:chOff x="6380479" y="691364"/>
            <a:chExt cx="2103120" cy="2103120"/>
          </a:xfrm>
        </p:grpSpPr>
        <p:sp>
          <p:nvSpPr>
            <p:cNvPr id="79" name="Rectangle 78"/>
            <p:cNvSpPr/>
            <p:nvPr/>
          </p:nvSpPr>
          <p:spPr>
            <a:xfrm>
              <a:off x="6380479" y="691364"/>
              <a:ext cx="2103120" cy="210312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6605089" y="980926"/>
              <a:ext cx="1653900" cy="1523997"/>
              <a:chOff x="1611088" y="1712688"/>
              <a:chExt cx="1653900" cy="1523997"/>
            </a:xfrm>
            <a:solidFill>
              <a:schemeClr val="accent3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81" name="Oval 8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E4695E1-9095-46C8-9FBA-A90F8A8EB39C}"/>
              </a:ext>
            </a:extLst>
          </p:cNvPr>
          <p:cNvGrpSpPr/>
          <p:nvPr/>
        </p:nvGrpSpPr>
        <p:grpSpPr>
          <a:xfrm>
            <a:off x="4140923" y="781110"/>
            <a:ext cx="2103120" cy="2103120"/>
            <a:chOff x="4140923" y="781110"/>
            <a:chExt cx="2103120" cy="2103120"/>
          </a:xfrm>
        </p:grpSpPr>
        <p:sp>
          <p:nvSpPr>
            <p:cNvPr id="69" name="Rectangle 68"/>
            <p:cNvSpPr/>
            <p:nvPr/>
          </p:nvSpPr>
          <p:spPr>
            <a:xfrm>
              <a:off x="4140923" y="781110"/>
              <a:ext cx="2103120" cy="21031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4365533" y="1070672"/>
              <a:ext cx="1653900" cy="1523997"/>
              <a:chOff x="1611088" y="1712688"/>
              <a:chExt cx="1653900" cy="1523997"/>
            </a:xfrm>
            <a:solidFill>
              <a:schemeClr val="accent2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71" name="Oval 7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A63FFBB-6B56-434D-A92E-CA9CC13425ED}"/>
              </a:ext>
            </a:extLst>
          </p:cNvPr>
          <p:cNvGrpSpPr/>
          <p:nvPr/>
        </p:nvGrpSpPr>
        <p:grpSpPr>
          <a:xfrm>
            <a:off x="1901367" y="870856"/>
            <a:ext cx="2103120" cy="2103120"/>
            <a:chOff x="1901367" y="870856"/>
            <a:chExt cx="2103120" cy="2103120"/>
          </a:xfrm>
        </p:grpSpPr>
        <p:sp>
          <p:nvSpPr>
            <p:cNvPr id="54" name="Rectangle 53"/>
            <p:cNvSpPr/>
            <p:nvPr/>
          </p:nvSpPr>
          <p:spPr>
            <a:xfrm>
              <a:off x="1901367" y="870856"/>
              <a:ext cx="2103120" cy="21031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2125977" y="1160418"/>
              <a:ext cx="1653900" cy="1523997"/>
              <a:chOff x="1611088" y="1712688"/>
              <a:chExt cx="1653900" cy="1523997"/>
            </a:xfrm>
            <a:solidFill>
              <a:schemeClr val="accent1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55" name="Oval 54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9" name="Rectangle 98"/>
          <p:cNvSpPr/>
          <p:nvPr/>
        </p:nvSpPr>
        <p:spPr>
          <a:xfrm>
            <a:off x="2614027" y="2433153"/>
            <a:ext cx="100860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Plan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5059148" y="2344883"/>
            <a:ext cx="646331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DO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6967825" y="2256614"/>
            <a:ext cx="126989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CHECK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9456523" y="2168345"/>
            <a:ext cx="808235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ACT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38F2373-D216-4D20-9A73-42C00E0FB2EF}"/>
              </a:ext>
            </a:extLst>
          </p:cNvPr>
          <p:cNvGrpSpPr/>
          <p:nvPr/>
        </p:nvGrpSpPr>
        <p:grpSpPr>
          <a:xfrm>
            <a:off x="6380479" y="677509"/>
            <a:ext cx="2103120" cy="2103120"/>
            <a:chOff x="6380479" y="691364"/>
            <a:chExt cx="2103120" cy="2103120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A90220C-7C20-41E1-93DE-7939F018F2E6}"/>
                </a:ext>
              </a:extLst>
            </p:cNvPr>
            <p:cNvSpPr/>
            <p:nvPr/>
          </p:nvSpPr>
          <p:spPr>
            <a:xfrm>
              <a:off x="6380479" y="691364"/>
              <a:ext cx="2103120" cy="210312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2D0D7070-AF3C-46F9-A9BF-330B3F313E25}"/>
                </a:ext>
              </a:extLst>
            </p:cNvPr>
            <p:cNvGrpSpPr/>
            <p:nvPr/>
          </p:nvGrpSpPr>
          <p:grpSpPr>
            <a:xfrm>
              <a:off x="6605089" y="980926"/>
              <a:ext cx="1653900" cy="1523997"/>
              <a:chOff x="1611088" y="1712688"/>
              <a:chExt cx="1653900" cy="1523997"/>
            </a:xfrm>
            <a:solidFill>
              <a:schemeClr val="accent3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BDDE698F-E91A-4ED8-B964-6619059CDB06}"/>
                  </a:ext>
                </a:extLst>
              </p:cNvPr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05BD2691-4D37-4921-8A47-2331512BA0C3}"/>
                  </a:ext>
                </a:extLst>
              </p:cNvPr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13E25D0B-26BD-4879-960E-B5A4BBADC6BB}"/>
                  </a:ext>
                </a:extLst>
              </p:cNvPr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8D29AFD2-1686-4852-A24B-7789D17B6EB8}"/>
                  </a:ext>
                </a:extLst>
              </p:cNvPr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A3A8D60A-1D92-43DF-AF4B-04A0311760C2}"/>
              </a:ext>
            </a:extLst>
          </p:cNvPr>
          <p:cNvGrpSpPr/>
          <p:nvPr/>
        </p:nvGrpSpPr>
        <p:grpSpPr>
          <a:xfrm>
            <a:off x="4140923" y="767255"/>
            <a:ext cx="2103120" cy="2103120"/>
            <a:chOff x="4140923" y="781110"/>
            <a:chExt cx="2103120" cy="2103120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6BC819D0-3629-40A0-8BBF-648C662C486C}"/>
                </a:ext>
              </a:extLst>
            </p:cNvPr>
            <p:cNvSpPr/>
            <p:nvPr/>
          </p:nvSpPr>
          <p:spPr>
            <a:xfrm>
              <a:off x="4140923" y="781110"/>
              <a:ext cx="2103120" cy="21031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7B403D94-0EE5-4ACE-86A4-60F2935A2E7C}"/>
                </a:ext>
              </a:extLst>
            </p:cNvPr>
            <p:cNvGrpSpPr/>
            <p:nvPr/>
          </p:nvGrpSpPr>
          <p:grpSpPr>
            <a:xfrm>
              <a:off x="4365533" y="1070672"/>
              <a:ext cx="1653900" cy="1523997"/>
              <a:chOff x="1611088" y="1712688"/>
              <a:chExt cx="1653900" cy="1523997"/>
            </a:xfrm>
            <a:solidFill>
              <a:schemeClr val="accent2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4FC3F350-EE58-49C9-BC46-A6AA31029F0D}"/>
                  </a:ext>
                </a:extLst>
              </p:cNvPr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1B2A27D8-D9A7-4FFA-81E2-71B7DD0BE4B0}"/>
                  </a:ext>
                </a:extLst>
              </p:cNvPr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24F6C33B-E396-4E20-8FCD-ED462328D270}"/>
                  </a:ext>
                </a:extLst>
              </p:cNvPr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29C5310B-01E4-40C8-B22A-712655C0DA88}"/>
                  </a:ext>
                </a:extLst>
              </p:cNvPr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B4671AD-C767-4DFD-856A-8FC7C66705E5}"/>
              </a:ext>
            </a:extLst>
          </p:cNvPr>
          <p:cNvGrpSpPr/>
          <p:nvPr/>
        </p:nvGrpSpPr>
        <p:grpSpPr>
          <a:xfrm>
            <a:off x="1901367" y="857001"/>
            <a:ext cx="2103120" cy="2103120"/>
            <a:chOff x="1901367" y="870856"/>
            <a:chExt cx="2103120" cy="2103120"/>
          </a:xfrm>
        </p:grpSpPr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FD25EC21-5015-4BE3-916A-5640C444A714}"/>
                </a:ext>
              </a:extLst>
            </p:cNvPr>
            <p:cNvSpPr/>
            <p:nvPr/>
          </p:nvSpPr>
          <p:spPr>
            <a:xfrm>
              <a:off x="1901367" y="870856"/>
              <a:ext cx="2103120" cy="21031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8D848DB5-DB1E-4BE5-98AA-C493730B218A}"/>
                </a:ext>
              </a:extLst>
            </p:cNvPr>
            <p:cNvGrpSpPr/>
            <p:nvPr/>
          </p:nvGrpSpPr>
          <p:grpSpPr>
            <a:xfrm>
              <a:off x="2125977" y="1160418"/>
              <a:ext cx="1653900" cy="1523997"/>
              <a:chOff x="1611088" y="1712688"/>
              <a:chExt cx="1653900" cy="1523997"/>
            </a:xfrm>
            <a:solidFill>
              <a:schemeClr val="accent1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CF1CD1FB-5703-46F8-A3C1-5DCE6158F862}"/>
                  </a:ext>
                </a:extLst>
              </p:cNvPr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CD87D181-8C1E-4CDB-9DA9-6C92C78B19C0}"/>
                  </a:ext>
                </a:extLst>
              </p:cNvPr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228ECAE6-A3EA-47E1-9C5C-BA0B9A7BDCB9}"/>
                  </a:ext>
                </a:extLst>
              </p:cNvPr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93D94FB1-AA1B-4F49-AF19-C27091A6D817}"/>
                  </a:ext>
                </a:extLst>
              </p:cNvPr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6951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8563710" y="3466740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6324155" y="3556486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084599" y="3646232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845043" y="3735978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635000" dist="38100" dir="5400000" sx="124000" sy="124000" algn="t" rotWithShape="0">
              <a:prstClr val="black">
                <a:alpha val="20000"/>
              </a:prstClr>
            </a:outerShdw>
          </a:effectLst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4412699" y="518861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149553" y="525855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938990" y="504873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675845" y="511867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591006" y="2510974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351451" y="2600720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111895" y="2690466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872339" y="2780212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4398185" y="435165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2135039" y="442159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8924476" y="421177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6661331" y="428171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8605520" y="1555207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365965" y="1644953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126409" y="1734699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886853" y="1824445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4412699" y="339588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149553" y="346582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8938990" y="325600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675845" y="332594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FF259A7-6D0A-4EA5-BBF2-87A773885FD4}"/>
              </a:ext>
            </a:extLst>
          </p:cNvPr>
          <p:cNvGrpSpPr/>
          <p:nvPr/>
        </p:nvGrpSpPr>
        <p:grpSpPr>
          <a:xfrm>
            <a:off x="8620034" y="601618"/>
            <a:ext cx="2103120" cy="2103120"/>
            <a:chOff x="8620034" y="601618"/>
            <a:chExt cx="2103120" cy="2103120"/>
          </a:xfrm>
        </p:grpSpPr>
        <p:sp>
          <p:nvSpPr>
            <p:cNvPr id="89" name="Rectangle 88"/>
            <p:cNvSpPr/>
            <p:nvPr/>
          </p:nvSpPr>
          <p:spPr>
            <a:xfrm>
              <a:off x="8620034" y="601618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8844644" y="891180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91" name="Oval 9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48290A0-7456-4523-BDE3-18401A902D9F}"/>
              </a:ext>
            </a:extLst>
          </p:cNvPr>
          <p:cNvGrpSpPr/>
          <p:nvPr/>
        </p:nvGrpSpPr>
        <p:grpSpPr>
          <a:xfrm>
            <a:off x="6380479" y="691364"/>
            <a:ext cx="2103120" cy="2103120"/>
            <a:chOff x="6380479" y="691364"/>
            <a:chExt cx="2103120" cy="2103120"/>
          </a:xfrm>
        </p:grpSpPr>
        <p:sp>
          <p:nvSpPr>
            <p:cNvPr id="79" name="Rectangle 78"/>
            <p:cNvSpPr/>
            <p:nvPr/>
          </p:nvSpPr>
          <p:spPr>
            <a:xfrm>
              <a:off x="6380479" y="691364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6605089" y="980926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81" name="Oval 8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1A0BF52-C145-4F6F-8F74-8E49FA1A3EAC}"/>
              </a:ext>
            </a:extLst>
          </p:cNvPr>
          <p:cNvGrpSpPr/>
          <p:nvPr/>
        </p:nvGrpSpPr>
        <p:grpSpPr>
          <a:xfrm>
            <a:off x="4140923" y="781110"/>
            <a:ext cx="2103120" cy="2103120"/>
            <a:chOff x="4140923" y="781110"/>
            <a:chExt cx="2103120" cy="2103120"/>
          </a:xfrm>
        </p:grpSpPr>
        <p:sp>
          <p:nvSpPr>
            <p:cNvPr id="69" name="Rectangle 68"/>
            <p:cNvSpPr/>
            <p:nvPr/>
          </p:nvSpPr>
          <p:spPr>
            <a:xfrm>
              <a:off x="4140923" y="781110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4365533" y="1070672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71" name="Oval 7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4E905CE-8C96-45D1-B4FD-F4D90B6826B0}"/>
              </a:ext>
            </a:extLst>
          </p:cNvPr>
          <p:cNvGrpSpPr/>
          <p:nvPr/>
        </p:nvGrpSpPr>
        <p:grpSpPr>
          <a:xfrm>
            <a:off x="1901367" y="870856"/>
            <a:ext cx="2103120" cy="2103120"/>
            <a:chOff x="1901367" y="870856"/>
            <a:chExt cx="2103120" cy="2103120"/>
          </a:xfrm>
        </p:grpSpPr>
        <p:sp>
          <p:nvSpPr>
            <p:cNvPr id="54" name="Rectangle 53"/>
            <p:cNvSpPr/>
            <p:nvPr/>
          </p:nvSpPr>
          <p:spPr>
            <a:xfrm>
              <a:off x="1901367" y="870856"/>
              <a:ext cx="2103120" cy="21031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2125977" y="1160418"/>
              <a:ext cx="1653900" cy="1523997"/>
              <a:chOff x="1611088" y="1712688"/>
              <a:chExt cx="1653900" cy="1523997"/>
            </a:xfrm>
            <a:solidFill>
              <a:schemeClr val="accent1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55" name="Oval 54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9" name="Rectangle 98"/>
          <p:cNvSpPr/>
          <p:nvPr/>
        </p:nvSpPr>
        <p:spPr>
          <a:xfrm>
            <a:off x="2614027" y="2433153"/>
            <a:ext cx="100860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Plan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5059148" y="2344883"/>
            <a:ext cx="646331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DO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6967825" y="2256614"/>
            <a:ext cx="126989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CHECK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9456523" y="2168345"/>
            <a:ext cx="808235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ACT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5672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8563710" y="3466740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6324155" y="3556486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084599" y="3646232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845043" y="3735978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4412699" y="518861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149553" y="525855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938990" y="504873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675845" y="511867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591006" y="2510974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351451" y="2600720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111895" y="2690466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872339" y="2780212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4398185" y="435165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2135039" y="442159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8924476" y="421177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6661331" y="428171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8605520" y="1555207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365965" y="1644953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126409" y="1734699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886853" y="1824445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4412699" y="339588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149553" y="346582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8938990" y="325600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675845" y="332594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1FF9838-5037-417F-98EA-E66A68A97E92}"/>
              </a:ext>
            </a:extLst>
          </p:cNvPr>
          <p:cNvGrpSpPr/>
          <p:nvPr/>
        </p:nvGrpSpPr>
        <p:grpSpPr>
          <a:xfrm>
            <a:off x="8620034" y="601618"/>
            <a:ext cx="2103120" cy="2103120"/>
            <a:chOff x="8620034" y="601618"/>
            <a:chExt cx="2103120" cy="2103120"/>
          </a:xfrm>
        </p:grpSpPr>
        <p:sp>
          <p:nvSpPr>
            <p:cNvPr id="89" name="Rectangle 88"/>
            <p:cNvSpPr/>
            <p:nvPr/>
          </p:nvSpPr>
          <p:spPr>
            <a:xfrm>
              <a:off x="8620034" y="601618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8844644" y="891180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91" name="Oval 9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67CB25D-B194-4A5A-979B-50BC2A5B0F4A}"/>
              </a:ext>
            </a:extLst>
          </p:cNvPr>
          <p:cNvGrpSpPr/>
          <p:nvPr/>
        </p:nvGrpSpPr>
        <p:grpSpPr>
          <a:xfrm>
            <a:off x="6380479" y="691364"/>
            <a:ext cx="2103120" cy="2103120"/>
            <a:chOff x="6380479" y="691364"/>
            <a:chExt cx="2103120" cy="2103120"/>
          </a:xfrm>
        </p:grpSpPr>
        <p:sp>
          <p:nvSpPr>
            <p:cNvPr id="79" name="Rectangle 78"/>
            <p:cNvSpPr/>
            <p:nvPr/>
          </p:nvSpPr>
          <p:spPr>
            <a:xfrm>
              <a:off x="6380479" y="691364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6605089" y="980926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81" name="Oval 8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7F0C878-5FD7-4200-A464-F439DA441092}"/>
              </a:ext>
            </a:extLst>
          </p:cNvPr>
          <p:cNvGrpSpPr/>
          <p:nvPr/>
        </p:nvGrpSpPr>
        <p:grpSpPr>
          <a:xfrm>
            <a:off x="4140923" y="781110"/>
            <a:ext cx="2103120" cy="2103120"/>
            <a:chOff x="4140923" y="781110"/>
            <a:chExt cx="2103120" cy="2103120"/>
          </a:xfrm>
        </p:grpSpPr>
        <p:sp>
          <p:nvSpPr>
            <p:cNvPr id="69" name="Rectangle 68"/>
            <p:cNvSpPr/>
            <p:nvPr/>
          </p:nvSpPr>
          <p:spPr>
            <a:xfrm>
              <a:off x="4140923" y="781110"/>
              <a:ext cx="2103120" cy="21031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4365533" y="1070672"/>
              <a:ext cx="1653900" cy="1523997"/>
              <a:chOff x="1611088" y="1712688"/>
              <a:chExt cx="1653900" cy="1523997"/>
            </a:xfrm>
            <a:solidFill>
              <a:schemeClr val="accent2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71" name="Oval 7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FD55E50-6B75-4B2D-8742-ECA4B83C772E}"/>
              </a:ext>
            </a:extLst>
          </p:cNvPr>
          <p:cNvGrpSpPr/>
          <p:nvPr/>
        </p:nvGrpSpPr>
        <p:grpSpPr>
          <a:xfrm>
            <a:off x="1901367" y="870856"/>
            <a:ext cx="2103120" cy="2103120"/>
            <a:chOff x="1901367" y="870856"/>
            <a:chExt cx="2103120" cy="2103120"/>
          </a:xfrm>
        </p:grpSpPr>
        <p:sp>
          <p:nvSpPr>
            <p:cNvPr id="54" name="Rectangle 53"/>
            <p:cNvSpPr/>
            <p:nvPr/>
          </p:nvSpPr>
          <p:spPr>
            <a:xfrm>
              <a:off x="1901367" y="870856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2125977" y="1160418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55" name="Oval 54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9" name="Rectangle 98"/>
          <p:cNvSpPr/>
          <p:nvPr/>
        </p:nvSpPr>
        <p:spPr>
          <a:xfrm>
            <a:off x="2614027" y="2433153"/>
            <a:ext cx="100860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Plan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5059148" y="2344883"/>
            <a:ext cx="646331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DO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6967825" y="2256614"/>
            <a:ext cx="126989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CHECK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9456523" y="2168345"/>
            <a:ext cx="808235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ACT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531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8563710" y="3466740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6324155" y="3556486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084599" y="3646232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845043" y="3735978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4412699" y="518861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149553" y="525855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938990" y="504873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675845" y="511867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591006" y="2510974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351451" y="2600720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111895" y="2690466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872339" y="2780212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4398185" y="435165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2135039" y="442159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8924476" y="421177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6661331" y="428171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8605520" y="1555207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365965" y="1644953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126409" y="1734699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886853" y="1824445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4412699" y="339588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149553" y="346582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8938990" y="325600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675845" y="332594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84E580C-09C3-4962-A4D0-6EC22C9E70F1}"/>
              </a:ext>
            </a:extLst>
          </p:cNvPr>
          <p:cNvGrpSpPr/>
          <p:nvPr/>
        </p:nvGrpSpPr>
        <p:grpSpPr>
          <a:xfrm>
            <a:off x="8620034" y="601618"/>
            <a:ext cx="2103120" cy="2103120"/>
            <a:chOff x="8620034" y="601618"/>
            <a:chExt cx="2103120" cy="2103120"/>
          </a:xfrm>
        </p:grpSpPr>
        <p:sp>
          <p:nvSpPr>
            <p:cNvPr id="89" name="Rectangle 88"/>
            <p:cNvSpPr/>
            <p:nvPr/>
          </p:nvSpPr>
          <p:spPr>
            <a:xfrm>
              <a:off x="8620034" y="601618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8844644" y="891180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91" name="Oval 9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1167CD3-F610-4770-8322-08E4041043BE}"/>
              </a:ext>
            </a:extLst>
          </p:cNvPr>
          <p:cNvGrpSpPr/>
          <p:nvPr/>
        </p:nvGrpSpPr>
        <p:grpSpPr>
          <a:xfrm>
            <a:off x="6351451" y="683139"/>
            <a:ext cx="2103120" cy="2103120"/>
            <a:chOff x="6351451" y="683139"/>
            <a:chExt cx="2103120" cy="2103120"/>
          </a:xfrm>
        </p:grpSpPr>
        <p:sp>
          <p:nvSpPr>
            <p:cNvPr id="79" name="Rectangle 78"/>
            <p:cNvSpPr/>
            <p:nvPr/>
          </p:nvSpPr>
          <p:spPr>
            <a:xfrm>
              <a:off x="6351451" y="683139"/>
              <a:ext cx="2103120" cy="210312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6605089" y="980926"/>
              <a:ext cx="1653900" cy="1523997"/>
              <a:chOff x="1611088" y="1712688"/>
              <a:chExt cx="1653900" cy="1523997"/>
            </a:xfrm>
            <a:solidFill>
              <a:schemeClr val="accent3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81" name="Oval 8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DB47CF7-56CD-4FFF-836A-5FED3B01CD21}"/>
              </a:ext>
            </a:extLst>
          </p:cNvPr>
          <p:cNvGrpSpPr/>
          <p:nvPr/>
        </p:nvGrpSpPr>
        <p:grpSpPr>
          <a:xfrm>
            <a:off x="4140923" y="781110"/>
            <a:ext cx="2103120" cy="2103120"/>
            <a:chOff x="4140923" y="781110"/>
            <a:chExt cx="2103120" cy="2103120"/>
          </a:xfrm>
        </p:grpSpPr>
        <p:sp>
          <p:nvSpPr>
            <p:cNvPr id="69" name="Rectangle 68"/>
            <p:cNvSpPr/>
            <p:nvPr/>
          </p:nvSpPr>
          <p:spPr>
            <a:xfrm>
              <a:off x="4140923" y="781110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4365533" y="1070672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71" name="Oval 7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73291E5-6DA4-429D-8FCF-CE11138DBD8A}"/>
              </a:ext>
            </a:extLst>
          </p:cNvPr>
          <p:cNvGrpSpPr/>
          <p:nvPr/>
        </p:nvGrpSpPr>
        <p:grpSpPr>
          <a:xfrm>
            <a:off x="1901367" y="870856"/>
            <a:ext cx="2103120" cy="2103120"/>
            <a:chOff x="1901367" y="870856"/>
            <a:chExt cx="2103120" cy="2103120"/>
          </a:xfrm>
        </p:grpSpPr>
        <p:sp>
          <p:nvSpPr>
            <p:cNvPr id="54" name="Rectangle 53"/>
            <p:cNvSpPr/>
            <p:nvPr/>
          </p:nvSpPr>
          <p:spPr>
            <a:xfrm>
              <a:off x="1901367" y="870856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2125977" y="1160418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55" name="Oval 54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9" name="Rectangle 98"/>
          <p:cNvSpPr/>
          <p:nvPr/>
        </p:nvSpPr>
        <p:spPr>
          <a:xfrm>
            <a:off x="2614027" y="2433153"/>
            <a:ext cx="100860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Plan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5059148" y="2344883"/>
            <a:ext cx="646331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DO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6967825" y="2256614"/>
            <a:ext cx="126989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CHECK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9456523" y="2168345"/>
            <a:ext cx="808235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ACT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2860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8563710" y="3466740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6324155" y="3556486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084599" y="3646232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845043" y="3735978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4412699" y="518861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149553" y="525855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938990" y="504873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675845" y="5118671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591006" y="2510974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351451" y="2600720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111895" y="2690466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872339" y="2780212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4398185" y="435165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2135039" y="442159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8924476" y="421177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6661331" y="4281712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8605520" y="1555207"/>
            <a:ext cx="2103120" cy="2103120"/>
          </a:xfrm>
          <a:prstGeom prst="rect">
            <a:avLst/>
          </a:prstGeom>
          <a:solidFill>
            <a:schemeClr val="bg2"/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365965" y="1644953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126409" y="1734699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886853" y="1824445"/>
            <a:ext cx="2103120" cy="2103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OffAxis1Top">
              <a:rot lat="17405577" lon="19819474" rev="1800000"/>
            </a:camera>
            <a:lightRig rig="threePt" dir="t"/>
          </a:scene3d>
          <a:sp3d extrusionH="914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4412699" y="339588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149553" y="346582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8938990" y="325600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675845" y="3325945"/>
            <a:ext cx="1881786" cy="369332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squar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Insert text here</a:t>
            </a:r>
            <a:endParaRPr kumimoji="0" lang="en-US" sz="1800" b="1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A137944-B236-46A3-831D-EA6B147FD870}"/>
              </a:ext>
            </a:extLst>
          </p:cNvPr>
          <p:cNvGrpSpPr/>
          <p:nvPr/>
        </p:nvGrpSpPr>
        <p:grpSpPr>
          <a:xfrm>
            <a:off x="8620034" y="601618"/>
            <a:ext cx="2103120" cy="2103120"/>
            <a:chOff x="8620034" y="601618"/>
            <a:chExt cx="2103120" cy="2103120"/>
          </a:xfrm>
        </p:grpSpPr>
        <p:sp>
          <p:nvSpPr>
            <p:cNvPr id="89" name="Rectangle 88"/>
            <p:cNvSpPr/>
            <p:nvPr/>
          </p:nvSpPr>
          <p:spPr>
            <a:xfrm>
              <a:off x="8620034" y="601618"/>
              <a:ext cx="2103120" cy="210312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8844644" y="891180"/>
              <a:ext cx="1653900" cy="1523997"/>
              <a:chOff x="1611088" y="1712688"/>
              <a:chExt cx="1653900" cy="1523997"/>
            </a:xfrm>
            <a:solidFill>
              <a:schemeClr val="accent5">
                <a:lumMod val="7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91" name="Oval 9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AF72818-0D49-4BDA-90C2-7F90CC13722F}"/>
              </a:ext>
            </a:extLst>
          </p:cNvPr>
          <p:cNvGrpSpPr/>
          <p:nvPr/>
        </p:nvGrpSpPr>
        <p:grpSpPr>
          <a:xfrm>
            <a:off x="6380479" y="691364"/>
            <a:ext cx="2103120" cy="2103120"/>
            <a:chOff x="6380479" y="691364"/>
            <a:chExt cx="2103120" cy="2103120"/>
          </a:xfrm>
        </p:grpSpPr>
        <p:sp>
          <p:nvSpPr>
            <p:cNvPr id="79" name="Rectangle 78"/>
            <p:cNvSpPr/>
            <p:nvPr/>
          </p:nvSpPr>
          <p:spPr>
            <a:xfrm>
              <a:off x="6380479" y="691364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6605089" y="980926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81" name="Oval 8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B435A28-9B8C-45C3-9AF4-CAB6818373EB}"/>
              </a:ext>
            </a:extLst>
          </p:cNvPr>
          <p:cNvGrpSpPr/>
          <p:nvPr/>
        </p:nvGrpSpPr>
        <p:grpSpPr>
          <a:xfrm>
            <a:off x="4140923" y="781110"/>
            <a:ext cx="2103120" cy="2103120"/>
            <a:chOff x="4140923" y="781110"/>
            <a:chExt cx="2103120" cy="2103120"/>
          </a:xfrm>
        </p:grpSpPr>
        <p:sp>
          <p:nvSpPr>
            <p:cNvPr id="69" name="Rectangle 68"/>
            <p:cNvSpPr/>
            <p:nvPr/>
          </p:nvSpPr>
          <p:spPr>
            <a:xfrm>
              <a:off x="4140923" y="781110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4365533" y="1070672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71" name="Oval 70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2E31556-EAA4-4096-90B8-C5F931F3D86E}"/>
              </a:ext>
            </a:extLst>
          </p:cNvPr>
          <p:cNvGrpSpPr/>
          <p:nvPr/>
        </p:nvGrpSpPr>
        <p:grpSpPr>
          <a:xfrm>
            <a:off x="1901367" y="870856"/>
            <a:ext cx="2103120" cy="2103120"/>
            <a:chOff x="1901367" y="870856"/>
            <a:chExt cx="2103120" cy="2103120"/>
          </a:xfrm>
        </p:grpSpPr>
        <p:sp>
          <p:nvSpPr>
            <p:cNvPr id="54" name="Rectangle 53"/>
            <p:cNvSpPr/>
            <p:nvPr/>
          </p:nvSpPr>
          <p:spPr>
            <a:xfrm>
              <a:off x="1901367" y="870856"/>
              <a:ext cx="2103120" cy="210312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isometricOffAxis1Top">
                <a:rot lat="17405577" lon="19819474" rev="1800000"/>
              </a:camera>
              <a:lightRig rig="threePt" dir="t"/>
            </a:scene3d>
            <a:sp3d extrusionH="914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2125977" y="1160418"/>
              <a:ext cx="1653900" cy="1523997"/>
              <a:chOff x="1611088" y="1712688"/>
              <a:chExt cx="1653900" cy="1523997"/>
            </a:xfrm>
            <a:solidFill>
              <a:schemeClr val="tx1">
                <a:lumMod val="65000"/>
                <a:lumOff val="35000"/>
              </a:schemeClr>
            </a:solidFill>
            <a:scene3d>
              <a:camera prst="isometricOffAxis1Top">
                <a:rot lat="17405577" lon="19819474" rev="1800000"/>
              </a:camera>
              <a:lightRig rig="threePt" dir="t"/>
            </a:scene3d>
          </p:grpSpPr>
          <p:sp>
            <p:nvSpPr>
              <p:cNvPr id="55" name="Oval 54"/>
              <p:cNvSpPr/>
              <p:nvPr/>
            </p:nvSpPr>
            <p:spPr>
              <a:xfrm>
                <a:off x="1611088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2627085" y="1712688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1653905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2669902" y="2641599"/>
                <a:ext cx="595086" cy="595086"/>
              </a:xfrm>
              <a:prstGeom prst="ellipse">
                <a:avLst/>
              </a:prstGeom>
              <a:grpFill/>
              <a:ln>
                <a:noFill/>
              </a:ln>
              <a:sp3d z="190500" extrusionH="1079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9" name="Rectangle 98"/>
          <p:cNvSpPr/>
          <p:nvPr/>
        </p:nvSpPr>
        <p:spPr>
          <a:xfrm>
            <a:off x="2614027" y="2433153"/>
            <a:ext cx="100860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Plan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5059148" y="2344883"/>
            <a:ext cx="646331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DO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6967825" y="2256614"/>
            <a:ext cx="1269899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CHECK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9456523" y="2168345"/>
            <a:ext cx="808235" cy="523220"/>
          </a:xfrm>
          <a:prstGeom prst="rect">
            <a:avLst/>
          </a:prstGeom>
          <a:scene3d>
            <a:camera prst="orthographicFront">
              <a:rot lat="298855" lon="20701132" rev="26212"/>
            </a:camera>
            <a:lightRig rig="threePt" dir="t"/>
          </a:scene3d>
        </p:spPr>
        <p:txBody>
          <a:bodyPr wrap="none">
            <a:spAutoFit/>
            <a:scene3d>
              <a:camera prst="isometricOffAxis1Righ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all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ACT</a:t>
            </a:r>
            <a:endParaRPr kumimoji="0" lang="en-US" sz="2800" b="1" i="0" u="none" strike="noStrike" kern="1200" cap="none" spc="-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7567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673378CE-7967-4A92-B2F9-618C3F7F08AE}"/>
              </a:ext>
            </a:extLst>
          </p:cNvPr>
          <p:cNvSpPr/>
          <p:nvPr/>
        </p:nvSpPr>
        <p:spPr>
          <a:xfrm>
            <a:off x="5067569" y="5537156"/>
            <a:ext cx="2056488" cy="213287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70000"/>
                </a:sysClr>
              </a:gs>
              <a:gs pos="100000">
                <a:schemeClr val="bg1">
                  <a:lumMod val="5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30" y="274640"/>
            <a:ext cx="10969943" cy="711081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4 Rows Do's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Don'ts PowerPoint Template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6D354E8-4F5E-4314-AEA9-3A49033D25E9}"/>
              </a:ext>
            </a:extLst>
          </p:cNvPr>
          <p:cNvSpPr txBox="1"/>
          <p:nvPr/>
        </p:nvSpPr>
        <p:spPr>
          <a:xfrm>
            <a:off x="660896" y="1304621"/>
            <a:ext cx="93647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218987"/>
            <a:r>
              <a:rPr lang="en-IN" sz="2400" b="1" dirty="0">
                <a:solidFill>
                  <a:srgbClr val="83BE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DO’S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60E700-E316-4BD3-9EB1-BE44B4BD5D58}"/>
              </a:ext>
            </a:extLst>
          </p:cNvPr>
          <p:cNvSpPr txBox="1"/>
          <p:nvPr/>
        </p:nvSpPr>
        <p:spPr>
          <a:xfrm>
            <a:off x="10204944" y="1304621"/>
            <a:ext cx="13468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218987"/>
            <a:r>
              <a:rPr lang="en-IN" sz="2400" b="1" dirty="0">
                <a:solidFill>
                  <a:srgbClr val="E924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DON’TS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D4B7005-7370-419C-986E-E1676B3E15AA}"/>
              </a:ext>
            </a:extLst>
          </p:cNvPr>
          <p:cNvCxnSpPr>
            <a:cxnSpLocks/>
          </p:cNvCxnSpPr>
          <p:nvPr/>
        </p:nvCxnSpPr>
        <p:spPr>
          <a:xfrm>
            <a:off x="763496" y="1766285"/>
            <a:ext cx="480273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5A4DD50-FCC2-4D94-B4B2-C8DEDA5C3B4D}"/>
              </a:ext>
            </a:extLst>
          </p:cNvPr>
          <p:cNvCxnSpPr/>
          <p:nvPr/>
        </p:nvCxnSpPr>
        <p:spPr>
          <a:xfrm>
            <a:off x="6636911" y="1766285"/>
            <a:ext cx="480273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39CD796-5DBE-43CC-A3D4-6516B0B06043}"/>
              </a:ext>
            </a:extLst>
          </p:cNvPr>
          <p:cNvGrpSpPr/>
          <p:nvPr/>
        </p:nvGrpSpPr>
        <p:grpSpPr>
          <a:xfrm>
            <a:off x="4557243" y="2569245"/>
            <a:ext cx="3077514" cy="3074554"/>
            <a:chOff x="4388515" y="2647807"/>
            <a:chExt cx="3077514" cy="307455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591022B-8432-4386-AEE7-2AE2B31E0A83}"/>
                </a:ext>
              </a:extLst>
            </p:cNvPr>
            <p:cNvSpPr/>
            <p:nvPr/>
          </p:nvSpPr>
          <p:spPr>
            <a:xfrm>
              <a:off x="4388515" y="2647807"/>
              <a:ext cx="1509478" cy="3074554"/>
            </a:xfrm>
            <a:custGeom>
              <a:avLst/>
              <a:gdLst>
                <a:gd name="connsiteX0" fmla="*/ 1215070 w 1215070"/>
                <a:gd name="connsiteY0" fmla="*/ 0 h 2474896"/>
                <a:gd name="connsiteX1" fmla="*/ 1215070 w 1215070"/>
                <a:gd name="connsiteY1" fmla="*/ 2474896 h 2474896"/>
                <a:gd name="connsiteX2" fmla="*/ 1111994 w 1215070"/>
                <a:gd name="connsiteY2" fmla="*/ 2469691 h 2474896"/>
                <a:gd name="connsiteX3" fmla="*/ 0 w 1215070"/>
                <a:gd name="connsiteY3" fmla="*/ 1237448 h 2474896"/>
                <a:gd name="connsiteX4" fmla="*/ 1111994 w 1215070"/>
                <a:gd name="connsiteY4" fmla="*/ 5205 h 2474896"/>
                <a:gd name="connsiteX5" fmla="*/ 1215070 w 1215070"/>
                <a:gd name="connsiteY5" fmla="*/ 0 h 2474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5070" h="2474896">
                  <a:moveTo>
                    <a:pt x="1215070" y="0"/>
                  </a:moveTo>
                  <a:lnTo>
                    <a:pt x="1215070" y="2474896"/>
                  </a:lnTo>
                  <a:lnTo>
                    <a:pt x="1111994" y="2469691"/>
                  </a:lnTo>
                  <a:cubicBezTo>
                    <a:pt x="487403" y="2406261"/>
                    <a:pt x="0" y="1878774"/>
                    <a:pt x="0" y="1237448"/>
                  </a:cubicBezTo>
                  <a:cubicBezTo>
                    <a:pt x="0" y="596122"/>
                    <a:pt x="487403" y="68636"/>
                    <a:pt x="1111994" y="5205"/>
                  </a:cubicBezTo>
                  <a:lnTo>
                    <a:pt x="12150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2D8427-108F-406B-854F-48846B37B975}"/>
                </a:ext>
              </a:extLst>
            </p:cNvPr>
            <p:cNvSpPr/>
            <p:nvPr/>
          </p:nvSpPr>
          <p:spPr>
            <a:xfrm>
              <a:off x="5956552" y="2647807"/>
              <a:ext cx="1509477" cy="3074554"/>
            </a:xfrm>
            <a:custGeom>
              <a:avLst/>
              <a:gdLst>
                <a:gd name="connsiteX0" fmla="*/ 0 w 1215069"/>
                <a:gd name="connsiteY0" fmla="*/ 0 h 2474896"/>
                <a:gd name="connsiteX1" fmla="*/ 103075 w 1215069"/>
                <a:gd name="connsiteY1" fmla="*/ 5205 h 2474896"/>
                <a:gd name="connsiteX2" fmla="*/ 1215069 w 1215069"/>
                <a:gd name="connsiteY2" fmla="*/ 1237448 h 2474896"/>
                <a:gd name="connsiteX3" fmla="*/ 103075 w 1215069"/>
                <a:gd name="connsiteY3" fmla="*/ 2469691 h 2474896"/>
                <a:gd name="connsiteX4" fmla="*/ 0 w 1215069"/>
                <a:gd name="connsiteY4" fmla="*/ 2474896 h 2474896"/>
                <a:gd name="connsiteX5" fmla="*/ 0 w 1215069"/>
                <a:gd name="connsiteY5" fmla="*/ 0 h 2474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5069" h="2474896">
                  <a:moveTo>
                    <a:pt x="0" y="0"/>
                  </a:moveTo>
                  <a:lnTo>
                    <a:pt x="103075" y="5205"/>
                  </a:lnTo>
                  <a:cubicBezTo>
                    <a:pt x="727666" y="68636"/>
                    <a:pt x="1215069" y="596122"/>
                    <a:pt x="1215069" y="1237448"/>
                  </a:cubicBezTo>
                  <a:cubicBezTo>
                    <a:pt x="1215069" y="1878774"/>
                    <a:pt x="727666" y="2406261"/>
                    <a:pt x="103075" y="2469691"/>
                  </a:cubicBezTo>
                  <a:lnTo>
                    <a:pt x="0" y="24748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5B0845E-E45D-4742-8C2D-A2782D2C67CD}"/>
              </a:ext>
            </a:extLst>
          </p:cNvPr>
          <p:cNvGrpSpPr/>
          <p:nvPr/>
        </p:nvGrpSpPr>
        <p:grpSpPr>
          <a:xfrm>
            <a:off x="5047653" y="3565192"/>
            <a:ext cx="712002" cy="808374"/>
            <a:chOff x="-636588" y="1127125"/>
            <a:chExt cx="4503739" cy="5113337"/>
          </a:xfrm>
          <a:solidFill>
            <a:schemeClr val="bg1"/>
          </a:solidFill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4DBD9BB6-8308-4BC4-B202-3038EA20F6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6588" y="2038350"/>
              <a:ext cx="4503739" cy="4202112"/>
            </a:xfrm>
            <a:custGeom>
              <a:avLst/>
              <a:gdLst>
                <a:gd name="T0" fmla="*/ 2092 w 2092"/>
                <a:gd name="T1" fmla="*/ 911 h 1958"/>
                <a:gd name="T2" fmla="*/ 1477 w 2092"/>
                <a:gd name="T3" fmla="*/ 702 h 1958"/>
                <a:gd name="T4" fmla="*/ 1534 w 2092"/>
                <a:gd name="T5" fmla="*/ 279 h 1958"/>
                <a:gd name="T6" fmla="*/ 1186 w 2092"/>
                <a:gd name="T7" fmla="*/ 0 h 1958"/>
                <a:gd name="T8" fmla="*/ 1080 w 2092"/>
                <a:gd name="T9" fmla="*/ 205 h 1958"/>
                <a:gd name="T10" fmla="*/ 488 w 2092"/>
                <a:gd name="T11" fmla="*/ 562 h 1958"/>
                <a:gd name="T12" fmla="*/ 0 w 2092"/>
                <a:gd name="T13" fmla="*/ 632 h 1958"/>
                <a:gd name="T14" fmla="*/ 69 w 2092"/>
                <a:gd name="T15" fmla="*/ 1958 h 1958"/>
                <a:gd name="T16" fmla="*/ 677 w 2092"/>
                <a:gd name="T17" fmla="*/ 1838 h 1958"/>
                <a:gd name="T18" fmla="*/ 1159 w 2092"/>
                <a:gd name="T19" fmla="*/ 1958 h 1958"/>
                <a:gd name="T20" fmla="*/ 1953 w 2092"/>
                <a:gd name="T21" fmla="*/ 1748 h 1958"/>
                <a:gd name="T22" fmla="*/ 2092 w 2092"/>
                <a:gd name="T23" fmla="*/ 1469 h 1958"/>
                <a:gd name="T24" fmla="*/ 2092 w 2092"/>
                <a:gd name="T25" fmla="*/ 1190 h 1958"/>
                <a:gd name="T26" fmla="*/ 558 w 2092"/>
                <a:gd name="T27" fmla="*/ 1748 h 1958"/>
                <a:gd name="T28" fmla="*/ 139 w 2092"/>
                <a:gd name="T29" fmla="*/ 1818 h 1958"/>
                <a:gd name="T30" fmla="*/ 488 w 2092"/>
                <a:gd name="T31" fmla="*/ 702 h 1958"/>
                <a:gd name="T32" fmla="*/ 558 w 2092"/>
                <a:gd name="T33" fmla="*/ 1748 h 1958"/>
                <a:gd name="T34" fmla="*/ 1883 w 2092"/>
                <a:gd name="T35" fmla="*/ 1120 h 1958"/>
                <a:gd name="T36" fmla="*/ 1883 w 2092"/>
                <a:gd name="T37" fmla="*/ 1260 h 1958"/>
                <a:gd name="T38" fmla="*/ 1674 w 2092"/>
                <a:gd name="T39" fmla="*/ 1330 h 1958"/>
                <a:gd name="T40" fmla="*/ 1883 w 2092"/>
                <a:gd name="T41" fmla="*/ 1399 h 1958"/>
                <a:gd name="T42" fmla="*/ 1883 w 2092"/>
                <a:gd name="T43" fmla="*/ 1539 h 1958"/>
                <a:gd name="T44" fmla="*/ 1674 w 2092"/>
                <a:gd name="T45" fmla="*/ 1609 h 1958"/>
                <a:gd name="T46" fmla="*/ 1813 w 2092"/>
                <a:gd name="T47" fmla="*/ 1748 h 1958"/>
                <a:gd name="T48" fmla="*/ 1159 w 2092"/>
                <a:gd name="T49" fmla="*/ 1818 h 1958"/>
                <a:gd name="T50" fmla="*/ 697 w 2092"/>
                <a:gd name="T51" fmla="*/ 1698 h 1958"/>
                <a:gd name="T52" fmla="*/ 1010 w 2092"/>
                <a:gd name="T53" fmla="*/ 631 h 1958"/>
                <a:gd name="T54" fmla="*/ 1240 w 2092"/>
                <a:gd name="T55" fmla="*/ 139 h 1958"/>
                <a:gd name="T56" fmla="*/ 1395 w 2092"/>
                <a:gd name="T57" fmla="*/ 279 h 1958"/>
                <a:gd name="T58" fmla="*/ 1328 w 2092"/>
                <a:gd name="T59" fmla="*/ 702 h 1958"/>
                <a:gd name="T60" fmla="*/ 1116 w 2092"/>
                <a:gd name="T61" fmla="*/ 772 h 1958"/>
                <a:gd name="T62" fmla="*/ 1883 w 2092"/>
                <a:gd name="T63" fmla="*/ 841 h 1958"/>
                <a:gd name="T64" fmla="*/ 1883 w 2092"/>
                <a:gd name="T65" fmla="*/ 981 h 1958"/>
                <a:gd name="T66" fmla="*/ 1674 w 2092"/>
                <a:gd name="T67" fmla="*/ 1051 h 1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92" h="1958">
                  <a:moveTo>
                    <a:pt x="2039" y="1051"/>
                  </a:moveTo>
                  <a:cubicBezTo>
                    <a:pt x="2072" y="1014"/>
                    <a:pt x="2092" y="965"/>
                    <a:pt x="2092" y="911"/>
                  </a:cubicBezTo>
                  <a:cubicBezTo>
                    <a:pt x="2092" y="796"/>
                    <a:pt x="1998" y="702"/>
                    <a:pt x="1883" y="702"/>
                  </a:cubicBezTo>
                  <a:cubicBezTo>
                    <a:pt x="1477" y="702"/>
                    <a:pt x="1477" y="702"/>
                    <a:pt x="1477" y="702"/>
                  </a:cubicBezTo>
                  <a:cubicBezTo>
                    <a:pt x="1517" y="580"/>
                    <a:pt x="1534" y="418"/>
                    <a:pt x="1534" y="348"/>
                  </a:cubicBezTo>
                  <a:cubicBezTo>
                    <a:pt x="1534" y="279"/>
                    <a:pt x="1534" y="279"/>
                    <a:pt x="1534" y="279"/>
                  </a:cubicBezTo>
                  <a:cubicBezTo>
                    <a:pt x="1534" y="125"/>
                    <a:pt x="1409" y="0"/>
                    <a:pt x="1255" y="0"/>
                  </a:cubicBezTo>
                  <a:cubicBezTo>
                    <a:pt x="1186" y="0"/>
                    <a:pt x="1186" y="0"/>
                    <a:pt x="1186" y="0"/>
                  </a:cubicBezTo>
                  <a:cubicBezTo>
                    <a:pt x="1154" y="0"/>
                    <a:pt x="1126" y="21"/>
                    <a:pt x="1118" y="52"/>
                  </a:cubicBezTo>
                  <a:cubicBezTo>
                    <a:pt x="1080" y="205"/>
                    <a:pt x="1080" y="205"/>
                    <a:pt x="1080" y="205"/>
                  </a:cubicBezTo>
                  <a:cubicBezTo>
                    <a:pt x="1027" y="417"/>
                    <a:pt x="858" y="652"/>
                    <a:pt x="683" y="695"/>
                  </a:cubicBezTo>
                  <a:cubicBezTo>
                    <a:pt x="652" y="617"/>
                    <a:pt x="576" y="562"/>
                    <a:pt x="488" y="562"/>
                  </a:cubicBezTo>
                  <a:cubicBezTo>
                    <a:pt x="69" y="562"/>
                    <a:pt x="69" y="562"/>
                    <a:pt x="69" y="562"/>
                  </a:cubicBezTo>
                  <a:cubicBezTo>
                    <a:pt x="31" y="562"/>
                    <a:pt x="0" y="594"/>
                    <a:pt x="0" y="632"/>
                  </a:cubicBezTo>
                  <a:cubicBezTo>
                    <a:pt x="0" y="1888"/>
                    <a:pt x="0" y="1888"/>
                    <a:pt x="0" y="1888"/>
                  </a:cubicBezTo>
                  <a:cubicBezTo>
                    <a:pt x="0" y="1926"/>
                    <a:pt x="31" y="1958"/>
                    <a:pt x="69" y="1958"/>
                  </a:cubicBezTo>
                  <a:cubicBezTo>
                    <a:pt x="488" y="1958"/>
                    <a:pt x="488" y="1958"/>
                    <a:pt x="488" y="1958"/>
                  </a:cubicBezTo>
                  <a:cubicBezTo>
                    <a:pt x="571" y="1958"/>
                    <a:pt x="643" y="1909"/>
                    <a:pt x="677" y="1838"/>
                  </a:cubicBezTo>
                  <a:cubicBezTo>
                    <a:pt x="917" y="1918"/>
                    <a:pt x="917" y="1918"/>
                    <a:pt x="917" y="1918"/>
                  </a:cubicBezTo>
                  <a:cubicBezTo>
                    <a:pt x="995" y="1944"/>
                    <a:pt x="1077" y="1958"/>
                    <a:pt x="1159" y="1958"/>
                  </a:cubicBezTo>
                  <a:cubicBezTo>
                    <a:pt x="1744" y="1958"/>
                    <a:pt x="1744" y="1958"/>
                    <a:pt x="1744" y="1958"/>
                  </a:cubicBezTo>
                  <a:cubicBezTo>
                    <a:pt x="1859" y="1958"/>
                    <a:pt x="1953" y="1864"/>
                    <a:pt x="1953" y="1748"/>
                  </a:cubicBezTo>
                  <a:cubicBezTo>
                    <a:pt x="1953" y="1721"/>
                    <a:pt x="1948" y="1695"/>
                    <a:pt x="1938" y="1671"/>
                  </a:cubicBezTo>
                  <a:cubicBezTo>
                    <a:pt x="2027" y="1647"/>
                    <a:pt x="2092" y="1566"/>
                    <a:pt x="2092" y="1469"/>
                  </a:cubicBezTo>
                  <a:cubicBezTo>
                    <a:pt x="2092" y="1416"/>
                    <a:pt x="2072" y="1367"/>
                    <a:pt x="2039" y="1330"/>
                  </a:cubicBezTo>
                  <a:cubicBezTo>
                    <a:pt x="2072" y="1293"/>
                    <a:pt x="2092" y="1244"/>
                    <a:pt x="2092" y="1190"/>
                  </a:cubicBezTo>
                  <a:cubicBezTo>
                    <a:pt x="2092" y="1137"/>
                    <a:pt x="2072" y="1088"/>
                    <a:pt x="2039" y="1051"/>
                  </a:cubicBezTo>
                  <a:close/>
                  <a:moveTo>
                    <a:pt x="558" y="1748"/>
                  </a:moveTo>
                  <a:cubicBezTo>
                    <a:pt x="558" y="1787"/>
                    <a:pt x="526" y="1818"/>
                    <a:pt x="488" y="1818"/>
                  </a:cubicBezTo>
                  <a:cubicBezTo>
                    <a:pt x="139" y="1818"/>
                    <a:pt x="139" y="1818"/>
                    <a:pt x="139" y="1818"/>
                  </a:cubicBezTo>
                  <a:cubicBezTo>
                    <a:pt x="139" y="702"/>
                    <a:pt x="139" y="702"/>
                    <a:pt x="139" y="702"/>
                  </a:cubicBezTo>
                  <a:cubicBezTo>
                    <a:pt x="488" y="702"/>
                    <a:pt x="488" y="702"/>
                    <a:pt x="488" y="702"/>
                  </a:cubicBezTo>
                  <a:cubicBezTo>
                    <a:pt x="526" y="702"/>
                    <a:pt x="558" y="733"/>
                    <a:pt x="558" y="772"/>
                  </a:cubicBezTo>
                  <a:lnTo>
                    <a:pt x="558" y="1748"/>
                  </a:lnTo>
                  <a:close/>
                  <a:moveTo>
                    <a:pt x="1744" y="1120"/>
                  </a:moveTo>
                  <a:cubicBezTo>
                    <a:pt x="1883" y="1120"/>
                    <a:pt x="1883" y="1120"/>
                    <a:pt x="1883" y="1120"/>
                  </a:cubicBezTo>
                  <a:cubicBezTo>
                    <a:pt x="1922" y="1120"/>
                    <a:pt x="1953" y="1152"/>
                    <a:pt x="1953" y="1190"/>
                  </a:cubicBezTo>
                  <a:cubicBezTo>
                    <a:pt x="1953" y="1229"/>
                    <a:pt x="1922" y="1260"/>
                    <a:pt x="1883" y="1260"/>
                  </a:cubicBezTo>
                  <a:cubicBezTo>
                    <a:pt x="1744" y="1260"/>
                    <a:pt x="1744" y="1260"/>
                    <a:pt x="1744" y="1260"/>
                  </a:cubicBezTo>
                  <a:cubicBezTo>
                    <a:pt x="1705" y="1260"/>
                    <a:pt x="1674" y="1291"/>
                    <a:pt x="1674" y="1330"/>
                  </a:cubicBezTo>
                  <a:cubicBezTo>
                    <a:pt x="1674" y="1368"/>
                    <a:pt x="1705" y="1399"/>
                    <a:pt x="1744" y="1399"/>
                  </a:cubicBezTo>
                  <a:cubicBezTo>
                    <a:pt x="1883" y="1399"/>
                    <a:pt x="1883" y="1399"/>
                    <a:pt x="1883" y="1399"/>
                  </a:cubicBezTo>
                  <a:cubicBezTo>
                    <a:pt x="1922" y="1399"/>
                    <a:pt x="1953" y="1431"/>
                    <a:pt x="1953" y="1469"/>
                  </a:cubicBezTo>
                  <a:cubicBezTo>
                    <a:pt x="1953" y="1508"/>
                    <a:pt x="1922" y="1539"/>
                    <a:pt x="1883" y="1539"/>
                  </a:cubicBezTo>
                  <a:cubicBezTo>
                    <a:pt x="1744" y="1539"/>
                    <a:pt x="1744" y="1539"/>
                    <a:pt x="1744" y="1539"/>
                  </a:cubicBezTo>
                  <a:cubicBezTo>
                    <a:pt x="1705" y="1539"/>
                    <a:pt x="1674" y="1570"/>
                    <a:pt x="1674" y="1609"/>
                  </a:cubicBezTo>
                  <a:cubicBezTo>
                    <a:pt x="1674" y="1647"/>
                    <a:pt x="1705" y="1679"/>
                    <a:pt x="1744" y="1679"/>
                  </a:cubicBezTo>
                  <a:cubicBezTo>
                    <a:pt x="1782" y="1679"/>
                    <a:pt x="1813" y="1710"/>
                    <a:pt x="1813" y="1748"/>
                  </a:cubicBezTo>
                  <a:cubicBezTo>
                    <a:pt x="1813" y="1787"/>
                    <a:pt x="1782" y="1818"/>
                    <a:pt x="1744" y="1818"/>
                  </a:cubicBezTo>
                  <a:cubicBezTo>
                    <a:pt x="1159" y="1818"/>
                    <a:pt x="1159" y="1818"/>
                    <a:pt x="1159" y="1818"/>
                  </a:cubicBezTo>
                  <a:cubicBezTo>
                    <a:pt x="1092" y="1818"/>
                    <a:pt x="1025" y="1807"/>
                    <a:pt x="961" y="1786"/>
                  </a:cubicBezTo>
                  <a:cubicBezTo>
                    <a:pt x="697" y="1698"/>
                    <a:pt x="697" y="1698"/>
                    <a:pt x="697" y="1698"/>
                  </a:cubicBezTo>
                  <a:cubicBezTo>
                    <a:pt x="697" y="835"/>
                    <a:pt x="697" y="835"/>
                    <a:pt x="697" y="835"/>
                  </a:cubicBezTo>
                  <a:cubicBezTo>
                    <a:pt x="807" y="814"/>
                    <a:pt x="914" y="745"/>
                    <a:pt x="1010" y="631"/>
                  </a:cubicBezTo>
                  <a:cubicBezTo>
                    <a:pt x="1105" y="521"/>
                    <a:pt x="1181" y="374"/>
                    <a:pt x="1215" y="238"/>
                  </a:cubicBezTo>
                  <a:cubicBezTo>
                    <a:pt x="1240" y="139"/>
                    <a:pt x="1240" y="139"/>
                    <a:pt x="1240" y="139"/>
                  </a:cubicBezTo>
                  <a:cubicBezTo>
                    <a:pt x="1255" y="139"/>
                    <a:pt x="1255" y="139"/>
                    <a:pt x="1255" y="139"/>
                  </a:cubicBezTo>
                  <a:cubicBezTo>
                    <a:pt x="1332" y="139"/>
                    <a:pt x="1395" y="202"/>
                    <a:pt x="1395" y="279"/>
                  </a:cubicBezTo>
                  <a:cubicBezTo>
                    <a:pt x="1395" y="348"/>
                    <a:pt x="1395" y="348"/>
                    <a:pt x="1395" y="348"/>
                  </a:cubicBezTo>
                  <a:cubicBezTo>
                    <a:pt x="1395" y="442"/>
                    <a:pt x="1366" y="622"/>
                    <a:pt x="1328" y="702"/>
                  </a:cubicBezTo>
                  <a:cubicBezTo>
                    <a:pt x="1186" y="702"/>
                    <a:pt x="1186" y="702"/>
                    <a:pt x="1186" y="702"/>
                  </a:cubicBezTo>
                  <a:cubicBezTo>
                    <a:pt x="1147" y="702"/>
                    <a:pt x="1116" y="733"/>
                    <a:pt x="1116" y="772"/>
                  </a:cubicBezTo>
                  <a:cubicBezTo>
                    <a:pt x="1116" y="810"/>
                    <a:pt x="1147" y="841"/>
                    <a:pt x="1186" y="841"/>
                  </a:cubicBezTo>
                  <a:cubicBezTo>
                    <a:pt x="1883" y="841"/>
                    <a:pt x="1883" y="841"/>
                    <a:pt x="1883" y="841"/>
                  </a:cubicBezTo>
                  <a:cubicBezTo>
                    <a:pt x="1922" y="841"/>
                    <a:pt x="1953" y="873"/>
                    <a:pt x="1953" y="911"/>
                  </a:cubicBezTo>
                  <a:cubicBezTo>
                    <a:pt x="1953" y="950"/>
                    <a:pt x="1922" y="981"/>
                    <a:pt x="1883" y="981"/>
                  </a:cubicBezTo>
                  <a:cubicBezTo>
                    <a:pt x="1744" y="981"/>
                    <a:pt x="1744" y="981"/>
                    <a:pt x="1744" y="981"/>
                  </a:cubicBezTo>
                  <a:cubicBezTo>
                    <a:pt x="1705" y="981"/>
                    <a:pt x="1674" y="1012"/>
                    <a:pt x="1674" y="1051"/>
                  </a:cubicBezTo>
                  <a:cubicBezTo>
                    <a:pt x="1674" y="1089"/>
                    <a:pt x="1705" y="1120"/>
                    <a:pt x="1744" y="1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Oval 6">
              <a:extLst>
                <a:ext uri="{FF2B5EF4-FFF2-40B4-BE49-F238E27FC236}">
                  <a16:creationId xmlns:a16="http://schemas.microsoft.com/office/drawing/2014/main" id="{2CAA84FC-7B72-4990-9D9E-34689EF52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6513" y="5341938"/>
              <a:ext cx="300038" cy="30003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C7EC1DD1-3D2E-450F-98A9-D9E904158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5338" y="1127125"/>
              <a:ext cx="301625" cy="611187"/>
            </a:xfrm>
            <a:custGeom>
              <a:avLst/>
              <a:gdLst>
                <a:gd name="T0" fmla="*/ 70 w 140"/>
                <a:gd name="T1" fmla="*/ 0 h 284"/>
                <a:gd name="T2" fmla="*/ 0 w 140"/>
                <a:gd name="T3" fmla="*/ 70 h 284"/>
                <a:gd name="T4" fmla="*/ 0 w 140"/>
                <a:gd name="T5" fmla="*/ 214 h 284"/>
                <a:gd name="T6" fmla="*/ 70 w 140"/>
                <a:gd name="T7" fmla="*/ 284 h 284"/>
                <a:gd name="T8" fmla="*/ 140 w 140"/>
                <a:gd name="T9" fmla="*/ 214 h 284"/>
                <a:gd name="T10" fmla="*/ 140 w 140"/>
                <a:gd name="T11" fmla="*/ 70 h 284"/>
                <a:gd name="T12" fmla="*/ 70 w 140"/>
                <a:gd name="T13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0" h="284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53"/>
                    <a:pt x="32" y="284"/>
                    <a:pt x="70" y="284"/>
                  </a:cubicBezTo>
                  <a:cubicBezTo>
                    <a:pt x="109" y="284"/>
                    <a:pt x="140" y="253"/>
                    <a:pt x="140" y="214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C1C364CA-EBA6-4767-81BF-E116861F5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6962" y="1519238"/>
              <a:ext cx="539750" cy="539750"/>
            </a:xfrm>
            <a:custGeom>
              <a:avLst/>
              <a:gdLst>
                <a:gd name="T0" fmla="*/ 224 w 251"/>
                <a:gd name="T1" fmla="*/ 126 h 252"/>
                <a:gd name="T2" fmla="*/ 125 w 251"/>
                <a:gd name="T3" fmla="*/ 27 h 252"/>
                <a:gd name="T4" fmla="*/ 27 w 251"/>
                <a:gd name="T5" fmla="*/ 27 h 252"/>
                <a:gd name="T6" fmla="*/ 27 w 251"/>
                <a:gd name="T7" fmla="*/ 126 h 252"/>
                <a:gd name="T8" fmla="*/ 125 w 251"/>
                <a:gd name="T9" fmla="*/ 225 h 252"/>
                <a:gd name="T10" fmla="*/ 224 w 251"/>
                <a:gd name="T11" fmla="*/ 225 h 252"/>
                <a:gd name="T12" fmla="*/ 224 w 251"/>
                <a:gd name="T13" fmla="*/ 126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52">
                  <a:moveTo>
                    <a:pt x="224" y="126"/>
                  </a:moveTo>
                  <a:cubicBezTo>
                    <a:pt x="125" y="27"/>
                    <a:pt x="125" y="27"/>
                    <a:pt x="125" y="27"/>
                  </a:cubicBezTo>
                  <a:cubicBezTo>
                    <a:pt x="98" y="0"/>
                    <a:pt x="54" y="0"/>
                    <a:pt x="27" y="27"/>
                  </a:cubicBezTo>
                  <a:cubicBezTo>
                    <a:pt x="0" y="55"/>
                    <a:pt x="0" y="99"/>
                    <a:pt x="27" y="126"/>
                  </a:cubicBezTo>
                  <a:cubicBezTo>
                    <a:pt x="125" y="225"/>
                    <a:pt x="125" y="225"/>
                    <a:pt x="125" y="225"/>
                  </a:cubicBezTo>
                  <a:cubicBezTo>
                    <a:pt x="153" y="252"/>
                    <a:pt x="197" y="252"/>
                    <a:pt x="224" y="225"/>
                  </a:cubicBezTo>
                  <a:cubicBezTo>
                    <a:pt x="251" y="197"/>
                    <a:pt x="251" y="153"/>
                    <a:pt x="224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353DBFB2-3158-4BF2-B8AC-0E1CF2856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5588" y="1519238"/>
              <a:ext cx="542925" cy="539750"/>
            </a:xfrm>
            <a:custGeom>
              <a:avLst/>
              <a:gdLst>
                <a:gd name="T0" fmla="*/ 224 w 252"/>
                <a:gd name="T1" fmla="*/ 27 h 252"/>
                <a:gd name="T2" fmla="*/ 126 w 252"/>
                <a:gd name="T3" fmla="*/ 27 h 252"/>
                <a:gd name="T4" fmla="*/ 27 w 252"/>
                <a:gd name="T5" fmla="*/ 126 h 252"/>
                <a:gd name="T6" fmla="*/ 27 w 252"/>
                <a:gd name="T7" fmla="*/ 225 h 252"/>
                <a:gd name="T8" fmla="*/ 126 w 252"/>
                <a:gd name="T9" fmla="*/ 225 h 252"/>
                <a:gd name="T10" fmla="*/ 224 w 252"/>
                <a:gd name="T11" fmla="*/ 126 h 252"/>
                <a:gd name="T12" fmla="*/ 224 w 252"/>
                <a:gd name="T13" fmla="*/ 27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2" h="252">
                  <a:moveTo>
                    <a:pt x="224" y="27"/>
                  </a:moveTo>
                  <a:cubicBezTo>
                    <a:pt x="197" y="0"/>
                    <a:pt x="153" y="0"/>
                    <a:pt x="126" y="27"/>
                  </a:cubicBezTo>
                  <a:cubicBezTo>
                    <a:pt x="27" y="126"/>
                    <a:pt x="27" y="126"/>
                    <a:pt x="27" y="126"/>
                  </a:cubicBezTo>
                  <a:cubicBezTo>
                    <a:pt x="0" y="153"/>
                    <a:pt x="0" y="197"/>
                    <a:pt x="27" y="225"/>
                  </a:cubicBezTo>
                  <a:cubicBezTo>
                    <a:pt x="54" y="252"/>
                    <a:pt x="98" y="252"/>
                    <a:pt x="126" y="225"/>
                  </a:cubicBezTo>
                  <a:cubicBezTo>
                    <a:pt x="224" y="126"/>
                    <a:pt x="224" y="126"/>
                    <a:pt x="224" y="126"/>
                  </a:cubicBezTo>
                  <a:cubicBezTo>
                    <a:pt x="252" y="99"/>
                    <a:pt x="252" y="55"/>
                    <a:pt x="22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2077A5E-7F63-4AC3-9FC5-ACCD040302FF}"/>
              </a:ext>
            </a:extLst>
          </p:cNvPr>
          <p:cNvGrpSpPr/>
          <p:nvPr/>
        </p:nvGrpSpPr>
        <p:grpSpPr>
          <a:xfrm flipV="1">
            <a:off x="6461674" y="3753866"/>
            <a:ext cx="712002" cy="664317"/>
            <a:chOff x="-636588" y="2038350"/>
            <a:chExt cx="4503739" cy="4202112"/>
          </a:xfrm>
          <a:solidFill>
            <a:schemeClr val="bg1"/>
          </a:solidFill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2C263188-18B0-445B-A176-823B83BA28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6588" y="2038350"/>
              <a:ext cx="4503739" cy="4202112"/>
            </a:xfrm>
            <a:custGeom>
              <a:avLst/>
              <a:gdLst>
                <a:gd name="T0" fmla="*/ 2092 w 2092"/>
                <a:gd name="T1" fmla="*/ 911 h 1958"/>
                <a:gd name="T2" fmla="*/ 1477 w 2092"/>
                <a:gd name="T3" fmla="*/ 702 h 1958"/>
                <a:gd name="T4" fmla="*/ 1534 w 2092"/>
                <a:gd name="T5" fmla="*/ 279 h 1958"/>
                <a:gd name="T6" fmla="*/ 1186 w 2092"/>
                <a:gd name="T7" fmla="*/ 0 h 1958"/>
                <a:gd name="T8" fmla="*/ 1080 w 2092"/>
                <a:gd name="T9" fmla="*/ 205 h 1958"/>
                <a:gd name="T10" fmla="*/ 488 w 2092"/>
                <a:gd name="T11" fmla="*/ 562 h 1958"/>
                <a:gd name="T12" fmla="*/ 0 w 2092"/>
                <a:gd name="T13" fmla="*/ 632 h 1958"/>
                <a:gd name="T14" fmla="*/ 69 w 2092"/>
                <a:gd name="T15" fmla="*/ 1958 h 1958"/>
                <a:gd name="T16" fmla="*/ 677 w 2092"/>
                <a:gd name="T17" fmla="*/ 1838 h 1958"/>
                <a:gd name="T18" fmla="*/ 1159 w 2092"/>
                <a:gd name="T19" fmla="*/ 1958 h 1958"/>
                <a:gd name="T20" fmla="*/ 1953 w 2092"/>
                <a:gd name="T21" fmla="*/ 1748 h 1958"/>
                <a:gd name="T22" fmla="*/ 2092 w 2092"/>
                <a:gd name="T23" fmla="*/ 1469 h 1958"/>
                <a:gd name="T24" fmla="*/ 2092 w 2092"/>
                <a:gd name="T25" fmla="*/ 1190 h 1958"/>
                <a:gd name="T26" fmla="*/ 558 w 2092"/>
                <a:gd name="T27" fmla="*/ 1748 h 1958"/>
                <a:gd name="T28" fmla="*/ 139 w 2092"/>
                <a:gd name="T29" fmla="*/ 1818 h 1958"/>
                <a:gd name="T30" fmla="*/ 488 w 2092"/>
                <a:gd name="T31" fmla="*/ 702 h 1958"/>
                <a:gd name="T32" fmla="*/ 558 w 2092"/>
                <a:gd name="T33" fmla="*/ 1748 h 1958"/>
                <a:gd name="T34" fmla="*/ 1883 w 2092"/>
                <a:gd name="T35" fmla="*/ 1120 h 1958"/>
                <a:gd name="T36" fmla="*/ 1883 w 2092"/>
                <a:gd name="T37" fmla="*/ 1260 h 1958"/>
                <a:gd name="T38" fmla="*/ 1674 w 2092"/>
                <a:gd name="T39" fmla="*/ 1330 h 1958"/>
                <a:gd name="T40" fmla="*/ 1883 w 2092"/>
                <a:gd name="T41" fmla="*/ 1399 h 1958"/>
                <a:gd name="T42" fmla="*/ 1883 w 2092"/>
                <a:gd name="T43" fmla="*/ 1539 h 1958"/>
                <a:gd name="T44" fmla="*/ 1674 w 2092"/>
                <a:gd name="T45" fmla="*/ 1609 h 1958"/>
                <a:gd name="T46" fmla="*/ 1813 w 2092"/>
                <a:gd name="T47" fmla="*/ 1748 h 1958"/>
                <a:gd name="T48" fmla="*/ 1159 w 2092"/>
                <a:gd name="T49" fmla="*/ 1818 h 1958"/>
                <a:gd name="T50" fmla="*/ 697 w 2092"/>
                <a:gd name="T51" fmla="*/ 1698 h 1958"/>
                <a:gd name="T52" fmla="*/ 1010 w 2092"/>
                <a:gd name="T53" fmla="*/ 631 h 1958"/>
                <a:gd name="T54" fmla="*/ 1240 w 2092"/>
                <a:gd name="T55" fmla="*/ 139 h 1958"/>
                <a:gd name="T56" fmla="*/ 1395 w 2092"/>
                <a:gd name="T57" fmla="*/ 279 h 1958"/>
                <a:gd name="T58" fmla="*/ 1328 w 2092"/>
                <a:gd name="T59" fmla="*/ 702 h 1958"/>
                <a:gd name="T60" fmla="*/ 1116 w 2092"/>
                <a:gd name="T61" fmla="*/ 772 h 1958"/>
                <a:gd name="T62" fmla="*/ 1883 w 2092"/>
                <a:gd name="T63" fmla="*/ 841 h 1958"/>
                <a:gd name="T64" fmla="*/ 1883 w 2092"/>
                <a:gd name="T65" fmla="*/ 981 h 1958"/>
                <a:gd name="T66" fmla="*/ 1674 w 2092"/>
                <a:gd name="T67" fmla="*/ 1051 h 1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92" h="1958">
                  <a:moveTo>
                    <a:pt x="2039" y="1051"/>
                  </a:moveTo>
                  <a:cubicBezTo>
                    <a:pt x="2072" y="1014"/>
                    <a:pt x="2092" y="965"/>
                    <a:pt x="2092" y="911"/>
                  </a:cubicBezTo>
                  <a:cubicBezTo>
                    <a:pt x="2092" y="796"/>
                    <a:pt x="1998" y="702"/>
                    <a:pt x="1883" y="702"/>
                  </a:cubicBezTo>
                  <a:cubicBezTo>
                    <a:pt x="1477" y="702"/>
                    <a:pt x="1477" y="702"/>
                    <a:pt x="1477" y="702"/>
                  </a:cubicBezTo>
                  <a:cubicBezTo>
                    <a:pt x="1517" y="580"/>
                    <a:pt x="1534" y="418"/>
                    <a:pt x="1534" y="348"/>
                  </a:cubicBezTo>
                  <a:cubicBezTo>
                    <a:pt x="1534" y="279"/>
                    <a:pt x="1534" y="279"/>
                    <a:pt x="1534" y="279"/>
                  </a:cubicBezTo>
                  <a:cubicBezTo>
                    <a:pt x="1534" y="125"/>
                    <a:pt x="1409" y="0"/>
                    <a:pt x="1255" y="0"/>
                  </a:cubicBezTo>
                  <a:cubicBezTo>
                    <a:pt x="1186" y="0"/>
                    <a:pt x="1186" y="0"/>
                    <a:pt x="1186" y="0"/>
                  </a:cubicBezTo>
                  <a:cubicBezTo>
                    <a:pt x="1154" y="0"/>
                    <a:pt x="1126" y="21"/>
                    <a:pt x="1118" y="52"/>
                  </a:cubicBezTo>
                  <a:cubicBezTo>
                    <a:pt x="1080" y="205"/>
                    <a:pt x="1080" y="205"/>
                    <a:pt x="1080" y="205"/>
                  </a:cubicBezTo>
                  <a:cubicBezTo>
                    <a:pt x="1027" y="417"/>
                    <a:pt x="858" y="652"/>
                    <a:pt x="683" y="695"/>
                  </a:cubicBezTo>
                  <a:cubicBezTo>
                    <a:pt x="652" y="617"/>
                    <a:pt x="576" y="562"/>
                    <a:pt x="488" y="562"/>
                  </a:cubicBezTo>
                  <a:cubicBezTo>
                    <a:pt x="69" y="562"/>
                    <a:pt x="69" y="562"/>
                    <a:pt x="69" y="562"/>
                  </a:cubicBezTo>
                  <a:cubicBezTo>
                    <a:pt x="31" y="562"/>
                    <a:pt x="0" y="594"/>
                    <a:pt x="0" y="632"/>
                  </a:cubicBezTo>
                  <a:cubicBezTo>
                    <a:pt x="0" y="1888"/>
                    <a:pt x="0" y="1888"/>
                    <a:pt x="0" y="1888"/>
                  </a:cubicBezTo>
                  <a:cubicBezTo>
                    <a:pt x="0" y="1926"/>
                    <a:pt x="31" y="1958"/>
                    <a:pt x="69" y="1958"/>
                  </a:cubicBezTo>
                  <a:cubicBezTo>
                    <a:pt x="488" y="1958"/>
                    <a:pt x="488" y="1958"/>
                    <a:pt x="488" y="1958"/>
                  </a:cubicBezTo>
                  <a:cubicBezTo>
                    <a:pt x="571" y="1958"/>
                    <a:pt x="643" y="1909"/>
                    <a:pt x="677" y="1838"/>
                  </a:cubicBezTo>
                  <a:cubicBezTo>
                    <a:pt x="917" y="1918"/>
                    <a:pt x="917" y="1918"/>
                    <a:pt x="917" y="1918"/>
                  </a:cubicBezTo>
                  <a:cubicBezTo>
                    <a:pt x="995" y="1944"/>
                    <a:pt x="1077" y="1958"/>
                    <a:pt x="1159" y="1958"/>
                  </a:cubicBezTo>
                  <a:cubicBezTo>
                    <a:pt x="1744" y="1958"/>
                    <a:pt x="1744" y="1958"/>
                    <a:pt x="1744" y="1958"/>
                  </a:cubicBezTo>
                  <a:cubicBezTo>
                    <a:pt x="1859" y="1958"/>
                    <a:pt x="1953" y="1864"/>
                    <a:pt x="1953" y="1748"/>
                  </a:cubicBezTo>
                  <a:cubicBezTo>
                    <a:pt x="1953" y="1721"/>
                    <a:pt x="1948" y="1695"/>
                    <a:pt x="1938" y="1671"/>
                  </a:cubicBezTo>
                  <a:cubicBezTo>
                    <a:pt x="2027" y="1647"/>
                    <a:pt x="2092" y="1566"/>
                    <a:pt x="2092" y="1469"/>
                  </a:cubicBezTo>
                  <a:cubicBezTo>
                    <a:pt x="2092" y="1416"/>
                    <a:pt x="2072" y="1367"/>
                    <a:pt x="2039" y="1330"/>
                  </a:cubicBezTo>
                  <a:cubicBezTo>
                    <a:pt x="2072" y="1293"/>
                    <a:pt x="2092" y="1244"/>
                    <a:pt x="2092" y="1190"/>
                  </a:cubicBezTo>
                  <a:cubicBezTo>
                    <a:pt x="2092" y="1137"/>
                    <a:pt x="2072" y="1088"/>
                    <a:pt x="2039" y="1051"/>
                  </a:cubicBezTo>
                  <a:close/>
                  <a:moveTo>
                    <a:pt x="558" y="1748"/>
                  </a:moveTo>
                  <a:cubicBezTo>
                    <a:pt x="558" y="1787"/>
                    <a:pt x="526" y="1818"/>
                    <a:pt x="488" y="1818"/>
                  </a:cubicBezTo>
                  <a:cubicBezTo>
                    <a:pt x="139" y="1818"/>
                    <a:pt x="139" y="1818"/>
                    <a:pt x="139" y="1818"/>
                  </a:cubicBezTo>
                  <a:cubicBezTo>
                    <a:pt x="139" y="702"/>
                    <a:pt x="139" y="702"/>
                    <a:pt x="139" y="702"/>
                  </a:cubicBezTo>
                  <a:cubicBezTo>
                    <a:pt x="488" y="702"/>
                    <a:pt x="488" y="702"/>
                    <a:pt x="488" y="702"/>
                  </a:cubicBezTo>
                  <a:cubicBezTo>
                    <a:pt x="526" y="702"/>
                    <a:pt x="558" y="733"/>
                    <a:pt x="558" y="772"/>
                  </a:cubicBezTo>
                  <a:lnTo>
                    <a:pt x="558" y="1748"/>
                  </a:lnTo>
                  <a:close/>
                  <a:moveTo>
                    <a:pt x="1744" y="1120"/>
                  </a:moveTo>
                  <a:cubicBezTo>
                    <a:pt x="1883" y="1120"/>
                    <a:pt x="1883" y="1120"/>
                    <a:pt x="1883" y="1120"/>
                  </a:cubicBezTo>
                  <a:cubicBezTo>
                    <a:pt x="1922" y="1120"/>
                    <a:pt x="1953" y="1152"/>
                    <a:pt x="1953" y="1190"/>
                  </a:cubicBezTo>
                  <a:cubicBezTo>
                    <a:pt x="1953" y="1229"/>
                    <a:pt x="1922" y="1260"/>
                    <a:pt x="1883" y="1260"/>
                  </a:cubicBezTo>
                  <a:cubicBezTo>
                    <a:pt x="1744" y="1260"/>
                    <a:pt x="1744" y="1260"/>
                    <a:pt x="1744" y="1260"/>
                  </a:cubicBezTo>
                  <a:cubicBezTo>
                    <a:pt x="1705" y="1260"/>
                    <a:pt x="1674" y="1291"/>
                    <a:pt x="1674" y="1330"/>
                  </a:cubicBezTo>
                  <a:cubicBezTo>
                    <a:pt x="1674" y="1368"/>
                    <a:pt x="1705" y="1399"/>
                    <a:pt x="1744" y="1399"/>
                  </a:cubicBezTo>
                  <a:cubicBezTo>
                    <a:pt x="1883" y="1399"/>
                    <a:pt x="1883" y="1399"/>
                    <a:pt x="1883" y="1399"/>
                  </a:cubicBezTo>
                  <a:cubicBezTo>
                    <a:pt x="1922" y="1399"/>
                    <a:pt x="1953" y="1431"/>
                    <a:pt x="1953" y="1469"/>
                  </a:cubicBezTo>
                  <a:cubicBezTo>
                    <a:pt x="1953" y="1508"/>
                    <a:pt x="1922" y="1539"/>
                    <a:pt x="1883" y="1539"/>
                  </a:cubicBezTo>
                  <a:cubicBezTo>
                    <a:pt x="1744" y="1539"/>
                    <a:pt x="1744" y="1539"/>
                    <a:pt x="1744" y="1539"/>
                  </a:cubicBezTo>
                  <a:cubicBezTo>
                    <a:pt x="1705" y="1539"/>
                    <a:pt x="1674" y="1570"/>
                    <a:pt x="1674" y="1609"/>
                  </a:cubicBezTo>
                  <a:cubicBezTo>
                    <a:pt x="1674" y="1647"/>
                    <a:pt x="1705" y="1679"/>
                    <a:pt x="1744" y="1679"/>
                  </a:cubicBezTo>
                  <a:cubicBezTo>
                    <a:pt x="1782" y="1679"/>
                    <a:pt x="1813" y="1710"/>
                    <a:pt x="1813" y="1748"/>
                  </a:cubicBezTo>
                  <a:cubicBezTo>
                    <a:pt x="1813" y="1787"/>
                    <a:pt x="1782" y="1818"/>
                    <a:pt x="1744" y="1818"/>
                  </a:cubicBezTo>
                  <a:cubicBezTo>
                    <a:pt x="1159" y="1818"/>
                    <a:pt x="1159" y="1818"/>
                    <a:pt x="1159" y="1818"/>
                  </a:cubicBezTo>
                  <a:cubicBezTo>
                    <a:pt x="1092" y="1818"/>
                    <a:pt x="1025" y="1807"/>
                    <a:pt x="961" y="1786"/>
                  </a:cubicBezTo>
                  <a:cubicBezTo>
                    <a:pt x="697" y="1698"/>
                    <a:pt x="697" y="1698"/>
                    <a:pt x="697" y="1698"/>
                  </a:cubicBezTo>
                  <a:cubicBezTo>
                    <a:pt x="697" y="835"/>
                    <a:pt x="697" y="835"/>
                    <a:pt x="697" y="835"/>
                  </a:cubicBezTo>
                  <a:cubicBezTo>
                    <a:pt x="807" y="814"/>
                    <a:pt x="914" y="745"/>
                    <a:pt x="1010" y="631"/>
                  </a:cubicBezTo>
                  <a:cubicBezTo>
                    <a:pt x="1105" y="521"/>
                    <a:pt x="1181" y="374"/>
                    <a:pt x="1215" y="238"/>
                  </a:cubicBezTo>
                  <a:cubicBezTo>
                    <a:pt x="1240" y="139"/>
                    <a:pt x="1240" y="139"/>
                    <a:pt x="1240" y="139"/>
                  </a:cubicBezTo>
                  <a:cubicBezTo>
                    <a:pt x="1255" y="139"/>
                    <a:pt x="1255" y="139"/>
                    <a:pt x="1255" y="139"/>
                  </a:cubicBezTo>
                  <a:cubicBezTo>
                    <a:pt x="1332" y="139"/>
                    <a:pt x="1395" y="202"/>
                    <a:pt x="1395" y="279"/>
                  </a:cubicBezTo>
                  <a:cubicBezTo>
                    <a:pt x="1395" y="348"/>
                    <a:pt x="1395" y="348"/>
                    <a:pt x="1395" y="348"/>
                  </a:cubicBezTo>
                  <a:cubicBezTo>
                    <a:pt x="1395" y="442"/>
                    <a:pt x="1366" y="622"/>
                    <a:pt x="1328" y="702"/>
                  </a:cubicBezTo>
                  <a:cubicBezTo>
                    <a:pt x="1186" y="702"/>
                    <a:pt x="1186" y="702"/>
                    <a:pt x="1186" y="702"/>
                  </a:cubicBezTo>
                  <a:cubicBezTo>
                    <a:pt x="1147" y="702"/>
                    <a:pt x="1116" y="733"/>
                    <a:pt x="1116" y="772"/>
                  </a:cubicBezTo>
                  <a:cubicBezTo>
                    <a:pt x="1116" y="810"/>
                    <a:pt x="1147" y="841"/>
                    <a:pt x="1186" y="841"/>
                  </a:cubicBezTo>
                  <a:cubicBezTo>
                    <a:pt x="1883" y="841"/>
                    <a:pt x="1883" y="841"/>
                    <a:pt x="1883" y="841"/>
                  </a:cubicBezTo>
                  <a:cubicBezTo>
                    <a:pt x="1922" y="841"/>
                    <a:pt x="1953" y="873"/>
                    <a:pt x="1953" y="911"/>
                  </a:cubicBezTo>
                  <a:cubicBezTo>
                    <a:pt x="1953" y="950"/>
                    <a:pt x="1922" y="981"/>
                    <a:pt x="1883" y="981"/>
                  </a:cubicBezTo>
                  <a:cubicBezTo>
                    <a:pt x="1744" y="981"/>
                    <a:pt x="1744" y="981"/>
                    <a:pt x="1744" y="981"/>
                  </a:cubicBezTo>
                  <a:cubicBezTo>
                    <a:pt x="1705" y="981"/>
                    <a:pt x="1674" y="1012"/>
                    <a:pt x="1674" y="1051"/>
                  </a:cubicBezTo>
                  <a:cubicBezTo>
                    <a:pt x="1674" y="1089"/>
                    <a:pt x="1705" y="1120"/>
                    <a:pt x="1744" y="1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0" name="Oval 6">
              <a:extLst>
                <a:ext uri="{FF2B5EF4-FFF2-40B4-BE49-F238E27FC236}">
                  <a16:creationId xmlns:a16="http://schemas.microsoft.com/office/drawing/2014/main" id="{511839C3-B087-4C25-A9BB-6D297BDEE8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6513" y="5341938"/>
              <a:ext cx="300038" cy="30003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F652B0E7-05D8-4783-A23F-CFE9DF449CE1}"/>
              </a:ext>
            </a:extLst>
          </p:cNvPr>
          <p:cNvGrpSpPr/>
          <p:nvPr/>
        </p:nvGrpSpPr>
        <p:grpSpPr>
          <a:xfrm>
            <a:off x="8256240" y="2560658"/>
            <a:ext cx="583660" cy="583660"/>
            <a:chOff x="8458233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16715AD-818E-45D0-8CF7-06D54444D2C7}"/>
                </a:ext>
              </a:extLst>
            </p:cNvPr>
            <p:cNvSpPr/>
            <p:nvPr/>
          </p:nvSpPr>
          <p:spPr>
            <a:xfrm>
              <a:off x="8458233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5" name="Freeform 13">
              <a:extLst>
                <a:ext uri="{FF2B5EF4-FFF2-40B4-BE49-F238E27FC236}">
                  <a16:creationId xmlns:a16="http://schemas.microsoft.com/office/drawing/2014/main" id="{A98B551D-2F0C-4559-B0E2-AEE2224C9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8398" y="2773278"/>
              <a:ext cx="183330" cy="183046"/>
            </a:xfrm>
            <a:custGeom>
              <a:avLst/>
              <a:gdLst>
                <a:gd name="T0" fmla="*/ 1936 w 1936"/>
                <a:gd name="T1" fmla="*/ 193 h 1933"/>
                <a:gd name="T2" fmla="*/ 1742 w 1936"/>
                <a:gd name="T3" fmla="*/ 0 h 1933"/>
                <a:gd name="T4" fmla="*/ 968 w 1936"/>
                <a:gd name="T5" fmla="*/ 773 h 1933"/>
                <a:gd name="T6" fmla="*/ 194 w 1936"/>
                <a:gd name="T7" fmla="*/ 0 h 1933"/>
                <a:gd name="T8" fmla="*/ 0 w 1936"/>
                <a:gd name="T9" fmla="*/ 193 h 1933"/>
                <a:gd name="T10" fmla="*/ 774 w 1936"/>
                <a:gd name="T11" fmla="*/ 967 h 1933"/>
                <a:gd name="T12" fmla="*/ 0 w 1936"/>
                <a:gd name="T13" fmla="*/ 1740 h 1933"/>
                <a:gd name="T14" fmla="*/ 194 w 1936"/>
                <a:gd name="T15" fmla="*/ 1933 h 1933"/>
                <a:gd name="T16" fmla="*/ 968 w 1936"/>
                <a:gd name="T17" fmla="*/ 1159 h 1933"/>
                <a:gd name="T18" fmla="*/ 1742 w 1936"/>
                <a:gd name="T19" fmla="*/ 1933 h 1933"/>
                <a:gd name="T20" fmla="*/ 1936 w 1936"/>
                <a:gd name="T21" fmla="*/ 1740 h 1933"/>
                <a:gd name="T22" fmla="*/ 1162 w 1936"/>
                <a:gd name="T23" fmla="*/ 967 h 1933"/>
                <a:gd name="T24" fmla="*/ 1936 w 1936"/>
                <a:gd name="T25" fmla="*/ 193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6" h="1933">
                  <a:moveTo>
                    <a:pt x="1936" y="193"/>
                  </a:moveTo>
                  <a:lnTo>
                    <a:pt x="1742" y="0"/>
                  </a:lnTo>
                  <a:lnTo>
                    <a:pt x="968" y="773"/>
                  </a:lnTo>
                  <a:lnTo>
                    <a:pt x="194" y="0"/>
                  </a:lnTo>
                  <a:lnTo>
                    <a:pt x="0" y="193"/>
                  </a:lnTo>
                  <a:lnTo>
                    <a:pt x="774" y="967"/>
                  </a:lnTo>
                  <a:lnTo>
                    <a:pt x="0" y="1740"/>
                  </a:lnTo>
                  <a:lnTo>
                    <a:pt x="194" y="1933"/>
                  </a:lnTo>
                  <a:lnTo>
                    <a:pt x="968" y="1159"/>
                  </a:lnTo>
                  <a:lnTo>
                    <a:pt x="1742" y="1933"/>
                  </a:lnTo>
                  <a:lnTo>
                    <a:pt x="1936" y="1740"/>
                  </a:lnTo>
                  <a:lnTo>
                    <a:pt x="1162" y="967"/>
                  </a:lnTo>
                  <a:lnTo>
                    <a:pt x="1936" y="19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3499C1C8-C732-410A-9884-1D593ED4F0C4}"/>
              </a:ext>
            </a:extLst>
          </p:cNvPr>
          <p:cNvGrpSpPr/>
          <p:nvPr/>
        </p:nvGrpSpPr>
        <p:grpSpPr>
          <a:xfrm>
            <a:off x="8256240" y="3396681"/>
            <a:ext cx="583660" cy="583660"/>
            <a:chOff x="8458233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F094D37-69ED-4C14-B7E9-9C2F73A87173}"/>
                </a:ext>
              </a:extLst>
            </p:cNvPr>
            <p:cNvSpPr/>
            <p:nvPr/>
          </p:nvSpPr>
          <p:spPr>
            <a:xfrm>
              <a:off x="8458233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5" name="Freeform 13">
              <a:extLst>
                <a:ext uri="{FF2B5EF4-FFF2-40B4-BE49-F238E27FC236}">
                  <a16:creationId xmlns:a16="http://schemas.microsoft.com/office/drawing/2014/main" id="{884B0A3A-77F5-48A3-BB8A-956C4A46A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8398" y="2773278"/>
              <a:ext cx="183330" cy="183046"/>
            </a:xfrm>
            <a:custGeom>
              <a:avLst/>
              <a:gdLst>
                <a:gd name="T0" fmla="*/ 1936 w 1936"/>
                <a:gd name="T1" fmla="*/ 193 h 1933"/>
                <a:gd name="T2" fmla="*/ 1742 w 1936"/>
                <a:gd name="T3" fmla="*/ 0 h 1933"/>
                <a:gd name="T4" fmla="*/ 968 w 1936"/>
                <a:gd name="T5" fmla="*/ 773 h 1933"/>
                <a:gd name="T6" fmla="*/ 194 w 1936"/>
                <a:gd name="T7" fmla="*/ 0 h 1933"/>
                <a:gd name="T8" fmla="*/ 0 w 1936"/>
                <a:gd name="T9" fmla="*/ 193 h 1933"/>
                <a:gd name="T10" fmla="*/ 774 w 1936"/>
                <a:gd name="T11" fmla="*/ 967 h 1933"/>
                <a:gd name="T12" fmla="*/ 0 w 1936"/>
                <a:gd name="T13" fmla="*/ 1740 h 1933"/>
                <a:gd name="T14" fmla="*/ 194 w 1936"/>
                <a:gd name="T15" fmla="*/ 1933 h 1933"/>
                <a:gd name="T16" fmla="*/ 968 w 1936"/>
                <a:gd name="T17" fmla="*/ 1159 h 1933"/>
                <a:gd name="T18" fmla="*/ 1742 w 1936"/>
                <a:gd name="T19" fmla="*/ 1933 h 1933"/>
                <a:gd name="T20" fmla="*/ 1936 w 1936"/>
                <a:gd name="T21" fmla="*/ 1740 h 1933"/>
                <a:gd name="T22" fmla="*/ 1162 w 1936"/>
                <a:gd name="T23" fmla="*/ 967 h 1933"/>
                <a:gd name="T24" fmla="*/ 1936 w 1936"/>
                <a:gd name="T25" fmla="*/ 193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6" h="1933">
                  <a:moveTo>
                    <a:pt x="1936" y="193"/>
                  </a:moveTo>
                  <a:lnTo>
                    <a:pt x="1742" y="0"/>
                  </a:lnTo>
                  <a:lnTo>
                    <a:pt x="968" y="773"/>
                  </a:lnTo>
                  <a:lnTo>
                    <a:pt x="194" y="0"/>
                  </a:lnTo>
                  <a:lnTo>
                    <a:pt x="0" y="193"/>
                  </a:lnTo>
                  <a:lnTo>
                    <a:pt x="774" y="967"/>
                  </a:lnTo>
                  <a:lnTo>
                    <a:pt x="0" y="1740"/>
                  </a:lnTo>
                  <a:lnTo>
                    <a:pt x="194" y="1933"/>
                  </a:lnTo>
                  <a:lnTo>
                    <a:pt x="968" y="1159"/>
                  </a:lnTo>
                  <a:lnTo>
                    <a:pt x="1742" y="1933"/>
                  </a:lnTo>
                  <a:lnTo>
                    <a:pt x="1936" y="1740"/>
                  </a:lnTo>
                  <a:lnTo>
                    <a:pt x="1162" y="967"/>
                  </a:lnTo>
                  <a:lnTo>
                    <a:pt x="1936" y="19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1725D2FF-453E-4426-AE12-B93B653AE874}"/>
              </a:ext>
            </a:extLst>
          </p:cNvPr>
          <p:cNvGrpSpPr/>
          <p:nvPr/>
        </p:nvGrpSpPr>
        <p:grpSpPr>
          <a:xfrm>
            <a:off x="8256240" y="4231736"/>
            <a:ext cx="583660" cy="583660"/>
            <a:chOff x="8458233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E4DAEDB-BA17-4FE4-A032-D3DC94C7B01D}"/>
                </a:ext>
              </a:extLst>
            </p:cNvPr>
            <p:cNvSpPr/>
            <p:nvPr/>
          </p:nvSpPr>
          <p:spPr>
            <a:xfrm>
              <a:off x="8458233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F5C1EA5A-E76B-404F-B941-A8BBE4E19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8398" y="2773278"/>
              <a:ext cx="183330" cy="183046"/>
            </a:xfrm>
            <a:custGeom>
              <a:avLst/>
              <a:gdLst>
                <a:gd name="T0" fmla="*/ 1936 w 1936"/>
                <a:gd name="T1" fmla="*/ 193 h 1933"/>
                <a:gd name="T2" fmla="*/ 1742 w 1936"/>
                <a:gd name="T3" fmla="*/ 0 h 1933"/>
                <a:gd name="T4" fmla="*/ 968 w 1936"/>
                <a:gd name="T5" fmla="*/ 773 h 1933"/>
                <a:gd name="T6" fmla="*/ 194 w 1936"/>
                <a:gd name="T7" fmla="*/ 0 h 1933"/>
                <a:gd name="T8" fmla="*/ 0 w 1936"/>
                <a:gd name="T9" fmla="*/ 193 h 1933"/>
                <a:gd name="T10" fmla="*/ 774 w 1936"/>
                <a:gd name="T11" fmla="*/ 967 h 1933"/>
                <a:gd name="T12" fmla="*/ 0 w 1936"/>
                <a:gd name="T13" fmla="*/ 1740 h 1933"/>
                <a:gd name="T14" fmla="*/ 194 w 1936"/>
                <a:gd name="T15" fmla="*/ 1933 h 1933"/>
                <a:gd name="T16" fmla="*/ 968 w 1936"/>
                <a:gd name="T17" fmla="*/ 1159 h 1933"/>
                <a:gd name="T18" fmla="*/ 1742 w 1936"/>
                <a:gd name="T19" fmla="*/ 1933 h 1933"/>
                <a:gd name="T20" fmla="*/ 1936 w 1936"/>
                <a:gd name="T21" fmla="*/ 1740 h 1933"/>
                <a:gd name="T22" fmla="*/ 1162 w 1936"/>
                <a:gd name="T23" fmla="*/ 967 h 1933"/>
                <a:gd name="T24" fmla="*/ 1936 w 1936"/>
                <a:gd name="T25" fmla="*/ 193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6" h="1933">
                  <a:moveTo>
                    <a:pt x="1936" y="193"/>
                  </a:moveTo>
                  <a:lnTo>
                    <a:pt x="1742" y="0"/>
                  </a:lnTo>
                  <a:lnTo>
                    <a:pt x="968" y="773"/>
                  </a:lnTo>
                  <a:lnTo>
                    <a:pt x="194" y="0"/>
                  </a:lnTo>
                  <a:lnTo>
                    <a:pt x="0" y="193"/>
                  </a:lnTo>
                  <a:lnTo>
                    <a:pt x="774" y="967"/>
                  </a:lnTo>
                  <a:lnTo>
                    <a:pt x="0" y="1740"/>
                  </a:lnTo>
                  <a:lnTo>
                    <a:pt x="194" y="1933"/>
                  </a:lnTo>
                  <a:lnTo>
                    <a:pt x="968" y="1159"/>
                  </a:lnTo>
                  <a:lnTo>
                    <a:pt x="1742" y="1933"/>
                  </a:lnTo>
                  <a:lnTo>
                    <a:pt x="1936" y="1740"/>
                  </a:lnTo>
                  <a:lnTo>
                    <a:pt x="1162" y="967"/>
                  </a:lnTo>
                  <a:lnTo>
                    <a:pt x="1936" y="19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7DFF311-5EFA-48DD-B9F9-D135543E23CE}"/>
              </a:ext>
            </a:extLst>
          </p:cNvPr>
          <p:cNvGrpSpPr/>
          <p:nvPr/>
        </p:nvGrpSpPr>
        <p:grpSpPr>
          <a:xfrm>
            <a:off x="8256240" y="5068726"/>
            <a:ext cx="583660" cy="583660"/>
            <a:chOff x="8458233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42D28DEB-83C9-4FD3-B181-B526D51465A8}"/>
                </a:ext>
              </a:extLst>
            </p:cNvPr>
            <p:cNvSpPr/>
            <p:nvPr/>
          </p:nvSpPr>
          <p:spPr>
            <a:xfrm>
              <a:off x="8458233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7" name="Freeform 13">
              <a:extLst>
                <a:ext uri="{FF2B5EF4-FFF2-40B4-BE49-F238E27FC236}">
                  <a16:creationId xmlns:a16="http://schemas.microsoft.com/office/drawing/2014/main" id="{A7048CDE-CDFA-492F-9B6E-67D465609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8398" y="2773278"/>
              <a:ext cx="183330" cy="183046"/>
            </a:xfrm>
            <a:custGeom>
              <a:avLst/>
              <a:gdLst>
                <a:gd name="T0" fmla="*/ 1936 w 1936"/>
                <a:gd name="T1" fmla="*/ 193 h 1933"/>
                <a:gd name="T2" fmla="*/ 1742 w 1936"/>
                <a:gd name="T3" fmla="*/ 0 h 1933"/>
                <a:gd name="T4" fmla="*/ 968 w 1936"/>
                <a:gd name="T5" fmla="*/ 773 h 1933"/>
                <a:gd name="T6" fmla="*/ 194 w 1936"/>
                <a:gd name="T7" fmla="*/ 0 h 1933"/>
                <a:gd name="T8" fmla="*/ 0 w 1936"/>
                <a:gd name="T9" fmla="*/ 193 h 1933"/>
                <a:gd name="T10" fmla="*/ 774 w 1936"/>
                <a:gd name="T11" fmla="*/ 967 h 1933"/>
                <a:gd name="T12" fmla="*/ 0 w 1936"/>
                <a:gd name="T13" fmla="*/ 1740 h 1933"/>
                <a:gd name="T14" fmla="*/ 194 w 1936"/>
                <a:gd name="T15" fmla="*/ 1933 h 1933"/>
                <a:gd name="T16" fmla="*/ 968 w 1936"/>
                <a:gd name="T17" fmla="*/ 1159 h 1933"/>
                <a:gd name="T18" fmla="*/ 1742 w 1936"/>
                <a:gd name="T19" fmla="*/ 1933 h 1933"/>
                <a:gd name="T20" fmla="*/ 1936 w 1936"/>
                <a:gd name="T21" fmla="*/ 1740 h 1933"/>
                <a:gd name="T22" fmla="*/ 1162 w 1936"/>
                <a:gd name="T23" fmla="*/ 967 h 1933"/>
                <a:gd name="T24" fmla="*/ 1936 w 1936"/>
                <a:gd name="T25" fmla="*/ 193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6" h="1933">
                  <a:moveTo>
                    <a:pt x="1936" y="193"/>
                  </a:moveTo>
                  <a:lnTo>
                    <a:pt x="1742" y="0"/>
                  </a:lnTo>
                  <a:lnTo>
                    <a:pt x="968" y="773"/>
                  </a:lnTo>
                  <a:lnTo>
                    <a:pt x="194" y="0"/>
                  </a:lnTo>
                  <a:lnTo>
                    <a:pt x="0" y="193"/>
                  </a:lnTo>
                  <a:lnTo>
                    <a:pt x="774" y="967"/>
                  </a:lnTo>
                  <a:lnTo>
                    <a:pt x="0" y="1740"/>
                  </a:lnTo>
                  <a:lnTo>
                    <a:pt x="194" y="1933"/>
                  </a:lnTo>
                  <a:lnTo>
                    <a:pt x="968" y="1159"/>
                  </a:lnTo>
                  <a:lnTo>
                    <a:pt x="1742" y="1933"/>
                  </a:lnTo>
                  <a:lnTo>
                    <a:pt x="1936" y="1740"/>
                  </a:lnTo>
                  <a:lnTo>
                    <a:pt x="1162" y="967"/>
                  </a:lnTo>
                  <a:lnTo>
                    <a:pt x="1936" y="19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6DAF6A16-AC45-4770-B9AD-609BA31D6B9E}"/>
              </a:ext>
            </a:extLst>
          </p:cNvPr>
          <p:cNvGrpSpPr/>
          <p:nvPr/>
        </p:nvGrpSpPr>
        <p:grpSpPr>
          <a:xfrm>
            <a:off x="3352100" y="2560658"/>
            <a:ext cx="583660" cy="583660"/>
            <a:chOff x="3146931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05028264-9FA7-4CB5-AB09-EABA95320AD5}"/>
                </a:ext>
              </a:extLst>
            </p:cNvPr>
            <p:cNvSpPr/>
            <p:nvPr/>
          </p:nvSpPr>
          <p:spPr>
            <a:xfrm>
              <a:off x="3146931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0" name="Freeform 18">
              <a:extLst>
                <a:ext uri="{FF2B5EF4-FFF2-40B4-BE49-F238E27FC236}">
                  <a16:creationId xmlns:a16="http://schemas.microsoft.com/office/drawing/2014/main" id="{08B5039D-6E49-448E-80E4-0F0B9B503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6" y="2768372"/>
              <a:ext cx="253811" cy="192859"/>
            </a:xfrm>
            <a:custGeom>
              <a:avLst/>
              <a:gdLst>
                <a:gd name="T0" fmla="*/ 776 w 2436"/>
                <a:gd name="T1" fmla="*/ 1465 h 1851"/>
                <a:gd name="T2" fmla="*/ 194 w 2436"/>
                <a:gd name="T3" fmla="*/ 884 h 1851"/>
                <a:gd name="T4" fmla="*/ 0 w 2436"/>
                <a:gd name="T5" fmla="*/ 1078 h 1851"/>
                <a:gd name="T6" fmla="*/ 776 w 2436"/>
                <a:gd name="T7" fmla="*/ 1851 h 1851"/>
                <a:gd name="T8" fmla="*/ 2436 w 2436"/>
                <a:gd name="T9" fmla="*/ 194 h 1851"/>
                <a:gd name="T10" fmla="*/ 2242 w 2436"/>
                <a:gd name="T11" fmla="*/ 0 h 1851"/>
                <a:gd name="T12" fmla="*/ 776 w 2436"/>
                <a:gd name="T13" fmla="*/ 146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6" h="1851">
                  <a:moveTo>
                    <a:pt x="776" y="1465"/>
                  </a:moveTo>
                  <a:lnTo>
                    <a:pt x="194" y="884"/>
                  </a:lnTo>
                  <a:lnTo>
                    <a:pt x="0" y="1078"/>
                  </a:lnTo>
                  <a:lnTo>
                    <a:pt x="776" y="1851"/>
                  </a:lnTo>
                  <a:lnTo>
                    <a:pt x="2436" y="194"/>
                  </a:lnTo>
                  <a:lnTo>
                    <a:pt x="2242" y="0"/>
                  </a:lnTo>
                  <a:lnTo>
                    <a:pt x="776" y="146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DD6FF4B-424C-4806-9B94-AA13E2045BFC}"/>
              </a:ext>
            </a:extLst>
          </p:cNvPr>
          <p:cNvGrpSpPr/>
          <p:nvPr/>
        </p:nvGrpSpPr>
        <p:grpSpPr>
          <a:xfrm>
            <a:off x="3352100" y="3396681"/>
            <a:ext cx="583660" cy="583660"/>
            <a:chOff x="3146931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80CD2EA5-9A20-4F5F-8C90-DF32D75EE60A}"/>
                </a:ext>
              </a:extLst>
            </p:cNvPr>
            <p:cNvSpPr/>
            <p:nvPr/>
          </p:nvSpPr>
          <p:spPr>
            <a:xfrm>
              <a:off x="3146931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370B6059-8D39-41DE-B6C9-3660ACB8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6" y="2768372"/>
              <a:ext cx="253811" cy="192859"/>
            </a:xfrm>
            <a:custGeom>
              <a:avLst/>
              <a:gdLst>
                <a:gd name="T0" fmla="*/ 776 w 2436"/>
                <a:gd name="T1" fmla="*/ 1465 h 1851"/>
                <a:gd name="T2" fmla="*/ 194 w 2436"/>
                <a:gd name="T3" fmla="*/ 884 h 1851"/>
                <a:gd name="T4" fmla="*/ 0 w 2436"/>
                <a:gd name="T5" fmla="*/ 1078 h 1851"/>
                <a:gd name="T6" fmla="*/ 776 w 2436"/>
                <a:gd name="T7" fmla="*/ 1851 h 1851"/>
                <a:gd name="T8" fmla="*/ 2436 w 2436"/>
                <a:gd name="T9" fmla="*/ 194 h 1851"/>
                <a:gd name="T10" fmla="*/ 2242 w 2436"/>
                <a:gd name="T11" fmla="*/ 0 h 1851"/>
                <a:gd name="T12" fmla="*/ 776 w 2436"/>
                <a:gd name="T13" fmla="*/ 146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6" h="1851">
                  <a:moveTo>
                    <a:pt x="776" y="1465"/>
                  </a:moveTo>
                  <a:lnTo>
                    <a:pt x="194" y="884"/>
                  </a:lnTo>
                  <a:lnTo>
                    <a:pt x="0" y="1078"/>
                  </a:lnTo>
                  <a:lnTo>
                    <a:pt x="776" y="1851"/>
                  </a:lnTo>
                  <a:lnTo>
                    <a:pt x="2436" y="194"/>
                  </a:lnTo>
                  <a:lnTo>
                    <a:pt x="2242" y="0"/>
                  </a:lnTo>
                  <a:lnTo>
                    <a:pt x="776" y="146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4020CE71-A42F-480C-9030-CE8217A4FDA4}"/>
              </a:ext>
            </a:extLst>
          </p:cNvPr>
          <p:cNvGrpSpPr/>
          <p:nvPr/>
        </p:nvGrpSpPr>
        <p:grpSpPr>
          <a:xfrm>
            <a:off x="3352100" y="4232704"/>
            <a:ext cx="583660" cy="583660"/>
            <a:chOff x="3146931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F37025D-49D7-409C-9BC2-097288A4E261}"/>
                </a:ext>
              </a:extLst>
            </p:cNvPr>
            <p:cNvSpPr/>
            <p:nvPr/>
          </p:nvSpPr>
          <p:spPr>
            <a:xfrm>
              <a:off x="3146931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4" name="Freeform 18">
              <a:extLst>
                <a:ext uri="{FF2B5EF4-FFF2-40B4-BE49-F238E27FC236}">
                  <a16:creationId xmlns:a16="http://schemas.microsoft.com/office/drawing/2014/main" id="{812C3242-3EA5-45C5-A7F6-42CEE8BE5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6" y="2768372"/>
              <a:ext cx="253811" cy="192859"/>
            </a:xfrm>
            <a:custGeom>
              <a:avLst/>
              <a:gdLst>
                <a:gd name="T0" fmla="*/ 776 w 2436"/>
                <a:gd name="T1" fmla="*/ 1465 h 1851"/>
                <a:gd name="T2" fmla="*/ 194 w 2436"/>
                <a:gd name="T3" fmla="*/ 884 h 1851"/>
                <a:gd name="T4" fmla="*/ 0 w 2436"/>
                <a:gd name="T5" fmla="*/ 1078 h 1851"/>
                <a:gd name="T6" fmla="*/ 776 w 2436"/>
                <a:gd name="T7" fmla="*/ 1851 h 1851"/>
                <a:gd name="T8" fmla="*/ 2436 w 2436"/>
                <a:gd name="T9" fmla="*/ 194 h 1851"/>
                <a:gd name="T10" fmla="*/ 2242 w 2436"/>
                <a:gd name="T11" fmla="*/ 0 h 1851"/>
                <a:gd name="T12" fmla="*/ 776 w 2436"/>
                <a:gd name="T13" fmla="*/ 146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6" h="1851">
                  <a:moveTo>
                    <a:pt x="776" y="1465"/>
                  </a:moveTo>
                  <a:lnTo>
                    <a:pt x="194" y="884"/>
                  </a:lnTo>
                  <a:lnTo>
                    <a:pt x="0" y="1078"/>
                  </a:lnTo>
                  <a:lnTo>
                    <a:pt x="776" y="1851"/>
                  </a:lnTo>
                  <a:lnTo>
                    <a:pt x="2436" y="194"/>
                  </a:lnTo>
                  <a:lnTo>
                    <a:pt x="2242" y="0"/>
                  </a:lnTo>
                  <a:lnTo>
                    <a:pt x="776" y="146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FE5B8195-D10C-4F14-BD74-2D13B296D9BE}"/>
              </a:ext>
            </a:extLst>
          </p:cNvPr>
          <p:cNvGrpSpPr/>
          <p:nvPr/>
        </p:nvGrpSpPr>
        <p:grpSpPr>
          <a:xfrm>
            <a:off x="3352100" y="5068726"/>
            <a:ext cx="583660" cy="583660"/>
            <a:chOff x="3146931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59041328-0998-4C9C-A42E-9A654F4F1C45}"/>
                </a:ext>
              </a:extLst>
            </p:cNvPr>
            <p:cNvSpPr/>
            <p:nvPr/>
          </p:nvSpPr>
          <p:spPr>
            <a:xfrm>
              <a:off x="3146931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0" name="Freeform 18">
              <a:extLst>
                <a:ext uri="{FF2B5EF4-FFF2-40B4-BE49-F238E27FC236}">
                  <a16:creationId xmlns:a16="http://schemas.microsoft.com/office/drawing/2014/main" id="{196E4857-E980-45CC-84C5-5B0AEC068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6" y="2768372"/>
              <a:ext cx="253811" cy="192859"/>
            </a:xfrm>
            <a:custGeom>
              <a:avLst/>
              <a:gdLst>
                <a:gd name="T0" fmla="*/ 776 w 2436"/>
                <a:gd name="T1" fmla="*/ 1465 h 1851"/>
                <a:gd name="T2" fmla="*/ 194 w 2436"/>
                <a:gd name="T3" fmla="*/ 884 h 1851"/>
                <a:gd name="T4" fmla="*/ 0 w 2436"/>
                <a:gd name="T5" fmla="*/ 1078 h 1851"/>
                <a:gd name="T6" fmla="*/ 776 w 2436"/>
                <a:gd name="T7" fmla="*/ 1851 h 1851"/>
                <a:gd name="T8" fmla="*/ 2436 w 2436"/>
                <a:gd name="T9" fmla="*/ 194 h 1851"/>
                <a:gd name="T10" fmla="*/ 2242 w 2436"/>
                <a:gd name="T11" fmla="*/ 0 h 1851"/>
                <a:gd name="T12" fmla="*/ 776 w 2436"/>
                <a:gd name="T13" fmla="*/ 146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6" h="1851">
                  <a:moveTo>
                    <a:pt x="776" y="1465"/>
                  </a:moveTo>
                  <a:lnTo>
                    <a:pt x="194" y="884"/>
                  </a:lnTo>
                  <a:lnTo>
                    <a:pt x="0" y="1078"/>
                  </a:lnTo>
                  <a:lnTo>
                    <a:pt x="776" y="1851"/>
                  </a:lnTo>
                  <a:lnTo>
                    <a:pt x="2436" y="194"/>
                  </a:lnTo>
                  <a:lnTo>
                    <a:pt x="2242" y="0"/>
                  </a:lnTo>
                  <a:lnTo>
                    <a:pt x="776" y="146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CF5D3021-EB6A-4126-8967-66EF35881A3A}"/>
              </a:ext>
            </a:extLst>
          </p:cNvPr>
          <p:cNvSpPr txBox="1"/>
          <p:nvPr/>
        </p:nvSpPr>
        <p:spPr>
          <a:xfrm>
            <a:off x="9040066" y="2646189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1218987">
              <a:defRPr/>
            </a:pPr>
            <a:r>
              <a:rPr lang="en-US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</a:t>
            </a: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322D285-3816-4291-8C06-964C201B1EB4}"/>
              </a:ext>
            </a:extLst>
          </p:cNvPr>
          <p:cNvSpPr txBox="1"/>
          <p:nvPr/>
        </p:nvSpPr>
        <p:spPr>
          <a:xfrm>
            <a:off x="9040066" y="3503845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0FB0F7B-2E56-4E79-A185-D5D60E13C594}"/>
              </a:ext>
            </a:extLst>
          </p:cNvPr>
          <p:cNvSpPr txBox="1"/>
          <p:nvPr/>
        </p:nvSpPr>
        <p:spPr>
          <a:xfrm>
            <a:off x="9040066" y="4338900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6A4DC9E8-FECE-4DE6-9E68-480FB0E34072}"/>
              </a:ext>
            </a:extLst>
          </p:cNvPr>
          <p:cNvSpPr txBox="1"/>
          <p:nvPr/>
        </p:nvSpPr>
        <p:spPr>
          <a:xfrm>
            <a:off x="9040066" y="5175890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CDC79C3-71E7-44D7-8209-9AD5086CE1F7}"/>
              </a:ext>
            </a:extLst>
          </p:cNvPr>
          <p:cNvSpPr txBox="1"/>
          <p:nvPr/>
        </p:nvSpPr>
        <p:spPr>
          <a:xfrm>
            <a:off x="689886" y="2667822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1218987">
              <a:defRPr/>
            </a:pPr>
            <a:r>
              <a:rPr lang="en-US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</a:t>
            </a: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E4324DA-24A8-4970-9A09-C4701AA0793F}"/>
              </a:ext>
            </a:extLst>
          </p:cNvPr>
          <p:cNvSpPr txBox="1"/>
          <p:nvPr/>
        </p:nvSpPr>
        <p:spPr>
          <a:xfrm>
            <a:off x="689886" y="3503845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D82DA98-B8FA-46D3-923C-17B5A779EBF3}"/>
              </a:ext>
            </a:extLst>
          </p:cNvPr>
          <p:cNvSpPr txBox="1"/>
          <p:nvPr/>
        </p:nvSpPr>
        <p:spPr>
          <a:xfrm>
            <a:off x="689886" y="4338900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0C003AE-2C9C-4121-B3CC-CA7ED53F29C6}"/>
              </a:ext>
            </a:extLst>
          </p:cNvPr>
          <p:cNvSpPr txBox="1"/>
          <p:nvPr/>
        </p:nvSpPr>
        <p:spPr>
          <a:xfrm>
            <a:off x="689886" y="5175890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4245888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Oval 62">
            <a:extLst>
              <a:ext uri="{FF2B5EF4-FFF2-40B4-BE49-F238E27FC236}">
                <a16:creationId xmlns:a16="http://schemas.microsoft.com/office/drawing/2014/main" id="{ECCE0352-DE68-43D9-87A0-9AAD4046F1BC}"/>
              </a:ext>
            </a:extLst>
          </p:cNvPr>
          <p:cNvSpPr/>
          <p:nvPr/>
        </p:nvSpPr>
        <p:spPr>
          <a:xfrm>
            <a:off x="5067569" y="5687991"/>
            <a:ext cx="2056488" cy="213287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70000"/>
                </a:sysClr>
              </a:gs>
              <a:gs pos="100000">
                <a:schemeClr val="bg1">
                  <a:lumMod val="5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30" y="274640"/>
            <a:ext cx="10969943" cy="711081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5 Rows Do's and Don'ts PowerPoint Template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6D354E8-4F5E-4314-AEA9-3A49033D25E9}"/>
              </a:ext>
            </a:extLst>
          </p:cNvPr>
          <p:cNvSpPr txBox="1"/>
          <p:nvPr/>
        </p:nvSpPr>
        <p:spPr>
          <a:xfrm>
            <a:off x="660896" y="1304621"/>
            <a:ext cx="93647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218987"/>
            <a:r>
              <a:rPr lang="en-IN" sz="2400" b="1" dirty="0">
                <a:solidFill>
                  <a:srgbClr val="83BE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DO’S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60E700-E316-4BD3-9EB1-BE44B4BD5D58}"/>
              </a:ext>
            </a:extLst>
          </p:cNvPr>
          <p:cNvSpPr txBox="1"/>
          <p:nvPr/>
        </p:nvSpPr>
        <p:spPr>
          <a:xfrm>
            <a:off x="10204944" y="1304621"/>
            <a:ext cx="13468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218987"/>
            <a:r>
              <a:rPr lang="en-IN" sz="2400" b="1" dirty="0">
                <a:solidFill>
                  <a:srgbClr val="E924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DON’TS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D4B7005-7370-419C-986E-E1676B3E15AA}"/>
              </a:ext>
            </a:extLst>
          </p:cNvPr>
          <p:cNvCxnSpPr>
            <a:cxnSpLocks/>
          </p:cNvCxnSpPr>
          <p:nvPr/>
        </p:nvCxnSpPr>
        <p:spPr>
          <a:xfrm>
            <a:off x="763496" y="1766285"/>
            <a:ext cx="480273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5A4DD50-FCC2-4D94-B4B2-C8DEDA5C3B4D}"/>
              </a:ext>
            </a:extLst>
          </p:cNvPr>
          <p:cNvCxnSpPr/>
          <p:nvPr/>
        </p:nvCxnSpPr>
        <p:spPr>
          <a:xfrm>
            <a:off x="6636911" y="1766285"/>
            <a:ext cx="480273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39CD796-5DBE-43CC-A3D4-6516B0B06043}"/>
              </a:ext>
            </a:extLst>
          </p:cNvPr>
          <p:cNvGrpSpPr/>
          <p:nvPr/>
        </p:nvGrpSpPr>
        <p:grpSpPr>
          <a:xfrm>
            <a:off x="4557243" y="2711482"/>
            <a:ext cx="3077514" cy="3074554"/>
            <a:chOff x="4388515" y="2647807"/>
            <a:chExt cx="3077514" cy="307455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591022B-8432-4386-AEE7-2AE2B31E0A83}"/>
                </a:ext>
              </a:extLst>
            </p:cNvPr>
            <p:cNvSpPr/>
            <p:nvPr/>
          </p:nvSpPr>
          <p:spPr>
            <a:xfrm>
              <a:off x="4388515" y="2647807"/>
              <a:ext cx="1509478" cy="3074554"/>
            </a:xfrm>
            <a:custGeom>
              <a:avLst/>
              <a:gdLst>
                <a:gd name="connsiteX0" fmla="*/ 1215070 w 1215070"/>
                <a:gd name="connsiteY0" fmla="*/ 0 h 2474896"/>
                <a:gd name="connsiteX1" fmla="*/ 1215070 w 1215070"/>
                <a:gd name="connsiteY1" fmla="*/ 2474896 h 2474896"/>
                <a:gd name="connsiteX2" fmla="*/ 1111994 w 1215070"/>
                <a:gd name="connsiteY2" fmla="*/ 2469691 h 2474896"/>
                <a:gd name="connsiteX3" fmla="*/ 0 w 1215070"/>
                <a:gd name="connsiteY3" fmla="*/ 1237448 h 2474896"/>
                <a:gd name="connsiteX4" fmla="*/ 1111994 w 1215070"/>
                <a:gd name="connsiteY4" fmla="*/ 5205 h 2474896"/>
                <a:gd name="connsiteX5" fmla="*/ 1215070 w 1215070"/>
                <a:gd name="connsiteY5" fmla="*/ 0 h 2474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5070" h="2474896">
                  <a:moveTo>
                    <a:pt x="1215070" y="0"/>
                  </a:moveTo>
                  <a:lnTo>
                    <a:pt x="1215070" y="2474896"/>
                  </a:lnTo>
                  <a:lnTo>
                    <a:pt x="1111994" y="2469691"/>
                  </a:lnTo>
                  <a:cubicBezTo>
                    <a:pt x="487403" y="2406261"/>
                    <a:pt x="0" y="1878774"/>
                    <a:pt x="0" y="1237448"/>
                  </a:cubicBezTo>
                  <a:cubicBezTo>
                    <a:pt x="0" y="596122"/>
                    <a:pt x="487403" y="68636"/>
                    <a:pt x="1111994" y="5205"/>
                  </a:cubicBezTo>
                  <a:lnTo>
                    <a:pt x="12150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2D8427-108F-406B-854F-48846B37B975}"/>
                </a:ext>
              </a:extLst>
            </p:cNvPr>
            <p:cNvSpPr/>
            <p:nvPr/>
          </p:nvSpPr>
          <p:spPr>
            <a:xfrm>
              <a:off x="5956552" y="2647807"/>
              <a:ext cx="1509477" cy="3074554"/>
            </a:xfrm>
            <a:custGeom>
              <a:avLst/>
              <a:gdLst>
                <a:gd name="connsiteX0" fmla="*/ 0 w 1215069"/>
                <a:gd name="connsiteY0" fmla="*/ 0 h 2474896"/>
                <a:gd name="connsiteX1" fmla="*/ 103075 w 1215069"/>
                <a:gd name="connsiteY1" fmla="*/ 5205 h 2474896"/>
                <a:gd name="connsiteX2" fmla="*/ 1215069 w 1215069"/>
                <a:gd name="connsiteY2" fmla="*/ 1237448 h 2474896"/>
                <a:gd name="connsiteX3" fmla="*/ 103075 w 1215069"/>
                <a:gd name="connsiteY3" fmla="*/ 2469691 h 2474896"/>
                <a:gd name="connsiteX4" fmla="*/ 0 w 1215069"/>
                <a:gd name="connsiteY4" fmla="*/ 2474896 h 2474896"/>
                <a:gd name="connsiteX5" fmla="*/ 0 w 1215069"/>
                <a:gd name="connsiteY5" fmla="*/ 0 h 2474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5069" h="2474896">
                  <a:moveTo>
                    <a:pt x="0" y="0"/>
                  </a:moveTo>
                  <a:lnTo>
                    <a:pt x="103075" y="5205"/>
                  </a:lnTo>
                  <a:cubicBezTo>
                    <a:pt x="727666" y="68636"/>
                    <a:pt x="1215069" y="596122"/>
                    <a:pt x="1215069" y="1237448"/>
                  </a:cubicBezTo>
                  <a:cubicBezTo>
                    <a:pt x="1215069" y="1878774"/>
                    <a:pt x="727666" y="2406261"/>
                    <a:pt x="103075" y="2469691"/>
                  </a:cubicBezTo>
                  <a:lnTo>
                    <a:pt x="0" y="24748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5B0845E-E45D-4742-8C2D-A2782D2C67CD}"/>
              </a:ext>
            </a:extLst>
          </p:cNvPr>
          <p:cNvGrpSpPr/>
          <p:nvPr/>
        </p:nvGrpSpPr>
        <p:grpSpPr>
          <a:xfrm>
            <a:off x="5047653" y="3707429"/>
            <a:ext cx="712002" cy="808374"/>
            <a:chOff x="-636588" y="1127125"/>
            <a:chExt cx="4503739" cy="5113337"/>
          </a:xfrm>
          <a:solidFill>
            <a:schemeClr val="bg1"/>
          </a:solidFill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4DBD9BB6-8308-4BC4-B202-3038EA20F6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6588" y="2038350"/>
              <a:ext cx="4503739" cy="4202112"/>
            </a:xfrm>
            <a:custGeom>
              <a:avLst/>
              <a:gdLst>
                <a:gd name="T0" fmla="*/ 2092 w 2092"/>
                <a:gd name="T1" fmla="*/ 911 h 1958"/>
                <a:gd name="T2" fmla="*/ 1477 w 2092"/>
                <a:gd name="T3" fmla="*/ 702 h 1958"/>
                <a:gd name="T4" fmla="*/ 1534 w 2092"/>
                <a:gd name="T5" fmla="*/ 279 h 1958"/>
                <a:gd name="T6" fmla="*/ 1186 w 2092"/>
                <a:gd name="T7" fmla="*/ 0 h 1958"/>
                <a:gd name="T8" fmla="*/ 1080 w 2092"/>
                <a:gd name="T9" fmla="*/ 205 h 1958"/>
                <a:gd name="T10" fmla="*/ 488 w 2092"/>
                <a:gd name="T11" fmla="*/ 562 h 1958"/>
                <a:gd name="T12" fmla="*/ 0 w 2092"/>
                <a:gd name="T13" fmla="*/ 632 h 1958"/>
                <a:gd name="T14" fmla="*/ 69 w 2092"/>
                <a:gd name="T15" fmla="*/ 1958 h 1958"/>
                <a:gd name="T16" fmla="*/ 677 w 2092"/>
                <a:gd name="T17" fmla="*/ 1838 h 1958"/>
                <a:gd name="T18" fmla="*/ 1159 w 2092"/>
                <a:gd name="T19" fmla="*/ 1958 h 1958"/>
                <a:gd name="T20" fmla="*/ 1953 w 2092"/>
                <a:gd name="T21" fmla="*/ 1748 h 1958"/>
                <a:gd name="T22" fmla="*/ 2092 w 2092"/>
                <a:gd name="T23" fmla="*/ 1469 h 1958"/>
                <a:gd name="T24" fmla="*/ 2092 w 2092"/>
                <a:gd name="T25" fmla="*/ 1190 h 1958"/>
                <a:gd name="T26" fmla="*/ 558 w 2092"/>
                <a:gd name="T27" fmla="*/ 1748 h 1958"/>
                <a:gd name="T28" fmla="*/ 139 w 2092"/>
                <a:gd name="T29" fmla="*/ 1818 h 1958"/>
                <a:gd name="T30" fmla="*/ 488 w 2092"/>
                <a:gd name="T31" fmla="*/ 702 h 1958"/>
                <a:gd name="T32" fmla="*/ 558 w 2092"/>
                <a:gd name="T33" fmla="*/ 1748 h 1958"/>
                <a:gd name="T34" fmla="*/ 1883 w 2092"/>
                <a:gd name="T35" fmla="*/ 1120 h 1958"/>
                <a:gd name="T36" fmla="*/ 1883 w 2092"/>
                <a:gd name="T37" fmla="*/ 1260 h 1958"/>
                <a:gd name="T38" fmla="*/ 1674 w 2092"/>
                <a:gd name="T39" fmla="*/ 1330 h 1958"/>
                <a:gd name="T40" fmla="*/ 1883 w 2092"/>
                <a:gd name="T41" fmla="*/ 1399 h 1958"/>
                <a:gd name="T42" fmla="*/ 1883 w 2092"/>
                <a:gd name="T43" fmla="*/ 1539 h 1958"/>
                <a:gd name="T44" fmla="*/ 1674 w 2092"/>
                <a:gd name="T45" fmla="*/ 1609 h 1958"/>
                <a:gd name="T46" fmla="*/ 1813 w 2092"/>
                <a:gd name="T47" fmla="*/ 1748 h 1958"/>
                <a:gd name="T48" fmla="*/ 1159 w 2092"/>
                <a:gd name="T49" fmla="*/ 1818 h 1958"/>
                <a:gd name="T50" fmla="*/ 697 w 2092"/>
                <a:gd name="T51" fmla="*/ 1698 h 1958"/>
                <a:gd name="T52" fmla="*/ 1010 w 2092"/>
                <a:gd name="T53" fmla="*/ 631 h 1958"/>
                <a:gd name="T54" fmla="*/ 1240 w 2092"/>
                <a:gd name="T55" fmla="*/ 139 h 1958"/>
                <a:gd name="T56" fmla="*/ 1395 w 2092"/>
                <a:gd name="T57" fmla="*/ 279 h 1958"/>
                <a:gd name="T58" fmla="*/ 1328 w 2092"/>
                <a:gd name="T59" fmla="*/ 702 h 1958"/>
                <a:gd name="T60" fmla="*/ 1116 w 2092"/>
                <a:gd name="T61" fmla="*/ 772 h 1958"/>
                <a:gd name="T62" fmla="*/ 1883 w 2092"/>
                <a:gd name="T63" fmla="*/ 841 h 1958"/>
                <a:gd name="T64" fmla="*/ 1883 w 2092"/>
                <a:gd name="T65" fmla="*/ 981 h 1958"/>
                <a:gd name="T66" fmla="*/ 1674 w 2092"/>
                <a:gd name="T67" fmla="*/ 1051 h 1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92" h="1958">
                  <a:moveTo>
                    <a:pt x="2039" y="1051"/>
                  </a:moveTo>
                  <a:cubicBezTo>
                    <a:pt x="2072" y="1014"/>
                    <a:pt x="2092" y="965"/>
                    <a:pt x="2092" y="911"/>
                  </a:cubicBezTo>
                  <a:cubicBezTo>
                    <a:pt x="2092" y="796"/>
                    <a:pt x="1998" y="702"/>
                    <a:pt x="1883" y="702"/>
                  </a:cubicBezTo>
                  <a:cubicBezTo>
                    <a:pt x="1477" y="702"/>
                    <a:pt x="1477" y="702"/>
                    <a:pt x="1477" y="702"/>
                  </a:cubicBezTo>
                  <a:cubicBezTo>
                    <a:pt x="1517" y="580"/>
                    <a:pt x="1534" y="418"/>
                    <a:pt x="1534" y="348"/>
                  </a:cubicBezTo>
                  <a:cubicBezTo>
                    <a:pt x="1534" y="279"/>
                    <a:pt x="1534" y="279"/>
                    <a:pt x="1534" y="279"/>
                  </a:cubicBezTo>
                  <a:cubicBezTo>
                    <a:pt x="1534" y="125"/>
                    <a:pt x="1409" y="0"/>
                    <a:pt x="1255" y="0"/>
                  </a:cubicBezTo>
                  <a:cubicBezTo>
                    <a:pt x="1186" y="0"/>
                    <a:pt x="1186" y="0"/>
                    <a:pt x="1186" y="0"/>
                  </a:cubicBezTo>
                  <a:cubicBezTo>
                    <a:pt x="1154" y="0"/>
                    <a:pt x="1126" y="21"/>
                    <a:pt x="1118" y="52"/>
                  </a:cubicBezTo>
                  <a:cubicBezTo>
                    <a:pt x="1080" y="205"/>
                    <a:pt x="1080" y="205"/>
                    <a:pt x="1080" y="205"/>
                  </a:cubicBezTo>
                  <a:cubicBezTo>
                    <a:pt x="1027" y="417"/>
                    <a:pt x="858" y="652"/>
                    <a:pt x="683" y="695"/>
                  </a:cubicBezTo>
                  <a:cubicBezTo>
                    <a:pt x="652" y="617"/>
                    <a:pt x="576" y="562"/>
                    <a:pt x="488" y="562"/>
                  </a:cubicBezTo>
                  <a:cubicBezTo>
                    <a:pt x="69" y="562"/>
                    <a:pt x="69" y="562"/>
                    <a:pt x="69" y="562"/>
                  </a:cubicBezTo>
                  <a:cubicBezTo>
                    <a:pt x="31" y="562"/>
                    <a:pt x="0" y="594"/>
                    <a:pt x="0" y="632"/>
                  </a:cubicBezTo>
                  <a:cubicBezTo>
                    <a:pt x="0" y="1888"/>
                    <a:pt x="0" y="1888"/>
                    <a:pt x="0" y="1888"/>
                  </a:cubicBezTo>
                  <a:cubicBezTo>
                    <a:pt x="0" y="1926"/>
                    <a:pt x="31" y="1958"/>
                    <a:pt x="69" y="1958"/>
                  </a:cubicBezTo>
                  <a:cubicBezTo>
                    <a:pt x="488" y="1958"/>
                    <a:pt x="488" y="1958"/>
                    <a:pt x="488" y="1958"/>
                  </a:cubicBezTo>
                  <a:cubicBezTo>
                    <a:pt x="571" y="1958"/>
                    <a:pt x="643" y="1909"/>
                    <a:pt x="677" y="1838"/>
                  </a:cubicBezTo>
                  <a:cubicBezTo>
                    <a:pt x="917" y="1918"/>
                    <a:pt x="917" y="1918"/>
                    <a:pt x="917" y="1918"/>
                  </a:cubicBezTo>
                  <a:cubicBezTo>
                    <a:pt x="995" y="1944"/>
                    <a:pt x="1077" y="1958"/>
                    <a:pt x="1159" y="1958"/>
                  </a:cubicBezTo>
                  <a:cubicBezTo>
                    <a:pt x="1744" y="1958"/>
                    <a:pt x="1744" y="1958"/>
                    <a:pt x="1744" y="1958"/>
                  </a:cubicBezTo>
                  <a:cubicBezTo>
                    <a:pt x="1859" y="1958"/>
                    <a:pt x="1953" y="1864"/>
                    <a:pt x="1953" y="1748"/>
                  </a:cubicBezTo>
                  <a:cubicBezTo>
                    <a:pt x="1953" y="1721"/>
                    <a:pt x="1948" y="1695"/>
                    <a:pt x="1938" y="1671"/>
                  </a:cubicBezTo>
                  <a:cubicBezTo>
                    <a:pt x="2027" y="1647"/>
                    <a:pt x="2092" y="1566"/>
                    <a:pt x="2092" y="1469"/>
                  </a:cubicBezTo>
                  <a:cubicBezTo>
                    <a:pt x="2092" y="1416"/>
                    <a:pt x="2072" y="1367"/>
                    <a:pt x="2039" y="1330"/>
                  </a:cubicBezTo>
                  <a:cubicBezTo>
                    <a:pt x="2072" y="1293"/>
                    <a:pt x="2092" y="1244"/>
                    <a:pt x="2092" y="1190"/>
                  </a:cubicBezTo>
                  <a:cubicBezTo>
                    <a:pt x="2092" y="1137"/>
                    <a:pt x="2072" y="1088"/>
                    <a:pt x="2039" y="1051"/>
                  </a:cubicBezTo>
                  <a:close/>
                  <a:moveTo>
                    <a:pt x="558" y="1748"/>
                  </a:moveTo>
                  <a:cubicBezTo>
                    <a:pt x="558" y="1787"/>
                    <a:pt x="526" y="1818"/>
                    <a:pt x="488" y="1818"/>
                  </a:cubicBezTo>
                  <a:cubicBezTo>
                    <a:pt x="139" y="1818"/>
                    <a:pt x="139" y="1818"/>
                    <a:pt x="139" y="1818"/>
                  </a:cubicBezTo>
                  <a:cubicBezTo>
                    <a:pt x="139" y="702"/>
                    <a:pt x="139" y="702"/>
                    <a:pt x="139" y="702"/>
                  </a:cubicBezTo>
                  <a:cubicBezTo>
                    <a:pt x="488" y="702"/>
                    <a:pt x="488" y="702"/>
                    <a:pt x="488" y="702"/>
                  </a:cubicBezTo>
                  <a:cubicBezTo>
                    <a:pt x="526" y="702"/>
                    <a:pt x="558" y="733"/>
                    <a:pt x="558" y="772"/>
                  </a:cubicBezTo>
                  <a:lnTo>
                    <a:pt x="558" y="1748"/>
                  </a:lnTo>
                  <a:close/>
                  <a:moveTo>
                    <a:pt x="1744" y="1120"/>
                  </a:moveTo>
                  <a:cubicBezTo>
                    <a:pt x="1883" y="1120"/>
                    <a:pt x="1883" y="1120"/>
                    <a:pt x="1883" y="1120"/>
                  </a:cubicBezTo>
                  <a:cubicBezTo>
                    <a:pt x="1922" y="1120"/>
                    <a:pt x="1953" y="1152"/>
                    <a:pt x="1953" y="1190"/>
                  </a:cubicBezTo>
                  <a:cubicBezTo>
                    <a:pt x="1953" y="1229"/>
                    <a:pt x="1922" y="1260"/>
                    <a:pt x="1883" y="1260"/>
                  </a:cubicBezTo>
                  <a:cubicBezTo>
                    <a:pt x="1744" y="1260"/>
                    <a:pt x="1744" y="1260"/>
                    <a:pt x="1744" y="1260"/>
                  </a:cubicBezTo>
                  <a:cubicBezTo>
                    <a:pt x="1705" y="1260"/>
                    <a:pt x="1674" y="1291"/>
                    <a:pt x="1674" y="1330"/>
                  </a:cubicBezTo>
                  <a:cubicBezTo>
                    <a:pt x="1674" y="1368"/>
                    <a:pt x="1705" y="1399"/>
                    <a:pt x="1744" y="1399"/>
                  </a:cubicBezTo>
                  <a:cubicBezTo>
                    <a:pt x="1883" y="1399"/>
                    <a:pt x="1883" y="1399"/>
                    <a:pt x="1883" y="1399"/>
                  </a:cubicBezTo>
                  <a:cubicBezTo>
                    <a:pt x="1922" y="1399"/>
                    <a:pt x="1953" y="1431"/>
                    <a:pt x="1953" y="1469"/>
                  </a:cubicBezTo>
                  <a:cubicBezTo>
                    <a:pt x="1953" y="1508"/>
                    <a:pt x="1922" y="1539"/>
                    <a:pt x="1883" y="1539"/>
                  </a:cubicBezTo>
                  <a:cubicBezTo>
                    <a:pt x="1744" y="1539"/>
                    <a:pt x="1744" y="1539"/>
                    <a:pt x="1744" y="1539"/>
                  </a:cubicBezTo>
                  <a:cubicBezTo>
                    <a:pt x="1705" y="1539"/>
                    <a:pt x="1674" y="1570"/>
                    <a:pt x="1674" y="1609"/>
                  </a:cubicBezTo>
                  <a:cubicBezTo>
                    <a:pt x="1674" y="1647"/>
                    <a:pt x="1705" y="1679"/>
                    <a:pt x="1744" y="1679"/>
                  </a:cubicBezTo>
                  <a:cubicBezTo>
                    <a:pt x="1782" y="1679"/>
                    <a:pt x="1813" y="1710"/>
                    <a:pt x="1813" y="1748"/>
                  </a:cubicBezTo>
                  <a:cubicBezTo>
                    <a:pt x="1813" y="1787"/>
                    <a:pt x="1782" y="1818"/>
                    <a:pt x="1744" y="1818"/>
                  </a:cubicBezTo>
                  <a:cubicBezTo>
                    <a:pt x="1159" y="1818"/>
                    <a:pt x="1159" y="1818"/>
                    <a:pt x="1159" y="1818"/>
                  </a:cubicBezTo>
                  <a:cubicBezTo>
                    <a:pt x="1092" y="1818"/>
                    <a:pt x="1025" y="1807"/>
                    <a:pt x="961" y="1786"/>
                  </a:cubicBezTo>
                  <a:cubicBezTo>
                    <a:pt x="697" y="1698"/>
                    <a:pt x="697" y="1698"/>
                    <a:pt x="697" y="1698"/>
                  </a:cubicBezTo>
                  <a:cubicBezTo>
                    <a:pt x="697" y="835"/>
                    <a:pt x="697" y="835"/>
                    <a:pt x="697" y="835"/>
                  </a:cubicBezTo>
                  <a:cubicBezTo>
                    <a:pt x="807" y="814"/>
                    <a:pt x="914" y="745"/>
                    <a:pt x="1010" y="631"/>
                  </a:cubicBezTo>
                  <a:cubicBezTo>
                    <a:pt x="1105" y="521"/>
                    <a:pt x="1181" y="374"/>
                    <a:pt x="1215" y="238"/>
                  </a:cubicBezTo>
                  <a:cubicBezTo>
                    <a:pt x="1240" y="139"/>
                    <a:pt x="1240" y="139"/>
                    <a:pt x="1240" y="139"/>
                  </a:cubicBezTo>
                  <a:cubicBezTo>
                    <a:pt x="1255" y="139"/>
                    <a:pt x="1255" y="139"/>
                    <a:pt x="1255" y="139"/>
                  </a:cubicBezTo>
                  <a:cubicBezTo>
                    <a:pt x="1332" y="139"/>
                    <a:pt x="1395" y="202"/>
                    <a:pt x="1395" y="279"/>
                  </a:cubicBezTo>
                  <a:cubicBezTo>
                    <a:pt x="1395" y="348"/>
                    <a:pt x="1395" y="348"/>
                    <a:pt x="1395" y="348"/>
                  </a:cubicBezTo>
                  <a:cubicBezTo>
                    <a:pt x="1395" y="442"/>
                    <a:pt x="1366" y="622"/>
                    <a:pt x="1328" y="702"/>
                  </a:cubicBezTo>
                  <a:cubicBezTo>
                    <a:pt x="1186" y="702"/>
                    <a:pt x="1186" y="702"/>
                    <a:pt x="1186" y="702"/>
                  </a:cubicBezTo>
                  <a:cubicBezTo>
                    <a:pt x="1147" y="702"/>
                    <a:pt x="1116" y="733"/>
                    <a:pt x="1116" y="772"/>
                  </a:cubicBezTo>
                  <a:cubicBezTo>
                    <a:pt x="1116" y="810"/>
                    <a:pt x="1147" y="841"/>
                    <a:pt x="1186" y="841"/>
                  </a:cubicBezTo>
                  <a:cubicBezTo>
                    <a:pt x="1883" y="841"/>
                    <a:pt x="1883" y="841"/>
                    <a:pt x="1883" y="841"/>
                  </a:cubicBezTo>
                  <a:cubicBezTo>
                    <a:pt x="1922" y="841"/>
                    <a:pt x="1953" y="873"/>
                    <a:pt x="1953" y="911"/>
                  </a:cubicBezTo>
                  <a:cubicBezTo>
                    <a:pt x="1953" y="950"/>
                    <a:pt x="1922" y="981"/>
                    <a:pt x="1883" y="981"/>
                  </a:cubicBezTo>
                  <a:cubicBezTo>
                    <a:pt x="1744" y="981"/>
                    <a:pt x="1744" y="981"/>
                    <a:pt x="1744" y="981"/>
                  </a:cubicBezTo>
                  <a:cubicBezTo>
                    <a:pt x="1705" y="981"/>
                    <a:pt x="1674" y="1012"/>
                    <a:pt x="1674" y="1051"/>
                  </a:cubicBezTo>
                  <a:cubicBezTo>
                    <a:pt x="1674" y="1089"/>
                    <a:pt x="1705" y="1120"/>
                    <a:pt x="1744" y="1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Oval 6">
              <a:extLst>
                <a:ext uri="{FF2B5EF4-FFF2-40B4-BE49-F238E27FC236}">
                  <a16:creationId xmlns:a16="http://schemas.microsoft.com/office/drawing/2014/main" id="{2CAA84FC-7B72-4990-9D9E-34689EF52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6513" y="5341938"/>
              <a:ext cx="300038" cy="30003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C7EC1DD1-3D2E-450F-98A9-D9E904158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5338" y="1127125"/>
              <a:ext cx="301625" cy="611187"/>
            </a:xfrm>
            <a:custGeom>
              <a:avLst/>
              <a:gdLst>
                <a:gd name="T0" fmla="*/ 70 w 140"/>
                <a:gd name="T1" fmla="*/ 0 h 284"/>
                <a:gd name="T2" fmla="*/ 0 w 140"/>
                <a:gd name="T3" fmla="*/ 70 h 284"/>
                <a:gd name="T4" fmla="*/ 0 w 140"/>
                <a:gd name="T5" fmla="*/ 214 h 284"/>
                <a:gd name="T6" fmla="*/ 70 w 140"/>
                <a:gd name="T7" fmla="*/ 284 h 284"/>
                <a:gd name="T8" fmla="*/ 140 w 140"/>
                <a:gd name="T9" fmla="*/ 214 h 284"/>
                <a:gd name="T10" fmla="*/ 140 w 140"/>
                <a:gd name="T11" fmla="*/ 70 h 284"/>
                <a:gd name="T12" fmla="*/ 70 w 140"/>
                <a:gd name="T13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0" h="284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53"/>
                    <a:pt x="32" y="284"/>
                    <a:pt x="70" y="284"/>
                  </a:cubicBezTo>
                  <a:cubicBezTo>
                    <a:pt x="109" y="284"/>
                    <a:pt x="140" y="253"/>
                    <a:pt x="140" y="214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C1C364CA-EBA6-4767-81BF-E116861F5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6962" y="1519238"/>
              <a:ext cx="539750" cy="539750"/>
            </a:xfrm>
            <a:custGeom>
              <a:avLst/>
              <a:gdLst>
                <a:gd name="T0" fmla="*/ 224 w 251"/>
                <a:gd name="T1" fmla="*/ 126 h 252"/>
                <a:gd name="T2" fmla="*/ 125 w 251"/>
                <a:gd name="T3" fmla="*/ 27 h 252"/>
                <a:gd name="T4" fmla="*/ 27 w 251"/>
                <a:gd name="T5" fmla="*/ 27 h 252"/>
                <a:gd name="T6" fmla="*/ 27 w 251"/>
                <a:gd name="T7" fmla="*/ 126 h 252"/>
                <a:gd name="T8" fmla="*/ 125 w 251"/>
                <a:gd name="T9" fmla="*/ 225 h 252"/>
                <a:gd name="T10" fmla="*/ 224 w 251"/>
                <a:gd name="T11" fmla="*/ 225 h 252"/>
                <a:gd name="T12" fmla="*/ 224 w 251"/>
                <a:gd name="T13" fmla="*/ 126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252">
                  <a:moveTo>
                    <a:pt x="224" y="126"/>
                  </a:moveTo>
                  <a:cubicBezTo>
                    <a:pt x="125" y="27"/>
                    <a:pt x="125" y="27"/>
                    <a:pt x="125" y="27"/>
                  </a:cubicBezTo>
                  <a:cubicBezTo>
                    <a:pt x="98" y="0"/>
                    <a:pt x="54" y="0"/>
                    <a:pt x="27" y="27"/>
                  </a:cubicBezTo>
                  <a:cubicBezTo>
                    <a:pt x="0" y="55"/>
                    <a:pt x="0" y="99"/>
                    <a:pt x="27" y="126"/>
                  </a:cubicBezTo>
                  <a:cubicBezTo>
                    <a:pt x="125" y="225"/>
                    <a:pt x="125" y="225"/>
                    <a:pt x="125" y="225"/>
                  </a:cubicBezTo>
                  <a:cubicBezTo>
                    <a:pt x="153" y="252"/>
                    <a:pt x="197" y="252"/>
                    <a:pt x="224" y="225"/>
                  </a:cubicBezTo>
                  <a:cubicBezTo>
                    <a:pt x="251" y="197"/>
                    <a:pt x="251" y="153"/>
                    <a:pt x="224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353DBFB2-3158-4BF2-B8AC-0E1CF2856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5588" y="1519238"/>
              <a:ext cx="542925" cy="539750"/>
            </a:xfrm>
            <a:custGeom>
              <a:avLst/>
              <a:gdLst>
                <a:gd name="T0" fmla="*/ 224 w 252"/>
                <a:gd name="T1" fmla="*/ 27 h 252"/>
                <a:gd name="T2" fmla="*/ 126 w 252"/>
                <a:gd name="T3" fmla="*/ 27 h 252"/>
                <a:gd name="T4" fmla="*/ 27 w 252"/>
                <a:gd name="T5" fmla="*/ 126 h 252"/>
                <a:gd name="T6" fmla="*/ 27 w 252"/>
                <a:gd name="T7" fmla="*/ 225 h 252"/>
                <a:gd name="T8" fmla="*/ 126 w 252"/>
                <a:gd name="T9" fmla="*/ 225 h 252"/>
                <a:gd name="T10" fmla="*/ 224 w 252"/>
                <a:gd name="T11" fmla="*/ 126 h 252"/>
                <a:gd name="T12" fmla="*/ 224 w 252"/>
                <a:gd name="T13" fmla="*/ 27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2" h="252">
                  <a:moveTo>
                    <a:pt x="224" y="27"/>
                  </a:moveTo>
                  <a:cubicBezTo>
                    <a:pt x="197" y="0"/>
                    <a:pt x="153" y="0"/>
                    <a:pt x="126" y="27"/>
                  </a:cubicBezTo>
                  <a:cubicBezTo>
                    <a:pt x="27" y="126"/>
                    <a:pt x="27" y="126"/>
                    <a:pt x="27" y="126"/>
                  </a:cubicBezTo>
                  <a:cubicBezTo>
                    <a:pt x="0" y="153"/>
                    <a:pt x="0" y="197"/>
                    <a:pt x="27" y="225"/>
                  </a:cubicBezTo>
                  <a:cubicBezTo>
                    <a:pt x="54" y="252"/>
                    <a:pt x="98" y="252"/>
                    <a:pt x="126" y="225"/>
                  </a:cubicBezTo>
                  <a:cubicBezTo>
                    <a:pt x="224" y="126"/>
                    <a:pt x="224" y="126"/>
                    <a:pt x="224" y="126"/>
                  </a:cubicBezTo>
                  <a:cubicBezTo>
                    <a:pt x="252" y="99"/>
                    <a:pt x="252" y="55"/>
                    <a:pt x="22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2077A5E-7F63-4AC3-9FC5-ACCD040302FF}"/>
              </a:ext>
            </a:extLst>
          </p:cNvPr>
          <p:cNvGrpSpPr/>
          <p:nvPr/>
        </p:nvGrpSpPr>
        <p:grpSpPr>
          <a:xfrm flipV="1">
            <a:off x="6461674" y="3896103"/>
            <a:ext cx="712002" cy="664317"/>
            <a:chOff x="-636588" y="2038350"/>
            <a:chExt cx="4503739" cy="4202112"/>
          </a:xfrm>
          <a:solidFill>
            <a:schemeClr val="bg1"/>
          </a:solidFill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2C263188-18B0-445B-A176-823B83BA28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6588" y="2038350"/>
              <a:ext cx="4503739" cy="4202112"/>
            </a:xfrm>
            <a:custGeom>
              <a:avLst/>
              <a:gdLst>
                <a:gd name="T0" fmla="*/ 2092 w 2092"/>
                <a:gd name="T1" fmla="*/ 911 h 1958"/>
                <a:gd name="T2" fmla="*/ 1477 w 2092"/>
                <a:gd name="T3" fmla="*/ 702 h 1958"/>
                <a:gd name="T4" fmla="*/ 1534 w 2092"/>
                <a:gd name="T5" fmla="*/ 279 h 1958"/>
                <a:gd name="T6" fmla="*/ 1186 w 2092"/>
                <a:gd name="T7" fmla="*/ 0 h 1958"/>
                <a:gd name="T8" fmla="*/ 1080 w 2092"/>
                <a:gd name="T9" fmla="*/ 205 h 1958"/>
                <a:gd name="T10" fmla="*/ 488 w 2092"/>
                <a:gd name="T11" fmla="*/ 562 h 1958"/>
                <a:gd name="T12" fmla="*/ 0 w 2092"/>
                <a:gd name="T13" fmla="*/ 632 h 1958"/>
                <a:gd name="T14" fmla="*/ 69 w 2092"/>
                <a:gd name="T15" fmla="*/ 1958 h 1958"/>
                <a:gd name="T16" fmla="*/ 677 w 2092"/>
                <a:gd name="T17" fmla="*/ 1838 h 1958"/>
                <a:gd name="T18" fmla="*/ 1159 w 2092"/>
                <a:gd name="T19" fmla="*/ 1958 h 1958"/>
                <a:gd name="T20" fmla="*/ 1953 w 2092"/>
                <a:gd name="T21" fmla="*/ 1748 h 1958"/>
                <a:gd name="T22" fmla="*/ 2092 w 2092"/>
                <a:gd name="T23" fmla="*/ 1469 h 1958"/>
                <a:gd name="T24" fmla="*/ 2092 w 2092"/>
                <a:gd name="T25" fmla="*/ 1190 h 1958"/>
                <a:gd name="T26" fmla="*/ 558 w 2092"/>
                <a:gd name="T27" fmla="*/ 1748 h 1958"/>
                <a:gd name="T28" fmla="*/ 139 w 2092"/>
                <a:gd name="T29" fmla="*/ 1818 h 1958"/>
                <a:gd name="T30" fmla="*/ 488 w 2092"/>
                <a:gd name="T31" fmla="*/ 702 h 1958"/>
                <a:gd name="T32" fmla="*/ 558 w 2092"/>
                <a:gd name="T33" fmla="*/ 1748 h 1958"/>
                <a:gd name="T34" fmla="*/ 1883 w 2092"/>
                <a:gd name="T35" fmla="*/ 1120 h 1958"/>
                <a:gd name="T36" fmla="*/ 1883 w 2092"/>
                <a:gd name="T37" fmla="*/ 1260 h 1958"/>
                <a:gd name="T38" fmla="*/ 1674 w 2092"/>
                <a:gd name="T39" fmla="*/ 1330 h 1958"/>
                <a:gd name="T40" fmla="*/ 1883 w 2092"/>
                <a:gd name="T41" fmla="*/ 1399 h 1958"/>
                <a:gd name="T42" fmla="*/ 1883 w 2092"/>
                <a:gd name="T43" fmla="*/ 1539 h 1958"/>
                <a:gd name="T44" fmla="*/ 1674 w 2092"/>
                <a:gd name="T45" fmla="*/ 1609 h 1958"/>
                <a:gd name="T46" fmla="*/ 1813 w 2092"/>
                <a:gd name="T47" fmla="*/ 1748 h 1958"/>
                <a:gd name="T48" fmla="*/ 1159 w 2092"/>
                <a:gd name="T49" fmla="*/ 1818 h 1958"/>
                <a:gd name="T50" fmla="*/ 697 w 2092"/>
                <a:gd name="T51" fmla="*/ 1698 h 1958"/>
                <a:gd name="T52" fmla="*/ 1010 w 2092"/>
                <a:gd name="T53" fmla="*/ 631 h 1958"/>
                <a:gd name="T54" fmla="*/ 1240 w 2092"/>
                <a:gd name="T55" fmla="*/ 139 h 1958"/>
                <a:gd name="T56" fmla="*/ 1395 w 2092"/>
                <a:gd name="T57" fmla="*/ 279 h 1958"/>
                <a:gd name="T58" fmla="*/ 1328 w 2092"/>
                <a:gd name="T59" fmla="*/ 702 h 1958"/>
                <a:gd name="T60" fmla="*/ 1116 w 2092"/>
                <a:gd name="T61" fmla="*/ 772 h 1958"/>
                <a:gd name="T62" fmla="*/ 1883 w 2092"/>
                <a:gd name="T63" fmla="*/ 841 h 1958"/>
                <a:gd name="T64" fmla="*/ 1883 w 2092"/>
                <a:gd name="T65" fmla="*/ 981 h 1958"/>
                <a:gd name="T66" fmla="*/ 1674 w 2092"/>
                <a:gd name="T67" fmla="*/ 1051 h 1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92" h="1958">
                  <a:moveTo>
                    <a:pt x="2039" y="1051"/>
                  </a:moveTo>
                  <a:cubicBezTo>
                    <a:pt x="2072" y="1014"/>
                    <a:pt x="2092" y="965"/>
                    <a:pt x="2092" y="911"/>
                  </a:cubicBezTo>
                  <a:cubicBezTo>
                    <a:pt x="2092" y="796"/>
                    <a:pt x="1998" y="702"/>
                    <a:pt x="1883" y="702"/>
                  </a:cubicBezTo>
                  <a:cubicBezTo>
                    <a:pt x="1477" y="702"/>
                    <a:pt x="1477" y="702"/>
                    <a:pt x="1477" y="702"/>
                  </a:cubicBezTo>
                  <a:cubicBezTo>
                    <a:pt x="1517" y="580"/>
                    <a:pt x="1534" y="418"/>
                    <a:pt x="1534" y="348"/>
                  </a:cubicBezTo>
                  <a:cubicBezTo>
                    <a:pt x="1534" y="279"/>
                    <a:pt x="1534" y="279"/>
                    <a:pt x="1534" y="279"/>
                  </a:cubicBezTo>
                  <a:cubicBezTo>
                    <a:pt x="1534" y="125"/>
                    <a:pt x="1409" y="0"/>
                    <a:pt x="1255" y="0"/>
                  </a:cubicBezTo>
                  <a:cubicBezTo>
                    <a:pt x="1186" y="0"/>
                    <a:pt x="1186" y="0"/>
                    <a:pt x="1186" y="0"/>
                  </a:cubicBezTo>
                  <a:cubicBezTo>
                    <a:pt x="1154" y="0"/>
                    <a:pt x="1126" y="21"/>
                    <a:pt x="1118" y="52"/>
                  </a:cubicBezTo>
                  <a:cubicBezTo>
                    <a:pt x="1080" y="205"/>
                    <a:pt x="1080" y="205"/>
                    <a:pt x="1080" y="205"/>
                  </a:cubicBezTo>
                  <a:cubicBezTo>
                    <a:pt x="1027" y="417"/>
                    <a:pt x="858" y="652"/>
                    <a:pt x="683" y="695"/>
                  </a:cubicBezTo>
                  <a:cubicBezTo>
                    <a:pt x="652" y="617"/>
                    <a:pt x="576" y="562"/>
                    <a:pt x="488" y="562"/>
                  </a:cubicBezTo>
                  <a:cubicBezTo>
                    <a:pt x="69" y="562"/>
                    <a:pt x="69" y="562"/>
                    <a:pt x="69" y="562"/>
                  </a:cubicBezTo>
                  <a:cubicBezTo>
                    <a:pt x="31" y="562"/>
                    <a:pt x="0" y="594"/>
                    <a:pt x="0" y="632"/>
                  </a:cubicBezTo>
                  <a:cubicBezTo>
                    <a:pt x="0" y="1888"/>
                    <a:pt x="0" y="1888"/>
                    <a:pt x="0" y="1888"/>
                  </a:cubicBezTo>
                  <a:cubicBezTo>
                    <a:pt x="0" y="1926"/>
                    <a:pt x="31" y="1958"/>
                    <a:pt x="69" y="1958"/>
                  </a:cubicBezTo>
                  <a:cubicBezTo>
                    <a:pt x="488" y="1958"/>
                    <a:pt x="488" y="1958"/>
                    <a:pt x="488" y="1958"/>
                  </a:cubicBezTo>
                  <a:cubicBezTo>
                    <a:pt x="571" y="1958"/>
                    <a:pt x="643" y="1909"/>
                    <a:pt x="677" y="1838"/>
                  </a:cubicBezTo>
                  <a:cubicBezTo>
                    <a:pt x="917" y="1918"/>
                    <a:pt x="917" y="1918"/>
                    <a:pt x="917" y="1918"/>
                  </a:cubicBezTo>
                  <a:cubicBezTo>
                    <a:pt x="995" y="1944"/>
                    <a:pt x="1077" y="1958"/>
                    <a:pt x="1159" y="1958"/>
                  </a:cubicBezTo>
                  <a:cubicBezTo>
                    <a:pt x="1744" y="1958"/>
                    <a:pt x="1744" y="1958"/>
                    <a:pt x="1744" y="1958"/>
                  </a:cubicBezTo>
                  <a:cubicBezTo>
                    <a:pt x="1859" y="1958"/>
                    <a:pt x="1953" y="1864"/>
                    <a:pt x="1953" y="1748"/>
                  </a:cubicBezTo>
                  <a:cubicBezTo>
                    <a:pt x="1953" y="1721"/>
                    <a:pt x="1948" y="1695"/>
                    <a:pt x="1938" y="1671"/>
                  </a:cubicBezTo>
                  <a:cubicBezTo>
                    <a:pt x="2027" y="1647"/>
                    <a:pt x="2092" y="1566"/>
                    <a:pt x="2092" y="1469"/>
                  </a:cubicBezTo>
                  <a:cubicBezTo>
                    <a:pt x="2092" y="1416"/>
                    <a:pt x="2072" y="1367"/>
                    <a:pt x="2039" y="1330"/>
                  </a:cubicBezTo>
                  <a:cubicBezTo>
                    <a:pt x="2072" y="1293"/>
                    <a:pt x="2092" y="1244"/>
                    <a:pt x="2092" y="1190"/>
                  </a:cubicBezTo>
                  <a:cubicBezTo>
                    <a:pt x="2092" y="1137"/>
                    <a:pt x="2072" y="1088"/>
                    <a:pt x="2039" y="1051"/>
                  </a:cubicBezTo>
                  <a:close/>
                  <a:moveTo>
                    <a:pt x="558" y="1748"/>
                  </a:moveTo>
                  <a:cubicBezTo>
                    <a:pt x="558" y="1787"/>
                    <a:pt x="526" y="1818"/>
                    <a:pt x="488" y="1818"/>
                  </a:cubicBezTo>
                  <a:cubicBezTo>
                    <a:pt x="139" y="1818"/>
                    <a:pt x="139" y="1818"/>
                    <a:pt x="139" y="1818"/>
                  </a:cubicBezTo>
                  <a:cubicBezTo>
                    <a:pt x="139" y="702"/>
                    <a:pt x="139" y="702"/>
                    <a:pt x="139" y="702"/>
                  </a:cubicBezTo>
                  <a:cubicBezTo>
                    <a:pt x="488" y="702"/>
                    <a:pt x="488" y="702"/>
                    <a:pt x="488" y="702"/>
                  </a:cubicBezTo>
                  <a:cubicBezTo>
                    <a:pt x="526" y="702"/>
                    <a:pt x="558" y="733"/>
                    <a:pt x="558" y="772"/>
                  </a:cubicBezTo>
                  <a:lnTo>
                    <a:pt x="558" y="1748"/>
                  </a:lnTo>
                  <a:close/>
                  <a:moveTo>
                    <a:pt x="1744" y="1120"/>
                  </a:moveTo>
                  <a:cubicBezTo>
                    <a:pt x="1883" y="1120"/>
                    <a:pt x="1883" y="1120"/>
                    <a:pt x="1883" y="1120"/>
                  </a:cubicBezTo>
                  <a:cubicBezTo>
                    <a:pt x="1922" y="1120"/>
                    <a:pt x="1953" y="1152"/>
                    <a:pt x="1953" y="1190"/>
                  </a:cubicBezTo>
                  <a:cubicBezTo>
                    <a:pt x="1953" y="1229"/>
                    <a:pt x="1922" y="1260"/>
                    <a:pt x="1883" y="1260"/>
                  </a:cubicBezTo>
                  <a:cubicBezTo>
                    <a:pt x="1744" y="1260"/>
                    <a:pt x="1744" y="1260"/>
                    <a:pt x="1744" y="1260"/>
                  </a:cubicBezTo>
                  <a:cubicBezTo>
                    <a:pt x="1705" y="1260"/>
                    <a:pt x="1674" y="1291"/>
                    <a:pt x="1674" y="1330"/>
                  </a:cubicBezTo>
                  <a:cubicBezTo>
                    <a:pt x="1674" y="1368"/>
                    <a:pt x="1705" y="1399"/>
                    <a:pt x="1744" y="1399"/>
                  </a:cubicBezTo>
                  <a:cubicBezTo>
                    <a:pt x="1883" y="1399"/>
                    <a:pt x="1883" y="1399"/>
                    <a:pt x="1883" y="1399"/>
                  </a:cubicBezTo>
                  <a:cubicBezTo>
                    <a:pt x="1922" y="1399"/>
                    <a:pt x="1953" y="1431"/>
                    <a:pt x="1953" y="1469"/>
                  </a:cubicBezTo>
                  <a:cubicBezTo>
                    <a:pt x="1953" y="1508"/>
                    <a:pt x="1922" y="1539"/>
                    <a:pt x="1883" y="1539"/>
                  </a:cubicBezTo>
                  <a:cubicBezTo>
                    <a:pt x="1744" y="1539"/>
                    <a:pt x="1744" y="1539"/>
                    <a:pt x="1744" y="1539"/>
                  </a:cubicBezTo>
                  <a:cubicBezTo>
                    <a:pt x="1705" y="1539"/>
                    <a:pt x="1674" y="1570"/>
                    <a:pt x="1674" y="1609"/>
                  </a:cubicBezTo>
                  <a:cubicBezTo>
                    <a:pt x="1674" y="1647"/>
                    <a:pt x="1705" y="1679"/>
                    <a:pt x="1744" y="1679"/>
                  </a:cubicBezTo>
                  <a:cubicBezTo>
                    <a:pt x="1782" y="1679"/>
                    <a:pt x="1813" y="1710"/>
                    <a:pt x="1813" y="1748"/>
                  </a:cubicBezTo>
                  <a:cubicBezTo>
                    <a:pt x="1813" y="1787"/>
                    <a:pt x="1782" y="1818"/>
                    <a:pt x="1744" y="1818"/>
                  </a:cubicBezTo>
                  <a:cubicBezTo>
                    <a:pt x="1159" y="1818"/>
                    <a:pt x="1159" y="1818"/>
                    <a:pt x="1159" y="1818"/>
                  </a:cubicBezTo>
                  <a:cubicBezTo>
                    <a:pt x="1092" y="1818"/>
                    <a:pt x="1025" y="1807"/>
                    <a:pt x="961" y="1786"/>
                  </a:cubicBezTo>
                  <a:cubicBezTo>
                    <a:pt x="697" y="1698"/>
                    <a:pt x="697" y="1698"/>
                    <a:pt x="697" y="1698"/>
                  </a:cubicBezTo>
                  <a:cubicBezTo>
                    <a:pt x="697" y="835"/>
                    <a:pt x="697" y="835"/>
                    <a:pt x="697" y="835"/>
                  </a:cubicBezTo>
                  <a:cubicBezTo>
                    <a:pt x="807" y="814"/>
                    <a:pt x="914" y="745"/>
                    <a:pt x="1010" y="631"/>
                  </a:cubicBezTo>
                  <a:cubicBezTo>
                    <a:pt x="1105" y="521"/>
                    <a:pt x="1181" y="374"/>
                    <a:pt x="1215" y="238"/>
                  </a:cubicBezTo>
                  <a:cubicBezTo>
                    <a:pt x="1240" y="139"/>
                    <a:pt x="1240" y="139"/>
                    <a:pt x="1240" y="139"/>
                  </a:cubicBezTo>
                  <a:cubicBezTo>
                    <a:pt x="1255" y="139"/>
                    <a:pt x="1255" y="139"/>
                    <a:pt x="1255" y="139"/>
                  </a:cubicBezTo>
                  <a:cubicBezTo>
                    <a:pt x="1332" y="139"/>
                    <a:pt x="1395" y="202"/>
                    <a:pt x="1395" y="279"/>
                  </a:cubicBezTo>
                  <a:cubicBezTo>
                    <a:pt x="1395" y="348"/>
                    <a:pt x="1395" y="348"/>
                    <a:pt x="1395" y="348"/>
                  </a:cubicBezTo>
                  <a:cubicBezTo>
                    <a:pt x="1395" y="442"/>
                    <a:pt x="1366" y="622"/>
                    <a:pt x="1328" y="702"/>
                  </a:cubicBezTo>
                  <a:cubicBezTo>
                    <a:pt x="1186" y="702"/>
                    <a:pt x="1186" y="702"/>
                    <a:pt x="1186" y="702"/>
                  </a:cubicBezTo>
                  <a:cubicBezTo>
                    <a:pt x="1147" y="702"/>
                    <a:pt x="1116" y="733"/>
                    <a:pt x="1116" y="772"/>
                  </a:cubicBezTo>
                  <a:cubicBezTo>
                    <a:pt x="1116" y="810"/>
                    <a:pt x="1147" y="841"/>
                    <a:pt x="1186" y="841"/>
                  </a:cubicBezTo>
                  <a:cubicBezTo>
                    <a:pt x="1883" y="841"/>
                    <a:pt x="1883" y="841"/>
                    <a:pt x="1883" y="841"/>
                  </a:cubicBezTo>
                  <a:cubicBezTo>
                    <a:pt x="1922" y="841"/>
                    <a:pt x="1953" y="873"/>
                    <a:pt x="1953" y="911"/>
                  </a:cubicBezTo>
                  <a:cubicBezTo>
                    <a:pt x="1953" y="950"/>
                    <a:pt x="1922" y="981"/>
                    <a:pt x="1883" y="981"/>
                  </a:cubicBezTo>
                  <a:cubicBezTo>
                    <a:pt x="1744" y="981"/>
                    <a:pt x="1744" y="981"/>
                    <a:pt x="1744" y="981"/>
                  </a:cubicBezTo>
                  <a:cubicBezTo>
                    <a:pt x="1705" y="981"/>
                    <a:pt x="1674" y="1012"/>
                    <a:pt x="1674" y="1051"/>
                  </a:cubicBezTo>
                  <a:cubicBezTo>
                    <a:pt x="1674" y="1089"/>
                    <a:pt x="1705" y="1120"/>
                    <a:pt x="1744" y="1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0" name="Oval 6">
              <a:extLst>
                <a:ext uri="{FF2B5EF4-FFF2-40B4-BE49-F238E27FC236}">
                  <a16:creationId xmlns:a16="http://schemas.microsoft.com/office/drawing/2014/main" id="{511839C3-B087-4C25-A9BB-6D297BDEE8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6513" y="5341938"/>
              <a:ext cx="300038" cy="30003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F652B0E7-05D8-4783-A23F-CFE9DF449CE1}"/>
              </a:ext>
            </a:extLst>
          </p:cNvPr>
          <p:cNvGrpSpPr/>
          <p:nvPr/>
        </p:nvGrpSpPr>
        <p:grpSpPr>
          <a:xfrm>
            <a:off x="8256240" y="2371300"/>
            <a:ext cx="583660" cy="583660"/>
            <a:chOff x="8458233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16715AD-818E-45D0-8CF7-06D54444D2C7}"/>
                </a:ext>
              </a:extLst>
            </p:cNvPr>
            <p:cNvSpPr/>
            <p:nvPr/>
          </p:nvSpPr>
          <p:spPr>
            <a:xfrm>
              <a:off x="8458233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5" name="Freeform 13">
              <a:extLst>
                <a:ext uri="{FF2B5EF4-FFF2-40B4-BE49-F238E27FC236}">
                  <a16:creationId xmlns:a16="http://schemas.microsoft.com/office/drawing/2014/main" id="{A98B551D-2F0C-4559-B0E2-AEE2224C9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8398" y="2773278"/>
              <a:ext cx="183330" cy="183046"/>
            </a:xfrm>
            <a:custGeom>
              <a:avLst/>
              <a:gdLst>
                <a:gd name="T0" fmla="*/ 1936 w 1936"/>
                <a:gd name="T1" fmla="*/ 193 h 1933"/>
                <a:gd name="T2" fmla="*/ 1742 w 1936"/>
                <a:gd name="T3" fmla="*/ 0 h 1933"/>
                <a:gd name="T4" fmla="*/ 968 w 1936"/>
                <a:gd name="T5" fmla="*/ 773 h 1933"/>
                <a:gd name="T6" fmla="*/ 194 w 1936"/>
                <a:gd name="T7" fmla="*/ 0 h 1933"/>
                <a:gd name="T8" fmla="*/ 0 w 1936"/>
                <a:gd name="T9" fmla="*/ 193 h 1933"/>
                <a:gd name="T10" fmla="*/ 774 w 1936"/>
                <a:gd name="T11" fmla="*/ 967 h 1933"/>
                <a:gd name="T12" fmla="*/ 0 w 1936"/>
                <a:gd name="T13" fmla="*/ 1740 h 1933"/>
                <a:gd name="T14" fmla="*/ 194 w 1936"/>
                <a:gd name="T15" fmla="*/ 1933 h 1933"/>
                <a:gd name="T16" fmla="*/ 968 w 1936"/>
                <a:gd name="T17" fmla="*/ 1159 h 1933"/>
                <a:gd name="T18" fmla="*/ 1742 w 1936"/>
                <a:gd name="T19" fmla="*/ 1933 h 1933"/>
                <a:gd name="T20" fmla="*/ 1936 w 1936"/>
                <a:gd name="T21" fmla="*/ 1740 h 1933"/>
                <a:gd name="T22" fmla="*/ 1162 w 1936"/>
                <a:gd name="T23" fmla="*/ 967 h 1933"/>
                <a:gd name="T24" fmla="*/ 1936 w 1936"/>
                <a:gd name="T25" fmla="*/ 193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6" h="1933">
                  <a:moveTo>
                    <a:pt x="1936" y="193"/>
                  </a:moveTo>
                  <a:lnTo>
                    <a:pt x="1742" y="0"/>
                  </a:lnTo>
                  <a:lnTo>
                    <a:pt x="968" y="773"/>
                  </a:lnTo>
                  <a:lnTo>
                    <a:pt x="194" y="0"/>
                  </a:lnTo>
                  <a:lnTo>
                    <a:pt x="0" y="193"/>
                  </a:lnTo>
                  <a:lnTo>
                    <a:pt x="774" y="967"/>
                  </a:lnTo>
                  <a:lnTo>
                    <a:pt x="0" y="1740"/>
                  </a:lnTo>
                  <a:lnTo>
                    <a:pt x="194" y="1933"/>
                  </a:lnTo>
                  <a:lnTo>
                    <a:pt x="968" y="1159"/>
                  </a:lnTo>
                  <a:lnTo>
                    <a:pt x="1742" y="1933"/>
                  </a:lnTo>
                  <a:lnTo>
                    <a:pt x="1936" y="1740"/>
                  </a:lnTo>
                  <a:lnTo>
                    <a:pt x="1162" y="967"/>
                  </a:lnTo>
                  <a:lnTo>
                    <a:pt x="1936" y="19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6DAF6A16-AC45-4770-B9AD-609BA31D6B9E}"/>
              </a:ext>
            </a:extLst>
          </p:cNvPr>
          <p:cNvGrpSpPr/>
          <p:nvPr/>
        </p:nvGrpSpPr>
        <p:grpSpPr>
          <a:xfrm>
            <a:off x="3352100" y="2371300"/>
            <a:ext cx="583660" cy="583660"/>
            <a:chOff x="3146931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05028264-9FA7-4CB5-AB09-EABA95320AD5}"/>
                </a:ext>
              </a:extLst>
            </p:cNvPr>
            <p:cNvSpPr/>
            <p:nvPr/>
          </p:nvSpPr>
          <p:spPr>
            <a:xfrm>
              <a:off x="3146931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0" name="Freeform 18">
              <a:extLst>
                <a:ext uri="{FF2B5EF4-FFF2-40B4-BE49-F238E27FC236}">
                  <a16:creationId xmlns:a16="http://schemas.microsoft.com/office/drawing/2014/main" id="{08B5039D-6E49-448E-80E4-0F0B9B503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6" y="2768372"/>
              <a:ext cx="253811" cy="192859"/>
            </a:xfrm>
            <a:custGeom>
              <a:avLst/>
              <a:gdLst>
                <a:gd name="T0" fmla="*/ 776 w 2436"/>
                <a:gd name="T1" fmla="*/ 1465 h 1851"/>
                <a:gd name="T2" fmla="*/ 194 w 2436"/>
                <a:gd name="T3" fmla="*/ 884 h 1851"/>
                <a:gd name="T4" fmla="*/ 0 w 2436"/>
                <a:gd name="T5" fmla="*/ 1078 h 1851"/>
                <a:gd name="T6" fmla="*/ 776 w 2436"/>
                <a:gd name="T7" fmla="*/ 1851 h 1851"/>
                <a:gd name="T8" fmla="*/ 2436 w 2436"/>
                <a:gd name="T9" fmla="*/ 194 h 1851"/>
                <a:gd name="T10" fmla="*/ 2242 w 2436"/>
                <a:gd name="T11" fmla="*/ 0 h 1851"/>
                <a:gd name="T12" fmla="*/ 776 w 2436"/>
                <a:gd name="T13" fmla="*/ 146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6" h="1851">
                  <a:moveTo>
                    <a:pt x="776" y="1465"/>
                  </a:moveTo>
                  <a:lnTo>
                    <a:pt x="194" y="884"/>
                  </a:lnTo>
                  <a:lnTo>
                    <a:pt x="0" y="1078"/>
                  </a:lnTo>
                  <a:lnTo>
                    <a:pt x="776" y="1851"/>
                  </a:lnTo>
                  <a:lnTo>
                    <a:pt x="2436" y="194"/>
                  </a:lnTo>
                  <a:lnTo>
                    <a:pt x="2242" y="0"/>
                  </a:lnTo>
                  <a:lnTo>
                    <a:pt x="776" y="146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CF5D3021-EB6A-4126-8967-66EF35881A3A}"/>
              </a:ext>
            </a:extLst>
          </p:cNvPr>
          <p:cNvSpPr txBox="1"/>
          <p:nvPr/>
        </p:nvSpPr>
        <p:spPr>
          <a:xfrm>
            <a:off x="9040066" y="2456831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CDC79C3-71E7-44D7-8209-9AD5086CE1F7}"/>
              </a:ext>
            </a:extLst>
          </p:cNvPr>
          <p:cNvSpPr txBox="1"/>
          <p:nvPr/>
        </p:nvSpPr>
        <p:spPr>
          <a:xfrm>
            <a:off x="689886" y="2478464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1218987">
              <a:defRPr/>
            </a:pPr>
            <a:r>
              <a:rPr lang="en-US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</a:t>
            </a: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3499C1C8-C732-410A-9884-1D593ED4F0C4}"/>
              </a:ext>
            </a:extLst>
          </p:cNvPr>
          <p:cNvGrpSpPr/>
          <p:nvPr/>
        </p:nvGrpSpPr>
        <p:grpSpPr>
          <a:xfrm>
            <a:off x="8256240" y="3163873"/>
            <a:ext cx="583660" cy="583660"/>
            <a:chOff x="8458233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F094D37-69ED-4C14-B7E9-9C2F73A87173}"/>
                </a:ext>
              </a:extLst>
            </p:cNvPr>
            <p:cNvSpPr/>
            <p:nvPr/>
          </p:nvSpPr>
          <p:spPr>
            <a:xfrm>
              <a:off x="8458233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5" name="Freeform 13">
              <a:extLst>
                <a:ext uri="{FF2B5EF4-FFF2-40B4-BE49-F238E27FC236}">
                  <a16:creationId xmlns:a16="http://schemas.microsoft.com/office/drawing/2014/main" id="{884B0A3A-77F5-48A3-BB8A-956C4A46A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8398" y="2773278"/>
              <a:ext cx="183330" cy="183046"/>
            </a:xfrm>
            <a:custGeom>
              <a:avLst/>
              <a:gdLst>
                <a:gd name="T0" fmla="*/ 1936 w 1936"/>
                <a:gd name="T1" fmla="*/ 193 h 1933"/>
                <a:gd name="T2" fmla="*/ 1742 w 1936"/>
                <a:gd name="T3" fmla="*/ 0 h 1933"/>
                <a:gd name="T4" fmla="*/ 968 w 1936"/>
                <a:gd name="T5" fmla="*/ 773 h 1933"/>
                <a:gd name="T6" fmla="*/ 194 w 1936"/>
                <a:gd name="T7" fmla="*/ 0 h 1933"/>
                <a:gd name="T8" fmla="*/ 0 w 1936"/>
                <a:gd name="T9" fmla="*/ 193 h 1933"/>
                <a:gd name="T10" fmla="*/ 774 w 1936"/>
                <a:gd name="T11" fmla="*/ 967 h 1933"/>
                <a:gd name="T12" fmla="*/ 0 w 1936"/>
                <a:gd name="T13" fmla="*/ 1740 h 1933"/>
                <a:gd name="T14" fmla="*/ 194 w 1936"/>
                <a:gd name="T15" fmla="*/ 1933 h 1933"/>
                <a:gd name="T16" fmla="*/ 968 w 1936"/>
                <a:gd name="T17" fmla="*/ 1159 h 1933"/>
                <a:gd name="T18" fmla="*/ 1742 w 1936"/>
                <a:gd name="T19" fmla="*/ 1933 h 1933"/>
                <a:gd name="T20" fmla="*/ 1936 w 1936"/>
                <a:gd name="T21" fmla="*/ 1740 h 1933"/>
                <a:gd name="T22" fmla="*/ 1162 w 1936"/>
                <a:gd name="T23" fmla="*/ 967 h 1933"/>
                <a:gd name="T24" fmla="*/ 1936 w 1936"/>
                <a:gd name="T25" fmla="*/ 193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6" h="1933">
                  <a:moveTo>
                    <a:pt x="1936" y="193"/>
                  </a:moveTo>
                  <a:lnTo>
                    <a:pt x="1742" y="0"/>
                  </a:lnTo>
                  <a:lnTo>
                    <a:pt x="968" y="773"/>
                  </a:lnTo>
                  <a:lnTo>
                    <a:pt x="194" y="0"/>
                  </a:lnTo>
                  <a:lnTo>
                    <a:pt x="0" y="193"/>
                  </a:lnTo>
                  <a:lnTo>
                    <a:pt x="774" y="967"/>
                  </a:lnTo>
                  <a:lnTo>
                    <a:pt x="0" y="1740"/>
                  </a:lnTo>
                  <a:lnTo>
                    <a:pt x="194" y="1933"/>
                  </a:lnTo>
                  <a:lnTo>
                    <a:pt x="968" y="1159"/>
                  </a:lnTo>
                  <a:lnTo>
                    <a:pt x="1742" y="1933"/>
                  </a:lnTo>
                  <a:lnTo>
                    <a:pt x="1936" y="1740"/>
                  </a:lnTo>
                  <a:lnTo>
                    <a:pt x="1162" y="967"/>
                  </a:lnTo>
                  <a:lnTo>
                    <a:pt x="1936" y="19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DD6FF4B-424C-4806-9B94-AA13E2045BFC}"/>
              </a:ext>
            </a:extLst>
          </p:cNvPr>
          <p:cNvGrpSpPr/>
          <p:nvPr/>
        </p:nvGrpSpPr>
        <p:grpSpPr>
          <a:xfrm>
            <a:off x="3352100" y="3163873"/>
            <a:ext cx="583660" cy="583660"/>
            <a:chOff x="3146931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80CD2EA5-9A20-4F5F-8C90-DF32D75EE60A}"/>
                </a:ext>
              </a:extLst>
            </p:cNvPr>
            <p:cNvSpPr/>
            <p:nvPr/>
          </p:nvSpPr>
          <p:spPr>
            <a:xfrm>
              <a:off x="3146931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370B6059-8D39-41DE-B6C9-3660ACB8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6" y="2768372"/>
              <a:ext cx="253811" cy="192859"/>
            </a:xfrm>
            <a:custGeom>
              <a:avLst/>
              <a:gdLst>
                <a:gd name="T0" fmla="*/ 776 w 2436"/>
                <a:gd name="T1" fmla="*/ 1465 h 1851"/>
                <a:gd name="T2" fmla="*/ 194 w 2436"/>
                <a:gd name="T3" fmla="*/ 884 h 1851"/>
                <a:gd name="T4" fmla="*/ 0 w 2436"/>
                <a:gd name="T5" fmla="*/ 1078 h 1851"/>
                <a:gd name="T6" fmla="*/ 776 w 2436"/>
                <a:gd name="T7" fmla="*/ 1851 h 1851"/>
                <a:gd name="T8" fmla="*/ 2436 w 2436"/>
                <a:gd name="T9" fmla="*/ 194 h 1851"/>
                <a:gd name="T10" fmla="*/ 2242 w 2436"/>
                <a:gd name="T11" fmla="*/ 0 h 1851"/>
                <a:gd name="T12" fmla="*/ 776 w 2436"/>
                <a:gd name="T13" fmla="*/ 146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6" h="1851">
                  <a:moveTo>
                    <a:pt x="776" y="1465"/>
                  </a:moveTo>
                  <a:lnTo>
                    <a:pt x="194" y="884"/>
                  </a:lnTo>
                  <a:lnTo>
                    <a:pt x="0" y="1078"/>
                  </a:lnTo>
                  <a:lnTo>
                    <a:pt x="776" y="1851"/>
                  </a:lnTo>
                  <a:lnTo>
                    <a:pt x="2436" y="194"/>
                  </a:lnTo>
                  <a:lnTo>
                    <a:pt x="2242" y="0"/>
                  </a:lnTo>
                  <a:lnTo>
                    <a:pt x="776" y="146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5322D285-3816-4291-8C06-964C201B1EB4}"/>
              </a:ext>
            </a:extLst>
          </p:cNvPr>
          <p:cNvSpPr txBox="1"/>
          <p:nvPr/>
        </p:nvSpPr>
        <p:spPr>
          <a:xfrm>
            <a:off x="9040066" y="3271037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E4324DA-24A8-4970-9A09-C4701AA0793F}"/>
              </a:ext>
            </a:extLst>
          </p:cNvPr>
          <p:cNvSpPr txBox="1"/>
          <p:nvPr/>
        </p:nvSpPr>
        <p:spPr>
          <a:xfrm>
            <a:off x="689886" y="3271037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1725D2FF-453E-4426-AE12-B93B653AE874}"/>
              </a:ext>
            </a:extLst>
          </p:cNvPr>
          <p:cNvGrpSpPr/>
          <p:nvPr/>
        </p:nvGrpSpPr>
        <p:grpSpPr>
          <a:xfrm>
            <a:off x="8256240" y="3956446"/>
            <a:ext cx="583660" cy="583660"/>
            <a:chOff x="8458233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E4DAEDB-BA17-4FE4-A032-D3DC94C7B01D}"/>
                </a:ext>
              </a:extLst>
            </p:cNvPr>
            <p:cNvSpPr/>
            <p:nvPr/>
          </p:nvSpPr>
          <p:spPr>
            <a:xfrm>
              <a:off x="8458233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F5C1EA5A-E76B-404F-B941-A8BBE4E19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8398" y="2773278"/>
              <a:ext cx="183330" cy="183046"/>
            </a:xfrm>
            <a:custGeom>
              <a:avLst/>
              <a:gdLst>
                <a:gd name="T0" fmla="*/ 1936 w 1936"/>
                <a:gd name="T1" fmla="*/ 193 h 1933"/>
                <a:gd name="T2" fmla="*/ 1742 w 1936"/>
                <a:gd name="T3" fmla="*/ 0 h 1933"/>
                <a:gd name="T4" fmla="*/ 968 w 1936"/>
                <a:gd name="T5" fmla="*/ 773 h 1933"/>
                <a:gd name="T6" fmla="*/ 194 w 1936"/>
                <a:gd name="T7" fmla="*/ 0 h 1933"/>
                <a:gd name="T8" fmla="*/ 0 w 1936"/>
                <a:gd name="T9" fmla="*/ 193 h 1933"/>
                <a:gd name="T10" fmla="*/ 774 w 1936"/>
                <a:gd name="T11" fmla="*/ 967 h 1933"/>
                <a:gd name="T12" fmla="*/ 0 w 1936"/>
                <a:gd name="T13" fmla="*/ 1740 h 1933"/>
                <a:gd name="T14" fmla="*/ 194 w 1936"/>
                <a:gd name="T15" fmla="*/ 1933 h 1933"/>
                <a:gd name="T16" fmla="*/ 968 w 1936"/>
                <a:gd name="T17" fmla="*/ 1159 h 1933"/>
                <a:gd name="T18" fmla="*/ 1742 w 1936"/>
                <a:gd name="T19" fmla="*/ 1933 h 1933"/>
                <a:gd name="T20" fmla="*/ 1936 w 1936"/>
                <a:gd name="T21" fmla="*/ 1740 h 1933"/>
                <a:gd name="T22" fmla="*/ 1162 w 1936"/>
                <a:gd name="T23" fmla="*/ 967 h 1933"/>
                <a:gd name="T24" fmla="*/ 1936 w 1936"/>
                <a:gd name="T25" fmla="*/ 193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6" h="1933">
                  <a:moveTo>
                    <a:pt x="1936" y="193"/>
                  </a:moveTo>
                  <a:lnTo>
                    <a:pt x="1742" y="0"/>
                  </a:lnTo>
                  <a:lnTo>
                    <a:pt x="968" y="773"/>
                  </a:lnTo>
                  <a:lnTo>
                    <a:pt x="194" y="0"/>
                  </a:lnTo>
                  <a:lnTo>
                    <a:pt x="0" y="193"/>
                  </a:lnTo>
                  <a:lnTo>
                    <a:pt x="774" y="967"/>
                  </a:lnTo>
                  <a:lnTo>
                    <a:pt x="0" y="1740"/>
                  </a:lnTo>
                  <a:lnTo>
                    <a:pt x="194" y="1933"/>
                  </a:lnTo>
                  <a:lnTo>
                    <a:pt x="968" y="1159"/>
                  </a:lnTo>
                  <a:lnTo>
                    <a:pt x="1742" y="1933"/>
                  </a:lnTo>
                  <a:lnTo>
                    <a:pt x="1936" y="1740"/>
                  </a:lnTo>
                  <a:lnTo>
                    <a:pt x="1162" y="967"/>
                  </a:lnTo>
                  <a:lnTo>
                    <a:pt x="1936" y="19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4020CE71-A42F-480C-9030-CE8217A4FDA4}"/>
              </a:ext>
            </a:extLst>
          </p:cNvPr>
          <p:cNvGrpSpPr/>
          <p:nvPr/>
        </p:nvGrpSpPr>
        <p:grpSpPr>
          <a:xfrm>
            <a:off x="3352100" y="3957414"/>
            <a:ext cx="583660" cy="583660"/>
            <a:chOff x="3146931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F37025D-49D7-409C-9BC2-097288A4E261}"/>
                </a:ext>
              </a:extLst>
            </p:cNvPr>
            <p:cNvSpPr/>
            <p:nvPr/>
          </p:nvSpPr>
          <p:spPr>
            <a:xfrm>
              <a:off x="3146931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4" name="Freeform 18">
              <a:extLst>
                <a:ext uri="{FF2B5EF4-FFF2-40B4-BE49-F238E27FC236}">
                  <a16:creationId xmlns:a16="http://schemas.microsoft.com/office/drawing/2014/main" id="{812C3242-3EA5-45C5-A7F6-42CEE8BE5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6" y="2768372"/>
              <a:ext cx="253811" cy="192859"/>
            </a:xfrm>
            <a:custGeom>
              <a:avLst/>
              <a:gdLst>
                <a:gd name="T0" fmla="*/ 776 w 2436"/>
                <a:gd name="T1" fmla="*/ 1465 h 1851"/>
                <a:gd name="T2" fmla="*/ 194 w 2436"/>
                <a:gd name="T3" fmla="*/ 884 h 1851"/>
                <a:gd name="T4" fmla="*/ 0 w 2436"/>
                <a:gd name="T5" fmla="*/ 1078 h 1851"/>
                <a:gd name="T6" fmla="*/ 776 w 2436"/>
                <a:gd name="T7" fmla="*/ 1851 h 1851"/>
                <a:gd name="T8" fmla="*/ 2436 w 2436"/>
                <a:gd name="T9" fmla="*/ 194 h 1851"/>
                <a:gd name="T10" fmla="*/ 2242 w 2436"/>
                <a:gd name="T11" fmla="*/ 0 h 1851"/>
                <a:gd name="T12" fmla="*/ 776 w 2436"/>
                <a:gd name="T13" fmla="*/ 146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6" h="1851">
                  <a:moveTo>
                    <a:pt x="776" y="1465"/>
                  </a:moveTo>
                  <a:lnTo>
                    <a:pt x="194" y="884"/>
                  </a:lnTo>
                  <a:lnTo>
                    <a:pt x="0" y="1078"/>
                  </a:lnTo>
                  <a:lnTo>
                    <a:pt x="776" y="1851"/>
                  </a:lnTo>
                  <a:lnTo>
                    <a:pt x="2436" y="194"/>
                  </a:lnTo>
                  <a:lnTo>
                    <a:pt x="2242" y="0"/>
                  </a:lnTo>
                  <a:lnTo>
                    <a:pt x="776" y="146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90FB0F7B-2E56-4E79-A185-D5D60E13C594}"/>
              </a:ext>
            </a:extLst>
          </p:cNvPr>
          <p:cNvSpPr txBox="1"/>
          <p:nvPr/>
        </p:nvSpPr>
        <p:spPr>
          <a:xfrm>
            <a:off x="9040066" y="4063610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D82DA98-B8FA-46D3-923C-17B5A779EBF3}"/>
              </a:ext>
            </a:extLst>
          </p:cNvPr>
          <p:cNvSpPr txBox="1"/>
          <p:nvPr/>
        </p:nvSpPr>
        <p:spPr>
          <a:xfrm>
            <a:off x="689886" y="4063610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7DFF311-5EFA-48DD-B9F9-D135543E23CE}"/>
              </a:ext>
            </a:extLst>
          </p:cNvPr>
          <p:cNvGrpSpPr/>
          <p:nvPr/>
        </p:nvGrpSpPr>
        <p:grpSpPr>
          <a:xfrm>
            <a:off x="8256240" y="4749987"/>
            <a:ext cx="583660" cy="583660"/>
            <a:chOff x="8458233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42D28DEB-83C9-4FD3-B181-B526D51465A8}"/>
                </a:ext>
              </a:extLst>
            </p:cNvPr>
            <p:cNvSpPr/>
            <p:nvPr/>
          </p:nvSpPr>
          <p:spPr>
            <a:xfrm>
              <a:off x="8458233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7" name="Freeform 13">
              <a:extLst>
                <a:ext uri="{FF2B5EF4-FFF2-40B4-BE49-F238E27FC236}">
                  <a16:creationId xmlns:a16="http://schemas.microsoft.com/office/drawing/2014/main" id="{A7048CDE-CDFA-492F-9B6E-67D465609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8398" y="2773278"/>
              <a:ext cx="183330" cy="183046"/>
            </a:xfrm>
            <a:custGeom>
              <a:avLst/>
              <a:gdLst>
                <a:gd name="T0" fmla="*/ 1936 w 1936"/>
                <a:gd name="T1" fmla="*/ 193 h 1933"/>
                <a:gd name="T2" fmla="*/ 1742 w 1936"/>
                <a:gd name="T3" fmla="*/ 0 h 1933"/>
                <a:gd name="T4" fmla="*/ 968 w 1936"/>
                <a:gd name="T5" fmla="*/ 773 h 1933"/>
                <a:gd name="T6" fmla="*/ 194 w 1936"/>
                <a:gd name="T7" fmla="*/ 0 h 1933"/>
                <a:gd name="T8" fmla="*/ 0 w 1936"/>
                <a:gd name="T9" fmla="*/ 193 h 1933"/>
                <a:gd name="T10" fmla="*/ 774 w 1936"/>
                <a:gd name="T11" fmla="*/ 967 h 1933"/>
                <a:gd name="T12" fmla="*/ 0 w 1936"/>
                <a:gd name="T13" fmla="*/ 1740 h 1933"/>
                <a:gd name="T14" fmla="*/ 194 w 1936"/>
                <a:gd name="T15" fmla="*/ 1933 h 1933"/>
                <a:gd name="T16" fmla="*/ 968 w 1936"/>
                <a:gd name="T17" fmla="*/ 1159 h 1933"/>
                <a:gd name="T18" fmla="*/ 1742 w 1936"/>
                <a:gd name="T19" fmla="*/ 1933 h 1933"/>
                <a:gd name="T20" fmla="*/ 1936 w 1936"/>
                <a:gd name="T21" fmla="*/ 1740 h 1933"/>
                <a:gd name="T22" fmla="*/ 1162 w 1936"/>
                <a:gd name="T23" fmla="*/ 967 h 1933"/>
                <a:gd name="T24" fmla="*/ 1936 w 1936"/>
                <a:gd name="T25" fmla="*/ 193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6" h="1933">
                  <a:moveTo>
                    <a:pt x="1936" y="193"/>
                  </a:moveTo>
                  <a:lnTo>
                    <a:pt x="1742" y="0"/>
                  </a:lnTo>
                  <a:lnTo>
                    <a:pt x="968" y="773"/>
                  </a:lnTo>
                  <a:lnTo>
                    <a:pt x="194" y="0"/>
                  </a:lnTo>
                  <a:lnTo>
                    <a:pt x="0" y="193"/>
                  </a:lnTo>
                  <a:lnTo>
                    <a:pt x="774" y="967"/>
                  </a:lnTo>
                  <a:lnTo>
                    <a:pt x="0" y="1740"/>
                  </a:lnTo>
                  <a:lnTo>
                    <a:pt x="194" y="1933"/>
                  </a:lnTo>
                  <a:lnTo>
                    <a:pt x="968" y="1159"/>
                  </a:lnTo>
                  <a:lnTo>
                    <a:pt x="1742" y="1933"/>
                  </a:lnTo>
                  <a:lnTo>
                    <a:pt x="1936" y="1740"/>
                  </a:lnTo>
                  <a:lnTo>
                    <a:pt x="1162" y="967"/>
                  </a:lnTo>
                  <a:lnTo>
                    <a:pt x="1936" y="19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FE5B8195-D10C-4F14-BD74-2D13B296D9BE}"/>
              </a:ext>
            </a:extLst>
          </p:cNvPr>
          <p:cNvGrpSpPr/>
          <p:nvPr/>
        </p:nvGrpSpPr>
        <p:grpSpPr>
          <a:xfrm>
            <a:off x="3352100" y="4749987"/>
            <a:ext cx="583660" cy="583660"/>
            <a:chOff x="3146931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59041328-0998-4C9C-A42E-9A654F4F1C45}"/>
                </a:ext>
              </a:extLst>
            </p:cNvPr>
            <p:cNvSpPr/>
            <p:nvPr/>
          </p:nvSpPr>
          <p:spPr>
            <a:xfrm>
              <a:off x="3146931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0" name="Freeform 18">
              <a:extLst>
                <a:ext uri="{FF2B5EF4-FFF2-40B4-BE49-F238E27FC236}">
                  <a16:creationId xmlns:a16="http://schemas.microsoft.com/office/drawing/2014/main" id="{196E4857-E980-45CC-84C5-5B0AEC068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6" y="2768372"/>
              <a:ext cx="253811" cy="192859"/>
            </a:xfrm>
            <a:custGeom>
              <a:avLst/>
              <a:gdLst>
                <a:gd name="T0" fmla="*/ 776 w 2436"/>
                <a:gd name="T1" fmla="*/ 1465 h 1851"/>
                <a:gd name="T2" fmla="*/ 194 w 2436"/>
                <a:gd name="T3" fmla="*/ 884 h 1851"/>
                <a:gd name="T4" fmla="*/ 0 w 2436"/>
                <a:gd name="T5" fmla="*/ 1078 h 1851"/>
                <a:gd name="T6" fmla="*/ 776 w 2436"/>
                <a:gd name="T7" fmla="*/ 1851 h 1851"/>
                <a:gd name="T8" fmla="*/ 2436 w 2436"/>
                <a:gd name="T9" fmla="*/ 194 h 1851"/>
                <a:gd name="T10" fmla="*/ 2242 w 2436"/>
                <a:gd name="T11" fmla="*/ 0 h 1851"/>
                <a:gd name="T12" fmla="*/ 776 w 2436"/>
                <a:gd name="T13" fmla="*/ 146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6" h="1851">
                  <a:moveTo>
                    <a:pt x="776" y="1465"/>
                  </a:moveTo>
                  <a:lnTo>
                    <a:pt x="194" y="884"/>
                  </a:lnTo>
                  <a:lnTo>
                    <a:pt x="0" y="1078"/>
                  </a:lnTo>
                  <a:lnTo>
                    <a:pt x="776" y="1851"/>
                  </a:lnTo>
                  <a:lnTo>
                    <a:pt x="2436" y="194"/>
                  </a:lnTo>
                  <a:lnTo>
                    <a:pt x="2242" y="0"/>
                  </a:lnTo>
                  <a:lnTo>
                    <a:pt x="776" y="146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id="{6A4DC9E8-FECE-4DE6-9E68-480FB0E34072}"/>
              </a:ext>
            </a:extLst>
          </p:cNvPr>
          <p:cNvSpPr txBox="1"/>
          <p:nvPr/>
        </p:nvSpPr>
        <p:spPr>
          <a:xfrm>
            <a:off x="9040066" y="4857151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0C003AE-2C9C-4121-B3CC-CA7ED53F29C6}"/>
              </a:ext>
            </a:extLst>
          </p:cNvPr>
          <p:cNvSpPr txBox="1"/>
          <p:nvPr/>
        </p:nvSpPr>
        <p:spPr>
          <a:xfrm>
            <a:off x="689886" y="4857151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8C04326-8AD6-44D7-A02E-63080B608A36}"/>
              </a:ext>
            </a:extLst>
          </p:cNvPr>
          <p:cNvGrpSpPr/>
          <p:nvPr/>
        </p:nvGrpSpPr>
        <p:grpSpPr>
          <a:xfrm>
            <a:off x="8256240" y="5542559"/>
            <a:ext cx="583660" cy="583660"/>
            <a:chOff x="8458233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F65B7CC-99A7-4611-8E3A-DFA902078375}"/>
                </a:ext>
              </a:extLst>
            </p:cNvPr>
            <p:cNvSpPr/>
            <p:nvPr/>
          </p:nvSpPr>
          <p:spPr>
            <a:xfrm>
              <a:off x="8458233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93C5159A-145A-4156-A458-FEAD2492B5C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8398" y="2773278"/>
              <a:ext cx="183330" cy="183046"/>
            </a:xfrm>
            <a:custGeom>
              <a:avLst/>
              <a:gdLst>
                <a:gd name="T0" fmla="*/ 1936 w 1936"/>
                <a:gd name="T1" fmla="*/ 193 h 1933"/>
                <a:gd name="T2" fmla="*/ 1742 w 1936"/>
                <a:gd name="T3" fmla="*/ 0 h 1933"/>
                <a:gd name="T4" fmla="*/ 968 w 1936"/>
                <a:gd name="T5" fmla="*/ 773 h 1933"/>
                <a:gd name="T6" fmla="*/ 194 w 1936"/>
                <a:gd name="T7" fmla="*/ 0 h 1933"/>
                <a:gd name="T8" fmla="*/ 0 w 1936"/>
                <a:gd name="T9" fmla="*/ 193 h 1933"/>
                <a:gd name="T10" fmla="*/ 774 w 1936"/>
                <a:gd name="T11" fmla="*/ 967 h 1933"/>
                <a:gd name="T12" fmla="*/ 0 w 1936"/>
                <a:gd name="T13" fmla="*/ 1740 h 1933"/>
                <a:gd name="T14" fmla="*/ 194 w 1936"/>
                <a:gd name="T15" fmla="*/ 1933 h 1933"/>
                <a:gd name="T16" fmla="*/ 968 w 1936"/>
                <a:gd name="T17" fmla="*/ 1159 h 1933"/>
                <a:gd name="T18" fmla="*/ 1742 w 1936"/>
                <a:gd name="T19" fmla="*/ 1933 h 1933"/>
                <a:gd name="T20" fmla="*/ 1936 w 1936"/>
                <a:gd name="T21" fmla="*/ 1740 h 1933"/>
                <a:gd name="T22" fmla="*/ 1162 w 1936"/>
                <a:gd name="T23" fmla="*/ 967 h 1933"/>
                <a:gd name="T24" fmla="*/ 1936 w 1936"/>
                <a:gd name="T25" fmla="*/ 193 h 1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6" h="1933">
                  <a:moveTo>
                    <a:pt x="1936" y="193"/>
                  </a:moveTo>
                  <a:lnTo>
                    <a:pt x="1742" y="0"/>
                  </a:lnTo>
                  <a:lnTo>
                    <a:pt x="968" y="773"/>
                  </a:lnTo>
                  <a:lnTo>
                    <a:pt x="194" y="0"/>
                  </a:lnTo>
                  <a:lnTo>
                    <a:pt x="0" y="193"/>
                  </a:lnTo>
                  <a:lnTo>
                    <a:pt x="774" y="967"/>
                  </a:lnTo>
                  <a:lnTo>
                    <a:pt x="0" y="1740"/>
                  </a:lnTo>
                  <a:lnTo>
                    <a:pt x="194" y="1933"/>
                  </a:lnTo>
                  <a:lnTo>
                    <a:pt x="968" y="1159"/>
                  </a:lnTo>
                  <a:lnTo>
                    <a:pt x="1742" y="1933"/>
                  </a:lnTo>
                  <a:lnTo>
                    <a:pt x="1936" y="1740"/>
                  </a:lnTo>
                  <a:lnTo>
                    <a:pt x="1162" y="967"/>
                  </a:lnTo>
                  <a:lnTo>
                    <a:pt x="1936" y="19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5DBED34-4943-480A-A0E2-3F5B5B1091D6}"/>
              </a:ext>
            </a:extLst>
          </p:cNvPr>
          <p:cNvGrpSpPr/>
          <p:nvPr/>
        </p:nvGrpSpPr>
        <p:grpSpPr>
          <a:xfrm>
            <a:off x="3352100" y="5542559"/>
            <a:ext cx="583660" cy="583660"/>
            <a:chOff x="3146931" y="2572971"/>
            <a:chExt cx="583660" cy="583660"/>
          </a:xfrm>
          <a:effectLst>
            <a:outerShdw blurRad="25400" dist="38100" dir="8100000" algn="tr" rotWithShape="0">
              <a:prstClr val="black">
                <a:alpha val="12000"/>
              </a:prstClr>
            </a:outerShdw>
          </a:effectLst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011F6DFA-5B25-4E97-A792-B39DA9A3CAF7}"/>
                </a:ext>
              </a:extLst>
            </p:cNvPr>
            <p:cNvSpPr/>
            <p:nvPr/>
          </p:nvSpPr>
          <p:spPr>
            <a:xfrm>
              <a:off x="3146931" y="2572971"/>
              <a:ext cx="583660" cy="5836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9F606D2E-2463-4B7A-B40D-98090A55C9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6" y="2768372"/>
              <a:ext cx="253811" cy="192859"/>
            </a:xfrm>
            <a:custGeom>
              <a:avLst/>
              <a:gdLst>
                <a:gd name="T0" fmla="*/ 776 w 2436"/>
                <a:gd name="T1" fmla="*/ 1465 h 1851"/>
                <a:gd name="T2" fmla="*/ 194 w 2436"/>
                <a:gd name="T3" fmla="*/ 884 h 1851"/>
                <a:gd name="T4" fmla="*/ 0 w 2436"/>
                <a:gd name="T5" fmla="*/ 1078 h 1851"/>
                <a:gd name="T6" fmla="*/ 776 w 2436"/>
                <a:gd name="T7" fmla="*/ 1851 h 1851"/>
                <a:gd name="T8" fmla="*/ 2436 w 2436"/>
                <a:gd name="T9" fmla="*/ 194 h 1851"/>
                <a:gd name="T10" fmla="*/ 2242 w 2436"/>
                <a:gd name="T11" fmla="*/ 0 h 1851"/>
                <a:gd name="T12" fmla="*/ 776 w 2436"/>
                <a:gd name="T13" fmla="*/ 146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6" h="1851">
                  <a:moveTo>
                    <a:pt x="776" y="1465"/>
                  </a:moveTo>
                  <a:lnTo>
                    <a:pt x="194" y="884"/>
                  </a:lnTo>
                  <a:lnTo>
                    <a:pt x="0" y="1078"/>
                  </a:lnTo>
                  <a:lnTo>
                    <a:pt x="776" y="1851"/>
                  </a:lnTo>
                  <a:lnTo>
                    <a:pt x="2436" y="194"/>
                  </a:lnTo>
                  <a:lnTo>
                    <a:pt x="2242" y="0"/>
                  </a:lnTo>
                  <a:lnTo>
                    <a:pt x="776" y="146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DAD00E1-5DFA-4A25-9F84-757DD35D8987}"/>
              </a:ext>
            </a:extLst>
          </p:cNvPr>
          <p:cNvSpPr txBox="1"/>
          <p:nvPr/>
        </p:nvSpPr>
        <p:spPr>
          <a:xfrm>
            <a:off x="9040066" y="5649723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1218987">
              <a:defRPr/>
            </a:pPr>
            <a:r>
              <a:rPr lang="en-US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</a:t>
            </a: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5C0A697-7F0E-4913-8BB0-E612C94A26A7}"/>
              </a:ext>
            </a:extLst>
          </p:cNvPr>
          <p:cNvSpPr txBox="1"/>
          <p:nvPr/>
        </p:nvSpPr>
        <p:spPr>
          <a:xfrm>
            <a:off x="689886" y="5649723"/>
            <a:ext cx="242654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1218987">
              <a:defRPr/>
            </a:pPr>
            <a:r>
              <a:rPr lang="en-US" kern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kern="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034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2136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ABE91D6E-079E-4A11-ADA9-7B763989C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715115" y="3819653"/>
            <a:ext cx="5040000" cy="243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37" name="Pentagon 2">
            <a:extLst>
              <a:ext uri="{FF2B5EF4-FFF2-40B4-BE49-F238E27FC236}">
                <a16:creationId xmlns:a16="http://schemas.microsoft.com/office/drawing/2014/main" id="{D7C1BCE6-7F0A-4254-8F73-B0EAD1F7DBEC}"/>
              </a:ext>
            </a:extLst>
          </p:cNvPr>
          <p:cNvSpPr/>
          <p:nvPr/>
        </p:nvSpPr>
        <p:spPr>
          <a:xfrm>
            <a:off x="4951381" y="3955809"/>
            <a:ext cx="3242079" cy="1002880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138" name="Pentagon 3">
            <a:extLst>
              <a:ext uri="{FF2B5EF4-FFF2-40B4-BE49-F238E27FC236}">
                <a16:creationId xmlns:a16="http://schemas.microsoft.com/office/drawing/2014/main" id="{DB481DA6-CFCE-491B-BF77-D0C7A21F9558}"/>
              </a:ext>
            </a:extLst>
          </p:cNvPr>
          <p:cNvSpPr/>
          <p:nvPr/>
        </p:nvSpPr>
        <p:spPr>
          <a:xfrm>
            <a:off x="4951380" y="1795421"/>
            <a:ext cx="3242080" cy="1002880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139" name="Group 2138">
            <a:extLst>
              <a:ext uri="{FF2B5EF4-FFF2-40B4-BE49-F238E27FC236}">
                <a16:creationId xmlns:a16="http://schemas.microsoft.com/office/drawing/2014/main" id="{9C13E0D5-B1A6-4DE7-8811-500DEA66ADBC}"/>
              </a:ext>
            </a:extLst>
          </p:cNvPr>
          <p:cNvGrpSpPr/>
          <p:nvPr/>
        </p:nvGrpSpPr>
        <p:grpSpPr>
          <a:xfrm>
            <a:off x="7246916" y="1975817"/>
            <a:ext cx="642093" cy="642093"/>
            <a:chOff x="5722914" y="2156235"/>
            <a:chExt cx="642093" cy="642093"/>
          </a:xfrm>
        </p:grpSpPr>
        <p:sp>
          <p:nvSpPr>
            <p:cNvPr id="2140" name="Rounded Rectangle 5">
              <a:extLst>
                <a:ext uri="{FF2B5EF4-FFF2-40B4-BE49-F238E27FC236}">
                  <a16:creationId xmlns:a16="http://schemas.microsoft.com/office/drawing/2014/main" id="{CCBB5CC9-C87A-4C00-A8A7-23FC50EB3839}"/>
                </a:ext>
              </a:extLst>
            </p:cNvPr>
            <p:cNvSpPr/>
            <p:nvPr/>
          </p:nvSpPr>
          <p:spPr>
            <a:xfrm rot="18900000">
              <a:off x="5722914" y="2156235"/>
              <a:ext cx="642093" cy="642093"/>
            </a:xfrm>
            <a:prstGeom prst="roundRect">
              <a:avLst>
                <a:gd name="adj" fmla="val 10715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41" name="Rounded Rectangle 6">
              <a:extLst>
                <a:ext uri="{FF2B5EF4-FFF2-40B4-BE49-F238E27FC236}">
                  <a16:creationId xmlns:a16="http://schemas.microsoft.com/office/drawing/2014/main" id="{96AA516A-A934-45A6-B957-0B53193228B8}"/>
                </a:ext>
              </a:extLst>
            </p:cNvPr>
            <p:cNvSpPr/>
            <p:nvPr/>
          </p:nvSpPr>
          <p:spPr>
            <a:xfrm rot="18900000">
              <a:off x="5782708" y="2216030"/>
              <a:ext cx="522503" cy="522503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63500"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142" name="TextBox 2141">
            <a:extLst>
              <a:ext uri="{FF2B5EF4-FFF2-40B4-BE49-F238E27FC236}">
                <a16:creationId xmlns:a16="http://schemas.microsoft.com/office/drawing/2014/main" id="{DE64EF5F-2879-4F7E-B58F-22A122429195}"/>
              </a:ext>
            </a:extLst>
          </p:cNvPr>
          <p:cNvSpPr txBox="1"/>
          <p:nvPr/>
        </p:nvSpPr>
        <p:spPr>
          <a:xfrm>
            <a:off x="7300722" y="2096856"/>
            <a:ext cx="499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01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pic>
        <p:nvPicPr>
          <p:cNvPr id="2143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2A79AB62-6511-40FD-905F-D4C248D97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451161" y="3819653"/>
            <a:ext cx="5040000" cy="243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44" name="Group 2143">
            <a:extLst>
              <a:ext uri="{FF2B5EF4-FFF2-40B4-BE49-F238E27FC236}">
                <a16:creationId xmlns:a16="http://schemas.microsoft.com/office/drawing/2014/main" id="{626214ED-ECED-470F-8250-CB117FC18892}"/>
              </a:ext>
            </a:extLst>
          </p:cNvPr>
          <p:cNvGrpSpPr/>
          <p:nvPr/>
        </p:nvGrpSpPr>
        <p:grpSpPr>
          <a:xfrm>
            <a:off x="894946" y="1852678"/>
            <a:ext cx="3779309" cy="899495"/>
            <a:chOff x="200944" y="4307149"/>
            <a:chExt cx="4687727" cy="899495"/>
          </a:xfrm>
        </p:grpSpPr>
        <p:sp>
          <p:nvSpPr>
            <p:cNvPr id="2145" name="TextBox 2144">
              <a:extLst>
                <a:ext uri="{FF2B5EF4-FFF2-40B4-BE49-F238E27FC236}">
                  <a16:creationId xmlns:a16="http://schemas.microsoft.com/office/drawing/2014/main" id="{D0ACFCD0-3A32-40EC-8DE3-6A4F1F3DA611}"/>
                </a:ext>
              </a:extLst>
            </p:cNvPr>
            <p:cNvSpPr txBox="1"/>
            <p:nvPr/>
          </p:nvSpPr>
          <p:spPr>
            <a:xfrm>
              <a:off x="245430" y="4560313"/>
              <a:ext cx="46203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2146" name="TextBox 2145">
              <a:extLst>
                <a:ext uri="{FF2B5EF4-FFF2-40B4-BE49-F238E27FC236}">
                  <a16:creationId xmlns:a16="http://schemas.microsoft.com/office/drawing/2014/main" id="{B3F25171-ACE4-4F12-8FB4-0D277479D197}"/>
                </a:ext>
              </a:extLst>
            </p:cNvPr>
            <p:cNvSpPr txBox="1"/>
            <p:nvPr/>
          </p:nvSpPr>
          <p:spPr>
            <a:xfrm>
              <a:off x="200944" y="4307149"/>
              <a:ext cx="4687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2147" name="Pentagon 12">
            <a:extLst>
              <a:ext uri="{FF2B5EF4-FFF2-40B4-BE49-F238E27FC236}">
                <a16:creationId xmlns:a16="http://schemas.microsoft.com/office/drawing/2014/main" id="{467BACAA-CAEB-4CB0-822C-E1180704487C}"/>
              </a:ext>
            </a:extLst>
          </p:cNvPr>
          <p:cNvSpPr/>
          <p:nvPr/>
        </p:nvSpPr>
        <p:spPr>
          <a:xfrm rot="10800000">
            <a:off x="4019568" y="2883334"/>
            <a:ext cx="3236621" cy="1002880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148" name="Pentagon 13">
            <a:extLst>
              <a:ext uri="{FF2B5EF4-FFF2-40B4-BE49-F238E27FC236}">
                <a16:creationId xmlns:a16="http://schemas.microsoft.com/office/drawing/2014/main" id="{10F8E105-616E-4DD3-AFB1-DA26B665E27C}"/>
              </a:ext>
            </a:extLst>
          </p:cNvPr>
          <p:cNvSpPr/>
          <p:nvPr/>
        </p:nvSpPr>
        <p:spPr>
          <a:xfrm rot="10800000">
            <a:off x="4019567" y="5043723"/>
            <a:ext cx="3236620" cy="1002880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5400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149" name="Group 2148">
            <a:extLst>
              <a:ext uri="{FF2B5EF4-FFF2-40B4-BE49-F238E27FC236}">
                <a16:creationId xmlns:a16="http://schemas.microsoft.com/office/drawing/2014/main" id="{C96BB9FB-73A6-48EE-BF3B-086D87039971}"/>
              </a:ext>
            </a:extLst>
          </p:cNvPr>
          <p:cNvGrpSpPr/>
          <p:nvPr/>
        </p:nvGrpSpPr>
        <p:grpSpPr>
          <a:xfrm>
            <a:off x="4315831" y="3064374"/>
            <a:ext cx="640800" cy="640800"/>
            <a:chOff x="4235863" y="2844644"/>
            <a:chExt cx="640800" cy="640800"/>
          </a:xfrm>
        </p:grpSpPr>
        <p:sp>
          <p:nvSpPr>
            <p:cNvPr id="2150" name="Rounded Rectangle 15">
              <a:extLst>
                <a:ext uri="{FF2B5EF4-FFF2-40B4-BE49-F238E27FC236}">
                  <a16:creationId xmlns:a16="http://schemas.microsoft.com/office/drawing/2014/main" id="{8EC06DA7-890E-43A1-9E12-2159498589DA}"/>
                </a:ext>
              </a:extLst>
            </p:cNvPr>
            <p:cNvSpPr/>
            <p:nvPr/>
          </p:nvSpPr>
          <p:spPr>
            <a:xfrm rot="18900000">
              <a:off x="4235863" y="2844644"/>
              <a:ext cx="640800" cy="640800"/>
            </a:xfrm>
            <a:prstGeom prst="roundRect">
              <a:avLst>
                <a:gd name="adj" fmla="val 10715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51" name="Rounded Rectangle 16">
              <a:extLst>
                <a:ext uri="{FF2B5EF4-FFF2-40B4-BE49-F238E27FC236}">
                  <a16:creationId xmlns:a16="http://schemas.microsoft.com/office/drawing/2014/main" id="{419EF0C5-55E5-4EE9-8465-9E32E155C950}"/>
                </a:ext>
              </a:extLst>
            </p:cNvPr>
            <p:cNvSpPr/>
            <p:nvPr/>
          </p:nvSpPr>
          <p:spPr>
            <a:xfrm rot="18900000">
              <a:off x="4295536" y="2904318"/>
              <a:ext cx="521451" cy="521451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63500"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152" name="TextBox 2151">
            <a:extLst>
              <a:ext uri="{FF2B5EF4-FFF2-40B4-BE49-F238E27FC236}">
                <a16:creationId xmlns:a16="http://schemas.microsoft.com/office/drawing/2014/main" id="{471EC9E3-014C-41AD-B895-88541D9E1013}"/>
              </a:ext>
            </a:extLst>
          </p:cNvPr>
          <p:cNvSpPr txBox="1"/>
          <p:nvPr/>
        </p:nvSpPr>
        <p:spPr>
          <a:xfrm>
            <a:off x="4369533" y="3185172"/>
            <a:ext cx="498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Arial" pitchFamily="34" charset="0"/>
              </a:rPr>
              <a:t>02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90C221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grpSp>
        <p:nvGrpSpPr>
          <p:cNvPr id="2153" name="Group 2152">
            <a:extLst>
              <a:ext uri="{FF2B5EF4-FFF2-40B4-BE49-F238E27FC236}">
                <a16:creationId xmlns:a16="http://schemas.microsoft.com/office/drawing/2014/main" id="{9EE93E36-099C-4385-8DA7-84E64A703564}"/>
              </a:ext>
            </a:extLst>
          </p:cNvPr>
          <p:cNvGrpSpPr/>
          <p:nvPr/>
        </p:nvGrpSpPr>
        <p:grpSpPr>
          <a:xfrm>
            <a:off x="4298307" y="5219333"/>
            <a:ext cx="640800" cy="640800"/>
            <a:chOff x="4235863" y="5132318"/>
            <a:chExt cx="640800" cy="640800"/>
          </a:xfrm>
        </p:grpSpPr>
        <p:sp>
          <p:nvSpPr>
            <p:cNvPr id="2154" name="Rounded Rectangle 19">
              <a:extLst>
                <a:ext uri="{FF2B5EF4-FFF2-40B4-BE49-F238E27FC236}">
                  <a16:creationId xmlns:a16="http://schemas.microsoft.com/office/drawing/2014/main" id="{E894BB53-DDA6-4761-BF94-591141B6328B}"/>
                </a:ext>
              </a:extLst>
            </p:cNvPr>
            <p:cNvSpPr/>
            <p:nvPr/>
          </p:nvSpPr>
          <p:spPr>
            <a:xfrm rot="18900000">
              <a:off x="4235863" y="5132318"/>
              <a:ext cx="640800" cy="640800"/>
            </a:xfrm>
            <a:prstGeom prst="roundRect">
              <a:avLst>
                <a:gd name="adj" fmla="val 10715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55" name="Rounded Rectangle 20">
              <a:extLst>
                <a:ext uri="{FF2B5EF4-FFF2-40B4-BE49-F238E27FC236}">
                  <a16:creationId xmlns:a16="http://schemas.microsoft.com/office/drawing/2014/main" id="{CE85654D-9B6B-4FF8-B9FD-BA2C83D70E0C}"/>
                </a:ext>
              </a:extLst>
            </p:cNvPr>
            <p:cNvSpPr/>
            <p:nvPr/>
          </p:nvSpPr>
          <p:spPr>
            <a:xfrm rot="18900000">
              <a:off x="4295536" y="5191992"/>
              <a:ext cx="521451" cy="521451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63500"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156" name="TextBox 2155">
            <a:extLst>
              <a:ext uri="{FF2B5EF4-FFF2-40B4-BE49-F238E27FC236}">
                <a16:creationId xmlns:a16="http://schemas.microsoft.com/office/drawing/2014/main" id="{F3256527-59F8-4DBB-9846-18FBDF537C38}"/>
              </a:ext>
            </a:extLst>
          </p:cNvPr>
          <p:cNvSpPr txBox="1"/>
          <p:nvPr/>
        </p:nvSpPr>
        <p:spPr>
          <a:xfrm>
            <a:off x="4352009" y="5340132"/>
            <a:ext cx="498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680C3"/>
                </a:solidFill>
                <a:effectLst/>
                <a:uLnTx/>
                <a:uFillTx/>
                <a:latin typeface="Arial"/>
                <a:cs typeface="Arial" pitchFamily="34" charset="0"/>
              </a:rPr>
              <a:t>04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680C3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grpSp>
        <p:nvGrpSpPr>
          <p:cNvPr id="2157" name="Group 2156">
            <a:extLst>
              <a:ext uri="{FF2B5EF4-FFF2-40B4-BE49-F238E27FC236}">
                <a16:creationId xmlns:a16="http://schemas.microsoft.com/office/drawing/2014/main" id="{E1F019C4-BE15-4913-9AFF-A373269258A4}"/>
              </a:ext>
            </a:extLst>
          </p:cNvPr>
          <p:cNvGrpSpPr/>
          <p:nvPr/>
        </p:nvGrpSpPr>
        <p:grpSpPr>
          <a:xfrm>
            <a:off x="7304513" y="4136849"/>
            <a:ext cx="640800" cy="640800"/>
            <a:chOff x="4235863" y="3988481"/>
            <a:chExt cx="640800" cy="640800"/>
          </a:xfrm>
        </p:grpSpPr>
        <p:sp>
          <p:nvSpPr>
            <p:cNvPr id="2158" name="Rounded Rectangle 23">
              <a:extLst>
                <a:ext uri="{FF2B5EF4-FFF2-40B4-BE49-F238E27FC236}">
                  <a16:creationId xmlns:a16="http://schemas.microsoft.com/office/drawing/2014/main" id="{3B3A5483-A096-4EB8-A63E-77589F71F8EE}"/>
                </a:ext>
              </a:extLst>
            </p:cNvPr>
            <p:cNvSpPr/>
            <p:nvPr/>
          </p:nvSpPr>
          <p:spPr>
            <a:xfrm rot="18900000">
              <a:off x="4235863" y="3988481"/>
              <a:ext cx="640800" cy="640800"/>
            </a:xfrm>
            <a:prstGeom prst="roundRect">
              <a:avLst>
                <a:gd name="adj" fmla="val 10715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59" name="Rounded Rectangle 24">
              <a:extLst>
                <a:ext uri="{FF2B5EF4-FFF2-40B4-BE49-F238E27FC236}">
                  <a16:creationId xmlns:a16="http://schemas.microsoft.com/office/drawing/2014/main" id="{3F8D6A36-4DFE-45BF-8092-5CFE7F066FFA}"/>
                </a:ext>
              </a:extLst>
            </p:cNvPr>
            <p:cNvSpPr/>
            <p:nvPr/>
          </p:nvSpPr>
          <p:spPr>
            <a:xfrm rot="18900000">
              <a:off x="4295536" y="4048155"/>
              <a:ext cx="521451" cy="521451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63500"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160" name="TextBox 2159">
            <a:extLst>
              <a:ext uri="{FF2B5EF4-FFF2-40B4-BE49-F238E27FC236}">
                <a16:creationId xmlns:a16="http://schemas.microsoft.com/office/drawing/2014/main" id="{04624A7E-A53B-44FC-AD6A-D8CCA1E69B9B}"/>
              </a:ext>
            </a:extLst>
          </p:cNvPr>
          <p:cNvSpPr txBox="1"/>
          <p:nvPr/>
        </p:nvSpPr>
        <p:spPr>
          <a:xfrm>
            <a:off x="7358215" y="4257648"/>
            <a:ext cx="498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03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grpSp>
        <p:nvGrpSpPr>
          <p:cNvPr id="2161" name="Group 2160">
            <a:extLst>
              <a:ext uri="{FF2B5EF4-FFF2-40B4-BE49-F238E27FC236}">
                <a16:creationId xmlns:a16="http://schemas.microsoft.com/office/drawing/2014/main" id="{F3E54A58-766B-4921-A52F-54C7F2F306F7}"/>
              </a:ext>
            </a:extLst>
          </p:cNvPr>
          <p:cNvGrpSpPr/>
          <p:nvPr/>
        </p:nvGrpSpPr>
        <p:grpSpPr>
          <a:xfrm>
            <a:off x="894946" y="4020724"/>
            <a:ext cx="3779309" cy="899495"/>
            <a:chOff x="200944" y="4307149"/>
            <a:chExt cx="4687727" cy="899495"/>
          </a:xfrm>
        </p:grpSpPr>
        <p:sp>
          <p:nvSpPr>
            <p:cNvPr id="2162" name="TextBox 2161">
              <a:extLst>
                <a:ext uri="{FF2B5EF4-FFF2-40B4-BE49-F238E27FC236}">
                  <a16:creationId xmlns:a16="http://schemas.microsoft.com/office/drawing/2014/main" id="{A56A5CD9-A165-4941-81BE-A6955E989172}"/>
                </a:ext>
              </a:extLst>
            </p:cNvPr>
            <p:cNvSpPr txBox="1"/>
            <p:nvPr/>
          </p:nvSpPr>
          <p:spPr>
            <a:xfrm>
              <a:off x="245430" y="4560313"/>
              <a:ext cx="46203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2163" name="TextBox 2162">
              <a:extLst>
                <a:ext uri="{FF2B5EF4-FFF2-40B4-BE49-F238E27FC236}">
                  <a16:creationId xmlns:a16="http://schemas.microsoft.com/office/drawing/2014/main" id="{9B5FDFAE-BC7A-4EC4-8053-FF02066D592A}"/>
                </a:ext>
              </a:extLst>
            </p:cNvPr>
            <p:cNvSpPr txBox="1"/>
            <p:nvPr/>
          </p:nvSpPr>
          <p:spPr>
            <a:xfrm>
              <a:off x="200944" y="4307149"/>
              <a:ext cx="4687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164" name="Group 2163">
            <a:extLst>
              <a:ext uri="{FF2B5EF4-FFF2-40B4-BE49-F238E27FC236}">
                <a16:creationId xmlns:a16="http://schemas.microsoft.com/office/drawing/2014/main" id="{AA1315E3-1D7D-47CF-B0E4-D5436DDF18AC}"/>
              </a:ext>
            </a:extLst>
          </p:cNvPr>
          <p:cNvGrpSpPr/>
          <p:nvPr/>
        </p:nvGrpSpPr>
        <p:grpSpPr>
          <a:xfrm>
            <a:off x="7512569" y="5104748"/>
            <a:ext cx="3761788" cy="899495"/>
            <a:chOff x="200944" y="4307149"/>
            <a:chExt cx="4687727" cy="899495"/>
          </a:xfrm>
        </p:grpSpPr>
        <p:sp>
          <p:nvSpPr>
            <p:cNvPr id="2165" name="TextBox 2164">
              <a:extLst>
                <a:ext uri="{FF2B5EF4-FFF2-40B4-BE49-F238E27FC236}">
                  <a16:creationId xmlns:a16="http://schemas.microsoft.com/office/drawing/2014/main" id="{64648B83-C9AD-4054-B76A-50602E40F392}"/>
                </a:ext>
              </a:extLst>
            </p:cNvPr>
            <p:cNvSpPr txBox="1"/>
            <p:nvPr/>
          </p:nvSpPr>
          <p:spPr>
            <a:xfrm>
              <a:off x="245430" y="4560313"/>
              <a:ext cx="46203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2166" name="TextBox 2165">
              <a:extLst>
                <a:ext uri="{FF2B5EF4-FFF2-40B4-BE49-F238E27FC236}">
                  <a16:creationId xmlns:a16="http://schemas.microsoft.com/office/drawing/2014/main" id="{031DA1C1-FB0D-4BA3-A9B3-72BC329359F5}"/>
                </a:ext>
              </a:extLst>
            </p:cNvPr>
            <p:cNvSpPr txBox="1"/>
            <p:nvPr/>
          </p:nvSpPr>
          <p:spPr>
            <a:xfrm>
              <a:off x="200944" y="4307149"/>
              <a:ext cx="4687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167" name="Group 2166">
            <a:extLst>
              <a:ext uri="{FF2B5EF4-FFF2-40B4-BE49-F238E27FC236}">
                <a16:creationId xmlns:a16="http://schemas.microsoft.com/office/drawing/2014/main" id="{A442F965-18D1-41F9-A03B-9BEB49970A26}"/>
              </a:ext>
            </a:extLst>
          </p:cNvPr>
          <p:cNvGrpSpPr/>
          <p:nvPr/>
        </p:nvGrpSpPr>
        <p:grpSpPr>
          <a:xfrm>
            <a:off x="7512569" y="2936700"/>
            <a:ext cx="3761788" cy="899495"/>
            <a:chOff x="200944" y="4307149"/>
            <a:chExt cx="4687727" cy="899495"/>
          </a:xfrm>
        </p:grpSpPr>
        <p:sp>
          <p:nvSpPr>
            <p:cNvPr id="2168" name="TextBox 2167">
              <a:extLst>
                <a:ext uri="{FF2B5EF4-FFF2-40B4-BE49-F238E27FC236}">
                  <a16:creationId xmlns:a16="http://schemas.microsoft.com/office/drawing/2014/main" id="{CEF68C4B-46E1-41D2-AD0F-9F6FCA6928FE}"/>
                </a:ext>
              </a:extLst>
            </p:cNvPr>
            <p:cNvSpPr txBox="1"/>
            <p:nvPr/>
          </p:nvSpPr>
          <p:spPr>
            <a:xfrm>
              <a:off x="245430" y="4560313"/>
              <a:ext cx="46203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  <p:sp>
          <p:nvSpPr>
            <p:cNvPr id="2169" name="TextBox 2168">
              <a:extLst>
                <a:ext uri="{FF2B5EF4-FFF2-40B4-BE49-F238E27FC236}">
                  <a16:creationId xmlns:a16="http://schemas.microsoft.com/office/drawing/2014/main" id="{3DCF5200-85B4-4C5C-89D6-96700E09E73E}"/>
                </a:ext>
              </a:extLst>
            </p:cNvPr>
            <p:cNvSpPr txBox="1"/>
            <p:nvPr/>
          </p:nvSpPr>
          <p:spPr>
            <a:xfrm>
              <a:off x="200944" y="4307149"/>
              <a:ext cx="4687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170" name="Group 2169">
            <a:extLst>
              <a:ext uri="{FF2B5EF4-FFF2-40B4-BE49-F238E27FC236}">
                <a16:creationId xmlns:a16="http://schemas.microsoft.com/office/drawing/2014/main" id="{14887611-924B-43DA-830A-63BAD5ECB551}"/>
              </a:ext>
            </a:extLst>
          </p:cNvPr>
          <p:cNvGrpSpPr/>
          <p:nvPr/>
        </p:nvGrpSpPr>
        <p:grpSpPr>
          <a:xfrm>
            <a:off x="5237159" y="2976794"/>
            <a:ext cx="1410044" cy="863315"/>
            <a:chOff x="3233964" y="1954419"/>
            <a:chExt cx="1410044" cy="863315"/>
          </a:xfrm>
        </p:grpSpPr>
        <p:sp>
          <p:nvSpPr>
            <p:cNvPr id="2171" name="TextBox 2170">
              <a:extLst>
                <a:ext uri="{FF2B5EF4-FFF2-40B4-BE49-F238E27FC236}">
                  <a16:creationId xmlns:a16="http://schemas.microsoft.com/office/drawing/2014/main" id="{D42470E7-14B0-4EF5-B587-34E20A089C6F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72" name="TextBox 2171">
              <a:extLst>
                <a:ext uri="{FF2B5EF4-FFF2-40B4-BE49-F238E27FC236}">
                  <a16:creationId xmlns:a16="http://schemas.microsoft.com/office/drawing/2014/main" id="{A8B7BCEF-B042-406C-94E7-8B1E7DF67D76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Simple PowerPoint Presentation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173" name="Group 2172">
            <a:extLst>
              <a:ext uri="{FF2B5EF4-FFF2-40B4-BE49-F238E27FC236}">
                <a16:creationId xmlns:a16="http://schemas.microsoft.com/office/drawing/2014/main" id="{E0914AB6-D9E4-4847-B6A7-A4E869EB7CCD}"/>
              </a:ext>
            </a:extLst>
          </p:cNvPr>
          <p:cNvGrpSpPr/>
          <p:nvPr/>
        </p:nvGrpSpPr>
        <p:grpSpPr>
          <a:xfrm>
            <a:off x="5237159" y="5102036"/>
            <a:ext cx="1410044" cy="863315"/>
            <a:chOff x="3233964" y="1954419"/>
            <a:chExt cx="1410044" cy="863315"/>
          </a:xfrm>
        </p:grpSpPr>
        <p:sp>
          <p:nvSpPr>
            <p:cNvPr id="2174" name="TextBox 2173">
              <a:extLst>
                <a:ext uri="{FF2B5EF4-FFF2-40B4-BE49-F238E27FC236}">
                  <a16:creationId xmlns:a16="http://schemas.microsoft.com/office/drawing/2014/main" id="{1BC2BAD3-7CD2-4777-8131-8684E4F6742B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75" name="TextBox 2174">
              <a:extLst>
                <a:ext uri="{FF2B5EF4-FFF2-40B4-BE49-F238E27FC236}">
                  <a16:creationId xmlns:a16="http://schemas.microsoft.com/office/drawing/2014/main" id="{C6EDD2FA-3E85-45C4-9350-C3E66C1665DB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Simple PowerPoint Presentation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176" name="Group 2175">
            <a:extLst>
              <a:ext uri="{FF2B5EF4-FFF2-40B4-BE49-F238E27FC236}">
                <a16:creationId xmlns:a16="http://schemas.microsoft.com/office/drawing/2014/main" id="{35BA845E-A0B9-455B-9817-E2A365B1B614}"/>
              </a:ext>
            </a:extLst>
          </p:cNvPr>
          <p:cNvGrpSpPr/>
          <p:nvPr/>
        </p:nvGrpSpPr>
        <p:grpSpPr>
          <a:xfrm>
            <a:off x="5604597" y="1893768"/>
            <a:ext cx="1410044" cy="863315"/>
            <a:chOff x="3233964" y="1954419"/>
            <a:chExt cx="1410044" cy="863315"/>
          </a:xfrm>
        </p:grpSpPr>
        <p:sp>
          <p:nvSpPr>
            <p:cNvPr id="2177" name="TextBox 2176">
              <a:extLst>
                <a:ext uri="{FF2B5EF4-FFF2-40B4-BE49-F238E27FC236}">
                  <a16:creationId xmlns:a16="http://schemas.microsoft.com/office/drawing/2014/main" id="{DC7AAE3D-E421-456F-AC06-EC2ED390251B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78" name="TextBox 2177">
              <a:extLst>
                <a:ext uri="{FF2B5EF4-FFF2-40B4-BE49-F238E27FC236}">
                  <a16:creationId xmlns:a16="http://schemas.microsoft.com/office/drawing/2014/main" id="{5B27E5D1-6FF8-497A-B222-7463D8DD135F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Simple PowerPoint Presentation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179" name="Group 2178">
            <a:extLst>
              <a:ext uri="{FF2B5EF4-FFF2-40B4-BE49-F238E27FC236}">
                <a16:creationId xmlns:a16="http://schemas.microsoft.com/office/drawing/2014/main" id="{0BBDA284-A433-4131-8BDB-9C2D7ABE5B2A}"/>
              </a:ext>
            </a:extLst>
          </p:cNvPr>
          <p:cNvGrpSpPr/>
          <p:nvPr/>
        </p:nvGrpSpPr>
        <p:grpSpPr>
          <a:xfrm>
            <a:off x="5604597" y="4019010"/>
            <a:ext cx="1410044" cy="863315"/>
            <a:chOff x="3233964" y="1954419"/>
            <a:chExt cx="1410044" cy="863315"/>
          </a:xfrm>
        </p:grpSpPr>
        <p:sp>
          <p:nvSpPr>
            <p:cNvPr id="2180" name="TextBox 2179">
              <a:extLst>
                <a:ext uri="{FF2B5EF4-FFF2-40B4-BE49-F238E27FC236}">
                  <a16:creationId xmlns:a16="http://schemas.microsoft.com/office/drawing/2014/main" id="{C1503A05-F35E-4DFA-A80D-DE0597EFC8BD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81" name="TextBox 2180">
              <a:extLst>
                <a:ext uri="{FF2B5EF4-FFF2-40B4-BE49-F238E27FC236}">
                  <a16:creationId xmlns:a16="http://schemas.microsoft.com/office/drawing/2014/main" id="{7A0822B3-15A9-41C9-B388-992841647C7F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Simple PowerPoint Presentation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830107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 Item Highlight Slide Design for PowerPoint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Line 5">
            <a:extLst>
              <a:ext uri="{FF2B5EF4-FFF2-40B4-BE49-F238E27FC236}">
                <a16:creationId xmlns:a16="http://schemas.microsoft.com/office/drawing/2014/main" id="{79923E7C-CE22-4D0A-AAAB-7310A60F1740}"/>
              </a:ext>
            </a:extLst>
          </p:cNvPr>
          <p:cNvSpPr>
            <a:spLocks noChangeShapeType="1"/>
          </p:cNvSpPr>
          <p:nvPr/>
        </p:nvSpPr>
        <p:spPr bwMode="auto">
          <a:xfrm>
            <a:off x="4714879" y="4236969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Line 6">
            <a:extLst>
              <a:ext uri="{FF2B5EF4-FFF2-40B4-BE49-F238E27FC236}">
                <a16:creationId xmlns:a16="http://schemas.microsoft.com/office/drawing/2014/main" id="{CAD1639F-2A13-40FC-B809-9E9FC5240D24}"/>
              </a:ext>
            </a:extLst>
          </p:cNvPr>
          <p:cNvSpPr>
            <a:spLocks noChangeShapeType="1"/>
          </p:cNvSpPr>
          <p:nvPr/>
        </p:nvSpPr>
        <p:spPr bwMode="auto">
          <a:xfrm>
            <a:off x="4714879" y="4236969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C271933-9424-4685-8BC3-FF2945D470C8}"/>
              </a:ext>
            </a:extLst>
          </p:cNvPr>
          <p:cNvSpPr>
            <a:spLocks/>
          </p:cNvSpPr>
          <p:nvPr/>
        </p:nvSpPr>
        <p:spPr bwMode="auto">
          <a:xfrm>
            <a:off x="2209706" y="2543730"/>
            <a:ext cx="2972818" cy="1265606"/>
          </a:xfrm>
          <a:custGeom>
            <a:avLst/>
            <a:gdLst>
              <a:gd name="T0" fmla="*/ 2386 w 2722"/>
              <a:gd name="T1" fmla="*/ 0 h 1161"/>
              <a:gd name="T2" fmla="*/ 25 w 2722"/>
              <a:gd name="T3" fmla="*/ 971 h 1161"/>
              <a:gd name="T4" fmla="*/ 0 w 2722"/>
              <a:gd name="T5" fmla="*/ 1066 h 1161"/>
              <a:gd name="T6" fmla="*/ 2722 w 2722"/>
              <a:gd name="T7" fmla="*/ 639 h 1161"/>
              <a:gd name="T8" fmla="*/ 2386 w 2722"/>
              <a:gd name="T9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22" h="1161">
                <a:moveTo>
                  <a:pt x="2386" y="0"/>
                </a:moveTo>
                <a:cubicBezTo>
                  <a:pt x="2386" y="0"/>
                  <a:pt x="1116" y="1031"/>
                  <a:pt x="25" y="971"/>
                </a:cubicBezTo>
                <a:cubicBezTo>
                  <a:pt x="0" y="1066"/>
                  <a:pt x="0" y="1066"/>
                  <a:pt x="0" y="1066"/>
                </a:cubicBezTo>
                <a:cubicBezTo>
                  <a:pt x="0" y="1066"/>
                  <a:pt x="756" y="1161"/>
                  <a:pt x="2722" y="639"/>
                </a:cubicBezTo>
                <a:lnTo>
                  <a:pt x="2386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6FF0686-A8C5-472D-810E-534158BD8779}"/>
              </a:ext>
            </a:extLst>
          </p:cNvPr>
          <p:cNvSpPr>
            <a:spLocks/>
          </p:cNvSpPr>
          <p:nvPr/>
        </p:nvSpPr>
        <p:spPr bwMode="auto">
          <a:xfrm>
            <a:off x="2209706" y="3846341"/>
            <a:ext cx="2972818" cy="1265606"/>
          </a:xfrm>
          <a:custGeom>
            <a:avLst/>
            <a:gdLst>
              <a:gd name="T0" fmla="*/ 2386 w 2722"/>
              <a:gd name="T1" fmla="*/ 1161 h 1161"/>
              <a:gd name="T2" fmla="*/ 25 w 2722"/>
              <a:gd name="T3" fmla="*/ 191 h 1161"/>
              <a:gd name="T4" fmla="*/ 0 w 2722"/>
              <a:gd name="T5" fmla="*/ 95 h 1161"/>
              <a:gd name="T6" fmla="*/ 2722 w 2722"/>
              <a:gd name="T7" fmla="*/ 523 h 1161"/>
              <a:gd name="T8" fmla="*/ 2386 w 2722"/>
              <a:gd name="T9" fmla="*/ 1161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22" h="1161">
                <a:moveTo>
                  <a:pt x="2386" y="1161"/>
                </a:moveTo>
                <a:cubicBezTo>
                  <a:pt x="2386" y="1161"/>
                  <a:pt x="1116" y="131"/>
                  <a:pt x="25" y="191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5"/>
                  <a:pt x="756" y="0"/>
                  <a:pt x="2722" y="523"/>
                </a:cubicBezTo>
                <a:lnTo>
                  <a:pt x="2386" y="1161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97569E2-1152-4AAB-A36D-25D6C9380A83}"/>
              </a:ext>
            </a:extLst>
          </p:cNvPr>
          <p:cNvSpPr>
            <a:spLocks/>
          </p:cNvSpPr>
          <p:nvPr/>
        </p:nvSpPr>
        <p:spPr bwMode="auto">
          <a:xfrm>
            <a:off x="2347863" y="3428847"/>
            <a:ext cx="3596987" cy="838803"/>
          </a:xfrm>
          <a:custGeom>
            <a:avLst/>
            <a:gdLst>
              <a:gd name="T0" fmla="*/ 3293 w 3293"/>
              <a:gd name="T1" fmla="*/ 0 h 769"/>
              <a:gd name="T2" fmla="*/ 0 w 3293"/>
              <a:gd name="T3" fmla="*/ 339 h 769"/>
              <a:gd name="T4" fmla="*/ 0 w 3293"/>
              <a:gd name="T5" fmla="*/ 424 h 769"/>
              <a:gd name="T6" fmla="*/ 3293 w 3293"/>
              <a:gd name="T7" fmla="*/ 769 h 769"/>
              <a:gd name="T8" fmla="*/ 3293 w 3293"/>
              <a:gd name="T9" fmla="*/ 0 h 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93" h="769">
                <a:moveTo>
                  <a:pt x="3293" y="0"/>
                </a:moveTo>
                <a:cubicBezTo>
                  <a:pt x="3293" y="0"/>
                  <a:pt x="1091" y="438"/>
                  <a:pt x="0" y="339"/>
                </a:cubicBezTo>
                <a:cubicBezTo>
                  <a:pt x="0" y="424"/>
                  <a:pt x="0" y="424"/>
                  <a:pt x="0" y="424"/>
                </a:cubicBezTo>
                <a:cubicBezTo>
                  <a:pt x="0" y="424"/>
                  <a:pt x="1384" y="477"/>
                  <a:pt x="3293" y="769"/>
                </a:cubicBezTo>
                <a:lnTo>
                  <a:pt x="3293" y="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48F1333-B9ED-444F-BB87-4291E8884732}"/>
              </a:ext>
            </a:extLst>
          </p:cNvPr>
          <p:cNvSpPr>
            <a:spLocks/>
          </p:cNvSpPr>
          <p:nvPr/>
        </p:nvSpPr>
        <p:spPr bwMode="auto">
          <a:xfrm>
            <a:off x="2236844" y="1744400"/>
            <a:ext cx="2220362" cy="1872505"/>
          </a:xfrm>
          <a:custGeom>
            <a:avLst/>
            <a:gdLst>
              <a:gd name="T0" fmla="*/ 1281 w 2033"/>
              <a:gd name="T1" fmla="*/ 0 h 1719"/>
              <a:gd name="T2" fmla="*/ 0 w 2033"/>
              <a:gd name="T3" fmla="*/ 1528 h 1719"/>
              <a:gd name="T4" fmla="*/ 0 w 2033"/>
              <a:gd name="T5" fmla="*/ 1641 h 1719"/>
              <a:gd name="T6" fmla="*/ 2033 w 2033"/>
              <a:gd name="T7" fmla="*/ 310 h 1719"/>
              <a:gd name="T8" fmla="*/ 1281 w 2033"/>
              <a:gd name="T9" fmla="*/ 0 h 1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3" h="1719">
                <a:moveTo>
                  <a:pt x="1281" y="0"/>
                </a:moveTo>
                <a:cubicBezTo>
                  <a:pt x="1281" y="0"/>
                  <a:pt x="822" y="1383"/>
                  <a:pt x="0" y="1528"/>
                </a:cubicBezTo>
                <a:cubicBezTo>
                  <a:pt x="0" y="1641"/>
                  <a:pt x="0" y="1641"/>
                  <a:pt x="0" y="1641"/>
                </a:cubicBezTo>
                <a:cubicBezTo>
                  <a:pt x="0" y="1641"/>
                  <a:pt x="1182" y="1719"/>
                  <a:pt x="2033" y="310"/>
                </a:cubicBezTo>
                <a:lnTo>
                  <a:pt x="1281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BC21A251-2D8A-4CA5-9443-44C1231EB869}"/>
              </a:ext>
            </a:extLst>
          </p:cNvPr>
          <p:cNvSpPr>
            <a:spLocks/>
          </p:cNvSpPr>
          <p:nvPr/>
        </p:nvSpPr>
        <p:spPr bwMode="auto">
          <a:xfrm>
            <a:off x="2236844" y="4041240"/>
            <a:ext cx="2220362" cy="1871272"/>
          </a:xfrm>
          <a:custGeom>
            <a:avLst/>
            <a:gdLst>
              <a:gd name="T0" fmla="*/ 1281 w 2033"/>
              <a:gd name="T1" fmla="*/ 1718 h 1718"/>
              <a:gd name="T2" fmla="*/ 0 w 2033"/>
              <a:gd name="T3" fmla="*/ 190 h 1718"/>
              <a:gd name="T4" fmla="*/ 0 w 2033"/>
              <a:gd name="T5" fmla="*/ 77 h 1718"/>
              <a:gd name="T6" fmla="*/ 2033 w 2033"/>
              <a:gd name="T7" fmla="*/ 1408 h 1718"/>
              <a:gd name="T8" fmla="*/ 1281 w 2033"/>
              <a:gd name="T9" fmla="*/ 1718 h 1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3" h="1718">
                <a:moveTo>
                  <a:pt x="1281" y="1718"/>
                </a:moveTo>
                <a:cubicBezTo>
                  <a:pt x="1281" y="1718"/>
                  <a:pt x="822" y="335"/>
                  <a:pt x="0" y="190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7"/>
                  <a:pt x="1182" y="0"/>
                  <a:pt x="2033" y="1408"/>
                </a:cubicBezTo>
                <a:lnTo>
                  <a:pt x="1281" y="1718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0D73078-6033-49FF-AB64-27917F3D7798}"/>
              </a:ext>
            </a:extLst>
          </p:cNvPr>
          <p:cNvSpPr/>
          <p:nvPr/>
        </p:nvSpPr>
        <p:spPr>
          <a:xfrm>
            <a:off x="3544016" y="1336967"/>
            <a:ext cx="1005560" cy="100556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solidFill>
              <a:schemeClr val="bg1"/>
            </a:solidFill>
          </a:ln>
          <a:effectLst>
            <a:outerShdw blurRad="2794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6FD269-B6A7-4413-A19E-282E5866CD44}"/>
              </a:ext>
            </a:extLst>
          </p:cNvPr>
          <p:cNvSpPr txBox="1"/>
          <p:nvPr/>
        </p:nvSpPr>
        <p:spPr>
          <a:xfrm>
            <a:off x="4829024" y="1617921"/>
            <a:ext cx="1517685" cy="3693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defTabSz="1218987"/>
            <a:r>
              <a:rPr lang="en-IN" b="1" dirty="0">
                <a:solidFill>
                  <a:srgbClr val="E35A3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379EAB-2F9D-4404-B51F-41979EA48742}"/>
              </a:ext>
            </a:extLst>
          </p:cNvPr>
          <p:cNvSpPr txBox="1"/>
          <p:nvPr/>
        </p:nvSpPr>
        <p:spPr>
          <a:xfrm>
            <a:off x="5956096" y="2592706"/>
            <a:ext cx="1776262" cy="3693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defTabSz="1218987"/>
            <a:r>
              <a:rPr lang="en-IN" b="1" dirty="0">
                <a:solidFill>
                  <a:srgbClr val="ECB44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CC4C257-091D-4248-A4A3-EE6F38F26134}"/>
              </a:ext>
            </a:extLst>
          </p:cNvPr>
          <p:cNvSpPr txBox="1"/>
          <p:nvPr/>
        </p:nvSpPr>
        <p:spPr>
          <a:xfrm>
            <a:off x="6965832" y="3718432"/>
            <a:ext cx="1517685" cy="3693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defTabSz="1218987"/>
            <a:r>
              <a:rPr lang="en-IN" b="1" dirty="0">
                <a:solidFill>
                  <a:srgbClr val="8BB74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93B240F-3299-495C-9F77-38EB1097199E}"/>
              </a:ext>
            </a:extLst>
          </p:cNvPr>
          <p:cNvSpPr txBox="1"/>
          <p:nvPr/>
        </p:nvSpPr>
        <p:spPr>
          <a:xfrm>
            <a:off x="5956096" y="4792441"/>
            <a:ext cx="1776262" cy="3693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defTabSz="1218987"/>
            <a:r>
              <a:rPr lang="en-IN" b="1" dirty="0">
                <a:solidFill>
                  <a:srgbClr val="5FB7A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1393B5-D7F4-4549-B678-CBEDF5BDB5AE}"/>
              </a:ext>
            </a:extLst>
          </p:cNvPr>
          <p:cNvSpPr txBox="1"/>
          <p:nvPr/>
        </p:nvSpPr>
        <p:spPr>
          <a:xfrm>
            <a:off x="4829024" y="5645909"/>
            <a:ext cx="1517685" cy="3693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defTabSz="1218987"/>
            <a:r>
              <a:rPr lang="en-IN" b="1" dirty="0">
                <a:solidFill>
                  <a:srgbClr val="3081A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AFD5E5B-A243-438F-92C3-1B39A3FBF460}"/>
              </a:ext>
            </a:extLst>
          </p:cNvPr>
          <p:cNvGrpSpPr/>
          <p:nvPr/>
        </p:nvGrpSpPr>
        <p:grpSpPr>
          <a:xfrm>
            <a:off x="1282528" y="3114398"/>
            <a:ext cx="1467700" cy="1467701"/>
            <a:chOff x="1280940" y="3114397"/>
            <a:chExt cx="1467700" cy="146770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B39ED7A-E4DB-4A78-A74A-961C862BCEC2}"/>
                </a:ext>
              </a:extLst>
            </p:cNvPr>
            <p:cNvSpPr/>
            <p:nvPr/>
          </p:nvSpPr>
          <p:spPr>
            <a:xfrm>
              <a:off x="1280940" y="3114397"/>
              <a:ext cx="1467700" cy="1467701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57150">
              <a:solidFill>
                <a:schemeClr val="bg1"/>
              </a:solidFill>
            </a:ln>
            <a:effectLst>
              <a:outerShdw blurRad="2794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35CB46E-615D-4007-ADA6-0DB06C1DEA5E}"/>
                </a:ext>
              </a:extLst>
            </p:cNvPr>
            <p:cNvSpPr/>
            <p:nvPr/>
          </p:nvSpPr>
          <p:spPr>
            <a:xfrm>
              <a:off x="1608006" y="3209904"/>
              <a:ext cx="789775" cy="64112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40000"/>
                  </a:schemeClr>
                </a:gs>
                <a:gs pos="90000">
                  <a:schemeClr val="bg1">
                    <a:lumMod val="8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3C95160E-1E14-4AFF-ADA3-64211D620E46}"/>
              </a:ext>
            </a:extLst>
          </p:cNvPr>
          <p:cNvSpPr/>
          <p:nvPr/>
        </p:nvSpPr>
        <p:spPr>
          <a:xfrm>
            <a:off x="3736037" y="1429688"/>
            <a:ext cx="608558" cy="494014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40000"/>
                </a:schemeClr>
              </a:gs>
              <a:gs pos="90000">
                <a:schemeClr val="bg1">
                  <a:lumMod val="8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D2CB601-9E46-4E8B-89DB-9BD1CDB98F31}"/>
              </a:ext>
            </a:extLst>
          </p:cNvPr>
          <p:cNvGrpSpPr/>
          <p:nvPr/>
        </p:nvGrpSpPr>
        <p:grpSpPr>
          <a:xfrm>
            <a:off x="4621377" y="2281866"/>
            <a:ext cx="1005560" cy="1005560"/>
            <a:chOff x="4619789" y="2281866"/>
            <a:chExt cx="1005560" cy="100556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AA270C9-E214-409C-A2A9-AA9EF25B0465}"/>
                </a:ext>
              </a:extLst>
            </p:cNvPr>
            <p:cNvSpPr/>
            <p:nvPr/>
          </p:nvSpPr>
          <p:spPr>
            <a:xfrm>
              <a:off x="4619789" y="2281866"/>
              <a:ext cx="1005560" cy="100556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57150">
              <a:solidFill>
                <a:schemeClr val="bg1"/>
              </a:solidFill>
            </a:ln>
            <a:effectLst>
              <a:outerShdw blurRad="2794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1FF03B66-5968-4CDB-A141-50CA5D51E36C}"/>
                </a:ext>
              </a:extLst>
            </p:cNvPr>
            <p:cNvSpPr/>
            <p:nvPr/>
          </p:nvSpPr>
          <p:spPr>
            <a:xfrm>
              <a:off x="4821378" y="2378594"/>
              <a:ext cx="608558" cy="49401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40000"/>
                  </a:schemeClr>
                </a:gs>
                <a:gs pos="90000">
                  <a:schemeClr val="bg1">
                    <a:lumMod val="8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D6D03B98-8CC8-4CCA-9948-D85451470C43}"/>
              </a:ext>
            </a:extLst>
          </p:cNvPr>
          <p:cNvGrpSpPr/>
          <p:nvPr/>
        </p:nvGrpSpPr>
        <p:grpSpPr>
          <a:xfrm>
            <a:off x="5636923" y="3345468"/>
            <a:ext cx="1005560" cy="1005560"/>
            <a:chOff x="5635335" y="3345468"/>
            <a:chExt cx="1005560" cy="10055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FCA97DA-1722-4361-8EF8-A69B0C969E86}"/>
                </a:ext>
              </a:extLst>
            </p:cNvPr>
            <p:cNvSpPr/>
            <p:nvPr/>
          </p:nvSpPr>
          <p:spPr>
            <a:xfrm>
              <a:off x="5635335" y="3345468"/>
              <a:ext cx="1005560" cy="1005560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 w="57150">
              <a:solidFill>
                <a:schemeClr val="bg1"/>
              </a:solidFill>
            </a:ln>
            <a:effectLst>
              <a:outerShdw blurRad="2794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97E8BF4-2905-4A12-A1BF-7DEE7014577C}"/>
                </a:ext>
              </a:extLst>
            </p:cNvPr>
            <p:cNvSpPr/>
            <p:nvPr/>
          </p:nvSpPr>
          <p:spPr>
            <a:xfrm>
              <a:off x="5822042" y="3439643"/>
              <a:ext cx="608558" cy="49401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40000"/>
                  </a:schemeClr>
                </a:gs>
                <a:gs pos="90000">
                  <a:schemeClr val="bg1">
                    <a:lumMod val="8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186534B-B428-431C-A9FB-C264BA869047}"/>
              </a:ext>
            </a:extLst>
          </p:cNvPr>
          <p:cNvGrpSpPr/>
          <p:nvPr/>
        </p:nvGrpSpPr>
        <p:grpSpPr>
          <a:xfrm>
            <a:off x="4621377" y="4383602"/>
            <a:ext cx="1005560" cy="1005560"/>
            <a:chOff x="4619789" y="4383602"/>
            <a:chExt cx="1005560" cy="100556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B0B220A-43D3-4F05-8A5B-153609A7CDC3}"/>
                </a:ext>
              </a:extLst>
            </p:cNvPr>
            <p:cNvSpPr/>
            <p:nvPr/>
          </p:nvSpPr>
          <p:spPr>
            <a:xfrm>
              <a:off x="4619789" y="4383602"/>
              <a:ext cx="1005560" cy="100556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57150">
              <a:solidFill>
                <a:schemeClr val="bg1"/>
              </a:solidFill>
            </a:ln>
            <a:effectLst>
              <a:outerShdw blurRad="2794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B9086A6-D349-46C0-B3EC-BA1F04B55FD1}"/>
                </a:ext>
              </a:extLst>
            </p:cNvPr>
            <p:cNvSpPr/>
            <p:nvPr/>
          </p:nvSpPr>
          <p:spPr>
            <a:xfrm>
              <a:off x="4821378" y="4483439"/>
              <a:ext cx="608558" cy="49401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40000"/>
                  </a:schemeClr>
                </a:gs>
                <a:gs pos="90000">
                  <a:schemeClr val="bg1">
                    <a:lumMod val="8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D2E73EC-679B-450C-8203-787575D734D8}"/>
              </a:ext>
            </a:extLst>
          </p:cNvPr>
          <p:cNvGrpSpPr/>
          <p:nvPr/>
        </p:nvGrpSpPr>
        <p:grpSpPr>
          <a:xfrm>
            <a:off x="3544016" y="5231361"/>
            <a:ext cx="1005560" cy="1005560"/>
            <a:chOff x="3542428" y="5231361"/>
            <a:chExt cx="1005560" cy="100556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4AE5286-742B-4620-8621-801B34F5CAF1}"/>
                </a:ext>
              </a:extLst>
            </p:cNvPr>
            <p:cNvSpPr/>
            <p:nvPr/>
          </p:nvSpPr>
          <p:spPr>
            <a:xfrm>
              <a:off x="3542428" y="5231361"/>
              <a:ext cx="1005560" cy="100556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57150">
              <a:solidFill>
                <a:schemeClr val="bg1"/>
              </a:solidFill>
            </a:ln>
            <a:effectLst>
              <a:outerShdw blurRad="2794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B2C2E91-1183-4751-943A-DD0E6471F163}"/>
                </a:ext>
              </a:extLst>
            </p:cNvPr>
            <p:cNvSpPr/>
            <p:nvPr/>
          </p:nvSpPr>
          <p:spPr>
            <a:xfrm>
              <a:off x="3751702" y="5320201"/>
              <a:ext cx="608558" cy="49401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40000"/>
                  </a:schemeClr>
                </a:gs>
                <a:gs pos="90000">
                  <a:schemeClr val="bg1">
                    <a:lumMod val="85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3C3C5097-46C3-401C-B9E0-F77DECCDFD50}"/>
              </a:ext>
            </a:extLst>
          </p:cNvPr>
          <p:cNvSpPr/>
          <p:nvPr/>
        </p:nvSpPr>
        <p:spPr>
          <a:xfrm>
            <a:off x="6642484" y="1540977"/>
            <a:ext cx="2296278" cy="523220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defTabSz="1218987"/>
            <a:r>
              <a:rPr lang="en-I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55D18E0-733F-4075-B263-D89CA21C4E19}"/>
              </a:ext>
            </a:extLst>
          </p:cNvPr>
          <p:cNvSpPr/>
          <p:nvPr/>
        </p:nvSpPr>
        <p:spPr>
          <a:xfrm>
            <a:off x="7724673" y="2515762"/>
            <a:ext cx="2296278" cy="523220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defTabSz="1218987"/>
            <a:r>
              <a:rPr lang="en-I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CFEE03-D6B2-4237-A8FC-911B0F24A991}"/>
              </a:ext>
            </a:extLst>
          </p:cNvPr>
          <p:cNvSpPr/>
          <p:nvPr/>
        </p:nvSpPr>
        <p:spPr>
          <a:xfrm>
            <a:off x="8613194" y="3641488"/>
            <a:ext cx="2296278" cy="523220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defTabSz="1218987"/>
            <a:r>
              <a:rPr lang="en-I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88802C8-7498-42D8-8950-4BFEBEA105AC}"/>
              </a:ext>
            </a:extLst>
          </p:cNvPr>
          <p:cNvSpPr/>
          <p:nvPr/>
        </p:nvSpPr>
        <p:spPr>
          <a:xfrm>
            <a:off x="7724673" y="4715497"/>
            <a:ext cx="2296278" cy="523220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defTabSz="1218987"/>
            <a:r>
              <a:rPr lang="en-I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187466E-CF60-4EA8-832F-56ED8AD71DE8}"/>
              </a:ext>
            </a:extLst>
          </p:cNvPr>
          <p:cNvSpPr/>
          <p:nvPr/>
        </p:nvSpPr>
        <p:spPr>
          <a:xfrm>
            <a:off x="6642484" y="5568965"/>
            <a:ext cx="2296278" cy="523220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defTabSz="1218987"/>
            <a:r>
              <a:rPr lang="en-I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6548C1E-7FC8-435B-AE44-5E02CF9D9108}"/>
              </a:ext>
            </a:extLst>
          </p:cNvPr>
          <p:cNvGrpSpPr/>
          <p:nvPr/>
        </p:nvGrpSpPr>
        <p:grpSpPr>
          <a:xfrm>
            <a:off x="1694368" y="3603210"/>
            <a:ext cx="644020" cy="490074"/>
            <a:chOff x="1651000" y="3603625"/>
            <a:chExt cx="723901" cy="550863"/>
          </a:xfrm>
          <a:solidFill>
            <a:schemeClr val="bg1">
              <a:lumMod val="75000"/>
            </a:schemeClr>
          </a:solidFill>
        </p:grpSpPr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9218CBCB-8E74-4D46-ADB3-32E1D5CD6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000" y="3676650"/>
              <a:ext cx="303213" cy="477838"/>
            </a:xfrm>
            <a:custGeom>
              <a:avLst/>
              <a:gdLst>
                <a:gd name="T0" fmla="*/ 1411 w 2250"/>
                <a:gd name="T1" fmla="*/ 2772 h 3570"/>
                <a:gd name="T2" fmla="*/ 1872 w 2250"/>
                <a:gd name="T3" fmla="*/ 2520 h 3570"/>
                <a:gd name="T4" fmla="*/ 1877 w 2250"/>
                <a:gd name="T5" fmla="*/ 2518 h 3570"/>
                <a:gd name="T6" fmla="*/ 2103 w 2250"/>
                <a:gd name="T7" fmla="*/ 2394 h 3570"/>
                <a:gd name="T8" fmla="*/ 2250 w 2250"/>
                <a:gd name="T9" fmla="*/ 2146 h 3570"/>
                <a:gd name="T10" fmla="*/ 2250 w 2250"/>
                <a:gd name="T11" fmla="*/ 1863 h 3570"/>
                <a:gd name="T12" fmla="*/ 2088 w 2250"/>
                <a:gd name="T13" fmla="*/ 1605 h 3570"/>
                <a:gd name="T14" fmla="*/ 2088 w 2250"/>
                <a:gd name="T15" fmla="*/ 1605 h 3570"/>
                <a:gd name="T16" fmla="*/ 2088 w 2250"/>
                <a:gd name="T17" fmla="*/ 1605 h 3570"/>
                <a:gd name="T18" fmla="*/ 2057 w 2250"/>
                <a:gd name="T19" fmla="*/ 1539 h 3570"/>
                <a:gd name="T20" fmla="*/ 2053 w 2250"/>
                <a:gd name="T21" fmla="*/ 1530 h 3570"/>
                <a:gd name="T22" fmla="*/ 2023 w 2250"/>
                <a:gd name="T23" fmla="*/ 1456 h 3570"/>
                <a:gd name="T24" fmla="*/ 2021 w 2250"/>
                <a:gd name="T25" fmla="*/ 1451 h 3570"/>
                <a:gd name="T26" fmla="*/ 1997 w 2250"/>
                <a:gd name="T27" fmla="*/ 1382 h 3570"/>
                <a:gd name="T28" fmla="*/ 1991 w 2250"/>
                <a:gd name="T29" fmla="*/ 1362 h 3570"/>
                <a:gd name="T30" fmla="*/ 1970 w 2250"/>
                <a:gd name="T31" fmla="*/ 1282 h 3570"/>
                <a:gd name="T32" fmla="*/ 1863 w 2250"/>
                <a:gd name="T33" fmla="*/ 1087 h 3570"/>
                <a:gd name="T34" fmla="*/ 1863 w 2250"/>
                <a:gd name="T35" fmla="*/ 776 h 3570"/>
                <a:gd name="T36" fmla="*/ 1940 w 2250"/>
                <a:gd name="T37" fmla="*/ 604 h 3570"/>
                <a:gd name="T38" fmla="*/ 1940 w 2250"/>
                <a:gd name="T39" fmla="*/ 166 h 3570"/>
                <a:gd name="T40" fmla="*/ 1397 w 2250"/>
                <a:gd name="T41" fmla="*/ 0 h 3570"/>
                <a:gd name="T42" fmla="*/ 621 w 2250"/>
                <a:gd name="T43" fmla="*/ 621 h 3570"/>
                <a:gd name="T44" fmla="*/ 621 w 2250"/>
                <a:gd name="T45" fmla="*/ 1009 h 3570"/>
                <a:gd name="T46" fmla="*/ 543 w 2250"/>
                <a:gd name="T47" fmla="*/ 1157 h 3570"/>
                <a:gd name="T48" fmla="*/ 543 w 2250"/>
                <a:gd name="T49" fmla="*/ 1425 h 3570"/>
                <a:gd name="T50" fmla="*/ 636 w 2250"/>
                <a:gd name="T51" fmla="*/ 1594 h 3570"/>
                <a:gd name="T52" fmla="*/ 928 w 2250"/>
                <a:gd name="T53" fmla="*/ 2096 h 3570"/>
                <a:gd name="T54" fmla="*/ 928 w 2250"/>
                <a:gd name="T55" fmla="*/ 2340 h 3570"/>
                <a:gd name="T56" fmla="*/ 801 w 2250"/>
                <a:gd name="T57" fmla="*/ 2555 h 3570"/>
                <a:gd name="T58" fmla="*/ 280 w 2250"/>
                <a:gd name="T59" fmla="*/ 2881 h 3570"/>
                <a:gd name="T60" fmla="*/ 0 w 2250"/>
                <a:gd name="T61" fmla="*/ 3353 h 3570"/>
                <a:gd name="T62" fmla="*/ 0 w 2250"/>
                <a:gd name="T63" fmla="*/ 3570 h 3570"/>
                <a:gd name="T64" fmla="*/ 1087 w 2250"/>
                <a:gd name="T65" fmla="*/ 3570 h 3570"/>
                <a:gd name="T66" fmla="*/ 1087 w 2250"/>
                <a:gd name="T67" fmla="*/ 3318 h 3570"/>
                <a:gd name="T68" fmla="*/ 1411 w 2250"/>
                <a:gd name="T69" fmla="*/ 2772 h 3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50" h="3570">
                  <a:moveTo>
                    <a:pt x="1411" y="2772"/>
                  </a:moveTo>
                  <a:cubicBezTo>
                    <a:pt x="1872" y="2520"/>
                    <a:pt x="1872" y="2520"/>
                    <a:pt x="1872" y="2520"/>
                  </a:cubicBezTo>
                  <a:cubicBezTo>
                    <a:pt x="1870" y="2518"/>
                    <a:pt x="1872" y="2517"/>
                    <a:pt x="1877" y="2518"/>
                  </a:cubicBezTo>
                  <a:cubicBezTo>
                    <a:pt x="2103" y="2394"/>
                    <a:pt x="2103" y="2394"/>
                    <a:pt x="2103" y="2394"/>
                  </a:cubicBezTo>
                  <a:cubicBezTo>
                    <a:pt x="2194" y="2345"/>
                    <a:pt x="2250" y="2250"/>
                    <a:pt x="2250" y="2146"/>
                  </a:cubicBezTo>
                  <a:cubicBezTo>
                    <a:pt x="2250" y="1863"/>
                    <a:pt x="2250" y="1863"/>
                    <a:pt x="2250" y="1863"/>
                  </a:cubicBezTo>
                  <a:cubicBezTo>
                    <a:pt x="2250" y="1863"/>
                    <a:pt x="2168" y="1764"/>
                    <a:pt x="2088" y="1605"/>
                  </a:cubicBezTo>
                  <a:cubicBezTo>
                    <a:pt x="2088" y="1605"/>
                    <a:pt x="2088" y="1605"/>
                    <a:pt x="2088" y="1605"/>
                  </a:cubicBezTo>
                  <a:cubicBezTo>
                    <a:pt x="2088" y="1605"/>
                    <a:pt x="2088" y="1605"/>
                    <a:pt x="2088" y="1605"/>
                  </a:cubicBezTo>
                  <a:cubicBezTo>
                    <a:pt x="2078" y="1584"/>
                    <a:pt x="2067" y="1562"/>
                    <a:pt x="2057" y="1539"/>
                  </a:cubicBezTo>
                  <a:cubicBezTo>
                    <a:pt x="2056" y="1536"/>
                    <a:pt x="2054" y="1533"/>
                    <a:pt x="2053" y="1530"/>
                  </a:cubicBezTo>
                  <a:cubicBezTo>
                    <a:pt x="2043" y="1506"/>
                    <a:pt x="2033" y="1482"/>
                    <a:pt x="2023" y="1456"/>
                  </a:cubicBezTo>
                  <a:cubicBezTo>
                    <a:pt x="2022" y="1455"/>
                    <a:pt x="2022" y="1453"/>
                    <a:pt x="2021" y="1451"/>
                  </a:cubicBezTo>
                  <a:cubicBezTo>
                    <a:pt x="2013" y="1429"/>
                    <a:pt x="2005" y="1406"/>
                    <a:pt x="1997" y="1382"/>
                  </a:cubicBezTo>
                  <a:cubicBezTo>
                    <a:pt x="1995" y="1375"/>
                    <a:pt x="1993" y="1369"/>
                    <a:pt x="1991" y="1362"/>
                  </a:cubicBezTo>
                  <a:cubicBezTo>
                    <a:pt x="1984" y="1336"/>
                    <a:pt x="1976" y="1309"/>
                    <a:pt x="1970" y="1282"/>
                  </a:cubicBezTo>
                  <a:cubicBezTo>
                    <a:pt x="1906" y="1240"/>
                    <a:pt x="1863" y="1168"/>
                    <a:pt x="1863" y="1087"/>
                  </a:cubicBezTo>
                  <a:cubicBezTo>
                    <a:pt x="1863" y="776"/>
                    <a:pt x="1863" y="776"/>
                    <a:pt x="1863" y="776"/>
                  </a:cubicBezTo>
                  <a:cubicBezTo>
                    <a:pt x="1863" y="708"/>
                    <a:pt x="1893" y="647"/>
                    <a:pt x="1940" y="604"/>
                  </a:cubicBezTo>
                  <a:cubicBezTo>
                    <a:pt x="1940" y="166"/>
                    <a:pt x="1940" y="166"/>
                    <a:pt x="1940" y="166"/>
                  </a:cubicBezTo>
                  <a:cubicBezTo>
                    <a:pt x="1830" y="81"/>
                    <a:pt x="1661" y="0"/>
                    <a:pt x="1397" y="0"/>
                  </a:cubicBezTo>
                  <a:cubicBezTo>
                    <a:pt x="655" y="0"/>
                    <a:pt x="621" y="621"/>
                    <a:pt x="621" y="621"/>
                  </a:cubicBezTo>
                  <a:cubicBezTo>
                    <a:pt x="621" y="1009"/>
                    <a:pt x="621" y="1009"/>
                    <a:pt x="621" y="1009"/>
                  </a:cubicBezTo>
                  <a:cubicBezTo>
                    <a:pt x="580" y="1046"/>
                    <a:pt x="543" y="1098"/>
                    <a:pt x="543" y="1157"/>
                  </a:cubicBezTo>
                  <a:cubicBezTo>
                    <a:pt x="543" y="1425"/>
                    <a:pt x="543" y="1425"/>
                    <a:pt x="543" y="1425"/>
                  </a:cubicBezTo>
                  <a:cubicBezTo>
                    <a:pt x="543" y="1496"/>
                    <a:pt x="581" y="1558"/>
                    <a:pt x="636" y="1594"/>
                  </a:cubicBezTo>
                  <a:cubicBezTo>
                    <a:pt x="703" y="1886"/>
                    <a:pt x="928" y="2096"/>
                    <a:pt x="928" y="2096"/>
                  </a:cubicBezTo>
                  <a:cubicBezTo>
                    <a:pt x="928" y="2340"/>
                    <a:pt x="928" y="2340"/>
                    <a:pt x="928" y="2340"/>
                  </a:cubicBezTo>
                  <a:cubicBezTo>
                    <a:pt x="928" y="2430"/>
                    <a:pt x="879" y="2512"/>
                    <a:pt x="801" y="2555"/>
                  </a:cubicBezTo>
                  <a:cubicBezTo>
                    <a:pt x="280" y="2881"/>
                    <a:pt x="280" y="2881"/>
                    <a:pt x="280" y="2881"/>
                  </a:cubicBezTo>
                  <a:cubicBezTo>
                    <a:pt x="108" y="2975"/>
                    <a:pt x="0" y="3156"/>
                    <a:pt x="0" y="3353"/>
                  </a:cubicBezTo>
                  <a:cubicBezTo>
                    <a:pt x="0" y="3570"/>
                    <a:pt x="0" y="3570"/>
                    <a:pt x="0" y="3570"/>
                  </a:cubicBezTo>
                  <a:cubicBezTo>
                    <a:pt x="1087" y="3570"/>
                    <a:pt x="1087" y="3570"/>
                    <a:pt x="1087" y="3570"/>
                  </a:cubicBezTo>
                  <a:cubicBezTo>
                    <a:pt x="1087" y="3318"/>
                    <a:pt x="1087" y="3318"/>
                    <a:pt x="1087" y="3318"/>
                  </a:cubicBezTo>
                  <a:cubicBezTo>
                    <a:pt x="1087" y="3091"/>
                    <a:pt x="1211" y="2881"/>
                    <a:pt x="1411" y="27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F264F714-E532-4ABA-B5A5-EED640D0A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1688" y="3676650"/>
              <a:ext cx="303213" cy="477838"/>
            </a:xfrm>
            <a:custGeom>
              <a:avLst/>
              <a:gdLst>
                <a:gd name="T0" fmla="*/ 1164 w 2250"/>
                <a:gd name="T1" fmla="*/ 3318 h 3570"/>
                <a:gd name="T2" fmla="*/ 1164 w 2250"/>
                <a:gd name="T3" fmla="*/ 3570 h 3570"/>
                <a:gd name="T4" fmla="*/ 2250 w 2250"/>
                <a:gd name="T5" fmla="*/ 3570 h 3570"/>
                <a:gd name="T6" fmla="*/ 2250 w 2250"/>
                <a:gd name="T7" fmla="*/ 3353 h 3570"/>
                <a:gd name="T8" fmla="*/ 1970 w 2250"/>
                <a:gd name="T9" fmla="*/ 2881 h 3570"/>
                <a:gd name="T10" fmla="*/ 1450 w 2250"/>
                <a:gd name="T11" fmla="*/ 2555 h 3570"/>
                <a:gd name="T12" fmla="*/ 1322 w 2250"/>
                <a:gd name="T13" fmla="*/ 2340 h 3570"/>
                <a:gd name="T14" fmla="*/ 1322 w 2250"/>
                <a:gd name="T15" fmla="*/ 2096 h 3570"/>
                <a:gd name="T16" fmla="*/ 1614 w 2250"/>
                <a:gd name="T17" fmla="*/ 1594 h 3570"/>
                <a:gd name="T18" fmla="*/ 1707 w 2250"/>
                <a:gd name="T19" fmla="*/ 1425 h 3570"/>
                <a:gd name="T20" fmla="*/ 1707 w 2250"/>
                <a:gd name="T21" fmla="*/ 1157 h 3570"/>
                <a:gd name="T22" fmla="*/ 1629 w 2250"/>
                <a:gd name="T23" fmla="*/ 1009 h 3570"/>
                <a:gd name="T24" fmla="*/ 1629 w 2250"/>
                <a:gd name="T25" fmla="*/ 621 h 3570"/>
                <a:gd name="T26" fmla="*/ 853 w 2250"/>
                <a:gd name="T27" fmla="*/ 0 h 3570"/>
                <a:gd name="T28" fmla="*/ 310 w 2250"/>
                <a:gd name="T29" fmla="*/ 166 h 3570"/>
                <a:gd name="T30" fmla="*/ 310 w 2250"/>
                <a:gd name="T31" fmla="*/ 604 h 3570"/>
                <a:gd name="T32" fmla="*/ 388 w 2250"/>
                <a:gd name="T33" fmla="*/ 776 h 3570"/>
                <a:gd name="T34" fmla="*/ 388 w 2250"/>
                <a:gd name="T35" fmla="*/ 1087 h 3570"/>
                <a:gd name="T36" fmla="*/ 280 w 2250"/>
                <a:gd name="T37" fmla="*/ 1282 h 3570"/>
                <a:gd name="T38" fmla="*/ 259 w 2250"/>
                <a:gd name="T39" fmla="*/ 1362 h 3570"/>
                <a:gd name="T40" fmla="*/ 253 w 2250"/>
                <a:gd name="T41" fmla="*/ 1382 h 3570"/>
                <a:gd name="T42" fmla="*/ 229 w 2250"/>
                <a:gd name="T43" fmla="*/ 1451 h 3570"/>
                <a:gd name="T44" fmla="*/ 227 w 2250"/>
                <a:gd name="T45" fmla="*/ 1456 h 3570"/>
                <a:gd name="T46" fmla="*/ 197 w 2250"/>
                <a:gd name="T47" fmla="*/ 1530 h 3570"/>
                <a:gd name="T48" fmla="*/ 193 w 2250"/>
                <a:gd name="T49" fmla="*/ 1539 h 3570"/>
                <a:gd name="T50" fmla="*/ 162 w 2250"/>
                <a:gd name="T51" fmla="*/ 1605 h 3570"/>
                <a:gd name="T52" fmla="*/ 162 w 2250"/>
                <a:gd name="T53" fmla="*/ 1605 h 3570"/>
                <a:gd name="T54" fmla="*/ 162 w 2250"/>
                <a:gd name="T55" fmla="*/ 1605 h 3570"/>
                <a:gd name="T56" fmla="*/ 0 w 2250"/>
                <a:gd name="T57" fmla="*/ 1863 h 3570"/>
                <a:gd name="T58" fmla="*/ 0 w 2250"/>
                <a:gd name="T59" fmla="*/ 2146 h 3570"/>
                <a:gd name="T60" fmla="*/ 147 w 2250"/>
                <a:gd name="T61" fmla="*/ 2394 h 3570"/>
                <a:gd name="T62" fmla="*/ 373 w 2250"/>
                <a:gd name="T63" fmla="*/ 2518 h 3570"/>
                <a:gd name="T64" fmla="*/ 378 w 2250"/>
                <a:gd name="T65" fmla="*/ 2520 h 3570"/>
                <a:gd name="T66" fmla="*/ 839 w 2250"/>
                <a:gd name="T67" fmla="*/ 2772 h 3570"/>
                <a:gd name="T68" fmla="*/ 1164 w 2250"/>
                <a:gd name="T69" fmla="*/ 3318 h 3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50" h="3570">
                  <a:moveTo>
                    <a:pt x="1164" y="3318"/>
                  </a:moveTo>
                  <a:cubicBezTo>
                    <a:pt x="1164" y="3570"/>
                    <a:pt x="1164" y="3570"/>
                    <a:pt x="1164" y="3570"/>
                  </a:cubicBezTo>
                  <a:cubicBezTo>
                    <a:pt x="2250" y="3570"/>
                    <a:pt x="2250" y="3570"/>
                    <a:pt x="2250" y="3570"/>
                  </a:cubicBezTo>
                  <a:cubicBezTo>
                    <a:pt x="2250" y="3353"/>
                    <a:pt x="2250" y="3353"/>
                    <a:pt x="2250" y="3353"/>
                  </a:cubicBezTo>
                  <a:cubicBezTo>
                    <a:pt x="2250" y="3156"/>
                    <a:pt x="2142" y="2975"/>
                    <a:pt x="1970" y="2881"/>
                  </a:cubicBezTo>
                  <a:cubicBezTo>
                    <a:pt x="1450" y="2555"/>
                    <a:pt x="1450" y="2555"/>
                    <a:pt x="1450" y="2555"/>
                  </a:cubicBezTo>
                  <a:cubicBezTo>
                    <a:pt x="1371" y="2512"/>
                    <a:pt x="1322" y="2430"/>
                    <a:pt x="1322" y="2340"/>
                  </a:cubicBezTo>
                  <a:cubicBezTo>
                    <a:pt x="1322" y="2096"/>
                    <a:pt x="1322" y="2096"/>
                    <a:pt x="1322" y="2096"/>
                  </a:cubicBezTo>
                  <a:cubicBezTo>
                    <a:pt x="1322" y="2096"/>
                    <a:pt x="1547" y="1886"/>
                    <a:pt x="1614" y="1594"/>
                  </a:cubicBezTo>
                  <a:cubicBezTo>
                    <a:pt x="1670" y="1558"/>
                    <a:pt x="1707" y="1496"/>
                    <a:pt x="1707" y="1425"/>
                  </a:cubicBezTo>
                  <a:cubicBezTo>
                    <a:pt x="1707" y="1157"/>
                    <a:pt x="1707" y="1157"/>
                    <a:pt x="1707" y="1157"/>
                  </a:cubicBezTo>
                  <a:cubicBezTo>
                    <a:pt x="1707" y="1098"/>
                    <a:pt x="1670" y="1046"/>
                    <a:pt x="1629" y="1009"/>
                  </a:cubicBezTo>
                  <a:cubicBezTo>
                    <a:pt x="1629" y="621"/>
                    <a:pt x="1629" y="621"/>
                    <a:pt x="1629" y="621"/>
                  </a:cubicBezTo>
                  <a:cubicBezTo>
                    <a:pt x="1629" y="621"/>
                    <a:pt x="1595" y="0"/>
                    <a:pt x="853" y="0"/>
                  </a:cubicBezTo>
                  <a:cubicBezTo>
                    <a:pt x="590" y="0"/>
                    <a:pt x="420" y="81"/>
                    <a:pt x="310" y="166"/>
                  </a:cubicBezTo>
                  <a:cubicBezTo>
                    <a:pt x="310" y="604"/>
                    <a:pt x="310" y="604"/>
                    <a:pt x="310" y="604"/>
                  </a:cubicBezTo>
                  <a:cubicBezTo>
                    <a:pt x="357" y="647"/>
                    <a:pt x="388" y="708"/>
                    <a:pt x="388" y="776"/>
                  </a:cubicBezTo>
                  <a:cubicBezTo>
                    <a:pt x="388" y="1087"/>
                    <a:pt x="388" y="1087"/>
                    <a:pt x="388" y="1087"/>
                  </a:cubicBezTo>
                  <a:cubicBezTo>
                    <a:pt x="388" y="1168"/>
                    <a:pt x="345" y="1240"/>
                    <a:pt x="280" y="1282"/>
                  </a:cubicBezTo>
                  <a:cubicBezTo>
                    <a:pt x="274" y="1309"/>
                    <a:pt x="267" y="1336"/>
                    <a:pt x="259" y="1362"/>
                  </a:cubicBezTo>
                  <a:cubicBezTo>
                    <a:pt x="257" y="1369"/>
                    <a:pt x="255" y="1375"/>
                    <a:pt x="253" y="1382"/>
                  </a:cubicBezTo>
                  <a:cubicBezTo>
                    <a:pt x="245" y="1406"/>
                    <a:pt x="237" y="1429"/>
                    <a:pt x="229" y="1451"/>
                  </a:cubicBezTo>
                  <a:cubicBezTo>
                    <a:pt x="228" y="1453"/>
                    <a:pt x="228" y="1455"/>
                    <a:pt x="227" y="1456"/>
                  </a:cubicBezTo>
                  <a:cubicBezTo>
                    <a:pt x="218" y="1482"/>
                    <a:pt x="208" y="1506"/>
                    <a:pt x="197" y="1530"/>
                  </a:cubicBezTo>
                  <a:cubicBezTo>
                    <a:pt x="196" y="1533"/>
                    <a:pt x="194" y="1536"/>
                    <a:pt x="193" y="1539"/>
                  </a:cubicBezTo>
                  <a:cubicBezTo>
                    <a:pt x="183" y="1562"/>
                    <a:pt x="173" y="1584"/>
                    <a:pt x="162" y="1605"/>
                  </a:cubicBezTo>
                  <a:cubicBezTo>
                    <a:pt x="162" y="1605"/>
                    <a:pt x="162" y="1605"/>
                    <a:pt x="162" y="1605"/>
                  </a:cubicBezTo>
                  <a:cubicBezTo>
                    <a:pt x="162" y="1605"/>
                    <a:pt x="162" y="1605"/>
                    <a:pt x="162" y="1605"/>
                  </a:cubicBezTo>
                  <a:cubicBezTo>
                    <a:pt x="82" y="1764"/>
                    <a:pt x="0" y="1863"/>
                    <a:pt x="0" y="1863"/>
                  </a:cubicBezTo>
                  <a:cubicBezTo>
                    <a:pt x="0" y="2146"/>
                    <a:pt x="0" y="2146"/>
                    <a:pt x="0" y="2146"/>
                  </a:cubicBezTo>
                  <a:cubicBezTo>
                    <a:pt x="0" y="2250"/>
                    <a:pt x="56" y="2345"/>
                    <a:pt x="147" y="2394"/>
                  </a:cubicBezTo>
                  <a:cubicBezTo>
                    <a:pt x="373" y="2518"/>
                    <a:pt x="373" y="2518"/>
                    <a:pt x="373" y="2518"/>
                  </a:cubicBezTo>
                  <a:cubicBezTo>
                    <a:pt x="378" y="2517"/>
                    <a:pt x="381" y="2518"/>
                    <a:pt x="378" y="2520"/>
                  </a:cubicBezTo>
                  <a:cubicBezTo>
                    <a:pt x="839" y="2772"/>
                    <a:pt x="839" y="2772"/>
                    <a:pt x="839" y="2772"/>
                  </a:cubicBezTo>
                  <a:cubicBezTo>
                    <a:pt x="1039" y="2881"/>
                    <a:pt x="1164" y="3091"/>
                    <a:pt x="1164" y="33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EC0F32B0-5C68-40A7-8139-05CC02234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3603625"/>
              <a:ext cx="460375" cy="550863"/>
            </a:xfrm>
            <a:custGeom>
              <a:avLst/>
              <a:gdLst>
                <a:gd name="T0" fmla="*/ 3070 w 3414"/>
                <a:gd name="T1" fmla="*/ 3320 h 4113"/>
                <a:gd name="T2" fmla="*/ 2329 w 3414"/>
                <a:gd name="T3" fmla="*/ 2949 h 4113"/>
                <a:gd name="T4" fmla="*/ 2173 w 3414"/>
                <a:gd name="T5" fmla="*/ 2696 h 4113"/>
                <a:gd name="T6" fmla="*/ 2173 w 3414"/>
                <a:gd name="T7" fmla="*/ 2406 h 4113"/>
                <a:gd name="T8" fmla="*/ 2243 w 3414"/>
                <a:gd name="T9" fmla="*/ 2315 h 4113"/>
                <a:gd name="T10" fmla="*/ 2473 w 3414"/>
                <a:gd name="T11" fmla="*/ 1851 h 4113"/>
                <a:gd name="T12" fmla="*/ 2638 w 3414"/>
                <a:gd name="T13" fmla="*/ 1630 h 4113"/>
                <a:gd name="T14" fmla="*/ 2638 w 3414"/>
                <a:gd name="T15" fmla="*/ 1319 h 4113"/>
                <a:gd name="T16" fmla="*/ 2561 w 3414"/>
                <a:gd name="T17" fmla="*/ 1147 h 4113"/>
                <a:gd name="T18" fmla="*/ 2561 w 3414"/>
                <a:gd name="T19" fmla="*/ 699 h 4113"/>
                <a:gd name="T20" fmla="*/ 1707 w 3414"/>
                <a:gd name="T21" fmla="*/ 0 h 4113"/>
                <a:gd name="T22" fmla="*/ 854 w 3414"/>
                <a:gd name="T23" fmla="*/ 699 h 4113"/>
                <a:gd name="T24" fmla="*/ 854 w 3414"/>
                <a:gd name="T25" fmla="*/ 1147 h 4113"/>
                <a:gd name="T26" fmla="*/ 776 w 3414"/>
                <a:gd name="T27" fmla="*/ 1319 h 4113"/>
                <a:gd name="T28" fmla="*/ 776 w 3414"/>
                <a:gd name="T29" fmla="*/ 1630 h 4113"/>
                <a:gd name="T30" fmla="*/ 883 w 3414"/>
                <a:gd name="T31" fmla="*/ 1825 h 4113"/>
                <a:gd name="T32" fmla="*/ 1164 w 3414"/>
                <a:gd name="T33" fmla="*/ 2406 h 4113"/>
                <a:gd name="T34" fmla="*/ 1164 w 3414"/>
                <a:gd name="T35" fmla="*/ 2689 h 4113"/>
                <a:gd name="T36" fmla="*/ 1017 w 3414"/>
                <a:gd name="T37" fmla="*/ 2937 h 4113"/>
                <a:gd name="T38" fmla="*/ 324 w 3414"/>
                <a:gd name="T39" fmla="*/ 3315 h 4113"/>
                <a:gd name="T40" fmla="*/ 0 w 3414"/>
                <a:gd name="T41" fmla="*/ 3861 h 4113"/>
                <a:gd name="T42" fmla="*/ 0 w 3414"/>
                <a:gd name="T43" fmla="*/ 4113 h 4113"/>
                <a:gd name="T44" fmla="*/ 3414 w 3414"/>
                <a:gd name="T45" fmla="*/ 4113 h 4113"/>
                <a:gd name="T46" fmla="*/ 3414 w 3414"/>
                <a:gd name="T47" fmla="*/ 3877 h 4113"/>
                <a:gd name="T48" fmla="*/ 3070 w 3414"/>
                <a:gd name="T49" fmla="*/ 3320 h 4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14" h="4113">
                  <a:moveTo>
                    <a:pt x="3070" y="3320"/>
                  </a:moveTo>
                  <a:cubicBezTo>
                    <a:pt x="2329" y="2949"/>
                    <a:pt x="2329" y="2949"/>
                    <a:pt x="2329" y="2949"/>
                  </a:cubicBezTo>
                  <a:cubicBezTo>
                    <a:pt x="2233" y="2901"/>
                    <a:pt x="2173" y="2804"/>
                    <a:pt x="2173" y="2696"/>
                  </a:cubicBezTo>
                  <a:cubicBezTo>
                    <a:pt x="2173" y="2406"/>
                    <a:pt x="2173" y="2406"/>
                    <a:pt x="2173" y="2406"/>
                  </a:cubicBezTo>
                  <a:cubicBezTo>
                    <a:pt x="2193" y="2382"/>
                    <a:pt x="2217" y="2351"/>
                    <a:pt x="2243" y="2315"/>
                  </a:cubicBezTo>
                  <a:cubicBezTo>
                    <a:pt x="2344" y="2173"/>
                    <a:pt x="2420" y="2016"/>
                    <a:pt x="2473" y="1851"/>
                  </a:cubicBezTo>
                  <a:cubicBezTo>
                    <a:pt x="2568" y="1822"/>
                    <a:pt x="2638" y="1734"/>
                    <a:pt x="2638" y="1630"/>
                  </a:cubicBezTo>
                  <a:cubicBezTo>
                    <a:pt x="2638" y="1319"/>
                    <a:pt x="2638" y="1319"/>
                    <a:pt x="2638" y="1319"/>
                  </a:cubicBezTo>
                  <a:cubicBezTo>
                    <a:pt x="2638" y="1251"/>
                    <a:pt x="2608" y="1190"/>
                    <a:pt x="2561" y="1147"/>
                  </a:cubicBezTo>
                  <a:cubicBezTo>
                    <a:pt x="2561" y="699"/>
                    <a:pt x="2561" y="699"/>
                    <a:pt x="2561" y="699"/>
                  </a:cubicBezTo>
                  <a:cubicBezTo>
                    <a:pt x="2561" y="699"/>
                    <a:pt x="2653" y="0"/>
                    <a:pt x="1707" y="0"/>
                  </a:cubicBezTo>
                  <a:cubicBezTo>
                    <a:pt x="761" y="0"/>
                    <a:pt x="854" y="699"/>
                    <a:pt x="854" y="699"/>
                  </a:cubicBezTo>
                  <a:cubicBezTo>
                    <a:pt x="854" y="1147"/>
                    <a:pt x="854" y="1147"/>
                    <a:pt x="854" y="1147"/>
                  </a:cubicBezTo>
                  <a:cubicBezTo>
                    <a:pt x="806" y="1190"/>
                    <a:pt x="776" y="1251"/>
                    <a:pt x="776" y="1319"/>
                  </a:cubicBezTo>
                  <a:cubicBezTo>
                    <a:pt x="776" y="1630"/>
                    <a:pt x="776" y="1630"/>
                    <a:pt x="776" y="1630"/>
                  </a:cubicBezTo>
                  <a:cubicBezTo>
                    <a:pt x="776" y="1711"/>
                    <a:pt x="819" y="1783"/>
                    <a:pt x="883" y="1825"/>
                  </a:cubicBezTo>
                  <a:cubicBezTo>
                    <a:pt x="961" y="2163"/>
                    <a:pt x="1164" y="2406"/>
                    <a:pt x="1164" y="2406"/>
                  </a:cubicBezTo>
                  <a:cubicBezTo>
                    <a:pt x="1164" y="2689"/>
                    <a:pt x="1164" y="2689"/>
                    <a:pt x="1164" y="2689"/>
                  </a:cubicBezTo>
                  <a:cubicBezTo>
                    <a:pt x="1164" y="2793"/>
                    <a:pt x="1107" y="2888"/>
                    <a:pt x="1017" y="2937"/>
                  </a:cubicBezTo>
                  <a:cubicBezTo>
                    <a:pt x="324" y="3315"/>
                    <a:pt x="324" y="3315"/>
                    <a:pt x="324" y="3315"/>
                  </a:cubicBezTo>
                  <a:cubicBezTo>
                    <a:pt x="124" y="3424"/>
                    <a:pt x="0" y="3634"/>
                    <a:pt x="0" y="3861"/>
                  </a:cubicBezTo>
                  <a:cubicBezTo>
                    <a:pt x="0" y="4113"/>
                    <a:pt x="0" y="4113"/>
                    <a:pt x="0" y="4113"/>
                  </a:cubicBezTo>
                  <a:cubicBezTo>
                    <a:pt x="3414" y="4113"/>
                    <a:pt x="3414" y="4113"/>
                    <a:pt x="3414" y="4113"/>
                  </a:cubicBezTo>
                  <a:cubicBezTo>
                    <a:pt x="3414" y="3877"/>
                    <a:pt x="3414" y="3877"/>
                    <a:pt x="3414" y="3877"/>
                  </a:cubicBezTo>
                  <a:cubicBezTo>
                    <a:pt x="3414" y="3641"/>
                    <a:pt x="3281" y="3425"/>
                    <a:pt x="3070" y="3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D074AE68-CD8F-4FE8-9FA9-464218651B1A}"/>
              </a:ext>
            </a:extLst>
          </p:cNvPr>
          <p:cNvSpPr txBox="1"/>
          <p:nvPr/>
        </p:nvSpPr>
        <p:spPr>
          <a:xfrm>
            <a:off x="3778134" y="1608916"/>
            <a:ext cx="537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240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BFB1AE5-EBD3-4376-A61E-1CEAF54A80DD}"/>
              </a:ext>
            </a:extLst>
          </p:cNvPr>
          <p:cNvSpPr txBox="1"/>
          <p:nvPr/>
        </p:nvSpPr>
        <p:spPr>
          <a:xfrm>
            <a:off x="3778134" y="5503310"/>
            <a:ext cx="537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240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A1F7BD8-C0F1-4F16-A57A-61DC0180AD07}"/>
              </a:ext>
            </a:extLst>
          </p:cNvPr>
          <p:cNvSpPr txBox="1"/>
          <p:nvPr/>
        </p:nvSpPr>
        <p:spPr>
          <a:xfrm>
            <a:off x="4855495" y="4655551"/>
            <a:ext cx="537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240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E52C675-3A1D-4F3C-A582-06338CF641D4}"/>
              </a:ext>
            </a:extLst>
          </p:cNvPr>
          <p:cNvSpPr txBox="1"/>
          <p:nvPr/>
        </p:nvSpPr>
        <p:spPr>
          <a:xfrm>
            <a:off x="5871041" y="3617417"/>
            <a:ext cx="537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240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8A25FB4-694E-4F1C-BEC6-90965B2564D8}"/>
              </a:ext>
            </a:extLst>
          </p:cNvPr>
          <p:cNvSpPr txBox="1"/>
          <p:nvPr/>
        </p:nvSpPr>
        <p:spPr>
          <a:xfrm>
            <a:off x="4855495" y="2553815"/>
            <a:ext cx="537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240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59036640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l 31">
            <a:extLst>
              <a:ext uri="{FF2B5EF4-FFF2-40B4-BE49-F238E27FC236}">
                <a16:creationId xmlns:a16="http://schemas.microsoft.com/office/drawing/2014/main" id="{E32277A0-F725-443C-BA0C-4304E5AFC06C}"/>
              </a:ext>
            </a:extLst>
          </p:cNvPr>
          <p:cNvSpPr/>
          <p:nvPr/>
        </p:nvSpPr>
        <p:spPr>
          <a:xfrm>
            <a:off x="3513061" y="5256630"/>
            <a:ext cx="5299678" cy="24509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68000">
                <a:schemeClr val="tx1">
                  <a:lumMod val="75000"/>
                  <a:lumOff val="25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853203" y="983274"/>
            <a:ext cx="26974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4105" y="4870781"/>
            <a:ext cx="26974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332710" y="5423330"/>
            <a:ext cx="26974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01683" y="2945387"/>
            <a:ext cx="26974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794433" y="881466"/>
            <a:ext cx="26974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5"/>
          <p:cNvSpPr>
            <a:spLocks noChangeArrowheads="1"/>
          </p:cNvSpPr>
          <p:nvPr/>
        </p:nvSpPr>
        <p:spPr bwMode="auto">
          <a:xfrm>
            <a:off x="5111764" y="2296178"/>
            <a:ext cx="2153836" cy="2152369"/>
          </a:xfrm>
          <a:prstGeom prst="ellipse">
            <a:avLst/>
          </a:pr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4679232" y="1375205"/>
            <a:ext cx="1502095" cy="1119585"/>
          </a:xfrm>
          <a:custGeom>
            <a:avLst/>
            <a:gdLst>
              <a:gd name="T0" fmla="*/ 0 w 778"/>
              <a:gd name="T1" fmla="*/ 353 h 581"/>
              <a:gd name="T2" fmla="*/ 288 w 778"/>
              <a:gd name="T3" fmla="*/ 581 h 581"/>
              <a:gd name="T4" fmla="*/ 778 w 778"/>
              <a:gd name="T5" fmla="*/ 367 h 581"/>
              <a:gd name="T6" fmla="*/ 778 w 778"/>
              <a:gd name="T7" fmla="*/ 0 h 581"/>
              <a:gd name="T8" fmla="*/ 0 w 778"/>
              <a:gd name="T9" fmla="*/ 353 h 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8" h="581">
                <a:moveTo>
                  <a:pt x="0" y="353"/>
                </a:moveTo>
                <a:cubicBezTo>
                  <a:pt x="288" y="581"/>
                  <a:pt x="288" y="581"/>
                  <a:pt x="288" y="581"/>
                </a:cubicBezTo>
                <a:cubicBezTo>
                  <a:pt x="410" y="449"/>
                  <a:pt x="584" y="367"/>
                  <a:pt x="778" y="367"/>
                </a:cubicBezTo>
                <a:cubicBezTo>
                  <a:pt x="778" y="0"/>
                  <a:pt x="778" y="0"/>
                  <a:pt x="778" y="0"/>
                </a:cubicBezTo>
                <a:cubicBezTo>
                  <a:pt x="468" y="0"/>
                  <a:pt x="189" y="136"/>
                  <a:pt x="0" y="35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>
            <a:off x="4980828" y="1256038"/>
            <a:ext cx="856238" cy="85624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5323617" y="1823922"/>
            <a:ext cx="170659" cy="3678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9"/>
          <p:cNvSpPr>
            <a:spLocks/>
          </p:cNvSpPr>
          <p:nvPr/>
        </p:nvSpPr>
        <p:spPr bwMode="auto">
          <a:xfrm>
            <a:off x="5294193" y="1878356"/>
            <a:ext cx="228036" cy="26482"/>
          </a:xfrm>
          <a:custGeom>
            <a:avLst/>
            <a:gdLst>
              <a:gd name="T0" fmla="*/ 118 w 118"/>
              <a:gd name="T1" fmla="*/ 7 h 14"/>
              <a:gd name="T2" fmla="*/ 111 w 118"/>
              <a:gd name="T3" fmla="*/ 14 h 14"/>
              <a:gd name="T4" fmla="*/ 7 w 118"/>
              <a:gd name="T5" fmla="*/ 14 h 14"/>
              <a:gd name="T6" fmla="*/ 0 w 118"/>
              <a:gd name="T7" fmla="*/ 7 h 14"/>
              <a:gd name="T8" fmla="*/ 0 w 118"/>
              <a:gd name="T9" fmla="*/ 7 h 14"/>
              <a:gd name="T10" fmla="*/ 7 w 118"/>
              <a:gd name="T11" fmla="*/ 0 h 14"/>
              <a:gd name="T12" fmla="*/ 111 w 118"/>
              <a:gd name="T13" fmla="*/ 0 h 14"/>
              <a:gd name="T14" fmla="*/ 118 w 118"/>
              <a:gd name="T15" fmla="*/ 7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8" h="14">
                <a:moveTo>
                  <a:pt x="118" y="7"/>
                </a:moveTo>
                <a:cubicBezTo>
                  <a:pt x="118" y="11"/>
                  <a:pt x="115" y="14"/>
                  <a:pt x="111" y="14"/>
                </a:cubicBezTo>
                <a:cubicBezTo>
                  <a:pt x="7" y="14"/>
                  <a:pt x="7" y="14"/>
                  <a:pt x="7" y="14"/>
                </a:cubicBezTo>
                <a:cubicBezTo>
                  <a:pt x="3" y="14"/>
                  <a:pt x="0" y="11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111" y="0"/>
                  <a:pt x="111" y="0"/>
                  <a:pt x="111" y="0"/>
                </a:cubicBezTo>
                <a:cubicBezTo>
                  <a:pt x="115" y="0"/>
                  <a:pt x="118" y="3"/>
                  <a:pt x="118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10"/>
          <p:cNvSpPr>
            <a:spLocks noEditPoints="1"/>
          </p:cNvSpPr>
          <p:nvPr/>
        </p:nvSpPr>
        <p:spPr bwMode="auto">
          <a:xfrm>
            <a:off x="5170612" y="1462006"/>
            <a:ext cx="476669" cy="342790"/>
          </a:xfrm>
          <a:custGeom>
            <a:avLst/>
            <a:gdLst>
              <a:gd name="T0" fmla="*/ 232 w 247"/>
              <a:gd name="T1" fmla="*/ 0 h 178"/>
              <a:gd name="T2" fmla="*/ 14 w 247"/>
              <a:gd name="T3" fmla="*/ 0 h 178"/>
              <a:gd name="T4" fmla="*/ 0 w 247"/>
              <a:gd name="T5" fmla="*/ 15 h 178"/>
              <a:gd name="T6" fmla="*/ 0 w 247"/>
              <a:gd name="T7" fmla="*/ 163 h 178"/>
              <a:gd name="T8" fmla="*/ 14 w 247"/>
              <a:gd name="T9" fmla="*/ 178 h 178"/>
              <a:gd name="T10" fmla="*/ 232 w 247"/>
              <a:gd name="T11" fmla="*/ 178 h 178"/>
              <a:gd name="T12" fmla="*/ 247 w 247"/>
              <a:gd name="T13" fmla="*/ 163 h 178"/>
              <a:gd name="T14" fmla="*/ 247 w 247"/>
              <a:gd name="T15" fmla="*/ 15 h 178"/>
              <a:gd name="T16" fmla="*/ 232 w 247"/>
              <a:gd name="T17" fmla="*/ 0 h 178"/>
              <a:gd name="T18" fmla="*/ 220 w 247"/>
              <a:gd name="T19" fmla="*/ 147 h 178"/>
              <a:gd name="T20" fmla="*/ 209 w 247"/>
              <a:gd name="T21" fmla="*/ 159 h 178"/>
              <a:gd name="T22" fmla="*/ 38 w 247"/>
              <a:gd name="T23" fmla="*/ 159 h 178"/>
              <a:gd name="T24" fmla="*/ 26 w 247"/>
              <a:gd name="T25" fmla="*/ 147 h 178"/>
              <a:gd name="T26" fmla="*/ 26 w 247"/>
              <a:gd name="T27" fmla="*/ 31 h 178"/>
              <a:gd name="T28" fmla="*/ 38 w 247"/>
              <a:gd name="T29" fmla="*/ 19 h 178"/>
              <a:gd name="T30" fmla="*/ 209 w 247"/>
              <a:gd name="T31" fmla="*/ 19 h 178"/>
              <a:gd name="T32" fmla="*/ 220 w 247"/>
              <a:gd name="T33" fmla="*/ 31 h 178"/>
              <a:gd name="T34" fmla="*/ 220 w 247"/>
              <a:gd name="T35" fmla="*/ 147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47" h="178">
                <a:moveTo>
                  <a:pt x="232" y="0"/>
                </a:move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7"/>
                  <a:pt x="0" y="15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71"/>
                  <a:pt x="6" y="178"/>
                  <a:pt x="14" y="178"/>
                </a:cubicBezTo>
                <a:cubicBezTo>
                  <a:pt x="232" y="178"/>
                  <a:pt x="232" y="178"/>
                  <a:pt x="232" y="178"/>
                </a:cubicBezTo>
                <a:cubicBezTo>
                  <a:pt x="240" y="178"/>
                  <a:pt x="247" y="171"/>
                  <a:pt x="247" y="163"/>
                </a:cubicBezTo>
                <a:cubicBezTo>
                  <a:pt x="247" y="15"/>
                  <a:pt x="247" y="15"/>
                  <a:pt x="247" y="15"/>
                </a:cubicBezTo>
                <a:cubicBezTo>
                  <a:pt x="247" y="7"/>
                  <a:pt x="240" y="0"/>
                  <a:pt x="232" y="0"/>
                </a:cubicBezTo>
                <a:close/>
                <a:moveTo>
                  <a:pt x="220" y="147"/>
                </a:moveTo>
                <a:cubicBezTo>
                  <a:pt x="220" y="154"/>
                  <a:pt x="215" y="159"/>
                  <a:pt x="209" y="159"/>
                </a:cubicBezTo>
                <a:cubicBezTo>
                  <a:pt x="38" y="159"/>
                  <a:pt x="38" y="159"/>
                  <a:pt x="38" y="159"/>
                </a:cubicBezTo>
                <a:cubicBezTo>
                  <a:pt x="31" y="159"/>
                  <a:pt x="26" y="154"/>
                  <a:pt x="26" y="147"/>
                </a:cubicBezTo>
                <a:cubicBezTo>
                  <a:pt x="26" y="31"/>
                  <a:pt x="26" y="31"/>
                  <a:pt x="26" y="31"/>
                </a:cubicBezTo>
                <a:cubicBezTo>
                  <a:pt x="26" y="24"/>
                  <a:pt x="31" y="19"/>
                  <a:pt x="38" y="19"/>
                </a:cubicBezTo>
                <a:cubicBezTo>
                  <a:pt x="209" y="19"/>
                  <a:pt x="209" y="19"/>
                  <a:pt x="209" y="19"/>
                </a:cubicBezTo>
                <a:cubicBezTo>
                  <a:pt x="215" y="19"/>
                  <a:pt x="220" y="24"/>
                  <a:pt x="220" y="31"/>
                </a:cubicBezTo>
                <a:lnTo>
                  <a:pt x="220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 11"/>
          <p:cNvSpPr>
            <a:spLocks/>
          </p:cNvSpPr>
          <p:nvPr/>
        </p:nvSpPr>
        <p:spPr bwMode="auto">
          <a:xfrm>
            <a:off x="6400535" y="1389917"/>
            <a:ext cx="1647744" cy="1493270"/>
          </a:xfrm>
          <a:custGeom>
            <a:avLst/>
            <a:gdLst>
              <a:gd name="T0" fmla="*/ 18 w 854"/>
              <a:gd name="T1" fmla="*/ 0 h 774"/>
              <a:gd name="T2" fmla="*/ 0 w 854"/>
              <a:gd name="T3" fmla="*/ 368 h 774"/>
              <a:gd name="T4" fmla="*/ 505 w 854"/>
              <a:gd name="T5" fmla="*/ 774 h 774"/>
              <a:gd name="T6" fmla="*/ 854 w 854"/>
              <a:gd name="T7" fmla="*/ 660 h 774"/>
              <a:gd name="T8" fmla="*/ 18 w 854"/>
              <a:gd name="T9" fmla="*/ 0 h 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4" h="774">
                <a:moveTo>
                  <a:pt x="18" y="0"/>
                </a:moveTo>
                <a:cubicBezTo>
                  <a:pt x="0" y="368"/>
                  <a:pt x="0" y="368"/>
                  <a:pt x="0" y="368"/>
                </a:cubicBezTo>
                <a:cubicBezTo>
                  <a:pt x="229" y="408"/>
                  <a:pt x="419" y="564"/>
                  <a:pt x="505" y="774"/>
                </a:cubicBezTo>
                <a:cubicBezTo>
                  <a:pt x="854" y="660"/>
                  <a:pt x="854" y="660"/>
                  <a:pt x="854" y="660"/>
                </a:cubicBezTo>
                <a:cubicBezTo>
                  <a:pt x="721" y="309"/>
                  <a:pt x="403" y="49"/>
                  <a:pt x="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2"/>
          <p:cNvSpPr>
            <a:spLocks noChangeArrowheads="1"/>
          </p:cNvSpPr>
          <p:nvPr/>
        </p:nvSpPr>
        <p:spPr bwMode="auto">
          <a:xfrm>
            <a:off x="6888974" y="1462006"/>
            <a:ext cx="856238" cy="85624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3"/>
          <p:cNvSpPr>
            <a:spLocks/>
          </p:cNvSpPr>
          <p:nvPr/>
        </p:nvSpPr>
        <p:spPr bwMode="auto">
          <a:xfrm>
            <a:off x="7072874" y="1673859"/>
            <a:ext cx="489909" cy="432533"/>
          </a:xfrm>
          <a:custGeom>
            <a:avLst/>
            <a:gdLst>
              <a:gd name="T0" fmla="*/ 195 w 254"/>
              <a:gd name="T1" fmla="*/ 0 h 224"/>
              <a:gd name="T2" fmla="*/ 58 w 254"/>
              <a:gd name="T3" fmla="*/ 0 h 224"/>
              <a:gd name="T4" fmla="*/ 0 w 254"/>
              <a:gd name="T5" fmla="*/ 59 h 224"/>
              <a:gd name="T6" fmla="*/ 0 w 254"/>
              <a:gd name="T7" fmla="*/ 128 h 224"/>
              <a:gd name="T8" fmla="*/ 58 w 254"/>
              <a:gd name="T9" fmla="*/ 187 h 224"/>
              <a:gd name="T10" fmla="*/ 138 w 254"/>
              <a:gd name="T11" fmla="*/ 187 h 224"/>
              <a:gd name="T12" fmla="*/ 203 w 254"/>
              <a:gd name="T13" fmla="*/ 224 h 224"/>
              <a:gd name="T14" fmla="*/ 203 w 254"/>
              <a:gd name="T15" fmla="*/ 186 h 224"/>
              <a:gd name="T16" fmla="*/ 254 w 254"/>
              <a:gd name="T17" fmla="*/ 128 h 224"/>
              <a:gd name="T18" fmla="*/ 254 w 254"/>
              <a:gd name="T19" fmla="*/ 59 h 224"/>
              <a:gd name="T20" fmla="*/ 195 w 254"/>
              <a:gd name="T21" fmla="*/ 0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4" h="224">
                <a:moveTo>
                  <a:pt x="195" y="0"/>
                </a:moveTo>
                <a:cubicBezTo>
                  <a:pt x="58" y="0"/>
                  <a:pt x="58" y="0"/>
                  <a:pt x="58" y="0"/>
                </a:cubicBezTo>
                <a:cubicBezTo>
                  <a:pt x="26" y="0"/>
                  <a:pt x="0" y="26"/>
                  <a:pt x="0" y="59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61"/>
                  <a:pt x="26" y="187"/>
                  <a:pt x="58" y="187"/>
                </a:cubicBezTo>
                <a:cubicBezTo>
                  <a:pt x="138" y="187"/>
                  <a:pt x="138" y="187"/>
                  <a:pt x="138" y="187"/>
                </a:cubicBezTo>
                <a:cubicBezTo>
                  <a:pt x="203" y="224"/>
                  <a:pt x="203" y="224"/>
                  <a:pt x="203" y="224"/>
                </a:cubicBezTo>
                <a:cubicBezTo>
                  <a:pt x="203" y="186"/>
                  <a:pt x="203" y="186"/>
                  <a:pt x="203" y="186"/>
                </a:cubicBezTo>
                <a:cubicBezTo>
                  <a:pt x="232" y="182"/>
                  <a:pt x="254" y="158"/>
                  <a:pt x="254" y="128"/>
                </a:cubicBezTo>
                <a:cubicBezTo>
                  <a:pt x="254" y="59"/>
                  <a:pt x="254" y="59"/>
                  <a:pt x="254" y="59"/>
                </a:cubicBezTo>
                <a:cubicBezTo>
                  <a:pt x="254" y="26"/>
                  <a:pt x="228" y="0"/>
                  <a:pt x="19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4"/>
          <p:cNvSpPr>
            <a:spLocks/>
          </p:cNvSpPr>
          <p:nvPr/>
        </p:nvSpPr>
        <p:spPr bwMode="auto">
          <a:xfrm>
            <a:off x="4867545" y="4373515"/>
            <a:ext cx="1909617" cy="994533"/>
          </a:xfrm>
          <a:custGeom>
            <a:avLst/>
            <a:gdLst>
              <a:gd name="T0" fmla="*/ 680 w 989"/>
              <a:gd name="T1" fmla="*/ 516 h 516"/>
              <a:gd name="T2" fmla="*/ 989 w 989"/>
              <a:gd name="T3" fmla="*/ 469 h 516"/>
              <a:gd name="T4" fmla="*/ 877 w 989"/>
              <a:gd name="T5" fmla="*/ 119 h 516"/>
              <a:gd name="T6" fmla="*/ 680 w 989"/>
              <a:gd name="T7" fmla="*/ 149 h 516"/>
              <a:gd name="T8" fmla="*/ 260 w 989"/>
              <a:gd name="T9" fmla="*/ 0 h 516"/>
              <a:gd name="T10" fmla="*/ 0 w 989"/>
              <a:gd name="T11" fmla="*/ 261 h 516"/>
              <a:gd name="T12" fmla="*/ 680 w 989"/>
              <a:gd name="T13" fmla="*/ 516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9" h="516">
                <a:moveTo>
                  <a:pt x="680" y="516"/>
                </a:moveTo>
                <a:cubicBezTo>
                  <a:pt x="788" y="516"/>
                  <a:pt x="892" y="499"/>
                  <a:pt x="989" y="469"/>
                </a:cubicBezTo>
                <a:cubicBezTo>
                  <a:pt x="877" y="119"/>
                  <a:pt x="877" y="119"/>
                  <a:pt x="877" y="119"/>
                </a:cubicBezTo>
                <a:cubicBezTo>
                  <a:pt x="815" y="139"/>
                  <a:pt x="749" y="149"/>
                  <a:pt x="680" y="149"/>
                </a:cubicBezTo>
                <a:cubicBezTo>
                  <a:pt x="521" y="149"/>
                  <a:pt x="374" y="93"/>
                  <a:pt x="260" y="0"/>
                </a:cubicBezTo>
                <a:cubicBezTo>
                  <a:pt x="0" y="261"/>
                  <a:pt x="0" y="261"/>
                  <a:pt x="0" y="261"/>
                </a:cubicBezTo>
                <a:cubicBezTo>
                  <a:pt x="182" y="420"/>
                  <a:pt x="420" y="516"/>
                  <a:pt x="680" y="51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5"/>
          <p:cNvSpPr>
            <a:spLocks noChangeArrowheads="1"/>
          </p:cNvSpPr>
          <p:nvPr/>
        </p:nvSpPr>
        <p:spPr bwMode="auto">
          <a:xfrm>
            <a:off x="5358926" y="4745729"/>
            <a:ext cx="857709" cy="85624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16"/>
          <p:cNvSpPr>
            <a:spLocks noEditPoints="1"/>
          </p:cNvSpPr>
          <p:nvPr/>
        </p:nvSpPr>
        <p:spPr bwMode="auto">
          <a:xfrm>
            <a:off x="5597260" y="4920802"/>
            <a:ext cx="381041" cy="536989"/>
          </a:xfrm>
          <a:custGeom>
            <a:avLst/>
            <a:gdLst>
              <a:gd name="T0" fmla="*/ 197 w 197"/>
              <a:gd name="T1" fmla="*/ 99 h 278"/>
              <a:gd name="T2" fmla="*/ 99 w 197"/>
              <a:gd name="T3" fmla="*/ 0 h 278"/>
              <a:gd name="T4" fmla="*/ 0 w 197"/>
              <a:gd name="T5" fmla="*/ 99 h 278"/>
              <a:gd name="T6" fmla="*/ 4 w 197"/>
              <a:gd name="T7" fmla="*/ 125 h 278"/>
              <a:gd name="T8" fmla="*/ 4 w 197"/>
              <a:gd name="T9" fmla="*/ 125 h 278"/>
              <a:gd name="T10" fmla="*/ 98 w 197"/>
              <a:gd name="T11" fmla="*/ 278 h 278"/>
              <a:gd name="T12" fmla="*/ 193 w 197"/>
              <a:gd name="T13" fmla="*/ 126 h 278"/>
              <a:gd name="T14" fmla="*/ 193 w 197"/>
              <a:gd name="T15" fmla="*/ 126 h 278"/>
              <a:gd name="T16" fmla="*/ 197 w 197"/>
              <a:gd name="T17" fmla="*/ 99 h 278"/>
              <a:gd name="T18" fmla="*/ 99 w 197"/>
              <a:gd name="T19" fmla="*/ 60 h 278"/>
              <a:gd name="T20" fmla="*/ 138 w 197"/>
              <a:gd name="T21" fmla="*/ 99 h 278"/>
              <a:gd name="T22" fmla="*/ 99 w 197"/>
              <a:gd name="T23" fmla="*/ 138 h 278"/>
              <a:gd name="T24" fmla="*/ 60 w 197"/>
              <a:gd name="T25" fmla="*/ 99 h 278"/>
              <a:gd name="T26" fmla="*/ 99 w 197"/>
              <a:gd name="T27" fmla="*/ 60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97" h="278">
                <a:moveTo>
                  <a:pt x="197" y="99"/>
                </a:moveTo>
                <a:cubicBezTo>
                  <a:pt x="197" y="44"/>
                  <a:pt x="153" y="0"/>
                  <a:pt x="99" y="0"/>
                </a:cubicBezTo>
                <a:cubicBezTo>
                  <a:pt x="44" y="0"/>
                  <a:pt x="0" y="44"/>
                  <a:pt x="0" y="99"/>
                </a:cubicBezTo>
                <a:cubicBezTo>
                  <a:pt x="0" y="108"/>
                  <a:pt x="2" y="117"/>
                  <a:pt x="4" y="125"/>
                </a:cubicBezTo>
                <a:cubicBezTo>
                  <a:pt x="4" y="125"/>
                  <a:pt x="4" y="125"/>
                  <a:pt x="4" y="125"/>
                </a:cubicBezTo>
                <a:cubicBezTo>
                  <a:pt x="4" y="125"/>
                  <a:pt x="13" y="185"/>
                  <a:pt x="98" y="278"/>
                </a:cubicBezTo>
                <a:cubicBezTo>
                  <a:pt x="177" y="197"/>
                  <a:pt x="193" y="126"/>
                  <a:pt x="193" y="126"/>
                </a:cubicBezTo>
                <a:cubicBezTo>
                  <a:pt x="193" y="126"/>
                  <a:pt x="193" y="126"/>
                  <a:pt x="193" y="126"/>
                </a:cubicBezTo>
                <a:cubicBezTo>
                  <a:pt x="196" y="117"/>
                  <a:pt x="197" y="108"/>
                  <a:pt x="197" y="99"/>
                </a:cubicBezTo>
                <a:close/>
                <a:moveTo>
                  <a:pt x="99" y="60"/>
                </a:moveTo>
                <a:cubicBezTo>
                  <a:pt x="120" y="60"/>
                  <a:pt x="138" y="77"/>
                  <a:pt x="138" y="99"/>
                </a:cubicBezTo>
                <a:cubicBezTo>
                  <a:pt x="138" y="120"/>
                  <a:pt x="120" y="138"/>
                  <a:pt x="99" y="138"/>
                </a:cubicBezTo>
                <a:cubicBezTo>
                  <a:pt x="77" y="138"/>
                  <a:pt x="60" y="120"/>
                  <a:pt x="60" y="99"/>
                </a:cubicBezTo>
                <a:cubicBezTo>
                  <a:pt x="60" y="77"/>
                  <a:pt x="77" y="60"/>
                  <a:pt x="99" y="6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17"/>
          <p:cNvSpPr>
            <a:spLocks/>
          </p:cNvSpPr>
          <p:nvPr/>
        </p:nvSpPr>
        <p:spPr bwMode="auto">
          <a:xfrm>
            <a:off x="6765393" y="2892015"/>
            <a:ext cx="1415294" cy="2293604"/>
          </a:xfrm>
          <a:custGeom>
            <a:avLst/>
            <a:gdLst>
              <a:gd name="T0" fmla="*/ 733 w 733"/>
              <a:gd name="T1" fmla="*/ 248 h 1189"/>
              <a:gd name="T2" fmla="*/ 703 w 733"/>
              <a:gd name="T3" fmla="*/ 0 h 1189"/>
              <a:gd name="T4" fmla="*/ 350 w 733"/>
              <a:gd name="T5" fmla="*/ 105 h 1189"/>
              <a:gd name="T6" fmla="*/ 366 w 733"/>
              <a:gd name="T7" fmla="*/ 248 h 1189"/>
              <a:gd name="T8" fmla="*/ 0 w 733"/>
              <a:gd name="T9" fmla="*/ 844 h 1189"/>
              <a:gd name="T10" fmla="*/ 130 w 733"/>
              <a:gd name="T11" fmla="*/ 1189 h 1189"/>
              <a:gd name="T12" fmla="*/ 733 w 733"/>
              <a:gd name="T13" fmla="*/ 248 h 1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33" h="1189">
                <a:moveTo>
                  <a:pt x="733" y="248"/>
                </a:moveTo>
                <a:cubicBezTo>
                  <a:pt x="733" y="163"/>
                  <a:pt x="722" y="80"/>
                  <a:pt x="703" y="0"/>
                </a:cubicBezTo>
                <a:cubicBezTo>
                  <a:pt x="350" y="105"/>
                  <a:pt x="350" y="105"/>
                  <a:pt x="350" y="105"/>
                </a:cubicBezTo>
                <a:cubicBezTo>
                  <a:pt x="360" y="151"/>
                  <a:pt x="366" y="199"/>
                  <a:pt x="366" y="248"/>
                </a:cubicBezTo>
                <a:cubicBezTo>
                  <a:pt x="366" y="508"/>
                  <a:pt x="217" y="734"/>
                  <a:pt x="0" y="844"/>
                </a:cubicBezTo>
                <a:cubicBezTo>
                  <a:pt x="130" y="1189"/>
                  <a:pt x="130" y="1189"/>
                  <a:pt x="130" y="1189"/>
                </a:cubicBezTo>
                <a:cubicBezTo>
                  <a:pt x="486" y="1025"/>
                  <a:pt x="733" y="666"/>
                  <a:pt x="733" y="24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18"/>
          <p:cNvSpPr>
            <a:spLocks noChangeArrowheads="1"/>
          </p:cNvSpPr>
          <p:nvPr/>
        </p:nvSpPr>
        <p:spPr bwMode="auto">
          <a:xfrm>
            <a:off x="7440673" y="3729129"/>
            <a:ext cx="859181" cy="85624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 19"/>
          <p:cNvSpPr>
            <a:spLocks noEditPoints="1"/>
          </p:cNvSpPr>
          <p:nvPr/>
        </p:nvSpPr>
        <p:spPr bwMode="auto">
          <a:xfrm>
            <a:off x="7633401" y="3927741"/>
            <a:ext cx="479611" cy="463429"/>
          </a:xfrm>
          <a:custGeom>
            <a:avLst/>
            <a:gdLst>
              <a:gd name="T0" fmla="*/ 241 w 248"/>
              <a:gd name="T1" fmla="*/ 206 h 240"/>
              <a:gd name="T2" fmla="*/ 171 w 248"/>
              <a:gd name="T3" fmla="*/ 139 h 240"/>
              <a:gd name="T4" fmla="*/ 167 w 248"/>
              <a:gd name="T5" fmla="*/ 136 h 240"/>
              <a:gd name="T6" fmla="*/ 179 w 248"/>
              <a:gd name="T7" fmla="*/ 90 h 240"/>
              <a:gd name="T8" fmla="*/ 90 w 248"/>
              <a:gd name="T9" fmla="*/ 0 h 240"/>
              <a:gd name="T10" fmla="*/ 0 w 248"/>
              <a:gd name="T11" fmla="*/ 90 h 240"/>
              <a:gd name="T12" fmla="*/ 90 w 248"/>
              <a:gd name="T13" fmla="*/ 180 h 240"/>
              <a:gd name="T14" fmla="*/ 140 w 248"/>
              <a:gd name="T15" fmla="*/ 164 h 240"/>
              <a:gd name="T16" fmla="*/ 141 w 248"/>
              <a:gd name="T17" fmla="*/ 165 h 240"/>
              <a:gd name="T18" fmla="*/ 211 w 248"/>
              <a:gd name="T19" fmla="*/ 231 h 240"/>
              <a:gd name="T20" fmla="*/ 239 w 248"/>
              <a:gd name="T21" fmla="*/ 233 h 240"/>
              <a:gd name="T22" fmla="*/ 241 w 248"/>
              <a:gd name="T23" fmla="*/ 206 h 240"/>
              <a:gd name="T24" fmla="*/ 90 w 248"/>
              <a:gd name="T25" fmla="*/ 148 h 240"/>
              <a:gd name="T26" fmla="*/ 32 w 248"/>
              <a:gd name="T27" fmla="*/ 90 h 240"/>
              <a:gd name="T28" fmla="*/ 90 w 248"/>
              <a:gd name="T29" fmla="*/ 32 h 240"/>
              <a:gd name="T30" fmla="*/ 147 w 248"/>
              <a:gd name="T31" fmla="*/ 90 h 240"/>
              <a:gd name="T32" fmla="*/ 90 w 248"/>
              <a:gd name="T33" fmla="*/ 148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48" h="240">
                <a:moveTo>
                  <a:pt x="241" y="206"/>
                </a:moveTo>
                <a:cubicBezTo>
                  <a:pt x="171" y="139"/>
                  <a:pt x="171" y="139"/>
                  <a:pt x="171" y="139"/>
                </a:cubicBezTo>
                <a:cubicBezTo>
                  <a:pt x="170" y="138"/>
                  <a:pt x="168" y="137"/>
                  <a:pt x="167" y="136"/>
                </a:cubicBezTo>
                <a:cubicBezTo>
                  <a:pt x="175" y="122"/>
                  <a:pt x="179" y="107"/>
                  <a:pt x="179" y="90"/>
                </a:cubicBezTo>
                <a:cubicBezTo>
                  <a:pt x="179" y="40"/>
                  <a:pt x="139" y="0"/>
                  <a:pt x="90" y="0"/>
                </a:cubicBezTo>
                <a:cubicBezTo>
                  <a:pt x="40" y="0"/>
                  <a:pt x="0" y="40"/>
                  <a:pt x="0" y="90"/>
                </a:cubicBezTo>
                <a:cubicBezTo>
                  <a:pt x="0" y="139"/>
                  <a:pt x="40" y="180"/>
                  <a:pt x="90" y="180"/>
                </a:cubicBezTo>
                <a:cubicBezTo>
                  <a:pt x="108" y="180"/>
                  <a:pt x="126" y="174"/>
                  <a:pt x="140" y="164"/>
                </a:cubicBezTo>
                <a:cubicBezTo>
                  <a:pt x="141" y="164"/>
                  <a:pt x="141" y="164"/>
                  <a:pt x="141" y="165"/>
                </a:cubicBezTo>
                <a:cubicBezTo>
                  <a:pt x="211" y="231"/>
                  <a:pt x="211" y="231"/>
                  <a:pt x="211" y="231"/>
                </a:cubicBezTo>
                <a:cubicBezTo>
                  <a:pt x="218" y="239"/>
                  <a:pt x="230" y="240"/>
                  <a:pt x="239" y="233"/>
                </a:cubicBezTo>
                <a:cubicBezTo>
                  <a:pt x="247" y="226"/>
                  <a:pt x="248" y="214"/>
                  <a:pt x="241" y="206"/>
                </a:cubicBezTo>
                <a:close/>
                <a:moveTo>
                  <a:pt x="90" y="148"/>
                </a:moveTo>
                <a:cubicBezTo>
                  <a:pt x="58" y="148"/>
                  <a:pt x="32" y="122"/>
                  <a:pt x="32" y="90"/>
                </a:cubicBezTo>
                <a:cubicBezTo>
                  <a:pt x="32" y="58"/>
                  <a:pt x="58" y="32"/>
                  <a:pt x="90" y="32"/>
                </a:cubicBezTo>
                <a:cubicBezTo>
                  <a:pt x="121" y="32"/>
                  <a:pt x="147" y="58"/>
                  <a:pt x="147" y="90"/>
                </a:cubicBezTo>
                <a:cubicBezTo>
                  <a:pt x="147" y="122"/>
                  <a:pt x="121" y="148"/>
                  <a:pt x="90" y="1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20"/>
          <p:cNvSpPr>
            <a:spLocks/>
          </p:cNvSpPr>
          <p:nvPr/>
        </p:nvSpPr>
        <p:spPr bwMode="auto">
          <a:xfrm>
            <a:off x="4183438" y="2263811"/>
            <a:ext cx="1028369" cy="2431897"/>
          </a:xfrm>
          <a:custGeom>
            <a:avLst/>
            <a:gdLst>
              <a:gd name="T0" fmla="*/ 0 w 533"/>
              <a:gd name="T1" fmla="*/ 574 h 1261"/>
              <a:gd name="T2" fmla="*/ 260 w 533"/>
              <a:gd name="T3" fmla="*/ 1261 h 1261"/>
              <a:gd name="T4" fmla="*/ 533 w 533"/>
              <a:gd name="T5" fmla="*/ 1015 h 1261"/>
              <a:gd name="T6" fmla="*/ 366 w 533"/>
              <a:gd name="T7" fmla="*/ 574 h 1261"/>
              <a:gd name="T8" fmla="*/ 474 w 533"/>
              <a:gd name="T9" fmla="*/ 210 h 1261"/>
              <a:gd name="T10" fmla="*/ 174 w 533"/>
              <a:gd name="T11" fmla="*/ 0 h 1261"/>
              <a:gd name="T12" fmla="*/ 0 w 533"/>
              <a:gd name="T13" fmla="*/ 574 h 1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33" h="1261">
                <a:moveTo>
                  <a:pt x="0" y="574"/>
                </a:moveTo>
                <a:cubicBezTo>
                  <a:pt x="0" y="838"/>
                  <a:pt x="98" y="1079"/>
                  <a:pt x="260" y="1261"/>
                </a:cubicBezTo>
                <a:cubicBezTo>
                  <a:pt x="533" y="1015"/>
                  <a:pt x="533" y="1015"/>
                  <a:pt x="533" y="1015"/>
                </a:cubicBezTo>
                <a:cubicBezTo>
                  <a:pt x="429" y="898"/>
                  <a:pt x="366" y="743"/>
                  <a:pt x="366" y="574"/>
                </a:cubicBezTo>
                <a:cubicBezTo>
                  <a:pt x="366" y="440"/>
                  <a:pt x="406" y="315"/>
                  <a:pt x="474" y="210"/>
                </a:cubicBezTo>
                <a:cubicBezTo>
                  <a:pt x="174" y="0"/>
                  <a:pt x="174" y="0"/>
                  <a:pt x="174" y="0"/>
                </a:cubicBezTo>
                <a:cubicBezTo>
                  <a:pt x="64" y="164"/>
                  <a:pt x="0" y="362"/>
                  <a:pt x="0" y="5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1"/>
          <p:cNvSpPr>
            <a:spLocks noChangeArrowheads="1"/>
          </p:cNvSpPr>
          <p:nvPr/>
        </p:nvSpPr>
        <p:spPr bwMode="auto">
          <a:xfrm>
            <a:off x="3892140" y="3024423"/>
            <a:ext cx="856238" cy="85771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 22"/>
          <p:cNvSpPr>
            <a:spLocks noEditPoints="1"/>
          </p:cNvSpPr>
          <p:nvPr/>
        </p:nvSpPr>
        <p:spPr bwMode="auto">
          <a:xfrm>
            <a:off x="4068684" y="3264229"/>
            <a:ext cx="500208" cy="376628"/>
          </a:xfrm>
          <a:custGeom>
            <a:avLst/>
            <a:gdLst>
              <a:gd name="T0" fmla="*/ 259 w 259"/>
              <a:gd name="T1" fmla="*/ 162 h 195"/>
              <a:gd name="T2" fmla="*/ 255 w 259"/>
              <a:gd name="T3" fmla="*/ 178 h 195"/>
              <a:gd name="T4" fmla="*/ 173 w 259"/>
              <a:gd name="T5" fmla="*/ 86 h 195"/>
              <a:gd name="T6" fmla="*/ 254 w 259"/>
              <a:gd name="T7" fmla="*/ 15 h 195"/>
              <a:gd name="T8" fmla="*/ 259 w 259"/>
              <a:gd name="T9" fmla="*/ 33 h 195"/>
              <a:gd name="T10" fmla="*/ 259 w 259"/>
              <a:gd name="T11" fmla="*/ 162 h 195"/>
              <a:gd name="T12" fmla="*/ 130 w 259"/>
              <a:gd name="T13" fmla="*/ 103 h 195"/>
              <a:gd name="T14" fmla="*/ 242 w 259"/>
              <a:gd name="T15" fmla="*/ 4 h 195"/>
              <a:gd name="T16" fmla="*/ 227 w 259"/>
              <a:gd name="T17" fmla="*/ 0 h 195"/>
              <a:gd name="T18" fmla="*/ 33 w 259"/>
              <a:gd name="T19" fmla="*/ 0 h 195"/>
              <a:gd name="T20" fmla="*/ 17 w 259"/>
              <a:gd name="T21" fmla="*/ 4 h 195"/>
              <a:gd name="T22" fmla="*/ 130 w 259"/>
              <a:gd name="T23" fmla="*/ 103 h 195"/>
              <a:gd name="T24" fmla="*/ 161 w 259"/>
              <a:gd name="T25" fmla="*/ 97 h 195"/>
              <a:gd name="T26" fmla="*/ 135 w 259"/>
              <a:gd name="T27" fmla="*/ 120 h 195"/>
              <a:gd name="T28" fmla="*/ 130 w 259"/>
              <a:gd name="T29" fmla="*/ 122 h 195"/>
              <a:gd name="T30" fmla="*/ 124 w 259"/>
              <a:gd name="T31" fmla="*/ 120 h 195"/>
              <a:gd name="T32" fmla="*/ 98 w 259"/>
              <a:gd name="T33" fmla="*/ 97 h 195"/>
              <a:gd name="T34" fmla="*/ 16 w 259"/>
              <a:gd name="T35" fmla="*/ 190 h 195"/>
              <a:gd name="T36" fmla="*/ 33 w 259"/>
              <a:gd name="T37" fmla="*/ 195 h 195"/>
              <a:gd name="T38" fmla="*/ 227 w 259"/>
              <a:gd name="T39" fmla="*/ 195 h 195"/>
              <a:gd name="T40" fmla="*/ 244 w 259"/>
              <a:gd name="T41" fmla="*/ 190 h 195"/>
              <a:gd name="T42" fmla="*/ 161 w 259"/>
              <a:gd name="T43" fmla="*/ 97 h 195"/>
              <a:gd name="T44" fmla="*/ 5 w 259"/>
              <a:gd name="T45" fmla="*/ 15 h 195"/>
              <a:gd name="T46" fmla="*/ 0 w 259"/>
              <a:gd name="T47" fmla="*/ 33 h 195"/>
              <a:gd name="T48" fmla="*/ 0 w 259"/>
              <a:gd name="T49" fmla="*/ 162 h 195"/>
              <a:gd name="T50" fmla="*/ 4 w 259"/>
              <a:gd name="T51" fmla="*/ 178 h 195"/>
              <a:gd name="T52" fmla="*/ 86 w 259"/>
              <a:gd name="T53" fmla="*/ 86 h 195"/>
              <a:gd name="T54" fmla="*/ 5 w 259"/>
              <a:gd name="T55" fmla="*/ 15 h 195"/>
              <a:gd name="T56" fmla="*/ 5 w 259"/>
              <a:gd name="T57" fmla="*/ 15 h 195"/>
              <a:gd name="T58" fmla="*/ 5 w 259"/>
              <a:gd name="T59" fmla="*/ 15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59" h="195">
                <a:moveTo>
                  <a:pt x="259" y="162"/>
                </a:moveTo>
                <a:cubicBezTo>
                  <a:pt x="259" y="168"/>
                  <a:pt x="258" y="173"/>
                  <a:pt x="255" y="178"/>
                </a:cubicBezTo>
                <a:cubicBezTo>
                  <a:pt x="173" y="86"/>
                  <a:pt x="173" y="86"/>
                  <a:pt x="173" y="86"/>
                </a:cubicBezTo>
                <a:cubicBezTo>
                  <a:pt x="254" y="15"/>
                  <a:pt x="254" y="15"/>
                  <a:pt x="254" y="15"/>
                </a:cubicBezTo>
                <a:cubicBezTo>
                  <a:pt x="257" y="20"/>
                  <a:pt x="259" y="26"/>
                  <a:pt x="259" y="33"/>
                </a:cubicBezTo>
                <a:lnTo>
                  <a:pt x="259" y="162"/>
                </a:lnTo>
                <a:close/>
                <a:moveTo>
                  <a:pt x="130" y="103"/>
                </a:moveTo>
                <a:cubicBezTo>
                  <a:pt x="242" y="4"/>
                  <a:pt x="242" y="4"/>
                  <a:pt x="242" y="4"/>
                </a:cubicBezTo>
                <a:cubicBezTo>
                  <a:pt x="238" y="2"/>
                  <a:pt x="233" y="0"/>
                  <a:pt x="227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27" y="0"/>
                  <a:pt x="22" y="2"/>
                  <a:pt x="17" y="4"/>
                </a:cubicBezTo>
                <a:lnTo>
                  <a:pt x="130" y="103"/>
                </a:lnTo>
                <a:close/>
                <a:moveTo>
                  <a:pt x="161" y="97"/>
                </a:moveTo>
                <a:cubicBezTo>
                  <a:pt x="135" y="120"/>
                  <a:pt x="135" y="120"/>
                  <a:pt x="135" y="120"/>
                </a:cubicBezTo>
                <a:cubicBezTo>
                  <a:pt x="134" y="121"/>
                  <a:pt x="132" y="122"/>
                  <a:pt x="130" y="122"/>
                </a:cubicBezTo>
                <a:cubicBezTo>
                  <a:pt x="128" y="122"/>
                  <a:pt x="126" y="121"/>
                  <a:pt x="124" y="120"/>
                </a:cubicBezTo>
                <a:cubicBezTo>
                  <a:pt x="98" y="97"/>
                  <a:pt x="98" y="97"/>
                  <a:pt x="98" y="97"/>
                </a:cubicBezTo>
                <a:cubicBezTo>
                  <a:pt x="16" y="190"/>
                  <a:pt x="16" y="190"/>
                  <a:pt x="16" y="190"/>
                </a:cubicBezTo>
                <a:cubicBezTo>
                  <a:pt x="20" y="193"/>
                  <a:pt x="26" y="195"/>
                  <a:pt x="33" y="195"/>
                </a:cubicBezTo>
                <a:cubicBezTo>
                  <a:pt x="227" y="195"/>
                  <a:pt x="227" y="195"/>
                  <a:pt x="227" y="195"/>
                </a:cubicBezTo>
                <a:cubicBezTo>
                  <a:pt x="233" y="195"/>
                  <a:pt x="239" y="193"/>
                  <a:pt x="244" y="190"/>
                </a:cubicBezTo>
                <a:lnTo>
                  <a:pt x="161" y="97"/>
                </a:lnTo>
                <a:close/>
                <a:moveTo>
                  <a:pt x="5" y="15"/>
                </a:moveTo>
                <a:cubicBezTo>
                  <a:pt x="2" y="20"/>
                  <a:pt x="0" y="26"/>
                  <a:pt x="0" y="33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68"/>
                  <a:pt x="2" y="173"/>
                  <a:pt x="4" y="178"/>
                </a:cubicBezTo>
                <a:cubicBezTo>
                  <a:pt x="86" y="86"/>
                  <a:pt x="86" y="86"/>
                  <a:pt x="86" y="86"/>
                </a:cubicBezTo>
                <a:lnTo>
                  <a:pt x="5" y="15"/>
                </a:lnTo>
                <a:close/>
                <a:moveTo>
                  <a:pt x="5" y="15"/>
                </a:moveTo>
                <a:cubicBezTo>
                  <a:pt x="5" y="15"/>
                  <a:pt x="5" y="15"/>
                  <a:pt x="5" y="15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230677" y="2895309"/>
            <a:ext cx="1916011" cy="95410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D452C9B-4408-46C4-80D9-B522C4FAE292}"/>
              </a:ext>
            </a:extLst>
          </p:cNvPr>
          <p:cNvGrpSpPr/>
          <p:nvPr/>
        </p:nvGrpSpPr>
        <p:grpSpPr>
          <a:xfrm rot="7361578" flipV="1">
            <a:off x="4148035" y="921860"/>
            <a:ext cx="301286" cy="1053324"/>
            <a:chOff x="-1143000" y="-560388"/>
            <a:chExt cx="406401" cy="1420813"/>
          </a:xfrm>
          <a:solidFill>
            <a:schemeClr val="accent6"/>
          </a:solidFill>
        </p:grpSpPr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582C6B8-31D5-4B98-9234-B8BB272D7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F2EF9636-7491-487F-A194-413F526CE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D760327-B94B-4B11-BFDA-E5C9FA9E9F30}"/>
              </a:ext>
            </a:extLst>
          </p:cNvPr>
          <p:cNvGrpSpPr/>
          <p:nvPr/>
        </p:nvGrpSpPr>
        <p:grpSpPr>
          <a:xfrm rot="14238422" flipH="1" flipV="1">
            <a:off x="8081535" y="1082387"/>
            <a:ext cx="301286" cy="1053324"/>
            <a:chOff x="-1143000" y="-560388"/>
            <a:chExt cx="406401" cy="1420813"/>
          </a:xfrm>
          <a:solidFill>
            <a:schemeClr val="accent2"/>
          </a:solidFill>
        </p:grpSpPr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5CC67E6A-7745-43E7-9794-7388F6D98D2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21DA12A0-294E-479D-BEEC-BFB1140D8E2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88E9339-631A-4473-AE98-604783BEB10D}"/>
              </a:ext>
            </a:extLst>
          </p:cNvPr>
          <p:cNvGrpSpPr/>
          <p:nvPr/>
        </p:nvGrpSpPr>
        <p:grpSpPr>
          <a:xfrm rot="7361578" flipH="1">
            <a:off x="8161235" y="4576121"/>
            <a:ext cx="301286" cy="1053324"/>
            <a:chOff x="-1143000" y="-560388"/>
            <a:chExt cx="406401" cy="1420813"/>
          </a:xfrm>
          <a:solidFill>
            <a:schemeClr val="accent3"/>
          </a:solidFill>
        </p:grpSpPr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B68E4776-598D-4040-801C-B332C2B51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21">
              <a:extLst>
                <a:ext uri="{FF2B5EF4-FFF2-40B4-BE49-F238E27FC236}">
                  <a16:creationId xmlns:a16="http://schemas.microsoft.com/office/drawing/2014/main" id="{4C6CA9D8-BFFD-45CF-A645-E8AE4E62F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7192D05-91D4-473F-B553-3BBDB30DDF90}"/>
              </a:ext>
            </a:extLst>
          </p:cNvPr>
          <p:cNvGrpSpPr/>
          <p:nvPr/>
        </p:nvGrpSpPr>
        <p:grpSpPr>
          <a:xfrm rot="14238422">
            <a:off x="4536570" y="5003217"/>
            <a:ext cx="301286" cy="1053324"/>
            <a:chOff x="-1143000" y="-560388"/>
            <a:chExt cx="406401" cy="1420813"/>
          </a:xfrm>
          <a:solidFill>
            <a:schemeClr val="accent4"/>
          </a:solidFill>
        </p:grpSpPr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DCAC491B-EE65-463F-BA23-497B00663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D257E879-8A69-4CE0-9E1B-CA4956F60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5" name="Freeform 64">
            <a:extLst>
              <a:ext uri="{FF2B5EF4-FFF2-40B4-BE49-F238E27FC236}">
                <a16:creationId xmlns:a16="http://schemas.microsoft.com/office/drawing/2014/main" id="{C6F2BD15-2F34-4325-8649-EAC151AF6A40}"/>
              </a:ext>
            </a:extLst>
          </p:cNvPr>
          <p:cNvSpPr>
            <a:spLocks noEditPoints="1"/>
          </p:cNvSpPr>
          <p:nvPr/>
        </p:nvSpPr>
        <p:spPr bwMode="auto">
          <a:xfrm rot="17100000">
            <a:off x="3436896" y="3655507"/>
            <a:ext cx="270666" cy="946274"/>
          </a:xfrm>
          <a:custGeom>
            <a:avLst/>
            <a:gdLst>
              <a:gd name="T0" fmla="*/ 87 w 189"/>
              <a:gd name="T1" fmla="*/ 32 h 662"/>
              <a:gd name="T2" fmla="*/ 63 w 189"/>
              <a:gd name="T3" fmla="*/ 70 h 662"/>
              <a:gd name="T4" fmla="*/ 36 w 189"/>
              <a:gd name="T5" fmla="*/ 162 h 662"/>
              <a:gd name="T6" fmla="*/ 28 w 189"/>
              <a:gd name="T7" fmla="*/ 363 h 662"/>
              <a:gd name="T8" fmla="*/ 30 w 189"/>
              <a:gd name="T9" fmla="*/ 382 h 662"/>
              <a:gd name="T10" fmla="*/ 39 w 189"/>
              <a:gd name="T11" fmla="*/ 430 h 662"/>
              <a:gd name="T12" fmla="*/ 57 w 189"/>
              <a:gd name="T13" fmla="*/ 488 h 662"/>
              <a:gd name="T14" fmla="*/ 81 w 189"/>
              <a:gd name="T15" fmla="*/ 540 h 662"/>
              <a:gd name="T16" fmla="*/ 131 w 189"/>
              <a:gd name="T17" fmla="*/ 617 h 662"/>
              <a:gd name="T18" fmla="*/ 158 w 189"/>
              <a:gd name="T19" fmla="*/ 641 h 662"/>
              <a:gd name="T20" fmla="*/ 189 w 189"/>
              <a:gd name="T21" fmla="*/ 662 h 662"/>
              <a:gd name="T22" fmla="*/ 170 w 189"/>
              <a:gd name="T23" fmla="*/ 631 h 662"/>
              <a:gd name="T24" fmla="*/ 151 w 189"/>
              <a:gd name="T25" fmla="*/ 601 h 662"/>
              <a:gd name="T26" fmla="*/ 105 w 189"/>
              <a:gd name="T27" fmla="*/ 528 h 662"/>
              <a:gd name="T28" fmla="*/ 60 w 189"/>
              <a:gd name="T29" fmla="*/ 399 h 662"/>
              <a:gd name="T30" fmla="*/ 55 w 189"/>
              <a:gd name="T31" fmla="*/ 365 h 662"/>
              <a:gd name="T32" fmla="*/ 50 w 189"/>
              <a:gd name="T33" fmla="*/ 285 h 662"/>
              <a:gd name="T34" fmla="*/ 71 w 189"/>
              <a:gd name="T35" fmla="*/ 126 h 662"/>
              <a:gd name="T36" fmla="*/ 88 w 189"/>
              <a:gd name="T37" fmla="*/ 32 h 662"/>
              <a:gd name="T38" fmla="*/ 104 w 189"/>
              <a:gd name="T39" fmla="*/ 98 h 662"/>
              <a:gd name="T40" fmla="*/ 130 w 189"/>
              <a:gd name="T41" fmla="*/ 93 h 662"/>
              <a:gd name="T42" fmla="*/ 115 w 189"/>
              <a:gd name="T43" fmla="*/ 27 h 662"/>
              <a:gd name="T44" fmla="*/ 112 w 189"/>
              <a:gd name="T45" fmla="*/ 18 h 662"/>
              <a:gd name="T46" fmla="*/ 107 w 189"/>
              <a:gd name="T47" fmla="*/ 8 h 662"/>
              <a:gd name="T48" fmla="*/ 100 w 189"/>
              <a:gd name="T49" fmla="*/ 2 h 662"/>
              <a:gd name="T50" fmla="*/ 99 w 189"/>
              <a:gd name="T51" fmla="*/ 1 h 662"/>
              <a:gd name="T52" fmla="*/ 99 w 189"/>
              <a:gd name="T53" fmla="*/ 2 h 662"/>
              <a:gd name="T54" fmla="*/ 99 w 189"/>
              <a:gd name="T55" fmla="*/ 2 h 662"/>
              <a:gd name="T56" fmla="*/ 95 w 189"/>
              <a:gd name="T57" fmla="*/ 0 h 662"/>
              <a:gd name="T58" fmla="*/ 88 w 189"/>
              <a:gd name="T59" fmla="*/ 1 h 662"/>
              <a:gd name="T60" fmla="*/ 77 w 189"/>
              <a:gd name="T61" fmla="*/ 6 h 662"/>
              <a:gd name="T62" fmla="*/ 48 w 189"/>
              <a:gd name="T63" fmla="*/ 30 h 662"/>
              <a:gd name="T64" fmla="*/ 0 w 189"/>
              <a:gd name="T65" fmla="*/ 103 h 662"/>
              <a:gd name="T66" fmla="*/ 67 w 189"/>
              <a:gd name="T67" fmla="*/ 49 h 662"/>
              <a:gd name="T68" fmla="*/ 88 w 189"/>
              <a:gd name="T69" fmla="*/ 30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9" h="662">
                <a:moveTo>
                  <a:pt x="67" y="49"/>
                </a:moveTo>
                <a:cubicBezTo>
                  <a:pt x="74" y="42"/>
                  <a:pt x="82" y="36"/>
                  <a:pt x="87" y="32"/>
                </a:cubicBezTo>
                <a:cubicBezTo>
                  <a:pt x="87" y="31"/>
                  <a:pt x="87" y="31"/>
                  <a:pt x="87" y="31"/>
                </a:cubicBezTo>
                <a:cubicBezTo>
                  <a:pt x="77" y="45"/>
                  <a:pt x="70" y="57"/>
                  <a:pt x="63" y="70"/>
                </a:cubicBezTo>
                <a:cubicBezTo>
                  <a:pt x="56" y="84"/>
                  <a:pt x="50" y="100"/>
                  <a:pt x="45" y="120"/>
                </a:cubicBezTo>
                <a:cubicBezTo>
                  <a:pt x="44" y="127"/>
                  <a:pt x="41" y="138"/>
                  <a:pt x="36" y="162"/>
                </a:cubicBezTo>
                <a:cubicBezTo>
                  <a:pt x="30" y="191"/>
                  <a:pt x="24" y="241"/>
                  <a:pt x="23" y="284"/>
                </a:cubicBezTo>
                <a:cubicBezTo>
                  <a:pt x="23" y="328"/>
                  <a:pt x="28" y="363"/>
                  <a:pt x="28" y="363"/>
                </a:cubicBezTo>
                <a:cubicBezTo>
                  <a:pt x="28" y="363"/>
                  <a:pt x="28" y="365"/>
                  <a:pt x="28" y="368"/>
                </a:cubicBezTo>
                <a:cubicBezTo>
                  <a:pt x="29" y="372"/>
                  <a:pt x="29" y="376"/>
                  <a:pt x="30" y="382"/>
                </a:cubicBezTo>
                <a:cubicBezTo>
                  <a:pt x="31" y="389"/>
                  <a:pt x="32" y="396"/>
                  <a:pt x="34" y="404"/>
                </a:cubicBezTo>
                <a:cubicBezTo>
                  <a:pt x="35" y="412"/>
                  <a:pt x="37" y="421"/>
                  <a:pt x="39" y="430"/>
                </a:cubicBezTo>
                <a:cubicBezTo>
                  <a:pt x="42" y="439"/>
                  <a:pt x="45" y="449"/>
                  <a:pt x="47" y="459"/>
                </a:cubicBezTo>
                <a:cubicBezTo>
                  <a:pt x="51" y="468"/>
                  <a:pt x="54" y="478"/>
                  <a:pt x="57" y="488"/>
                </a:cubicBezTo>
                <a:cubicBezTo>
                  <a:pt x="61" y="498"/>
                  <a:pt x="65" y="507"/>
                  <a:pt x="69" y="516"/>
                </a:cubicBezTo>
                <a:cubicBezTo>
                  <a:pt x="73" y="525"/>
                  <a:pt x="77" y="533"/>
                  <a:pt x="81" y="540"/>
                </a:cubicBezTo>
                <a:cubicBezTo>
                  <a:pt x="96" y="569"/>
                  <a:pt x="108" y="585"/>
                  <a:pt x="113" y="594"/>
                </a:cubicBezTo>
                <a:cubicBezTo>
                  <a:pt x="120" y="603"/>
                  <a:pt x="126" y="610"/>
                  <a:pt x="131" y="617"/>
                </a:cubicBezTo>
                <a:cubicBezTo>
                  <a:pt x="137" y="623"/>
                  <a:pt x="143" y="629"/>
                  <a:pt x="149" y="634"/>
                </a:cubicBezTo>
                <a:cubicBezTo>
                  <a:pt x="152" y="636"/>
                  <a:pt x="155" y="639"/>
                  <a:pt x="158" y="641"/>
                </a:cubicBezTo>
                <a:cubicBezTo>
                  <a:pt x="161" y="644"/>
                  <a:pt x="165" y="646"/>
                  <a:pt x="168" y="648"/>
                </a:cubicBezTo>
                <a:cubicBezTo>
                  <a:pt x="174" y="653"/>
                  <a:pt x="181" y="657"/>
                  <a:pt x="189" y="662"/>
                </a:cubicBezTo>
                <a:cubicBezTo>
                  <a:pt x="184" y="654"/>
                  <a:pt x="180" y="647"/>
                  <a:pt x="176" y="640"/>
                </a:cubicBezTo>
                <a:cubicBezTo>
                  <a:pt x="174" y="637"/>
                  <a:pt x="172" y="634"/>
                  <a:pt x="170" y="631"/>
                </a:cubicBezTo>
                <a:cubicBezTo>
                  <a:pt x="168" y="627"/>
                  <a:pt x="166" y="624"/>
                  <a:pt x="164" y="621"/>
                </a:cubicBezTo>
                <a:cubicBezTo>
                  <a:pt x="160" y="614"/>
                  <a:pt x="155" y="608"/>
                  <a:pt x="151" y="601"/>
                </a:cubicBezTo>
                <a:cubicBezTo>
                  <a:pt x="146" y="594"/>
                  <a:pt x="141" y="587"/>
                  <a:pt x="135" y="579"/>
                </a:cubicBezTo>
                <a:cubicBezTo>
                  <a:pt x="130" y="570"/>
                  <a:pt x="119" y="555"/>
                  <a:pt x="105" y="528"/>
                </a:cubicBezTo>
                <a:cubicBezTo>
                  <a:pt x="90" y="500"/>
                  <a:pt x="74" y="459"/>
                  <a:pt x="66" y="423"/>
                </a:cubicBezTo>
                <a:cubicBezTo>
                  <a:pt x="64" y="415"/>
                  <a:pt x="62" y="406"/>
                  <a:pt x="60" y="399"/>
                </a:cubicBezTo>
                <a:cubicBezTo>
                  <a:pt x="59" y="391"/>
                  <a:pt x="58" y="384"/>
                  <a:pt x="57" y="378"/>
                </a:cubicBezTo>
                <a:cubicBezTo>
                  <a:pt x="56" y="373"/>
                  <a:pt x="55" y="368"/>
                  <a:pt x="55" y="365"/>
                </a:cubicBezTo>
                <a:cubicBezTo>
                  <a:pt x="54" y="362"/>
                  <a:pt x="54" y="360"/>
                  <a:pt x="54" y="360"/>
                </a:cubicBezTo>
                <a:cubicBezTo>
                  <a:pt x="54" y="360"/>
                  <a:pt x="50" y="326"/>
                  <a:pt x="50" y="285"/>
                </a:cubicBezTo>
                <a:cubicBezTo>
                  <a:pt x="51" y="243"/>
                  <a:pt x="57" y="195"/>
                  <a:pt x="63" y="167"/>
                </a:cubicBezTo>
                <a:cubicBezTo>
                  <a:pt x="67" y="144"/>
                  <a:pt x="70" y="133"/>
                  <a:pt x="71" y="126"/>
                </a:cubicBezTo>
                <a:cubicBezTo>
                  <a:pt x="76" y="107"/>
                  <a:pt x="79" y="91"/>
                  <a:pt x="82" y="76"/>
                </a:cubicBezTo>
                <a:cubicBezTo>
                  <a:pt x="84" y="62"/>
                  <a:pt x="86" y="48"/>
                  <a:pt x="88" y="32"/>
                </a:cubicBezTo>
                <a:cubicBezTo>
                  <a:pt x="89" y="35"/>
                  <a:pt x="92" y="43"/>
                  <a:pt x="93" y="49"/>
                </a:cubicBezTo>
                <a:cubicBezTo>
                  <a:pt x="98" y="68"/>
                  <a:pt x="102" y="91"/>
                  <a:pt x="104" y="98"/>
                </a:cubicBezTo>
                <a:cubicBezTo>
                  <a:pt x="107" y="112"/>
                  <a:pt x="112" y="119"/>
                  <a:pt x="123" y="129"/>
                </a:cubicBezTo>
                <a:cubicBezTo>
                  <a:pt x="129" y="116"/>
                  <a:pt x="133" y="107"/>
                  <a:pt x="130" y="93"/>
                </a:cubicBezTo>
                <a:cubicBezTo>
                  <a:pt x="129" y="86"/>
                  <a:pt x="125" y="63"/>
                  <a:pt x="119" y="42"/>
                </a:cubicBezTo>
                <a:cubicBezTo>
                  <a:pt x="118" y="37"/>
                  <a:pt x="117" y="32"/>
                  <a:pt x="115" y="27"/>
                </a:cubicBezTo>
                <a:cubicBezTo>
                  <a:pt x="115" y="26"/>
                  <a:pt x="114" y="24"/>
                  <a:pt x="114" y="23"/>
                </a:cubicBezTo>
                <a:cubicBezTo>
                  <a:pt x="113" y="21"/>
                  <a:pt x="113" y="20"/>
                  <a:pt x="112" y="18"/>
                </a:cubicBezTo>
                <a:cubicBezTo>
                  <a:pt x="111" y="16"/>
                  <a:pt x="110" y="14"/>
                  <a:pt x="110" y="13"/>
                </a:cubicBezTo>
                <a:cubicBezTo>
                  <a:pt x="109" y="11"/>
                  <a:pt x="108" y="9"/>
                  <a:pt x="107" y="8"/>
                </a:cubicBezTo>
                <a:cubicBezTo>
                  <a:pt x="105" y="5"/>
                  <a:pt x="103" y="3"/>
                  <a:pt x="101" y="2"/>
                </a:cubicBezTo>
                <a:cubicBezTo>
                  <a:pt x="100" y="2"/>
                  <a:pt x="100" y="2"/>
                  <a:pt x="100" y="2"/>
                </a:cubicBezTo>
                <a:cubicBezTo>
                  <a:pt x="100" y="1"/>
                  <a:pt x="100" y="1"/>
                  <a:pt x="100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8" y="1"/>
                  <a:pt x="98" y="1"/>
                  <a:pt x="97" y="1"/>
                </a:cubicBezTo>
                <a:cubicBezTo>
                  <a:pt x="96" y="0"/>
                  <a:pt x="95" y="0"/>
                  <a:pt x="95" y="0"/>
                </a:cubicBezTo>
                <a:cubicBezTo>
                  <a:pt x="91" y="0"/>
                  <a:pt x="89" y="0"/>
                  <a:pt x="89" y="0"/>
                </a:cubicBezTo>
                <a:cubicBezTo>
                  <a:pt x="89" y="0"/>
                  <a:pt x="89" y="0"/>
                  <a:pt x="88" y="1"/>
                </a:cubicBezTo>
                <a:cubicBezTo>
                  <a:pt x="87" y="1"/>
                  <a:pt x="85" y="1"/>
                  <a:pt x="83" y="2"/>
                </a:cubicBezTo>
                <a:cubicBezTo>
                  <a:pt x="82" y="3"/>
                  <a:pt x="79" y="4"/>
                  <a:pt x="77" y="6"/>
                </a:cubicBezTo>
                <a:cubicBezTo>
                  <a:pt x="74" y="7"/>
                  <a:pt x="71" y="10"/>
                  <a:pt x="70" y="10"/>
                </a:cubicBezTo>
                <a:cubicBezTo>
                  <a:pt x="64" y="15"/>
                  <a:pt x="56" y="23"/>
                  <a:pt x="48" y="30"/>
                </a:cubicBezTo>
                <a:cubicBezTo>
                  <a:pt x="33" y="45"/>
                  <a:pt x="17" y="62"/>
                  <a:pt x="12" y="68"/>
                </a:cubicBezTo>
                <a:cubicBezTo>
                  <a:pt x="3" y="79"/>
                  <a:pt x="1" y="88"/>
                  <a:pt x="0" y="103"/>
                </a:cubicBezTo>
                <a:cubicBezTo>
                  <a:pt x="14" y="99"/>
                  <a:pt x="23" y="96"/>
                  <a:pt x="32" y="86"/>
                </a:cubicBezTo>
                <a:cubicBezTo>
                  <a:pt x="37" y="81"/>
                  <a:pt x="53" y="64"/>
                  <a:pt x="67" y="49"/>
                </a:cubicBezTo>
                <a:close/>
                <a:moveTo>
                  <a:pt x="88" y="30"/>
                </a:moveTo>
                <a:cubicBezTo>
                  <a:pt x="88" y="30"/>
                  <a:pt x="88" y="30"/>
                  <a:pt x="88" y="30"/>
                </a:cubicBezTo>
                <a:cubicBezTo>
                  <a:pt x="88" y="30"/>
                  <a:pt x="88" y="30"/>
                  <a:pt x="88" y="3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592013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Oval 80">
            <a:extLst>
              <a:ext uri="{FF2B5EF4-FFF2-40B4-BE49-F238E27FC236}">
                <a16:creationId xmlns:a16="http://schemas.microsoft.com/office/drawing/2014/main" id="{7910DB6A-D4F3-403B-A631-A29DF80C5671}"/>
              </a:ext>
            </a:extLst>
          </p:cNvPr>
          <p:cNvSpPr/>
          <p:nvPr/>
        </p:nvSpPr>
        <p:spPr>
          <a:xfrm>
            <a:off x="2892385" y="5307595"/>
            <a:ext cx="6412611" cy="269599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68000">
                <a:schemeClr val="tx1">
                  <a:lumMod val="75000"/>
                  <a:lumOff val="25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 66"/>
          <p:cNvSpPr>
            <a:spLocks/>
          </p:cNvSpPr>
          <p:nvPr/>
        </p:nvSpPr>
        <p:spPr bwMode="auto">
          <a:xfrm>
            <a:off x="4097254" y="1438244"/>
            <a:ext cx="2510084" cy="1964124"/>
          </a:xfrm>
          <a:custGeom>
            <a:avLst/>
            <a:gdLst>
              <a:gd name="T0" fmla="*/ 962 w 1101"/>
              <a:gd name="T1" fmla="*/ 330 h 865"/>
              <a:gd name="T2" fmla="*/ 865 w 1101"/>
              <a:gd name="T3" fmla="*/ 369 h 865"/>
              <a:gd name="T4" fmla="*/ 865 w 1101"/>
              <a:gd name="T5" fmla="*/ 0 h 865"/>
              <a:gd name="T6" fmla="*/ 0 w 1101"/>
              <a:gd name="T7" fmla="*/ 865 h 865"/>
              <a:gd name="T8" fmla="*/ 342 w 1101"/>
              <a:gd name="T9" fmla="*/ 865 h 865"/>
              <a:gd name="T10" fmla="*/ 327 w 1101"/>
              <a:gd name="T11" fmla="*/ 799 h 865"/>
              <a:gd name="T12" fmla="*/ 484 w 1101"/>
              <a:gd name="T13" fmla="*/ 642 h 865"/>
              <a:gd name="T14" fmla="*/ 642 w 1101"/>
              <a:gd name="T15" fmla="*/ 799 h 865"/>
              <a:gd name="T16" fmla="*/ 627 w 1101"/>
              <a:gd name="T17" fmla="*/ 865 h 865"/>
              <a:gd name="T18" fmla="*/ 865 w 1101"/>
              <a:gd name="T19" fmla="*/ 865 h 865"/>
              <a:gd name="T20" fmla="*/ 865 w 1101"/>
              <a:gd name="T21" fmla="*/ 570 h 865"/>
              <a:gd name="T22" fmla="*/ 962 w 1101"/>
              <a:gd name="T23" fmla="*/ 609 h 865"/>
              <a:gd name="T24" fmla="*/ 1101 w 1101"/>
              <a:gd name="T25" fmla="*/ 469 h 865"/>
              <a:gd name="T26" fmla="*/ 962 w 1101"/>
              <a:gd name="T27" fmla="*/ 330 h 8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01" h="865">
                <a:moveTo>
                  <a:pt x="962" y="330"/>
                </a:moveTo>
                <a:cubicBezTo>
                  <a:pt x="924" y="330"/>
                  <a:pt x="890" y="345"/>
                  <a:pt x="865" y="369"/>
                </a:cubicBezTo>
                <a:cubicBezTo>
                  <a:pt x="865" y="0"/>
                  <a:pt x="865" y="0"/>
                  <a:pt x="865" y="0"/>
                </a:cubicBezTo>
                <a:cubicBezTo>
                  <a:pt x="390" y="6"/>
                  <a:pt x="6" y="390"/>
                  <a:pt x="0" y="865"/>
                </a:cubicBezTo>
                <a:cubicBezTo>
                  <a:pt x="342" y="865"/>
                  <a:pt x="342" y="865"/>
                  <a:pt x="342" y="865"/>
                </a:cubicBezTo>
                <a:cubicBezTo>
                  <a:pt x="332" y="845"/>
                  <a:pt x="327" y="823"/>
                  <a:pt x="327" y="799"/>
                </a:cubicBezTo>
                <a:cubicBezTo>
                  <a:pt x="327" y="712"/>
                  <a:pt x="398" y="642"/>
                  <a:pt x="484" y="642"/>
                </a:cubicBezTo>
                <a:cubicBezTo>
                  <a:pt x="571" y="642"/>
                  <a:pt x="642" y="712"/>
                  <a:pt x="642" y="799"/>
                </a:cubicBezTo>
                <a:cubicBezTo>
                  <a:pt x="642" y="823"/>
                  <a:pt x="636" y="845"/>
                  <a:pt x="627" y="865"/>
                </a:cubicBezTo>
                <a:cubicBezTo>
                  <a:pt x="865" y="865"/>
                  <a:pt x="865" y="865"/>
                  <a:pt x="865" y="865"/>
                </a:cubicBezTo>
                <a:cubicBezTo>
                  <a:pt x="865" y="570"/>
                  <a:pt x="865" y="570"/>
                  <a:pt x="865" y="570"/>
                </a:cubicBezTo>
                <a:cubicBezTo>
                  <a:pt x="890" y="594"/>
                  <a:pt x="924" y="609"/>
                  <a:pt x="962" y="609"/>
                </a:cubicBezTo>
                <a:cubicBezTo>
                  <a:pt x="1039" y="609"/>
                  <a:pt x="1101" y="547"/>
                  <a:pt x="1101" y="469"/>
                </a:cubicBezTo>
                <a:cubicBezTo>
                  <a:pt x="1101" y="392"/>
                  <a:pt x="1039" y="330"/>
                  <a:pt x="962" y="330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  <a:scene3d>
            <a:camera prst="orthographicFront"/>
            <a:lightRig rig="threePt" dir="t"/>
          </a:scene3d>
          <a:sp3d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355" name="Group 12354"/>
          <p:cNvGrpSpPr/>
          <p:nvPr/>
        </p:nvGrpSpPr>
        <p:grpSpPr>
          <a:xfrm>
            <a:off x="4931036" y="2173293"/>
            <a:ext cx="898836" cy="547292"/>
            <a:chOff x="4263859" y="1541584"/>
            <a:chExt cx="898836" cy="547292"/>
          </a:xfrm>
          <a:solidFill>
            <a:schemeClr val="bg1"/>
          </a:solidFill>
        </p:grpSpPr>
        <p:sp>
          <p:nvSpPr>
            <p:cNvPr id="60" name="Rectangle 67"/>
            <p:cNvSpPr>
              <a:spLocks noChangeArrowheads="1"/>
            </p:cNvSpPr>
            <p:nvPr/>
          </p:nvSpPr>
          <p:spPr bwMode="auto">
            <a:xfrm>
              <a:off x="4263859" y="2043601"/>
              <a:ext cx="898836" cy="45275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Rectangle 68"/>
            <p:cNvSpPr>
              <a:spLocks noChangeArrowheads="1"/>
            </p:cNvSpPr>
            <p:nvPr/>
          </p:nvSpPr>
          <p:spPr bwMode="auto">
            <a:xfrm>
              <a:off x="4263859" y="2043601"/>
              <a:ext cx="898836" cy="45275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Rectangle 69"/>
            <p:cNvSpPr>
              <a:spLocks noChangeArrowheads="1"/>
            </p:cNvSpPr>
            <p:nvPr/>
          </p:nvSpPr>
          <p:spPr bwMode="auto">
            <a:xfrm>
              <a:off x="4713943" y="2043601"/>
              <a:ext cx="448752" cy="45275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Rectangle 70"/>
            <p:cNvSpPr>
              <a:spLocks noChangeArrowheads="1"/>
            </p:cNvSpPr>
            <p:nvPr/>
          </p:nvSpPr>
          <p:spPr bwMode="auto">
            <a:xfrm>
              <a:off x="4713943" y="2043601"/>
              <a:ext cx="448752" cy="45275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88" name="Rectangle 71"/>
            <p:cNvSpPr>
              <a:spLocks noChangeArrowheads="1"/>
            </p:cNvSpPr>
            <p:nvPr/>
          </p:nvSpPr>
          <p:spPr bwMode="auto">
            <a:xfrm>
              <a:off x="4323781" y="1747984"/>
              <a:ext cx="209063" cy="247679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89" name="Rectangle 72"/>
            <p:cNvSpPr>
              <a:spLocks noChangeArrowheads="1"/>
            </p:cNvSpPr>
            <p:nvPr/>
          </p:nvSpPr>
          <p:spPr bwMode="auto">
            <a:xfrm>
              <a:off x="4323781" y="1747984"/>
              <a:ext cx="209063" cy="247679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90" name="Rectangle 73"/>
            <p:cNvSpPr>
              <a:spLocks noChangeArrowheads="1"/>
            </p:cNvSpPr>
            <p:nvPr/>
          </p:nvSpPr>
          <p:spPr bwMode="auto">
            <a:xfrm>
              <a:off x="4428978" y="1747984"/>
              <a:ext cx="103866" cy="247679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91" name="Rectangle 74"/>
            <p:cNvSpPr>
              <a:spLocks noChangeArrowheads="1"/>
            </p:cNvSpPr>
            <p:nvPr/>
          </p:nvSpPr>
          <p:spPr bwMode="auto">
            <a:xfrm>
              <a:off x="4428978" y="1747984"/>
              <a:ext cx="103866" cy="247679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92" name="Rectangle 75"/>
            <p:cNvSpPr>
              <a:spLocks noChangeArrowheads="1"/>
            </p:cNvSpPr>
            <p:nvPr/>
          </p:nvSpPr>
          <p:spPr bwMode="auto">
            <a:xfrm>
              <a:off x="4608745" y="1625476"/>
              <a:ext cx="209063" cy="370187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94" name="Rectangle 76"/>
            <p:cNvSpPr>
              <a:spLocks noChangeArrowheads="1"/>
            </p:cNvSpPr>
            <p:nvPr/>
          </p:nvSpPr>
          <p:spPr bwMode="auto">
            <a:xfrm>
              <a:off x="4608745" y="1625476"/>
              <a:ext cx="209063" cy="370187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95" name="Rectangle 77"/>
            <p:cNvSpPr>
              <a:spLocks noChangeArrowheads="1"/>
            </p:cNvSpPr>
            <p:nvPr/>
          </p:nvSpPr>
          <p:spPr bwMode="auto">
            <a:xfrm>
              <a:off x="4893710" y="1541584"/>
              <a:ext cx="209063" cy="454079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96" name="Rectangle 78"/>
            <p:cNvSpPr>
              <a:spLocks noChangeArrowheads="1"/>
            </p:cNvSpPr>
            <p:nvPr/>
          </p:nvSpPr>
          <p:spPr bwMode="auto">
            <a:xfrm>
              <a:off x="4893710" y="1541584"/>
              <a:ext cx="209063" cy="454079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97" name="Rectangle 79"/>
            <p:cNvSpPr>
              <a:spLocks noChangeArrowheads="1"/>
            </p:cNvSpPr>
            <p:nvPr/>
          </p:nvSpPr>
          <p:spPr bwMode="auto">
            <a:xfrm>
              <a:off x="4701958" y="1625476"/>
              <a:ext cx="115850" cy="327576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98" name="Rectangle 80"/>
            <p:cNvSpPr>
              <a:spLocks noChangeArrowheads="1"/>
            </p:cNvSpPr>
            <p:nvPr/>
          </p:nvSpPr>
          <p:spPr bwMode="auto">
            <a:xfrm>
              <a:off x="4713943" y="1625476"/>
              <a:ext cx="103866" cy="370187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99" name="Rectangle 81"/>
            <p:cNvSpPr>
              <a:spLocks noChangeArrowheads="1"/>
            </p:cNvSpPr>
            <p:nvPr/>
          </p:nvSpPr>
          <p:spPr bwMode="auto">
            <a:xfrm>
              <a:off x="4998907" y="1541584"/>
              <a:ext cx="103866" cy="454079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00" name="Rectangle 82"/>
            <p:cNvSpPr>
              <a:spLocks noChangeArrowheads="1"/>
            </p:cNvSpPr>
            <p:nvPr/>
          </p:nvSpPr>
          <p:spPr bwMode="auto">
            <a:xfrm>
              <a:off x="4998907" y="1541584"/>
              <a:ext cx="103866" cy="454079"/>
            </a:xfrm>
            <a:prstGeom prst="rect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301" name="Freeform 83"/>
          <p:cNvSpPr>
            <a:spLocks/>
          </p:cNvSpPr>
          <p:nvPr/>
        </p:nvSpPr>
        <p:spPr bwMode="auto">
          <a:xfrm>
            <a:off x="6110648" y="1438244"/>
            <a:ext cx="1984098" cy="2500763"/>
          </a:xfrm>
          <a:custGeom>
            <a:avLst/>
            <a:gdLst>
              <a:gd name="T0" fmla="*/ 870 w 870"/>
              <a:gd name="T1" fmla="*/ 865 h 1101"/>
              <a:gd name="T2" fmla="*/ 0 w 870"/>
              <a:gd name="T3" fmla="*/ 0 h 1101"/>
              <a:gd name="T4" fmla="*/ 0 w 870"/>
              <a:gd name="T5" fmla="*/ 333 h 1101"/>
              <a:gd name="T6" fmla="*/ 79 w 870"/>
              <a:gd name="T7" fmla="*/ 312 h 1101"/>
              <a:gd name="T8" fmla="*/ 236 w 870"/>
              <a:gd name="T9" fmla="*/ 469 h 1101"/>
              <a:gd name="T10" fmla="*/ 79 w 870"/>
              <a:gd name="T11" fmla="*/ 627 h 1101"/>
              <a:gd name="T12" fmla="*/ 0 w 870"/>
              <a:gd name="T13" fmla="*/ 606 h 1101"/>
              <a:gd name="T14" fmla="*/ 0 w 870"/>
              <a:gd name="T15" fmla="*/ 865 h 1101"/>
              <a:gd name="T16" fmla="*/ 299 w 870"/>
              <a:gd name="T17" fmla="*/ 865 h 1101"/>
              <a:gd name="T18" fmla="*/ 260 w 870"/>
              <a:gd name="T19" fmla="*/ 962 h 1101"/>
              <a:gd name="T20" fmla="*/ 400 w 870"/>
              <a:gd name="T21" fmla="*/ 1101 h 1101"/>
              <a:gd name="T22" fmla="*/ 540 w 870"/>
              <a:gd name="T23" fmla="*/ 962 h 1101"/>
              <a:gd name="T24" fmla="*/ 501 w 870"/>
              <a:gd name="T25" fmla="*/ 865 h 1101"/>
              <a:gd name="T26" fmla="*/ 870 w 870"/>
              <a:gd name="T27" fmla="*/ 865 h 1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70" h="1101">
                <a:moveTo>
                  <a:pt x="870" y="865"/>
                </a:moveTo>
                <a:cubicBezTo>
                  <a:pt x="864" y="388"/>
                  <a:pt x="478" y="3"/>
                  <a:pt x="0" y="0"/>
                </a:cubicBezTo>
                <a:cubicBezTo>
                  <a:pt x="0" y="333"/>
                  <a:pt x="0" y="333"/>
                  <a:pt x="0" y="333"/>
                </a:cubicBezTo>
                <a:cubicBezTo>
                  <a:pt x="23" y="320"/>
                  <a:pt x="50" y="312"/>
                  <a:pt x="79" y="312"/>
                </a:cubicBezTo>
                <a:cubicBezTo>
                  <a:pt x="165" y="312"/>
                  <a:pt x="236" y="383"/>
                  <a:pt x="236" y="469"/>
                </a:cubicBezTo>
                <a:cubicBezTo>
                  <a:pt x="236" y="556"/>
                  <a:pt x="165" y="627"/>
                  <a:pt x="79" y="627"/>
                </a:cubicBezTo>
                <a:cubicBezTo>
                  <a:pt x="50" y="627"/>
                  <a:pt x="23" y="619"/>
                  <a:pt x="0" y="606"/>
                </a:cubicBezTo>
                <a:cubicBezTo>
                  <a:pt x="0" y="865"/>
                  <a:pt x="0" y="865"/>
                  <a:pt x="0" y="865"/>
                </a:cubicBezTo>
                <a:cubicBezTo>
                  <a:pt x="299" y="865"/>
                  <a:pt x="299" y="865"/>
                  <a:pt x="299" y="865"/>
                </a:cubicBezTo>
                <a:cubicBezTo>
                  <a:pt x="275" y="890"/>
                  <a:pt x="260" y="924"/>
                  <a:pt x="260" y="962"/>
                </a:cubicBezTo>
                <a:cubicBezTo>
                  <a:pt x="260" y="1039"/>
                  <a:pt x="323" y="1101"/>
                  <a:pt x="400" y="1101"/>
                </a:cubicBezTo>
                <a:cubicBezTo>
                  <a:pt x="477" y="1101"/>
                  <a:pt x="540" y="1039"/>
                  <a:pt x="540" y="962"/>
                </a:cubicBezTo>
                <a:cubicBezTo>
                  <a:pt x="540" y="924"/>
                  <a:pt x="525" y="890"/>
                  <a:pt x="501" y="865"/>
                </a:cubicBezTo>
                <a:cubicBezTo>
                  <a:pt x="870" y="865"/>
                  <a:pt x="870" y="865"/>
                  <a:pt x="870" y="865"/>
                </a:cubicBezTo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  <a:scene3d>
            <a:camera prst="orthographicFront"/>
            <a:lightRig rig="threePt" dir="t"/>
          </a:scene3d>
          <a:sp3d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356" name="Group 12355"/>
          <p:cNvGrpSpPr/>
          <p:nvPr/>
        </p:nvGrpSpPr>
        <p:grpSpPr>
          <a:xfrm>
            <a:off x="6825496" y="2216571"/>
            <a:ext cx="697763" cy="460737"/>
            <a:chOff x="6190698" y="1763963"/>
            <a:chExt cx="697763" cy="460737"/>
          </a:xfrm>
          <a:solidFill>
            <a:schemeClr val="bg1"/>
          </a:solidFill>
        </p:grpSpPr>
        <p:sp>
          <p:nvSpPr>
            <p:cNvPr id="12302" name="Freeform 84"/>
            <p:cNvSpPr>
              <a:spLocks noEditPoints="1"/>
            </p:cNvSpPr>
            <p:nvPr/>
          </p:nvSpPr>
          <p:spPr bwMode="auto">
            <a:xfrm>
              <a:off x="6190698" y="1763963"/>
              <a:ext cx="424783" cy="424783"/>
            </a:xfrm>
            <a:custGeom>
              <a:avLst/>
              <a:gdLst>
                <a:gd name="T0" fmla="*/ 174 w 186"/>
                <a:gd name="T1" fmla="*/ 94 h 187"/>
                <a:gd name="T2" fmla="*/ 186 w 186"/>
                <a:gd name="T3" fmla="*/ 93 h 187"/>
                <a:gd name="T4" fmla="*/ 179 w 186"/>
                <a:gd name="T5" fmla="*/ 58 h 187"/>
                <a:gd name="T6" fmla="*/ 168 w 186"/>
                <a:gd name="T7" fmla="*/ 63 h 187"/>
                <a:gd name="T8" fmla="*/ 150 w 186"/>
                <a:gd name="T9" fmla="*/ 37 h 187"/>
                <a:gd name="T10" fmla="*/ 159 w 186"/>
                <a:gd name="T11" fmla="*/ 28 h 187"/>
                <a:gd name="T12" fmla="*/ 129 w 186"/>
                <a:gd name="T13" fmla="*/ 8 h 187"/>
                <a:gd name="T14" fmla="*/ 124 w 186"/>
                <a:gd name="T15" fmla="*/ 19 h 187"/>
                <a:gd name="T16" fmla="*/ 93 w 186"/>
                <a:gd name="T17" fmla="*/ 13 h 187"/>
                <a:gd name="T18" fmla="*/ 93 w 186"/>
                <a:gd name="T19" fmla="*/ 0 h 187"/>
                <a:gd name="T20" fmla="*/ 93 w 186"/>
                <a:gd name="T21" fmla="*/ 0 h 187"/>
                <a:gd name="T22" fmla="*/ 57 w 186"/>
                <a:gd name="T23" fmla="*/ 7 h 187"/>
                <a:gd name="T24" fmla="*/ 62 w 186"/>
                <a:gd name="T25" fmla="*/ 19 h 187"/>
                <a:gd name="T26" fmla="*/ 36 w 186"/>
                <a:gd name="T27" fmla="*/ 36 h 187"/>
                <a:gd name="T28" fmla="*/ 27 w 186"/>
                <a:gd name="T29" fmla="*/ 28 h 187"/>
                <a:gd name="T30" fmla="*/ 7 w 186"/>
                <a:gd name="T31" fmla="*/ 58 h 187"/>
                <a:gd name="T32" fmla="*/ 19 w 186"/>
                <a:gd name="T33" fmla="*/ 63 h 187"/>
                <a:gd name="T34" fmla="*/ 12 w 186"/>
                <a:gd name="T35" fmla="*/ 93 h 187"/>
                <a:gd name="T36" fmla="*/ 0 w 186"/>
                <a:gd name="T37" fmla="*/ 93 h 187"/>
                <a:gd name="T38" fmla="*/ 7 w 186"/>
                <a:gd name="T39" fmla="*/ 129 h 187"/>
                <a:gd name="T40" fmla="*/ 19 w 186"/>
                <a:gd name="T41" fmla="*/ 124 h 187"/>
                <a:gd name="T42" fmla="*/ 36 w 186"/>
                <a:gd name="T43" fmla="*/ 150 h 187"/>
                <a:gd name="T44" fmla="*/ 27 w 186"/>
                <a:gd name="T45" fmla="*/ 159 h 187"/>
                <a:gd name="T46" fmla="*/ 57 w 186"/>
                <a:gd name="T47" fmla="*/ 179 h 187"/>
                <a:gd name="T48" fmla="*/ 62 w 186"/>
                <a:gd name="T49" fmla="*/ 168 h 187"/>
                <a:gd name="T50" fmla="*/ 93 w 186"/>
                <a:gd name="T51" fmla="*/ 174 h 187"/>
                <a:gd name="T52" fmla="*/ 93 w 186"/>
                <a:gd name="T53" fmla="*/ 187 h 187"/>
                <a:gd name="T54" fmla="*/ 129 w 186"/>
                <a:gd name="T55" fmla="*/ 180 h 187"/>
                <a:gd name="T56" fmla="*/ 124 w 186"/>
                <a:gd name="T57" fmla="*/ 168 h 187"/>
                <a:gd name="T58" fmla="*/ 150 w 186"/>
                <a:gd name="T59" fmla="*/ 151 h 187"/>
                <a:gd name="T60" fmla="*/ 159 w 186"/>
                <a:gd name="T61" fmla="*/ 159 h 187"/>
                <a:gd name="T62" fmla="*/ 179 w 186"/>
                <a:gd name="T63" fmla="*/ 129 h 187"/>
                <a:gd name="T64" fmla="*/ 167 w 186"/>
                <a:gd name="T65" fmla="*/ 125 h 187"/>
                <a:gd name="T66" fmla="*/ 174 w 186"/>
                <a:gd name="T67" fmla="*/ 94 h 187"/>
                <a:gd name="T68" fmla="*/ 93 w 186"/>
                <a:gd name="T69" fmla="*/ 143 h 187"/>
                <a:gd name="T70" fmla="*/ 44 w 186"/>
                <a:gd name="T71" fmla="*/ 93 h 187"/>
                <a:gd name="T72" fmla="*/ 93 w 186"/>
                <a:gd name="T73" fmla="*/ 44 h 187"/>
                <a:gd name="T74" fmla="*/ 142 w 186"/>
                <a:gd name="T75" fmla="*/ 93 h 187"/>
                <a:gd name="T76" fmla="*/ 93 w 186"/>
                <a:gd name="T77" fmla="*/ 1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6" h="187">
                  <a:moveTo>
                    <a:pt x="174" y="94"/>
                  </a:moveTo>
                  <a:cubicBezTo>
                    <a:pt x="186" y="93"/>
                    <a:pt x="186" y="93"/>
                    <a:pt x="186" y="93"/>
                  </a:cubicBezTo>
                  <a:cubicBezTo>
                    <a:pt x="186" y="81"/>
                    <a:pt x="184" y="69"/>
                    <a:pt x="179" y="58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4" y="53"/>
                    <a:pt x="158" y="44"/>
                    <a:pt x="150" y="37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0" y="19"/>
                    <a:pt x="140" y="12"/>
                    <a:pt x="129" y="8"/>
                  </a:cubicBezTo>
                  <a:cubicBezTo>
                    <a:pt x="124" y="19"/>
                    <a:pt x="124" y="19"/>
                    <a:pt x="124" y="19"/>
                  </a:cubicBezTo>
                  <a:cubicBezTo>
                    <a:pt x="115" y="15"/>
                    <a:pt x="104" y="13"/>
                    <a:pt x="93" y="13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1" y="0"/>
                    <a:pt x="69" y="3"/>
                    <a:pt x="57" y="7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52" y="23"/>
                    <a:pt x="44" y="29"/>
                    <a:pt x="36" y="36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18" y="36"/>
                    <a:pt x="12" y="46"/>
                    <a:pt x="7" y="58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5" y="72"/>
                    <a:pt x="12" y="82"/>
                    <a:pt x="12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06"/>
                    <a:pt x="2" y="118"/>
                    <a:pt x="7" y="129"/>
                  </a:cubicBezTo>
                  <a:cubicBezTo>
                    <a:pt x="19" y="124"/>
                    <a:pt x="19" y="124"/>
                    <a:pt x="19" y="124"/>
                  </a:cubicBezTo>
                  <a:cubicBezTo>
                    <a:pt x="23" y="134"/>
                    <a:pt x="29" y="143"/>
                    <a:pt x="36" y="150"/>
                  </a:cubicBezTo>
                  <a:cubicBezTo>
                    <a:pt x="27" y="159"/>
                    <a:pt x="27" y="159"/>
                    <a:pt x="27" y="159"/>
                  </a:cubicBezTo>
                  <a:cubicBezTo>
                    <a:pt x="36" y="168"/>
                    <a:pt x="46" y="175"/>
                    <a:pt x="57" y="179"/>
                  </a:cubicBezTo>
                  <a:cubicBezTo>
                    <a:pt x="62" y="168"/>
                    <a:pt x="62" y="168"/>
                    <a:pt x="62" y="168"/>
                  </a:cubicBezTo>
                  <a:cubicBezTo>
                    <a:pt x="72" y="172"/>
                    <a:pt x="82" y="174"/>
                    <a:pt x="93" y="174"/>
                  </a:cubicBezTo>
                  <a:cubicBezTo>
                    <a:pt x="93" y="187"/>
                    <a:pt x="93" y="187"/>
                    <a:pt x="93" y="187"/>
                  </a:cubicBezTo>
                  <a:cubicBezTo>
                    <a:pt x="105" y="187"/>
                    <a:pt x="117" y="184"/>
                    <a:pt x="129" y="180"/>
                  </a:cubicBezTo>
                  <a:cubicBezTo>
                    <a:pt x="124" y="168"/>
                    <a:pt x="124" y="168"/>
                    <a:pt x="124" y="168"/>
                  </a:cubicBezTo>
                  <a:cubicBezTo>
                    <a:pt x="134" y="164"/>
                    <a:pt x="142" y="158"/>
                    <a:pt x="150" y="151"/>
                  </a:cubicBezTo>
                  <a:cubicBezTo>
                    <a:pt x="159" y="159"/>
                    <a:pt x="159" y="159"/>
                    <a:pt x="159" y="159"/>
                  </a:cubicBezTo>
                  <a:cubicBezTo>
                    <a:pt x="167" y="151"/>
                    <a:pt x="174" y="141"/>
                    <a:pt x="179" y="129"/>
                  </a:cubicBezTo>
                  <a:cubicBezTo>
                    <a:pt x="167" y="125"/>
                    <a:pt x="167" y="125"/>
                    <a:pt x="167" y="125"/>
                  </a:cubicBezTo>
                  <a:cubicBezTo>
                    <a:pt x="171" y="115"/>
                    <a:pt x="174" y="105"/>
                    <a:pt x="174" y="94"/>
                  </a:cubicBezTo>
                  <a:moveTo>
                    <a:pt x="93" y="143"/>
                  </a:moveTo>
                  <a:cubicBezTo>
                    <a:pt x="66" y="143"/>
                    <a:pt x="44" y="121"/>
                    <a:pt x="44" y="93"/>
                  </a:cubicBezTo>
                  <a:cubicBezTo>
                    <a:pt x="44" y="66"/>
                    <a:pt x="66" y="44"/>
                    <a:pt x="93" y="44"/>
                  </a:cubicBezTo>
                  <a:cubicBezTo>
                    <a:pt x="120" y="44"/>
                    <a:pt x="142" y="66"/>
                    <a:pt x="142" y="93"/>
                  </a:cubicBezTo>
                  <a:cubicBezTo>
                    <a:pt x="142" y="121"/>
                    <a:pt x="120" y="143"/>
                    <a:pt x="93" y="143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03" name="Freeform 85"/>
            <p:cNvSpPr>
              <a:spLocks noEditPoints="1"/>
            </p:cNvSpPr>
            <p:nvPr/>
          </p:nvSpPr>
          <p:spPr bwMode="auto">
            <a:xfrm>
              <a:off x="6417071" y="1806575"/>
              <a:ext cx="97208" cy="366193"/>
            </a:xfrm>
            <a:custGeom>
              <a:avLst/>
              <a:gdLst>
                <a:gd name="T0" fmla="*/ 29 w 43"/>
                <a:gd name="T1" fmla="*/ 161 h 161"/>
                <a:gd name="T2" fmla="*/ 43 w 43"/>
                <a:gd name="T3" fmla="*/ 77 h 161"/>
                <a:gd name="T4" fmla="*/ 0 w 43"/>
                <a:gd name="T5" fmla="*/ 123 h 161"/>
                <a:gd name="T6" fmla="*/ 43 w 43"/>
                <a:gd name="T7" fmla="*/ 77 h 161"/>
                <a:gd name="T8" fmla="*/ 43 w 43"/>
                <a:gd name="T9" fmla="*/ 77 h 161"/>
                <a:gd name="T10" fmla="*/ 43 w 43"/>
                <a:gd name="T11" fmla="*/ 77 h 161"/>
                <a:gd name="T12" fmla="*/ 43 w 43"/>
                <a:gd name="T13" fmla="*/ 77 h 161"/>
                <a:gd name="T14" fmla="*/ 43 w 43"/>
                <a:gd name="T15" fmla="*/ 77 h 161"/>
                <a:gd name="T16" fmla="*/ 43 w 43"/>
                <a:gd name="T17" fmla="*/ 77 h 161"/>
                <a:gd name="T18" fmla="*/ 43 w 43"/>
                <a:gd name="T19" fmla="*/ 76 h 161"/>
                <a:gd name="T20" fmla="*/ 43 w 43"/>
                <a:gd name="T21" fmla="*/ 76 h 161"/>
                <a:gd name="T22" fmla="*/ 43 w 43"/>
                <a:gd name="T23" fmla="*/ 76 h 161"/>
                <a:gd name="T24" fmla="*/ 43 w 43"/>
                <a:gd name="T25" fmla="*/ 76 h 161"/>
                <a:gd name="T26" fmla="*/ 43 w 43"/>
                <a:gd name="T27" fmla="*/ 76 h 161"/>
                <a:gd name="T28" fmla="*/ 43 w 43"/>
                <a:gd name="T29" fmla="*/ 76 h 161"/>
                <a:gd name="T30" fmla="*/ 43 w 43"/>
                <a:gd name="T31" fmla="*/ 76 h 161"/>
                <a:gd name="T32" fmla="*/ 43 w 43"/>
                <a:gd name="T33" fmla="*/ 76 h 161"/>
                <a:gd name="T34" fmla="*/ 43 w 43"/>
                <a:gd name="T35" fmla="*/ 75 h 161"/>
                <a:gd name="T36" fmla="*/ 43 w 43"/>
                <a:gd name="T37" fmla="*/ 75 h 161"/>
                <a:gd name="T38" fmla="*/ 43 w 43"/>
                <a:gd name="T39" fmla="*/ 75 h 161"/>
                <a:gd name="T40" fmla="*/ 43 w 43"/>
                <a:gd name="T41" fmla="*/ 75 h 161"/>
                <a:gd name="T42" fmla="*/ 43 w 43"/>
                <a:gd name="T43" fmla="*/ 75 h 161"/>
                <a:gd name="T44" fmla="*/ 43 w 43"/>
                <a:gd name="T45" fmla="*/ 75 h 161"/>
                <a:gd name="T46" fmla="*/ 43 w 43"/>
                <a:gd name="T47" fmla="*/ 75 h 161"/>
                <a:gd name="T48" fmla="*/ 43 w 43"/>
                <a:gd name="T49" fmla="*/ 75 h 161"/>
                <a:gd name="T50" fmla="*/ 43 w 43"/>
                <a:gd name="T51" fmla="*/ 75 h 161"/>
                <a:gd name="T52" fmla="*/ 43 w 43"/>
                <a:gd name="T53" fmla="*/ 74 h 161"/>
                <a:gd name="T54" fmla="*/ 43 w 43"/>
                <a:gd name="T55" fmla="*/ 74 h 161"/>
                <a:gd name="T56" fmla="*/ 43 w 43"/>
                <a:gd name="T57" fmla="*/ 74 h 161"/>
                <a:gd name="T58" fmla="*/ 43 w 43"/>
                <a:gd name="T59" fmla="*/ 74 h 161"/>
                <a:gd name="T60" fmla="*/ 43 w 43"/>
                <a:gd name="T61" fmla="*/ 74 h 161"/>
                <a:gd name="T62" fmla="*/ 43 w 43"/>
                <a:gd name="T63" fmla="*/ 74 h 161"/>
                <a:gd name="T64" fmla="*/ 43 w 43"/>
                <a:gd name="T65" fmla="*/ 74 h 161"/>
                <a:gd name="T66" fmla="*/ 43 w 43"/>
                <a:gd name="T67" fmla="*/ 73 h 161"/>
                <a:gd name="T68" fmla="*/ 43 w 43"/>
                <a:gd name="T69" fmla="*/ 73 h 161"/>
                <a:gd name="T70" fmla="*/ 43 w 43"/>
                <a:gd name="T71" fmla="*/ 73 h 161"/>
                <a:gd name="T72" fmla="*/ 43 w 43"/>
                <a:gd name="T73" fmla="*/ 73 h 161"/>
                <a:gd name="T74" fmla="*/ 43 w 43"/>
                <a:gd name="T75" fmla="*/ 73 h 161"/>
                <a:gd name="T76" fmla="*/ 43 w 43"/>
                <a:gd name="T77" fmla="*/ 73 h 161"/>
                <a:gd name="T78" fmla="*/ 43 w 43"/>
                <a:gd name="T79" fmla="*/ 73 h 161"/>
                <a:gd name="T80" fmla="*/ 43 w 43"/>
                <a:gd name="T81" fmla="*/ 73 h 161"/>
                <a:gd name="T82" fmla="*/ 43 w 43"/>
                <a:gd name="T83" fmla="*/ 73 h 161"/>
                <a:gd name="T84" fmla="*/ 43 w 43"/>
                <a:gd name="T85" fmla="*/ 72 h 161"/>
                <a:gd name="T86" fmla="*/ 43 w 43"/>
                <a:gd name="T87" fmla="*/ 72 h 161"/>
                <a:gd name="T88" fmla="*/ 43 w 43"/>
                <a:gd name="T89" fmla="*/ 72 h 161"/>
                <a:gd name="T90" fmla="*/ 43 w 43"/>
                <a:gd name="T91" fmla="*/ 72 h 161"/>
                <a:gd name="T92" fmla="*/ 43 w 43"/>
                <a:gd name="T93" fmla="*/ 72 h 161"/>
                <a:gd name="T94" fmla="*/ 43 w 43"/>
                <a:gd name="T95" fmla="*/ 72 h 161"/>
                <a:gd name="T96" fmla="*/ 0 w 43"/>
                <a:gd name="T97" fmla="*/ 26 h 161"/>
                <a:gd name="T98" fmla="*/ 43 w 43"/>
                <a:gd name="T99" fmla="*/ 72 h 161"/>
                <a:gd name="T100" fmla="*/ 25 w 43"/>
                <a:gd name="T101" fmla="*/ 0 h 161"/>
                <a:gd name="T102" fmla="*/ 25 w 43"/>
                <a:gd name="T103" fmla="*/ 0 h 161"/>
                <a:gd name="T104" fmla="*/ 25 w 43"/>
                <a:gd name="T105" fmla="*/ 0 h 161"/>
                <a:gd name="T106" fmla="*/ 24 w 43"/>
                <a:gd name="T107" fmla="*/ 0 h 161"/>
                <a:gd name="T108" fmla="*/ 24 w 43"/>
                <a:gd name="T109" fmla="*/ 0 h 161"/>
                <a:gd name="T110" fmla="*/ 24 w 43"/>
                <a:gd name="T111" fmla="*/ 0 h 161"/>
                <a:gd name="T112" fmla="*/ 24 w 43"/>
                <a:gd name="T113" fmla="*/ 0 h 161"/>
                <a:gd name="T114" fmla="*/ 24 w 43"/>
                <a:gd name="T115" fmla="*/ 0 h 161"/>
                <a:gd name="T116" fmla="*/ 24 w 4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3" h="161">
                  <a:moveTo>
                    <a:pt x="29" y="161"/>
                  </a:move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moveTo>
                    <a:pt x="43" y="77"/>
                  </a:moveTo>
                  <a:cubicBezTo>
                    <a:pt x="42" y="101"/>
                    <a:pt x="24" y="120"/>
                    <a:pt x="0" y="12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24" y="120"/>
                    <a:pt x="42" y="101"/>
                    <a:pt x="43" y="77"/>
                  </a:cubicBezTo>
                  <a:moveTo>
                    <a:pt x="43" y="77"/>
                  </a:moveTo>
                  <a:cubicBezTo>
                    <a:pt x="43" y="77"/>
                    <a:pt x="43" y="77"/>
                    <a:pt x="43" y="77"/>
                  </a:cubicBezTo>
                  <a:cubicBezTo>
                    <a:pt x="43" y="77"/>
                    <a:pt x="43" y="77"/>
                    <a:pt x="43" y="77"/>
                  </a:cubicBezTo>
                  <a:moveTo>
                    <a:pt x="43" y="77"/>
                  </a:moveTo>
                  <a:cubicBezTo>
                    <a:pt x="43" y="77"/>
                    <a:pt x="43" y="77"/>
                    <a:pt x="43" y="77"/>
                  </a:cubicBezTo>
                  <a:cubicBezTo>
                    <a:pt x="43" y="77"/>
                    <a:pt x="43" y="77"/>
                    <a:pt x="43" y="77"/>
                  </a:cubicBezTo>
                  <a:moveTo>
                    <a:pt x="43" y="77"/>
                  </a:moveTo>
                  <a:cubicBezTo>
                    <a:pt x="43" y="77"/>
                    <a:pt x="43" y="77"/>
                    <a:pt x="43" y="77"/>
                  </a:cubicBezTo>
                  <a:cubicBezTo>
                    <a:pt x="43" y="77"/>
                    <a:pt x="43" y="77"/>
                    <a:pt x="43" y="77"/>
                  </a:cubicBezTo>
                  <a:moveTo>
                    <a:pt x="43" y="77"/>
                  </a:moveTo>
                  <a:cubicBezTo>
                    <a:pt x="43" y="77"/>
                    <a:pt x="43" y="77"/>
                    <a:pt x="43" y="77"/>
                  </a:cubicBezTo>
                  <a:cubicBezTo>
                    <a:pt x="43" y="77"/>
                    <a:pt x="43" y="77"/>
                    <a:pt x="43" y="77"/>
                  </a:cubicBezTo>
                  <a:moveTo>
                    <a:pt x="43" y="76"/>
                  </a:moveTo>
                  <a:cubicBezTo>
                    <a:pt x="43" y="76"/>
                    <a:pt x="43" y="76"/>
                    <a:pt x="43" y="77"/>
                  </a:cubicBezTo>
                  <a:cubicBezTo>
                    <a:pt x="43" y="76"/>
                    <a:pt x="43" y="76"/>
                    <a:pt x="43" y="76"/>
                  </a:cubicBezTo>
                  <a:moveTo>
                    <a:pt x="43" y="76"/>
                  </a:moveTo>
                  <a:cubicBezTo>
                    <a:pt x="43" y="76"/>
                    <a:pt x="43" y="76"/>
                    <a:pt x="43" y="76"/>
                  </a:cubicBezTo>
                  <a:cubicBezTo>
                    <a:pt x="43" y="76"/>
                    <a:pt x="43" y="76"/>
                    <a:pt x="43" y="76"/>
                  </a:cubicBezTo>
                  <a:moveTo>
                    <a:pt x="43" y="76"/>
                  </a:moveTo>
                  <a:cubicBezTo>
                    <a:pt x="43" y="76"/>
                    <a:pt x="43" y="76"/>
                    <a:pt x="43" y="76"/>
                  </a:cubicBezTo>
                  <a:cubicBezTo>
                    <a:pt x="43" y="76"/>
                    <a:pt x="43" y="76"/>
                    <a:pt x="43" y="76"/>
                  </a:cubicBezTo>
                  <a:moveTo>
                    <a:pt x="43" y="76"/>
                  </a:moveTo>
                  <a:cubicBezTo>
                    <a:pt x="43" y="76"/>
                    <a:pt x="43" y="76"/>
                    <a:pt x="43" y="76"/>
                  </a:cubicBezTo>
                  <a:cubicBezTo>
                    <a:pt x="43" y="76"/>
                    <a:pt x="43" y="76"/>
                    <a:pt x="43" y="76"/>
                  </a:cubicBezTo>
                  <a:moveTo>
                    <a:pt x="43" y="76"/>
                  </a:moveTo>
                  <a:cubicBezTo>
                    <a:pt x="43" y="76"/>
                    <a:pt x="43" y="76"/>
                    <a:pt x="43" y="76"/>
                  </a:cubicBezTo>
                  <a:cubicBezTo>
                    <a:pt x="43" y="76"/>
                    <a:pt x="43" y="76"/>
                    <a:pt x="43" y="76"/>
                  </a:cubicBezTo>
                  <a:moveTo>
                    <a:pt x="43" y="75"/>
                  </a:moveTo>
                  <a:cubicBezTo>
                    <a:pt x="43" y="75"/>
                    <a:pt x="43" y="75"/>
                    <a:pt x="43" y="75"/>
                  </a:cubicBezTo>
                  <a:cubicBezTo>
                    <a:pt x="43" y="75"/>
                    <a:pt x="43" y="75"/>
                    <a:pt x="43" y="75"/>
                  </a:cubicBezTo>
                  <a:moveTo>
                    <a:pt x="43" y="75"/>
                  </a:moveTo>
                  <a:cubicBezTo>
                    <a:pt x="43" y="75"/>
                    <a:pt x="43" y="75"/>
                    <a:pt x="43" y="75"/>
                  </a:cubicBezTo>
                  <a:cubicBezTo>
                    <a:pt x="43" y="75"/>
                    <a:pt x="43" y="75"/>
                    <a:pt x="43" y="75"/>
                  </a:cubicBezTo>
                  <a:moveTo>
                    <a:pt x="43" y="75"/>
                  </a:moveTo>
                  <a:cubicBezTo>
                    <a:pt x="43" y="75"/>
                    <a:pt x="43" y="75"/>
                    <a:pt x="43" y="75"/>
                  </a:cubicBezTo>
                  <a:cubicBezTo>
                    <a:pt x="43" y="75"/>
                    <a:pt x="43" y="75"/>
                    <a:pt x="43" y="75"/>
                  </a:cubicBezTo>
                  <a:moveTo>
                    <a:pt x="43" y="75"/>
                  </a:moveTo>
                  <a:cubicBezTo>
                    <a:pt x="43" y="75"/>
                    <a:pt x="43" y="75"/>
                    <a:pt x="43" y="75"/>
                  </a:cubicBezTo>
                  <a:cubicBezTo>
                    <a:pt x="43" y="75"/>
                    <a:pt x="43" y="75"/>
                    <a:pt x="43" y="75"/>
                  </a:cubicBezTo>
                  <a:moveTo>
                    <a:pt x="43" y="75"/>
                  </a:moveTo>
                  <a:cubicBezTo>
                    <a:pt x="43" y="75"/>
                    <a:pt x="43" y="75"/>
                    <a:pt x="43" y="75"/>
                  </a:cubicBezTo>
                  <a:cubicBezTo>
                    <a:pt x="43" y="75"/>
                    <a:pt x="43" y="75"/>
                    <a:pt x="43" y="75"/>
                  </a:cubicBezTo>
                  <a:moveTo>
                    <a:pt x="43" y="75"/>
                  </a:moveTo>
                  <a:cubicBezTo>
                    <a:pt x="43" y="75"/>
                    <a:pt x="43" y="75"/>
                    <a:pt x="43" y="75"/>
                  </a:cubicBezTo>
                  <a:cubicBezTo>
                    <a:pt x="43" y="75"/>
                    <a:pt x="43" y="75"/>
                    <a:pt x="43" y="75"/>
                  </a:cubicBezTo>
                  <a:moveTo>
                    <a:pt x="43" y="74"/>
                  </a:move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3" y="74"/>
                    <a:pt x="43" y="74"/>
                  </a:cubicBezTo>
                  <a:moveTo>
                    <a:pt x="43" y="74"/>
                  </a:move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3" y="74"/>
                    <a:pt x="43" y="74"/>
                  </a:cubicBezTo>
                  <a:moveTo>
                    <a:pt x="43" y="74"/>
                  </a:move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3" y="74"/>
                    <a:pt x="43" y="74"/>
                  </a:cubicBezTo>
                  <a:moveTo>
                    <a:pt x="43" y="74"/>
                  </a:move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3" y="74"/>
                    <a:pt x="43" y="74"/>
                  </a:cubicBezTo>
                  <a:moveTo>
                    <a:pt x="43" y="74"/>
                  </a:moveTo>
                  <a:cubicBezTo>
                    <a:pt x="43" y="74"/>
                    <a:pt x="43" y="74"/>
                    <a:pt x="43" y="74"/>
                  </a:cubicBezTo>
                  <a:cubicBezTo>
                    <a:pt x="43" y="74"/>
                    <a:pt x="43" y="74"/>
                    <a:pt x="43" y="74"/>
                  </a:cubicBezTo>
                  <a:moveTo>
                    <a:pt x="43" y="73"/>
                  </a:moveTo>
                  <a:cubicBezTo>
                    <a:pt x="43" y="73"/>
                    <a:pt x="43" y="74"/>
                    <a:pt x="43" y="74"/>
                  </a:cubicBezTo>
                  <a:cubicBezTo>
                    <a:pt x="43" y="74"/>
                    <a:pt x="43" y="73"/>
                    <a:pt x="43" y="73"/>
                  </a:cubicBezTo>
                  <a:moveTo>
                    <a:pt x="43" y="73"/>
                  </a:moveTo>
                  <a:cubicBezTo>
                    <a:pt x="43" y="73"/>
                    <a:pt x="43" y="73"/>
                    <a:pt x="43" y="73"/>
                  </a:cubicBezTo>
                  <a:cubicBezTo>
                    <a:pt x="43" y="73"/>
                    <a:pt x="43" y="73"/>
                    <a:pt x="43" y="73"/>
                  </a:cubicBezTo>
                  <a:moveTo>
                    <a:pt x="43" y="73"/>
                  </a:moveTo>
                  <a:cubicBezTo>
                    <a:pt x="43" y="73"/>
                    <a:pt x="43" y="73"/>
                    <a:pt x="43" y="73"/>
                  </a:cubicBezTo>
                  <a:cubicBezTo>
                    <a:pt x="43" y="73"/>
                    <a:pt x="43" y="73"/>
                    <a:pt x="43" y="73"/>
                  </a:cubicBezTo>
                  <a:moveTo>
                    <a:pt x="43" y="73"/>
                  </a:moveTo>
                  <a:cubicBezTo>
                    <a:pt x="43" y="73"/>
                    <a:pt x="43" y="73"/>
                    <a:pt x="43" y="73"/>
                  </a:cubicBezTo>
                  <a:cubicBezTo>
                    <a:pt x="43" y="73"/>
                    <a:pt x="43" y="73"/>
                    <a:pt x="43" y="73"/>
                  </a:cubicBezTo>
                  <a:moveTo>
                    <a:pt x="43" y="73"/>
                  </a:moveTo>
                  <a:cubicBezTo>
                    <a:pt x="43" y="73"/>
                    <a:pt x="43" y="73"/>
                    <a:pt x="43" y="73"/>
                  </a:cubicBezTo>
                  <a:cubicBezTo>
                    <a:pt x="43" y="73"/>
                    <a:pt x="43" y="73"/>
                    <a:pt x="43" y="73"/>
                  </a:cubicBezTo>
                  <a:moveTo>
                    <a:pt x="43" y="72"/>
                  </a:moveTo>
                  <a:cubicBezTo>
                    <a:pt x="43" y="72"/>
                    <a:pt x="43" y="73"/>
                    <a:pt x="43" y="73"/>
                  </a:cubicBezTo>
                  <a:cubicBezTo>
                    <a:pt x="43" y="73"/>
                    <a:pt x="43" y="72"/>
                    <a:pt x="43" y="72"/>
                  </a:cubicBezTo>
                  <a:moveTo>
                    <a:pt x="43" y="72"/>
                  </a:moveTo>
                  <a:cubicBezTo>
                    <a:pt x="43" y="72"/>
                    <a:pt x="43" y="72"/>
                    <a:pt x="43" y="72"/>
                  </a:cubicBezTo>
                  <a:cubicBezTo>
                    <a:pt x="43" y="72"/>
                    <a:pt x="43" y="72"/>
                    <a:pt x="43" y="72"/>
                  </a:cubicBezTo>
                  <a:moveTo>
                    <a:pt x="43" y="72"/>
                  </a:moveTo>
                  <a:cubicBezTo>
                    <a:pt x="43" y="72"/>
                    <a:pt x="43" y="72"/>
                    <a:pt x="43" y="72"/>
                  </a:cubicBezTo>
                  <a:cubicBezTo>
                    <a:pt x="43" y="72"/>
                    <a:pt x="43" y="72"/>
                    <a:pt x="43" y="72"/>
                  </a:cubicBezTo>
                  <a:moveTo>
                    <a:pt x="43" y="72"/>
                  </a:moveTo>
                  <a:cubicBezTo>
                    <a:pt x="43" y="72"/>
                    <a:pt x="43" y="72"/>
                    <a:pt x="43" y="72"/>
                  </a:cubicBezTo>
                  <a:cubicBezTo>
                    <a:pt x="43" y="72"/>
                    <a:pt x="43" y="72"/>
                    <a:pt x="43" y="72"/>
                  </a:cubicBezTo>
                  <a:moveTo>
                    <a:pt x="43" y="72"/>
                  </a:moveTo>
                  <a:cubicBezTo>
                    <a:pt x="43" y="72"/>
                    <a:pt x="43" y="72"/>
                    <a:pt x="43" y="72"/>
                  </a:cubicBezTo>
                  <a:cubicBezTo>
                    <a:pt x="43" y="72"/>
                    <a:pt x="43" y="72"/>
                    <a:pt x="43" y="72"/>
                  </a:cubicBezTo>
                  <a:moveTo>
                    <a:pt x="0" y="2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24" y="29"/>
                    <a:pt x="42" y="48"/>
                    <a:pt x="43" y="72"/>
                  </a:cubicBezTo>
                  <a:cubicBezTo>
                    <a:pt x="42" y="48"/>
                    <a:pt x="24" y="29"/>
                    <a:pt x="0" y="26"/>
                  </a:cubicBezTo>
                  <a:moveTo>
                    <a:pt x="25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moveTo>
                    <a:pt x="25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moveTo>
                    <a:pt x="24" y="0"/>
                  </a:moveTo>
                  <a:cubicBezTo>
                    <a:pt x="24" y="0"/>
                    <a:pt x="25" y="0"/>
                    <a:pt x="25" y="0"/>
                  </a:cubicBezTo>
                  <a:cubicBezTo>
                    <a:pt x="25" y="0"/>
                    <a:pt x="24" y="0"/>
                    <a:pt x="24" y="0"/>
                  </a:cubicBezTo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04" name="Freeform 86"/>
            <p:cNvSpPr>
              <a:spLocks/>
            </p:cNvSpPr>
            <p:nvPr/>
          </p:nvSpPr>
          <p:spPr bwMode="auto">
            <a:xfrm>
              <a:off x="6417071" y="1782606"/>
              <a:ext cx="198410" cy="403478"/>
            </a:xfrm>
            <a:custGeom>
              <a:avLst/>
              <a:gdLst>
                <a:gd name="T0" fmla="*/ 25 w 87"/>
                <a:gd name="T1" fmla="*/ 11 h 178"/>
                <a:gd name="T2" fmla="*/ 25 w 87"/>
                <a:gd name="T3" fmla="*/ 11 h 178"/>
                <a:gd name="T4" fmla="*/ 25 w 87"/>
                <a:gd name="T5" fmla="*/ 11 h 178"/>
                <a:gd name="T6" fmla="*/ 25 w 87"/>
                <a:gd name="T7" fmla="*/ 11 h 178"/>
                <a:gd name="T8" fmla="*/ 24 w 87"/>
                <a:gd name="T9" fmla="*/ 11 h 178"/>
                <a:gd name="T10" fmla="*/ 24 w 87"/>
                <a:gd name="T11" fmla="*/ 11 h 178"/>
                <a:gd name="T12" fmla="*/ 24 w 87"/>
                <a:gd name="T13" fmla="*/ 11 h 178"/>
                <a:gd name="T14" fmla="*/ 0 w 87"/>
                <a:gd name="T15" fmla="*/ 5 h 178"/>
                <a:gd name="T16" fmla="*/ 43 w 87"/>
                <a:gd name="T17" fmla="*/ 83 h 178"/>
                <a:gd name="T18" fmla="*/ 43 w 87"/>
                <a:gd name="T19" fmla="*/ 83 h 178"/>
                <a:gd name="T20" fmla="*/ 43 w 87"/>
                <a:gd name="T21" fmla="*/ 83 h 178"/>
                <a:gd name="T22" fmla="*/ 43 w 87"/>
                <a:gd name="T23" fmla="*/ 83 h 178"/>
                <a:gd name="T24" fmla="*/ 43 w 87"/>
                <a:gd name="T25" fmla="*/ 83 h 178"/>
                <a:gd name="T26" fmla="*/ 43 w 87"/>
                <a:gd name="T27" fmla="*/ 84 h 178"/>
                <a:gd name="T28" fmla="*/ 43 w 87"/>
                <a:gd name="T29" fmla="*/ 84 h 178"/>
                <a:gd name="T30" fmla="*/ 43 w 87"/>
                <a:gd name="T31" fmla="*/ 84 h 178"/>
                <a:gd name="T32" fmla="*/ 43 w 87"/>
                <a:gd name="T33" fmla="*/ 84 h 178"/>
                <a:gd name="T34" fmla="*/ 43 w 87"/>
                <a:gd name="T35" fmla="*/ 84 h 178"/>
                <a:gd name="T36" fmla="*/ 43 w 87"/>
                <a:gd name="T37" fmla="*/ 85 h 178"/>
                <a:gd name="T38" fmla="*/ 43 w 87"/>
                <a:gd name="T39" fmla="*/ 85 h 178"/>
                <a:gd name="T40" fmla="*/ 43 w 87"/>
                <a:gd name="T41" fmla="*/ 85 h 178"/>
                <a:gd name="T42" fmla="*/ 43 w 87"/>
                <a:gd name="T43" fmla="*/ 85 h 178"/>
                <a:gd name="T44" fmla="*/ 43 w 87"/>
                <a:gd name="T45" fmla="*/ 85 h 178"/>
                <a:gd name="T46" fmla="*/ 43 w 87"/>
                <a:gd name="T47" fmla="*/ 85 h 178"/>
                <a:gd name="T48" fmla="*/ 43 w 87"/>
                <a:gd name="T49" fmla="*/ 85 h 178"/>
                <a:gd name="T50" fmla="*/ 43 w 87"/>
                <a:gd name="T51" fmla="*/ 85 h 178"/>
                <a:gd name="T52" fmla="*/ 43 w 87"/>
                <a:gd name="T53" fmla="*/ 86 h 178"/>
                <a:gd name="T54" fmla="*/ 43 w 87"/>
                <a:gd name="T55" fmla="*/ 86 h 178"/>
                <a:gd name="T56" fmla="*/ 43 w 87"/>
                <a:gd name="T57" fmla="*/ 86 h 178"/>
                <a:gd name="T58" fmla="*/ 43 w 87"/>
                <a:gd name="T59" fmla="*/ 86 h 178"/>
                <a:gd name="T60" fmla="*/ 43 w 87"/>
                <a:gd name="T61" fmla="*/ 86 h 178"/>
                <a:gd name="T62" fmla="*/ 43 w 87"/>
                <a:gd name="T63" fmla="*/ 86 h 178"/>
                <a:gd name="T64" fmla="*/ 43 w 87"/>
                <a:gd name="T65" fmla="*/ 87 h 178"/>
                <a:gd name="T66" fmla="*/ 43 w 87"/>
                <a:gd name="T67" fmla="*/ 87 h 178"/>
                <a:gd name="T68" fmla="*/ 43 w 87"/>
                <a:gd name="T69" fmla="*/ 87 h 178"/>
                <a:gd name="T70" fmla="*/ 43 w 87"/>
                <a:gd name="T71" fmla="*/ 87 h 178"/>
                <a:gd name="T72" fmla="*/ 43 w 87"/>
                <a:gd name="T73" fmla="*/ 88 h 178"/>
                <a:gd name="T74" fmla="*/ 43 w 87"/>
                <a:gd name="T75" fmla="*/ 88 h 178"/>
                <a:gd name="T76" fmla="*/ 43 w 87"/>
                <a:gd name="T77" fmla="*/ 88 h 178"/>
                <a:gd name="T78" fmla="*/ 43 w 87"/>
                <a:gd name="T79" fmla="*/ 88 h 178"/>
                <a:gd name="T80" fmla="*/ 43 w 87"/>
                <a:gd name="T81" fmla="*/ 88 h 178"/>
                <a:gd name="T82" fmla="*/ 0 w 87"/>
                <a:gd name="T83" fmla="*/ 134 h 178"/>
                <a:gd name="T84" fmla="*/ 29 w 87"/>
                <a:gd name="T85" fmla="*/ 172 h 178"/>
                <a:gd name="T86" fmla="*/ 30 w 87"/>
                <a:gd name="T87" fmla="*/ 172 h 178"/>
                <a:gd name="T88" fmla="*/ 25 w 87"/>
                <a:gd name="T89" fmla="*/ 160 h 178"/>
                <a:gd name="T90" fmla="*/ 60 w 87"/>
                <a:gd name="T91" fmla="*/ 151 h 178"/>
                <a:gd name="T92" fmla="*/ 68 w 87"/>
                <a:gd name="T93" fmla="*/ 117 h 178"/>
                <a:gd name="T94" fmla="*/ 75 w 87"/>
                <a:gd name="T95" fmla="*/ 86 h 178"/>
                <a:gd name="T96" fmla="*/ 80 w 87"/>
                <a:gd name="T97" fmla="*/ 50 h 178"/>
                <a:gd name="T98" fmla="*/ 51 w 87"/>
                <a:gd name="T99" fmla="*/ 29 h 178"/>
                <a:gd name="T100" fmla="*/ 51 w 87"/>
                <a:gd name="T101" fmla="*/ 29 h 178"/>
                <a:gd name="T102" fmla="*/ 30 w 87"/>
                <a:gd name="T103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7" h="178">
                  <a:moveTo>
                    <a:pt x="30" y="0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16" y="8"/>
                    <a:pt x="9" y="6"/>
                    <a:pt x="0" y="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4" y="40"/>
                    <a:pt x="42" y="59"/>
                    <a:pt x="43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3" y="83"/>
                    <a:pt x="43" y="84"/>
                    <a:pt x="43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43" y="84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3" y="86"/>
                    <a:pt x="43" y="86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7"/>
                    <a:pt x="43" y="87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2" y="112"/>
                    <a:pt x="24" y="131"/>
                    <a:pt x="0" y="134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10" y="178"/>
                    <a:pt x="20" y="176"/>
                    <a:pt x="29" y="172"/>
                  </a:cubicBezTo>
                  <a:cubicBezTo>
                    <a:pt x="29" y="172"/>
                    <a:pt x="29" y="172"/>
                    <a:pt x="29" y="172"/>
                  </a:cubicBezTo>
                  <a:cubicBezTo>
                    <a:pt x="29" y="172"/>
                    <a:pt x="29" y="172"/>
                    <a:pt x="30" y="172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35" y="156"/>
                    <a:pt x="43" y="150"/>
                    <a:pt x="51" y="143"/>
                  </a:cubicBezTo>
                  <a:cubicBezTo>
                    <a:pt x="60" y="151"/>
                    <a:pt x="60" y="151"/>
                    <a:pt x="60" y="151"/>
                  </a:cubicBezTo>
                  <a:cubicBezTo>
                    <a:pt x="68" y="143"/>
                    <a:pt x="75" y="133"/>
                    <a:pt x="80" y="121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72" y="107"/>
                    <a:pt x="75" y="97"/>
                    <a:pt x="75" y="86"/>
                  </a:cubicBezTo>
                  <a:cubicBezTo>
                    <a:pt x="87" y="85"/>
                    <a:pt x="87" y="85"/>
                    <a:pt x="87" y="85"/>
                  </a:cubicBezTo>
                  <a:cubicBezTo>
                    <a:pt x="87" y="73"/>
                    <a:pt x="85" y="61"/>
                    <a:pt x="80" y="50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65" y="45"/>
                    <a:pt x="59" y="36"/>
                    <a:pt x="51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1" y="11"/>
                    <a:pt x="41" y="4"/>
                    <a:pt x="30" y="0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05" name="Freeform 87"/>
            <p:cNvSpPr>
              <a:spLocks noEditPoints="1"/>
            </p:cNvSpPr>
            <p:nvPr/>
          </p:nvSpPr>
          <p:spPr bwMode="auto">
            <a:xfrm>
              <a:off x="6590180" y="1929083"/>
              <a:ext cx="298281" cy="295617"/>
            </a:xfrm>
            <a:custGeom>
              <a:avLst/>
              <a:gdLst>
                <a:gd name="T0" fmla="*/ 109 w 131"/>
                <a:gd name="T1" fmla="*/ 101 h 130"/>
                <a:gd name="T2" fmla="*/ 116 w 131"/>
                <a:gd name="T3" fmla="*/ 107 h 130"/>
                <a:gd name="T4" fmla="*/ 128 w 131"/>
                <a:gd name="T5" fmla="*/ 84 h 130"/>
                <a:gd name="T6" fmla="*/ 119 w 131"/>
                <a:gd name="T7" fmla="*/ 82 h 130"/>
                <a:gd name="T8" fmla="*/ 122 w 131"/>
                <a:gd name="T9" fmla="*/ 60 h 130"/>
                <a:gd name="T10" fmla="*/ 131 w 131"/>
                <a:gd name="T11" fmla="*/ 59 h 130"/>
                <a:gd name="T12" fmla="*/ 123 w 131"/>
                <a:gd name="T13" fmla="*/ 34 h 130"/>
                <a:gd name="T14" fmla="*/ 115 w 131"/>
                <a:gd name="T15" fmla="*/ 38 h 130"/>
                <a:gd name="T16" fmla="*/ 101 w 131"/>
                <a:gd name="T17" fmla="*/ 21 h 130"/>
                <a:gd name="T18" fmla="*/ 107 w 131"/>
                <a:gd name="T19" fmla="*/ 14 h 130"/>
                <a:gd name="T20" fmla="*/ 107 w 131"/>
                <a:gd name="T21" fmla="*/ 14 h 130"/>
                <a:gd name="T22" fmla="*/ 84 w 131"/>
                <a:gd name="T23" fmla="*/ 2 h 130"/>
                <a:gd name="T24" fmla="*/ 82 w 131"/>
                <a:gd name="T25" fmla="*/ 11 h 130"/>
                <a:gd name="T26" fmla="*/ 59 w 131"/>
                <a:gd name="T27" fmla="*/ 8 h 130"/>
                <a:gd name="T28" fmla="*/ 59 w 131"/>
                <a:gd name="T29" fmla="*/ 0 h 130"/>
                <a:gd name="T30" fmla="*/ 34 w 131"/>
                <a:gd name="T31" fmla="*/ 7 h 130"/>
                <a:gd name="T32" fmla="*/ 38 w 131"/>
                <a:gd name="T33" fmla="*/ 15 h 130"/>
                <a:gd name="T34" fmla="*/ 21 w 131"/>
                <a:gd name="T35" fmla="*/ 29 h 130"/>
                <a:gd name="T36" fmla="*/ 14 w 131"/>
                <a:gd name="T37" fmla="*/ 23 h 130"/>
                <a:gd name="T38" fmla="*/ 2 w 131"/>
                <a:gd name="T39" fmla="*/ 46 h 130"/>
                <a:gd name="T40" fmla="*/ 11 w 131"/>
                <a:gd name="T41" fmla="*/ 49 h 130"/>
                <a:gd name="T42" fmla="*/ 9 w 131"/>
                <a:gd name="T43" fmla="*/ 71 h 130"/>
                <a:gd name="T44" fmla="*/ 0 w 131"/>
                <a:gd name="T45" fmla="*/ 71 h 130"/>
                <a:gd name="T46" fmla="*/ 7 w 131"/>
                <a:gd name="T47" fmla="*/ 96 h 130"/>
                <a:gd name="T48" fmla="*/ 15 w 131"/>
                <a:gd name="T49" fmla="*/ 92 h 130"/>
                <a:gd name="T50" fmla="*/ 29 w 131"/>
                <a:gd name="T51" fmla="*/ 109 h 130"/>
                <a:gd name="T52" fmla="*/ 23 w 131"/>
                <a:gd name="T53" fmla="*/ 116 h 130"/>
                <a:gd name="T54" fmla="*/ 46 w 131"/>
                <a:gd name="T55" fmla="*/ 128 h 130"/>
                <a:gd name="T56" fmla="*/ 49 w 131"/>
                <a:gd name="T57" fmla="*/ 119 h 130"/>
                <a:gd name="T58" fmla="*/ 71 w 131"/>
                <a:gd name="T59" fmla="*/ 122 h 130"/>
                <a:gd name="T60" fmla="*/ 71 w 131"/>
                <a:gd name="T61" fmla="*/ 130 h 130"/>
                <a:gd name="T62" fmla="*/ 96 w 131"/>
                <a:gd name="T63" fmla="*/ 123 h 130"/>
                <a:gd name="T64" fmla="*/ 92 w 131"/>
                <a:gd name="T65" fmla="*/ 115 h 130"/>
                <a:gd name="T66" fmla="*/ 109 w 131"/>
                <a:gd name="T67" fmla="*/ 101 h 130"/>
                <a:gd name="T68" fmla="*/ 43 w 131"/>
                <a:gd name="T69" fmla="*/ 92 h 130"/>
                <a:gd name="T70" fmla="*/ 38 w 131"/>
                <a:gd name="T71" fmla="*/ 43 h 130"/>
                <a:gd name="T72" fmla="*/ 87 w 131"/>
                <a:gd name="T73" fmla="*/ 38 h 130"/>
                <a:gd name="T74" fmla="*/ 92 w 131"/>
                <a:gd name="T75" fmla="*/ 87 h 130"/>
                <a:gd name="T76" fmla="*/ 43 w 131"/>
                <a:gd name="T77" fmla="*/ 9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1" h="130">
                  <a:moveTo>
                    <a:pt x="109" y="101"/>
                  </a:moveTo>
                  <a:cubicBezTo>
                    <a:pt x="116" y="107"/>
                    <a:pt x="116" y="107"/>
                    <a:pt x="116" y="107"/>
                  </a:cubicBezTo>
                  <a:cubicBezTo>
                    <a:pt x="121" y="100"/>
                    <a:pt x="125" y="92"/>
                    <a:pt x="128" y="84"/>
                  </a:cubicBezTo>
                  <a:cubicBezTo>
                    <a:pt x="119" y="82"/>
                    <a:pt x="119" y="82"/>
                    <a:pt x="119" y="82"/>
                  </a:cubicBezTo>
                  <a:cubicBezTo>
                    <a:pt x="122" y="74"/>
                    <a:pt x="122" y="67"/>
                    <a:pt x="122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0" y="50"/>
                    <a:pt x="127" y="42"/>
                    <a:pt x="123" y="34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2" y="32"/>
                    <a:pt x="107" y="26"/>
                    <a:pt x="101" y="21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0" y="9"/>
                    <a:pt x="92" y="5"/>
                    <a:pt x="84" y="2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74" y="8"/>
                    <a:pt x="67" y="8"/>
                    <a:pt x="59" y="8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0" y="0"/>
                    <a:pt x="42" y="3"/>
                    <a:pt x="34" y="7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2" y="18"/>
                    <a:pt x="26" y="23"/>
                    <a:pt x="21" y="29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9" y="30"/>
                    <a:pt x="5" y="38"/>
                    <a:pt x="2" y="46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9" y="56"/>
                    <a:pt x="8" y="63"/>
                    <a:pt x="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1" y="80"/>
                    <a:pt x="3" y="88"/>
                    <a:pt x="7" y="96"/>
                  </a:cubicBezTo>
                  <a:cubicBezTo>
                    <a:pt x="15" y="92"/>
                    <a:pt x="15" y="92"/>
                    <a:pt x="15" y="92"/>
                  </a:cubicBezTo>
                  <a:cubicBezTo>
                    <a:pt x="18" y="98"/>
                    <a:pt x="23" y="104"/>
                    <a:pt x="29" y="109"/>
                  </a:cubicBezTo>
                  <a:cubicBezTo>
                    <a:pt x="23" y="116"/>
                    <a:pt x="23" y="116"/>
                    <a:pt x="23" y="116"/>
                  </a:cubicBezTo>
                  <a:cubicBezTo>
                    <a:pt x="30" y="121"/>
                    <a:pt x="38" y="125"/>
                    <a:pt x="46" y="128"/>
                  </a:cubicBezTo>
                  <a:cubicBezTo>
                    <a:pt x="49" y="119"/>
                    <a:pt x="49" y="119"/>
                    <a:pt x="49" y="119"/>
                  </a:cubicBezTo>
                  <a:cubicBezTo>
                    <a:pt x="56" y="122"/>
                    <a:pt x="63" y="122"/>
                    <a:pt x="71" y="122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80" y="130"/>
                    <a:pt x="88" y="127"/>
                    <a:pt x="96" y="123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8" y="112"/>
                    <a:pt x="104" y="107"/>
                    <a:pt x="109" y="101"/>
                  </a:cubicBezTo>
                  <a:moveTo>
                    <a:pt x="43" y="92"/>
                  </a:moveTo>
                  <a:cubicBezTo>
                    <a:pt x="28" y="80"/>
                    <a:pt x="26" y="58"/>
                    <a:pt x="38" y="43"/>
                  </a:cubicBezTo>
                  <a:cubicBezTo>
                    <a:pt x="50" y="28"/>
                    <a:pt x="72" y="26"/>
                    <a:pt x="87" y="38"/>
                  </a:cubicBezTo>
                  <a:cubicBezTo>
                    <a:pt x="102" y="50"/>
                    <a:pt x="104" y="72"/>
                    <a:pt x="92" y="87"/>
                  </a:cubicBezTo>
                  <a:cubicBezTo>
                    <a:pt x="80" y="102"/>
                    <a:pt x="58" y="104"/>
                    <a:pt x="43" y="92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06" name="Freeform 88"/>
            <p:cNvSpPr>
              <a:spLocks noEditPoints="1"/>
            </p:cNvSpPr>
            <p:nvPr/>
          </p:nvSpPr>
          <p:spPr bwMode="auto">
            <a:xfrm>
              <a:off x="6747310" y="1998327"/>
              <a:ext cx="51933" cy="207731"/>
            </a:xfrm>
            <a:custGeom>
              <a:avLst/>
              <a:gdLst>
                <a:gd name="T0" fmla="*/ 2 w 23"/>
                <a:gd name="T1" fmla="*/ 92 h 92"/>
                <a:gd name="T2" fmla="*/ 2 w 23"/>
                <a:gd name="T3" fmla="*/ 92 h 92"/>
                <a:gd name="T4" fmla="*/ 2 w 23"/>
                <a:gd name="T5" fmla="*/ 92 h 92"/>
                <a:gd name="T6" fmla="*/ 23 w 23"/>
                <a:gd name="T7" fmla="*/ 58 h 92"/>
                <a:gd name="T8" fmla="*/ 0 w 23"/>
                <a:gd name="T9" fmla="*/ 70 h 92"/>
                <a:gd name="T10" fmla="*/ 0 w 23"/>
                <a:gd name="T11" fmla="*/ 70 h 92"/>
                <a:gd name="T12" fmla="*/ 23 w 23"/>
                <a:gd name="T13" fmla="*/ 58 h 92"/>
                <a:gd name="T14" fmla="*/ 23 w 23"/>
                <a:gd name="T15" fmla="*/ 57 h 92"/>
                <a:gd name="T16" fmla="*/ 23 w 23"/>
                <a:gd name="T17" fmla="*/ 58 h 92"/>
                <a:gd name="T18" fmla="*/ 23 w 23"/>
                <a:gd name="T19" fmla="*/ 57 h 92"/>
                <a:gd name="T20" fmla="*/ 23 w 23"/>
                <a:gd name="T21" fmla="*/ 57 h 92"/>
                <a:gd name="T22" fmla="*/ 23 w 23"/>
                <a:gd name="T23" fmla="*/ 57 h 92"/>
                <a:gd name="T24" fmla="*/ 23 w 23"/>
                <a:gd name="T25" fmla="*/ 57 h 92"/>
                <a:gd name="T26" fmla="*/ 23 w 23"/>
                <a:gd name="T27" fmla="*/ 57 h 92"/>
                <a:gd name="T28" fmla="*/ 23 w 23"/>
                <a:gd name="T29" fmla="*/ 57 h 92"/>
                <a:gd name="T30" fmla="*/ 23 w 23"/>
                <a:gd name="T31" fmla="*/ 57 h 92"/>
                <a:gd name="T32" fmla="*/ 23 w 23"/>
                <a:gd name="T33" fmla="*/ 57 h 92"/>
                <a:gd name="T34" fmla="*/ 23 w 23"/>
                <a:gd name="T35" fmla="*/ 57 h 92"/>
                <a:gd name="T36" fmla="*/ 23 w 23"/>
                <a:gd name="T37" fmla="*/ 57 h 92"/>
                <a:gd name="T38" fmla="*/ 23 w 23"/>
                <a:gd name="T39" fmla="*/ 57 h 92"/>
                <a:gd name="T40" fmla="*/ 23 w 23"/>
                <a:gd name="T41" fmla="*/ 57 h 92"/>
                <a:gd name="T42" fmla="*/ 23 w 23"/>
                <a:gd name="T43" fmla="*/ 57 h 92"/>
                <a:gd name="T44" fmla="*/ 18 w 23"/>
                <a:gd name="T45" fmla="*/ 8 h 92"/>
                <a:gd name="T46" fmla="*/ 18 w 23"/>
                <a:gd name="T47" fmla="*/ 8 h 92"/>
                <a:gd name="T48" fmla="*/ 18 w 23"/>
                <a:gd name="T49" fmla="*/ 8 h 92"/>
                <a:gd name="T50" fmla="*/ 18 w 23"/>
                <a:gd name="T51" fmla="*/ 8 h 92"/>
                <a:gd name="T52" fmla="*/ 18 w 23"/>
                <a:gd name="T53" fmla="*/ 8 h 92"/>
                <a:gd name="T54" fmla="*/ 18 w 23"/>
                <a:gd name="T55" fmla="*/ 8 h 92"/>
                <a:gd name="T56" fmla="*/ 0 w 23"/>
                <a:gd name="T57" fmla="*/ 0 h 92"/>
                <a:gd name="T58" fmla="*/ 0 w 23"/>
                <a:gd name="T59" fmla="*/ 0 h 92"/>
                <a:gd name="T60" fmla="*/ 18 w 23"/>
                <a:gd name="T61" fmla="*/ 8 h 92"/>
                <a:gd name="T62" fmla="*/ 0 w 23"/>
                <a:gd name="T6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" h="92">
                  <a:moveTo>
                    <a:pt x="2" y="92"/>
                  </a:moveTo>
                  <a:cubicBezTo>
                    <a:pt x="2" y="92"/>
                    <a:pt x="2" y="92"/>
                    <a:pt x="2" y="92"/>
                  </a:cubicBezTo>
                  <a:cubicBezTo>
                    <a:pt x="2" y="92"/>
                    <a:pt x="2" y="92"/>
                    <a:pt x="2" y="92"/>
                  </a:cubicBezTo>
                  <a:moveTo>
                    <a:pt x="23" y="58"/>
                  </a:moveTo>
                  <a:cubicBezTo>
                    <a:pt x="17" y="65"/>
                    <a:pt x="8" y="69"/>
                    <a:pt x="0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8" y="69"/>
                    <a:pt x="17" y="65"/>
                    <a:pt x="23" y="58"/>
                  </a:cubicBezTo>
                  <a:moveTo>
                    <a:pt x="23" y="57"/>
                  </a:moveTo>
                  <a:cubicBezTo>
                    <a:pt x="23" y="57"/>
                    <a:pt x="23" y="57"/>
                    <a:pt x="23" y="58"/>
                  </a:cubicBezTo>
                  <a:cubicBezTo>
                    <a:pt x="23" y="57"/>
                    <a:pt x="23" y="57"/>
                    <a:pt x="23" y="57"/>
                  </a:cubicBezTo>
                  <a:moveTo>
                    <a:pt x="23" y="57"/>
                  </a:moveTo>
                  <a:cubicBezTo>
                    <a:pt x="23" y="57"/>
                    <a:pt x="23" y="57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moveTo>
                    <a:pt x="23" y="57"/>
                  </a:moveTo>
                  <a:cubicBezTo>
                    <a:pt x="23" y="57"/>
                    <a:pt x="23" y="57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moveTo>
                    <a:pt x="23" y="57"/>
                  </a:moveTo>
                  <a:cubicBezTo>
                    <a:pt x="23" y="57"/>
                    <a:pt x="23" y="57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moveTo>
                    <a:pt x="23" y="57"/>
                  </a:moveTo>
                  <a:cubicBezTo>
                    <a:pt x="23" y="57"/>
                    <a:pt x="23" y="57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1"/>
                    <a:pt x="12" y="4"/>
                    <a:pt x="18" y="8"/>
                  </a:cubicBezTo>
                  <a:cubicBezTo>
                    <a:pt x="12" y="4"/>
                    <a:pt x="6" y="1"/>
                    <a:pt x="0" y="0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07" name="Freeform 89"/>
            <p:cNvSpPr>
              <a:spLocks/>
            </p:cNvSpPr>
            <p:nvPr/>
          </p:nvSpPr>
          <p:spPr bwMode="auto">
            <a:xfrm>
              <a:off x="6747310" y="1934409"/>
              <a:ext cx="141151" cy="290291"/>
            </a:xfrm>
            <a:custGeom>
              <a:avLst/>
              <a:gdLst>
                <a:gd name="T0" fmla="*/ 15 w 62"/>
                <a:gd name="T1" fmla="*/ 0 h 128"/>
                <a:gd name="T2" fmla="*/ 13 w 62"/>
                <a:gd name="T3" fmla="*/ 9 h 128"/>
                <a:gd name="T4" fmla="*/ 13 w 62"/>
                <a:gd name="T5" fmla="*/ 9 h 128"/>
                <a:gd name="T6" fmla="*/ 0 w 62"/>
                <a:gd name="T7" fmla="*/ 6 h 128"/>
                <a:gd name="T8" fmla="*/ 0 w 62"/>
                <a:gd name="T9" fmla="*/ 28 h 128"/>
                <a:gd name="T10" fmla="*/ 18 w 62"/>
                <a:gd name="T11" fmla="*/ 36 h 128"/>
                <a:gd name="T12" fmla="*/ 18 w 62"/>
                <a:gd name="T13" fmla="*/ 36 h 128"/>
                <a:gd name="T14" fmla="*/ 18 w 62"/>
                <a:gd name="T15" fmla="*/ 36 h 128"/>
                <a:gd name="T16" fmla="*/ 18 w 62"/>
                <a:gd name="T17" fmla="*/ 36 h 128"/>
                <a:gd name="T18" fmla="*/ 18 w 62"/>
                <a:gd name="T19" fmla="*/ 36 h 128"/>
                <a:gd name="T20" fmla="*/ 18 w 62"/>
                <a:gd name="T21" fmla="*/ 36 h 128"/>
                <a:gd name="T22" fmla="*/ 31 w 62"/>
                <a:gd name="T23" fmla="*/ 63 h 128"/>
                <a:gd name="T24" fmla="*/ 23 w 62"/>
                <a:gd name="T25" fmla="*/ 85 h 128"/>
                <a:gd name="T26" fmla="*/ 23 w 62"/>
                <a:gd name="T27" fmla="*/ 85 h 128"/>
                <a:gd name="T28" fmla="*/ 23 w 62"/>
                <a:gd name="T29" fmla="*/ 85 h 128"/>
                <a:gd name="T30" fmla="*/ 23 w 62"/>
                <a:gd name="T31" fmla="*/ 85 h 128"/>
                <a:gd name="T32" fmla="*/ 23 w 62"/>
                <a:gd name="T33" fmla="*/ 85 h 128"/>
                <a:gd name="T34" fmla="*/ 23 w 62"/>
                <a:gd name="T35" fmla="*/ 85 h 128"/>
                <a:gd name="T36" fmla="*/ 23 w 62"/>
                <a:gd name="T37" fmla="*/ 85 h 128"/>
                <a:gd name="T38" fmla="*/ 23 w 62"/>
                <a:gd name="T39" fmla="*/ 85 h 128"/>
                <a:gd name="T40" fmla="*/ 23 w 62"/>
                <a:gd name="T41" fmla="*/ 85 h 128"/>
                <a:gd name="T42" fmla="*/ 23 w 62"/>
                <a:gd name="T43" fmla="*/ 85 h 128"/>
                <a:gd name="T44" fmla="*/ 23 w 62"/>
                <a:gd name="T45" fmla="*/ 85 h 128"/>
                <a:gd name="T46" fmla="*/ 23 w 62"/>
                <a:gd name="T47" fmla="*/ 86 h 128"/>
                <a:gd name="T48" fmla="*/ 23 w 62"/>
                <a:gd name="T49" fmla="*/ 86 h 128"/>
                <a:gd name="T50" fmla="*/ 0 w 62"/>
                <a:gd name="T51" fmla="*/ 98 h 128"/>
                <a:gd name="T52" fmla="*/ 0 w 62"/>
                <a:gd name="T53" fmla="*/ 120 h 128"/>
                <a:gd name="T54" fmla="*/ 2 w 62"/>
                <a:gd name="T55" fmla="*/ 120 h 128"/>
                <a:gd name="T56" fmla="*/ 2 w 62"/>
                <a:gd name="T57" fmla="*/ 120 h 128"/>
                <a:gd name="T58" fmla="*/ 2 w 62"/>
                <a:gd name="T59" fmla="*/ 120 h 128"/>
                <a:gd name="T60" fmla="*/ 2 w 62"/>
                <a:gd name="T61" fmla="*/ 128 h 128"/>
                <a:gd name="T62" fmla="*/ 27 w 62"/>
                <a:gd name="T63" fmla="*/ 121 h 128"/>
                <a:gd name="T64" fmla="*/ 23 w 62"/>
                <a:gd name="T65" fmla="*/ 113 h 128"/>
                <a:gd name="T66" fmla="*/ 23 w 62"/>
                <a:gd name="T67" fmla="*/ 113 h 128"/>
                <a:gd name="T68" fmla="*/ 40 w 62"/>
                <a:gd name="T69" fmla="*/ 99 h 128"/>
                <a:gd name="T70" fmla="*/ 47 w 62"/>
                <a:gd name="T71" fmla="*/ 105 h 128"/>
                <a:gd name="T72" fmla="*/ 59 w 62"/>
                <a:gd name="T73" fmla="*/ 82 h 128"/>
                <a:gd name="T74" fmla="*/ 50 w 62"/>
                <a:gd name="T75" fmla="*/ 80 h 128"/>
                <a:gd name="T76" fmla="*/ 50 w 62"/>
                <a:gd name="T77" fmla="*/ 80 h 128"/>
                <a:gd name="T78" fmla="*/ 53 w 62"/>
                <a:gd name="T79" fmla="*/ 63 h 128"/>
                <a:gd name="T80" fmla="*/ 53 w 62"/>
                <a:gd name="T81" fmla="*/ 58 h 128"/>
                <a:gd name="T82" fmla="*/ 53 w 62"/>
                <a:gd name="T83" fmla="*/ 58 h 128"/>
                <a:gd name="T84" fmla="*/ 53 w 62"/>
                <a:gd name="T85" fmla="*/ 58 h 128"/>
                <a:gd name="T86" fmla="*/ 62 w 62"/>
                <a:gd name="T87" fmla="*/ 57 h 128"/>
                <a:gd name="T88" fmla="*/ 54 w 62"/>
                <a:gd name="T89" fmla="*/ 32 h 128"/>
                <a:gd name="T90" fmla="*/ 46 w 62"/>
                <a:gd name="T91" fmla="*/ 36 h 128"/>
                <a:gd name="T92" fmla="*/ 32 w 62"/>
                <a:gd name="T93" fmla="*/ 19 h 128"/>
                <a:gd name="T94" fmla="*/ 32 w 62"/>
                <a:gd name="T95" fmla="*/ 19 h 128"/>
                <a:gd name="T96" fmla="*/ 32 w 62"/>
                <a:gd name="T97" fmla="*/ 19 h 128"/>
                <a:gd name="T98" fmla="*/ 38 w 62"/>
                <a:gd name="T99" fmla="*/ 12 h 128"/>
                <a:gd name="T100" fmla="*/ 38 w 62"/>
                <a:gd name="T101" fmla="*/ 12 h 128"/>
                <a:gd name="T102" fmla="*/ 15 w 62"/>
                <a:gd name="T10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2" h="128">
                  <a:moveTo>
                    <a:pt x="15" y="0"/>
                  </a:move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8" y="7"/>
                    <a:pt x="4" y="7"/>
                    <a:pt x="0" y="6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6" y="29"/>
                    <a:pt x="12" y="32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6" y="43"/>
                    <a:pt x="31" y="53"/>
                    <a:pt x="31" y="63"/>
                  </a:cubicBezTo>
                  <a:cubicBezTo>
                    <a:pt x="31" y="71"/>
                    <a:pt x="28" y="79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3" y="85"/>
                    <a:pt x="23" y="85"/>
                    <a:pt x="23" y="86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17" y="93"/>
                    <a:pt x="8" y="97"/>
                    <a:pt x="0" y="9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0"/>
                    <a:pt x="1" y="120"/>
                    <a:pt x="2" y="120"/>
                  </a:cubicBezTo>
                  <a:cubicBezTo>
                    <a:pt x="2" y="120"/>
                    <a:pt x="2" y="120"/>
                    <a:pt x="2" y="120"/>
                  </a:cubicBezTo>
                  <a:cubicBezTo>
                    <a:pt x="2" y="120"/>
                    <a:pt x="2" y="120"/>
                    <a:pt x="2" y="120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11" y="128"/>
                    <a:pt x="19" y="125"/>
                    <a:pt x="27" y="121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9" y="110"/>
                    <a:pt x="35" y="105"/>
                    <a:pt x="40" y="99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52" y="98"/>
                    <a:pt x="56" y="90"/>
                    <a:pt x="59" y="82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2" y="74"/>
                    <a:pt x="53" y="69"/>
                    <a:pt x="53" y="63"/>
                  </a:cubicBezTo>
                  <a:cubicBezTo>
                    <a:pt x="53" y="61"/>
                    <a:pt x="53" y="59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62" y="57"/>
                    <a:pt x="62" y="57"/>
                    <a:pt x="62" y="57"/>
                  </a:cubicBezTo>
                  <a:cubicBezTo>
                    <a:pt x="61" y="48"/>
                    <a:pt x="58" y="40"/>
                    <a:pt x="54" y="32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3" y="30"/>
                    <a:pt x="38" y="24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1" y="7"/>
                    <a:pt x="23" y="3"/>
                    <a:pt x="15" y="0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308" name="Freeform 90"/>
          <p:cNvSpPr>
            <a:spLocks/>
          </p:cNvSpPr>
          <p:nvPr/>
        </p:nvSpPr>
        <p:spPr bwMode="auto">
          <a:xfrm>
            <a:off x="4097254" y="2934973"/>
            <a:ext cx="1972114" cy="2484784"/>
          </a:xfrm>
          <a:custGeom>
            <a:avLst/>
            <a:gdLst>
              <a:gd name="T0" fmla="*/ 788 w 865"/>
              <a:gd name="T1" fmla="*/ 479 h 1094"/>
              <a:gd name="T2" fmla="*/ 865 w 865"/>
              <a:gd name="T3" fmla="*/ 500 h 1094"/>
              <a:gd name="T4" fmla="*/ 865 w 865"/>
              <a:gd name="T5" fmla="*/ 224 h 1094"/>
              <a:gd name="T6" fmla="*/ 596 w 865"/>
              <a:gd name="T7" fmla="*/ 224 h 1094"/>
              <a:gd name="T8" fmla="*/ 624 w 865"/>
              <a:gd name="T9" fmla="*/ 140 h 1094"/>
              <a:gd name="T10" fmla="*/ 484 w 865"/>
              <a:gd name="T11" fmla="*/ 0 h 1094"/>
              <a:gd name="T12" fmla="*/ 345 w 865"/>
              <a:gd name="T13" fmla="*/ 140 h 1094"/>
              <a:gd name="T14" fmla="*/ 373 w 865"/>
              <a:gd name="T15" fmla="*/ 224 h 1094"/>
              <a:gd name="T16" fmla="*/ 0 w 865"/>
              <a:gd name="T17" fmla="*/ 224 h 1094"/>
              <a:gd name="T18" fmla="*/ 865 w 865"/>
              <a:gd name="T19" fmla="*/ 1094 h 1094"/>
              <a:gd name="T20" fmla="*/ 865 w 865"/>
              <a:gd name="T21" fmla="*/ 773 h 1094"/>
              <a:gd name="T22" fmla="*/ 788 w 865"/>
              <a:gd name="T23" fmla="*/ 794 h 1094"/>
              <a:gd name="T24" fmla="*/ 630 w 865"/>
              <a:gd name="T25" fmla="*/ 637 h 1094"/>
              <a:gd name="T26" fmla="*/ 788 w 865"/>
              <a:gd name="T27" fmla="*/ 479 h 1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65" h="1094">
                <a:moveTo>
                  <a:pt x="788" y="479"/>
                </a:moveTo>
                <a:cubicBezTo>
                  <a:pt x="816" y="479"/>
                  <a:pt x="842" y="487"/>
                  <a:pt x="865" y="500"/>
                </a:cubicBezTo>
                <a:cubicBezTo>
                  <a:pt x="865" y="224"/>
                  <a:pt x="865" y="224"/>
                  <a:pt x="865" y="224"/>
                </a:cubicBezTo>
                <a:cubicBezTo>
                  <a:pt x="596" y="224"/>
                  <a:pt x="596" y="224"/>
                  <a:pt x="596" y="224"/>
                </a:cubicBezTo>
                <a:cubicBezTo>
                  <a:pt x="613" y="201"/>
                  <a:pt x="624" y="172"/>
                  <a:pt x="624" y="140"/>
                </a:cubicBezTo>
                <a:cubicBezTo>
                  <a:pt x="624" y="63"/>
                  <a:pt x="561" y="0"/>
                  <a:pt x="484" y="0"/>
                </a:cubicBezTo>
                <a:cubicBezTo>
                  <a:pt x="407" y="0"/>
                  <a:pt x="345" y="63"/>
                  <a:pt x="345" y="140"/>
                </a:cubicBezTo>
                <a:cubicBezTo>
                  <a:pt x="345" y="172"/>
                  <a:pt x="355" y="201"/>
                  <a:pt x="373" y="224"/>
                </a:cubicBezTo>
                <a:cubicBezTo>
                  <a:pt x="0" y="224"/>
                  <a:pt x="0" y="224"/>
                  <a:pt x="0" y="224"/>
                </a:cubicBezTo>
                <a:cubicBezTo>
                  <a:pt x="3" y="702"/>
                  <a:pt x="388" y="1088"/>
                  <a:pt x="865" y="1094"/>
                </a:cubicBezTo>
                <a:cubicBezTo>
                  <a:pt x="865" y="773"/>
                  <a:pt x="865" y="773"/>
                  <a:pt x="865" y="773"/>
                </a:cubicBezTo>
                <a:cubicBezTo>
                  <a:pt x="842" y="786"/>
                  <a:pt x="816" y="794"/>
                  <a:pt x="788" y="794"/>
                </a:cubicBezTo>
                <a:cubicBezTo>
                  <a:pt x="701" y="794"/>
                  <a:pt x="630" y="723"/>
                  <a:pt x="630" y="637"/>
                </a:cubicBezTo>
                <a:cubicBezTo>
                  <a:pt x="630" y="550"/>
                  <a:pt x="701" y="479"/>
                  <a:pt x="788" y="479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  <a:scene3d>
            <a:camera prst="orthographicFront"/>
            <a:lightRig rig="threePt" dir="t"/>
          </a:scene3d>
          <a:sp3d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354" name="Group 12353"/>
          <p:cNvGrpSpPr/>
          <p:nvPr/>
        </p:nvGrpSpPr>
        <p:grpSpPr>
          <a:xfrm>
            <a:off x="4862930" y="4048199"/>
            <a:ext cx="392825" cy="464732"/>
            <a:chOff x="4302475" y="3285993"/>
            <a:chExt cx="392825" cy="464732"/>
          </a:xfrm>
          <a:solidFill>
            <a:schemeClr val="bg1"/>
          </a:solidFill>
        </p:grpSpPr>
        <p:sp>
          <p:nvSpPr>
            <p:cNvPr id="12309" name="Oval 91"/>
            <p:cNvSpPr>
              <a:spLocks noChangeArrowheads="1"/>
            </p:cNvSpPr>
            <p:nvPr/>
          </p:nvSpPr>
          <p:spPr bwMode="auto">
            <a:xfrm>
              <a:off x="4387698" y="3285993"/>
              <a:ext cx="223710" cy="223710"/>
            </a:xfrm>
            <a:prstGeom prst="ellipse">
              <a:avLst/>
            </a:pr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11" name="Freeform 92"/>
            <p:cNvSpPr>
              <a:spLocks/>
            </p:cNvSpPr>
            <p:nvPr/>
          </p:nvSpPr>
          <p:spPr bwMode="auto">
            <a:xfrm>
              <a:off x="4302475" y="3556310"/>
              <a:ext cx="392825" cy="194415"/>
            </a:xfrm>
            <a:custGeom>
              <a:avLst/>
              <a:gdLst>
                <a:gd name="T0" fmla="*/ 0 w 172"/>
                <a:gd name="T1" fmla="*/ 86 h 86"/>
                <a:gd name="T2" fmla="*/ 86 w 172"/>
                <a:gd name="T3" fmla="*/ 0 h 86"/>
                <a:gd name="T4" fmla="*/ 172 w 172"/>
                <a:gd name="T5" fmla="*/ 86 h 86"/>
                <a:gd name="T6" fmla="*/ 0 w 172"/>
                <a:gd name="T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2" h="86">
                  <a:moveTo>
                    <a:pt x="0" y="86"/>
                  </a:moveTo>
                  <a:cubicBezTo>
                    <a:pt x="0" y="39"/>
                    <a:pt x="38" y="0"/>
                    <a:pt x="86" y="0"/>
                  </a:cubicBezTo>
                  <a:cubicBezTo>
                    <a:pt x="133" y="0"/>
                    <a:pt x="172" y="39"/>
                    <a:pt x="172" y="86"/>
                  </a:cubicBezTo>
                  <a:cubicBezTo>
                    <a:pt x="0" y="86"/>
                    <a:pt x="0" y="86"/>
                    <a:pt x="0" y="86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13" name="Freeform 93"/>
            <p:cNvSpPr>
              <a:spLocks/>
            </p:cNvSpPr>
            <p:nvPr/>
          </p:nvSpPr>
          <p:spPr bwMode="auto">
            <a:xfrm>
              <a:off x="4499553" y="3285993"/>
              <a:ext cx="111855" cy="223710"/>
            </a:xfrm>
            <a:custGeom>
              <a:avLst/>
              <a:gdLst>
                <a:gd name="T0" fmla="*/ 0 w 49"/>
                <a:gd name="T1" fmla="*/ 0 h 99"/>
                <a:gd name="T2" fmla="*/ 0 w 49"/>
                <a:gd name="T3" fmla="*/ 99 h 99"/>
                <a:gd name="T4" fmla="*/ 49 w 49"/>
                <a:gd name="T5" fmla="*/ 50 h 99"/>
                <a:gd name="T6" fmla="*/ 0 w 49"/>
                <a:gd name="T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99">
                  <a:moveTo>
                    <a:pt x="0" y="0"/>
                  </a:moveTo>
                  <a:cubicBezTo>
                    <a:pt x="0" y="99"/>
                    <a:pt x="0" y="99"/>
                    <a:pt x="0" y="99"/>
                  </a:cubicBezTo>
                  <a:cubicBezTo>
                    <a:pt x="27" y="99"/>
                    <a:pt x="49" y="77"/>
                    <a:pt x="49" y="50"/>
                  </a:cubicBezTo>
                  <a:cubicBezTo>
                    <a:pt x="49" y="22"/>
                    <a:pt x="27" y="0"/>
                    <a:pt x="0" y="0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14" name="Freeform 94"/>
            <p:cNvSpPr>
              <a:spLocks/>
            </p:cNvSpPr>
            <p:nvPr/>
          </p:nvSpPr>
          <p:spPr bwMode="auto">
            <a:xfrm>
              <a:off x="4499553" y="3556310"/>
              <a:ext cx="195747" cy="194415"/>
            </a:xfrm>
            <a:custGeom>
              <a:avLst/>
              <a:gdLst>
                <a:gd name="T0" fmla="*/ 0 w 86"/>
                <a:gd name="T1" fmla="*/ 0 h 86"/>
                <a:gd name="T2" fmla="*/ 0 w 86"/>
                <a:gd name="T3" fmla="*/ 86 h 86"/>
                <a:gd name="T4" fmla="*/ 86 w 86"/>
                <a:gd name="T5" fmla="*/ 86 h 86"/>
                <a:gd name="T6" fmla="*/ 0 w 86"/>
                <a:gd name="T7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86">
                  <a:moveTo>
                    <a:pt x="0" y="0"/>
                  </a:moveTo>
                  <a:cubicBezTo>
                    <a:pt x="0" y="86"/>
                    <a:pt x="0" y="86"/>
                    <a:pt x="0" y="86"/>
                  </a:cubicBezTo>
                  <a:cubicBezTo>
                    <a:pt x="86" y="86"/>
                    <a:pt x="86" y="86"/>
                    <a:pt x="86" y="86"/>
                  </a:cubicBezTo>
                  <a:cubicBezTo>
                    <a:pt x="86" y="39"/>
                    <a:pt x="47" y="0"/>
                    <a:pt x="0" y="0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316" name="Freeform 95"/>
          <p:cNvSpPr>
            <a:spLocks/>
          </p:cNvSpPr>
          <p:nvPr/>
        </p:nvSpPr>
        <p:spPr bwMode="auto">
          <a:xfrm>
            <a:off x="5575341" y="3443648"/>
            <a:ext cx="2519405" cy="1976109"/>
          </a:xfrm>
          <a:custGeom>
            <a:avLst/>
            <a:gdLst>
              <a:gd name="T0" fmla="*/ 771 w 1105"/>
              <a:gd name="T1" fmla="*/ 0 h 870"/>
              <a:gd name="T2" fmla="*/ 792 w 1105"/>
              <a:gd name="T3" fmla="*/ 79 h 870"/>
              <a:gd name="T4" fmla="*/ 635 w 1105"/>
              <a:gd name="T5" fmla="*/ 236 h 870"/>
              <a:gd name="T6" fmla="*/ 478 w 1105"/>
              <a:gd name="T7" fmla="*/ 79 h 870"/>
              <a:gd name="T8" fmla="*/ 499 w 1105"/>
              <a:gd name="T9" fmla="*/ 0 h 870"/>
              <a:gd name="T10" fmla="*/ 235 w 1105"/>
              <a:gd name="T11" fmla="*/ 0 h 870"/>
              <a:gd name="T12" fmla="*/ 235 w 1105"/>
              <a:gd name="T13" fmla="*/ 311 h 870"/>
              <a:gd name="T14" fmla="*/ 140 w 1105"/>
              <a:gd name="T15" fmla="*/ 273 h 870"/>
              <a:gd name="T16" fmla="*/ 0 w 1105"/>
              <a:gd name="T17" fmla="*/ 413 h 870"/>
              <a:gd name="T18" fmla="*/ 140 w 1105"/>
              <a:gd name="T19" fmla="*/ 552 h 870"/>
              <a:gd name="T20" fmla="*/ 235 w 1105"/>
              <a:gd name="T21" fmla="*/ 514 h 870"/>
              <a:gd name="T22" fmla="*/ 235 w 1105"/>
              <a:gd name="T23" fmla="*/ 870 h 870"/>
              <a:gd name="T24" fmla="*/ 1105 w 1105"/>
              <a:gd name="T25" fmla="*/ 0 h 870"/>
              <a:gd name="T26" fmla="*/ 771 w 1105"/>
              <a:gd name="T27" fmla="*/ 0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05" h="870">
                <a:moveTo>
                  <a:pt x="771" y="0"/>
                </a:moveTo>
                <a:cubicBezTo>
                  <a:pt x="785" y="23"/>
                  <a:pt x="792" y="50"/>
                  <a:pt x="792" y="79"/>
                </a:cubicBezTo>
                <a:cubicBezTo>
                  <a:pt x="792" y="165"/>
                  <a:pt x="722" y="236"/>
                  <a:pt x="635" y="236"/>
                </a:cubicBezTo>
                <a:cubicBezTo>
                  <a:pt x="548" y="236"/>
                  <a:pt x="478" y="165"/>
                  <a:pt x="478" y="79"/>
                </a:cubicBezTo>
                <a:cubicBezTo>
                  <a:pt x="478" y="50"/>
                  <a:pt x="485" y="23"/>
                  <a:pt x="499" y="0"/>
                </a:cubicBezTo>
                <a:cubicBezTo>
                  <a:pt x="235" y="0"/>
                  <a:pt x="235" y="0"/>
                  <a:pt x="235" y="0"/>
                </a:cubicBezTo>
                <a:cubicBezTo>
                  <a:pt x="235" y="311"/>
                  <a:pt x="235" y="311"/>
                  <a:pt x="235" y="311"/>
                </a:cubicBezTo>
                <a:cubicBezTo>
                  <a:pt x="210" y="287"/>
                  <a:pt x="177" y="273"/>
                  <a:pt x="140" y="273"/>
                </a:cubicBezTo>
                <a:cubicBezTo>
                  <a:pt x="63" y="273"/>
                  <a:pt x="0" y="335"/>
                  <a:pt x="0" y="413"/>
                </a:cubicBezTo>
                <a:cubicBezTo>
                  <a:pt x="0" y="490"/>
                  <a:pt x="63" y="552"/>
                  <a:pt x="140" y="552"/>
                </a:cubicBezTo>
                <a:cubicBezTo>
                  <a:pt x="177" y="552"/>
                  <a:pt x="210" y="538"/>
                  <a:pt x="235" y="514"/>
                </a:cubicBezTo>
                <a:cubicBezTo>
                  <a:pt x="235" y="870"/>
                  <a:pt x="235" y="870"/>
                  <a:pt x="235" y="870"/>
                </a:cubicBezTo>
                <a:cubicBezTo>
                  <a:pt x="714" y="867"/>
                  <a:pt x="1102" y="479"/>
                  <a:pt x="1105" y="0"/>
                </a:cubicBezTo>
                <a:cubicBezTo>
                  <a:pt x="771" y="0"/>
                  <a:pt x="771" y="0"/>
                  <a:pt x="771" y="0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353" name="Group 12352"/>
          <p:cNvGrpSpPr/>
          <p:nvPr/>
        </p:nvGrpSpPr>
        <p:grpSpPr>
          <a:xfrm>
            <a:off x="6607338" y="4112782"/>
            <a:ext cx="515333" cy="335566"/>
            <a:chOff x="5888422" y="3810647"/>
            <a:chExt cx="515333" cy="335566"/>
          </a:xfrm>
          <a:solidFill>
            <a:schemeClr val="bg1"/>
          </a:solidFill>
        </p:grpSpPr>
        <p:sp>
          <p:nvSpPr>
            <p:cNvPr id="12319" name="Freeform 97"/>
            <p:cNvSpPr>
              <a:spLocks/>
            </p:cNvSpPr>
            <p:nvPr/>
          </p:nvSpPr>
          <p:spPr bwMode="auto">
            <a:xfrm>
              <a:off x="5908396" y="3810647"/>
              <a:ext cx="474053" cy="178436"/>
            </a:xfrm>
            <a:custGeom>
              <a:avLst/>
              <a:gdLst>
                <a:gd name="T0" fmla="*/ 0 w 356"/>
                <a:gd name="T1" fmla="*/ 0 h 134"/>
                <a:gd name="T2" fmla="*/ 178 w 356"/>
                <a:gd name="T3" fmla="*/ 134 h 134"/>
                <a:gd name="T4" fmla="*/ 356 w 356"/>
                <a:gd name="T5" fmla="*/ 0 h 134"/>
                <a:gd name="T6" fmla="*/ 0 w 356"/>
                <a:gd name="T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6" h="134">
                  <a:moveTo>
                    <a:pt x="0" y="0"/>
                  </a:moveTo>
                  <a:lnTo>
                    <a:pt x="178" y="134"/>
                  </a:lnTo>
                  <a:lnTo>
                    <a:pt x="356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21" name="Freeform 99"/>
            <p:cNvSpPr>
              <a:spLocks/>
            </p:cNvSpPr>
            <p:nvPr/>
          </p:nvSpPr>
          <p:spPr bwMode="auto">
            <a:xfrm>
              <a:off x="5908396" y="3991746"/>
              <a:ext cx="476716" cy="154467"/>
            </a:xfrm>
            <a:custGeom>
              <a:avLst/>
              <a:gdLst>
                <a:gd name="T0" fmla="*/ 108 w 209"/>
                <a:gd name="T1" fmla="*/ 10 h 68"/>
                <a:gd name="T2" fmla="*/ 104 w 209"/>
                <a:gd name="T3" fmla="*/ 11 h 68"/>
                <a:gd name="T4" fmla="*/ 101 w 209"/>
                <a:gd name="T5" fmla="*/ 10 h 68"/>
                <a:gd name="T6" fmla="*/ 88 w 209"/>
                <a:gd name="T7" fmla="*/ 0 h 68"/>
                <a:gd name="T8" fmla="*/ 0 w 209"/>
                <a:gd name="T9" fmla="*/ 68 h 68"/>
                <a:gd name="T10" fmla="*/ 209 w 209"/>
                <a:gd name="T11" fmla="*/ 68 h 68"/>
                <a:gd name="T12" fmla="*/ 120 w 209"/>
                <a:gd name="T13" fmla="*/ 0 h 68"/>
                <a:gd name="T14" fmla="*/ 108 w 209"/>
                <a:gd name="T15" fmla="*/ 1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9" h="68">
                  <a:moveTo>
                    <a:pt x="108" y="10"/>
                  </a:moveTo>
                  <a:cubicBezTo>
                    <a:pt x="107" y="11"/>
                    <a:pt x="105" y="11"/>
                    <a:pt x="104" y="11"/>
                  </a:cubicBezTo>
                  <a:cubicBezTo>
                    <a:pt x="103" y="11"/>
                    <a:pt x="102" y="11"/>
                    <a:pt x="101" y="1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08" y="10"/>
                    <a:pt x="108" y="10"/>
                    <a:pt x="108" y="10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23" name="Freeform 100"/>
            <p:cNvSpPr>
              <a:spLocks/>
            </p:cNvSpPr>
            <p:nvPr/>
          </p:nvSpPr>
          <p:spPr bwMode="auto">
            <a:xfrm>
              <a:off x="6202682" y="3825295"/>
              <a:ext cx="201073" cy="304939"/>
            </a:xfrm>
            <a:custGeom>
              <a:avLst/>
              <a:gdLst>
                <a:gd name="T0" fmla="*/ 0 w 151"/>
                <a:gd name="T1" fmla="*/ 115 h 229"/>
                <a:gd name="T2" fmla="*/ 151 w 151"/>
                <a:gd name="T3" fmla="*/ 229 h 229"/>
                <a:gd name="T4" fmla="*/ 151 w 151"/>
                <a:gd name="T5" fmla="*/ 0 h 229"/>
                <a:gd name="T6" fmla="*/ 0 w 151"/>
                <a:gd name="T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1" h="229">
                  <a:moveTo>
                    <a:pt x="0" y="115"/>
                  </a:moveTo>
                  <a:lnTo>
                    <a:pt x="151" y="229"/>
                  </a:lnTo>
                  <a:lnTo>
                    <a:pt x="151" y="0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24" name="Freeform 101"/>
            <p:cNvSpPr>
              <a:spLocks/>
            </p:cNvSpPr>
            <p:nvPr/>
          </p:nvSpPr>
          <p:spPr bwMode="auto">
            <a:xfrm>
              <a:off x="6202682" y="3825295"/>
              <a:ext cx="201073" cy="304939"/>
            </a:xfrm>
            <a:custGeom>
              <a:avLst/>
              <a:gdLst>
                <a:gd name="T0" fmla="*/ 0 w 151"/>
                <a:gd name="T1" fmla="*/ 115 h 229"/>
                <a:gd name="T2" fmla="*/ 151 w 151"/>
                <a:gd name="T3" fmla="*/ 229 h 229"/>
                <a:gd name="T4" fmla="*/ 151 w 151"/>
                <a:gd name="T5" fmla="*/ 0 h 229"/>
                <a:gd name="T6" fmla="*/ 0 w 151"/>
                <a:gd name="T7" fmla="*/ 11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1" h="229">
                  <a:moveTo>
                    <a:pt x="0" y="115"/>
                  </a:moveTo>
                  <a:lnTo>
                    <a:pt x="151" y="229"/>
                  </a:lnTo>
                  <a:lnTo>
                    <a:pt x="151" y="0"/>
                  </a:lnTo>
                  <a:lnTo>
                    <a:pt x="0" y="115"/>
                  </a:ln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26" name="Freeform 103"/>
            <p:cNvSpPr>
              <a:spLocks/>
            </p:cNvSpPr>
            <p:nvPr/>
          </p:nvSpPr>
          <p:spPr bwMode="auto">
            <a:xfrm>
              <a:off x="6148086" y="3810647"/>
              <a:ext cx="234363" cy="178436"/>
            </a:xfrm>
            <a:custGeom>
              <a:avLst/>
              <a:gdLst>
                <a:gd name="T0" fmla="*/ 176 w 176"/>
                <a:gd name="T1" fmla="*/ 0 h 134"/>
                <a:gd name="T2" fmla="*/ 0 w 176"/>
                <a:gd name="T3" fmla="*/ 0 h 134"/>
                <a:gd name="T4" fmla="*/ 0 w 176"/>
                <a:gd name="T5" fmla="*/ 134 h 134"/>
                <a:gd name="T6" fmla="*/ 176 w 176"/>
                <a:gd name="T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6" h="134">
                  <a:moveTo>
                    <a:pt x="176" y="0"/>
                  </a:moveTo>
                  <a:lnTo>
                    <a:pt x="0" y="0"/>
                  </a:lnTo>
                  <a:lnTo>
                    <a:pt x="0" y="134"/>
                  </a:lnTo>
                  <a:lnTo>
                    <a:pt x="176" y="0"/>
                  </a:ln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27" name="Freeform 104"/>
            <p:cNvSpPr>
              <a:spLocks/>
            </p:cNvSpPr>
            <p:nvPr/>
          </p:nvSpPr>
          <p:spPr bwMode="auto">
            <a:xfrm>
              <a:off x="6148086" y="4014384"/>
              <a:ext cx="3995" cy="2663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2" y="0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18" name="Freeform 96"/>
            <p:cNvSpPr>
              <a:spLocks/>
            </p:cNvSpPr>
            <p:nvPr/>
          </p:nvSpPr>
          <p:spPr bwMode="auto">
            <a:xfrm>
              <a:off x="5908396" y="3810647"/>
              <a:ext cx="474053" cy="178436"/>
            </a:xfrm>
            <a:custGeom>
              <a:avLst/>
              <a:gdLst>
                <a:gd name="T0" fmla="*/ 0 w 356"/>
                <a:gd name="T1" fmla="*/ 0 h 134"/>
                <a:gd name="T2" fmla="*/ 178 w 356"/>
                <a:gd name="T3" fmla="*/ 134 h 134"/>
                <a:gd name="T4" fmla="*/ 356 w 356"/>
                <a:gd name="T5" fmla="*/ 0 h 134"/>
                <a:gd name="T6" fmla="*/ 0 w 356"/>
                <a:gd name="T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6" h="134">
                  <a:moveTo>
                    <a:pt x="0" y="0"/>
                  </a:moveTo>
                  <a:lnTo>
                    <a:pt x="178" y="134"/>
                  </a:lnTo>
                  <a:lnTo>
                    <a:pt x="35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20" name="Freeform 98"/>
            <p:cNvSpPr>
              <a:spLocks/>
            </p:cNvSpPr>
            <p:nvPr/>
          </p:nvSpPr>
          <p:spPr bwMode="auto">
            <a:xfrm>
              <a:off x="5888422" y="3825295"/>
              <a:ext cx="202405" cy="304939"/>
            </a:xfrm>
            <a:custGeom>
              <a:avLst/>
              <a:gdLst>
                <a:gd name="T0" fmla="*/ 0 w 152"/>
                <a:gd name="T1" fmla="*/ 0 h 229"/>
                <a:gd name="T2" fmla="*/ 0 w 152"/>
                <a:gd name="T3" fmla="*/ 229 h 229"/>
                <a:gd name="T4" fmla="*/ 152 w 152"/>
                <a:gd name="T5" fmla="*/ 115 h 229"/>
                <a:gd name="T6" fmla="*/ 0 w 152"/>
                <a:gd name="T7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2" h="229">
                  <a:moveTo>
                    <a:pt x="0" y="0"/>
                  </a:moveTo>
                  <a:lnTo>
                    <a:pt x="0" y="229"/>
                  </a:lnTo>
                  <a:lnTo>
                    <a:pt x="152" y="1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25" name="Freeform 102"/>
            <p:cNvSpPr>
              <a:spLocks/>
            </p:cNvSpPr>
            <p:nvPr/>
          </p:nvSpPr>
          <p:spPr bwMode="auto">
            <a:xfrm>
              <a:off x="6148086" y="3810647"/>
              <a:ext cx="234363" cy="178436"/>
            </a:xfrm>
            <a:custGeom>
              <a:avLst/>
              <a:gdLst>
                <a:gd name="T0" fmla="*/ 176 w 176"/>
                <a:gd name="T1" fmla="*/ 0 h 134"/>
                <a:gd name="T2" fmla="*/ 0 w 176"/>
                <a:gd name="T3" fmla="*/ 0 h 134"/>
                <a:gd name="T4" fmla="*/ 0 w 176"/>
                <a:gd name="T5" fmla="*/ 134 h 134"/>
                <a:gd name="T6" fmla="*/ 176 w 176"/>
                <a:gd name="T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6" h="134">
                  <a:moveTo>
                    <a:pt x="176" y="0"/>
                  </a:moveTo>
                  <a:lnTo>
                    <a:pt x="0" y="0"/>
                  </a:lnTo>
                  <a:lnTo>
                    <a:pt x="0" y="134"/>
                  </a:lnTo>
                  <a:lnTo>
                    <a:pt x="176" y="0"/>
                  </a:ln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28" name="Freeform 105"/>
            <p:cNvSpPr>
              <a:spLocks/>
            </p:cNvSpPr>
            <p:nvPr/>
          </p:nvSpPr>
          <p:spPr bwMode="auto">
            <a:xfrm>
              <a:off x="6148086" y="3991746"/>
              <a:ext cx="237027" cy="154467"/>
            </a:xfrm>
            <a:custGeom>
              <a:avLst/>
              <a:gdLst>
                <a:gd name="T0" fmla="*/ 15 w 104"/>
                <a:gd name="T1" fmla="*/ 0 h 68"/>
                <a:gd name="T2" fmla="*/ 3 w 104"/>
                <a:gd name="T3" fmla="*/ 10 h 68"/>
                <a:gd name="T4" fmla="*/ 3 w 104"/>
                <a:gd name="T5" fmla="*/ 10 h 68"/>
                <a:gd name="T6" fmla="*/ 2 w 104"/>
                <a:gd name="T7" fmla="*/ 10 h 68"/>
                <a:gd name="T8" fmla="*/ 0 w 104"/>
                <a:gd name="T9" fmla="*/ 11 h 68"/>
                <a:gd name="T10" fmla="*/ 0 w 104"/>
                <a:gd name="T11" fmla="*/ 68 h 68"/>
                <a:gd name="T12" fmla="*/ 104 w 104"/>
                <a:gd name="T13" fmla="*/ 68 h 68"/>
                <a:gd name="T14" fmla="*/ 15 w 104"/>
                <a:gd name="T1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68">
                  <a:moveTo>
                    <a:pt x="15" y="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" y="11"/>
                    <a:pt x="1" y="11"/>
                    <a:pt x="0" y="1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29" name="Freeform 106"/>
            <p:cNvSpPr>
              <a:spLocks/>
            </p:cNvSpPr>
            <p:nvPr/>
          </p:nvSpPr>
          <p:spPr bwMode="auto">
            <a:xfrm>
              <a:off x="6202682" y="3825295"/>
              <a:ext cx="201073" cy="304939"/>
            </a:xfrm>
            <a:custGeom>
              <a:avLst/>
              <a:gdLst>
                <a:gd name="T0" fmla="*/ 151 w 151"/>
                <a:gd name="T1" fmla="*/ 0 h 229"/>
                <a:gd name="T2" fmla="*/ 0 w 151"/>
                <a:gd name="T3" fmla="*/ 115 h 229"/>
                <a:gd name="T4" fmla="*/ 151 w 151"/>
                <a:gd name="T5" fmla="*/ 229 h 229"/>
                <a:gd name="T6" fmla="*/ 151 w 151"/>
                <a:gd name="T7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1" h="229">
                  <a:moveTo>
                    <a:pt x="151" y="0"/>
                  </a:moveTo>
                  <a:lnTo>
                    <a:pt x="0" y="115"/>
                  </a:lnTo>
                  <a:lnTo>
                    <a:pt x="151" y="229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30" name="Freeform 107"/>
            <p:cNvSpPr>
              <a:spLocks/>
            </p:cNvSpPr>
            <p:nvPr/>
          </p:nvSpPr>
          <p:spPr bwMode="auto">
            <a:xfrm>
              <a:off x="6202682" y="3825295"/>
              <a:ext cx="201073" cy="304939"/>
            </a:xfrm>
            <a:custGeom>
              <a:avLst/>
              <a:gdLst>
                <a:gd name="T0" fmla="*/ 151 w 151"/>
                <a:gd name="T1" fmla="*/ 0 h 229"/>
                <a:gd name="T2" fmla="*/ 0 w 151"/>
                <a:gd name="T3" fmla="*/ 115 h 229"/>
                <a:gd name="T4" fmla="*/ 151 w 151"/>
                <a:gd name="T5" fmla="*/ 229 h 229"/>
                <a:gd name="T6" fmla="*/ 151 w 151"/>
                <a:gd name="T7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1" h="229">
                  <a:moveTo>
                    <a:pt x="151" y="0"/>
                  </a:moveTo>
                  <a:lnTo>
                    <a:pt x="0" y="115"/>
                  </a:lnTo>
                  <a:lnTo>
                    <a:pt x="151" y="229"/>
                  </a:lnTo>
                  <a:lnTo>
                    <a:pt x="151" y="0"/>
                  </a:lnTo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349" name="Group 12348"/>
          <p:cNvGrpSpPr/>
          <p:nvPr/>
        </p:nvGrpSpPr>
        <p:grpSpPr>
          <a:xfrm rot="2350645">
            <a:off x="4293277" y="1812496"/>
            <a:ext cx="211726" cy="211726"/>
            <a:chOff x="3664634" y="1552237"/>
            <a:chExt cx="211726" cy="211726"/>
          </a:xfrm>
        </p:grpSpPr>
        <p:sp>
          <p:nvSpPr>
            <p:cNvPr id="12332" name="Freeform 108"/>
            <p:cNvSpPr>
              <a:spLocks/>
            </p:cNvSpPr>
            <p:nvPr/>
          </p:nvSpPr>
          <p:spPr bwMode="auto">
            <a:xfrm>
              <a:off x="3664634" y="1552237"/>
              <a:ext cx="211726" cy="211726"/>
            </a:xfrm>
            <a:custGeom>
              <a:avLst/>
              <a:gdLst>
                <a:gd name="T0" fmla="*/ 159 w 159"/>
                <a:gd name="T1" fmla="*/ 159 h 159"/>
                <a:gd name="T2" fmla="*/ 0 w 159"/>
                <a:gd name="T3" fmla="*/ 80 h 159"/>
                <a:gd name="T4" fmla="*/ 159 w 159"/>
                <a:gd name="T5" fmla="*/ 0 h 159"/>
                <a:gd name="T6" fmla="*/ 159 w 159"/>
                <a:gd name="T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9">
                  <a:moveTo>
                    <a:pt x="159" y="159"/>
                  </a:moveTo>
                  <a:lnTo>
                    <a:pt x="0" y="80"/>
                  </a:lnTo>
                  <a:lnTo>
                    <a:pt x="159" y="0"/>
                  </a:lnTo>
                  <a:lnTo>
                    <a:pt x="159" y="1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33" name="Freeform 109"/>
            <p:cNvSpPr>
              <a:spLocks/>
            </p:cNvSpPr>
            <p:nvPr/>
          </p:nvSpPr>
          <p:spPr bwMode="auto">
            <a:xfrm>
              <a:off x="3664634" y="1552237"/>
              <a:ext cx="211726" cy="211726"/>
            </a:xfrm>
            <a:custGeom>
              <a:avLst/>
              <a:gdLst>
                <a:gd name="T0" fmla="*/ 159 w 159"/>
                <a:gd name="T1" fmla="*/ 159 h 159"/>
                <a:gd name="T2" fmla="*/ 0 w 159"/>
                <a:gd name="T3" fmla="*/ 80 h 159"/>
                <a:gd name="T4" fmla="*/ 159 w 159"/>
                <a:gd name="T5" fmla="*/ 0 h 159"/>
                <a:gd name="T6" fmla="*/ 159 w 159"/>
                <a:gd name="T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9">
                  <a:moveTo>
                    <a:pt x="159" y="159"/>
                  </a:moveTo>
                  <a:lnTo>
                    <a:pt x="0" y="80"/>
                  </a:lnTo>
                  <a:lnTo>
                    <a:pt x="159" y="0"/>
                  </a:lnTo>
                  <a:lnTo>
                    <a:pt x="159" y="15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34" name="Freeform 110"/>
            <p:cNvSpPr>
              <a:spLocks/>
            </p:cNvSpPr>
            <p:nvPr/>
          </p:nvSpPr>
          <p:spPr bwMode="auto">
            <a:xfrm>
              <a:off x="3664634" y="1658766"/>
              <a:ext cx="211726" cy="105197"/>
            </a:xfrm>
            <a:custGeom>
              <a:avLst/>
              <a:gdLst>
                <a:gd name="T0" fmla="*/ 159 w 159"/>
                <a:gd name="T1" fmla="*/ 0 h 79"/>
                <a:gd name="T2" fmla="*/ 0 w 159"/>
                <a:gd name="T3" fmla="*/ 0 h 79"/>
                <a:gd name="T4" fmla="*/ 159 w 159"/>
                <a:gd name="T5" fmla="*/ 79 h 79"/>
                <a:gd name="T6" fmla="*/ 159 w 159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79">
                  <a:moveTo>
                    <a:pt x="159" y="0"/>
                  </a:moveTo>
                  <a:lnTo>
                    <a:pt x="0" y="0"/>
                  </a:lnTo>
                  <a:lnTo>
                    <a:pt x="159" y="7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35" name="Freeform 111"/>
            <p:cNvSpPr>
              <a:spLocks/>
            </p:cNvSpPr>
            <p:nvPr/>
          </p:nvSpPr>
          <p:spPr bwMode="auto">
            <a:xfrm>
              <a:off x="3664634" y="1658766"/>
              <a:ext cx="211726" cy="105197"/>
            </a:xfrm>
            <a:custGeom>
              <a:avLst/>
              <a:gdLst>
                <a:gd name="T0" fmla="*/ 159 w 159"/>
                <a:gd name="T1" fmla="*/ 0 h 79"/>
                <a:gd name="T2" fmla="*/ 0 w 159"/>
                <a:gd name="T3" fmla="*/ 0 h 79"/>
                <a:gd name="T4" fmla="*/ 159 w 159"/>
                <a:gd name="T5" fmla="*/ 79 h 79"/>
                <a:gd name="T6" fmla="*/ 159 w 159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79">
                  <a:moveTo>
                    <a:pt x="159" y="0"/>
                  </a:moveTo>
                  <a:lnTo>
                    <a:pt x="0" y="0"/>
                  </a:lnTo>
                  <a:lnTo>
                    <a:pt x="159" y="79"/>
                  </a:lnTo>
                  <a:lnTo>
                    <a:pt x="159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350" name="Group 12349"/>
          <p:cNvGrpSpPr/>
          <p:nvPr/>
        </p:nvGrpSpPr>
        <p:grpSpPr>
          <a:xfrm rot="18900000">
            <a:off x="4296997" y="4793234"/>
            <a:ext cx="211726" cy="211726"/>
            <a:chOff x="3895003" y="4845308"/>
            <a:chExt cx="211726" cy="211726"/>
          </a:xfrm>
        </p:grpSpPr>
        <p:sp>
          <p:nvSpPr>
            <p:cNvPr id="12336" name="Freeform 112"/>
            <p:cNvSpPr>
              <a:spLocks/>
            </p:cNvSpPr>
            <p:nvPr/>
          </p:nvSpPr>
          <p:spPr bwMode="auto">
            <a:xfrm>
              <a:off x="3895003" y="4845308"/>
              <a:ext cx="211726" cy="211726"/>
            </a:xfrm>
            <a:custGeom>
              <a:avLst/>
              <a:gdLst>
                <a:gd name="T0" fmla="*/ 159 w 159"/>
                <a:gd name="T1" fmla="*/ 159 h 159"/>
                <a:gd name="T2" fmla="*/ 0 w 159"/>
                <a:gd name="T3" fmla="*/ 80 h 159"/>
                <a:gd name="T4" fmla="*/ 159 w 159"/>
                <a:gd name="T5" fmla="*/ 0 h 159"/>
                <a:gd name="T6" fmla="*/ 159 w 159"/>
                <a:gd name="T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9">
                  <a:moveTo>
                    <a:pt x="159" y="159"/>
                  </a:moveTo>
                  <a:lnTo>
                    <a:pt x="0" y="80"/>
                  </a:lnTo>
                  <a:lnTo>
                    <a:pt x="159" y="0"/>
                  </a:lnTo>
                  <a:lnTo>
                    <a:pt x="159" y="1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37" name="Freeform 113"/>
            <p:cNvSpPr>
              <a:spLocks/>
            </p:cNvSpPr>
            <p:nvPr/>
          </p:nvSpPr>
          <p:spPr bwMode="auto">
            <a:xfrm>
              <a:off x="3895003" y="4845308"/>
              <a:ext cx="211726" cy="211726"/>
            </a:xfrm>
            <a:custGeom>
              <a:avLst/>
              <a:gdLst>
                <a:gd name="T0" fmla="*/ 159 w 159"/>
                <a:gd name="T1" fmla="*/ 159 h 159"/>
                <a:gd name="T2" fmla="*/ 0 w 159"/>
                <a:gd name="T3" fmla="*/ 80 h 159"/>
                <a:gd name="T4" fmla="*/ 159 w 159"/>
                <a:gd name="T5" fmla="*/ 0 h 159"/>
                <a:gd name="T6" fmla="*/ 159 w 159"/>
                <a:gd name="T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9">
                  <a:moveTo>
                    <a:pt x="159" y="159"/>
                  </a:moveTo>
                  <a:lnTo>
                    <a:pt x="0" y="80"/>
                  </a:lnTo>
                  <a:lnTo>
                    <a:pt x="159" y="0"/>
                  </a:lnTo>
                  <a:lnTo>
                    <a:pt x="159" y="15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38" name="Freeform 114"/>
            <p:cNvSpPr>
              <a:spLocks/>
            </p:cNvSpPr>
            <p:nvPr/>
          </p:nvSpPr>
          <p:spPr bwMode="auto">
            <a:xfrm>
              <a:off x="3895003" y="4951837"/>
              <a:ext cx="211726" cy="105197"/>
            </a:xfrm>
            <a:custGeom>
              <a:avLst/>
              <a:gdLst>
                <a:gd name="T0" fmla="*/ 159 w 159"/>
                <a:gd name="T1" fmla="*/ 0 h 79"/>
                <a:gd name="T2" fmla="*/ 0 w 159"/>
                <a:gd name="T3" fmla="*/ 0 h 79"/>
                <a:gd name="T4" fmla="*/ 159 w 159"/>
                <a:gd name="T5" fmla="*/ 79 h 79"/>
                <a:gd name="T6" fmla="*/ 159 w 159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79">
                  <a:moveTo>
                    <a:pt x="159" y="0"/>
                  </a:moveTo>
                  <a:lnTo>
                    <a:pt x="0" y="0"/>
                  </a:lnTo>
                  <a:lnTo>
                    <a:pt x="159" y="7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39" name="Freeform 115"/>
            <p:cNvSpPr>
              <a:spLocks/>
            </p:cNvSpPr>
            <p:nvPr/>
          </p:nvSpPr>
          <p:spPr bwMode="auto">
            <a:xfrm>
              <a:off x="3895003" y="4951837"/>
              <a:ext cx="211726" cy="105197"/>
            </a:xfrm>
            <a:custGeom>
              <a:avLst/>
              <a:gdLst>
                <a:gd name="T0" fmla="*/ 159 w 159"/>
                <a:gd name="T1" fmla="*/ 0 h 79"/>
                <a:gd name="T2" fmla="*/ 0 w 159"/>
                <a:gd name="T3" fmla="*/ 0 h 79"/>
                <a:gd name="T4" fmla="*/ 159 w 159"/>
                <a:gd name="T5" fmla="*/ 79 h 79"/>
                <a:gd name="T6" fmla="*/ 159 w 159"/>
                <a:gd name="T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79">
                  <a:moveTo>
                    <a:pt x="159" y="0"/>
                  </a:moveTo>
                  <a:lnTo>
                    <a:pt x="0" y="0"/>
                  </a:lnTo>
                  <a:lnTo>
                    <a:pt x="159" y="79"/>
                  </a:lnTo>
                  <a:lnTo>
                    <a:pt x="159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348" name="Group 12347"/>
          <p:cNvGrpSpPr/>
          <p:nvPr/>
        </p:nvGrpSpPr>
        <p:grpSpPr>
          <a:xfrm rot="18849052">
            <a:off x="7675678" y="1812869"/>
            <a:ext cx="211726" cy="210395"/>
            <a:chOff x="7025617" y="1512289"/>
            <a:chExt cx="211726" cy="210395"/>
          </a:xfrm>
        </p:grpSpPr>
        <p:sp>
          <p:nvSpPr>
            <p:cNvPr id="12340" name="Freeform 116"/>
            <p:cNvSpPr>
              <a:spLocks/>
            </p:cNvSpPr>
            <p:nvPr/>
          </p:nvSpPr>
          <p:spPr bwMode="auto">
            <a:xfrm>
              <a:off x="7025617" y="1512289"/>
              <a:ext cx="211726" cy="210394"/>
            </a:xfrm>
            <a:custGeom>
              <a:avLst/>
              <a:gdLst>
                <a:gd name="T0" fmla="*/ 0 w 159"/>
                <a:gd name="T1" fmla="*/ 158 h 158"/>
                <a:gd name="T2" fmla="*/ 159 w 159"/>
                <a:gd name="T3" fmla="*/ 80 h 158"/>
                <a:gd name="T4" fmla="*/ 0 w 159"/>
                <a:gd name="T5" fmla="*/ 0 h 158"/>
                <a:gd name="T6" fmla="*/ 0 w 159"/>
                <a:gd name="T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8">
                  <a:moveTo>
                    <a:pt x="0" y="158"/>
                  </a:moveTo>
                  <a:lnTo>
                    <a:pt x="159" y="80"/>
                  </a:lnTo>
                  <a:lnTo>
                    <a:pt x="0" y="0"/>
                  </a:lnTo>
                  <a:lnTo>
                    <a:pt x="0" y="1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41" name="Freeform 117"/>
            <p:cNvSpPr>
              <a:spLocks/>
            </p:cNvSpPr>
            <p:nvPr/>
          </p:nvSpPr>
          <p:spPr bwMode="auto">
            <a:xfrm>
              <a:off x="7025617" y="1512289"/>
              <a:ext cx="211726" cy="210394"/>
            </a:xfrm>
            <a:custGeom>
              <a:avLst/>
              <a:gdLst>
                <a:gd name="T0" fmla="*/ 0 w 159"/>
                <a:gd name="T1" fmla="*/ 158 h 158"/>
                <a:gd name="T2" fmla="*/ 159 w 159"/>
                <a:gd name="T3" fmla="*/ 80 h 158"/>
                <a:gd name="T4" fmla="*/ 0 w 159"/>
                <a:gd name="T5" fmla="*/ 0 h 158"/>
                <a:gd name="T6" fmla="*/ 0 w 159"/>
                <a:gd name="T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8">
                  <a:moveTo>
                    <a:pt x="0" y="158"/>
                  </a:moveTo>
                  <a:lnTo>
                    <a:pt x="159" y="80"/>
                  </a:lnTo>
                  <a:lnTo>
                    <a:pt x="0" y="0"/>
                  </a:lnTo>
                  <a:lnTo>
                    <a:pt x="0" y="15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42" name="Freeform 118"/>
            <p:cNvSpPr>
              <a:spLocks/>
            </p:cNvSpPr>
            <p:nvPr/>
          </p:nvSpPr>
          <p:spPr bwMode="auto">
            <a:xfrm>
              <a:off x="7025617" y="1618818"/>
              <a:ext cx="211726" cy="103866"/>
            </a:xfrm>
            <a:custGeom>
              <a:avLst/>
              <a:gdLst>
                <a:gd name="T0" fmla="*/ 159 w 159"/>
                <a:gd name="T1" fmla="*/ 0 h 78"/>
                <a:gd name="T2" fmla="*/ 0 w 159"/>
                <a:gd name="T3" fmla="*/ 0 h 78"/>
                <a:gd name="T4" fmla="*/ 0 w 159"/>
                <a:gd name="T5" fmla="*/ 78 h 78"/>
                <a:gd name="T6" fmla="*/ 159 w 159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78">
                  <a:moveTo>
                    <a:pt x="159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43" name="Freeform 119"/>
            <p:cNvSpPr>
              <a:spLocks/>
            </p:cNvSpPr>
            <p:nvPr/>
          </p:nvSpPr>
          <p:spPr bwMode="auto">
            <a:xfrm>
              <a:off x="7025617" y="1618818"/>
              <a:ext cx="211726" cy="103866"/>
            </a:xfrm>
            <a:custGeom>
              <a:avLst/>
              <a:gdLst>
                <a:gd name="T0" fmla="*/ 159 w 159"/>
                <a:gd name="T1" fmla="*/ 0 h 78"/>
                <a:gd name="T2" fmla="*/ 0 w 159"/>
                <a:gd name="T3" fmla="*/ 0 h 78"/>
                <a:gd name="T4" fmla="*/ 0 w 159"/>
                <a:gd name="T5" fmla="*/ 78 h 78"/>
                <a:gd name="T6" fmla="*/ 159 w 159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78">
                  <a:moveTo>
                    <a:pt x="159" y="0"/>
                  </a:moveTo>
                  <a:lnTo>
                    <a:pt x="0" y="0"/>
                  </a:lnTo>
                  <a:lnTo>
                    <a:pt x="0" y="78"/>
                  </a:lnTo>
                  <a:lnTo>
                    <a:pt x="159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351" name="Group 12350"/>
          <p:cNvGrpSpPr/>
          <p:nvPr/>
        </p:nvGrpSpPr>
        <p:grpSpPr>
          <a:xfrm rot="2700000">
            <a:off x="7601488" y="4851006"/>
            <a:ext cx="210394" cy="211726"/>
            <a:chOff x="6888461" y="4774733"/>
            <a:chExt cx="210394" cy="211726"/>
          </a:xfrm>
        </p:grpSpPr>
        <p:sp>
          <p:nvSpPr>
            <p:cNvPr id="12344" name="Freeform 120"/>
            <p:cNvSpPr>
              <a:spLocks/>
            </p:cNvSpPr>
            <p:nvPr/>
          </p:nvSpPr>
          <p:spPr bwMode="auto">
            <a:xfrm>
              <a:off x="6888461" y="4774733"/>
              <a:ext cx="210394" cy="211726"/>
            </a:xfrm>
            <a:custGeom>
              <a:avLst/>
              <a:gdLst>
                <a:gd name="T0" fmla="*/ 0 w 158"/>
                <a:gd name="T1" fmla="*/ 159 h 159"/>
                <a:gd name="T2" fmla="*/ 158 w 158"/>
                <a:gd name="T3" fmla="*/ 79 h 159"/>
                <a:gd name="T4" fmla="*/ 0 w 158"/>
                <a:gd name="T5" fmla="*/ 0 h 159"/>
                <a:gd name="T6" fmla="*/ 0 w 158"/>
                <a:gd name="T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" h="159">
                  <a:moveTo>
                    <a:pt x="0" y="159"/>
                  </a:moveTo>
                  <a:lnTo>
                    <a:pt x="158" y="79"/>
                  </a:lnTo>
                  <a:lnTo>
                    <a:pt x="0" y="0"/>
                  </a:lnTo>
                  <a:lnTo>
                    <a:pt x="0" y="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45" name="Freeform 121"/>
            <p:cNvSpPr>
              <a:spLocks/>
            </p:cNvSpPr>
            <p:nvPr/>
          </p:nvSpPr>
          <p:spPr bwMode="auto">
            <a:xfrm>
              <a:off x="6888461" y="4774733"/>
              <a:ext cx="210394" cy="211726"/>
            </a:xfrm>
            <a:custGeom>
              <a:avLst/>
              <a:gdLst>
                <a:gd name="T0" fmla="*/ 0 w 158"/>
                <a:gd name="T1" fmla="*/ 159 h 159"/>
                <a:gd name="T2" fmla="*/ 158 w 158"/>
                <a:gd name="T3" fmla="*/ 79 h 159"/>
                <a:gd name="T4" fmla="*/ 0 w 158"/>
                <a:gd name="T5" fmla="*/ 0 h 159"/>
                <a:gd name="T6" fmla="*/ 0 w 158"/>
                <a:gd name="T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" h="159">
                  <a:moveTo>
                    <a:pt x="0" y="159"/>
                  </a:moveTo>
                  <a:lnTo>
                    <a:pt x="158" y="79"/>
                  </a:lnTo>
                  <a:lnTo>
                    <a:pt x="0" y="0"/>
                  </a:lnTo>
                  <a:lnTo>
                    <a:pt x="0" y="15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46" name="Freeform 122"/>
            <p:cNvSpPr>
              <a:spLocks/>
            </p:cNvSpPr>
            <p:nvPr/>
          </p:nvSpPr>
          <p:spPr bwMode="auto">
            <a:xfrm>
              <a:off x="6888461" y="4879930"/>
              <a:ext cx="210394" cy="106529"/>
            </a:xfrm>
            <a:custGeom>
              <a:avLst/>
              <a:gdLst>
                <a:gd name="T0" fmla="*/ 158 w 158"/>
                <a:gd name="T1" fmla="*/ 0 h 80"/>
                <a:gd name="T2" fmla="*/ 0 w 158"/>
                <a:gd name="T3" fmla="*/ 0 h 80"/>
                <a:gd name="T4" fmla="*/ 0 w 158"/>
                <a:gd name="T5" fmla="*/ 80 h 80"/>
                <a:gd name="T6" fmla="*/ 158 w 158"/>
                <a:gd name="T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" h="80">
                  <a:moveTo>
                    <a:pt x="158" y="0"/>
                  </a:moveTo>
                  <a:lnTo>
                    <a:pt x="0" y="0"/>
                  </a:lnTo>
                  <a:lnTo>
                    <a:pt x="0" y="80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47" name="Freeform 123"/>
            <p:cNvSpPr>
              <a:spLocks/>
            </p:cNvSpPr>
            <p:nvPr/>
          </p:nvSpPr>
          <p:spPr bwMode="auto">
            <a:xfrm>
              <a:off x="6888461" y="4879930"/>
              <a:ext cx="210394" cy="106529"/>
            </a:xfrm>
            <a:custGeom>
              <a:avLst/>
              <a:gdLst>
                <a:gd name="T0" fmla="*/ 158 w 158"/>
                <a:gd name="T1" fmla="*/ 0 h 80"/>
                <a:gd name="T2" fmla="*/ 0 w 158"/>
                <a:gd name="T3" fmla="*/ 0 h 80"/>
                <a:gd name="T4" fmla="*/ 0 w 158"/>
                <a:gd name="T5" fmla="*/ 80 h 80"/>
                <a:gd name="T6" fmla="*/ 158 w 158"/>
                <a:gd name="T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" h="80">
                  <a:moveTo>
                    <a:pt x="158" y="0"/>
                  </a:moveTo>
                  <a:lnTo>
                    <a:pt x="0" y="0"/>
                  </a:lnTo>
                  <a:lnTo>
                    <a:pt x="0" y="80"/>
                  </a:lnTo>
                  <a:lnTo>
                    <a:pt x="158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1191503" y="1100137"/>
            <a:ext cx="2563528" cy="1279595"/>
            <a:chOff x="649706" y="1192796"/>
            <a:chExt cx="2563528" cy="1279595"/>
          </a:xfrm>
        </p:grpSpPr>
        <p:sp>
          <p:nvSpPr>
            <p:cNvPr id="70" name="Rectangle 69"/>
            <p:cNvSpPr/>
            <p:nvPr/>
          </p:nvSpPr>
          <p:spPr>
            <a:xfrm>
              <a:off x="649706" y="1549061"/>
              <a:ext cx="2563528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229999" y="1192796"/>
              <a:ext cx="198323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all" spc="0" normalizeH="0" baseline="0" noProof="0" dirty="0">
                  <a:ln>
                    <a:noFill/>
                  </a:ln>
                  <a:solidFill>
                    <a:srgbClr val="FFC80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1191503" y="4546927"/>
            <a:ext cx="2563528" cy="1279595"/>
            <a:chOff x="649706" y="1192796"/>
            <a:chExt cx="2563528" cy="1279595"/>
          </a:xfrm>
        </p:grpSpPr>
        <p:sp>
          <p:nvSpPr>
            <p:cNvPr id="73" name="Rectangle 72"/>
            <p:cNvSpPr/>
            <p:nvPr/>
          </p:nvSpPr>
          <p:spPr>
            <a:xfrm>
              <a:off x="649706" y="1549061"/>
              <a:ext cx="2563528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229999" y="1192796"/>
              <a:ext cx="198323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all" spc="0" normalizeH="0" baseline="0" noProof="0" dirty="0">
                  <a:ln>
                    <a:noFill/>
                  </a:ln>
                  <a:solidFill>
                    <a:srgbClr val="00C9F3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414332" y="4546927"/>
            <a:ext cx="2563528" cy="1279595"/>
            <a:chOff x="8094746" y="4499332"/>
            <a:chExt cx="2563528" cy="1279595"/>
          </a:xfrm>
        </p:grpSpPr>
        <p:sp>
          <p:nvSpPr>
            <p:cNvPr id="76" name="Rectangle 75"/>
            <p:cNvSpPr/>
            <p:nvPr/>
          </p:nvSpPr>
          <p:spPr>
            <a:xfrm>
              <a:off x="8094746" y="4855597"/>
              <a:ext cx="2563528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8094746" y="4499332"/>
              <a:ext cx="198323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all" spc="0" normalizeH="0" baseline="0" noProof="0" dirty="0">
                  <a:ln>
                    <a:noFill/>
                  </a:ln>
                  <a:solidFill>
                    <a:srgbClr val="FF26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sample text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414332" y="1094163"/>
            <a:ext cx="2563528" cy="1279595"/>
            <a:chOff x="8166427" y="1223937"/>
            <a:chExt cx="2563528" cy="1279595"/>
          </a:xfrm>
        </p:grpSpPr>
        <p:sp>
          <p:nvSpPr>
            <p:cNvPr id="79" name="Rectangle 78"/>
            <p:cNvSpPr/>
            <p:nvPr/>
          </p:nvSpPr>
          <p:spPr>
            <a:xfrm>
              <a:off x="8166427" y="1580202"/>
              <a:ext cx="2563528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8166427" y="1223937"/>
              <a:ext cx="198323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all" spc="0" normalizeH="0" baseline="0" noProof="0" dirty="0">
                  <a:ln>
                    <a:noFill/>
                  </a:ln>
                  <a:solidFill>
                    <a:srgbClr val="ABD100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73515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36">
            <a:extLst>
              <a:ext uri="{FF2B5EF4-FFF2-40B4-BE49-F238E27FC236}">
                <a16:creationId xmlns:a16="http://schemas.microsoft.com/office/drawing/2014/main" id="{5ED240B2-8FA7-4B1F-9807-636B80CC7184}"/>
              </a:ext>
            </a:extLst>
          </p:cNvPr>
          <p:cNvSpPr/>
          <p:nvPr/>
        </p:nvSpPr>
        <p:spPr>
          <a:xfrm>
            <a:off x="3448851" y="5987484"/>
            <a:ext cx="5299678" cy="222809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  <a:alpha val="33000"/>
                </a:schemeClr>
              </a:gs>
              <a:gs pos="68000">
                <a:schemeClr val="tx1">
                  <a:lumMod val="75000"/>
                  <a:lumOff val="25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>
            <a:off x="3537378" y="1150832"/>
            <a:ext cx="2365330" cy="2060662"/>
          </a:xfrm>
          <a:custGeom>
            <a:avLst/>
            <a:gdLst>
              <a:gd name="T0" fmla="*/ 396 w 1581"/>
              <a:gd name="T1" fmla="*/ 1369 h 1369"/>
              <a:gd name="T2" fmla="*/ 0 w 1581"/>
              <a:gd name="T3" fmla="*/ 684 h 1369"/>
              <a:gd name="T4" fmla="*/ 396 w 1581"/>
              <a:gd name="T5" fmla="*/ 0 h 1369"/>
              <a:gd name="T6" fmla="*/ 1187 w 1581"/>
              <a:gd name="T7" fmla="*/ 0 h 1369"/>
              <a:gd name="T8" fmla="*/ 1581 w 1581"/>
              <a:gd name="T9" fmla="*/ 684 h 1369"/>
              <a:gd name="T10" fmla="*/ 1187 w 1581"/>
              <a:gd name="T11" fmla="*/ 1369 h 1369"/>
              <a:gd name="T12" fmla="*/ 396 w 1581"/>
              <a:gd name="T13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81" h="1369">
                <a:moveTo>
                  <a:pt x="396" y="1369"/>
                </a:moveTo>
                <a:lnTo>
                  <a:pt x="0" y="684"/>
                </a:lnTo>
                <a:lnTo>
                  <a:pt x="396" y="0"/>
                </a:lnTo>
                <a:lnTo>
                  <a:pt x="1187" y="0"/>
                </a:lnTo>
                <a:lnTo>
                  <a:pt x="1581" y="684"/>
                </a:lnTo>
                <a:lnTo>
                  <a:pt x="1187" y="1369"/>
                </a:lnTo>
                <a:lnTo>
                  <a:pt x="396" y="136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3541767" y="3640840"/>
            <a:ext cx="2365330" cy="2060662"/>
          </a:xfrm>
          <a:custGeom>
            <a:avLst/>
            <a:gdLst>
              <a:gd name="T0" fmla="*/ 396 w 1581"/>
              <a:gd name="T1" fmla="*/ 1369 h 1369"/>
              <a:gd name="T2" fmla="*/ 0 w 1581"/>
              <a:gd name="T3" fmla="*/ 685 h 1369"/>
              <a:gd name="T4" fmla="*/ 396 w 1581"/>
              <a:gd name="T5" fmla="*/ 0 h 1369"/>
              <a:gd name="T6" fmla="*/ 1187 w 1581"/>
              <a:gd name="T7" fmla="*/ 0 h 1369"/>
              <a:gd name="T8" fmla="*/ 1581 w 1581"/>
              <a:gd name="T9" fmla="*/ 685 h 1369"/>
              <a:gd name="T10" fmla="*/ 1187 w 1581"/>
              <a:gd name="T11" fmla="*/ 1369 h 1369"/>
              <a:gd name="T12" fmla="*/ 396 w 1581"/>
              <a:gd name="T13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81" h="1369">
                <a:moveTo>
                  <a:pt x="396" y="1369"/>
                </a:moveTo>
                <a:lnTo>
                  <a:pt x="0" y="685"/>
                </a:lnTo>
                <a:lnTo>
                  <a:pt x="396" y="0"/>
                </a:lnTo>
                <a:lnTo>
                  <a:pt x="1187" y="0"/>
                </a:lnTo>
                <a:lnTo>
                  <a:pt x="1581" y="685"/>
                </a:lnTo>
                <a:lnTo>
                  <a:pt x="1187" y="1369"/>
                </a:lnTo>
                <a:lnTo>
                  <a:pt x="396" y="13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6279273" y="1155120"/>
            <a:ext cx="2365330" cy="2060662"/>
          </a:xfrm>
          <a:custGeom>
            <a:avLst/>
            <a:gdLst>
              <a:gd name="T0" fmla="*/ 394 w 1581"/>
              <a:gd name="T1" fmla="*/ 1369 h 1369"/>
              <a:gd name="T2" fmla="*/ 0 w 1581"/>
              <a:gd name="T3" fmla="*/ 684 h 1369"/>
              <a:gd name="T4" fmla="*/ 394 w 1581"/>
              <a:gd name="T5" fmla="*/ 0 h 1369"/>
              <a:gd name="T6" fmla="*/ 1185 w 1581"/>
              <a:gd name="T7" fmla="*/ 0 h 1369"/>
              <a:gd name="T8" fmla="*/ 1581 w 1581"/>
              <a:gd name="T9" fmla="*/ 684 h 1369"/>
              <a:gd name="T10" fmla="*/ 1185 w 1581"/>
              <a:gd name="T11" fmla="*/ 1369 h 1369"/>
              <a:gd name="T12" fmla="*/ 394 w 1581"/>
              <a:gd name="T13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81" h="1369">
                <a:moveTo>
                  <a:pt x="394" y="1369"/>
                </a:moveTo>
                <a:lnTo>
                  <a:pt x="0" y="684"/>
                </a:lnTo>
                <a:lnTo>
                  <a:pt x="394" y="0"/>
                </a:lnTo>
                <a:lnTo>
                  <a:pt x="1185" y="0"/>
                </a:lnTo>
                <a:lnTo>
                  <a:pt x="1581" y="684"/>
                </a:lnTo>
                <a:lnTo>
                  <a:pt x="1185" y="1369"/>
                </a:lnTo>
                <a:lnTo>
                  <a:pt x="394" y="13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6289293" y="3646506"/>
            <a:ext cx="2365330" cy="2060662"/>
          </a:xfrm>
          <a:custGeom>
            <a:avLst/>
            <a:gdLst>
              <a:gd name="T0" fmla="*/ 394 w 1581"/>
              <a:gd name="T1" fmla="*/ 1369 h 1369"/>
              <a:gd name="T2" fmla="*/ 0 w 1581"/>
              <a:gd name="T3" fmla="*/ 685 h 1369"/>
              <a:gd name="T4" fmla="*/ 394 w 1581"/>
              <a:gd name="T5" fmla="*/ 0 h 1369"/>
              <a:gd name="T6" fmla="*/ 1185 w 1581"/>
              <a:gd name="T7" fmla="*/ 0 h 1369"/>
              <a:gd name="T8" fmla="*/ 1581 w 1581"/>
              <a:gd name="T9" fmla="*/ 685 h 1369"/>
              <a:gd name="T10" fmla="*/ 1185 w 1581"/>
              <a:gd name="T11" fmla="*/ 1369 h 1369"/>
              <a:gd name="T12" fmla="*/ 394 w 1581"/>
              <a:gd name="T13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81" h="1369">
                <a:moveTo>
                  <a:pt x="394" y="1369"/>
                </a:moveTo>
                <a:lnTo>
                  <a:pt x="0" y="685"/>
                </a:lnTo>
                <a:lnTo>
                  <a:pt x="394" y="0"/>
                </a:lnTo>
                <a:lnTo>
                  <a:pt x="1185" y="0"/>
                </a:lnTo>
                <a:lnTo>
                  <a:pt x="1581" y="685"/>
                </a:lnTo>
                <a:lnTo>
                  <a:pt x="1185" y="1369"/>
                </a:lnTo>
                <a:lnTo>
                  <a:pt x="394" y="13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4545296" y="1901942"/>
            <a:ext cx="1358456" cy="1309551"/>
          </a:xfrm>
          <a:custGeom>
            <a:avLst/>
            <a:gdLst>
              <a:gd name="T0" fmla="*/ 0 w 433"/>
              <a:gd name="T1" fmla="*/ 415 h 415"/>
              <a:gd name="T2" fmla="*/ 382 w 433"/>
              <a:gd name="T3" fmla="*/ 0 h 415"/>
              <a:gd name="T4" fmla="*/ 433 w 433"/>
              <a:gd name="T5" fmla="*/ 88 h 415"/>
              <a:gd name="T6" fmla="*/ 245 w 433"/>
              <a:gd name="T7" fmla="*/ 415 h 415"/>
              <a:gd name="T8" fmla="*/ 0 w 433"/>
              <a:gd name="T9" fmla="*/ 415 h 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415">
                <a:moveTo>
                  <a:pt x="0" y="415"/>
                </a:moveTo>
                <a:cubicBezTo>
                  <a:pt x="29" y="212"/>
                  <a:pt x="182" y="45"/>
                  <a:pt x="382" y="0"/>
                </a:cubicBezTo>
                <a:cubicBezTo>
                  <a:pt x="433" y="88"/>
                  <a:pt x="433" y="88"/>
                  <a:pt x="433" y="88"/>
                </a:cubicBezTo>
                <a:cubicBezTo>
                  <a:pt x="245" y="415"/>
                  <a:pt x="245" y="415"/>
                  <a:pt x="245" y="415"/>
                </a:cubicBezTo>
                <a:lnTo>
                  <a:pt x="0" y="41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 15"/>
          <p:cNvSpPr>
            <a:spLocks/>
          </p:cNvSpPr>
          <p:nvPr/>
        </p:nvSpPr>
        <p:spPr bwMode="auto">
          <a:xfrm>
            <a:off x="4545296" y="3636424"/>
            <a:ext cx="1358456" cy="1309551"/>
          </a:xfrm>
          <a:custGeom>
            <a:avLst/>
            <a:gdLst>
              <a:gd name="T0" fmla="*/ 382 w 433"/>
              <a:gd name="T1" fmla="*/ 415 h 415"/>
              <a:gd name="T2" fmla="*/ 0 w 433"/>
              <a:gd name="T3" fmla="*/ 0 h 415"/>
              <a:gd name="T4" fmla="*/ 245 w 433"/>
              <a:gd name="T5" fmla="*/ 0 h 415"/>
              <a:gd name="T6" fmla="*/ 433 w 433"/>
              <a:gd name="T7" fmla="*/ 327 h 415"/>
              <a:gd name="T8" fmla="*/ 382 w 433"/>
              <a:gd name="T9" fmla="*/ 415 h 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415">
                <a:moveTo>
                  <a:pt x="382" y="415"/>
                </a:moveTo>
                <a:cubicBezTo>
                  <a:pt x="182" y="370"/>
                  <a:pt x="29" y="203"/>
                  <a:pt x="0" y="0"/>
                </a:cubicBezTo>
                <a:cubicBezTo>
                  <a:pt x="245" y="0"/>
                  <a:pt x="245" y="0"/>
                  <a:pt x="245" y="0"/>
                </a:cubicBezTo>
                <a:cubicBezTo>
                  <a:pt x="433" y="327"/>
                  <a:pt x="433" y="327"/>
                  <a:pt x="433" y="327"/>
                </a:cubicBezTo>
                <a:lnTo>
                  <a:pt x="382" y="415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7"/>
          <p:cNvSpPr>
            <a:spLocks/>
          </p:cNvSpPr>
          <p:nvPr/>
        </p:nvSpPr>
        <p:spPr bwMode="auto">
          <a:xfrm>
            <a:off x="6272244" y="1913974"/>
            <a:ext cx="1358456" cy="1309551"/>
          </a:xfrm>
          <a:custGeom>
            <a:avLst/>
            <a:gdLst>
              <a:gd name="T0" fmla="*/ 188 w 433"/>
              <a:gd name="T1" fmla="*/ 415 h 415"/>
              <a:gd name="T2" fmla="*/ 0 w 433"/>
              <a:gd name="T3" fmla="*/ 88 h 415"/>
              <a:gd name="T4" fmla="*/ 51 w 433"/>
              <a:gd name="T5" fmla="*/ 0 h 415"/>
              <a:gd name="T6" fmla="*/ 433 w 433"/>
              <a:gd name="T7" fmla="*/ 415 h 415"/>
              <a:gd name="T8" fmla="*/ 188 w 433"/>
              <a:gd name="T9" fmla="*/ 415 h 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415">
                <a:moveTo>
                  <a:pt x="188" y="415"/>
                </a:moveTo>
                <a:cubicBezTo>
                  <a:pt x="0" y="88"/>
                  <a:pt x="0" y="88"/>
                  <a:pt x="0" y="88"/>
                </a:cubicBezTo>
                <a:cubicBezTo>
                  <a:pt x="51" y="0"/>
                  <a:pt x="51" y="0"/>
                  <a:pt x="51" y="0"/>
                </a:cubicBezTo>
                <a:cubicBezTo>
                  <a:pt x="251" y="45"/>
                  <a:pt x="405" y="212"/>
                  <a:pt x="433" y="415"/>
                </a:cubicBezTo>
                <a:lnTo>
                  <a:pt x="188" y="415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6282265" y="3646506"/>
            <a:ext cx="1358456" cy="1309551"/>
          </a:xfrm>
          <a:custGeom>
            <a:avLst/>
            <a:gdLst>
              <a:gd name="T0" fmla="*/ 0 w 433"/>
              <a:gd name="T1" fmla="*/ 327 h 415"/>
              <a:gd name="T2" fmla="*/ 188 w 433"/>
              <a:gd name="T3" fmla="*/ 0 h 415"/>
              <a:gd name="T4" fmla="*/ 433 w 433"/>
              <a:gd name="T5" fmla="*/ 0 h 415"/>
              <a:gd name="T6" fmla="*/ 51 w 433"/>
              <a:gd name="T7" fmla="*/ 415 h 415"/>
              <a:gd name="T8" fmla="*/ 0 w 433"/>
              <a:gd name="T9" fmla="*/ 327 h 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415">
                <a:moveTo>
                  <a:pt x="0" y="327"/>
                </a:moveTo>
                <a:cubicBezTo>
                  <a:pt x="188" y="0"/>
                  <a:pt x="188" y="0"/>
                  <a:pt x="188" y="0"/>
                </a:cubicBezTo>
                <a:cubicBezTo>
                  <a:pt x="433" y="0"/>
                  <a:pt x="433" y="0"/>
                  <a:pt x="433" y="0"/>
                </a:cubicBezTo>
                <a:cubicBezTo>
                  <a:pt x="405" y="203"/>
                  <a:pt x="251" y="370"/>
                  <a:pt x="51" y="415"/>
                </a:cubicBezTo>
                <a:lnTo>
                  <a:pt x="0" y="327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54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4165287" y="2210515"/>
            <a:ext cx="320165" cy="296530"/>
            <a:chOff x="3959168" y="2164836"/>
            <a:chExt cx="339725" cy="312737"/>
          </a:xfrm>
          <a:solidFill>
            <a:schemeClr val="accent1"/>
          </a:solidFill>
        </p:grpSpPr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3959168" y="2164836"/>
              <a:ext cx="339725" cy="160338"/>
            </a:xfrm>
            <a:custGeom>
              <a:avLst/>
              <a:gdLst>
                <a:gd name="T0" fmla="*/ 93 w 102"/>
                <a:gd name="T1" fmla="*/ 46 h 48"/>
                <a:gd name="T2" fmla="*/ 51 w 102"/>
                <a:gd name="T3" fmla="*/ 13 h 48"/>
                <a:gd name="T4" fmla="*/ 10 w 102"/>
                <a:gd name="T5" fmla="*/ 46 h 48"/>
                <a:gd name="T6" fmla="*/ 2 w 102"/>
                <a:gd name="T7" fmla="*/ 45 h 48"/>
                <a:gd name="T8" fmla="*/ 2 w 102"/>
                <a:gd name="T9" fmla="*/ 45 h 48"/>
                <a:gd name="T10" fmla="*/ 3 w 102"/>
                <a:gd name="T11" fmla="*/ 38 h 48"/>
                <a:gd name="T12" fmla="*/ 3 w 102"/>
                <a:gd name="T13" fmla="*/ 38 h 48"/>
                <a:gd name="T14" fmla="*/ 48 w 102"/>
                <a:gd name="T15" fmla="*/ 2 h 48"/>
                <a:gd name="T16" fmla="*/ 55 w 102"/>
                <a:gd name="T17" fmla="*/ 2 h 48"/>
                <a:gd name="T18" fmla="*/ 55 w 102"/>
                <a:gd name="T19" fmla="*/ 2 h 48"/>
                <a:gd name="T20" fmla="*/ 100 w 102"/>
                <a:gd name="T21" fmla="*/ 38 h 48"/>
                <a:gd name="T22" fmla="*/ 100 w 102"/>
                <a:gd name="T23" fmla="*/ 45 h 48"/>
                <a:gd name="T24" fmla="*/ 100 w 102"/>
                <a:gd name="T25" fmla="*/ 45 h 48"/>
                <a:gd name="T26" fmla="*/ 96 w 102"/>
                <a:gd name="T27" fmla="*/ 47 h 48"/>
                <a:gd name="T28" fmla="*/ 96 w 102"/>
                <a:gd name="T29" fmla="*/ 47 h 48"/>
                <a:gd name="T30" fmla="*/ 93 w 102"/>
                <a:gd name="T31" fmla="*/ 4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2" h="48">
                  <a:moveTo>
                    <a:pt x="93" y="46"/>
                  </a:moveTo>
                  <a:cubicBezTo>
                    <a:pt x="51" y="13"/>
                    <a:pt x="51" y="13"/>
                    <a:pt x="51" y="13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8" y="48"/>
                    <a:pt x="4" y="48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0" y="43"/>
                    <a:pt x="1" y="40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50" y="0"/>
                    <a:pt x="53" y="0"/>
                    <a:pt x="55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2" y="40"/>
                    <a:pt x="102" y="43"/>
                    <a:pt x="100" y="45"/>
                  </a:cubicBezTo>
                  <a:cubicBezTo>
                    <a:pt x="100" y="45"/>
                    <a:pt x="100" y="45"/>
                    <a:pt x="100" y="45"/>
                  </a:cubicBezTo>
                  <a:cubicBezTo>
                    <a:pt x="99" y="47"/>
                    <a:pt x="98" y="47"/>
                    <a:pt x="96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5" y="47"/>
                    <a:pt x="94" y="47"/>
                    <a:pt x="93" y="46"/>
                  </a:cubicBez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009968" y="2239448"/>
              <a:ext cx="242888" cy="238125"/>
            </a:xfrm>
            <a:custGeom>
              <a:avLst/>
              <a:gdLst>
                <a:gd name="T0" fmla="*/ 36 w 73"/>
                <a:gd name="T1" fmla="*/ 0 h 72"/>
                <a:gd name="T2" fmla="*/ 0 w 73"/>
                <a:gd name="T3" fmla="*/ 29 h 72"/>
                <a:gd name="T4" fmla="*/ 0 w 73"/>
                <a:gd name="T5" fmla="*/ 63 h 72"/>
                <a:gd name="T6" fmla="*/ 9 w 73"/>
                <a:gd name="T7" fmla="*/ 72 h 72"/>
                <a:gd name="T8" fmla="*/ 25 w 73"/>
                <a:gd name="T9" fmla="*/ 72 h 72"/>
                <a:gd name="T10" fmla="*/ 25 w 73"/>
                <a:gd name="T11" fmla="*/ 38 h 72"/>
                <a:gd name="T12" fmla="*/ 30 w 73"/>
                <a:gd name="T13" fmla="*/ 33 h 72"/>
                <a:gd name="T14" fmla="*/ 43 w 73"/>
                <a:gd name="T15" fmla="*/ 33 h 72"/>
                <a:gd name="T16" fmla="*/ 48 w 73"/>
                <a:gd name="T17" fmla="*/ 38 h 72"/>
                <a:gd name="T18" fmla="*/ 48 w 73"/>
                <a:gd name="T19" fmla="*/ 72 h 72"/>
                <a:gd name="T20" fmla="*/ 63 w 73"/>
                <a:gd name="T21" fmla="*/ 72 h 72"/>
                <a:gd name="T22" fmla="*/ 73 w 73"/>
                <a:gd name="T23" fmla="*/ 63 h 72"/>
                <a:gd name="T24" fmla="*/ 73 w 73"/>
                <a:gd name="T25" fmla="*/ 29 h 72"/>
                <a:gd name="T26" fmla="*/ 36 w 73"/>
                <a:gd name="T27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72">
                  <a:moveTo>
                    <a:pt x="36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8"/>
                    <a:pt x="4" y="72"/>
                    <a:pt x="9" y="72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5"/>
                    <a:pt x="27" y="33"/>
                    <a:pt x="30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6" y="33"/>
                    <a:pt x="48" y="35"/>
                    <a:pt x="48" y="38"/>
                  </a:cubicBezTo>
                  <a:cubicBezTo>
                    <a:pt x="48" y="72"/>
                    <a:pt x="48" y="72"/>
                    <a:pt x="48" y="72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8" y="72"/>
                    <a:pt x="73" y="68"/>
                    <a:pt x="73" y="63"/>
                  </a:cubicBezTo>
                  <a:cubicBezTo>
                    <a:pt x="73" y="29"/>
                    <a:pt x="73" y="29"/>
                    <a:pt x="73" y="29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" name="Freeform 25"/>
          <p:cNvSpPr>
            <a:spLocks/>
          </p:cNvSpPr>
          <p:nvPr/>
        </p:nvSpPr>
        <p:spPr bwMode="auto">
          <a:xfrm>
            <a:off x="7812772" y="4394606"/>
            <a:ext cx="282763" cy="230301"/>
          </a:xfrm>
          <a:custGeom>
            <a:avLst/>
            <a:gdLst>
              <a:gd name="T0" fmla="*/ 4 w 90"/>
              <a:gd name="T1" fmla="*/ 66 h 73"/>
              <a:gd name="T2" fmla="*/ 7 w 90"/>
              <a:gd name="T3" fmla="*/ 66 h 73"/>
              <a:gd name="T4" fmla="*/ 7 w 90"/>
              <a:gd name="T5" fmla="*/ 11 h 73"/>
              <a:gd name="T6" fmla="*/ 11 w 90"/>
              <a:gd name="T7" fmla="*/ 8 h 73"/>
              <a:gd name="T8" fmla="*/ 19 w 90"/>
              <a:gd name="T9" fmla="*/ 8 h 73"/>
              <a:gd name="T10" fmla="*/ 23 w 90"/>
              <a:gd name="T11" fmla="*/ 11 h 73"/>
              <a:gd name="T12" fmla="*/ 23 w 90"/>
              <a:gd name="T13" fmla="*/ 66 h 73"/>
              <a:gd name="T14" fmla="*/ 27 w 90"/>
              <a:gd name="T15" fmla="*/ 66 h 73"/>
              <a:gd name="T16" fmla="*/ 27 w 90"/>
              <a:gd name="T17" fmla="*/ 29 h 73"/>
              <a:gd name="T18" fmla="*/ 31 w 90"/>
              <a:gd name="T19" fmla="*/ 26 h 73"/>
              <a:gd name="T20" fmla="*/ 39 w 90"/>
              <a:gd name="T21" fmla="*/ 26 h 73"/>
              <a:gd name="T22" fmla="*/ 43 w 90"/>
              <a:gd name="T23" fmla="*/ 29 h 73"/>
              <a:gd name="T24" fmla="*/ 43 w 90"/>
              <a:gd name="T25" fmla="*/ 66 h 73"/>
              <a:gd name="T26" fmla="*/ 47 w 90"/>
              <a:gd name="T27" fmla="*/ 66 h 73"/>
              <a:gd name="T28" fmla="*/ 47 w 90"/>
              <a:gd name="T29" fmla="*/ 4 h 73"/>
              <a:gd name="T30" fmla="*/ 52 w 90"/>
              <a:gd name="T31" fmla="*/ 0 h 73"/>
              <a:gd name="T32" fmla="*/ 60 w 90"/>
              <a:gd name="T33" fmla="*/ 0 h 73"/>
              <a:gd name="T34" fmla="*/ 64 w 90"/>
              <a:gd name="T35" fmla="*/ 4 h 73"/>
              <a:gd name="T36" fmla="*/ 64 w 90"/>
              <a:gd name="T37" fmla="*/ 66 h 73"/>
              <a:gd name="T38" fmla="*/ 68 w 90"/>
              <a:gd name="T39" fmla="*/ 66 h 73"/>
              <a:gd name="T40" fmla="*/ 68 w 90"/>
              <a:gd name="T41" fmla="*/ 19 h 73"/>
              <a:gd name="T42" fmla="*/ 72 w 90"/>
              <a:gd name="T43" fmla="*/ 15 h 73"/>
              <a:gd name="T44" fmla="*/ 80 w 90"/>
              <a:gd name="T45" fmla="*/ 15 h 73"/>
              <a:gd name="T46" fmla="*/ 84 w 90"/>
              <a:gd name="T47" fmla="*/ 19 h 73"/>
              <a:gd name="T48" fmla="*/ 84 w 90"/>
              <a:gd name="T49" fmla="*/ 66 h 73"/>
              <a:gd name="T50" fmla="*/ 86 w 90"/>
              <a:gd name="T51" fmla="*/ 66 h 73"/>
              <a:gd name="T52" fmla="*/ 90 w 90"/>
              <a:gd name="T53" fmla="*/ 69 h 73"/>
              <a:gd name="T54" fmla="*/ 86 w 90"/>
              <a:gd name="T55" fmla="*/ 73 h 73"/>
              <a:gd name="T56" fmla="*/ 80 w 90"/>
              <a:gd name="T57" fmla="*/ 73 h 73"/>
              <a:gd name="T58" fmla="*/ 72 w 90"/>
              <a:gd name="T59" fmla="*/ 73 h 73"/>
              <a:gd name="T60" fmla="*/ 60 w 90"/>
              <a:gd name="T61" fmla="*/ 73 h 73"/>
              <a:gd name="T62" fmla="*/ 52 w 90"/>
              <a:gd name="T63" fmla="*/ 73 h 73"/>
              <a:gd name="T64" fmla="*/ 39 w 90"/>
              <a:gd name="T65" fmla="*/ 73 h 73"/>
              <a:gd name="T66" fmla="*/ 31 w 90"/>
              <a:gd name="T67" fmla="*/ 73 h 73"/>
              <a:gd name="T68" fmla="*/ 19 w 90"/>
              <a:gd name="T69" fmla="*/ 73 h 73"/>
              <a:gd name="T70" fmla="*/ 11 w 90"/>
              <a:gd name="T71" fmla="*/ 73 h 73"/>
              <a:gd name="T72" fmla="*/ 4 w 90"/>
              <a:gd name="T73" fmla="*/ 73 h 73"/>
              <a:gd name="T74" fmla="*/ 0 w 90"/>
              <a:gd name="T75" fmla="*/ 69 h 73"/>
              <a:gd name="T76" fmla="*/ 4 w 90"/>
              <a:gd name="T77" fmla="*/ 6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0" h="73">
                <a:moveTo>
                  <a:pt x="4" y="66"/>
                </a:moveTo>
                <a:cubicBezTo>
                  <a:pt x="7" y="66"/>
                  <a:pt x="7" y="66"/>
                  <a:pt x="7" y="66"/>
                </a:cubicBezTo>
                <a:cubicBezTo>
                  <a:pt x="7" y="11"/>
                  <a:pt x="7" y="11"/>
                  <a:pt x="7" y="11"/>
                </a:cubicBezTo>
                <a:cubicBezTo>
                  <a:pt x="7" y="9"/>
                  <a:pt x="8" y="8"/>
                  <a:pt x="11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21" y="8"/>
                  <a:pt x="23" y="9"/>
                  <a:pt x="23" y="11"/>
                </a:cubicBezTo>
                <a:cubicBezTo>
                  <a:pt x="23" y="66"/>
                  <a:pt x="23" y="66"/>
                  <a:pt x="23" y="66"/>
                </a:cubicBezTo>
                <a:cubicBezTo>
                  <a:pt x="27" y="66"/>
                  <a:pt x="27" y="66"/>
                  <a:pt x="27" y="66"/>
                </a:cubicBezTo>
                <a:cubicBezTo>
                  <a:pt x="27" y="29"/>
                  <a:pt x="27" y="29"/>
                  <a:pt x="27" y="29"/>
                </a:cubicBezTo>
                <a:cubicBezTo>
                  <a:pt x="27" y="27"/>
                  <a:pt x="29" y="26"/>
                  <a:pt x="31" y="26"/>
                </a:cubicBezTo>
                <a:cubicBezTo>
                  <a:pt x="39" y="26"/>
                  <a:pt x="39" y="26"/>
                  <a:pt x="39" y="26"/>
                </a:cubicBezTo>
                <a:cubicBezTo>
                  <a:pt x="42" y="26"/>
                  <a:pt x="43" y="27"/>
                  <a:pt x="43" y="29"/>
                </a:cubicBezTo>
                <a:cubicBezTo>
                  <a:pt x="43" y="66"/>
                  <a:pt x="43" y="66"/>
                  <a:pt x="43" y="66"/>
                </a:cubicBezTo>
                <a:cubicBezTo>
                  <a:pt x="47" y="66"/>
                  <a:pt x="47" y="66"/>
                  <a:pt x="47" y="66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9" y="0"/>
                  <a:pt x="52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2" y="0"/>
                  <a:pt x="64" y="2"/>
                  <a:pt x="64" y="4"/>
                </a:cubicBezTo>
                <a:cubicBezTo>
                  <a:pt x="64" y="66"/>
                  <a:pt x="64" y="66"/>
                  <a:pt x="64" y="66"/>
                </a:cubicBezTo>
                <a:cubicBezTo>
                  <a:pt x="68" y="66"/>
                  <a:pt x="68" y="66"/>
                  <a:pt x="68" y="66"/>
                </a:cubicBezTo>
                <a:cubicBezTo>
                  <a:pt x="68" y="19"/>
                  <a:pt x="68" y="19"/>
                  <a:pt x="68" y="19"/>
                </a:cubicBezTo>
                <a:cubicBezTo>
                  <a:pt x="68" y="17"/>
                  <a:pt x="70" y="15"/>
                  <a:pt x="72" y="15"/>
                </a:cubicBezTo>
                <a:cubicBezTo>
                  <a:pt x="80" y="15"/>
                  <a:pt x="80" y="15"/>
                  <a:pt x="80" y="15"/>
                </a:cubicBezTo>
                <a:cubicBezTo>
                  <a:pt x="82" y="15"/>
                  <a:pt x="84" y="17"/>
                  <a:pt x="84" y="19"/>
                </a:cubicBezTo>
                <a:cubicBezTo>
                  <a:pt x="84" y="66"/>
                  <a:pt x="84" y="66"/>
                  <a:pt x="84" y="66"/>
                </a:cubicBezTo>
                <a:cubicBezTo>
                  <a:pt x="86" y="66"/>
                  <a:pt x="86" y="66"/>
                  <a:pt x="86" y="66"/>
                </a:cubicBezTo>
                <a:cubicBezTo>
                  <a:pt x="89" y="66"/>
                  <a:pt x="90" y="67"/>
                  <a:pt x="90" y="69"/>
                </a:cubicBezTo>
                <a:cubicBezTo>
                  <a:pt x="90" y="71"/>
                  <a:pt x="89" y="73"/>
                  <a:pt x="86" y="73"/>
                </a:cubicBezTo>
                <a:cubicBezTo>
                  <a:pt x="80" y="73"/>
                  <a:pt x="80" y="73"/>
                  <a:pt x="80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60" y="73"/>
                  <a:pt x="60" y="73"/>
                  <a:pt x="60" y="73"/>
                </a:cubicBezTo>
                <a:cubicBezTo>
                  <a:pt x="52" y="73"/>
                  <a:pt x="52" y="73"/>
                  <a:pt x="52" y="73"/>
                </a:cubicBezTo>
                <a:cubicBezTo>
                  <a:pt x="39" y="73"/>
                  <a:pt x="39" y="73"/>
                  <a:pt x="39" y="73"/>
                </a:cubicBezTo>
                <a:cubicBezTo>
                  <a:pt x="31" y="73"/>
                  <a:pt x="31" y="73"/>
                  <a:pt x="31" y="73"/>
                </a:cubicBezTo>
                <a:cubicBezTo>
                  <a:pt x="19" y="73"/>
                  <a:pt x="19" y="73"/>
                  <a:pt x="19" y="73"/>
                </a:cubicBezTo>
                <a:cubicBezTo>
                  <a:pt x="11" y="73"/>
                  <a:pt x="11" y="73"/>
                  <a:pt x="11" y="73"/>
                </a:cubicBezTo>
                <a:cubicBezTo>
                  <a:pt x="4" y="73"/>
                  <a:pt x="4" y="73"/>
                  <a:pt x="4" y="73"/>
                </a:cubicBezTo>
                <a:cubicBezTo>
                  <a:pt x="2" y="73"/>
                  <a:pt x="0" y="71"/>
                  <a:pt x="0" y="69"/>
                </a:cubicBezTo>
                <a:cubicBezTo>
                  <a:pt x="0" y="67"/>
                  <a:pt x="2" y="66"/>
                  <a:pt x="4" y="6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7818757" y="2207505"/>
            <a:ext cx="276778" cy="304057"/>
            <a:chOff x="7835844" y="2161661"/>
            <a:chExt cx="293688" cy="320675"/>
          </a:xfrm>
          <a:solidFill>
            <a:schemeClr val="accent2"/>
          </a:solidFill>
        </p:grpSpPr>
        <p:sp>
          <p:nvSpPr>
            <p:cNvPr id="26" name="Freeform 26"/>
            <p:cNvSpPr>
              <a:spLocks noEditPoints="1"/>
            </p:cNvSpPr>
            <p:nvPr/>
          </p:nvSpPr>
          <p:spPr bwMode="auto">
            <a:xfrm>
              <a:off x="7835844" y="2161661"/>
              <a:ext cx="293688" cy="320675"/>
            </a:xfrm>
            <a:custGeom>
              <a:avLst/>
              <a:gdLst>
                <a:gd name="T0" fmla="*/ 84 w 88"/>
                <a:gd name="T1" fmla="*/ 39 h 96"/>
                <a:gd name="T2" fmla="*/ 47 w 88"/>
                <a:gd name="T3" fmla="*/ 2 h 96"/>
                <a:gd name="T4" fmla="*/ 41 w 88"/>
                <a:gd name="T5" fmla="*/ 2 h 96"/>
                <a:gd name="T6" fmla="*/ 3 w 88"/>
                <a:gd name="T7" fmla="*/ 39 h 96"/>
                <a:gd name="T8" fmla="*/ 0 w 88"/>
                <a:gd name="T9" fmla="*/ 46 h 96"/>
                <a:gd name="T10" fmla="*/ 0 w 88"/>
                <a:gd name="T11" fmla="*/ 88 h 96"/>
                <a:gd name="T12" fmla="*/ 9 w 88"/>
                <a:gd name="T13" fmla="*/ 96 h 96"/>
                <a:gd name="T14" fmla="*/ 79 w 88"/>
                <a:gd name="T15" fmla="*/ 96 h 96"/>
                <a:gd name="T16" fmla="*/ 88 w 88"/>
                <a:gd name="T17" fmla="*/ 88 h 96"/>
                <a:gd name="T18" fmla="*/ 88 w 88"/>
                <a:gd name="T19" fmla="*/ 46 h 96"/>
                <a:gd name="T20" fmla="*/ 84 w 88"/>
                <a:gd name="T21" fmla="*/ 39 h 96"/>
                <a:gd name="T22" fmla="*/ 85 w 88"/>
                <a:gd name="T23" fmla="*/ 49 h 96"/>
                <a:gd name="T24" fmla="*/ 47 w 88"/>
                <a:gd name="T25" fmla="*/ 87 h 96"/>
                <a:gd name="T26" fmla="*/ 41 w 88"/>
                <a:gd name="T27" fmla="*/ 87 h 96"/>
                <a:gd name="T28" fmla="*/ 3 w 88"/>
                <a:gd name="T29" fmla="*/ 49 h 96"/>
                <a:gd name="T30" fmla="*/ 2 w 88"/>
                <a:gd name="T31" fmla="*/ 44 h 96"/>
                <a:gd name="T32" fmla="*/ 6 w 88"/>
                <a:gd name="T33" fmla="*/ 41 h 96"/>
                <a:gd name="T34" fmla="*/ 82 w 88"/>
                <a:gd name="T35" fmla="*/ 41 h 96"/>
                <a:gd name="T36" fmla="*/ 86 w 88"/>
                <a:gd name="T37" fmla="*/ 44 h 96"/>
                <a:gd name="T38" fmla="*/ 85 w 88"/>
                <a:gd name="T39" fmla="*/ 4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8" h="96">
                  <a:moveTo>
                    <a:pt x="84" y="39"/>
                  </a:moveTo>
                  <a:cubicBezTo>
                    <a:pt x="47" y="2"/>
                    <a:pt x="47" y="2"/>
                    <a:pt x="47" y="2"/>
                  </a:cubicBezTo>
                  <a:cubicBezTo>
                    <a:pt x="45" y="0"/>
                    <a:pt x="42" y="0"/>
                    <a:pt x="41" y="2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1" y="41"/>
                    <a:pt x="0" y="43"/>
                    <a:pt x="0" y="4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4" y="96"/>
                    <a:pt x="9" y="96"/>
                  </a:cubicBezTo>
                  <a:cubicBezTo>
                    <a:pt x="79" y="96"/>
                    <a:pt x="79" y="96"/>
                    <a:pt x="79" y="96"/>
                  </a:cubicBezTo>
                  <a:cubicBezTo>
                    <a:pt x="84" y="96"/>
                    <a:pt x="88" y="92"/>
                    <a:pt x="88" y="8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8" y="43"/>
                    <a:pt x="86" y="40"/>
                    <a:pt x="84" y="39"/>
                  </a:cubicBezTo>
                  <a:close/>
                  <a:moveTo>
                    <a:pt x="85" y="49"/>
                  </a:moveTo>
                  <a:cubicBezTo>
                    <a:pt x="47" y="87"/>
                    <a:pt x="47" y="87"/>
                    <a:pt x="47" y="87"/>
                  </a:cubicBezTo>
                  <a:cubicBezTo>
                    <a:pt x="45" y="89"/>
                    <a:pt x="42" y="89"/>
                    <a:pt x="41" y="87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1" y="46"/>
                    <a:pt x="2" y="44"/>
                  </a:cubicBezTo>
                  <a:cubicBezTo>
                    <a:pt x="3" y="42"/>
                    <a:pt x="4" y="41"/>
                    <a:pt x="6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5" y="42"/>
                    <a:pt x="86" y="44"/>
                  </a:cubicBezTo>
                  <a:cubicBezTo>
                    <a:pt x="87" y="46"/>
                    <a:pt x="86" y="48"/>
                    <a:pt x="85" y="49"/>
                  </a:cubicBez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7892994" y="2321998"/>
              <a:ext cx="179388" cy="12700"/>
            </a:xfrm>
            <a:custGeom>
              <a:avLst/>
              <a:gdLst>
                <a:gd name="T0" fmla="*/ 1 w 54"/>
                <a:gd name="T1" fmla="*/ 0 h 4"/>
                <a:gd name="T2" fmla="*/ 0 w 54"/>
                <a:gd name="T3" fmla="*/ 2 h 4"/>
                <a:gd name="T4" fmla="*/ 1 w 54"/>
                <a:gd name="T5" fmla="*/ 4 h 4"/>
                <a:gd name="T6" fmla="*/ 52 w 54"/>
                <a:gd name="T7" fmla="*/ 4 h 4"/>
                <a:gd name="T8" fmla="*/ 54 w 54"/>
                <a:gd name="T9" fmla="*/ 2 h 4"/>
                <a:gd name="T10" fmla="*/ 52 w 54"/>
                <a:gd name="T11" fmla="*/ 0 h 4"/>
                <a:gd name="T12" fmla="*/ 1 w 5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4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4"/>
                    <a:pt x="54" y="3"/>
                    <a:pt x="54" y="2"/>
                  </a:cubicBezTo>
                  <a:cubicBezTo>
                    <a:pt x="54" y="1"/>
                    <a:pt x="53" y="0"/>
                    <a:pt x="5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7913631" y="2348986"/>
              <a:ext cx="139700" cy="12700"/>
            </a:xfrm>
            <a:custGeom>
              <a:avLst/>
              <a:gdLst>
                <a:gd name="T0" fmla="*/ 1 w 42"/>
                <a:gd name="T1" fmla="*/ 0 h 4"/>
                <a:gd name="T2" fmla="*/ 0 w 42"/>
                <a:gd name="T3" fmla="*/ 2 h 4"/>
                <a:gd name="T4" fmla="*/ 1 w 42"/>
                <a:gd name="T5" fmla="*/ 4 h 4"/>
                <a:gd name="T6" fmla="*/ 40 w 42"/>
                <a:gd name="T7" fmla="*/ 4 h 4"/>
                <a:gd name="T8" fmla="*/ 42 w 42"/>
                <a:gd name="T9" fmla="*/ 2 h 4"/>
                <a:gd name="T10" fmla="*/ 40 w 42"/>
                <a:gd name="T11" fmla="*/ 0 h 4"/>
                <a:gd name="T12" fmla="*/ 1 w 42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4"/>
                    <a:pt x="42" y="3"/>
                    <a:pt x="42" y="2"/>
                  </a:cubicBezTo>
                  <a:cubicBezTo>
                    <a:pt x="42" y="1"/>
                    <a:pt x="41" y="0"/>
                    <a:pt x="40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29"/>
            <p:cNvSpPr>
              <a:spLocks/>
            </p:cNvSpPr>
            <p:nvPr/>
          </p:nvSpPr>
          <p:spPr bwMode="auto">
            <a:xfrm>
              <a:off x="7932681" y="2379148"/>
              <a:ext cx="100013" cy="12700"/>
            </a:xfrm>
            <a:custGeom>
              <a:avLst/>
              <a:gdLst>
                <a:gd name="T0" fmla="*/ 1 w 30"/>
                <a:gd name="T1" fmla="*/ 0 h 4"/>
                <a:gd name="T2" fmla="*/ 0 w 30"/>
                <a:gd name="T3" fmla="*/ 2 h 4"/>
                <a:gd name="T4" fmla="*/ 1 w 30"/>
                <a:gd name="T5" fmla="*/ 4 h 4"/>
                <a:gd name="T6" fmla="*/ 29 w 30"/>
                <a:gd name="T7" fmla="*/ 4 h 4"/>
                <a:gd name="T8" fmla="*/ 30 w 30"/>
                <a:gd name="T9" fmla="*/ 2 h 4"/>
                <a:gd name="T10" fmla="*/ 29 w 30"/>
                <a:gd name="T11" fmla="*/ 0 h 4"/>
                <a:gd name="T12" fmla="*/ 1 w 3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4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0" y="4"/>
                    <a:pt x="30" y="3"/>
                    <a:pt x="30" y="2"/>
                  </a:cubicBezTo>
                  <a:cubicBezTo>
                    <a:pt x="30" y="1"/>
                    <a:pt x="30" y="0"/>
                    <a:pt x="29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0" name="Freeform 30"/>
          <p:cNvSpPr>
            <a:spLocks/>
          </p:cNvSpPr>
          <p:nvPr/>
        </p:nvSpPr>
        <p:spPr bwMode="auto">
          <a:xfrm>
            <a:off x="4115916" y="4388585"/>
            <a:ext cx="275282" cy="261910"/>
          </a:xfrm>
          <a:custGeom>
            <a:avLst/>
            <a:gdLst>
              <a:gd name="T0" fmla="*/ 92 w 184"/>
              <a:gd name="T1" fmla="*/ 0 h 174"/>
              <a:gd name="T2" fmla="*/ 121 w 184"/>
              <a:gd name="T3" fmla="*/ 56 h 174"/>
              <a:gd name="T4" fmla="*/ 184 w 184"/>
              <a:gd name="T5" fmla="*/ 67 h 174"/>
              <a:gd name="T6" fmla="*/ 138 w 184"/>
              <a:gd name="T7" fmla="*/ 111 h 174"/>
              <a:gd name="T8" fmla="*/ 148 w 184"/>
              <a:gd name="T9" fmla="*/ 174 h 174"/>
              <a:gd name="T10" fmla="*/ 92 w 184"/>
              <a:gd name="T11" fmla="*/ 144 h 174"/>
              <a:gd name="T12" fmla="*/ 35 w 184"/>
              <a:gd name="T13" fmla="*/ 174 h 174"/>
              <a:gd name="T14" fmla="*/ 46 w 184"/>
              <a:gd name="T15" fmla="*/ 111 h 174"/>
              <a:gd name="T16" fmla="*/ 0 w 184"/>
              <a:gd name="T17" fmla="*/ 67 h 174"/>
              <a:gd name="T18" fmla="*/ 63 w 184"/>
              <a:gd name="T19" fmla="*/ 56 h 174"/>
              <a:gd name="T20" fmla="*/ 92 w 184"/>
              <a:gd name="T21" fmla="*/ 0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4" h="174">
                <a:moveTo>
                  <a:pt x="92" y="0"/>
                </a:moveTo>
                <a:lnTo>
                  <a:pt x="121" y="56"/>
                </a:lnTo>
                <a:lnTo>
                  <a:pt x="184" y="67"/>
                </a:lnTo>
                <a:lnTo>
                  <a:pt x="138" y="111"/>
                </a:lnTo>
                <a:lnTo>
                  <a:pt x="148" y="174"/>
                </a:lnTo>
                <a:lnTo>
                  <a:pt x="92" y="144"/>
                </a:lnTo>
                <a:lnTo>
                  <a:pt x="35" y="174"/>
                </a:lnTo>
                <a:lnTo>
                  <a:pt x="46" y="111"/>
                </a:lnTo>
                <a:lnTo>
                  <a:pt x="0" y="67"/>
                </a:lnTo>
                <a:lnTo>
                  <a:pt x="63" y="56"/>
                </a:lnTo>
                <a:lnTo>
                  <a:pt x="9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scene3d>
            <a:camera prst="orthographicFront"/>
            <a:lightRig rig="threePt" dir="t"/>
          </a:scene3d>
          <a:sp3d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279368" y="1315891"/>
            <a:ext cx="901393" cy="671201"/>
          </a:xfrm>
          <a:prstGeom prst="rect">
            <a:avLst/>
          </a:prstGeom>
          <a:scene3d>
            <a:camera prst="orthographicFront"/>
            <a:lightRig rig="threePt" dir="t"/>
          </a:scene3d>
          <a:sp3d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26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01 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26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11241" y="1315890"/>
            <a:ext cx="901393" cy="671201"/>
          </a:xfrm>
          <a:prstGeom prst="rect">
            <a:avLst/>
          </a:prstGeom>
          <a:scene3d>
            <a:camera prst="orthographicFront"/>
            <a:lightRig rig="threePt" dir="t"/>
          </a:scene3d>
          <a:sp3d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C80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04 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C80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7011241" y="4941648"/>
            <a:ext cx="901393" cy="671201"/>
          </a:xfrm>
          <a:prstGeom prst="rect">
            <a:avLst/>
          </a:prstGeom>
          <a:scene3d>
            <a:camera prst="orthographicFront"/>
            <a:lightRig rig="threePt" dir="t"/>
          </a:scene3d>
          <a:sp3d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ABD1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03 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ABD1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273736" y="4941649"/>
            <a:ext cx="901393" cy="671201"/>
          </a:xfrm>
          <a:prstGeom prst="rect">
            <a:avLst/>
          </a:prstGeom>
          <a:scene3d>
            <a:camera prst="orthographicFront"/>
            <a:lightRig rig="threePt" dir="t"/>
          </a:scene3d>
          <a:sp3d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00C9F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02 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00C9F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5480357" y="2842712"/>
            <a:ext cx="1210343" cy="1217732"/>
            <a:chOff x="5354581" y="2831586"/>
            <a:chExt cx="1284288" cy="1284288"/>
          </a:xfrm>
        </p:grpSpPr>
        <p:sp>
          <p:nvSpPr>
            <p:cNvPr id="21" name="Oval 21"/>
            <p:cNvSpPr>
              <a:spLocks noChangeArrowheads="1"/>
            </p:cNvSpPr>
            <p:nvPr/>
          </p:nvSpPr>
          <p:spPr bwMode="auto">
            <a:xfrm>
              <a:off x="5354581" y="2831586"/>
              <a:ext cx="1284288" cy="128428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auto">
            <a:xfrm>
              <a:off x="5414113" y="2889530"/>
              <a:ext cx="1165225" cy="1168401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innerShdw blurRad="114300">
                <a:prstClr val="black"/>
              </a:innerShdw>
            </a:effectLst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8" name="Group 33"/>
            <p:cNvGrpSpPr>
              <a:grpSpLocks noChangeAspect="1"/>
            </p:cNvGrpSpPr>
            <p:nvPr/>
          </p:nvGrpSpPr>
          <p:grpSpPr bwMode="auto">
            <a:xfrm>
              <a:off x="5658068" y="3153358"/>
              <a:ext cx="677314" cy="640745"/>
              <a:chOff x="4329" y="1085"/>
              <a:chExt cx="2204" cy="2085"/>
            </a:xfrm>
            <a:solidFill>
              <a:schemeClr val="bg1"/>
            </a:solidFill>
          </p:grpSpPr>
          <p:sp>
            <p:nvSpPr>
              <p:cNvPr id="41" name="Freeform 35"/>
              <p:cNvSpPr>
                <a:spLocks/>
              </p:cNvSpPr>
              <p:nvPr/>
            </p:nvSpPr>
            <p:spPr bwMode="auto">
              <a:xfrm>
                <a:off x="4379" y="1085"/>
                <a:ext cx="2154" cy="1119"/>
              </a:xfrm>
              <a:custGeom>
                <a:avLst/>
                <a:gdLst>
                  <a:gd name="T0" fmla="*/ 2326 w 4308"/>
                  <a:gd name="T1" fmla="*/ 13 h 2237"/>
                  <a:gd name="T2" fmla="*/ 2681 w 4308"/>
                  <a:gd name="T3" fmla="*/ 87 h 2237"/>
                  <a:gd name="T4" fmla="*/ 3014 w 4308"/>
                  <a:gd name="T5" fmla="*/ 219 h 2237"/>
                  <a:gd name="T6" fmla="*/ 3318 w 4308"/>
                  <a:gd name="T7" fmla="*/ 406 h 2237"/>
                  <a:gd name="T8" fmla="*/ 3585 w 4308"/>
                  <a:gd name="T9" fmla="*/ 642 h 2237"/>
                  <a:gd name="T10" fmla="*/ 3810 w 4308"/>
                  <a:gd name="T11" fmla="*/ 924 h 2237"/>
                  <a:gd name="T12" fmla="*/ 4002 w 4308"/>
                  <a:gd name="T13" fmla="*/ 453 h 2237"/>
                  <a:gd name="T14" fmla="*/ 4060 w 4308"/>
                  <a:gd name="T15" fmla="*/ 383 h 2237"/>
                  <a:gd name="T16" fmla="*/ 4149 w 4308"/>
                  <a:gd name="T17" fmla="*/ 358 h 2237"/>
                  <a:gd name="T18" fmla="*/ 4240 w 4308"/>
                  <a:gd name="T19" fmla="*/ 386 h 2237"/>
                  <a:gd name="T20" fmla="*/ 4296 w 4308"/>
                  <a:gd name="T21" fmla="*/ 458 h 2237"/>
                  <a:gd name="T22" fmla="*/ 4304 w 4308"/>
                  <a:gd name="T23" fmla="*/ 551 h 2237"/>
                  <a:gd name="T24" fmla="*/ 4083 w 4308"/>
                  <a:gd name="T25" fmla="*/ 1523 h 2237"/>
                  <a:gd name="T26" fmla="*/ 4015 w 4308"/>
                  <a:gd name="T27" fmla="*/ 1579 h 2237"/>
                  <a:gd name="T28" fmla="*/ 3941 w 4308"/>
                  <a:gd name="T29" fmla="*/ 1592 h 2237"/>
                  <a:gd name="T30" fmla="*/ 2971 w 4308"/>
                  <a:gd name="T31" fmla="*/ 1382 h 2237"/>
                  <a:gd name="T32" fmla="*/ 2902 w 4308"/>
                  <a:gd name="T33" fmla="*/ 1323 h 2237"/>
                  <a:gd name="T34" fmla="*/ 2876 w 4308"/>
                  <a:gd name="T35" fmla="*/ 1235 h 2237"/>
                  <a:gd name="T36" fmla="*/ 2906 w 4308"/>
                  <a:gd name="T37" fmla="*/ 1144 h 2237"/>
                  <a:gd name="T38" fmla="*/ 2976 w 4308"/>
                  <a:gd name="T39" fmla="*/ 1088 h 2237"/>
                  <a:gd name="T40" fmla="*/ 3070 w 4308"/>
                  <a:gd name="T41" fmla="*/ 1080 h 2237"/>
                  <a:gd name="T42" fmla="*/ 3482 w 4308"/>
                  <a:gd name="T43" fmla="*/ 1013 h 2237"/>
                  <a:gd name="T44" fmla="*/ 3264 w 4308"/>
                  <a:gd name="T45" fmla="*/ 775 h 2237"/>
                  <a:gd name="T46" fmla="*/ 3007 w 4308"/>
                  <a:gd name="T47" fmla="*/ 583 h 2237"/>
                  <a:gd name="T48" fmla="*/ 2721 w 4308"/>
                  <a:gd name="T49" fmla="*/ 440 h 2237"/>
                  <a:gd name="T50" fmla="*/ 2409 w 4308"/>
                  <a:gd name="T51" fmla="*/ 350 h 2237"/>
                  <a:gd name="T52" fmla="*/ 2081 w 4308"/>
                  <a:gd name="T53" fmla="*/ 319 h 2237"/>
                  <a:gd name="T54" fmla="*/ 1727 w 4308"/>
                  <a:gd name="T55" fmla="*/ 354 h 2237"/>
                  <a:gd name="T56" fmla="*/ 1396 w 4308"/>
                  <a:gd name="T57" fmla="*/ 457 h 2237"/>
                  <a:gd name="T58" fmla="*/ 1098 w 4308"/>
                  <a:gd name="T59" fmla="*/ 620 h 2237"/>
                  <a:gd name="T60" fmla="*/ 837 w 4308"/>
                  <a:gd name="T61" fmla="*/ 834 h 2237"/>
                  <a:gd name="T62" fmla="*/ 621 w 4308"/>
                  <a:gd name="T63" fmla="*/ 1095 h 2237"/>
                  <a:gd name="T64" fmla="*/ 459 w 4308"/>
                  <a:gd name="T65" fmla="*/ 1393 h 2237"/>
                  <a:gd name="T66" fmla="*/ 356 w 4308"/>
                  <a:gd name="T67" fmla="*/ 1723 h 2237"/>
                  <a:gd name="T68" fmla="*/ 320 w 4308"/>
                  <a:gd name="T69" fmla="*/ 2078 h 2237"/>
                  <a:gd name="T70" fmla="*/ 293 w 4308"/>
                  <a:gd name="T71" fmla="*/ 2167 h 2237"/>
                  <a:gd name="T72" fmla="*/ 223 w 4308"/>
                  <a:gd name="T73" fmla="*/ 2225 h 2237"/>
                  <a:gd name="T74" fmla="*/ 129 w 4308"/>
                  <a:gd name="T75" fmla="*/ 2234 h 2237"/>
                  <a:gd name="T76" fmla="*/ 47 w 4308"/>
                  <a:gd name="T77" fmla="*/ 2190 h 2237"/>
                  <a:gd name="T78" fmla="*/ 4 w 4308"/>
                  <a:gd name="T79" fmla="*/ 2110 h 2237"/>
                  <a:gd name="T80" fmla="*/ 16 w 4308"/>
                  <a:gd name="T81" fmla="*/ 1817 h 2237"/>
                  <a:gd name="T82" fmla="*/ 99 w 4308"/>
                  <a:gd name="T83" fmla="*/ 1445 h 2237"/>
                  <a:gd name="T84" fmla="*/ 245 w 4308"/>
                  <a:gd name="T85" fmla="*/ 1101 h 2237"/>
                  <a:gd name="T86" fmla="*/ 447 w 4308"/>
                  <a:gd name="T87" fmla="*/ 793 h 2237"/>
                  <a:gd name="T88" fmla="*/ 700 w 4308"/>
                  <a:gd name="T89" fmla="*/ 524 h 2237"/>
                  <a:gd name="T90" fmla="*/ 996 w 4308"/>
                  <a:gd name="T91" fmla="*/ 305 h 2237"/>
                  <a:gd name="T92" fmla="*/ 1329 w 4308"/>
                  <a:gd name="T93" fmla="*/ 139 h 2237"/>
                  <a:gd name="T94" fmla="*/ 1693 w 4308"/>
                  <a:gd name="T95" fmla="*/ 36 h 2237"/>
                  <a:gd name="T96" fmla="*/ 2081 w 4308"/>
                  <a:gd name="T97" fmla="*/ 0 h 2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08" h="2237">
                    <a:moveTo>
                      <a:pt x="2081" y="0"/>
                    </a:moveTo>
                    <a:lnTo>
                      <a:pt x="2204" y="2"/>
                    </a:lnTo>
                    <a:lnTo>
                      <a:pt x="2326" y="13"/>
                    </a:lnTo>
                    <a:lnTo>
                      <a:pt x="2447" y="32"/>
                    </a:lnTo>
                    <a:lnTo>
                      <a:pt x="2564" y="56"/>
                    </a:lnTo>
                    <a:lnTo>
                      <a:pt x="2681" y="87"/>
                    </a:lnTo>
                    <a:lnTo>
                      <a:pt x="2794" y="125"/>
                    </a:lnTo>
                    <a:lnTo>
                      <a:pt x="2906" y="169"/>
                    </a:lnTo>
                    <a:lnTo>
                      <a:pt x="3014" y="219"/>
                    </a:lnTo>
                    <a:lnTo>
                      <a:pt x="3118" y="276"/>
                    </a:lnTo>
                    <a:lnTo>
                      <a:pt x="3220" y="338"/>
                    </a:lnTo>
                    <a:lnTo>
                      <a:pt x="3318" y="406"/>
                    </a:lnTo>
                    <a:lnTo>
                      <a:pt x="3411" y="480"/>
                    </a:lnTo>
                    <a:lnTo>
                      <a:pt x="3500" y="559"/>
                    </a:lnTo>
                    <a:lnTo>
                      <a:pt x="3585" y="642"/>
                    </a:lnTo>
                    <a:lnTo>
                      <a:pt x="3666" y="731"/>
                    </a:lnTo>
                    <a:lnTo>
                      <a:pt x="3741" y="825"/>
                    </a:lnTo>
                    <a:lnTo>
                      <a:pt x="3810" y="924"/>
                    </a:lnTo>
                    <a:lnTo>
                      <a:pt x="3876" y="1027"/>
                    </a:lnTo>
                    <a:lnTo>
                      <a:pt x="3991" y="484"/>
                    </a:lnTo>
                    <a:lnTo>
                      <a:pt x="4002" y="453"/>
                    </a:lnTo>
                    <a:lnTo>
                      <a:pt x="4016" y="426"/>
                    </a:lnTo>
                    <a:lnTo>
                      <a:pt x="4036" y="402"/>
                    </a:lnTo>
                    <a:lnTo>
                      <a:pt x="4060" y="383"/>
                    </a:lnTo>
                    <a:lnTo>
                      <a:pt x="4089" y="369"/>
                    </a:lnTo>
                    <a:lnTo>
                      <a:pt x="4118" y="361"/>
                    </a:lnTo>
                    <a:lnTo>
                      <a:pt x="4149" y="358"/>
                    </a:lnTo>
                    <a:lnTo>
                      <a:pt x="4181" y="361"/>
                    </a:lnTo>
                    <a:lnTo>
                      <a:pt x="4212" y="371"/>
                    </a:lnTo>
                    <a:lnTo>
                      <a:pt x="4240" y="386"/>
                    </a:lnTo>
                    <a:lnTo>
                      <a:pt x="4264" y="406"/>
                    </a:lnTo>
                    <a:lnTo>
                      <a:pt x="4283" y="430"/>
                    </a:lnTo>
                    <a:lnTo>
                      <a:pt x="4296" y="458"/>
                    </a:lnTo>
                    <a:lnTo>
                      <a:pt x="4305" y="488"/>
                    </a:lnTo>
                    <a:lnTo>
                      <a:pt x="4308" y="518"/>
                    </a:lnTo>
                    <a:lnTo>
                      <a:pt x="4304" y="551"/>
                    </a:lnTo>
                    <a:lnTo>
                      <a:pt x="4109" y="1465"/>
                    </a:lnTo>
                    <a:lnTo>
                      <a:pt x="4098" y="1496"/>
                    </a:lnTo>
                    <a:lnTo>
                      <a:pt x="4083" y="1523"/>
                    </a:lnTo>
                    <a:lnTo>
                      <a:pt x="4063" y="1547"/>
                    </a:lnTo>
                    <a:lnTo>
                      <a:pt x="4039" y="1567"/>
                    </a:lnTo>
                    <a:lnTo>
                      <a:pt x="4015" y="1579"/>
                    </a:lnTo>
                    <a:lnTo>
                      <a:pt x="3991" y="1587"/>
                    </a:lnTo>
                    <a:lnTo>
                      <a:pt x="3965" y="1592"/>
                    </a:lnTo>
                    <a:lnTo>
                      <a:pt x="3941" y="1592"/>
                    </a:lnTo>
                    <a:lnTo>
                      <a:pt x="3919" y="1588"/>
                    </a:lnTo>
                    <a:lnTo>
                      <a:pt x="3002" y="1393"/>
                    </a:lnTo>
                    <a:lnTo>
                      <a:pt x="2971" y="1382"/>
                    </a:lnTo>
                    <a:lnTo>
                      <a:pt x="2944" y="1368"/>
                    </a:lnTo>
                    <a:lnTo>
                      <a:pt x="2920" y="1348"/>
                    </a:lnTo>
                    <a:lnTo>
                      <a:pt x="2902" y="1323"/>
                    </a:lnTo>
                    <a:lnTo>
                      <a:pt x="2888" y="1295"/>
                    </a:lnTo>
                    <a:lnTo>
                      <a:pt x="2879" y="1266"/>
                    </a:lnTo>
                    <a:lnTo>
                      <a:pt x="2876" y="1235"/>
                    </a:lnTo>
                    <a:lnTo>
                      <a:pt x="2880" y="1203"/>
                    </a:lnTo>
                    <a:lnTo>
                      <a:pt x="2889" y="1172"/>
                    </a:lnTo>
                    <a:lnTo>
                      <a:pt x="2906" y="1144"/>
                    </a:lnTo>
                    <a:lnTo>
                      <a:pt x="2926" y="1122"/>
                    </a:lnTo>
                    <a:lnTo>
                      <a:pt x="2950" y="1101"/>
                    </a:lnTo>
                    <a:lnTo>
                      <a:pt x="2976" y="1088"/>
                    </a:lnTo>
                    <a:lnTo>
                      <a:pt x="3006" y="1079"/>
                    </a:lnTo>
                    <a:lnTo>
                      <a:pt x="3037" y="1076"/>
                    </a:lnTo>
                    <a:lnTo>
                      <a:pt x="3070" y="1080"/>
                    </a:lnTo>
                    <a:lnTo>
                      <a:pt x="3603" y="1194"/>
                    </a:lnTo>
                    <a:lnTo>
                      <a:pt x="3545" y="1101"/>
                    </a:lnTo>
                    <a:lnTo>
                      <a:pt x="3482" y="1013"/>
                    </a:lnTo>
                    <a:lnTo>
                      <a:pt x="3414" y="929"/>
                    </a:lnTo>
                    <a:lnTo>
                      <a:pt x="3342" y="850"/>
                    </a:lnTo>
                    <a:lnTo>
                      <a:pt x="3264" y="775"/>
                    </a:lnTo>
                    <a:lnTo>
                      <a:pt x="3183" y="706"/>
                    </a:lnTo>
                    <a:lnTo>
                      <a:pt x="3097" y="642"/>
                    </a:lnTo>
                    <a:lnTo>
                      <a:pt x="3007" y="583"/>
                    </a:lnTo>
                    <a:lnTo>
                      <a:pt x="2915" y="529"/>
                    </a:lnTo>
                    <a:lnTo>
                      <a:pt x="2820" y="481"/>
                    </a:lnTo>
                    <a:lnTo>
                      <a:pt x="2721" y="440"/>
                    </a:lnTo>
                    <a:lnTo>
                      <a:pt x="2619" y="403"/>
                    </a:lnTo>
                    <a:lnTo>
                      <a:pt x="2515" y="373"/>
                    </a:lnTo>
                    <a:lnTo>
                      <a:pt x="2409" y="350"/>
                    </a:lnTo>
                    <a:lnTo>
                      <a:pt x="2301" y="333"/>
                    </a:lnTo>
                    <a:lnTo>
                      <a:pt x="2192" y="322"/>
                    </a:lnTo>
                    <a:lnTo>
                      <a:pt x="2081" y="319"/>
                    </a:lnTo>
                    <a:lnTo>
                      <a:pt x="1961" y="323"/>
                    </a:lnTo>
                    <a:lnTo>
                      <a:pt x="1842" y="335"/>
                    </a:lnTo>
                    <a:lnTo>
                      <a:pt x="1727" y="354"/>
                    </a:lnTo>
                    <a:lnTo>
                      <a:pt x="1613" y="382"/>
                    </a:lnTo>
                    <a:lnTo>
                      <a:pt x="1503" y="416"/>
                    </a:lnTo>
                    <a:lnTo>
                      <a:pt x="1396" y="457"/>
                    </a:lnTo>
                    <a:lnTo>
                      <a:pt x="1293" y="505"/>
                    </a:lnTo>
                    <a:lnTo>
                      <a:pt x="1193" y="559"/>
                    </a:lnTo>
                    <a:lnTo>
                      <a:pt x="1098" y="620"/>
                    </a:lnTo>
                    <a:lnTo>
                      <a:pt x="1005" y="686"/>
                    </a:lnTo>
                    <a:lnTo>
                      <a:pt x="918" y="758"/>
                    </a:lnTo>
                    <a:lnTo>
                      <a:pt x="837" y="834"/>
                    </a:lnTo>
                    <a:lnTo>
                      <a:pt x="759" y="917"/>
                    </a:lnTo>
                    <a:lnTo>
                      <a:pt x="688" y="1004"/>
                    </a:lnTo>
                    <a:lnTo>
                      <a:pt x="621" y="1095"/>
                    </a:lnTo>
                    <a:lnTo>
                      <a:pt x="561" y="1191"/>
                    </a:lnTo>
                    <a:lnTo>
                      <a:pt x="508" y="1290"/>
                    </a:lnTo>
                    <a:lnTo>
                      <a:pt x="459" y="1393"/>
                    </a:lnTo>
                    <a:lnTo>
                      <a:pt x="418" y="1500"/>
                    </a:lnTo>
                    <a:lnTo>
                      <a:pt x="383" y="1611"/>
                    </a:lnTo>
                    <a:lnTo>
                      <a:pt x="356" y="1723"/>
                    </a:lnTo>
                    <a:lnTo>
                      <a:pt x="336" y="1840"/>
                    </a:lnTo>
                    <a:lnTo>
                      <a:pt x="324" y="1957"/>
                    </a:lnTo>
                    <a:lnTo>
                      <a:pt x="320" y="2078"/>
                    </a:lnTo>
                    <a:lnTo>
                      <a:pt x="318" y="2110"/>
                    </a:lnTo>
                    <a:lnTo>
                      <a:pt x="308" y="2139"/>
                    </a:lnTo>
                    <a:lnTo>
                      <a:pt x="293" y="2167"/>
                    </a:lnTo>
                    <a:lnTo>
                      <a:pt x="273" y="2190"/>
                    </a:lnTo>
                    <a:lnTo>
                      <a:pt x="251" y="2210"/>
                    </a:lnTo>
                    <a:lnTo>
                      <a:pt x="223" y="2225"/>
                    </a:lnTo>
                    <a:lnTo>
                      <a:pt x="193" y="2234"/>
                    </a:lnTo>
                    <a:lnTo>
                      <a:pt x="161" y="2237"/>
                    </a:lnTo>
                    <a:lnTo>
                      <a:pt x="129" y="2234"/>
                    </a:lnTo>
                    <a:lnTo>
                      <a:pt x="98" y="2225"/>
                    </a:lnTo>
                    <a:lnTo>
                      <a:pt x="71" y="2210"/>
                    </a:lnTo>
                    <a:lnTo>
                      <a:pt x="47" y="2190"/>
                    </a:lnTo>
                    <a:lnTo>
                      <a:pt x="28" y="2167"/>
                    </a:lnTo>
                    <a:lnTo>
                      <a:pt x="14" y="2139"/>
                    </a:lnTo>
                    <a:lnTo>
                      <a:pt x="4" y="2110"/>
                    </a:lnTo>
                    <a:lnTo>
                      <a:pt x="0" y="2078"/>
                    </a:lnTo>
                    <a:lnTo>
                      <a:pt x="4" y="1947"/>
                    </a:lnTo>
                    <a:lnTo>
                      <a:pt x="16" y="1817"/>
                    </a:lnTo>
                    <a:lnTo>
                      <a:pt x="36" y="1690"/>
                    </a:lnTo>
                    <a:lnTo>
                      <a:pt x="65" y="1567"/>
                    </a:lnTo>
                    <a:lnTo>
                      <a:pt x="99" y="1445"/>
                    </a:lnTo>
                    <a:lnTo>
                      <a:pt x="141" y="1327"/>
                    </a:lnTo>
                    <a:lnTo>
                      <a:pt x="189" y="1212"/>
                    </a:lnTo>
                    <a:lnTo>
                      <a:pt x="245" y="1101"/>
                    </a:lnTo>
                    <a:lnTo>
                      <a:pt x="307" y="995"/>
                    </a:lnTo>
                    <a:lnTo>
                      <a:pt x="374" y="890"/>
                    </a:lnTo>
                    <a:lnTo>
                      <a:pt x="447" y="793"/>
                    </a:lnTo>
                    <a:lnTo>
                      <a:pt x="526" y="698"/>
                    </a:lnTo>
                    <a:lnTo>
                      <a:pt x="611" y="608"/>
                    </a:lnTo>
                    <a:lnTo>
                      <a:pt x="700" y="524"/>
                    </a:lnTo>
                    <a:lnTo>
                      <a:pt x="794" y="445"/>
                    </a:lnTo>
                    <a:lnTo>
                      <a:pt x="893" y="371"/>
                    </a:lnTo>
                    <a:lnTo>
                      <a:pt x="996" y="305"/>
                    </a:lnTo>
                    <a:lnTo>
                      <a:pt x="1104" y="243"/>
                    </a:lnTo>
                    <a:lnTo>
                      <a:pt x="1215" y="188"/>
                    </a:lnTo>
                    <a:lnTo>
                      <a:pt x="1329" y="139"/>
                    </a:lnTo>
                    <a:lnTo>
                      <a:pt x="1448" y="97"/>
                    </a:lnTo>
                    <a:lnTo>
                      <a:pt x="1569" y="63"/>
                    </a:lnTo>
                    <a:lnTo>
                      <a:pt x="1693" y="36"/>
                    </a:lnTo>
                    <a:lnTo>
                      <a:pt x="1820" y="16"/>
                    </a:lnTo>
                    <a:lnTo>
                      <a:pt x="1949" y="4"/>
                    </a:lnTo>
                    <a:lnTo>
                      <a:pt x="208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cene3d>
                <a:camera prst="orthographicFront"/>
                <a:lightRig rig="threePt" dir="t"/>
              </a:scene3d>
              <a:sp3d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2" name="Freeform 36"/>
              <p:cNvSpPr>
                <a:spLocks/>
              </p:cNvSpPr>
              <p:nvPr/>
            </p:nvSpPr>
            <p:spPr bwMode="auto">
              <a:xfrm>
                <a:off x="4329" y="2019"/>
                <a:ext cx="2143" cy="1151"/>
              </a:xfrm>
              <a:custGeom>
                <a:avLst/>
                <a:gdLst>
                  <a:gd name="T0" fmla="*/ 4183 w 4286"/>
                  <a:gd name="T1" fmla="*/ 10 h 2301"/>
                  <a:gd name="T2" fmla="*/ 4255 w 4286"/>
                  <a:gd name="T3" fmla="*/ 67 h 2301"/>
                  <a:gd name="T4" fmla="*/ 4286 w 4286"/>
                  <a:gd name="T5" fmla="*/ 155 h 2301"/>
                  <a:gd name="T6" fmla="*/ 4267 w 4286"/>
                  <a:gd name="T7" fmla="*/ 506 h 2301"/>
                  <a:gd name="T8" fmla="*/ 4193 w 4286"/>
                  <a:gd name="T9" fmla="*/ 846 h 2301"/>
                  <a:gd name="T10" fmla="*/ 4061 w 4286"/>
                  <a:gd name="T11" fmla="*/ 1166 h 2301"/>
                  <a:gd name="T12" fmla="*/ 3877 w 4286"/>
                  <a:gd name="T13" fmla="*/ 1463 h 2301"/>
                  <a:gd name="T14" fmla="*/ 3641 w 4286"/>
                  <a:gd name="T15" fmla="*/ 1727 h 2301"/>
                  <a:gd name="T16" fmla="*/ 3370 w 4286"/>
                  <a:gd name="T17" fmla="*/ 1948 h 2301"/>
                  <a:gd name="T18" fmla="*/ 3066 w 4286"/>
                  <a:gd name="T19" fmla="*/ 2116 h 2301"/>
                  <a:gd name="T20" fmla="*/ 2739 w 4286"/>
                  <a:gd name="T21" fmla="*/ 2233 h 2301"/>
                  <a:gd name="T22" fmla="*/ 2394 w 4286"/>
                  <a:gd name="T23" fmla="*/ 2293 h 2301"/>
                  <a:gd name="T24" fmla="*/ 2081 w 4286"/>
                  <a:gd name="T25" fmla="*/ 2298 h 2301"/>
                  <a:gd name="T26" fmla="*/ 1713 w 4286"/>
                  <a:gd name="T27" fmla="*/ 2242 h 2301"/>
                  <a:gd name="T28" fmla="*/ 1366 w 4286"/>
                  <a:gd name="T29" fmla="*/ 2124 h 2301"/>
                  <a:gd name="T30" fmla="*/ 1046 w 4286"/>
                  <a:gd name="T31" fmla="*/ 1948 h 2301"/>
                  <a:gd name="T32" fmla="*/ 763 w 4286"/>
                  <a:gd name="T33" fmla="*/ 1719 h 2301"/>
                  <a:gd name="T34" fmla="*/ 521 w 4286"/>
                  <a:gd name="T35" fmla="*/ 1440 h 2301"/>
                  <a:gd name="T36" fmla="*/ 304 w 4286"/>
                  <a:gd name="T37" fmla="*/ 1874 h 2301"/>
                  <a:gd name="T38" fmla="*/ 245 w 4286"/>
                  <a:gd name="T39" fmla="*/ 1940 h 2301"/>
                  <a:gd name="T40" fmla="*/ 161 w 4286"/>
                  <a:gd name="T41" fmla="*/ 1964 h 2301"/>
                  <a:gd name="T42" fmla="*/ 88 w 4286"/>
                  <a:gd name="T43" fmla="*/ 1947 h 2301"/>
                  <a:gd name="T44" fmla="*/ 21 w 4286"/>
                  <a:gd name="T45" fmla="*/ 1884 h 2301"/>
                  <a:gd name="T46" fmla="*/ 0 w 4286"/>
                  <a:gd name="T47" fmla="*/ 1794 h 2301"/>
                  <a:gd name="T48" fmla="*/ 260 w 4286"/>
                  <a:gd name="T49" fmla="*/ 829 h 2301"/>
                  <a:gd name="T50" fmla="*/ 323 w 4286"/>
                  <a:gd name="T51" fmla="*/ 762 h 2301"/>
                  <a:gd name="T52" fmla="*/ 413 w 4286"/>
                  <a:gd name="T53" fmla="*/ 740 h 2301"/>
                  <a:gd name="T54" fmla="*/ 1378 w 4286"/>
                  <a:gd name="T55" fmla="*/ 1000 h 2301"/>
                  <a:gd name="T56" fmla="*/ 1445 w 4286"/>
                  <a:gd name="T57" fmla="*/ 1063 h 2301"/>
                  <a:gd name="T58" fmla="*/ 1467 w 4286"/>
                  <a:gd name="T59" fmla="*/ 1152 h 2301"/>
                  <a:gd name="T60" fmla="*/ 1433 w 4286"/>
                  <a:gd name="T61" fmla="*/ 1241 h 2301"/>
                  <a:gd name="T62" fmla="*/ 1360 w 4286"/>
                  <a:gd name="T63" fmla="*/ 1294 h 2301"/>
                  <a:gd name="T64" fmla="*/ 1266 w 4286"/>
                  <a:gd name="T65" fmla="*/ 1297 h 2301"/>
                  <a:gd name="T66" fmla="*/ 840 w 4286"/>
                  <a:gd name="T67" fmla="*/ 1332 h 2301"/>
                  <a:gd name="T68" fmla="*/ 1075 w 4286"/>
                  <a:gd name="T69" fmla="*/ 1570 h 2301"/>
                  <a:gd name="T70" fmla="*/ 1348 w 4286"/>
                  <a:gd name="T71" fmla="*/ 1758 h 2301"/>
                  <a:gd name="T72" fmla="*/ 1651 w 4286"/>
                  <a:gd name="T73" fmla="*/ 1892 h 2301"/>
                  <a:gd name="T74" fmla="*/ 1979 w 4286"/>
                  <a:gd name="T75" fmla="*/ 1967 h 2301"/>
                  <a:gd name="T76" fmla="*/ 2264 w 4286"/>
                  <a:gd name="T77" fmla="*/ 1981 h 2301"/>
                  <a:gd name="T78" fmla="*/ 2584 w 4286"/>
                  <a:gd name="T79" fmla="*/ 1941 h 2301"/>
                  <a:gd name="T80" fmla="*/ 2885 w 4286"/>
                  <a:gd name="T81" fmla="*/ 1846 h 2301"/>
                  <a:gd name="T82" fmla="*/ 3165 w 4286"/>
                  <a:gd name="T83" fmla="*/ 1699 h 2301"/>
                  <a:gd name="T84" fmla="*/ 3415 w 4286"/>
                  <a:gd name="T85" fmla="*/ 1501 h 2301"/>
                  <a:gd name="T86" fmla="*/ 3629 w 4286"/>
                  <a:gd name="T87" fmla="*/ 1259 h 2301"/>
                  <a:gd name="T88" fmla="*/ 3792 w 4286"/>
                  <a:gd name="T89" fmla="*/ 988 h 2301"/>
                  <a:gd name="T90" fmla="*/ 3903 w 4286"/>
                  <a:gd name="T91" fmla="*/ 692 h 2301"/>
                  <a:gd name="T92" fmla="*/ 3960 w 4286"/>
                  <a:gd name="T93" fmla="*/ 379 h 2301"/>
                  <a:gd name="T94" fmla="*/ 3968 w 4286"/>
                  <a:gd name="T95" fmla="*/ 132 h 2301"/>
                  <a:gd name="T96" fmla="*/ 4009 w 4286"/>
                  <a:gd name="T97" fmla="*/ 51 h 2301"/>
                  <a:gd name="T98" fmla="*/ 4088 w 4286"/>
                  <a:gd name="T99" fmla="*/ 4 h 2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286" h="2301">
                    <a:moveTo>
                      <a:pt x="4120" y="0"/>
                    </a:moveTo>
                    <a:lnTo>
                      <a:pt x="4152" y="2"/>
                    </a:lnTo>
                    <a:lnTo>
                      <a:pt x="4183" y="10"/>
                    </a:lnTo>
                    <a:lnTo>
                      <a:pt x="4211" y="24"/>
                    </a:lnTo>
                    <a:lnTo>
                      <a:pt x="4235" y="42"/>
                    </a:lnTo>
                    <a:lnTo>
                      <a:pt x="4255" y="67"/>
                    </a:lnTo>
                    <a:lnTo>
                      <a:pt x="4271" y="92"/>
                    </a:lnTo>
                    <a:lnTo>
                      <a:pt x="4281" y="123"/>
                    </a:lnTo>
                    <a:lnTo>
                      <a:pt x="4286" y="155"/>
                    </a:lnTo>
                    <a:lnTo>
                      <a:pt x="4286" y="272"/>
                    </a:lnTo>
                    <a:lnTo>
                      <a:pt x="4281" y="390"/>
                    </a:lnTo>
                    <a:lnTo>
                      <a:pt x="4267" y="506"/>
                    </a:lnTo>
                    <a:lnTo>
                      <a:pt x="4249" y="621"/>
                    </a:lnTo>
                    <a:lnTo>
                      <a:pt x="4223" y="735"/>
                    </a:lnTo>
                    <a:lnTo>
                      <a:pt x="4193" y="846"/>
                    </a:lnTo>
                    <a:lnTo>
                      <a:pt x="4155" y="954"/>
                    </a:lnTo>
                    <a:lnTo>
                      <a:pt x="4111" y="1061"/>
                    </a:lnTo>
                    <a:lnTo>
                      <a:pt x="4061" y="1166"/>
                    </a:lnTo>
                    <a:lnTo>
                      <a:pt x="4005" y="1267"/>
                    </a:lnTo>
                    <a:lnTo>
                      <a:pt x="3944" y="1366"/>
                    </a:lnTo>
                    <a:lnTo>
                      <a:pt x="3877" y="1463"/>
                    </a:lnTo>
                    <a:lnTo>
                      <a:pt x="3804" y="1555"/>
                    </a:lnTo>
                    <a:lnTo>
                      <a:pt x="3725" y="1643"/>
                    </a:lnTo>
                    <a:lnTo>
                      <a:pt x="3641" y="1727"/>
                    </a:lnTo>
                    <a:lnTo>
                      <a:pt x="3554" y="1806"/>
                    </a:lnTo>
                    <a:lnTo>
                      <a:pt x="3463" y="1880"/>
                    </a:lnTo>
                    <a:lnTo>
                      <a:pt x="3370" y="1948"/>
                    </a:lnTo>
                    <a:lnTo>
                      <a:pt x="3271" y="2009"/>
                    </a:lnTo>
                    <a:lnTo>
                      <a:pt x="3170" y="2067"/>
                    </a:lnTo>
                    <a:lnTo>
                      <a:pt x="3066" y="2116"/>
                    </a:lnTo>
                    <a:lnTo>
                      <a:pt x="2960" y="2162"/>
                    </a:lnTo>
                    <a:lnTo>
                      <a:pt x="2850" y="2201"/>
                    </a:lnTo>
                    <a:lnTo>
                      <a:pt x="2739" y="2233"/>
                    </a:lnTo>
                    <a:lnTo>
                      <a:pt x="2626" y="2260"/>
                    </a:lnTo>
                    <a:lnTo>
                      <a:pt x="2510" y="2280"/>
                    </a:lnTo>
                    <a:lnTo>
                      <a:pt x="2394" y="2293"/>
                    </a:lnTo>
                    <a:lnTo>
                      <a:pt x="2275" y="2301"/>
                    </a:lnTo>
                    <a:lnTo>
                      <a:pt x="2207" y="2301"/>
                    </a:lnTo>
                    <a:lnTo>
                      <a:pt x="2081" y="2298"/>
                    </a:lnTo>
                    <a:lnTo>
                      <a:pt x="1956" y="2286"/>
                    </a:lnTo>
                    <a:lnTo>
                      <a:pt x="1833" y="2268"/>
                    </a:lnTo>
                    <a:lnTo>
                      <a:pt x="1713" y="2242"/>
                    </a:lnTo>
                    <a:lnTo>
                      <a:pt x="1595" y="2210"/>
                    </a:lnTo>
                    <a:lnTo>
                      <a:pt x="1479" y="2170"/>
                    </a:lnTo>
                    <a:lnTo>
                      <a:pt x="1366" y="2124"/>
                    </a:lnTo>
                    <a:lnTo>
                      <a:pt x="1257" y="2072"/>
                    </a:lnTo>
                    <a:lnTo>
                      <a:pt x="1149" y="2013"/>
                    </a:lnTo>
                    <a:lnTo>
                      <a:pt x="1046" y="1948"/>
                    </a:lnTo>
                    <a:lnTo>
                      <a:pt x="947" y="1877"/>
                    </a:lnTo>
                    <a:lnTo>
                      <a:pt x="852" y="1801"/>
                    </a:lnTo>
                    <a:lnTo>
                      <a:pt x="763" y="1719"/>
                    </a:lnTo>
                    <a:lnTo>
                      <a:pt x="677" y="1631"/>
                    </a:lnTo>
                    <a:lnTo>
                      <a:pt x="595" y="1539"/>
                    </a:lnTo>
                    <a:lnTo>
                      <a:pt x="521" y="1440"/>
                    </a:lnTo>
                    <a:lnTo>
                      <a:pt x="451" y="1337"/>
                    </a:lnTo>
                    <a:lnTo>
                      <a:pt x="314" y="1845"/>
                    </a:lnTo>
                    <a:lnTo>
                      <a:pt x="304" y="1874"/>
                    </a:lnTo>
                    <a:lnTo>
                      <a:pt x="288" y="1900"/>
                    </a:lnTo>
                    <a:lnTo>
                      <a:pt x="268" y="1923"/>
                    </a:lnTo>
                    <a:lnTo>
                      <a:pt x="245" y="1940"/>
                    </a:lnTo>
                    <a:lnTo>
                      <a:pt x="218" y="1953"/>
                    </a:lnTo>
                    <a:lnTo>
                      <a:pt x="190" y="1961"/>
                    </a:lnTo>
                    <a:lnTo>
                      <a:pt x="161" y="1964"/>
                    </a:lnTo>
                    <a:lnTo>
                      <a:pt x="139" y="1963"/>
                    </a:lnTo>
                    <a:lnTo>
                      <a:pt x="119" y="1959"/>
                    </a:lnTo>
                    <a:lnTo>
                      <a:pt x="88" y="1947"/>
                    </a:lnTo>
                    <a:lnTo>
                      <a:pt x="62" y="1931"/>
                    </a:lnTo>
                    <a:lnTo>
                      <a:pt x="39" y="1909"/>
                    </a:lnTo>
                    <a:lnTo>
                      <a:pt x="21" y="1884"/>
                    </a:lnTo>
                    <a:lnTo>
                      <a:pt x="9" y="1856"/>
                    </a:lnTo>
                    <a:lnTo>
                      <a:pt x="1" y="1826"/>
                    </a:lnTo>
                    <a:lnTo>
                      <a:pt x="0" y="1794"/>
                    </a:lnTo>
                    <a:lnTo>
                      <a:pt x="5" y="1762"/>
                    </a:lnTo>
                    <a:lnTo>
                      <a:pt x="248" y="859"/>
                    </a:lnTo>
                    <a:lnTo>
                      <a:pt x="260" y="829"/>
                    </a:lnTo>
                    <a:lnTo>
                      <a:pt x="276" y="803"/>
                    </a:lnTo>
                    <a:lnTo>
                      <a:pt x="297" y="781"/>
                    </a:lnTo>
                    <a:lnTo>
                      <a:pt x="323" y="762"/>
                    </a:lnTo>
                    <a:lnTo>
                      <a:pt x="352" y="749"/>
                    </a:lnTo>
                    <a:lnTo>
                      <a:pt x="381" y="742"/>
                    </a:lnTo>
                    <a:lnTo>
                      <a:pt x="413" y="740"/>
                    </a:lnTo>
                    <a:lnTo>
                      <a:pt x="444" y="746"/>
                    </a:lnTo>
                    <a:lnTo>
                      <a:pt x="1349" y="988"/>
                    </a:lnTo>
                    <a:lnTo>
                      <a:pt x="1378" y="1000"/>
                    </a:lnTo>
                    <a:lnTo>
                      <a:pt x="1405" y="1016"/>
                    </a:lnTo>
                    <a:lnTo>
                      <a:pt x="1428" y="1037"/>
                    </a:lnTo>
                    <a:lnTo>
                      <a:pt x="1445" y="1063"/>
                    </a:lnTo>
                    <a:lnTo>
                      <a:pt x="1459" y="1091"/>
                    </a:lnTo>
                    <a:lnTo>
                      <a:pt x="1465" y="1120"/>
                    </a:lnTo>
                    <a:lnTo>
                      <a:pt x="1467" y="1152"/>
                    </a:lnTo>
                    <a:lnTo>
                      <a:pt x="1461" y="1184"/>
                    </a:lnTo>
                    <a:lnTo>
                      <a:pt x="1451" y="1214"/>
                    </a:lnTo>
                    <a:lnTo>
                      <a:pt x="1433" y="1241"/>
                    </a:lnTo>
                    <a:lnTo>
                      <a:pt x="1412" y="1263"/>
                    </a:lnTo>
                    <a:lnTo>
                      <a:pt x="1386" y="1281"/>
                    </a:lnTo>
                    <a:lnTo>
                      <a:pt x="1360" y="1294"/>
                    </a:lnTo>
                    <a:lnTo>
                      <a:pt x="1329" y="1301"/>
                    </a:lnTo>
                    <a:lnTo>
                      <a:pt x="1298" y="1302"/>
                    </a:lnTo>
                    <a:lnTo>
                      <a:pt x="1266" y="1297"/>
                    </a:lnTo>
                    <a:lnTo>
                      <a:pt x="709" y="1148"/>
                    </a:lnTo>
                    <a:lnTo>
                      <a:pt x="772" y="1242"/>
                    </a:lnTo>
                    <a:lnTo>
                      <a:pt x="840" y="1332"/>
                    </a:lnTo>
                    <a:lnTo>
                      <a:pt x="914" y="1416"/>
                    </a:lnTo>
                    <a:lnTo>
                      <a:pt x="992" y="1496"/>
                    </a:lnTo>
                    <a:lnTo>
                      <a:pt x="1075" y="1570"/>
                    </a:lnTo>
                    <a:lnTo>
                      <a:pt x="1162" y="1638"/>
                    </a:lnTo>
                    <a:lnTo>
                      <a:pt x="1253" y="1701"/>
                    </a:lnTo>
                    <a:lnTo>
                      <a:pt x="1348" y="1758"/>
                    </a:lnTo>
                    <a:lnTo>
                      <a:pt x="1445" y="1809"/>
                    </a:lnTo>
                    <a:lnTo>
                      <a:pt x="1547" y="1854"/>
                    </a:lnTo>
                    <a:lnTo>
                      <a:pt x="1651" y="1892"/>
                    </a:lnTo>
                    <a:lnTo>
                      <a:pt x="1758" y="1924"/>
                    </a:lnTo>
                    <a:lnTo>
                      <a:pt x="1868" y="1949"/>
                    </a:lnTo>
                    <a:lnTo>
                      <a:pt x="1979" y="1967"/>
                    </a:lnTo>
                    <a:lnTo>
                      <a:pt x="2092" y="1977"/>
                    </a:lnTo>
                    <a:lnTo>
                      <a:pt x="2207" y="1981"/>
                    </a:lnTo>
                    <a:lnTo>
                      <a:pt x="2264" y="1981"/>
                    </a:lnTo>
                    <a:lnTo>
                      <a:pt x="2373" y="1973"/>
                    </a:lnTo>
                    <a:lnTo>
                      <a:pt x="2478" y="1961"/>
                    </a:lnTo>
                    <a:lnTo>
                      <a:pt x="2584" y="1941"/>
                    </a:lnTo>
                    <a:lnTo>
                      <a:pt x="2687" y="1916"/>
                    </a:lnTo>
                    <a:lnTo>
                      <a:pt x="2787" y="1884"/>
                    </a:lnTo>
                    <a:lnTo>
                      <a:pt x="2885" y="1846"/>
                    </a:lnTo>
                    <a:lnTo>
                      <a:pt x="2981" y="1804"/>
                    </a:lnTo>
                    <a:lnTo>
                      <a:pt x="3075" y="1754"/>
                    </a:lnTo>
                    <a:lnTo>
                      <a:pt x="3165" y="1699"/>
                    </a:lnTo>
                    <a:lnTo>
                      <a:pt x="3252" y="1639"/>
                    </a:lnTo>
                    <a:lnTo>
                      <a:pt x="3336" y="1572"/>
                    </a:lnTo>
                    <a:lnTo>
                      <a:pt x="3415" y="1501"/>
                    </a:lnTo>
                    <a:lnTo>
                      <a:pt x="3491" y="1425"/>
                    </a:lnTo>
                    <a:lnTo>
                      <a:pt x="3564" y="1344"/>
                    </a:lnTo>
                    <a:lnTo>
                      <a:pt x="3629" y="1259"/>
                    </a:lnTo>
                    <a:lnTo>
                      <a:pt x="3689" y="1172"/>
                    </a:lnTo>
                    <a:lnTo>
                      <a:pt x="3744" y="1081"/>
                    </a:lnTo>
                    <a:lnTo>
                      <a:pt x="3792" y="988"/>
                    </a:lnTo>
                    <a:lnTo>
                      <a:pt x="3835" y="892"/>
                    </a:lnTo>
                    <a:lnTo>
                      <a:pt x="3873" y="793"/>
                    </a:lnTo>
                    <a:lnTo>
                      <a:pt x="3903" y="692"/>
                    </a:lnTo>
                    <a:lnTo>
                      <a:pt x="3929" y="589"/>
                    </a:lnTo>
                    <a:lnTo>
                      <a:pt x="3948" y="485"/>
                    </a:lnTo>
                    <a:lnTo>
                      <a:pt x="3960" y="379"/>
                    </a:lnTo>
                    <a:lnTo>
                      <a:pt x="3966" y="272"/>
                    </a:lnTo>
                    <a:lnTo>
                      <a:pt x="3966" y="166"/>
                    </a:lnTo>
                    <a:lnTo>
                      <a:pt x="3968" y="132"/>
                    </a:lnTo>
                    <a:lnTo>
                      <a:pt x="3976" y="103"/>
                    </a:lnTo>
                    <a:lnTo>
                      <a:pt x="3990" y="75"/>
                    </a:lnTo>
                    <a:lnTo>
                      <a:pt x="4009" y="51"/>
                    </a:lnTo>
                    <a:lnTo>
                      <a:pt x="4032" y="30"/>
                    </a:lnTo>
                    <a:lnTo>
                      <a:pt x="4059" y="14"/>
                    </a:lnTo>
                    <a:lnTo>
                      <a:pt x="4088" y="4"/>
                    </a:lnTo>
                    <a:lnTo>
                      <a:pt x="41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cene3d>
                <a:camera prst="orthographicFront"/>
                <a:lightRig rig="threePt" dir="t"/>
              </a:scene3d>
              <a:sp3d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46" name="Rectangle 45"/>
          <p:cNvSpPr/>
          <p:nvPr/>
        </p:nvSpPr>
        <p:spPr>
          <a:xfrm>
            <a:off x="8940879" y="1719498"/>
            <a:ext cx="24349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8940879" y="4314828"/>
            <a:ext cx="23507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692881" y="4314828"/>
            <a:ext cx="25012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849292" y="1719498"/>
            <a:ext cx="23448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F7DA9C9-88C8-4EF6-A8D2-D1654C416F6A}"/>
              </a:ext>
            </a:extLst>
          </p:cNvPr>
          <p:cNvGrpSpPr/>
          <p:nvPr/>
        </p:nvGrpSpPr>
        <p:grpSpPr>
          <a:xfrm rot="5400000" flipV="1">
            <a:off x="3430422" y="1033283"/>
            <a:ext cx="301286" cy="1053324"/>
            <a:chOff x="-1143000" y="-560388"/>
            <a:chExt cx="406401" cy="1420813"/>
          </a:xfrm>
          <a:solidFill>
            <a:schemeClr val="accent6"/>
          </a:solidFill>
        </p:grpSpPr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90180BEA-E8C8-4755-A4FD-E53EC21AE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678518D6-0094-4D6E-99B6-F79E5DCE3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87FA472-2393-4C04-A37D-BF782FCBB80D}"/>
              </a:ext>
            </a:extLst>
          </p:cNvPr>
          <p:cNvGrpSpPr/>
          <p:nvPr/>
        </p:nvGrpSpPr>
        <p:grpSpPr>
          <a:xfrm rot="16875728" flipH="1" flipV="1">
            <a:off x="8323539" y="983088"/>
            <a:ext cx="301286" cy="1053324"/>
            <a:chOff x="-1143000" y="-560388"/>
            <a:chExt cx="406401" cy="1420813"/>
          </a:xfrm>
          <a:solidFill>
            <a:schemeClr val="accent2"/>
          </a:solidFill>
        </p:grpSpPr>
        <p:sp>
          <p:nvSpPr>
            <p:cNvPr id="51" name="Freeform 20">
              <a:extLst>
                <a:ext uri="{FF2B5EF4-FFF2-40B4-BE49-F238E27FC236}">
                  <a16:creationId xmlns:a16="http://schemas.microsoft.com/office/drawing/2014/main" id="{48C695F4-57B1-454A-A82A-85670C70A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6A0CD6DA-55AC-4E40-9D6A-E6844619CEE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D5733760-43F0-40AF-8596-C6982791C412}"/>
              </a:ext>
            </a:extLst>
          </p:cNvPr>
          <p:cNvGrpSpPr/>
          <p:nvPr/>
        </p:nvGrpSpPr>
        <p:grpSpPr>
          <a:xfrm rot="5061521" flipH="1">
            <a:off x="8199631" y="4368417"/>
            <a:ext cx="301286" cy="1053324"/>
            <a:chOff x="-1143000" y="-560388"/>
            <a:chExt cx="406401" cy="1420813"/>
          </a:xfrm>
          <a:solidFill>
            <a:schemeClr val="accent3"/>
          </a:solidFill>
        </p:grpSpPr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5B63B66A-20D7-4B72-884C-329768F52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220128E8-7EF2-489D-AC28-75D3B7F86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6" name="Freeform 64">
            <a:extLst>
              <a:ext uri="{FF2B5EF4-FFF2-40B4-BE49-F238E27FC236}">
                <a16:creationId xmlns:a16="http://schemas.microsoft.com/office/drawing/2014/main" id="{B1DDA74E-1B48-4BF9-B2F4-938E3A8D68ED}"/>
              </a:ext>
            </a:extLst>
          </p:cNvPr>
          <p:cNvSpPr>
            <a:spLocks noEditPoints="1"/>
          </p:cNvSpPr>
          <p:nvPr/>
        </p:nvSpPr>
        <p:spPr bwMode="auto">
          <a:xfrm rot="17100000">
            <a:off x="3612220" y="4370447"/>
            <a:ext cx="270666" cy="946274"/>
          </a:xfrm>
          <a:custGeom>
            <a:avLst/>
            <a:gdLst>
              <a:gd name="T0" fmla="*/ 87 w 189"/>
              <a:gd name="T1" fmla="*/ 32 h 662"/>
              <a:gd name="T2" fmla="*/ 63 w 189"/>
              <a:gd name="T3" fmla="*/ 70 h 662"/>
              <a:gd name="T4" fmla="*/ 36 w 189"/>
              <a:gd name="T5" fmla="*/ 162 h 662"/>
              <a:gd name="T6" fmla="*/ 28 w 189"/>
              <a:gd name="T7" fmla="*/ 363 h 662"/>
              <a:gd name="T8" fmla="*/ 30 w 189"/>
              <a:gd name="T9" fmla="*/ 382 h 662"/>
              <a:gd name="T10" fmla="*/ 39 w 189"/>
              <a:gd name="T11" fmla="*/ 430 h 662"/>
              <a:gd name="T12" fmla="*/ 57 w 189"/>
              <a:gd name="T13" fmla="*/ 488 h 662"/>
              <a:gd name="T14" fmla="*/ 81 w 189"/>
              <a:gd name="T15" fmla="*/ 540 h 662"/>
              <a:gd name="T16" fmla="*/ 131 w 189"/>
              <a:gd name="T17" fmla="*/ 617 h 662"/>
              <a:gd name="T18" fmla="*/ 158 w 189"/>
              <a:gd name="T19" fmla="*/ 641 h 662"/>
              <a:gd name="T20" fmla="*/ 189 w 189"/>
              <a:gd name="T21" fmla="*/ 662 h 662"/>
              <a:gd name="T22" fmla="*/ 170 w 189"/>
              <a:gd name="T23" fmla="*/ 631 h 662"/>
              <a:gd name="T24" fmla="*/ 151 w 189"/>
              <a:gd name="T25" fmla="*/ 601 h 662"/>
              <a:gd name="T26" fmla="*/ 105 w 189"/>
              <a:gd name="T27" fmla="*/ 528 h 662"/>
              <a:gd name="T28" fmla="*/ 60 w 189"/>
              <a:gd name="T29" fmla="*/ 399 h 662"/>
              <a:gd name="T30" fmla="*/ 55 w 189"/>
              <a:gd name="T31" fmla="*/ 365 h 662"/>
              <a:gd name="T32" fmla="*/ 50 w 189"/>
              <a:gd name="T33" fmla="*/ 285 h 662"/>
              <a:gd name="T34" fmla="*/ 71 w 189"/>
              <a:gd name="T35" fmla="*/ 126 h 662"/>
              <a:gd name="T36" fmla="*/ 88 w 189"/>
              <a:gd name="T37" fmla="*/ 32 h 662"/>
              <a:gd name="T38" fmla="*/ 104 w 189"/>
              <a:gd name="T39" fmla="*/ 98 h 662"/>
              <a:gd name="T40" fmla="*/ 130 w 189"/>
              <a:gd name="T41" fmla="*/ 93 h 662"/>
              <a:gd name="T42" fmla="*/ 115 w 189"/>
              <a:gd name="T43" fmla="*/ 27 h 662"/>
              <a:gd name="T44" fmla="*/ 112 w 189"/>
              <a:gd name="T45" fmla="*/ 18 h 662"/>
              <a:gd name="T46" fmla="*/ 107 w 189"/>
              <a:gd name="T47" fmla="*/ 8 h 662"/>
              <a:gd name="T48" fmla="*/ 100 w 189"/>
              <a:gd name="T49" fmla="*/ 2 h 662"/>
              <a:gd name="T50" fmla="*/ 99 w 189"/>
              <a:gd name="T51" fmla="*/ 1 h 662"/>
              <a:gd name="T52" fmla="*/ 99 w 189"/>
              <a:gd name="T53" fmla="*/ 2 h 662"/>
              <a:gd name="T54" fmla="*/ 99 w 189"/>
              <a:gd name="T55" fmla="*/ 2 h 662"/>
              <a:gd name="T56" fmla="*/ 95 w 189"/>
              <a:gd name="T57" fmla="*/ 0 h 662"/>
              <a:gd name="T58" fmla="*/ 88 w 189"/>
              <a:gd name="T59" fmla="*/ 1 h 662"/>
              <a:gd name="T60" fmla="*/ 77 w 189"/>
              <a:gd name="T61" fmla="*/ 6 h 662"/>
              <a:gd name="T62" fmla="*/ 48 w 189"/>
              <a:gd name="T63" fmla="*/ 30 h 662"/>
              <a:gd name="T64" fmla="*/ 0 w 189"/>
              <a:gd name="T65" fmla="*/ 103 h 662"/>
              <a:gd name="T66" fmla="*/ 67 w 189"/>
              <a:gd name="T67" fmla="*/ 49 h 662"/>
              <a:gd name="T68" fmla="*/ 88 w 189"/>
              <a:gd name="T69" fmla="*/ 30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9" h="662">
                <a:moveTo>
                  <a:pt x="67" y="49"/>
                </a:moveTo>
                <a:cubicBezTo>
                  <a:pt x="74" y="42"/>
                  <a:pt x="82" y="36"/>
                  <a:pt x="87" y="32"/>
                </a:cubicBezTo>
                <a:cubicBezTo>
                  <a:pt x="87" y="31"/>
                  <a:pt x="87" y="31"/>
                  <a:pt x="87" y="31"/>
                </a:cubicBezTo>
                <a:cubicBezTo>
                  <a:pt x="77" y="45"/>
                  <a:pt x="70" y="57"/>
                  <a:pt x="63" y="70"/>
                </a:cubicBezTo>
                <a:cubicBezTo>
                  <a:pt x="56" y="84"/>
                  <a:pt x="50" y="100"/>
                  <a:pt x="45" y="120"/>
                </a:cubicBezTo>
                <a:cubicBezTo>
                  <a:pt x="44" y="127"/>
                  <a:pt x="41" y="138"/>
                  <a:pt x="36" y="162"/>
                </a:cubicBezTo>
                <a:cubicBezTo>
                  <a:pt x="30" y="191"/>
                  <a:pt x="24" y="241"/>
                  <a:pt x="23" y="284"/>
                </a:cubicBezTo>
                <a:cubicBezTo>
                  <a:pt x="23" y="328"/>
                  <a:pt x="28" y="363"/>
                  <a:pt x="28" y="363"/>
                </a:cubicBezTo>
                <a:cubicBezTo>
                  <a:pt x="28" y="363"/>
                  <a:pt x="28" y="365"/>
                  <a:pt x="28" y="368"/>
                </a:cubicBezTo>
                <a:cubicBezTo>
                  <a:pt x="29" y="372"/>
                  <a:pt x="29" y="376"/>
                  <a:pt x="30" y="382"/>
                </a:cubicBezTo>
                <a:cubicBezTo>
                  <a:pt x="31" y="389"/>
                  <a:pt x="32" y="396"/>
                  <a:pt x="34" y="404"/>
                </a:cubicBezTo>
                <a:cubicBezTo>
                  <a:pt x="35" y="412"/>
                  <a:pt x="37" y="421"/>
                  <a:pt x="39" y="430"/>
                </a:cubicBezTo>
                <a:cubicBezTo>
                  <a:pt x="42" y="439"/>
                  <a:pt x="45" y="449"/>
                  <a:pt x="47" y="459"/>
                </a:cubicBezTo>
                <a:cubicBezTo>
                  <a:pt x="51" y="468"/>
                  <a:pt x="54" y="478"/>
                  <a:pt x="57" y="488"/>
                </a:cubicBezTo>
                <a:cubicBezTo>
                  <a:pt x="61" y="498"/>
                  <a:pt x="65" y="507"/>
                  <a:pt x="69" y="516"/>
                </a:cubicBezTo>
                <a:cubicBezTo>
                  <a:pt x="73" y="525"/>
                  <a:pt x="77" y="533"/>
                  <a:pt x="81" y="540"/>
                </a:cubicBezTo>
                <a:cubicBezTo>
                  <a:pt x="96" y="569"/>
                  <a:pt x="108" y="585"/>
                  <a:pt x="113" y="594"/>
                </a:cubicBezTo>
                <a:cubicBezTo>
                  <a:pt x="120" y="603"/>
                  <a:pt x="126" y="610"/>
                  <a:pt x="131" y="617"/>
                </a:cubicBezTo>
                <a:cubicBezTo>
                  <a:pt x="137" y="623"/>
                  <a:pt x="143" y="629"/>
                  <a:pt x="149" y="634"/>
                </a:cubicBezTo>
                <a:cubicBezTo>
                  <a:pt x="152" y="636"/>
                  <a:pt x="155" y="639"/>
                  <a:pt x="158" y="641"/>
                </a:cubicBezTo>
                <a:cubicBezTo>
                  <a:pt x="161" y="644"/>
                  <a:pt x="165" y="646"/>
                  <a:pt x="168" y="648"/>
                </a:cubicBezTo>
                <a:cubicBezTo>
                  <a:pt x="174" y="653"/>
                  <a:pt x="181" y="657"/>
                  <a:pt x="189" y="662"/>
                </a:cubicBezTo>
                <a:cubicBezTo>
                  <a:pt x="184" y="654"/>
                  <a:pt x="180" y="647"/>
                  <a:pt x="176" y="640"/>
                </a:cubicBezTo>
                <a:cubicBezTo>
                  <a:pt x="174" y="637"/>
                  <a:pt x="172" y="634"/>
                  <a:pt x="170" y="631"/>
                </a:cubicBezTo>
                <a:cubicBezTo>
                  <a:pt x="168" y="627"/>
                  <a:pt x="166" y="624"/>
                  <a:pt x="164" y="621"/>
                </a:cubicBezTo>
                <a:cubicBezTo>
                  <a:pt x="160" y="614"/>
                  <a:pt x="155" y="608"/>
                  <a:pt x="151" y="601"/>
                </a:cubicBezTo>
                <a:cubicBezTo>
                  <a:pt x="146" y="594"/>
                  <a:pt x="141" y="587"/>
                  <a:pt x="135" y="579"/>
                </a:cubicBezTo>
                <a:cubicBezTo>
                  <a:pt x="130" y="570"/>
                  <a:pt x="119" y="555"/>
                  <a:pt x="105" y="528"/>
                </a:cubicBezTo>
                <a:cubicBezTo>
                  <a:pt x="90" y="500"/>
                  <a:pt x="74" y="459"/>
                  <a:pt x="66" y="423"/>
                </a:cubicBezTo>
                <a:cubicBezTo>
                  <a:pt x="64" y="415"/>
                  <a:pt x="62" y="406"/>
                  <a:pt x="60" y="399"/>
                </a:cubicBezTo>
                <a:cubicBezTo>
                  <a:pt x="59" y="391"/>
                  <a:pt x="58" y="384"/>
                  <a:pt x="57" y="378"/>
                </a:cubicBezTo>
                <a:cubicBezTo>
                  <a:pt x="56" y="373"/>
                  <a:pt x="55" y="368"/>
                  <a:pt x="55" y="365"/>
                </a:cubicBezTo>
                <a:cubicBezTo>
                  <a:pt x="54" y="362"/>
                  <a:pt x="54" y="360"/>
                  <a:pt x="54" y="360"/>
                </a:cubicBezTo>
                <a:cubicBezTo>
                  <a:pt x="54" y="360"/>
                  <a:pt x="50" y="326"/>
                  <a:pt x="50" y="285"/>
                </a:cubicBezTo>
                <a:cubicBezTo>
                  <a:pt x="51" y="243"/>
                  <a:pt x="57" y="195"/>
                  <a:pt x="63" y="167"/>
                </a:cubicBezTo>
                <a:cubicBezTo>
                  <a:pt x="67" y="144"/>
                  <a:pt x="70" y="133"/>
                  <a:pt x="71" y="126"/>
                </a:cubicBezTo>
                <a:cubicBezTo>
                  <a:pt x="76" y="107"/>
                  <a:pt x="79" y="91"/>
                  <a:pt x="82" y="76"/>
                </a:cubicBezTo>
                <a:cubicBezTo>
                  <a:pt x="84" y="62"/>
                  <a:pt x="86" y="48"/>
                  <a:pt x="88" y="32"/>
                </a:cubicBezTo>
                <a:cubicBezTo>
                  <a:pt x="89" y="35"/>
                  <a:pt x="92" y="43"/>
                  <a:pt x="93" y="49"/>
                </a:cubicBezTo>
                <a:cubicBezTo>
                  <a:pt x="98" y="68"/>
                  <a:pt x="102" y="91"/>
                  <a:pt x="104" y="98"/>
                </a:cubicBezTo>
                <a:cubicBezTo>
                  <a:pt x="107" y="112"/>
                  <a:pt x="112" y="119"/>
                  <a:pt x="123" y="129"/>
                </a:cubicBezTo>
                <a:cubicBezTo>
                  <a:pt x="129" y="116"/>
                  <a:pt x="133" y="107"/>
                  <a:pt x="130" y="93"/>
                </a:cubicBezTo>
                <a:cubicBezTo>
                  <a:pt x="129" y="86"/>
                  <a:pt x="125" y="63"/>
                  <a:pt x="119" y="42"/>
                </a:cubicBezTo>
                <a:cubicBezTo>
                  <a:pt x="118" y="37"/>
                  <a:pt x="117" y="32"/>
                  <a:pt x="115" y="27"/>
                </a:cubicBezTo>
                <a:cubicBezTo>
                  <a:pt x="115" y="26"/>
                  <a:pt x="114" y="24"/>
                  <a:pt x="114" y="23"/>
                </a:cubicBezTo>
                <a:cubicBezTo>
                  <a:pt x="113" y="21"/>
                  <a:pt x="113" y="20"/>
                  <a:pt x="112" y="18"/>
                </a:cubicBezTo>
                <a:cubicBezTo>
                  <a:pt x="111" y="16"/>
                  <a:pt x="110" y="14"/>
                  <a:pt x="110" y="13"/>
                </a:cubicBezTo>
                <a:cubicBezTo>
                  <a:pt x="109" y="11"/>
                  <a:pt x="108" y="9"/>
                  <a:pt x="107" y="8"/>
                </a:cubicBezTo>
                <a:cubicBezTo>
                  <a:pt x="105" y="5"/>
                  <a:pt x="103" y="3"/>
                  <a:pt x="101" y="2"/>
                </a:cubicBezTo>
                <a:cubicBezTo>
                  <a:pt x="100" y="2"/>
                  <a:pt x="100" y="2"/>
                  <a:pt x="100" y="2"/>
                </a:cubicBezTo>
                <a:cubicBezTo>
                  <a:pt x="100" y="1"/>
                  <a:pt x="100" y="1"/>
                  <a:pt x="100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8" y="1"/>
                  <a:pt x="98" y="1"/>
                  <a:pt x="97" y="1"/>
                </a:cubicBezTo>
                <a:cubicBezTo>
                  <a:pt x="96" y="0"/>
                  <a:pt x="95" y="0"/>
                  <a:pt x="95" y="0"/>
                </a:cubicBezTo>
                <a:cubicBezTo>
                  <a:pt x="91" y="0"/>
                  <a:pt x="89" y="0"/>
                  <a:pt x="89" y="0"/>
                </a:cubicBezTo>
                <a:cubicBezTo>
                  <a:pt x="89" y="0"/>
                  <a:pt x="89" y="0"/>
                  <a:pt x="88" y="1"/>
                </a:cubicBezTo>
                <a:cubicBezTo>
                  <a:pt x="87" y="1"/>
                  <a:pt x="85" y="1"/>
                  <a:pt x="83" y="2"/>
                </a:cubicBezTo>
                <a:cubicBezTo>
                  <a:pt x="82" y="3"/>
                  <a:pt x="79" y="4"/>
                  <a:pt x="77" y="6"/>
                </a:cubicBezTo>
                <a:cubicBezTo>
                  <a:pt x="74" y="7"/>
                  <a:pt x="71" y="10"/>
                  <a:pt x="70" y="10"/>
                </a:cubicBezTo>
                <a:cubicBezTo>
                  <a:pt x="64" y="15"/>
                  <a:pt x="56" y="23"/>
                  <a:pt x="48" y="30"/>
                </a:cubicBezTo>
                <a:cubicBezTo>
                  <a:pt x="33" y="45"/>
                  <a:pt x="17" y="62"/>
                  <a:pt x="12" y="68"/>
                </a:cubicBezTo>
                <a:cubicBezTo>
                  <a:pt x="3" y="79"/>
                  <a:pt x="1" y="88"/>
                  <a:pt x="0" y="103"/>
                </a:cubicBezTo>
                <a:cubicBezTo>
                  <a:pt x="14" y="99"/>
                  <a:pt x="23" y="96"/>
                  <a:pt x="32" y="86"/>
                </a:cubicBezTo>
                <a:cubicBezTo>
                  <a:pt x="37" y="81"/>
                  <a:pt x="53" y="64"/>
                  <a:pt x="67" y="49"/>
                </a:cubicBezTo>
                <a:close/>
                <a:moveTo>
                  <a:pt x="88" y="30"/>
                </a:moveTo>
                <a:cubicBezTo>
                  <a:pt x="88" y="30"/>
                  <a:pt x="88" y="30"/>
                  <a:pt x="88" y="30"/>
                </a:cubicBezTo>
                <a:cubicBezTo>
                  <a:pt x="88" y="30"/>
                  <a:pt x="88" y="30"/>
                  <a:pt x="88" y="3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1027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AutoShape 49"/>
          <p:cNvSpPr>
            <a:spLocks noChangeAspect="1" noChangeArrowheads="1" noTextEdit="1"/>
          </p:cNvSpPr>
          <p:nvPr/>
        </p:nvSpPr>
        <p:spPr bwMode="auto">
          <a:xfrm>
            <a:off x="1498842" y="2552409"/>
            <a:ext cx="9419870" cy="1907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 51"/>
          <p:cNvSpPr>
            <a:spLocks/>
          </p:cNvSpPr>
          <p:nvPr/>
        </p:nvSpPr>
        <p:spPr bwMode="auto">
          <a:xfrm>
            <a:off x="1459947" y="2557527"/>
            <a:ext cx="9419870" cy="1902808"/>
          </a:xfrm>
          <a:custGeom>
            <a:avLst/>
            <a:gdLst>
              <a:gd name="T0" fmla="*/ 1882 w 1965"/>
              <a:gd name="T1" fmla="*/ 271 h 395"/>
              <a:gd name="T2" fmla="*/ 1687 w 1965"/>
              <a:gd name="T3" fmla="*/ 309 h 395"/>
              <a:gd name="T4" fmla="*/ 1651 w 1965"/>
              <a:gd name="T5" fmla="*/ 127 h 395"/>
              <a:gd name="T6" fmla="*/ 1651 w 1965"/>
              <a:gd name="T7" fmla="*/ 125 h 395"/>
              <a:gd name="T8" fmla="*/ 1374 w 1965"/>
              <a:gd name="T9" fmla="*/ 0 h 395"/>
              <a:gd name="T10" fmla="*/ 1255 w 1965"/>
              <a:gd name="T11" fmla="*/ 127 h 395"/>
              <a:gd name="T12" fmla="*/ 1254 w 1965"/>
              <a:gd name="T13" fmla="*/ 271 h 395"/>
              <a:gd name="T14" fmla="*/ 1060 w 1965"/>
              <a:gd name="T15" fmla="*/ 309 h 395"/>
              <a:gd name="T16" fmla="*/ 1023 w 1965"/>
              <a:gd name="T17" fmla="*/ 127 h 395"/>
              <a:gd name="T18" fmla="*/ 1023 w 1965"/>
              <a:gd name="T19" fmla="*/ 125 h 395"/>
              <a:gd name="T20" fmla="*/ 746 w 1965"/>
              <a:gd name="T21" fmla="*/ 0 h 395"/>
              <a:gd name="T22" fmla="*/ 627 w 1965"/>
              <a:gd name="T23" fmla="*/ 268 h 395"/>
              <a:gd name="T24" fmla="*/ 627 w 1965"/>
              <a:gd name="T25" fmla="*/ 271 h 395"/>
              <a:gd name="T26" fmla="*/ 433 w 1965"/>
              <a:gd name="T27" fmla="*/ 309 h 395"/>
              <a:gd name="T28" fmla="*/ 396 w 1965"/>
              <a:gd name="T29" fmla="*/ 127 h 395"/>
              <a:gd name="T30" fmla="*/ 396 w 1965"/>
              <a:gd name="T31" fmla="*/ 125 h 395"/>
              <a:gd name="T32" fmla="*/ 119 w 1965"/>
              <a:gd name="T33" fmla="*/ 0 h 395"/>
              <a:gd name="T34" fmla="*/ 0 w 1965"/>
              <a:gd name="T35" fmla="*/ 268 h 395"/>
              <a:gd name="T36" fmla="*/ 83 w 1965"/>
              <a:gd name="T37" fmla="*/ 125 h 395"/>
              <a:gd name="T38" fmla="*/ 277 w 1965"/>
              <a:gd name="T39" fmla="*/ 87 h 395"/>
              <a:gd name="T40" fmla="*/ 314 w 1965"/>
              <a:gd name="T41" fmla="*/ 268 h 395"/>
              <a:gd name="T42" fmla="*/ 314 w 1965"/>
              <a:gd name="T43" fmla="*/ 271 h 395"/>
              <a:gd name="T44" fmla="*/ 591 w 1965"/>
              <a:gd name="T45" fmla="*/ 395 h 395"/>
              <a:gd name="T46" fmla="*/ 710 w 1965"/>
              <a:gd name="T47" fmla="*/ 127 h 395"/>
              <a:gd name="T48" fmla="*/ 710 w 1965"/>
              <a:gd name="T49" fmla="*/ 125 h 395"/>
              <a:gd name="T50" fmla="*/ 904 w 1965"/>
              <a:gd name="T51" fmla="*/ 87 h 395"/>
              <a:gd name="T52" fmla="*/ 941 w 1965"/>
              <a:gd name="T53" fmla="*/ 268 h 395"/>
              <a:gd name="T54" fmla="*/ 941 w 1965"/>
              <a:gd name="T55" fmla="*/ 271 h 395"/>
              <a:gd name="T56" fmla="*/ 1218 w 1965"/>
              <a:gd name="T57" fmla="*/ 395 h 395"/>
              <a:gd name="T58" fmla="*/ 1337 w 1965"/>
              <a:gd name="T59" fmla="*/ 268 h 395"/>
              <a:gd name="T60" fmla="*/ 1337 w 1965"/>
              <a:gd name="T61" fmla="*/ 125 h 395"/>
              <a:gd name="T62" fmla="*/ 1532 w 1965"/>
              <a:gd name="T63" fmla="*/ 87 h 395"/>
              <a:gd name="T64" fmla="*/ 1568 w 1965"/>
              <a:gd name="T65" fmla="*/ 268 h 395"/>
              <a:gd name="T66" fmla="*/ 1568 w 1965"/>
              <a:gd name="T67" fmla="*/ 271 h 395"/>
              <a:gd name="T68" fmla="*/ 1846 w 1965"/>
              <a:gd name="T69" fmla="*/ 395 h 395"/>
              <a:gd name="T70" fmla="*/ 1965 w 1965"/>
              <a:gd name="T71" fmla="*/ 127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65" h="395">
                <a:moveTo>
                  <a:pt x="1882" y="127"/>
                </a:moveTo>
                <a:cubicBezTo>
                  <a:pt x="1882" y="271"/>
                  <a:pt x="1882" y="271"/>
                  <a:pt x="1882" y="271"/>
                </a:cubicBezTo>
                <a:cubicBezTo>
                  <a:pt x="1882" y="292"/>
                  <a:pt x="1866" y="309"/>
                  <a:pt x="1846" y="309"/>
                </a:cubicBezTo>
                <a:cubicBezTo>
                  <a:pt x="1687" y="309"/>
                  <a:pt x="1687" y="309"/>
                  <a:pt x="1687" y="309"/>
                </a:cubicBezTo>
                <a:cubicBezTo>
                  <a:pt x="1667" y="309"/>
                  <a:pt x="1651" y="292"/>
                  <a:pt x="1651" y="271"/>
                </a:cubicBezTo>
                <a:cubicBezTo>
                  <a:pt x="1651" y="127"/>
                  <a:pt x="1651" y="127"/>
                  <a:pt x="1651" y="127"/>
                </a:cubicBezTo>
                <a:cubicBezTo>
                  <a:pt x="1651" y="127"/>
                  <a:pt x="1651" y="127"/>
                  <a:pt x="1651" y="127"/>
                </a:cubicBezTo>
                <a:cubicBezTo>
                  <a:pt x="1651" y="125"/>
                  <a:pt x="1651" y="125"/>
                  <a:pt x="1651" y="125"/>
                </a:cubicBezTo>
                <a:cubicBezTo>
                  <a:pt x="1651" y="56"/>
                  <a:pt x="1598" y="0"/>
                  <a:pt x="1532" y="0"/>
                </a:cubicBezTo>
                <a:cubicBezTo>
                  <a:pt x="1374" y="0"/>
                  <a:pt x="1374" y="0"/>
                  <a:pt x="1374" y="0"/>
                </a:cubicBezTo>
                <a:cubicBezTo>
                  <a:pt x="1308" y="0"/>
                  <a:pt x="1255" y="56"/>
                  <a:pt x="1255" y="125"/>
                </a:cubicBezTo>
                <a:cubicBezTo>
                  <a:pt x="1255" y="127"/>
                  <a:pt x="1255" y="127"/>
                  <a:pt x="1255" y="127"/>
                </a:cubicBezTo>
                <a:cubicBezTo>
                  <a:pt x="1254" y="127"/>
                  <a:pt x="1254" y="127"/>
                  <a:pt x="1254" y="127"/>
                </a:cubicBezTo>
                <a:cubicBezTo>
                  <a:pt x="1254" y="271"/>
                  <a:pt x="1254" y="271"/>
                  <a:pt x="1254" y="271"/>
                </a:cubicBezTo>
                <a:cubicBezTo>
                  <a:pt x="1254" y="292"/>
                  <a:pt x="1238" y="309"/>
                  <a:pt x="1218" y="309"/>
                </a:cubicBezTo>
                <a:cubicBezTo>
                  <a:pt x="1060" y="309"/>
                  <a:pt x="1060" y="309"/>
                  <a:pt x="1060" y="309"/>
                </a:cubicBezTo>
                <a:cubicBezTo>
                  <a:pt x="1040" y="309"/>
                  <a:pt x="1023" y="292"/>
                  <a:pt x="1023" y="271"/>
                </a:cubicBezTo>
                <a:cubicBezTo>
                  <a:pt x="1023" y="127"/>
                  <a:pt x="1023" y="127"/>
                  <a:pt x="1023" y="127"/>
                </a:cubicBezTo>
                <a:cubicBezTo>
                  <a:pt x="1023" y="127"/>
                  <a:pt x="1023" y="127"/>
                  <a:pt x="1023" y="127"/>
                </a:cubicBezTo>
                <a:cubicBezTo>
                  <a:pt x="1023" y="125"/>
                  <a:pt x="1023" y="125"/>
                  <a:pt x="1023" y="125"/>
                </a:cubicBezTo>
                <a:cubicBezTo>
                  <a:pt x="1023" y="56"/>
                  <a:pt x="970" y="0"/>
                  <a:pt x="904" y="0"/>
                </a:cubicBezTo>
                <a:cubicBezTo>
                  <a:pt x="746" y="0"/>
                  <a:pt x="746" y="0"/>
                  <a:pt x="746" y="0"/>
                </a:cubicBezTo>
                <a:cubicBezTo>
                  <a:pt x="680" y="0"/>
                  <a:pt x="627" y="56"/>
                  <a:pt x="627" y="125"/>
                </a:cubicBezTo>
                <a:cubicBezTo>
                  <a:pt x="627" y="268"/>
                  <a:pt x="627" y="268"/>
                  <a:pt x="627" y="268"/>
                </a:cubicBezTo>
                <a:cubicBezTo>
                  <a:pt x="627" y="268"/>
                  <a:pt x="627" y="268"/>
                  <a:pt x="627" y="268"/>
                </a:cubicBezTo>
                <a:cubicBezTo>
                  <a:pt x="627" y="271"/>
                  <a:pt x="627" y="271"/>
                  <a:pt x="627" y="271"/>
                </a:cubicBezTo>
                <a:cubicBezTo>
                  <a:pt x="627" y="292"/>
                  <a:pt x="611" y="309"/>
                  <a:pt x="591" y="309"/>
                </a:cubicBezTo>
                <a:cubicBezTo>
                  <a:pt x="433" y="309"/>
                  <a:pt x="433" y="309"/>
                  <a:pt x="433" y="309"/>
                </a:cubicBezTo>
                <a:cubicBezTo>
                  <a:pt x="413" y="309"/>
                  <a:pt x="396" y="292"/>
                  <a:pt x="396" y="271"/>
                </a:cubicBezTo>
                <a:cubicBezTo>
                  <a:pt x="396" y="127"/>
                  <a:pt x="396" y="127"/>
                  <a:pt x="396" y="127"/>
                </a:cubicBezTo>
                <a:cubicBezTo>
                  <a:pt x="396" y="127"/>
                  <a:pt x="396" y="127"/>
                  <a:pt x="396" y="127"/>
                </a:cubicBezTo>
                <a:cubicBezTo>
                  <a:pt x="396" y="125"/>
                  <a:pt x="396" y="125"/>
                  <a:pt x="396" y="125"/>
                </a:cubicBezTo>
                <a:cubicBezTo>
                  <a:pt x="396" y="56"/>
                  <a:pt x="343" y="0"/>
                  <a:pt x="277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53" y="0"/>
                  <a:pt x="0" y="56"/>
                  <a:pt x="0" y="125"/>
                </a:cubicBezTo>
                <a:cubicBezTo>
                  <a:pt x="0" y="268"/>
                  <a:pt x="0" y="268"/>
                  <a:pt x="0" y="268"/>
                </a:cubicBezTo>
                <a:cubicBezTo>
                  <a:pt x="83" y="268"/>
                  <a:pt x="83" y="268"/>
                  <a:pt x="83" y="268"/>
                </a:cubicBezTo>
                <a:cubicBezTo>
                  <a:pt x="83" y="125"/>
                  <a:pt x="83" y="125"/>
                  <a:pt x="83" y="125"/>
                </a:cubicBezTo>
                <a:cubicBezTo>
                  <a:pt x="83" y="104"/>
                  <a:pt x="99" y="87"/>
                  <a:pt x="119" y="87"/>
                </a:cubicBezTo>
                <a:cubicBezTo>
                  <a:pt x="277" y="87"/>
                  <a:pt x="277" y="87"/>
                  <a:pt x="277" y="87"/>
                </a:cubicBezTo>
                <a:cubicBezTo>
                  <a:pt x="297" y="87"/>
                  <a:pt x="314" y="104"/>
                  <a:pt x="314" y="125"/>
                </a:cubicBezTo>
                <a:cubicBezTo>
                  <a:pt x="314" y="268"/>
                  <a:pt x="314" y="268"/>
                  <a:pt x="314" y="268"/>
                </a:cubicBezTo>
                <a:cubicBezTo>
                  <a:pt x="314" y="268"/>
                  <a:pt x="314" y="268"/>
                  <a:pt x="314" y="268"/>
                </a:cubicBezTo>
                <a:cubicBezTo>
                  <a:pt x="314" y="271"/>
                  <a:pt x="314" y="271"/>
                  <a:pt x="314" y="271"/>
                </a:cubicBezTo>
                <a:cubicBezTo>
                  <a:pt x="314" y="340"/>
                  <a:pt x="367" y="395"/>
                  <a:pt x="433" y="395"/>
                </a:cubicBezTo>
                <a:cubicBezTo>
                  <a:pt x="591" y="395"/>
                  <a:pt x="591" y="395"/>
                  <a:pt x="591" y="395"/>
                </a:cubicBezTo>
                <a:cubicBezTo>
                  <a:pt x="657" y="395"/>
                  <a:pt x="710" y="340"/>
                  <a:pt x="710" y="271"/>
                </a:cubicBezTo>
                <a:cubicBezTo>
                  <a:pt x="710" y="127"/>
                  <a:pt x="710" y="127"/>
                  <a:pt x="710" y="127"/>
                </a:cubicBezTo>
                <a:cubicBezTo>
                  <a:pt x="710" y="127"/>
                  <a:pt x="710" y="127"/>
                  <a:pt x="710" y="127"/>
                </a:cubicBezTo>
                <a:cubicBezTo>
                  <a:pt x="710" y="125"/>
                  <a:pt x="710" y="125"/>
                  <a:pt x="710" y="125"/>
                </a:cubicBezTo>
                <a:cubicBezTo>
                  <a:pt x="710" y="104"/>
                  <a:pt x="726" y="87"/>
                  <a:pt x="746" y="87"/>
                </a:cubicBezTo>
                <a:cubicBezTo>
                  <a:pt x="904" y="87"/>
                  <a:pt x="904" y="87"/>
                  <a:pt x="904" y="87"/>
                </a:cubicBezTo>
                <a:cubicBezTo>
                  <a:pt x="924" y="87"/>
                  <a:pt x="941" y="104"/>
                  <a:pt x="941" y="125"/>
                </a:cubicBezTo>
                <a:cubicBezTo>
                  <a:pt x="941" y="268"/>
                  <a:pt x="941" y="268"/>
                  <a:pt x="941" y="268"/>
                </a:cubicBezTo>
                <a:cubicBezTo>
                  <a:pt x="941" y="268"/>
                  <a:pt x="941" y="268"/>
                  <a:pt x="941" y="268"/>
                </a:cubicBezTo>
                <a:cubicBezTo>
                  <a:pt x="941" y="271"/>
                  <a:pt x="941" y="271"/>
                  <a:pt x="941" y="271"/>
                </a:cubicBezTo>
                <a:cubicBezTo>
                  <a:pt x="941" y="340"/>
                  <a:pt x="994" y="395"/>
                  <a:pt x="1060" y="395"/>
                </a:cubicBezTo>
                <a:cubicBezTo>
                  <a:pt x="1218" y="395"/>
                  <a:pt x="1218" y="395"/>
                  <a:pt x="1218" y="395"/>
                </a:cubicBezTo>
                <a:cubicBezTo>
                  <a:pt x="1284" y="395"/>
                  <a:pt x="1337" y="340"/>
                  <a:pt x="1337" y="271"/>
                </a:cubicBezTo>
                <a:cubicBezTo>
                  <a:pt x="1337" y="268"/>
                  <a:pt x="1337" y="268"/>
                  <a:pt x="1337" y="268"/>
                </a:cubicBezTo>
                <a:cubicBezTo>
                  <a:pt x="1337" y="268"/>
                  <a:pt x="1337" y="268"/>
                  <a:pt x="1337" y="268"/>
                </a:cubicBezTo>
                <a:cubicBezTo>
                  <a:pt x="1337" y="125"/>
                  <a:pt x="1337" y="125"/>
                  <a:pt x="1337" y="125"/>
                </a:cubicBezTo>
                <a:cubicBezTo>
                  <a:pt x="1337" y="104"/>
                  <a:pt x="1354" y="87"/>
                  <a:pt x="1374" y="87"/>
                </a:cubicBezTo>
                <a:cubicBezTo>
                  <a:pt x="1532" y="87"/>
                  <a:pt x="1532" y="87"/>
                  <a:pt x="1532" y="87"/>
                </a:cubicBezTo>
                <a:cubicBezTo>
                  <a:pt x="1552" y="87"/>
                  <a:pt x="1568" y="104"/>
                  <a:pt x="1568" y="125"/>
                </a:cubicBezTo>
                <a:cubicBezTo>
                  <a:pt x="1568" y="268"/>
                  <a:pt x="1568" y="268"/>
                  <a:pt x="1568" y="268"/>
                </a:cubicBezTo>
                <a:cubicBezTo>
                  <a:pt x="1568" y="268"/>
                  <a:pt x="1568" y="268"/>
                  <a:pt x="1568" y="268"/>
                </a:cubicBezTo>
                <a:cubicBezTo>
                  <a:pt x="1568" y="271"/>
                  <a:pt x="1568" y="271"/>
                  <a:pt x="1568" y="271"/>
                </a:cubicBezTo>
                <a:cubicBezTo>
                  <a:pt x="1568" y="340"/>
                  <a:pt x="1622" y="395"/>
                  <a:pt x="1687" y="395"/>
                </a:cubicBezTo>
                <a:cubicBezTo>
                  <a:pt x="1846" y="395"/>
                  <a:pt x="1846" y="395"/>
                  <a:pt x="1846" y="395"/>
                </a:cubicBezTo>
                <a:cubicBezTo>
                  <a:pt x="1911" y="395"/>
                  <a:pt x="1965" y="340"/>
                  <a:pt x="1965" y="271"/>
                </a:cubicBezTo>
                <a:cubicBezTo>
                  <a:pt x="1965" y="127"/>
                  <a:pt x="1965" y="127"/>
                  <a:pt x="1965" y="127"/>
                </a:cubicBezTo>
                <a:lnTo>
                  <a:pt x="1882" y="12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Freeform 52"/>
          <p:cNvSpPr>
            <a:spLocks/>
          </p:cNvSpPr>
          <p:nvPr/>
        </p:nvSpPr>
        <p:spPr bwMode="auto">
          <a:xfrm>
            <a:off x="1459947" y="2557527"/>
            <a:ext cx="9419870" cy="1902808"/>
          </a:xfrm>
          <a:custGeom>
            <a:avLst/>
            <a:gdLst>
              <a:gd name="T0" fmla="*/ 1882 w 1965"/>
              <a:gd name="T1" fmla="*/ 125 h 395"/>
              <a:gd name="T2" fmla="*/ 1687 w 1965"/>
              <a:gd name="T3" fmla="*/ 87 h 395"/>
              <a:gd name="T4" fmla="*/ 1651 w 1965"/>
              <a:gd name="T5" fmla="*/ 268 h 395"/>
              <a:gd name="T6" fmla="*/ 1651 w 1965"/>
              <a:gd name="T7" fmla="*/ 271 h 395"/>
              <a:gd name="T8" fmla="*/ 1374 w 1965"/>
              <a:gd name="T9" fmla="*/ 395 h 395"/>
              <a:gd name="T10" fmla="*/ 1255 w 1965"/>
              <a:gd name="T11" fmla="*/ 268 h 395"/>
              <a:gd name="T12" fmla="*/ 1254 w 1965"/>
              <a:gd name="T13" fmla="*/ 125 h 395"/>
              <a:gd name="T14" fmla="*/ 1060 w 1965"/>
              <a:gd name="T15" fmla="*/ 87 h 395"/>
              <a:gd name="T16" fmla="*/ 1023 w 1965"/>
              <a:gd name="T17" fmla="*/ 268 h 395"/>
              <a:gd name="T18" fmla="*/ 1023 w 1965"/>
              <a:gd name="T19" fmla="*/ 271 h 395"/>
              <a:gd name="T20" fmla="*/ 746 w 1965"/>
              <a:gd name="T21" fmla="*/ 395 h 395"/>
              <a:gd name="T22" fmla="*/ 627 w 1965"/>
              <a:gd name="T23" fmla="*/ 127 h 395"/>
              <a:gd name="T24" fmla="*/ 627 w 1965"/>
              <a:gd name="T25" fmla="*/ 125 h 395"/>
              <a:gd name="T26" fmla="*/ 433 w 1965"/>
              <a:gd name="T27" fmla="*/ 87 h 395"/>
              <a:gd name="T28" fmla="*/ 396 w 1965"/>
              <a:gd name="T29" fmla="*/ 268 h 395"/>
              <a:gd name="T30" fmla="*/ 396 w 1965"/>
              <a:gd name="T31" fmla="*/ 271 h 395"/>
              <a:gd name="T32" fmla="*/ 119 w 1965"/>
              <a:gd name="T33" fmla="*/ 395 h 395"/>
              <a:gd name="T34" fmla="*/ 0 w 1965"/>
              <a:gd name="T35" fmla="*/ 127 h 395"/>
              <a:gd name="T36" fmla="*/ 83 w 1965"/>
              <a:gd name="T37" fmla="*/ 271 h 395"/>
              <a:gd name="T38" fmla="*/ 277 w 1965"/>
              <a:gd name="T39" fmla="*/ 309 h 395"/>
              <a:gd name="T40" fmla="*/ 314 w 1965"/>
              <a:gd name="T41" fmla="*/ 127 h 395"/>
              <a:gd name="T42" fmla="*/ 314 w 1965"/>
              <a:gd name="T43" fmla="*/ 125 h 395"/>
              <a:gd name="T44" fmla="*/ 591 w 1965"/>
              <a:gd name="T45" fmla="*/ 0 h 395"/>
              <a:gd name="T46" fmla="*/ 710 w 1965"/>
              <a:gd name="T47" fmla="*/ 268 h 395"/>
              <a:gd name="T48" fmla="*/ 710 w 1965"/>
              <a:gd name="T49" fmla="*/ 271 h 395"/>
              <a:gd name="T50" fmla="*/ 904 w 1965"/>
              <a:gd name="T51" fmla="*/ 309 h 395"/>
              <a:gd name="T52" fmla="*/ 941 w 1965"/>
              <a:gd name="T53" fmla="*/ 127 h 395"/>
              <a:gd name="T54" fmla="*/ 941 w 1965"/>
              <a:gd name="T55" fmla="*/ 125 h 395"/>
              <a:gd name="T56" fmla="*/ 1218 w 1965"/>
              <a:gd name="T57" fmla="*/ 0 h 395"/>
              <a:gd name="T58" fmla="*/ 1337 w 1965"/>
              <a:gd name="T59" fmla="*/ 127 h 395"/>
              <a:gd name="T60" fmla="*/ 1337 w 1965"/>
              <a:gd name="T61" fmla="*/ 271 h 395"/>
              <a:gd name="T62" fmla="*/ 1532 w 1965"/>
              <a:gd name="T63" fmla="*/ 309 h 395"/>
              <a:gd name="T64" fmla="*/ 1568 w 1965"/>
              <a:gd name="T65" fmla="*/ 127 h 395"/>
              <a:gd name="T66" fmla="*/ 1568 w 1965"/>
              <a:gd name="T67" fmla="*/ 125 h 395"/>
              <a:gd name="T68" fmla="*/ 1846 w 1965"/>
              <a:gd name="T69" fmla="*/ 0 h 395"/>
              <a:gd name="T70" fmla="*/ 1965 w 1965"/>
              <a:gd name="T71" fmla="*/ 268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65" h="395">
                <a:moveTo>
                  <a:pt x="1882" y="268"/>
                </a:moveTo>
                <a:cubicBezTo>
                  <a:pt x="1882" y="125"/>
                  <a:pt x="1882" y="125"/>
                  <a:pt x="1882" y="125"/>
                </a:cubicBezTo>
                <a:cubicBezTo>
                  <a:pt x="1882" y="104"/>
                  <a:pt x="1866" y="87"/>
                  <a:pt x="1846" y="87"/>
                </a:cubicBezTo>
                <a:cubicBezTo>
                  <a:pt x="1687" y="87"/>
                  <a:pt x="1687" y="87"/>
                  <a:pt x="1687" y="87"/>
                </a:cubicBezTo>
                <a:cubicBezTo>
                  <a:pt x="1667" y="87"/>
                  <a:pt x="1651" y="104"/>
                  <a:pt x="1651" y="125"/>
                </a:cubicBezTo>
                <a:cubicBezTo>
                  <a:pt x="1651" y="268"/>
                  <a:pt x="1651" y="268"/>
                  <a:pt x="1651" y="268"/>
                </a:cubicBezTo>
                <a:cubicBezTo>
                  <a:pt x="1651" y="268"/>
                  <a:pt x="1651" y="268"/>
                  <a:pt x="1651" y="268"/>
                </a:cubicBezTo>
                <a:cubicBezTo>
                  <a:pt x="1651" y="271"/>
                  <a:pt x="1651" y="271"/>
                  <a:pt x="1651" y="271"/>
                </a:cubicBezTo>
                <a:cubicBezTo>
                  <a:pt x="1651" y="340"/>
                  <a:pt x="1598" y="395"/>
                  <a:pt x="1532" y="395"/>
                </a:cubicBezTo>
                <a:cubicBezTo>
                  <a:pt x="1374" y="395"/>
                  <a:pt x="1374" y="395"/>
                  <a:pt x="1374" y="395"/>
                </a:cubicBezTo>
                <a:cubicBezTo>
                  <a:pt x="1308" y="395"/>
                  <a:pt x="1255" y="340"/>
                  <a:pt x="1255" y="271"/>
                </a:cubicBezTo>
                <a:cubicBezTo>
                  <a:pt x="1255" y="268"/>
                  <a:pt x="1255" y="268"/>
                  <a:pt x="1255" y="268"/>
                </a:cubicBezTo>
                <a:cubicBezTo>
                  <a:pt x="1254" y="268"/>
                  <a:pt x="1254" y="268"/>
                  <a:pt x="1254" y="268"/>
                </a:cubicBezTo>
                <a:cubicBezTo>
                  <a:pt x="1254" y="125"/>
                  <a:pt x="1254" y="125"/>
                  <a:pt x="1254" y="125"/>
                </a:cubicBezTo>
                <a:cubicBezTo>
                  <a:pt x="1254" y="104"/>
                  <a:pt x="1238" y="87"/>
                  <a:pt x="1218" y="87"/>
                </a:cubicBezTo>
                <a:cubicBezTo>
                  <a:pt x="1060" y="87"/>
                  <a:pt x="1060" y="87"/>
                  <a:pt x="1060" y="87"/>
                </a:cubicBezTo>
                <a:cubicBezTo>
                  <a:pt x="1040" y="87"/>
                  <a:pt x="1023" y="104"/>
                  <a:pt x="1023" y="125"/>
                </a:cubicBezTo>
                <a:cubicBezTo>
                  <a:pt x="1023" y="268"/>
                  <a:pt x="1023" y="268"/>
                  <a:pt x="1023" y="268"/>
                </a:cubicBezTo>
                <a:cubicBezTo>
                  <a:pt x="1023" y="268"/>
                  <a:pt x="1023" y="268"/>
                  <a:pt x="1023" y="268"/>
                </a:cubicBezTo>
                <a:cubicBezTo>
                  <a:pt x="1023" y="271"/>
                  <a:pt x="1023" y="271"/>
                  <a:pt x="1023" y="271"/>
                </a:cubicBezTo>
                <a:cubicBezTo>
                  <a:pt x="1023" y="340"/>
                  <a:pt x="970" y="395"/>
                  <a:pt x="904" y="395"/>
                </a:cubicBezTo>
                <a:cubicBezTo>
                  <a:pt x="746" y="395"/>
                  <a:pt x="746" y="395"/>
                  <a:pt x="746" y="395"/>
                </a:cubicBezTo>
                <a:cubicBezTo>
                  <a:pt x="680" y="395"/>
                  <a:pt x="627" y="340"/>
                  <a:pt x="627" y="271"/>
                </a:cubicBezTo>
                <a:cubicBezTo>
                  <a:pt x="627" y="127"/>
                  <a:pt x="627" y="127"/>
                  <a:pt x="627" y="127"/>
                </a:cubicBezTo>
                <a:cubicBezTo>
                  <a:pt x="627" y="127"/>
                  <a:pt x="627" y="127"/>
                  <a:pt x="627" y="127"/>
                </a:cubicBezTo>
                <a:cubicBezTo>
                  <a:pt x="627" y="125"/>
                  <a:pt x="627" y="125"/>
                  <a:pt x="627" y="125"/>
                </a:cubicBezTo>
                <a:cubicBezTo>
                  <a:pt x="627" y="104"/>
                  <a:pt x="611" y="87"/>
                  <a:pt x="591" y="87"/>
                </a:cubicBezTo>
                <a:cubicBezTo>
                  <a:pt x="433" y="87"/>
                  <a:pt x="433" y="87"/>
                  <a:pt x="433" y="87"/>
                </a:cubicBezTo>
                <a:cubicBezTo>
                  <a:pt x="413" y="87"/>
                  <a:pt x="396" y="104"/>
                  <a:pt x="396" y="125"/>
                </a:cubicBezTo>
                <a:cubicBezTo>
                  <a:pt x="396" y="268"/>
                  <a:pt x="396" y="268"/>
                  <a:pt x="396" y="268"/>
                </a:cubicBezTo>
                <a:cubicBezTo>
                  <a:pt x="396" y="268"/>
                  <a:pt x="396" y="268"/>
                  <a:pt x="396" y="268"/>
                </a:cubicBezTo>
                <a:cubicBezTo>
                  <a:pt x="396" y="271"/>
                  <a:pt x="396" y="271"/>
                  <a:pt x="396" y="271"/>
                </a:cubicBezTo>
                <a:cubicBezTo>
                  <a:pt x="396" y="340"/>
                  <a:pt x="343" y="395"/>
                  <a:pt x="277" y="395"/>
                </a:cubicBezTo>
                <a:cubicBezTo>
                  <a:pt x="119" y="395"/>
                  <a:pt x="119" y="395"/>
                  <a:pt x="119" y="395"/>
                </a:cubicBezTo>
                <a:cubicBezTo>
                  <a:pt x="53" y="395"/>
                  <a:pt x="0" y="340"/>
                  <a:pt x="0" y="271"/>
                </a:cubicBezTo>
                <a:cubicBezTo>
                  <a:pt x="0" y="127"/>
                  <a:pt x="0" y="127"/>
                  <a:pt x="0" y="127"/>
                </a:cubicBezTo>
                <a:cubicBezTo>
                  <a:pt x="83" y="127"/>
                  <a:pt x="83" y="127"/>
                  <a:pt x="83" y="127"/>
                </a:cubicBezTo>
                <a:cubicBezTo>
                  <a:pt x="83" y="271"/>
                  <a:pt x="83" y="271"/>
                  <a:pt x="83" y="271"/>
                </a:cubicBezTo>
                <a:cubicBezTo>
                  <a:pt x="83" y="292"/>
                  <a:pt x="99" y="309"/>
                  <a:pt x="119" y="309"/>
                </a:cubicBezTo>
                <a:cubicBezTo>
                  <a:pt x="277" y="309"/>
                  <a:pt x="277" y="309"/>
                  <a:pt x="277" y="309"/>
                </a:cubicBezTo>
                <a:cubicBezTo>
                  <a:pt x="297" y="309"/>
                  <a:pt x="314" y="292"/>
                  <a:pt x="314" y="271"/>
                </a:cubicBezTo>
                <a:cubicBezTo>
                  <a:pt x="314" y="127"/>
                  <a:pt x="314" y="127"/>
                  <a:pt x="314" y="127"/>
                </a:cubicBezTo>
                <a:cubicBezTo>
                  <a:pt x="314" y="127"/>
                  <a:pt x="314" y="127"/>
                  <a:pt x="314" y="127"/>
                </a:cubicBezTo>
                <a:cubicBezTo>
                  <a:pt x="314" y="125"/>
                  <a:pt x="314" y="125"/>
                  <a:pt x="314" y="125"/>
                </a:cubicBezTo>
                <a:cubicBezTo>
                  <a:pt x="314" y="56"/>
                  <a:pt x="367" y="0"/>
                  <a:pt x="433" y="0"/>
                </a:cubicBezTo>
                <a:cubicBezTo>
                  <a:pt x="591" y="0"/>
                  <a:pt x="591" y="0"/>
                  <a:pt x="591" y="0"/>
                </a:cubicBezTo>
                <a:cubicBezTo>
                  <a:pt x="657" y="0"/>
                  <a:pt x="710" y="56"/>
                  <a:pt x="710" y="125"/>
                </a:cubicBezTo>
                <a:cubicBezTo>
                  <a:pt x="710" y="268"/>
                  <a:pt x="710" y="268"/>
                  <a:pt x="710" y="268"/>
                </a:cubicBezTo>
                <a:cubicBezTo>
                  <a:pt x="710" y="268"/>
                  <a:pt x="710" y="268"/>
                  <a:pt x="710" y="268"/>
                </a:cubicBezTo>
                <a:cubicBezTo>
                  <a:pt x="710" y="271"/>
                  <a:pt x="710" y="271"/>
                  <a:pt x="710" y="271"/>
                </a:cubicBezTo>
                <a:cubicBezTo>
                  <a:pt x="710" y="292"/>
                  <a:pt x="726" y="309"/>
                  <a:pt x="746" y="309"/>
                </a:cubicBezTo>
                <a:cubicBezTo>
                  <a:pt x="904" y="309"/>
                  <a:pt x="904" y="309"/>
                  <a:pt x="904" y="309"/>
                </a:cubicBezTo>
                <a:cubicBezTo>
                  <a:pt x="924" y="309"/>
                  <a:pt x="941" y="292"/>
                  <a:pt x="941" y="271"/>
                </a:cubicBezTo>
                <a:cubicBezTo>
                  <a:pt x="941" y="127"/>
                  <a:pt x="941" y="127"/>
                  <a:pt x="941" y="127"/>
                </a:cubicBezTo>
                <a:cubicBezTo>
                  <a:pt x="941" y="127"/>
                  <a:pt x="941" y="127"/>
                  <a:pt x="941" y="127"/>
                </a:cubicBezTo>
                <a:cubicBezTo>
                  <a:pt x="941" y="125"/>
                  <a:pt x="941" y="125"/>
                  <a:pt x="941" y="125"/>
                </a:cubicBezTo>
                <a:cubicBezTo>
                  <a:pt x="941" y="56"/>
                  <a:pt x="994" y="0"/>
                  <a:pt x="1060" y="0"/>
                </a:cubicBezTo>
                <a:cubicBezTo>
                  <a:pt x="1218" y="0"/>
                  <a:pt x="1218" y="0"/>
                  <a:pt x="1218" y="0"/>
                </a:cubicBezTo>
                <a:cubicBezTo>
                  <a:pt x="1284" y="0"/>
                  <a:pt x="1337" y="56"/>
                  <a:pt x="1337" y="125"/>
                </a:cubicBezTo>
                <a:cubicBezTo>
                  <a:pt x="1337" y="127"/>
                  <a:pt x="1337" y="127"/>
                  <a:pt x="1337" y="127"/>
                </a:cubicBezTo>
                <a:cubicBezTo>
                  <a:pt x="1337" y="127"/>
                  <a:pt x="1337" y="127"/>
                  <a:pt x="1337" y="127"/>
                </a:cubicBezTo>
                <a:cubicBezTo>
                  <a:pt x="1337" y="271"/>
                  <a:pt x="1337" y="271"/>
                  <a:pt x="1337" y="271"/>
                </a:cubicBezTo>
                <a:cubicBezTo>
                  <a:pt x="1337" y="292"/>
                  <a:pt x="1354" y="309"/>
                  <a:pt x="1374" y="309"/>
                </a:cubicBezTo>
                <a:cubicBezTo>
                  <a:pt x="1532" y="309"/>
                  <a:pt x="1532" y="309"/>
                  <a:pt x="1532" y="309"/>
                </a:cubicBezTo>
                <a:cubicBezTo>
                  <a:pt x="1552" y="309"/>
                  <a:pt x="1568" y="292"/>
                  <a:pt x="1568" y="271"/>
                </a:cubicBezTo>
                <a:cubicBezTo>
                  <a:pt x="1568" y="127"/>
                  <a:pt x="1568" y="127"/>
                  <a:pt x="1568" y="127"/>
                </a:cubicBezTo>
                <a:cubicBezTo>
                  <a:pt x="1568" y="127"/>
                  <a:pt x="1568" y="127"/>
                  <a:pt x="1568" y="127"/>
                </a:cubicBezTo>
                <a:cubicBezTo>
                  <a:pt x="1568" y="125"/>
                  <a:pt x="1568" y="125"/>
                  <a:pt x="1568" y="125"/>
                </a:cubicBezTo>
                <a:cubicBezTo>
                  <a:pt x="1568" y="56"/>
                  <a:pt x="1622" y="0"/>
                  <a:pt x="1687" y="0"/>
                </a:cubicBezTo>
                <a:cubicBezTo>
                  <a:pt x="1846" y="0"/>
                  <a:pt x="1846" y="0"/>
                  <a:pt x="1846" y="0"/>
                </a:cubicBezTo>
                <a:cubicBezTo>
                  <a:pt x="1911" y="0"/>
                  <a:pt x="1965" y="56"/>
                  <a:pt x="1965" y="125"/>
                </a:cubicBezTo>
                <a:cubicBezTo>
                  <a:pt x="1965" y="268"/>
                  <a:pt x="1965" y="268"/>
                  <a:pt x="1965" y="268"/>
                </a:cubicBezTo>
                <a:lnTo>
                  <a:pt x="1882" y="268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5" name="Group 74"/>
          <p:cNvGrpSpPr/>
          <p:nvPr/>
        </p:nvGrpSpPr>
        <p:grpSpPr>
          <a:xfrm>
            <a:off x="809053" y="4640307"/>
            <a:ext cx="2127728" cy="1794718"/>
            <a:chOff x="2262688" y="763190"/>
            <a:chExt cx="2127728" cy="1794718"/>
          </a:xfrm>
        </p:grpSpPr>
        <p:sp>
          <p:nvSpPr>
            <p:cNvPr id="76" name="Rectangle 75"/>
            <p:cNvSpPr/>
            <p:nvPr/>
          </p:nvSpPr>
          <p:spPr>
            <a:xfrm>
              <a:off x="2262688" y="1634578"/>
              <a:ext cx="212772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3474781" y="763190"/>
              <a:ext cx="915635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all" spc="-150" normalizeH="0" baseline="0" noProof="0" dirty="0">
                  <a:ln>
                    <a:noFill/>
                  </a:ln>
                  <a:solidFill>
                    <a:srgbClr val="FF26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3841011" y="4640307"/>
            <a:ext cx="2127728" cy="1794718"/>
            <a:chOff x="2262688" y="763190"/>
            <a:chExt cx="2127728" cy="1794718"/>
          </a:xfrm>
        </p:grpSpPr>
        <p:sp>
          <p:nvSpPr>
            <p:cNvPr id="79" name="Rectangle 78"/>
            <p:cNvSpPr/>
            <p:nvPr/>
          </p:nvSpPr>
          <p:spPr>
            <a:xfrm>
              <a:off x="2262688" y="1634578"/>
              <a:ext cx="212772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3474781" y="763190"/>
              <a:ext cx="915635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all" spc="-150" normalizeH="0" baseline="0" noProof="0" dirty="0">
                  <a:ln>
                    <a:noFill/>
                  </a:ln>
                  <a:solidFill>
                    <a:srgbClr val="ABD100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03</a:t>
              </a: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6872968" y="4640307"/>
            <a:ext cx="2127728" cy="1794718"/>
            <a:chOff x="2262688" y="763190"/>
            <a:chExt cx="2127728" cy="1794718"/>
          </a:xfrm>
        </p:grpSpPr>
        <p:sp>
          <p:nvSpPr>
            <p:cNvPr id="82" name="Rectangle 81"/>
            <p:cNvSpPr/>
            <p:nvPr/>
          </p:nvSpPr>
          <p:spPr>
            <a:xfrm>
              <a:off x="2262688" y="1634578"/>
              <a:ext cx="212772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3474781" y="763190"/>
              <a:ext cx="915635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all" spc="-150" normalizeH="0" baseline="0" noProof="0" dirty="0">
                  <a:ln>
                    <a:noFill/>
                  </a:ln>
                  <a:solidFill>
                    <a:srgbClr val="8B8ED1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05</a:t>
              </a: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3191306" y="422976"/>
            <a:ext cx="2127727" cy="1892771"/>
            <a:chOff x="3097977" y="345604"/>
            <a:chExt cx="2127727" cy="1892771"/>
          </a:xfrm>
        </p:grpSpPr>
        <p:sp>
          <p:nvSpPr>
            <p:cNvPr id="85" name="Rectangle 84"/>
            <p:cNvSpPr/>
            <p:nvPr/>
          </p:nvSpPr>
          <p:spPr>
            <a:xfrm>
              <a:off x="3097977" y="1315045"/>
              <a:ext cx="212772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3097977" y="345604"/>
              <a:ext cx="915635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all" spc="-150" normalizeH="0" baseline="0" noProof="0" dirty="0">
                  <a:ln>
                    <a:noFill/>
                  </a:ln>
                  <a:solidFill>
                    <a:srgbClr val="FFC80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6139042" y="422976"/>
            <a:ext cx="2127727" cy="1892771"/>
            <a:chOff x="6045713" y="345604"/>
            <a:chExt cx="2127727" cy="1892771"/>
          </a:xfrm>
        </p:grpSpPr>
        <p:sp>
          <p:nvSpPr>
            <p:cNvPr id="88" name="Rectangle 87"/>
            <p:cNvSpPr/>
            <p:nvPr/>
          </p:nvSpPr>
          <p:spPr>
            <a:xfrm>
              <a:off x="6045713" y="1315045"/>
              <a:ext cx="212772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045713" y="345604"/>
              <a:ext cx="915635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all" spc="-150" normalizeH="0" baseline="0" noProof="0" dirty="0">
                  <a:ln>
                    <a:noFill/>
                  </a:ln>
                  <a:solidFill>
                    <a:srgbClr val="00B69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04</a:t>
              </a: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9255221" y="422976"/>
            <a:ext cx="2127727" cy="1892771"/>
            <a:chOff x="9161892" y="345604"/>
            <a:chExt cx="2127727" cy="1892771"/>
          </a:xfrm>
        </p:grpSpPr>
        <p:sp>
          <p:nvSpPr>
            <p:cNvPr id="91" name="Rectangle 90"/>
            <p:cNvSpPr/>
            <p:nvPr/>
          </p:nvSpPr>
          <p:spPr>
            <a:xfrm>
              <a:off x="9161892" y="1315045"/>
              <a:ext cx="212772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161892" y="345604"/>
              <a:ext cx="915635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all" spc="-150" normalizeH="0" baseline="0" noProof="0" dirty="0">
                  <a:ln>
                    <a:noFill/>
                  </a:ln>
                  <a:solidFill>
                    <a:srgbClr val="00C9F3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74627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>
            <a:extLst>
              <a:ext uri="{FF2B5EF4-FFF2-40B4-BE49-F238E27FC236}">
                <a16:creationId xmlns:a16="http://schemas.microsoft.com/office/drawing/2014/main" id="{64CDD0B5-0882-4FD2-9DDD-71CBF4327640}"/>
              </a:ext>
            </a:extLst>
          </p:cNvPr>
          <p:cNvSpPr/>
          <p:nvPr/>
        </p:nvSpPr>
        <p:spPr>
          <a:xfrm>
            <a:off x="2892385" y="5782698"/>
            <a:ext cx="6412611" cy="269599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68000">
                <a:schemeClr val="tx1">
                  <a:lumMod val="75000"/>
                  <a:lumOff val="25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5" name="Group 84"/>
          <p:cNvGrpSpPr/>
          <p:nvPr/>
        </p:nvGrpSpPr>
        <p:grpSpPr>
          <a:xfrm>
            <a:off x="3821320" y="1661260"/>
            <a:ext cx="4549361" cy="4343400"/>
            <a:chOff x="5366837" y="642520"/>
            <a:chExt cx="5635626" cy="5337176"/>
          </a:xfrm>
          <a:effectLst/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7230562" y="809208"/>
              <a:ext cx="1905000" cy="1895475"/>
            </a:xfrm>
            <a:custGeom>
              <a:avLst/>
              <a:gdLst>
                <a:gd name="T0" fmla="*/ 572 w 572"/>
                <a:gd name="T1" fmla="*/ 285 h 570"/>
                <a:gd name="T2" fmla="*/ 286 w 572"/>
                <a:gd name="T3" fmla="*/ 0 h 570"/>
                <a:gd name="T4" fmla="*/ 0 w 572"/>
                <a:gd name="T5" fmla="*/ 285 h 570"/>
                <a:gd name="T6" fmla="*/ 286 w 572"/>
                <a:gd name="T7" fmla="*/ 570 h 570"/>
                <a:gd name="T8" fmla="*/ 572 w 572"/>
                <a:gd name="T9" fmla="*/ 285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2" h="570">
                  <a:moveTo>
                    <a:pt x="572" y="285"/>
                  </a:moveTo>
                  <a:cubicBezTo>
                    <a:pt x="572" y="127"/>
                    <a:pt x="444" y="0"/>
                    <a:pt x="286" y="0"/>
                  </a:cubicBezTo>
                  <a:cubicBezTo>
                    <a:pt x="128" y="0"/>
                    <a:pt x="0" y="127"/>
                    <a:pt x="0" y="285"/>
                  </a:cubicBezTo>
                  <a:cubicBezTo>
                    <a:pt x="286" y="570"/>
                    <a:pt x="286" y="570"/>
                    <a:pt x="286" y="570"/>
                  </a:cubicBezTo>
                  <a:lnTo>
                    <a:pt x="572" y="285"/>
                  </a:lnTo>
                  <a:close/>
                </a:path>
              </a:pathLst>
            </a:custGeom>
            <a:solidFill>
              <a:srgbClr val="71C494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7063876" y="642520"/>
              <a:ext cx="2238375" cy="2293938"/>
            </a:xfrm>
            <a:custGeom>
              <a:avLst/>
              <a:gdLst>
                <a:gd name="T0" fmla="*/ 0 w 672"/>
                <a:gd name="T1" fmla="*/ 356 h 690"/>
                <a:gd name="T2" fmla="*/ 0 w 672"/>
                <a:gd name="T3" fmla="*/ 335 h 690"/>
                <a:gd name="T4" fmla="*/ 336 w 672"/>
                <a:gd name="T5" fmla="*/ 0 h 690"/>
                <a:gd name="T6" fmla="*/ 672 w 672"/>
                <a:gd name="T7" fmla="*/ 335 h 690"/>
                <a:gd name="T8" fmla="*/ 672 w 672"/>
                <a:gd name="T9" fmla="*/ 356 h 690"/>
                <a:gd name="T10" fmla="*/ 336 w 672"/>
                <a:gd name="T11" fmla="*/ 690 h 690"/>
                <a:gd name="T12" fmla="*/ 0 w 672"/>
                <a:gd name="T13" fmla="*/ 356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2" h="690">
                  <a:moveTo>
                    <a:pt x="0" y="356"/>
                  </a:moveTo>
                  <a:cubicBezTo>
                    <a:pt x="0" y="335"/>
                    <a:pt x="0" y="335"/>
                    <a:pt x="0" y="335"/>
                  </a:cubicBezTo>
                  <a:cubicBezTo>
                    <a:pt x="0" y="150"/>
                    <a:pt x="151" y="0"/>
                    <a:pt x="336" y="0"/>
                  </a:cubicBezTo>
                  <a:cubicBezTo>
                    <a:pt x="521" y="0"/>
                    <a:pt x="672" y="150"/>
                    <a:pt x="672" y="335"/>
                  </a:cubicBezTo>
                  <a:cubicBezTo>
                    <a:pt x="672" y="356"/>
                    <a:pt x="672" y="356"/>
                    <a:pt x="672" y="356"/>
                  </a:cubicBezTo>
                  <a:cubicBezTo>
                    <a:pt x="336" y="690"/>
                    <a:pt x="336" y="690"/>
                    <a:pt x="336" y="690"/>
                  </a:cubicBezTo>
                  <a:lnTo>
                    <a:pt x="0" y="3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7230562" y="809208"/>
              <a:ext cx="1905000" cy="1895475"/>
            </a:xfrm>
            <a:custGeom>
              <a:avLst/>
              <a:gdLst>
                <a:gd name="T0" fmla="*/ 572 w 572"/>
                <a:gd name="T1" fmla="*/ 285 h 570"/>
                <a:gd name="T2" fmla="*/ 286 w 572"/>
                <a:gd name="T3" fmla="*/ 0 h 570"/>
                <a:gd name="T4" fmla="*/ 0 w 572"/>
                <a:gd name="T5" fmla="*/ 285 h 570"/>
                <a:gd name="T6" fmla="*/ 286 w 572"/>
                <a:gd name="T7" fmla="*/ 570 h 570"/>
                <a:gd name="T8" fmla="*/ 572 w 572"/>
                <a:gd name="T9" fmla="*/ 285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2" h="570">
                  <a:moveTo>
                    <a:pt x="572" y="285"/>
                  </a:moveTo>
                  <a:cubicBezTo>
                    <a:pt x="572" y="127"/>
                    <a:pt x="444" y="0"/>
                    <a:pt x="286" y="0"/>
                  </a:cubicBezTo>
                  <a:cubicBezTo>
                    <a:pt x="128" y="0"/>
                    <a:pt x="0" y="127"/>
                    <a:pt x="0" y="285"/>
                  </a:cubicBezTo>
                  <a:cubicBezTo>
                    <a:pt x="286" y="570"/>
                    <a:pt x="286" y="570"/>
                    <a:pt x="286" y="570"/>
                  </a:cubicBezTo>
                  <a:lnTo>
                    <a:pt x="572" y="28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8619625" y="1639470"/>
              <a:ext cx="2382838" cy="2328863"/>
            </a:xfrm>
            <a:custGeom>
              <a:avLst/>
              <a:gdLst>
                <a:gd name="T0" fmla="*/ 216 w 716"/>
                <a:gd name="T1" fmla="*/ 63 h 700"/>
                <a:gd name="T2" fmla="*/ 235 w 716"/>
                <a:gd name="T3" fmla="*/ 57 h 700"/>
                <a:gd name="T4" fmla="*/ 658 w 716"/>
                <a:gd name="T5" fmla="*/ 272 h 700"/>
                <a:gd name="T6" fmla="*/ 443 w 716"/>
                <a:gd name="T7" fmla="*/ 694 h 700"/>
                <a:gd name="T8" fmla="*/ 423 w 716"/>
                <a:gd name="T9" fmla="*/ 700 h 700"/>
                <a:gd name="T10" fmla="*/ 0 w 716"/>
                <a:gd name="T11" fmla="*/ 485 h 700"/>
                <a:gd name="T12" fmla="*/ 216 w 716"/>
                <a:gd name="T13" fmla="*/ 63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700">
                  <a:moveTo>
                    <a:pt x="216" y="63"/>
                  </a:moveTo>
                  <a:cubicBezTo>
                    <a:pt x="235" y="57"/>
                    <a:pt x="235" y="57"/>
                    <a:pt x="235" y="57"/>
                  </a:cubicBezTo>
                  <a:cubicBezTo>
                    <a:pt x="411" y="0"/>
                    <a:pt x="601" y="96"/>
                    <a:pt x="658" y="272"/>
                  </a:cubicBezTo>
                  <a:cubicBezTo>
                    <a:pt x="716" y="447"/>
                    <a:pt x="619" y="637"/>
                    <a:pt x="443" y="694"/>
                  </a:cubicBezTo>
                  <a:cubicBezTo>
                    <a:pt x="423" y="700"/>
                    <a:pt x="423" y="700"/>
                    <a:pt x="423" y="700"/>
                  </a:cubicBezTo>
                  <a:cubicBezTo>
                    <a:pt x="0" y="485"/>
                    <a:pt x="0" y="485"/>
                    <a:pt x="0" y="485"/>
                  </a:cubicBezTo>
                  <a:lnTo>
                    <a:pt x="216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8841875" y="1823620"/>
              <a:ext cx="1974850" cy="1968500"/>
            </a:xfrm>
            <a:custGeom>
              <a:avLst/>
              <a:gdLst>
                <a:gd name="T0" fmla="*/ 360 w 593"/>
                <a:gd name="T1" fmla="*/ 592 h 592"/>
                <a:gd name="T2" fmla="*/ 544 w 593"/>
                <a:gd name="T3" fmla="*/ 232 h 592"/>
                <a:gd name="T4" fmla="*/ 183 w 593"/>
                <a:gd name="T5" fmla="*/ 49 h 592"/>
                <a:gd name="T6" fmla="*/ 0 w 593"/>
                <a:gd name="T7" fmla="*/ 408 h 592"/>
                <a:gd name="T8" fmla="*/ 360 w 593"/>
                <a:gd name="T9" fmla="*/ 592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3" h="592">
                  <a:moveTo>
                    <a:pt x="360" y="592"/>
                  </a:moveTo>
                  <a:cubicBezTo>
                    <a:pt x="511" y="543"/>
                    <a:pt x="593" y="382"/>
                    <a:pt x="544" y="232"/>
                  </a:cubicBezTo>
                  <a:cubicBezTo>
                    <a:pt x="495" y="82"/>
                    <a:pt x="334" y="0"/>
                    <a:pt x="183" y="49"/>
                  </a:cubicBezTo>
                  <a:cubicBezTo>
                    <a:pt x="0" y="408"/>
                    <a:pt x="0" y="408"/>
                    <a:pt x="0" y="408"/>
                  </a:cubicBezTo>
                  <a:lnTo>
                    <a:pt x="360" y="59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5366837" y="1639470"/>
              <a:ext cx="2379663" cy="2328863"/>
            </a:xfrm>
            <a:custGeom>
              <a:avLst/>
              <a:gdLst>
                <a:gd name="T0" fmla="*/ 292 w 715"/>
                <a:gd name="T1" fmla="*/ 700 h 700"/>
                <a:gd name="T2" fmla="*/ 273 w 715"/>
                <a:gd name="T3" fmla="*/ 694 h 700"/>
                <a:gd name="T4" fmla="*/ 57 w 715"/>
                <a:gd name="T5" fmla="*/ 272 h 700"/>
                <a:gd name="T6" fmla="*/ 480 w 715"/>
                <a:gd name="T7" fmla="*/ 57 h 700"/>
                <a:gd name="T8" fmla="*/ 500 w 715"/>
                <a:gd name="T9" fmla="*/ 63 h 700"/>
                <a:gd name="T10" fmla="*/ 715 w 715"/>
                <a:gd name="T11" fmla="*/ 485 h 700"/>
                <a:gd name="T12" fmla="*/ 292 w 715"/>
                <a:gd name="T13" fmla="*/ 70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5" h="700">
                  <a:moveTo>
                    <a:pt x="292" y="700"/>
                  </a:moveTo>
                  <a:cubicBezTo>
                    <a:pt x="273" y="694"/>
                    <a:pt x="273" y="694"/>
                    <a:pt x="273" y="694"/>
                  </a:cubicBezTo>
                  <a:cubicBezTo>
                    <a:pt x="97" y="637"/>
                    <a:pt x="0" y="447"/>
                    <a:pt x="57" y="272"/>
                  </a:cubicBezTo>
                  <a:cubicBezTo>
                    <a:pt x="114" y="96"/>
                    <a:pt x="304" y="0"/>
                    <a:pt x="480" y="57"/>
                  </a:cubicBezTo>
                  <a:cubicBezTo>
                    <a:pt x="500" y="63"/>
                    <a:pt x="500" y="63"/>
                    <a:pt x="500" y="63"/>
                  </a:cubicBezTo>
                  <a:cubicBezTo>
                    <a:pt x="715" y="485"/>
                    <a:pt x="715" y="485"/>
                    <a:pt x="715" y="485"/>
                  </a:cubicBezTo>
                  <a:lnTo>
                    <a:pt x="292" y="7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5549400" y="1823620"/>
              <a:ext cx="1978025" cy="1968500"/>
            </a:xfrm>
            <a:custGeom>
              <a:avLst/>
              <a:gdLst>
                <a:gd name="T0" fmla="*/ 410 w 594"/>
                <a:gd name="T1" fmla="*/ 49 h 592"/>
                <a:gd name="T2" fmla="*/ 49 w 594"/>
                <a:gd name="T3" fmla="*/ 232 h 592"/>
                <a:gd name="T4" fmla="*/ 233 w 594"/>
                <a:gd name="T5" fmla="*/ 592 h 592"/>
                <a:gd name="T6" fmla="*/ 594 w 594"/>
                <a:gd name="T7" fmla="*/ 408 h 592"/>
                <a:gd name="T8" fmla="*/ 410 w 594"/>
                <a:gd name="T9" fmla="*/ 49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4" h="592">
                  <a:moveTo>
                    <a:pt x="410" y="49"/>
                  </a:moveTo>
                  <a:cubicBezTo>
                    <a:pt x="260" y="0"/>
                    <a:pt x="98" y="82"/>
                    <a:pt x="49" y="232"/>
                  </a:cubicBezTo>
                  <a:cubicBezTo>
                    <a:pt x="0" y="382"/>
                    <a:pt x="83" y="543"/>
                    <a:pt x="233" y="592"/>
                  </a:cubicBezTo>
                  <a:cubicBezTo>
                    <a:pt x="594" y="408"/>
                    <a:pt x="594" y="408"/>
                    <a:pt x="594" y="408"/>
                  </a:cubicBezTo>
                  <a:lnTo>
                    <a:pt x="410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8206875" y="3761958"/>
              <a:ext cx="2209800" cy="2217738"/>
            </a:xfrm>
            <a:custGeom>
              <a:avLst/>
              <a:gdLst>
                <a:gd name="T0" fmla="*/ 543 w 664"/>
                <a:gd name="T1" fmla="*/ 74 h 667"/>
                <a:gd name="T2" fmla="*/ 555 w 664"/>
                <a:gd name="T3" fmla="*/ 91 h 667"/>
                <a:gd name="T4" fmla="*/ 481 w 664"/>
                <a:gd name="T5" fmla="*/ 558 h 667"/>
                <a:gd name="T6" fmla="*/ 12 w 664"/>
                <a:gd name="T7" fmla="*/ 484 h 667"/>
                <a:gd name="T8" fmla="*/ 0 w 664"/>
                <a:gd name="T9" fmla="*/ 468 h 667"/>
                <a:gd name="T10" fmla="*/ 74 w 664"/>
                <a:gd name="T11" fmla="*/ 0 h 667"/>
                <a:gd name="T12" fmla="*/ 543 w 664"/>
                <a:gd name="T13" fmla="*/ 7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4" h="667">
                  <a:moveTo>
                    <a:pt x="543" y="74"/>
                  </a:moveTo>
                  <a:cubicBezTo>
                    <a:pt x="555" y="91"/>
                    <a:pt x="555" y="91"/>
                    <a:pt x="555" y="91"/>
                  </a:cubicBezTo>
                  <a:cubicBezTo>
                    <a:pt x="664" y="240"/>
                    <a:pt x="631" y="450"/>
                    <a:pt x="481" y="558"/>
                  </a:cubicBezTo>
                  <a:cubicBezTo>
                    <a:pt x="331" y="667"/>
                    <a:pt x="121" y="634"/>
                    <a:pt x="12" y="484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543" y="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8379912" y="3950870"/>
              <a:ext cx="1851025" cy="1843088"/>
            </a:xfrm>
            <a:custGeom>
              <a:avLst/>
              <a:gdLst>
                <a:gd name="T0" fmla="*/ 0 w 556"/>
                <a:gd name="T1" fmla="*/ 398 h 554"/>
                <a:gd name="T2" fmla="*/ 400 w 556"/>
                <a:gd name="T3" fmla="*/ 461 h 554"/>
                <a:gd name="T4" fmla="*/ 463 w 556"/>
                <a:gd name="T5" fmla="*/ 63 h 554"/>
                <a:gd name="T6" fmla="*/ 63 w 556"/>
                <a:gd name="T7" fmla="*/ 0 h 554"/>
                <a:gd name="T8" fmla="*/ 0 w 556"/>
                <a:gd name="T9" fmla="*/ 39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6" h="554">
                  <a:moveTo>
                    <a:pt x="0" y="398"/>
                  </a:moveTo>
                  <a:cubicBezTo>
                    <a:pt x="93" y="526"/>
                    <a:pt x="272" y="554"/>
                    <a:pt x="400" y="461"/>
                  </a:cubicBezTo>
                  <a:cubicBezTo>
                    <a:pt x="528" y="369"/>
                    <a:pt x="556" y="190"/>
                    <a:pt x="463" y="63"/>
                  </a:cubicBezTo>
                  <a:cubicBezTo>
                    <a:pt x="63" y="0"/>
                    <a:pt x="63" y="0"/>
                    <a:pt x="63" y="0"/>
                  </a:cubicBezTo>
                  <a:lnTo>
                    <a:pt x="0" y="3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5949450" y="3761958"/>
              <a:ext cx="2212975" cy="2217738"/>
            </a:xfrm>
            <a:custGeom>
              <a:avLst/>
              <a:gdLst>
                <a:gd name="T0" fmla="*/ 665 w 665"/>
                <a:gd name="T1" fmla="*/ 468 h 667"/>
                <a:gd name="T2" fmla="*/ 653 w 665"/>
                <a:gd name="T3" fmla="*/ 484 h 667"/>
                <a:gd name="T4" fmla="*/ 183 w 665"/>
                <a:gd name="T5" fmla="*/ 558 h 667"/>
                <a:gd name="T6" fmla="*/ 109 w 665"/>
                <a:gd name="T7" fmla="*/ 91 h 667"/>
                <a:gd name="T8" fmla="*/ 121 w 665"/>
                <a:gd name="T9" fmla="*/ 74 h 667"/>
                <a:gd name="T10" fmla="*/ 590 w 665"/>
                <a:gd name="T11" fmla="*/ 0 h 667"/>
                <a:gd name="T12" fmla="*/ 665 w 665"/>
                <a:gd name="T13" fmla="*/ 46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5" h="667">
                  <a:moveTo>
                    <a:pt x="665" y="468"/>
                  </a:moveTo>
                  <a:cubicBezTo>
                    <a:pt x="653" y="484"/>
                    <a:pt x="653" y="484"/>
                    <a:pt x="653" y="484"/>
                  </a:cubicBezTo>
                  <a:cubicBezTo>
                    <a:pt x="544" y="634"/>
                    <a:pt x="333" y="667"/>
                    <a:pt x="183" y="558"/>
                  </a:cubicBezTo>
                  <a:cubicBezTo>
                    <a:pt x="34" y="450"/>
                    <a:pt x="0" y="240"/>
                    <a:pt x="109" y="91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590" y="0"/>
                    <a:pt x="590" y="0"/>
                    <a:pt x="590" y="0"/>
                  </a:cubicBezTo>
                  <a:lnTo>
                    <a:pt x="665" y="46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6135187" y="3950870"/>
              <a:ext cx="1851025" cy="1843088"/>
            </a:xfrm>
            <a:custGeom>
              <a:avLst/>
              <a:gdLst>
                <a:gd name="T0" fmla="*/ 93 w 556"/>
                <a:gd name="T1" fmla="*/ 63 h 554"/>
                <a:gd name="T2" fmla="*/ 157 w 556"/>
                <a:gd name="T3" fmla="*/ 461 h 554"/>
                <a:gd name="T4" fmla="*/ 556 w 556"/>
                <a:gd name="T5" fmla="*/ 398 h 554"/>
                <a:gd name="T6" fmla="*/ 493 w 556"/>
                <a:gd name="T7" fmla="*/ 0 h 554"/>
                <a:gd name="T8" fmla="*/ 93 w 556"/>
                <a:gd name="T9" fmla="*/ 63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6" h="554">
                  <a:moveTo>
                    <a:pt x="93" y="63"/>
                  </a:moveTo>
                  <a:cubicBezTo>
                    <a:pt x="0" y="190"/>
                    <a:pt x="29" y="369"/>
                    <a:pt x="157" y="461"/>
                  </a:cubicBezTo>
                  <a:cubicBezTo>
                    <a:pt x="285" y="554"/>
                    <a:pt x="464" y="526"/>
                    <a:pt x="556" y="398"/>
                  </a:cubicBezTo>
                  <a:cubicBezTo>
                    <a:pt x="493" y="0"/>
                    <a:pt x="493" y="0"/>
                    <a:pt x="493" y="0"/>
                  </a:cubicBezTo>
                  <a:lnTo>
                    <a:pt x="93" y="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 61"/>
            <p:cNvSpPr>
              <a:spLocks noEditPoints="1"/>
            </p:cNvSpPr>
            <p:nvPr/>
          </p:nvSpPr>
          <p:spPr bwMode="auto">
            <a:xfrm>
              <a:off x="6091385" y="2408699"/>
              <a:ext cx="894054" cy="689184"/>
            </a:xfrm>
            <a:custGeom>
              <a:avLst/>
              <a:gdLst>
                <a:gd name="T0" fmla="*/ 1473 w 5037"/>
                <a:gd name="T1" fmla="*/ 389 h 3398"/>
                <a:gd name="T2" fmla="*/ 1142 w 5037"/>
                <a:gd name="T3" fmla="*/ 636 h 3398"/>
                <a:gd name="T4" fmla="*/ 961 w 5037"/>
                <a:gd name="T5" fmla="*/ 1012 h 3398"/>
                <a:gd name="T6" fmla="*/ 938 w 5037"/>
                <a:gd name="T7" fmla="*/ 1320 h 3398"/>
                <a:gd name="T8" fmla="*/ 772 w 5037"/>
                <a:gd name="T9" fmla="*/ 1451 h 3398"/>
                <a:gd name="T10" fmla="*/ 464 w 5037"/>
                <a:gd name="T11" fmla="*/ 1733 h 3398"/>
                <a:gd name="T12" fmla="*/ 325 w 5037"/>
                <a:gd name="T13" fmla="*/ 2126 h 3398"/>
                <a:gd name="T14" fmla="*/ 387 w 5037"/>
                <a:gd name="T15" fmla="*/ 2548 h 3398"/>
                <a:gd name="T16" fmla="*/ 634 w 5037"/>
                <a:gd name="T17" fmla="*/ 2879 h 3398"/>
                <a:gd name="T18" fmla="*/ 1009 w 5037"/>
                <a:gd name="T19" fmla="*/ 3060 h 3398"/>
                <a:gd name="T20" fmla="*/ 1865 w 5037"/>
                <a:gd name="T21" fmla="*/ 2189 h 3398"/>
                <a:gd name="T22" fmla="*/ 1721 w 5037"/>
                <a:gd name="T23" fmla="*/ 2232 h 3398"/>
                <a:gd name="T24" fmla="*/ 1603 w 5037"/>
                <a:gd name="T25" fmla="*/ 2135 h 3398"/>
                <a:gd name="T26" fmla="*/ 1618 w 5037"/>
                <a:gd name="T27" fmla="*/ 1986 h 3398"/>
                <a:gd name="T28" fmla="*/ 2488 w 5037"/>
                <a:gd name="T29" fmla="*/ 1148 h 3398"/>
                <a:gd name="T30" fmla="*/ 2632 w 5037"/>
                <a:gd name="T31" fmla="*/ 1193 h 3398"/>
                <a:gd name="T32" fmla="*/ 3446 w 5037"/>
                <a:gd name="T33" fmla="*/ 2075 h 3398"/>
                <a:gd name="T34" fmla="*/ 3374 w 5037"/>
                <a:gd name="T35" fmla="*/ 2209 h 3398"/>
                <a:gd name="T36" fmla="*/ 3226 w 5037"/>
                <a:gd name="T37" fmla="*/ 2224 h 3398"/>
                <a:gd name="T38" fmla="*/ 3855 w 5037"/>
                <a:gd name="T39" fmla="*/ 3077 h 3398"/>
                <a:gd name="T40" fmla="*/ 4265 w 5037"/>
                <a:gd name="T41" fmla="*/ 2973 h 3398"/>
                <a:gd name="T42" fmla="*/ 4570 w 5037"/>
                <a:gd name="T43" fmla="*/ 2695 h 3398"/>
                <a:gd name="T44" fmla="*/ 4714 w 5037"/>
                <a:gd name="T45" fmla="*/ 2301 h 3398"/>
                <a:gd name="T46" fmla="*/ 4649 w 5037"/>
                <a:gd name="T47" fmla="*/ 1876 h 3398"/>
                <a:gd name="T48" fmla="*/ 4403 w 5037"/>
                <a:gd name="T49" fmla="*/ 1544 h 3398"/>
                <a:gd name="T50" fmla="*/ 4028 w 5037"/>
                <a:gd name="T51" fmla="*/ 1365 h 3398"/>
                <a:gd name="T52" fmla="*/ 3768 w 5037"/>
                <a:gd name="T53" fmla="*/ 1332 h 3398"/>
                <a:gd name="T54" fmla="*/ 3605 w 5037"/>
                <a:gd name="T55" fmla="*/ 1128 h 3398"/>
                <a:gd name="T56" fmla="*/ 3307 w 5037"/>
                <a:gd name="T57" fmla="*/ 887 h 3398"/>
                <a:gd name="T58" fmla="*/ 2929 w 5037"/>
                <a:gd name="T59" fmla="*/ 800 h 3398"/>
                <a:gd name="T60" fmla="*/ 2661 w 5037"/>
                <a:gd name="T61" fmla="*/ 825 h 3398"/>
                <a:gd name="T62" fmla="*/ 2508 w 5037"/>
                <a:gd name="T63" fmla="*/ 680 h 3398"/>
                <a:gd name="T64" fmla="*/ 2201 w 5037"/>
                <a:gd name="T65" fmla="*/ 416 h 3398"/>
                <a:gd name="T66" fmla="*/ 1808 w 5037"/>
                <a:gd name="T67" fmla="*/ 321 h 3398"/>
                <a:gd name="T68" fmla="*/ 2175 w 5037"/>
                <a:gd name="T69" fmla="*/ 60 h 3398"/>
                <a:gd name="T70" fmla="*/ 2577 w 5037"/>
                <a:gd name="T71" fmla="*/ 286 h 3398"/>
                <a:gd name="T72" fmla="*/ 2929 w 5037"/>
                <a:gd name="T73" fmla="*/ 479 h 3398"/>
                <a:gd name="T74" fmla="*/ 3411 w 5037"/>
                <a:gd name="T75" fmla="*/ 582 h 3398"/>
                <a:gd name="T76" fmla="*/ 3806 w 5037"/>
                <a:gd name="T77" fmla="*/ 869 h 3398"/>
                <a:gd name="T78" fmla="*/ 4224 w 5037"/>
                <a:gd name="T79" fmla="*/ 1085 h 3398"/>
                <a:gd name="T80" fmla="*/ 4645 w 5037"/>
                <a:gd name="T81" fmla="*/ 1329 h 3398"/>
                <a:gd name="T82" fmla="*/ 4931 w 5037"/>
                <a:gd name="T83" fmla="*/ 1721 h 3398"/>
                <a:gd name="T84" fmla="*/ 5037 w 5037"/>
                <a:gd name="T85" fmla="*/ 2212 h 3398"/>
                <a:gd name="T86" fmla="*/ 4923 w 5037"/>
                <a:gd name="T87" fmla="*/ 2720 h 3398"/>
                <a:gd name="T88" fmla="*/ 4616 w 5037"/>
                <a:gd name="T89" fmla="*/ 3119 h 3398"/>
                <a:gd name="T90" fmla="*/ 4169 w 5037"/>
                <a:gd name="T91" fmla="*/ 3355 h 3398"/>
                <a:gd name="T92" fmla="*/ 1076 w 5037"/>
                <a:gd name="T93" fmla="*/ 3393 h 3398"/>
                <a:gd name="T94" fmla="*/ 586 w 5037"/>
                <a:gd name="T95" fmla="*/ 3235 h 3398"/>
                <a:gd name="T96" fmla="*/ 217 w 5037"/>
                <a:gd name="T97" fmla="*/ 2896 h 3398"/>
                <a:gd name="T98" fmla="*/ 18 w 5037"/>
                <a:gd name="T99" fmla="*/ 2425 h 3398"/>
                <a:gd name="T100" fmla="*/ 37 w 5037"/>
                <a:gd name="T101" fmla="*/ 1916 h 3398"/>
                <a:gd name="T102" fmla="*/ 251 w 5037"/>
                <a:gd name="T103" fmla="*/ 1480 h 3398"/>
                <a:gd name="T104" fmla="*/ 625 w 5037"/>
                <a:gd name="T105" fmla="*/ 1167 h 3398"/>
                <a:gd name="T106" fmla="*/ 746 w 5037"/>
                <a:gd name="T107" fmla="*/ 666 h 3398"/>
                <a:gd name="T108" fmla="*/ 1052 w 5037"/>
                <a:gd name="T109" fmla="*/ 274 h 3398"/>
                <a:gd name="T110" fmla="*/ 1497 w 5037"/>
                <a:gd name="T111" fmla="*/ 42 h 3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37" h="3398">
                  <a:moveTo>
                    <a:pt x="1808" y="321"/>
                  </a:moveTo>
                  <a:lnTo>
                    <a:pt x="1719" y="326"/>
                  </a:lnTo>
                  <a:lnTo>
                    <a:pt x="1633" y="338"/>
                  </a:lnTo>
                  <a:lnTo>
                    <a:pt x="1551" y="360"/>
                  </a:lnTo>
                  <a:lnTo>
                    <a:pt x="1473" y="389"/>
                  </a:lnTo>
                  <a:lnTo>
                    <a:pt x="1396" y="426"/>
                  </a:lnTo>
                  <a:lnTo>
                    <a:pt x="1326" y="469"/>
                  </a:lnTo>
                  <a:lnTo>
                    <a:pt x="1258" y="519"/>
                  </a:lnTo>
                  <a:lnTo>
                    <a:pt x="1197" y="574"/>
                  </a:lnTo>
                  <a:lnTo>
                    <a:pt x="1142" y="636"/>
                  </a:lnTo>
                  <a:lnTo>
                    <a:pt x="1092" y="703"/>
                  </a:lnTo>
                  <a:lnTo>
                    <a:pt x="1049" y="774"/>
                  </a:lnTo>
                  <a:lnTo>
                    <a:pt x="1012" y="851"/>
                  </a:lnTo>
                  <a:lnTo>
                    <a:pt x="983" y="929"/>
                  </a:lnTo>
                  <a:lnTo>
                    <a:pt x="961" y="1012"/>
                  </a:lnTo>
                  <a:lnTo>
                    <a:pt x="949" y="1098"/>
                  </a:lnTo>
                  <a:lnTo>
                    <a:pt x="945" y="1187"/>
                  </a:lnTo>
                  <a:lnTo>
                    <a:pt x="948" y="1254"/>
                  </a:lnTo>
                  <a:lnTo>
                    <a:pt x="946" y="1288"/>
                  </a:lnTo>
                  <a:lnTo>
                    <a:pt x="938" y="1320"/>
                  </a:lnTo>
                  <a:lnTo>
                    <a:pt x="925" y="1349"/>
                  </a:lnTo>
                  <a:lnTo>
                    <a:pt x="905" y="1375"/>
                  </a:lnTo>
                  <a:lnTo>
                    <a:pt x="879" y="1397"/>
                  </a:lnTo>
                  <a:lnTo>
                    <a:pt x="850" y="1414"/>
                  </a:lnTo>
                  <a:lnTo>
                    <a:pt x="772" y="1451"/>
                  </a:lnTo>
                  <a:lnTo>
                    <a:pt x="698" y="1495"/>
                  </a:lnTo>
                  <a:lnTo>
                    <a:pt x="631" y="1546"/>
                  </a:lnTo>
                  <a:lnTo>
                    <a:pt x="569" y="1603"/>
                  </a:lnTo>
                  <a:lnTo>
                    <a:pt x="513" y="1665"/>
                  </a:lnTo>
                  <a:lnTo>
                    <a:pt x="464" y="1733"/>
                  </a:lnTo>
                  <a:lnTo>
                    <a:pt x="421" y="1804"/>
                  </a:lnTo>
                  <a:lnTo>
                    <a:pt x="386" y="1880"/>
                  </a:lnTo>
                  <a:lnTo>
                    <a:pt x="357" y="1959"/>
                  </a:lnTo>
                  <a:lnTo>
                    <a:pt x="337" y="2041"/>
                  </a:lnTo>
                  <a:lnTo>
                    <a:pt x="325" y="2126"/>
                  </a:lnTo>
                  <a:lnTo>
                    <a:pt x="320" y="2212"/>
                  </a:lnTo>
                  <a:lnTo>
                    <a:pt x="325" y="2301"/>
                  </a:lnTo>
                  <a:lnTo>
                    <a:pt x="337" y="2387"/>
                  </a:lnTo>
                  <a:lnTo>
                    <a:pt x="358" y="2470"/>
                  </a:lnTo>
                  <a:lnTo>
                    <a:pt x="387" y="2548"/>
                  </a:lnTo>
                  <a:lnTo>
                    <a:pt x="424" y="2625"/>
                  </a:lnTo>
                  <a:lnTo>
                    <a:pt x="467" y="2695"/>
                  </a:lnTo>
                  <a:lnTo>
                    <a:pt x="517" y="2763"/>
                  </a:lnTo>
                  <a:lnTo>
                    <a:pt x="573" y="2824"/>
                  </a:lnTo>
                  <a:lnTo>
                    <a:pt x="634" y="2879"/>
                  </a:lnTo>
                  <a:lnTo>
                    <a:pt x="701" y="2930"/>
                  </a:lnTo>
                  <a:lnTo>
                    <a:pt x="772" y="2973"/>
                  </a:lnTo>
                  <a:lnTo>
                    <a:pt x="847" y="3010"/>
                  </a:lnTo>
                  <a:lnTo>
                    <a:pt x="926" y="3039"/>
                  </a:lnTo>
                  <a:lnTo>
                    <a:pt x="1009" y="3060"/>
                  </a:lnTo>
                  <a:lnTo>
                    <a:pt x="1095" y="3073"/>
                  </a:lnTo>
                  <a:lnTo>
                    <a:pt x="1183" y="3077"/>
                  </a:lnTo>
                  <a:lnTo>
                    <a:pt x="2359" y="3077"/>
                  </a:lnTo>
                  <a:lnTo>
                    <a:pt x="2359" y="1693"/>
                  </a:lnTo>
                  <a:lnTo>
                    <a:pt x="1865" y="2189"/>
                  </a:lnTo>
                  <a:lnTo>
                    <a:pt x="1839" y="2209"/>
                  </a:lnTo>
                  <a:lnTo>
                    <a:pt x="1811" y="2224"/>
                  </a:lnTo>
                  <a:lnTo>
                    <a:pt x="1782" y="2232"/>
                  </a:lnTo>
                  <a:lnTo>
                    <a:pt x="1751" y="2235"/>
                  </a:lnTo>
                  <a:lnTo>
                    <a:pt x="1721" y="2232"/>
                  </a:lnTo>
                  <a:lnTo>
                    <a:pt x="1692" y="2224"/>
                  </a:lnTo>
                  <a:lnTo>
                    <a:pt x="1663" y="2209"/>
                  </a:lnTo>
                  <a:lnTo>
                    <a:pt x="1638" y="2189"/>
                  </a:lnTo>
                  <a:lnTo>
                    <a:pt x="1618" y="2163"/>
                  </a:lnTo>
                  <a:lnTo>
                    <a:pt x="1603" y="2135"/>
                  </a:lnTo>
                  <a:lnTo>
                    <a:pt x="1594" y="2106"/>
                  </a:lnTo>
                  <a:lnTo>
                    <a:pt x="1591" y="2075"/>
                  </a:lnTo>
                  <a:lnTo>
                    <a:pt x="1594" y="2045"/>
                  </a:lnTo>
                  <a:lnTo>
                    <a:pt x="1603" y="2014"/>
                  </a:lnTo>
                  <a:lnTo>
                    <a:pt x="1618" y="1986"/>
                  </a:lnTo>
                  <a:lnTo>
                    <a:pt x="1638" y="1962"/>
                  </a:lnTo>
                  <a:lnTo>
                    <a:pt x="2405" y="1193"/>
                  </a:lnTo>
                  <a:lnTo>
                    <a:pt x="2431" y="1171"/>
                  </a:lnTo>
                  <a:lnTo>
                    <a:pt x="2459" y="1158"/>
                  </a:lnTo>
                  <a:lnTo>
                    <a:pt x="2488" y="1148"/>
                  </a:lnTo>
                  <a:lnTo>
                    <a:pt x="2518" y="1145"/>
                  </a:lnTo>
                  <a:lnTo>
                    <a:pt x="2549" y="1148"/>
                  </a:lnTo>
                  <a:lnTo>
                    <a:pt x="2578" y="1158"/>
                  </a:lnTo>
                  <a:lnTo>
                    <a:pt x="2607" y="1171"/>
                  </a:lnTo>
                  <a:lnTo>
                    <a:pt x="2632" y="1193"/>
                  </a:lnTo>
                  <a:lnTo>
                    <a:pt x="3399" y="1962"/>
                  </a:lnTo>
                  <a:lnTo>
                    <a:pt x="3420" y="1986"/>
                  </a:lnTo>
                  <a:lnTo>
                    <a:pt x="3434" y="2014"/>
                  </a:lnTo>
                  <a:lnTo>
                    <a:pt x="3443" y="2045"/>
                  </a:lnTo>
                  <a:lnTo>
                    <a:pt x="3446" y="2075"/>
                  </a:lnTo>
                  <a:lnTo>
                    <a:pt x="3443" y="2106"/>
                  </a:lnTo>
                  <a:lnTo>
                    <a:pt x="3434" y="2135"/>
                  </a:lnTo>
                  <a:lnTo>
                    <a:pt x="3420" y="2163"/>
                  </a:lnTo>
                  <a:lnTo>
                    <a:pt x="3399" y="2189"/>
                  </a:lnTo>
                  <a:lnTo>
                    <a:pt x="3374" y="2209"/>
                  </a:lnTo>
                  <a:lnTo>
                    <a:pt x="3347" y="2224"/>
                  </a:lnTo>
                  <a:lnTo>
                    <a:pt x="3316" y="2232"/>
                  </a:lnTo>
                  <a:lnTo>
                    <a:pt x="3285" y="2235"/>
                  </a:lnTo>
                  <a:lnTo>
                    <a:pt x="3256" y="2232"/>
                  </a:lnTo>
                  <a:lnTo>
                    <a:pt x="3226" y="2224"/>
                  </a:lnTo>
                  <a:lnTo>
                    <a:pt x="3198" y="2209"/>
                  </a:lnTo>
                  <a:lnTo>
                    <a:pt x="3174" y="2189"/>
                  </a:lnTo>
                  <a:lnTo>
                    <a:pt x="2679" y="1693"/>
                  </a:lnTo>
                  <a:lnTo>
                    <a:pt x="2679" y="3077"/>
                  </a:lnTo>
                  <a:lnTo>
                    <a:pt x="3855" y="3077"/>
                  </a:lnTo>
                  <a:lnTo>
                    <a:pt x="3942" y="3073"/>
                  </a:lnTo>
                  <a:lnTo>
                    <a:pt x="4028" y="3060"/>
                  </a:lnTo>
                  <a:lnTo>
                    <a:pt x="4110" y="3039"/>
                  </a:lnTo>
                  <a:lnTo>
                    <a:pt x="4190" y="3010"/>
                  </a:lnTo>
                  <a:lnTo>
                    <a:pt x="4265" y="2973"/>
                  </a:lnTo>
                  <a:lnTo>
                    <a:pt x="4337" y="2930"/>
                  </a:lnTo>
                  <a:lnTo>
                    <a:pt x="4403" y="2879"/>
                  </a:lnTo>
                  <a:lnTo>
                    <a:pt x="4464" y="2824"/>
                  </a:lnTo>
                  <a:lnTo>
                    <a:pt x="4521" y="2763"/>
                  </a:lnTo>
                  <a:lnTo>
                    <a:pt x="4570" y="2695"/>
                  </a:lnTo>
                  <a:lnTo>
                    <a:pt x="4613" y="2625"/>
                  </a:lnTo>
                  <a:lnTo>
                    <a:pt x="4649" y="2548"/>
                  </a:lnTo>
                  <a:lnTo>
                    <a:pt x="4678" y="2470"/>
                  </a:lnTo>
                  <a:lnTo>
                    <a:pt x="4700" y="2387"/>
                  </a:lnTo>
                  <a:lnTo>
                    <a:pt x="4714" y="2301"/>
                  </a:lnTo>
                  <a:lnTo>
                    <a:pt x="4718" y="2212"/>
                  </a:lnTo>
                  <a:lnTo>
                    <a:pt x="4714" y="2124"/>
                  </a:lnTo>
                  <a:lnTo>
                    <a:pt x="4700" y="2038"/>
                  </a:lnTo>
                  <a:lnTo>
                    <a:pt x="4678" y="1956"/>
                  </a:lnTo>
                  <a:lnTo>
                    <a:pt x="4649" y="1876"/>
                  </a:lnTo>
                  <a:lnTo>
                    <a:pt x="4613" y="1801"/>
                  </a:lnTo>
                  <a:lnTo>
                    <a:pt x="4570" y="1728"/>
                  </a:lnTo>
                  <a:lnTo>
                    <a:pt x="4521" y="1662"/>
                  </a:lnTo>
                  <a:lnTo>
                    <a:pt x="4464" y="1601"/>
                  </a:lnTo>
                  <a:lnTo>
                    <a:pt x="4403" y="1544"/>
                  </a:lnTo>
                  <a:lnTo>
                    <a:pt x="4337" y="1495"/>
                  </a:lnTo>
                  <a:lnTo>
                    <a:pt x="4265" y="1451"/>
                  </a:lnTo>
                  <a:lnTo>
                    <a:pt x="4190" y="1415"/>
                  </a:lnTo>
                  <a:lnTo>
                    <a:pt x="4110" y="1386"/>
                  </a:lnTo>
                  <a:lnTo>
                    <a:pt x="4028" y="1365"/>
                  </a:lnTo>
                  <a:lnTo>
                    <a:pt x="3942" y="1351"/>
                  </a:lnTo>
                  <a:lnTo>
                    <a:pt x="3855" y="1346"/>
                  </a:lnTo>
                  <a:lnTo>
                    <a:pt x="3836" y="1346"/>
                  </a:lnTo>
                  <a:lnTo>
                    <a:pt x="3801" y="1343"/>
                  </a:lnTo>
                  <a:lnTo>
                    <a:pt x="3768" y="1332"/>
                  </a:lnTo>
                  <a:lnTo>
                    <a:pt x="3738" y="1316"/>
                  </a:lnTo>
                  <a:lnTo>
                    <a:pt x="3712" y="1291"/>
                  </a:lnTo>
                  <a:lnTo>
                    <a:pt x="3693" y="1262"/>
                  </a:lnTo>
                  <a:lnTo>
                    <a:pt x="3651" y="1193"/>
                  </a:lnTo>
                  <a:lnTo>
                    <a:pt x="3605" y="1128"/>
                  </a:lnTo>
                  <a:lnTo>
                    <a:pt x="3555" y="1070"/>
                  </a:lnTo>
                  <a:lnTo>
                    <a:pt x="3498" y="1016"/>
                  </a:lnTo>
                  <a:lnTo>
                    <a:pt x="3438" y="967"/>
                  </a:lnTo>
                  <a:lnTo>
                    <a:pt x="3374" y="924"/>
                  </a:lnTo>
                  <a:lnTo>
                    <a:pt x="3307" y="887"/>
                  </a:lnTo>
                  <a:lnTo>
                    <a:pt x="3236" y="857"/>
                  </a:lnTo>
                  <a:lnTo>
                    <a:pt x="3161" y="832"/>
                  </a:lnTo>
                  <a:lnTo>
                    <a:pt x="3086" y="815"/>
                  </a:lnTo>
                  <a:lnTo>
                    <a:pt x="3008" y="805"/>
                  </a:lnTo>
                  <a:lnTo>
                    <a:pt x="2929" y="800"/>
                  </a:lnTo>
                  <a:lnTo>
                    <a:pt x="2861" y="803"/>
                  </a:lnTo>
                  <a:lnTo>
                    <a:pt x="2794" y="811"/>
                  </a:lnTo>
                  <a:lnTo>
                    <a:pt x="2728" y="825"/>
                  </a:lnTo>
                  <a:lnTo>
                    <a:pt x="2693" y="828"/>
                  </a:lnTo>
                  <a:lnTo>
                    <a:pt x="2661" y="825"/>
                  </a:lnTo>
                  <a:lnTo>
                    <a:pt x="2629" y="815"/>
                  </a:lnTo>
                  <a:lnTo>
                    <a:pt x="2599" y="798"/>
                  </a:lnTo>
                  <a:lnTo>
                    <a:pt x="2573" y="777"/>
                  </a:lnTo>
                  <a:lnTo>
                    <a:pt x="2554" y="749"/>
                  </a:lnTo>
                  <a:lnTo>
                    <a:pt x="2508" y="680"/>
                  </a:lnTo>
                  <a:lnTo>
                    <a:pt x="2456" y="616"/>
                  </a:lnTo>
                  <a:lnTo>
                    <a:pt x="2399" y="556"/>
                  </a:lnTo>
                  <a:lnTo>
                    <a:pt x="2338" y="504"/>
                  </a:lnTo>
                  <a:lnTo>
                    <a:pt x="2272" y="458"/>
                  </a:lnTo>
                  <a:lnTo>
                    <a:pt x="2201" y="416"/>
                  </a:lnTo>
                  <a:lnTo>
                    <a:pt x="2128" y="383"/>
                  </a:lnTo>
                  <a:lnTo>
                    <a:pt x="2051" y="356"/>
                  </a:lnTo>
                  <a:lnTo>
                    <a:pt x="1972" y="337"/>
                  </a:lnTo>
                  <a:lnTo>
                    <a:pt x="1891" y="326"/>
                  </a:lnTo>
                  <a:lnTo>
                    <a:pt x="1808" y="321"/>
                  </a:lnTo>
                  <a:close/>
                  <a:moveTo>
                    <a:pt x="1808" y="0"/>
                  </a:moveTo>
                  <a:lnTo>
                    <a:pt x="1903" y="5"/>
                  </a:lnTo>
                  <a:lnTo>
                    <a:pt x="1995" y="16"/>
                  </a:lnTo>
                  <a:lnTo>
                    <a:pt x="2087" y="34"/>
                  </a:lnTo>
                  <a:lnTo>
                    <a:pt x="2175" y="60"/>
                  </a:lnTo>
                  <a:lnTo>
                    <a:pt x="2263" y="93"/>
                  </a:lnTo>
                  <a:lnTo>
                    <a:pt x="2347" y="131"/>
                  </a:lnTo>
                  <a:lnTo>
                    <a:pt x="2426" y="177"/>
                  </a:lnTo>
                  <a:lnTo>
                    <a:pt x="2503" y="228"/>
                  </a:lnTo>
                  <a:lnTo>
                    <a:pt x="2577" y="286"/>
                  </a:lnTo>
                  <a:lnTo>
                    <a:pt x="2645" y="349"/>
                  </a:lnTo>
                  <a:lnTo>
                    <a:pt x="2708" y="418"/>
                  </a:lnTo>
                  <a:lnTo>
                    <a:pt x="2766" y="492"/>
                  </a:lnTo>
                  <a:lnTo>
                    <a:pt x="2847" y="482"/>
                  </a:lnTo>
                  <a:lnTo>
                    <a:pt x="2929" y="479"/>
                  </a:lnTo>
                  <a:lnTo>
                    <a:pt x="3030" y="484"/>
                  </a:lnTo>
                  <a:lnTo>
                    <a:pt x="3129" y="496"/>
                  </a:lnTo>
                  <a:lnTo>
                    <a:pt x="3226" y="518"/>
                  </a:lnTo>
                  <a:lnTo>
                    <a:pt x="3321" y="547"/>
                  </a:lnTo>
                  <a:lnTo>
                    <a:pt x="3411" y="582"/>
                  </a:lnTo>
                  <a:lnTo>
                    <a:pt x="3500" y="627"/>
                  </a:lnTo>
                  <a:lnTo>
                    <a:pt x="3582" y="677"/>
                  </a:lnTo>
                  <a:lnTo>
                    <a:pt x="3662" y="734"/>
                  </a:lnTo>
                  <a:lnTo>
                    <a:pt x="3737" y="798"/>
                  </a:lnTo>
                  <a:lnTo>
                    <a:pt x="3806" y="869"/>
                  </a:lnTo>
                  <a:lnTo>
                    <a:pt x="3869" y="946"/>
                  </a:lnTo>
                  <a:lnTo>
                    <a:pt x="3927" y="1029"/>
                  </a:lnTo>
                  <a:lnTo>
                    <a:pt x="4028" y="1039"/>
                  </a:lnTo>
                  <a:lnTo>
                    <a:pt x="4127" y="1058"/>
                  </a:lnTo>
                  <a:lnTo>
                    <a:pt x="4224" y="1085"/>
                  </a:lnTo>
                  <a:lnTo>
                    <a:pt x="4316" y="1121"/>
                  </a:lnTo>
                  <a:lnTo>
                    <a:pt x="4404" y="1162"/>
                  </a:lnTo>
                  <a:lnTo>
                    <a:pt x="4490" y="1211"/>
                  </a:lnTo>
                  <a:lnTo>
                    <a:pt x="4570" y="1268"/>
                  </a:lnTo>
                  <a:lnTo>
                    <a:pt x="4645" y="1329"/>
                  </a:lnTo>
                  <a:lnTo>
                    <a:pt x="4714" y="1398"/>
                  </a:lnTo>
                  <a:lnTo>
                    <a:pt x="4778" y="1472"/>
                  </a:lnTo>
                  <a:lnTo>
                    <a:pt x="4836" y="1550"/>
                  </a:lnTo>
                  <a:lnTo>
                    <a:pt x="4887" y="1633"/>
                  </a:lnTo>
                  <a:lnTo>
                    <a:pt x="4931" y="1721"/>
                  </a:lnTo>
                  <a:lnTo>
                    <a:pt x="4968" y="1813"/>
                  </a:lnTo>
                  <a:lnTo>
                    <a:pt x="4998" y="1908"/>
                  </a:lnTo>
                  <a:lnTo>
                    <a:pt x="5020" y="2006"/>
                  </a:lnTo>
                  <a:lnTo>
                    <a:pt x="5032" y="2109"/>
                  </a:lnTo>
                  <a:lnTo>
                    <a:pt x="5037" y="2212"/>
                  </a:lnTo>
                  <a:lnTo>
                    <a:pt x="5032" y="2319"/>
                  </a:lnTo>
                  <a:lnTo>
                    <a:pt x="5018" y="2425"/>
                  </a:lnTo>
                  <a:lnTo>
                    <a:pt x="4995" y="2526"/>
                  </a:lnTo>
                  <a:lnTo>
                    <a:pt x="4963" y="2626"/>
                  </a:lnTo>
                  <a:lnTo>
                    <a:pt x="4923" y="2720"/>
                  </a:lnTo>
                  <a:lnTo>
                    <a:pt x="4876" y="2810"/>
                  </a:lnTo>
                  <a:lnTo>
                    <a:pt x="4821" y="2896"/>
                  </a:lnTo>
                  <a:lnTo>
                    <a:pt x="4758" y="2976"/>
                  </a:lnTo>
                  <a:lnTo>
                    <a:pt x="4691" y="3050"/>
                  </a:lnTo>
                  <a:lnTo>
                    <a:pt x="4616" y="3119"/>
                  </a:lnTo>
                  <a:lnTo>
                    <a:pt x="4536" y="3180"/>
                  </a:lnTo>
                  <a:lnTo>
                    <a:pt x="4450" y="3235"/>
                  </a:lnTo>
                  <a:lnTo>
                    <a:pt x="4362" y="3283"/>
                  </a:lnTo>
                  <a:lnTo>
                    <a:pt x="4267" y="3324"/>
                  </a:lnTo>
                  <a:lnTo>
                    <a:pt x="4169" y="3355"/>
                  </a:lnTo>
                  <a:lnTo>
                    <a:pt x="4066" y="3378"/>
                  </a:lnTo>
                  <a:lnTo>
                    <a:pt x="3962" y="3393"/>
                  </a:lnTo>
                  <a:lnTo>
                    <a:pt x="3855" y="3398"/>
                  </a:lnTo>
                  <a:lnTo>
                    <a:pt x="1183" y="3398"/>
                  </a:lnTo>
                  <a:lnTo>
                    <a:pt x="1076" y="3393"/>
                  </a:lnTo>
                  <a:lnTo>
                    <a:pt x="971" y="3378"/>
                  </a:lnTo>
                  <a:lnTo>
                    <a:pt x="870" y="3355"/>
                  </a:lnTo>
                  <a:lnTo>
                    <a:pt x="770" y="3324"/>
                  </a:lnTo>
                  <a:lnTo>
                    <a:pt x="677" y="3283"/>
                  </a:lnTo>
                  <a:lnTo>
                    <a:pt x="586" y="3235"/>
                  </a:lnTo>
                  <a:lnTo>
                    <a:pt x="501" y="3180"/>
                  </a:lnTo>
                  <a:lnTo>
                    <a:pt x="421" y="3119"/>
                  </a:lnTo>
                  <a:lnTo>
                    <a:pt x="348" y="3050"/>
                  </a:lnTo>
                  <a:lnTo>
                    <a:pt x="279" y="2976"/>
                  </a:lnTo>
                  <a:lnTo>
                    <a:pt x="217" y="2896"/>
                  </a:lnTo>
                  <a:lnTo>
                    <a:pt x="162" y="2810"/>
                  </a:lnTo>
                  <a:lnTo>
                    <a:pt x="115" y="2720"/>
                  </a:lnTo>
                  <a:lnTo>
                    <a:pt x="73" y="2626"/>
                  </a:lnTo>
                  <a:lnTo>
                    <a:pt x="43" y="2526"/>
                  </a:lnTo>
                  <a:lnTo>
                    <a:pt x="18" y="2425"/>
                  </a:lnTo>
                  <a:lnTo>
                    <a:pt x="5" y="2319"/>
                  </a:lnTo>
                  <a:lnTo>
                    <a:pt x="0" y="2212"/>
                  </a:lnTo>
                  <a:lnTo>
                    <a:pt x="5" y="2110"/>
                  </a:lnTo>
                  <a:lnTo>
                    <a:pt x="17" y="2012"/>
                  </a:lnTo>
                  <a:lnTo>
                    <a:pt x="37" y="1916"/>
                  </a:lnTo>
                  <a:lnTo>
                    <a:pt x="66" y="1820"/>
                  </a:lnTo>
                  <a:lnTo>
                    <a:pt x="101" y="1730"/>
                  </a:lnTo>
                  <a:lnTo>
                    <a:pt x="145" y="1642"/>
                  </a:lnTo>
                  <a:lnTo>
                    <a:pt x="194" y="1560"/>
                  </a:lnTo>
                  <a:lnTo>
                    <a:pt x="251" y="1480"/>
                  </a:lnTo>
                  <a:lnTo>
                    <a:pt x="314" y="1406"/>
                  </a:lnTo>
                  <a:lnTo>
                    <a:pt x="384" y="1337"/>
                  </a:lnTo>
                  <a:lnTo>
                    <a:pt x="459" y="1274"/>
                  </a:lnTo>
                  <a:lnTo>
                    <a:pt x="539" y="1217"/>
                  </a:lnTo>
                  <a:lnTo>
                    <a:pt x="625" y="1167"/>
                  </a:lnTo>
                  <a:lnTo>
                    <a:pt x="631" y="1059"/>
                  </a:lnTo>
                  <a:lnTo>
                    <a:pt x="648" y="957"/>
                  </a:lnTo>
                  <a:lnTo>
                    <a:pt x="672" y="855"/>
                  </a:lnTo>
                  <a:lnTo>
                    <a:pt x="704" y="759"/>
                  </a:lnTo>
                  <a:lnTo>
                    <a:pt x="746" y="666"/>
                  </a:lnTo>
                  <a:lnTo>
                    <a:pt x="793" y="577"/>
                  </a:lnTo>
                  <a:lnTo>
                    <a:pt x="848" y="493"/>
                  </a:lnTo>
                  <a:lnTo>
                    <a:pt x="911" y="415"/>
                  </a:lnTo>
                  <a:lnTo>
                    <a:pt x="978" y="341"/>
                  </a:lnTo>
                  <a:lnTo>
                    <a:pt x="1052" y="274"/>
                  </a:lnTo>
                  <a:lnTo>
                    <a:pt x="1131" y="214"/>
                  </a:lnTo>
                  <a:lnTo>
                    <a:pt x="1217" y="160"/>
                  </a:lnTo>
                  <a:lnTo>
                    <a:pt x="1306" y="112"/>
                  </a:lnTo>
                  <a:lnTo>
                    <a:pt x="1399" y="73"/>
                  </a:lnTo>
                  <a:lnTo>
                    <a:pt x="1497" y="42"/>
                  </a:lnTo>
                  <a:lnTo>
                    <a:pt x="1598" y="19"/>
                  </a:lnTo>
                  <a:lnTo>
                    <a:pt x="1701" y="5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Freeform 66"/>
            <p:cNvSpPr>
              <a:spLocks noEditPoints="1"/>
            </p:cNvSpPr>
            <p:nvPr/>
          </p:nvSpPr>
          <p:spPr bwMode="auto">
            <a:xfrm>
              <a:off x="7838899" y="1195473"/>
              <a:ext cx="688327" cy="770021"/>
            </a:xfrm>
            <a:custGeom>
              <a:avLst/>
              <a:gdLst>
                <a:gd name="T0" fmla="*/ 2002 w 3684"/>
                <a:gd name="T1" fmla="*/ 1471 h 4700"/>
                <a:gd name="T2" fmla="*/ 319 w 3684"/>
                <a:gd name="T3" fmla="*/ 1471 h 4700"/>
                <a:gd name="T4" fmla="*/ 2541 w 3684"/>
                <a:gd name="T5" fmla="*/ 380 h 4700"/>
                <a:gd name="T6" fmla="*/ 2386 w 3684"/>
                <a:gd name="T7" fmla="*/ 554 h 4700"/>
                <a:gd name="T8" fmla="*/ 2213 w 3684"/>
                <a:gd name="T9" fmla="*/ 856 h 4700"/>
                <a:gd name="T10" fmla="*/ 2308 w 3684"/>
                <a:gd name="T11" fmla="*/ 917 h 4700"/>
                <a:gd name="T12" fmla="*/ 2461 w 3684"/>
                <a:gd name="T13" fmla="*/ 766 h 4700"/>
                <a:gd name="T14" fmla="*/ 2603 w 3684"/>
                <a:gd name="T15" fmla="*/ 719 h 4700"/>
                <a:gd name="T16" fmla="*/ 2723 w 3684"/>
                <a:gd name="T17" fmla="*/ 813 h 4700"/>
                <a:gd name="T18" fmla="*/ 2711 w 3684"/>
                <a:gd name="T19" fmla="*/ 963 h 4700"/>
                <a:gd name="T20" fmla="*/ 2605 w 3684"/>
                <a:gd name="T21" fmla="*/ 1146 h 4700"/>
                <a:gd name="T22" fmla="*/ 2858 w 3684"/>
                <a:gd name="T23" fmla="*/ 1116 h 4700"/>
                <a:gd name="T24" fmla="*/ 2959 w 3684"/>
                <a:gd name="T25" fmla="*/ 1083 h 4700"/>
                <a:gd name="T26" fmla="*/ 3114 w 3684"/>
                <a:gd name="T27" fmla="*/ 926 h 4700"/>
                <a:gd name="T28" fmla="*/ 3160 w 3684"/>
                <a:gd name="T29" fmla="*/ 667 h 4700"/>
                <a:gd name="T30" fmla="*/ 3039 w 3684"/>
                <a:gd name="T31" fmla="*/ 434 h 4700"/>
                <a:gd name="T32" fmla="*/ 2807 w 3684"/>
                <a:gd name="T33" fmla="*/ 323 h 4700"/>
                <a:gd name="T34" fmla="*/ 775 w 3684"/>
                <a:gd name="T35" fmla="*/ 350 h 4700"/>
                <a:gd name="T36" fmla="*/ 579 w 3684"/>
                <a:gd name="T37" fmla="*/ 517 h 4700"/>
                <a:gd name="T38" fmla="*/ 521 w 3684"/>
                <a:gd name="T39" fmla="*/ 773 h 4700"/>
                <a:gd name="T40" fmla="*/ 632 w 3684"/>
                <a:gd name="T41" fmla="*/ 1012 h 4700"/>
                <a:gd name="T42" fmla="*/ 751 w 3684"/>
                <a:gd name="T43" fmla="*/ 1095 h 4700"/>
                <a:gd name="T44" fmla="*/ 907 w 3684"/>
                <a:gd name="T45" fmla="*/ 1130 h 4700"/>
                <a:gd name="T46" fmla="*/ 1099 w 3684"/>
                <a:gd name="T47" fmla="*/ 1108 h 4700"/>
                <a:gd name="T48" fmla="*/ 950 w 3684"/>
                <a:gd name="T49" fmla="*/ 903 h 4700"/>
                <a:gd name="T50" fmla="*/ 997 w 3684"/>
                <a:gd name="T51" fmla="*/ 762 h 4700"/>
                <a:gd name="T52" fmla="*/ 1143 w 3684"/>
                <a:gd name="T53" fmla="*/ 722 h 4700"/>
                <a:gd name="T54" fmla="*/ 1268 w 3684"/>
                <a:gd name="T55" fmla="*/ 825 h 4700"/>
                <a:gd name="T56" fmla="*/ 1480 w 3684"/>
                <a:gd name="T57" fmla="*/ 970 h 4700"/>
                <a:gd name="T58" fmla="*/ 1401 w 3684"/>
                <a:gd name="T59" fmla="*/ 725 h 4700"/>
                <a:gd name="T60" fmla="*/ 1230 w 3684"/>
                <a:gd name="T61" fmla="*/ 464 h 4700"/>
                <a:gd name="T62" fmla="*/ 1040 w 3684"/>
                <a:gd name="T63" fmla="*/ 336 h 4700"/>
                <a:gd name="T64" fmla="*/ 1061 w 3684"/>
                <a:gd name="T65" fmla="*/ 13 h 4700"/>
                <a:gd name="T66" fmla="*/ 1358 w 3684"/>
                <a:gd name="T67" fmla="*/ 141 h 4700"/>
                <a:gd name="T68" fmla="*/ 1597 w 3684"/>
                <a:gd name="T69" fmla="*/ 430 h 4700"/>
                <a:gd name="T70" fmla="*/ 1806 w 3684"/>
                <a:gd name="T71" fmla="*/ 807 h 4700"/>
                <a:gd name="T72" fmla="*/ 1997 w 3684"/>
                <a:gd name="T73" fmla="*/ 579 h 4700"/>
                <a:gd name="T74" fmla="*/ 2229 w 3684"/>
                <a:gd name="T75" fmla="*/ 237 h 4700"/>
                <a:gd name="T76" fmla="*/ 2494 w 3684"/>
                <a:gd name="T77" fmla="*/ 49 h 4700"/>
                <a:gd name="T78" fmla="*/ 2830 w 3684"/>
                <a:gd name="T79" fmla="*/ 4 h 4700"/>
                <a:gd name="T80" fmla="*/ 3176 w 3684"/>
                <a:gd name="T81" fmla="*/ 133 h 4700"/>
                <a:gd name="T82" fmla="*/ 3413 w 3684"/>
                <a:gd name="T83" fmla="*/ 414 h 4700"/>
                <a:gd name="T84" fmla="*/ 3485 w 3684"/>
                <a:gd name="T85" fmla="*/ 759 h 4700"/>
                <a:gd name="T86" fmla="*/ 3388 w 3684"/>
                <a:gd name="T87" fmla="*/ 1093 h 4700"/>
                <a:gd name="T88" fmla="*/ 3624 w 3684"/>
                <a:gd name="T89" fmla="*/ 1186 h 4700"/>
                <a:gd name="T90" fmla="*/ 3684 w 3684"/>
                <a:gd name="T91" fmla="*/ 4540 h 4700"/>
                <a:gd name="T92" fmla="*/ 3595 w 3684"/>
                <a:gd name="T93" fmla="*/ 4683 h 4700"/>
                <a:gd name="T94" fmla="*/ 89 w 3684"/>
                <a:gd name="T95" fmla="*/ 4683 h 4700"/>
                <a:gd name="T96" fmla="*/ 0 w 3684"/>
                <a:gd name="T97" fmla="*/ 4540 h 4700"/>
                <a:gd name="T98" fmla="*/ 59 w 3684"/>
                <a:gd name="T99" fmla="*/ 1186 h 4700"/>
                <a:gd name="T100" fmla="*/ 296 w 3684"/>
                <a:gd name="T101" fmla="*/ 1093 h 4700"/>
                <a:gd name="T102" fmla="*/ 199 w 3684"/>
                <a:gd name="T103" fmla="*/ 759 h 4700"/>
                <a:gd name="T104" fmla="*/ 271 w 3684"/>
                <a:gd name="T105" fmla="*/ 414 h 4700"/>
                <a:gd name="T106" fmla="*/ 508 w 3684"/>
                <a:gd name="T107" fmla="*/ 133 h 4700"/>
                <a:gd name="T108" fmla="*/ 854 w 3684"/>
                <a:gd name="T109" fmla="*/ 4 h 4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84" h="4700">
                  <a:moveTo>
                    <a:pt x="2002" y="1471"/>
                  </a:moveTo>
                  <a:lnTo>
                    <a:pt x="2002" y="4380"/>
                  </a:lnTo>
                  <a:lnTo>
                    <a:pt x="3365" y="4380"/>
                  </a:lnTo>
                  <a:lnTo>
                    <a:pt x="3365" y="1471"/>
                  </a:lnTo>
                  <a:lnTo>
                    <a:pt x="2002" y="1471"/>
                  </a:lnTo>
                  <a:close/>
                  <a:moveTo>
                    <a:pt x="319" y="1471"/>
                  </a:moveTo>
                  <a:lnTo>
                    <a:pt x="319" y="4380"/>
                  </a:lnTo>
                  <a:lnTo>
                    <a:pt x="1682" y="4380"/>
                  </a:lnTo>
                  <a:lnTo>
                    <a:pt x="1682" y="1471"/>
                  </a:lnTo>
                  <a:lnTo>
                    <a:pt x="319" y="1471"/>
                  </a:lnTo>
                  <a:close/>
                  <a:moveTo>
                    <a:pt x="2754" y="320"/>
                  </a:moveTo>
                  <a:lnTo>
                    <a:pt x="2699" y="324"/>
                  </a:lnTo>
                  <a:lnTo>
                    <a:pt x="2644" y="336"/>
                  </a:lnTo>
                  <a:lnTo>
                    <a:pt x="2591" y="354"/>
                  </a:lnTo>
                  <a:lnTo>
                    <a:pt x="2541" y="380"/>
                  </a:lnTo>
                  <a:lnTo>
                    <a:pt x="2514" y="400"/>
                  </a:lnTo>
                  <a:lnTo>
                    <a:pt x="2484" y="429"/>
                  </a:lnTo>
                  <a:lnTo>
                    <a:pt x="2454" y="464"/>
                  </a:lnTo>
                  <a:lnTo>
                    <a:pt x="2421" y="506"/>
                  </a:lnTo>
                  <a:lnTo>
                    <a:pt x="2386" y="554"/>
                  </a:lnTo>
                  <a:lnTo>
                    <a:pt x="2352" y="607"/>
                  </a:lnTo>
                  <a:lnTo>
                    <a:pt x="2318" y="665"/>
                  </a:lnTo>
                  <a:lnTo>
                    <a:pt x="2283" y="725"/>
                  </a:lnTo>
                  <a:lnTo>
                    <a:pt x="2247" y="789"/>
                  </a:lnTo>
                  <a:lnTo>
                    <a:pt x="2213" y="856"/>
                  </a:lnTo>
                  <a:lnTo>
                    <a:pt x="2179" y="923"/>
                  </a:lnTo>
                  <a:lnTo>
                    <a:pt x="2144" y="992"/>
                  </a:lnTo>
                  <a:lnTo>
                    <a:pt x="2204" y="970"/>
                  </a:lnTo>
                  <a:lnTo>
                    <a:pt x="2259" y="945"/>
                  </a:lnTo>
                  <a:lnTo>
                    <a:pt x="2308" y="917"/>
                  </a:lnTo>
                  <a:lnTo>
                    <a:pt x="2349" y="887"/>
                  </a:lnTo>
                  <a:lnTo>
                    <a:pt x="2386" y="856"/>
                  </a:lnTo>
                  <a:lnTo>
                    <a:pt x="2416" y="825"/>
                  </a:lnTo>
                  <a:lnTo>
                    <a:pt x="2441" y="792"/>
                  </a:lnTo>
                  <a:lnTo>
                    <a:pt x="2461" y="766"/>
                  </a:lnTo>
                  <a:lnTo>
                    <a:pt x="2485" y="746"/>
                  </a:lnTo>
                  <a:lnTo>
                    <a:pt x="2512" y="730"/>
                  </a:lnTo>
                  <a:lnTo>
                    <a:pt x="2541" y="722"/>
                  </a:lnTo>
                  <a:lnTo>
                    <a:pt x="2571" y="717"/>
                  </a:lnTo>
                  <a:lnTo>
                    <a:pt x="2603" y="719"/>
                  </a:lnTo>
                  <a:lnTo>
                    <a:pt x="2633" y="727"/>
                  </a:lnTo>
                  <a:lnTo>
                    <a:pt x="2661" y="742"/>
                  </a:lnTo>
                  <a:lnTo>
                    <a:pt x="2687" y="762"/>
                  </a:lnTo>
                  <a:lnTo>
                    <a:pt x="2707" y="786"/>
                  </a:lnTo>
                  <a:lnTo>
                    <a:pt x="2723" y="813"/>
                  </a:lnTo>
                  <a:lnTo>
                    <a:pt x="2733" y="842"/>
                  </a:lnTo>
                  <a:lnTo>
                    <a:pt x="2736" y="872"/>
                  </a:lnTo>
                  <a:lnTo>
                    <a:pt x="2734" y="903"/>
                  </a:lnTo>
                  <a:lnTo>
                    <a:pt x="2726" y="933"/>
                  </a:lnTo>
                  <a:lnTo>
                    <a:pt x="2711" y="963"/>
                  </a:lnTo>
                  <a:lnTo>
                    <a:pt x="2676" y="1013"/>
                  </a:lnTo>
                  <a:lnTo>
                    <a:pt x="2633" y="1062"/>
                  </a:lnTo>
                  <a:lnTo>
                    <a:pt x="2585" y="1108"/>
                  </a:lnTo>
                  <a:lnTo>
                    <a:pt x="2532" y="1149"/>
                  </a:lnTo>
                  <a:lnTo>
                    <a:pt x="2605" y="1146"/>
                  </a:lnTo>
                  <a:lnTo>
                    <a:pt x="2671" y="1142"/>
                  </a:lnTo>
                  <a:lnTo>
                    <a:pt x="2729" y="1136"/>
                  </a:lnTo>
                  <a:lnTo>
                    <a:pt x="2777" y="1130"/>
                  </a:lnTo>
                  <a:lnTo>
                    <a:pt x="2820" y="1123"/>
                  </a:lnTo>
                  <a:lnTo>
                    <a:pt x="2858" y="1116"/>
                  </a:lnTo>
                  <a:lnTo>
                    <a:pt x="2888" y="1109"/>
                  </a:lnTo>
                  <a:lnTo>
                    <a:pt x="2913" y="1102"/>
                  </a:lnTo>
                  <a:lnTo>
                    <a:pt x="2933" y="1095"/>
                  </a:lnTo>
                  <a:lnTo>
                    <a:pt x="2948" y="1089"/>
                  </a:lnTo>
                  <a:lnTo>
                    <a:pt x="2959" y="1083"/>
                  </a:lnTo>
                  <a:lnTo>
                    <a:pt x="2968" y="1079"/>
                  </a:lnTo>
                  <a:lnTo>
                    <a:pt x="3012" y="1048"/>
                  </a:lnTo>
                  <a:lnTo>
                    <a:pt x="3052" y="1012"/>
                  </a:lnTo>
                  <a:lnTo>
                    <a:pt x="3085" y="972"/>
                  </a:lnTo>
                  <a:lnTo>
                    <a:pt x="3114" y="926"/>
                  </a:lnTo>
                  <a:lnTo>
                    <a:pt x="3137" y="877"/>
                  </a:lnTo>
                  <a:lnTo>
                    <a:pt x="3153" y="826"/>
                  </a:lnTo>
                  <a:lnTo>
                    <a:pt x="3163" y="773"/>
                  </a:lnTo>
                  <a:lnTo>
                    <a:pt x="3165" y="720"/>
                  </a:lnTo>
                  <a:lnTo>
                    <a:pt x="3160" y="667"/>
                  </a:lnTo>
                  <a:lnTo>
                    <a:pt x="3148" y="615"/>
                  </a:lnTo>
                  <a:lnTo>
                    <a:pt x="3130" y="564"/>
                  </a:lnTo>
                  <a:lnTo>
                    <a:pt x="3105" y="517"/>
                  </a:lnTo>
                  <a:lnTo>
                    <a:pt x="3074" y="473"/>
                  </a:lnTo>
                  <a:lnTo>
                    <a:pt x="3039" y="434"/>
                  </a:lnTo>
                  <a:lnTo>
                    <a:pt x="2999" y="400"/>
                  </a:lnTo>
                  <a:lnTo>
                    <a:pt x="2955" y="372"/>
                  </a:lnTo>
                  <a:lnTo>
                    <a:pt x="2909" y="350"/>
                  </a:lnTo>
                  <a:lnTo>
                    <a:pt x="2859" y="333"/>
                  </a:lnTo>
                  <a:lnTo>
                    <a:pt x="2807" y="323"/>
                  </a:lnTo>
                  <a:lnTo>
                    <a:pt x="2754" y="320"/>
                  </a:lnTo>
                  <a:close/>
                  <a:moveTo>
                    <a:pt x="930" y="320"/>
                  </a:moveTo>
                  <a:lnTo>
                    <a:pt x="877" y="323"/>
                  </a:lnTo>
                  <a:lnTo>
                    <a:pt x="825" y="333"/>
                  </a:lnTo>
                  <a:lnTo>
                    <a:pt x="775" y="350"/>
                  </a:lnTo>
                  <a:lnTo>
                    <a:pt x="728" y="372"/>
                  </a:lnTo>
                  <a:lnTo>
                    <a:pt x="685" y="400"/>
                  </a:lnTo>
                  <a:lnTo>
                    <a:pt x="645" y="434"/>
                  </a:lnTo>
                  <a:lnTo>
                    <a:pt x="610" y="473"/>
                  </a:lnTo>
                  <a:lnTo>
                    <a:pt x="579" y="517"/>
                  </a:lnTo>
                  <a:lnTo>
                    <a:pt x="554" y="564"/>
                  </a:lnTo>
                  <a:lnTo>
                    <a:pt x="536" y="615"/>
                  </a:lnTo>
                  <a:lnTo>
                    <a:pt x="524" y="667"/>
                  </a:lnTo>
                  <a:lnTo>
                    <a:pt x="519" y="720"/>
                  </a:lnTo>
                  <a:lnTo>
                    <a:pt x="521" y="773"/>
                  </a:lnTo>
                  <a:lnTo>
                    <a:pt x="531" y="826"/>
                  </a:lnTo>
                  <a:lnTo>
                    <a:pt x="547" y="877"/>
                  </a:lnTo>
                  <a:lnTo>
                    <a:pt x="570" y="926"/>
                  </a:lnTo>
                  <a:lnTo>
                    <a:pt x="599" y="972"/>
                  </a:lnTo>
                  <a:lnTo>
                    <a:pt x="632" y="1012"/>
                  </a:lnTo>
                  <a:lnTo>
                    <a:pt x="672" y="1048"/>
                  </a:lnTo>
                  <a:lnTo>
                    <a:pt x="716" y="1079"/>
                  </a:lnTo>
                  <a:lnTo>
                    <a:pt x="723" y="1083"/>
                  </a:lnTo>
                  <a:lnTo>
                    <a:pt x="735" y="1089"/>
                  </a:lnTo>
                  <a:lnTo>
                    <a:pt x="751" y="1095"/>
                  </a:lnTo>
                  <a:lnTo>
                    <a:pt x="771" y="1102"/>
                  </a:lnTo>
                  <a:lnTo>
                    <a:pt x="796" y="1109"/>
                  </a:lnTo>
                  <a:lnTo>
                    <a:pt x="826" y="1116"/>
                  </a:lnTo>
                  <a:lnTo>
                    <a:pt x="864" y="1123"/>
                  </a:lnTo>
                  <a:lnTo>
                    <a:pt x="907" y="1130"/>
                  </a:lnTo>
                  <a:lnTo>
                    <a:pt x="955" y="1136"/>
                  </a:lnTo>
                  <a:lnTo>
                    <a:pt x="1013" y="1142"/>
                  </a:lnTo>
                  <a:lnTo>
                    <a:pt x="1077" y="1146"/>
                  </a:lnTo>
                  <a:lnTo>
                    <a:pt x="1150" y="1149"/>
                  </a:lnTo>
                  <a:lnTo>
                    <a:pt x="1099" y="1108"/>
                  </a:lnTo>
                  <a:lnTo>
                    <a:pt x="1051" y="1062"/>
                  </a:lnTo>
                  <a:lnTo>
                    <a:pt x="1008" y="1013"/>
                  </a:lnTo>
                  <a:lnTo>
                    <a:pt x="973" y="963"/>
                  </a:lnTo>
                  <a:lnTo>
                    <a:pt x="958" y="933"/>
                  </a:lnTo>
                  <a:lnTo>
                    <a:pt x="950" y="903"/>
                  </a:lnTo>
                  <a:lnTo>
                    <a:pt x="947" y="872"/>
                  </a:lnTo>
                  <a:lnTo>
                    <a:pt x="951" y="842"/>
                  </a:lnTo>
                  <a:lnTo>
                    <a:pt x="961" y="813"/>
                  </a:lnTo>
                  <a:lnTo>
                    <a:pt x="975" y="786"/>
                  </a:lnTo>
                  <a:lnTo>
                    <a:pt x="997" y="762"/>
                  </a:lnTo>
                  <a:lnTo>
                    <a:pt x="1023" y="742"/>
                  </a:lnTo>
                  <a:lnTo>
                    <a:pt x="1051" y="727"/>
                  </a:lnTo>
                  <a:lnTo>
                    <a:pt x="1081" y="719"/>
                  </a:lnTo>
                  <a:lnTo>
                    <a:pt x="1113" y="717"/>
                  </a:lnTo>
                  <a:lnTo>
                    <a:pt x="1143" y="722"/>
                  </a:lnTo>
                  <a:lnTo>
                    <a:pt x="1172" y="730"/>
                  </a:lnTo>
                  <a:lnTo>
                    <a:pt x="1199" y="746"/>
                  </a:lnTo>
                  <a:lnTo>
                    <a:pt x="1223" y="766"/>
                  </a:lnTo>
                  <a:lnTo>
                    <a:pt x="1243" y="792"/>
                  </a:lnTo>
                  <a:lnTo>
                    <a:pt x="1268" y="825"/>
                  </a:lnTo>
                  <a:lnTo>
                    <a:pt x="1298" y="856"/>
                  </a:lnTo>
                  <a:lnTo>
                    <a:pt x="1334" y="887"/>
                  </a:lnTo>
                  <a:lnTo>
                    <a:pt x="1376" y="917"/>
                  </a:lnTo>
                  <a:lnTo>
                    <a:pt x="1425" y="945"/>
                  </a:lnTo>
                  <a:lnTo>
                    <a:pt x="1480" y="970"/>
                  </a:lnTo>
                  <a:lnTo>
                    <a:pt x="1538" y="992"/>
                  </a:lnTo>
                  <a:lnTo>
                    <a:pt x="1505" y="923"/>
                  </a:lnTo>
                  <a:lnTo>
                    <a:pt x="1471" y="856"/>
                  </a:lnTo>
                  <a:lnTo>
                    <a:pt x="1437" y="789"/>
                  </a:lnTo>
                  <a:lnTo>
                    <a:pt x="1401" y="725"/>
                  </a:lnTo>
                  <a:lnTo>
                    <a:pt x="1366" y="665"/>
                  </a:lnTo>
                  <a:lnTo>
                    <a:pt x="1331" y="607"/>
                  </a:lnTo>
                  <a:lnTo>
                    <a:pt x="1296" y="554"/>
                  </a:lnTo>
                  <a:lnTo>
                    <a:pt x="1263" y="506"/>
                  </a:lnTo>
                  <a:lnTo>
                    <a:pt x="1230" y="464"/>
                  </a:lnTo>
                  <a:lnTo>
                    <a:pt x="1200" y="429"/>
                  </a:lnTo>
                  <a:lnTo>
                    <a:pt x="1170" y="400"/>
                  </a:lnTo>
                  <a:lnTo>
                    <a:pt x="1143" y="380"/>
                  </a:lnTo>
                  <a:lnTo>
                    <a:pt x="1093" y="354"/>
                  </a:lnTo>
                  <a:lnTo>
                    <a:pt x="1040" y="336"/>
                  </a:lnTo>
                  <a:lnTo>
                    <a:pt x="985" y="324"/>
                  </a:lnTo>
                  <a:lnTo>
                    <a:pt x="930" y="320"/>
                  </a:lnTo>
                  <a:close/>
                  <a:moveTo>
                    <a:pt x="930" y="0"/>
                  </a:moveTo>
                  <a:lnTo>
                    <a:pt x="997" y="3"/>
                  </a:lnTo>
                  <a:lnTo>
                    <a:pt x="1061" y="13"/>
                  </a:lnTo>
                  <a:lnTo>
                    <a:pt x="1127" y="27"/>
                  </a:lnTo>
                  <a:lnTo>
                    <a:pt x="1189" y="49"/>
                  </a:lnTo>
                  <a:lnTo>
                    <a:pt x="1250" y="74"/>
                  </a:lnTo>
                  <a:lnTo>
                    <a:pt x="1309" y="107"/>
                  </a:lnTo>
                  <a:lnTo>
                    <a:pt x="1358" y="141"/>
                  </a:lnTo>
                  <a:lnTo>
                    <a:pt x="1407" y="184"/>
                  </a:lnTo>
                  <a:lnTo>
                    <a:pt x="1455" y="237"/>
                  </a:lnTo>
                  <a:lnTo>
                    <a:pt x="1504" y="296"/>
                  </a:lnTo>
                  <a:lnTo>
                    <a:pt x="1551" y="362"/>
                  </a:lnTo>
                  <a:lnTo>
                    <a:pt x="1597" y="430"/>
                  </a:lnTo>
                  <a:lnTo>
                    <a:pt x="1643" y="503"/>
                  </a:lnTo>
                  <a:lnTo>
                    <a:pt x="1687" y="579"/>
                  </a:lnTo>
                  <a:lnTo>
                    <a:pt x="1729" y="656"/>
                  </a:lnTo>
                  <a:lnTo>
                    <a:pt x="1769" y="732"/>
                  </a:lnTo>
                  <a:lnTo>
                    <a:pt x="1806" y="807"/>
                  </a:lnTo>
                  <a:lnTo>
                    <a:pt x="1841" y="882"/>
                  </a:lnTo>
                  <a:lnTo>
                    <a:pt x="1878" y="807"/>
                  </a:lnTo>
                  <a:lnTo>
                    <a:pt x="1915" y="732"/>
                  </a:lnTo>
                  <a:lnTo>
                    <a:pt x="1955" y="656"/>
                  </a:lnTo>
                  <a:lnTo>
                    <a:pt x="1997" y="579"/>
                  </a:lnTo>
                  <a:lnTo>
                    <a:pt x="2041" y="503"/>
                  </a:lnTo>
                  <a:lnTo>
                    <a:pt x="2087" y="430"/>
                  </a:lnTo>
                  <a:lnTo>
                    <a:pt x="2133" y="360"/>
                  </a:lnTo>
                  <a:lnTo>
                    <a:pt x="2180" y="296"/>
                  </a:lnTo>
                  <a:lnTo>
                    <a:pt x="2229" y="237"/>
                  </a:lnTo>
                  <a:lnTo>
                    <a:pt x="2277" y="184"/>
                  </a:lnTo>
                  <a:lnTo>
                    <a:pt x="2326" y="141"/>
                  </a:lnTo>
                  <a:lnTo>
                    <a:pt x="2375" y="107"/>
                  </a:lnTo>
                  <a:lnTo>
                    <a:pt x="2434" y="74"/>
                  </a:lnTo>
                  <a:lnTo>
                    <a:pt x="2494" y="49"/>
                  </a:lnTo>
                  <a:lnTo>
                    <a:pt x="2557" y="27"/>
                  </a:lnTo>
                  <a:lnTo>
                    <a:pt x="2621" y="13"/>
                  </a:lnTo>
                  <a:lnTo>
                    <a:pt x="2687" y="3"/>
                  </a:lnTo>
                  <a:lnTo>
                    <a:pt x="2754" y="0"/>
                  </a:lnTo>
                  <a:lnTo>
                    <a:pt x="2830" y="4"/>
                  </a:lnTo>
                  <a:lnTo>
                    <a:pt x="2905" y="16"/>
                  </a:lnTo>
                  <a:lnTo>
                    <a:pt x="2978" y="34"/>
                  </a:lnTo>
                  <a:lnTo>
                    <a:pt x="3047" y="60"/>
                  </a:lnTo>
                  <a:lnTo>
                    <a:pt x="3112" y="93"/>
                  </a:lnTo>
                  <a:lnTo>
                    <a:pt x="3176" y="133"/>
                  </a:lnTo>
                  <a:lnTo>
                    <a:pt x="3234" y="179"/>
                  </a:lnTo>
                  <a:lnTo>
                    <a:pt x="3287" y="230"/>
                  </a:lnTo>
                  <a:lnTo>
                    <a:pt x="3336" y="287"/>
                  </a:lnTo>
                  <a:lnTo>
                    <a:pt x="3379" y="350"/>
                  </a:lnTo>
                  <a:lnTo>
                    <a:pt x="3413" y="414"/>
                  </a:lnTo>
                  <a:lnTo>
                    <a:pt x="3442" y="480"/>
                  </a:lnTo>
                  <a:lnTo>
                    <a:pt x="3462" y="549"/>
                  </a:lnTo>
                  <a:lnTo>
                    <a:pt x="3478" y="617"/>
                  </a:lnTo>
                  <a:lnTo>
                    <a:pt x="3485" y="689"/>
                  </a:lnTo>
                  <a:lnTo>
                    <a:pt x="3485" y="759"/>
                  </a:lnTo>
                  <a:lnTo>
                    <a:pt x="3478" y="830"/>
                  </a:lnTo>
                  <a:lnTo>
                    <a:pt x="3465" y="902"/>
                  </a:lnTo>
                  <a:lnTo>
                    <a:pt x="3445" y="969"/>
                  </a:lnTo>
                  <a:lnTo>
                    <a:pt x="3419" y="1033"/>
                  </a:lnTo>
                  <a:lnTo>
                    <a:pt x="3388" y="1093"/>
                  </a:lnTo>
                  <a:lnTo>
                    <a:pt x="3350" y="1152"/>
                  </a:lnTo>
                  <a:lnTo>
                    <a:pt x="3524" y="1152"/>
                  </a:lnTo>
                  <a:lnTo>
                    <a:pt x="3561" y="1156"/>
                  </a:lnTo>
                  <a:lnTo>
                    <a:pt x="3595" y="1168"/>
                  </a:lnTo>
                  <a:lnTo>
                    <a:pt x="3624" y="1186"/>
                  </a:lnTo>
                  <a:lnTo>
                    <a:pt x="3650" y="1212"/>
                  </a:lnTo>
                  <a:lnTo>
                    <a:pt x="3668" y="1240"/>
                  </a:lnTo>
                  <a:lnTo>
                    <a:pt x="3680" y="1275"/>
                  </a:lnTo>
                  <a:lnTo>
                    <a:pt x="3684" y="1312"/>
                  </a:lnTo>
                  <a:lnTo>
                    <a:pt x="3684" y="4540"/>
                  </a:lnTo>
                  <a:lnTo>
                    <a:pt x="3680" y="4577"/>
                  </a:lnTo>
                  <a:lnTo>
                    <a:pt x="3668" y="4610"/>
                  </a:lnTo>
                  <a:lnTo>
                    <a:pt x="3650" y="4640"/>
                  </a:lnTo>
                  <a:lnTo>
                    <a:pt x="3624" y="4665"/>
                  </a:lnTo>
                  <a:lnTo>
                    <a:pt x="3595" y="4683"/>
                  </a:lnTo>
                  <a:lnTo>
                    <a:pt x="3561" y="4696"/>
                  </a:lnTo>
                  <a:lnTo>
                    <a:pt x="3524" y="4700"/>
                  </a:lnTo>
                  <a:lnTo>
                    <a:pt x="159" y="4700"/>
                  </a:lnTo>
                  <a:lnTo>
                    <a:pt x="123" y="4696"/>
                  </a:lnTo>
                  <a:lnTo>
                    <a:pt x="89" y="4683"/>
                  </a:lnTo>
                  <a:lnTo>
                    <a:pt x="59" y="4665"/>
                  </a:lnTo>
                  <a:lnTo>
                    <a:pt x="34" y="4640"/>
                  </a:lnTo>
                  <a:lnTo>
                    <a:pt x="16" y="4610"/>
                  </a:lnTo>
                  <a:lnTo>
                    <a:pt x="4" y="4577"/>
                  </a:lnTo>
                  <a:lnTo>
                    <a:pt x="0" y="4540"/>
                  </a:lnTo>
                  <a:lnTo>
                    <a:pt x="0" y="1312"/>
                  </a:lnTo>
                  <a:lnTo>
                    <a:pt x="4" y="1275"/>
                  </a:lnTo>
                  <a:lnTo>
                    <a:pt x="16" y="1240"/>
                  </a:lnTo>
                  <a:lnTo>
                    <a:pt x="34" y="1212"/>
                  </a:lnTo>
                  <a:lnTo>
                    <a:pt x="59" y="1186"/>
                  </a:lnTo>
                  <a:lnTo>
                    <a:pt x="89" y="1168"/>
                  </a:lnTo>
                  <a:lnTo>
                    <a:pt x="123" y="1156"/>
                  </a:lnTo>
                  <a:lnTo>
                    <a:pt x="159" y="1152"/>
                  </a:lnTo>
                  <a:lnTo>
                    <a:pt x="334" y="1152"/>
                  </a:lnTo>
                  <a:lnTo>
                    <a:pt x="296" y="1093"/>
                  </a:lnTo>
                  <a:lnTo>
                    <a:pt x="265" y="1033"/>
                  </a:lnTo>
                  <a:lnTo>
                    <a:pt x="239" y="969"/>
                  </a:lnTo>
                  <a:lnTo>
                    <a:pt x="219" y="902"/>
                  </a:lnTo>
                  <a:lnTo>
                    <a:pt x="206" y="830"/>
                  </a:lnTo>
                  <a:lnTo>
                    <a:pt x="199" y="759"/>
                  </a:lnTo>
                  <a:lnTo>
                    <a:pt x="199" y="689"/>
                  </a:lnTo>
                  <a:lnTo>
                    <a:pt x="206" y="617"/>
                  </a:lnTo>
                  <a:lnTo>
                    <a:pt x="221" y="549"/>
                  </a:lnTo>
                  <a:lnTo>
                    <a:pt x="242" y="480"/>
                  </a:lnTo>
                  <a:lnTo>
                    <a:pt x="271" y="414"/>
                  </a:lnTo>
                  <a:lnTo>
                    <a:pt x="305" y="350"/>
                  </a:lnTo>
                  <a:lnTo>
                    <a:pt x="348" y="287"/>
                  </a:lnTo>
                  <a:lnTo>
                    <a:pt x="397" y="230"/>
                  </a:lnTo>
                  <a:lnTo>
                    <a:pt x="450" y="179"/>
                  </a:lnTo>
                  <a:lnTo>
                    <a:pt x="508" y="133"/>
                  </a:lnTo>
                  <a:lnTo>
                    <a:pt x="572" y="93"/>
                  </a:lnTo>
                  <a:lnTo>
                    <a:pt x="637" y="60"/>
                  </a:lnTo>
                  <a:lnTo>
                    <a:pt x="706" y="34"/>
                  </a:lnTo>
                  <a:lnTo>
                    <a:pt x="779" y="16"/>
                  </a:lnTo>
                  <a:lnTo>
                    <a:pt x="854" y="4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8" name="Group 69"/>
            <p:cNvGrpSpPr>
              <a:grpSpLocks noChangeAspect="1"/>
            </p:cNvGrpSpPr>
            <p:nvPr/>
          </p:nvGrpSpPr>
          <p:grpSpPr bwMode="auto">
            <a:xfrm>
              <a:off x="9443932" y="2408699"/>
              <a:ext cx="770737" cy="798342"/>
              <a:chOff x="1156" y="1983"/>
              <a:chExt cx="2094" cy="2169"/>
            </a:xfrm>
            <a:solidFill>
              <a:schemeClr val="accent3">
                <a:lumMod val="75000"/>
              </a:schemeClr>
            </a:solidFill>
            <a:effectLst/>
          </p:grpSpPr>
          <p:sp>
            <p:nvSpPr>
              <p:cNvPr id="71" name="Freeform 71"/>
              <p:cNvSpPr>
                <a:spLocks noEditPoints="1"/>
              </p:cNvSpPr>
              <p:nvPr/>
            </p:nvSpPr>
            <p:spPr bwMode="auto">
              <a:xfrm>
                <a:off x="1156" y="1983"/>
                <a:ext cx="1430" cy="2169"/>
              </a:xfrm>
              <a:custGeom>
                <a:avLst/>
                <a:gdLst>
                  <a:gd name="T0" fmla="*/ 320 w 2859"/>
                  <a:gd name="T1" fmla="*/ 2743 h 4337"/>
                  <a:gd name="T2" fmla="*/ 596 w 2859"/>
                  <a:gd name="T3" fmla="*/ 1592 h 4337"/>
                  <a:gd name="T4" fmla="*/ 2539 w 2859"/>
                  <a:gd name="T5" fmla="*/ 475 h 4337"/>
                  <a:gd name="T6" fmla="*/ 916 w 2859"/>
                  <a:gd name="T7" fmla="*/ 2669 h 4337"/>
                  <a:gd name="T8" fmla="*/ 2539 w 2859"/>
                  <a:gd name="T9" fmla="*/ 475 h 4337"/>
                  <a:gd name="T10" fmla="*/ 2715 w 2859"/>
                  <a:gd name="T11" fmla="*/ 0 h 4337"/>
                  <a:gd name="T12" fmla="*/ 2770 w 2859"/>
                  <a:gd name="T13" fmla="*/ 15 h 4337"/>
                  <a:gd name="T14" fmla="*/ 2816 w 2859"/>
                  <a:gd name="T15" fmla="*/ 51 h 4337"/>
                  <a:gd name="T16" fmla="*/ 2847 w 2859"/>
                  <a:gd name="T17" fmla="*/ 100 h 4337"/>
                  <a:gd name="T18" fmla="*/ 2857 w 2859"/>
                  <a:gd name="T19" fmla="*/ 158 h 4337"/>
                  <a:gd name="T20" fmla="*/ 2855 w 2859"/>
                  <a:gd name="T21" fmla="*/ 4206 h 4337"/>
                  <a:gd name="T22" fmla="*/ 2835 w 2859"/>
                  <a:gd name="T23" fmla="*/ 4260 h 4337"/>
                  <a:gd name="T24" fmla="*/ 2795 w 2859"/>
                  <a:gd name="T25" fmla="*/ 4304 h 4337"/>
                  <a:gd name="T26" fmla="*/ 2748 w 2859"/>
                  <a:gd name="T27" fmla="*/ 4329 h 4337"/>
                  <a:gd name="T28" fmla="*/ 2699 w 2859"/>
                  <a:gd name="T29" fmla="*/ 4337 h 4337"/>
                  <a:gd name="T30" fmla="*/ 2633 w 2859"/>
                  <a:gd name="T31" fmla="*/ 4323 h 4337"/>
                  <a:gd name="T32" fmla="*/ 859 w 2859"/>
                  <a:gd name="T33" fmla="*/ 3025 h 4337"/>
                  <a:gd name="T34" fmla="*/ 813 w 2859"/>
                  <a:gd name="T35" fmla="*/ 3053 h 4337"/>
                  <a:gd name="T36" fmla="*/ 756 w 2859"/>
                  <a:gd name="T37" fmla="*/ 3064 h 4337"/>
                  <a:gd name="T38" fmla="*/ 128 w 2859"/>
                  <a:gd name="T39" fmla="*/ 3061 h 4337"/>
                  <a:gd name="T40" fmla="*/ 71 w 2859"/>
                  <a:gd name="T41" fmla="*/ 3036 h 4337"/>
                  <a:gd name="T42" fmla="*/ 27 w 2859"/>
                  <a:gd name="T43" fmla="*/ 2994 h 4337"/>
                  <a:gd name="T44" fmla="*/ 4 w 2859"/>
                  <a:gd name="T45" fmla="*/ 2935 h 4337"/>
                  <a:gd name="T46" fmla="*/ 0 w 2859"/>
                  <a:gd name="T47" fmla="*/ 1432 h 4337"/>
                  <a:gd name="T48" fmla="*/ 13 w 2859"/>
                  <a:gd name="T49" fmla="*/ 1370 h 4337"/>
                  <a:gd name="T50" fmla="*/ 47 w 2859"/>
                  <a:gd name="T51" fmla="*/ 1319 h 4337"/>
                  <a:gd name="T52" fmla="*/ 98 w 2859"/>
                  <a:gd name="T53" fmla="*/ 1285 h 4337"/>
                  <a:gd name="T54" fmla="*/ 160 w 2859"/>
                  <a:gd name="T55" fmla="*/ 1272 h 4337"/>
                  <a:gd name="T56" fmla="*/ 785 w 2859"/>
                  <a:gd name="T57" fmla="*/ 1274 h 4337"/>
                  <a:gd name="T58" fmla="*/ 838 w 2859"/>
                  <a:gd name="T59" fmla="*/ 1294 h 4337"/>
                  <a:gd name="T60" fmla="*/ 2603 w 2859"/>
                  <a:gd name="T61" fmla="*/ 30 h 4337"/>
                  <a:gd name="T62" fmla="*/ 2656 w 2859"/>
                  <a:gd name="T63" fmla="*/ 4 h 4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59" h="4337">
                    <a:moveTo>
                      <a:pt x="320" y="1592"/>
                    </a:moveTo>
                    <a:lnTo>
                      <a:pt x="320" y="2743"/>
                    </a:lnTo>
                    <a:lnTo>
                      <a:pt x="596" y="2743"/>
                    </a:lnTo>
                    <a:lnTo>
                      <a:pt x="596" y="1592"/>
                    </a:lnTo>
                    <a:lnTo>
                      <a:pt x="320" y="1592"/>
                    </a:lnTo>
                    <a:close/>
                    <a:moveTo>
                      <a:pt x="2539" y="475"/>
                    </a:moveTo>
                    <a:lnTo>
                      <a:pt x="916" y="1666"/>
                    </a:lnTo>
                    <a:lnTo>
                      <a:pt x="916" y="2669"/>
                    </a:lnTo>
                    <a:lnTo>
                      <a:pt x="2539" y="3861"/>
                    </a:lnTo>
                    <a:lnTo>
                      <a:pt x="2539" y="475"/>
                    </a:lnTo>
                    <a:close/>
                    <a:moveTo>
                      <a:pt x="2685" y="0"/>
                    </a:moveTo>
                    <a:lnTo>
                      <a:pt x="2715" y="0"/>
                    </a:lnTo>
                    <a:lnTo>
                      <a:pt x="2742" y="5"/>
                    </a:lnTo>
                    <a:lnTo>
                      <a:pt x="2770" y="15"/>
                    </a:lnTo>
                    <a:lnTo>
                      <a:pt x="2795" y="31"/>
                    </a:lnTo>
                    <a:lnTo>
                      <a:pt x="2816" y="51"/>
                    </a:lnTo>
                    <a:lnTo>
                      <a:pt x="2835" y="75"/>
                    </a:lnTo>
                    <a:lnTo>
                      <a:pt x="2847" y="100"/>
                    </a:lnTo>
                    <a:lnTo>
                      <a:pt x="2855" y="129"/>
                    </a:lnTo>
                    <a:lnTo>
                      <a:pt x="2857" y="158"/>
                    </a:lnTo>
                    <a:lnTo>
                      <a:pt x="2859" y="4177"/>
                    </a:lnTo>
                    <a:lnTo>
                      <a:pt x="2855" y="4206"/>
                    </a:lnTo>
                    <a:lnTo>
                      <a:pt x="2847" y="4235"/>
                    </a:lnTo>
                    <a:lnTo>
                      <a:pt x="2835" y="4260"/>
                    </a:lnTo>
                    <a:lnTo>
                      <a:pt x="2818" y="4284"/>
                    </a:lnTo>
                    <a:lnTo>
                      <a:pt x="2795" y="4304"/>
                    </a:lnTo>
                    <a:lnTo>
                      <a:pt x="2770" y="4320"/>
                    </a:lnTo>
                    <a:lnTo>
                      <a:pt x="2748" y="4329"/>
                    </a:lnTo>
                    <a:lnTo>
                      <a:pt x="2722" y="4334"/>
                    </a:lnTo>
                    <a:lnTo>
                      <a:pt x="2699" y="4337"/>
                    </a:lnTo>
                    <a:lnTo>
                      <a:pt x="2666" y="4333"/>
                    </a:lnTo>
                    <a:lnTo>
                      <a:pt x="2633" y="4323"/>
                    </a:lnTo>
                    <a:lnTo>
                      <a:pt x="2603" y="4305"/>
                    </a:lnTo>
                    <a:lnTo>
                      <a:pt x="859" y="3025"/>
                    </a:lnTo>
                    <a:lnTo>
                      <a:pt x="838" y="3041"/>
                    </a:lnTo>
                    <a:lnTo>
                      <a:pt x="813" y="3053"/>
                    </a:lnTo>
                    <a:lnTo>
                      <a:pt x="785" y="3061"/>
                    </a:lnTo>
                    <a:lnTo>
                      <a:pt x="756" y="3064"/>
                    </a:lnTo>
                    <a:lnTo>
                      <a:pt x="160" y="3064"/>
                    </a:lnTo>
                    <a:lnTo>
                      <a:pt x="128" y="3061"/>
                    </a:lnTo>
                    <a:lnTo>
                      <a:pt x="98" y="3051"/>
                    </a:lnTo>
                    <a:lnTo>
                      <a:pt x="71" y="3036"/>
                    </a:lnTo>
                    <a:lnTo>
                      <a:pt x="47" y="3017"/>
                    </a:lnTo>
                    <a:lnTo>
                      <a:pt x="27" y="2994"/>
                    </a:lnTo>
                    <a:lnTo>
                      <a:pt x="13" y="2966"/>
                    </a:lnTo>
                    <a:lnTo>
                      <a:pt x="4" y="2935"/>
                    </a:lnTo>
                    <a:lnTo>
                      <a:pt x="0" y="2904"/>
                    </a:lnTo>
                    <a:lnTo>
                      <a:pt x="0" y="1432"/>
                    </a:lnTo>
                    <a:lnTo>
                      <a:pt x="4" y="1400"/>
                    </a:lnTo>
                    <a:lnTo>
                      <a:pt x="13" y="1370"/>
                    </a:lnTo>
                    <a:lnTo>
                      <a:pt x="27" y="1342"/>
                    </a:lnTo>
                    <a:lnTo>
                      <a:pt x="47" y="1319"/>
                    </a:lnTo>
                    <a:lnTo>
                      <a:pt x="71" y="1299"/>
                    </a:lnTo>
                    <a:lnTo>
                      <a:pt x="98" y="1285"/>
                    </a:lnTo>
                    <a:lnTo>
                      <a:pt x="128" y="1276"/>
                    </a:lnTo>
                    <a:lnTo>
                      <a:pt x="160" y="1272"/>
                    </a:lnTo>
                    <a:lnTo>
                      <a:pt x="756" y="1272"/>
                    </a:lnTo>
                    <a:lnTo>
                      <a:pt x="785" y="1274"/>
                    </a:lnTo>
                    <a:lnTo>
                      <a:pt x="813" y="1282"/>
                    </a:lnTo>
                    <a:lnTo>
                      <a:pt x="838" y="1294"/>
                    </a:lnTo>
                    <a:lnTo>
                      <a:pt x="859" y="1310"/>
                    </a:lnTo>
                    <a:lnTo>
                      <a:pt x="2603" y="30"/>
                    </a:lnTo>
                    <a:lnTo>
                      <a:pt x="2629" y="14"/>
                    </a:lnTo>
                    <a:lnTo>
                      <a:pt x="2656" y="4"/>
                    </a:lnTo>
                    <a:lnTo>
                      <a:pt x="26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cene3d>
                <a:camera prst="orthographicFront"/>
                <a:lightRig rig="threePt" dir="t"/>
              </a:scene3d>
              <a:sp3d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 72"/>
              <p:cNvSpPr>
                <a:spLocks/>
              </p:cNvSpPr>
              <p:nvPr/>
            </p:nvSpPr>
            <p:spPr bwMode="auto">
              <a:xfrm>
                <a:off x="2811" y="2443"/>
                <a:ext cx="439" cy="1248"/>
              </a:xfrm>
              <a:custGeom>
                <a:avLst/>
                <a:gdLst>
                  <a:gd name="T0" fmla="*/ 195 w 880"/>
                  <a:gd name="T1" fmla="*/ 4 h 2497"/>
                  <a:gd name="T2" fmla="*/ 253 w 880"/>
                  <a:gd name="T3" fmla="*/ 31 h 2497"/>
                  <a:gd name="T4" fmla="*/ 412 w 880"/>
                  <a:gd name="T5" fmla="*/ 161 h 2497"/>
                  <a:gd name="T6" fmla="*/ 549 w 880"/>
                  <a:gd name="T7" fmla="*/ 310 h 2497"/>
                  <a:gd name="T8" fmla="*/ 664 w 880"/>
                  <a:gd name="T9" fmla="*/ 476 h 2497"/>
                  <a:gd name="T10" fmla="*/ 757 w 880"/>
                  <a:gd name="T11" fmla="*/ 656 h 2497"/>
                  <a:gd name="T12" fmla="*/ 824 w 880"/>
                  <a:gd name="T13" fmla="*/ 845 h 2497"/>
                  <a:gd name="T14" fmla="*/ 865 w 880"/>
                  <a:gd name="T15" fmla="*/ 1044 h 2497"/>
                  <a:gd name="T16" fmla="*/ 880 w 880"/>
                  <a:gd name="T17" fmla="*/ 1249 h 2497"/>
                  <a:gd name="T18" fmla="*/ 865 w 880"/>
                  <a:gd name="T19" fmla="*/ 1454 h 2497"/>
                  <a:gd name="T20" fmla="*/ 824 w 880"/>
                  <a:gd name="T21" fmla="*/ 1652 h 2497"/>
                  <a:gd name="T22" fmla="*/ 757 w 880"/>
                  <a:gd name="T23" fmla="*/ 1843 h 2497"/>
                  <a:gd name="T24" fmla="*/ 664 w 880"/>
                  <a:gd name="T25" fmla="*/ 2022 h 2497"/>
                  <a:gd name="T26" fmla="*/ 549 w 880"/>
                  <a:gd name="T27" fmla="*/ 2187 h 2497"/>
                  <a:gd name="T28" fmla="*/ 412 w 880"/>
                  <a:gd name="T29" fmla="*/ 2337 h 2497"/>
                  <a:gd name="T30" fmla="*/ 253 w 880"/>
                  <a:gd name="T31" fmla="*/ 2466 h 2497"/>
                  <a:gd name="T32" fmla="*/ 192 w 880"/>
                  <a:gd name="T33" fmla="*/ 2494 h 2497"/>
                  <a:gd name="T34" fmla="*/ 130 w 880"/>
                  <a:gd name="T35" fmla="*/ 2494 h 2497"/>
                  <a:gd name="T36" fmla="*/ 74 w 880"/>
                  <a:gd name="T37" fmla="*/ 2472 h 2497"/>
                  <a:gd name="T38" fmla="*/ 29 w 880"/>
                  <a:gd name="T39" fmla="*/ 2429 h 2497"/>
                  <a:gd name="T40" fmla="*/ 4 w 880"/>
                  <a:gd name="T41" fmla="*/ 2371 h 2497"/>
                  <a:gd name="T42" fmla="*/ 2 w 880"/>
                  <a:gd name="T43" fmla="*/ 2310 h 2497"/>
                  <a:gd name="T44" fmla="*/ 24 w 880"/>
                  <a:gd name="T45" fmla="*/ 2253 h 2497"/>
                  <a:gd name="T46" fmla="*/ 66 w 880"/>
                  <a:gd name="T47" fmla="*/ 2207 h 2497"/>
                  <a:gd name="T48" fmla="*/ 200 w 880"/>
                  <a:gd name="T49" fmla="*/ 2096 h 2497"/>
                  <a:gd name="T50" fmla="*/ 315 w 880"/>
                  <a:gd name="T51" fmla="*/ 1967 h 2497"/>
                  <a:gd name="T52" fmla="*/ 409 w 880"/>
                  <a:gd name="T53" fmla="*/ 1824 h 2497"/>
                  <a:gd name="T54" fmla="*/ 482 w 880"/>
                  <a:gd name="T55" fmla="*/ 1670 h 2497"/>
                  <a:gd name="T56" fmla="*/ 532 w 880"/>
                  <a:gd name="T57" fmla="*/ 1507 h 2497"/>
                  <a:gd name="T58" fmla="*/ 557 w 880"/>
                  <a:gd name="T59" fmla="*/ 1336 h 2497"/>
                  <a:gd name="T60" fmla="*/ 557 w 880"/>
                  <a:gd name="T61" fmla="*/ 1161 h 2497"/>
                  <a:gd name="T62" fmla="*/ 532 w 880"/>
                  <a:gd name="T63" fmla="*/ 991 h 2497"/>
                  <a:gd name="T64" fmla="*/ 482 w 880"/>
                  <a:gd name="T65" fmla="*/ 828 h 2497"/>
                  <a:gd name="T66" fmla="*/ 409 w 880"/>
                  <a:gd name="T67" fmla="*/ 673 h 2497"/>
                  <a:gd name="T68" fmla="*/ 315 w 880"/>
                  <a:gd name="T69" fmla="*/ 530 h 2497"/>
                  <a:gd name="T70" fmla="*/ 200 w 880"/>
                  <a:gd name="T71" fmla="*/ 402 h 2497"/>
                  <a:gd name="T72" fmla="*/ 66 w 880"/>
                  <a:gd name="T73" fmla="*/ 290 h 2497"/>
                  <a:gd name="T74" fmla="*/ 24 w 880"/>
                  <a:gd name="T75" fmla="*/ 244 h 2497"/>
                  <a:gd name="T76" fmla="*/ 2 w 880"/>
                  <a:gd name="T77" fmla="*/ 187 h 2497"/>
                  <a:gd name="T78" fmla="*/ 4 w 880"/>
                  <a:gd name="T79" fmla="*/ 126 h 2497"/>
                  <a:gd name="T80" fmla="*/ 29 w 880"/>
                  <a:gd name="T81" fmla="*/ 68 h 2497"/>
                  <a:gd name="T82" fmla="*/ 76 w 880"/>
                  <a:gd name="T83" fmla="*/ 24 h 2497"/>
                  <a:gd name="T84" fmla="*/ 134 w 880"/>
                  <a:gd name="T85" fmla="*/ 3 h 24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80" h="2497">
                    <a:moveTo>
                      <a:pt x="164" y="0"/>
                    </a:moveTo>
                    <a:lnTo>
                      <a:pt x="195" y="4"/>
                    </a:lnTo>
                    <a:lnTo>
                      <a:pt x="225" y="15"/>
                    </a:lnTo>
                    <a:lnTo>
                      <a:pt x="253" y="31"/>
                    </a:lnTo>
                    <a:lnTo>
                      <a:pt x="335" y="93"/>
                    </a:lnTo>
                    <a:lnTo>
                      <a:pt x="412" y="161"/>
                    </a:lnTo>
                    <a:lnTo>
                      <a:pt x="483" y="233"/>
                    </a:lnTo>
                    <a:lnTo>
                      <a:pt x="549" y="310"/>
                    </a:lnTo>
                    <a:lnTo>
                      <a:pt x="610" y="391"/>
                    </a:lnTo>
                    <a:lnTo>
                      <a:pt x="664" y="476"/>
                    </a:lnTo>
                    <a:lnTo>
                      <a:pt x="713" y="564"/>
                    </a:lnTo>
                    <a:lnTo>
                      <a:pt x="757" y="656"/>
                    </a:lnTo>
                    <a:lnTo>
                      <a:pt x="794" y="750"/>
                    </a:lnTo>
                    <a:lnTo>
                      <a:pt x="824" y="845"/>
                    </a:lnTo>
                    <a:lnTo>
                      <a:pt x="848" y="944"/>
                    </a:lnTo>
                    <a:lnTo>
                      <a:pt x="865" y="1044"/>
                    </a:lnTo>
                    <a:lnTo>
                      <a:pt x="876" y="1145"/>
                    </a:lnTo>
                    <a:lnTo>
                      <a:pt x="880" y="1249"/>
                    </a:lnTo>
                    <a:lnTo>
                      <a:pt x="876" y="1352"/>
                    </a:lnTo>
                    <a:lnTo>
                      <a:pt x="865" y="1454"/>
                    </a:lnTo>
                    <a:lnTo>
                      <a:pt x="848" y="1553"/>
                    </a:lnTo>
                    <a:lnTo>
                      <a:pt x="824" y="1652"/>
                    </a:lnTo>
                    <a:lnTo>
                      <a:pt x="794" y="1749"/>
                    </a:lnTo>
                    <a:lnTo>
                      <a:pt x="757" y="1843"/>
                    </a:lnTo>
                    <a:lnTo>
                      <a:pt x="713" y="1933"/>
                    </a:lnTo>
                    <a:lnTo>
                      <a:pt x="664" y="2022"/>
                    </a:lnTo>
                    <a:lnTo>
                      <a:pt x="610" y="2106"/>
                    </a:lnTo>
                    <a:lnTo>
                      <a:pt x="549" y="2187"/>
                    </a:lnTo>
                    <a:lnTo>
                      <a:pt x="483" y="2264"/>
                    </a:lnTo>
                    <a:lnTo>
                      <a:pt x="412" y="2337"/>
                    </a:lnTo>
                    <a:lnTo>
                      <a:pt x="335" y="2404"/>
                    </a:lnTo>
                    <a:lnTo>
                      <a:pt x="253" y="2466"/>
                    </a:lnTo>
                    <a:lnTo>
                      <a:pt x="224" y="2484"/>
                    </a:lnTo>
                    <a:lnTo>
                      <a:pt x="192" y="2494"/>
                    </a:lnTo>
                    <a:lnTo>
                      <a:pt x="160" y="2497"/>
                    </a:lnTo>
                    <a:lnTo>
                      <a:pt x="130" y="2494"/>
                    </a:lnTo>
                    <a:lnTo>
                      <a:pt x="102" y="2486"/>
                    </a:lnTo>
                    <a:lnTo>
                      <a:pt x="74" y="2472"/>
                    </a:lnTo>
                    <a:lnTo>
                      <a:pt x="51" y="2453"/>
                    </a:lnTo>
                    <a:lnTo>
                      <a:pt x="29" y="2429"/>
                    </a:lnTo>
                    <a:lnTo>
                      <a:pt x="14" y="2402"/>
                    </a:lnTo>
                    <a:lnTo>
                      <a:pt x="4" y="2371"/>
                    </a:lnTo>
                    <a:lnTo>
                      <a:pt x="0" y="2341"/>
                    </a:lnTo>
                    <a:lnTo>
                      <a:pt x="2" y="2310"/>
                    </a:lnTo>
                    <a:lnTo>
                      <a:pt x="10" y="2281"/>
                    </a:lnTo>
                    <a:lnTo>
                      <a:pt x="24" y="2253"/>
                    </a:lnTo>
                    <a:lnTo>
                      <a:pt x="43" y="2228"/>
                    </a:lnTo>
                    <a:lnTo>
                      <a:pt x="66" y="2207"/>
                    </a:lnTo>
                    <a:lnTo>
                      <a:pt x="136" y="2153"/>
                    </a:lnTo>
                    <a:lnTo>
                      <a:pt x="200" y="2096"/>
                    </a:lnTo>
                    <a:lnTo>
                      <a:pt x="259" y="2034"/>
                    </a:lnTo>
                    <a:lnTo>
                      <a:pt x="315" y="1967"/>
                    </a:lnTo>
                    <a:lnTo>
                      <a:pt x="364" y="1897"/>
                    </a:lnTo>
                    <a:lnTo>
                      <a:pt x="409" y="1824"/>
                    </a:lnTo>
                    <a:lnTo>
                      <a:pt x="449" y="1749"/>
                    </a:lnTo>
                    <a:lnTo>
                      <a:pt x="482" y="1670"/>
                    </a:lnTo>
                    <a:lnTo>
                      <a:pt x="509" y="1589"/>
                    </a:lnTo>
                    <a:lnTo>
                      <a:pt x="532" y="1507"/>
                    </a:lnTo>
                    <a:lnTo>
                      <a:pt x="548" y="1422"/>
                    </a:lnTo>
                    <a:lnTo>
                      <a:pt x="557" y="1336"/>
                    </a:lnTo>
                    <a:lnTo>
                      <a:pt x="560" y="1249"/>
                    </a:lnTo>
                    <a:lnTo>
                      <a:pt x="557" y="1161"/>
                    </a:lnTo>
                    <a:lnTo>
                      <a:pt x="548" y="1075"/>
                    </a:lnTo>
                    <a:lnTo>
                      <a:pt x="532" y="991"/>
                    </a:lnTo>
                    <a:lnTo>
                      <a:pt x="509" y="909"/>
                    </a:lnTo>
                    <a:lnTo>
                      <a:pt x="482" y="828"/>
                    </a:lnTo>
                    <a:lnTo>
                      <a:pt x="449" y="748"/>
                    </a:lnTo>
                    <a:lnTo>
                      <a:pt x="409" y="673"/>
                    </a:lnTo>
                    <a:lnTo>
                      <a:pt x="364" y="600"/>
                    </a:lnTo>
                    <a:lnTo>
                      <a:pt x="315" y="530"/>
                    </a:lnTo>
                    <a:lnTo>
                      <a:pt x="259" y="464"/>
                    </a:lnTo>
                    <a:lnTo>
                      <a:pt x="200" y="402"/>
                    </a:lnTo>
                    <a:lnTo>
                      <a:pt x="136" y="345"/>
                    </a:lnTo>
                    <a:lnTo>
                      <a:pt x="66" y="290"/>
                    </a:lnTo>
                    <a:lnTo>
                      <a:pt x="43" y="269"/>
                    </a:lnTo>
                    <a:lnTo>
                      <a:pt x="24" y="244"/>
                    </a:lnTo>
                    <a:lnTo>
                      <a:pt x="10" y="216"/>
                    </a:lnTo>
                    <a:lnTo>
                      <a:pt x="2" y="187"/>
                    </a:lnTo>
                    <a:lnTo>
                      <a:pt x="0" y="157"/>
                    </a:lnTo>
                    <a:lnTo>
                      <a:pt x="4" y="126"/>
                    </a:lnTo>
                    <a:lnTo>
                      <a:pt x="14" y="96"/>
                    </a:lnTo>
                    <a:lnTo>
                      <a:pt x="29" y="68"/>
                    </a:lnTo>
                    <a:lnTo>
                      <a:pt x="51" y="43"/>
                    </a:lnTo>
                    <a:lnTo>
                      <a:pt x="76" y="24"/>
                    </a:lnTo>
                    <a:lnTo>
                      <a:pt x="103" y="11"/>
                    </a:lnTo>
                    <a:lnTo>
                      <a:pt x="134" y="3"/>
                    </a:lnTo>
                    <a:lnTo>
                      <a:pt x="1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cene3d>
                <a:camera prst="orthographicFront"/>
                <a:lightRig rig="threePt" dir="t"/>
              </a:scene3d>
              <a:sp3d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4" name="Group 75"/>
            <p:cNvGrpSpPr>
              <a:grpSpLocks noChangeAspect="1"/>
            </p:cNvGrpSpPr>
            <p:nvPr/>
          </p:nvGrpSpPr>
          <p:grpSpPr bwMode="auto">
            <a:xfrm>
              <a:off x="8809165" y="4478300"/>
              <a:ext cx="832099" cy="691977"/>
              <a:chOff x="1693" y="1519"/>
              <a:chExt cx="2892" cy="2405"/>
            </a:xfrm>
            <a:solidFill>
              <a:schemeClr val="accent4">
                <a:lumMod val="75000"/>
              </a:schemeClr>
            </a:solidFill>
            <a:effectLst/>
          </p:grpSpPr>
          <p:sp>
            <p:nvSpPr>
              <p:cNvPr id="77" name="Freeform 77"/>
              <p:cNvSpPr>
                <a:spLocks noEditPoints="1"/>
              </p:cNvSpPr>
              <p:nvPr/>
            </p:nvSpPr>
            <p:spPr bwMode="auto">
              <a:xfrm>
                <a:off x="1693" y="1519"/>
                <a:ext cx="2892" cy="2405"/>
              </a:xfrm>
              <a:custGeom>
                <a:avLst/>
                <a:gdLst>
                  <a:gd name="T0" fmla="*/ 2280 w 5784"/>
                  <a:gd name="T1" fmla="*/ 2138 h 4809"/>
                  <a:gd name="T2" fmla="*/ 4033 w 5784"/>
                  <a:gd name="T3" fmla="*/ 453 h 4809"/>
                  <a:gd name="T4" fmla="*/ 3404 w 5784"/>
                  <a:gd name="T5" fmla="*/ 875 h 4809"/>
                  <a:gd name="T6" fmla="*/ 3153 w 5784"/>
                  <a:gd name="T7" fmla="*/ 1395 h 4809"/>
                  <a:gd name="T8" fmla="*/ 3258 w 5784"/>
                  <a:gd name="T9" fmla="*/ 1918 h 4809"/>
                  <a:gd name="T10" fmla="*/ 1500 w 5784"/>
                  <a:gd name="T11" fmla="*/ 3789 h 4809"/>
                  <a:gd name="T12" fmla="*/ 1424 w 5784"/>
                  <a:gd name="T13" fmla="*/ 4168 h 4809"/>
                  <a:gd name="T14" fmla="*/ 1679 w 5784"/>
                  <a:gd name="T15" fmla="*/ 4456 h 4809"/>
                  <a:gd name="T16" fmla="*/ 2062 w 5784"/>
                  <a:gd name="T17" fmla="*/ 4432 h 4809"/>
                  <a:gd name="T18" fmla="*/ 3947 w 5784"/>
                  <a:gd name="T19" fmla="*/ 2636 h 4809"/>
                  <a:gd name="T20" fmla="*/ 4414 w 5784"/>
                  <a:gd name="T21" fmla="*/ 2749 h 4809"/>
                  <a:gd name="T22" fmla="*/ 4960 w 5784"/>
                  <a:gd name="T23" fmla="*/ 2554 h 4809"/>
                  <a:gd name="T24" fmla="*/ 5424 w 5784"/>
                  <a:gd name="T25" fmla="*/ 1964 h 4809"/>
                  <a:gd name="T26" fmla="*/ 4997 w 5784"/>
                  <a:gd name="T27" fmla="*/ 2020 h 4809"/>
                  <a:gd name="T28" fmla="*/ 4495 w 5784"/>
                  <a:gd name="T29" fmla="*/ 2199 h 4809"/>
                  <a:gd name="T30" fmla="*/ 3990 w 5784"/>
                  <a:gd name="T31" fmla="*/ 2020 h 4809"/>
                  <a:gd name="T32" fmla="*/ 3715 w 5784"/>
                  <a:gd name="T33" fmla="*/ 1561 h 4809"/>
                  <a:gd name="T34" fmla="*/ 3794 w 5784"/>
                  <a:gd name="T35" fmla="*/ 1031 h 4809"/>
                  <a:gd name="T36" fmla="*/ 1154 w 5784"/>
                  <a:gd name="T37" fmla="*/ 319 h 4809"/>
                  <a:gd name="T38" fmla="*/ 383 w 5784"/>
                  <a:gd name="T39" fmla="*/ 962 h 4809"/>
                  <a:gd name="T40" fmla="*/ 355 w 5784"/>
                  <a:gd name="T41" fmla="*/ 1301 h 4809"/>
                  <a:gd name="T42" fmla="*/ 646 w 5784"/>
                  <a:gd name="T43" fmla="*/ 1481 h 4809"/>
                  <a:gd name="T44" fmla="*/ 901 w 5784"/>
                  <a:gd name="T45" fmla="*/ 1453 h 4809"/>
                  <a:gd name="T46" fmla="*/ 1449 w 5784"/>
                  <a:gd name="T47" fmla="*/ 887 h 4809"/>
                  <a:gd name="T48" fmla="*/ 1468 w 5784"/>
                  <a:gd name="T49" fmla="*/ 558 h 4809"/>
                  <a:gd name="T50" fmla="*/ 1205 w 5784"/>
                  <a:gd name="T51" fmla="*/ 323 h 4809"/>
                  <a:gd name="T52" fmla="*/ 1498 w 5784"/>
                  <a:gd name="T53" fmla="*/ 98 h 4809"/>
                  <a:gd name="T54" fmla="*/ 1786 w 5784"/>
                  <a:gd name="T55" fmla="*/ 507 h 4809"/>
                  <a:gd name="T56" fmla="*/ 2628 w 5784"/>
                  <a:gd name="T57" fmla="*/ 1663 h 4809"/>
                  <a:gd name="T58" fmla="*/ 2714 w 5784"/>
                  <a:gd name="T59" fmla="*/ 2118 h 4809"/>
                  <a:gd name="T60" fmla="*/ 2837 w 5784"/>
                  <a:gd name="T61" fmla="*/ 1342 h 4809"/>
                  <a:gd name="T62" fmla="*/ 3109 w 5784"/>
                  <a:gd name="T63" fmla="*/ 724 h 4809"/>
                  <a:gd name="T64" fmla="*/ 3797 w 5784"/>
                  <a:gd name="T65" fmla="*/ 186 h 4809"/>
                  <a:gd name="T66" fmla="*/ 4509 w 5784"/>
                  <a:gd name="T67" fmla="*/ 154 h 4809"/>
                  <a:gd name="T68" fmla="*/ 4797 w 5784"/>
                  <a:gd name="T69" fmla="*/ 377 h 4809"/>
                  <a:gd name="T70" fmla="*/ 4055 w 5784"/>
                  <a:gd name="T71" fmla="*/ 1224 h 4809"/>
                  <a:gd name="T72" fmla="*/ 4084 w 5784"/>
                  <a:gd name="T73" fmla="*/ 1642 h 4809"/>
                  <a:gd name="T74" fmla="*/ 4431 w 5784"/>
                  <a:gd name="T75" fmla="*/ 1874 h 4809"/>
                  <a:gd name="T76" fmla="*/ 4830 w 5784"/>
                  <a:gd name="T77" fmla="*/ 1741 h 4809"/>
                  <a:gd name="T78" fmla="*/ 5633 w 5784"/>
                  <a:gd name="T79" fmla="*/ 1140 h 4809"/>
                  <a:gd name="T80" fmla="*/ 5784 w 5784"/>
                  <a:gd name="T81" fmla="*/ 1704 h 4809"/>
                  <a:gd name="T82" fmla="*/ 5576 w 5784"/>
                  <a:gd name="T83" fmla="*/ 2371 h 4809"/>
                  <a:gd name="T84" fmla="*/ 4913 w 5784"/>
                  <a:gd name="T85" fmla="*/ 2960 h 4809"/>
                  <a:gd name="T86" fmla="*/ 4192 w 5784"/>
                  <a:gd name="T87" fmla="*/ 3049 h 4809"/>
                  <a:gd name="T88" fmla="*/ 4802 w 5784"/>
                  <a:gd name="T89" fmla="*/ 4600 h 4809"/>
                  <a:gd name="T90" fmla="*/ 4711 w 5784"/>
                  <a:gd name="T91" fmla="*/ 4799 h 4809"/>
                  <a:gd name="T92" fmla="*/ 3990 w 5784"/>
                  <a:gd name="T93" fmla="*/ 4585 h 4809"/>
                  <a:gd name="T94" fmla="*/ 2015 w 5784"/>
                  <a:gd name="T95" fmla="*/ 4792 h 4809"/>
                  <a:gd name="T96" fmla="*/ 1444 w 5784"/>
                  <a:gd name="T97" fmla="*/ 4695 h 4809"/>
                  <a:gd name="T98" fmla="*/ 1108 w 5784"/>
                  <a:gd name="T99" fmla="*/ 4224 h 4809"/>
                  <a:gd name="T100" fmla="*/ 1205 w 5784"/>
                  <a:gd name="T101" fmla="*/ 3654 h 4809"/>
                  <a:gd name="T102" fmla="*/ 1777 w 5784"/>
                  <a:gd name="T103" fmla="*/ 2624 h 4809"/>
                  <a:gd name="T104" fmla="*/ 796 w 5784"/>
                  <a:gd name="T105" fmla="*/ 1783 h 4809"/>
                  <a:gd name="T106" fmla="*/ 367 w 5784"/>
                  <a:gd name="T107" fmla="*/ 1737 h 4809"/>
                  <a:gd name="T108" fmla="*/ 37 w 5784"/>
                  <a:gd name="T109" fmla="*/ 1368 h 4809"/>
                  <a:gd name="T110" fmla="*/ 63 w 5784"/>
                  <a:gd name="T111" fmla="*/ 873 h 4809"/>
                  <a:gd name="T112" fmla="*/ 873 w 5784"/>
                  <a:gd name="T113" fmla="*/ 63 h 4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84" h="4809">
                    <a:moveTo>
                      <a:pt x="3555" y="3413"/>
                    </a:moveTo>
                    <a:lnTo>
                      <a:pt x="3413" y="3555"/>
                    </a:lnTo>
                    <a:lnTo>
                      <a:pt x="4189" y="4332"/>
                    </a:lnTo>
                    <a:lnTo>
                      <a:pt x="4400" y="4400"/>
                    </a:lnTo>
                    <a:lnTo>
                      <a:pt x="4331" y="4189"/>
                    </a:lnTo>
                    <a:lnTo>
                      <a:pt x="3555" y="3413"/>
                    </a:lnTo>
                    <a:close/>
                    <a:moveTo>
                      <a:pt x="2280" y="2138"/>
                    </a:moveTo>
                    <a:lnTo>
                      <a:pt x="2137" y="2280"/>
                    </a:lnTo>
                    <a:lnTo>
                      <a:pt x="2345" y="2485"/>
                    </a:lnTo>
                    <a:lnTo>
                      <a:pt x="2487" y="2343"/>
                    </a:lnTo>
                    <a:lnTo>
                      <a:pt x="2280" y="2138"/>
                    </a:lnTo>
                    <a:close/>
                    <a:moveTo>
                      <a:pt x="4203" y="437"/>
                    </a:moveTo>
                    <a:lnTo>
                      <a:pt x="4115" y="441"/>
                    </a:lnTo>
                    <a:lnTo>
                      <a:pt x="4033" y="453"/>
                    </a:lnTo>
                    <a:lnTo>
                      <a:pt x="3950" y="472"/>
                    </a:lnTo>
                    <a:lnTo>
                      <a:pt x="3871" y="499"/>
                    </a:lnTo>
                    <a:lnTo>
                      <a:pt x="3797" y="534"/>
                    </a:lnTo>
                    <a:lnTo>
                      <a:pt x="3725" y="576"/>
                    </a:lnTo>
                    <a:lnTo>
                      <a:pt x="3659" y="625"/>
                    </a:lnTo>
                    <a:lnTo>
                      <a:pt x="3597" y="680"/>
                    </a:lnTo>
                    <a:lnTo>
                      <a:pt x="3404" y="875"/>
                    </a:lnTo>
                    <a:lnTo>
                      <a:pt x="3344" y="940"/>
                    </a:lnTo>
                    <a:lnTo>
                      <a:pt x="3293" y="1008"/>
                    </a:lnTo>
                    <a:lnTo>
                      <a:pt x="3251" y="1080"/>
                    </a:lnTo>
                    <a:lnTo>
                      <a:pt x="3214" y="1156"/>
                    </a:lnTo>
                    <a:lnTo>
                      <a:pt x="3186" y="1233"/>
                    </a:lnTo>
                    <a:lnTo>
                      <a:pt x="3167" y="1312"/>
                    </a:lnTo>
                    <a:lnTo>
                      <a:pt x="3153" y="1395"/>
                    </a:lnTo>
                    <a:lnTo>
                      <a:pt x="3147" y="1477"/>
                    </a:lnTo>
                    <a:lnTo>
                      <a:pt x="3151" y="1560"/>
                    </a:lnTo>
                    <a:lnTo>
                      <a:pt x="3163" y="1642"/>
                    </a:lnTo>
                    <a:lnTo>
                      <a:pt x="3183" y="1723"/>
                    </a:lnTo>
                    <a:lnTo>
                      <a:pt x="3209" y="1804"/>
                    </a:lnTo>
                    <a:lnTo>
                      <a:pt x="3246" y="1883"/>
                    </a:lnTo>
                    <a:lnTo>
                      <a:pt x="3258" y="1918"/>
                    </a:lnTo>
                    <a:lnTo>
                      <a:pt x="3263" y="1953"/>
                    </a:lnTo>
                    <a:lnTo>
                      <a:pt x="3260" y="1988"/>
                    </a:lnTo>
                    <a:lnTo>
                      <a:pt x="3248" y="2022"/>
                    </a:lnTo>
                    <a:lnTo>
                      <a:pt x="3228" y="2053"/>
                    </a:lnTo>
                    <a:lnTo>
                      <a:pt x="3204" y="2081"/>
                    </a:lnTo>
                    <a:lnTo>
                      <a:pt x="1537" y="3747"/>
                    </a:lnTo>
                    <a:lnTo>
                      <a:pt x="1500" y="3789"/>
                    </a:lnTo>
                    <a:lnTo>
                      <a:pt x="1468" y="3836"/>
                    </a:lnTo>
                    <a:lnTo>
                      <a:pt x="1442" y="3887"/>
                    </a:lnTo>
                    <a:lnTo>
                      <a:pt x="1424" y="3942"/>
                    </a:lnTo>
                    <a:lnTo>
                      <a:pt x="1414" y="3996"/>
                    </a:lnTo>
                    <a:lnTo>
                      <a:pt x="1410" y="4054"/>
                    </a:lnTo>
                    <a:lnTo>
                      <a:pt x="1414" y="4112"/>
                    </a:lnTo>
                    <a:lnTo>
                      <a:pt x="1424" y="4168"/>
                    </a:lnTo>
                    <a:lnTo>
                      <a:pt x="1442" y="4221"/>
                    </a:lnTo>
                    <a:lnTo>
                      <a:pt x="1468" y="4272"/>
                    </a:lnTo>
                    <a:lnTo>
                      <a:pt x="1500" y="4319"/>
                    </a:lnTo>
                    <a:lnTo>
                      <a:pt x="1537" y="4361"/>
                    </a:lnTo>
                    <a:lnTo>
                      <a:pt x="1581" y="4400"/>
                    </a:lnTo>
                    <a:lnTo>
                      <a:pt x="1628" y="4432"/>
                    </a:lnTo>
                    <a:lnTo>
                      <a:pt x="1679" y="4456"/>
                    </a:lnTo>
                    <a:lnTo>
                      <a:pt x="1732" y="4476"/>
                    </a:lnTo>
                    <a:lnTo>
                      <a:pt x="1788" y="4486"/>
                    </a:lnTo>
                    <a:lnTo>
                      <a:pt x="1846" y="4490"/>
                    </a:lnTo>
                    <a:lnTo>
                      <a:pt x="1902" y="4486"/>
                    </a:lnTo>
                    <a:lnTo>
                      <a:pt x="1958" y="4476"/>
                    </a:lnTo>
                    <a:lnTo>
                      <a:pt x="2013" y="4456"/>
                    </a:lnTo>
                    <a:lnTo>
                      <a:pt x="2062" y="4432"/>
                    </a:lnTo>
                    <a:lnTo>
                      <a:pt x="2109" y="4400"/>
                    </a:lnTo>
                    <a:lnTo>
                      <a:pt x="2153" y="4361"/>
                    </a:lnTo>
                    <a:lnTo>
                      <a:pt x="3817" y="2696"/>
                    </a:lnTo>
                    <a:lnTo>
                      <a:pt x="3845" y="2672"/>
                    </a:lnTo>
                    <a:lnTo>
                      <a:pt x="3876" y="2652"/>
                    </a:lnTo>
                    <a:lnTo>
                      <a:pt x="3911" y="2640"/>
                    </a:lnTo>
                    <a:lnTo>
                      <a:pt x="3947" y="2636"/>
                    </a:lnTo>
                    <a:lnTo>
                      <a:pt x="3982" y="2640"/>
                    </a:lnTo>
                    <a:lnTo>
                      <a:pt x="4015" y="2654"/>
                    </a:lnTo>
                    <a:lnTo>
                      <a:pt x="4091" y="2687"/>
                    </a:lnTo>
                    <a:lnTo>
                      <a:pt x="4168" y="2716"/>
                    </a:lnTo>
                    <a:lnTo>
                      <a:pt x="4249" y="2735"/>
                    </a:lnTo>
                    <a:lnTo>
                      <a:pt x="4329" y="2745"/>
                    </a:lnTo>
                    <a:lnTo>
                      <a:pt x="4414" y="2749"/>
                    </a:lnTo>
                    <a:lnTo>
                      <a:pt x="4498" y="2745"/>
                    </a:lnTo>
                    <a:lnTo>
                      <a:pt x="4582" y="2733"/>
                    </a:lnTo>
                    <a:lnTo>
                      <a:pt x="4665" y="2712"/>
                    </a:lnTo>
                    <a:lnTo>
                      <a:pt x="4744" y="2684"/>
                    </a:lnTo>
                    <a:lnTo>
                      <a:pt x="4819" y="2649"/>
                    </a:lnTo>
                    <a:lnTo>
                      <a:pt x="4891" y="2605"/>
                    </a:lnTo>
                    <a:lnTo>
                      <a:pt x="4960" y="2554"/>
                    </a:lnTo>
                    <a:lnTo>
                      <a:pt x="5025" y="2496"/>
                    </a:lnTo>
                    <a:lnTo>
                      <a:pt x="5218" y="2301"/>
                    </a:lnTo>
                    <a:lnTo>
                      <a:pt x="5273" y="2241"/>
                    </a:lnTo>
                    <a:lnTo>
                      <a:pt x="5320" y="2178"/>
                    </a:lnTo>
                    <a:lnTo>
                      <a:pt x="5360" y="2109"/>
                    </a:lnTo>
                    <a:lnTo>
                      <a:pt x="5396" y="2039"/>
                    </a:lnTo>
                    <a:lnTo>
                      <a:pt x="5424" y="1964"/>
                    </a:lnTo>
                    <a:lnTo>
                      <a:pt x="5443" y="1888"/>
                    </a:lnTo>
                    <a:lnTo>
                      <a:pt x="5457" y="1809"/>
                    </a:lnTo>
                    <a:lnTo>
                      <a:pt x="5464" y="1730"/>
                    </a:lnTo>
                    <a:lnTo>
                      <a:pt x="5464" y="1649"/>
                    </a:lnTo>
                    <a:lnTo>
                      <a:pt x="5455" y="1568"/>
                    </a:lnTo>
                    <a:lnTo>
                      <a:pt x="5055" y="1967"/>
                    </a:lnTo>
                    <a:lnTo>
                      <a:pt x="4997" y="2020"/>
                    </a:lnTo>
                    <a:lnTo>
                      <a:pt x="4935" y="2066"/>
                    </a:lnTo>
                    <a:lnTo>
                      <a:pt x="4869" y="2106"/>
                    </a:lnTo>
                    <a:lnTo>
                      <a:pt x="4798" y="2139"/>
                    </a:lnTo>
                    <a:lnTo>
                      <a:pt x="4726" y="2166"/>
                    </a:lnTo>
                    <a:lnTo>
                      <a:pt x="4651" y="2183"/>
                    </a:lnTo>
                    <a:lnTo>
                      <a:pt x="4574" y="2196"/>
                    </a:lnTo>
                    <a:lnTo>
                      <a:pt x="4495" y="2199"/>
                    </a:lnTo>
                    <a:lnTo>
                      <a:pt x="4415" y="2196"/>
                    </a:lnTo>
                    <a:lnTo>
                      <a:pt x="4338" y="2183"/>
                    </a:lnTo>
                    <a:lnTo>
                      <a:pt x="4263" y="2166"/>
                    </a:lnTo>
                    <a:lnTo>
                      <a:pt x="4191" y="2139"/>
                    </a:lnTo>
                    <a:lnTo>
                      <a:pt x="4120" y="2106"/>
                    </a:lnTo>
                    <a:lnTo>
                      <a:pt x="4054" y="2066"/>
                    </a:lnTo>
                    <a:lnTo>
                      <a:pt x="3990" y="2020"/>
                    </a:lnTo>
                    <a:lnTo>
                      <a:pt x="3932" y="1967"/>
                    </a:lnTo>
                    <a:lnTo>
                      <a:pt x="3880" y="1907"/>
                    </a:lnTo>
                    <a:lnTo>
                      <a:pt x="3832" y="1846"/>
                    </a:lnTo>
                    <a:lnTo>
                      <a:pt x="3794" y="1779"/>
                    </a:lnTo>
                    <a:lnTo>
                      <a:pt x="3760" y="1709"/>
                    </a:lnTo>
                    <a:lnTo>
                      <a:pt x="3734" y="1637"/>
                    </a:lnTo>
                    <a:lnTo>
                      <a:pt x="3715" y="1561"/>
                    </a:lnTo>
                    <a:lnTo>
                      <a:pt x="3704" y="1484"/>
                    </a:lnTo>
                    <a:lnTo>
                      <a:pt x="3701" y="1405"/>
                    </a:lnTo>
                    <a:lnTo>
                      <a:pt x="3704" y="1326"/>
                    </a:lnTo>
                    <a:lnTo>
                      <a:pt x="3715" y="1249"/>
                    </a:lnTo>
                    <a:lnTo>
                      <a:pt x="3734" y="1173"/>
                    </a:lnTo>
                    <a:lnTo>
                      <a:pt x="3760" y="1101"/>
                    </a:lnTo>
                    <a:lnTo>
                      <a:pt x="3794" y="1031"/>
                    </a:lnTo>
                    <a:lnTo>
                      <a:pt x="3832" y="964"/>
                    </a:lnTo>
                    <a:lnTo>
                      <a:pt x="3880" y="901"/>
                    </a:lnTo>
                    <a:lnTo>
                      <a:pt x="3932" y="843"/>
                    </a:lnTo>
                    <a:lnTo>
                      <a:pt x="4331" y="446"/>
                    </a:lnTo>
                    <a:lnTo>
                      <a:pt x="4266" y="439"/>
                    </a:lnTo>
                    <a:lnTo>
                      <a:pt x="4203" y="437"/>
                    </a:lnTo>
                    <a:close/>
                    <a:moveTo>
                      <a:pt x="1154" y="319"/>
                    </a:moveTo>
                    <a:lnTo>
                      <a:pt x="1103" y="323"/>
                    </a:lnTo>
                    <a:lnTo>
                      <a:pt x="1052" y="335"/>
                    </a:lnTo>
                    <a:lnTo>
                      <a:pt x="1006" y="355"/>
                    </a:lnTo>
                    <a:lnTo>
                      <a:pt x="962" y="381"/>
                    </a:lnTo>
                    <a:lnTo>
                      <a:pt x="924" y="414"/>
                    </a:lnTo>
                    <a:lnTo>
                      <a:pt x="416" y="922"/>
                    </a:lnTo>
                    <a:lnTo>
                      <a:pt x="383" y="962"/>
                    </a:lnTo>
                    <a:lnTo>
                      <a:pt x="355" y="1005"/>
                    </a:lnTo>
                    <a:lnTo>
                      <a:pt x="335" y="1052"/>
                    </a:lnTo>
                    <a:lnTo>
                      <a:pt x="325" y="1101"/>
                    </a:lnTo>
                    <a:lnTo>
                      <a:pt x="320" y="1154"/>
                    </a:lnTo>
                    <a:lnTo>
                      <a:pt x="325" y="1205"/>
                    </a:lnTo>
                    <a:lnTo>
                      <a:pt x="335" y="1254"/>
                    </a:lnTo>
                    <a:lnTo>
                      <a:pt x="355" y="1301"/>
                    </a:lnTo>
                    <a:lnTo>
                      <a:pt x="383" y="1345"/>
                    </a:lnTo>
                    <a:lnTo>
                      <a:pt x="416" y="1384"/>
                    </a:lnTo>
                    <a:lnTo>
                      <a:pt x="455" y="1417"/>
                    </a:lnTo>
                    <a:lnTo>
                      <a:pt x="499" y="1445"/>
                    </a:lnTo>
                    <a:lnTo>
                      <a:pt x="546" y="1465"/>
                    </a:lnTo>
                    <a:lnTo>
                      <a:pt x="595" y="1475"/>
                    </a:lnTo>
                    <a:lnTo>
                      <a:pt x="646" y="1481"/>
                    </a:lnTo>
                    <a:lnTo>
                      <a:pt x="692" y="1477"/>
                    </a:lnTo>
                    <a:lnTo>
                      <a:pt x="734" y="1468"/>
                    </a:lnTo>
                    <a:lnTo>
                      <a:pt x="776" y="1453"/>
                    </a:lnTo>
                    <a:lnTo>
                      <a:pt x="808" y="1444"/>
                    </a:lnTo>
                    <a:lnTo>
                      <a:pt x="840" y="1440"/>
                    </a:lnTo>
                    <a:lnTo>
                      <a:pt x="871" y="1444"/>
                    </a:lnTo>
                    <a:lnTo>
                      <a:pt x="901" y="1453"/>
                    </a:lnTo>
                    <a:lnTo>
                      <a:pt x="929" y="1467"/>
                    </a:lnTo>
                    <a:lnTo>
                      <a:pt x="954" y="1488"/>
                    </a:lnTo>
                    <a:lnTo>
                      <a:pt x="1716" y="2250"/>
                    </a:lnTo>
                    <a:lnTo>
                      <a:pt x="2250" y="1714"/>
                    </a:lnTo>
                    <a:lnTo>
                      <a:pt x="1488" y="952"/>
                    </a:lnTo>
                    <a:lnTo>
                      <a:pt x="1463" y="922"/>
                    </a:lnTo>
                    <a:lnTo>
                      <a:pt x="1449" y="887"/>
                    </a:lnTo>
                    <a:lnTo>
                      <a:pt x="1442" y="850"/>
                    </a:lnTo>
                    <a:lnTo>
                      <a:pt x="1444" y="813"/>
                    </a:lnTo>
                    <a:lnTo>
                      <a:pt x="1454" y="776"/>
                    </a:lnTo>
                    <a:lnTo>
                      <a:pt x="1472" y="722"/>
                    </a:lnTo>
                    <a:lnTo>
                      <a:pt x="1481" y="667"/>
                    </a:lnTo>
                    <a:lnTo>
                      <a:pt x="1479" y="611"/>
                    </a:lnTo>
                    <a:lnTo>
                      <a:pt x="1468" y="558"/>
                    </a:lnTo>
                    <a:lnTo>
                      <a:pt x="1449" y="507"/>
                    </a:lnTo>
                    <a:lnTo>
                      <a:pt x="1421" y="458"/>
                    </a:lnTo>
                    <a:lnTo>
                      <a:pt x="1386" y="414"/>
                    </a:lnTo>
                    <a:lnTo>
                      <a:pt x="1345" y="381"/>
                    </a:lnTo>
                    <a:lnTo>
                      <a:pt x="1301" y="355"/>
                    </a:lnTo>
                    <a:lnTo>
                      <a:pt x="1256" y="335"/>
                    </a:lnTo>
                    <a:lnTo>
                      <a:pt x="1205" y="323"/>
                    </a:lnTo>
                    <a:lnTo>
                      <a:pt x="1154" y="319"/>
                    </a:lnTo>
                    <a:close/>
                    <a:moveTo>
                      <a:pt x="1154" y="0"/>
                    </a:moveTo>
                    <a:lnTo>
                      <a:pt x="1228" y="3"/>
                    </a:lnTo>
                    <a:lnTo>
                      <a:pt x="1300" y="16"/>
                    </a:lnTo>
                    <a:lnTo>
                      <a:pt x="1368" y="35"/>
                    </a:lnTo>
                    <a:lnTo>
                      <a:pt x="1435" y="63"/>
                    </a:lnTo>
                    <a:lnTo>
                      <a:pt x="1498" y="98"/>
                    </a:lnTo>
                    <a:lnTo>
                      <a:pt x="1556" y="140"/>
                    </a:lnTo>
                    <a:lnTo>
                      <a:pt x="1611" y="189"/>
                    </a:lnTo>
                    <a:lnTo>
                      <a:pt x="1662" y="246"/>
                    </a:lnTo>
                    <a:lnTo>
                      <a:pt x="1704" y="305"/>
                    </a:lnTo>
                    <a:lnTo>
                      <a:pt x="1739" y="370"/>
                    </a:lnTo>
                    <a:lnTo>
                      <a:pt x="1767" y="437"/>
                    </a:lnTo>
                    <a:lnTo>
                      <a:pt x="1786" y="507"/>
                    </a:lnTo>
                    <a:lnTo>
                      <a:pt x="1799" y="578"/>
                    </a:lnTo>
                    <a:lnTo>
                      <a:pt x="1802" y="650"/>
                    </a:lnTo>
                    <a:lnTo>
                      <a:pt x="1797" y="724"/>
                    </a:lnTo>
                    <a:lnTo>
                      <a:pt x="1784" y="796"/>
                    </a:lnTo>
                    <a:lnTo>
                      <a:pt x="2589" y="1602"/>
                    </a:lnTo>
                    <a:lnTo>
                      <a:pt x="2613" y="1630"/>
                    </a:lnTo>
                    <a:lnTo>
                      <a:pt x="2628" y="1663"/>
                    </a:lnTo>
                    <a:lnTo>
                      <a:pt x="2636" y="1697"/>
                    </a:lnTo>
                    <a:lnTo>
                      <a:pt x="2636" y="1732"/>
                    </a:lnTo>
                    <a:lnTo>
                      <a:pt x="2628" y="1767"/>
                    </a:lnTo>
                    <a:lnTo>
                      <a:pt x="2613" y="1799"/>
                    </a:lnTo>
                    <a:lnTo>
                      <a:pt x="2589" y="1828"/>
                    </a:lnTo>
                    <a:lnTo>
                      <a:pt x="2506" y="1911"/>
                    </a:lnTo>
                    <a:lnTo>
                      <a:pt x="2714" y="2118"/>
                    </a:lnTo>
                    <a:lnTo>
                      <a:pt x="2912" y="1920"/>
                    </a:lnTo>
                    <a:lnTo>
                      <a:pt x="2879" y="1825"/>
                    </a:lnTo>
                    <a:lnTo>
                      <a:pt x="2854" y="1730"/>
                    </a:lnTo>
                    <a:lnTo>
                      <a:pt x="2838" y="1633"/>
                    </a:lnTo>
                    <a:lnTo>
                      <a:pt x="2830" y="1535"/>
                    </a:lnTo>
                    <a:lnTo>
                      <a:pt x="2830" y="1438"/>
                    </a:lnTo>
                    <a:lnTo>
                      <a:pt x="2837" y="1342"/>
                    </a:lnTo>
                    <a:lnTo>
                      <a:pt x="2852" y="1247"/>
                    </a:lnTo>
                    <a:lnTo>
                      <a:pt x="2877" y="1154"/>
                    </a:lnTo>
                    <a:lnTo>
                      <a:pt x="2907" y="1061"/>
                    </a:lnTo>
                    <a:lnTo>
                      <a:pt x="2945" y="971"/>
                    </a:lnTo>
                    <a:lnTo>
                      <a:pt x="2993" y="885"/>
                    </a:lnTo>
                    <a:lnTo>
                      <a:pt x="3047" y="803"/>
                    </a:lnTo>
                    <a:lnTo>
                      <a:pt x="3109" y="724"/>
                    </a:lnTo>
                    <a:lnTo>
                      <a:pt x="3177" y="648"/>
                    </a:lnTo>
                    <a:lnTo>
                      <a:pt x="3370" y="453"/>
                    </a:lnTo>
                    <a:lnTo>
                      <a:pt x="3446" y="384"/>
                    </a:lnTo>
                    <a:lnTo>
                      <a:pt x="3527" y="323"/>
                    </a:lnTo>
                    <a:lnTo>
                      <a:pt x="3613" y="269"/>
                    </a:lnTo>
                    <a:lnTo>
                      <a:pt x="3702" y="223"/>
                    </a:lnTo>
                    <a:lnTo>
                      <a:pt x="3797" y="186"/>
                    </a:lnTo>
                    <a:lnTo>
                      <a:pt x="3894" y="154"/>
                    </a:lnTo>
                    <a:lnTo>
                      <a:pt x="3994" y="133"/>
                    </a:lnTo>
                    <a:lnTo>
                      <a:pt x="4098" y="121"/>
                    </a:lnTo>
                    <a:lnTo>
                      <a:pt x="4203" y="116"/>
                    </a:lnTo>
                    <a:lnTo>
                      <a:pt x="4305" y="121"/>
                    </a:lnTo>
                    <a:lnTo>
                      <a:pt x="4407" y="133"/>
                    </a:lnTo>
                    <a:lnTo>
                      <a:pt x="4509" y="154"/>
                    </a:lnTo>
                    <a:lnTo>
                      <a:pt x="4607" y="184"/>
                    </a:lnTo>
                    <a:lnTo>
                      <a:pt x="4702" y="221"/>
                    </a:lnTo>
                    <a:lnTo>
                      <a:pt x="4735" y="240"/>
                    </a:lnTo>
                    <a:lnTo>
                      <a:pt x="4762" y="269"/>
                    </a:lnTo>
                    <a:lnTo>
                      <a:pt x="4783" y="300"/>
                    </a:lnTo>
                    <a:lnTo>
                      <a:pt x="4795" y="339"/>
                    </a:lnTo>
                    <a:lnTo>
                      <a:pt x="4797" y="377"/>
                    </a:lnTo>
                    <a:lnTo>
                      <a:pt x="4790" y="414"/>
                    </a:lnTo>
                    <a:lnTo>
                      <a:pt x="4774" y="449"/>
                    </a:lnTo>
                    <a:lnTo>
                      <a:pt x="4749" y="481"/>
                    </a:lnTo>
                    <a:lnTo>
                      <a:pt x="4159" y="1070"/>
                    </a:lnTo>
                    <a:lnTo>
                      <a:pt x="4117" y="1117"/>
                    </a:lnTo>
                    <a:lnTo>
                      <a:pt x="4084" y="1168"/>
                    </a:lnTo>
                    <a:lnTo>
                      <a:pt x="4055" y="1224"/>
                    </a:lnTo>
                    <a:lnTo>
                      <a:pt x="4036" y="1282"/>
                    </a:lnTo>
                    <a:lnTo>
                      <a:pt x="4024" y="1342"/>
                    </a:lnTo>
                    <a:lnTo>
                      <a:pt x="4020" y="1405"/>
                    </a:lnTo>
                    <a:lnTo>
                      <a:pt x="4024" y="1467"/>
                    </a:lnTo>
                    <a:lnTo>
                      <a:pt x="4036" y="1528"/>
                    </a:lnTo>
                    <a:lnTo>
                      <a:pt x="4055" y="1586"/>
                    </a:lnTo>
                    <a:lnTo>
                      <a:pt x="4084" y="1642"/>
                    </a:lnTo>
                    <a:lnTo>
                      <a:pt x="4119" y="1693"/>
                    </a:lnTo>
                    <a:lnTo>
                      <a:pt x="4159" y="1741"/>
                    </a:lnTo>
                    <a:lnTo>
                      <a:pt x="4206" y="1781"/>
                    </a:lnTo>
                    <a:lnTo>
                      <a:pt x="4257" y="1816"/>
                    </a:lnTo>
                    <a:lnTo>
                      <a:pt x="4314" y="1842"/>
                    </a:lnTo>
                    <a:lnTo>
                      <a:pt x="4372" y="1862"/>
                    </a:lnTo>
                    <a:lnTo>
                      <a:pt x="4431" y="1874"/>
                    </a:lnTo>
                    <a:lnTo>
                      <a:pt x="4495" y="1879"/>
                    </a:lnTo>
                    <a:lnTo>
                      <a:pt x="4556" y="1874"/>
                    </a:lnTo>
                    <a:lnTo>
                      <a:pt x="4617" y="1862"/>
                    </a:lnTo>
                    <a:lnTo>
                      <a:pt x="4675" y="1842"/>
                    </a:lnTo>
                    <a:lnTo>
                      <a:pt x="4732" y="1816"/>
                    </a:lnTo>
                    <a:lnTo>
                      <a:pt x="4783" y="1781"/>
                    </a:lnTo>
                    <a:lnTo>
                      <a:pt x="4830" y="1741"/>
                    </a:lnTo>
                    <a:lnTo>
                      <a:pt x="5420" y="1150"/>
                    </a:lnTo>
                    <a:lnTo>
                      <a:pt x="5452" y="1128"/>
                    </a:lnTo>
                    <a:lnTo>
                      <a:pt x="5487" y="1112"/>
                    </a:lnTo>
                    <a:lnTo>
                      <a:pt x="5524" y="1105"/>
                    </a:lnTo>
                    <a:lnTo>
                      <a:pt x="5562" y="1106"/>
                    </a:lnTo>
                    <a:lnTo>
                      <a:pt x="5601" y="1119"/>
                    </a:lnTo>
                    <a:lnTo>
                      <a:pt x="5633" y="1140"/>
                    </a:lnTo>
                    <a:lnTo>
                      <a:pt x="5661" y="1166"/>
                    </a:lnTo>
                    <a:lnTo>
                      <a:pt x="5680" y="1200"/>
                    </a:lnTo>
                    <a:lnTo>
                      <a:pt x="5719" y="1298"/>
                    </a:lnTo>
                    <a:lnTo>
                      <a:pt x="5749" y="1398"/>
                    </a:lnTo>
                    <a:lnTo>
                      <a:pt x="5768" y="1500"/>
                    </a:lnTo>
                    <a:lnTo>
                      <a:pt x="5780" y="1602"/>
                    </a:lnTo>
                    <a:lnTo>
                      <a:pt x="5784" y="1704"/>
                    </a:lnTo>
                    <a:lnTo>
                      <a:pt x="5778" y="1806"/>
                    </a:lnTo>
                    <a:lnTo>
                      <a:pt x="5766" y="1906"/>
                    </a:lnTo>
                    <a:lnTo>
                      <a:pt x="5743" y="2004"/>
                    </a:lnTo>
                    <a:lnTo>
                      <a:pt x="5713" y="2101"/>
                    </a:lnTo>
                    <a:lnTo>
                      <a:pt x="5677" y="2196"/>
                    </a:lnTo>
                    <a:lnTo>
                      <a:pt x="5629" y="2285"/>
                    </a:lnTo>
                    <a:lnTo>
                      <a:pt x="5576" y="2371"/>
                    </a:lnTo>
                    <a:lnTo>
                      <a:pt x="5515" y="2452"/>
                    </a:lnTo>
                    <a:lnTo>
                      <a:pt x="5445" y="2528"/>
                    </a:lnTo>
                    <a:lnTo>
                      <a:pt x="5250" y="2723"/>
                    </a:lnTo>
                    <a:lnTo>
                      <a:pt x="5174" y="2793"/>
                    </a:lnTo>
                    <a:lnTo>
                      <a:pt x="5092" y="2856"/>
                    </a:lnTo>
                    <a:lnTo>
                      <a:pt x="5004" y="2912"/>
                    </a:lnTo>
                    <a:lnTo>
                      <a:pt x="4913" y="2960"/>
                    </a:lnTo>
                    <a:lnTo>
                      <a:pt x="4819" y="2998"/>
                    </a:lnTo>
                    <a:lnTo>
                      <a:pt x="4721" y="3030"/>
                    </a:lnTo>
                    <a:lnTo>
                      <a:pt x="4621" y="3051"/>
                    </a:lnTo>
                    <a:lnTo>
                      <a:pt x="4517" y="3065"/>
                    </a:lnTo>
                    <a:lnTo>
                      <a:pt x="4414" y="3070"/>
                    </a:lnTo>
                    <a:lnTo>
                      <a:pt x="4301" y="3065"/>
                    </a:lnTo>
                    <a:lnTo>
                      <a:pt x="4192" y="3049"/>
                    </a:lnTo>
                    <a:lnTo>
                      <a:pt x="4085" y="3023"/>
                    </a:lnTo>
                    <a:lnTo>
                      <a:pt x="3980" y="2988"/>
                    </a:lnTo>
                    <a:lnTo>
                      <a:pt x="3781" y="3186"/>
                    </a:lnTo>
                    <a:lnTo>
                      <a:pt x="4586" y="3991"/>
                    </a:lnTo>
                    <a:lnTo>
                      <a:pt x="4609" y="4019"/>
                    </a:lnTo>
                    <a:lnTo>
                      <a:pt x="4625" y="4054"/>
                    </a:lnTo>
                    <a:lnTo>
                      <a:pt x="4802" y="4600"/>
                    </a:lnTo>
                    <a:lnTo>
                      <a:pt x="4809" y="4636"/>
                    </a:lnTo>
                    <a:lnTo>
                      <a:pt x="4809" y="4671"/>
                    </a:lnTo>
                    <a:lnTo>
                      <a:pt x="4800" y="4704"/>
                    </a:lnTo>
                    <a:lnTo>
                      <a:pt x="4786" y="4736"/>
                    </a:lnTo>
                    <a:lnTo>
                      <a:pt x="4763" y="4764"/>
                    </a:lnTo>
                    <a:lnTo>
                      <a:pt x="4739" y="4783"/>
                    </a:lnTo>
                    <a:lnTo>
                      <a:pt x="4711" y="4799"/>
                    </a:lnTo>
                    <a:lnTo>
                      <a:pt x="4681" y="4808"/>
                    </a:lnTo>
                    <a:lnTo>
                      <a:pt x="4651" y="4809"/>
                    </a:lnTo>
                    <a:lnTo>
                      <a:pt x="4625" y="4808"/>
                    </a:lnTo>
                    <a:lnTo>
                      <a:pt x="4600" y="4802"/>
                    </a:lnTo>
                    <a:lnTo>
                      <a:pt x="4054" y="4625"/>
                    </a:lnTo>
                    <a:lnTo>
                      <a:pt x="4020" y="4609"/>
                    </a:lnTo>
                    <a:lnTo>
                      <a:pt x="3990" y="4585"/>
                    </a:lnTo>
                    <a:lnTo>
                      <a:pt x="3186" y="3782"/>
                    </a:lnTo>
                    <a:lnTo>
                      <a:pt x="2380" y="4588"/>
                    </a:lnTo>
                    <a:lnTo>
                      <a:pt x="2315" y="4646"/>
                    </a:lnTo>
                    <a:lnTo>
                      <a:pt x="2246" y="4695"/>
                    </a:lnTo>
                    <a:lnTo>
                      <a:pt x="2173" y="4736"/>
                    </a:lnTo>
                    <a:lnTo>
                      <a:pt x="2095" y="4767"/>
                    </a:lnTo>
                    <a:lnTo>
                      <a:pt x="2015" y="4792"/>
                    </a:lnTo>
                    <a:lnTo>
                      <a:pt x="1930" y="4806"/>
                    </a:lnTo>
                    <a:lnTo>
                      <a:pt x="1846" y="4809"/>
                    </a:lnTo>
                    <a:lnTo>
                      <a:pt x="1760" y="4806"/>
                    </a:lnTo>
                    <a:lnTo>
                      <a:pt x="1676" y="4792"/>
                    </a:lnTo>
                    <a:lnTo>
                      <a:pt x="1595" y="4767"/>
                    </a:lnTo>
                    <a:lnTo>
                      <a:pt x="1517" y="4736"/>
                    </a:lnTo>
                    <a:lnTo>
                      <a:pt x="1444" y="4695"/>
                    </a:lnTo>
                    <a:lnTo>
                      <a:pt x="1375" y="4646"/>
                    </a:lnTo>
                    <a:lnTo>
                      <a:pt x="1310" y="4588"/>
                    </a:lnTo>
                    <a:lnTo>
                      <a:pt x="1254" y="4525"/>
                    </a:lnTo>
                    <a:lnTo>
                      <a:pt x="1205" y="4456"/>
                    </a:lnTo>
                    <a:lnTo>
                      <a:pt x="1164" y="4383"/>
                    </a:lnTo>
                    <a:lnTo>
                      <a:pt x="1131" y="4305"/>
                    </a:lnTo>
                    <a:lnTo>
                      <a:pt x="1108" y="4224"/>
                    </a:lnTo>
                    <a:lnTo>
                      <a:pt x="1094" y="4140"/>
                    </a:lnTo>
                    <a:lnTo>
                      <a:pt x="1089" y="4054"/>
                    </a:lnTo>
                    <a:lnTo>
                      <a:pt x="1094" y="3968"/>
                    </a:lnTo>
                    <a:lnTo>
                      <a:pt x="1108" y="3885"/>
                    </a:lnTo>
                    <a:lnTo>
                      <a:pt x="1131" y="3805"/>
                    </a:lnTo>
                    <a:lnTo>
                      <a:pt x="1164" y="3727"/>
                    </a:lnTo>
                    <a:lnTo>
                      <a:pt x="1205" y="3654"/>
                    </a:lnTo>
                    <a:lnTo>
                      <a:pt x="1254" y="3583"/>
                    </a:lnTo>
                    <a:lnTo>
                      <a:pt x="1310" y="3520"/>
                    </a:lnTo>
                    <a:lnTo>
                      <a:pt x="2118" y="2712"/>
                    </a:lnTo>
                    <a:lnTo>
                      <a:pt x="1911" y="2506"/>
                    </a:lnTo>
                    <a:lnTo>
                      <a:pt x="1828" y="2589"/>
                    </a:lnTo>
                    <a:lnTo>
                      <a:pt x="1804" y="2608"/>
                    </a:lnTo>
                    <a:lnTo>
                      <a:pt x="1777" y="2624"/>
                    </a:lnTo>
                    <a:lnTo>
                      <a:pt x="1748" y="2633"/>
                    </a:lnTo>
                    <a:lnTo>
                      <a:pt x="1716" y="2636"/>
                    </a:lnTo>
                    <a:lnTo>
                      <a:pt x="1684" y="2633"/>
                    </a:lnTo>
                    <a:lnTo>
                      <a:pt x="1654" y="2624"/>
                    </a:lnTo>
                    <a:lnTo>
                      <a:pt x="1626" y="2608"/>
                    </a:lnTo>
                    <a:lnTo>
                      <a:pt x="1602" y="2589"/>
                    </a:lnTo>
                    <a:lnTo>
                      <a:pt x="796" y="1783"/>
                    </a:lnTo>
                    <a:lnTo>
                      <a:pt x="722" y="1795"/>
                    </a:lnTo>
                    <a:lnTo>
                      <a:pt x="646" y="1800"/>
                    </a:lnTo>
                    <a:lnTo>
                      <a:pt x="646" y="1800"/>
                    </a:lnTo>
                    <a:lnTo>
                      <a:pt x="573" y="1797"/>
                    </a:lnTo>
                    <a:lnTo>
                      <a:pt x="502" y="1785"/>
                    </a:lnTo>
                    <a:lnTo>
                      <a:pt x="432" y="1763"/>
                    </a:lnTo>
                    <a:lnTo>
                      <a:pt x="367" y="1737"/>
                    </a:lnTo>
                    <a:lnTo>
                      <a:pt x="304" y="1702"/>
                    </a:lnTo>
                    <a:lnTo>
                      <a:pt x="244" y="1660"/>
                    </a:lnTo>
                    <a:lnTo>
                      <a:pt x="190" y="1611"/>
                    </a:lnTo>
                    <a:lnTo>
                      <a:pt x="141" y="1556"/>
                    </a:lnTo>
                    <a:lnTo>
                      <a:pt x="98" y="1496"/>
                    </a:lnTo>
                    <a:lnTo>
                      <a:pt x="63" y="1433"/>
                    </a:lnTo>
                    <a:lnTo>
                      <a:pt x="37" y="1368"/>
                    </a:lnTo>
                    <a:lnTo>
                      <a:pt x="16" y="1298"/>
                    </a:lnTo>
                    <a:lnTo>
                      <a:pt x="4" y="1226"/>
                    </a:lnTo>
                    <a:lnTo>
                      <a:pt x="0" y="1154"/>
                    </a:lnTo>
                    <a:lnTo>
                      <a:pt x="4" y="1080"/>
                    </a:lnTo>
                    <a:lnTo>
                      <a:pt x="16" y="1008"/>
                    </a:lnTo>
                    <a:lnTo>
                      <a:pt x="37" y="940"/>
                    </a:lnTo>
                    <a:lnTo>
                      <a:pt x="63" y="873"/>
                    </a:lnTo>
                    <a:lnTo>
                      <a:pt x="98" y="810"/>
                    </a:lnTo>
                    <a:lnTo>
                      <a:pt x="141" y="750"/>
                    </a:lnTo>
                    <a:lnTo>
                      <a:pt x="190" y="695"/>
                    </a:lnTo>
                    <a:lnTo>
                      <a:pt x="697" y="188"/>
                    </a:lnTo>
                    <a:lnTo>
                      <a:pt x="752" y="140"/>
                    </a:lnTo>
                    <a:lnTo>
                      <a:pt x="811" y="98"/>
                    </a:lnTo>
                    <a:lnTo>
                      <a:pt x="873" y="63"/>
                    </a:lnTo>
                    <a:lnTo>
                      <a:pt x="940" y="35"/>
                    </a:lnTo>
                    <a:lnTo>
                      <a:pt x="1010" y="16"/>
                    </a:lnTo>
                    <a:lnTo>
                      <a:pt x="1080" y="3"/>
                    </a:lnTo>
                    <a:lnTo>
                      <a:pt x="11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cene3d>
                <a:camera prst="orthographicFront"/>
                <a:lightRig rig="threePt" dir="t"/>
              </a:scene3d>
              <a:sp3d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Freeform 78"/>
              <p:cNvSpPr>
                <a:spLocks/>
              </p:cNvSpPr>
              <p:nvPr/>
            </p:nvSpPr>
            <p:spPr bwMode="auto">
              <a:xfrm>
                <a:off x="2510" y="3403"/>
                <a:ext cx="249" cy="250"/>
              </a:xfrm>
              <a:custGeom>
                <a:avLst/>
                <a:gdLst>
                  <a:gd name="T0" fmla="*/ 250 w 499"/>
                  <a:gd name="T1" fmla="*/ 0 h 499"/>
                  <a:gd name="T2" fmla="*/ 299 w 499"/>
                  <a:gd name="T3" fmla="*/ 5 h 499"/>
                  <a:gd name="T4" fmla="*/ 345 w 499"/>
                  <a:gd name="T5" fmla="*/ 19 h 499"/>
                  <a:gd name="T6" fmla="*/ 389 w 499"/>
                  <a:gd name="T7" fmla="*/ 42 h 499"/>
                  <a:gd name="T8" fmla="*/ 425 w 499"/>
                  <a:gd name="T9" fmla="*/ 72 h 499"/>
                  <a:gd name="T10" fmla="*/ 457 w 499"/>
                  <a:gd name="T11" fmla="*/ 110 h 499"/>
                  <a:gd name="T12" fmla="*/ 480 w 499"/>
                  <a:gd name="T13" fmla="*/ 154 h 499"/>
                  <a:gd name="T14" fmla="*/ 494 w 499"/>
                  <a:gd name="T15" fmla="*/ 200 h 499"/>
                  <a:gd name="T16" fmla="*/ 499 w 499"/>
                  <a:gd name="T17" fmla="*/ 249 h 499"/>
                  <a:gd name="T18" fmla="*/ 494 w 499"/>
                  <a:gd name="T19" fmla="*/ 298 h 499"/>
                  <a:gd name="T20" fmla="*/ 480 w 499"/>
                  <a:gd name="T21" fmla="*/ 344 h 499"/>
                  <a:gd name="T22" fmla="*/ 457 w 499"/>
                  <a:gd name="T23" fmla="*/ 388 h 499"/>
                  <a:gd name="T24" fmla="*/ 425 w 499"/>
                  <a:gd name="T25" fmla="*/ 427 h 499"/>
                  <a:gd name="T26" fmla="*/ 389 w 499"/>
                  <a:gd name="T27" fmla="*/ 456 h 499"/>
                  <a:gd name="T28" fmla="*/ 345 w 499"/>
                  <a:gd name="T29" fmla="*/ 479 h 499"/>
                  <a:gd name="T30" fmla="*/ 299 w 499"/>
                  <a:gd name="T31" fmla="*/ 495 h 499"/>
                  <a:gd name="T32" fmla="*/ 250 w 499"/>
                  <a:gd name="T33" fmla="*/ 499 h 499"/>
                  <a:gd name="T34" fmla="*/ 201 w 499"/>
                  <a:gd name="T35" fmla="*/ 495 h 499"/>
                  <a:gd name="T36" fmla="*/ 153 w 499"/>
                  <a:gd name="T37" fmla="*/ 479 h 499"/>
                  <a:gd name="T38" fmla="*/ 111 w 499"/>
                  <a:gd name="T39" fmla="*/ 456 h 499"/>
                  <a:gd name="T40" fmla="*/ 72 w 499"/>
                  <a:gd name="T41" fmla="*/ 427 h 499"/>
                  <a:gd name="T42" fmla="*/ 41 w 499"/>
                  <a:gd name="T43" fmla="*/ 388 h 499"/>
                  <a:gd name="T44" fmla="*/ 18 w 499"/>
                  <a:gd name="T45" fmla="*/ 344 h 499"/>
                  <a:gd name="T46" fmla="*/ 4 w 499"/>
                  <a:gd name="T47" fmla="*/ 298 h 499"/>
                  <a:gd name="T48" fmla="*/ 0 w 499"/>
                  <a:gd name="T49" fmla="*/ 249 h 499"/>
                  <a:gd name="T50" fmla="*/ 4 w 499"/>
                  <a:gd name="T51" fmla="*/ 200 h 499"/>
                  <a:gd name="T52" fmla="*/ 18 w 499"/>
                  <a:gd name="T53" fmla="*/ 154 h 499"/>
                  <a:gd name="T54" fmla="*/ 41 w 499"/>
                  <a:gd name="T55" fmla="*/ 110 h 499"/>
                  <a:gd name="T56" fmla="*/ 72 w 499"/>
                  <a:gd name="T57" fmla="*/ 72 h 499"/>
                  <a:gd name="T58" fmla="*/ 111 w 499"/>
                  <a:gd name="T59" fmla="*/ 42 h 499"/>
                  <a:gd name="T60" fmla="*/ 153 w 499"/>
                  <a:gd name="T61" fmla="*/ 19 h 499"/>
                  <a:gd name="T62" fmla="*/ 201 w 499"/>
                  <a:gd name="T63" fmla="*/ 5 h 499"/>
                  <a:gd name="T64" fmla="*/ 250 w 499"/>
                  <a:gd name="T65" fmla="*/ 0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9" h="499">
                    <a:moveTo>
                      <a:pt x="250" y="0"/>
                    </a:moveTo>
                    <a:lnTo>
                      <a:pt x="299" y="5"/>
                    </a:lnTo>
                    <a:lnTo>
                      <a:pt x="345" y="19"/>
                    </a:lnTo>
                    <a:lnTo>
                      <a:pt x="389" y="42"/>
                    </a:lnTo>
                    <a:lnTo>
                      <a:pt x="425" y="72"/>
                    </a:lnTo>
                    <a:lnTo>
                      <a:pt x="457" y="110"/>
                    </a:lnTo>
                    <a:lnTo>
                      <a:pt x="480" y="154"/>
                    </a:lnTo>
                    <a:lnTo>
                      <a:pt x="494" y="200"/>
                    </a:lnTo>
                    <a:lnTo>
                      <a:pt x="499" y="249"/>
                    </a:lnTo>
                    <a:lnTo>
                      <a:pt x="494" y="298"/>
                    </a:lnTo>
                    <a:lnTo>
                      <a:pt x="480" y="344"/>
                    </a:lnTo>
                    <a:lnTo>
                      <a:pt x="457" y="388"/>
                    </a:lnTo>
                    <a:lnTo>
                      <a:pt x="425" y="427"/>
                    </a:lnTo>
                    <a:lnTo>
                      <a:pt x="389" y="456"/>
                    </a:lnTo>
                    <a:lnTo>
                      <a:pt x="345" y="479"/>
                    </a:lnTo>
                    <a:lnTo>
                      <a:pt x="299" y="495"/>
                    </a:lnTo>
                    <a:lnTo>
                      <a:pt x="250" y="499"/>
                    </a:lnTo>
                    <a:lnTo>
                      <a:pt x="201" y="495"/>
                    </a:lnTo>
                    <a:lnTo>
                      <a:pt x="153" y="479"/>
                    </a:lnTo>
                    <a:lnTo>
                      <a:pt x="111" y="456"/>
                    </a:lnTo>
                    <a:lnTo>
                      <a:pt x="72" y="427"/>
                    </a:lnTo>
                    <a:lnTo>
                      <a:pt x="41" y="388"/>
                    </a:lnTo>
                    <a:lnTo>
                      <a:pt x="18" y="344"/>
                    </a:lnTo>
                    <a:lnTo>
                      <a:pt x="4" y="298"/>
                    </a:lnTo>
                    <a:lnTo>
                      <a:pt x="0" y="249"/>
                    </a:lnTo>
                    <a:lnTo>
                      <a:pt x="4" y="200"/>
                    </a:lnTo>
                    <a:lnTo>
                      <a:pt x="18" y="154"/>
                    </a:lnTo>
                    <a:lnTo>
                      <a:pt x="41" y="110"/>
                    </a:lnTo>
                    <a:lnTo>
                      <a:pt x="72" y="72"/>
                    </a:lnTo>
                    <a:lnTo>
                      <a:pt x="111" y="42"/>
                    </a:lnTo>
                    <a:lnTo>
                      <a:pt x="153" y="19"/>
                    </a:lnTo>
                    <a:lnTo>
                      <a:pt x="201" y="5"/>
                    </a:lnTo>
                    <a:lnTo>
                      <a:pt x="2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cene3d>
                <a:camera prst="orthographicFront"/>
                <a:lightRig rig="threePt" dir="t"/>
              </a:scene3d>
              <a:sp3d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83" name="Freeform 83"/>
            <p:cNvSpPr>
              <a:spLocks noEditPoints="1"/>
            </p:cNvSpPr>
            <p:nvPr/>
          </p:nvSpPr>
          <p:spPr bwMode="auto">
            <a:xfrm>
              <a:off x="6720250" y="4478300"/>
              <a:ext cx="809234" cy="706074"/>
            </a:xfrm>
            <a:custGeom>
              <a:avLst/>
              <a:gdLst>
                <a:gd name="T0" fmla="*/ 1943 w 3597"/>
                <a:gd name="T1" fmla="*/ 381 h 4476"/>
                <a:gd name="T2" fmla="*/ 1837 w 3597"/>
                <a:gd name="T3" fmla="*/ 651 h 4476"/>
                <a:gd name="T4" fmla="*/ 1703 w 3597"/>
                <a:gd name="T5" fmla="*/ 1131 h 4476"/>
                <a:gd name="T6" fmla="*/ 1484 w 3597"/>
                <a:gd name="T7" fmla="*/ 1533 h 4476"/>
                <a:gd name="T8" fmla="*/ 1151 w 3597"/>
                <a:gd name="T9" fmla="*/ 1979 h 4476"/>
                <a:gd name="T10" fmla="*/ 780 w 3597"/>
                <a:gd name="T11" fmla="*/ 2192 h 4476"/>
                <a:gd name="T12" fmla="*/ 388 w 3597"/>
                <a:gd name="T13" fmla="*/ 2237 h 4476"/>
                <a:gd name="T14" fmla="*/ 516 w 3597"/>
                <a:gd name="T15" fmla="*/ 3773 h 4476"/>
                <a:gd name="T16" fmla="*/ 718 w 3597"/>
                <a:gd name="T17" fmla="*/ 3848 h 4476"/>
                <a:gd name="T18" fmla="*/ 892 w 3597"/>
                <a:gd name="T19" fmla="*/ 3957 h 4476"/>
                <a:gd name="T20" fmla="*/ 1123 w 3597"/>
                <a:gd name="T21" fmla="*/ 4064 h 4476"/>
                <a:gd name="T22" fmla="*/ 1497 w 3597"/>
                <a:gd name="T23" fmla="*/ 4140 h 4476"/>
                <a:gd name="T24" fmla="*/ 2316 w 3597"/>
                <a:gd name="T25" fmla="*/ 4152 h 4476"/>
                <a:gd name="T26" fmla="*/ 2572 w 3597"/>
                <a:gd name="T27" fmla="*/ 3988 h 4476"/>
                <a:gd name="T28" fmla="*/ 2618 w 3597"/>
                <a:gd name="T29" fmla="*/ 3692 h 4476"/>
                <a:gd name="T30" fmla="*/ 2760 w 3597"/>
                <a:gd name="T31" fmla="*/ 3516 h 4476"/>
                <a:gd name="T32" fmla="*/ 2881 w 3597"/>
                <a:gd name="T33" fmla="*/ 3243 h 4476"/>
                <a:gd name="T34" fmla="*/ 2908 w 3597"/>
                <a:gd name="T35" fmla="*/ 2999 h 4476"/>
                <a:gd name="T36" fmla="*/ 3054 w 3597"/>
                <a:gd name="T37" fmla="*/ 2753 h 4476"/>
                <a:gd name="T38" fmla="*/ 3046 w 3597"/>
                <a:gd name="T39" fmla="*/ 2511 h 4476"/>
                <a:gd name="T40" fmla="*/ 3244 w 3597"/>
                <a:gd name="T41" fmla="*/ 2317 h 4476"/>
                <a:gd name="T42" fmla="*/ 3241 w 3597"/>
                <a:gd name="T43" fmla="*/ 1992 h 4476"/>
                <a:gd name="T44" fmla="*/ 3003 w 3597"/>
                <a:gd name="T45" fmla="*/ 1794 h 4476"/>
                <a:gd name="T46" fmla="*/ 2221 w 3597"/>
                <a:gd name="T47" fmla="*/ 1752 h 4476"/>
                <a:gd name="T48" fmla="*/ 2314 w 3597"/>
                <a:gd name="T49" fmla="*/ 1548 h 4476"/>
                <a:gd name="T50" fmla="*/ 2406 w 3597"/>
                <a:gd name="T51" fmla="*/ 1176 h 4476"/>
                <a:gd name="T52" fmla="*/ 2409 w 3597"/>
                <a:gd name="T53" fmla="*/ 682 h 4476"/>
                <a:gd name="T54" fmla="*/ 2299 w 3597"/>
                <a:gd name="T55" fmla="*/ 396 h 4476"/>
                <a:gd name="T56" fmla="*/ 2114 w 3597"/>
                <a:gd name="T57" fmla="*/ 320 h 4476"/>
                <a:gd name="T58" fmla="*/ 2398 w 3597"/>
                <a:gd name="T59" fmla="*/ 75 h 4476"/>
                <a:gd name="T60" fmla="*/ 2645 w 3597"/>
                <a:gd name="T61" fmla="*/ 340 h 4476"/>
                <a:gd name="T62" fmla="*/ 2744 w 3597"/>
                <a:gd name="T63" fmla="*/ 928 h 4476"/>
                <a:gd name="T64" fmla="*/ 2964 w 3597"/>
                <a:gd name="T65" fmla="*/ 1464 h 4476"/>
                <a:gd name="T66" fmla="*/ 3332 w 3597"/>
                <a:gd name="T67" fmla="*/ 1611 h 4476"/>
                <a:gd name="T68" fmla="*/ 3566 w 3597"/>
                <a:gd name="T69" fmla="*/ 1945 h 4476"/>
                <a:gd name="T70" fmla="*/ 3563 w 3597"/>
                <a:gd name="T71" fmla="*/ 2375 h 4476"/>
                <a:gd name="T72" fmla="*/ 3378 w 3597"/>
                <a:gd name="T73" fmla="*/ 2703 h 4476"/>
                <a:gd name="T74" fmla="*/ 3255 w 3597"/>
                <a:gd name="T75" fmla="*/ 3095 h 4476"/>
                <a:gd name="T76" fmla="*/ 3171 w 3597"/>
                <a:gd name="T77" fmla="*/ 3447 h 4476"/>
                <a:gd name="T78" fmla="*/ 2951 w 3597"/>
                <a:gd name="T79" fmla="*/ 3773 h 4476"/>
                <a:gd name="T80" fmla="*/ 2857 w 3597"/>
                <a:gd name="T81" fmla="*/ 4134 h 4476"/>
                <a:gd name="T82" fmla="*/ 2546 w 3597"/>
                <a:gd name="T83" fmla="*/ 4415 h 4476"/>
                <a:gd name="T84" fmla="*/ 1750 w 3597"/>
                <a:gd name="T85" fmla="*/ 4475 h 4476"/>
                <a:gd name="T86" fmla="*/ 1148 w 3597"/>
                <a:gd name="T87" fmla="*/ 4404 h 4476"/>
                <a:gd name="T88" fmla="*/ 766 w 3597"/>
                <a:gd name="T89" fmla="*/ 4252 h 4476"/>
                <a:gd name="T90" fmla="*/ 547 w 3597"/>
                <a:gd name="T91" fmla="*/ 4121 h 4476"/>
                <a:gd name="T92" fmla="*/ 320 w 3597"/>
                <a:gd name="T93" fmla="*/ 4076 h 4476"/>
                <a:gd name="T94" fmla="*/ 62 w 3597"/>
                <a:gd name="T95" fmla="*/ 3944 h 4476"/>
                <a:gd name="T96" fmla="*/ 4 w 3597"/>
                <a:gd name="T97" fmla="*/ 2185 h 4476"/>
                <a:gd name="T98" fmla="*/ 172 w 3597"/>
                <a:gd name="T99" fmla="*/ 1953 h 4476"/>
                <a:gd name="T100" fmla="*/ 487 w 3597"/>
                <a:gd name="T101" fmla="*/ 1915 h 4476"/>
                <a:gd name="T102" fmla="*/ 772 w 3597"/>
                <a:gd name="T103" fmla="*/ 1857 h 4476"/>
                <a:gd name="T104" fmla="*/ 1033 w 3597"/>
                <a:gd name="T105" fmla="*/ 1636 h 4476"/>
                <a:gd name="T106" fmla="*/ 1261 w 3597"/>
                <a:gd name="T107" fmla="*/ 1283 h 4476"/>
                <a:gd name="T108" fmla="*/ 1447 w 3597"/>
                <a:gd name="T109" fmla="*/ 903 h 4476"/>
                <a:gd name="T110" fmla="*/ 1544 w 3597"/>
                <a:gd name="T111" fmla="*/ 449 h 4476"/>
                <a:gd name="T112" fmla="*/ 1738 w 3597"/>
                <a:gd name="T113" fmla="*/ 136 h 4476"/>
                <a:gd name="T114" fmla="*/ 2056 w 3597"/>
                <a:gd name="T115" fmla="*/ 3 h 4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97" h="4476">
                  <a:moveTo>
                    <a:pt x="2114" y="320"/>
                  </a:moveTo>
                  <a:lnTo>
                    <a:pt x="2076" y="323"/>
                  </a:lnTo>
                  <a:lnTo>
                    <a:pt x="2041" y="330"/>
                  </a:lnTo>
                  <a:lnTo>
                    <a:pt x="2005" y="342"/>
                  </a:lnTo>
                  <a:lnTo>
                    <a:pt x="1973" y="359"/>
                  </a:lnTo>
                  <a:lnTo>
                    <a:pt x="1943" y="381"/>
                  </a:lnTo>
                  <a:lnTo>
                    <a:pt x="1916" y="407"/>
                  </a:lnTo>
                  <a:lnTo>
                    <a:pt x="1891" y="438"/>
                  </a:lnTo>
                  <a:lnTo>
                    <a:pt x="1872" y="472"/>
                  </a:lnTo>
                  <a:lnTo>
                    <a:pt x="1859" y="510"/>
                  </a:lnTo>
                  <a:lnTo>
                    <a:pt x="1851" y="552"/>
                  </a:lnTo>
                  <a:lnTo>
                    <a:pt x="1837" y="651"/>
                  </a:lnTo>
                  <a:lnTo>
                    <a:pt x="1819" y="743"/>
                  </a:lnTo>
                  <a:lnTo>
                    <a:pt x="1802" y="829"/>
                  </a:lnTo>
                  <a:lnTo>
                    <a:pt x="1780" y="910"/>
                  </a:lnTo>
                  <a:lnTo>
                    <a:pt x="1757" y="987"/>
                  </a:lnTo>
                  <a:lnTo>
                    <a:pt x="1731" y="1061"/>
                  </a:lnTo>
                  <a:lnTo>
                    <a:pt x="1703" y="1131"/>
                  </a:lnTo>
                  <a:lnTo>
                    <a:pt x="1671" y="1199"/>
                  </a:lnTo>
                  <a:lnTo>
                    <a:pt x="1639" y="1265"/>
                  </a:lnTo>
                  <a:lnTo>
                    <a:pt x="1603" y="1332"/>
                  </a:lnTo>
                  <a:lnTo>
                    <a:pt x="1567" y="1398"/>
                  </a:lnTo>
                  <a:lnTo>
                    <a:pt x="1526" y="1465"/>
                  </a:lnTo>
                  <a:lnTo>
                    <a:pt x="1484" y="1533"/>
                  </a:lnTo>
                  <a:lnTo>
                    <a:pt x="1439" y="1605"/>
                  </a:lnTo>
                  <a:lnTo>
                    <a:pt x="1393" y="1678"/>
                  </a:lnTo>
                  <a:lnTo>
                    <a:pt x="1333" y="1767"/>
                  </a:lnTo>
                  <a:lnTo>
                    <a:pt x="1272" y="1847"/>
                  </a:lnTo>
                  <a:lnTo>
                    <a:pt x="1212" y="1918"/>
                  </a:lnTo>
                  <a:lnTo>
                    <a:pt x="1151" y="1979"/>
                  </a:lnTo>
                  <a:lnTo>
                    <a:pt x="1090" y="2032"/>
                  </a:lnTo>
                  <a:lnTo>
                    <a:pt x="1030" y="2077"/>
                  </a:lnTo>
                  <a:lnTo>
                    <a:pt x="968" y="2115"/>
                  </a:lnTo>
                  <a:lnTo>
                    <a:pt x="907" y="2146"/>
                  </a:lnTo>
                  <a:lnTo>
                    <a:pt x="844" y="2172"/>
                  </a:lnTo>
                  <a:lnTo>
                    <a:pt x="780" y="2192"/>
                  </a:lnTo>
                  <a:lnTo>
                    <a:pt x="718" y="2208"/>
                  </a:lnTo>
                  <a:lnTo>
                    <a:pt x="653" y="2219"/>
                  </a:lnTo>
                  <a:lnTo>
                    <a:pt x="589" y="2227"/>
                  </a:lnTo>
                  <a:lnTo>
                    <a:pt x="522" y="2233"/>
                  </a:lnTo>
                  <a:lnTo>
                    <a:pt x="456" y="2235"/>
                  </a:lnTo>
                  <a:lnTo>
                    <a:pt x="388" y="2237"/>
                  </a:lnTo>
                  <a:lnTo>
                    <a:pt x="320" y="2237"/>
                  </a:lnTo>
                  <a:lnTo>
                    <a:pt x="320" y="3756"/>
                  </a:lnTo>
                  <a:lnTo>
                    <a:pt x="374" y="3757"/>
                  </a:lnTo>
                  <a:lnTo>
                    <a:pt x="426" y="3760"/>
                  </a:lnTo>
                  <a:lnTo>
                    <a:pt x="472" y="3765"/>
                  </a:lnTo>
                  <a:lnTo>
                    <a:pt x="516" y="3773"/>
                  </a:lnTo>
                  <a:lnTo>
                    <a:pt x="555" y="3782"/>
                  </a:lnTo>
                  <a:lnTo>
                    <a:pt x="592" y="3792"/>
                  </a:lnTo>
                  <a:lnTo>
                    <a:pt x="626" y="3805"/>
                  </a:lnTo>
                  <a:lnTo>
                    <a:pt x="658" y="3818"/>
                  </a:lnTo>
                  <a:lnTo>
                    <a:pt x="688" y="3833"/>
                  </a:lnTo>
                  <a:lnTo>
                    <a:pt x="718" y="3848"/>
                  </a:lnTo>
                  <a:lnTo>
                    <a:pt x="747" y="3866"/>
                  </a:lnTo>
                  <a:lnTo>
                    <a:pt x="775" y="3882"/>
                  </a:lnTo>
                  <a:lnTo>
                    <a:pt x="804" y="3901"/>
                  </a:lnTo>
                  <a:lnTo>
                    <a:pt x="832" y="3919"/>
                  </a:lnTo>
                  <a:lnTo>
                    <a:pt x="861" y="3938"/>
                  </a:lnTo>
                  <a:lnTo>
                    <a:pt x="892" y="3957"/>
                  </a:lnTo>
                  <a:lnTo>
                    <a:pt x="923" y="3974"/>
                  </a:lnTo>
                  <a:lnTo>
                    <a:pt x="958" y="3993"/>
                  </a:lnTo>
                  <a:lnTo>
                    <a:pt x="994" y="4012"/>
                  </a:lnTo>
                  <a:lnTo>
                    <a:pt x="1033" y="4030"/>
                  </a:lnTo>
                  <a:lnTo>
                    <a:pt x="1077" y="4047"/>
                  </a:lnTo>
                  <a:lnTo>
                    <a:pt x="1123" y="4064"/>
                  </a:lnTo>
                  <a:lnTo>
                    <a:pt x="1173" y="4079"/>
                  </a:lnTo>
                  <a:lnTo>
                    <a:pt x="1227" y="4094"/>
                  </a:lnTo>
                  <a:lnTo>
                    <a:pt x="1287" y="4107"/>
                  </a:lnTo>
                  <a:lnTo>
                    <a:pt x="1351" y="4119"/>
                  </a:lnTo>
                  <a:lnTo>
                    <a:pt x="1421" y="4130"/>
                  </a:lnTo>
                  <a:lnTo>
                    <a:pt x="1497" y="4140"/>
                  </a:lnTo>
                  <a:lnTo>
                    <a:pt x="1580" y="4146"/>
                  </a:lnTo>
                  <a:lnTo>
                    <a:pt x="1670" y="4152"/>
                  </a:lnTo>
                  <a:lnTo>
                    <a:pt x="1766" y="4155"/>
                  </a:lnTo>
                  <a:lnTo>
                    <a:pt x="1871" y="4156"/>
                  </a:lnTo>
                  <a:lnTo>
                    <a:pt x="2262" y="4156"/>
                  </a:lnTo>
                  <a:lnTo>
                    <a:pt x="2316" y="4152"/>
                  </a:lnTo>
                  <a:lnTo>
                    <a:pt x="2368" y="4141"/>
                  </a:lnTo>
                  <a:lnTo>
                    <a:pt x="2417" y="4122"/>
                  </a:lnTo>
                  <a:lnTo>
                    <a:pt x="2463" y="4096"/>
                  </a:lnTo>
                  <a:lnTo>
                    <a:pt x="2504" y="4065"/>
                  </a:lnTo>
                  <a:lnTo>
                    <a:pt x="2540" y="4030"/>
                  </a:lnTo>
                  <a:lnTo>
                    <a:pt x="2572" y="3988"/>
                  </a:lnTo>
                  <a:lnTo>
                    <a:pt x="2596" y="3943"/>
                  </a:lnTo>
                  <a:lnTo>
                    <a:pt x="2615" y="3894"/>
                  </a:lnTo>
                  <a:lnTo>
                    <a:pt x="2626" y="3843"/>
                  </a:lnTo>
                  <a:lnTo>
                    <a:pt x="2630" y="3788"/>
                  </a:lnTo>
                  <a:lnTo>
                    <a:pt x="2627" y="3738"/>
                  </a:lnTo>
                  <a:lnTo>
                    <a:pt x="2618" y="3692"/>
                  </a:lnTo>
                  <a:lnTo>
                    <a:pt x="2602" y="3647"/>
                  </a:lnTo>
                  <a:lnTo>
                    <a:pt x="2581" y="3605"/>
                  </a:lnTo>
                  <a:lnTo>
                    <a:pt x="2631" y="3592"/>
                  </a:lnTo>
                  <a:lnTo>
                    <a:pt x="2678" y="3573"/>
                  </a:lnTo>
                  <a:lnTo>
                    <a:pt x="2721" y="3547"/>
                  </a:lnTo>
                  <a:lnTo>
                    <a:pt x="2760" y="3516"/>
                  </a:lnTo>
                  <a:lnTo>
                    <a:pt x="2796" y="3479"/>
                  </a:lnTo>
                  <a:lnTo>
                    <a:pt x="2824" y="3438"/>
                  </a:lnTo>
                  <a:lnTo>
                    <a:pt x="2849" y="3395"/>
                  </a:lnTo>
                  <a:lnTo>
                    <a:pt x="2866" y="3348"/>
                  </a:lnTo>
                  <a:lnTo>
                    <a:pt x="2877" y="3296"/>
                  </a:lnTo>
                  <a:lnTo>
                    <a:pt x="2881" y="3243"/>
                  </a:lnTo>
                  <a:lnTo>
                    <a:pt x="2877" y="3190"/>
                  </a:lnTo>
                  <a:lnTo>
                    <a:pt x="2865" y="3139"/>
                  </a:lnTo>
                  <a:lnTo>
                    <a:pt x="2847" y="3090"/>
                  </a:lnTo>
                  <a:lnTo>
                    <a:pt x="2823" y="3045"/>
                  </a:lnTo>
                  <a:lnTo>
                    <a:pt x="2868" y="3025"/>
                  </a:lnTo>
                  <a:lnTo>
                    <a:pt x="2908" y="2999"/>
                  </a:lnTo>
                  <a:lnTo>
                    <a:pt x="2945" y="2968"/>
                  </a:lnTo>
                  <a:lnTo>
                    <a:pt x="2978" y="2932"/>
                  </a:lnTo>
                  <a:lnTo>
                    <a:pt x="3005" y="2892"/>
                  </a:lnTo>
                  <a:lnTo>
                    <a:pt x="3028" y="2848"/>
                  </a:lnTo>
                  <a:lnTo>
                    <a:pt x="3044" y="2802"/>
                  </a:lnTo>
                  <a:lnTo>
                    <a:pt x="3054" y="2753"/>
                  </a:lnTo>
                  <a:lnTo>
                    <a:pt x="3058" y="2703"/>
                  </a:lnTo>
                  <a:lnTo>
                    <a:pt x="3054" y="2652"/>
                  </a:lnTo>
                  <a:lnTo>
                    <a:pt x="3044" y="2604"/>
                  </a:lnTo>
                  <a:lnTo>
                    <a:pt x="3028" y="2558"/>
                  </a:lnTo>
                  <a:lnTo>
                    <a:pt x="3006" y="2515"/>
                  </a:lnTo>
                  <a:lnTo>
                    <a:pt x="3046" y="2511"/>
                  </a:lnTo>
                  <a:lnTo>
                    <a:pt x="3085" y="2497"/>
                  </a:lnTo>
                  <a:lnTo>
                    <a:pt x="3123" y="2474"/>
                  </a:lnTo>
                  <a:lnTo>
                    <a:pt x="3158" y="2444"/>
                  </a:lnTo>
                  <a:lnTo>
                    <a:pt x="3191" y="2408"/>
                  </a:lnTo>
                  <a:lnTo>
                    <a:pt x="3221" y="2364"/>
                  </a:lnTo>
                  <a:lnTo>
                    <a:pt x="3244" y="2317"/>
                  </a:lnTo>
                  <a:lnTo>
                    <a:pt x="3262" y="2264"/>
                  </a:lnTo>
                  <a:lnTo>
                    <a:pt x="3274" y="2207"/>
                  </a:lnTo>
                  <a:lnTo>
                    <a:pt x="3278" y="2147"/>
                  </a:lnTo>
                  <a:lnTo>
                    <a:pt x="3274" y="2093"/>
                  </a:lnTo>
                  <a:lnTo>
                    <a:pt x="3260" y="2041"/>
                  </a:lnTo>
                  <a:lnTo>
                    <a:pt x="3241" y="1992"/>
                  </a:lnTo>
                  <a:lnTo>
                    <a:pt x="3214" y="1946"/>
                  </a:lnTo>
                  <a:lnTo>
                    <a:pt x="3181" y="1906"/>
                  </a:lnTo>
                  <a:lnTo>
                    <a:pt x="3143" y="1869"/>
                  </a:lnTo>
                  <a:lnTo>
                    <a:pt x="3101" y="1839"/>
                  </a:lnTo>
                  <a:lnTo>
                    <a:pt x="3054" y="1813"/>
                  </a:lnTo>
                  <a:lnTo>
                    <a:pt x="3003" y="1794"/>
                  </a:lnTo>
                  <a:lnTo>
                    <a:pt x="2951" y="1784"/>
                  </a:lnTo>
                  <a:lnTo>
                    <a:pt x="2896" y="1780"/>
                  </a:lnTo>
                  <a:lnTo>
                    <a:pt x="2205" y="1780"/>
                  </a:lnTo>
                  <a:lnTo>
                    <a:pt x="2208" y="1777"/>
                  </a:lnTo>
                  <a:lnTo>
                    <a:pt x="2213" y="1767"/>
                  </a:lnTo>
                  <a:lnTo>
                    <a:pt x="2221" y="1752"/>
                  </a:lnTo>
                  <a:lnTo>
                    <a:pt x="2232" y="1731"/>
                  </a:lnTo>
                  <a:lnTo>
                    <a:pt x="2246" y="1705"/>
                  </a:lnTo>
                  <a:lnTo>
                    <a:pt x="2261" y="1672"/>
                  </a:lnTo>
                  <a:lnTo>
                    <a:pt x="2277" y="1636"/>
                  </a:lnTo>
                  <a:lnTo>
                    <a:pt x="2295" y="1594"/>
                  </a:lnTo>
                  <a:lnTo>
                    <a:pt x="2314" y="1548"/>
                  </a:lnTo>
                  <a:lnTo>
                    <a:pt x="2331" y="1496"/>
                  </a:lnTo>
                  <a:lnTo>
                    <a:pt x="2349" y="1440"/>
                  </a:lnTo>
                  <a:lnTo>
                    <a:pt x="2365" y="1379"/>
                  </a:lnTo>
                  <a:lnTo>
                    <a:pt x="2382" y="1316"/>
                  </a:lnTo>
                  <a:lnTo>
                    <a:pt x="2395" y="1248"/>
                  </a:lnTo>
                  <a:lnTo>
                    <a:pt x="2406" y="1176"/>
                  </a:lnTo>
                  <a:lnTo>
                    <a:pt x="2415" y="1101"/>
                  </a:lnTo>
                  <a:lnTo>
                    <a:pt x="2422" y="1024"/>
                  </a:lnTo>
                  <a:lnTo>
                    <a:pt x="2425" y="943"/>
                  </a:lnTo>
                  <a:lnTo>
                    <a:pt x="2424" y="859"/>
                  </a:lnTo>
                  <a:lnTo>
                    <a:pt x="2418" y="772"/>
                  </a:lnTo>
                  <a:lnTo>
                    <a:pt x="2409" y="682"/>
                  </a:lnTo>
                  <a:lnTo>
                    <a:pt x="2392" y="590"/>
                  </a:lnTo>
                  <a:lnTo>
                    <a:pt x="2382" y="541"/>
                  </a:lnTo>
                  <a:lnTo>
                    <a:pt x="2365" y="498"/>
                  </a:lnTo>
                  <a:lnTo>
                    <a:pt x="2346" y="458"/>
                  </a:lnTo>
                  <a:lnTo>
                    <a:pt x="2323" y="426"/>
                  </a:lnTo>
                  <a:lnTo>
                    <a:pt x="2299" y="396"/>
                  </a:lnTo>
                  <a:lnTo>
                    <a:pt x="2270" y="373"/>
                  </a:lnTo>
                  <a:lnTo>
                    <a:pt x="2242" y="353"/>
                  </a:lnTo>
                  <a:lnTo>
                    <a:pt x="2210" y="339"/>
                  </a:lnTo>
                  <a:lnTo>
                    <a:pt x="2179" y="328"/>
                  </a:lnTo>
                  <a:lnTo>
                    <a:pt x="2147" y="321"/>
                  </a:lnTo>
                  <a:lnTo>
                    <a:pt x="2114" y="320"/>
                  </a:lnTo>
                  <a:close/>
                  <a:moveTo>
                    <a:pt x="2114" y="0"/>
                  </a:moveTo>
                  <a:lnTo>
                    <a:pt x="2174" y="3"/>
                  </a:lnTo>
                  <a:lnTo>
                    <a:pt x="2232" y="12"/>
                  </a:lnTo>
                  <a:lnTo>
                    <a:pt x="2289" y="27"/>
                  </a:lnTo>
                  <a:lnTo>
                    <a:pt x="2345" y="49"/>
                  </a:lnTo>
                  <a:lnTo>
                    <a:pt x="2398" y="75"/>
                  </a:lnTo>
                  <a:lnTo>
                    <a:pt x="2448" y="106"/>
                  </a:lnTo>
                  <a:lnTo>
                    <a:pt x="2496" y="144"/>
                  </a:lnTo>
                  <a:lnTo>
                    <a:pt x="2539" y="186"/>
                  </a:lnTo>
                  <a:lnTo>
                    <a:pt x="2580" y="233"/>
                  </a:lnTo>
                  <a:lnTo>
                    <a:pt x="2615" y="285"/>
                  </a:lnTo>
                  <a:lnTo>
                    <a:pt x="2645" y="340"/>
                  </a:lnTo>
                  <a:lnTo>
                    <a:pt x="2671" y="400"/>
                  </a:lnTo>
                  <a:lnTo>
                    <a:pt x="2691" y="464"/>
                  </a:lnTo>
                  <a:lnTo>
                    <a:pt x="2707" y="530"/>
                  </a:lnTo>
                  <a:lnTo>
                    <a:pt x="2728" y="661"/>
                  </a:lnTo>
                  <a:lnTo>
                    <a:pt x="2740" y="793"/>
                  </a:lnTo>
                  <a:lnTo>
                    <a:pt x="2744" y="928"/>
                  </a:lnTo>
                  <a:lnTo>
                    <a:pt x="2740" y="1061"/>
                  </a:lnTo>
                  <a:lnTo>
                    <a:pt x="2726" y="1195"/>
                  </a:lnTo>
                  <a:lnTo>
                    <a:pt x="2705" y="1328"/>
                  </a:lnTo>
                  <a:lnTo>
                    <a:pt x="2675" y="1459"/>
                  </a:lnTo>
                  <a:lnTo>
                    <a:pt x="2896" y="1459"/>
                  </a:lnTo>
                  <a:lnTo>
                    <a:pt x="2964" y="1464"/>
                  </a:lnTo>
                  <a:lnTo>
                    <a:pt x="3031" y="1473"/>
                  </a:lnTo>
                  <a:lnTo>
                    <a:pt x="3096" y="1488"/>
                  </a:lnTo>
                  <a:lnTo>
                    <a:pt x="3158" y="1511"/>
                  </a:lnTo>
                  <a:lnTo>
                    <a:pt x="3219" y="1538"/>
                  </a:lnTo>
                  <a:lnTo>
                    <a:pt x="3278" y="1572"/>
                  </a:lnTo>
                  <a:lnTo>
                    <a:pt x="3332" y="1611"/>
                  </a:lnTo>
                  <a:lnTo>
                    <a:pt x="3384" y="1656"/>
                  </a:lnTo>
                  <a:lnTo>
                    <a:pt x="3433" y="1708"/>
                  </a:lnTo>
                  <a:lnTo>
                    <a:pt x="3476" y="1762"/>
                  </a:lnTo>
                  <a:lnTo>
                    <a:pt x="3513" y="1820"/>
                  </a:lnTo>
                  <a:lnTo>
                    <a:pt x="3543" y="1881"/>
                  </a:lnTo>
                  <a:lnTo>
                    <a:pt x="3566" y="1945"/>
                  </a:lnTo>
                  <a:lnTo>
                    <a:pt x="3583" y="2010"/>
                  </a:lnTo>
                  <a:lnTo>
                    <a:pt x="3594" y="2078"/>
                  </a:lnTo>
                  <a:lnTo>
                    <a:pt x="3597" y="2147"/>
                  </a:lnTo>
                  <a:lnTo>
                    <a:pt x="3594" y="2226"/>
                  </a:lnTo>
                  <a:lnTo>
                    <a:pt x="3582" y="2302"/>
                  </a:lnTo>
                  <a:lnTo>
                    <a:pt x="3563" y="2375"/>
                  </a:lnTo>
                  <a:lnTo>
                    <a:pt x="3537" y="2444"/>
                  </a:lnTo>
                  <a:lnTo>
                    <a:pt x="3506" y="2509"/>
                  </a:lnTo>
                  <a:lnTo>
                    <a:pt x="3468" y="2572"/>
                  </a:lnTo>
                  <a:lnTo>
                    <a:pt x="3426" y="2627"/>
                  </a:lnTo>
                  <a:lnTo>
                    <a:pt x="3377" y="2677"/>
                  </a:lnTo>
                  <a:lnTo>
                    <a:pt x="3378" y="2703"/>
                  </a:lnTo>
                  <a:lnTo>
                    <a:pt x="3374" y="2772"/>
                  </a:lnTo>
                  <a:lnTo>
                    <a:pt x="3363" y="2842"/>
                  </a:lnTo>
                  <a:lnTo>
                    <a:pt x="3347" y="2908"/>
                  </a:lnTo>
                  <a:lnTo>
                    <a:pt x="3323" y="2973"/>
                  </a:lnTo>
                  <a:lnTo>
                    <a:pt x="3291" y="3036"/>
                  </a:lnTo>
                  <a:lnTo>
                    <a:pt x="3255" y="3095"/>
                  </a:lnTo>
                  <a:lnTo>
                    <a:pt x="3226" y="3132"/>
                  </a:lnTo>
                  <a:lnTo>
                    <a:pt x="3196" y="3167"/>
                  </a:lnTo>
                  <a:lnTo>
                    <a:pt x="3200" y="3243"/>
                  </a:lnTo>
                  <a:lnTo>
                    <a:pt x="3198" y="3314"/>
                  </a:lnTo>
                  <a:lnTo>
                    <a:pt x="3187" y="3381"/>
                  </a:lnTo>
                  <a:lnTo>
                    <a:pt x="3171" y="3447"/>
                  </a:lnTo>
                  <a:lnTo>
                    <a:pt x="3147" y="3510"/>
                  </a:lnTo>
                  <a:lnTo>
                    <a:pt x="3119" y="3570"/>
                  </a:lnTo>
                  <a:lnTo>
                    <a:pt x="3084" y="3627"/>
                  </a:lnTo>
                  <a:lnTo>
                    <a:pt x="3044" y="3680"/>
                  </a:lnTo>
                  <a:lnTo>
                    <a:pt x="2999" y="3729"/>
                  </a:lnTo>
                  <a:lnTo>
                    <a:pt x="2951" y="3773"/>
                  </a:lnTo>
                  <a:lnTo>
                    <a:pt x="2951" y="3788"/>
                  </a:lnTo>
                  <a:lnTo>
                    <a:pt x="2946" y="3863"/>
                  </a:lnTo>
                  <a:lnTo>
                    <a:pt x="2934" y="3935"/>
                  </a:lnTo>
                  <a:lnTo>
                    <a:pt x="2915" y="4005"/>
                  </a:lnTo>
                  <a:lnTo>
                    <a:pt x="2889" y="4072"/>
                  </a:lnTo>
                  <a:lnTo>
                    <a:pt x="2857" y="4134"/>
                  </a:lnTo>
                  <a:lnTo>
                    <a:pt x="2817" y="4194"/>
                  </a:lnTo>
                  <a:lnTo>
                    <a:pt x="2773" y="4248"/>
                  </a:lnTo>
                  <a:lnTo>
                    <a:pt x="2724" y="4298"/>
                  </a:lnTo>
                  <a:lnTo>
                    <a:pt x="2668" y="4343"/>
                  </a:lnTo>
                  <a:lnTo>
                    <a:pt x="2610" y="4381"/>
                  </a:lnTo>
                  <a:lnTo>
                    <a:pt x="2546" y="4415"/>
                  </a:lnTo>
                  <a:lnTo>
                    <a:pt x="2479" y="4441"/>
                  </a:lnTo>
                  <a:lnTo>
                    <a:pt x="2410" y="4460"/>
                  </a:lnTo>
                  <a:lnTo>
                    <a:pt x="2337" y="4472"/>
                  </a:lnTo>
                  <a:lnTo>
                    <a:pt x="2262" y="4476"/>
                  </a:lnTo>
                  <a:lnTo>
                    <a:pt x="1871" y="4476"/>
                  </a:lnTo>
                  <a:lnTo>
                    <a:pt x="1750" y="4475"/>
                  </a:lnTo>
                  <a:lnTo>
                    <a:pt x="1636" y="4471"/>
                  </a:lnTo>
                  <a:lnTo>
                    <a:pt x="1527" y="4462"/>
                  </a:lnTo>
                  <a:lnTo>
                    <a:pt x="1424" y="4453"/>
                  </a:lnTo>
                  <a:lnTo>
                    <a:pt x="1326" y="4439"/>
                  </a:lnTo>
                  <a:lnTo>
                    <a:pt x="1235" y="4423"/>
                  </a:lnTo>
                  <a:lnTo>
                    <a:pt x="1148" y="4404"/>
                  </a:lnTo>
                  <a:lnTo>
                    <a:pt x="1067" y="4381"/>
                  </a:lnTo>
                  <a:lnTo>
                    <a:pt x="995" y="4358"/>
                  </a:lnTo>
                  <a:lnTo>
                    <a:pt x="928" y="4332"/>
                  </a:lnTo>
                  <a:lnTo>
                    <a:pt x="869" y="4306"/>
                  </a:lnTo>
                  <a:lnTo>
                    <a:pt x="814" y="4279"/>
                  </a:lnTo>
                  <a:lnTo>
                    <a:pt x="766" y="4252"/>
                  </a:lnTo>
                  <a:lnTo>
                    <a:pt x="721" y="4226"/>
                  </a:lnTo>
                  <a:lnTo>
                    <a:pt x="680" y="4202"/>
                  </a:lnTo>
                  <a:lnTo>
                    <a:pt x="643" y="4178"/>
                  </a:lnTo>
                  <a:lnTo>
                    <a:pt x="609" y="4156"/>
                  </a:lnTo>
                  <a:lnTo>
                    <a:pt x="578" y="4137"/>
                  </a:lnTo>
                  <a:lnTo>
                    <a:pt x="547" y="4121"/>
                  </a:lnTo>
                  <a:lnTo>
                    <a:pt x="517" y="4106"/>
                  </a:lnTo>
                  <a:lnTo>
                    <a:pt x="486" y="4095"/>
                  </a:lnTo>
                  <a:lnTo>
                    <a:pt x="452" y="4087"/>
                  </a:lnTo>
                  <a:lnTo>
                    <a:pt x="414" y="4080"/>
                  </a:lnTo>
                  <a:lnTo>
                    <a:pt x="370" y="4076"/>
                  </a:lnTo>
                  <a:lnTo>
                    <a:pt x="320" y="4076"/>
                  </a:lnTo>
                  <a:lnTo>
                    <a:pt x="269" y="4070"/>
                  </a:lnTo>
                  <a:lnTo>
                    <a:pt x="218" y="4060"/>
                  </a:lnTo>
                  <a:lnTo>
                    <a:pt x="172" y="4039"/>
                  </a:lnTo>
                  <a:lnTo>
                    <a:pt x="131" y="4013"/>
                  </a:lnTo>
                  <a:lnTo>
                    <a:pt x="93" y="3982"/>
                  </a:lnTo>
                  <a:lnTo>
                    <a:pt x="62" y="3944"/>
                  </a:lnTo>
                  <a:lnTo>
                    <a:pt x="35" y="3902"/>
                  </a:lnTo>
                  <a:lnTo>
                    <a:pt x="16" y="3856"/>
                  </a:lnTo>
                  <a:lnTo>
                    <a:pt x="4" y="3807"/>
                  </a:lnTo>
                  <a:lnTo>
                    <a:pt x="0" y="3756"/>
                  </a:lnTo>
                  <a:lnTo>
                    <a:pt x="0" y="2237"/>
                  </a:lnTo>
                  <a:lnTo>
                    <a:pt x="4" y="2185"/>
                  </a:lnTo>
                  <a:lnTo>
                    <a:pt x="16" y="2136"/>
                  </a:lnTo>
                  <a:lnTo>
                    <a:pt x="35" y="2090"/>
                  </a:lnTo>
                  <a:lnTo>
                    <a:pt x="62" y="2049"/>
                  </a:lnTo>
                  <a:lnTo>
                    <a:pt x="93" y="2011"/>
                  </a:lnTo>
                  <a:lnTo>
                    <a:pt x="131" y="1979"/>
                  </a:lnTo>
                  <a:lnTo>
                    <a:pt x="172" y="1953"/>
                  </a:lnTo>
                  <a:lnTo>
                    <a:pt x="218" y="1934"/>
                  </a:lnTo>
                  <a:lnTo>
                    <a:pt x="269" y="1922"/>
                  </a:lnTo>
                  <a:lnTo>
                    <a:pt x="320" y="1918"/>
                  </a:lnTo>
                  <a:lnTo>
                    <a:pt x="379" y="1918"/>
                  </a:lnTo>
                  <a:lnTo>
                    <a:pt x="434" y="1918"/>
                  </a:lnTo>
                  <a:lnTo>
                    <a:pt x="487" y="1915"/>
                  </a:lnTo>
                  <a:lnTo>
                    <a:pt x="539" y="1912"/>
                  </a:lnTo>
                  <a:lnTo>
                    <a:pt x="589" y="1907"/>
                  </a:lnTo>
                  <a:lnTo>
                    <a:pt x="637" y="1900"/>
                  </a:lnTo>
                  <a:lnTo>
                    <a:pt x="683" y="1889"/>
                  </a:lnTo>
                  <a:lnTo>
                    <a:pt x="728" y="1874"/>
                  </a:lnTo>
                  <a:lnTo>
                    <a:pt x="772" y="1857"/>
                  </a:lnTo>
                  <a:lnTo>
                    <a:pt x="816" y="1834"/>
                  </a:lnTo>
                  <a:lnTo>
                    <a:pt x="859" y="1807"/>
                  </a:lnTo>
                  <a:lnTo>
                    <a:pt x="903" y="1773"/>
                  </a:lnTo>
                  <a:lnTo>
                    <a:pt x="946" y="1735"/>
                  </a:lnTo>
                  <a:lnTo>
                    <a:pt x="990" y="1689"/>
                  </a:lnTo>
                  <a:lnTo>
                    <a:pt x="1033" y="1636"/>
                  </a:lnTo>
                  <a:lnTo>
                    <a:pt x="1078" y="1575"/>
                  </a:lnTo>
                  <a:lnTo>
                    <a:pt x="1123" y="1507"/>
                  </a:lnTo>
                  <a:lnTo>
                    <a:pt x="1132" y="1492"/>
                  </a:lnTo>
                  <a:lnTo>
                    <a:pt x="1178" y="1419"/>
                  </a:lnTo>
                  <a:lnTo>
                    <a:pt x="1222" y="1350"/>
                  </a:lnTo>
                  <a:lnTo>
                    <a:pt x="1261" y="1283"/>
                  </a:lnTo>
                  <a:lnTo>
                    <a:pt x="1299" y="1219"/>
                  </a:lnTo>
                  <a:lnTo>
                    <a:pt x="1335" y="1157"/>
                  </a:lnTo>
                  <a:lnTo>
                    <a:pt x="1366" y="1095"/>
                  </a:lnTo>
                  <a:lnTo>
                    <a:pt x="1396" y="1032"/>
                  </a:lnTo>
                  <a:lnTo>
                    <a:pt x="1423" y="968"/>
                  </a:lnTo>
                  <a:lnTo>
                    <a:pt x="1447" y="903"/>
                  </a:lnTo>
                  <a:lnTo>
                    <a:pt x="1469" y="834"/>
                  </a:lnTo>
                  <a:lnTo>
                    <a:pt x="1488" y="762"/>
                  </a:lnTo>
                  <a:lnTo>
                    <a:pt x="1506" y="685"/>
                  </a:lnTo>
                  <a:lnTo>
                    <a:pt x="1521" y="601"/>
                  </a:lnTo>
                  <a:lnTo>
                    <a:pt x="1533" y="513"/>
                  </a:lnTo>
                  <a:lnTo>
                    <a:pt x="1544" y="449"/>
                  </a:lnTo>
                  <a:lnTo>
                    <a:pt x="1561" y="389"/>
                  </a:lnTo>
                  <a:lnTo>
                    <a:pt x="1586" y="331"/>
                  </a:lnTo>
                  <a:lnTo>
                    <a:pt x="1616" y="277"/>
                  </a:lnTo>
                  <a:lnTo>
                    <a:pt x="1651" y="225"/>
                  </a:lnTo>
                  <a:lnTo>
                    <a:pt x="1692" y="179"/>
                  </a:lnTo>
                  <a:lnTo>
                    <a:pt x="1738" y="136"/>
                  </a:lnTo>
                  <a:lnTo>
                    <a:pt x="1784" y="100"/>
                  </a:lnTo>
                  <a:lnTo>
                    <a:pt x="1834" y="71"/>
                  </a:lnTo>
                  <a:lnTo>
                    <a:pt x="1886" y="46"/>
                  </a:lnTo>
                  <a:lnTo>
                    <a:pt x="1942" y="26"/>
                  </a:lnTo>
                  <a:lnTo>
                    <a:pt x="1997" y="12"/>
                  </a:lnTo>
                  <a:lnTo>
                    <a:pt x="2056" y="3"/>
                  </a:lnTo>
                  <a:lnTo>
                    <a:pt x="211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6" name="Rectangle 85"/>
          <p:cNvSpPr/>
          <p:nvPr/>
        </p:nvSpPr>
        <p:spPr>
          <a:xfrm>
            <a:off x="1839605" y="710794"/>
            <a:ext cx="23504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1033401" y="2826913"/>
            <a:ext cx="23504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831520" y="4943033"/>
            <a:ext cx="23504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9151931" y="4826939"/>
            <a:ext cx="23504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8718688" y="3034509"/>
            <a:ext cx="23504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B1EABD6-4492-45EB-BD33-7D0CA9E0BD86}"/>
              </a:ext>
            </a:extLst>
          </p:cNvPr>
          <p:cNvGrpSpPr/>
          <p:nvPr/>
        </p:nvGrpSpPr>
        <p:grpSpPr>
          <a:xfrm rot="7361578" flipV="1">
            <a:off x="4698516" y="1105381"/>
            <a:ext cx="301286" cy="1053323"/>
            <a:chOff x="-1143000" y="-560388"/>
            <a:chExt cx="406401" cy="1420814"/>
          </a:xfrm>
          <a:solidFill>
            <a:schemeClr val="accent2"/>
          </a:solidFill>
        </p:grpSpPr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FCBE8E18-8024-4493-8B11-225112766F3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8" y="-496889"/>
              <a:ext cx="357189" cy="1357315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3B2A6724-50D2-4755-9542-FE1F55375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4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324C4DA-FA7E-45C3-B40A-492A16E21996}"/>
              </a:ext>
            </a:extLst>
          </p:cNvPr>
          <p:cNvGrpSpPr/>
          <p:nvPr/>
        </p:nvGrpSpPr>
        <p:grpSpPr>
          <a:xfrm rot="17169492" flipH="1" flipV="1">
            <a:off x="8353453" y="2133030"/>
            <a:ext cx="301286" cy="1053324"/>
            <a:chOff x="-1143000" y="-560388"/>
            <a:chExt cx="406401" cy="1420813"/>
          </a:xfrm>
          <a:solidFill>
            <a:schemeClr val="accent3"/>
          </a:solidFill>
        </p:grpSpPr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84120A1-4147-41D0-B7C0-352D51712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70105A6B-EBA4-4864-9ABA-C58960A11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D423217-64C1-4640-95E2-892851FD2420}"/>
              </a:ext>
            </a:extLst>
          </p:cNvPr>
          <p:cNvGrpSpPr/>
          <p:nvPr/>
        </p:nvGrpSpPr>
        <p:grpSpPr>
          <a:xfrm rot="5858362" flipH="1">
            <a:off x="8139238" y="5107525"/>
            <a:ext cx="301286" cy="1053324"/>
            <a:chOff x="-1143000" y="-560388"/>
            <a:chExt cx="406401" cy="1420813"/>
          </a:xfrm>
          <a:solidFill>
            <a:schemeClr val="accent4"/>
          </a:solidFill>
        </p:grpSpPr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35DF81CD-DFE7-4E6A-8E27-8DF7EA058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3FCE8EE1-A7E8-4131-A82A-8E7329ECC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7F4F650-C8C4-4C40-9322-3C69C3D92E4D}"/>
              </a:ext>
            </a:extLst>
          </p:cNvPr>
          <p:cNvGrpSpPr/>
          <p:nvPr/>
        </p:nvGrpSpPr>
        <p:grpSpPr>
          <a:xfrm rot="16540371">
            <a:off x="3682849" y="5006208"/>
            <a:ext cx="301286" cy="1053324"/>
            <a:chOff x="-1143000" y="-560388"/>
            <a:chExt cx="406401" cy="1420813"/>
          </a:xfrm>
          <a:solidFill>
            <a:schemeClr val="accent5"/>
          </a:solidFill>
        </p:grpSpPr>
        <p:sp>
          <p:nvSpPr>
            <p:cNvPr id="42" name="Freeform 20">
              <a:extLst>
                <a:ext uri="{FF2B5EF4-FFF2-40B4-BE49-F238E27FC236}">
                  <a16:creationId xmlns:a16="http://schemas.microsoft.com/office/drawing/2014/main" id="{883358FF-F5A9-4197-B282-A91645910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3787" y="-496888"/>
              <a:ext cx="357188" cy="1357313"/>
            </a:xfrm>
            <a:custGeom>
              <a:avLst/>
              <a:gdLst>
                <a:gd name="T0" fmla="*/ 66 w 166"/>
                <a:gd name="T1" fmla="*/ 0 h 633"/>
                <a:gd name="T2" fmla="*/ 40 w 166"/>
                <a:gd name="T3" fmla="*/ 41 h 633"/>
                <a:gd name="T4" fmla="*/ 22 w 166"/>
                <a:gd name="T5" fmla="*/ 91 h 633"/>
                <a:gd name="T6" fmla="*/ 13 w 166"/>
                <a:gd name="T7" fmla="*/ 133 h 633"/>
                <a:gd name="T8" fmla="*/ 0 w 166"/>
                <a:gd name="T9" fmla="*/ 255 h 633"/>
                <a:gd name="T10" fmla="*/ 5 w 166"/>
                <a:gd name="T11" fmla="*/ 334 h 633"/>
                <a:gd name="T12" fmla="*/ 5 w 166"/>
                <a:gd name="T13" fmla="*/ 339 h 633"/>
                <a:gd name="T14" fmla="*/ 7 w 166"/>
                <a:gd name="T15" fmla="*/ 353 h 633"/>
                <a:gd name="T16" fmla="*/ 11 w 166"/>
                <a:gd name="T17" fmla="*/ 375 h 633"/>
                <a:gd name="T18" fmla="*/ 16 w 166"/>
                <a:gd name="T19" fmla="*/ 401 h 633"/>
                <a:gd name="T20" fmla="*/ 24 w 166"/>
                <a:gd name="T21" fmla="*/ 430 h 633"/>
                <a:gd name="T22" fmla="*/ 34 w 166"/>
                <a:gd name="T23" fmla="*/ 459 h 633"/>
                <a:gd name="T24" fmla="*/ 46 w 166"/>
                <a:gd name="T25" fmla="*/ 487 h 633"/>
                <a:gd name="T26" fmla="*/ 58 w 166"/>
                <a:gd name="T27" fmla="*/ 511 h 633"/>
                <a:gd name="T28" fmla="*/ 90 w 166"/>
                <a:gd name="T29" fmla="*/ 565 h 633"/>
                <a:gd name="T30" fmla="*/ 108 w 166"/>
                <a:gd name="T31" fmla="*/ 588 h 633"/>
                <a:gd name="T32" fmla="*/ 126 w 166"/>
                <a:gd name="T33" fmla="*/ 605 h 633"/>
                <a:gd name="T34" fmla="*/ 135 w 166"/>
                <a:gd name="T35" fmla="*/ 612 h 633"/>
                <a:gd name="T36" fmla="*/ 145 w 166"/>
                <a:gd name="T37" fmla="*/ 619 h 633"/>
                <a:gd name="T38" fmla="*/ 166 w 166"/>
                <a:gd name="T39" fmla="*/ 633 h 633"/>
                <a:gd name="T40" fmla="*/ 153 w 166"/>
                <a:gd name="T41" fmla="*/ 611 h 633"/>
                <a:gd name="T42" fmla="*/ 147 w 166"/>
                <a:gd name="T43" fmla="*/ 602 h 633"/>
                <a:gd name="T44" fmla="*/ 141 w 166"/>
                <a:gd name="T45" fmla="*/ 592 h 633"/>
                <a:gd name="T46" fmla="*/ 128 w 166"/>
                <a:gd name="T47" fmla="*/ 572 h 633"/>
                <a:gd name="T48" fmla="*/ 112 w 166"/>
                <a:gd name="T49" fmla="*/ 550 h 633"/>
                <a:gd name="T50" fmla="*/ 82 w 166"/>
                <a:gd name="T51" fmla="*/ 499 h 633"/>
                <a:gd name="T52" fmla="*/ 43 w 166"/>
                <a:gd name="T53" fmla="*/ 394 h 633"/>
                <a:gd name="T54" fmla="*/ 37 w 166"/>
                <a:gd name="T55" fmla="*/ 370 h 633"/>
                <a:gd name="T56" fmla="*/ 34 w 166"/>
                <a:gd name="T57" fmla="*/ 349 h 633"/>
                <a:gd name="T58" fmla="*/ 32 w 166"/>
                <a:gd name="T59" fmla="*/ 336 h 633"/>
                <a:gd name="T60" fmla="*/ 31 w 166"/>
                <a:gd name="T61" fmla="*/ 331 h 633"/>
                <a:gd name="T62" fmla="*/ 27 w 166"/>
                <a:gd name="T63" fmla="*/ 256 h 633"/>
                <a:gd name="T64" fmla="*/ 40 w 166"/>
                <a:gd name="T65" fmla="*/ 138 h 633"/>
                <a:gd name="T66" fmla="*/ 48 w 166"/>
                <a:gd name="T67" fmla="*/ 97 h 633"/>
                <a:gd name="T68" fmla="*/ 59 w 166"/>
                <a:gd name="T69" fmla="*/ 47 h 633"/>
                <a:gd name="T70" fmla="*/ 66 w 166"/>
                <a:gd name="T71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633">
                  <a:moveTo>
                    <a:pt x="66" y="0"/>
                  </a:moveTo>
                  <a:cubicBezTo>
                    <a:pt x="55" y="14"/>
                    <a:pt x="47" y="27"/>
                    <a:pt x="40" y="41"/>
                  </a:cubicBezTo>
                  <a:cubicBezTo>
                    <a:pt x="33" y="55"/>
                    <a:pt x="27" y="71"/>
                    <a:pt x="22" y="91"/>
                  </a:cubicBezTo>
                  <a:cubicBezTo>
                    <a:pt x="21" y="98"/>
                    <a:pt x="18" y="109"/>
                    <a:pt x="13" y="133"/>
                  </a:cubicBezTo>
                  <a:cubicBezTo>
                    <a:pt x="7" y="162"/>
                    <a:pt x="1" y="212"/>
                    <a:pt x="0" y="255"/>
                  </a:cubicBezTo>
                  <a:cubicBezTo>
                    <a:pt x="0" y="299"/>
                    <a:pt x="5" y="334"/>
                    <a:pt x="5" y="334"/>
                  </a:cubicBezTo>
                  <a:cubicBezTo>
                    <a:pt x="5" y="334"/>
                    <a:pt x="5" y="336"/>
                    <a:pt x="5" y="339"/>
                  </a:cubicBezTo>
                  <a:cubicBezTo>
                    <a:pt x="6" y="343"/>
                    <a:pt x="6" y="347"/>
                    <a:pt x="7" y="353"/>
                  </a:cubicBezTo>
                  <a:cubicBezTo>
                    <a:pt x="8" y="360"/>
                    <a:pt x="9" y="367"/>
                    <a:pt x="11" y="375"/>
                  </a:cubicBezTo>
                  <a:cubicBezTo>
                    <a:pt x="12" y="383"/>
                    <a:pt x="14" y="392"/>
                    <a:pt x="16" y="401"/>
                  </a:cubicBezTo>
                  <a:cubicBezTo>
                    <a:pt x="19" y="410"/>
                    <a:pt x="22" y="420"/>
                    <a:pt x="24" y="430"/>
                  </a:cubicBezTo>
                  <a:cubicBezTo>
                    <a:pt x="28" y="439"/>
                    <a:pt x="31" y="449"/>
                    <a:pt x="34" y="459"/>
                  </a:cubicBezTo>
                  <a:cubicBezTo>
                    <a:pt x="38" y="469"/>
                    <a:pt x="42" y="478"/>
                    <a:pt x="46" y="487"/>
                  </a:cubicBezTo>
                  <a:cubicBezTo>
                    <a:pt x="50" y="496"/>
                    <a:pt x="54" y="504"/>
                    <a:pt x="58" y="511"/>
                  </a:cubicBezTo>
                  <a:cubicBezTo>
                    <a:pt x="73" y="540"/>
                    <a:pt x="85" y="556"/>
                    <a:pt x="90" y="565"/>
                  </a:cubicBezTo>
                  <a:cubicBezTo>
                    <a:pt x="97" y="574"/>
                    <a:pt x="103" y="581"/>
                    <a:pt x="108" y="588"/>
                  </a:cubicBezTo>
                  <a:cubicBezTo>
                    <a:pt x="114" y="594"/>
                    <a:pt x="120" y="600"/>
                    <a:pt x="126" y="605"/>
                  </a:cubicBezTo>
                  <a:cubicBezTo>
                    <a:pt x="129" y="607"/>
                    <a:pt x="132" y="610"/>
                    <a:pt x="135" y="612"/>
                  </a:cubicBezTo>
                  <a:cubicBezTo>
                    <a:pt x="138" y="615"/>
                    <a:pt x="142" y="617"/>
                    <a:pt x="145" y="619"/>
                  </a:cubicBezTo>
                  <a:cubicBezTo>
                    <a:pt x="151" y="624"/>
                    <a:pt x="158" y="628"/>
                    <a:pt x="166" y="633"/>
                  </a:cubicBezTo>
                  <a:cubicBezTo>
                    <a:pt x="161" y="625"/>
                    <a:pt x="157" y="618"/>
                    <a:pt x="153" y="611"/>
                  </a:cubicBezTo>
                  <a:cubicBezTo>
                    <a:pt x="151" y="608"/>
                    <a:pt x="149" y="605"/>
                    <a:pt x="147" y="602"/>
                  </a:cubicBezTo>
                  <a:cubicBezTo>
                    <a:pt x="145" y="598"/>
                    <a:pt x="143" y="595"/>
                    <a:pt x="141" y="592"/>
                  </a:cubicBezTo>
                  <a:cubicBezTo>
                    <a:pt x="137" y="585"/>
                    <a:pt x="132" y="579"/>
                    <a:pt x="128" y="572"/>
                  </a:cubicBezTo>
                  <a:cubicBezTo>
                    <a:pt x="123" y="565"/>
                    <a:pt x="118" y="558"/>
                    <a:pt x="112" y="550"/>
                  </a:cubicBezTo>
                  <a:cubicBezTo>
                    <a:pt x="107" y="541"/>
                    <a:pt x="96" y="526"/>
                    <a:pt x="82" y="499"/>
                  </a:cubicBezTo>
                  <a:cubicBezTo>
                    <a:pt x="67" y="471"/>
                    <a:pt x="51" y="430"/>
                    <a:pt x="43" y="394"/>
                  </a:cubicBezTo>
                  <a:cubicBezTo>
                    <a:pt x="41" y="386"/>
                    <a:pt x="39" y="377"/>
                    <a:pt x="37" y="370"/>
                  </a:cubicBezTo>
                  <a:cubicBezTo>
                    <a:pt x="36" y="362"/>
                    <a:pt x="35" y="355"/>
                    <a:pt x="34" y="349"/>
                  </a:cubicBezTo>
                  <a:cubicBezTo>
                    <a:pt x="33" y="344"/>
                    <a:pt x="32" y="339"/>
                    <a:pt x="32" y="336"/>
                  </a:cubicBezTo>
                  <a:cubicBezTo>
                    <a:pt x="31" y="333"/>
                    <a:pt x="31" y="331"/>
                    <a:pt x="31" y="331"/>
                  </a:cubicBezTo>
                  <a:cubicBezTo>
                    <a:pt x="31" y="331"/>
                    <a:pt x="27" y="297"/>
                    <a:pt x="27" y="256"/>
                  </a:cubicBezTo>
                  <a:cubicBezTo>
                    <a:pt x="28" y="214"/>
                    <a:pt x="34" y="166"/>
                    <a:pt x="40" y="138"/>
                  </a:cubicBezTo>
                  <a:cubicBezTo>
                    <a:pt x="44" y="115"/>
                    <a:pt x="47" y="104"/>
                    <a:pt x="48" y="97"/>
                  </a:cubicBezTo>
                  <a:cubicBezTo>
                    <a:pt x="53" y="78"/>
                    <a:pt x="56" y="62"/>
                    <a:pt x="59" y="47"/>
                  </a:cubicBezTo>
                  <a:cubicBezTo>
                    <a:pt x="61" y="32"/>
                    <a:pt x="63" y="18"/>
                    <a:pt x="6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47137A0-9205-46AC-83CB-B9ECFE3FA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3000" y="-560388"/>
              <a:ext cx="285750" cy="277813"/>
            </a:xfrm>
            <a:custGeom>
              <a:avLst/>
              <a:gdLst>
                <a:gd name="T0" fmla="*/ 0 w 133"/>
                <a:gd name="T1" fmla="*/ 103 h 129"/>
                <a:gd name="T2" fmla="*/ 32 w 133"/>
                <a:gd name="T3" fmla="*/ 86 h 129"/>
                <a:gd name="T4" fmla="*/ 67 w 133"/>
                <a:gd name="T5" fmla="*/ 49 h 129"/>
                <a:gd name="T6" fmla="*/ 87 w 133"/>
                <a:gd name="T7" fmla="*/ 32 h 129"/>
                <a:gd name="T8" fmla="*/ 88 w 133"/>
                <a:gd name="T9" fmla="*/ 31 h 129"/>
                <a:gd name="T10" fmla="*/ 88 w 133"/>
                <a:gd name="T11" fmla="*/ 31 h 129"/>
                <a:gd name="T12" fmla="*/ 88 w 133"/>
                <a:gd name="T13" fmla="*/ 31 h 129"/>
                <a:gd name="T14" fmla="*/ 88 w 133"/>
                <a:gd name="T15" fmla="*/ 31 h 129"/>
                <a:gd name="T16" fmla="*/ 93 w 133"/>
                <a:gd name="T17" fmla="*/ 49 h 129"/>
                <a:gd name="T18" fmla="*/ 104 w 133"/>
                <a:gd name="T19" fmla="*/ 98 h 129"/>
                <a:gd name="T20" fmla="*/ 123 w 133"/>
                <a:gd name="T21" fmla="*/ 129 h 129"/>
                <a:gd name="T22" fmla="*/ 130 w 133"/>
                <a:gd name="T23" fmla="*/ 93 h 129"/>
                <a:gd name="T24" fmla="*/ 119 w 133"/>
                <a:gd name="T25" fmla="*/ 42 h 129"/>
                <a:gd name="T26" fmla="*/ 115 w 133"/>
                <a:gd name="T27" fmla="*/ 27 h 129"/>
                <a:gd name="T28" fmla="*/ 114 w 133"/>
                <a:gd name="T29" fmla="*/ 23 h 129"/>
                <a:gd name="T30" fmla="*/ 112 w 133"/>
                <a:gd name="T31" fmla="*/ 18 h 129"/>
                <a:gd name="T32" fmla="*/ 110 w 133"/>
                <a:gd name="T33" fmla="*/ 13 h 129"/>
                <a:gd name="T34" fmla="*/ 107 w 133"/>
                <a:gd name="T35" fmla="*/ 8 h 129"/>
                <a:gd name="T36" fmla="*/ 101 w 133"/>
                <a:gd name="T37" fmla="*/ 2 h 129"/>
                <a:gd name="T38" fmla="*/ 100 w 133"/>
                <a:gd name="T39" fmla="*/ 2 h 129"/>
                <a:gd name="T40" fmla="*/ 100 w 133"/>
                <a:gd name="T41" fmla="*/ 1 h 129"/>
                <a:gd name="T42" fmla="*/ 99 w 133"/>
                <a:gd name="T43" fmla="*/ 1 h 129"/>
                <a:gd name="T44" fmla="*/ 99 w 133"/>
                <a:gd name="T45" fmla="*/ 1 h 129"/>
                <a:gd name="T46" fmla="*/ 99 w 133"/>
                <a:gd name="T47" fmla="*/ 2 h 129"/>
                <a:gd name="T48" fmla="*/ 99 w 133"/>
                <a:gd name="T49" fmla="*/ 2 h 129"/>
                <a:gd name="T50" fmla="*/ 99 w 133"/>
                <a:gd name="T51" fmla="*/ 2 h 129"/>
                <a:gd name="T52" fmla="*/ 97 w 133"/>
                <a:gd name="T53" fmla="*/ 1 h 129"/>
                <a:gd name="T54" fmla="*/ 95 w 133"/>
                <a:gd name="T55" fmla="*/ 0 h 129"/>
                <a:gd name="T56" fmla="*/ 89 w 133"/>
                <a:gd name="T57" fmla="*/ 0 h 129"/>
                <a:gd name="T58" fmla="*/ 88 w 133"/>
                <a:gd name="T59" fmla="*/ 1 h 129"/>
                <a:gd name="T60" fmla="*/ 83 w 133"/>
                <a:gd name="T61" fmla="*/ 2 h 129"/>
                <a:gd name="T62" fmla="*/ 77 w 133"/>
                <a:gd name="T63" fmla="*/ 6 h 129"/>
                <a:gd name="T64" fmla="*/ 70 w 133"/>
                <a:gd name="T65" fmla="*/ 10 h 129"/>
                <a:gd name="T66" fmla="*/ 48 w 133"/>
                <a:gd name="T67" fmla="*/ 30 h 129"/>
                <a:gd name="T68" fmla="*/ 12 w 133"/>
                <a:gd name="T69" fmla="*/ 68 h 129"/>
                <a:gd name="T70" fmla="*/ 0 w 133"/>
                <a:gd name="T71" fmla="*/ 10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29">
                  <a:moveTo>
                    <a:pt x="0" y="103"/>
                  </a:moveTo>
                  <a:cubicBezTo>
                    <a:pt x="14" y="99"/>
                    <a:pt x="23" y="96"/>
                    <a:pt x="32" y="86"/>
                  </a:cubicBezTo>
                  <a:cubicBezTo>
                    <a:pt x="37" y="81"/>
                    <a:pt x="53" y="64"/>
                    <a:pt x="67" y="49"/>
                  </a:cubicBezTo>
                  <a:cubicBezTo>
                    <a:pt x="74" y="42"/>
                    <a:pt x="82" y="36"/>
                    <a:pt x="87" y="32"/>
                  </a:cubicBezTo>
                  <a:cubicBezTo>
                    <a:pt x="88" y="30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87" y="27"/>
                    <a:pt x="91" y="39"/>
                    <a:pt x="93" y="49"/>
                  </a:cubicBezTo>
                  <a:cubicBezTo>
                    <a:pt x="98" y="68"/>
                    <a:pt x="102" y="91"/>
                    <a:pt x="104" y="98"/>
                  </a:cubicBezTo>
                  <a:cubicBezTo>
                    <a:pt x="107" y="112"/>
                    <a:pt x="112" y="119"/>
                    <a:pt x="123" y="129"/>
                  </a:cubicBezTo>
                  <a:cubicBezTo>
                    <a:pt x="129" y="116"/>
                    <a:pt x="133" y="107"/>
                    <a:pt x="130" y="93"/>
                  </a:cubicBezTo>
                  <a:cubicBezTo>
                    <a:pt x="129" y="86"/>
                    <a:pt x="125" y="63"/>
                    <a:pt x="119" y="42"/>
                  </a:cubicBezTo>
                  <a:cubicBezTo>
                    <a:pt x="118" y="37"/>
                    <a:pt x="117" y="32"/>
                    <a:pt x="115" y="27"/>
                  </a:cubicBezTo>
                  <a:cubicBezTo>
                    <a:pt x="115" y="26"/>
                    <a:pt x="114" y="24"/>
                    <a:pt x="114" y="23"/>
                  </a:cubicBezTo>
                  <a:cubicBezTo>
                    <a:pt x="113" y="21"/>
                    <a:pt x="113" y="20"/>
                    <a:pt x="112" y="18"/>
                  </a:cubicBezTo>
                  <a:cubicBezTo>
                    <a:pt x="111" y="16"/>
                    <a:pt x="110" y="14"/>
                    <a:pt x="110" y="13"/>
                  </a:cubicBezTo>
                  <a:cubicBezTo>
                    <a:pt x="109" y="11"/>
                    <a:pt x="108" y="9"/>
                    <a:pt x="107" y="8"/>
                  </a:cubicBezTo>
                  <a:cubicBezTo>
                    <a:pt x="105" y="5"/>
                    <a:pt x="103" y="3"/>
                    <a:pt x="101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1"/>
                    <a:pt x="98" y="1"/>
                    <a:pt x="97" y="1"/>
                  </a:cubicBezTo>
                  <a:cubicBezTo>
                    <a:pt x="96" y="0"/>
                    <a:pt x="95" y="0"/>
                    <a:pt x="95" y="0"/>
                  </a:cubicBezTo>
                  <a:cubicBezTo>
                    <a:pt x="91" y="0"/>
                    <a:pt x="89" y="0"/>
                    <a:pt x="89" y="0"/>
                  </a:cubicBezTo>
                  <a:cubicBezTo>
                    <a:pt x="89" y="0"/>
                    <a:pt x="89" y="0"/>
                    <a:pt x="88" y="1"/>
                  </a:cubicBezTo>
                  <a:cubicBezTo>
                    <a:pt x="87" y="1"/>
                    <a:pt x="85" y="1"/>
                    <a:pt x="83" y="2"/>
                  </a:cubicBezTo>
                  <a:cubicBezTo>
                    <a:pt x="82" y="3"/>
                    <a:pt x="79" y="4"/>
                    <a:pt x="77" y="6"/>
                  </a:cubicBezTo>
                  <a:cubicBezTo>
                    <a:pt x="74" y="7"/>
                    <a:pt x="71" y="10"/>
                    <a:pt x="70" y="10"/>
                  </a:cubicBezTo>
                  <a:cubicBezTo>
                    <a:pt x="64" y="15"/>
                    <a:pt x="56" y="23"/>
                    <a:pt x="48" y="30"/>
                  </a:cubicBezTo>
                  <a:cubicBezTo>
                    <a:pt x="33" y="45"/>
                    <a:pt x="17" y="62"/>
                    <a:pt x="12" y="68"/>
                  </a:cubicBezTo>
                  <a:cubicBezTo>
                    <a:pt x="3" y="79"/>
                    <a:pt x="1" y="88"/>
                    <a:pt x="0" y="10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4" name="Freeform 64">
            <a:extLst>
              <a:ext uri="{FF2B5EF4-FFF2-40B4-BE49-F238E27FC236}">
                <a16:creationId xmlns:a16="http://schemas.microsoft.com/office/drawing/2014/main" id="{2BD2BD46-2CE8-4770-882E-FC20BE099CDF}"/>
              </a:ext>
            </a:extLst>
          </p:cNvPr>
          <p:cNvSpPr>
            <a:spLocks noEditPoints="1"/>
          </p:cNvSpPr>
          <p:nvPr/>
        </p:nvSpPr>
        <p:spPr bwMode="auto">
          <a:xfrm rot="17100000">
            <a:off x="3436896" y="3655507"/>
            <a:ext cx="270666" cy="946274"/>
          </a:xfrm>
          <a:custGeom>
            <a:avLst/>
            <a:gdLst>
              <a:gd name="T0" fmla="*/ 87 w 189"/>
              <a:gd name="T1" fmla="*/ 32 h 662"/>
              <a:gd name="T2" fmla="*/ 63 w 189"/>
              <a:gd name="T3" fmla="*/ 70 h 662"/>
              <a:gd name="T4" fmla="*/ 36 w 189"/>
              <a:gd name="T5" fmla="*/ 162 h 662"/>
              <a:gd name="T6" fmla="*/ 28 w 189"/>
              <a:gd name="T7" fmla="*/ 363 h 662"/>
              <a:gd name="T8" fmla="*/ 30 w 189"/>
              <a:gd name="T9" fmla="*/ 382 h 662"/>
              <a:gd name="T10" fmla="*/ 39 w 189"/>
              <a:gd name="T11" fmla="*/ 430 h 662"/>
              <a:gd name="T12" fmla="*/ 57 w 189"/>
              <a:gd name="T13" fmla="*/ 488 h 662"/>
              <a:gd name="T14" fmla="*/ 81 w 189"/>
              <a:gd name="T15" fmla="*/ 540 h 662"/>
              <a:gd name="T16" fmla="*/ 131 w 189"/>
              <a:gd name="T17" fmla="*/ 617 h 662"/>
              <a:gd name="T18" fmla="*/ 158 w 189"/>
              <a:gd name="T19" fmla="*/ 641 h 662"/>
              <a:gd name="T20" fmla="*/ 189 w 189"/>
              <a:gd name="T21" fmla="*/ 662 h 662"/>
              <a:gd name="T22" fmla="*/ 170 w 189"/>
              <a:gd name="T23" fmla="*/ 631 h 662"/>
              <a:gd name="T24" fmla="*/ 151 w 189"/>
              <a:gd name="T25" fmla="*/ 601 h 662"/>
              <a:gd name="T26" fmla="*/ 105 w 189"/>
              <a:gd name="T27" fmla="*/ 528 h 662"/>
              <a:gd name="T28" fmla="*/ 60 w 189"/>
              <a:gd name="T29" fmla="*/ 399 h 662"/>
              <a:gd name="T30" fmla="*/ 55 w 189"/>
              <a:gd name="T31" fmla="*/ 365 h 662"/>
              <a:gd name="T32" fmla="*/ 50 w 189"/>
              <a:gd name="T33" fmla="*/ 285 h 662"/>
              <a:gd name="T34" fmla="*/ 71 w 189"/>
              <a:gd name="T35" fmla="*/ 126 h 662"/>
              <a:gd name="T36" fmla="*/ 88 w 189"/>
              <a:gd name="T37" fmla="*/ 32 h 662"/>
              <a:gd name="T38" fmla="*/ 104 w 189"/>
              <a:gd name="T39" fmla="*/ 98 h 662"/>
              <a:gd name="T40" fmla="*/ 130 w 189"/>
              <a:gd name="T41" fmla="*/ 93 h 662"/>
              <a:gd name="T42" fmla="*/ 115 w 189"/>
              <a:gd name="T43" fmla="*/ 27 h 662"/>
              <a:gd name="T44" fmla="*/ 112 w 189"/>
              <a:gd name="T45" fmla="*/ 18 h 662"/>
              <a:gd name="T46" fmla="*/ 107 w 189"/>
              <a:gd name="T47" fmla="*/ 8 h 662"/>
              <a:gd name="T48" fmla="*/ 100 w 189"/>
              <a:gd name="T49" fmla="*/ 2 h 662"/>
              <a:gd name="T50" fmla="*/ 99 w 189"/>
              <a:gd name="T51" fmla="*/ 1 h 662"/>
              <a:gd name="T52" fmla="*/ 99 w 189"/>
              <a:gd name="T53" fmla="*/ 2 h 662"/>
              <a:gd name="T54" fmla="*/ 99 w 189"/>
              <a:gd name="T55" fmla="*/ 2 h 662"/>
              <a:gd name="T56" fmla="*/ 95 w 189"/>
              <a:gd name="T57" fmla="*/ 0 h 662"/>
              <a:gd name="T58" fmla="*/ 88 w 189"/>
              <a:gd name="T59" fmla="*/ 1 h 662"/>
              <a:gd name="T60" fmla="*/ 77 w 189"/>
              <a:gd name="T61" fmla="*/ 6 h 662"/>
              <a:gd name="T62" fmla="*/ 48 w 189"/>
              <a:gd name="T63" fmla="*/ 30 h 662"/>
              <a:gd name="T64" fmla="*/ 0 w 189"/>
              <a:gd name="T65" fmla="*/ 103 h 662"/>
              <a:gd name="T66" fmla="*/ 67 w 189"/>
              <a:gd name="T67" fmla="*/ 49 h 662"/>
              <a:gd name="T68" fmla="*/ 88 w 189"/>
              <a:gd name="T69" fmla="*/ 30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9" h="662">
                <a:moveTo>
                  <a:pt x="67" y="49"/>
                </a:moveTo>
                <a:cubicBezTo>
                  <a:pt x="74" y="42"/>
                  <a:pt x="82" y="36"/>
                  <a:pt x="87" y="32"/>
                </a:cubicBezTo>
                <a:cubicBezTo>
                  <a:pt x="87" y="31"/>
                  <a:pt x="87" y="31"/>
                  <a:pt x="87" y="31"/>
                </a:cubicBezTo>
                <a:cubicBezTo>
                  <a:pt x="77" y="45"/>
                  <a:pt x="70" y="57"/>
                  <a:pt x="63" y="70"/>
                </a:cubicBezTo>
                <a:cubicBezTo>
                  <a:pt x="56" y="84"/>
                  <a:pt x="50" y="100"/>
                  <a:pt x="45" y="120"/>
                </a:cubicBezTo>
                <a:cubicBezTo>
                  <a:pt x="44" y="127"/>
                  <a:pt x="41" y="138"/>
                  <a:pt x="36" y="162"/>
                </a:cubicBezTo>
                <a:cubicBezTo>
                  <a:pt x="30" y="191"/>
                  <a:pt x="24" y="241"/>
                  <a:pt x="23" y="284"/>
                </a:cubicBezTo>
                <a:cubicBezTo>
                  <a:pt x="23" y="328"/>
                  <a:pt x="28" y="363"/>
                  <a:pt x="28" y="363"/>
                </a:cubicBezTo>
                <a:cubicBezTo>
                  <a:pt x="28" y="363"/>
                  <a:pt x="28" y="365"/>
                  <a:pt x="28" y="368"/>
                </a:cubicBezTo>
                <a:cubicBezTo>
                  <a:pt x="29" y="372"/>
                  <a:pt x="29" y="376"/>
                  <a:pt x="30" y="382"/>
                </a:cubicBezTo>
                <a:cubicBezTo>
                  <a:pt x="31" y="389"/>
                  <a:pt x="32" y="396"/>
                  <a:pt x="34" y="404"/>
                </a:cubicBezTo>
                <a:cubicBezTo>
                  <a:pt x="35" y="412"/>
                  <a:pt x="37" y="421"/>
                  <a:pt x="39" y="430"/>
                </a:cubicBezTo>
                <a:cubicBezTo>
                  <a:pt x="42" y="439"/>
                  <a:pt x="45" y="449"/>
                  <a:pt x="47" y="459"/>
                </a:cubicBezTo>
                <a:cubicBezTo>
                  <a:pt x="51" y="468"/>
                  <a:pt x="54" y="478"/>
                  <a:pt x="57" y="488"/>
                </a:cubicBezTo>
                <a:cubicBezTo>
                  <a:pt x="61" y="498"/>
                  <a:pt x="65" y="507"/>
                  <a:pt x="69" y="516"/>
                </a:cubicBezTo>
                <a:cubicBezTo>
                  <a:pt x="73" y="525"/>
                  <a:pt x="77" y="533"/>
                  <a:pt x="81" y="540"/>
                </a:cubicBezTo>
                <a:cubicBezTo>
                  <a:pt x="96" y="569"/>
                  <a:pt x="108" y="585"/>
                  <a:pt x="113" y="594"/>
                </a:cubicBezTo>
                <a:cubicBezTo>
                  <a:pt x="120" y="603"/>
                  <a:pt x="126" y="610"/>
                  <a:pt x="131" y="617"/>
                </a:cubicBezTo>
                <a:cubicBezTo>
                  <a:pt x="137" y="623"/>
                  <a:pt x="143" y="629"/>
                  <a:pt x="149" y="634"/>
                </a:cubicBezTo>
                <a:cubicBezTo>
                  <a:pt x="152" y="636"/>
                  <a:pt x="155" y="639"/>
                  <a:pt x="158" y="641"/>
                </a:cubicBezTo>
                <a:cubicBezTo>
                  <a:pt x="161" y="644"/>
                  <a:pt x="165" y="646"/>
                  <a:pt x="168" y="648"/>
                </a:cubicBezTo>
                <a:cubicBezTo>
                  <a:pt x="174" y="653"/>
                  <a:pt x="181" y="657"/>
                  <a:pt x="189" y="662"/>
                </a:cubicBezTo>
                <a:cubicBezTo>
                  <a:pt x="184" y="654"/>
                  <a:pt x="180" y="647"/>
                  <a:pt x="176" y="640"/>
                </a:cubicBezTo>
                <a:cubicBezTo>
                  <a:pt x="174" y="637"/>
                  <a:pt x="172" y="634"/>
                  <a:pt x="170" y="631"/>
                </a:cubicBezTo>
                <a:cubicBezTo>
                  <a:pt x="168" y="627"/>
                  <a:pt x="166" y="624"/>
                  <a:pt x="164" y="621"/>
                </a:cubicBezTo>
                <a:cubicBezTo>
                  <a:pt x="160" y="614"/>
                  <a:pt x="155" y="608"/>
                  <a:pt x="151" y="601"/>
                </a:cubicBezTo>
                <a:cubicBezTo>
                  <a:pt x="146" y="594"/>
                  <a:pt x="141" y="587"/>
                  <a:pt x="135" y="579"/>
                </a:cubicBezTo>
                <a:cubicBezTo>
                  <a:pt x="130" y="570"/>
                  <a:pt x="119" y="555"/>
                  <a:pt x="105" y="528"/>
                </a:cubicBezTo>
                <a:cubicBezTo>
                  <a:pt x="90" y="500"/>
                  <a:pt x="74" y="459"/>
                  <a:pt x="66" y="423"/>
                </a:cubicBezTo>
                <a:cubicBezTo>
                  <a:pt x="64" y="415"/>
                  <a:pt x="62" y="406"/>
                  <a:pt x="60" y="399"/>
                </a:cubicBezTo>
                <a:cubicBezTo>
                  <a:pt x="59" y="391"/>
                  <a:pt x="58" y="384"/>
                  <a:pt x="57" y="378"/>
                </a:cubicBezTo>
                <a:cubicBezTo>
                  <a:pt x="56" y="373"/>
                  <a:pt x="55" y="368"/>
                  <a:pt x="55" y="365"/>
                </a:cubicBezTo>
                <a:cubicBezTo>
                  <a:pt x="54" y="362"/>
                  <a:pt x="54" y="360"/>
                  <a:pt x="54" y="360"/>
                </a:cubicBezTo>
                <a:cubicBezTo>
                  <a:pt x="54" y="360"/>
                  <a:pt x="50" y="326"/>
                  <a:pt x="50" y="285"/>
                </a:cubicBezTo>
                <a:cubicBezTo>
                  <a:pt x="51" y="243"/>
                  <a:pt x="57" y="195"/>
                  <a:pt x="63" y="167"/>
                </a:cubicBezTo>
                <a:cubicBezTo>
                  <a:pt x="67" y="144"/>
                  <a:pt x="70" y="133"/>
                  <a:pt x="71" y="126"/>
                </a:cubicBezTo>
                <a:cubicBezTo>
                  <a:pt x="76" y="107"/>
                  <a:pt x="79" y="91"/>
                  <a:pt x="82" y="76"/>
                </a:cubicBezTo>
                <a:cubicBezTo>
                  <a:pt x="84" y="62"/>
                  <a:pt x="86" y="48"/>
                  <a:pt x="88" y="32"/>
                </a:cubicBezTo>
                <a:cubicBezTo>
                  <a:pt x="89" y="35"/>
                  <a:pt x="92" y="43"/>
                  <a:pt x="93" y="49"/>
                </a:cubicBezTo>
                <a:cubicBezTo>
                  <a:pt x="98" y="68"/>
                  <a:pt x="102" y="91"/>
                  <a:pt x="104" y="98"/>
                </a:cubicBezTo>
                <a:cubicBezTo>
                  <a:pt x="107" y="112"/>
                  <a:pt x="112" y="119"/>
                  <a:pt x="123" y="129"/>
                </a:cubicBezTo>
                <a:cubicBezTo>
                  <a:pt x="129" y="116"/>
                  <a:pt x="133" y="107"/>
                  <a:pt x="130" y="93"/>
                </a:cubicBezTo>
                <a:cubicBezTo>
                  <a:pt x="129" y="86"/>
                  <a:pt x="125" y="63"/>
                  <a:pt x="119" y="42"/>
                </a:cubicBezTo>
                <a:cubicBezTo>
                  <a:pt x="118" y="37"/>
                  <a:pt x="117" y="32"/>
                  <a:pt x="115" y="27"/>
                </a:cubicBezTo>
                <a:cubicBezTo>
                  <a:pt x="115" y="26"/>
                  <a:pt x="114" y="24"/>
                  <a:pt x="114" y="23"/>
                </a:cubicBezTo>
                <a:cubicBezTo>
                  <a:pt x="113" y="21"/>
                  <a:pt x="113" y="20"/>
                  <a:pt x="112" y="18"/>
                </a:cubicBezTo>
                <a:cubicBezTo>
                  <a:pt x="111" y="16"/>
                  <a:pt x="110" y="14"/>
                  <a:pt x="110" y="13"/>
                </a:cubicBezTo>
                <a:cubicBezTo>
                  <a:pt x="109" y="11"/>
                  <a:pt x="108" y="9"/>
                  <a:pt x="107" y="8"/>
                </a:cubicBezTo>
                <a:cubicBezTo>
                  <a:pt x="105" y="5"/>
                  <a:pt x="103" y="3"/>
                  <a:pt x="101" y="2"/>
                </a:cubicBezTo>
                <a:cubicBezTo>
                  <a:pt x="100" y="2"/>
                  <a:pt x="100" y="2"/>
                  <a:pt x="100" y="2"/>
                </a:cubicBezTo>
                <a:cubicBezTo>
                  <a:pt x="100" y="1"/>
                  <a:pt x="100" y="1"/>
                  <a:pt x="100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8" y="1"/>
                  <a:pt x="98" y="1"/>
                  <a:pt x="97" y="1"/>
                </a:cubicBezTo>
                <a:cubicBezTo>
                  <a:pt x="96" y="0"/>
                  <a:pt x="95" y="0"/>
                  <a:pt x="95" y="0"/>
                </a:cubicBezTo>
                <a:cubicBezTo>
                  <a:pt x="91" y="0"/>
                  <a:pt x="89" y="0"/>
                  <a:pt x="89" y="0"/>
                </a:cubicBezTo>
                <a:cubicBezTo>
                  <a:pt x="89" y="0"/>
                  <a:pt x="89" y="0"/>
                  <a:pt x="88" y="1"/>
                </a:cubicBezTo>
                <a:cubicBezTo>
                  <a:pt x="87" y="1"/>
                  <a:pt x="85" y="1"/>
                  <a:pt x="83" y="2"/>
                </a:cubicBezTo>
                <a:cubicBezTo>
                  <a:pt x="82" y="3"/>
                  <a:pt x="79" y="4"/>
                  <a:pt x="77" y="6"/>
                </a:cubicBezTo>
                <a:cubicBezTo>
                  <a:pt x="74" y="7"/>
                  <a:pt x="71" y="10"/>
                  <a:pt x="70" y="10"/>
                </a:cubicBezTo>
                <a:cubicBezTo>
                  <a:pt x="64" y="15"/>
                  <a:pt x="56" y="23"/>
                  <a:pt x="48" y="30"/>
                </a:cubicBezTo>
                <a:cubicBezTo>
                  <a:pt x="33" y="45"/>
                  <a:pt x="17" y="62"/>
                  <a:pt x="12" y="68"/>
                </a:cubicBezTo>
                <a:cubicBezTo>
                  <a:pt x="3" y="79"/>
                  <a:pt x="1" y="88"/>
                  <a:pt x="0" y="103"/>
                </a:cubicBezTo>
                <a:cubicBezTo>
                  <a:pt x="14" y="99"/>
                  <a:pt x="23" y="96"/>
                  <a:pt x="32" y="86"/>
                </a:cubicBezTo>
                <a:cubicBezTo>
                  <a:pt x="37" y="81"/>
                  <a:pt x="53" y="64"/>
                  <a:pt x="67" y="49"/>
                </a:cubicBezTo>
                <a:close/>
                <a:moveTo>
                  <a:pt x="88" y="30"/>
                </a:moveTo>
                <a:cubicBezTo>
                  <a:pt x="88" y="30"/>
                  <a:pt x="88" y="30"/>
                  <a:pt x="88" y="30"/>
                </a:cubicBezTo>
                <a:cubicBezTo>
                  <a:pt x="88" y="30"/>
                  <a:pt x="88" y="30"/>
                  <a:pt x="88" y="3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7364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1167598" y="1035359"/>
            <a:ext cx="4480560" cy="1280160"/>
            <a:chOff x="632367" y="852705"/>
            <a:chExt cx="4480560" cy="1280160"/>
          </a:xfrm>
        </p:grpSpPr>
        <p:grpSp>
          <p:nvGrpSpPr>
            <p:cNvPr id="45" name="Group 44"/>
            <p:cNvGrpSpPr/>
            <p:nvPr/>
          </p:nvGrpSpPr>
          <p:grpSpPr>
            <a:xfrm>
              <a:off x="632367" y="852705"/>
              <a:ext cx="4480560" cy="1280160"/>
              <a:chOff x="1084060" y="1227279"/>
              <a:chExt cx="4480560" cy="1280160"/>
            </a:xfrm>
            <a:effectLst>
              <a:outerShdw blurRad="355600" dist="38100" dir="5400000" algn="t" rotWithShape="0">
                <a:prstClr val="black">
                  <a:alpha val="50000"/>
                </a:prstClr>
              </a:outerShdw>
            </a:effectLst>
          </p:grpSpPr>
          <p:sp>
            <p:nvSpPr>
              <p:cNvPr id="28" name="Freeform 27"/>
              <p:cNvSpPr/>
              <p:nvPr/>
            </p:nvSpPr>
            <p:spPr>
              <a:xfrm>
                <a:off x="1084060" y="1227279"/>
                <a:ext cx="4480560" cy="1280160"/>
              </a:xfrm>
              <a:custGeom>
                <a:avLst/>
                <a:gdLst>
                  <a:gd name="connsiteX0" fmla="*/ 640080 w 4314206"/>
                  <a:gd name="connsiteY0" fmla="*/ 0 h 1280160"/>
                  <a:gd name="connsiteX1" fmla="*/ 997955 w 4314206"/>
                  <a:gd name="connsiteY1" fmla="*/ 109316 h 1280160"/>
                  <a:gd name="connsiteX2" fmla="*/ 1033706 w 4314206"/>
                  <a:gd name="connsiteY2" fmla="*/ 138813 h 1280160"/>
                  <a:gd name="connsiteX3" fmla="*/ 3812938 w 4314206"/>
                  <a:gd name="connsiteY3" fmla="*/ 138813 h 1280160"/>
                  <a:gd name="connsiteX4" fmla="*/ 4314206 w 4314206"/>
                  <a:gd name="connsiteY4" fmla="*/ 640081 h 1280160"/>
                  <a:gd name="connsiteX5" fmla="*/ 4314205 w 4314206"/>
                  <a:gd name="connsiteY5" fmla="*/ 640081 h 1280160"/>
                  <a:gd name="connsiteX6" fmla="*/ 3812937 w 4314206"/>
                  <a:gd name="connsiteY6" fmla="*/ 1141349 h 1280160"/>
                  <a:gd name="connsiteX7" fmla="*/ 1033705 w 4314206"/>
                  <a:gd name="connsiteY7" fmla="*/ 1141348 h 1280160"/>
                  <a:gd name="connsiteX8" fmla="*/ 997955 w 4314206"/>
                  <a:gd name="connsiteY8" fmla="*/ 1170844 h 1280160"/>
                  <a:gd name="connsiteX9" fmla="*/ 640080 w 4314206"/>
                  <a:gd name="connsiteY9" fmla="*/ 1280160 h 1280160"/>
                  <a:gd name="connsiteX10" fmla="*/ 0 w 4314206"/>
                  <a:gd name="connsiteY10" fmla="*/ 640080 h 1280160"/>
                  <a:gd name="connsiteX11" fmla="*/ 640080 w 4314206"/>
                  <a:gd name="connsiteY11" fmla="*/ 0 h 1280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14206" h="1280160">
                    <a:moveTo>
                      <a:pt x="640080" y="0"/>
                    </a:moveTo>
                    <a:cubicBezTo>
                      <a:pt x="772645" y="0"/>
                      <a:pt x="895797" y="40300"/>
                      <a:pt x="997955" y="109316"/>
                    </a:cubicBezTo>
                    <a:lnTo>
                      <a:pt x="1033706" y="138813"/>
                    </a:lnTo>
                    <a:lnTo>
                      <a:pt x="3812938" y="138813"/>
                    </a:lnTo>
                    <a:cubicBezTo>
                      <a:pt x="4089781" y="138813"/>
                      <a:pt x="4314206" y="363238"/>
                      <a:pt x="4314206" y="640081"/>
                    </a:cubicBezTo>
                    <a:lnTo>
                      <a:pt x="4314205" y="640081"/>
                    </a:lnTo>
                    <a:cubicBezTo>
                      <a:pt x="4314205" y="916924"/>
                      <a:pt x="4089780" y="1141349"/>
                      <a:pt x="3812937" y="1141349"/>
                    </a:cubicBezTo>
                    <a:lnTo>
                      <a:pt x="1033705" y="1141348"/>
                    </a:lnTo>
                    <a:lnTo>
                      <a:pt x="997955" y="1170844"/>
                    </a:lnTo>
                    <a:cubicBezTo>
                      <a:pt x="895797" y="1239861"/>
                      <a:pt x="772645" y="1280160"/>
                      <a:pt x="640080" y="1280160"/>
                    </a:cubicBezTo>
                    <a:cubicBezTo>
                      <a:pt x="286574" y="1280160"/>
                      <a:pt x="0" y="993586"/>
                      <a:pt x="0" y="640080"/>
                    </a:cubicBezTo>
                    <a:cubicBezTo>
                      <a:pt x="0" y="286574"/>
                      <a:pt x="286574" y="0"/>
                      <a:pt x="64008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1268592" y="1455879"/>
                <a:ext cx="822960" cy="822960"/>
                <a:chOff x="1268592" y="1455879"/>
                <a:chExt cx="822960" cy="822960"/>
              </a:xfrm>
            </p:grpSpPr>
            <p:sp>
              <p:nvSpPr>
                <p:cNvPr id="3" name="Oval 2"/>
                <p:cNvSpPr/>
                <p:nvPr/>
              </p:nvSpPr>
              <p:spPr>
                <a:xfrm>
                  <a:off x="1268592" y="1455879"/>
                  <a:ext cx="822960" cy="822960"/>
                </a:xfrm>
                <a:prstGeom prst="ellipse">
                  <a:avLst/>
                </a:prstGeom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Freeform 6"/>
                <p:cNvSpPr>
                  <a:spLocks noEditPoints="1"/>
                </p:cNvSpPr>
                <p:nvPr/>
              </p:nvSpPr>
              <p:spPr bwMode="auto">
                <a:xfrm>
                  <a:off x="1454963" y="1649827"/>
                  <a:ext cx="450219" cy="435065"/>
                </a:xfrm>
                <a:custGeom>
                  <a:avLst/>
                  <a:gdLst>
                    <a:gd name="T0" fmla="*/ 2583 w 3798"/>
                    <a:gd name="T1" fmla="*/ 2415 h 3805"/>
                    <a:gd name="T2" fmla="*/ 2847 w 3798"/>
                    <a:gd name="T3" fmla="*/ 2743 h 3805"/>
                    <a:gd name="T4" fmla="*/ 3210 w 3798"/>
                    <a:gd name="T5" fmla="*/ 2873 h 3805"/>
                    <a:gd name="T6" fmla="*/ 3471 w 3798"/>
                    <a:gd name="T7" fmla="*/ 2338 h 3805"/>
                    <a:gd name="T8" fmla="*/ 2033 w 3798"/>
                    <a:gd name="T9" fmla="*/ 3531 h 3805"/>
                    <a:gd name="T10" fmla="*/ 2600 w 3798"/>
                    <a:gd name="T11" fmla="*/ 3378 h 3805"/>
                    <a:gd name="T12" fmla="*/ 2923 w 3798"/>
                    <a:gd name="T13" fmla="*/ 3087 h 3805"/>
                    <a:gd name="T14" fmla="*/ 2540 w 3798"/>
                    <a:gd name="T15" fmla="*/ 2823 h 3805"/>
                    <a:gd name="T16" fmla="*/ 2284 w 3798"/>
                    <a:gd name="T17" fmla="*/ 2391 h 3805"/>
                    <a:gd name="T18" fmla="*/ 1581 w 3798"/>
                    <a:gd name="T19" fmla="*/ 2036 h 3805"/>
                    <a:gd name="T20" fmla="*/ 1438 w 3798"/>
                    <a:gd name="T21" fmla="*/ 2549 h 3805"/>
                    <a:gd name="T22" fmla="*/ 1138 w 3798"/>
                    <a:gd name="T23" fmla="*/ 2932 h 3805"/>
                    <a:gd name="T24" fmla="*/ 874 w 3798"/>
                    <a:gd name="T25" fmla="*/ 3172 h 3805"/>
                    <a:gd name="T26" fmla="*/ 1378 w 3798"/>
                    <a:gd name="T27" fmla="*/ 3451 h 3805"/>
                    <a:gd name="T28" fmla="*/ 1581 w 3798"/>
                    <a:gd name="T29" fmla="*/ 2036 h 3805"/>
                    <a:gd name="T30" fmla="*/ 392 w 3798"/>
                    <a:gd name="T31" fmla="*/ 2529 h 3805"/>
                    <a:gd name="T32" fmla="*/ 714 w 3798"/>
                    <a:gd name="T33" fmla="*/ 2856 h 3805"/>
                    <a:gd name="T34" fmla="*/ 1047 w 3798"/>
                    <a:gd name="T35" fmla="*/ 2653 h 3805"/>
                    <a:gd name="T36" fmla="*/ 1263 w 3798"/>
                    <a:gd name="T37" fmla="*/ 2272 h 3805"/>
                    <a:gd name="T38" fmla="*/ 3145 w 3798"/>
                    <a:gd name="T39" fmla="*/ 936 h 3805"/>
                    <a:gd name="T40" fmla="*/ 2795 w 3798"/>
                    <a:gd name="T41" fmla="*/ 1103 h 3805"/>
                    <a:gd name="T42" fmla="*/ 2553 w 3798"/>
                    <a:gd name="T43" fmla="*/ 1459 h 3805"/>
                    <a:gd name="T44" fmla="*/ 3513 w 3798"/>
                    <a:gd name="T45" fmla="*/ 1666 h 3805"/>
                    <a:gd name="T46" fmla="*/ 3318 w 3798"/>
                    <a:gd name="T47" fmla="*/ 1097 h 3805"/>
                    <a:gd name="T48" fmla="*/ 433 w 3798"/>
                    <a:gd name="T49" fmla="*/ 1184 h 3805"/>
                    <a:gd name="T50" fmla="*/ 273 w 3798"/>
                    <a:gd name="T51" fmla="*/ 1768 h 3805"/>
                    <a:gd name="T52" fmla="*/ 1206 w 3798"/>
                    <a:gd name="T53" fmla="*/ 1389 h 3805"/>
                    <a:gd name="T54" fmla="*/ 947 w 3798"/>
                    <a:gd name="T55" fmla="*/ 1061 h 3805"/>
                    <a:gd name="T56" fmla="*/ 587 w 3798"/>
                    <a:gd name="T57" fmla="*/ 931 h 3805"/>
                    <a:gd name="T58" fmla="*/ 2257 w 3798"/>
                    <a:gd name="T59" fmla="*/ 1499 h 3805"/>
                    <a:gd name="T60" fmla="*/ 2488 w 3798"/>
                    <a:gd name="T61" fmla="*/ 1043 h 3805"/>
                    <a:gd name="T62" fmla="*/ 2852 w 3798"/>
                    <a:gd name="T63" fmla="*/ 747 h 3805"/>
                    <a:gd name="T64" fmla="*/ 2686 w 3798"/>
                    <a:gd name="T65" fmla="*/ 470 h 3805"/>
                    <a:gd name="T66" fmla="*/ 2132 w 3798"/>
                    <a:gd name="T67" fmla="*/ 284 h 3805"/>
                    <a:gd name="T68" fmla="*/ 1378 w 3798"/>
                    <a:gd name="T69" fmla="*/ 352 h 3805"/>
                    <a:gd name="T70" fmla="*/ 874 w 3798"/>
                    <a:gd name="T71" fmla="*/ 631 h 3805"/>
                    <a:gd name="T72" fmla="*/ 1138 w 3798"/>
                    <a:gd name="T73" fmla="*/ 872 h 3805"/>
                    <a:gd name="T74" fmla="*/ 1438 w 3798"/>
                    <a:gd name="T75" fmla="*/ 1255 h 3805"/>
                    <a:gd name="T76" fmla="*/ 1581 w 3798"/>
                    <a:gd name="T77" fmla="*/ 1768 h 3805"/>
                    <a:gd name="T78" fmla="*/ 2240 w 3798"/>
                    <a:gd name="T79" fmla="*/ 30 h 3805"/>
                    <a:gd name="T80" fmla="*/ 2857 w 3798"/>
                    <a:gd name="T81" fmla="*/ 260 h 3805"/>
                    <a:gd name="T82" fmla="*/ 3350 w 3798"/>
                    <a:gd name="T83" fmla="*/ 677 h 3805"/>
                    <a:gd name="T84" fmla="*/ 3679 w 3798"/>
                    <a:gd name="T85" fmla="*/ 1239 h 3805"/>
                    <a:gd name="T86" fmla="*/ 3798 w 3798"/>
                    <a:gd name="T87" fmla="*/ 1902 h 3805"/>
                    <a:gd name="T88" fmla="*/ 3679 w 3798"/>
                    <a:gd name="T89" fmla="*/ 2566 h 3805"/>
                    <a:gd name="T90" fmla="*/ 3350 w 3798"/>
                    <a:gd name="T91" fmla="*/ 3127 h 3805"/>
                    <a:gd name="T92" fmla="*/ 2857 w 3798"/>
                    <a:gd name="T93" fmla="*/ 3545 h 3805"/>
                    <a:gd name="T94" fmla="*/ 2240 w 3798"/>
                    <a:gd name="T95" fmla="*/ 3774 h 3805"/>
                    <a:gd name="T96" fmla="*/ 1558 w 3798"/>
                    <a:gd name="T97" fmla="*/ 3774 h 3805"/>
                    <a:gd name="T98" fmla="*/ 941 w 3798"/>
                    <a:gd name="T99" fmla="*/ 3545 h 3805"/>
                    <a:gd name="T100" fmla="*/ 447 w 3798"/>
                    <a:gd name="T101" fmla="*/ 3127 h 3805"/>
                    <a:gd name="T102" fmla="*/ 119 w 3798"/>
                    <a:gd name="T103" fmla="*/ 2566 h 3805"/>
                    <a:gd name="T104" fmla="*/ 0 w 3798"/>
                    <a:gd name="T105" fmla="*/ 1902 h 3805"/>
                    <a:gd name="T106" fmla="*/ 119 w 3798"/>
                    <a:gd name="T107" fmla="*/ 1239 h 3805"/>
                    <a:gd name="T108" fmla="*/ 447 w 3798"/>
                    <a:gd name="T109" fmla="*/ 677 h 3805"/>
                    <a:gd name="T110" fmla="*/ 941 w 3798"/>
                    <a:gd name="T111" fmla="*/ 260 h 3805"/>
                    <a:gd name="T112" fmla="*/ 1558 w 3798"/>
                    <a:gd name="T113" fmla="*/ 30 h 38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3798" h="3805">
                      <a:moveTo>
                        <a:pt x="2476" y="2036"/>
                      </a:moveTo>
                      <a:lnTo>
                        <a:pt x="2488" y="2118"/>
                      </a:lnTo>
                      <a:lnTo>
                        <a:pt x="2505" y="2196"/>
                      </a:lnTo>
                      <a:lnTo>
                        <a:pt x="2526" y="2272"/>
                      </a:lnTo>
                      <a:lnTo>
                        <a:pt x="2553" y="2345"/>
                      </a:lnTo>
                      <a:lnTo>
                        <a:pt x="2583" y="2415"/>
                      </a:lnTo>
                      <a:lnTo>
                        <a:pt x="2619" y="2481"/>
                      </a:lnTo>
                      <a:lnTo>
                        <a:pt x="2657" y="2543"/>
                      </a:lnTo>
                      <a:lnTo>
                        <a:pt x="2700" y="2599"/>
                      </a:lnTo>
                      <a:lnTo>
                        <a:pt x="2745" y="2653"/>
                      </a:lnTo>
                      <a:lnTo>
                        <a:pt x="2795" y="2700"/>
                      </a:lnTo>
                      <a:lnTo>
                        <a:pt x="2847" y="2743"/>
                      </a:lnTo>
                      <a:lnTo>
                        <a:pt x="2902" y="2780"/>
                      </a:lnTo>
                      <a:lnTo>
                        <a:pt x="2959" y="2812"/>
                      </a:lnTo>
                      <a:lnTo>
                        <a:pt x="3019" y="2837"/>
                      </a:lnTo>
                      <a:lnTo>
                        <a:pt x="3082" y="2856"/>
                      </a:lnTo>
                      <a:lnTo>
                        <a:pt x="3145" y="2868"/>
                      </a:lnTo>
                      <a:lnTo>
                        <a:pt x="3210" y="2873"/>
                      </a:lnTo>
                      <a:lnTo>
                        <a:pt x="3267" y="2792"/>
                      </a:lnTo>
                      <a:lnTo>
                        <a:pt x="3318" y="2707"/>
                      </a:lnTo>
                      <a:lnTo>
                        <a:pt x="3364" y="2619"/>
                      </a:lnTo>
                      <a:lnTo>
                        <a:pt x="3406" y="2529"/>
                      </a:lnTo>
                      <a:lnTo>
                        <a:pt x="3442" y="2435"/>
                      </a:lnTo>
                      <a:lnTo>
                        <a:pt x="3471" y="2338"/>
                      </a:lnTo>
                      <a:lnTo>
                        <a:pt x="3495" y="2240"/>
                      </a:lnTo>
                      <a:lnTo>
                        <a:pt x="3513" y="2139"/>
                      </a:lnTo>
                      <a:lnTo>
                        <a:pt x="3525" y="2036"/>
                      </a:lnTo>
                      <a:lnTo>
                        <a:pt x="2476" y="2036"/>
                      </a:lnTo>
                      <a:close/>
                      <a:moveTo>
                        <a:pt x="2033" y="2036"/>
                      </a:moveTo>
                      <a:lnTo>
                        <a:pt x="2033" y="3531"/>
                      </a:lnTo>
                      <a:lnTo>
                        <a:pt x="2132" y="3520"/>
                      </a:lnTo>
                      <a:lnTo>
                        <a:pt x="2231" y="3503"/>
                      </a:lnTo>
                      <a:lnTo>
                        <a:pt x="2327" y="3480"/>
                      </a:lnTo>
                      <a:lnTo>
                        <a:pt x="2419" y="3451"/>
                      </a:lnTo>
                      <a:lnTo>
                        <a:pt x="2511" y="3417"/>
                      </a:lnTo>
                      <a:lnTo>
                        <a:pt x="2600" y="3378"/>
                      </a:lnTo>
                      <a:lnTo>
                        <a:pt x="2686" y="3334"/>
                      </a:lnTo>
                      <a:lnTo>
                        <a:pt x="2768" y="3285"/>
                      </a:lnTo>
                      <a:lnTo>
                        <a:pt x="2848" y="3232"/>
                      </a:lnTo>
                      <a:lnTo>
                        <a:pt x="2924" y="3174"/>
                      </a:lnTo>
                      <a:lnTo>
                        <a:pt x="2996" y="3111"/>
                      </a:lnTo>
                      <a:lnTo>
                        <a:pt x="2923" y="3087"/>
                      </a:lnTo>
                      <a:lnTo>
                        <a:pt x="2852" y="3058"/>
                      </a:lnTo>
                      <a:lnTo>
                        <a:pt x="2784" y="3022"/>
                      </a:lnTo>
                      <a:lnTo>
                        <a:pt x="2718" y="2980"/>
                      </a:lnTo>
                      <a:lnTo>
                        <a:pt x="2656" y="2932"/>
                      </a:lnTo>
                      <a:lnTo>
                        <a:pt x="2597" y="2880"/>
                      </a:lnTo>
                      <a:lnTo>
                        <a:pt x="2540" y="2823"/>
                      </a:lnTo>
                      <a:lnTo>
                        <a:pt x="2488" y="2761"/>
                      </a:lnTo>
                      <a:lnTo>
                        <a:pt x="2438" y="2694"/>
                      </a:lnTo>
                      <a:lnTo>
                        <a:pt x="2394" y="2624"/>
                      </a:lnTo>
                      <a:lnTo>
                        <a:pt x="2352" y="2549"/>
                      </a:lnTo>
                      <a:lnTo>
                        <a:pt x="2316" y="2472"/>
                      </a:lnTo>
                      <a:lnTo>
                        <a:pt x="2284" y="2391"/>
                      </a:lnTo>
                      <a:lnTo>
                        <a:pt x="2257" y="2306"/>
                      </a:lnTo>
                      <a:lnTo>
                        <a:pt x="2235" y="2218"/>
                      </a:lnTo>
                      <a:lnTo>
                        <a:pt x="2219" y="2128"/>
                      </a:lnTo>
                      <a:lnTo>
                        <a:pt x="2208" y="2036"/>
                      </a:lnTo>
                      <a:lnTo>
                        <a:pt x="2033" y="2036"/>
                      </a:lnTo>
                      <a:close/>
                      <a:moveTo>
                        <a:pt x="1581" y="2036"/>
                      </a:moveTo>
                      <a:lnTo>
                        <a:pt x="1570" y="2128"/>
                      </a:lnTo>
                      <a:lnTo>
                        <a:pt x="1554" y="2218"/>
                      </a:lnTo>
                      <a:lnTo>
                        <a:pt x="1532" y="2305"/>
                      </a:lnTo>
                      <a:lnTo>
                        <a:pt x="1505" y="2389"/>
                      </a:lnTo>
                      <a:lnTo>
                        <a:pt x="1474" y="2471"/>
                      </a:lnTo>
                      <a:lnTo>
                        <a:pt x="1438" y="2549"/>
                      </a:lnTo>
                      <a:lnTo>
                        <a:pt x="1397" y="2624"/>
                      </a:lnTo>
                      <a:lnTo>
                        <a:pt x="1353" y="2693"/>
                      </a:lnTo>
                      <a:lnTo>
                        <a:pt x="1305" y="2761"/>
                      </a:lnTo>
                      <a:lnTo>
                        <a:pt x="1253" y="2822"/>
                      </a:lnTo>
                      <a:lnTo>
                        <a:pt x="1197" y="2879"/>
                      </a:lnTo>
                      <a:lnTo>
                        <a:pt x="1138" y="2932"/>
                      </a:lnTo>
                      <a:lnTo>
                        <a:pt x="1075" y="2979"/>
                      </a:lnTo>
                      <a:lnTo>
                        <a:pt x="1011" y="3020"/>
                      </a:lnTo>
                      <a:lnTo>
                        <a:pt x="943" y="3056"/>
                      </a:lnTo>
                      <a:lnTo>
                        <a:pt x="873" y="3087"/>
                      </a:lnTo>
                      <a:lnTo>
                        <a:pt x="801" y="3110"/>
                      </a:lnTo>
                      <a:lnTo>
                        <a:pt x="874" y="3172"/>
                      </a:lnTo>
                      <a:lnTo>
                        <a:pt x="949" y="3230"/>
                      </a:lnTo>
                      <a:lnTo>
                        <a:pt x="1029" y="3285"/>
                      </a:lnTo>
                      <a:lnTo>
                        <a:pt x="1111" y="3334"/>
                      </a:lnTo>
                      <a:lnTo>
                        <a:pt x="1198" y="3378"/>
                      </a:lnTo>
                      <a:lnTo>
                        <a:pt x="1286" y="3417"/>
                      </a:lnTo>
                      <a:lnTo>
                        <a:pt x="1378" y="3451"/>
                      </a:lnTo>
                      <a:lnTo>
                        <a:pt x="1471" y="3480"/>
                      </a:lnTo>
                      <a:lnTo>
                        <a:pt x="1567" y="3503"/>
                      </a:lnTo>
                      <a:lnTo>
                        <a:pt x="1665" y="3520"/>
                      </a:lnTo>
                      <a:lnTo>
                        <a:pt x="1765" y="3531"/>
                      </a:lnTo>
                      <a:lnTo>
                        <a:pt x="1765" y="2036"/>
                      </a:lnTo>
                      <a:lnTo>
                        <a:pt x="1581" y="2036"/>
                      </a:lnTo>
                      <a:close/>
                      <a:moveTo>
                        <a:pt x="273" y="2036"/>
                      </a:moveTo>
                      <a:lnTo>
                        <a:pt x="285" y="2139"/>
                      </a:lnTo>
                      <a:lnTo>
                        <a:pt x="302" y="2240"/>
                      </a:lnTo>
                      <a:lnTo>
                        <a:pt x="326" y="2338"/>
                      </a:lnTo>
                      <a:lnTo>
                        <a:pt x="357" y="2435"/>
                      </a:lnTo>
                      <a:lnTo>
                        <a:pt x="392" y="2529"/>
                      </a:lnTo>
                      <a:lnTo>
                        <a:pt x="433" y="2619"/>
                      </a:lnTo>
                      <a:lnTo>
                        <a:pt x="479" y="2707"/>
                      </a:lnTo>
                      <a:lnTo>
                        <a:pt x="531" y="2792"/>
                      </a:lnTo>
                      <a:lnTo>
                        <a:pt x="587" y="2873"/>
                      </a:lnTo>
                      <a:lnTo>
                        <a:pt x="652" y="2868"/>
                      </a:lnTo>
                      <a:lnTo>
                        <a:pt x="714" y="2856"/>
                      </a:lnTo>
                      <a:lnTo>
                        <a:pt x="776" y="2837"/>
                      </a:lnTo>
                      <a:lnTo>
                        <a:pt x="835" y="2812"/>
                      </a:lnTo>
                      <a:lnTo>
                        <a:pt x="893" y="2780"/>
                      </a:lnTo>
                      <a:lnTo>
                        <a:pt x="947" y="2743"/>
                      </a:lnTo>
                      <a:lnTo>
                        <a:pt x="998" y="2700"/>
                      </a:lnTo>
                      <a:lnTo>
                        <a:pt x="1047" y="2653"/>
                      </a:lnTo>
                      <a:lnTo>
                        <a:pt x="1092" y="2599"/>
                      </a:lnTo>
                      <a:lnTo>
                        <a:pt x="1134" y="2543"/>
                      </a:lnTo>
                      <a:lnTo>
                        <a:pt x="1173" y="2481"/>
                      </a:lnTo>
                      <a:lnTo>
                        <a:pt x="1206" y="2415"/>
                      </a:lnTo>
                      <a:lnTo>
                        <a:pt x="1238" y="2345"/>
                      </a:lnTo>
                      <a:lnTo>
                        <a:pt x="1263" y="2272"/>
                      </a:lnTo>
                      <a:lnTo>
                        <a:pt x="1284" y="2196"/>
                      </a:lnTo>
                      <a:lnTo>
                        <a:pt x="1301" y="2117"/>
                      </a:lnTo>
                      <a:lnTo>
                        <a:pt x="1312" y="2036"/>
                      </a:lnTo>
                      <a:lnTo>
                        <a:pt x="273" y="2036"/>
                      </a:lnTo>
                      <a:close/>
                      <a:moveTo>
                        <a:pt x="3210" y="931"/>
                      </a:moveTo>
                      <a:lnTo>
                        <a:pt x="3145" y="936"/>
                      </a:lnTo>
                      <a:lnTo>
                        <a:pt x="3082" y="948"/>
                      </a:lnTo>
                      <a:lnTo>
                        <a:pt x="3019" y="967"/>
                      </a:lnTo>
                      <a:lnTo>
                        <a:pt x="2959" y="992"/>
                      </a:lnTo>
                      <a:lnTo>
                        <a:pt x="2902" y="1023"/>
                      </a:lnTo>
                      <a:lnTo>
                        <a:pt x="2847" y="1060"/>
                      </a:lnTo>
                      <a:lnTo>
                        <a:pt x="2795" y="1103"/>
                      </a:lnTo>
                      <a:lnTo>
                        <a:pt x="2745" y="1152"/>
                      </a:lnTo>
                      <a:lnTo>
                        <a:pt x="2700" y="1204"/>
                      </a:lnTo>
                      <a:lnTo>
                        <a:pt x="2657" y="1262"/>
                      </a:lnTo>
                      <a:lnTo>
                        <a:pt x="2619" y="1323"/>
                      </a:lnTo>
                      <a:lnTo>
                        <a:pt x="2583" y="1389"/>
                      </a:lnTo>
                      <a:lnTo>
                        <a:pt x="2553" y="1459"/>
                      </a:lnTo>
                      <a:lnTo>
                        <a:pt x="2526" y="1532"/>
                      </a:lnTo>
                      <a:lnTo>
                        <a:pt x="2505" y="1608"/>
                      </a:lnTo>
                      <a:lnTo>
                        <a:pt x="2488" y="1686"/>
                      </a:lnTo>
                      <a:lnTo>
                        <a:pt x="2476" y="1768"/>
                      </a:lnTo>
                      <a:lnTo>
                        <a:pt x="3525" y="1768"/>
                      </a:lnTo>
                      <a:lnTo>
                        <a:pt x="3513" y="1666"/>
                      </a:lnTo>
                      <a:lnTo>
                        <a:pt x="3495" y="1563"/>
                      </a:lnTo>
                      <a:lnTo>
                        <a:pt x="3471" y="1465"/>
                      </a:lnTo>
                      <a:lnTo>
                        <a:pt x="3442" y="1369"/>
                      </a:lnTo>
                      <a:lnTo>
                        <a:pt x="3406" y="1276"/>
                      </a:lnTo>
                      <a:lnTo>
                        <a:pt x="3364" y="1184"/>
                      </a:lnTo>
                      <a:lnTo>
                        <a:pt x="3318" y="1097"/>
                      </a:lnTo>
                      <a:lnTo>
                        <a:pt x="3267" y="1012"/>
                      </a:lnTo>
                      <a:lnTo>
                        <a:pt x="3210" y="931"/>
                      </a:lnTo>
                      <a:close/>
                      <a:moveTo>
                        <a:pt x="587" y="931"/>
                      </a:moveTo>
                      <a:lnTo>
                        <a:pt x="531" y="1012"/>
                      </a:lnTo>
                      <a:lnTo>
                        <a:pt x="479" y="1097"/>
                      </a:lnTo>
                      <a:lnTo>
                        <a:pt x="433" y="1184"/>
                      </a:lnTo>
                      <a:lnTo>
                        <a:pt x="392" y="1276"/>
                      </a:lnTo>
                      <a:lnTo>
                        <a:pt x="357" y="1369"/>
                      </a:lnTo>
                      <a:lnTo>
                        <a:pt x="326" y="1465"/>
                      </a:lnTo>
                      <a:lnTo>
                        <a:pt x="302" y="1563"/>
                      </a:lnTo>
                      <a:lnTo>
                        <a:pt x="285" y="1666"/>
                      </a:lnTo>
                      <a:lnTo>
                        <a:pt x="273" y="1768"/>
                      </a:lnTo>
                      <a:lnTo>
                        <a:pt x="1312" y="1768"/>
                      </a:lnTo>
                      <a:lnTo>
                        <a:pt x="1301" y="1686"/>
                      </a:lnTo>
                      <a:lnTo>
                        <a:pt x="1284" y="1608"/>
                      </a:lnTo>
                      <a:lnTo>
                        <a:pt x="1263" y="1532"/>
                      </a:lnTo>
                      <a:lnTo>
                        <a:pt x="1238" y="1459"/>
                      </a:lnTo>
                      <a:lnTo>
                        <a:pt x="1206" y="1389"/>
                      </a:lnTo>
                      <a:lnTo>
                        <a:pt x="1173" y="1323"/>
                      </a:lnTo>
                      <a:lnTo>
                        <a:pt x="1134" y="1262"/>
                      </a:lnTo>
                      <a:lnTo>
                        <a:pt x="1092" y="1204"/>
                      </a:lnTo>
                      <a:lnTo>
                        <a:pt x="1047" y="1152"/>
                      </a:lnTo>
                      <a:lnTo>
                        <a:pt x="998" y="1103"/>
                      </a:lnTo>
                      <a:lnTo>
                        <a:pt x="947" y="1061"/>
                      </a:lnTo>
                      <a:lnTo>
                        <a:pt x="893" y="1023"/>
                      </a:lnTo>
                      <a:lnTo>
                        <a:pt x="835" y="992"/>
                      </a:lnTo>
                      <a:lnTo>
                        <a:pt x="776" y="967"/>
                      </a:lnTo>
                      <a:lnTo>
                        <a:pt x="714" y="948"/>
                      </a:lnTo>
                      <a:lnTo>
                        <a:pt x="652" y="936"/>
                      </a:lnTo>
                      <a:lnTo>
                        <a:pt x="587" y="931"/>
                      </a:lnTo>
                      <a:close/>
                      <a:moveTo>
                        <a:pt x="2033" y="272"/>
                      </a:moveTo>
                      <a:lnTo>
                        <a:pt x="2033" y="1768"/>
                      </a:lnTo>
                      <a:lnTo>
                        <a:pt x="2208" y="1768"/>
                      </a:lnTo>
                      <a:lnTo>
                        <a:pt x="2219" y="1676"/>
                      </a:lnTo>
                      <a:lnTo>
                        <a:pt x="2235" y="1586"/>
                      </a:lnTo>
                      <a:lnTo>
                        <a:pt x="2257" y="1499"/>
                      </a:lnTo>
                      <a:lnTo>
                        <a:pt x="2284" y="1414"/>
                      </a:lnTo>
                      <a:lnTo>
                        <a:pt x="2316" y="1333"/>
                      </a:lnTo>
                      <a:lnTo>
                        <a:pt x="2352" y="1255"/>
                      </a:lnTo>
                      <a:lnTo>
                        <a:pt x="2394" y="1180"/>
                      </a:lnTo>
                      <a:lnTo>
                        <a:pt x="2438" y="1110"/>
                      </a:lnTo>
                      <a:lnTo>
                        <a:pt x="2488" y="1043"/>
                      </a:lnTo>
                      <a:lnTo>
                        <a:pt x="2540" y="981"/>
                      </a:lnTo>
                      <a:lnTo>
                        <a:pt x="2597" y="924"/>
                      </a:lnTo>
                      <a:lnTo>
                        <a:pt x="2656" y="872"/>
                      </a:lnTo>
                      <a:lnTo>
                        <a:pt x="2718" y="825"/>
                      </a:lnTo>
                      <a:lnTo>
                        <a:pt x="2784" y="783"/>
                      </a:lnTo>
                      <a:lnTo>
                        <a:pt x="2852" y="747"/>
                      </a:lnTo>
                      <a:lnTo>
                        <a:pt x="2923" y="717"/>
                      </a:lnTo>
                      <a:lnTo>
                        <a:pt x="2996" y="693"/>
                      </a:lnTo>
                      <a:lnTo>
                        <a:pt x="2924" y="631"/>
                      </a:lnTo>
                      <a:lnTo>
                        <a:pt x="2848" y="573"/>
                      </a:lnTo>
                      <a:lnTo>
                        <a:pt x="2768" y="519"/>
                      </a:lnTo>
                      <a:lnTo>
                        <a:pt x="2686" y="470"/>
                      </a:lnTo>
                      <a:lnTo>
                        <a:pt x="2600" y="426"/>
                      </a:lnTo>
                      <a:lnTo>
                        <a:pt x="2511" y="387"/>
                      </a:lnTo>
                      <a:lnTo>
                        <a:pt x="2419" y="352"/>
                      </a:lnTo>
                      <a:lnTo>
                        <a:pt x="2327" y="325"/>
                      </a:lnTo>
                      <a:lnTo>
                        <a:pt x="2231" y="301"/>
                      </a:lnTo>
                      <a:lnTo>
                        <a:pt x="2132" y="284"/>
                      </a:lnTo>
                      <a:lnTo>
                        <a:pt x="2033" y="272"/>
                      </a:lnTo>
                      <a:close/>
                      <a:moveTo>
                        <a:pt x="1765" y="272"/>
                      </a:moveTo>
                      <a:lnTo>
                        <a:pt x="1665" y="284"/>
                      </a:lnTo>
                      <a:lnTo>
                        <a:pt x="1567" y="301"/>
                      </a:lnTo>
                      <a:lnTo>
                        <a:pt x="1471" y="325"/>
                      </a:lnTo>
                      <a:lnTo>
                        <a:pt x="1378" y="352"/>
                      </a:lnTo>
                      <a:lnTo>
                        <a:pt x="1286" y="387"/>
                      </a:lnTo>
                      <a:lnTo>
                        <a:pt x="1198" y="427"/>
                      </a:lnTo>
                      <a:lnTo>
                        <a:pt x="1111" y="471"/>
                      </a:lnTo>
                      <a:lnTo>
                        <a:pt x="1029" y="519"/>
                      </a:lnTo>
                      <a:lnTo>
                        <a:pt x="949" y="573"/>
                      </a:lnTo>
                      <a:lnTo>
                        <a:pt x="874" y="631"/>
                      </a:lnTo>
                      <a:lnTo>
                        <a:pt x="801" y="693"/>
                      </a:lnTo>
                      <a:lnTo>
                        <a:pt x="873" y="718"/>
                      </a:lnTo>
                      <a:lnTo>
                        <a:pt x="943" y="748"/>
                      </a:lnTo>
                      <a:lnTo>
                        <a:pt x="1011" y="784"/>
                      </a:lnTo>
                      <a:lnTo>
                        <a:pt x="1075" y="826"/>
                      </a:lnTo>
                      <a:lnTo>
                        <a:pt x="1138" y="872"/>
                      </a:lnTo>
                      <a:lnTo>
                        <a:pt x="1197" y="924"/>
                      </a:lnTo>
                      <a:lnTo>
                        <a:pt x="1253" y="982"/>
                      </a:lnTo>
                      <a:lnTo>
                        <a:pt x="1305" y="1044"/>
                      </a:lnTo>
                      <a:lnTo>
                        <a:pt x="1353" y="1110"/>
                      </a:lnTo>
                      <a:lnTo>
                        <a:pt x="1397" y="1181"/>
                      </a:lnTo>
                      <a:lnTo>
                        <a:pt x="1438" y="1255"/>
                      </a:lnTo>
                      <a:lnTo>
                        <a:pt x="1474" y="1333"/>
                      </a:lnTo>
                      <a:lnTo>
                        <a:pt x="1505" y="1414"/>
                      </a:lnTo>
                      <a:lnTo>
                        <a:pt x="1532" y="1499"/>
                      </a:lnTo>
                      <a:lnTo>
                        <a:pt x="1554" y="1586"/>
                      </a:lnTo>
                      <a:lnTo>
                        <a:pt x="1570" y="1676"/>
                      </a:lnTo>
                      <a:lnTo>
                        <a:pt x="1581" y="1768"/>
                      </a:lnTo>
                      <a:lnTo>
                        <a:pt x="1765" y="1768"/>
                      </a:lnTo>
                      <a:lnTo>
                        <a:pt x="1765" y="272"/>
                      </a:lnTo>
                      <a:close/>
                      <a:moveTo>
                        <a:pt x="1899" y="0"/>
                      </a:moveTo>
                      <a:lnTo>
                        <a:pt x="2014" y="3"/>
                      </a:lnTo>
                      <a:lnTo>
                        <a:pt x="2128" y="13"/>
                      </a:lnTo>
                      <a:lnTo>
                        <a:pt x="2240" y="30"/>
                      </a:lnTo>
                      <a:lnTo>
                        <a:pt x="2349" y="53"/>
                      </a:lnTo>
                      <a:lnTo>
                        <a:pt x="2457" y="83"/>
                      </a:lnTo>
                      <a:lnTo>
                        <a:pt x="2561" y="118"/>
                      </a:lnTo>
                      <a:lnTo>
                        <a:pt x="2663" y="160"/>
                      </a:lnTo>
                      <a:lnTo>
                        <a:pt x="2761" y="207"/>
                      </a:lnTo>
                      <a:lnTo>
                        <a:pt x="2857" y="260"/>
                      </a:lnTo>
                      <a:lnTo>
                        <a:pt x="2949" y="318"/>
                      </a:lnTo>
                      <a:lnTo>
                        <a:pt x="3036" y="380"/>
                      </a:lnTo>
                      <a:lnTo>
                        <a:pt x="3121" y="448"/>
                      </a:lnTo>
                      <a:lnTo>
                        <a:pt x="3202" y="519"/>
                      </a:lnTo>
                      <a:lnTo>
                        <a:pt x="3278" y="596"/>
                      </a:lnTo>
                      <a:lnTo>
                        <a:pt x="3350" y="677"/>
                      </a:lnTo>
                      <a:lnTo>
                        <a:pt x="3419" y="762"/>
                      </a:lnTo>
                      <a:lnTo>
                        <a:pt x="3481" y="850"/>
                      </a:lnTo>
                      <a:lnTo>
                        <a:pt x="3538" y="943"/>
                      </a:lnTo>
                      <a:lnTo>
                        <a:pt x="3591" y="1038"/>
                      </a:lnTo>
                      <a:lnTo>
                        <a:pt x="3637" y="1137"/>
                      </a:lnTo>
                      <a:lnTo>
                        <a:pt x="3679" y="1239"/>
                      </a:lnTo>
                      <a:lnTo>
                        <a:pt x="3714" y="1343"/>
                      </a:lnTo>
                      <a:lnTo>
                        <a:pt x="3744" y="1451"/>
                      </a:lnTo>
                      <a:lnTo>
                        <a:pt x="3767" y="1560"/>
                      </a:lnTo>
                      <a:lnTo>
                        <a:pt x="3784" y="1673"/>
                      </a:lnTo>
                      <a:lnTo>
                        <a:pt x="3795" y="1786"/>
                      </a:lnTo>
                      <a:lnTo>
                        <a:pt x="3798" y="1902"/>
                      </a:lnTo>
                      <a:lnTo>
                        <a:pt x="3795" y="2018"/>
                      </a:lnTo>
                      <a:lnTo>
                        <a:pt x="3784" y="2132"/>
                      </a:lnTo>
                      <a:lnTo>
                        <a:pt x="3767" y="2243"/>
                      </a:lnTo>
                      <a:lnTo>
                        <a:pt x="3744" y="2353"/>
                      </a:lnTo>
                      <a:lnTo>
                        <a:pt x="3714" y="2460"/>
                      </a:lnTo>
                      <a:lnTo>
                        <a:pt x="3679" y="2566"/>
                      </a:lnTo>
                      <a:lnTo>
                        <a:pt x="3637" y="2667"/>
                      </a:lnTo>
                      <a:lnTo>
                        <a:pt x="3591" y="2766"/>
                      </a:lnTo>
                      <a:lnTo>
                        <a:pt x="3538" y="2862"/>
                      </a:lnTo>
                      <a:lnTo>
                        <a:pt x="3481" y="2954"/>
                      </a:lnTo>
                      <a:lnTo>
                        <a:pt x="3419" y="3042"/>
                      </a:lnTo>
                      <a:lnTo>
                        <a:pt x="3350" y="3127"/>
                      </a:lnTo>
                      <a:lnTo>
                        <a:pt x="3278" y="3208"/>
                      </a:lnTo>
                      <a:lnTo>
                        <a:pt x="3202" y="3285"/>
                      </a:lnTo>
                      <a:lnTo>
                        <a:pt x="3121" y="3357"/>
                      </a:lnTo>
                      <a:lnTo>
                        <a:pt x="3036" y="3424"/>
                      </a:lnTo>
                      <a:lnTo>
                        <a:pt x="2949" y="3487"/>
                      </a:lnTo>
                      <a:lnTo>
                        <a:pt x="2857" y="3545"/>
                      </a:lnTo>
                      <a:lnTo>
                        <a:pt x="2761" y="3597"/>
                      </a:lnTo>
                      <a:lnTo>
                        <a:pt x="2663" y="3645"/>
                      </a:lnTo>
                      <a:lnTo>
                        <a:pt x="2561" y="3685"/>
                      </a:lnTo>
                      <a:lnTo>
                        <a:pt x="2457" y="3721"/>
                      </a:lnTo>
                      <a:lnTo>
                        <a:pt x="2349" y="3751"/>
                      </a:lnTo>
                      <a:lnTo>
                        <a:pt x="2240" y="3774"/>
                      </a:lnTo>
                      <a:lnTo>
                        <a:pt x="2128" y="3791"/>
                      </a:lnTo>
                      <a:lnTo>
                        <a:pt x="2014" y="3801"/>
                      </a:lnTo>
                      <a:lnTo>
                        <a:pt x="1899" y="3805"/>
                      </a:lnTo>
                      <a:lnTo>
                        <a:pt x="1783" y="3801"/>
                      </a:lnTo>
                      <a:lnTo>
                        <a:pt x="1669" y="3791"/>
                      </a:lnTo>
                      <a:lnTo>
                        <a:pt x="1558" y="3774"/>
                      </a:lnTo>
                      <a:lnTo>
                        <a:pt x="1448" y="3751"/>
                      </a:lnTo>
                      <a:lnTo>
                        <a:pt x="1342" y="3721"/>
                      </a:lnTo>
                      <a:lnTo>
                        <a:pt x="1236" y="3685"/>
                      </a:lnTo>
                      <a:lnTo>
                        <a:pt x="1136" y="3645"/>
                      </a:lnTo>
                      <a:lnTo>
                        <a:pt x="1036" y="3597"/>
                      </a:lnTo>
                      <a:lnTo>
                        <a:pt x="941" y="3545"/>
                      </a:lnTo>
                      <a:lnTo>
                        <a:pt x="849" y="3487"/>
                      </a:lnTo>
                      <a:lnTo>
                        <a:pt x="761" y="3424"/>
                      </a:lnTo>
                      <a:lnTo>
                        <a:pt x="676" y="3357"/>
                      </a:lnTo>
                      <a:lnTo>
                        <a:pt x="595" y="3285"/>
                      </a:lnTo>
                      <a:lnTo>
                        <a:pt x="519" y="3208"/>
                      </a:lnTo>
                      <a:lnTo>
                        <a:pt x="447" y="3127"/>
                      </a:lnTo>
                      <a:lnTo>
                        <a:pt x="380" y="3042"/>
                      </a:lnTo>
                      <a:lnTo>
                        <a:pt x="317" y="2954"/>
                      </a:lnTo>
                      <a:lnTo>
                        <a:pt x="259" y="2862"/>
                      </a:lnTo>
                      <a:lnTo>
                        <a:pt x="207" y="2766"/>
                      </a:lnTo>
                      <a:lnTo>
                        <a:pt x="160" y="2667"/>
                      </a:lnTo>
                      <a:lnTo>
                        <a:pt x="119" y="2566"/>
                      </a:lnTo>
                      <a:lnTo>
                        <a:pt x="83" y="2460"/>
                      </a:lnTo>
                      <a:lnTo>
                        <a:pt x="54" y="2353"/>
                      </a:lnTo>
                      <a:lnTo>
                        <a:pt x="30" y="2243"/>
                      </a:lnTo>
                      <a:lnTo>
                        <a:pt x="14" y="2132"/>
                      </a:lnTo>
                      <a:lnTo>
                        <a:pt x="3" y="2018"/>
                      </a:lnTo>
                      <a:lnTo>
                        <a:pt x="0" y="1902"/>
                      </a:lnTo>
                      <a:lnTo>
                        <a:pt x="3" y="1786"/>
                      </a:lnTo>
                      <a:lnTo>
                        <a:pt x="14" y="1673"/>
                      </a:lnTo>
                      <a:lnTo>
                        <a:pt x="30" y="1560"/>
                      </a:lnTo>
                      <a:lnTo>
                        <a:pt x="54" y="1451"/>
                      </a:lnTo>
                      <a:lnTo>
                        <a:pt x="83" y="1343"/>
                      </a:lnTo>
                      <a:lnTo>
                        <a:pt x="119" y="1239"/>
                      </a:lnTo>
                      <a:lnTo>
                        <a:pt x="160" y="1137"/>
                      </a:lnTo>
                      <a:lnTo>
                        <a:pt x="207" y="1038"/>
                      </a:lnTo>
                      <a:lnTo>
                        <a:pt x="259" y="943"/>
                      </a:lnTo>
                      <a:lnTo>
                        <a:pt x="317" y="850"/>
                      </a:lnTo>
                      <a:lnTo>
                        <a:pt x="380" y="762"/>
                      </a:lnTo>
                      <a:lnTo>
                        <a:pt x="447" y="677"/>
                      </a:lnTo>
                      <a:lnTo>
                        <a:pt x="519" y="596"/>
                      </a:lnTo>
                      <a:lnTo>
                        <a:pt x="595" y="519"/>
                      </a:lnTo>
                      <a:lnTo>
                        <a:pt x="676" y="448"/>
                      </a:lnTo>
                      <a:lnTo>
                        <a:pt x="761" y="380"/>
                      </a:lnTo>
                      <a:lnTo>
                        <a:pt x="849" y="318"/>
                      </a:lnTo>
                      <a:lnTo>
                        <a:pt x="941" y="260"/>
                      </a:lnTo>
                      <a:lnTo>
                        <a:pt x="1036" y="207"/>
                      </a:lnTo>
                      <a:lnTo>
                        <a:pt x="1136" y="160"/>
                      </a:lnTo>
                      <a:lnTo>
                        <a:pt x="1236" y="118"/>
                      </a:lnTo>
                      <a:lnTo>
                        <a:pt x="1342" y="83"/>
                      </a:lnTo>
                      <a:lnTo>
                        <a:pt x="1448" y="53"/>
                      </a:lnTo>
                      <a:lnTo>
                        <a:pt x="1558" y="30"/>
                      </a:lnTo>
                      <a:lnTo>
                        <a:pt x="1669" y="13"/>
                      </a:lnTo>
                      <a:lnTo>
                        <a:pt x="1783" y="3"/>
                      </a:lnTo>
                      <a:lnTo>
                        <a:pt x="1899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69" name="Rectangle 68"/>
            <p:cNvSpPr/>
            <p:nvPr/>
          </p:nvSpPr>
          <p:spPr>
            <a:xfrm>
              <a:off x="1792927" y="1169620"/>
              <a:ext cx="30299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6514622" y="2204400"/>
            <a:ext cx="4480560" cy="1280160"/>
            <a:chOff x="579789" y="2193313"/>
            <a:chExt cx="4480560" cy="1280160"/>
          </a:xfrm>
        </p:grpSpPr>
        <p:grpSp>
          <p:nvGrpSpPr>
            <p:cNvPr id="70" name="Group 69"/>
            <p:cNvGrpSpPr/>
            <p:nvPr/>
          </p:nvGrpSpPr>
          <p:grpSpPr>
            <a:xfrm>
              <a:off x="579789" y="2193313"/>
              <a:ext cx="4480560" cy="1280160"/>
              <a:chOff x="579789" y="2193313"/>
              <a:chExt cx="4480560" cy="1280160"/>
            </a:xfrm>
            <a:effectLst>
              <a:outerShdw blurRad="355600" dist="38100" dir="5400000" algn="t" rotWithShape="0">
                <a:prstClr val="black">
                  <a:alpha val="50000"/>
                </a:prstClr>
              </a:outerShdw>
            </a:effectLst>
          </p:grpSpPr>
          <p:sp>
            <p:nvSpPr>
              <p:cNvPr id="31" name="Freeform 30"/>
              <p:cNvSpPr/>
              <p:nvPr/>
            </p:nvSpPr>
            <p:spPr>
              <a:xfrm flipH="1">
                <a:off x="579789" y="2193313"/>
                <a:ext cx="4480560" cy="1280160"/>
              </a:xfrm>
              <a:custGeom>
                <a:avLst/>
                <a:gdLst>
                  <a:gd name="connsiteX0" fmla="*/ 640080 w 4314206"/>
                  <a:gd name="connsiteY0" fmla="*/ 0 h 1280160"/>
                  <a:gd name="connsiteX1" fmla="*/ 997955 w 4314206"/>
                  <a:gd name="connsiteY1" fmla="*/ 109316 h 1280160"/>
                  <a:gd name="connsiteX2" fmla="*/ 1033706 w 4314206"/>
                  <a:gd name="connsiteY2" fmla="*/ 138813 h 1280160"/>
                  <a:gd name="connsiteX3" fmla="*/ 3812938 w 4314206"/>
                  <a:gd name="connsiteY3" fmla="*/ 138813 h 1280160"/>
                  <a:gd name="connsiteX4" fmla="*/ 4314206 w 4314206"/>
                  <a:gd name="connsiteY4" fmla="*/ 640081 h 1280160"/>
                  <a:gd name="connsiteX5" fmla="*/ 4314205 w 4314206"/>
                  <a:gd name="connsiteY5" fmla="*/ 640081 h 1280160"/>
                  <a:gd name="connsiteX6" fmla="*/ 3812937 w 4314206"/>
                  <a:gd name="connsiteY6" fmla="*/ 1141349 h 1280160"/>
                  <a:gd name="connsiteX7" fmla="*/ 1033705 w 4314206"/>
                  <a:gd name="connsiteY7" fmla="*/ 1141348 h 1280160"/>
                  <a:gd name="connsiteX8" fmla="*/ 997955 w 4314206"/>
                  <a:gd name="connsiteY8" fmla="*/ 1170844 h 1280160"/>
                  <a:gd name="connsiteX9" fmla="*/ 640080 w 4314206"/>
                  <a:gd name="connsiteY9" fmla="*/ 1280160 h 1280160"/>
                  <a:gd name="connsiteX10" fmla="*/ 0 w 4314206"/>
                  <a:gd name="connsiteY10" fmla="*/ 640080 h 1280160"/>
                  <a:gd name="connsiteX11" fmla="*/ 640080 w 4314206"/>
                  <a:gd name="connsiteY11" fmla="*/ 0 h 1280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14206" h="1280160">
                    <a:moveTo>
                      <a:pt x="640080" y="0"/>
                    </a:moveTo>
                    <a:cubicBezTo>
                      <a:pt x="772645" y="0"/>
                      <a:pt x="895797" y="40300"/>
                      <a:pt x="997955" y="109316"/>
                    </a:cubicBezTo>
                    <a:lnTo>
                      <a:pt x="1033706" y="138813"/>
                    </a:lnTo>
                    <a:lnTo>
                      <a:pt x="3812938" y="138813"/>
                    </a:lnTo>
                    <a:cubicBezTo>
                      <a:pt x="4089781" y="138813"/>
                      <a:pt x="4314206" y="363238"/>
                      <a:pt x="4314206" y="640081"/>
                    </a:cubicBezTo>
                    <a:lnTo>
                      <a:pt x="4314205" y="640081"/>
                    </a:lnTo>
                    <a:cubicBezTo>
                      <a:pt x="4314205" y="916924"/>
                      <a:pt x="4089780" y="1141349"/>
                      <a:pt x="3812937" y="1141349"/>
                    </a:cubicBezTo>
                    <a:lnTo>
                      <a:pt x="1033705" y="1141348"/>
                    </a:lnTo>
                    <a:lnTo>
                      <a:pt x="997955" y="1170844"/>
                    </a:lnTo>
                    <a:cubicBezTo>
                      <a:pt x="895797" y="1239861"/>
                      <a:pt x="772645" y="1280160"/>
                      <a:pt x="640080" y="1280160"/>
                    </a:cubicBezTo>
                    <a:cubicBezTo>
                      <a:pt x="286574" y="1280160"/>
                      <a:pt x="0" y="993586"/>
                      <a:pt x="0" y="640080"/>
                    </a:cubicBezTo>
                    <a:cubicBezTo>
                      <a:pt x="0" y="286574"/>
                      <a:pt x="286574" y="0"/>
                      <a:pt x="64008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2" name="Group 51"/>
              <p:cNvGrpSpPr/>
              <p:nvPr/>
            </p:nvGrpSpPr>
            <p:grpSpPr>
              <a:xfrm flipH="1">
                <a:off x="3999883" y="2421913"/>
                <a:ext cx="822960" cy="822960"/>
                <a:chOff x="1279609" y="2799937"/>
                <a:chExt cx="822960" cy="822960"/>
              </a:xfrm>
            </p:grpSpPr>
            <p:sp>
              <p:nvSpPr>
                <p:cNvPr id="32" name="Oval 31"/>
                <p:cNvSpPr/>
                <p:nvPr/>
              </p:nvSpPr>
              <p:spPr>
                <a:xfrm>
                  <a:off x="1279609" y="2799937"/>
                  <a:ext cx="822960" cy="82296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47" name="Group 9"/>
                <p:cNvGrpSpPr>
                  <a:grpSpLocks noChangeAspect="1"/>
                </p:cNvGrpSpPr>
                <p:nvPr/>
              </p:nvGrpSpPr>
              <p:grpSpPr bwMode="auto">
                <a:xfrm>
                  <a:off x="1482945" y="2980443"/>
                  <a:ext cx="416288" cy="461948"/>
                  <a:chOff x="5241" y="371"/>
                  <a:chExt cx="1714" cy="1902"/>
                </a:xfrm>
                <a:solidFill>
                  <a:schemeClr val="bg1"/>
                </a:solidFill>
              </p:grpSpPr>
              <p:sp>
                <p:nvSpPr>
                  <p:cNvPr id="50" name="Freeform 11"/>
                  <p:cNvSpPr>
                    <a:spLocks noEditPoints="1"/>
                  </p:cNvSpPr>
                  <p:nvPr/>
                </p:nvSpPr>
                <p:spPr bwMode="auto">
                  <a:xfrm>
                    <a:off x="5241" y="371"/>
                    <a:ext cx="1714" cy="1902"/>
                  </a:xfrm>
                  <a:custGeom>
                    <a:avLst/>
                    <a:gdLst>
                      <a:gd name="T0" fmla="*/ 1383 w 3429"/>
                      <a:gd name="T1" fmla="*/ 3280 h 3805"/>
                      <a:gd name="T2" fmla="*/ 1715 w 3429"/>
                      <a:gd name="T3" fmla="*/ 3537 h 3805"/>
                      <a:gd name="T4" fmla="*/ 2046 w 3429"/>
                      <a:gd name="T5" fmla="*/ 3280 h 3805"/>
                      <a:gd name="T6" fmla="*/ 2287 w 3429"/>
                      <a:gd name="T7" fmla="*/ 2618 h 3805"/>
                      <a:gd name="T8" fmla="*/ 1164 w 3429"/>
                      <a:gd name="T9" fmla="*/ 2717 h 3805"/>
                      <a:gd name="T10" fmla="*/ 2776 w 3429"/>
                      <a:gd name="T11" fmla="*/ 2259 h 3805"/>
                      <a:gd name="T12" fmla="*/ 2639 w 3429"/>
                      <a:gd name="T13" fmla="*/ 2877 h 3805"/>
                      <a:gd name="T14" fmla="*/ 3053 w 3429"/>
                      <a:gd name="T15" fmla="*/ 2799 h 3805"/>
                      <a:gd name="T16" fmla="*/ 3154 w 3429"/>
                      <a:gd name="T17" fmla="*/ 2518 h 3805"/>
                      <a:gd name="T18" fmla="*/ 2942 w 3429"/>
                      <a:gd name="T19" fmla="*/ 2104 h 3805"/>
                      <a:gd name="T20" fmla="*/ 287 w 3429"/>
                      <a:gd name="T21" fmla="*/ 2469 h 3805"/>
                      <a:gd name="T22" fmla="*/ 345 w 3429"/>
                      <a:gd name="T23" fmla="*/ 2775 h 3805"/>
                      <a:gd name="T24" fmla="*/ 726 w 3429"/>
                      <a:gd name="T25" fmla="*/ 2878 h 3805"/>
                      <a:gd name="T26" fmla="*/ 744 w 3429"/>
                      <a:gd name="T27" fmla="*/ 2335 h 3805"/>
                      <a:gd name="T28" fmla="*/ 2765 w 3429"/>
                      <a:gd name="T29" fmla="*/ 1902 h 3805"/>
                      <a:gd name="T30" fmla="*/ 806 w 3429"/>
                      <a:gd name="T31" fmla="*/ 1902 h 3805"/>
                      <a:gd name="T32" fmla="*/ 1091 w 3429"/>
                      <a:gd name="T33" fmla="*/ 1543 h 3805"/>
                      <a:gd name="T34" fmla="*/ 1290 w 3429"/>
                      <a:gd name="T35" fmla="*/ 2394 h 3805"/>
                      <a:gd name="T36" fmla="*/ 2140 w 3429"/>
                      <a:gd name="T37" fmla="*/ 2394 h 3805"/>
                      <a:gd name="T38" fmla="*/ 2338 w 3429"/>
                      <a:gd name="T39" fmla="*/ 1543 h 3805"/>
                      <a:gd name="T40" fmla="*/ 2146 w 3429"/>
                      <a:gd name="T41" fmla="*/ 1019 h 3805"/>
                      <a:gd name="T42" fmla="*/ 1142 w 3429"/>
                      <a:gd name="T43" fmla="*/ 1186 h 3805"/>
                      <a:gd name="T44" fmla="*/ 2503 w 3429"/>
                      <a:gd name="T45" fmla="*/ 941 h 3805"/>
                      <a:gd name="T46" fmla="*/ 2942 w 3429"/>
                      <a:gd name="T47" fmla="*/ 1699 h 3805"/>
                      <a:gd name="T48" fmla="*/ 3154 w 3429"/>
                      <a:gd name="T49" fmla="*/ 1285 h 3805"/>
                      <a:gd name="T50" fmla="*/ 3053 w 3429"/>
                      <a:gd name="T51" fmla="*/ 1006 h 3805"/>
                      <a:gd name="T52" fmla="*/ 726 w 3429"/>
                      <a:gd name="T53" fmla="*/ 927 h 3805"/>
                      <a:gd name="T54" fmla="*/ 345 w 3429"/>
                      <a:gd name="T55" fmla="*/ 1029 h 3805"/>
                      <a:gd name="T56" fmla="*/ 287 w 3429"/>
                      <a:gd name="T57" fmla="*/ 1334 h 3805"/>
                      <a:gd name="T58" fmla="*/ 567 w 3429"/>
                      <a:gd name="T59" fmla="*/ 1621 h 3805"/>
                      <a:gd name="T60" fmla="*/ 856 w 3429"/>
                      <a:gd name="T61" fmla="*/ 932 h 3805"/>
                      <a:gd name="T62" fmla="*/ 1504 w 3429"/>
                      <a:gd name="T63" fmla="*/ 370 h 3805"/>
                      <a:gd name="T64" fmla="*/ 1492 w 3429"/>
                      <a:gd name="T65" fmla="*/ 805 h 3805"/>
                      <a:gd name="T66" fmla="*/ 2083 w 3429"/>
                      <a:gd name="T67" fmla="*/ 588 h 3805"/>
                      <a:gd name="T68" fmla="*/ 1757 w 3429"/>
                      <a:gd name="T69" fmla="*/ 271 h 3805"/>
                      <a:gd name="T70" fmla="*/ 2059 w 3429"/>
                      <a:gd name="T71" fmla="*/ 131 h 3805"/>
                      <a:gd name="T72" fmla="*/ 2419 w 3429"/>
                      <a:gd name="T73" fmla="*/ 682 h 3805"/>
                      <a:gd name="T74" fmla="*/ 3020 w 3429"/>
                      <a:gd name="T75" fmla="*/ 699 h 3805"/>
                      <a:gd name="T76" fmla="*/ 3308 w 3429"/>
                      <a:gd name="T77" fmla="*/ 874 h 3805"/>
                      <a:gd name="T78" fmla="*/ 3429 w 3429"/>
                      <a:gd name="T79" fmla="*/ 1225 h 3805"/>
                      <a:gd name="T80" fmla="*/ 3230 w 3429"/>
                      <a:gd name="T81" fmla="*/ 1758 h 3805"/>
                      <a:gd name="T82" fmla="*/ 3377 w 3429"/>
                      <a:gd name="T83" fmla="*/ 2324 h 3805"/>
                      <a:gd name="T84" fmla="*/ 3388 w 3429"/>
                      <a:gd name="T85" fmla="*/ 2804 h 3805"/>
                      <a:gd name="T86" fmla="*/ 3193 w 3429"/>
                      <a:gd name="T87" fmla="*/ 3027 h 3805"/>
                      <a:gd name="T88" fmla="*/ 2777 w 3429"/>
                      <a:gd name="T89" fmla="*/ 3143 h 3805"/>
                      <a:gd name="T90" fmla="*/ 2257 w 3429"/>
                      <a:gd name="T91" fmla="*/ 3445 h 3805"/>
                      <a:gd name="T92" fmla="*/ 1835 w 3429"/>
                      <a:gd name="T93" fmla="*/ 3790 h 3805"/>
                      <a:gd name="T94" fmla="*/ 1370 w 3429"/>
                      <a:gd name="T95" fmla="*/ 3672 h 3805"/>
                      <a:gd name="T96" fmla="*/ 1010 w 3429"/>
                      <a:gd name="T97" fmla="*/ 3123 h 3805"/>
                      <a:gd name="T98" fmla="*/ 408 w 3429"/>
                      <a:gd name="T99" fmla="*/ 3105 h 3805"/>
                      <a:gd name="T100" fmla="*/ 121 w 3429"/>
                      <a:gd name="T101" fmla="*/ 2930 h 3805"/>
                      <a:gd name="T102" fmla="*/ 0 w 3429"/>
                      <a:gd name="T103" fmla="*/ 2580 h 3805"/>
                      <a:gd name="T104" fmla="*/ 198 w 3429"/>
                      <a:gd name="T105" fmla="*/ 2046 h 3805"/>
                      <a:gd name="T106" fmla="*/ 53 w 3429"/>
                      <a:gd name="T107" fmla="*/ 1480 h 3805"/>
                      <a:gd name="T108" fmla="*/ 41 w 3429"/>
                      <a:gd name="T109" fmla="*/ 1001 h 3805"/>
                      <a:gd name="T110" fmla="*/ 236 w 3429"/>
                      <a:gd name="T111" fmla="*/ 776 h 3805"/>
                      <a:gd name="T112" fmla="*/ 652 w 3429"/>
                      <a:gd name="T113" fmla="*/ 660 h 3805"/>
                      <a:gd name="T114" fmla="*/ 1172 w 3429"/>
                      <a:gd name="T115" fmla="*/ 358 h 3805"/>
                      <a:gd name="T116" fmla="*/ 1596 w 3429"/>
                      <a:gd name="T117" fmla="*/ 14 h 38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3429" h="3805">
                        <a:moveTo>
                          <a:pt x="1715" y="2915"/>
                        </a:moveTo>
                        <a:lnTo>
                          <a:pt x="1602" y="2959"/>
                        </a:lnTo>
                        <a:lnTo>
                          <a:pt x="1492" y="3000"/>
                        </a:lnTo>
                        <a:lnTo>
                          <a:pt x="1383" y="3036"/>
                        </a:lnTo>
                        <a:lnTo>
                          <a:pt x="1275" y="3067"/>
                        </a:lnTo>
                        <a:lnTo>
                          <a:pt x="1310" y="3145"/>
                        </a:lnTo>
                        <a:lnTo>
                          <a:pt x="1346" y="3215"/>
                        </a:lnTo>
                        <a:lnTo>
                          <a:pt x="1383" y="3280"/>
                        </a:lnTo>
                        <a:lnTo>
                          <a:pt x="1423" y="3339"/>
                        </a:lnTo>
                        <a:lnTo>
                          <a:pt x="1463" y="3390"/>
                        </a:lnTo>
                        <a:lnTo>
                          <a:pt x="1504" y="3433"/>
                        </a:lnTo>
                        <a:lnTo>
                          <a:pt x="1546" y="3471"/>
                        </a:lnTo>
                        <a:lnTo>
                          <a:pt x="1587" y="3500"/>
                        </a:lnTo>
                        <a:lnTo>
                          <a:pt x="1630" y="3520"/>
                        </a:lnTo>
                        <a:lnTo>
                          <a:pt x="1672" y="3532"/>
                        </a:lnTo>
                        <a:lnTo>
                          <a:pt x="1715" y="3537"/>
                        </a:lnTo>
                        <a:lnTo>
                          <a:pt x="1757" y="3532"/>
                        </a:lnTo>
                        <a:lnTo>
                          <a:pt x="1799" y="3520"/>
                        </a:lnTo>
                        <a:lnTo>
                          <a:pt x="1842" y="3500"/>
                        </a:lnTo>
                        <a:lnTo>
                          <a:pt x="1883" y="3471"/>
                        </a:lnTo>
                        <a:lnTo>
                          <a:pt x="1925" y="3433"/>
                        </a:lnTo>
                        <a:lnTo>
                          <a:pt x="1967" y="3390"/>
                        </a:lnTo>
                        <a:lnTo>
                          <a:pt x="2006" y="3339"/>
                        </a:lnTo>
                        <a:lnTo>
                          <a:pt x="2046" y="3280"/>
                        </a:lnTo>
                        <a:lnTo>
                          <a:pt x="2083" y="3215"/>
                        </a:lnTo>
                        <a:lnTo>
                          <a:pt x="2120" y="3145"/>
                        </a:lnTo>
                        <a:lnTo>
                          <a:pt x="2154" y="3067"/>
                        </a:lnTo>
                        <a:lnTo>
                          <a:pt x="2046" y="3036"/>
                        </a:lnTo>
                        <a:lnTo>
                          <a:pt x="1937" y="3000"/>
                        </a:lnTo>
                        <a:lnTo>
                          <a:pt x="1826" y="2959"/>
                        </a:lnTo>
                        <a:lnTo>
                          <a:pt x="1715" y="2915"/>
                        </a:lnTo>
                        <a:close/>
                        <a:moveTo>
                          <a:pt x="2287" y="2618"/>
                        </a:moveTo>
                        <a:lnTo>
                          <a:pt x="2169" y="2689"/>
                        </a:lnTo>
                        <a:lnTo>
                          <a:pt x="2049" y="2755"/>
                        </a:lnTo>
                        <a:lnTo>
                          <a:pt x="2146" y="2785"/>
                        </a:lnTo>
                        <a:lnTo>
                          <a:pt x="2241" y="2812"/>
                        </a:lnTo>
                        <a:lnTo>
                          <a:pt x="2265" y="2717"/>
                        </a:lnTo>
                        <a:lnTo>
                          <a:pt x="2287" y="2618"/>
                        </a:lnTo>
                        <a:close/>
                        <a:moveTo>
                          <a:pt x="1142" y="2618"/>
                        </a:moveTo>
                        <a:lnTo>
                          <a:pt x="1164" y="2717"/>
                        </a:lnTo>
                        <a:lnTo>
                          <a:pt x="1188" y="2812"/>
                        </a:lnTo>
                        <a:lnTo>
                          <a:pt x="1283" y="2785"/>
                        </a:lnTo>
                        <a:lnTo>
                          <a:pt x="1380" y="2755"/>
                        </a:lnTo>
                        <a:lnTo>
                          <a:pt x="1260" y="2689"/>
                        </a:lnTo>
                        <a:lnTo>
                          <a:pt x="1142" y="2618"/>
                        </a:lnTo>
                        <a:close/>
                        <a:moveTo>
                          <a:pt x="2942" y="2104"/>
                        </a:moveTo>
                        <a:lnTo>
                          <a:pt x="2861" y="2182"/>
                        </a:lnTo>
                        <a:lnTo>
                          <a:pt x="2776" y="2259"/>
                        </a:lnTo>
                        <a:lnTo>
                          <a:pt x="2686" y="2335"/>
                        </a:lnTo>
                        <a:lnTo>
                          <a:pt x="2591" y="2408"/>
                        </a:lnTo>
                        <a:lnTo>
                          <a:pt x="2575" y="2527"/>
                        </a:lnTo>
                        <a:lnTo>
                          <a:pt x="2554" y="2642"/>
                        </a:lnTo>
                        <a:lnTo>
                          <a:pt x="2531" y="2755"/>
                        </a:lnTo>
                        <a:lnTo>
                          <a:pt x="2503" y="2864"/>
                        </a:lnTo>
                        <a:lnTo>
                          <a:pt x="2573" y="2871"/>
                        </a:lnTo>
                        <a:lnTo>
                          <a:pt x="2639" y="2877"/>
                        </a:lnTo>
                        <a:lnTo>
                          <a:pt x="2703" y="2878"/>
                        </a:lnTo>
                        <a:lnTo>
                          <a:pt x="2766" y="2877"/>
                        </a:lnTo>
                        <a:lnTo>
                          <a:pt x="2826" y="2871"/>
                        </a:lnTo>
                        <a:lnTo>
                          <a:pt x="2880" y="2863"/>
                        </a:lnTo>
                        <a:lnTo>
                          <a:pt x="2930" y="2851"/>
                        </a:lnTo>
                        <a:lnTo>
                          <a:pt x="2976" y="2837"/>
                        </a:lnTo>
                        <a:lnTo>
                          <a:pt x="3017" y="2820"/>
                        </a:lnTo>
                        <a:lnTo>
                          <a:pt x="3053" y="2799"/>
                        </a:lnTo>
                        <a:lnTo>
                          <a:pt x="3084" y="2775"/>
                        </a:lnTo>
                        <a:lnTo>
                          <a:pt x="3110" y="2749"/>
                        </a:lnTo>
                        <a:lnTo>
                          <a:pt x="3131" y="2719"/>
                        </a:lnTo>
                        <a:lnTo>
                          <a:pt x="3147" y="2685"/>
                        </a:lnTo>
                        <a:lnTo>
                          <a:pt x="3156" y="2648"/>
                        </a:lnTo>
                        <a:lnTo>
                          <a:pt x="3161" y="2609"/>
                        </a:lnTo>
                        <a:lnTo>
                          <a:pt x="3161" y="2565"/>
                        </a:lnTo>
                        <a:lnTo>
                          <a:pt x="3154" y="2518"/>
                        </a:lnTo>
                        <a:lnTo>
                          <a:pt x="3142" y="2469"/>
                        </a:lnTo>
                        <a:lnTo>
                          <a:pt x="3126" y="2418"/>
                        </a:lnTo>
                        <a:lnTo>
                          <a:pt x="3104" y="2365"/>
                        </a:lnTo>
                        <a:lnTo>
                          <a:pt x="3076" y="2309"/>
                        </a:lnTo>
                        <a:lnTo>
                          <a:pt x="3044" y="2253"/>
                        </a:lnTo>
                        <a:lnTo>
                          <a:pt x="3007" y="2193"/>
                        </a:lnTo>
                        <a:lnTo>
                          <a:pt x="2964" y="2133"/>
                        </a:lnTo>
                        <a:lnTo>
                          <a:pt x="2942" y="2104"/>
                        </a:lnTo>
                        <a:close/>
                        <a:moveTo>
                          <a:pt x="487" y="2104"/>
                        </a:moveTo>
                        <a:lnTo>
                          <a:pt x="465" y="2133"/>
                        </a:lnTo>
                        <a:lnTo>
                          <a:pt x="422" y="2193"/>
                        </a:lnTo>
                        <a:lnTo>
                          <a:pt x="385" y="2253"/>
                        </a:lnTo>
                        <a:lnTo>
                          <a:pt x="353" y="2309"/>
                        </a:lnTo>
                        <a:lnTo>
                          <a:pt x="326" y="2365"/>
                        </a:lnTo>
                        <a:lnTo>
                          <a:pt x="303" y="2418"/>
                        </a:lnTo>
                        <a:lnTo>
                          <a:pt x="287" y="2469"/>
                        </a:lnTo>
                        <a:lnTo>
                          <a:pt x="275" y="2518"/>
                        </a:lnTo>
                        <a:lnTo>
                          <a:pt x="269" y="2565"/>
                        </a:lnTo>
                        <a:lnTo>
                          <a:pt x="268" y="2609"/>
                        </a:lnTo>
                        <a:lnTo>
                          <a:pt x="273" y="2648"/>
                        </a:lnTo>
                        <a:lnTo>
                          <a:pt x="283" y="2685"/>
                        </a:lnTo>
                        <a:lnTo>
                          <a:pt x="298" y="2719"/>
                        </a:lnTo>
                        <a:lnTo>
                          <a:pt x="319" y="2749"/>
                        </a:lnTo>
                        <a:lnTo>
                          <a:pt x="345" y="2775"/>
                        </a:lnTo>
                        <a:lnTo>
                          <a:pt x="376" y="2799"/>
                        </a:lnTo>
                        <a:lnTo>
                          <a:pt x="412" y="2820"/>
                        </a:lnTo>
                        <a:lnTo>
                          <a:pt x="453" y="2837"/>
                        </a:lnTo>
                        <a:lnTo>
                          <a:pt x="499" y="2851"/>
                        </a:lnTo>
                        <a:lnTo>
                          <a:pt x="549" y="2863"/>
                        </a:lnTo>
                        <a:lnTo>
                          <a:pt x="603" y="2871"/>
                        </a:lnTo>
                        <a:lnTo>
                          <a:pt x="663" y="2877"/>
                        </a:lnTo>
                        <a:lnTo>
                          <a:pt x="726" y="2878"/>
                        </a:lnTo>
                        <a:lnTo>
                          <a:pt x="790" y="2877"/>
                        </a:lnTo>
                        <a:lnTo>
                          <a:pt x="856" y="2872"/>
                        </a:lnTo>
                        <a:lnTo>
                          <a:pt x="926" y="2864"/>
                        </a:lnTo>
                        <a:lnTo>
                          <a:pt x="898" y="2755"/>
                        </a:lnTo>
                        <a:lnTo>
                          <a:pt x="875" y="2642"/>
                        </a:lnTo>
                        <a:lnTo>
                          <a:pt x="854" y="2527"/>
                        </a:lnTo>
                        <a:lnTo>
                          <a:pt x="838" y="2408"/>
                        </a:lnTo>
                        <a:lnTo>
                          <a:pt x="744" y="2335"/>
                        </a:lnTo>
                        <a:lnTo>
                          <a:pt x="653" y="2259"/>
                        </a:lnTo>
                        <a:lnTo>
                          <a:pt x="567" y="2182"/>
                        </a:lnTo>
                        <a:lnTo>
                          <a:pt x="487" y="2104"/>
                        </a:lnTo>
                        <a:close/>
                        <a:moveTo>
                          <a:pt x="2620" y="1764"/>
                        </a:moveTo>
                        <a:lnTo>
                          <a:pt x="2622" y="1902"/>
                        </a:lnTo>
                        <a:lnTo>
                          <a:pt x="2620" y="2039"/>
                        </a:lnTo>
                        <a:lnTo>
                          <a:pt x="2694" y="1971"/>
                        </a:lnTo>
                        <a:lnTo>
                          <a:pt x="2765" y="1902"/>
                        </a:lnTo>
                        <a:lnTo>
                          <a:pt x="2694" y="1833"/>
                        </a:lnTo>
                        <a:lnTo>
                          <a:pt x="2620" y="1764"/>
                        </a:lnTo>
                        <a:close/>
                        <a:moveTo>
                          <a:pt x="809" y="1764"/>
                        </a:moveTo>
                        <a:lnTo>
                          <a:pt x="735" y="1833"/>
                        </a:lnTo>
                        <a:lnTo>
                          <a:pt x="664" y="1902"/>
                        </a:lnTo>
                        <a:lnTo>
                          <a:pt x="735" y="1971"/>
                        </a:lnTo>
                        <a:lnTo>
                          <a:pt x="809" y="2039"/>
                        </a:lnTo>
                        <a:lnTo>
                          <a:pt x="806" y="1902"/>
                        </a:lnTo>
                        <a:lnTo>
                          <a:pt x="809" y="1764"/>
                        </a:lnTo>
                        <a:close/>
                        <a:moveTo>
                          <a:pt x="1715" y="1183"/>
                        </a:moveTo>
                        <a:lnTo>
                          <a:pt x="1607" y="1234"/>
                        </a:lnTo>
                        <a:lnTo>
                          <a:pt x="1500" y="1289"/>
                        </a:lnTo>
                        <a:lnTo>
                          <a:pt x="1395" y="1348"/>
                        </a:lnTo>
                        <a:lnTo>
                          <a:pt x="1290" y="1410"/>
                        </a:lnTo>
                        <a:lnTo>
                          <a:pt x="1188" y="1475"/>
                        </a:lnTo>
                        <a:lnTo>
                          <a:pt x="1091" y="1543"/>
                        </a:lnTo>
                        <a:lnTo>
                          <a:pt x="1081" y="1659"/>
                        </a:lnTo>
                        <a:lnTo>
                          <a:pt x="1077" y="1778"/>
                        </a:lnTo>
                        <a:lnTo>
                          <a:pt x="1075" y="1902"/>
                        </a:lnTo>
                        <a:lnTo>
                          <a:pt x="1077" y="2025"/>
                        </a:lnTo>
                        <a:lnTo>
                          <a:pt x="1081" y="2146"/>
                        </a:lnTo>
                        <a:lnTo>
                          <a:pt x="1091" y="2262"/>
                        </a:lnTo>
                        <a:lnTo>
                          <a:pt x="1188" y="2329"/>
                        </a:lnTo>
                        <a:lnTo>
                          <a:pt x="1290" y="2394"/>
                        </a:lnTo>
                        <a:lnTo>
                          <a:pt x="1395" y="2457"/>
                        </a:lnTo>
                        <a:lnTo>
                          <a:pt x="1500" y="2515"/>
                        </a:lnTo>
                        <a:lnTo>
                          <a:pt x="1607" y="2570"/>
                        </a:lnTo>
                        <a:lnTo>
                          <a:pt x="1715" y="2621"/>
                        </a:lnTo>
                        <a:lnTo>
                          <a:pt x="1822" y="2570"/>
                        </a:lnTo>
                        <a:lnTo>
                          <a:pt x="1929" y="2515"/>
                        </a:lnTo>
                        <a:lnTo>
                          <a:pt x="2034" y="2457"/>
                        </a:lnTo>
                        <a:lnTo>
                          <a:pt x="2140" y="2394"/>
                        </a:lnTo>
                        <a:lnTo>
                          <a:pt x="2241" y="2329"/>
                        </a:lnTo>
                        <a:lnTo>
                          <a:pt x="2338" y="2262"/>
                        </a:lnTo>
                        <a:lnTo>
                          <a:pt x="2347" y="2146"/>
                        </a:lnTo>
                        <a:lnTo>
                          <a:pt x="2353" y="2025"/>
                        </a:lnTo>
                        <a:lnTo>
                          <a:pt x="2354" y="1902"/>
                        </a:lnTo>
                        <a:lnTo>
                          <a:pt x="2353" y="1778"/>
                        </a:lnTo>
                        <a:lnTo>
                          <a:pt x="2347" y="1659"/>
                        </a:lnTo>
                        <a:lnTo>
                          <a:pt x="2338" y="1543"/>
                        </a:lnTo>
                        <a:lnTo>
                          <a:pt x="2241" y="1475"/>
                        </a:lnTo>
                        <a:lnTo>
                          <a:pt x="2140" y="1410"/>
                        </a:lnTo>
                        <a:lnTo>
                          <a:pt x="2034" y="1348"/>
                        </a:lnTo>
                        <a:lnTo>
                          <a:pt x="1929" y="1289"/>
                        </a:lnTo>
                        <a:lnTo>
                          <a:pt x="1822" y="1234"/>
                        </a:lnTo>
                        <a:lnTo>
                          <a:pt x="1715" y="1183"/>
                        </a:lnTo>
                        <a:close/>
                        <a:moveTo>
                          <a:pt x="2241" y="993"/>
                        </a:moveTo>
                        <a:lnTo>
                          <a:pt x="2146" y="1019"/>
                        </a:lnTo>
                        <a:lnTo>
                          <a:pt x="2049" y="1050"/>
                        </a:lnTo>
                        <a:lnTo>
                          <a:pt x="2169" y="1116"/>
                        </a:lnTo>
                        <a:lnTo>
                          <a:pt x="2287" y="1186"/>
                        </a:lnTo>
                        <a:lnTo>
                          <a:pt x="2265" y="1088"/>
                        </a:lnTo>
                        <a:lnTo>
                          <a:pt x="2241" y="993"/>
                        </a:lnTo>
                        <a:close/>
                        <a:moveTo>
                          <a:pt x="1188" y="993"/>
                        </a:moveTo>
                        <a:lnTo>
                          <a:pt x="1164" y="1088"/>
                        </a:lnTo>
                        <a:lnTo>
                          <a:pt x="1142" y="1186"/>
                        </a:lnTo>
                        <a:lnTo>
                          <a:pt x="1260" y="1116"/>
                        </a:lnTo>
                        <a:lnTo>
                          <a:pt x="1380" y="1050"/>
                        </a:lnTo>
                        <a:lnTo>
                          <a:pt x="1283" y="1019"/>
                        </a:lnTo>
                        <a:lnTo>
                          <a:pt x="1188" y="993"/>
                        </a:lnTo>
                        <a:close/>
                        <a:moveTo>
                          <a:pt x="2703" y="927"/>
                        </a:moveTo>
                        <a:lnTo>
                          <a:pt x="2639" y="928"/>
                        </a:lnTo>
                        <a:lnTo>
                          <a:pt x="2573" y="932"/>
                        </a:lnTo>
                        <a:lnTo>
                          <a:pt x="2503" y="941"/>
                        </a:lnTo>
                        <a:lnTo>
                          <a:pt x="2531" y="1050"/>
                        </a:lnTo>
                        <a:lnTo>
                          <a:pt x="2554" y="1161"/>
                        </a:lnTo>
                        <a:lnTo>
                          <a:pt x="2575" y="1277"/>
                        </a:lnTo>
                        <a:lnTo>
                          <a:pt x="2591" y="1395"/>
                        </a:lnTo>
                        <a:lnTo>
                          <a:pt x="2686" y="1470"/>
                        </a:lnTo>
                        <a:lnTo>
                          <a:pt x="2776" y="1545"/>
                        </a:lnTo>
                        <a:lnTo>
                          <a:pt x="2861" y="1621"/>
                        </a:lnTo>
                        <a:lnTo>
                          <a:pt x="2942" y="1699"/>
                        </a:lnTo>
                        <a:lnTo>
                          <a:pt x="2964" y="1671"/>
                        </a:lnTo>
                        <a:lnTo>
                          <a:pt x="3007" y="1611"/>
                        </a:lnTo>
                        <a:lnTo>
                          <a:pt x="3044" y="1552"/>
                        </a:lnTo>
                        <a:lnTo>
                          <a:pt x="3076" y="1494"/>
                        </a:lnTo>
                        <a:lnTo>
                          <a:pt x="3104" y="1439"/>
                        </a:lnTo>
                        <a:lnTo>
                          <a:pt x="3126" y="1386"/>
                        </a:lnTo>
                        <a:lnTo>
                          <a:pt x="3142" y="1334"/>
                        </a:lnTo>
                        <a:lnTo>
                          <a:pt x="3154" y="1285"/>
                        </a:lnTo>
                        <a:lnTo>
                          <a:pt x="3161" y="1240"/>
                        </a:lnTo>
                        <a:lnTo>
                          <a:pt x="3161" y="1196"/>
                        </a:lnTo>
                        <a:lnTo>
                          <a:pt x="3156" y="1155"/>
                        </a:lnTo>
                        <a:lnTo>
                          <a:pt x="3147" y="1118"/>
                        </a:lnTo>
                        <a:lnTo>
                          <a:pt x="3131" y="1084"/>
                        </a:lnTo>
                        <a:lnTo>
                          <a:pt x="3110" y="1055"/>
                        </a:lnTo>
                        <a:lnTo>
                          <a:pt x="3084" y="1029"/>
                        </a:lnTo>
                        <a:lnTo>
                          <a:pt x="3053" y="1006"/>
                        </a:lnTo>
                        <a:lnTo>
                          <a:pt x="3017" y="985"/>
                        </a:lnTo>
                        <a:lnTo>
                          <a:pt x="2976" y="967"/>
                        </a:lnTo>
                        <a:lnTo>
                          <a:pt x="2930" y="952"/>
                        </a:lnTo>
                        <a:lnTo>
                          <a:pt x="2880" y="942"/>
                        </a:lnTo>
                        <a:lnTo>
                          <a:pt x="2826" y="932"/>
                        </a:lnTo>
                        <a:lnTo>
                          <a:pt x="2766" y="928"/>
                        </a:lnTo>
                        <a:lnTo>
                          <a:pt x="2703" y="927"/>
                        </a:lnTo>
                        <a:close/>
                        <a:moveTo>
                          <a:pt x="726" y="927"/>
                        </a:moveTo>
                        <a:lnTo>
                          <a:pt x="663" y="928"/>
                        </a:lnTo>
                        <a:lnTo>
                          <a:pt x="603" y="932"/>
                        </a:lnTo>
                        <a:lnTo>
                          <a:pt x="549" y="942"/>
                        </a:lnTo>
                        <a:lnTo>
                          <a:pt x="499" y="952"/>
                        </a:lnTo>
                        <a:lnTo>
                          <a:pt x="453" y="967"/>
                        </a:lnTo>
                        <a:lnTo>
                          <a:pt x="412" y="985"/>
                        </a:lnTo>
                        <a:lnTo>
                          <a:pt x="376" y="1006"/>
                        </a:lnTo>
                        <a:lnTo>
                          <a:pt x="345" y="1029"/>
                        </a:lnTo>
                        <a:lnTo>
                          <a:pt x="319" y="1055"/>
                        </a:lnTo>
                        <a:lnTo>
                          <a:pt x="298" y="1084"/>
                        </a:lnTo>
                        <a:lnTo>
                          <a:pt x="283" y="1118"/>
                        </a:lnTo>
                        <a:lnTo>
                          <a:pt x="273" y="1155"/>
                        </a:lnTo>
                        <a:lnTo>
                          <a:pt x="268" y="1196"/>
                        </a:lnTo>
                        <a:lnTo>
                          <a:pt x="269" y="1240"/>
                        </a:lnTo>
                        <a:lnTo>
                          <a:pt x="275" y="1285"/>
                        </a:lnTo>
                        <a:lnTo>
                          <a:pt x="287" y="1334"/>
                        </a:lnTo>
                        <a:lnTo>
                          <a:pt x="303" y="1386"/>
                        </a:lnTo>
                        <a:lnTo>
                          <a:pt x="326" y="1439"/>
                        </a:lnTo>
                        <a:lnTo>
                          <a:pt x="353" y="1494"/>
                        </a:lnTo>
                        <a:lnTo>
                          <a:pt x="385" y="1552"/>
                        </a:lnTo>
                        <a:lnTo>
                          <a:pt x="422" y="1611"/>
                        </a:lnTo>
                        <a:lnTo>
                          <a:pt x="465" y="1671"/>
                        </a:lnTo>
                        <a:lnTo>
                          <a:pt x="487" y="1699"/>
                        </a:lnTo>
                        <a:lnTo>
                          <a:pt x="567" y="1621"/>
                        </a:lnTo>
                        <a:lnTo>
                          <a:pt x="653" y="1545"/>
                        </a:lnTo>
                        <a:lnTo>
                          <a:pt x="744" y="1470"/>
                        </a:lnTo>
                        <a:lnTo>
                          <a:pt x="838" y="1395"/>
                        </a:lnTo>
                        <a:lnTo>
                          <a:pt x="854" y="1277"/>
                        </a:lnTo>
                        <a:lnTo>
                          <a:pt x="875" y="1162"/>
                        </a:lnTo>
                        <a:lnTo>
                          <a:pt x="898" y="1050"/>
                        </a:lnTo>
                        <a:lnTo>
                          <a:pt x="926" y="941"/>
                        </a:lnTo>
                        <a:lnTo>
                          <a:pt x="856" y="932"/>
                        </a:lnTo>
                        <a:lnTo>
                          <a:pt x="790" y="928"/>
                        </a:lnTo>
                        <a:lnTo>
                          <a:pt x="726" y="927"/>
                        </a:lnTo>
                        <a:close/>
                        <a:moveTo>
                          <a:pt x="1715" y="268"/>
                        </a:moveTo>
                        <a:lnTo>
                          <a:pt x="1672" y="271"/>
                        </a:lnTo>
                        <a:lnTo>
                          <a:pt x="1630" y="284"/>
                        </a:lnTo>
                        <a:lnTo>
                          <a:pt x="1587" y="305"/>
                        </a:lnTo>
                        <a:lnTo>
                          <a:pt x="1546" y="334"/>
                        </a:lnTo>
                        <a:lnTo>
                          <a:pt x="1504" y="370"/>
                        </a:lnTo>
                        <a:lnTo>
                          <a:pt x="1463" y="414"/>
                        </a:lnTo>
                        <a:lnTo>
                          <a:pt x="1423" y="465"/>
                        </a:lnTo>
                        <a:lnTo>
                          <a:pt x="1383" y="523"/>
                        </a:lnTo>
                        <a:lnTo>
                          <a:pt x="1346" y="588"/>
                        </a:lnTo>
                        <a:lnTo>
                          <a:pt x="1310" y="660"/>
                        </a:lnTo>
                        <a:lnTo>
                          <a:pt x="1275" y="738"/>
                        </a:lnTo>
                        <a:lnTo>
                          <a:pt x="1383" y="769"/>
                        </a:lnTo>
                        <a:lnTo>
                          <a:pt x="1492" y="805"/>
                        </a:lnTo>
                        <a:lnTo>
                          <a:pt x="1602" y="844"/>
                        </a:lnTo>
                        <a:lnTo>
                          <a:pt x="1715" y="890"/>
                        </a:lnTo>
                        <a:lnTo>
                          <a:pt x="1826" y="844"/>
                        </a:lnTo>
                        <a:lnTo>
                          <a:pt x="1937" y="805"/>
                        </a:lnTo>
                        <a:lnTo>
                          <a:pt x="2046" y="769"/>
                        </a:lnTo>
                        <a:lnTo>
                          <a:pt x="2154" y="738"/>
                        </a:lnTo>
                        <a:lnTo>
                          <a:pt x="2120" y="660"/>
                        </a:lnTo>
                        <a:lnTo>
                          <a:pt x="2083" y="588"/>
                        </a:lnTo>
                        <a:lnTo>
                          <a:pt x="2046" y="523"/>
                        </a:lnTo>
                        <a:lnTo>
                          <a:pt x="2006" y="465"/>
                        </a:lnTo>
                        <a:lnTo>
                          <a:pt x="1967" y="414"/>
                        </a:lnTo>
                        <a:lnTo>
                          <a:pt x="1925" y="370"/>
                        </a:lnTo>
                        <a:lnTo>
                          <a:pt x="1883" y="334"/>
                        </a:lnTo>
                        <a:lnTo>
                          <a:pt x="1842" y="305"/>
                        </a:lnTo>
                        <a:lnTo>
                          <a:pt x="1799" y="284"/>
                        </a:lnTo>
                        <a:lnTo>
                          <a:pt x="1757" y="271"/>
                        </a:lnTo>
                        <a:lnTo>
                          <a:pt x="1715" y="268"/>
                        </a:lnTo>
                        <a:close/>
                        <a:moveTo>
                          <a:pt x="1715" y="0"/>
                        </a:moveTo>
                        <a:lnTo>
                          <a:pt x="1775" y="3"/>
                        </a:lnTo>
                        <a:lnTo>
                          <a:pt x="1835" y="14"/>
                        </a:lnTo>
                        <a:lnTo>
                          <a:pt x="1893" y="32"/>
                        </a:lnTo>
                        <a:lnTo>
                          <a:pt x="1949" y="59"/>
                        </a:lnTo>
                        <a:lnTo>
                          <a:pt x="2005" y="91"/>
                        </a:lnTo>
                        <a:lnTo>
                          <a:pt x="2059" y="131"/>
                        </a:lnTo>
                        <a:lnTo>
                          <a:pt x="2111" y="178"/>
                        </a:lnTo>
                        <a:lnTo>
                          <a:pt x="2162" y="232"/>
                        </a:lnTo>
                        <a:lnTo>
                          <a:pt x="2211" y="292"/>
                        </a:lnTo>
                        <a:lnTo>
                          <a:pt x="2257" y="358"/>
                        </a:lnTo>
                        <a:lnTo>
                          <a:pt x="2302" y="432"/>
                        </a:lnTo>
                        <a:lnTo>
                          <a:pt x="2344" y="511"/>
                        </a:lnTo>
                        <a:lnTo>
                          <a:pt x="2385" y="597"/>
                        </a:lnTo>
                        <a:lnTo>
                          <a:pt x="2419" y="682"/>
                        </a:lnTo>
                        <a:lnTo>
                          <a:pt x="2517" y="669"/>
                        </a:lnTo>
                        <a:lnTo>
                          <a:pt x="2612" y="661"/>
                        </a:lnTo>
                        <a:lnTo>
                          <a:pt x="2703" y="659"/>
                        </a:lnTo>
                        <a:lnTo>
                          <a:pt x="2777" y="660"/>
                        </a:lnTo>
                        <a:lnTo>
                          <a:pt x="2845" y="666"/>
                        </a:lnTo>
                        <a:lnTo>
                          <a:pt x="2908" y="674"/>
                        </a:lnTo>
                        <a:lnTo>
                          <a:pt x="2967" y="685"/>
                        </a:lnTo>
                        <a:lnTo>
                          <a:pt x="3020" y="699"/>
                        </a:lnTo>
                        <a:lnTo>
                          <a:pt x="3070" y="716"/>
                        </a:lnTo>
                        <a:lnTo>
                          <a:pt x="3116" y="734"/>
                        </a:lnTo>
                        <a:lnTo>
                          <a:pt x="3156" y="755"/>
                        </a:lnTo>
                        <a:lnTo>
                          <a:pt x="3193" y="776"/>
                        </a:lnTo>
                        <a:lnTo>
                          <a:pt x="3227" y="799"/>
                        </a:lnTo>
                        <a:lnTo>
                          <a:pt x="3257" y="823"/>
                        </a:lnTo>
                        <a:lnTo>
                          <a:pt x="3284" y="849"/>
                        </a:lnTo>
                        <a:lnTo>
                          <a:pt x="3308" y="874"/>
                        </a:lnTo>
                        <a:lnTo>
                          <a:pt x="3329" y="900"/>
                        </a:lnTo>
                        <a:lnTo>
                          <a:pt x="3348" y="925"/>
                        </a:lnTo>
                        <a:lnTo>
                          <a:pt x="3363" y="951"/>
                        </a:lnTo>
                        <a:lnTo>
                          <a:pt x="3388" y="1001"/>
                        </a:lnTo>
                        <a:lnTo>
                          <a:pt x="3407" y="1053"/>
                        </a:lnTo>
                        <a:lnTo>
                          <a:pt x="3421" y="1109"/>
                        </a:lnTo>
                        <a:lnTo>
                          <a:pt x="3428" y="1166"/>
                        </a:lnTo>
                        <a:lnTo>
                          <a:pt x="3429" y="1225"/>
                        </a:lnTo>
                        <a:lnTo>
                          <a:pt x="3424" y="1286"/>
                        </a:lnTo>
                        <a:lnTo>
                          <a:pt x="3414" y="1349"/>
                        </a:lnTo>
                        <a:lnTo>
                          <a:pt x="3398" y="1414"/>
                        </a:lnTo>
                        <a:lnTo>
                          <a:pt x="3377" y="1480"/>
                        </a:lnTo>
                        <a:lnTo>
                          <a:pt x="3349" y="1547"/>
                        </a:lnTo>
                        <a:lnTo>
                          <a:pt x="3315" y="1617"/>
                        </a:lnTo>
                        <a:lnTo>
                          <a:pt x="3276" y="1686"/>
                        </a:lnTo>
                        <a:lnTo>
                          <a:pt x="3230" y="1758"/>
                        </a:lnTo>
                        <a:lnTo>
                          <a:pt x="3179" y="1830"/>
                        </a:lnTo>
                        <a:lnTo>
                          <a:pt x="3124" y="1902"/>
                        </a:lnTo>
                        <a:lnTo>
                          <a:pt x="3179" y="1974"/>
                        </a:lnTo>
                        <a:lnTo>
                          <a:pt x="3230" y="2046"/>
                        </a:lnTo>
                        <a:lnTo>
                          <a:pt x="3276" y="2118"/>
                        </a:lnTo>
                        <a:lnTo>
                          <a:pt x="3315" y="2188"/>
                        </a:lnTo>
                        <a:lnTo>
                          <a:pt x="3349" y="2257"/>
                        </a:lnTo>
                        <a:lnTo>
                          <a:pt x="3377" y="2324"/>
                        </a:lnTo>
                        <a:lnTo>
                          <a:pt x="3398" y="2391"/>
                        </a:lnTo>
                        <a:lnTo>
                          <a:pt x="3414" y="2456"/>
                        </a:lnTo>
                        <a:lnTo>
                          <a:pt x="3424" y="2518"/>
                        </a:lnTo>
                        <a:lnTo>
                          <a:pt x="3429" y="2580"/>
                        </a:lnTo>
                        <a:lnTo>
                          <a:pt x="3428" y="2639"/>
                        </a:lnTo>
                        <a:lnTo>
                          <a:pt x="3421" y="2696"/>
                        </a:lnTo>
                        <a:lnTo>
                          <a:pt x="3407" y="2750"/>
                        </a:lnTo>
                        <a:lnTo>
                          <a:pt x="3388" y="2804"/>
                        </a:lnTo>
                        <a:lnTo>
                          <a:pt x="3363" y="2853"/>
                        </a:lnTo>
                        <a:lnTo>
                          <a:pt x="3348" y="2879"/>
                        </a:lnTo>
                        <a:lnTo>
                          <a:pt x="3329" y="2904"/>
                        </a:lnTo>
                        <a:lnTo>
                          <a:pt x="3308" y="2930"/>
                        </a:lnTo>
                        <a:lnTo>
                          <a:pt x="3284" y="2955"/>
                        </a:lnTo>
                        <a:lnTo>
                          <a:pt x="3257" y="2980"/>
                        </a:lnTo>
                        <a:lnTo>
                          <a:pt x="3227" y="3004"/>
                        </a:lnTo>
                        <a:lnTo>
                          <a:pt x="3193" y="3027"/>
                        </a:lnTo>
                        <a:lnTo>
                          <a:pt x="3156" y="3049"/>
                        </a:lnTo>
                        <a:lnTo>
                          <a:pt x="3116" y="3070"/>
                        </a:lnTo>
                        <a:lnTo>
                          <a:pt x="3070" y="3089"/>
                        </a:lnTo>
                        <a:lnTo>
                          <a:pt x="3020" y="3105"/>
                        </a:lnTo>
                        <a:lnTo>
                          <a:pt x="2967" y="3119"/>
                        </a:lnTo>
                        <a:lnTo>
                          <a:pt x="2908" y="3131"/>
                        </a:lnTo>
                        <a:lnTo>
                          <a:pt x="2845" y="3139"/>
                        </a:lnTo>
                        <a:lnTo>
                          <a:pt x="2777" y="3143"/>
                        </a:lnTo>
                        <a:lnTo>
                          <a:pt x="2703" y="3146"/>
                        </a:lnTo>
                        <a:lnTo>
                          <a:pt x="2612" y="3143"/>
                        </a:lnTo>
                        <a:lnTo>
                          <a:pt x="2517" y="3135"/>
                        </a:lnTo>
                        <a:lnTo>
                          <a:pt x="2419" y="3123"/>
                        </a:lnTo>
                        <a:lnTo>
                          <a:pt x="2385" y="3206"/>
                        </a:lnTo>
                        <a:lnTo>
                          <a:pt x="2344" y="3292"/>
                        </a:lnTo>
                        <a:lnTo>
                          <a:pt x="2302" y="3372"/>
                        </a:lnTo>
                        <a:lnTo>
                          <a:pt x="2257" y="3445"/>
                        </a:lnTo>
                        <a:lnTo>
                          <a:pt x="2211" y="3512"/>
                        </a:lnTo>
                        <a:lnTo>
                          <a:pt x="2162" y="3573"/>
                        </a:lnTo>
                        <a:lnTo>
                          <a:pt x="2111" y="3626"/>
                        </a:lnTo>
                        <a:lnTo>
                          <a:pt x="2059" y="3672"/>
                        </a:lnTo>
                        <a:lnTo>
                          <a:pt x="2005" y="3713"/>
                        </a:lnTo>
                        <a:lnTo>
                          <a:pt x="1949" y="3745"/>
                        </a:lnTo>
                        <a:lnTo>
                          <a:pt x="1893" y="3771"/>
                        </a:lnTo>
                        <a:lnTo>
                          <a:pt x="1835" y="3790"/>
                        </a:lnTo>
                        <a:lnTo>
                          <a:pt x="1775" y="3801"/>
                        </a:lnTo>
                        <a:lnTo>
                          <a:pt x="1715" y="3805"/>
                        </a:lnTo>
                        <a:lnTo>
                          <a:pt x="1655" y="3801"/>
                        </a:lnTo>
                        <a:lnTo>
                          <a:pt x="1596" y="3790"/>
                        </a:lnTo>
                        <a:lnTo>
                          <a:pt x="1536" y="3771"/>
                        </a:lnTo>
                        <a:lnTo>
                          <a:pt x="1479" y="3745"/>
                        </a:lnTo>
                        <a:lnTo>
                          <a:pt x="1425" y="3713"/>
                        </a:lnTo>
                        <a:lnTo>
                          <a:pt x="1370" y="3672"/>
                        </a:lnTo>
                        <a:lnTo>
                          <a:pt x="1318" y="3626"/>
                        </a:lnTo>
                        <a:lnTo>
                          <a:pt x="1267" y="3573"/>
                        </a:lnTo>
                        <a:lnTo>
                          <a:pt x="1218" y="3512"/>
                        </a:lnTo>
                        <a:lnTo>
                          <a:pt x="1172" y="3445"/>
                        </a:lnTo>
                        <a:lnTo>
                          <a:pt x="1127" y="3372"/>
                        </a:lnTo>
                        <a:lnTo>
                          <a:pt x="1085" y="3292"/>
                        </a:lnTo>
                        <a:lnTo>
                          <a:pt x="1044" y="3206"/>
                        </a:lnTo>
                        <a:lnTo>
                          <a:pt x="1010" y="3123"/>
                        </a:lnTo>
                        <a:lnTo>
                          <a:pt x="912" y="3135"/>
                        </a:lnTo>
                        <a:lnTo>
                          <a:pt x="818" y="3143"/>
                        </a:lnTo>
                        <a:lnTo>
                          <a:pt x="726" y="3146"/>
                        </a:lnTo>
                        <a:lnTo>
                          <a:pt x="652" y="3143"/>
                        </a:lnTo>
                        <a:lnTo>
                          <a:pt x="585" y="3139"/>
                        </a:lnTo>
                        <a:lnTo>
                          <a:pt x="521" y="3131"/>
                        </a:lnTo>
                        <a:lnTo>
                          <a:pt x="463" y="3119"/>
                        </a:lnTo>
                        <a:lnTo>
                          <a:pt x="408" y="3105"/>
                        </a:lnTo>
                        <a:lnTo>
                          <a:pt x="360" y="3089"/>
                        </a:lnTo>
                        <a:lnTo>
                          <a:pt x="314" y="3070"/>
                        </a:lnTo>
                        <a:lnTo>
                          <a:pt x="273" y="3049"/>
                        </a:lnTo>
                        <a:lnTo>
                          <a:pt x="236" y="3027"/>
                        </a:lnTo>
                        <a:lnTo>
                          <a:pt x="202" y="3004"/>
                        </a:lnTo>
                        <a:lnTo>
                          <a:pt x="172" y="2980"/>
                        </a:lnTo>
                        <a:lnTo>
                          <a:pt x="145" y="2955"/>
                        </a:lnTo>
                        <a:lnTo>
                          <a:pt x="121" y="2930"/>
                        </a:lnTo>
                        <a:lnTo>
                          <a:pt x="100" y="2904"/>
                        </a:lnTo>
                        <a:lnTo>
                          <a:pt x="81" y="2879"/>
                        </a:lnTo>
                        <a:lnTo>
                          <a:pt x="66" y="2853"/>
                        </a:lnTo>
                        <a:lnTo>
                          <a:pt x="41" y="2804"/>
                        </a:lnTo>
                        <a:lnTo>
                          <a:pt x="22" y="2750"/>
                        </a:lnTo>
                        <a:lnTo>
                          <a:pt x="8" y="2696"/>
                        </a:lnTo>
                        <a:lnTo>
                          <a:pt x="1" y="2639"/>
                        </a:lnTo>
                        <a:lnTo>
                          <a:pt x="0" y="2580"/>
                        </a:lnTo>
                        <a:lnTo>
                          <a:pt x="5" y="2518"/>
                        </a:lnTo>
                        <a:lnTo>
                          <a:pt x="15" y="2456"/>
                        </a:lnTo>
                        <a:lnTo>
                          <a:pt x="31" y="2391"/>
                        </a:lnTo>
                        <a:lnTo>
                          <a:pt x="53" y="2324"/>
                        </a:lnTo>
                        <a:lnTo>
                          <a:pt x="81" y="2257"/>
                        </a:lnTo>
                        <a:lnTo>
                          <a:pt x="115" y="2188"/>
                        </a:lnTo>
                        <a:lnTo>
                          <a:pt x="153" y="2118"/>
                        </a:lnTo>
                        <a:lnTo>
                          <a:pt x="198" y="2046"/>
                        </a:lnTo>
                        <a:lnTo>
                          <a:pt x="249" y="1974"/>
                        </a:lnTo>
                        <a:lnTo>
                          <a:pt x="305" y="1902"/>
                        </a:lnTo>
                        <a:lnTo>
                          <a:pt x="249" y="1830"/>
                        </a:lnTo>
                        <a:lnTo>
                          <a:pt x="198" y="1758"/>
                        </a:lnTo>
                        <a:lnTo>
                          <a:pt x="153" y="1686"/>
                        </a:lnTo>
                        <a:lnTo>
                          <a:pt x="115" y="1617"/>
                        </a:lnTo>
                        <a:lnTo>
                          <a:pt x="81" y="1547"/>
                        </a:lnTo>
                        <a:lnTo>
                          <a:pt x="53" y="1480"/>
                        </a:lnTo>
                        <a:lnTo>
                          <a:pt x="31" y="1414"/>
                        </a:lnTo>
                        <a:lnTo>
                          <a:pt x="15" y="1349"/>
                        </a:lnTo>
                        <a:lnTo>
                          <a:pt x="5" y="1286"/>
                        </a:lnTo>
                        <a:lnTo>
                          <a:pt x="0" y="1225"/>
                        </a:lnTo>
                        <a:lnTo>
                          <a:pt x="1" y="1166"/>
                        </a:lnTo>
                        <a:lnTo>
                          <a:pt x="8" y="1109"/>
                        </a:lnTo>
                        <a:lnTo>
                          <a:pt x="22" y="1053"/>
                        </a:lnTo>
                        <a:lnTo>
                          <a:pt x="41" y="1001"/>
                        </a:lnTo>
                        <a:lnTo>
                          <a:pt x="66" y="951"/>
                        </a:lnTo>
                        <a:lnTo>
                          <a:pt x="81" y="925"/>
                        </a:lnTo>
                        <a:lnTo>
                          <a:pt x="100" y="900"/>
                        </a:lnTo>
                        <a:lnTo>
                          <a:pt x="121" y="874"/>
                        </a:lnTo>
                        <a:lnTo>
                          <a:pt x="145" y="849"/>
                        </a:lnTo>
                        <a:lnTo>
                          <a:pt x="172" y="823"/>
                        </a:lnTo>
                        <a:lnTo>
                          <a:pt x="202" y="799"/>
                        </a:lnTo>
                        <a:lnTo>
                          <a:pt x="236" y="776"/>
                        </a:lnTo>
                        <a:lnTo>
                          <a:pt x="273" y="755"/>
                        </a:lnTo>
                        <a:lnTo>
                          <a:pt x="314" y="734"/>
                        </a:lnTo>
                        <a:lnTo>
                          <a:pt x="360" y="716"/>
                        </a:lnTo>
                        <a:lnTo>
                          <a:pt x="408" y="699"/>
                        </a:lnTo>
                        <a:lnTo>
                          <a:pt x="463" y="685"/>
                        </a:lnTo>
                        <a:lnTo>
                          <a:pt x="521" y="674"/>
                        </a:lnTo>
                        <a:lnTo>
                          <a:pt x="585" y="666"/>
                        </a:lnTo>
                        <a:lnTo>
                          <a:pt x="652" y="660"/>
                        </a:lnTo>
                        <a:lnTo>
                          <a:pt x="726" y="659"/>
                        </a:lnTo>
                        <a:lnTo>
                          <a:pt x="818" y="661"/>
                        </a:lnTo>
                        <a:lnTo>
                          <a:pt x="912" y="669"/>
                        </a:lnTo>
                        <a:lnTo>
                          <a:pt x="1010" y="682"/>
                        </a:lnTo>
                        <a:lnTo>
                          <a:pt x="1044" y="597"/>
                        </a:lnTo>
                        <a:lnTo>
                          <a:pt x="1085" y="511"/>
                        </a:lnTo>
                        <a:lnTo>
                          <a:pt x="1127" y="432"/>
                        </a:lnTo>
                        <a:lnTo>
                          <a:pt x="1172" y="358"/>
                        </a:lnTo>
                        <a:lnTo>
                          <a:pt x="1218" y="292"/>
                        </a:lnTo>
                        <a:lnTo>
                          <a:pt x="1267" y="232"/>
                        </a:lnTo>
                        <a:lnTo>
                          <a:pt x="1318" y="178"/>
                        </a:lnTo>
                        <a:lnTo>
                          <a:pt x="1370" y="131"/>
                        </a:lnTo>
                        <a:lnTo>
                          <a:pt x="1425" y="91"/>
                        </a:lnTo>
                        <a:lnTo>
                          <a:pt x="1479" y="59"/>
                        </a:lnTo>
                        <a:lnTo>
                          <a:pt x="1536" y="32"/>
                        </a:lnTo>
                        <a:lnTo>
                          <a:pt x="1596" y="14"/>
                        </a:lnTo>
                        <a:lnTo>
                          <a:pt x="1655" y="3"/>
                        </a:lnTo>
                        <a:lnTo>
                          <a:pt x="171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Freeform 12"/>
                  <p:cNvSpPr>
                    <a:spLocks noEditPoints="1"/>
                  </p:cNvSpPr>
                  <p:nvPr/>
                </p:nvSpPr>
                <p:spPr bwMode="auto">
                  <a:xfrm>
                    <a:off x="5920" y="1145"/>
                    <a:ext cx="356" cy="355"/>
                  </a:xfrm>
                  <a:custGeom>
                    <a:avLst/>
                    <a:gdLst>
                      <a:gd name="T0" fmla="*/ 333 w 711"/>
                      <a:gd name="T1" fmla="*/ 271 h 710"/>
                      <a:gd name="T2" fmla="*/ 295 w 711"/>
                      <a:gd name="T3" fmla="*/ 294 h 710"/>
                      <a:gd name="T4" fmla="*/ 271 w 711"/>
                      <a:gd name="T5" fmla="*/ 332 h 710"/>
                      <a:gd name="T6" fmla="*/ 271 w 711"/>
                      <a:gd name="T7" fmla="*/ 378 h 710"/>
                      <a:gd name="T8" fmla="*/ 295 w 711"/>
                      <a:gd name="T9" fmla="*/ 417 h 710"/>
                      <a:gd name="T10" fmla="*/ 333 w 711"/>
                      <a:gd name="T11" fmla="*/ 439 h 710"/>
                      <a:gd name="T12" fmla="*/ 379 w 711"/>
                      <a:gd name="T13" fmla="*/ 439 h 710"/>
                      <a:gd name="T14" fmla="*/ 418 w 711"/>
                      <a:gd name="T15" fmla="*/ 417 h 710"/>
                      <a:gd name="T16" fmla="*/ 440 w 711"/>
                      <a:gd name="T17" fmla="*/ 378 h 710"/>
                      <a:gd name="T18" fmla="*/ 440 w 711"/>
                      <a:gd name="T19" fmla="*/ 332 h 710"/>
                      <a:gd name="T20" fmla="*/ 418 w 711"/>
                      <a:gd name="T21" fmla="*/ 294 h 710"/>
                      <a:gd name="T22" fmla="*/ 379 w 711"/>
                      <a:gd name="T23" fmla="*/ 271 h 710"/>
                      <a:gd name="T24" fmla="*/ 356 w 711"/>
                      <a:gd name="T25" fmla="*/ 0 h 710"/>
                      <a:gd name="T26" fmla="*/ 450 w 711"/>
                      <a:gd name="T27" fmla="*/ 13 h 710"/>
                      <a:gd name="T28" fmla="*/ 535 w 711"/>
                      <a:gd name="T29" fmla="*/ 49 h 710"/>
                      <a:gd name="T30" fmla="*/ 607 w 711"/>
                      <a:gd name="T31" fmla="*/ 103 h 710"/>
                      <a:gd name="T32" fmla="*/ 662 w 711"/>
                      <a:gd name="T33" fmla="*/ 175 h 710"/>
                      <a:gd name="T34" fmla="*/ 698 w 711"/>
                      <a:gd name="T35" fmla="*/ 261 h 710"/>
                      <a:gd name="T36" fmla="*/ 711 w 711"/>
                      <a:gd name="T37" fmla="*/ 355 h 710"/>
                      <a:gd name="T38" fmla="*/ 698 w 711"/>
                      <a:gd name="T39" fmla="*/ 449 h 710"/>
                      <a:gd name="T40" fmla="*/ 662 w 711"/>
                      <a:gd name="T41" fmla="*/ 534 h 710"/>
                      <a:gd name="T42" fmla="*/ 607 w 711"/>
                      <a:gd name="T43" fmla="*/ 606 h 710"/>
                      <a:gd name="T44" fmla="*/ 535 w 711"/>
                      <a:gd name="T45" fmla="*/ 661 h 710"/>
                      <a:gd name="T46" fmla="*/ 450 w 711"/>
                      <a:gd name="T47" fmla="*/ 697 h 710"/>
                      <a:gd name="T48" fmla="*/ 356 w 711"/>
                      <a:gd name="T49" fmla="*/ 710 h 710"/>
                      <a:gd name="T50" fmla="*/ 261 w 711"/>
                      <a:gd name="T51" fmla="*/ 697 h 710"/>
                      <a:gd name="T52" fmla="*/ 176 w 711"/>
                      <a:gd name="T53" fmla="*/ 661 h 710"/>
                      <a:gd name="T54" fmla="*/ 104 w 711"/>
                      <a:gd name="T55" fmla="*/ 606 h 710"/>
                      <a:gd name="T56" fmla="*/ 49 w 711"/>
                      <a:gd name="T57" fmla="*/ 534 h 710"/>
                      <a:gd name="T58" fmla="*/ 13 w 711"/>
                      <a:gd name="T59" fmla="*/ 449 h 710"/>
                      <a:gd name="T60" fmla="*/ 0 w 711"/>
                      <a:gd name="T61" fmla="*/ 355 h 710"/>
                      <a:gd name="T62" fmla="*/ 13 w 711"/>
                      <a:gd name="T63" fmla="*/ 261 h 710"/>
                      <a:gd name="T64" fmla="*/ 49 w 711"/>
                      <a:gd name="T65" fmla="*/ 175 h 710"/>
                      <a:gd name="T66" fmla="*/ 104 w 711"/>
                      <a:gd name="T67" fmla="*/ 103 h 710"/>
                      <a:gd name="T68" fmla="*/ 176 w 711"/>
                      <a:gd name="T69" fmla="*/ 49 h 710"/>
                      <a:gd name="T70" fmla="*/ 261 w 711"/>
                      <a:gd name="T71" fmla="*/ 13 h 710"/>
                      <a:gd name="T72" fmla="*/ 356 w 711"/>
                      <a:gd name="T73" fmla="*/ 0 h 7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11" h="710">
                        <a:moveTo>
                          <a:pt x="356" y="268"/>
                        </a:moveTo>
                        <a:lnTo>
                          <a:pt x="333" y="271"/>
                        </a:lnTo>
                        <a:lnTo>
                          <a:pt x="312" y="280"/>
                        </a:lnTo>
                        <a:lnTo>
                          <a:pt x="295" y="294"/>
                        </a:lnTo>
                        <a:lnTo>
                          <a:pt x="281" y="311"/>
                        </a:lnTo>
                        <a:lnTo>
                          <a:pt x="271" y="332"/>
                        </a:lnTo>
                        <a:lnTo>
                          <a:pt x="269" y="355"/>
                        </a:lnTo>
                        <a:lnTo>
                          <a:pt x="271" y="378"/>
                        </a:lnTo>
                        <a:lnTo>
                          <a:pt x="281" y="399"/>
                        </a:lnTo>
                        <a:lnTo>
                          <a:pt x="295" y="417"/>
                        </a:lnTo>
                        <a:lnTo>
                          <a:pt x="312" y="431"/>
                        </a:lnTo>
                        <a:lnTo>
                          <a:pt x="333" y="439"/>
                        </a:lnTo>
                        <a:lnTo>
                          <a:pt x="356" y="442"/>
                        </a:lnTo>
                        <a:lnTo>
                          <a:pt x="379" y="439"/>
                        </a:lnTo>
                        <a:lnTo>
                          <a:pt x="399" y="431"/>
                        </a:lnTo>
                        <a:lnTo>
                          <a:pt x="418" y="417"/>
                        </a:lnTo>
                        <a:lnTo>
                          <a:pt x="430" y="399"/>
                        </a:lnTo>
                        <a:lnTo>
                          <a:pt x="440" y="378"/>
                        </a:lnTo>
                        <a:lnTo>
                          <a:pt x="443" y="355"/>
                        </a:lnTo>
                        <a:lnTo>
                          <a:pt x="440" y="332"/>
                        </a:lnTo>
                        <a:lnTo>
                          <a:pt x="430" y="311"/>
                        </a:lnTo>
                        <a:lnTo>
                          <a:pt x="418" y="294"/>
                        </a:lnTo>
                        <a:lnTo>
                          <a:pt x="399" y="280"/>
                        </a:lnTo>
                        <a:lnTo>
                          <a:pt x="379" y="271"/>
                        </a:lnTo>
                        <a:lnTo>
                          <a:pt x="356" y="268"/>
                        </a:lnTo>
                        <a:close/>
                        <a:moveTo>
                          <a:pt x="356" y="0"/>
                        </a:moveTo>
                        <a:lnTo>
                          <a:pt x="404" y="4"/>
                        </a:lnTo>
                        <a:lnTo>
                          <a:pt x="450" y="13"/>
                        </a:lnTo>
                        <a:lnTo>
                          <a:pt x="494" y="28"/>
                        </a:lnTo>
                        <a:lnTo>
                          <a:pt x="535" y="49"/>
                        </a:lnTo>
                        <a:lnTo>
                          <a:pt x="573" y="74"/>
                        </a:lnTo>
                        <a:lnTo>
                          <a:pt x="607" y="103"/>
                        </a:lnTo>
                        <a:lnTo>
                          <a:pt x="637" y="138"/>
                        </a:lnTo>
                        <a:lnTo>
                          <a:pt x="662" y="175"/>
                        </a:lnTo>
                        <a:lnTo>
                          <a:pt x="683" y="217"/>
                        </a:lnTo>
                        <a:lnTo>
                          <a:pt x="698" y="261"/>
                        </a:lnTo>
                        <a:lnTo>
                          <a:pt x="708" y="306"/>
                        </a:lnTo>
                        <a:lnTo>
                          <a:pt x="711" y="355"/>
                        </a:lnTo>
                        <a:lnTo>
                          <a:pt x="708" y="403"/>
                        </a:lnTo>
                        <a:lnTo>
                          <a:pt x="698" y="449"/>
                        </a:lnTo>
                        <a:lnTo>
                          <a:pt x="683" y="493"/>
                        </a:lnTo>
                        <a:lnTo>
                          <a:pt x="662" y="534"/>
                        </a:lnTo>
                        <a:lnTo>
                          <a:pt x="637" y="572"/>
                        </a:lnTo>
                        <a:lnTo>
                          <a:pt x="607" y="606"/>
                        </a:lnTo>
                        <a:lnTo>
                          <a:pt x="573" y="636"/>
                        </a:lnTo>
                        <a:lnTo>
                          <a:pt x="535" y="661"/>
                        </a:lnTo>
                        <a:lnTo>
                          <a:pt x="494" y="682"/>
                        </a:lnTo>
                        <a:lnTo>
                          <a:pt x="450" y="697"/>
                        </a:lnTo>
                        <a:lnTo>
                          <a:pt x="404" y="707"/>
                        </a:lnTo>
                        <a:lnTo>
                          <a:pt x="356" y="710"/>
                        </a:lnTo>
                        <a:lnTo>
                          <a:pt x="307" y="707"/>
                        </a:lnTo>
                        <a:lnTo>
                          <a:pt x="261" y="697"/>
                        </a:lnTo>
                        <a:lnTo>
                          <a:pt x="218" y="682"/>
                        </a:lnTo>
                        <a:lnTo>
                          <a:pt x="176" y="661"/>
                        </a:lnTo>
                        <a:lnTo>
                          <a:pt x="139" y="636"/>
                        </a:lnTo>
                        <a:lnTo>
                          <a:pt x="104" y="606"/>
                        </a:lnTo>
                        <a:lnTo>
                          <a:pt x="74" y="572"/>
                        </a:lnTo>
                        <a:lnTo>
                          <a:pt x="49" y="534"/>
                        </a:lnTo>
                        <a:lnTo>
                          <a:pt x="29" y="493"/>
                        </a:lnTo>
                        <a:lnTo>
                          <a:pt x="13" y="449"/>
                        </a:lnTo>
                        <a:lnTo>
                          <a:pt x="3" y="403"/>
                        </a:lnTo>
                        <a:lnTo>
                          <a:pt x="0" y="355"/>
                        </a:lnTo>
                        <a:lnTo>
                          <a:pt x="3" y="306"/>
                        </a:lnTo>
                        <a:lnTo>
                          <a:pt x="13" y="261"/>
                        </a:lnTo>
                        <a:lnTo>
                          <a:pt x="29" y="217"/>
                        </a:lnTo>
                        <a:lnTo>
                          <a:pt x="49" y="175"/>
                        </a:lnTo>
                        <a:lnTo>
                          <a:pt x="74" y="138"/>
                        </a:lnTo>
                        <a:lnTo>
                          <a:pt x="104" y="103"/>
                        </a:lnTo>
                        <a:lnTo>
                          <a:pt x="139" y="74"/>
                        </a:lnTo>
                        <a:lnTo>
                          <a:pt x="176" y="49"/>
                        </a:lnTo>
                        <a:lnTo>
                          <a:pt x="218" y="28"/>
                        </a:lnTo>
                        <a:lnTo>
                          <a:pt x="261" y="13"/>
                        </a:lnTo>
                        <a:lnTo>
                          <a:pt x="307" y="4"/>
                        </a:lnTo>
                        <a:lnTo>
                          <a:pt x="35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72" name="Rectangle 71"/>
            <p:cNvSpPr/>
            <p:nvPr/>
          </p:nvSpPr>
          <p:spPr>
            <a:xfrm>
              <a:off x="805055" y="2510228"/>
              <a:ext cx="30299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1167598" y="3484560"/>
            <a:ext cx="4480560" cy="1280160"/>
            <a:chOff x="632367" y="3505933"/>
            <a:chExt cx="4480560" cy="1280160"/>
          </a:xfrm>
        </p:grpSpPr>
        <p:grpSp>
          <p:nvGrpSpPr>
            <p:cNvPr id="60" name="Group 59"/>
            <p:cNvGrpSpPr/>
            <p:nvPr/>
          </p:nvGrpSpPr>
          <p:grpSpPr>
            <a:xfrm>
              <a:off x="632367" y="3505933"/>
              <a:ext cx="4480560" cy="1280160"/>
              <a:chOff x="1084060" y="3959463"/>
              <a:chExt cx="4480560" cy="1280160"/>
            </a:xfrm>
            <a:effectLst>
              <a:outerShdw blurRad="355600" dist="38100" dir="5400000" algn="t" rotWithShape="0">
                <a:prstClr val="black">
                  <a:alpha val="50000"/>
                </a:prstClr>
              </a:outerShdw>
            </a:effectLst>
          </p:grpSpPr>
          <p:sp>
            <p:nvSpPr>
              <p:cNvPr id="34" name="Freeform 33"/>
              <p:cNvSpPr/>
              <p:nvPr/>
            </p:nvSpPr>
            <p:spPr>
              <a:xfrm>
                <a:off x="1084060" y="3959463"/>
                <a:ext cx="4480560" cy="1280160"/>
              </a:xfrm>
              <a:custGeom>
                <a:avLst/>
                <a:gdLst>
                  <a:gd name="connsiteX0" fmla="*/ 640080 w 4314206"/>
                  <a:gd name="connsiteY0" fmla="*/ 0 h 1280160"/>
                  <a:gd name="connsiteX1" fmla="*/ 997955 w 4314206"/>
                  <a:gd name="connsiteY1" fmla="*/ 109316 h 1280160"/>
                  <a:gd name="connsiteX2" fmla="*/ 1033706 w 4314206"/>
                  <a:gd name="connsiteY2" fmla="*/ 138813 h 1280160"/>
                  <a:gd name="connsiteX3" fmla="*/ 3812938 w 4314206"/>
                  <a:gd name="connsiteY3" fmla="*/ 138813 h 1280160"/>
                  <a:gd name="connsiteX4" fmla="*/ 4314206 w 4314206"/>
                  <a:gd name="connsiteY4" fmla="*/ 640081 h 1280160"/>
                  <a:gd name="connsiteX5" fmla="*/ 4314205 w 4314206"/>
                  <a:gd name="connsiteY5" fmla="*/ 640081 h 1280160"/>
                  <a:gd name="connsiteX6" fmla="*/ 3812937 w 4314206"/>
                  <a:gd name="connsiteY6" fmla="*/ 1141349 h 1280160"/>
                  <a:gd name="connsiteX7" fmla="*/ 1033705 w 4314206"/>
                  <a:gd name="connsiteY7" fmla="*/ 1141348 h 1280160"/>
                  <a:gd name="connsiteX8" fmla="*/ 997955 w 4314206"/>
                  <a:gd name="connsiteY8" fmla="*/ 1170844 h 1280160"/>
                  <a:gd name="connsiteX9" fmla="*/ 640080 w 4314206"/>
                  <a:gd name="connsiteY9" fmla="*/ 1280160 h 1280160"/>
                  <a:gd name="connsiteX10" fmla="*/ 0 w 4314206"/>
                  <a:gd name="connsiteY10" fmla="*/ 640080 h 1280160"/>
                  <a:gd name="connsiteX11" fmla="*/ 640080 w 4314206"/>
                  <a:gd name="connsiteY11" fmla="*/ 0 h 1280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14206" h="1280160">
                    <a:moveTo>
                      <a:pt x="640080" y="0"/>
                    </a:moveTo>
                    <a:cubicBezTo>
                      <a:pt x="772645" y="0"/>
                      <a:pt x="895797" y="40300"/>
                      <a:pt x="997955" y="109316"/>
                    </a:cubicBezTo>
                    <a:lnTo>
                      <a:pt x="1033706" y="138813"/>
                    </a:lnTo>
                    <a:lnTo>
                      <a:pt x="3812938" y="138813"/>
                    </a:lnTo>
                    <a:cubicBezTo>
                      <a:pt x="4089781" y="138813"/>
                      <a:pt x="4314206" y="363238"/>
                      <a:pt x="4314206" y="640081"/>
                    </a:cubicBezTo>
                    <a:lnTo>
                      <a:pt x="4314205" y="640081"/>
                    </a:lnTo>
                    <a:cubicBezTo>
                      <a:pt x="4314205" y="916924"/>
                      <a:pt x="4089780" y="1141349"/>
                      <a:pt x="3812937" y="1141349"/>
                    </a:cubicBezTo>
                    <a:lnTo>
                      <a:pt x="1033705" y="1141348"/>
                    </a:lnTo>
                    <a:lnTo>
                      <a:pt x="997955" y="1170844"/>
                    </a:lnTo>
                    <a:cubicBezTo>
                      <a:pt x="895797" y="1239861"/>
                      <a:pt x="772645" y="1280160"/>
                      <a:pt x="640080" y="1280160"/>
                    </a:cubicBezTo>
                    <a:cubicBezTo>
                      <a:pt x="286574" y="1280160"/>
                      <a:pt x="0" y="993586"/>
                      <a:pt x="0" y="640080"/>
                    </a:cubicBezTo>
                    <a:cubicBezTo>
                      <a:pt x="0" y="286574"/>
                      <a:pt x="286574" y="0"/>
                      <a:pt x="64008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1268592" y="4188063"/>
                <a:ext cx="822960" cy="822960"/>
                <a:chOff x="1268592" y="4188063"/>
                <a:chExt cx="822960" cy="822960"/>
              </a:xfrm>
            </p:grpSpPr>
            <p:sp>
              <p:nvSpPr>
                <p:cNvPr id="35" name="Oval 34"/>
                <p:cNvSpPr/>
                <p:nvPr/>
              </p:nvSpPr>
              <p:spPr>
                <a:xfrm>
                  <a:off x="1268592" y="4188063"/>
                  <a:ext cx="822960" cy="82296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Freeform 17"/>
                <p:cNvSpPr>
                  <a:spLocks noEditPoints="1"/>
                </p:cNvSpPr>
                <p:nvPr/>
              </p:nvSpPr>
              <p:spPr bwMode="auto">
                <a:xfrm>
                  <a:off x="1466420" y="4353556"/>
                  <a:ext cx="427305" cy="491974"/>
                </a:xfrm>
                <a:custGeom>
                  <a:avLst/>
                  <a:gdLst>
                    <a:gd name="T0" fmla="*/ 1412 w 3172"/>
                    <a:gd name="T1" fmla="*/ 2445 h 3805"/>
                    <a:gd name="T2" fmla="*/ 1649 w 3172"/>
                    <a:gd name="T3" fmla="*/ 2493 h 3805"/>
                    <a:gd name="T4" fmla="*/ 1926 w 3172"/>
                    <a:gd name="T5" fmla="*/ 2109 h 3805"/>
                    <a:gd name="T6" fmla="*/ 906 w 3172"/>
                    <a:gd name="T7" fmla="*/ 2309 h 3805"/>
                    <a:gd name="T8" fmla="*/ 1395 w 3172"/>
                    <a:gd name="T9" fmla="*/ 2172 h 3805"/>
                    <a:gd name="T10" fmla="*/ 2506 w 3172"/>
                    <a:gd name="T11" fmla="*/ 1238 h 3805"/>
                    <a:gd name="T12" fmla="*/ 2174 w 3172"/>
                    <a:gd name="T13" fmla="*/ 1848 h 3805"/>
                    <a:gd name="T14" fmla="*/ 2466 w 3172"/>
                    <a:gd name="T15" fmla="*/ 1733 h 3805"/>
                    <a:gd name="T16" fmla="*/ 859 w 3172"/>
                    <a:gd name="T17" fmla="*/ 1039 h 3805"/>
                    <a:gd name="T18" fmla="*/ 557 w 3172"/>
                    <a:gd name="T19" fmla="*/ 1522 h 3805"/>
                    <a:gd name="T20" fmla="*/ 485 w 3172"/>
                    <a:gd name="T21" fmla="*/ 1965 h 3805"/>
                    <a:gd name="T22" fmla="*/ 420 w 3172"/>
                    <a:gd name="T23" fmla="*/ 828 h 3805"/>
                    <a:gd name="T24" fmla="*/ 267 w 3172"/>
                    <a:gd name="T25" fmla="*/ 1394 h 3805"/>
                    <a:gd name="T26" fmla="*/ 488 w 3172"/>
                    <a:gd name="T27" fmla="*/ 1110 h 3805"/>
                    <a:gd name="T28" fmla="*/ 1926 w 3172"/>
                    <a:gd name="T29" fmla="*/ 1750 h 3805"/>
                    <a:gd name="T30" fmla="*/ 2216 w 3172"/>
                    <a:gd name="T31" fmla="*/ 1298 h 3805"/>
                    <a:gd name="T32" fmla="*/ 2305 w 3172"/>
                    <a:gd name="T33" fmla="*/ 873 h 3805"/>
                    <a:gd name="T34" fmla="*/ 1746 w 3172"/>
                    <a:gd name="T35" fmla="*/ 492 h 3805"/>
                    <a:gd name="T36" fmla="*/ 1247 w 3172"/>
                    <a:gd name="T37" fmla="*/ 700 h 3805"/>
                    <a:gd name="T38" fmla="*/ 1968 w 3172"/>
                    <a:gd name="T39" fmla="*/ 486 h 3805"/>
                    <a:gd name="T40" fmla="*/ 2563 w 3172"/>
                    <a:gd name="T41" fmla="*/ 667 h 3805"/>
                    <a:gd name="T42" fmla="*/ 2767 w 3172"/>
                    <a:gd name="T43" fmla="*/ 1296 h 3805"/>
                    <a:gd name="T44" fmla="*/ 2652 w 3172"/>
                    <a:gd name="T45" fmla="*/ 1953 h 3805"/>
                    <a:gd name="T46" fmla="*/ 2264 w 3172"/>
                    <a:gd name="T47" fmla="*/ 2464 h 3805"/>
                    <a:gd name="T48" fmla="*/ 1682 w 3172"/>
                    <a:gd name="T49" fmla="*/ 2744 h 3805"/>
                    <a:gd name="T50" fmla="*/ 1008 w 3172"/>
                    <a:gd name="T51" fmla="*/ 2720 h 3805"/>
                    <a:gd name="T52" fmla="*/ 494 w 3172"/>
                    <a:gd name="T53" fmla="*/ 2444 h 3805"/>
                    <a:gd name="T54" fmla="*/ 865 w 3172"/>
                    <a:gd name="T55" fmla="*/ 2830 h 3805"/>
                    <a:gd name="T56" fmla="*/ 1483 w 3172"/>
                    <a:gd name="T57" fmla="*/ 2922 h 3805"/>
                    <a:gd name="T58" fmla="*/ 2093 w 3172"/>
                    <a:gd name="T59" fmla="*/ 2755 h 3805"/>
                    <a:gd name="T60" fmla="*/ 2603 w 3172"/>
                    <a:gd name="T61" fmla="*/ 2327 h 3805"/>
                    <a:gd name="T62" fmla="*/ 2883 w 3172"/>
                    <a:gd name="T63" fmla="*/ 1724 h 3805"/>
                    <a:gd name="T64" fmla="*/ 2885 w 3172"/>
                    <a:gd name="T65" fmla="*/ 1070 h 3805"/>
                    <a:gd name="T66" fmla="*/ 2607 w 3172"/>
                    <a:gd name="T67" fmla="*/ 466 h 3805"/>
                    <a:gd name="T68" fmla="*/ 976 w 3172"/>
                    <a:gd name="T69" fmla="*/ 348 h 3805"/>
                    <a:gd name="T70" fmla="*/ 1024 w 3172"/>
                    <a:gd name="T71" fmla="*/ 546 h 3805"/>
                    <a:gd name="T72" fmla="*/ 1471 w 3172"/>
                    <a:gd name="T73" fmla="*/ 270 h 3805"/>
                    <a:gd name="T74" fmla="*/ 2718 w 3172"/>
                    <a:gd name="T75" fmla="*/ 36 h 3805"/>
                    <a:gd name="T76" fmla="*/ 2723 w 3172"/>
                    <a:gd name="T77" fmla="*/ 210 h 3805"/>
                    <a:gd name="T78" fmla="*/ 3076 w 3172"/>
                    <a:gd name="T79" fmla="*/ 816 h 3805"/>
                    <a:gd name="T80" fmla="*/ 3168 w 3172"/>
                    <a:gd name="T81" fmla="*/ 1493 h 3805"/>
                    <a:gd name="T82" fmla="*/ 3002 w 3172"/>
                    <a:gd name="T83" fmla="*/ 2157 h 3805"/>
                    <a:gd name="T84" fmla="*/ 2577 w 3172"/>
                    <a:gd name="T85" fmla="*/ 2726 h 3805"/>
                    <a:gd name="T86" fmla="*/ 1990 w 3172"/>
                    <a:gd name="T87" fmla="*/ 3074 h 3805"/>
                    <a:gd name="T88" fmla="*/ 2059 w 3172"/>
                    <a:gd name="T89" fmla="*/ 3564 h 3805"/>
                    <a:gd name="T90" fmla="*/ 2117 w 3172"/>
                    <a:gd name="T91" fmla="*/ 3734 h 3805"/>
                    <a:gd name="T92" fmla="*/ 1140 w 3172"/>
                    <a:gd name="T93" fmla="*/ 3801 h 3805"/>
                    <a:gd name="T94" fmla="*/ 1046 w 3172"/>
                    <a:gd name="T95" fmla="*/ 3649 h 3805"/>
                    <a:gd name="T96" fmla="*/ 1460 w 3172"/>
                    <a:gd name="T97" fmla="*/ 3552 h 3805"/>
                    <a:gd name="T98" fmla="*/ 910 w 3172"/>
                    <a:gd name="T99" fmla="*/ 3111 h 3805"/>
                    <a:gd name="T100" fmla="*/ 289 w 3172"/>
                    <a:gd name="T101" fmla="*/ 2794 h 3805"/>
                    <a:gd name="T102" fmla="*/ 79 w 3172"/>
                    <a:gd name="T103" fmla="*/ 2750 h 3805"/>
                    <a:gd name="T104" fmla="*/ 0 w 3172"/>
                    <a:gd name="T105" fmla="*/ 2633 h 3805"/>
                    <a:gd name="T106" fmla="*/ 215 w 3172"/>
                    <a:gd name="T107" fmla="*/ 2111 h 3805"/>
                    <a:gd name="T108" fmla="*/ 18 w 3172"/>
                    <a:gd name="T109" fmla="*/ 1492 h 3805"/>
                    <a:gd name="T110" fmla="*/ 133 w 3172"/>
                    <a:gd name="T111" fmla="*/ 836 h 3805"/>
                    <a:gd name="T112" fmla="*/ 521 w 3172"/>
                    <a:gd name="T113" fmla="*/ 326 h 3805"/>
                    <a:gd name="T114" fmla="*/ 1103 w 3172"/>
                    <a:gd name="T115" fmla="*/ 45 h 3805"/>
                    <a:gd name="T116" fmla="*/ 1770 w 3172"/>
                    <a:gd name="T117" fmla="*/ 67 h 3805"/>
                    <a:gd name="T118" fmla="*/ 2540 w 3172"/>
                    <a:gd name="T119" fmla="*/ 36 h 38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172" h="3805">
                      <a:moveTo>
                        <a:pt x="1926" y="2109"/>
                      </a:moveTo>
                      <a:lnTo>
                        <a:pt x="1844" y="2178"/>
                      </a:lnTo>
                      <a:lnTo>
                        <a:pt x="1761" y="2243"/>
                      </a:lnTo>
                      <a:lnTo>
                        <a:pt x="1675" y="2302"/>
                      </a:lnTo>
                      <a:lnTo>
                        <a:pt x="1588" y="2356"/>
                      </a:lnTo>
                      <a:lnTo>
                        <a:pt x="1500" y="2403"/>
                      </a:lnTo>
                      <a:lnTo>
                        <a:pt x="1412" y="2445"/>
                      </a:lnTo>
                      <a:lnTo>
                        <a:pt x="1324" y="2481"/>
                      </a:lnTo>
                      <a:lnTo>
                        <a:pt x="1236" y="2511"/>
                      </a:lnTo>
                      <a:lnTo>
                        <a:pt x="1314" y="2519"/>
                      </a:lnTo>
                      <a:lnTo>
                        <a:pt x="1392" y="2522"/>
                      </a:lnTo>
                      <a:lnTo>
                        <a:pt x="1480" y="2518"/>
                      </a:lnTo>
                      <a:lnTo>
                        <a:pt x="1566" y="2509"/>
                      </a:lnTo>
                      <a:lnTo>
                        <a:pt x="1649" y="2493"/>
                      </a:lnTo>
                      <a:lnTo>
                        <a:pt x="1730" y="2469"/>
                      </a:lnTo>
                      <a:lnTo>
                        <a:pt x="1809" y="2442"/>
                      </a:lnTo>
                      <a:lnTo>
                        <a:pt x="1884" y="2408"/>
                      </a:lnTo>
                      <a:lnTo>
                        <a:pt x="1957" y="2369"/>
                      </a:lnTo>
                      <a:lnTo>
                        <a:pt x="2027" y="2324"/>
                      </a:lnTo>
                      <a:lnTo>
                        <a:pt x="2093" y="2276"/>
                      </a:lnTo>
                      <a:lnTo>
                        <a:pt x="1926" y="2109"/>
                      </a:lnTo>
                      <a:close/>
                      <a:moveTo>
                        <a:pt x="1377" y="1559"/>
                      </a:moveTo>
                      <a:lnTo>
                        <a:pt x="678" y="2259"/>
                      </a:lnTo>
                      <a:lnTo>
                        <a:pt x="726" y="2280"/>
                      </a:lnTo>
                      <a:lnTo>
                        <a:pt x="773" y="2294"/>
                      </a:lnTo>
                      <a:lnTo>
                        <a:pt x="819" y="2304"/>
                      </a:lnTo>
                      <a:lnTo>
                        <a:pt x="865" y="2308"/>
                      </a:lnTo>
                      <a:lnTo>
                        <a:pt x="906" y="2309"/>
                      </a:lnTo>
                      <a:lnTo>
                        <a:pt x="972" y="2306"/>
                      </a:lnTo>
                      <a:lnTo>
                        <a:pt x="1039" y="2298"/>
                      </a:lnTo>
                      <a:lnTo>
                        <a:pt x="1109" y="2283"/>
                      </a:lnTo>
                      <a:lnTo>
                        <a:pt x="1179" y="2263"/>
                      </a:lnTo>
                      <a:lnTo>
                        <a:pt x="1250" y="2239"/>
                      </a:lnTo>
                      <a:lnTo>
                        <a:pt x="1323" y="2208"/>
                      </a:lnTo>
                      <a:lnTo>
                        <a:pt x="1395" y="2172"/>
                      </a:lnTo>
                      <a:lnTo>
                        <a:pt x="1467" y="2133"/>
                      </a:lnTo>
                      <a:lnTo>
                        <a:pt x="1538" y="2088"/>
                      </a:lnTo>
                      <a:lnTo>
                        <a:pt x="1609" y="2039"/>
                      </a:lnTo>
                      <a:lnTo>
                        <a:pt x="1680" y="1986"/>
                      </a:lnTo>
                      <a:lnTo>
                        <a:pt x="1747" y="1929"/>
                      </a:lnTo>
                      <a:lnTo>
                        <a:pt x="1377" y="1559"/>
                      </a:lnTo>
                      <a:close/>
                      <a:moveTo>
                        <a:pt x="2506" y="1238"/>
                      </a:moveTo>
                      <a:lnTo>
                        <a:pt x="2477" y="1327"/>
                      </a:lnTo>
                      <a:lnTo>
                        <a:pt x="2440" y="1416"/>
                      </a:lnTo>
                      <a:lnTo>
                        <a:pt x="2398" y="1504"/>
                      </a:lnTo>
                      <a:lnTo>
                        <a:pt x="2351" y="1592"/>
                      </a:lnTo>
                      <a:lnTo>
                        <a:pt x="2298" y="1679"/>
                      </a:lnTo>
                      <a:lnTo>
                        <a:pt x="2239" y="1764"/>
                      </a:lnTo>
                      <a:lnTo>
                        <a:pt x="2174" y="1848"/>
                      </a:lnTo>
                      <a:lnTo>
                        <a:pt x="2104" y="1929"/>
                      </a:lnTo>
                      <a:lnTo>
                        <a:pt x="2272" y="2097"/>
                      </a:lnTo>
                      <a:lnTo>
                        <a:pt x="2321" y="2031"/>
                      </a:lnTo>
                      <a:lnTo>
                        <a:pt x="2365" y="1961"/>
                      </a:lnTo>
                      <a:lnTo>
                        <a:pt x="2404" y="1888"/>
                      </a:lnTo>
                      <a:lnTo>
                        <a:pt x="2438" y="1812"/>
                      </a:lnTo>
                      <a:lnTo>
                        <a:pt x="2466" y="1733"/>
                      </a:lnTo>
                      <a:lnTo>
                        <a:pt x="2488" y="1652"/>
                      </a:lnTo>
                      <a:lnTo>
                        <a:pt x="2504" y="1568"/>
                      </a:lnTo>
                      <a:lnTo>
                        <a:pt x="2514" y="1482"/>
                      </a:lnTo>
                      <a:lnTo>
                        <a:pt x="2518" y="1394"/>
                      </a:lnTo>
                      <a:lnTo>
                        <a:pt x="2514" y="1315"/>
                      </a:lnTo>
                      <a:lnTo>
                        <a:pt x="2506" y="1238"/>
                      </a:lnTo>
                      <a:close/>
                      <a:moveTo>
                        <a:pt x="859" y="1039"/>
                      </a:moveTo>
                      <a:lnTo>
                        <a:pt x="803" y="1106"/>
                      </a:lnTo>
                      <a:lnTo>
                        <a:pt x="751" y="1175"/>
                      </a:lnTo>
                      <a:lnTo>
                        <a:pt x="704" y="1243"/>
                      </a:lnTo>
                      <a:lnTo>
                        <a:pt x="661" y="1313"/>
                      </a:lnTo>
                      <a:lnTo>
                        <a:pt x="621" y="1383"/>
                      </a:lnTo>
                      <a:lnTo>
                        <a:pt x="587" y="1452"/>
                      </a:lnTo>
                      <a:lnTo>
                        <a:pt x="557" y="1522"/>
                      </a:lnTo>
                      <a:lnTo>
                        <a:pt x="532" y="1590"/>
                      </a:lnTo>
                      <a:lnTo>
                        <a:pt x="512" y="1657"/>
                      </a:lnTo>
                      <a:lnTo>
                        <a:pt x="496" y="1724"/>
                      </a:lnTo>
                      <a:lnTo>
                        <a:pt x="486" y="1787"/>
                      </a:lnTo>
                      <a:lnTo>
                        <a:pt x="480" y="1849"/>
                      </a:lnTo>
                      <a:lnTo>
                        <a:pt x="480" y="1908"/>
                      </a:lnTo>
                      <a:lnTo>
                        <a:pt x="485" y="1965"/>
                      </a:lnTo>
                      <a:lnTo>
                        <a:pt x="495" y="2019"/>
                      </a:lnTo>
                      <a:lnTo>
                        <a:pt x="510" y="2069"/>
                      </a:lnTo>
                      <a:lnTo>
                        <a:pt x="1199" y="1379"/>
                      </a:lnTo>
                      <a:lnTo>
                        <a:pt x="859" y="1039"/>
                      </a:lnTo>
                      <a:close/>
                      <a:moveTo>
                        <a:pt x="513" y="692"/>
                      </a:moveTo>
                      <a:lnTo>
                        <a:pt x="464" y="758"/>
                      </a:lnTo>
                      <a:lnTo>
                        <a:pt x="420" y="828"/>
                      </a:lnTo>
                      <a:lnTo>
                        <a:pt x="382" y="901"/>
                      </a:lnTo>
                      <a:lnTo>
                        <a:pt x="347" y="978"/>
                      </a:lnTo>
                      <a:lnTo>
                        <a:pt x="319" y="1057"/>
                      </a:lnTo>
                      <a:lnTo>
                        <a:pt x="297" y="1138"/>
                      </a:lnTo>
                      <a:lnTo>
                        <a:pt x="281" y="1221"/>
                      </a:lnTo>
                      <a:lnTo>
                        <a:pt x="271" y="1307"/>
                      </a:lnTo>
                      <a:lnTo>
                        <a:pt x="267" y="1394"/>
                      </a:lnTo>
                      <a:lnTo>
                        <a:pt x="271" y="1474"/>
                      </a:lnTo>
                      <a:lnTo>
                        <a:pt x="279" y="1552"/>
                      </a:lnTo>
                      <a:lnTo>
                        <a:pt x="309" y="1463"/>
                      </a:lnTo>
                      <a:lnTo>
                        <a:pt x="345" y="1373"/>
                      </a:lnTo>
                      <a:lnTo>
                        <a:pt x="386" y="1285"/>
                      </a:lnTo>
                      <a:lnTo>
                        <a:pt x="434" y="1197"/>
                      </a:lnTo>
                      <a:lnTo>
                        <a:pt x="488" y="1110"/>
                      </a:lnTo>
                      <a:lnTo>
                        <a:pt x="546" y="1025"/>
                      </a:lnTo>
                      <a:lnTo>
                        <a:pt x="611" y="942"/>
                      </a:lnTo>
                      <a:lnTo>
                        <a:pt x="681" y="859"/>
                      </a:lnTo>
                      <a:lnTo>
                        <a:pt x="513" y="692"/>
                      </a:lnTo>
                      <a:close/>
                      <a:moveTo>
                        <a:pt x="2256" y="678"/>
                      </a:moveTo>
                      <a:lnTo>
                        <a:pt x="1557" y="1379"/>
                      </a:lnTo>
                      <a:lnTo>
                        <a:pt x="1926" y="1750"/>
                      </a:lnTo>
                      <a:lnTo>
                        <a:pt x="1978" y="1688"/>
                      </a:lnTo>
                      <a:lnTo>
                        <a:pt x="2028" y="1623"/>
                      </a:lnTo>
                      <a:lnTo>
                        <a:pt x="2073" y="1559"/>
                      </a:lnTo>
                      <a:lnTo>
                        <a:pt x="2115" y="1494"/>
                      </a:lnTo>
                      <a:lnTo>
                        <a:pt x="2152" y="1428"/>
                      </a:lnTo>
                      <a:lnTo>
                        <a:pt x="2185" y="1363"/>
                      </a:lnTo>
                      <a:lnTo>
                        <a:pt x="2216" y="1298"/>
                      </a:lnTo>
                      <a:lnTo>
                        <a:pt x="2241" y="1233"/>
                      </a:lnTo>
                      <a:lnTo>
                        <a:pt x="2263" y="1169"/>
                      </a:lnTo>
                      <a:lnTo>
                        <a:pt x="2280" y="1106"/>
                      </a:lnTo>
                      <a:lnTo>
                        <a:pt x="2293" y="1046"/>
                      </a:lnTo>
                      <a:lnTo>
                        <a:pt x="2301" y="986"/>
                      </a:lnTo>
                      <a:lnTo>
                        <a:pt x="2306" y="929"/>
                      </a:lnTo>
                      <a:lnTo>
                        <a:pt x="2305" y="873"/>
                      </a:lnTo>
                      <a:lnTo>
                        <a:pt x="2300" y="820"/>
                      </a:lnTo>
                      <a:lnTo>
                        <a:pt x="2290" y="770"/>
                      </a:lnTo>
                      <a:lnTo>
                        <a:pt x="2276" y="722"/>
                      </a:lnTo>
                      <a:lnTo>
                        <a:pt x="2256" y="678"/>
                      </a:lnTo>
                      <a:close/>
                      <a:moveTo>
                        <a:pt x="1879" y="480"/>
                      </a:moveTo>
                      <a:lnTo>
                        <a:pt x="1814" y="482"/>
                      </a:lnTo>
                      <a:lnTo>
                        <a:pt x="1746" y="492"/>
                      </a:lnTo>
                      <a:lnTo>
                        <a:pt x="1676" y="506"/>
                      </a:lnTo>
                      <a:lnTo>
                        <a:pt x="1605" y="525"/>
                      </a:lnTo>
                      <a:lnTo>
                        <a:pt x="1535" y="551"/>
                      </a:lnTo>
                      <a:lnTo>
                        <a:pt x="1463" y="581"/>
                      </a:lnTo>
                      <a:lnTo>
                        <a:pt x="1390" y="617"/>
                      </a:lnTo>
                      <a:lnTo>
                        <a:pt x="1318" y="656"/>
                      </a:lnTo>
                      <a:lnTo>
                        <a:pt x="1247" y="700"/>
                      </a:lnTo>
                      <a:lnTo>
                        <a:pt x="1176" y="750"/>
                      </a:lnTo>
                      <a:lnTo>
                        <a:pt x="1107" y="803"/>
                      </a:lnTo>
                      <a:lnTo>
                        <a:pt x="1038" y="861"/>
                      </a:lnTo>
                      <a:lnTo>
                        <a:pt x="1377" y="1200"/>
                      </a:lnTo>
                      <a:lnTo>
                        <a:pt x="2065" y="511"/>
                      </a:lnTo>
                      <a:lnTo>
                        <a:pt x="2016" y="496"/>
                      </a:lnTo>
                      <a:lnTo>
                        <a:pt x="1968" y="486"/>
                      </a:lnTo>
                      <a:lnTo>
                        <a:pt x="1922" y="481"/>
                      </a:lnTo>
                      <a:lnTo>
                        <a:pt x="1879" y="480"/>
                      </a:lnTo>
                      <a:close/>
                      <a:moveTo>
                        <a:pt x="2544" y="390"/>
                      </a:moveTo>
                      <a:lnTo>
                        <a:pt x="2440" y="494"/>
                      </a:lnTo>
                      <a:lnTo>
                        <a:pt x="2454" y="515"/>
                      </a:lnTo>
                      <a:lnTo>
                        <a:pt x="2511" y="589"/>
                      </a:lnTo>
                      <a:lnTo>
                        <a:pt x="2563" y="667"/>
                      </a:lnTo>
                      <a:lnTo>
                        <a:pt x="2609" y="748"/>
                      </a:lnTo>
                      <a:lnTo>
                        <a:pt x="2651" y="832"/>
                      </a:lnTo>
                      <a:lnTo>
                        <a:pt x="2686" y="920"/>
                      </a:lnTo>
                      <a:lnTo>
                        <a:pt x="2716" y="1010"/>
                      </a:lnTo>
                      <a:lnTo>
                        <a:pt x="2739" y="1103"/>
                      </a:lnTo>
                      <a:lnTo>
                        <a:pt x="2756" y="1198"/>
                      </a:lnTo>
                      <a:lnTo>
                        <a:pt x="2767" y="1296"/>
                      </a:lnTo>
                      <a:lnTo>
                        <a:pt x="2770" y="1394"/>
                      </a:lnTo>
                      <a:lnTo>
                        <a:pt x="2767" y="1493"/>
                      </a:lnTo>
                      <a:lnTo>
                        <a:pt x="2756" y="1590"/>
                      </a:lnTo>
                      <a:lnTo>
                        <a:pt x="2740" y="1684"/>
                      </a:lnTo>
                      <a:lnTo>
                        <a:pt x="2717" y="1777"/>
                      </a:lnTo>
                      <a:lnTo>
                        <a:pt x="2688" y="1866"/>
                      </a:lnTo>
                      <a:lnTo>
                        <a:pt x="2652" y="1953"/>
                      </a:lnTo>
                      <a:lnTo>
                        <a:pt x="2611" y="2037"/>
                      </a:lnTo>
                      <a:lnTo>
                        <a:pt x="2566" y="2117"/>
                      </a:lnTo>
                      <a:lnTo>
                        <a:pt x="2514" y="2195"/>
                      </a:lnTo>
                      <a:lnTo>
                        <a:pt x="2459" y="2268"/>
                      </a:lnTo>
                      <a:lnTo>
                        <a:pt x="2398" y="2337"/>
                      </a:lnTo>
                      <a:lnTo>
                        <a:pt x="2334" y="2402"/>
                      </a:lnTo>
                      <a:lnTo>
                        <a:pt x="2264" y="2464"/>
                      </a:lnTo>
                      <a:lnTo>
                        <a:pt x="2190" y="2519"/>
                      </a:lnTo>
                      <a:lnTo>
                        <a:pt x="2114" y="2570"/>
                      </a:lnTo>
                      <a:lnTo>
                        <a:pt x="2034" y="2617"/>
                      </a:lnTo>
                      <a:lnTo>
                        <a:pt x="1949" y="2657"/>
                      </a:lnTo>
                      <a:lnTo>
                        <a:pt x="1862" y="2692"/>
                      </a:lnTo>
                      <a:lnTo>
                        <a:pt x="1773" y="2721"/>
                      </a:lnTo>
                      <a:lnTo>
                        <a:pt x="1682" y="2744"/>
                      </a:lnTo>
                      <a:lnTo>
                        <a:pt x="1587" y="2762"/>
                      </a:lnTo>
                      <a:lnTo>
                        <a:pt x="1491" y="2771"/>
                      </a:lnTo>
                      <a:lnTo>
                        <a:pt x="1392" y="2775"/>
                      </a:lnTo>
                      <a:lnTo>
                        <a:pt x="1293" y="2771"/>
                      </a:lnTo>
                      <a:lnTo>
                        <a:pt x="1196" y="2761"/>
                      </a:lnTo>
                      <a:lnTo>
                        <a:pt x="1101" y="2744"/>
                      </a:lnTo>
                      <a:lnTo>
                        <a:pt x="1008" y="2720"/>
                      </a:lnTo>
                      <a:lnTo>
                        <a:pt x="918" y="2691"/>
                      </a:lnTo>
                      <a:lnTo>
                        <a:pt x="830" y="2655"/>
                      </a:lnTo>
                      <a:lnTo>
                        <a:pt x="747" y="2613"/>
                      </a:lnTo>
                      <a:lnTo>
                        <a:pt x="665" y="2567"/>
                      </a:lnTo>
                      <a:lnTo>
                        <a:pt x="588" y="2515"/>
                      </a:lnTo>
                      <a:lnTo>
                        <a:pt x="514" y="2457"/>
                      </a:lnTo>
                      <a:lnTo>
                        <a:pt x="494" y="2444"/>
                      </a:lnTo>
                      <a:lnTo>
                        <a:pt x="390" y="2548"/>
                      </a:lnTo>
                      <a:lnTo>
                        <a:pt x="463" y="2609"/>
                      </a:lnTo>
                      <a:lnTo>
                        <a:pt x="539" y="2663"/>
                      </a:lnTo>
                      <a:lnTo>
                        <a:pt x="617" y="2713"/>
                      </a:lnTo>
                      <a:lnTo>
                        <a:pt x="698" y="2757"/>
                      </a:lnTo>
                      <a:lnTo>
                        <a:pt x="780" y="2797"/>
                      </a:lnTo>
                      <a:lnTo>
                        <a:pt x="865" y="2830"/>
                      </a:lnTo>
                      <a:lnTo>
                        <a:pt x="950" y="2859"/>
                      </a:lnTo>
                      <a:lnTo>
                        <a:pt x="1037" y="2882"/>
                      </a:lnTo>
                      <a:lnTo>
                        <a:pt x="1125" y="2901"/>
                      </a:lnTo>
                      <a:lnTo>
                        <a:pt x="1214" y="2914"/>
                      </a:lnTo>
                      <a:lnTo>
                        <a:pt x="1303" y="2922"/>
                      </a:lnTo>
                      <a:lnTo>
                        <a:pt x="1392" y="2924"/>
                      </a:lnTo>
                      <a:lnTo>
                        <a:pt x="1483" y="2922"/>
                      </a:lnTo>
                      <a:lnTo>
                        <a:pt x="1573" y="2914"/>
                      </a:lnTo>
                      <a:lnTo>
                        <a:pt x="1662" y="2900"/>
                      </a:lnTo>
                      <a:lnTo>
                        <a:pt x="1751" y="2881"/>
                      </a:lnTo>
                      <a:lnTo>
                        <a:pt x="1838" y="2858"/>
                      </a:lnTo>
                      <a:lnTo>
                        <a:pt x="1925" y="2829"/>
                      </a:lnTo>
                      <a:lnTo>
                        <a:pt x="2009" y="2794"/>
                      </a:lnTo>
                      <a:lnTo>
                        <a:pt x="2093" y="2755"/>
                      </a:lnTo>
                      <a:lnTo>
                        <a:pt x="2174" y="2710"/>
                      </a:lnTo>
                      <a:lnTo>
                        <a:pt x="2253" y="2660"/>
                      </a:lnTo>
                      <a:lnTo>
                        <a:pt x="2329" y="2604"/>
                      </a:lnTo>
                      <a:lnTo>
                        <a:pt x="2402" y="2543"/>
                      </a:lnTo>
                      <a:lnTo>
                        <a:pt x="2473" y="2476"/>
                      </a:lnTo>
                      <a:lnTo>
                        <a:pt x="2541" y="2403"/>
                      </a:lnTo>
                      <a:lnTo>
                        <a:pt x="2603" y="2327"/>
                      </a:lnTo>
                      <a:lnTo>
                        <a:pt x="2660" y="2248"/>
                      </a:lnTo>
                      <a:lnTo>
                        <a:pt x="2712" y="2166"/>
                      </a:lnTo>
                      <a:lnTo>
                        <a:pt x="2757" y="2081"/>
                      </a:lnTo>
                      <a:lnTo>
                        <a:pt x="2798" y="1994"/>
                      </a:lnTo>
                      <a:lnTo>
                        <a:pt x="2831" y="1906"/>
                      </a:lnTo>
                      <a:lnTo>
                        <a:pt x="2860" y="1815"/>
                      </a:lnTo>
                      <a:lnTo>
                        <a:pt x="2883" y="1724"/>
                      </a:lnTo>
                      <a:lnTo>
                        <a:pt x="2901" y="1631"/>
                      </a:lnTo>
                      <a:lnTo>
                        <a:pt x="2912" y="1538"/>
                      </a:lnTo>
                      <a:lnTo>
                        <a:pt x="2918" y="1444"/>
                      </a:lnTo>
                      <a:lnTo>
                        <a:pt x="2918" y="1350"/>
                      </a:lnTo>
                      <a:lnTo>
                        <a:pt x="2912" y="1256"/>
                      </a:lnTo>
                      <a:lnTo>
                        <a:pt x="2901" y="1163"/>
                      </a:lnTo>
                      <a:lnTo>
                        <a:pt x="2885" y="1070"/>
                      </a:lnTo>
                      <a:lnTo>
                        <a:pt x="2861" y="979"/>
                      </a:lnTo>
                      <a:lnTo>
                        <a:pt x="2834" y="888"/>
                      </a:lnTo>
                      <a:lnTo>
                        <a:pt x="2799" y="800"/>
                      </a:lnTo>
                      <a:lnTo>
                        <a:pt x="2760" y="713"/>
                      </a:lnTo>
                      <a:lnTo>
                        <a:pt x="2714" y="629"/>
                      </a:lnTo>
                      <a:lnTo>
                        <a:pt x="2664" y="546"/>
                      </a:lnTo>
                      <a:lnTo>
                        <a:pt x="2607" y="466"/>
                      </a:lnTo>
                      <a:lnTo>
                        <a:pt x="2544" y="390"/>
                      </a:lnTo>
                      <a:close/>
                      <a:moveTo>
                        <a:pt x="1392" y="268"/>
                      </a:moveTo>
                      <a:lnTo>
                        <a:pt x="1306" y="271"/>
                      </a:lnTo>
                      <a:lnTo>
                        <a:pt x="1220" y="281"/>
                      </a:lnTo>
                      <a:lnTo>
                        <a:pt x="1135" y="297"/>
                      </a:lnTo>
                      <a:lnTo>
                        <a:pt x="1054" y="320"/>
                      </a:lnTo>
                      <a:lnTo>
                        <a:pt x="976" y="348"/>
                      </a:lnTo>
                      <a:lnTo>
                        <a:pt x="900" y="381"/>
                      </a:lnTo>
                      <a:lnTo>
                        <a:pt x="828" y="421"/>
                      </a:lnTo>
                      <a:lnTo>
                        <a:pt x="758" y="465"/>
                      </a:lnTo>
                      <a:lnTo>
                        <a:pt x="692" y="514"/>
                      </a:lnTo>
                      <a:lnTo>
                        <a:pt x="859" y="681"/>
                      </a:lnTo>
                      <a:lnTo>
                        <a:pt x="941" y="611"/>
                      </a:lnTo>
                      <a:lnTo>
                        <a:pt x="1024" y="546"/>
                      </a:lnTo>
                      <a:lnTo>
                        <a:pt x="1110" y="487"/>
                      </a:lnTo>
                      <a:lnTo>
                        <a:pt x="1197" y="434"/>
                      </a:lnTo>
                      <a:lnTo>
                        <a:pt x="1285" y="386"/>
                      </a:lnTo>
                      <a:lnTo>
                        <a:pt x="1373" y="344"/>
                      </a:lnTo>
                      <a:lnTo>
                        <a:pt x="1461" y="308"/>
                      </a:lnTo>
                      <a:lnTo>
                        <a:pt x="1549" y="278"/>
                      </a:lnTo>
                      <a:lnTo>
                        <a:pt x="1471" y="270"/>
                      </a:lnTo>
                      <a:lnTo>
                        <a:pt x="1392" y="268"/>
                      </a:lnTo>
                      <a:close/>
                      <a:moveTo>
                        <a:pt x="2629" y="0"/>
                      </a:moveTo>
                      <a:lnTo>
                        <a:pt x="2629" y="0"/>
                      </a:lnTo>
                      <a:lnTo>
                        <a:pt x="2653" y="1"/>
                      </a:lnTo>
                      <a:lnTo>
                        <a:pt x="2676" y="8"/>
                      </a:lnTo>
                      <a:lnTo>
                        <a:pt x="2698" y="20"/>
                      </a:lnTo>
                      <a:lnTo>
                        <a:pt x="2718" y="36"/>
                      </a:lnTo>
                      <a:lnTo>
                        <a:pt x="2735" y="58"/>
                      </a:lnTo>
                      <a:lnTo>
                        <a:pt x="2748" y="83"/>
                      </a:lnTo>
                      <a:lnTo>
                        <a:pt x="2754" y="109"/>
                      </a:lnTo>
                      <a:lnTo>
                        <a:pt x="2755" y="136"/>
                      </a:lnTo>
                      <a:lnTo>
                        <a:pt x="2749" y="162"/>
                      </a:lnTo>
                      <a:lnTo>
                        <a:pt x="2739" y="188"/>
                      </a:lnTo>
                      <a:lnTo>
                        <a:pt x="2723" y="210"/>
                      </a:lnTo>
                      <a:lnTo>
                        <a:pt x="2790" y="290"/>
                      </a:lnTo>
                      <a:lnTo>
                        <a:pt x="2850" y="371"/>
                      </a:lnTo>
                      <a:lnTo>
                        <a:pt x="2905" y="456"/>
                      </a:lnTo>
                      <a:lnTo>
                        <a:pt x="2956" y="543"/>
                      </a:lnTo>
                      <a:lnTo>
                        <a:pt x="3002" y="632"/>
                      </a:lnTo>
                      <a:lnTo>
                        <a:pt x="3041" y="724"/>
                      </a:lnTo>
                      <a:lnTo>
                        <a:pt x="3076" y="816"/>
                      </a:lnTo>
                      <a:lnTo>
                        <a:pt x="3105" y="910"/>
                      </a:lnTo>
                      <a:lnTo>
                        <a:pt x="3129" y="1006"/>
                      </a:lnTo>
                      <a:lnTo>
                        <a:pt x="3147" y="1103"/>
                      </a:lnTo>
                      <a:lnTo>
                        <a:pt x="3160" y="1199"/>
                      </a:lnTo>
                      <a:lnTo>
                        <a:pt x="3168" y="1297"/>
                      </a:lnTo>
                      <a:lnTo>
                        <a:pt x="3172" y="1395"/>
                      </a:lnTo>
                      <a:lnTo>
                        <a:pt x="3168" y="1493"/>
                      </a:lnTo>
                      <a:lnTo>
                        <a:pt x="3160" y="1590"/>
                      </a:lnTo>
                      <a:lnTo>
                        <a:pt x="3147" y="1688"/>
                      </a:lnTo>
                      <a:lnTo>
                        <a:pt x="3129" y="1784"/>
                      </a:lnTo>
                      <a:lnTo>
                        <a:pt x="3105" y="1879"/>
                      </a:lnTo>
                      <a:lnTo>
                        <a:pt x="3076" y="1973"/>
                      </a:lnTo>
                      <a:lnTo>
                        <a:pt x="3041" y="2066"/>
                      </a:lnTo>
                      <a:lnTo>
                        <a:pt x="3002" y="2157"/>
                      </a:lnTo>
                      <a:lnTo>
                        <a:pt x="2956" y="2247"/>
                      </a:lnTo>
                      <a:lnTo>
                        <a:pt x="2905" y="2334"/>
                      </a:lnTo>
                      <a:lnTo>
                        <a:pt x="2850" y="2418"/>
                      </a:lnTo>
                      <a:lnTo>
                        <a:pt x="2789" y="2501"/>
                      </a:lnTo>
                      <a:lnTo>
                        <a:pt x="2723" y="2580"/>
                      </a:lnTo>
                      <a:lnTo>
                        <a:pt x="2651" y="2656"/>
                      </a:lnTo>
                      <a:lnTo>
                        <a:pt x="2577" y="2726"/>
                      </a:lnTo>
                      <a:lnTo>
                        <a:pt x="2500" y="2791"/>
                      </a:lnTo>
                      <a:lnTo>
                        <a:pt x="2420" y="2850"/>
                      </a:lnTo>
                      <a:lnTo>
                        <a:pt x="2338" y="2906"/>
                      </a:lnTo>
                      <a:lnTo>
                        <a:pt x="2254" y="2955"/>
                      </a:lnTo>
                      <a:lnTo>
                        <a:pt x="2168" y="3000"/>
                      </a:lnTo>
                      <a:lnTo>
                        <a:pt x="2079" y="3040"/>
                      </a:lnTo>
                      <a:lnTo>
                        <a:pt x="1990" y="3074"/>
                      </a:lnTo>
                      <a:lnTo>
                        <a:pt x="1898" y="3104"/>
                      </a:lnTo>
                      <a:lnTo>
                        <a:pt x="1806" y="3128"/>
                      </a:lnTo>
                      <a:lnTo>
                        <a:pt x="1712" y="3148"/>
                      </a:lnTo>
                      <a:lnTo>
                        <a:pt x="1712" y="3552"/>
                      </a:lnTo>
                      <a:lnTo>
                        <a:pt x="2004" y="3552"/>
                      </a:lnTo>
                      <a:lnTo>
                        <a:pt x="2033" y="3555"/>
                      </a:lnTo>
                      <a:lnTo>
                        <a:pt x="2059" y="3564"/>
                      </a:lnTo>
                      <a:lnTo>
                        <a:pt x="2082" y="3580"/>
                      </a:lnTo>
                      <a:lnTo>
                        <a:pt x="2102" y="3599"/>
                      </a:lnTo>
                      <a:lnTo>
                        <a:pt x="2117" y="3622"/>
                      </a:lnTo>
                      <a:lnTo>
                        <a:pt x="2126" y="3649"/>
                      </a:lnTo>
                      <a:lnTo>
                        <a:pt x="2130" y="3678"/>
                      </a:lnTo>
                      <a:lnTo>
                        <a:pt x="2126" y="3707"/>
                      </a:lnTo>
                      <a:lnTo>
                        <a:pt x="2117" y="3734"/>
                      </a:lnTo>
                      <a:lnTo>
                        <a:pt x="2102" y="3757"/>
                      </a:lnTo>
                      <a:lnTo>
                        <a:pt x="2082" y="3777"/>
                      </a:lnTo>
                      <a:lnTo>
                        <a:pt x="2059" y="3792"/>
                      </a:lnTo>
                      <a:lnTo>
                        <a:pt x="2033" y="3801"/>
                      </a:lnTo>
                      <a:lnTo>
                        <a:pt x="2004" y="3805"/>
                      </a:lnTo>
                      <a:lnTo>
                        <a:pt x="1169" y="3805"/>
                      </a:lnTo>
                      <a:lnTo>
                        <a:pt x="1140" y="3801"/>
                      </a:lnTo>
                      <a:lnTo>
                        <a:pt x="1113" y="3792"/>
                      </a:lnTo>
                      <a:lnTo>
                        <a:pt x="1090" y="3777"/>
                      </a:lnTo>
                      <a:lnTo>
                        <a:pt x="1071" y="3757"/>
                      </a:lnTo>
                      <a:lnTo>
                        <a:pt x="1056" y="3734"/>
                      </a:lnTo>
                      <a:lnTo>
                        <a:pt x="1046" y="3707"/>
                      </a:lnTo>
                      <a:lnTo>
                        <a:pt x="1043" y="3678"/>
                      </a:lnTo>
                      <a:lnTo>
                        <a:pt x="1046" y="3649"/>
                      </a:lnTo>
                      <a:lnTo>
                        <a:pt x="1056" y="3622"/>
                      </a:lnTo>
                      <a:lnTo>
                        <a:pt x="1071" y="3599"/>
                      </a:lnTo>
                      <a:lnTo>
                        <a:pt x="1090" y="3580"/>
                      </a:lnTo>
                      <a:lnTo>
                        <a:pt x="1113" y="3564"/>
                      </a:lnTo>
                      <a:lnTo>
                        <a:pt x="1140" y="3555"/>
                      </a:lnTo>
                      <a:lnTo>
                        <a:pt x="1169" y="3552"/>
                      </a:lnTo>
                      <a:lnTo>
                        <a:pt x="1460" y="3552"/>
                      </a:lnTo>
                      <a:lnTo>
                        <a:pt x="1460" y="3176"/>
                      </a:lnTo>
                      <a:lnTo>
                        <a:pt x="1392" y="3177"/>
                      </a:lnTo>
                      <a:lnTo>
                        <a:pt x="1295" y="3175"/>
                      </a:lnTo>
                      <a:lnTo>
                        <a:pt x="1198" y="3167"/>
                      </a:lnTo>
                      <a:lnTo>
                        <a:pt x="1101" y="3153"/>
                      </a:lnTo>
                      <a:lnTo>
                        <a:pt x="1005" y="3134"/>
                      </a:lnTo>
                      <a:lnTo>
                        <a:pt x="910" y="3111"/>
                      </a:lnTo>
                      <a:lnTo>
                        <a:pt x="816" y="3082"/>
                      </a:lnTo>
                      <a:lnTo>
                        <a:pt x="723" y="3047"/>
                      </a:lnTo>
                      <a:lnTo>
                        <a:pt x="632" y="3007"/>
                      </a:lnTo>
                      <a:lnTo>
                        <a:pt x="543" y="2961"/>
                      </a:lnTo>
                      <a:lnTo>
                        <a:pt x="456" y="2911"/>
                      </a:lnTo>
                      <a:lnTo>
                        <a:pt x="371" y="2856"/>
                      </a:lnTo>
                      <a:lnTo>
                        <a:pt x="289" y="2794"/>
                      </a:lnTo>
                      <a:lnTo>
                        <a:pt x="211" y="2728"/>
                      </a:lnTo>
                      <a:lnTo>
                        <a:pt x="192" y="2742"/>
                      </a:lnTo>
                      <a:lnTo>
                        <a:pt x="171" y="2751"/>
                      </a:lnTo>
                      <a:lnTo>
                        <a:pt x="149" y="2758"/>
                      </a:lnTo>
                      <a:lnTo>
                        <a:pt x="126" y="2759"/>
                      </a:lnTo>
                      <a:lnTo>
                        <a:pt x="102" y="2757"/>
                      </a:lnTo>
                      <a:lnTo>
                        <a:pt x="79" y="2750"/>
                      </a:lnTo>
                      <a:lnTo>
                        <a:pt x="57" y="2740"/>
                      </a:lnTo>
                      <a:lnTo>
                        <a:pt x="37" y="2723"/>
                      </a:lnTo>
                      <a:lnTo>
                        <a:pt x="21" y="2703"/>
                      </a:lnTo>
                      <a:lnTo>
                        <a:pt x="9" y="2681"/>
                      </a:lnTo>
                      <a:lnTo>
                        <a:pt x="2" y="2657"/>
                      </a:lnTo>
                      <a:lnTo>
                        <a:pt x="0" y="2633"/>
                      </a:lnTo>
                      <a:lnTo>
                        <a:pt x="0" y="2633"/>
                      </a:lnTo>
                      <a:lnTo>
                        <a:pt x="2" y="2609"/>
                      </a:lnTo>
                      <a:lnTo>
                        <a:pt x="9" y="2585"/>
                      </a:lnTo>
                      <a:lnTo>
                        <a:pt x="21" y="2563"/>
                      </a:lnTo>
                      <a:lnTo>
                        <a:pt x="37" y="2544"/>
                      </a:lnTo>
                      <a:lnTo>
                        <a:pt x="321" y="2259"/>
                      </a:lnTo>
                      <a:lnTo>
                        <a:pt x="265" y="2188"/>
                      </a:lnTo>
                      <a:lnTo>
                        <a:pt x="215" y="2111"/>
                      </a:lnTo>
                      <a:lnTo>
                        <a:pt x="170" y="2031"/>
                      </a:lnTo>
                      <a:lnTo>
                        <a:pt x="131" y="1947"/>
                      </a:lnTo>
                      <a:lnTo>
                        <a:pt x="96" y="1862"/>
                      </a:lnTo>
                      <a:lnTo>
                        <a:pt x="67" y="1772"/>
                      </a:lnTo>
                      <a:lnTo>
                        <a:pt x="45" y="1681"/>
                      </a:lnTo>
                      <a:lnTo>
                        <a:pt x="29" y="1588"/>
                      </a:lnTo>
                      <a:lnTo>
                        <a:pt x="18" y="1492"/>
                      </a:lnTo>
                      <a:lnTo>
                        <a:pt x="15" y="1394"/>
                      </a:lnTo>
                      <a:lnTo>
                        <a:pt x="18" y="1297"/>
                      </a:lnTo>
                      <a:lnTo>
                        <a:pt x="29" y="1199"/>
                      </a:lnTo>
                      <a:lnTo>
                        <a:pt x="45" y="1105"/>
                      </a:lnTo>
                      <a:lnTo>
                        <a:pt x="68" y="1012"/>
                      </a:lnTo>
                      <a:lnTo>
                        <a:pt x="98" y="923"/>
                      </a:lnTo>
                      <a:lnTo>
                        <a:pt x="133" y="836"/>
                      </a:lnTo>
                      <a:lnTo>
                        <a:pt x="173" y="753"/>
                      </a:lnTo>
                      <a:lnTo>
                        <a:pt x="220" y="671"/>
                      </a:lnTo>
                      <a:lnTo>
                        <a:pt x="271" y="595"/>
                      </a:lnTo>
                      <a:lnTo>
                        <a:pt x="326" y="522"/>
                      </a:lnTo>
                      <a:lnTo>
                        <a:pt x="386" y="452"/>
                      </a:lnTo>
                      <a:lnTo>
                        <a:pt x="452" y="387"/>
                      </a:lnTo>
                      <a:lnTo>
                        <a:pt x="521" y="326"/>
                      </a:lnTo>
                      <a:lnTo>
                        <a:pt x="595" y="270"/>
                      </a:lnTo>
                      <a:lnTo>
                        <a:pt x="671" y="219"/>
                      </a:lnTo>
                      <a:lnTo>
                        <a:pt x="752" y="173"/>
                      </a:lnTo>
                      <a:lnTo>
                        <a:pt x="836" y="132"/>
                      </a:lnTo>
                      <a:lnTo>
                        <a:pt x="922" y="97"/>
                      </a:lnTo>
                      <a:lnTo>
                        <a:pt x="1012" y="68"/>
                      </a:lnTo>
                      <a:lnTo>
                        <a:pt x="1103" y="45"/>
                      </a:lnTo>
                      <a:lnTo>
                        <a:pt x="1198" y="28"/>
                      </a:lnTo>
                      <a:lnTo>
                        <a:pt x="1294" y="17"/>
                      </a:lnTo>
                      <a:lnTo>
                        <a:pt x="1392" y="14"/>
                      </a:lnTo>
                      <a:lnTo>
                        <a:pt x="1490" y="17"/>
                      </a:lnTo>
                      <a:lnTo>
                        <a:pt x="1585" y="28"/>
                      </a:lnTo>
                      <a:lnTo>
                        <a:pt x="1678" y="44"/>
                      </a:lnTo>
                      <a:lnTo>
                        <a:pt x="1770" y="67"/>
                      </a:lnTo>
                      <a:lnTo>
                        <a:pt x="1858" y="95"/>
                      </a:lnTo>
                      <a:lnTo>
                        <a:pt x="1945" y="130"/>
                      </a:lnTo>
                      <a:lnTo>
                        <a:pt x="2027" y="169"/>
                      </a:lnTo>
                      <a:lnTo>
                        <a:pt x="2107" y="214"/>
                      </a:lnTo>
                      <a:lnTo>
                        <a:pt x="2183" y="265"/>
                      </a:lnTo>
                      <a:lnTo>
                        <a:pt x="2256" y="320"/>
                      </a:lnTo>
                      <a:lnTo>
                        <a:pt x="2540" y="36"/>
                      </a:lnTo>
                      <a:lnTo>
                        <a:pt x="2559" y="20"/>
                      </a:lnTo>
                      <a:lnTo>
                        <a:pt x="2581" y="8"/>
                      </a:lnTo>
                      <a:lnTo>
                        <a:pt x="2605" y="1"/>
                      </a:ln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73" name="Rectangle 72"/>
            <p:cNvSpPr/>
            <p:nvPr/>
          </p:nvSpPr>
          <p:spPr>
            <a:xfrm>
              <a:off x="1792927" y="3822848"/>
              <a:ext cx="30299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6514622" y="4848472"/>
            <a:ext cx="4480560" cy="1280160"/>
            <a:chOff x="632367" y="4832546"/>
            <a:chExt cx="4480560" cy="1280160"/>
          </a:xfrm>
        </p:grpSpPr>
        <p:grpSp>
          <p:nvGrpSpPr>
            <p:cNvPr id="71" name="Group 70"/>
            <p:cNvGrpSpPr/>
            <p:nvPr/>
          </p:nvGrpSpPr>
          <p:grpSpPr>
            <a:xfrm>
              <a:off x="632367" y="4832546"/>
              <a:ext cx="4480560" cy="1280160"/>
              <a:chOff x="632367" y="4832546"/>
              <a:chExt cx="4480560" cy="1280160"/>
            </a:xfrm>
            <a:effectLst>
              <a:outerShdw blurRad="355600" dist="38100" dir="5400000" algn="t" rotWithShape="0">
                <a:prstClr val="black">
                  <a:alpha val="50000"/>
                </a:prstClr>
              </a:outerShdw>
            </a:effectLst>
          </p:grpSpPr>
          <p:sp>
            <p:nvSpPr>
              <p:cNvPr id="37" name="Freeform 36"/>
              <p:cNvSpPr/>
              <p:nvPr/>
            </p:nvSpPr>
            <p:spPr>
              <a:xfrm flipH="1">
                <a:off x="632367" y="4832546"/>
                <a:ext cx="4480560" cy="1280160"/>
              </a:xfrm>
              <a:custGeom>
                <a:avLst/>
                <a:gdLst>
                  <a:gd name="connsiteX0" fmla="*/ 640080 w 4314206"/>
                  <a:gd name="connsiteY0" fmla="*/ 0 h 1280160"/>
                  <a:gd name="connsiteX1" fmla="*/ 997955 w 4314206"/>
                  <a:gd name="connsiteY1" fmla="*/ 109316 h 1280160"/>
                  <a:gd name="connsiteX2" fmla="*/ 1033706 w 4314206"/>
                  <a:gd name="connsiteY2" fmla="*/ 138813 h 1280160"/>
                  <a:gd name="connsiteX3" fmla="*/ 3812938 w 4314206"/>
                  <a:gd name="connsiteY3" fmla="*/ 138813 h 1280160"/>
                  <a:gd name="connsiteX4" fmla="*/ 4314206 w 4314206"/>
                  <a:gd name="connsiteY4" fmla="*/ 640081 h 1280160"/>
                  <a:gd name="connsiteX5" fmla="*/ 4314205 w 4314206"/>
                  <a:gd name="connsiteY5" fmla="*/ 640081 h 1280160"/>
                  <a:gd name="connsiteX6" fmla="*/ 3812937 w 4314206"/>
                  <a:gd name="connsiteY6" fmla="*/ 1141349 h 1280160"/>
                  <a:gd name="connsiteX7" fmla="*/ 1033705 w 4314206"/>
                  <a:gd name="connsiteY7" fmla="*/ 1141348 h 1280160"/>
                  <a:gd name="connsiteX8" fmla="*/ 997955 w 4314206"/>
                  <a:gd name="connsiteY8" fmla="*/ 1170844 h 1280160"/>
                  <a:gd name="connsiteX9" fmla="*/ 640080 w 4314206"/>
                  <a:gd name="connsiteY9" fmla="*/ 1280160 h 1280160"/>
                  <a:gd name="connsiteX10" fmla="*/ 0 w 4314206"/>
                  <a:gd name="connsiteY10" fmla="*/ 640080 h 1280160"/>
                  <a:gd name="connsiteX11" fmla="*/ 640080 w 4314206"/>
                  <a:gd name="connsiteY11" fmla="*/ 0 h 1280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14206" h="1280160">
                    <a:moveTo>
                      <a:pt x="640080" y="0"/>
                    </a:moveTo>
                    <a:cubicBezTo>
                      <a:pt x="772645" y="0"/>
                      <a:pt x="895797" y="40300"/>
                      <a:pt x="997955" y="109316"/>
                    </a:cubicBezTo>
                    <a:lnTo>
                      <a:pt x="1033706" y="138813"/>
                    </a:lnTo>
                    <a:lnTo>
                      <a:pt x="3812938" y="138813"/>
                    </a:lnTo>
                    <a:cubicBezTo>
                      <a:pt x="4089781" y="138813"/>
                      <a:pt x="4314206" y="363238"/>
                      <a:pt x="4314206" y="640081"/>
                    </a:cubicBezTo>
                    <a:lnTo>
                      <a:pt x="4314205" y="640081"/>
                    </a:lnTo>
                    <a:cubicBezTo>
                      <a:pt x="4314205" y="916924"/>
                      <a:pt x="4089780" y="1141349"/>
                      <a:pt x="3812937" y="1141349"/>
                    </a:cubicBezTo>
                    <a:lnTo>
                      <a:pt x="1033705" y="1141348"/>
                    </a:lnTo>
                    <a:lnTo>
                      <a:pt x="997955" y="1170844"/>
                    </a:lnTo>
                    <a:cubicBezTo>
                      <a:pt x="895797" y="1239861"/>
                      <a:pt x="772645" y="1280160"/>
                      <a:pt x="640080" y="1280160"/>
                    </a:cubicBezTo>
                    <a:cubicBezTo>
                      <a:pt x="286574" y="1280160"/>
                      <a:pt x="0" y="993586"/>
                      <a:pt x="0" y="640080"/>
                    </a:cubicBezTo>
                    <a:cubicBezTo>
                      <a:pt x="0" y="286574"/>
                      <a:pt x="286574" y="0"/>
                      <a:pt x="64008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 flipH="1">
                <a:off x="4076214" y="5061146"/>
                <a:ext cx="822960" cy="822960"/>
                <a:chOff x="1147406" y="5443986"/>
                <a:chExt cx="822960" cy="822960"/>
              </a:xfrm>
            </p:grpSpPr>
            <p:sp>
              <p:nvSpPr>
                <p:cNvPr id="38" name="Oval 37"/>
                <p:cNvSpPr/>
                <p:nvPr/>
              </p:nvSpPr>
              <p:spPr>
                <a:xfrm>
                  <a:off x="1147406" y="5443986"/>
                  <a:ext cx="822960" cy="82296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62" name="Group 20"/>
                <p:cNvGrpSpPr>
                  <a:grpSpLocks noChangeAspect="1"/>
                </p:cNvGrpSpPr>
                <p:nvPr/>
              </p:nvGrpSpPr>
              <p:grpSpPr bwMode="auto">
                <a:xfrm>
                  <a:off x="1378149" y="5630196"/>
                  <a:ext cx="361474" cy="450540"/>
                  <a:chOff x="5288" y="583"/>
                  <a:chExt cx="1526" cy="1902"/>
                </a:xfrm>
                <a:solidFill>
                  <a:schemeClr val="bg1"/>
                </a:solidFill>
              </p:grpSpPr>
              <p:sp>
                <p:nvSpPr>
                  <p:cNvPr id="65" name="Freeform 22"/>
                  <p:cNvSpPr>
                    <a:spLocks noEditPoints="1"/>
                  </p:cNvSpPr>
                  <p:nvPr/>
                </p:nvSpPr>
                <p:spPr bwMode="auto">
                  <a:xfrm>
                    <a:off x="5288" y="583"/>
                    <a:ext cx="1526" cy="1902"/>
                  </a:xfrm>
                  <a:custGeom>
                    <a:avLst/>
                    <a:gdLst>
                      <a:gd name="T0" fmla="*/ 1310 w 3051"/>
                      <a:gd name="T1" fmla="*/ 3365 h 3805"/>
                      <a:gd name="T2" fmla="*/ 1416 w 3051"/>
                      <a:gd name="T3" fmla="*/ 3515 h 3805"/>
                      <a:gd name="T4" fmla="*/ 1602 w 3051"/>
                      <a:gd name="T5" fmla="*/ 3531 h 3805"/>
                      <a:gd name="T6" fmla="*/ 1731 w 3051"/>
                      <a:gd name="T7" fmla="*/ 3402 h 3805"/>
                      <a:gd name="T8" fmla="*/ 1718 w 3051"/>
                      <a:gd name="T9" fmla="*/ 3220 h 3805"/>
                      <a:gd name="T10" fmla="*/ 1277 w 3051"/>
                      <a:gd name="T11" fmla="*/ 659 h 3805"/>
                      <a:gd name="T12" fmla="*/ 917 w 3051"/>
                      <a:gd name="T13" fmla="*/ 828 h 3805"/>
                      <a:gd name="T14" fmla="*/ 647 w 3051"/>
                      <a:gd name="T15" fmla="*/ 1119 h 3805"/>
                      <a:gd name="T16" fmla="*/ 507 w 3051"/>
                      <a:gd name="T17" fmla="*/ 1496 h 3805"/>
                      <a:gd name="T18" fmla="*/ 480 w 3051"/>
                      <a:gd name="T19" fmla="*/ 2654 h 3805"/>
                      <a:gd name="T20" fmla="*/ 363 w 3051"/>
                      <a:gd name="T21" fmla="*/ 2727 h 3805"/>
                      <a:gd name="T22" fmla="*/ 260 w 3051"/>
                      <a:gd name="T23" fmla="*/ 2739 h 3805"/>
                      <a:gd name="T24" fmla="*/ 271 w 3051"/>
                      <a:gd name="T25" fmla="*/ 2933 h 3805"/>
                      <a:gd name="T26" fmla="*/ 2791 w 3051"/>
                      <a:gd name="T27" fmla="*/ 2922 h 3805"/>
                      <a:gd name="T28" fmla="*/ 2780 w 3051"/>
                      <a:gd name="T29" fmla="*/ 2727 h 3805"/>
                      <a:gd name="T30" fmla="*/ 2586 w 3051"/>
                      <a:gd name="T31" fmla="*/ 2678 h 3805"/>
                      <a:gd name="T32" fmla="*/ 2555 w 3051"/>
                      <a:gd name="T33" fmla="*/ 1580 h 3805"/>
                      <a:gd name="T34" fmla="*/ 2443 w 3051"/>
                      <a:gd name="T35" fmla="*/ 1189 h 3805"/>
                      <a:gd name="T36" fmla="*/ 2198 w 3051"/>
                      <a:gd name="T37" fmla="*/ 878 h 3805"/>
                      <a:gd name="T38" fmla="*/ 1852 w 3051"/>
                      <a:gd name="T39" fmla="*/ 682 h 3805"/>
                      <a:gd name="T40" fmla="*/ 1526 w 3051"/>
                      <a:gd name="T41" fmla="*/ 260 h 3805"/>
                      <a:gd name="T42" fmla="*/ 1368 w 3051"/>
                      <a:gd name="T43" fmla="*/ 327 h 3805"/>
                      <a:gd name="T44" fmla="*/ 1526 w 3051"/>
                      <a:gd name="T45" fmla="*/ 369 h 3805"/>
                      <a:gd name="T46" fmla="*/ 1682 w 3051"/>
                      <a:gd name="T47" fmla="*/ 327 h 3805"/>
                      <a:gd name="T48" fmla="*/ 1526 w 3051"/>
                      <a:gd name="T49" fmla="*/ 260 h 3805"/>
                      <a:gd name="T50" fmla="*/ 1746 w 3051"/>
                      <a:gd name="T51" fmla="*/ 53 h 3805"/>
                      <a:gd name="T52" fmla="*/ 1942 w 3051"/>
                      <a:gd name="T53" fmla="*/ 243 h 3805"/>
                      <a:gd name="T54" fmla="*/ 2086 w 3051"/>
                      <a:gd name="T55" fmla="*/ 497 h 3805"/>
                      <a:gd name="T56" fmla="*/ 2448 w 3051"/>
                      <a:gd name="T57" fmla="*/ 757 h 3805"/>
                      <a:gd name="T58" fmla="*/ 2701 w 3051"/>
                      <a:gd name="T59" fmla="*/ 1125 h 3805"/>
                      <a:gd name="T60" fmla="*/ 2815 w 3051"/>
                      <a:gd name="T61" fmla="*/ 1569 h 3805"/>
                      <a:gd name="T62" fmla="*/ 2937 w 3051"/>
                      <a:gd name="T63" fmla="*/ 2517 h 3805"/>
                      <a:gd name="T64" fmla="*/ 3047 w 3051"/>
                      <a:gd name="T65" fmla="*/ 2694 h 3805"/>
                      <a:gd name="T66" fmla="*/ 3020 w 3051"/>
                      <a:gd name="T67" fmla="*/ 3047 h 3805"/>
                      <a:gd name="T68" fmla="*/ 2866 w 3051"/>
                      <a:gd name="T69" fmla="*/ 3179 h 3805"/>
                      <a:gd name="T70" fmla="*/ 2003 w 3051"/>
                      <a:gd name="T71" fmla="*/ 3280 h 3805"/>
                      <a:gd name="T72" fmla="*/ 1956 w 3051"/>
                      <a:gd name="T73" fmla="*/ 3535 h 3805"/>
                      <a:gd name="T74" fmla="*/ 1782 w 3051"/>
                      <a:gd name="T75" fmla="*/ 3730 h 3805"/>
                      <a:gd name="T76" fmla="*/ 1526 w 3051"/>
                      <a:gd name="T77" fmla="*/ 3805 h 3805"/>
                      <a:gd name="T78" fmla="*/ 1269 w 3051"/>
                      <a:gd name="T79" fmla="*/ 3730 h 3805"/>
                      <a:gd name="T80" fmla="*/ 1095 w 3051"/>
                      <a:gd name="T81" fmla="*/ 3535 h 3805"/>
                      <a:gd name="T82" fmla="*/ 1049 w 3051"/>
                      <a:gd name="T83" fmla="*/ 3280 h 3805"/>
                      <a:gd name="T84" fmla="*/ 186 w 3051"/>
                      <a:gd name="T85" fmla="*/ 3179 h 3805"/>
                      <a:gd name="T86" fmla="*/ 30 w 3051"/>
                      <a:gd name="T87" fmla="*/ 3047 h 3805"/>
                      <a:gd name="T88" fmla="*/ 4 w 3051"/>
                      <a:gd name="T89" fmla="*/ 2694 h 3805"/>
                      <a:gd name="T90" fmla="*/ 115 w 3051"/>
                      <a:gd name="T91" fmla="*/ 2517 h 3805"/>
                      <a:gd name="T92" fmla="*/ 237 w 3051"/>
                      <a:gd name="T93" fmla="*/ 1569 h 3805"/>
                      <a:gd name="T94" fmla="*/ 350 w 3051"/>
                      <a:gd name="T95" fmla="*/ 1125 h 3805"/>
                      <a:gd name="T96" fmla="*/ 603 w 3051"/>
                      <a:gd name="T97" fmla="*/ 757 h 3805"/>
                      <a:gd name="T98" fmla="*/ 964 w 3051"/>
                      <a:gd name="T99" fmla="*/ 497 h 3805"/>
                      <a:gd name="T100" fmla="*/ 1109 w 3051"/>
                      <a:gd name="T101" fmla="*/ 243 h 3805"/>
                      <a:gd name="T102" fmla="*/ 1305 w 3051"/>
                      <a:gd name="T103" fmla="*/ 53 h 38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3051" h="3805">
                        <a:moveTo>
                          <a:pt x="1333" y="3220"/>
                        </a:moveTo>
                        <a:lnTo>
                          <a:pt x="1319" y="3254"/>
                        </a:lnTo>
                        <a:lnTo>
                          <a:pt x="1310" y="3288"/>
                        </a:lnTo>
                        <a:lnTo>
                          <a:pt x="1306" y="3326"/>
                        </a:lnTo>
                        <a:lnTo>
                          <a:pt x="1310" y="3365"/>
                        </a:lnTo>
                        <a:lnTo>
                          <a:pt x="1320" y="3402"/>
                        </a:lnTo>
                        <a:lnTo>
                          <a:pt x="1337" y="3436"/>
                        </a:lnTo>
                        <a:lnTo>
                          <a:pt x="1359" y="3467"/>
                        </a:lnTo>
                        <a:lnTo>
                          <a:pt x="1384" y="3493"/>
                        </a:lnTo>
                        <a:lnTo>
                          <a:pt x="1416" y="3515"/>
                        </a:lnTo>
                        <a:lnTo>
                          <a:pt x="1449" y="3531"/>
                        </a:lnTo>
                        <a:lnTo>
                          <a:pt x="1486" y="3541"/>
                        </a:lnTo>
                        <a:lnTo>
                          <a:pt x="1526" y="3545"/>
                        </a:lnTo>
                        <a:lnTo>
                          <a:pt x="1565" y="3541"/>
                        </a:lnTo>
                        <a:lnTo>
                          <a:pt x="1602" y="3531"/>
                        </a:lnTo>
                        <a:lnTo>
                          <a:pt x="1636" y="3515"/>
                        </a:lnTo>
                        <a:lnTo>
                          <a:pt x="1666" y="3493"/>
                        </a:lnTo>
                        <a:lnTo>
                          <a:pt x="1693" y="3467"/>
                        </a:lnTo>
                        <a:lnTo>
                          <a:pt x="1715" y="3436"/>
                        </a:lnTo>
                        <a:lnTo>
                          <a:pt x="1731" y="3402"/>
                        </a:lnTo>
                        <a:lnTo>
                          <a:pt x="1740" y="3365"/>
                        </a:lnTo>
                        <a:lnTo>
                          <a:pt x="1744" y="3326"/>
                        </a:lnTo>
                        <a:lnTo>
                          <a:pt x="1742" y="3288"/>
                        </a:lnTo>
                        <a:lnTo>
                          <a:pt x="1732" y="3254"/>
                        </a:lnTo>
                        <a:lnTo>
                          <a:pt x="1718" y="3220"/>
                        </a:lnTo>
                        <a:lnTo>
                          <a:pt x="1333" y="3220"/>
                        </a:lnTo>
                        <a:close/>
                        <a:moveTo>
                          <a:pt x="1526" y="629"/>
                        </a:moveTo>
                        <a:lnTo>
                          <a:pt x="1441" y="632"/>
                        </a:lnTo>
                        <a:lnTo>
                          <a:pt x="1359" y="642"/>
                        </a:lnTo>
                        <a:lnTo>
                          <a:pt x="1277" y="659"/>
                        </a:lnTo>
                        <a:lnTo>
                          <a:pt x="1200" y="682"/>
                        </a:lnTo>
                        <a:lnTo>
                          <a:pt x="1124" y="710"/>
                        </a:lnTo>
                        <a:lnTo>
                          <a:pt x="1051" y="745"/>
                        </a:lnTo>
                        <a:lnTo>
                          <a:pt x="982" y="784"/>
                        </a:lnTo>
                        <a:lnTo>
                          <a:pt x="917" y="828"/>
                        </a:lnTo>
                        <a:lnTo>
                          <a:pt x="854" y="878"/>
                        </a:lnTo>
                        <a:lnTo>
                          <a:pt x="796" y="932"/>
                        </a:lnTo>
                        <a:lnTo>
                          <a:pt x="741" y="990"/>
                        </a:lnTo>
                        <a:lnTo>
                          <a:pt x="693" y="1053"/>
                        </a:lnTo>
                        <a:lnTo>
                          <a:pt x="647" y="1119"/>
                        </a:lnTo>
                        <a:lnTo>
                          <a:pt x="608" y="1189"/>
                        </a:lnTo>
                        <a:lnTo>
                          <a:pt x="574" y="1262"/>
                        </a:lnTo>
                        <a:lnTo>
                          <a:pt x="545" y="1337"/>
                        </a:lnTo>
                        <a:lnTo>
                          <a:pt x="523" y="1416"/>
                        </a:lnTo>
                        <a:lnTo>
                          <a:pt x="507" y="1496"/>
                        </a:lnTo>
                        <a:lnTo>
                          <a:pt x="496" y="1580"/>
                        </a:lnTo>
                        <a:lnTo>
                          <a:pt x="493" y="1664"/>
                        </a:lnTo>
                        <a:lnTo>
                          <a:pt x="493" y="2597"/>
                        </a:lnTo>
                        <a:lnTo>
                          <a:pt x="490" y="2627"/>
                        </a:lnTo>
                        <a:lnTo>
                          <a:pt x="480" y="2654"/>
                        </a:lnTo>
                        <a:lnTo>
                          <a:pt x="464" y="2678"/>
                        </a:lnTo>
                        <a:lnTo>
                          <a:pt x="444" y="2699"/>
                        </a:lnTo>
                        <a:lnTo>
                          <a:pt x="420" y="2714"/>
                        </a:lnTo>
                        <a:lnTo>
                          <a:pt x="393" y="2723"/>
                        </a:lnTo>
                        <a:lnTo>
                          <a:pt x="363" y="2727"/>
                        </a:lnTo>
                        <a:lnTo>
                          <a:pt x="271" y="2727"/>
                        </a:lnTo>
                        <a:lnTo>
                          <a:pt x="267" y="2728"/>
                        </a:lnTo>
                        <a:lnTo>
                          <a:pt x="263" y="2730"/>
                        </a:lnTo>
                        <a:lnTo>
                          <a:pt x="261" y="2734"/>
                        </a:lnTo>
                        <a:lnTo>
                          <a:pt x="260" y="2739"/>
                        </a:lnTo>
                        <a:lnTo>
                          <a:pt x="260" y="2922"/>
                        </a:lnTo>
                        <a:lnTo>
                          <a:pt x="261" y="2926"/>
                        </a:lnTo>
                        <a:lnTo>
                          <a:pt x="263" y="2930"/>
                        </a:lnTo>
                        <a:lnTo>
                          <a:pt x="267" y="2932"/>
                        </a:lnTo>
                        <a:lnTo>
                          <a:pt x="271" y="2933"/>
                        </a:lnTo>
                        <a:lnTo>
                          <a:pt x="2780" y="2933"/>
                        </a:lnTo>
                        <a:lnTo>
                          <a:pt x="2784" y="2932"/>
                        </a:lnTo>
                        <a:lnTo>
                          <a:pt x="2787" y="2930"/>
                        </a:lnTo>
                        <a:lnTo>
                          <a:pt x="2789" y="2926"/>
                        </a:lnTo>
                        <a:lnTo>
                          <a:pt x="2791" y="2922"/>
                        </a:lnTo>
                        <a:lnTo>
                          <a:pt x="2791" y="2739"/>
                        </a:lnTo>
                        <a:lnTo>
                          <a:pt x="2789" y="2734"/>
                        </a:lnTo>
                        <a:lnTo>
                          <a:pt x="2787" y="2730"/>
                        </a:lnTo>
                        <a:lnTo>
                          <a:pt x="2784" y="2728"/>
                        </a:lnTo>
                        <a:lnTo>
                          <a:pt x="2780" y="2727"/>
                        </a:lnTo>
                        <a:lnTo>
                          <a:pt x="2689" y="2727"/>
                        </a:lnTo>
                        <a:lnTo>
                          <a:pt x="2658" y="2723"/>
                        </a:lnTo>
                        <a:lnTo>
                          <a:pt x="2632" y="2714"/>
                        </a:lnTo>
                        <a:lnTo>
                          <a:pt x="2607" y="2699"/>
                        </a:lnTo>
                        <a:lnTo>
                          <a:pt x="2586" y="2678"/>
                        </a:lnTo>
                        <a:lnTo>
                          <a:pt x="2571" y="2654"/>
                        </a:lnTo>
                        <a:lnTo>
                          <a:pt x="2562" y="2627"/>
                        </a:lnTo>
                        <a:lnTo>
                          <a:pt x="2559" y="2597"/>
                        </a:lnTo>
                        <a:lnTo>
                          <a:pt x="2559" y="1664"/>
                        </a:lnTo>
                        <a:lnTo>
                          <a:pt x="2555" y="1580"/>
                        </a:lnTo>
                        <a:lnTo>
                          <a:pt x="2545" y="1496"/>
                        </a:lnTo>
                        <a:lnTo>
                          <a:pt x="2528" y="1416"/>
                        </a:lnTo>
                        <a:lnTo>
                          <a:pt x="2505" y="1337"/>
                        </a:lnTo>
                        <a:lnTo>
                          <a:pt x="2477" y="1262"/>
                        </a:lnTo>
                        <a:lnTo>
                          <a:pt x="2443" y="1189"/>
                        </a:lnTo>
                        <a:lnTo>
                          <a:pt x="2403" y="1119"/>
                        </a:lnTo>
                        <a:lnTo>
                          <a:pt x="2359" y="1053"/>
                        </a:lnTo>
                        <a:lnTo>
                          <a:pt x="2309" y="990"/>
                        </a:lnTo>
                        <a:lnTo>
                          <a:pt x="2256" y="932"/>
                        </a:lnTo>
                        <a:lnTo>
                          <a:pt x="2198" y="878"/>
                        </a:lnTo>
                        <a:lnTo>
                          <a:pt x="2135" y="828"/>
                        </a:lnTo>
                        <a:lnTo>
                          <a:pt x="2069" y="784"/>
                        </a:lnTo>
                        <a:lnTo>
                          <a:pt x="1999" y="745"/>
                        </a:lnTo>
                        <a:lnTo>
                          <a:pt x="1927" y="710"/>
                        </a:lnTo>
                        <a:lnTo>
                          <a:pt x="1852" y="682"/>
                        </a:lnTo>
                        <a:lnTo>
                          <a:pt x="1773" y="659"/>
                        </a:lnTo>
                        <a:lnTo>
                          <a:pt x="1693" y="642"/>
                        </a:lnTo>
                        <a:lnTo>
                          <a:pt x="1610" y="632"/>
                        </a:lnTo>
                        <a:lnTo>
                          <a:pt x="1526" y="629"/>
                        </a:lnTo>
                        <a:close/>
                        <a:moveTo>
                          <a:pt x="1526" y="260"/>
                        </a:moveTo>
                        <a:lnTo>
                          <a:pt x="1490" y="262"/>
                        </a:lnTo>
                        <a:lnTo>
                          <a:pt x="1455" y="271"/>
                        </a:lnTo>
                        <a:lnTo>
                          <a:pt x="1423" y="285"/>
                        </a:lnTo>
                        <a:lnTo>
                          <a:pt x="1393" y="304"/>
                        </a:lnTo>
                        <a:lnTo>
                          <a:pt x="1368" y="327"/>
                        </a:lnTo>
                        <a:lnTo>
                          <a:pt x="1346" y="354"/>
                        </a:lnTo>
                        <a:lnTo>
                          <a:pt x="1329" y="384"/>
                        </a:lnTo>
                        <a:lnTo>
                          <a:pt x="1393" y="376"/>
                        </a:lnTo>
                        <a:lnTo>
                          <a:pt x="1460" y="370"/>
                        </a:lnTo>
                        <a:lnTo>
                          <a:pt x="1526" y="369"/>
                        </a:lnTo>
                        <a:lnTo>
                          <a:pt x="1592" y="370"/>
                        </a:lnTo>
                        <a:lnTo>
                          <a:pt x="1658" y="376"/>
                        </a:lnTo>
                        <a:lnTo>
                          <a:pt x="1722" y="384"/>
                        </a:lnTo>
                        <a:lnTo>
                          <a:pt x="1704" y="354"/>
                        </a:lnTo>
                        <a:lnTo>
                          <a:pt x="1682" y="327"/>
                        </a:lnTo>
                        <a:lnTo>
                          <a:pt x="1657" y="304"/>
                        </a:lnTo>
                        <a:lnTo>
                          <a:pt x="1628" y="285"/>
                        </a:lnTo>
                        <a:lnTo>
                          <a:pt x="1597" y="271"/>
                        </a:lnTo>
                        <a:lnTo>
                          <a:pt x="1562" y="262"/>
                        </a:lnTo>
                        <a:lnTo>
                          <a:pt x="1526" y="260"/>
                        </a:lnTo>
                        <a:close/>
                        <a:moveTo>
                          <a:pt x="1526" y="0"/>
                        </a:moveTo>
                        <a:lnTo>
                          <a:pt x="1584" y="3"/>
                        </a:lnTo>
                        <a:lnTo>
                          <a:pt x="1641" y="14"/>
                        </a:lnTo>
                        <a:lnTo>
                          <a:pt x="1695" y="30"/>
                        </a:lnTo>
                        <a:lnTo>
                          <a:pt x="1746" y="53"/>
                        </a:lnTo>
                        <a:lnTo>
                          <a:pt x="1794" y="81"/>
                        </a:lnTo>
                        <a:lnTo>
                          <a:pt x="1838" y="116"/>
                        </a:lnTo>
                        <a:lnTo>
                          <a:pt x="1877" y="154"/>
                        </a:lnTo>
                        <a:lnTo>
                          <a:pt x="1912" y="197"/>
                        </a:lnTo>
                        <a:lnTo>
                          <a:pt x="1942" y="243"/>
                        </a:lnTo>
                        <a:lnTo>
                          <a:pt x="1967" y="293"/>
                        </a:lnTo>
                        <a:lnTo>
                          <a:pt x="1985" y="347"/>
                        </a:lnTo>
                        <a:lnTo>
                          <a:pt x="1998" y="402"/>
                        </a:lnTo>
                        <a:lnTo>
                          <a:pt x="2004" y="460"/>
                        </a:lnTo>
                        <a:lnTo>
                          <a:pt x="2086" y="497"/>
                        </a:lnTo>
                        <a:lnTo>
                          <a:pt x="2166" y="539"/>
                        </a:lnTo>
                        <a:lnTo>
                          <a:pt x="2242" y="587"/>
                        </a:lnTo>
                        <a:lnTo>
                          <a:pt x="2315" y="639"/>
                        </a:lnTo>
                        <a:lnTo>
                          <a:pt x="2383" y="696"/>
                        </a:lnTo>
                        <a:lnTo>
                          <a:pt x="2448" y="757"/>
                        </a:lnTo>
                        <a:lnTo>
                          <a:pt x="2509" y="823"/>
                        </a:lnTo>
                        <a:lnTo>
                          <a:pt x="2564" y="893"/>
                        </a:lnTo>
                        <a:lnTo>
                          <a:pt x="2614" y="967"/>
                        </a:lnTo>
                        <a:lnTo>
                          <a:pt x="2661" y="1044"/>
                        </a:lnTo>
                        <a:lnTo>
                          <a:pt x="2701" y="1125"/>
                        </a:lnTo>
                        <a:lnTo>
                          <a:pt x="2736" y="1209"/>
                        </a:lnTo>
                        <a:lnTo>
                          <a:pt x="2765" y="1296"/>
                        </a:lnTo>
                        <a:lnTo>
                          <a:pt x="2788" y="1384"/>
                        </a:lnTo>
                        <a:lnTo>
                          <a:pt x="2805" y="1475"/>
                        </a:lnTo>
                        <a:lnTo>
                          <a:pt x="2815" y="1569"/>
                        </a:lnTo>
                        <a:lnTo>
                          <a:pt x="2818" y="1664"/>
                        </a:lnTo>
                        <a:lnTo>
                          <a:pt x="2818" y="2469"/>
                        </a:lnTo>
                        <a:lnTo>
                          <a:pt x="2861" y="2480"/>
                        </a:lnTo>
                        <a:lnTo>
                          <a:pt x="2901" y="2496"/>
                        </a:lnTo>
                        <a:lnTo>
                          <a:pt x="2937" y="2517"/>
                        </a:lnTo>
                        <a:lnTo>
                          <a:pt x="2969" y="2545"/>
                        </a:lnTo>
                        <a:lnTo>
                          <a:pt x="2997" y="2576"/>
                        </a:lnTo>
                        <a:lnTo>
                          <a:pt x="3020" y="2612"/>
                        </a:lnTo>
                        <a:lnTo>
                          <a:pt x="3037" y="2652"/>
                        </a:lnTo>
                        <a:lnTo>
                          <a:pt x="3047" y="2694"/>
                        </a:lnTo>
                        <a:lnTo>
                          <a:pt x="3051" y="2739"/>
                        </a:lnTo>
                        <a:lnTo>
                          <a:pt x="3051" y="2922"/>
                        </a:lnTo>
                        <a:lnTo>
                          <a:pt x="3047" y="2966"/>
                        </a:lnTo>
                        <a:lnTo>
                          <a:pt x="3037" y="3008"/>
                        </a:lnTo>
                        <a:lnTo>
                          <a:pt x="3020" y="3047"/>
                        </a:lnTo>
                        <a:lnTo>
                          <a:pt x="2998" y="3082"/>
                        </a:lnTo>
                        <a:lnTo>
                          <a:pt x="2972" y="3114"/>
                        </a:lnTo>
                        <a:lnTo>
                          <a:pt x="2940" y="3141"/>
                        </a:lnTo>
                        <a:lnTo>
                          <a:pt x="2904" y="3163"/>
                        </a:lnTo>
                        <a:lnTo>
                          <a:pt x="2866" y="3179"/>
                        </a:lnTo>
                        <a:lnTo>
                          <a:pt x="2824" y="3190"/>
                        </a:lnTo>
                        <a:lnTo>
                          <a:pt x="2780" y="3193"/>
                        </a:lnTo>
                        <a:lnTo>
                          <a:pt x="1986" y="3193"/>
                        </a:lnTo>
                        <a:lnTo>
                          <a:pt x="1996" y="3236"/>
                        </a:lnTo>
                        <a:lnTo>
                          <a:pt x="2003" y="3280"/>
                        </a:lnTo>
                        <a:lnTo>
                          <a:pt x="2005" y="3326"/>
                        </a:lnTo>
                        <a:lnTo>
                          <a:pt x="2002" y="3381"/>
                        </a:lnTo>
                        <a:lnTo>
                          <a:pt x="1992" y="3435"/>
                        </a:lnTo>
                        <a:lnTo>
                          <a:pt x="1976" y="3487"/>
                        </a:lnTo>
                        <a:lnTo>
                          <a:pt x="1956" y="3535"/>
                        </a:lnTo>
                        <a:lnTo>
                          <a:pt x="1930" y="3582"/>
                        </a:lnTo>
                        <a:lnTo>
                          <a:pt x="1899" y="3625"/>
                        </a:lnTo>
                        <a:lnTo>
                          <a:pt x="1865" y="3664"/>
                        </a:lnTo>
                        <a:lnTo>
                          <a:pt x="1825" y="3699"/>
                        </a:lnTo>
                        <a:lnTo>
                          <a:pt x="1782" y="3730"/>
                        </a:lnTo>
                        <a:lnTo>
                          <a:pt x="1736" y="3756"/>
                        </a:lnTo>
                        <a:lnTo>
                          <a:pt x="1687" y="3777"/>
                        </a:lnTo>
                        <a:lnTo>
                          <a:pt x="1635" y="3792"/>
                        </a:lnTo>
                        <a:lnTo>
                          <a:pt x="1581" y="3801"/>
                        </a:lnTo>
                        <a:lnTo>
                          <a:pt x="1526" y="3805"/>
                        </a:lnTo>
                        <a:lnTo>
                          <a:pt x="1470" y="3801"/>
                        </a:lnTo>
                        <a:lnTo>
                          <a:pt x="1416" y="3792"/>
                        </a:lnTo>
                        <a:lnTo>
                          <a:pt x="1364" y="3777"/>
                        </a:lnTo>
                        <a:lnTo>
                          <a:pt x="1316" y="3756"/>
                        </a:lnTo>
                        <a:lnTo>
                          <a:pt x="1269" y="3730"/>
                        </a:lnTo>
                        <a:lnTo>
                          <a:pt x="1226" y="3699"/>
                        </a:lnTo>
                        <a:lnTo>
                          <a:pt x="1187" y="3664"/>
                        </a:lnTo>
                        <a:lnTo>
                          <a:pt x="1152" y="3625"/>
                        </a:lnTo>
                        <a:lnTo>
                          <a:pt x="1122" y="3582"/>
                        </a:lnTo>
                        <a:lnTo>
                          <a:pt x="1095" y="3535"/>
                        </a:lnTo>
                        <a:lnTo>
                          <a:pt x="1074" y="3487"/>
                        </a:lnTo>
                        <a:lnTo>
                          <a:pt x="1059" y="3435"/>
                        </a:lnTo>
                        <a:lnTo>
                          <a:pt x="1050" y="3381"/>
                        </a:lnTo>
                        <a:lnTo>
                          <a:pt x="1047" y="3326"/>
                        </a:lnTo>
                        <a:lnTo>
                          <a:pt x="1049" y="3280"/>
                        </a:lnTo>
                        <a:lnTo>
                          <a:pt x="1055" y="3236"/>
                        </a:lnTo>
                        <a:lnTo>
                          <a:pt x="1065" y="3193"/>
                        </a:lnTo>
                        <a:lnTo>
                          <a:pt x="271" y="3193"/>
                        </a:lnTo>
                        <a:lnTo>
                          <a:pt x="227" y="3190"/>
                        </a:lnTo>
                        <a:lnTo>
                          <a:pt x="186" y="3179"/>
                        </a:lnTo>
                        <a:lnTo>
                          <a:pt x="147" y="3163"/>
                        </a:lnTo>
                        <a:lnTo>
                          <a:pt x="111" y="3141"/>
                        </a:lnTo>
                        <a:lnTo>
                          <a:pt x="80" y="3114"/>
                        </a:lnTo>
                        <a:lnTo>
                          <a:pt x="52" y="3082"/>
                        </a:lnTo>
                        <a:lnTo>
                          <a:pt x="30" y="3047"/>
                        </a:lnTo>
                        <a:lnTo>
                          <a:pt x="14" y="3008"/>
                        </a:lnTo>
                        <a:lnTo>
                          <a:pt x="3" y="2966"/>
                        </a:lnTo>
                        <a:lnTo>
                          <a:pt x="0" y="2922"/>
                        </a:lnTo>
                        <a:lnTo>
                          <a:pt x="0" y="2739"/>
                        </a:lnTo>
                        <a:lnTo>
                          <a:pt x="4" y="2694"/>
                        </a:lnTo>
                        <a:lnTo>
                          <a:pt x="15" y="2652"/>
                        </a:lnTo>
                        <a:lnTo>
                          <a:pt x="31" y="2612"/>
                        </a:lnTo>
                        <a:lnTo>
                          <a:pt x="54" y="2576"/>
                        </a:lnTo>
                        <a:lnTo>
                          <a:pt x="82" y="2545"/>
                        </a:lnTo>
                        <a:lnTo>
                          <a:pt x="115" y="2517"/>
                        </a:lnTo>
                        <a:lnTo>
                          <a:pt x="151" y="2496"/>
                        </a:lnTo>
                        <a:lnTo>
                          <a:pt x="190" y="2480"/>
                        </a:lnTo>
                        <a:lnTo>
                          <a:pt x="233" y="2469"/>
                        </a:lnTo>
                        <a:lnTo>
                          <a:pt x="233" y="1664"/>
                        </a:lnTo>
                        <a:lnTo>
                          <a:pt x="237" y="1569"/>
                        </a:lnTo>
                        <a:lnTo>
                          <a:pt x="247" y="1475"/>
                        </a:lnTo>
                        <a:lnTo>
                          <a:pt x="263" y="1384"/>
                        </a:lnTo>
                        <a:lnTo>
                          <a:pt x="286" y="1296"/>
                        </a:lnTo>
                        <a:lnTo>
                          <a:pt x="315" y="1209"/>
                        </a:lnTo>
                        <a:lnTo>
                          <a:pt x="350" y="1125"/>
                        </a:lnTo>
                        <a:lnTo>
                          <a:pt x="391" y="1044"/>
                        </a:lnTo>
                        <a:lnTo>
                          <a:pt x="436" y="967"/>
                        </a:lnTo>
                        <a:lnTo>
                          <a:pt x="487" y="893"/>
                        </a:lnTo>
                        <a:lnTo>
                          <a:pt x="543" y="823"/>
                        </a:lnTo>
                        <a:lnTo>
                          <a:pt x="603" y="757"/>
                        </a:lnTo>
                        <a:lnTo>
                          <a:pt x="668" y="696"/>
                        </a:lnTo>
                        <a:lnTo>
                          <a:pt x="737" y="639"/>
                        </a:lnTo>
                        <a:lnTo>
                          <a:pt x="809" y="587"/>
                        </a:lnTo>
                        <a:lnTo>
                          <a:pt x="885" y="539"/>
                        </a:lnTo>
                        <a:lnTo>
                          <a:pt x="964" y="497"/>
                        </a:lnTo>
                        <a:lnTo>
                          <a:pt x="1048" y="460"/>
                        </a:lnTo>
                        <a:lnTo>
                          <a:pt x="1053" y="402"/>
                        </a:lnTo>
                        <a:lnTo>
                          <a:pt x="1065" y="347"/>
                        </a:lnTo>
                        <a:lnTo>
                          <a:pt x="1084" y="293"/>
                        </a:lnTo>
                        <a:lnTo>
                          <a:pt x="1109" y="243"/>
                        </a:lnTo>
                        <a:lnTo>
                          <a:pt x="1139" y="197"/>
                        </a:lnTo>
                        <a:lnTo>
                          <a:pt x="1174" y="154"/>
                        </a:lnTo>
                        <a:lnTo>
                          <a:pt x="1214" y="116"/>
                        </a:lnTo>
                        <a:lnTo>
                          <a:pt x="1258" y="81"/>
                        </a:lnTo>
                        <a:lnTo>
                          <a:pt x="1305" y="53"/>
                        </a:lnTo>
                        <a:lnTo>
                          <a:pt x="1356" y="30"/>
                        </a:lnTo>
                        <a:lnTo>
                          <a:pt x="1411" y="14"/>
                        </a:lnTo>
                        <a:lnTo>
                          <a:pt x="1467" y="3"/>
                        </a:lnTo>
                        <a:lnTo>
                          <a:pt x="152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Freeform 23"/>
                  <p:cNvSpPr>
                    <a:spLocks/>
                  </p:cNvSpPr>
                  <p:nvPr/>
                </p:nvSpPr>
                <p:spPr bwMode="auto">
                  <a:xfrm>
                    <a:off x="6219" y="1234"/>
                    <a:ext cx="130" cy="596"/>
                  </a:xfrm>
                  <a:custGeom>
                    <a:avLst/>
                    <a:gdLst>
                      <a:gd name="T0" fmla="*/ 130 w 260"/>
                      <a:gd name="T1" fmla="*/ 0 h 1193"/>
                      <a:gd name="T2" fmla="*/ 159 w 260"/>
                      <a:gd name="T3" fmla="*/ 4 h 1193"/>
                      <a:gd name="T4" fmla="*/ 187 w 260"/>
                      <a:gd name="T5" fmla="*/ 13 h 1193"/>
                      <a:gd name="T6" fmla="*/ 211 w 260"/>
                      <a:gd name="T7" fmla="*/ 29 h 1193"/>
                      <a:gd name="T8" fmla="*/ 231 w 260"/>
                      <a:gd name="T9" fmla="*/ 49 h 1193"/>
                      <a:gd name="T10" fmla="*/ 246 w 260"/>
                      <a:gd name="T11" fmla="*/ 73 h 1193"/>
                      <a:gd name="T12" fmla="*/ 257 w 260"/>
                      <a:gd name="T13" fmla="*/ 100 h 1193"/>
                      <a:gd name="T14" fmla="*/ 260 w 260"/>
                      <a:gd name="T15" fmla="*/ 130 h 1193"/>
                      <a:gd name="T16" fmla="*/ 260 w 260"/>
                      <a:gd name="T17" fmla="*/ 1063 h 1193"/>
                      <a:gd name="T18" fmla="*/ 257 w 260"/>
                      <a:gd name="T19" fmla="*/ 1093 h 1193"/>
                      <a:gd name="T20" fmla="*/ 246 w 260"/>
                      <a:gd name="T21" fmla="*/ 1120 h 1193"/>
                      <a:gd name="T22" fmla="*/ 231 w 260"/>
                      <a:gd name="T23" fmla="*/ 1144 h 1193"/>
                      <a:gd name="T24" fmla="*/ 211 w 260"/>
                      <a:gd name="T25" fmla="*/ 1165 h 1193"/>
                      <a:gd name="T26" fmla="*/ 187 w 260"/>
                      <a:gd name="T27" fmla="*/ 1180 h 1193"/>
                      <a:gd name="T28" fmla="*/ 159 w 260"/>
                      <a:gd name="T29" fmla="*/ 1189 h 1193"/>
                      <a:gd name="T30" fmla="*/ 130 w 260"/>
                      <a:gd name="T31" fmla="*/ 1193 h 1193"/>
                      <a:gd name="T32" fmla="*/ 100 w 260"/>
                      <a:gd name="T33" fmla="*/ 1189 h 1193"/>
                      <a:gd name="T34" fmla="*/ 72 w 260"/>
                      <a:gd name="T35" fmla="*/ 1180 h 1193"/>
                      <a:gd name="T36" fmla="*/ 49 w 260"/>
                      <a:gd name="T37" fmla="*/ 1165 h 1193"/>
                      <a:gd name="T38" fmla="*/ 28 w 260"/>
                      <a:gd name="T39" fmla="*/ 1144 h 1193"/>
                      <a:gd name="T40" fmla="*/ 13 w 260"/>
                      <a:gd name="T41" fmla="*/ 1120 h 1193"/>
                      <a:gd name="T42" fmla="*/ 4 w 260"/>
                      <a:gd name="T43" fmla="*/ 1093 h 1193"/>
                      <a:gd name="T44" fmla="*/ 0 w 260"/>
                      <a:gd name="T45" fmla="*/ 1063 h 1193"/>
                      <a:gd name="T46" fmla="*/ 0 w 260"/>
                      <a:gd name="T47" fmla="*/ 130 h 1193"/>
                      <a:gd name="T48" fmla="*/ 4 w 260"/>
                      <a:gd name="T49" fmla="*/ 100 h 1193"/>
                      <a:gd name="T50" fmla="*/ 13 w 260"/>
                      <a:gd name="T51" fmla="*/ 73 h 1193"/>
                      <a:gd name="T52" fmla="*/ 28 w 260"/>
                      <a:gd name="T53" fmla="*/ 49 h 1193"/>
                      <a:gd name="T54" fmla="*/ 49 w 260"/>
                      <a:gd name="T55" fmla="*/ 29 h 1193"/>
                      <a:gd name="T56" fmla="*/ 72 w 260"/>
                      <a:gd name="T57" fmla="*/ 13 h 1193"/>
                      <a:gd name="T58" fmla="*/ 100 w 260"/>
                      <a:gd name="T59" fmla="*/ 4 h 1193"/>
                      <a:gd name="T60" fmla="*/ 130 w 260"/>
                      <a:gd name="T61" fmla="*/ 0 h 1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260" h="1193">
                        <a:moveTo>
                          <a:pt x="130" y="0"/>
                        </a:moveTo>
                        <a:lnTo>
                          <a:pt x="159" y="4"/>
                        </a:lnTo>
                        <a:lnTo>
                          <a:pt x="187" y="13"/>
                        </a:lnTo>
                        <a:lnTo>
                          <a:pt x="211" y="29"/>
                        </a:lnTo>
                        <a:lnTo>
                          <a:pt x="231" y="49"/>
                        </a:lnTo>
                        <a:lnTo>
                          <a:pt x="246" y="73"/>
                        </a:lnTo>
                        <a:lnTo>
                          <a:pt x="257" y="100"/>
                        </a:lnTo>
                        <a:lnTo>
                          <a:pt x="260" y="130"/>
                        </a:lnTo>
                        <a:lnTo>
                          <a:pt x="260" y="1063"/>
                        </a:lnTo>
                        <a:lnTo>
                          <a:pt x="257" y="1093"/>
                        </a:lnTo>
                        <a:lnTo>
                          <a:pt x="246" y="1120"/>
                        </a:lnTo>
                        <a:lnTo>
                          <a:pt x="231" y="1144"/>
                        </a:lnTo>
                        <a:lnTo>
                          <a:pt x="211" y="1165"/>
                        </a:lnTo>
                        <a:lnTo>
                          <a:pt x="187" y="1180"/>
                        </a:lnTo>
                        <a:lnTo>
                          <a:pt x="159" y="1189"/>
                        </a:lnTo>
                        <a:lnTo>
                          <a:pt x="130" y="1193"/>
                        </a:lnTo>
                        <a:lnTo>
                          <a:pt x="100" y="1189"/>
                        </a:lnTo>
                        <a:lnTo>
                          <a:pt x="72" y="1180"/>
                        </a:lnTo>
                        <a:lnTo>
                          <a:pt x="49" y="1165"/>
                        </a:lnTo>
                        <a:lnTo>
                          <a:pt x="28" y="1144"/>
                        </a:lnTo>
                        <a:lnTo>
                          <a:pt x="13" y="1120"/>
                        </a:lnTo>
                        <a:lnTo>
                          <a:pt x="4" y="1093"/>
                        </a:lnTo>
                        <a:lnTo>
                          <a:pt x="0" y="1063"/>
                        </a:lnTo>
                        <a:lnTo>
                          <a:pt x="0" y="130"/>
                        </a:lnTo>
                        <a:lnTo>
                          <a:pt x="4" y="100"/>
                        </a:lnTo>
                        <a:lnTo>
                          <a:pt x="13" y="73"/>
                        </a:lnTo>
                        <a:lnTo>
                          <a:pt x="28" y="49"/>
                        </a:lnTo>
                        <a:lnTo>
                          <a:pt x="49" y="29"/>
                        </a:lnTo>
                        <a:lnTo>
                          <a:pt x="72" y="13"/>
                        </a:lnTo>
                        <a:lnTo>
                          <a:pt x="100" y="4"/>
                        </a:lnTo>
                        <a:lnTo>
                          <a:pt x="13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74" name="Rectangle 73"/>
            <p:cNvSpPr/>
            <p:nvPr/>
          </p:nvSpPr>
          <p:spPr>
            <a:xfrm>
              <a:off x="805055" y="5149461"/>
              <a:ext cx="30299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9" name="Freeform 64">
            <a:extLst>
              <a:ext uri="{FF2B5EF4-FFF2-40B4-BE49-F238E27FC236}">
                <a16:creationId xmlns:a16="http://schemas.microsoft.com/office/drawing/2014/main" id="{9114A60B-B309-4465-A06E-5BBF9CE5555E}"/>
              </a:ext>
            </a:extLst>
          </p:cNvPr>
          <p:cNvSpPr>
            <a:spLocks noEditPoints="1"/>
          </p:cNvSpPr>
          <p:nvPr/>
        </p:nvSpPr>
        <p:spPr bwMode="auto">
          <a:xfrm rot="6567383">
            <a:off x="6266965" y="1361526"/>
            <a:ext cx="270666" cy="946274"/>
          </a:xfrm>
          <a:custGeom>
            <a:avLst/>
            <a:gdLst>
              <a:gd name="T0" fmla="*/ 87 w 189"/>
              <a:gd name="T1" fmla="*/ 32 h 662"/>
              <a:gd name="T2" fmla="*/ 63 w 189"/>
              <a:gd name="T3" fmla="*/ 70 h 662"/>
              <a:gd name="T4" fmla="*/ 36 w 189"/>
              <a:gd name="T5" fmla="*/ 162 h 662"/>
              <a:gd name="T6" fmla="*/ 28 w 189"/>
              <a:gd name="T7" fmla="*/ 363 h 662"/>
              <a:gd name="T8" fmla="*/ 30 w 189"/>
              <a:gd name="T9" fmla="*/ 382 h 662"/>
              <a:gd name="T10" fmla="*/ 39 w 189"/>
              <a:gd name="T11" fmla="*/ 430 h 662"/>
              <a:gd name="T12" fmla="*/ 57 w 189"/>
              <a:gd name="T13" fmla="*/ 488 h 662"/>
              <a:gd name="T14" fmla="*/ 81 w 189"/>
              <a:gd name="T15" fmla="*/ 540 h 662"/>
              <a:gd name="T16" fmla="*/ 131 w 189"/>
              <a:gd name="T17" fmla="*/ 617 h 662"/>
              <a:gd name="T18" fmla="*/ 158 w 189"/>
              <a:gd name="T19" fmla="*/ 641 h 662"/>
              <a:gd name="T20" fmla="*/ 189 w 189"/>
              <a:gd name="T21" fmla="*/ 662 h 662"/>
              <a:gd name="T22" fmla="*/ 170 w 189"/>
              <a:gd name="T23" fmla="*/ 631 h 662"/>
              <a:gd name="T24" fmla="*/ 151 w 189"/>
              <a:gd name="T25" fmla="*/ 601 h 662"/>
              <a:gd name="T26" fmla="*/ 105 w 189"/>
              <a:gd name="T27" fmla="*/ 528 h 662"/>
              <a:gd name="T28" fmla="*/ 60 w 189"/>
              <a:gd name="T29" fmla="*/ 399 h 662"/>
              <a:gd name="T30" fmla="*/ 55 w 189"/>
              <a:gd name="T31" fmla="*/ 365 h 662"/>
              <a:gd name="T32" fmla="*/ 50 w 189"/>
              <a:gd name="T33" fmla="*/ 285 h 662"/>
              <a:gd name="T34" fmla="*/ 71 w 189"/>
              <a:gd name="T35" fmla="*/ 126 h 662"/>
              <a:gd name="T36" fmla="*/ 88 w 189"/>
              <a:gd name="T37" fmla="*/ 32 h 662"/>
              <a:gd name="T38" fmla="*/ 104 w 189"/>
              <a:gd name="T39" fmla="*/ 98 h 662"/>
              <a:gd name="T40" fmla="*/ 130 w 189"/>
              <a:gd name="T41" fmla="*/ 93 h 662"/>
              <a:gd name="T42" fmla="*/ 115 w 189"/>
              <a:gd name="T43" fmla="*/ 27 h 662"/>
              <a:gd name="T44" fmla="*/ 112 w 189"/>
              <a:gd name="T45" fmla="*/ 18 h 662"/>
              <a:gd name="T46" fmla="*/ 107 w 189"/>
              <a:gd name="T47" fmla="*/ 8 h 662"/>
              <a:gd name="T48" fmla="*/ 100 w 189"/>
              <a:gd name="T49" fmla="*/ 2 h 662"/>
              <a:gd name="T50" fmla="*/ 99 w 189"/>
              <a:gd name="T51" fmla="*/ 1 h 662"/>
              <a:gd name="T52" fmla="*/ 99 w 189"/>
              <a:gd name="T53" fmla="*/ 2 h 662"/>
              <a:gd name="T54" fmla="*/ 99 w 189"/>
              <a:gd name="T55" fmla="*/ 2 h 662"/>
              <a:gd name="T56" fmla="*/ 95 w 189"/>
              <a:gd name="T57" fmla="*/ 0 h 662"/>
              <a:gd name="T58" fmla="*/ 88 w 189"/>
              <a:gd name="T59" fmla="*/ 1 h 662"/>
              <a:gd name="T60" fmla="*/ 77 w 189"/>
              <a:gd name="T61" fmla="*/ 6 h 662"/>
              <a:gd name="T62" fmla="*/ 48 w 189"/>
              <a:gd name="T63" fmla="*/ 30 h 662"/>
              <a:gd name="T64" fmla="*/ 0 w 189"/>
              <a:gd name="T65" fmla="*/ 103 h 662"/>
              <a:gd name="T66" fmla="*/ 67 w 189"/>
              <a:gd name="T67" fmla="*/ 49 h 662"/>
              <a:gd name="T68" fmla="*/ 88 w 189"/>
              <a:gd name="T69" fmla="*/ 30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9" h="662">
                <a:moveTo>
                  <a:pt x="67" y="49"/>
                </a:moveTo>
                <a:cubicBezTo>
                  <a:pt x="74" y="42"/>
                  <a:pt x="82" y="36"/>
                  <a:pt x="87" y="32"/>
                </a:cubicBezTo>
                <a:cubicBezTo>
                  <a:pt x="87" y="31"/>
                  <a:pt x="87" y="31"/>
                  <a:pt x="87" y="31"/>
                </a:cubicBezTo>
                <a:cubicBezTo>
                  <a:pt x="77" y="45"/>
                  <a:pt x="70" y="57"/>
                  <a:pt x="63" y="70"/>
                </a:cubicBezTo>
                <a:cubicBezTo>
                  <a:pt x="56" y="84"/>
                  <a:pt x="50" y="100"/>
                  <a:pt x="45" y="120"/>
                </a:cubicBezTo>
                <a:cubicBezTo>
                  <a:pt x="44" y="127"/>
                  <a:pt x="41" y="138"/>
                  <a:pt x="36" y="162"/>
                </a:cubicBezTo>
                <a:cubicBezTo>
                  <a:pt x="30" y="191"/>
                  <a:pt x="24" y="241"/>
                  <a:pt x="23" y="284"/>
                </a:cubicBezTo>
                <a:cubicBezTo>
                  <a:pt x="23" y="328"/>
                  <a:pt x="28" y="363"/>
                  <a:pt x="28" y="363"/>
                </a:cubicBezTo>
                <a:cubicBezTo>
                  <a:pt x="28" y="363"/>
                  <a:pt x="28" y="365"/>
                  <a:pt x="28" y="368"/>
                </a:cubicBezTo>
                <a:cubicBezTo>
                  <a:pt x="29" y="372"/>
                  <a:pt x="29" y="376"/>
                  <a:pt x="30" y="382"/>
                </a:cubicBezTo>
                <a:cubicBezTo>
                  <a:pt x="31" y="389"/>
                  <a:pt x="32" y="396"/>
                  <a:pt x="34" y="404"/>
                </a:cubicBezTo>
                <a:cubicBezTo>
                  <a:pt x="35" y="412"/>
                  <a:pt x="37" y="421"/>
                  <a:pt x="39" y="430"/>
                </a:cubicBezTo>
                <a:cubicBezTo>
                  <a:pt x="42" y="439"/>
                  <a:pt x="45" y="449"/>
                  <a:pt x="47" y="459"/>
                </a:cubicBezTo>
                <a:cubicBezTo>
                  <a:pt x="51" y="468"/>
                  <a:pt x="54" y="478"/>
                  <a:pt x="57" y="488"/>
                </a:cubicBezTo>
                <a:cubicBezTo>
                  <a:pt x="61" y="498"/>
                  <a:pt x="65" y="507"/>
                  <a:pt x="69" y="516"/>
                </a:cubicBezTo>
                <a:cubicBezTo>
                  <a:pt x="73" y="525"/>
                  <a:pt x="77" y="533"/>
                  <a:pt x="81" y="540"/>
                </a:cubicBezTo>
                <a:cubicBezTo>
                  <a:pt x="96" y="569"/>
                  <a:pt x="108" y="585"/>
                  <a:pt x="113" y="594"/>
                </a:cubicBezTo>
                <a:cubicBezTo>
                  <a:pt x="120" y="603"/>
                  <a:pt x="126" y="610"/>
                  <a:pt x="131" y="617"/>
                </a:cubicBezTo>
                <a:cubicBezTo>
                  <a:pt x="137" y="623"/>
                  <a:pt x="143" y="629"/>
                  <a:pt x="149" y="634"/>
                </a:cubicBezTo>
                <a:cubicBezTo>
                  <a:pt x="152" y="636"/>
                  <a:pt x="155" y="639"/>
                  <a:pt x="158" y="641"/>
                </a:cubicBezTo>
                <a:cubicBezTo>
                  <a:pt x="161" y="644"/>
                  <a:pt x="165" y="646"/>
                  <a:pt x="168" y="648"/>
                </a:cubicBezTo>
                <a:cubicBezTo>
                  <a:pt x="174" y="653"/>
                  <a:pt x="181" y="657"/>
                  <a:pt x="189" y="662"/>
                </a:cubicBezTo>
                <a:cubicBezTo>
                  <a:pt x="184" y="654"/>
                  <a:pt x="180" y="647"/>
                  <a:pt x="176" y="640"/>
                </a:cubicBezTo>
                <a:cubicBezTo>
                  <a:pt x="174" y="637"/>
                  <a:pt x="172" y="634"/>
                  <a:pt x="170" y="631"/>
                </a:cubicBezTo>
                <a:cubicBezTo>
                  <a:pt x="168" y="627"/>
                  <a:pt x="166" y="624"/>
                  <a:pt x="164" y="621"/>
                </a:cubicBezTo>
                <a:cubicBezTo>
                  <a:pt x="160" y="614"/>
                  <a:pt x="155" y="608"/>
                  <a:pt x="151" y="601"/>
                </a:cubicBezTo>
                <a:cubicBezTo>
                  <a:pt x="146" y="594"/>
                  <a:pt x="141" y="587"/>
                  <a:pt x="135" y="579"/>
                </a:cubicBezTo>
                <a:cubicBezTo>
                  <a:pt x="130" y="570"/>
                  <a:pt x="119" y="555"/>
                  <a:pt x="105" y="528"/>
                </a:cubicBezTo>
                <a:cubicBezTo>
                  <a:pt x="90" y="500"/>
                  <a:pt x="74" y="459"/>
                  <a:pt x="66" y="423"/>
                </a:cubicBezTo>
                <a:cubicBezTo>
                  <a:pt x="64" y="415"/>
                  <a:pt x="62" y="406"/>
                  <a:pt x="60" y="399"/>
                </a:cubicBezTo>
                <a:cubicBezTo>
                  <a:pt x="59" y="391"/>
                  <a:pt x="58" y="384"/>
                  <a:pt x="57" y="378"/>
                </a:cubicBezTo>
                <a:cubicBezTo>
                  <a:pt x="56" y="373"/>
                  <a:pt x="55" y="368"/>
                  <a:pt x="55" y="365"/>
                </a:cubicBezTo>
                <a:cubicBezTo>
                  <a:pt x="54" y="362"/>
                  <a:pt x="54" y="360"/>
                  <a:pt x="54" y="360"/>
                </a:cubicBezTo>
                <a:cubicBezTo>
                  <a:pt x="54" y="360"/>
                  <a:pt x="50" y="326"/>
                  <a:pt x="50" y="285"/>
                </a:cubicBezTo>
                <a:cubicBezTo>
                  <a:pt x="51" y="243"/>
                  <a:pt x="57" y="195"/>
                  <a:pt x="63" y="167"/>
                </a:cubicBezTo>
                <a:cubicBezTo>
                  <a:pt x="67" y="144"/>
                  <a:pt x="70" y="133"/>
                  <a:pt x="71" y="126"/>
                </a:cubicBezTo>
                <a:cubicBezTo>
                  <a:pt x="76" y="107"/>
                  <a:pt x="79" y="91"/>
                  <a:pt x="82" y="76"/>
                </a:cubicBezTo>
                <a:cubicBezTo>
                  <a:pt x="84" y="62"/>
                  <a:pt x="86" y="48"/>
                  <a:pt x="88" y="32"/>
                </a:cubicBezTo>
                <a:cubicBezTo>
                  <a:pt x="89" y="35"/>
                  <a:pt x="92" y="43"/>
                  <a:pt x="93" y="49"/>
                </a:cubicBezTo>
                <a:cubicBezTo>
                  <a:pt x="98" y="68"/>
                  <a:pt x="102" y="91"/>
                  <a:pt x="104" y="98"/>
                </a:cubicBezTo>
                <a:cubicBezTo>
                  <a:pt x="107" y="112"/>
                  <a:pt x="112" y="119"/>
                  <a:pt x="123" y="129"/>
                </a:cubicBezTo>
                <a:cubicBezTo>
                  <a:pt x="129" y="116"/>
                  <a:pt x="133" y="107"/>
                  <a:pt x="130" y="93"/>
                </a:cubicBezTo>
                <a:cubicBezTo>
                  <a:pt x="129" y="86"/>
                  <a:pt x="125" y="63"/>
                  <a:pt x="119" y="42"/>
                </a:cubicBezTo>
                <a:cubicBezTo>
                  <a:pt x="118" y="37"/>
                  <a:pt x="117" y="32"/>
                  <a:pt x="115" y="27"/>
                </a:cubicBezTo>
                <a:cubicBezTo>
                  <a:pt x="115" y="26"/>
                  <a:pt x="114" y="24"/>
                  <a:pt x="114" y="23"/>
                </a:cubicBezTo>
                <a:cubicBezTo>
                  <a:pt x="113" y="21"/>
                  <a:pt x="113" y="20"/>
                  <a:pt x="112" y="18"/>
                </a:cubicBezTo>
                <a:cubicBezTo>
                  <a:pt x="111" y="16"/>
                  <a:pt x="110" y="14"/>
                  <a:pt x="110" y="13"/>
                </a:cubicBezTo>
                <a:cubicBezTo>
                  <a:pt x="109" y="11"/>
                  <a:pt x="108" y="9"/>
                  <a:pt x="107" y="8"/>
                </a:cubicBezTo>
                <a:cubicBezTo>
                  <a:pt x="105" y="5"/>
                  <a:pt x="103" y="3"/>
                  <a:pt x="101" y="2"/>
                </a:cubicBezTo>
                <a:cubicBezTo>
                  <a:pt x="100" y="2"/>
                  <a:pt x="100" y="2"/>
                  <a:pt x="100" y="2"/>
                </a:cubicBezTo>
                <a:cubicBezTo>
                  <a:pt x="100" y="1"/>
                  <a:pt x="100" y="1"/>
                  <a:pt x="100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8" y="1"/>
                  <a:pt x="98" y="1"/>
                  <a:pt x="97" y="1"/>
                </a:cubicBezTo>
                <a:cubicBezTo>
                  <a:pt x="96" y="0"/>
                  <a:pt x="95" y="0"/>
                  <a:pt x="95" y="0"/>
                </a:cubicBezTo>
                <a:cubicBezTo>
                  <a:pt x="91" y="0"/>
                  <a:pt x="89" y="0"/>
                  <a:pt x="89" y="0"/>
                </a:cubicBezTo>
                <a:cubicBezTo>
                  <a:pt x="89" y="0"/>
                  <a:pt x="89" y="0"/>
                  <a:pt x="88" y="1"/>
                </a:cubicBezTo>
                <a:cubicBezTo>
                  <a:pt x="87" y="1"/>
                  <a:pt x="85" y="1"/>
                  <a:pt x="83" y="2"/>
                </a:cubicBezTo>
                <a:cubicBezTo>
                  <a:pt x="82" y="3"/>
                  <a:pt x="79" y="4"/>
                  <a:pt x="77" y="6"/>
                </a:cubicBezTo>
                <a:cubicBezTo>
                  <a:pt x="74" y="7"/>
                  <a:pt x="71" y="10"/>
                  <a:pt x="70" y="10"/>
                </a:cubicBezTo>
                <a:cubicBezTo>
                  <a:pt x="64" y="15"/>
                  <a:pt x="56" y="23"/>
                  <a:pt x="48" y="30"/>
                </a:cubicBezTo>
                <a:cubicBezTo>
                  <a:pt x="33" y="45"/>
                  <a:pt x="17" y="62"/>
                  <a:pt x="12" y="68"/>
                </a:cubicBezTo>
                <a:cubicBezTo>
                  <a:pt x="3" y="79"/>
                  <a:pt x="1" y="88"/>
                  <a:pt x="0" y="103"/>
                </a:cubicBezTo>
                <a:cubicBezTo>
                  <a:pt x="14" y="99"/>
                  <a:pt x="23" y="96"/>
                  <a:pt x="32" y="86"/>
                </a:cubicBezTo>
                <a:cubicBezTo>
                  <a:pt x="37" y="81"/>
                  <a:pt x="53" y="64"/>
                  <a:pt x="67" y="49"/>
                </a:cubicBezTo>
                <a:close/>
                <a:moveTo>
                  <a:pt x="88" y="30"/>
                </a:moveTo>
                <a:cubicBezTo>
                  <a:pt x="88" y="30"/>
                  <a:pt x="88" y="30"/>
                  <a:pt x="88" y="30"/>
                </a:cubicBezTo>
                <a:cubicBezTo>
                  <a:pt x="88" y="30"/>
                  <a:pt x="88" y="30"/>
                  <a:pt x="88" y="3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Freeform 64">
            <a:extLst>
              <a:ext uri="{FF2B5EF4-FFF2-40B4-BE49-F238E27FC236}">
                <a16:creationId xmlns:a16="http://schemas.microsoft.com/office/drawing/2014/main" id="{F08E056E-154C-4F4B-A35F-A05F9891CEDB}"/>
              </a:ext>
            </a:extLst>
          </p:cNvPr>
          <p:cNvSpPr>
            <a:spLocks noEditPoints="1"/>
          </p:cNvSpPr>
          <p:nvPr/>
        </p:nvSpPr>
        <p:spPr bwMode="auto">
          <a:xfrm rot="6567383">
            <a:off x="6182425" y="4071573"/>
            <a:ext cx="270666" cy="946274"/>
          </a:xfrm>
          <a:custGeom>
            <a:avLst/>
            <a:gdLst>
              <a:gd name="T0" fmla="*/ 87 w 189"/>
              <a:gd name="T1" fmla="*/ 32 h 662"/>
              <a:gd name="T2" fmla="*/ 63 w 189"/>
              <a:gd name="T3" fmla="*/ 70 h 662"/>
              <a:gd name="T4" fmla="*/ 36 w 189"/>
              <a:gd name="T5" fmla="*/ 162 h 662"/>
              <a:gd name="T6" fmla="*/ 28 w 189"/>
              <a:gd name="T7" fmla="*/ 363 h 662"/>
              <a:gd name="T8" fmla="*/ 30 w 189"/>
              <a:gd name="T9" fmla="*/ 382 h 662"/>
              <a:gd name="T10" fmla="*/ 39 w 189"/>
              <a:gd name="T11" fmla="*/ 430 h 662"/>
              <a:gd name="T12" fmla="*/ 57 w 189"/>
              <a:gd name="T13" fmla="*/ 488 h 662"/>
              <a:gd name="T14" fmla="*/ 81 w 189"/>
              <a:gd name="T15" fmla="*/ 540 h 662"/>
              <a:gd name="T16" fmla="*/ 131 w 189"/>
              <a:gd name="T17" fmla="*/ 617 h 662"/>
              <a:gd name="T18" fmla="*/ 158 w 189"/>
              <a:gd name="T19" fmla="*/ 641 h 662"/>
              <a:gd name="T20" fmla="*/ 189 w 189"/>
              <a:gd name="T21" fmla="*/ 662 h 662"/>
              <a:gd name="T22" fmla="*/ 170 w 189"/>
              <a:gd name="T23" fmla="*/ 631 h 662"/>
              <a:gd name="T24" fmla="*/ 151 w 189"/>
              <a:gd name="T25" fmla="*/ 601 h 662"/>
              <a:gd name="T26" fmla="*/ 105 w 189"/>
              <a:gd name="T27" fmla="*/ 528 h 662"/>
              <a:gd name="T28" fmla="*/ 60 w 189"/>
              <a:gd name="T29" fmla="*/ 399 h 662"/>
              <a:gd name="T30" fmla="*/ 55 w 189"/>
              <a:gd name="T31" fmla="*/ 365 h 662"/>
              <a:gd name="T32" fmla="*/ 50 w 189"/>
              <a:gd name="T33" fmla="*/ 285 h 662"/>
              <a:gd name="T34" fmla="*/ 71 w 189"/>
              <a:gd name="T35" fmla="*/ 126 h 662"/>
              <a:gd name="T36" fmla="*/ 88 w 189"/>
              <a:gd name="T37" fmla="*/ 32 h 662"/>
              <a:gd name="T38" fmla="*/ 104 w 189"/>
              <a:gd name="T39" fmla="*/ 98 h 662"/>
              <a:gd name="T40" fmla="*/ 130 w 189"/>
              <a:gd name="T41" fmla="*/ 93 h 662"/>
              <a:gd name="T42" fmla="*/ 115 w 189"/>
              <a:gd name="T43" fmla="*/ 27 h 662"/>
              <a:gd name="T44" fmla="*/ 112 w 189"/>
              <a:gd name="T45" fmla="*/ 18 h 662"/>
              <a:gd name="T46" fmla="*/ 107 w 189"/>
              <a:gd name="T47" fmla="*/ 8 h 662"/>
              <a:gd name="T48" fmla="*/ 100 w 189"/>
              <a:gd name="T49" fmla="*/ 2 h 662"/>
              <a:gd name="T50" fmla="*/ 99 w 189"/>
              <a:gd name="T51" fmla="*/ 1 h 662"/>
              <a:gd name="T52" fmla="*/ 99 w 189"/>
              <a:gd name="T53" fmla="*/ 2 h 662"/>
              <a:gd name="T54" fmla="*/ 99 w 189"/>
              <a:gd name="T55" fmla="*/ 2 h 662"/>
              <a:gd name="T56" fmla="*/ 95 w 189"/>
              <a:gd name="T57" fmla="*/ 0 h 662"/>
              <a:gd name="T58" fmla="*/ 88 w 189"/>
              <a:gd name="T59" fmla="*/ 1 h 662"/>
              <a:gd name="T60" fmla="*/ 77 w 189"/>
              <a:gd name="T61" fmla="*/ 6 h 662"/>
              <a:gd name="T62" fmla="*/ 48 w 189"/>
              <a:gd name="T63" fmla="*/ 30 h 662"/>
              <a:gd name="T64" fmla="*/ 0 w 189"/>
              <a:gd name="T65" fmla="*/ 103 h 662"/>
              <a:gd name="T66" fmla="*/ 67 w 189"/>
              <a:gd name="T67" fmla="*/ 49 h 662"/>
              <a:gd name="T68" fmla="*/ 88 w 189"/>
              <a:gd name="T69" fmla="*/ 30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9" h="662">
                <a:moveTo>
                  <a:pt x="67" y="49"/>
                </a:moveTo>
                <a:cubicBezTo>
                  <a:pt x="74" y="42"/>
                  <a:pt x="82" y="36"/>
                  <a:pt x="87" y="32"/>
                </a:cubicBezTo>
                <a:cubicBezTo>
                  <a:pt x="87" y="31"/>
                  <a:pt x="87" y="31"/>
                  <a:pt x="87" y="31"/>
                </a:cubicBezTo>
                <a:cubicBezTo>
                  <a:pt x="77" y="45"/>
                  <a:pt x="70" y="57"/>
                  <a:pt x="63" y="70"/>
                </a:cubicBezTo>
                <a:cubicBezTo>
                  <a:pt x="56" y="84"/>
                  <a:pt x="50" y="100"/>
                  <a:pt x="45" y="120"/>
                </a:cubicBezTo>
                <a:cubicBezTo>
                  <a:pt x="44" y="127"/>
                  <a:pt x="41" y="138"/>
                  <a:pt x="36" y="162"/>
                </a:cubicBezTo>
                <a:cubicBezTo>
                  <a:pt x="30" y="191"/>
                  <a:pt x="24" y="241"/>
                  <a:pt x="23" y="284"/>
                </a:cubicBezTo>
                <a:cubicBezTo>
                  <a:pt x="23" y="328"/>
                  <a:pt x="28" y="363"/>
                  <a:pt x="28" y="363"/>
                </a:cubicBezTo>
                <a:cubicBezTo>
                  <a:pt x="28" y="363"/>
                  <a:pt x="28" y="365"/>
                  <a:pt x="28" y="368"/>
                </a:cubicBezTo>
                <a:cubicBezTo>
                  <a:pt x="29" y="372"/>
                  <a:pt x="29" y="376"/>
                  <a:pt x="30" y="382"/>
                </a:cubicBezTo>
                <a:cubicBezTo>
                  <a:pt x="31" y="389"/>
                  <a:pt x="32" y="396"/>
                  <a:pt x="34" y="404"/>
                </a:cubicBezTo>
                <a:cubicBezTo>
                  <a:pt x="35" y="412"/>
                  <a:pt x="37" y="421"/>
                  <a:pt x="39" y="430"/>
                </a:cubicBezTo>
                <a:cubicBezTo>
                  <a:pt x="42" y="439"/>
                  <a:pt x="45" y="449"/>
                  <a:pt x="47" y="459"/>
                </a:cubicBezTo>
                <a:cubicBezTo>
                  <a:pt x="51" y="468"/>
                  <a:pt x="54" y="478"/>
                  <a:pt x="57" y="488"/>
                </a:cubicBezTo>
                <a:cubicBezTo>
                  <a:pt x="61" y="498"/>
                  <a:pt x="65" y="507"/>
                  <a:pt x="69" y="516"/>
                </a:cubicBezTo>
                <a:cubicBezTo>
                  <a:pt x="73" y="525"/>
                  <a:pt x="77" y="533"/>
                  <a:pt x="81" y="540"/>
                </a:cubicBezTo>
                <a:cubicBezTo>
                  <a:pt x="96" y="569"/>
                  <a:pt x="108" y="585"/>
                  <a:pt x="113" y="594"/>
                </a:cubicBezTo>
                <a:cubicBezTo>
                  <a:pt x="120" y="603"/>
                  <a:pt x="126" y="610"/>
                  <a:pt x="131" y="617"/>
                </a:cubicBezTo>
                <a:cubicBezTo>
                  <a:pt x="137" y="623"/>
                  <a:pt x="143" y="629"/>
                  <a:pt x="149" y="634"/>
                </a:cubicBezTo>
                <a:cubicBezTo>
                  <a:pt x="152" y="636"/>
                  <a:pt x="155" y="639"/>
                  <a:pt x="158" y="641"/>
                </a:cubicBezTo>
                <a:cubicBezTo>
                  <a:pt x="161" y="644"/>
                  <a:pt x="165" y="646"/>
                  <a:pt x="168" y="648"/>
                </a:cubicBezTo>
                <a:cubicBezTo>
                  <a:pt x="174" y="653"/>
                  <a:pt x="181" y="657"/>
                  <a:pt x="189" y="662"/>
                </a:cubicBezTo>
                <a:cubicBezTo>
                  <a:pt x="184" y="654"/>
                  <a:pt x="180" y="647"/>
                  <a:pt x="176" y="640"/>
                </a:cubicBezTo>
                <a:cubicBezTo>
                  <a:pt x="174" y="637"/>
                  <a:pt x="172" y="634"/>
                  <a:pt x="170" y="631"/>
                </a:cubicBezTo>
                <a:cubicBezTo>
                  <a:pt x="168" y="627"/>
                  <a:pt x="166" y="624"/>
                  <a:pt x="164" y="621"/>
                </a:cubicBezTo>
                <a:cubicBezTo>
                  <a:pt x="160" y="614"/>
                  <a:pt x="155" y="608"/>
                  <a:pt x="151" y="601"/>
                </a:cubicBezTo>
                <a:cubicBezTo>
                  <a:pt x="146" y="594"/>
                  <a:pt x="141" y="587"/>
                  <a:pt x="135" y="579"/>
                </a:cubicBezTo>
                <a:cubicBezTo>
                  <a:pt x="130" y="570"/>
                  <a:pt x="119" y="555"/>
                  <a:pt x="105" y="528"/>
                </a:cubicBezTo>
                <a:cubicBezTo>
                  <a:pt x="90" y="500"/>
                  <a:pt x="74" y="459"/>
                  <a:pt x="66" y="423"/>
                </a:cubicBezTo>
                <a:cubicBezTo>
                  <a:pt x="64" y="415"/>
                  <a:pt x="62" y="406"/>
                  <a:pt x="60" y="399"/>
                </a:cubicBezTo>
                <a:cubicBezTo>
                  <a:pt x="59" y="391"/>
                  <a:pt x="58" y="384"/>
                  <a:pt x="57" y="378"/>
                </a:cubicBezTo>
                <a:cubicBezTo>
                  <a:pt x="56" y="373"/>
                  <a:pt x="55" y="368"/>
                  <a:pt x="55" y="365"/>
                </a:cubicBezTo>
                <a:cubicBezTo>
                  <a:pt x="54" y="362"/>
                  <a:pt x="54" y="360"/>
                  <a:pt x="54" y="360"/>
                </a:cubicBezTo>
                <a:cubicBezTo>
                  <a:pt x="54" y="360"/>
                  <a:pt x="50" y="326"/>
                  <a:pt x="50" y="285"/>
                </a:cubicBezTo>
                <a:cubicBezTo>
                  <a:pt x="51" y="243"/>
                  <a:pt x="57" y="195"/>
                  <a:pt x="63" y="167"/>
                </a:cubicBezTo>
                <a:cubicBezTo>
                  <a:pt x="67" y="144"/>
                  <a:pt x="70" y="133"/>
                  <a:pt x="71" y="126"/>
                </a:cubicBezTo>
                <a:cubicBezTo>
                  <a:pt x="76" y="107"/>
                  <a:pt x="79" y="91"/>
                  <a:pt x="82" y="76"/>
                </a:cubicBezTo>
                <a:cubicBezTo>
                  <a:pt x="84" y="62"/>
                  <a:pt x="86" y="48"/>
                  <a:pt x="88" y="32"/>
                </a:cubicBezTo>
                <a:cubicBezTo>
                  <a:pt x="89" y="35"/>
                  <a:pt x="92" y="43"/>
                  <a:pt x="93" y="49"/>
                </a:cubicBezTo>
                <a:cubicBezTo>
                  <a:pt x="98" y="68"/>
                  <a:pt x="102" y="91"/>
                  <a:pt x="104" y="98"/>
                </a:cubicBezTo>
                <a:cubicBezTo>
                  <a:pt x="107" y="112"/>
                  <a:pt x="112" y="119"/>
                  <a:pt x="123" y="129"/>
                </a:cubicBezTo>
                <a:cubicBezTo>
                  <a:pt x="129" y="116"/>
                  <a:pt x="133" y="107"/>
                  <a:pt x="130" y="93"/>
                </a:cubicBezTo>
                <a:cubicBezTo>
                  <a:pt x="129" y="86"/>
                  <a:pt x="125" y="63"/>
                  <a:pt x="119" y="42"/>
                </a:cubicBezTo>
                <a:cubicBezTo>
                  <a:pt x="118" y="37"/>
                  <a:pt x="117" y="32"/>
                  <a:pt x="115" y="27"/>
                </a:cubicBezTo>
                <a:cubicBezTo>
                  <a:pt x="115" y="26"/>
                  <a:pt x="114" y="24"/>
                  <a:pt x="114" y="23"/>
                </a:cubicBezTo>
                <a:cubicBezTo>
                  <a:pt x="113" y="21"/>
                  <a:pt x="113" y="20"/>
                  <a:pt x="112" y="18"/>
                </a:cubicBezTo>
                <a:cubicBezTo>
                  <a:pt x="111" y="16"/>
                  <a:pt x="110" y="14"/>
                  <a:pt x="110" y="13"/>
                </a:cubicBezTo>
                <a:cubicBezTo>
                  <a:pt x="109" y="11"/>
                  <a:pt x="108" y="9"/>
                  <a:pt x="107" y="8"/>
                </a:cubicBezTo>
                <a:cubicBezTo>
                  <a:pt x="105" y="5"/>
                  <a:pt x="103" y="3"/>
                  <a:pt x="101" y="2"/>
                </a:cubicBezTo>
                <a:cubicBezTo>
                  <a:pt x="100" y="2"/>
                  <a:pt x="100" y="2"/>
                  <a:pt x="100" y="2"/>
                </a:cubicBezTo>
                <a:cubicBezTo>
                  <a:pt x="100" y="1"/>
                  <a:pt x="100" y="1"/>
                  <a:pt x="100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8" y="1"/>
                  <a:pt x="98" y="1"/>
                  <a:pt x="97" y="1"/>
                </a:cubicBezTo>
                <a:cubicBezTo>
                  <a:pt x="96" y="0"/>
                  <a:pt x="95" y="0"/>
                  <a:pt x="95" y="0"/>
                </a:cubicBezTo>
                <a:cubicBezTo>
                  <a:pt x="91" y="0"/>
                  <a:pt x="89" y="0"/>
                  <a:pt x="89" y="0"/>
                </a:cubicBezTo>
                <a:cubicBezTo>
                  <a:pt x="89" y="0"/>
                  <a:pt x="89" y="0"/>
                  <a:pt x="88" y="1"/>
                </a:cubicBezTo>
                <a:cubicBezTo>
                  <a:pt x="87" y="1"/>
                  <a:pt x="85" y="1"/>
                  <a:pt x="83" y="2"/>
                </a:cubicBezTo>
                <a:cubicBezTo>
                  <a:pt x="82" y="3"/>
                  <a:pt x="79" y="4"/>
                  <a:pt x="77" y="6"/>
                </a:cubicBezTo>
                <a:cubicBezTo>
                  <a:pt x="74" y="7"/>
                  <a:pt x="71" y="10"/>
                  <a:pt x="70" y="10"/>
                </a:cubicBezTo>
                <a:cubicBezTo>
                  <a:pt x="64" y="15"/>
                  <a:pt x="56" y="23"/>
                  <a:pt x="48" y="30"/>
                </a:cubicBezTo>
                <a:cubicBezTo>
                  <a:pt x="33" y="45"/>
                  <a:pt x="17" y="62"/>
                  <a:pt x="12" y="68"/>
                </a:cubicBezTo>
                <a:cubicBezTo>
                  <a:pt x="3" y="79"/>
                  <a:pt x="1" y="88"/>
                  <a:pt x="0" y="103"/>
                </a:cubicBezTo>
                <a:cubicBezTo>
                  <a:pt x="14" y="99"/>
                  <a:pt x="23" y="96"/>
                  <a:pt x="32" y="86"/>
                </a:cubicBezTo>
                <a:cubicBezTo>
                  <a:pt x="37" y="81"/>
                  <a:pt x="53" y="64"/>
                  <a:pt x="67" y="49"/>
                </a:cubicBezTo>
                <a:close/>
                <a:moveTo>
                  <a:pt x="88" y="30"/>
                </a:moveTo>
                <a:cubicBezTo>
                  <a:pt x="88" y="30"/>
                  <a:pt x="88" y="30"/>
                  <a:pt x="88" y="30"/>
                </a:cubicBezTo>
                <a:cubicBezTo>
                  <a:pt x="88" y="30"/>
                  <a:pt x="88" y="30"/>
                  <a:pt x="88" y="3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 64">
            <a:extLst>
              <a:ext uri="{FF2B5EF4-FFF2-40B4-BE49-F238E27FC236}">
                <a16:creationId xmlns:a16="http://schemas.microsoft.com/office/drawing/2014/main" id="{CA467CF7-5F25-4FB9-B487-4EE5D506B0D6}"/>
              </a:ext>
            </a:extLst>
          </p:cNvPr>
          <p:cNvSpPr>
            <a:spLocks noEditPoints="1"/>
          </p:cNvSpPr>
          <p:nvPr/>
        </p:nvSpPr>
        <p:spPr bwMode="auto">
          <a:xfrm rot="14091552" flipH="1">
            <a:off x="5702886" y="2664043"/>
            <a:ext cx="270666" cy="946274"/>
          </a:xfrm>
          <a:custGeom>
            <a:avLst/>
            <a:gdLst>
              <a:gd name="T0" fmla="*/ 87 w 189"/>
              <a:gd name="T1" fmla="*/ 32 h 662"/>
              <a:gd name="T2" fmla="*/ 63 w 189"/>
              <a:gd name="T3" fmla="*/ 70 h 662"/>
              <a:gd name="T4" fmla="*/ 36 w 189"/>
              <a:gd name="T5" fmla="*/ 162 h 662"/>
              <a:gd name="T6" fmla="*/ 28 w 189"/>
              <a:gd name="T7" fmla="*/ 363 h 662"/>
              <a:gd name="T8" fmla="*/ 30 w 189"/>
              <a:gd name="T9" fmla="*/ 382 h 662"/>
              <a:gd name="T10" fmla="*/ 39 w 189"/>
              <a:gd name="T11" fmla="*/ 430 h 662"/>
              <a:gd name="T12" fmla="*/ 57 w 189"/>
              <a:gd name="T13" fmla="*/ 488 h 662"/>
              <a:gd name="T14" fmla="*/ 81 w 189"/>
              <a:gd name="T15" fmla="*/ 540 h 662"/>
              <a:gd name="T16" fmla="*/ 131 w 189"/>
              <a:gd name="T17" fmla="*/ 617 h 662"/>
              <a:gd name="T18" fmla="*/ 158 w 189"/>
              <a:gd name="T19" fmla="*/ 641 h 662"/>
              <a:gd name="T20" fmla="*/ 189 w 189"/>
              <a:gd name="T21" fmla="*/ 662 h 662"/>
              <a:gd name="T22" fmla="*/ 170 w 189"/>
              <a:gd name="T23" fmla="*/ 631 h 662"/>
              <a:gd name="T24" fmla="*/ 151 w 189"/>
              <a:gd name="T25" fmla="*/ 601 h 662"/>
              <a:gd name="T26" fmla="*/ 105 w 189"/>
              <a:gd name="T27" fmla="*/ 528 h 662"/>
              <a:gd name="T28" fmla="*/ 60 w 189"/>
              <a:gd name="T29" fmla="*/ 399 h 662"/>
              <a:gd name="T30" fmla="*/ 55 w 189"/>
              <a:gd name="T31" fmla="*/ 365 h 662"/>
              <a:gd name="T32" fmla="*/ 50 w 189"/>
              <a:gd name="T33" fmla="*/ 285 h 662"/>
              <a:gd name="T34" fmla="*/ 71 w 189"/>
              <a:gd name="T35" fmla="*/ 126 h 662"/>
              <a:gd name="T36" fmla="*/ 88 w 189"/>
              <a:gd name="T37" fmla="*/ 32 h 662"/>
              <a:gd name="T38" fmla="*/ 104 w 189"/>
              <a:gd name="T39" fmla="*/ 98 h 662"/>
              <a:gd name="T40" fmla="*/ 130 w 189"/>
              <a:gd name="T41" fmla="*/ 93 h 662"/>
              <a:gd name="T42" fmla="*/ 115 w 189"/>
              <a:gd name="T43" fmla="*/ 27 h 662"/>
              <a:gd name="T44" fmla="*/ 112 w 189"/>
              <a:gd name="T45" fmla="*/ 18 h 662"/>
              <a:gd name="T46" fmla="*/ 107 w 189"/>
              <a:gd name="T47" fmla="*/ 8 h 662"/>
              <a:gd name="T48" fmla="*/ 100 w 189"/>
              <a:gd name="T49" fmla="*/ 2 h 662"/>
              <a:gd name="T50" fmla="*/ 99 w 189"/>
              <a:gd name="T51" fmla="*/ 1 h 662"/>
              <a:gd name="T52" fmla="*/ 99 w 189"/>
              <a:gd name="T53" fmla="*/ 2 h 662"/>
              <a:gd name="T54" fmla="*/ 99 w 189"/>
              <a:gd name="T55" fmla="*/ 2 h 662"/>
              <a:gd name="T56" fmla="*/ 95 w 189"/>
              <a:gd name="T57" fmla="*/ 0 h 662"/>
              <a:gd name="T58" fmla="*/ 88 w 189"/>
              <a:gd name="T59" fmla="*/ 1 h 662"/>
              <a:gd name="T60" fmla="*/ 77 w 189"/>
              <a:gd name="T61" fmla="*/ 6 h 662"/>
              <a:gd name="T62" fmla="*/ 48 w 189"/>
              <a:gd name="T63" fmla="*/ 30 h 662"/>
              <a:gd name="T64" fmla="*/ 0 w 189"/>
              <a:gd name="T65" fmla="*/ 103 h 662"/>
              <a:gd name="T66" fmla="*/ 67 w 189"/>
              <a:gd name="T67" fmla="*/ 49 h 662"/>
              <a:gd name="T68" fmla="*/ 88 w 189"/>
              <a:gd name="T69" fmla="*/ 30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9" h="662">
                <a:moveTo>
                  <a:pt x="67" y="49"/>
                </a:moveTo>
                <a:cubicBezTo>
                  <a:pt x="74" y="42"/>
                  <a:pt x="82" y="36"/>
                  <a:pt x="87" y="32"/>
                </a:cubicBezTo>
                <a:cubicBezTo>
                  <a:pt x="87" y="31"/>
                  <a:pt x="87" y="31"/>
                  <a:pt x="87" y="31"/>
                </a:cubicBezTo>
                <a:cubicBezTo>
                  <a:pt x="77" y="45"/>
                  <a:pt x="70" y="57"/>
                  <a:pt x="63" y="70"/>
                </a:cubicBezTo>
                <a:cubicBezTo>
                  <a:pt x="56" y="84"/>
                  <a:pt x="50" y="100"/>
                  <a:pt x="45" y="120"/>
                </a:cubicBezTo>
                <a:cubicBezTo>
                  <a:pt x="44" y="127"/>
                  <a:pt x="41" y="138"/>
                  <a:pt x="36" y="162"/>
                </a:cubicBezTo>
                <a:cubicBezTo>
                  <a:pt x="30" y="191"/>
                  <a:pt x="24" y="241"/>
                  <a:pt x="23" y="284"/>
                </a:cubicBezTo>
                <a:cubicBezTo>
                  <a:pt x="23" y="328"/>
                  <a:pt x="28" y="363"/>
                  <a:pt x="28" y="363"/>
                </a:cubicBezTo>
                <a:cubicBezTo>
                  <a:pt x="28" y="363"/>
                  <a:pt x="28" y="365"/>
                  <a:pt x="28" y="368"/>
                </a:cubicBezTo>
                <a:cubicBezTo>
                  <a:pt x="29" y="372"/>
                  <a:pt x="29" y="376"/>
                  <a:pt x="30" y="382"/>
                </a:cubicBezTo>
                <a:cubicBezTo>
                  <a:pt x="31" y="389"/>
                  <a:pt x="32" y="396"/>
                  <a:pt x="34" y="404"/>
                </a:cubicBezTo>
                <a:cubicBezTo>
                  <a:pt x="35" y="412"/>
                  <a:pt x="37" y="421"/>
                  <a:pt x="39" y="430"/>
                </a:cubicBezTo>
                <a:cubicBezTo>
                  <a:pt x="42" y="439"/>
                  <a:pt x="45" y="449"/>
                  <a:pt x="47" y="459"/>
                </a:cubicBezTo>
                <a:cubicBezTo>
                  <a:pt x="51" y="468"/>
                  <a:pt x="54" y="478"/>
                  <a:pt x="57" y="488"/>
                </a:cubicBezTo>
                <a:cubicBezTo>
                  <a:pt x="61" y="498"/>
                  <a:pt x="65" y="507"/>
                  <a:pt x="69" y="516"/>
                </a:cubicBezTo>
                <a:cubicBezTo>
                  <a:pt x="73" y="525"/>
                  <a:pt x="77" y="533"/>
                  <a:pt x="81" y="540"/>
                </a:cubicBezTo>
                <a:cubicBezTo>
                  <a:pt x="96" y="569"/>
                  <a:pt x="108" y="585"/>
                  <a:pt x="113" y="594"/>
                </a:cubicBezTo>
                <a:cubicBezTo>
                  <a:pt x="120" y="603"/>
                  <a:pt x="126" y="610"/>
                  <a:pt x="131" y="617"/>
                </a:cubicBezTo>
                <a:cubicBezTo>
                  <a:pt x="137" y="623"/>
                  <a:pt x="143" y="629"/>
                  <a:pt x="149" y="634"/>
                </a:cubicBezTo>
                <a:cubicBezTo>
                  <a:pt x="152" y="636"/>
                  <a:pt x="155" y="639"/>
                  <a:pt x="158" y="641"/>
                </a:cubicBezTo>
                <a:cubicBezTo>
                  <a:pt x="161" y="644"/>
                  <a:pt x="165" y="646"/>
                  <a:pt x="168" y="648"/>
                </a:cubicBezTo>
                <a:cubicBezTo>
                  <a:pt x="174" y="653"/>
                  <a:pt x="181" y="657"/>
                  <a:pt x="189" y="662"/>
                </a:cubicBezTo>
                <a:cubicBezTo>
                  <a:pt x="184" y="654"/>
                  <a:pt x="180" y="647"/>
                  <a:pt x="176" y="640"/>
                </a:cubicBezTo>
                <a:cubicBezTo>
                  <a:pt x="174" y="637"/>
                  <a:pt x="172" y="634"/>
                  <a:pt x="170" y="631"/>
                </a:cubicBezTo>
                <a:cubicBezTo>
                  <a:pt x="168" y="627"/>
                  <a:pt x="166" y="624"/>
                  <a:pt x="164" y="621"/>
                </a:cubicBezTo>
                <a:cubicBezTo>
                  <a:pt x="160" y="614"/>
                  <a:pt x="155" y="608"/>
                  <a:pt x="151" y="601"/>
                </a:cubicBezTo>
                <a:cubicBezTo>
                  <a:pt x="146" y="594"/>
                  <a:pt x="141" y="587"/>
                  <a:pt x="135" y="579"/>
                </a:cubicBezTo>
                <a:cubicBezTo>
                  <a:pt x="130" y="570"/>
                  <a:pt x="119" y="555"/>
                  <a:pt x="105" y="528"/>
                </a:cubicBezTo>
                <a:cubicBezTo>
                  <a:pt x="90" y="500"/>
                  <a:pt x="74" y="459"/>
                  <a:pt x="66" y="423"/>
                </a:cubicBezTo>
                <a:cubicBezTo>
                  <a:pt x="64" y="415"/>
                  <a:pt x="62" y="406"/>
                  <a:pt x="60" y="399"/>
                </a:cubicBezTo>
                <a:cubicBezTo>
                  <a:pt x="59" y="391"/>
                  <a:pt x="58" y="384"/>
                  <a:pt x="57" y="378"/>
                </a:cubicBezTo>
                <a:cubicBezTo>
                  <a:pt x="56" y="373"/>
                  <a:pt x="55" y="368"/>
                  <a:pt x="55" y="365"/>
                </a:cubicBezTo>
                <a:cubicBezTo>
                  <a:pt x="54" y="362"/>
                  <a:pt x="54" y="360"/>
                  <a:pt x="54" y="360"/>
                </a:cubicBezTo>
                <a:cubicBezTo>
                  <a:pt x="54" y="360"/>
                  <a:pt x="50" y="326"/>
                  <a:pt x="50" y="285"/>
                </a:cubicBezTo>
                <a:cubicBezTo>
                  <a:pt x="51" y="243"/>
                  <a:pt x="57" y="195"/>
                  <a:pt x="63" y="167"/>
                </a:cubicBezTo>
                <a:cubicBezTo>
                  <a:pt x="67" y="144"/>
                  <a:pt x="70" y="133"/>
                  <a:pt x="71" y="126"/>
                </a:cubicBezTo>
                <a:cubicBezTo>
                  <a:pt x="76" y="107"/>
                  <a:pt x="79" y="91"/>
                  <a:pt x="82" y="76"/>
                </a:cubicBezTo>
                <a:cubicBezTo>
                  <a:pt x="84" y="62"/>
                  <a:pt x="86" y="48"/>
                  <a:pt x="88" y="32"/>
                </a:cubicBezTo>
                <a:cubicBezTo>
                  <a:pt x="89" y="35"/>
                  <a:pt x="92" y="43"/>
                  <a:pt x="93" y="49"/>
                </a:cubicBezTo>
                <a:cubicBezTo>
                  <a:pt x="98" y="68"/>
                  <a:pt x="102" y="91"/>
                  <a:pt x="104" y="98"/>
                </a:cubicBezTo>
                <a:cubicBezTo>
                  <a:pt x="107" y="112"/>
                  <a:pt x="112" y="119"/>
                  <a:pt x="123" y="129"/>
                </a:cubicBezTo>
                <a:cubicBezTo>
                  <a:pt x="129" y="116"/>
                  <a:pt x="133" y="107"/>
                  <a:pt x="130" y="93"/>
                </a:cubicBezTo>
                <a:cubicBezTo>
                  <a:pt x="129" y="86"/>
                  <a:pt x="125" y="63"/>
                  <a:pt x="119" y="42"/>
                </a:cubicBezTo>
                <a:cubicBezTo>
                  <a:pt x="118" y="37"/>
                  <a:pt x="117" y="32"/>
                  <a:pt x="115" y="27"/>
                </a:cubicBezTo>
                <a:cubicBezTo>
                  <a:pt x="115" y="26"/>
                  <a:pt x="114" y="24"/>
                  <a:pt x="114" y="23"/>
                </a:cubicBezTo>
                <a:cubicBezTo>
                  <a:pt x="113" y="21"/>
                  <a:pt x="113" y="20"/>
                  <a:pt x="112" y="18"/>
                </a:cubicBezTo>
                <a:cubicBezTo>
                  <a:pt x="111" y="16"/>
                  <a:pt x="110" y="14"/>
                  <a:pt x="110" y="13"/>
                </a:cubicBezTo>
                <a:cubicBezTo>
                  <a:pt x="109" y="11"/>
                  <a:pt x="108" y="9"/>
                  <a:pt x="107" y="8"/>
                </a:cubicBezTo>
                <a:cubicBezTo>
                  <a:pt x="105" y="5"/>
                  <a:pt x="103" y="3"/>
                  <a:pt x="101" y="2"/>
                </a:cubicBezTo>
                <a:cubicBezTo>
                  <a:pt x="100" y="2"/>
                  <a:pt x="100" y="2"/>
                  <a:pt x="100" y="2"/>
                </a:cubicBezTo>
                <a:cubicBezTo>
                  <a:pt x="100" y="1"/>
                  <a:pt x="100" y="1"/>
                  <a:pt x="100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1"/>
                  <a:pt x="99" y="1"/>
                  <a:pt x="99" y="1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8" y="1"/>
                  <a:pt x="98" y="1"/>
                  <a:pt x="97" y="1"/>
                </a:cubicBezTo>
                <a:cubicBezTo>
                  <a:pt x="96" y="0"/>
                  <a:pt x="95" y="0"/>
                  <a:pt x="95" y="0"/>
                </a:cubicBezTo>
                <a:cubicBezTo>
                  <a:pt x="91" y="0"/>
                  <a:pt x="89" y="0"/>
                  <a:pt x="89" y="0"/>
                </a:cubicBezTo>
                <a:cubicBezTo>
                  <a:pt x="89" y="0"/>
                  <a:pt x="89" y="0"/>
                  <a:pt x="88" y="1"/>
                </a:cubicBezTo>
                <a:cubicBezTo>
                  <a:pt x="87" y="1"/>
                  <a:pt x="85" y="1"/>
                  <a:pt x="83" y="2"/>
                </a:cubicBezTo>
                <a:cubicBezTo>
                  <a:pt x="82" y="3"/>
                  <a:pt x="79" y="4"/>
                  <a:pt x="77" y="6"/>
                </a:cubicBezTo>
                <a:cubicBezTo>
                  <a:pt x="74" y="7"/>
                  <a:pt x="71" y="10"/>
                  <a:pt x="70" y="10"/>
                </a:cubicBezTo>
                <a:cubicBezTo>
                  <a:pt x="64" y="15"/>
                  <a:pt x="56" y="23"/>
                  <a:pt x="48" y="30"/>
                </a:cubicBezTo>
                <a:cubicBezTo>
                  <a:pt x="33" y="45"/>
                  <a:pt x="17" y="62"/>
                  <a:pt x="12" y="68"/>
                </a:cubicBezTo>
                <a:cubicBezTo>
                  <a:pt x="3" y="79"/>
                  <a:pt x="1" y="88"/>
                  <a:pt x="0" y="103"/>
                </a:cubicBezTo>
                <a:cubicBezTo>
                  <a:pt x="14" y="99"/>
                  <a:pt x="23" y="96"/>
                  <a:pt x="32" y="86"/>
                </a:cubicBezTo>
                <a:cubicBezTo>
                  <a:pt x="37" y="81"/>
                  <a:pt x="53" y="64"/>
                  <a:pt x="67" y="49"/>
                </a:cubicBezTo>
                <a:close/>
                <a:moveTo>
                  <a:pt x="88" y="30"/>
                </a:moveTo>
                <a:cubicBezTo>
                  <a:pt x="88" y="30"/>
                  <a:pt x="88" y="30"/>
                  <a:pt x="88" y="30"/>
                </a:cubicBezTo>
                <a:cubicBezTo>
                  <a:pt x="88" y="30"/>
                  <a:pt x="88" y="30"/>
                  <a:pt x="88" y="3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4274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3D Disassembled Cube for </a:t>
            </a:r>
            <a:r>
              <a:rPr lang="en-US" dirty="0"/>
              <a:t>PowerPoint</a:t>
            </a:r>
          </a:p>
        </p:txBody>
      </p:sp>
      <p:grpSp>
        <p:nvGrpSpPr>
          <p:cNvPr id="65" name="Group 64"/>
          <p:cNvGrpSpPr/>
          <p:nvPr/>
        </p:nvGrpSpPr>
        <p:grpSpPr>
          <a:xfrm>
            <a:off x="2895600" y="1563670"/>
            <a:ext cx="6096000" cy="4675900"/>
            <a:chOff x="3046413" y="1563670"/>
            <a:chExt cx="6096000" cy="4675900"/>
          </a:xfrm>
        </p:grpSpPr>
        <p:grpSp>
          <p:nvGrpSpPr>
            <p:cNvPr id="8" name="Group 7"/>
            <p:cNvGrpSpPr/>
            <p:nvPr/>
          </p:nvGrpSpPr>
          <p:grpSpPr>
            <a:xfrm>
              <a:off x="3046413" y="1563670"/>
              <a:ext cx="6096000" cy="4675900"/>
              <a:chOff x="2399700" y="1539572"/>
              <a:chExt cx="6039434" cy="4632513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3856351" y="5809576"/>
                <a:ext cx="3511566" cy="292798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50000"/>
                      <a:alpha val="49000"/>
                    </a:schemeClr>
                  </a:gs>
                  <a:gs pos="100000">
                    <a:sysClr val="window" lastClr="FFFFFF">
                      <a:alpha val="0"/>
                      <a:lumMod val="100000"/>
                    </a:sys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kern="0">
                  <a:solidFill>
                    <a:sysClr val="window" lastClr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2399700" y="5773803"/>
                <a:ext cx="3511566" cy="292798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50000"/>
                      <a:alpha val="49000"/>
                    </a:schemeClr>
                  </a:gs>
                  <a:gs pos="100000">
                    <a:sysClr val="window" lastClr="FFFFFF">
                      <a:alpha val="0"/>
                      <a:lumMod val="100000"/>
                    </a:sys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kern="0">
                  <a:solidFill>
                    <a:sysClr val="window" lastClr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4927568" y="5879287"/>
                <a:ext cx="3511566" cy="292798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50000"/>
                      <a:alpha val="49000"/>
                    </a:schemeClr>
                  </a:gs>
                  <a:gs pos="100000">
                    <a:sysClr val="window" lastClr="FFFFFF">
                      <a:alpha val="0"/>
                      <a:lumMod val="100000"/>
                    </a:sys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kern="0">
                  <a:solidFill>
                    <a:sysClr val="window" lastClr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4414297" y="4045802"/>
                <a:ext cx="726771" cy="1031772"/>
              </a:xfrm>
              <a:custGeom>
                <a:avLst/>
                <a:gdLst>
                  <a:gd name="T0" fmla="*/ 0 w 417"/>
                  <a:gd name="T1" fmla="*/ 0 h 592"/>
                  <a:gd name="T2" fmla="*/ 33 w 417"/>
                  <a:gd name="T3" fmla="*/ 339 h 592"/>
                  <a:gd name="T4" fmla="*/ 417 w 417"/>
                  <a:gd name="T5" fmla="*/ 592 h 592"/>
                  <a:gd name="T6" fmla="*/ 398 w 417"/>
                  <a:gd name="T7" fmla="*/ 244 h 592"/>
                  <a:gd name="T8" fmla="*/ 0 w 417"/>
                  <a:gd name="T9" fmla="*/ 0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7" h="592">
                    <a:moveTo>
                      <a:pt x="0" y="0"/>
                    </a:moveTo>
                    <a:lnTo>
                      <a:pt x="33" y="339"/>
                    </a:lnTo>
                    <a:lnTo>
                      <a:pt x="417" y="592"/>
                    </a:lnTo>
                    <a:lnTo>
                      <a:pt x="398" y="244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4504926" y="2573087"/>
                <a:ext cx="845285" cy="721543"/>
              </a:xfrm>
              <a:custGeom>
                <a:avLst/>
                <a:gdLst>
                  <a:gd name="T0" fmla="*/ 239 w 485"/>
                  <a:gd name="T1" fmla="*/ 30 h 414"/>
                  <a:gd name="T2" fmla="*/ 0 w 485"/>
                  <a:gd name="T3" fmla="*/ 241 h 414"/>
                  <a:gd name="T4" fmla="*/ 45 w 485"/>
                  <a:gd name="T5" fmla="*/ 414 h 414"/>
                  <a:gd name="T6" fmla="*/ 322 w 485"/>
                  <a:gd name="T7" fmla="*/ 355 h 414"/>
                  <a:gd name="T8" fmla="*/ 485 w 485"/>
                  <a:gd name="T9" fmla="*/ 99 h 414"/>
                  <a:gd name="T10" fmla="*/ 334 w 485"/>
                  <a:gd name="T11" fmla="*/ 0 h 414"/>
                  <a:gd name="T12" fmla="*/ 239 w 485"/>
                  <a:gd name="T13" fmla="*/ 30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5" h="414">
                    <a:moveTo>
                      <a:pt x="239" y="30"/>
                    </a:moveTo>
                    <a:lnTo>
                      <a:pt x="0" y="241"/>
                    </a:lnTo>
                    <a:lnTo>
                      <a:pt x="45" y="414"/>
                    </a:lnTo>
                    <a:lnTo>
                      <a:pt x="322" y="355"/>
                    </a:lnTo>
                    <a:lnTo>
                      <a:pt x="485" y="99"/>
                    </a:lnTo>
                    <a:lnTo>
                      <a:pt x="334" y="0"/>
                    </a:lnTo>
                    <a:lnTo>
                      <a:pt x="239" y="3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4972011" y="2872859"/>
                <a:ext cx="725028" cy="909772"/>
              </a:xfrm>
              <a:custGeom>
                <a:avLst/>
                <a:gdLst>
                  <a:gd name="T0" fmla="*/ 0 w 416"/>
                  <a:gd name="T1" fmla="*/ 0 h 522"/>
                  <a:gd name="T2" fmla="*/ 416 w 416"/>
                  <a:gd name="T3" fmla="*/ 233 h 522"/>
                  <a:gd name="T4" fmla="*/ 350 w 416"/>
                  <a:gd name="T5" fmla="*/ 522 h 522"/>
                  <a:gd name="T6" fmla="*/ 14 w 416"/>
                  <a:gd name="T7" fmla="*/ 337 h 522"/>
                  <a:gd name="T8" fmla="*/ 0 w 416"/>
                  <a:gd name="T9" fmla="*/ 0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6" h="522">
                    <a:moveTo>
                      <a:pt x="0" y="0"/>
                    </a:moveTo>
                    <a:lnTo>
                      <a:pt x="416" y="233"/>
                    </a:lnTo>
                    <a:lnTo>
                      <a:pt x="350" y="522"/>
                    </a:lnTo>
                    <a:lnTo>
                      <a:pt x="14" y="337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Freeform 8"/>
              <p:cNvSpPr>
                <a:spLocks/>
              </p:cNvSpPr>
              <p:nvPr/>
            </p:nvSpPr>
            <p:spPr bwMode="auto">
              <a:xfrm>
                <a:off x="4930183" y="3442772"/>
                <a:ext cx="585600" cy="1157258"/>
              </a:xfrm>
              <a:custGeom>
                <a:avLst/>
                <a:gdLst>
                  <a:gd name="T0" fmla="*/ 0 w 336"/>
                  <a:gd name="T1" fmla="*/ 311 h 664"/>
                  <a:gd name="T2" fmla="*/ 21 w 336"/>
                  <a:gd name="T3" fmla="*/ 664 h 664"/>
                  <a:gd name="T4" fmla="*/ 151 w 336"/>
                  <a:gd name="T5" fmla="*/ 545 h 664"/>
                  <a:gd name="T6" fmla="*/ 336 w 336"/>
                  <a:gd name="T7" fmla="*/ 0 h 664"/>
                  <a:gd name="T8" fmla="*/ 0 w 336"/>
                  <a:gd name="T9" fmla="*/ 311 h 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6" h="664">
                    <a:moveTo>
                      <a:pt x="0" y="311"/>
                    </a:moveTo>
                    <a:lnTo>
                      <a:pt x="21" y="664"/>
                    </a:lnTo>
                    <a:lnTo>
                      <a:pt x="151" y="545"/>
                    </a:lnTo>
                    <a:lnTo>
                      <a:pt x="336" y="0"/>
                    </a:lnTo>
                    <a:lnTo>
                      <a:pt x="0" y="311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Freeform 9"/>
              <p:cNvSpPr>
                <a:spLocks/>
              </p:cNvSpPr>
              <p:nvPr/>
            </p:nvSpPr>
            <p:spPr bwMode="auto">
              <a:xfrm>
                <a:off x="4471812" y="4634250"/>
                <a:ext cx="705857" cy="1007372"/>
              </a:xfrm>
              <a:custGeom>
                <a:avLst/>
                <a:gdLst>
                  <a:gd name="T0" fmla="*/ 31 w 405"/>
                  <a:gd name="T1" fmla="*/ 327 h 578"/>
                  <a:gd name="T2" fmla="*/ 0 w 405"/>
                  <a:gd name="T3" fmla="*/ 0 h 578"/>
                  <a:gd name="T4" fmla="*/ 384 w 405"/>
                  <a:gd name="T5" fmla="*/ 253 h 578"/>
                  <a:gd name="T6" fmla="*/ 405 w 405"/>
                  <a:gd name="T7" fmla="*/ 578 h 578"/>
                  <a:gd name="T8" fmla="*/ 31 w 405"/>
                  <a:gd name="T9" fmla="*/ 327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5" h="578">
                    <a:moveTo>
                      <a:pt x="31" y="327"/>
                    </a:moveTo>
                    <a:lnTo>
                      <a:pt x="0" y="0"/>
                    </a:lnTo>
                    <a:lnTo>
                      <a:pt x="384" y="253"/>
                    </a:lnTo>
                    <a:lnTo>
                      <a:pt x="405" y="578"/>
                    </a:lnTo>
                    <a:lnTo>
                      <a:pt x="31" y="32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Freeform 10"/>
              <p:cNvSpPr>
                <a:spLocks/>
              </p:cNvSpPr>
              <p:nvPr/>
            </p:nvSpPr>
            <p:spPr bwMode="auto">
              <a:xfrm>
                <a:off x="4876155" y="4730745"/>
                <a:ext cx="932428" cy="1176429"/>
              </a:xfrm>
              <a:custGeom>
                <a:avLst/>
                <a:gdLst>
                  <a:gd name="T0" fmla="*/ 123 w 535"/>
                  <a:gd name="T1" fmla="*/ 0 h 675"/>
                  <a:gd name="T2" fmla="*/ 0 w 535"/>
                  <a:gd name="T3" fmla="*/ 410 h 675"/>
                  <a:gd name="T4" fmla="*/ 398 w 535"/>
                  <a:gd name="T5" fmla="*/ 675 h 675"/>
                  <a:gd name="T6" fmla="*/ 535 w 535"/>
                  <a:gd name="T7" fmla="*/ 263 h 675"/>
                  <a:gd name="T8" fmla="*/ 123 w 535"/>
                  <a:gd name="T9" fmla="*/ 0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5" h="675">
                    <a:moveTo>
                      <a:pt x="123" y="0"/>
                    </a:moveTo>
                    <a:lnTo>
                      <a:pt x="0" y="410"/>
                    </a:lnTo>
                    <a:lnTo>
                      <a:pt x="398" y="675"/>
                    </a:lnTo>
                    <a:lnTo>
                      <a:pt x="535" y="263"/>
                    </a:lnTo>
                    <a:lnTo>
                      <a:pt x="12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Freeform 11"/>
              <p:cNvSpPr>
                <a:spLocks/>
              </p:cNvSpPr>
              <p:nvPr/>
            </p:nvSpPr>
            <p:spPr bwMode="auto">
              <a:xfrm>
                <a:off x="4876155" y="4730745"/>
                <a:ext cx="932428" cy="1176429"/>
              </a:xfrm>
              <a:custGeom>
                <a:avLst/>
                <a:gdLst>
                  <a:gd name="T0" fmla="*/ 123 w 535"/>
                  <a:gd name="T1" fmla="*/ 0 h 675"/>
                  <a:gd name="T2" fmla="*/ 0 w 535"/>
                  <a:gd name="T3" fmla="*/ 410 h 675"/>
                  <a:gd name="T4" fmla="*/ 398 w 535"/>
                  <a:gd name="T5" fmla="*/ 675 h 675"/>
                  <a:gd name="T6" fmla="*/ 535 w 535"/>
                  <a:gd name="T7" fmla="*/ 263 h 675"/>
                  <a:gd name="T8" fmla="*/ 123 w 535"/>
                  <a:gd name="T9" fmla="*/ 0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5" h="675">
                    <a:moveTo>
                      <a:pt x="123" y="0"/>
                    </a:moveTo>
                    <a:lnTo>
                      <a:pt x="0" y="410"/>
                    </a:lnTo>
                    <a:lnTo>
                      <a:pt x="398" y="675"/>
                    </a:lnTo>
                    <a:lnTo>
                      <a:pt x="535" y="263"/>
                    </a:lnTo>
                    <a:lnTo>
                      <a:pt x="123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Freeform 12"/>
              <p:cNvSpPr>
                <a:spLocks/>
              </p:cNvSpPr>
              <p:nvPr/>
            </p:nvSpPr>
            <p:spPr bwMode="auto">
              <a:xfrm>
                <a:off x="3760727" y="3650173"/>
                <a:ext cx="711086" cy="986458"/>
              </a:xfrm>
              <a:custGeom>
                <a:avLst/>
                <a:gdLst>
                  <a:gd name="T0" fmla="*/ 0 w 408"/>
                  <a:gd name="T1" fmla="*/ 0 h 566"/>
                  <a:gd name="T2" fmla="*/ 375 w 408"/>
                  <a:gd name="T3" fmla="*/ 227 h 566"/>
                  <a:gd name="T4" fmla="*/ 408 w 408"/>
                  <a:gd name="T5" fmla="*/ 566 h 566"/>
                  <a:gd name="T6" fmla="*/ 50 w 408"/>
                  <a:gd name="T7" fmla="*/ 331 h 566"/>
                  <a:gd name="T8" fmla="*/ 0 w 408"/>
                  <a:gd name="T9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8" h="566">
                    <a:moveTo>
                      <a:pt x="0" y="0"/>
                    </a:moveTo>
                    <a:lnTo>
                      <a:pt x="375" y="227"/>
                    </a:lnTo>
                    <a:lnTo>
                      <a:pt x="408" y="566"/>
                    </a:lnTo>
                    <a:lnTo>
                      <a:pt x="50" y="33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Freeform 13"/>
              <p:cNvSpPr>
                <a:spLocks/>
              </p:cNvSpPr>
              <p:nvPr/>
            </p:nvSpPr>
            <p:spPr bwMode="auto">
              <a:xfrm>
                <a:off x="3996011" y="2890287"/>
                <a:ext cx="660542" cy="1159001"/>
              </a:xfrm>
              <a:custGeom>
                <a:avLst/>
                <a:gdLst>
                  <a:gd name="T0" fmla="*/ 358 w 379"/>
                  <a:gd name="T1" fmla="*/ 0 h 665"/>
                  <a:gd name="T2" fmla="*/ 379 w 379"/>
                  <a:gd name="T3" fmla="*/ 358 h 665"/>
                  <a:gd name="T4" fmla="*/ 38 w 379"/>
                  <a:gd name="T5" fmla="*/ 665 h 665"/>
                  <a:gd name="T6" fmla="*/ 0 w 379"/>
                  <a:gd name="T7" fmla="*/ 315 h 665"/>
                  <a:gd name="T8" fmla="*/ 358 w 379"/>
                  <a:gd name="T9" fmla="*/ 0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665">
                    <a:moveTo>
                      <a:pt x="358" y="0"/>
                    </a:moveTo>
                    <a:lnTo>
                      <a:pt x="379" y="358"/>
                    </a:lnTo>
                    <a:lnTo>
                      <a:pt x="38" y="665"/>
                    </a:lnTo>
                    <a:lnTo>
                      <a:pt x="0" y="315"/>
                    </a:lnTo>
                    <a:lnTo>
                      <a:pt x="35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4199927" y="3554316"/>
                <a:ext cx="766858" cy="1045714"/>
              </a:xfrm>
              <a:custGeom>
                <a:avLst/>
                <a:gdLst>
                  <a:gd name="T0" fmla="*/ 419 w 440"/>
                  <a:gd name="T1" fmla="*/ 247 h 600"/>
                  <a:gd name="T2" fmla="*/ 440 w 440"/>
                  <a:gd name="T3" fmla="*/ 600 h 600"/>
                  <a:gd name="T4" fmla="*/ 33 w 440"/>
                  <a:gd name="T5" fmla="*/ 351 h 600"/>
                  <a:gd name="T6" fmla="*/ 0 w 440"/>
                  <a:gd name="T7" fmla="*/ 0 h 600"/>
                  <a:gd name="T8" fmla="*/ 419 w 440"/>
                  <a:gd name="T9" fmla="*/ 247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0" h="600">
                    <a:moveTo>
                      <a:pt x="419" y="247"/>
                    </a:moveTo>
                    <a:lnTo>
                      <a:pt x="440" y="600"/>
                    </a:lnTo>
                    <a:lnTo>
                      <a:pt x="33" y="351"/>
                    </a:lnTo>
                    <a:lnTo>
                      <a:pt x="0" y="0"/>
                    </a:lnTo>
                    <a:lnTo>
                      <a:pt x="419" y="247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Freeform 15"/>
              <p:cNvSpPr>
                <a:spLocks/>
              </p:cNvSpPr>
              <p:nvPr/>
            </p:nvSpPr>
            <p:spPr bwMode="auto">
              <a:xfrm>
                <a:off x="4196752" y="3011666"/>
                <a:ext cx="1357685" cy="979486"/>
              </a:xfrm>
              <a:custGeom>
                <a:avLst/>
                <a:gdLst>
                  <a:gd name="T0" fmla="*/ 419 w 779"/>
                  <a:gd name="T1" fmla="*/ 562 h 562"/>
                  <a:gd name="T2" fmla="*/ 779 w 779"/>
                  <a:gd name="T3" fmla="*/ 235 h 562"/>
                  <a:gd name="T4" fmla="*/ 357 w 779"/>
                  <a:gd name="T5" fmla="*/ 0 h 562"/>
                  <a:gd name="T6" fmla="*/ 0 w 779"/>
                  <a:gd name="T7" fmla="*/ 315 h 562"/>
                  <a:gd name="T8" fmla="*/ 419 w 779"/>
                  <a:gd name="T9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9" h="562">
                    <a:moveTo>
                      <a:pt x="419" y="562"/>
                    </a:moveTo>
                    <a:lnTo>
                      <a:pt x="779" y="235"/>
                    </a:lnTo>
                    <a:lnTo>
                      <a:pt x="357" y="0"/>
                    </a:lnTo>
                    <a:lnTo>
                      <a:pt x="0" y="315"/>
                    </a:lnTo>
                    <a:lnTo>
                      <a:pt x="419" y="56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16"/>
              <p:cNvSpPr>
                <a:spLocks/>
              </p:cNvSpPr>
              <p:nvPr/>
            </p:nvSpPr>
            <p:spPr bwMode="auto">
              <a:xfrm>
                <a:off x="5569812" y="4899802"/>
                <a:ext cx="768600" cy="1007372"/>
              </a:xfrm>
              <a:custGeom>
                <a:avLst/>
                <a:gdLst>
                  <a:gd name="T0" fmla="*/ 0 w 441"/>
                  <a:gd name="T1" fmla="*/ 578 h 578"/>
                  <a:gd name="T2" fmla="*/ 137 w 441"/>
                  <a:gd name="T3" fmla="*/ 166 h 578"/>
                  <a:gd name="T4" fmla="*/ 441 w 441"/>
                  <a:gd name="T5" fmla="*/ 0 h 578"/>
                  <a:gd name="T6" fmla="*/ 308 w 441"/>
                  <a:gd name="T7" fmla="*/ 394 h 578"/>
                  <a:gd name="T8" fmla="*/ 0 w 441"/>
                  <a:gd name="T9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1" h="578">
                    <a:moveTo>
                      <a:pt x="0" y="578"/>
                    </a:moveTo>
                    <a:lnTo>
                      <a:pt x="137" y="166"/>
                    </a:lnTo>
                    <a:lnTo>
                      <a:pt x="441" y="0"/>
                    </a:lnTo>
                    <a:lnTo>
                      <a:pt x="308" y="394"/>
                    </a:lnTo>
                    <a:lnTo>
                      <a:pt x="0" y="57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Freeform 17"/>
              <p:cNvSpPr>
                <a:spLocks/>
              </p:cNvSpPr>
              <p:nvPr/>
            </p:nvSpPr>
            <p:spPr bwMode="auto">
              <a:xfrm>
                <a:off x="5569812" y="4899802"/>
                <a:ext cx="768600" cy="1007372"/>
              </a:xfrm>
              <a:custGeom>
                <a:avLst/>
                <a:gdLst>
                  <a:gd name="T0" fmla="*/ 0 w 441"/>
                  <a:gd name="T1" fmla="*/ 578 h 578"/>
                  <a:gd name="T2" fmla="*/ 137 w 441"/>
                  <a:gd name="T3" fmla="*/ 166 h 578"/>
                  <a:gd name="T4" fmla="*/ 441 w 441"/>
                  <a:gd name="T5" fmla="*/ 0 h 578"/>
                  <a:gd name="T6" fmla="*/ 308 w 441"/>
                  <a:gd name="T7" fmla="*/ 394 h 578"/>
                  <a:gd name="T8" fmla="*/ 0 w 441"/>
                  <a:gd name="T9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1" h="578">
                    <a:moveTo>
                      <a:pt x="0" y="578"/>
                    </a:moveTo>
                    <a:lnTo>
                      <a:pt x="137" y="166"/>
                    </a:lnTo>
                    <a:lnTo>
                      <a:pt x="441" y="0"/>
                    </a:lnTo>
                    <a:lnTo>
                      <a:pt x="308" y="394"/>
                    </a:lnTo>
                    <a:lnTo>
                      <a:pt x="0" y="578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" name="Freeform 18"/>
              <p:cNvSpPr>
                <a:spLocks/>
              </p:cNvSpPr>
              <p:nvPr/>
            </p:nvSpPr>
            <p:spPr bwMode="auto">
              <a:xfrm>
                <a:off x="6106612" y="4624430"/>
                <a:ext cx="726771" cy="962058"/>
              </a:xfrm>
              <a:custGeom>
                <a:avLst/>
                <a:gdLst>
                  <a:gd name="T0" fmla="*/ 277 w 417"/>
                  <a:gd name="T1" fmla="*/ 383 h 552"/>
                  <a:gd name="T2" fmla="*/ 417 w 417"/>
                  <a:gd name="T3" fmla="*/ 0 h 552"/>
                  <a:gd name="T4" fmla="*/ 133 w 417"/>
                  <a:gd name="T5" fmla="*/ 158 h 552"/>
                  <a:gd name="T6" fmla="*/ 0 w 417"/>
                  <a:gd name="T7" fmla="*/ 552 h 552"/>
                  <a:gd name="T8" fmla="*/ 277 w 417"/>
                  <a:gd name="T9" fmla="*/ 383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7" h="552">
                    <a:moveTo>
                      <a:pt x="277" y="383"/>
                    </a:moveTo>
                    <a:lnTo>
                      <a:pt x="417" y="0"/>
                    </a:lnTo>
                    <a:lnTo>
                      <a:pt x="133" y="158"/>
                    </a:lnTo>
                    <a:lnTo>
                      <a:pt x="0" y="552"/>
                    </a:lnTo>
                    <a:lnTo>
                      <a:pt x="277" y="3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Freeform 19"/>
              <p:cNvSpPr>
                <a:spLocks/>
              </p:cNvSpPr>
              <p:nvPr/>
            </p:nvSpPr>
            <p:spPr bwMode="auto">
              <a:xfrm>
                <a:off x="6106612" y="4624430"/>
                <a:ext cx="726771" cy="962058"/>
              </a:xfrm>
              <a:custGeom>
                <a:avLst/>
                <a:gdLst>
                  <a:gd name="T0" fmla="*/ 277 w 417"/>
                  <a:gd name="T1" fmla="*/ 383 h 552"/>
                  <a:gd name="T2" fmla="*/ 417 w 417"/>
                  <a:gd name="T3" fmla="*/ 0 h 552"/>
                  <a:gd name="T4" fmla="*/ 133 w 417"/>
                  <a:gd name="T5" fmla="*/ 158 h 552"/>
                  <a:gd name="T6" fmla="*/ 0 w 417"/>
                  <a:gd name="T7" fmla="*/ 552 h 552"/>
                  <a:gd name="T8" fmla="*/ 277 w 417"/>
                  <a:gd name="T9" fmla="*/ 383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7" h="552">
                    <a:moveTo>
                      <a:pt x="277" y="383"/>
                    </a:moveTo>
                    <a:lnTo>
                      <a:pt x="417" y="0"/>
                    </a:lnTo>
                    <a:lnTo>
                      <a:pt x="133" y="158"/>
                    </a:lnTo>
                    <a:lnTo>
                      <a:pt x="0" y="552"/>
                    </a:lnTo>
                    <a:lnTo>
                      <a:pt x="277" y="383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Freeform 20"/>
              <p:cNvSpPr>
                <a:spLocks/>
              </p:cNvSpPr>
              <p:nvPr/>
            </p:nvSpPr>
            <p:spPr bwMode="auto">
              <a:xfrm>
                <a:off x="6338411" y="4356030"/>
                <a:ext cx="494972" cy="543772"/>
              </a:xfrm>
              <a:custGeom>
                <a:avLst/>
                <a:gdLst>
                  <a:gd name="T0" fmla="*/ 0 w 284"/>
                  <a:gd name="T1" fmla="*/ 312 h 312"/>
                  <a:gd name="T2" fmla="*/ 284 w 284"/>
                  <a:gd name="T3" fmla="*/ 154 h 312"/>
                  <a:gd name="T4" fmla="*/ 21 w 284"/>
                  <a:gd name="T5" fmla="*/ 0 h 312"/>
                  <a:gd name="T6" fmla="*/ 0 w 284"/>
                  <a:gd name="T7" fmla="*/ 312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4" h="312">
                    <a:moveTo>
                      <a:pt x="0" y="312"/>
                    </a:moveTo>
                    <a:lnTo>
                      <a:pt x="284" y="154"/>
                    </a:lnTo>
                    <a:lnTo>
                      <a:pt x="21" y="0"/>
                    </a:lnTo>
                    <a:lnTo>
                      <a:pt x="0" y="312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" name="Freeform 21"/>
              <p:cNvSpPr>
                <a:spLocks/>
              </p:cNvSpPr>
              <p:nvPr/>
            </p:nvSpPr>
            <p:spPr bwMode="auto">
              <a:xfrm>
                <a:off x="6338411" y="4356030"/>
                <a:ext cx="494972" cy="543772"/>
              </a:xfrm>
              <a:custGeom>
                <a:avLst/>
                <a:gdLst>
                  <a:gd name="T0" fmla="*/ 0 w 284"/>
                  <a:gd name="T1" fmla="*/ 312 h 312"/>
                  <a:gd name="T2" fmla="*/ 284 w 284"/>
                  <a:gd name="T3" fmla="*/ 154 h 312"/>
                  <a:gd name="T4" fmla="*/ 21 w 284"/>
                  <a:gd name="T5" fmla="*/ 0 h 312"/>
                  <a:gd name="T6" fmla="*/ 0 w 284"/>
                  <a:gd name="T7" fmla="*/ 312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4" h="312">
                    <a:moveTo>
                      <a:pt x="0" y="312"/>
                    </a:moveTo>
                    <a:lnTo>
                      <a:pt x="284" y="154"/>
                    </a:lnTo>
                    <a:lnTo>
                      <a:pt x="21" y="0"/>
                    </a:lnTo>
                    <a:lnTo>
                      <a:pt x="0" y="312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Freeform 22"/>
              <p:cNvSpPr>
                <a:spLocks/>
              </p:cNvSpPr>
              <p:nvPr/>
            </p:nvSpPr>
            <p:spPr bwMode="auto">
              <a:xfrm>
                <a:off x="6589383" y="4413545"/>
                <a:ext cx="632657" cy="878400"/>
              </a:xfrm>
              <a:custGeom>
                <a:avLst/>
                <a:gdLst>
                  <a:gd name="T0" fmla="*/ 227 w 363"/>
                  <a:gd name="T1" fmla="*/ 369 h 504"/>
                  <a:gd name="T2" fmla="*/ 363 w 363"/>
                  <a:gd name="T3" fmla="*/ 0 h 504"/>
                  <a:gd name="T4" fmla="*/ 140 w 363"/>
                  <a:gd name="T5" fmla="*/ 121 h 504"/>
                  <a:gd name="T6" fmla="*/ 0 w 363"/>
                  <a:gd name="T7" fmla="*/ 504 h 504"/>
                  <a:gd name="T8" fmla="*/ 227 w 363"/>
                  <a:gd name="T9" fmla="*/ 36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3" h="504">
                    <a:moveTo>
                      <a:pt x="227" y="369"/>
                    </a:moveTo>
                    <a:lnTo>
                      <a:pt x="363" y="0"/>
                    </a:lnTo>
                    <a:lnTo>
                      <a:pt x="140" y="121"/>
                    </a:lnTo>
                    <a:lnTo>
                      <a:pt x="0" y="504"/>
                    </a:lnTo>
                    <a:lnTo>
                      <a:pt x="227" y="369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" name="Freeform 23"/>
              <p:cNvSpPr>
                <a:spLocks/>
              </p:cNvSpPr>
              <p:nvPr/>
            </p:nvSpPr>
            <p:spPr bwMode="auto">
              <a:xfrm>
                <a:off x="6495269" y="4108544"/>
                <a:ext cx="552485" cy="536800"/>
              </a:xfrm>
              <a:custGeom>
                <a:avLst/>
                <a:gdLst>
                  <a:gd name="T0" fmla="*/ 213 w 317"/>
                  <a:gd name="T1" fmla="*/ 308 h 308"/>
                  <a:gd name="T2" fmla="*/ 317 w 317"/>
                  <a:gd name="T3" fmla="*/ 14 h 308"/>
                  <a:gd name="T4" fmla="*/ 59 w 317"/>
                  <a:gd name="T5" fmla="*/ 0 h 308"/>
                  <a:gd name="T6" fmla="*/ 0 w 317"/>
                  <a:gd name="T7" fmla="*/ 182 h 308"/>
                  <a:gd name="T8" fmla="*/ 213 w 317"/>
                  <a:gd name="T9" fmla="*/ 3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7" h="308">
                    <a:moveTo>
                      <a:pt x="213" y="308"/>
                    </a:moveTo>
                    <a:lnTo>
                      <a:pt x="317" y="14"/>
                    </a:lnTo>
                    <a:lnTo>
                      <a:pt x="59" y="0"/>
                    </a:lnTo>
                    <a:lnTo>
                      <a:pt x="0" y="182"/>
                    </a:lnTo>
                    <a:lnTo>
                      <a:pt x="213" y="3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" name="Freeform 24"/>
              <p:cNvSpPr>
                <a:spLocks/>
              </p:cNvSpPr>
              <p:nvPr/>
            </p:nvSpPr>
            <p:spPr bwMode="auto">
              <a:xfrm>
                <a:off x="6456926" y="4070202"/>
                <a:ext cx="247486" cy="467086"/>
              </a:xfrm>
              <a:custGeom>
                <a:avLst/>
                <a:gdLst>
                  <a:gd name="T0" fmla="*/ 67 w 142"/>
                  <a:gd name="T1" fmla="*/ 230 h 268"/>
                  <a:gd name="T2" fmla="*/ 142 w 142"/>
                  <a:gd name="T3" fmla="*/ 0 h 268"/>
                  <a:gd name="T4" fmla="*/ 81 w 142"/>
                  <a:gd name="T5" fmla="*/ 22 h 268"/>
                  <a:gd name="T6" fmla="*/ 0 w 142"/>
                  <a:gd name="T7" fmla="*/ 268 h 268"/>
                  <a:gd name="T8" fmla="*/ 67 w 142"/>
                  <a:gd name="T9" fmla="*/ 23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268">
                    <a:moveTo>
                      <a:pt x="67" y="230"/>
                    </a:moveTo>
                    <a:lnTo>
                      <a:pt x="142" y="0"/>
                    </a:lnTo>
                    <a:lnTo>
                      <a:pt x="81" y="22"/>
                    </a:lnTo>
                    <a:lnTo>
                      <a:pt x="0" y="268"/>
                    </a:lnTo>
                    <a:lnTo>
                      <a:pt x="67" y="2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Freeform 25"/>
              <p:cNvSpPr>
                <a:spLocks/>
              </p:cNvSpPr>
              <p:nvPr/>
            </p:nvSpPr>
            <p:spPr bwMode="auto">
              <a:xfrm>
                <a:off x="5808583" y="4108544"/>
                <a:ext cx="789514" cy="1080572"/>
              </a:xfrm>
              <a:custGeom>
                <a:avLst/>
                <a:gdLst>
                  <a:gd name="T0" fmla="*/ 159 w 453"/>
                  <a:gd name="T1" fmla="*/ 144 h 620"/>
                  <a:gd name="T2" fmla="*/ 0 w 453"/>
                  <a:gd name="T3" fmla="*/ 620 h 620"/>
                  <a:gd name="T4" fmla="*/ 304 w 453"/>
                  <a:gd name="T5" fmla="*/ 454 h 620"/>
                  <a:gd name="T6" fmla="*/ 453 w 453"/>
                  <a:gd name="T7" fmla="*/ 0 h 620"/>
                  <a:gd name="T8" fmla="*/ 159 w 453"/>
                  <a:gd name="T9" fmla="*/ 144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620">
                    <a:moveTo>
                      <a:pt x="159" y="144"/>
                    </a:moveTo>
                    <a:lnTo>
                      <a:pt x="0" y="620"/>
                    </a:lnTo>
                    <a:lnTo>
                      <a:pt x="304" y="454"/>
                    </a:lnTo>
                    <a:lnTo>
                      <a:pt x="453" y="0"/>
                    </a:lnTo>
                    <a:lnTo>
                      <a:pt x="159" y="144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Freeform 26"/>
              <p:cNvSpPr>
                <a:spLocks/>
              </p:cNvSpPr>
              <p:nvPr/>
            </p:nvSpPr>
            <p:spPr bwMode="auto">
              <a:xfrm>
                <a:off x="5808583" y="4108544"/>
                <a:ext cx="789514" cy="1080572"/>
              </a:xfrm>
              <a:custGeom>
                <a:avLst/>
                <a:gdLst>
                  <a:gd name="T0" fmla="*/ 159 w 453"/>
                  <a:gd name="T1" fmla="*/ 144 h 620"/>
                  <a:gd name="T2" fmla="*/ 0 w 453"/>
                  <a:gd name="T3" fmla="*/ 620 h 620"/>
                  <a:gd name="T4" fmla="*/ 304 w 453"/>
                  <a:gd name="T5" fmla="*/ 454 h 620"/>
                  <a:gd name="T6" fmla="*/ 453 w 453"/>
                  <a:gd name="T7" fmla="*/ 0 h 620"/>
                  <a:gd name="T8" fmla="*/ 159 w 453"/>
                  <a:gd name="T9" fmla="*/ 144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620">
                    <a:moveTo>
                      <a:pt x="159" y="144"/>
                    </a:moveTo>
                    <a:lnTo>
                      <a:pt x="0" y="620"/>
                    </a:lnTo>
                    <a:lnTo>
                      <a:pt x="304" y="454"/>
                    </a:lnTo>
                    <a:lnTo>
                      <a:pt x="453" y="0"/>
                    </a:lnTo>
                    <a:lnTo>
                      <a:pt x="159" y="144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Freeform 27"/>
              <p:cNvSpPr>
                <a:spLocks/>
              </p:cNvSpPr>
              <p:nvPr/>
            </p:nvSpPr>
            <p:spPr bwMode="auto">
              <a:xfrm>
                <a:off x="6083317" y="3291145"/>
                <a:ext cx="784286" cy="1068372"/>
              </a:xfrm>
              <a:custGeom>
                <a:avLst/>
                <a:gdLst>
                  <a:gd name="T0" fmla="*/ 164 w 450"/>
                  <a:gd name="T1" fmla="*/ 123 h 613"/>
                  <a:gd name="T2" fmla="*/ 0 w 450"/>
                  <a:gd name="T3" fmla="*/ 613 h 613"/>
                  <a:gd name="T4" fmla="*/ 294 w 450"/>
                  <a:gd name="T5" fmla="*/ 469 h 613"/>
                  <a:gd name="T6" fmla="*/ 450 w 450"/>
                  <a:gd name="T7" fmla="*/ 0 h 613"/>
                  <a:gd name="T8" fmla="*/ 164 w 450"/>
                  <a:gd name="T9" fmla="*/ 123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0" h="613">
                    <a:moveTo>
                      <a:pt x="164" y="123"/>
                    </a:moveTo>
                    <a:lnTo>
                      <a:pt x="0" y="613"/>
                    </a:lnTo>
                    <a:lnTo>
                      <a:pt x="294" y="469"/>
                    </a:lnTo>
                    <a:lnTo>
                      <a:pt x="450" y="0"/>
                    </a:lnTo>
                    <a:lnTo>
                      <a:pt x="164" y="12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Freeform 28"/>
              <p:cNvSpPr>
                <a:spLocks/>
              </p:cNvSpPr>
              <p:nvPr/>
            </p:nvSpPr>
            <p:spPr bwMode="auto">
              <a:xfrm>
                <a:off x="6085698" y="3291145"/>
                <a:ext cx="784286" cy="1068372"/>
              </a:xfrm>
              <a:custGeom>
                <a:avLst/>
                <a:gdLst>
                  <a:gd name="T0" fmla="*/ 164 w 450"/>
                  <a:gd name="T1" fmla="*/ 123 h 613"/>
                  <a:gd name="T2" fmla="*/ 0 w 450"/>
                  <a:gd name="T3" fmla="*/ 613 h 613"/>
                  <a:gd name="T4" fmla="*/ 294 w 450"/>
                  <a:gd name="T5" fmla="*/ 469 h 613"/>
                  <a:gd name="T6" fmla="*/ 450 w 450"/>
                  <a:gd name="T7" fmla="*/ 0 h 613"/>
                  <a:gd name="T8" fmla="*/ 164 w 450"/>
                  <a:gd name="T9" fmla="*/ 123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0" h="613">
                    <a:moveTo>
                      <a:pt x="164" y="123"/>
                    </a:moveTo>
                    <a:lnTo>
                      <a:pt x="0" y="613"/>
                    </a:lnTo>
                    <a:lnTo>
                      <a:pt x="294" y="469"/>
                    </a:lnTo>
                    <a:lnTo>
                      <a:pt x="450" y="0"/>
                    </a:lnTo>
                    <a:lnTo>
                      <a:pt x="164" y="123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Freeform 29"/>
              <p:cNvSpPr>
                <a:spLocks/>
              </p:cNvSpPr>
              <p:nvPr/>
            </p:nvSpPr>
            <p:spPr bwMode="auto">
              <a:xfrm>
                <a:off x="4884869" y="2006658"/>
                <a:ext cx="664028" cy="871428"/>
              </a:xfrm>
              <a:custGeom>
                <a:avLst/>
                <a:gdLst>
                  <a:gd name="T0" fmla="*/ 21 w 381"/>
                  <a:gd name="T1" fmla="*/ 355 h 500"/>
                  <a:gd name="T2" fmla="*/ 0 w 381"/>
                  <a:gd name="T3" fmla="*/ 0 h 500"/>
                  <a:gd name="T4" fmla="*/ 381 w 381"/>
                  <a:gd name="T5" fmla="*/ 204 h 500"/>
                  <a:gd name="T6" fmla="*/ 275 w 381"/>
                  <a:gd name="T7" fmla="*/ 500 h 500"/>
                  <a:gd name="T8" fmla="*/ 21 w 381"/>
                  <a:gd name="T9" fmla="*/ 355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500">
                    <a:moveTo>
                      <a:pt x="21" y="355"/>
                    </a:moveTo>
                    <a:lnTo>
                      <a:pt x="0" y="0"/>
                    </a:lnTo>
                    <a:lnTo>
                      <a:pt x="381" y="204"/>
                    </a:lnTo>
                    <a:lnTo>
                      <a:pt x="275" y="500"/>
                    </a:lnTo>
                    <a:lnTo>
                      <a:pt x="21" y="35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Freeform 30"/>
              <p:cNvSpPr>
                <a:spLocks/>
              </p:cNvSpPr>
              <p:nvPr/>
            </p:nvSpPr>
            <p:spPr bwMode="auto">
              <a:xfrm>
                <a:off x="6333184" y="2770030"/>
                <a:ext cx="268400" cy="352058"/>
              </a:xfrm>
              <a:custGeom>
                <a:avLst/>
                <a:gdLst>
                  <a:gd name="T0" fmla="*/ 154 w 154"/>
                  <a:gd name="T1" fmla="*/ 0 h 202"/>
                  <a:gd name="T2" fmla="*/ 145 w 154"/>
                  <a:gd name="T3" fmla="*/ 202 h 202"/>
                  <a:gd name="T4" fmla="*/ 0 w 154"/>
                  <a:gd name="T5" fmla="*/ 178 h 202"/>
                  <a:gd name="T6" fmla="*/ 24 w 154"/>
                  <a:gd name="T7" fmla="*/ 131 h 202"/>
                  <a:gd name="T8" fmla="*/ 154 w 154"/>
                  <a:gd name="T9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202">
                    <a:moveTo>
                      <a:pt x="154" y="0"/>
                    </a:moveTo>
                    <a:lnTo>
                      <a:pt x="145" y="202"/>
                    </a:lnTo>
                    <a:lnTo>
                      <a:pt x="0" y="178"/>
                    </a:lnTo>
                    <a:lnTo>
                      <a:pt x="24" y="131"/>
                    </a:lnTo>
                    <a:lnTo>
                      <a:pt x="15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Freeform 31"/>
              <p:cNvSpPr>
                <a:spLocks/>
              </p:cNvSpPr>
              <p:nvPr/>
            </p:nvSpPr>
            <p:spPr bwMode="auto">
              <a:xfrm>
                <a:off x="6036898" y="2344772"/>
                <a:ext cx="115028" cy="141172"/>
              </a:xfrm>
              <a:custGeom>
                <a:avLst/>
                <a:gdLst>
                  <a:gd name="T0" fmla="*/ 66 w 66"/>
                  <a:gd name="T1" fmla="*/ 36 h 81"/>
                  <a:gd name="T2" fmla="*/ 0 w 66"/>
                  <a:gd name="T3" fmla="*/ 0 h 81"/>
                  <a:gd name="T4" fmla="*/ 16 w 66"/>
                  <a:gd name="T5" fmla="*/ 81 h 81"/>
                  <a:gd name="T6" fmla="*/ 66 w 66"/>
                  <a:gd name="T7" fmla="*/ 3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81">
                    <a:moveTo>
                      <a:pt x="66" y="36"/>
                    </a:moveTo>
                    <a:lnTo>
                      <a:pt x="0" y="0"/>
                    </a:lnTo>
                    <a:lnTo>
                      <a:pt x="16" y="81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Freeform 32"/>
              <p:cNvSpPr>
                <a:spLocks/>
              </p:cNvSpPr>
              <p:nvPr/>
            </p:nvSpPr>
            <p:spPr bwMode="auto">
              <a:xfrm>
                <a:off x="5524498" y="1882915"/>
                <a:ext cx="569914" cy="1085801"/>
              </a:xfrm>
              <a:custGeom>
                <a:avLst/>
                <a:gdLst>
                  <a:gd name="T0" fmla="*/ 133 w 327"/>
                  <a:gd name="T1" fmla="*/ 104 h 623"/>
                  <a:gd name="T2" fmla="*/ 327 w 327"/>
                  <a:gd name="T3" fmla="*/ 0 h 623"/>
                  <a:gd name="T4" fmla="*/ 310 w 327"/>
                  <a:gd name="T5" fmla="*/ 346 h 623"/>
                  <a:gd name="T6" fmla="*/ 294 w 327"/>
                  <a:gd name="T7" fmla="*/ 372 h 623"/>
                  <a:gd name="T8" fmla="*/ 0 w 327"/>
                  <a:gd name="T9" fmla="*/ 623 h 623"/>
                  <a:gd name="T10" fmla="*/ 14 w 327"/>
                  <a:gd name="T11" fmla="*/ 275 h 623"/>
                  <a:gd name="T12" fmla="*/ 133 w 327"/>
                  <a:gd name="T13" fmla="*/ 104 h 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623">
                    <a:moveTo>
                      <a:pt x="133" y="104"/>
                    </a:moveTo>
                    <a:lnTo>
                      <a:pt x="327" y="0"/>
                    </a:lnTo>
                    <a:lnTo>
                      <a:pt x="310" y="346"/>
                    </a:lnTo>
                    <a:lnTo>
                      <a:pt x="294" y="372"/>
                    </a:lnTo>
                    <a:lnTo>
                      <a:pt x="0" y="623"/>
                    </a:lnTo>
                    <a:lnTo>
                      <a:pt x="14" y="275"/>
                    </a:lnTo>
                    <a:lnTo>
                      <a:pt x="133" y="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Freeform 33"/>
              <p:cNvSpPr>
                <a:spLocks/>
              </p:cNvSpPr>
              <p:nvPr/>
            </p:nvSpPr>
            <p:spPr bwMode="auto">
              <a:xfrm>
                <a:off x="5958469" y="2407516"/>
                <a:ext cx="193457" cy="341600"/>
              </a:xfrm>
              <a:custGeom>
                <a:avLst/>
                <a:gdLst>
                  <a:gd name="T0" fmla="*/ 57 w 111"/>
                  <a:gd name="T1" fmla="*/ 78 h 196"/>
                  <a:gd name="T2" fmla="*/ 61 w 111"/>
                  <a:gd name="T3" fmla="*/ 45 h 196"/>
                  <a:gd name="T4" fmla="*/ 111 w 111"/>
                  <a:gd name="T5" fmla="*/ 0 h 196"/>
                  <a:gd name="T6" fmla="*/ 102 w 111"/>
                  <a:gd name="T7" fmla="*/ 196 h 196"/>
                  <a:gd name="T8" fmla="*/ 0 w 111"/>
                  <a:gd name="T9" fmla="*/ 99 h 196"/>
                  <a:gd name="T10" fmla="*/ 57 w 111"/>
                  <a:gd name="T11" fmla="*/ 78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196">
                    <a:moveTo>
                      <a:pt x="57" y="78"/>
                    </a:moveTo>
                    <a:lnTo>
                      <a:pt x="61" y="45"/>
                    </a:lnTo>
                    <a:lnTo>
                      <a:pt x="111" y="0"/>
                    </a:lnTo>
                    <a:lnTo>
                      <a:pt x="102" y="196"/>
                    </a:lnTo>
                    <a:lnTo>
                      <a:pt x="0" y="99"/>
                    </a:lnTo>
                    <a:lnTo>
                      <a:pt x="57" y="7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Freeform 34"/>
              <p:cNvSpPr>
                <a:spLocks/>
              </p:cNvSpPr>
              <p:nvPr/>
            </p:nvSpPr>
            <p:spPr bwMode="auto">
              <a:xfrm>
                <a:off x="5844545" y="2490706"/>
                <a:ext cx="754657" cy="512400"/>
              </a:xfrm>
              <a:custGeom>
                <a:avLst/>
                <a:gdLst>
                  <a:gd name="T0" fmla="*/ 125 w 433"/>
                  <a:gd name="T1" fmla="*/ 0 h 294"/>
                  <a:gd name="T2" fmla="*/ 433 w 433"/>
                  <a:gd name="T3" fmla="*/ 163 h 294"/>
                  <a:gd name="T4" fmla="*/ 303 w 433"/>
                  <a:gd name="T5" fmla="*/ 294 h 294"/>
                  <a:gd name="T6" fmla="*/ 0 w 433"/>
                  <a:gd name="T7" fmla="*/ 123 h 294"/>
                  <a:gd name="T8" fmla="*/ 64 w 433"/>
                  <a:gd name="T9" fmla="*/ 54 h 294"/>
                  <a:gd name="T10" fmla="*/ 125 w 433"/>
                  <a:gd name="T11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3" h="294">
                    <a:moveTo>
                      <a:pt x="125" y="0"/>
                    </a:moveTo>
                    <a:lnTo>
                      <a:pt x="433" y="163"/>
                    </a:lnTo>
                    <a:lnTo>
                      <a:pt x="303" y="294"/>
                    </a:lnTo>
                    <a:lnTo>
                      <a:pt x="0" y="123"/>
                    </a:lnTo>
                    <a:lnTo>
                      <a:pt x="64" y="54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Freeform 35"/>
              <p:cNvSpPr>
                <a:spLocks/>
              </p:cNvSpPr>
              <p:nvPr/>
            </p:nvSpPr>
            <p:spPr bwMode="auto">
              <a:xfrm>
                <a:off x="6031669" y="2754345"/>
                <a:ext cx="247486" cy="353801"/>
              </a:xfrm>
              <a:custGeom>
                <a:avLst/>
                <a:gdLst>
                  <a:gd name="T0" fmla="*/ 142 w 142"/>
                  <a:gd name="T1" fmla="*/ 0 h 203"/>
                  <a:gd name="T2" fmla="*/ 133 w 142"/>
                  <a:gd name="T3" fmla="*/ 203 h 203"/>
                  <a:gd name="T4" fmla="*/ 0 w 142"/>
                  <a:gd name="T5" fmla="*/ 90 h 203"/>
                  <a:gd name="T6" fmla="*/ 142 w 142"/>
                  <a:gd name="T7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2" h="203">
                    <a:moveTo>
                      <a:pt x="142" y="0"/>
                    </a:moveTo>
                    <a:lnTo>
                      <a:pt x="133" y="203"/>
                    </a:lnTo>
                    <a:lnTo>
                      <a:pt x="0" y="90"/>
                    </a:lnTo>
                    <a:lnTo>
                      <a:pt x="14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Freeform 36"/>
              <p:cNvSpPr>
                <a:spLocks/>
              </p:cNvSpPr>
              <p:nvPr/>
            </p:nvSpPr>
            <p:spPr bwMode="auto">
              <a:xfrm>
                <a:off x="4967248" y="2366963"/>
                <a:ext cx="1307143" cy="916744"/>
              </a:xfrm>
              <a:custGeom>
                <a:avLst/>
                <a:gdLst>
                  <a:gd name="T0" fmla="*/ 0 w 750"/>
                  <a:gd name="T1" fmla="*/ 293 h 526"/>
                  <a:gd name="T2" fmla="*/ 416 w 750"/>
                  <a:gd name="T3" fmla="*/ 526 h 526"/>
                  <a:gd name="T4" fmla="*/ 750 w 750"/>
                  <a:gd name="T5" fmla="*/ 225 h 526"/>
                  <a:gd name="T6" fmla="*/ 331 w 750"/>
                  <a:gd name="T7" fmla="*/ 0 h 526"/>
                  <a:gd name="T8" fmla="*/ 0 w 750"/>
                  <a:gd name="T9" fmla="*/ 293 h 5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0" h="526">
                    <a:moveTo>
                      <a:pt x="0" y="293"/>
                    </a:moveTo>
                    <a:lnTo>
                      <a:pt x="416" y="526"/>
                    </a:lnTo>
                    <a:lnTo>
                      <a:pt x="750" y="225"/>
                    </a:lnTo>
                    <a:lnTo>
                      <a:pt x="331" y="0"/>
                    </a:lnTo>
                    <a:lnTo>
                      <a:pt x="0" y="29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Freeform 37"/>
              <p:cNvSpPr>
                <a:spLocks/>
              </p:cNvSpPr>
              <p:nvPr/>
            </p:nvSpPr>
            <p:spPr bwMode="auto">
              <a:xfrm>
                <a:off x="5590727" y="2869373"/>
                <a:ext cx="1279258" cy="636143"/>
              </a:xfrm>
              <a:custGeom>
                <a:avLst/>
                <a:gdLst>
                  <a:gd name="T0" fmla="*/ 0 w 734"/>
                  <a:gd name="T1" fmla="*/ 114 h 365"/>
                  <a:gd name="T2" fmla="*/ 448 w 734"/>
                  <a:gd name="T3" fmla="*/ 365 h 365"/>
                  <a:gd name="T4" fmla="*/ 734 w 734"/>
                  <a:gd name="T5" fmla="*/ 242 h 365"/>
                  <a:gd name="T6" fmla="*/ 322 w 734"/>
                  <a:gd name="T7" fmla="*/ 0 h 365"/>
                  <a:gd name="T8" fmla="*/ 0 w 734"/>
                  <a:gd name="T9" fmla="*/ 114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4" h="365">
                    <a:moveTo>
                      <a:pt x="0" y="114"/>
                    </a:moveTo>
                    <a:lnTo>
                      <a:pt x="448" y="365"/>
                    </a:lnTo>
                    <a:lnTo>
                      <a:pt x="734" y="242"/>
                    </a:lnTo>
                    <a:lnTo>
                      <a:pt x="322" y="0"/>
                    </a:lnTo>
                    <a:lnTo>
                      <a:pt x="0" y="114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Freeform 38"/>
              <p:cNvSpPr>
                <a:spLocks/>
              </p:cNvSpPr>
              <p:nvPr/>
            </p:nvSpPr>
            <p:spPr bwMode="auto">
              <a:xfrm>
                <a:off x="6864117" y="3683287"/>
                <a:ext cx="664028" cy="962058"/>
              </a:xfrm>
              <a:custGeom>
                <a:avLst/>
                <a:gdLst>
                  <a:gd name="T0" fmla="*/ 0 w 381"/>
                  <a:gd name="T1" fmla="*/ 552 h 552"/>
                  <a:gd name="T2" fmla="*/ 222 w 381"/>
                  <a:gd name="T3" fmla="*/ 431 h 552"/>
                  <a:gd name="T4" fmla="*/ 381 w 381"/>
                  <a:gd name="T5" fmla="*/ 0 h 552"/>
                  <a:gd name="T6" fmla="*/ 315 w 381"/>
                  <a:gd name="T7" fmla="*/ 28 h 552"/>
                  <a:gd name="T8" fmla="*/ 104 w 381"/>
                  <a:gd name="T9" fmla="*/ 258 h 552"/>
                  <a:gd name="T10" fmla="*/ 0 w 381"/>
                  <a:gd name="T11" fmla="*/ 552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1" h="552">
                    <a:moveTo>
                      <a:pt x="0" y="552"/>
                    </a:moveTo>
                    <a:lnTo>
                      <a:pt x="222" y="431"/>
                    </a:lnTo>
                    <a:lnTo>
                      <a:pt x="381" y="0"/>
                    </a:lnTo>
                    <a:lnTo>
                      <a:pt x="315" y="28"/>
                    </a:lnTo>
                    <a:lnTo>
                      <a:pt x="104" y="258"/>
                    </a:lnTo>
                    <a:lnTo>
                      <a:pt x="0" y="5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Freeform 39"/>
              <p:cNvSpPr>
                <a:spLocks/>
              </p:cNvSpPr>
              <p:nvPr/>
            </p:nvSpPr>
            <p:spPr bwMode="auto">
              <a:xfrm>
                <a:off x="6730555" y="2688116"/>
                <a:ext cx="824371" cy="672743"/>
              </a:xfrm>
              <a:custGeom>
                <a:avLst/>
                <a:gdLst>
                  <a:gd name="T0" fmla="*/ 64 w 473"/>
                  <a:gd name="T1" fmla="*/ 0 h 386"/>
                  <a:gd name="T2" fmla="*/ 0 w 473"/>
                  <a:gd name="T3" fmla="*/ 175 h 386"/>
                  <a:gd name="T4" fmla="*/ 417 w 473"/>
                  <a:gd name="T5" fmla="*/ 386 h 386"/>
                  <a:gd name="T6" fmla="*/ 473 w 473"/>
                  <a:gd name="T7" fmla="*/ 218 h 386"/>
                  <a:gd name="T8" fmla="*/ 64 w 473"/>
                  <a:gd name="T9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3" h="386">
                    <a:moveTo>
                      <a:pt x="64" y="0"/>
                    </a:moveTo>
                    <a:lnTo>
                      <a:pt x="0" y="175"/>
                    </a:lnTo>
                    <a:lnTo>
                      <a:pt x="417" y="386"/>
                    </a:lnTo>
                    <a:lnTo>
                      <a:pt x="473" y="218"/>
                    </a:lnTo>
                    <a:lnTo>
                      <a:pt x="6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Freeform 40"/>
              <p:cNvSpPr>
                <a:spLocks/>
              </p:cNvSpPr>
              <p:nvPr/>
            </p:nvSpPr>
            <p:spPr bwMode="auto">
              <a:xfrm>
                <a:off x="6730555" y="2688116"/>
                <a:ext cx="824371" cy="672743"/>
              </a:xfrm>
              <a:custGeom>
                <a:avLst/>
                <a:gdLst>
                  <a:gd name="T0" fmla="*/ 64 w 473"/>
                  <a:gd name="T1" fmla="*/ 0 h 386"/>
                  <a:gd name="T2" fmla="*/ 0 w 473"/>
                  <a:gd name="T3" fmla="*/ 175 h 386"/>
                  <a:gd name="T4" fmla="*/ 417 w 473"/>
                  <a:gd name="T5" fmla="*/ 386 h 386"/>
                  <a:gd name="T6" fmla="*/ 473 w 473"/>
                  <a:gd name="T7" fmla="*/ 218 h 386"/>
                  <a:gd name="T8" fmla="*/ 64 w 473"/>
                  <a:gd name="T9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3" h="386">
                    <a:moveTo>
                      <a:pt x="64" y="0"/>
                    </a:moveTo>
                    <a:lnTo>
                      <a:pt x="0" y="175"/>
                    </a:lnTo>
                    <a:lnTo>
                      <a:pt x="417" y="386"/>
                    </a:lnTo>
                    <a:lnTo>
                      <a:pt x="473" y="218"/>
                    </a:lnTo>
                    <a:lnTo>
                      <a:pt x="64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Freeform 41"/>
              <p:cNvSpPr>
                <a:spLocks/>
              </p:cNvSpPr>
              <p:nvPr/>
            </p:nvSpPr>
            <p:spPr bwMode="auto">
              <a:xfrm>
                <a:off x="7271946" y="2905972"/>
                <a:ext cx="660542" cy="928944"/>
              </a:xfrm>
              <a:custGeom>
                <a:avLst/>
                <a:gdLst>
                  <a:gd name="T0" fmla="*/ 223 w 379"/>
                  <a:gd name="T1" fmla="*/ 427 h 533"/>
                  <a:gd name="T2" fmla="*/ 379 w 379"/>
                  <a:gd name="T3" fmla="*/ 0 h 533"/>
                  <a:gd name="T4" fmla="*/ 161 w 379"/>
                  <a:gd name="T5" fmla="*/ 93 h 533"/>
                  <a:gd name="T6" fmla="*/ 0 w 379"/>
                  <a:gd name="T7" fmla="*/ 533 h 533"/>
                  <a:gd name="T8" fmla="*/ 223 w 379"/>
                  <a:gd name="T9" fmla="*/ 427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533">
                    <a:moveTo>
                      <a:pt x="223" y="427"/>
                    </a:moveTo>
                    <a:lnTo>
                      <a:pt x="379" y="0"/>
                    </a:lnTo>
                    <a:lnTo>
                      <a:pt x="161" y="93"/>
                    </a:lnTo>
                    <a:lnTo>
                      <a:pt x="0" y="533"/>
                    </a:lnTo>
                    <a:lnTo>
                      <a:pt x="223" y="42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Freeform 42"/>
              <p:cNvSpPr>
                <a:spLocks/>
              </p:cNvSpPr>
              <p:nvPr/>
            </p:nvSpPr>
            <p:spPr bwMode="auto">
              <a:xfrm>
                <a:off x="6416841" y="2832772"/>
                <a:ext cx="1246142" cy="615229"/>
              </a:xfrm>
              <a:custGeom>
                <a:avLst/>
                <a:gdLst>
                  <a:gd name="T0" fmla="*/ 303 w 715"/>
                  <a:gd name="T1" fmla="*/ 0 h 353"/>
                  <a:gd name="T2" fmla="*/ 715 w 715"/>
                  <a:gd name="T3" fmla="*/ 222 h 353"/>
                  <a:gd name="T4" fmla="*/ 414 w 715"/>
                  <a:gd name="T5" fmla="*/ 353 h 353"/>
                  <a:gd name="T6" fmla="*/ 0 w 715"/>
                  <a:gd name="T7" fmla="*/ 111 h 353"/>
                  <a:gd name="T8" fmla="*/ 303 w 715"/>
                  <a:gd name="T9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353">
                    <a:moveTo>
                      <a:pt x="303" y="0"/>
                    </a:moveTo>
                    <a:lnTo>
                      <a:pt x="715" y="222"/>
                    </a:lnTo>
                    <a:lnTo>
                      <a:pt x="414" y="353"/>
                    </a:lnTo>
                    <a:lnTo>
                      <a:pt x="0" y="111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" name="Freeform 43"/>
              <p:cNvSpPr>
                <a:spLocks/>
              </p:cNvSpPr>
              <p:nvPr/>
            </p:nvSpPr>
            <p:spPr bwMode="auto">
              <a:xfrm>
                <a:off x="6839717" y="2548220"/>
                <a:ext cx="1092771" cy="524601"/>
              </a:xfrm>
              <a:custGeom>
                <a:avLst/>
                <a:gdLst>
                  <a:gd name="T0" fmla="*/ 229 w 627"/>
                  <a:gd name="T1" fmla="*/ 0 h 301"/>
                  <a:gd name="T2" fmla="*/ 627 w 627"/>
                  <a:gd name="T3" fmla="*/ 208 h 301"/>
                  <a:gd name="T4" fmla="*/ 409 w 627"/>
                  <a:gd name="T5" fmla="*/ 301 h 301"/>
                  <a:gd name="T6" fmla="*/ 0 w 627"/>
                  <a:gd name="T7" fmla="*/ 83 h 301"/>
                  <a:gd name="T8" fmla="*/ 229 w 627"/>
                  <a:gd name="T9" fmla="*/ 0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7" h="301">
                    <a:moveTo>
                      <a:pt x="229" y="0"/>
                    </a:moveTo>
                    <a:lnTo>
                      <a:pt x="627" y="208"/>
                    </a:lnTo>
                    <a:lnTo>
                      <a:pt x="409" y="301"/>
                    </a:lnTo>
                    <a:lnTo>
                      <a:pt x="0" y="83"/>
                    </a:lnTo>
                    <a:lnTo>
                      <a:pt x="229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" name="Freeform 44"/>
              <p:cNvSpPr>
                <a:spLocks/>
              </p:cNvSpPr>
              <p:nvPr/>
            </p:nvSpPr>
            <p:spPr bwMode="auto">
              <a:xfrm>
                <a:off x="6849069" y="3219686"/>
                <a:ext cx="813914" cy="1028286"/>
              </a:xfrm>
              <a:custGeom>
                <a:avLst/>
                <a:gdLst>
                  <a:gd name="T0" fmla="*/ 318 w 467"/>
                  <a:gd name="T1" fmla="*/ 405 h 590"/>
                  <a:gd name="T2" fmla="*/ 467 w 467"/>
                  <a:gd name="T3" fmla="*/ 0 h 590"/>
                  <a:gd name="T4" fmla="*/ 166 w 467"/>
                  <a:gd name="T5" fmla="*/ 131 h 590"/>
                  <a:gd name="T6" fmla="*/ 0 w 467"/>
                  <a:gd name="T7" fmla="*/ 590 h 590"/>
                  <a:gd name="T8" fmla="*/ 318 w 467"/>
                  <a:gd name="T9" fmla="*/ 405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590">
                    <a:moveTo>
                      <a:pt x="318" y="405"/>
                    </a:moveTo>
                    <a:lnTo>
                      <a:pt x="467" y="0"/>
                    </a:lnTo>
                    <a:lnTo>
                      <a:pt x="166" y="131"/>
                    </a:lnTo>
                    <a:lnTo>
                      <a:pt x="0" y="590"/>
                    </a:lnTo>
                    <a:lnTo>
                      <a:pt x="318" y="405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Freeform 45"/>
              <p:cNvSpPr>
                <a:spLocks/>
              </p:cNvSpPr>
              <p:nvPr/>
            </p:nvSpPr>
            <p:spPr bwMode="auto">
              <a:xfrm>
                <a:off x="6598098" y="3291145"/>
                <a:ext cx="540286" cy="956829"/>
              </a:xfrm>
              <a:custGeom>
                <a:avLst/>
                <a:gdLst>
                  <a:gd name="T0" fmla="*/ 0 w 310"/>
                  <a:gd name="T1" fmla="*/ 469 h 549"/>
                  <a:gd name="T2" fmla="*/ 156 w 310"/>
                  <a:gd name="T3" fmla="*/ 0 h 549"/>
                  <a:gd name="T4" fmla="*/ 310 w 310"/>
                  <a:gd name="T5" fmla="*/ 90 h 549"/>
                  <a:gd name="T6" fmla="*/ 144 w 310"/>
                  <a:gd name="T7" fmla="*/ 549 h 549"/>
                  <a:gd name="T8" fmla="*/ 0 w 310"/>
                  <a:gd name="T9" fmla="*/ 46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549">
                    <a:moveTo>
                      <a:pt x="0" y="469"/>
                    </a:moveTo>
                    <a:lnTo>
                      <a:pt x="156" y="0"/>
                    </a:lnTo>
                    <a:lnTo>
                      <a:pt x="310" y="90"/>
                    </a:lnTo>
                    <a:lnTo>
                      <a:pt x="144" y="549"/>
                    </a:lnTo>
                    <a:lnTo>
                      <a:pt x="0" y="46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" name="Freeform 46"/>
              <p:cNvSpPr>
                <a:spLocks/>
              </p:cNvSpPr>
              <p:nvPr/>
            </p:nvSpPr>
            <p:spPr bwMode="auto">
              <a:xfrm>
                <a:off x="5334526" y="3068059"/>
                <a:ext cx="1037000" cy="1291458"/>
              </a:xfrm>
              <a:custGeom>
                <a:avLst/>
                <a:gdLst>
                  <a:gd name="T0" fmla="*/ 147 w 595"/>
                  <a:gd name="T1" fmla="*/ 0 h 741"/>
                  <a:gd name="T2" fmla="*/ 0 w 595"/>
                  <a:gd name="T3" fmla="*/ 488 h 741"/>
                  <a:gd name="T4" fmla="*/ 431 w 595"/>
                  <a:gd name="T5" fmla="*/ 741 h 741"/>
                  <a:gd name="T6" fmla="*/ 595 w 595"/>
                  <a:gd name="T7" fmla="*/ 251 h 741"/>
                  <a:gd name="T8" fmla="*/ 147 w 595"/>
                  <a:gd name="T9" fmla="*/ 0 h 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5" h="741">
                    <a:moveTo>
                      <a:pt x="147" y="0"/>
                    </a:moveTo>
                    <a:lnTo>
                      <a:pt x="0" y="488"/>
                    </a:lnTo>
                    <a:lnTo>
                      <a:pt x="431" y="741"/>
                    </a:lnTo>
                    <a:lnTo>
                      <a:pt x="595" y="251"/>
                    </a:lnTo>
                    <a:lnTo>
                      <a:pt x="14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Freeform 47"/>
              <p:cNvSpPr>
                <a:spLocks/>
              </p:cNvSpPr>
              <p:nvPr/>
            </p:nvSpPr>
            <p:spPr bwMode="auto">
              <a:xfrm>
                <a:off x="5334526" y="3068059"/>
                <a:ext cx="1037000" cy="1291458"/>
              </a:xfrm>
              <a:custGeom>
                <a:avLst/>
                <a:gdLst>
                  <a:gd name="T0" fmla="*/ 147 w 595"/>
                  <a:gd name="T1" fmla="*/ 0 h 741"/>
                  <a:gd name="T2" fmla="*/ 0 w 595"/>
                  <a:gd name="T3" fmla="*/ 488 h 741"/>
                  <a:gd name="T4" fmla="*/ 431 w 595"/>
                  <a:gd name="T5" fmla="*/ 741 h 741"/>
                  <a:gd name="T6" fmla="*/ 595 w 595"/>
                  <a:gd name="T7" fmla="*/ 251 h 741"/>
                  <a:gd name="T8" fmla="*/ 147 w 595"/>
                  <a:gd name="T9" fmla="*/ 0 h 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5" h="741">
                    <a:moveTo>
                      <a:pt x="147" y="0"/>
                    </a:moveTo>
                    <a:lnTo>
                      <a:pt x="0" y="488"/>
                    </a:lnTo>
                    <a:lnTo>
                      <a:pt x="431" y="741"/>
                    </a:lnTo>
                    <a:lnTo>
                      <a:pt x="595" y="251"/>
                    </a:lnTo>
                    <a:lnTo>
                      <a:pt x="147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2" name="Freeform 48"/>
              <p:cNvSpPr>
                <a:spLocks/>
              </p:cNvSpPr>
              <p:nvPr/>
            </p:nvSpPr>
            <p:spPr bwMode="auto">
              <a:xfrm>
                <a:off x="5090526" y="3918573"/>
                <a:ext cx="995171" cy="1270544"/>
              </a:xfrm>
              <a:custGeom>
                <a:avLst/>
                <a:gdLst>
                  <a:gd name="T0" fmla="*/ 140 w 571"/>
                  <a:gd name="T1" fmla="*/ 0 h 729"/>
                  <a:gd name="T2" fmla="*/ 0 w 571"/>
                  <a:gd name="T3" fmla="*/ 466 h 729"/>
                  <a:gd name="T4" fmla="*/ 412 w 571"/>
                  <a:gd name="T5" fmla="*/ 729 h 729"/>
                  <a:gd name="T6" fmla="*/ 571 w 571"/>
                  <a:gd name="T7" fmla="*/ 253 h 729"/>
                  <a:gd name="T8" fmla="*/ 140 w 571"/>
                  <a:gd name="T9" fmla="*/ 0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1" h="729">
                    <a:moveTo>
                      <a:pt x="140" y="0"/>
                    </a:moveTo>
                    <a:lnTo>
                      <a:pt x="0" y="466"/>
                    </a:lnTo>
                    <a:lnTo>
                      <a:pt x="412" y="729"/>
                    </a:lnTo>
                    <a:lnTo>
                      <a:pt x="571" y="253"/>
                    </a:lnTo>
                    <a:lnTo>
                      <a:pt x="14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3" name="Freeform 49"/>
              <p:cNvSpPr>
                <a:spLocks/>
              </p:cNvSpPr>
              <p:nvPr/>
            </p:nvSpPr>
            <p:spPr bwMode="auto">
              <a:xfrm>
                <a:off x="5090526" y="3918573"/>
                <a:ext cx="995171" cy="1270544"/>
              </a:xfrm>
              <a:custGeom>
                <a:avLst/>
                <a:gdLst>
                  <a:gd name="T0" fmla="*/ 140 w 571"/>
                  <a:gd name="T1" fmla="*/ 0 h 729"/>
                  <a:gd name="T2" fmla="*/ 0 w 571"/>
                  <a:gd name="T3" fmla="*/ 466 h 729"/>
                  <a:gd name="T4" fmla="*/ 412 w 571"/>
                  <a:gd name="T5" fmla="*/ 729 h 729"/>
                  <a:gd name="T6" fmla="*/ 571 w 571"/>
                  <a:gd name="T7" fmla="*/ 253 h 729"/>
                  <a:gd name="T8" fmla="*/ 140 w 571"/>
                  <a:gd name="T9" fmla="*/ 0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1" h="729">
                    <a:moveTo>
                      <a:pt x="140" y="0"/>
                    </a:moveTo>
                    <a:lnTo>
                      <a:pt x="0" y="466"/>
                    </a:lnTo>
                    <a:lnTo>
                      <a:pt x="412" y="729"/>
                    </a:lnTo>
                    <a:lnTo>
                      <a:pt x="571" y="253"/>
                    </a:lnTo>
                    <a:lnTo>
                      <a:pt x="140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Freeform 50"/>
              <p:cNvSpPr>
                <a:spLocks/>
              </p:cNvSpPr>
              <p:nvPr/>
            </p:nvSpPr>
            <p:spPr bwMode="auto">
              <a:xfrm>
                <a:off x="3847869" y="4227058"/>
                <a:ext cx="677971" cy="979486"/>
              </a:xfrm>
              <a:custGeom>
                <a:avLst/>
                <a:gdLst>
                  <a:gd name="T0" fmla="*/ 52 w 389"/>
                  <a:gd name="T1" fmla="*/ 337 h 562"/>
                  <a:gd name="T2" fmla="*/ 389 w 389"/>
                  <a:gd name="T3" fmla="*/ 562 h 562"/>
                  <a:gd name="T4" fmla="*/ 358 w 389"/>
                  <a:gd name="T5" fmla="*/ 235 h 562"/>
                  <a:gd name="T6" fmla="*/ 0 w 389"/>
                  <a:gd name="T7" fmla="*/ 0 h 562"/>
                  <a:gd name="T8" fmla="*/ 52 w 389"/>
                  <a:gd name="T9" fmla="*/ 337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9" h="562">
                    <a:moveTo>
                      <a:pt x="52" y="337"/>
                    </a:moveTo>
                    <a:lnTo>
                      <a:pt x="389" y="562"/>
                    </a:lnTo>
                    <a:lnTo>
                      <a:pt x="358" y="235"/>
                    </a:lnTo>
                    <a:lnTo>
                      <a:pt x="0" y="0"/>
                    </a:lnTo>
                    <a:lnTo>
                      <a:pt x="52" y="337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5" name="Freeform 51"/>
              <p:cNvSpPr>
                <a:spLocks/>
              </p:cNvSpPr>
              <p:nvPr/>
            </p:nvSpPr>
            <p:spPr bwMode="auto">
              <a:xfrm>
                <a:off x="3295693" y="2513209"/>
                <a:ext cx="1321086" cy="932429"/>
              </a:xfrm>
              <a:custGeom>
                <a:avLst/>
                <a:gdLst>
                  <a:gd name="T0" fmla="*/ 0 w 758"/>
                  <a:gd name="T1" fmla="*/ 300 h 535"/>
                  <a:gd name="T2" fmla="*/ 400 w 758"/>
                  <a:gd name="T3" fmla="*/ 535 h 535"/>
                  <a:gd name="T4" fmla="*/ 758 w 758"/>
                  <a:gd name="T5" fmla="*/ 220 h 535"/>
                  <a:gd name="T6" fmla="*/ 363 w 758"/>
                  <a:gd name="T7" fmla="*/ 0 h 535"/>
                  <a:gd name="T8" fmla="*/ 0 w 758"/>
                  <a:gd name="T9" fmla="*/ 30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8" h="535">
                    <a:moveTo>
                      <a:pt x="0" y="300"/>
                    </a:moveTo>
                    <a:lnTo>
                      <a:pt x="400" y="535"/>
                    </a:lnTo>
                    <a:lnTo>
                      <a:pt x="758" y="220"/>
                    </a:lnTo>
                    <a:lnTo>
                      <a:pt x="363" y="0"/>
                    </a:lnTo>
                    <a:lnTo>
                      <a:pt x="0" y="30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6" name="Freeform 52"/>
              <p:cNvSpPr>
                <a:spLocks/>
              </p:cNvSpPr>
              <p:nvPr/>
            </p:nvSpPr>
            <p:spPr bwMode="auto">
              <a:xfrm>
                <a:off x="3295051" y="3029716"/>
                <a:ext cx="771006" cy="1019572"/>
              </a:xfrm>
              <a:custGeom>
                <a:avLst/>
                <a:gdLst>
                  <a:gd name="T0" fmla="*/ 0 w 438"/>
                  <a:gd name="T1" fmla="*/ 0 h 585"/>
                  <a:gd name="T2" fmla="*/ 55 w 438"/>
                  <a:gd name="T3" fmla="*/ 351 h 585"/>
                  <a:gd name="T4" fmla="*/ 438 w 438"/>
                  <a:gd name="T5" fmla="*/ 585 h 585"/>
                  <a:gd name="T6" fmla="*/ 400 w 438"/>
                  <a:gd name="T7" fmla="*/ 235 h 585"/>
                  <a:gd name="T8" fmla="*/ 0 w 438"/>
                  <a:gd name="T9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8" h="585">
                    <a:moveTo>
                      <a:pt x="0" y="0"/>
                    </a:moveTo>
                    <a:lnTo>
                      <a:pt x="55" y="351"/>
                    </a:lnTo>
                    <a:lnTo>
                      <a:pt x="438" y="585"/>
                    </a:lnTo>
                    <a:lnTo>
                      <a:pt x="400" y="23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7" name="Freeform 53"/>
              <p:cNvSpPr>
                <a:spLocks/>
              </p:cNvSpPr>
              <p:nvPr/>
            </p:nvSpPr>
            <p:spPr bwMode="auto">
              <a:xfrm>
                <a:off x="4884869" y="1539572"/>
                <a:ext cx="1209543" cy="822628"/>
              </a:xfrm>
              <a:custGeom>
                <a:avLst/>
                <a:gdLst>
                  <a:gd name="T0" fmla="*/ 322 w 694"/>
                  <a:gd name="T1" fmla="*/ 0 h 472"/>
                  <a:gd name="T2" fmla="*/ 0 w 694"/>
                  <a:gd name="T3" fmla="*/ 268 h 472"/>
                  <a:gd name="T4" fmla="*/ 381 w 694"/>
                  <a:gd name="T5" fmla="*/ 472 h 472"/>
                  <a:gd name="T6" fmla="*/ 694 w 694"/>
                  <a:gd name="T7" fmla="*/ 197 h 472"/>
                  <a:gd name="T8" fmla="*/ 322 w 694"/>
                  <a:gd name="T9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4" h="472">
                    <a:moveTo>
                      <a:pt x="322" y="0"/>
                    </a:moveTo>
                    <a:lnTo>
                      <a:pt x="0" y="268"/>
                    </a:lnTo>
                    <a:lnTo>
                      <a:pt x="381" y="472"/>
                    </a:lnTo>
                    <a:lnTo>
                      <a:pt x="694" y="19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8" name="Freeform 55"/>
              <p:cNvSpPr>
                <a:spLocks/>
              </p:cNvSpPr>
              <p:nvPr/>
            </p:nvSpPr>
            <p:spPr bwMode="auto">
              <a:xfrm>
                <a:off x="5808583" y="4368231"/>
                <a:ext cx="277114" cy="817401"/>
              </a:xfrm>
              <a:custGeom>
                <a:avLst/>
                <a:gdLst>
                  <a:gd name="T0" fmla="*/ 157 w 159"/>
                  <a:gd name="T1" fmla="*/ 0 h 469"/>
                  <a:gd name="T2" fmla="*/ 0 w 159"/>
                  <a:gd name="T3" fmla="*/ 466 h 469"/>
                  <a:gd name="T4" fmla="*/ 3 w 159"/>
                  <a:gd name="T5" fmla="*/ 469 h 469"/>
                  <a:gd name="T6" fmla="*/ 159 w 159"/>
                  <a:gd name="T7" fmla="*/ 0 h 469"/>
                  <a:gd name="T8" fmla="*/ 157 w 159"/>
                  <a:gd name="T9" fmla="*/ 0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469">
                    <a:moveTo>
                      <a:pt x="157" y="0"/>
                    </a:moveTo>
                    <a:lnTo>
                      <a:pt x="0" y="466"/>
                    </a:lnTo>
                    <a:lnTo>
                      <a:pt x="3" y="469"/>
                    </a:lnTo>
                    <a:lnTo>
                      <a:pt x="159" y="0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BFC0C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9" name="Freeform 56"/>
              <p:cNvSpPr>
                <a:spLocks/>
              </p:cNvSpPr>
              <p:nvPr/>
            </p:nvSpPr>
            <p:spPr bwMode="auto">
              <a:xfrm>
                <a:off x="5808583" y="4368231"/>
                <a:ext cx="277114" cy="817401"/>
              </a:xfrm>
              <a:custGeom>
                <a:avLst/>
                <a:gdLst>
                  <a:gd name="T0" fmla="*/ 157 w 159"/>
                  <a:gd name="T1" fmla="*/ 0 h 469"/>
                  <a:gd name="T2" fmla="*/ 0 w 159"/>
                  <a:gd name="T3" fmla="*/ 466 h 469"/>
                  <a:gd name="T4" fmla="*/ 3 w 159"/>
                  <a:gd name="T5" fmla="*/ 469 h 469"/>
                  <a:gd name="T6" fmla="*/ 159 w 159"/>
                  <a:gd name="T7" fmla="*/ 0 h 469"/>
                  <a:gd name="T8" fmla="*/ 157 w 159"/>
                  <a:gd name="T9" fmla="*/ 0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469">
                    <a:moveTo>
                      <a:pt x="157" y="0"/>
                    </a:moveTo>
                    <a:lnTo>
                      <a:pt x="0" y="466"/>
                    </a:lnTo>
                    <a:lnTo>
                      <a:pt x="3" y="469"/>
                    </a:lnTo>
                    <a:lnTo>
                      <a:pt x="159" y="0"/>
                    </a:lnTo>
                    <a:lnTo>
                      <a:pt x="157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0" name="Freeform 57"/>
              <p:cNvSpPr>
                <a:spLocks/>
              </p:cNvSpPr>
              <p:nvPr/>
            </p:nvSpPr>
            <p:spPr bwMode="auto">
              <a:xfrm>
                <a:off x="5805097" y="4364745"/>
                <a:ext cx="277114" cy="815658"/>
              </a:xfrm>
              <a:custGeom>
                <a:avLst/>
                <a:gdLst>
                  <a:gd name="T0" fmla="*/ 156 w 159"/>
                  <a:gd name="T1" fmla="*/ 0 h 468"/>
                  <a:gd name="T2" fmla="*/ 0 w 159"/>
                  <a:gd name="T3" fmla="*/ 468 h 468"/>
                  <a:gd name="T4" fmla="*/ 2 w 159"/>
                  <a:gd name="T5" fmla="*/ 468 h 468"/>
                  <a:gd name="T6" fmla="*/ 159 w 159"/>
                  <a:gd name="T7" fmla="*/ 2 h 468"/>
                  <a:gd name="T8" fmla="*/ 156 w 159"/>
                  <a:gd name="T9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468">
                    <a:moveTo>
                      <a:pt x="156" y="0"/>
                    </a:moveTo>
                    <a:lnTo>
                      <a:pt x="0" y="468"/>
                    </a:lnTo>
                    <a:lnTo>
                      <a:pt x="2" y="468"/>
                    </a:lnTo>
                    <a:lnTo>
                      <a:pt x="159" y="2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DBE0E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1" name="Freeform 58"/>
              <p:cNvSpPr>
                <a:spLocks/>
              </p:cNvSpPr>
              <p:nvPr/>
            </p:nvSpPr>
            <p:spPr bwMode="auto">
              <a:xfrm>
                <a:off x="5805097" y="4364745"/>
                <a:ext cx="277114" cy="815658"/>
              </a:xfrm>
              <a:custGeom>
                <a:avLst/>
                <a:gdLst>
                  <a:gd name="T0" fmla="*/ 156 w 159"/>
                  <a:gd name="T1" fmla="*/ 0 h 468"/>
                  <a:gd name="T2" fmla="*/ 0 w 159"/>
                  <a:gd name="T3" fmla="*/ 468 h 468"/>
                  <a:gd name="T4" fmla="*/ 2 w 159"/>
                  <a:gd name="T5" fmla="*/ 468 h 468"/>
                  <a:gd name="T6" fmla="*/ 159 w 159"/>
                  <a:gd name="T7" fmla="*/ 2 h 468"/>
                  <a:gd name="T8" fmla="*/ 156 w 159"/>
                  <a:gd name="T9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468">
                    <a:moveTo>
                      <a:pt x="156" y="0"/>
                    </a:moveTo>
                    <a:lnTo>
                      <a:pt x="0" y="468"/>
                    </a:lnTo>
                    <a:lnTo>
                      <a:pt x="2" y="468"/>
                    </a:lnTo>
                    <a:lnTo>
                      <a:pt x="159" y="2"/>
                    </a:lnTo>
                    <a:lnTo>
                      <a:pt x="156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2" name="Freeform 59"/>
              <p:cNvSpPr>
                <a:spLocks/>
              </p:cNvSpPr>
              <p:nvPr/>
            </p:nvSpPr>
            <p:spPr bwMode="auto">
              <a:xfrm>
                <a:off x="6097897" y="4899802"/>
                <a:ext cx="240514" cy="690172"/>
              </a:xfrm>
              <a:custGeom>
                <a:avLst/>
                <a:gdLst>
                  <a:gd name="T0" fmla="*/ 138 w 138"/>
                  <a:gd name="T1" fmla="*/ 0 h 396"/>
                  <a:gd name="T2" fmla="*/ 135 w 138"/>
                  <a:gd name="T3" fmla="*/ 0 h 396"/>
                  <a:gd name="T4" fmla="*/ 128 w 138"/>
                  <a:gd name="T5" fmla="*/ 8 h 396"/>
                  <a:gd name="T6" fmla="*/ 0 w 138"/>
                  <a:gd name="T7" fmla="*/ 396 h 396"/>
                  <a:gd name="T8" fmla="*/ 5 w 138"/>
                  <a:gd name="T9" fmla="*/ 394 h 396"/>
                  <a:gd name="T10" fmla="*/ 138 w 138"/>
                  <a:gd name="T11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396">
                    <a:moveTo>
                      <a:pt x="138" y="0"/>
                    </a:moveTo>
                    <a:lnTo>
                      <a:pt x="135" y="0"/>
                    </a:lnTo>
                    <a:lnTo>
                      <a:pt x="128" y="8"/>
                    </a:lnTo>
                    <a:lnTo>
                      <a:pt x="0" y="396"/>
                    </a:lnTo>
                    <a:lnTo>
                      <a:pt x="5" y="394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6E6F7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3" name="Freeform 60"/>
              <p:cNvSpPr>
                <a:spLocks/>
              </p:cNvSpPr>
              <p:nvPr/>
            </p:nvSpPr>
            <p:spPr bwMode="auto">
              <a:xfrm>
                <a:off x="6097897" y="4899802"/>
                <a:ext cx="240514" cy="690172"/>
              </a:xfrm>
              <a:custGeom>
                <a:avLst/>
                <a:gdLst>
                  <a:gd name="T0" fmla="*/ 138 w 138"/>
                  <a:gd name="T1" fmla="*/ 0 h 396"/>
                  <a:gd name="T2" fmla="*/ 135 w 138"/>
                  <a:gd name="T3" fmla="*/ 0 h 396"/>
                  <a:gd name="T4" fmla="*/ 128 w 138"/>
                  <a:gd name="T5" fmla="*/ 8 h 396"/>
                  <a:gd name="T6" fmla="*/ 0 w 138"/>
                  <a:gd name="T7" fmla="*/ 396 h 396"/>
                  <a:gd name="T8" fmla="*/ 5 w 138"/>
                  <a:gd name="T9" fmla="*/ 394 h 396"/>
                  <a:gd name="T10" fmla="*/ 138 w 138"/>
                  <a:gd name="T11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396">
                    <a:moveTo>
                      <a:pt x="138" y="0"/>
                    </a:moveTo>
                    <a:lnTo>
                      <a:pt x="135" y="0"/>
                    </a:lnTo>
                    <a:lnTo>
                      <a:pt x="128" y="8"/>
                    </a:lnTo>
                    <a:lnTo>
                      <a:pt x="0" y="396"/>
                    </a:lnTo>
                    <a:lnTo>
                      <a:pt x="5" y="394"/>
                    </a:lnTo>
                    <a:lnTo>
                      <a:pt x="138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6" name="Freeform 61"/>
              <p:cNvSpPr>
                <a:spLocks/>
              </p:cNvSpPr>
              <p:nvPr/>
            </p:nvSpPr>
            <p:spPr bwMode="auto">
              <a:xfrm>
                <a:off x="6106612" y="4899802"/>
                <a:ext cx="231799" cy="686686"/>
              </a:xfrm>
              <a:custGeom>
                <a:avLst/>
                <a:gdLst>
                  <a:gd name="T0" fmla="*/ 133 w 133"/>
                  <a:gd name="T1" fmla="*/ 0 h 394"/>
                  <a:gd name="T2" fmla="*/ 133 w 133"/>
                  <a:gd name="T3" fmla="*/ 0 h 394"/>
                  <a:gd name="T4" fmla="*/ 0 w 133"/>
                  <a:gd name="T5" fmla="*/ 394 h 394"/>
                  <a:gd name="T6" fmla="*/ 133 w 133"/>
                  <a:gd name="T7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394">
                    <a:moveTo>
                      <a:pt x="133" y="0"/>
                    </a:moveTo>
                    <a:lnTo>
                      <a:pt x="133" y="0"/>
                    </a:lnTo>
                    <a:lnTo>
                      <a:pt x="0" y="394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6D564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7" name="Freeform 62"/>
              <p:cNvSpPr>
                <a:spLocks/>
              </p:cNvSpPr>
              <p:nvPr/>
            </p:nvSpPr>
            <p:spPr bwMode="auto">
              <a:xfrm>
                <a:off x="6106612" y="4899802"/>
                <a:ext cx="231799" cy="686686"/>
              </a:xfrm>
              <a:custGeom>
                <a:avLst/>
                <a:gdLst>
                  <a:gd name="T0" fmla="*/ 133 w 133"/>
                  <a:gd name="T1" fmla="*/ 0 h 394"/>
                  <a:gd name="T2" fmla="*/ 133 w 133"/>
                  <a:gd name="T3" fmla="*/ 0 h 394"/>
                  <a:gd name="T4" fmla="*/ 0 w 133"/>
                  <a:gd name="T5" fmla="*/ 394 h 394"/>
                  <a:gd name="T6" fmla="*/ 133 w 133"/>
                  <a:gd name="T7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394">
                    <a:moveTo>
                      <a:pt x="133" y="0"/>
                    </a:moveTo>
                    <a:lnTo>
                      <a:pt x="133" y="0"/>
                    </a:lnTo>
                    <a:lnTo>
                      <a:pt x="0" y="394"/>
                    </a:lnTo>
                    <a:lnTo>
                      <a:pt x="133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8" name="Freeform 63"/>
              <p:cNvSpPr>
                <a:spLocks/>
              </p:cNvSpPr>
              <p:nvPr/>
            </p:nvSpPr>
            <p:spPr bwMode="auto">
              <a:xfrm>
                <a:off x="6338411" y="4896316"/>
                <a:ext cx="0" cy="3486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B787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9" name="Freeform 64"/>
              <p:cNvSpPr>
                <a:spLocks/>
              </p:cNvSpPr>
              <p:nvPr/>
            </p:nvSpPr>
            <p:spPr bwMode="auto">
              <a:xfrm>
                <a:off x="6338411" y="4896316"/>
                <a:ext cx="0" cy="3486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0" name="Freeform 65"/>
              <p:cNvSpPr>
                <a:spLocks/>
              </p:cNvSpPr>
              <p:nvPr/>
            </p:nvSpPr>
            <p:spPr bwMode="auto">
              <a:xfrm>
                <a:off x="6333184" y="4896316"/>
                <a:ext cx="5228" cy="3486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6E6F7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1" name="Freeform 66"/>
              <p:cNvSpPr>
                <a:spLocks/>
              </p:cNvSpPr>
              <p:nvPr/>
            </p:nvSpPr>
            <p:spPr bwMode="auto">
              <a:xfrm>
                <a:off x="6333184" y="4896316"/>
                <a:ext cx="5228" cy="3486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2" name="Freeform 67"/>
              <p:cNvSpPr>
                <a:spLocks/>
              </p:cNvSpPr>
              <p:nvPr/>
            </p:nvSpPr>
            <p:spPr bwMode="auto">
              <a:xfrm>
                <a:off x="3286669" y="4566917"/>
                <a:ext cx="808686" cy="1146800"/>
              </a:xfrm>
              <a:custGeom>
                <a:avLst/>
                <a:gdLst>
                  <a:gd name="T0" fmla="*/ 464 w 464"/>
                  <a:gd name="T1" fmla="*/ 326 h 658"/>
                  <a:gd name="T2" fmla="*/ 173 w 464"/>
                  <a:gd name="T3" fmla="*/ 658 h 658"/>
                  <a:gd name="T4" fmla="*/ 0 w 464"/>
                  <a:gd name="T5" fmla="*/ 334 h 658"/>
                  <a:gd name="T6" fmla="*/ 294 w 464"/>
                  <a:gd name="T7" fmla="*/ 0 h 658"/>
                  <a:gd name="T8" fmla="*/ 464 w 464"/>
                  <a:gd name="T9" fmla="*/ 326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4" h="658">
                    <a:moveTo>
                      <a:pt x="464" y="326"/>
                    </a:moveTo>
                    <a:lnTo>
                      <a:pt x="173" y="658"/>
                    </a:lnTo>
                    <a:lnTo>
                      <a:pt x="0" y="334"/>
                    </a:lnTo>
                    <a:lnTo>
                      <a:pt x="294" y="0"/>
                    </a:lnTo>
                    <a:lnTo>
                      <a:pt x="464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32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3" name="Freeform 68"/>
              <p:cNvSpPr>
                <a:spLocks/>
              </p:cNvSpPr>
              <p:nvPr/>
            </p:nvSpPr>
            <p:spPr bwMode="auto">
              <a:xfrm>
                <a:off x="3585802" y="5132706"/>
                <a:ext cx="1134600" cy="719801"/>
              </a:xfrm>
              <a:custGeom>
                <a:avLst/>
                <a:gdLst>
                  <a:gd name="T0" fmla="*/ 651 w 651"/>
                  <a:gd name="T1" fmla="*/ 90 h 413"/>
                  <a:gd name="T2" fmla="*/ 329 w 651"/>
                  <a:gd name="T3" fmla="*/ 413 h 413"/>
                  <a:gd name="T4" fmla="*/ 0 w 651"/>
                  <a:gd name="T5" fmla="*/ 332 h 413"/>
                  <a:gd name="T6" fmla="*/ 291 w 651"/>
                  <a:gd name="T7" fmla="*/ 0 h 413"/>
                  <a:gd name="T8" fmla="*/ 651 w 651"/>
                  <a:gd name="T9" fmla="*/ 90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1" h="413">
                    <a:moveTo>
                      <a:pt x="651" y="90"/>
                    </a:moveTo>
                    <a:lnTo>
                      <a:pt x="329" y="413"/>
                    </a:lnTo>
                    <a:lnTo>
                      <a:pt x="0" y="332"/>
                    </a:lnTo>
                    <a:lnTo>
                      <a:pt x="291" y="0"/>
                    </a:lnTo>
                    <a:lnTo>
                      <a:pt x="651" y="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32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4" name="Freeform 69"/>
              <p:cNvSpPr>
                <a:spLocks/>
              </p:cNvSpPr>
              <p:nvPr/>
            </p:nvSpPr>
            <p:spPr bwMode="auto">
              <a:xfrm>
                <a:off x="3796688" y="4569298"/>
                <a:ext cx="923714" cy="725028"/>
              </a:xfrm>
              <a:custGeom>
                <a:avLst/>
                <a:gdLst>
                  <a:gd name="T0" fmla="*/ 379 w 530"/>
                  <a:gd name="T1" fmla="*/ 97 h 416"/>
                  <a:gd name="T2" fmla="*/ 530 w 530"/>
                  <a:gd name="T3" fmla="*/ 416 h 416"/>
                  <a:gd name="T4" fmla="*/ 170 w 530"/>
                  <a:gd name="T5" fmla="*/ 326 h 416"/>
                  <a:gd name="T6" fmla="*/ 0 w 530"/>
                  <a:gd name="T7" fmla="*/ 0 h 416"/>
                  <a:gd name="T8" fmla="*/ 379 w 530"/>
                  <a:gd name="T9" fmla="*/ 9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0" h="416">
                    <a:moveTo>
                      <a:pt x="379" y="97"/>
                    </a:moveTo>
                    <a:lnTo>
                      <a:pt x="530" y="416"/>
                    </a:lnTo>
                    <a:lnTo>
                      <a:pt x="170" y="326"/>
                    </a:lnTo>
                    <a:lnTo>
                      <a:pt x="0" y="0"/>
                    </a:lnTo>
                    <a:lnTo>
                      <a:pt x="379" y="97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5" name="Freeform 70"/>
              <p:cNvSpPr>
                <a:spLocks/>
              </p:cNvSpPr>
              <p:nvPr/>
            </p:nvSpPr>
            <p:spPr bwMode="auto">
              <a:xfrm>
                <a:off x="5775469" y="4694144"/>
                <a:ext cx="813914" cy="1143314"/>
              </a:xfrm>
              <a:custGeom>
                <a:avLst/>
                <a:gdLst>
                  <a:gd name="T0" fmla="*/ 467 w 467"/>
                  <a:gd name="T1" fmla="*/ 324 h 656"/>
                  <a:gd name="T2" fmla="*/ 176 w 467"/>
                  <a:gd name="T3" fmla="*/ 656 h 656"/>
                  <a:gd name="T4" fmla="*/ 0 w 467"/>
                  <a:gd name="T5" fmla="*/ 332 h 656"/>
                  <a:gd name="T6" fmla="*/ 294 w 467"/>
                  <a:gd name="T7" fmla="*/ 0 h 656"/>
                  <a:gd name="T8" fmla="*/ 467 w 467"/>
                  <a:gd name="T9" fmla="*/ 324 h 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656">
                    <a:moveTo>
                      <a:pt x="467" y="324"/>
                    </a:moveTo>
                    <a:lnTo>
                      <a:pt x="176" y="656"/>
                    </a:lnTo>
                    <a:lnTo>
                      <a:pt x="0" y="332"/>
                    </a:lnTo>
                    <a:lnTo>
                      <a:pt x="294" y="0"/>
                    </a:lnTo>
                    <a:lnTo>
                      <a:pt x="467" y="32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32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6" name="Freeform 71"/>
              <p:cNvSpPr>
                <a:spLocks/>
              </p:cNvSpPr>
              <p:nvPr/>
            </p:nvSpPr>
            <p:spPr bwMode="auto">
              <a:xfrm>
                <a:off x="6079832" y="5258830"/>
                <a:ext cx="1131114" cy="719801"/>
              </a:xfrm>
              <a:custGeom>
                <a:avLst/>
                <a:gdLst>
                  <a:gd name="T0" fmla="*/ 649 w 649"/>
                  <a:gd name="T1" fmla="*/ 93 h 413"/>
                  <a:gd name="T2" fmla="*/ 329 w 649"/>
                  <a:gd name="T3" fmla="*/ 413 h 413"/>
                  <a:gd name="T4" fmla="*/ 0 w 649"/>
                  <a:gd name="T5" fmla="*/ 332 h 413"/>
                  <a:gd name="T6" fmla="*/ 291 w 649"/>
                  <a:gd name="T7" fmla="*/ 0 h 413"/>
                  <a:gd name="T8" fmla="*/ 649 w 649"/>
                  <a:gd name="T9" fmla="*/ 93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413">
                    <a:moveTo>
                      <a:pt x="649" y="93"/>
                    </a:moveTo>
                    <a:lnTo>
                      <a:pt x="329" y="413"/>
                    </a:lnTo>
                    <a:lnTo>
                      <a:pt x="0" y="332"/>
                    </a:lnTo>
                    <a:lnTo>
                      <a:pt x="291" y="0"/>
                    </a:lnTo>
                    <a:lnTo>
                      <a:pt x="649" y="9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3200000" scaled="0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7" name="Freeform 72"/>
              <p:cNvSpPr>
                <a:spLocks/>
              </p:cNvSpPr>
              <p:nvPr/>
            </p:nvSpPr>
            <p:spPr bwMode="auto">
              <a:xfrm>
                <a:off x="6287869" y="4694144"/>
                <a:ext cx="925457" cy="726772"/>
              </a:xfrm>
              <a:custGeom>
                <a:avLst/>
                <a:gdLst>
                  <a:gd name="T0" fmla="*/ 382 w 531"/>
                  <a:gd name="T1" fmla="*/ 97 h 417"/>
                  <a:gd name="T2" fmla="*/ 531 w 531"/>
                  <a:gd name="T3" fmla="*/ 417 h 417"/>
                  <a:gd name="T4" fmla="*/ 173 w 531"/>
                  <a:gd name="T5" fmla="*/ 324 h 417"/>
                  <a:gd name="T6" fmla="*/ 0 w 531"/>
                  <a:gd name="T7" fmla="*/ 0 h 417"/>
                  <a:gd name="T8" fmla="*/ 382 w 531"/>
                  <a:gd name="T9" fmla="*/ 97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1" h="417">
                    <a:moveTo>
                      <a:pt x="382" y="97"/>
                    </a:moveTo>
                    <a:lnTo>
                      <a:pt x="531" y="417"/>
                    </a:lnTo>
                    <a:lnTo>
                      <a:pt x="173" y="324"/>
                    </a:lnTo>
                    <a:lnTo>
                      <a:pt x="0" y="0"/>
                    </a:lnTo>
                    <a:lnTo>
                      <a:pt x="382" y="97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5757990" y="5126415"/>
              <a:ext cx="483230" cy="568278"/>
              <a:chOff x="5310188" y="5265738"/>
              <a:chExt cx="595312" cy="700087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36" name="Freeform 7"/>
              <p:cNvSpPr>
                <a:spLocks/>
              </p:cNvSpPr>
              <p:nvPr/>
            </p:nvSpPr>
            <p:spPr bwMode="auto">
              <a:xfrm>
                <a:off x="5310188" y="5407025"/>
                <a:ext cx="552450" cy="558800"/>
              </a:xfrm>
              <a:custGeom>
                <a:avLst/>
                <a:gdLst>
                  <a:gd name="T0" fmla="*/ 194 w 234"/>
                  <a:gd name="T1" fmla="*/ 137 h 236"/>
                  <a:gd name="T2" fmla="*/ 181 w 234"/>
                  <a:gd name="T3" fmla="*/ 128 h 236"/>
                  <a:gd name="T4" fmla="*/ 186 w 234"/>
                  <a:gd name="T5" fmla="*/ 114 h 236"/>
                  <a:gd name="T6" fmla="*/ 74 w 234"/>
                  <a:gd name="T7" fmla="*/ 33 h 236"/>
                  <a:gd name="T8" fmla="*/ 69 w 234"/>
                  <a:gd name="T9" fmla="*/ 47 h 236"/>
                  <a:gd name="T10" fmla="*/ 56 w 234"/>
                  <a:gd name="T11" fmla="*/ 38 h 236"/>
                  <a:gd name="T12" fmla="*/ 61 w 234"/>
                  <a:gd name="T13" fmla="*/ 24 h 236"/>
                  <a:gd name="T14" fmla="*/ 28 w 234"/>
                  <a:gd name="T15" fmla="*/ 0 h 236"/>
                  <a:gd name="T16" fmla="*/ 6 w 234"/>
                  <a:gd name="T17" fmla="*/ 66 h 236"/>
                  <a:gd name="T18" fmla="*/ 22 w 234"/>
                  <a:gd name="T19" fmla="*/ 115 h 236"/>
                  <a:gd name="T20" fmla="*/ 175 w 234"/>
                  <a:gd name="T21" fmla="*/ 226 h 236"/>
                  <a:gd name="T22" fmla="*/ 212 w 234"/>
                  <a:gd name="T23" fmla="*/ 214 h 236"/>
                  <a:gd name="T24" fmla="*/ 234 w 234"/>
                  <a:gd name="T25" fmla="*/ 148 h 236"/>
                  <a:gd name="T26" fmla="*/ 199 w 234"/>
                  <a:gd name="T27" fmla="*/ 123 h 236"/>
                  <a:gd name="T28" fmla="*/ 194 w 234"/>
                  <a:gd name="T29" fmla="*/ 137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4" h="236">
                    <a:moveTo>
                      <a:pt x="194" y="137"/>
                    </a:moveTo>
                    <a:cubicBezTo>
                      <a:pt x="181" y="128"/>
                      <a:pt x="181" y="128"/>
                      <a:pt x="181" y="128"/>
                    </a:cubicBezTo>
                    <a:cubicBezTo>
                      <a:pt x="186" y="114"/>
                      <a:pt x="186" y="114"/>
                      <a:pt x="186" y="114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6" y="66"/>
                      <a:pt x="6" y="66"/>
                      <a:pt x="6" y="66"/>
                    </a:cubicBezTo>
                    <a:cubicBezTo>
                      <a:pt x="0" y="83"/>
                      <a:pt x="7" y="105"/>
                      <a:pt x="22" y="115"/>
                    </a:cubicBezTo>
                    <a:cubicBezTo>
                      <a:pt x="175" y="226"/>
                      <a:pt x="175" y="226"/>
                      <a:pt x="175" y="226"/>
                    </a:cubicBezTo>
                    <a:cubicBezTo>
                      <a:pt x="190" y="236"/>
                      <a:pt x="206" y="231"/>
                      <a:pt x="212" y="214"/>
                    </a:cubicBezTo>
                    <a:cubicBezTo>
                      <a:pt x="234" y="148"/>
                      <a:pt x="234" y="148"/>
                      <a:pt x="234" y="148"/>
                    </a:cubicBezTo>
                    <a:cubicBezTo>
                      <a:pt x="199" y="123"/>
                      <a:pt x="199" y="123"/>
                      <a:pt x="199" y="123"/>
                    </a:cubicBezTo>
                    <a:lnTo>
                      <a:pt x="194" y="13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7" name="Freeform 8"/>
              <p:cNvSpPr>
                <a:spLocks/>
              </p:cNvSpPr>
              <p:nvPr/>
            </p:nvSpPr>
            <p:spPr bwMode="auto">
              <a:xfrm>
                <a:off x="5387975" y="5265738"/>
                <a:ext cx="517525" cy="458788"/>
              </a:xfrm>
              <a:custGeom>
                <a:avLst/>
                <a:gdLst>
                  <a:gd name="T0" fmla="*/ 197 w 219"/>
                  <a:gd name="T1" fmla="*/ 121 h 194"/>
                  <a:gd name="T2" fmla="*/ 162 w 219"/>
                  <a:gd name="T3" fmla="*/ 95 h 194"/>
                  <a:gd name="T4" fmla="*/ 161 w 219"/>
                  <a:gd name="T5" fmla="*/ 96 h 194"/>
                  <a:gd name="T6" fmla="*/ 155 w 219"/>
                  <a:gd name="T7" fmla="*/ 91 h 194"/>
                  <a:gd name="T8" fmla="*/ 155 w 219"/>
                  <a:gd name="T9" fmla="*/ 91 h 194"/>
                  <a:gd name="T10" fmla="*/ 86 w 219"/>
                  <a:gd name="T11" fmla="*/ 41 h 194"/>
                  <a:gd name="T12" fmla="*/ 86 w 219"/>
                  <a:gd name="T13" fmla="*/ 42 h 194"/>
                  <a:gd name="T14" fmla="*/ 80 w 219"/>
                  <a:gd name="T15" fmla="*/ 37 h 194"/>
                  <a:gd name="T16" fmla="*/ 80 w 219"/>
                  <a:gd name="T17" fmla="*/ 36 h 194"/>
                  <a:gd name="T18" fmla="*/ 44 w 219"/>
                  <a:gd name="T19" fmla="*/ 11 h 194"/>
                  <a:gd name="T20" fmla="*/ 7 w 219"/>
                  <a:gd name="T21" fmla="*/ 23 h 194"/>
                  <a:gd name="T22" fmla="*/ 0 w 219"/>
                  <a:gd name="T23" fmla="*/ 46 h 194"/>
                  <a:gd name="T24" fmla="*/ 32 w 219"/>
                  <a:gd name="T25" fmla="*/ 69 h 194"/>
                  <a:gd name="T26" fmla="*/ 46 w 219"/>
                  <a:gd name="T27" fmla="*/ 79 h 194"/>
                  <a:gd name="T28" fmla="*/ 157 w 219"/>
                  <a:gd name="T29" fmla="*/ 159 h 194"/>
                  <a:gd name="T30" fmla="*/ 171 w 219"/>
                  <a:gd name="T31" fmla="*/ 169 h 194"/>
                  <a:gd name="T32" fmla="*/ 206 w 219"/>
                  <a:gd name="T33" fmla="*/ 194 h 194"/>
                  <a:gd name="T34" fmla="*/ 213 w 219"/>
                  <a:gd name="T35" fmla="*/ 171 h 194"/>
                  <a:gd name="T36" fmla="*/ 197 w 219"/>
                  <a:gd name="T37" fmla="*/ 121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9" h="194">
                    <a:moveTo>
                      <a:pt x="197" y="121"/>
                    </a:moveTo>
                    <a:cubicBezTo>
                      <a:pt x="162" y="95"/>
                      <a:pt x="162" y="95"/>
                      <a:pt x="162" y="95"/>
                    </a:cubicBezTo>
                    <a:cubicBezTo>
                      <a:pt x="161" y="96"/>
                      <a:pt x="161" y="96"/>
                      <a:pt x="161" y="96"/>
                    </a:cubicBezTo>
                    <a:cubicBezTo>
                      <a:pt x="155" y="91"/>
                      <a:pt x="155" y="91"/>
                      <a:pt x="155" y="91"/>
                    </a:cubicBezTo>
                    <a:cubicBezTo>
                      <a:pt x="155" y="91"/>
                      <a:pt x="155" y="91"/>
                      <a:pt x="155" y="91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6" y="42"/>
                      <a:pt x="86" y="42"/>
                      <a:pt x="86" y="42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29" y="0"/>
                      <a:pt x="13" y="6"/>
                      <a:pt x="7" y="23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32" y="69"/>
                      <a:pt x="32" y="69"/>
                      <a:pt x="32" y="69"/>
                    </a:cubicBezTo>
                    <a:cubicBezTo>
                      <a:pt x="46" y="79"/>
                      <a:pt x="46" y="79"/>
                      <a:pt x="46" y="79"/>
                    </a:cubicBezTo>
                    <a:cubicBezTo>
                      <a:pt x="157" y="159"/>
                      <a:pt x="157" y="159"/>
                      <a:pt x="157" y="159"/>
                    </a:cubicBezTo>
                    <a:cubicBezTo>
                      <a:pt x="171" y="169"/>
                      <a:pt x="171" y="169"/>
                      <a:pt x="171" y="169"/>
                    </a:cubicBezTo>
                    <a:cubicBezTo>
                      <a:pt x="206" y="194"/>
                      <a:pt x="206" y="194"/>
                      <a:pt x="206" y="194"/>
                    </a:cubicBezTo>
                    <a:cubicBezTo>
                      <a:pt x="213" y="171"/>
                      <a:pt x="213" y="171"/>
                      <a:pt x="213" y="171"/>
                    </a:cubicBezTo>
                    <a:cubicBezTo>
                      <a:pt x="219" y="154"/>
                      <a:pt x="212" y="132"/>
                      <a:pt x="197" y="1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8" name="Freeform 9"/>
              <p:cNvSpPr>
                <a:spLocks/>
              </p:cNvSpPr>
              <p:nvPr/>
            </p:nvSpPr>
            <p:spPr bwMode="auto">
              <a:xfrm>
                <a:off x="5576888" y="5270500"/>
                <a:ext cx="217487" cy="219075"/>
              </a:xfrm>
              <a:custGeom>
                <a:avLst/>
                <a:gdLst>
                  <a:gd name="T0" fmla="*/ 52 w 92"/>
                  <a:gd name="T1" fmla="*/ 31 h 93"/>
                  <a:gd name="T2" fmla="*/ 75 w 92"/>
                  <a:gd name="T3" fmla="*/ 89 h 93"/>
                  <a:gd name="T4" fmla="*/ 82 w 92"/>
                  <a:gd name="T5" fmla="*/ 93 h 93"/>
                  <a:gd name="T6" fmla="*/ 85 w 92"/>
                  <a:gd name="T7" fmla="*/ 87 h 93"/>
                  <a:gd name="T8" fmla="*/ 57 w 92"/>
                  <a:gd name="T9" fmla="*/ 16 h 93"/>
                  <a:gd name="T10" fmla="*/ 1 w 92"/>
                  <a:gd name="T11" fmla="*/ 27 h 93"/>
                  <a:gd name="T12" fmla="*/ 0 w 92"/>
                  <a:gd name="T13" fmla="*/ 34 h 93"/>
                  <a:gd name="T14" fmla="*/ 6 w 92"/>
                  <a:gd name="T15" fmla="*/ 39 h 93"/>
                  <a:gd name="T16" fmla="*/ 52 w 92"/>
                  <a:gd name="T17" fmla="*/ 3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" h="93">
                    <a:moveTo>
                      <a:pt x="52" y="31"/>
                    </a:moveTo>
                    <a:cubicBezTo>
                      <a:pt x="71" y="45"/>
                      <a:pt x="81" y="70"/>
                      <a:pt x="75" y="89"/>
                    </a:cubicBezTo>
                    <a:cubicBezTo>
                      <a:pt x="82" y="93"/>
                      <a:pt x="82" y="93"/>
                      <a:pt x="82" y="93"/>
                    </a:cubicBezTo>
                    <a:cubicBezTo>
                      <a:pt x="83" y="91"/>
                      <a:pt x="84" y="89"/>
                      <a:pt x="85" y="87"/>
                    </a:cubicBezTo>
                    <a:cubicBezTo>
                      <a:pt x="92" y="64"/>
                      <a:pt x="80" y="33"/>
                      <a:pt x="57" y="16"/>
                    </a:cubicBezTo>
                    <a:cubicBezTo>
                      <a:pt x="34" y="0"/>
                      <a:pt x="9" y="4"/>
                      <a:pt x="1" y="27"/>
                    </a:cubicBezTo>
                    <a:cubicBezTo>
                      <a:pt x="1" y="29"/>
                      <a:pt x="0" y="32"/>
                      <a:pt x="0" y="34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13" y="21"/>
                      <a:pt x="33" y="18"/>
                      <a:pt x="52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9" name="Freeform 10"/>
              <p:cNvSpPr>
                <a:spLocks/>
              </p:cNvSpPr>
              <p:nvPr/>
            </p:nvSpPr>
            <p:spPr bwMode="auto">
              <a:xfrm>
                <a:off x="5754688" y="5480050"/>
                <a:ext cx="15875" cy="12700"/>
              </a:xfrm>
              <a:custGeom>
                <a:avLst/>
                <a:gdLst>
                  <a:gd name="T0" fmla="*/ 0 w 10"/>
                  <a:gd name="T1" fmla="*/ 0 h 8"/>
                  <a:gd name="T2" fmla="*/ 9 w 10"/>
                  <a:gd name="T3" fmla="*/ 8 h 8"/>
                  <a:gd name="T4" fmla="*/ 10 w 10"/>
                  <a:gd name="T5" fmla="*/ 6 h 8"/>
                  <a:gd name="T6" fmla="*/ 0 w 10"/>
                  <a:gd name="T7" fmla="*/ 0 h 8"/>
                  <a:gd name="T8" fmla="*/ 0 w 10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0" y="0"/>
                    </a:moveTo>
                    <a:lnTo>
                      <a:pt x="9" y="8"/>
                    </a:lnTo>
                    <a:lnTo>
                      <a:pt x="10" y="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0" name="Freeform 11"/>
              <p:cNvSpPr>
                <a:spLocks/>
              </p:cNvSpPr>
              <p:nvPr/>
            </p:nvSpPr>
            <p:spPr bwMode="auto">
              <a:xfrm>
                <a:off x="5576888" y="5351463"/>
                <a:ext cx="14287" cy="12700"/>
              </a:xfrm>
              <a:custGeom>
                <a:avLst/>
                <a:gdLst>
                  <a:gd name="T0" fmla="*/ 9 w 9"/>
                  <a:gd name="T1" fmla="*/ 8 h 8"/>
                  <a:gd name="T2" fmla="*/ 9 w 9"/>
                  <a:gd name="T3" fmla="*/ 7 h 8"/>
                  <a:gd name="T4" fmla="*/ 0 w 9"/>
                  <a:gd name="T5" fmla="*/ 0 h 8"/>
                  <a:gd name="T6" fmla="*/ 0 w 9"/>
                  <a:gd name="T7" fmla="*/ 1 h 8"/>
                  <a:gd name="T8" fmla="*/ 9 w 9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8">
                    <a:moveTo>
                      <a:pt x="9" y="8"/>
                    </a:moveTo>
                    <a:lnTo>
                      <a:pt x="9" y="7"/>
                    </a:lnTo>
                    <a:lnTo>
                      <a:pt x="0" y="0"/>
                    </a:lnTo>
                    <a:lnTo>
                      <a:pt x="0" y="1"/>
                    </a:lnTo>
                    <a:lnTo>
                      <a:pt x="9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4105988" y="4929256"/>
              <a:ext cx="376274" cy="613381"/>
              <a:chOff x="3275013" y="5022850"/>
              <a:chExt cx="463549" cy="755651"/>
            </a:xfrm>
            <a:solidFill>
              <a:schemeClr val="bg1"/>
            </a:solidFill>
          </p:grpSpPr>
          <p:sp>
            <p:nvSpPr>
              <p:cNvPr id="134" name="Freeform 12"/>
              <p:cNvSpPr>
                <a:spLocks/>
              </p:cNvSpPr>
              <p:nvPr/>
            </p:nvSpPr>
            <p:spPr bwMode="auto">
              <a:xfrm>
                <a:off x="3289300" y="5022850"/>
                <a:ext cx="449262" cy="542925"/>
              </a:xfrm>
              <a:custGeom>
                <a:avLst/>
                <a:gdLst>
                  <a:gd name="T0" fmla="*/ 0 w 190"/>
                  <a:gd name="T1" fmla="*/ 142 h 230"/>
                  <a:gd name="T2" fmla="*/ 71 w 190"/>
                  <a:gd name="T3" fmla="*/ 24 h 230"/>
                  <a:gd name="T4" fmla="*/ 104 w 190"/>
                  <a:gd name="T5" fmla="*/ 11 h 230"/>
                  <a:gd name="T6" fmla="*/ 184 w 190"/>
                  <a:gd name="T7" fmla="*/ 142 h 230"/>
                  <a:gd name="T8" fmla="*/ 175 w 190"/>
                  <a:gd name="T9" fmla="*/ 194 h 230"/>
                  <a:gd name="T10" fmla="*/ 160 w 190"/>
                  <a:gd name="T11" fmla="*/ 220 h 230"/>
                  <a:gd name="T12" fmla="*/ 134 w 190"/>
                  <a:gd name="T13" fmla="*/ 230 h 230"/>
                  <a:gd name="T14" fmla="*/ 67 w 190"/>
                  <a:gd name="T15" fmla="*/ 108 h 230"/>
                  <a:gd name="T16" fmla="*/ 67 w 190"/>
                  <a:gd name="T17" fmla="*/ 107 h 230"/>
                  <a:gd name="T18" fmla="*/ 66 w 190"/>
                  <a:gd name="T19" fmla="*/ 108 h 230"/>
                  <a:gd name="T20" fmla="*/ 0 w 190"/>
                  <a:gd name="T21" fmla="*/ 142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0" h="230">
                    <a:moveTo>
                      <a:pt x="0" y="142"/>
                    </a:moveTo>
                    <a:cubicBezTo>
                      <a:pt x="71" y="24"/>
                      <a:pt x="71" y="24"/>
                      <a:pt x="71" y="24"/>
                    </a:cubicBezTo>
                    <a:cubicBezTo>
                      <a:pt x="82" y="6"/>
                      <a:pt x="97" y="0"/>
                      <a:pt x="104" y="11"/>
                    </a:cubicBezTo>
                    <a:cubicBezTo>
                      <a:pt x="184" y="142"/>
                      <a:pt x="184" y="142"/>
                      <a:pt x="184" y="142"/>
                    </a:cubicBezTo>
                    <a:cubicBezTo>
                      <a:pt x="190" y="152"/>
                      <a:pt x="186" y="176"/>
                      <a:pt x="175" y="194"/>
                    </a:cubicBezTo>
                    <a:cubicBezTo>
                      <a:pt x="160" y="220"/>
                      <a:pt x="160" y="220"/>
                      <a:pt x="160" y="220"/>
                    </a:cubicBezTo>
                    <a:cubicBezTo>
                      <a:pt x="153" y="218"/>
                      <a:pt x="145" y="222"/>
                      <a:pt x="134" y="230"/>
                    </a:cubicBezTo>
                    <a:cubicBezTo>
                      <a:pt x="67" y="108"/>
                      <a:pt x="67" y="108"/>
                      <a:pt x="67" y="108"/>
                    </a:cubicBezTo>
                    <a:cubicBezTo>
                      <a:pt x="67" y="107"/>
                      <a:pt x="67" y="107"/>
                      <a:pt x="67" y="107"/>
                    </a:cubicBezTo>
                    <a:cubicBezTo>
                      <a:pt x="66" y="108"/>
                      <a:pt x="66" y="108"/>
                      <a:pt x="66" y="108"/>
                    </a:cubicBezTo>
                    <a:lnTo>
                      <a:pt x="0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5" name="Freeform 13"/>
              <p:cNvSpPr>
                <a:spLocks/>
              </p:cNvSpPr>
              <p:nvPr/>
            </p:nvSpPr>
            <p:spPr bwMode="auto">
              <a:xfrm>
                <a:off x="3275013" y="5294313"/>
                <a:ext cx="455612" cy="484188"/>
              </a:xfrm>
              <a:custGeom>
                <a:avLst/>
                <a:gdLst>
                  <a:gd name="T0" fmla="*/ 69 w 193"/>
                  <a:gd name="T1" fmla="*/ 0 h 205"/>
                  <a:gd name="T2" fmla="*/ 136 w 193"/>
                  <a:gd name="T3" fmla="*/ 123 h 205"/>
                  <a:gd name="T4" fmla="*/ 193 w 193"/>
                  <a:gd name="T5" fmla="*/ 160 h 205"/>
                  <a:gd name="T6" fmla="*/ 104 w 193"/>
                  <a:gd name="T7" fmla="*/ 205 h 205"/>
                  <a:gd name="T8" fmla="*/ 0 w 193"/>
                  <a:gd name="T9" fmla="*/ 35 h 205"/>
                  <a:gd name="T10" fmla="*/ 69 w 193"/>
                  <a:gd name="T11" fmla="*/ 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3" h="205">
                    <a:moveTo>
                      <a:pt x="69" y="0"/>
                    </a:moveTo>
                    <a:cubicBezTo>
                      <a:pt x="136" y="123"/>
                      <a:pt x="136" y="123"/>
                      <a:pt x="136" y="123"/>
                    </a:cubicBezTo>
                    <a:cubicBezTo>
                      <a:pt x="164" y="101"/>
                      <a:pt x="171" y="111"/>
                      <a:pt x="193" y="160"/>
                    </a:cubicBezTo>
                    <a:cubicBezTo>
                      <a:pt x="104" y="205"/>
                      <a:pt x="104" y="205"/>
                      <a:pt x="104" y="205"/>
                    </a:cubicBezTo>
                    <a:cubicBezTo>
                      <a:pt x="0" y="35"/>
                      <a:pt x="0" y="35"/>
                      <a:pt x="0" y="35"/>
                    </a:cubicBezTo>
                    <a:lnTo>
                      <a:pt x="69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7367468" y="3000202"/>
              <a:ext cx="648173" cy="255145"/>
              <a:chOff x="7292975" y="2646363"/>
              <a:chExt cx="798513" cy="314325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30" name="Freeform 14"/>
              <p:cNvSpPr>
                <a:spLocks noEditPoints="1"/>
              </p:cNvSpPr>
              <p:nvPr/>
            </p:nvSpPr>
            <p:spPr bwMode="auto">
              <a:xfrm>
                <a:off x="7292975" y="2646363"/>
                <a:ext cx="782637" cy="271463"/>
              </a:xfrm>
              <a:custGeom>
                <a:avLst/>
                <a:gdLst>
                  <a:gd name="T0" fmla="*/ 152 w 493"/>
                  <a:gd name="T1" fmla="*/ 39 h 171"/>
                  <a:gd name="T2" fmla="*/ 0 w 493"/>
                  <a:gd name="T3" fmla="*/ 76 h 171"/>
                  <a:gd name="T4" fmla="*/ 189 w 493"/>
                  <a:gd name="T5" fmla="*/ 171 h 171"/>
                  <a:gd name="T6" fmla="*/ 341 w 493"/>
                  <a:gd name="T7" fmla="*/ 134 h 171"/>
                  <a:gd name="T8" fmla="*/ 493 w 493"/>
                  <a:gd name="T9" fmla="*/ 95 h 171"/>
                  <a:gd name="T10" fmla="*/ 304 w 493"/>
                  <a:gd name="T11" fmla="*/ 0 h 171"/>
                  <a:gd name="T12" fmla="*/ 152 w 493"/>
                  <a:gd name="T13" fmla="*/ 39 h 171"/>
                  <a:gd name="T14" fmla="*/ 463 w 493"/>
                  <a:gd name="T15" fmla="*/ 94 h 171"/>
                  <a:gd name="T16" fmla="*/ 329 w 493"/>
                  <a:gd name="T17" fmla="*/ 128 h 171"/>
                  <a:gd name="T18" fmla="*/ 194 w 493"/>
                  <a:gd name="T19" fmla="*/ 161 h 171"/>
                  <a:gd name="T20" fmla="*/ 30 w 493"/>
                  <a:gd name="T21" fmla="*/ 77 h 171"/>
                  <a:gd name="T22" fmla="*/ 165 w 493"/>
                  <a:gd name="T23" fmla="*/ 45 h 171"/>
                  <a:gd name="T24" fmla="*/ 299 w 493"/>
                  <a:gd name="T25" fmla="*/ 10 h 171"/>
                  <a:gd name="T26" fmla="*/ 463 w 493"/>
                  <a:gd name="T27" fmla="*/ 94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93" h="171">
                    <a:moveTo>
                      <a:pt x="152" y="39"/>
                    </a:moveTo>
                    <a:lnTo>
                      <a:pt x="0" y="76"/>
                    </a:lnTo>
                    <a:lnTo>
                      <a:pt x="189" y="171"/>
                    </a:lnTo>
                    <a:lnTo>
                      <a:pt x="341" y="134"/>
                    </a:lnTo>
                    <a:lnTo>
                      <a:pt x="493" y="95"/>
                    </a:lnTo>
                    <a:lnTo>
                      <a:pt x="304" y="0"/>
                    </a:lnTo>
                    <a:lnTo>
                      <a:pt x="152" y="39"/>
                    </a:lnTo>
                    <a:close/>
                    <a:moveTo>
                      <a:pt x="463" y="94"/>
                    </a:moveTo>
                    <a:lnTo>
                      <a:pt x="329" y="128"/>
                    </a:lnTo>
                    <a:lnTo>
                      <a:pt x="194" y="161"/>
                    </a:lnTo>
                    <a:lnTo>
                      <a:pt x="30" y="77"/>
                    </a:lnTo>
                    <a:lnTo>
                      <a:pt x="165" y="45"/>
                    </a:lnTo>
                    <a:lnTo>
                      <a:pt x="299" y="10"/>
                    </a:lnTo>
                    <a:lnTo>
                      <a:pt x="463" y="9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1" name="Freeform 15"/>
              <p:cNvSpPr>
                <a:spLocks/>
              </p:cNvSpPr>
              <p:nvPr/>
            </p:nvSpPr>
            <p:spPr bwMode="auto">
              <a:xfrm>
                <a:off x="7780338" y="2844800"/>
                <a:ext cx="227012" cy="87313"/>
              </a:xfrm>
              <a:custGeom>
                <a:avLst/>
                <a:gdLst>
                  <a:gd name="T0" fmla="*/ 143 w 143"/>
                  <a:gd name="T1" fmla="*/ 39 h 55"/>
                  <a:gd name="T2" fmla="*/ 76 w 143"/>
                  <a:gd name="T3" fmla="*/ 55 h 55"/>
                  <a:gd name="T4" fmla="*/ 0 w 143"/>
                  <a:gd name="T5" fmla="*/ 16 h 55"/>
                  <a:gd name="T6" fmla="*/ 67 w 143"/>
                  <a:gd name="T7" fmla="*/ 0 h 55"/>
                  <a:gd name="T8" fmla="*/ 143 w 143"/>
                  <a:gd name="T9" fmla="*/ 3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55">
                    <a:moveTo>
                      <a:pt x="143" y="39"/>
                    </a:moveTo>
                    <a:lnTo>
                      <a:pt x="76" y="55"/>
                    </a:lnTo>
                    <a:lnTo>
                      <a:pt x="0" y="16"/>
                    </a:lnTo>
                    <a:lnTo>
                      <a:pt x="67" y="0"/>
                    </a:lnTo>
                    <a:lnTo>
                      <a:pt x="143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2" name="Freeform 16"/>
              <p:cNvSpPr>
                <a:spLocks/>
              </p:cNvSpPr>
              <p:nvPr/>
            </p:nvSpPr>
            <p:spPr bwMode="auto">
              <a:xfrm>
                <a:off x="7834313" y="2889250"/>
                <a:ext cx="257175" cy="71438"/>
              </a:xfrm>
              <a:custGeom>
                <a:avLst/>
                <a:gdLst>
                  <a:gd name="T0" fmla="*/ 162 w 162"/>
                  <a:gd name="T1" fmla="*/ 8 h 45"/>
                  <a:gd name="T2" fmla="*/ 15 w 162"/>
                  <a:gd name="T3" fmla="*/ 45 h 45"/>
                  <a:gd name="T4" fmla="*/ 0 w 162"/>
                  <a:gd name="T5" fmla="*/ 38 h 45"/>
                  <a:gd name="T6" fmla="*/ 149 w 162"/>
                  <a:gd name="T7" fmla="*/ 0 h 45"/>
                  <a:gd name="T8" fmla="*/ 162 w 162"/>
                  <a:gd name="T9" fmla="*/ 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45">
                    <a:moveTo>
                      <a:pt x="162" y="8"/>
                    </a:moveTo>
                    <a:lnTo>
                      <a:pt x="15" y="45"/>
                    </a:lnTo>
                    <a:lnTo>
                      <a:pt x="0" y="38"/>
                    </a:lnTo>
                    <a:lnTo>
                      <a:pt x="149" y="0"/>
                    </a:lnTo>
                    <a:lnTo>
                      <a:pt x="16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3" name="Freeform 17"/>
              <p:cNvSpPr>
                <a:spLocks/>
              </p:cNvSpPr>
              <p:nvPr/>
            </p:nvSpPr>
            <p:spPr bwMode="auto">
              <a:xfrm>
                <a:off x="7359647" y="2670176"/>
                <a:ext cx="649289" cy="223839"/>
              </a:xfrm>
              <a:custGeom>
                <a:avLst/>
                <a:gdLst>
                  <a:gd name="T0" fmla="*/ 409 w 409"/>
                  <a:gd name="T1" fmla="*/ 77 h 141"/>
                  <a:gd name="T2" fmla="*/ 150 w 409"/>
                  <a:gd name="T3" fmla="*/ 141 h 141"/>
                  <a:gd name="T4" fmla="*/ 0 w 409"/>
                  <a:gd name="T5" fmla="*/ 65 h 141"/>
                  <a:gd name="T6" fmla="*/ 257 w 409"/>
                  <a:gd name="T7" fmla="*/ 0 h 141"/>
                  <a:gd name="T8" fmla="*/ 409 w 409"/>
                  <a:gd name="T9" fmla="*/ 77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9" h="141">
                    <a:moveTo>
                      <a:pt x="409" y="77"/>
                    </a:moveTo>
                    <a:lnTo>
                      <a:pt x="150" y="141"/>
                    </a:lnTo>
                    <a:lnTo>
                      <a:pt x="0" y="65"/>
                    </a:lnTo>
                    <a:lnTo>
                      <a:pt x="257" y="0"/>
                    </a:lnTo>
                    <a:lnTo>
                      <a:pt x="409" y="7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84" name="Freeform 18"/>
            <p:cNvSpPr>
              <a:spLocks noEditPoints="1"/>
            </p:cNvSpPr>
            <p:nvPr/>
          </p:nvSpPr>
          <p:spPr bwMode="auto">
            <a:xfrm>
              <a:off x="6063391" y="4306857"/>
              <a:ext cx="376275" cy="545084"/>
            </a:xfrm>
            <a:custGeom>
              <a:avLst/>
              <a:gdLst>
                <a:gd name="T0" fmla="*/ 176 w 196"/>
                <a:gd name="T1" fmla="*/ 164 h 284"/>
                <a:gd name="T2" fmla="*/ 168 w 196"/>
                <a:gd name="T3" fmla="*/ 194 h 284"/>
                <a:gd name="T4" fmla="*/ 143 w 196"/>
                <a:gd name="T5" fmla="*/ 179 h 284"/>
                <a:gd name="T6" fmla="*/ 152 w 196"/>
                <a:gd name="T7" fmla="*/ 148 h 284"/>
                <a:gd name="T8" fmla="*/ 69 w 196"/>
                <a:gd name="T9" fmla="*/ 95 h 284"/>
                <a:gd name="T10" fmla="*/ 82 w 196"/>
                <a:gd name="T11" fmla="*/ 49 h 284"/>
                <a:gd name="T12" fmla="*/ 122 w 196"/>
                <a:gd name="T13" fmla="*/ 39 h 284"/>
                <a:gd name="T14" fmla="*/ 142 w 196"/>
                <a:gd name="T15" fmla="*/ 52 h 284"/>
                <a:gd name="T16" fmla="*/ 165 w 196"/>
                <a:gd name="T17" fmla="*/ 102 h 284"/>
                <a:gd name="T18" fmla="*/ 159 w 196"/>
                <a:gd name="T19" fmla="*/ 123 h 284"/>
                <a:gd name="T20" fmla="*/ 182 w 196"/>
                <a:gd name="T21" fmla="*/ 137 h 284"/>
                <a:gd name="T22" fmla="*/ 189 w 196"/>
                <a:gd name="T23" fmla="*/ 110 h 284"/>
                <a:gd name="T24" fmla="*/ 158 w 196"/>
                <a:gd name="T25" fmla="*/ 42 h 284"/>
                <a:gd name="T26" fmla="*/ 116 w 196"/>
                <a:gd name="T27" fmla="*/ 15 h 284"/>
                <a:gd name="T28" fmla="*/ 62 w 196"/>
                <a:gd name="T29" fmla="*/ 29 h 284"/>
                <a:gd name="T30" fmla="*/ 47 w 196"/>
                <a:gd name="T31" fmla="*/ 81 h 284"/>
                <a:gd name="T32" fmla="*/ 26 w 196"/>
                <a:gd name="T33" fmla="*/ 89 h 284"/>
                <a:gd name="T34" fmla="*/ 3 w 196"/>
                <a:gd name="T35" fmla="*/ 171 h 284"/>
                <a:gd name="T36" fmla="*/ 18 w 196"/>
                <a:gd name="T37" fmla="*/ 201 h 284"/>
                <a:gd name="T38" fmla="*/ 137 w 196"/>
                <a:gd name="T39" fmla="*/ 277 h 284"/>
                <a:gd name="T40" fmla="*/ 162 w 196"/>
                <a:gd name="T41" fmla="*/ 272 h 284"/>
                <a:gd name="T42" fmla="*/ 164 w 196"/>
                <a:gd name="T43" fmla="*/ 266 h 284"/>
                <a:gd name="T44" fmla="*/ 167 w 196"/>
                <a:gd name="T45" fmla="*/ 256 h 284"/>
                <a:gd name="T46" fmla="*/ 171 w 196"/>
                <a:gd name="T47" fmla="*/ 243 h 284"/>
                <a:gd name="T48" fmla="*/ 173 w 196"/>
                <a:gd name="T49" fmla="*/ 233 h 284"/>
                <a:gd name="T50" fmla="*/ 177 w 196"/>
                <a:gd name="T51" fmla="*/ 218 h 284"/>
                <a:gd name="T52" fmla="*/ 180 w 196"/>
                <a:gd name="T53" fmla="*/ 208 h 284"/>
                <a:gd name="T54" fmla="*/ 181 w 196"/>
                <a:gd name="T55" fmla="*/ 206 h 284"/>
                <a:gd name="T56" fmla="*/ 185 w 196"/>
                <a:gd name="T57" fmla="*/ 190 h 284"/>
                <a:gd name="T58" fmla="*/ 176 w 196"/>
                <a:gd name="T59" fmla="*/ 164 h 284"/>
                <a:gd name="T60" fmla="*/ 98 w 196"/>
                <a:gd name="T61" fmla="*/ 194 h 284"/>
                <a:gd name="T62" fmla="*/ 95 w 196"/>
                <a:gd name="T63" fmla="*/ 207 h 284"/>
                <a:gd name="T64" fmla="*/ 86 w 196"/>
                <a:gd name="T65" fmla="*/ 207 h 284"/>
                <a:gd name="T66" fmla="*/ 81 w 196"/>
                <a:gd name="T67" fmla="*/ 198 h 284"/>
                <a:gd name="T68" fmla="*/ 84 w 196"/>
                <a:gd name="T69" fmla="*/ 185 h 284"/>
                <a:gd name="T70" fmla="*/ 79 w 196"/>
                <a:gd name="T71" fmla="*/ 166 h 284"/>
                <a:gd name="T72" fmla="*/ 100 w 196"/>
                <a:gd name="T73" fmla="*/ 161 h 284"/>
                <a:gd name="T74" fmla="*/ 111 w 196"/>
                <a:gd name="T75" fmla="*/ 186 h 284"/>
                <a:gd name="T76" fmla="*/ 98 w 196"/>
                <a:gd name="T77" fmla="*/ 19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6" h="284">
                  <a:moveTo>
                    <a:pt x="176" y="164"/>
                  </a:moveTo>
                  <a:cubicBezTo>
                    <a:pt x="168" y="194"/>
                    <a:pt x="168" y="194"/>
                    <a:pt x="168" y="194"/>
                  </a:cubicBezTo>
                  <a:cubicBezTo>
                    <a:pt x="143" y="179"/>
                    <a:pt x="143" y="179"/>
                    <a:pt x="143" y="179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82" y="49"/>
                    <a:pt x="82" y="49"/>
                    <a:pt x="82" y="49"/>
                  </a:cubicBezTo>
                  <a:cubicBezTo>
                    <a:pt x="87" y="33"/>
                    <a:pt x="105" y="28"/>
                    <a:pt x="122" y="39"/>
                  </a:cubicBezTo>
                  <a:cubicBezTo>
                    <a:pt x="142" y="52"/>
                    <a:pt x="142" y="52"/>
                    <a:pt x="142" y="52"/>
                  </a:cubicBezTo>
                  <a:cubicBezTo>
                    <a:pt x="160" y="63"/>
                    <a:pt x="170" y="85"/>
                    <a:pt x="165" y="102"/>
                  </a:cubicBezTo>
                  <a:cubicBezTo>
                    <a:pt x="159" y="123"/>
                    <a:pt x="159" y="123"/>
                    <a:pt x="159" y="123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96" y="87"/>
                    <a:pt x="182" y="57"/>
                    <a:pt x="158" y="42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92" y="0"/>
                    <a:pt x="68" y="6"/>
                    <a:pt x="62" y="29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37" y="77"/>
                    <a:pt x="28" y="80"/>
                    <a:pt x="26" y="89"/>
                  </a:cubicBezTo>
                  <a:cubicBezTo>
                    <a:pt x="3" y="171"/>
                    <a:pt x="3" y="171"/>
                    <a:pt x="3" y="171"/>
                  </a:cubicBezTo>
                  <a:cubicBezTo>
                    <a:pt x="0" y="181"/>
                    <a:pt x="7" y="194"/>
                    <a:pt x="18" y="201"/>
                  </a:cubicBezTo>
                  <a:cubicBezTo>
                    <a:pt x="137" y="277"/>
                    <a:pt x="137" y="277"/>
                    <a:pt x="137" y="277"/>
                  </a:cubicBezTo>
                  <a:cubicBezTo>
                    <a:pt x="148" y="284"/>
                    <a:pt x="160" y="282"/>
                    <a:pt x="162" y="272"/>
                  </a:cubicBezTo>
                  <a:cubicBezTo>
                    <a:pt x="164" y="266"/>
                    <a:pt x="164" y="266"/>
                    <a:pt x="164" y="266"/>
                  </a:cubicBezTo>
                  <a:cubicBezTo>
                    <a:pt x="167" y="256"/>
                    <a:pt x="167" y="256"/>
                    <a:pt x="167" y="256"/>
                  </a:cubicBezTo>
                  <a:cubicBezTo>
                    <a:pt x="171" y="243"/>
                    <a:pt x="171" y="243"/>
                    <a:pt x="171" y="243"/>
                  </a:cubicBezTo>
                  <a:cubicBezTo>
                    <a:pt x="173" y="233"/>
                    <a:pt x="173" y="233"/>
                    <a:pt x="173" y="233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80" y="208"/>
                    <a:pt x="180" y="208"/>
                    <a:pt x="180" y="208"/>
                  </a:cubicBezTo>
                  <a:cubicBezTo>
                    <a:pt x="181" y="206"/>
                    <a:pt x="181" y="206"/>
                    <a:pt x="181" y="206"/>
                  </a:cubicBezTo>
                  <a:cubicBezTo>
                    <a:pt x="185" y="190"/>
                    <a:pt x="185" y="190"/>
                    <a:pt x="185" y="190"/>
                  </a:cubicBezTo>
                  <a:cubicBezTo>
                    <a:pt x="188" y="182"/>
                    <a:pt x="184" y="171"/>
                    <a:pt x="176" y="164"/>
                  </a:cubicBezTo>
                  <a:close/>
                  <a:moveTo>
                    <a:pt x="98" y="194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4" y="209"/>
                    <a:pt x="90" y="210"/>
                    <a:pt x="86" y="207"/>
                  </a:cubicBezTo>
                  <a:cubicBezTo>
                    <a:pt x="83" y="205"/>
                    <a:pt x="80" y="201"/>
                    <a:pt x="81" y="198"/>
                  </a:cubicBezTo>
                  <a:cubicBezTo>
                    <a:pt x="84" y="185"/>
                    <a:pt x="84" y="185"/>
                    <a:pt x="84" y="185"/>
                  </a:cubicBezTo>
                  <a:cubicBezTo>
                    <a:pt x="80" y="179"/>
                    <a:pt x="78" y="172"/>
                    <a:pt x="79" y="166"/>
                  </a:cubicBezTo>
                  <a:cubicBezTo>
                    <a:pt x="82" y="157"/>
                    <a:pt x="91" y="155"/>
                    <a:pt x="100" y="161"/>
                  </a:cubicBezTo>
                  <a:cubicBezTo>
                    <a:pt x="109" y="166"/>
                    <a:pt x="114" y="178"/>
                    <a:pt x="111" y="186"/>
                  </a:cubicBezTo>
                  <a:cubicBezTo>
                    <a:pt x="110" y="192"/>
                    <a:pt x="105" y="195"/>
                    <a:pt x="98" y="194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4290259" y="2738613"/>
              <a:ext cx="572144" cy="528332"/>
              <a:chOff x="3502025" y="2324100"/>
              <a:chExt cx="704850" cy="650876"/>
            </a:xfrm>
            <a:solidFill>
              <a:schemeClr val="bg1"/>
            </a:solidFill>
          </p:grpSpPr>
          <p:sp>
            <p:nvSpPr>
              <p:cNvPr id="125" name="Freeform 19"/>
              <p:cNvSpPr>
                <a:spLocks/>
              </p:cNvSpPr>
              <p:nvPr/>
            </p:nvSpPr>
            <p:spPr bwMode="auto">
              <a:xfrm>
                <a:off x="3502025" y="2324100"/>
                <a:ext cx="465137" cy="428625"/>
              </a:xfrm>
              <a:custGeom>
                <a:avLst/>
                <a:gdLst>
                  <a:gd name="T0" fmla="*/ 45 w 293"/>
                  <a:gd name="T1" fmla="*/ 270 h 270"/>
                  <a:gd name="T2" fmla="*/ 0 w 293"/>
                  <a:gd name="T3" fmla="*/ 239 h 270"/>
                  <a:gd name="T4" fmla="*/ 249 w 293"/>
                  <a:gd name="T5" fmla="*/ 0 h 270"/>
                  <a:gd name="T6" fmla="*/ 293 w 293"/>
                  <a:gd name="T7" fmla="*/ 32 h 270"/>
                  <a:gd name="T8" fmla="*/ 45 w 293"/>
                  <a:gd name="T9" fmla="*/ 27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3" h="270">
                    <a:moveTo>
                      <a:pt x="45" y="270"/>
                    </a:moveTo>
                    <a:lnTo>
                      <a:pt x="0" y="239"/>
                    </a:lnTo>
                    <a:lnTo>
                      <a:pt x="249" y="0"/>
                    </a:lnTo>
                    <a:lnTo>
                      <a:pt x="293" y="32"/>
                    </a:lnTo>
                    <a:lnTo>
                      <a:pt x="45" y="27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6" name="Freeform 20"/>
              <p:cNvSpPr>
                <a:spLocks/>
              </p:cNvSpPr>
              <p:nvPr/>
            </p:nvSpPr>
            <p:spPr bwMode="auto">
              <a:xfrm>
                <a:off x="3609975" y="2573338"/>
                <a:ext cx="284162" cy="252413"/>
              </a:xfrm>
              <a:custGeom>
                <a:avLst/>
                <a:gdLst>
                  <a:gd name="T0" fmla="*/ 45 w 179"/>
                  <a:gd name="T1" fmla="*/ 159 h 159"/>
                  <a:gd name="T2" fmla="*/ 0 w 179"/>
                  <a:gd name="T3" fmla="*/ 129 h 159"/>
                  <a:gd name="T4" fmla="*/ 134 w 179"/>
                  <a:gd name="T5" fmla="*/ 0 h 159"/>
                  <a:gd name="T6" fmla="*/ 179 w 179"/>
                  <a:gd name="T7" fmla="*/ 31 h 159"/>
                  <a:gd name="T8" fmla="*/ 45 w 179"/>
                  <a:gd name="T9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59">
                    <a:moveTo>
                      <a:pt x="45" y="159"/>
                    </a:moveTo>
                    <a:lnTo>
                      <a:pt x="0" y="129"/>
                    </a:lnTo>
                    <a:lnTo>
                      <a:pt x="134" y="0"/>
                    </a:lnTo>
                    <a:lnTo>
                      <a:pt x="179" y="31"/>
                    </a:lnTo>
                    <a:lnTo>
                      <a:pt x="45" y="15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7" name="Freeform 21"/>
              <p:cNvSpPr>
                <a:spLocks/>
              </p:cNvSpPr>
              <p:nvPr/>
            </p:nvSpPr>
            <p:spPr bwMode="auto">
              <a:xfrm>
                <a:off x="3716338" y="2601913"/>
                <a:ext cx="333375" cy="296863"/>
              </a:xfrm>
              <a:custGeom>
                <a:avLst/>
                <a:gdLst>
                  <a:gd name="T0" fmla="*/ 47 w 210"/>
                  <a:gd name="T1" fmla="*/ 187 h 187"/>
                  <a:gd name="T2" fmla="*/ 0 w 210"/>
                  <a:gd name="T3" fmla="*/ 158 h 187"/>
                  <a:gd name="T4" fmla="*/ 164 w 210"/>
                  <a:gd name="T5" fmla="*/ 0 h 187"/>
                  <a:gd name="T6" fmla="*/ 210 w 210"/>
                  <a:gd name="T7" fmla="*/ 31 h 187"/>
                  <a:gd name="T8" fmla="*/ 47 w 210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87">
                    <a:moveTo>
                      <a:pt x="47" y="187"/>
                    </a:moveTo>
                    <a:lnTo>
                      <a:pt x="0" y="158"/>
                    </a:lnTo>
                    <a:lnTo>
                      <a:pt x="164" y="0"/>
                    </a:lnTo>
                    <a:lnTo>
                      <a:pt x="210" y="31"/>
                    </a:lnTo>
                    <a:lnTo>
                      <a:pt x="47" y="18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8" name="Freeform 22"/>
              <p:cNvSpPr>
                <a:spLocks/>
              </p:cNvSpPr>
              <p:nvPr/>
            </p:nvSpPr>
            <p:spPr bwMode="auto">
              <a:xfrm>
                <a:off x="3825875" y="2630488"/>
                <a:ext cx="381000" cy="344488"/>
              </a:xfrm>
              <a:custGeom>
                <a:avLst/>
                <a:gdLst>
                  <a:gd name="T0" fmla="*/ 45 w 240"/>
                  <a:gd name="T1" fmla="*/ 217 h 217"/>
                  <a:gd name="T2" fmla="*/ 0 w 240"/>
                  <a:gd name="T3" fmla="*/ 186 h 217"/>
                  <a:gd name="T4" fmla="*/ 195 w 240"/>
                  <a:gd name="T5" fmla="*/ 0 h 217"/>
                  <a:gd name="T6" fmla="*/ 240 w 240"/>
                  <a:gd name="T7" fmla="*/ 29 h 217"/>
                  <a:gd name="T8" fmla="*/ 45 w 240"/>
                  <a:gd name="T9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0" h="217">
                    <a:moveTo>
                      <a:pt x="45" y="217"/>
                    </a:moveTo>
                    <a:lnTo>
                      <a:pt x="0" y="186"/>
                    </a:lnTo>
                    <a:lnTo>
                      <a:pt x="195" y="0"/>
                    </a:lnTo>
                    <a:lnTo>
                      <a:pt x="240" y="29"/>
                    </a:lnTo>
                    <a:lnTo>
                      <a:pt x="45" y="21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" name="Freeform 23"/>
              <p:cNvSpPr>
                <a:spLocks/>
              </p:cNvSpPr>
              <p:nvPr/>
            </p:nvSpPr>
            <p:spPr bwMode="auto">
              <a:xfrm>
                <a:off x="3851275" y="2463800"/>
                <a:ext cx="312737" cy="157163"/>
              </a:xfrm>
              <a:custGeom>
                <a:avLst/>
                <a:gdLst>
                  <a:gd name="T0" fmla="*/ 0 w 132"/>
                  <a:gd name="T1" fmla="*/ 33 h 66"/>
                  <a:gd name="T2" fmla="*/ 87 w 132"/>
                  <a:gd name="T3" fmla="*/ 22 h 66"/>
                  <a:gd name="T4" fmla="*/ 83 w 132"/>
                  <a:gd name="T5" fmla="*/ 0 h 66"/>
                  <a:gd name="T6" fmla="*/ 132 w 132"/>
                  <a:gd name="T7" fmla="*/ 18 h 66"/>
                  <a:gd name="T8" fmla="*/ 100 w 132"/>
                  <a:gd name="T9" fmla="*/ 61 h 66"/>
                  <a:gd name="T10" fmla="*/ 92 w 132"/>
                  <a:gd name="T11" fmla="*/ 41 h 66"/>
                  <a:gd name="T12" fmla="*/ 0 w 132"/>
                  <a:gd name="T13" fmla="*/ 3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66">
                    <a:moveTo>
                      <a:pt x="0" y="33"/>
                    </a:moveTo>
                    <a:cubicBezTo>
                      <a:pt x="0" y="33"/>
                      <a:pt x="51" y="50"/>
                      <a:pt x="87" y="22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132" y="18"/>
                      <a:pt x="132" y="18"/>
                      <a:pt x="132" y="18"/>
                    </a:cubicBezTo>
                    <a:cubicBezTo>
                      <a:pt x="100" y="61"/>
                      <a:pt x="100" y="61"/>
                      <a:pt x="100" y="61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92" y="41"/>
                      <a:pt x="47" y="66"/>
                      <a:pt x="0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>
              <a:off x="4792819" y="4805550"/>
              <a:ext cx="318287" cy="396893"/>
              <a:chOff x="4121150" y="4870450"/>
              <a:chExt cx="392112" cy="488950"/>
            </a:xfrm>
            <a:solidFill>
              <a:schemeClr val="bg1"/>
            </a:solidFill>
          </p:grpSpPr>
          <p:sp>
            <p:nvSpPr>
              <p:cNvPr id="123" name="Freeform 24"/>
              <p:cNvSpPr>
                <a:spLocks/>
              </p:cNvSpPr>
              <p:nvPr/>
            </p:nvSpPr>
            <p:spPr bwMode="auto">
              <a:xfrm>
                <a:off x="4271963" y="4975225"/>
                <a:ext cx="138112" cy="223838"/>
              </a:xfrm>
              <a:custGeom>
                <a:avLst/>
                <a:gdLst>
                  <a:gd name="T0" fmla="*/ 12 w 58"/>
                  <a:gd name="T1" fmla="*/ 49 h 95"/>
                  <a:gd name="T2" fmla="*/ 0 w 58"/>
                  <a:gd name="T3" fmla="*/ 4 h 95"/>
                  <a:gd name="T4" fmla="*/ 3 w 58"/>
                  <a:gd name="T5" fmla="*/ 0 h 95"/>
                  <a:gd name="T6" fmla="*/ 9 w 58"/>
                  <a:gd name="T7" fmla="*/ 5 h 95"/>
                  <a:gd name="T8" fmla="*/ 21 w 58"/>
                  <a:gd name="T9" fmla="*/ 50 h 95"/>
                  <a:gd name="T10" fmla="*/ 28 w 58"/>
                  <a:gd name="T11" fmla="*/ 59 h 95"/>
                  <a:gd name="T12" fmla="*/ 28 w 58"/>
                  <a:gd name="T13" fmla="*/ 63 h 95"/>
                  <a:gd name="T14" fmla="*/ 56 w 58"/>
                  <a:gd name="T15" fmla="*/ 89 h 95"/>
                  <a:gd name="T16" fmla="*/ 57 w 58"/>
                  <a:gd name="T17" fmla="*/ 95 h 95"/>
                  <a:gd name="T18" fmla="*/ 55 w 58"/>
                  <a:gd name="T19" fmla="*/ 95 h 95"/>
                  <a:gd name="T20" fmla="*/ 51 w 58"/>
                  <a:gd name="T21" fmla="*/ 93 h 95"/>
                  <a:gd name="T22" fmla="*/ 24 w 58"/>
                  <a:gd name="T23" fmla="*/ 67 h 95"/>
                  <a:gd name="T24" fmla="*/ 21 w 58"/>
                  <a:gd name="T25" fmla="*/ 66 h 95"/>
                  <a:gd name="T26" fmla="*/ 9 w 58"/>
                  <a:gd name="T27" fmla="*/ 55 h 95"/>
                  <a:gd name="T28" fmla="*/ 12 w 58"/>
                  <a:gd name="T29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95">
                    <a:moveTo>
                      <a:pt x="12" y="49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6" y="1"/>
                      <a:pt x="8" y="3"/>
                      <a:pt x="9" y="5"/>
                    </a:cubicBezTo>
                    <a:cubicBezTo>
                      <a:pt x="21" y="50"/>
                      <a:pt x="21" y="50"/>
                      <a:pt x="21" y="50"/>
                    </a:cubicBezTo>
                    <a:cubicBezTo>
                      <a:pt x="24" y="52"/>
                      <a:pt x="27" y="56"/>
                      <a:pt x="28" y="59"/>
                    </a:cubicBezTo>
                    <a:cubicBezTo>
                      <a:pt x="29" y="61"/>
                      <a:pt x="29" y="62"/>
                      <a:pt x="28" y="63"/>
                    </a:cubicBezTo>
                    <a:cubicBezTo>
                      <a:pt x="56" y="89"/>
                      <a:pt x="56" y="89"/>
                      <a:pt x="56" y="89"/>
                    </a:cubicBezTo>
                    <a:cubicBezTo>
                      <a:pt x="58" y="91"/>
                      <a:pt x="58" y="94"/>
                      <a:pt x="57" y="95"/>
                    </a:cubicBezTo>
                    <a:cubicBezTo>
                      <a:pt x="56" y="95"/>
                      <a:pt x="56" y="95"/>
                      <a:pt x="55" y="95"/>
                    </a:cubicBezTo>
                    <a:cubicBezTo>
                      <a:pt x="53" y="95"/>
                      <a:pt x="52" y="94"/>
                      <a:pt x="51" y="93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3" y="67"/>
                      <a:pt x="22" y="67"/>
                      <a:pt x="21" y="66"/>
                    </a:cubicBezTo>
                    <a:cubicBezTo>
                      <a:pt x="16" y="65"/>
                      <a:pt x="10" y="60"/>
                      <a:pt x="9" y="55"/>
                    </a:cubicBezTo>
                    <a:cubicBezTo>
                      <a:pt x="8" y="52"/>
                      <a:pt x="10" y="49"/>
                      <a:pt x="12" y="4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4" name="Freeform 25"/>
              <p:cNvSpPr>
                <a:spLocks noEditPoints="1"/>
              </p:cNvSpPr>
              <p:nvPr/>
            </p:nvSpPr>
            <p:spPr bwMode="auto">
              <a:xfrm>
                <a:off x="4121150" y="4870450"/>
                <a:ext cx="392112" cy="488950"/>
              </a:xfrm>
              <a:custGeom>
                <a:avLst/>
                <a:gdLst>
                  <a:gd name="T0" fmla="*/ 158 w 166"/>
                  <a:gd name="T1" fmla="*/ 117 h 207"/>
                  <a:gd name="T2" fmla="*/ 99 w 166"/>
                  <a:gd name="T3" fmla="*/ 45 h 207"/>
                  <a:gd name="T4" fmla="*/ 100 w 166"/>
                  <a:gd name="T5" fmla="*/ 41 h 207"/>
                  <a:gd name="T6" fmla="*/ 119 w 166"/>
                  <a:gd name="T7" fmla="*/ 51 h 207"/>
                  <a:gd name="T8" fmla="*/ 104 w 166"/>
                  <a:gd name="T9" fmla="*/ 26 h 207"/>
                  <a:gd name="T10" fmla="*/ 104 w 166"/>
                  <a:gd name="T11" fmla="*/ 23 h 207"/>
                  <a:gd name="T12" fmla="*/ 101 w 166"/>
                  <a:gd name="T13" fmla="*/ 19 h 207"/>
                  <a:gd name="T14" fmla="*/ 97 w 166"/>
                  <a:gd name="T15" fmla="*/ 19 h 207"/>
                  <a:gd name="T16" fmla="*/ 96 w 166"/>
                  <a:gd name="T17" fmla="*/ 22 h 207"/>
                  <a:gd name="T18" fmla="*/ 75 w 166"/>
                  <a:gd name="T19" fmla="*/ 26 h 207"/>
                  <a:gd name="T20" fmla="*/ 93 w 166"/>
                  <a:gd name="T21" fmla="*/ 37 h 207"/>
                  <a:gd name="T22" fmla="*/ 92 w 166"/>
                  <a:gd name="T23" fmla="*/ 41 h 207"/>
                  <a:gd name="T24" fmla="*/ 64 w 166"/>
                  <a:gd name="T25" fmla="*/ 31 h 207"/>
                  <a:gd name="T26" fmla="*/ 38 w 166"/>
                  <a:gd name="T27" fmla="*/ 30 h 207"/>
                  <a:gd name="T28" fmla="*/ 34 w 166"/>
                  <a:gd name="T29" fmla="*/ 25 h 207"/>
                  <a:gd name="T30" fmla="*/ 49 w 166"/>
                  <a:gd name="T31" fmla="*/ 22 h 207"/>
                  <a:gd name="T32" fmla="*/ 22 w 166"/>
                  <a:gd name="T33" fmla="*/ 7 h 207"/>
                  <a:gd name="T34" fmla="*/ 19 w 166"/>
                  <a:gd name="T35" fmla="*/ 3 h 207"/>
                  <a:gd name="T36" fmla="*/ 15 w 166"/>
                  <a:gd name="T37" fmla="*/ 1 h 207"/>
                  <a:gd name="T38" fmla="*/ 13 w 166"/>
                  <a:gd name="T39" fmla="*/ 4 h 207"/>
                  <a:gd name="T40" fmla="*/ 16 w 166"/>
                  <a:gd name="T41" fmla="*/ 8 h 207"/>
                  <a:gd name="T42" fmla="*/ 14 w 166"/>
                  <a:gd name="T43" fmla="*/ 30 h 207"/>
                  <a:gd name="T44" fmla="*/ 28 w 166"/>
                  <a:gd name="T45" fmla="*/ 26 h 207"/>
                  <a:gd name="T46" fmla="*/ 32 w 166"/>
                  <a:gd name="T47" fmla="*/ 31 h 207"/>
                  <a:gd name="T48" fmla="*/ 7 w 166"/>
                  <a:gd name="T49" fmla="*/ 86 h 207"/>
                  <a:gd name="T50" fmla="*/ 69 w 166"/>
                  <a:gd name="T51" fmla="*/ 159 h 207"/>
                  <a:gd name="T52" fmla="*/ 63 w 166"/>
                  <a:gd name="T53" fmla="*/ 184 h 207"/>
                  <a:gd name="T54" fmla="*/ 66 w 166"/>
                  <a:gd name="T55" fmla="*/ 189 h 207"/>
                  <a:gd name="T56" fmla="*/ 71 w 166"/>
                  <a:gd name="T57" fmla="*/ 189 h 207"/>
                  <a:gd name="T58" fmla="*/ 76 w 166"/>
                  <a:gd name="T59" fmla="*/ 163 h 207"/>
                  <a:gd name="T60" fmla="*/ 102 w 166"/>
                  <a:gd name="T61" fmla="*/ 172 h 207"/>
                  <a:gd name="T62" fmla="*/ 126 w 166"/>
                  <a:gd name="T63" fmla="*/ 174 h 207"/>
                  <a:gd name="T64" fmla="*/ 146 w 166"/>
                  <a:gd name="T65" fmla="*/ 204 h 207"/>
                  <a:gd name="T66" fmla="*/ 151 w 166"/>
                  <a:gd name="T67" fmla="*/ 206 h 207"/>
                  <a:gd name="T68" fmla="*/ 152 w 166"/>
                  <a:gd name="T69" fmla="*/ 203 h 207"/>
                  <a:gd name="T70" fmla="*/ 132 w 166"/>
                  <a:gd name="T71" fmla="*/ 172 h 207"/>
                  <a:gd name="T72" fmla="*/ 158 w 166"/>
                  <a:gd name="T73" fmla="*/ 117 h 207"/>
                  <a:gd name="T74" fmla="*/ 100 w 166"/>
                  <a:gd name="T75" fmla="*/ 164 h 207"/>
                  <a:gd name="T76" fmla="*/ 16 w 166"/>
                  <a:gd name="T77" fmla="*/ 88 h 207"/>
                  <a:gd name="T78" fmla="*/ 66 w 166"/>
                  <a:gd name="T79" fmla="*/ 38 h 207"/>
                  <a:gd name="T80" fmla="*/ 150 w 166"/>
                  <a:gd name="T81" fmla="*/ 115 h 207"/>
                  <a:gd name="T82" fmla="*/ 100 w 166"/>
                  <a:gd name="T83" fmla="*/ 164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66" h="207">
                    <a:moveTo>
                      <a:pt x="158" y="117"/>
                    </a:moveTo>
                    <a:cubicBezTo>
                      <a:pt x="151" y="89"/>
                      <a:pt x="127" y="62"/>
                      <a:pt x="99" y="45"/>
                    </a:cubicBezTo>
                    <a:cubicBezTo>
                      <a:pt x="100" y="41"/>
                      <a:pt x="100" y="41"/>
                      <a:pt x="100" y="41"/>
                    </a:cubicBezTo>
                    <a:cubicBezTo>
                      <a:pt x="119" y="51"/>
                      <a:pt x="119" y="51"/>
                      <a:pt x="119" y="51"/>
                    </a:cubicBezTo>
                    <a:cubicBezTo>
                      <a:pt x="120" y="43"/>
                      <a:pt x="114" y="33"/>
                      <a:pt x="104" y="26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5" y="22"/>
                      <a:pt x="103" y="20"/>
                      <a:pt x="101" y="19"/>
                    </a:cubicBezTo>
                    <a:cubicBezTo>
                      <a:pt x="99" y="17"/>
                      <a:pt x="97" y="17"/>
                      <a:pt x="97" y="1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86" y="17"/>
                      <a:pt x="76" y="19"/>
                      <a:pt x="75" y="26"/>
                    </a:cubicBezTo>
                    <a:cubicBezTo>
                      <a:pt x="93" y="37"/>
                      <a:pt x="93" y="37"/>
                      <a:pt x="93" y="37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83" y="36"/>
                      <a:pt x="73" y="33"/>
                      <a:pt x="64" y="31"/>
                    </a:cubicBezTo>
                    <a:cubicBezTo>
                      <a:pt x="54" y="29"/>
                      <a:pt x="45" y="28"/>
                      <a:pt x="38" y="30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49" y="22"/>
                      <a:pt x="49" y="22"/>
                      <a:pt x="49" y="22"/>
                    </a:cubicBezTo>
                    <a:cubicBezTo>
                      <a:pt x="43" y="13"/>
                      <a:pt x="31" y="7"/>
                      <a:pt x="22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1"/>
                      <a:pt x="16" y="0"/>
                      <a:pt x="15" y="1"/>
                    </a:cubicBezTo>
                    <a:cubicBezTo>
                      <a:pt x="13" y="1"/>
                      <a:pt x="12" y="2"/>
                      <a:pt x="13" y="4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9" y="12"/>
                      <a:pt x="7" y="21"/>
                      <a:pt x="14" y="30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10" y="38"/>
                      <a:pt x="0" y="58"/>
                      <a:pt x="7" y="86"/>
                    </a:cubicBezTo>
                    <a:cubicBezTo>
                      <a:pt x="15" y="114"/>
                      <a:pt x="40" y="143"/>
                      <a:pt x="69" y="159"/>
                    </a:cubicBezTo>
                    <a:cubicBezTo>
                      <a:pt x="63" y="184"/>
                      <a:pt x="63" y="184"/>
                      <a:pt x="63" y="184"/>
                    </a:cubicBezTo>
                    <a:cubicBezTo>
                      <a:pt x="63" y="186"/>
                      <a:pt x="64" y="188"/>
                      <a:pt x="66" y="189"/>
                    </a:cubicBezTo>
                    <a:cubicBezTo>
                      <a:pt x="68" y="190"/>
                      <a:pt x="70" y="190"/>
                      <a:pt x="71" y="189"/>
                    </a:cubicBezTo>
                    <a:cubicBezTo>
                      <a:pt x="76" y="163"/>
                      <a:pt x="76" y="163"/>
                      <a:pt x="76" y="163"/>
                    </a:cubicBezTo>
                    <a:cubicBezTo>
                      <a:pt x="84" y="167"/>
                      <a:pt x="93" y="171"/>
                      <a:pt x="102" y="172"/>
                    </a:cubicBezTo>
                    <a:cubicBezTo>
                      <a:pt x="111" y="174"/>
                      <a:pt x="119" y="175"/>
                      <a:pt x="126" y="174"/>
                    </a:cubicBezTo>
                    <a:cubicBezTo>
                      <a:pt x="146" y="204"/>
                      <a:pt x="146" y="204"/>
                      <a:pt x="146" y="204"/>
                    </a:cubicBezTo>
                    <a:cubicBezTo>
                      <a:pt x="147" y="206"/>
                      <a:pt x="149" y="207"/>
                      <a:pt x="151" y="206"/>
                    </a:cubicBezTo>
                    <a:cubicBezTo>
                      <a:pt x="153" y="206"/>
                      <a:pt x="153" y="204"/>
                      <a:pt x="152" y="203"/>
                    </a:cubicBezTo>
                    <a:cubicBezTo>
                      <a:pt x="132" y="172"/>
                      <a:pt x="132" y="172"/>
                      <a:pt x="132" y="172"/>
                    </a:cubicBezTo>
                    <a:cubicBezTo>
                      <a:pt x="155" y="166"/>
                      <a:pt x="166" y="146"/>
                      <a:pt x="158" y="117"/>
                    </a:cubicBezTo>
                    <a:close/>
                    <a:moveTo>
                      <a:pt x="100" y="164"/>
                    </a:moveTo>
                    <a:cubicBezTo>
                      <a:pt x="63" y="157"/>
                      <a:pt x="25" y="122"/>
                      <a:pt x="16" y="88"/>
                    </a:cubicBezTo>
                    <a:cubicBezTo>
                      <a:pt x="6" y="53"/>
                      <a:pt x="29" y="31"/>
                      <a:pt x="66" y="38"/>
                    </a:cubicBezTo>
                    <a:cubicBezTo>
                      <a:pt x="103" y="46"/>
                      <a:pt x="140" y="81"/>
                      <a:pt x="150" y="115"/>
                    </a:cubicBezTo>
                    <a:cubicBezTo>
                      <a:pt x="159" y="150"/>
                      <a:pt x="137" y="172"/>
                      <a:pt x="100" y="16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7" name="Group 86"/>
            <p:cNvGrpSpPr/>
            <p:nvPr/>
          </p:nvGrpSpPr>
          <p:grpSpPr>
            <a:xfrm>
              <a:off x="6690946" y="3074942"/>
              <a:ext cx="488384" cy="265454"/>
              <a:chOff x="6459538" y="2738438"/>
              <a:chExt cx="601662" cy="327025"/>
            </a:xfrm>
            <a:solidFill>
              <a:schemeClr val="bg1"/>
            </a:solidFill>
          </p:grpSpPr>
          <p:sp>
            <p:nvSpPr>
              <p:cNvPr id="119" name="Freeform 26"/>
              <p:cNvSpPr>
                <a:spLocks/>
              </p:cNvSpPr>
              <p:nvPr/>
            </p:nvSpPr>
            <p:spPr bwMode="auto">
              <a:xfrm>
                <a:off x="6496050" y="2913063"/>
                <a:ext cx="457200" cy="152400"/>
              </a:xfrm>
              <a:custGeom>
                <a:avLst/>
                <a:gdLst>
                  <a:gd name="T0" fmla="*/ 193 w 193"/>
                  <a:gd name="T1" fmla="*/ 55 h 64"/>
                  <a:gd name="T2" fmla="*/ 111 w 193"/>
                  <a:gd name="T3" fmla="*/ 3 h 64"/>
                  <a:gd name="T4" fmla="*/ 107 w 193"/>
                  <a:gd name="T5" fmla="*/ 0 h 64"/>
                  <a:gd name="T6" fmla="*/ 98 w 193"/>
                  <a:gd name="T7" fmla="*/ 1 h 64"/>
                  <a:gd name="T8" fmla="*/ 0 w 193"/>
                  <a:gd name="T9" fmla="*/ 8 h 64"/>
                  <a:gd name="T10" fmla="*/ 69 w 193"/>
                  <a:gd name="T11" fmla="*/ 50 h 64"/>
                  <a:gd name="T12" fmla="*/ 82 w 193"/>
                  <a:gd name="T13" fmla="*/ 53 h 64"/>
                  <a:gd name="T14" fmla="*/ 159 w 193"/>
                  <a:gd name="T15" fmla="*/ 62 h 64"/>
                  <a:gd name="T16" fmla="*/ 193 w 193"/>
                  <a:gd name="T17" fmla="*/ 55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3" h="64">
                    <a:moveTo>
                      <a:pt x="193" y="55"/>
                    </a:moveTo>
                    <a:cubicBezTo>
                      <a:pt x="111" y="3"/>
                      <a:pt x="111" y="3"/>
                      <a:pt x="111" y="3"/>
                    </a:cubicBezTo>
                    <a:cubicBezTo>
                      <a:pt x="107" y="0"/>
                      <a:pt x="107" y="0"/>
                      <a:pt x="107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5" y="26"/>
                      <a:pt x="41" y="40"/>
                      <a:pt x="69" y="50"/>
                    </a:cubicBezTo>
                    <a:cubicBezTo>
                      <a:pt x="73" y="51"/>
                      <a:pt x="78" y="52"/>
                      <a:pt x="82" y="53"/>
                    </a:cubicBezTo>
                    <a:cubicBezTo>
                      <a:pt x="107" y="60"/>
                      <a:pt x="134" y="64"/>
                      <a:pt x="159" y="62"/>
                    </a:cubicBezTo>
                    <a:cubicBezTo>
                      <a:pt x="172" y="61"/>
                      <a:pt x="183" y="58"/>
                      <a:pt x="193" y="5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0" name="Freeform 27"/>
              <p:cNvSpPr>
                <a:spLocks/>
              </p:cNvSpPr>
              <p:nvPr/>
            </p:nvSpPr>
            <p:spPr bwMode="auto">
              <a:xfrm>
                <a:off x="6459538" y="2738438"/>
                <a:ext cx="350837" cy="169863"/>
              </a:xfrm>
              <a:custGeom>
                <a:avLst/>
                <a:gdLst>
                  <a:gd name="T0" fmla="*/ 67 w 149"/>
                  <a:gd name="T1" fmla="*/ 2 h 72"/>
                  <a:gd name="T2" fmla="*/ 38 w 149"/>
                  <a:gd name="T3" fmla="*/ 7 h 72"/>
                  <a:gd name="T4" fmla="*/ 29 w 149"/>
                  <a:gd name="T5" fmla="*/ 10 h 72"/>
                  <a:gd name="T6" fmla="*/ 0 w 149"/>
                  <a:gd name="T7" fmla="*/ 43 h 72"/>
                  <a:gd name="T8" fmla="*/ 0 w 149"/>
                  <a:gd name="T9" fmla="*/ 49 h 72"/>
                  <a:gd name="T10" fmla="*/ 0 w 149"/>
                  <a:gd name="T11" fmla="*/ 49 h 72"/>
                  <a:gd name="T12" fmla="*/ 0 w 149"/>
                  <a:gd name="T13" fmla="*/ 49 h 72"/>
                  <a:gd name="T14" fmla="*/ 1 w 149"/>
                  <a:gd name="T15" fmla="*/ 55 h 72"/>
                  <a:gd name="T16" fmla="*/ 1 w 149"/>
                  <a:gd name="T17" fmla="*/ 55 h 72"/>
                  <a:gd name="T18" fmla="*/ 4 w 149"/>
                  <a:gd name="T19" fmla="*/ 61 h 72"/>
                  <a:gd name="T20" fmla="*/ 10 w 149"/>
                  <a:gd name="T21" fmla="*/ 72 h 72"/>
                  <a:gd name="T22" fmla="*/ 113 w 149"/>
                  <a:gd name="T23" fmla="*/ 64 h 72"/>
                  <a:gd name="T24" fmla="*/ 119 w 149"/>
                  <a:gd name="T25" fmla="*/ 64 h 72"/>
                  <a:gd name="T26" fmla="*/ 121 w 149"/>
                  <a:gd name="T27" fmla="*/ 60 h 72"/>
                  <a:gd name="T28" fmla="*/ 149 w 149"/>
                  <a:gd name="T29" fmla="*/ 12 h 72"/>
                  <a:gd name="T30" fmla="*/ 67 w 149"/>
                  <a:gd name="T31" fmla="*/ 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72">
                    <a:moveTo>
                      <a:pt x="67" y="2"/>
                    </a:moveTo>
                    <a:cubicBezTo>
                      <a:pt x="56" y="3"/>
                      <a:pt x="46" y="4"/>
                      <a:pt x="38" y="7"/>
                    </a:cubicBezTo>
                    <a:cubicBezTo>
                      <a:pt x="35" y="8"/>
                      <a:pt x="32" y="9"/>
                      <a:pt x="29" y="10"/>
                    </a:cubicBezTo>
                    <a:cubicBezTo>
                      <a:pt x="12" y="18"/>
                      <a:pt x="1" y="29"/>
                      <a:pt x="0" y="43"/>
                    </a:cubicBezTo>
                    <a:cubicBezTo>
                      <a:pt x="0" y="43"/>
                      <a:pt x="0" y="45"/>
                      <a:pt x="0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1"/>
                      <a:pt x="1" y="53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7"/>
                      <a:pt x="2" y="59"/>
                      <a:pt x="4" y="61"/>
                    </a:cubicBezTo>
                    <a:cubicBezTo>
                      <a:pt x="5" y="65"/>
                      <a:pt x="7" y="69"/>
                      <a:pt x="10" y="72"/>
                    </a:cubicBezTo>
                    <a:cubicBezTo>
                      <a:pt x="113" y="64"/>
                      <a:pt x="113" y="64"/>
                      <a:pt x="113" y="64"/>
                    </a:cubicBezTo>
                    <a:cubicBezTo>
                      <a:pt x="119" y="64"/>
                      <a:pt x="119" y="64"/>
                      <a:pt x="119" y="64"/>
                    </a:cubicBezTo>
                    <a:cubicBezTo>
                      <a:pt x="121" y="60"/>
                      <a:pt x="121" y="60"/>
                      <a:pt x="121" y="60"/>
                    </a:cubicBezTo>
                    <a:cubicBezTo>
                      <a:pt x="149" y="12"/>
                      <a:pt x="149" y="12"/>
                      <a:pt x="149" y="12"/>
                    </a:cubicBezTo>
                    <a:cubicBezTo>
                      <a:pt x="122" y="4"/>
                      <a:pt x="93" y="0"/>
                      <a:pt x="67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1" name="Freeform 28"/>
              <p:cNvSpPr>
                <a:spLocks/>
              </p:cNvSpPr>
              <p:nvPr/>
            </p:nvSpPr>
            <p:spPr bwMode="auto">
              <a:xfrm>
                <a:off x="6780213" y="2882900"/>
                <a:ext cx="280987" cy="149225"/>
              </a:xfrm>
              <a:custGeom>
                <a:avLst/>
                <a:gdLst>
                  <a:gd name="T0" fmla="*/ 4 w 119"/>
                  <a:gd name="T1" fmla="*/ 11 h 63"/>
                  <a:gd name="T2" fmla="*/ 85 w 119"/>
                  <a:gd name="T3" fmla="*/ 63 h 63"/>
                  <a:gd name="T4" fmla="*/ 101 w 119"/>
                  <a:gd name="T5" fmla="*/ 3 h 63"/>
                  <a:gd name="T6" fmla="*/ 99 w 119"/>
                  <a:gd name="T7" fmla="*/ 0 h 63"/>
                  <a:gd name="T8" fmla="*/ 0 w 119"/>
                  <a:gd name="T9" fmla="*/ 8 h 63"/>
                  <a:gd name="T10" fmla="*/ 4 w 119"/>
                  <a:gd name="T11" fmla="*/ 1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63">
                    <a:moveTo>
                      <a:pt x="4" y="11"/>
                    </a:moveTo>
                    <a:cubicBezTo>
                      <a:pt x="85" y="63"/>
                      <a:pt x="85" y="63"/>
                      <a:pt x="85" y="63"/>
                    </a:cubicBezTo>
                    <a:cubicBezTo>
                      <a:pt x="112" y="51"/>
                      <a:pt x="119" y="28"/>
                      <a:pt x="101" y="3"/>
                    </a:cubicBezTo>
                    <a:cubicBezTo>
                      <a:pt x="100" y="2"/>
                      <a:pt x="99" y="1"/>
                      <a:pt x="99" y="0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4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2" name="Freeform 29"/>
              <p:cNvSpPr>
                <a:spLocks/>
              </p:cNvSpPr>
              <p:nvPr/>
            </p:nvSpPr>
            <p:spPr bwMode="auto">
              <a:xfrm>
                <a:off x="6805613" y="2755900"/>
                <a:ext cx="225425" cy="117475"/>
              </a:xfrm>
              <a:custGeom>
                <a:avLst/>
                <a:gdLst>
                  <a:gd name="T0" fmla="*/ 34 w 95"/>
                  <a:gd name="T1" fmla="*/ 0 h 50"/>
                  <a:gd name="T2" fmla="*/ 3 w 95"/>
                  <a:gd name="T3" fmla="*/ 45 h 50"/>
                  <a:gd name="T4" fmla="*/ 0 w 95"/>
                  <a:gd name="T5" fmla="*/ 50 h 50"/>
                  <a:gd name="T6" fmla="*/ 95 w 95"/>
                  <a:gd name="T7" fmla="*/ 37 h 50"/>
                  <a:gd name="T8" fmla="*/ 34 w 95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50">
                    <a:moveTo>
                      <a:pt x="34" y="0"/>
                    </a:moveTo>
                    <a:cubicBezTo>
                      <a:pt x="3" y="45"/>
                      <a:pt x="3" y="45"/>
                      <a:pt x="3" y="45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80" y="22"/>
                      <a:pt x="59" y="9"/>
                      <a:pt x="3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7091705" y="5552945"/>
              <a:ext cx="498694" cy="359524"/>
              <a:chOff x="6953250" y="5791200"/>
              <a:chExt cx="614363" cy="442913"/>
            </a:xfrm>
            <a:solidFill>
              <a:schemeClr val="bg1"/>
            </a:solidFill>
          </p:grpSpPr>
          <p:sp>
            <p:nvSpPr>
              <p:cNvPr id="114" name="Freeform 30"/>
              <p:cNvSpPr>
                <a:spLocks/>
              </p:cNvSpPr>
              <p:nvPr/>
            </p:nvSpPr>
            <p:spPr bwMode="auto">
              <a:xfrm>
                <a:off x="7245350" y="6008688"/>
                <a:ext cx="42862" cy="36513"/>
              </a:xfrm>
              <a:custGeom>
                <a:avLst/>
                <a:gdLst>
                  <a:gd name="T0" fmla="*/ 2 w 18"/>
                  <a:gd name="T1" fmla="*/ 5 h 16"/>
                  <a:gd name="T2" fmla="*/ 3 w 18"/>
                  <a:gd name="T3" fmla="*/ 16 h 16"/>
                  <a:gd name="T4" fmla="*/ 18 w 18"/>
                  <a:gd name="T5" fmla="*/ 1 h 16"/>
                  <a:gd name="T6" fmla="*/ 10 w 18"/>
                  <a:gd name="T7" fmla="*/ 1 h 16"/>
                  <a:gd name="T8" fmla="*/ 2 w 18"/>
                  <a:gd name="T9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6">
                    <a:moveTo>
                      <a:pt x="2" y="5"/>
                    </a:moveTo>
                    <a:cubicBezTo>
                      <a:pt x="0" y="7"/>
                      <a:pt x="0" y="11"/>
                      <a:pt x="3" y="16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2" y="1"/>
                      <a:pt x="10" y="1"/>
                    </a:cubicBezTo>
                    <a:cubicBezTo>
                      <a:pt x="6" y="2"/>
                      <a:pt x="4" y="3"/>
                      <a:pt x="2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5" name="Freeform 31"/>
              <p:cNvSpPr>
                <a:spLocks/>
              </p:cNvSpPr>
              <p:nvPr/>
            </p:nvSpPr>
            <p:spPr bwMode="auto">
              <a:xfrm>
                <a:off x="7180263" y="6096000"/>
                <a:ext cx="49212" cy="39688"/>
              </a:xfrm>
              <a:custGeom>
                <a:avLst/>
                <a:gdLst>
                  <a:gd name="T0" fmla="*/ 17 w 21"/>
                  <a:gd name="T1" fmla="*/ 0 h 17"/>
                  <a:gd name="T2" fmla="*/ 0 w 21"/>
                  <a:gd name="T3" fmla="*/ 17 h 17"/>
                  <a:gd name="T4" fmla="*/ 10 w 21"/>
                  <a:gd name="T5" fmla="*/ 17 h 17"/>
                  <a:gd name="T6" fmla="*/ 18 w 21"/>
                  <a:gd name="T7" fmla="*/ 12 h 17"/>
                  <a:gd name="T8" fmla="*/ 20 w 21"/>
                  <a:gd name="T9" fmla="*/ 7 h 17"/>
                  <a:gd name="T10" fmla="*/ 17 w 21"/>
                  <a:gd name="T1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7">
                    <a:moveTo>
                      <a:pt x="17" y="0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3" y="17"/>
                      <a:pt x="6" y="17"/>
                      <a:pt x="10" y="17"/>
                    </a:cubicBezTo>
                    <a:cubicBezTo>
                      <a:pt x="13" y="16"/>
                      <a:pt x="16" y="15"/>
                      <a:pt x="18" y="12"/>
                    </a:cubicBezTo>
                    <a:cubicBezTo>
                      <a:pt x="20" y="11"/>
                      <a:pt x="21" y="9"/>
                      <a:pt x="20" y="7"/>
                    </a:cubicBezTo>
                    <a:cubicBezTo>
                      <a:pt x="20" y="5"/>
                      <a:pt x="19" y="3"/>
                      <a:pt x="1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6" name="Freeform 32"/>
              <p:cNvSpPr>
                <a:spLocks noEditPoints="1"/>
              </p:cNvSpPr>
              <p:nvPr/>
            </p:nvSpPr>
            <p:spPr bwMode="auto">
              <a:xfrm>
                <a:off x="6953250" y="5922963"/>
                <a:ext cx="500062" cy="311150"/>
              </a:xfrm>
              <a:custGeom>
                <a:avLst/>
                <a:gdLst>
                  <a:gd name="T0" fmla="*/ 182 w 212"/>
                  <a:gd name="T1" fmla="*/ 81 h 132"/>
                  <a:gd name="T2" fmla="*/ 192 w 212"/>
                  <a:gd name="T3" fmla="*/ 67 h 132"/>
                  <a:gd name="T4" fmla="*/ 193 w 212"/>
                  <a:gd name="T5" fmla="*/ 67 h 132"/>
                  <a:gd name="T6" fmla="*/ 193 w 212"/>
                  <a:gd name="T7" fmla="*/ 66 h 132"/>
                  <a:gd name="T8" fmla="*/ 189 w 212"/>
                  <a:gd name="T9" fmla="*/ 9 h 132"/>
                  <a:gd name="T10" fmla="*/ 155 w 212"/>
                  <a:gd name="T11" fmla="*/ 0 h 132"/>
                  <a:gd name="T12" fmla="*/ 63 w 212"/>
                  <a:gd name="T13" fmla="*/ 31 h 132"/>
                  <a:gd name="T14" fmla="*/ 62 w 212"/>
                  <a:gd name="T15" fmla="*/ 32 h 132"/>
                  <a:gd name="T16" fmla="*/ 62 w 212"/>
                  <a:gd name="T17" fmla="*/ 32 h 132"/>
                  <a:gd name="T18" fmla="*/ 15 w 212"/>
                  <a:gd name="T19" fmla="*/ 70 h 132"/>
                  <a:gd name="T20" fmla="*/ 1 w 212"/>
                  <a:gd name="T21" fmla="*/ 91 h 132"/>
                  <a:gd name="T22" fmla="*/ 54 w 212"/>
                  <a:gd name="T23" fmla="*/ 121 h 132"/>
                  <a:gd name="T24" fmla="*/ 133 w 212"/>
                  <a:gd name="T25" fmla="*/ 126 h 132"/>
                  <a:gd name="T26" fmla="*/ 158 w 212"/>
                  <a:gd name="T27" fmla="*/ 109 h 132"/>
                  <a:gd name="T28" fmla="*/ 182 w 212"/>
                  <a:gd name="T29" fmla="*/ 81 h 132"/>
                  <a:gd name="T30" fmla="*/ 113 w 212"/>
                  <a:gd name="T31" fmla="*/ 95 h 132"/>
                  <a:gd name="T32" fmla="*/ 91 w 212"/>
                  <a:gd name="T33" fmla="*/ 95 h 132"/>
                  <a:gd name="T34" fmla="*/ 85 w 212"/>
                  <a:gd name="T35" fmla="*/ 101 h 132"/>
                  <a:gd name="T36" fmla="*/ 79 w 212"/>
                  <a:gd name="T37" fmla="*/ 99 h 132"/>
                  <a:gd name="T38" fmla="*/ 85 w 212"/>
                  <a:gd name="T39" fmla="*/ 93 h 132"/>
                  <a:gd name="T40" fmla="*/ 70 w 212"/>
                  <a:gd name="T41" fmla="*/ 80 h 132"/>
                  <a:gd name="T42" fmla="*/ 70 w 212"/>
                  <a:gd name="T43" fmla="*/ 80 h 132"/>
                  <a:gd name="T44" fmla="*/ 86 w 212"/>
                  <a:gd name="T45" fmla="*/ 68 h 132"/>
                  <a:gd name="T46" fmla="*/ 90 w 212"/>
                  <a:gd name="T47" fmla="*/ 69 h 132"/>
                  <a:gd name="T48" fmla="*/ 89 w 212"/>
                  <a:gd name="T49" fmla="*/ 70 h 132"/>
                  <a:gd name="T50" fmla="*/ 90 w 212"/>
                  <a:gd name="T51" fmla="*/ 88 h 132"/>
                  <a:gd name="T52" fmla="*/ 110 w 212"/>
                  <a:gd name="T53" fmla="*/ 68 h 132"/>
                  <a:gd name="T54" fmla="*/ 104 w 212"/>
                  <a:gd name="T55" fmla="*/ 53 h 132"/>
                  <a:gd name="T56" fmla="*/ 109 w 212"/>
                  <a:gd name="T57" fmla="*/ 42 h 132"/>
                  <a:gd name="T58" fmla="*/ 127 w 212"/>
                  <a:gd name="T59" fmla="*/ 33 h 132"/>
                  <a:gd name="T60" fmla="*/ 147 w 212"/>
                  <a:gd name="T61" fmla="*/ 32 h 132"/>
                  <a:gd name="T62" fmla="*/ 150 w 212"/>
                  <a:gd name="T63" fmla="*/ 29 h 132"/>
                  <a:gd name="T64" fmla="*/ 151 w 212"/>
                  <a:gd name="T65" fmla="*/ 28 h 132"/>
                  <a:gd name="T66" fmla="*/ 157 w 212"/>
                  <a:gd name="T67" fmla="*/ 29 h 132"/>
                  <a:gd name="T68" fmla="*/ 153 w 212"/>
                  <a:gd name="T69" fmla="*/ 34 h 132"/>
                  <a:gd name="T70" fmla="*/ 166 w 212"/>
                  <a:gd name="T71" fmla="*/ 45 h 132"/>
                  <a:gd name="T72" fmla="*/ 166 w 212"/>
                  <a:gd name="T73" fmla="*/ 45 h 132"/>
                  <a:gd name="T74" fmla="*/ 152 w 212"/>
                  <a:gd name="T75" fmla="*/ 57 h 132"/>
                  <a:gd name="T76" fmla="*/ 147 w 212"/>
                  <a:gd name="T77" fmla="*/ 56 h 132"/>
                  <a:gd name="T78" fmla="*/ 148 w 212"/>
                  <a:gd name="T79" fmla="*/ 55 h 132"/>
                  <a:gd name="T80" fmla="*/ 154 w 212"/>
                  <a:gd name="T81" fmla="*/ 44 h 132"/>
                  <a:gd name="T82" fmla="*/ 148 w 212"/>
                  <a:gd name="T83" fmla="*/ 38 h 132"/>
                  <a:gd name="T84" fmla="*/ 129 w 212"/>
                  <a:gd name="T85" fmla="*/ 57 h 132"/>
                  <a:gd name="T86" fmla="*/ 137 w 212"/>
                  <a:gd name="T87" fmla="*/ 74 h 132"/>
                  <a:gd name="T88" fmla="*/ 131 w 212"/>
                  <a:gd name="T89" fmla="*/ 85 h 132"/>
                  <a:gd name="T90" fmla="*/ 113 w 212"/>
                  <a:gd name="T91" fmla="*/ 95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2" h="132">
                    <a:moveTo>
                      <a:pt x="182" y="81"/>
                    </a:moveTo>
                    <a:cubicBezTo>
                      <a:pt x="188" y="73"/>
                      <a:pt x="192" y="67"/>
                      <a:pt x="192" y="67"/>
                    </a:cubicBezTo>
                    <a:cubicBezTo>
                      <a:pt x="193" y="67"/>
                      <a:pt x="193" y="67"/>
                      <a:pt x="193" y="67"/>
                    </a:cubicBezTo>
                    <a:cubicBezTo>
                      <a:pt x="193" y="66"/>
                      <a:pt x="193" y="66"/>
                      <a:pt x="193" y="66"/>
                    </a:cubicBezTo>
                    <a:cubicBezTo>
                      <a:pt x="212" y="47"/>
                      <a:pt x="207" y="25"/>
                      <a:pt x="189" y="9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20" y="2"/>
                      <a:pt x="82" y="12"/>
                      <a:pt x="63" y="31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2" y="32"/>
                      <a:pt x="33" y="52"/>
                      <a:pt x="15" y="70"/>
                    </a:cubicBezTo>
                    <a:cubicBezTo>
                      <a:pt x="6" y="79"/>
                      <a:pt x="0" y="87"/>
                      <a:pt x="1" y="91"/>
                    </a:cubicBezTo>
                    <a:cubicBezTo>
                      <a:pt x="4" y="102"/>
                      <a:pt x="27" y="114"/>
                      <a:pt x="54" y="121"/>
                    </a:cubicBezTo>
                    <a:cubicBezTo>
                      <a:pt x="82" y="129"/>
                      <a:pt x="114" y="132"/>
                      <a:pt x="133" y="126"/>
                    </a:cubicBezTo>
                    <a:cubicBezTo>
                      <a:pt x="140" y="125"/>
                      <a:pt x="149" y="118"/>
                      <a:pt x="158" y="109"/>
                    </a:cubicBezTo>
                    <a:cubicBezTo>
                      <a:pt x="167" y="100"/>
                      <a:pt x="176" y="89"/>
                      <a:pt x="182" y="81"/>
                    </a:cubicBezTo>
                    <a:close/>
                    <a:moveTo>
                      <a:pt x="113" y="95"/>
                    </a:moveTo>
                    <a:cubicBezTo>
                      <a:pt x="105" y="96"/>
                      <a:pt x="98" y="96"/>
                      <a:pt x="91" y="95"/>
                    </a:cubicBezTo>
                    <a:cubicBezTo>
                      <a:pt x="85" y="101"/>
                      <a:pt x="85" y="101"/>
                      <a:pt x="85" y="101"/>
                    </a:cubicBezTo>
                    <a:cubicBezTo>
                      <a:pt x="79" y="99"/>
                      <a:pt x="79" y="99"/>
                      <a:pt x="79" y="99"/>
                    </a:cubicBezTo>
                    <a:cubicBezTo>
                      <a:pt x="85" y="93"/>
                      <a:pt x="85" y="93"/>
                      <a:pt x="85" y="93"/>
                    </a:cubicBezTo>
                    <a:cubicBezTo>
                      <a:pt x="76" y="90"/>
                      <a:pt x="71" y="86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89" y="70"/>
                      <a:pt x="89" y="70"/>
                      <a:pt x="89" y="70"/>
                    </a:cubicBezTo>
                    <a:cubicBezTo>
                      <a:pt x="82" y="79"/>
                      <a:pt x="82" y="85"/>
                      <a:pt x="90" y="88"/>
                    </a:cubicBezTo>
                    <a:cubicBezTo>
                      <a:pt x="110" y="68"/>
                      <a:pt x="110" y="68"/>
                      <a:pt x="110" y="68"/>
                    </a:cubicBezTo>
                    <a:cubicBezTo>
                      <a:pt x="106" y="62"/>
                      <a:pt x="104" y="56"/>
                      <a:pt x="104" y="53"/>
                    </a:cubicBezTo>
                    <a:cubicBezTo>
                      <a:pt x="104" y="49"/>
                      <a:pt x="105" y="45"/>
                      <a:pt x="109" y="42"/>
                    </a:cubicBezTo>
                    <a:cubicBezTo>
                      <a:pt x="113" y="38"/>
                      <a:pt x="119" y="35"/>
                      <a:pt x="127" y="33"/>
                    </a:cubicBezTo>
                    <a:cubicBezTo>
                      <a:pt x="134" y="31"/>
                      <a:pt x="140" y="31"/>
                      <a:pt x="147" y="32"/>
                    </a:cubicBezTo>
                    <a:cubicBezTo>
                      <a:pt x="150" y="29"/>
                      <a:pt x="150" y="29"/>
                      <a:pt x="150" y="29"/>
                    </a:cubicBezTo>
                    <a:cubicBezTo>
                      <a:pt x="151" y="28"/>
                      <a:pt x="151" y="28"/>
                      <a:pt x="151" y="28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3" y="34"/>
                      <a:pt x="153" y="34"/>
                      <a:pt x="153" y="34"/>
                    </a:cubicBezTo>
                    <a:cubicBezTo>
                      <a:pt x="160" y="36"/>
                      <a:pt x="165" y="40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52" y="57"/>
                      <a:pt x="152" y="57"/>
                      <a:pt x="152" y="57"/>
                    </a:cubicBezTo>
                    <a:cubicBezTo>
                      <a:pt x="147" y="56"/>
                      <a:pt x="147" y="56"/>
                      <a:pt x="147" y="56"/>
                    </a:cubicBezTo>
                    <a:cubicBezTo>
                      <a:pt x="148" y="55"/>
                      <a:pt x="148" y="55"/>
                      <a:pt x="148" y="55"/>
                    </a:cubicBezTo>
                    <a:cubicBezTo>
                      <a:pt x="152" y="51"/>
                      <a:pt x="154" y="47"/>
                      <a:pt x="154" y="44"/>
                    </a:cubicBezTo>
                    <a:cubicBezTo>
                      <a:pt x="153" y="41"/>
                      <a:pt x="151" y="40"/>
                      <a:pt x="148" y="38"/>
                    </a:cubicBezTo>
                    <a:cubicBezTo>
                      <a:pt x="129" y="57"/>
                      <a:pt x="129" y="57"/>
                      <a:pt x="129" y="57"/>
                    </a:cubicBezTo>
                    <a:cubicBezTo>
                      <a:pt x="134" y="64"/>
                      <a:pt x="137" y="70"/>
                      <a:pt x="137" y="74"/>
                    </a:cubicBezTo>
                    <a:cubicBezTo>
                      <a:pt x="137" y="78"/>
                      <a:pt x="135" y="82"/>
                      <a:pt x="131" y="85"/>
                    </a:cubicBezTo>
                    <a:cubicBezTo>
                      <a:pt x="127" y="90"/>
                      <a:pt x="120" y="93"/>
                      <a:pt x="113" y="9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7" name="Freeform 33"/>
              <p:cNvSpPr>
                <a:spLocks/>
              </p:cNvSpPr>
              <p:nvPr/>
            </p:nvSpPr>
            <p:spPr bwMode="auto">
              <a:xfrm>
                <a:off x="7326313" y="5899150"/>
                <a:ext cx="101600" cy="39688"/>
              </a:xfrm>
              <a:custGeom>
                <a:avLst/>
                <a:gdLst>
                  <a:gd name="T0" fmla="*/ 7 w 43"/>
                  <a:gd name="T1" fmla="*/ 1 h 17"/>
                  <a:gd name="T2" fmla="*/ 2 w 43"/>
                  <a:gd name="T3" fmla="*/ 3 h 17"/>
                  <a:gd name="T4" fmla="*/ 1 w 43"/>
                  <a:gd name="T5" fmla="*/ 7 h 17"/>
                  <a:gd name="T6" fmla="*/ 36 w 43"/>
                  <a:gd name="T7" fmla="*/ 16 h 17"/>
                  <a:gd name="T8" fmla="*/ 41 w 43"/>
                  <a:gd name="T9" fmla="*/ 14 h 17"/>
                  <a:gd name="T10" fmla="*/ 42 w 43"/>
                  <a:gd name="T11" fmla="*/ 10 h 17"/>
                  <a:gd name="T12" fmla="*/ 7 w 43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7">
                    <a:moveTo>
                      <a:pt x="7" y="1"/>
                    </a:moveTo>
                    <a:cubicBezTo>
                      <a:pt x="6" y="0"/>
                      <a:pt x="3" y="2"/>
                      <a:pt x="2" y="3"/>
                    </a:cubicBezTo>
                    <a:cubicBezTo>
                      <a:pt x="0" y="5"/>
                      <a:pt x="0" y="6"/>
                      <a:pt x="1" y="7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7" y="17"/>
                      <a:pt x="39" y="15"/>
                      <a:pt x="41" y="14"/>
                    </a:cubicBezTo>
                    <a:cubicBezTo>
                      <a:pt x="43" y="12"/>
                      <a:pt x="43" y="11"/>
                      <a:pt x="42" y="10"/>
                    </a:cubicBezTo>
                    <a:lnTo>
                      <a:pt x="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8" name="Freeform 34"/>
              <p:cNvSpPr>
                <a:spLocks/>
              </p:cNvSpPr>
              <p:nvPr/>
            </p:nvSpPr>
            <p:spPr bwMode="auto">
              <a:xfrm>
                <a:off x="7329488" y="5791200"/>
                <a:ext cx="238125" cy="127000"/>
              </a:xfrm>
              <a:custGeom>
                <a:avLst/>
                <a:gdLst>
                  <a:gd name="T0" fmla="*/ 16 w 101"/>
                  <a:gd name="T1" fmla="*/ 45 h 54"/>
                  <a:gd name="T2" fmla="*/ 63 w 101"/>
                  <a:gd name="T3" fmla="*/ 45 h 54"/>
                  <a:gd name="T4" fmla="*/ 92 w 101"/>
                  <a:gd name="T5" fmla="*/ 26 h 54"/>
                  <a:gd name="T6" fmla="*/ 57 w 101"/>
                  <a:gd name="T7" fmla="*/ 18 h 54"/>
                  <a:gd name="T8" fmla="*/ 28 w 101"/>
                  <a:gd name="T9" fmla="*/ 5 h 54"/>
                  <a:gd name="T10" fmla="*/ 20 w 101"/>
                  <a:gd name="T11" fmla="*/ 16 h 54"/>
                  <a:gd name="T12" fmla="*/ 16 w 101"/>
                  <a:gd name="T13" fmla="*/ 4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4">
                    <a:moveTo>
                      <a:pt x="16" y="45"/>
                    </a:moveTo>
                    <a:cubicBezTo>
                      <a:pt x="32" y="51"/>
                      <a:pt x="43" y="54"/>
                      <a:pt x="63" y="45"/>
                    </a:cubicBezTo>
                    <a:cubicBezTo>
                      <a:pt x="83" y="36"/>
                      <a:pt x="101" y="28"/>
                      <a:pt x="92" y="26"/>
                    </a:cubicBezTo>
                    <a:cubicBezTo>
                      <a:pt x="83" y="25"/>
                      <a:pt x="67" y="24"/>
                      <a:pt x="57" y="18"/>
                    </a:cubicBezTo>
                    <a:cubicBezTo>
                      <a:pt x="47" y="13"/>
                      <a:pt x="32" y="0"/>
                      <a:pt x="28" y="5"/>
                    </a:cubicBezTo>
                    <a:cubicBezTo>
                      <a:pt x="24" y="9"/>
                      <a:pt x="20" y="16"/>
                      <a:pt x="20" y="16"/>
                    </a:cubicBezTo>
                    <a:cubicBezTo>
                      <a:pt x="20" y="16"/>
                      <a:pt x="0" y="39"/>
                      <a:pt x="16" y="4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5295378" y="3306892"/>
              <a:ext cx="524466" cy="411067"/>
              <a:chOff x="4740275" y="3024188"/>
              <a:chExt cx="646113" cy="506412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09" name="Freeform 35"/>
              <p:cNvSpPr>
                <a:spLocks/>
              </p:cNvSpPr>
              <p:nvPr/>
            </p:nvSpPr>
            <p:spPr bwMode="auto">
              <a:xfrm>
                <a:off x="5045075" y="3268663"/>
                <a:ext cx="44450" cy="39688"/>
              </a:xfrm>
              <a:custGeom>
                <a:avLst/>
                <a:gdLst>
                  <a:gd name="T0" fmla="*/ 3 w 19"/>
                  <a:gd name="T1" fmla="*/ 3 h 17"/>
                  <a:gd name="T2" fmla="*/ 2 w 19"/>
                  <a:gd name="T3" fmla="*/ 17 h 17"/>
                  <a:gd name="T4" fmla="*/ 19 w 19"/>
                  <a:gd name="T5" fmla="*/ 1 h 17"/>
                  <a:gd name="T6" fmla="*/ 11 w 19"/>
                  <a:gd name="T7" fmla="*/ 0 h 17"/>
                  <a:gd name="T8" fmla="*/ 3 w 19"/>
                  <a:gd name="T9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7">
                    <a:moveTo>
                      <a:pt x="3" y="3"/>
                    </a:moveTo>
                    <a:cubicBezTo>
                      <a:pt x="0" y="5"/>
                      <a:pt x="0" y="10"/>
                      <a:pt x="2" y="17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6" y="0"/>
                      <a:pt x="14" y="0"/>
                      <a:pt x="11" y="0"/>
                    </a:cubicBezTo>
                    <a:cubicBezTo>
                      <a:pt x="7" y="0"/>
                      <a:pt x="5" y="1"/>
                      <a:pt x="3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" name="Freeform 36"/>
              <p:cNvSpPr>
                <a:spLocks/>
              </p:cNvSpPr>
              <p:nvPr/>
            </p:nvSpPr>
            <p:spPr bwMode="auto">
              <a:xfrm>
                <a:off x="4970463" y="3360738"/>
                <a:ext cx="50800" cy="47625"/>
              </a:xfrm>
              <a:custGeom>
                <a:avLst/>
                <a:gdLst>
                  <a:gd name="T0" fmla="*/ 19 w 22"/>
                  <a:gd name="T1" fmla="*/ 0 h 20"/>
                  <a:gd name="T2" fmla="*/ 0 w 22"/>
                  <a:gd name="T3" fmla="*/ 18 h 20"/>
                  <a:gd name="T4" fmla="*/ 10 w 22"/>
                  <a:gd name="T5" fmla="*/ 20 h 20"/>
                  <a:gd name="T6" fmla="*/ 19 w 22"/>
                  <a:gd name="T7" fmla="*/ 16 h 20"/>
                  <a:gd name="T8" fmla="*/ 22 w 22"/>
                  <a:gd name="T9" fmla="*/ 10 h 20"/>
                  <a:gd name="T10" fmla="*/ 19 w 22"/>
                  <a:gd name="T1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20">
                    <a:moveTo>
                      <a:pt x="19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9"/>
                      <a:pt x="7" y="20"/>
                      <a:pt x="10" y="20"/>
                    </a:cubicBezTo>
                    <a:cubicBezTo>
                      <a:pt x="14" y="19"/>
                      <a:pt x="17" y="18"/>
                      <a:pt x="19" y="16"/>
                    </a:cubicBezTo>
                    <a:cubicBezTo>
                      <a:pt x="21" y="14"/>
                      <a:pt x="22" y="12"/>
                      <a:pt x="22" y="10"/>
                    </a:cubicBezTo>
                    <a:cubicBezTo>
                      <a:pt x="22" y="8"/>
                      <a:pt x="21" y="4"/>
                      <a:pt x="1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" name="Freeform 37"/>
              <p:cNvSpPr>
                <a:spLocks noEditPoints="1"/>
              </p:cNvSpPr>
              <p:nvPr/>
            </p:nvSpPr>
            <p:spPr bwMode="auto">
              <a:xfrm>
                <a:off x="4740275" y="3162300"/>
                <a:ext cx="517525" cy="368300"/>
              </a:xfrm>
              <a:custGeom>
                <a:avLst/>
                <a:gdLst>
                  <a:gd name="T0" fmla="*/ 185 w 219"/>
                  <a:gd name="T1" fmla="*/ 106 h 156"/>
                  <a:gd name="T2" fmla="*/ 197 w 219"/>
                  <a:gd name="T3" fmla="*/ 91 h 156"/>
                  <a:gd name="T4" fmla="*/ 197 w 219"/>
                  <a:gd name="T5" fmla="*/ 91 h 156"/>
                  <a:gd name="T6" fmla="*/ 197 w 219"/>
                  <a:gd name="T7" fmla="*/ 90 h 156"/>
                  <a:gd name="T8" fmla="*/ 199 w 219"/>
                  <a:gd name="T9" fmla="*/ 21 h 156"/>
                  <a:gd name="T10" fmla="*/ 165 w 219"/>
                  <a:gd name="T11" fmla="*/ 4 h 156"/>
                  <a:gd name="T12" fmla="*/ 68 w 219"/>
                  <a:gd name="T13" fmla="*/ 26 h 156"/>
                  <a:gd name="T14" fmla="*/ 68 w 219"/>
                  <a:gd name="T15" fmla="*/ 26 h 156"/>
                  <a:gd name="T16" fmla="*/ 67 w 219"/>
                  <a:gd name="T17" fmla="*/ 26 h 156"/>
                  <a:gd name="T18" fmla="*/ 16 w 219"/>
                  <a:gd name="T19" fmla="*/ 65 h 156"/>
                  <a:gd name="T20" fmla="*/ 1 w 219"/>
                  <a:gd name="T21" fmla="*/ 87 h 156"/>
                  <a:gd name="T22" fmla="*/ 52 w 219"/>
                  <a:gd name="T23" fmla="*/ 133 h 156"/>
                  <a:gd name="T24" fmla="*/ 132 w 219"/>
                  <a:gd name="T25" fmla="*/ 153 h 156"/>
                  <a:gd name="T26" fmla="*/ 159 w 219"/>
                  <a:gd name="T27" fmla="*/ 136 h 156"/>
                  <a:gd name="T28" fmla="*/ 185 w 219"/>
                  <a:gd name="T29" fmla="*/ 106 h 156"/>
                  <a:gd name="T30" fmla="*/ 114 w 219"/>
                  <a:gd name="T31" fmla="*/ 111 h 156"/>
                  <a:gd name="T32" fmla="*/ 92 w 219"/>
                  <a:gd name="T33" fmla="*/ 107 h 156"/>
                  <a:gd name="T34" fmla="*/ 85 w 219"/>
                  <a:gd name="T35" fmla="*/ 114 h 156"/>
                  <a:gd name="T36" fmla="*/ 79 w 219"/>
                  <a:gd name="T37" fmla="*/ 111 h 156"/>
                  <a:gd name="T38" fmla="*/ 86 w 219"/>
                  <a:gd name="T39" fmla="*/ 104 h 156"/>
                  <a:gd name="T40" fmla="*/ 71 w 219"/>
                  <a:gd name="T41" fmla="*/ 86 h 156"/>
                  <a:gd name="T42" fmla="*/ 71 w 219"/>
                  <a:gd name="T43" fmla="*/ 86 h 156"/>
                  <a:gd name="T44" fmla="*/ 89 w 219"/>
                  <a:gd name="T45" fmla="*/ 74 h 156"/>
                  <a:gd name="T46" fmla="*/ 93 w 219"/>
                  <a:gd name="T47" fmla="*/ 76 h 156"/>
                  <a:gd name="T48" fmla="*/ 92 w 219"/>
                  <a:gd name="T49" fmla="*/ 77 h 156"/>
                  <a:gd name="T50" fmla="*/ 91 w 219"/>
                  <a:gd name="T51" fmla="*/ 99 h 156"/>
                  <a:gd name="T52" fmla="*/ 113 w 219"/>
                  <a:gd name="T53" fmla="*/ 78 h 156"/>
                  <a:gd name="T54" fmla="*/ 108 w 219"/>
                  <a:gd name="T55" fmla="*/ 59 h 156"/>
                  <a:gd name="T56" fmla="*/ 114 w 219"/>
                  <a:gd name="T57" fmla="*/ 47 h 156"/>
                  <a:gd name="T58" fmla="*/ 133 w 219"/>
                  <a:gd name="T59" fmla="*/ 39 h 156"/>
                  <a:gd name="T60" fmla="*/ 154 w 219"/>
                  <a:gd name="T61" fmla="*/ 41 h 156"/>
                  <a:gd name="T62" fmla="*/ 157 w 219"/>
                  <a:gd name="T63" fmla="*/ 37 h 156"/>
                  <a:gd name="T64" fmla="*/ 158 w 219"/>
                  <a:gd name="T65" fmla="*/ 37 h 156"/>
                  <a:gd name="T66" fmla="*/ 164 w 219"/>
                  <a:gd name="T67" fmla="*/ 39 h 156"/>
                  <a:gd name="T68" fmla="*/ 159 w 219"/>
                  <a:gd name="T69" fmla="*/ 44 h 156"/>
                  <a:gd name="T70" fmla="*/ 172 w 219"/>
                  <a:gd name="T71" fmla="*/ 60 h 156"/>
                  <a:gd name="T72" fmla="*/ 172 w 219"/>
                  <a:gd name="T73" fmla="*/ 60 h 156"/>
                  <a:gd name="T74" fmla="*/ 156 w 219"/>
                  <a:gd name="T75" fmla="*/ 72 h 156"/>
                  <a:gd name="T76" fmla="*/ 152 w 219"/>
                  <a:gd name="T77" fmla="*/ 70 h 156"/>
                  <a:gd name="T78" fmla="*/ 153 w 219"/>
                  <a:gd name="T79" fmla="*/ 69 h 156"/>
                  <a:gd name="T80" fmla="*/ 159 w 219"/>
                  <a:gd name="T81" fmla="*/ 57 h 156"/>
                  <a:gd name="T82" fmla="*/ 154 w 219"/>
                  <a:gd name="T83" fmla="*/ 49 h 156"/>
                  <a:gd name="T84" fmla="*/ 134 w 219"/>
                  <a:gd name="T85" fmla="*/ 68 h 156"/>
                  <a:gd name="T86" fmla="*/ 140 w 219"/>
                  <a:gd name="T87" fmla="*/ 90 h 156"/>
                  <a:gd name="T88" fmla="*/ 134 w 219"/>
                  <a:gd name="T89" fmla="*/ 103 h 156"/>
                  <a:gd name="T90" fmla="*/ 114 w 219"/>
                  <a:gd name="T91" fmla="*/ 111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9" h="156">
                    <a:moveTo>
                      <a:pt x="185" y="106"/>
                    </a:moveTo>
                    <a:cubicBezTo>
                      <a:pt x="193" y="97"/>
                      <a:pt x="197" y="91"/>
                      <a:pt x="197" y="91"/>
                    </a:cubicBezTo>
                    <a:cubicBezTo>
                      <a:pt x="197" y="91"/>
                      <a:pt x="197" y="91"/>
                      <a:pt x="197" y="91"/>
                    </a:cubicBezTo>
                    <a:cubicBezTo>
                      <a:pt x="197" y="90"/>
                      <a:pt x="197" y="90"/>
                      <a:pt x="197" y="90"/>
                    </a:cubicBezTo>
                    <a:cubicBezTo>
                      <a:pt x="219" y="70"/>
                      <a:pt x="216" y="43"/>
                      <a:pt x="199" y="21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28" y="0"/>
                      <a:pt x="89" y="6"/>
                      <a:pt x="68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7" y="26"/>
                      <a:pt x="36" y="46"/>
                      <a:pt x="16" y="65"/>
                    </a:cubicBezTo>
                    <a:cubicBezTo>
                      <a:pt x="6" y="74"/>
                      <a:pt x="0" y="83"/>
                      <a:pt x="1" y="87"/>
                    </a:cubicBezTo>
                    <a:cubicBezTo>
                      <a:pt x="2" y="101"/>
                      <a:pt x="25" y="120"/>
                      <a:pt x="52" y="133"/>
                    </a:cubicBezTo>
                    <a:cubicBezTo>
                      <a:pt x="79" y="147"/>
                      <a:pt x="112" y="156"/>
                      <a:pt x="132" y="153"/>
                    </a:cubicBezTo>
                    <a:cubicBezTo>
                      <a:pt x="139" y="152"/>
                      <a:pt x="149" y="145"/>
                      <a:pt x="159" y="136"/>
                    </a:cubicBezTo>
                    <a:cubicBezTo>
                      <a:pt x="169" y="126"/>
                      <a:pt x="178" y="115"/>
                      <a:pt x="185" y="106"/>
                    </a:cubicBezTo>
                    <a:close/>
                    <a:moveTo>
                      <a:pt x="114" y="111"/>
                    </a:moveTo>
                    <a:cubicBezTo>
                      <a:pt x="106" y="112"/>
                      <a:pt x="99" y="110"/>
                      <a:pt x="92" y="107"/>
                    </a:cubicBezTo>
                    <a:cubicBezTo>
                      <a:pt x="85" y="114"/>
                      <a:pt x="85" y="114"/>
                      <a:pt x="85" y="114"/>
                    </a:cubicBezTo>
                    <a:cubicBezTo>
                      <a:pt x="79" y="111"/>
                      <a:pt x="79" y="111"/>
                      <a:pt x="79" y="111"/>
                    </a:cubicBezTo>
                    <a:cubicBezTo>
                      <a:pt x="86" y="104"/>
                      <a:pt x="86" y="104"/>
                      <a:pt x="86" y="104"/>
                    </a:cubicBezTo>
                    <a:cubicBezTo>
                      <a:pt x="77" y="99"/>
                      <a:pt x="72" y="93"/>
                      <a:pt x="71" y="86"/>
                    </a:cubicBezTo>
                    <a:cubicBezTo>
                      <a:pt x="71" y="86"/>
                      <a:pt x="71" y="86"/>
                      <a:pt x="71" y="86"/>
                    </a:cubicBezTo>
                    <a:cubicBezTo>
                      <a:pt x="89" y="74"/>
                      <a:pt x="89" y="74"/>
                      <a:pt x="89" y="74"/>
                    </a:cubicBezTo>
                    <a:cubicBezTo>
                      <a:pt x="93" y="76"/>
                      <a:pt x="93" y="76"/>
                      <a:pt x="93" y="76"/>
                    </a:cubicBezTo>
                    <a:cubicBezTo>
                      <a:pt x="92" y="77"/>
                      <a:pt x="92" y="77"/>
                      <a:pt x="92" y="77"/>
                    </a:cubicBezTo>
                    <a:cubicBezTo>
                      <a:pt x="84" y="87"/>
                      <a:pt x="84" y="94"/>
                      <a:pt x="91" y="99"/>
                    </a:cubicBezTo>
                    <a:cubicBezTo>
                      <a:pt x="113" y="78"/>
                      <a:pt x="113" y="78"/>
                      <a:pt x="113" y="78"/>
                    </a:cubicBezTo>
                    <a:cubicBezTo>
                      <a:pt x="110" y="70"/>
                      <a:pt x="108" y="63"/>
                      <a:pt x="108" y="59"/>
                    </a:cubicBezTo>
                    <a:cubicBezTo>
                      <a:pt x="108" y="54"/>
                      <a:pt x="110" y="50"/>
                      <a:pt x="114" y="47"/>
                    </a:cubicBezTo>
                    <a:cubicBezTo>
                      <a:pt x="119" y="42"/>
                      <a:pt x="125" y="39"/>
                      <a:pt x="133" y="39"/>
                    </a:cubicBezTo>
                    <a:cubicBezTo>
                      <a:pt x="140" y="38"/>
                      <a:pt x="147" y="38"/>
                      <a:pt x="154" y="41"/>
                    </a:cubicBezTo>
                    <a:cubicBezTo>
                      <a:pt x="157" y="37"/>
                      <a:pt x="157" y="37"/>
                      <a:pt x="157" y="37"/>
                    </a:cubicBezTo>
                    <a:cubicBezTo>
                      <a:pt x="158" y="37"/>
                      <a:pt x="158" y="37"/>
                      <a:pt x="158" y="37"/>
                    </a:cubicBezTo>
                    <a:cubicBezTo>
                      <a:pt x="164" y="39"/>
                      <a:pt x="164" y="39"/>
                      <a:pt x="164" y="39"/>
                    </a:cubicBezTo>
                    <a:cubicBezTo>
                      <a:pt x="159" y="44"/>
                      <a:pt x="159" y="44"/>
                      <a:pt x="159" y="44"/>
                    </a:cubicBezTo>
                    <a:cubicBezTo>
                      <a:pt x="167" y="48"/>
                      <a:pt x="171" y="53"/>
                      <a:pt x="172" y="60"/>
                    </a:cubicBezTo>
                    <a:cubicBezTo>
                      <a:pt x="172" y="60"/>
                      <a:pt x="172" y="60"/>
                      <a:pt x="172" y="60"/>
                    </a:cubicBezTo>
                    <a:cubicBezTo>
                      <a:pt x="156" y="72"/>
                      <a:pt x="156" y="72"/>
                      <a:pt x="156" y="72"/>
                    </a:cubicBezTo>
                    <a:cubicBezTo>
                      <a:pt x="152" y="70"/>
                      <a:pt x="152" y="70"/>
                      <a:pt x="152" y="70"/>
                    </a:cubicBezTo>
                    <a:cubicBezTo>
                      <a:pt x="153" y="69"/>
                      <a:pt x="153" y="69"/>
                      <a:pt x="153" y="69"/>
                    </a:cubicBezTo>
                    <a:cubicBezTo>
                      <a:pt x="157" y="65"/>
                      <a:pt x="159" y="60"/>
                      <a:pt x="159" y="57"/>
                    </a:cubicBezTo>
                    <a:cubicBezTo>
                      <a:pt x="159" y="54"/>
                      <a:pt x="158" y="51"/>
                      <a:pt x="154" y="49"/>
                    </a:cubicBezTo>
                    <a:cubicBezTo>
                      <a:pt x="134" y="68"/>
                      <a:pt x="134" y="68"/>
                      <a:pt x="134" y="68"/>
                    </a:cubicBezTo>
                    <a:cubicBezTo>
                      <a:pt x="138" y="77"/>
                      <a:pt x="140" y="85"/>
                      <a:pt x="140" y="90"/>
                    </a:cubicBezTo>
                    <a:cubicBezTo>
                      <a:pt x="140" y="95"/>
                      <a:pt x="138" y="99"/>
                      <a:pt x="134" y="103"/>
                    </a:cubicBezTo>
                    <a:cubicBezTo>
                      <a:pt x="128" y="108"/>
                      <a:pt x="122" y="111"/>
                      <a:pt x="114" y="1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" name="Freeform 38"/>
              <p:cNvSpPr>
                <a:spLocks/>
              </p:cNvSpPr>
              <p:nvPr/>
            </p:nvSpPr>
            <p:spPr bwMode="auto">
              <a:xfrm>
                <a:off x="5135563" y="3148013"/>
                <a:ext cx="103187" cy="55563"/>
              </a:xfrm>
              <a:custGeom>
                <a:avLst/>
                <a:gdLst>
                  <a:gd name="T0" fmla="*/ 8 w 44"/>
                  <a:gd name="T1" fmla="*/ 0 h 24"/>
                  <a:gd name="T2" fmla="*/ 3 w 44"/>
                  <a:gd name="T3" fmla="*/ 2 h 24"/>
                  <a:gd name="T4" fmla="*/ 2 w 44"/>
                  <a:gd name="T5" fmla="*/ 7 h 24"/>
                  <a:gd name="T6" fmla="*/ 36 w 44"/>
                  <a:gd name="T7" fmla="*/ 24 h 24"/>
                  <a:gd name="T8" fmla="*/ 42 w 44"/>
                  <a:gd name="T9" fmla="*/ 22 h 24"/>
                  <a:gd name="T10" fmla="*/ 43 w 44"/>
                  <a:gd name="T11" fmla="*/ 18 h 24"/>
                  <a:gd name="T12" fmla="*/ 8 w 4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24">
                    <a:moveTo>
                      <a:pt x="8" y="0"/>
                    </a:moveTo>
                    <a:cubicBezTo>
                      <a:pt x="7" y="0"/>
                      <a:pt x="5" y="1"/>
                      <a:pt x="3" y="2"/>
                    </a:cubicBezTo>
                    <a:cubicBezTo>
                      <a:pt x="1" y="4"/>
                      <a:pt x="0" y="6"/>
                      <a:pt x="2" y="7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8" y="24"/>
                      <a:pt x="40" y="24"/>
                      <a:pt x="42" y="22"/>
                    </a:cubicBezTo>
                    <a:cubicBezTo>
                      <a:pt x="44" y="20"/>
                      <a:pt x="44" y="18"/>
                      <a:pt x="43" y="18"/>
                    </a:cubicBez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" name="Freeform 39"/>
              <p:cNvSpPr>
                <a:spLocks/>
              </p:cNvSpPr>
              <p:nvPr/>
            </p:nvSpPr>
            <p:spPr bwMode="auto">
              <a:xfrm>
                <a:off x="5141913" y="3024188"/>
                <a:ext cx="244475" cy="158750"/>
              </a:xfrm>
              <a:custGeom>
                <a:avLst/>
                <a:gdLst>
                  <a:gd name="T0" fmla="*/ 16 w 103"/>
                  <a:gd name="T1" fmla="*/ 52 h 67"/>
                  <a:gd name="T2" fmla="*/ 63 w 103"/>
                  <a:gd name="T3" fmla="*/ 60 h 67"/>
                  <a:gd name="T4" fmla="*/ 94 w 103"/>
                  <a:gd name="T5" fmla="*/ 42 h 67"/>
                  <a:gd name="T6" fmla="*/ 59 w 103"/>
                  <a:gd name="T7" fmla="*/ 27 h 67"/>
                  <a:gd name="T8" fmla="*/ 31 w 103"/>
                  <a:gd name="T9" fmla="*/ 5 h 67"/>
                  <a:gd name="T10" fmla="*/ 22 w 103"/>
                  <a:gd name="T11" fmla="*/ 17 h 67"/>
                  <a:gd name="T12" fmla="*/ 16 w 103"/>
                  <a:gd name="T13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67">
                    <a:moveTo>
                      <a:pt x="16" y="52"/>
                    </a:moveTo>
                    <a:cubicBezTo>
                      <a:pt x="32" y="61"/>
                      <a:pt x="42" y="67"/>
                      <a:pt x="63" y="60"/>
                    </a:cubicBezTo>
                    <a:cubicBezTo>
                      <a:pt x="84" y="52"/>
                      <a:pt x="103" y="45"/>
                      <a:pt x="94" y="42"/>
                    </a:cubicBezTo>
                    <a:cubicBezTo>
                      <a:pt x="85" y="40"/>
                      <a:pt x="69" y="35"/>
                      <a:pt x="59" y="27"/>
                    </a:cubicBezTo>
                    <a:cubicBezTo>
                      <a:pt x="50" y="18"/>
                      <a:pt x="36" y="0"/>
                      <a:pt x="31" y="5"/>
                    </a:cubicBezTo>
                    <a:cubicBezTo>
                      <a:pt x="26" y="10"/>
                      <a:pt x="22" y="17"/>
                      <a:pt x="22" y="17"/>
                    </a:cubicBezTo>
                    <a:cubicBezTo>
                      <a:pt x="22" y="17"/>
                      <a:pt x="0" y="42"/>
                      <a:pt x="16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5982209" y="1781174"/>
              <a:ext cx="487096" cy="335040"/>
              <a:chOff x="5586413" y="1144588"/>
              <a:chExt cx="600075" cy="412750"/>
            </a:xfrm>
            <a:solidFill>
              <a:schemeClr val="bg1"/>
            </a:solidFill>
          </p:grpSpPr>
          <p:sp>
            <p:nvSpPr>
              <p:cNvPr id="105" name="Freeform 40"/>
              <p:cNvSpPr>
                <a:spLocks/>
              </p:cNvSpPr>
              <p:nvPr/>
            </p:nvSpPr>
            <p:spPr bwMode="auto">
              <a:xfrm>
                <a:off x="5619750" y="1144588"/>
                <a:ext cx="381000" cy="288925"/>
              </a:xfrm>
              <a:custGeom>
                <a:avLst/>
                <a:gdLst>
                  <a:gd name="T0" fmla="*/ 240 w 240"/>
                  <a:gd name="T1" fmla="*/ 82 h 182"/>
                  <a:gd name="T2" fmla="*/ 30 w 240"/>
                  <a:gd name="T3" fmla="*/ 0 h 182"/>
                  <a:gd name="T4" fmla="*/ 0 w 240"/>
                  <a:gd name="T5" fmla="*/ 111 h 182"/>
                  <a:gd name="T6" fmla="*/ 131 w 240"/>
                  <a:gd name="T7" fmla="*/ 182 h 182"/>
                  <a:gd name="T8" fmla="*/ 240 w 240"/>
                  <a:gd name="T9" fmla="*/ 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0" h="182">
                    <a:moveTo>
                      <a:pt x="240" y="82"/>
                    </a:moveTo>
                    <a:lnTo>
                      <a:pt x="30" y="0"/>
                    </a:lnTo>
                    <a:lnTo>
                      <a:pt x="0" y="111"/>
                    </a:lnTo>
                    <a:lnTo>
                      <a:pt x="131" y="182"/>
                    </a:lnTo>
                    <a:lnTo>
                      <a:pt x="240" y="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" name="Freeform 41"/>
              <p:cNvSpPr>
                <a:spLocks/>
              </p:cNvSpPr>
              <p:nvPr/>
            </p:nvSpPr>
            <p:spPr bwMode="auto">
              <a:xfrm>
                <a:off x="5605463" y="1246188"/>
                <a:ext cx="581025" cy="246063"/>
              </a:xfrm>
              <a:custGeom>
                <a:avLst/>
                <a:gdLst>
                  <a:gd name="T0" fmla="*/ 241 w 246"/>
                  <a:gd name="T1" fmla="*/ 20 h 104"/>
                  <a:gd name="T2" fmla="*/ 206 w 246"/>
                  <a:gd name="T3" fmla="*/ 0 h 104"/>
                  <a:gd name="T4" fmla="*/ 206 w 246"/>
                  <a:gd name="T5" fmla="*/ 0 h 104"/>
                  <a:gd name="T6" fmla="*/ 204 w 246"/>
                  <a:gd name="T7" fmla="*/ 0 h 104"/>
                  <a:gd name="T8" fmla="*/ 203 w 246"/>
                  <a:gd name="T9" fmla="*/ 0 h 104"/>
                  <a:gd name="T10" fmla="*/ 202 w 246"/>
                  <a:gd name="T11" fmla="*/ 0 h 104"/>
                  <a:gd name="T12" fmla="*/ 201 w 246"/>
                  <a:gd name="T13" fmla="*/ 0 h 104"/>
                  <a:gd name="T14" fmla="*/ 200 w 246"/>
                  <a:gd name="T15" fmla="*/ 0 h 104"/>
                  <a:gd name="T16" fmla="*/ 199 w 246"/>
                  <a:gd name="T17" fmla="*/ 1 h 104"/>
                  <a:gd name="T18" fmla="*/ 199 w 246"/>
                  <a:gd name="T19" fmla="*/ 1 h 104"/>
                  <a:gd name="T20" fmla="*/ 97 w 246"/>
                  <a:gd name="T21" fmla="*/ 91 h 104"/>
                  <a:gd name="T22" fmla="*/ 9 w 246"/>
                  <a:gd name="T23" fmla="*/ 43 h 104"/>
                  <a:gd name="T24" fmla="*/ 1 w 246"/>
                  <a:gd name="T25" fmla="*/ 45 h 104"/>
                  <a:gd name="T26" fmla="*/ 4 w 246"/>
                  <a:gd name="T27" fmla="*/ 54 h 104"/>
                  <a:gd name="T28" fmla="*/ 95 w 246"/>
                  <a:gd name="T29" fmla="*/ 103 h 104"/>
                  <a:gd name="T30" fmla="*/ 97 w 246"/>
                  <a:gd name="T31" fmla="*/ 104 h 104"/>
                  <a:gd name="T32" fmla="*/ 98 w 246"/>
                  <a:gd name="T33" fmla="*/ 104 h 104"/>
                  <a:gd name="T34" fmla="*/ 99 w 246"/>
                  <a:gd name="T35" fmla="*/ 104 h 104"/>
                  <a:gd name="T36" fmla="*/ 100 w 246"/>
                  <a:gd name="T37" fmla="*/ 104 h 104"/>
                  <a:gd name="T38" fmla="*/ 101 w 246"/>
                  <a:gd name="T39" fmla="*/ 103 h 104"/>
                  <a:gd name="T40" fmla="*/ 102 w 246"/>
                  <a:gd name="T41" fmla="*/ 103 h 104"/>
                  <a:gd name="T42" fmla="*/ 102 w 246"/>
                  <a:gd name="T43" fmla="*/ 103 h 104"/>
                  <a:gd name="T44" fmla="*/ 204 w 246"/>
                  <a:gd name="T45" fmla="*/ 13 h 104"/>
                  <a:gd name="T46" fmla="*/ 236 w 246"/>
                  <a:gd name="T47" fmla="*/ 30 h 104"/>
                  <a:gd name="T48" fmla="*/ 244 w 246"/>
                  <a:gd name="T49" fmla="*/ 28 h 104"/>
                  <a:gd name="T50" fmla="*/ 241 w 246"/>
                  <a:gd name="T51" fmla="*/ 2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6" h="104">
                    <a:moveTo>
                      <a:pt x="241" y="20"/>
                    </a:moveTo>
                    <a:cubicBezTo>
                      <a:pt x="206" y="0"/>
                      <a:pt x="206" y="0"/>
                      <a:pt x="206" y="0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205" y="0"/>
                      <a:pt x="205" y="0"/>
                      <a:pt x="204" y="0"/>
                    </a:cubicBezTo>
                    <a:cubicBezTo>
                      <a:pt x="203" y="0"/>
                      <a:pt x="203" y="0"/>
                      <a:pt x="203" y="0"/>
                    </a:cubicBezTo>
                    <a:cubicBezTo>
                      <a:pt x="203" y="0"/>
                      <a:pt x="202" y="0"/>
                      <a:pt x="202" y="0"/>
                    </a:cubicBezTo>
                    <a:cubicBezTo>
                      <a:pt x="201" y="0"/>
                      <a:pt x="201" y="0"/>
                      <a:pt x="201" y="0"/>
                    </a:cubicBezTo>
                    <a:cubicBezTo>
                      <a:pt x="200" y="0"/>
                      <a:pt x="200" y="0"/>
                      <a:pt x="200" y="0"/>
                    </a:cubicBezTo>
                    <a:cubicBezTo>
                      <a:pt x="200" y="0"/>
                      <a:pt x="199" y="1"/>
                      <a:pt x="199" y="1"/>
                    </a:cubicBezTo>
                    <a:cubicBezTo>
                      <a:pt x="199" y="1"/>
                      <a:pt x="199" y="1"/>
                      <a:pt x="199" y="1"/>
                    </a:cubicBezTo>
                    <a:cubicBezTo>
                      <a:pt x="97" y="91"/>
                      <a:pt x="97" y="91"/>
                      <a:pt x="97" y="9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6" y="41"/>
                      <a:pt x="3" y="42"/>
                      <a:pt x="1" y="45"/>
                    </a:cubicBezTo>
                    <a:cubicBezTo>
                      <a:pt x="0" y="48"/>
                      <a:pt x="1" y="52"/>
                      <a:pt x="4" y="54"/>
                    </a:cubicBezTo>
                    <a:cubicBezTo>
                      <a:pt x="95" y="103"/>
                      <a:pt x="95" y="103"/>
                      <a:pt x="95" y="103"/>
                    </a:cubicBezTo>
                    <a:cubicBezTo>
                      <a:pt x="96" y="104"/>
                      <a:pt x="97" y="104"/>
                      <a:pt x="97" y="104"/>
                    </a:cubicBezTo>
                    <a:cubicBezTo>
                      <a:pt x="98" y="104"/>
                      <a:pt x="98" y="104"/>
                      <a:pt x="98" y="104"/>
                    </a:cubicBezTo>
                    <a:cubicBezTo>
                      <a:pt x="98" y="104"/>
                      <a:pt x="99" y="104"/>
                      <a:pt x="99" y="104"/>
                    </a:cubicBezTo>
                    <a:cubicBezTo>
                      <a:pt x="100" y="104"/>
                      <a:pt x="100" y="104"/>
                      <a:pt x="100" y="104"/>
                    </a:cubicBezTo>
                    <a:cubicBezTo>
                      <a:pt x="101" y="104"/>
                      <a:pt x="101" y="103"/>
                      <a:pt x="101" y="103"/>
                    </a:cubicBezTo>
                    <a:cubicBezTo>
                      <a:pt x="102" y="103"/>
                      <a:pt x="102" y="103"/>
                      <a:pt x="102" y="103"/>
                    </a:cubicBezTo>
                    <a:cubicBezTo>
                      <a:pt x="102" y="103"/>
                      <a:pt x="102" y="103"/>
                      <a:pt x="102" y="103"/>
                    </a:cubicBezTo>
                    <a:cubicBezTo>
                      <a:pt x="204" y="13"/>
                      <a:pt x="204" y="13"/>
                      <a:pt x="204" y="13"/>
                    </a:cubicBezTo>
                    <a:cubicBezTo>
                      <a:pt x="236" y="30"/>
                      <a:pt x="236" y="30"/>
                      <a:pt x="236" y="30"/>
                    </a:cubicBezTo>
                    <a:cubicBezTo>
                      <a:pt x="239" y="32"/>
                      <a:pt x="243" y="31"/>
                      <a:pt x="244" y="28"/>
                    </a:cubicBezTo>
                    <a:cubicBezTo>
                      <a:pt x="246" y="25"/>
                      <a:pt x="244" y="22"/>
                      <a:pt x="24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" name="Freeform 42"/>
              <p:cNvSpPr>
                <a:spLocks/>
              </p:cNvSpPr>
              <p:nvPr/>
            </p:nvSpPr>
            <p:spPr bwMode="auto">
              <a:xfrm>
                <a:off x="5586413" y="1398588"/>
                <a:ext cx="76200" cy="73025"/>
              </a:xfrm>
              <a:custGeom>
                <a:avLst/>
                <a:gdLst>
                  <a:gd name="T0" fmla="*/ 22 w 32"/>
                  <a:gd name="T1" fmla="*/ 4 h 31"/>
                  <a:gd name="T2" fmla="*/ 4 w 32"/>
                  <a:gd name="T3" fmla="*/ 8 h 31"/>
                  <a:gd name="T4" fmla="*/ 10 w 32"/>
                  <a:gd name="T5" fmla="*/ 27 h 31"/>
                  <a:gd name="T6" fmla="*/ 29 w 32"/>
                  <a:gd name="T7" fmla="*/ 22 h 31"/>
                  <a:gd name="T8" fmla="*/ 22 w 32"/>
                  <a:gd name="T9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1">
                    <a:moveTo>
                      <a:pt x="22" y="4"/>
                    </a:moveTo>
                    <a:cubicBezTo>
                      <a:pt x="15" y="0"/>
                      <a:pt x="7" y="2"/>
                      <a:pt x="4" y="8"/>
                    </a:cubicBezTo>
                    <a:cubicBezTo>
                      <a:pt x="0" y="15"/>
                      <a:pt x="3" y="23"/>
                      <a:pt x="10" y="27"/>
                    </a:cubicBezTo>
                    <a:cubicBezTo>
                      <a:pt x="17" y="31"/>
                      <a:pt x="25" y="29"/>
                      <a:pt x="29" y="22"/>
                    </a:cubicBezTo>
                    <a:cubicBezTo>
                      <a:pt x="32" y="16"/>
                      <a:pt x="29" y="7"/>
                      <a:pt x="22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8" name="Freeform 43"/>
              <p:cNvSpPr>
                <a:spLocks/>
              </p:cNvSpPr>
              <p:nvPr/>
            </p:nvSpPr>
            <p:spPr bwMode="auto">
              <a:xfrm>
                <a:off x="5745163" y="1482725"/>
                <a:ext cx="73025" cy="74613"/>
              </a:xfrm>
              <a:custGeom>
                <a:avLst/>
                <a:gdLst>
                  <a:gd name="T0" fmla="*/ 21 w 31"/>
                  <a:gd name="T1" fmla="*/ 4 h 31"/>
                  <a:gd name="T2" fmla="*/ 3 w 31"/>
                  <a:gd name="T3" fmla="*/ 9 h 31"/>
                  <a:gd name="T4" fmla="*/ 9 w 31"/>
                  <a:gd name="T5" fmla="*/ 27 h 31"/>
                  <a:gd name="T6" fmla="*/ 28 w 31"/>
                  <a:gd name="T7" fmla="*/ 22 h 31"/>
                  <a:gd name="T8" fmla="*/ 21 w 31"/>
                  <a:gd name="T9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1">
                    <a:moveTo>
                      <a:pt x="21" y="4"/>
                    </a:moveTo>
                    <a:cubicBezTo>
                      <a:pt x="14" y="0"/>
                      <a:pt x="6" y="2"/>
                      <a:pt x="3" y="9"/>
                    </a:cubicBezTo>
                    <a:cubicBezTo>
                      <a:pt x="0" y="15"/>
                      <a:pt x="2" y="23"/>
                      <a:pt x="9" y="27"/>
                    </a:cubicBezTo>
                    <a:cubicBezTo>
                      <a:pt x="16" y="31"/>
                      <a:pt x="25" y="29"/>
                      <a:pt x="28" y="22"/>
                    </a:cubicBezTo>
                    <a:cubicBezTo>
                      <a:pt x="31" y="16"/>
                      <a:pt x="28" y="7"/>
                      <a:pt x="21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1" name="Freeform 44"/>
            <p:cNvSpPr>
              <a:spLocks/>
            </p:cNvSpPr>
            <p:nvPr/>
          </p:nvSpPr>
          <p:spPr bwMode="auto">
            <a:xfrm>
              <a:off x="7377777" y="4958895"/>
              <a:ext cx="247414" cy="345348"/>
            </a:xfrm>
            <a:custGeom>
              <a:avLst/>
              <a:gdLst>
                <a:gd name="T0" fmla="*/ 99 w 129"/>
                <a:gd name="T1" fmla="*/ 180 h 180"/>
                <a:gd name="T2" fmla="*/ 82 w 129"/>
                <a:gd name="T3" fmla="*/ 176 h 180"/>
                <a:gd name="T4" fmla="*/ 75 w 129"/>
                <a:gd name="T5" fmla="*/ 156 h 180"/>
                <a:gd name="T6" fmla="*/ 41 w 129"/>
                <a:gd name="T7" fmla="*/ 137 h 180"/>
                <a:gd name="T8" fmla="*/ 16 w 129"/>
                <a:gd name="T9" fmla="*/ 107 h 180"/>
                <a:gd name="T10" fmla="*/ 43 w 129"/>
                <a:gd name="T11" fmla="*/ 107 h 180"/>
                <a:gd name="T12" fmla="*/ 78 w 129"/>
                <a:gd name="T13" fmla="*/ 133 h 180"/>
                <a:gd name="T14" fmla="*/ 92 w 129"/>
                <a:gd name="T15" fmla="*/ 133 h 180"/>
                <a:gd name="T16" fmla="*/ 95 w 129"/>
                <a:gd name="T17" fmla="*/ 124 h 180"/>
                <a:gd name="T18" fmla="*/ 86 w 129"/>
                <a:gd name="T19" fmla="*/ 113 h 180"/>
                <a:gd name="T20" fmla="*/ 66 w 129"/>
                <a:gd name="T21" fmla="*/ 103 h 180"/>
                <a:gd name="T22" fmla="*/ 39 w 129"/>
                <a:gd name="T23" fmla="*/ 90 h 180"/>
                <a:gd name="T24" fmla="*/ 18 w 129"/>
                <a:gd name="T25" fmla="*/ 73 h 180"/>
                <a:gd name="T26" fmla="*/ 4 w 129"/>
                <a:gd name="T27" fmla="*/ 50 h 180"/>
                <a:gd name="T28" fmla="*/ 6 w 129"/>
                <a:gd name="T29" fmla="*/ 24 h 180"/>
                <a:gd name="T30" fmla="*/ 30 w 129"/>
                <a:gd name="T31" fmla="*/ 17 h 180"/>
                <a:gd name="T32" fmla="*/ 25 w 129"/>
                <a:gd name="T33" fmla="*/ 0 h 180"/>
                <a:gd name="T34" fmla="*/ 43 w 129"/>
                <a:gd name="T35" fmla="*/ 4 h 180"/>
                <a:gd name="T36" fmla="*/ 48 w 129"/>
                <a:gd name="T37" fmla="*/ 21 h 180"/>
                <a:gd name="T38" fmla="*/ 63 w 129"/>
                <a:gd name="T39" fmla="*/ 27 h 180"/>
                <a:gd name="T40" fmla="*/ 78 w 129"/>
                <a:gd name="T41" fmla="*/ 37 h 180"/>
                <a:gd name="T42" fmla="*/ 102 w 129"/>
                <a:gd name="T43" fmla="*/ 63 h 180"/>
                <a:gd name="T44" fmla="*/ 77 w 129"/>
                <a:gd name="T45" fmla="*/ 65 h 180"/>
                <a:gd name="T46" fmla="*/ 49 w 129"/>
                <a:gd name="T47" fmla="*/ 44 h 180"/>
                <a:gd name="T48" fmla="*/ 34 w 129"/>
                <a:gd name="T49" fmla="*/ 52 h 180"/>
                <a:gd name="T50" fmla="*/ 42 w 129"/>
                <a:gd name="T51" fmla="*/ 62 h 180"/>
                <a:gd name="T52" fmla="*/ 58 w 129"/>
                <a:gd name="T53" fmla="*/ 70 h 180"/>
                <a:gd name="T54" fmla="*/ 96 w 129"/>
                <a:gd name="T55" fmla="*/ 89 h 180"/>
                <a:gd name="T56" fmla="*/ 126 w 129"/>
                <a:gd name="T57" fmla="*/ 127 h 180"/>
                <a:gd name="T58" fmla="*/ 127 w 129"/>
                <a:gd name="T59" fmla="*/ 148 h 180"/>
                <a:gd name="T60" fmla="*/ 114 w 129"/>
                <a:gd name="T61" fmla="*/ 159 h 180"/>
                <a:gd name="T62" fmla="*/ 104 w 129"/>
                <a:gd name="T63" fmla="*/ 161 h 180"/>
                <a:gd name="T64" fmla="*/ 93 w 129"/>
                <a:gd name="T65" fmla="*/ 160 h 180"/>
                <a:gd name="T66" fmla="*/ 99 w 129"/>
                <a:gd name="T67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9" h="180">
                  <a:moveTo>
                    <a:pt x="99" y="180"/>
                  </a:moveTo>
                  <a:cubicBezTo>
                    <a:pt x="82" y="176"/>
                    <a:pt x="82" y="176"/>
                    <a:pt x="82" y="176"/>
                  </a:cubicBezTo>
                  <a:cubicBezTo>
                    <a:pt x="75" y="156"/>
                    <a:pt x="75" y="156"/>
                    <a:pt x="75" y="156"/>
                  </a:cubicBezTo>
                  <a:cubicBezTo>
                    <a:pt x="63" y="151"/>
                    <a:pt x="51" y="145"/>
                    <a:pt x="41" y="137"/>
                  </a:cubicBezTo>
                  <a:cubicBezTo>
                    <a:pt x="31" y="129"/>
                    <a:pt x="22" y="119"/>
                    <a:pt x="16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51" y="121"/>
                    <a:pt x="62" y="129"/>
                    <a:pt x="78" y="133"/>
                  </a:cubicBezTo>
                  <a:cubicBezTo>
                    <a:pt x="83" y="134"/>
                    <a:pt x="88" y="135"/>
                    <a:pt x="92" y="133"/>
                  </a:cubicBezTo>
                  <a:cubicBezTo>
                    <a:pt x="96" y="132"/>
                    <a:pt x="96" y="129"/>
                    <a:pt x="95" y="124"/>
                  </a:cubicBezTo>
                  <a:cubicBezTo>
                    <a:pt x="93" y="119"/>
                    <a:pt x="90" y="115"/>
                    <a:pt x="86" y="113"/>
                  </a:cubicBezTo>
                  <a:cubicBezTo>
                    <a:pt x="81" y="110"/>
                    <a:pt x="74" y="107"/>
                    <a:pt x="66" y="103"/>
                  </a:cubicBezTo>
                  <a:cubicBezTo>
                    <a:pt x="56" y="99"/>
                    <a:pt x="46" y="94"/>
                    <a:pt x="39" y="90"/>
                  </a:cubicBezTo>
                  <a:cubicBezTo>
                    <a:pt x="31" y="86"/>
                    <a:pt x="24" y="80"/>
                    <a:pt x="18" y="73"/>
                  </a:cubicBezTo>
                  <a:cubicBezTo>
                    <a:pt x="12" y="67"/>
                    <a:pt x="7" y="59"/>
                    <a:pt x="4" y="50"/>
                  </a:cubicBezTo>
                  <a:cubicBezTo>
                    <a:pt x="0" y="38"/>
                    <a:pt x="1" y="30"/>
                    <a:pt x="6" y="24"/>
                  </a:cubicBezTo>
                  <a:cubicBezTo>
                    <a:pt x="11" y="18"/>
                    <a:pt x="19" y="16"/>
                    <a:pt x="30" y="17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53" y="22"/>
                    <a:pt x="58" y="24"/>
                    <a:pt x="63" y="27"/>
                  </a:cubicBezTo>
                  <a:cubicBezTo>
                    <a:pt x="68" y="30"/>
                    <a:pt x="73" y="33"/>
                    <a:pt x="78" y="37"/>
                  </a:cubicBezTo>
                  <a:cubicBezTo>
                    <a:pt x="87" y="44"/>
                    <a:pt x="95" y="52"/>
                    <a:pt x="102" y="63"/>
                  </a:cubicBezTo>
                  <a:cubicBezTo>
                    <a:pt x="77" y="65"/>
                    <a:pt x="77" y="65"/>
                    <a:pt x="77" y="65"/>
                  </a:cubicBezTo>
                  <a:cubicBezTo>
                    <a:pt x="70" y="54"/>
                    <a:pt x="61" y="47"/>
                    <a:pt x="49" y="44"/>
                  </a:cubicBezTo>
                  <a:cubicBezTo>
                    <a:pt x="36" y="41"/>
                    <a:pt x="31" y="43"/>
                    <a:pt x="34" y="52"/>
                  </a:cubicBezTo>
                  <a:cubicBezTo>
                    <a:pt x="35" y="56"/>
                    <a:pt x="38" y="59"/>
                    <a:pt x="42" y="62"/>
                  </a:cubicBezTo>
                  <a:cubicBezTo>
                    <a:pt x="45" y="64"/>
                    <a:pt x="51" y="67"/>
                    <a:pt x="58" y="70"/>
                  </a:cubicBezTo>
                  <a:cubicBezTo>
                    <a:pt x="76" y="78"/>
                    <a:pt x="88" y="84"/>
                    <a:pt x="96" y="89"/>
                  </a:cubicBezTo>
                  <a:cubicBezTo>
                    <a:pt x="112" y="100"/>
                    <a:pt x="122" y="113"/>
                    <a:pt x="126" y="127"/>
                  </a:cubicBezTo>
                  <a:cubicBezTo>
                    <a:pt x="129" y="135"/>
                    <a:pt x="129" y="142"/>
                    <a:pt x="127" y="148"/>
                  </a:cubicBezTo>
                  <a:cubicBezTo>
                    <a:pt x="125" y="153"/>
                    <a:pt x="120" y="157"/>
                    <a:pt x="114" y="159"/>
                  </a:cubicBezTo>
                  <a:cubicBezTo>
                    <a:pt x="111" y="160"/>
                    <a:pt x="108" y="161"/>
                    <a:pt x="104" y="161"/>
                  </a:cubicBezTo>
                  <a:cubicBezTo>
                    <a:pt x="101" y="161"/>
                    <a:pt x="97" y="161"/>
                    <a:pt x="93" y="160"/>
                  </a:cubicBezTo>
                  <a:lnTo>
                    <a:pt x="99" y="18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6724450" y="5119971"/>
              <a:ext cx="349214" cy="409779"/>
              <a:chOff x="6500813" y="5257800"/>
              <a:chExt cx="430212" cy="504825"/>
            </a:xfrm>
            <a:solidFill>
              <a:schemeClr val="bg1"/>
            </a:solidFill>
          </p:grpSpPr>
          <p:sp>
            <p:nvSpPr>
              <p:cNvPr id="97" name="Freeform 45"/>
              <p:cNvSpPr>
                <a:spLocks/>
              </p:cNvSpPr>
              <p:nvPr/>
            </p:nvSpPr>
            <p:spPr bwMode="auto">
              <a:xfrm>
                <a:off x="6500813" y="5692775"/>
                <a:ext cx="55562" cy="69850"/>
              </a:xfrm>
              <a:custGeom>
                <a:avLst/>
                <a:gdLst>
                  <a:gd name="T0" fmla="*/ 21 w 23"/>
                  <a:gd name="T1" fmla="*/ 27 h 29"/>
                  <a:gd name="T2" fmla="*/ 15 w 23"/>
                  <a:gd name="T3" fmla="*/ 27 h 29"/>
                  <a:gd name="T4" fmla="*/ 2 w 23"/>
                  <a:gd name="T5" fmla="*/ 9 h 29"/>
                  <a:gd name="T6" fmla="*/ 2 w 23"/>
                  <a:gd name="T7" fmla="*/ 2 h 29"/>
                  <a:gd name="T8" fmla="*/ 8 w 23"/>
                  <a:gd name="T9" fmla="*/ 2 h 29"/>
                  <a:gd name="T10" fmla="*/ 22 w 23"/>
                  <a:gd name="T11" fmla="*/ 20 h 29"/>
                  <a:gd name="T12" fmla="*/ 21 w 23"/>
                  <a:gd name="T13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9">
                    <a:moveTo>
                      <a:pt x="21" y="27"/>
                    </a:moveTo>
                    <a:cubicBezTo>
                      <a:pt x="19" y="29"/>
                      <a:pt x="16" y="29"/>
                      <a:pt x="15" y="27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7"/>
                      <a:pt x="1" y="4"/>
                      <a:pt x="2" y="2"/>
                    </a:cubicBezTo>
                    <a:cubicBezTo>
                      <a:pt x="4" y="0"/>
                      <a:pt x="7" y="0"/>
                      <a:pt x="8" y="2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2"/>
                      <a:pt x="23" y="25"/>
                      <a:pt x="21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8" name="Freeform 46"/>
              <p:cNvSpPr>
                <a:spLocks/>
              </p:cNvSpPr>
              <p:nvPr/>
            </p:nvSpPr>
            <p:spPr bwMode="auto">
              <a:xfrm>
                <a:off x="6505575" y="5667375"/>
                <a:ext cx="69850" cy="92075"/>
              </a:xfrm>
              <a:custGeom>
                <a:avLst/>
                <a:gdLst>
                  <a:gd name="T0" fmla="*/ 0 w 29"/>
                  <a:gd name="T1" fmla="*/ 12 h 39"/>
                  <a:gd name="T2" fmla="*/ 20 w 29"/>
                  <a:gd name="T3" fmla="*/ 39 h 39"/>
                  <a:gd name="T4" fmla="*/ 24 w 29"/>
                  <a:gd name="T5" fmla="*/ 38 h 39"/>
                  <a:gd name="T6" fmla="*/ 29 w 29"/>
                  <a:gd name="T7" fmla="*/ 37 h 39"/>
                  <a:gd name="T8" fmla="*/ 2 w 29"/>
                  <a:gd name="T9" fmla="*/ 0 h 39"/>
                  <a:gd name="T10" fmla="*/ 2 w 29"/>
                  <a:gd name="T11" fmla="*/ 1 h 39"/>
                  <a:gd name="T12" fmla="*/ 0 w 29"/>
                  <a:gd name="T13" fmla="*/ 1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9">
                    <a:moveTo>
                      <a:pt x="0" y="12"/>
                    </a:move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9"/>
                      <a:pt x="22" y="39"/>
                      <a:pt x="24" y="38"/>
                    </a:cubicBezTo>
                    <a:cubicBezTo>
                      <a:pt x="26" y="38"/>
                      <a:pt x="28" y="38"/>
                      <a:pt x="29" y="37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0" y="10"/>
                      <a:pt x="0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9" name="Freeform 47"/>
              <p:cNvSpPr>
                <a:spLocks/>
              </p:cNvSpPr>
              <p:nvPr/>
            </p:nvSpPr>
            <p:spPr bwMode="auto">
              <a:xfrm>
                <a:off x="6546850" y="5614988"/>
                <a:ext cx="73025" cy="101600"/>
              </a:xfrm>
              <a:custGeom>
                <a:avLst/>
                <a:gdLst>
                  <a:gd name="T0" fmla="*/ 30 w 31"/>
                  <a:gd name="T1" fmla="*/ 42 h 43"/>
                  <a:gd name="T2" fmla="*/ 27 w 31"/>
                  <a:gd name="T3" fmla="*/ 42 h 43"/>
                  <a:gd name="T4" fmla="*/ 0 w 31"/>
                  <a:gd name="T5" fmla="*/ 6 h 43"/>
                  <a:gd name="T6" fmla="*/ 1 w 31"/>
                  <a:gd name="T7" fmla="*/ 2 h 43"/>
                  <a:gd name="T8" fmla="*/ 4 w 31"/>
                  <a:gd name="T9" fmla="*/ 1 h 43"/>
                  <a:gd name="T10" fmla="*/ 31 w 31"/>
                  <a:gd name="T11" fmla="*/ 38 h 43"/>
                  <a:gd name="T12" fmla="*/ 30 w 31"/>
                  <a:gd name="T13" fmla="*/ 4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3">
                    <a:moveTo>
                      <a:pt x="30" y="42"/>
                    </a:moveTo>
                    <a:cubicBezTo>
                      <a:pt x="29" y="43"/>
                      <a:pt x="28" y="43"/>
                      <a:pt x="27" y="4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3"/>
                      <a:pt x="1" y="2"/>
                    </a:cubicBezTo>
                    <a:cubicBezTo>
                      <a:pt x="2" y="0"/>
                      <a:pt x="4" y="0"/>
                      <a:pt x="4" y="1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39"/>
                      <a:pt x="31" y="40"/>
                      <a:pt x="30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0" name="Freeform 48"/>
              <p:cNvSpPr>
                <a:spLocks/>
              </p:cNvSpPr>
              <p:nvPr/>
            </p:nvSpPr>
            <p:spPr bwMode="auto">
              <a:xfrm>
                <a:off x="6532563" y="5632450"/>
                <a:ext cx="74612" cy="101600"/>
              </a:xfrm>
              <a:custGeom>
                <a:avLst/>
                <a:gdLst>
                  <a:gd name="T0" fmla="*/ 30 w 32"/>
                  <a:gd name="T1" fmla="*/ 41 h 43"/>
                  <a:gd name="T2" fmla="*/ 27 w 32"/>
                  <a:gd name="T3" fmla="*/ 42 h 43"/>
                  <a:gd name="T4" fmla="*/ 1 w 32"/>
                  <a:gd name="T5" fmla="*/ 5 h 43"/>
                  <a:gd name="T6" fmla="*/ 1 w 32"/>
                  <a:gd name="T7" fmla="*/ 1 h 43"/>
                  <a:gd name="T8" fmla="*/ 4 w 32"/>
                  <a:gd name="T9" fmla="*/ 1 h 43"/>
                  <a:gd name="T10" fmla="*/ 31 w 32"/>
                  <a:gd name="T11" fmla="*/ 37 h 43"/>
                  <a:gd name="T12" fmla="*/ 30 w 32"/>
                  <a:gd name="T13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3">
                    <a:moveTo>
                      <a:pt x="30" y="41"/>
                    </a:moveTo>
                    <a:cubicBezTo>
                      <a:pt x="29" y="42"/>
                      <a:pt x="28" y="43"/>
                      <a:pt x="27" y="4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2"/>
                      <a:pt x="1" y="1"/>
                    </a:cubicBezTo>
                    <a:cubicBezTo>
                      <a:pt x="2" y="0"/>
                      <a:pt x="4" y="0"/>
                      <a:pt x="4" y="1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8"/>
                      <a:pt x="31" y="40"/>
                      <a:pt x="30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1" name="Freeform 49"/>
              <p:cNvSpPr>
                <a:spLocks/>
              </p:cNvSpPr>
              <p:nvPr/>
            </p:nvSpPr>
            <p:spPr bwMode="auto">
              <a:xfrm>
                <a:off x="6518275" y="5646738"/>
                <a:ext cx="74612" cy="101600"/>
              </a:xfrm>
              <a:custGeom>
                <a:avLst/>
                <a:gdLst>
                  <a:gd name="T0" fmla="*/ 30 w 32"/>
                  <a:gd name="T1" fmla="*/ 42 h 43"/>
                  <a:gd name="T2" fmla="*/ 27 w 32"/>
                  <a:gd name="T3" fmla="*/ 42 h 43"/>
                  <a:gd name="T4" fmla="*/ 1 w 32"/>
                  <a:gd name="T5" fmla="*/ 6 h 43"/>
                  <a:gd name="T6" fmla="*/ 1 w 32"/>
                  <a:gd name="T7" fmla="*/ 2 h 43"/>
                  <a:gd name="T8" fmla="*/ 5 w 32"/>
                  <a:gd name="T9" fmla="*/ 1 h 43"/>
                  <a:gd name="T10" fmla="*/ 31 w 32"/>
                  <a:gd name="T11" fmla="*/ 38 h 43"/>
                  <a:gd name="T12" fmla="*/ 30 w 32"/>
                  <a:gd name="T13" fmla="*/ 4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3">
                    <a:moveTo>
                      <a:pt x="30" y="42"/>
                    </a:moveTo>
                    <a:cubicBezTo>
                      <a:pt x="29" y="43"/>
                      <a:pt x="28" y="43"/>
                      <a:pt x="27" y="42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5"/>
                      <a:pt x="0" y="3"/>
                      <a:pt x="1" y="2"/>
                    </a:cubicBezTo>
                    <a:cubicBezTo>
                      <a:pt x="3" y="1"/>
                      <a:pt x="4" y="0"/>
                      <a:pt x="5" y="1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9"/>
                      <a:pt x="32" y="41"/>
                      <a:pt x="30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2" name="Freeform 50"/>
              <p:cNvSpPr>
                <a:spLocks/>
              </p:cNvSpPr>
              <p:nvPr/>
            </p:nvSpPr>
            <p:spPr bwMode="auto">
              <a:xfrm>
                <a:off x="6508750" y="5661025"/>
                <a:ext cx="73025" cy="96838"/>
              </a:xfrm>
              <a:custGeom>
                <a:avLst/>
                <a:gdLst>
                  <a:gd name="T0" fmla="*/ 30 w 31"/>
                  <a:gd name="T1" fmla="*/ 41 h 41"/>
                  <a:gd name="T2" fmla="*/ 27 w 31"/>
                  <a:gd name="T3" fmla="*/ 40 h 41"/>
                  <a:gd name="T4" fmla="*/ 1 w 31"/>
                  <a:gd name="T5" fmla="*/ 4 h 41"/>
                  <a:gd name="T6" fmla="*/ 1 w 31"/>
                  <a:gd name="T7" fmla="*/ 1 h 41"/>
                  <a:gd name="T8" fmla="*/ 4 w 31"/>
                  <a:gd name="T9" fmla="*/ 1 h 41"/>
                  <a:gd name="T10" fmla="*/ 30 w 31"/>
                  <a:gd name="T11" fmla="*/ 37 h 41"/>
                  <a:gd name="T12" fmla="*/ 30 w 31"/>
                  <a:gd name="T13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1">
                    <a:moveTo>
                      <a:pt x="30" y="41"/>
                    </a:moveTo>
                    <a:cubicBezTo>
                      <a:pt x="29" y="41"/>
                      <a:pt x="28" y="41"/>
                      <a:pt x="27" y="40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1" y="38"/>
                      <a:pt x="31" y="40"/>
                      <a:pt x="30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" name="Freeform 51"/>
              <p:cNvSpPr>
                <a:spLocks/>
              </p:cNvSpPr>
              <p:nvPr/>
            </p:nvSpPr>
            <p:spPr bwMode="auto">
              <a:xfrm>
                <a:off x="6557963" y="5599113"/>
                <a:ext cx="76200" cy="103188"/>
              </a:xfrm>
              <a:custGeom>
                <a:avLst/>
                <a:gdLst>
                  <a:gd name="T0" fmla="*/ 31 w 32"/>
                  <a:gd name="T1" fmla="*/ 42 h 44"/>
                  <a:gd name="T2" fmla="*/ 28 w 32"/>
                  <a:gd name="T3" fmla="*/ 43 h 44"/>
                  <a:gd name="T4" fmla="*/ 1 w 32"/>
                  <a:gd name="T5" fmla="*/ 6 h 44"/>
                  <a:gd name="T6" fmla="*/ 2 w 32"/>
                  <a:gd name="T7" fmla="*/ 2 h 44"/>
                  <a:gd name="T8" fmla="*/ 5 w 32"/>
                  <a:gd name="T9" fmla="*/ 1 h 44"/>
                  <a:gd name="T10" fmla="*/ 32 w 32"/>
                  <a:gd name="T11" fmla="*/ 38 h 44"/>
                  <a:gd name="T12" fmla="*/ 31 w 32"/>
                  <a:gd name="T13" fmla="*/ 4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4">
                    <a:moveTo>
                      <a:pt x="31" y="42"/>
                    </a:moveTo>
                    <a:cubicBezTo>
                      <a:pt x="30" y="44"/>
                      <a:pt x="29" y="44"/>
                      <a:pt x="28" y="43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5"/>
                      <a:pt x="1" y="3"/>
                      <a:pt x="2" y="2"/>
                    </a:cubicBezTo>
                    <a:cubicBezTo>
                      <a:pt x="3" y="1"/>
                      <a:pt x="4" y="0"/>
                      <a:pt x="5" y="1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9"/>
                      <a:pt x="32" y="41"/>
                      <a:pt x="31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4" name="Freeform 52"/>
              <p:cNvSpPr>
                <a:spLocks noEditPoints="1"/>
              </p:cNvSpPr>
              <p:nvPr/>
            </p:nvSpPr>
            <p:spPr bwMode="auto">
              <a:xfrm>
                <a:off x="6577013" y="5257800"/>
                <a:ext cx="354012" cy="423863"/>
              </a:xfrm>
              <a:custGeom>
                <a:avLst/>
                <a:gdLst>
                  <a:gd name="T0" fmla="*/ 1 w 150"/>
                  <a:gd name="T1" fmla="*/ 142 h 179"/>
                  <a:gd name="T2" fmla="*/ 0 w 150"/>
                  <a:gd name="T3" fmla="*/ 140 h 179"/>
                  <a:gd name="T4" fmla="*/ 0 w 150"/>
                  <a:gd name="T5" fmla="*/ 138 h 179"/>
                  <a:gd name="T6" fmla="*/ 6 w 150"/>
                  <a:gd name="T7" fmla="*/ 120 h 179"/>
                  <a:gd name="T8" fmla="*/ 9 w 150"/>
                  <a:gd name="T9" fmla="*/ 115 h 179"/>
                  <a:gd name="T10" fmla="*/ 15 w 150"/>
                  <a:gd name="T11" fmla="*/ 107 h 179"/>
                  <a:gd name="T12" fmla="*/ 23 w 150"/>
                  <a:gd name="T13" fmla="*/ 88 h 179"/>
                  <a:gd name="T14" fmla="*/ 24 w 150"/>
                  <a:gd name="T15" fmla="*/ 83 h 179"/>
                  <a:gd name="T16" fmla="*/ 26 w 150"/>
                  <a:gd name="T17" fmla="*/ 80 h 179"/>
                  <a:gd name="T18" fmla="*/ 34 w 150"/>
                  <a:gd name="T19" fmla="*/ 57 h 179"/>
                  <a:gd name="T20" fmla="*/ 52 w 150"/>
                  <a:gd name="T21" fmla="*/ 28 h 179"/>
                  <a:gd name="T22" fmla="*/ 55 w 150"/>
                  <a:gd name="T23" fmla="*/ 25 h 179"/>
                  <a:gd name="T24" fmla="*/ 78 w 150"/>
                  <a:gd name="T25" fmla="*/ 7 h 179"/>
                  <a:gd name="T26" fmla="*/ 98 w 150"/>
                  <a:gd name="T27" fmla="*/ 2 h 179"/>
                  <a:gd name="T28" fmla="*/ 135 w 150"/>
                  <a:gd name="T29" fmla="*/ 17 h 179"/>
                  <a:gd name="T30" fmla="*/ 137 w 150"/>
                  <a:gd name="T31" fmla="*/ 20 h 179"/>
                  <a:gd name="T32" fmla="*/ 147 w 150"/>
                  <a:gd name="T33" fmla="*/ 70 h 179"/>
                  <a:gd name="T34" fmla="*/ 123 w 150"/>
                  <a:gd name="T35" fmla="*/ 122 h 179"/>
                  <a:gd name="T36" fmla="*/ 122 w 150"/>
                  <a:gd name="T37" fmla="*/ 124 h 179"/>
                  <a:gd name="T38" fmla="*/ 81 w 150"/>
                  <a:gd name="T39" fmla="*/ 151 h 179"/>
                  <a:gd name="T40" fmla="*/ 76 w 150"/>
                  <a:gd name="T41" fmla="*/ 153 h 179"/>
                  <a:gd name="T42" fmla="*/ 72 w 150"/>
                  <a:gd name="T43" fmla="*/ 155 h 179"/>
                  <a:gd name="T44" fmla="*/ 55 w 150"/>
                  <a:gd name="T45" fmla="*/ 163 h 179"/>
                  <a:gd name="T46" fmla="*/ 49 w 150"/>
                  <a:gd name="T47" fmla="*/ 168 h 179"/>
                  <a:gd name="T48" fmla="*/ 30 w 150"/>
                  <a:gd name="T49" fmla="*/ 179 h 179"/>
                  <a:gd name="T50" fmla="*/ 28 w 150"/>
                  <a:gd name="T51" fmla="*/ 179 h 179"/>
                  <a:gd name="T52" fmla="*/ 26 w 150"/>
                  <a:gd name="T53" fmla="*/ 176 h 179"/>
                  <a:gd name="T54" fmla="*/ 19 w 150"/>
                  <a:gd name="T55" fmla="*/ 166 h 179"/>
                  <a:gd name="T56" fmla="*/ 12 w 150"/>
                  <a:gd name="T57" fmla="*/ 156 h 179"/>
                  <a:gd name="T58" fmla="*/ 1 w 150"/>
                  <a:gd name="T59" fmla="*/ 142 h 179"/>
                  <a:gd name="T60" fmla="*/ 128 w 150"/>
                  <a:gd name="T61" fmla="*/ 30 h 179"/>
                  <a:gd name="T62" fmla="*/ 126 w 150"/>
                  <a:gd name="T63" fmla="*/ 27 h 179"/>
                  <a:gd name="T64" fmla="*/ 96 w 150"/>
                  <a:gd name="T65" fmla="*/ 15 h 179"/>
                  <a:gd name="T66" fmla="*/ 79 w 150"/>
                  <a:gd name="T67" fmla="*/ 19 h 179"/>
                  <a:gd name="T68" fmla="*/ 61 w 150"/>
                  <a:gd name="T69" fmla="*/ 33 h 179"/>
                  <a:gd name="T70" fmla="*/ 59 w 150"/>
                  <a:gd name="T71" fmla="*/ 36 h 179"/>
                  <a:gd name="T72" fmla="*/ 43 w 150"/>
                  <a:gd name="T73" fmla="*/ 60 h 179"/>
                  <a:gd name="T74" fmla="*/ 35 w 150"/>
                  <a:gd name="T75" fmla="*/ 82 h 179"/>
                  <a:gd name="T76" fmla="*/ 34 w 150"/>
                  <a:gd name="T77" fmla="*/ 85 h 179"/>
                  <a:gd name="T78" fmla="*/ 32 w 150"/>
                  <a:gd name="T79" fmla="*/ 90 h 179"/>
                  <a:gd name="T80" fmla="*/ 23 w 150"/>
                  <a:gd name="T81" fmla="*/ 113 h 179"/>
                  <a:gd name="T82" fmla="*/ 16 w 150"/>
                  <a:gd name="T83" fmla="*/ 122 h 179"/>
                  <a:gd name="T84" fmla="*/ 13 w 150"/>
                  <a:gd name="T85" fmla="*/ 126 h 179"/>
                  <a:gd name="T86" fmla="*/ 11 w 150"/>
                  <a:gd name="T87" fmla="*/ 134 h 179"/>
                  <a:gd name="T88" fmla="*/ 20 w 150"/>
                  <a:gd name="T89" fmla="*/ 146 h 179"/>
                  <a:gd name="T90" fmla="*/ 27 w 150"/>
                  <a:gd name="T91" fmla="*/ 156 h 179"/>
                  <a:gd name="T92" fmla="*/ 34 w 150"/>
                  <a:gd name="T93" fmla="*/ 166 h 179"/>
                  <a:gd name="T94" fmla="*/ 44 w 150"/>
                  <a:gd name="T95" fmla="*/ 159 h 179"/>
                  <a:gd name="T96" fmla="*/ 52 w 150"/>
                  <a:gd name="T97" fmla="*/ 152 h 179"/>
                  <a:gd name="T98" fmla="*/ 70 w 150"/>
                  <a:gd name="T99" fmla="*/ 143 h 179"/>
                  <a:gd name="T100" fmla="*/ 74 w 150"/>
                  <a:gd name="T101" fmla="*/ 141 h 179"/>
                  <a:gd name="T102" fmla="*/ 80 w 150"/>
                  <a:gd name="T103" fmla="*/ 138 h 179"/>
                  <a:gd name="T104" fmla="*/ 116 w 150"/>
                  <a:gd name="T105" fmla="*/ 115 h 179"/>
                  <a:gd name="T106" fmla="*/ 117 w 150"/>
                  <a:gd name="T107" fmla="*/ 114 h 179"/>
                  <a:gd name="T108" fmla="*/ 137 w 150"/>
                  <a:gd name="T109" fmla="*/ 71 h 179"/>
                  <a:gd name="T110" fmla="*/ 128 w 150"/>
                  <a:gd name="T111" fmla="*/ 3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50" h="179">
                    <a:moveTo>
                      <a:pt x="1" y="142"/>
                    </a:move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1" y="132"/>
                      <a:pt x="2" y="126"/>
                      <a:pt x="6" y="120"/>
                    </a:cubicBezTo>
                    <a:cubicBezTo>
                      <a:pt x="7" y="118"/>
                      <a:pt x="8" y="116"/>
                      <a:pt x="9" y="115"/>
                    </a:cubicBezTo>
                    <a:cubicBezTo>
                      <a:pt x="11" y="112"/>
                      <a:pt x="13" y="109"/>
                      <a:pt x="15" y="107"/>
                    </a:cubicBezTo>
                    <a:cubicBezTo>
                      <a:pt x="18" y="101"/>
                      <a:pt x="20" y="94"/>
                      <a:pt x="23" y="88"/>
                    </a:cubicBezTo>
                    <a:cubicBezTo>
                      <a:pt x="23" y="86"/>
                      <a:pt x="24" y="85"/>
                      <a:pt x="24" y="83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72"/>
                      <a:pt x="31" y="65"/>
                      <a:pt x="34" y="57"/>
                    </a:cubicBezTo>
                    <a:cubicBezTo>
                      <a:pt x="38" y="48"/>
                      <a:pt x="44" y="39"/>
                      <a:pt x="52" y="28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2" y="17"/>
                      <a:pt x="70" y="11"/>
                      <a:pt x="78" y="7"/>
                    </a:cubicBezTo>
                    <a:cubicBezTo>
                      <a:pt x="85" y="3"/>
                      <a:pt x="92" y="2"/>
                      <a:pt x="98" y="2"/>
                    </a:cubicBezTo>
                    <a:cubicBezTo>
                      <a:pt x="113" y="0"/>
                      <a:pt x="125" y="5"/>
                      <a:pt x="135" y="17"/>
                    </a:cubicBezTo>
                    <a:cubicBezTo>
                      <a:pt x="137" y="20"/>
                      <a:pt x="137" y="20"/>
                      <a:pt x="137" y="20"/>
                    </a:cubicBezTo>
                    <a:cubicBezTo>
                      <a:pt x="146" y="35"/>
                      <a:pt x="150" y="52"/>
                      <a:pt x="147" y="70"/>
                    </a:cubicBezTo>
                    <a:cubicBezTo>
                      <a:pt x="144" y="89"/>
                      <a:pt x="137" y="106"/>
                      <a:pt x="123" y="122"/>
                    </a:cubicBezTo>
                    <a:cubicBezTo>
                      <a:pt x="122" y="124"/>
                      <a:pt x="122" y="124"/>
                      <a:pt x="122" y="124"/>
                    </a:cubicBezTo>
                    <a:cubicBezTo>
                      <a:pt x="107" y="139"/>
                      <a:pt x="94" y="145"/>
                      <a:pt x="81" y="151"/>
                    </a:cubicBezTo>
                    <a:cubicBezTo>
                      <a:pt x="79" y="151"/>
                      <a:pt x="78" y="152"/>
                      <a:pt x="76" y="153"/>
                    </a:cubicBezTo>
                    <a:cubicBezTo>
                      <a:pt x="74" y="154"/>
                      <a:pt x="73" y="154"/>
                      <a:pt x="72" y="155"/>
                    </a:cubicBezTo>
                    <a:cubicBezTo>
                      <a:pt x="66" y="157"/>
                      <a:pt x="60" y="160"/>
                      <a:pt x="55" y="163"/>
                    </a:cubicBezTo>
                    <a:cubicBezTo>
                      <a:pt x="53" y="164"/>
                      <a:pt x="51" y="166"/>
                      <a:pt x="49" y="168"/>
                    </a:cubicBezTo>
                    <a:cubicBezTo>
                      <a:pt x="43" y="174"/>
                      <a:pt x="36" y="179"/>
                      <a:pt x="30" y="179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26" y="176"/>
                      <a:pt x="26" y="176"/>
                      <a:pt x="26" y="176"/>
                    </a:cubicBezTo>
                    <a:cubicBezTo>
                      <a:pt x="23" y="172"/>
                      <a:pt x="21" y="169"/>
                      <a:pt x="19" y="166"/>
                    </a:cubicBezTo>
                    <a:cubicBezTo>
                      <a:pt x="16" y="162"/>
                      <a:pt x="14" y="159"/>
                      <a:pt x="12" y="156"/>
                    </a:cubicBezTo>
                    <a:cubicBezTo>
                      <a:pt x="8" y="150"/>
                      <a:pt x="4" y="146"/>
                      <a:pt x="1" y="142"/>
                    </a:cubicBezTo>
                    <a:close/>
                    <a:moveTo>
                      <a:pt x="128" y="30"/>
                    </a:moveTo>
                    <a:cubicBezTo>
                      <a:pt x="126" y="27"/>
                      <a:pt x="126" y="27"/>
                      <a:pt x="126" y="27"/>
                    </a:cubicBezTo>
                    <a:cubicBezTo>
                      <a:pt x="119" y="17"/>
                      <a:pt x="109" y="13"/>
                      <a:pt x="96" y="15"/>
                    </a:cubicBezTo>
                    <a:cubicBezTo>
                      <a:pt x="91" y="15"/>
                      <a:pt x="85" y="16"/>
                      <a:pt x="79" y="19"/>
                    </a:cubicBezTo>
                    <a:cubicBezTo>
                      <a:pt x="73" y="22"/>
                      <a:pt x="67" y="27"/>
                      <a:pt x="61" y="33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1" y="45"/>
                      <a:pt x="47" y="53"/>
                      <a:pt x="43" y="60"/>
                    </a:cubicBezTo>
                    <a:cubicBezTo>
                      <a:pt x="40" y="68"/>
                      <a:pt x="38" y="75"/>
                      <a:pt x="35" y="82"/>
                    </a:cubicBezTo>
                    <a:cubicBezTo>
                      <a:pt x="34" y="85"/>
                      <a:pt x="34" y="85"/>
                      <a:pt x="34" y="85"/>
                    </a:cubicBezTo>
                    <a:cubicBezTo>
                      <a:pt x="33" y="87"/>
                      <a:pt x="33" y="89"/>
                      <a:pt x="32" y="90"/>
                    </a:cubicBezTo>
                    <a:cubicBezTo>
                      <a:pt x="30" y="97"/>
                      <a:pt x="27" y="105"/>
                      <a:pt x="23" y="113"/>
                    </a:cubicBezTo>
                    <a:cubicBezTo>
                      <a:pt x="21" y="116"/>
                      <a:pt x="19" y="119"/>
                      <a:pt x="16" y="122"/>
                    </a:cubicBezTo>
                    <a:cubicBezTo>
                      <a:pt x="15" y="123"/>
                      <a:pt x="14" y="125"/>
                      <a:pt x="13" y="126"/>
                    </a:cubicBezTo>
                    <a:cubicBezTo>
                      <a:pt x="12" y="128"/>
                      <a:pt x="11" y="131"/>
                      <a:pt x="11" y="134"/>
                    </a:cubicBezTo>
                    <a:cubicBezTo>
                      <a:pt x="14" y="137"/>
                      <a:pt x="17" y="141"/>
                      <a:pt x="20" y="146"/>
                    </a:cubicBezTo>
                    <a:cubicBezTo>
                      <a:pt x="23" y="149"/>
                      <a:pt x="25" y="153"/>
                      <a:pt x="27" y="156"/>
                    </a:cubicBezTo>
                    <a:cubicBezTo>
                      <a:pt x="30" y="159"/>
                      <a:pt x="32" y="162"/>
                      <a:pt x="34" y="166"/>
                    </a:cubicBezTo>
                    <a:cubicBezTo>
                      <a:pt x="37" y="165"/>
                      <a:pt x="40" y="162"/>
                      <a:pt x="44" y="159"/>
                    </a:cubicBezTo>
                    <a:cubicBezTo>
                      <a:pt x="47" y="156"/>
                      <a:pt x="49" y="154"/>
                      <a:pt x="52" y="152"/>
                    </a:cubicBezTo>
                    <a:cubicBezTo>
                      <a:pt x="58" y="148"/>
                      <a:pt x="65" y="145"/>
                      <a:pt x="70" y="143"/>
                    </a:cubicBezTo>
                    <a:cubicBezTo>
                      <a:pt x="72" y="142"/>
                      <a:pt x="73" y="142"/>
                      <a:pt x="74" y="141"/>
                    </a:cubicBezTo>
                    <a:cubicBezTo>
                      <a:pt x="76" y="140"/>
                      <a:pt x="78" y="139"/>
                      <a:pt x="80" y="138"/>
                    </a:cubicBezTo>
                    <a:cubicBezTo>
                      <a:pt x="92" y="133"/>
                      <a:pt x="104" y="128"/>
                      <a:pt x="116" y="115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28" y="101"/>
                      <a:pt x="135" y="87"/>
                      <a:pt x="137" y="71"/>
                    </a:cubicBezTo>
                    <a:cubicBezTo>
                      <a:pt x="139" y="56"/>
                      <a:pt x="136" y="42"/>
                      <a:pt x="128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>
              <a:off x="6074989" y="2679337"/>
              <a:ext cx="402047" cy="305402"/>
              <a:chOff x="5700713" y="2251075"/>
              <a:chExt cx="495299" cy="376238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95" name="Freeform 53"/>
              <p:cNvSpPr>
                <a:spLocks noEditPoints="1"/>
              </p:cNvSpPr>
              <p:nvPr/>
            </p:nvSpPr>
            <p:spPr bwMode="auto">
              <a:xfrm>
                <a:off x="5700713" y="2303463"/>
                <a:ext cx="328612" cy="323850"/>
              </a:xfrm>
              <a:custGeom>
                <a:avLst/>
                <a:gdLst>
                  <a:gd name="T0" fmla="*/ 139 w 139"/>
                  <a:gd name="T1" fmla="*/ 78 h 137"/>
                  <a:gd name="T2" fmla="*/ 139 w 139"/>
                  <a:gd name="T3" fmla="*/ 59 h 137"/>
                  <a:gd name="T4" fmla="*/ 125 w 139"/>
                  <a:gd name="T5" fmla="*/ 56 h 137"/>
                  <a:gd name="T6" fmla="*/ 121 w 139"/>
                  <a:gd name="T7" fmla="*/ 46 h 137"/>
                  <a:gd name="T8" fmla="*/ 131 w 139"/>
                  <a:gd name="T9" fmla="*/ 35 h 137"/>
                  <a:gd name="T10" fmla="*/ 120 w 139"/>
                  <a:gd name="T11" fmla="*/ 20 h 137"/>
                  <a:gd name="T12" fmla="*/ 107 w 139"/>
                  <a:gd name="T13" fmla="*/ 26 h 137"/>
                  <a:gd name="T14" fmla="*/ 98 w 139"/>
                  <a:gd name="T15" fmla="*/ 20 h 137"/>
                  <a:gd name="T16" fmla="*/ 99 w 139"/>
                  <a:gd name="T17" fmla="*/ 5 h 137"/>
                  <a:gd name="T18" fmla="*/ 82 w 139"/>
                  <a:gd name="T19" fmla="*/ 0 h 137"/>
                  <a:gd name="T20" fmla="*/ 75 w 139"/>
                  <a:gd name="T21" fmla="*/ 12 h 137"/>
                  <a:gd name="T22" fmla="*/ 69 w 139"/>
                  <a:gd name="T23" fmla="*/ 12 h 137"/>
                  <a:gd name="T24" fmla="*/ 64 w 139"/>
                  <a:gd name="T25" fmla="*/ 12 h 137"/>
                  <a:gd name="T26" fmla="*/ 57 w 139"/>
                  <a:gd name="T27" fmla="*/ 0 h 137"/>
                  <a:gd name="T28" fmla="*/ 39 w 139"/>
                  <a:gd name="T29" fmla="*/ 5 h 137"/>
                  <a:gd name="T30" fmla="*/ 41 w 139"/>
                  <a:gd name="T31" fmla="*/ 20 h 137"/>
                  <a:gd name="T32" fmla="*/ 32 w 139"/>
                  <a:gd name="T33" fmla="*/ 26 h 137"/>
                  <a:gd name="T34" fmla="*/ 19 w 139"/>
                  <a:gd name="T35" fmla="*/ 20 h 137"/>
                  <a:gd name="T36" fmla="*/ 8 w 139"/>
                  <a:gd name="T37" fmla="*/ 35 h 137"/>
                  <a:gd name="T38" fmla="*/ 17 w 139"/>
                  <a:gd name="T39" fmla="*/ 46 h 137"/>
                  <a:gd name="T40" fmla="*/ 14 w 139"/>
                  <a:gd name="T41" fmla="*/ 57 h 137"/>
                  <a:gd name="T42" fmla="*/ 0 w 139"/>
                  <a:gd name="T43" fmla="*/ 60 h 137"/>
                  <a:gd name="T44" fmla="*/ 0 w 139"/>
                  <a:gd name="T45" fmla="*/ 78 h 137"/>
                  <a:gd name="T46" fmla="*/ 14 w 139"/>
                  <a:gd name="T47" fmla="*/ 81 h 137"/>
                  <a:gd name="T48" fmla="*/ 17 w 139"/>
                  <a:gd name="T49" fmla="*/ 91 h 137"/>
                  <a:gd name="T50" fmla="*/ 8 w 139"/>
                  <a:gd name="T51" fmla="*/ 102 h 137"/>
                  <a:gd name="T52" fmla="*/ 19 w 139"/>
                  <a:gd name="T53" fmla="*/ 117 h 137"/>
                  <a:gd name="T54" fmla="*/ 32 w 139"/>
                  <a:gd name="T55" fmla="*/ 111 h 137"/>
                  <a:gd name="T56" fmla="*/ 41 w 139"/>
                  <a:gd name="T57" fmla="*/ 118 h 137"/>
                  <a:gd name="T58" fmla="*/ 39 w 139"/>
                  <a:gd name="T59" fmla="*/ 132 h 137"/>
                  <a:gd name="T60" fmla="*/ 57 w 139"/>
                  <a:gd name="T61" fmla="*/ 137 h 137"/>
                  <a:gd name="T62" fmla="*/ 64 w 139"/>
                  <a:gd name="T63" fmla="*/ 125 h 137"/>
                  <a:gd name="T64" fmla="*/ 69 w 139"/>
                  <a:gd name="T65" fmla="*/ 125 h 137"/>
                  <a:gd name="T66" fmla="*/ 75 w 139"/>
                  <a:gd name="T67" fmla="*/ 125 h 137"/>
                  <a:gd name="T68" fmla="*/ 82 w 139"/>
                  <a:gd name="T69" fmla="*/ 137 h 137"/>
                  <a:gd name="T70" fmla="*/ 100 w 139"/>
                  <a:gd name="T71" fmla="*/ 132 h 137"/>
                  <a:gd name="T72" fmla="*/ 98 w 139"/>
                  <a:gd name="T73" fmla="*/ 118 h 137"/>
                  <a:gd name="T74" fmla="*/ 107 w 139"/>
                  <a:gd name="T75" fmla="*/ 111 h 137"/>
                  <a:gd name="T76" fmla="*/ 120 w 139"/>
                  <a:gd name="T77" fmla="*/ 117 h 137"/>
                  <a:gd name="T78" fmla="*/ 131 w 139"/>
                  <a:gd name="T79" fmla="*/ 102 h 137"/>
                  <a:gd name="T80" fmla="*/ 121 w 139"/>
                  <a:gd name="T81" fmla="*/ 91 h 137"/>
                  <a:gd name="T82" fmla="*/ 125 w 139"/>
                  <a:gd name="T83" fmla="*/ 81 h 137"/>
                  <a:gd name="T84" fmla="*/ 139 w 139"/>
                  <a:gd name="T85" fmla="*/ 78 h 137"/>
                  <a:gd name="T86" fmla="*/ 69 w 139"/>
                  <a:gd name="T87" fmla="*/ 109 h 137"/>
                  <a:gd name="T88" fmla="*/ 29 w 139"/>
                  <a:gd name="T89" fmla="*/ 69 h 137"/>
                  <a:gd name="T90" fmla="*/ 69 w 139"/>
                  <a:gd name="T91" fmla="*/ 28 h 137"/>
                  <a:gd name="T92" fmla="*/ 110 w 139"/>
                  <a:gd name="T93" fmla="*/ 69 h 137"/>
                  <a:gd name="T94" fmla="*/ 69 w 139"/>
                  <a:gd name="T95" fmla="*/ 10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9" h="137">
                    <a:moveTo>
                      <a:pt x="139" y="78"/>
                    </a:moveTo>
                    <a:cubicBezTo>
                      <a:pt x="139" y="59"/>
                      <a:pt x="139" y="59"/>
                      <a:pt x="139" y="59"/>
                    </a:cubicBezTo>
                    <a:cubicBezTo>
                      <a:pt x="125" y="56"/>
                      <a:pt x="125" y="56"/>
                      <a:pt x="125" y="56"/>
                    </a:cubicBezTo>
                    <a:cubicBezTo>
                      <a:pt x="124" y="53"/>
                      <a:pt x="123" y="49"/>
                      <a:pt x="121" y="46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20" y="20"/>
                      <a:pt x="120" y="20"/>
                      <a:pt x="120" y="20"/>
                    </a:cubicBezTo>
                    <a:cubicBezTo>
                      <a:pt x="107" y="26"/>
                      <a:pt x="107" y="26"/>
                      <a:pt x="107" y="26"/>
                    </a:cubicBezTo>
                    <a:cubicBezTo>
                      <a:pt x="104" y="24"/>
                      <a:pt x="101" y="21"/>
                      <a:pt x="98" y="20"/>
                    </a:cubicBezTo>
                    <a:cubicBezTo>
                      <a:pt x="99" y="5"/>
                      <a:pt x="99" y="5"/>
                      <a:pt x="99" y="5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3" y="12"/>
                      <a:pt x="71" y="12"/>
                      <a:pt x="69" y="12"/>
                    </a:cubicBezTo>
                    <a:cubicBezTo>
                      <a:pt x="67" y="12"/>
                      <a:pt x="66" y="12"/>
                      <a:pt x="64" y="12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41" y="20"/>
                      <a:pt x="41" y="20"/>
                      <a:pt x="41" y="20"/>
                    </a:cubicBezTo>
                    <a:cubicBezTo>
                      <a:pt x="37" y="21"/>
                      <a:pt x="34" y="24"/>
                      <a:pt x="32" y="26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6" y="49"/>
                      <a:pt x="15" y="53"/>
                      <a:pt x="14" y="57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14" y="81"/>
                      <a:pt x="14" y="81"/>
                      <a:pt x="14" y="81"/>
                    </a:cubicBezTo>
                    <a:cubicBezTo>
                      <a:pt x="15" y="84"/>
                      <a:pt x="16" y="88"/>
                      <a:pt x="17" y="91"/>
                    </a:cubicBezTo>
                    <a:cubicBezTo>
                      <a:pt x="8" y="102"/>
                      <a:pt x="8" y="102"/>
                      <a:pt x="8" y="102"/>
                    </a:cubicBezTo>
                    <a:cubicBezTo>
                      <a:pt x="19" y="117"/>
                      <a:pt x="19" y="117"/>
                      <a:pt x="19" y="117"/>
                    </a:cubicBezTo>
                    <a:cubicBezTo>
                      <a:pt x="32" y="111"/>
                      <a:pt x="32" y="111"/>
                      <a:pt x="32" y="111"/>
                    </a:cubicBezTo>
                    <a:cubicBezTo>
                      <a:pt x="34" y="113"/>
                      <a:pt x="38" y="116"/>
                      <a:pt x="41" y="118"/>
                    </a:cubicBezTo>
                    <a:cubicBezTo>
                      <a:pt x="39" y="132"/>
                      <a:pt x="39" y="132"/>
                      <a:pt x="39" y="132"/>
                    </a:cubicBezTo>
                    <a:cubicBezTo>
                      <a:pt x="57" y="137"/>
                      <a:pt x="57" y="137"/>
                      <a:pt x="57" y="137"/>
                    </a:cubicBezTo>
                    <a:cubicBezTo>
                      <a:pt x="64" y="125"/>
                      <a:pt x="64" y="125"/>
                      <a:pt x="64" y="125"/>
                    </a:cubicBezTo>
                    <a:cubicBezTo>
                      <a:pt x="66" y="125"/>
                      <a:pt x="68" y="125"/>
                      <a:pt x="69" y="125"/>
                    </a:cubicBezTo>
                    <a:cubicBezTo>
                      <a:pt x="71" y="125"/>
                      <a:pt x="73" y="125"/>
                      <a:pt x="75" y="125"/>
                    </a:cubicBezTo>
                    <a:cubicBezTo>
                      <a:pt x="82" y="137"/>
                      <a:pt x="82" y="137"/>
                      <a:pt x="82" y="137"/>
                    </a:cubicBezTo>
                    <a:cubicBezTo>
                      <a:pt x="100" y="132"/>
                      <a:pt x="100" y="132"/>
                      <a:pt x="100" y="132"/>
                    </a:cubicBezTo>
                    <a:cubicBezTo>
                      <a:pt x="98" y="118"/>
                      <a:pt x="98" y="118"/>
                      <a:pt x="98" y="118"/>
                    </a:cubicBezTo>
                    <a:cubicBezTo>
                      <a:pt x="101" y="116"/>
                      <a:pt x="104" y="113"/>
                      <a:pt x="107" y="111"/>
                    </a:cubicBezTo>
                    <a:cubicBezTo>
                      <a:pt x="120" y="117"/>
                      <a:pt x="120" y="117"/>
                      <a:pt x="120" y="117"/>
                    </a:cubicBezTo>
                    <a:cubicBezTo>
                      <a:pt x="131" y="102"/>
                      <a:pt x="131" y="102"/>
                      <a:pt x="131" y="102"/>
                    </a:cubicBezTo>
                    <a:cubicBezTo>
                      <a:pt x="121" y="91"/>
                      <a:pt x="121" y="91"/>
                      <a:pt x="121" y="91"/>
                    </a:cubicBezTo>
                    <a:cubicBezTo>
                      <a:pt x="123" y="88"/>
                      <a:pt x="124" y="84"/>
                      <a:pt x="125" y="81"/>
                    </a:cubicBezTo>
                    <a:lnTo>
                      <a:pt x="139" y="78"/>
                    </a:lnTo>
                    <a:close/>
                    <a:moveTo>
                      <a:pt x="69" y="109"/>
                    </a:moveTo>
                    <a:cubicBezTo>
                      <a:pt x="47" y="109"/>
                      <a:pt x="29" y="91"/>
                      <a:pt x="29" y="69"/>
                    </a:cubicBezTo>
                    <a:cubicBezTo>
                      <a:pt x="29" y="46"/>
                      <a:pt x="47" y="28"/>
                      <a:pt x="69" y="28"/>
                    </a:cubicBezTo>
                    <a:cubicBezTo>
                      <a:pt x="92" y="28"/>
                      <a:pt x="110" y="46"/>
                      <a:pt x="110" y="69"/>
                    </a:cubicBezTo>
                    <a:cubicBezTo>
                      <a:pt x="110" y="91"/>
                      <a:pt x="92" y="109"/>
                      <a:pt x="69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6" name="Freeform 54"/>
              <p:cNvSpPr>
                <a:spLocks noEditPoints="1"/>
              </p:cNvSpPr>
              <p:nvPr/>
            </p:nvSpPr>
            <p:spPr bwMode="auto">
              <a:xfrm>
                <a:off x="6000750" y="2251075"/>
                <a:ext cx="195262" cy="193675"/>
              </a:xfrm>
              <a:custGeom>
                <a:avLst/>
                <a:gdLst>
                  <a:gd name="T0" fmla="*/ 83 w 83"/>
                  <a:gd name="T1" fmla="*/ 47 h 82"/>
                  <a:gd name="T2" fmla="*/ 83 w 83"/>
                  <a:gd name="T3" fmla="*/ 36 h 82"/>
                  <a:gd name="T4" fmla="*/ 74 w 83"/>
                  <a:gd name="T5" fmla="*/ 34 h 82"/>
                  <a:gd name="T6" fmla="*/ 72 w 83"/>
                  <a:gd name="T7" fmla="*/ 28 h 82"/>
                  <a:gd name="T8" fmla="*/ 78 w 83"/>
                  <a:gd name="T9" fmla="*/ 21 h 82"/>
                  <a:gd name="T10" fmla="*/ 72 w 83"/>
                  <a:gd name="T11" fmla="*/ 13 h 82"/>
                  <a:gd name="T12" fmla="*/ 64 w 83"/>
                  <a:gd name="T13" fmla="*/ 16 h 82"/>
                  <a:gd name="T14" fmla="*/ 58 w 83"/>
                  <a:gd name="T15" fmla="*/ 12 h 82"/>
                  <a:gd name="T16" fmla="*/ 59 w 83"/>
                  <a:gd name="T17" fmla="*/ 4 h 82"/>
                  <a:gd name="T18" fmla="*/ 49 w 83"/>
                  <a:gd name="T19" fmla="*/ 0 h 82"/>
                  <a:gd name="T20" fmla="*/ 45 w 83"/>
                  <a:gd name="T21" fmla="*/ 8 h 82"/>
                  <a:gd name="T22" fmla="*/ 41 w 83"/>
                  <a:gd name="T23" fmla="*/ 8 h 82"/>
                  <a:gd name="T24" fmla="*/ 38 w 83"/>
                  <a:gd name="T25" fmla="*/ 8 h 82"/>
                  <a:gd name="T26" fmla="*/ 34 w 83"/>
                  <a:gd name="T27" fmla="*/ 0 h 82"/>
                  <a:gd name="T28" fmla="*/ 24 w 83"/>
                  <a:gd name="T29" fmla="*/ 4 h 82"/>
                  <a:gd name="T30" fmla="*/ 24 w 83"/>
                  <a:gd name="T31" fmla="*/ 12 h 82"/>
                  <a:gd name="T32" fmla="*/ 19 w 83"/>
                  <a:gd name="T33" fmla="*/ 16 h 82"/>
                  <a:gd name="T34" fmla="*/ 11 w 83"/>
                  <a:gd name="T35" fmla="*/ 13 h 82"/>
                  <a:gd name="T36" fmla="*/ 5 w 83"/>
                  <a:gd name="T37" fmla="*/ 21 h 82"/>
                  <a:gd name="T38" fmla="*/ 11 w 83"/>
                  <a:gd name="T39" fmla="*/ 28 h 82"/>
                  <a:gd name="T40" fmla="*/ 9 w 83"/>
                  <a:gd name="T41" fmla="*/ 34 h 82"/>
                  <a:gd name="T42" fmla="*/ 0 w 83"/>
                  <a:gd name="T43" fmla="*/ 36 h 82"/>
                  <a:gd name="T44" fmla="*/ 0 w 83"/>
                  <a:gd name="T45" fmla="*/ 47 h 82"/>
                  <a:gd name="T46" fmla="*/ 9 w 83"/>
                  <a:gd name="T47" fmla="*/ 49 h 82"/>
                  <a:gd name="T48" fmla="*/ 11 w 83"/>
                  <a:gd name="T49" fmla="*/ 55 h 82"/>
                  <a:gd name="T50" fmla="*/ 5 w 83"/>
                  <a:gd name="T51" fmla="*/ 61 h 82"/>
                  <a:gd name="T52" fmla="*/ 11 w 83"/>
                  <a:gd name="T53" fmla="*/ 70 h 82"/>
                  <a:gd name="T54" fmla="*/ 19 w 83"/>
                  <a:gd name="T55" fmla="*/ 66 h 82"/>
                  <a:gd name="T56" fmla="*/ 24 w 83"/>
                  <a:gd name="T57" fmla="*/ 70 h 82"/>
                  <a:gd name="T58" fmla="*/ 24 w 83"/>
                  <a:gd name="T59" fmla="*/ 79 h 82"/>
                  <a:gd name="T60" fmla="*/ 34 w 83"/>
                  <a:gd name="T61" fmla="*/ 82 h 82"/>
                  <a:gd name="T62" fmla="*/ 38 w 83"/>
                  <a:gd name="T63" fmla="*/ 75 h 82"/>
                  <a:gd name="T64" fmla="*/ 41 w 83"/>
                  <a:gd name="T65" fmla="*/ 75 h 82"/>
                  <a:gd name="T66" fmla="*/ 45 w 83"/>
                  <a:gd name="T67" fmla="*/ 75 h 82"/>
                  <a:gd name="T68" fmla="*/ 49 w 83"/>
                  <a:gd name="T69" fmla="*/ 82 h 82"/>
                  <a:gd name="T70" fmla="*/ 59 w 83"/>
                  <a:gd name="T71" fmla="*/ 79 h 82"/>
                  <a:gd name="T72" fmla="*/ 59 w 83"/>
                  <a:gd name="T73" fmla="*/ 70 h 82"/>
                  <a:gd name="T74" fmla="*/ 64 w 83"/>
                  <a:gd name="T75" fmla="*/ 66 h 82"/>
                  <a:gd name="T76" fmla="*/ 72 w 83"/>
                  <a:gd name="T77" fmla="*/ 70 h 82"/>
                  <a:gd name="T78" fmla="*/ 78 w 83"/>
                  <a:gd name="T79" fmla="*/ 61 h 82"/>
                  <a:gd name="T80" fmla="*/ 72 w 83"/>
                  <a:gd name="T81" fmla="*/ 55 h 82"/>
                  <a:gd name="T82" fmla="*/ 74 w 83"/>
                  <a:gd name="T83" fmla="*/ 48 h 82"/>
                  <a:gd name="T84" fmla="*/ 83 w 83"/>
                  <a:gd name="T85" fmla="*/ 47 h 82"/>
                  <a:gd name="T86" fmla="*/ 41 w 83"/>
                  <a:gd name="T87" fmla="*/ 65 h 82"/>
                  <a:gd name="T88" fmla="*/ 17 w 83"/>
                  <a:gd name="T89" fmla="*/ 41 h 82"/>
                  <a:gd name="T90" fmla="*/ 41 w 83"/>
                  <a:gd name="T91" fmla="*/ 17 h 82"/>
                  <a:gd name="T92" fmla="*/ 66 w 83"/>
                  <a:gd name="T93" fmla="*/ 41 h 82"/>
                  <a:gd name="T94" fmla="*/ 41 w 83"/>
                  <a:gd name="T95" fmla="*/ 6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3" h="82">
                    <a:moveTo>
                      <a:pt x="83" y="47"/>
                    </a:moveTo>
                    <a:cubicBezTo>
                      <a:pt x="83" y="36"/>
                      <a:pt x="83" y="36"/>
                      <a:pt x="83" y="36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32"/>
                      <a:pt x="73" y="30"/>
                      <a:pt x="72" y="28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72" y="13"/>
                      <a:pt x="72" y="13"/>
                      <a:pt x="72" y="13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2" y="15"/>
                      <a:pt x="60" y="13"/>
                      <a:pt x="58" y="12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4" y="8"/>
                      <a:pt x="43" y="8"/>
                      <a:pt x="41" y="8"/>
                    </a:cubicBezTo>
                    <a:cubicBezTo>
                      <a:pt x="40" y="8"/>
                      <a:pt x="39" y="8"/>
                      <a:pt x="38" y="8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3" y="13"/>
                      <a:pt x="21" y="15"/>
                      <a:pt x="19" y="16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30"/>
                      <a:pt x="9" y="32"/>
                      <a:pt x="9" y="34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51"/>
                      <a:pt x="10" y="53"/>
                      <a:pt x="11" y="55"/>
                    </a:cubicBezTo>
                    <a:cubicBezTo>
                      <a:pt x="5" y="61"/>
                      <a:pt x="5" y="61"/>
                      <a:pt x="5" y="61"/>
                    </a:cubicBezTo>
                    <a:cubicBezTo>
                      <a:pt x="11" y="70"/>
                      <a:pt x="11" y="70"/>
                      <a:pt x="11" y="70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1" y="68"/>
                      <a:pt x="23" y="69"/>
                      <a:pt x="24" y="70"/>
                    </a:cubicBezTo>
                    <a:cubicBezTo>
                      <a:pt x="24" y="79"/>
                      <a:pt x="24" y="79"/>
                      <a:pt x="24" y="79"/>
                    </a:cubicBezTo>
                    <a:cubicBezTo>
                      <a:pt x="34" y="82"/>
                      <a:pt x="34" y="82"/>
                      <a:pt x="34" y="82"/>
                    </a:cubicBezTo>
                    <a:cubicBezTo>
                      <a:pt x="38" y="75"/>
                      <a:pt x="38" y="75"/>
                      <a:pt x="38" y="75"/>
                    </a:cubicBezTo>
                    <a:cubicBezTo>
                      <a:pt x="39" y="75"/>
                      <a:pt x="40" y="75"/>
                      <a:pt x="41" y="75"/>
                    </a:cubicBezTo>
                    <a:cubicBezTo>
                      <a:pt x="43" y="75"/>
                      <a:pt x="44" y="75"/>
                      <a:pt x="45" y="75"/>
                    </a:cubicBezTo>
                    <a:cubicBezTo>
                      <a:pt x="49" y="82"/>
                      <a:pt x="49" y="82"/>
                      <a:pt x="49" y="82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70"/>
                      <a:pt x="59" y="70"/>
                      <a:pt x="59" y="70"/>
                    </a:cubicBezTo>
                    <a:cubicBezTo>
                      <a:pt x="60" y="69"/>
                      <a:pt x="62" y="68"/>
                      <a:pt x="64" y="66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8" y="61"/>
                      <a:pt x="78" y="61"/>
                      <a:pt x="78" y="61"/>
                    </a:cubicBezTo>
                    <a:cubicBezTo>
                      <a:pt x="72" y="55"/>
                      <a:pt x="72" y="55"/>
                      <a:pt x="72" y="55"/>
                    </a:cubicBezTo>
                    <a:cubicBezTo>
                      <a:pt x="73" y="53"/>
                      <a:pt x="74" y="51"/>
                      <a:pt x="74" y="48"/>
                    </a:cubicBezTo>
                    <a:lnTo>
                      <a:pt x="83" y="47"/>
                    </a:lnTo>
                    <a:close/>
                    <a:moveTo>
                      <a:pt x="41" y="65"/>
                    </a:moveTo>
                    <a:cubicBezTo>
                      <a:pt x="28" y="65"/>
                      <a:pt x="17" y="55"/>
                      <a:pt x="17" y="41"/>
                    </a:cubicBezTo>
                    <a:cubicBezTo>
                      <a:pt x="17" y="28"/>
                      <a:pt x="28" y="17"/>
                      <a:pt x="41" y="17"/>
                    </a:cubicBezTo>
                    <a:cubicBezTo>
                      <a:pt x="55" y="17"/>
                      <a:pt x="66" y="28"/>
                      <a:pt x="66" y="41"/>
                    </a:cubicBezTo>
                    <a:cubicBezTo>
                      <a:pt x="66" y="55"/>
                      <a:pt x="55" y="65"/>
                      <a:pt x="41" y="6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4" name="Freeform 55"/>
            <p:cNvSpPr>
              <a:spLocks/>
            </p:cNvSpPr>
            <p:nvPr/>
          </p:nvSpPr>
          <p:spPr bwMode="auto">
            <a:xfrm>
              <a:off x="6263127" y="3393229"/>
              <a:ext cx="421376" cy="744819"/>
            </a:xfrm>
            <a:custGeom>
              <a:avLst/>
              <a:gdLst>
                <a:gd name="T0" fmla="*/ 0 w 220"/>
                <a:gd name="T1" fmla="*/ 252 h 388"/>
                <a:gd name="T2" fmla="*/ 22 w 220"/>
                <a:gd name="T3" fmla="*/ 179 h 388"/>
                <a:gd name="T4" fmla="*/ 63 w 220"/>
                <a:gd name="T5" fmla="*/ 162 h 388"/>
                <a:gd name="T6" fmla="*/ 104 w 220"/>
                <a:gd name="T7" fmla="*/ 164 h 388"/>
                <a:gd name="T8" fmla="*/ 117 w 220"/>
                <a:gd name="T9" fmla="*/ 160 h 388"/>
                <a:gd name="T10" fmla="*/ 119 w 220"/>
                <a:gd name="T11" fmla="*/ 101 h 388"/>
                <a:gd name="T12" fmla="*/ 116 w 220"/>
                <a:gd name="T13" fmla="*/ 91 h 388"/>
                <a:gd name="T14" fmla="*/ 124 w 220"/>
                <a:gd name="T15" fmla="*/ 60 h 388"/>
                <a:gd name="T16" fmla="*/ 127 w 220"/>
                <a:gd name="T17" fmla="*/ 55 h 388"/>
                <a:gd name="T18" fmla="*/ 150 w 220"/>
                <a:gd name="T19" fmla="*/ 16 h 388"/>
                <a:gd name="T20" fmla="*/ 147 w 220"/>
                <a:gd name="T21" fmla="*/ 0 h 388"/>
                <a:gd name="T22" fmla="*/ 159 w 220"/>
                <a:gd name="T23" fmla="*/ 10 h 388"/>
                <a:gd name="T24" fmla="*/ 163 w 220"/>
                <a:gd name="T25" fmla="*/ 1 h 388"/>
                <a:gd name="T26" fmla="*/ 166 w 220"/>
                <a:gd name="T27" fmla="*/ 11 h 388"/>
                <a:gd name="T28" fmla="*/ 192 w 220"/>
                <a:gd name="T29" fmla="*/ 25 h 388"/>
                <a:gd name="T30" fmla="*/ 207 w 220"/>
                <a:gd name="T31" fmla="*/ 46 h 388"/>
                <a:gd name="T32" fmla="*/ 213 w 220"/>
                <a:gd name="T33" fmla="*/ 79 h 388"/>
                <a:gd name="T34" fmla="*/ 205 w 220"/>
                <a:gd name="T35" fmla="*/ 116 h 388"/>
                <a:gd name="T36" fmla="*/ 204 w 220"/>
                <a:gd name="T37" fmla="*/ 130 h 388"/>
                <a:gd name="T38" fmla="*/ 192 w 220"/>
                <a:gd name="T39" fmla="*/ 149 h 388"/>
                <a:gd name="T40" fmla="*/ 188 w 220"/>
                <a:gd name="T41" fmla="*/ 151 h 388"/>
                <a:gd name="T42" fmla="*/ 174 w 220"/>
                <a:gd name="T43" fmla="*/ 179 h 388"/>
                <a:gd name="T44" fmla="*/ 174 w 220"/>
                <a:gd name="T45" fmla="*/ 201 h 388"/>
                <a:gd name="T46" fmla="*/ 182 w 220"/>
                <a:gd name="T47" fmla="*/ 228 h 388"/>
                <a:gd name="T48" fmla="*/ 209 w 220"/>
                <a:gd name="T49" fmla="*/ 266 h 388"/>
                <a:gd name="T50" fmla="*/ 219 w 220"/>
                <a:gd name="T51" fmla="*/ 309 h 388"/>
                <a:gd name="T52" fmla="*/ 210 w 220"/>
                <a:gd name="T53" fmla="*/ 388 h 388"/>
                <a:gd name="T54" fmla="*/ 0 w 220"/>
                <a:gd name="T55" fmla="*/ 252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0" h="388">
                  <a:moveTo>
                    <a:pt x="0" y="252"/>
                  </a:moveTo>
                  <a:cubicBezTo>
                    <a:pt x="0" y="252"/>
                    <a:pt x="8" y="202"/>
                    <a:pt x="22" y="179"/>
                  </a:cubicBezTo>
                  <a:cubicBezTo>
                    <a:pt x="35" y="156"/>
                    <a:pt x="41" y="153"/>
                    <a:pt x="63" y="162"/>
                  </a:cubicBezTo>
                  <a:cubicBezTo>
                    <a:pt x="86" y="171"/>
                    <a:pt x="100" y="166"/>
                    <a:pt x="104" y="164"/>
                  </a:cubicBezTo>
                  <a:cubicBezTo>
                    <a:pt x="108" y="161"/>
                    <a:pt x="114" y="160"/>
                    <a:pt x="117" y="160"/>
                  </a:cubicBezTo>
                  <a:cubicBezTo>
                    <a:pt x="117" y="160"/>
                    <a:pt x="125" y="127"/>
                    <a:pt x="119" y="101"/>
                  </a:cubicBezTo>
                  <a:cubicBezTo>
                    <a:pt x="119" y="101"/>
                    <a:pt x="116" y="96"/>
                    <a:pt x="116" y="91"/>
                  </a:cubicBezTo>
                  <a:cubicBezTo>
                    <a:pt x="116" y="87"/>
                    <a:pt x="119" y="66"/>
                    <a:pt x="124" y="60"/>
                  </a:cubicBezTo>
                  <a:cubicBezTo>
                    <a:pt x="124" y="60"/>
                    <a:pt x="127" y="58"/>
                    <a:pt x="127" y="55"/>
                  </a:cubicBezTo>
                  <a:cubicBezTo>
                    <a:pt x="128" y="52"/>
                    <a:pt x="132" y="27"/>
                    <a:pt x="150" y="16"/>
                  </a:cubicBezTo>
                  <a:cubicBezTo>
                    <a:pt x="150" y="16"/>
                    <a:pt x="157" y="9"/>
                    <a:pt x="147" y="0"/>
                  </a:cubicBezTo>
                  <a:cubicBezTo>
                    <a:pt x="147" y="0"/>
                    <a:pt x="153" y="0"/>
                    <a:pt x="159" y="10"/>
                  </a:cubicBezTo>
                  <a:cubicBezTo>
                    <a:pt x="159" y="10"/>
                    <a:pt x="157" y="1"/>
                    <a:pt x="163" y="1"/>
                  </a:cubicBezTo>
                  <a:cubicBezTo>
                    <a:pt x="163" y="1"/>
                    <a:pt x="158" y="10"/>
                    <a:pt x="166" y="11"/>
                  </a:cubicBezTo>
                  <a:cubicBezTo>
                    <a:pt x="175" y="13"/>
                    <a:pt x="186" y="16"/>
                    <a:pt x="192" y="25"/>
                  </a:cubicBezTo>
                  <a:cubicBezTo>
                    <a:pt x="198" y="33"/>
                    <a:pt x="198" y="40"/>
                    <a:pt x="207" y="46"/>
                  </a:cubicBezTo>
                  <a:cubicBezTo>
                    <a:pt x="215" y="53"/>
                    <a:pt x="214" y="72"/>
                    <a:pt x="213" y="79"/>
                  </a:cubicBezTo>
                  <a:cubicBezTo>
                    <a:pt x="211" y="85"/>
                    <a:pt x="204" y="112"/>
                    <a:pt x="205" y="116"/>
                  </a:cubicBezTo>
                  <a:cubicBezTo>
                    <a:pt x="206" y="121"/>
                    <a:pt x="206" y="124"/>
                    <a:pt x="204" y="130"/>
                  </a:cubicBezTo>
                  <a:cubicBezTo>
                    <a:pt x="201" y="136"/>
                    <a:pt x="194" y="150"/>
                    <a:pt x="192" y="149"/>
                  </a:cubicBezTo>
                  <a:cubicBezTo>
                    <a:pt x="190" y="148"/>
                    <a:pt x="188" y="150"/>
                    <a:pt x="188" y="151"/>
                  </a:cubicBezTo>
                  <a:cubicBezTo>
                    <a:pt x="187" y="152"/>
                    <a:pt x="176" y="171"/>
                    <a:pt x="174" y="179"/>
                  </a:cubicBezTo>
                  <a:cubicBezTo>
                    <a:pt x="172" y="187"/>
                    <a:pt x="170" y="197"/>
                    <a:pt x="174" y="201"/>
                  </a:cubicBezTo>
                  <a:cubicBezTo>
                    <a:pt x="178" y="206"/>
                    <a:pt x="180" y="221"/>
                    <a:pt x="182" y="228"/>
                  </a:cubicBezTo>
                  <a:cubicBezTo>
                    <a:pt x="184" y="235"/>
                    <a:pt x="202" y="254"/>
                    <a:pt x="209" y="266"/>
                  </a:cubicBezTo>
                  <a:cubicBezTo>
                    <a:pt x="216" y="278"/>
                    <a:pt x="220" y="280"/>
                    <a:pt x="219" y="309"/>
                  </a:cubicBezTo>
                  <a:cubicBezTo>
                    <a:pt x="217" y="339"/>
                    <a:pt x="214" y="369"/>
                    <a:pt x="210" y="388"/>
                  </a:cubicBezTo>
                  <a:lnTo>
                    <a:pt x="0" y="25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8724296" y="2699815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724296" y="2366112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8724296" y="4852354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8724296" y="4518651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609231" y="2699815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</a:t>
            </a:r>
            <a:r>
              <a:rPr lang="en-US" sz="1600" ker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desired </a:t>
            </a:r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609231" y="2366112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609231" y="4852354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609231" y="4518651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285007322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3D Disassembled Cube for PowerPoint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2895601" y="1563670"/>
            <a:ext cx="6095999" cy="4675900"/>
            <a:chOff x="3046413" y="1563670"/>
            <a:chExt cx="6095999" cy="4675900"/>
          </a:xfrm>
        </p:grpSpPr>
        <p:grpSp>
          <p:nvGrpSpPr>
            <p:cNvPr id="8" name="Group 7"/>
            <p:cNvGrpSpPr/>
            <p:nvPr/>
          </p:nvGrpSpPr>
          <p:grpSpPr>
            <a:xfrm>
              <a:off x="3046413" y="1563670"/>
              <a:ext cx="6095999" cy="4675900"/>
              <a:chOff x="2399700" y="1539572"/>
              <a:chExt cx="6039433" cy="4632513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3856351" y="5809576"/>
                <a:ext cx="3511566" cy="292798"/>
              </a:xfrm>
              <a:prstGeom prst="ellipse">
                <a:avLst/>
              </a:prstGeom>
              <a:solidFill>
                <a:schemeClr val="tx1">
                  <a:alpha val="13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kern="0">
                  <a:solidFill>
                    <a:sysClr val="window" lastClr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2399700" y="5773803"/>
                <a:ext cx="3511566" cy="292798"/>
              </a:xfrm>
              <a:prstGeom prst="ellipse">
                <a:avLst/>
              </a:prstGeom>
              <a:solidFill>
                <a:schemeClr val="tx1">
                  <a:alpha val="13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kern="0">
                  <a:solidFill>
                    <a:sysClr val="window" lastClr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4927567" y="5879287"/>
                <a:ext cx="3511566" cy="292798"/>
              </a:xfrm>
              <a:prstGeom prst="ellipse">
                <a:avLst/>
              </a:prstGeom>
              <a:solidFill>
                <a:schemeClr val="tx1">
                  <a:alpha val="13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kern="0">
                  <a:solidFill>
                    <a:sysClr val="window" lastClr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4414297" y="4045802"/>
                <a:ext cx="726771" cy="1031772"/>
              </a:xfrm>
              <a:custGeom>
                <a:avLst/>
                <a:gdLst>
                  <a:gd name="T0" fmla="*/ 0 w 417"/>
                  <a:gd name="T1" fmla="*/ 0 h 592"/>
                  <a:gd name="T2" fmla="*/ 33 w 417"/>
                  <a:gd name="T3" fmla="*/ 339 h 592"/>
                  <a:gd name="T4" fmla="*/ 417 w 417"/>
                  <a:gd name="T5" fmla="*/ 592 h 592"/>
                  <a:gd name="T6" fmla="*/ 398 w 417"/>
                  <a:gd name="T7" fmla="*/ 244 h 592"/>
                  <a:gd name="T8" fmla="*/ 0 w 417"/>
                  <a:gd name="T9" fmla="*/ 0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7" h="592">
                    <a:moveTo>
                      <a:pt x="0" y="0"/>
                    </a:moveTo>
                    <a:lnTo>
                      <a:pt x="33" y="339"/>
                    </a:lnTo>
                    <a:lnTo>
                      <a:pt x="417" y="592"/>
                    </a:lnTo>
                    <a:lnTo>
                      <a:pt x="398" y="244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4504926" y="2573087"/>
                <a:ext cx="845285" cy="721543"/>
              </a:xfrm>
              <a:custGeom>
                <a:avLst/>
                <a:gdLst>
                  <a:gd name="T0" fmla="*/ 239 w 485"/>
                  <a:gd name="T1" fmla="*/ 30 h 414"/>
                  <a:gd name="T2" fmla="*/ 0 w 485"/>
                  <a:gd name="T3" fmla="*/ 241 h 414"/>
                  <a:gd name="T4" fmla="*/ 45 w 485"/>
                  <a:gd name="T5" fmla="*/ 414 h 414"/>
                  <a:gd name="T6" fmla="*/ 322 w 485"/>
                  <a:gd name="T7" fmla="*/ 355 h 414"/>
                  <a:gd name="T8" fmla="*/ 485 w 485"/>
                  <a:gd name="T9" fmla="*/ 99 h 414"/>
                  <a:gd name="T10" fmla="*/ 334 w 485"/>
                  <a:gd name="T11" fmla="*/ 0 h 414"/>
                  <a:gd name="T12" fmla="*/ 239 w 485"/>
                  <a:gd name="T13" fmla="*/ 30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5" h="414">
                    <a:moveTo>
                      <a:pt x="239" y="30"/>
                    </a:moveTo>
                    <a:lnTo>
                      <a:pt x="0" y="241"/>
                    </a:lnTo>
                    <a:lnTo>
                      <a:pt x="45" y="414"/>
                    </a:lnTo>
                    <a:lnTo>
                      <a:pt x="322" y="355"/>
                    </a:lnTo>
                    <a:lnTo>
                      <a:pt x="485" y="99"/>
                    </a:lnTo>
                    <a:lnTo>
                      <a:pt x="334" y="0"/>
                    </a:lnTo>
                    <a:lnTo>
                      <a:pt x="239" y="3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4972011" y="2872859"/>
                <a:ext cx="725028" cy="909772"/>
              </a:xfrm>
              <a:custGeom>
                <a:avLst/>
                <a:gdLst>
                  <a:gd name="T0" fmla="*/ 0 w 416"/>
                  <a:gd name="T1" fmla="*/ 0 h 522"/>
                  <a:gd name="T2" fmla="*/ 416 w 416"/>
                  <a:gd name="T3" fmla="*/ 233 h 522"/>
                  <a:gd name="T4" fmla="*/ 350 w 416"/>
                  <a:gd name="T5" fmla="*/ 522 h 522"/>
                  <a:gd name="T6" fmla="*/ 14 w 416"/>
                  <a:gd name="T7" fmla="*/ 337 h 522"/>
                  <a:gd name="T8" fmla="*/ 0 w 416"/>
                  <a:gd name="T9" fmla="*/ 0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6" h="522">
                    <a:moveTo>
                      <a:pt x="0" y="0"/>
                    </a:moveTo>
                    <a:lnTo>
                      <a:pt x="416" y="233"/>
                    </a:lnTo>
                    <a:lnTo>
                      <a:pt x="350" y="522"/>
                    </a:lnTo>
                    <a:lnTo>
                      <a:pt x="14" y="337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Freeform 8"/>
              <p:cNvSpPr>
                <a:spLocks/>
              </p:cNvSpPr>
              <p:nvPr/>
            </p:nvSpPr>
            <p:spPr bwMode="auto">
              <a:xfrm>
                <a:off x="4930183" y="3442772"/>
                <a:ext cx="585600" cy="1157258"/>
              </a:xfrm>
              <a:custGeom>
                <a:avLst/>
                <a:gdLst>
                  <a:gd name="T0" fmla="*/ 0 w 336"/>
                  <a:gd name="T1" fmla="*/ 311 h 664"/>
                  <a:gd name="T2" fmla="*/ 21 w 336"/>
                  <a:gd name="T3" fmla="*/ 664 h 664"/>
                  <a:gd name="T4" fmla="*/ 151 w 336"/>
                  <a:gd name="T5" fmla="*/ 545 h 664"/>
                  <a:gd name="T6" fmla="*/ 336 w 336"/>
                  <a:gd name="T7" fmla="*/ 0 h 664"/>
                  <a:gd name="T8" fmla="*/ 0 w 336"/>
                  <a:gd name="T9" fmla="*/ 311 h 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6" h="664">
                    <a:moveTo>
                      <a:pt x="0" y="311"/>
                    </a:moveTo>
                    <a:lnTo>
                      <a:pt x="21" y="664"/>
                    </a:lnTo>
                    <a:lnTo>
                      <a:pt x="151" y="545"/>
                    </a:lnTo>
                    <a:lnTo>
                      <a:pt x="336" y="0"/>
                    </a:lnTo>
                    <a:lnTo>
                      <a:pt x="0" y="311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Freeform 9"/>
              <p:cNvSpPr>
                <a:spLocks/>
              </p:cNvSpPr>
              <p:nvPr/>
            </p:nvSpPr>
            <p:spPr bwMode="auto">
              <a:xfrm>
                <a:off x="4471812" y="4634250"/>
                <a:ext cx="705857" cy="1007372"/>
              </a:xfrm>
              <a:custGeom>
                <a:avLst/>
                <a:gdLst>
                  <a:gd name="T0" fmla="*/ 31 w 405"/>
                  <a:gd name="T1" fmla="*/ 327 h 578"/>
                  <a:gd name="T2" fmla="*/ 0 w 405"/>
                  <a:gd name="T3" fmla="*/ 0 h 578"/>
                  <a:gd name="T4" fmla="*/ 384 w 405"/>
                  <a:gd name="T5" fmla="*/ 253 h 578"/>
                  <a:gd name="T6" fmla="*/ 405 w 405"/>
                  <a:gd name="T7" fmla="*/ 578 h 578"/>
                  <a:gd name="T8" fmla="*/ 31 w 405"/>
                  <a:gd name="T9" fmla="*/ 327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5" h="578">
                    <a:moveTo>
                      <a:pt x="31" y="327"/>
                    </a:moveTo>
                    <a:lnTo>
                      <a:pt x="0" y="0"/>
                    </a:lnTo>
                    <a:lnTo>
                      <a:pt x="384" y="253"/>
                    </a:lnTo>
                    <a:lnTo>
                      <a:pt x="405" y="578"/>
                    </a:lnTo>
                    <a:lnTo>
                      <a:pt x="31" y="32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Freeform 10"/>
              <p:cNvSpPr>
                <a:spLocks/>
              </p:cNvSpPr>
              <p:nvPr/>
            </p:nvSpPr>
            <p:spPr bwMode="auto">
              <a:xfrm>
                <a:off x="4876155" y="4730745"/>
                <a:ext cx="932428" cy="1176429"/>
              </a:xfrm>
              <a:custGeom>
                <a:avLst/>
                <a:gdLst>
                  <a:gd name="T0" fmla="*/ 123 w 535"/>
                  <a:gd name="T1" fmla="*/ 0 h 675"/>
                  <a:gd name="T2" fmla="*/ 0 w 535"/>
                  <a:gd name="T3" fmla="*/ 410 h 675"/>
                  <a:gd name="T4" fmla="*/ 398 w 535"/>
                  <a:gd name="T5" fmla="*/ 675 h 675"/>
                  <a:gd name="T6" fmla="*/ 535 w 535"/>
                  <a:gd name="T7" fmla="*/ 263 h 675"/>
                  <a:gd name="T8" fmla="*/ 123 w 535"/>
                  <a:gd name="T9" fmla="*/ 0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5" h="675">
                    <a:moveTo>
                      <a:pt x="123" y="0"/>
                    </a:moveTo>
                    <a:lnTo>
                      <a:pt x="0" y="410"/>
                    </a:lnTo>
                    <a:lnTo>
                      <a:pt x="398" y="675"/>
                    </a:lnTo>
                    <a:lnTo>
                      <a:pt x="535" y="263"/>
                    </a:lnTo>
                    <a:lnTo>
                      <a:pt x="12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Freeform 11"/>
              <p:cNvSpPr>
                <a:spLocks/>
              </p:cNvSpPr>
              <p:nvPr/>
            </p:nvSpPr>
            <p:spPr bwMode="auto">
              <a:xfrm>
                <a:off x="4876155" y="4730745"/>
                <a:ext cx="932428" cy="1176429"/>
              </a:xfrm>
              <a:custGeom>
                <a:avLst/>
                <a:gdLst>
                  <a:gd name="T0" fmla="*/ 123 w 535"/>
                  <a:gd name="T1" fmla="*/ 0 h 675"/>
                  <a:gd name="T2" fmla="*/ 0 w 535"/>
                  <a:gd name="T3" fmla="*/ 410 h 675"/>
                  <a:gd name="T4" fmla="*/ 398 w 535"/>
                  <a:gd name="T5" fmla="*/ 675 h 675"/>
                  <a:gd name="T6" fmla="*/ 535 w 535"/>
                  <a:gd name="T7" fmla="*/ 263 h 675"/>
                  <a:gd name="T8" fmla="*/ 123 w 535"/>
                  <a:gd name="T9" fmla="*/ 0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5" h="675">
                    <a:moveTo>
                      <a:pt x="123" y="0"/>
                    </a:moveTo>
                    <a:lnTo>
                      <a:pt x="0" y="410"/>
                    </a:lnTo>
                    <a:lnTo>
                      <a:pt x="398" y="675"/>
                    </a:lnTo>
                    <a:lnTo>
                      <a:pt x="535" y="263"/>
                    </a:lnTo>
                    <a:lnTo>
                      <a:pt x="123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Freeform 12"/>
              <p:cNvSpPr>
                <a:spLocks/>
              </p:cNvSpPr>
              <p:nvPr/>
            </p:nvSpPr>
            <p:spPr bwMode="auto">
              <a:xfrm>
                <a:off x="3760727" y="3650173"/>
                <a:ext cx="711086" cy="986458"/>
              </a:xfrm>
              <a:custGeom>
                <a:avLst/>
                <a:gdLst>
                  <a:gd name="T0" fmla="*/ 0 w 408"/>
                  <a:gd name="T1" fmla="*/ 0 h 566"/>
                  <a:gd name="T2" fmla="*/ 375 w 408"/>
                  <a:gd name="T3" fmla="*/ 227 h 566"/>
                  <a:gd name="T4" fmla="*/ 408 w 408"/>
                  <a:gd name="T5" fmla="*/ 566 h 566"/>
                  <a:gd name="T6" fmla="*/ 50 w 408"/>
                  <a:gd name="T7" fmla="*/ 331 h 566"/>
                  <a:gd name="T8" fmla="*/ 0 w 408"/>
                  <a:gd name="T9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8" h="566">
                    <a:moveTo>
                      <a:pt x="0" y="0"/>
                    </a:moveTo>
                    <a:lnTo>
                      <a:pt x="375" y="227"/>
                    </a:lnTo>
                    <a:lnTo>
                      <a:pt x="408" y="566"/>
                    </a:lnTo>
                    <a:lnTo>
                      <a:pt x="50" y="33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Freeform 13"/>
              <p:cNvSpPr>
                <a:spLocks/>
              </p:cNvSpPr>
              <p:nvPr/>
            </p:nvSpPr>
            <p:spPr bwMode="auto">
              <a:xfrm>
                <a:off x="3996011" y="2890287"/>
                <a:ext cx="660542" cy="1159001"/>
              </a:xfrm>
              <a:custGeom>
                <a:avLst/>
                <a:gdLst>
                  <a:gd name="T0" fmla="*/ 358 w 379"/>
                  <a:gd name="T1" fmla="*/ 0 h 665"/>
                  <a:gd name="T2" fmla="*/ 379 w 379"/>
                  <a:gd name="T3" fmla="*/ 358 h 665"/>
                  <a:gd name="T4" fmla="*/ 38 w 379"/>
                  <a:gd name="T5" fmla="*/ 665 h 665"/>
                  <a:gd name="T6" fmla="*/ 0 w 379"/>
                  <a:gd name="T7" fmla="*/ 315 h 665"/>
                  <a:gd name="T8" fmla="*/ 358 w 379"/>
                  <a:gd name="T9" fmla="*/ 0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665">
                    <a:moveTo>
                      <a:pt x="358" y="0"/>
                    </a:moveTo>
                    <a:lnTo>
                      <a:pt x="379" y="358"/>
                    </a:lnTo>
                    <a:lnTo>
                      <a:pt x="38" y="665"/>
                    </a:lnTo>
                    <a:lnTo>
                      <a:pt x="0" y="315"/>
                    </a:lnTo>
                    <a:lnTo>
                      <a:pt x="35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4199927" y="3554316"/>
                <a:ext cx="766858" cy="1045714"/>
              </a:xfrm>
              <a:custGeom>
                <a:avLst/>
                <a:gdLst>
                  <a:gd name="T0" fmla="*/ 419 w 440"/>
                  <a:gd name="T1" fmla="*/ 247 h 600"/>
                  <a:gd name="T2" fmla="*/ 440 w 440"/>
                  <a:gd name="T3" fmla="*/ 600 h 600"/>
                  <a:gd name="T4" fmla="*/ 33 w 440"/>
                  <a:gd name="T5" fmla="*/ 351 h 600"/>
                  <a:gd name="T6" fmla="*/ 0 w 440"/>
                  <a:gd name="T7" fmla="*/ 0 h 600"/>
                  <a:gd name="T8" fmla="*/ 419 w 440"/>
                  <a:gd name="T9" fmla="*/ 247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0" h="600">
                    <a:moveTo>
                      <a:pt x="419" y="247"/>
                    </a:moveTo>
                    <a:lnTo>
                      <a:pt x="440" y="600"/>
                    </a:lnTo>
                    <a:lnTo>
                      <a:pt x="33" y="351"/>
                    </a:lnTo>
                    <a:lnTo>
                      <a:pt x="0" y="0"/>
                    </a:lnTo>
                    <a:lnTo>
                      <a:pt x="419" y="247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Freeform 15"/>
              <p:cNvSpPr>
                <a:spLocks/>
              </p:cNvSpPr>
              <p:nvPr/>
            </p:nvSpPr>
            <p:spPr bwMode="auto">
              <a:xfrm>
                <a:off x="4196752" y="3011666"/>
                <a:ext cx="1357685" cy="979486"/>
              </a:xfrm>
              <a:custGeom>
                <a:avLst/>
                <a:gdLst>
                  <a:gd name="T0" fmla="*/ 419 w 779"/>
                  <a:gd name="T1" fmla="*/ 562 h 562"/>
                  <a:gd name="T2" fmla="*/ 779 w 779"/>
                  <a:gd name="T3" fmla="*/ 235 h 562"/>
                  <a:gd name="T4" fmla="*/ 357 w 779"/>
                  <a:gd name="T5" fmla="*/ 0 h 562"/>
                  <a:gd name="T6" fmla="*/ 0 w 779"/>
                  <a:gd name="T7" fmla="*/ 315 h 562"/>
                  <a:gd name="T8" fmla="*/ 419 w 779"/>
                  <a:gd name="T9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9" h="562">
                    <a:moveTo>
                      <a:pt x="419" y="562"/>
                    </a:moveTo>
                    <a:lnTo>
                      <a:pt x="779" y="235"/>
                    </a:lnTo>
                    <a:lnTo>
                      <a:pt x="357" y="0"/>
                    </a:lnTo>
                    <a:lnTo>
                      <a:pt x="0" y="315"/>
                    </a:lnTo>
                    <a:lnTo>
                      <a:pt x="419" y="56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16"/>
              <p:cNvSpPr>
                <a:spLocks/>
              </p:cNvSpPr>
              <p:nvPr/>
            </p:nvSpPr>
            <p:spPr bwMode="auto">
              <a:xfrm>
                <a:off x="5569812" y="4899802"/>
                <a:ext cx="768600" cy="1007372"/>
              </a:xfrm>
              <a:custGeom>
                <a:avLst/>
                <a:gdLst>
                  <a:gd name="T0" fmla="*/ 0 w 441"/>
                  <a:gd name="T1" fmla="*/ 578 h 578"/>
                  <a:gd name="T2" fmla="*/ 137 w 441"/>
                  <a:gd name="T3" fmla="*/ 166 h 578"/>
                  <a:gd name="T4" fmla="*/ 441 w 441"/>
                  <a:gd name="T5" fmla="*/ 0 h 578"/>
                  <a:gd name="T6" fmla="*/ 308 w 441"/>
                  <a:gd name="T7" fmla="*/ 394 h 578"/>
                  <a:gd name="T8" fmla="*/ 0 w 441"/>
                  <a:gd name="T9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1" h="578">
                    <a:moveTo>
                      <a:pt x="0" y="578"/>
                    </a:moveTo>
                    <a:lnTo>
                      <a:pt x="137" y="166"/>
                    </a:lnTo>
                    <a:lnTo>
                      <a:pt x="441" y="0"/>
                    </a:lnTo>
                    <a:lnTo>
                      <a:pt x="308" y="394"/>
                    </a:lnTo>
                    <a:lnTo>
                      <a:pt x="0" y="57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Freeform 17"/>
              <p:cNvSpPr>
                <a:spLocks/>
              </p:cNvSpPr>
              <p:nvPr/>
            </p:nvSpPr>
            <p:spPr bwMode="auto">
              <a:xfrm>
                <a:off x="5569812" y="4899802"/>
                <a:ext cx="768600" cy="1007372"/>
              </a:xfrm>
              <a:custGeom>
                <a:avLst/>
                <a:gdLst>
                  <a:gd name="T0" fmla="*/ 0 w 441"/>
                  <a:gd name="T1" fmla="*/ 578 h 578"/>
                  <a:gd name="T2" fmla="*/ 137 w 441"/>
                  <a:gd name="T3" fmla="*/ 166 h 578"/>
                  <a:gd name="T4" fmla="*/ 441 w 441"/>
                  <a:gd name="T5" fmla="*/ 0 h 578"/>
                  <a:gd name="T6" fmla="*/ 308 w 441"/>
                  <a:gd name="T7" fmla="*/ 394 h 578"/>
                  <a:gd name="T8" fmla="*/ 0 w 441"/>
                  <a:gd name="T9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1" h="578">
                    <a:moveTo>
                      <a:pt x="0" y="578"/>
                    </a:moveTo>
                    <a:lnTo>
                      <a:pt x="137" y="166"/>
                    </a:lnTo>
                    <a:lnTo>
                      <a:pt x="441" y="0"/>
                    </a:lnTo>
                    <a:lnTo>
                      <a:pt x="308" y="394"/>
                    </a:lnTo>
                    <a:lnTo>
                      <a:pt x="0" y="578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" name="Freeform 18"/>
              <p:cNvSpPr>
                <a:spLocks/>
              </p:cNvSpPr>
              <p:nvPr/>
            </p:nvSpPr>
            <p:spPr bwMode="auto">
              <a:xfrm>
                <a:off x="6106612" y="4624430"/>
                <a:ext cx="726771" cy="962058"/>
              </a:xfrm>
              <a:custGeom>
                <a:avLst/>
                <a:gdLst>
                  <a:gd name="T0" fmla="*/ 277 w 417"/>
                  <a:gd name="T1" fmla="*/ 383 h 552"/>
                  <a:gd name="T2" fmla="*/ 417 w 417"/>
                  <a:gd name="T3" fmla="*/ 0 h 552"/>
                  <a:gd name="T4" fmla="*/ 133 w 417"/>
                  <a:gd name="T5" fmla="*/ 158 h 552"/>
                  <a:gd name="T6" fmla="*/ 0 w 417"/>
                  <a:gd name="T7" fmla="*/ 552 h 552"/>
                  <a:gd name="T8" fmla="*/ 277 w 417"/>
                  <a:gd name="T9" fmla="*/ 383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7" h="552">
                    <a:moveTo>
                      <a:pt x="277" y="383"/>
                    </a:moveTo>
                    <a:lnTo>
                      <a:pt x="417" y="0"/>
                    </a:lnTo>
                    <a:lnTo>
                      <a:pt x="133" y="158"/>
                    </a:lnTo>
                    <a:lnTo>
                      <a:pt x="0" y="552"/>
                    </a:lnTo>
                    <a:lnTo>
                      <a:pt x="277" y="3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Freeform 19"/>
              <p:cNvSpPr>
                <a:spLocks/>
              </p:cNvSpPr>
              <p:nvPr/>
            </p:nvSpPr>
            <p:spPr bwMode="auto">
              <a:xfrm>
                <a:off x="6106612" y="4624430"/>
                <a:ext cx="726771" cy="962058"/>
              </a:xfrm>
              <a:custGeom>
                <a:avLst/>
                <a:gdLst>
                  <a:gd name="T0" fmla="*/ 277 w 417"/>
                  <a:gd name="T1" fmla="*/ 383 h 552"/>
                  <a:gd name="T2" fmla="*/ 417 w 417"/>
                  <a:gd name="T3" fmla="*/ 0 h 552"/>
                  <a:gd name="T4" fmla="*/ 133 w 417"/>
                  <a:gd name="T5" fmla="*/ 158 h 552"/>
                  <a:gd name="T6" fmla="*/ 0 w 417"/>
                  <a:gd name="T7" fmla="*/ 552 h 552"/>
                  <a:gd name="T8" fmla="*/ 277 w 417"/>
                  <a:gd name="T9" fmla="*/ 383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7" h="552">
                    <a:moveTo>
                      <a:pt x="277" y="383"/>
                    </a:moveTo>
                    <a:lnTo>
                      <a:pt x="417" y="0"/>
                    </a:lnTo>
                    <a:lnTo>
                      <a:pt x="133" y="158"/>
                    </a:lnTo>
                    <a:lnTo>
                      <a:pt x="0" y="552"/>
                    </a:lnTo>
                    <a:lnTo>
                      <a:pt x="277" y="383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Freeform 20"/>
              <p:cNvSpPr>
                <a:spLocks/>
              </p:cNvSpPr>
              <p:nvPr/>
            </p:nvSpPr>
            <p:spPr bwMode="auto">
              <a:xfrm>
                <a:off x="6338411" y="4356030"/>
                <a:ext cx="494972" cy="543772"/>
              </a:xfrm>
              <a:custGeom>
                <a:avLst/>
                <a:gdLst>
                  <a:gd name="T0" fmla="*/ 0 w 284"/>
                  <a:gd name="T1" fmla="*/ 312 h 312"/>
                  <a:gd name="T2" fmla="*/ 284 w 284"/>
                  <a:gd name="T3" fmla="*/ 154 h 312"/>
                  <a:gd name="T4" fmla="*/ 21 w 284"/>
                  <a:gd name="T5" fmla="*/ 0 h 312"/>
                  <a:gd name="T6" fmla="*/ 0 w 284"/>
                  <a:gd name="T7" fmla="*/ 312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4" h="312">
                    <a:moveTo>
                      <a:pt x="0" y="312"/>
                    </a:moveTo>
                    <a:lnTo>
                      <a:pt x="284" y="154"/>
                    </a:lnTo>
                    <a:lnTo>
                      <a:pt x="21" y="0"/>
                    </a:lnTo>
                    <a:lnTo>
                      <a:pt x="0" y="312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" name="Freeform 21"/>
              <p:cNvSpPr>
                <a:spLocks/>
              </p:cNvSpPr>
              <p:nvPr/>
            </p:nvSpPr>
            <p:spPr bwMode="auto">
              <a:xfrm>
                <a:off x="6338411" y="4356030"/>
                <a:ext cx="494972" cy="543772"/>
              </a:xfrm>
              <a:custGeom>
                <a:avLst/>
                <a:gdLst>
                  <a:gd name="T0" fmla="*/ 0 w 284"/>
                  <a:gd name="T1" fmla="*/ 312 h 312"/>
                  <a:gd name="T2" fmla="*/ 284 w 284"/>
                  <a:gd name="T3" fmla="*/ 154 h 312"/>
                  <a:gd name="T4" fmla="*/ 21 w 284"/>
                  <a:gd name="T5" fmla="*/ 0 h 312"/>
                  <a:gd name="T6" fmla="*/ 0 w 284"/>
                  <a:gd name="T7" fmla="*/ 312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4" h="312">
                    <a:moveTo>
                      <a:pt x="0" y="312"/>
                    </a:moveTo>
                    <a:lnTo>
                      <a:pt x="284" y="154"/>
                    </a:lnTo>
                    <a:lnTo>
                      <a:pt x="21" y="0"/>
                    </a:lnTo>
                    <a:lnTo>
                      <a:pt x="0" y="312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Freeform 22"/>
              <p:cNvSpPr>
                <a:spLocks/>
              </p:cNvSpPr>
              <p:nvPr/>
            </p:nvSpPr>
            <p:spPr bwMode="auto">
              <a:xfrm>
                <a:off x="6589383" y="4413545"/>
                <a:ext cx="632657" cy="878400"/>
              </a:xfrm>
              <a:custGeom>
                <a:avLst/>
                <a:gdLst>
                  <a:gd name="T0" fmla="*/ 227 w 363"/>
                  <a:gd name="T1" fmla="*/ 369 h 504"/>
                  <a:gd name="T2" fmla="*/ 363 w 363"/>
                  <a:gd name="T3" fmla="*/ 0 h 504"/>
                  <a:gd name="T4" fmla="*/ 140 w 363"/>
                  <a:gd name="T5" fmla="*/ 121 h 504"/>
                  <a:gd name="T6" fmla="*/ 0 w 363"/>
                  <a:gd name="T7" fmla="*/ 504 h 504"/>
                  <a:gd name="T8" fmla="*/ 227 w 363"/>
                  <a:gd name="T9" fmla="*/ 36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3" h="504">
                    <a:moveTo>
                      <a:pt x="227" y="369"/>
                    </a:moveTo>
                    <a:lnTo>
                      <a:pt x="363" y="0"/>
                    </a:lnTo>
                    <a:lnTo>
                      <a:pt x="140" y="121"/>
                    </a:lnTo>
                    <a:lnTo>
                      <a:pt x="0" y="504"/>
                    </a:lnTo>
                    <a:lnTo>
                      <a:pt x="227" y="369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" name="Freeform 23"/>
              <p:cNvSpPr>
                <a:spLocks/>
              </p:cNvSpPr>
              <p:nvPr/>
            </p:nvSpPr>
            <p:spPr bwMode="auto">
              <a:xfrm>
                <a:off x="6495269" y="4108544"/>
                <a:ext cx="552485" cy="536800"/>
              </a:xfrm>
              <a:custGeom>
                <a:avLst/>
                <a:gdLst>
                  <a:gd name="T0" fmla="*/ 213 w 317"/>
                  <a:gd name="T1" fmla="*/ 308 h 308"/>
                  <a:gd name="T2" fmla="*/ 317 w 317"/>
                  <a:gd name="T3" fmla="*/ 14 h 308"/>
                  <a:gd name="T4" fmla="*/ 59 w 317"/>
                  <a:gd name="T5" fmla="*/ 0 h 308"/>
                  <a:gd name="T6" fmla="*/ 0 w 317"/>
                  <a:gd name="T7" fmla="*/ 182 h 308"/>
                  <a:gd name="T8" fmla="*/ 213 w 317"/>
                  <a:gd name="T9" fmla="*/ 3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7" h="308">
                    <a:moveTo>
                      <a:pt x="213" y="308"/>
                    </a:moveTo>
                    <a:lnTo>
                      <a:pt x="317" y="14"/>
                    </a:lnTo>
                    <a:lnTo>
                      <a:pt x="59" y="0"/>
                    </a:lnTo>
                    <a:lnTo>
                      <a:pt x="0" y="182"/>
                    </a:lnTo>
                    <a:lnTo>
                      <a:pt x="213" y="3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" name="Freeform 24"/>
              <p:cNvSpPr>
                <a:spLocks/>
              </p:cNvSpPr>
              <p:nvPr/>
            </p:nvSpPr>
            <p:spPr bwMode="auto">
              <a:xfrm>
                <a:off x="6456926" y="4070202"/>
                <a:ext cx="247486" cy="467086"/>
              </a:xfrm>
              <a:custGeom>
                <a:avLst/>
                <a:gdLst>
                  <a:gd name="T0" fmla="*/ 67 w 142"/>
                  <a:gd name="T1" fmla="*/ 230 h 268"/>
                  <a:gd name="T2" fmla="*/ 142 w 142"/>
                  <a:gd name="T3" fmla="*/ 0 h 268"/>
                  <a:gd name="T4" fmla="*/ 81 w 142"/>
                  <a:gd name="T5" fmla="*/ 22 h 268"/>
                  <a:gd name="T6" fmla="*/ 0 w 142"/>
                  <a:gd name="T7" fmla="*/ 268 h 268"/>
                  <a:gd name="T8" fmla="*/ 67 w 142"/>
                  <a:gd name="T9" fmla="*/ 23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268">
                    <a:moveTo>
                      <a:pt x="67" y="230"/>
                    </a:moveTo>
                    <a:lnTo>
                      <a:pt x="142" y="0"/>
                    </a:lnTo>
                    <a:lnTo>
                      <a:pt x="81" y="22"/>
                    </a:lnTo>
                    <a:lnTo>
                      <a:pt x="0" y="268"/>
                    </a:lnTo>
                    <a:lnTo>
                      <a:pt x="67" y="2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Freeform 25"/>
              <p:cNvSpPr>
                <a:spLocks/>
              </p:cNvSpPr>
              <p:nvPr/>
            </p:nvSpPr>
            <p:spPr bwMode="auto">
              <a:xfrm>
                <a:off x="5808583" y="4108544"/>
                <a:ext cx="789514" cy="1080572"/>
              </a:xfrm>
              <a:custGeom>
                <a:avLst/>
                <a:gdLst>
                  <a:gd name="T0" fmla="*/ 159 w 453"/>
                  <a:gd name="T1" fmla="*/ 144 h 620"/>
                  <a:gd name="T2" fmla="*/ 0 w 453"/>
                  <a:gd name="T3" fmla="*/ 620 h 620"/>
                  <a:gd name="T4" fmla="*/ 304 w 453"/>
                  <a:gd name="T5" fmla="*/ 454 h 620"/>
                  <a:gd name="T6" fmla="*/ 453 w 453"/>
                  <a:gd name="T7" fmla="*/ 0 h 620"/>
                  <a:gd name="T8" fmla="*/ 159 w 453"/>
                  <a:gd name="T9" fmla="*/ 144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620">
                    <a:moveTo>
                      <a:pt x="159" y="144"/>
                    </a:moveTo>
                    <a:lnTo>
                      <a:pt x="0" y="620"/>
                    </a:lnTo>
                    <a:lnTo>
                      <a:pt x="304" y="454"/>
                    </a:lnTo>
                    <a:lnTo>
                      <a:pt x="453" y="0"/>
                    </a:lnTo>
                    <a:lnTo>
                      <a:pt x="159" y="144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Freeform 26"/>
              <p:cNvSpPr>
                <a:spLocks/>
              </p:cNvSpPr>
              <p:nvPr/>
            </p:nvSpPr>
            <p:spPr bwMode="auto">
              <a:xfrm>
                <a:off x="5808583" y="4108544"/>
                <a:ext cx="789514" cy="1080572"/>
              </a:xfrm>
              <a:custGeom>
                <a:avLst/>
                <a:gdLst>
                  <a:gd name="T0" fmla="*/ 159 w 453"/>
                  <a:gd name="T1" fmla="*/ 144 h 620"/>
                  <a:gd name="T2" fmla="*/ 0 w 453"/>
                  <a:gd name="T3" fmla="*/ 620 h 620"/>
                  <a:gd name="T4" fmla="*/ 304 w 453"/>
                  <a:gd name="T5" fmla="*/ 454 h 620"/>
                  <a:gd name="T6" fmla="*/ 453 w 453"/>
                  <a:gd name="T7" fmla="*/ 0 h 620"/>
                  <a:gd name="T8" fmla="*/ 159 w 453"/>
                  <a:gd name="T9" fmla="*/ 144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620">
                    <a:moveTo>
                      <a:pt x="159" y="144"/>
                    </a:moveTo>
                    <a:lnTo>
                      <a:pt x="0" y="620"/>
                    </a:lnTo>
                    <a:lnTo>
                      <a:pt x="304" y="454"/>
                    </a:lnTo>
                    <a:lnTo>
                      <a:pt x="453" y="0"/>
                    </a:lnTo>
                    <a:lnTo>
                      <a:pt x="159" y="144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Freeform 27"/>
              <p:cNvSpPr>
                <a:spLocks/>
              </p:cNvSpPr>
              <p:nvPr/>
            </p:nvSpPr>
            <p:spPr bwMode="auto">
              <a:xfrm>
                <a:off x="6083317" y="3291145"/>
                <a:ext cx="784286" cy="1068372"/>
              </a:xfrm>
              <a:custGeom>
                <a:avLst/>
                <a:gdLst>
                  <a:gd name="T0" fmla="*/ 164 w 450"/>
                  <a:gd name="T1" fmla="*/ 123 h 613"/>
                  <a:gd name="T2" fmla="*/ 0 w 450"/>
                  <a:gd name="T3" fmla="*/ 613 h 613"/>
                  <a:gd name="T4" fmla="*/ 294 w 450"/>
                  <a:gd name="T5" fmla="*/ 469 h 613"/>
                  <a:gd name="T6" fmla="*/ 450 w 450"/>
                  <a:gd name="T7" fmla="*/ 0 h 613"/>
                  <a:gd name="T8" fmla="*/ 164 w 450"/>
                  <a:gd name="T9" fmla="*/ 123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0" h="613">
                    <a:moveTo>
                      <a:pt x="164" y="123"/>
                    </a:moveTo>
                    <a:lnTo>
                      <a:pt x="0" y="613"/>
                    </a:lnTo>
                    <a:lnTo>
                      <a:pt x="294" y="469"/>
                    </a:lnTo>
                    <a:lnTo>
                      <a:pt x="450" y="0"/>
                    </a:lnTo>
                    <a:lnTo>
                      <a:pt x="164" y="12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Freeform 28"/>
              <p:cNvSpPr>
                <a:spLocks/>
              </p:cNvSpPr>
              <p:nvPr/>
            </p:nvSpPr>
            <p:spPr bwMode="auto">
              <a:xfrm>
                <a:off x="6085698" y="3291145"/>
                <a:ext cx="784286" cy="1068372"/>
              </a:xfrm>
              <a:custGeom>
                <a:avLst/>
                <a:gdLst>
                  <a:gd name="T0" fmla="*/ 164 w 450"/>
                  <a:gd name="T1" fmla="*/ 123 h 613"/>
                  <a:gd name="T2" fmla="*/ 0 w 450"/>
                  <a:gd name="T3" fmla="*/ 613 h 613"/>
                  <a:gd name="T4" fmla="*/ 294 w 450"/>
                  <a:gd name="T5" fmla="*/ 469 h 613"/>
                  <a:gd name="T6" fmla="*/ 450 w 450"/>
                  <a:gd name="T7" fmla="*/ 0 h 613"/>
                  <a:gd name="T8" fmla="*/ 164 w 450"/>
                  <a:gd name="T9" fmla="*/ 123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0" h="613">
                    <a:moveTo>
                      <a:pt x="164" y="123"/>
                    </a:moveTo>
                    <a:lnTo>
                      <a:pt x="0" y="613"/>
                    </a:lnTo>
                    <a:lnTo>
                      <a:pt x="294" y="469"/>
                    </a:lnTo>
                    <a:lnTo>
                      <a:pt x="450" y="0"/>
                    </a:lnTo>
                    <a:lnTo>
                      <a:pt x="164" y="123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Freeform 29"/>
              <p:cNvSpPr>
                <a:spLocks/>
              </p:cNvSpPr>
              <p:nvPr/>
            </p:nvSpPr>
            <p:spPr bwMode="auto">
              <a:xfrm>
                <a:off x="4884869" y="2006658"/>
                <a:ext cx="664028" cy="871428"/>
              </a:xfrm>
              <a:custGeom>
                <a:avLst/>
                <a:gdLst>
                  <a:gd name="T0" fmla="*/ 21 w 381"/>
                  <a:gd name="T1" fmla="*/ 355 h 500"/>
                  <a:gd name="T2" fmla="*/ 0 w 381"/>
                  <a:gd name="T3" fmla="*/ 0 h 500"/>
                  <a:gd name="T4" fmla="*/ 381 w 381"/>
                  <a:gd name="T5" fmla="*/ 204 h 500"/>
                  <a:gd name="T6" fmla="*/ 275 w 381"/>
                  <a:gd name="T7" fmla="*/ 500 h 500"/>
                  <a:gd name="T8" fmla="*/ 21 w 381"/>
                  <a:gd name="T9" fmla="*/ 355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500">
                    <a:moveTo>
                      <a:pt x="21" y="355"/>
                    </a:moveTo>
                    <a:lnTo>
                      <a:pt x="0" y="0"/>
                    </a:lnTo>
                    <a:lnTo>
                      <a:pt x="381" y="204"/>
                    </a:lnTo>
                    <a:lnTo>
                      <a:pt x="275" y="500"/>
                    </a:lnTo>
                    <a:lnTo>
                      <a:pt x="21" y="35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Freeform 30"/>
              <p:cNvSpPr>
                <a:spLocks/>
              </p:cNvSpPr>
              <p:nvPr/>
            </p:nvSpPr>
            <p:spPr bwMode="auto">
              <a:xfrm>
                <a:off x="6333184" y="2770030"/>
                <a:ext cx="268400" cy="352058"/>
              </a:xfrm>
              <a:custGeom>
                <a:avLst/>
                <a:gdLst>
                  <a:gd name="T0" fmla="*/ 154 w 154"/>
                  <a:gd name="T1" fmla="*/ 0 h 202"/>
                  <a:gd name="T2" fmla="*/ 145 w 154"/>
                  <a:gd name="T3" fmla="*/ 202 h 202"/>
                  <a:gd name="T4" fmla="*/ 0 w 154"/>
                  <a:gd name="T5" fmla="*/ 178 h 202"/>
                  <a:gd name="T6" fmla="*/ 24 w 154"/>
                  <a:gd name="T7" fmla="*/ 131 h 202"/>
                  <a:gd name="T8" fmla="*/ 154 w 154"/>
                  <a:gd name="T9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202">
                    <a:moveTo>
                      <a:pt x="154" y="0"/>
                    </a:moveTo>
                    <a:lnTo>
                      <a:pt x="145" y="202"/>
                    </a:lnTo>
                    <a:lnTo>
                      <a:pt x="0" y="178"/>
                    </a:lnTo>
                    <a:lnTo>
                      <a:pt x="24" y="131"/>
                    </a:lnTo>
                    <a:lnTo>
                      <a:pt x="15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Freeform 31"/>
              <p:cNvSpPr>
                <a:spLocks/>
              </p:cNvSpPr>
              <p:nvPr/>
            </p:nvSpPr>
            <p:spPr bwMode="auto">
              <a:xfrm>
                <a:off x="6036898" y="2344772"/>
                <a:ext cx="115028" cy="141172"/>
              </a:xfrm>
              <a:custGeom>
                <a:avLst/>
                <a:gdLst>
                  <a:gd name="T0" fmla="*/ 66 w 66"/>
                  <a:gd name="T1" fmla="*/ 36 h 81"/>
                  <a:gd name="T2" fmla="*/ 0 w 66"/>
                  <a:gd name="T3" fmla="*/ 0 h 81"/>
                  <a:gd name="T4" fmla="*/ 16 w 66"/>
                  <a:gd name="T5" fmla="*/ 81 h 81"/>
                  <a:gd name="T6" fmla="*/ 66 w 66"/>
                  <a:gd name="T7" fmla="*/ 3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81">
                    <a:moveTo>
                      <a:pt x="66" y="36"/>
                    </a:moveTo>
                    <a:lnTo>
                      <a:pt x="0" y="0"/>
                    </a:lnTo>
                    <a:lnTo>
                      <a:pt x="16" y="81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Freeform 32"/>
              <p:cNvSpPr>
                <a:spLocks/>
              </p:cNvSpPr>
              <p:nvPr/>
            </p:nvSpPr>
            <p:spPr bwMode="auto">
              <a:xfrm>
                <a:off x="5524498" y="1882915"/>
                <a:ext cx="569914" cy="1085801"/>
              </a:xfrm>
              <a:custGeom>
                <a:avLst/>
                <a:gdLst>
                  <a:gd name="T0" fmla="*/ 133 w 327"/>
                  <a:gd name="T1" fmla="*/ 104 h 623"/>
                  <a:gd name="T2" fmla="*/ 327 w 327"/>
                  <a:gd name="T3" fmla="*/ 0 h 623"/>
                  <a:gd name="T4" fmla="*/ 310 w 327"/>
                  <a:gd name="T5" fmla="*/ 346 h 623"/>
                  <a:gd name="T6" fmla="*/ 294 w 327"/>
                  <a:gd name="T7" fmla="*/ 372 h 623"/>
                  <a:gd name="T8" fmla="*/ 0 w 327"/>
                  <a:gd name="T9" fmla="*/ 623 h 623"/>
                  <a:gd name="T10" fmla="*/ 14 w 327"/>
                  <a:gd name="T11" fmla="*/ 275 h 623"/>
                  <a:gd name="T12" fmla="*/ 133 w 327"/>
                  <a:gd name="T13" fmla="*/ 104 h 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623">
                    <a:moveTo>
                      <a:pt x="133" y="104"/>
                    </a:moveTo>
                    <a:lnTo>
                      <a:pt x="327" y="0"/>
                    </a:lnTo>
                    <a:lnTo>
                      <a:pt x="310" y="346"/>
                    </a:lnTo>
                    <a:lnTo>
                      <a:pt x="294" y="372"/>
                    </a:lnTo>
                    <a:lnTo>
                      <a:pt x="0" y="623"/>
                    </a:lnTo>
                    <a:lnTo>
                      <a:pt x="14" y="275"/>
                    </a:lnTo>
                    <a:lnTo>
                      <a:pt x="133" y="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Freeform 33"/>
              <p:cNvSpPr>
                <a:spLocks/>
              </p:cNvSpPr>
              <p:nvPr/>
            </p:nvSpPr>
            <p:spPr bwMode="auto">
              <a:xfrm>
                <a:off x="5958469" y="2407516"/>
                <a:ext cx="193457" cy="341600"/>
              </a:xfrm>
              <a:custGeom>
                <a:avLst/>
                <a:gdLst>
                  <a:gd name="T0" fmla="*/ 57 w 111"/>
                  <a:gd name="T1" fmla="*/ 78 h 196"/>
                  <a:gd name="T2" fmla="*/ 61 w 111"/>
                  <a:gd name="T3" fmla="*/ 45 h 196"/>
                  <a:gd name="T4" fmla="*/ 111 w 111"/>
                  <a:gd name="T5" fmla="*/ 0 h 196"/>
                  <a:gd name="T6" fmla="*/ 102 w 111"/>
                  <a:gd name="T7" fmla="*/ 196 h 196"/>
                  <a:gd name="T8" fmla="*/ 0 w 111"/>
                  <a:gd name="T9" fmla="*/ 99 h 196"/>
                  <a:gd name="T10" fmla="*/ 57 w 111"/>
                  <a:gd name="T11" fmla="*/ 78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196">
                    <a:moveTo>
                      <a:pt x="57" y="78"/>
                    </a:moveTo>
                    <a:lnTo>
                      <a:pt x="61" y="45"/>
                    </a:lnTo>
                    <a:lnTo>
                      <a:pt x="111" y="0"/>
                    </a:lnTo>
                    <a:lnTo>
                      <a:pt x="102" y="196"/>
                    </a:lnTo>
                    <a:lnTo>
                      <a:pt x="0" y="99"/>
                    </a:lnTo>
                    <a:lnTo>
                      <a:pt x="57" y="7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Freeform 34"/>
              <p:cNvSpPr>
                <a:spLocks/>
              </p:cNvSpPr>
              <p:nvPr/>
            </p:nvSpPr>
            <p:spPr bwMode="auto">
              <a:xfrm>
                <a:off x="5844545" y="2490706"/>
                <a:ext cx="754657" cy="512400"/>
              </a:xfrm>
              <a:custGeom>
                <a:avLst/>
                <a:gdLst>
                  <a:gd name="T0" fmla="*/ 125 w 433"/>
                  <a:gd name="T1" fmla="*/ 0 h 294"/>
                  <a:gd name="T2" fmla="*/ 433 w 433"/>
                  <a:gd name="T3" fmla="*/ 163 h 294"/>
                  <a:gd name="T4" fmla="*/ 303 w 433"/>
                  <a:gd name="T5" fmla="*/ 294 h 294"/>
                  <a:gd name="T6" fmla="*/ 0 w 433"/>
                  <a:gd name="T7" fmla="*/ 123 h 294"/>
                  <a:gd name="T8" fmla="*/ 64 w 433"/>
                  <a:gd name="T9" fmla="*/ 54 h 294"/>
                  <a:gd name="T10" fmla="*/ 125 w 433"/>
                  <a:gd name="T11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3" h="294">
                    <a:moveTo>
                      <a:pt x="125" y="0"/>
                    </a:moveTo>
                    <a:lnTo>
                      <a:pt x="433" y="163"/>
                    </a:lnTo>
                    <a:lnTo>
                      <a:pt x="303" y="294"/>
                    </a:lnTo>
                    <a:lnTo>
                      <a:pt x="0" y="123"/>
                    </a:lnTo>
                    <a:lnTo>
                      <a:pt x="64" y="54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Freeform 35"/>
              <p:cNvSpPr>
                <a:spLocks/>
              </p:cNvSpPr>
              <p:nvPr/>
            </p:nvSpPr>
            <p:spPr bwMode="auto">
              <a:xfrm>
                <a:off x="6031669" y="2754345"/>
                <a:ext cx="247486" cy="353801"/>
              </a:xfrm>
              <a:custGeom>
                <a:avLst/>
                <a:gdLst>
                  <a:gd name="T0" fmla="*/ 142 w 142"/>
                  <a:gd name="T1" fmla="*/ 0 h 203"/>
                  <a:gd name="T2" fmla="*/ 133 w 142"/>
                  <a:gd name="T3" fmla="*/ 203 h 203"/>
                  <a:gd name="T4" fmla="*/ 0 w 142"/>
                  <a:gd name="T5" fmla="*/ 90 h 203"/>
                  <a:gd name="T6" fmla="*/ 142 w 142"/>
                  <a:gd name="T7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2" h="203">
                    <a:moveTo>
                      <a:pt x="142" y="0"/>
                    </a:moveTo>
                    <a:lnTo>
                      <a:pt x="133" y="203"/>
                    </a:lnTo>
                    <a:lnTo>
                      <a:pt x="0" y="90"/>
                    </a:lnTo>
                    <a:lnTo>
                      <a:pt x="14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Freeform 36"/>
              <p:cNvSpPr>
                <a:spLocks/>
              </p:cNvSpPr>
              <p:nvPr/>
            </p:nvSpPr>
            <p:spPr bwMode="auto">
              <a:xfrm>
                <a:off x="4967248" y="2366963"/>
                <a:ext cx="1307143" cy="916744"/>
              </a:xfrm>
              <a:custGeom>
                <a:avLst/>
                <a:gdLst>
                  <a:gd name="T0" fmla="*/ 0 w 750"/>
                  <a:gd name="T1" fmla="*/ 293 h 526"/>
                  <a:gd name="T2" fmla="*/ 416 w 750"/>
                  <a:gd name="T3" fmla="*/ 526 h 526"/>
                  <a:gd name="T4" fmla="*/ 750 w 750"/>
                  <a:gd name="T5" fmla="*/ 225 h 526"/>
                  <a:gd name="T6" fmla="*/ 331 w 750"/>
                  <a:gd name="T7" fmla="*/ 0 h 526"/>
                  <a:gd name="T8" fmla="*/ 0 w 750"/>
                  <a:gd name="T9" fmla="*/ 293 h 5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0" h="526">
                    <a:moveTo>
                      <a:pt x="0" y="293"/>
                    </a:moveTo>
                    <a:lnTo>
                      <a:pt x="416" y="526"/>
                    </a:lnTo>
                    <a:lnTo>
                      <a:pt x="750" y="225"/>
                    </a:lnTo>
                    <a:lnTo>
                      <a:pt x="331" y="0"/>
                    </a:lnTo>
                    <a:lnTo>
                      <a:pt x="0" y="29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Freeform 37"/>
              <p:cNvSpPr>
                <a:spLocks/>
              </p:cNvSpPr>
              <p:nvPr/>
            </p:nvSpPr>
            <p:spPr bwMode="auto">
              <a:xfrm>
                <a:off x="5590727" y="2869373"/>
                <a:ext cx="1279258" cy="636143"/>
              </a:xfrm>
              <a:custGeom>
                <a:avLst/>
                <a:gdLst>
                  <a:gd name="T0" fmla="*/ 0 w 734"/>
                  <a:gd name="T1" fmla="*/ 114 h 365"/>
                  <a:gd name="T2" fmla="*/ 448 w 734"/>
                  <a:gd name="T3" fmla="*/ 365 h 365"/>
                  <a:gd name="T4" fmla="*/ 734 w 734"/>
                  <a:gd name="T5" fmla="*/ 242 h 365"/>
                  <a:gd name="T6" fmla="*/ 322 w 734"/>
                  <a:gd name="T7" fmla="*/ 0 h 365"/>
                  <a:gd name="T8" fmla="*/ 0 w 734"/>
                  <a:gd name="T9" fmla="*/ 114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4" h="365">
                    <a:moveTo>
                      <a:pt x="0" y="114"/>
                    </a:moveTo>
                    <a:lnTo>
                      <a:pt x="448" y="365"/>
                    </a:lnTo>
                    <a:lnTo>
                      <a:pt x="734" y="242"/>
                    </a:lnTo>
                    <a:lnTo>
                      <a:pt x="322" y="0"/>
                    </a:lnTo>
                    <a:lnTo>
                      <a:pt x="0" y="114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Freeform 38"/>
              <p:cNvSpPr>
                <a:spLocks/>
              </p:cNvSpPr>
              <p:nvPr/>
            </p:nvSpPr>
            <p:spPr bwMode="auto">
              <a:xfrm>
                <a:off x="6864117" y="3683287"/>
                <a:ext cx="664028" cy="962058"/>
              </a:xfrm>
              <a:custGeom>
                <a:avLst/>
                <a:gdLst>
                  <a:gd name="T0" fmla="*/ 0 w 381"/>
                  <a:gd name="T1" fmla="*/ 552 h 552"/>
                  <a:gd name="T2" fmla="*/ 222 w 381"/>
                  <a:gd name="T3" fmla="*/ 431 h 552"/>
                  <a:gd name="T4" fmla="*/ 381 w 381"/>
                  <a:gd name="T5" fmla="*/ 0 h 552"/>
                  <a:gd name="T6" fmla="*/ 315 w 381"/>
                  <a:gd name="T7" fmla="*/ 28 h 552"/>
                  <a:gd name="T8" fmla="*/ 104 w 381"/>
                  <a:gd name="T9" fmla="*/ 258 h 552"/>
                  <a:gd name="T10" fmla="*/ 0 w 381"/>
                  <a:gd name="T11" fmla="*/ 552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1" h="552">
                    <a:moveTo>
                      <a:pt x="0" y="552"/>
                    </a:moveTo>
                    <a:lnTo>
                      <a:pt x="222" y="431"/>
                    </a:lnTo>
                    <a:lnTo>
                      <a:pt x="381" y="0"/>
                    </a:lnTo>
                    <a:lnTo>
                      <a:pt x="315" y="28"/>
                    </a:lnTo>
                    <a:lnTo>
                      <a:pt x="104" y="258"/>
                    </a:lnTo>
                    <a:lnTo>
                      <a:pt x="0" y="5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Freeform 39"/>
              <p:cNvSpPr>
                <a:spLocks/>
              </p:cNvSpPr>
              <p:nvPr/>
            </p:nvSpPr>
            <p:spPr bwMode="auto">
              <a:xfrm>
                <a:off x="6730555" y="2688116"/>
                <a:ext cx="824371" cy="672743"/>
              </a:xfrm>
              <a:custGeom>
                <a:avLst/>
                <a:gdLst>
                  <a:gd name="T0" fmla="*/ 64 w 473"/>
                  <a:gd name="T1" fmla="*/ 0 h 386"/>
                  <a:gd name="T2" fmla="*/ 0 w 473"/>
                  <a:gd name="T3" fmla="*/ 175 h 386"/>
                  <a:gd name="T4" fmla="*/ 417 w 473"/>
                  <a:gd name="T5" fmla="*/ 386 h 386"/>
                  <a:gd name="T6" fmla="*/ 473 w 473"/>
                  <a:gd name="T7" fmla="*/ 218 h 386"/>
                  <a:gd name="T8" fmla="*/ 64 w 473"/>
                  <a:gd name="T9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3" h="386">
                    <a:moveTo>
                      <a:pt x="64" y="0"/>
                    </a:moveTo>
                    <a:lnTo>
                      <a:pt x="0" y="175"/>
                    </a:lnTo>
                    <a:lnTo>
                      <a:pt x="417" y="386"/>
                    </a:lnTo>
                    <a:lnTo>
                      <a:pt x="473" y="218"/>
                    </a:lnTo>
                    <a:lnTo>
                      <a:pt x="6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Freeform 40"/>
              <p:cNvSpPr>
                <a:spLocks/>
              </p:cNvSpPr>
              <p:nvPr/>
            </p:nvSpPr>
            <p:spPr bwMode="auto">
              <a:xfrm>
                <a:off x="6730555" y="2688116"/>
                <a:ext cx="824371" cy="672743"/>
              </a:xfrm>
              <a:custGeom>
                <a:avLst/>
                <a:gdLst>
                  <a:gd name="T0" fmla="*/ 64 w 473"/>
                  <a:gd name="T1" fmla="*/ 0 h 386"/>
                  <a:gd name="T2" fmla="*/ 0 w 473"/>
                  <a:gd name="T3" fmla="*/ 175 h 386"/>
                  <a:gd name="T4" fmla="*/ 417 w 473"/>
                  <a:gd name="T5" fmla="*/ 386 h 386"/>
                  <a:gd name="T6" fmla="*/ 473 w 473"/>
                  <a:gd name="T7" fmla="*/ 218 h 386"/>
                  <a:gd name="T8" fmla="*/ 64 w 473"/>
                  <a:gd name="T9" fmla="*/ 0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3" h="386">
                    <a:moveTo>
                      <a:pt x="64" y="0"/>
                    </a:moveTo>
                    <a:lnTo>
                      <a:pt x="0" y="175"/>
                    </a:lnTo>
                    <a:lnTo>
                      <a:pt x="417" y="386"/>
                    </a:lnTo>
                    <a:lnTo>
                      <a:pt x="473" y="218"/>
                    </a:lnTo>
                    <a:lnTo>
                      <a:pt x="64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Freeform 41"/>
              <p:cNvSpPr>
                <a:spLocks/>
              </p:cNvSpPr>
              <p:nvPr/>
            </p:nvSpPr>
            <p:spPr bwMode="auto">
              <a:xfrm>
                <a:off x="7271946" y="2905972"/>
                <a:ext cx="660542" cy="928944"/>
              </a:xfrm>
              <a:custGeom>
                <a:avLst/>
                <a:gdLst>
                  <a:gd name="T0" fmla="*/ 223 w 379"/>
                  <a:gd name="T1" fmla="*/ 427 h 533"/>
                  <a:gd name="T2" fmla="*/ 379 w 379"/>
                  <a:gd name="T3" fmla="*/ 0 h 533"/>
                  <a:gd name="T4" fmla="*/ 161 w 379"/>
                  <a:gd name="T5" fmla="*/ 93 h 533"/>
                  <a:gd name="T6" fmla="*/ 0 w 379"/>
                  <a:gd name="T7" fmla="*/ 533 h 533"/>
                  <a:gd name="T8" fmla="*/ 223 w 379"/>
                  <a:gd name="T9" fmla="*/ 427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9" h="533">
                    <a:moveTo>
                      <a:pt x="223" y="427"/>
                    </a:moveTo>
                    <a:lnTo>
                      <a:pt x="379" y="0"/>
                    </a:lnTo>
                    <a:lnTo>
                      <a:pt x="161" y="93"/>
                    </a:lnTo>
                    <a:lnTo>
                      <a:pt x="0" y="533"/>
                    </a:lnTo>
                    <a:lnTo>
                      <a:pt x="223" y="42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Freeform 42"/>
              <p:cNvSpPr>
                <a:spLocks/>
              </p:cNvSpPr>
              <p:nvPr/>
            </p:nvSpPr>
            <p:spPr bwMode="auto">
              <a:xfrm>
                <a:off x="6416841" y="2832772"/>
                <a:ext cx="1246142" cy="615229"/>
              </a:xfrm>
              <a:custGeom>
                <a:avLst/>
                <a:gdLst>
                  <a:gd name="T0" fmla="*/ 303 w 715"/>
                  <a:gd name="T1" fmla="*/ 0 h 353"/>
                  <a:gd name="T2" fmla="*/ 715 w 715"/>
                  <a:gd name="T3" fmla="*/ 222 h 353"/>
                  <a:gd name="T4" fmla="*/ 414 w 715"/>
                  <a:gd name="T5" fmla="*/ 353 h 353"/>
                  <a:gd name="T6" fmla="*/ 0 w 715"/>
                  <a:gd name="T7" fmla="*/ 111 h 353"/>
                  <a:gd name="T8" fmla="*/ 303 w 715"/>
                  <a:gd name="T9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353">
                    <a:moveTo>
                      <a:pt x="303" y="0"/>
                    </a:moveTo>
                    <a:lnTo>
                      <a:pt x="715" y="222"/>
                    </a:lnTo>
                    <a:lnTo>
                      <a:pt x="414" y="353"/>
                    </a:lnTo>
                    <a:lnTo>
                      <a:pt x="0" y="111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" name="Freeform 43"/>
              <p:cNvSpPr>
                <a:spLocks/>
              </p:cNvSpPr>
              <p:nvPr/>
            </p:nvSpPr>
            <p:spPr bwMode="auto">
              <a:xfrm>
                <a:off x="6839717" y="2548220"/>
                <a:ext cx="1092771" cy="524601"/>
              </a:xfrm>
              <a:custGeom>
                <a:avLst/>
                <a:gdLst>
                  <a:gd name="T0" fmla="*/ 229 w 627"/>
                  <a:gd name="T1" fmla="*/ 0 h 301"/>
                  <a:gd name="T2" fmla="*/ 627 w 627"/>
                  <a:gd name="T3" fmla="*/ 208 h 301"/>
                  <a:gd name="T4" fmla="*/ 409 w 627"/>
                  <a:gd name="T5" fmla="*/ 301 h 301"/>
                  <a:gd name="T6" fmla="*/ 0 w 627"/>
                  <a:gd name="T7" fmla="*/ 83 h 301"/>
                  <a:gd name="T8" fmla="*/ 229 w 627"/>
                  <a:gd name="T9" fmla="*/ 0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7" h="301">
                    <a:moveTo>
                      <a:pt x="229" y="0"/>
                    </a:moveTo>
                    <a:lnTo>
                      <a:pt x="627" y="208"/>
                    </a:lnTo>
                    <a:lnTo>
                      <a:pt x="409" y="301"/>
                    </a:lnTo>
                    <a:lnTo>
                      <a:pt x="0" y="83"/>
                    </a:lnTo>
                    <a:lnTo>
                      <a:pt x="229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" name="Freeform 44"/>
              <p:cNvSpPr>
                <a:spLocks/>
              </p:cNvSpPr>
              <p:nvPr/>
            </p:nvSpPr>
            <p:spPr bwMode="auto">
              <a:xfrm>
                <a:off x="6849069" y="3219686"/>
                <a:ext cx="813914" cy="1028286"/>
              </a:xfrm>
              <a:custGeom>
                <a:avLst/>
                <a:gdLst>
                  <a:gd name="T0" fmla="*/ 318 w 467"/>
                  <a:gd name="T1" fmla="*/ 405 h 590"/>
                  <a:gd name="T2" fmla="*/ 467 w 467"/>
                  <a:gd name="T3" fmla="*/ 0 h 590"/>
                  <a:gd name="T4" fmla="*/ 166 w 467"/>
                  <a:gd name="T5" fmla="*/ 131 h 590"/>
                  <a:gd name="T6" fmla="*/ 0 w 467"/>
                  <a:gd name="T7" fmla="*/ 590 h 590"/>
                  <a:gd name="T8" fmla="*/ 318 w 467"/>
                  <a:gd name="T9" fmla="*/ 405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590">
                    <a:moveTo>
                      <a:pt x="318" y="405"/>
                    </a:moveTo>
                    <a:lnTo>
                      <a:pt x="467" y="0"/>
                    </a:lnTo>
                    <a:lnTo>
                      <a:pt x="166" y="131"/>
                    </a:lnTo>
                    <a:lnTo>
                      <a:pt x="0" y="590"/>
                    </a:lnTo>
                    <a:lnTo>
                      <a:pt x="318" y="405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Freeform 45"/>
              <p:cNvSpPr>
                <a:spLocks/>
              </p:cNvSpPr>
              <p:nvPr/>
            </p:nvSpPr>
            <p:spPr bwMode="auto">
              <a:xfrm>
                <a:off x="6598098" y="3291145"/>
                <a:ext cx="540286" cy="956829"/>
              </a:xfrm>
              <a:custGeom>
                <a:avLst/>
                <a:gdLst>
                  <a:gd name="T0" fmla="*/ 0 w 310"/>
                  <a:gd name="T1" fmla="*/ 469 h 549"/>
                  <a:gd name="T2" fmla="*/ 156 w 310"/>
                  <a:gd name="T3" fmla="*/ 0 h 549"/>
                  <a:gd name="T4" fmla="*/ 310 w 310"/>
                  <a:gd name="T5" fmla="*/ 90 h 549"/>
                  <a:gd name="T6" fmla="*/ 144 w 310"/>
                  <a:gd name="T7" fmla="*/ 549 h 549"/>
                  <a:gd name="T8" fmla="*/ 0 w 310"/>
                  <a:gd name="T9" fmla="*/ 46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549">
                    <a:moveTo>
                      <a:pt x="0" y="469"/>
                    </a:moveTo>
                    <a:lnTo>
                      <a:pt x="156" y="0"/>
                    </a:lnTo>
                    <a:lnTo>
                      <a:pt x="310" y="90"/>
                    </a:lnTo>
                    <a:lnTo>
                      <a:pt x="144" y="549"/>
                    </a:lnTo>
                    <a:lnTo>
                      <a:pt x="0" y="46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" name="Freeform 46"/>
              <p:cNvSpPr>
                <a:spLocks/>
              </p:cNvSpPr>
              <p:nvPr/>
            </p:nvSpPr>
            <p:spPr bwMode="auto">
              <a:xfrm>
                <a:off x="5334526" y="3068059"/>
                <a:ext cx="1037000" cy="1291458"/>
              </a:xfrm>
              <a:custGeom>
                <a:avLst/>
                <a:gdLst>
                  <a:gd name="T0" fmla="*/ 147 w 595"/>
                  <a:gd name="T1" fmla="*/ 0 h 741"/>
                  <a:gd name="T2" fmla="*/ 0 w 595"/>
                  <a:gd name="T3" fmla="*/ 488 h 741"/>
                  <a:gd name="T4" fmla="*/ 431 w 595"/>
                  <a:gd name="T5" fmla="*/ 741 h 741"/>
                  <a:gd name="T6" fmla="*/ 595 w 595"/>
                  <a:gd name="T7" fmla="*/ 251 h 741"/>
                  <a:gd name="T8" fmla="*/ 147 w 595"/>
                  <a:gd name="T9" fmla="*/ 0 h 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5" h="741">
                    <a:moveTo>
                      <a:pt x="147" y="0"/>
                    </a:moveTo>
                    <a:lnTo>
                      <a:pt x="0" y="488"/>
                    </a:lnTo>
                    <a:lnTo>
                      <a:pt x="431" y="741"/>
                    </a:lnTo>
                    <a:lnTo>
                      <a:pt x="595" y="251"/>
                    </a:lnTo>
                    <a:lnTo>
                      <a:pt x="14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Freeform 47"/>
              <p:cNvSpPr>
                <a:spLocks/>
              </p:cNvSpPr>
              <p:nvPr/>
            </p:nvSpPr>
            <p:spPr bwMode="auto">
              <a:xfrm>
                <a:off x="5334526" y="3068059"/>
                <a:ext cx="1037000" cy="1291458"/>
              </a:xfrm>
              <a:custGeom>
                <a:avLst/>
                <a:gdLst>
                  <a:gd name="T0" fmla="*/ 147 w 595"/>
                  <a:gd name="T1" fmla="*/ 0 h 741"/>
                  <a:gd name="T2" fmla="*/ 0 w 595"/>
                  <a:gd name="T3" fmla="*/ 488 h 741"/>
                  <a:gd name="T4" fmla="*/ 431 w 595"/>
                  <a:gd name="T5" fmla="*/ 741 h 741"/>
                  <a:gd name="T6" fmla="*/ 595 w 595"/>
                  <a:gd name="T7" fmla="*/ 251 h 741"/>
                  <a:gd name="T8" fmla="*/ 147 w 595"/>
                  <a:gd name="T9" fmla="*/ 0 h 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5" h="741">
                    <a:moveTo>
                      <a:pt x="147" y="0"/>
                    </a:moveTo>
                    <a:lnTo>
                      <a:pt x="0" y="488"/>
                    </a:lnTo>
                    <a:lnTo>
                      <a:pt x="431" y="741"/>
                    </a:lnTo>
                    <a:lnTo>
                      <a:pt x="595" y="251"/>
                    </a:lnTo>
                    <a:lnTo>
                      <a:pt x="147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2" name="Freeform 48"/>
              <p:cNvSpPr>
                <a:spLocks/>
              </p:cNvSpPr>
              <p:nvPr/>
            </p:nvSpPr>
            <p:spPr bwMode="auto">
              <a:xfrm>
                <a:off x="5090526" y="3918573"/>
                <a:ext cx="995171" cy="1270544"/>
              </a:xfrm>
              <a:custGeom>
                <a:avLst/>
                <a:gdLst>
                  <a:gd name="T0" fmla="*/ 140 w 571"/>
                  <a:gd name="T1" fmla="*/ 0 h 729"/>
                  <a:gd name="T2" fmla="*/ 0 w 571"/>
                  <a:gd name="T3" fmla="*/ 466 h 729"/>
                  <a:gd name="T4" fmla="*/ 412 w 571"/>
                  <a:gd name="T5" fmla="*/ 729 h 729"/>
                  <a:gd name="T6" fmla="*/ 571 w 571"/>
                  <a:gd name="T7" fmla="*/ 253 h 729"/>
                  <a:gd name="T8" fmla="*/ 140 w 571"/>
                  <a:gd name="T9" fmla="*/ 0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1" h="729">
                    <a:moveTo>
                      <a:pt x="140" y="0"/>
                    </a:moveTo>
                    <a:lnTo>
                      <a:pt x="0" y="466"/>
                    </a:lnTo>
                    <a:lnTo>
                      <a:pt x="412" y="729"/>
                    </a:lnTo>
                    <a:lnTo>
                      <a:pt x="571" y="253"/>
                    </a:lnTo>
                    <a:lnTo>
                      <a:pt x="14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3" name="Freeform 49"/>
              <p:cNvSpPr>
                <a:spLocks/>
              </p:cNvSpPr>
              <p:nvPr/>
            </p:nvSpPr>
            <p:spPr bwMode="auto">
              <a:xfrm>
                <a:off x="5090526" y="3918573"/>
                <a:ext cx="995171" cy="1270544"/>
              </a:xfrm>
              <a:custGeom>
                <a:avLst/>
                <a:gdLst>
                  <a:gd name="T0" fmla="*/ 140 w 571"/>
                  <a:gd name="T1" fmla="*/ 0 h 729"/>
                  <a:gd name="T2" fmla="*/ 0 w 571"/>
                  <a:gd name="T3" fmla="*/ 466 h 729"/>
                  <a:gd name="T4" fmla="*/ 412 w 571"/>
                  <a:gd name="T5" fmla="*/ 729 h 729"/>
                  <a:gd name="T6" fmla="*/ 571 w 571"/>
                  <a:gd name="T7" fmla="*/ 253 h 729"/>
                  <a:gd name="T8" fmla="*/ 140 w 571"/>
                  <a:gd name="T9" fmla="*/ 0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1" h="729">
                    <a:moveTo>
                      <a:pt x="140" y="0"/>
                    </a:moveTo>
                    <a:lnTo>
                      <a:pt x="0" y="466"/>
                    </a:lnTo>
                    <a:lnTo>
                      <a:pt x="412" y="729"/>
                    </a:lnTo>
                    <a:lnTo>
                      <a:pt x="571" y="253"/>
                    </a:lnTo>
                    <a:lnTo>
                      <a:pt x="140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Freeform 50"/>
              <p:cNvSpPr>
                <a:spLocks/>
              </p:cNvSpPr>
              <p:nvPr/>
            </p:nvSpPr>
            <p:spPr bwMode="auto">
              <a:xfrm>
                <a:off x="3847869" y="4227058"/>
                <a:ext cx="677971" cy="979486"/>
              </a:xfrm>
              <a:custGeom>
                <a:avLst/>
                <a:gdLst>
                  <a:gd name="T0" fmla="*/ 52 w 389"/>
                  <a:gd name="T1" fmla="*/ 337 h 562"/>
                  <a:gd name="T2" fmla="*/ 389 w 389"/>
                  <a:gd name="T3" fmla="*/ 562 h 562"/>
                  <a:gd name="T4" fmla="*/ 358 w 389"/>
                  <a:gd name="T5" fmla="*/ 235 h 562"/>
                  <a:gd name="T6" fmla="*/ 0 w 389"/>
                  <a:gd name="T7" fmla="*/ 0 h 562"/>
                  <a:gd name="T8" fmla="*/ 52 w 389"/>
                  <a:gd name="T9" fmla="*/ 337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9" h="562">
                    <a:moveTo>
                      <a:pt x="52" y="337"/>
                    </a:moveTo>
                    <a:lnTo>
                      <a:pt x="389" y="562"/>
                    </a:lnTo>
                    <a:lnTo>
                      <a:pt x="358" y="235"/>
                    </a:lnTo>
                    <a:lnTo>
                      <a:pt x="0" y="0"/>
                    </a:lnTo>
                    <a:lnTo>
                      <a:pt x="52" y="337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5" name="Freeform 51"/>
              <p:cNvSpPr>
                <a:spLocks/>
              </p:cNvSpPr>
              <p:nvPr/>
            </p:nvSpPr>
            <p:spPr bwMode="auto">
              <a:xfrm>
                <a:off x="3295693" y="2513209"/>
                <a:ext cx="1321086" cy="932429"/>
              </a:xfrm>
              <a:custGeom>
                <a:avLst/>
                <a:gdLst>
                  <a:gd name="T0" fmla="*/ 0 w 758"/>
                  <a:gd name="T1" fmla="*/ 300 h 535"/>
                  <a:gd name="T2" fmla="*/ 400 w 758"/>
                  <a:gd name="T3" fmla="*/ 535 h 535"/>
                  <a:gd name="T4" fmla="*/ 758 w 758"/>
                  <a:gd name="T5" fmla="*/ 220 h 535"/>
                  <a:gd name="T6" fmla="*/ 363 w 758"/>
                  <a:gd name="T7" fmla="*/ 0 h 535"/>
                  <a:gd name="T8" fmla="*/ 0 w 758"/>
                  <a:gd name="T9" fmla="*/ 30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8" h="535">
                    <a:moveTo>
                      <a:pt x="0" y="300"/>
                    </a:moveTo>
                    <a:lnTo>
                      <a:pt x="400" y="535"/>
                    </a:lnTo>
                    <a:lnTo>
                      <a:pt x="758" y="220"/>
                    </a:lnTo>
                    <a:lnTo>
                      <a:pt x="363" y="0"/>
                    </a:lnTo>
                    <a:lnTo>
                      <a:pt x="0" y="30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6" name="Freeform 52"/>
              <p:cNvSpPr>
                <a:spLocks/>
              </p:cNvSpPr>
              <p:nvPr/>
            </p:nvSpPr>
            <p:spPr bwMode="auto">
              <a:xfrm>
                <a:off x="3295051" y="3029716"/>
                <a:ext cx="771006" cy="1019572"/>
              </a:xfrm>
              <a:custGeom>
                <a:avLst/>
                <a:gdLst>
                  <a:gd name="T0" fmla="*/ 0 w 438"/>
                  <a:gd name="T1" fmla="*/ 0 h 585"/>
                  <a:gd name="T2" fmla="*/ 55 w 438"/>
                  <a:gd name="T3" fmla="*/ 351 h 585"/>
                  <a:gd name="T4" fmla="*/ 438 w 438"/>
                  <a:gd name="T5" fmla="*/ 585 h 585"/>
                  <a:gd name="T6" fmla="*/ 400 w 438"/>
                  <a:gd name="T7" fmla="*/ 235 h 585"/>
                  <a:gd name="T8" fmla="*/ 0 w 438"/>
                  <a:gd name="T9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8" h="585">
                    <a:moveTo>
                      <a:pt x="0" y="0"/>
                    </a:moveTo>
                    <a:lnTo>
                      <a:pt x="55" y="351"/>
                    </a:lnTo>
                    <a:lnTo>
                      <a:pt x="438" y="585"/>
                    </a:lnTo>
                    <a:lnTo>
                      <a:pt x="400" y="23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20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7" name="Freeform 53"/>
              <p:cNvSpPr>
                <a:spLocks/>
              </p:cNvSpPr>
              <p:nvPr/>
            </p:nvSpPr>
            <p:spPr bwMode="auto">
              <a:xfrm>
                <a:off x="4884869" y="1539572"/>
                <a:ext cx="1209543" cy="822628"/>
              </a:xfrm>
              <a:custGeom>
                <a:avLst/>
                <a:gdLst>
                  <a:gd name="T0" fmla="*/ 322 w 694"/>
                  <a:gd name="T1" fmla="*/ 0 h 472"/>
                  <a:gd name="T2" fmla="*/ 0 w 694"/>
                  <a:gd name="T3" fmla="*/ 268 h 472"/>
                  <a:gd name="T4" fmla="*/ 381 w 694"/>
                  <a:gd name="T5" fmla="*/ 472 h 472"/>
                  <a:gd name="T6" fmla="*/ 694 w 694"/>
                  <a:gd name="T7" fmla="*/ 197 h 472"/>
                  <a:gd name="T8" fmla="*/ 322 w 694"/>
                  <a:gd name="T9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4" h="472">
                    <a:moveTo>
                      <a:pt x="322" y="0"/>
                    </a:moveTo>
                    <a:lnTo>
                      <a:pt x="0" y="268"/>
                    </a:lnTo>
                    <a:lnTo>
                      <a:pt x="381" y="472"/>
                    </a:lnTo>
                    <a:lnTo>
                      <a:pt x="694" y="19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8" name="Freeform 55"/>
              <p:cNvSpPr>
                <a:spLocks/>
              </p:cNvSpPr>
              <p:nvPr/>
            </p:nvSpPr>
            <p:spPr bwMode="auto">
              <a:xfrm>
                <a:off x="5808583" y="4368231"/>
                <a:ext cx="277114" cy="817401"/>
              </a:xfrm>
              <a:custGeom>
                <a:avLst/>
                <a:gdLst>
                  <a:gd name="T0" fmla="*/ 157 w 159"/>
                  <a:gd name="T1" fmla="*/ 0 h 469"/>
                  <a:gd name="T2" fmla="*/ 0 w 159"/>
                  <a:gd name="T3" fmla="*/ 466 h 469"/>
                  <a:gd name="T4" fmla="*/ 3 w 159"/>
                  <a:gd name="T5" fmla="*/ 469 h 469"/>
                  <a:gd name="T6" fmla="*/ 159 w 159"/>
                  <a:gd name="T7" fmla="*/ 0 h 469"/>
                  <a:gd name="T8" fmla="*/ 157 w 159"/>
                  <a:gd name="T9" fmla="*/ 0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469">
                    <a:moveTo>
                      <a:pt x="157" y="0"/>
                    </a:moveTo>
                    <a:lnTo>
                      <a:pt x="0" y="466"/>
                    </a:lnTo>
                    <a:lnTo>
                      <a:pt x="3" y="469"/>
                    </a:lnTo>
                    <a:lnTo>
                      <a:pt x="159" y="0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BFC0C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9" name="Freeform 56"/>
              <p:cNvSpPr>
                <a:spLocks/>
              </p:cNvSpPr>
              <p:nvPr/>
            </p:nvSpPr>
            <p:spPr bwMode="auto">
              <a:xfrm>
                <a:off x="5808583" y="4368231"/>
                <a:ext cx="277114" cy="817401"/>
              </a:xfrm>
              <a:custGeom>
                <a:avLst/>
                <a:gdLst>
                  <a:gd name="T0" fmla="*/ 157 w 159"/>
                  <a:gd name="T1" fmla="*/ 0 h 469"/>
                  <a:gd name="T2" fmla="*/ 0 w 159"/>
                  <a:gd name="T3" fmla="*/ 466 h 469"/>
                  <a:gd name="T4" fmla="*/ 3 w 159"/>
                  <a:gd name="T5" fmla="*/ 469 h 469"/>
                  <a:gd name="T6" fmla="*/ 159 w 159"/>
                  <a:gd name="T7" fmla="*/ 0 h 469"/>
                  <a:gd name="T8" fmla="*/ 157 w 159"/>
                  <a:gd name="T9" fmla="*/ 0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469">
                    <a:moveTo>
                      <a:pt x="157" y="0"/>
                    </a:moveTo>
                    <a:lnTo>
                      <a:pt x="0" y="466"/>
                    </a:lnTo>
                    <a:lnTo>
                      <a:pt x="3" y="469"/>
                    </a:lnTo>
                    <a:lnTo>
                      <a:pt x="159" y="0"/>
                    </a:lnTo>
                    <a:lnTo>
                      <a:pt x="157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0" name="Freeform 57"/>
              <p:cNvSpPr>
                <a:spLocks/>
              </p:cNvSpPr>
              <p:nvPr/>
            </p:nvSpPr>
            <p:spPr bwMode="auto">
              <a:xfrm>
                <a:off x="5805097" y="4364745"/>
                <a:ext cx="277114" cy="815658"/>
              </a:xfrm>
              <a:custGeom>
                <a:avLst/>
                <a:gdLst>
                  <a:gd name="T0" fmla="*/ 156 w 159"/>
                  <a:gd name="T1" fmla="*/ 0 h 468"/>
                  <a:gd name="T2" fmla="*/ 0 w 159"/>
                  <a:gd name="T3" fmla="*/ 468 h 468"/>
                  <a:gd name="T4" fmla="*/ 2 w 159"/>
                  <a:gd name="T5" fmla="*/ 468 h 468"/>
                  <a:gd name="T6" fmla="*/ 159 w 159"/>
                  <a:gd name="T7" fmla="*/ 2 h 468"/>
                  <a:gd name="T8" fmla="*/ 156 w 159"/>
                  <a:gd name="T9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468">
                    <a:moveTo>
                      <a:pt x="156" y="0"/>
                    </a:moveTo>
                    <a:lnTo>
                      <a:pt x="0" y="468"/>
                    </a:lnTo>
                    <a:lnTo>
                      <a:pt x="2" y="468"/>
                    </a:lnTo>
                    <a:lnTo>
                      <a:pt x="159" y="2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DBE0E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1" name="Freeform 58"/>
              <p:cNvSpPr>
                <a:spLocks/>
              </p:cNvSpPr>
              <p:nvPr/>
            </p:nvSpPr>
            <p:spPr bwMode="auto">
              <a:xfrm>
                <a:off x="5805097" y="4364745"/>
                <a:ext cx="277114" cy="815658"/>
              </a:xfrm>
              <a:custGeom>
                <a:avLst/>
                <a:gdLst>
                  <a:gd name="T0" fmla="*/ 156 w 159"/>
                  <a:gd name="T1" fmla="*/ 0 h 468"/>
                  <a:gd name="T2" fmla="*/ 0 w 159"/>
                  <a:gd name="T3" fmla="*/ 468 h 468"/>
                  <a:gd name="T4" fmla="*/ 2 w 159"/>
                  <a:gd name="T5" fmla="*/ 468 h 468"/>
                  <a:gd name="T6" fmla="*/ 159 w 159"/>
                  <a:gd name="T7" fmla="*/ 2 h 468"/>
                  <a:gd name="T8" fmla="*/ 156 w 159"/>
                  <a:gd name="T9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468">
                    <a:moveTo>
                      <a:pt x="156" y="0"/>
                    </a:moveTo>
                    <a:lnTo>
                      <a:pt x="0" y="468"/>
                    </a:lnTo>
                    <a:lnTo>
                      <a:pt x="2" y="468"/>
                    </a:lnTo>
                    <a:lnTo>
                      <a:pt x="159" y="2"/>
                    </a:lnTo>
                    <a:lnTo>
                      <a:pt x="156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2" name="Freeform 59"/>
              <p:cNvSpPr>
                <a:spLocks/>
              </p:cNvSpPr>
              <p:nvPr/>
            </p:nvSpPr>
            <p:spPr bwMode="auto">
              <a:xfrm>
                <a:off x="6097897" y="4899802"/>
                <a:ext cx="240514" cy="690172"/>
              </a:xfrm>
              <a:custGeom>
                <a:avLst/>
                <a:gdLst>
                  <a:gd name="T0" fmla="*/ 138 w 138"/>
                  <a:gd name="T1" fmla="*/ 0 h 396"/>
                  <a:gd name="T2" fmla="*/ 135 w 138"/>
                  <a:gd name="T3" fmla="*/ 0 h 396"/>
                  <a:gd name="T4" fmla="*/ 128 w 138"/>
                  <a:gd name="T5" fmla="*/ 8 h 396"/>
                  <a:gd name="T6" fmla="*/ 0 w 138"/>
                  <a:gd name="T7" fmla="*/ 396 h 396"/>
                  <a:gd name="T8" fmla="*/ 5 w 138"/>
                  <a:gd name="T9" fmla="*/ 394 h 396"/>
                  <a:gd name="T10" fmla="*/ 138 w 138"/>
                  <a:gd name="T11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396">
                    <a:moveTo>
                      <a:pt x="138" y="0"/>
                    </a:moveTo>
                    <a:lnTo>
                      <a:pt x="135" y="0"/>
                    </a:lnTo>
                    <a:lnTo>
                      <a:pt x="128" y="8"/>
                    </a:lnTo>
                    <a:lnTo>
                      <a:pt x="0" y="396"/>
                    </a:lnTo>
                    <a:lnTo>
                      <a:pt x="5" y="394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6E6F7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3" name="Freeform 60"/>
              <p:cNvSpPr>
                <a:spLocks/>
              </p:cNvSpPr>
              <p:nvPr/>
            </p:nvSpPr>
            <p:spPr bwMode="auto">
              <a:xfrm>
                <a:off x="6097897" y="4899802"/>
                <a:ext cx="240514" cy="690172"/>
              </a:xfrm>
              <a:custGeom>
                <a:avLst/>
                <a:gdLst>
                  <a:gd name="T0" fmla="*/ 138 w 138"/>
                  <a:gd name="T1" fmla="*/ 0 h 396"/>
                  <a:gd name="T2" fmla="*/ 135 w 138"/>
                  <a:gd name="T3" fmla="*/ 0 h 396"/>
                  <a:gd name="T4" fmla="*/ 128 w 138"/>
                  <a:gd name="T5" fmla="*/ 8 h 396"/>
                  <a:gd name="T6" fmla="*/ 0 w 138"/>
                  <a:gd name="T7" fmla="*/ 396 h 396"/>
                  <a:gd name="T8" fmla="*/ 5 w 138"/>
                  <a:gd name="T9" fmla="*/ 394 h 396"/>
                  <a:gd name="T10" fmla="*/ 138 w 138"/>
                  <a:gd name="T11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396">
                    <a:moveTo>
                      <a:pt x="138" y="0"/>
                    </a:moveTo>
                    <a:lnTo>
                      <a:pt x="135" y="0"/>
                    </a:lnTo>
                    <a:lnTo>
                      <a:pt x="128" y="8"/>
                    </a:lnTo>
                    <a:lnTo>
                      <a:pt x="0" y="396"/>
                    </a:lnTo>
                    <a:lnTo>
                      <a:pt x="5" y="394"/>
                    </a:lnTo>
                    <a:lnTo>
                      <a:pt x="138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6" name="Freeform 61"/>
              <p:cNvSpPr>
                <a:spLocks/>
              </p:cNvSpPr>
              <p:nvPr/>
            </p:nvSpPr>
            <p:spPr bwMode="auto">
              <a:xfrm>
                <a:off x="6106612" y="4899802"/>
                <a:ext cx="231799" cy="686686"/>
              </a:xfrm>
              <a:custGeom>
                <a:avLst/>
                <a:gdLst>
                  <a:gd name="T0" fmla="*/ 133 w 133"/>
                  <a:gd name="T1" fmla="*/ 0 h 394"/>
                  <a:gd name="T2" fmla="*/ 133 w 133"/>
                  <a:gd name="T3" fmla="*/ 0 h 394"/>
                  <a:gd name="T4" fmla="*/ 0 w 133"/>
                  <a:gd name="T5" fmla="*/ 394 h 394"/>
                  <a:gd name="T6" fmla="*/ 133 w 133"/>
                  <a:gd name="T7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394">
                    <a:moveTo>
                      <a:pt x="133" y="0"/>
                    </a:moveTo>
                    <a:lnTo>
                      <a:pt x="133" y="0"/>
                    </a:lnTo>
                    <a:lnTo>
                      <a:pt x="0" y="394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6D564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7" name="Freeform 62"/>
              <p:cNvSpPr>
                <a:spLocks/>
              </p:cNvSpPr>
              <p:nvPr/>
            </p:nvSpPr>
            <p:spPr bwMode="auto">
              <a:xfrm>
                <a:off x="6106612" y="4899802"/>
                <a:ext cx="231799" cy="686686"/>
              </a:xfrm>
              <a:custGeom>
                <a:avLst/>
                <a:gdLst>
                  <a:gd name="T0" fmla="*/ 133 w 133"/>
                  <a:gd name="T1" fmla="*/ 0 h 394"/>
                  <a:gd name="T2" fmla="*/ 133 w 133"/>
                  <a:gd name="T3" fmla="*/ 0 h 394"/>
                  <a:gd name="T4" fmla="*/ 0 w 133"/>
                  <a:gd name="T5" fmla="*/ 394 h 394"/>
                  <a:gd name="T6" fmla="*/ 133 w 133"/>
                  <a:gd name="T7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394">
                    <a:moveTo>
                      <a:pt x="133" y="0"/>
                    </a:moveTo>
                    <a:lnTo>
                      <a:pt x="133" y="0"/>
                    </a:lnTo>
                    <a:lnTo>
                      <a:pt x="0" y="394"/>
                    </a:lnTo>
                    <a:lnTo>
                      <a:pt x="133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8" name="Freeform 63"/>
              <p:cNvSpPr>
                <a:spLocks/>
              </p:cNvSpPr>
              <p:nvPr/>
            </p:nvSpPr>
            <p:spPr bwMode="auto">
              <a:xfrm>
                <a:off x="6338411" y="4896316"/>
                <a:ext cx="0" cy="3486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B787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9" name="Freeform 64"/>
              <p:cNvSpPr>
                <a:spLocks/>
              </p:cNvSpPr>
              <p:nvPr/>
            </p:nvSpPr>
            <p:spPr bwMode="auto">
              <a:xfrm>
                <a:off x="6338411" y="4896316"/>
                <a:ext cx="0" cy="3486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0" name="Freeform 65"/>
              <p:cNvSpPr>
                <a:spLocks/>
              </p:cNvSpPr>
              <p:nvPr/>
            </p:nvSpPr>
            <p:spPr bwMode="auto">
              <a:xfrm>
                <a:off x="6333184" y="4896316"/>
                <a:ext cx="5228" cy="3486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6E6F7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1" name="Freeform 66"/>
              <p:cNvSpPr>
                <a:spLocks/>
              </p:cNvSpPr>
              <p:nvPr/>
            </p:nvSpPr>
            <p:spPr bwMode="auto">
              <a:xfrm>
                <a:off x="6333184" y="4896316"/>
                <a:ext cx="5228" cy="3486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lnTo>
                      <a:pt x="0" y="2"/>
                    </a:lnTo>
                    <a:lnTo>
                      <a:pt x="3" y="2"/>
                    </a:lnTo>
                    <a:lnTo>
                      <a:pt x="3" y="0"/>
                    </a:lnTo>
                  </a:path>
                </a:pathLst>
              </a:custGeom>
              <a:noFill/>
              <a:ln w="9525">
                <a:noFill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2" name="Freeform 67"/>
              <p:cNvSpPr>
                <a:spLocks/>
              </p:cNvSpPr>
              <p:nvPr/>
            </p:nvSpPr>
            <p:spPr bwMode="auto">
              <a:xfrm>
                <a:off x="3286669" y="4566917"/>
                <a:ext cx="808686" cy="1146800"/>
              </a:xfrm>
              <a:custGeom>
                <a:avLst/>
                <a:gdLst>
                  <a:gd name="T0" fmla="*/ 464 w 464"/>
                  <a:gd name="T1" fmla="*/ 326 h 658"/>
                  <a:gd name="T2" fmla="*/ 173 w 464"/>
                  <a:gd name="T3" fmla="*/ 658 h 658"/>
                  <a:gd name="T4" fmla="*/ 0 w 464"/>
                  <a:gd name="T5" fmla="*/ 334 h 658"/>
                  <a:gd name="T6" fmla="*/ 294 w 464"/>
                  <a:gd name="T7" fmla="*/ 0 h 658"/>
                  <a:gd name="T8" fmla="*/ 464 w 464"/>
                  <a:gd name="T9" fmla="*/ 326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4" h="658">
                    <a:moveTo>
                      <a:pt x="464" y="326"/>
                    </a:moveTo>
                    <a:lnTo>
                      <a:pt x="173" y="658"/>
                    </a:lnTo>
                    <a:lnTo>
                      <a:pt x="0" y="334"/>
                    </a:lnTo>
                    <a:lnTo>
                      <a:pt x="294" y="0"/>
                    </a:lnTo>
                    <a:lnTo>
                      <a:pt x="464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32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3" name="Freeform 68"/>
              <p:cNvSpPr>
                <a:spLocks/>
              </p:cNvSpPr>
              <p:nvPr/>
            </p:nvSpPr>
            <p:spPr bwMode="auto">
              <a:xfrm>
                <a:off x="3585802" y="5132706"/>
                <a:ext cx="1134600" cy="719801"/>
              </a:xfrm>
              <a:custGeom>
                <a:avLst/>
                <a:gdLst>
                  <a:gd name="T0" fmla="*/ 651 w 651"/>
                  <a:gd name="T1" fmla="*/ 90 h 413"/>
                  <a:gd name="T2" fmla="*/ 329 w 651"/>
                  <a:gd name="T3" fmla="*/ 413 h 413"/>
                  <a:gd name="T4" fmla="*/ 0 w 651"/>
                  <a:gd name="T5" fmla="*/ 332 h 413"/>
                  <a:gd name="T6" fmla="*/ 291 w 651"/>
                  <a:gd name="T7" fmla="*/ 0 h 413"/>
                  <a:gd name="T8" fmla="*/ 651 w 651"/>
                  <a:gd name="T9" fmla="*/ 90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1" h="413">
                    <a:moveTo>
                      <a:pt x="651" y="90"/>
                    </a:moveTo>
                    <a:lnTo>
                      <a:pt x="329" y="413"/>
                    </a:lnTo>
                    <a:lnTo>
                      <a:pt x="0" y="332"/>
                    </a:lnTo>
                    <a:lnTo>
                      <a:pt x="291" y="0"/>
                    </a:lnTo>
                    <a:lnTo>
                      <a:pt x="651" y="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32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4" name="Freeform 69"/>
              <p:cNvSpPr>
                <a:spLocks/>
              </p:cNvSpPr>
              <p:nvPr/>
            </p:nvSpPr>
            <p:spPr bwMode="auto">
              <a:xfrm>
                <a:off x="3796688" y="4569298"/>
                <a:ext cx="923714" cy="725028"/>
              </a:xfrm>
              <a:custGeom>
                <a:avLst/>
                <a:gdLst>
                  <a:gd name="T0" fmla="*/ 379 w 530"/>
                  <a:gd name="T1" fmla="*/ 97 h 416"/>
                  <a:gd name="T2" fmla="*/ 530 w 530"/>
                  <a:gd name="T3" fmla="*/ 416 h 416"/>
                  <a:gd name="T4" fmla="*/ 170 w 530"/>
                  <a:gd name="T5" fmla="*/ 326 h 416"/>
                  <a:gd name="T6" fmla="*/ 0 w 530"/>
                  <a:gd name="T7" fmla="*/ 0 h 416"/>
                  <a:gd name="T8" fmla="*/ 379 w 530"/>
                  <a:gd name="T9" fmla="*/ 97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0" h="416">
                    <a:moveTo>
                      <a:pt x="379" y="97"/>
                    </a:moveTo>
                    <a:lnTo>
                      <a:pt x="530" y="416"/>
                    </a:lnTo>
                    <a:lnTo>
                      <a:pt x="170" y="326"/>
                    </a:lnTo>
                    <a:lnTo>
                      <a:pt x="0" y="0"/>
                    </a:lnTo>
                    <a:lnTo>
                      <a:pt x="379" y="97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5" name="Freeform 70"/>
              <p:cNvSpPr>
                <a:spLocks/>
              </p:cNvSpPr>
              <p:nvPr/>
            </p:nvSpPr>
            <p:spPr bwMode="auto">
              <a:xfrm>
                <a:off x="5775469" y="4694144"/>
                <a:ext cx="813914" cy="1143314"/>
              </a:xfrm>
              <a:custGeom>
                <a:avLst/>
                <a:gdLst>
                  <a:gd name="T0" fmla="*/ 467 w 467"/>
                  <a:gd name="T1" fmla="*/ 324 h 656"/>
                  <a:gd name="T2" fmla="*/ 176 w 467"/>
                  <a:gd name="T3" fmla="*/ 656 h 656"/>
                  <a:gd name="T4" fmla="*/ 0 w 467"/>
                  <a:gd name="T5" fmla="*/ 332 h 656"/>
                  <a:gd name="T6" fmla="*/ 294 w 467"/>
                  <a:gd name="T7" fmla="*/ 0 h 656"/>
                  <a:gd name="T8" fmla="*/ 467 w 467"/>
                  <a:gd name="T9" fmla="*/ 324 h 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656">
                    <a:moveTo>
                      <a:pt x="467" y="324"/>
                    </a:moveTo>
                    <a:lnTo>
                      <a:pt x="176" y="656"/>
                    </a:lnTo>
                    <a:lnTo>
                      <a:pt x="0" y="332"/>
                    </a:lnTo>
                    <a:lnTo>
                      <a:pt x="294" y="0"/>
                    </a:lnTo>
                    <a:lnTo>
                      <a:pt x="467" y="32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3200000" scaled="0"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6" name="Freeform 71"/>
              <p:cNvSpPr>
                <a:spLocks/>
              </p:cNvSpPr>
              <p:nvPr/>
            </p:nvSpPr>
            <p:spPr bwMode="auto">
              <a:xfrm>
                <a:off x="6079831" y="5258830"/>
                <a:ext cx="1131114" cy="719801"/>
              </a:xfrm>
              <a:custGeom>
                <a:avLst/>
                <a:gdLst>
                  <a:gd name="T0" fmla="*/ 649 w 649"/>
                  <a:gd name="T1" fmla="*/ 93 h 413"/>
                  <a:gd name="T2" fmla="*/ 329 w 649"/>
                  <a:gd name="T3" fmla="*/ 413 h 413"/>
                  <a:gd name="T4" fmla="*/ 0 w 649"/>
                  <a:gd name="T5" fmla="*/ 332 h 413"/>
                  <a:gd name="T6" fmla="*/ 291 w 649"/>
                  <a:gd name="T7" fmla="*/ 0 h 413"/>
                  <a:gd name="T8" fmla="*/ 649 w 649"/>
                  <a:gd name="T9" fmla="*/ 93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413">
                    <a:moveTo>
                      <a:pt x="649" y="93"/>
                    </a:moveTo>
                    <a:lnTo>
                      <a:pt x="329" y="413"/>
                    </a:lnTo>
                    <a:lnTo>
                      <a:pt x="0" y="332"/>
                    </a:lnTo>
                    <a:lnTo>
                      <a:pt x="291" y="0"/>
                    </a:lnTo>
                    <a:lnTo>
                      <a:pt x="649" y="9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50000"/>
                    </a:schemeClr>
                  </a:gs>
                  <a:gs pos="100000">
                    <a:schemeClr val="accent5"/>
                  </a:gs>
                </a:gsLst>
                <a:lin ang="13200000" scaled="0"/>
                <a:tileRect/>
              </a:gra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7" name="Freeform 72"/>
              <p:cNvSpPr>
                <a:spLocks/>
              </p:cNvSpPr>
              <p:nvPr/>
            </p:nvSpPr>
            <p:spPr bwMode="auto">
              <a:xfrm>
                <a:off x="6287869" y="4694144"/>
                <a:ext cx="925457" cy="726772"/>
              </a:xfrm>
              <a:custGeom>
                <a:avLst/>
                <a:gdLst>
                  <a:gd name="T0" fmla="*/ 382 w 531"/>
                  <a:gd name="T1" fmla="*/ 97 h 417"/>
                  <a:gd name="T2" fmla="*/ 531 w 531"/>
                  <a:gd name="T3" fmla="*/ 417 h 417"/>
                  <a:gd name="T4" fmla="*/ 173 w 531"/>
                  <a:gd name="T5" fmla="*/ 324 h 417"/>
                  <a:gd name="T6" fmla="*/ 0 w 531"/>
                  <a:gd name="T7" fmla="*/ 0 h 417"/>
                  <a:gd name="T8" fmla="*/ 382 w 531"/>
                  <a:gd name="T9" fmla="*/ 97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1" h="417">
                    <a:moveTo>
                      <a:pt x="382" y="97"/>
                    </a:moveTo>
                    <a:lnTo>
                      <a:pt x="531" y="417"/>
                    </a:lnTo>
                    <a:lnTo>
                      <a:pt x="173" y="324"/>
                    </a:lnTo>
                    <a:lnTo>
                      <a:pt x="0" y="0"/>
                    </a:lnTo>
                    <a:lnTo>
                      <a:pt x="382" y="97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317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5757990" y="5126415"/>
              <a:ext cx="483230" cy="568278"/>
              <a:chOff x="5310188" y="5265738"/>
              <a:chExt cx="595312" cy="700087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36" name="Freeform 7"/>
              <p:cNvSpPr>
                <a:spLocks/>
              </p:cNvSpPr>
              <p:nvPr/>
            </p:nvSpPr>
            <p:spPr bwMode="auto">
              <a:xfrm>
                <a:off x="5310188" y="5407025"/>
                <a:ext cx="552450" cy="558800"/>
              </a:xfrm>
              <a:custGeom>
                <a:avLst/>
                <a:gdLst>
                  <a:gd name="T0" fmla="*/ 194 w 234"/>
                  <a:gd name="T1" fmla="*/ 137 h 236"/>
                  <a:gd name="T2" fmla="*/ 181 w 234"/>
                  <a:gd name="T3" fmla="*/ 128 h 236"/>
                  <a:gd name="T4" fmla="*/ 186 w 234"/>
                  <a:gd name="T5" fmla="*/ 114 h 236"/>
                  <a:gd name="T6" fmla="*/ 74 w 234"/>
                  <a:gd name="T7" fmla="*/ 33 h 236"/>
                  <a:gd name="T8" fmla="*/ 69 w 234"/>
                  <a:gd name="T9" fmla="*/ 47 h 236"/>
                  <a:gd name="T10" fmla="*/ 56 w 234"/>
                  <a:gd name="T11" fmla="*/ 38 h 236"/>
                  <a:gd name="T12" fmla="*/ 61 w 234"/>
                  <a:gd name="T13" fmla="*/ 24 h 236"/>
                  <a:gd name="T14" fmla="*/ 28 w 234"/>
                  <a:gd name="T15" fmla="*/ 0 h 236"/>
                  <a:gd name="T16" fmla="*/ 6 w 234"/>
                  <a:gd name="T17" fmla="*/ 66 h 236"/>
                  <a:gd name="T18" fmla="*/ 22 w 234"/>
                  <a:gd name="T19" fmla="*/ 115 h 236"/>
                  <a:gd name="T20" fmla="*/ 175 w 234"/>
                  <a:gd name="T21" fmla="*/ 226 h 236"/>
                  <a:gd name="T22" fmla="*/ 212 w 234"/>
                  <a:gd name="T23" fmla="*/ 214 h 236"/>
                  <a:gd name="T24" fmla="*/ 234 w 234"/>
                  <a:gd name="T25" fmla="*/ 148 h 236"/>
                  <a:gd name="T26" fmla="*/ 199 w 234"/>
                  <a:gd name="T27" fmla="*/ 123 h 236"/>
                  <a:gd name="T28" fmla="*/ 194 w 234"/>
                  <a:gd name="T29" fmla="*/ 137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4" h="236">
                    <a:moveTo>
                      <a:pt x="194" y="137"/>
                    </a:moveTo>
                    <a:cubicBezTo>
                      <a:pt x="181" y="128"/>
                      <a:pt x="181" y="128"/>
                      <a:pt x="181" y="128"/>
                    </a:cubicBezTo>
                    <a:cubicBezTo>
                      <a:pt x="186" y="114"/>
                      <a:pt x="186" y="114"/>
                      <a:pt x="186" y="114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6" y="66"/>
                      <a:pt x="6" y="66"/>
                      <a:pt x="6" y="66"/>
                    </a:cubicBezTo>
                    <a:cubicBezTo>
                      <a:pt x="0" y="83"/>
                      <a:pt x="7" y="105"/>
                      <a:pt x="22" y="115"/>
                    </a:cubicBezTo>
                    <a:cubicBezTo>
                      <a:pt x="175" y="226"/>
                      <a:pt x="175" y="226"/>
                      <a:pt x="175" y="226"/>
                    </a:cubicBezTo>
                    <a:cubicBezTo>
                      <a:pt x="190" y="236"/>
                      <a:pt x="206" y="231"/>
                      <a:pt x="212" y="214"/>
                    </a:cubicBezTo>
                    <a:cubicBezTo>
                      <a:pt x="234" y="148"/>
                      <a:pt x="234" y="148"/>
                      <a:pt x="234" y="148"/>
                    </a:cubicBezTo>
                    <a:cubicBezTo>
                      <a:pt x="199" y="123"/>
                      <a:pt x="199" y="123"/>
                      <a:pt x="199" y="123"/>
                    </a:cubicBezTo>
                    <a:lnTo>
                      <a:pt x="194" y="13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7" name="Freeform 8"/>
              <p:cNvSpPr>
                <a:spLocks/>
              </p:cNvSpPr>
              <p:nvPr/>
            </p:nvSpPr>
            <p:spPr bwMode="auto">
              <a:xfrm>
                <a:off x="5387975" y="5265738"/>
                <a:ext cx="517525" cy="458788"/>
              </a:xfrm>
              <a:custGeom>
                <a:avLst/>
                <a:gdLst>
                  <a:gd name="T0" fmla="*/ 197 w 219"/>
                  <a:gd name="T1" fmla="*/ 121 h 194"/>
                  <a:gd name="T2" fmla="*/ 162 w 219"/>
                  <a:gd name="T3" fmla="*/ 95 h 194"/>
                  <a:gd name="T4" fmla="*/ 161 w 219"/>
                  <a:gd name="T5" fmla="*/ 96 h 194"/>
                  <a:gd name="T6" fmla="*/ 155 w 219"/>
                  <a:gd name="T7" fmla="*/ 91 h 194"/>
                  <a:gd name="T8" fmla="*/ 155 w 219"/>
                  <a:gd name="T9" fmla="*/ 91 h 194"/>
                  <a:gd name="T10" fmla="*/ 86 w 219"/>
                  <a:gd name="T11" fmla="*/ 41 h 194"/>
                  <a:gd name="T12" fmla="*/ 86 w 219"/>
                  <a:gd name="T13" fmla="*/ 42 h 194"/>
                  <a:gd name="T14" fmla="*/ 80 w 219"/>
                  <a:gd name="T15" fmla="*/ 37 h 194"/>
                  <a:gd name="T16" fmla="*/ 80 w 219"/>
                  <a:gd name="T17" fmla="*/ 36 h 194"/>
                  <a:gd name="T18" fmla="*/ 44 w 219"/>
                  <a:gd name="T19" fmla="*/ 11 h 194"/>
                  <a:gd name="T20" fmla="*/ 7 w 219"/>
                  <a:gd name="T21" fmla="*/ 23 h 194"/>
                  <a:gd name="T22" fmla="*/ 0 w 219"/>
                  <a:gd name="T23" fmla="*/ 46 h 194"/>
                  <a:gd name="T24" fmla="*/ 32 w 219"/>
                  <a:gd name="T25" fmla="*/ 69 h 194"/>
                  <a:gd name="T26" fmla="*/ 46 w 219"/>
                  <a:gd name="T27" fmla="*/ 79 h 194"/>
                  <a:gd name="T28" fmla="*/ 157 w 219"/>
                  <a:gd name="T29" fmla="*/ 159 h 194"/>
                  <a:gd name="T30" fmla="*/ 171 w 219"/>
                  <a:gd name="T31" fmla="*/ 169 h 194"/>
                  <a:gd name="T32" fmla="*/ 206 w 219"/>
                  <a:gd name="T33" fmla="*/ 194 h 194"/>
                  <a:gd name="T34" fmla="*/ 213 w 219"/>
                  <a:gd name="T35" fmla="*/ 171 h 194"/>
                  <a:gd name="T36" fmla="*/ 197 w 219"/>
                  <a:gd name="T37" fmla="*/ 121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9" h="194">
                    <a:moveTo>
                      <a:pt x="197" y="121"/>
                    </a:moveTo>
                    <a:cubicBezTo>
                      <a:pt x="162" y="95"/>
                      <a:pt x="162" y="95"/>
                      <a:pt x="162" y="95"/>
                    </a:cubicBezTo>
                    <a:cubicBezTo>
                      <a:pt x="161" y="96"/>
                      <a:pt x="161" y="96"/>
                      <a:pt x="161" y="96"/>
                    </a:cubicBezTo>
                    <a:cubicBezTo>
                      <a:pt x="155" y="91"/>
                      <a:pt x="155" y="91"/>
                      <a:pt x="155" y="91"/>
                    </a:cubicBezTo>
                    <a:cubicBezTo>
                      <a:pt x="155" y="91"/>
                      <a:pt x="155" y="91"/>
                      <a:pt x="155" y="91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6" y="42"/>
                      <a:pt x="86" y="42"/>
                      <a:pt x="86" y="42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29" y="0"/>
                      <a:pt x="13" y="6"/>
                      <a:pt x="7" y="23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32" y="69"/>
                      <a:pt x="32" y="69"/>
                      <a:pt x="32" y="69"/>
                    </a:cubicBezTo>
                    <a:cubicBezTo>
                      <a:pt x="46" y="79"/>
                      <a:pt x="46" y="79"/>
                      <a:pt x="46" y="79"/>
                    </a:cubicBezTo>
                    <a:cubicBezTo>
                      <a:pt x="157" y="159"/>
                      <a:pt x="157" y="159"/>
                      <a:pt x="157" y="159"/>
                    </a:cubicBezTo>
                    <a:cubicBezTo>
                      <a:pt x="171" y="169"/>
                      <a:pt x="171" y="169"/>
                      <a:pt x="171" y="169"/>
                    </a:cubicBezTo>
                    <a:cubicBezTo>
                      <a:pt x="206" y="194"/>
                      <a:pt x="206" y="194"/>
                      <a:pt x="206" y="194"/>
                    </a:cubicBezTo>
                    <a:cubicBezTo>
                      <a:pt x="213" y="171"/>
                      <a:pt x="213" y="171"/>
                      <a:pt x="213" y="171"/>
                    </a:cubicBezTo>
                    <a:cubicBezTo>
                      <a:pt x="219" y="154"/>
                      <a:pt x="212" y="132"/>
                      <a:pt x="197" y="1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8" name="Freeform 9"/>
              <p:cNvSpPr>
                <a:spLocks/>
              </p:cNvSpPr>
              <p:nvPr/>
            </p:nvSpPr>
            <p:spPr bwMode="auto">
              <a:xfrm>
                <a:off x="5576888" y="5270500"/>
                <a:ext cx="217487" cy="219075"/>
              </a:xfrm>
              <a:custGeom>
                <a:avLst/>
                <a:gdLst>
                  <a:gd name="T0" fmla="*/ 52 w 92"/>
                  <a:gd name="T1" fmla="*/ 31 h 93"/>
                  <a:gd name="T2" fmla="*/ 75 w 92"/>
                  <a:gd name="T3" fmla="*/ 89 h 93"/>
                  <a:gd name="T4" fmla="*/ 82 w 92"/>
                  <a:gd name="T5" fmla="*/ 93 h 93"/>
                  <a:gd name="T6" fmla="*/ 85 w 92"/>
                  <a:gd name="T7" fmla="*/ 87 h 93"/>
                  <a:gd name="T8" fmla="*/ 57 w 92"/>
                  <a:gd name="T9" fmla="*/ 16 h 93"/>
                  <a:gd name="T10" fmla="*/ 1 w 92"/>
                  <a:gd name="T11" fmla="*/ 27 h 93"/>
                  <a:gd name="T12" fmla="*/ 0 w 92"/>
                  <a:gd name="T13" fmla="*/ 34 h 93"/>
                  <a:gd name="T14" fmla="*/ 6 w 92"/>
                  <a:gd name="T15" fmla="*/ 39 h 93"/>
                  <a:gd name="T16" fmla="*/ 52 w 92"/>
                  <a:gd name="T17" fmla="*/ 3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" h="93">
                    <a:moveTo>
                      <a:pt x="52" y="31"/>
                    </a:moveTo>
                    <a:cubicBezTo>
                      <a:pt x="71" y="45"/>
                      <a:pt x="81" y="70"/>
                      <a:pt x="75" y="89"/>
                    </a:cubicBezTo>
                    <a:cubicBezTo>
                      <a:pt x="82" y="93"/>
                      <a:pt x="82" y="93"/>
                      <a:pt x="82" y="93"/>
                    </a:cubicBezTo>
                    <a:cubicBezTo>
                      <a:pt x="83" y="91"/>
                      <a:pt x="84" y="89"/>
                      <a:pt x="85" y="87"/>
                    </a:cubicBezTo>
                    <a:cubicBezTo>
                      <a:pt x="92" y="64"/>
                      <a:pt x="80" y="33"/>
                      <a:pt x="57" y="16"/>
                    </a:cubicBezTo>
                    <a:cubicBezTo>
                      <a:pt x="34" y="0"/>
                      <a:pt x="9" y="4"/>
                      <a:pt x="1" y="27"/>
                    </a:cubicBezTo>
                    <a:cubicBezTo>
                      <a:pt x="1" y="29"/>
                      <a:pt x="0" y="32"/>
                      <a:pt x="0" y="34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13" y="21"/>
                      <a:pt x="33" y="18"/>
                      <a:pt x="52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9" name="Freeform 10"/>
              <p:cNvSpPr>
                <a:spLocks/>
              </p:cNvSpPr>
              <p:nvPr/>
            </p:nvSpPr>
            <p:spPr bwMode="auto">
              <a:xfrm>
                <a:off x="5754688" y="5480050"/>
                <a:ext cx="15875" cy="12700"/>
              </a:xfrm>
              <a:custGeom>
                <a:avLst/>
                <a:gdLst>
                  <a:gd name="T0" fmla="*/ 0 w 10"/>
                  <a:gd name="T1" fmla="*/ 0 h 8"/>
                  <a:gd name="T2" fmla="*/ 9 w 10"/>
                  <a:gd name="T3" fmla="*/ 8 h 8"/>
                  <a:gd name="T4" fmla="*/ 10 w 10"/>
                  <a:gd name="T5" fmla="*/ 6 h 8"/>
                  <a:gd name="T6" fmla="*/ 0 w 10"/>
                  <a:gd name="T7" fmla="*/ 0 h 8"/>
                  <a:gd name="T8" fmla="*/ 0 w 10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0" y="0"/>
                    </a:moveTo>
                    <a:lnTo>
                      <a:pt x="9" y="8"/>
                    </a:lnTo>
                    <a:lnTo>
                      <a:pt x="10" y="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0" name="Freeform 11"/>
              <p:cNvSpPr>
                <a:spLocks/>
              </p:cNvSpPr>
              <p:nvPr/>
            </p:nvSpPr>
            <p:spPr bwMode="auto">
              <a:xfrm>
                <a:off x="5576888" y="5351463"/>
                <a:ext cx="14287" cy="12700"/>
              </a:xfrm>
              <a:custGeom>
                <a:avLst/>
                <a:gdLst>
                  <a:gd name="T0" fmla="*/ 9 w 9"/>
                  <a:gd name="T1" fmla="*/ 8 h 8"/>
                  <a:gd name="T2" fmla="*/ 9 w 9"/>
                  <a:gd name="T3" fmla="*/ 7 h 8"/>
                  <a:gd name="T4" fmla="*/ 0 w 9"/>
                  <a:gd name="T5" fmla="*/ 0 h 8"/>
                  <a:gd name="T6" fmla="*/ 0 w 9"/>
                  <a:gd name="T7" fmla="*/ 1 h 8"/>
                  <a:gd name="T8" fmla="*/ 9 w 9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8">
                    <a:moveTo>
                      <a:pt x="9" y="8"/>
                    </a:moveTo>
                    <a:lnTo>
                      <a:pt x="9" y="7"/>
                    </a:lnTo>
                    <a:lnTo>
                      <a:pt x="0" y="0"/>
                    </a:lnTo>
                    <a:lnTo>
                      <a:pt x="0" y="1"/>
                    </a:lnTo>
                    <a:lnTo>
                      <a:pt x="9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4105988" y="4929256"/>
              <a:ext cx="376274" cy="613381"/>
              <a:chOff x="3275013" y="5022850"/>
              <a:chExt cx="463549" cy="755651"/>
            </a:xfrm>
            <a:solidFill>
              <a:schemeClr val="bg1"/>
            </a:solidFill>
          </p:grpSpPr>
          <p:sp>
            <p:nvSpPr>
              <p:cNvPr id="134" name="Freeform 12"/>
              <p:cNvSpPr>
                <a:spLocks/>
              </p:cNvSpPr>
              <p:nvPr/>
            </p:nvSpPr>
            <p:spPr bwMode="auto">
              <a:xfrm>
                <a:off x="3289300" y="5022850"/>
                <a:ext cx="449262" cy="542925"/>
              </a:xfrm>
              <a:custGeom>
                <a:avLst/>
                <a:gdLst>
                  <a:gd name="T0" fmla="*/ 0 w 190"/>
                  <a:gd name="T1" fmla="*/ 142 h 230"/>
                  <a:gd name="T2" fmla="*/ 71 w 190"/>
                  <a:gd name="T3" fmla="*/ 24 h 230"/>
                  <a:gd name="T4" fmla="*/ 104 w 190"/>
                  <a:gd name="T5" fmla="*/ 11 h 230"/>
                  <a:gd name="T6" fmla="*/ 184 w 190"/>
                  <a:gd name="T7" fmla="*/ 142 h 230"/>
                  <a:gd name="T8" fmla="*/ 175 w 190"/>
                  <a:gd name="T9" fmla="*/ 194 h 230"/>
                  <a:gd name="T10" fmla="*/ 160 w 190"/>
                  <a:gd name="T11" fmla="*/ 220 h 230"/>
                  <a:gd name="T12" fmla="*/ 134 w 190"/>
                  <a:gd name="T13" fmla="*/ 230 h 230"/>
                  <a:gd name="T14" fmla="*/ 67 w 190"/>
                  <a:gd name="T15" fmla="*/ 108 h 230"/>
                  <a:gd name="T16" fmla="*/ 67 w 190"/>
                  <a:gd name="T17" fmla="*/ 107 h 230"/>
                  <a:gd name="T18" fmla="*/ 66 w 190"/>
                  <a:gd name="T19" fmla="*/ 108 h 230"/>
                  <a:gd name="T20" fmla="*/ 0 w 190"/>
                  <a:gd name="T21" fmla="*/ 142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0" h="230">
                    <a:moveTo>
                      <a:pt x="0" y="142"/>
                    </a:moveTo>
                    <a:cubicBezTo>
                      <a:pt x="71" y="24"/>
                      <a:pt x="71" y="24"/>
                      <a:pt x="71" y="24"/>
                    </a:cubicBezTo>
                    <a:cubicBezTo>
                      <a:pt x="82" y="6"/>
                      <a:pt x="97" y="0"/>
                      <a:pt x="104" y="11"/>
                    </a:cubicBezTo>
                    <a:cubicBezTo>
                      <a:pt x="184" y="142"/>
                      <a:pt x="184" y="142"/>
                      <a:pt x="184" y="142"/>
                    </a:cubicBezTo>
                    <a:cubicBezTo>
                      <a:pt x="190" y="152"/>
                      <a:pt x="186" y="176"/>
                      <a:pt x="175" y="194"/>
                    </a:cubicBezTo>
                    <a:cubicBezTo>
                      <a:pt x="160" y="220"/>
                      <a:pt x="160" y="220"/>
                      <a:pt x="160" y="220"/>
                    </a:cubicBezTo>
                    <a:cubicBezTo>
                      <a:pt x="153" y="218"/>
                      <a:pt x="145" y="222"/>
                      <a:pt x="134" y="230"/>
                    </a:cubicBezTo>
                    <a:cubicBezTo>
                      <a:pt x="67" y="108"/>
                      <a:pt x="67" y="108"/>
                      <a:pt x="67" y="108"/>
                    </a:cubicBezTo>
                    <a:cubicBezTo>
                      <a:pt x="67" y="107"/>
                      <a:pt x="67" y="107"/>
                      <a:pt x="67" y="107"/>
                    </a:cubicBezTo>
                    <a:cubicBezTo>
                      <a:pt x="66" y="108"/>
                      <a:pt x="66" y="108"/>
                      <a:pt x="66" y="108"/>
                    </a:cubicBezTo>
                    <a:lnTo>
                      <a:pt x="0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5" name="Freeform 13"/>
              <p:cNvSpPr>
                <a:spLocks/>
              </p:cNvSpPr>
              <p:nvPr/>
            </p:nvSpPr>
            <p:spPr bwMode="auto">
              <a:xfrm>
                <a:off x="3275013" y="5294313"/>
                <a:ext cx="455612" cy="484188"/>
              </a:xfrm>
              <a:custGeom>
                <a:avLst/>
                <a:gdLst>
                  <a:gd name="T0" fmla="*/ 69 w 193"/>
                  <a:gd name="T1" fmla="*/ 0 h 205"/>
                  <a:gd name="T2" fmla="*/ 136 w 193"/>
                  <a:gd name="T3" fmla="*/ 123 h 205"/>
                  <a:gd name="T4" fmla="*/ 193 w 193"/>
                  <a:gd name="T5" fmla="*/ 160 h 205"/>
                  <a:gd name="T6" fmla="*/ 104 w 193"/>
                  <a:gd name="T7" fmla="*/ 205 h 205"/>
                  <a:gd name="T8" fmla="*/ 0 w 193"/>
                  <a:gd name="T9" fmla="*/ 35 h 205"/>
                  <a:gd name="T10" fmla="*/ 69 w 193"/>
                  <a:gd name="T11" fmla="*/ 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3" h="205">
                    <a:moveTo>
                      <a:pt x="69" y="0"/>
                    </a:moveTo>
                    <a:cubicBezTo>
                      <a:pt x="136" y="123"/>
                      <a:pt x="136" y="123"/>
                      <a:pt x="136" y="123"/>
                    </a:cubicBezTo>
                    <a:cubicBezTo>
                      <a:pt x="164" y="101"/>
                      <a:pt x="171" y="111"/>
                      <a:pt x="193" y="160"/>
                    </a:cubicBezTo>
                    <a:cubicBezTo>
                      <a:pt x="104" y="205"/>
                      <a:pt x="104" y="205"/>
                      <a:pt x="104" y="205"/>
                    </a:cubicBezTo>
                    <a:cubicBezTo>
                      <a:pt x="0" y="35"/>
                      <a:pt x="0" y="35"/>
                      <a:pt x="0" y="35"/>
                    </a:cubicBezTo>
                    <a:lnTo>
                      <a:pt x="69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7367468" y="3000202"/>
              <a:ext cx="648173" cy="255145"/>
              <a:chOff x="7292975" y="2646363"/>
              <a:chExt cx="798513" cy="314325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30" name="Freeform 14"/>
              <p:cNvSpPr>
                <a:spLocks noEditPoints="1"/>
              </p:cNvSpPr>
              <p:nvPr/>
            </p:nvSpPr>
            <p:spPr bwMode="auto">
              <a:xfrm>
                <a:off x="7292975" y="2646363"/>
                <a:ext cx="782637" cy="271463"/>
              </a:xfrm>
              <a:custGeom>
                <a:avLst/>
                <a:gdLst>
                  <a:gd name="T0" fmla="*/ 152 w 493"/>
                  <a:gd name="T1" fmla="*/ 39 h 171"/>
                  <a:gd name="T2" fmla="*/ 0 w 493"/>
                  <a:gd name="T3" fmla="*/ 76 h 171"/>
                  <a:gd name="T4" fmla="*/ 189 w 493"/>
                  <a:gd name="T5" fmla="*/ 171 h 171"/>
                  <a:gd name="T6" fmla="*/ 341 w 493"/>
                  <a:gd name="T7" fmla="*/ 134 h 171"/>
                  <a:gd name="T8" fmla="*/ 493 w 493"/>
                  <a:gd name="T9" fmla="*/ 95 h 171"/>
                  <a:gd name="T10" fmla="*/ 304 w 493"/>
                  <a:gd name="T11" fmla="*/ 0 h 171"/>
                  <a:gd name="T12" fmla="*/ 152 w 493"/>
                  <a:gd name="T13" fmla="*/ 39 h 171"/>
                  <a:gd name="T14" fmla="*/ 463 w 493"/>
                  <a:gd name="T15" fmla="*/ 94 h 171"/>
                  <a:gd name="T16" fmla="*/ 329 w 493"/>
                  <a:gd name="T17" fmla="*/ 128 h 171"/>
                  <a:gd name="T18" fmla="*/ 194 w 493"/>
                  <a:gd name="T19" fmla="*/ 161 h 171"/>
                  <a:gd name="T20" fmla="*/ 30 w 493"/>
                  <a:gd name="T21" fmla="*/ 77 h 171"/>
                  <a:gd name="T22" fmla="*/ 165 w 493"/>
                  <a:gd name="T23" fmla="*/ 45 h 171"/>
                  <a:gd name="T24" fmla="*/ 299 w 493"/>
                  <a:gd name="T25" fmla="*/ 10 h 171"/>
                  <a:gd name="T26" fmla="*/ 463 w 493"/>
                  <a:gd name="T27" fmla="*/ 94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93" h="171">
                    <a:moveTo>
                      <a:pt x="152" y="39"/>
                    </a:moveTo>
                    <a:lnTo>
                      <a:pt x="0" y="76"/>
                    </a:lnTo>
                    <a:lnTo>
                      <a:pt x="189" y="171"/>
                    </a:lnTo>
                    <a:lnTo>
                      <a:pt x="341" y="134"/>
                    </a:lnTo>
                    <a:lnTo>
                      <a:pt x="493" y="95"/>
                    </a:lnTo>
                    <a:lnTo>
                      <a:pt x="304" y="0"/>
                    </a:lnTo>
                    <a:lnTo>
                      <a:pt x="152" y="39"/>
                    </a:lnTo>
                    <a:close/>
                    <a:moveTo>
                      <a:pt x="463" y="94"/>
                    </a:moveTo>
                    <a:lnTo>
                      <a:pt x="329" y="128"/>
                    </a:lnTo>
                    <a:lnTo>
                      <a:pt x="194" y="161"/>
                    </a:lnTo>
                    <a:lnTo>
                      <a:pt x="30" y="77"/>
                    </a:lnTo>
                    <a:lnTo>
                      <a:pt x="165" y="45"/>
                    </a:lnTo>
                    <a:lnTo>
                      <a:pt x="299" y="10"/>
                    </a:lnTo>
                    <a:lnTo>
                      <a:pt x="463" y="9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1" name="Freeform 15"/>
              <p:cNvSpPr>
                <a:spLocks/>
              </p:cNvSpPr>
              <p:nvPr/>
            </p:nvSpPr>
            <p:spPr bwMode="auto">
              <a:xfrm>
                <a:off x="7780338" y="2844800"/>
                <a:ext cx="227012" cy="87313"/>
              </a:xfrm>
              <a:custGeom>
                <a:avLst/>
                <a:gdLst>
                  <a:gd name="T0" fmla="*/ 143 w 143"/>
                  <a:gd name="T1" fmla="*/ 39 h 55"/>
                  <a:gd name="T2" fmla="*/ 76 w 143"/>
                  <a:gd name="T3" fmla="*/ 55 h 55"/>
                  <a:gd name="T4" fmla="*/ 0 w 143"/>
                  <a:gd name="T5" fmla="*/ 16 h 55"/>
                  <a:gd name="T6" fmla="*/ 67 w 143"/>
                  <a:gd name="T7" fmla="*/ 0 h 55"/>
                  <a:gd name="T8" fmla="*/ 143 w 143"/>
                  <a:gd name="T9" fmla="*/ 3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3" h="55">
                    <a:moveTo>
                      <a:pt x="143" y="39"/>
                    </a:moveTo>
                    <a:lnTo>
                      <a:pt x="76" y="55"/>
                    </a:lnTo>
                    <a:lnTo>
                      <a:pt x="0" y="16"/>
                    </a:lnTo>
                    <a:lnTo>
                      <a:pt x="67" y="0"/>
                    </a:lnTo>
                    <a:lnTo>
                      <a:pt x="143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2" name="Freeform 16"/>
              <p:cNvSpPr>
                <a:spLocks/>
              </p:cNvSpPr>
              <p:nvPr/>
            </p:nvSpPr>
            <p:spPr bwMode="auto">
              <a:xfrm>
                <a:off x="7834313" y="2889250"/>
                <a:ext cx="257175" cy="71438"/>
              </a:xfrm>
              <a:custGeom>
                <a:avLst/>
                <a:gdLst>
                  <a:gd name="T0" fmla="*/ 162 w 162"/>
                  <a:gd name="T1" fmla="*/ 8 h 45"/>
                  <a:gd name="T2" fmla="*/ 15 w 162"/>
                  <a:gd name="T3" fmla="*/ 45 h 45"/>
                  <a:gd name="T4" fmla="*/ 0 w 162"/>
                  <a:gd name="T5" fmla="*/ 38 h 45"/>
                  <a:gd name="T6" fmla="*/ 149 w 162"/>
                  <a:gd name="T7" fmla="*/ 0 h 45"/>
                  <a:gd name="T8" fmla="*/ 162 w 162"/>
                  <a:gd name="T9" fmla="*/ 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45">
                    <a:moveTo>
                      <a:pt x="162" y="8"/>
                    </a:moveTo>
                    <a:lnTo>
                      <a:pt x="15" y="45"/>
                    </a:lnTo>
                    <a:lnTo>
                      <a:pt x="0" y="38"/>
                    </a:lnTo>
                    <a:lnTo>
                      <a:pt x="149" y="0"/>
                    </a:lnTo>
                    <a:lnTo>
                      <a:pt x="16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3" name="Freeform 17"/>
              <p:cNvSpPr>
                <a:spLocks/>
              </p:cNvSpPr>
              <p:nvPr/>
            </p:nvSpPr>
            <p:spPr bwMode="auto">
              <a:xfrm>
                <a:off x="7359650" y="2670175"/>
                <a:ext cx="649287" cy="223838"/>
              </a:xfrm>
              <a:custGeom>
                <a:avLst/>
                <a:gdLst>
                  <a:gd name="T0" fmla="*/ 409 w 409"/>
                  <a:gd name="T1" fmla="*/ 77 h 141"/>
                  <a:gd name="T2" fmla="*/ 150 w 409"/>
                  <a:gd name="T3" fmla="*/ 141 h 141"/>
                  <a:gd name="T4" fmla="*/ 0 w 409"/>
                  <a:gd name="T5" fmla="*/ 65 h 141"/>
                  <a:gd name="T6" fmla="*/ 257 w 409"/>
                  <a:gd name="T7" fmla="*/ 0 h 141"/>
                  <a:gd name="T8" fmla="*/ 409 w 409"/>
                  <a:gd name="T9" fmla="*/ 77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9" h="141">
                    <a:moveTo>
                      <a:pt x="409" y="77"/>
                    </a:moveTo>
                    <a:lnTo>
                      <a:pt x="150" y="141"/>
                    </a:lnTo>
                    <a:lnTo>
                      <a:pt x="0" y="65"/>
                    </a:lnTo>
                    <a:lnTo>
                      <a:pt x="257" y="0"/>
                    </a:lnTo>
                    <a:lnTo>
                      <a:pt x="409" y="7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84" name="Freeform 18"/>
            <p:cNvSpPr>
              <a:spLocks noEditPoints="1"/>
            </p:cNvSpPr>
            <p:nvPr/>
          </p:nvSpPr>
          <p:spPr bwMode="auto">
            <a:xfrm>
              <a:off x="6063391" y="4306857"/>
              <a:ext cx="376275" cy="545084"/>
            </a:xfrm>
            <a:custGeom>
              <a:avLst/>
              <a:gdLst>
                <a:gd name="T0" fmla="*/ 176 w 196"/>
                <a:gd name="T1" fmla="*/ 164 h 284"/>
                <a:gd name="T2" fmla="*/ 168 w 196"/>
                <a:gd name="T3" fmla="*/ 194 h 284"/>
                <a:gd name="T4" fmla="*/ 143 w 196"/>
                <a:gd name="T5" fmla="*/ 179 h 284"/>
                <a:gd name="T6" fmla="*/ 152 w 196"/>
                <a:gd name="T7" fmla="*/ 148 h 284"/>
                <a:gd name="T8" fmla="*/ 69 w 196"/>
                <a:gd name="T9" fmla="*/ 95 h 284"/>
                <a:gd name="T10" fmla="*/ 82 w 196"/>
                <a:gd name="T11" fmla="*/ 49 h 284"/>
                <a:gd name="T12" fmla="*/ 122 w 196"/>
                <a:gd name="T13" fmla="*/ 39 h 284"/>
                <a:gd name="T14" fmla="*/ 142 w 196"/>
                <a:gd name="T15" fmla="*/ 52 h 284"/>
                <a:gd name="T16" fmla="*/ 165 w 196"/>
                <a:gd name="T17" fmla="*/ 102 h 284"/>
                <a:gd name="T18" fmla="*/ 159 w 196"/>
                <a:gd name="T19" fmla="*/ 123 h 284"/>
                <a:gd name="T20" fmla="*/ 182 w 196"/>
                <a:gd name="T21" fmla="*/ 137 h 284"/>
                <a:gd name="T22" fmla="*/ 189 w 196"/>
                <a:gd name="T23" fmla="*/ 110 h 284"/>
                <a:gd name="T24" fmla="*/ 158 w 196"/>
                <a:gd name="T25" fmla="*/ 42 h 284"/>
                <a:gd name="T26" fmla="*/ 116 w 196"/>
                <a:gd name="T27" fmla="*/ 15 h 284"/>
                <a:gd name="T28" fmla="*/ 62 w 196"/>
                <a:gd name="T29" fmla="*/ 29 h 284"/>
                <a:gd name="T30" fmla="*/ 47 w 196"/>
                <a:gd name="T31" fmla="*/ 81 h 284"/>
                <a:gd name="T32" fmla="*/ 26 w 196"/>
                <a:gd name="T33" fmla="*/ 89 h 284"/>
                <a:gd name="T34" fmla="*/ 3 w 196"/>
                <a:gd name="T35" fmla="*/ 171 h 284"/>
                <a:gd name="T36" fmla="*/ 18 w 196"/>
                <a:gd name="T37" fmla="*/ 201 h 284"/>
                <a:gd name="T38" fmla="*/ 137 w 196"/>
                <a:gd name="T39" fmla="*/ 277 h 284"/>
                <a:gd name="T40" fmla="*/ 162 w 196"/>
                <a:gd name="T41" fmla="*/ 272 h 284"/>
                <a:gd name="T42" fmla="*/ 164 w 196"/>
                <a:gd name="T43" fmla="*/ 266 h 284"/>
                <a:gd name="T44" fmla="*/ 167 w 196"/>
                <a:gd name="T45" fmla="*/ 256 h 284"/>
                <a:gd name="T46" fmla="*/ 171 w 196"/>
                <a:gd name="T47" fmla="*/ 243 h 284"/>
                <a:gd name="T48" fmla="*/ 173 w 196"/>
                <a:gd name="T49" fmla="*/ 233 h 284"/>
                <a:gd name="T50" fmla="*/ 177 w 196"/>
                <a:gd name="T51" fmla="*/ 218 h 284"/>
                <a:gd name="T52" fmla="*/ 180 w 196"/>
                <a:gd name="T53" fmla="*/ 208 h 284"/>
                <a:gd name="T54" fmla="*/ 181 w 196"/>
                <a:gd name="T55" fmla="*/ 206 h 284"/>
                <a:gd name="T56" fmla="*/ 185 w 196"/>
                <a:gd name="T57" fmla="*/ 190 h 284"/>
                <a:gd name="T58" fmla="*/ 176 w 196"/>
                <a:gd name="T59" fmla="*/ 164 h 284"/>
                <a:gd name="T60" fmla="*/ 98 w 196"/>
                <a:gd name="T61" fmla="*/ 194 h 284"/>
                <a:gd name="T62" fmla="*/ 95 w 196"/>
                <a:gd name="T63" fmla="*/ 207 h 284"/>
                <a:gd name="T64" fmla="*/ 86 w 196"/>
                <a:gd name="T65" fmla="*/ 207 h 284"/>
                <a:gd name="T66" fmla="*/ 81 w 196"/>
                <a:gd name="T67" fmla="*/ 198 h 284"/>
                <a:gd name="T68" fmla="*/ 84 w 196"/>
                <a:gd name="T69" fmla="*/ 185 h 284"/>
                <a:gd name="T70" fmla="*/ 79 w 196"/>
                <a:gd name="T71" fmla="*/ 166 h 284"/>
                <a:gd name="T72" fmla="*/ 100 w 196"/>
                <a:gd name="T73" fmla="*/ 161 h 284"/>
                <a:gd name="T74" fmla="*/ 111 w 196"/>
                <a:gd name="T75" fmla="*/ 186 h 284"/>
                <a:gd name="T76" fmla="*/ 98 w 196"/>
                <a:gd name="T77" fmla="*/ 19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6" h="284">
                  <a:moveTo>
                    <a:pt x="176" y="164"/>
                  </a:moveTo>
                  <a:cubicBezTo>
                    <a:pt x="168" y="194"/>
                    <a:pt x="168" y="194"/>
                    <a:pt x="168" y="194"/>
                  </a:cubicBezTo>
                  <a:cubicBezTo>
                    <a:pt x="143" y="179"/>
                    <a:pt x="143" y="179"/>
                    <a:pt x="143" y="179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82" y="49"/>
                    <a:pt x="82" y="49"/>
                    <a:pt x="82" y="49"/>
                  </a:cubicBezTo>
                  <a:cubicBezTo>
                    <a:pt x="87" y="33"/>
                    <a:pt x="105" y="28"/>
                    <a:pt x="122" y="39"/>
                  </a:cubicBezTo>
                  <a:cubicBezTo>
                    <a:pt x="142" y="52"/>
                    <a:pt x="142" y="52"/>
                    <a:pt x="142" y="52"/>
                  </a:cubicBezTo>
                  <a:cubicBezTo>
                    <a:pt x="160" y="63"/>
                    <a:pt x="170" y="85"/>
                    <a:pt x="165" y="102"/>
                  </a:cubicBezTo>
                  <a:cubicBezTo>
                    <a:pt x="159" y="123"/>
                    <a:pt x="159" y="123"/>
                    <a:pt x="159" y="123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96" y="87"/>
                    <a:pt x="182" y="57"/>
                    <a:pt x="158" y="42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92" y="0"/>
                    <a:pt x="68" y="6"/>
                    <a:pt x="62" y="29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37" y="77"/>
                    <a:pt x="28" y="80"/>
                    <a:pt x="26" y="89"/>
                  </a:cubicBezTo>
                  <a:cubicBezTo>
                    <a:pt x="3" y="171"/>
                    <a:pt x="3" y="171"/>
                    <a:pt x="3" y="171"/>
                  </a:cubicBezTo>
                  <a:cubicBezTo>
                    <a:pt x="0" y="181"/>
                    <a:pt x="7" y="194"/>
                    <a:pt x="18" y="201"/>
                  </a:cubicBezTo>
                  <a:cubicBezTo>
                    <a:pt x="137" y="277"/>
                    <a:pt x="137" y="277"/>
                    <a:pt x="137" y="277"/>
                  </a:cubicBezTo>
                  <a:cubicBezTo>
                    <a:pt x="148" y="284"/>
                    <a:pt x="160" y="282"/>
                    <a:pt x="162" y="272"/>
                  </a:cubicBezTo>
                  <a:cubicBezTo>
                    <a:pt x="164" y="266"/>
                    <a:pt x="164" y="266"/>
                    <a:pt x="164" y="266"/>
                  </a:cubicBezTo>
                  <a:cubicBezTo>
                    <a:pt x="167" y="256"/>
                    <a:pt x="167" y="256"/>
                    <a:pt x="167" y="256"/>
                  </a:cubicBezTo>
                  <a:cubicBezTo>
                    <a:pt x="171" y="243"/>
                    <a:pt x="171" y="243"/>
                    <a:pt x="171" y="243"/>
                  </a:cubicBezTo>
                  <a:cubicBezTo>
                    <a:pt x="173" y="233"/>
                    <a:pt x="173" y="233"/>
                    <a:pt x="173" y="233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80" y="208"/>
                    <a:pt x="180" y="208"/>
                    <a:pt x="180" y="208"/>
                  </a:cubicBezTo>
                  <a:cubicBezTo>
                    <a:pt x="181" y="206"/>
                    <a:pt x="181" y="206"/>
                    <a:pt x="181" y="206"/>
                  </a:cubicBezTo>
                  <a:cubicBezTo>
                    <a:pt x="185" y="190"/>
                    <a:pt x="185" y="190"/>
                    <a:pt x="185" y="190"/>
                  </a:cubicBezTo>
                  <a:cubicBezTo>
                    <a:pt x="188" y="182"/>
                    <a:pt x="184" y="171"/>
                    <a:pt x="176" y="164"/>
                  </a:cubicBezTo>
                  <a:close/>
                  <a:moveTo>
                    <a:pt x="98" y="194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4" y="209"/>
                    <a:pt x="90" y="210"/>
                    <a:pt x="86" y="207"/>
                  </a:cubicBezTo>
                  <a:cubicBezTo>
                    <a:pt x="83" y="205"/>
                    <a:pt x="80" y="201"/>
                    <a:pt x="81" y="198"/>
                  </a:cubicBezTo>
                  <a:cubicBezTo>
                    <a:pt x="84" y="185"/>
                    <a:pt x="84" y="185"/>
                    <a:pt x="84" y="185"/>
                  </a:cubicBezTo>
                  <a:cubicBezTo>
                    <a:pt x="80" y="179"/>
                    <a:pt x="78" y="172"/>
                    <a:pt x="79" y="166"/>
                  </a:cubicBezTo>
                  <a:cubicBezTo>
                    <a:pt x="82" y="157"/>
                    <a:pt x="91" y="155"/>
                    <a:pt x="100" y="161"/>
                  </a:cubicBezTo>
                  <a:cubicBezTo>
                    <a:pt x="109" y="166"/>
                    <a:pt x="114" y="178"/>
                    <a:pt x="111" y="186"/>
                  </a:cubicBezTo>
                  <a:cubicBezTo>
                    <a:pt x="110" y="192"/>
                    <a:pt x="105" y="195"/>
                    <a:pt x="98" y="194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4290259" y="2738613"/>
              <a:ext cx="572144" cy="528332"/>
              <a:chOff x="3502025" y="2324100"/>
              <a:chExt cx="704850" cy="650876"/>
            </a:xfrm>
            <a:solidFill>
              <a:schemeClr val="bg1"/>
            </a:solidFill>
          </p:grpSpPr>
          <p:sp>
            <p:nvSpPr>
              <p:cNvPr id="125" name="Freeform 19"/>
              <p:cNvSpPr>
                <a:spLocks/>
              </p:cNvSpPr>
              <p:nvPr/>
            </p:nvSpPr>
            <p:spPr bwMode="auto">
              <a:xfrm>
                <a:off x="3502025" y="2324100"/>
                <a:ext cx="465137" cy="428625"/>
              </a:xfrm>
              <a:custGeom>
                <a:avLst/>
                <a:gdLst>
                  <a:gd name="T0" fmla="*/ 45 w 293"/>
                  <a:gd name="T1" fmla="*/ 270 h 270"/>
                  <a:gd name="T2" fmla="*/ 0 w 293"/>
                  <a:gd name="T3" fmla="*/ 239 h 270"/>
                  <a:gd name="T4" fmla="*/ 249 w 293"/>
                  <a:gd name="T5" fmla="*/ 0 h 270"/>
                  <a:gd name="T6" fmla="*/ 293 w 293"/>
                  <a:gd name="T7" fmla="*/ 32 h 270"/>
                  <a:gd name="T8" fmla="*/ 45 w 293"/>
                  <a:gd name="T9" fmla="*/ 27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3" h="270">
                    <a:moveTo>
                      <a:pt x="45" y="270"/>
                    </a:moveTo>
                    <a:lnTo>
                      <a:pt x="0" y="239"/>
                    </a:lnTo>
                    <a:lnTo>
                      <a:pt x="249" y="0"/>
                    </a:lnTo>
                    <a:lnTo>
                      <a:pt x="293" y="32"/>
                    </a:lnTo>
                    <a:lnTo>
                      <a:pt x="45" y="27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6" name="Freeform 20"/>
              <p:cNvSpPr>
                <a:spLocks/>
              </p:cNvSpPr>
              <p:nvPr/>
            </p:nvSpPr>
            <p:spPr bwMode="auto">
              <a:xfrm>
                <a:off x="3609975" y="2573338"/>
                <a:ext cx="284162" cy="252413"/>
              </a:xfrm>
              <a:custGeom>
                <a:avLst/>
                <a:gdLst>
                  <a:gd name="T0" fmla="*/ 45 w 179"/>
                  <a:gd name="T1" fmla="*/ 159 h 159"/>
                  <a:gd name="T2" fmla="*/ 0 w 179"/>
                  <a:gd name="T3" fmla="*/ 129 h 159"/>
                  <a:gd name="T4" fmla="*/ 134 w 179"/>
                  <a:gd name="T5" fmla="*/ 0 h 159"/>
                  <a:gd name="T6" fmla="*/ 179 w 179"/>
                  <a:gd name="T7" fmla="*/ 31 h 159"/>
                  <a:gd name="T8" fmla="*/ 45 w 179"/>
                  <a:gd name="T9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59">
                    <a:moveTo>
                      <a:pt x="45" y="159"/>
                    </a:moveTo>
                    <a:lnTo>
                      <a:pt x="0" y="129"/>
                    </a:lnTo>
                    <a:lnTo>
                      <a:pt x="134" y="0"/>
                    </a:lnTo>
                    <a:lnTo>
                      <a:pt x="179" y="31"/>
                    </a:lnTo>
                    <a:lnTo>
                      <a:pt x="45" y="15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7" name="Freeform 21"/>
              <p:cNvSpPr>
                <a:spLocks/>
              </p:cNvSpPr>
              <p:nvPr/>
            </p:nvSpPr>
            <p:spPr bwMode="auto">
              <a:xfrm>
                <a:off x="3716338" y="2601913"/>
                <a:ext cx="333375" cy="296863"/>
              </a:xfrm>
              <a:custGeom>
                <a:avLst/>
                <a:gdLst>
                  <a:gd name="T0" fmla="*/ 47 w 210"/>
                  <a:gd name="T1" fmla="*/ 187 h 187"/>
                  <a:gd name="T2" fmla="*/ 0 w 210"/>
                  <a:gd name="T3" fmla="*/ 158 h 187"/>
                  <a:gd name="T4" fmla="*/ 164 w 210"/>
                  <a:gd name="T5" fmla="*/ 0 h 187"/>
                  <a:gd name="T6" fmla="*/ 210 w 210"/>
                  <a:gd name="T7" fmla="*/ 31 h 187"/>
                  <a:gd name="T8" fmla="*/ 47 w 210"/>
                  <a:gd name="T9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87">
                    <a:moveTo>
                      <a:pt x="47" y="187"/>
                    </a:moveTo>
                    <a:lnTo>
                      <a:pt x="0" y="158"/>
                    </a:lnTo>
                    <a:lnTo>
                      <a:pt x="164" y="0"/>
                    </a:lnTo>
                    <a:lnTo>
                      <a:pt x="210" y="31"/>
                    </a:lnTo>
                    <a:lnTo>
                      <a:pt x="47" y="18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8" name="Freeform 22"/>
              <p:cNvSpPr>
                <a:spLocks/>
              </p:cNvSpPr>
              <p:nvPr/>
            </p:nvSpPr>
            <p:spPr bwMode="auto">
              <a:xfrm>
                <a:off x="3825875" y="2630488"/>
                <a:ext cx="381000" cy="344488"/>
              </a:xfrm>
              <a:custGeom>
                <a:avLst/>
                <a:gdLst>
                  <a:gd name="T0" fmla="*/ 45 w 240"/>
                  <a:gd name="T1" fmla="*/ 217 h 217"/>
                  <a:gd name="T2" fmla="*/ 0 w 240"/>
                  <a:gd name="T3" fmla="*/ 186 h 217"/>
                  <a:gd name="T4" fmla="*/ 195 w 240"/>
                  <a:gd name="T5" fmla="*/ 0 h 217"/>
                  <a:gd name="T6" fmla="*/ 240 w 240"/>
                  <a:gd name="T7" fmla="*/ 29 h 217"/>
                  <a:gd name="T8" fmla="*/ 45 w 240"/>
                  <a:gd name="T9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0" h="217">
                    <a:moveTo>
                      <a:pt x="45" y="217"/>
                    </a:moveTo>
                    <a:lnTo>
                      <a:pt x="0" y="186"/>
                    </a:lnTo>
                    <a:lnTo>
                      <a:pt x="195" y="0"/>
                    </a:lnTo>
                    <a:lnTo>
                      <a:pt x="240" y="29"/>
                    </a:lnTo>
                    <a:lnTo>
                      <a:pt x="45" y="21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" name="Freeform 23"/>
              <p:cNvSpPr>
                <a:spLocks/>
              </p:cNvSpPr>
              <p:nvPr/>
            </p:nvSpPr>
            <p:spPr bwMode="auto">
              <a:xfrm>
                <a:off x="3851275" y="2463800"/>
                <a:ext cx="312737" cy="157163"/>
              </a:xfrm>
              <a:custGeom>
                <a:avLst/>
                <a:gdLst>
                  <a:gd name="T0" fmla="*/ 0 w 132"/>
                  <a:gd name="T1" fmla="*/ 33 h 66"/>
                  <a:gd name="T2" fmla="*/ 87 w 132"/>
                  <a:gd name="T3" fmla="*/ 22 h 66"/>
                  <a:gd name="T4" fmla="*/ 83 w 132"/>
                  <a:gd name="T5" fmla="*/ 0 h 66"/>
                  <a:gd name="T6" fmla="*/ 132 w 132"/>
                  <a:gd name="T7" fmla="*/ 18 h 66"/>
                  <a:gd name="T8" fmla="*/ 100 w 132"/>
                  <a:gd name="T9" fmla="*/ 61 h 66"/>
                  <a:gd name="T10" fmla="*/ 92 w 132"/>
                  <a:gd name="T11" fmla="*/ 41 h 66"/>
                  <a:gd name="T12" fmla="*/ 0 w 132"/>
                  <a:gd name="T13" fmla="*/ 3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66">
                    <a:moveTo>
                      <a:pt x="0" y="33"/>
                    </a:moveTo>
                    <a:cubicBezTo>
                      <a:pt x="0" y="33"/>
                      <a:pt x="51" y="50"/>
                      <a:pt x="87" y="22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132" y="18"/>
                      <a:pt x="132" y="18"/>
                      <a:pt x="132" y="18"/>
                    </a:cubicBezTo>
                    <a:cubicBezTo>
                      <a:pt x="100" y="61"/>
                      <a:pt x="100" y="61"/>
                      <a:pt x="100" y="61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92" y="41"/>
                      <a:pt x="47" y="66"/>
                      <a:pt x="0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>
              <a:off x="4792819" y="4805550"/>
              <a:ext cx="318287" cy="396893"/>
              <a:chOff x="4121150" y="4870450"/>
              <a:chExt cx="392112" cy="488950"/>
            </a:xfrm>
            <a:solidFill>
              <a:schemeClr val="bg1"/>
            </a:solidFill>
          </p:grpSpPr>
          <p:sp>
            <p:nvSpPr>
              <p:cNvPr id="123" name="Freeform 24"/>
              <p:cNvSpPr>
                <a:spLocks/>
              </p:cNvSpPr>
              <p:nvPr/>
            </p:nvSpPr>
            <p:spPr bwMode="auto">
              <a:xfrm>
                <a:off x="4271963" y="4975225"/>
                <a:ext cx="138112" cy="223838"/>
              </a:xfrm>
              <a:custGeom>
                <a:avLst/>
                <a:gdLst>
                  <a:gd name="T0" fmla="*/ 12 w 58"/>
                  <a:gd name="T1" fmla="*/ 49 h 95"/>
                  <a:gd name="T2" fmla="*/ 0 w 58"/>
                  <a:gd name="T3" fmla="*/ 4 h 95"/>
                  <a:gd name="T4" fmla="*/ 3 w 58"/>
                  <a:gd name="T5" fmla="*/ 0 h 95"/>
                  <a:gd name="T6" fmla="*/ 9 w 58"/>
                  <a:gd name="T7" fmla="*/ 5 h 95"/>
                  <a:gd name="T8" fmla="*/ 21 w 58"/>
                  <a:gd name="T9" fmla="*/ 50 h 95"/>
                  <a:gd name="T10" fmla="*/ 28 w 58"/>
                  <a:gd name="T11" fmla="*/ 59 h 95"/>
                  <a:gd name="T12" fmla="*/ 28 w 58"/>
                  <a:gd name="T13" fmla="*/ 63 h 95"/>
                  <a:gd name="T14" fmla="*/ 56 w 58"/>
                  <a:gd name="T15" fmla="*/ 89 h 95"/>
                  <a:gd name="T16" fmla="*/ 57 w 58"/>
                  <a:gd name="T17" fmla="*/ 95 h 95"/>
                  <a:gd name="T18" fmla="*/ 55 w 58"/>
                  <a:gd name="T19" fmla="*/ 95 h 95"/>
                  <a:gd name="T20" fmla="*/ 51 w 58"/>
                  <a:gd name="T21" fmla="*/ 93 h 95"/>
                  <a:gd name="T22" fmla="*/ 24 w 58"/>
                  <a:gd name="T23" fmla="*/ 67 h 95"/>
                  <a:gd name="T24" fmla="*/ 21 w 58"/>
                  <a:gd name="T25" fmla="*/ 66 h 95"/>
                  <a:gd name="T26" fmla="*/ 9 w 58"/>
                  <a:gd name="T27" fmla="*/ 55 h 95"/>
                  <a:gd name="T28" fmla="*/ 12 w 58"/>
                  <a:gd name="T29" fmla="*/ 4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95">
                    <a:moveTo>
                      <a:pt x="12" y="49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6" y="1"/>
                      <a:pt x="8" y="3"/>
                      <a:pt x="9" y="5"/>
                    </a:cubicBezTo>
                    <a:cubicBezTo>
                      <a:pt x="21" y="50"/>
                      <a:pt x="21" y="50"/>
                      <a:pt x="21" y="50"/>
                    </a:cubicBezTo>
                    <a:cubicBezTo>
                      <a:pt x="24" y="52"/>
                      <a:pt x="27" y="56"/>
                      <a:pt x="28" y="59"/>
                    </a:cubicBezTo>
                    <a:cubicBezTo>
                      <a:pt x="29" y="61"/>
                      <a:pt x="29" y="62"/>
                      <a:pt x="28" y="63"/>
                    </a:cubicBezTo>
                    <a:cubicBezTo>
                      <a:pt x="56" y="89"/>
                      <a:pt x="56" y="89"/>
                      <a:pt x="56" y="89"/>
                    </a:cubicBezTo>
                    <a:cubicBezTo>
                      <a:pt x="58" y="91"/>
                      <a:pt x="58" y="94"/>
                      <a:pt x="57" y="95"/>
                    </a:cubicBezTo>
                    <a:cubicBezTo>
                      <a:pt x="56" y="95"/>
                      <a:pt x="56" y="95"/>
                      <a:pt x="55" y="95"/>
                    </a:cubicBezTo>
                    <a:cubicBezTo>
                      <a:pt x="53" y="95"/>
                      <a:pt x="52" y="94"/>
                      <a:pt x="51" y="93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3" y="67"/>
                      <a:pt x="22" y="67"/>
                      <a:pt x="21" y="66"/>
                    </a:cubicBezTo>
                    <a:cubicBezTo>
                      <a:pt x="16" y="65"/>
                      <a:pt x="10" y="60"/>
                      <a:pt x="9" y="55"/>
                    </a:cubicBezTo>
                    <a:cubicBezTo>
                      <a:pt x="8" y="52"/>
                      <a:pt x="10" y="49"/>
                      <a:pt x="12" y="4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4" name="Freeform 25"/>
              <p:cNvSpPr>
                <a:spLocks noEditPoints="1"/>
              </p:cNvSpPr>
              <p:nvPr/>
            </p:nvSpPr>
            <p:spPr bwMode="auto">
              <a:xfrm>
                <a:off x="4121150" y="4870450"/>
                <a:ext cx="392112" cy="488950"/>
              </a:xfrm>
              <a:custGeom>
                <a:avLst/>
                <a:gdLst>
                  <a:gd name="T0" fmla="*/ 158 w 166"/>
                  <a:gd name="T1" fmla="*/ 117 h 207"/>
                  <a:gd name="T2" fmla="*/ 99 w 166"/>
                  <a:gd name="T3" fmla="*/ 45 h 207"/>
                  <a:gd name="T4" fmla="*/ 100 w 166"/>
                  <a:gd name="T5" fmla="*/ 41 h 207"/>
                  <a:gd name="T6" fmla="*/ 119 w 166"/>
                  <a:gd name="T7" fmla="*/ 51 h 207"/>
                  <a:gd name="T8" fmla="*/ 104 w 166"/>
                  <a:gd name="T9" fmla="*/ 26 h 207"/>
                  <a:gd name="T10" fmla="*/ 104 w 166"/>
                  <a:gd name="T11" fmla="*/ 23 h 207"/>
                  <a:gd name="T12" fmla="*/ 101 w 166"/>
                  <a:gd name="T13" fmla="*/ 19 h 207"/>
                  <a:gd name="T14" fmla="*/ 97 w 166"/>
                  <a:gd name="T15" fmla="*/ 19 h 207"/>
                  <a:gd name="T16" fmla="*/ 96 w 166"/>
                  <a:gd name="T17" fmla="*/ 22 h 207"/>
                  <a:gd name="T18" fmla="*/ 75 w 166"/>
                  <a:gd name="T19" fmla="*/ 26 h 207"/>
                  <a:gd name="T20" fmla="*/ 93 w 166"/>
                  <a:gd name="T21" fmla="*/ 37 h 207"/>
                  <a:gd name="T22" fmla="*/ 92 w 166"/>
                  <a:gd name="T23" fmla="*/ 41 h 207"/>
                  <a:gd name="T24" fmla="*/ 64 w 166"/>
                  <a:gd name="T25" fmla="*/ 31 h 207"/>
                  <a:gd name="T26" fmla="*/ 38 w 166"/>
                  <a:gd name="T27" fmla="*/ 30 h 207"/>
                  <a:gd name="T28" fmla="*/ 34 w 166"/>
                  <a:gd name="T29" fmla="*/ 25 h 207"/>
                  <a:gd name="T30" fmla="*/ 49 w 166"/>
                  <a:gd name="T31" fmla="*/ 22 h 207"/>
                  <a:gd name="T32" fmla="*/ 22 w 166"/>
                  <a:gd name="T33" fmla="*/ 7 h 207"/>
                  <a:gd name="T34" fmla="*/ 19 w 166"/>
                  <a:gd name="T35" fmla="*/ 3 h 207"/>
                  <a:gd name="T36" fmla="*/ 15 w 166"/>
                  <a:gd name="T37" fmla="*/ 1 h 207"/>
                  <a:gd name="T38" fmla="*/ 13 w 166"/>
                  <a:gd name="T39" fmla="*/ 4 h 207"/>
                  <a:gd name="T40" fmla="*/ 16 w 166"/>
                  <a:gd name="T41" fmla="*/ 8 h 207"/>
                  <a:gd name="T42" fmla="*/ 14 w 166"/>
                  <a:gd name="T43" fmla="*/ 30 h 207"/>
                  <a:gd name="T44" fmla="*/ 28 w 166"/>
                  <a:gd name="T45" fmla="*/ 26 h 207"/>
                  <a:gd name="T46" fmla="*/ 32 w 166"/>
                  <a:gd name="T47" fmla="*/ 31 h 207"/>
                  <a:gd name="T48" fmla="*/ 7 w 166"/>
                  <a:gd name="T49" fmla="*/ 86 h 207"/>
                  <a:gd name="T50" fmla="*/ 69 w 166"/>
                  <a:gd name="T51" fmla="*/ 159 h 207"/>
                  <a:gd name="T52" fmla="*/ 63 w 166"/>
                  <a:gd name="T53" fmla="*/ 184 h 207"/>
                  <a:gd name="T54" fmla="*/ 66 w 166"/>
                  <a:gd name="T55" fmla="*/ 189 h 207"/>
                  <a:gd name="T56" fmla="*/ 71 w 166"/>
                  <a:gd name="T57" fmla="*/ 189 h 207"/>
                  <a:gd name="T58" fmla="*/ 76 w 166"/>
                  <a:gd name="T59" fmla="*/ 163 h 207"/>
                  <a:gd name="T60" fmla="*/ 102 w 166"/>
                  <a:gd name="T61" fmla="*/ 172 h 207"/>
                  <a:gd name="T62" fmla="*/ 126 w 166"/>
                  <a:gd name="T63" fmla="*/ 174 h 207"/>
                  <a:gd name="T64" fmla="*/ 146 w 166"/>
                  <a:gd name="T65" fmla="*/ 204 h 207"/>
                  <a:gd name="T66" fmla="*/ 151 w 166"/>
                  <a:gd name="T67" fmla="*/ 206 h 207"/>
                  <a:gd name="T68" fmla="*/ 152 w 166"/>
                  <a:gd name="T69" fmla="*/ 203 h 207"/>
                  <a:gd name="T70" fmla="*/ 132 w 166"/>
                  <a:gd name="T71" fmla="*/ 172 h 207"/>
                  <a:gd name="T72" fmla="*/ 158 w 166"/>
                  <a:gd name="T73" fmla="*/ 117 h 207"/>
                  <a:gd name="T74" fmla="*/ 100 w 166"/>
                  <a:gd name="T75" fmla="*/ 164 h 207"/>
                  <a:gd name="T76" fmla="*/ 16 w 166"/>
                  <a:gd name="T77" fmla="*/ 88 h 207"/>
                  <a:gd name="T78" fmla="*/ 66 w 166"/>
                  <a:gd name="T79" fmla="*/ 38 h 207"/>
                  <a:gd name="T80" fmla="*/ 150 w 166"/>
                  <a:gd name="T81" fmla="*/ 115 h 207"/>
                  <a:gd name="T82" fmla="*/ 100 w 166"/>
                  <a:gd name="T83" fmla="*/ 164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66" h="207">
                    <a:moveTo>
                      <a:pt x="158" y="117"/>
                    </a:moveTo>
                    <a:cubicBezTo>
                      <a:pt x="151" y="89"/>
                      <a:pt x="127" y="62"/>
                      <a:pt x="99" y="45"/>
                    </a:cubicBezTo>
                    <a:cubicBezTo>
                      <a:pt x="100" y="41"/>
                      <a:pt x="100" y="41"/>
                      <a:pt x="100" y="41"/>
                    </a:cubicBezTo>
                    <a:cubicBezTo>
                      <a:pt x="119" y="51"/>
                      <a:pt x="119" y="51"/>
                      <a:pt x="119" y="51"/>
                    </a:cubicBezTo>
                    <a:cubicBezTo>
                      <a:pt x="120" y="43"/>
                      <a:pt x="114" y="33"/>
                      <a:pt x="104" y="26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5" y="22"/>
                      <a:pt x="103" y="20"/>
                      <a:pt x="101" y="19"/>
                    </a:cubicBezTo>
                    <a:cubicBezTo>
                      <a:pt x="99" y="17"/>
                      <a:pt x="97" y="17"/>
                      <a:pt x="97" y="1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86" y="17"/>
                      <a:pt x="76" y="19"/>
                      <a:pt x="75" y="26"/>
                    </a:cubicBezTo>
                    <a:cubicBezTo>
                      <a:pt x="93" y="37"/>
                      <a:pt x="93" y="37"/>
                      <a:pt x="93" y="37"/>
                    </a:cubicBezTo>
                    <a:cubicBezTo>
                      <a:pt x="92" y="41"/>
                      <a:pt x="92" y="41"/>
                      <a:pt x="92" y="41"/>
                    </a:cubicBezTo>
                    <a:cubicBezTo>
                      <a:pt x="83" y="36"/>
                      <a:pt x="73" y="33"/>
                      <a:pt x="64" y="31"/>
                    </a:cubicBezTo>
                    <a:cubicBezTo>
                      <a:pt x="54" y="29"/>
                      <a:pt x="45" y="28"/>
                      <a:pt x="38" y="30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49" y="22"/>
                      <a:pt x="49" y="22"/>
                      <a:pt x="49" y="22"/>
                    </a:cubicBezTo>
                    <a:cubicBezTo>
                      <a:pt x="43" y="13"/>
                      <a:pt x="31" y="7"/>
                      <a:pt x="22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1"/>
                      <a:pt x="16" y="0"/>
                      <a:pt x="15" y="1"/>
                    </a:cubicBezTo>
                    <a:cubicBezTo>
                      <a:pt x="13" y="1"/>
                      <a:pt x="12" y="2"/>
                      <a:pt x="13" y="4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9" y="12"/>
                      <a:pt x="7" y="21"/>
                      <a:pt x="14" y="30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10" y="38"/>
                      <a:pt x="0" y="58"/>
                      <a:pt x="7" y="86"/>
                    </a:cubicBezTo>
                    <a:cubicBezTo>
                      <a:pt x="15" y="114"/>
                      <a:pt x="40" y="143"/>
                      <a:pt x="69" y="159"/>
                    </a:cubicBezTo>
                    <a:cubicBezTo>
                      <a:pt x="63" y="184"/>
                      <a:pt x="63" y="184"/>
                      <a:pt x="63" y="184"/>
                    </a:cubicBezTo>
                    <a:cubicBezTo>
                      <a:pt x="63" y="186"/>
                      <a:pt x="64" y="188"/>
                      <a:pt x="66" y="189"/>
                    </a:cubicBezTo>
                    <a:cubicBezTo>
                      <a:pt x="68" y="190"/>
                      <a:pt x="70" y="190"/>
                      <a:pt x="71" y="189"/>
                    </a:cubicBezTo>
                    <a:cubicBezTo>
                      <a:pt x="76" y="163"/>
                      <a:pt x="76" y="163"/>
                      <a:pt x="76" y="163"/>
                    </a:cubicBezTo>
                    <a:cubicBezTo>
                      <a:pt x="84" y="167"/>
                      <a:pt x="93" y="171"/>
                      <a:pt x="102" y="172"/>
                    </a:cubicBezTo>
                    <a:cubicBezTo>
                      <a:pt x="111" y="174"/>
                      <a:pt x="119" y="175"/>
                      <a:pt x="126" y="174"/>
                    </a:cubicBezTo>
                    <a:cubicBezTo>
                      <a:pt x="146" y="204"/>
                      <a:pt x="146" y="204"/>
                      <a:pt x="146" y="204"/>
                    </a:cubicBezTo>
                    <a:cubicBezTo>
                      <a:pt x="147" y="206"/>
                      <a:pt x="149" y="207"/>
                      <a:pt x="151" y="206"/>
                    </a:cubicBezTo>
                    <a:cubicBezTo>
                      <a:pt x="153" y="206"/>
                      <a:pt x="153" y="204"/>
                      <a:pt x="152" y="203"/>
                    </a:cubicBezTo>
                    <a:cubicBezTo>
                      <a:pt x="132" y="172"/>
                      <a:pt x="132" y="172"/>
                      <a:pt x="132" y="172"/>
                    </a:cubicBezTo>
                    <a:cubicBezTo>
                      <a:pt x="155" y="166"/>
                      <a:pt x="166" y="146"/>
                      <a:pt x="158" y="117"/>
                    </a:cubicBezTo>
                    <a:close/>
                    <a:moveTo>
                      <a:pt x="100" y="164"/>
                    </a:moveTo>
                    <a:cubicBezTo>
                      <a:pt x="63" y="157"/>
                      <a:pt x="25" y="122"/>
                      <a:pt x="16" y="88"/>
                    </a:cubicBezTo>
                    <a:cubicBezTo>
                      <a:pt x="6" y="53"/>
                      <a:pt x="29" y="31"/>
                      <a:pt x="66" y="38"/>
                    </a:cubicBezTo>
                    <a:cubicBezTo>
                      <a:pt x="103" y="46"/>
                      <a:pt x="140" y="81"/>
                      <a:pt x="150" y="115"/>
                    </a:cubicBezTo>
                    <a:cubicBezTo>
                      <a:pt x="159" y="150"/>
                      <a:pt x="137" y="172"/>
                      <a:pt x="100" y="16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7" name="Group 86"/>
            <p:cNvGrpSpPr/>
            <p:nvPr/>
          </p:nvGrpSpPr>
          <p:grpSpPr>
            <a:xfrm>
              <a:off x="6690946" y="3074942"/>
              <a:ext cx="488384" cy="265454"/>
              <a:chOff x="6459538" y="2738438"/>
              <a:chExt cx="601662" cy="327025"/>
            </a:xfrm>
            <a:solidFill>
              <a:schemeClr val="bg1"/>
            </a:solidFill>
          </p:grpSpPr>
          <p:sp>
            <p:nvSpPr>
              <p:cNvPr id="119" name="Freeform 26"/>
              <p:cNvSpPr>
                <a:spLocks/>
              </p:cNvSpPr>
              <p:nvPr/>
            </p:nvSpPr>
            <p:spPr bwMode="auto">
              <a:xfrm>
                <a:off x="6496050" y="2913063"/>
                <a:ext cx="457200" cy="152400"/>
              </a:xfrm>
              <a:custGeom>
                <a:avLst/>
                <a:gdLst>
                  <a:gd name="T0" fmla="*/ 193 w 193"/>
                  <a:gd name="T1" fmla="*/ 55 h 64"/>
                  <a:gd name="T2" fmla="*/ 111 w 193"/>
                  <a:gd name="T3" fmla="*/ 3 h 64"/>
                  <a:gd name="T4" fmla="*/ 107 w 193"/>
                  <a:gd name="T5" fmla="*/ 0 h 64"/>
                  <a:gd name="T6" fmla="*/ 98 w 193"/>
                  <a:gd name="T7" fmla="*/ 1 h 64"/>
                  <a:gd name="T8" fmla="*/ 0 w 193"/>
                  <a:gd name="T9" fmla="*/ 8 h 64"/>
                  <a:gd name="T10" fmla="*/ 69 w 193"/>
                  <a:gd name="T11" fmla="*/ 50 h 64"/>
                  <a:gd name="T12" fmla="*/ 82 w 193"/>
                  <a:gd name="T13" fmla="*/ 53 h 64"/>
                  <a:gd name="T14" fmla="*/ 159 w 193"/>
                  <a:gd name="T15" fmla="*/ 62 h 64"/>
                  <a:gd name="T16" fmla="*/ 193 w 193"/>
                  <a:gd name="T17" fmla="*/ 55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3" h="64">
                    <a:moveTo>
                      <a:pt x="193" y="55"/>
                    </a:moveTo>
                    <a:cubicBezTo>
                      <a:pt x="111" y="3"/>
                      <a:pt x="111" y="3"/>
                      <a:pt x="111" y="3"/>
                    </a:cubicBezTo>
                    <a:cubicBezTo>
                      <a:pt x="107" y="0"/>
                      <a:pt x="107" y="0"/>
                      <a:pt x="107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5" y="26"/>
                      <a:pt x="41" y="40"/>
                      <a:pt x="69" y="50"/>
                    </a:cubicBezTo>
                    <a:cubicBezTo>
                      <a:pt x="73" y="51"/>
                      <a:pt x="78" y="52"/>
                      <a:pt x="82" y="53"/>
                    </a:cubicBezTo>
                    <a:cubicBezTo>
                      <a:pt x="107" y="60"/>
                      <a:pt x="134" y="64"/>
                      <a:pt x="159" y="62"/>
                    </a:cubicBezTo>
                    <a:cubicBezTo>
                      <a:pt x="172" y="61"/>
                      <a:pt x="183" y="58"/>
                      <a:pt x="193" y="5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0" name="Freeform 27"/>
              <p:cNvSpPr>
                <a:spLocks/>
              </p:cNvSpPr>
              <p:nvPr/>
            </p:nvSpPr>
            <p:spPr bwMode="auto">
              <a:xfrm>
                <a:off x="6459538" y="2738438"/>
                <a:ext cx="350837" cy="169863"/>
              </a:xfrm>
              <a:custGeom>
                <a:avLst/>
                <a:gdLst>
                  <a:gd name="T0" fmla="*/ 67 w 149"/>
                  <a:gd name="T1" fmla="*/ 2 h 72"/>
                  <a:gd name="T2" fmla="*/ 38 w 149"/>
                  <a:gd name="T3" fmla="*/ 7 h 72"/>
                  <a:gd name="T4" fmla="*/ 29 w 149"/>
                  <a:gd name="T5" fmla="*/ 10 h 72"/>
                  <a:gd name="T6" fmla="*/ 0 w 149"/>
                  <a:gd name="T7" fmla="*/ 43 h 72"/>
                  <a:gd name="T8" fmla="*/ 0 w 149"/>
                  <a:gd name="T9" fmla="*/ 49 h 72"/>
                  <a:gd name="T10" fmla="*/ 0 w 149"/>
                  <a:gd name="T11" fmla="*/ 49 h 72"/>
                  <a:gd name="T12" fmla="*/ 0 w 149"/>
                  <a:gd name="T13" fmla="*/ 49 h 72"/>
                  <a:gd name="T14" fmla="*/ 1 w 149"/>
                  <a:gd name="T15" fmla="*/ 55 h 72"/>
                  <a:gd name="T16" fmla="*/ 1 w 149"/>
                  <a:gd name="T17" fmla="*/ 55 h 72"/>
                  <a:gd name="T18" fmla="*/ 4 w 149"/>
                  <a:gd name="T19" fmla="*/ 61 h 72"/>
                  <a:gd name="T20" fmla="*/ 10 w 149"/>
                  <a:gd name="T21" fmla="*/ 72 h 72"/>
                  <a:gd name="T22" fmla="*/ 113 w 149"/>
                  <a:gd name="T23" fmla="*/ 64 h 72"/>
                  <a:gd name="T24" fmla="*/ 119 w 149"/>
                  <a:gd name="T25" fmla="*/ 64 h 72"/>
                  <a:gd name="T26" fmla="*/ 121 w 149"/>
                  <a:gd name="T27" fmla="*/ 60 h 72"/>
                  <a:gd name="T28" fmla="*/ 149 w 149"/>
                  <a:gd name="T29" fmla="*/ 12 h 72"/>
                  <a:gd name="T30" fmla="*/ 67 w 149"/>
                  <a:gd name="T31" fmla="*/ 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72">
                    <a:moveTo>
                      <a:pt x="67" y="2"/>
                    </a:moveTo>
                    <a:cubicBezTo>
                      <a:pt x="56" y="3"/>
                      <a:pt x="46" y="4"/>
                      <a:pt x="38" y="7"/>
                    </a:cubicBezTo>
                    <a:cubicBezTo>
                      <a:pt x="35" y="8"/>
                      <a:pt x="32" y="9"/>
                      <a:pt x="29" y="10"/>
                    </a:cubicBezTo>
                    <a:cubicBezTo>
                      <a:pt x="12" y="18"/>
                      <a:pt x="1" y="29"/>
                      <a:pt x="0" y="43"/>
                    </a:cubicBezTo>
                    <a:cubicBezTo>
                      <a:pt x="0" y="43"/>
                      <a:pt x="0" y="45"/>
                      <a:pt x="0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1"/>
                      <a:pt x="1" y="53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7"/>
                      <a:pt x="2" y="59"/>
                      <a:pt x="4" y="61"/>
                    </a:cubicBezTo>
                    <a:cubicBezTo>
                      <a:pt x="5" y="65"/>
                      <a:pt x="7" y="69"/>
                      <a:pt x="10" y="72"/>
                    </a:cubicBezTo>
                    <a:cubicBezTo>
                      <a:pt x="113" y="64"/>
                      <a:pt x="113" y="64"/>
                      <a:pt x="113" y="64"/>
                    </a:cubicBezTo>
                    <a:cubicBezTo>
                      <a:pt x="119" y="64"/>
                      <a:pt x="119" y="64"/>
                      <a:pt x="119" y="64"/>
                    </a:cubicBezTo>
                    <a:cubicBezTo>
                      <a:pt x="121" y="60"/>
                      <a:pt x="121" y="60"/>
                      <a:pt x="121" y="60"/>
                    </a:cubicBezTo>
                    <a:cubicBezTo>
                      <a:pt x="149" y="12"/>
                      <a:pt x="149" y="12"/>
                      <a:pt x="149" y="12"/>
                    </a:cubicBezTo>
                    <a:cubicBezTo>
                      <a:pt x="122" y="4"/>
                      <a:pt x="93" y="0"/>
                      <a:pt x="67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1" name="Freeform 28"/>
              <p:cNvSpPr>
                <a:spLocks/>
              </p:cNvSpPr>
              <p:nvPr/>
            </p:nvSpPr>
            <p:spPr bwMode="auto">
              <a:xfrm>
                <a:off x="6780213" y="2882900"/>
                <a:ext cx="280987" cy="149225"/>
              </a:xfrm>
              <a:custGeom>
                <a:avLst/>
                <a:gdLst>
                  <a:gd name="T0" fmla="*/ 4 w 119"/>
                  <a:gd name="T1" fmla="*/ 11 h 63"/>
                  <a:gd name="T2" fmla="*/ 85 w 119"/>
                  <a:gd name="T3" fmla="*/ 63 h 63"/>
                  <a:gd name="T4" fmla="*/ 101 w 119"/>
                  <a:gd name="T5" fmla="*/ 3 h 63"/>
                  <a:gd name="T6" fmla="*/ 99 w 119"/>
                  <a:gd name="T7" fmla="*/ 0 h 63"/>
                  <a:gd name="T8" fmla="*/ 0 w 119"/>
                  <a:gd name="T9" fmla="*/ 8 h 63"/>
                  <a:gd name="T10" fmla="*/ 4 w 119"/>
                  <a:gd name="T11" fmla="*/ 1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63">
                    <a:moveTo>
                      <a:pt x="4" y="11"/>
                    </a:moveTo>
                    <a:cubicBezTo>
                      <a:pt x="85" y="63"/>
                      <a:pt x="85" y="63"/>
                      <a:pt x="85" y="63"/>
                    </a:cubicBezTo>
                    <a:cubicBezTo>
                      <a:pt x="112" y="51"/>
                      <a:pt x="119" y="28"/>
                      <a:pt x="101" y="3"/>
                    </a:cubicBezTo>
                    <a:cubicBezTo>
                      <a:pt x="100" y="2"/>
                      <a:pt x="99" y="1"/>
                      <a:pt x="99" y="0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4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2" name="Freeform 29"/>
              <p:cNvSpPr>
                <a:spLocks/>
              </p:cNvSpPr>
              <p:nvPr/>
            </p:nvSpPr>
            <p:spPr bwMode="auto">
              <a:xfrm>
                <a:off x="6805613" y="2755900"/>
                <a:ext cx="225425" cy="117475"/>
              </a:xfrm>
              <a:custGeom>
                <a:avLst/>
                <a:gdLst>
                  <a:gd name="T0" fmla="*/ 34 w 95"/>
                  <a:gd name="T1" fmla="*/ 0 h 50"/>
                  <a:gd name="T2" fmla="*/ 3 w 95"/>
                  <a:gd name="T3" fmla="*/ 45 h 50"/>
                  <a:gd name="T4" fmla="*/ 0 w 95"/>
                  <a:gd name="T5" fmla="*/ 50 h 50"/>
                  <a:gd name="T6" fmla="*/ 95 w 95"/>
                  <a:gd name="T7" fmla="*/ 37 h 50"/>
                  <a:gd name="T8" fmla="*/ 34 w 95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" h="50">
                    <a:moveTo>
                      <a:pt x="34" y="0"/>
                    </a:moveTo>
                    <a:cubicBezTo>
                      <a:pt x="3" y="45"/>
                      <a:pt x="3" y="45"/>
                      <a:pt x="3" y="45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80" y="22"/>
                      <a:pt x="59" y="9"/>
                      <a:pt x="3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7091705" y="5552945"/>
              <a:ext cx="498694" cy="359524"/>
              <a:chOff x="6953250" y="5791200"/>
              <a:chExt cx="614363" cy="442913"/>
            </a:xfrm>
            <a:solidFill>
              <a:schemeClr val="bg1"/>
            </a:solidFill>
          </p:grpSpPr>
          <p:sp>
            <p:nvSpPr>
              <p:cNvPr id="114" name="Freeform 30"/>
              <p:cNvSpPr>
                <a:spLocks/>
              </p:cNvSpPr>
              <p:nvPr/>
            </p:nvSpPr>
            <p:spPr bwMode="auto">
              <a:xfrm>
                <a:off x="7245350" y="6008688"/>
                <a:ext cx="42862" cy="36513"/>
              </a:xfrm>
              <a:custGeom>
                <a:avLst/>
                <a:gdLst>
                  <a:gd name="T0" fmla="*/ 2 w 18"/>
                  <a:gd name="T1" fmla="*/ 5 h 16"/>
                  <a:gd name="T2" fmla="*/ 3 w 18"/>
                  <a:gd name="T3" fmla="*/ 16 h 16"/>
                  <a:gd name="T4" fmla="*/ 18 w 18"/>
                  <a:gd name="T5" fmla="*/ 1 h 16"/>
                  <a:gd name="T6" fmla="*/ 10 w 18"/>
                  <a:gd name="T7" fmla="*/ 1 h 16"/>
                  <a:gd name="T8" fmla="*/ 2 w 18"/>
                  <a:gd name="T9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6">
                    <a:moveTo>
                      <a:pt x="2" y="5"/>
                    </a:moveTo>
                    <a:cubicBezTo>
                      <a:pt x="0" y="7"/>
                      <a:pt x="0" y="11"/>
                      <a:pt x="3" y="16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5" y="0"/>
                      <a:pt x="12" y="1"/>
                      <a:pt x="10" y="1"/>
                    </a:cubicBezTo>
                    <a:cubicBezTo>
                      <a:pt x="6" y="2"/>
                      <a:pt x="4" y="3"/>
                      <a:pt x="2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5" name="Freeform 31"/>
              <p:cNvSpPr>
                <a:spLocks/>
              </p:cNvSpPr>
              <p:nvPr/>
            </p:nvSpPr>
            <p:spPr bwMode="auto">
              <a:xfrm>
                <a:off x="7180263" y="6096000"/>
                <a:ext cx="49212" cy="39688"/>
              </a:xfrm>
              <a:custGeom>
                <a:avLst/>
                <a:gdLst>
                  <a:gd name="T0" fmla="*/ 17 w 21"/>
                  <a:gd name="T1" fmla="*/ 0 h 17"/>
                  <a:gd name="T2" fmla="*/ 0 w 21"/>
                  <a:gd name="T3" fmla="*/ 17 h 17"/>
                  <a:gd name="T4" fmla="*/ 10 w 21"/>
                  <a:gd name="T5" fmla="*/ 17 h 17"/>
                  <a:gd name="T6" fmla="*/ 18 w 21"/>
                  <a:gd name="T7" fmla="*/ 12 h 17"/>
                  <a:gd name="T8" fmla="*/ 20 w 21"/>
                  <a:gd name="T9" fmla="*/ 7 h 17"/>
                  <a:gd name="T10" fmla="*/ 17 w 21"/>
                  <a:gd name="T1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7">
                    <a:moveTo>
                      <a:pt x="17" y="0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3" y="17"/>
                      <a:pt x="6" y="17"/>
                      <a:pt x="10" y="17"/>
                    </a:cubicBezTo>
                    <a:cubicBezTo>
                      <a:pt x="13" y="16"/>
                      <a:pt x="16" y="15"/>
                      <a:pt x="18" y="12"/>
                    </a:cubicBezTo>
                    <a:cubicBezTo>
                      <a:pt x="20" y="11"/>
                      <a:pt x="21" y="9"/>
                      <a:pt x="20" y="7"/>
                    </a:cubicBezTo>
                    <a:cubicBezTo>
                      <a:pt x="20" y="5"/>
                      <a:pt x="19" y="3"/>
                      <a:pt x="1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6" name="Freeform 32"/>
              <p:cNvSpPr>
                <a:spLocks noEditPoints="1"/>
              </p:cNvSpPr>
              <p:nvPr/>
            </p:nvSpPr>
            <p:spPr bwMode="auto">
              <a:xfrm>
                <a:off x="6953250" y="5922963"/>
                <a:ext cx="500062" cy="311150"/>
              </a:xfrm>
              <a:custGeom>
                <a:avLst/>
                <a:gdLst>
                  <a:gd name="T0" fmla="*/ 182 w 212"/>
                  <a:gd name="T1" fmla="*/ 81 h 132"/>
                  <a:gd name="T2" fmla="*/ 192 w 212"/>
                  <a:gd name="T3" fmla="*/ 67 h 132"/>
                  <a:gd name="T4" fmla="*/ 193 w 212"/>
                  <a:gd name="T5" fmla="*/ 67 h 132"/>
                  <a:gd name="T6" fmla="*/ 193 w 212"/>
                  <a:gd name="T7" fmla="*/ 66 h 132"/>
                  <a:gd name="T8" fmla="*/ 189 w 212"/>
                  <a:gd name="T9" fmla="*/ 9 h 132"/>
                  <a:gd name="T10" fmla="*/ 155 w 212"/>
                  <a:gd name="T11" fmla="*/ 0 h 132"/>
                  <a:gd name="T12" fmla="*/ 63 w 212"/>
                  <a:gd name="T13" fmla="*/ 31 h 132"/>
                  <a:gd name="T14" fmla="*/ 62 w 212"/>
                  <a:gd name="T15" fmla="*/ 32 h 132"/>
                  <a:gd name="T16" fmla="*/ 62 w 212"/>
                  <a:gd name="T17" fmla="*/ 32 h 132"/>
                  <a:gd name="T18" fmla="*/ 15 w 212"/>
                  <a:gd name="T19" fmla="*/ 70 h 132"/>
                  <a:gd name="T20" fmla="*/ 1 w 212"/>
                  <a:gd name="T21" fmla="*/ 91 h 132"/>
                  <a:gd name="T22" fmla="*/ 54 w 212"/>
                  <a:gd name="T23" fmla="*/ 121 h 132"/>
                  <a:gd name="T24" fmla="*/ 133 w 212"/>
                  <a:gd name="T25" fmla="*/ 126 h 132"/>
                  <a:gd name="T26" fmla="*/ 158 w 212"/>
                  <a:gd name="T27" fmla="*/ 109 h 132"/>
                  <a:gd name="T28" fmla="*/ 182 w 212"/>
                  <a:gd name="T29" fmla="*/ 81 h 132"/>
                  <a:gd name="T30" fmla="*/ 113 w 212"/>
                  <a:gd name="T31" fmla="*/ 95 h 132"/>
                  <a:gd name="T32" fmla="*/ 91 w 212"/>
                  <a:gd name="T33" fmla="*/ 95 h 132"/>
                  <a:gd name="T34" fmla="*/ 85 w 212"/>
                  <a:gd name="T35" fmla="*/ 101 h 132"/>
                  <a:gd name="T36" fmla="*/ 79 w 212"/>
                  <a:gd name="T37" fmla="*/ 99 h 132"/>
                  <a:gd name="T38" fmla="*/ 85 w 212"/>
                  <a:gd name="T39" fmla="*/ 93 h 132"/>
                  <a:gd name="T40" fmla="*/ 70 w 212"/>
                  <a:gd name="T41" fmla="*/ 80 h 132"/>
                  <a:gd name="T42" fmla="*/ 70 w 212"/>
                  <a:gd name="T43" fmla="*/ 80 h 132"/>
                  <a:gd name="T44" fmla="*/ 86 w 212"/>
                  <a:gd name="T45" fmla="*/ 68 h 132"/>
                  <a:gd name="T46" fmla="*/ 90 w 212"/>
                  <a:gd name="T47" fmla="*/ 69 h 132"/>
                  <a:gd name="T48" fmla="*/ 89 w 212"/>
                  <a:gd name="T49" fmla="*/ 70 h 132"/>
                  <a:gd name="T50" fmla="*/ 90 w 212"/>
                  <a:gd name="T51" fmla="*/ 88 h 132"/>
                  <a:gd name="T52" fmla="*/ 110 w 212"/>
                  <a:gd name="T53" fmla="*/ 68 h 132"/>
                  <a:gd name="T54" fmla="*/ 104 w 212"/>
                  <a:gd name="T55" fmla="*/ 53 h 132"/>
                  <a:gd name="T56" fmla="*/ 109 w 212"/>
                  <a:gd name="T57" fmla="*/ 42 h 132"/>
                  <a:gd name="T58" fmla="*/ 127 w 212"/>
                  <a:gd name="T59" fmla="*/ 33 h 132"/>
                  <a:gd name="T60" fmla="*/ 147 w 212"/>
                  <a:gd name="T61" fmla="*/ 32 h 132"/>
                  <a:gd name="T62" fmla="*/ 150 w 212"/>
                  <a:gd name="T63" fmla="*/ 29 h 132"/>
                  <a:gd name="T64" fmla="*/ 151 w 212"/>
                  <a:gd name="T65" fmla="*/ 28 h 132"/>
                  <a:gd name="T66" fmla="*/ 157 w 212"/>
                  <a:gd name="T67" fmla="*/ 29 h 132"/>
                  <a:gd name="T68" fmla="*/ 153 w 212"/>
                  <a:gd name="T69" fmla="*/ 34 h 132"/>
                  <a:gd name="T70" fmla="*/ 166 w 212"/>
                  <a:gd name="T71" fmla="*/ 45 h 132"/>
                  <a:gd name="T72" fmla="*/ 166 w 212"/>
                  <a:gd name="T73" fmla="*/ 45 h 132"/>
                  <a:gd name="T74" fmla="*/ 152 w 212"/>
                  <a:gd name="T75" fmla="*/ 57 h 132"/>
                  <a:gd name="T76" fmla="*/ 147 w 212"/>
                  <a:gd name="T77" fmla="*/ 56 h 132"/>
                  <a:gd name="T78" fmla="*/ 148 w 212"/>
                  <a:gd name="T79" fmla="*/ 55 h 132"/>
                  <a:gd name="T80" fmla="*/ 154 w 212"/>
                  <a:gd name="T81" fmla="*/ 44 h 132"/>
                  <a:gd name="T82" fmla="*/ 148 w 212"/>
                  <a:gd name="T83" fmla="*/ 38 h 132"/>
                  <a:gd name="T84" fmla="*/ 129 w 212"/>
                  <a:gd name="T85" fmla="*/ 57 h 132"/>
                  <a:gd name="T86" fmla="*/ 137 w 212"/>
                  <a:gd name="T87" fmla="*/ 74 h 132"/>
                  <a:gd name="T88" fmla="*/ 131 w 212"/>
                  <a:gd name="T89" fmla="*/ 85 h 132"/>
                  <a:gd name="T90" fmla="*/ 113 w 212"/>
                  <a:gd name="T91" fmla="*/ 95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2" h="132">
                    <a:moveTo>
                      <a:pt x="182" y="81"/>
                    </a:moveTo>
                    <a:cubicBezTo>
                      <a:pt x="188" y="73"/>
                      <a:pt x="192" y="67"/>
                      <a:pt x="192" y="67"/>
                    </a:cubicBezTo>
                    <a:cubicBezTo>
                      <a:pt x="193" y="67"/>
                      <a:pt x="193" y="67"/>
                      <a:pt x="193" y="67"/>
                    </a:cubicBezTo>
                    <a:cubicBezTo>
                      <a:pt x="193" y="66"/>
                      <a:pt x="193" y="66"/>
                      <a:pt x="193" y="66"/>
                    </a:cubicBezTo>
                    <a:cubicBezTo>
                      <a:pt x="212" y="47"/>
                      <a:pt x="207" y="25"/>
                      <a:pt x="189" y="9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20" y="2"/>
                      <a:pt x="82" y="12"/>
                      <a:pt x="63" y="31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2" y="32"/>
                      <a:pt x="33" y="52"/>
                      <a:pt x="15" y="70"/>
                    </a:cubicBezTo>
                    <a:cubicBezTo>
                      <a:pt x="6" y="79"/>
                      <a:pt x="0" y="87"/>
                      <a:pt x="1" y="91"/>
                    </a:cubicBezTo>
                    <a:cubicBezTo>
                      <a:pt x="4" y="102"/>
                      <a:pt x="27" y="114"/>
                      <a:pt x="54" y="121"/>
                    </a:cubicBezTo>
                    <a:cubicBezTo>
                      <a:pt x="82" y="129"/>
                      <a:pt x="114" y="132"/>
                      <a:pt x="133" y="126"/>
                    </a:cubicBezTo>
                    <a:cubicBezTo>
                      <a:pt x="140" y="125"/>
                      <a:pt x="149" y="118"/>
                      <a:pt x="158" y="109"/>
                    </a:cubicBezTo>
                    <a:cubicBezTo>
                      <a:pt x="167" y="100"/>
                      <a:pt x="176" y="89"/>
                      <a:pt x="182" y="81"/>
                    </a:cubicBezTo>
                    <a:close/>
                    <a:moveTo>
                      <a:pt x="113" y="95"/>
                    </a:moveTo>
                    <a:cubicBezTo>
                      <a:pt x="105" y="96"/>
                      <a:pt x="98" y="96"/>
                      <a:pt x="91" y="95"/>
                    </a:cubicBezTo>
                    <a:cubicBezTo>
                      <a:pt x="85" y="101"/>
                      <a:pt x="85" y="101"/>
                      <a:pt x="85" y="101"/>
                    </a:cubicBezTo>
                    <a:cubicBezTo>
                      <a:pt x="79" y="99"/>
                      <a:pt x="79" y="99"/>
                      <a:pt x="79" y="99"/>
                    </a:cubicBezTo>
                    <a:cubicBezTo>
                      <a:pt x="85" y="93"/>
                      <a:pt x="85" y="93"/>
                      <a:pt x="85" y="93"/>
                    </a:cubicBezTo>
                    <a:cubicBezTo>
                      <a:pt x="76" y="90"/>
                      <a:pt x="71" y="86"/>
                      <a:pt x="70" y="80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90" y="69"/>
                      <a:pt x="90" y="69"/>
                      <a:pt x="90" y="69"/>
                    </a:cubicBezTo>
                    <a:cubicBezTo>
                      <a:pt x="89" y="70"/>
                      <a:pt x="89" y="70"/>
                      <a:pt x="89" y="70"/>
                    </a:cubicBezTo>
                    <a:cubicBezTo>
                      <a:pt x="82" y="79"/>
                      <a:pt x="82" y="85"/>
                      <a:pt x="90" y="88"/>
                    </a:cubicBezTo>
                    <a:cubicBezTo>
                      <a:pt x="110" y="68"/>
                      <a:pt x="110" y="68"/>
                      <a:pt x="110" y="68"/>
                    </a:cubicBezTo>
                    <a:cubicBezTo>
                      <a:pt x="106" y="62"/>
                      <a:pt x="104" y="56"/>
                      <a:pt x="104" y="53"/>
                    </a:cubicBezTo>
                    <a:cubicBezTo>
                      <a:pt x="104" y="49"/>
                      <a:pt x="105" y="45"/>
                      <a:pt x="109" y="42"/>
                    </a:cubicBezTo>
                    <a:cubicBezTo>
                      <a:pt x="113" y="38"/>
                      <a:pt x="119" y="35"/>
                      <a:pt x="127" y="33"/>
                    </a:cubicBezTo>
                    <a:cubicBezTo>
                      <a:pt x="134" y="31"/>
                      <a:pt x="140" y="31"/>
                      <a:pt x="147" y="32"/>
                    </a:cubicBezTo>
                    <a:cubicBezTo>
                      <a:pt x="150" y="29"/>
                      <a:pt x="150" y="29"/>
                      <a:pt x="150" y="29"/>
                    </a:cubicBezTo>
                    <a:cubicBezTo>
                      <a:pt x="151" y="28"/>
                      <a:pt x="151" y="28"/>
                      <a:pt x="151" y="28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3" y="34"/>
                      <a:pt x="153" y="34"/>
                      <a:pt x="153" y="34"/>
                    </a:cubicBezTo>
                    <a:cubicBezTo>
                      <a:pt x="160" y="36"/>
                      <a:pt x="165" y="40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52" y="57"/>
                      <a:pt x="152" y="57"/>
                      <a:pt x="152" y="57"/>
                    </a:cubicBezTo>
                    <a:cubicBezTo>
                      <a:pt x="147" y="56"/>
                      <a:pt x="147" y="56"/>
                      <a:pt x="147" y="56"/>
                    </a:cubicBezTo>
                    <a:cubicBezTo>
                      <a:pt x="148" y="55"/>
                      <a:pt x="148" y="55"/>
                      <a:pt x="148" y="55"/>
                    </a:cubicBezTo>
                    <a:cubicBezTo>
                      <a:pt x="152" y="51"/>
                      <a:pt x="154" y="47"/>
                      <a:pt x="154" y="44"/>
                    </a:cubicBezTo>
                    <a:cubicBezTo>
                      <a:pt x="153" y="41"/>
                      <a:pt x="151" y="40"/>
                      <a:pt x="148" y="38"/>
                    </a:cubicBezTo>
                    <a:cubicBezTo>
                      <a:pt x="129" y="57"/>
                      <a:pt x="129" y="57"/>
                      <a:pt x="129" y="57"/>
                    </a:cubicBezTo>
                    <a:cubicBezTo>
                      <a:pt x="134" y="64"/>
                      <a:pt x="137" y="70"/>
                      <a:pt x="137" y="74"/>
                    </a:cubicBezTo>
                    <a:cubicBezTo>
                      <a:pt x="137" y="78"/>
                      <a:pt x="135" y="82"/>
                      <a:pt x="131" y="85"/>
                    </a:cubicBezTo>
                    <a:cubicBezTo>
                      <a:pt x="127" y="90"/>
                      <a:pt x="120" y="93"/>
                      <a:pt x="113" y="9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7" name="Freeform 33"/>
              <p:cNvSpPr>
                <a:spLocks/>
              </p:cNvSpPr>
              <p:nvPr/>
            </p:nvSpPr>
            <p:spPr bwMode="auto">
              <a:xfrm>
                <a:off x="7326313" y="5899150"/>
                <a:ext cx="101600" cy="39688"/>
              </a:xfrm>
              <a:custGeom>
                <a:avLst/>
                <a:gdLst>
                  <a:gd name="T0" fmla="*/ 7 w 43"/>
                  <a:gd name="T1" fmla="*/ 1 h 17"/>
                  <a:gd name="T2" fmla="*/ 2 w 43"/>
                  <a:gd name="T3" fmla="*/ 3 h 17"/>
                  <a:gd name="T4" fmla="*/ 1 w 43"/>
                  <a:gd name="T5" fmla="*/ 7 h 17"/>
                  <a:gd name="T6" fmla="*/ 36 w 43"/>
                  <a:gd name="T7" fmla="*/ 16 h 17"/>
                  <a:gd name="T8" fmla="*/ 41 w 43"/>
                  <a:gd name="T9" fmla="*/ 14 h 17"/>
                  <a:gd name="T10" fmla="*/ 42 w 43"/>
                  <a:gd name="T11" fmla="*/ 10 h 17"/>
                  <a:gd name="T12" fmla="*/ 7 w 43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17">
                    <a:moveTo>
                      <a:pt x="7" y="1"/>
                    </a:moveTo>
                    <a:cubicBezTo>
                      <a:pt x="6" y="0"/>
                      <a:pt x="3" y="2"/>
                      <a:pt x="2" y="3"/>
                    </a:cubicBezTo>
                    <a:cubicBezTo>
                      <a:pt x="0" y="5"/>
                      <a:pt x="0" y="6"/>
                      <a:pt x="1" y="7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7" y="17"/>
                      <a:pt x="39" y="15"/>
                      <a:pt x="41" y="14"/>
                    </a:cubicBezTo>
                    <a:cubicBezTo>
                      <a:pt x="43" y="12"/>
                      <a:pt x="43" y="11"/>
                      <a:pt x="42" y="10"/>
                    </a:cubicBezTo>
                    <a:lnTo>
                      <a:pt x="7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8" name="Freeform 34"/>
              <p:cNvSpPr>
                <a:spLocks/>
              </p:cNvSpPr>
              <p:nvPr/>
            </p:nvSpPr>
            <p:spPr bwMode="auto">
              <a:xfrm>
                <a:off x="7329488" y="5791200"/>
                <a:ext cx="238125" cy="127000"/>
              </a:xfrm>
              <a:custGeom>
                <a:avLst/>
                <a:gdLst>
                  <a:gd name="T0" fmla="*/ 16 w 101"/>
                  <a:gd name="T1" fmla="*/ 45 h 54"/>
                  <a:gd name="T2" fmla="*/ 63 w 101"/>
                  <a:gd name="T3" fmla="*/ 45 h 54"/>
                  <a:gd name="T4" fmla="*/ 92 w 101"/>
                  <a:gd name="T5" fmla="*/ 26 h 54"/>
                  <a:gd name="T6" fmla="*/ 57 w 101"/>
                  <a:gd name="T7" fmla="*/ 18 h 54"/>
                  <a:gd name="T8" fmla="*/ 28 w 101"/>
                  <a:gd name="T9" fmla="*/ 5 h 54"/>
                  <a:gd name="T10" fmla="*/ 20 w 101"/>
                  <a:gd name="T11" fmla="*/ 16 h 54"/>
                  <a:gd name="T12" fmla="*/ 16 w 101"/>
                  <a:gd name="T13" fmla="*/ 4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4">
                    <a:moveTo>
                      <a:pt x="16" y="45"/>
                    </a:moveTo>
                    <a:cubicBezTo>
                      <a:pt x="32" y="51"/>
                      <a:pt x="43" y="54"/>
                      <a:pt x="63" y="45"/>
                    </a:cubicBezTo>
                    <a:cubicBezTo>
                      <a:pt x="83" y="36"/>
                      <a:pt x="101" y="28"/>
                      <a:pt x="92" y="26"/>
                    </a:cubicBezTo>
                    <a:cubicBezTo>
                      <a:pt x="83" y="25"/>
                      <a:pt x="67" y="24"/>
                      <a:pt x="57" y="18"/>
                    </a:cubicBezTo>
                    <a:cubicBezTo>
                      <a:pt x="47" y="13"/>
                      <a:pt x="32" y="0"/>
                      <a:pt x="28" y="5"/>
                    </a:cubicBezTo>
                    <a:cubicBezTo>
                      <a:pt x="24" y="9"/>
                      <a:pt x="20" y="16"/>
                      <a:pt x="20" y="16"/>
                    </a:cubicBezTo>
                    <a:cubicBezTo>
                      <a:pt x="20" y="16"/>
                      <a:pt x="0" y="39"/>
                      <a:pt x="16" y="4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5295378" y="3306892"/>
              <a:ext cx="524466" cy="411067"/>
              <a:chOff x="4740275" y="3024188"/>
              <a:chExt cx="646113" cy="506412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09" name="Freeform 35"/>
              <p:cNvSpPr>
                <a:spLocks/>
              </p:cNvSpPr>
              <p:nvPr/>
            </p:nvSpPr>
            <p:spPr bwMode="auto">
              <a:xfrm>
                <a:off x="5045075" y="3268663"/>
                <a:ext cx="44450" cy="39688"/>
              </a:xfrm>
              <a:custGeom>
                <a:avLst/>
                <a:gdLst>
                  <a:gd name="T0" fmla="*/ 3 w 19"/>
                  <a:gd name="T1" fmla="*/ 3 h 17"/>
                  <a:gd name="T2" fmla="*/ 2 w 19"/>
                  <a:gd name="T3" fmla="*/ 17 h 17"/>
                  <a:gd name="T4" fmla="*/ 19 w 19"/>
                  <a:gd name="T5" fmla="*/ 1 h 17"/>
                  <a:gd name="T6" fmla="*/ 11 w 19"/>
                  <a:gd name="T7" fmla="*/ 0 h 17"/>
                  <a:gd name="T8" fmla="*/ 3 w 19"/>
                  <a:gd name="T9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7">
                    <a:moveTo>
                      <a:pt x="3" y="3"/>
                    </a:moveTo>
                    <a:cubicBezTo>
                      <a:pt x="0" y="5"/>
                      <a:pt x="0" y="10"/>
                      <a:pt x="2" y="17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6" y="0"/>
                      <a:pt x="14" y="0"/>
                      <a:pt x="11" y="0"/>
                    </a:cubicBezTo>
                    <a:cubicBezTo>
                      <a:pt x="7" y="0"/>
                      <a:pt x="5" y="1"/>
                      <a:pt x="3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" name="Freeform 36"/>
              <p:cNvSpPr>
                <a:spLocks/>
              </p:cNvSpPr>
              <p:nvPr/>
            </p:nvSpPr>
            <p:spPr bwMode="auto">
              <a:xfrm>
                <a:off x="4970463" y="3360738"/>
                <a:ext cx="50800" cy="47625"/>
              </a:xfrm>
              <a:custGeom>
                <a:avLst/>
                <a:gdLst>
                  <a:gd name="T0" fmla="*/ 19 w 22"/>
                  <a:gd name="T1" fmla="*/ 0 h 20"/>
                  <a:gd name="T2" fmla="*/ 0 w 22"/>
                  <a:gd name="T3" fmla="*/ 18 h 20"/>
                  <a:gd name="T4" fmla="*/ 10 w 22"/>
                  <a:gd name="T5" fmla="*/ 20 h 20"/>
                  <a:gd name="T6" fmla="*/ 19 w 22"/>
                  <a:gd name="T7" fmla="*/ 16 h 20"/>
                  <a:gd name="T8" fmla="*/ 22 w 22"/>
                  <a:gd name="T9" fmla="*/ 10 h 20"/>
                  <a:gd name="T10" fmla="*/ 19 w 22"/>
                  <a:gd name="T1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20">
                    <a:moveTo>
                      <a:pt x="19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9"/>
                      <a:pt x="7" y="20"/>
                      <a:pt x="10" y="20"/>
                    </a:cubicBezTo>
                    <a:cubicBezTo>
                      <a:pt x="14" y="19"/>
                      <a:pt x="17" y="18"/>
                      <a:pt x="19" y="16"/>
                    </a:cubicBezTo>
                    <a:cubicBezTo>
                      <a:pt x="21" y="14"/>
                      <a:pt x="22" y="12"/>
                      <a:pt x="22" y="10"/>
                    </a:cubicBezTo>
                    <a:cubicBezTo>
                      <a:pt x="22" y="8"/>
                      <a:pt x="21" y="4"/>
                      <a:pt x="1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" name="Freeform 37"/>
              <p:cNvSpPr>
                <a:spLocks noEditPoints="1"/>
              </p:cNvSpPr>
              <p:nvPr/>
            </p:nvSpPr>
            <p:spPr bwMode="auto">
              <a:xfrm>
                <a:off x="4740275" y="3162300"/>
                <a:ext cx="517525" cy="368300"/>
              </a:xfrm>
              <a:custGeom>
                <a:avLst/>
                <a:gdLst>
                  <a:gd name="T0" fmla="*/ 185 w 219"/>
                  <a:gd name="T1" fmla="*/ 106 h 156"/>
                  <a:gd name="T2" fmla="*/ 197 w 219"/>
                  <a:gd name="T3" fmla="*/ 91 h 156"/>
                  <a:gd name="T4" fmla="*/ 197 w 219"/>
                  <a:gd name="T5" fmla="*/ 91 h 156"/>
                  <a:gd name="T6" fmla="*/ 197 w 219"/>
                  <a:gd name="T7" fmla="*/ 90 h 156"/>
                  <a:gd name="T8" fmla="*/ 199 w 219"/>
                  <a:gd name="T9" fmla="*/ 21 h 156"/>
                  <a:gd name="T10" fmla="*/ 165 w 219"/>
                  <a:gd name="T11" fmla="*/ 4 h 156"/>
                  <a:gd name="T12" fmla="*/ 68 w 219"/>
                  <a:gd name="T13" fmla="*/ 26 h 156"/>
                  <a:gd name="T14" fmla="*/ 68 w 219"/>
                  <a:gd name="T15" fmla="*/ 26 h 156"/>
                  <a:gd name="T16" fmla="*/ 67 w 219"/>
                  <a:gd name="T17" fmla="*/ 26 h 156"/>
                  <a:gd name="T18" fmla="*/ 16 w 219"/>
                  <a:gd name="T19" fmla="*/ 65 h 156"/>
                  <a:gd name="T20" fmla="*/ 1 w 219"/>
                  <a:gd name="T21" fmla="*/ 87 h 156"/>
                  <a:gd name="T22" fmla="*/ 52 w 219"/>
                  <a:gd name="T23" fmla="*/ 133 h 156"/>
                  <a:gd name="T24" fmla="*/ 132 w 219"/>
                  <a:gd name="T25" fmla="*/ 153 h 156"/>
                  <a:gd name="T26" fmla="*/ 159 w 219"/>
                  <a:gd name="T27" fmla="*/ 136 h 156"/>
                  <a:gd name="T28" fmla="*/ 185 w 219"/>
                  <a:gd name="T29" fmla="*/ 106 h 156"/>
                  <a:gd name="T30" fmla="*/ 114 w 219"/>
                  <a:gd name="T31" fmla="*/ 111 h 156"/>
                  <a:gd name="T32" fmla="*/ 92 w 219"/>
                  <a:gd name="T33" fmla="*/ 107 h 156"/>
                  <a:gd name="T34" fmla="*/ 85 w 219"/>
                  <a:gd name="T35" fmla="*/ 114 h 156"/>
                  <a:gd name="T36" fmla="*/ 79 w 219"/>
                  <a:gd name="T37" fmla="*/ 111 h 156"/>
                  <a:gd name="T38" fmla="*/ 86 w 219"/>
                  <a:gd name="T39" fmla="*/ 104 h 156"/>
                  <a:gd name="T40" fmla="*/ 71 w 219"/>
                  <a:gd name="T41" fmla="*/ 86 h 156"/>
                  <a:gd name="T42" fmla="*/ 71 w 219"/>
                  <a:gd name="T43" fmla="*/ 86 h 156"/>
                  <a:gd name="T44" fmla="*/ 89 w 219"/>
                  <a:gd name="T45" fmla="*/ 74 h 156"/>
                  <a:gd name="T46" fmla="*/ 93 w 219"/>
                  <a:gd name="T47" fmla="*/ 76 h 156"/>
                  <a:gd name="T48" fmla="*/ 92 w 219"/>
                  <a:gd name="T49" fmla="*/ 77 h 156"/>
                  <a:gd name="T50" fmla="*/ 91 w 219"/>
                  <a:gd name="T51" fmla="*/ 99 h 156"/>
                  <a:gd name="T52" fmla="*/ 113 w 219"/>
                  <a:gd name="T53" fmla="*/ 78 h 156"/>
                  <a:gd name="T54" fmla="*/ 108 w 219"/>
                  <a:gd name="T55" fmla="*/ 59 h 156"/>
                  <a:gd name="T56" fmla="*/ 114 w 219"/>
                  <a:gd name="T57" fmla="*/ 47 h 156"/>
                  <a:gd name="T58" fmla="*/ 133 w 219"/>
                  <a:gd name="T59" fmla="*/ 39 h 156"/>
                  <a:gd name="T60" fmla="*/ 154 w 219"/>
                  <a:gd name="T61" fmla="*/ 41 h 156"/>
                  <a:gd name="T62" fmla="*/ 157 w 219"/>
                  <a:gd name="T63" fmla="*/ 37 h 156"/>
                  <a:gd name="T64" fmla="*/ 158 w 219"/>
                  <a:gd name="T65" fmla="*/ 37 h 156"/>
                  <a:gd name="T66" fmla="*/ 164 w 219"/>
                  <a:gd name="T67" fmla="*/ 39 h 156"/>
                  <a:gd name="T68" fmla="*/ 159 w 219"/>
                  <a:gd name="T69" fmla="*/ 44 h 156"/>
                  <a:gd name="T70" fmla="*/ 172 w 219"/>
                  <a:gd name="T71" fmla="*/ 60 h 156"/>
                  <a:gd name="T72" fmla="*/ 172 w 219"/>
                  <a:gd name="T73" fmla="*/ 60 h 156"/>
                  <a:gd name="T74" fmla="*/ 156 w 219"/>
                  <a:gd name="T75" fmla="*/ 72 h 156"/>
                  <a:gd name="T76" fmla="*/ 152 w 219"/>
                  <a:gd name="T77" fmla="*/ 70 h 156"/>
                  <a:gd name="T78" fmla="*/ 153 w 219"/>
                  <a:gd name="T79" fmla="*/ 69 h 156"/>
                  <a:gd name="T80" fmla="*/ 159 w 219"/>
                  <a:gd name="T81" fmla="*/ 57 h 156"/>
                  <a:gd name="T82" fmla="*/ 154 w 219"/>
                  <a:gd name="T83" fmla="*/ 49 h 156"/>
                  <a:gd name="T84" fmla="*/ 134 w 219"/>
                  <a:gd name="T85" fmla="*/ 68 h 156"/>
                  <a:gd name="T86" fmla="*/ 140 w 219"/>
                  <a:gd name="T87" fmla="*/ 90 h 156"/>
                  <a:gd name="T88" fmla="*/ 134 w 219"/>
                  <a:gd name="T89" fmla="*/ 103 h 156"/>
                  <a:gd name="T90" fmla="*/ 114 w 219"/>
                  <a:gd name="T91" fmla="*/ 111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9" h="156">
                    <a:moveTo>
                      <a:pt x="185" y="106"/>
                    </a:moveTo>
                    <a:cubicBezTo>
                      <a:pt x="193" y="97"/>
                      <a:pt x="197" y="91"/>
                      <a:pt x="197" y="91"/>
                    </a:cubicBezTo>
                    <a:cubicBezTo>
                      <a:pt x="197" y="91"/>
                      <a:pt x="197" y="91"/>
                      <a:pt x="197" y="91"/>
                    </a:cubicBezTo>
                    <a:cubicBezTo>
                      <a:pt x="197" y="90"/>
                      <a:pt x="197" y="90"/>
                      <a:pt x="197" y="90"/>
                    </a:cubicBezTo>
                    <a:cubicBezTo>
                      <a:pt x="219" y="70"/>
                      <a:pt x="216" y="43"/>
                      <a:pt x="199" y="21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28" y="0"/>
                      <a:pt x="89" y="6"/>
                      <a:pt x="68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7" y="26"/>
                      <a:pt x="36" y="46"/>
                      <a:pt x="16" y="65"/>
                    </a:cubicBezTo>
                    <a:cubicBezTo>
                      <a:pt x="6" y="74"/>
                      <a:pt x="0" y="83"/>
                      <a:pt x="1" y="87"/>
                    </a:cubicBezTo>
                    <a:cubicBezTo>
                      <a:pt x="2" y="101"/>
                      <a:pt x="25" y="120"/>
                      <a:pt x="52" y="133"/>
                    </a:cubicBezTo>
                    <a:cubicBezTo>
                      <a:pt x="79" y="147"/>
                      <a:pt x="112" y="156"/>
                      <a:pt x="132" y="153"/>
                    </a:cubicBezTo>
                    <a:cubicBezTo>
                      <a:pt x="139" y="152"/>
                      <a:pt x="149" y="145"/>
                      <a:pt x="159" y="136"/>
                    </a:cubicBezTo>
                    <a:cubicBezTo>
                      <a:pt x="169" y="126"/>
                      <a:pt x="178" y="115"/>
                      <a:pt x="185" y="106"/>
                    </a:cubicBezTo>
                    <a:close/>
                    <a:moveTo>
                      <a:pt x="114" y="111"/>
                    </a:moveTo>
                    <a:cubicBezTo>
                      <a:pt x="106" y="112"/>
                      <a:pt x="99" y="110"/>
                      <a:pt x="92" y="107"/>
                    </a:cubicBezTo>
                    <a:cubicBezTo>
                      <a:pt x="85" y="114"/>
                      <a:pt x="85" y="114"/>
                      <a:pt x="85" y="114"/>
                    </a:cubicBezTo>
                    <a:cubicBezTo>
                      <a:pt x="79" y="111"/>
                      <a:pt x="79" y="111"/>
                      <a:pt x="79" y="111"/>
                    </a:cubicBezTo>
                    <a:cubicBezTo>
                      <a:pt x="86" y="104"/>
                      <a:pt x="86" y="104"/>
                      <a:pt x="86" y="104"/>
                    </a:cubicBezTo>
                    <a:cubicBezTo>
                      <a:pt x="77" y="99"/>
                      <a:pt x="72" y="93"/>
                      <a:pt x="71" y="86"/>
                    </a:cubicBezTo>
                    <a:cubicBezTo>
                      <a:pt x="71" y="86"/>
                      <a:pt x="71" y="86"/>
                      <a:pt x="71" y="86"/>
                    </a:cubicBezTo>
                    <a:cubicBezTo>
                      <a:pt x="89" y="74"/>
                      <a:pt x="89" y="74"/>
                      <a:pt x="89" y="74"/>
                    </a:cubicBezTo>
                    <a:cubicBezTo>
                      <a:pt x="93" y="76"/>
                      <a:pt x="93" y="76"/>
                      <a:pt x="93" y="76"/>
                    </a:cubicBezTo>
                    <a:cubicBezTo>
                      <a:pt x="92" y="77"/>
                      <a:pt x="92" y="77"/>
                      <a:pt x="92" y="77"/>
                    </a:cubicBezTo>
                    <a:cubicBezTo>
                      <a:pt x="84" y="87"/>
                      <a:pt x="84" y="94"/>
                      <a:pt x="91" y="99"/>
                    </a:cubicBezTo>
                    <a:cubicBezTo>
                      <a:pt x="113" y="78"/>
                      <a:pt x="113" y="78"/>
                      <a:pt x="113" y="78"/>
                    </a:cubicBezTo>
                    <a:cubicBezTo>
                      <a:pt x="110" y="70"/>
                      <a:pt x="108" y="63"/>
                      <a:pt x="108" y="59"/>
                    </a:cubicBezTo>
                    <a:cubicBezTo>
                      <a:pt x="108" y="54"/>
                      <a:pt x="110" y="50"/>
                      <a:pt x="114" y="47"/>
                    </a:cubicBezTo>
                    <a:cubicBezTo>
                      <a:pt x="119" y="42"/>
                      <a:pt x="125" y="39"/>
                      <a:pt x="133" y="39"/>
                    </a:cubicBezTo>
                    <a:cubicBezTo>
                      <a:pt x="140" y="38"/>
                      <a:pt x="147" y="38"/>
                      <a:pt x="154" y="41"/>
                    </a:cubicBezTo>
                    <a:cubicBezTo>
                      <a:pt x="157" y="37"/>
                      <a:pt x="157" y="37"/>
                      <a:pt x="157" y="37"/>
                    </a:cubicBezTo>
                    <a:cubicBezTo>
                      <a:pt x="158" y="37"/>
                      <a:pt x="158" y="37"/>
                      <a:pt x="158" y="37"/>
                    </a:cubicBezTo>
                    <a:cubicBezTo>
                      <a:pt x="164" y="39"/>
                      <a:pt x="164" y="39"/>
                      <a:pt x="164" y="39"/>
                    </a:cubicBezTo>
                    <a:cubicBezTo>
                      <a:pt x="159" y="44"/>
                      <a:pt x="159" y="44"/>
                      <a:pt x="159" y="44"/>
                    </a:cubicBezTo>
                    <a:cubicBezTo>
                      <a:pt x="167" y="48"/>
                      <a:pt x="171" y="53"/>
                      <a:pt x="172" y="60"/>
                    </a:cubicBezTo>
                    <a:cubicBezTo>
                      <a:pt x="172" y="60"/>
                      <a:pt x="172" y="60"/>
                      <a:pt x="172" y="60"/>
                    </a:cubicBezTo>
                    <a:cubicBezTo>
                      <a:pt x="156" y="72"/>
                      <a:pt x="156" y="72"/>
                      <a:pt x="156" y="72"/>
                    </a:cubicBezTo>
                    <a:cubicBezTo>
                      <a:pt x="152" y="70"/>
                      <a:pt x="152" y="70"/>
                      <a:pt x="152" y="70"/>
                    </a:cubicBezTo>
                    <a:cubicBezTo>
                      <a:pt x="153" y="69"/>
                      <a:pt x="153" y="69"/>
                      <a:pt x="153" y="69"/>
                    </a:cubicBezTo>
                    <a:cubicBezTo>
                      <a:pt x="157" y="65"/>
                      <a:pt x="159" y="60"/>
                      <a:pt x="159" y="57"/>
                    </a:cubicBezTo>
                    <a:cubicBezTo>
                      <a:pt x="159" y="54"/>
                      <a:pt x="158" y="51"/>
                      <a:pt x="154" y="49"/>
                    </a:cubicBezTo>
                    <a:cubicBezTo>
                      <a:pt x="134" y="68"/>
                      <a:pt x="134" y="68"/>
                      <a:pt x="134" y="68"/>
                    </a:cubicBezTo>
                    <a:cubicBezTo>
                      <a:pt x="138" y="77"/>
                      <a:pt x="140" y="85"/>
                      <a:pt x="140" y="90"/>
                    </a:cubicBezTo>
                    <a:cubicBezTo>
                      <a:pt x="140" y="95"/>
                      <a:pt x="138" y="99"/>
                      <a:pt x="134" y="103"/>
                    </a:cubicBezTo>
                    <a:cubicBezTo>
                      <a:pt x="128" y="108"/>
                      <a:pt x="122" y="111"/>
                      <a:pt x="114" y="1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" name="Freeform 38"/>
              <p:cNvSpPr>
                <a:spLocks/>
              </p:cNvSpPr>
              <p:nvPr/>
            </p:nvSpPr>
            <p:spPr bwMode="auto">
              <a:xfrm>
                <a:off x="5135563" y="3148013"/>
                <a:ext cx="103187" cy="55563"/>
              </a:xfrm>
              <a:custGeom>
                <a:avLst/>
                <a:gdLst>
                  <a:gd name="T0" fmla="*/ 8 w 44"/>
                  <a:gd name="T1" fmla="*/ 0 h 24"/>
                  <a:gd name="T2" fmla="*/ 3 w 44"/>
                  <a:gd name="T3" fmla="*/ 2 h 24"/>
                  <a:gd name="T4" fmla="*/ 2 w 44"/>
                  <a:gd name="T5" fmla="*/ 7 h 24"/>
                  <a:gd name="T6" fmla="*/ 36 w 44"/>
                  <a:gd name="T7" fmla="*/ 24 h 24"/>
                  <a:gd name="T8" fmla="*/ 42 w 44"/>
                  <a:gd name="T9" fmla="*/ 22 h 24"/>
                  <a:gd name="T10" fmla="*/ 43 w 44"/>
                  <a:gd name="T11" fmla="*/ 18 h 24"/>
                  <a:gd name="T12" fmla="*/ 8 w 4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24">
                    <a:moveTo>
                      <a:pt x="8" y="0"/>
                    </a:moveTo>
                    <a:cubicBezTo>
                      <a:pt x="7" y="0"/>
                      <a:pt x="5" y="1"/>
                      <a:pt x="3" y="2"/>
                    </a:cubicBezTo>
                    <a:cubicBezTo>
                      <a:pt x="1" y="4"/>
                      <a:pt x="0" y="6"/>
                      <a:pt x="2" y="7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8" y="24"/>
                      <a:pt x="40" y="24"/>
                      <a:pt x="42" y="22"/>
                    </a:cubicBezTo>
                    <a:cubicBezTo>
                      <a:pt x="44" y="20"/>
                      <a:pt x="44" y="18"/>
                      <a:pt x="43" y="18"/>
                    </a:cubicBez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" name="Freeform 39"/>
              <p:cNvSpPr>
                <a:spLocks/>
              </p:cNvSpPr>
              <p:nvPr/>
            </p:nvSpPr>
            <p:spPr bwMode="auto">
              <a:xfrm>
                <a:off x="5141913" y="3024188"/>
                <a:ext cx="244475" cy="158750"/>
              </a:xfrm>
              <a:custGeom>
                <a:avLst/>
                <a:gdLst>
                  <a:gd name="T0" fmla="*/ 16 w 103"/>
                  <a:gd name="T1" fmla="*/ 52 h 67"/>
                  <a:gd name="T2" fmla="*/ 63 w 103"/>
                  <a:gd name="T3" fmla="*/ 60 h 67"/>
                  <a:gd name="T4" fmla="*/ 94 w 103"/>
                  <a:gd name="T5" fmla="*/ 42 h 67"/>
                  <a:gd name="T6" fmla="*/ 59 w 103"/>
                  <a:gd name="T7" fmla="*/ 27 h 67"/>
                  <a:gd name="T8" fmla="*/ 31 w 103"/>
                  <a:gd name="T9" fmla="*/ 5 h 67"/>
                  <a:gd name="T10" fmla="*/ 22 w 103"/>
                  <a:gd name="T11" fmla="*/ 17 h 67"/>
                  <a:gd name="T12" fmla="*/ 16 w 103"/>
                  <a:gd name="T13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67">
                    <a:moveTo>
                      <a:pt x="16" y="52"/>
                    </a:moveTo>
                    <a:cubicBezTo>
                      <a:pt x="32" y="61"/>
                      <a:pt x="42" y="67"/>
                      <a:pt x="63" y="60"/>
                    </a:cubicBezTo>
                    <a:cubicBezTo>
                      <a:pt x="84" y="52"/>
                      <a:pt x="103" y="45"/>
                      <a:pt x="94" y="42"/>
                    </a:cubicBezTo>
                    <a:cubicBezTo>
                      <a:pt x="85" y="40"/>
                      <a:pt x="69" y="35"/>
                      <a:pt x="59" y="27"/>
                    </a:cubicBezTo>
                    <a:cubicBezTo>
                      <a:pt x="50" y="18"/>
                      <a:pt x="36" y="0"/>
                      <a:pt x="31" y="5"/>
                    </a:cubicBezTo>
                    <a:cubicBezTo>
                      <a:pt x="26" y="10"/>
                      <a:pt x="22" y="17"/>
                      <a:pt x="22" y="17"/>
                    </a:cubicBezTo>
                    <a:cubicBezTo>
                      <a:pt x="22" y="17"/>
                      <a:pt x="0" y="42"/>
                      <a:pt x="16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5982209" y="1781174"/>
              <a:ext cx="487096" cy="335040"/>
              <a:chOff x="5586413" y="1144588"/>
              <a:chExt cx="600075" cy="412750"/>
            </a:xfrm>
            <a:solidFill>
              <a:schemeClr val="bg1"/>
            </a:solidFill>
          </p:grpSpPr>
          <p:sp>
            <p:nvSpPr>
              <p:cNvPr id="105" name="Freeform 40"/>
              <p:cNvSpPr>
                <a:spLocks/>
              </p:cNvSpPr>
              <p:nvPr/>
            </p:nvSpPr>
            <p:spPr bwMode="auto">
              <a:xfrm>
                <a:off x="5619750" y="1144588"/>
                <a:ext cx="381000" cy="288925"/>
              </a:xfrm>
              <a:custGeom>
                <a:avLst/>
                <a:gdLst>
                  <a:gd name="T0" fmla="*/ 240 w 240"/>
                  <a:gd name="T1" fmla="*/ 82 h 182"/>
                  <a:gd name="T2" fmla="*/ 30 w 240"/>
                  <a:gd name="T3" fmla="*/ 0 h 182"/>
                  <a:gd name="T4" fmla="*/ 0 w 240"/>
                  <a:gd name="T5" fmla="*/ 111 h 182"/>
                  <a:gd name="T6" fmla="*/ 131 w 240"/>
                  <a:gd name="T7" fmla="*/ 182 h 182"/>
                  <a:gd name="T8" fmla="*/ 240 w 240"/>
                  <a:gd name="T9" fmla="*/ 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0" h="182">
                    <a:moveTo>
                      <a:pt x="240" y="82"/>
                    </a:moveTo>
                    <a:lnTo>
                      <a:pt x="30" y="0"/>
                    </a:lnTo>
                    <a:lnTo>
                      <a:pt x="0" y="111"/>
                    </a:lnTo>
                    <a:lnTo>
                      <a:pt x="131" y="182"/>
                    </a:lnTo>
                    <a:lnTo>
                      <a:pt x="240" y="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" name="Freeform 41"/>
              <p:cNvSpPr>
                <a:spLocks/>
              </p:cNvSpPr>
              <p:nvPr/>
            </p:nvSpPr>
            <p:spPr bwMode="auto">
              <a:xfrm>
                <a:off x="5605463" y="1246188"/>
                <a:ext cx="581025" cy="246063"/>
              </a:xfrm>
              <a:custGeom>
                <a:avLst/>
                <a:gdLst>
                  <a:gd name="T0" fmla="*/ 241 w 246"/>
                  <a:gd name="T1" fmla="*/ 20 h 104"/>
                  <a:gd name="T2" fmla="*/ 206 w 246"/>
                  <a:gd name="T3" fmla="*/ 0 h 104"/>
                  <a:gd name="T4" fmla="*/ 206 w 246"/>
                  <a:gd name="T5" fmla="*/ 0 h 104"/>
                  <a:gd name="T6" fmla="*/ 204 w 246"/>
                  <a:gd name="T7" fmla="*/ 0 h 104"/>
                  <a:gd name="T8" fmla="*/ 203 w 246"/>
                  <a:gd name="T9" fmla="*/ 0 h 104"/>
                  <a:gd name="T10" fmla="*/ 202 w 246"/>
                  <a:gd name="T11" fmla="*/ 0 h 104"/>
                  <a:gd name="T12" fmla="*/ 201 w 246"/>
                  <a:gd name="T13" fmla="*/ 0 h 104"/>
                  <a:gd name="T14" fmla="*/ 200 w 246"/>
                  <a:gd name="T15" fmla="*/ 0 h 104"/>
                  <a:gd name="T16" fmla="*/ 199 w 246"/>
                  <a:gd name="T17" fmla="*/ 1 h 104"/>
                  <a:gd name="T18" fmla="*/ 199 w 246"/>
                  <a:gd name="T19" fmla="*/ 1 h 104"/>
                  <a:gd name="T20" fmla="*/ 97 w 246"/>
                  <a:gd name="T21" fmla="*/ 91 h 104"/>
                  <a:gd name="T22" fmla="*/ 9 w 246"/>
                  <a:gd name="T23" fmla="*/ 43 h 104"/>
                  <a:gd name="T24" fmla="*/ 1 w 246"/>
                  <a:gd name="T25" fmla="*/ 45 h 104"/>
                  <a:gd name="T26" fmla="*/ 4 w 246"/>
                  <a:gd name="T27" fmla="*/ 54 h 104"/>
                  <a:gd name="T28" fmla="*/ 95 w 246"/>
                  <a:gd name="T29" fmla="*/ 103 h 104"/>
                  <a:gd name="T30" fmla="*/ 97 w 246"/>
                  <a:gd name="T31" fmla="*/ 104 h 104"/>
                  <a:gd name="T32" fmla="*/ 98 w 246"/>
                  <a:gd name="T33" fmla="*/ 104 h 104"/>
                  <a:gd name="T34" fmla="*/ 99 w 246"/>
                  <a:gd name="T35" fmla="*/ 104 h 104"/>
                  <a:gd name="T36" fmla="*/ 100 w 246"/>
                  <a:gd name="T37" fmla="*/ 104 h 104"/>
                  <a:gd name="T38" fmla="*/ 101 w 246"/>
                  <a:gd name="T39" fmla="*/ 103 h 104"/>
                  <a:gd name="T40" fmla="*/ 102 w 246"/>
                  <a:gd name="T41" fmla="*/ 103 h 104"/>
                  <a:gd name="T42" fmla="*/ 102 w 246"/>
                  <a:gd name="T43" fmla="*/ 103 h 104"/>
                  <a:gd name="T44" fmla="*/ 204 w 246"/>
                  <a:gd name="T45" fmla="*/ 13 h 104"/>
                  <a:gd name="T46" fmla="*/ 236 w 246"/>
                  <a:gd name="T47" fmla="*/ 30 h 104"/>
                  <a:gd name="T48" fmla="*/ 244 w 246"/>
                  <a:gd name="T49" fmla="*/ 28 h 104"/>
                  <a:gd name="T50" fmla="*/ 241 w 246"/>
                  <a:gd name="T51" fmla="*/ 2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6" h="104">
                    <a:moveTo>
                      <a:pt x="241" y="20"/>
                    </a:moveTo>
                    <a:cubicBezTo>
                      <a:pt x="206" y="0"/>
                      <a:pt x="206" y="0"/>
                      <a:pt x="206" y="0"/>
                    </a:cubicBezTo>
                    <a:cubicBezTo>
                      <a:pt x="206" y="0"/>
                      <a:pt x="206" y="0"/>
                      <a:pt x="206" y="0"/>
                    </a:cubicBezTo>
                    <a:cubicBezTo>
                      <a:pt x="205" y="0"/>
                      <a:pt x="205" y="0"/>
                      <a:pt x="204" y="0"/>
                    </a:cubicBezTo>
                    <a:cubicBezTo>
                      <a:pt x="203" y="0"/>
                      <a:pt x="203" y="0"/>
                      <a:pt x="203" y="0"/>
                    </a:cubicBezTo>
                    <a:cubicBezTo>
                      <a:pt x="203" y="0"/>
                      <a:pt x="202" y="0"/>
                      <a:pt x="202" y="0"/>
                    </a:cubicBezTo>
                    <a:cubicBezTo>
                      <a:pt x="201" y="0"/>
                      <a:pt x="201" y="0"/>
                      <a:pt x="201" y="0"/>
                    </a:cubicBezTo>
                    <a:cubicBezTo>
                      <a:pt x="200" y="0"/>
                      <a:pt x="200" y="0"/>
                      <a:pt x="200" y="0"/>
                    </a:cubicBezTo>
                    <a:cubicBezTo>
                      <a:pt x="200" y="0"/>
                      <a:pt x="199" y="1"/>
                      <a:pt x="199" y="1"/>
                    </a:cubicBezTo>
                    <a:cubicBezTo>
                      <a:pt x="199" y="1"/>
                      <a:pt x="199" y="1"/>
                      <a:pt x="199" y="1"/>
                    </a:cubicBezTo>
                    <a:cubicBezTo>
                      <a:pt x="97" y="91"/>
                      <a:pt x="97" y="91"/>
                      <a:pt x="97" y="9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6" y="41"/>
                      <a:pt x="3" y="42"/>
                      <a:pt x="1" y="45"/>
                    </a:cubicBezTo>
                    <a:cubicBezTo>
                      <a:pt x="0" y="48"/>
                      <a:pt x="1" y="52"/>
                      <a:pt x="4" y="54"/>
                    </a:cubicBezTo>
                    <a:cubicBezTo>
                      <a:pt x="95" y="103"/>
                      <a:pt x="95" y="103"/>
                      <a:pt x="95" y="103"/>
                    </a:cubicBezTo>
                    <a:cubicBezTo>
                      <a:pt x="96" y="104"/>
                      <a:pt x="97" y="104"/>
                      <a:pt x="97" y="104"/>
                    </a:cubicBezTo>
                    <a:cubicBezTo>
                      <a:pt x="98" y="104"/>
                      <a:pt x="98" y="104"/>
                      <a:pt x="98" y="104"/>
                    </a:cubicBezTo>
                    <a:cubicBezTo>
                      <a:pt x="98" y="104"/>
                      <a:pt x="99" y="104"/>
                      <a:pt x="99" y="104"/>
                    </a:cubicBezTo>
                    <a:cubicBezTo>
                      <a:pt x="100" y="104"/>
                      <a:pt x="100" y="104"/>
                      <a:pt x="100" y="104"/>
                    </a:cubicBezTo>
                    <a:cubicBezTo>
                      <a:pt x="101" y="104"/>
                      <a:pt x="101" y="103"/>
                      <a:pt x="101" y="103"/>
                    </a:cubicBezTo>
                    <a:cubicBezTo>
                      <a:pt x="102" y="103"/>
                      <a:pt x="102" y="103"/>
                      <a:pt x="102" y="103"/>
                    </a:cubicBezTo>
                    <a:cubicBezTo>
                      <a:pt x="102" y="103"/>
                      <a:pt x="102" y="103"/>
                      <a:pt x="102" y="103"/>
                    </a:cubicBezTo>
                    <a:cubicBezTo>
                      <a:pt x="204" y="13"/>
                      <a:pt x="204" y="13"/>
                      <a:pt x="204" y="13"/>
                    </a:cubicBezTo>
                    <a:cubicBezTo>
                      <a:pt x="236" y="30"/>
                      <a:pt x="236" y="30"/>
                      <a:pt x="236" y="30"/>
                    </a:cubicBezTo>
                    <a:cubicBezTo>
                      <a:pt x="239" y="32"/>
                      <a:pt x="243" y="31"/>
                      <a:pt x="244" y="28"/>
                    </a:cubicBezTo>
                    <a:cubicBezTo>
                      <a:pt x="246" y="25"/>
                      <a:pt x="244" y="22"/>
                      <a:pt x="24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" name="Freeform 42"/>
              <p:cNvSpPr>
                <a:spLocks/>
              </p:cNvSpPr>
              <p:nvPr/>
            </p:nvSpPr>
            <p:spPr bwMode="auto">
              <a:xfrm>
                <a:off x="5586413" y="1398588"/>
                <a:ext cx="76200" cy="73025"/>
              </a:xfrm>
              <a:custGeom>
                <a:avLst/>
                <a:gdLst>
                  <a:gd name="T0" fmla="*/ 22 w 32"/>
                  <a:gd name="T1" fmla="*/ 4 h 31"/>
                  <a:gd name="T2" fmla="*/ 4 w 32"/>
                  <a:gd name="T3" fmla="*/ 8 h 31"/>
                  <a:gd name="T4" fmla="*/ 10 w 32"/>
                  <a:gd name="T5" fmla="*/ 27 h 31"/>
                  <a:gd name="T6" fmla="*/ 29 w 32"/>
                  <a:gd name="T7" fmla="*/ 22 h 31"/>
                  <a:gd name="T8" fmla="*/ 22 w 32"/>
                  <a:gd name="T9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1">
                    <a:moveTo>
                      <a:pt x="22" y="4"/>
                    </a:moveTo>
                    <a:cubicBezTo>
                      <a:pt x="15" y="0"/>
                      <a:pt x="7" y="2"/>
                      <a:pt x="4" y="8"/>
                    </a:cubicBezTo>
                    <a:cubicBezTo>
                      <a:pt x="0" y="15"/>
                      <a:pt x="3" y="23"/>
                      <a:pt x="10" y="27"/>
                    </a:cubicBezTo>
                    <a:cubicBezTo>
                      <a:pt x="17" y="31"/>
                      <a:pt x="25" y="29"/>
                      <a:pt x="29" y="22"/>
                    </a:cubicBezTo>
                    <a:cubicBezTo>
                      <a:pt x="32" y="16"/>
                      <a:pt x="29" y="7"/>
                      <a:pt x="22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8" name="Freeform 43"/>
              <p:cNvSpPr>
                <a:spLocks/>
              </p:cNvSpPr>
              <p:nvPr/>
            </p:nvSpPr>
            <p:spPr bwMode="auto">
              <a:xfrm>
                <a:off x="5745163" y="1482725"/>
                <a:ext cx="73025" cy="74613"/>
              </a:xfrm>
              <a:custGeom>
                <a:avLst/>
                <a:gdLst>
                  <a:gd name="T0" fmla="*/ 21 w 31"/>
                  <a:gd name="T1" fmla="*/ 4 h 31"/>
                  <a:gd name="T2" fmla="*/ 3 w 31"/>
                  <a:gd name="T3" fmla="*/ 9 h 31"/>
                  <a:gd name="T4" fmla="*/ 9 w 31"/>
                  <a:gd name="T5" fmla="*/ 27 h 31"/>
                  <a:gd name="T6" fmla="*/ 28 w 31"/>
                  <a:gd name="T7" fmla="*/ 22 h 31"/>
                  <a:gd name="T8" fmla="*/ 21 w 31"/>
                  <a:gd name="T9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1">
                    <a:moveTo>
                      <a:pt x="21" y="4"/>
                    </a:moveTo>
                    <a:cubicBezTo>
                      <a:pt x="14" y="0"/>
                      <a:pt x="6" y="2"/>
                      <a:pt x="3" y="9"/>
                    </a:cubicBezTo>
                    <a:cubicBezTo>
                      <a:pt x="0" y="15"/>
                      <a:pt x="2" y="23"/>
                      <a:pt x="9" y="27"/>
                    </a:cubicBezTo>
                    <a:cubicBezTo>
                      <a:pt x="16" y="31"/>
                      <a:pt x="25" y="29"/>
                      <a:pt x="28" y="22"/>
                    </a:cubicBezTo>
                    <a:cubicBezTo>
                      <a:pt x="31" y="16"/>
                      <a:pt x="28" y="7"/>
                      <a:pt x="21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1" name="Freeform 44"/>
            <p:cNvSpPr>
              <a:spLocks/>
            </p:cNvSpPr>
            <p:nvPr/>
          </p:nvSpPr>
          <p:spPr bwMode="auto">
            <a:xfrm>
              <a:off x="7377777" y="4958895"/>
              <a:ext cx="247414" cy="345348"/>
            </a:xfrm>
            <a:custGeom>
              <a:avLst/>
              <a:gdLst>
                <a:gd name="T0" fmla="*/ 99 w 129"/>
                <a:gd name="T1" fmla="*/ 180 h 180"/>
                <a:gd name="T2" fmla="*/ 82 w 129"/>
                <a:gd name="T3" fmla="*/ 176 h 180"/>
                <a:gd name="T4" fmla="*/ 75 w 129"/>
                <a:gd name="T5" fmla="*/ 156 h 180"/>
                <a:gd name="T6" fmla="*/ 41 w 129"/>
                <a:gd name="T7" fmla="*/ 137 h 180"/>
                <a:gd name="T8" fmla="*/ 16 w 129"/>
                <a:gd name="T9" fmla="*/ 107 h 180"/>
                <a:gd name="T10" fmla="*/ 43 w 129"/>
                <a:gd name="T11" fmla="*/ 107 h 180"/>
                <a:gd name="T12" fmla="*/ 78 w 129"/>
                <a:gd name="T13" fmla="*/ 133 h 180"/>
                <a:gd name="T14" fmla="*/ 92 w 129"/>
                <a:gd name="T15" fmla="*/ 133 h 180"/>
                <a:gd name="T16" fmla="*/ 95 w 129"/>
                <a:gd name="T17" fmla="*/ 124 h 180"/>
                <a:gd name="T18" fmla="*/ 86 w 129"/>
                <a:gd name="T19" fmla="*/ 113 h 180"/>
                <a:gd name="T20" fmla="*/ 66 w 129"/>
                <a:gd name="T21" fmla="*/ 103 h 180"/>
                <a:gd name="T22" fmla="*/ 39 w 129"/>
                <a:gd name="T23" fmla="*/ 90 h 180"/>
                <a:gd name="T24" fmla="*/ 18 w 129"/>
                <a:gd name="T25" fmla="*/ 73 h 180"/>
                <a:gd name="T26" fmla="*/ 4 w 129"/>
                <a:gd name="T27" fmla="*/ 50 h 180"/>
                <a:gd name="T28" fmla="*/ 6 w 129"/>
                <a:gd name="T29" fmla="*/ 24 h 180"/>
                <a:gd name="T30" fmla="*/ 30 w 129"/>
                <a:gd name="T31" fmla="*/ 17 h 180"/>
                <a:gd name="T32" fmla="*/ 25 w 129"/>
                <a:gd name="T33" fmla="*/ 0 h 180"/>
                <a:gd name="T34" fmla="*/ 43 w 129"/>
                <a:gd name="T35" fmla="*/ 4 h 180"/>
                <a:gd name="T36" fmla="*/ 48 w 129"/>
                <a:gd name="T37" fmla="*/ 21 h 180"/>
                <a:gd name="T38" fmla="*/ 63 w 129"/>
                <a:gd name="T39" fmla="*/ 27 h 180"/>
                <a:gd name="T40" fmla="*/ 78 w 129"/>
                <a:gd name="T41" fmla="*/ 37 h 180"/>
                <a:gd name="T42" fmla="*/ 102 w 129"/>
                <a:gd name="T43" fmla="*/ 63 h 180"/>
                <a:gd name="T44" fmla="*/ 77 w 129"/>
                <a:gd name="T45" fmla="*/ 65 h 180"/>
                <a:gd name="T46" fmla="*/ 49 w 129"/>
                <a:gd name="T47" fmla="*/ 44 h 180"/>
                <a:gd name="T48" fmla="*/ 34 w 129"/>
                <a:gd name="T49" fmla="*/ 52 h 180"/>
                <a:gd name="T50" fmla="*/ 42 w 129"/>
                <a:gd name="T51" fmla="*/ 62 h 180"/>
                <a:gd name="T52" fmla="*/ 58 w 129"/>
                <a:gd name="T53" fmla="*/ 70 h 180"/>
                <a:gd name="T54" fmla="*/ 96 w 129"/>
                <a:gd name="T55" fmla="*/ 89 h 180"/>
                <a:gd name="T56" fmla="*/ 126 w 129"/>
                <a:gd name="T57" fmla="*/ 127 h 180"/>
                <a:gd name="T58" fmla="*/ 127 w 129"/>
                <a:gd name="T59" fmla="*/ 148 h 180"/>
                <a:gd name="T60" fmla="*/ 114 w 129"/>
                <a:gd name="T61" fmla="*/ 159 h 180"/>
                <a:gd name="T62" fmla="*/ 104 w 129"/>
                <a:gd name="T63" fmla="*/ 161 h 180"/>
                <a:gd name="T64" fmla="*/ 93 w 129"/>
                <a:gd name="T65" fmla="*/ 160 h 180"/>
                <a:gd name="T66" fmla="*/ 99 w 129"/>
                <a:gd name="T67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9" h="180">
                  <a:moveTo>
                    <a:pt x="99" y="180"/>
                  </a:moveTo>
                  <a:cubicBezTo>
                    <a:pt x="82" y="176"/>
                    <a:pt x="82" y="176"/>
                    <a:pt x="82" y="176"/>
                  </a:cubicBezTo>
                  <a:cubicBezTo>
                    <a:pt x="75" y="156"/>
                    <a:pt x="75" y="156"/>
                    <a:pt x="75" y="156"/>
                  </a:cubicBezTo>
                  <a:cubicBezTo>
                    <a:pt x="63" y="151"/>
                    <a:pt x="51" y="145"/>
                    <a:pt x="41" y="137"/>
                  </a:cubicBezTo>
                  <a:cubicBezTo>
                    <a:pt x="31" y="129"/>
                    <a:pt x="22" y="119"/>
                    <a:pt x="16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51" y="121"/>
                    <a:pt x="62" y="129"/>
                    <a:pt x="78" y="133"/>
                  </a:cubicBezTo>
                  <a:cubicBezTo>
                    <a:pt x="83" y="134"/>
                    <a:pt x="88" y="135"/>
                    <a:pt x="92" y="133"/>
                  </a:cubicBezTo>
                  <a:cubicBezTo>
                    <a:pt x="96" y="132"/>
                    <a:pt x="96" y="129"/>
                    <a:pt x="95" y="124"/>
                  </a:cubicBezTo>
                  <a:cubicBezTo>
                    <a:pt x="93" y="119"/>
                    <a:pt x="90" y="115"/>
                    <a:pt x="86" y="113"/>
                  </a:cubicBezTo>
                  <a:cubicBezTo>
                    <a:pt x="81" y="110"/>
                    <a:pt x="74" y="107"/>
                    <a:pt x="66" y="103"/>
                  </a:cubicBezTo>
                  <a:cubicBezTo>
                    <a:pt x="56" y="99"/>
                    <a:pt x="46" y="94"/>
                    <a:pt x="39" y="90"/>
                  </a:cubicBezTo>
                  <a:cubicBezTo>
                    <a:pt x="31" y="86"/>
                    <a:pt x="24" y="80"/>
                    <a:pt x="18" y="73"/>
                  </a:cubicBezTo>
                  <a:cubicBezTo>
                    <a:pt x="12" y="67"/>
                    <a:pt x="7" y="59"/>
                    <a:pt x="4" y="50"/>
                  </a:cubicBezTo>
                  <a:cubicBezTo>
                    <a:pt x="0" y="38"/>
                    <a:pt x="1" y="30"/>
                    <a:pt x="6" y="24"/>
                  </a:cubicBezTo>
                  <a:cubicBezTo>
                    <a:pt x="11" y="18"/>
                    <a:pt x="19" y="16"/>
                    <a:pt x="30" y="17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53" y="22"/>
                    <a:pt x="58" y="24"/>
                    <a:pt x="63" y="27"/>
                  </a:cubicBezTo>
                  <a:cubicBezTo>
                    <a:pt x="68" y="30"/>
                    <a:pt x="73" y="33"/>
                    <a:pt x="78" y="37"/>
                  </a:cubicBezTo>
                  <a:cubicBezTo>
                    <a:pt x="87" y="44"/>
                    <a:pt x="95" y="52"/>
                    <a:pt x="102" y="63"/>
                  </a:cubicBezTo>
                  <a:cubicBezTo>
                    <a:pt x="77" y="65"/>
                    <a:pt x="77" y="65"/>
                    <a:pt x="77" y="65"/>
                  </a:cubicBezTo>
                  <a:cubicBezTo>
                    <a:pt x="70" y="54"/>
                    <a:pt x="61" y="47"/>
                    <a:pt x="49" y="44"/>
                  </a:cubicBezTo>
                  <a:cubicBezTo>
                    <a:pt x="36" y="41"/>
                    <a:pt x="31" y="43"/>
                    <a:pt x="34" y="52"/>
                  </a:cubicBezTo>
                  <a:cubicBezTo>
                    <a:pt x="35" y="56"/>
                    <a:pt x="38" y="59"/>
                    <a:pt x="42" y="62"/>
                  </a:cubicBezTo>
                  <a:cubicBezTo>
                    <a:pt x="45" y="64"/>
                    <a:pt x="51" y="67"/>
                    <a:pt x="58" y="70"/>
                  </a:cubicBezTo>
                  <a:cubicBezTo>
                    <a:pt x="76" y="78"/>
                    <a:pt x="88" y="84"/>
                    <a:pt x="96" y="89"/>
                  </a:cubicBezTo>
                  <a:cubicBezTo>
                    <a:pt x="112" y="100"/>
                    <a:pt x="122" y="113"/>
                    <a:pt x="126" y="127"/>
                  </a:cubicBezTo>
                  <a:cubicBezTo>
                    <a:pt x="129" y="135"/>
                    <a:pt x="129" y="142"/>
                    <a:pt x="127" y="148"/>
                  </a:cubicBezTo>
                  <a:cubicBezTo>
                    <a:pt x="125" y="153"/>
                    <a:pt x="120" y="157"/>
                    <a:pt x="114" y="159"/>
                  </a:cubicBezTo>
                  <a:cubicBezTo>
                    <a:pt x="111" y="160"/>
                    <a:pt x="108" y="161"/>
                    <a:pt x="104" y="161"/>
                  </a:cubicBezTo>
                  <a:cubicBezTo>
                    <a:pt x="101" y="161"/>
                    <a:pt x="97" y="161"/>
                    <a:pt x="93" y="160"/>
                  </a:cubicBezTo>
                  <a:lnTo>
                    <a:pt x="99" y="18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6724450" y="5119971"/>
              <a:ext cx="349214" cy="409779"/>
              <a:chOff x="6500813" y="5257800"/>
              <a:chExt cx="430212" cy="504825"/>
            </a:xfrm>
            <a:solidFill>
              <a:schemeClr val="bg1"/>
            </a:solidFill>
          </p:grpSpPr>
          <p:sp>
            <p:nvSpPr>
              <p:cNvPr id="97" name="Freeform 45"/>
              <p:cNvSpPr>
                <a:spLocks/>
              </p:cNvSpPr>
              <p:nvPr/>
            </p:nvSpPr>
            <p:spPr bwMode="auto">
              <a:xfrm>
                <a:off x="6500813" y="5692775"/>
                <a:ext cx="55562" cy="69850"/>
              </a:xfrm>
              <a:custGeom>
                <a:avLst/>
                <a:gdLst>
                  <a:gd name="T0" fmla="*/ 21 w 23"/>
                  <a:gd name="T1" fmla="*/ 27 h 29"/>
                  <a:gd name="T2" fmla="*/ 15 w 23"/>
                  <a:gd name="T3" fmla="*/ 27 h 29"/>
                  <a:gd name="T4" fmla="*/ 2 w 23"/>
                  <a:gd name="T5" fmla="*/ 9 h 29"/>
                  <a:gd name="T6" fmla="*/ 2 w 23"/>
                  <a:gd name="T7" fmla="*/ 2 h 29"/>
                  <a:gd name="T8" fmla="*/ 8 w 23"/>
                  <a:gd name="T9" fmla="*/ 2 h 29"/>
                  <a:gd name="T10" fmla="*/ 22 w 23"/>
                  <a:gd name="T11" fmla="*/ 20 h 29"/>
                  <a:gd name="T12" fmla="*/ 21 w 23"/>
                  <a:gd name="T13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9">
                    <a:moveTo>
                      <a:pt x="21" y="27"/>
                    </a:moveTo>
                    <a:cubicBezTo>
                      <a:pt x="19" y="29"/>
                      <a:pt x="16" y="29"/>
                      <a:pt x="15" y="27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7"/>
                      <a:pt x="1" y="4"/>
                      <a:pt x="2" y="2"/>
                    </a:cubicBezTo>
                    <a:cubicBezTo>
                      <a:pt x="4" y="0"/>
                      <a:pt x="7" y="0"/>
                      <a:pt x="8" y="2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2"/>
                      <a:pt x="23" y="25"/>
                      <a:pt x="21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8" name="Freeform 46"/>
              <p:cNvSpPr>
                <a:spLocks/>
              </p:cNvSpPr>
              <p:nvPr/>
            </p:nvSpPr>
            <p:spPr bwMode="auto">
              <a:xfrm>
                <a:off x="6505575" y="5667375"/>
                <a:ext cx="69850" cy="92075"/>
              </a:xfrm>
              <a:custGeom>
                <a:avLst/>
                <a:gdLst>
                  <a:gd name="T0" fmla="*/ 0 w 29"/>
                  <a:gd name="T1" fmla="*/ 12 h 39"/>
                  <a:gd name="T2" fmla="*/ 20 w 29"/>
                  <a:gd name="T3" fmla="*/ 39 h 39"/>
                  <a:gd name="T4" fmla="*/ 24 w 29"/>
                  <a:gd name="T5" fmla="*/ 38 h 39"/>
                  <a:gd name="T6" fmla="*/ 29 w 29"/>
                  <a:gd name="T7" fmla="*/ 37 h 39"/>
                  <a:gd name="T8" fmla="*/ 2 w 29"/>
                  <a:gd name="T9" fmla="*/ 0 h 39"/>
                  <a:gd name="T10" fmla="*/ 2 w 29"/>
                  <a:gd name="T11" fmla="*/ 1 h 39"/>
                  <a:gd name="T12" fmla="*/ 0 w 29"/>
                  <a:gd name="T13" fmla="*/ 1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9">
                    <a:moveTo>
                      <a:pt x="0" y="12"/>
                    </a:moveTo>
                    <a:cubicBezTo>
                      <a:pt x="20" y="39"/>
                      <a:pt x="20" y="39"/>
                      <a:pt x="20" y="39"/>
                    </a:cubicBezTo>
                    <a:cubicBezTo>
                      <a:pt x="20" y="39"/>
                      <a:pt x="22" y="39"/>
                      <a:pt x="24" y="38"/>
                    </a:cubicBezTo>
                    <a:cubicBezTo>
                      <a:pt x="26" y="38"/>
                      <a:pt x="28" y="38"/>
                      <a:pt x="29" y="37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0" y="10"/>
                      <a:pt x="0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9" name="Freeform 47"/>
              <p:cNvSpPr>
                <a:spLocks/>
              </p:cNvSpPr>
              <p:nvPr/>
            </p:nvSpPr>
            <p:spPr bwMode="auto">
              <a:xfrm>
                <a:off x="6546850" y="5614988"/>
                <a:ext cx="73025" cy="101600"/>
              </a:xfrm>
              <a:custGeom>
                <a:avLst/>
                <a:gdLst>
                  <a:gd name="T0" fmla="*/ 30 w 31"/>
                  <a:gd name="T1" fmla="*/ 42 h 43"/>
                  <a:gd name="T2" fmla="*/ 27 w 31"/>
                  <a:gd name="T3" fmla="*/ 42 h 43"/>
                  <a:gd name="T4" fmla="*/ 0 w 31"/>
                  <a:gd name="T5" fmla="*/ 6 h 43"/>
                  <a:gd name="T6" fmla="*/ 1 w 31"/>
                  <a:gd name="T7" fmla="*/ 2 h 43"/>
                  <a:gd name="T8" fmla="*/ 4 w 31"/>
                  <a:gd name="T9" fmla="*/ 1 h 43"/>
                  <a:gd name="T10" fmla="*/ 31 w 31"/>
                  <a:gd name="T11" fmla="*/ 38 h 43"/>
                  <a:gd name="T12" fmla="*/ 30 w 31"/>
                  <a:gd name="T13" fmla="*/ 4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3">
                    <a:moveTo>
                      <a:pt x="30" y="42"/>
                    </a:moveTo>
                    <a:cubicBezTo>
                      <a:pt x="29" y="43"/>
                      <a:pt x="28" y="43"/>
                      <a:pt x="27" y="4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0" y="3"/>
                      <a:pt x="1" y="2"/>
                    </a:cubicBezTo>
                    <a:cubicBezTo>
                      <a:pt x="2" y="0"/>
                      <a:pt x="4" y="0"/>
                      <a:pt x="4" y="1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39"/>
                      <a:pt x="31" y="40"/>
                      <a:pt x="30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0" name="Freeform 48"/>
              <p:cNvSpPr>
                <a:spLocks/>
              </p:cNvSpPr>
              <p:nvPr/>
            </p:nvSpPr>
            <p:spPr bwMode="auto">
              <a:xfrm>
                <a:off x="6532563" y="5632450"/>
                <a:ext cx="74612" cy="101600"/>
              </a:xfrm>
              <a:custGeom>
                <a:avLst/>
                <a:gdLst>
                  <a:gd name="T0" fmla="*/ 30 w 32"/>
                  <a:gd name="T1" fmla="*/ 41 h 43"/>
                  <a:gd name="T2" fmla="*/ 27 w 32"/>
                  <a:gd name="T3" fmla="*/ 42 h 43"/>
                  <a:gd name="T4" fmla="*/ 1 w 32"/>
                  <a:gd name="T5" fmla="*/ 5 h 43"/>
                  <a:gd name="T6" fmla="*/ 1 w 32"/>
                  <a:gd name="T7" fmla="*/ 1 h 43"/>
                  <a:gd name="T8" fmla="*/ 4 w 32"/>
                  <a:gd name="T9" fmla="*/ 1 h 43"/>
                  <a:gd name="T10" fmla="*/ 31 w 32"/>
                  <a:gd name="T11" fmla="*/ 37 h 43"/>
                  <a:gd name="T12" fmla="*/ 30 w 32"/>
                  <a:gd name="T13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3">
                    <a:moveTo>
                      <a:pt x="30" y="41"/>
                    </a:moveTo>
                    <a:cubicBezTo>
                      <a:pt x="29" y="42"/>
                      <a:pt x="28" y="43"/>
                      <a:pt x="27" y="4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2"/>
                      <a:pt x="1" y="1"/>
                    </a:cubicBezTo>
                    <a:cubicBezTo>
                      <a:pt x="2" y="0"/>
                      <a:pt x="4" y="0"/>
                      <a:pt x="4" y="1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8"/>
                      <a:pt x="31" y="40"/>
                      <a:pt x="30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1" name="Freeform 49"/>
              <p:cNvSpPr>
                <a:spLocks/>
              </p:cNvSpPr>
              <p:nvPr/>
            </p:nvSpPr>
            <p:spPr bwMode="auto">
              <a:xfrm>
                <a:off x="6518275" y="5646738"/>
                <a:ext cx="74612" cy="101600"/>
              </a:xfrm>
              <a:custGeom>
                <a:avLst/>
                <a:gdLst>
                  <a:gd name="T0" fmla="*/ 30 w 32"/>
                  <a:gd name="T1" fmla="*/ 42 h 43"/>
                  <a:gd name="T2" fmla="*/ 27 w 32"/>
                  <a:gd name="T3" fmla="*/ 42 h 43"/>
                  <a:gd name="T4" fmla="*/ 1 w 32"/>
                  <a:gd name="T5" fmla="*/ 6 h 43"/>
                  <a:gd name="T6" fmla="*/ 1 w 32"/>
                  <a:gd name="T7" fmla="*/ 2 h 43"/>
                  <a:gd name="T8" fmla="*/ 5 w 32"/>
                  <a:gd name="T9" fmla="*/ 1 h 43"/>
                  <a:gd name="T10" fmla="*/ 31 w 32"/>
                  <a:gd name="T11" fmla="*/ 38 h 43"/>
                  <a:gd name="T12" fmla="*/ 30 w 32"/>
                  <a:gd name="T13" fmla="*/ 4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3">
                    <a:moveTo>
                      <a:pt x="30" y="42"/>
                    </a:moveTo>
                    <a:cubicBezTo>
                      <a:pt x="29" y="43"/>
                      <a:pt x="28" y="43"/>
                      <a:pt x="27" y="42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5"/>
                      <a:pt x="0" y="3"/>
                      <a:pt x="1" y="2"/>
                    </a:cubicBezTo>
                    <a:cubicBezTo>
                      <a:pt x="3" y="1"/>
                      <a:pt x="4" y="0"/>
                      <a:pt x="5" y="1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9"/>
                      <a:pt x="32" y="41"/>
                      <a:pt x="30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2" name="Freeform 50"/>
              <p:cNvSpPr>
                <a:spLocks/>
              </p:cNvSpPr>
              <p:nvPr/>
            </p:nvSpPr>
            <p:spPr bwMode="auto">
              <a:xfrm>
                <a:off x="6508750" y="5661025"/>
                <a:ext cx="73025" cy="96838"/>
              </a:xfrm>
              <a:custGeom>
                <a:avLst/>
                <a:gdLst>
                  <a:gd name="T0" fmla="*/ 30 w 31"/>
                  <a:gd name="T1" fmla="*/ 41 h 41"/>
                  <a:gd name="T2" fmla="*/ 27 w 31"/>
                  <a:gd name="T3" fmla="*/ 40 h 41"/>
                  <a:gd name="T4" fmla="*/ 1 w 31"/>
                  <a:gd name="T5" fmla="*/ 4 h 41"/>
                  <a:gd name="T6" fmla="*/ 1 w 31"/>
                  <a:gd name="T7" fmla="*/ 1 h 41"/>
                  <a:gd name="T8" fmla="*/ 4 w 31"/>
                  <a:gd name="T9" fmla="*/ 1 h 41"/>
                  <a:gd name="T10" fmla="*/ 30 w 31"/>
                  <a:gd name="T11" fmla="*/ 37 h 41"/>
                  <a:gd name="T12" fmla="*/ 30 w 31"/>
                  <a:gd name="T13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1">
                    <a:moveTo>
                      <a:pt x="30" y="41"/>
                    </a:moveTo>
                    <a:cubicBezTo>
                      <a:pt x="29" y="41"/>
                      <a:pt x="28" y="41"/>
                      <a:pt x="27" y="40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1" y="38"/>
                      <a:pt x="31" y="40"/>
                      <a:pt x="30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" name="Freeform 51"/>
              <p:cNvSpPr>
                <a:spLocks/>
              </p:cNvSpPr>
              <p:nvPr/>
            </p:nvSpPr>
            <p:spPr bwMode="auto">
              <a:xfrm>
                <a:off x="6557963" y="5599113"/>
                <a:ext cx="76200" cy="103188"/>
              </a:xfrm>
              <a:custGeom>
                <a:avLst/>
                <a:gdLst>
                  <a:gd name="T0" fmla="*/ 31 w 32"/>
                  <a:gd name="T1" fmla="*/ 42 h 44"/>
                  <a:gd name="T2" fmla="*/ 28 w 32"/>
                  <a:gd name="T3" fmla="*/ 43 h 44"/>
                  <a:gd name="T4" fmla="*/ 1 w 32"/>
                  <a:gd name="T5" fmla="*/ 6 h 44"/>
                  <a:gd name="T6" fmla="*/ 2 w 32"/>
                  <a:gd name="T7" fmla="*/ 2 h 44"/>
                  <a:gd name="T8" fmla="*/ 5 w 32"/>
                  <a:gd name="T9" fmla="*/ 1 h 44"/>
                  <a:gd name="T10" fmla="*/ 32 w 32"/>
                  <a:gd name="T11" fmla="*/ 38 h 44"/>
                  <a:gd name="T12" fmla="*/ 31 w 32"/>
                  <a:gd name="T13" fmla="*/ 4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4">
                    <a:moveTo>
                      <a:pt x="31" y="42"/>
                    </a:moveTo>
                    <a:cubicBezTo>
                      <a:pt x="30" y="44"/>
                      <a:pt x="29" y="44"/>
                      <a:pt x="28" y="43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5"/>
                      <a:pt x="1" y="3"/>
                      <a:pt x="2" y="2"/>
                    </a:cubicBezTo>
                    <a:cubicBezTo>
                      <a:pt x="3" y="1"/>
                      <a:pt x="4" y="0"/>
                      <a:pt x="5" y="1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9"/>
                      <a:pt x="32" y="41"/>
                      <a:pt x="31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4" name="Freeform 52"/>
              <p:cNvSpPr>
                <a:spLocks noEditPoints="1"/>
              </p:cNvSpPr>
              <p:nvPr/>
            </p:nvSpPr>
            <p:spPr bwMode="auto">
              <a:xfrm>
                <a:off x="6577013" y="5257800"/>
                <a:ext cx="354012" cy="423863"/>
              </a:xfrm>
              <a:custGeom>
                <a:avLst/>
                <a:gdLst>
                  <a:gd name="T0" fmla="*/ 1 w 150"/>
                  <a:gd name="T1" fmla="*/ 142 h 179"/>
                  <a:gd name="T2" fmla="*/ 0 w 150"/>
                  <a:gd name="T3" fmla="*/ 140 h 179"/>
                  <a:gd name="T4" fmla="*/ 0 w 150"/>
                  <a:gd name="T5" fmla="*/ 138 h 179"/>
                  <a:gd name="T6" fmla="*/ 6 w 150"/>
                  <a:gd name="T7" fmla="*/ 120 h 179"/>
                  <a:gd name="T8" fmla="*/ 9 w 150"/>
                  <a:gd name="T9" fmla="*/ 115 h 179"/>
                  <a:gd name="T10" fmla="*/ 15 w 150"/>
                  <a:gd name="T11" fmla="*/ 107 h 179"/>
                  <a:gd name="T12" fmla="*/ 23 w 150"/>
                  <a:gd name="T13" fmla="*/ 88 h 179"/>
                  <a:gd name="T14" fmla="*/ 24 w 150"/>
                  <a:gd name="T15" fmla="*/ 83 h 179"/>
                  <a:gd name="T16" fmla="*/ 26 w 150"/>
                  <a:gd name="T17" fmla="*/ 80 h 179"/>
                  <a:gd name="T18" fmla="*/ 34 w 150"/>
                  <a:gd name="T19" fmla="*/ 57 h 179"/>
                  <a:gd name="T20" fmla="*/ 52 w 150"/>
                  <a:gd name="T21" fmla="*/ 28 h 179"/>
                  <a:gd name="T22" fmla="*/ 55 w 150"/>
                  <a:gd name="T23" fmla="*/ 25 h 179"/>
                  <a:gd name="T24" fmla="*/ 78 w 150"/>
                  <a:gd name="T25" fmla="*/ 7 h 179"/>
                  <a:gd name="T26" fmla="*/ 98 w 150"/>
                  <a:gd name="T27" fmla="*/ 2 h 179"/>
                  <a:gd name="T28" fmla="*/ 135 w 150"/>
                  <a:gd name="T29" fmla="*/ 17 h 179"/>
                  <a:gd name="T30" fmla="*/ 137 w 150"/>
                  <a:gd name="T31" fmla="*/ 20 h 179"/>
                  <a:gd name="T32" fmla="*/ 147 w 150"/>
                  <a:gd name="T33" fmla="*/ 70 h 179"/>
                  <a:gd name="T34" fmla="*/ 123 w 150"/>
                  <a:gd name="T35" fmla="*/ 122 h 179"/>
                  <a:gd name="T36" fmla="*/ 122 w 150"/>
                  <a:gd name="T37" fmla="*/ 124 h 179"/>
                  <a:gd name="T38" fmla="*/ 81 w 150"/>
                  <a:gd name="T39" fmla="*/ 151 h 179"/>
                  <a:gd name="T40" fmla="*/ 76 w 150"/>
                  <a:gd name="T41" fmla="*/ 153 h 179"/>
                  <a:gd name="T42" fmla="*/ 72 w 150"/>
                  <a:gd name="T43" fmla="*/ 155 h 179"/>
                  <a:gd name="T44" fmla="*/ 55 w 150"/>
                  <a:gd name="T45" fmla="*/ 163 h 179"/>
                  <a:gd name="T46" fmla="*/ 49 w 150"/>
                  <a:gd name="T47" fmla="*/ 168 h 179"/>
                  <a:gd name="T48" fmla="*/ 30 w 150"/>
                  <a:gd name="T49" fmla="*/ 179 h 179"/>
                  <a:gd name="T50" fmla="*/ 28 w 150"/>
                  <a:gd name="T51" fmla="*/ 179 h 179"/>
                  <a:gd name="T52" fmla="*/ 26 w 150"/>
                  <a:gd name="T53" fmla="*/ 176 h 179"/>
                  <a:gd name="T54" fmla="*/ 19 w 150"/>
                  <a:gd name="T55" fmla="*/ 166 h 179"/>
                  <a:gd name="T56" fmla="*/ 12 w 150"/>
                  <a:gd name="T57" fmla="*/ 156 h 179"/>
                  <a:gd name="T58" fmla="*/ 1 w 150"/>
                  <a:gd name="T59" fmla="*/ 142 h 179"/>
                  <a:gd name="T60" fmla="*/ 128 w 150"/>
                  <a:gd name="T61" fmla="*/ 30 h 179"/>
                  <a:gd name="T62" fmla="*/ 126 w 150"/>
                  <a:gd name="T63" fmla="*/ 27 h 179"/>
                  <a:gd name="T64" fmla="*/ 96 w 150"/>
                  <a:gd name="T65" fmla="*/ 15 h 179"/>
                  <a:gd name="T66" fmla="*/ 79 w 150"/>
                  <a:gd name="T67" fmla="*/ 19 h 179"/>
                  <a:gd name="T68" fmla="*/ 61 w 150"/>
                  <a:gd name="T69" fmla="*/ 33 h 179"/>
                  <a:gd name="T70" fmla="*/ 59 w 150"/>
                  <a:gd name="T71" fmla="*/ 36 h 179"/>
                  <a:gd name="T72" fmla="*/ 43 w 150"/>
                  <a:gd name="T73" fmla="*/ 60 h 179"/>
                  <a:gd name="T74" fmla="*/ 35 w 150"/>
                  <a:gd name="T75" fmla="*/ 82 h 179"/>
                  <a:gd name="T76" fmla="*/ 34 w 150"/>
                  <a:gd name="T77" fmla="*/ 85 h 179"/>
                  <a:gd name="T78" fmla="*/ 32 w 150"/>
                  <a:gd name="T79" fmla="*/ 90 h 179"/>
                  <a:gd name="T80" fmla="*/ 23 w 150"/>
                  <a:gd name="T81" fmla="*/ 113 h 179"/>
                  <a:gd name="T82" fmla="*/ 16 w 150"/>
                  <a:gd name="T83" fmla="*/ 122 h 179"/>
                  <a:gd name="T84" fmla="*/ 13 w 150"/>
                  <a:gd name="T85" fmla="*/ 126 h 179"/>
                  <a:gd name="T86" fmla="*/ 11 w 150"/>
                  <a:gd name="T87" fmla="*/ 134 h 179"/>
                  <a:gd name="T88" fmla="*/ 20 w 150"/>
                  <a:gd name="T89" fmla="*/ 146 h 179"/>
                  <a:gd name="T90" fmla="*/ 27 w 150"/>
                  <a:gd name="T91" fmla="*/ 156 h 179"/>
                  <a:gd name="T92" fmla="*/ 34 w 150"/>
                  <a:gd name="T93" fmla="*/ 166 h 179"/>
                  <a:gd name="T94" fmla="*/ 44 w 150"/>
                  <a:gd name="T95" fmla="*/ 159 h 179"/>
                  <a:gd name="T96" fmla="*/ 52 w 150"/>
                  <a:gd name="T97" fmla="*/ 152 h 179"/>
                  <a:gd name="T98" fmla="*/ 70 w 150"/>
                  <a:gd name="T99" fmla="*/ 143 h 179"/>
                  <a:gd name="T100" fmla="*/ 74 w 150"/>
                  <a:gd name="T101" fmla="*/ 141 h 179"/>
                  <a:gd name="T102" fmla="*/ 80 w 150"/>
                  <a:gd name="T103" fmla="*/ 138 h 179"/>
                  <a:gd name="T104" fmla="*/ 116 w 150"/>
                  <a:gd name="T105" fmla="*/ 115 h 179"/>
                  <a:gd name="T106" fmla="*/ 117 w 150"/>
                  <a:gd name="T107" fmla="*/ 114 h 179"/>
                  <a:gd name="T108" fmla="*/ 137 w 150"/>
                  <a:gd name="T109" fmla="*/ 71 h 179"/>
                  <a:gd name="T110" fmla="*/ 128 w 150"/>
                  <a:gd name="T111" fmla="*/ 3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50" h="179">
                    <a:moveTo>
                      <a:pt x="1" y="142"/>
                    </a:move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1" y="132"/>
                      <a:pt x="2" y="126"/>
                      <a:pt x="6" y="120"/>
                    </a:cubicBezTo>
                    <a:cubicBezTo>
                      <a:pt x="7" y="118"/>
                      <a:pt x="8" y="116"/>
                      <a:pt x="9" y="115"/>
                    </a:cubicBezTo>
                    <a:cubicBezTo>
                      <a:pt x="11" y="112"/>
                      <a:pt x="13" y="109"/>
                      <a:pt x="15" y="107"/>
                    </a:cubicBezTo>
                    <a:cubicBezTo>
                      <a:pt x="18" y="101"/>
                      <a:pt x="20" y="94"/>
                      <a:pt x="23" y="88"/>
                    </a:cubicBezTo>
                    <a:cubicBezTo>
                      <a:pt x="23" y="86"/>
                      <a:pt x="24" y="85"/>
                      <a:pt x="24" y="83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72"/>
                      <a:pt x="31" y="65"/>
                      <a:pt x="34" y="57"/>
                    </a:cubicBezTo>
                    <a:cubicBezTo>
                      <a:pt x="38" y="48"/>
                      <a:pt x="44" y="39"/>
                      <a:pt x="52" y="28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2" y="17"/>
                      <a:pt x="70" y="11"/>
                      <a:pt x="78" y="7"/>
                    </a:cubicBezTo>
                    <a:cubicBezTo>
                      <a:pt x="85" y="3"/>
                      <a:pt x="92" y="2"/>
                      <a:pt x="98" y="2"/>
                    </a:cubicBezTo>
                    <a:cubicBezTo>
                      <a:pt x="113" y="0"/>
                      <a:pt x="125" y="5"/>
                      <a:pt x="135" y="17"/>
                    </a:cubicBezTo>
                    <a:cubicBezTo>
                      <a:pt x="137" y="20"/>
                      <a:pt x="137" y="20"/>
                      <a:pt x="137" y="20"/>
                    </a:cubicBezTo>
                    <a:cubicBezTo>
                      <a:pt x="146" y="35"/>
                      <a:pt x="150" y="52"/>
                      <a:pt x="147" y="70"/>
                    </a:cubicBezTo>
                    <a:cubicBezTo>
                      <a:pt x="144" y="89"/>
                      <a:pt x="137" y="106"/>
                      <a:pt x="123" y="122"/>
                    </a:cubicBezTo>
                    <a:cubicBezTo>
                      <a:pt x="122" y="124"/>
                      <a:pt x="122" y="124"/>
                      <a:pt x="122" y="124"/>
                    </a:cubicBezTo>
                    <a:cubicBezTo>
                      <a:pt x="107" y="139"/>
                      <a:pt x="94" y="145"/>
                      <a:pt x="81" y="151"/>
                    </a:cubicBezTo>
                    <a:cubicBezTo>
                      <a:pt x="79" y="151"/>
                      <a:pt x="78" y="152"/>
                      <a:pt x="76" y="153"/>
                    </a:cubicBezTo>
                    <a:cubicBezTo>
                      <a:pt x="74" y="154"/>
                      <a:pt x="73" y="154"/>
                      <a:pt x="72" y="155"/>
                    </a:cubicBezTo>
                    <a:cubicBezTo>
                      <a:pt x="66" y="157"/>
                      <a:pt x="60" y="160"/>
                      <a:pt x="55" y="163"/>
                    </a:cubicBezTo>
                    <a:cubicBezTo>
                      <a:pt x="53" y="164"/>
                      <a:pt x="51" y="166"/>
                      <a:pt x="49" y="168"/>
                    </a:cubicBezTo>
                    <a:cubicBezTo>
                      <a:pt x="43" y="174"/>
                      <a:pt x="36" y="179"/>
                      <a:pt x="30" y="179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26" y="176"/>
                      <a:pt x="26" y="176"/>
                      <a:pt x="26" y="176"/>
                    </a:cubicBezTo>
                    <a:cubicBezTo>
                      <a:pt x="23" y="172"/>
                      <a:pt x="21" y="169"/>
                      <a:pt x="19" y="166"/>
                    </a:cubicBezTo>
                    <a:cubicBezTo>
                      <a:pt x="16" y="162"/>
                      <a:pt x="14" y="159"/>
                      <a:pt x="12" y="156"/>
                    </a:cubicBezTo>
                    <a:cubicBezTo>
                      <a:pt x="8" y="150"/>
                      <a:pt x="4" y="146"/>
                      <a:pt x="1" y="142"/>
                    </a:cubicBezTo>
                    <a:close/>
                    <a:moveTo>
                      <a:pt x="128" y="30"/>
                    </a:moveTo>
                    <a:cubicBezTo>
                      <a:pt x="126" y="27"/>
                      <a:pt x="126" y="27"/>
                      <a:pt x="126" y="27"/>
                    </a:cubicBezTo>
                    <a:cubicBezTo>
                      <a:pt x="119" y="17"/>
                      <a:pt x="109" y="13"/>
                      <a:pt x="96" y="15"/>
                    </a:cubicBezTo>
                    <a:cubicBezTo>
                      <a:pt x="91" y="15"/>
                      <a:pt x="85" y="16"/>
                      <a:pt x="79" y="19"/>
                    </a:cubicBezTo>
                    <a:cubicBezTo>
                      <a:pt x="73" y="22"/>
                      <a:pt x="67" y="27"/>
                      <a:pt x="61" y="33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1" y="45"/>
                      <a:pt x="47" y="53"/>
                      <a:pt x="43" y="60"/>
                    </a:cubicBezTo>
                    <a:cubicBezTo>
                      <a:pt x="40" y="68"/>
                      <a:pt x="38" y="75"/>
                      <a:pt x="35" y="82"/>
                    </a:cubicBezTo>
                    <a:cubicBezTo>
                      <a:pt x="34" y="85"/>
                      <a:pt x="34" y="85"/>
                      <a:pt x="34" y="85"/>
                    </a:cubicBezTo>
                    <a:cubicBezTo>
                      <a:pt x="33" y="87"/>
                      <a:pt x="33" y="89"/>
                      <a:pt x="32" y="90"/>
                    </a:cubicBezTo>
                    <a:cubicBezTo>
                      <a:pt x="30" y="97"/>
                      <a:pt x="27" y="105"/>
                      <a:pt x="23" y="113"/>
                    </a:cubicBezTo>
                    <a:cubicBezTo>
                      <a:pt x="21" y="116"/>
                      <a:pt x="19" y="119"/>
                      <a:pt x="16" y="122"/>
                    </a:cubicBezTo>
                    <a:cubicBezTo>
                      <a:pt x="15" y="123"/>
                      <a:pt x="14" y="125"/>
                      <a:pt x="13" y="126"/>
                    </a:cubicBezTo>
                    <a:cubicBezTo>
                      <a:pt x="12" y="128"/>
                      <a:pt x="11" y="131"/>
                      <a:pt x="11" y="134"/>
                    </a:cubicBezTo>
                    <a:cubicBezTo>
                      <a:pt x="14" y="137"/>
                      <a:pt x="17" y="141"/>
                      <a:pt x="20" y="146"/>
                    </a:cubicBezTo>
                    <a:cubicBezTo>
                      <a:pt x="23" y="149"/>
                      <a:pt x="25" y="153"/>
                      <a:pt x="27" y="156"/>
                    </a:cubicBezTo>
                    <a:cubicBezTo>
                      <a:pt x="30" y="159"/>
                      <a:pt x="32" y="162"/>
                      <a:pt x="34" y="166"/>
                    </a:cubicBezTo>
                    <a:cubicBezTo>
                      <a:pt x="37" y="165"/>
                      <a:pt x="40" y="162"/>
                      <a:pt x="44" y="159"/>
                    </a:cubicBezTo>
                    <a:cubicBezTo>
                      <a:pt x="47" y="156"/>
                      <a:pt x="49" y="154"/>
                      <a:pt x="52" y="152"/>
                    </a:cubicBezTo>
                    <a:cubicBezTo>
                      <a:pt x="58" y="148"/>
                      <a:pt x="65" y="145"/>
                      <a:pt x="70" y="143"/>
                    </a:cubicBezTo>
                    <a:cubicBezTo>
                      <a:pt x="72" y="142"/>
                      <a:pt x="73" y="142"/>
                      <a:pt x="74" y="141"/>
                    </a:cubicBezTo>
                    <a:cubicBezTo>
                      <a:pt x="76" y="140"/>
                      <a:pt x="78" y="139"/>
                      <a:pt x="80" y="138"/>
                    </a:cubicBezTo>
                    <a:cubicBezTo>
                      <a:pt x="92" y="133"/>
                      <a:pt x="104" y="128"/>
                      <a:pt x="116" y="115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28" y="101"/>
                      <a:pt x="135" y="87"/>
                      <a:pt x="137" y="71"/>
                    </a:cubicBezTo>
                    <a:cubicBezTo>
                      <a:pt x="139" y="56"/>
                      <a:pt x="136" y="42"/>
                      <a:pt x="128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>
              <a:off x="6074989" y="2679337"/>
              <a:ext cx="402047" cy="305402"/>
              <a:chOff x="5700713" y="2251075"/>
              <a:chExt cx="495299" cy="376238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95" name="Freeform 53"/>
              <p:cNvSpPr>
                <a:spLocks noEditPoints="1"/>
              </p:cNvSpPr>
              <p:nvPr/>
            </p:nvSpPr>
            <p:spPr bwMode="auto">
              <a:xfrm>
                <a:off x="5700713" y="2303463"/>
                <a:ext cx="328612" cy="323850"/>
              </a:xfrm>
              <a:custGeom>
                <a:avLst/>
                <a:gdLst>
                  <a:gd name="T0" fmla="*/ 139 w 139"/>
                  <a:gd name="T1" fmla="*/ 78 h 137"/>
                  <a:gd name="T2" fmla="*/ 139 w 139"/>
                  <a:gd name="T3" fmla="*/ 59 h 137"/>
                  <a:gd name="T4" fmla="*/ 125 w 139"/>
                  <a:gd name="T5" fmla="*/ 56 h 137"/>
                  <a:gd name="T6" fmla="*/ 121 w 139"/>
                  <a:gd name="T7" fmla="*/ 46 h 137"/>
                  <a:gd name="T8" fmla="*/ 131 w 139"/>
                  <a:gd name="T9" fmla="*/ 35 h 137"/>
                  <a:gd name="T10" fmla="*/ 120 w 139"/>
                  <a:gd name="T11" fmla="*/ 20 h 137"/>
                  <a:gd name="T12" fmla="*/ 107 w 139"/>
                  <a:gd name="T13" fmla="*/ 26 h 137"/>
                  <a:gd name="T14" fmla="*/ 98 w 139"/>
                  <a:gd name="T15" fmla="*/ 20 h 137"/>
                  <a:gd name="T16" fmla="*/ 99 w 139"/>
                  <a:gd name="T17" fmla="*/ 5 h 137"/>
                  <a:gd name="T18" fmla="*/ 82 w 139"/>
                  <a:gd name="T19" fmla="*/ 0 h 137"/>
                  <a:gd name="T20" fmla="*/ 75 w 139"/>
                  <a:gd name="T21" fmla="*/ 12 h 137"/>
                  <a:gd name="T22" fmla="*/ 69 w 139"/>
                  <a:gd name="T23" fmla="*/ 12 h 137"/>
                  <a:gd name="T24" fmla="*/ 64 w 139"/>
                  <a:gd name="T25" fmla="*/ 12 h 137"/>
                  <a:gd name="T26" fmla="*/ 57 w 139"/>
                  <a:gd name="T27" fmla="*/ 0 h 137"/>
                  <a:gd name="T28" fmla="*/ 39 w 139"/>
                  <a:gd name="T29" fmla="*/ 5 h 137"/>
                  <a:gd name="T30" fmla="*/ 41 w 139"/>
                  <a:gd name="T31" fmla="*/ 20 h 137"/>
                  <a:gd name="T32" fmla="*/ 32 w 139"/>
                  <a:gd name="T33" fmla="*/ 26 h 137"/>
                  <a:gd name="T34" fmla="*/ 19 w 139"/>
                  <a:gd name="T35" fmla="*/ 20 h 137"/>
                  <a:gd name="T36" fmla="*/ 8 w 139"/>
                  <a:gd name="T37" fmla="*/ 35 h 137"/>
                  <a:gd name="T38" fmla="*/ 17 w 139"/>
                  <a:gd name="T39" fmla="*/ 46 h 137"/>
                  <a:gd name="T40" fmla="*/ 14 w 139"/>
                  <a:gd name="T41" fmla="*/ 57 h 137"/>
                  <a:gd name="T42" fmla="*/ 0 w 139"/>
                  <a:gd name="T43" fmla="*/ 60 h 137"/>
                  <a:gd name="T44" fmla="*/ 0 w 139"/>
                  <a:gd name="T45" fmla="*/ 78 h 137"/>
                  <a:gd name="T46" fmla="*/ 14 w 139"/>
                  <a:gd name="T47" fmla="*/ 81 h 137"/>
                  <a:gd name="T48" fmla="*/ 17 w 139"/>
                  <a:gd name="T49" fmla="*/ 91 h 137"/>
                  <a:gd name="T50" fmla="*/ 8 w 139"/>
                  <a:gd name="T51" fmla="*/ 102 h 137"/>
                  <a:gd name="T52" fmla="*/ 19 w 139"/>
                  <a:gd name="T53" fmla="*/ 117 h 137"/>
                  <a:gd name="T54" fmla="*/ 32 w 139"/>
                  <a:gd name="T55" fmla="*/ 111 h 137"/>
                  <a:gd name="T56" fmla="*/ 41 w 139"/>
                  <a:gd name="T57" fmla="*/ 118 h 137"/>
                  <a:gd name="T58" fmla="*/ 39 w 139"/>
                  <a:gd name="T59" fmla="*/ 132 h 137"/>
                  <a:gd name="T60" fmla="*/ 57 w 139"/>
                  <a:gd name="T61" fmla="*/ 137 h 137"/>
                  <a:gd name="T62" fmla="*/ 64 w 139"/>
                  <a:gd name="T63" fmla="*/ 125 h 137"/>
                  <a:gd name="T64" fmla="*/ 69 w 139"/>
                  <a:gd name="T65" fmla="*/ 125 h 137"/>
                  <a:gd name="T66" fmla="*/ 75 w 139"/>
                  <a:gd name="T67" fmla="*/ 125 h 137"/>
                  <a:gd name="T68" fmla="*/ 82 w 139"/>
                  <a:gd name="T69" fmla="*/ 137 h 137"/>
                  <a:gd name="T70" fmla="*/ 100 w 139"/>
                  <a:gd name="T71" fmla="*/ 132 h 137"/>
                  <a:gd name="T72" fmla="*/ 98 w 139"/>
                  <a:gd name="T73" fmla="*/ 118 h 137"/>
                  <a:gd name="T74" fmla="*/ 107 w 139"/>
                  <a:gd name="T75" fmla="*/ 111 h 137"/>
                  <a:gd name="T76" fmla="*/ 120 w 139"/>
                  <a:gd name="T77" fmla="*/ 117 h 137"/>
                  <a:gd name="T78" fmla="*/ 131 w 139"/>
                  <a:gd name="T79" fmla="*/ 102 h 137"/>
                  <a:gd name="T80" fmla="*/ 121 w 139"/>
                  <a:gd name="T81" fmla="*/ 91 h 137"/>
                  <a:gd name="T82" fmla="*/ 125 w 139"/>
                  <a:gd name="T83" fmla="*/ 81 h 137"/>
                  <a:gd name="T84" fmla="*/ 139 w 139"/>
                  <a:gd name="T85" fmla="*/ 78 h 137"/>
                  <a:gd name="T86" fmla="*/ 69 w 139"/>
                  <a:gd name="T87" fmla="*/ 109 h 137"/>
                  <a:gd name="T88" fmla="*/ 29 w 139"/>
                  <a:gd name="T89" fmla="*/ 69 h 137"/>
                  <a:gd name="T90" fmla="*/ 69 w 139"/>
                  <a:gd name="T91" fmla="*/ 28 h 137"/>
                  <a:gd name="T92" fmla="*/ 110 w 139"/>
                  <a:gd name="T93" fmla="*/ 69 h 137"/>
                  <a:gd name="T94" fmla="*/ 69 w 139"/>
                  <a:gd name="T95" fmla="*/ 10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9" h="137">
                    <a:moveTo>
                      <a:pt x="139" y="78"/>
                    </a:moveTo>
                    <a:cubicBezTo>
                      <a:pt x="139" y="59"/>
                      <a:pt x="139" y="59"/>
                      <a:pt x="139" y="59"/>
                    </a:cubicBezTo>
                    <a:cubicBezTo>
                      <a:pt x="125" y="56"/>
                      <a:pt x="125" y="56"/>
                      <a:pt x="125" y="56"/>
                    </a:cubicBezTo>
                    <a:cubicBezTo>
                      <a:pt x="124" y="53"/>
                      <a:pt x="123" y="49"/>
                      <a:pt x="121" y="46"/>
                    </a:cubicBezTo>
                    <a:cubicBezTo>
                      <a:pt x="131" y="35"/>
                      <a:pt x="131" y="35"/>
                      <a:pt x="131" y="35"/>
                    </a:cubicBezTo>
                    <a:cubicBezTo>
                      <a:pt x="120" y="20"/>
                      <a:pt x="120" y="20"/>
                      <a:pt x="120" y="20"/>
                    </a:cubicBezTo>
                    <a:cubicBezTo>
                      <a:pt x="107" y="26"/>
                      <a:pt x="107" y="26"/>
                      <a:pt x="107" y="26"/>
                    </a:cubicBezTo>
                    <a:cubicBezTo>
                      <a:pt x="104" y="24"/>
                      <a:pt x="101" y="21"/>
                      <a:pt x="98" y="20"/>
                    </a:cubicBezTo>
                    <a:cubicBezTo>
                      <a:pt x="99" y="5"/>
                      <a:pt x="99" y="5"/>
                      <a:pt x="99" y="5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3" y="12"/>
                      <a:pt x="71" y="12"/>
                      <a:pt x="69" y="12"/>
                    </a:cubicBezTo>
                    <a:cubicBezTo>
                      <a:pt x="67" y="12"/>
                      <a:pt x="66" y="12"/>
                      <a:pt x="64" y="12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41" y="20"/>
                      <a:pt x="41" y="20"/>
                      <a:pt x="41" y="20"/>
                    </a:cubicBezTo>
                    <a:cubicBezTo>
                      <a:pt x="37" y="21"/>
                      <a:pt x="34" y="24"/>
                      <a:pt x="32" y="26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6" y="49"/>
                      <a:pt x="15" y="53"/>
                      <a:pt x="14" y="57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14" y="81"/>
                      <a:pt x="14" y="81"/>
                      <a:pt x="14" y="81"/>
                    </a:cubicBezTo>
                    <a:cubicBezTo>
                      <a:pt x="15" y="84"/>
                      <a:pt x="16" y="88"/>
                      <a:pt x="17" y="91"/>
                    </a:cubicBezTo>
                    <a:cubicBezTo>
                      <a:pt x="8" y="102"/>
                      <a:pt x="8" y="102"/>
                      <a:pt x="8" y="102"/>
                    </a:cubicBezTo>
                    <a:cubicBezTo>
                      <a:pt x="19" y="117"/>
                      <a:pt x="19" y="117"/>
                      <a:pt x="19" y="117"/>
                    </a:cubicBezTo>
                    <a:cubicBezTo>
                      <a:pt x="32" y="111"/>
                      <a:pt x="32" y="111"/>
                      <a:pt x="32" y="111"/>
                    </a:cubicBezTo>
                    <a:cubicBezTo>
                      <a:pt x="34" y="113"/>
                      <a:pt x="38" y="116"/>
                      <a:pt x="41" y="118"/>
                    </a:cubicBezTo>
                    <a:cubicBezTo>
                      <a:pt x="39" y="132"/>
                      <a:pt x="39" y="132"/>
                      <a:pt x="39" y="132"/>
                    </a:cubicBezTo>
                    <a:cubicBezTo>
                      <a:pt x="57" y="137"/>
                      <a:pt x="57" y="137"/>
                      <a:pt x="57" y="137"/>
                    </a:cubicBezTo>
                    <a:cubicBezTo>
                      <a:pt x="64" y="125"/>
                      <a:pt x="64" y="125"/>
                      <a:pt x="64" y="125"/>
                    </a:cubicBezTo>
                    <a:cubicBezTo>
                      <a:pt x="66" y="125"/>
                      <a:pt x="68" y="125"/>
                      <a:pt x="69" y="125"/>
                    </a:cubicBezTo>
                    <a:cubicBezTo>
                      <a:pt x="71" y="125"/>
                      <a:pt x="73" y="125"/>
                      <a:pt x="75" y="125"/>
                    </a:cubicBezTo>
                    <a:cubicBezTo>
                      <a:pt x="82" y="137"/>
                      <a:pt x="82" y="137"/>
                      <a:pt x="82" y="137"/>
                    </a:cubicBezTo>
                    <a:cubicBezTo>
                      <a:pt x="100" y="132"/>
                      <a:pt x="100" y="132"/>
                      <a:pt x="100" y="132"/>
                    </a:cubicBezTo>
                    <a:cubicBezTo>
                      <a:pt x="98" y="118"/>
                      <a:pt x="98" y="118"/>
                      <a:pt x="98" y="118"/>
                    </a:cubicBezTo>
                    <a:cubicBezTo>
                      <a:pt x="101" y="116"/>
                      <a:pt x="104" y="113"/>
                      <a:pt x="107" y="111"/>
                    </a:cubicBezTo>
                    <a:cubicBezTo>
                      <a:pt x="120" y="117"/>
                      <a:pt x="120" y="117"/>
                      <a:pt x="120" y="117"/>
                    </a:cubicBezTo>
                    <a:cubicBezTo>
                      <a:pt x="131" y="102"/>
                      <a:pt x="131" y="102"/>
                      <a:pt x="131" y="102"/>
                    </a:cubicBezTo>
                    <a:cubicBezTo>
                      <a:pt x="121" y="91"/>
                      <a:pt x="121" y="91"/>
                      <a:pt x="121" y="91"/>
                    </a:cubicBezTo>
                    <a:cubicBezTo>
                      <a:pt x="123" y="88"/>
                      <a:pt x="124" y="84"/>
                      <a:pt x="125" y="81"/>
                    </a:cubicBezTo>
                    <a:lnTo>
                      <a:pt x="139" y="78"/>
                    </a:lnTo>
                    <a:close/>
                    <a:moveTo>
                      <a:pt x="69" y="109"/>
                    </a:moveTo>
                    <a:cubicBezTo>
                      <a:pt x="47" y="109"/>
                      <a:pt x="29" y="91"/>
                      <a:pt x="29" y="69"/>
                    </a:cubicBezTo>
                    <a:cubicBezTo>
                      <a:pt x="29" y="46"/>
                      <a:pt x="47" y="28"/>
                      <a:pt x="69" y="28"/>
                    </a:cubicBezTo>
                    <a:cubicBezTo>
                      <a:pt x="92" y="28"/>
                      <a:pt x="110" y="46"/>
                      <a:pt x="110" y="69"/>
                    </a:cubicBezTo>
                    <a:cubicBezTo>
                      <a:pt x="110" y="91"/>
                      <a:pt x="92" y="109"/>
                      <a:pt x="69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6" name="Freeform 54"/>
              <p:cNvSpPr>
                <a:spLocks noEditPoints="1"/>
              </p:cNvSpPr>
              <p:nvPr/>
            </p:nvSpPr>
            <p:spPr bwMode="auto">
              <a:xfrm>
                <a:off x="6000750" y="2251075"/>
                <a:ext cx="195262" cy="193675"/>
              </a:xfrm>
              <a:custGeom>
                <a:avLst/>
                <a:gdLst>
                  <a:gd name="T0" fmla="*/ 83 w 83"/>
                  <a:gd name="T1" fmla="*/ 47 h 82"/>
                  <a:gd name="T2" fmla="*/ 83 w 83"/>
                  <a:gd name="T3" fmla="*/ 36 h 82"/>
                  <a:gd name="T4" fmla="*/ 74 w 83"/>
                  <a:gd name="T5" fmla="*/ 34 h 82"/>
                  <a:gd name="T6" fmla="*/ 72 w 83"/>
                  <a:gd name="T7" fmla="*/ 28 h 82"/>
                  <a:gd name="T8" fmla="*/ 78 w 83"/>
                  <a:gd name="T9" fmla="*/ 21 h 82"/>
                  <a:gd name="T10" fmla="*/ 72 w 83"/>
                  <a:gd name="T11" fmla="*/ 13 h 82"/>
                  <a:gd name="T12" fmla="*/ 64 w 83"/>
                  <a:gd name="T13" fmla="*/ 16 h 82"/>
                  <a:gd name="T14" fmla="*/ 58 w 83"/>
                  <a:gd name="T15" fmla="*/ 12 h 82"/>
                  <a:gd name="T16" fmla="*/ 59 w 83"/>
                  <a:gd name="T17" fmla="*/ 4 h 82"/>
                  <a:gd name="T18" fmla="*/ 49 w 83"/>
                  <a:gd name="T19" fmla="*/ 0 h 82"/>
                  <a:gd name="T20" fmla="*/ 45 w 83"/>
                  <a:gd name="T21" fmla="*/ 8 h 82"/>
                  <a:gd name="T22" fmla="*/ 41 w 83"/>
                  <a:gd name="T23" fmla="*/ 8 h 82"/>
                  <a:gd name="T24" fmla="*/ 38 w 83"/>
                  <a:gd name="T25" fmla="*/ 8 h 82"/>
                  <a:gd name="T26" fmla="*/ 34 w 83"/>
                  <a:gd name="T27" fmla="*/ 0 h 82"/>
                  <a:gd name="T28" fmla="*/ 24 w 83"/>
                  <a:gd name="T29" fmla="*/ 4 h 82"/>
                  <a:gd name="T30" fmla="*/ 24 w 83"/>
                  <a:gd name="T31" fmla="*/ 12 h 82"/>
                  <a:gd name="T32" fmla="*/ 19 w 83"/>
                  <a:gd name="T33" fmla="*/ 16 h 82"/>
                  <a:gd name="T34" fmla="*/ 11 w 83"/>
                  <a:gd name="T35" fmla="*/ 13 h 82"/>
                  <a:gd name="T36" fmla="*/ 5 w 83"/>
                  <a:gd name="T37" fmla="*/ 21 h 82"/>
                  <a:gd name="T38" fmla="*/ 11 w 83"/>
                  <a:gd name="T39" fmla="*/ 28 h 82"/>
                  <a:gd name="T40" fmla="*/ 9 w 83"/>
                  <a:gd name="T41" fmla="*/ 34 h 82"/>
                  <a:gd name="T42" fmla="*/ 0 w 83"/>
                  <a:gd name="T43" fmla="*/ 36 h 82"/>
                  <a:gd name="T44" fmla="*/ 0 w 83"/>
                  <a:gd name="T45" fmla="*/ 47 h 82"/>
                  <a:gd name="T46" fmla="*/ 9 w 83"/>
                  <a:gd name="T47" fmla="*/ 49 h 82"/>
                  <a:gd name="T48" fmla="*/ 11 w 83"/>
                  <a:gd name="T49" fmla="*/ 55 h 82"/>
                  <a:gd name="T50" fmla="*/ 5 w 83"/>
                  <a:gd name="T51" fmla="*/ 61 h 82"/>
                  <a:gd name="T52" fmla="*/ 11 w 83"/>
                  <a:gd name="T53" fmla="*/ 70 h 82"/>
                  <a:gd name="T54" fmla="*/ 19 w 83"/>
                  <a:gd name="T55" fmla="*/ 66 h 82"/>
                  <a:gd name="T56" fmla="*/ 24 w 83"/>
                  <a:gd name="T57" fmla="*/ 70 h 82"/>
                  <a:gd name="T58" fmla="*/ 24 w 83"/>
                  <a:gd name="T59" fmla="*/ 79 h 82"/>
                  <a:gd name="T60" fmla="*/ 34 w 83"/>
                  <a:gd name="T61" fmla="*/ 82 h 82"/>
                  <a:gd name="T62" fmla="*/ 38 w 83"/>
                  <a:gd name="T63" fmla="*/ 75 h 82"/>
                  <a:gd name="T64" fmla="*/ 41 w 83"/>
                  <a:gd name="T65" fmla="*/ 75 h 82"/>
                  <a:gd name="T66" fmla="*/ 45 w 83"/>
                  <a:gd name="T67" fmla="*/ 75 h 82"/>
                  <a:gd name="T68" fmla="*/ 49 w 83"/>
                  <a:gd name="T69" fmla="*/ 82 h 82"/>
                  <a:gd name="T70" fmla="*/ 59 w 83"/>
                  <a:gd name="T71" fmla="*/ 79 h 82"/>
                  <a:gd name="T72" fmla="*/ 59 w 83"/>
                  <a:gd name="T73" fmla="*/ 70 h 82"/>
                  <a:gd name="T74" fmla="*/ 64 w 83"/>
                  <a:gd name="T75" fmla="*/ 66 h 82"/>
                  <a:gd name="T76" fmla="*/ 72 w 83"/>
                  <a:gd name="T77" fmla="*/ 70 h 82"/>
                  <a:gd name="T78" fmla="*/ 78 w 83"/>
                  <a:gd name="T79" fmla="*/ 61 h 82"/>
                  <a:gd name="T80" fmla="*/ 72 w 83"/>
                  <a:gd name="T81" fmla="*/ 55 h 82"/>
                  <a:gd name="T82" fmla="*/ 74 w 83"/>
                  <a:gd name="T83" fmla="*/ 48 h 82"/>
                  <a:gd name="T84" fmla="*/ 83 w 83"/>
                  <a:gd name="T85" fmla="*/ 47 h 82"/>
                  <a:gd name="T86" fmla="*/ 41 w 83"/>
                  <a:gd name="T87" fmla="*/ 65 h 82"/>
                  <a:gd name="T88" fmla="*/ 17 w 83"/>
                  <a:gd name="T89" fmla="*/ 41 h 82"/>
                  <a:gd name="T90" fmla="*/ 41 w 83"/>
                  <a:gd name="T91" fmla="*/ 17 h 82"/>
                  <a:gd name="T92" fmla="*/ 66 w 83"/>
                  <a:gd name="T93" fmla="*/ 41 h 82"/>
                  <a:gd name="T94" fmla="*/ 41 w 83"/>
                  <a:gd name="T95" fmla="*/ 6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3" h="82">
                    <a:moveTo>
                      <a:pt x="83" y="47"/>
                    </a:moveTo>
                    <a:cubicBezTo>
                      <a:pt x="83" y="36"/>
                      <a:pt x="83" y="36"/>
                      <a:pt x="83" y="36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32"/>
                      <a:pt x="73" y="30"/>
                      <a:pt x="72" y="28"/>
                    </a:cubicBezTo>
                    <a:cubicBezTo>
                      <a:pt x="78" y="21"/>
                      <a:pt x="78" y="21"/>
                      <a:pt x="78" y="21"/>
                    </a:cubicBezTo>
                    <a:cubicBezTo>
                      <a:pt x="72" y="13"/>
                      <a:pt x="72" y="13"/>
                      <a:pt x="72" y="13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2" y="15"/>
                      <a:pt x="60" y="13"/>
                      <a:pt x="58" y="12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4" y="8"/>
                      <a:pt x="43" y="8"/>
                      <a:pt x="41" y="8"/>
                    </a:cubicBezTo>
                    <a:cubicBezTo>
                      <a:pt x="40" y="8"/>
                      <a:pt x="39" y="8"/>
                      <a:pt x="38" y="8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3" y="13"/>
                      <a:pt x="21" y="15"/>
                      <a:pt x="19" y="16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30"/>
                      <a:pt x="9" y="32"/>
                      <a:pt x="9" y="34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51"/>
                      <a:pt x="10" y="53"/>
                      <a:pt x="11" y="55"/>
                    </a:cubicBezTo>
                    <a:cubicBezTo>
                      <a:pt x="5" y="61"/>
                      <a:pt x="5" y="61"/>
                      <a:pt x="5" y="61"/>
                    </a:cubicBezTo>
                    <a:cubicBezTo>
                      <a:pt x="11" y="70"/>
                      <a:pt x="11" y="70"/>
                      <a:pt x="11" y="70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1" y="68"/>
                      <a:pt x="23" y="69"/>
                      <a:pt x="24" y="70"/>
                    </a:cubicBezTo>
                    <a:cubicBezTo>
                      <a:pt x="24" y="79"/>
                      <a:pt x="24" y="79"/>
                      <a:pt x="24" y="79"/>
                    </a:cubicBezTo>
                    <a:cubicBezTo>
                      <a:pt x="34" y="82"/>
                      <a:pt x="34" y="82"/>
                      <a:pt x="34" y="82"/>
                    </a:cubicBezTo>
                    <a:cubicBezTo>
                      <a:pt x="38" y="75"/>
                      <a:pt x="38" y="75"/>
                      <a:pt x="38" y="75"/>
                    </a:cubicBezTo>
                    <a:cubicBezTo>
                      <a:pt x="39" y="75"/>
                      <a:pt x="40" y="75"/>
                      <a:pt x="41" y="75"/>
                    </a:cubicBezTo>
                    <a:cubicBezTo>
                      <a:pt x="43" y="75"/>
                      <a:pt x="44" y="75"/>
                      <a:pt x="45" y="75"/>
                    </a:cubicBezTo>
                    <a:cubicBezTo>
                      <a:pt x="49" y="82"/>
                      <a:pt x="49" y="82"/>
                      <a:pt x="49" y="82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70"/>
                      <a:pt x="59" y="70"/>
                      <a:pt x="59" y="70"/>
                    </a:cubicBezTo>
                    <a:cubicBezTo>
                      <a:pt x="60" y="69"/>
                      <a:pt x="62" y="68"/>
                      <a:pt x="64" y="66"/>
                    </a:cubicBezTo>
                    <a:cubicBezTo>
                      <a:pt x="72" y="70"/>
                      <a:pt x="72" y="70"/>
                      <a:pt x="72" y="70"/>
                    </a:cubicBezTo>
                    <a:cubicBezTo>
                      <a:pt x="78" y="61"/>
                      <a:pt x="78" y="61"/>
                      <a:pt x="78" y="61"/>
                    </a:cubicBezTo>
                    <a:cubicBezTo>
                      <a:pt x="72" y="55"/>
                      <a:pt x="72" y="55"/>
                      <a:pt x="72" y="55"/>
                    </a:cubicBezTo>
                    <a:cubicBezTo>
                      <a:pt x="73" y="53"/>
                      <a:pt x="74" y="51"/>
                      <a:pt x="74" y="48"/>
                    </a:cubicBezTo>
                    <a:lnTo>
                      <a:pt x="83" y="47"/>
                    </a:lnTo>
                    <a:close/>
                    <a:moveTo>
                      <a:pt x="41" y="65"/>
                    </a:moveTo>
                    <a:cubicBezTo>
                      <a:pt x="28" y="65"/>
                      <a:pt x="17" y="55"/>
                      <a:pt x="17" y="41"/>
                    </a:cubicBezTo>
                    <a:cubicBezTo>
                      <a:pt x="17" y="28"/>
                      <a:pt x="28" y="17"/>
                      <a:pt x="41" y="17"/>
                    </a:cubicBezTo>
                    <a:cubicBezTo>
                      <a:pt x="55" y="17"/>
                      <a:pt x="66" y="28"/>
                      <a:pt x="66" y="41"/>
                    </a:cubicBezTo>
                    <a:cubicBezTo>
                      <a:pt x="66" y="55"/>
                      <a:pt x="55" y="65"/>
                      <a:pt x="41" y="6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4" name="Freeform 55"/>
            <p:cNvSpPr>
              <a:spLocks/>
            </p:cNvSpPr>
            <p:nvPr/>
          </p:nvSpPr>
          <p:spPr bwMode="auto">
            <a:xfrm>
              <a:off x="6263127" y="3393229"/>
              <a:ext cx="421376" cy="744819"/>
            </a:xfrm>
            <a:custGeom>
              <a:avLst/>
              <a:gdLst>
                <a:gd name="T0" fmla="*/ 0 w 220"/>
                <a:gd name="T1" fmla="*/ 252 h 388"/>
                <a:gd name="T2" fmla="*/ 22 w 220"/>
                <a:gd name="T3" fmla="*/ 179 h 388"/>
                <a:gd name="T4" fmla="*/ 63 w 220"/>
                <a:gd name="T5" fmla="*/ 162 h 388"/>
                <a:gd name="T6" fmla="*/ 104 w 220"/>
                <a:gd name="T7" fmla="*/ 164 h 388"/>
                <a:gd name="T8" fmla="*/ 117 w 220"/>
                <a:gd name="T9" fmla="*/ 160 h 388"/>
                <a:gd name="T10" fmla="*/ 119 w 220"/>
                <a:gd name="T11" fmla="*/ 101 h 388"/>
                <a:gd name="T12" fmla="*/ 116 w 220"/>
                <a:gd name="T13" fmla="*/ 91 h 388"/>
                <a:gd name="T14" fmla="*/ 124 w 220"/>
                <a:gd name="T15" fmla="*/ 60 h 388"/>
                <a:gd name="T16" fmla="*/ 127 w 220"/>
                <a:gd name="T17" fmla="*/ 55 h 388"/>
                <a:gd name="T18" fmla="*/ 150 w 220"/>
                <a:gd name="T19" fmla="*/ 16 h 388"/>
                <a:gd name="T20" fmla="*/ 147 w 220"/>
                <a:gd name="T21" fmla="*/ 0 h 388"/>
                <a:gd name="T22" fmla="*/ 159 w 220"/>
                <a:gd name="T23" fmla="*/ 10 h 388"/>
                <a:gd name="T24" fmla="*/ 163 w 220"/>
                <a:gd name="T25" fmla="*/ 1 h 388"/>
                <a:gd name="T26" fmla="*/ 166 w 220"/>
                <a:gd name="T27" fmla="*/ 11 h 388"/>
                <a:gd name="T28" fmla="*/ 192 w 220"/>
                <a:gd name="T29" fmla="*/ 25 h 388"/>
                <a:gd name="T30" fmla="*/ 207 w 220"/>
                <a:gd name="T31" fmla="*/ 46 h 388"/>
                <a:gd name="T32" fmla="*/ 213 w 220"/>
                <a:gd name="T33" fmla="*/ 79 h 388"/>
                <a:gd name="T34" fmla="*/ 205 w 220"/>
                <a:gd name="T35" fmla="*/ 116 h 388"/>
                <a:gd name="T36" fmla="*/ 204 w 220"/>
                <a:gd name="T37" fmla="*/ 130 h 388"/>
                <a:gd name="T38" fmla="*/ 192 w 220"/>
                <a:gd name="T39" fmla="*/ 149 h 388"/>
                <a:gd name="T40" fmla="*/ 188 w 220"/>
                <a:gd name="T41" fmla="*/ 151 h 388"/>
                <a:gd name="T42" fmla="*/ 174 w 220"/>
                <a:gd name="T43" fmla="*/ 179 h 388"/>
                <a:gd name="T44" fmla="*/ 174 w 220"/>
                <a:gd name="T45" fmla="*/ 201 h 388"/>
                <a:gd name="T46" fmla="*/ 182 w 220"/>
                <a:gd name="T47" fmla="*/ 228 h 388"/>
                <a:gd name="T48" fmla="*/ 209 w 220"/>
                <a:gd name="T49" fmla="*/ 266 h 388"/>
                <a:gd name="T50" fmla="*/ 219 w 220"/>
                <a:gd name="T51" fmla="*/ 309 h 388"/>
                <a:gd name="T52" fmla="*/ 210 w 220"/>
                <a:gd name="T53" fmla="*/ 388 h 388"/>
                <a:gd name="T54" fmla="*/ 0 w 220"/>
                <a:gd name="T55" fmla="*/ 252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0" h="388">
                  <a:moveTo>
                    <a:pt x="0" y="252"/>
                  </a:moveTo>
                  <a:cubicBezTo>
                    <a:pt x="0" y="252"/>
                    <a:pt x="8" y="202"/>
                    <a:pt x="22" y="179"/>
                  </a:cubicBezTo>
                  <a:cubicBezTo>
                    <a:pt x="35" y="156"/>
                    <a:pt x="41" y="153"/>
                    <a:pt x="63" y="162"/>
                  </a:cubicBezTo>
                  <a:cubicBezTo>
                    <a:pt x="86" y="171"/>
                    <a:pt x="100" y="166"/>
                    <a:pt x="104" y="164"/>
                  </a:cubicBezTo>
                  <a:cubicBezTo>
                    <a:pt x="108" y="161"/>
                    <a:pt x="114" y="160"/>
                    <a:pt x="117" y="160"/>
                  </a:cubicBezTo>
                  <a:cubicBezTo>
                    <a:pt x="117" y="160"/>
                    <a:pt x="125" y="127"/>
                    <a:pt x="119" y="101"/>
                  </a:cubicBezTo>
                  <a:cubicBezTo>
                    <a:pt x="119" y="101"/>
                    <a:pt x="116" y="96"/>
                    <a:pt x="116" y="91"/>
                  </a:cubicBezTo>
                  <a:cubicBezTo>
                    <a:pt x="116" y="87"/>
                    <a:pt x="119" y="66"/>
                    <a:pt x="124" y="60"/>
                  </a:cubicBezTo>
                  <a:cubicBezTo>
                    <a:pt x="124" y="60"/>
                    <a:pt x="127" y="58"/>
                    <a:pt x="127" y="55"/>
                  </a:cubicBezTo>
                  <a:cubicBezTo>
                    <a:pt x="128" y="52"/>
                    <a:pt x="132" y="27"/>
                    <a:pt x="150" y="16"/>
                  </a:cubicBezTo>
                  <a:cubicBezTo>
                    <a:pt x="150" y="16"/>
                    <a:pt x="157" y="9"/>
                    <a:pt x="147" y="0"/>
                  </a:cubicBezTo>
                  <a:cubicBezTo>
                    <a:pt x="147" y="0"/>
                    <a:pt x="153" y="0"/>
                    <a:pt x="159" y="10"/>
                  </a:cubicBezTo>
                  <a:cubicBezTo>
                    <a:pt x="159" y="10"/>
                    <a:pt x="157" y="1"/>
                    <a:pt x="163" y="1"/>
                  </a:cubicBezTo>
                  <a:cubicBezTo>
                    <a:pt x="163" y="1"/>
                    <a:pt x="158" y="10"/>
                    <a:pt x="166" y="11"/>
                  </a:cubicBezTo>
                  <a:cubicBezTo>
                    <a:pt x="175" y="13"/>
                    <a:pt x="186" y="16"/>
                    <a:pt x="192" y="25"/>
                  </a:cubicBezTo>
                  <a:cubicBezTo>
                    <a:pt x="198" y="33"/>
                    <a:pt x="198" y="40"/>
                    <a:pt x="207" y="46"/>
                  </a:cubicBezTo>
                  <a:cubicBezTo>
                    <a:pt x="215" y="53"/>
                    <a:pt x="214" y="72"/>
                    <a:pt x="213" y="79"/>
                  </a:cubicBezTo>
                  <a:cubicBezTo>
                    <a:pt x="211" y="85"/>
                    <a:pt x="204" y="112"/>
                    <a:pt x="205" y="116"/>
                  </a:cubicBezTo>
                  <a:cubicBezTo>
                    <a:pt x="206" y="121"/>
                    <a:pt x="206" y="124"/>
                    <a:pt x="204" y="130"/>
                  </a:cubicBezTo>
                  <a:cubicBezTo>
                    <a:pt x="201" y="136"/>
                    <a:pt x="194" y="150"/>
                    <a:pt x="192" y="149"/>
                  </a:cubicBezTo>
                  <a:cubicBezTo>
                    <a:pt x="190" y="148"/>
                    <a:pt x="188" y="150"/>
                    <a:pt x="188" y="151"/>
                  </a:cubicBezTo>
                  <a:cubicBezTo>
                    <a:pt x="187" y="152"/>
                    <a:pt x="176" y="171"/>
                    <a:pt x="174" y="179"/>
                  </a:cubicBezTo>
                  <a:cubicBezTo>
                    <a:pt x="172" y="187"/>
                    <a:pt x="170" y="197"/>
                    <a:pt x="174" y="201"/>
                  </a:cubicBezTo>
                  <a:cubicBezTo>
                    <a:pt x="178" y="206"/>
                    <a:pt x="180" y="221"/>
                    <a:pt x="182" y="228"/>
                  </a:cubicBezTo>
                  <a:cubicBezTo>
                    <a:pt x="184" y="235"/>
                    <a:pt x="202" y="254"/>
                    <a:pt x="209" y="266"/>
                  </a:cubicBezTo>
                  <a:cubicBezTo>
                    <a:pt x="216" y="278"/>
                    <a:pt x="220" y="280"/>
                    <a:pt x="219" y="309"/>
                  </a:cubicBezTo>
                  <a:cubicBezTo>
                    <a:pt x="217" y="339"/>
                    <a:pt x="214" y="369"/>
                    <a:pt x="210" y="388"/>
                  </a:cubicBezTo>
                  <a:lnTo>
                    <a:pt x="0" y="25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8724296" y="2699815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724296" y="2366112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8724296" y="4852354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8724296" y="4518651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609231" y="2699815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609231" y="2366112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609231" y="4852354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609231" y="4518651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415323468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5655499" y="990601"/>
            <a:ext cx="30486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edit this text. This is a sample text.</a:t>
            </a:r>
            <a:endParaRPr lang="es-UY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581368" y="1770579"/>
            <a:ext cx="3353524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edit this text. This is a sample text.</a:t>
            </a:r>
            <a:endParaRPr lang="es-UY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59940" y="3625991"/>
            <a:ext cx="3353524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edit this text. This is a sample text.</a:t>
            </a:r>
            <a:endParaRPr lang="es-UY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854275" y="5723414"/>
            <a:ext cx="3353524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edit this text. This is a sample text.</a:t>
            </a:r>
            <a:endParaRPr lang="es-UY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6237243" y="1676689"/>
            <a:ext cx="3797178" cy="4839577"/>
          </a:xfrm>
          <a:custGeom>
            <a:avLst/>
            <a:gdLst>
              <a:gd name="connsiteX0" fmla="*/ 3152498 w 3797178"/>
              <a:gd name="connsiteY0" fmla="*/ 0 h 4839577"/>
              <a:gd name="connsiteX1" fmla="*/ 3654853 w 3797178"/>
              <a:gd name="connsiteY1" fmla="*/ 502355 h 4839577"/>
              <a:gd name="connsiteX2" fmla="*/ 3507717 w 3797178"/>
              <a:gd name="connsiteY2" fmla="*/ 857574 h 4839577"/>
              <a:gd name="connsiteX3" fmla="*/ 3441700 w 3797178"/>
              <a:gd name="connsiteY3" fmla="*/ 912042 h 4839577"/>
              <a:gd name="connsiteX4" fmla="*/ 3375461 w 3797178"/>
              <a:gd name="connsiteY4" fmla="*/ 970265 h 4839577"/>
              <a:gd name="connsiteX5" fmla="*/ 3485077 w 3797178"/>
              <a:gd name="connsiteY5" fmla="*/ 1638448 h 4839577"/>
              <a:gd name="connsiteX6" fmla="*/ 3480650 w 3797178"/>
              <a:gd name="connsiteY6" fmla="*/ 1637990 h 4839577"/>
              <a:gd name="connsiteX7" fmla="*/ 3568135 w 3797178"/>
              <a:gd name="connsiteY7" fmla="*/ 1710171 h 4839577"/>
              <a:gd name="connsiteX8" fmla="*/ 3797178 w 3797178"/>
              <a:gd name="connsiteY8" fmla="*/ 2263130 h 4839577"/>
              <a:gd name="connsiteX9" fmla="*/ 3172777 w 3797178"/>
              <a:gd name="connsiteY9" fmla="*/ 3029245 h 4839577"/>
              <a:gd name="connsiteX10" fmla="*/ 3160774 w 3797178"/>
              <a:gd name="connsiteY10" fmla="*/ 3031077 h 4839577"/>
              <a:gd name="connsiteX11" fmla="*/ 3050716 w 3797178"/>
              <a:gd name="connsiteY11" fmla="*/ 3089584 h 4839577"/>
              <a:gd name="connsiteX12" fmla="*/ 3019939 w 3797178"/>
              <a:gd name="connsiteY12" fmla="*/ 3799829 h 4839577"/>
              <a:gd name="connsiteX13" fmla="*/ 3015386 w 3797178"/>
              <a:gd name="connsiteY13" fmla="*/ 3799109 h 4839577"/>
              <a:gd name="connsiteX14" fmla="*/ 3067857 w 3797178"/>
              <a:gd name="connsiteY14" fmla="*/ 3842402 h 4839577"/>
              <a:gd name="connsiteX15" fmla="*/ 3238945 w 3797178"/>
              <a:gd name="connsiteY15" fmla="*/ 4255445 h 4839577"/>
              <a:gd name="connsiteX16" fmla="*/ 2654813 w 3797178"/>
              <a:gd name="connsiteY16" fmla="*/ 4839577 h 4839577"/>
              <a:gd name="connsiteX17" fmla="*/ 2070681 w 3797178"/>
              <a:gd name="connsiteY17" fmla="*/ 4255445 h 4839577"/>
              <a:gd name="connsiteX18" fmla="*/ 2427443 w 3797178"/>
              <a:gd name="connsiteY18" fmla="*/ 3717217 h 4839577"/>
              <a:gd name="connsiteX19" fmla="*/ 2471404 w 3797178"/>
              <a:gd name="connsiteY19" fmla="*/ 3703571 h 4839577"/>
              <a:gd name="connsiteX20" fmla="*/ 2558516 w 3797178"/>
              <a:gd name="connsiteY20" fmla="*/ 3655875 h 4839577"/>
              <a:gd name="connsiteX21" fmla="*/ 2600839 w 3797178"/>
              <a:gd name="connsiteY21" fmla="*/ 2926704 h 4839577"/>
              <a:gd name="connsiteX22" fmla="*/ 2605827 w 3797178"/>
              <a:gd name="connsiteY22" fmla="*/ 2927601 h 4839577"/>
              <a:gd name="connsiteX23" fmla="*/ 2577951 w 3797178"/>
              <a:gd name="connsiteY23" fmla="*/ 2911579 h 4839577"/>
              <a:gd name="connsiteX24" fmla="*/ 2521257 w 3797178"/>
              <a:gd name="connsiteY24" fmla="*/ 2864802 h 4839577"/>
              <a:gd name="connsiteX25" fmla="*/ 2525433 w 3797178"/>
              <a:gd name="connsiteY25" fmla="*/ 2874317 h 4839577"/>
              <a:gd name="connsiteX26" fmla="*/ 1573602 w 3797178"/>
              <a:gd name="connsiteY26" fmla="*/ 3273231 h 4839577"/>
              <a:gd name="connsiteX27" fmla="*/ 1564266 w 3797178"/>
              <a:gd name="connsiteY27" fmla="*/ 3328933 h 4839577"/>
              <a:gd name="connsiteX28" fmla="*/ 1562257 w 3797178"/>
              <a:gd name="connsiteY28" fmla="*/ 3368727 h 4839577"/>
              <a:gd name="connsiteX29" fmla="*/ 783150 w 3797178"/>
              <a:gd name="connsiteY29" fmla="*/ 4071804 h 4839577"/>
              <a:gd name="connsiteX30" fmla="*/ 0 w 3797178"/>
              <a:gd name="connsiteY30" fmla="*/ 3288654 h 4839577"/>
              <a:gd name="connsiteX31" fmla="*/ 783150 w 3797178"/>
              <a:gd name="connsiteY31" fmla="*/ 2505504 h 4839577"/>
              <a:gd name="connsiteX32" fmla="*/ 1221017 w 3797178"/>
              <a:gd name="connsiteY32" fmla="*/ 2639254 h 4839577"/>
              <a:gd name="connsiteX33" fmla="*/ 1235975 w 3797178"/>
              <a:gd name="connsiteY33" fmla="*/ 2651596 h 4839577"/>
              <a:gd name="connsiteX34" fmla="*/ 1290702 w 3797178"/>
              <a:gd name="connsiteY34" fmla="*/ 2684225 h 4839577"/>
              <a:gd name="connsiteX35" fmla="*/ 2234920 w 3797178"/>
              <a:gd name="connsiteY35" fmla="*/ 2212329 h 4839577"/>
              <a:gd name="connsiteX36" fmla="*/ 2235655 w 3797178"/>
              <a:gd name="connsiteY36" fmla="*/ 2214003 h 4839577"/>
              <a:gd name="connsiteX37" fmla="*/ 2237212 w 3797178"/>
              <a:gd name="connsiteY37" fmla="*/ 2183175 h 4839577"/>
              <a:gd name="connsiteX38" fmla="*/ 2242263 w 3797178"/>
              <a:gd name="connsiteY38" fmla="*/ 2150078 h 4839577"/>
              <a:gd name="connsiteX39" fmla="*/ 2242064 w 3797178"/>
              <a:gd name="connsiteY39" fmla="*/ 2150417 h 4839577"/>
              <a:gd name="connsiteX40" fmla="*/ 1672918 w 3797178"/>
              <a:gd name="connsiteY40" fmla="*/ 1755901 h 4839577"/>
              <a:gd name="connsiteX41" fmla="*/ 1569419 w 3797178"/>
              <a:gd name="connsiteY41" fmla="*/ 1798709 h 4839577"/>
              <a:gd name="connsiteX42" fmla="*/ 1548685 w 3797178"/>
              <a:gd name="connsiteY42" fmla="*/ 1809963 h 4839577"/>
              <a:gd name="connsiteX43" fmla="*/ 1321315 w 3797178"/>
              <a:gd name="connsiteY43" fmla="*/ 1855867 h 4839577"/>
              <a:gd name="connsiteX44" fmla="*/ 737183 w 3797178"/>
              <a:gd name="connsiteY44" fmla="*/ 1271735 h 4839577"/>
              <a:gd name="connsiteX45" fmla="*/ 1321315 w 3797178"/>
              <a:gd name="connsiteY45" fmla="*/ 687603 h 4839577"/>
              <a:gd name="connsiteX46" fmla="*/ 1893580 w 3797178"/>
              <a:gd name="connsiteY46" fmla="*/ 1154012 h 4839577"/>
              <a:gd name="connsiteX47" fmla="*/ 1902756 w 3797178"/>
              <a:gd name="connsiteY47" fmla="*/ 1245040 h 4839577"/>
              <a:gd name="connsiteX48" fmla="*/ 1903927 w 3797178"/>
              <a:gd name="connsiteY48" fmla="*/ 1243160 h 4839577"/>
              <a:gd name="connsiteX49" fmla="*/ 2542102 w 3797178"/>
              <a:gd name="connsiteY49" fmla="*/ 1638448 h 4839577"/>
              <a:gd name="connsiteX50" fmla="*/ 2535507 w 3797178"/>
              <a:gd name="connsiteY50" fmla="*/ 1649701 h 4839577"/>
              <a:gd name="connsiteX51" fmla="*/ 2577951 w 3797178"/>
              <a:gd name="connsiteY51" fmla="*/ 1614682 h 4839577"/>
              <a:gd name="connsiteX52" fmla="*/ 2686513 w 3797178"/>
              <a:gd name="connsiteY52" fmla="*/ 1555756 h 4839577"/>
              <a:gd name="connsiteX53" fmla="*/ 2680214 w 3797178"/>
              <a:gd name="connsiteY53" fmla="*/ 1555104 h 4839577"/>
              <a:gd name="connsiteX54" fmla="*/ 2867901 w 3797178"/>
              <a:gd name="connsiteY54" fmla="*/ 951839 h 4839577"/>
              <a:gd name="connsiteX55" fmla="*/ 2802586 w 3797178"/>
              <a:gd name="connsiteY55" fmla="*/ 861952 h 4839577"/>
              <a:gd name="connsiteX56" fmla="*/ 2797280 w 3797178"/>
              <a:gd name="connsiteY56" fmla="*/ 857574 h 4839577"/>
              <a:gd name="connsiteX57" fmla="*/ 2650143 w 3797178"/>
              <a:gd name="connsiteY57" fmla="*/ 502355 h 4839577"/>
              <a:gd name="connsiteX58" fmla="*/ 3152498 w 3797178"/>
              <a:gd name="connsiteY58" fmla="*/ 0 h 4839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3797178" h="4839577">
                <a:moveTo>
                  <a:pt x="3152498" y="0"/>
                </a:moveTo>
                <a:cubicBezTo>
                  <a:pt x="3429941" y="0"/>
                  <a:pt x="3654853" y="224912"/>
                  <a:pt x="3654853" y="502355"/>
                </a:cubicBezTo>
                <a:cubicBezTo>
                  <a:pt x="3654853" y="641077"/>
                  <a:pt x="3598625" y="766666"/>
                  <a:pt x="3507717" y="857574"/>
                </a:cubicBezTo>
                <a:lnTo>
                  <a:pt x="3441700" y="912042"/>
                </a:lnTo>
                <a:lnTo>
                  <a:pt x="3375461" y="970265"/>
                </a:lnTo>
                <a:cubicBezTo>
                  <a:pt x="3225583" y="1136475"/>
                  <a:pt x="3203098" y="1429394"/>
                  <a:pt x="3485077" y="1638448"/>
                </a:cubicBezTo>
                <a:lnTo>
                  <a:pt x="3480650" y="1637990"/>
                </a:lnTo>
                <a:lnTo>
                  <a:pt x="3568135" y="1710171"/>
                </a:lnTo>
                <a:cubicBezTo>
                  <a:pt x="3709649" y="1851686"/>
                  <a:pt x="3797178" y="2047186"/>
                  <a:pt x="3797178" y="2263130"/>
                </a:cubicBezTo>
                <a:cubicBezTo>
                  <a:pt x="3797178" y="2641032"/>
                  <a:pt x="3529122" y="2956326"/>
                  <a:pt x="3172777" y="3029245"/>
                </a:cubicBezTo>
                <a:lnTo>
                  <a:pt x="3160774" y="3031077"/>
                </a:lnTo>
                <a:lnTo>
                  <a:pt x="3050716" y="3089584"/>
                </a:lnTo>
                <a:cubicBezTo>
                  <a:pt x="2813779" y="3257053"/>
                  <a:pt x="2801393" y="3583136"/>
                  <a:pt x="3019939" y="3799829"/>
                </a:cubicBezTo>
                <a:lnTo>
                  <a:pt x="3015386" y="3799109"/>
                </a:lnTo>
                <a:lnTo>
                  <a:pt x="3067857" y="3842402"/>
                </a:lnTo>
                <a:cubicBezTo>
                  <a:pt x="3173564" y="3948109"/>
                  <a:pt x="3238945" y="4094142"/>
                  <a:pt x="3238945" y="4255445"/>
                </a:cubicBezTo>
                <a:cubicBezTo>
                  <a:pt x="3238945" y="4578052"/>
                  <a:pt x="2977420" y="4839577"/>
                  <a:pt x="2654813" y="4839577"/>
                </a:cubicBezTo>
                <a:cubicBezTo>
                  <a:pt x="2332206" y="4839577"/>
                  <a:pt x="2070681" y="4578052"/>
                  <a:pt x="2070681" y="4255445"/>
                </a:cubicBezTo>
                <a:cubicBezTo>
                  <a:pt x="2070681" y="4013490"/>
                  <a:pt x="2217789" y="3805893"/>
                  <a:pt x="2427443" y="3717217"/>
                </a:cubicBezTo>
                <a:lnTo>
                  <a:pt x="2471404" y="3703571"/>
                </a:lnTo>
                <a:lnTo>
                  <a:pt x="2558516" y="3655875"/>
                </a:lnTo>
                <a:cubicBezTo>
                  <a:pt x="2776208" y="3499114"/>
                  <a:pt x="2864761" y="3158214"/>
                  <a:pt x="2600839" y="2926704"/>
                </a:cubicBezTo>
                <a:lnTo>
                  <a:pt x="2605827" y="2927601"/>
                </a:lnTo>
                <a:lnTo>
                  <a:pt x="2577951" y="2911579"/>
                </a:lnTo>
                <a:lnTo>
                  <a:pt x="2521257" y="2864802"/>
                </a:lnTo>
                <a:lnTo>
                  <a:pt x="2525433" y="2874317"/>
                </a:lnTo>
                <a:cubicBezTo>
                  <a:pt x="2160804" y="2636192"/>
                  <a:pt x="1674788" y="2841760"/>
                  <a:pt x="1573602" y="3273231"/>
                </a:cubicBezTo>
                <a:lnTo>
                  <a:pt x="1564266" y="3328933"/>
                </a:lnTo>
                <a:lnTo>
                  <a:pt x="1562257" y="3368727"/>
                </a:lnTo>
                <a:cubicBezTo>
                  <a:pt x="1522151" y="3763635"/>
                  <a:pt x="1188639" y="4071804"/>
                  <a:pt x="783150" y="4071804"/>
                </a:cubicBezTo>
                <a:cubicBezTo>
                  <a:pt x="350628" y="4071804"/>
                  <a:pt x="0" y="3721176"/>
                  <a:pt x="0" y="3288654"/>
                </a:cubicBezTo>
                <a:cubicBezTo>
                  <a:pt x="0" y="2856132"/>
                  <a:pt x="350628" y="2505504"/>
                  <a:pt x="783150" y="2505504"/>
                </a:cubicBezTo>
                <a:cubicBezTo>
                  <a:pt x="945346" y="2505504"/>
                  <a:pt x="1096025" y="2554811"/>
                  <a:pt x="1221017" y="2639254"/>
                </a:cubicBezTo>
                <a:lnTo>
                  <a:pt x="1235975" y="2651596"/>
                </a:lnTo>
                <a:lnTo>
                  <a:pt x="1290702" y="2684225"/>
                </a:lnTo>
                <a:cubicBezTo>
                  <a:pt x="1662211" y="2878011"/>
                  <a:pt x="2151577" y="2732484"/>
                  <a:pt x="2234920" y="2212329"/>
                </a:cubicBezTo>
                <a:lnTo>
                  <a:pt x="2235655" y="2214003"/>
                </a:lnTo>
                <a:lnTo>
                  <a:pt x="2237212" y="2183175"/>
                </a:lnTo>
                <a:lnTo>
                  <a:pt x="2242263" y="2150078"/>
                </a:lnTo>
                <a:lnTo>
                  <a:pt x="2242064" y="2150417"/>
                </a:lnTo>
                <a:cubicBezTo>
                  <a:pt x="2220534" y="1828849"/>
                  <a:pt x="1951057" y="1675011"/>
                  <a:pt x="1672918" y="1755901"/>
                </a:cubicBezTo>
                <a:lnTo>
                  <a:pt x="1569419" y="1798709"/>
                </a:lnTo>
                <a:lnTo>
                  <a:pt x="1548685" y="1809963"/>
                </a:lnTo>
                <a:cubicBezTo>
                  <a:pt x="1478801" y="1839522"/>
                  <a:pt x="1401967" y="1855867"/>
                  <a:pt x="1321315" y="1855867"/>
                </a:cubicBezTo>
                <a:cubicBezTo>
                  <a:pt x="998708" y="1855867"/>
                  <a:pt x="737183" y="1594342"/>
                  <a:pt x="737183" y="1271735"/>
                </a:cubicBezTo>
                <a:cubicBezTo>
                  <a:pt x="737183" y="949128"/>
                  <a:pt x="998708" y="687603"/>
                  <a:pt x="1321315" y="687603"/>
                </a:cubicBezTo>
                <a:cubicBezTo>
                  <a:pt x="1603596" y="687603"/>
                  <a:pt x="1839112" y="887833"/>
                  <a:pt x="1893580" y="1154012"/>
                </a:cubicBezTo>
                <a:lnTo>
                  <a:pt x="1902756" y="1245040"/>
                </a:lnTo>
                <a:lnTo>
                  <a:pt x="1903927" y="1243160"/>
                </a:lnTo>
                <a:cubicBezTo>
                  <a:pt x="1904720" y="1553517"/>
                  <a:pt x="2246034" y="1782910"/>
                  <a:pt x="2542102" y="1638448"/>
                </a:cubicBezTo>
                <a:lnTo>
                  <a:pt x="2535507" y="1649701"/>
                </a:lnTo>
                <a:lnTo>
                  <a:pt x="2577951" y="1614682"/>
                </a:lnTo>
                <a:lnTo>
                  <a:pt x="2686513" y="1555756"/>
                </a:lnTo>
                <a:lnTo>
                  <a:pt x="2680214" y="1555104"/>
                </a:lnTo>
                <a:cubicBezTo>
                  <a:pt x="2892047" y="1447451"/>
                  <a:pt x="2994489" y="1179363"/>
                  <a:pt x="2867901" y="951839"/>
                </a:cubicBezTo>
                <a:lnTo>
                  <a:pt x="2802586" y="861952"/>
                </a:lnTo>
                <a:lnTo>
                  <a:pt x="2797280" y="857574"/>
                </a:lnTo>
                <a:cubicBezTo>
                  <a:pt x="2706371" y="766666"/>
                  <a:pt x="2650143" y="641077"/>
                  <a:pt x="2650143" y="502355"/>
                </a:cubicBezTo>
                <a:cubicBezTo>
                  <a:pt x="2650143" y="224912"/>
                  <a:pt x="2875055" y="0"/>
                  <a:pt x="3152498" y="0"/>
                </a:cubicBezTo>
                <a:close/>
              </a:path>
            </a:pathLst>
          </a:custGeom>
          <a:solidFill>
            <a:srgbClr val="FF6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" name="Oval 2"/>
          <p:cNvSpPr>
            <a:spLocks noChangeAspect="1"/>
          </p:cNvSpPr>
          <p:nvPr/>
        </p:nvSpPr>
        <p:spPr>
          <a:xfrm>
            <a:off x="7053304" y="2443168"/>
            <a:ext cx="1010511" cy="1010511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50800" dist="38100" dir="810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rIns="18288" bIns="91440" rtlCol="0" anchor="ctr"/>
          <a:lstStyle/>
          <a:p>
            <a:pPr algn="ctr"/>
            <a:r>
              <a:rPr lang="en-US" sz="4400" b="1" dirty="0">
                <a:solidFill>
                  <a:srgbClr val="4A4A4A"/>
                </a:solidFill>
              </a:rPr>
              <a:t>B</a:t>
            </a:r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8381748" y="5421824"/>
            <a:ext cx="1020616" cy="1020616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50800" dist="38100" dir="810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rIns="18288" bIns="91440" rtlCol="0" anchor="ctr"/>
          <a:lstStyle/>
          <a:p>
            <a:pPr algn="ctr"/>
            <a:r>
              <a:rPr lang="en-US" sz="4400" b="1" dirty="0">
                <a:solidFill>
                  <a:srgbClr val="4A4A4A"/>
                </a:solidFill>
              </a:rPr>
              <a:t>D</a:t>
            </a: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8955220" y="1744521"/>
            <a:ext cx="869042" cy="869042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50800" dist="38100" dir="810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rIns="18288" bIns="91440" rtlCol="0" anchor="ctr"/>
          <a:lstStyle/>
          <a:p>
            <a:pPr algn="ctr"/>
            <a:r>
              <a:rPr lang="en-US" sz="4400" b="1" dirty="0">
                <a:solidFill>
                  <a:srgbClr val="4A4A4A"/>
                </a:solidFill>
              </a:rPr>
              <a:t>A</a:t>
            </a: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8534401" y="3221799"/>
            <a:ext cx="1436039" cy="1436039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50800" dist="38100" dir="810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rIns="18288" bIns="91440" rtlCol="0" anchor="ctr"/>
          <a:lstStyle/>
          <a:p>
            <a:pPr algn="ctr"/>
            <a:endParaRPr lang="en-US" sz="2800" b="1" dirty="0">
              <a:solidFill>
                <a:srgbClr val="4A4A4A"/>
              </a:solidFill>
            </a:endParaRPr>
          </a:p>
          <a:p>
            <a:pPr algn="ctr">
              <a:lnSpc>
                <a:spcPts val="800"/>
              </a:lnSpc>
            </a:pPr>
            <a:r>
              <a:rPr lang="en-US" sz="900" dirty="0">
                <a:solidFill>
                  <a:srgbClr val="4A4A4A"/>
                </a:solidFill>
              </a:rPr>
              <a:t>This is a dummy text, enter your text here.</a:t>
            </a: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6349702" y="4294650"/>
            <a:ext cx="1341387" cy="1341387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50800" dist="38100" dir="810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rIns="18288" bIns="91440" rtlCol="0" anchor="ctr"/>
          <a:lstStyle/>
          <a:p>
            <a:pPr algn="ctr"/>
            <a:r>
              <a:rPr lang="en-US" sz="4400" b="1" dirty="0">
                <a:solidFill>
                  <a:srgbClr val="4A4A4A"/>
                </a:solidFill>
              </a:rPr>
              <a:t>C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66942" y="1021377"/>
            <a:ext cx="743258" cy="5232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600" b="1" dirty="0">
                <a:solidFill>
                  <a:srgbClr val="FF6E0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es-UY" sz="3600" b="1" dirty="0">
              <a:solidFill>
                <a:srgbClr val="FF6E0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reeform 22"/>
          <p:cNvSpPr/>
          <p:nvPr/>
        </p:nvSpPr>
        <p:spPr>
          <a:xfrm flipH="1">
            <a:off x="4761410" y="1598594"/>
            <a:ext cx="4357303" cy="4445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444500" y="0"/>
                </a:lnTo>
                <a:lnTo>
                  <a:pt x="2686050" y="0"/>
                </a:lnTo>
              </a:path>
            </a:pathLst>
          </a:custGeom>
          <a:ln w="12700" cap="rnd">
            <a:solidFill>
              <a:srgbClr val="6D6D6D"/>
            </a:solidFill>
            <a:prstDash val="solid"/>
            <a:round/>
            <a:headEnd type="oval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grpSp>
        <p:nvGrpSpPr>
          <p:cNvPr id="24" name="Group 23"/>
          <p:cNvGrpSpPr>
            <a:grpSpLocks noChangeAspect="1"/>
          </p:cNvGrpSpPr>
          <p:nvPr/>
        </p:nvGrpSpPr>
        <p:grpSpPr>
          <a:xfrm>
            <a:off x="9058744" y="3539073"/>
            <a:ext cx="417514" cy="364229"/>
            <a:chOff x="963117" y="2692621"/>
            <a:chExt cx="4425548" cy="3860744"/>
          </a:xfrm>
          <a:solidFill>
            <a:srgbClr val="4A4A4A"/>
          </a:solidFill>
        </p:grpSpPr>
        <p:sp>
          <p:nvSpPr>
            <p:cNvPr id="25" name="8-Point Star 18"/>
            <p:cNvSpPr/>
            <p:nvPr/>
          </p:nvSpPr>
          <p:spPr>
            <a:xfrm rot="20400000" flipH="1">
              <a:off x="963117" y="2692621"/>
              <a:ext cx="1641601" cy="1641601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26" name="8-Point Star 6"/>
            <p:cNvSpPr>
              <a:spLocks noChangeAspect="1"/>
            </p:cNvSpPr>
            <p:nvPr/>
          </p:nvSpPr>
          <p:spPr>
            <a:xfrm rot="19677729" flipH="1">
              <a:off x="3350275" y="2975586"/>
              <a:ext cx="2038390" cy="2038390"/>
            </a:xfrm>
            <a:custGeom>
              <a:avLst/>
              <a:gdLst/>
              <a:ahLst/>
              <a:cxnLst/>
              <a:rect l="l" t="t" r="r" b="b"/>
              <a:pathLst>
                <a:path w="1874520" h="1874520">
                  <a:moveTo>
                    <a:pt x="739496" y="595923"/>
                  </a:moveTo>
                  <a:cubicBezTo>
                    <a:pt x="550981" y="705145"/>
                    <a:pt x="486701" y="946509"/>
                    <a:pt x="595923" y="1135024"/>
                  </a:cubicBezTo>
                  <a:cubicBezTo>
                    <a:pt x="705145" y="1323539"/>
                    <a:pt x="946509" y="1387819"/>
                    <a:pt x="1135024" y="1278597"/>
                  </a:cubicBezTo>
                  <a:cubicBezTo>
                    <a:pt x="1323539" y="1169375"/>
                    <a:pt x="1387819" y="928011"/>
                    <a:pt x="1278597" y="739496"/>
                  </a:cubicBezTo>
                  <a:cubicBezTo>
                    <a:pt x="1169375" y="550981"/>
                    <a:pt x="928011" y="486701"/>
                    <a:pt x="739496" y="595923"/>
                  </a:cubicBezTo>
                  <a:close/>
                  <a:moveTo>
                    <a:pt x="349309" y="212809"/>
                  </a:moveTo>
                  <a:lnTo>
                    <a:pt x="549487" y="318071"/>
                  </a:lnTo>
                  <a:cubicBezTo>
                    <a:pt x="558730" y="311181"/>
                    <a:pt x="568662" y="305287"/>
                    <a:pt x="578782" y="299598"/>
                  </a:cubicBezTo>
                  <a:cubicBezTo>
                    <a:pt x="640907" y="264673"/>
                    <a:pt x="705951" y="239798"/>
                    <a:pt x="772822" y="227822"/>
                  </a:cubicBezTo>
                  <a:lnTo>
                    <a:pt x="842125" y="4804"/>
                  </a:lnTo>
                  <a:lnTo>
                    <a:pt x="937260" y="0"/>
                  </a:lnTo>
                  <a:cubicBezTo>
                    <a:pt x="969377" y="0"/>
                    <a:pt x="1001116" y="1615"/>
                    <a:pt x="1032398" y="4804"/>
                  </a:cubicBezTo>
                  <a:lnTo>
                    <a:pt x="1101417" y="226909"/>
                  </a:lnTo>
                  <a:cubicBezTo>
                    <a:pt x="1180333" y="242653"/>
                    <a:pt x="1255615" y="273607"/>
                    <a:pt x="1322618" y="319342"/>
                  </a:cubicBezTo>
                  <a:lnTo>
                    <a:pt x="1525213" y="212810"/>
                  </a:lnTo>
                  <a:cubicBezTo>
                    <a:pt x="1578197" y="250355"/>
                    <a:pt x="1624168" y="296326"/>
                    <a:pt x="1661713" y="349310"/>
                  </a:cubicBezTo>
                  <a:lnTo>
                    <a:pt x="1556452" y="549486"/>
                  </a:lnTo>
                  <a:cubicBezTo>
                    <a:pt x="1563341" y="558729"/>
                    <a:pt x="1569235" y="568662"/>
                    <a:pt x="1574924" y="578781"/>
                  </a:cubicBezTo>
                  <a:cubicBezTo>
                    <a:pt x="1609849" y="640906"/>
                    <a:pt x="1634724" y="705951"/>
                    <a:pt x="1646701" y="772822"/>
                  </a:cubicBezTo>
                  <a:lnTo>
                    <a:pt x="1869716" y="842124"/>
                  </a:lnTo>
                  <a:lnTo>
                    <a:pt x="1874520" y="937260"/>
                  </a:lnTo>
                  <a:cubicBezTo>
                    <a:pt x="1874520" y="969377"/>
                    <a:pt x="1872905" y="1001117"/>
                    <a:pt x="1869716" y="1032399"/>
                  </a:cubicBezTo>
                  <a:lnTo>
                    <a:pt x="1647613" y="1101417"/>
                  </a:lnTo>
                  <a:cubicBezTo>
                    <a:pt x="1631869" y="1180333"/>
                    <a:pt x="1600915" y="1255615"/>
                    <a:pt x="1555180" y="1322618"/>
                  </a:cubicBezTo>
                  <a:lnTo>
                    <a:pt x="1661712" y="1525211"/>
                  </a:lnTo>
                  <a:cubicBezTo>
                    <a:pt x="1624167" y="1578195"/>
                    <a:pt x="1578196" y="1624166"/>
                    <a:pt x="1525211" y="1661712"/>
                  </a:cubicBezTo>
                  <a:lnTo>
                    <a:pt x="1325036" y="1556451"/>
                  </a:lnTo>
                  <a:cubicBezTo>
                    <a:pt x="1315793" y="1563341"/>
                    <a:pt x="1305860" y="1569235"/>
                    <a:pt x="1295741" y="1574924"/>
                  </a:cubicBezTo>
                  <a:cubicBezTo>
                    <a:pt x="1233616" y="1609849"/>
                    <a:pt x="1168571" y="1634724"/>
                    <a:pt x="1101700" y="1646700"/>
                  </a:cubicBezTo>
                  <a:lnTo>
                    <a:pt x="1032398" y="1869716"/>
                  </a:lnTo>
                  <a:lnTo>
                    <a:pt x="937260" y="1874520"/>
                  </a:lnTo>
                  <a:cubicBezTo>
                    <a:pt x="905144" y="1874520"/>
                    <a:pt x="873405" y="1872905"/>
                    <a:pt x="842124" y="1869716"/>
                  </a:cubicBezTo>
                  <a:lnTo>
                    <a:pt x="773105" y="1647612"/>
                  </a:lnTo>
                  <a:cubicBezTo>
                    <a:pt x="694189" y="1631869"/>
                    <a:pt x="618908" y="1600914"/>
                    <a:pt x="551905" y="1555180"/>
                  </a:cubicBezTo>
                  <a:lnTo>
                    <a:pt x="349310" y="1661713"/>
                  </a:lnTo>
                  <a:cubicBezTo>
                    <a:pt x="296326" y="1624168"/>
                    <a:pt x="250355" y="1578197"/>
                    <a:pt x="212810" y="1525212"/>
                  </a:cubicBezTo>
                  <a:lnTo>
                    <a:pt x="318071" y="1325035"/>
                  </a:lnTo>
                  <a:cubicBezTo>
                    <a:pt x="311181" y="1315792"/>
                    <a:pt x="305287" y="1305860"/>
                    <a:pt x="299598" y="1295740"/>
                  </a:cubicBezTo>
                  <a:cubicBezTo>
                    <a:pt x="264673" y="1233616"/>
                    <a:pt x="239799" y="1168571"/>
                    <a:pt x="227822" y="1101700"/>
                  </a:cubicBezTo>
                  <a:lnTo>
                    <a:pt x="4804" y="1032398"/>
                  </a:lnTo>
                  <a:lnTo>
                    <a:pt x="0" y="937260"/>
                  </a:lnTo>
                  <a:cubicBezTo>
                    <a:pt x="0" y="905144"/>
                    <a:pt x="1616" y="873405"/>
                    <a:pt x="4804" y="842124"/>
                  </a:cubicBezTo>
                  <a:lnTo>
                    <a:pt x="226910" y="773105"/>
                  </a:lnTo>
                  <a:cubicBezTo>
                    <a:pt x="242653" y="694189"/>
                    <a:pt x="273608" y="618908"/>
                    <a:pt x="319342" y="551905"/>
                  </a:cubicBezTo>
                  <a:lnTo>
                    <a:pt x="212809" y="349309"/>
                  </a:lnTo>
                  <a:cubicBezTo>
                    <a:pt x="250354" y="296325"/>
                    <a:pt x="296325" y="250354"/>
                    <a:pt x="349309" y="21280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  <p:sp>
          <p:nvSpPr>
            <p:cNvPr id="27" name="8-Point Star 18"/>
            <p:cNvSpPr/>
            <p:nvPr/>
          </p:nvSpPr>
          <p:spPr>
            <a:xfrm rot="20632775" flipH="1">
              <a:off x="1447635" y="3997026"/>
              <a:ext cx="2556339" cy="2556339"/>
            </a:xfrm>
            <a:custGeom>
              <a:avLst/>
              <a:gdLst/>
              <a:ahLst/>
              <a:cxnLst/>
              <a:rect l="l" t="t" r="r" b="b"/>
              <a:pathLst>
                <a:path w="3040380" h="3040380">
                  <a:moveTo>
                    <a:pt x="1520190" y="971550"/>
                  </a:moveTo>
                  <a:cubicBezTo>
                    <a:pt x="1217184" y="971550"/>
                    <a:pt x="971550" y="1217184"/>
                    <a:pt x="971550" y="1520190"/>
                  </a:cubicBezTo>
                  <a:cubicBezTo>
                    <a:pt x="971550" y="1823196"/>
                    <a:pt x="1217184" y="2068830"/>
                    <a:pt x="1520190" y="2068830"/>
                  </a:cubicBezTo>
                  <a:cubicBezTo>
                    <a:pt x="1823196" y="2068830"/>
                    <a:pt x="2068830" y="1823196"/>
                    <a:pt x="2068830" y="1520190"/>
                  </a:cubicBezTo>
                  <a:cubicBezTo>
                    <a:pt x="2068830" y="1217184"/>
                    <a:pt x="1823196" y="971550"/>
                    <a:pt x="1520190" y="971550"/>
                  </a:cubicBezTo>
                  <a:close/>
                  <a:moveTo>
                    <a:pt x="1520190" y="0"/>
                  </a:moveTo>
                  <a:cubicBezTo>
                    <a:pt x="1586792" y="0"/>
                    <a:pt x="1652393" y="4283"/>
                    <a:pt x="1716539" y="14094"/>
                  </a:cubicBezTo>
                  <a:lnTo>
                    <a:pt x="1824743" y="350145"/>
                  </a:lnTo>
                  <a:cubicBezTo>
                    <a:pt x="1933334" y="374378"/>
                    <a:pt x="2037036" y="417195"/>
                    <a:pt x="2131002" y="478094"/>
                  </a:cubicBezTo>
                  <a:lnTo>
                    <a:pt x="2446152" y="316463"/>
                  </a:lnTo>
                  <a:cubicBezTo>
                    <a:pt x="2551357" y="395501"/>
                    <a:pt x="2644879" y="489023"/>
                    <a:pt x="2723917" y="594229"/>
                  </a:cubicBezTo>
                  <a:lnTo>
                    <a:pt x="2564636" y="904796"/>
                  </a:lnTo>
                  <a:cubicBezTo>
                    <a:pt x="2569646" y="911341"/>
                    <a:pt x="2573744" y="918462"/>
                    <a:pt x="2577779" y="925640"/>
                  </a:cubicBezTo>
                  <a:cubicBezTo>
                    <a:pt x="2630072" y="1018660"/>
                    <a:pt x="2668781" y="1115626"/>
                    <a:pt x="2689512" y="1215405"/>
                  </a:cubicBezTo>
                  <a:lnTo>
                    <a:pt x="3026287" y="1323842"/>
                  </a:lnTo>
                  <a:cubicBezTo>
                    <a:pt x="3036097" y="1387988"/>
                    <a:pt x="3040380" y="1453589"/>
                    <a:pt x="3040380" y="1520190"/>
                  </a:cubicBezTo>
                  <a:cubicBezTo>
                    <a:pt x="3040380" y="1586792"/>
                    <a:pt x="3036097" y="1652393"/>
                    <a:pt x="3026287" y="1716539"/>
                  </a:cubicBezTo>
                  <a:lnTo>
                    <a:pt x="2690239" y="1824742"/>
                  </a:lnTo>
                  <a:cubicBezTo>
                    <a:pt x="2666005" y="1933335"/>
                    <a:pt x="2623188" y="2037037"/>
                    <a:pt x="2562287" y="2131005"/>
                  </a:cubicBezTo>
                  <a:lnTo>
                    <a:pt x="2723917" y="2446152"/>
                  </a:lnTo>
                  <a:cubicBezTo>
                    <a:pt x="2644879" y="2551357"/>
                    <a:pt x="2551357" y="2644879"/>
                    <a:pt x="2446151" y="2723917"/>
                  </a:cubicBezTo>
                  <a:lnTo>
                    <a:pt x="2135585" y="2564637"/>
                  </a:lnTo>
                  <a:cubicBezTo>
                    <a:pt x="2129042" y="2569647"/>
                    <a:pt x="2121921" y="2573744"/>
                    <a:pt x="2114744" y="2577779"/>
                  </a:cubicBezTo>
                  <a:cubicBezTo>
                    <a:pt x="2021723" y="2630072"/>
                    <a:pt x="1924755" y="2668781"/>
                    <a:pt x="1824976" y="2689511"/>
                  </a:cubicBezTo>
                  <a:lnTo>
                    <a:pt x="1716539" y="3026287"/>
                  </a:lnTo>
                  <a:cubicBezTo>
                    <a:pt x="1652393" y="3036097"/>
                    <a:pt x="1586792" y="3040380"/>
                    <a:pt x="1520190" y="3040380"/>
                  </a:cubicBezTo>
                  <a:cubicBezTo>
                    <a:pt x="1453589" y="3040380"/>
                    <a:pt x="1387987" y="3036097"/>
                    <a:pt x="1323841" y="3026287"/>
                  </a:cubicBezTo>
                  <a:lnTo>
                    <a:pt x="1215638" y="2690237"/>
                  </a:lnTo>
                  <a:cubicBezTo>
                    <a:pt x="1107045" y="2666005"/>
                    <a:pt x="1003344" y="2623186"/>
                    <a:pt x="909378" y="2562286"/>
                  </a:cubicBezTo>
                  <a:lnTo>
                    <a:pt x="594229" y="2723917"/>
                  </a:lnTo>
                  <a:cubicBezTo>
                    <a:pt x="489023" y="2644879"/>
                    <a:pt x="395501" y="2551357"/>
                    <a:pt x="316463" y="2446152"/>
                  </a:cubicBezTo>
                  <a:lnTo>
                    <a:pt x="475745" y="2135582"/>
                  </a:lnTo>
                  <a:cubicBezTo>
                    <a:pt x="470736" y="2129039"/>
                    <a:pt x="466639" y="2121919"/>
                    <a:pt x="462604" y="2114742"/>
                  </a:cubicBezTo>
                  <a:cubicBezTo>
                    <a:pt x="410311" y="2021723"/>
                    <a:pt x="371603" y="1924756"/>
                    <a:pt x="350872" y="1824977"/>
                  </a:cubicBezTo>
                  <a:lnTo>
                    <a:pt x="14094" y="1716539"/>
                  </a:lnTo>
                  <a:cubicBezTo>
                    <a:pt x="4283" y="1652393"/>
                    <a:pt x="0" y="1586792"/>
                    <a:pt x="0" y="1520190"/>
                  </a:cubicBezTo>
                  <a:cubicBezTo>
                    <a:pt x="0" y="1453589"/>
                    <a:pt x="4283" y="1387988"/>
                    <a:pt x="14093" y="1323841"/>
                  </a:cubicBezTo>
                  <a:lnTo>
                    <a:pt x="350147" y="1215637"/>
                  </a:lnTo>
                  <a:cubicBezTo>
                    <a:pt x="374379" y="1107046"/>
                    <a:pt x="417197" y="1003347"/>
                    <a:pt x="478096" y="909381"/>
                  </a:cubicBezTo>
                  <a:lnTo>
                    <a:pt x="316464" y="594228"/>
                  </a:lnTo>
                  <a:cubicBezTo>
                    <a:pt x="395501" y="489023"/>
                    <a:pt x="489023" y="395501"/>
                    <a:pt x="594229" y="316463"/>
                  </a:cubicBezTo>
                  <a:lnTo>
                    <a:pt x="904800" y="475746"/>
                  </a:lnTo>
                  <a:cubicBezTo>
                    <a:pt x="911343" y="470736"/>
                    <a:pt x="918463" y="466639"/>
                    <a:pt x="925641" y="462604"/>
                  </a:cubicBezTo>
                  <a:cubicBezTo>
                    <a:pt x="1018661" y="410311"/>
                    <a:pt x="1115626" y="371603"/>
                    <a:pt x="1215403" y="350873"/>
                  </a:cubicBezTo>
                  <a:lnTo>
                    <a:pt x="1323841" y="14093"/>
                  </a:lnTo>
                  <a:cubicBezTo>
                    <a:pt x="1387988" y="4283"/>
                    <a:pt x="1453589" y="0"/>
                    <a:pt x="152019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2745244" y="1801355"/>
            <a:ext cx="743258" cy="5232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600" b="1" dirty="0">
                <a:solidFill>
                  <a:srgbClr val="FF6E0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es-UY" sz="3600" b="1" dirty="0">
              <a:solidFill>
                <a:srgbClr val="FF6E0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Freeform 29"/>
          <p:cNvSpPr/>
          <p:nvPr/>
        </p:nvSpPr>
        <p:spPr>
          <a:xfrm flipH="1">
            <a:off x="2867074" y="2347390"/>
            <a:ext cx="4329940" cy="4445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444500" y="0"/>
                </a:lnTo>
                <a:lnTo>
                  <a:pt x="2686050" y="0"/>
                </a:lnTo>
              </a:path>
            </a:pathLst>
          </a:custGeom>
          <a:ln w="12700" cap="rnd">
            <a:solidFill>
              <a:srgbClr val="6D6D6D"/>
            </a:solidFill>
            <a:prstDash val="solid"/>
            <a:round/>
            <a:headEnd type="oval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1" name="TextBox 30"/>
          <p:cNvSpPr txBox="1"/>
          <p:nvPr/>
        </p:nvSpPr>
        <p:spPr>
          <a:xfrm>
            <a:off x="2123816" y="3656767"/>
            <a:ext cx="743258" cy="5232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600" b="1" dirty="0">
                <a:solidFill>
                  <a:srgbClr val="FF6E0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es-UY" sz="3600" b="1" dirty="0">
              <a:solidFill>
                <a:srgbClr val="FF6E0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Freeform 32"/>
          <p:cNvSpPr/>
          <p:nvPr/>
        </p:nvSpPr>
        <p:spPr>
          <a:xfrm flipH="1">
            <a:off x="2245646" y="4242130"/>
            <a:ext cx="4329940" cy="4445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444500" y="0"/>
                </a:lnTo>
                <a:lnTo>
                  <a:pt x="2686050" y="0"/>
                </a:lnTo>
              </a:path>
            </a:pathLst>
          </a:custGeom>
          <a:ln w="12700" cap="rnd">
            <a:solidFill>
              <a:srgbClr val="6D6D6D"/>
            </a:solidFill>
            <a:prstDash val="solid"/>
            <a:round/>
            <a:headEnd type="oval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4" name="TextBox 33"/>
          <p:cNvSpPr txBox="1"/>
          <p:nvPr/>
        </p:nvSpPr>
        <p:spPr>
          <a:xfrm>
            <a:off x="4018151" y="5754190"/>
            <a:ext cx="743258" cy="5232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600" b="1" dirty="0">
                <a:solidFill>
                  <a:srgbClr val="FF6E0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es-UY" sz="3600" b="1" dirty="0">
              <a:solidFill>
                <a:srgbClr val="FF6E0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Freeform 35"/>
          <p:cNvSpPr/>
          <p:nvPr/>
        </p:nvSpPr>
        <p:spPr>
          <a:xfrm flipH="1" flipV="1">
            <a:off x="4139983" y="5898881"/>
            <a:ext cx="4329939" cy="444500"/>
          </a:xfrm>
          <a:custGeom>
            <a:avLst/>
            <a:gdLst>
              <a:gd name="connsiteX0" fmla="*/ 0 w 2686050"/>
              <a:gd name="connsiteY0" fmla="*/ 444500 h 444500"/>
              <a:gd name="connsiteX1" fmla="*/ 444500 w 2686050"/>
              <a:gd name="connsiteY1" fmla="*/ 0 h 444500"/>
              <a:gd name="connsiteX2" fmla="*/ 2686050 w 2686050"/>
              <a:gd name="connsiteY2" fmla="*/ 0 h 44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6050" h="444500">
                <a:moveTo>
                  <a:pt x="0" y="444500"/>
                </a:moveTo>
                <a:lnTo>
                  <a:pt x="444500" y="0"/>
                </a:lnTo>
                <a:lnTo>
                  <a:pt x="2686050" y="0"/>
                </a:lnTo>
              </a:path>
            </a:pathLst>
          </a:custGeom>
          <a:ln w="12700" cap="rnd">
            <a:solidFill>
              <a:srgbClr val="6D6D6D"/>
            </a:solidFill>
            <a:prstDash val="solid"/>
            <a:round/>
            <a:headEnd type="oval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7" name="Title 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Steps Layout for PowerPoint</a:t>
            </a:r>
          </a:p>
        </p:txBody>
      </p:sp>
    </p:spTree>
    <p:extLst>
      <p:ext uri="{BB962C8B-B14F-4D97-AF65-F5344CB8AC3E}">
        <p14:creationId xmlns:p14="http://schemas.microsoft.com/office/powerpoint/2010/main" val="281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014" name="그룹 3">
            <a:extLst>
              <a:ext uri="{FF2B5EF4-FFF2-40B4-BE49-F238E27FC236}">
                <a16:creationId xmlns:a16="http://schemas.microsoft.com/office/drawing/2014/main" id="{667187F6-981A-464B-99C5-C6FA48132EB7}"/>
              </a:ext>
            </a:extLst>
          </p:cNvPr>
          <p:cNvGrpSpPr/>
          <p:nvPr/>
        </p:nvGrpSpPr>
        <p:grpSpPr>
          <a:xfrm>
            <a:off x="4313162" y="2199785"/>
            <a:ext cx="3565676" cy="3580380"/>
            <a:chOff x="4677611" y="2551340"/>
            <a:chExt cx="2808312" cy="2819893"/>
          </a:xfrm>
        </p:grpSpPr>
        <p:sp>
          <p:nvSpPr>
            <p:cNvPr id="3015" name="Oval 37">
              <a:extLst>
                <a:ext uri="{FF2B5EF4-FFF2-40B4-BE49-F238E27FC236}">
                  <a16:creationId xmlns:a16="http://schemas.microsoft.com/office/drawing/2014/main" id="{5667F9F5-95B3-4090-AEDC-0C2A7E30F1A3}"/>
                </a:ext>
              </a:extLst>
            </p:cNvPr>
            <p:cNvSpPr/>
            <p:nvPr/>
          </p:nvSpPr>
          <p:spPr>
            <a:xfrm>
              <a:off x="4677611" y="2551340"/>
              <a:ext cx="1656184" cy="1462256"/>
            </a:xfrm>
            <a:custGeom>
              <a:avLst/>
              <a:gdLst/>
              <a:ahLst/>
              <a:cxnLst/>
              <a:rect l="l" t="t" r="r" b="b"/>
              <a:pathLst>
                <a:path w="1656184" h="1462256">
                  <a:moveTo>
                    <a:pt x="1395166" y="1414051"/>
                  </a:moveTo>
                  <a:lnTo>
                    <a:pt x="1404159" y="1421466"/>
                  </a:lnTo>
                  <a:lnTo>
                    <a:pt x="1354721" y="1462256"/>
                  </a:lnTo>
                  <a:close/>
                  <a:moveTo>
                    <a:pt x="1407188" y="1400115"/>
                  </a:moveTo>
                  <a:cubicBezTo>
                    <a:pt x="1402752" y="1404328"/>
                    <a:pt x="1398363" y="1408590"/>
                    <a:pt x="1395166" y="1414051"/>
                  </a:cubicBezTo>
                  <a:lnTo>
                    <a:pt x="1395020" y="1413931"/>
                  </a:lnTo>
                  <a:close/>
                  <a:moveTo>
                    <a:pt x="828092" y="0"/>
                  </a:moveTo>
                  <a:cubicBezTo>
                    <a:pt x="1285435" y="0"/>
                    <a:pt x="1656184" y="370749"/>
                    <a:pt x="1656184" y="828092"/>
                  </a:cubicBezTo>
                  <a:cubicBezTo>
                    <a:pt x="1656184" y="1052939"/>
                    <a:pt x="1566572" y="1256855"/>
                    <a:pt x="1420433" y="1405411"/>
                  </a:cubicBezTo>
                  <a:cubicBezTo>
                    <a:pt x="1271659" y="1249071"/>
                    <a:pt x="1061116" y="1152822"/>
                    <a:pt x="828092" y="1152822"/>
                  </a:cubicBezTo>
                  <a:cubicBezTo>
                    <a:pt x="595173" y="1152822"/>
                    <a:pt x="384715" y="1248984"/>
                    <a:pt x="235002" y="1404503"/>
                  </a:cubicBezTo>
                  <a:cubicBezTo>
                    <a:pt x="89276" y="1256089"/>
                    <a:pt x="0" y="1052516"/>
                    <a:pt x="0" y="828092"/>
                  </a:cubicBezTo>
                  <a:cubicBezTo>
                    <a:pt x="0" y="625700"/>
                    <a:pt x="72608" y="440267"/>
                    <a:pt x="196089" y="298844"/>
                  </a:cubicBezTo>
                  <a:lnTo>
                    <a:pt x="114371" y="63132"/>
                  </a:lnTo>
                  <a:lnTo>
                    <a:pt x="357732" y="147502"/>
                  </a:lnTo>
                  <a:cubicBezTo>
                    <a:pt x="490929" y="54231"/>
                    <a:pt x="653177" y="0"/>
                    <a:pt x="828092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016" name="Oval 33">
              <a:extLst>
                <a:ext uri="{FF2B5EF4-FFF2-40B4-BE49-F238E27FC236}">
                  <a16:creationId xmlns:a16="http://schemas.microsoft.com/office/drawing/2014/main" id="{B259A98E-2DD5-4A55-9D87-FB2C5D8006EA}"/>
                </a:ext>
              </a:extLst>
            </p:cNvPr>
            <p:cNvSpPr/>
            <p:nvPr/>
          </p:nvSpPr>
          <p:spPr>
            <a:xfrm>
              <a:off x="6072631" y="2551340"/>
              <a:ext cx="1413292" cy="1656184"/>
            </a:xfrm>
            <a:custGeom>
              <a:avLst/>
              <a:gdLst/>
              <a:ahLst/>
              <a:cxnLst/>
              <a:rect l="l" t="t" r="r" b="b"/>
              <a:pathLst>
                <a:path w="1413292" h="1656184">
                  <a:moveTo>
                    <a:pt x="585200" y="0"/>
                  </a:moveTo>
                  <a:cubicBezTo>
                    <a:pt x="768725" y="0"/>
                    <a:pt x="938305" y="59702"/>
                    <a:pt x="1074079" y="162782"/>
                  </a:cubicBezTo>
                  <a:lnTo>
                    <a:pt x="1296886" y="103555"/>
                  </a:lnTo>
                  <a:lnTo>
                    <a:pt x="1238206" y="324301"/>
                  </a:lnTo>
                  <a:cubicBezTo>
                    <a:pt x="1348977" y="462146"/>
                    <a:pt x="1413292" y="637608"/>
                    <a:pt x="1413292" y="828092"/>
                  </a:cubicBezTo>
                  <a:cubicBezTo>
                    <a:pt x="1413292" y="1285435"/>
                    <a:pt x="1042543" y="1656184"/>
                    <a:pt x="585200" y="1656184"/>
                  </a:cubicBezTo>
                  <a:cubicBezTo>
                    <a:pt x="356691" y="1656184"/>
                    <a:pt x="149799" y="1563628"/>
                    <a:pt x="0" y="1413930"/>
                  </a:cubicBezTo>
                  <a:cubicBezTo>
                    <a:pt x="161319" y="1264368"/>
                    <a:pt x="261164" y="1050352"/>
                    <a:pt x="261164" y="813015"/>
                  </a:cubicBezTo>
                  <a:cubicBezTo>
                    <a:pt x="261164" y="584182"/>
                    <a:pt x="168346" y="377027"/>
                    <a:pt x="18273" y="227178"/>
                  </a:cubicBezTo>
                  <a:cubicBezTo>
                    <a:pt x="165226" y="85796"/>
                    <a:pt x="365194" y="0"/>
                    <a:pt x="585200" y="0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017" name="Oval 35">
              <a:extLst>
                <a:ext uri="{FF2B5EF4-FFF2-40B4-BE49-F238E27FC236}">
                  <a16:creationId xmlns:a16="http://schemas.microsoft.com/office/drawing/2014/main" id="{D5EED843-B20D-4EC8-804F-BAA71DD20AB7}"/>
                </a:ext>
              </a:extLst>
            </p:cNvPr>
            <p:cNvSpPr/>
            <p:nvPr/>
          </p:nvSpPr>
          <p:spPr>
            <a:xfrm>
              <a:off x="5829739" y="3947264"/>
              <a:ext cx="1656184" cy="1423969"/>
            </a:xfrm>
            <a:custGeom>
              <a:avLst/>
              <a:gdLst/>
              <a:ahLst/>
              <a:cxnLst/>
              <a:rect l="l" t="t" r="r" b="b"/>
              <a:pathLst>
                <a:path w="1656184" h="1423969">
                  <a:moveTo>
                    <a:pt x="1414962" y="11928"/>
                  </a:moveTo>
                  <a:cubicBezTo>
                    <a:pt x="1564098" y="161528"/>
                    <a:pt x="1656184" y="367949"/>
                    <a:pt x="1656184" y="595877"/>
                  </a:cubicBezTo>
                  <a:cubicBezTo>
                    <a:pt x="1656184" y="806216"/>
                    <a:pt x="1577763" y="998238"/>
                    <a:pt x="1446084" y="1142107"/>
                  </a:cubicBezTo>
                  <a:lnTo>
                    <a:pt x="1497925" y="1337129"/>
                  </a:lnTo>
                  <a:lnTo>
                    <a:pt x="1291451" y="1282244"/>
                  </a:lnTo>
                  <a:cubicBezTo>
                    <a:pt x="1159235" y="1371730"/>
                    <a:pt x="999764" y="1423969"/>
                    <a:pt x="828092" y="1423969"/>
                  </a:cubicBezTo>
                  <a:cubicBezTo>
                    <a:pt x="370749" y="1423969"/>
                    <a:pt x="0" y="1053220"/>
                    <a:pt x="0" y="595877"/>
                  </a:cubicBezTo>
                  <a:cubicBezTo>
                    <a:pt x="0" y="367987"/>
                    <a:pt x="92056" y="161597"/>
                    <a:pt x="243038" y="13936"/>
                  </a:cubicBezTo>
                  <a:cubicBezTo>
                    <a:pt x="392814" y="163569"/>
                    <a:pt x="599651" y="256070"/>
                    <a:pt x="828092" y="256070"/>
                  </a:cubicBezTo>
                  <a:cubicBezTo>
                    <a:pt x="1057507" y="256070"/>
                    <a:pt x="1265132" y="162780"/>
                    <a:pt x="1414962" y="11928"/>
                  </a:cubicBezTo>
                  <a:close/>
                  <a:moveTo>
                    <a:pt x="255060" y="0"/>
                  </a:moveTo>
                  <a:cubicBezTo>
                    <a:pt x="250624" y="4213"/>
                    <a:pt x="246235" y="8475"/>
                    <a:pt x="243038" y="13936"/>
                  </a:cubicBezTo>
                  <a:lnTo>
                    <a:pt x="242892" y="13816"/>
                  </a:lnTo>
                  <a:close/>
                </a:path>
              </a:pathLst>
            </a:custGeom>
            <a:solidFill>
              <a:schemeClr val="accent3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018" name="Oval 34">
              <a:extLst>
                <a:ext uri="{FF2B5EF4-FFF2-40B4-BE49-F238E27FC236}">
                  <a16:creationId xmlns:a16="http://schemas.microsoft.com/office/drawing/2014/main" id="{DD158EAE-649A-428F-8C91-B03173F8FF2C}"/>
                </a:ext>
              </a:extLst>
            </p:cNvPr>
            <p:cNvSpPr/>
            <p:nvPr/>
          </p:nvSpPr>
          <p:spPr>
            <a:xfrm>
              <a:off x="4682097" y="3704162"/>
              <a:ext cx="1412307" cy="1656184"/>
            </a:xfrm>
            <a:custGeom>
              <a:avLst/>
              <a:gdLst/>
              <a:ahLst/>
              <a:cxnLst/>
              <a:rect l="l" t="t" r="r" b="b"/>
              <a:pathLst>
                <a:path w="1412307" h="1656184">
                  <a:moveTo>
                    <a:pt x="828092" y="0"/>
                  </a:moveTo>
                  <a:cubicBezTo>
                    <a:pt x="1056992" y="0"/>
                    <a:pt x="1264199" y="92872"/>
                    <a:pt x="1412307" y="244533"/>
                  </a:cubicBezTo>
                  <a:lnTo>
                    <a:pt x="1401956" y="266828"/>
                  </a:lnTo>
                  <a:lnTo>
                    <a:pt x="1395166" y="261229"/>
                  </a:lnTo>
                  <a:cubicBezTo>
                    <a:pt x="1398363" y="255768"/>
                    <a:pt x="1402752" y="251506"/>
                    <a:pt x="1407188" y="247293"/>
                  </a:cubicBezTo>
                  <a:lnTo>
                    <a:pt x="1395020" y="261109"/>
                  </a:lnTo>
                  <a:lnTo>
                    <a:pt x="1395166" y="261229"/>
                  </a:lnTo>
                  <a:cubicBezTo>
                    <a:pt x="1244184" y="408890"/>
                    <a:pt x="1152128" y="615280"/>
                    <a:pt x="1152128" y="843170"/>
                  </a:cubicBezTo>
                  <a:cubicBezTo>
                    <a:pt x="1152128" y="1072003"/>
                    <a:pt x="1244947" y="1279157"/>
                    <a:pt x="1395019" y="1429007"/>
                  </a:cubicBezTo>
                  <a:cubicBezTo>
                    <a:pt x="1248066" y="1570389"/>
                    <a:pt x="1048098" y="1656184"/>
                    <a:pt x="828092" y="1656184"/>
                  </a:cubicBezTo>
                  <a:cubicBezTo>
                    <a:pt x="654425" y="1656184"/>
                    <a:pt x="493245" y="1602724"/>
                    <a:pt x="360425" y="1510904"/>
                  </a:cubicBezTo>
                  <a:lnTo>
                    <a:pt x="152808" y="1566093"/>
                  </a:lnTo>
                  <a:lnTo>
                    <a:pt x="205324" y="1368532"/>
                  </a:lnTo>
                  <a:cubicBezTo>
                    <a:pt x="76415" y="1225504"/>
                    <a:pt x="0" y="1035722"/>
                    <a:pt x="0" y="828092"/>
                  </a:cubicBez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3019" name="TextBox 3018">
            <a:extLst>
              <a:ext uri="{FF2B5EF4-FFF2-40B4-BE49-F238E27FC236}">
                <a16:creationId xmlns:a16="http://schemas.microsoft.com/office/drawing/2014/main" id="{CEECF7B3-0C43-4A67-B768-19AE3706FE44}"/>
              </a:ext>
            </a:extLst>
          </p:cNvPr>
          <p:cNvSpPr txBox="1"/>
          <p:nvPr/>
        </p:nvSpPr>
        <p:spPr>
          <a:xfrm>
            <a:off x="4614602" y="3044172"/>
            <a:ext cx="146587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Here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0" name="TextBox 3019">
            <a:extLst>
              <a:ext uri="{FF2B5EF4-FFF2-40B4-BE49-F238E27FC236}">
                <a16:creationId xmlns:a16="http://schemas.microsoft.com/office/drawing/2014/main" id="{690D84F2-A249-4985-911C-A23DCD502DD6}"/>
              </a:ext>
            </a:extLst>
          </p:cNvPr>
          <p:cNvSpPr txBox="1"/>
          <p:nvPr/>
        </p:nvSpPr>
        <p:spPr>
          <a:xfrm>
            <a:off x="6373213" y="3287365"/>
            <a:ext cx="139152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Here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1" name="TextBox 3020">
            <a:extLst>
              <a:ext uri="{FF2B5EF4-FFF2-40B4-BE49-F238E27FC236}">
                <a16:creationId xmlns:a16="http://schemas.microsoft.com/office/drawing/2014/main" id="{AF4D6A01-FEE7-43BC-B36E-ADEA320ECCB8}"/>
              </a:ext>
            </a:extLst>
          </p:cNvPr>
          <p:cNvSpPr txBox="1"/>
          <p:nvPr/>
        </p:nvSpPr>
        <p:spPr>
          <a:xfrm>
            <a:off x="6130019" y="5002352"/>
            <a:ext cx="139152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Here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2" name="TextBox 3021">
            <a:extLst>
              <a:ext uri="{FF2B5EF4-FFF2-40B4-BE49-F238E27FC236}">
                <a16:creationId xmlns:a16="http://schemas.microsoft.com/office/drawing/2014/main" id="{FB36D9BE-1213-4B1D-BC48-3ADB7086BCD7}"/>
              </a:ext>
            </a:extLst>
          </p:cNvPr>
          <p:cNvSpPr txBox="1"/>
          <p:nvPr/>
        </p:nvSpPr>
        <p:spPr>
          <a:xfrm>
            <a:off x="4457223" y="4798072"/>
            <a:ext cx="139152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Here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3" name="TextBox 3022">
            <a:extLst>
              <a:ext uri="{FF2B5EF4-FFF2-40B4-BE49-F238E27FC236}">
                <a16:creationId xmlns:a16="http://schemas.microsoft.com/office/drawing/2014/main" id="{1C296031-4E88-4040-8451-2750502F8C19}"/>
              </a:ext>
            </a:extLst>
          </p:cNvPr>
          <p:cNvSpPr txBox="1"/>
          <p:nvPr/>
        </p:nvSpPr>
        <p:spPr>
          <a:xfrm>
            <a:off x="8523030" y="2376524"/>
            <a:ext cx="2829148" cy="307777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  Here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4" name="TextBox 3023">
            <a:extLst>
              <a:ext uri="{FF2B5EF4-FFF2-40B4-BE49-F238E27FC236}">
                <a16:creationId xmlns:a16="http://schemas.microsoft.com/office/drawing/2014/main" id="{957E9034-E2F8-46D2-9B92-849F8A8FF933}"/>
              </a:ext>
            </a:extLst>
          </p:cNvPr>
          <p:cNvSpPr txBox="1"/>
          <p:nvPr/>
        </p:nvSpPr>
        <p:spPr>
          <a:xfrm>
            <a:off x="8523030" y="2603319"/>
            <a:ext cx="2829148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Get a modern PowerPoint  Presentation that is beautifully designed. I hope and I believe that this Template will your Time.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5" name="TextBox 3024">
            <a:extLst>
              <a:ext uri="{FF2B5EF4-FFF2-40B4-BE49-F238E27FC236}">
                <a16:creationId xmlns:a16="http://schemas.microsoft.com/office/drawing/2014/main" id="{84D70D44-E558-4F2C-AAEB-0D5A19B26F8B}"/>
              </a:ext>
            </a:extLst>
          </p:cNvPr>
          <p:cNvSpPr txBox="1"/>
          <p:nvPr/>
        </p:nvSpPr>
        <p:spPr>
          <a:xfrm>
            <a:off x="8513700" y="1778200"/>
            <a:ext cx="1055801" cy="67710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68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6" name="TextBox 3025">
            <a:extLst>
              <a:ext uri="{FF2B5EF4-FFF2-40B4-BE49-F238E27FC236}">
                <a16:creationId xmlns:a16="http://schemas.microsoft.com/office/drawing/2014/main" id="{5E876828-B031-4804-8F5E-79B8172BC4A4}"/>
              </a:ext>
            </a:extLst>
          </p:cNvPr>
          <p:cNvSpPr txBox="1"/>
          <p:nvPr/>
        </p:nvSpPr>
        <p:spPr>
          <a:xfrm>
            <a:off x="8523028" y="5283231"/>
            <a:ext cx="2829147" cy="307777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  Here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7" name="TextBox 3026">
            <a:extLst>
              <a:ext uri="{FF2B5EF4-FFF2-40B4-BE49-F238E27FC236}">
                <a16:creationId xmlns:a16="http://schemas.microsoft.com/office/drawing/2014/main" id="{7FF0A115-B2F0-4647-962A-1CB8155071E7}"/>
              </a:ext>
            </a:extLst>
          </p:cNvPr>
          <p:cNvSpPr txBox="1"/>
          <p:nvPr/>
        </p:nvSpPr>
        <p:spPr>
          <a:xfrm>
            <a:off x="8523028" y="5510026"/>
            <a:ext cx="2829147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Get a modern PowerPoint  Presentation that is beautifully designed. I hope and I believe that this Template will your Time.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8" name="TextBox 3027">
            <a:extLst>
              <a:ext uri="{FF2B5EF4-FFF2-40B4-BE49-F238E27FC236}">
                <a16:creationId xmlns:a16="http://schemas.microsoft.com/office/drawing/2014/main" id="{9F4E53BB-EBBF-49CD-AB7F-4DE8D7093A1B}"/>
              </a:ext>
            </a:extLst>
          </p:cNvPr>
          <p:cNvSpPr txBox="1"/>
          <p:nvPr/>
        </p:nvSpPr>
        <p:spPr>
          <a:xfrm>
            <a:off x="8513699" y="4684907"/>
            <a:ext cx="1055801" cy="67710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Arial" pitchFamily="34" charset="0"/>
              </a:rPr>
              <a:t>56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Arial" pitchFamily="34" charset="0"/>
              </a:rPr>
              <a:t>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90C221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29" name="TextBox 3028">
            <a:extLst>
              <a:ext uri="{FF2B5EF4-FFF2-40B4-BE49-F238E27FC236}">
                <a16:creationId xmlns:a16="http://schemas.microsoft.com/office/drawing/2014/main" id="{FF804F23-4262-4EAC-BCD2-27804A78C66B}"/>
              </a:ext>
            </a:extLst>
          </p:cNvPr>
          <p:cNvSpPr txBox="1"/>
          <p:nvPr/>
        </p:nvSpPr>
        <p:spPr>
          <a:xfrm>
            <a:off x="937974" y="2371026"/>
            <a:ext cx="2744304" cy="307777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  Here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30" name="TextBox 3029">
            <a:extLst>
              <a:ext uri="{FF2B5EF4-FFF2-40B4-BE49-F238E27FC236}">
                <a16:creationId xmlns:a16="http://schemas.microsoft.com/office/drawing/2014/main" id="{F758BF92-9885-49CE-B6CF-58867D620AE6}"/>
              </a:ext>
            </a:extLst>
          </p:cNvPr>
          <p:cNvSpPr txBox="1"/>
          <p:nvPr/>
        </p:nvSpPr>
        <p:spPr>
          <a:xfrm>
            <a:off x="937974" y="2597821"/>
            <a:ext cx="2744304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Get a modern PowerPoint  Presentation that is beautifully designed. I hope and I believe that this Template will your Time.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31" name="TextBox 3030">
            <a:extLst>
              <a:ext uri="{FF2B5EF4-FFF2-40B4-BE49-F238E27FC236}">
                <a16:creationId xmlns:a16="http://schemas.microsoft.com/office/drawing/2014/main" id="{911704FE-4BB0-4AD7-A162-C568B974C8BF}"/>
              </a:ext>
            </a:extLst>
          </p:cNvPr>
          <p:cNvSpPr txBox="1"/>
          <p:nvPr/>
        </p:nvSpPr>
        <p:spPr>
          <a:xfrm>
            <a:off x="2632227" y="1772702"/>
            <a:ext cx="1055801" cy="67710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srgbClr val="0680C3"/>
                </a:solidFill>
                <a:effectLst/>
                <a:uLnTx/>
                <a:uFillTx/>
                <a:latin typeface="Arial"/>
                <a:cs typeface="Arial" pitchFamily="34" charset="0"/>
              </a:rPr>
              <a:t>84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0680C3"/>
                </a:solidFill>
                <a:effectLst/>
                <a:uLnTx/>
                <a:uFillTx/>
                <a:latin typeface="Arial"/>
                <a:cs typeface="Arial" pitchFamily="34" charset="0"/>
              </a:rPr>
              <a:t>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680C3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32" name="TextBox 3031">
            <a:extLst>
              <a:ext uri="{FF2B5EF4-FFF2-40B4-BE49-F238E27FC236}">
                <a16:creationId xmlns:a16="http://schemas.microsoft.com/office/drawing/2014/main" id="{C6ADB98B-5BD6-4413-8D9E-06CBA9B842CD}"/>
              </a:ext>
            </a:extLst>
          </p:cNvPr>
          <p:cNvSpPr txBox="1"/>
          <p:nvPr/>
        </p:nvSpPr>
        <p:spPr>
          <a:xfrm>
            <a:off x="937973" y="5277733"/>
            <a:ext cx="2744304" cy="307777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  Here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33" name="TextBox 3032">
            <a:extLst>
              <a:ext uri="{FF2B5EF4-FFF2-40B4-BE49-F238E27FC236}">
                <a16:creationId xmlns:a16="http://schemas.microsoft.com/office/drawing/2014/main" id="{1BC150E6-CC51-45FB-B6DF-D3403CDFE742}"/>
              </a:ext>
            </a:extLst>
          </p:cNvPr>
          <p:cNvSpPr txBox="1"/>
          <p:nvPr/>
        </p:nvSpPr>
        <p:spPr>
          <a:xfrm>
            <a:off x="937973" y="5504528"/>
            <a:ext cx="2744304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Get a modern PowerPoint  Presentation that is beautifully designed. I hope and I believe that this Template will your Time.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34" name="TextBox 3033">
            <a:extLst>
              <a:ext uri="{FF2B5EF4-FFF2-40B4-BE49-F238E27FC236}">
                <a16:creationId xmlns:a16="http://schemas.microsoft.com/office/drawing/2014/main" id="{00A33AAF-3047-4084-85B4-E180C7D1D876}"/>
              </a:ext>
            </a:extLst>
          </p:cNvPr>
          <p:cNvSpPr txBox="1"/>
          <p:nvPr/>
        </p:nvSpPr>
        <p:spPr>
          <a:xfrm>
            <a:off x="2625534" y="4679409"/>
            <a:ext cx="1055801" cy="67710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32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35" name="Rounded Rectangle 10">
            <a:extLst>
              <a:ext uri="{FF2B5EF4-FFF2-40B4-BE49-F238E27FC236}">
                <a16:creationId xmlns:a16="http://schemas.microsoft.com/office/drawing/2014/main" id="{DD8D4C5F-978D-4F30-86C4-51FAE6F140E3}"/>
              </a:ext>
            </a:extLst>
          </p:cNvPr>
          <p:cNvSpPr/>
          <p:nvPr/>
        </p:nvSpPr>
        <p:spPr>
          <a:xfrm>
            <a:off x="5074500" y="4225244"/>
            <a:ext cx="281903" cy="373067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36" name="Rectangle 16">
            <a:extLst>
              <a:ext uri="{FF2B5EF4-FFF2-40B4-BE49-F238E27FC236}">
                <a16:creationId xmlns:a16="http://schemas.microsoft.com/office/drawing/2014/main" id="{7AEB797E-C900-4CD0-B099-11C8A316B340}"/>
              </a:ext>
            </a:extLst>
          </p:cNvPr>
          <p:cNvSpPr/>
          <p:nvPr/>
        </p:nvSpPr>
        <p:spPr>
          <a:xfrm rot="2700000">
            <a:off x="5267899" y="2474723"/>
            <a:ext cx="294947" cy="52878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37" name="Rounded Rectangle 5">
            <a:extLst>
              <a:ext uri="{FF2B5EF4-FFF2-40B4-BE49-F238E27FC236}">
                <a16:creationId xmlns:a16="http://schemas.microsoft.com/office/drawing/2014/main" id="{EA7DD0CE-4CAF-42C3-87C7-9A074B01433D}"/>
              </a:ext>
            </a:extLst>
          </p:cNvPr>
          <p:cNvSpPr/>
          <p:nvPr/>
        </p:nvSpPr>
        <p:spPr>
          <a:xfrm flipH="1">
            <a:off x="6837210" y="2816635"/>
            <a:ext cx="434437" cy="35838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38" name="Rectangle 36">
            <a:extLst>
              <a:ext uri="{FF2B5EF4-FFF2-40B4-BE49-F238E27FC236}">
                <a16:creationId xmlns:a16="http://schemas.microsoft.com/office/drawing/2014/main" id="{68B0505E-7F9B-405A-ADFC-F618B738EFF7}"/>
              </a:ext>
            </a:extLst>
          </p:cNvPr>
          <p:cNvSpPr/>
          <p:nvPr/>
        </p:nvSpPr>
        <p:spPr>
          <a:xfrm>
            <a:off x="6627473" y="4487010"/>
            <a:ext cx="431872" cy="361010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8504484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51412" y="239062"/>
            <a:ext cx="5289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Sales Management Dashboard</a:t>
            </a:r>
          </a:p>
        </p:txBody>
      </p:sp>
      <p:sp>
        <p:nvSpPr>
          <p:cNvPr id="5" name="Rectangle 4"/>
          <p:cNvSpPr/>
          <p:nvPr/>
        </p:nvSpPr>
        <p:spPr>
          <a:xfrm>
            <a:off x="614149" y="995082"/>
            <a:ext cx="3547657" cy="537883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36707" y="995082"/>
            <a:ext cx="3518588" cy="537883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030195" y="995081"/>
            <a:ext cx="3518588" cy="537883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14149" y="4225788"/>
            <a:ext cx="10918210" cy="2101755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0" name="Chart 9"/>
          <p:cNvGraphicFramePr/>
          <p:nvPr/>
        </p:nvGraphicFramePr>
        <p:xfrm>
          <a:off x="6237027" y="1660008"/>
          <a:ext cx="5437874" cy="25248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612632" y="1755545"/>
          <a:ext cx="5351440" cy="2292825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1337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7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7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7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856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Column 1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Column 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Column 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Column 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856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2009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1392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1145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856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8472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2948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5539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9201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856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4480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6082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2928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9349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856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1913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6692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9811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4891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2" name="Chart 11"/>
          <p:cNvGraphicFramePr/>
          <p:nvPr/>
        </p:nvGraphicFramePr>
        <p:xfrm>
          <a:off x="762759" y="4485096"/>
          <a:ext cx="6757158" cy="1719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hart 12"/>
          <p:cNvGraphicFramePr/>
          <p:nvPr/>
        </p:nvGraphicFramePr>
        <p:xfrm>
          <a:off x="7862018" y="4430506"/>
          <a:ext cx="3028896" cy="1757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5683B7AB-9D77-47ED-A97B-28F41BD2A735}"/>
              </a:ext>
            </a:extLst>
          </p:cNvPr>
          <p:cNvSpPr/>
          <p:nvPr/>
        </p:nvSpPr>
        <p:spPr>
          <a:xfrm>
            <a:off x="8937034" y="1079356"/>
            <a:ext cx="17835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Enter Text Here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66FDE5-2188-4257-8396-7B4F822B5DC5}"/>
              </a:ext>
            </a:extLst>
          </p:cNvPr>
          <p:cNvSpPr/>
          <p:nvPr/>
        </p:nvSpPr>
        <p:spPr>
          <a:xfrm>
            <a:off x="5204218" y="1079356"/>
            <a:ext cx="17835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Enter Text Here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BA7E5D-49F4-42B4-8585-2ABD855516CC}"/>
              </a:ext>
            </a:extLst>
          </p:cNvPr>
          <p:cNvSpPr/>
          <p:nvPr/>
        </p:nvSpPr>
        <p:spPr>
          <a:xfrm>
            <a:off x="1413883" y="1079356"/>
            <a:ext cx="17835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Enter Text Here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471614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/>
          <p:cNvSpPr/>
          <p:nvPr/>
        </p:nvSpPr>
        <p:spPr>
          <a:xfrm>
            <a:off x="6185647" y="2281871"/>
            <a:ext cx="5692589" cy="4125584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37" name="Chart 36"/>
          <p:cNvGraphicFramePr/>
          <p:nvPr/>
        </p:nvGraphicFramePr>
        <p:xfrm>
          <a:off x="6185646" y="3237087"/>
          <a:ext cx="5692589" cy="3145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Rounded Rectangle 20"/>
          <p:cNvSpPr/>
          <p:nvPr/>
        </p:nvSpPr>
        <p:spPr>
          <a:xfrm>
            <a:off x="313766" y="2281870"/>
            <a:ext cx="5692588" cy="4147753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313765" y="517643"/>
            <a:ext cx="2756648" cy="1667435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</a:t>
            </a:r>
            <a:r>
              <a:rPr kumimoji="0" lang="en-US" sz="1800" b="0" i="0" u="none" strike="noStrike" kern="1200" cap="none" spc="0" normalizeH="0" baseline="300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Quarter Revenue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249706" y="517643"/>
            <a:ext cx="2756648" cy="1667435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</a:t>
            </a:r>
            <a:r>
              <a:rPr kumimoji="0" lang="en-US" sz="1800" b="0" i="0" u="none" strike="noStrike" kern="1200" cap="none" spc="0" normalizeH="0" baseline="300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Quarter Revenue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185647" y="517643"/>
            <a:ext cx="2756648" cy="1667435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</a:t>
            </a:r>
            <a:r>
              <a:rPr kumimoji="0" lang="en-US" sz="1800" b="0" i="0" u="none" strike="noStrike" kern="1200" cap="none" spc="0" normalizeH="0" baseline="300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Quarter Revenue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9121588" y="517643"/>
            <a:ext cx="2756648" cy="1667435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4</a:t>
            </a:r>
            <a:r>
              <a:rPr kumimoji="0" lang="en-US" sz="1800" b="0" i="0" u="none" strike="noStrike" kern="1200" cap="none" spc="0" normalizeH="0" baseline="300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Quarter Revenue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66194" y="1153247"/>
            <a:ext cx="18517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$12,596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02135" y="1153247"/>
            <a:ext cx="18517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$25,946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638077" y="1153247"/>
            <a:ext cx="18517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$20,682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574018" y="1153247"/>
            <a:ext cx="18517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$52,226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981492" y="4344663"/>
            <a:ext cx="4357136" cy="3783985"/>
            <a:chOff x="994793" y="4437529"/>
            <a:chExt cx="3617549" cy="3111632"/>
          </a:xfrm>
        </p:grpSpPr>
        <p:sp>
          <p:nvSpPr>
            <p:cNvPr id="20" name="Flowchart: Delay 19"/>
            <p:cNvSpPr/>
            <p:nvPr/>
          </p:nvSpPr>
          <p:spPr>
            <a:xfrm rot="16200000">
              <a:off x="1946319" y="3486003"/>
              <a:ext cx="1714497" cy="3617549"/>
            </a:xfrm>
            <a:custGeom>
              <a:avLst/>
              <a:gdLst>
                <a:gd name="connsiteX0" fmla="*/ 0 w 1801905"/>
                <a:gd name="connsiteY0" fmla="*/ 0 h 2796988"/>
                <a:gd name="connsiteX1" fmla="*/ 900953 w 1801905"/>
                <a:gd name="connsiteY1" fmla="*/ 0 h 2796988"/>
                <a:gd name="connsiteX2" fmla="*/ 1801906 w 1801905"/>
                <a:gd name="connsiteY2" fmla="*/ 1398494 h 2796988"/>
                <a:gd name="connsiteX3" fmla="*/ 900953 w 1801905"/>
                <a:gd name="connsiteY3" fmla="*/ 2796988 h 2796988"/>
                <a:gd name="connsiteX4" fmla="*/ 0 w 1801905"/>
                <a:gd name="connsiteY4" fmla="*/ 2796988 h 2796988"/>
                <a:gd name="connsiteX5" fmla="*/ 0 w 1801905"/>
                <a:gd name="connsiteY5" fmla="*/ 0 h 2796988"/>
                <a:gd name="connsiteX0" fmla="*/ 0 w 1801906"/>
                <a:gd name="connsiteY0" fmla="*/ 2796988 h 2796988"/>
                <a:gd name="connsiteX1" fmla="*/ 900953 w 1801906"/>
                <a:gd name="connsiteY1" fmla="*/ 0 h 2796988"/>
                <a:gd name="connsiteX2" fmla="*/ 1801906 w 1801906"/>
                <a:gd name="connsiteY2" fmla="*/ 1398494 h 2796988"/>
                <a:gd name="connsiteX3" fmla="*/ 900953 w 1801906"/>
                <a:gd name="connsiteY3" fmla="*/ 2796988 h 2796988"/>
                <a:gd name="connsiteX4" fmla="*/ 0 w 1801906"/>
                <a:gd name="connsiteY4" fmla="*/ 2796988 h 2796988"/>
                <a:gd name="connsiteX0" fmla="*/ 0 w 900953"/>
                <a:gd name="connsiteY0" fmla="*/ 2796988 h 2796988"/>
                <a:gd name="connsiteX1" fmla="*/ 0 w 900953"/>
                <a:gd name="connsiteY1" fmla="*/ 0 h 2796988"/>
                <a:gd name="connsiteX2" fmla="*/ 900953 w 900953"/>
                <a:gd name="connsiteY2" fmla="*/ 1398494 h 2796988"/>
                <a:gd name="connsiteX3" fmla="*/ 0 w 900953"/>
                <a:gd name="connsiteY3" fmla="*/ 2796988 h 2796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0953" h="2796988">
                  <a:moveTo>
                    <a:pt x="0" y="2796988"/>
                  </a:moveTo>
                  <a:lnTo>
                    <a:pt x="0" y="0"/>
                  </a:lnTo>
                  <a:cubicBezTo>
                    <a:pt x="497583" y="0"/>
                    <a:pt x="900953" y="626127"/>
                    <a:pt x="900953" y="1398494"/>
                  </a:cubicBezTo>
                  <a:cubicBezTo>
                    <a:pt x="900953" y="2170861"/>
                    <a:pt x="497583" y="2796988"/>
                    <a:pt x="0" y="279698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21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1317667" y="4728871"/>
              <a:ext cx="2971800" cy="2820290"/>
              <a:chOff x="6006353" y="2948498"/>
              <a:chExt cx="1698812" cy="1663843"/>
            </a:xfrm>
          </p:grpSpPr>
          <p:sp>
            <p:nvSpPr>
              <p:cNvPr id="17" name="Pie 16"/>
              <p:cNvSpPr/>
              <p:nvPr/>
            </p:nvSpPr>
            <p:spPr>
              <a:xfrm>
                <a:off x="6006353" y="2948498"/>
                <a:ext cx="1698811" cy="1663843"/>
              </a:xfrm>
              <a:prstGeom prst="pie">
                <a:avLst>
                  <a:gd name="adj1" fmla="val 10811150"/>
                  <a:gd name="adj2" fmla="val 19003830"/>
                </a:avLst>
              </a:prstGeom>
              <a:gradFill flip="none" rotWithShape="1">
                <a:gsLst>
                  <a:gs pos="0">
                    <a:schemeClr val="accent3">
                      <a:lumMod val="40000"/>
                      <a:lumOff val="60000"/>
                    </a:schemeClr>
                  </a:gs>
                  <a:gs pos="46000">
                    <a:schemeClr val="accent3">
                      <a:lumMod val="95000"/>
                      <a:lumOff val="5000"/>
                    </a:schemeClr>
                  </a:gs>
                  <a:gs pos="100000">
                    <a:schemeClr val="accent3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Pie 15"/>
              <p:cNvSpPr/>
              <p:nvPr/>
            </p:nvSpPr>
            <p:spPr>
              <a:xfrm>
                <a:off x="6006354" y="2948498"/>
                <a:ext cx="1698811" cy="1663843"/>
              </a:xfrm>
              <a:prstGeom prst="pie">
                <a:avLst>
                  <a:gd name="adj1" fmla="val 10811150"/>
                  <a:gd name="adj2" fmla="val 16209074"/>
                </a:avLst>
              </a:prstGeom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Pie 14"/>
              <p:cNvSpPr/>
              <p:nvPr/>
            </p:nvSpPr>
            <p:spPr>
              <a:xfrm>
                <a:off x="6006353" y="2948498"/>
                <a:ext cx="1698811" cy="1663843"/>
              </a:xfrm>
              <a:prstGeom prst="pie">
                <a:avLst>
                  <a:gd name="adj1" fmla="val 10811150"/>
                  <a:gd name="adj2" fmla="val 13450592"/>
                </a:avLst>
              </a:prstGeom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Pie 17"/>
              <p:cNvSpPr/>
              <p:nvPr/>
            </p:nvSpPr>
            <p:spPr>
              <a:xfrm flipH="1">
                <a:off x="6006353" y="2948498"/>
                <a:ext cx="1698811" cy="1663843"/>
              </a:xfrm>
              <a:prstGeom prst="pie">
                <a:avLst>
                  <a:gd name="adj1" fmla="val 10811150"/>
                  <a:gd name="adj2" fmla="val 13450592"/>
                </a:avLst>
              </a:prstGeom>
              <a:gradFill flip="none" rotWithShape="1">
                <a:gsLst>
                  <a:gs pos="0">
                    <a:schemeClr val="accent5">
                      <a:lumMod val="40000"/>
                      <a:lumOff val="60000"/>
                    </a:schemeClr>
                  </a:gs>
                  <a:gs pos="46000">
                    <a:schemeClr val="accent5">
                      <a:lumMod val="95000"/>
                      <a:lumOff val="5000"/>
                    </a:schemeClr>
                  </a:gs>
                  <a:gs pos="100000">
                    <a:schemeClr val="accent5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7" name="Flowchart: Delay 19"/>
          <p:cNvSpPr/>
          <p:nvPr/>
        </p:nvSpPr>
        <p:spPr>
          <a:xfrm rot="16200000">
            <a:off x="2898323" y="5668810"/>
            <a:ext cx="465922" cy="1026602"/>
          </a:xfrm>
          <a:custGeom>
            <a:avLst/>
            <a:gdLst>
              <a:gd name="connsiteX0" fmla="*/ 0 w 1801905"/>
              <a:gd name="connsiteY0" fmla="*/ 0 h 2796988"/>
              <a:gd name="connsiteX1" fmla="*/ 900953 w 1801905"/>
              <a:gd name="connsiteY1" fmla="*/ 0 h 2796988"/>
              <a:gd name="connsiteX2" fmla="*/ 1801906 w 1801905"/>
              <a:gd name="connsiteY2" fmla="*/ 1398494 h 2796988"/>
              <a:gd name="connsiteX3" fmla="*/ 900953 w 1801905"/>
              <a:gd name="connsiteY3" fmla="*/ 2796988 h 2796988"/>
              <a:gd name="connsiteX4" fmla="*/ 0 w 1801905"/>
              <a:gd name="connsiteY4" fmla="*/ 2796988 h 2796988"/>
              <a:gd name="connsiteX5" fmla="*/ 0 w 1801905"/>
              <a:gd name="connsiteY5" fmla="*/ 0 h 2796988"/>
              <a:gd name="connsiteX0" fmla="*/ 0 w 1801906"/>
              <a:gd name="connsiteY0" fmla="*/ 2796988 h 2796988"/>
              <a:gd name="connsiteX1" fmla="*/ 900953 w 1801906"/>
              <a:gd name="connsiteY1" fmla="*/ 0 h 2796988"/>
              <a:gd name="connsiteX2" fmla="*/ 1801906 w 1801906"/>
              <a:gd name="connsiteY2" fmla="*/ 1398494 h 2796988"/>
              <a:gd name="connsiteX3" fmla="*/ 900953 w 1801906"/>
              <a:gd name="connsiteY3" fmla="*/ 2796988 h 2796988"/>
              <a:gd name="connsiteX4" fmla="*/ 0 w 1801906"/>
              <a:gd name="connsiteY4" fmla="*/ 2796988 h 2796988"/>
              <a:gd name="connsiteX0" fmla="*/ 0 w 900953"/>
              <a:gd name="connsiteY0" fmla="*/ 2796988 h 2796988"/>
              <a:gd name="connsiteX1" fmla="*/ 0 w 900953"/>
              <a:gd name="connsiteY1" fmla="*/ 0 h 2796988"/>
              <a:gd name="connsiteX2" fmla="*/ 900953 w 900953"/>
              <a:gd name="connsiteY2" fmla="*/ 1398494 h 2796988"/>
              <a:gd name="connsiteX3" fmla="*/ 0 w 900953"/>
              <a:gd name="connsiteY3" fmla="*/ 2796988 h 279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953" h="2796988">
                <a:moveTo>
                  <a:pt x="0" y="2796988"/>
                </a:moveTo>
                <a:lnTo>
                  <a:pt x="0" y="0"/>
                </a:lnTo>
                <a:cubicBezTo>
                  <a:pt x="497583" y="0"/>
                  <a:pt x="900953" y="626127"/>
                  <a:pt x="900953" y="1398494"/>
                </a:cubicBezTo>
                <a:cubicBezTo>
                  <a:pt x="900953" y="2170861"/>
                  <a:pt x="497583" y="2796988"/>
                  <a:pt x="0" y="279698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EBDB4F2-8625-483C-A642-165ED05F8379}"/>
              </a:ext>
            </a:extLst>
          </p:cNvPr>
          <p:cNvGrpSpPr/>
          <p:nvPr/>
        </p:nvGrpSpPr>
        <p:grpSpPr>
          <a:xfrm>
            <a:off x="2086710" y="5077606"/>
            <a:ext cx="2142037" cy="2151556"/>
            <a:chOff x="2322576" y="5406097"/>
            <a:chExt cx="1609344" cy="161649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7AF2199-D92D-421C-98B7-BCCF76D819A5}"/>
                </a:ext>
              </a:extLst>
            </p:cNvPr>
            <p:cNvSpPr/>
            <p:nvPr/>
          </p:nvSpPr>
          <p:spPr>
            <a:xfrm>
              <a:off x="2322576" y="5510784"/>
              <a:ext cx="1609344" cy="15118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Isosceles Triangle 27"/>
            <p:cNvSpPr/>
            <p:nvPr/>
          </p:nvSpPr>
          <p:spPr>
            <a:xfrm flipH="1">
              <a:off x="3054160" y="5406097"/>
              <a:ext cx="146176" cy="89288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" name="Oval 24"/>
          <p:cNvSpPr/>
          <p:nvPr/>
        </p:nvSpPr>
        <p:spPr>
          <a:xfrm>
            <a:off x="3408634" y="3284593"/>
            <a:ext cx="274320" cy="274320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3408634" y="3800512"/>
            <a:ext cx="274320" cy="274320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437692" y="3296912"/>
            <a:ext cx="274320" cy="274320"/>
          </a:xfrm>
          <a:prstGeom prst="ellipse">
            <a:avLst/>
          </a:prstGeom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1437692" y="3812831"/>
            <a:ext cx="274320" cy="27432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870666" y="3249406"/>
            <a:ext cx="7489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Good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870666" y="3765325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Better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800081" y="3237087"/>
            <a:ext cx="10823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Amazing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800081" y="3753006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Extreme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538466" y="2537606"/>
            <a:ext cx="32431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Sales Performance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722129" y="2537606"/>
            <a:ext cx="26196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Sales Statistics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736355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1171" y="363071"/>
            <a:ext cx="2084294" cy="2003612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691653" y="363071"/>
            <a:ext cx="2084294" cy="2003612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01171" y="2572871"/>
            <a:ext cx="2084294" cy="2003612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691653" y="2572871"/>
            <a:ext cx="2084294" cy="2003612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46277" y="363071"/>
            <a:ext cx="6844553" cy="4213412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3" name="Chart 12"/>
          <p:cNvGraphicFramePr/>
          <p:nvPr/>
        </p:nvGraphicFramePr>
        <p:xfrm>
          <a:off x="4612341" y="623297"/>
          <a:ext cx="4539129" cy="2951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hart 13"/>
          <p:cNvGraphicFramePr/>
          <p:nvPr/>
        </p:nvGraphicFramePr>
        <p:xfrm>
          <a:off x="7652871" y="623297"/>
          <a:ext cx="4539129" cy="2951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Oval 14"/>
          <p:cNvSpPr/>
          <p:nvPr/>
        </p:nvSpPr>
        <p:spPr>
          <a:xfrm>
            <a:off x="6145305" y="1367467"/>
            <a:ext cx="1463040" cy="1463040"/>
          </a:xfrm>
          <a:prstGeom prst="ellipse">
            <a:avLst/>
          </a:prstGeom>
          <a:solidFill>
            <a:schemeClr val="bg1">
              <a:lumMod val="6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72</a:t>
            </a:r>
            <a:endParaRPr kumimoji="0" lang="en-US" sz="5400" b="1" i="0" u="none" strike="noStrike" kern="1200" cap="none" spc="0" normalizeH="0" baseline="300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188823" y="1367467"/>
            <a:ext cx="1463040" cy="1463040"/>
          </a:xfrm>
          <a:prstGeom prst="ellipse">
            <a:avLst/>
          </a:prstGeom>
          <a:solidFill>
            <a:schemeClr val="bg1">
              <a:lumMod val="6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40</a:t>
            </a:r>
            <a:endParaRPr kumimoji="0" lang="en-US" sz="5400" b="1" i="0" u="none" strike="noStrike" kern="1200" cap="none" spc="0" normalizeH="0" baseline="300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99896" y="3652728"/>
            <a:ext cx="1582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YoY Revenue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853223" y="3652728"/>
            <a:ext cx="2134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Last Year Revenue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401171" y="4747161"/>
            <a:ext cx="2714978" cy="1667435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3292731" y="4747161"/>
            <a:ext cx="2714978" cy="1667435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6184291" y="4747161"/>
            <a:ext cx="2714978" cy="1667435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9075852" y="4747161"/>
            <a:ext cx="2714978" cy="1667435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6" name="Chart 25"/>
          <p:cNvGraphicFramePr/>
          <p:nvPr/>
        </p:nvGraphicFramePr>
        <p:xfrm>
          <a:off x="482158" y="4854388"/>
          <a:ext cx="2553005" cy="1452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0" name="Chart 29"/>
          <p:cNvGraphicFramePr/>
          <p:nvPr/>
        </p:nvGraphicFramePr>
        <p:xfrm>
          <a:off x="3454648" y="4841465"/>
          <a:ext cx="2391145" cy="14788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6" name="Chart 35"/>
          <p:cNvGraphicFramePr/>
          <p:nvPr/>
        </p:nvGraphicFramePr>
        <p:xfrm>
          <a:off x="6440989" y="4636347"/>
          <a:ext cx="2201583" cy="18890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1" name="Chart 40"/>
          <p:cNvGraphicFramePr/>
          <p:nvPr/>
        </p:nvGraphicFramePr>
        <p:xfrm>
          <a:off x="9409867" y="4928521"/>
          <a:ext cx="2046948" cy="1304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43" name="Group 4"/>
          <p:cNvGrpSpPr>
            <a:grpSpLocks noChangeAspect="1"/>
          </p:cNvGrpSpPr>
          <p:nvPr/>
        </p:nvGrpSpPr>
        <p:grpSpPr bwMode="auto">
          <a:xfrm>
            <a:off x="3390464" y="643230"/>
            <a:ext cx="686673" cy="739402"/>
            <a:chOff x="-954" y="76"/>
            <a:chExt cx="2305" cy="2482"/>
          </a:xfrm>
          <a:solidFill>
            <a:schemeClr val="bg1"/>
          </a:solidFill>
        </p:grpSpPr>
        <p:sp>
          <p:nvSpPr>
            <p:cNvPr id="46" name="Freeform 6"/>
            <p:cNvSpPr>
              <a:spLocks/>
            </p:cNvSpPr>
            <p:nvPr/>
          </p:nvSpPr>
          <p:spPr bwMode="auto">
            <a:xfrm>
              <a:off x="-396" y="317"/>
              <a:ext cx="895" cy="391"/>
            </a:xfrm>
            <a:custGeom>
              <a:avLst/>
              <a:gdLst>
                <a:gd name="T0" fmla="*/ 246 w 1791"/>
                <a:gd name="T1" fmla="*/ 9 h 782"/>
                <a:gd name="T2" fmla="*/ 508 w 1791"/>
                <a:gd name="T3" fmla="*/ 57 h 782"/>
                <a:gd name="T4" fmla="*/ 780 w 1791"/>
                <a:gd name="T5" fmla="*/ 30 h 782"/>
                <a:gd name="T6" fmla="*/ 892 w 1791"/>
                <a:gd name="T7" fmla="*/ 51 h 782"/>
                <a:gd name="T8" fmla="*/ 940 w 1791"/>
                <a:gd name="T9" fmla="*/ 101 h 782"/>
                <a:gd name="T10" fmla="*/ 880 w 1791"/>
                <a:gd name="T11" fmla="*/ 170 h 782"/>
                <a:gd name="T12" fmla="*/ 797 w 1791"/>
                <a:gd name="T13" fmla="*/ 204 h 782"/>
                <a:gd name="T14" fmla="*/ 659 w 1791"/>
                <a:gd name="T15" fmla="*/ 213 h 782"/>
                <a:gd name="T16" fmla="*/ 519 w 1791"/>
                <a:gd name="T17" fmla="*/ 253 h 782"/>
                <a:gd name="T18" fmla="*/ 480 w 1791"/>
                <a:gd name="T19" fmla="*/ 281 h 782"/>
                <a:gd name="T20" fmla="*/ 483 w 1791"/>
                <a:gd name="T21" fmla="*/ 309 h 782"/>
                <a:gd name="T22" fmla="*/ 555 w 1791"/>
                <a:gd name="T23" fmla="*/ 329 h 782"/>
                <a:gd name="T24" fmla="*/ 644 w 1791"/>
                <a:gd name="T25" fmla="*/ 312 h 782"/>
                <a:gd name="T26" fmla="*/ 831 w 1791"/>
                <a:gd name="T27" fmla="*/ 262 h 782"/>
                <a:gd name="T28" fmla="*/ 997 w 1791"/>
                <a:gd name="T29" fmla="*/ 222 h 782"/>
                <a:gd name="T30" fmla="*/ 1204 w 1791"/>
                <a:gd name="T31" fmla="*/ 199 h 782"/>
                <a:gd name="T32" fmla="*/ 1421 w 1791"/>
                <a:gd name="T33" fmla="*/ 222 h 782"/>
                <a:gd name="T34" fmla="*/ 1584 w 1791"/>
                <a:gd name="T35" fmla="*/ 282 h 782"/>
                <a:gd name="T36" fmla="*/ 1671 w 1791"/>
                <a:gd name="T37" fmla="*/ 361 h 782"/>
                <a:gd name="T38" fmla="*/ 1677 w 1791"/>
                <a:gd name="T39" fmla="*/ 451 h 782"/>
                <a:gd name="T40" fmla="*/ 1601 w 1791"/>
                <a:gd name="T41" fmla="*/ 546 h 782"/>
                <a:gd name="T42" fmla="*/ 1768 w 1791"/>
                <a:gd name="T43" fmla="*/ 673 h 782"/>
                <a:gd name="T44" fmla="*/ 1791 w 1791"/>
                <a:gd name="T45" fmla="*/ 718 h 782"/>
                <a:gd name="T46" fmla="*/ 1744 w 1791"/>
                <a:gd name="T47" fmla="*/ 762 h 782"/>
                <a:gd name="T48" fmla="*/ 1626 w 1791"/>
                <a:gd name="T49" fmla="*/ 782 h 782"/>
                <a:gd name="T50" fmla="*/ 1510 w 1791"/>
                <a:gd name="T51" fmla="*/ 760 h 782"/>
                <a:gd name="T52" fmla="*/ 1124 w 1791"/>
                <a:gd name="T53" fmla="*/ 732 h 782"/>
                <a:gd name="T54" fmla="*/ 809 w 1791"/>
                <a:gd name="T55" fmla="*/ 742 h 782"/>
                <a:gd name="T56" fmla="*/ 709 w 1791"/>
                <a:gd name="T57" fmla="*/ 714 h 782"/>
                <a:gd name="T58" fmla="*/ 677 w 1791"/>
                <a:gd name="T59" fmla="*/ 664 h 782"/>
                <a:gd name="T60" fmla="*/ 777 w 1791"/>
                <a:gd name="T61" fmla="*/ 585 h 782"/>
                <a:gd name="T62" fmla="*/ 867 w 1791"/>
                <a:gd name="T63" fmla="*/ 557 h 782"/>
                <a:gd name="T64" fmla="*/ 1003 w 1791"/>
                <a:gd name="T65" fmla="*/ 555 h 782"/>
                <a:gd name="T66" fmla="*/ 1181 w 1791"/>
                <a:gd name="T67" fmla="*/ 513 h 782"/>
                <a:gd name="T68" fmla="*/ 1249 w 1791"/>
                <a:gd name="T69" fmla="*/ 475 h 782"/>
                <a:gd name="T70" fmla="*/ 1258 w 1791"/>
                <a:gd name="T71" fmla="*/ 450 h 782"/>
                <a:gd name="T72" fmla="*/ 1243 w 1791"/>
                <a:gd name="T73" fmla="*/ 436 h 782"/>
                <a:gd name="T74" fmla="*/ 1189 w 1791"/>
                <a:gd name="T75" fmla="*/ 422 h 782"/>
                <a:gd name="T76" fmla="*/ 1101 w 1791"/>
                <a:gd name="T77" fmla="*/ 431 h 782"/>
                <a:gd name="T78" fmla="*/ 928 w 1791"/>
                <a:gd name="T79" fmla="*/ 478 h 782"/>
                <a:gd name="T80" fmla="*/ 680 w 1791"/>
                <a:gd name="T81" fmla="*/ 533 h 782"/>
                <a:gd name="T82" fmla="*/ 499 w 1791"/>
                <a:gd name="T83" fmla="*/ 548 h 782"/>
                <a:gd name="T84" fmla="*/ 312 w 1791"/>
                <a:gd name="T85" fmla="*/ 524 h 782"/>
                <a:gd name="T86" fmla="*/ 159 w 1791"/>
                <a:gd name="T87" fmla="*/ 465 h 782"/>
                <a:gd name="T88" fmla="*/ 70 w 1791"/>
                <a:gd name="T89" fmla="*/ 380 h 782"/>
                <a:gd name="T90" fmla="*/ 65 w 1791"/>
                <a:gd name="T91" fmla="*/ 294 h 782"/>
                <a:gd name="T92" fmla="*/ 140 w 1791"/>
                <a:gd name="T93" fmla="*/ 210 h 782"/>
                <a:gd name="T94" fmla="*/ 24 w 1791"/>
                <a:gd name="T95" fmla="*/ 110 h 782"/>
                <a:gd name="T96" fmla="*/ 0 w 1791"/>
                <a:gd name="T97" fmla="*/ 63 h 782"/>
                <a:gd name="T98" fmla="*/ 48 w 1791"/>
                <a:gd name="T99" fmla="*/ 21 h 782"/>
                <a:gd name="T100" fmla="*/ 165 w 1791"/>
                <a:gd name="T101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91" h="782">
                  <a:moveTo>
                    <a:pt x="165" y="0"/>
                  </a:moveTo>
                  <a:lnTo>
                    <a:pt x="207" y="1"/>
                  </a:lnTo>
                  <a:lnTo>
                    <a:pt x="246" y="9"/>
                  </a:lnTo>
                  <a:lnTo>
                    <a:pt x="282" y="21"/>
                  </a:lnTo>
                  <a:lnTo>
                    <a:pt x="418" y="80"/>
                  </a:lnTo>
                  <a:lnTo>
                    <a:pt x="508" y="57"/>
                  </a:lnTo>
                  <a:lnTo>
                    <a:pt x="597" y="41"/>
                  </a:lnTo>
                  <a:lnTo>
                    <a:pt x="688" y="33"/>
                  </a:lnTo>
                  <a:lnTo>
                    <a:pt x="780" y="30"/>
                  </a:lnTo>
                  <a:lnTo>
                    <a:pt x="821" y="33"/>
                  </a:lnTo>
                  <a:lnTo>
                    <a:pt x="858" y="41"/>
                  </a:lnTo>
                  <a:lnTo>
                    <a:pt x="892" y="51"/>
                  </a:lnTo>
                  <a:lnTo>
                    <a:pt x="917" y="66"/>
                  </a:lnTo>
                  <a:lnTo>
                    <a:pt x="934" y="83"/>
                  </a:lnTo>
                  <a:lnTo>
                    <a:pt x="940" y="101"/>
                  </a:lnTo>
                  <a:lnTo>
                    <a:pt x="935" y="119"/>
                  </a:lnTo>
                  <a:lnTo>
                    <a:pt x="920" y="136"/>
                  </a:lnTo>
                  <a:lnTo>
                    <a:pt x="880" y="170"/>
                  </a:lnTo>
                  <a:lnTo>
                    <a:pt x="857" y="184"/>
                  </a:lnTo>
                  <a:lnTo>
                    <a:pt x="830" y="196"/>
                  </a:lnTo>
                  <a:lnTo>
                    <a:pt x="797" y="204"/>
                  </a:lnTo>
                  <a:lnTo>
                    <a:pt x="760" y="208"/>
                  </a:lnTo>
                  <a:lnTo>
                    <a:pt x="723" y="210"/>
                  </a:lnTo>
                  <a:lnTo>
                    <a:pt x="659" y="213"/>
                  </a:lnTo>
                  <a:lnTo>
                    <a:pt x="597" y="223"/>
                  </a:lnTo>
                  <a:lnTo>
                    <a:pt x="537" y="244"/>
                  </a:lnTo>
                  <a:lnTo>
                    <a:pt x="519" y="253"/>
                  </a:lnTo>
                  <a:lnTo>
                    <a:pt x="504" y="262"/>
                  </a:lnTo>
                  <a:lnTo>
                    <a:pt x="490" y="272"/>
                  </a:lnTo>
                  <a:lnTo>
                    <a:pt x="480" y="281"/>
                  </a:lnTo>
                  <a:lnTo>
                    <a:pt x="474" y="291"/>
                  </a:lnTo>
                  <a:lnTo>
                    <a:pt x="475" y="300"/>
                  </a:lnTo>
                  <a:lnTo>
                    <a:pt x="483" y="309"/>
                  </a:lnTo>
                  <a:lnTo>
                    <a:pt x="498" y="318"/>
                  </a:lnTo>
                  <a:lnTo>
                    <a:pt x="524" y="326"/>
                  </a:lnTo>
                  <a:lnTo>
                    <a:pt x="555" y="329"/>
                  </a:lnTo>
                  <a:lnTo>
                    <a:pt x="576" y="327"/>
                  </a:lnTo>
                  <a:lnTo>
                    <a:pt x="605" y="321"/>
                  </a:lnTo>
                  <a:lnTo>
                    <a:pt x="644" y="312"/>
                  </a:lnTo>
                  <a:lnTo>
                    <a:pt x="689" y="300"/>
                  </a:lnTo>
                  <a:lnTo>
                    <a:pt x="763" y="281"/>
                  </a:lnTo>
                  <a:lnTo>
                    <a:pt x="831" y="262"/>
                  </a:lnTo>
                  <a:lnTo>
                    <a:pt x="893" y="246"/>
                  </a:lnTo>
                  <a:lnTo>
                    <a:pt x="947" y="232"/>
                  </a:lnTo>
                  <a:lnTo>
                    <a:pt x="997" y="222"/>
                  </a:lnTo>
                  <a:lnTo>
                    <a:pt x="1038" y="214"/>
                  </a:lnTo>
                  <a:lnTo>
                    <a:pt x="1119" y="202"/>
                  </a:lnTo>
                  <a:lnTo>
                    <a:pt x="1204" y="199"/>
                  </a:lnTo>
                  <a:lnTo>
                    <a:pt x="1293" y="202"/>
                  </a:lnTo>
                  <a:lnTo>
                    <a:pt x="1359" y="210"/>
                  </a:lnTo>
                  <a:lnTo>
                    <a:pt x="1421" y="222"/>
                  </a:lnTo>
                  <a:lnTo>
                    <a:pt x="1481" y="238"/>
                  </a:lnTo>
                  <a:lnTo>
                    <a:pt x="1537" y="259"/>
                  </a:lnTo>
                  <a:lnTo>
                    <a:pt x="1584" y="282"/>
                  </a:lnTo>
                  <a:lnTo>
                    <a:pt x="1622" y="308"/>
                  </a:lnTo>
                  <a:lnTo>
                    <a:pt x="1650" y="333"/>
                  </a:lnTo>
                  <a:lnTo>
                    <a:pt x="1671" y="361"/>
                  </a:lnTo>
                  <a:lnTo>
                    <a:pt x="1682" y="389"/>
                  </a:lnTo>
                  <a:lnTo>
                    <a:pt x="1685" y="419"/>
                  </a:lnTo>
                  <a:lnTo>
                    <a:pt x="1677" y="451"/>
                  </a:lnTo>
                  <a:lnTo>
                    <a:pt x="1662" y="483"/>
                  </a:lnTo>
                  <a:lnTo>
                    <a:pt x="1635" y="514"/>
                  </a:lnTo>
                  <a:lnTo>
                    <a:pt x="1601" y="546"/>
                  </a:lnTo>
                  <a:lnTo>
                    <a:pt x="1555" y="576"/>
                  </a:lnTo>
                  <a:lnTo>
                    <a:pt x="1744" y="659"/>
                  </a:lnTo>
                  <a:lnTo>
                    <a:pt x="1768" y="673"/>
                  </a:lnTo>
                  <a:lnTo>
                    <a:pt x="1783" y="687"/>
                  </a:lnTo>
                  <a:lnTo>
                    <a:pt x="1791" y="702"/>
                  </a:lnTo>
                  <a:lnTo>
                    <a:pt x="1791" y="718"/>
                  </a:lnTo>
                  <a:lnTo>
                    <a:pt x="1783" y="733"/>
                  </a:lnTo>
                  <a:lnTo>
                    <a:pt x="1768" y="748"/>
                  </a:lnTo>
                  <a:lnTo>
                    <a:pt x="1744" y="762"/>
                  </a:lnTo>
                  <a:lnTo>
                    <a:pt x="1709" y="773"/>
                  </a:lnTo>
                  <a:lnTo>
                    <a:pt x="1668" y="780"/>
                  </a:lnTo>
                  <a:lnTo>
                    <a:pt x="1626" y="782"/>
                  </a:lnTo>
                  <a:lnTo>
                    <a:pt x="1585" y="780"/>
                  </a:lnTo>
                  <a:lnTo>
                    <a:pt x="1545" y="773"/>
                  </a:lnTo>
                  <a:lnTo>
                    <a:pt x="1510" y="760"/>
                  </a:lnTo>
                  <a:lnTo>
                    <a:pt x="1329" y="682"/>
                  </a:lnTo>
                  <a:lnTo>
                    <a:pt x="1226" y="711"/>
                  </a:lnTo>
                  <a:lnTo>
                    <a:pt x="1124" y="732"/>
                  </a:lnTo>
                  <a:lnTo>
                    <a:pt x="1020" y="744"/>
                  </a:lnTo>
                  <a:lnTo>
                    <a:pt x="914" y="747"/>
                  </a:lnTo>
                  <a:lnTo>
                    <a:pt x="809" y="742"/>
                  </a:lnTo>
                  <a:lnTo>
                    <a:pt x="769" y="736"/>
                  </a:lnTo>
                  <a:lnTo>
                    <a:pt x="736" y="727"/>
                  </a:lnTo>
                  <a:lnTo>
                    <a:pt x="709" y="714"/>
                  </a:lnTo>
                  <a:lnTo>
                    <a:pt x="688" y="699"/>
                  </a:lnTo>
                  <a:lnTo>
                    <a:pt x="677" y="682"/>
                  </a:lnTo>
                  <a:lnTo>
                    <a:pt x="677" y="664"/>
                  </a:lnTo>
                  <a:lnTo>
                    <a:pt x="686" y="647"/>
                  </a:lnTo>
                  <a:lnTo>
                    <a:pt x="706" y="631"/>
                  </a:lnTo>
                  <a:lnTo>
                    <a:pt x="777" y="585"/>
                  </a:lnTo>
                  <a:lnTo>
                    <a:pt x="803" y="572"/>
                  </a:lnTo>
                  <a:lnTo>
                    <a:pt x="833" y="563"/>
                  </a:lnTo>
                  <a:lnTo>
                    <a:pt x="867" y="557"/>
                  </a:lnTo>
                  <a:lnTo>
                    <a:pt x="905" y="554"/>
                  </a:lnTo>
                  <a:lnTo>
                    <a:pt x="943" y="555"/>
                  </a:lnTo>
                  <a:lnTo>
                    <a:pt x="1003" y="555"/>
                  </a:lnTo>
                  <a:lnTo>
                    <a:pt x="1064" y="549"/>
                  </a:lnTo>
                  <a:lnTo>
                    <a:pt x="1122" y="536"/>
                  </a:lnTo>
                  <a:lnTo>
                    <a:pt x="1181" y="513"/>
                  </a:lnTo>
                  <a:lnTo>
                    <a:pt x="1213" y="499"/>
                  </a:lnTo>
                  <a:lnTo>
                    <a:pt x="1234" y="486"/>
                  </a:lnTo>
                  <a:lnTo>
                    <a:pt x="1249" y="475"/>
                  </a:lnTo>
                  <a:lnTo>
                    <a:pt x="1257" y="465"/>
                  </a:lnTo>
                  <a:lnTo>
                    <a:pt x="1260" y="457"/>
                  </a:lnTo>
                  <a:lnTo>
                    <a:pt x="1258" y="450"/>
                  </a:lnTo>
                  <a:lnTo>
                    <a:pt x="1255" y="444"/>
                  </a:lnTo>
                  <a:lnTo>
                    <a:pt x="1249" y="439"/>
                  </a:lnTo>
                  <a:lnTo>
                    <a:pt x="1243" y="436"/>
                  </a:lnTo>
                  <a:lnTo>
                    <a:pt x="1237" y="435"/>
                  </a:lnTo>
                  <a:lnTo>
                    <a:pt x="1214" y="425"/>
                  </a:lnTo>
                  <a:lnTo>
                    <a:pt x="1189" y="422"/>
                  </a:lnTo>
                  <a:lnTo>
                    <a:pt x="1159" y="422"/>
                  </a:lnTo>
                  <a:lnTo>
                    <a:pt x="1133" y="425"/>
                  </a:lnTo>
                  <a:lnTo>
                    <a:pt x="1101" y="431"/>
                  </a:lnTo>
                  <a:lnTo>
                    <a:pt x="1065" y="441"/>
                  </a:lnTo>
                  <a:lnTo>
                    <a:pt x="1024" y="451"/>
                  </a:lnTo>
                  <a:lnTo>
                    <a:pt x="928" y="478"/>
                  </a:lnTo>
                  <a:lnTo>
                    <a:pt x="837" y="501"/>
                  </a:lnTo>
                  <a:lnTo>
                    <a:pt x="756" y="519"/>
                  </a:lnTo>
                  <a:lnTo>
                    <a:pt x="680" y="533"/>
                  </a:lnTo>
                  <a:lnTo>
                    <a:pt x="613" y="542"/>
                  </a:lnTo>
                  <a:lnTo>
                    <a:pt x="552" y="548"/>
                  </a:lnTo>
                  <a:lnTo>
                    <a:pt x="499" y="548"/>
                  </a:lnTo>
                  <a:lnTo>
                    <a:pt x="433" y="543"/>
                  </a:lnTo>
                  <a:lnTo>
                    <a:pt x="370" y="536"/>
                  </a:lnTo>
                  <a:lnTo>
                    <a:pt x="312" y="524"/>
                  </a:lnTo>
                  <a:lnTo>
                    <a:pt x="258" y="508"/>
                  </a:lnTo>
                  <a:lnTo>
                    <a:pt x="207" y="489"/>
                  </a:lnTo>
                  <a:lnTo>
                    <a:pt x="159" y="465"/>
                  </a:lnTo>
                  <a:lnTo>
                    <a:pt x="119" y="438"/>
                  </a:lnTo>
                  <a:lnTo>
                    <a:pt x="89" y="410"/>
                  </a:lnTo>
                  <a:lnTo>
                    <a:pt x="70" y="380"/>
                  </a:lnTo>
                  <a:lnTo>
                    <a:pt x="57" y="347"/>
                  </a:lnTo>
                  <a:lnTo>
                    <a:pt x="56" y="321"/>
                  </a:lnTo>
                  <a:lnTo>
                    <a:pt x="65" y="294"/>
                  </a:lnTo>
                  <a:lnTo>
                    <a:pt x="82" y="265"/>
                  </a:lnTo>
                  <a:lnTo>
                    <a:pt x="106" y="238"/>
                  </a:lnTo>
                  <a:lnTo>
                    <a:pt x="140" y="210"/>
                  </a:lnTo>
                  <a:lnTo>
                    <a:pt x="183" y="181"/>
                  </a:lnTo>
                  <a:lnTo>
                    <a:pt x="48" y="122"/>
                  </a:lnTo>
                  <a:lnTo>
                    <a:pt x="24" y="110"/>
                  </a:lnTo>
                  <a:lnTo>
                    <a:pt x="8" y="95"/>
                  </a:lnTo>
                  <a:lnTo>
                    <a:pt x="0" y="80"/>
                  </a:lnTo>
                  <a:lnTo>
                    <a:pt x="0" y="63"/>
                  </a:lnTo>
                  <a:lnTo>
                    <a:pt x="8" y="48"/>
                  </a:lnTo>
                  <a:lnTo>
                    <a:pt x="24" y="33"/>
                  </a:lnTo>
                  <a:lnTo>
                    <a:pt x="48" y="21"/>
                  </a:lnTo>
                  <a:lnTo>
                    <a:pt x="83" y="9"/>
                  </a:lnTo>
                  <a:lnTo>
                    <a:pt x="122" y="1"/>
                  </a:lnTo>
                  <a:lnTo>
                    <a:pt x="1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Freeform 7"/>
            <p:cNvSpPr>
              <a:spLocks noEditPoints="1"/>
            </p:cNvSpPr>
            <p:nvPr/>
          </p:nvSpPr>
          <p:spPr bwMode="auto">
            <a:xfrm>
              <a:off x="-954" y="76"/>
              <a:ext cx="2305" cy="2482"/>
            </a:xfrm>
            <a:custGeom>
              <a:avLst/>
              <a:gdLst>
                <a:gd name="T0" fmla="*/ 3397 w 4610"/>
                <a:gd name="T1" fmla="*/ 3773 h 4964"/>
                <a:gd name="T2" fmla="*/ 2565 w 4610"/>
                <a:gd name="T3" fmla="*/ 4016 h 4964"/>
                <a:gd name="T4" fmla="*/ 1557 w 4610"/>
                <a:gd name="T5" fmla="*/ 4030 h 4964"/>
                <a:gd name="T6" fmla="*/ 639 w 4610"/>
                <a:gd name="T7" fmla="*/ 3781 h 4964"/>
                <a:gd name="T8" fmla="*/ 1239 w 4610"/>
                <a:gd name="T9" fmla="*/ 4113 h 4964"/>
                <a:gd name="T10" fmla="*/ 2121 w 4610"/>
                <a:gd name="T11" fmla="*/ 4262 h 4964"/>
                <a:gd name="T12" fmla="*/ 3023 w 4610"/>
                <a:gd name="T13" fmla="*/ 4184 h 4964"/>
                <a:gd name="T14" fmla="*/ 3711 w 4610"/>
                <a:gd name="T15" fmla="*/ 3918 h 4964"/>
                <a:gd name="T16" fmla="*/ 3934 w 4610"/>
                <a:gd name="T17" fmla="*/ 3544 h 4964"/>
                <a:gd name="T18" fmla="*/ 350 w 4610"/>
                <a:gd name="T19" fmla="*/ 2617 h 4964"/>
                <a:gd name="T20" fmla="*/ 562 w 4610"/>
                <a:gd name="T21" fmla="*/ 3008 h 4964"/>
                <a:gd name="T22" fmla="*/ 1248 w 4610"/>
                <a:gd name="T23" fmla="*/ 3274 h 4964"/>
                <a:gd name="T24" fmla="*/ 2166 w 4610"/>
                <a:gd name="T25" fmla="*/ 3352 h 4964"/>
                <a:gd name="T26" fmla="*/ 2319 w 4610"/>
                <a:gd name="T27" fmla="*/ 3272 h 4964"/>
                <a:gd name="T28" fmla="*/ 1427 w 4610"/>
                <a:gd name="T29" fmla="*/ 3091 h 4964"/>
                <a:gd name="T30" fmla="*/ 813 w 4610"/>
                <a:gd name="T31" fmla="*/ 2726 h 4964"/>
                <a:gd name="T32" fmla="*/ 3848 w 4610"/>
                <a:gd name="T33" fmla="*/ 1629 h 4964"/>
                <a:gd name="T34" fmla="*/ 3293 w 4610"/>
                <a:gd name="T35" fmla="*/ 2006 h 4964"/>
                <a:gd name="T36" fmla="*/ 2429 w 4610"/>
                <a:gd name="T37" fmla="*/ 2217 h 4964"/>
                <a:gd name="T38" fmla="*/ 1394 w 4610"/>
                <a:gd name="T39" fmla="*/ 2192 h 4964"/>
                <a:gd name="T40" fmla="*/ 1271 w 4610"/>
                <a:gd name="T41" fmla="*/ 2303 h 4964"/>
                <a:gd name="T42" fmla="*/ 2055 w 4610"/>
                <a:gd name="T43" fmla="*/ 2540 h 4964"/>
                <a:gd name="T44" fmla="*/ 2995 w 4610"/>
                <a:gd name="T45" fmla="*/ 2560 h 4964"/>
                <a:gd name="T46" fmla="*/ 3789 w 4610"/>
                <a:gd name="T47" fmla="*/ 2368 h 4964"/>
                <a:gd name="T48" fmla="*/ 4290 w 4610"/>
                <a:gd name="T49" fmla="*/ 2021 h 4964"/>
                <a:gd name="T50" fmla="*/ 4052 w 4610"/>
                <a:gd name="T51" fmla="*/ 1656 h 4964"/>
                <a:gd name="T52" fmla="*/ 1450 w 4610"/>
                <a:gd name="T53" fmla="*/ 299 h 4964"/>
                <a:gd name="T54" fmla="*/ 651 w 4610"/>
                <a:gd name="T55" fmla="*/ 557 h 4964"/>
                <a:gd name="T56" fmla="*/ 281 w 4610"/>
                <a:gd name="T57" fmla="*/ 921 h 4964"/>
                <a:gd name="T58" fmla="*/ 728 w 4610"/>
                <a:gd name="T59" fmla="*/ 1285 h 4964"/>
                <a:gd name="T60" fmla="*/ 1489 w 4610"/>
                <a:gd name="T61" fmla="*/ 1502 h 4964"/>
                <a:gd name="T62" fmla="*/ 2405 w 4610"/>
                <a:gd name="T63" fmla="*/ 1519 h 4964"/>
                <a:gd name="T64" fmla="*/ 3201 w 4610"/>
                <a:gd name="T65" fmla="*/ 1325 h 4964"/>
                <a:gd name="T66" fmla="*/ 3700 w 4610"/>
                <a:gd name="T67" fmla="*/ 980 h 4964"/>
                <a:gd name="T68" fmla="*/ 3449 w 4610"/>
                <a:gd name="T69" fmla="*/ 604 h 4964"/>
                <a:gd name="T70" fmla="*/ 2702 w 4610"/>
                <a:gd name="T71" fmla="*/ 323 h 4964"/>
                <a:gd name="T72" fmla="*/ 2011 w 4610"/>
                <a:gd name="T73" fmla="*/ 0 h 4964"/>
                <a:gd name="T74" fmla="*/ 2948 w 4610"/>
                <a:gd name="T75" fmla="*/ 118 h 4964"/>
                <a:gd name="T76" fmla="*/ 3664 w 4610"/>
                <a:gd name="T77" fmla="*/ 443 h 4964"/>
                <a:gd name="T78" fmla="*/ 4002 w 4610"/>
                <a:gd name="T79" fmla="*/ 900 h 4964"/>
                <a:gd name="T80" fmla="*/ 4185 w 4610"/>
                <a:gd name="T81" fmla="*/ 1437 h 4964"/>
                <a:gd name="T82" fmla="*/ 4571 w 4610"/>
                <a:gd name="T83" fmla="*/ 1875 h 4964"/>
                <a:gd name="T84" fmla="*/ 4565 w 4610"/>
                <a:gd name="T85" fmla="*/ 2466 h 4964"/>
                <a:gd name="T86" fmla="*/ 4120 w 4610"/>
                <a:gd name="T87" fmla="*/ 2928 h 4964"/>
                <a:gd name="T88" fmla="*/ 4108 w 4610"/>
                <a:gd name="T89" fmla="*/ 3346 h 4964"/>
                <a:gd name="T90" fmla="*/ 4272 w 4610"/>
                <a:gd name="T91" fmla="*/ 3920 h 4964"/>
                <a:gd name="T92" fmla="*/ 4053 w 4610"/>
                <a:gd name="T93" fmla="*/ 4403 h 4964"/>
                <a:gd name="T94" fmla="*/ 3433 w 4610"/>
                <a:gd name="T95" fmla="*/ 4774 h 4964"/>
                <a:gd name="T96" fmla="*/ 2542 w 4610"/>
                <a:gd name="T97" fmla="*/ 4955 h 4964"/>
                <a:gd name="T98" fmla="*/ 1577 w 4610"/>
                <a:gd name="T99" fmla="*/ 4904 h 4964"/>
                <a:gd name="T100" fmla="*/ 777 w 4610"/>
                <a:gd name="T101" fmla="*/ 4632 h 4964"/>
                <a:gd name="T102" fmla="*/ 323 w 4610"/>
                <a:gd name="T103" fmla="*/ 4206 h 4964"/>
                <a:gd name="T104" fmla="*/ 269 w 4610"/>
                <a:gd name="T105" fmla="*/ 3628 h 4964"/>
                <a:gd name="T106" fmla="*/ 19 w 4610"/>
                <a:gd name="T107" fmla="*/ 3158 h 4964"/>
                <a:gd name="T108" fmla="*/ 82 w 4610"/>
                <a:gd name="T109" fmla="*/ 2558 h 4964"/>
                <a:gd name="T110" fmla="*/ 589 w 4610"/>
                <a:gd name="T111" fmla="*/ 2115 h 4964"/>
                <a:gd name="T112" fmla="*/ 426 w 4610"/>
                <a:gd name="T113" fmla="*/ 1846 h 4964"/>
                <a:gd name="T114" fmla="*/ 40 w 4610"/>
                <a:gd name="T115" fmla="*/ 1408 h 4964"/>
                <a:gd name="T116" fmla="*/ 41 w 4610"/>
                <a:gd name="T117" fmla="*/ 829 h 4964"/>
                <a:gd name="T118" fmla="*/ 438 w 4610"/>
                <a:gd name="T119" fmla="*/ 387 h 4964"/>
                <a:gd name="T120" fmla="*/ 1198 w 4610"/>
                <a:gd name="T121" fmla="*/ 87 h 4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610" h="4964">
                  <a:moveTo>
                    <a:pt x="3847" y="3444"/>
                  </a:moveTo>
                  <a:lnTo>
                    <a:pt x="3791" y="3506"/>
                  </a:lnTo>
                  <a:lnTo>
                    <a:pt x="3726" y="3563"/>
                  </a:lnTo>
                  <a:lnTo>
                    <a:pt x="3655" y="3621"/>
                  </a:lnTo>
                  <a:lnTo>
                    <a:pt x="3577" y="3674"/>
                  </a:lnTo>
                  <a:lnTo>
                    <a:pt x="3491" y="3725"/>
                  </a:lnTo>
                  <a:lnTo>
                    <a:pt x="3397" y="3773"/>
                  </a:lnTo>
                  <a:lnTo>
                    <a:pt x="3293" y="3822"/>
                  </a:lnTo>
                  <a:lnTo>
                    <a:pt x="3183" y="3864"/>
                  </a:lnTo>
                  <a:lnTo>
                    <a:pt x="3068" y="3903"/>
                  </a:lnTo>
                  <a:lnTo>
                    <a:pt x="2948" y="3939"/>
                  </a:lnTo>
                  <a:lnTo>
                    <a:pt x="2824" y="3969"/>
                  </a:lnTo>
                  <a:lnTo>
                    <a:pt x="2696" y="3995"/>
                  </a:lnTo>
                  <a:lnTo>
                    <a:pt x="2565" y="4016"/>
                  </a:lnTo>
                  <a:lnTo>
                    <a:pt x="2429" y="4033"/>
                  </a:lnTo>
                  <a:lnTo>
                    <a:pt x="2292" y="4045"/>
                  </a:lnTo>
                  <a:lnTo>
                    <a:pt x="2153" y="4052"/>
                  </a:lnTo>
                  <a:lnTo>
                    <a:pt x="2011" y="4055"/>
                  </a:lnTo>
                  <a:lnTo>
                    <a:pt x="1857" y="4052"/>
                  </a:lnTo>
                  <a:lnTo>
                    <a:pt x="1706" y="4043"/>
                  </a:lnTo>
                  <a:lnTo>
                    <a:pt x="1557" y="4030"/>
                  </a:lnTo>
                  <a:lnTo>
                    <a:pt x="1412" y="4010"/>
                  </a:lnTo>
                  <a:lnTo>
                    <a:pt x="1271" y="3984"/>
                  </a:lnTo>
                  <a:lnTo>
                    <a:pt x="1133" y="3954"/>
                  </a:lnTo>
                  <a:lnTo>
                    <a:pt x="1002" y="3918"/>
                  </a:lnTo>
                  <a:lnTo>
                    <a:pt x="875" y="3877"/>
                  </a:lnTo>
                  <a:lnTo>
                    <a:pt x="753" y="3832"/>
                  </a:lnTo>
                  <a:lnTo>
                    <a:pt x="639" y="3781"/>
                  </a:lnTo>
                  <a:lnTo>
                    <a:pt x="702" y="3837"/>
                  </a:lnTo>
                  <a:lnTo>
                    <a:pt x="773" y="3891"/>
                  </a:lnTo>
                  <a:lnTo>
                    <a:pt x="851" y="3941"/>
                  </a:lnTo>
                  <a:lnTo>
                    <a:pt x="937" y="3989"/>
                  </a:lnTo>
                  <a:lnTo>
                    <a:pt x="1032" y="4033"/>
                  </a:lnTo>
                  <a:lnTo>
                    <a:pt x="1132" y="4075"/>
                  </a:lnTo>
                  <a:lnTo>
                    <a:pt x="1239" y="4113"/>
                  </a:lnTo>
                  <a:lnTo>
                    <a:pt x="1352" y="4146"/>
                  </a:lnTo>
                  <a:lnTo>
                    <a:pt x="1470" y="4176"/>
                  </a:lnTo>
                  <a:lnTo>
                    <a:pt x="1593" y="4202"/>
                  </a:lnTo>
                  <a:lnTo>
                    <a:pt x="1720" y="4224"/>
                  </a:lnTo>
                  <a:lnTo>
                    <a:pt x="1851" y="4241"/>
                  </a:lnTo>
                  <a:lnTo>
                    <a:pt x="1985" y="4255"/>
                  </a:lnTo>
                  <a:lnTo>
                    <a:pt x="2121" y="4262"/>
                  </a:lnTo>
                  <a:lnTo>
                    <a:pt x="2262" y="4264"/>
                  </a:lnTo>
                  <a:lnTo>
                    <a:pt x="2396" y="4262"/>
                  </a:lnTo>
                  <a:lnTo>
                    <a:pt x="2527" y="4255"/>
                  </a:lnTo>
                  <a:lnTo>
                    <a:pt x="2657" y="4243"/>
                  </a:lnTo>
                  <a:lnTo>
                    <a:pt x="2782" y="4227"/>
                  </a:lnTo>
                  <a:lnTo>
                    <a:pt x="2906" y="4208"/>
                  </a:lnTo>
                  <a:lnTo>
                    <a:pt x="3023" y="4184"/>
                  </a:lnTo>
                  <a:lnTo>
                    <a:pt x="3138" y="4155"/>
                  </a:lnTo>
                  <a:lnTo>
                    <a:pt x="3248" y="4123"/>
                  </a:lnTo>
                  <a:lnTo>
                    <a:pt x="3352" y="4089"/>
                  </a:lnTo>
                  <a:lnTo>
                    <a:pt x="3452" y="4051"/>
                  </a:lnTo>
                  <a:lnTo>
                    <a:pt x="3544" y="4009"/>
                  </a:lnTo>
                  <a:lnTo>
                    <a:pt x="3631" y="3965"/>
                  </a:lnTo>
                  <a:lnTo>
                    <a:pt x="3711" y="3918"/>
                  </a:lnTo>
                  <a:lnTo>
                    <a:pt x="3783" y="3868"/>
                  </a:lnTo>
                  <a:lnTo>
                    <a:pt x="3847" y="3815"/>
                  </a:lnTo>
                  <a:lnTo>
                    <a:pt x="3904" y="3761"/>
                  </a:lnTo>
                  <a:lnTo>
                    <a:pt x="3952" y="3704"/>
                  </a:lnTo>
                  <a:lnTo>
                    <a:pt x="3990" y="3645"/>
                  </a:lnTo>
                  <a:lnTo>
                    <a:pt x="3966" y="3594"/>
                  </a:lnTo>
                  <a:lnTo>
                    <a:pt x="3934" y="3544"/>
                  </a:lnTo>
                  <a:lnTo>
                    <a:pt x="3895" y="3494"/>
                  </a:lnTo>
                  <a:lnTo>
                    <a:pt x="3847" y="3444"/>
                  </a:lnTo>
                  <a:close/>
                  <a:moveTo>
                    <a:pt x="611" y="2395"/>
                  </a:moveTo>
                  <a:lnTo>
                    <a:pt x="531" y="2448"/>
                  </a:lnTo>
                  <a:lnTo>
                    <a:pt x="462" y="2503"/>
                  </a:lnTo>
                  <a:lnTo>
                    <a:pt x="402" y="2558"/>
                  </a:lnTo>
                  <a:lnTo>
                    <a:pt x="350" y="2617"/>
                  </a:lnTo>
                  <a:lnTo>
                    <a:pt x="311" y="2676"/>
                  </a:lnTo>
                  <a:lnTo>
                    <a:pt x="281" y="2736"/>
                  </a:lnTo>
                  <a:lnTo>
                    <a:pt x="320" y="2795"/>
                  </a:lnTo>
                  <a:lnTo>
                    <a:pt x="369" y="2851"/>
                  </a:lnTo>
                  <a:lnTo>
                    <a:pt x="424" y="2905"/>
                  </a:lnTo>
                  <a:lnTo>
                    <a:pt x="489" y="2958"/>
                  </a:lnTo>
                  <a:lnTo>
                    <a:pt x="562" y="3008"/>
                  </a:lnTo>
                  <a:lnTo>
                    <a:pt x="642" y="3055"/>
                  </a:lnTo>
                  <a:lnTo>
                    <a:pt x="728" y="3100"/>
                  </a:lnTo>
                  <a:lnTo>
                    <a:pt x="821" y="3141"/>
                  </a:lnTo>
                  <a:lnTo>
                    <a:pt x="921" y="3180"/>
                  </a:lnTo>
                  <a:lnTo>
                    <a:pt x="1025" y="3215"/>
                  </a:lnTo>
                  <a:lnTo>
                    <a:pt x="1135" y="3247"/>
                  </a:lnTo>
                  <a:lnTo>
                    <a:pt x="1248" y="3274"/>
                  </a:lnTo>
                  <a:lnTo>
                    <a:pt x="1367" y="3298"/>
                  </a:lnTo>
                  <a:lnTo>
                    <a:pt x="1489" y="3317"/>
                  </a:lnTo>
                  <a:lnTo>
                    <a:pt x="1616" y="3334"/>
                  </a:lnTo>
                  <a:lnTo>
                    <a:pt x="1746" y="3346"/>
                  </a:lnTo>
                  <a:lnTo>
                    <a:pt x="1877" y="3352"/>
                  </a:lnTo>
                  <a:lnTo>
                    <a:pt x="2011" y="3355"/>
                  </a:lnTo>
                  <a:lnTo>
                    <a:pt x="2166" y="3352"/>
                  </a:lnTo>
                  <a:lnTo>
                    <a:pt x="2319" y="3342"/>
                  </a:lnTo>
                  <a:lnTo>
                    <a:pt x="2468" y="3327"/>
                  </a:lnTo>
                  <a:lnTo>
                    <a:pt x="2613" y="3305"/>
                  </a:lnTo>
                  <a:lnTo>
                    <a:pt x="2752" y="3278"/>
                  </a:lnTo>
                  <a:lnTo>
                    <a:pt x="2599" y="3281"/>
                  </a:lnTo>
                  <a:lnTo>
                    <a:pt x="2458" y="3280"/>
                  </a:lnTo>
                  <a:lnTo>
                    <a:pt x="2319" y="3272"/>
                  </a:lnTo>
                  <a:lnTo>
                    <a:pt x="2182" y="3260"/>
                  </a:lnTo>
                  <a:lnTo>
                    <a:pt x="2046" y="3244"/>
                  </a:lnTo>
                  <a:lnTo>
                    <a:pt x="1915" y="3221"/>
                  </a:lnTo>
                  <a:lnTo>
                    <a:pt x="1786" y="3195"/>
                  </a:lnTo>
                  <a:lnTo>
                    <a:pt x="1663" y="3165"/>
                  </a:lnTo>
                  <a:lnTo>
                    <a:pt x="1542" y="3130"/>
                  </a:lnTo>
                  <a:lnTo>
                    <a:pt x="1427" y="3091"/>
                  </a:lnTo>
                  <a:lnTo>
                    <a:pt x="1317" y="3047"/>
                  </a:lnTo>
                  <a:lnTo>
                    <a:pt x="1213" y="3001"/>
                  </a:lnTo>
                  <a:lnTo>
                    <a:pt x="1118" y="2951"/>
                  </a:lnTo>
                  <a:lnTo>
                    <a:pt x="1031" y="2898"/>
                  </a:lnTo>
                  <a:lnTo>
                    <a:pt x="951" y="2844"/>
                  </a:lnTo>
                  <a:lnTo>
                    <a:pt x="878" y="2786"/>
                  </a:lnTo>
                  <a:lnTo>
                    <a:pt x="813" y="2726"/>
                  </a:lnTo>
                  <a:lnTo>
                    <a:pt x="756" y="2664"/>
                  </a:lnTo>
                  <a:lnTo>
                    <a:pt x="708" y="2599"/>
                  </a:lnTo>
                  <a:lnTo>
                    <a:pt x="667" y="2533"/>
                  </a:lnTo>
                  <a:lnTo>
                    <a:pt x="636" y="2465"/>
                  </a:lnTo>
                  <a:lnTo>
                    <a:pt x="611" y="2395"/>
                  </a:lnTo>
                  <a:close/>
                  <a:moveTo>
                    <a:pt x="3897" y="1565"/>
                  </a:moveTo>
                  <a:lnTo>
                    <a:pt x="3848" y="1629"/>
                  </a:lnTo>
                  <a:lnTo>
                    <a:pt x="3791" y="1689"/>
                  </a:lnTo>
                  <a:lnTo>
                    <a:pt x="3728" y="1748"/>
                  </a:lnTo>
                  <a:lnTo>
                    <a:pt x="3655" y="1804"/>
                  </a:lnTo>
                  <a:lnTo>
                    <a:pt x="3577" y="1858"/>
                  </a:lnTo>
                  <a:lnTo>
                    <a:pt x="3491" y="1909"/>
                  </a:lnTo>
                  <a:lnTo>
                    <a:pt x="3397" y="1958"/>
                  </a:lnTo>
                  <a:lnTo>
                    <a:pt x="3293" y="2006"/>
                  </a:lnTo>
                  <a:lnTo>
                    <a:pt x="3183" y="2048"/>
                  </a:lnTo>
                  <a:lnTo>
                    <a:pt x="3068" y="2088"/>
                  </a:lnTo>
                  <a:lnTo>
                    <a:pt x="2948" y="2122"/>
                  </a:lnTo>
                  <a:lnTo>
                    <a:pt x="2824" y="2154"/>
                  </a:lnTo>
                  <a:lnTo>
                    <a:pt x="2696" y="2180"/>
                  </a:lnTo>
                  <a:lnTo>
                    <a:pt x="2565" y="2201"/>
                  </a:lnTo>
                  <a:lnTo>
                    <a:pt x="2429" y="2217"/>
                  </a:lnTo>
                  <a:lnTo>
                    <a:pt x="2292" y="2229"/>
                  </a:lnTo>
                  <a:lnTo>
                    <a:pt x="2153" y="2237"/>
                  </a:lnTo>
                  <a:lnTo>
                    <a:pt x="2011" y="2240"/>
                  </a:lnTo>
                  <a:lnTo>
                    <a:pt x="1853" y="2237"/>
                  </a:lnTo>
                  <a:lnTo>
                    <a:pt x="1696" y="2228"/>
                  </a:lnTo>
                  <a:lnTo>
                    <a:pt x="1544" y="2213"/>
                  </a:lnTo>
                  <a:lnTo>
                    <a:pt x="1394" y="2192"/>
                  </a:lnTo>
                  <a:lnTo>
                    <a:pt x="1248" y="2165"/>
                  </a:lnTo>
                  <a:lnTo>
                    <a:pt x="1108" y="2131"/>
                  </a:lnTo>
                  <a:lnTo>
                    <a:pt x="972" y="2094"/>
                  </a:lnTo>
                  <a:lnTo>
                    <a:pt x="1034" y="2151"/>
                  </a:lnTo>
                  <a:lnTo>
                    <a:pt x="1105" y="2204"/>
                  </a:lnTo>
                  <a:lnTo>
                    <a:pt x="1185" y="2255"/>
                  </a:lnTo>
                  <a:lnTo>
                    <a:pt x="1271" y="2303"/>
                  </a:lnTo>
                  <a:lnTo>
                    <a:pt x="1364" y="2349"/>
                  </a:lnTo>
                  <a:lnTo>
                    <a:pt x="1465" y="2389"/>
                  </a:lnTo>
                  <a:lnTo>
                    <a:pt x="1572" y="2429"/>
                  </a:lnTo>
                  <a:lnTo>
                    <a:pt x="1685" y="2462"/>
                  </a:lnTo>
                  <a:lnTo>
                    <a:pt x="1804" y="2494"/>
                  </a:lnTo>
                  <a:lnTo>
                    <a:pt x="1928" y="2519"/>
                  </a:lnTo>
                  <a:lnTo>
                    <a:pt x="2055" y="2540"/>
                  </a:lnTo>
                  <a:lnTo>
                    <a:pt x="2186" y="2558"/>
                  </a:lnTo>
                  <a:lnTo>
                    <a:pt x="2322" y="2570"/>
                  </a:lnTo>
                  <a:lnTo>
                    <a:pt x="2459" y="2580"/>
                  </a:lnTo>
                  <a:lnTo>
                    <a:pt x="2599" y="2581"/>
                  </a:lnTo>
                  <a:lnTo>
                    <a:pt x="2734" y="2580"/>
                  </a:lnTo>
                  <a:lnTo>
                    <a:pt x="2865" y="2572"/>
                  </a:lnTo>
                  <a:lnTo>
                    <a:pt x="2995" y="2560"/>
                  </a:lnTo>
                  <a:lnTo>
                    <a:pt x="3120" y="2545"/>
                  </a:lnTo>
                  <a:lnTo>
                    <a:pt x="3243" y="2525"/>
                  </a:lnTo>
                  <a:lnTo>
                    <a:pt x="3361" y="2501"/>
                  </a:lnTo>
                  <a:lnTo>
                    <a:pt x="3476" y="2472"/>
                  </a:lnTo>
                  <a:lnTo>
                    <a:pt x="3586" y="2441"/>
                  </a:lnTo>
                  <a:lnTo>
                    <a:pt x="3690" y="2406"/>
                  </a:lnTo>
                  <a:lnTo>
                    <a:pt x="3789" y="2368"/>
                  </a:lnTo>
                  <a:lnTo>
                    <a:pt x="3883" y="2326"/>
                  </a:lnTo>
                  <a:lnTo>
                    <a:pt x="3969" y="2282"/>
                  </a:lnTo>
                  <a:lnTo>
                    <a:pt x="4049" y="2235"/>
                  </a:lnTo>
                  <a:lnTo>
                    <a:pt x="4121" y="2186"/>
                  </a:lnTo>
                  <a:lnTo>
                    <a:pt x="4186" y="2133"/>
                  </a:lnTo>
                  <a:lnTo>
                    <a:pt x="4242" y="2079"/>
                  </a:lnTo>
                  <a:lnTo>
                    <a:pt x="4290" y="2021"/>
                  </a:lnTo>
                  <a:lnTo>
                    <a:pt x="4329" y="1962"/>
                  </a:lnTo>
                  <a:lnTo>
                    <a:pt x="4304" y="1909"/>
                  </a:lnTo>
                  <a:lnTo>
                    <a:pt x="4269" y="1857"/>
                  </a:lnTo>
                  <a:lnTo>
                    <a:pt x="4227" y="1804"/>
                  </a:lnTo>
                  <a:lnTo>
                    <a:pt x="4176" y="1753"/>
                  </a:lnTo>
                  <a:lnTo>
                    <a:pt x="4118" y="1704"/>
                  </a:lnTo>
                  <a:lnTo>
                    <a:pt x="4052" y="1656"/>
                  </a:lnTo>
                  <a:lnTo>
                    <a:pt x="3978" y="1609"/>
                  </a:lnTo>
                  <a:lnTo>
                    <a:pt x="3897" y="1565"/>
                  </a:lnTo>
                  <a:close/>
                  <a:moveTo>
                    <a:pt x="2011" y="257"/>
                  </a:moveTo>
                  <a:lnTo>
                    <a:pt x="1866" y="260"/>
                  </a:lnTo>
                  <a:lnTo>
                    <a:pt x="1725" y="268"/>
                  </a:lnTo>
                  <a:lnTo>
                    <a:pt x="1586" y="281"/>
                  </a:lnTo>
                  <a:lnTo>
                    <a:pt x="1450" y="299"/>
                  </a:lnTo>
                  <a:lnTo>
                    <a:pt x="1319" y="323"/>
                  </a:lnTo>
                  <a:lnTo>
                    <a:pt x="1192" y="352"/>
                  </a:lnTo>
                  <a:lnTo>
                    <a:pt x="1068" y="385"/>
                  </a:lnTo>
                  <a:lnTo>
                    <a:pt x="952" y="423"/>
                  </a:lnTo>
                  <a:lnTo>
                    <a:pt x="841" y="465"/>
                  </a:lnTo>
                  <a:lnTo>
                    <a:pt x="737" y="512"/>
                  </a:lnTo>
                  <a:lnTo>
                    <a:pt x="651" y="557"/>
                  </a:lnTo>
                  <a:lnTo>
                    <a:pt x="572" y="604"/>
                  </a:lnTo>
                  <a:lnTo>
                    <a:pt x="503" y="654"/>
                  </a:lnTo>
                  <a:lnTo>
                    <a:pt x="441" y="705"/>
                  </a:lnTo>
                  <a:lnTo>
                    <a:pt x="388" y="757"/>
                  </a:lnTo>
                  <a:lnTo>
                    <a:pt x="343" y="811"/>
                  </a:lnTo>
                  <a:lnTo>
                    <a:pt x="308" y="865"/>
                  </a:lnTo>
                  <a:lnTo>
                    <a:pt x="281" y="921"/>
                  </a:lnTo>
                  <a:lnTo>
                    <a:pt x="320" y="980"/>
                  </a:lnTo>
                  <a:lnTo>
                    <a:pt x="369" y="1036"/>
                  </a:lnTo>
                  <a:lnTo>
                    <a:pt x="424" y="1090"/>
                  </a:lnTo>
                  <a:lnTo>
                    <a:pt x="489" y="1143"/>
                  </a:lnTo>
                  <a:lnTo>
                    <a:pt x="562" y="1193"/>
                  </a:lnTo>
                  <a:lnTo>
                    <a:pt x="642" y="1239"/>
                  </a:lnTo>
                  <a:lnTo>
                    <a:pt x="728" y="1285"/>
                  </a:lnTo>
                  <a:lnTo>
                    <a:pt x="821" y="1325"/>
                  </a:lnTo>
                  <a:lnTo>
                    <a:pt x="921" y="1365"/>
                  </a:lnTo>
                  <a:lnTo>
                    <a:pt x="1025" y="1399"/>
                  </a:lnTo>
                  <a:lnTo>
                    <a:pt x="1135" y="1431"/>
                  </a:lnTo>
                  <a:lnTo>
                    <a:pt x="1248" y="1458"/>
                  </a:lnTo>
                  <a:lnTo>
                    <a:pt x="1367" y="1482"/>
                  </a:lnTo>
                  <a:lnTo>
                    <a:pt x="1489" y="1502"/>
                  </a:lnTo>
                  <a:lnTo>
                    <a:pt x="1616" y="1519"/>
                  </a:lnTo>
                  <a:lnTo>
                    <a:pt x="1746" y="1529"/>
                  </a:lnTo>
                  <a:lnTo>
                    <a:pt x="1877" y="1537"/>
                  </a:lnTo>
                  <a:lnTo>
                    <a:pt x="2011" y="1540"/>
                  </a:lnTo>
                  <a:lnTo>
                    <a:pt x="2145" y="1537"/>
                  </a:lnTo>
                  <a:lnTo>
                    <a:pt x="2277" y="1529"/>
                  </a:lnTo>
                  <a:lnTo>
                    <a:pt x="2405" y="1519"/>
                  </a:lnTo>
                  <a:lnTo>
                    <a:pt x="2531" y="1502"/>
                  </a:lnTo>
                  <a:lnTo>
                    <a:pt x="2654" y="1482"/>
                  </a:lnTo>
                  <a:lnTo>
                    <a:pt x="2773" y="1458"/>
                  </a:lnTo>
                  <a:lnTo>
                    <a:pt x="2887" y="1431"/>
                  </a:lnTo>
                  <a:lnTo>
                    <a:pt x="2998" y="1399"/>
                  </a:lnTo>
                  <a:lnTo>
                    <a:pt x="3102" y="1365"/>
                  </a:lnTo>
                  <a:lnTo>
                    <a:pt x="3201" y="1325"/>
                  </a:lnTo>
                  <a:lnTo>
                    <a:pt x="3293" y="1285"/>
                  </a:lnTo>
                  <a:lnTo>
                    <a:pt x="3381" y="1239"/>
                  </a:lnTo>
                  <a:lnTo>
                    <a:pt x="3459" y="1193"/>
                  </a:lnTo>
                  <a:lnTo>
                    <a:pt x="3532" y="1143"/>
                  </a:lnTo>
                  <a:lnTo>
                    <a:pt x="3596" y="1090"/>
                  </a:lnTo>
                  <a:lnTo>
                    <a:pt x="3654" y="1036"/>
                  </a:lnTo>
                  <a:lnTo>
                    <a:pt x="3700" y="980"/>
                  </a:lnTo>
                  <a:lnTo>
                    <a:pt x="3740" y="921"/>
                  </a:lnTo>
                  <a:lnTo>
                    <a:pt x="3714" y="865"/>
                  </a:lnTo>
                  <a:lnTo>
                    <a:pt x="3678" y="811"/>
                  </a:lnTo>
                  <a:lnTo>
                    <a:pt x="3633" y="757"/>
                  </a:lnTo>
                  <a:lnTo>
                    <a:pt x="3580" y="705"/>
                  </a:lnTo>
                  <a:lnTo>
                    <a:pt x="3518" y="654"/>
                  </a:lnTo>
                  <a:lnTo>
                    <a:pt x="3449" y="604"/>
                  </a:lnTo>
                  <a:lnTo>
                    <a:pt x="3372" y="557"/>
                  </a:lnTo>
                  <a:lnTo>
                    <a:pt x="3286" y="512"/>
                  </a:lnTo>
                  <a:lnTo>
                    <a:pt x="3180" y="465"/>
                  </a:lnTo>
                  <a:lnTo>
                    <a:pt x="3070" y="423"/>
                  </a:lnTo>
                  <a:lnTo>
                    <a:pt x="2952" y="385"/>
                  </a:lnTo>
                  <a:lnTo>
                    <a:pt x="2830" y="352"/>
                  </a:lnTo>
                  <a:lnTo>
                    <a:pt x="2702" y="323"/>
                  </a:lnTo>
                  <a:lnTo>
                    <a:pt x="2571" y="299"/>
                  </a:lnTo>
                  <a:lnTo>
                    <a:pt x="2435" y="281"/>
                  </a:lnTo>
                  <a:lnTo>
                    <a:pt x="2296" y="268"/>
                  </a:lnTo>
                  <a:lnTo>
                    <a:pt x="2154" y="260"/>
                  </a:lnTo>
                  <a:lnTo>
                    <a:pt x="2011" y="257"/>
                  </a:lnTo>
                  <a:close/>
                  <a:moveTo>
                    <a:pt x="2011" y="0"/>
                  </a:moveTo>
                  <a:lnTo>
                    <a:pt x="2011" y="0"/>
                  </a:lnTo>
                  <a:lnTo>
                    <a:pt x="2153" y="4"/>
                  </a:lnTo>
                  <a:lnTo>
                    <a:pt x="2292" y="11"/>
                  </a:lnTo>
                  <a:lnTo>
                    <a:pt x="2429" y="23"/>
                  </a:lnTo>
                  <a:lnTo>
                    <a:pt x="2565" y="40"/>
                  </a:lnTo>
                  <a:lnTo>
                    <a:pt x="2696" y="61"/>
                  </a:lnTo>
                  <a:lnTo>
                    <a:pt x="2824" y="87"/>
                  </a:lnTo>
                  <a:lnTo>
                    <a:pt x="2948" y="118"/>
                  </a:lnTo>
                  <a:lnTo>
                    <a:pt x="3068" y="153"/>
                  </a:lnTo>
                  <a:lnTo>
                    <a:pt x="3183" y="192"/>
                  </a:lnTo>
                  <a:lnTo>
                    <a:pt x="3293" y="234"/>
                  </a:lnTo>
                  <a:lnTo>
                    <a:pt x="3397" y="283"/>
                  </a:lnTo>
                  <a:lnTo>
                    <a:pt x="3494" y="332"/>
                  </a:lnTo>
                  <a:lnTo>
                    <a:pt x="3583" y="387"/>
                  </a:lnTo>
                  <a:lnTo>
                    <a:pt x="3664" y="443"/>
                  </a:lnTo>
                  <a:lnTo>
                    <a:pt x="3738" y="502"/>
                  </a:lnTo>
                  <a:lnTo>
                    <a:pt x="3803" y="563"/>
                  </a:lnTo>
                  <a:lnTo>
                    <a:pt x="3860" y="627"/>
                  </a:lnTo>
                  <a:lnTo>
                    <a:pt x="3909" y="692"/>
                  </a:lnTo>
                  <a:lnTo>
                    <a:pt x="3949" y="760"/>
                  </a:lnTo>
                  <a:lnTo>
                    <a:pt x="3980" y="829"/>
                  </a:lnTo>
                  <a:lnTo>
                    <a:pt x="4002" y="900"/>
                  </a:lnTo>
                  <a:lnTo>
                    <a:pt x="4016" y="972"/>
                  </a:lnTo>
                  <a:lnTo>
                    <a:pt x="4020" y="1046"/>
                  </a:lnTo>
                  <a:lnTo>
                    <a:pt x="4020" y="1194"/>
                  </a:lnTo>
                  <a:lnTo>
                    <a:pt x="4017" y="1265"/>
                  </a:lnTo>
                  <a:lnTo>
                    <a:pt x="4005" y="1333"/>
                  </a:lnTo>
                  <a:lnTo>
                    <a:pt x="4099" y="1384"/>
                  </a:lnTo>
                  <a:lnTo>
                    <a:pt x="4185" y="1437"/>
                  </a:lnTo>
                  <a:lnTo>
                    <a:pt x="4263" y="1493"/>
                  </a:lnTo>
                  <a:lnTo>
                    <a:pt x="4335" y="1550"/>
                  </a:lnTo>
                  <a:lnTo>
                    <a:pt x="4399" y="1611"/>
                  </a:lnTo>
                  <a:lnTo>
                    <a:pt x="4453" y="1674"/>
                  </a:lnTo>
                  <a:lnTo>
                    <a:pt x="4501" y="1739"/>
                  </a:lnTo>
                  <a:lnTo>
                    <a:pt x="4539" y="1805"/>
                  </a:lnTo>
                  <a:lnTo>
                    <a:pt x="4571" y="1875"/>
                  </a:lnTo>
                  <a:lnTo>
                    <a:pt x="4592" y="1944"/>
                  </a:lnTo>
                  <a:lnTo>
                    <a:pt x="4605" y="2015"/>
                  </a:lnTo>
                  <a:lnTo>
                    <a:pt x="4610" y="2088"/>
                  </a:lnTo>
                  <a:lnTo>
                    <a:pt x="4610" y="2237"/>
                  </a:lnTo>
                  <a:lnTo>
                    <a:pt x="4604" y="2314"/>
                  </a:lnTo>
                  <a:lnTo>
                    <a:pt x="4589" y="2391"/>
                  </a:lnTo>
                  <a:lnTo>
                    <a:pt x="4565" y="2466"/>
                  </a:lnTo>
                  <a:lnTo>
                    <a:pt x="4529" y="2539"/>
                  </a:lnTo>
                  <a:lnTo>
                    <a:pt x="4483" y="2610"/>
                  </a:lnTo>
                  <a:lnTo>
                    <a:pt x="4429" y="2679"/>
                  </a:lnTo>
                  <a:lnTo>
                    <a:pt x="4366" y="2746"/>
                  </a:lnTo>
                  <a:lnTo>
                    <a:pt x="4293" y="2809"/>
                  </a:lnTo>
                  <a:lnTo>
                    <a:pt x="4212" y="2871"/>
                  </a:lnTo>
                  <a:lnTo>
                    <a:pt x="4120" y="2928"/>
                  </a:lnTo>
                  <a:lnTo>
                    <a:pt x="4020" y="2982"/>
                  </a:lnTo>
                  <a:lnTo>
                    <a:pt x="4020" y="3010"/>
                  </a:lnTo>
                  <a:lnTo>
                    <a:pt x="4017" y="3082"/>
                  </a:lnTo>
                  <a:lnTo>
                    <a:pt x="4004" y="3151"/>
                  </a:lnTo>
                  <a:lnTo>
                    <a:pt x="3983" y="3221"/>
                  </a:lnTo>
                  <a:lnTo>
                    <a:pt x="4049" y="3283"/>
                  </a:lnTo>
                  <a:lnTo>
                    <a:pt x="4108" y="3346"/>
                  </a:lnTo>
                  <a:lnTo>
                    <a:pt x="4157" y="3413"/>
                  </a:lnTo>
                  <a:lnTo>
                    <a:pt x="4198" y="3482"/>
                  </a:lnTo>
                  <a:lnTo>
                    <a:pt x="4230" y="3551"/>
                  </a:lnTo>
                  <a:lnTo>
                    <a:pt x="4253" y="3624"/>
                  </a:lnTo>
                  <a:lnTo>
                    <a:pt x="4268" y="3696"/>
                  </a:lnTo>
                  <a:lnTo>
                    <a:pt x="4272" y="3770"/>
                  </a:lnTo>
                  <a:lnTo>
                    <a:pt x="4272" y="3920"/>
                  </a:lnTo>
                  <a:lnTo>
                    <a:pt x="4268" y="3994"/>
                  </a:lnTo>
                  <a:lnTo>
                    <a:pt x="4254" y="4066"/>
                  </a:lnTo>
                  <a:lnTo>
                    <a:pt x="4231" y="4137"/>
                  </a:lnTo>
                  <a:lnTo>
                    <a:pt x="4200" y="4206"/>
                  </a:lnTo>
                  <a:lnTo>
                    <a:pt x="4159" y="4273"/>
                  </a:lnTo>
                  <a:lnTo>
                    <a:pt x="4111" y="4339"/>
                  </a:lnTo>
                  <a:lnTo>
                    <a:pt x="4053" y="4403"/>
                  </a:lnTo>
                  <a:lnTo>
                    <a:pt x="3989" y="4464"/>
                  </a:lnTo>
                  <a:lnTo>
                    <a:pt x="3915" y="4523"/>
                  </a:lnTo>
                  <a:lnTo>
                    <a:pt x="3835" y="4579"/>
                  </a:lnTo>
                  <a:lnTo>
                    <a:pt x="3746" y="4632"/>
                  </a:lnTo>
                  <a:lnTo>
                    <a:pt x="3648" y="4683"/>
                  </a:lnTo>
                  <a:lnTo>
                    <a:pt x="3544" y="4730"/>
                  </a:lnTo>
                  <a:lnTo>
                    <a:pt x="3433" y="4774"/>
                  </a:lnTo>
                  <a:lnTo>
                    <a:pt x="3319" y="4813"/>
                  </a:lnTo>
                  <a:lnTo>
                    <a:pt x="3198" y="4848"/>
                  </a:lnTo>
                  <a:lnTo>
                    <a:pt x="3075" y="4878"/>
                  </a:lnTo>
                  <a:lnTo>
                    <a:pt x="2946" y="4904"/>
                  </a:lnTo>
                  <a:lnTo>
                    <a:pt x="2815" y="4926"/>
                  </a:lnTo>
                  <a:lnTo>
                    <a:pt x="2679" y="4943"/>
                  </a:lnTo>
                  <a:lnTo>
                    <a:pt x="2542" y="4955"/>
                  </a:lnTo>
                  <a:lnTo>
                    <a:pt x="2403" y="4962"/>
                  </a:lnTo>
                  <a:lnTo>
                    <a:pt x="2262" y="4964"/>
                  </a:lnTo>
                  <a:lnTo>
                    <a:pt x="2120" y="4962"/>
                  </a:lnTo>
                  <a:lnTo>
                    <a:pt x="1981" y="4955"/>
                  </a:lnTo>
                  <a:lnTo>
                    <a:pt x="1842" y="4943"/>
                  </a:lnTo>
                  <a:lnTo>
                    <a:pt x="1708" y="4926"/>
                  </a:lnTo>
                  <a:lnTo>
                    <a:pt x="1577" y="4904"/>
                  </a:lnTo>
                  <a:lnTo>
                    <a:pt x="1449" y="4878"/>
                  </a:lnTo>
                  <a:lnTo>
                    <a:pt x="1325" y="4848"/>
                  </a:lnTo>
                  <a:lnTo>
                    <a:pt x="1204" y="4813"/>
                  </a:lnTo>
                  <a:lnTo>
                    <a:pt x="1090" y="4774"/>
                  </a:lnTo>
                  <a:lnTo>
                    <a:pt x="979" y="4730"/>
                  </a:lnTo>
                  <a:lnTo>
                    <a:pt x="874" y="4683"/>
                  </a:lnTo>
                  <a:lnTo>
                    <a:pt x="777" y="4632"/>
                  </a:lnTo>
                  <a:lnTo>
                    <a:pt x="688" y="4579"/>
                  </a:lnTo>
                  <a:lnTo>
                    <a:pt x="607" y="4523"/>
                  </a:lnTo>
                  <a:lnTo>
                    <a:pt x="534" y="4464"/>
                  </a:lnTo>
                  <a:lnTo>
                    <a:pt x="470" y="4403"/>
                  </a:lnTo>
                  <a:lnTo>
                    <a:pt x="412" y="4339"/>
                  </a:lnTo>
                  <a:lnTo>
                    <a:pt x="364" y="4273"/>
                  </a:lnTo>
                  <a:lnTo>
                    <a:pt x="323" y="4206"/>
                  </a:lnTo>
                  <a:lnTo>
                    <a:pt x="292" y="4137"/>
                  </a:lnTo>
                  <a:lnTo>
                    <a:pt x="269" y="4066"/>
                  </a:lnTo>
                  <a:lnTo>
                    <a:pt x="255" y="3994"/>
                  </a:lnTo>
                  <a:lnTo>
                    <a:pt x="251" y="3920"/>
                  </a:lnTo>
                  <a:lnTo>
                    <a:pt x="251" y="3770"/>
                  </a:lnTo>
                  <a:lnTo>
                    <a:pt x="255" y="3699"/>
                  </a:lnTo>
                  <a:lnTo>
                    <a:pt x="269" y="3628"/>
                  </a:lnTo>
                  <a:lnTo>
                    <a:pt x="290" y="3560"/>
                  </a:lnTo>
                  <a:lnTo>
                    <a:pt x="224" y="3499"/>
                  </a:lnTo>
                  <a:lnTo>
                    <a:pt x="165" y="3434"/>
                  </a:lnTo>
                  <a:lnTo>
                    <a:pt x="115" y="3367"/>
                  </a:lnTo>
                  <a:lnTo>
                    <a:pt x="74" y="3299"/>
                  </a:lnTo>
                  <a:lnTo>
                    <a:pt x="43" y="3230"/>
                  </a:lnTo>
                  <a:lnTo>
                    <a:pt x="19" y="3158"/>
                  </a:lnTo>
                  <a:lnTo>
                    <a:pt x="5" y="3085"/>
                  </a:lnTo>
                  <a:lnTo>
                    <a:pt x="0" y="3010"/>
                  </a:lnTo>
                  <a:lnTo>
                    <a:pt x="0" y="2862"/>
                  </a:lnTo>
                  <a:lnTo>
                    <a:pt x="5" y="2783"/>
                  </a:lnTo>
                  <a:lnTo>
                    <a:pt x="22" y="2708"/>
                  </a:lnTo>
                  <a:lnTo>
                    <a:pt x="46" y="2632"/>
                  </a:lnTo>
                  <a:lnTo>
                    <a:pt x="82" y="2558"/>
                  </a:lnTo>
                  <a:lnTo>
                    <a:pt x="126" y="2487"/>
                  </a:lnTo>
                  <a:lnTo>
                    <a:pt x="181" y="2420"/>
                  </a:lnTo>
                  <a:lnTo>
                    <a:pt x="245" y="2353"/>
                  </a:lnTo>
                  <a:lnTo>
                    <a:pt x="317" y="2288"/>
                  </a:lnTo>
                  <a:lnTo>
                    <a:pt x="399" y="2228"/>
                  </a:lnTo>
                  <a:lnTo>
                    <a:pt x="491" y="2171"/>
                  </a:lnTo>
                  <a:lnTo>
                    <a:pt x="589" y="2115"/>
                  </a:lnTo>
                  <a:lnTo>
                    <a:pt x="589" y="2088"/>
                  </a:lnTo>
                  <a:lnTo>
                    <a:pt x="590" y="2057"/>
                  </a:lnTo>
                  <a:lnTo>
                    <a:pt x="595" y="2023"/>
                  </a:lnTo>
                  <a:lnTo>
                    <a:pt x="599" y="1985"/>
                  </a:lnTo>
                  <a:lnTo>
                    <a:pt x="607" y="1950"/>
                  </a:lnTo>
                  <a:lnTo>
                    <a:pt x="513" y="1899"/>
                  </a:lnTo>
                  <a:lnTo>
                    <a:pt x="426" y="1846"/>
                  </a:lnTo>
                  <a:lnTo>
                    <a:pt x="347" y="1790"/>
                  </a:lnTo>
                  <a:lnTo>
                    <a:pt x="277" y="1733"/>
                  </a:lnTo>
                  <a:lnTo>
                    <a:pt x="213" y="1671"/>
                  </a:lnTo>
                  <a:lnTo>
                    <a:pt x="157" y="1609"/>
                  </a:lnTo>
                  <a:lnTo>
                    <a:pt x="111" y="1544"/>
                  </a:lnTo>
                  <a:lnTo>
                    <a:pt x="71" y="1476"/>
                  </a:lnTo>
                  <a:lnTo>
                    <a:pt x="40" y="1408"/>
                  </a:lnTo>
                  <a:lnTo>
                    <a:pt x="19" y="1339"/>
                  </a:lnTo>
                  <a:lnTo>
                    <a:pt x="5" y="1267"/>
                  </a:lnTo>
                  <a:lnTo>
                    <a:pt x="0" y="1194"/>
                  </a:lnTo>
                  <a:lnTo>
                    <a:pt x="0" y="1046"/>
                  </a:lnTo>
                  <a:lnTo>
                    <a:pt x="5" y="972"/>
                  </a:lnTo>
                  <a:lnTo>
                    <a:pt x="19" y="900"/>
                  </a:lnTo>
                  <a:lnTo>
                    <a:pt x="41" y="829"/>
                  </a:lnTo>
                  <a:lnTo>
                    <a:pt x="73" y="760"/>
                  </a:lnTo>
                  <a:lnTo>
                    <a:pt x="112" y="692"/>
                  </a:lnTo>
                  <a:lnTo>
                    <a:pt x="162" y="627"/>
                  </a:lnTo>
                  <a:lnTo>
                    <a:pt x="218" y="563"/>
                  </a:lnTo>
                  <a:lnTo>
                    <a:pt x="284" y="502"/>
                  </a:lnTo>
                  <a:lnTo>
                    <a:pt x="356" y="443"/>
                  </a:lnTo>
                  <a:lnTo>
                    <a:pt x="438" y="387"/>
                  </a:lnTo>
                  <a:lnTo>
                    <a:pt x="527" y="332"/>
                  </a:lnTo>
                  <a:lnTo>
                    <a:pt x="623" y="283"/>
                  </a:lnTo>
                  <a:lnTo>
                    <a:pt x="729" y="234"/>
                  </a:lnTo>
                  <a:lnTo>
                    <a:pt x="839" y="192"/>
                  </a:lnTo>
                  <a:lnTo>
                    <a:pt x="954" y="153"/>
                  </a:lnTo>
                  <a:lnTo>
                    <a:pt x="1073" y="118"/>
                  </a:lnTo>
                  <a:lnTo>
                    <a:pt x="1198" y="87"/>
                  </a:lnTo>
                  <a:lnTo>
                    <a:pt x="1326" y="61"/>
                  </a:lnTo>
                  <a:lnTo>
                    <a:pt x="1458" y="40"/>
                  </a:lnTo>
                  <a:lnTo>
                    <a:pt x="1592" y="23"/>
                  </a:lnTo>
                  <a:lnTo>
                    <a:pt x="1729" y="11"/>
                  </a:lnTo>
                  <a:lnTo>
                    <a:pt x="1869" y="4"/>
                  </a:lnTo>
                  <a:lnTo>
                    <a:pt x="20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2" name="Freeform 12"/>
          <p:cNvSpPr>
            <a:spLocks noEditPoints="1"/>
          </p:cNvSpPr>
          <p:nvPr/>
        </p:nvSpPr>
        <p:spPr bwMode="auto">
          <a:xfrm>
            <a:off x="1089306" y="715025"/>
            <a:ext cx="708025" cy="650875"/>
          </a:xfrm>
          <a:custGeom>
            <a:avLst/>
            <a:gdLst>
              <a:gd name="T0" fmla="*/ 514 w 3572"/>
              <a:gd name="T1" fmla="*/ 3284 h 3284"/>
              <a:gd name="T2" fmla="*/ 51 w 3572"/>
              <a:gd name="T3" fmla="*/ 2419 h 3284"/>
              <a:gd name="T4" fmla="*/ 119 w 3572"/>
              <a:gd name="T5" fmla="*/ 2432 h 3284"/>
              <a:gd name="T6" fmla="*/ 196 w 3572"/>
              <a:gd name="T7" fmla="*/ 2432 h 3284"/>
              <a:gd name="T8" fmla="*/ 277 w 3572"/>
              <a:gd name="T9" fmla="*/ 2413 h 3284"/>
              <a:gd name="T10" fmla="*/ 351 w 3572"/>
              <a:gd name="T11" fmla="*/ 2376 h 3284"/>
              <a:gd name="T12" fmla="*/ 416 w 3572"/>
              <a:gd name="T13" fmla="*/ 2322 h 3284"/>
              <a:gd name="T14" fmla="*/ 2211 w 3572"/>
              <a:gd name="T15" fmla="*/ 1936 h 3284"/>
              <a:gd name="T16" fmla="*/ 1749 w 3572"/>
              <a:gd name="T17" fmla="*/ 3284 h 3284"/>
              <a:gd name="T18" fmla="*/ 1783 w 3572"/>
              <a:gd name="T19" fmla="*/ 2144 h 3284"/>
              <a:gd name="T20" fmla="*/ 1852 w 3572"/>
              <a:gd name="T21" fmla="*/ 2151 h 3284"/>
              <a:gd name="T22" fmla="*/ 1934 w 3572"/>
              <a:gd name="T23" fmla="*/ 2142 h 3284"/>
              <a:gd name="T24" fmla="*/ 2012 w 3572"/>
              <a:gd name="T25" fmla="*/ 2114 h 3284"/>
              <a:gd name="T26" fmla="*/ 2080 w 3572"/>
              <a:gd name="T27" fmla="*/ 2069 h 3284"/>
              <a:gd name="T28" fmla="*/ 2211 w 3572"/>
              <a:gd name="T29" fmla="*/ 1936 h 3284"/>
              <a:gd name="T30" fmla="*/ 1080 w 3572"/>
              <a:gd name="T31" fmla="*/ 3284 h 3284"/>
              <a:gd name="T32" fmla="*/ 617 w 3572"/>
              <a:gd name="T33" fmla="*/ 2109 h 3284"/>
              <a:gd name="T34" fmla="*/ 1183 w 3572"/>
              <a:gd name="T35" fmla="*/ 1617 h 3284"/>
              <a:gd name="T36" fmla="*/ 1618 w 3572"/>
              <a:gd name="T37" fmla="*/ 2066 h 3284"/>
              <a:gd name="T38" fmla="*/ 1646 w 3572"/>
              <a:gd name="T39" fmla="*/ 3284 h 3284"/>
              <a:gd name="T40" fmla="*/ 1183 w 3572"/>
              <a:gd name="T41" fmla="*/ 1617 h 3284"/>
              <a:gd name="T42" fmla="*/ 2777 w 3572"/>
              <a:gd name="T43" fmla="*/ 3284 h 3284"/>
              <a:gd name="T44" fmla="*/ 2314 w 3572"/>
              <a:gd name="T45" fmla="*/ 1829 h 3284"/>
              <a:gd name="T46" fmla="*/ 3135 w 3572"/>
              <a:gd name="T47" fmla="*/ 975 h 3284"/>
              <a:gd name="T48" fmla="*/ 3343 w 3572"/>
              <a:gd name="T49" fmla="*/ 3284 h 3284"/>
              <a:gd name="T50" fmla="*/ 2880 w 3572"/>
              <a:gd name="T51" fmla="*/ 1241 h 3284"/>
              <a:gd name="T52" fmla="*/ 3572 w 3572"/>
              <a:gd name="T53" fmla="*/ 0 h 3284"/>
              <a:gd name="T54" fmla="*/ 3129 w 3572"/>
              <a:gd name="T55" fmla="*/ 684 h 3284"/>
              <a:gd name="T56" fmla="*/ 1944 w 3572"/>
              <a:gd name="T57" fmla="*/ 1915 h 3284"/>
              <a:gd name="T58" fmla="*/ 1900 w 3572"/>
              <a:gd name="T59" fmla="*/ 1938 h 3284"/>
              <a:gd name="T60" fmla="*/ 1851 w 3572"/>
              <a:gd name="T61" fmla="*/ 1946 h 3284"/>
              <a:gd name="T62" fmla="*/ 1826 w 3572"/>
              <a:gd name="T63" fmla="*/ 1944 h 3284"/>
              <a:gd name="T64" fmla="*/ 1780 w 3572"/>
              <a:gd name="T65" fmla="*/ 1928 h 3284"/>
              <a:gd name="T66" fmla="*/ 1740 w 3572"/>
              <a:gd name="T67" fmla="*/ 1899 h 3284"/>
              <a:gd name="T68" fmla="*/ 266 w 3572"/>
              <a:gd name="T69" fmla="*/ 2180 h 3284"/>
              <a:gd name="T70" fmla="*/ 226 w 3572"/>
              <a:gd name="T71" fmla="*/ 2211 h 3284"/>
              <a:gd name="T72" fmla="*/ 179 w 3572"/>
              <a:gd name="T73" fmla="*/ 2227 h 3284"/>
              <a:gd name="T74" fmla="*/ 125 w 3572"/>
              <a:gd name="T75" fmla="*/ 2226 h 3284"/>
              <a:gd name="T76" fmla="*/ 72 w 3572"/>
              <a:gd name="T77" fmla="*/ 2205 h 3284"/>
              <a:gd name="T78" fmla="*/ 29 w 3572"/>
              <a:gd name="T79" fmla="*/ 2165 h 3284"/>
              <a:gd name="T80" fmla="*/ 7 w 3572"/>
              <a:gd name="T81" fmla="*/ 2117 h 3284"/>
              <a:gd name="T82" fmla="*/ 0 w 3572"/>
              <a:gd name="T83" fmla="*/ 2065 h 3284"/>
              <a:gd name="T84" fmla="*/ 12 w 3572"/>
              <a:gd name="T85" fmla="*/ 2013 h 3284"/>
              <a:gd name="T86" fmla="*/ 43 w 3572"/>
              <a:gd name="T87" fmla="*/ 1968 h 3284"/>
              <a:gd name="T88" fmla="*/ 1039 w 3572"/>
              <a:gd name="T89" fmla="*/ 922 h 3284"/>
              <a:gd name="T90" fmla="*/ 1082 w 3572"/>
              <a:gd name="T91" fmla="*/ 899 h 3284"/>
              <a:gd name="T92" fmla="*/ 1131 w 3572"/>
              <a:gd name="T93" fmla="*/ 892 h 3284"/>
              <a:gd name="T94" fmla="*/ 1156 w 3572"/>
              <a:gd name="T95" fmla="*/ 893 h 3284"/>
              <a:gd name="T96" fmla="*/ 1203 w 3572"/>
              <a:gd name="T97" fmla="*/ 909 h 3284"/>
              <a:gd name="T98" fmla="*/ 1243 w 3572"/>
              <a:gd name="T99" fmla="*/ 939 h 3284"/>
              <a:gd name="T100" fmla="*/ 2906 w 3572"/>
              <a:gd name="T101" fmla="*/ 470 h 3284"/>
              <a:gd name="T102" fmla="*/ 3572 w 3572"/>
              <a:gd name="T103" fmla="*/ 0 h 3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572" h="3284">
                <a:moveTo>
                  <a:pt x="514" y="2217"/>
                </a:moveTo>
                <a:lnTo>
                  <a:pt x="514" y="3284"/>
                </a:lnTo>
                <a:lnTo>
                  <a:pt x="51" y="3284"/>
                </a:lnTo>
                <a:lnTo>
                  <a:pt x="51" y="2419"/>
                </a:lnTo>
                <a:lnTo>
                  <a:pt x="85" y="2428"/>
                </a:lnTo>
                <a:lnTo>
                  <a:pt x="119" y="2432"/>
                </a:lnTo>
                <a:lnTo>
                  <a:pt x="154" y="2435"/>
                </a:lnTo>
                <a:lnTo>
                  <a:pt x="196" y="2432"/>
                </a:lnTo>
                <a:lnTo>
                  <a:pt x="237" y="2425"/>
                </a:lnTo>
                <a:lnTo>
                  <a:pt x="277" y="2413"/>
                </a:lnTo>
                <a:lnTo>
                  <a:pt x="315" y="2396"/>
                </a:lnTo>
                <a:lnTo>
                  <a:pt x="351" y="2376"/>
                </a:lnTo>
                <a:lnTo>
                  <a:pt x="384" y="2351"/>
                </a:lnTo>
                <a:lnTo>
                  <a:pt x="416" y="2322"/>
                </a:lnTo>
                <a:lnTo>
                  <a:pt x="514" y="2217"/>
                </a:lnTo>
                <a:close/>
                <a:moveTo>
                  <a:pt x="2211" y="1936"/>
                </a:moveTo>
                <a:lnTo>
                  <a:pt x="2211" y="3284"/>
                </a:lnTo>
                <a:lnTo>
                  <a:pt x="1749" y="3284"/>
                </a:lnTo>
                <a:lnTo>
                  <a:pt x="1749" y="2136"/>
                </a:lnTo>
                <a:lnTo>
                  <a:pt x="1783" y="2144"/>
                </a:lnTo>
                <a:lnTo>
                  <a:pt x="1816" y="2150"/>
                </a:lnTo>
                <a:lnTo>
                  <a:pt x="1852" y="2151"/>
                </a:lnTo>
                <a:lnTo>
                  <a:pt x="1894" y="2149"/>
                </a:lnTo>
                <a:lnTo>
                  <a:pt x="1934" y="2142"/>
                </a:lnTo>
                <a:lnTo>
                  <a:pt x="1973" y="2130"/>
                </a:lnTo>
                <a:lnTo>
                  <a:pt x="2012" y="2114"/>
                </a:lnTo>
                <a:lnTo>
                  <a:pt x="2048" y="2093"/>
                </a:lnTo>
                <a:lnTo>
                  <a:pt x="2080" y="2069"/>
                </a:lnTo>
                <a:lnTo>
                  <a:pt x="2111" y="2041"/>
                </a:lnTo>
                <a:lnTo>
                  <a:pt x="2211" y="1936"/>
                </a:lnTo>
                <a:close/>
                <a:moveTo>
                  <a:pt x="1080" y="1622"/>
                </a:moveTo>
                <a:lnTo>
                  <a:pt x="1080" y="3284"/>
                </a:lnTo>
                <a:lnTo>
                  <a:pt x="617" y="3284"/>
                </a:lnTo>
                <a:lnTo>
                  <a:pt x="617" y="2109"/>
                </a:lnTo>
                <a:lnTo>
                  <a:pt x="1080" y="1622"/>
                </a:lnTo>
                <a:close/>
                <a:moveTo>
                  <a:pt x="1183" y="1617"/>
                </a:moveTo>
                <a:lnTo>
                  <a:pt x="1593" y="2042"/>
                </a:lnTo>
                <a:lnTo>
                  <a:pt x="1618" y="2066"/>
                </a:lnTo>
                <a:lnTo>
                  <a:pt x="1646" y="2087"/>
                </a:lnTo>
                <a:lnTo>
                  <a:pt x="1646" y="3284"/>
                </a:lnTo>
                <a:lnTo>
                  <a:pt x="1183" y="3284"/>
                </a:lnTo>
                <a:lnTo>
                  <a:pt x="1183" y="1617"/>
                </a:lnTo>
                <a:close/>
                <a:moveTo>
                  <a:pt x="2777" y="1348"/>
                </a:moveTo>
                <a:lnTo>
                  <a:pt x="2777" y="3284"/>
                </a:lnTo>
                <a:lnTo>
                  <a:pt x="2314" y="3284"/>
                </a:lnTo>
                <a:lnTo>
                  <a:pt x="2314" y="1829"/>
                </a:lnTo>
                <a:lnTo>
                  <a:pt x="2777" y="1348"/>
                </a:lnTo>
                <a:close/>
                <a:moveTo>
                  <a:pt x="3135" y="975"/>
                </a:moveTo>
                <a:lnTo>
                  <a:pt x="3343" y="1174"/>
                </a:lnTo>
                <a:lnTo>
                  <a:pt x="3343" y="3284"/>
                </a:lnTo>
                <a:lnTo>
                  <a:pt x="2880" y="3284"/>
                </a:lnTo>
                <a:lnTo>
                  <a:pt x="2880" y="1241"/>
                </a:lnTo>
                <a:lnTo>
                  <a:pt x="3135" y="975"/>
                </a:lnTo>
                <a:close/>
                <a:moveTo>
                  <a:pt x="3572" y="0"/>
                </a:moveTo>
                <a:lnTo>
                  <a:pt x="3350" y="897"/>
                </a:lnTo>
                <a:lnTo>
                  <a:pt x="3129" y="684"/>
                </a:lnTo>
                <a:lnTo>
                  <a:pt x="1963" y="1898"/>
                </a:lnTo>
                <a:lnTo>
                  <a:pt x="1944" y="1915"/>
                </a:lnTo>
                <a:lnTo>
                  <a:pt x="1923" y="1928"/>
                </a:lnTo>
                <a:lnTo>
                  <a:pt x="1900" y="1938"/>
                </a:lnTo>
                <a:lnTo>
                  <a:pt x="1876" y="1944"/>
                </a:lnTo>
                <a:lnTo>
                  <a:pt x="1851" y="1946"/>
                </a:lnTo>
                <a:lnTo>
                  <a:pt x="1851" y="1946"/>
                </a:lnTo>
                <a:lnTo>
                  <a:pt x="1826" y="1944"/>
                </a:lnTo>
                <a:lnTo>
                  <a:pt x="1802" y="1938"/>
                </a:lnTo>
                <a:lnTo>
                  <a:pt x="1780" y="1928"/>
                </a:lnTo>
                <a:lnTo>
                  <a:pt x="1759" y="1915"/>
                </a:lnTo>
                <a:lnTo>
                  <a:pt x="1740" y="1899"/>
                </a:lnTo>
                <a:lnTo>
                  <a:pt x="1132" y="1268"/>
                </a:lnTo>
                <a:lnTo>
                  <a:pt x="266" y="2180"/>
                </a:lnTo>
                <a:lnTo>
                  <a:pt x="247" y="2198"/>
                </a:lnTo>
                <a:lnTo>
                  <a:pt x="226" y="2211"/>
                </a:lnTo>
                <a:lnTo>
                  <a:pt x="203" y="2221"/>
                </a:lnTo>
                <a:lnTo>
                  <a:pt x="179" y="2227"/>
                </a:lnTo>
                <a:lnTo>
                  <a:pt x="154" y="2228"/>
                </a:lnTo>
                <a:lnTo>
                  <a:pt x="125" y="2226"/>
                </a:lnTo>
                <a:lnTo>
                  <a:pt x="98" y="2219"/>
                </a:lnTo>
                <a:lnTo>
                  <a:pt x="72" y="2205"/>
                </a:lnTo>
                <a:lnTo>
                  <a:pt x="48" y="2186"/>
                </a:lnTo>
                <a:lnTo>
                  <a:pt x="29" y="2165"/>
                </a:lnTo>
                <a:lnTo>
                  <a:pt x="15" y="2142"/>
                </a:lnTo>
                <a:lnTo>
                  <a:pt x="7" y="2117"/>
                </a:lnTo>
                <a:lnTo>
                  <a:pt x="1" y="2092"/>
                </a:lnTo>
                <a:lnTo>
                  <a:pt x="0" y="2065"/>
                </a:lnTo>
                <a:lnTo>
                  <a:pt x="4" y="2038"/>
                </a:lnTo>
                <a:lnTo>
                  <a:pt x="12" y="2013"/>
                </a:lnTo>
                <a:lnTo>
                  <a:pt x="25" y="1989"/>
                </a:lnTo>
                <a:lnTo>
                  <a:pt x="43" y="1968"/>
                </a:lnTo>
                <a:lnTo>
                  <a:pt x="1020" y="940"/>
                </a:lnTo>
                <a:lnTo>
                  <a:pt x="1039" y="922"/>
                </a:lnTo>
                <a:lnTo>
                  <a:pt x="1059" y="909"/>
                </a:lnTo>
                <a:lnTo>
                  <a:pt x="1082" y="899"/>
                </a:lnTo>
                <a:lnTo>
                  <a:pt x="1106" y="893"/>
                </a:lnTo>
                <a:lnTo>
                  <a:pt x="1131" y="892"/>
                </a:lnTo>
                <a:lnTo>
                  <a:pt x="1131" y="892"/>
                </a:lnTo>
                <a:lnTo>
                  <a:pt x="1156" y="893"/>
                </a:lnTo>
                <a:lnTo>
                  <a:pt x="1180" y="899"/>
                </a:lnTo>
                <a:lnTo>
                  <a:pt x="1203" y="909"/>
                </a:lnTo>
                <a:lnTo>
                  <a:pt x="1224" y="922"/>
                </a:lnTo>
                <a:lnTo>
                  <a:pt x="1243" y="939"/>
                </a:lnTo>
                <a:lnTo>
                  <a:pt x="1851" y="1569"/>
                </a:lnTo>
                <a:lnTo>
                  <a:pt x="2906" y="470"/>
                </a:lnTo>
                <a:lnTo>
                  <a:pt x="2685" y="258"/>
                </a:lnTo>
                <a:lnTo>
                  <a:pt x="357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4" name="Group 15"/>
          <p:cNvGrpSpPr>
            <a:grpSpLocks noChangeAspect="1"/>
          </p:cNvGrpSpPr>
          <p:nvPr/>
        </p:nvGrpSpPr>
        <p:grpSpPr bwMode="auto">
          <a:xfrm>
            <a:off x="931349" y="2989740"/>
            <a:ext cx="1023938" cy="756638"/>
            <a:chOff x="-554" y="1152"/>
            <a:chExt cx="1199" cy="886"/>
          </a:xfrm>
          <a:solidFill>
            <a:schemeClr val="bg1"/>
          </a:solidFill>
        </p:grpSpPr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-554" y="2031"/>
              <a:ext cx="1149" cy="7"/>
            </a:xfrm>
            <a:custGeom>
              <a:avLst/>
              <a:gdLst>
                <a:gd name="T0" fmla="*/ 11 w 3449"/>
                <a:gd name="T1" fmla="*/ 0 h 21"/>
                <a:gd name="T2" fmla="*/ 3438 w 3449"/>
                <a:gd name="T3" fmla="*/ 0 h 21"/>
                <a:gd name="T4" fmla="*/ 3442 w 3449"/>
                <a:gd name="T5" fmla="*/ 0 h 21"/>
                <a:gd name="T6" fmla="*/ 3446 w 3449"/>
                <a:gd name="T7" fmla="*/ 2 h 21"/>
                <a:gd name="T8" fmla="*/ 3448 w 3449"/>
                <a:gd name="T9" fmla="*/ 6 h 21"/>
                <a:gd name="T10" fmla="*/ 3449 w 3449"/>
                <a:gd name="T11" fmla="*/ 10 h 21"/>
                <a:gd name="T12" fmla="*/ 3448 w 3449"/>
                <a:gd name="T13" fmla="*/ 15 h 21"/>
                <a:gd name="T14" fmla="*/ 3446 w 3449"/>
                <a:gd name="T15" fmla="*/ 19 h 21"/>
                <a:gd name="T16" fmla="*/ 3442 w 3449"/>
                <a:gd name="T17" fmla="*/ 20 h 21"/>
                <a:gd name="T18" fmla="*/ 3438 w 3449"/>
                <a:gd name="T19" fmla="*/ 21 h 21"/>
                <a:gd name="T20" fmla="*/ 11 w 3449"/>
                <a:gd name="T21" fmla="*/ 21 h 21"/>
                <a:gd name="T22" fmla="*/ 8 w 3449"/>
                <a:gd name="T23" fmla="*/ 20 h 21"/>
                <a:gd name="T24" fmla="*/ 4 w 3449"/>
                <a:gd name="T25" fmla="*/ 19 h 21"/>
                <a:gd name="T26" fmla="*/ 1 w 3449"/>
                <a:gd name="T27" fmla="*/ 15 h 21"/>
                <a:gd name="T28" fmla="*/ 0 w 3449"/>
                <a:gd name="T29" fmla="*/ 10 h 21"/>
                <a:gd name="T30" fmla="*/ 1 w 3449"/>
                <a:gd name="T31" fmla="*/ 6 h 21"/>
                <a:gd name="T32" fmla="*/ 4 w 3449"/>
                <a:gd name="T33" fmla="*/ 2 h 21"/>
                <a:gd name="T34" fmla="*/ 8 w 3449"/>
                <a:gd name="T35" fmla="*/ 0 h 21"/>
                <a:gd name="T36" fmla="*/ 11 w 3449"/>
                <a:gd name="T3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49" h="21">
                  <a:moveTo>
                    <a:pt x="11" y="0"/>
                  </a:moveTo>
                  <a:lnTo>
                    <a:pt x="3438" y="0"/>
                  </a:lnTo>
                  <a:lnTo>
                    <a:pt x="3442" y="0"/>
                  </a:lnTo>
                  <a:lnTo>
                    <a:pt x="3446" y="2"/>
                  </a:lnTo>
                  <a:lnTo>
                    <a:pt x="3448" y="6"/>
                  </a:lnTo>
                  <a:lnTo>
                    <a:pt x="3449" y="10"/>
                  </a:lnTo>
                  <a:lnTo>
                    <a:pt x="3448" y="15"/>
                  </a:lnTo>
                  <a:lnTo>
                    <a:pt x="3446" y="19"/>
                  </a:lnTo>
                  <a:lnTo>
                    <a:pt x="3442" y="20"/>
                  </a:lnTo>
                  <a:lnTo>
                    <a:pt x="3438" y="21"/>
                  </a:lnTo>
                  <a:lnTo>
                    <a:pt x="11" y="21"/>
                  </a:lnTo>
                  <a:lnTo>
                    <a:pt x="8" y="20"/>
                  </a:lnTo>
                  <a:lnTo>
                    <a:pt x="4" y="19"/>
                  </a:lnTo>
                  <a:lnTo>
                    <a:pt x="1" y="15"/>
                  </a:lnTo>
                  <a:lnTo>
                    <a:pt x="0" y="10"/>
                  </a:lnTo>
                  <a:lnTo>
                    <a:pt x="1" y="6"/>
                  </a:lnTo>
                  <a:lnTo>
                    <a:pt x="4" y="2"/>
                  </a:lnTo>
                  <a:lnTo>
                    <a:pt x="8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Freeform 19"/>
            <p:cNvSpPr>
              <a:spLocks noEditPoints="1"/>
            </p:cNvSpPr>
            <p:nvPr/>
          </p:nvSpPr>
          <p:spPr bwMode="auto">
            <a:xfrm>
              <a:off x="-554" y="1278"/>
              <a:ext cx="1199" cy="568"/>
            </a:xfrm>
            <a:custGeom>
              <a:avLst/>
              <a:gdLst>
                <a:gd name="T0" fmla="*/ 2212 w 3598"/>
                <a:gd name="T1" fmla="*/ 1489 h 1704"/>
                <a:gd name="T2" fmla="*/ 2377 w 3598"/>
                <a:gd name="T3" fmla="*/ 1622 h 1704"/>
                <a:gd name="T4" fmla="*/ 2467 w 3598"/>
                <a:gd name="T5" fmla="*/ 1429 h 1704"/>
                <a:gd name="T6" fmla="*/ 285 w 3598"/>
                <a:gd name="T7" fmla="*/ 1358 h 1704"/>
                <a:gd name="T8" fmla="*/ 240 w 3598"/>
                <a:gd name="T9" fmla="*/ 1565 h 1704"/>
                <a:gd name="T10" fmla="*/ 449 w 3598"/>
                <a:gd name="T11" fmla="*/ 1565 h 1704"/>
                <a:gd name="T12" fmla="*/ 404 w 3598"/>
                <a:gd name="T13" fmla="*/ 1358 h 1704"/>
                <a:gd name="T14" fmla="*/ 2385 w 3598"/>
                <a:gd name="T15" fmla="*/ 1277 h 1704"/>
                <a:gd name="T16" fmla="*/ 1420 w 3598"/>
                <a:gd name="T17" fmla="*/ 961 h 1704"/>
                <a:gd name="T18" fmla="*/ 535 w 3598"/>
                <a:gd name="T19" fmla="*/ 1385 h 1704"/>
                <a:gd name="T20" fmla="*/ 2163 w 3598"/>
                <a:gd name="T21" fmla="*/ 1597 h 1704"/>
                <a:gd name="T22" fmla="*/ 1811 w 3598"/>
                <a:gd name="T23" fmla="*/ 961 h 1704"/>
                <a:gd name="T24" fmla="*/ 1459 w 3598"/>
                <a:gd name="T25" fmla="*/ 1274 h 1704"/>
                <a:gd name="T26" fmla="*/ 1190 w 3598"/>
                <a:gd name="T27" fmla="*/ 1321 h 1704"/>
                <a:gd name="T28" fmla="*/ 1093 w 3598"/>
                <a:gd name="T29" fmla="*/ 1077 h 1704"/>
                <a:gd name="T30" fmla="*/ 2909 w 3598"/>
                <a:gd name="T31" fmla="*/ 809 h 1704"/>
                <a:gd name="T32" fmla="*/ 2457 w 3598"/>
                <a:gd name="T33" fmla="*/ 774 h 1704"/>
                <a:gd name="T34" fmla="*/ 2196 w 3598"/>
                <a:gd name="T35" fmla="*/ 810 h 1704"/>
                <a:gd name="T36" fmla="*/ 1441 w 3598"/>
                <a:gd name="T37" fmla="*/ 544 h 1704"/>
                <a:gd name="T38" fmla="*/ 1112 w 3598"/>
                <a:gd name="T39" fmla="*/ 938 h 1704"/>
                <a:gd name="T40" fmla="*/ 1570 w 3598"/>
                <a:gd name="T41" fmla="*/ 938 h 1704"/>
                <a:gd name="T42" fmla="*/ 1530 w 3598"/>
                <a:gd name="T43" fmla="*/ 450 h 1704"/>
                <a:gd name="T44" fmla="*/ 2121 w 3598"/>
                <a:gd name="T45" fmla="*/ 516 h 1704"/>
                <a:gd name="T46" fmla="*/ 2377 w 3598"/>
                <a:gd name="T47" fmla="*/ 423 h 1704"/>
                <a:gd name="T48" fmla="*/ 2869 w 3598"/>
                <a:gd name="T49" fmla="*/ 699 h 1704"/>
                <a:gd name="T50" fmla="*/ 528 w 3598"/>
                <a:gd name="T51" fmla="*/ 378 h 1704"/>
                <a:gd name="T52" fmla="*/ 1149 w 3598"/>
                <a:gd name="T53" fmla="*/ 451 h 1704"/>
                <a:gd name="T54" fmla="*/ 1309 w 3598"/>
                <a:gd name="T55" fmla="*/ 222 h 1704"/>
                <a:gd name="T56" fmla="*/ 1219 w 3598"/>
                <a:gd name="T57" fmla="*/ 415 h 1704"/>
                <a:gd name="T58" fmla="*/ 1424 w 3598"/>
                <a:gd name="T59" fmla="*/ 461 h 1704"/>
                <a:gd name="T60" fmla="*/ 1424 w 3598"/>
                <a:gd name="T61" fmla="*/ 248 h 1704"/>
                <a:gd name="T62" fmla="*/ 3194 w 3598"/>
                <a:gd name="T63" fmla="*/ 130 h 1704"/>
                <a:gd name="T64" fmla="*/ 3231 w 3598"/>
                <a:gd name="T65" fmla="*/ 332 h 1704"/>
                <a:gd name="T66" fmla="*/ 3383 w 3598"/>
                <a:gd name="T67" fmla="*/ 321 h 1704"/>
                <a:gd name="T68" fmla="*/ 3383 w 3598"/>
                <a:gd name="T69" fmla="*/ 109 h 1704"/>
                <a:gd name="T70" fmla="*/ 3435 w 3598"/>
                <a:gd name="T71" fmla="*/ 50 h 1704"/>
                <a:gd name="T72" fmla="*/ 3482 w 3598"/>
                <a:gd name="T73" fmla="*/ 323 h 1704"/>
                <a:gd name="T74" fmla="*/ 3238 w 3598"/>
                <a:gd name="T75" fmla="*/ 421 h 1704"/>
                <a:gd name="T76" fmla="*/ 3316 w 3598"/>
                <a:gd name="T77" fmla="*/ 659 h 1704"/>
                <a:gd name="T78" fmla="*/ 3569 w 3598"/>
                <a:gd name="T79" fmla="*/ 754 h 1704"/>
                <a:gd name="T80" fmla="*/ 3522 w 3598"/>
                <a:gd name="T81" fmla="*/ 1027 h 1704"/>
                <a:gd name="T82" fmla="*/ 3243 w 3598"/>
                <a:gd name="T83" fmla="*/ 1022 h 1704"/>
                <a:gd name="T84" fmla="*/ 2558 w 3598"/>
                <a:gd name="T85" fmla="*/ 1489 h 1704"/>
                <a:gd name="T86" fmla="*/ 3449 w 3598"/>
                <a:gd name="T87" fmla="*/ 1608 h 1704"/>
                <a:gd name="T88" fmla="*/ 2424 w 3598"/>
                <a:gd name="T89" fmla="*/ 1689 h 1704"/>
                <a:gd name="T90" fmla="*/ 506 w 3598"/>
                <a:gd name="T91" fmla="*/ 1619 h 1704"/>
                <a:gd name="T92" fmla="*/ 238 w 3598"/>
                <a:gd name="T93" fmla="*/ 1666 h 1704"/>
                <a:gd name="T94" fmla="*/ 1 w 3598"/>
                <a:gd name="T95" fmla="*/ 1604 h 1704"/>
                <a:gd name="T96" fmla="*/ 132 w 3598"/>
                <a:gd name="T97" fmla="*/ 1480 h 1704"/>
                <a:gd name="T98" fmla="*/ 306 w 3598"/>
                <a:gd name="T99" fmla="*/ 1269 h 1704"/>
                <a:gd name="T100" fmla="*/ 4 w 3598"/>
                <a:gd name="T101" fmla="*/ 957 h 1704"/>
                <a:gd name="T102" fmla="*/ 824 w 3598"/>
                <a:gd name="T103" fmla="*/ 864 h 1704"/>
                <a:gd name="T104" fmla="*/ 270 w 3598"/>
                <a:gd name="T105" fmla="*/ 688 h 1704"/>
                <a:gd name="T106" fmla="*/ 136 w 3598"/>
                <a:gd name="T107" fmla="*/ 447 h 1704"/>
                <a:gd name="T108" fmla="*/ 4 w 3598"/>
                <a:gd name="T109" fmla="*/ 298 h 1704"/>
                <a:gd name="T110" fmla="*/ 314 w 3598"/>
                <a:gd name="T111" fmla="*/ 273 h 1704"/>
                <a:gd name="T112" fmla="*/ 1232 w 3598"/>
                <a:gd name="T113" fmla="*/ 169 h 1704"/>
                <a:gd name="T114" fmla="*/ 1501 w 3598"/>
                <a:gd name="T115" fmla="*/ 215 h 1704"/>
                <a:gd name="T116" fmla="*/ 3116 w 3598"/>
                <a:gd name="T117" fmla="*/ 106 h 1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98" h="1704">
                  <a:moveTo>
                    <a:pt x="2346" y="1353"/>
                  </a:moveTo>
                  <a:lnTo>
                    <a:pt x="2315" y="1356"/>
                  </a:lnTo>
                  <a:lnTo>
                    <a:pt x="2288" y="1366"/>
                  </a:lnTo>
                  <a:lnTo>
                    <a:pt x="2262" y="1383"/>
                  </a:lnTo>
                  <a:lnTo>
                    <a:pt x="2242" y="1404"/>
                  </a:lnTo>
                  <a:lnTo>
                    <a:pt x="2226" y="1429"/>
                  </a:lnTo>
                  <a:lnTo>
                    <a:pt x="2216" y="1458"/>
                  </a:lnTo>
                  <a:lnTo>
                    <a:pt x="2212" y="1489"/>
                  </a:lnTo>
                  <a:lnTo>
                    <a:pt x="2216" y="1520"/>
                  </a:lnTo>
                  <a:lnTo>
                    <a:pt x="2226" y="1549"/>
                  </a:lnTo>
                  <a:lnTo>
                    <a:pt x="2242" y="1574"/>
                  </a:lnTo>
                  <a:lnTo>
                    <a:pt x="2262" y="1596"/>
                  </a:lnTo>
                  <a:lnTo>
                    <a:pt x="2288" y="1611"/>
                  </a:lnTo>
                  <a:lnTo>
                    <a:pt x="2315" y="1622"/>
                  </a:lnTo>
                  <a:lnTo>
                    <a:pt x="2346" y="1624"/>
                  </a:lnTo>
                  <a:lnTo>
                    <a:pt x="2377" y="1622"/>
                  </a:lnTo>
                  <a:lnTo>
                    <a:pt x="2405" y="1611"/>
                  </a:lnTo>
                  <a:lnTo>
                    <a:pt x="2430" y="1596"/>
                  </a:lnTo>
                  <a:lnTo>
                    <a:pt x="2451" y="1574"/>
                  </a:lnTo>
                  <a:lnTo>
                    <a:pt x="2467" y="1549"/>
                  </a:lnTo>
                  <a:lnTo>
                    <a:pt x="2477" y="1520"/>
                  </a:lnTo>
                  <a:lnTo>
                    <a:pt x="2480" y="1489"/>
                  </a:lnTo>
                  <a:lnTo>
                    <a:pt x="2477" y="1458"/>
                  </a:lnTo>
                  <a:lnTo>
                    <a:pt x="2467" y="1429"/>
                  </a:lnTo>
                  <a:lnTo>
                    <a:pt x="2451" y="1404"/>
                  </a:lnTo>
                  <a:lnTo>
                    <a:pt x="2430" y="1383"/>
                  </a:lnTo>
                  <a:lnTo>
                    <a:pt x="2405" y="1366"/>
                  </a:lnTo>
                  <a:lnTo>
                    <a:pt x="2377" y="1356"/>
                  </a:lnTo>
                  <a:lnTo>
                    <a:pt x="2346" y="1353"/>
                  </a:lnTo>
                  <a:close/>
                  <a:moveTo>
                    <a:pt x="345" y="1344"/>
                  </a:moveTo>
                  <a:lnTo>
                    <a:pt x="314" y="1348"/>
                  </a:lnTo>
                  <a:lnTo>
                    <a:pt x="285" y="1358"/>
                  </a:lnTo>
                  <a:lnTo>
                    <a:pt x="261" y="1374"/>
                  </a:lnTo>
                  <a:lnTo>
                    <a:pt x="240" y="1395"/>
                  </a:lnTo>
                  <a:lnTo>
                    <a:pt x="225" y="1420"/>
                  </a:lnTo>
                  <a:lnTo>
                    <a:pt x="214" y="1449"/>
                  </a:lnTo>
                  <a:lnTo>
                    <a:pt x="211" y="1480"/>
                  </a:lnTo>
                  <a:lnTo>
                    <a:pt x="214" y="1512"/>
                  </a:lnTo>
                  <a:lnTo>
                    <a:pt x="225" y="1540"/>
                  </a:lnTo>
                  <a:lnTo>
                    <a:pt x="240" y="1565"/>
                  </a:lnTo>
                  <a:lnTo>
                    <a:pt x="261" y="1587"/>
                  </a:lnTo>
                  <a:lnTo>
                    <a:pt x="285" y="1602"/>
                  </a:lnTo>
                  <a:lnTo>
                    <a:pt x="314" y="1613"/>
                  </a:lnTo>
                  <a:lnTo>
                    <a:pt x="345" y="1616"/>
                  </a:lnTo>
                  <a:lnTo>
                    <a:pt x="375" y="1613"/>
                  </a:lnTo>
                  <a:lnTo>
                    <a:pt x="404" y="1602"/>
                  </a:lnTo>
                  <a:lnTo>
                    <a:pt x="428" y="1587"/>
                  </a:lnTo>
                  <a:lnTo>
                    <a:pt x="449" y="1565"/>
                  </a:lnTo>
                  <a:lnTo>
                    <a:pt x="466" y="1540"/>
                  </a:lnTo>
                  <a:lnTo>
                    <a:pt x="475" y="1512"/>
                  </a:lnTo>
                  <a:lnTo>
                    <a:pt x="479" y="1480"/>
                  </a:lnTo>
                  <a:lnTo>
                    <a:pt x="475" y="1449"/>
                  </a:lnTo>
                  <a:lnTo>
                    <a:pt x="466" y="1420"/>
                  </a:lnTo>
                  <a:lnTo>
                    <a:pt x="449" y="1395"/>
                  </a:lnTo>
                  <a:lnTo>
                    <a:pt x="428" y="1374"/>
                  </a:lnTo>
                  <a:lnTo>
                    <a:pt x="404" y="1358"/>
                  </a:lnTo>
                  <a:lnTo>
                    <a:pt x="375" y="1348"/>
                  </a:lnTo>
                  <a:lnTo>
                    <a:pt x="345" y="1344"/>
                  </a:lnTo>
                  <a:close/>
                  <a:moveTo>
                    <a:pt x="1942" y="961"/>
                  </a:moveTo>
                  <a:lnTo>
                    <a:pt x="2243" y="1300"/>
                  </a:lnTo>
                  <a:lnTo>
                    <a:pt x="2275" y="1286"/>
                  </a:lnTo>
                  <a:lnTo>
                    <a:pt x="2310" y="1277"/>
                  </a:lnTo>
                  <a:lnTo>
                    <a:pt x="2346" y="1274"/>
                  </a:lnTo>
                  <a:lnTo>
                    <a:pt x="2385" y="1277"/>
                  </a:lnTo>
                  <a:lnTo>
                    <a:pt x="2422" y="1287"/>
                  </a:lnTo>
                  <a:lnTo>
                    <a:pt x="2672" y="961"/>
                  </a:lnTo>
                  <a:lnTo>
                    <a:pt x="1942" y="961"/>
                  </a:lnTo>
                  <a:close/>
                  <a:moveTo>
                    <a:pt x="1420" y="961"/>
                  </a:moveTo>
                  <a:lnTo>
                    <a:pt x="1440" y="977"/>
                  </a:lnTo>
                  <a:lnTo>
                    <a:pt x="1458" y="994"/>
                  </a:lnTo>
                  <a:lnTo>
                    <a:pt x="1527" y="961"/>
                  </a:lnTo>
                  <a:lnTo>
                    <a:pt x="1420" y="961"/>
                  </a:lnTo>
                  <a:close/>
                  <a:moveTo>
                    <a:pt x="1145" y="961"/>
                  </a:moveTo>
                  <a:lnTo>
                    <a:pt x="1161" y="971"/>
                  </a:lnTo>
                  <a:lnTo>
                    <a:pt x="1167" y="966"/>
                  </a:lnTo>
                  <a:lnTo>
                    <a:pt x="1174" y="961"/>
                  </a:lnTo>
                  <a:lnTo>
                    <a:pt x="1145" y="961"/>
                  </a:lnTo>
                  <a:close/>
                  <a:moveTo>
                    <a:pt x="870" y="961"/>
                  </a:moveTo>
                  <a:lnTo>
                    <a:pt x="519" y="1358"/>
                  </a:lnTo>
                  <a:lnTo>
                    <a:pt x="535" y="1385"/>
                  </a:lnTo>
                  <a:lnTo>
                    <a:pt x="547" y="1415"/>
                  </a:lnTo>
                  <a:lnTo>
                    <a:pt x="554" y="1446"/>
                  </a:lnTo>
                  <a:lnTo>
                    <a:pt x="557" y="1480"/>
                  </a:lnTo>
                  <a:lnTo>
                    <a:pt x="554" y="1512"/>
                  </a:lnTo>
                  <a:lnTo>
                    <a:pt x="548" y="1542"/>
                  </a:lnTo>
                  <a:lnTo>
                    <a:pt x="537" y="1570"/>
                  </a:lnTo>
                  <a:lnTo>
                    <a:pt x="522" y="1597"/>
                  </a:lnTo>
                  <a:lnTo>
                    <a:pt x="2163" y="1597"/>
                  </a:lnTo>
                  <a:lnTo>
                    <a:pt x="2147" y="1564"/>
                  </a:lnTo>
                  <a:lnTo>
                    <a:pt x="2137" y="1528"/>
                  </a:lnTo>
                  <a:lnTo>
                    <a:pt x="2135" y="1489"/>
                  </a:lnTo>
                  <a:lnTo>
                    <a:pt x="2137" y="1455"/>
                  </a:lnTo>
                  <a:lnTo>
                    <a:pt x="2145" y="1424"/>
                  </a:lnTo>
                  <a:lnTo>
                    <a:pt x="2156" y="1394"/>
                  </a:lnTo>
                  <a:lnTo>
                    <a:pt x="2172" y="1366"/>
                  </a:lnTo>
                  <a:lnTo>
                    <a:pt x="1811" y="961"/>
                  </a:lnTo>
                  <a:lnTo>
                    <a:pt x="1747" y="961"/>
                  </a:lnTo>
                  <a:lnTo>
                    <a:pt x="1503" y="1082"/>
                  </a:lnTo>
                  <a:lnTo>
                    <a:pt x="1507" y="1108"/>
                  </a:lnTo>
                  <a:lnTo>
                    <a:pt x="1509" y="1135"/>
                  </a:lnTo>
                  <a:lnTo>
                    <a:pt x="1506" y="1173"/>
                  </a:lnTo>
                  <a:lnTo>
                    <a:pt x="1496" y="1210"/>
                  </a:lnTo>
                  <a:lnTo>
                    <a:pt x="1480" y="1244"/>
                  </a:lnTo>
                  <a:lnTo>
                    <a:pt x="1459" y="1274"/>
                  </a:lnTo>
                  <a:lnTo>
                    <a:pt x="1433" y="1300"/>
                  </a:lnTo>
                  <a:lnTo>
                    <a:pt x="1404" y="1321"/>
                  </a:lnTo>
                  <a:lnTo>
                    <a:pt x="1372" y="1336"/>
                  </a:lnTo>
                  <a:lnTo>
                    <a:pt x="1335" y="1346"/>
                  </a:lnTo>
                  <a:lnTo>
                    <a:pt x="1298" y="1350"/>
                  </a:lnTo>
                  <a:lnTo>
                    <a:pt x="1259" y="1346"/>
                  </a:lnTo>
                  <a:lnTo>
                    <a:pt x="1224" y="1336"/>
                  </a:lnTo>
                  <a:lnTo>
                    <a:pt x="1190" y="1321"/>
                  </a:lnTo>
                  <a:lnTo>
                    <a:pt x="1161" y="1300"/>
                  </a:lnTo>
                  <a:lnTo>
                    <a:pt x="1135" y="1274"/>
                  </a:lnTo>
                  <a:lnTo>
                    <a:pt x="1114" y="1244"/>
                  </a:lnTo>
                  <a:lnTo>
                    <a:pt x="1099" y="1210"/>
                  </a:lnTo>
                  <a:lnTo>
                    <a:pt x="1089" y="1173"/>
                  </a:lnTo>
                  <a:lnTo>
                    <a:pt x="1085" y="1135"/>
                  </a:lnTo>
                  <a:lnTo>
                    <a:pt x="1087" y="1106"/>
                  </a:lnTo>
                  <a:lnTo>
                    <a:pt x="1093" y="1077"/>
                  </a:lnTo>
                  <a:lnTo>
                    <a:pt x="1103" y="1049"/>
                  </a:lnTo>
                  <a:lnTo>
                    <a:pt x="968" y="961"/>
                  </a:lnTo>
                  <a:lnTo>
                    <a:pt x="870" y="961"/>
                  </a:lnTo>
                  <a:close/>
                  <a:moveTo>
                    <a:pt x="906" y="919"/>
                  </a:moveTo>
                  <a:lnTo>
                    <a:pt x="890" y="938"/>
                  </a:lnTo>
                  <a:lnTo>
                    <a:pt x="935" y="938"/>
                  </a:lnTo>
                  <a:lnTo>
                    <a:pt x="906" y="919"/>
                  </a:lnTo>
                  <a:close/>
                  <a:moveTo>
                    <a:pt x="2909" y="809"/>
                  </a:moveTo>
                  <a:lnTo>
                    <a:pt x="2811" y="938"/>
                  </a:lnTo>
                  <a:lnTo>
                    <a:pt x="3188" y="938"/>
                  </a:lnTo>
                  <a:lnTo>
                    <a:pt x="3178" y="903"/>
                  </a:lnTo>
                  <a:lnTo>
                    <a:pt x="3174" y="867"/>
                  </a:lnTo>
                  <a:lnTo>
                    <a:pt x="2909" y="809"/>
                  </a:lnTo>
                  <a:close/>
                  <a:moveTo>
                    <a:pt x="2495" y="718"/>
                  </a:moveTo>
                  <a:lnTo>
                    <a:pt x="2478" y="748"/>
                  </a:lnTo>
                  <a:lnTo>
                    <a:pt x="2457" y="774"/>
                  </a:lnTo>
                  <a:lnTo>
                    <a:pt x="2432" y="796"/>
                  </a:lnTo>
                  <a:lnTo>
                    <a:pt x="2404" y="815"/>
                  </a:lnTo>
                  <a:lnTo>
                    <a:pt x="2373" y="829"/>
                  </a:lnTo>
                  <a:lnTo>
                    <a:pt x="2340" y="837"/>
                  </a:lnTo>
                  <a:lnTo>
                    <a:pt x="2304" y="840"/>
                  </a:lnTo>
                  <a:lnTo>
                    <a:pt x="2265" y="837"/>
                  </a:lnTo>
                  <a:lnTo>
                    <a:pt x="2230" y="827"/>
                  </a:lnTo>
                  <a:lnTo>
                    <a:pt x="2196" y="810"/>
                  </a:lnTo>
                  <a:lnTo>
                    <a:pt x="2167" y="789"/>
                  </a:lnTo>
                  <a:lnTo>
                    <a:pt x="2141" y="763"/>
                  </a:lnTo>
                  <a:lnTo>
                    <a:pt x="1882" y="892"/>
                  </a:lnTo>
                  <a:lnTo>
                    <a:pt x="1922" y="938"/>
                  </a:lnTo>
                  <a:lnTo>
                    <a:pt x="2688" y="938"/>
                  </a:lnTo>
                  <a:lnTo>
                    <a:pt x="2804" y="785"/>
                  </a:lnTo>
                  <a:lnTo>
                    <a:pt x="2495" y="718"/>
                  </a:lnTo>
                  <a:close/>
                  <a:moveTo>
                    <a:pt x="1441" y="544"/>
                  </a:moveTo>
                  <a:lnTo>
                    <a:pt x="1410" y="557"/>
                  </a:lnTo>
                  <a:lnTo>
                    <a:pt x="1375" y="566"/>
                  </a:lnTo>
                  <a:lnTo>
                    <a:pt x="1340" y="570"/>
                  </a:lnTo>
                  <a:lnTo>
                    <a:pt x="1304" y="566"/>
                  </a:lnTo>
                  <a:lnTo>
                    <a:pt x="1269" y="557"/>
                  </a:lnTo>
                  <a:lnTo>
                    <a:pt x="1238" y="544"/>
                  </a:lnTo>
                  <a:lnTo>
                    <a:pt x="972" y="845"/>
                  </a:lnTo>
                  <a:lnTo>
                    <a:pt x="1112" y="938"/>
                  </a:lnTo>
                  <a:lnTo>
                    <a:pt x="1212" y="938"/>
                  </a:lnTo>
                  <a:lnTo>
                    <a:pt x="1238" y="928"/>
                  </a:lnTo>
                  <a:lnTo>
                    <a:pt x="1268" y="922"/>
                  </a:lnTo>
                  <a:lnTo>
                    <a:pt x="1298" y="920"/>
                  </a:lnTo>
                  <a:lnTo>
                    <a:pt x="1327" y="922"/>
                  </a:lnTo>
                  <a:lnTo>
                    <a:pt x="1356" y="928"/>
                  </a:lnTo>
                  <a:lnTo>
                    <a:pt x="1383" y="938"/>
                  </a:lnTo>
                  <a:lnTo>
                    <a:pt x="1570" y="938"/>
                  </a:lnTo>
                  <a:lnTo>
                    <a:pt x="1724" y="862"/>
                  </a:lnTo>
                  <a:lnTo>
                    <a:pt x="1441" y="544"/>
                  </a:lnTo>
                  <a:close/>
                  <a:moveTo>
                    <a:pt x="1545" y="301"/>
                  </a:moveTo>
                  <a:lnTo>
                    <a:pt x="1549" y="327"/>
                  </a:lnTo>
                  <a:lnTo>
                    <a:pt x="1552" y="354"/>
                  </a:lnTo>
                  <a:lnTo>
                    <a:pt x="1549" y="388"/>
                  </a:lnTo>
                  <a:lnTo>
                    <a:pt x="1542" y="420"/>
                  </a:lnTo>
                  <a:lnTo>
                    <a:pt x="1530" y="450"/>
                  </a:lnTo>
                  <a:lnTo>
                    <a:pt x="1514" y="477"/>
                  </a:lnTo>
                  <a:lnTo>
                    <a:pt x="1814" y="815"/>
                  </a:lnTo>
                  <a:lnTo>
                    <a:pt x="2098" y="674"/>
                  </a:lnTo>
                  <a:lnTo>
                    <a:pt x="2094" y="650"/>
                  </a:lnTo>
                  <a:lnTo>
                    <a:pt x="2091" y="625"/>
                  </a:lnTo>
                  <a:lnTo>
                    <a:pt x="2095" y="586"/>
                  </a:lnTo>
                  <a:lnTo>
                    <a:pt x="2105" y="550"/>
                  </a:lnTo>
                  <a:lnTo>
                    <a:pt x="2121" y="516"/>
                  </a:lnTo>
                  <a:lnTo>
                    <a:pt x="2142" y="486"/>
                  </a:lnTo>
                  <a:lnTo>
                    <a:pt x="2167" y="461"/>
                  </a:lnTo>
                  <a:lnTo>
                    <a:pt x="2196" y="440"/>
                  </a:lnTo>
                  <a:lnTo>
                    <a:pt x="2230" y="423"/>
                  </a:lnTo>
                  <a:lnTo>
                    <a:pt x="2265" y="413"/>
                  </a:lnTo>
                  <a:lnTo>
                    <a:pt x="2304" y="410"/>
                  </a:lnTo>
                  <a:lnTo>
                    <a:pt x="2342" y="413"/>
                  </a:lnTo>
                  <a:lnTo>
                    <a:pt x="2377" y="423"/>
                  </a:lnTo>
                  <a:lnTo>
                    <a:pt x="2410" y="438"/>
                  </a:lnTo>
                  <a:lnTo>
                    <a:pt x="2440" y="460"/>
                  </a:lnTo>
                  <a:lnTo>
                    <a:pt x="2465" y="485"/>
                  </a:lnTo>
                  <a:lnTo>
                    <a:pt x="2485" y="515"/>
                  </a:lnTo>
                  <a:lnTo>
                    <a:pt x="2501" y="547"/>
                  </a:lnTo>
                  <a:lnTo>
                    <a:pt x="2512" y="584"/>
                  </a:lnTo>
                  <a:lnTo>
                    <a:pt x="2516" y="621"/>
                  </a:lnTo>
                  <a:lnTo>
                    <a:pt x="2869" y="699"/>
                  </a:lnTo>
                  <a:lnTo>
                    <a:pt x="3135" y="351"/>
                  </a:lnTo>
                  <a:lnTo>
                    <a:pt x="3117" y="327"/>
                  </a:lnTo>
                  <a:lnTo>
                    <a:pt x="3105" y="301"/>
                  </a:lnTo>
                  <a:lnTo>
                    <a:pt x="1545" y="301"/>
                  </a:lnTo>
                  <a:close/>
                  <a:moveTo>
                    <a:pt x="453" y="301"/>
                  </a:moveTo>
                  <a:lnTo>
                    <a:pt x="483" y="322"/>
                  </a:lnTo>
                  <a:lnTo>
                    <a:pt x="508" y="348"/>
                  </a:lnTo>
                  <a:lnTo>
                    <a:pt x="528" y="378"/>
                  </a:lnTo>
                  <a:lnTo>
                    <a:pt x="543" y="411"/>
                  </a:lnTo>
                  <a:lnTo>
                    <a:pt x="553" y="447"/>
                  </a:lnTo>
                  <a:lnTo>
                    <a:pt x="557" y="486"/>
                  </a:lnTo>
                  <a:lnTo>
                    <a:pt x="553" y="523"/>
                  </a:lnTo>
                  <a:lnTo>
                    <a:pt x="545" y="559"/>
                  </a:lnTo>
                  <a:lnTo>
                    <a:pt x="890" y="790"/>
                  </a:lnTo>
                  <a:lnTo>
                    <a:pt x="1166" y="478"/>
                  </a:lnTo>
                  <a:lnTo>
                    <a:pt x="1149" y="451"/>
                  </a:lnTo>
                  <a:lnTo>
                    <a:pt x="1137" y="421"/>
                  </a:lnTo>
                  <a:lnTo>
                    <a:pt x="1130" y="388"/>
                  </a:lnTo>
                  <a:lnTo>
                    <a:pt x="1127" y="354"/>
                  </a:lnTo>
                  <a:lnTo>
                    <a:pt x="1130" y="327"/>
                  </a:lnTo>
                  <a:lnTo>
                    <a:pt x="1135" y="301"/>
                  </a:lnTo>
                  <a:lnTo>
                    <a:pt x="453" y="301"/>
                  </a:lnTo>
                  <a:close/>
                  <a:moveTo>
                    <a:pt x="1340" y="218"/>
                  </a:moveTo>
                  <a:lnTo>
                    <a:pt x="1309" y="222"/>
                  </a:lnTo>
                  <a:lnTo>
                    <a:pt x="1280" y="232"/>
                  </a:lnTo>
                  <a:lnTo>
                    <a:pt x="1256" y="248"/>
                  </a:lnTo>
                  <a:lnTo>
                    <a:pt x="1235" y="269"/>
                  </a:lnTo>
                  <a:lnTo>
                    <a:pt x="1219" y="294"/>
                  </a:lnTo>
                  <a:lnTo>
                    <a:pt x="1209" y="323"/>
                  </a:lnTo>
                  <a:lnTo>
                    <a:pt x="1205" y="354"/>
                  </a:lnTo>
                  <a:lnTo>
                    <a:pt x="1209" y="386"/>
                  </a:lnTo>
                  <a:lnTo>
                    <a:pt x="1219" y="415"/>
                  </a:lnTo>
                  <a:lnTo>
                    <a:pt x="1235" y="440"/>
                  </a:lnTo>
                  <a:lnTo>
                    <a:pt x="1256" y="461"/>
                  </a:lnTo>
                  <a:lnTo>
                    <a:pt x="1280" y="477"/>
                  </a:lnTo>
                  <a:lnTo>
                    <a:pt x="1309" y="487"/>
                  </a:lnTo>
                  <a:lnTo>
                    <a:pt x="1340" y="491"/>
                  </a:lnTo>
                  <a:lnTo>
                    <a:pt x="1370" y="487"/>
                  </a:lnTo>
                  <a:lnTo>
                    <a:pt x="1399" y="477"/>
                  </a:lnTo>
                  <a:lnTo>
                    <a:pt x="1424" y="461"/>
                  </a:lnTo>
                  <a:lnTo>
                    <a:pt x="1445" y="440"/>
                  </a:lnTo>
                  <a:lnTo>
                    <a:pt x="1459" y="415"/>
                  </a:lnTo>
                  <a:lnTo>
                    <a:pt x="1470" y="386"/>
                  </a:lnTo>
                  <a:lnTo>
                    <a:pt x="1473" y="354"/>
                  </a:lnTo>
                  <a:lnTo>
                    <a:pt x="1470" y="323"/>
                  </a:lnTo>
                  <a:lnTo>
                    <a:pt x="1459" y="294"/>
                  </a:lnTo>
                  <a:lnTo>
                    <a:pt x="1445" y="269"/>
                  </a:lnTo>
                  <a:lnTo>
                    <a:pt x="1424" y="248"/>
                  </a:lnTo>
                  <a:lnTo>
                    <a:pt x="1399" y="232"/>
                  </a:lnTo>
                  <a:lnTo>
                    <a:pt x="1370" y="222"/>
                  </a:lnTo>
                  <a:lnTo>
                    <a:pt x="1340" y="218"/>
                  </a:lnTo>
                  <a:close/>
                  <a:moveTo>
                    <a:pt x="3299" y="79"/>
                  </a:moveTo>
                  <a:lnTo>
                    <a:pt x="3268" y="83"/>
                  </a:lnTo>
                  <a:lnTo>
                    <a:pt x="3240" y="93"/>
                  </a:lnTo>
                  <a:lnTo>
                    <a:pt x="3215" y="109"/>
                  </a:lnTo>
                  <a:lnTo>
                    <a:pt x="3194" y="130"/>
                  </a:lnTo>
                  <a:lnTo>
                    <a:pt x="3178" y="155"/>
                  </a:lnTo>
                  <a:lnTo>
                    <a:pt x="3168" y="184"/>
                  </a:lnTo>
                  <a:lnTo>
                    <a:pt x="3164" y="215"/>
                  </a:lnTo>
                  <a:lnTo>
                    <a:pt x="3168" y="244"/>
                  </a:lnTo>
                  <a:lnTo>
                    <a:pt x="3177" y="270"/>
                  </a:lnTo>
                  <a:lnTo>
                    <a:pt x="3190" y="294"/>
                  </a:lnTo>
                  <a:lnTo>
                    <a:pt x="3209" y="316"/>
                  </a:lnTo>
                  <a:lnTo>
                    <a:pt x="3231" y="332"/>
                  </a:lnTo>
                  <a:lnTo>
                    <a:pt x="3256" y="343"/>
                  </a:lnTo>
                  <a:lnTo>
                    <a:pt x="3262" y="344"/>
                  </a:lnTo>
                  <a:lnTo>
                    <a:pt x="3261" y="346"/>
                  </a:lnTo>
                  <a:lnTo>
                    <a:pt x="3279" y="349"/>
                  </a:lnTo>
                  <a:lnTo>
                    <a:pt x="3299" y="351"/>
                  </a:lnTo>
                  <a:lnTo>
                    <a:pt x="3330" y="347"/>
                  </a:lnTo>
                  <a:lnTo>
                    <a:pt x="3358" y="337"/>
                  </a:lnTo>
                  <a:lnTo>
                    <a:pt x="3383" y="321"/>
                  </a:lnTo>
                  <a:lnTo>
                    <a:pt x="3404" y="299"/>
                  </a:lnTo>
                  <a:lnTo>
                    <a:pt x="3419" y="274"/>
                  </a:lnTo>
                  <a:lnTo>
                    <a:pt x="3430" y="245"/>
                  </a:lnTo>
                  <a:lnTo>
                    <a:pt x="3432" y="215"/>
                  </a:lnTo>
                  <a:lnTo>
                    <a:pt x="3430" y="184"/>
                  </a:lnTo>
                  <a:lnTo>
                    <a:pt x="3419" y="155"/>
                  </a:lnTo>
                  <a:lnTo>
                    <a:pt x="3404" y="130"/>
                  </a:lnTo>
                  <a:lnTo>
                    <a:pt x="3383" y="109"/>
                  </a:lnTo>
                  <a:lnTo>
                    <a:pt x="3358" y="93"/>
                  </a:lnTo>
                  <a:lnTo>
                    <a:pt x="3330" y="83"/>
                  </a:lnTo>
                  <a:lnTo>
                    <a:pt x="3299" y="79"/>
                  </a:lnTo>
                  <a:close/>
                  <a:moveTo>
                    <a:pt x="3299" y="0"/>
                  </a:moveTo>
                  <a:lnTo>
                    <a:pt x="3337" y="4"/>
                  </a:lnTo>
                  <a:lnTo>
                    <a:pt x="3373" y="14"/>
                  </a:lnTo>
                  <a:lnTo>
                    <a:pt x="3406" y="29"/>
                  </a:lnTo>
                  <a:lnTo>
                    <a:pt x="3435" y="50"/>
                  </a:lnTo>
                  <a:lnTo>
                    <a:pt x="3461" y="76"/>
                  </a:lnTo>
                  <a:lnTo>
                    <a:pt x="3482" y="106"/>
                  </a:lnTo>
                  <a:lnTo>
                    <a:pt x="3498" y="140"/>
                  </a:lnTo>
                  <a:lnTo>
                    <a:pt x="3507" y="177"/>
                  </a:lnTo>
                  <a:lnTo>
                    <a:pt x="3511" y="215"/>
                  </a:lnTo>
                  <a:lnTo>
                    <a:pt x="3507" y="253"/>
                  </a:lnTo>
                  <a:lnTo>
                    <a:pt x="3498" y="291"/>
                  </a:lnTo>
                  <a:lnTo>
                    <a:pt x="3482" y="323"/>
                  </a:lnTo>
                  <a:lnTo>
                    <a:pt x="3461" y="353"/>
                  </a:lnTo>
                  <a:lnTo>
                    <a:pt x="3435" y="379"/>
                  </a:lnTo>
                  <a:lnTo>
                    <a:pt x="3406" y="401"/>
                  </a:lnTo>
                  <a:lnTo>
                    <a:pt x="3373" y="417"/>
                  </a:lnTo>
                  <a:lnTo>
                    <a:pt x="3337" y="427"/>
                  </a:lnTo>
                  <a:lnTo>
                    <a:pt x="3299" y="430"/>
                  </a:lnTo>
                  <a:lnTo>
                    <a:pt x="3268" y="428"/>
                  </a:lnTo>
                  <a:lnTo>
                    <a:pt x="3238" y="421"/>
                  </a:lnTo>
                  <a:lnTo>
                    <a:pt x="3211" y="411"/>
                  </a:lnTo>
                  <a:lnTo>
                    <a:pt x="2975" y="723"/>
                  </a:lnTo>
                  <a:lnTo>
                    <a:pt x="3194" y="770"/>
                  </a:lnTo>
                  <a:lnTo>
                    <a:pt x="3211" y="740"/>
                  </a:lnTo>
                  <a:lnTo>
                    <a:pt x="3232" y="714"/>
                  </a:lnTo>
                  <a:lnTo>
                    <a:pt x="3257" y="691"/>
                  </a:lnTo>
                  <a:lnTo>
                    <a:pt x="3285" y="673"/>
                  </a:lnTo>
                  <a:lnTo>
                    <a:pt x="3316" y="659"/>
                  </a:lnTo>
                  <a:lnTo>
                    <a:pt x="3351" y="650"/>
                  </a:lnTo>
                  <a:lnTo>
                    <a:pt x="3385" y="647"/>
                  </a:lnTo>
                  <a:lnTo>
                    <a:pt x="3424" y="651"/>
                  </a:lnTo>
                  <a:lnTo>
                    <a:pt x="3459" y="661"/>
                  </a:lnTo>
                  <a:lnTo>
                    <a:pt x="3493" y="676"/>
                  </a:lnTo>
                  <a:lnTo>
                    <a:pt x="3522" y="698"/>
                  </a:lnTo>
                  <a:lnTo>
                    <a:pt x="3548" y="724"/>
                  </a:lnTo>
                  <a:lnTo>
                    <a:pt x="3569" y="754"/>
                  </a:lnTo>
                  <a:lnTo>
                    <a:pt x="3584" y="788"/>
                  </a:lnTo>
                  <a:lnTo>
                    <a:pt x="3594" y="824"/>
                  </a:lnTo>
                  <a:lnTo>
                    <a:pt x="3598" y="863"/>
                  </a:lnTo>
                  <a:lnTo>
                    <a:pt x="3594" y="900"/>
                  </a:lnTo>
                  <a:lnTo>
                    <a:pt x="3584" y="937"/>
                  </a:lnTo>
                  <a:lnTo>
                    <a:pt x="3569" y="971"/>
                  </a:lnTo>
                  <a:lnTo>
                    <a:pt x="3548" y="1001"/>
                  </a:lnTo>
                  <a:lnTo>
                    <a:pt x="3522" y="1027"/>
                  </a:lnTo>
                  <a:lnTo>
                    <a:pt x="3493" y="1048"/>
                  </a:lnTo>
                  <a:lnTo>
                    <a:pt x="3459" y="1065"/>
                  </a:lnTo>
                  <a:lnTo>
                    <a:pt x="3424" y="1075"/>
                  </a:lnTo>
                  <a:lnTo>
                    <a:pt x="3385" y="1077"/>
                  </a:lnTo>
                  <a:lnTo>
                    <a:pt x="3346" y="1073"/>
                  </a:lnTo>
                  <a:lnTo>
                    <a:pt x="3307" y="1062"/>
                  </a:lnTo>
                  <a:lnTo>
                    <a:pt x="3274" y="1044"/>
                  </a:lnTo>
                  <a:lnTo>
                    <a:pt x="3243" y="1022"/>
                  </a:lnTo>
                  <a:lnTo>
                    <a:pt x="3217" y="993"/>
                  </a:lnTo>
                  <a:lnTo>
                    <a:pt x="3198" y="961"/>
                  </a:lnTo>
                  <a:lnTo>
                    <a:pt x="2794" y="961"/>
                  </a:lnTo>
                  <a:lnTo>
                    <a:pt x="2503" y="1344"/>
                  </a:lnTo>
                  <a:lnTo>
                    <a:pt x="2526" y="1375"/>
                  </a:lnTo>
                  <a:lnTo>
                    <a:pt x="2543" y="1410"/>
                  </a:lnTo>
                  <a:lnTo>
                    <a:pt x="2554" y="1448"/>
                  </a:lnTo>
                  <a:lnTo>
                    <a:pt x="2558" y="1489"/>
                  </a:lnTo>
                  <a:lnTo>
                    <a:pt x="2554" y="1528"/>
                  </a:lnTo>
                  <a:lnTo>
                    <a:pt x="2545" y="1564"/>
                  </a:lnTo>
                  <a:lnTo>
                    <a:pt x="2530" y="1597"/>
                  </a:lnTo>
                  <a:lnTo>
                    <a:pt x="3438" y="1597"/>
                  </a:lnTo>
                  <a:lnTo>
                    <a:pt x="3442" y="1598"/>
                  </a:lnTo>
                  <a:lnTo>
                    <a:pt x="3446" y="1601"/>
                  </a:lnTo>
                  <a:lnTo>
                    <a:pt x="3448" y="1604"/>
                  </a:lnTo>
                  <a:lnTo>
                    <a:pt x="3449" y="1608"/>
                  </a:lnTo>
                  <a:lnTo>
                    <a:pt x="3448" y="1613"/>
                  </a:lnTo>
                  <a:lnTo>
                    <a:pt x="3446" y="1616"/>
                  </a:lnTo>
                  <a:lnTo>
                    <a:pt x="3442" y="1618"/>
                  </a:lnTo>
                  <a:lnTo>
                    <a:pt x="3438" y="1619"/>
                  </a:lnTo>
                  <a:lnTo>
                    <a:pt x="2515" y="1619"/>
                  </a:lnTo>
                  <a:lnTo>
                    <a:pt x="2489" y="1648"/>
                  </a:lnTo>
                  <a:lnTo>
                    <a:pt x="2458" y="1671"/>
                  </a:lnTo>
                  <a:lnTo>
                    <a:pt x="2424" y="1689"/>
                  </a:lnTo>
                  <a:lnTo>
                    <a:pt x="2386" y="1699"/>
                  </a:lnTo>
                  <a:lnTo>
                    <a:pt x="2346" y="1704"/>
                  </a:lnTo>
                  <a:lnTo>
                    <a:pt x="2306" y="1699"/>
                  </a:lnTo>
                  <a:lnTo>
                    <a:pt x="2268" y="1689"/>
                  </a:lnTo>
                  <a:lnTo>
                    <a:pt x="2233" y="1671"/>
                  </a:lnTo>
                  <a:lnTo>
                    <a:pt x="2204" y="1648"/>
                  </a:lnTo>
                  <a:lnTo>
                    <a:pt x="2178" y="1619"/>
                  </a:lnTo>
                  <a:lnTo>
                    <a:pt x="506" y="1619"/>
                  </a:lnTo>
                  <a:lnTo>
                    <a:pt x="480" y="1644"/>
                  </a:lnTo>
                  <a:lnTo>
                    <a:pt x="452" y="1666"/>
                  </a:lnTo>
                  <a:lnTo>
                    <a:pt x="419" y="1682"/>
                  </a:lnTo>
                  <a:lnTo>
                    <a:pt x="383" y="1692"/>
                  </a:lnTo>
                  <a:lnTo>
                    <a:pt x="345" y="1696"/>
                  </a:lnTo>
                  <a:lnTo>
                    <a:pt x="306" y="1692"/>
                  </a:lnTo>
                  <a:lnTo>
                    <a:pt x="270" y="1682"/>
                  </a:lnTo>
                  <a:lnTo>
                    <a:pt x="238" y="1666"/>
                  </a:lnTo>
                  <a:lnTo>
                    <a:pt x="209" y="1644"/>
                  </a:lnTo>
                  <a:lnTo>
                    <a:pt x="183" y="1619"/>
                  </a:lnTo>
                  <a:lnTo>
                    <a:pt x="11" y="1619"/>
                  </a:lnTo>
                  <a:lnTo>
                    <a:pt x="8" y="1618"/>
                  </a:lnTo>
                  <a:lnTo>
                    <a:pt x="4" y="1616"/>
                  </a:lnTo>
                  <a:lnTo>
                    <a:pt x="1" y="1613"/>
                  </a:lnTo>
                  <a:lnTo>
                    <a:pt x="0" y="1608"/>
                  </a:lnTo>
                  <a:lnTo>
                    <a:pt x="1" y="1604"/>
                  </a:lnTo>
                  <a:lnTo>
                    <a:pt x="4" y="1601"/>
                  </a:lnTo>
                  <a:lnTo>
                    <a:pt x="8" y="1598"/>
                  </a:lnTo>
                  <a:lnTo>
                    <a:pt x="11" y="1597"/>
                  </a:lnTo>
                  <a:lnTo>
                    <a:pt x="167" y="1597"/>
                  </a:lnTo>
                  <a:lnTo>
                    <a:pt x="152" y="1570"/>
                  </a:lnTo>
                  <a:lnTo>
                    <a:pt x="142" y="1543"/>
                  </a:lnTo>
                  <a:lnTo>
                    <a:pt x="135" y="1512"/>
                  </a:lnTo>
                  <a:lnTo>
                    <a:pt x="132" y="1480"/>
                  </a:lnTo>
                  <a:lnTo>
                    <a:pt x="136" y="1441"/>
                  </a:lnTo>
                  <a:lnTo>
                    <a:pt x="146" y="1405"/>
                  </a:lnTo>
                  <a:lnTo>
                    <a:pt x="162" y="1371"/>
                  </a:lnTo>
                  <a:lnTo>
                    <a:pt x="183" y="1341"/>
                  </a:lnTo>
                  <a:lnTo>
                    <a:pt x="208" y="1316"/>
                  </a:lnTo>
                  <a:lnTo>
                    <a:pt x="237" y="1295"/>
                  </a:lnTo>
                  <a:lnTo>
                    <a:pt x="270" y="1279"/>
                  </a:lnTo>
                  <a:lnTo>
                    <a:pt x="306" y="1269"/>
                  </a:lnTo>
                  <a:lnTo>
                    <a:pt x="345" y="1265"/>
                  </a:lnTo>
                  <a:lnTo>
                    <a:pt x="380" y="1269"/>
                  </a:lnTo>
                  <a:lnTo>
                    <a:pt x="415" y="1277"/>
                  </a:lnTo>
                  <a:lnTo>
                    <a:pt x="447" y="1291"/>
                  </a:lnTo>
                  <a:lnTo>
                    <a:pt x="740" y="961"/>
                  </a:lnTo>
                  <a:lnTo>
                    <a:pt x="11" y="961"/>
                  </a:lnTo>
                  <a:lnTo>
                    <a:pt x="8" y="959"/>
                  </a:lnTo>
                  <a:lnTo>
                    <a:pt x="4" y="957"/>
                  </a:lnTo>
                  <a:lnTo>
                    <a:pt x="1" y="953"/>
                  </a:lnTo>
                  <a:lnTo>
                    <a:pt x="0" y="949"/>
                  </a:lnTo>
                  <a:lnTo>
                    <a:pt x="1" y="944"/>
                  </a:lnTo>
                  <a:lnTo>
                    <a:pt x="4" y="942"/>
                  </a:lnTo>
                  <a:lnTo>
                    <a:pt x="8" y="939"/>
                  </a:lnTo>
                  <a:lnTo>
                    <a:pt x="11" y="938"/>
                  </a:lnTo>
                  <a:lnTo>
                    <a:pt x="758" y="938"/>
                  </a:lnTo>
                  <a:lnTo>
                    <a:pt x="824" y="864"/>
                  </a:lnTo>
                  <a:lnTo>
                    <a:pt x="490" y="641"/>
                  </a:lnTo>
                  <a:lnTo>
                    <a:pt x="466" y="661"/>
                  </a:lnTo>
                  <a:lnTo>
                    <a:pt x="438" y="678"/>
                  </a:lnTo>
                  <a:lnTo>
                    <a:pt x="410" y="690"/>
                  </a:lnTo>
                  <a:lnTo>
                    <a:pt x="378" y="698"/>
                  </a:lnTo>
                  <a:lnTo>
                    <a:pt x="345" y="700"/>
                  </a:lnTo>
                  <a:lnTo>
                    <a:pt x="306" y="698"/>
                  </a:lnTo>
                  <a:lnTo>
                    <a:pt x="270" y="688"/>
                  </a:lnTo>
                  <a:lnTo>
                    <a:pt x="237" y="671"/>
                  </a:lnTo>
                  <a:lnTo>
                    <a:pt x="208" y="650"/>
                  </a:lnTo>
                  <a:lnTo>
                    <a:pt x="183" y="624"/>
                  </a:lnTo>
                  <a:lnTo>
                    <a:pt x="162" y="594"/>
                  </a:lnTo>
                  <a:lnTo>
                    <a:pt x="146" y="561"/>
                  </a:lnTo>
                  <a:lnTo>
                    <a:pt x="136" y="523"/>
                  </a:lnTo>
                  <a:lnTo>
                    <a:pt x="132" y="486"/>
                  </a:lnTo>
                  <a:lnTo>
                    <a:pt x="136" y="447"/>
                  </a:lnTo>
                  <a:lnTo>
                    <a:pt x="146" y="411"/>
                  </a:lnTo>
                  <a:lnTo>
                    <a:pt x="161" y="378"/>
                  </a:lnTo>
                  <a:lnTo>
                    <a:pt x="182" y="348"/>
                  </a:lnTo>
                  <a:lnTo>
                    <a:pt x="206" y="322"/>
                  </a:lnTo>
                  <a:lnTo>
                    <a:pt x="236" y="301"/>
                  </a:lnTo>
                  <a:lnTo>
                    <a:pt x="11" y="301"/>
                  </a:lnTo>
                  <a:lnTo>
                    <a:pt x="8" y="301"/>
                  </a:lnTo>
                  <a:lnTo>
                    <a:pt x="4" y="298"/>
                  </a:lnTo>
                  <a:lnTo>
                    <a:pt x="1" y="294"/>
                  </a:lnTo>
                  <a:lnTo>
                    <a:pt x="0" y="291"/>
                  </a:lnTo>
                  <a:lnTo>
                    <a:pt x="1" y="286"/>
                  </a:lnTo>
                  <a:lnTo>
                    <a:pt x="4" y="282"/>
                  </a:lnTo>
                  <a:lnTo>
                    <a:pt x="8" y="281"/>
                  </a:lnTo>
                  <a:lnTo>
                    <a:pt x="11" y="279"/>
                  </a:lnTo>
                  <a:lnTo>
                    <a:pt x="285" y="279"/>
                  </a:lnTo>
                  <a:lnTo>
                    <a:pt x="314" y="273"/>
                  </a:lnTo>
                  <a:lnTo>
                    <a:pt x="345" y="270"/>
                  </a:lnTo>
                  <a:lnTo>
                    <a:pt x="375" y="273"/>
                  </a:lnTo>
                  <a:lnTo>
                    <a:pt x="405" y="279"/>
                  </a:lnTo>
                  <a:lnTo>
                    <a:pt x="1141" y="279"/>
                  </a:lnTo>
                  <a:lnTo>
                    <a:pt x="1157" y="245"/>
                  </a:lnTo>
                  <a:lnTo>
                    <a:pt x="1178" y="215"/>
                  </a:lnTo>
                  <a:lnTo>
                    <a:pt x="1203" y="190"/>
                  </a:lnTo>
                  <a:lnTo>
                    <a:pt x="1232" y="169"/>
                  </a:lnTo>
                  <a:lnTo>
                    <a:pt x="1266" y="153"/>
                  </a:lnTo>
                  <a:lnTo>
                    <a:pt x="1301" y="143"/>
                  </a:lnTo>
                  <a:lnTo>
                    <a:pt x="1340" y="139"/>
                  </a:lnTo>
                  <a:lnTo>
                    <a:pt x="1378" y="143"/>
                  </a:lnTo>
                  <a:lnTo>
                    <a:pt x="1414" y="153"/>
                  </a:lnTo>
                  <a:lnTo>
                    <a:pt x="1446" y="169"/>
                  </a:lnTo>
                  <a:lnTo>
                    <a:pt x="1475" y="190"/>
                  </a:lnTo>
                  <a:lnTo>
                    <a:pt x="1501" y="215"/>
                  </a:lnTo>
                  <a:lnTo>
                    <a:pt x="1522" y="245"/>
                  </a:lnTo>
                  <a:lnTo>
                    <a:pt x="1538" y="279"/>
                  </a:lnTo>
                  <a:lnTo>
                    <a:pt x="3096" y="279"/>
                  </a:lnTo>
                  <a:lnTo>
                    <a:pt x="3089" y="248"/>
                  </a:lnTo>
                  <a:lnTo>
                    <a:pt x="3086" y="215"/>
                  </a:lnTo>
                  <a:lnTo>
                    <a:pt x="3090" y="177"/>
                  </a:lnTo>
                  <a:lnTo>
                    <a:pt x="3100" y="140"/>
                  </a:lnTo>
                  <a:lnTo>
                    <a:pt x="3116" y="106"/>
                  </a:lnTo>
                  <a:lnTo>
                    <a:pt x="3136" y="76"/>
                  </a:lnTo>
                  <a:lnTo>
                    <a:pt x="3162" y="50"/>
                  </a:lnTo>
                  <a:lnTo>
                    <a:pt x="3191" y="29"/>
                  </a:lnTo>
                  <a:lnTo>
                    <a:pt x="3225" y="14"/>
                  </a:lnTo>
                  <a:lnTo>
                    <a:pt x="3261" y="4"/>
                  </a:lnTo>
                  <a:lnTo>
                    <a:pt x="32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20"/>
            <p:cNvSpPr>
              <a:spLocks/>
            </p:cNvSpPr>
            <p:nvPr/>
          </p:nvSpPr>
          <p:spPr bwMode="auto">
            <a:xfrm>
              <a:off x="-554" y="1152"/>
              <a:ext cx="1149" cy="7"/>
            </a:xfrm>
            <a:custGeom>
              <a:avLst/>
              <a:gdLst>
                <a:gd name="T0" fmla="*/ 11 w 3449"/>
                <a:gd name="T1" fmla="*/ 0 h 21"/>
                <a:gd name="T2" fmla="*/ 3438 w 3449"/>
                <a:gd name="T3" fmla="*/ 0 h 21"/>
                <a:gd name="T4" fmla="*/ 3442 w 3449"/>
                <a:gd name="T5" fmla="*/ 0 h 21"/>
                <a:gd name="T6" fmla="*/ 3446 w 3449"/>
                <a:gd name="T7" fmla="*/ 2 h 21"/>
                <a:gd name="T8" fmla="*/ 3448 w 3449"/>
                <a:gd name="T9" fmla="*/ 6 h 21"/>
                <a:gd name="T10" fmla="*/ 3449 w 3449"/>
                <a:gd name="T11" fmla="*/ 10 h 21"/>
                <a:gd name="T12" fmla="*/ 3448 w 3449"/>
                <a:gd name="T13" fmla="*/ 15 h 21"/>
                <a:gd name="T14" fmla="*/ 3446 w 3449"/>
                <a:gd name="T15" fmla="*/ 18 h 21"/>
                <a:gd name="T16" fmla="*/ 3442 w 3449"/>
                <a:gd name="T17" fmla="*/ 20 h 21"/>
                <a:gd name="T18" fmla="*/ 3438 w 3449"/>
                <a:gd name="T19" fmla="*/ 21 h 21"/>
                <a:gd name="T20" fmla="*/ 11 w 3449"/>
                <a:gd name="T21" fmla="*/ 21 h 21"/>
                <a:gd name="T22" fmla="*/ 8 w 3449"/>
                <a:gd name="T23" fmla="*/ 20 h 21"/>
                <a:gd name="T24" fmla="*/ 4 w 3449"/>
                <a:gd name="T25" fmla="*/ 18 h 21"/>
                <a:gd name="T26" fmla="*/ 1 w 3449"/>
                <a:gd name="T27" fmla="*/ 15 h 21"/>
                <a:gd name="T28" fmla="*/ 0 w 3449"/>
                <a:gd name="T29" fmla="*/ 10 h 21"/>
                <a:gd name="T30" fmla="*/ 1 w 3449"/>
                <a:gd name="T31" fmla="*/ 6 h 21"/>
                <a:gd name="T32" fmla="*/ 4 w 3449"/>
                <a:gd name="T33" fmla="*/ 2 h 21"/>
                <a:gd name="T34" fmla="*/ 8 w 3449"/>
                <a:gd name="T35" fmla="*/ 0 h 21"/>
                <a:gd name="T36" fmla="*/ 11 w 3449"/>
                <a:gd name="T3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49" h="21">
                  <a:moveTo>
                    <a:pt x="11" y="0"/>
                  </a:moveTo>
                  <a:lnTo>
                    <a:pt x="3438" y="0"/>
                  </a:lnTo>
                  <a:lnTo>
                    <a:pt x="3442" y="0"/>
                  </a:lnTo>
                  <a:lnTo>
                    <a:pt x="3446" y="2"/>
                  </a:lnTo>
                  <a:lnTo>
                    <a:pt x="3448" y="6"/>
                  </a:lnTo>
                  <a:lnTo>
                    <a:pt x="3449" y="10"/>
                  </a:lnTo>
                  <a:lnTo>
                    <a:pt x="3448" y="15"/>
                  </a:lnTo>
                  <a:lnTo>
                    <a:pt x="3446" y="18"/>
                  </a:lnTo>
                  <a:lnTo>
                    <a:pt x="3442" y="20"/>
                  </a:lnTo>
                  <a:lnTo>
                    <a:pt x="3438" y="21"/>
                  </a:lnTo>
                  <a:lnTo>
                    <a:pt x="11" y="21"/>
                  </a:lnTo>
                  <a:lnTo>
                    <a:pt x="8" y="20"/>
                  </a:lnTo>
                  <a:lnTo>
                    <a:pt x="4" y="18"/>
                  </a:lnTo>
                  <a:lnTo>
                    <a:pt x="1" y="15"/>
                  </a:lnTo>
                  <a:lnTo>
                    <a:pt x="0" y="10"/>
                  </a:lnTo>
                  <a:lnTo>
                    <a:pt x="1" y="6"/>
                  </a:lnTo>
                  <a:lnTo>
                    <a:pt x="4" y="2"/>
                  </a:lnTo>
                  <a:lnTo>
                    <a:pt x="8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2" name="Group 23"/>
          <p:cNvGrpSpPr>
            <a:grpSpLocks noChangeAspect="1"/>
          </p:cNvGrpSpPr>
          <p:nvPr/>
        </p:nvGrpSpPr>
        <p:grpSpPr bwMode="auto">
          <a:xfrm>
            <a:off x="3312241" y="2989740"/>
            <a:ext cx="843119" cy="799959"/>
            <a:chOff x="115" y="410"/>
            <a:chExt cx="2813" cy="2669"/>
          </a:xfrm>
          <a:solidFill>
            <a:schemeClr val="bg1"/>
          </a:solidFill>
        </p:grpSpPr>
        <p:sp>
          <p:nvSpPr>
            <p:cNvPr id="65" name="Freeform 25"/>
            <p:cNvSpPr>
              <a:spLocks/>
            </p:cNvSpPr>
            <p:nvPr/>
          </p:nvSpPr>
          <p:spPr bwMode="auto">
            <a:xfrm>
              <a:off x="1773" y="2386"/>
              <a:ext cx="460" cy="244"/>
            </a:xfrm>
            <a:custGeom>
              <a:avLst/>
              <a:gdLst>
                <a:gd name="T0" fmla="*/ 534 w 921"/>
                <a:gd name="T1" fmla="*/ 0 h 488"/>
                <a:gd name="T2" fmla="*/ 921 w 921"/>
                <a:gd name="T3" fmla="*/ 0 h 488"/>
                <a:gd name="T4" fmla="*/ 249 w 921"/>
                <a:gd name="T5" fmla="*/ 488 h 488"/>
                <a:gd name="T6" fmla="*/ 0 w 921"/>
                <a:gd name="T7" fmla="*/ 389 h 488"/>
                <a:gd name="T8" fmla="*/ 534 w 921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1" h="488">
                  <a:moveTo>
                    <a:pt x="534" y="0"/>
                  </a:moveTo>
                  <a:lnTo>
                    <a:pt x="921" y="0"/>
                  </a:lnTo>
                  <a:lnTo>
                    <a:pt x="249" y="488"/>
                  </a:lnTo>
                  <a:lnTo>
                    <a:pt x="0" y="389"/>
                  </a:lnTo>
                  <a:lnTo>
                    <a:pt x="5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Freeform 26"/>
            <p:cNvSpPr>
              <a:spLocks/>
            </p:cNvSpPr>
            <p:nvPr/>
          </p:nvSpPr>
          <p:spPr bwMode="auto">
            <a:xfrm>
              <a:off x="1688" y="1591"/>
              <a:ext cx="470" cy="251"/>
            </a:xfrm>
            <a:custGeom>
              <a:avLst/>
              <a:gdLst>
                <a:gd name="T0" fmla="*/ 0 w 939"/>
                <a:gd name="T1" fmla="*/ 0 h 502"/>
                <a:gd name="T2" fmla="*/ 387 w 939"/>
                <a:gd name="T3" fmla="*/ 0 h 502"/>
                <a:gd name="T4" fmla="*/ 939 w 939"/>
                <a:gd name="T5" fmla="*/ 403 h 502"/>
                <a:gd name="T6" fmla="*/ 690 w 939"/>
                <a:gd name="T7" fmla="*/ 502 h 502"/>
                <a:gd name="T8" fmla="*/ 0 w 939"/>
                <a:gd name="T9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9" h="502">
                  <a:moveTo>
                    <a:pt x="0" y="0"/>
                  </a:moveTo>
                  <a:lnTo>
                    <a:pt x="387" y="0"/>
                  </a:lnTo>
                  <a:lnTo>
                    <a:pt x="939" y="403"/>
                  </a:lnTo>
                  <a:lnTo>
                    <a:pt x="690" y="50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reeform 27"/>
            <p:cNvSpPr>
              <a:spLocks/>
            </p:cNvSpPr>
            <p:nvPr/>
          </p:nvSpPr>
          <p:spPr bwMode="auto">
            <a:xfrm>
              <a:off x="810" y="2386"/>
              <a:ext cx="460" cy="244"/>
            </a:xfrm>
            <a:custGeom>
              <a:avLst/>
              <a:gdLst>
                <a:gd name="T0" fmla="*/ 0 w 921"/>
                <a:gd name="T1" fmla="*/ 0 h 488"/>
                <a:gd name="T2" fmla="*/ 387 w 921"/>
                <a:gd name="T3" fmla="*/ 0 h 488"/>
                <a:gd name="T4" fmla="*/ 921 w 921"/>
                <a:gd name="T5" fmla="*/ 389 h 488"/>
                <a:gd name="T6" fmla="*/ 670 w 921"/>
                <a:gd name="T7" fmla="*/ 488 h 488"/>
                <a:gd name="T8" fmla="*/ 0 w 921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1" h="488">
                  <a:moveTo>
                    <a:pt x="0" y="0"/>
                  </a:moveTo>
                  <a:lnTo>
                    <a:pt x="387" y="0"/>
                  </a:lnTo>
                  <a:lnTo>
                    <a:pt x="921" y="389"/>
                  </a:lnTo>
                  <a:lnTo>
                    <a:pt x="670" y="48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Freeform 28"/>
            <p:cNvSpPr>
              <a:spLocks/>
            </p:cNvSpPr>
            <p:nvPr/>
          </p:nvSpPr>
          <p:spPr bwMode="auto">
            <a:xfrm>
              <a:off x="884" y="1591"/>
              <a:ext cx="470" cy="251"/>
            </a:xfrm>
            <a:custGeom>
              <a:avLst/>
              <a:gdLst>
                <a:gd name="T0" fmla="*/ 555 w 940"/>
                <a:gd name="T1" fmla="*/ 0 h 502"/>
                <a:gd name="T2" fmla="*/ 940 w 940"/>
                <a:gd name="T3" fmla="*/ 0 h 502"/>
                <a:gd name="T4" fmla="*/ 251 w 940"/>
                <a:gd name="T5" fmla="*/ 502 h 502"/>
                <a:gd name="T6" fmla="*/ 0 w 940"/>
                <a:gd name="T7" fmla="*/ 403 h 502"/>
                <a:gd name="T8" fmla="*/ 555 w 940"/>
                <a:gd name="T9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0" h="502">
                  <a:moveTo>
                    <a:pt x="555" y="0"/>
                  </a:moveTo>
                  <a:lnTo>
                    <a:pt x="940" y="0"/>
                  </a:lnTo>
                  <a:lnTo>
                    <a:pt x="251" y="502"/>
                  </a:lnTo>
                  <a:lnTo>
                    <a:pt x="0" y="403"/>
                  </a:lnTo>
                  <a:lnTo>
                    <a:pt x="5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Freeform 29"/>
            <p:cNvSpPr>
              <a:spLocks/>
            </p:cNvSpPr>
            <p:nvPr/>
          </p:nvSpPr>
          <p:spPr bwMode="auto">
            <a:xfrm>
              <a:off x="1286" y="410"/>
              <a:ext cx="471" cy="565"/>
            </a:xfrm>
            <a:custGeom>
              <a:avLst/>
              <a:gdLst>
                <a:gd name="T0" fmla="*/ 470 w 941"/>
                <a:gd name="T1" fmla="*/ 0 h 1129"/>
                <a:gd name="T2" fmla="*/ 545 w 941"/>
                <a:gd name="T3" fmla="*/ 2 h 1129"/>
                <a:gd name="T4" fmla="*/ 614 w 941"/>
                <a:gd name="T5" fmla="*/ 12 h 1129"/>
                <a:gd name="T6" fmla="*/ 677 w 941"/>
                <a:gd name="T7" fmla="*/ 29 h 1129"/>
                <a:gd name="T8" fmla="*/ 731 w 941"/>
                <a:gd name="T9" fmla="*/ 51 h 1129"/>
                <a:gd name="T10" fmla="*/ 781 w 941"/>
                <a:gd name="T11" fmla="*/ 81 h 1129"/>
                <a:gd name="T12" fmla="*/ 823 w 941"/>
                <a:gd name="T13" fmla="*/ 116 h 1129"/>
                <a:gd name="T14" fmla="*/ 859 w 941"/>
                <a:gd name="T15" fmla="*/ 159 h 1129"/>
                <a:gd name="T16" fmla="*/ 890 w 941"/>
                <a:gd name="T17" fmla="*/ 207 h 1129"/>
                <a:gd name="T18" fmla="*/ 912 w 941"/>
                <a:gd name="T19" fmla="*/ 262 h 1129"/>
                <a:gd name="T20" fmla="*/ 929 w 941"/>
                <a:gd name="T21" fmla="*/ 323 h 1129"/>
                <a:gd name="T22" fmla="*/ 939 w 941"/>
                <a:gd name="T23" fmla="*/ 390 h 1129"/>
                <a:gd name="T24" fmla="*/ 941 w 941"/>
                <a:gd name="T25" fmla="*/ 463 h 1129"/>
                <a:gd name="T26" fmla="*/ 939 w 941"/>
                <a:gd name="T27" fmla="*/ 549 h 1129"/>
                <a:gd name="T28" fmla="*/ 932 w 941"/>
                <a:gd name="T29" fmla="*/ 627 h 1129"/>
                <a:gd name="T30" fmla="*/ 921 w 941"/>
                <a:gd name="T31" fmla="*/ 697 h 1129"/>
                <a:gd name="T32" fmla="*/ 903 w 941"/>
                <a:gd name="T33" fmla="*/ 760 h 1129"/>
                <a:gd name="T34" fmla="*/ 885 w 941"/>
                <a:gd name="T35" fmla="*/ 819 h 1129"/>
                <a:gd name="T36" fmla="*/ 863 w 941"/>
                <a:gd name="T37" fmla="*/ 870 h 1129"/>
                <a:gd name="T38" fmla="*/ 837 w 941"/>
                <a:gd name="T39" fmla="*/ 914 h 1129"/>
                <a:gd name="T40" fmla="*/ 811 w 941"/>
                <a:gd name="T41" fmla="*/ 953 h 1129"/>
                <a:gd name="T42" fmla="*/ 782 w 941"/>
                <a:gd name="T43" fmla="*/ 988 h 1129"/>
                <a:gd name="T44" fmla="*/ 752 w 941"/>
                <a:gd name="T45" fmla="*/ 1018 h 1129"/>
                <a:gd name="T46" fmla="*/ 721 w 941"/>
                <a:gd name="T47" fmla="*/ 1042 h 1129"/>
                <a:gd name="T48" fmla="*/ 690 w 941"/>
                <a:gd name="T49" fmla="*/ 1065 h 1129"/>
                <a:gd name="T50" fmla="*/ 661 w 941"/>
                <a:gd name="T51" fmla="*/ 1082 h 1129"/>
                <a:gd name="T52" fmla="*/ 631 w 941"/>
                <a:gd name="T53" fmla="*/ 1095 h 1129"/>
                <a:gd name="T54" fmla="*/ 602 w 941"/>
                <a:gd name="T55" fmla="*/ 1107 h 1129"/>
                <a:gd name="T56" fmla="*/ 576 w 941"/>
                <a:gd name="T57" fmla="*/ 1116 h 1129"/>
                <a:gd name="T58" fmla="*/ 550 w 941"/>
                <a:gd name="T59" fmla="*/ 1121 h 1129"/>
                <a:gd name="T60" fmla="*/ 528 w 941"/>
                <a:gd name="T61" fmla="*/ 1126 h 1129"/>
                <a:gd name="T62" fmla="*/ 510 w 941"/>
                <a:gd name="T63" fmla="*/ 1128 h 1129"/>
                <a:gd name="T64" fmla="*/ 492 w 941"/>
                <a:gd name="T65" fmla="*/ 1129 h 1129"/>
                <a:gd name="T66" fmla="*/ 481 w 941"/>
                <a:gd name="T67" fmla="*/ 1129 h 1129"/>
                <a:gd name="T68" fmla="*/ 474 w 941"/>
                <a:gd name="T69" fmla="*/ 1129 h 1129"/>
                <a:gd name="T70" fmla="*/ 470 w 941"/>
                <a:gd name="T71" fmla="*/ 1129 h 1129"/>
                <a:gd name="T72" fmla="*/ 407 w 941"/>
                <a:gd name="T73" fmla="*/ 1126 h 1129"/>
                <a:gd name="T74" fmla="*/ 346 w 941"/>
                <a:gd name="T75" fmla="*/ 1114 h 1129"/>
                <a:gd name="T76" fmla="*/ 290 w 941"/>
                <a:gd name="T77" fmla="*/ 1094 h 1129"/>
                <a:gd name="T78" fmla="*/ 238 w 941"/>
                <a:gd name="T79" fmla="*/ 1065 h 1129"/>
                <a:gd name="T80" fmla="*/ 191 w 941"/>
                <a:gd name="T81" fmla="*/ 1027 h 1129"/>
                <a:gd name="T82" fmla="*/ 148 w 941"/>
                <a:gd name="T83" fmla="*/ 981 h 1129"/>
                <a:gd name="T84" fmla="*/ 110 w 941"/>
                <a:gd name="T85" fmla="*/ 928 h 1129"/>
                <a:gd name="T86" fmla="*/ 78 w 941"/>
                <a:gd name="T87" fmla="*/ 866 h 1129"/>
                <a:gd name="T88" fmla="*/ 52 w 941"/>
                <a:gd name="T89" fmla="*/ 800 h 1129"/>
                <a:gd name="T90" fmla="*/ 30 w 941"/>
                <a:gd name="T91" fmla="*/ 725 h 1129"/>
                <a:gd name="T92" fmla="*/ 15 w 941"/>
                <a:gd name="T93" fmla="*/ 644 h 1129"/>
                <a:gd name="T94" fmla="*/ 5 w 941"/>
                <a:gd name="T95" fmla="*/ 557 h 1129"/>
                <a:gd name="T96" fmla="*/ 0 w 941"/>
                <a:gd name="T97" fmla="*/ 463 h 1129"/>
                <a:gd name="T98" fmla="*/ 3 w 941"/>
                <a:gd name="T99" fmla="*/ 390 h 1129"/>
                <a:gd name="T100" fmla="*/ 13 w 941"/>
                <a:gd name="T101" fmla="*/ 323 h 1129"/>
                <a:gd name="T102" fmla="*/ 30 w 941"/>
                <a:gd name="T103" fmla="*/ 262 h 1129"/>
                <a:gd name="T104" fmla="*/ 52 w 941"/>
                <a:gd name="T105" fmla="*/ 207 h 1129"/>
                <a:gd name="T106" fmla="*/ 83 w 941"/>
                <a:gd name="T107" fmla="*/ 159 h 1129"/>
                <a:gd name="T108" fmla="*/ 121 w 941"/>
                <a:gd name="T109" fmla="*/ 116 h 1129"/>
                <a:gd name="T110" fmla="*/ 163 w 941"/>
                <a:gd name="T111" fmla="*/ 81 h 1129"/>
                <a:gd name="T112" fmla="*/ 213 w 941"/>
                <a:gd name="T113" fmla="*/ 51 h 1129"/>
                <a:gd name="T114" fmla="*/ 269 w 941"/>
                <a:gd name="T115" fmla="*/ 29 h 1129"/>
                <a:gd name="T116" fmla="*/ 330 w 941"/>
                <a:gd name="T117" fmla="*/ 12 h 1129"/>
                <a:gd name="T118" fmla="*/ 397 w 941"/>
                <a:gd name="T119" fmla="*/ 2 h 1129"/>
                <a:gd name="T120" fmla="*/ 470 w 941"/>
                <a:gd name="T121" fmla="*/ 0 h 1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1" h="1129">
                  <a:moveTo>
                    <a:pt x="470" y="0"/>
                  </a:moveTo>
                  <a:lnTo>
                    <a:pt x="545" y="2"/>
                  </a:lnTo>
                  <a:lnTo>
                    <a:pt x="614" y="12"/>
                  </a:lnTo>
                  <a:lnTo>
                    <a:pt x="677" y="29"/>
                  </a:lnTo>
                  <a:lnTo>
                    <a:pt x="731" y="51"/>
                  </a:lnTo>
                  <a:lnTo>
                    <a:pt x="781" y="81"/>
                  </a:lnTo>
                  <a:lnTo>
                    <a:pt x="823" y="116"/>
                  </a:lnTo>
                  <a:lnTo>
                    <a:pt x="859" y="159"/>
                  </a:lnTo>
                  <a:lnTo>
                    <a:pt x="890" y="207"/>
                  </a:lnTo>
                  <a:lnTo>
                    <a:pt x="912" y="262"/>
                  </a:lnTo>
                  <a:lnTo>
                    <a:pt x="929" y="323"/>
                  </a:lnTo>
                  <a:lnTo>
                    <a:pt x="939" y="390"/>
                  </a:lnTo>
                  <a:lnTo>
                    <a:pt x="941" y="463"/>
                  </a:lnTo>
                  <a:lnTo>
                    <a:pt x="939" y="549"/>
                  </a:lnTo>
                  <a:lnTo>
                    <a:pt x="932" y="627"/>
                  </a:lnTo>
                  <a:lnTo>
                    <a:pt x="921" y="697"/>
                  </a:lnTo>
                  <a:lnTo>
                    <a:pt x="903" y="760"/>
                  </a:lnTo>
                  <a:lnTo>
                    <a:pt x="885" y="819"/>
                  </a:lnTo>
                  <a:lnTo>
                    <a:pt x="863" y="870"/>
                  </a:lnTo>
                  <a:lnTo>
                    <a:pt x="837" y="914"/>
                  </a:lnTo>
                  <a:lnTo>
                    <a:pt x="811" y="953"/>
                  </a:lnTo>
                  <a:lnTo>
                    <a:pt x="782" y="988"/>
                  </a:lnTo>
                  <a:lnTo>
                    <a:pt x="752" y="1018"/>
                  </a:lnTo>
                  <a:lnTo>
                    <a:pt x="721" y="1042"/>
                  </a:lnTo>
                  <a:lnTo>
                    <a:pt x="690" y="1065"/>
                  </a:lnTo>
                  <a:lnTo>
                    <a:pt x="661" y="1082"/>
                  </a:lnTo>
                  <a:lnTo>
                    <a:pt x="631" y="1095"/>
                  </a:lnTo>
                  <a:lnTo>
                    <a:pt x="602" y="1107"/>
                  </a:lnTo>
                  <a:lnTo>
                    <a:pt x="576" y="1116"/>
                  </a:lnTo>
                  <a:lnTo>
                    <a:pt x="550" y="1121"/>
                  </a:lnTo>
                  <a:lnTo>
                    <a:pt x="528" y="1126"/>
                  </a:lnTo>
                  <a:lnTo>
                    <a:pt x="510" y="1128"/>
                  </a:lnTo>
                  <a:lnTo>
                    <a:pt x="492" y="1129"/>
                  </a:lnTo>
                  <a:lnTo>
                    <a:pt x="481" y="1129"/>
                  </a:lnTo>
                  <a:lnTo>
                    <a:pt x="474" y="1129"/>
                  </a:lnTo>
                  <a:lnTo>
                    <a:pt x="470" y="1129"/>
                  </a:lnTo>
                  <a:lnTo>
                    <a:pt x="407" y="1126"/>
                  </a:lnTo>
                  <a:lnTo>
                    <a:pt x="346" y="1114"/>
                  </a:lnTo>
                  <a:lnTo>
                    <a:pt x="290" y="1094"/>
                  </a:lnTo>
                  <a:lnTo>
                    <a:pt x="238" y="1065"/>
                  </a:lnTo>
                  <a:lnTo>
                    <a:pt x="191" y="1027"/>
                  </a:lnTo>
                  <a:lnTo>
                    <a:pt x="148" y="981"/>
                  </a:lnTo>
                  <a:lnTo>
                    <a:pt x="110" y="928"/>
                  </a:lnTo>
                  <a:lnTo>
                    <a:pt x="78" y="866"/>
                  </a:lnTo>
                  <a:lnTo>
                    <a:pt x="52" y="800"/>
                  </a:lnTo>
                  <a:lnTo>
                    <a:pt x="30" y="725"/>
                  </a:lnTo>
                  <a:lnTo>
                    <a:pt x="15" y="644"/>
                  </a:lnTo>
                  <a:lnTo>
                    <a:pt x="5" y="557"/>
                  </a:lnTo>
                  <a:lnTo>
                    <a:pt x="0" y="463"/>
                  </a:lnTo>
                  <a:lnTo>
                    <a:pt x="3" y="390"/>
                  </a:lnTo>
                  <a:lnTo>
                    <a:pt x="13" y="323"/>
                  </a:lnTo>
                  <a:lnTo>
                    <a:pt x="30" y="262"/>
                  </a:lnTo>
                  <a:lnTo>
                    <a:pt x="52" y="207"/>
                  </a:lnTo>
                  <a:lnTo>
                    <a:pt x="83" y="159"/>
                  </a:lnTo>
                  <a:lnTo>
                    <a:pt x="121" y="116"/>
                  </a:lnTo>
                  <a:lnTo>
                    <a:pt x="163" y="81"/>
                  </a:lnTo>
                  <a:lnTo>
                    <a:pt x="213" y="51"/>
                  </a:lnTo>
                  <a:lnTo>
                    <a:pt x="269" y="29"/>
                  </a:lnTo>
                  <a:lnTo>
                    <a:pt x="330" y="12"/>
                  </a:lnTo>
                  <a:lnTo>
                    <a:pt x="397" y="2"/>
                  </a:lnTo>
                  <a:lnTo>
                    <a:pt x="4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 30"/>
            <p:cNvSpPr>
              <a:spLocks/>
            </p:cNvSpPr>
            <p:nvPr/>
          </p:nvSpPr>
          <p:spPr bwMode="auto">
            <a:xfrm>
              <a:off x="1023" y="985"/>
              <a:ext cx="997" cy="472"/>
            </a:xfrm>
            <a:custGeom>
              <a:avLst/>
              <a:gdLst>
                <a:gd name="T0" fmla="*/ 1209 w 1994"/>
                <a:gd name="T1" fmla="*/ 0 h 945"/>
                <a:gd name="T2" fmla="*/ 1230 w 1994"/>
                <a:gd name="T3" fmla="*/ 5 h 945"/>
                <a:gd name="T4" fmla="*/ 1249 w 1994"/>
                <a:gd name="T5" fmla="*/ 17 h 945"/>
                <a:gd name="T6" fmla="*/ 1360 w 1994"/>
                <a:gd name="T7" fmla="*/ 109 h 945"/>
                <a:gd name="T8" fmla="*/ 1830 w 1994"/>
                <a:gd name="T9" fmla="*/ 297 h 945"/>
                <a:gd name="T10" fmla="*/ 1854 w 1994"/>
                <a:gd name="T11" fmla="*/ 313 h 945"/>
                <a:gd name="T12" fmla="*/ 1876 w 1994"/>
                <a:gd name="T13" fmla="*/ 336 h 945"/>
                <a:gd name="T14" fmla="*/ 1897 w 1994"/>
                <a:gd name="T15" fmla="*/ 369 h 945"/>
                <a:gd name="T16" fmla="*/ 1914 w 1994"/>
                <a:gd name="T17" fmla="*/ 406 h 945"/>
                <a:gd name="T18" fmla="*/ 1927 w 1994"/>
                <a:gd name="T19" fmla="*/ 449 h 945"/>
                <a:gd name="T20" fmla="*/ 1941 w 1994"/>
                <a:gd name="T21" fmla="*/ 497 h 945"/>
                <a:gd name="T22" fmla="*/ 1951 w 1994"/>
                <a:gd name="T23" fmla="*/ 547 h 945"/>
                <a:gd name="T24" fmla="*/ 1960 w 1994"/>
                <a:gd name="T25" fmla="*/ 600 h 945"/>
                <a:gd name="T26" fmla="*/ 1967 w 1994"/>
                <a:gd name="T27" fmla="*/ 651 h 945"/>
                <a:gd name="T28" fmla="*/ 1974 w 1994"/>
                <a:gd name="T29" fmla="*/ 702 h 945"/>
                <a:gd name="T30" fmla="*/ 1979 w 1994"/>
                <a:gd name="T31" fmla="*/ 752 h 945"/>
                <a:gd name="T32" fmla="*/ 1982 w 1994"/>
                <a:gd name="T33" fmla="*/ 799 h 945"/>
                <a:gd name="T34" fmla="*/ 1985 w 1994"/>
                <a:gd name="T35" fmla="*/ 840 h 945"/>
                <a:gd name="T36" fmla="*/ 1987 w 1994"/>
                <a:gd name="T37" fmla="*/ 878 h 945"/>
                <a:gd name="T38" fmla="*/ 1991 w 1994"/>
                <a:gd name="T39" fmla="*/ 909 h 945"/>
                <a:gd name="T40" fmla="*/ 1992 w 1994"/>
                <a:gd name="T41" fmla="*/ 931 h 945"/>
                <a:gd name="T42" fmla="*/ 1994 w 1994"/>
                <a:gd name="T43" fmla="*/ 945 h 945"/>
                <a:gd name="T44" fmla="*/ 0 w 1994"/>
                <a:gd name="T45" fmla="*/ 945 h 945"/>
                <a:gd name="T46" fmla="*/ 2 w 1994"/>
                <a:gd name="T47" fmla="*/ 931 h 945"/>
                <a:gd name="T48" fmla="*/ 4 w 1994"/>
                <a:gd name="T49" fmla="*/ 909 h 945"/>
                <a:gd name="T50" fmla="*/ 5 w 1994"/>
                <a:gd name="T51" fmla="*/ 878 h 945"/>
                <a:gd name="T52" fmla="*/ 9 w 1994"/>
                <a:gd name="T53" fmla="*/ 840 h 945"/>
                <a:gd name="T54" fmla="*/ 12 w 1994"/>
                <a:gd name="T55" fmla="*/ 799 h 945"/>
                <a:gd name="T56" fmla="*/ 16 w 1994"/>
                <a:gd name="T57" fmla="*/ 752 h 945"/>
                <a:gd name="T58" fmla="*/ 21 w 1994"/>
                <a:gd name="T59" fmla="*/ 702 h 945"/>
                <a:gd name="T60" fmla="*/ 26 w 1994"/>
                <a:gd name="T61" fmla="*/ 651 h 945"/>
                <a:gd name="T62" fmla="*/ 34 w 1994"/>
                <a:gd name="T63" fmla="*/ 600 h 945"/>
                <a:gd name="T64" fmla="*/ 43 w 1994"/>
                <a:gd name="T65" fmla="*/ 547 h 945"/>
                <a:gd name="T66" fmla="*/ 53 w 1994"/>
                <a:gd name="T67" fmla="*/ 497 h 945"/>
                <a:gd name="T68" fmla="*/ 65 w 1994"/>
                <a:gd name="T69" fmla="*/ 449 h 945"/>
                <a:gd name="T70" fmla="*/ 80 w 1994"/>
                <a:gd name="T71" fmla="*/ 406 h 945"/>
                <a:gd name="T72" fmla="*/ 98 w 1994"/>
                <a:gd name="T73" fmla="*/ 369 h 945"/>
                <a:gd name="T74" fmla="*/ 116 w 1994"/>
                <a:gd name="T75" fmla="*/ 336 h 945"/>
                <a:gd name="T76" fmla="*/ 138 w 1994"/>
                <a:gd name="T77" fmla="*/ 313 h 945"/>
                <a:gd name="T78" fmla="*/ 164 w 1994"/>
                <a:gd name="T79" fmla="*/ 297 h 945"/>
                <a:gd name="T80" fmla="*/ 635 w 1994"/>
                <a:gd name="T81" fmla="*/ 109 h 945"/>
                <a:gd name="T82" fmla="*/ 744 w 1994"/>
                <a:gd name="T83" fmla="*/ 17 h 945"/>
                <a:gd name="T84" fmla="*/ 763 w 1994"/>
                <a:gd name="T85" fmla="*/ 5 h 945"/>
                <a:gd name="T86" fmla="*/ 785 w 1994"/>
                <a:gd name="T87" fmla="*/ 0 h 945"/>
                <a:gd name="T88" fmla="*/ 805 w 1994"/>
                <a:gd name="T89" fmla="*/ 0 h 945"/>
                <a:gd name="T90" fmla="*/ 826 w 1994"/>
                <a:gd name="T91" fmla="*/ 7 h 945"/>
                <a:gd name="T92" fmla="*/ 843 w 1994"/>
                <a:gd name="T93" fmla="*/ 20 h 945"/>
                <a:gd name="T94" fmla="*/ 996 w 1994"/>
                <a:gd name="T95" fmla="*/ 172 h 945"/>
                <a:gd name="T96" fmla="*/ 1150 w 1994"/>
                <a:gd name="T97" fmla="*/ 20 h 945"/>
                <a:gd name="T98" fmla="*/ 1169 w 1994"/>
                <a:gd name="T99" fmla="*/ 7 h 945"/>
                <a:gd name="T100" fmla="*/ 1189 w 1994"/>
                <a:gd name="T101" fmla="*/ 0 h 945"/>
                <a:gd name="T102" fmla="*/ 1209 w 1994"/>
                <a:gd name="T103" fmla="*/ 0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94" h="945">
                  <a:moveTo>
                    <a:pt x="1209" y="0"/>
                  </a:moveTo>
                  <a:lnTo>
                    <a:pt x="1230" y="5"/>
                  </a:lnTo>
                  <a:lnTo>
                    <a:pt x="1249" y="17"/>
                  </a:lnTo>
                  <a:lnTo>
                    <a:pt x="1360" y="109"/>
                  </a:lnTo>
                  <a:lnTo>
                    <a:pt x="1830" y="297"/>
                  </a:lnTo>
                  <a:lnTo>
                    <a:pt x="1854" y="313"/>
                  </a:lnTo>
                  <a:lnTo>
                    <a:pt x="1876" y="336"/>
                  </a:lnTo>
                  <a:lnTo>
                    <a:pt x="1897" y="369"/>
                  </a:lnTo>
                  <a:lnTo>
                    <a:pt x="1914" y="406"/>
                  </a:lnTo>
                  <a:lnTo>
                    <a:pt x="1927" y="449"/>
                  </a:lnTo>
                  <a:lnTo>
                    <a:pt x="1941" y="497"/>
                  </a:lnTo>
                  <a:lnTo>
                    <a:pt x="1951" y="547"/>
                  </a:lnTo>
                  <a:lnTo>
                    <a:pt x="1960" y="600"/>
                  </a:lnTo>
                  <a:lnTo>
                    <a:pt x="1967" y="651"/>
                  </a:lnTo>
                  <a:lnTo>
                    <a:pt x="1974" y="702"/>
                  </a:lnTo>
                  <a:lnTo>
                    <a:pt x="1979" y="752"/>
                  </a:lnTo>
                  <a:lnTo>
                    <a:pt x="1982" y="799"/>
                  </a:lnTo>
                  <a:lnTo>
                    <a:pt x="1985" y="840"/>
                  </a:lnTo>
                  <a:lnTo>
                    <a:pt x="1987" y="878"/>
                  </a:lnTo>
                  <a:lnTo>
                    <a:pt x="1991" y="909"/>
                  </a:lnTo>
                  <a:lnTo>
                    <a:pt x="1992" y="931"/>
                  </a:lnTo>
                  <a:lnTo>
                    <a:pt x="1994" y="945"/>
                  </a:lnTo>
                  <a:lnTo>
                    <a:pt x="0" y="945"/>
                  </a:lnTo>
                  <a:lnTo>
                    <a:pt x="2" y="931"/>
                  </a:lnTo>
                  <a:lnTo>
                    <a:pt x="4" y="909"/>
                  </a:lnTo>
                  <a:lnTo>
                    <a:pt x="5" y="878"/>
                  </a:lnTo>
                  <a:lnTo>
                    <a:pt x="9" y="840"/>
                  </a:lnTo>
                  <a:lnTo>
                    <a:pt x="12" y="799"/>
                  </a:lnTo>
                  <a:lnTo>
                    <a:pt x="16" y="752"/>
                  </a:lnTo>
                  <a:lnTo>
                    <a:pt x="21" y="702"/>
                  </a:lnTo>
                  <a:lnTo>
                    <a:pt x="26" y="651"/>
                  </a:lnTo>
                  <a:lnTo>
                    <a:pt x="34" y="600"/>
                  </a:lnTo>
                  <a:lnTo>
                    <a:pt x="43" y="547"/>
                  </a:lnTo>
                  <a:lnTo>
                    <a:pt x="53" y="497"/>
                  </a:lnTo>
                  <a:lnTo>
                    <a:pt x="65" y="449"/>
                  </a:lnTo>
                  <a:lnTo>
                    <a:pt x="80" y="406"/>
                  </a:lnTo>
                  <a:lnTo>
                    <a:pt x="98" y="369"/>
                  </a:lnTo>
                  <a:lnTo>
                    <a:pt x="116" y="336"/>
                  </a:lnTo>
                  <a:lnTo>
                    <a:pt x="138" y="313"/>
                  </a:lnTo>
                  <a:lnTo>
                    <a:pt x="164" y="297"/>
                  </a:lnTo>
                  <a:lnTo>
                    <a:pt x="635" y="109"/>
                  </a:lnTo>
                  <a:lnTo>
                    <a:pt x="744" y="17"/>
                  </a:lnTo>
                  <a:lnTo>
                    <a:pt x="763" y="5"/>
                  </a:lnTo>
                  <a:lnTo>
                    <a:pt x="785" y="0"/>
                  </a:lnTo>
                  <a:lnTo>
                    <a:pt x="805" y="0"/>
                  </a:lnTo>
                  <a:lnTo>
                    <a:pt x="826" y="7"/>
                  </a:lnTo>
                  <a:lnTo>
                    <a:pt x="843" y="20"/>
                  </a:lnTo>
                  <a:lnTo>
                    <a:pt x="996" y="172"/>
                  </a:lnTo>
                  <a:lnTo>
                    <a:pt x="1150" y="20"/>
                  </a:lnTo>
                  <a:lnTo>
                    <a:pt x="1169" y="7"/>
                  </a:lnTo>
                  <a:lnTo>
                    <a:pt x="1189" y="0"/>
                  </a:lnTo>
                  <a:lnTo>
                    <a:pt x="12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Freeform 31"/>
            <p:cNvSpPr>
              <a:spLocks/>
            </p:cNvSpPr>
            <p:nvPr/>
          </p:nvSpPr>
          <p:spPr bwMode="auto">
            <a:xfrm>
              <a:off x="378" y="1234"/>
              <a:ext cx="471" cy="566"/>
            </a:xfrm>
            <a:custGeom>
              <a:avLst/>
              <a:gdLst>
                <a:gd name="T0" fmla="*/ 471 w 941"/>
                <a:gd name="T1" fmla="*/ 0 h 1131"/>
                <a:gd name="T2" fmla="*/ 546 w 941"/>
                <a:gd name="T3" fmla="*/ 3 h 1131"/>
                <a:gd name="T4" fmla="*/ 614 w 941"/>
                <a:gd name="T5" fmla="*/ 13 h 1131"/>
                <a:gd name="T6" fmla="*/ 675 w 941"/>
                <a:gd name="T7" fmla="*/ 30 h 1131"/>
                <a:gd name="T8" fmla="*/ 732 w 941"/>
                <a:gd name="T9" fmla="*/ 53 h 1131"/>
                <a:gd name="T10" fmla="*/ 779 w 941"/>
                <a:gd name="T11" fmla="*/ 82 h 1131"/>
                <a:gd name="T12" fmla="*/ 822 w 941"/>
                <a:gd name="T13" fmla="*/ 118 h 1131"/>
                <a:gd name="T14" fmla="*/ 860 w 941"/>
                <a:gd name="T15" fmla="*/ 160 h 1131"/>
                <a:gd name="T16" fmla="*/ 889 w 941"/>
                <a:gd name="T17" fmla="*/ 208 h 1131"/>
                <a:gd name="T18" fmla="*/ 911 w 941"/>
                <a:gd name="T19" fmla="*/ 263 h 1131"/>
                <a:gd name="T20" fmla="*/ 928 w 941"/>
                <a:gd name="T21" fmla="*/ 323 h 1131"/>
                <a:gd name="T22" fmla="*/ 938 w 941"/>
                <a:gd name="T23" fmla="*/ 391 h 1131"/>
                <a:gd name="T24" fmla="*/ 941 w 941"/>
                <a:gd name="T25" fmla="*/ 464 h 1131"/>
                <a:gd name="T26" fmla="*/ 938 w 941"/>
                <a:gd name="T27" fmla="*/ 550 h 1131"/>
                <a:gd name="T28" fmla="*/ 931 w 941"/>
                <a:gd name="T29" fmla="*/ 627 h 1131"/>
                <a:gd name="T30" fmla="*/ 919 w 941"/>
                <a:gd name="T31" fmla="*/ 698 h 1131"/>
                <a:gd name="T32" fmla="*/ 904 w 941"/>
                <a:gd name="T33" fmla="*/ 762 h 1131"/>
                <a:gd name="T34" fmla="*/ 883 w 941"/>
                <a:gd name="T35" fmla="*/ 818 h 1131"/>
                <a:gd name="T36" fmla="*/ 861 w 941"/>
                <a:gd name="T37" fmla="*/ 869 h 1131"/>
                <a:gd name="T38" fmla="*/ 837 w 941"/>
                <a:gd name="T39" fmla="*/ 915 h 1131"/>
                <a:gd name="T40" fmla="*/ 810 w 941"/>
                <a:gd name="T41" fmla="*/ 955 h 1131"/>
                <a:gd name="T42" fmla="*/ 781 w 941"/>
                <a:gd name="T43" fmla="*/ 989 h 1131"/>
                <a:gd name="T44" fmla="*/ 752 w 941"/>
                <a:gd name="T45" fmla="*/ 1018 h 1131"/>
                <a:gd name="T46" fmla="*/ 721 w 941"/>
                <a:gd name="T47" fmla="*/ 1043 h 1131"/>
                <a:gd name="T48" fmla="*/ 691 w 941"/>
                <a:gd name="T49" fmla="*/ 1064 h 1131"/>
                <a:gd name="T50" fmla="*/ 660 w 941"/>
                <a:gd name="T51" fmla="*/ 1083 h 1131"/>
                <a:gd name="T52" fmla="*/ 631 w 941"/>
                <a:gd name="T53" fmla="*/ 1096 h 1131"/>
                <a:gd name="T54" fmla="*/ 602 w 941"/>
                <a:gd name="T55" fmla="*/ 1107 h 1131"/>
                <a:gd name="T56" fmla="*/ 575 w 941"/>
                <a:gd name="T57" fmla="*/ 1115 h 1131"/>
                <a:gd name="T58" fmla="*/ 549 w 941"/>
                <a:gd name="T59" fmla="*/ 1122 h 1131"/>
                <a:gd name="T60" fmla="*/ 527 w 941"/>
                <a:gd name="T61" fmla="*/ 1125 h 1131"/>
                <a:gd name="T62" fmla="*/ 508 w 941"/>
                <a:gd name="T63" fmla="*/ 1129 h 1131"/>
                <a:gd name="T64" fmla="*/ 493 w 941"/>
                <a:gd name="T65" fmla="*/ 1131 h 1131"/>
                <a:gd name="T66" fmla="*/ 481 w 941"/>
                <a:gd name="T67" fmla="*/ 1131 h 1131"/>
                <a:gd name="T68" fmla="*/ 472 w 941"/>
                <a:gd name="T69" fmla="*/ 1131 h 1131"/>
                <a:gd name="T70" fmla="*/ 471 w 941"/>
                <a:gd name="T71" fmla="*/ 1131 h 1131"/>
                <a:gd name="T72" fmla="*/ 406 w 941"/>
                <a:gd name="T73" fmla="*/ 1127 h 1131"/>
                <a:gd name="T74" fmla="*/ 344 w 941"/>
                <a:gd name="T75" fmla="*/ 1115 h 1131"/>
                <a:gd name="T76" fmla="*/ 288 w 941"/>
                <a:gd name="T77" fmla="*/ 1093 h 1131"/>
                <a:gd name="T78" fmla="*/ 237 w 941"/>
                <a:gd name="T79" fmla="*/ 1064 h 1131"/>
                <a:gd name="T80" fmla="*/ 189 w 941"/>
                <a:gd name="T81" fmla="*/ 1026 h 1131"/>
                <a:gd name="T82" fmla="*/ 147 w 941"/>
                <a:gd name="T83" fmla="*/ 982 h 1131"/>
                <a:gd name="T84" fmla="*/ 111 w 941"/>
                <a:gd name="T85" fmla="*/ 929 h 1131"/>
                <a:gd name="T86" fmla="*/ 78 w 941"/>
                <a:gd name="T87" fmla="*/ 868 h 1131"/>
                <a:gd name="T88" fmla="*/ 51 w 941"/>
                <a:gd name="T89" fmla="*/ 801 h 1131"/>
                <a:gd name="T90" fmla="*/ 29 w 941"/>
                <a:gd name="T91" fmla="*/ 726 h 1131"/>
                <a:gd name="T92" fmla="*/ 14 w 941"/>
                <a:gd name="T93" fmla="*/ 645 h 1131"/>
                <a:gd name="T94" fmla="*/ 3 w 941"/>
                <a:gd name="T95" fmla="*/ 557 h 1131"/>
                <a:gd name="T96" fmla="*/ 0 w 941"/>
                <a:gd name="T97" fmla="*/ 464 h 1131"/>
                <a:gd name="T98" fmla="*/ 2 w 941"/>
                <a:gd name="T99" fmla="*/ 391 h 1131"/>
                <a:gd name="T100" fmla="*/ 12 w 941"/>
                <a:gd name="T101" fmla="*/ 323 h 1131"/>
                <a:gd name="T102" fmla="*/ 29 w 941"/>
                <a:gd name="T103" fmla="*/ 263 h 1131"/>
                <a:gd name="T104" fmla="*/ 53 w 941"/>
                <a:gd name="T105" fmla="*/ 208 h 1131"/>
                <a:gd name="T106" fmla="*/ 82 w 941"/>
                <a:gd name="T107" fmla="*/ 160 h 1131"/>
                <a:gd name="T108" fmla="*/ 119 w 941"/>
                <a:gd name="T109" fmla="*/ 118 h 1131"/>
                <a:gd name="T110" fmla="*/ 162 w 941"/>
                <a:gd name="T111" fmla="*/ 82 h 1131"/>
                <a:gd name="T112" fmla="*/ 211 w 941"/>
                <a:gd name="T113" fmla="*/ 53 h 1131"/>
                <a:gd name="T114" fmla="*/ 268 w 941"/>
                <a:gd name="T115" fmla="*/ 30 h 1131"/>
                <a:gd name="T116" fmla="*/ 329 w 941"/>
                <a:gd name="T117" fmla="*/ 13 h 1131"/>
                <a:gd name="T118" fmla="*/ 397 w 941"/>
                <a:gd name="T119" fmla="*/ 3 h 1131"/>
                <a:gd name="T120" fmla="*/ 471 w 941"/>
                <a:gd name="T121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1" h="1131">
                  <a:moveTo>
                    <a:pt x="471" y="0"/>
                  </a:moveTo>
                  <a:lnTo>
                    <a:pt x="546" y="3"/>
                  </a:lnTo>
                  <a:lnTo>
                    <a:pt x="614" y="13"/>
                  </a:lnTo>
                  <a:lnTo>
                    <a:pt x="675" y="30"/>
                  </a:lnTo>
                  <a:lnTo>
                    <a:pt x="732" y="53"/>
                  </a:lnTo>
                  <a:lnTo>
                    <a:pt x="779" y="82"/>
                  </a:lnTo>
                  <a:lnTo>
                    <a:pt x="822" y="118"/>
                  </a:lnTo>
                  <a:lnTo>
                    <a:pt x="860" y="160"/>
                  </a:lnTo>
                  <a:lnTo>
                    <a:pt x="889" y="208"/>
                  </a:lnTo>
                  <a:lnTo>
                    <a:pt x="911" y="263"/>
                  </a:lnTo>
                  <a:lnTo>
                    <a:pt x="928" y="323"/>
                  </a:lnTo>
                  <a:lnTo>
                    <a:pt x="938" y="391"/>
                  </a:lnTo>
                  <a:lnTo>
                    <a:pt x="941" y="464"/>
                  </a:lnTo>
                  <a:lnTo>
                    <a:pt x="938" y="550"/>
                  </a:lnTo>
                  <a:lnTo>
                    <a:pt x="931" y="627"/>
                  </a:lnTo>
                  <a:lnTo>
                    <a:pt x="919" y="698"/>
                  </a:lnTo>
                  <a:lnTo>
                    <a:pt x="904" y="762"/>
                  </a:lnTo>
                  <a:lnTo>
                    <a:pt x="883" y="818"/>
                  </a:lnTo>
                  <a:lnTo>
                    <a:pt x="861" y="869"/>
                  </a:lnTo>
                  <a:lnTo>
                    <a:pt x="837" y="915"/>
                  </a:lnTo>
                  <a:lnTo>
                    <a:pt x="810" y="955"/>
                  </a:lnTo>
                  <a:lnTo>
                    <a:pt x="781" y="989"/>
                  </a:lnTo>
                  <a:lnTo>
                    <a:pt x="752" y="1018"/>
                  </a:lnTo>
                  <a:lnTo>
                    <a:pt x="721" y="1043"/>
                  </a:lnTo>
                  <a:lnTo>
                    <a:pt x="691" y="1064"/>
                  </a:lnTo>
                  <a:lnTo>
                    <a:pt x="660" y="1083"/>
                  </a:lnTo>
                  <a:lnTo>
                    <a:pt x="631" y="1096"/>
                  </a:lnTo>
                  <a:lnTo>
                    <a:pt x="602" y="1107"/>
                  </a:lnTo>
                  <a:lnTo>
                    <a:pt x="575" y="1115"/>
                  </a:lnTo>
                  <a:lnTo>
                    <a:pt x="549" y="1122"/>
                  </a:lnTo>
                  <a:lnTo>
                    <a:pt x="527" y="1125"/>
                  </a:lnTo>
                  <a:lnTo>
                    <a:pt x="508" y="1129"/>
                  </a:lnTo>
                  <a:lnTo>
                    <a:pt x="493" y="1131"/>
                  </a:lnTo>
                  <a:lnTo>
                    <a:pt x="481" y="1131"/>
                  </a:lnTo>
                  <a:lnTo>
                    <a:pt x="472" y="1131"/>
                  </a:lnTo>
                  <a:lnTo>
                    <a:pt x="471" y="1131"/>
                  </a:lnTo>
                  <a:lnTo>
                    <a:pt x="406" y="1127"/>
                  </a:lnTo>
                  <a:lnTo>
                    <a:pt x="344" y="1115"/>
                  </a:lnTo>
                  <a:lnTo>
                    <a:pt x="288" y="1093"/>
                  </a:lnTo>
                  <a:lnTo>
                    <a:pt x="237" y="1064"/>
                  </a:lnTo>
                  <a:lnTo>
                    <a:pt x="189" y="1026"/>
                  </a:lnTo>
                  <a:lnTo>
                    <a:pt x="147" y="982"/>
                  </a:lnTo>
                  <a:lnTo>
                    <a:pt x="111" y="929"/>
                  </a:lnTo>
                  <a:lnTo>
                    <a:pt x="78" y="868"/>
                  </a:lnTo>
                  <a:lnTo>
                    <a:pt x="51" y="801"/>
                  </a:lnTo>
                  <a:lnTo>
                    <a:pt x="29" y="726"/>
                  </a:lnTo>
                  <a:lnTo>
                    <a:pt x="14" y="645"/>
                  </a:lnTo>
                  <a:lnTo>
                    <a:pt x="3" y="557"/>
                  </a:lnTo>
                  <a:lnTo>
                    <a:pt x="0" y="464"/>
                  </a:lnTo>
                  <a:lnTo>
                    <a:pt x="2" y="391"/>
                  </a:lnTo>
                  <a:lnTo>
                    <a:pt x="12" y="323"/>
                  </a:lnTo>
                  <a:lnTo>
                    <a:pt x="29" y="263"/>
                  </a:lnTo>
                  <a:lnTo>
                    <a:pt x="53" y="208"/>
                  </a:lnTo>
                  <a:lnTo>
                    <a:pt x="82" y="160"/>
                  </a:lnTo>
                  <a:lnTo>
                    <a:pt x="119" y="118"/>
                  </a:lnTo>
                  <a:lnTo>
                    <a:pt x="162" y="82"/>
                  </a:lnTo>
                  <a:lnTo>
                    <a:pt x="211" y="53"/>
                  </a:lnTo>
                  <a:lnTo>
                    <a:pt x="268" y="30"/>
                  </a:lnTo>
                  <a:lnTo>
                    <a:pt x="329" y="13"/>
                  </a:lnTo>
                  <a:lnTo>
                    <a:pt x="397" y="3"/>
                  </a:lnTo>
                  <a:lnTo>
                    <a:pt x="4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Freeform 32"/>
            <p:cNvSpPr>
              <a:spLocks/>
            </p:cNvSpPr>
            <p:nvPr/>
          </p:nvSpPr>
          <p:spPr bwMode="auto">
            <a:xfrm>
              <a:off x="115" y="1810"/>
              <a:ext cx="997" cy="472"/>
            </a:xfrm>
            <a:custGeom>
              <a:avLst/>
              <a:gdLst>
                <a:gd name="T0" fmla="*/ 1209 w 1994"/>
                <a:gd name="T1" fmla="*/ 0 h 945"/>
                <a:gd name="T2" fmla="*/ 1231 w 1994"/>
                <a:gd name="T3" fmla="*/ 5 h 945"/>
                <a:gd name="T4" fmla="*/ 1250 w 1994"/>
                <a:gd name="T5" fmla="*/ 15 h 945"/>
                <a:gd name="T6" fmla="*/ 1359 w 1994"/>
                <a:gd name="T7" fmla="*/ 109 h 945"/>
                <a:gd name="T8" fmla="*/ 1830 w 1994"/>
                <a:gd name="T9" fmla="*/ 297 h 945"/>
                <a:gd name="T10" fmla="*/ 1856 w 1994"/>
                <a:gd name="T11" fmla="*/ 313 h 945"/>
                <a:gd name="T12" fmla="*/ 1878 w 1994"/>
                <a:gd name="T13" fmla="*/ 337 h 945"/>
                <a:gd name="T14" fmla="*/ 1896 w 1994"/>
                <a:gd name="T15" fmla="*/ 369 h 945"/>
                <a:gd name="T16" fmla="*/ 1914 w 1994"/>
                <a:gd name="T17" fmla="*/ 407 h 945"/>
                <a:gd name="T18" fmla="*/ 1929 w 1994"/>
                <a:gd name="T19" fmla="*/ 449 h 945"/>
                <a:gd name="T20" fmla="*/ 1941 w 1994"/>
                <a:gd name="T21" fmla="*/ 497 h 945"/>
                <a:gd name="T22" fmla="*/ 1951 w 1994"/>
                <a:gd name="T23" fmla="*/ 547 h 945"/>
                <a:gd name="T24" fmla="*/ 1960 w 1994"/>
                <a:gd name="T25" fmla="*/ 598 h 945"/>
                <a:gd name="T26" fmla="*/ 1968 w 1994"/>
                <a:gd name="T27" fmla="*/ 651 h 945"/>
                <a:gd name="T28" fmla="*/ 1973 w 1994"/>
                <a:gd name="T29" fmla="*/ 702 h 945"/>
                <a:gd name="T30" fmla="*/ 1978 w 1994"/>
                <a:gd name="T31" fmla="*/ 752 h 945"/>
                <a:gd name="T32" fmla="*/ 1982 w 1994"/>
                <a:gd name="T33" fmla="*/ 798 h 945"/>
                <a:gd name="T34" fmla="*/ 1985 w 1994"/>
                <a:gd name="T35" fmla="*/ 841 h 945"/>
                <a:gd name="T36" fmla="*/ 1989 w 1994"/>
                <a:gd name="T37" fmla="*/ 878 h 945"/>
                <a:gd name="T38" fmla="*/ 1990 w 1994"/>
                <a:gd name="T39" fmla="*/ 907 h 945"/>
                <a:gd name="T40" fmla="*/ 1992 w 1994"/>
                <a:gd name="T41" fmla="*/ 931 h 945"/>
                <a:gd name="T42" fmla="*/ 1994 w 1994"/>
                <a:gd name="T43" fmla="*/ 945 h 945"/>
                <a:gd name="T44" fmla="*/ 0 w 1994"/>
                <a:gd name="T45" fmla="*/ 945 h 945"/>
                <a:gd name="T46" fmla="*/ 2 w 1994"/>
                <a:gd name="T47" fmla="*/ 931 h 945"/>
                <a:gd name="T48" fmla="*/ 5 w 1994"/>
                <a:gd name="T49" fmla="*/ 907 h 945"/>
                <a:gd name="T50" fmla="*/ 7 w 1994"/>
                <a:gd name="T51" fmla="*/ 878 h 945"/>
                <a:gd name="T52" fmla="*/ 9 w 1994"/>
                <a:gd name="T53" fmla="*/ 841 h 945"/>
                <a:gd name="T54" fmla="*/ 12 w 1994"/>
                <a:gd name="T55" fmla="*/ 798 h 945"/>
                <a:gd name="T56" fmla="*/ 15 w 1994"/>
                <a:gd name="T57" fmla="*/ 752 h 945"/>
                <a:gd name="T58" fmla="*/ 20 w 1994"/>
                <a:gd name="T59" fmla="*/ 702 h 945"/>
                <a:gd name="T60" fmla="*/ 27 w 1994"/>
                <a:gd name="T61" fmla="*/ 651 h 945"/>
                <a:gd name="T62" fmla="*/ 34 w 1994"/>
                <a:gd name="T63" fmla="*/ 598 h 945"/>
                <a:gd name="T64" fmla="*/ 43 w 1994"/>
                <a:gd name="T65" fmla="*/ 547 h 945"/>
                <a:gd name="T66" fmla="*/ 53 w 1994"/>
                <a:gd name="T67" fmla="*/ 497 h 945"/>
                <a:gd name="T68" fmla="*/ 67 w 1994"/>
                <a:gd name="T69" fmla="*/ 449 h 945"/>
                <a:gd name="T70" fmla="*/ 80 w 1994"/>
                <a:gd name="T71" fmla="*/ 407 h 945"/>
                <a:gd name="T72" fmla="*/ 97 w 1994"/>
                <a:gd name="T73" fmla="*/ 369 h 945"/>
                <a:gd name="T74" fmla="*/ 118 w 1994"/>
                <a:gd name="T75" fmla="*/ 337 h 945"/>
                <a:gd name="T76" fmla="*/ 140 w 1994"/>
                <a:gd name="T77" fmla="*/ 313 h 945"/>
                <a:gd name="T78" fmla="*/ 164 w 1994"/>
                <a:gd name="T79" fmla="*/ 297 h 945"/>
                <a:gd name="T80" fmla="*/ 634 w 1994"/>
                <a:gd name="T81" fmla="*/ 109 h 945"/>
                <a:gd name="T82" fmla="*/ 745 w 1994"/>
                <a:gd name="T83" fmla="*/ 15 h 945"/>
                <a:gd name="T84" fmla="*/ 764 w 1994"/>
                <a:gd name="T85" fmla="*/ 5 h 945"/>
                <a:gd name="T86" fmla="*/ 785 w 1994"/>
                <a:gd name="T87" fmla="*/ 0 h 945"/>
                <a:gd name="T88" fmla="*/ 805 w 1994"/>
                <a:gd name="T89" fmla="*/ 0 h 945"/>
                <a:gd name="T90" fmla="*/ 825 w 1994"/>
                <a:gd name="T91" fmla="*/ 7 h 945"/>
                <a:gd name="T92" fmla="*/ 844 w 1994"/>
                <a:gd name="T93" fmla="*/ 21 h 945"/>
                <a:gd name="T94" fmla="*/ 998 w 1994"/>
                <a:gd name="T95" fmla="*/ 173 h 945"/>
                <a:gd name="T96" fmla="*/ 1151 w 1994"/>
                <a:gd name="T97" fmla="*/ 21 h 945"/>
                <a:gd name="T98" fmla="*/ 1168 w 1994"/>
                <a:gd name="T99" fmla="*/ 7 h 945"/>
                <a:gd name="T100" fmla="*/ 1189 w 1994"/>
                <a:gd name="T101" fmla="*/ 0 h 945"/>
                <a:gd name="T102" fmla="*/ 1209 w 1994"/>
                <a:gd name="T103" fmla="*/ 0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94" h="945">
                  <a:moveTo>
                    <a:pt x="1209" y="0"/>
                  </a:moveTo>
                  <a:lnTo>
                    <a:pt x="1231" y="5"/>
                  </a:lnTo>
                  <a:lnTo>
                    <a:pt x="1250" y="15"/>
                  </a:lnTo>
                  <a:lnTo>
                    <a:pt x="1359" y="109"/>
                  </a:lnTo>
                  <a:lnTo>
                    <a:pt x="1830" y="297"/>
                  </a:lnTo>
                  <a:lnTo>
                    <a:pt x="1856" y="313"/>
                  </a:lnTo>
                  <a:lnTo>
                    <a:pt x="1878" y="337"/>
                  </a:lnTo>
                  <a:lnTo>
                    <a:pt x="1896" y="369"/>
                  </a:lnTo>
                  <a:lnTo>
                    <a:pt x="1914" y="407"/>
                  </a:lnTo>
                  <a:lnTo>
                    <a:pt x="1929" y="449"/>
                  </a:lnTo>
                  <a:lnTo>
                    <a:pt x="1941" y="497"/>
                  </a:lnTo>
                  <a:lnTo>
                    <a:pt x="1951" y="547"/>
                  </a:lnTo>
                  <a:lnTo>
                    <a:pt x="1960" y="598"/>
                  </a:lnTo>
                  <a:lnTo>
                    <a:pt x="1968" y="651"/>
                  </a:lnTo>
                  <a:lnTo>
                    <a:pt x="1973" y="702"/>
                  </a:lnTo>
                  <a:lnTo>
                    <a:pt x="1978" y="752"/>
                  </a:lnTo>
                  <a:lnTo>
                    <a:pt x="1982" y="798"/>
                  </a:lnTo>
                  <a:lnTo>
                    <a:pt x="1985" y="841"/>
                  </a:lnTo>
                  <a:lnTo>
                    <a:pt x="1989" y="878"/>
                  </a:lnTo>
                  <a:lnTo>
                    <a:pt x="1990" y="907"/>
                  </a:lnTo>
                  <a:lnTo>
                    <a:pt x="1992" y="931"/>
                  </a:lnTo>
                  <a:lnTo>
                    <a:pt x="1994" y="945"/>
                  </a:lnTo>
                  <a:lnTo>
                    <a:pt x="0" y="945"/>
                  </a:lnTo>
                  <a:lnTo>
                    <a:pt x="2" y="931"/>
                  </a:lnTo>
                  <a:lnTo>
                    <a:pt x="5" y="907"/>
                  </a:lnTo>
                  <a:lnTo>
                    <a:pt x="7" y="878"/>
                  </a:lnTo>
                  <a:lnTo>
                    <a:pt x="9" y="841"/>
                  </a:lnTo>
                  <a:lnTo>
                    <a:pt x="12" y="798"/>
                  </a:lnTo>
                  <a:lnTo>
                    <a:pt x="15" y="752"/>
                  </a:lnTo>
                  <a:lnTo>
                    <a:pt x="20" y="702"/>
                  </a:lnTo>
                  <a:lnTo>
                    <a:pt x="27" y="651"/>
                  </a:lnTo>
                  <a:lnTo>
                    <a:pt x="34" y="598"/>
                  </a:lnTo>
                  <a:lnTo>
                    <a:pt x="43" y="547"/>
                  </a:lnTo>
                  <a:lnTo>
                    <a:pt x="53" y="497"/>
                  </a:lnTo>
                  <a:lnTo>
                    <a:pt x="67" y="449"/>
                  </a:lnTo>
                  <a:lnTo>
                    <a:pt x="80" y="407"/>
                  </a:lnTo>
                  <a:lnTo>
                    <a:pt x="97" y="369"/>
                  </a:lnTo>
                  <a:lnTo>
                    <a:pt x="118" y="337"/>
                  </a:lnTo>
                  <a:lnTo>
                    <a:pt x="140" y="313"/>
                  </a:lnTo>
                  <a:lnTo>
                    <a:pt x="164" y="297"/>
                  </a:lnTo>
                  <a:lnTo>
                    <a:pt x="634" y="109"/>
                  </a:lnTo>
                  <a:lnTo>
                    <a:pt x="745" y="15"/>
                  </a:lnTo>
                  <a:lnTo>
                    <a:pt x="764" y="5"/>
                  </a:lnTo>
                  <a:lnTo>
                    <a:pt x="785" y="0"/>
                  </a:lnTo>
                  <a:lnTo>
                    <a:pt x="805" y="0"/>
                  </a:lnTo>
                  <a:lnTo>
                    <a:pt x="825" y="7"/>
                  </a:lnTo>
                  <a:lnTo>
                    <a:pt x="844" y="21"/>
                  </a:lnTo>
                  <a:lnTo>
                    <a:pt x="998" y="173"/>
                  </a:lnTo>
                  <a:lnTo>
                    <a:pt x="1151" y="21"/>
                  </a:lnTo>
                  <a:lnTo>
                    <a:pt x="1168" y="7"/>
                  </a:lnTo>
                  <a:lnTo>
                    <a:pt x="1189" y="0"/>
                  </a:lnTo>
                  <a:lnTo>
                    <a:pt x="12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Freeform 33"/>
            <p:cNvSpPr>
              <a:spLocks/>
            </p:cNvSpPr>
            <p:nvPr/>
          </p:nvSpPr>
          <p:spPr bwMode="auto">
            <a:xfrm>
              <a:off x="2194" y="1234"/>
              <a:ext cx="471" cy="566"/>
            </a:xfrm>
            <a:custGeom>
              <a:avLst/>
              <a:gdLst>
                <a:gd name="T0" fmla="*/ 471 w 941"/>
                <a:gd name="T1" fmla="*/ 0 h 1131"/>
                <a:gd name="T2" fmla="*/ 546 w 941"/>
                <a:gd name="T3" fmla="*/ 3 h 1131"/>
                <a:gd name="T4" fmla="*/ 614 w 941"/>
                <a:gd name="T5" fmla="*/ 13 h 1131"/>
                <a:gd name="T6" fmla="*/ 675 w 941"/>
                <a:gd name="T7" fmla="*/ 30 h 1131"/>
                <a:gd name="T8" fmla="*/ 732 w 941"/>
                <a:gd name="T9" fmla="*/ 53 h 1131"/>
                <a:gd name="T10" fmla="*/ 781 w 941"/>
                <a:gd name="T11" fmla="*/ 82 h 1131"/>
                <a:gd name="T12" fmla="*/ 824 w 941"/>
                <a:gd name="T13" fmla="*/ 118 h 1131"/>
                <a:gd name="T14" fmla="*/ 859 w 941"/>
                <a:gd name="T15" fmla="*/ 160 h 1131"/>
                <a:gd name="T16" fmla="*/ 888 w 941"/>
                <a:gd name="T17" fmla="*/ 208 h 1131"/>
                <a:gd name="T18" fmla="*/ 912 w 941"/>
                <a:gd name="T19" fmla="*/ 263 h 1131"/>
                <a:gd name="T20" fmla="*/ 928 w 941"/>
                <a:gd name="T21" fmla="*/ 323 h 1131"/>
                <a:gd name="T22" fmla="*/ 938 w 941"/>
                <a:gd name="T23" fmla="*/ 391 h 1131"/>
                <a:gd name="T24" fmla="*/ 941 w 941"/>
                <a:gd name="T25" fmla="*/ 464 h 1131"/>
                <a:gd name="T26" fmla="*/ 940 w 941"/>
                <a:gd name="T27" fmla="*/ 550 h 1131"/>
                <a:gd name="T28" fmla="*/ 931 w 941"/>
                <a:gd name="T29" fmla="*/ 627 h 1131"/>
                <a:gd name="T30" fmla="*/ 919 w 941"/>
                <a:gd name="T31" fmla="*/ 698 h 1131"/>
                <a:gd name="T32" fmla="*/ 904 w 941"/>
                <a:gd name="T33" fmla="*/ 762 h 1131"/>
                <a:gd name="T34" fmla="*/ 885 w 941"/>
                <a:gd name="T35" fmla="*/ 818 h 1131"/>
                <a:gd name="T36" fmla="*/ 863 w 941"/>
                <a:gd name="T37" fmla="*/ 869 h 1131"/>
                <a:gd name="T38" fmla="*/ 837 w 941"/>
                <a:gd name="T39" fmla="*/ 915 h 1131"/>
                <a:gd name="T40" fmla="*/ 810 w 941"/>
                <a:gd name="T41" fmla="*/ 955 h 1131"/>
                <a:gd name="T42" fmla="*/ 781 w 941"/>
                <a:gd name="T43" fmla="*/ 989 h 1131"/>
                <a:gd name="T44" fmla="*/ 752 w 941"/>
                <a:gd name="T45" fmla="*/ 1018 h 1131"/>
                <a:gd name="T46" fmla="*/ 721 w 941"/>
                <a:gd name="T47" fmla="*/ 1043 h 1131"/>
                <a:gd name="T48" fmla="*/ 691 w 941"/>
                <a:gd name="T49" fmla="*/ 1064 h 1131"/>
                <a:gd name="T50" fmla="*/ 660 w 941"/>
                <a:gd name="T51" fmla="*/ 1083 h 1131"/>
                <a:gd name="T52" fmla="*/ 631 w 941"/>
                <a:gd name="T53" fmla="*/ 1096 h 1131"/>
                <a:gd name="T54" fmla="*/ 602 w 941"/>
                <a:gd name="T55" fmla="*/ 1107 h 1131"/>
                <a:gd name="T56" fmla="*/ 575 w 941"/>
                <a:gd name="T57" fmla="*/ 1115 h 1131"/>
                <a:gd name="T58" fmla="*/ 551 w 941"/>
                <a:gd name="T59" fmla="*/ 1122 h 1131"/>
                <a:gd name="T60" fmla="*/ 529 w 941"/>
                <a:gd name="T61" fmla="*/ 1125 h 1131"/>
                <a:gd name="T62" fmla="*/ 508 w 941"/>
                <a:gd name="T63" fmla="*/ 1129 h 1131"/>
                <a:gd name="T64" fmla="*/ 493 w 941"/>
                <a:gd name="T65" fmla="*/ 1131 h 1131"/>
                <a:gd name="T66" fmla="*/ 481 w 941"/>
                <a:gd name="T67" fmla="*/ 1131 h 1131"/>
                <a:gd name="T68" fmla="*/ 474 w 941"/>
                <a:gd name="T69" fmla="*/ 1131 h 1131"/>
                <a:gd name="T70" fmla="*/ 471 w 941"/>
                <a:gd name="T71" fmla="*/ 1131 h 1131"/>
                <a:gd name="T72" fmla="*/ 406 w 941"/>
                <a:gd name="T73" fmla="*/ 1127 h 1131"/>
                <a:gd name="T74" fmla="*/ 346 w 941"/>
                <a:gd name="T75" fmla="*/ 1115 h 1131"/>
                <a:gd name="T76" fmla="*/ 290 w 941"/>
                <a:gd name="T77" fmla="*/ 1093 h 1131"/>
                <a:gd name="T78" fmla="*/ 237 w 941"/>
                <a:gd name="T79" fmla="*/ 1064 h 1131"/>
                <a:gd name="T80" fmla="*/ 191 w 941"/>
                <a:gd name="T81" fmla="*/ 1026 h 1131"/>
                <a:gd name="T82" fmla="*/ 148 w 941"/>
                <a:gd name="T83" fmla="*/ 982 h 1131"/>
                <a:gd name="T84" fmla="*/ 111 w 941"/>
                <a:gd name="T85" fmla="*/ 929 h 1131"/>
                <a:gd name="T86" fmla="*/ 78 w 941"/>
                <a:gd name="T87" fmla="*/ 868 h 1131"/>
                <a:gd name="T88" fmla="*/ 51 w 941"/>
                <a:gd name="T89" fmla="*/ 801 h 1131"/>
                <a:gd name="T90" fmla="*/ 31 w 941"/>
                <a:gd name="T91" fmla="*/ 726 h 1131"/>
                <a:gd name="T92" fmla="*/ 14 w 941"/>
                <a:gd name="T93" fmla="*/ 645 h 1131"/>
                <a:gd name="T94" fmla="*/ 3 w 941"/>
                <a:gd name="T95" fmla="*/ 557 h 1131"/>
                <a:gd name="T96" fmla="*/ 0 w 941"/>
                <a:gd name="T97" fmla="*/ 464 h 1131"/>
                <a:gd name="T98" fmla="*/ 3 w 941"/>
                <a:gd name="T99" fmla="*/ 391 h 1131"/>
                <a:gd name="T100" fmla="*/ 12 w 941"/>
                <a:gd name="T101" fmla="*/ 323 h 1131"/>
                <a:gd name="T102" fmla="*/ 29 w 941"/>
                <a:gd name="T103" fmla="*/ 263 h 1131"/>
                <a:gd name="T104" fmla="*/ 53 w 941"/>
                <a:gd name="T105" fmla="*/ 208 h 1131"/>
                <a:gd name="T106" fmla="*/ 83 w 941"/>
                <a:gd name="T107" fmla="*/ 160 h 1131"/>
                <a:gd name="T108" fmla="*/ 119 w 941"/>
                <a:gd name="T109" fmla="*/ 118 h 1131"/>
                <a:gd name="T110" fmla="*/ 164 w 941"/>
                <a:gd name="T111" fmla="*/ 82 h 1131"/>
                <a:gd name="T112" fmla="*/ 213 w 941"/>
                <a:gd name="T113" fmla="*/ 53 h 1131"/>
                <a:gd name="T114" fmla="*/ 268 w 941"/>
                <a:gd name="T115" fmla="*/ 30 h 1131"/>
                <a:gd name="T116" fmla="*/ 329 w 941"/>
                <a:gd name="T117" fmla="*/ 13 h 1131"/>
                <a:gd name="T118" fmla="*/ 397 w 941"/>
                <a:gd name="T119" fmla="*/ 3 h 1131"/>
                <a:gd name="T120" fmla="*/ 471 w 941"/>
                <a:gd name="T121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1" h="1131">
                  <a:moveTo>
                    <a:pt x="471" y="0"/>
                  </a:moveTo>
                  <a:lnTo>
                    <a:pt x="546" y="3"/>
                  </a:lnTo>
                  <a:lnTo>
                    <a:pt x="614" y="13"/>
                  </a:lnTo>
                  <a:lnTo>
                    <a:pt x="675" y="30"/>
                  </a:lnTo>
                  <a:lnTo>
                    <a:pt x="732" y="53"/>
                  </a:lnTo>
                  <a:lnTo>
                    <a:pt x="781" y="82"/>
                  </a:lnTo>
                  <a:lnTo>
                    <a:pt x="824" y="118"/>
                  </a:lnTo>
                  <a:lnTo>
                    <a:pt x="859" y="160"/>
                  </a:lnTo>
                  <a:lnTo>
                    <a:pt x="888" y="208"/>
                  </a:lnTo>
                  <a:lnTo>
                    <a:pt x="912" y="263"/>
                  </a:lnTo>
                  <a:lnTo>
                    <a:pt x="928" y="323"/>
                  </a:lnTo>
                  <a:lnTo>
                    <a:pt x="938" y="391"/>
                  </a:lnTo>
                  <a:lnTo>
                    <a:pt x="941" y="464"/>
                  </a:lnTo>
                  <a:lnTo>
                    <a:pt x="940" y="550"/>
                  </a:lnTo>
                  <a:lnTo>
                    <a:pt x="931" y="627"/>
                  </a:lnTo>
                  <a:lnTo>
                    <a:pt x="919" y="698"/>
                  </a:lnTo>
                  <a:lnTo>
                    <a:pt x="904" y="762"/>
                  </a:lnTo>
                  <a:lnTo>
                    <a:pt x="885" y="818"/>
                  </a:lnTo>
                  <a:lnTo>
                    <a:pt x="863" y="869"/>
                  </a:lnTo>
                  <a:lnTo>
                    <a:pt x="837" y="915"/>
                  </a:lnTo>
                  <a:lnTo>
                    <a:pt x="810" y="955"/>
                  </a:lnTo>
                  <a:lnTo>
                    <a:pt x="781" y="989"/>
                  </a:lnTo>
                  <a:lnTo>
                    <a:pt x="752" y="1018"/>
                  </a:lnTo>
                  <a:lnTo>
                    <a:pt x="721" y="1043"/>
                  </a:lnTo>
                  <a:lnTo>
                    <a:pt x="691" y="1064"/>
                  </a:lnTo>
                  <a:lnTo>
                    <a:pt x="660" y="1083"/>
                  </a:lnTo>
                  <a:lnTo>
                    <a:pt x="631" y="1096"/>
                  </a:lnTo>
                  <a:lnTo>
                    <a:pt x="602" y="1107"/>
                  </a:lnTo>
                  <a:lnTo>
                    <a:pt x="575" y="1115"/>
                  </a:lnTo>
                  <a:lnTo>
                    <a:pt x="551" y="1122"/>
                  </a:lnTo>
                  <a:lnTo>
                    <a:pt x="529" y="1125"/>
                  </a:lnTo>
                  <a:lnTo>
                    <a:pt x="508" y="1129"/>
                  </a:lnTo>
                  <a:lnTo>
                    <a:pt x="493" y="1131"/>
                  </a:lnTo>
                  <a:lnTo>
                    <a:pt x="481" y="1131"/>
                  </a:lnTo>
                  <a:lnTo>
                    <a:pt x="474" y="1131"/>
                  </a:lnTo>
                  <a:lnTo>
                    <a:pt x="471" y="1131"/>
                  </a:lnTo>
                  <a:lnTo>
                    <a:pt x="406" y="1127"/>
                  </a:lnTo>
                  <a:lnTo>
                    <a:pt x="346" y="1115"/>
                  </a:lnTo>
                  <a:lnTo>
                    <a:pt x="290" y="1093"/>
                  </a:lnTo>
                  <a:lnTo>
                    <a:pt x="237" y="1064"/>
                  </a:lnTo>
                  <a:lnTo>
                    <a:pt x="191" y="1026"/>
                  </a:lnTo>
                  <a:lnTo>
                    <a:pt x="148" y="982"/>
                  </a:lnTo>
                  <a:lnTo>
                    <a:pt x="111" y="929"/>
                  </a:lnTo>
                  <a:lnTo>
                    <a:pt x="78" y="868"/>
                  </a:lnTo>
                  <a:lnTo>
                    <a:pt x="51" y="801"/>
                  </a:lnTo>
                  <a:lnTo>
                    <a:pt x="31" y="726"/>
                  </a:lnTo>
                  <a:lnTo>
                    <a:pt x="14" y="645"/>
                  </a:lnTo>
                  <a:lnTo>
                    <a:pt x="3" y="557"/>
                  </a:lnTo>
                  <a:lnTo>
                    <a:pt x="0" y="464"/>
                  </a:lnTo>
                  <a:lnTo>
                    <a:pt x="3" y="391"/>
                  </a:lnTo>
                  <a:lnTo>
                    <a:pt x="12" y="323"/>
                  </a:lnTo>
                  <a:lnTo>
                    <a:pt x="29" y="263"/>
                  </a:lnTo>
                  <a:lnTo>
                    <a:pt x="53" y="208"/>
                  </a:lnTo>
                  <a:lnTo>
                    <a:pt x="83" y="160"/>
                  </a:lnTo>
                  <a:lnTo>
                    <a:pt x="119" y="118"/>
                  </a:lnTo>
                  <a:lnTo>
                    <a:pt x="164" y="82"/>
                  </a:lnTo>
                  <a:lnTo>
                    <a:pt x="213" y="53"/>
                  </a:lnTo>
                  <a:lnTo>
                    <a:pt x="268" y="30"/>
                  </a:lnTo>
                  <a:lnTo>
                    <a:pt x="329" y="13"/>
                  </a:lnTo>
                  <a:lnTo>
                    <a:pt x="397" y="3"/>
                  </a:lnTo>
                  <a:lnTo>
                    <a:pt x="4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Freeform 34"/>
            <p:cNvSpPr>
              <a:spLocks/>
            </p:cNvSpPr>
            <p:nvPr/>
          </p:nvSpPr>
          <p:spPr bwMode="auto">
            <a:xfrm>
              <a:off x="1930" y="1810"/>
              <a:ext cx="998" cy="472"/>
            </a:xfrm>
            <a:custGeom>
              <a:avLst/>
              <a:gdLst>
                <a:gd name="T0" fmla="*/ 1211 w 1995"/>
                <a:gd name="T1" fmla="*/ 0 h 945"/>
                <a:gd name="T2" fmla="*/ 1231 w 1995"/>
                <a:gd name="T3" fmla="*/ 5 h 945"/>
                <a:gd name="T4" fmla="*/ 1250 w 1995"/>
                <a:gd name="T5" fmla="*/ 15 h 945"/>
                <a:gd name="T6" fmla="*/ 1361 w 1995"/>
                <a:gd name="T7" fmla="*/ 109 h 945"/>
                <a:gd name="T8" fmla="*/ 1830 w 1995"/>
                <a:gd name="T9" fmla="*/ 297 h 945"/>
                <a:gd name="T10" fmla="*/ 1855 w 1995"/>
                <a:gd name="T11" fmla="*/ 313 h 945"/>
                <a:gd name="T12" fmla="*/ 1878 w 1995"/>
                <a:gd name="T13" fmla="*/ 337 h 945"/>
                <a:gd name="T14" fmla="*/ 1898 w 1995"/>
                <a:gd name="T15" fmla="*/ 369 h 945"/>
                <a:gd name="T16" fmla="*/ 1913 w 1995"/>
                <a:gd name="T17" fmla="*/ 407 h 945"/>
                <a:gd name="T18" fmla="*/ 1929 w 1995"/>
                <a:gd name="T19" fmla="*/ 449 h 945"/>
                <a:gd name="T20" fmla="*/ 1941 w 1995"/>
                <a:gd name="T21" fmla="*/ 497 h 945"/>
                <a:gd name="T22" fmla="*/ 1953 w 1995"/>
                <a:gd name="T23" fmla="*/ 547 h 945"/>
                <a:gd name="T24" fmla="*/ 1961 w 1995"/>
                <a:gd name="T25" fmla="*/ 598 h 945"/>
                <a:gd name="T26" fmla="*/ 1968 w 1995"/>
                <a:gd name="T27" fmla="*/ 651 h 945"/>
                <a:gd name="T28" fmla="*/ 1973 w 1995"/>
                <a:gd name="T29" fmla="*/ 702 h 945"/>
                <a:gd name="T30" fmla="*/ 1978 w 1995"/>
                <a:gd name="T31" fmla="*/ 752 h 945"/>
                <a:gd name="T32" fmla="*/ 1983 w 1995"/>
                <a:gd name="T33" fmla="*/ 798 h 945"/>
                <a:gd name="T34" fmla="*/ 1985 w 1995"/>
                <a:gd name="T35" fmla="*/ 841 h 945"/>
                <a:gd name="T36" fmla="*/ 1988 w 1995"/>
                <a:gd name="T37" fmla="*/ 878 h 945"/>
                <a:gd name="T38" fmla="*/ 1990 w 1995"/>
                <a:gd name="T39" fmla="*/ 907 h 945"/>
                <a:gd name="T40" fmla="*/ 1992 w 1995"/>
                <a:gd name="T41" fmla="*/ 931 h 945"/>
                <a:gd name="T42" fmla="*/ 1995 w 1995"/>
                <a:gd name="T43" fmla="*/ 945 h 945"/>
                <a:gd name="T44" fmla="*/ 0 w 1995"/>
                <a:gd name="T45" fmla="*/ 945 h 945"/>
                <a:gd name="T46" fmla="*/ 3 w 1995"/>
                <a:gd name="T47" fmla="*/ 931 h 945"/>
                <a:gd name="T48" fmla="*/ 5 w 1995"/>
                <a:gd name="T49" fmla="*/ 907 h 945"/>
                <a:gd name="T50" fmla="*/ 7 w 1995"/>
                <a:gd name="T51" fmla="*/ 878 h 945"/>
                <a:gd name="T52" fmla="*/ 10 w 1995"/>
                <a:gd name="T53" fmla="*/ 841 h 945"/>
                <a:gd name="T54" fmla="*/ 12 w 1995"/>
                <a:gd name="T55" fmla="*/ 798 h 945"/>
                <a:gd name="T56" fmla="*/ 17 w 1995"/>
                <a:gd name="T57" fmla="*/ 752 h 945"/>
                <a:gd name="T58" fmla="*/ 22 w 1995"/>
                <a:gd name="T59" fmla="*/ 702 h 945"/>
                <a:gd name="T60" fmla="*/ 27 w 1995"/>
                <a:gd name="T61" fmla="*/ 651 h 945"/>
                <a:gd name="T62" fmla="*/ 34 w 1995"/>
                <a:gd name="T63" fmla="*/ 598 h 945"/>
                <a:gd name="T64" fmla="*/ 43 w 1995"/>
                <a:gd name="T65" fmla="*/ 547 h 945"/>
                <a:gd name="T66" fmla="*/ 54 w 1995"/>
                <a:gd name="T67" fmla="*/ 497 h 945"/>
                <a:gd name="T68" fmla="*/ 66 w 1995"/>
                <a:gd name="T69" fmla="*/ 449 h 945"/>
                <a:gd name="T70" fmla="*/ 80 w 1995"/>
                <a:gd name="T71" fmla="*/ 407 h 945"/>
                <a:gd name="T72" fmla="*/ 97 w 1995"/>
                <a:gd name="T73" fmla="*/ 369 h 945"/>
                <a:gd name="T74" fmla="*/ 118 w 1995"/>
                <a:gd name="T75" fmla="*/ 337 h 945"/>
                <a:gd name="T76" fmla="*/ 140 w 1995"/>
                <a:gd name="T77" fmla="*/ 313 h 945"/>
                <a:gd name="T78" fmla="*/ 165 w 1995"/>
                <a:gd name="T79" fmla="*/ 297 h 945"/>
                <a:gd name="T80" fmla="*/ 634 w 1995"/>
                <a:gd name="T81" fmla="*/ 109 h 945"/>
                <a:gd name="T82" fmla="*/ 745 w 1995"/>
                <a:gd name="T83" fmla="*/ 15 h 945"/>
                <a:gd name="T84" fmla="*/ 764 w 1995"/>
                <a:gd name="T85" fmla="*/ 5 h 945"/>
                <a:gd name="T86" fmla="*/ 784 w 1995"/>
                <a:gd name="T87" fmla="*/ 0 h 945"/>
                <a:gd name="T88" fmla="*/ 807 w 1995"/>
                <a:gd name="T89" fmla="*/ 0 h 945"/>
                <a:gd name="T90" fmla="*/ 827 w 1995"/>
                <a:gd name="T91" fmla="*/ 7 h 945"/>
                <a:gd name="T92" fmla="*/ 844 w 1995"/>
                <a:gd name="T93" fmla="*/ 21 h 945"/>
                <a:gd name="T94" fmla="*/ 998 w 1995"/>
                <a:gd name="T95" fmla="*/ 173 h 945"/>
                <a:gd name="T96" fmla="*/ 1151 w 1995"/>
                <a:gd name="T97" fmla="*/ 21 h 945"/>
                <a:gd name="T98" fmla="*/ 1168 w 1995"/>
                <a:gd name="T99" fmla="*/ 7 h 945"/>
                <a:gd name="T100" fmla="*/ 1189 w 1995"/>
                <a:gd name="T101" fmla="*/ 0 h 945"/>
                <a:gd name="T102" fmla="*/ 1211 w 1995"/>
                <a:gd name="T103" fmla="*/ 0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95" h="945">
                  <a:moveTo>
                    <a:pt x="1211" y="0"/>
                  </a:moveTo>
                  <a:lnTo>
                    <a:pt x="1231" y="5"/>
                  </a:lnTo>
                  <a:lnTo>
                    <a:pt x="1250" y="15"/>
                  </a:lnTo>
                  <a:lnTo>
                    <a:pt x="1361" y="109"/>
                  </a:lnTo>
                  <a:lnTo>
                    <a:pt x="1830" y="297"/>
                  </a:lnTo>
                  <a:lnTo>
                    <a:pt x="1855" y="313"/>
                  </a:lnTo>
                  <a:lnTo>
                    <a:pt x="1878" y="337"/>
                  </a:lnTo>
                  <a:lnTo>
                    <a:pt x="1898" y="369"/>
                  </a:lnTo>
                  <a:lnTo>
                    <a:pt x="1913" y="407"/>
                  </a:lnTo>
                  <a:lnTo>
                    <a:pt x="1929" y="449"/>
                  </a:lnTo>
                  <a:lnTo>
                    <a:pt x="1941" y="497"/>
                  </a:lnTo>
                  <a:lnTo>
                    <a:pt x="1953" y="547"/>
                  </a:lnTo>
                  <a:lnTo>
                    <a:pt x="1961" y="598"/>
                  </a:lnTo>
                  <a:lnTo>
                    <a:pt x="1968" y="651"/>
                  </a:lnTo>
                  <a:lnTo>
                    <a:pt x="1973" y="702"/>
                  </a:lnTo>
                  <a:lnTo>
                    <a:pt x="1978" y="752"/>
                  </a:lnTo>
                  <a:lnTo>
                    <a:pt x="1983" y="798"/>
                  </a:lnTo>
                  <a:lnTo>
                    <a:pt x="1985" y="841"/>
                  </a:lnTo>
                  <a:lnTo>
                    <a:pt x="1988" y="878"/>
                  </a:lnTo>
                  <a:lnTo>
                    <a:pt x="1990" y="907"/>
                  </a:lnTo>
                  <a:lnTo>
                    <a:pt x="1992" y="931"/>
                  </a:lnTo>
                  <a:lnTo>
                    <a:pt x="1995" y="945"/>
                  </a:lnTo>
                  <a:lnTo>
                    <a:pt x="0" y="945"/>
                  </a:lnTo>
                  <a:lnTo>
                    <a:pt x="3" y="931"/>
                  </a:lnTo>
                  <a:lnTo>
                    <a:pt x="5" y="907"/>
                  </a:lnTo>
                  <a:lnTo>
                    <a:pt x="7" y="878"/>
                  </a:lnTo>
                  <a:lnTo>
                    <a:pt x="10" y="841"/>
                  </a:lnTo>
                  <a:lnTo>
                    <a:pt x="12" y="798"/>
                  </a:lnTo>
                  <a:lnTo>
                    <a:pt x="17" y="752"/>
                  </a:lnTo>
                  <a:lnTo>
                    <a:pt x="22" y="702"/>
                  </a:lnTo>
                  <a:lnTo>
                    <a:pt x="27" y="651"/>
                  </a:lnTo>
                  <a:lnTo>
                    <a:pt x="34" y="598"/>
                  </a:lnTo>
                  <a:lnTo>
                    <a:pt x="43" y="547"/>
                  </a:lnTo>
                  <a:lnTo>
                    <a:pt x="54" y="497"/>
                  </a:lnTo>
                  <a:lnTo>
                    <a:pt x="66" y="449"/>
                  </a:lnTo>
                  <a:lnTo>
                    <a:pt x="80" y="407"/>
                  </a:lnTo>
                  <a:lnTo>
                    <a:pt x="97" y="369"/>
                  </a:lnTo>
                  <a:lnTo>
                    <a:pt x="118" y="337"/>
                  </a:lnTo>
                  <a:lnTo>
                    <a:pt x="140" y="313"/>
                  </a:lnTo>
                  <a:lnTo>
                    <a:pt x="165" y="297"/>
                  </a:lnTo>
                  <a:lnTo>
                    <a:pt x="634" y="109"/>
                  </a:lnTo>
                  <a:lnTo>
                    <a:pt x="745" y="15"/>
                  </a:lnTo>
                  <a:lnTo>
                    <a:pt x="764" y="5"/>
                  </a:lnTo>
                  <a:lnTo>
                    <a:pt x="784" y="0"/>
                  </a:lnTo>
                  <a:lnTo>
                    <a:pt x="807" y="0"/>
                  </a:lnTo>
                  <a:lnTo>
                    <a:pt x="827" y="7"/>
                  </a:lnTo>
                  <a:lnTo>
                    <a:pt x="844" y="21"/>
                  </a:lnTo>
                  <a:lnTo>
                    <a:pt x="998" y="173"/>
                  </a:lnTo>
                  <a:lnTo>
                    <a:pt x="1151" y="21"/>
                  </a:lnTo>
                  <a:lnTo>
                    <a:pt x="1168" y="7"/>
                  </a:lnTo>
                  <a:lnTo>
                    <a:pt x="1189" y="0"/>
                  </a:lnTo>
                  <a:lnTo>
                    <a:pt x="12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Freeform 35"/>
            <p:cNvSpPr>
              <a:spLocks/>
            </p:cNvSpPr>
            <p:nvPr/>
          </p:nvSpPr>
          <p:spPr bwMode="auto">
            <a:xfrm>
              <a:off x="1286" y="2032"/>
              <a:ext cx="471" cy="566"/>
            </a:xfrm>
            <a:custGeom>
              <a:avLst/>
              <a:gdLst>
                <a:gd name="T0" fmla="*/ 470 w 941"/>
                <a:gd name="T1" fmla="*/ 0 h 1131"/>
                <a:gd name="T2" fmla="*/ 545 w 941"/>
                <a:gd name="T3" fmla="*/ 4 h 1131"/>
                <a:gd name="T4" fmla="*/ 614 w 941"/>
                <a:gd name="T5" fmla="*/ 12 h 1131"/>
                <a:gd name="T6" fmla="*/ 677 w 941"/>
                <a:gd name="T7" fmla="*/ 29 h 1131"/>
                <a:gd name="T8" fmla="*/ 731 w 941"/>
                <a:gd name="T9" fmla="*/ 52 h 1131"/>
                <a:gd name="T10" fmla="*/ 781 w 941"/>
                <a:gd name="T11" fmla="*/ 81 h 1131"/>
                <a:gd name="T12" fmla="*/ 823 w 941"/>
                <a:gd name="T13" fmla="*/ 116 h 1131"/>
                <a:gd name="T14" fmla="*/ 859 w 941"/>
                <a:gd name="T15" fmla="*/ 159 h 1131"/>
                <a:gd name="T16" fmla="*/ 890 w 941"/>
                <a:gd name="T17" fmla="*/ 207 h 1131"/>
                <a:gd name="T18" fmla="*/ 912 w 941"/>
                <a:gd name="T19" fmla="*/ 262 h 1131"/>
                <a:gd name="T20" fmla="*/ 929 w 941"/>
                <a:gd name="T21" fmla="*/ 323 h 1131"/>
                <a:gd name="T22" fmla="*/ 939 w 941"/>
                <a:gd name="T23" fmla="*/ 390 h 1131"/>
                <a:gd name="T24" fmla="*/ 941 w 941"/>
                <a:gd name="T25" fmla="*/ 463 h 1131"/>
                <a:gd name="T26" fmla="*/ 939 w 941"/>
                <a:gd name="T27" fmla="*/ 549 h 1131"/>
                <a:gd name="T28" fmla="*/ 932 w 941"/>
                <a:gd name="T29" fmla="*/ 627 h 1131"/>
                <a:gd name="T30" fmla="*/ 921 w 941"/>
                <a:gd name="T31" fmla="*/ 697 h 1131"/>
                <a:gd name="T32" fmla="*/ 903 w 941"/>
                <a:gd name="T33" fmla="*/ 760 h 1131"/>
                <a:gd name="T34" fmla="*/ 885 w 941"/>
                <a:gd name="T35" fmla="*/ 819 h 1131"/>
                <a:gd name="T36" fmla="*/ 863 w 941"/>
                <a:gd name="T37" fmla="*/ 870 h 1131"/>
                <a:gd name="T38" fmla="*/ 837 w 941"/>
                <a:gd name="T39" fmla="*/ 914 h 1131"/>
                <a:gd name="T40" fmla="*/ 811 w 941"/>
                <a:gd name="T41" fmla="*/ 953 h 1131"/>
                <a:gd name="T42" fmla="*/ 782 w 941"/>
                <a:gd name="T43" fmla="*/ 988 h 1131"/>
                <a:gd name="T44" fmla="*/ 752 w 941"/>
                <a:gd name="T45" fmla="*/ 1018 h 1131"/>
                <a:gd name="T46" fmla="*/ 721 w 941"/>
                <a:gd name="T47" fmla="*/ 1042 h 1131"/>
                <a:gd name="T48" fmla="*/ 690 w 941"/>
                <a:gd name="T49" fmla="*/ 1065 h 1131"/>
                <a:gd name="T50" fmla="*/ 661 w 941"/>
                <a:gd name="T51" fmla="*/ 1082 h 1131"/>
                <a:gd name="T52" fmla="*/ 631 w 941"/>
                <a:gd name="T53" fmla="*/ 1095 h 1131"/>
                <a:gd name="T54" fmla="*/ 602 w 941"/>
                <a:gd name="T55" fmla="*/ 1107 h 1131"/>
                <a:gd name="T56" fmla="*/ 576 w 941"/>
                <a:gd name="T57" fmla="*/ 1116 h 1131"/>
                <a:gd name="T58" fmla="*/ 550 w 941"/>
                <a:gd name="T59" fmla="*/ 1121 h 1131"/>
                <a:gd name="T60" fmla="*/ 528 w 941"/>
                <a:gd name="T61" fmla="*/ 1126 h 1131"/>
                <a:gd name="T62" fmla="*/ 510 w 941"/>
                <a:gd name="T63" fmla="*/ 1128 h 1131"/>
                <a:gd name="T64" fmla="*/ 492 w 941"/>
                <a:gd name="T65" fmla="*/ 1129 h 1131"/>
                <a:gd name="T66" fmla="*/ 481 w 941"/>
                <a:gd name="T67" fmla="*/ 1129 h 1131"/>
                <a:gd name="T68" fmla="*/ 474 w 941"/>
                <a:gd name="T69" fmla="*/ 1131 h 1131"/>
                <a:gd name="T70" fmla="*/ 470 w 941"/>
                <a:gd name="T71" fmla="*/ 1129 h 1131"/>
                <a:gd name="T72" fmla="*/ 407 w 941"/>
                <a:gd name="T73" fmla="*/ 1126 h 1131"/>
                <a:gd name="T74" fmla="*/ 346 w 941"/>
                <a:gd name="T75" fmla="*/ 1114 h 1131"/>
                <a:gd name="T76" fmla="*/ 290 w 941"/>
                <a:gd name="T77" fmla="*/ 1094 h 1131"/>
                <a:gd name="T78" fmla="*/ 238 w 941"/>
                <a:gd name="T79" fmla="*/ 1065 h 1131"/>
                <a:gd name="T80" fmla="*/ 191 w 941"/>
                <a:gd name="T81" fmla="*/ 1027 h 1131"/>
                <a:gd name="T82" fmla="*/ 148 w 941"/>
                <a:gd name="T83" fmla="*/ 981 h 1131"/>
                <a:gd name="T84" fmla="*/ 110 w 941"/>
                <a:gd name="T85" fmla="*/ 928 h 1131"/>
                <a:gd name="T86" fmla="*/ 78 w 941"/>
                <a:gd name="T87" fmla="*/ 866 h 1131"/>
                <a:gd name="T88" fmla="*/ 52 w 941"/>
                <a:gd name="T89" fmla="*/ 800 h 1131"/>
                <a:gd name="T90" fmla="*/ 30 w 941"/>
                <a:gd name="T91" fmla="*/ 725 h 1131"/>
                <a:gd name="T92" fmla="*/ 15 w 941"/>
                <a:gd name="T93" fmla="*/ 644 h 1131"/>
                <a:gd name="T94" fmla="*/ 5 w 941"/>
                <a:gd name="T95" fmla="*/ 557 h 1131"/>
                <a:gd name="T96" fmla="*/ 0 w 941"/>
                <a:gd name="T97" fmla="*/ 463 h 1131"/>
                <a:gd name="T98" fmla="*/ 3 w 941"/>
                <a:gd name="T99" fmla="*/ 390 h 1131"/>
                <a:gd name="T100" fmla="*/ 13 w 941"/>
                <a:gd name="T101" fmla="*/ 323 h 1131"/>
                <a:gd name="T102" fmla="*/ 30 w 941"/>
                <a:gd name="T103" fmla="*/ 262 h 1131"/>
                <a:gd name="T104" fmla="*/ 52 w 941"/>
                <a:gd name="T105" fmla="*/ 207 h 1131"/>
                <a:gd name="T106" fmla="*/ 83 w 941"/>
                <a:gd name="T107" fmla="*/ 159 h 1131"/>
                <a:gd name="T108" fmla="*/ 121 w 941"/>
                <a:gd name="T109" fmla="*/ 116 h 1131"/>
                <a:gd name="T110" fmla="*/ 163 w 941"/>
                <a:gd name="T111" fmla="*/ 81 h 1131"/>
                <a:gd name="T112" fmla="*/ 213 w 941"/>
                <a:gd name="T113" fmla="*/ 52 h 1131"/>
                <a:gd name="T114" fmla="*/ 269 w 941"/>
                <a:gd name="T115" fmla="*/ 29 h 1131"/>
                <a:gd name="T116" fmla="*/ 330 w 941"/>
                <a:gd name="T117" fmla="*/ 12 h 1131"/>
                <a:gd name="T118" fmla="*/ 397 w 941"/>
                <a:gd name="T119" fmla="*/ 4 h 1131"/>
                <a:gd name="T120" fmla="*/ 470 w 941"/>
                <a:gd name="T121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1" h="1131">
                  <a:moveTo>
                    <a:pt x="470" y="0"/>
                  </a:moveTo>
                  <a:lnTo>
                    <a:pt x="545" y="4"/>
                  </a:lnTo>
                  <a:lnTo>
                    <a:pt x="614" y="12"/>
                  </a:lnTo>
                  <a:lnTo>
                    <a:pt x="677" y="29"/>
                  </a:lnTo>
                  <a:lnTo>
                    <a:pt x="731" y="52"/>
                  </a:lnTo>
                  <a:lnTo>
                    <a:pt x="781" y="81"/>
                  </a:lnTo>
                  <a:lnTo>
                    <a:pt x="823" y="116"/>
                  </a:lnTo>
                  <a:lnTo>
                    <a:pt x="859" y="159"/>
                  </a:lnTo>
                  <a:lnTo>
                    <a:pt x="890" y="207"/>
                  </a:lnTo>
                  <a:lnTo>
                    <a:pt x="912" y="262"/>
                  </a:lnTo>
                  <a:lnTo>
                    <a:pt x="929" y="323"/>
                  </a:lnTo>
                  <a:lnTo>
                    <a:pt x="939" y="390"/>
                  </a:lnTo>
                  <a:lnTo>
                    <a:pt x="941" y="463"/>
                  </a:lnTo>
                  <a:lnTo>
                    <a:pt x="939" y="549"/>
                  </a:lnTo>
                  <a:lnTo>
                    <a:pt x="932" y="627"/>
                  </a:lnTo>
                  <a:lnTo>
                    <a:pt x="921" y="697"/>
                  </a:lnTo>
                  <a:lnTo>
                    <a:pt x="903" y="760"/>
                  </a:lnTo>
                  <a:lnTo>
                    <a:pt x="885" y="819"/>
                  </a:lnTo>
                  <a:lnTo>
                    <a:pt x="863" y="870"/>
                  </a:lnTo>
                  <a:lnTo>
                    <a:pt x="837" y="914"/>
                  </a:lnTo>
                  <a:lnTo>
                    <a:pt x="811" y="953"/>
                  </a:lnTo>
                  <a:lnTo>
                    <a:pt x="782" y="988"/>
                  </a:lnTo>
                  <a:lnTo>
                    <a:pt x="752" y="1018"/>
                  </a:lnTo>
                  <a:lnTo>
                    <a:pt x="721" y="1042"/>
                  </a:lnTo>
                  <a:lnTo>
                    <a:pt x="690" y="1065"/>
                  </a:lnTo>
                  <a:lnTo>
                    <a:pt x="661" y="1082"/>
                  </a:lnTo>
                  <a:lnTo>
                    <a:pt x="631" y="1095"/>
                  </a:lnTo>
                  <a:lnTo>
                    <a:pt x="602" y="1107"/>
                  </a:lnTo>
                  <a:lnTo>
                    <a:pt x="576" y="1116"/>
                  </a:lnTo>
                  <a:lnTo>
                    <a:pt x="550" y="1121"/>
                  </a:lnTo>
                  <a:lnTo>
                    <a:pt x="528" y="1126"/>
                  </a:lnTo>
                  <a:lnTo>
                    <a:pt x="510" y="1128"/>
                  </a:lnTo>
                  <a:lnTo>
                    <a:pt x="492" y="1129"/>
                  </a:lnTo>
                  <a:lnTo>
                    <a:pt x="481" y="1129"/>
                  </a:lnTo>
                  <a:lnTo>
                    <a:pt x="474" y="1131"/>
                  </a:lnTo>
                  <a:lnTo>
                    <a:pt x="470" y="1129"/>
                  </a:lnTo>
                  <a:lnTo>
                    <a:pt x="407" y="1126"/>
                  </a:lnTo>
                  <a:lnTo>
                    <a:pt x="346" y="1114"/>
                  </a:lnTo>
                  <a:lnTo>
                    <a:pt x="290" y="1094"/>
                  </a:lnTo>
                  <a:lnTo>
                    <a:pt x="238" y="1065"/>
                  </a:lnTo>
                  <a:lnTo>
                    <a:pt x="191" y="1027"/>
                  </a:lnTo>
                  <a:lnTo>
                    <a:pt x="148" y="981"/>
                  </a:lnTo>
                  <a:lnTo>
                    <a:pt x="110" y="928"/>
                  </a:lnTo>
                  <a:lnTo>
                    <a:pt x="78" y="866"/>
                  </a:lnTo>
                  <a:lnTo>
                    <a:pt x="52" y="800"/>
                  </a:lnTo>
                  <a:lnTo>
                    <a:pt x="30" y="725"/>
                  </a:lnTo>
                  <a:lnTo>
                    <a:pt x="15" y="644"/>
                  </a:lnTo>
                  <a:lnTo>
                    <a:pt x="5" y="557"/>
                  </a:lnTo>
                  <a:lnTo>
                    <a:pt x="0" y="463"/>
                  </a:lnTo>
                  <a:lnTo>
                    <a:pt x="3" y="390"/>
                  </a:lnTo>
                  <a:lnTo>
                    <a:pt x="13" y="323"/>
                  </a:lnTo>
                  <a:lnTo>
                    <a:pt x="30" y="262"/>
                  </a:lnTo>
                  <a:lnTo>
                    <a:pt x="52" y="207"/>
                  </a:lnTo>
                  <a:lnTo>
                    <a:pt x="83" y="159"/>
                  </a:lnTo>
                  <a:lnTo>
                    <a:pt x="121" y="116"/>
                  </a:lnTo>
                  <a:lnTo>
                    <a:pt x="163" y="81"/>
                  </a:lnTo>
                  <a:lnTo>
                    <a:pt x="213" y="52"/>
                  </a:lnTo>
                  <a:lnTo>
                    <a:pt x="269" y="29"/>
                  </a:lnTo>
                  <a:lnTo>
                    <a:pt x="330" y="12"/>
                  </a:lnTo>
                  <a:lnTo>
                    <a:pt x="397" y="4"/>
                  </a:lnTo>
                  <a:lnTo>
                    <a:pt x="4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Freeform 36"/>
            <p:cNvSpPr>
              <a:spLocks/>
            </p:cNvSpPr>
            <p:nvPr/>
          </p:nvSpPr>
          <p:spPr bwMode="auto">
            <a:xfrm>
              <a:off x="1023" y="2607"/>
              <a:ext cx="997" cy="472"/>
            </a:xfrm>
            <a:custGeom>
              <a:avLst/>
              <a:gdLst>
                <a:gd name="T0" fmla="*/ 1209 w 1994"/>
                <a:gd name="T1" fmla="*/ 0 h 945"/>
                <a:gd name="T2" fmla="*/ 1230 w 1994"/>
                <a:gd name="T3" fmla="*/ 5 h 945"/>
                <a:gd name="T4" fmla="*/ 1249 w 1994"/>
                <a:gd name="T5" fmla="*/ 17 h 945"/>
                <a:gd name="T6" fmla="*/ 1360 w 1994"/>
                <a:gd name="T7" fmla="*/ 109 h 945"/>
                <a:gd name="T8" fmla="*/ 1830 w 1994"/>
                <a:gd name="T9" fmla="*/ 297 h 945"/>
                <a:gd name="T10" fmla="*/ 1854 w 1994"/>
                <a:gd name="T11" fmla="*/ 313 h 945"/>
                <a:gd name="T12" fmla="*/ 1876 w 1994"/>
                <a:gd name="T13" fmla="*/ 336 h 945"/>
                <a:gd name="T14" fmla="*/ 1897 w 1994"/>
                <a:gd name="T15" fmla="*/ 369 h 945"/>
                <a:gd name="T16" fmla="*/ 1914 w 1994"/>
                <a:gd name="T17" fmla="*/ 407 h 945"/>
                <a:gd name="T18" fmla="*/ 1927 w 1994"/>
                <a:gd name="T19" fmla="*/ 449 h 945"/>
                <a:gd name="T20" fmla="*/ 1941 w 1994"/>
                <a:gd name="T21" fmla="*/ 497 h 945"/>
                <a:gd name="T22" fmla="*/ 1951 w 1994"/>
                <a:gd name="T23" fmla="*/ 547 h 945"/>
                <a:gd name="T24" fmla="*/ 1960 w 1994"/>
                <a:gd name="T25" fmla="*/ 600 h 945"/>
                <a:gd name="T26" fmla="*/ 1967 w 1994"/>
                <a:gd name="T27" fmla="*/ 651 h 945"/>
                <a:gd name="T28" fmla="*/ 1974 w 1994"/>
                <a:gd name="T29" fmla="*/ 702 h 945"/>
                <a:gd name="T30" fmla="*/ 1979 w 1994"/>
                <a:gd name="T31" fmla="*/ 752 h 945"/>
                <a:gd name="T32" fmla="*/ 1982 w 1994"/>
                <a:gd name="T33" fmla="*/ 799 h 945"/>
                <a:gd name="T34" fmla="*/ 1985 w 1994"/>
                <a:gd name="T35" fmla="*/ 842 h 945"/>
                <a:gd name="T36" fmla="*/ 1987 w 1994"/>
                <a:gd name="T37" fmla="*/ 878 h 945"/>
                <a:gd name="T38" fmla="*/ 1991 w 1994"/>
                <a:gd name="T39" fmla="*/ 909 h 945"/>
                <a:gd name="T40" fmla="*/ 1992 w 1994"/>
                <a:gd name="T41" fmla="*/ 931 h 945"/>
                <a:gd name="T42" fmla="*/ 1994 w 1994"/>
                <a:gd name="T43" fmla="*/ 945 h 945"/>
                <a:gd name="T44" fmla="*/ 0 w 1994"/>
                <a:gd name="T45" fmla="*/ 945 h 945"/>
                <a:gd name="T46" fmla="*/ 2 w 1994"/>
                <a:gd name="T47" fmla="*/ 931 h 945"/>
                <a:gd name="T48" fmla="*/ 4 w 1994"/>
                <a:gd name="T49" fmla="*/ 909 h 945"/>
                <a:gd name="T50" fmla="*/ 5 w 1994"/>
                <a:gd name="T51" fmla="*/ 878 h 945"/>
                <a:gd name="T52" fmla="*/ 9 w 1994"/>
                <a:gd name="T53" fmla="*/ 840 h 945"/>
                <a:gd name="T54" fmla="*/ 12 w 1994"/>
                <a:gd name="T55" fmla="*/ 799 h 945"/>
                <a:gd name="T56" fmla="*/ 16 w 1994"/>
                <a:gd name="T57" fmla="*/ 752 h 945"/>
                <a:gd name="T58" fmla="*/ 21 w 1994"/>
                <a:gd name="T59" fmla="*/ 702 h 945"/>
                <a:gd name="T60" fmla="*/ 26 w 1994"/>
                <a:gd name="T61" fmla="*/ 651 h 945"/>
                <a:gd name="T62" fmla="*/ 34 w 1994"/>
                <a:gd name="T63" fmla="*/ 600 h 945"/>
                <a:gd name="T64" fmla="*/ 43 w 1994"/>
                <a:gd name="T65" fmla="*/ 547 h 945"/>
                <a:gd name="T66" fmla="*/ 53 w 1994"/>
                <a:gd name="T67" fmla="*/ 497 h 945"/>
                <a:gd name="T68" fmla="*/ 65 w 1994"/>
                <a:gd name="T69" fmla="*/ 449 h 945"/>
                <a:gd name="T70" fmla="*/ 80 w 1994"/>
                <a:gd name="T71" fmla="*/ 407 h 945"/>
                <a:gd name="T72" fmla="*/ 98 w 1994"/>
                <a:gd name="T73" fmla="*/ 369 h 945"/>
                <a:gd name="T74" fmla="*/ 116 w 1994"/>
                <a:gd name="T75" fmla="*/ 336 h 945"/>
                <a:gd name="T76" fmla="*/ 138 w 1994"/>
                <a:gd name="T77" fmla="*/ 313 h 945"/>
                <a:gd name="T78" fmla="*/ 164 w 1994"/>
                <a:gd name="T79" fmla="*/ 297 h 945"/>
                <a:gd name="T80" fmla="*/ 635 w 1994"/>
                <a:gd name="T81" fmla="*/ 109 h 945"/>
                <a:gd name="T82" fmla="*/ 744 w 1994"/>
                <a:gd name="T83" fmla="*/ 17 h 945"/>
                <a:gd name="T84" fmla="*/ 763 w 1994"/>
                <a:gd name="T85" fmla="*/ 5 h 945"/>
                <a:gd name="T86" fmla="*/ 785 w 1994"/>
                <a:gd name="T87" fmla="*/ 0 h 945"/>
                <a:gd name="T88" fmla="*/ 805 w 1994"/>
                <a:gd name="T89" fmla="*/ 0 h 945"/>
                <a:gd name="T90" fmla="*/ 826 w 1994"/>
                <a:gd name="T91" fmla="*/ 8 h 945"/>
                <a:gd name="T92" fmla="*/ 843 w 1994"/>
                <a:gd name="T93" fmla="*/ 20 h 945"/>
                <a:gd name="T94" fmla="*/ 996 w 1994"/>
                <a:gd name="T95" fmla="*/ 172 h 945"/>
                <a:gd name="T96" fmla="*/ 1150 w 1994"/>
                <a:gd name="T97" fmla="*/ 20 h 945"/>
                <a:gd name="T98" fmla="*/ 1169 w 1994"/>
                <a:gd name="T99" fmla="*/ 8 h 945"/>
                <a:gd name="T100" fmla="*/ 1189 w 1994"/>
                <a:gd name="T101" fmla="*/ 0 h 945"/>
                <a:gd name="T102" fmla="*/ 1209 w 1994"/>
                <a:gd name="T103" fmla="*/ 0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94" h="945">
                  <a:moveTo>
                    <a:pt x="1209" y="0"/>
                  </a:moveTo>
                  <a:lnTo>
                    <a:pt x="1230" y="5"/>
                  </a:lnTo>
                  <a:lnTo>
                    <a:pt x="1249" y="17"/>
                  </a:lnTo>
                  <a:lnTo>
                    <a:pt x="1360" y="109"/>
                  </a:lnTo>
                  <a:lnTo>
                    <a:pt x="1830" y="297"/>
                  </a:lnTo>
                  <a:lnTo>
                    <a:pt x="1854" y="313"/>
                  </a:lnTo>
                  <a:lnTo>
                    <a:pt x="1876" y="336"/>
                  </a:lnTo>
                  <a:lnTo>
                    <a:pt x="1897" y="369"/>
                  </a:lnTo>
                  <a:lnTo>
                    <a:pt x="1914" y="407"/>
                  </a:lnTo>
                  <a:lnTo>
                    <a:pt x="1927" y="449"/>
                  </a:lnTo>
                  <a:lnTo>
                    <a:pt x="1941" y="497"/>
                  </a:lnTo>
                  <a:lnTo>
                    <a:pt x="1951" y="547"/>
                  </a:lnTo>
                  <a:lnTo>
                    <a:pt x="1960" y="600"/>
                  </a:lnTo>
                  <a:lnTo>
                    <a:pt x="1967" y="651"/>
                  </a:lnTo>
                  <a:lnTo>
                    <a:pt x="1974" y="702"/>
                  </a:lnTo>
                  <a:lnTo>
                    <a:pt x="1979" y="752"/>
                  </a:lnTo>
                  <a:lnTo>
                    <a:pt x="1982" y="799"/>
                  </a:lnTo>
                  <a:lnTo>
                    <a:pt x="1985" y="842"/>
                  </a:lnTo>
                  <a:lnTo>
                    <a:pt x="1987" y="878"/>
                  </a:lnTo>
                  <a:lnTo>
                    <a:pt x="1991" y="909"/>
                  </a:lnTo>
                  <a:lnTo>
                    <a:pt x="1992" y="931"/>
                  </a:lnTo>
                  <a:lnTo>
                    <a:pt x="1994" y="945"/>
                  </a:lnTo>
                  <a:lnTo>
                    <a:pt x="0" y="945"/>
                  </a:lnTo>
                  <a:lnTo>
                    <a:pt x="2" y="931"/>
                  </a:lnTo>
                  <a:lnTo>
                    <a:pt x="4" y="909"/>
                  </a:lnTo>
                  <a:lnTo>
                    <a:pt x="5" y="878"/>
                  </a:lnTo>
                  <a:lnTo>
                    <a:pt x="9" y="840"/>
                  </a:lnTo>
                  <a:lnTo>
                    <a:pt x="12" y="799"/>
                  </a:lnTo>
                  <a:lnTo>
                    <a:pt x="16" y="752"/>
                  </a:lnTo>
                  <a:lnTo>
                    <a:pt x="21" y="702"/>
                  </a:lnTo>
                  <a:lnTo>
                    <a:pt x="26" y="651"/>
                  </a:lnTo>
                  <a:lnTo>
                    <a:pt x="34" y="600"/>
                  </a:lnTo>
                  <a:lnTo>
                    <a:pt x="43" y="547"/>
                  </a:lnTo>
                  <a:lnTo>
                    <a:pt x="53" y="497"/>
                  </a:lnTo>
                  <a:lnTo>
                    <a:pt x="65" y="449"/>
                  </a:lnTo>
                  <a:lnTo>
                    <a:pt x="80" y="407"/>
                  </a:lnTo>
                  <a:lnTo>
                    <a:pt x="98" y="369"/>
                  </a:lnTo>
                  <a:lnTo>
                    <a:pt x="116" y="336"/>
                  </a:lnTo>
                  <a:lnTo>
                    <a:pt x="138" y="313"/>
                  </a:lnTo>
                  <a:lnTo>
                    <a:pt x="164" y="297"/>
                  </a:lnTo>
                  <a:lnTo>
                    <a:pt x="635" y="109"/>
                  </a:lnTo>
                  <a:lnTo>
                    <a:pt x="744" y="17"/>
                  </a:lnTo>
                  <a:lnTo>
                    <a:pt x="763" y="5"/>
                  </a:lnTo>
                  <a:lnTo>
                    <a:pt x="785" y="0"/>
                  </a:lnTo>
                  <a:lnTo>
                    <a:pt x="805" y="0"/>
                  </a:lnTo>
                  <a:lnTo>
                    <a:pt x="826" y="8"/>
                  </a:lnTo>
                  <a:lnTo>
                    <a:pt x="843" y="20"/>
                  </a:lnTo>
                  <a:lnTo>
                    <a:pt x="996" y="172"/>
                  </a:lnTo>
                  <a:lnTo>
                    <a:pt x="1150" y="20"/>
                  </a:lnTo>
                  <a:lnTo>
                    <a:pt x="1169" y="8"/>
                  </a:lnTo>
                  <a:lnTo>
                    <a:pt x="1189" y="0"/>
                  </a:lnTo>
                  <a:lnTo>
                    <a:pt x="12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7" name="Rectangle 76"/>
          <p:cNvSpPr/>
          <p:nvPr/>
        </p:nvSpPr>
        <p:spPr>
          <a:xfrm>
            <a:off x="918174" y="1659539"/>
            <a:ext cx="10502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2038+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084425" y="1659539"/>
            <a:ext cx="12987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$12,494</a:t>
            </a:r>
          </a:p>
        </p:txBody>
      </p:sp>
      <p:sp>
        <p:nvSpPr>
          <p:cNvPr id="79" name="Rectangle 78"/>
          <p:cNvSpPr/>
          <p:nvPr/>
        </p:nvSpPr>
        <p:spPr>
          <a:xfrm>
            <a:off x="858352" y="3914651"/>
            <a:ext cx="11272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$2,902</a:t>
            </a:r>
          </a:p>
        </p:txBody>
      </p:sp>
      <p:sp>
        <p:nvSpPr>
          <p:cNvPr id="80" name="Rectangle 79"/>
          <p:cNvSpPr/>
          <p:nvPr/>
        </p:nvSpPr>
        <p:spPr>
          <a:xfrm>
            <a:off x="3239114" y="3934872"/>
            <a:ext cx="9893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172 P</a:t>
            </a:r>
          </a:p>
        </p:txBody>
      </p:sp>
    </p:spTree>
    <p:extLst>
      <p:ext uri="{BB962C8B-B14F-4D97-AF65-F5344CB8AC3E}">
        <p14:creationId xmlns:p14="http://schemas.microsoft.com/office/powerpoint/2010/main" val="50896464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816226" y="2095501"/>
            <a:ext cx="6573838" cy="2682875"/>
          </a:xfrm>
          <a:prstGeom prst="rect">
            <a:avLst/>
          </a:prstGeom>
          <a:gradFill>
            <a:gsLst>
              <a:gs pos="45000">
                <a:srgbClr val="EEEEEE"/>
              </a:gs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miter lim="800000"/>
            <a:headEnd/>
            <a:tailEnd/>
          </a:ln>
          <a:effectLst>
            <a:outerShdw blurRad="254000" sx="102000" sy="102000" algn="ctr" rotWithShape="0">
              <a:prstClr val="black">
                <a:alpha val="13000"/>
              </a:prstClr>
            </a:outerShdw>
          </a:effec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294189" y="12700"/>
            <a:ext cx="3603625" cy="2082800"/>
          </a:xfrm>
          <a:custGeom>
            <a:avLst/>
            <a:gdLst>
              <a:gd name="T0" fmla="*/ 0 w 2270"/>
              <a:gd name="T1" fmla="*/ 0 h 1312"/>
              <a:gd name="T2" fmla="*/ 2270 w 2270"/>
              <a:gd name="T3" fmla="*/ 0 h 1312"/>
              <a:gd name="T4" fmla="*/ 1694 w 2270"/>
              <a:gd name="T5" fmla="*/ 1312 h 1312"/>
              <a:gd name="T6" fmla="*/ 573 w 2270"/>
              <a:gd name="T7" fmla="*/ 1312 h 1312"/>
              <a:gd name="T8" fmla="*/ 0 w 2270"/>
              <a:gd name="T9" fmla="*/ 0 h 1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70" h="1312">
                <a:moveTo>
                  <a:pt x="0" y="0"/>
                </a:moveTo>
                <a:lnTo>
                  <a:pt x="2270" y="0"/>
                </a:lnTo>
                <a:lnTo>
                  <a:pt x="1694" y="1312"/>
                </a:lnTo>
                <a:lnTo>
                  <a:pt x="573" y="131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tx2">
                  <a:lumMod val="75000"/>
                </a:schemeClr>
              </a:gs>
              <a:gs pos="79000">
                <a:schemeClr val="tx2"/>
              </a:gs>
              <a:gs pos="0">
                <a:schemeClr val="tx2"/>
              </a:gs>
            </a:gsLst>
            <a:lin ang="54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5203031" y="2092325"/>
            <a:ext cx="1785938" cy="1031875"/>
          </a:xfrm>
          <a:custGeom>
            <a:avLst/>
            <a:gdLst>
              <a:gd name="T0" fmla="*/ 0 w 1125"/>
              <a:gd name="T1" fmla="*/ 0 h 403"/>
              <a:gd name="T2" fmla="*/ 1125 w 1125"/>
              <a:gd name="T3" fmla="*/ 0 h 403"/>
              <a:gd name="T4" fmla="*/ 1125 w 1125"/>
              <a:gd name="T5" fmla="*/ 294 h 403"/>
              <a:gd name="T6" fmla="*/ 564 w 1125"/>
              <a:gd name="T7" fmla="*/ 403 h 403"/>
              <a:gd name="T8" fmla="*/ 0 w 1125"/>
              <a:gd name="T9" fmla="*/ 287 h 403"/>
              <a:gd name="T10" fmla="*/ 0 w 1125"/>
              <a:gd name="T11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25" h="403">
                <a:moveTo>
                  <a:pt x="0" y="0"/>
                </a:moveTo>
                <a:lnTo>
                  <a:pt x="1125" y="0"/>
                </a:lnTo>
                <a:lnTo>
                  <a:pt x="1125" y="294"/>
                </a:lnTo>
                <a:lnTo>
                  <a:pt x="564" y="403"/>
                </a:lnTo>
                <a:lnTo>
                  <a:pt x="0" y="28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tx2">
                  <a:lumMod val="75000"/>
                </a:schemeClr>
              </a:gs>
              <a:gs pos="50000">
                <a:schemeClr val="tx2"/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38100" dist="38100" dir="5400000" algn="t" rotWithShape="0">
              <a:prstClr val="black">
                <a:alpha val="14000"/>
              </a:prstClr>
            </a:outerShdw>
          </a:effectLst>
        </p:spPr>
        <p:txBody>
          <a:bodyPr vert="horz" wrap="square" lIns="91440" tIns="18288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1218987"/>
            <a:endParaRPr lang="en-US" sz="11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111627" y="3841868"/>
            <a:ext cx="3968749" cy="3016133"/>
            <a:chOff x="4110038" y="3841867"/>
            <a:chExt cx="3968749" cy="3016133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4110038" y="4775200"/>
              <a:ext cx="3968749" cy="2082800"/>
            </a:xfrm>
            <a:custGeom>
              <a:avLst/>
              <a:gdLst>
                <a:gd name="T0" fmla="*/ 573 w 2270"/>
                <a:gd name="T1" fmla="*/ 0 h 1312"/>
                <a:gd name="T2" fmla="*/ 1694 w 2270"/>
                <a:gd name="T3" fmla="*/ 0 h 1312"/>
                <a:gd name="T4" fmla="*/ 2270 w 2270"/>
                <a:gd name="T5" fmla="*/ 1312 h 1312"/>
                <a:gd name="T6" fmla="*/ 0 w 2270"/>
                <a:gd name="T7" fmla="*/ 1312 h 1312"/>
                <a:gd name="T8" fmla="*/ 573 w 2270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0" h="1312">
                  <a:moveTo>
                    <a:pt x="573" y="0"/>
                  </a:moveTo>
                  <a:lnTo>
                    <a:pt x="1694" y="0"/>
                  </a:lnTo>
                  <a:lnTo>
                    <a:pt x="2270" y="1312"/>
                  </a:lnTo>
                  <a:lnTo>
                    <a:pt x="0" y="1312"/>
                  </a:lnTo>
                  <a:lnTo>
                    <a:pt x="573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75000"/>
                  </a:schemeClr>
                </a:gs>
                <a:gs pos="79000">
                  <a:schemeClr val="accent2"/>
                </a:gs>
                <a:gs pos="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110966" y="3841867"/>
              <a:ext cx="1966892" cy="936509"/>
            </a:xfrm>
            <a:custGeom>
              <a:avLst/>
              <a:gdLst>
                <a:gd name="T0" fmla="*/ 564 w 1125"/>
                <a:gd name="T1" fmla="*/ 0 h 403"/>
                <a:gd name="T2" fmla="*/ 1125 w 1125"/>
                <a:gd name="T3" fmla="*/ 110 h 403"/>
                <a:gd name="T4" fmla="*/ 1125 w 1125"/>
                <a:gd name="T5" fmla="*/ 403 h 403"/>
                <a:gd name="T6" fmla="*/ 0 w 1125"/>
                <a:gd name="T7" fmla="*/ 403 h 403"/>
                <a:gd name="T8" fmla="*/ 0 w 1125"/>
                <a:gd name="T9" fmla="*/ 117 h 403"/>
                <a:gd name="T10" fmla="*/ 564 w 1125"/>
                <a:gd name="T1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5" h="403">
                  <a:moveTo>
                    <a:pt x="564" y="0"/>
                  </a:moveTo>
                  <a:lnTo>
                    <a:pt x="1125" y="110"/>
                  </a:lnTo>
                  <a:lnTo>
                    <a:pt x="1125" y="403"/>
                  </a:lnTo>
                  <a:lnTo>
                    <a:pt x="0" y="403"/>
                  </a:lnTo>
                  <a:lnTo>
                    <a:pt x="0" y="117"/>
                  </a:lnTo>
                  <a:lnTo>
                    <a:pt x="564" y="0"/>
                  </a:lnTo>
                  <a:close/>
                </a:path>
              </a:pathLst>
            </a:custGeom>
            <a:gradFill>
              <a:gsLst>
                <a:gs pos="100000">
                  <a:schemeClr val="accent2">
                    <a:lumMod val="75000"/>
                  </a:schemeClr>
                </a:gs>
                <a:gs pos="50000">
                  <a:schemeClr val="accent2"/>
                </a:gs>
                <a:gs pos="0">
                  <a:schemeClr val="accent2"/>
                </a:gs>
              </a:gsLst>
              <a:path path="circle">
                <a:fillToRect l="50000" t="50000" r="50000" b="50000"/>
              </a:path>
            </a:gradFill>
            <a:ln w="0">
              <a:noFill/>
              <a:prstDash val="solid"/>
              <a:round/>
              <a:headEnd/>
              <a:tailEnd/>
            </a:ln>
            <a:effectLst>
              <a:outerShdw blurRad="38100" dist="38100" dir="14820000" rotWithShape="0">
                <a:prstClr val="black">
                  <a:alpha val="14000"/>
                </a:prstClr>
              </a:outerShdw>
            </a:effectLst>
          </p:spPr>
          <p:txBody>
            <a:bodyPr vert="horz" wrap="square" lIns="91440" tIns="36576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Freeform 11"/>
          <p:cNvSpPr>
            <a:spLocks/>
          </p:cNvSpPr>
          <p:nvPr/>
        </p:nvSpPr>
        <p:spPr bwMode="auto">
          <a:xfrm>
            <a:off x="9390063" y="1692276"/>
            <a:ext cx="2814638" cy="3489325"/>
          </a:xfrm>
          <a:custGeom>
            <a:avLst/>
            <a:gdLst>
              <a:gd name="T0" fmla="*/ 1773 w 1773"/>
              <a:gd name="T1" fmla="*/ 0 h 2198"/>
              <a:gd name="T2" fmla="*/ 1773 w 1773"/>
              <a:gd name="T3" fmla="*/ 2198 h 2198"/>
              <a:gd name="T4" fmla="*/ 0 w 1773"/>
              <a:gd name="T5" fmla="*/ 1723 h 2198"/>
              <a:gd name="T6" fmla="*/ 0 w 1773"/>
              <a:gd name="T7" fmla="*/ 474 h 2198"/>
              <a:gd name="T8" fmla="*/ 1773 w 1773"/>
              <a:gd name="T9" fmla="*/ 0 h 2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3" h="2198">
                <a:moveTo>
                  <a:pt x="1773" y="0"/>
                </a:moveTo>
                <a:lnTo>
                  <a:pt x="1773" y="2198"/>
                </a:lnTo>
                <a:lnTo>
                  <a:pt x="0" y="1723"/>
                </a:lnTo>
                <a:lnTo>
                  <a:pt x="0" y="474"/>
                </a:lnTo>
                <a:lnTo>
                  <a:pt x="1773" y="0"/>
                </a:lnTo>
                <a:close/>
              </a:path>
            </a:pathLst>
          </a:custGeom>
          <a:gradFill flip="none" rotWithShape="1">
            <a:gsLst>
              <a:gs pos="81000">
                <a:schemeClr val="accent1">
                  <a:lumMod val="75000"/>
                </a:schemeClr>
              </a:gs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7924801" y="2445543"/>
            <a:ext cx="1465263" cy="1982788"/>
          </a:xfrm>
          <a:custGeom>
            <a:avLst/>
            <a:gdLst>
              <a:gd name="T0" fmla="*/ 158 w 592"/>
              <a:gd name="T1" fmla="*/ 0 h 1249"/>
              <a:gd name="T2" fmla="*/ 592 w 592"/>
              <a:gd name="T3" fmla="*/ 0 h 1249"/>
              <a:gd name="T4" fmla="*/ 592 w 592"/>
              <a:gd name="T5" fmla="*/ 1249 h 1249"/>
              <a:gd name="T6" fmla="*/ 170 w 592"/>
              <a:gd name="T7" fmla="*/ 1249 h 1249"/>
              <a:gd name="T8" fmla="*/ 0 w 592"/>
              <a:gd name="T9" fmla="*/ 624 h 1249"/>
              <a:gd name="T10" fmla="*/ 158 w 592"/>
              <a:gd name="T11" fmla="*/ 0 h 1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92" h="1249">
                <a:moveTo>
                  <a:pt x="158" y="0"/>
                </a:moveTo>
                <a:lnTo>
                  <a:pt x="592" y="0"/>
                </a:lnTo>
                <a:lnTo>
                  <a:pt x="592" y="1249"/>
                </a:lnTo>
                <a:lnTo>
                  <a:pt x="170" y="1249"/>
                </a:lnTo>
                <a:lnTo>
                  <a:pt x="0" y="624"/>
                </a:lnTo>
                <a:lnTo>
                  <a:pt x="158" y="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75000"/>
                </a:schemeClr>
              </a:gs>
              <a:gs pos="50000">
                <a:schemeClr val="accent1"/>
              </a:gs>
              <a:gs pos="0">
                <a:schemeClr val="accent1"/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round/>
            <a:headEnd/>
            <a:tailEnd/>
          </a:ln>
          <a:effectLst>
            <a:outerShdw blurRad="50800" dist="38100" dir="10800000" algn="r" rotWithShape="0">
              <a:prstClr val="black">
                <a:alpha val="14000"/>
              </a:prstClr>
            </a:outerShdw>
          </a:effectLst>
        </p:spPr>
        <p:txBody>
          <a:bodyPr vert="horz" wrap="square" lIns="274320" tIns="7315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11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2816226" y="2445543"/>
            <a:ext cx="1450974" cy="1982788"/>
          </a:xfrm>
          <a:custGeom>
            <a:avLst/>
            <a:gdLst>
              <a:gd name="T0" fmla="*/ 0 w 594"/>
              <a:gd name="T1" fmla="*/ 0 h 1249"/>
              <a:gd name="T2" fmla="*/ 434 w 594"/>
              <a:gd name="T3" fmla="*/ 0 h 1249"/>
              <a:gd name="T4" fmla="*/ 594 w 594"/>
              <a:gd name="T5" fmla="*/ 624 h 1249"/>
              <a:gd name="T6" fmla="*/ 424 w 594"/>
              <a:gd name="T7" fmla="*/ 1249 h 1249"/>
              <a:gd name="T8" fmla="*/ 0 w 594"/>
              <a:gd name="T9" fmla="*/ 1249 h 1249"/>
              <a:gd name="T10" fmla="*/ 0 w 594"/>
              <a:gd name="T11" fmla="*/ 0 h 1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94" h="1249">
                <a:moveTo>
                  <a:pt x="0" y="0"/>
                </a:moveTo>
                <a:lnTo>
                  <a:pt x="434" y="0"/>
                </a:lnTo>
                <a:lnTo>
                  <a:pt x="594" y="624"/>
                </a:lnTo>
                <a:lnTo>
                  <a:pt x="424" y="1249"/>
                </a:lnTo>
                <a:lnTo>
                  <a:pt x="0" y="1249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3">
                  <a:lumMod val="75000"/>
                </a:schemeClr>
              </a:gs>
              <a:gs pos="50000">
                <a:schemeClr val="accent3"/>
              </a:gs>
              <a:gs pos="0">
                <a:schemeClr val="accent3"/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round/>
            <a:headEnd/>
            <a:tailEnd/>
          </a:ln>
          <a:effectLst>
            <a:outerShdw blurRad="38100" dist="38100" algn="l" rotWithShape="0">
              <a:prstClr val="black">
                <a:alpha val="14000"/>
              </a:prstClr>
            </a:outerShdw>
          </a:effectLst>
        </p:spPr>
        <p:txBody>
          <a:bodyPr vert="horz" wrap="square" lIns="91440" tIns="731520" rIns="274320" bIns="45720" numCol="1" anchor="t" anchorCtr="0" compatLnSpc="1">
            <a:prstTxWarp prst="textNoShape">
              <a:avLst/>
            </a:prstTxWarp>
          </a:bodyPr>
          <a:lstStyle/>
          <a:p>
            <a:pPr algn="r" defTabSz="1218987"/>
            <a:endParaRPr lang="en-US" sz="11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1588" y="1692276"/>
            <a:ext cx="2814638" cy="3489325"/>
          </a:xfrm>
          <a:custGeom>
            <a:avLst/>
            <a:gdLst>
              <a:gd name="T0" fmla="*/ 0 w 1773"/>
              <a:gd name="T1" fmla="*/ 0 h 2198"/>
              <a:gd name="T2" fmla="*/ 1773 w 1773"/>
              <a:gd name="T3" fmla="*/ 474 h 2198"/>
              <a:gd name="T4" fmla="*/ 1773 w 1773"/>
              <a:gd name="T5" fmla="*/ 1723 h 2198"/>
              <a:gd name="T6" fmla="*/ 0 w 1773"/>
              <a:gd name="T7" fmla="*/ 2198 h 2198"/>
              <a:gd name="T8" fmla="*/ 0 w 1773"/>
              <a:gd name="T9" fmla="*/ 0 h 2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3" h="2198">
                <a:moveTo>
                  <a:pt x="0" y="0"/>
                </a:moveTo>
                <a:lnTo>
                  <a:pt x="1773" y="474"/>
                </a:lnTo>
                <a:lnTo>
                  <a:pt x="1773" y="1723"/>
                </a:lnTo>
                <a:lnTo>
                  <a:pt x="0" y="219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81000">
                <a:schemeClr val="accent3">
                  <a:lumMod val="75000"/>
                </a:schemeClr>
              </a:gs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5787910" y="4114101"/>
            <a:ext cx="616180" cy="515749"/>
            <a:chOff x="10123488" y="2114551"/>
            <a:chExt cx="1295400" cy="1084262"/>
          </a:xfrm>
          <a:solidFill>
            <a:schemeClr val="bg1"/>
          </a:solidFill>
        </p:grpSpPr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10123488" y="2179638"/>
              <a:ext cx="1125538" cy="1019175"/>
            </a:xfrm>
            <a:custGeom>
              <a:avLst/>
              <a:gdLst>
                <a:gd name="T0" fmla="*/ 229 w 300"/>
                <a:gd name="T1" fmla="*/ 28 h 271"/>
                <a:gd name="T2" fmla="*/ 116 w 300"/>
                <a:gd name="T3" fmla="*/ 19 h 271"/>
                <a:gd name="T4" fmla="*/ 81 w 300"/>
                <a:gd name="T5" fmla="*/ 95 h 271"/>
                <a:gd name="T6" fmla="*/ 101 w 300"/>
                <a:gd name="T7" fmla="*/ 124 h 271"/>
                <a:gd name="T8" fmla="*/ 131 w 300"/>
                <a:gd name="T9" fmla="*/ 110 h 271"/>
                <a:gd name="T10" fmla="*/ 148 w 300"/>
                <a:gd name="T11" fmla="*/ 83 h 271"/>
                <a:gd name="T12" fmla="*/ 253 w 300"/>
                <a:gd name="T13" fmla="*/ 172 h 271"/>
                <a:gd name="T14" fmla="*/ 241 w 300"/>
                <a:gd name="T15" fmla="*/ 185 h 271"/>
                <a:gd name="T16" fmla="*/ 209 w 300"/>
                <a:gd name="T17" fmla="*/ 163 h 271"/>
                <a:gd name="T18" fmla="*/ 231 w 300"/>
                <a:gd name="T19" fmla="*/ 195 h 271"/>
                <a:gd name="T20" fmla="*/ 218 w 300"/>
                <a:gd name="T21" fmla="*/ 207 h 271"/>
                <a:gd name="T22" fmla="*/ 186 w 300"/>
                <a:gd name="T23" fmla="*/ 186 h 271"/>
                <a:gd name="T24" fmla="*/ 208 w 300"/>
                <a:gd name="T25" fmla="*/ 217 h 271"/>
                <a:gd name="T26" fmla="*/ 195 w 300"/>
                <a:gd name="T27" fmla="*/ 230 h 271"/>
                <a:gd name="T28" fmla="*/ 164 w 300"/>
                <a:gd name="T29" fmla="*/ 208 h 271"/>
                <a:gd name="T30" fmla="*/ 185 w 300"/>
                <a:gd name="T31" fmla="*/ 240 h 271"/>
                <a:gd name="T32" fmla="*/ 173 w 300"/>
                <a:gd name="T33" fmla="*/ 253 h 271"/>
                <a:gd name="T34" fmla="*/ 144 w 300"/>
                <a:gd name="T35" fmla="*/ 207 h 271"/>
                <a:gd name="T36" fmla="*/ 121 w 300"/>
                <a:gd name="T37" fmla="*/ 184 h 271"/>
                <a:gd name="T38" fmla="*/ 98 w 300"/>
                <a:gd name="T39" fmla="*/ 161 h 271"/>
                <a:gd name="T40" fmla="*/ 76 w 300"/>
                <a:gd name="T41" fmla="*/ 139 h 271"/>
                <a:gd name="T42" fmla="*/ 13 w 300"/>
                <a:gd name="T43" fmla="*/ 94 h 271"/>
                <a:gd name="T44" fmla="*/ 3 w 300"/>
                <a:gd name="T45" fmla="*/ 104 h 271"/>
                <a:gd name="T46" fmla="*/ 33 w 300"/>
                <a:gd name="T47" fmla="*/ 159 h 271"/>
                <a:gd name="T48" fmla="*/ 55 w 300"/>
                <a:gd name="T49" fmla="*/ 182 h 271"/>
                <a:gd name="T50" fmla="*/ 78 w 300"/>
                <a:gd name="T51" fmla="*/ 204 h 271"/>
                <a:gd name="T52" fmla="*/ 101 w 300"/>
                <a:gd name="T53" fmla="*/ 227 h 271"/>
                <a:gd name="T54" fmla="*/ 123 w 300"/>
                <a:gd name="T55" fmla="*/ 250 h 271"/>
                <a:gd name="T56" fmla="*/ 163 w 300"/>
                <a:gd name="T57" fmla="*/ 263 h 271"/>
                <a:gd name="T58" fmla="*/ 201 w 300"/>
                <a:gd name="T59" fmla="*/ 246 h 271"/>
                <a:gd name="T60" fmla="*/ 224 w 300"/>
                <a:gd name="T61" fmla="*/ 223 h 271"/>
                <a:gd name="T62" fmla="*/ 246 w 300"/>
                <a:gd name="T63" fmla="*/ 200 h 271"/>
                <a:gd name="T64" fmla="*/ 263 w 300"/>
                <a:gd name="T65" fmla="*/ 162 h 271"/>
                <a:gd name="T66" fmla="*/ 298 w 300"/>
                <a:gd name="T67" fmla="*/ 106 h 271"/>
                <a:gd name="T68" fmla="*/ 232 w 300"/>
                <a:gd name="T69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0" h="271">
                  <a:moveTo>
                    <a:pt x="232" y="30"/>
                  </a:moveTo>
                  <a:cubicBezTo>
                    <a:pt x="231" y="29"/>
                    <a:pt x="230" y="29"/>
                    <a:pt x="229" y="28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38" y="0"/>
                    <a:pt x="121" y="14"/>
                    <a:pt x="116" y="19"/>
                  </a:cubicBezTo>
                  <a:cubicBezTo>
                    <a:pt x="113" y="21"/>
                    <a:pt x="111" y="24"/>
                    <a:pt x="110" y="26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79" y="99"/>
                    <a:pt x="80" y="104"/>
                    <a:pt x="82" y="109"/>
                  </a:cubicBezTo>
                  <a:cubicBezTo>
                    <a:pt x="86" y="117"/>
                    <a:pt x="93" y="122"/>
                    <a:pt x="101" y="124"/>
                  </a:cubicBezTo>
                  <a:cubicBezTo>
                    <a:pt x="110" y="126"/>
                    <a:pt x="119" y="123"/>
                    <a:pt x="127" y="116"/>
                  </a:cubicBezTo>
                  <a:cubicBezTo>
                    <a:pt x="129" y="114"/>
                    <a:pt x="130" y="112"/>
                    <a:pt x="131" y="110"/>
                  </a:cubicBezTo>
                  <a:cubicBezTo>
                    <a:pt x="141" y="92"/>
                    <a:pt x="141" y="92"/>
                    <a:pt x="141" y="92"/>
                  </a:cubicBezTo>
                  <a:cubicBezTo>
                    <a:pt x="143" y="89"/>
                    <a:pt x="145" y="86"/>
                    <a:pt x="148" y="83"/>
                  </a:cubicBezTo>
                  <a:cubicBezTo>
                    <a:pt x="156" y="75"/>
                    <a:pt x="160" y="79"/>
                    <a:pt x="162" y="81"/>
                  </a:cubicBezTo>
                  <a:cubicBezTo>
                    <a:pt x="176" y="95"/>
                    <a:pt x="253" y="172"/>
                    <a:pt x="253" y="172"/>
                  </a:cubicBezTo>
                  <a:cubicBezTo>
                    <a:pt x="256" y="175"/>
                    <a:pt x="255" y="180"/>
                    <a:pt x="252" y="183"/>
                  </a:cubicBezTo>
                  <a:cubicBezTo>
                    <a:pt x="249" y="187"/>
                    <a:pt x="243" y="187"/>
                    <a:pt x="241" y="185"/>
                  </a:cubicBezTo>
                  <a:cubicBezTo>
                    <a:pt x="219" y="163"/>
                    <a:pt x="219" y="163"/>
                    <a:pt x="219" y="163"/>
                  </a:cubicBezTo>
                  <a:cubicBezTo>
                    <a:pt x="216" y="160"/>
                    <a:pt x="212" y="160"/>
                    <a:pt x="209" y="163"/>
                  </a:cubicBezTo>
                  <a:cubicBezTo>
                    <a:pt x="206" y="166"/>
                    <a:pt x="206" y="170"/>
                    <a:pt x="209" y="173"/>
                  </a:cubicBezTo>
                  <a:cubicBezTo>
                    <a:pt x="231" y="195"/>
                    <a:pt x="231" y="195"/>
                    <a:pt x="231" y="195"/>
                  </a:cubicBezTo>
                  <a:cubicBezTo>
                    <a:pt x="233" y="197"/>
                    <a:pt x="233" y="203"/>
                    <a:pt x="229" y="206"/>
                  </a:cubicBezTo>
                  <a:cubicBezTo>
                    <a:pt x="226" y="209"/>
                    <a:pt x="221" y="210"/>
                    <a:pt x="218" y="207"/>
                  </a:cubicBezTo>
                  <a:cubicBezTo>
                    <a:pt x="196" y="186"/>
                    <a:pt x="196" y="186"/>
                    <a:pt x="196" y="186"/>
                  </a:cubicBezTo>
                  <a:cubicBezTo>
                    <a:pt x="194" y="183"/>
                    <a:pt x="189" y="183"/>
                    <a:pt x="186" y="186"/>
                  </a:cubicBezTo>
                  <a:cubicBezTo>
                    <a:pt x="184" y="188"/>
                    <a:pt x="184" y="193"/>
                    <a:pt x="186" y="196"/>
                  </a:cubicBezTo>
                  <a:cubicBezTo>
                    <a:pt x="208" y="217"/>
                    <a:pt x="208" y="217"/>
                    <a:pt x="208" y="217"/>
                  </a:cubicBezTo>
                  <a:cubicBezTo>
                    <a:pt x="211" y="220"/>
                    <a:pt x="210" y="225"/>
                    <a:pt x="207" y="229"/>
                  </a:cubicBezTo>
                  <a:cubicBezTo>
                    <a:pt x="203" y="232"/>
                    <a:pt x="198" y="233"/>
                    <a:pt x="195" y="230"/>
                  </a:cubicBezTo>
                  <a:cubicBezTo>
                    <a:pt x="174" y="208"/>
                    <a:pt x="174" y="208"/>
                    <a:pt x="174" y="208"/>
                  </a:cubicBezTo>
                  <a:cubicBezTo>
                    <a:pt x="171" y="205"/>
                    <a:pt x="166" y="205"/>
                    <a:pt x="164" y="208"/>
                  </a:cubicBezTo>
                  <a:cubicBezTo>
                    <a:pt x="161" y="211"/>
                    <a:pt x="161" y="216"/>
                    <a:pt x="164" y="218"/>
                  </a:cubicBezTo>
                  <a:cubicBezTo>
                    <a:pt x="185" y="240"/>
                    <a:pt x="185" y="240"/>
                    <a:pt x="185" y="240"/>
                  </a:cubicBezTo>
                  <a:cubicBezTo>
                    <a:pt x="188" y="243"/>
                    <a:pt x="187" y="248"/>
                    <a:pt x="184" y="251"/>
                  </a:cubicBezTo>
                  <a:cubicBezTo>
                    <a:pt x="181" y="255"/>
                    <a:pt x="175" y="255"/>
                    <a:pt x="173" y="253"/>
                  </a:cubicBezTo>
                  <a:cubicBezTo>
                    <a:pt x="146" y="226"/>
                    <a:pt x="146" y="226"/>
                    <a:pt x="146" y="226"/>
                  </a:cubicBezTo>
                  <a:cubicBezTo>
                    <a:pt x="150" y="221"/>
                    <a:pt x="149" y="212"/>
                    <a:pt x="144" y="207"/>
                  </a:cubicBezTo>
                  <a:cubicBezTo>
                    <a:pt x="137" y="201"/>
                    <a:pt x="128" y="200"/>
                    <a:pt x="122" y="205"/>
                  </a:cubicBezTo>
                  <a:cubicBezTo>
                    <a:pt x="128" y="200"/>
                    <a:pt x="127" y="190"/>
                    <a:pt x="121" y="184"/>
                  </a:cubicBezTo>
                  <a:cubicBezTo>
                    <a:pt x="115" y="178"/>
                    <a:pt x="105" y="177"/>
                    <a:pt x="100" y="183"/>
                  </a:cubicBezTo>
                  <a:cubicBezTo>
                    <a:pt x="105" y="177"/>
                    <a:pt x="105" y="168"/>
                    <a:pt x="98" y="161"/>
                  </a:cubicBezTo>
                  <a:cubicBezTo>
                    <a:pt x="92" y="155"/>
                    <a:pt x="82" y="155"/>
                    <a:pt x="77" y="160"/>
                  </a:cubicBezTo>
                  <a:cubicBezTo>
                    <a:pt x="82" y="155"/>
                    <a:pt x="82" y="145"/>
                    <a:pt x="76" y="139"/>
                  </a:cubicBezTo>
                  <a:cubicBezTo>
                    <a:pt x="70" y="133"/>
                    <a:pt x="61" y="132"/>
                    <a:pt x="55" y="137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0" y="91"/>
                    <a:pt x="5" y="91"/>
                    <a:pt x="3" y="94"/>
                  </a:cubicBezTo>
                  <a:cubicBezTo>
                    <a:pt x="0" y="97"/>
                    <a:pt x="0" y="101"/>
                    <a:pt x="3" y="104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27" y="165"/>
                    <a:pt x="28" y="174"/>
                    <a:pt x="34" y="181"/>
                  </a:cubicBezTo>
                  <a:cubicBezTo>
                    <a:pt x="40" y="187"/>
                    <a:pt x="50" y="187"/>
                    <a:pt x="55" y="182"/>
                  </a:cubicBezTo>
                  <a:cubicBezTo>
                    <a:pt x="50" y="187"/>
                    <a:pt x="50" y="197"/>
                    <a:pt x="56" y="203"/>
                  </a:cubicBezTo>
                  <a:cubicBezTo>
                    <a:pt x="63" y="209"/>
                    <a:pt x="72" y="210"/>
                    <a:pt x="78" y="204"/>
                  </a:cubicBezTo>
                  <a:cubicBezTo>
                    <a:pt x="72" y="210"/>
                    <a:pt x="73" y="220"/>
                    <a:pt x="79" y="226"/>
                  </a:cubicBezTo>
                  <a:cubicBezTo>
                    <a:pt x="85" y="232"/>
                    <a:pt x="95" y="233"/>
                    <a:pt x="101" y="227"/>
                  </a:cubicBezTo>
                  <a:cubicBezTo>
                    <a:pt x="95" y="233"/>
                    <a:pt x="96" y="242"/>
                    <a:pt x="102" y="249"/>
                  </a:cubicBezTo>
                  <a:cubicBezTo>
                    <a:pt x="108" y="255"/>
                    <a:pt x="118" y="255"/>
                    <a:pt x="123" y="250"/>
                  </a:cubicBezTo>
                  <a:cubicBezTo>
                    <a:pt x="137" y="236"/>
                    <a:pt x="137" y="236"/>
                    <a:pt x="137" y="236"/>
                  </a:cubicBezTo>
                  <a:cubicBezTo>
                    <a:pt x="163" y="263"/>
                    <a:pt x="163" y="263"/>
                    <a:pt x="163" y="263"/>
                  </a:cubicBezTo>
                  <a:cubicBezTo>
                    <a:pt x="171" y="271"/>
                    <a:pt x="185" y="270"/>
                    <a:pt x="194" y="261"/>
                  </a:cubicBezTo>
                  <a:cubicBezTo>
                    <a:pt x="198" y="257"/>
                    <a:pt x="201" y="251"/>
                    <a:pt x="201" y="246"/>
                  </a:cubicBezTo>
                  <a:cubicBezTo>
                    <a:pt x="207" y="245"/>
                    <a:pt x="212" y="243"/>
                    <a:pt x="217" y="239"/>
                  </a:cubicBezTo>
                  <a:cubicBezTo>
                    <a:pt x="221" y="234"/>
                    <a:pt x="223" y="229"/>
                    <a:pt x="224" y="223"/>
                  </a:cubicBezTo>
                  <a:cubicBezTo>
                    <a:pt x="229" y="223"/>
                    <a:pt x="235" y="220"/>
                    <a:pt x="239" y="216"/>
                  </a:cubicBezTo>
                  <a:cubicBezTo>
                    <a:pt x="244" y="212"/>
                    <a:pt x="246" y="206"/>
                    <a:pt x="246" y="200"/>
                  </a:cubicBezTo>
                  <a:cubicBezTo>
                    <a:pt x="252" y="200"/>
                    <a:pt x="258" y="198"/>
                    <a:pt x="262" y="193"/>
                  </a:cubicBezTo>
                  <a:cubicBezTo>
                    <a:pt x="271" y="184"/>
                    <a:pt x="272" y="170"/>
                    <a:pt x="263" y="162"/>
                  </a:cubicBezTo>
                  <a:cubicBezTo>
                    <a:pt x="252" y="151"/>
                    <a:pt x="252" y="151"/>
                    <a:pt x="252" y="151"/>
                  </a:cubicBezTo>
                  <a:cubicBezTo>
                    <a:pt x="298" y="106"/>
                    <a:pt x="298" y="106"/>
                    <a:pt x="298" y="106"/>
                  </a:cubicBezTo>
                  <a:cubicBezTo>
                    <a:pt x="300" y="103"/>
                    <a:pt x="300" y="98"/>
                    <a:pt x="298" y="96"/>
                  </a:cubicBezTo>
                  <a:lnTo>
                    <a:pt x="232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11009313" y="2114551"/>
              <a:ext cx="409575" cy="411163"/>
            </a:xfrm>
            <a:custGeom>
              <a:avLst/>
              <a:gdLst>
                <a:gd name="T0" fmla="*/ 103 w 109"/>
                <a:gd name="T1" fmla="*/ 63 h 109"/>
                <a:gd name="T2" fmla="*/ 46 w 109"/>
                <a:gd name="T3" fmla="*/ 5 h 109"/>
                <a:gd name="T4" fmla="*/ 25 w 109"/>
                <a:gd name="T5" fmla="*/ 5 h 109"/>
                <a:gd name="T6" fmla="*/ 5 w 109"/>
                <a:gd name="T7" fmla="*/ 26 h 109"/>
                <a:gd name="T8" fmla="*/ 5 w 109"/>
                <a:gd name="T9" fmla="*/ 46 h 109"/>
                <a:gd name="T10" fmla="*/ 63 w 109"/>
                <a:gd name="T11" fmla="*/ 103 h 109"/>
                <a:gd name="T12" fmla="*/ 83 w 109"/>
                <a:gd name="T13" fmla="*/ 103 h 109"/>
                <a:gd name="T14" fmla="*/ 103 w 109"/>
                <a:gd name="T15" fmla="*/ 83 h 109"/>
                <a:gd name="T16" fmla="*/ 103 w 109"/>
                <a:gd name="T17" fmla="*/ 63 h 109"/>
                <a:gd name="T18" fmla="*/ 73 w 109"/>
                <a:gd name="T19" fmla="*/ 92 h 109"/>
                <a:gd name="T20" fmla="*/ 61 w 109"/>
                <a:gd name="T21" fmla="*/ 81 h 109"/>
                <a:gd name="T22" fmla="*/ 73 w 109"/>
                <a:gd name="T23" fmla="*/ 69 h 109"/>
                <a:gd name="T24" fmla="*/ 85 w 109"/>
                <a:gd name="T25" fmla="*/ 81 h 109"/>
                <a:gd name="T26" fmla="*/ 73 w 109"/>
                <a:gd name="T27" fmla="*/ 9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109">
                  <a:moveTo>
                    <a:pt x="103" y="63"/>
                  </a:moveTo>
                  <a:cubicBezTo>
                    <a:pt x="46" y="5"/>
                    <a:pt x="46" y="5"/>
                    <a:pt x="46" y="5"/>
                  </a:cubicBezTo>
                  <a:cubicBezTo>
                    <a:pt x="40" y="0"/>
                    <a:pt x="31" y="0"/>
                    <a:pt x="25" y="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31"/>
                    <a:pt x="0" y="40"/>
                    <a:pt x="5" y="46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9" y="109"/>
                    <a:pt x="78" y="109"/>
                    <a:pt x="83" y="103"/>
                  </a:cubicBezTo>
                  <a:cubicBezTo>
                    <a:pt x="103" y="83"/>
                    <a:pt x="103" y="83"/>
                    <a:pt x="103" y="83"/>
                  </a:cubicBezTo>
                  <a:cubicBezTo>
                    <a:pt x="109" y="78"/>
                    <a:pt x="109" y="69"/>
                    <a:pt x="103" y="63"/>
                  </a:cubicBezTo>
                  <a:close/>
                  <a:moveTo>
                    <a:pt x="73" y="92"/>
                  </a:moveTo>
                  <a:cubicBezTo>
                    <a:pt x="67" y="92"/>
                    <a:pt x="61" y="87"/>
                    <a:pt x="61" y="81"/>
                  </a:cubicBezTo>
                  <a:cubicBezTo>
                    <a:pt x="61" y="74"/>
                    <a:pt x="67" y="69"/>
                    <a:pt x="73" y="69"/>
                  </a:cubicBezTo>
                  <a:cubicBezTo>
                    <a:pt x="79" y="69"/>
                    <a:pt x="85" y="74"/>
                    <a:pt x="85" y="81"/>
                  </a:cubicBezTo>
                  <a:cubicBezTo>
                    <a:pt x="85" y="87"/>
                    <a:pt x="79" y="92"/>
                    <a:pt x="73" y="9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159856" y="3138894"/>
            <a:ext cx="573945" cy="596086"/>
            <a:chOff x="9048751" y="3602038"/>
            <a:chExt cx="1069975" cy="1111250"/>
          </a:xfrm>
          <a:solidFill>
            <a:schemeClr val="bg1"/>
          </a:solid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9048751" y="4005263"/>
              <a:ext cx="701675" cy="708025"/>
            </a:xfrm>
            <a:custGeom>
              <a:avLst/>
              <a:gdLst>
                <a:gd name="T0" fmla="*/ 187 w 187"/>
                <a:gd name="T1" fmla="*/ 73 h 188"/>
                <a:gd name="T2" fmla="*/ 186 w 187"/>
                <a:gd name="T3" fmla="*/ 65 h 188"/>
                <a:gd name="T4" fmla="*/ 164 w 187"/>
                <a:gd name="T5" fmla="*/ 29 h 188"/>
                <a:gd name="T6" fmla="*/ 156 w 187"/>
                <a:gd name="T7" fmla="*/ 23 h 188"/>
                <a:gd name="T8" fmla="*/ 151 w 187"/>
                <a:gd name="T9" fmla="*/ 25 h 188"/>
                <a:gd name="T10" fmla="*/ 140 w 187"/>
                <a:gd name="T11" fmla="*/ 31 h 188"/>
                <a:gd name="T12" fmla="*/ 125 w 187"/>
                <a:gd name="T13" fmla="*/ 23 h 188"/>
                <a:gd name="T14" fmla="*/ 125 w 187"/>
                <a:gd name="T15" fmla="*/ 10 h 188"/>
                <a:gd name="T16" fmla="*/ 115 w 187"/>
                <a:gd name="T17" fmla="*/ 0 h 188"/>
                <a:gd name="T18" fmla="*/ 73 w 187"/>
                <a:gd name="T19" fmla="*/ 0 h 188"/>
                <a:gd name="T20" fmla="*/ 62 w 187"/>
                <a:gd name="T21" fmla="*/ 10 h 188"/>
                <a:gd name="T22" fmla="*/ 62 w 187"/>
                <a:gd name="T23" fmla="*/ 23 h 188"/>
                <a:gd name="T24" fmla="*/ 48 w 187"/>
                <a:gd name="T25" fmla="*/ 31 h 188"/>
                <a:gd name="T26" fmla="*/ 37 w 187"/>
                <a:gd name="T27" fmla="*/ 25 h 188"/>
                <a:gd name="T28" fmla="*/ 32 w 187"/>
                <a:gd name="T29" fmla="*/ 23 h 188"/>
                <a:gd name="T30" fmla="*/ 23 w 187"/>
                <a:gd name="T31" fmla="*/ 29 h 188"/>
                <a:gd name="T32" fmla="*/ 2 w 187"/>
                <a:gd name="T33" fmla="*/ 65 h 188"/>
                <a:gd name="T34" fmla="*/ 1 w 187"/>
                <a:gd name="T35" fmla="*/ 73 h 188"/>
                <a:gd name="T36" fmla="*/ 6 w 187"/>
                <a:gd name="T37" fmla="*/ 79 h 188"/>
                <a:gd name="T38" fmla="*/ 17 w 187"/>
                <a:gd name="T39" fmla="*/ 85 h 188"/>
                <a:gd name="T40" fmla="*/ 16 w 187"/>
                <a:gd name="T41" fmla="*/ 94 h 188"/>
                <a:gd name="T42" fmla="*/ 17 w 187"/>
                <a:gd name="T43" fmla="*/ 102 h 188"/>
                <a:gd name="T44" fmla="*/ 6 w 187"/>
                <a:gd name="T45" fmla="*/ 108 h 188"/>
                <a:gd name="T46" fmla="*/ 1 w 187"/>
                <a:gd name="T47" fmla="*/ 115 h 188"/>
                <a:gd name="T48" fmla="*/ 2 w 187"/>
                <a:gd name="T49" fmla="*/ 122 h 188"/>
                <a:gd name="T50" fmla="*/ 23 w 187"/>
                <a:gd name="T51" fmla="*/ 159 h 188"/>
                <a:gd name="T52" fmla="*/ 32 w 187"/>
                <a:gd name="T53" fmla="*/ 164 h 188"/>
                <a:gd name="T54" fmla="*/ 37 w 187"/>
                <a:gd name="T55" fmla="*/ 163 h 188"/>
                <a:gd name="T56" fmla="*/ 48 w 187"/>
                <a:gd name="T57" fmla="*/ 156 h 188"/>
                <a:gd name="T58" fmla="*/ 62 w 187"/>
                <a:gd name="T59" fmla="*/ 165 h 188"/>
                <a:gd name="T60" fmla="*/ 62 w 187"/>
                <a:gd name="T61" fmla="*/ 177 h 188"/>
                <a:gd name="T62" fmla="*/ 65 w 187"/>
                <a:gd name="T63" fmla="*/ 185 h 188"/>
                <a:gd name="T64" fmla="*/ 73 w 187"/>
                <a:gd name="T65" fmla="*/ 188 h 188"/>
                <a:gd name="T66" fmla="*/ 115 w 187"/>
                <a:gd name="T67" fmla="*/ 188 h 188"/>
                <a:gd name="T68" fmla="*/ 125 w 187"/>
                <a:gd name="T69" fmla="*/ 177 h 188"/>
                <a:gd name="T70" fmla="*/ 125 w 187"/>
                <a:gd name="T71" fmla="*/ 165 h 188"/>
                <a:gd name="T72" fmla="*/ 140 w 187"/>
                <a:gd name="T73" fmla="*/ 156 h 188"/>
                <a:gd name="T74" fmla="*/ 151 w 187"/>
                <a:gd name="T75" fmla="*/ 163 h 188"/>
                <a:gd name="T76" fmla="*/ 156 w 187"/>
                <a:gd name="T77" fmla="*/ 164 h 188"/>
                <a:gd name="T78" fmla="*/ 164 w 187"/>
                <a:gd name="T79" fmla="*/ 159 h 188"/>
                <a:gd name="T80" fmla="*/ 186 w 187"/>
                <a:gd name="T81" fmla="*/ 122 h 188"/>
                <a:gd name="T82" fmla="*/ 187 w 187"/>
                <a:gd name="T83" fmla="*/ 115 h 188"/>
                <a:gd name="T84" fmla="*/ 182 w 187"/>
                <a:gd name="T85" fmla="*/ 108 h 188"/>
                <a:gd name="T86" fmla="*/ 171 w 187"/>
                <a:gd name="T87" fmla="*/ 102 h 188"/>
                <a:gd name="T88" fmla="*/ 171 w 187"/>
                <a:gd name="T89" fmla="*/ 94 h 188"/>
                <a:gd name="T90" fmla="*/ 171 w 187"/>
                <a:gd name="T91" fmla="*/ 85 h 188"/>
                <a:gd name="T92" fmla="*/ 182 w 187"/>
                <a:gd name="T93" fmla="*/ 79 h 188"/>
                <a:gd name="T94" fmla="*/ 187 w 187"/>
                <a:gd name="T95" fmla="*/ 73 h 188"/>
                <a:gd name="T96" fmla="*/ 94 w 187"/>
                <a:gd name="T97" fmla="*/ 138 h 188"/>
                <a:gd name="T98" fmla="*/ 50 w 187"/>
                <a:gd name="T99" fmla="*/ 94 h 188"/>
                <a:gd name="T100" fmla="*/ 94 w 187"/>
                <a:gd name="T101" fmla="*/ 50 h 188"/>
                <a:gd name="T102" fmla="*/ 138 w 187"/>
                <a:gd name="T103" fmla="*/ 94 h 188"/>
                <a:gd name="T104" fmla="*/ 94 w 187"/>
                <a:gd name="T105" fmla="*/ 13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7" h="188">
                  <a:moveTo>
                    <a:pt x="187" y="73"/>
                  </a:moveTo>
                  <a:cubicBezTo>
                    <a:pt x="187" y="70"/>
                    <a:pt x="187" y="68"/>
                    <a:pt x="186" y="6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63" y="25"/>
                    <a:pt x="159" y="23"/>
                    <a:pt x="156" y="23"/>
                  </a:cubicBezTo>
                  <a:cubicBezTo>
                    <a:pt x="154" y="23"/>
                    <a:pt x="152" y="24"/>
                    <a:pt x="151" y="25"/>
                  </a:cubicBezTo>
                  <a:cubicBezTo>
                    <a:pt x="140" y="31"/>
                    <a:pt x="140" y="31"/>
                    <a:pt x="140" y="31"/>
                  </a:cubicBezTo>
                  <a:cubicBezTo>
                    <a:pt x="135" y="28"/>
                    <a:pt x="130" y="25"/>
                    <a:pt x="125" y="23"/>
                  </a:cubicBezTo>
                  <a:cubicBezTo>
                    <a:pt x="125" y="10"/>
                    <a:pt x="125" y="10"/>
                    <a:pt x="125" y="10"/>
                  </a:cubicBezTo>
                  <a:cubicBezTo>
                    <a:pt x="125" y="5"/>
                    <a:pt x="121" y="0"/>
                    <a:pt x="115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7" y="0"/>
                    <a:pt x="62" y="5"/>
                    <a:pt x="62" y="10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57" y="25"/>
                    <a:pt x="52" y="28"/>
                    <a:pt x="48" y="31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5" y="24"/>
                    <a:pt x="34" y="23"/>
                    <a:pt x="32" y="23"/>
                  </a:cubicBezTo>
                  <a:cubicBezTo>
                    <a:pt x="28" y="23"/>
                    <a:pt x="25" y="25"/>
                    <a:pt x="23" y="29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1" y="68"/>
                    <a:pt x="0" y="70"/>
                    <a:pt x="1" y="73"/>
                  </a:cubicBezTo>
                  <a:cubicBezTo>
                    <a:pt x="2" y="76"/>
                    <a:pt x="3" y="78"/>
                    <a:pt x="6" y="79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6" y="88"/>
                    <a:pt x="16" y="91"/>
                    <a:pt x="16" y="94"/>
                  </a:cubicBezTo>
                  <a:cubicBezTo>
                    <a:pt x="16" y="97"/>
                    <a:pt x="16" y="99"/>
                    <a:pt x="17" y="102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3" y="110"/>
                    <a:pt x="2" y="112"/>
                    <a:pt x="1" y="115"/>
                  </a:cubicBezTo>
                  <a:cubicBezTo>
                    <a:pt x="0" y="117"/>
                    <a:pt x="1" y="120"/>
                    <a:pt x="2" y="122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5" y="162"/>
                    <a:pt x="28" y="164"/>
                    <a:pt x="32" y="164"/>
                  </a:cubicBezTo>
                  <a:cubicBezTo>
                    <a:pt x="34" y="164"/>
                    <a:pt x="35" y="164"/>
                    <a:pt x="37" y="163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52" y="160"/>
                    <a:pt x="57" y="162"/>
                    <a:pt x="62" y="165"/>
                  </a:cubicBezTo>
                  <a:cubicBezTo>
                    <a:pt x="62" y="177"/>
                    <a:pt x="62" y="177"/>
                    <a:pt x="62" y="177"/>
                  </a:cubicBezTo>
                  <a:cubicBezTo>
                    <a:pt x="62" y="180"/>
                    <a:pt x="64" y="183"/>
                    <a:pt x="65" y="185"/>
                  </a:cubicBezTo>
                  <a:cubicBezTo>
                    <a:pt x="67" y="187"/>
                    <a:pt x="70" y="188"/>
                    <a:pt x="73" y="188"/>
                  </a:cubicBezTo>
                  <a:cubicBezTo>
                    <a:pt x="115" y="188"/>
                    <a:pt x="115" y="188"/>
                    <a:pt x="115" y="188"/>
                  </a:cubicBezTo>
                  <a:cubicBezTo>
                    <a:pt x="121" y="188"/>
                    <a:pt x="125" y="183"/>
                    <a:pt x="125" y="177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30" y="162"/>
                    <a:pt x="135" y="160"/>
                    <a:pt x="140" y="156"/>
                  </a:cubicBezTo>
                  <a:cubicBezTo>
                    <a:pt x="151" y="163"/>
                    <a:pt x="151" y="163"/>
                    <a:pt x="151" y="163"/>
                  </a:cubicBezTo>
                  <a:cubicBezTo>
                    <a:pt x="152" y="164"/>
                    <a:pt x="154" y="164"/>
                    <a:pt x="156" y="164"/>
                  </a:cubicBezTo>
                  <a:cubicBezTo>
                    <a:pt x="159" y="164"/>
                    <a:pt x="163" y="162"/>
                    <a:pt x="164" y="159"/>
                  </a:cubicBezTo>
                  <a:cubicBezTo>
                    <a:pt x="186" y="122"/>
                    <a:pt x="186" y="122"/>
                    <a:pt x="186" y="122"/>
                  </a:cubicBezTo>
                  <a:cubicBezTo>
                    <a:pt x="187" y="120"/>
                    <a:pt x="187" y="117"/>
                    <a:pt x="187" y="115"/>
                  </a:cubicBezTo>
                  <a:cubicBezTo>
                    <a:pt x="186" y="112"/>
                    <a:pt x="184" y="110"/>
                    <a:pt x="182" y="108"/>
                  </a:cubicBezTo>
                  <a:cubicBezTo>
                    <a:pt x="171" y="102"/>
                    <a:pt x="171" y="102"/>
                    <a:pt x="171" y="102"/>
                  </a:cubicBezTo>
                  <a:cubicBezTo>
                    <a:pt x="171" y="99"/>
                    <a:pt x="171" y="97"/>
                    <a:pt x="171" y="94"/>
                  </a:cubicBezTo>
                  <a:cubicBezTo>
                    <a:pt x="171" y="91"/>
                    <a:pt x="171" y="88"/>
                    <a:pt x="171" y="85"/>
                  </a:cubicBezTo>
                  <a:cubicBezTo>
                    <a:pt x="182" y="79"/>
                    <a:pt x="182" y="79"/>
                    <a:pt x="182" y="79"/>
                  </a:cubicBezTo>
                  <a:cubicBezTo>
                    <a:pt x="184" y="78"/>
                    <a:pt x="186" y="76"/>
                    <a:pt x="187" y="73"/>
                  </a:cubicBezTo>
                  <a:close/>
                  <a:moveTo>
                    <a:pt x="94" y="138"/>
                  </a:moveTo>
                  <a:cubicBezTo>
                    <a:pt x="69" y="138"/>
                    <a:pt x="50" y="118"/>
                    <a:pt x="50" y="94"/>
                  </a:cubicBezTo>
                  <a:cubicBezTo>
                    <a:pt x="50" y="69"/>
                    <a:pt x="69" y="50"/>
                    <a:pt x="94" y="50"/>
                  </a:cubicBezTo>
                  <a:cubicBezTo>
                    <a:pt x="118" y="50"/>
                    <a:pt x="138" y="69"/>
                    <a:pt x="138" y="94"/>
                  </a:cubicBezTo>
                  <a:cubicBezTo>
                    <a:pt x="138" y="118"/>
                    <a:pt x="118" y="138"/>
                    <a:pt x="94" y="13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9537701" y="3602038"/>
              <a:ext cx="465138" cy="466725"/>
            </a:xfrm>
            <a:custGeom>
              <a:avLst/>
              <a:gdLst>
                <a:gd name="T0" fmla="*/ 1 w 124"/>
                <a:gd name="T1" fmla="*/ 76 h 124"/>
                <a:gd name="T2" fmla="*/ 2 w 124"/>
                <a:gd name="T3" fmla="*/ 81 h 124"/>
                <a:gd name="T4" fmla="*/ 16 w 124"/>
                <a:gd name="T5" fmla="*/ 105 h 124"/>
                <a:gd name="T6" fmla="*/ 21 w 124"/>
                <a:gd name="T7" fmla="*/ 108 h 124"/>
                <a:gd name="T8" fmla="*/ 25 w 124"/>
                <a:gd name="T9" fmla="*/ 107 h 124"/>
                <a:gd name="T10" fmla="*/ 32 w 124"/>
                <a:gd name="T11" fmla="*/ 103 h 124"/>
                <a:gd name="T12" fmla="*/ 42 w 124"/>
                <a:gd name="T13" fmla="*/ 109 h 124"/>
                <a:gd name="T14" fmla="*/ 42 w 124"/>
                <a:gd name="T15" fmla="*/ 117 h 124"/>
                <a:gd name="T16" fmla="*/ 44 w 124"/>
                <a:gd name="T17" fmla="*/ 122 h 124"/>
                <a:gd name="T18" fmla="*/ 48 w 124"/>
                <a:gd name="T19" fmla="*/ 124 h 124"/>
                <a:gd name="T20" fmla="*/ 76 w 124"/>
                <a:gd name="T21" fmla="*/ 124 h 124"/>
                <a:gd name="T22" fmla="*/ 83 w 124"/>
                <a:gd name="T23" fmla="*/ 117 h 124"/>
                <a:gd name="T24" fmla="*/ 83 w 124"/>
                <a:gd name="T25" fmla="*/ 109 h 124"/>
                <a:gd name="T26" fmla="*/ 93 w 124"/>
                <a:gd name="T27" fmla="*/ 103 h 124"/>
                <a:gd name="T28" fmla="*/ 100 w 124"/>
                <a:gd name="T29" fmla="*/ 107 h 124"/>
                <a:gd name="T30" fmla="*/ 103 w 124"/>
                <a:gd name="T31" fmla="*/ 108 h 124"/>
                <a:gd name="T32" fmla="*/ 109 w 124"/>
                <a:gd name="T33" fmla="*/ 105 h 124"/>
                <a:gd name="T34" fmla="*/ 123 w 124"/>
                <a:gd name="T35" fmla="*/ 81 h 124"/>
                <a:gd name="T36" fmla="*/ 124 w 124"/>
                <a:gd name="T37" fmla="*/ 76 h 124"/>
                <a:gd name="T38" fmla="*/ 121 w 124"/>
                <a:gd name="T39" fmla="*/ 71 h 124"/>
                <a:gd name="T40" fmla="*/ 113 w 124"/>
                <a:gd name="T41" fmla="*/ 67 h 124"/>
                <a:gd name="T42" fmla="*/ 114 w 124"/>
                <a:gd name="T43" fmla="*/ 62 h 124"/>
                <a:gd name="T44" fmla="*/ 113 w 124"/>
                <a:gd name="T45" fmla="*/ 56 h 124"/>
                <a:gd name="T46" fmla="*/ 121 w 124"/>
                <a:gd name="T47" fmla="*/ 52 h 124"/>
                <a:gd name="T48" fmla="*/ 124 w 124"/>
                <a:gd name="T49" fmla="*/ 48 h 124"/>
                <a:gd name="T50" fmla="*/ 123 w 124"/>
                <a:gd name="T51" fmla="*/ 43 h 124"/>
                <a:gd name="T52" fmla="*/ 109 w 124"/>
                <a:gd name="T53" fmla="*/ 19 h 124"/>
                <a:gd name="T54" fmla="*/ 103 w 124"/>
                <a:gd name="T55" fmla="*/ 15 h 124"/>
                <a:gd name="T56" fmla="*/ 100 w 124"/>
                <a:gd name="T57" fmla="*/ 16 h 124"/>
                <a:gd name="T58" fmla="*/ 93 w 124"/>
                <a:gd name="T59" fmla="*/ 20 h 124"/>
                <a:gd name="T60" fmla="*/ 83 w 124"/>
                <a:gd name="T61" fmla="*/ 15 h 124"/>
                <a:gd name="T62" fmla="*/ 83 w 124"/>
                <a:gd name="T63" fmla="*/ 6 h 124"/>
                <a:gd name="T64" fmla="*/ 76 w 124"/>
                <a:gd name="T65" fmla="*/ 0 h 124"/>
                <a:gd name="T66" fmla="*/ 48 w 124"/>
                <a:gd name="T67" fmla="*/ 0 h 124"/>
                <a:gd name="T68" fmla="*/ 42 w 124"/>
                <a:gd name="T69" fmla="*/ 6 h 124"/>
                <a:gd name="T70" fmla="*/ 42 w 124"/>
                <a:gd name="T71" fmla="*/ 15 h 124"/>
                <a:gd name="T72" fmla="*/ 32 w 124"/>
                <a:gd name="T73" fmla="*/ 20 h 124"/>
                <a:gd name="T74" fmla="*/ 25 w 124"/>
                <a:gd name="T75" fmla="*/ 16 h 124"/>
                <a:gd name="T76" fmla="*/ 21 w 124"/>
                <a:gd name="T77" fmla="*/ 15 h 124"/>
                <a:gd name="T78" fmla="*/ 16 w 124"/>
                <a:gd name="T79" fmla="*/ 19 h 124"/>
                <a:gd name="T80" fmla="*/ 2 w 124"/>
                <a:gd name="T81" fmla="*/ 43 h 124"/>
                <a:gd name="T82" fmla="*/ 1 w 124"/>
                <a:gd name="T83" fmla="*/ 48 h 124"/>
                <a:gd name="T84" fmla="*/ 4 w 124"/>
                <a:gd name="T85" fmla="*/ 52 h 124"/>
                <a:gd name="T86" fmla="*/ 11 w 124"/>
                <a:gd name="T87" fmla="*/ 56 h 124"/>
                <a:gd name="T88" fmla="*/ 11 w 124"/>
                <a:gd name="T89" fmla="*/ 62 h 124"/>
                <a:gd name="T90" fmla="*/ 11 w 124"/>
                <a:gd name="T91" fmla="*/ 67 h 124"/>
                <a:gd name="T92" fmla="*/ 4 w 124"/>
                <a:gd name="T93" fmla="*/ 71 h 124"/>
                <a:gd name="T94" fmla="*/ 1 w 124"/>
                <a:gd name="T95" fmla="*/ 76 h 124"/>
                <a:gd name="T96" fmla="*/ 62 w 124"/>
                <a:gd name="T97" fmla="*/ 33 h 124"/>
                <a:gd name="T98" fmla="*/ 91 w 124"/>
                <a:gd name="T99" fmla="*/ 62 h 124"/>
                <a:gd name="T100" fmla="*/ 62 w 124"/>
                <a:gd name="T101" fmla="*/ 91 h 124"/>
                <a:gd name="T102" fmla="*/ 33 w 124"/>
                <a:gd name="T103" fmla="*/ 62 h 124"/>
                <a:gd name="T104" fmla="*/ 62 w 124"/>
                <a:gd name="T105" fmla="*/ 3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124">
                  <a:moveTo>
                    <a:pt x="1" y="76"/>
                  </a:moveTo>
                  <a:cubicBezTo>
                    <a:pt x="0" y="77"/>
                    <a:pt x="1" y="79"/>
                    <a:pt x="2" y="81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7" y="107"/>
                    <a:pt x="19" y="108"/>
                    <a:pt x="21" y="108"/>
                  </a:cubicBezTo>
                  <a:cubicBezTo>
                    <a:pt x="23" y="108"/>
                    <a:pt x="24" y="108"/>
                    <a:pt x="25" y="107"/>
                  </a:cubicBezTo>
                  <a:cubicBezTo>
                    <a:pt x="32" y="103"/>
                    <a:pt x="32" y="103"/>
                    <a:pt x="32" y="103"/>
                  </a:cubicBezTo>
                  <a:cubicBezTo>
                    <a:pt x="35" y="105"/>
                    <a:pt x="38" y="107"/>
                    <a:pt x="42" y="109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42" y="119"/>
                    <a:pt x="42" y="121"/>
                    <a:pt x="44" y="122"/>
                  </a:cubicBezTo>
                  <a:cubicBezTo>
                    <a:pt x="45" y="123"/>
                    <a:pt x="46" y="124"/>
                    <a:pt x="48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80" y="124"/>
                    <a:pt x="83" y="121"/>
                    <a:pt x="83" y="117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6" y="107"/>
                    <a:pt x="90" y="105"/>
                    <a:pt x="93" y="103"/>
                  </a:cubicBezTo>
                  <a:cubicBezTo>
                    <a:pt x="100" y="107"/>
                    <a:pt x="100" y="107"/>
                    <a:pt x="100" y="107"/>
                  </a:cubicBezTo>
                  <a:cubicBezTo>
                    <a:pt x="101" y="108"/>
                    <a:pt x="102" y="108"/>
                    <a:pt x="103" y="108"/>
                  </a:cubicBezTo>
                  <a:cubicBezTo>
                    <a:pt x="106" y="108"/>
                    <a:pt x="108" y="107"/>
                    <a:pt x="109" y="105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4" y="79"/>
                    <a:pt x="124" y="77"/>
                    <a:pt x="124" y="76"/>
                  </a:cubicBezTo>
                  <a:cubicBezTo>
                    <a:pt x="123" y="74"/>
                    <a:pt x="122" y="72"/>
                    <a:pt x="121" y="71"/>
                  </a:cubicBezTo>
                  <a:cubicBezTo>
                    <a:pt x="113" y="67"/>
                    <a:pt x="113" y="67"/>
                    <a:pt x="113" y="67"/>
                  </a:cubicBezTo>
                  <a:cubicBezTo>
                    <a:pt x="113" y="65"/>
                    <a:pt x="114" y="64"/>
                    <a:pt x="114" y="62"/>
                  </a:cubicBezTo>
                  <a:cubicBezTo>
                    <a:pt x="114" y="60"/>
                    <a:pt x="113" y="58"/>
                    <a:pt x="113" y="56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1"/>
                    <a:pt x="123" y="50"/>
                    <a:pt x="124" y="48"/>
                  </a:cubicBezTo>
                  <a:cubicBezTo>
                    <a:pt x="124" y="46"/>
                    <a:pt x="124" y="44"/>
                    <a:pt x="123" y="43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8" y="17"/>
                    <a:pt x="106" y="15"/>
                    <a:pt x="103" y="15"/>
                  </a:cubicBezTo>
                  <a:cubicBezTo>
                    <a:pt x="102" y="15"/>
                    <a:pt x="101" y="16"/>
                    <a:pt x="100" y="16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0" y="18"/>
                    <a:pt x="86" y="16"/>
                    <a:pt x="83" y="15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3" y="3"/>
                    <a:pt x="80" y="0"/>
                    <a:pt x="7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5" y="0"/>
                    <a:pt x="42" y="3"/>
                    <a:pt x="42" y="6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38" y="16"/>
                    <a:pt x="35" y="18"/>
                    <a:pt x="32" y="20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5"/>
                    <a:pt x="21" y="15"/>
                  </a:cubicBezTo>
                  <a:cubicBezTo>
                    <a:pt x="19" y="15"/>
                    <a:pt x="17" y="17"/>
                    <a:pt x="16" y="19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" y="44"/>
                    <a:pt x="0" y="46"/>
                    <a:pt x="1" y="48"/>
                  </a:cubicBezTo>
                  <a:cubicBezTo>
                    <a:pt x="1" y="50"/>
                    <a:pt x="2" y="51"/>
                    <a:pt x="4" y="5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8"/>
                    <a:pt x="11" y="60"/>
                    <a:pt x="11" y="62"/>
                  </a:cubicBezTo>
                  <a:cubicBezTo>
                    <a:pt x="11" y="64"/>
                    <a:pt x="11" y="65"/>
                    <a:pt x="11" y="67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2" y="72"/>
                    <a:pt x="1" y="74"/>
                    <a:pt x="1" y="76"/>
                  </a:cubicBezTo>
                  <a:close/>
                  <a:moveTo>
                    <a:pt x="62" y="33"/>
                  </a:moveTo>
                  <a:cubicBezTo>
                    <a:pt x="78" y="33"/>
                    <a:pt x="91" y="46"/>
                    <a:pt x="91" y="62"/>
                  </a:cubicBezTo>
                  <a:cubicBezTo>
                    <a:pt x="91" y="78"/>
                    <a:pt x="78" y="91"/>
                    <a:pt x="62" y="91"/>
                  </a:cubicBezTo>
                  <a:cubicBezTo>
                    <a:pt x="46" y="91"/>
                    <a:pt x="33" y="78"/>
                    <a:pt x="33" y="62"/>
                  </a:cubicBezTo>
                  <a:cubicBezTo>
                    <a:pt x="33" y="46"/>
                    <a:pt x="46" y="33"/>
                    <a:pt x="62" y="3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9796463" y="4054476"/>
              <a:ext cx="322263" cy="323850"/>
            </a:xfrm>
            <a:custGeom>
              <a:avLst/>
              <a:gdLst>
                <a:gd name="T0" fmla="*/ 83 w 86"/>
                <a:gd name="T1" fmla="*/ 50 h 86"/>
                <a:gd name="T2" fmla="*/ 78 w 86"/>
                <a:gd name="T3" fmla="*/ 47 h 86"/>
                <a:gd name="T4" fmla="*/ 78 w 86"/>
                <a:gd name="T5" fmla="*/ 43 h 86"/>
                <a:gd name="T6" fmla="*/ 78 w 86"/>
                <a:gd name="T7" fmla="*/ 39 h 86"/>
                <a:gd name="T8" fmla="*/ 83 w 86"/>
                <a:gd name="T9" fmla="*/ 36 h 86"/>
                <a:gd name="T10" fmla="*/ 85 w 86"/>
                <a:gd name="T11" fmla="*/ 33 h 86"/>
                <a:gd name="T12" fmla="*/ 85 w 86"/>
                <a:gd name="T13" fmla="*/ 30 h 86"/>
                <a:gd name="T14" fmla="*/ 75 w 86"/>
                <a:gd name="T15" fmla="*/ 13 h 86"/>
                <a:gd name="T16" fmla="*/ 71 w 86"/>
                <a:gd name="T17" fmla="*/ 11 h 86"/>
                <a:gd name="T18" fmla="*/ 69 w 86"/>
                <a:gd name="T19" fmla="*/ 11 h 86"/>
                <a:gd name="T20" fmla="*/ 64 w 86"/>
                <a:gd name="T21" fmla="*/ 14 h 86"/>
                <a:gd name="T22" fmla="*/ 57 w 86"/>
                <a:gd name="T23" fmla="*/ 11 h 86"/>
                <a:gd name="T24" fmla="*/ 57 w 86"/>
                <a:gd name="T25" fmla="*/ 5 h 86"/>
                <a:gd name="T26" fmla="*/ 53 w 86"/>
                <a:gd name="T27" fmla="*/ 0 h 86"/>
                <a:gd name="T28" fmla="*/ 33 w 86"/>
                <a:gd name="T29" fmla="*/ 0 h 86"/>
                <a:gd name="T30" fmla="*/ 29 w 86"/>
                <a:gd name="T31" fmla="*/ 5 h 86"/>
                <a:gd name="T32" fmla="*/ 29 w 86"/>
                <a:gd name="T33" fmla="*/ 11 h 86"/>
                <a:gd name="T34" fmla="*/ 22 w 86"/>
                <a:gd name="T35" fmla="*/ 14 h 86"/>
                <a:gd name="T36" fmla="*/ 17 w 86"/>
                <a:gd name="T37" fmla="*/ 11 h 86"/>
                <a:gd name="T38" fmla="*/ 15 w 86"/>
                <a:gd name="T39" fmla="*/ 11 h 86"/>
                <a:gd name="T40" fmla="*/ 11 w 86"/>
                <a:gd name="T41" fmla="*/ 13 h 86"/>
                <a:gd name="T42" fmla="*/ 1 w 86"/>
                <a:gd name="T43" fmla="*/ 30 h 86"/>
                <a:gd name="T44" fmla="*/ 1 w 86"/>
                <a:gd name="T45" fmla="*/ 33 h 86"/>
                <a:gd name="T46" fmla="*/ 3 w 86"/>
                <a:gd name="T47" fmla="*/ 36 h 86"/>
                <a:gd name="T48" fmla="*/ 8 w 86"/>
                <a:gd name="T49" fmla="*/ 39 h 86"/>
                <a:gd name="T50" fmla="*/ 8 w 86"/>
                <a:gd name="T51" fmla="*/ 43 h 86"/>
                <a:gd name="T52" fmla="*/ 8 w 86"/>
                <a:gd name="T53" fmla="*/ 47 h 86"/>
                <a:gd name="T54" fmla="*/ 3 w 86"/>
                <a:gd name="T55" fmla="*/ 50 h 86"/>
                <a:gd name="T56" fmla="*/ 1 w 86"/>
                <a:gd name="T57" fmla="*/ 52 h 86"/>
                <a:gd name="T58" fmla="*/ 1 w 86"/>
                <a:gd name="T59" fmla="*/ 56 h 86"/>
                <a:gd name="T60" fmla="*/ 11 w 86"/>
                <a:gd name="T61" fmla="*/ 73 h 86"/>
                <a:gd name="T62" fmla="*/ 15 w 86"/>
                <a:gd name="T63" fmla="*/ 75 h 86"/>
                <a:gd name="T64" fmla="*/ 17 w 86"/>
                <a:gd name="T65" fmla="*/ 74 h 86"/>
                <a:gd name="T66" fmla="*/ 22 w 86"/>
                <a:gd name="T67" fmla="*/ 71 h 86"/>
                <a:gd name="T68" fmla="*/ 29 w 86"/>
                <a:gd name="T69" fmla="*/ 75 h 86"/>
                <a:gd name="T70" fmla="*/ 29 w 86"/>
                <a:gd name="T71" fmla="*/ 81 h 86"/>
                <a:gd name="T72" fmla="*/ 30 w 86"/>
                <a:gd name="T73" fmla="*/ 84 h 86"/>
                <a:gd name="T74" fmla="*/ 33 w 86"/>
                <a:gd name="T75" fmla="*/ 86 h 86"/>
                <a:gd name="T76" fmla="*/ 53 w 86"/>
                <a:gd name="T77" fmla="*/ 86 h 86"/>
                <a:gd name="T78" fmla="*/ 57 w 86"/>
                <a:gd name="T79" fmla="*/ 81 h 86"/>
                <a:gd name="T80" fmla="*/ 57 w 86"/>
                <a:gd name="T81" fmla="*/ 75 h 86"/>
                <a:gd name="T82" fmla="*/ 64 w 86"/>
                <a:gd name="T83" fmla="*/ 71 h 86"/>
                <a:gd name="T84" fmla="*/ 69 w 86"/>
                <a:gd name="T85" fmla="*/ 74 h 86"/>
                <a:gd name="T86" fmla="*/ 71 w 86"/>
                <a:gd name="T87" fmla="*/ 75 h 86"/>
                <a:gd name="T88" fmla="*/ 75 w 86"/>
                <a:gd name="T89" fmla="*/ 73 h 86"/>
                <a:gd name="T90" fmla="*/ 85 w 86"/>
                <a:gd name="T91" fmla="*/ 56 h 86"/>
                <a:gd name="T92" fmla="*/ 85 w 86"/>
                <a:gd name="T93" fmla="*/ 52 h 86"/>
                <a:gd name="T94" fmla="*/ 83 w 86"/>
                <a:gd name="T95" fmla="*/ 50 h 86"/>
                <a:gd name="T96" fmla="*/ 43 w 86"/>
                <a:gd name="T97" fmla="*/ 63 h 86"/>
                <a:gd name="T98" fmla="*/ 23 w 86"/>
                <a:gd name="T99" fmla="*/ 43 h 86"/>
                <a:gd name="T100" fmla="*/ 43 w 86"/>
                <a:gd name="T101" fmla="*/ 23 h 86"/>
                <a:gd name="T102" fmla="*/ 63 w 86"/>
                <a:gd name="T103" fmla="*/ 43 h 86"/>
                <a:gd name="T104" fmla="*/ 43 w 86"/>
                <a:gd name="T105" fmla="*/ 6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86">
                  <a:moveTo>
                    <a:pt x="83" y="50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5"/>
                    <a:pt x="78" y="44"/>
                    <a:pt x="78" y="43"/>
                  </a:cubicBezTo>
                  <a:cubicBezTo>
                    <a:pt x="78" y="42"/>
                    <a:pt x="78" y="40"/>
                    <a:pt x="78" y="39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4" y="35"/>
                    <a:pt x="85" y="34"/>
                    <a:pt x="85" y="33"/>
                  </a:cubicBezTo>
                  <a:cubicBezTo>
                    <a:pt x="86" y="32"/>
                    <a:pt x="85" y="31"/>
                    <a:pt x="85" y="30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3" y="11"/>
                    <a:pt x="71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2" y="13"/>
                    <a:pt x="60" y="12"/>
                    <a:pt x="57" y="11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2"/>
                    <a:pt x="55" y="0"/>
                    <a:pt x="5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1" y="0"/>
                    <a:pt x="29" y="2"/>
                    <a:pt x="29" y="5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6" y="12"/>
                    <a:pt x="24" y="13"/>
                    <a:pt x="22" y="14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6" y="11"/>
                    <a:pt x="16" y="11"/>
                    <a:pt x="15" y="11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1"/>
                    <a:pt x="0" y="32"/>
                    <a:pt x="1" y="33"/>
                  </a:cubicBezTo>
                  <a:cubicBezTo>
                    <a:pt x="1" y="34"/>
                    <a:pt x="2" y="35"/>
                    <a:pt x="3" y="36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2"/>
                    <a:pt x="8" y="43"/>
                  </a:cubicBezTo>
                  <a:cubicBezTo>
                    <a:pt x="8" y="44"/>
                    <a:pt x="8" y="45"/>
                    <a:pt x="8" y="47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1" y="51"/>
                    <a:pt x="1" y="52"/>
                  </a:cubicBezTo>
                  <a:cubicBezTo>
                    <a:pt x="0" y="54"/>
                    <a:pt x="0" y="55"/>
                    <a:pt x="1" y="56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2" y="74"/>
                    <a:pt x="13" y="75"/>
                    <a:pt x="15" y="75"/>
                  </a:cubicBezTo>
                  <a:cubicBezTo>
                    <a:pt x="16" y="75"/>
                    <a:pt x="16" y="75"/>
                    <a:pt x="17" y="74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4" y="73"/>
                    <a:pt x="26" y="74"/>
                    <a:pt x="29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2"/>
                    <a:pt x="29" y="83"/>
                    <a:pt x="30" y="84"/>
                  </a:cubicBezTo>
                  <a:cubicBezTo>
                    <a:pt x="31" y="85"/>
                    <a:pt x="32" y="86"/>
                    <a:pt x="33" y="86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5" y="86"/>
                    <a:pt x="57" y="83"/>
                    <a:pt x="57" y="81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60" y="74"/>
                    <a:pt x="62" y="73"/>
                    <a:pt x="64" y="71"/>
                  </a:cubicBezTo>
                  <a:cubicBezTo>
                    <a:pt x="69" y="74"/>
                    <a:pt x="69" y="74"/>
                    <a:pt x="69" y="74"/>
                  </a:cubicBezTo>
                  <a:cubicBezTo>
                    <a:pt x="70" y="75"/>
                    <a:pt x="70" y="75"/>
                    <a:pt x="71" y="75"/>
                  </a:cubicBezTo>
                  <a:cubicBezTo>
                    <a:pt x="73" y="75"/>
                    <a:pt x="74" y="74"/>
                    <a:pt x="75" y="73"/>
                  </a:cubicBezTo>
                  <a:cubicBezTo>
                    <a:pt x="85" y="56"/>
                    <a:pt x="85" y="56"/>
                    <a:pt x="85" y="56"/>
                  </a:cubicBezTo>
                  <a:cubicBezTo>
                    <a:pt x="85" y="55"/>
                    <a:pt x="86" y="54"/>
                    <a:pt x="85" y="52"/>
                  </a:cubicBezTo>
                  <a:cubicBezTo>
                    <a:pt x="85" y="51"/>
                    <a:pt x="84" y="50"/>
                    <a:pt x="83" y="50"/>
                  </a:cubicBezTo>
                  <a:close/>
                  <a:moveTo>
                    <a:pt x="43" y="63"/>
                  </a:moveTo>
                  <a:cubicBezTo>
                    <a:pt x="32" y="63"/>
                    <a:pt x="23" y="54"/>
                    <a:pt x="23" y="43"/>
                  </a:cubicBezTo>
                  <a:cubicBezTo>
                    <a:pt x="23" y="32"/>
                    <a:pt x="32" y="23"/>
                    <a:pt x="43" y="23"/>
                  </a:cubicBezTo>
                  <a:cubicBezTo>
                    <a:pt x="54" y="23"/>
                    <a:pt x="63" y="32"/>
                    <a:pt x="63" y="43"/>
                  </a:cubicBezTo>
                  <a:cubicBezTo>
                    <a:pt x="63" y="54"/>
                    <a:pt x="54" y="63"/>
                    <a:pt x="43" y="6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777947" y="2243748"/>
            <a:ext cx="636109" cy="612265"/>
            <a:chOff x="4097338" y="2084388"/>
            <a:chExt cx="1185863" cy="1141413"/>
          </a:xfrm>
          <a:solidFill>
            <a:schemeClr val="bg1"/>
          </a:solidFill>
        </p:grpSpPr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4270376" y="2235201"/>
              <a:ext cx="269875" cy="266700"/>
            </a:xfrm>
            <a:custGeom>
              <a:avLst/>
              <a:gdLst>
                <a:gd name="T0" fmla="*/ 72 w 72"/>
                <a:gd name="T1" fmla="*/ 61 h 71"/>
                <a:gd name="T2" fmla="*/ 53 w 72"/>
                <a:gd name="T3" fmla="*/ 43 h 71"/>
                <a:gd name="T4" fmla="*/ 57 w 72"/>
                <a:gd name="T5" fmla="*/ 29 h 71"/>
                <a:gd name="T6" fmla="*/ 28 w 72"/>
                <a:gd name="T7" fmla="*/ 0 h 71"/>
                <a:gd name="T8" fmla="*/ 0 w 72"/>
                <a:gd name="T9" fmla="*/ 29 h 71"/>
                <a:gd name="T10" fmla="*/ 28 w 72"/>
                <a:gd name="T11" fmla="*/ 57 h 71"/>
                <a:gd name="T12" fmla="*/ 43 w 72"/>
                <a:gd name="T13" fmla="*/ 53 h 71"/>
                <a:gd name="T14" fmla="*/ 63 w 72"/>
                <a:gd name="T15" fmla="*/ 71 h 71"/>
                <a:gd name="T16" fmla="*/ 72 w 72"/>
                <a:gd name="T17" fmla="*/ 6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71">
                  <a:moveTo>
                    <a:pt x="72" y="61"/>
                  </a:moveTo>
                  <a:cubicBezTo>
                    <a:pt x="53" y="43"/>
                    <a:pt x="53" y="43"/>
                    <a:pt x="53" y="43"/>
                  </a:cubicBezTo>
                  <a:cubicBezTo>
                    <a:pt x="55" y="38"/>
                    <a:pt x="57" y="34"/>
                    <a:pt x="57" y="29"/>
                  </a:cubicBezTo>
                  <a:cubicBezTo>
                    <a:pt x="57" y="13"/>
                    <a:pt x="44" y="0"/>
                    <a:pt x="28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7"/>
                    <a:pt x="28" y="57"/>
                  </a:cubicBezTo>
                  <a:cubicBezTo>
                    <a:pt x="34" y="57"/>
                    <a:pt x="39" y="56"/>
                    <a:pt x="43" y="53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66" y="67"/>
                    <a:pt x="69" y="64"/>
                    <a:pt x="72" y="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799013" y="2084388"/>
              <a:ext cx="280988" cy="369888"/>
            </a:xfrm>
            <a:custGeom>
              <a:avLst/>
              <a:gdLst>
                <a:gd name="T0" fmla="*/ 13 w 75"/>
                <a:gd name="T1" fmla="*/ 98 h 98"/>
                <a:gd name="T2" fmla="*/ 38 w 75"/>
                <a:gd name="T3" fmla="*/ 55 h 98"/>
                <a:gd name="T4" fmla="*/ 46 w 75"/>
                <a:gd name="T5" fmla="*/ 57 h 98"/>
                <a:gd name="T6" fmla="*/ 75 w 75"/>
                <a:gd name="T7" fmla="*/ 28 h 98"/>
                <a:gd name="T8" fmla="*/ 46 w 75"/>
                <a:gd name="T9" fmla="*/ 0 h 98"/>
                <a:gd name="T10" fmla="*/ 18 w 75"/>
                <a:gd name="T11" fmla="*/ 28 h 98"/>
                <a:gd name="T12" fmla="*/ 26 w 75"/>
                <a:gd name="T13" fmla="*/ 48 h 98"/>
                <a:gd name="T14" fmla="*/ 0 w 75"/>
                <a:gd name="T15" fmla="*/ 91 h 98"/>
                <a:gd name="T16" fmla="*/ 13 w 75"/>
                <a:gd name="T1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98">
                  <a:moveTo>
                    <a:pt x="13" y="98"/>
                  </a:moveTo>
                  <a:cubicBezTo>
                    <a:pt x="38" y="55"/>
                    <a:pt x="38" y="55"/>
                    <a:pt x="38" y="55"/>
                  </a:cubicBezTo>
                  <a:cubicBezTo>
                    <a:pt x="41" y="56"/>
                    <a:pt x="43" y="57"/>
                    <a:pt x="46" y="57"/>
                  </a:cubicBezTo>
                  <a:cubicBezTo>
                    <a:pt x="62" y="57"/>
                    <a:pt x="75" y="44"/>
                    <a:pt x="75" y="28"/>
                  </a:cubicBezTo>
                  <a:cubicBezTo>
                    <a:pt x="75" y="12"/>
                    <a:pt x="62" y="0"/>
                    <a:pt x="46" y="0"/>
                  </a:cubicBezTo>
                  <a:cubicBezTo>
                    <a:pt x="30" y="0"/>
                    <a:pt x="18" y="12"/>
                    <a:pt x="18" y="28"/>
                  </a:cubicBezTo>
                  <a:cubicBezTo>
                    <a:pt x="18" y="36"/>
                    <a:pt x="21" y="43"/>
                    <a:pt x="26" y="4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3"/>
                    <a:pt x="9" y="96"/>
                    <a:pt x="13" y="9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4938713" y="2589213"/>
              <a:ext cx="344488" cy="214313"/>
            </a:xfrm>
            <a:custGeom>
              <a:avLst/>
              <a:gdLst>
                <a:gd name="T0" fmla="*/ 64 w 92"/>
                <a:gd name="T1" fmla="*/ 0 h 57"/>
                <a:gd name="T2" fmla="*/ 37 w 92"/>
                <a:gd name="T3" fmla="*/ 19 h 57"/>
                <a:gd name="T4" fmla="*/ 2 w 92"/>
                <a:gd name="T5" fmla="*/ 16 h 57"/>
                <a:gd name="T6" fmla="*/ 2 w 92"/>
                <a:gd name="T7" fmla="*/ 16 h 57"/>
                <a:gd name="T8" fmla="*/ 0 w 92"/>
                <a:gd name="T9" fmla="*/ 30 h 57"/>
                <a:gd name="T10" fmla="*/ 36 w 92"/>
                <a:gd name="T11" fmla="*/ 33 h 57"/>
                <a:gd name="T12" fmla="*/ 64 w 92"/>
                <a:gd name="T13" fmla="*/ 57 h 57"/>
                <a:gd name="T14" fmla="*/ 92 w 92"/>
                <a:gd name="T15" fmla="*/ 29 h 57"/>
                <a:gd name="T16" fmla="*/ 64 w 92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57">
                  <a:moveTo>
                    <a:pt x="64" y="0"/>
                  </a:moveTo>
                  <a:cubicBezTo>
                    <a:pt x="52" y="0"/>
                    <a:pt x="41" y="8"/>
                    <a:pt x="37" y="19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1"/>
                    <a:pt x="1" y="26"/>
                    <a:pt x="0" y="30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8" y="47"/>
                    <a:pt x="50" y="57"/>
                    <a:pt x="64" y="57"/>
                  </a:cubicBezTo>
                  <a:cubicBezTo>
                    <a:pt x="80" y="57"/>
                    <a:pt x="92" y="45"/>
                    <a:pt x="92" y="29"/>
                  </a:cubicBezTo>
                  <a:cubicBezTo>
                    <a:pt x="92" y="13"/>
                    <a:pt x="80" y="0"/>
                    <a:pt x="6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4702176" y="2882901"/>
              <a:ext cx="212725" cy="342900"/>
            </a:xfrm>
            <a:custGeom>
              <a:avLst/>
              <a:gdLst>
                <a:gd name="T0" fmla="*/ 29 w 57"/>
                <a:gd name="T1" fmla="*/ 35 h 91"/>
                <a:gd name="T2" fmla="*/ 21 w 57"/>
                <a:gd name="T3" fmla="*/ 0 h 91"/>
                <a:gd name="T4" fmla="*/ 7 w 57"/>
                <a:gd name="T5" fmla="*/ 3 h 91"/>
                <a:gd name="T6" fmla="*/ 15 w 57"/>
                <a:gd name="T7" fmla="*/ 38 h 91"/>
                <a:gd name="T8" fmla="*/ 0 w 57"/>
                <a:gd name="T9" fmla="*/ 63 h 91"/>
                <a:gd name="T10" fmla="*/ 28 w 57"/>
                <a:gd name="T11" fmla="*/ 91 h 91"/>
                <a:gd name="T12" fmla="*/ 57 w 57"/>
                <a:gd name="T13" fmla="*/ 63 h 91"/>
                <a:gd name="T14" fmla="*/ 29 w 57"/>
                <a:gd name="T15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91">
                  <a:moveTo>
                    <a:pt x="29" y="35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7" y="1"/>
                    <a:pt x="12" y="3"/>
                    <a:pt x="7" y="3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6" y="43"/>
                    <a:pt x="0" y="52"/>
                    <a:pt x="0" y="63"/>
                  </a:cubicBezTo>
                  <a:cubicBezTo>
                    <a:pt x="0" y="79"/>
                    <a:pt x="12" y="91"/>
                    <a:pt x="28" y="91"/>
                  </a:cubicBezTo>
                  <a:cubicBezTo>
                    <a:pt x="44" y="91"/>
                    <a:pt x="57" y="79"/>
                    <a:pt x="57" y="63"/>
                  </a:cubicBezTo>
                  <a:cubicBezTo>
                    <a:pt x="57" y="47"/>
                    <a:pt x="44" y="35"/>
                    <a:pt x="29" y="3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4097338" y="2701926"/>
              <a:ext cx="379413" cy="222250"/>
            </a:xfrm>
            <a:custGeom>
              <a:avLst/>
              <a:gdLst>
                <a:gd name="T0" fmla="*/ 97 w 101"/>
                <a:gd name="T1" fmla="*/ 0 h 59"/>
                <a:gd name="T2" fmla="*/ 53 w 101"/>
                <a:gd name="T3" fmla="*/ 15 h 59"/>
                <a:gd name="T4" fmla="*/ 29 w 101"/>
                <a:gd name="T5" fmla="*/ 2 h 59"/>
                <a:gd name="T6" fmla="*/ 0 w 101"/>
                <a:gd name="T7" fmla="*/ 30 h 59"/>
                <a:gd name="T8" fmla="*/ 29 w 101"/>
                <a:gd name="T9" fmla="*/ 59 h 59"/>
                <a:gd name="T10" fmla="*/ 57 w 101"/>
                <a:gd name="T11" fmla="*/ 30 h 59"/>
                <a:gd name="T12" fmla="*/ 57 w 101"/>
                <a:gd name="T13" fmla="*/ 29 h 59"/>
                <a:gd name="T14" fmla="*/ 101 w 101"/>
                <a:gd name="T15" fmla="*/ 14 h 59"/>
                <a:gd name="T16" fmla="*/ 97 w 101"/>
                <a:gd name="T1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59">
                  <a:moveTo>
                    <a:pt x="97" y="0"/>
                  </a:moveTo>
                  <a:cubicBezTo>
                    <a:pt x="53" y="15"/>
                    <a:pt x="53" y="15"/>
                    <a:pt x="53" y="15"/>
                  </a:cubicBezTo>
                  <a:cubicBezTo>
                    <a:pt x="48" y="7"/>
                    <a:pt x="39" y="2"/>
                    <a:pt x="29" y="2"/>
                  </a:cubicBezTo>
                  <a:cubicBezTo>
                    <a:pt x="13" y="2"/>
                    <a:pt x="0" y="15"/>
                    <a:pt x="0" y="30"/>
                  </a:cubicBezTo>
                  <a:cubicBezTo>
                    <a:pt x="0" y="46"/>
                    <a:pt x="13" y="59"/>
                    <a:pt x="29" y="59"/>
                  </a:cubicBezTo>
                  <a:cubicBezTo>
                    <a:pt x="45" y="59"/>
                    <a:pt x="57" y="46"/>
                    <a:pt x="57" y="30"/>
                  </a:cubicBezTo>
                  <a:cubicBezTo>
                    <a:pt x="57" y="30"/>
                    <a:pt x="57" y="29"/>
                    <a:pt x="57" y="29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99" y="9"/>
                    <a:pt x="98" y="5"/>
                    <a:pt x="9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4518026" y="2465388"/>
              <a:ext cx="363538" cy="36830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456614" y="3137494"/>
            <a:ext cx="534987" cy="598886"/>
            <a:chOff x="5756276" y="2103438"/>
            <a:chExt cx="1036638" cy="1160463"/>
          </a:xfrm>
          <a:solidFill>
            <a:schemeClr val="bg1"/>
          </a:solidFill>
        </p:grpSpPr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5772151" y="2103438"/>
              <a:ext cx="1020763" cy="1160463"/>
            </a:xfrm>
            <a:custGeom>
              <a:avLst/>
              <a:gdLst>
                <a:gd name="T0" fmla="*/ 258 w 272"/>
                <a:gd name="T1" fmla="*/ 0 h 308"/>
                <a:gd name="T2" fmla="*/ 14 w 272"/>
                <a:gd name="T3" fmla="*/ 0 h 308"/>
                <a:gd name="T4" fmla="*/ 0 w 272"/>
                <a:gd name="T5" fmla="*/ 14 h 308"/>
                <a:gd name="T6" fmla="*/ 7 w 272"/>
                <a:gd name="T7" fmla="*/ 26 h 308"/>
                <a:gd name="T8" fmla="*/ 7 w 272"/>
                <a:gd name="T9" fmla="*/ 186 h 308"/>
                <a:gd name="T10" fmla="*/ 21 w 272"/>
                <a:gd name="T11" fmla="*/ 174 h 308"/>
                <a:gd name="T12" fmla="*/ 21 w 272"/>
                <a:gd name="T13" fmla="*/ 28 h 308"/>
                <a:gd name="T14" fmla="*/ 251 w 272"/>
                <a:gd name="T15" fmla="*/ 28 h 308"/>
                <a:gd name="T16" fmla="*/ 251 w 272"/>
                <a:gd name="T17" fmla="*/ 181 h 308"/>
                <a:gd name="T18" fmla="*/ 72 w 272"/>
                <a:gd name="T19" fmla="*/ 181 h 308"/>
                <a:gd name="T20" fmla="*/ 59 w 272"/>
                <a:gd name="T21" fmla="*/ 195 h 308"/>
                <a:gd name="T22" fmla="*/ 71 w 272"/>
                <a:gd name="T23" fmla="*/ 195 h 308"/>
                <a:gd name="T24" fmla="*/ 46 w 272"/>
                <a:gd name="T25" fmla="*/ 289 h 308"/>
                <a:gd name="T26" fmla="*/ 56 w 272"/>
                <a:gd name="T27" fmla="*/ 306 h 308"/>
                <a:gd name="T28" fmla="*/ 73 w 272"/>
                <a:gd name="T29" fmla="*/ 296 h 308"/>
                <a:gd name="T30" fmla="*/ 98 w 272"/>
                <a:gd name="T31" fmla="*/ 202 h 308"/>
                <a:gd name="T32" fmla="*/ 174 w 272"/>
                <a:gd name="T33" fmla="*/ 202 h 308"/>
                <a:gd name="T34" fmla="*/ 199 w 272"/>
                <a:gd name="T35" fmla="*/ 296 h 308"/>
                <a:gd name="T36" fmla="*/ 213 w 272"/>
                <a:gd name="T37" fmla="*/ 306 h 308"/>
                <a:gd name="T38" fmla="*/ 216 w 272"/>
                <a:gd name="T39" fmla="*/ 306 h 308"/>
                <a:gd name="T40" fmla="*/ 226 w 272"/>
                <a:gd name="T41" fmla="*/ 289 h 308"/>
                <a:gd name="T42" fmla="*/ 201 w 272"/>
                <a:gd name="T43" fmla="*/ 195 h 308"/>
                <a:gd name="T44" fmla="*/ 258 w 272"/>
                <a:gd name="T45" fmla="*/ 195 h 308"/>
                <a:gd name="T46" fmla="*/ 265 w 272"/>
                <a:gd name="T47" fmla="*/ 188 h 308"/>
                <a:gd name="T48" fmla="*/ 265 w 272"/>
                <a:gd name="T49" fmla="*/ 26 h 308"/>
                <a:gd name="T50" fmla="*/ 272 w 272"/>
                <a:gd name="T51" fmla="*/ 14 h 308"/>
                <a:gd name="T52" fmla="*/ 258 w 272"/>
                <a:gd name="T5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72" h="308">
                  <a:moveTo>
                    <a:pt x="258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19"/>
                    <a:pt x="3" y="24"/>
                    <a:pt x="7" y="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11" y="183"/>
                    <a:pt x="16" y="179"/>
                    <a:pt x="21" y="174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51" y="28"/>
                    <a:pt x="251" y="28"/>
                    <a:pt x="251" y="28"/>
                  </a:cubicBezTo>
                  <a:cubicBezTo>
                    <a:pt x="251" y="181"/>
                    <a:pt x="251" y="181"/>
                    <a:pt x="251" y="181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67" y="186"/>
                    <a:pt x="63" y="191"/>
                    <a:pt x="59" y="195"/>
                  </a:cubicBezTo>
                  <a:cubicBezTo>
                    <a:pt x="71" y="195"/>
                    <a:pt x="71" y="195"/>
                    <a:pt x="71" y="195"/>
                  </a:cubicBezTo>
                  <a:cubicBezTo>
                    <a:pt x="46" y="289"/>
                    <a:pt x="46" y="289"/>
                    <a:pt x="46" y="289"/>
                  </a:cubicBezTo>
                  <a:cubicBezTo>
                    <a:pt x="44" y="296"/>
                    <a:pt x="49" y="304"/>
                    <a:pt x="56" y="306"/>
                  </a:cubicBezTo>
                  <a:cubicBezTo>
                    <a:pt x="63" y="308"/>
                    <a:pt x="71" y="303"/>
                    <a:pt x="73" y="296"/>
                  </a:cubicBezTo>
                  <a:cubicBezTo>
                    <a:pt x="98" y="202"/>
                    <a:pt x="98" y="202"/>
                    <a:pt x="98" y="202"/>
                  </a:cubicBezTo>
                  <a:cubicBezTo>
                    <a:pt x="174" y="202"/>
                    <a:pt x="174" y="202"/>
                    <a:pt x="174" y="202"/>
                  </a:cubicBezTo>
                  <a:cubicBezTo>
                    <a:pt x="199" y="296"/>
                    <a:pt x="199" y="296"/>
                    <a:pt x="199" y="296"/>
                  </a:cubicBezTo>
                  <a:cubicBezTo>
                    <a:pt x="201" y="302"/>
                    <a:pt x="207" y="306"/>
                    <a:pt x="213" y="306"/>
                  </a:cubicBezTo>
                  <a:cubicBezTo>
                    <a:pt x="214" y="306"/>
                    <a:pt x="215" y="306"/>
                    <a:pt x="216" y="306"/>
                  </a:cubicBezTo>
                  <a:cubicBezTo>
                    <a:pt x="224" y="304"/>
                    <a:pt x="228" y="296"/>
                    <a:pt x="226" y="289"/>
                  </a:cubicBezTo>
                  <a:cubicBezTo>
                    <a:pt x="201" y="195"/>
                    <a:pt x="201" y="195"/>
                    <a:pt x="201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62" y="195"/>
                    <a:pt x="265" y="192"/>
                    <a:pt x="265" y="188"/>
                  </a:cubicBezTo>
                  <a:cubicBezTo>
                    <a:pt x="265" y="26"/>
                    <a:pt x="265" y="26"/>
                    <a:pt x="265" y="26"/>
                  </a:cubicBezTo>
                  <a:cubicBezTo>
                    <a:pt x="269" y="24"/>
                    <a:pt x="272" y="19"/>
                    <a:pt x="272" y="14"/>
                  </a:cubicBezTo>
                  <a:cubicBezTo>
                    <a:pt x="272" y="6"/>
                    <a:pt x="266" y="0"/>
                    <a:pt x="25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6218238" y="2438401"/>
              <a:ext cx="104775" cy="301625"/>
            </a:xfrm>
            <a:custGeom>
              <a:avLst/>
              <a:gdLst>
                <a:gd name="T0" fmla="*/ 28 w 28"/>
                <a:gd name="T1" fmla="*/ 66 h 80"/>
                <a:gd name="T2" fmla="*/ 28 w 28"/>
                <a:gd name="T3" fmla="*/ 14 h 80"/>
                <a:gd name="T4" fmla="*/ 14 w 28"/>
                <a:gd name="T5" fmla="*/ 0 h 80"/>
                <a:gd name="T6" fmla="*/ 0 w 28"/>
                <a:gd name="T7" fmla="*/ 14 h 80"/>
                <a:gd name="T8" fmla="*/ 0 w 28"/>
                <a:gd name="T9" fmla="*/ 66 h 80"/>
                <a:gd name="T10" fmla="*/ 14 w 28"/>
                <a:gd name="T11" fmla="*/ 80 h 80"/>
                <a:gd name="T12" fmla="*/ 28 w 28"/>
                <a:gd name="T13" fmla="*/ 6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0">
                  <a:moveTo>
                    <a:pt x="28" y="66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4"/>
                    <a:pt x="6" y="80"/>
                    <a:pt x="14" y="80"/>
                  </a:cubicBezTo>
                  <a:cubicBezTo>
                    <a:pt x="21" y="80"/>
                    <a:pt x="28" y="74"/>
                    <a:pt x="28" y="6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386513" y="2254251"/>
              <a:ext cx="106363" cy="485775"/>
            </a:xfrm>
            <a:custGeom>
              <a:avLst/>
              <a:gdLst>
                <a:gd name="T0" fmla="*/ 28 w 28"/>
                <a:gd name="T1" fmla="*/ 115 h 129"/>
                <a:gd name="T2" fmla="*/ 28 w 28"/>
                <a:gd name="T3" fmla="*/ 14 h 129"/>
                <a:gd name="T4" fmla="*/ 14 w 28"/>
                <a:gd name="T5" fmla="*/ 0 h 129"/>
                <a:gd name="T6" fmla="*/ 0 w 28"/>
                <a:gd name="T7" fmla="*/ 14 h 129"/>
                <a:gd name="T8" fmla="*/ 0 w 28"/>
                <a:gd name="T9" fmla="*/ 115 h 129"/>
                <a:gd name="T10" fmla="*/ 14 w 28"/>
                <a:gd name="T11" fmla="*/ 129 h 129"/>
                <a:gd name="T12" fmla="*/ 28 w 28"/>
                <a:gd name="T13" fmla="*/ 11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9">
                  <a:moveTo>
                    <a:pt x="28" y="115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3"/>
                    <a:pt x="6" y="129"/>
                    <a:pt x="14" y="129"/>
                  </a:cubicBezTo>
                  <a:cubicBezTo>
                    <a:pt x="22" y="129"/>
                    <a:pt x="28" y="123"/>
                    <a:pt x="28" y="11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556376" y="2359026"/>
              <a:ext cx="104775" cy="381000"/>
            </a:xfrm>
            <a:custGeom>
              <a:avLst/>
              <a:gdLst>
                <a:gd name="T0" fmla="*/ 28 w 28"/>
                <a:gd name="T1" fmla="*/ 87 h 101"/>
                <a:gd name="T2" fmla="*/ 28 w 28"/>
                <a:gd name="T3" fmla="*/ 14 h 101"/>
                <a:gd name="T4" fmla="*/ 14 w 28"/>
                <a:gd name="T5" fmla="*/ 0 h 101"/>
                <a:gd name="T6" fmla="*/ 0 w 28"/>
                <a:gd name="T7" fmla="*/ 14 h 101"/>
                <a:gd name="T8" fmla="*/ 0 w 28"/>
                <a:gd name="T9" fmla="*/ 87 h 101"/>
                <a:gd name="T10" fmla="*/ 14 w 28"/>
                <a:gd name="T11" fmla="*/ 101 h 101"/>
                <a:gd name="T12" fmla="*/ 28 w 28"/>
                <a:gd name="T13" fmla="*/ 8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01">
                  <a:moveTo>
                    <a:pt x="28" y="87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95"/>
                    <a:pt x="6" y="101"/>
                    <a:pt x="14" y="101"/>
                  </a:cubicBezTo>
                  <a:cubicBezTo>
                    <a:pt x="22" y="101"/>
                    <a:pt x="28" y="95"/>
                    <a:pt x="28" y="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5756276" y="2574926"/>
              <a:ext cx="387350" cy="390525"/>
            </a:xfrm>
            <a:custGeom>
              <a:avLst/>
              <a:gdLst>
                <a:gd name="T0" fmla="*/ 102 w 103"/>
                <a:gd name="T1" fmla="*/ 2 h 104"/>
                <a:gd name="T2" fmla="*/ 97 w 103"/>
                <a:gd name="T3" fmla="*/ 2 h 104"/>
                <a:gd name="T4" fmla="*/ 4 w 103"/>
                <a:gd name="T5" fmla="*/ 87 h 104"/>
                <a:gd name="T6" fmla="*/ 4 w 103"/>
                <a:gd name="T7" fmla="*/ 100 h 104"/>
                <a:gd name="T8" fmla="*/ 16 w 103"/>
                <a:gd name="T9" fmla="*/ 100 h 104"/>
                <a:gd name="T10" fmla="*/ 102 w 103"/>
                <a:gd name="T11" fmla="*/ 7 h 104"/>
                <a:gd name="T12" fmla="*/ 102 w 103"/>
                <a:gd name="T13" fmla="*/ 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04">
                  <a:moveTo>
                    <a:pt x="102" y="2"/>
                  </a:moveTo>
                  <a:cubicBezTo>
                    <a:pt x="101" y="0"/>
                    <a:pt x="99" y="0"/>
                    <a:pt x="97" y="2"/>
                  </a:cubicBezTo>
                  <a:cubicBezTo>
                    <a:pt x="97" y="2"/>
                    <a:pt x="4" y="87"/>
                    <a:pt x="4" y="87"/>
                  </a:cubicBezTo>
                  <a:cubicBezTo>
                    <a:pt x="0" y="91"/>
                    <a:pt x="0" y="97"/>
                    <a:pt x="4" y="100"/>
                  </a:cubicBezTo>
                  <a:cubicBezTo>
                    <a:pt x="7" y="104"/>
                    <a:pt x="13" y="104"/>
                    <a:pt x="16" y="100"/>
                  </a:cubicBezTo>
                  <a:cubicBezTo>
                    <a:pt x="17" y="100"/>
                    <a:pt x="102" y="7"/>
                    <a:pt x="102" y="7"/>
                  </a:cubicBezTo>
                  <a:cubicBezTo>
                    <a:pt x="103" y="5"/>
                    <a:pt x="103" y="3"/>
                    <a:pt x="102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5071030" y="937736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153182" y="456122"/>
            <a:ext cx="1885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622558" y="3308413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622558" y="2826799"/>
            <a:ext cx="1885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19501" y="3308413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83805" y="2826799"/>
            <a:ext cx="1885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071030" y="5509736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153182" y="5028122"/>
            <a:ext cx="1885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89DC17-A010-47B8-BF78-ED83D1612C3C}"/>
              </a:ext>
            </a:extLst>
          </p:cNvPr>
          <p:cNvSpPr/>
          <p:nvPr/>
        </p:nvSpPr>
        <p:spPr>
          <a:xfrm>
            <a:off x="5040075" y="3198169"/>
            <a:ext cx="2111860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1218987"/>
            <a:r>
              <a:rPr lang="en-US" sz="240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 Here</a:t>
            </a:r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561012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816226" y="2095501"/>
            <a:ext cx="6573838" cy="2682875"/>
          </a:xfrm>
          <a:prstGeom prst="rect">
            <a:avLst/>
          </a:prstGeom>
          <a:gradFill>
            <a:gsLst>
              <a:gs pos="45000">
                <a:srgbClr val="EEEEEE"/>
              </a:gs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miter lim="800000"/>
            <a:headEnd/>
            <a:tailEnd/>
          </a:ln>
          <a:effectLst>
            <a:outerShdw blurRad="254000" sx="102000" sy="102000" algn="ctr" rotWithShape="0">
              <a:prstClr val="black">
                <a:alpha val="13000"/>
              </a:prstClr>
            </a:outerShdw>
          </a:effec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4294189" y="12700"/>
            <a:ext cx="3603625" cy="2082800"/>
          </a:xfrm>
          <a:custGeom>
            <a:avLst/>
            <a:gdLst>
              <a:gd name="T0" fmla="*/ 0 w 2270"/>
              <a:gd name="T1" fmla="*/ 0 h 1312"/>
              <a:gd name="T2" fmla="*/ 2270 w 2270"/>
              <a:gd name="T3" fmla="*/ 0 h 1312"/>
              <a:gd name="T4" fmla="*/ 1694 w 2270"/>
              <a:gd name="T5" fmla="*/ 1312 h 1312"/>
              <a:gd name="T6" fmla="*/ 573 w 2270"/>
              <a:gd name="T7" fmla="*/ 1312 h 1312"/>
              <a:gd name="T8" fmla="*/ 0 w 2270"/>
              <a:gd name="T9" fmla="*/ 0 h 1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70" h="1312">
                <a:moveTo>
                  <a:pt x="0" y="0"/>
                </a:moveTo>
                <a:lnTo>
                  <a:pt x="2270" y="0"/>
                </a:lnTo>
                <a:lnTo>
                  <a:pt x="1694" y="1312"/>
                </a:lnTo>
                <a:lnTo>
                  <a:pt x="573" y="131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tx2">
                  <a:lumMod val="75000"/>
                </a:schemeClr>
              </a:gs>
              <a:gs pos="79000">
                <a:schemeClr val="tx2"/>
              </a:gs>
              <a:gs pos="0">
                <a:schemeClr val="tx2"/>
              </a:gs>
            </a:gsLst>
            <a:lin ang="54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5203031" y="2092325"/>
            <a:ext cx="1785938" cy="1031875"/>
          </a:xfrm>
          <a:custGeom>
            <a:avLst/>
            <a:gdLst>
              <a:gd name="T0" fmla="*/ 0 w 1125"/>
              <a:gd name="T1" fmla="*/ 0 h 403"/>
              <a:gd name="T2" fmla="*/ 1125 w 1125"/>
              <a:gd name="T3" fmla="*/ 0 h 403"/>
              <a:gd name="T4" fmla="*/ 1125 w 1125"/>
              <a:gd name="T5" fmla="*/ 294 h 403"/>
              <a:gd name="T6" fmla="*/ 564 w 1125"/>
              <a:gd name="T7" fmla="*/ 403 h 403"/>
              <a:gd name="T8" fmla="*/ 0 w 1125"/>
              <a:gd name="T9" fmla="*/ 287 h 403"/>
              <a:gd name="T10" fmla="*/ 0 w 1125"/>
              <a:gd name="T11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25" h="403">
                <a:moveTo>
                  <a:pt x="0" y="0"/>
                </a:moveTo>
                <a:lnTo>
                  <a:pt x="1125" y="0"/>
                </a:lnTo>
                <a:lnTo>
                  <a:pt x="1125" y="294"/>
                </a:lnTo>
                <a:lnTo>
                  <a:pt x="564" y="403"/>
                </a:lnTo>
                <a:lnTo>
                  <a:pt x="0" y="28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tx2">
                  <a:lumMod val="75000"/>
                </a:schemeClr>
              </a:gs>
              <a:gs pos="50000">
                <a:schemeClr val="tx2"/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38100" dist="38100" dir="5400000" algn="t" rotWithShape="0">
              <a:prstClr val="black">
                <a:alpha val="14000"/>
              </a:prstClr>
            </a:outerShdw>
          </a:effectLst>
        </p:spPr>
        <p:txBody>
          <a:bodyPr vert="horz" wrap="square" lIns="91440" tIns="18288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1218987"/>
            <a:endParaRPr lang="en-US" sz="11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5777947" y="2243748"/>
            <a:ext cx="636109" cy="612265"/>
            <a:chOff x="4097338" y="2084388"/>
            <a:chExt cx="1185863" cy="1141413"/>
          </a:xfrm>
          <a:solidFill>
            <a:schemeClr val="bg1"/>
          </a:solidFill>
        </p:grpSpPr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4270376" y="2235201"/>
              <a:ext cx="269875" cy="266700"/>
            </a:xfrm>
            <a:custGeom>
              <a:avLst/>
              <a:gdLst>
                <a:gd name="T0" fmla="*/ 72 w 72"/>
                <a:gd name="T1" fmla="*/ 61 h 71"/>
                <a:gd name="T2" fmla="*/ 53 w 72"/>
                <a:gd name="T3" fmla="*/ 43 h 71"/>
                <a:gd name="T4" fmla="*/ 57 w 72"/>
                <a:gd name="T5" fmla="*/ 29 h 71"/>
                <a:gd name="T6" fmla="*/ 28 w 72"/>
                <a:gd name="T7" fmla="*/ 0 h 71"/>
                <a:gd name="T8" fmla="*/ 0 w 72"/>
                <a:gd name="T9" fmla="*/ 29 h 71"/>
                <a:gd name="T10" fmla="*/ 28 w 72"/>
                <a:gd name="T11" fmla="*/ 57 h 71"/>
                <a:gd name="T12" fmla="*/ 43 w 72"/>
                <a:gd name="T13" fmla="*/ 53 h 71"/>
                <a:gd name="T14" fmla="*/ 63 w 72"/>
                <a:gd name="T15" fmla="*/ 71 h 71"/>
                <a:gd name="T16" fmla="*/ 72 w 72"/>
                <a:gd name="T17" fmla="*/ 6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71">
                  <a:moveTo>
                    <a:pt x="72" y="61"/>
                  </a:moveTo>
                  <a:cubicBezTo>
                    <a:pt x="53" y="43"/>
                    <a:pt x="53" y="43"/>
                    <a:pt x="53" y="43"/>
                  </a:cubicBezTo>
                  <a:cubicBezTo>
                    <a:pt x="55" y="38"/>
                    <a:pt x="57" y="34"/>
                    <a:pt x="57" y="29"/>
                  </a:cubicBezTo>
                  <a:cubicBezTo>
                    <a:pt x="57" y="13"/>
                    <a:pt x="44" y="0"/>
                    <a:pt x="28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7"/>
                    <a:pt x="28" y="57"/>
                  </a:cubicBezTo>
                  <a:cubicBezTo>
                    <a:pt x="34" y="57"/>
                    <a:pt x="39" y="56"/>
                    <a:pt x="43" y="53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66" y="67"/>
                    <a:pt x="69" y="64"/>
                    <a:pt x="72" y="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4799013" y="2084388"/>
              <a:ext cx="280988" cy="369888"/>
            </a:xfrm>
            <a:custGeom>
              <a:avLst/>
              <a:gdLst>
                <a:gd name="T0" fmla="*/ 13 w 75"/>
                <a:gd name="T1" fmla="*/ 98 h 98"/>
                <a:gd name="T2" fmla="*/ 38 w 75"/>
                <a:gd name="T3" fmla="*/ 55 h 98"/>
                <a:gd name="T4" fmla="*/ 46 w 75"/>
                <a:gd name="T5" fmla="*/ 57 h 98"/>
                <a:gd name="T6" fmla="*/ 75 w 75"/>
                <a:gd name="T7" fmla="*/ 28 h 98"/>
                <a:gd name="T8" fmla="*/ 46 w 75"/>
                <a:gd name="T9" fmla="*/ 0 h 98"/>
                <a:gd name="T10" fmla="*/ 18 w 75"/>
                <a:gd name="T11" fmla="*/ 28 h 98"/>
                <a:gd name="T12" fmla="*/ 26 w 75"/>
                <a:gd name="T13" fmla="*/ 48 h 98"/>
                <a:gd name="T14" fmla="*/ 0 w 75"/>
                <a:gd name="T15" fmla="*/ 91 h 98"/>
                <a:gd name="T16" fmla="*/ 13 w 75"/>
                <a:gd name="T1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98">
                  <a:moveTo>
                    <a:pt x="13" y="98"/>
                  </a:moveTo>
                  <a:cubicBezTo>
                    <a:pt x="38" y="55"/>
                    <a:pt x="38" y="55"/>
                    <a:pt x="38" y="55"/>
                  </a:cubicBezTo>
                  <a:cubicBezTo>
                    <a:pt x="41" y="56"/>
                    <a:pt x="43" y="57"/>
                    <a:pt x="46" y="57"/>
                  </a:cubicBezTo>
                  <a:cubicBezTo>
                    <a:pt x="62" y="57"/>
                    <a:pt x="75" y="44"/>
                    <a:pt x="75" y="28"/>
                  </a:cubicBezTo>
                  <a:cubicBezTo>
                    <a:pt x="75" y="12"/>
                    <a:pt x="62" y="0"/>
                    <a:pt x="46" y="0"/>
                  </a:cubicBezTo>
                  <a:cubicBezTo>
                    <a:pt x="30" y="0"/>
                    <a:pt x="18" y="12"/>
                    <a:pt x="18" y="28"/>
                  </a:cubicBezTo>
                  <a:cubicBezTo>
                    <a:pt x="18" y="36"/>
                    <a:pt x="21" y="43"/>
                    <a:pt x="26" y="4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3"/>
                    <a:pt x="9" y="96"/>
                    <a:pt x="13" y="9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4938713" y="2589213"/>
              <a:ext cx="344488" cy="214313"/>
            </a:xfrm>
            <a:custGeom>
              <a:avLst/>
              <a:gdLst>
                <a:gd name="T0" fmla="*/ 64 w 92"/>
                <a:gd name="T1" fmla="*/ 0 h 57"/>
                <a:gd name="T2" fmla="*/ 37 w 92"/>
                <a:gd name="T3" fmla="*/ 19 h 57"/>
                <a:gd name="T4" fmla="*/ 2 w 92"/>
                <a:gd name="T5" fmla="*/ 16 h 57"/>
                <a:gd name="T6" fmla="*/ 2 w 92"/>
                <a:gd name="T7" fmla="*/ 16 h 57"/>
                <a:gd name="T8" fmla="*/ 0 w 92"/>
                <a:gd name="T9" fmla="*/ 30 h 57"/>
                <a:gd name="T10" fmla="*/ 36 w 92"/>
                <a:gd name="T11" fmla="*/ 33 h 57"/>
                <a:gd name="T12" fmla="*/ 64 w 92"/>
                <a:gd name="T13" fmla="*/ 57 h 57"/>
                <a:gd name="T14" fmla="*/ 92 w 92"/>
                <a:gd name="T15" fmla="*/ 29 h 57"/>
                <a:gd name="T16" fmla="*/ 64 w 92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57">
                  <a:moveTo>
                    <a:pt x="64" y="0"/>
                  </a:moveTo>
                  <a:cubicBezTo>
                    <a:pt x="52" y="0"/>
                    <a:pt x="41" y="8"/>
                    <a:pt x="37" y="19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1"/>
                    <a:pt x="1" y="26"/>
                    <a:pt x="0" y="30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8" y="47"/>
                    <a:pt x="50" y="57"/>
                    <a:pt x="64" y="57"/>
                  </a:cubicBezTo>
                  <a:cubicBezTo>
                    <a:pt x="80" y="57"/>
                    <a:pt x="92" y="45"/>
                    <a:pt x="92" y="29"/>
                  </a:cubicBezTo>
                  <a:cubicBezTo>
                    <a:pt x="92" y="13"/>
                    <a:pt x="80" y="0"/>
                    <a:pt x="6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4702176" y="2882901"/>
              <a:ext cx="212725" cy="342900"/>
            </a:xfrm>
            <a:custGeom>
              <a:avLst/>
              <a:gdLst>
                <a:gd name="T0" fmla="*/ 29 w 57"/>
                <a:gd name="T1" fmla="*/ 35 h 91"/>
                <a:gd name="T2" fmla="*/ 21 w 57"/>
                <a:gd name="T3" fmla="*/ 0 h 91"/>
                <a:gd name="T4" fmla="*/ 7 w 57"/>
                <a:gd name="T5" fmla="*/ 3 h 91"/>
                <a:gd name="T6" fmla="*/ 15 w 57"/>
                <a:gd name="T7" fmla="*/ 38 h 91"/>
                <a:gd name="T8" fmla="*/ 0 w 57"/>
                <a:gd name="T9" fmla="*/ 63 h 91"/>
                <a:gd name="T10" fmla="*/ 28 w 57"/>
                <a:gd name="T11" fmla="*/ 91 h 91"/>
                <a:gd name="T12" fmla="*/ 57 w 57"/>
                <a:gd name="T13" fmla="*/ 63 h 91"/>
                <a:gd name="T14" fmla="*/ 29 w 57"/>
                <a:gd name="T15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91">
                  <a:moveTo>
                    <a:pt x="29" y="35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7" y="1"/>
                    <a:pt x="12" y="3"/>
                    <a:pt x="7" y="3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6" y="43"/>
                    <a:pt x="0" y="52"/>
                    <a:pt x="0" y="63"/>
                  </a:cubicBezTo>
                  <a:cubicBezTo>
                    <a:pt x="0" y="79"/>
                    <a:pt x="12" y="91"/>
                    <a:pt x="28" y="91"/>
                  </a:cubicBezTo>
                  <a:cubicBezTo>
                    <a:pt x="44" y="91"/>
                    <a:pt x="57" y="79"/>
                    <a:pt x="57" y="63"/>
                  </a:cubicBezTo>
                  <a:cubicBezTo>
                    <a:pt x="57" y="47"/>
                    <a:pt x="44" y="35"/>
                    <a:pt x="29" y="3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4097338" y="2701926"/>
              <a:ext cx="379413" cy="222250"/>
            </a:xfrm>
            <a:custGeom>
              <a:avLst/>
              <a:gdLst>
                <a:gd name="T0" fmla="*/ 97 w 101"/>
                <a:gd name="T1" fmla="*/ 0 h 59"/>
                <a:gd name="T2" fmla="*/ 53 w 101"/>
                <a:gd name="T3" fmla="*/ 15 h 59"/>
                <a:gd name="T4" fmla="*/ 29 w 101"/>
                <a:gd name="T5" fmla="*/ 2 h 59"/>
                <a:gd name="T6" fmla="*/ 0 w 101"/>
                <a:gd name="T7" fmla="*/ 30 h 59"/>
                <a:gd name="T8" fmla="*/ 29 w 101"/>
                <a:gd name="T9" fmla="*/ 59 h 59"/>
                <a:gd name="T10" fmla="*/ 57 w 101"/>
                <a:gd name="T11" fmla="*/ 30 h 59"/>
                <a:gd name="T12" fmla="*/ 57 w 101"/>
                <a:gd name="T13" fmla="*/ 29 h 59"/>
                <a:gd name="T14" fmla="*/ 101 w 101"/>
                <a:gd name="T15" fmla="*/ 14 h 59"/>
                <a:gd name="T16" fmla="*/ 97 w 101"/>
                <a:gd name="T1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59">
                  <a:moveTo>
                    <a:pt x="97" y="0"/>
                  </a:moveTo>
                  <a:cubicBezTo>
                    <a:pt x="53" y="15"/>
                    <a:pt x="53" y="15"/>
                    <a:pt x="53" y="15"/>
                  </a:cubicBezTo>
                  <a:cubicBezTo>
                    <a:pt x="48" y="7"/>
                    <a:pt x="39" y="2"/>
                    <a:pt x="29" y="2"/>
                  </a:cubicBezTo>
                  <a:cubicBezTo>
                    <a:pt x="13" y="2"/>
                    <a:pt x="0" y="15"/>
                    <a:pt x="0" y="30"/>
                  </a:cubicBezTo>
                  <a:cubicBezTo>
                    <a:pt x="0" y="46"/>
                    <a:pt x="13" y="59"/>
                    <a:pt x="29" y="59"/>
                  </a:cubicBezTo>
                  <a:cubicBezTo>
                    <a:pt x="45" y="59"/>
                    <a:pt x="57" y="46"/>
                    <a:pt x="57" y="30"/>
                  </a:cubicBezTo>
                  <a:cubicBezTo>
                    <a:pt x="57" y="30"/>
                    <a:pt x="57" y="29"/>
                    <a:pt x="57" y="29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99" y="9"/>
                    <a:pt x="98" y="5"/>
                    <a:pt x="9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4518026" y="2465388"/>
              <a:ext cx="363538" cy="36830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5071030" y="937736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153182" y="456122"/>
            <a:ext cx="1885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EEA0D6-4F22-4AF3-A468-484D02EE1FF8}"/>
              </a:ext>
            </a:extLst>
          </p:cNvPr>
          <p:cNvSpPr/>
          <p:nvPr/>
        </p:nvSpPr>
        <p:spPr>
          <a:xfrm>
            <a:off x="5040075" y="3198169"/>
            <a:ext cx="2111860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1218987"/>
            <a:r>
              <a:rPr lang="en-US" sz="240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 Here</a:t>
            </a:r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D09AE0-8209-4E56-8618-53AE06E14FD4}"/>
              </a:ext>
            </a:extLst>
          </p:cNvPr>
          <p:cNvGrpSpPr/>
          <p:nvPr/>
        </p:nvGrpSpPr>
        <p:grpSpPr>
          <a:xfrm>
            <a:off x="1588" y="1692276"/>
            <a:ext cx="4265612" cy="3489325"/>
            <a:chOff x="0" y="1692275"/>
            <a:chExt cx="4265612" cy="3489325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</p:grpSpPr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3B7E3BE-B6D2-4064-A9FC-1DA145EB0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4638" y="2445543"/>
              <a:ext cx="1450974" cy="1982788"/>
            </a:xfrm>
            <a:custGeom>
              <a:avLst/>
              <a:gdLst>
                <a:gd name="T0" fmla="*/ 0 w 594"/>
                <a:gd name="T1" fmla="*/ 0 h 1249"/>
                <a:gd name="T2" fmla="*/ 434 w 594"/>
                <a:gd name="T3" fmla="*/ 0 h 1249"/>
                <a:gd name="T4" fmla="*/ 594 w 594"/>
                <a:gd name="T5" fmla="*/ 624 h 1249"/>
                <a:gd name="T6" fmla="*/ 424 w 594"/>
                <a:gd name="T7" fmla="*/ 1249 h 1249"/>
                <a:gd name="T8" fmla="*/ 0 w 594"/>
                <a:gd name="T9" fmla="*/ 1249 h 1249"/>
                <a:gd name="T10" fmla="*/ 0 w 594"/>
                <a:gd name="T11" fmla="*/ 0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4" h="1249">
                  <a:moveTo>
                    <a:pt x="0" y="0"/>
                  </a:moveTo>
                  <a:lnTo>
                    <a:pt x="434" y="0"/>
                  </a:lnTo>
                  <a:lnTo>
                    <a:pt x="594" y="624"/>
                  </a:lnTo>
                  <a:lnTo>
                    <a:pt x="424" y="1249"/>
                  </a:lnTo>
                  <a:lnTo>
                    <a:pt x="0" y="12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731520" rIns="274320" bIns="45720" numCol="1" anchor="t" anchorCtr="0" compatLnSpc="1">
              <a:prstTxWarp prst="textNoShape">
                <a:avLst/>
              </a:prstTxWarp>
            </a:bodyPr>
            <a:lstStyle/>
            <a:p>
              <a:pPr algn="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578A8964-46C9-44F3-8194-04928C062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92275"/>
              <a:ext cx="2814638" cy="3489325"/>
            </a:xfrm>
            <a:custGeom>
              <a:avLst/>
              <a:gdLst>
                <a:gd name="T0" fmla="*/ 0 w 1773"/>
                <a:gd name="T1" fmla="*/ 0 h 2198"/>
                <a:gd name="T2" fmla="*/ 1773 w 1773"/>
                <a:gd name="T3" fmla="*/ 474 h 2198"/>
                <a:gd name="T4" fmla="*/ 1773 w 1773"/>
                <a:gd name="T5" fmla="*/ 1723 h 2198"/>
                <a:gd name="T6" fmla="*/ 0 w 1773"/>
                <a:gd name="T7" fmla="*/ 2198 h 2198"/>
                <a:gd name="T8" fmla="*/ 0 w 1773"/>
                <a:gd name="T9" fmla="*/ 0 h 2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3" h="2198">
                  <a:moveTo>
                    <a:pt x="0" y="0"/>
                  </a:moveTo>
                  <a:lnTo>
                    <a:pt x="1773" y="474"/>
                  </a:lnTo>
                  <a:lnTo>
                    <a:pt x="1773" y="1723"/>
                  </a:lnTo>
                  <a:lnTo>
                    <a:pt x="0" y="219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BE6B5EB-06E4-4B45-A9CF-B39D841B384F}"/>
              </a:ext>
            </a:extLst>
          </p:cNvPr>
          <p:cNvGrpSpPr/>
          <p:nvPr/>
        </p:nvGrpSpPr>
        <p:grpSpPr>
          <a:xfrm>
            <a:off x="7924801" y="1692276"/>
            <a:ext cx="4279901" cy="3489325"/>
            <a:chOff x="7923212" y="1692275"/>
            <a:chExt cx="4279901" cy="3489325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  <a:effectLst/>
        </p:grpSpPr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9F3214B9-6025-4AA4-8FFA-D7D4DFD72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8475" y="1692275"/>
              <a:ext cx="2814638" cy="3489325"/>
            </a:xfrm>
            <a:custGeom>
              <a:avLst/>
              <a:gdLst>
                <a:gd name="T0" fmla="*/ 1773 w 1773"/>
                <a:gd name="T1" fmla="*/ 0 h 2198"/>
                <a:gd name="T2" fmla="*/ 1773 w 1773"/>
                <a:gd name="T3" fmla="*/ 2198 h 2198"/>
                <a:gd name="T4" fmla="*/ 0 w 1773"/>
                <a:gd name="T5" fmla="*/ 1723 h 2198"/>
                <a:gd name="T6" fmla="*/ 0 w 1773"/>
                <a:gd name="T7" fmla="*/ 474 h 2198"/>
                <a:gd name="T8" fmla="*/ 1773 w 1773"/>
                <a:gd name="T9" fmla="*/ 0 h 2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3" h="2198">
                  <a:moveTo>
                    <a:pt x="1773" y="0"/>
                  </a:moveTo>
                  <a:lnTo>
                    <a:pt x="1773" y="2198"/>
                  </a:lnTo>
                  <a:lnTo>
                    <a:pt x="0" y="1723"/>
                  </a:lnTo>
                  <a:lnTo>
                    <a:pt x="0" y="474"/>
                  </a:lnTo>
                  <a:lnTo>
                    <a:pt x="17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EA05109B-C808-4052-A4A3-56A42E79B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212" y="2445543"/>
              <a:ext cx="1465263" cy="1982788"/>
            </a:xfrm>
            <a:custGeom>
              <a:avLst/>
              <a:gdLst>
                <a:gd name="T0" fmla="*/ 158 w 592"/>
                <a:gd name="T1" fmla="*/ 0 h 1249"/>
                <a:gd name="T2" fmla="*/ 592 w 592"/>
                <a:gd name="T3" fmla="*/ 0 h 1249"/>
                <a:gd name="T4" fmla="*/ 592 w 592"/>
                <a:gd name="T5" fmla="*/ 1249 h 1249"/>
                <a:gd name="T6" fmla="*/ 170 w 592"/>
                <a:gd name="T7" fmla="*/ 1249 h 1249"/>
                <a:gd name="T8" fmla="*/ 0 w 592"/>
                <a:gd name="T9" fmla="*/ 624 h 1249"/>
                <a:gd name="T10" fmla="*/ 158 w 592"/>
                <a:gd name="T11" fmla="*/ 0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2" h="1249">
                  <a:moveTo>
                    <a:pt x="158" y="0"/>
                  </a:moveTo>
                  <a:lnTo>
                    <a:pt x="592" y="0"/>
                  </a:lnTo>
                  <a:lnTo>
                    <a:pt x="592" y="1249"/>
                  </a:lnTo>
                  <a:lnTo>
                    <a:pt x="170" y="1249"/>
                  </a:lnTo>
                  <a:lnTo>
                    <a:pt x="0" y="624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274320" tIns="7315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399BB5B-6D9D-4209-A722-D909012FAB05}"/>
              </a:ext>
            </a:extLst>
          </p:cNvPr>
          <p:cNvGrpSpPr/>
          <p:nvPr/>
        </p:nvGrpSpPr>
        <p:grpSpPr>
          <a:xfrm>
            <a:off x="4111627" y="3841868"/>
            <a:ext cx="3968749" cy="3016133"/>
            <a:chOff x="4110038" y="3841867"/>
            <a:chExt cx="3968749" cy="3016133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  <a:effectLst/>
        </p:grpSpPr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033B051D-3244-47DF-8016-A52D84F67E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0038" y="4775200"/>
              <a:ext cx="3968749" cy="2082800"/>
            </a:xfrm>
            <a:custGeom>
              <a:avLst/>
              <a:gdLst>
                <a:gd name="T0" fmla="*/ 573 w 2270"/>
                <a:gd name="T1" fmla="*/ 0 h 1312"/>
                <a:gd name="T2" fmla="*/ 1694 w 2270"/>
                <a:gd name="T3" fmla="*/ 0 h 1312"/>
                <a:gd name="T4" fmla="*/ 2270 w 2270"/>
                <a:gd name="T5" fmla="*/ 1312 h 1312"/>
                <a:gd name="T6" fmla="*/ 0 w 2270"/>
                <a:gd name="T7" fmla="*/ 1312 h 1312"/>
                <a:gd name="T8" fmla="*/ 573 w 2270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0" h="1312">
                  <a:moveTo>
                    <a:pt x="573" y="0"/>
                  </a:moveTo>
                  <a:lnTo>
                    <a:pt x="1694" y="0"/>
                  </a:lnTo>
                  <a:lnTo>
                    <a:pt x="2270" y="1312"/>
                  </a:lnTo>
                  <a:lnTo>
                    <a:pt x="0" y="1312"/>
                  </a:lnTo>
                  <a:lnTo>
                    <a:pt x="5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2840DD2C-E621-42E0-A3A9-FEFD9E0D3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0966" y="3841867"/>
              <a:ext cx="1966892" cy="936509"/>
            </a:xfrm>
            <a:custGeom>
              <a:avLst/>
              <a:gdLst>
                <a:gd name="T0" fmla="*/ 564 w 1125"/>
                <a:gd name="T1" fmla="*/ 0 h 403"/>
                <a:gd name="T2" fmla="*/ 1125 w 1125"/>
                <a:gd name="T3" fmla="*/ 110 h 403"/>
                <a:gd name="T4" fmla="*/ 1125 w 1125"/>
                <a:gd name="T5" fmla="*/ 403 h 403"/>
                <a:gd name="T6" fmla="*/ 0 w 1125"/>
                <a:gd name="T7" fmla="*/ 403 h 403"/>
                <a:gd name="T8" fmla="*/ 0 w 1125"/>
                <a:gd name="T9" fmla="*/ 117 h 403"/>
                <a:gd name="T10" fmla="*/ 564 w 1125"/>
                <a:gd name="T1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5" h="403">
                  <a:moveTo>
                    <a:pt x="564" y="0"/>
                  </a:moveTo>
                  <a:lnTo>
                    <a:pt x="1125" y="110"/>
                  </a:lnTo>
                  <a:lnTo>
                    <a:pt x="1125" y="403"/>
                  </a:lnTo>
                  <a:lnTo>
                    <a:pt x="0" y="403"/>
                  </a:lnTo>
                  <a:lnTo>
                    <a:pt x="0" y="117"/>
                  </a:lnTo>
                  <a:lnTo>
                    <a:pt x="5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36576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169359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2816226" y="2095501"/>
            <a:ext cx="6573838" cy="2682875"/>
          </a:xfrm>
          <a:prstGeom prst="rect">
            <a:avLst/>
          </a:prstGeom>
          <a:gradFill>
            <a:gsLst>
              <a:gs pos="45000">
                <a:srgbClr val="EEEEEE"/>
              </a:gs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miter lim="800000"/>
            <a:headEnd/>
            <a:tailEnd/>
          </a:ln>
          <a:effectLst>
            <a:outerShdw blurRad="254000" sx="102000" sy="102000" algn="ctr" rotWithShape="0">
              <a:prstClr val="black">
                <a:alpha val="13000"/>
              </a:prstClr>
            </a:outerShdw>
          </a:effec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9390063" y="1692276"/>
            <a:ext cx="2814638" cy="3489325"/>
          </a:xfrm>
          <a:custGeom>
            <a:avLst/>
            <a:gdLst>
              <a:gd name="T0" fmla="*/ 1773 w 1773"/>
              <a:gd name="T1" fmla="*/ 0 h 2198"/>
              <a:gd name="T2" fmla="*/ 1773 w 1773"/>
              <a:gd name="T3" fmla="*/ 2198 h 2198"/>
              <a:gd name="T4" fmla="*/ 0 w 1773"/>
              <a:gd name="T5" fmla="*/ 1723 h 2198"/>
              <a:gd name="T6" fmla="*/ 0 w 1773"/>
              <a:gd name="T7" fmla="*/ 474 h 2198"/>
              <a:gd name="T8" fmla="*/ 1773 w 1773"/>
              <a:gd name="T9" fmla="*/ 0 h 2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3" h="2198">
                <a:moveTo>
                  <a:pt x="1773" y="0"/>
                </a:moveTo>
                <a:lnTo>
                  <a:pt x="1773" y="2198"/>
                </a:lnTo>
                <a:lnTo>
                  <a:pt x="0" y="1723"/>
                </a:lnTo>
                <a:lnTo>
                  <a:pt x="0" y="474"/>
                </a:lnTo>
                <a:lnTo>
                  <a:pt x="1773" y="0"/>
                </a:lnTo>
                <a:close/>
              </a:path>
            </a:pathLst>
          </a:custGeom>
          <a:gradFill flip="none" rotWithShape="1">
            <a:gsLst>
              <a:gs pos="81000">
                <a:schemeClr val="accent1">
                  <a:lumMod val="75000"/>
                </a:schemeClr>
              </a:gs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7924801" y="2445543"/>
            <a:ext cx="1465263" cy="1982788"/>
          </a:xfrm>
          <a:custGeom>
            <a:avLst/>
            <a:gdLst>
              <a:gd name="T0" fmla="*/ 158 w 592"/>
              <a:gd name="T1" fmla="*/ 0 h 1249"/>
              <a:gd name="T2" fmla="*/ 592 w 592"/>
              <a:gd name="T3" fmla="*/ 0 h 1249"/>
              <a:gd name="T4" fmla="*/ 592 w 592"/>
              <a:gd name="T5" fmla="*/ 1249 h 1249"/>
              <a:gd name="T6" fmla="*/ 170 w 592"/>
              <a:gd name="T7" fmla="*/ 1249 h 1249"/>
              <a:gd name="T8" fmla="*/ 0 w 592"/>
              <a:gd name="T9" fmla="*/ 624 h 1249"/>
              <a:gd name="T10" fmla="*/ 158 w 592"/>
              <a:gd name="T11" fmla="*/ 0 h 1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92" h="1249">
                <a:moveTo>
                  <a:pt x="158" y="0"/>
                </a:moveTo>
                <a:lnTo>
                  <a:pt x="592" y="0"/>
                </a:lnTo>
                <a:lnTo>
                  <a:pt x="592" y="1249"/>
                </a:lnTo>
                <a:lnTo>
                  <a:pt x="170" y="1249"/>
                </a:lnTo>
                <a:lnTo>
                  <a:pt x="0" y="624"/>
                </a:lnTo>
                <a:lnTo>
                  <a:pt x="158" y="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75000"/>
                </a:schemeClr>
              </a:gs>
              <a:gs pos="50000">
                <a:schemeClr val="accent1"/>
              </a:gs>
              <a:gs pos="0">
                <a:schemeClr val="accent1"/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round/>
            <a:headEnd/>
            <a:tailEnd/>
          </a:ln>
          <a:effectLst>
            <a:outerShdw blurRad="50800" dist="38100" dir="10800000" algn="r" rotWithShape="0">
              <a:prstClr val="black">
                <a:alpha val="14000"/>
              </a:prstClr>
            </a:outerShdw>
          </a:effectLst>
        </p:spPr>
        <p:txBody>
          <a:bodyPr vert="horz" wrap="square" lIns="274320" tIns="7315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11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8456614" y="3137494"/>
            <a:ext cx="534987" cy="598886"/>
            <a:chOff x="5756276" y="2103438"/>
            <a:chExt cx="1036638" cy="1160463"/>
          </a:xfrm>
          <a:solidFill>
            <a:schemeClr val="bg1"/>
          </a:solidFill>
        </p:grpSpPr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5772151" y="2103438"/>
              <a:ext cx="1020763" cy="1160463"/>
            </a:xfrm>
            <a:custGeom>
              <a:avLst/>
              <a:gdLst>
                <a:gd name="T0" fmla="*/ 258 w 272"/>
                <a:gd name="T1" fmla="*/ 0 h 308"/>
                <a:gd name="T2" fmla="*/ 14 w 272"/>
                <a:gd name="T3" fmla="*/ 0 h 308"/>
                <a:gd name="T4" fmla="*/ 0 w 272"/>
                <a:gd name="T5" fmla="*/ 14 h 308"/>
                <a:gd name="T6" fmla="*/ 7 w 272"/>
                <a:gd name="T7" fmla="*/ 26 h 308"/>
                <a:gd name="T8" fmla="*/ 7 w 272"/>
                <a:gd name="T9" fmla="*/ 186 h 308"/>
                <a:gd name="T10" fmla="*/ 21 w 272"/>
                <a:gd name="T11" fmla="*/ 174 h 308"/>
                <a:gd name="T12" fmla="*/ 21 w 272"/>
                <a:gd name="T13" fmla="*/ 28 h 308"/>
                <a:gd name="T14" fmla="*/ 251 w 272"/>
                <a:gd name="T15" fmla="*/ 28 h 308"/>
                <a:gd name="T16" fmla="*/ 251 w 272"/>
                <a:gd name="T17" fmla="*/ 181 h 308"/>
                <a:gd name="T18" fmla="*/ 72 w 272"/>
                <a:gd name="T19" fmla="*/ 181 h 308"/>
                <a:gd name="T20" fmla="*/ 59 w 272"/>
                <a:gd name="T21" fmla="*/ 195 h 308"/>
                <a:gd name="T22" fmla="*/ 71 w 272"/>
                <a:gd name="T23" fmla="*/ 195 h 308"/>
                <a:gd name="T24" fmla="*/ 46 w 272"/>
                <a:gd name="T25" fmla="*/ 289 h 308"/>
                <a:gd name="T26" fmla="*/ 56 w 272"/>
                <a:gd name="T27" fmla="*/ 306 h 308"/>
                <a:gd name="T28" fmla="*/ 73 w 272"/>
                <a:gd name="T29" fmla="*/ 296 h 308"/>
                <a:gd name="T30" fmla="*/ 98 w 272"/>
                <a:gd name="T31" fmla="*/ 202 h 308"/>
                <a:gd name="T32" fmla="*/ 174 w 272"/>
                <a:gd name="T33" fmla="*/ 202 h 308"/>
                <a:gd name="T34" fmla="*/ 199 w 272"/>
                <a:gd name="T35" fmla="*/ 296 h 308"/>
                <a:gd name="T36" fmla="*/ 213 w 272"/>
                <a:gd name="T37" fmla="*/ 306 h 308"/>
                <a:gd name="T38" fmla="*/ 216 w 272"/>
                <a:gd name="T39" fmla="*/ 306 h 308"/>
                <a:gd name="T40" fmla="*/ 226 w 272"/>
                <a:gd name="T41" fmla="*/ 289 h 308"/>
                <a:gd name="T42" fmla="*/ 201 w 272"/>
                <a:gd name="T43" fmla="*/ 195 h 308"/>
                <a:gd name="T44" fmla="*/ 258 w 272"/>
                <a:gd name="T45" fmla="*/ 195 h 308"/>
                <a:gd name="T46" fmla="*/ 265 w 272"/>
                <a:gd name="T47" fmla="*/ 188 h 308"/>
                <a:gd name="T48" fmla="*/ 265 w 272"/>
                <a:gd name="T49" fmla="*/ 26 h 308"/>
                <a:gd name="T50" fmla="*/ 272 w 272"/>
                <a:gd name="T51" fmla="*/ 14 h 308"/>
                <a:gd name="T52" fmla="*/ 258 w 272"/>
                <a:gd name="T5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72" h="308">
                  <a:moveTo>
                    <a:pt x="258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19"/>
                    <a:pt x="3" y="24"/>
                    <a:pt x="7" y="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11" y="183"/>
                    <a:pt x="16" y="179"/>
                    <a:pt x="21" y="174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51" y="28"/>
                    <a:pt x="251" y="28"/>
                    <a:pt x="251" y="28"/>
                  </a:cubicBezTo>
                  <a:cubicBezTo>
                    <a:pt x="251" y="181"/>
                    <a:pt x="251" y="181"/>
                    <a:pt x="251" y="181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67" y="186"/>
                    <a:pt x="63" y="191"/>
                    <a:pt x="59" y="195"/>
                  </a:cubicBezTo>
                  <a:cubicBezTo>
                    <a:pt x="71" y="195"/>
                    <a:pt x="71" y="195"/>
                    <a:pt x="71" y="195"/>
                  </a:cubicBezTo>
                  <a:cubicBezTo>
                    <a:pt x="46" y="289"/>
                    <a:pt x="46" y="289"/>
                    <a:pt x="46" y="289"/>
                  </a:cubicBezTo>
                  <a:cubicBezTo>
                    <a:pt x="44" y="296"/>
                    <a:pt x="49" y="304"/>
                    <a:pt x="56" y="306"/>
                  </a:cubicBezTo>
                  <a:cubicBezTo>
                    <a:pt x="63" y="308"/>
                    <a:pt x="71" y="303"/>
                    <a:pt x="73" y="296"/>
                  </a:cubicBezTo>
                  <a:cubicBezTo>
                    <a:pt x="98" y="202"/>
                    <a:pt x="98" y="202"/>
                    <a:pt x="98" y="202"/>
                  </a:cubicBezTo>
                  <a:cubicBezTo>
                    <a:pt x="174" y="202"/>
                    <a:pt x="174" y="202"/>
                    <a:pt x="174" y="202"/>
                  </a:cubicBezTo>
                  <a:cubicBezTo>
                    <a:pt x="199" y="296"/>
                    <a:pt x="199" y="296"/>
                    <a:pt x="199" y="296"/>
                  </a:cubicBezTo>
                  <a:cubicBezTo>
                    <a:pt x="201" y="302"/>
                    <a:pt x="207" y="306"/>
                    <a:pt x="213" y="306"/>
                  </a:cubicBezTo>
                  <a:cubicBezTo>
                    <a:pt x="214" y="306"/>
                    <a:pt x="215" y="306"/>
                    <a:pt x="216" y="306"/>
                  </a:cubicBezTo>
                  <a:cubicBezTo>
                    <a:pt x="224" y="304"/>
                    <a:pt x="228" y="296"/>
                    <a:pt x="226" y="289"/>
                  </a:cubicBezTo>
                  <a:cubicBezTo>
                    <a:pt x="201" y="195"/>
                    <a:pt x="201" y="195"/>
                    <a:pt x="201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62" y="195"/>
                    <a:pt x="265" y="192"/>
                    <a:pt x="265" y="188"/>
                  </a:cubicBezTo>
                  <a:cubicBezTo>
                    <a:pt x="265" y="26"/>
                    <a:pt x="265" y="26"/>
                    <a:pt x="265" y="26"/>
                  </a:cubicBezTo>
                  <a:cubicBezTo>
                    <a:pt x="269" y="24"/>
                    <a:pt x="272" y="19"/>
                    <a:pt x="272" y="14"/>
                  </a:cubicBezTo>
                  <a:cubicBezTo>
                    <a:pt x="272" y="6"/>
                    <a:pt x="266" y="0"/>
                    <a:pt x="25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6218238" y="2438401"/>
              <a:ext cx="104775" cy="301625"/>
            </a:xfrm>
            <a:custGeom>
              <a:avLst/>
              <a:gdLst>
                <a:gd name="T0" fmla="*/ 28 w 28"/>
                <a:gd name="T1" fmla="*/ 66 h 80"/>
                <a:gd name="T2" fmla="*/ 28 w 28"/>
                <a:gd name="T3" fmla="*/ 14 h 80"/>
                <a:gd name="T4" fmla="*/ 14 w 28"/>
                <a:gd name="T5" fmla="*/ 0 h 80"/>
                <a:gd name="T6" fmla="*/ 0 w 28"/>
                <a:gd name="T7" fmla="*/ 14 h 80"/>
                <a:gd name="T8" fmla="*/ 0 w 28"/>
                <a:gd name="T9" fmla="*/ 66 h 80"/>
                <a:gd name="T10" fmla="*/ 14 w 28"/>
                <a:gd name="T11" fmla="*/ 80 h 80"/>
                <a:gd name="T12" fmla="*/ 28 w 28"/>
                <a:gd name="T13" fmla="*/ 6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0">
                  <a:moveTo>
                    <a:pt x="28" y="66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4"/>
                    <a:pt x="6" y="80"/>
                    <a:pt x="14" y="80"/>
                  </a:cubicBezTo>
                  <a:cubicBezTo>
                    <a:pt x="21" y="80"/>
                    <a:pt x="28" y="74"/>
                    <a:pt x="28" y="6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6386513" y="2254251"/>
              <a:ext cx="106363" cy="485775"/>
            </a:xfrm>
            <a:custGeom>
              <a:avLst/>
              <a:gdLst>
                <a:gd name="T0" fmla="*/ 28 w 28"/>
                <a:gd name="T1" fmla="*/ 115 h 129"/>
                <a:gd name="T2" fmla="*/ 28 w 28"/>
                <a:gd name="T3" fmla="*/ 14 h 129"/>
                <a:gd name="T4" fmla="*/ 14 w 28"/>
                <a:gd name="T5" fmla="*/ 0 h 129"/>
                <a:gd name="T6" fmla="*/ 0 w 28"/>
                <a:gd name="T7" fmla="*/ 14 h 129"/>
                <a:gd name="T8" fmla="*/ 0 w 28"/>
                <a:gd name="T9" fmla="*/ 115 h 129"/>
                <a:gd name="T10" fmla="*/ 14 w 28"/>
                <a:gd name="T11" fmla="*/ 129 h 129"/>
                <a:gd name="T12" fmla="*/ 28 w 28"/>
                <a:gd name="T13" fmla="*/ 11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9">
                  <a:moveTo>
                    <a:pt x="28" y="115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3"/>
                    <a:pt x="6" y="129"/>
                    <a:pt x="14" y="129"/>
                  </a:cubicBezTo>
                  <a:cubicBezTo>
                    <a:pt x="22" y="129"/>
                    <a:pt x="28" y="123"/>
                    <a:pt x="28" y="11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6556376" y="2359026"/>
              <a:ext cx="104775" cy="381000"/>
            </a:xfrm>
            <a:custGeom>
              <a:avLst/>
              <a:gdLst>
                <a:gd name="T0" fmla="*/ 28 w 28"/>
                <a:gd name="T1" fmla="*/ 87 h 101"/>
                <a:gd name="T2" fmla="*/ 28 w 28"/>
                <a:gd name="T3" fmla="*/ 14 h 101"/>
                <a:gd name="T4" fmla="*/ 14 w 28"/>
                <a:gd name="T5" fmla="*/ 0 h 101"/>
                <a:gd name="T6" fmla="*/ 0 w 28"/>
                <a:gd name="T7" fmla="*/ 14 h 101"/>
                <a:gd name="T8" fmla="*/ 0 w 28"/>
                <a:gd name="T9" fmla="*/ 87 h 101"/>
                <a:gd name="T10" fmla="*/ 14 w 28"/>
                <a:gd name="T11" fmla="*/ 101 h 101"/>
                <a:gd name="T12" fmla="*/ 28 w 28"/>
                <a:gd name="T13" fmla="*/ 8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01">
                  <a:moveTo>
                    <a:pt x="28" y="87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95"/>
                    <a:pt x="6" y="101"/>
                    <a:pt x="14" y="101"/>
                  </a:cubicBezTo>
                  <a:cubicBezTo>
                    <a:pt x="22" y="101"/>
                    <a:pt x="28" y="95"/>
                    <a:pt x="28" y="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5756276" y="2574926"/>
              <a:ext cx="387350" cy="390525"/>
            </a:xfrm>
            <a:custGeom>
              <a:avLst/>
              <a:gdLst>
                <a:gd name="T0" fmla="*/ 102 w 103"/>
                <a:gd name="T1" fmla="*/ 2 h 104"/>
                <a:gd name="T2" fmla="*/ 97 w 103"/>
                <a:gd name="T3" fmla="*/ 2 h 104"/>
                <a:gd name="T4" fmla="*/ 4 w 103"/>
                <a:gd name="T5" fmla="*/ 87 h 104"/>
                <a:gd name="T6" fmla="*/ 4 w 103"/>
                <a:gd name="T7" fmla="*/ 100 h 104"/>
                <a:gd name="T8" fmla="*/ 16 w 103"/>
                <a:gd name="T9" fmla="*/ 100 h 104"/>
                <a:gd name="T10" fmla="*/ 102 w 103"/>
                <a:gd name="T11" fmla="*/ 7 h 104"/>
                <a:gd name="T12" fmla="*/ 102 w 103"/>
                <a:gd name="T13" fmla="*/ 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04">
                  <a:moveTo>
                    <a:pt x="102" y="2"/>
                  </a:moveTo>
                  <a:cubicBezTo>
                    <a:pt x="101" y="0"/>
                    <a:pt x="99" y="0"/>
                    <a:pt x="97" y="2"/>
                  </a:cubicBezTo>
                  <a:cubicBezTo>
                    <a:pt x="97" y="2"/>
                    <a:pt x="4" y="87"/>
                    <a:pt x="4" y="87"/>
                  </a:cubicBezTo>
                  <a:cubicBezTo>
                    <a:pt x="0" y="91"/>
                    <a:pt x="0" y="97"/>
                    <a:pt x="4" y="100"/>
                  </a:cubicBezTo>
                  <a:cubicBezTo>
                    <a:pt x="7" y="104"/>
                    <a:pt x="13" y="104"/>
                    <a:pt x="16" y="100"/>
                  </a:cubicBezTo>
                  <a:cubicBezTo>
                    <a:pt x="17" y="100"/>
                    <a:pt x="102" y="7"/>
                    <a:pt x="102" y="7"/>
                  </a:cubicBezTo>
                  <a:cubicBezTo>
                    <a:pt x="103" y="5"/>
                    <a:pt x="103" y="3"/>
                    <a:pt x="102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9622558" y="3308413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622558" y="2826799"/>
            <a:ext cx="1885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097D02-4F8B-445A-B820-83EFD21484FA}"/>
              </a:ext>
            </a:extLst>
          </p:cNvPr>
          <p:cNvSpPr/>
          <p:nvPr/>
        </p:nvSpPr>
        <p:spPr>
          <a:xfrm>
            <a:off x="5040075" y="3198169"/>
            <a:ext cx="2111860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1218987"/>
            <a:r>
              <a:rPr lang="en-US" sz="240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 Here</a:t>
            </a:r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11A5B9B-DDE8-4E99-8ECF-8486CBA64652}"/>
              </a:ext>
            </a:extLst>
          </p:cNvPr>
          <p:cNvGrpSpPr/>
          <p:nvPr/>
        </p:nvGrpSpPr>
        <p:grpSpPr>
          <a:xfrm>
            <a:off x="1588" y="1692276"/>
            <a:ext cx="4265612" cy="3489325"/>
            <a:chOff x="0" y="1692275"/>
            <a:chExt cx="4265612" cy="3489325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</p:grpSpPr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DA79CDBC-DF8E-4C48-ABC7-994663BF2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4638" y="2445543"/>
              <a:ext cx="1450974" cy="1982788"/>
            </a:xfrm>
            <a:custGeom>
              <a:avLst/>
              <a:gdLst>
                <a:gd name="T0" fmla="*/ 0 w 594"/>
                <a:gd name="T1" fmla="*/ 0 h 1249"/>
                <a:gd name="T2" fmla="*/ 434 w 594"/>
                <a:gd name="T3" fmla="*/ 0 h 1249"/>
                <a:gd name="T4" fmla="*/ 594 w 594"/>
                <a:gd name="T5" fmla="*/ 624 h 1249"/>
                <a:gd name="T6" fmla="*/ 424 w 594"/>
                <a:gd name="T7" fmla="*/ 1249 h 1249"/>
                <a:gd name="T8" fmla="*/ 0 w 594"/>
                <a:gd name="T9" fmla="*/ 1249 h 1249"/>
                <a:gd name="T10" fmla="*/ 0 w 594"/>
                <a:gd name="T11" fmla="*/ 0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4" h="1249">
                  <a:moveTo>
                    <a:pt x="0" y="0"/>
                  </a:moveTo>
                  <a:lnTo>
                    <a:pt x="434" y="0"/>
                  </a:lnTo>
                  <a:lnTo>
                    <a:pt x="594" y="624"/>
                  </a:lnTo>
                  <a:lnTo>
                    <a:pt x="424" y="1249"/>
                  </a:lnTo>
                  <a:lnTo>
                    <a:pt x="0" y="12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731520" rIns="274320" bIns="45720" numCol="1" anchor="t" anchorCtr="0" compatLnSpc="1">
              <a:prstTxWarp prst="textNoShape">
                <a:avLst/>
              </a:prstTxWarp>
            </a:bodyPr>
            <a:lstStyle/>
            <a:p>
              <a:pPr algn="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D5B44F1F-B884-403A-B84F-FC83CBFBE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92275"/>
              <a:ext cx="2814638" cy="3489325"/>
            </a:xfrm>
            <a:custGeom>
              <a:avLst/>
              <a:gdLst>
                <a:gd name="T0" fmla="*/ 0 w 1773"/>
                <a:gd name="T1" fmla="*/ 0 h 2198"/>
                <a:gd name="T2" fmla="*/ 1773 w 1773"/>
                <a:gd name="T3" fmla="*/ 474 h 2198"/>
                <a:gd name="T4" fmla="*/ 1773 w 1773"/>
                <a:gd name="T5" fmla="*/ 1723 h 2198"/>
                <a:gd name="T6" fmla="*/ 0 w 1773"/>
                <a:gd name="T7" fmla="*/ 2198 h 2198"/>
                <a:gd name="T8" fmla="*/ 0 w 1773"/>
                <a:gd name="T9" fmla="*/ 0 h 2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3" h="2198">
                  <a:moveTo>
                    <a:pt x="0" y="0"/>
                  </a:moveTo>
                  <a:lnTo>
                    <a:pt x="1773" y="474"/>
                  </a:lnTo>
                  <a:lnTo>
                    <a:pt x="1773" y="1723"/>
                  </a:lnTo>
                  <a:lnTo>
                    <a:pt x="0" y="219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FD79A60-F885-4A11-942D-22B33D558EC5}"/>
              </a:ext>
            </a:extLst>
          </p:cNvPr>
          <p:cNvGrpSpPr/>
          <p:nvPr/>
        </p:nvGrpSpPr>
        <p:grpSpPr>
          <a:xfrm>
            <a:off x="4111627" y="3841868"/>
            <a:ext cx="3968749" cy="3016133"/>
            <a:chOff x="4110038" y="3841867"/>
            <a:chExt cx="3968749" cy="3016133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  <a:effectLst/>
        </p:grpSpPr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74D26A1D-F8C0-4EFA-AD09-F03769DFF8F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0038" y="4775200"/>
              <a:ext cx="3968749" cy="2082800"/>
            </a:xfrm>
            <a:custGeom>
              <a:avLst/>
              <a:gdLst>
                <a:gd name="T0" fmla="*/ 573 w 2270"/>
                <a:gd name="T1" fmla="*/ 0 h 1312"/>
                <a:gd name="T2" fmla="*/ 1694 w 2270"/>
                <a:gd name="T3" fmla="*/ 0 h 1312"/>
                <a:gd name="T4" fmla="*/ 2270 w 2270"/>
                <a:gd name="T5" fmla="*/ 1312 h 1312"/>
                <a:gd name="T6" fmla="*/ 0 w 2270"/>
                <a:gd name="T7" fmla="*/ 1312 h 1312"/>
                <a:gd name="T8" fmla="*/ 573 w 2270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0" h="1312">
                  <a:moveTo>
                    <a:pt x="573" y="0"/>
                  </a:moveTo>
                  <a:lnTo>
                    <a:pt x="1694" y="0"/>
                  </a:lnTo>
                  <a:lnTo>
                    <a:pt x="2270" y="1312"/>
                  </a:lnTo>
                  <a:lnTo>
                    <a:pt x="0" y="1312"/>
                  </a:lnTo>
                  <a:lnTo>
                    <a:pt x="5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511AED7B-615D-4289-B450-BF691A7BB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0966" y="3841867"/>
              <a:ext cx="1966892" cy="936509"/>
            </a:xfrm>
            <a:custGeom>
              <a:avLst/>
              <a:gdLst>
                <a:gd name="T0" fmla="*/ 564 w 1125"/>
                <a:gd name="T1" fmla="*/ 0 h 403"/>
                <a:gd name="T2" fmla="*/ 1125 w 1125"/>
                <a:gd name="T3" fmla="*/ 110 h 403"/>
                <a:gd name="T4" fmla="*/ 1125 w 1125"/>
                <a:gd name="T5" fmla="*/ 403 h 403"/>
                <a:gd name="T6" fmla="*/ 0 w 1125"/>
                <a:gd name="T7" fmla="*/ 403 h 403"/>
                <a:gd name="T8" fmla="*/ 0 w 1125"/>
                <a:gd name="T9" fmla="*/ 117 h 403"/>
                <a:gd name="T10" fmla="*/ 564 w 1125"/>
                <a:gd name="T1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5" h="403">
                  <a:moveTo>
                    <a:pt x="564" y="0"/>
                  </a:moveTo>
                  <a:lnTo>
                    <a:pt x="1125" y="110"/>
                  </a:lnTo>
                  <a:lnTo>
                    <a:pt x="1125" y="403"/>
                  </a:lnTo>
                  <a:lnTo>
                    <a:pt x="0" y="403"/>
                  </a:lnTo>
                  <a:lnTo>
                    <a:pt x="0" y="117"/>
                  </a:lnTo>
                  <a:lnTo>
                    <a:pt x="5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36576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CD472BA-D791-4B90-A4BA-908B2173D9B4}"/>
              </a:ext>
            </a:extLst>
          </p:cNvPr>
          <p:cNvGrpSpPr/>
          <p:nvPr/>
        </p:nvGrpSpPr>
        <p:grpSpPr>
          <a:xfrm>
            <a:off x="4294189" y="12701"/>
            <a:ext cx="3603625" cy="3111499"/>
            <a:chOff x="4292600" y="12700"/>
            <a:chExt cx="3603625" cy="3111499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</p:grpSpPr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5EB11A03-7031-4999-8638-4E3B3868F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2600" y="12700"/>
              <a:ext cx="3603625" cy="2082800"/>
            </a:xfrm>
            <a:custGeom>
              <a:avLst/>
              <a:gdLst>
                <a:gd name="T0" fmla="*/ 0 w 2270"/>
                <a:gd name="T1" fmla="*/ 0 h 1312"/>
                <a:gd name="T2" fmla="*/ 2270 w 2270"/>
                <a:gd name="T3" fmla="*/ 0 h 1312"/>
                <a:gd name="T4" fmla="*/ 1694 w 2270"/>
                <a:gd name="T5" fmla="*/ 1312 h 1312"/>
                <a:gd name="T6" fmla="*/ 573 w 2270"/>
                <a:gd name="T7" fmla="*/ 1312 h 1312"/>
                <a:gd name="T8" fmla="*/ 0 w 2270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0" h="1312">
                  <a:moveTo>
                    <a:pt x="0" y="0"/>
                  </a:moveTo>
                  <a:lnTo>
                    <a:pt x="2270" y="0"/>
                  </a:lnTo>
                  <a:lnTo>
                    <a:pt x="1694" y="1312"/>
                  </a:lnTo>
                  <a:lnTo>
                    <a:pt x="573" y="13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C502A0D7-5E03-4C43-A76D-EA8DA0F59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1443" y="2092324"/>
              <a:ext cx="1785938" cy="1031875"/>
            </a:xfrm>
            <a:custGeom>
              <a:avLst/>
              <a:gdLst>
                <a:gd name="T0" fmla="*/ 0 w 1125"/>
                <a:gd name="T1" fmla="*/ 0 h 403"/>
                <a:gd name="T2" fmla="*/ 1125 w 1125"/>
                <a:gd name="T3" fmla="*/ 0 h 403"/>
                <a:gd name="T4" fmla="*/ 1125 w 1125"/>
                <a:gd name="T5" fmla="*/ 294 h 403"/>
                <a:gd name="T6" fmla="*/ 564 w 1125"/>
                <a:gd name="T7" fmla="*/ 403 h 403"/>
                <a:gd name="T8" fmla="*/ 0 w 1125"/>
                <a:gd name="T9" fmla="*/ 287 h 403"/>
                <a:gd name="T10" fmla="*/ 0 w 1125"/>
                <a:gd name="T1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5" h="403">
                  <a:moveTo>
                    <a:pt x="0" y="0"/>
                  </a:moveTo>
                  <a:lnTo>
                    <a:pt x="1125" y="0"/>
                  </a:lnTo>
                  <a:lnTo>
                    <a:pt x="1125" y="294"/>
                  </a:lnTo>
                  <a:lnTo>
                    <a:pt x="564" y="403"/>
                  </a:lnTo>
                  <a:lnTo>
                    <a:pt x="0" y="2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18288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978290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2816226" y="2095501"/>
            <a:ext cx="6573838" cy="2682875"/>
          </a:xfrm>
          <a:prstGeom prst="rect">
            <a:avLst/>
          </a:prstGeom>
          <a:gradFill>
            <a:gsLst>
              <a:gs pos="45000">
                <a:srgbClr val="EEEEEE"/>
              </a:gs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miter lim="800000"/>
            <a:headEnd/>
            <a:tailEnd/>
          </a:ln>
          <a:effectLst>
            <a:outerShdw blurRad="254000" sx="102000" sy="102000" algn="ctr" rotWithShape="0">
              <a:prstClr val="black">
                <a:alpha val="13000"/>
              </a:prstClr>
            </a:outerShdw>
          </a:effec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4111627" y="3841868"/>
            <a:ext cx="3968749" cy="3016133"/>
            <a:chOff x="4110038" y="3841867"/>
            <a:chExt cx="3968749" cy="3016133"/>
          </a:xfrm>
        </p:grpSpPr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110038" y="4775200"/>
              <a:ext cx="3968749" cy="2082800"/>
            </a:xfrm>
            <a:custGeom>
              <a:avLst/>
              <a:gdLst>
                <a:gd name="T0" fmla="*/ 573 w 2270"/>
                <a:gd name="T1" fmla="*/ 0 h 1312"/>
                <a:gd name="T2" fmla="*/ 1694 w 2270"/>
                <a:gd name="T3" fmla="*/ 0 h 1312"/>
                <a:gd name="T4" fmla="*/ 2270 w 2270"/>
                <a:gd name="T5" fmla="*/ 1312 h 1312"/>
                <a:gd name="T6" fmla="*/ 0 w 2270"/>
                <a:gd name="T7" fmla="*/ 1312 h 1312"/>
                <a:gd name="T8" fmla="*/ 573 w 2270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0" h="1312">
                  <a:moveTo>
                    <a:pt x="573" y="0"/>
                  </a:moveTo>
                  <a:lnTo>
                    <a:pt x="1694" y="0"/>
                  </a:lnTo>
                  <a:lnTo>
                    <a:pt x="2270" y="1312"/>
                  </a:lnTo>
                  <a:lnTo>
                    <a:pt x="0" y="1312"/>
                  </a:lnTo>
                  <a:lnTo>
                    <a:pt x="573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75000"/>
                  </a:schemeClr>
                </a:gs>
                <a:gs pos="79000">
                  <a:schemeClr val="accent2"/>
                </a:gs>
                <a:gs pos="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5110966" y="3841867"/>
              <a:ext cx="1966892" cy="936509"/>
            </a:xfrm>
            <a:custGeom>
              <a:avLst/>
              <a:gdLst>
                <a:gd name="T0" fmla="*/ 564 w 1125"/>
                <a:gd name="T1" fmla="*/ 0 h 403"/>
                <a:gd name="T2" fmla="*/ 1125 w 1125"/>
                <a:gd name="T3" fmla="*/ 110 h 403"/>
                <a:gd name="T4" fmla="*/ 1125 w 1125"/>
                <a:gd name="T5" fmla="*/ 403 h 403"/>
                <a:gd name="T6" fmla="*/ 0 w 1125"/>
                <a:gd name="T7" fmla="*/ 403 h 403"/>
                <a:gd name="T8" fmla="*/ 0 w 1125"/>
                <a:gd name="T9" fmla="*/ 117 h 403"/>
                <a:gd name="T10" fmla="*/ 564 w 1125"/>
                <a:gd name="T1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5" h="403">
                  <a:moveTo>
                    <a:pt x="564" y="0"/>
                  </a:moveTo>
                  <a:lnTo>
                    <a:pt x="1125" y="110"/>
                  </a:lnTo>
                  <a:lnTo>
                    <a:pt x="1125" y="403"/>
                  </a:lnTo>
                  <a:lnTo>
                    <a:pt x="0" y="403"/>
                  </a:lnTo>
                  <a:lnTo>
                    <a:pt x="0" y="117"/>
                  </a:lnTo>
                  <a:lnTo>
                    <a:pt x="564" y="0"/>
                  </a:lnTo>
                  <a:close/>
                </a:path>
              </a:pathLst>
            </a:custGeom>
            <a:gradFill>
              <a:gsLst>
                <a:gs pos="100000">
                  <a:schemeClr val="accent2">
                    <a:lumMod val="75000"/>
                  </a:schemeClr>
                </a:gs>
                <a:gs pos="50000">
                  <a:schemeClr val="accent2"/>
                </a:gs>
                <a:gs pos="0">
                  <a:schemeClr val="accent2"/>
                </a:gs>
              </a:gsLst>
              <a:path path="circle">
                <a:fillToRect l="50000" t="50000" r="50000" b="50000"/>
              </a:path>
            </a:gradFill>
            <a:ln w="0">
              <a:noFill/>
              <a:prstDash val="solid"/>
              <a:round/>
              <a:headEnd/>
              <a:tailEnd/>
            </a:ln>
            <a:effectLst>
              <a:outerShdw blurRad="38100" dist="38100" dir="14820000" rotWithShape="0">
                <a:prstClr val="black">
                  <a:alpha val="14000"/>
                </a:prstClr>
              </a:outerShdw>
            </a:effectLst>
          </p:spPr>
          <p:txBody>
            <a:bodyPr vert="horz" wrap="square" lIns="91440" tIns="36576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5787910" y="4114101"/>
            <a:ext cx="616180" cy="515749"/>
            <a:chOff x="10123488" y="2114551"/>
            <a:chExt cx="1295400" cy="1084262"/>
          </a:xfrm>
          <a:solidFill>
            <a:schemeClr val="bg1"/>
          </a:solidFill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0123488" y="2179638"/>
              <a:ext cx="1125538" cy="1019175"/>
            </a:xfrm>
            <a:custGeom>
              <a:avLst/>
              <a:gdLst>
                <a:gd name="T0" fmla="*/ 229 w 300"/>
                <a:gd name="T1" fmla="*/ 28 h 271"/>
                <a:gd name="T2" fmla="*/ 116 w 300"/>
                <a:gd name="T3" fmla="*/ 19 h 271"/>
                <a:gd name="T4" fmla="*/ 81 w 300"/>
                <a:gd name="T5" fmla="*/ 95 h 271"/>
                <a:gd name="T6" fmla="*/ 101 w 300"/>
                <a:gd name="T7" fmla="*/ 124 h 271"/>
                <a:gd name="T8" fmla="*/ 131 w 300"/>
                <a:gd name="T9" fmla="*/ 110 h 271"/>
                <a:gd name="T10" fmla="*/ 148 w 300"/>
                <a:gd name="T11" fmla="*/ 83 h 271"/>
                <a:gd name="T12" fmla="*/ 253 w 300"/>
                <a:gd name="T13" fmla="*/ 172 h 271"/>
                <a:gd name="T14" fmla="*/ 241 w 300"/>
                <a:gd name="T15" fmla="*/ 185 h 271"/>
                <a:gd name="T16" fmla="*/ 209 w 300"/>
                <a:gd name="T17" fmla="*/ 163 h 271"/>
                <a:gd name="T18" fmla="*/ 231 w 300"/>
                <a:gd name="T19" fmla="*/ 195 h 271"/>
                <a:gd name="T20" fmla="*/ 218 w 300"/>
                <a:gd name="T21" fmla="*/ 207 h 271"/>
                <a:gd name="T22" fmla="*/ 186 w 300"/>
                <a:gd name="T23" fmla="*/ 186 h 271"/>
                <a:gd name="T24" fmla="*/ 208 w 300"/>
                <a:gd name="T25" fmla="*/ 217 h 271"/>
                <a:gd name="T26" fmla="*/ 195 w 300"/>
                <a:gd name="T27" fmla="*/ 230 h 271"/>
                <a:gd name="T28" fmla="*/ 164 w 300"/>
                <a:gd name="T29" fmla="*/ 208 h 271"/>
                <a:gd name="T30" fmla="*/ 185 w 300"/>
                <a:gd name="T31" fmla="*/ 240 h 271"/>
                <a:gd name="T32" fmla="*/ 173 w 300"/>
                <a:gd name="T33" fmla="*/ 253 h 271"/>
                <a:gd name="T34" fmla="*/ 144 w 300"/>
                <a:gd name="T35" fmla="*/ 207 h 271"/>
                <a:gd name="T36" fmla="*/ 121 w 300"/>
                <a:gd name="T37" fmla="*/ 184 h 271"/>
                <a:gd name="T38" fmla="*/ 98 w 300"/>
                <a:gd name="T39" fmla="*/ 161 h 271"/>
                <a:gd name="T40" fmla="*/ 76 w 300"/>
                <a:gd name="T41" fmla="*/ 139 h 271"/>
                <a:gd name="T42" fmla="*/ 13 w 300"/>
                <a:gd name="T43" fmla="*/ 94 h 271"/>
                <a:gd name="T44" fmla="*/ 3 w 300"/>
                <a:gd name="T45" fmla="*/ 104 h 271"/>
                <a:gd name="T46" fmla="*/ 33 w 300"/>
                <a:gd name="T47" fmla="*/ 159 h 271"/>
                <a:gd name="T48" fmla="*/ 55 w 300"/>
                <a:gd name="T49" fmla="*/ 182 h 271"/>
                <a:gd name="T50" fmla="*/ 78 w 300"/>
                <a:gd name="T51" fmla="*/ 204 h 271"/>
                <a:gd name="T52" fmla="*/ 101 w 300"/>
                <a:gd name="T53" fmla="*/ 227 h 271"/>
                <a:gd name="T54" fmla="*/ 123 w 300"/>
                <a:gd name="T55" fmla="*/ 250 h 271"/>
                <a:gd name="T56" fmla="*/ 163 w 300"/>
                <a:gd name="T57" fmla="*/ 263 h 271"/>
                <a:gd name="T58" fmla="*/ 201 w 300"/>
                <a:gd name="T59" fmla="*/ 246 h 271"/>
                <a:gd name="T60" fmla="*/ 224 w 300"/>
                <a:gd name="T61" fmla="*/ 223 h 271"/>
                <a:gd name="T62" fmla="*/ 246 w 300"/>
                <a:gd name="T63" fmla="*/ 200 h 271"/>
                <a:gd name="T64" fmla="*/ 263 w 300"/>
                <a:gd name="T65" fmla="*/ 162 h 271"/>
                <a:gd name="T66" fmla="*/ 298 w 300"/>
                <a:gd name="T67" fmla="*/ 106 h 271"/>
                <a:gd name="T68" fmla="*/ 232 w 300"/>
                <a:gd name="T69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0" h="271">
                  <a:moveTo>
                    <a:pt x="232" y="30"/>
                  </a:moveTo>
                  <a:cubicBezTo>
                    <a:pt x="231" y="29"/>
                    <a:pt x="230" y="29"/>
                    <a:pt x="229" y="28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38" y="0"/>
                    <a:pt x="121" y="14"/>
                    <a:pt x="116" y="19"/>
                  </a:cubicBezTo>
                  <a:cubicBezTo>
                    <a:pt x="113" y="21"/>
                    <a:pt x="111" y="24"/>
                    <a:pt x="110" y="26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79" y="99"/>
                    <a:pt x="80" y="104"/>
                    <a:pt x="82" y="109"/>
                  </a:cubicBezTo>
                  <a:cubicBezTo>
                    <a:pt x="86" y="117"/>
                    <a:pt x="93" y="122"/>
                    <a:pt x="101" y="124"/>
                  </a:cubicBezTo>
                  <a:cubicBezTo>
                    <a:pt x="110" y="126"/>
                    <a:pt x="119" y="123"/>
                    <a:pt x="127" y="116"/>
                  </a:cubicBezTo>
                  <a:cubicBezTo>
                    <a:pt x="129" y="114"/>
                    <a:pt x="130" y="112"/>
                    <a:pt x="131" y="110"/>
                  </a:cubicBezTo>
                  <a:cubicBezTo>
                    <a:pt x="141" y="92"/>
                    <a:pt x="141" y="92"/>
                    <a:pt x="141" y="92"/>
                  </a:cubicBezTo>
                  <a:cubicBezTo>
                    <a:pt x="143" y="89"/>
                    <a:pt x="145" y="86"/>
                    <a:pt x="148" y="83"/>
                  </a:cubicBezTo>
                  <a:cubicBezTo>
                    <a:pt x="156" y="75"/>
                    <a:pt x="160" y="79"/>
                    <a:pt x="162" y="81"/>
                  </a:cubicBezTo>
                  <a:cubicBezTo>
                    <a:pt x="176" y="95"/>
                    <a:pt x="253" y="172"/>
                    <a:pt x="253" y="172"/>
                  </a:cubicBezTo>
                  <a:cubicBezTo>
                    <a:pt x="256" y="175"/>
                    <a:pt x="255" y="180"/>
                    <a:pt x="252" y="183"/>
                  </a:cubicBezTo>
                  <a:cubicBezTo>
                    <a:pt x="249" y="187"/>
                    <a:pt x="243" y="187"/>
                    <a:pt x="241" y="185"/>
                  </a:cubicBezTo>
                  <a:cubicBezTo>
                    <a:pt x="219" y="163"/>
                    <a:pt x="219" y="163"/>
                    <a:pt x="219" y="163"/>
                  </a:cubicBezTo>
                  <a:cubicBezTo>
                    <a:pt x="216" y="160"/>
                    <a:pt x="212" y="160"/>
                    <a:pt x="209" y="163"/>
                  </a:cubicBezTo>
                  <a:cubicBezTo>
                    <a:pt x="206" y="166"/>
                    <a:pt x="206" y="170"/>
                    <a:pt x="209" y="173"/>
                  </a:cubicBezTo>
                  <a:cubicBezTo>
                    <a:pt x="231" y="195"/>
                    <a:pt x="231" y="195"/>
                    <a:pt x="231" y="195"/>
                  </a:cubicBezTo>
                  <a:cubicBezTo>
                    <a:pt x="233" y="197"/>
                    <a:pt x="233" y="203"/>
                    <a:pt x="229" y="206"/>
                  </a:cubicBezTo>
                  <a:cubicBezTo>
                    <a:pt x="226" y="209"/>
                    <a:pt x="221" y="210"/>
                    <a:pt x="218" y="207"/>
                  </a:cubicBezTo>
                  <a:cubicBezTo>
                    <a:pt x="196" y="186"/>
                    <a:pt x="196" y="186"/>
                    <a:pt x="196" y="186"/>
                  </a:cubicBezTo>
                  <a:cubicBezTo>
                    <a:pt x="194" y="183"/>
                    <a:pt x="189" y="183"/>
                    <a:pt x="186" y="186"/>
                  </a:cubicBezTo>
                  <a:cubicBezTo>
                    <a:pt x="184" y="188"/>
                    <a:pt x="184" y="193"/>
                    <a:pt x="186" y="196"/>
                  </a:cubicBezTo>
                  <a:cubicBezTo>
                    <a:pt x="208" y="217"/>
                    <a:pt x="208" y="217"/>
                    <a:pt x="208" y="217"/>
                  </a:cubicBezTo>
                  <a:cubicBezTo>
                    <a:pt x="211" y="220"/>
                    <a:pt x="210" y="225"/>
                    <a:pt x="207" y="229"/>
                  </a:cubicBezTo>
                  <a:cubicBezTo>
                    <a:pt x="203" y="232"/>
                    <a:pt x="198" y="233"/>
                    <a:pt x="195" y="230"/>
                  </a:cubicBezTo>
                  <a:cubicBezTo>
                    <a:pt x="174" y="208"/>
                    <a:pt x="174" y="208"/>
                    <a:pt x="174" y="208"/>
                  </a:cubicBezTo>
                  <a:cubicBezTo>
                    <a:pt x="171" y="205"/>
                    <a:pt x="166" y="205"/>
                    <a:pt x="164" y="208"/>
                  </a:cubicBezTo>
                  <a:cubicBezTo>
                    <a:pt x="161" y="211"/>
                    <a:pt x="161" y="216"/>
                    <a:pt x="164" y="218"/>
                  </a:cubicBezTo>
                  <a:cubicBezTo>
                    <a:pt x="185" y="240"/>
                    <a:pt x="185" y="240"/>
                    <a:pt x="185" y="240"/>
                  </a:cubicBezTo>
                  <a:cubicBezTo>
                    <a:pt x="188" y="243"/>
                    <a:pt x="187" y="248"/>
                    <a:pt x="184" y="251"/>
                  </a:cubicBezTo>
                  <a:cubicBezTo>
                    <a:pt x="181" y="255"/>
                    <a:pt x="175" y="255"/>
                    <a:pt x="173" y="253"/>
                  </a:cubicBezTo>
                  <a:cubicBezTo>
                    <a:pt x="146" y="226"/>
                    <a:pt x="146" y="226"/>
                    <a:pt x="146" y="226"/>
                  </a:cubicBezTo>
                  <a:cubicBezTo>
                    <a:pt x="150" y="221"/>
                    <a:pt x="149" y="212"/>
                    <a:pt x="144" y="207"/>
                  </a:cubicBezTo>
                  <a:cubicBezTo>
                    <a:pt x="137" y="201"/>
                    <a:pt x="128" y="200"/>
                    <a:pt x="122" y="205"/>
                  </a:cubicBezTo>
                  <a:cubicBezTo>
                    <a:pt x="128" y="200"/>
                    <a:pt x="127" y="190"/>
                    <a:pt x="121" y="184"/>
                  </a:cubicBezTo>
                  <a:cubicBezTo>
                    <a:pt x="115" y="178"/>
                    <a:pt x="105" y="177"/>
                    <a:pt x="100" y="183"/>
                  </a:cubicBezTo>
                  <a:cubicBezTo>
                    <a:pt x="105" y="177"/>
                    <a:pt x="105" y="168"/>
                    <a:pt x="98" y="161"/>
                  </a:cubicBezTo>
                  <a:cubicBezTo>
                    <a:pt x="92" y="155"/>
                    <a:pt x="82" y="155"/>
                    <a:pt x="77" y="160"/>
                  </a:cubicBezTo>
                  <a:cubicBezTo>
                    <a:pt x="82" y="155"/>
                    <a:pt x="82" y="145"/>
                    <a:pt x="76" y="139"/>
                  </a:cubicBezTo>
                  <a:cubicBezTo>
                    <a:pt x="70" y="133"/>
                    <a:pt x="61" y="132"/>
                    <a:pt x="55" y="137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0" y="91"/>
                    <a:pt x="5" y="91"/>
                    <a:pt x="3" y="94"/>
                  </a:cubicBezTo>
                  <a:cubicBezTo>
                    <a:pt x="0" y="97"/>
                    <a:pt x="0" y="101"/>
                    <a:pt x="3" y="104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27" y="165"/>
                    <a:pt x="28" y="174"/>
                    <a:pt x="34" y="181"/>
                  </a:cubicBezTo>
                  <a:cubicBezTo>
                    <a:pt x="40" y="187"/>
                    <a:pt x="50" y="187"/>
                    <a:pt x="55" y="182"/>
                  </a:cubicBezTo>
                  <a:cubicBezTo>
                    <a:pt x="50" y="187"/>
                    <a:pt x="50" y="197"/>
                    <a:pt x="56" y="203"/>
                  </a:cubicBezTo>
                  <a:cubicBezTo>
                    <a:pt x="63" y="209"/>
                    <a:pt x="72" y="210"/>
                    <a:pt x="78" y="204"/>
                  </a:cubicBezTo>
                  <a:cubicBezTo>
                    <a:pt x="72" y="210"/>
                    <a:pt x="73" y="220"/>
                    <a:pt x="79" y="226"/>
                  </a:cubicBezTo>
                  <a:cubicBezTo>
                    <a:pt x="85" y="232"/>
                    <a:pt x="95" y="233"/>
                    <a:pt x="101" y="227"/>
                  </a:cubicBezTo>
                  <a:cubicBezTo>
                    <a:pt x="95" y="233"/>
                    <a:pt x="96" y="242"/>
                    <a:pt x="102" y="249"/>
                  </a:cubicBezTo>
                  <a:cubicBezTo>
                    <a:pt x="108" y="255"/>
                    <a:pt x="118" y="255"/>
                    <a:pt x="123" y="250"/>
                  </a:cubicBezTo>
                  <a:cubicBezTo>
                    <a:pt x="137" y="236"/>
                    <a:pt x="137" y="236"/>
                    <a:pt x="137" y="236"/>
                  </a:cubicBezTo>
                  <a:cubicBezTo>
                    <a:pt x="163" y="263"/>
                    <a:pt x="163" y="263"/>
                    <a:pt x="163" y="263"/>
                  </a:cubicBezTo>
                  <a:cubicBezTo>
                    <a:pt x="171" y="271"/>
                    <a:pt x="185" y="270"/>
                    <a:pt x="194" y="261"/>
                  </a:cubicBezTo>
                  <a:cubicBezTo>
                    <a:pt x="198" y="257"/>
                    <a:pt x="201" y="251"/>
                    <a:pt x="201" y="246"/>
                  </a:cubicBezTo>
                  <a:cubicBezTo>
                    <a:pt x="207" y="245"/>
                    <a:pt x="212" y="243"/>
                    <a:pt x="217" y="239"/>
                  </a:cubicBezTo>
                  <a:cubicBezTo>
                    <a:pt x="221" y="234"/>
                    <a:pt x="223" y="229"/>
                    <a:pt x="224" y="223"/>
                  </a:cubicBezTo>
                  <a:cubicBezTo>
                    <a:pt x="229" y="223"/>
                    <a:pt x="235" y="220"/>
                    <a:pt x="239" y="216"/>
                  </a:cubicBezTo>
                  <a:cubicBezTo>
                    <a:pt x="244" y="212"/>
                    <a:pt x="246" y="206"/>
                    <a:pt x="246" y="200"/>
                  </a:cubicBezTo>
                  <a:cubicBezTo>
                    <a:pt x="252" y="200"/>
                    <a:pt x="258" y="198"/>
                    <a:pt x="262" y="193"/>
                  </a:cubicBezTo>
                  <a:cubicBezTo>
                    <a:pt x="271" y="184"/>
                    <a:pt x="272" y="170"/>
                    <a:pt x="263" y="162"/>
                  </a:cubicBezTo>
                  <a:cubicBezTo>
                    <a:pt x="252" y="151"/>
                    <a:pt x="252" y="151"/>
                    <a:pt x="252" y="151"/>
                  </a:cubicBezTo>
                  <a:cubicBezTo>
                    <a:pt x="298" y="106"/>
                    <a:pt x="298" y="106"/>
                    <a:pt x="298" y="106"/>
                  </a:cubicBezTo>
                  <a:cubicBezTo>
                    <a:pt x="300" y="103"/>
                    <a:pt x="300" y="98"/>
                    <a:pt x="298" y="96"/>
                  </a:cubicBezTo>
                  <a:lnTo>
                    <a:pt x="232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11009313" y="2114551"/>
              <a:ext cx="409575" cy="411163"/>
            </a:xfrm>
            <a:custGeom>
              <a:avLst/>
              <a:gdLst>
                <a:gd name="T0" fmla="*/ 103 w 109"/>
                <a:gd name="T1" fmla="*/ 63 h 109"/>
                <a:gd name="T2" fmla="*/ 46 w 109"/>
                <a:gd name="T3" fmla="*/ 5 h 109"/>
                <a:gd name="T4" fmla="*/ 25 w 109"/>
                <a:gd name="T5" fmla="*/ 5 h 109"/>
                <a:gd name="T6" fmla="*/ 5 w 109"/>
                <a:gd name="T7" fmla="*/ 26 h 109"/>
                <a:gd name="T8" fmla="*/ 5 w 109"/>
                <a:gd name="T9" fmla="*/ 46 h 109"/>
                <a:gd name="T10" fmla="*/ 63 w 109"/>
                <a:gd name="T11" fmla="*/ 103 h 109"/>
                <a:gd name="T12" fmla="*/ 83 w 109"/>
                <a:gd name="T13" fmla="*/ 103 h 109"/>
                <a:gd name="T14" fmla="*/ 103 w 109"/>
                <a:gd name="T15" fmla="*/ 83 h 109"/>
                <a:gd name="T16" fmla="*/ 103 w 109"/>
                <a:gd name="T17" fmla="*/ 63 h 109"/>
                <a:gd name="T18" fmla="*/ 73 w 109"/>
                <a:gd name="T19" fmla="*/ 92 h 109"/>
                <a:gd name="T20" fmla="*/ 61 w 109"/>
                <a:gd name="T21" fmla="*/ 81 h 109"/>
                <a:gd name="T22" fmla="*/ 73 w 109"/>
                <a:gd name="T23" fmla="*/ 69 h 109"/>
                <a:gd name="T24" fmla="*/ 85 w 109"/>
                <a:gd name="T25" fmla="*/ 81 h 109"/>
                <a:gd name="T26" fmla="*/ 73 w 109"/>
                <a:gd name="T27" fmla="*/ 9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109">
                  <a:moveTo>
                    <a:pt x="103" y="63"/>
                  </a:moveTo>
                  <a:cubicBezTo>
                    <a:pt x="46" y="5"/>
                    <a:pt x="46" y="5"/>
                    <a:pt x="46" y="5"/>
                  </a:cubicBezTo>
                  <a:cubicBezTo>
                    <a:pt x="40" y="0"/>
                    <a:pt x="31" y="0"/>
                    <a:pt x="25" y="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31"/>
                    <a:pt x="0" y="40"/>
                    <a:pt x="5" y="46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9" y="109"/>
                    <a:pt x="78" y="109"/>
                    <a:pt x="83" y="103"/>
                  </a:cubicBezTo>
                  <a:cubicBezTo>
                    <a:pt x="103" y="83"/>
                    <a:pt x="103" y="83"/>
                    <a:pt x="103" y="83"/>
                  </a:cubicBezTo>
                  <a:cubicBezTo>
                    <a:pt x="109" y="78"/>
                    <a:pt x="109" y="69"/>
                    <a:pt x="103" y="63"/>
                  </a:cubicBezTo>
                  <a:close/>
                  <a:moveTo>
                    <a:pt x="73" y="92"/>
                  </a:moveTo>
                  <a:cubicBezTo>
                    <a:pt x="67" y="92"/>
                    <a:pt x="61" y="87"/>
                    <a:pt x="61" y="81"/>
                  </a:cubicBezTo>
                  <a:cubicBezTo>
                    <a:pt x="61" y="74"/>
                    <a:pt x="67" y="69"/>
                    <a:pt x="73" y="69"/>
                  </a:cubicBezTo>
                  <a:cubicBezTo>
                    <a:pt x="79" y="69"/>
                    <a:pt x="85" y="74"/>
                    <a:pt x="85" y="81"/>
                  </a:cubicBezTo>
                  <a:cubicBezTo>
                    <a:pt x="85" y="87"/>
                    <a:pt x="79" y="92"/>
                    <a:pt x="73" y="9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5071030" y="5509736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153182" y="5028122"/>
            <a:ext cx="1885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5B9CDD-AA26-4771-8032-29C644255C3B}"/>
              </a:ext>
            </a:extLst>
          </p:cNvPr>
          <p:cNvSpPr/>
          <p:nvPr/>
        </p:nvSpPr>
        <p:spPr>
          <a:xfrm>
            <a:off x="5040075" y="3198169"/>
            <a:ext cx="2111860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1218987"/>
            <a:r>
              <a:rPr lang="en-US" sz="240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 Here</a:t>
            </a:r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A249CD7-16EC-4445-8DD0-3A25C6E4B7BA}"/>
              </a:ext>
            </a:extLst>
          </p:cNvPr>
          <p:cNvGrpSpPr/>
          <p:nvPr/>
        </p:nvGrpSpPr>
        <p:grpSpPr>
          <a:xfrm>
            <a:off x="1588" y="1692276"/>
            <a:ext cx="4265612" cy="3489325"/>
            <a:chOff x="0" y="1692275"/>
            <a:chExt cx="4265612" cy="3489325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</p:grpSpPr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DB38C8E0-9693-49AE-A38A-AE7451CA9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4638" y="2445543"/>
              <a:ext cx="1450974" cy="1982788"/>
            </a:xfrm>
            <a:custGeom>
              <a:avLst/>
              <a:gdLst>
                <a:gd name="T0" fmla="*/ 0 w 594"/>
                <a:gd name="T1" fmla="*/ 0 h 1249"/>
                <a:gd name="T2" fmla="*/ 434 w 594"/>
                <a:gd name="T3" fmla="*/ 0 h 1249"/>
                <a:gd name="T4" fmla="*/ 594 w 594"/>
                <a:gd name="T5" fmla="*/ 624 h 1249"/>
                <a:gd name="T6" fmla="*/ 424 w 594"/>
                <a:gd name="T7" fmla="*/ 1249 h 1249"/>
                <a:gd name="T8" fmla="*/ 0 w 594"/>
                <a:gd name="T9" fmla="*/ 1249 h 1249"/>
                <a:gd name="T10" fmla="*/ 0 w 594"/>
                <a:gd name="T11" fmla="*/ 0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4" h="1249">
                  <a:moveTo>
                    <a:pt x="0" y="0"/>
                  </a:moveTo>
                  <a:lnTo>
                    <a:pt x="434" y="0"/>
                  </a:lnTo>
                  <a:lnTo>
                    <a:pt x="594" y="624"/>
                  </a:lnTo>
                  <a:lnTo>
                    <a:pt x="424" y="1249"/>
                  </a:lnTo>
                  <a:lnTo>
                    <a:pt x="0" y="12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731520" rIns="274320" bIns="45720" numCol="1" anchor="t" anchorCtr="0" compatLnSpc="1">
              <a:prstTxWarp prst="textNoShape">
                <a:avLst/>
              </a:prstTxWarp>
            </a:bodyPr>
            <a:lstStyle/>
            <a:p>
              <a:pPr algn="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3527EFD-E88E-4EF1-B1C6-BBAD7962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92275"/>
              <a:ext cx="2814638" cy="3489325"/>
            </a:xfrm>
            <a:custGeom>
              <a:avLst/>
              <a:gdLst>
                <a:gd name="T0" fmla="*/ 0 w 1773"/>
                <a:gd name="T1" fmla="*/ 0 h 2198"/>
                <a:gd name="T2" fmla="*/ 1773 w 1773"/>
                <a:gd name="T3" fmla="*/ 474 h 2198"/>
                <a:gd name="T4" fmla="*/ 1773 w 1773"/>
                <a:gd name="T5" fmla="*/ 1723 h 2198"/>
                <a:gd name="T6" fmla="*/ 0 w 1773"/>
                <a:gd name="T7" fmla="*/ 2198 h 2198"/>
                <a:gd name="T8" fmla="*/ 0 w 1773"/>
                <a:gd name="T9" fmla="*/ 0 h 2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3" h="2198">
                  <a:moveTo>
                    <a:pt x="0" y="0"/>
                  </a:moveTo>
                  <a:lnTo>
                    <a:pt x="1773" y="474"/>
                  </a:lnTo>
                  <a:lnTo>
                    <a:pt x="1773" y="1723"/>
                  </a:lnTo>
                  <a:lnTo>
                    <a:pt x="0" y="219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D880A0-968E-48DA-A511-881BD7C4A83D}"/>
              </a:ext>
            </a:extLst>
          </p:cNvPr>
          <p:cNvGrpSpPr/>
          <p:nvPr/>
        </p:nvGrpSpPr>
        <p:grpSpPr>
          <a:xfrm>
            <a:off x="4294189" y="12701"/>
            <a:ext cx="3603625" cy="3111499"/>
            <a:chOff x="4292600" y="12700"/>
            <a:chExt cx="3603625" cy="3111499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</p:grpSpPr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9F265DD8-B768-4964-B377-DD2540290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2600" y="12700"/>
              <a:ext cx="3603625" cy="2082800"/>
            </a:xfrm>
            <a:custGeom>
              <a:avLst/>
              <a:gdLst>
                <a:gd name="T0" fmla="*/ 0 w 2270"/>
                <a:gd name="T1" fmla="*/ 0 h 1312"/>
                <a:gd name="T2" fmla="*/ 2270 w 2270"/>
                <a:gd name="T3" fmla="*/ 0 h 1312"/>
                <a:gd name="T4" fmla="*/ 1694 w 2270"/>
                <a:gd name="T5" fmla="*/ 1312 h 1312"/>
                <a:gd name="T6" fmla="*/ 573 w 2270"/>
                <a:gd name="T7" fmla="*/ 1312 h 1312"/>
                <a:gd name="T8" fmla="*/ 0 w 2270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0" h="1312">
                  <a:moveTo>
                    <a:pt x="0" y="0"/>
                  </a:moveTo>
                  <a:lnTo>
                    <a:pt x="2270" y="0"/>
                  </a:lnTo>
                  <a:lnTo>
                    <a:pt x="1694" y="1312"/>
                  </a:lnTo>
                  <a:lnTo>
                    <a:pt x="573" y="13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5A9CF7DF-D4E8-4E7C-8C3D-68C3286764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1443" y="2092324"/>
              <a:ext cx="1785938" cy="1031875"/>
            </a:xfrm>
            <a:custGeom>
              <a:avLst/>
              <a:gdLst>
                <a:gd name="T0" fmla="*/ 0 w 1125"/>
                <a:gd name="T1" fmla="*/ 0 h 403"/>
                <a:gd name="T2" fmla="*/ 1125 w 1125"/>
                <a:gd name="T3" fmla="*/ 0 h 403"/>
                <a:gd name="T4" fmla="*/ 1125 w 1125"/>
                <a:gd name="T5" fmla="*/ 294 h 403"/>
                <a:gd name="T6" fmla="*/ 564 w 1125"/>
                <a:gd name="T7" fmla="*/ 403 h 403"/>
                <a:gd name="T8" fmla="*/ 0 w 1125"/>
                <a:gd name="T9" fmla="*/ 287 h 403"/>
                <a:gd name="T10" fmla="*/ 0 w 1125"/>
                <a:gd name="T1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5" h="403">
                  <a:moveTo>
                    <a:pt x="0" y="0"/>
                  </a:moveTo>
                  <a:lnTo>
                    <a:pt x="1125" y="0"/>
                  </a:lnTo>
                  <a:lnTo>
                    <a:pt x="1125" y="294"/>
                  </a:lnTo>
                  <a:lnTo>
                    <a:pt x="564" y="403"/>
                  </a:lnTo>
                  <a:lnTo>
                    <a:pt x="0" y="2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18288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C0EFA36-AE1C-4E04-94C7-30592CC9C8D9}"/>
              </a:ext>
            </a:extLst>
          </p:cNvPr>
          <p:cNvGrpSpPr/>
          <p:nvPr/>
        </p:nvGrpSpPr>
        <p:grpSpPr>
          <a:xfrm>
            <a:off x="7924801" y="1692276"/>
            <a:ext cx="4279901" cy="3489325"/>
            <a:chOff x="7923212" y="1692275"/>
            <a:chExt cx="4279901" cy="3489325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  <a:effectLst/>
        </p:grpSpPr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09F2BD8-7DBC-4BA5-A672-8C7F2D69F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8475" y="1692275"/>
              <a:ext cx="2814638" cy="3489325"/>
            </a:xfrm>
            <a:custGeom>
              <a:avLst/>
              <a:gdLst>
                <a:gd name="T0" fmla="*/ 1773 w 1773"/>
                <a:gd name="T1" fmla="*/ 0 h 2198"/>
                <a:gd name="T2" fmla="*/ 1773 w 1773"/>
                <a:gd name="T3" fmla="*/ 2198 h 2198"/>
                <a:gd name="T4" fmla="*/ 0 w 1773"/>
                <a:gd name="T5" fmla="*/ 1723 h 2198"/>
                <a:gd name="T6" fmla="*/ 0 w 1773"/>
                <a:gd name="T7" fmla="*/ 474 h 2198"/>
                <a:gd name="T8" fmla="*/ 1773 w 1773"/>
                <a:gd name="T9" fmla="*/ 0 h 2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3" h="2198">
                  <a:moveTo>
                    <a:pt x="1773" y="0"/>
                  </a:moveTo>
                  <a:lnTo>
                    <a:pt x="1773" y="2198"/>
                  </a:lnTo>
                  <a:lnTo>
                    <a:pt x="0" y="1723"/>
                  </a:lnTo>
                  <a:lnTo>
                    <a:pt x="0" y="474"/>
                  </a:lnTo>
                  <a:lnTo>
                    <a:pt x="17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BF62F91F-D72D-437A-89F6-E918DD13F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212" y="2445543"/>
              <a:ext cx="1465263" cy="1982788"/>
            </a:xfrm>
            <a:custGeom>
              <a:avLst/>
              <a:gdLst>
                <a:gd name="T0" fmla="*/ 158 w 592"/>
                <a:gd name="T1" fmla="*/ 0 h 1249"/>
                <a:gd name="T2" fmla="*/ 592 w 592"/>
                <a:gd name="T3" fmla="*/ 0 h 1249"/>
                <a:gd name="T4" fmla="*/ 592 w 592"/>
                <a:gd name="T5" fmla="*/ 1249 h 1249"/>
                <a:gd name="T6" fmla="*/ 170 w 592"/>
                <a:gd name="T7" fmla="*/ 1249 h 1249"/>
                <a:gd name="T8" fmla="*/ 0 w 592"/>
                <a:gd name="T9" fmla="*/ 624 h 1249"/>
                <a:gd name="T10" fmla="*/ 158 w 592"/>
                <a:gd name="T11" fmla="*/ 0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2" h="1249">
                  <a:moveTo>
                    <a:pt x="158" y="0"/>
                  </a:moveTo>
                  <a:lnTo>
                    <a:pt x="592" y="0"/>
                  </a:lnTo>
                  <a:lnTo>
                    <a:pt x="592" y="1249"/>
                  </a:lnTo>
                  <a:lnTo>
                    <a:pt x="170" y="1249"/>
                  </a:lnTo>
                  <a:lnTo>
                    <a:pt x="0" y="624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274320" tIns="7315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3605087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2816226" y="2095501"/>
            <a:ext cx="6573838" cy="2682875"/>
          </a:xfrm>
          <a:prstGeom prst="rect">
            <a:avLst/>
          </a:prstGeom>
          <a:gradFill>
            <a:gsLst>
              <a:gs pos="45000">
                <a:srgbClr val="EEEEEE"/>
              </a:gs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miter lim="800000"/>
            <a:headEnd/>
            <a:tailEnd/>
          </a:ln>
          <a:effectLst>
            <a:outerShdw blurRad="254000" sx="102000" sy="102000" algn="ctr" rotWithShape="0">
              <a:prstClr val="black">
                <a:alpha val="13000"/>
              </a:prstClr>
            </a:outerShdw>
          </a:effec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2816226" y="2445543"/>
            <a:ext cx="1450974" cy="1982788"/>
          </a:xfrm>
          <a:custGeom>
            <a:avLst/>
            <a:gdLst>
              <a:gd name="T0" fmla="*/ 0 w 594"/>
              <a:gd name="T1" fmla="*/ 0 h 1249"/>
              <a:gd name="T2" fmla="*/ 434 w 594"/>
              <a:gd name="T3" fmla="*/ 0 h 1249"/>
              <a:gd name="T4" fmla="*/ 594 w 594"/>
              <a:gd name="T5" fmla="*/ 624 h 1249"/>
              <a:gd name="T6" fmla="*/ 424 w 594"/>
              <a:gd name="T7" fmla="*/ 1249 h 1249"/>
              <a:gd name="T8" fmla="*/ 0 w 594"/>
              <a:gd name="T9" fmla="*/ 1249 h 1249"/>
              <a:gd name="T10" fmla="*/ 0 w 594"/>
              <a:gd name="T11" fmla="*/ 0 h 1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94" h="1249">
                <a:moveTo>
                  <a:pt x="0" y="0"/>
                </a:moveTo>
                <a:lnTo>
                  <a:pt x="434" y="0"/>
                </a:lnTo>
                <a:lnTo>
                  <a:pt x="594" y="624"/>
                </a:lnTo>
                <a:lnTo>
                  <a:pt x="424" y="1249"/>
                </a:lnTo>
                <a:lnTo>
                  <a:pt x="0" y="1249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3">
                  <a:lumMod val="75000"/>
                </a:schemeClr>
              </a:gs>
              <a:gs pos="50000">
                <a:schemeClr val="accent3"/>
              </a:gs>
              <a:gs pos="0">
                <a:schemeClr val="accent3"/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round/>
            <a:headEnd/>
            <a:tailEnd/>
          </a:ln>
          <a:effectLst>
            <a:outerShdw blurRad="38100" dist="38100" algn="l" rotWithShape="0">
              <a:prstClr val="black">
                <a:alpha val="14000"/>
              </a:prstClr>
            </a:outerShdw>
          </a:effectLst>
        </p:spPr>
        <p:txBody>
          <a:bodyPr vert="horz" wrap="square" lIns="91440" tIns="731520" rIns="274320" bIns="45720" numCol="1" anchor="t" anchorCtr="0" compatLnSpc="1">
            <a:prstTxWarp prst="textNoShape">
              <a:avLst/>
            </a:prstTxWarp>
          </a:bodyPr>
          <a:lstStyle/>
          <a:p>
            <a:pPr algn="r" defTabSz="1218987"/>
            <a:endParaRPr lang="en-US" sz="11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1588" y="1692276"/>
            <a:ext cx="2814638" cy="3489325"/>
          </a:xfrm>
          <a:custGeom>
            <a:avLst/>
            <a:gdLst>
              <a:gd name="T0" fmla="*/ 0 w 1773"/>
              <a:gd name="T1" fmla="*/ 0 h 2198"/>
              <a:gd name="T2" fmla="*/ 1773 w 1773"/>
              <a:gd name="T3" fmla="*/ 474 h 2198"/>
              <a:gd name="T4" fmla="*/ 1773 w 1773"/>
              <a:gd name="T5" fmla="*/ 1723 h 2198"/>
              <a:gd name="T6" fmla="*/ 0 w 1773"/>
              <a:gd name="T7" fmla="*/ 2198 h 2198"/>
              <a:gd name="T8" fmla="*/ 0 w 1773"/>
              <a:gd name="T9" fmla="*/ 0 h 2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3" h="2198">
                <a:moveTo>
                  <a:pt x="0" y="0"/>
                </a:moveTo>
                <a:lnTo>
                  <a:pt x="1773" y="474"/>
                </a:lnTo>
                <a:lnTo>
                  <a:pt x="1773" y="1723"/>
                </a:lnTo>
                <a:lnTo>
                  <a:pt x="0" y="219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81000">
                <a:schemeClr val="accent3">
                  <a:lumMod val="75000"/>
                </a:schemeClr>
              </a:gs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3159856" y="3138894"/>
            <a:ext cx="573945" cy="596086"/>
            <a:chOff x="9048751" y="3602038"/>
            <a:chExt cx="1069975" cy="1111250"/>
          </a:xfrm>
          <a:solidFill>
            <a:schemeClr val="bg1"/>
          </a:solidFill>
        </p:grpSpPr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9048751" y="4005263"/>
              <a:ext cx="701675" cy="708025"/>
            </a:xfrm>
            <a:custGeom>
              <a:avLst/>
              <a:gdLst>
                <a:gd name="T0" fmla="*/ 187 w 187"/>
                <a:gd name="T1" fmla="*/ 73 h 188"/>
                <a:gd name="T2" fmla="*/ 186 w 187"/>
                <a:gd name="T3" fmla="*/ 65 h 188"/>
                <a:gd name="T4" fmla="*/ 164 w 187"/>
                <a:gd name="T5" fmla="*/ 29 h 188"/>
                <a:gd name="T6" fmla="*/ 156 w 187"/>
                <a:gd name="T7" fmla="*/ 23 h 188"/>
                <a:gd name="T8" fmla="*/ 151 w 187"/>
                <a:gd name="T9" fmla="*/ 25 h 188"/>
                <a:gd name="T10" fmla="*/ 140 w 187"/>
                <a:gd name="T11" fmla="*/ 31 h 188"/>
                <a:gd name="T12" fmla="*/ 125 w 187"/>
                <a:gd name="T13" fmla="*/ 23 h 188"/>
                <a:gd name="T14" fmla="*/ 125 w 187"/>
                <a:gd name="T15" fmla="*/ 10 h 188"/>
                <a:gd name="T16" fmla="*/ 115 w 187"/>
                <a:gd name="T17" fmla="*/ 0 h 188"/>
                <a:gd name="T18" fmla="*/ 73 w 187"/>
                <a:gd name="T19" fmla="*/ 0 h 188"/>
                <a:gd name="T20" fmla="*/ 62 w 187"/>
                <a:gd name="T21" fmla="*/ 10 h 188"/>
                <a:gd name="T22" fmla="*/ 62 w 187"/>
                <a:gd name="T23" fmla="*/ 23 h 188"/>
                <a:gd name="T24" fmla="*/ 48 w 187"/>
                <a:gd name="T25" fmla="*/ 31 h 188"/>
                <a:gd name="T26" fmla="*/ 37 w 187"/>
                <a:gd name="T27" fmla="*/ 25 h 188"/>
                <a:gd name="T28" fmla="*/ 32 w 187"/>
                <a:gd name="T29" fmla="*/ 23 h 188"/>
                <a:gd name="T30" fmla="*/ 23 w 187"/>
                <a:gd name="T31" fmla="*/ 29 h 188"/>
                <a:gd name="T32" fmla="*/ 2 w 187"/>
                <a:gd name="T33" fmla="*/ 65 h 188"/>
                <a:gd name="T34" fmla="*/ 1 w 187"/>
                <a:gd name="T35" fmla="*/ 73 h 188"/>
                <a:gd name="T36" fmla="*/ 6 w 187"/>
                <a:gd name="T37" fmla="*/ 79 h 188"/>
                <a:gd name="T38" fmla="*/ 17 w 187"/>
                <a:gd name="T39" fmla="*/ 85 h 188"/>
                <a:gd name="T40" fmla="*/ 16 w 187"/>
                <a:gd name="T41" fmla="*/ 94 h 188"/>
                <a:gd name="T42" fmla="*/ 17 w 187"/>
                <a:gd name="T43" fmla="*/ 102 h 188"/>
                <a:gd name="T44" fmla="*/ 6 w 187"/>
                <a:gd name="T45" fmla="*/ 108 h 188"/>
                <a:gd name="T46" fmla="*/ 1 w 187"/>
                <a:gd name="T47" fmla="*/ 115 h 188"/>
                <a:gd name="T48" fmla="*/ 2 w 187"/>
                <a:gd name="T49" fmla="*/ 122 h 188"/>
                <a:gd name="T50" fmla="*/ 23 w 187"/>
                <a:gd name="T51" fmla="*/ 159 h 188"/>
                <a:gd name="T52" fmla="*/ 32 w 187"/>
                <a:gd name="T53" fmla="*/ 164 h 188"/>
                <a:gd name="T54" fmla="*/ 37 w 187"/>
                <a:gd name="T55" fmla="*/ 163 h 188"/>
                <a:gd name="T56" fmla="*/ 48 w 187"/>
                <a:gd name="T57" fmla="*/ 156 h 188"/>
                <a:gd name="T58" fmla="*/ 62 w 187"/>
                <a:gd name="T59" fmla="*/ 165 h 188"/>
                <a:gd name="T60" fmla="*/ 62 w 187"/>
                <a:gd name="T61" fmla="*/ 177 h 188"/>
                <a:gd name="T62" fmla="*/ 65 w 187"/>
                <a:gd name="T63" fmla="*/ 185 h 188"/>
                <a:gd name="T64" fmla="*/ 73 w 187"/>
                <a:gd name="T65" fmla="*/ 188 h 188"/>
                <a:gd name="T66" fmla="*/ 115 w 187"/>
                <a:gd name="T67" fmla="*/ 188 h 188"/>
                <a:gd name="T68" fmla="*/ 125 w 187"/>
                <a:gd name="T69" fmla="*/ 177 h 188"/>
                <a:gd name="T70" fmla="*/ 125 w 187"/>
                <a:gd name="T71" fmla="*/ 165 h 188"/>
                <a:gd name="T72" fmla="*/ 140 w 187"/>
                <a:gd name="T73" fmla="*/ 156 h 188"/>
                <a:gd name="T74" fmla="*/ 151 w 187"/>
                <a:gd name="T75" fmla="*/ 163 h 188"/>
                <a:gd name="T76" fmla="*/ 156 w 187"/>
                <a:gd name="T77" fmla="*/ 164 h 188"/>
                <a:gd name="T78" fmla="*/ 164 w 187"/>
                <a:gd name="T79" fmla="*/ 159 h 188"/>
                <a:gd name="T80" fmla="*/ 186 w 187"/>
                <a:gd name="T81" fmla="*/ 122 h 188"/>
                <a:gd name="T82" fmla="*/ 187 w 187"/>
                <a:gd name="T83" fmla="*/ 115 h 188"/>
                <a:gd name="T84" fmla="*/ 182 w 187"/>
                <a:gd name="T85" fmla="*/ 108 h 188"/>
                <a:gd name="T86" fmla="*/ 171 w 187"/>
                <a:gd name="T87" fmla="*/ 102 h 188"/>
                <a:gd name="T88" fmla="*/ 171 w 187"/>
                <a:gd name="T89" fmla="*/ 94 h 188"/>
                <a:gd name="T90" fmla="*/ 171 w 187"/>
                <a:gd name="T91" fmla="*/ 85 h 188"/>
                <a:gd name="T92" fmla="*/ 182 w 187"/>
                <a:gd name="T93" fmla="*/ 79 h 188"/>
                <a:gd name="T94" fmla="*/ 187 w 187"/>
                <a:gd name="T95" fmla="*/ 73 h 188"/>
                <a:gd name="T96" fmla="*/ 94 w 187"/>
                <a:gd name="T97" fmla="*/ 138 h 188"/>
                <a:gd name="T98" fmla="*/ 50 w 187"/>
                <a:gd name="T99" fmla="*/ 94 h 188"/>
                <a:gd name="T100" fmla="*/ 94 w 187"/>
                <a:gd name="T101" fmla="*/ 50 h 188"/>
                <a:gd name="T102" fmla="*/ 138 w 187"/>
                <a:gd name="T103" fmla="*/ 94 h 188"/>
                <a:gd name="T104" fmla="*/ 94 w 187"/>
                <a:gd name="T105" fmla="*/ 13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7" h="188">
                  <a:moveTo>
                    <a:pt x="187" y="73"/>
                  </a:moveTo>
                  <a:cubicBezTo>
                    <a:pt x="187" y="70"/>
                    <a:pt x="187" y="68"/>
                    <a:pt x="186" y="6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63" y="25"/>
                    <a:pt x="159" y="23"/>
                    <a:pt x="156" y="23"/>
                  </a:cubicBezTo>
                  <a:cubicBezTo>
                    <a:pt x="154" y="23"/>
                    <a:pt x="152" y="24"/>
                    <a:pt x="151" y="25"/>
                  </a:cubicBezTo>
                  <a:cubicBezTo>
                    <a:pt x="140" y="31"/>
                    <a:pt x="140" y="31"/>
                    <a:pt x="140" y="31"/>
                  </a:cubicBezTo>
                  <a:cubicBezTo>
                    <a:pt x="135" y="28"/>
                    <a:pt x="130" y="25"/>
                    <a:pt x="125" y="23"/>
                  </a:cubicBezTo>
                  <a:cubicBezTo>
                    <a:pt x="125" y="10"/>
                    <a:pt x="125" y="10"/>
                    <a:pt x="125" y="10"/>
                  </a:cubicBezTo>
                  <a:cubicBezTo>
                    <a:pt x="125" y="5"/>
                    <a:pt x="121" y="0"/>
                    <a:pt x="115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7" y="0"/>
                    <a:pt x="62" y="5"/>
                    <a:pt x="62" y="10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57" y="25"/>
                    <a:pt x="52" y="28"/>
                    <a:pt x="48" y="31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5" y="24"/>
                    <a:pt x="34" y="23"/>
                    <a:pt x="32" y="23"/>
                  </a:cubicBezTo>
                  <a:cubicBezTo>
                    <a:pt x="28" y="23"/>
                    <a:pt x="25" y="25"/>
                    <a:pt x="23" y="29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1" y="68"/>
                    <a:pt x="0" y="70"/>
                    <a:pt x="1" y="73"/>
                  </a:cubicBezTo>
                  <a:cubicBezTo>
                    <a:pt x="2" y="76"/>
                    <a:pt x="3" y="78"/>
                    <a:pt x="6" y="79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6" y="88"/>
                    <a:pt x="16" y="91"/>
                    <a:pt x="16" y="94"/>
                  </a:cubicBezTo>
                  <a:cubicBezTo>
                    <a:pt x="16" y="97"/>
                    <a:pt x="16" y="99"/>
                    <a:pt x="17" y="102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3" y="110"/>
                    <a:pt x="2" y="112"/>
                    <a:pt x="1" y="115"/>
                  </a:cubicBezTo>
                  <a:cubicBezTo>
                    <a:pt x="0" y="117"/>
                    <a:pt x="1" y="120"/>
                    <a:pt x="2" y="122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5" y="162"/>
                    <a:pt x="28" y="164"/>
                    <a:pt x="32" y="164"/>
                  </a:cubicBezTo>
                  <a:cubicBezTo>
                    <a:pt x="34" y="164"/>
                    <a:pt x="35" y="164"/>
                    <a:pt x="37" y="163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52" y="160"/>
                    <a:pt x="57" y="162"/>
                    <a:pt x="62" y="165"/>
                  </a:cubicBezTo>
                  <a:cubicBezTo>
                    <a:pt x="62" y="177"/>
                    <a:pt x="62" y="177"/>
                    <a:pt x="62" y="177"/>
                  </a:cubicBezTo>
                  <a:cubicBezTo>
                    <a:pt x="62" y="180"/>
                    <a:pt x="64" y="183"/>
                    <a:pt x="65" y="185"/>
                  </a:cubicBezTo>
                  <a:cubicBezTo>
                    <a:pt x="67" y="187"/>
                    <a:pt x="70" y="188"/>
                    <a:pt x="73" y="188"/>
                  </a:cubicBezTo>
                  <a:cubicBezTo>
                    <a:pt x="115" y="188"/>
                    <a:pt x="115" y="188"/>
                    <a:pt x="115" y="188"/>
                  </a:cubicBezTo>
                  <a:cubicBezTo>
                    <a:pt x="121" y="188"/>
                    <a:pt x="125" y="183"/>
                    <a:pt x="125" y="177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30" y="162"/>
                    <a:pt x="135" y="160"/>
                    <a:pt x="140" y="156"/>
                  </a:cubicBezTo>
                  <a:cubicBezTo>
                    <a:pt x="151" y="163"/>
                    <a:pt x="151" y="163"/>
                    <a:pt x="151" y="163"/>
                  </a:cubicBezTo>
                  <a:cubicBezTo>
                    <a:pt x="152" y="164"/>
                    <a:pt x="154" y="164"/>
                    <a:pt x="156" y="164"/>
                  </a:cubicBezTo>
                  <a:cubicBezTo>
                    <a:pt x="159" y="164"/>
                    <a:pt x="163" y="162"/>
                    <a:pt x="164" y="159"/>
                  </a:cubicBezTo>
                  <a:cubicBezTo>
                    <a:pt x="186" y="122"/>
                    <a:pt x="186" y="122"/>
                    <a:pt x="186" y="122"/>
                  </a:cubicBezTo>
                  <a:cubicBezTo>
                    <a:pt x="187" y="120"/>
                    <a:pt x="187" y="117"/>
                    <a:pt x="187" y="115"/>
                  </a:cubicBezTo>
                  <a:cubicBezTo>
                    <a:pt x="186" y="112"/>
                    <a:pt x="184" y="110"/>
                    <a:pt x="182" y="108"/>
                  </a:cubicBezTo>
                  <a:cubicBezTo>
                    <a:pt x="171" y="102"/>
                    <a:pt x="171" y="102"/>
                    <a:pt x="171" y="102"/>
                  </a:cubicBezTo>
                  <a:cubicBezTo>
                    <a:pt x="171" y="99"/>
                    <a:pt x="171" y="97"/>
                    <a:pt x="171" y="94"/>
                  </a:cubicBezTo>
                  <a:cubicBezTo>
                    <a:pt x="171" y="91"/>
                    <a:pt x="171" y="88"/>
                    <a:pt x="171" y="85"/>
                  </a:cubicBezTo>
                  <a:cubicBezTo>
                    <a:pt x="182" y="79"/>
                    <a:pt x="182" y="79"/>
                    <a:pt x="182" y="79"/>
                  </a:cubicBezTo>
                  <a:cubicBezTo>
                    <a:pt x="184" y="78"/>
                    <a:pt x="186" y="76"/>
                    <a:pt x="187" y="73"/>
                  </a:cubicBezTo>
                  <a:close/>
                  <a:moveTo>
                    <a:pt x="94" y="138"/>
                  </a:moveTo>
                  <a:cubicBezTo>
                    <a:pt x="69" y="138"/>
                    <a:pt x="50" y="118"/>
                    <a:pt x="50" y="94"/>
                  </a:cubicBezTo>
                  <a:cubicBezTo>
                    <a:pt x="50" y="69"/>
                    <a:pt x="69" y="50"/>
                    <a:pt x="94" y="50"/>
                  </a:cubicBezTo>
                  <a:cubicBezTo>
                    <a:pt x="118" y="50"/>
                    <a:pt x="138" y="69"/>
                    <a:pt x="138" y="94"/>
                  </a:cubicBezTo>
                  <a:cubicBezTo>
                    <a:pt x="138" y="118"/>
                    <a:pt x="118" y="138"/>
                    <a:pt x="94" y="13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9537701" y="3602038"/>
              <a:ext cx="465138" cy="466725"/>
            </a:xfrm>
            <a:custGeom>
              <a:avLst/>
              <a:gdLst>
                <a:gd name="T0" fmla="*/ 1 w 124"/>
                <a:gd name="T1" fmla="*/ 76 h 124"/>
                <a:gd name="T2" fmla="*/ 2 w 124"/>
                <a:gd name="T3" fmla="*/ 81 h 124"/>
                <a:gd name="T4" fmla="*/ 16 w 124"/>
                <a:gd name="T5" fmla="*/ 105 h 124"/>
                <a:gd name="T6" fmla="*/ 21 w 124"/>
                <a:gd name="T7" fmla="*/ 108 h 124"/>
                <a:gd name="T8" fmla="*/ 25 w 124"/>
                <a:gd name="T9" fmla="*/ 107 h 124"/>
                <a:gd name="T10" fmla="*/ 32 w 124"/>
                <a:gd name="T11" fmla="*/ 103 h 124"/>
                <a:gd name="T12" fmla="*/ 42 w 124"/>
                <a:gd name="T13" fmla="*/ 109 h 124"/>
                <a:gd name="T14" fmla="*/ 42 w 124"/>
                <a:gd name="T15" fmla="*/ 117 h 124"/>
                <a:gd name="T16" fmla="*/ 44 w 124"/>
                <a:gd name="T17" fmla="*/ 122 h 124"/>
                <a:gd name="T18" fmla="*/ 48 w 124"/>
                <a:gd name="T19" fmla="*/ 124 h 124"/>
                <a:gd name="T20" fmla="*/ 76 w 124"/>
                <a:gd name="T21" fmla="*/ 124 h 124"/>
                <a:gd name="T22" fmla="*/ 83 w 124"/>
                <a:gd name="T23" fmla="*/ 117 h 124"/>
                <a:gd name="T24" fmla="*/ 83 w 124"/>
                <a:gd name="T25" fmla="*/ 109 h 124"/>
                <a:gd name="T26" fmla="*/ 93 w 124"/>
                <a:gd name="T27" fmla="*/ 103 h 124"/>
                <a:gd name="T28" fmla="*/ 100 w 124"/>
                <a:gd name="T29" fmla="*/ 107 h 124"/>
                <a:gd name="T30" fmla="*/ 103 w 124"/>
                <a:gd name="T31" fmla="*/ 108 h 124"/>
                <a:gd name="T32" fmla="*/ 109 w 124"/>
                <a:gd name="T33" fmla="*/ 105 h 124"/>
                <a:gd name="T34" fmla="*/ 123 w 124"/>
                <a:gd name="T35" fmla="*/ 81 h 124"/>
                <a:gd name="T36" fmla="*/ 124 w 124"/>
                <a:gd name="T37" fmla="*/ 76 h 124"/>
                <a:gd name="T38" fmla="*/ 121 w 124"/>
                <a:gd name="T39" fmla="*/ 71 h 124"/>
                <a:gd name="T40" fmla="*/ 113 w 124"/>
                <a:gd name="T41" fmla="*/ 67 h 124"/>
                <a:gd name="T42" fmla="*/ 114 w 124"/>
                <a:gd name="T43" fmla="*/ 62 h 124"/>
                <a:gd name="T44" fmla="*/ 113 w 124"/>
                <a:gd name="T45" fmla="*/ 56 h 124"/>
                <a:gd name="T46" fmla="*/ 121 w 124"/>
                <a:gd name="T47" fmla="*/ 52 h 124"/>
                <a:gd name="T48" fmla="*/ 124 w 124"/>
                <a:gd name="T49" fmla="*/ 48 h 124"/>
                <a:gd name="T50" fmla="*/ 123 w 124"/>
                <a:gd name="T51" fmla="*/ 43 h 124"/>
                <a:gd name="T52" fmla="*/ 109 w 124"/>
                <a:gd name="T53" fmla="*/ 19 h 124"/>
                <a:gd name="T54" fmla="*/ 103 w 124"/>
                <a:gd name="T55" fmla="*/ 15 h 124"/>
                <a:gd name="T56" fmla="*/ 100 w 124"/>
                <a:gd name="T57" fmla="*/ 16 h 124"/>
                <a:gd name="T58" fmla="*/ 93 w 124"/>
                <a:gd name="T59" fmla="*/ 20 h 124"/>
                <a:gd name="T60" fmla="*/ 83 w 124"/>
                <a:gd name="T61" fmla="*/ 15 h 124"/>
                <a:gd name="T62" fmla="*/ 83 w 124"/>
                <a:gd name="T63" fmla="*/ 6 h 124"/>
                <a:gd name="T64" fmla="*/ 76 w 124"/>
                <a:gd name="T65" fmla="*/ 0 h 124"/>
                <a:gd name="T66" fmla="*/ 48 w 124"/>
                <a:gd name="T67" fmla="*/ 0 h 124"/>
                <a:gd name="T68" fmla="*/ 42 w 124"/>
                <a:gd name="T69" fmla="*/ 6 h 124"/>
                <a:gd name="T70" fmla="*/ 42 w 124"/>
                <a:gd name="T71" fmla="*/ 15 h 124"/>
                <a:gd name="T72" fmla="*/ 32 w 124"/>
                <a:gd name="T73" fmla="*/ 20 h 124"/>
                <a:gd name="T74" fmla="*/ 25 w 124"/>
                <a:gd name="T75" fmla="*/ 16 h 124"/>
                <a:gd name="T76" fmla="*/ 21 w 124"/>
                <a:gd name="T77" fmla="*/ 15 h 124"/>
                <a:gd name="T78" fmla="*/ 16 w 124"/>
                <a:gd name="T79" fmla="*/ 19 h 124"/>
                <a:gd name="T80" fmla="*/ 2 w 124"/>
                <a:gd name="T81" fmla="*/ 43 h 124"/>
                <a:gd name="T82" fmla="*/ 1 w 124"/>
                <a:gd name="T83" fmla="*/ 48 h 124"/>
                <a:gd name="T84" fmla="*/ 4 w 124"/>
                <a:gd name="T85" fmla="*/ 52 h 124"/>
                <a:gd name="T86" fmla="*/ 11 w 124"/>
                <a:gd name="T87" fmla="*/ 56 h 124"/>
                <a:gd name="T88" fmla="*/ 11 w 124"/>
                <a:gd name="T89" fmla="*/ 62 h 124"/>
                <a:gd name="T90" fmla="*/ 11 w 124"/>
                <a:gd name="T91" fmla="*/ 67 h 124"/>
                <a:gd name="T92" fmla="*/ 4 w 124"/>
                <a:gd name="T93" fmla="*/ 71 h 124"/>
                <a:gd name="T94" fmla="*/ 1 w 124"/>
                <a:gd name="T95" fmla="*/ 76 h 124"/>
                <a:gd name="T96" fmla="*/ 62 w 124"/>
                <a:gd name="T97" fmla="*/ 33 h 124"/>
                <a:gd name="T98" fmla="*/ 91 w 124"/>
                <a:gd name="T99" fmla="*/ 62 h 124"/>
                <a:gd name="T100" fmla="*/ 62 w 124"/>
                <a:gd name="T101" fmla="*/ 91 h 124"/>
                <a:gd name="T102" fmla="*/ 33 w 124"/>
                <a:gd name="T103" fmla="*/ 62 h 124"/>
                <a:gd name="T104" fmla="*/ 62 w 124"/>
                <a:gd name="T105" fmla="*/ 3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124">
                  <a:moveTo>
                    <a:pt x="1" y="76"/>
                  </a:moveTo>
                  <a:cubicBezTo>
                    <a:pt x="0" y="77"/>
                    <a:pt x="1" y="79"/>
                    <a:pt x="2" y="81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7" y="107"/>
                    <a:pt x="19" y="108"/>
                    <a:pt x="21" y="108"/>
                  </a:cubicBezTo>
                  <a:cubicBezTo>
                    <a:pt x="23" y="108"/>
                    <a:pt x="24" y="108"/>
                    <a:pt x="25" y="107"/>
                  </a:cubicBezTo>
                  <a:cubicBezTo>
                    <a:pt x="32" y="103"/>
                    <a:pt x="32" y="103"/>
                    <a:pt x="32" y="103"/>
                  </a:cubicBezTo>
                  <a:cubicBezTo>
                    <a:pt x="35" y="105"/>
                    <a:pt x="38" y="107"/>
                    <a:pt x="42" y="109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42" y="119"/>
                    <a:pt x="42" y="121"/>
                    <a:pt x="44" y="122"/>
                  </a:cubicBezTo>
                  <a:cubicBezTo>
                    <a:pt x="45" y="123"/>
                    <a:pt x="46" y="124"/>
                    <a:pt x="48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80" y="124"/>
                    <a:pt x="83" y="121"/>
                    <a:pt x="83" y="117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6" y="107"/>
                    <a:pt x="90" y="105"/>
                    <a:pt x="93" y="103"/>
                  </a:cubicBezTo>
                  <a:cubicBezTo>
                    <a:pt x="100" y="107"/>
                    <a:pt x="100" y="107"/>
                    <a:pt x="100" y="107"/>
                  </a:cubicBezTo>
                  <a:cubicBezTo>
                    <a:pt x="101" y="108"/>
                    <a:pt x="102" y="108"/>
                    <a:pt x="103" y="108"/>
                  </a:cubicBezTo>
                  <a:cubicBezTo>
                    <a:pt x="106" y="108"/>
                    <a:pt x="108" y="107"/>
                    <a:pt x="109" y="105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4" y="79"/>
                    <a:pt x="124" y="77"/>
                    <a:pt x="124" y="76"/>
                  </a:cubicBezTo>
                  <a:cubicBezTo>
                    <a:pt x="123" y="74"/>
                    <a:pt x="122" y="72"/>
                    <a:pt x="121" y="71"/>
                  </a:cubicBezTo>
                  <a:cubicBezTo>
                    <a:pt x="113" y="67"/>
                    <a:pt x="113" y="67"/>
                    <a:pt x="113" y="67"/>
                  </a:cubicBezTo>
                  <a:cubicBezTo>
                    <a:pt x="113" y="65"/>
                    <a:pt x="114" y="64"/>
                    <a:pt x="114" y="62"/>
                  </a:cubicBezTo>
                  <a:cubicBezTo>
                    <a:pt x="114" y="60"/>
                    <a:pt x="113" y="58"/>
                    <a:pt x="113" y="56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1"/>
                    <a:pt x="123" y="50"/>
                    <a:pt x="124" y="48"/>
                  </a:cubicBezTo>
                  <a:cubicBezTo>
                    <a:pt x="124" y="46"/>
                    <a:pt x="124" y="44"/>
                    <a:pt x="123" y="43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8" y="17"/>
                    <a:pt x="106" y="15"/>
                    <a:pt x="103" y="15"/>
                  </a:cubicBezTo>
                  <a:cubicBezTo>
                    <a:pt x="102" y="15"/>
                    <a:pt x="101" y="16"/>
                    <a:pt x="100" y="16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0" y="18"/>
                    <a:pt x="86" y="16"/>
                    <a:pt x="83" y="15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3" y="3"/>
                    <a:pt x="80" y="0"/>
                    <a:pt x="7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5" y="0"/>
                    <a:pt x="42" y="3"/>
                    <a:pt x="42" y="6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38" y="16"/>
                    <a:pt x="35" y="18"/>
                    <a:pt x="32" y="20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5"/>
                    <a:pt x="21" y="15"/>
                  </a:cubicBezTo>
                  <a:cubicBezTo>
                    <a:pt x="19" y="15"/>
                    <a:pt x="17" y="17"/>
                    <a:pt x="16" y="19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" y="44"/>
                    <a:pt x="0" y="46"/>
                    <a:pt x="1" y="48"/>
                  </a:cubicBezTo>
                  <a:cubicBezTo>
                    <a:pt x="1" y="50"/>
                    <a:pt x="2" y="51"/>
                    <a:pt x="4" y="5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8"/>
                    <a:pt x="11" y="60"/>
                    <a:pt x="11" y="62"/>
                  </a:cubicBezTo>
                  <a:cubicBezTo>
                    <a:pt x="11" y="64"/>
                    <a:pt x="11" y="65"/>
                    <a:pt x="11" y="67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2" y="72"/>
                    <a:pt x="1" y="74"/>
                    <a:pt x="1" y="76"/>
                  </a:cubicBezTo>
                  <a:close/>
                  <a:moveTo>
                    <a:pt x="62" y="33"/>
                  </a:moveTo>
                  <a:cubicBezTo>
                    <a:pt x="78" y="33"/>
                    <a:pt x="91" y="46"/>
                    <a:pt x="91" y="62"/>
                  </a:cubicBezTo>
                  <a:cubicBezTo>
                    <a:pt x="91" y="78"/>
                    <a:pt x="78" y="91"/>
                    <a:pt x="62" y="91"/>
                  </a:cubicBezTo>
                  <a:cubicBezTo>
                    <a:pt x="46" y="91"/>
                    <a:pt x="33" y="78"/>
                    <a:pt x="33" y="62"/>
                  </a:cubicBezTo>
                  <a:cubicBezTo>
                    <a:pt x="33" y="46"/>
                    <a:pt x="46" y="33"/>
                    <a:pt x="62" y="3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Freeform 22"/>
            <p:cNvSpPr>
              <a:spLocks noEditPoints="1"/>
            </p:cNvSpPr>
            <p:nvPr/>
          </p:nvSpPr>
          <p:spPr bwMode="auto">
            <a:xfrm>
              <a:off x="9796463" y="4054476"/>
              <a:ext cx="322263" cy="323850"/>
            </a:xfrm>
            <a:custGeom>
              <a:avLst/>
              <a:gdLst>
                <a:gd name="T0" fmla="*/ 83 w 86"/>
                <a:gd name="T1" fmla="*/ 50 h 86"/>
                <a:gd name="T2" fmla="*/ 78 w 86"/>
                <a:gd name="T3" fmla="*/ 47 h 86"/>
                <a:gd name="T4" fmla="*/ 78 w 86"/>
                <a:gd name="T5" fmla="*/ 43 h 86"/>
                <a:gd name="T6" fmla="*/ 78 w 86"/>
                <a:gd name="T7" fmla="*/ 39 h 86"/>
                <a:gd name="T8" fmla="*/ 83 w 86"/>
                <a:gd name="T9" fmla="*/ 36 h 86"/>
                <a:gd name="T10" fmla="*/ 85 w 86"/>
                <a:gd name="T11" fmla="*/ 33 h 86"/>
                <a:gd name="T12" fmla="*/ 85 w 86"/>
                <a:gd name="T13" fmla="*/ 30 h 86"/>
                <a:gd name="T14" fmla="*/ 75 w 86"/>
                <a:gd name="T15" fmla="*/ 13 h 86"/>
                <a:gd name="T16" fmla="*/ 71 w 86"/>
                <a:gd name="T17" fmla="*/ 11 h 86"/>
                <a:gd name="T18" fmla="*/ 69 w 86"/>
                <a:gd name="T19" fmla="*/ 11 h 86"/>
                <a:gd name="T20" fmla="*/ 64 w 86"/>
                <a:gd name="T21" fmla="*/ 14 h 86"/>
                <a:gd name="T22" fmla="*/ 57 w 86"/>
                <a:gd name="T23" fmla="*/ 11 h 86"/>
                <a:gd name="T24" fmla="*/ 57 w 86"/>
                <a:gd name="T25" fmla="*/ 5 h 86"/>
                <a:gd name="T26" fmla="*/ 53 w 86"/>
                <a:gd name="T27" fmla="*/ 0 h 86"/>
                <a:gd name="T28" fmla="*/ 33 w 86"/>
                <a:gd name="T29" fmla="*/ 0 h 86"/>
                <a:gd name="T30" fmla="*/ 29 w 86"/>
                <a:gd name="T31" fmla="*/ 5 h 86"/>
                <a:gd name="T32" fmla="*/ 29 w 86"/>
                <a:gd name="T33" fmla="*/ 11 h 86"/>
                <a:gd name="T34" fmla="*/ 22 w 86"/>
                <a:gd name="T35" fmla="*/ 14 h 86"/>
                <a:gd name="T36" fmla="*/ 17 w 86"/>
                <a:gd name="T37" fmla="*/ 11 h 86"/>
                <a:gd name="T38" fmla="*/ 15 w 86"/>
                <a:gd name="T39" fmla="*/ 11 h 86"/>
                <a:gd name="T40" fmla="*/ 11 w 86"/>
                <a:gd name="T41" fmla="*/ 13 h 86"/>
                <a:gd name="T42" fmla="*/ 1 w 86"/>
                <a:gd name="T43" fmla="*/ 30 h 86"/>
                <a:gd name="T44" fmla="*/ 1 w 86"/>
                <a:gd name="T45" fmla="*/ 33 h 86"/>
                <a:gd name="T46" fmla="*/ 3 w 86"/>
                <a:gd name="T47" fmla="*/ 36 h 86"/>
                <a:gd name="T48" fmla="*/ 8 w 86"/>
                <a:gd name="T49" fmla="*/ 39 h 86"/>
                <a:gd name="T50" fmla="*/ 8 w 86"/>
                <a:gd name="T51" fmla="*/ 43 h 86"/>
                <a:gd name="T52" fmla="*/ 8 w 86"/>
                <a:gd name="T53" fmla="*/ 47 h 86"/>
                <a:gd name="T54" fmla="*/ 3 w 86"/>
                <a:gd name="T55" fmla="*/ 50 h 86"/>
                <a:gd name="T56" fmla="*/ 1 w 86"/>
                <a:gd name="T57" fmla="*/ 52 h 86"/>
                <a:gd name="T58" fmla="*/ 1 w 86"/>
                <a:gd name="T59" fmla="*/ 56 h 86"/>
                <a:gd name="T60" fmla="*/ 11 w 86"/>
                <a:gd name="T61" fmla="*/ 73 h 86"/>
                <a:gd name="T62" fmla="*/ 15 w 86"/>
                <a:gd name="T63" fmla="*/ 75 h 86"/>
                <a:gd name="T64" fmla="*/ 17 w 86"/>
                <a:gd name="T65" fmla="*/ 74 h 86"/>
                <a:gd name="T66" fmla="*/ 22 w 86"/>
                <a:gd name="T67" fmla="*/ 71 h 86"/>
                <a:gd name="T68" fmla="*/ 29 w 86"/>
                <a:gd name="T69" fmla="*/ 75 h 86"/>
                <a:gd name="T70" fmla="*/ 29 w 86"/>
                <a:gd name="T71" fmla="*/ 81 h 86"/>
                <a:gd name="T72" fmla="*/ 30 w 86"/>
                <a:gd name="T73" fmla="*/ 84 h 86"/>
                <a:gd name="T74" fmla="*/ 33 w 86"/>
                <a:gd name="T75" fmla="*/ 86 h 86"/>
                <a:gd name="T76" fmla="*/ 53 w 86"/>
                <a:gd name="T77" fmla="*/ 86 h 86"/>
                <a:gd name="T78" fmla="*/ 57 w 86"/>
                <a:gd name="T79" fmla="*/ 81 h 86"/>
                <a:gd name="T80" fmla="*/ 57 w 86"/>
                <a:gd name="T81" fmla="*/ 75 h 86"/>
                <a:gd name="T82" fmla="*/ 64 w 86"/>
                <a:gd name="T83" fmla="*/ 71 h 86"/>
                <a:gd name="T84" fmla="*/ 69 w 86"/>
                <a:gd name="T85" fmla="*/ 74 h 86"/>
                <a:gd name="T86" fmla="*/ 71 w 86"/>
                <a:gd name="T87" fmla="*/ 75 h 86"/>
                <a:gd name="T88" fmla="*/ 75 w 86"/>
                <a:gd name="T89" fmla="*/ 73 h 86"/>
                <a:gd name="T90" fmla="*/ 85 w 86"/>
                <a:gd name="T91" fmla="*/ 56 h 86"/>
                <a:gd name="T92" fmla="*/ 85 w 86"/>
                <a:gd name="T93" fmla="*/ 52 h 86"/>
                <a:gd name="T94" fmla="*/ 83 w 86"/>
                <a:gd name="T95" fmla="*/ 50 h 86"/>
                <a:gd name="T96" fmla="*/ 43 w 86"/>
                <a:gd name="T97" fmla="*/ 63 h 86"/>
                <a:gd name="T98" fmla="*/ 23 w 86"/>
                <a:gd name="T99" fmla="*/ 43 h 86"/>
                <a:gd name="T100" fmla="*/ 43 w 86"/>
                <a:gd name="T101" fmla="*/ 23 h 86"/>
                <a:gd name="T102" fmla="*/ 63 w 86"/>
                <a:gd name="T103" fmla="*/ 43 h 86"/>
                <a:gd name="T104" fmla="*/ 43 w 86"/>
                <a:gd name="T105" fmla="*/ 6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86">
                  <a:moveTo>
                    <a:pt x="83" y="50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5"/>
                    <a:pt x="78" y="44"/>
                    <a:pt x="78" y="43"/>
                  </a:cubicBezTo>
                  <a:cubicBezTo>
                    <a:pt x="78" y="42"/>
                    <a:pt x="78" y="40"/>
                    <a:pt x="78" y="39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4" y="35"/>
                    <a:pt x="85" y="34"/>
                    <a:pt x="85" y="33"/>
                  </a:cubicBezTo>
                  <a:cubicBezTo>
                    <a:pt x="86" y="32"/>
                    <a:pt x="85" y="31"/>
                    <a:pt x="85" y="30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3" y="11"/>
                    <a:pt x="71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2" y="13"/>
                    <a:pt x="60" y="12"/>
                    <a:pt x="57" y="11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2"/>
                    <a:pt x="55" y="0"/>
                    <a:pt x="5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1" y="0"/>
                    <a:pt x="29" y="2"/>
                    <a:pt x="29" y="5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6" y="12"/>
                    <a:pt x="24" y="13"/>
                    <a:pt x="22" y="14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6" y="11"/>
                    <a:pt x="16" y="11"/>
                    <a:pt x="15" y="11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1"/>
                    <a:pt x="0" y="32"/>
                    <a:pt x="1" y="33"/>
                  </a:cubicBezTo>
                  <a:cubicBezTo>
                    <a:pt x="1" y="34"/>
                    <a:pt x="2" y="35"/>
                    <a:pt x="3" y="36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2"/>
                    <a:pt x="8" y="43"/>
                  </a:cubicBezTo>
                  <a:cubicBezTo>
                    <a:pt x="8" y="44"/>
                    <a:pt x="8" y="45"/>
                    <a:pt x="8" y="47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1" y="51"/>
                    <a:pt x="1" y="52"/>
                  </a:cubicBezTo>
                  <a:cubicBezTo>
                    <a:pt x="0" y="54"/>
                    <a:pt x="0" y="55"/>
                    <a:pt x="1" y="56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2" y="74"/>
                    <a:pt x="13" y="75"/>
                    <a:pt x="15" y="75"/>
                  </a:cubicBezTo>
                  <a:cubicBezTo>
                    <a:pt x="16" y="75"/>
                    <a:pt x="16" y="75"/>
                    <a:pt x="17" y="74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4" y="73"/>
                    <a:pt x="26" y="74"/>
                    <a:pt x="29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2"/>
                    <a:pt x="29" y="83"/>
                    <a:pt x="30" y="84"/>
                  </a:cubicBezTo>
                  <a:cubicBezTo>
                    <a:pt x="31" y="85"/>
                    <a:pt x="32" y="86"/>
                    <a:pt x="33" y="86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5" y="86"/>
                    <a:pt x="57" y="83"/>
                    <a:pt x="57" y="81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60" y="74"/>
                    <a:pt x="62" y="73"/>
                    <a:pt x="64" y="71"/>
                  </a:cubicBezTo>
                  <a:cubicBezTo>
                    <a:pt x="69" y="74"/>
                    <a:pt x="69" y="74"/>
                    <a:pt x="69" y="74"/>
                  </a:cubicBezTo>
                  <a:cubicBezTo>
                    <a:pt x="70" y="75"/>
                    <a:pt x="70" y="75"/>
                    <a:pt x="71" y="75"/>
                  </a:cubicBezTo>
                  <a:cubicBezTo>
                    <a:pt x="73" y="75"/>
                    <a:pt x="74" y="74"/>
                    <a:pt x="75" y="73"/>
                  </a:cubicBezTo>
                  <a:cubicBezTo>
                    <a:pt x="85" y="56"/>
                    <a:pt x="85" y="56"/>
                    <a:pt x="85" y="56"/>
                  </a:cubicBezTo>
                  <a:cubicBezTo>
                    <a:pt x="85" y="55"/>
                    <a:pt x="86" y="54"/>
                    <a:pt x="85" y="52"/>
                  </a:cubicBezTo>
                  <a:cubicBezTo>
                    <a:pt x="85" y="51"/>
                    <a:pt x="84" y="50"/>
                    <a:pt x="83" y="50"/>
                  </a:cubicBezTo>
                  <a:close/>
                  <a:moveTo>
                    <a:pt x="43" y="63"/>
                  </a:moveTo>
                  <a:cubicBezTo>
                    <a:pt x="32" y="63"/>
                    <a:pt x="23" y="54"/>
                    <a:pt x="23" y="43"/>
                  </a:cubicBezTo>
                  <a:cubicBezTo>
                    <a:pt x="23" y="32"/>
                    <a:pt x="32" y="23"/>
                    <a:pt x="43" y="23"/>
                  </a:cubicBezTo>
                  <a:cubicBezTo>
                    <a:pt x="54" y="23"/>
                    <a:pt x="63" y="32"/>
                    <a:pt x="63" y="43"/>
                  </a:cubicBezTo>
                  <a:cubicBezTo>
                    <a:pt x="63" y="54"/>
                    <a:pt x="54" y="63"/>
                    <a:pt x="43" y="6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519501" y="3308413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83805" y="2826799"/>
            <a:ext cx="1885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DC5D16-99C8-419D-B1E2-52CCF0CA3858}"/>
              </a:ext>
            </a:extLst>
          </p:cNvPr>
          <p:cNvSpPr/>
          <p:nvPr/>
        </p:nvSpPr>
        <p:spPr>
          <a:xfrm>
            <a:off x="5040075" y="3198169"/>
            <a:ext cx="2111860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1218987"/>
            <a:r>
              <a:rPr lang="en-US" sz="240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 Here</a:t>
            </a:r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6B6A258-C737-4279-B1A6-5AB002F64FA5}"/>
              </a:ext>
            </a:extLst>
          </p:cNvPr>
          <p:cNvGrpSpPr/>
          <p:nvPr/>
        </p:nvGrpSpPr>
        <p:grpSpPr>
          <a:xfrm>
            <a:off x="7924801" y="1692276"/>
            <a:ext cx="4279901" cy="3489325"/>
            <a:chOff x="7923212" y="1692275"/>
            <a:chExt cx="4279901" cy="3489325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  <a:effectLst/>
        </p:grpSpPr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EF1E76C-9430-409E-A351-41F77595E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8475" y="1692275"/>
              <a:ext cx="2814638" cy="3489325"/>
            </a:xfrm>
            <a:custGeom>
              <a:avLst/>
              <a:gdLst>
                <a:gd name="T0" fmla="*/ 1773 w 1773"/>
                <a:gd name="T1" fmla="*/ 0 h 2198"/>
                <a:gd name="T2" fmla="*/ 1773 w 1773"/>
                <a:gd name="T3" fmla="*/ 2198 h 2198"/>
                <a:gd name="T4" fmla="*/ 0 w 1773"/>
                <a:gd name="T5" fmla="*/ 1723 h 2198"/>
                <a:gd name="T6" fmla="*/ 0 w 1773"/>
                <a:gd name="T7" fmla="*/ 474 h 2198"/>
                <a:gd name="T8" fmla="*/ 1773 w 1773"/>
                <a:gd name="T9" fmla="*/ 0 h 2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3" h="2198">
                  <a:moveTo>
                    <a:pt x="1773" y="0"/>
                  </a:moveTo>
                  <a:lnTo>
                    <a:pt x="1773" y="2198"/>
                  </a:lnTo>
                  <a:lnTo>
                    <a:pt x="0" y="1723"/>
                  </a:lnTo>
                  <a:lnTo>
                    <a:pt x="0" y="474"/>
                  </a:lnTo>
                  <a:lnTo>
                    <a:pt x="17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EC5B7265-FE6B-4767-B3BD-807E098FF2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212" y="2445543"/>
              <a:ext cx="1465263" cy="1982788"/>
            </a:xfrm>
            <a:custGeom>
              <a:avLst/>
              <a:gdLst>
                <a:gd name="T0" fmla="*/ 158 w 592"/>
                <a:gd name="T1" fmla="*/ 0 h 1249"/>
                <a:gd name="T2" fmla="*/ 592 w 592"/>
                <a:gd name="T3" fmla="*/ 0 h 1249"/>
                <a:gd name="T4" fmla="*/ 592 w 592"/>
                <a:gd name="T5" fmla="*/ 1249 h 1249"/>
                <a:gd name="T6" fmla="*/ 170 w 592"/>
                <a:gd name="T7" fmla="*/ 1249 h 1249"/>
                <a:gd name="T8" fmla="*/ 0 w 592"/>
                <a:gd name="T9" fmla="*/ 624 h 1249"/>
                <a:gd name="T10" fmla="*/ 158 w 592"/>
                <a:gd name="T11" fmla="*/ 0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2" h="1249">
                  <a:moveTo>
                    <a:pt x="158" y="0"/>
                  </a:moveTo>
                  <a:lnTo>
                    <a:pt x="592" y="0"/>
                  </a:lnTo>
                  <a:lnTo>
                    <a:pt x="592" y="1249"/>
                  </a:lnTo>
                  <a:lnTo>
                    <a:pt x="170" y="1249"/>
                  </a:lnTo>
                  <a:lnTo>
                    <a:pt x="0" y="624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274320" tIns="7315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D572524-51A6-4070-8A36-FC4055162A50}"/>
              </a:ext>
            </a:extLst>
          </p:cNvPr>
          <p:cNvGrpSpPr/>
          <p:nvPr/>
        </p:nvGrpSpPr>
        <p:grpSpPr>
          <a:xfrm>
            <a:off x="4111627" y="3841868"/>
            <a:ext cx="3968749" cy="3016133"/>
            <a:chOff x="4110038" y="3841867"/>
            <a:chExt cx="3968749" cy="3016133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  <a:effectLst/>
        </p:grpSpPr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3A6D4967-91BA-4E24-ABD2-5E5251190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0038" y="4775200"/>
              <a:ext cx="3968749" cy="2082800"/>
            </a:xfrm>
            <a:custGeom>
              <a:avLst/>
              <a:gdLst>
                <a:gd name="T0" fmla="*/ 573 w 2270"/>
                <a:gd name="T1" fmla="*/ 0 h 1312"/>
                <a:gd name="T2" fmla="*/ 1694 w 2270"/>
                <a:gd name="T3" fmla="*/ 0 h 1312"/>
                <a:gd name="T4" fmla="*/ 2270 w 2270"/>
                <a:gd name="T5" fmla="*/ 1312 h 1312"/>
                <a:gd name="T6" fmla="*/ 0 w 2270"/>
                <a:gd name="T7" fmla="*/ 1312 h 1312"/>
                <a:gd name="T8" fmla="*/ 573 w 2270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0" h="1312">
                  <a:moveTo>
                    <a:pt x="573" y="0"/>
                  </a:moveTo>
                  <a:lnTo>
                    <a:pt x="1694" y="0"/>
                  </a:lnTo>
                  <a:lnTo>
                    <a:pt x="2270" y="1312"/>
                  </a:lnTo>
                  <a:lnTo>
                    <a:pt x="0" y="1312"/>
                  </a:lnTo>
                  <a:lnTo>
                    <a:pt x="5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Freeform 10">
              <a:extLst>
                <a:ext uri="{FF2B5EF4-FFF2-40B4-BE49-F238E27FC236}">
                  <a16:creationId xmlns:a16="http://schemas.microsoft.com/office/drawing/2014/main" id="{98727323-948D-461B-9CC2-5E78D151C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0966" y="3841867"/>
              <a:ext cx="1966892" cy="936509"/>
            </a:xfrm>
            <a:custGeom>
              <a:avLst/>
              <a:gdLst>
                <a:gd name="T0" fmla="*/ 564 w 1125"/>
                <a:gd name="T1" fmla="*/ 0 h 403"/>
                <a:gd name="T2" fmla="*/ 1125 w 1125"/>
                <a:gd name="T3" fmla="*/ 110 h 403"/>
                <a:gd name="T4" fmla="*/ 1125 w 1125"/>
                <a:gd name="T5" fmla="*/ 403 h 403"/>
                <a:gd name="T6" fmla="*/ 0 w 1125"/>
                <a:gd name="T7" fmla="*/ 403 h 403"/>
                <a:gd name="T8" fmla="*/ 0 w 1125"/>
                <a:gd name="T9" fmla="*/ 117 h 403"/>
                <a:gd name="T10" fmla="*/ 564 w 1125"/>
                <a:gd name="T1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5" h="403">
                  <a:moveTo>
                    <a:pt x="564" y="0"/>
                  </a:moveTo>
                  <a:lnTo>
                    <a:pt x="1125" y="110"/>
                  </a:lnTo>
                  <a:lnTo>
                    <a:pt x="1125" y="403"/>
                  </a:lnTo>
                  <a:lnTo>
                    <a:pt x="0" y="403"/>
                  </a:lnTo>
                  <a:lnTo>
                    <a:pt x="0" y="117"/>
                  </a:lnTo>
                  <a:lnTo>
                    <a:pt x="5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36576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D37655F-B772-4220-8E80-33390BD6D876}"/>
              </a:ext>
            </a:extLst>
          </p:cNvPr>
          <p:cNvGrpSpPr/>
          <p:nvPr/>
        </p:nvGrpSpPr>
        <p:grpSpPr>
          <a:xfrm>
            <a:off x="4294189" y="12701"/>
            <a:ext cx="3603625" cy="3111499"/>
            <a:chOff x="4292600" y="12700"/>
            <a:chExt cx="3603625" cy="3111499"/>
          </a:xfrm>
          <a:gradFill>
            <a:gsLst>
              <a:gs pos="0">
                <a:schemeClr val="accent3">
                  <a:alpha val="14000"/>
                </a:schemeClr>
              </a:gs>
              <a:gs pos="100000">
                <a:schemeClr val="accent3">
                  <a:lumMod val="75000"/>
                  <a:alpha val="18000"/>
                </a:schemeClr>
              </a:gs>
            </a:gsLst>
            <a:lin ang="0" scaled="1"/>
          </a:gradFill>
        </p:grpSpPr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4C62E5D1-066E-42E6-9A1D-D05BDC816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2600" y="12700"/>
              <a:ext cx="3603625" cy="2082800"/>
            </a:xfrm>
            <a:custGeom>
              <a:avLst/>
              <a:gdLst>
                <a:gd name="T0" fmla="*/ 0 w 2270"/>
                <a:gd name="T1" fmla="*/ 0 h 1312"/>
                <a:gd name="T2" fmla="*/ 2270 w 2270"/>
                <a:gd name="T3" fmla="*/ 0 h 1312"/>
                <a:gd name="T4" fmla="*/ 1694 w 2270"/>
                <a:gd name="T5" fmla="*/ 1312 h 1312"/>
                <a:gd name="T6" fmla="*/ 573 w 2270"/>
                <a:gd name="T7" fmla="*/ 1312 h 1312"/>
                <a:gd name="T8" fmla="*/ 0 w 2270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0" h="1312">
                  <a:moveTo>
                    <a:pt x="0" y="0"/>
                  </a:moveTo>
                  <a:lnTo>
                    <a:pt x="2270" y="0"/>
                  </a:lnTo>
                  <a:lnTo>
                    <a:pt x="1694" y="1312"/>
                  </a:lnTo>
                  <a:lnTo>
                    <a:pt x="573" y="13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556C5DF0-1C5C-477C-89BD-9CF5F7D9D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1443" y="2092324"/>
              <a:ext cx="1785938" cy="1031875"/>
            </a:xfrm>
            <a:custGeom>
              <a:avLst/>
              <a:gdLst>
                <a:gd name="T0" fmla="*/ 0 w 1125"/>
                <a:gd name="T1" fmla="*/ 0 h 403"/>
                <a:gd name="T2" fmla="*/ 1125 w 1125"/>
                <a:gd name="T3" fmla="*/ 0 h 403"/>
                <a:gd name="T4" fmla="*/ 1125 w 1125"/>
                <a:gd name="T5" fmla="*/ 294 h 403"/>
                <a:gd name="T6" fmla="*/ 564 w 1125"/>
                <a:gd name="T7" fmla="*/ 403 h 403"/>
                <a:gd name="T8" fmla="*/ 0 w 1125"/>
                <a:gd name="T9" fmla="*/ 287 h 403"/>
                <a:gd name="T10" fmla="*/ 0 w 1125"/>
                <a:gd name="T1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5" h="403">
                  <a:moveTo>
                    <a:pt x="0" y="0"/>
                  </a:moveTo>
                  <a:lnTo>
                    <a:pt x="1125" y="0"/>
                  </a:lnTo>
                  <a:lnTo>
                    <a:pt x="1125" y="294"/>
                  </a:lnTo>
                  <a:lnTo>
                    <a:pt x="564" y="403"/>
                  </a:lnTo>
                  <a:lnTo>
                    <a:pt x="0" y="2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18288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0373757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816226" y="2095501"/>
            <a:ext cx="6573838" cy="2682875"/>
          </a:xfrm>
          <a:prstGeom prst="rect">
            <a:avLst/>
          </a:prstGeom>
          <a:gradFill>
            <a:gsLst>
              <a:gs pos="45000">
                <a:srgbClr val="EEEEEE"/>
              </a:gs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</a:gradFill>
          <a:ln w="0">
            <a:noFill/>
            <a:prstDash val="solid"/>
            <a:miter lim="800000"/>
            <a:headEnd/>
            <a:tailEnd/>
          </a:ln>
          <a:effectLst>
            <a:outerShdw blurRad="254000" sx="102000" sy="102000" algn="ctr" rotWithShape="0">
              <a:prstClr val="black">
                <a:alpha val="13000"/>
              </a:prstClr>
            </a:outerShdw>
          </a:effec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294189" y="12700"/>
            <a:ext cx="3603625" cy="2082800"/>
          </a:xfrm>
          <a:custGeom>
            <a:avLst/>
            <a:gdLst>
              <a:gd name="T0" fmla="*/ 0 w 2270"/>
              <a:gd name="T1" fmla="*/ 0 h 1312"/>
              <a:gd name="T2" fmla="*/ 2270 w 2270"/>
              <a:gd name="T3" fmla="*/ 0 h 1312"/>
              <a:gd name="T4" fmla="*/ 1694 w 2270"/>
              <a:gd name="T5" fmla="*/ 1312 h 1312"/>
              <a:gd name="T6" fmla="*/ 573 w 2270"/>
              <a:gd name="T7" fmla="*/ 1312 h 1312"/>
              <a:gd name="T8" fmla="*/ 0 w 2270"/>
              <a:gd name="T9" fmla="*/ 0 h 1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70" h="1312">
                <a:moveTo>
                  <a:pt x="0" y="0"/>
                </a:moveTo>
                <a:lnTo>
                  <a:pt x="2270" y="0"/>
                </a:lnTo>
                <a:lnTo>
                  <a:pt x="1694" y="1312"/>
                </a:lnTo>
                <a:lnTo>
                  <a:pt x="573" y="131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tx2">
                  <a:lumMod val="75000"/>
                </a:schemeClr>
              </a:gs>
              <a:gs pos="79000">
                <a:schemeClr val="tx2"/>
              </a:gs>
              <a:gs pos="0">
                <a:schemeClr val="tx2"/>
              </a:gs>
            </a:gsLst>
            <a:lin ang="54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5203031" y="2092325"/>
            <a:ext cx="1785938" cy="1031875"/>
          </a:xfrm>
          <a:custGeom>
            <a:avLst/>
            <a:gdLst>
              <a:gd name="T0" fmla="*/ 0 w 1125"/>
              <a:gd name="T1" fmla="*/ 0 h 403"/>
              <a:gd name="T2" fmla="*/ 1125 w 1125"/>
              <a:gd name="T3" fmla="*/ 0 h 403"/>
              <a:gd name="T4" fmla="*/ 1125 w 1125"/>
              <a:gd name="T5" fmla="*/ 294 h 403"/>
              <a:gd name="T6" fmla="*/ 564 w 1125"/>
              <a:gd name="T7" fmla="*/ 403 h 403"/>
              <a:gd name="T8" fmla="*/ 0 w 1125"/>
              <a:gd name="T9" fmla="*/ 287 h 403"/>
              <a:gd name="T10" fmla="*/ 0 w 1125"/>
              <a:gd name="T11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25" h="403">
                <a:moveTo>
                  <a:pt x="0" y="0"/>
                </a:moveTo>
                <a:lnTo>
                  <a:pt x="1125" y="0"/>
                </a:lnTo>
                <a:lnTo>
                  <a:pt x="1125" y="294"/>
                </a:lnTo>
                <a:lnTo>
                  <a:pt x="564" y="403"/>
                </a:lnTo>
                <a:lnTo>
                  <a:pt x="0" y="28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tx2">
                  <a:lumMod val="75000"/>
                </a:schemeClr>
              </a:gs>
              <a:gs pos="50000">
                <a:schemeClr val="tx2"/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38100" dist="38100" dir="5400000" algn="t" rotWithShape="0">
              <a:prstClr val="black">
                <a:alpha val="14000"/>
              </a:prstClr>
            </a:outerShdw>
          </a:effectLst>
        </p:spPr>
        <p:txBody>
          <a:bodyPr vert="horz" wrap="square" lIns="91440" tIns="18288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1218987"/>
            <a:endParaRPr lang="en-US" sz="11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111627" y="3841868"/>
            <a:ext cx="3968749" cy="3016133"/>
            <a:chOff x="4110038" y="3841867"/>
            <a:chExt cx="3968749" cy="3016133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4110038" y="4775200"/>
              <a:ext cx="3968749" cy="2082800"/>
            </a:xfrm>
            <a:custGeom>
              <a:avLst/>
              <a:gdLst>
                <a:gd name="T0" fmla="*/ 573 w 2270"/>
                <a:gd name="T1" fmla="*/ 0 h 1312"/>
                <a:gd name="T2" fmla="*/ 1694 w 2270"/>
                <a:gd name="T3" fmla="*/ 0 h 1312"/>
                <a:gd name="T4" fmla="*/ 2270 w 2270"/>
                <a:gd name="T5" fmla="*/ 1312 h 1312"/>
                <a:gd name="T6" fmla="*/ 0 w 2270"/>
                <a:gd name="T7" fmla="*/ 1312 h 1312"/>
                <a:gd name="T8" fmla="*/ 573 w 2270"/>
                <a:gd name="T9" fmla="*/ 0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0" h="1312">
                  <a:moveTo>
                    <a:pt x="573" y="0"/>
                  </a:moveTo>
                  <a:lnTo>
                    <a:pt x="1694" y="0"/>
                  </a:lnTo>
                  <a:lnTo>
                    <a:pt x="2270" y="1312"/>
                  </a:lnTo>
                  <a:lnTo>
                    <a:pt x="0" y="1312"/>
                  </a:lnTo>
                  <a:lnTo>
                    <a:pt x="573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75000"/>
                  </a:schemeClr>
                </a:gs>
                <a:gs pos="79000">
                  <a:schemeClr val="accent2"/>
                </a:gs>
                <a:gs pos="0">
                  <a:schemeClr val="accent2"/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110966" y="3841867"/>
              <a:ext cx="1966892" cy="936509"/>
            </a:xfrm>
            <a:custGeom>
              <a:avLst/>
              <a:gdLst>
                <a:gd name="T0" fmla="*/ 564 w 1125"/>
                <a:gd name="T1" fmla="*/ 0 h 403"/>
                <a:gd name="T2" fmla="*/ 1125 w 1125"/>
                <a:gd name="T3" fmla="*/ 110 h 403"/>
                <a:gd name="T4" fmla="*/ 1125 w 1125"/>
                <a:gd name="T5" fmla="*/ 403 h 403"/>
                <a:gd name="T6" fmla="*/ 0 w 1125"/>
                <a:gd name="T7" fmla="*/ 403 h 403"/>
                <a:gd name="T8" fmla="*/ 0 w 1125"/>
                <a:gd name="T9" fmla="*/ 117 h 403"/>
                <a:gd name="T10" fmla="*/ 564 w 1125"/>
                <a:gd name="T11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5" h="403">
                  <a:moveTo>
                    <a:pt x="564" y="0"/>
                  </a:moveTo>
                  <a:lnTo>
                    <a:pt x="1125" y="110"/>
                  </a:lnTo>
                  <a:lnTo>
                    <a:pt x="1125" y="403"/>
                  </a:lnTo>
                  <a:lnTo>
                    <a:pt x="0" y="403"/>
                  </a:lnTo>
                  <a:lnTo>
                    <a:pt x="0" y="117"/>
                  </a:lnTo>
                  <a:lnTo>
                    <a:pt x="564" y="0"/>
                  </a:lnTo>
                  <a:close/>
                </a:path>
              </a:pathLst>
            </a:custGeom>
            <a:gradFill>
              <a:gsLst>
                <a:gs pos="100000">
                  <a:schemeClr val="accent2">
                    <a:lumMod val="75000"/>
                  </a:schemeClr>
                </a:gs>
                <a:gs pos="50000">
                  <a:schemeClr val="accent2"/>
                </a:gs>
                <a:gs pos="0">
                  <a:schemeClr val="accent2"/>
                </a:gs>
              </a:gsLst>
              <a:path path="circle">
                <a:fillToRect l="50000" t="50000" r="50000" b="50000"/>
              </a:path>
            </a:gradFill>
            <a:ln w="0">
              <a:noFill/>
              <a:prstDash val="solid"/>
              <a:round/>
              <a:headEnd/>
              <a:tailEnd/>
            </a:ln>
            <a:effectLst>
              <a:outerShdw blurRad="38100" dist="38100" dir="14820000" rotWithShape="0">
                <a:prstClr val="black">
                  <a:alpha val="14000"/>
                </a:prstClr>
              </a:outerShdw>
            </a:effectLst>
          </p:spPr>
          <p:txBody>
            <a:bodyPr vert="horz" wrap="square" lIns="91440" tIns="36576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endParaRPr lang="en-US" sz="11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787910" y="4114101"/>
            <a:ext cx="616180" cy="515749"/>
            <a:chOff x="10123488" y="2114551"/>
            <a:chExt cx="1295400" cy="1084262"/>
          </a:xfrm>
          <a:solidFill>
            <a:schemeClr val="bg1"/>
          </a:solidFill>
        </p:grpSpPr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10123488" y="2179638"/>
              <a:ext cx="1125538" cy="1019175"/>
            </a:xfrm>
            <a:custGeom>
              <a:avLst/>
              <a:gdLst>
                <a:gd name="T0" fmla="*/ 229 w 300"/>
                <a:gd name="T1" fmla="*/ 28 h 271"/>
                <a:gd name="T2" fmla="*/ 116 w 300"/>
                <a:gd name="T3" fmla="*/ 19 h 271"/>
                <a:gd name="T4" fmla="*/ 81 w 300"/>
                <a:gd name="T5" fmla="*/ 95 h 271"/>
                <a:gd name="T6" fmla="*/ 101 w 300"/>
                <a:gd name="T7" fmla="*/ 124 h 271"/>
                <a:gd name="T8" fmla="*/ 131 w 300"/>
                <a:gd name="T9" fmla="*/ 110 h 271"/>
                <a:gd name="T10" fmla="*/ 148 w 300"/>
                <a:gd name="T11" fmla="*/ 83 h 271"/>
                <a:gd name="T12" fmla="*/ 253 w 300"/>
                <a:gd name="T13" fmla="*/ 172 h 271"/>
                <a:gd name="T14" fmla="*/ 241 w 300"/>
                <a:gd name="T15" fmla="*/ 185 h 271"/>
                <a:gd name="T16" fmla="*/ 209 w 300"/>
                <a:gd name="T17" fmla="*/ 163 h 271"/>
                <a:gd name="T18" fmla="*/ 231 w 300"/>
                <a:gd name="T19" fmla="*/ 195 h 271"/>
                <a:gd name="T20" fmla="*/ 218 w 300"/>
                <a:gd name="T21" fmla="*/ 207 h 271"/>
                <a:gd name="T22" fmla="*/ 186 w 300"/>
                <a:gd name="T23" fmla="*/ 186 h 271"/>
                <a:gd name="T24" fmla="*/ 208 w 300"/>
                <a:gd name="T25" fmla="*/ 217 h 271"/>
                <a:gd name="T26" fmla="*/ 195 w 300"/>
                <a:gd name="T27" fmla="*/ 230 h 271"/>
                <a:gd name="T28" fmla="*/ 164 w 300"/>
                <a:gd name="T29" fmla="*/ 208 h 271"/>
                <a:gd name="T30" fmla="*/ 185 w 300"/>
                <a:gd name="T31" fmla="*/ 240 h 271"/>
                <a:gd name="T32" fmla="*/ 173 w 300"/>
                <a:gd name="T33" fmla="*/ 253 h 271"/>
                <a:gd name="T34" fmla="*/ 144 w 300"/>
                <a:gd name="T35" fmla="*/ 207 h 271"/>
                <a:gd name="T36" fmla="*/ 121 w 300"/>
                <a:gd name="T37" fmla="*/ 184 h 271"/>
                <a:gd name="T38" fmla="*/ 98 w 300"/>
                <a:gd name="T39" fmla="*/ 161 h 271"/>
                <a:gd name="T40" fmla="*/ 76 w 300"/>
                <a:gd name="T41" fmla="*/ 139 h 271"/>
                <a:gd name="T42" fmla="*/ 13 w 300"/>
                <a:gd name="T43" fmla="*/ 94 h 271"/>
                <a:gd name="T44" fmla="*/ 3 w 300"/>
                <a:gd name="T45" fmla="*/ 104 h 271"/>
                <a:gd name="T46" fmla="*/ 33 w 300"/>
                <a:gd name="T47" fmla="*/ 159 h 271"/>
                <a:gd name="T48" fmla="*/ 55 w 300"/>
                <a:gd name="T49" fmla="*/ 182 h 271"/>
                <a:gd name="T50" fmla="*/ 78 w 300"/>
                <a:gd name="T51" fmla="*/ 204 h 271"/>
                <a:gd name="T52" fmla="*/ 101 w 300"/>
                <a:gd name="T53" fmla="*/ 227 h 271"/>
                <a:gd name="T54" fmla="*/ 123 w 300"/>
                <a:gd name="T55" fmla="*/ 250 h 271"/>
                <a:gd name="T56" fmla="*/ 163 w 300"/>
                <a:gd name="T57" fmla="*/ 263 h 271"/>
                <a:gd name="T58" fmla="*/ 201 w 300"/>
                <a:gd name="T59" fmla="*/ 246 h 271"/>
                <a:gd name="T60" fmla="*/ 224 w 300"/>
                <a:gd name="T61" fmla="*/ 223 h 271"/>
                <a:gd name="T62" fmla="*/ 246 w 300"/>
                <a:gd name="T63" fmla="*/ 200 h 271"/>
                <a:gd name="T64" fmla="*/ 263 w 300"/>
                <a:gd name="T65" fmla="*/ 162 h 271"/>
                <a:gd name="T66" fmla="*/ 298 w 300"/>
                <a:gd name="T67" fmla="*/ 106 h 271"/>
                <a:gd name="T68" fmla="*/ 232 w 300"/>
                <a:gd name="T69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0" h="271">
                  <a:moveTo>
                    <a:pt x="232" y="30"/>
                  </a:moveTo>
                  <a:cubicBezTo>
                    <a:pt x="231" y="29"/>
                    <a:pt x="230" y="29"/>
                    <a:pt x="229" y="28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38" y="0"/>
                    <a:pt x="121" y="14"/>
                    <a:pt x="116" y="19"/>
                  </a:cubicBezTo>
                  <a:cubicBezTo>
                    <a:pt x="113" y="21"/>
                    <a:pt x="111" y="24"/>
                    <a:pt x="110" y="26"/>
                  </a:cubicBezTo>
                  <a:cubicBezTo>
                    <a:pt x="81" y="95"/>
                    <a:pt x="81" y="95"/>
                    <a:pt x="81" y="95"/>
                  </a:cubicBezTo>
                  <a:cubicBezTo>
                    <a:pt x="79" y="99"/>
                    <a:pt x="80" y="104"/>
                    <a:pt x="82" y="109"/>
                  </a:cubicBezTo>
                  <a:cubicBezTo>
                    <a:pt x="86" y="117"/>
                    <a:pt x="93" y="122"/>
                    <a:pt x="101" y="124"/>
                  </a:cubicBezTo>
                  <a:cubicBezTo>
                    <a:pt x="110" y="126"/>
                    <a:pt x="119" y="123"/>
                    <a:pt x="127" y="116"/>
                  </a:cubicBezTo>
                  <a:cubicBezTo>
                    <a:pt x="129" y="114"/>
                    <a:pt x="130" y="112"/>
                    <a:pt x="131" y="110"/>
                  </a:cubicBezTo>
                  <a:cubicBezTo>
                    <a:pt x="141" y="92"/>
                    <a:pt x="141" y="92"/>
                    <a:pt x="141" y="92"/>
                  </a:cubicBezTo>
                  <a:cubicBezTo>
                    <a:pt x="143" y="89"/>
                    <a:pt x="145" y="86"/>
                    <a:pt x="148" y="83"/>
                  </a:cubicBezTo>
                  <a:cubicBezTo>
                    <a:pt x="156" y="75"/>
                    <a:pt x="160" y="79"/>
                    <a:pt x="162" y="81"/>
                  </a:cubicBezTo>
                  <a:cubicBezTo>
                    <a:pt x="176" y="95"/>
                    <a:pt x="253" y="172"/>
                    <a:pt x="253" y="172"/>
                  </a:cubicBezTo>
                  <a:cubicBezTo>
                    <a:pt x="256" y="175"/>
                    <a:pt x="255" y="180"/>
                    <a:pt x="252" y="183"/>
                  </a:cubicBezTo>
                  <a:cubicBezTo>
                    <a:pt x="249" y="187"/>
                    <a:pt x="243" y="187"/>
                    <a:pt x="241" y="185"/>
                  </a:cubicBezTo>
                  <a:cubicBezTo>
                    <a:pt x="219" y="163"/>
                    <a:pt x="219" y="163"/>
                    <a:pt x="219" y="163"/>
                  </a:cubicBezTo>
                  <a:cubicBezTo>
                    <a:pt x="216" y="160"/>
                    <a:pt x="212" y="160"/>
                    <a:pt x="209" y="163"/>
                  </a:cubicBezTo>
                  <a:cubicBezTo>
                    <a:pt x="206" y="166"/>
                    <a:pt x="206" y="170"/>
                    <a:pt x="209" y="173"/>
                  </a:cubicBezTo>
                  <a:cubicBezTo>
                    <a:pt x="231" y="195"/>
                    <a:pt x="231" y="195"/>
                    <a:pt x="231" y="195"/>
                  </a:cubicBezTo>
                  <a:cubicBezTo>
                    <a:pt x="233" y="197"/>
                    <a:pt x="233" y="203"/>
                    <a:pt x="229" y="206"/>
                  </a:cubicBezTo>
                  <a:cubicBezTo>
                    <a:pt x="226" y="209"/>
                    <a:pt x="221" y="210"/>
                    <a:pt x="218" y="207"/>
                  </a:cubicBezTo>
                  <a:cubicBezTo>
                    <a:pt x="196" y="186"/>
                    <a:pt x="196" y="186"/>
                    <a:pt x="196" y="186"/>
                  </a:cubicBezTo>
                  <a:cubicBezTo>
                    <a:pt x="194" y="183"/>
                    <a:pt x="189" y="183"/>
                    <a:pt x="186" y="186"/>
                  </a:cubicBezTo>
                  <a:cubicBezTo>
                    <a:pt x="184" y="188"/>
                    <a:pt x="184" y="193"/>
                    <a:pt x="186" y="196"/>
                  </a:cubicBezTo>
                  <a:cubicBezTo>
                    <a:pt x="208" y="217"/>
                    <a:pt x="208" y="217"/>
                    <a:pt x="208" y="217"/>
                  </a:cubicBezTo>
                  <a:cubicBezTo>
                    <a:pt x="211" y="220"/>
                    <a:pt x="210" y="225"/>
                    <a:pt x="207" y="229"/>
                  </a:cubicBezTo>
                  <a:cubicBezTo>
                    <a:pt x="203" y="232"/>
                    <a:pt x="198" y="233"/>
                    <a:pt x="195" y="230"/>
                  </a:cubicBezTo>
                  <a:cubicBezTo>
                    <a:pt x="174" y="208"/>
                    <a:pt x="174" y="208"/>
                    <a:pt x="174" y="208"/>
                  </a:cubicBezTo>
                  <a:cubicBezTo>
                    <a:pt x="171" y="205"/>
                    <a:pt x="166" y="205"/>
                    <a:pt x="164" y="208"/>
                  </a:cubicBezTo>
                  <a:cubicBezTo>
                    <a:pt x="161" y="211"/>
                    <a:pt x="161" y="216"/>
                    <a:pt x="164" y="218"/>
                  </a:cubicBezTo>
                  <a:cubicBezTo>
                    <a:pt x="185" y="240"/>
                    <a:pt x="185" y="240"/>
                    <a:pt x="185" y="240"/>
                  </a:cubicBezTo>
                  <a:cubicBezTo>
                    <a:pt x="188" y="243"/>
                    <a:pt x="187" y="248"/>
                    <a:pt x="184" y="251"/>
                  </a:cubicBezTo>
                  <a:cubicBezTo>
                    <a:pt x="181" y="255"/>
                    <a:pt x="175" y="255"/>
                    <a:pt x="173" y="253"/>
                  </a:cubicBezTo>
                  <a:cubicBezTo>
                    <a:pt x="146" y="226"/>
                    <a:pt x="146" y="226"/>
                    <a:pt x="146" y="226"/>
                  </a:cubicBezTo>
                  <a:cubicBezTo>
                    <a:pt x="150" y="221"/>
                    <a:pt x="149" y="212"/>
                    <a:pt x="144" y="207"/>
                  </a:cubicBezTo>
                  <a:cubicBezTo>
                    <a:pt x="137" y="201"/>
                    <a:pt x="128" y="200"/>
                    <a:pt x="122" y="205"/>
                  </a:cubicBezTo>
                  <a:cubicBezTo>
                    <a:pt x="128" y="200"/>
                    <a:pt x="127" y="190"/>
                    <a:pt x="121" y="184"/>
                  </a:cubicBezTo>
                  <a:cubicBezTo>
                    <a:pt x="115" y="178"/>
                    <a:pt x="105" y="177"/>
                    <a:pt x="100" y="183"/>
                  </a:cubicBezTo>
                  <a:cubicBezTo>
                    <a:pt x="105" y="177"/>
                    <a:pt x="105" y="168"/>
                    <a:pt x="98" y="161"/>
                  </a:cubicBezTo>
                  <a:cubicBezTo>
                    <a:pt x="92" y="155"/>
                    <a:pt x="82" y="155"/>
                    <a:pt x="77" y="160"/>
                  </a:cubicBezTo>
                  <a:cubicBezTo>
                    <a:pt x="82" y="155"/>
                    <a:pt x="82" y="145"/>
                    <a:pt x="76" y="139"/>
                  </a:cubicBezTo>
                  <a:cubicBezTo>
                    <a:pt x="70" y="133"/>
                    <a:pt x="61" y="132"/>
                    <a:pt x="55" y="137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0" y="91"/>
                    <a:pt x="5" y="91"/>
                    <a:pt x="3" y="94"/>
                  </a:cubicBezTo>
                  <a:cubicBezTo>
                    <a:pt x="0" y="97"/>
                    <a:pt x="0" y="101"/>
                    <a:pt x="3" y="104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27" y="165"/>
                    <a:pt x="28" y="174"/>
                    <a:pt x="34" y="181"/>
                  </a:cubicBezTo>
                  <a:cubicBezTo>
                    <a:pt x="40" y="187"/>
                    <a:pt x="50" y="187"/>
                    <a:pt x="55" y="182"/>
                  </a:cubicBezTo>
                  <a:cubicBezTo>
                    <a:pt x="50" y="187"/>
                    <a:pt x="50" y="197"/>
                    <a:pt x="56" y="203"/>
                  </a:cubicBezTo>
                  <a:cubicBezTo>
                    <a:pt x="63" y="209"/>
                    <a:pt x="72" y="210"/>
                    <a:pt x="78" y="204"/>
                  </a:cubicBezTo>
                  <a:cubicBezTo>
                    <a:pt x="72" y="210"/>
                    <a:pt x="73" y="220"/>
                    <a:pt x="79" y="226"/>
                  </a:cubicBezTo>
                  <a:cubicBezTo>
                    <a:pt x="85" y="232"/>
                    <a:pt x="95" y="233"/>
                    <a:pt x="101" y="227"/>
                  </a:cubicBezTo>
                  <a:cubicBezTo>
                    <a:pt x="95" y="233"/>
                    <a:pt x="96" y="242"/>
                    <a:pt x="102" y="249"/>
                  </a:cubicBezTo>
                  <a:cubicBezTo>
                    <a:pt x="108" y="255"/>
                    <a:pt x="118" y="255"/>
                    <a:pt x="123" y="250"/>
                  </a:cubicBezTo>
                  <a:cubicBezTo>
                    <a:pt x="137" y="236"/>
                    <a:pt x="137" y="236"/>
                    <a:pt x="137" y="236"/>
                  </a:cubicBezTo>
                  <a:cubicBezTo>
                    <a:pt x="163" y="263"/>
                    <a:pt x="163" y="263"/>
                    <a:pt x="163" y="263"/>
                  </a:cubicBezTo>
                  <a:cubicBezTo>
                    <a:pt x="171" y="271"/>
                    <a:pt x="185" y="270"/>
                    <a:pt x="194" y="261"/>
                  </a:cubicBezTo>
                  <a:cubicBezTo>
                    <a:pt x="198" y="257"/>
                    <a:pt x="201" y="251"/>
                    <a:pt x="201" y="246"/>
                  </a:cubicBezTo>
                  <a:cubicBezTo>
                    <a:pt x="207" y="245"/>
                    <a:pt x="212" y="243"/>
                    <a:pt x="217" y="239"/>
                  </a:cubicBezTo>
                  <a:cubicBezTo>
                    <a:pt x="221" y="234"/>
                    <a:pt x="223" y="229"/>
                    <a:pt x="224" y="223"/>
                  </a:cubicBezTo>
                  <a:cubicBezTo>
                    <a:pt x="229" y="223"/>
                    <a:pt x="235" y="220"/>
                    <a:pt x="239" y="216"/>
                  </a:cubicBezTo>
                  <a:cubicBezTo>
                    <a:pt x="244" y="212"/>
                    <a:pt x="246" y="206"/>
                    <a:pt x="246" y="200"/>
                  </a:cubicBezTo>
                  <a:cubicBezTo>
                    <a:pt x="252" y="200"/>
                    <a:pt x="258" y="198"/>
                    <a:pt x="262" y="193"/>
                  </a:cubicBezTo>
                  <a:cubicBezTo>
                    <a:pt x="271" y="184"/>
                    <a:pt x="272" y="170"/>
                    <a:pt x="263" y="162"/>
                  </a:cubicBezTo>
                  <a:cubicBezTo>
                    <a:pt x="252" y="151"/>
                    <a:pt x="252" y="151"/>
                    <a:pt x="252" y="151"/>
                  </a:cubicBezTo>
                  <a:cubicBezTo>
                    <a:pt x="298" y="106"/>
                    <a:pt x="298" y="106"/>
                    <a:pt x="298" y="106"/>
                  </a:cubicBezTo>
                  <a:cubicBezTo>
                    <a:pt x="300" y="103"/>
                    <a:pt x="300" y="98"/>
                    <a:pt x="298" y="96"/>
                  </a:cubicBezTo>
                  <a:lnTo>
                    <a:pt x="232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11009313" y="2114551"/>
              <a:ext cx="409575" cy="411163"/>
            </a:xfrm>
            <a:custGeom>
              <a:avLst/>
              <a:gdLst>
                <a:gd name="T0" fmla="*/ 103 w 109"/>
                <a:gd name="T1" fmla="*/ 63 h 109"/>
                <a:gd name="T2" fmla="*/ 46 w 109"/>
                <a:gd name="T3" fmla="*/ 5 h 109"/>
                <a:gd name="T4" fmla="*/ 25 w 109"/>
                <a:gd name="T5" fmla="*/ 5 h 109"/>
                <a:gd name="T6" fmla="*/ 5 w 109"/>
                <a:gd name="T7" fmla="*/ 26 h 109"/>
                <a:gd name="T8" fmla="*/ 5 w 109"/>
                <a:gd name="T9" fmla="*/ 46 h 109"/>
                <a:gd name="T10" fmla="*/ 63 w 109"/>
                <a:gd name="T11" fmla="*/ 103 h 109"/>
                <a:gd name="T12" fmla="*/ 83 w 109"/>
                <a:gd name="T13" fmla="*/ 103 h 109"/>
                <a:gd name="T14" fmla="*/ 103 w 109"/>
                <a:gd name="T15" fmla="*/ 83 h 109"/>
                <a:gd name="T16" fmla="*/ 103 w 109"/>
                <a:gd name="T17" fmla="*/ 63 h 109"/>
                <a:gd name="T18" fmla="*/ 73 w 109"/>
                <a:gd name="T19" fmla="*/ 92 h 109"/>
                <a:gd name="T20" fmla="*/ 61 w 109"/>
                <a:gd name="T21" fmla="*/ 81 h 109"/>
                <a:gd name="T22" fmla="*/ 73 w 109"/>
                <a:gd name="T23" fmla="*/ 69 h 109"/>
                <a:gd name="T24" fmla="*/ 85 w 109"/>
                <a:gd name="T25" fmla="*/ 81 h 109"/>
                <a:gd name="T26" fmla="*/ 73 w 109"/>
                <a:gd name="T27" fmla="*/ 9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109">
                  <a:moveTo>
                    <a:pt x="103" y="63"/>
                  </a:moveTo>
                  <a:cubicBezTo>
                    <a:pt x="46" y="5"/>
                    <a:pt x="46" y="5"/>
                    <a:pt x="46" y="5"/>
                  </a:cubicBezTo>
                  <a:cubicBezTo>
                    <a:pt x="40" y="0"/>
                    <a:pt x="31" y="0"/>
                    <a:pt x="25" y="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31"/>
                    <a:pt x="0" y="40"/>
                    <a:pt x="5" y="46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9" y="109"/>
                    <a:pt x="78" y="109"/>
                    <a:pt x="83" y="103"/>
                  </a:cubicBezTo>
                  <a:cubicBezTo>
                    <a:pt x="103" y="83"/>
                    <a:pt x="103" y="83"/>
                    <a:pt x="103" y="83"/>
                  </a:cubicBezTo>
                  <a:cubicBezTo>
                    <a:pt x="109" y="78"/>
                    <a:pt x="109" y="69"/>
                    <a:pt x="103" y="63"/>
                  </a:cubicBezTo>
                  <a:close/>
                  <a:moveTo>
                    <a:pt x="73" y="92"/>
                  </a:moveTo>
                  <a:cubicBezTo>
                    <a:pt x="67" y="92"/>
                    <a:pt x="61" y="87"/>
                    <a:pt x="61" y="81"/>
                  </a:cubicBezTo>
                  <a:cubicBezTo>
                    <a:pt x="61" y="74"/>
                    <a:pt x="67" y="69"/>
                    <a:pt x="73" y="69"/>
                  </a:cubicBezTo>
                  <a:cubicBezTo>
                    <a:pt x="79" y="69"/>
                    <a:pt x="85" y="74"/>
                    <a:pt x="85" y="81"/>
                  </a:cubicBezTo>
                  <a:cubicBezTo>
                    <a:pt x="85" y="87"/>
                    <a:pt x="79" y="92"/>
                    <a:pt x="73" y="9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777947" y="2243748"/>
            <a:ext cx="636109" cy="612265"/>
            <a:chOff x="4097338" y="2084388"/>
            <a:chExt cx="1185863" cy="1141413"/>
          </a:xfrm>
          <a:solidFill>
            <a:schemeClr val="bg1"/>
          </a:solidFill>
        </p:grpSpPr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4270376" y="2235201"/>
              <a:ext cx="269875" cy="266700"/>
            </a:xfrm>
            <a:custGeom>
              <a:avLst/>
              <a:gdLst>
                <a:gd name="T0" fmla="*/ 72 w 72"/>
                <a:gd name="T1" fmla="*/ 61 h 71"/>
                <a:gd name="T2" fmla="*/ 53 w 72"/>
                <a:gd name="T3" fmla="*/ 43 h 71"/>
                <a:gd name="T4" fmla="*/ 57 w 72"/>
                <a:gd name="T5" fmla="*/ 29 h 71"/>
                <a:gd name="T6" fmla="*/ 28 w 72"/>
                <a:gd name="T7" fmla="*/ 0 h 71"/>
                <a:gd name="T8" fmla="*/ 0 w 72"/>
                <a:gd name="T9" fmla="*/ 29 h 71"/>
                <a:gd name="T10" fmla="*/ 28 w 72"/>
                <a:gd name="T11" fmla="*/ 57 h 71"/>
                <a:gd name="T12" fmla="*/ 43 w 72"/>
                <a:gd name="T13" fmla="*/ 53 h 71"/>
                <a:gd name="T14" fmla="*/ 63 w 72"/>
                <a:gd name="T15" fmla="*/ 71 h 71"/>
                <a:gd name="T16" fmla="*/ 72 w 72"/>
                <a:gd name="T17" fmla="*/ 6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71">
                  <a:moveTo>
                    <a:pt x="72" y="61"/>
                  </a:moveTo>
                  <a:cubicBezTo>
                    <a:pt x="53" y="43"/>
                    <a:pt x="53" y="43"/>
                    <a:pt x="53" y="43"/>
                  </a:cubicBezTo>
                  <a:cubicBezTo>
                    <a:pt x="55" y="38"/>
                    <a:pt x="57" y="34"/>
                    <a:pt x="57" y="29"/>
                  </a:cubicBezTo>
                  <a:cubicBezTo>
                    <a:pt x="57" y="13"/>
                    <a:pt x="44" y="0"/>
                    <a:pt x="28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7"/>
                    <a:pt x="28" y="57"/>
                  </a:cubicBezTo>
                  <a:cubicBezTo>
                    <a:pt x="34" y="57"/>
                    <a:pt x="39" y="56"/>
                    <a:pt x="43" y="53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66" y="67"/>
                    <a:pt x="69" y="64"/>
                    <a:pt x="72" y="6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799013" y="2084388"/>
              <a:ext cx="280988" cy="369888"/>
            </a:xfrm>
            <a:custGeom>
              <a:avLst/>
              <a:gdLst>
                <a:gd name="T0" fmla="*/ 13 w 75"/>
                <a:gd name="T1" fmla="*/ 98 h 98"/>
                <a:gd name="T2" fmla="*/ 38 w 75"/>
                <a:gd name="T3" fmla="*/ 55 h 98"/>
                <a:gd name="T4" fmla="*/ 46 w 75"/>
                <a:gd name="T5" fmla="*/ 57 h 98"/>
                <a:gd name="T6" fmla="*/ 75 w 75"/>
                <a:gd name="T7" fmla="*/ 28 h 98"/>
                <a:gd name="T8" fmla="*/ 46 w 75"/>
                <a:gd name="T9" fmla="*/ 0 h 98"/>
                <a:gd name="T10" fmla="*/ 18 w 75"/>
                <a:gd name="T11" fmla="*/ 28 h 98"/>
                <a:gd name="T12" fmla="*/ 26 w 75"/>
                <a:gd name="T13" fmla="*/ 48 h 98"/>
                <a:gd name="T14" fmla="*/ 0 w 75"/>
                <a:gd name="T15" fmla="*/ 91 h 98"/>
                <a:gd name="T16" fmla="*/ 13 w 75"/>
                <a:gd name="T1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98">
                  <a:moveTo>
                    <a:pt x="13" y="98"/>
                  </a:moveTo>
                  <a:cubicBezTo>
                    <a:pt x="38" y="55"/>
                    <a:pt x="38" y="55"/>
                    <a:pt x="38" y="55"/>
                  </a:cubicBezTo>
                  <a:cubicBezTo>
                    <a:pt x="41" y="56"/>
                    <a:pt x="43" y="57"/>
                    <a:pt x="46" y="57"/>
                  </a:cubicBezTo>
                  <a:cubicBezTo>
                    <a:pt x="62" y="57"/>
                    <a:pt x="75" y="44"/>
                    <a:pt x="75" y="28"/>
                  </a:cubicBezTo>
                  <a:cubicBezTo>
                    <a:pt x="75" y="12"/>
                    <a:pt x="62" y="0"/>
                    <a:pt x="46" y="0"/>
                  </a:cubicBezTo>
                  <a:cubicBezTo>
                    <a:pt x="30" y="0"/>
                    <a:pt x="18" y="12"/>
                    <a:pt x="18" y="28"/>
                  </a:cubicBezTo>
                  <a:cubicBezTo>
                    <a:pt x="18" y="36"/>
                    <a:pt x="21" y="43"/>
                    <a:pt x="26" y="4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3"/>
                    <a:pt x="9" y="96"/>
                    <a:pt x="13" y="9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4938713" y="2589213"/>
              <a:ext cx="344488" cy="214313"/>
            </a:xfrm>
            <a:custGeom>
              <a:avLst/>
              <a:gdLst>
                <a:gd name="T0" fmla="*/ 64 w 92"/>
                <a:gd name="T1" fmla="*/ 0 h 57"/>
                <a:gd name="T2" fmla="*/ 37 w 92"/>
                <a:gd name="T3" fmla="*/ 19 h 57"/>
                <a:gd name="T4" fmla="*/ 2 w 92"/>
                <a:gd name="T5" fmla="*/ 16 h 57"/>
                <a:gd name="T6" fmla="*/ 2 w 92"/>
                <a:gd name="T7" fmla="*/ 16 h 57"/>
                <a:gd name="T8" fmla="*/ 0 w 92"/>
                <a:gd name="T9" fmla="*/ 30 h 57"/>
                <a:gd name="T10" fmla="*/ 36 w 92"/>
                <a:gd name="T11" fmla="*/ 33 h 57"/>
                <a:gd name="T12" fmla="*/ 64 w 92"/>
                <a:gd name="T13" fmla="*/ 57 h 57"/>
                <a:gd name="T14" fmla="*/ 92 w 92"/>
                <a:gd name="T15" fmla="*/ 29 h 57"/>
                <a:gd name="T16" fmla="*/ 64 w 92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57">
                  <a:moveTo>
                    <a:pt x="64" y="0"/>
                  </a:moveTo>
                  <a:cubicBezTo>
                    <a:pt x="52" y="0"/>
                    <a:pt x="41" y="8"/>
                    <a:pt x="37" y="19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1"/>
                    <a:pt x="1" y="26"/>
                    <a:pt x="0" y="30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8" y="47"/>
                    <a:pt x="50" y="57"/>
                    <a:pt x="64" y="57"/>
                  </a:cubicBezTo>
                  <a:cubicBezTo>
                    <a:pt x="80" y="57"/>
                    <a:pt x="92" y="45"/>
                    <a:pt x="92" y="29"/>
                  </a:cubicBezTo>
                  <a:cubicBezTo>
                    <a:pt x="92" y="13"/>
                    <a:pt x="80" y="0"/>
                    <a:pt x="6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4702176" y="2882901"/>
              <a:ext cx="212725" cy="342900"/>
            </a:xfrm>
            <a:custGeom>
              <a:avLst/>
              <a:gdLst>
                <a:gd name="T0" fmla="*/ 29 w 57"/>
                <a:gd name="T1" fmla="*/ 35 h 91"/>
                <a:gd name="T2" fmla="*/ 21 w 57"/>
                <a:gd name="T3" fmla="*/ 0 h 91"/>
                <a:gd name="T4" fmla="*/ 7 w 57"/>
                <a:gd name="T5" fmla="*/ 3 h 91"/>
                <a:gd name="T6" fmla="*/ 15 w 57"/>
                <a:gd name="T7" fmla="*/ 38 h 91"/>
                <a:gd name="T8" fmla="*/ 0 w 57"/>
                <a:gd name="T9" fmla="*/ 63 h 91"/>
                <a:gd name="T10" fmla="*/ 28 w 57"/>
                <a:gd name="T11" fmla="*/ 91 h 91"/>
                <a:gd name="T12" fmla="*/ 57 w 57"/>
                <a:gd name="T13" fmla="*/ 63 h 91"/>
                <a:gd name="T14" fmla="*/ 29 w 57"/>
                <a:gd name="T15" fmla="*/ 3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91">
                  <a:moveTo>
                    <a:pt x="29" y="35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7" y="1"/>
                    <a:pt x="12" y="3"/>
                    <a:pt x="7" y="3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6" y="43"/>
                    <a:pt x="0" y="52"/>
                    <a:pt x="0" y="63"/>
                  </a:cubicBezTo>
                  <a:cubicBezTo>
                    <a:pt x="0" y="79"/>
                    <a:pt x="12" y="91"/>
                    <a:pt x="28" y="91"/>
                  </a:cubicBezTo>
                  <a:cubicBezTo>
                    <a:pt x="44" y="91"/>
                    <a:pt x="57" y="79"/>
                    <a:pt x="57" y="63"/>
                  </a:cubicBezTo>
                  <a:cubicBezTo>
                    <a:pt x="57" y="47"/>
                    <a:pt x="44" y="35"/>
                    <a:pt x="29" y="3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4097338" y="2701926"/>
              <a:ext cx="379413" cy="222250"/>
            </a:xfrm>
            <a:custGeom>
              <a:avLst/>
              <a:gdLst>
                <a:gd name="T0" fmla="*/ 97 w 101"/>
                <a:gd name="T1" fmla="*/ 0 h 59"/>
                <a:gd name="T2" fmla="*/ 53 w 101"/>
                <a:gd name="T3" fmla="*/ 15 h 59"/>
                <a:gd name="T4" fmla="*/ 29 w 101"/>
                <a:gd name="T5" fmla="*/ 2 h 59"/>
                <a:gd name="T6" fmla="*/ 0 w 101"/>
                <a:gd name="T7" fmla="*/ 30 h 59"/>
                <a:gd name="T8" fmla="*/ 29 w 101"/>
                <a:gd name="T9" fmla="*/ 59 h 59"/>
                <a:gd name="T10" fmla="*/ 57 w 101"/>
                <a:gd name="T11" fmla="*/ 30 h 59"/>
                <a:gd name="T12" fmla="*/ 57 w 101"/>
                <a:gd name="T13" fmla="*/ 29 h 59"/>
                <a:gd name="T14" fmla="*/ 101 w 101"/>
                <a:gd name="T15" fmla="*/ 14 h 59"/>
                <a:gd name="T16" fmla="*/ 97 w 101"/>
                <a:gd name="T1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59">
                  <a:moveTo>
                    <a:pt x="97" y="0"/>
                  </a:moveTo>
                  <a:cubicBezTo>
                    <a:pt x="53" y="15"/>
                    <a:pt x="53" y="15"/>
                    <a:pt x="53" y="15"/>
                  </a:cubicBezTo>
                  <a:cubicBezTo>
                    <a:pt x="48" y="7"/>
                    <a:pt x="39" y="2"/>
                    <a:pt x="29" y="2"/>
                  </a:cubicBezTo>
                  <a:cubicBezTo>
                    <a:pt x="13" y="2"/>
                    <a:pt x="0" y="15"/>
                    <a:pt x="0" y="30"/>
                  </a:cubicBezTo>
                  <a:cubicBezTo>
                    <a:pt x="0" y="46"/>
                    <a:pt x="13" y="59"/>
                    <a:pt x="29" y="59"/>
                  </a:cubicBezTo>
                  <a:cubicBezTo>
                    <a:pt x="45" y="59"/>
                    <a:pt x="57" y="46"/>
                    <a:pt x="57" y="30"/>
                  </a:cubicBezTo>
                  <a:cubicBezTo>
                    <a:pt x="57" y="30"/>
                    <a:pt x="57" y="29"/>
                    <a:pt x="57" y="29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99" y="9"/>
                    <a:pt x="98" y="5"/>
                    <a:pt x="9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4518026" y="2465388"/>
              <a:ext cx="363538" cy="36830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5071030" y="937736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071030" y="5509736"/>
            <a:ext cx="2049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Freeform 43"/>
          <p:cNvSpPr>
            <a:spLocks/>
          </p:cNvSpPr>
          <p:nvPr/>
        </p:nvSpPr>
        <p:spPr bwMode="auto">
          <a:xfrm>
            <a:off x="9374778" y="1649147"/>
            <a:ext cx="2784961" cy="1441463"/>
          </a:xfrm>
          <a:custGeom>
            <a:avLst/>
            <a:gdLst>
              <a:gd name="T0" fmla="*/ 0 w 1393"/>
              <a:gd name="T1" fmla="*/ 391 h 721"/>
              <a:gd name="T2" fmla="*/ 0 w 1393"/>
              <a:gd name="T3" fmla="*/ 721 h 721"/>
              <a:gd name="T4" fmla="*/ 1393 w 1393"/>
              <a:gd name="T5" fmla="*/ 583 h 721"/>
              <a:gd name="T6" fmla="*/ 1393 w 1393"/>
              <a:gd name="T7" fmla="*/ 0 h 721"/>
              <a:gd name="T8" fmla="*/ 0 w 1393"/>
              <a:gd name="T9" fmla="*/ 391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3" h="721">
                <a:moveTo>
                  <a:pt x="0" y="391"/>
                </a:moveTo>
                <a:lnTo>
                  <a:pt x="0" y="721"/>
                </a:lnTo>
                <a:lnTo>
                  <a:pt x="1393" y="583"/>
                </a:lnTo>
                <a:lnTo>
                  <a:pt x="1393" y="0"/>
                </a:lnTo>
                <a:lnTo>
                  <a:pt x="0" y="391"/>
                </a:lnTo>
                <a:close/>
              </a:path>
            </a:pathLst>
          </a:custGeom>
          <a:gradFill>
            <a:gsLst>
              <a:gs pos="81000">
                <a:schemeClr val="accent1">
                  <a:lumMod val="75000"/>
                </a:schemeClr>
              </a:gs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6" name="Freeform 45"/>
          <p:cNvSpPr>
            <a:spLocks/>
          </p:cNvSpPr>
          <p:nvPr/>
        </p:nvSpPr>
        <p:spPr bwMode="auto">
          <a:xfrm>
            <a:off x="7785369" y="2430855"/>
            <a:ext cx="1589408" cy="659754"/>
          </a:xfrm>
          <a:custGeom>
            <a:avLst/>
            <a:gdLst>
              <a:gd name="T0" fmla="*/ 95 w 795"/>
              <a:gd name="T1" fmla="*/ 0 h 330"/>
              <a:gd name="T2" fmla="*/ 795 w 795"/>
              <a:gd name="T3" fmla="*/ 0 h 330"/>
              <a:gd name="T4" fmla="*/ 795 w 795"/>
              <a:gd name="T5" fmla="*/ 330 h 330"/>
              <a:gd name="T6" fmla="*/ 95 w 795"/>
              <a:gd name="T7" fmla="*/ 330 h 330"/>
              <a:gd name="T8" fmla="*/ 0 w 795"/>
              <a:gd name="T9" fmla="*/ 166 h 330"/>
              <a:gd name="T10" fmla="*/ 95 w 795"/>
              <a:gd name="T11" fmla="*/ 0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95" h="330">
                <a:moveTo>
                  <a:pt x="95" y="0"/>
                </a:moveTo>
                <a:lnTo>
                  <a:pt x="795" y="0"/>
                </a:lnTo>
                <a:lnTo>
                  <a:pt x="795" y="330"/>
                </a:lnTo>
                <a:lnTo>
                  <a:pt x="95" y="330"/>
                </a:lnTo>
                <a:lnTo>
                  <a:pt x="0" y="166"/>
                </a:lnTo>
                <a:lnTo>
                  <a:pt x="95" y="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75000"/>
                </a:schemeClr>
              </a:gs>
              <a:gs pos="50000">
                <a:schemeClr val="accent1"/>
              </a:gs>
              <a:gs pos="0">
                <a:schemeClr val="accent1"/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9" name="Freeform 48"/>
          <p:cNvSpPr>
            <a:spLocks/>
          </p:cNvSpPr>
          <p:nvPr/>
        </p:nvSpPr>
        <p:spPr bwMode="auto">
          <a:xfrm>
            <a:off x="9374778" y="3816338"/>
            <a:ext cx="2784961" cy="1441463"/>
          </a:xfrm>
          <a:custGeom>
            <a:avLst/>
            <a:gdLst>
              <a:gd name="T0" fmla="*/ 0 w 1393"/>
              <a:gd name="T1" fmla="*/ 332 h 721"/>
              <a:gd name="T2" fmla="*/ 0 w 1393"/>
              <a:gd name="T3" fmla="*/ 0 h 721"/>
              <a:gd name="T4" fmla="*/ 1393 w 1393"/>
              <a:gd name="T5" fmla="*/ 139 h 721"/>
              <a:gd name="T6" fmla="*/ 1393 w 1393"/>
              <a:gd name="T7" fmla="*/ 721 h 721"/>
              <a:gd name="T8" fmla="*/ 0 w 1393"/>
              <a:gd name="T9" fmla="*/ 332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3" h="721">
                <a:moveTo>
                  <a:pt x="0" y="332"/>
                </a:moveTo>
                <a:lnTo>
                  <a:pt x="0" y="0"/>
                </a:lnTo>
                <a:lnTo>
                  <a:pt x="1393" y="139"/>
                </a:lnTo>
                <a:lnTo>
                  <a:pt x="1393" y="721"/>
                </a:lnTo>
                <a:lnTo>
                  <a:pt x="0" y="332"/>
                </a:lnTo>
                <a:close/>
              </a:path>
            </a:pathLst>
          </a:custGeom>
          <a:gradFill>
            <a:gsLst>
              <a:gs pos="73000">
                <a:schemeClr val="accent4">
                  <a:lumMod val="25000"/>
                </a:schemeClr>
              </a:gs>
              <a:gs pos="0">
                <a:schemeClr val="accent4">
                  <a:lumMod val="50000"/>
                </a:schemeClr>
              </a:gs>
              <a:gs pos="100000">
                <a:schemeClr val="accent4">
                  <a:lumMod val="25000"/>
                </a:schemeClr>
              </a:gs>
            </a:gsLst>
            <a:lin ang="108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2" name="Freeform 51"/>
          <p:cNvSpPr>
            <a:spLocks/>
          </p:cNvSpPr>
          <p:nvPr/>
        </p:nvSpPr>
        <p:spPr bwMode="auto">
          <a:xfrm>
            <a:off x="7785369" y="3816337"/>
            <a:ext cx="1589408" cy="663752"/>
          </a:xfrm>
          <a:custGeom>
            <a:avLst/>
            <a:gdLst>
              <a:gd name="T0" fmla="*/ 95 w 795"/>
              <a:gd name="T1" fmla="*/ 332 h 332"/>
              <a:gd name="T2" fmla="*/ 795 w 795"/>
              <a:gd name="T3" fmla="*/ 332 h 332"/>
              <a:gd name="T4" fmla="*/ 795 w 795"/>
              <a:gd name="T5" fmla="*/ 0 h 332"/>
              <a:gd name="T6" fmla="*/ 95 w 795"/>
              <a:gd name="T7" fmla="*/ 0 h 332"/>
              <a:gd name="T8" fmla="*/ 0 w 795"/>
              <a:gd name="T9" fmla="*/ 166 h 332"/>
              <a:gd name="T10" fmla="*/ 95 w 795"/>
              <a:gd name="T11" fmla="*/ 332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95" h="332">
                <a:moveTo>
                  <a:pt x="95" y="332"/>
                </a:moveTo>
                <a:lnTo>
                  <a:pt x="795" y="332"/>
                </a:lnTo>
                <a:lnTo>
                  <a:pt x="795" y="0"/>
                </a:lnTo>
                <a:lnTo>
                  <a:pt x="95" y="0"/>
                </a:lnTo>
                <a:lnTo>
                  <a:pt x="0" y="166"/>
                </a:lnTo>
                <a:lnTo>
                  <a:pt x="95" y="332"/>
                </a:lnTo>
                <a:close/>
              </a:path>
            </a:pathLst>
          </a:custGeom>
          <a:gradFill>
            <a:gsLst>
              <a:gs pos="83000">
                <a:schemeClr val="accent4">
                  <a:lumMod val="25000"/>
                </a:schemeClr>
              </a:gs>
              <a:gs pos="0">
                <a:schemeClr val="accent4">
                  <a:lumMod val="50000"/>
                </a:schemeClr>
              </a:gs>
              <a:gs pos="100000">
                <a:schemeClr val="accent4">
                  <a:lumMod val="25000"/>
                </a:schemeClr>
              </a:gs>
            </a:gsLst>
            <a:lin ang="108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7" name="Freeform 56"/>
          <p:cNvSpPr>
            <a:spLocks/>
          </p:cNvSpPr>
          <p:nvPr/>
        </p:nvSpPr>
        <p:spPr bwMode="auto">
          <a:xfrm>
            <a:off x="32263" y="1649147"/>
            <a:ext cx="2806953" cy="1441463"/>
          </a:xfrm>
          <a:custGeom>
            <a:avLst/>
            <a:gdLst>
              <a:gd name="T0" fmla="*/ 1404 w 1404"/>
              <a:gd name="T1" fmla="*/ 391 h 721"/>
              <a:gd name="T2" fmla="*/ 1404 w 1404"/>
              <a:gd name="T3" fmla="*/ 721 h 721"/>
              <a:gd name="T4" fmla="*/ 0 w 1404"/>
              <a:gd name="T5" fmla="*/ 583 h 721"/>
              <a:gd name="T6" fmla="*/ 0 w 1404"/>
              <a:gd name="T7" fmla="*/ 0 h 721"/>
              <a:gd name="T8" fmla="*/ 1404 w 1404"/>
              <a:gd name="T9" fmla="*/ 391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4" h="721">
                <a:moveTo>
                  <a:pt x="1404" y="391"/>
                </a:moveTo>
                <a:lnTo>
                  <a:pt x="1404" y="721"/>
                </a:lnTo>
                <a:lnTo>
                  <a:pt x="0" y="583"/>
                </a:lnTo>
                <a:lnTo>
                  <a:pt x="0" y="0"/>
                </a:lnTo>
                <a:lnTo>
                  <a:pt x="1404" y="391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accent6">
                  <a:lumMod val="25000"/>
                </a:schemeClr>
              </a:gs>
            </a:gsLst>
            <a:lin ang="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8" name="Freeform 57"/>
          <p:cNvSpPr>
            <a:spLocks/>
          </p:cNvSpPr>
          <p:nvPr/>
        </p:nvSpPr>
        <p:spPr bwMode="auto">
          <a:xfrm>
            <a:off x="2839215" y="2430855"/>
            <a:ext cx="1561418" cy="659754"/>
          </a:xfrm>
          <a:custGeom>
            <a:avLst/>
            <a:gdLst>
              <a:gd name="T0" fmla="*/ 689 w 781"/>
              <a:gd name="T1" fmla="*/ 0 h 330"/>
              <a:gd name="T2" fmla="*/ 0 w 781"/>
              <a:gd name="T3" fmla="*/ 0 h 330"/>
              <a:gd name="T4" fmla="*/ 0 w 781"/>
              <a:gd name="T5" fmla="*/ 330 h 330"/>
              <a:gd name="T6" fmla="*/ 689 w 781"/>
              <a:gd name="T7" fmla="*/ 330 h 330"/>
              <a:gd name="T8" fmla="*/ 781 w 781"/>
              <a:gd name="T9" fmla="*/ 166 h 330"/>
              <a:gd name="T10" fmla="*/ 689 w 781"/>
              <a:gd name="T11" fmla="*/ 0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81" h="330">
                <a:moveTo>
                  <a:pt x="689" y="0"/>
                </a:moveTo>
                <a:lnTo>
                  <a:pt x="0" y="0"/>
                </a:lnTo>
                <a:lnTo>
                  <a:pt x="0" y="330"/>
                </a:lnTo>
                <a:lnTo>
                  <a:pt x="689" y="330"/>
                </a:lnTo>
                <a:lnTo>
                  <a:pt x="781" y="166"/>
                </a:lnTo>
                <a:lnTo>
                  <a:pt x="689" y="0"/>
                </a:lnTo>
                <a:close/>
              </a:path>
            </a:pathLst>
          </a:custGeom>
          <a:gradFill>
            <a:gsLst>
              <a:gs pos="81000">
                <a:schemeClr val="accent6">
                  <a:lumMod val="50000"/>
                </a:schemeClr>
              </a:gs>
              <a:gs pos="3000">
                <a:schemeClr val="accent6">
                  <a:lumMod val="50000"/>
                </a:schemeClr>
              </a:gs>
              <a:gs pos="100000">
                <a:schemeClr val="accent6">
                  <a:lumMod val="25000"/>
                </a:schemeClr>
              </a:gs>
            </a:gsLst>
            <a:lin ang="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9" name="Freeform 58"/>
          <p:cNvSpPr>
            <a:spLocks/>
          </p:cNvSpPr>
          <p:nvPr/>
        </p:nvSpPr>
        <p:spPr bwMode="auto">
          <a:xfrm>
            <a:off x="32263" y="3816338"/>
            <a:ext cx="2806953" cy="1441463"/>
          </a:xfrm>
          <a:custGeom>
            <a:avLst/>
            <a:gdLst>
              <a:gd name="T0" fmla="*/ 1404 w 1404"/>
              <a:gd name="T1" fmla="*/ 332 h 721"/>
              <a:gd name="T2" fmla="*/ 1404 w 1404"/>
              <a:gd name="T3" fmla="*/ 0 h 721"/>
              <a:gd name="T4" fmla="*/ 0 w 1404"/>
              <a:gd name="T5" fmla="*/ 139 h 721"/>
              <a:gd name="T6" fmla="*/ 0 w 1404"/>
              <a:gd name="T7" fmla="*/ 721 h 721"/>
              <a:gd name="T8" fmla="*/ 1404 w 1404"/>
              <a:gd name="T9" fmla="*/ 332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4" h="721">
                <a:moveTo>
                  <a:pt x="1404" y="332"/>
                </a:moveTo>
                <a:lnTo>
                  <a:pt x="1404" y="0"/>
                </a:lnTo>
                <a:lnTo>
                  <a:pt x="0" y="139"/>
                </a:lnTo>
                <a:lnTo>
                  <a:pt x="0" y="721"/>
                </a:lnTo>
                <a:lnTo>
                  <a:pt x="1404" y="332"/>
                </a:lnTo>
                <a:close/>
              </a:path>
            </a:pathLst>
          </a:custGeom>
          <a:gradFill>
            <a:gsLst>
              <a:gs pos="81000">
                <a:schemeClr val="accent3">
                  <a:lumMod val="75000"/>
                </a:schemeClr>
              </a:gs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0" name="Freeform 59"/>
          <p:cNvSpPr>
            <a:spLocks/>
          </p:cNvSpPr>
          <p:nvPr/>
        </p:nvSpPr>
        <p:spPr bwMode="auto">
          <a:xfrm>
            <a:off x="2839215" y="3816337"/>
            <a:ext cx="1561418" cy="663752"/>
          </a:xfrm>
          <a:custGeom>
            <a:avLst/>
            <a:gdLst>
              <a:gd name="T0" fmla="*/ 689 w 781"/>
              <a:gd name="T1" fmla="*/ 332 h 332"/>
              <a:gd name="T2" fmla="*/ 0 w 781"/>
              <a:gd name="T3" fmla="*/ 332 h 332"/>
              <a:gd name="T4" fmla="*/ 0 w 781"/>
              <a:gd name="T5" fmla="*/ 0 h 332"/>
              <a:gd name="T6" fmla="*/ 689 w 781"/>
              <a:gd name="T7" fmla="*/ 0 h 332"/>
              <a:gd name="T8" fmla="*/ 781 w 781"/>
              <a:gd name="T9" fmla="*/ 166 h 332"/>
              <a:gd name="T10" fmla="*/ 689 w 781"/>
              <a:gd name="T11" fmla="*/ 332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81" h="332">
                <a:moveTo>
                  <a:pt x="689" y="332"/>
                </a:moveTo>
                <a:lnTo>
                  <a:pt x="0" y="332"/>
                </a:lnTo>
                <a:lnTo>
                  <a:pt x="0" y="0"/>
                </a:lnTo>
                <a:lnTo>
                  <a:pt x="689" y="0"/>
                </a:lnTo>
                <a:lnTo>
                  <a:pt x="781" y="166"/>
                </a:lnTo>
                <a:lnTo>
                  <a:pt x="689" y="332"/>
                </a:lnTo>
                <a:close/>
              </a:path>
            </a:pathLst>
          </a:custGeom>
          <a:gradFill>
            <a:gsLst>
              <a:gs pos="100000">
                <a:schemeClr val="accent3">
                  <a:lumMod val="75000"/>
                </a:schemeClr>
              </a:gs>
              <a:gs pos="50000">
                <a:schemeClr val="accent3"/>
              </a:gs>
              <a:gs pos="0">
                <a:schemeClr val="accent3"/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233348" y="2508824"/>
            <a:ext cx="485102" cy="503816"/>
            <a:chOff x="9048751" y="3602038"/>
            <a:chExt cx="1069975" cy="1111250"/>
          </a:xfrm>
          <a:solidFill>
            <a:schemeClr val="bg1"/>
          </a:solid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9048751" y="4005263"/>
              <a:ext cx="701675" cy="708025"/>
            </a:xfrm>
            <a:custGeom>
              <a:avLst/>
              <a:gdLst>
                <a:gd name="T0" fmla="*/ 187 w 187"/>
                <a:gd name="T1" fmla="*/ 73 h 188"/>
                <a:gd name="T2" fmla="*/ 186 w 187"/>
                <a:gd name="T3" fmla="*/ 65 h 188"/>
                <a:gd name="T4" fmla="*/ 164 w 187"/>
                <a:gd name="T5" fmla="*/ 29 h 188"/>
                <a:gd name="T6" fmla="*/ 156 w 187"/>
                <a:gd name="T7" fmla="*/ 23 h 188"/>
                <a:gd name="T8" fmla="*/ 151 w 187"/>
                <a:gd name="T9" fmla="*/ 25 h 188"/>
                <a:gd name="T10" fmla="*/ 140 w 187"/>
                <a:gd name="T11" fmla="*/ 31 h 188"/>
                <a:gd name="T12" fmla="*/ 125 w 187"/>
                <a:gd name="T13" fmla="*/ 23 h 188"/>
                <a:gd name="T14" fmla="*/ 125 w 187"/>
                <a:gd name="T15" fmla="*/ 10 h 188"/>
                <a:gd name="T16" fmla="*/ 115 w 187"/>
                <a:gd name="T17" fmla="*/ 0 h 188"/>
                <a:gd name="T18" fmla="*/ 73 w 187"/>
                <a:gd name="T19" fmla="*/ 0 h 188"/>
                <a:gd name="T20" fmla="*/ 62 w 187"/>
                <a:gd name="T21" fmla="*/ 10 h 188"/>
                <a:gd name="T22" fmla="*/ 62 w 187"/>
                <a:gd name="T23" fmla="*/ 23 h 188"/>
                <a:gd name="T24" fmla="*/ 48 w 187"/>
                <a:gd name="T25" fmla="*/ 31 h 188"/>
                <a:gd name="T26" fmla="*/ 37 w 187"/>
                <a:gd name="T27" fmla="*/ 25 h 188"/>
                <a:gd name="T28" fmla="*/ 32 w 187"/>
                <a:gd name="T29" fmla="*/ 23 h 188"/>
                <a:gd name="T30" fmla="*/ 23 w 187"/>
                <a:gd name="T31" fmla="*/ 29 h 188"/>
                <a:gd name="T32" fmla="*/ 2 w 187"/>
                <a:gd name="T33" fmla="*/ 65 h 188"/>
                <a:gd name="T34" fmla="*/ 1 w 187"/>
                <a:gd name="T35" fmla="*/ 73 h 188"/>
                <a:gd name="T36" fmla="*/ 6 w 187"/>
                <a:gd name="T37" fmla="*/ 79 h 188"/>
                <a:gd name="T38" fmla="*/ 17 w 187"/>
                <a:gd name="T39" fmla="*/ 85 h 188"/>
                <a:gd name="T40" fmla="*/ 16 w 187"/>
                <a:gd name="T41" fmla="*/ 94 h 188"/>
                <a:gd name="T42" fmla="*/ 17 w 187"/>
                <a:gd name="T43" fmla="*/ 102 h 188"/>
                <a:gd name="T44" fmla="*/ 6 w 187"/>
                <a:gd name="T45" fmla="*/ 108 h 188"/>
                <a:gd name="T46" fmla="*/ 1 w 187"/>
                <a:gd name="T47" fmla="*/ 115 h 188"/>
                <a:gd name="T48" fmla="*/ 2 w 187"/>
                <a:gd name="T49" fmla="*/ 122 h 188"/>
                <a:gd name="T50" fmla="*/ 23 w 187"/>
                <a:gd name="T51" fmla="*/ 159 h 188"/>
                <a:gd name="T52" fmla="*/ 32 w 187"/>
                <a:gd name="T53" fmla="*/ 164 h 188"/>
                <a:gd name="T54" fmla="*/ 37 w 187"/>
                <a:gd name="T55" fmla="*/ 163 h 188"/>
                <a:gd name="T56" fmla="*/ 48 w 187"/>
                <a:gd name="T57" fmla="*/ 156 h 188"/>
                <a:gd name="T58" fmla="*/ 62 w 187"/>
                <a:gd name="T59" fmla="*/ 165 h 188"/>
                <a:gd name="T60" fmla="*/ 62 w 187"/>
                <a:gd name="T61" fmla="*/ 177 h 188"/>
                <a:gd name="T62" fmla="*/ 65 w 187"/>
                <a:gd name="T63" fmla="*/ 185 h 188"/>
                <a:gd name="T64" fmla="*/ 73 w 187"/>
                <a:gd name="T65" fmla="*/ 188 h 188"/>
                <a:gd name="T66" fmla="*/ 115 w 187"/>
                <a:gd name="T67" fmla="*/ 188 h 188"/>
                <a:gd name="T68" fmla="*/ 125 w 187"/>
                <a:gd name="T69" fmla="*/ 177 h 188"/>
                <a:gd name="T70" fmla="*/ 125 w 187"/>
                <a:gd name="T71" fmla="*/ 165 h 188"/>
                <a:gd name="T72" fmla="*/ 140 w 187"/>
                <a:gd name="T73" fmla="*/ 156 h 188"/>
                <a:gd name="T74" fmla="*/ 151 w 187"/>
                <a:gd name="T75" fmla="*/ 163 h 188"/>
                <a:gd name="T76" fmla="*/ 156 w 187"/>
                <a:gd name="T77" fmla="*/ 164 h 188"/>
                <a:gd name="T78" fmla="*/ 164 w 187"/>
                <a:gd name="T79" fmla="*/ 159 h 188"/>
                <a:gd name="T80" fmla="*/ 186 w 187"/>
                <a:gd name="T81" fmla="*/ 122 h 188"/>
                <a:gd name="T82" fmla="*/ 187 w 187"/>
                <a:gd name="T83" fmla="*/ 115 h 188"/>
                <a:gd name="T84" fmla="*/ 182 w 187"/>
                <a:gd name="T85" fmla="*/ 108 h 188"/>
                <a:gd name="T86" fmla="*/ 171 w 187"/>
                <a:gd name="T87" fmla="*/ 102 h 188"/>
                <a:gd name="T88" fmla="*/ 171 w 187"/>
                <a:gd name="T89" fmla="*/ 94 h 188"/>
                <a:gd name="T90" fmla="*/ 171 w 187"/>
                <a:gd name="T91" fmla="*/ 85 h 188"/>
                <a:gd name="T92" fmla="*/ 182 w 187"/>
                <a:gd name="T93" fmla="*/ 79 h 188"/>
                <a:gd name="T94" fmla="*/ 187 w 187"/>
                <a:gd name="T95" fmla="*/ 73 h 188"/>
                <a:gd name="T96" fmla="*/ 94 w 187"/>
                <a:gd name="T97" fmla="*/ 138 h 188"/>
                <a:gd name="T98" fmla="*/ 50 w 187"/>
                <a:gd name="T99" fmla="*/ 94 h 188"/>
                <a:gd name="T100" fmla="*/ 94 w 187"/>
                <a:gd name="T101" fmla="*/ 50 h 188"/>
                <a:gd name="T102" fmla="*/ 138 w 187"/>
                <a:gd name="T103" fmla="*/ 94 h 188"/>
                <a:gd name="T104" fmla="*/ 94 w 187"/>
                <a:gd name="T105" fmla="*/ 13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7" h="188">
                  <a:moveTo>
                    <a:pt x="187" y="73"/>
                  </a:moveTo>
                  <a:cubicBezTo>
                    <a:pt x="187" y="70"/>
                    <a:pt x="187" y="68"/>
                    <a:pt x="186" y="65"/>
                  </a:cubicBezTo>
                  <a:cubicBezTo>
                    <a:pt x="164" y="29"/>
                    <a:pt x="164" y="29"/>
                    <a:pt x="164" y="29"/>
                  </a:cubicBezTo>
                  <a:cubicBezTo>
                    <a:pt x="163" y="25"/>
                    <a:pt x="159" y="23"/>
                    <a:pt x="156" y="23"/>
                  </a:cubicBezTo>
                  <a:cubicBezTo>
                    <a:pt x="154" y="23"/>
                    <a:pt x="152" y="24"/>
                    <a:pt x="151" y="25"/>
                  </a:cubicBezTo>
                  <a:cubicBezTo>
                    <a:pt x="140" y="31"/>
                    <a:pt x="140" y="31"/>
                    <a:pt x="140" y="31"/>
                  </a:cubicBezTo>
                  <a:cubicBezTo>
                    <a:pt x="135" y="28"/>
                    <a:pt x="130" y="25"/>
                    <a:pt x="125" y="23"/>
                  </a:cubicBezTo>
                  <a:cubicBezTo>
                    <a:pt x="125" y="10"/>
                    <a:pt x="125" y="10"/>
                    <a:pt x="125" y="10"/>
                  </a:cubicBezTo>
                  <a:cubicBezTo>
                    <a:pt x="125" y="5"/>
                    <a:pt x="121" y="0"/>
                    <a:pt x="115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7" y="0"/>
                    <a:pt x="62" y="5"/>
                    <a:pt x="62" y="10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57" y="25"/>
                    <a:pt x="52" y="28"/>
                    <a:pt x="48" y="31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5" y="24"/>
                    <a:pt x="34" y="23"/>
                    <a:pt x="32" y="23"/>
                  </a:cubicBezTo>
                  <a:cubicBezTo>
                    <a:pt x="28" y="23"/>
                    <a:pt x="25" y="25"/>
                    <a:pt x="23" y="29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1" y="68"/>
                    <a:pt x="0" y="70"/>
                    <a:pt x="1" y="73"/>
                  </a:cubicBezTo>
                  <a:cubicBezTo>
                    <a:pt x="2" y="76"/>
                    <a:pt x="3" y="78"/>
                    <a:pt x="6" y="79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6" y="88"/>
                    <a:pt x="16" y="91"/>
                    <a:pt x="16" y="94"/>
                  </a:cubicBezTo>
                  <a:cubicBezTo>
                    <a:pt x="16" y="97"/>
                    <a:pt x="16" y="99"/>
                    <a:pt x="17" y="102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3" y="110"/>
                    <a:pt x="2" y="112"/>
                    <a:pt x="1" y="115"/>
                  </a:cubicBezTo>
                  <a:cubicBezTo>
                    <a:pt x="0" y="117"/>
                    <a:pt x="1" y="120"/>
                    <a:pt x="2" y="122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25" y="162"/>
                    <a:pt x="28" y="164"/>
                    <a:pt x="32" y="164"/>
                  </a:cubicBezTo>
                  <a:cubicBezTo>
                    <a:pt x="34" y="164"/>
                    <a:pt x="35" y="164"/>
                    <a:pt x="37" y="163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52" y="160"/>
                    <a:pt x="57" y="162"/>
                    <a:pt x="62" y="165"/>
                  </a:cubicBezTo>
                  <a:cubicBezTo>
                    <a:pt x="62" y="177"/>
                    <a:pt x="62" y="177"/>
                    <a:pt x="62" y="177"/>
                  </a:cubicBezTo>
                  <a:cubicBezTo>
                    <a:pt x="62" y="180"/>
                    <a:pt x="64" y="183"/>
                    <a:pt x="65" y="185"/>
                  </a:cubicBezTo>
                  <a:cubicBezTo>
                    <a:pt x="67" y="187"/>
                    <a:pt x="70" y="188"/>
                    <a:pt x="73" y="188"/>
                  </a:cubicBezTo>
                  <a:cubicBezTo>
                    <a:pt x="115" y="188"/>
                    <a:pt x="115" y="188"/>
                    <a:pt x="115" y="188"/>
                  </a:cubicBezTo>
                  <a:cubicBezTo>
                    <a:pt x="121" y="188"/>
                    <a:pt x="125" y="183"/>
                    <a:pt x="125" y="177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30" y="162"/>
                    <a:pt x="135" y="160"/>
                    <a:pt x="140" y="156"/>
                  </a:cubicBezTo>
                  <a:cubicBezTo>
                    <a:pt x="151" y="163"/>
                    <a:pt x="151" y="163"/>
                    <a:pt x="151" y="163"/>
                  </a:cubicBezTo>
                  <a:cubicBezTo>
                    <a:pt x="152" y="164"/>
                    <a:pt x="154" y="164"/>
                    <a:pt x="156" y="164"/>
                  </a:cubicBezTo>
                  <a:cubicBezTo>
                    <a:pt x="159" y="164"/>
                    <a:pt x="163" y="162"/>
                    <a:pt x="164" y="159"/>
                  </a:cubicBezTo>
                  <a:cubicBezTo>
                    <a:pt x="186" y="122"/>
                    <a:pt x="186" y="122"/>
                    <a:pt x="186" y="122"/>
                  </a:cubicBezTo>
                  <a:cubicBezTo>
                    <a:pt x="187" y="120"/>
                    <a:pt x="187" y="117"/>
                    <a:pt x="187" y="115"/>
                  </a:cubicBezTo>
                  <a:cubicBezTo>
                    <a:pt x="186" y="112"/>
                    <a:pt x="184" y="110"/>
                    <a:pt x="182" y="108"/>
                  </a:cubicBezTo>
                  <a:cubicBezTo>
                    <a:pt x="171" y="102"/>
                    <a:pt x="171" y="102"/>
                    <a:pt x="171" y="102"/>
                  </a:cubicBezTo>
                  <a:cubicBezTo>
                    <a:pt x="171" y="99"/>
                    <a:pt x="171" y="97"/>
                    <a:pt x="171" y="94"/>
                  </a:cubicBezTo>
                  <a:cubicBezTo>
                    <a:pt x="171" y="91"/>
                    <a:pt x="171" y="88"/>
                    <a:pt x="171" y="85"/>
                  </a:cubicBezTo>
                  <a:cubicBezTo>
                    <a:pt x="182" y="79"/>
                    <a:pt x="182" y="79"/>
                    <a:pt x="182" y="79"/>
                  </a:cubicBezTo>
                  <a:cubicBezTo>
                    <a:pt x="184" y="78"/>
                    <a:pt x="186" y="76"/>
                    <a:pt x="187" y="73"/>
                  </a:cubicBezTo>
                  <a:close/>
                  <a:moveTo>
                    <a:pt x="94" y="138"/>
                  </a:moveTo>
                  <a:cubicBezTo>
                    <a:pt x="69" y="138"/>
                    <a:pt x="50" y="118"/>
                    <a:pt x="50" y="94"/>
                  </a:cubicBezTo>
                  <a:cubicBezTo>
                    <a:pt x="50" y="69"/>
                    <a:pt x="69" y="50"/>
                    <a:pt x="94" y="50"/>
                  </a:cubicBezTo>
                  <a:cubicBezTo>
                    <a:pt x="118" y="50"/>
                    <a:pt x="138" y="69"/>
                    <a:pt x="138" y="94"/>
                  </a:cubicBezTo>
                  <a:cubicBezTo>
                    <a:pt x="138" y="118"/>
                    <a:pt x="118" y="138"/>
                    <a:pt x="94" y="13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9537701" y="3602038"/>
              <a:ext cx="465138" cy="466725"/>
            </a:xfrm>
            <a:custGeom>
              <a:avLst/>
              <a:gdLst>
                <a:gd name="T0" fmla="*/ 1 w 124"/>
                <a:gd name="T1" fmla="*/ 76 h 124"/>
                <a:gd name="T2" fmla="*/ 2 w 124"/>
                <a:gd name="T3" fmla="*/ 81 h 124"/>
                <a:gd name="T4" fmla="*/ 16 w 124"/>
                <a:gd name="T5" fmla="*/ 105 h 124"/>
                <a:gd name="T6" fmla="*/ 21 w 124"/>
                <a:gd name="T7" fmla="*/ 108 h 124"/>
                <a:gd name="T8" fmla="*/ 25 w 124"/>
                <a:gd name="T9" fmla="*/ 107 h 124"/>
                <a:gd name="T10" fmla="*/ 32 w 124"/>
                <a:gd name="T11" fmla="*/ 103 h 124"/>
                <a:gd name="T12" fmla="*/ 42 w 124"/>
                <a:gd name="T13" fmla="*/ 109 h 124"/>
                <a:gd name="T14" fmla="*/ 42 w 124"/>
                <a:gd name="T15" fmla="*/ 117 h 124"/>
                <a:gd name="T16" fmla="*/ 44 w 124"/>
                <a:gd name="T17" fmla="*/ 122 h 124"/>
                <a:gd name="T18" fmla="*/ 48 w 124"/>
                <a:gd name="T19" fmla="*/ 124 h 124"/>
                <a:gd name="T20" fmla="*/ 76 w 124"/>
                <a:gd name="T21" fmla="*/ 124 h 124"/>
                <a:gd name="T22" fmla="*/ 83 w 124"/>
                <a:gd name="T23" fmla="*/ 117 h 124"/>
                <a:gd name="T24" fmla="*/ 83 w 124"/>
                <a:gd name="T25" fmla="*/ 109 h 124"/>
                <a:gd name="T26" fmla="*/ 93 w 124"/>
                <a:gd name="T27" fmla="*/ 103 h 124"/>
                <a:gd name="T28" fmla="*/ 100 w 124"/>
                <a:gd name="T29" fmla="*/ 107 h 124"/>
                <a:gd name="T30" fmla="*/ 103 w 124"/>
                <a:gd name="T31" fmla="*/ 108 h 124"/>
                <a:gd name="T32" fmla="*/ 109 w 124"/>
                <a:gd name="T33" fmla="*/ 105 h 124"/>
                <a:gd name="T34" fmla="*/ 123 w 124"/>
                <a:gd name="T35" fmla="*/ 81 h 124"/>
                <a:gd name="T36" fmla="*/ 124 w 124"/>
                <a:gd name="T37" fmla="*/ 76 h 124"/>
                <a:gd name="T38" fmla="*/ 121 w 124"/>
                <a:gd name="T39" fmla="*/ 71 h 124"/>
                <a:gd name="T40" fmla="*/ 113 w 124"/>
                <a:gd name="T41" fmla="*/ 67 h 124"/>
                <a:gd name="T42" fmla="*/ 114 w 124"/>
                <a:gd name="T43" fmla="*/ 62 h 124"/>
                <a:gd name="T44" fmla="*/ 113 w 124"/>
                <a:gd name="T45" fmla="*/ 56 h 124"/>
                <a:gd name="T46" fmla="*/ 121 w 124"/>
                <a:gd name="T47" fmla="*/ 52 h 124"/>
                <a:gd name="T48" fmla="*/ 124 w 124"/>
                <a:gd name="T49" fmla="*/ 48 h 124"/>
                <a:gd name="T50" fmla="*/ 123 w 124"/>
                <a:gd name="T51" fmla="*/ 43 h 124"/>
                <a:gd name="T52" fmla="*/ 109 w 124"/>
                <a:gd name="T53" fmla="*/ 19 h 124"/>
                <a:gd name="T54" fmla="*/ 103 w 124"/>
                <a:gd name="T55" fmla="*/ 15 h 124"/>
                <a:gd name="T56" fmla="*/ 100 w 124"/>
                <a:gd name="T57" fmla="*/ 16 h 124"/>
                <a:gd name="T58" fmla="*/ 93 w 124"/>
                <a:gd name="T59" fmla="*/ 20 h 124"/>
                <a:gd name="T60" fmla="*/ 83 w 124"/>
                <a:gd name="T61" fmla="*/ 15 h 124"/>
                <a:gd name="T62" fmla="*/ 83 w 124"/>
                <a:gd name="T63" fmla="*/ 6 h 124"/>
                <a:gd name="T64" fmla="*/ 76 w 124"/>
                <a:gd name="T65" fmla="*/ 0 h 124"/>
                <a:gd name="T66" fmla="*/ 48 w 124"/>
                <a:gd name="T67" fmla="*/ 0 h 124"/>
                <a:gd name="T68" fmla="*/ 42 w 124"/>
                <a:gd name="T69" fmla="*/ 6 h 124"/>
                <a:gd name="T70" fmla="*/ 42 w 124"/>
                <a:gd name="T71" fmla="*/ 15 h 124"/>
                <a:gd name="T72" fmla="*/ 32 w 124"/>
                <a:gd name="T73" fmla="*/ 20 h 124"/>
                <a:gd name="T74" fmla="*/ 25 w 124"/>
                <a:gd name="T75" fmla="*/ 16 h 124"/>
                <a:gd name="T76" fmla="*/ 21 w 124"/>
                <a:gd name="T77" fmla="*/ 15 h 124"/>
                <a:gd name="T78" fmla="*/ 16 w 124"/>
                <a:gd name="T79" fmla="*/ 19 h 124"/>
                <a:gd name="T80" fmla="*/ 2 w 124"/>
                <a:gd name="T81" fmla="*/ 43 h 124"/>
                <a:gd name="T82" fmla="*/ 1 w 124"/>
                <a:gd name="T83" fmla="*/ 48 h 124"/>
                <a:gd name="T84" fmla="*/ 4 w 124"/>
                <a:gd name="T85" fmla="*/ 52 h 124"/>
                <a:gd name="T86" fmla="*/ 11 w 124"/>
                <a:gd name="T87" fmla="*/ 56 h 124"/>
                <a:gd name="T88" fmla="*/ 11 w 124"/>
                <a:gd name="T89" fmla="*/ 62 h 124"/>
                <a:gd name="T90" fmla="*/ 11 w 124"/>
                <a:gd name="T91" fmla="*/ 67 h 124"/>
                <a:gd name="T92" fmla="*/ 4 w 124"/>
                <a:gd name="T93" fmla="*/ 71 h 124"/>
                <a:gd name="T94" fmla="*/ 1 w 124"/>
                <a:gd name="T95" fmla="*/ 76 h 124"/>
                <a:gd name="T96" fmla="*/ 62 w 124"/>
                <a:gd name="T97" fmla="*/ 33 h 124"/>
                <a:gd name="T98" fmla="*/ 91 w 124"/>
                <a:gd name="T99" fmla="*/ 62 h 124"/>
                <a:gd name="T100" fmla="*/ 62 w 124"/>
                <a:gd name="T101" fmla="*/ 91 h 124"/>
                <a:gd name="T102" fmla="*/ 33 w 124"/>
                <a:gd name="T103" fmla="*/ 62 h 124"/>
                <a:gd name="T104" fmla="*/ 62 w 124"/>
                <a:gd name="T105" fmla="*/ 3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4" h="124">
                  <a:moveTo>
                    <a:pt x="1" y="76"/>
                  </a:moveTo>
                  <a:cubicBezTo>
                    <a:pt x="0" y="77"/>
                    <a:pt x="1" y="79"/>
                    <a:pt x="2" y="81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7" y="107"/>
                    <a:pt x="19" y="108"/>
                    <a:pt x="21" y="108"/>
                  </a:cubicBezTo>
                  <a:cubicBezTo>
                    <a:pt x="23" y="108"/>
                    <a:pt x="24" y="108"/>
                    <a:pt x="25" y="107"/>
                  </a:cubicBezTo>
                  <a:cubicBezTo>
                    <a:pt x="32" y="103"/>
                    <a:pt x="32" y="103"/>
                    <a:pt x="32" y="103"/>
                  </a:cubicBezTo>
                  <a:cubicBezTo>
                    <a:pt x="35" y="105"/>
                    <a:pt x="38" y="107"/>
                    <a:pt x="42" y="109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42" y="119"/>
                    <a:pt x="42" y="121"/>
                    <a:pt x="44" y="122"/>
                  </a:cubicBezTo>
                  <a:cubicBezTo>
                    <a:pt x="45" y="123"/>
                    <a:pt x="46" y="124"/>
                    <a:pt x="48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80" y="124"/>
                    <a:pt x="83" y="121"/>
                    <a:pt x="83" y="117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6" y="107"/>
                    <a:pt x="90" y="105"/>
                    <a:pt x="93" y="103"/>
                  </a:cubicBezTo>
                  <a:cubicBezTo>
                    <a:pt x="100" y="107"/>
                    <a:pt x="100" y="107"/>
                    <a:pt x="100" y="107"/>
                  </a:cubicBezTo>
                  <a:cubicBezTo>
                    <a:pt x="101" y="108"/>
                    <a:pt x="102" y="108"/>
                    <a:pt x="103" y="108"/>
                  </a:cubicBezTo>
                  <a:cubicBezTo>
                    <a:pt x="106" y="108"/>
                    <a:pt x="108" y="107"/>
                    <a:pt x="109" y="105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4" y="79"/>
                    <a:pt x="124" y="77"/>
                    <a:pt x="124" y="76"/>
                  </a:cubicBezTo>
                  <a:cubicBezTo>
                    <a:pt x="123" y="74"/>
                    <a:pt x="122" y="72"/>
                    <a:pt x="121" y="71"/>
                  </a:cubicBezTo>
                  <a:cubicBezTo>
                    <a:pt x="113" y="67"/>
                    <a:pt x="113" y="67"/>
                    <a:pt x="113" y="67"/>
                  </a:cubicBezTo>
                  <a:cubicBezTo>
                    <a:pt x="113" y="65"/>
                    <a:pt x="114" y="64"/>
                    <a:pt x="114" y="62"/>
                  </a:cubicBezTo>
                  <a:cubicBezTo>
                    <a:pt x="114" y="60"/>
                    <a:pt x="113" y="58"/>
                    <a:pt x="113" y="56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1"/>
                    <a:pt x="123" y="50"/>
                    <a:pt x="124" y="48"/>
                  </a:cubicBezTo>
                  <a:cubicBezTo>
                    <a:pt x="124" y="46"/>
                    <a:pt x="124" y="44"/>
                    <a:pt x="123" y="43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8" y="17"/>
                    <a:pt x="106" y="15"/>
                    <a:pt x="103" y="15"/>
                  </a:cubicBezTo>
                  <a:cubicBezTo>
                    <a:pt x="102" y="15"/>
                    <a:pt x="101" y="16"/>
                    <a:pt x="100" y="16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0" y="18"/>
                    <a:pt x="86" y="16"/>
                    <a:pt x="83" y="15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3" y="3"/>
                    <a:pt x="80" y="0"/>
                    <a:pt x="7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5" y="0"/>
                    <a:pt x="42" y="3"/>
                    <a:pt x="42" y="6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38" y="16"/>
                    <a:pt x="35" y="18"/>
                    <a:pt x="32" y="20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5"/>
                    <a:pt x="21" y="15"/>
                  </a:cubicBezTo>
                  <a:cubicBezTo>
                    <a:pt x="19" y="15"/>
                    <a:pt x="17" y="17"/>
                    <a:pt x="16" y="19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" y="44"/>
                    <a:pt x="0" y="46"/>
                    <a:pt x="1" y="48"/>
                  </a:cubicBezTo>
                  <a:cubicBezTo>
                    <a:pt x="1" y="50"/>
                    <a:pt x="2" y="51"/>
                    <a:pt x="4" y="5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8"/>
                    <a:pt x="11" y="60"/>
                    <a:pt x="11" y="62"/>
                  </a:cubicBezTo>
                  <a:cubicBezTo>
                    <a:pt x="11" y="64"/>
                    <a:pt x="11" y="65"/>
                    <a:pt x="11" y="67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2" y="72"/>
                    <a:pt x="1" y="74"/>
                    <a:pt x="1" y="76"/>
                  </a:cubicBezTo>
                  <a:close/>
                  <a:moveTo>
                    <a:pt x="62" y="33"/>
                  </a:moveTo>
                  <a:cubicBezTo>
                    <a:pt x="78" y="33"/>
                    <a:pt x="91" y="46"/>
                    <a:pt x="91" y="62"/>
                  </a:cubicBezTo>
                  <a:cubicBezTo>
                    <a:pt x="91" y="78"/>
                    <a:pt x="78" y="91"/>
                    <a:pt x="62" y="91"/>
                  </a:cubicBezTo>
                  <a:cubicBezTo>
                    <a:pt x="46" y="91"/>
                    <a:pt x="33" y="78"/>
                    <a:pt x="33" y="62"/>
                  </a:cubicBezTo>
                  <a:cubicBezTo>
                    <a:pt x="33" y="46"/>
                    <a:pt x="46" y="33"/>
                    <a:pt x="62" y="3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9796463" y="4054476"/>
              <a:ext cx="322263" cy="323850"/>
            </a:xfrm>
            <a:custGeom>
              <a:avLst/>
              <a:gdLst>
                <a:gd name="T0" fmla="*/ 83 w 86"/>
                <a:gd name="T1" fmla="*/ 50 h 86"/>
                <a:gd name="T2" fmla="*/ 78 w 86"/>
                <a:gd name="T3" fmla="*/ 47 h 86"/>
                <a:gd name="T4" fmla="*/ 78 w 86"/>
                <a:gd name="T5" fmla="*/ 43 h 86"/>
                <a:gd name="T6" fmla="*/ 78 w 86"/>
                <a:gd name="T7" fmla="*/ 39 h 86"/>
                <a:gd name="T8" fmla="*/ 83 w 86"/>
                <a:gd name="T9" fmla="*/ 36 h 86"/>
                <a:gd name="T10" fmla="*/ 85 w 86"/>
                <a:gd name="T11" fmla="*/ 33 h 86"/>
                <a:gd name="T12" fmla="*/ 85 w 86"/>
                <a:gd name="T13" fmla="*/ 30 h 86"/>
                <a:gd name="T14" fmla="*/ 75 w 86"/>
                <a:gd name="T15" fmla="*/ 13 h 86"/>
                <a:gd name="T16" fmla="*/ 71 w 86"/>
                <a:gd name="T17" fmla="*/ 11 h 86"/>
                <a:gd name="T18" fmla="*/ 69 w 86"/>
                <a:gd name="T19" fmla="*/ 11 h 86"/>
                <a:gd name="T20" fmla="*/ 64 w 86"/>
                <a:gd name="T21" fmla="*/ 14 h 86"/>
                <a:gd name="T22" fmla="*/ 57 w 86"/>
                <a:gd name="T23" fmla="*/ 11 h 86"/>
                <a:gd name="T24" fmla="*/ 57 w 86"/>
                <a:gd name="T25" fmla="*/ 5 h 86"/>
                <a:gd name="T26" fmla="*/ 53 w 86"/>
                <a:gd name="T27" fmla="*/ 0 h 86"/>
                <a:gd name="T28" fmla="*/ 33 w 86"/>
                <a:gd name="T29" fmla="*/ 0 h 86"/>
                <a:gd name="T30" fmla="*/ 29 w 86"/>
                <a:gd name="T31" fmla="*/ 5 h 86"/>
                <a:gd name="T32" fmla="*/ 29 w 86"/>
                <a:gd name="T33" fmla="*/ 11 h 86"/>
                <a:gd name="T34" fmla="*/ 22 w 86"/>
                <a:gd name="T35" fmla="*/ 14 h 86"/>
                <a:gd name="T36" fmla="*/ 17 w 86"/>
                <a:gd name="T37" fmla="*/ 11 h 86"/>
                <a:gd name="T38" fmla="*/ 15 w 86"/>
                <a:gd name="T39" fmla="*/ 11 h 86"/>
                <a:gd name="T40" fmla="*/ 11 w 86"/>
                <a:gd name="T41" fmla="*/ 13 h 86"/>
                <a:gd name="T42" fmla="*/ 1 w 86"/>
                <a:gd name="T43" fmla="*/ 30 h 86"/>
                <a:gd name="T44" fmla="*/ 1 w 86"/>
                <a:gd name="T45" fmla="*/ 33 h 86"/>
                <a:gd name="T46" fmla="*/ 3 w 86"/>
                <a:gd name="T47" fmla="*/ 36 h 86"/>
                <a:gd name="T48" fmla="*/ 8 w 86"/>
                <a:gd name="T49" fmla="*/ 39 h 86"/>
                <a:gd name="T50" fmla="*/ 8 w 86"/>
                <a:gd name="T51" fmla="*/ 43 h 86"/>
                <a:gd name="T52" fmla="*/ 8 w 86"/>
                <a:gd name="T53" fmla="*/ 47 h 86"/>
                <a:gd name="T54" fmla="*/ 3 w 86"/>
                <a:gd name="T55" fmla="*/ 50 h 86"/>
                <a:gd name="T56" fmla="*/ 1 w 86"/>
                <a:gd name="T57" fmla="*/ 52 h 86"/>
                <a:gd name="T58" fmla="*/ 1 w 86"/>
                <a:gd name="T59" fmla="*/ 56 h 86"/>
                <a:gd name="T60" fmla="*/ 11 w 86"/>
                <a:gd name="T61" fmla="*/ 73 h 86"/>
                <a:gd name="T62" fmla="*/ 15 w 86"/>
                <a:gd name="T63" fmla="*/ 75 h 86"/>
                <a:gd name="T64" fmla="*/ 17 w 86"/>
                <a:gd name="T65" fmla="*/ 74 h 86"/>
                <a:gd name="T66" fmla="*/ 22 w 86"/>
                <a:gd name="T67" fmla="*/ 71 h 86"/>
                <a:gd name="T68" fmla="*/ 29 w 86"/>
                <a:gd name="T69" fmla="*/ 75 h 86"/>
                <a:gd name="T70" fmla="*/ 29 w 86"/>
                <a:gd name="T71" fmla="*/ 81 h 86"/>
                <a:gd name="T72" fmla="*/ 30 w 86"/>
                <a:gd name="T73" fmla="*/ 84 h 86"/>
                <a:gd name="T74" fmla="*/ 33 w 86"/>
                <a:gd name="T75" fmla="*/ 86 h 86"/>
                <a:gd name="T76" fmla="*/ 53 w 86"/>
                <a:gd name="T77" fmla="*/ 86 h 86"/>
                <a:gd name="T78" fmla="*/ 57 w 86"/>
                <a:gd name="T79" fmla="*/ 81 h 86"/>
                <a:gd name="T80" fmla="*/ 57 w 86"/>
                <a:gd name="T81" fmla="*/ 75 h 86"/>
                <a:gd name="T82" fmla="*/ 64 w 86"/>
                <a:gd name="T83" fmla="*/ 71 h 86"/>
                <a:gd name="T84" fmla="*/ 69 w 86"/>
                <a:gd name="T85" fmla="*/ 74 h 86"/>
                <a:gd name="T86" fmla="*/ 71 w 86"/>
                <a:gd name="T87" fmla="*/ 75 h 86"/>
                <a:gd name="T88" fmla="*/ 75 w 86"/>
                <a:gd name="T89" fmla="*/ 73 h 86"/>
                <a:gd name="T90" fmla="*/ 85 w 86"/>
                <a:gd name="T91" fmla="*/ 56 h 86"/>
                <a:gd name="T92" fmla="*/ 85 w 86"/>
                <a:gd name="T93" fmla="*/ 52 h 86"/>
                <a:gd name="T94" fmla="*/ 83 w 86"/>
                <a:gd name="T95" fmla="*/ 50 h 86"/>
                <a:gd name="T96" fmla="*/ 43 w 86"/>
                <a:gd name="T97" fmla="*/ 63 h 86"/>
                <a:gd name="T98" fmla="*/ 23 w 86"/>
                <a:gd name="T99" fmla="*/ 43 h 86"/>
                <a:gd name="T100" fmla="*/ 43 w 86"/>
                <a:gd name="T101" fmla="*/ 23 h 86"/>
                <a:gd name="T102" fmla="*/ 63 w 86"/>
                <a:gd name="T103" fmla="*/ 43 h 86"/>
                <a:gd name="T104" fmla="*/ 43 w 86"/>
                <a:gd name="T105" fmla="*/ 6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86">
                  <a:moveTo>
                    <a:pt x="83" y="50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5"/>
                    <a:pt x="78" y="44"/>
                    <a:pt x="78" y="43"/>
                  </a:cubicBezTo>
                  <a:cubicBezTo>
                    <a:pt x="78" y="42"/>
                    <a:pt x="78" y="40"/>
                    <a:pt x="78" y="39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4" y="35"/>
                    <a:pt x="85" y="34"/>
                    <a:pt x="85" y="33"/>
                  </a:cubicBezTo>
                  <a:cubicBezTo>
                    <a:pt x="86" y="32"/>
                    <a:pt x="85" y="31"/>
                    <a:pt x="85" y="30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3" y="11"/>
                    <a:pt x="71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2" y="13"/>
                    <a:pt x="60" y="12"/>
                    <a:pt x="57" y="11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2"/>
                    <a:pt x="55" y="0"/>
                    <a:pt x="5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1" y="0"/>
                    <a:pt x="29" y="2"/>
                    <a:pt x="29" y="5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6" y="12"/>
                    <a:pt x="24" y="13"/>
                    <a:pt x="22" y="14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6" y="11"/>
                    <a:pt x="16" y="11"/>
                    <a:pt x="15" y="11"/>
                  </a:cubicBezTo>
                  <a:cubicBezTo>
                    <a:pt x="13" y="11"/>
                    <a:pt x="12" y="12"/>
                    <a:pt x="11" y="13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1"/>
                    <a:pt x="0" y="32"/>
                    <a:pt x="1" y="33"/>
                  </a:cubicBezTo>
                  <a:cubicBezTo>
                    <a:pt x="1" y="34"/>
                    <a:pt x="2" y="35"/>
                    <a:pt x="3" y="36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2"/>
                    <a:pt x="8" y="43"/>
                  </a:cubicBezTo>
                  <a:cubicBezTo>
                    <a:pt x="8" y="44"/>
                    <a:pt x="8" y="45"/>
                    <a:pt x="8" y="47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1" y="51"/>
                    <a:pt x="1" y="52"/>
                  </a:cubicBezTo>
                  <a:cubicBezTo>
                    <a:pt x="0" y="54"/>
                    <a:pt x="0" y="55"/>
                    <a:pt x="1" y="56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2" y="74"/>
                    <a:pt x="13" y="75"/>
                    <a:pt x="15" y="75"/>
                  </a:cubicBezTo>
                  <a:cubicBezTo>
                    <a:pt x="16" y="75"/>
                    <a:pt x="16" y="75"/>
                    <a:pt x="17" y="74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4" y="73"/>
                    <a:pt x="26" y="74"/>
                    <a:pt x="29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2"/>
                    <a:pt x="29" y="83"/>
                    <a:pt x="30" y="84"/>
                  </a:cubicBezTo>
                  <a:cubicBezTo>
                    <a:pt x="31" y="85"/>
                    <a:pt x="32" y="86"/>
                    <a:pt x="33" y="86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5" y="86"/>
                    <a:pt x="57" y="83"/>
                    <a:pt x="57" y="81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60" y="74"/>
                    <a:pt x="62" y="73"/>
                    <a:pt x="64" y="71"/>
                  </a:cubicBezTo>
                  <a:cubicBezTo>
                    <a:pt x="69" y="74"/>
                    <a:pt x="69" y="74"/>
                    <a:pt x="69" y="74"/>
                  </a:cubicBezTo>
                  <a:cubicBezTo>
                    <a:pt x="70" y="75"/>
                    <a:pt x="70" y="75"/>
                    <a:pt x="71" y="75"/>
                  </a:cubicBezTo>
                  <a:cubicBezTo>
                    <a:pt x="73" y="75"/>
                    <a:pt x="74" y="74"/>
                    <a:pt x="75" y="73"/>
                  </a:cubicBezTo>
                  <a:cubicBezTo>
                    <a:pt x="85" y="56"/>
                    <a:pt x="85" y="56"/>
                    <a:pt x="85" y="56"/>
                  </a:cubicBezTo>
                  <a:cubicBezTo>
                    <a:pt x="85" y="55"/>
                    <a:pt x="86" y="54"/>
                    <a:pt x="85" y="52"/>
                  </a:cubicBezTo>
                  <a:cubicBezTo>
                    <a:pt x="85" y="51"/>
                    <a:pt x="84" y="50"/>
                    <a:pt x="83" y="50"/>
                  </a:cubicBezTo>
                  <a:close/>
                  <a:moveTo>
                    <a:pt x="43" y="63"/>
                  </a:moveTo>
                  <a:cubicBezTo>
                    <a:pt x="32" y="63"/>
                    <a:pt x="23" y="54"/>
                    <a:pt x="23" y="43"/>
                  </a:cubicBezTo>
                  <a:cubicBezTo>
                    <a:pt x="23" y="32"/>
                    <a:pt x="32" y="23"/>
                    <a:pt x="43" y="23"/>
                  </a:cubicBezTo>
                  <a:cubicBezTo>
                    <a:pt x="54" y="23"/>
                    <a:pt x="63" y="32"/>
                    <a:pt x="63" y="43"/>
                  </a:cubicBezTo>
                  <a:cubicBezTo>
                    <a:pt x="63" y="54"/>
                    <a:pt x="54" y="63"/>
                    <a:pt x="43" y="6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539426" y="2507642"/>
            <a:ext cx="452175" cy="506183"/>
            <a:chOff x="5756276" y="2103438"/>
            <a:chExt cx="1036638" cy="1160463"/>
          </a:xfrm>
          <a:solidFill>
            <a:schemeClr val="bg1"/>
          </a:solidFill>
        </p:grpSpPr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5772151" y="2103438"/>
              <a:ext cx="1020763" cy="1160463"/>
            </a:xfrm>
            <a:custGeom>
              <a:avLst/>
              <a:gdLst>
                <a:gd name="T0" fmla="*/ 258 w 272"/>
                <a:gd name="T1" fmla="*/ 0 h 308"/>
                <a:gd name="T2" fmla="*/ 14 w 272"/>
                <a:gd name="T3" fmla="*/ 0 h 308"/>
                <a:gd name="T4" fmla="*/ 0 w 272"/>
                <a:gd name="T5" fmla="*/ 14 h 308"/>
                <a:gd name="T6" fmla="*/ 7 w 272"/>
                <a:gd name="T7" fmla="*/ 26 h 308"/>
                <a:gd name="T8" fmla="*/ 7 w 272"/>
                <a:gd name="T9" fmla="*/ 186 h 308"/>
                <a:gd name="T10" fmla="*/ 21 w 272"/>
                <a:gd name="T11" fmla="*/ 174 h 308"/>
                <a:gd name="T12" fmla="*/ 21 w 272"/>
                <a:gd name="T13" fmla="*/ 28 h 308"/>
                <a:gd name="T14" fmla="*/ 251 w 272"/>
                <a:gd name="T15" fmla="*/ 28 h 308"/>
                <a:gd name="T16" fmla="*/ 251 w 272"/>
                <a:gd name="T17" fmla="*/ 181 h 308"/>
                <a:gd name="T18" fmla="*/ 72 w 272"/>
                <a:gd name="T19" fmla="*/ 181 h 308"/>
                <a:gd name="T20" fmla="*/ 59 w 272"/>
                <a:gd name="T21" fmla="*/ 195 h 308"/>
                <a:gd name="T22" fmla="*/ 71 w 272"/>
                <a:gd name="T23" fmla="*/ 195 h 308"/>
                <a:gd name="T24" fmla="*/ 46 w 272"/>
                <a:gd name="T25" fmla="*/ 289 h 308"/>
                <a:gd name="T26" fmla="*/ 56 w 272"/>
                <a:gd name="T27" fmla="*/ 306 h 308"/>
                <a:gd name="T28" fmla="*/ 73 w 272"/>
                <a:gd name="T29" fmla="*/ 296 h 308"/>
                <a:gd name="T30" fmla="*/ 98 w 272"/>
                <a:gd name="T31" fmla="*/ 202 h 308"/>
                <a:gd name="T32" fmla="*/ 174 w 272"/>
                <a:gd name="T33" fmla="*/ 202 h 308"/>
                <a:gd name="T34" fmla="*/ 199 w 272"/>
                <a:gd name="T35" fmla="*/ 296 h 308"/>
                <a:gd name="T36" fmla="*/ 213 w 272"/>
                <a:gd name="T37" fmla="*/ 306 h 308"/>
                <a:gd name="T38" fmla="*/ 216 w 272"/>
                <a:gd name="T39" fmla="*/ 306 h 308"/>
                <a:gd name="T40" fmla="*/ 226 w 272"/>
                <a:gd name="T41" fmla="*/ 289 h 308"/>
                <a:gd name="T42" fmla="*/ 201 w 272"/>
                <a:gd name="T43" fmla="*/ 195 h 308"/>
                <a:gd name="T44" fmla="*/ 258 w 272"/>
                <a:gd name="T45" fmla="*/ 195 h 308"/>
                <a:gd name="T46" fmla="*/ 265 w 272"/>
                <a:gd name="T47" fmla="*/ 188 h 308"/>
                <a:gd name="T48" fmla="*/ 265 w 272"/>
                <a:gd name="T49" fmla="*/ 26 h 308"/>
                <a:gd name="T50" fmla="*/ 272 w 272"/>
                <a:gd name="T51" fmla="*/ 14 h 308"/>
                <a:gd name="T52" fmla="*/ 258 w 272"/>
                <a:gd name="T5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72" h="308">
                  <a:moveTo>
                    <a:pt x="258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19"/>
                    <a:pt x="3" y="24"/>
                    <a:pt x="7" y="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11" y="183"/>
                    <a:pt x="16" y="179"/>
                    <a:pt x="21" y="174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51" y="28"/>
                    <a:pt x="251" y="28"/>
                    <a:pt x="251" y="28"/>
                  </a:cubicBezTo>
                  <a:cubicBezTo>
                    <a:pt x="251" y="181"/>
                    <a:pt x="251" y="181"/>
                    <a:pt x="251" y="181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67" y="186"/>
                    <a:pt x="63" y="191"/>
                    <a:pt x="59" y="195"/>
                  </a:cubicBezTo>
                  <a:cubicBezTo>
                    <a:pt x="71" y="195"/>
                    <a:pt x="71" y="195"/>
                    <a:pt x="71" y="195"/>
                  </a:cubicBezTo>
                  <a:cubicBezTo>
                    <a:pt x="46" y="289"/>
                    <a:pt x="46" y="289"/>
                    <a:pt x="46" y="289"/>
                  </a:cubicBezTo>
                  <a:cubicBezTo>
                    <a:pt x="44" y="296"/>
                    <a:pt x="49" y="304"/>
                    <a:pt x="56" y="306"/>
                  </a:cubicBezTo>
                  <a:cubicBezTo>
                    <a:pt x="63" y="308"/>
                    <a:pt x="71" y="303"/>
                    <a:pt x="73" y="296"/>
                  </a:cubicBezTo>
                  <a:cubicBezTo>
                    <a:pt x="98" y="202"/>
                    <a:pt x="98" y="202"/>
                    <a:pt x="98" y="202"/>
                  </a:cubicBezTo>
                  <a:cubicBezTo>
                    <a:pt x="174" y="202"/>
                    <a:pt x="174" y="202"/>
                    <a:pt x="174" y="202"/>
                  </a:cubicBezTo>
                  <a:cubicBezTo>
                    <a:pt x="199" y="296"/>
                    <a:pt x="199" y="296"/>
                    <a:pt x="199" y="296"/>
                  </a:cubicBezTo>
                  <a:cubicBezTo>
                    <a:pt x="201" y="302"/>
                    <a:pt x="207" y="306"/>
                    <a:pt x="213" y="306"/>
                  </a:cubicBezTo>
                  <a:cubicBezTo>
                    <a:pt x="214" y="306"/>
                    <a:pt x="215" y="306"/>
                    <a:pt x="216" y="306"/>
                  </a:cubicBezTo>
                  <a:cubicBezTo>
                    <a:pt x="224" y="304"/>
                    <a:pt x="228" y="296"/>
                    <a:pt x="226" y="289"/>
                  </a:cubicBezTo>
                  <a:cubicBezTo>
                    <a:pt x="201" y="195"/>
                    <a:pt x="201" y="195"/>
                    <a:pt x="201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62" y="195"/>
                    <a:pt x="265" y="192"/>
                    <a:pt x="265" y="188"/>
                  </a:cubicBezTo>
                  <a:cubicBezTo>
                    <a:pt x="265" y="26"/>
                    <a:pt x="265" y="26"/>
                    <a:pt x="265" y="26"/>
                  </a:cubicBezTo>
                  <a:cubicBezTo>
                    <a:pt x="269" y="24"/>
                    <a:pt x="272" y="19"/>
                    <a:pt x="272" y="14"/>
                  </a:cubicBezTo>
                  <a:cubicBezTo>
                    <a:pt x="272" y="6"/>
                    <a:pt x="266" y="0"/>
                    <a:pt x="25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6218238" y="2438401"/>
              <a:ext cx="104775" cy="301625"/>
            </a:xfrm>
            <a:custGeom>
              <a:avLst/>
              <a:gdLst>
                <a:gd name="T0" fmla="*/ 28 w 28"/>
                <a:gd name="T1" fmla="*/ 66 h 80"/>
                <a:gd name="T2" fmla="*/ 28 w 28"/>
                <a:gd name="T3" fmla="*/ 14 h 80"/>
                <a:gd name="T4" fmla="*/ 14 w 28"/>
                <a:gd name="T5" fmla="*/ 0 h 80"/>
                <a:gd name="T6" fmla="*/ 0 w 28"/>
                <a:gd name="T7" fmla="*/ 14 h 80"/>
                <a:gd name="T8" fmla="*/ 0 w 28"/>
                <a:gd name="T9" fmla="*/ 66 h 80"/>
                <a:gd name="T10" fmla="*/ 14 w 28"/>
                <a:gd name="T11" fmla="*/ 80 h 80"/>
                <a:gd name="T12" fmla="*/ 28 w 28"/>
                <a:gd name="T13" fmla="*/ 6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0">
                  <a:moveTo>
                    <a:pt x="28" y="66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4"/>
                    <a:pt x="6" y="80"/>
                    <a:pt x="14" y="80"/>
                  </a:cubicBezTo>
                  <a:cubicBezTo>
                    <a:pt x="21" y="80"/>
                    <a:pt x="28" y="74"/>
                    <a:pt x="28" y="6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386513" y="2254251"/>
              <a:ext cx="106363" cy="485775"/>
            </a:xfrm>
            <a:custGeom>
              <a:avLst/>
              <a:gdLst>
                <a:gd name="T0" fmla="*/ 28 w 28"/>
                <a:gd name="T1" fmla="*/ 115 h 129"/>
                <a:gd name="T2" fmla="*/ 28 w 28"/>
                <a:gd name="T3" fmla="*/ 14 h 129"/>
                <a:gd name="T4" fmla="*/ 14 w 28"/>
                <a:gd name="T5" fmla="*/ 0 h 129"/>
                <a:gd name="T6" fmla="*/ 0 w 28"/>
                <a:gd name="T7" fmla="*/ 14 h 129"/>
                <a:gd name="T8" fmla="*/ 0 w 28"/>
                <a:gd name="T9" fmla="*/ 115 h 129"/>
                <a:gd name="T10" fmla="*/ 14 w 28"/>
                <a:gd name="T11" fmla="*/ 129 h 129"/>
                <a:gd name="T12" fmla="*/ 28 w 28"/>
                <a:gd name="T13" fmla="*/ 11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9">
                  <a:moveTo>
                    <a:pt x="28" y="115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3"/>
                    <a:pt x="6" y="129"/>
                    <a:pt x="14" y="129"/>
                  </a:cubicBezTo>
                  <a:cubicBezTo>
                    <a:pt x="22" y="129"/>
                    <a:pt x="28" y="123"/>
                    <a:pt x="28" y="11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556376" y="2359026"/>
              <a:ext cx="104775" cy="381000"/>
            </a:xfrm>
            <a:custGeom>
              <a:avLst/>
              <a:gdLst>
                <a:gd name="T0" fmla="*/ 28 w 28"/>
                <a:gd name="T1" fmla="*/ 87 h 101"/>
                <a:gd name="T2" fmla="*/ 28 w 28"/>
                <a:gd name="T3" fmla="*/ 14 h 101"/>
                <a:gd name="T4" fmla="*/ 14 w 28"/>
                <a:gd name="T5" fmla="*/ 0 h 101"/>
                <a:gd name="T6" fmla="*/ 0 w 28"/>
                <a:gd name="T7" fmla="*/ 14 h 101"/>
                <a:gd name="T8" fmla="*/ 0 w 28"/>
                <a:gd name="T9" fmla="*/ 87 h 101"/>
                <a:gd name="T10" fmla="*/ 14 w 28"/>
                <a:gd name="T11" fmla="*/ 101 h 101"/>
                <a:gd name="T12" fmla="*/ 28 w 28"/>
                <a:gd name="T13" fmla="*/ 8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01">
                  <a:moveTo>
                    <a:pt x="28" y="87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95"/>
                    <a:pt x="6" y="101"/>
                    <a:pt x="14" y="101"/>
                  </a:cubicBezTo>
                  <a:cubicBezTo>
                    <a:pt x="22" y="101"/>
                    <a:pt x="28" y="95"/>
                    <a:pt x="28" y="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5756276" y="2574926"/>
              <a:ext cx="387350" cy="390525"/>
            </a:xfrm>
            <a:custGeom>
              <a:avLst/>
              <a:gdLst>
                <a:gd name="T0" fmla="*/ 102 w 103"/>
                <a:gd name="T1" fmla="*/ 2 h 104"/>
                <a:gd name="T2" fmla="*/ 97 w 103"/>
                <a:gd name="T3" fmla="*/ 2 h 104"/>
                <a:gd name="T4" fmla="*/ 4 w 103"/>
                <a:gd name="T5" fmla="*/ 87 h 104"/>
                <a:gd name="T6" fmla="*/ 4 w 103"/>
                <a:gd name="T7" fmla="*/ 100 h 104"/>
                <a:gd name="T8" fmla="*/ 16 w 103"/>
                <a:gd name="T9" fmla="*/ 100 h 104"/>
                <a:gd name="T10" fmla="*/ 102 w 103"/>
                <a:gd name="T11" fmla="*/ 7 h 104"/>
                <a:gd name="T12" fmla="*/ 102 w 103"/>
                <a:gd name="T13" fmla="*/ 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04">
                  <a:moveTo>
                    <a:pt x="102" y="2"/>
                  </a:moveTo>
                  <a:cubicBezTo>
                    <a:pt x="101" y="0"/>
                    <a:pt x="99" y="0"/>
                    <a:pt x="97" y="2"/>
                  </a:cubicBezTo>
                  <a:cubicBezTo>
                    <a:pt x="97" y="2"/>
                    <a:pt x="4" y="87"/>
                    <a:pt x="4" y="87"/>
                  </a:cubicBezTo>
                  <a:cubicBezTo>
                    <a:pt x="0" y="91"/>
                    <a:pt x="0" y="97"/>
                    <a:pt x="4" y="100"/>
                  </a:cubicBezTo>
                  <a:cubicBezTo>
                    <a:pt x="7" y="104"/>
                    <a:pt x="13" y="104"/>
                    <a:pt x="16" y="100"/>
                  </a:cubicBezTo>
                  <a:cubicBezTo>
                    <a:pt x="17" y="100"/>
                    <a:pt x="102" y="7"/>
                    <a:pt x="102" y="7"/>
                  </a:cubicBezTo>
                  <a:cubicBezTo>
                    <a:pt x="103" y="5"/>
                    <a:pt x="103" y="3"/>
                    <a:pt x="102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339429" y="3948094"/>
            <a:ext cx="350285" cy="393933"/>
            <a:chOff x="2800350" y="5170488"/>
            <a:chExt cx="509588" cy="573087"/>
          </a:xfrm>
          <a:solidFill>
            <a:schemeClr val="bg1"/>
          </a:solidFill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2976563" y="5299075"/>
              <a:ext cx="157163" cy="157162"/>
            </a:xfrm>
            <a:custGeom>
              <a:avLst/>
              <a:gdLst>
                <a:gd name="T0" fmla="*/ 17 w 41"/>
                <a:gd name="T1" fmla="*/ 38 h 41"/>
                <a:gd name="T2" fmla="*/ 21 w 41"/>
                <a:gd name="T3" fmla="*/ 41 h 41"/>
                <a:gd name="T4" fmla="*/ 24 w 41"/>
                <a:gd name="T5" fmla="*/ 38 h 41"/>
                <a:gd name="T6" fmla="*/ 28 w 41"/>
                <a:gd name="T7" fmla="*/ 27 h 41"/>
                <a:gd name="T8" fmla="*/ 41 w 41"/>
                <a:gd name="T9" fmla="*/ 5 h 41"/>
                <a:gd name="T10" fmla="*/ 40 w 41"/>
                <a:gd name="T11" fmla="*/ 2 h 41"/>
                <a:gd name="T12" fmla="*/ 38 w 41"/>
                <a:gd name="T13" fmla="*/ 0 h 41"/>
                <a:gd name="T14" fmla="*/ 4 w 41"/>
                <a:gd name="T15" fmla="*/ 0 h 41"/>
                <a:gd name="T16" fmla="*/ 1 w 41"/>
                <a:gd name="T17" fmla="*/ 2 h 41"/>
                <a:gd name="T18" fmla="*/ 0 w 41"/>
                <a:gd name="T19" fmla="*/ 5 h 41"/>
                <a:gd name="T20" fmla="*/ 13 w 41"/>
                <a:gd name="T21" fmla="*/ 27 h 41"/>
                <a:gd name="T22" fmla="*/ 17 w 41"/>
                <a:gd name="T23" fmla="*/ 38 h 41"/>
                <a:gd name="T24" fmla="*/ 17 w 41"/>
                <a:gd name="T25" fmla="*/ 38 h 41"/>
                <a:gd name="T26" fmla="*/ 17 w 41"/>
                <a:gd name="T27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" h="41">
                  <a:moveTo>
                    <a:pt x="17" y="38"/>
                  </a:moveTo>
                  <a:cubicBezTo>
                    <a:pt x="17" y="40"/>
                    <a:pt x="19" y="41"/>
                    <a:pt x="21" y="41"/>
                  </a:cubicBezTo>
                  <a:cubicBezTo>
                    <a:pt x="23" y="41"/>
                    <a:pt x="24" y="40"/>
                    <a:pt x="24" y="38"/>
                  </a:cubicBezTo>
                  <a:cubicBezTo>
                    <a:pt x="24" y="34"/>
                    <a:pt x="26" y="30"/>
                    <a:pt x="28" y="27"/>
                  </a:cubicBezTo>
                  <a:cubicBezTo>
                    <a:pt x="34" y="20"/>
                    <a:pt x="38" y="13"/>
                    <a:pt x="41" y="5"/>
                  </a:cubicBezTo>
                  <a:cubicBezTo>
                    <a:pt x="41" y="4"/>
                    <a:pt x="41" y="3"/>
                    <a:pt x="40" y="2"/>
                  </a:cubicBezTo>
                  <a:cubicBezTo>
                    <a:pt x="40" y="1"/>
                    <a:pt x="39" y="0"/>
                    <a:pt x="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3" y="13"/>
                    <a:pt x="7" y="20"/>
                    <a:pt x="13" y="27"/>
                  </a:cubicBezTo>
                  <a:cubicBezTo>
                    <a:pt x="16" y="30"/>
                    <a:pt x="17" y="34"/>
                    <a:pt x="17" y="38"/>
                  </a:cubicBezTo>
                  <a:close/>
                  <a:moveTo>
                    <a:pt x="17" y="38"/>
                  </a:moveTo>
                  <a:cubicBezTo>
                    <a:pt x="17" y="38"/>
                    <a:pt x="17" y="38"/>
                    <a:pt x="17" y="3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2911475" y="5483225"/>
              <a:ext cx="287338" cy="190500"/>
            </a:xfrm>
            <a:custGeom>
              <a:avLst/>
              <a:gdLst>
                <a:gd name="T0" fmla="*/ 41 w 75"/>
                <a:gd name="T1" fmla="*/ 3 h 50"/>
                <a:gd name="T2" fmla="*/ 38 w 75"/>
                <a:gd name="T3" fmla="*/ 0 h 50"/>
                <a:gd name="T4" fmla="*/ 34 w 75"/>
                <a:gd name="T5" fmla="*/ 3 h 50"/>
                <a:gd name="T6" fmla="*/ 26 w 75"/>
                <a:gd name="T7" fmla="*/ 17 h 50"/>
                <a:gd name="T8" fmla="*/ 1 w 75"/>
                <a:gd name="T9" fmla="*/ 44 h 50"/>
                <a:gd name="T10" fmla="*/ 1 w 75"/>
                <a:gd name="T11" fmla="*/ 48 h 50"/>
                <a:gd name="T12" fmla="*/ 3 w 75"/>
                <a:gd name="T13" fmla="*/ 50 h 50"/>
                <a:gd name="T14" fmla="*/ 72 w 75"/>
                <a:gd name="T15" fmla="*/ 50 h 50"/>
                <a:gd name="T16" fmla="*/ 75 w 75"/>
                <a:gd name="T17" fmla="*/ 48 h 50"/>
                <a:gd name="T18" fmla="*/ 75 w 75"/>
                <a:gd name="T19" fmla="*/ 44 h 50"/>
                <a:gd name="T20" fmla="*/ 49 w 75"/>
                <a:gd name="T21" fmla="*/ 17 h 50"/>
                <a:gd name="T22" fmla="*/ 41 w 75"/>
                <a:gd name="T23" fmla="*/ 3 h 50"/>
                <a:gd name="T24" fmla="*/ 41 w 75"/>
                <a:gd name="T25" fmla="*/ 3 h 50"/>
                <a:gd name="T26" fmla="*/ 41 w 75"/>
                <a:gd name="T27" fmla="*/ 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" h="50">
                  <a:moveTo>
                    <a:pt x="41" y="3"/>
                  </a:moveTo>
                  <a:cubicBezTo>
                    <a:pt x="41" y="2"/>
                    <a:pt x="40" y="0"/>
                    <a:pt x="38" y="0"/>
                  </a:cubicBezTo>
                  <a:cubicBezTo>
                    <a:pt x="36" y="0"/>
                    <a:pt x="34" y="2"/>
                    <a:pt x="34" y="3"/>
                  </a:cubicBezTo>
                  <a:cubicBezTo>
                    <a:pt x="34" y="8"/>
                    <a:pt x="31" y="13"/>
                    <a:pt x="26" y="17"/>
                  </a:cubicBezTo>
                  <a:cubicBezTo>
                    <a:pt x="15" y="26"/>
                    <a:pt x="6" y="35"/>
                    <a:pt x="1" y="44"/>
                  </a:cubicBezTo>
                  <a:cubicBezTo>
                    <a:pt x="0" y="46"/>
                    <a:pt x="0" y="47"/>
                    <a:pt x="1" y="48"/>
                  </a:cubicBezTo>
                  <a:cubicBezTo>
                    <a:pt x="1" y="49"/>
                    <a:pt x="2" y="50"/>
                    <a:pt x="3" y="50"/>
                  </a:cubicBezTo>
                  <a:cubicBezTo>
                    <a:pt x="72" y="50"/>
                    <a:pt x="72" y="50"/>
                    <a:pt x="72" y="50"/>
                  </a:cubicBezTo>
                  <a:cubicBezTo>
                    <a:pt x="73" y="50"/>
                    <a:pt x="74" y="49"/>
                    <a:pt x="75" y="48"/>
                  </a:cubicBezTo>
                  <a:cubicBezTo>
                    <a:pt x="75" y="47"/>
                    <a:pt x="75" y="46"/>
                    <a:pt x="75" y="44"/>
                  </a:cubicBezTo>
                  <a:cubicBezTo>
                    <a:pt x="69" y="35"/>
                    <a:pt x="61" y="26"/>
                    <a:pt x="49" y="17"/>
                  </a:cubicBezTo>
                  <a:cubicBezTo>
                    <a:pt x="44" y="13"/>
                    <a:pt x="41" y="8"/>
                    <a:pt x="41" y="3"/>
                  </a:cubicBezTo>
                  <a:close/>
                  <a:moveTo>
                    <a:pt x="41" y="3"/>
                  </a:moveTo>
                  <a:cubicBezTo>
                    <a:pt x="41" y="3"/>
                    <a:pt x="41" y="3"/>
                    <a:pt x="41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2800350" y="5170488"/>
              <a:ext cx="509588" cy="573087"/>
            </a:xfrm>
            <a:custGeom>
              <a:avLst/>
              <a:gdLst>
                <a:gd name="T0" fmla="*/ 126 w 133"/>
                <a:gd name="T1" fmla="*/ 137 h 150"/>
                <a:gd name="T2" fmla="*/ 124 w 133"/>
                <a:gd name="T3" fmla="*/ 137 h 150"/>
                <a:gd name="T4" fmla="*/ 94 w 133"/>
                <a:gd name="T5" fmla="*/ 75 h 150"/>
                <a:gd name="T6" fmla="*/ 124 w 133"/>
                <a:gd name="T7" fmla="*/ 14 h 150"/>
                <a:gd name="T8" fmla="*/ 126 w 133"/>
                <a:gd name="T9" fmla="*/ 14 h 150"/>
                <a:gd name="T10" fmla="*/ 133 w 133"/>
                <a:gd name="T11" fmla="*/ 7 h 150"/>
                <a:gd name="T12" fmla="*/ 126 w 133"/>
                <a:gd name="T13" fmla="*/ 0 h 150"/>
                <a:gd name="T14" fmla="*/ 7 w 133"/>
                <a:gd name="T15" fmla="*/ 0 h 150"/>
                <a:gd name="T16" fmla="*/ 0 w 133"/>
                <a:gd name="T17" fmla="*/ 7 h 150"/>
                <a:gd name="T18" fmla="*/ 7 w 133"/>
                <a:gd name="T19" fmla="*/ 14 h 150"/>
                <a:gd name="T20" fmla="*/ 9 w 133"/>
                <a:gd name="T21" fmla="*/ 14 h 150"/>
                <a:gd name="T22" fmla="*/ 39 w 133"/>
                <a:gd name="T23" fmla="*/ 75 h 150"/>
                <a:gd name="T24" fmla="*/ 9 w 133"/>
                <a:gd name="T25" fmla="*/ 137 h 150"/>
                <a:gd name="T26" fmla="*/ 7 w 133"/>
                <a:gd name="T27" fmla="*/ 137 h 150"/>
                <a:gd name="T28" fmla="*/ 0 w 133"/>
                <a:gd name="T29" fmla="*/ 144 h 150"/>
                <a:gd name="T30" fmla="*/ 7 w 133"/>
                <a:gd name="T31" fmla="*/ 150 h 150"/>
                <a:gd name="T32" fmla="*/ 126 w 133"/>
                <a:gd name="T33" fmla="*/ 150 h 150"/>
                <a:gd name="T34" fmla="*/ 133 w 133"/>
                <a:gd name="T35" fmla="*/ 144 h 150"/>
                <a:gd name="T36" fmla="*/ 126 w 133"/>
                <a:gd name="T37" fmla="*/ 137 h 150"/>
                <a:gd name="T38" fmla="*/ 23 w 133"/>
                <a:gd name="T39" fmla="*/ 137 h 150"/>
                <a:gd name="T40" fmla="*/ 52 w 133"/>
                <a:gd name="T41" fmla="*/ 80 h 150"/>
                <a:gd name="T42" fmla="*/ 53 w 133"/>
                <a:gd name="T43" fmla="*/ 80 h 150"/>
                <a:gd name="T44" fmla="*/ 53 w 133"/>
                <a:gd name="T45" fmla="*/ 71 h 150"/>
                <a:gd name="T46" fmla="*/ 52 w 133"/>
                <a:gd name="T47" fmla="*/ 70 h 150"/>
                <a:gd name="T48" fmla="*/ 23 w 133"/>
                <a:gd name="T49" fmla="*/ 14 h 150"/>
                <a:gd name="T50" fmla="*/ 111 w 133"/>
                <a:gd name="T51" fmla="*/ 14 h 150"/>
                <a:gd name="T52" fmla="*/ 81 w 133"/>
                <a:gd name="T53" fmla="*/ 70 h 150"/>
                <a:gd name="T54" fmla="*/ 80 w 133"/>
                <a:gd name="T55" fmla="*/ 71 h 150"/>
                <a:gd name="T56" fmla="*/ 80 w 133"/>
                <a:gd name="T57" fmla="*/ 80 h 150"/>
                <a:gd name="T58" fmla="*/ 81 w 133"/>
                <a:gd name="T59" fmla="*/ 80 h 150"/>
                <a:gd name="T60" fmla="*/ 111 w 133"/>
                <a:gd name="T61" fmla="*/ 137 h 150"/>
                <a:gd name="T62" fmla="*/ 23 w 133"/>
                <a:gd name="T63" fmla="*/ 137 h 150"/>
                <a:gd name="T64" fmla="*/ 23 w 133"/>
                <a:gd name="T65" fmla="*/ 137 h 150"/>
                <a:gd name="T66" fmla="*/ 23 w 133"/>
                <a:gd name="T67" fmla="*/ 13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3" h="150">
                  <a:moveTo>
                    <a:pt x="126" y="137"/>
                  </a:moveTo>
                  <a:cubicBezTo>
                    <a:pt x="124" y="137"/>
                    <a:pt x="124" y="137"/>
                    <a:pt x="124" y="137"/>
                  </a:cubicBezTo>
                  <a:cubicBezTo>
                    <a:pt x="122" y="110"/>
                    <a:pt x="107" y="90"/>
                    <a:pt x="94" y="75"/>
                  </a:cubicBezTo>
                  <a:cubicBezTo>
                    <a:pt x="107" y="61"/>
                    <a:pt x="122" y="40"/>
                    <a:pt x="124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30" y="14"/>
                    <a:pt x="133" y="11"/>
                    <a:pt x="133" y="7"/>
                  </a:cubicBezTo>
                  <a:cubicBezTo>
                    <a:pt x="133" y="3"/>
                    <a:pt x="130" y="0"/>
                    <a:pt x="1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1" y="40"/>
                    <a:pt x="27" y="61"/>
                    <a:pt x="39" y="75"/>
                  </a:cubicBezTo>
                  <a:cubicBezTo>
                    <a:pt x="27" y="90"/>
                    <a:pt x="11" y="110"/>
                    <a:pt x="9" y="137"/>
                  </a:cubicBezTo>
                  <a:cubicBezTo>
                    <a:pt x="7" y="137"/>
                    <a:pt x="7" y="137"/>
                    <a:pt x="7" y="137"/>
                  </a:cubicBezTo>
                  <a:cubicBezTo>
                    <a:pt x="3" y="137"/>
                    <a:pt x="0" y="140"/>
                    <a:pt x="0" y="144"/>
                  </a:cubicBezTo>
                  <a:cubicBezTo>
                    <a:pt x="0" y="147"/>
                    <a:pt x="3" y="150"/>
                    <a:pt x="7" y="150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30" y="150"/>
                    <a:pt x="133" y="147"/>
                    <a:pt x="133" y="144"/>
                  </a:cubicBezTo>
                  <a:cubicBezTo>
                    <a:pt x="133" y="140"/>
                    <a:pt x="130" y="137"/>
                    <a:pt x="126" y="137"/>
                  </a:cubicBezTo>
                  <a:close/>
                  <a:moveTo>
                    <a:pt x="23" y="137"/>
                  </a:moveTo>
                  <a:cubicBezTo>
                    <a:pt x="25" y="113"/>
                    <a:pt x="41" y="94"/>
                    <a:pt x="52" y="80"/>
                  </a:cubicBezTo>
                  <a:cubicBezTo>
                    <a:pt x="53" y="80"/>
                    <a:pt x="53" y="80"/>
                    <a:pt x="53" y="80"/>
                  </a:cubicBezTo>
                  <a:cubicBezTo>
                    <a:pt x="55" y="77"/>
                    <a:pt x="55" y="73"/>
                    <a:pt x="53" y="71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41" y="56"/>
                    <a:pt x="25" y="38"/>
                    <a:pt x="23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8" y="38"/>
                    <a:pt x="93" y="56"/>
                    <a:pt x="81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78" y="73"/>
                    <a:pt x="78" y="77"/>
                    <a:pt x="80" y="80"/>
                  </a:cubicBezTo>
                  <a:cubicBezTo>
                    <a:pt x="81" y="80"/>
                    <a:pt x="81" y="80"/>
                    <a:pt x="81" y="80"/>
                  </a:cubicBezTo>
                  <a:cubicBezTo>
                    <a:pt x="93" y="94"/>
                    <a:pt x="108" y="113"/>
                    <a:pt x="111" y="137"/>
                  </a:cubicBezTo>
                  <a:lnTo>
                    <a:pt x="23" y="137"/>
                  </a:lnTo>
                  <a:close/>
                  <a:moveTo>
                    <a:pt x="23" y="137"/>
                  </a:moveTo>
                  <a:cubicBezTo>
                    <a:pt x="23" y="137"/>
                    <a:pt x="23" y="137"/>
                    <a:pt x="23" y="13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8556626" y="3908770"/>
            <a:ext cx="471487" cy="471487"/>
            <a:chOff x="2671763" y="5167313"/>
            <a:chExt cx="574675" cy="574675"/>
          </a:xfrm>
          <a:solidFill>
            <a:schemeClr val="bg1"/>
          </a:solidFill>
        </p:grpSpPr>
        <p:sp>
          <p:nvSpPr>
            <p:cNvPr id="22" name="Freeform 11"/>
            <p:cNvSpPr>
              <a:spLocks noEditPoints="1"/>
            </p:cNvSpPr>
            <p:nvPr/>
          </p:nvSpPr>
          <p:spPr bwMode="auto">
            <a:xfrm>
              <a:off x="2770188" y="5270501"/>
              <a:ext cx="249238" cy="49213"/>
            </a:xfrm>
            <a:custGeom>
              <a:avLst/>
              <a:gdLst>
                <a:gd name="T0" fmla="*/ 58 w 65"/>
                <a:gd name="T1" fmla="*/ 0 h 13"/>
                <a:gd name="T2" fmla="*/ 6 w 65"/>
                <a:gd name="T3" fmla="*/ 0 h 13"/>
                <a:gd name="T4" fmla="*/ 0 w 65"/>
                <a:gd name="T5" fmla="*/ 7 h 13"/>
                <a:gd name="T6" fmla="*/ 6 w 65"/>
                <a:gd name="T7" fmla="*/ 13 h 13"/>
                <a:gd name="T8" fmla="*/ 58 w 65"/>
                <a:gd name="T9" fmla="*/ 13 h 13"/>
                <a:gd name="T10" fmla="*/ 65 w 65"/>
                <a:gd name="T11" fmla="*/ 7 h 13"/>
                <a:gd name="T12" fmla="*/ 58 w 65"/>
                <a:gd name="T13" fmla="*/ 0 h 13"/>
                <a:gd name="T14" fmla="*/ 58 w 65"/>
                <a:gd name="T15" fmla="*/ 0 h 13"/>
                <a:gd name="T16" fmla="*/ 58 w 65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3">
                  <a:moveTo>
                    <a:pt x="58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62" y="13"/>
                    <a:pt x="65" y="10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close/>
                  <a:moveTo>
                    <a:pt x="58" y="0"/>
                  </a:moveTo>
                  <a:cubicBezTo>
                    <a:pt x="58" y="0"/>
                    <a:pt x="58" y="0"/>
                    <a:pt x="58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0" name="Freeform 12"/>
            <p:cNvSpPr>
              <a:spLocks noEditPoints="1"/>
            </p:cNvSpPr>
            <p:nvPr/>
          </p:nvSpPr>
          <p:spPr bwMode="auto">
            <a:xfrm>
              <a:off x="2770188" y="5365751"/>
              <a:ext cx="249238" cy="53975"/>
            </a:xfrm>
            <a:custGeom>
              <a:avLst/>
              <a:gdLst>
                <a:gd name="T0" fmla="*/ 65 w 65"/>
                <a:gd name="T1" fmla="*/ 7 h 14"/>
                <a:gd name="T2" fmla="*/ 58 w 65"/>
                <a:gd name="T3" fmla="*/ 0 h 14"/>
                <a:gd name="T4" fmla="*/ 6 w 65"/>
                <a:gd name="T5" fmla="*/ 0 h 14"/>
                <a:gd name="T6" fmla="*/ 0 w 65"/>
                <a:gd name="T7" fmla="*/ 7 h 14"/>
                <a:gd name="T8" fmla="*/ 6 w 65"/>
                <a:gd name="T9" fmla="*/ 14 h 14"/>
                <a:gd name="T10" fmla="*/ 58 w 65"/>
                <a:gd name="T11" fmla="*/ 14 h 14"/>
                <a:gd name="T12" fmla="*/ 65 w 65"/>
                <a:gd name="T13" fmla="*/ 7 h 14"/>
                <a:gd name="T14" fmla="*/ 65 w 65"/>
                <a:gd name="T15" fmla="*/ 7 h 14"/>
                <a:gd name="T16" fmla="*/ 65 w 65"/>
                <a:gd name="T17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4">
                  <a:moveTo>
                    <a:pt x="65" y="7"/>
                  </a:moveTo>
                  <a:cubicBezTo>
                    <a:pt x="65" y="3"/>
                    <a:pt x="62" y="0"/>
                    <a:pt x="5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6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2" y="14"/>
                    <a:pt x="65" y="11"/>
                    <a:pt x="65" y="7"/>
                  </a:cubicBezTo>
                  <a:close/>
                  <a:moveTo>
                    <a:pt x="65" y="7"/>
                  </a:moveTo>
                  <a:cubicBezTo>
                    <a:pt x="65" y="7"/>
                    <a:pt x="65" y="7"/>
                    <a:pt x="65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1" name="Freeform 13"/>
            <p:cNvSpPr>
              <a:spLocks noEditPoints="1"/>
            </p:cNvSpPr>
            <p:nvPr/>
          </p:nvSpPr>
          <p:spPr bwMode="auto">
            <a:xfrm>
              <a:off x="2770188" y="5465763"/>
              <a:ext cx="149225" cy="53975"/>
            </a:xfrm>
            <a:custGeom>
              <a:avLst/>
              <a:gdLst>
                <a:gd name="T0" fmla="*/ 32 w 39"/>
                <a:gd name="T1" fmla="*/ 14 h 14"/>
                <a:gd name="T2" fmla="*/ 39 w 39"/>
                <a:gd name="T3" fmla="*/ 7 h 14"/>
                <a:gd name="T4" fmla="*/ 32 w 39"/>
                <a:gd name="T5" fmla="*/ 0 h 14"/>
                <a:gd name="T6" fmla="*/ 6 w 39"/>
                <a:gd name="T7" fmla="*/ 0 h 14"/>
                <a:gd name="T8" fmla="*/ 0 w 39"/>
                <a:gd name="T9" fmla="*/ 7 h 14"/>
                <a:gd name="T10" fmla="*/ 6 w 39"/>
                <a:gd name="T11" fmla="*/ 14 h 14"/>
                <a:gd name="T12" fmla="*/ 32 w 39"/>
                <a:gd name="T13" fmla="*/ 14 h 14"/>
                <a:gd name="T14" fmla="*/ 32 w 39"/>
                <a:gd name="T15" fmla="*/ 14 h 14"/>
                <a:gd name="T16" fmla="*/ 32 w 39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4">
                  <a:moveTo>
                    <a:pt x="32" y="14"/>
                  </a:moveTo>
                  <a:cubicBezTo>
                    <a:pt x="36" y="14"/>
                    <a:pt x="39" y="11"/>
                    <a:pt x="39" y="7"/>
                  </a:cubicBezTo>
                  <a:cubicBezTo>
                    <a:pt x="39" y="3"/>
                    <a:pt x="36" y="0"/>
                    <a:pt x="3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6" y="14"/>
                  </a:cubicBezTo>
                  <a:lnTo>
                    <a:pt x="32" y="14"/>
                  </a:ln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2" name="Freeform 14"/>
            <p:cNvSpPr>
              <a:spLocks noEditPoints="1"/>
            </p:cNvSpPr>
            <p:nvPr/>
          </p:nvSpPr>
          <p:spPr bwMode="auto">
            <a:xfrm>
              <a:off x="2671763" y="5167313"/>
              <a:ext cx="444500" cy="574675"/>
            </a:xfrm>
            <a:custGeom>
              <a:avLst/>
              <a:gdLst>
                <a:gd name="T0" fmla="*/ 110 w 116"/>
                <a:gd name="T1" fmla="*/ 115 h 150"/>
                <a:gd name="T2" fmla="*/ 103 w 116"/>
                <a:gd name="T3" fmla="*/ 120 h 150"/>
                <a:gd name="T4" fmla="*/ 103 w 116"/>
                <a:gd name="T5" fmla="*/ 137 h 150"/>
                <a:gd name="T6" fmla="*/ 14 w 116"/>
                <a:gd name="T7" fmla="*/ 137 h 150"/>
                <a:gd name="T8" fmla="*/ 14 w 116"/>
                <a:gd name="T9" fmla="*/ 14 h 150"/>
                <a:gd name="T10" fmla="*/ 103 w 116"/>
                <a:gd name="T11" fmla="*/ 14 h 150"/>
                <a:gd name="T12" fmla="*/ 103 w 116"/>
                <a:gd name="T13" fmla="*/ 41 h 150"/>
                <a:gd name="T14" fmla="*/ 116 w 116"/>
                <a:gd name="T15" fmla="*/ 17 h 150"/>
                <a:gd name="T16" fmla="*/ 116 w 116"/>
                <a:gd name="T17" fmla="*/ 7 h 150"/>
                <a:gd name="T18" fmla="*/ 109 w 116"/>
                <a:gd name="T19" fmla="*/ 0 h 150"/>
                <a:gd name="T20" fmla="*/ 7 w 116"/>
                <a:gd name="T21" fmla="*/ 0 h 150"/>
                <a:gd name="T22" fmla="*/ 0 w 116"/>
                <a:gd name="T23" fmla="*/ 7 h 150"/>
                <a:gd name="T24" fmla="*/ 0 w 116"/>
                <a:gd name="T25" fmla="*/ 144 h 150"/>
                <a:gd name="T26" fmla="*/ 7 w 116"/>
                <a:gd name="T27" fmla="*/ 150 h 150"/>
                <a:gd name="T28" fmla="*/ 109 w 116"/>
                <a:gd name="T29" fmla="*/ 150 h 150"/>
                <a:gd name="T30" fmla="*/ 116 w 116"/>
                <a:gd name="T31" fmla="*/ 144 h 150"/>
                <a:gd name="T32" fmla="*/ 116 w 116"/>
                <a:gd name="T33" fmla="*/ 106 h 150"/>
                <a:gd name="T34" fmla="*/ 113 w 116"/>
                <a:gd name="T35" fmla="*/ 112 h 150"/>
                <a:gd name="T36" fmla="*/ 110 w 116"/>
                <a:gd name="T37" fmla="*/ 115 h 150"/>
                <a:gd name="T38" fmla="*/ 110 w 116"/>
                <a:gd name="T39" fmla="*/ 115 h 150"/>
                <a:gd name="T40" fmla="*/ 110 w 116"/>
                <a:gd name="T41" fmla="*/ 11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150">
                  <a:moveTo>
                    <a:pt x="110" y="115"/>
                  </a:moveTo>
                  <a:cubicBezTo>
                    <a:pt x="103" y="120"/>
                    <a:pt x="103" y="120"/>
                    <a:pt x="103" y="120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4" y="137"/>
                    <a:pt x="14" y="137"/>
                    <a:pt x="14" y="137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16" y="3"/>
                    <a:pt x="113" y="0"/>
                    <a:pt x="10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7"/>
                    <a:pt x="3" y="150"/>
                    <a:pt x="7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13" y="150"/>
                    <a:pt x="116" y="147"/>
                    <a:pt x="116" y="144"/>
                  </a:cubicBezTo>
                  <a:cubicBezTo>
                    <a:pt x="116" y="106"/>
                    <a:pt x="116" y="106"/>
                    <a:pt x="116" y="106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2" y="113"/>
                    <a:pt x="111" y="114"/>
                    <a:pt x="110" y="115"/>
                  </a:cubicBezTo>
                  <a:close/>
                  <a:moveTo>
                    <a:pt x="110" y="115"/>
                  </a:moveTo>
                  <a:cubicBezTo>
                    <a:pt x="110" y="115"/>
                    <a:pt x="110" y="115"/>
                    <a:pt x="110" y="1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3" name="Freeform 15"/>
            <p:cNvSpPr>
              <a:spLocks noEditPoints="1"/>
            </p:cNvSpPr>
            <p:nvPr/>
          </p:nvSpPr>
          <p:spPr bwMode="auto">
            <a:xfrm>
              <a:off x="2970213" y="5224463"/>
              <a:ext cx="276225" cy="420688"/>
            </a:xfrm>
            <a:custGeom>
              <a:avLst/>
              <a:gdLst>
                <a:gd name="T0" fmla="*/ 72 w 72"/>
                <a:gd name="T1" fmla="*/ 17 h 110"/>
                <a:gd name="T2" fmla="*/ 62 w 72"/>
                <a:gd name="T3" fmla="*/ 5 h 110"/>
                <a:gd name="T4" fmla="*/ 47 w 72"/>
                <a:gd name="T5" fmla="*/ 2 h 110"/>
                <a:gd name="T6" fmla="*/ 45 w 72"/>
                <a:gd name="T7" fmla="*/ 4 h 110"/>
                <a:gd name="T8" fmla="*/ 2 w 72"/>
                <a:gd name="T9" fmla="*/ 78 h 110"/>
                <a:gd name="T10" fmla="*/ 2 w 72"/>
                <a:gd name="T11" fmla="*/ 79 h 110"/>
                <a:gd name="T12" fmla="*/ 0 w 72"/>
                <a:gd name="T13" fmla="*/ 106 h 110"/>
                <a:gd name="T14" fmla="*/ 2 w 72"/>
                <a:gd name="T15" fmla="*/ 109 h 110"/>
                <a:gd name="T16" fmla="*/ 6 w 72"/>
                <a:gd name="T17" fmla="*/ 109 h 110"/>
                <a:gd name="T18" fmla="*/ 28 w 72"/>
                <a:gd name="T19" fmla="*/ 94 h 110"/>
                <a:gd name="T20" fmla="*/ 29 w 72"/>
                <a:gd name="T21" fmla="*/ 93 h 110"/>
                <a:gd name="T22" fmla="*/ 72 w 72"/>
                <a:gd name="T23" fmla="*/ 19 h 110"/>
                <a:gd name="T24" fmla="*/ 72 w 72"/>
                <a:gd name="T25" fmla="*/ 17 h 110"/>
                <a:gd name="T26" fmla="*/ 14 w 72"/>
                <a:gd name="T27" fmla="*/ 97 h 110"/>
                <a:gd name="T28" fmla="*/ 10 w 72"/>
                <a:gd name="T29" fmla="*/ 95 h 110"/>
                <a:gd name="T30" fmla="*/ 6 w 72"/>
                <a:gd name="T31" fmla="*/ 93 h 110"/>
                <a:gd name="T32" fmla="*/ 7 w 72"/>
                <a:gd name="T33" fmla="*/ 85 h 110"/>
                <a:gd name="T34" fmla="*/ 15 w 72"/>
                <a:gd name="T35" fmla="*/ 87 h 110"/>
                <a:gd name="T36" fmla="*/ 21 w 72"/>
                <a:gd name="T37" fmla="*/ 93 h 110"/>
                <a:gd name="T38" fmla="*/ 14 w 72"/>
                <a:gd name="T39" fmla="*/ 97 h 110"/>
                <a:gd name="T40" fmla="*/ 14 w 72"/>
                <a:gd name="T41" fmla="*/ 97 h 110"/>
                <a:gd name="T42" fmla="*/ 14 w 72"/>
                <a:gd name="T43" fmla="*/ 9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2" h="110">
                  <a:moveTo>
                    <a:pt x="72" y="17"/>
                  </a:moveTo>
                  <a:cubicBezTo>
                    <a:pt x="72" y="16"/>
                    <a:pt x="71" y="11"/>
                    <a:pt x="62" y="5"/>
                  </a:cubicBezTo>
                  <a:cubicBezTo>
                    <a:pt x="53" y="0"/>
                    <a:pt x="48" y="2"/>
                    <a:pt x="47" y="2"/>
                  </a:cubicBezTo>
                  <a:cubicBezTo>
                    <a:pt x="46" y="2"/>
                    <a:pt x="46" y="3"/>
                    <a:pt x="45" y="4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9"/>
                    <a:pt x="2" y="79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7"/>
                    <a:pt x="1" y="108"/>
                    <a:pt x="2" y="109"/>
                  </a:cubicBezTo>
                  <a:cubicBezTo>
                    <a:pt x="3" y="110"/>
                    <a:pt x="5" y="110"/>
                    <a:pt x="6" y="109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28" y="94"/>
                    <a:pt x="29" y="94"/>
                    <a:pt x="29" y="93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8"/>
                    <a:pt x="72" y="17"/>
                    <a:pt x="72" y="17"/>
                  </a:cubicBezTo>
                  <a:close/>
                  <a:moveTo>
                    <a:pt x="14" y="97"/>
                  </a:moveTo>
                  <a:cubicBezTo>
                    <a:pt x="13" y="96"/>
                    <a:pt x="12" y="95"/>
                    <a:pt x="10" y="95"/>
                  </a:cubicBezTo>
                  <a:cubicBezTo>
                    <a:pt x="9" y="94"/>
                    <a:pt x="8" y="93"/>
                    <a:pt x="6" y="93"/>
                  </a:cubicBezTo>
                  <a:cubicBezTo>
                    <a:pt x="7" y="85"/>
                    <a:pt x="7" y="85"/>
                    <a:pt x="7" y="85"/>
                  </a:cubicBezTo>
                  <a:cubicBezTo>
                    <a:pt x="9" y="85"/>
                    <a:pt x="11" y="86"/>
                    <a:pt x="15" y="87"/>
                  </a:cubicBezTo>
                  <a:cubicBezTo>
                    <a:pt x="18" y="89"/>
                    <a:pt x="20" y="91"/>
                    <a:pt x="21" y="93"/>
                  </a:cubicBezTo>
                  <a:lnTo>
                    <a:pt x="14" y="97"/>
                  </a:lnTo>
                  <a:close/>
                  <a:moveTo>
                    <a:pt x="14" y="97"/>
                  </a:moveTo>
                  <a:cubicBezTo>
                    <a:pt x="14" y="97"/>
                    <a:pt x="14" y="97"/>
                    <a:pt x="14" y="9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4" name="Freeform 16"/>
            <p:cNvSpPr>
              <a:spLocks noEditPoints="1"/>
            </p:cNvSpPr>
            <p:nvPr/>
          </p:nvSpPr>
          <p:spPr bwMode="auto">
            <a:xfrm>
              <a:off x="2747963" y="5561013"/>
              <a:ext cx="211138" cy="111125"/>
            </a:xfrm>
            <a:custGeom>
              <a:avLst/>
              <a:gdLst>
                <a:gd name="T0" fmla="*/ 28 w 55"/>
                <a:gd name="T1" fmla="*/ 20 h 29"/>
                <a:gd name="T2" fmla="*/ 31 w 55"/>
                <a:gd name="T3" fmla="*/ 23 h 29"/>
                <a:gd name="T4" fmla="*/ 34 w 55"/>
                <a:gd name="T5" fmla="*/ 22 h 29"/>
                <a:gd name="T6" fmla="*/ 52 w 55"/>
                <a:gd name="T7" fmla="*/ 22 h 29"/>
                <a:gd name="T8" fmla="*/ 52 w 55"/>
                <a:gd name="T9" fmla="*/ 17 h 29"/>
                <a:gd name="T10" fmla="*/ 33 w 55"/>
                <a:gd name="T11" fmla="*/ 16 h 29"/>
                <a:gd name="T12" fmla="*/ 33 w 55"/>
                <a:gd name="T13" fmla="*/ 15 h 29"/>
                <a:gd name="T14" fmla="*/ 28 w 55"/>
                <a:gd name="T15" fmla="*/ 13 h 29"/>
                <a:gd name="T16" fmla="*/ 28 w 55"/>
                <a:gd name="T17" fmla="*/ 12 h 29"/>
                <a:gd name="T18" fmla="*/ 26 w 55"/>
                <a:gd name="T19" fmla="*/ 11 h 29"/>
                <a:gd name="T20" fmla="*/ 28 w 55"/>
                <a:gd name="T21" fmla="*/ 1 h 29"/>
                <a:gd name="T22" fmla="*/ 26 w 55"/>
                <a:gd name="T23" fmla="*/ 0 h 29"/>
                <a:gd name="T24" fmla="*/ 17 w 55"/>
                <a:gd name="T25" fmla="*/ 6 h 29"/>
                <a:gd name="T26" fmla="*/ 2 w 55"/>
                <a:gd name="T27" fmla="*/ 23 h 29"/>
                <a:gd name="T28" fmla="*/ 7 w 55"/>
                <a:gd name="T29" fmla="*/ 26 h 29"/>
                <a:gd name="T30" fmla="*/ 20 w 55"/>
                <a:gd name="T31" fmla="*/ 10 h 29"/>
                <a:gd name="T32" fmla="*/ 16 w 55"/>
                <a:gd name="T33" fmla="*/ 16 h 29"/>
                <a:gd name="T34" fmla="*/ 21 w 55"/>
                <a:gd name="T35" fmla="*/ 19 h 29"/>
                <a:gd name="T36" fmla="*/ 22 w 55"/>
                <a:gd name="T37" fmla="*/ 17 h 29"/>
                <a:gd name="T38" fmla="*/ 22 w 55"/>
                <a:gd name="T39" fmla="*/ 18 h 29"/>
                <a:gd name="T40" fmla="*/ 22 w 55"/>
                <a:gd name="T41" fmla="*/ 18 h 29"/>
                <a:gd name="T42" fmla="*/ 22 w 55"/>
                <a:gd name="T43" fmla="*/ 19 h 29"/>
                <a:gd name="T44" fmla="*/ 27 w 55"/>
                <a:gd name="T45" fmla="*/ 20 h 29"/>
                <a:gd name="T46" fmla="*/ 28 w 55"/>
                <a:gd name="T47" fmla="*/ 19 h 29"/>
                <a:gd name="T48" fmla="*/ 28 w 55"/>
                <a:gd name="T49" fmla="*/ 20 h 29"/>
                <a:gd name="T50" fmla="*/ 28 w 55"/>
                <a:gd name="T51" fmla="*/ 20 h 29"/>
                <a:gd name="T52" fmla="*/ 28 w 55"/>
                <a:gd name="T53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9">
                  <a:moveTo>
                    <a:pt x="28" y="20"/>
                  </a:moveTo>
                  <a:cubicBezTo>
                    <a:pt x="28" y="22"/>
                    <a:pt x="29" y="22"/>
                    <a:pt x="31" y="23"/>
                  </a:cubicBezTo>
                  <a:cubicBezTo>
                    <a:pt x="32" y="23"/>
                    <a:pt x="33" y="22"/>
                    <a:pt x="34" y="22"/>
                  </a:cubicBezTo>
                  <a:cubicBezTo>
                    <a:pt x="39" y="19"/>
                    <a:pt x="46" y="22"/>
                    <a:pt x="52" y="22"/>
                  </a:cubicBezTo>
                  <a:cubicBezTo>
                    <a:pt x="55" y="22"/>
                    <a:pt x="55" y="17"/>
                    <a:pt x="52" y="17"/>
                  </a:cubicBezTo>
                  <a:cubicBezTo>
                    <a:pt x="45" y="17"/>
                    <a:pt x="40" y="15"/>
                    <a:pt x="33" y="16"/>
                  </a:cubicBezTo>
                  <a:cubicBezTo>
                    <a:pt x="33" y="16"/>
                    <a:pt x="33" y="16"/>
                    <a:pt x="33" y="15"/>
                  </a:cubicBezTo>
                  <a:cubicBezTo>
                    <a:pt x="31" y="13"/>
                    <a:pt x="30" y="12"/>
                    <a:pt x="28" y="13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1"/>
                    <a:pt x="27" y="11"/>
                    <a:pt x="26" y="11"/>
                  </a:cubicBezTo>
                  <a:cubicBezTo>
                    <a:pt x="28" y="8"/>
                    <a:pt x="29" y="4"/>
                    <a:pt x="28" y="1"/>
                  </a:cubicBezTo>
                  <a:cubicBezTo>
                    <a:pt x="28" y="1"/>
                    <a:pt x="27" y="0"/>
                    <a:pt x="26" y="0"/>
                  </a:cubicBezTo>
                  <a:cubicBezTo>
                    <a:pt x="22" y="0"/>
                    <a:pt x="20" y="4"/>
                    <a:pt x="17" y="6"/>
                  </a:cubicBezTo>
                  <a:cubicBezTo>
                    <a:pt x="12" y="11"/>
                    <a:pt x="7" y="17"/>
                    <a:pt x="2" y="23"/>
                  </a:cubicBezTo>
                  <a:cubicBezTo>
                    <a:pt x="0" y="26"/>
                    <a:pt x="5" y="29"/>
                    <a:pt x="7" y="26"/>
                  </a:cubicBezTo>
                  <a:cubicBezTo>
                    <a:pt x="11" y="21"/>
                    <a:pt x="15" y="15"/>
                    <a:pt x="20" y="10"/>
                  </a:cubicBezTo>
                  <a:cubicBezTo>
                    <a:pt x="19" y="12"/>
                    <a:pt x="18" y="14"/>
                    <a:pt x="16" y="16"/>
                  </a:cubicBezTo>
                  <a:cubicBezTo>
                    <a:pt x="15" y="19"/>
                    <a:pt x="19" y="21"/>
                    <a:pt x="21" y="19"/>
                  </a:cubicBezTo>
                  <a:cubicBezTo>
                    <a:pt x="21" y="18"/>
                    <a:pt x="22" y="17"/>
                    <a:pt x="22" y="17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9"/>
                  </a:cubicBezTo>
                  <a:cubicBezTo>
                    <a:pt x="21" y="21"/>
                    <a:pt x="25" y="23"/>
                    <a:pt x="27" y="20"/>
                  </a:cubicBezTo>
                  <a:cubicBezTo>
                    <a:pt x="27" y="20"/>
                    <a:pt x="27" y="19"/>
                    <a:pt x="28" y="19"/>
                  </a:cubicBezTo>
                  <a:cubicBezTo>
                    <a:pt x="28" y="19"/>
                    <a:pt x="28" y="20"/>
                    <a:pt x="28" y="20"/>
                  </a:cubicBezTo>
                  <a:close/>
                  <a:moveTo>
                    <a:pt x="28" y="20"/>
                  </a:moveTo>
                  <a:cubicBezTo>
                    <a:pt x="28" y="20"/>
                    <a:pt x="28" y="20"/>
                    <a:pt x="28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21B0C9AF-7D54-4826-B55C-F1DC4AAD5761}"/>
              </a:ext>
            </a:extLst>
          </p:cNvPr>
          <p:cNvSpPr/>
          <p:nvPr/>
        </p:nvSpPr>
        <p:spPr>
          <a:xfrm>
            <a:off x="5040075" y="3198169"/>
            <a:ext cx="2111860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1218987"/>
            <a:r>
              <a:rPr lang="en-US" sz="240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Text Here</a:t>
            </a:r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345475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val 116">
            <a:extLst>
              <a:ext uri="{FF2B5EF4-FFF2-40B4-BE49-F238E27FC236}">
                <a16:creationId xmlns:a16="http://schemas.microsoft.com/office/drawing/2014/main" id="{70CD8CB4-F613-4A97-B838-6046B955117F}"/>
              </a:ext>
            </a:extLst>
          </p:cNvPr>
          <p:cNvSpPr/>
          <p:nvPr/>
        </p:nvSpPr>
        <p:spPr>
          <a:xfrm>
            <a:off x="3296122" y="6141155"/>
            <a:ext cx="5599759" cy="24348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10-Level Hourglass Funnel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 Template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D272192-2E02-4858-8295-38D2AAE106B2}"/>
              </a:ext>
            </a:extLst>
          </p:cNvPr>
          <p:cNvSpPr>
            <a:spLocks/>
          </p:cNvSpPr>
          <p:nvPr/>
        </p:nvSpPr>
        <p:spPr bwMode="auto">
          <a:xfrm>
            <a:off x="4352262" y="1213779"/>
            <a:ext cx="3487479" cy="188469"/>
          </a:xfrm>
          <a:custGeom>
            <a:avLst/>
            <a:gdLst>
              <a:gd name="T0" fmla="*/ 1967 w 1967"/>
              <a:gd name="T1" fmla="*/ 54 h 107"/>
              <a:gd name="T2" fmla="*/ 1913 w 1967"/>
              <a:gd name="T3" fmla="*/ 107 h 107"/>
              <a:gd name="T4" fmla="*/ 54 w 1967"/>
              <a:gd name="T5" fmla="*/ 107 h 107"/>
              <a:gd name="T6" fmla="*/ 0 w 1967"/>
              <a:gd name="T7" fmla="*/ 54 h 107"/>
              <a:gd name="T8" fmla="*/ 0 w 1967"/>
              <a:gd name="T9" fmla="*/ 54 h 107"/>
              <a:gd name="T10" fmla="*/ 54 w 1967"/>
              <a:gd name="T11" fmla="*/ 0 h 107"/>
              <a:gd name="T12" fmla="*/ 1913 w 1967"/>
              <a:gd name="T13" fmla="*/ 0 h 107"/>
              <a:gd name="T14" fmla="*/ 1967 w 1967"/>
              <a:gd name="T15" fmla="*/ 54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67" h="107">
                <a:moveTo>
                  <a:pt x="1967" y="54"/>
                </a:moveTo>
                <a:cubicBezTo>
                  <a:pt x="1967" y="83"/>
                  <a:pt x="1943" y="107"/>
                  <a:pt x="1913" y="107"/>
                </a:cubicBezTo>
                <a:cubicBezTo>
                  <a:pt x="54" y="107"/>
                  <a:pt x="54" y="107"/>
                  <a:pt x="54" y="107"/>
                </a:cubicBezTo>
                <a:cubicBezTo>
                  <a:pt x="24" y="107"/>
                  <a:pt x="0" y="83"/>
                  <a:pt x="0" y="54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1913" y="0"/>
                  <a:pt x="1913" y="0"/>
                  <a:pt x="1913" y="0"/>
                </a:cubicBezTo>
                <a:cubicBezTo>
                  <a:pt x="1943" y="0"/>
                  <a:pt x="1967" y="24"/>
                  <a:pt x="1967" y="54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10CFF57-1751-4717-B738-D40A27B68371}"/>
              </a:ext>
            </a:extLst>
          </p:cNvPr>
          <p:cNvSpPr>
            <a:spLocks/>
          </p:cNvSpPr>
          <p:nvPr/>
        </p:nvSpPr>
        <p:spPr bwMode="auto">
          <a:xfrm>
            <a:off x="4352262" y="6075696"/>
            <a:ext cx="3487479" cy="188469"/>
          </a:xfrm>
          <a:custGeom>
            <a:avLst/>
            <a:gdLst>
              <a:gd name="T0" fmla="*/ 1967 w 1967"/>
              <a:gd name="T1" fmla="*/ 54 h 107"/>
              <a:gd name="T2" fmla="*/ 1913 w 1967"/>
              <a:gd name="T3" fmla="*/ 107 h 107"/>
              <a:gd name="T4" fmla="*/ 54 w 1967"/>
              <a:gd name="T5" fmla="*/ 107 h 107"/>
              <a:gd name="T6" fmla="*/ 0 w 1967"/>
              <a:gd name="T7" fmla="*/ 54 h 107"/>
              <a:gd name="T8" fmla="*/ 0 w 1967"/>
              <a:gd name="T9" fmla="*/ 54 h 107"/>
              <a:gd name="T10" fmla="*/ 54 w 1967"/>
              <a:gd name="T11" fmla="*/ 0 h 107"/>
              <a:gd name="T12" fmla="*/ 1913 w 1967"/>
              <a:gd name="T13" fmla="*/ 0 h 107"/>
              <a:gd name="T14" fmla="*/ 1967 w 1967"/>
              <a:gd name="T15" fmla="*/ 54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67" h="107">
                <a:moveTo>
                  <a:pt x="1967" y="54"/>
                </a:moveTo>
                <a:cubicBezTo>
                  <a:pt x="1967" y="83"/>
                  <a:pt x="1943" y="107"/>
                  <a:pt x="1913" y="107"/>
                </a:cubicBezTo>
                <a:cubicBezTo>
                  <a:pt x="54" y="107"/>
                  <a:pt x="54" y="107"/>
                  <a:pt x="54" y="107"/>
                </a:cubicBezTo>
                <a:cubicBezTo>
                  <a:pt x="24" y="107"/>
                  <a:pt x="0" y="83"/>
                  <a:pt x="0" y="54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1913" y="0"/>
                  <a:pt x="1913" y="0"/>
                  <a:pt x="1913" y="0"/>
                </a:cubicBezTo>
                <a:cubicBezTo>
                  <a:pt x="1943" y="0"/>
                  <a:pt x="1967" y="24"/>
                  <a:pt x="1967" y="54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15893C4-9506-4158-B8F9-7F0E649832E3}"/>
              </a:ext>
            </a:extLst>
          </p:cNvPr>
          <p:cNvSpPr>
            <a:spLocks/>
          </p:cNvSpPr>
          <p:nvPr/>
        </p:nvSpPr>
        <p:spPr bwMode="auto">
          <a:xfrm>
            <a:off x="4925722" y="4321485"/>
            <a:ext cx="2340558" cy="584737"/>
          </a:xfrm>
          <a:custGeom>
            <a:avLst/>
            <a:gdLst>
              <a:gd name="T0" fmla="*/ 0 w 1321"/>
              <a:gd name="T1" fmla="*/ 331 h 331"/>
              <a:gd name="T2" fmla="*/ 1321 w 1321"/>
              <a:gd name="T3" fmla="*/ 331 h 331"/>
              <a:gd name="T4" fmla="*/ 929 w 1321"/>
              <a:gd name="T5" fmla="*/ 0 h 331"/>
              <a:gd name="T6" fmla="*/ 391 w 1321"/>
              <a:gd name="T7" fmla="*/ 0 h 331"/>
              <a:gd name="T8" fmla="*/ 0 w 1321"/>
              <a:gd name="T9" fmla="*/ 331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1" h="331">
                <a:moveTo>
                  <a:pt x="0" y="331"/>
                </a:moveTo>
                <a:cubicBezTo>
                  <a:pt x="1321" y="331"/>
                  <a:pt x="1321" y="331"/>
                  <a:pt x="1321" y="331"/>
                </a:cubicBezTo>
                <a:cubicBezTo>
                  <a:pt x="1208" y="202"/>
                  <a:pt x="1053" y="103"/>
                  <a:pt x="929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268" y="103"/>
                  <a:pt x="113" y="202"/>
                  <a:pt x="0" y="331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A0936EA-CB13-4E9A-A158-AB02D5310511}"/>
              </a:ext>
            </a:extLst>
          </p:cNvPr>
          <p:cNvSpPr>
            <a:spLocks/>
          </p:cNvSpPr>
          <p:nvPr/>
        </p:nvSpPr>
        <p:spPr bwMode="auto">
          <a:xfrm>
            <a:off x="4614829" y="4906222"/>
            <a:ext cx="2962344" cy="584737"/>
          </a:xfrm>
          <a:custGeom>
            <a:avLst/>
            <a:gdLst>
              <a:gd name="T0" fmla="*/ 118 w 1671"/>
              <a:gd name="T1" fmla="*/ 74 h 331"/>
              <a:gd name="T2" fmla="*/ 0 w 1671"/>
              <a:gd name="T3" fmla="*/ 331 h 331"/>
              <a:gd name="T4" fmla="*/ 1671 w 1671"/>
              <a:gd name="T5" fmla="*/ 331 h 331"/>
              <a:gd name="T6" fmla="*/ 1553 w 1671"/>
              <a:gd name="T7" fmla="*/ 74 h 331"/>
              <a:gd name="T8" fmla="*/ 1496 w 1671"/>
              <a:gd name="T9" fmla="*/ 0 h 331"/>
              <a:gd name="T10" fmla="*/ 175 w 1671"/>
              <a:gd name="T11" fmla="*/ 0 h 331"/>
              <a:gd name="T12" fmla="*/ 118 w 1671"/>
              <a:gd name="T13" fmla="*/ 74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71" h="331">
                <a:moveTo>
                  <a:pt x="118" y="74"/>
                </a:moveTo>
                <a:cubicBezTo>
                  <a:pt x="58" y="163"/>
                  <a:pt x="21" y="251"/>
                  <a:pt x="0" y="331"/>
                </a:cubicBezTo>
                <a:cubicBezTo>
                  <a:pt x="1671" y="331"/>
                  <a:pt x="1671" y="331"/>
                  <a:pt x="1671" y="331"/>
                </a:cubicBezTo>
                <a:cubicBezTo>
                  <a:pt x="1650" y="251"/>
                  <a:pt x="1613" y="163"/>
                  <a:pt x="1553" y="74"/>
                </a:cubicBezTo>
                <a:cubicBezTo>
                  <a:pt x="1535" y="48"/>
                  <a:pt x="1516" y="23"/>
                  <a:pt x="1496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54" y="23"/>
                  <a:pt x="135" y="48"/>
                  <a:pt x="118" y="74"/>
                </a:cubicBezTo>
                <a:close/>
              </a:path>
            </a:pathLst>
          </a:custGeom>
          <a:solidFill>
            <a:schemeClr val="accent2">
              <a:alpha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160985F-89F5-432C-B17D-E528F94E5B55}"/>
              </a:ext>
            </a:extLst>
          </p:cNvPr>
          <p:cNvSpPr>
            <a:spLocks/>
          </p:cNvSpPr>
          <p:nvPr/>
        </p:nvSpPr>
        <p:spPr bwMode="auto">
          <a:xfrm>
            <a:off x="5819741" y="3351249"/>
            <a:ext cx="552520" cy="389824"/>
          </a:xfrm>
          <a:custGeom>
            <a:avLst/>
            <a:gdLst>
              <a:gd name="T0" fmla="*/ 90 w 311"/>
              <a:gd name="T1" fmla="*/ 220 h 220"/>
              <a:gd name="T2" fmla="*/ 221 w 311"/>
              <a:gd name="T3" fmla="*/ 220 h 220"/>
              <a:gd name="T4" fmla="*/ 221 w 311"/>
              <a:gd name="T5" fmla="*/ 220 h 220"/>
              <a:gd name="T6" fmla="*/ 311 w 311"/>
              <a:gd name="T7" fmla="*/ 0 h 220"/>
              <a:gd name="T8" fmla="*/ 0 w 311"/>
              <a:gd name="T9" fmla="*/ 0 h 220"/>
              <a:gd name="T10" fmla="*/ 90 w 311"/>
              <a:gd name="T11" fmla="*/ 22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1" h="220">
                <a:moveTo>
                  <a:pt x="90" y="220"/>
                </a:moveTo>
                <a:cubicBezTo>
                  <a:pt x="221" y="220"/>
                  <a:pt x="221" y="220"/>
                  <a:pt x="221" y="220"/>
                </a:cubicBezTo>
                <a:cubicBezTo>
                  <a:pt x="221" y="220"/>
                  <a:pt x="221" y="220"/>
                  <a:pt x="221" y="220"/>
                </a:cubicBezTo>
                <a:cubicBezTo>
                  <a:pt x="221" y="136"/>
                  <a:pt x="256" y="65"/>
                  <a:pt x="311" y="0"/>
                </a:cubicBezTo>
                <a:cubicBezTo>
                  <a:pt x="0" y="0"/>
                  <a:pt x="0" y="0"/>
                  <a:pt x="0" y="0"/>
                </a:cubicBezTo>
                <a:cubicBezTo>
                  <a:pt x="55" y="65"/>
                  <a:pt x="90" y="136"/>
                  <a:pt x="90" y="220"/>
                </a:cubicBezTo>
                <a:close/>
              </a:path>
            </a:pathLst>
          </a:custGeom>
          <a:solidFill>
            <a:schemeClr val="accent5">
              <a:alpha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DF24DEC-5017-4502-944B-7D287D9E3DE9}"/>
              </a:ext>
            </a:extLst>
          </p:cNvPr>
          <p:cNvSpPr>
            <a:spLocks/>
          </p:cNvSpPr>
          <p:nvPr/>
        </p:nvSpPr>
        <p:spPr bwMode="auto">
          <a:xfrm>
            <a:off x="4524622" y="5490959"/>
            <a:ext cx="3142758" cy="584737"/>
          </a:xfrm>
          <a:custGeom>
            <a:avLst/>
            <a:gdLst>
              <a:gd name="T0" fmla="*/ 32 w 1773"/>
              <a:gd name="T1" fmla="*/ 331 h 331"/>
              <a:gd name="T2" fmla="*/ 1740 w 1773"/>
              <a:gd name="T3" fmla="*/ 331 h 331"/>
              <a:gd name="T4" fmla="*/ 1722 w 1773"/>
              <a:gd name="T5" fmla="*/ 0 h 331"/>
              <a:gd name="T6" fmla="*/ 51 w 1773"/>
              <a:gd name="T7" fmla="*/ 0 h 331"/>
              <a:gd name="T8" fmla="*/ 32 w 1773"/>
              <a:gd name="T9" fmla="*/ 331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3" h="331">
                <a:moveTo>
                  <a:pt x="32" y="331"/>
                </a:moveTo>
                <a:cubicBezTo>
                  <a:pt x="1740" y="331"/>
                  <a:pt x="1740" y="331"/>
                  <a:pt x="1740" y="331"/>
                </a:cubicBezTo>
                <a:cubicBezTo>
                  <a:pt x="1740" y="331"/>
                  <a:pt x="1773" y="189"/>
                  <a:pt x="172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0" y="189"/>
                  <a:pt x="32" y="331"/>
                  <a:pt x="32" y="331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BFF20158-7677-4952-8809-1134FE981F73}"/>
              </a:ext>
            </a:extLst>
          </p:cNvPr>
          <p:cNvSpPr>
            <a:spLocks/>
          </p:cNvSpPr>
          <p:nvPr/>
        </p:nvSpPr>
        <p:spPr bwMode="auto">
          <a:xfrm>
            <a:off x="5618385" y="3736749"/>
            <a:ext cx="953620" cy="584737"/>
          </a:xfrm>
          <a:custGeom>
            <a:avLst/>
            <a:gdLst>
              <a:gd name="T0" fmla="*/ 204 w 538"/>
              <a:gd name="T1" fmla="*/ 0 h 331"/>
              <a:gd name="T2" fmla="*/ 0 w 538"/>
              <a:gd name="T3" fmla="*/ 331 h 331"/>
              <a:gd name="T4" fmla="*/ 538 w 538"/>
              <a:gd name="T5" fmla="*/ 331 h 331"/>
              <a:gd name="T6" fmla="*/ 335 w 538"/>
              <a:gd name="T7" fmla="*/ 0 h 331"/>
              <a:gd name="T8" fmla="*/ 204 w 538"/>
              <a:gd name="T9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8" h="331">
                <a:moveTo>
                  <a:pt x="204" y="0"/>
                </a:moveTo>
                <a:cubicBezTo>
                  <a:pt x="203" y="134"/>
                  <a:pt x="116" y="235"/>
                  <a:pt x="0" y="331"/>
                </a:cubicBezTo>
                <a:cubicBezTo>
                  <a:pt x="538" y="331"/>
                  <a:pt x="538" y="331"/>
                  <a:pt x="538" y="331"/>
                </a:cubicBezTo>
                <a:cubicBezTo>
                  <a:pt x="423" y="235"/>
                  <a:pt x="335" y="134"/>
                  <a:pt x="335" y="0"/>
                </a:cubicBezTo>
                <a:cubicBezTo>
                  <a:pt x="204" y="0"/>
                  <a:pt x="204" y="0"/>
                  <a:pt x="204" y="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150271E0-1A71-4CD5-B012-4BB04DC7CE2C}"/>
              </a:ext>
            </a:extLst>
          </p:cNvPr>
          <p:cNvSpPr>
            <a:spLocks/>
          </p:cNvSpPr>
          <p:nvPr/>
        </p:nvSpPr>
        <p:spPr bwMode="auto">
          <a:xfrm>
            <a:off x="4576169" y="1793682"/>
            <a:ext cx="3039664" cy="389824"/>
          </a:xfrm>
          <a:custGeom>
            <a:avLst/>
            <a:gdLst>
              <a:gd name="T0" fmla="*/ 1715 w 1715"/>
              <a:gd name="T1" fmla="*/ 0 h 221"/>
              <a:gd name="T2" fmla="*/ 0 w 1715"/>
              <a:gd name="T3" fmla="*/ 0 h 221"/>
              <a:gd name="T4" fmla="*/ 60 w 1715"/>
              <a:gd name="T5" fmla="*/ 221 h 221"/>
              <a:gd name="T6" fmla="*/ 1655 w 1715"/>
              <a:gd name="T7" fmla="*/ 221 h 221"/>
              <a:gd name="T8" fmla="*/ 1715 w 1715"/>
              <a:gd name="T9" fmla="*/ 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5" h="221">
                <a:moveTo>
                  <a:pt x="1715" y="0"/>
                </a:moveTo>
                <a:cubicBezTo>
                  <a:pt x="0" y="0"/>
                  <a:pt x="0" y="0"/>
                  <a:pt x="0" y="0"/>
                </a:cubicBezTo>
                <a:cubicBezTo>
                  <a:pt x="8" y="65"/>
                  <a:pt x="26" y="141"/>
                  <a:pt x="60" y="221"/>
                </a:cubicBezTo>
                <a:cubicBezTo>
                  <a:pt x="1655" y="221"/>
                  <a:pt x="1655" y="221"/>
                  <a:pt x="1655" y="221"/>
                </a:cubicBezTo>
                <a:cubicBezTo>
                  <a:pt x="1689" y="141"/>
                  <a:pt x="1707" y="65"/>
                  <a:pt x="1715" y="0"/>
                </a:cubicBezTo>
                <a:close/>
              </a:path>
            </a:pathLst>
          </a:custGeom>
          <a:solidFill>
            <a:schemeClr val="accent5">
              <a:alpha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D0CB83C-D3FB-4F2E-9864-BE8C307B64A2}"/>
              </a:ext>
            </a:extLst>
          </p:cNvPr>
          <p:cNvSpPr>
            <a:spLocks/>
          </p:cNvSpPr>
          <p:nvPr/>
        </p:nvSpPr>
        <p:spPr bwMode="auto">
          <a:xfrm>
            <a:off x="5368704" y="2961835"/>
            <a:ext cx="1452982" cy="389824"/>
          </a:xfrm>
          <a:custGeom>
            <a:avLst/>
            <a:gdLst>
              <a:gd name="T0" fmla="*/ 255 w 820"/>
              <a:gd name="T1" fmla="*/ 221 h 221"/>
              <a:gd name="T2" fmla="*/ 566 w 820"/>
              <a:gd name="T3" fmla="*/ 221 h 221"/>
              <a:gd name="T4" fmla="*/ 820 w 820"/>
              <a:gd name="T5" fmla="*/ 0 h 221"/>
              <a:gd name="T6" fmla="*/ 0 w 820"/>
              <a:gd name="T7" fmla="*/ 0 h 221"/>
              <a:gd name="T8" fmla="*/ 255 w 820"/>
              <a:gd name="T9" fmla="*/ 221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0" h="221">
                <a:moveTo>
                  <a:pt x="255" y="221"/>
                </a:moveTo>
                <a:cubicBezTo>
                  <a:pt x="566" y="221"/>
                  <a:pt x="566" y="221"/>
                  <a:pt x="566" y="221"/>
                </a:cubicBezTo>
                <a:cubicBezTo>
                  <a:pt x="631" y="143"/>
                  <a:pt x="724" y="73"/>
                  <a:pt x="820" y="0"/>
                </a:cubicBezTo>
                <a:cubicBezTo>
                  <a:pt x="0" y="0"/>
                  <a:pt x="0" y="0"/>
                  <a:pt x="0" y="0"/>
                </a:cubicBezTo>
                <a:cubicBezTo>
                  <a:pt x="96" y="73"/>
                  <a:pt x="190" y="143"/>
                  <a:pt x="255" y="221"/>
                </a:cubicBezTo>
                <a:close/>
              </a:path>
            </a:pathLst>
          </a:custGeom>
          <a:solidFill>
            <a:schemeClr val="accent5">
              <a:alpha val="6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8710FA6C-9576-497F-B7D0-D0F93864595D}"/>
              </a:ext>
            </a:extLst>
          </p:cNvPr>
          <p:cNvSpPr>
            <a:spLocks/>
          </p:cNvSpPr>
          <p:nvPr/>
        </p:nvSpPr>
        <p:spPr bwMode="auto">
          <a:xfrm>
            <a:off x="4682486" y="2183507"/>
            <a:ext cx="2827033" cy="389824"/>
          </a:xfrm>
          <a:custGeom>
            <a:avLst/>
            <a:gdLst>
              <a:gd name="T0" fmla="*/ 1595 w 1595"/>
              <a:gd name="T1" fmla="*/ 0 h 220"/>
              <a:gd name="T2" fmla="*/ 0 w 1595"/>
              <a:gd name="T3" fmla="*/ 0 h 220"/>
              <a:gd name="T4" fmla="*/ 80 w 1595"/>
              <a:gd name="T5" fmla="*/ 147 h 220"/>
              <a:gd name="T6" fmla="*/ 137 w 1595"/>
              <a:gd name="T7" fmla="*/ 220 h 220"/>
              <a:gd name="T8" fmla="*/ 1458 w 1595"/>
              <a:gd name="T9" fmla="*/ 220 h 220"/>
              <a:gd name="T10" fmla="*/ 1515 w 1595"/>
              <a:gd name="T11" fmla="*/ 147 h 220"/>
              <a:gd name="T12" fmla="*/ 1595 w 1595"/>
              <a:gd name="T13" fmla="*/ 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95" h="220">
                <a:moveTo>
                  <a:pt x="1595" y="0"/>
                </a:moveTo>
                <a:cubicBezTo>
                  <a:pt x="0" y="0"/>
                  <a:pt x="0" y="0"/>
                  <a:pt x="0" y="0"/>
                </a:cubicBezTo>
                <a:cubicBezTo>
                  <a:pt x="20" y="48"/>
                  <a:pt x="46" y="97"/>
                  <a:pt x="80" y="147"/>
                </a:cubicBezTo>
                <a:cubicBezTo>
                  <a:pt x="97" y="173"/>
                  <a:pt x="116" y="197"/>
                  <a:pt x="137" y="220"/>
                </a:cubicBezTo>
                <a:cubicBezTo>
                  <a:pt x="1458" y="220"/>
                  <a:pt x="1458" y="220"/>
                  <a:pt x="1458" y="220"/>
                </a:cubicBezTo>
                <a:cubicBezTo>
                  <a:pt x="1478" y="197"/>
                  <a:pt x="1497" y="173"/>
                  <a:pt x="1515" y="147"/>
                </a:cubicBezTo>
                <a:cubicBezTo>
                  <a:pt x="1548" y="97"/>
                  <a:pt x="1575" y="48"/>
                  <a:pt x="1595" y="0"/>
                </a:cubicBezTo>
                <a:close/>
              </a:path>
            </a:pathLst>
          </a:custGeom>
          <a:solidFill>
            <a:schemeClr val="accent5">
              <a:alpha val="8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FB111E9-F10C-4775-A913-ECD9C34D1A1F}"/>
              </a:ext>
            </a:extLst>
          </p:cNvPr>
          <p:cNvSpPr>
            <a:spLocks/>
          </p:cNvSpPr>
          <p:nvPr/>
        </p:nvSpPr>
        <p:spPr bwMode="auto">
          <a:xfrm>
            <a:off x="4925722" y="2573331"/>
            <a:ext cx="2340558" cy="389824"/>
          </a:xfrm>
          <a:custGeom>
            <a:avLst/>
            <a:gdLst>
              <a:gd name="T0" fmla="*/ 250 w 1321"/>
              <a:gd name="T1" fmla="*/ 221 h 221"/>
              <a:gd name="T2" fmla="*/ 1070 w 1321"/>
              <a:gd name="T3" fmla="*/ 221 h 221"/>
              <a:gd name="T4" fmla="*/ 1321 w 1321"/>
              <a:gd name="T5" fmla="*/ 0 h 221"/>
              <a:gd name="T6" fmla="*/ 0 w 1321"/>
              <a:gd name="T7" fmla="*/ 0 h 221"/>
              <a:gd name="T8" fmla="*/ 250 w 1321"/>
              <a:gd name="T9" fmla="*/ 221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1" h="221">
                <a:moveTo>
                  <a:pt x="250" y="221"/>
                </a:moveTo>
                <a:cubicBezTo>
                  <a:pt x="1070" y="221"/>
                  <a:pt x="1070" y="221"/>
                  <a:pt x="1070" y="221"/>
                </a:cubicBezTo>
                <a:cubicBezTo>
                  <a:pt x="1158" y="154"/>
                  <a:pt x="1248" y="83"/>
                  <a:pt x="1321" y="0"/>
                </a:cubicBezTo>
                <a:cubicBezTo>
                  <a:pt x="0" y="0"/>
                  <a:pt x="0" y="0"/>
                  <a:pt x="0" y="0"/>
                </a:cubicBezTo>
                <a:cubicBezTo>
                  <a:pt x="73" y="83"/>
                  <a:pt x="163" y="154"/>
                  <a:pt x="250" y="221"/>
                </a:cubicBezTo>
                <a:close/>
              </a:path>
            </a:pathLst>
          </a:custGeom>
          <a:solidFill>
            <a:schemeClr val="accent5">
              <a:alpha val="7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BB2D7DFB-B7D2-4EFC-AEA0-7A8981B004D3}"/>
              </a:ext>
            </a:extLst>
          </p:cNvPr>
          <p:cNvSpPr>
            <a:spLocks/>
          </p:cNvSpPr>
          <p:nvPr/>
        </p:nvSpPr>
        <p:spPr bwMode="auto">
          <a:xfrm>
            <a:off x="4545562" y="1402246"/>
            <a:ext cx="3100876" cy="391436"/>
          </a:xfrm>
          <a:custGeom>
            <a:avLst/>
            <a:gdLst>
              <a:gd name="T0" fmla="*/ 1728 w 1749"/>
              <a:gd name="T1" fmla="*/ 0 h 221"/>
              <a:gd name="T2" fmla="*/ 20 w 1749"/>
              <a:gd name="T3" fmla="*/ 0 h 221"/>
              <a:gd name="T4" fmla="*/ 17 w 1749"/>
              <a:gd name="T5" fmla="*/ 221 h 221"/>
              <a:gd name="T6" fmla="*/ 1732 w 1749"/>
              <a:gd name="T7" fmla="*/ 221 h 221"/>
              <a:gd name="T8" fmla="*/ 1728 w 1749"/>
              <a:gd name="T9" fmla="*/ 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9" h="221">
                <a:moveTo>
                  <a:pt x="1728" y="0"/>
                </a:moveTo>
                <a:cubicBezTo>
                  <a:pt x="20" y="0"/>
                  <a:pt x="20" y="0"/>
                  <a:pt x="20" y="0"/>
                </a:cubicBezTo>
                <a:cubicBezTo>
                  <a:pt x="20" y="0"/>
                  <a:pt x="0" y="90"/>
                  <a:pt x="17" y="221"/>
                </a:cubicBezTo>
                <a:cubicBezTo>
                  <a:pt x="1732" y="221"/>
                  <a:pt x="1732" y="221"/>
                  <a:pt x="1732" y="221"/>
                </a:cubicBezTo>
                <a:cubicBezTo>
                  <a:pt x="1749" y="90"/>
                  <a:pt x="1728" y="0"/>
                  <a:pt x="1728" y="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B5EB111-6A26-461B-A10E-95E38791AB50}"/>
              </a:ext>
            </a:extLst>
          </p:cNvPr>
          <p:cNvSpPr/>
          <p:nvPr/>
        </p:nvSpPr>
        <p:spPr>
          <a:xfrm>
            <a:off x="618546" y="5551980"/>
            <a:ext cx="325120" cy="32512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635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69046D-2371-468B-AA60-41BAC5DF1E30}"/>
              </a:ext>
            </a:extLst>
          </p:cNvPr>
          <p:cNvSpPr/>
          <p:nvPr/>
        </p:nvSpPr>
        <p:spPr>
          <a:xfrm>
            <a:off x="618546" y="5978680"/>
            <a:ext cx="325120" cy="32512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635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95C440-7EF1-4C25-8075-DB2F93213124}"/>
              </a:ext>
            </a:extLst>
          </p:cNvPr>
          <p:cNvSpPr txBox="1"/>
          <p:nvPr/>
        </p:nvSpPr>
        <p:spPr>
          <a:xfrm>
            <a:off x="1123500" y="5545262"/>
            <a:ext cx="1372100" cy="338554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r>
              <a:rPr lang="en-IN"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Stage 1</a:t>
            </a:r>
            <a:endParaRPr lang="en-IN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FDD986-7394-477D-96F2-631482B7D5C2}"/>
              </a:ext>
            </a:extLst>
          </p:cNvPr>
          <p:cNvSpPr txBox="1"/>
          <p:nvPr/>
        </p:nvSpPr>
        <p:spPr>
          <a:xfrm>
            <a:off x="1123500" y="5970766"/>
            <a:ext cx="1372100" cy="338554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r>
              <a:rPr lang="en-IN"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Stage 2</a:t>
            </a:r>
            <a:endParaRPr lang="en-IN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0144D4-CE0A-4475-AA0F-1AF2D9542C23}"/>
              </a:ext>
            </a:extLst>
          </p:cNvPr>
          <p:cNvSpPr txBox="1"/>
          <p:nvPr/>
        </p:nvSpPr>
        <p:spPr>
          <a:xfrm>
            <a:off x="7808720" y="5013923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A31DB28-AA61-4954-B20F-74A95721F444}"/>
              </a:ext>
            </a:extLst>
          </p:cNvPr>
          <p:cNvSpPr txBox="1"/>
          <p:nvPr/>
        </p:nvSpPr>
        <p:spPr>
          <a:xfrm>
            <a:off x="7383418" y="4429186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 dirty="0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2461352-519E-4713-B723-6200D0876C2C}"/>
              </a:ext>
            </a:extLst>
          </p:cNvPr>
          <p:cNvSpPr txBox="1"/>
          <p:nvPr/>
        </p:nvSpPr>
        <p:spPr>
          <a:xfrm>
            <a:off x="6649772" y="3844450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 dirty="0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49C70AC-6E09-45E5-991C-AC49BEE045B0}"/>
              </a:ext>
            </a:extLst>
          </p:cNvPr>
          <p:cNvSpPr txBox="1"/>
          <p:nvPr/>
        </p:nvSpPr>
        <p:spPr>
          <a:xfrm>
            <a:off x="8048023" y="5598660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4A45D06-83FE-48CF-9046-727AEB989812}"/>
              </a:ext>
            </a:extLst>
          </p:cNvPr>
          <p:cNvSpPr txBox="1"/>
          <p:nvPr/>
        </p:nvSpPr>
        <p:spPr>
          <a:xfrm>
            <a:off x="4470386" y="3355439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b="1">
                <a:solidFill>
                  <a:schemeClr val="accent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 dirty="0">
              <a:solidFill>
                <a:schemeClr val="accent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1B44842-A321-4DCA-925A-59A3849EDE21}"/>
              </a:ext>
            </a:extLst>
          </p:cNvPr>
          <p:cNvSpPr txBox="1"/>
          <p:nvPr/>
        </p:nvSpPr>
        <p:spPr>
          <a:xfrm>
            <a:off x="6916417" y="2963554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B504A9B-632A-4A8C-92B4-DD86F0E165D1}"/>
              </a:ext>
            </a:extLst>
          </p:cNvPr>
          <p:cNvSpPr txBox="1"/>
          <p:nvPr/>
        </p:nvSpPr>
        <p:spPr>
          <a:xfrm>
            <a:off x="3594118" y="2571668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b="1">
                <a:solidFill>
                  <a:schemeClr val="accent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E2B586F-5B85-431E-8853-215D8659ACBC}"/>
              </a:ext>
            </a:extLst>
          </p:cNvPr>
          <p:cNvSpPr txBox="1"/>
          <p:nvPr/>
        </p:nvSpPr>
        <p:spPr>
          <a:xfrm>
            <a:off x="7752755" y="2185499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F56CC00-2786-4C30-A29D-2E545C793672}"/>
              </a:ext>
            </a:extLst>
          </p:cNvPr>
          <p:cNvSpPr txBox="1"/>
          <p:nvPr/>
        </p:nvSpPr>
        <p:spPr>
          <a:xfrm>
            <a:off x="3141943" y="1767800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b="1">
                <a:solidFill>
                  <a:schemeClr val="accent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0E5E883-DD4D-4E44-AE41-E5A662F60FDF}"/>
              </a:ext>
            </a:extLst>
          </p:cNvPr>
          <p:cNvSpPr txBox="1"/>
          <p:nvPr/>
        </p:nvSpPr>
        <p:spPr>
          <a:xfrm>
            <a:off x="7898731" y="1382276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 dirty="0">
              <a:solidFill>
                <a:schemeClr val="accent5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D2092CB2-512D-4EA4-9BD6-00E5DEBB6321}"/>
              </a:ext>
            </a:extLst>
          </p:cNvPr>
          <p:cNvCxnSpPr/>
          <p:nvPr/>
        </p:nvCxnSpPr>
        <p:spPr>
          <a:xfrm>
            <a:off x="7717307" y="5783326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071EA11B-0AA2-446A-AB19-D8279116F624}"/>
              </a:ext>
            </a:extLst>
          </p:cNvPr>
          <p:cNvCxnSpPr/>
          <p:nvPr/>
        </p:nvCxnSpPr>
        <p:spPr>
          <a:xfrm>
            <a:off x="7546954" y="5198589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37FA586-7DA6-4F77-8BF0-8CDE3C75FF75}"/>
              </a:ext>
            </a:extLst>
          </p:cNvPr>
          <p:cNvCxnSpPr/>
          <p:nvPr/>
        </p:nvCxnSpPr>
        <p:spPr>
          <a:xfrm>
            <a:off x="7099598" y="4613852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79E57F11-507E-4A56-9E91-9290711AF8EF}"/>
              </a:ext>
            </a:extLst>
          </p:cNvPr>
          <p:cNvCxnSpPr/>
          <p:nvPr/>
        </p:nvCxnSpPr>
        <p:spPr>
          <a:xfrm>
            <a:off x="6394569" y="4029116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110FCC8D-C378-4DA0-AFA3-974E9986F439}"/>
              </a:ext>
            </a:extLst>
          </p:cNvPr>
          <p:cNvCxnSpPr/>
          <p:nvPr/>
        </p:nvCxnSpPr>
        <p:spPr>
          <a:xfrm>
            <a:off x="5671103" y="3540105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6FA9B84A-48EE-4C3C-B62E-53F5DA77B94C}"/>
              </a:ext>
            </a:extLst>
          </p:cNvPr>
          <p:cNvCxnSpPr/>
          <p:nvPr/>
        </p:nvCxnSpPr>
        <p:spPr>
          <a:xfrm>
            <a:off x="6747367" y="3148220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95BB065E-A076-4F7F-B65E-79D9903B5010}"/>
              </a:ext>
            </a:extLst>
          </p:cNvPr>
          <p:cNvCxnSpPr/>
          <p:nvPr/>
        </p:nvCxnSpPr>
        <p:spPr>
          <a:xfrm>
            <a:off x="4781366" y="2756334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5695708E-ED02-4C99-8B6D-7397B9C26489}"/>
              </a:ext>
            </a:extLst>
          </p:cNvPr>
          <p:cNvCxnSpPr/>
          <p:nvPr/>
        </p:nvCxnSpPr>
        <p:spPr>
          <a:xfrm>
            <a:off x="7572119" y="2370165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16E77297-93F7-4196-8C00-ADC93CA042BF}"/>
              </a:ext>
            </a:extLst>
          </p:cNvPr>
          <p:cNvCxnSpPr/>
          <p:nvPr/>
        </p:nvCxnSpPr>
        <p:spPr>
          <a:xfrm>
            <a:off x="4352261" y="1952466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A9E1A90-704C-413B-8663-E7A082741690}"/>
              </a:ext>
            </a:extLst>
          </p:cNvPr>
          <p:cNvCxnSpPr/>
          <p:nvPr/>
        </p:nvCxnSpPr>
        <p:spPr>
          <a:xfrm>
            <a:off x="7734401" y="1566942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418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F18AC91C-63CE-4116-8CC7-7134378C34A1}"/>
              </a:ext>
            </a:extLst>
          </p:cNvPr>
          <p:cNvSpPr/>
          <p:nvPr/>
        </p:nvSpPr>
        <p:spPr>
          <a:xfrm>
            <a:off x="5819384" y="1775454"/>
            <a:ext cx="4716000" cy="11727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B9B0A22D-5CC6-4C8D-A5AE-4DC76F855066}"/>
              </a:ext>
            </a:extLst>
          </p:cNvPr>
          <p:cNvGrpSpPr/>
          <p:nvPr/>
        </p:nvGrpSpPr>
        <p:grpSpPr>
          <a:xfrm>
            <a:off x="6062144" y="1925411"/>
            <a:ext cx="297839" cy="297839"/>
            <a:chOff x="2411760" y="3708613"/>
            <a:chExt cx="206152" cy="206152"/>
          </a:xfrm>
        </p:grpSpPr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F1D30463-08D5-49FD-88D8-ABE779DFE1F3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EF4A4A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25" name="Chevron 25">
              <a:extLst>
                <a:ext uri="{FF2B5EF4-FFF2-40B4-BE49-F238E27FC236}">
                  <a16:creationId xmlns:a16="http://schemas.microsoft.com/office/drawing/2014/main" id="{33B90E7A-0937-4906-B5B9-4799063C89C0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EF4A4A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26" name="그룹 15">
            <a:extLst>
              <a:ext uri="{FF2B5EF4-FFF2-40B4-BE49-F238E27FC236}">
                <a16:creationId xmlns:a16="http://schemas.microsoft.com/office/drawing/2014/main" id="{F5E4B92B-1AD2-40F9-9631-3DDF0510A834}"/>
              </a:ext>
            </a:extLst>
          </p:cNvPr>
          <p:cNvGrpSpPr/>
          <p:nvPr/>
        </p:nvGrpSpPr>
        <p:grpSpPr>
          <a:xfrm>
            <a:off x="6486320" y="1888178"/>
            <a:ext cx="3581225" cy="924232"/>
            <a:chOff x="5739558" y="1945506"/>
            <a:chExt cx="2027333" cy="924232"/>
          </a:xfrm>
        </p:grpSpPr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F5C3F194-8644-456A-BE78-CF80BEEC3CDE}"/>
                </a:ext>
              </a:extLst>
            </p:cNvPr>
            <p:cNvSpPr txBox="1"/>
            <p:nvPr/>
          </p:nvSpPr>
          <p:spPr>
            <a:xfrm>
              <a:off x="5739558" y="1945506"/>
              <a:ext cx="20273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Content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730896C0-F8D0-46A2-AB30-DAB4127A63B8}"/>
                </a:ext>
              </a:extLst>
            </p:cNvPr>
            <p:cNvSpPr txBox="1"/>
            <p:nvPr/>
          </p:nvSpPr>
          <p:spPr>
            <a:xfrm>
              <a:off x="5739912" y="2223407"/>
              <a:ext cx="20269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29" name="Rectangle 228">
            <a:extLst>
              <a:ext uri="{FF2B5EF4-FFF2-40B4-BE49-F238E27FC236}">
                <a16:creationId xmlns:a16="http://schemas.microsoft.com/office/drawing/2014/main" id="{BE2BCE7E-9915-4C2B-ACC1-61F9AD3DAE75}"/>
              </a:ext>
            </a:extLst>
          </p:cNvPr>
          <p:cNvSpPr/>
          <p:nvPr/>
        </p:nvSpPr>
        <p:spPr>
          <a:xfrm>
            <a:off x="6557051" y="2847448"/>
            <a:ext cx="4716000" cy="1172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C928CBFC-B669-4414-998D-A3913F380242}"/>
              </a:ext>
            </a:extLst>
          </p:cNvPr>
          <p:cNvGrpSpPr/>
          <p:nvPr/>
        </p:nvGrpSpPr>
        <p:grpSpPr>
          <a:xfrm>
            <a:off x="6799811" y="2997406"/>
            <a:ext cx="297839" cy="297839"/>
            <a:chOff x="2411760" y="3708613"/>
            <a:chExt cx="206152" cy="206152"/>
          </a:xfrm>
        </p:grpSpPr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A913918D-9975-4E1C-8344-D0BAA0D1464E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EF4A4A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32" name="Chevron 32">
              <a:extLst>
                <a:ext uri="{FF2B5EF4-FFF2-40B4-BE49-F238E27FC236}">
                  <a16:creationId xmlns:a16="http://schemas.microsoft.com/office/drawing/2014/main" id="{D5BD8FCA-2618-4132-A9B3-FD21BAD76B00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EF4A4A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33" name="그룹 16">
            <a:extLst>
              <a:ext uri="{FF2B5EF4-FFF2-40B4-BE49-F238E27FC236}">
                <a16:creationId xmlns:a16="http://schemas.microsoft.com/office/drawing/2014/main" id="{4C359130-F883-4973-9A4B-55CF44753D40}"/>
              </a:ext>
            </a:extLst>
          </p:cNvPr>
          <p:cNvGrpSpPr/>
          <p:nvPr/>
        </p:nvGrpSpPr>
        <p:grpSpPr>
          <a:xfrm>
            <a:off x="7223987" y="2960173"/>
            <a:ext cx="3581225" cy="924232"/>
            <a:chOff x="6477225" y="3017501"/>
            <a:chExt cx="2027333" cy="924232"/>
          </a:xfrm>
        </p:grpSpPr>
        <p:sp>
          <p:nvSpPr>
            <p:cNvPr id="234" name="TextBox 233">
              <a:extLst>
                <a:ext uri="{FF2B5EF4-FFF2-40B4-BE49-F238E27FC236}">
                  <a16:creationId xmlns:a16="http://schemas.microsoft.com/office/drawing/2014/main" id="{2D0F6112-909D-4475-A81C-120D1833D971}"/>
                </a:ext>
              </a:extLst>
            </p:cNvPr>
            <p:cNvSpPr txBox="1"/>
            <p:nvPr/>
          </p:nvSpPr>
          <p:spPr>
            <a:xfrm>
              <a:off x="6477225" y="3017501"/>
              <a:ext cx="20273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Content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7EF40C9B-AC0E-4529-A5C7-4DAE80F75A82}"/>
                </a:ext>
              </a:extLst>
            </p:cNvPr>
            <p:cNvSpPr txBox="1"/>
            <p:nvPr/>
          </p:nvSpPr>
          <p:spPr>
            <a:xfrm>
              <a:off x="6477579" y="3295402"/>
              <a:ext cx="20269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36" name="Rectangle 235">
            <a:extLst>
              <a:ext uri="{FF2B5EF4-FFF2-40B4-BE49-F238E27FC236}">
                <a16:creationId xmlns:a16="http://schemas.microsoft.com/office/drawing/2014/main" id="{080D0043-D789-450A-A212-553FBA55FC72}"/>
              </a:ext>
            </a:extLst>
          </p:cNvPr>
          <p:cNvSpPr/>
          <p:nvPr/>
        </p:nvSpPr>
        <p:spPr>
          <a:xfrm>
            <a:off x="5828216" y="3927568"/>
            <a:ext cx="4716000" cy="11727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A0F08EEF-B5C1-4DE0-A6E9-5CB16AEA78FB}"/>
              </a:ext>
            </a:extLst>
          </p:cNvPr>
          <p:cNvGrpSpPr/>
          <p:nvPr/>
        </p:nvGrpSpPr>
        <p:grpSpPr>
          <a:xfrm>
            <a:off x="6070976" y="4077526"/>
            <a:ext cx="297839" cy="297839"/>
            <a:chOff x="2411760" y="3708613"/>
            <a:chExt cx="206152" cy="206152"/>
          </a:xfrm>
        </p:grpSpPr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9D0CE45D-8632-44AF-9D0A-81CBF2DCB982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EF4A4A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39" name="Chevron 53">
              <a:extLst>
                <a:ext uri="{FF2B5EF4-FFF2-40B4-BE49-F238E27FC236}">
                  <a16:creationId xmlns:a16="http://schemas.microsoft.com/office/drawing/2014/main" id="{06FAF9D1-E2B7-4FCC-AC81-A9C8CD153468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EF4A4A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40" name="그룹 17">
            <a:extLst>
              <a:ext uri="{FF2B5EF4-FFF2-40B4-BE49-F238E27FC236}">
                <a16:creationId xmlns:a16="http://schemas.microsoft.com/office/drawing/2014/main" id="{E298FEC9-AE49-4CE7-831F-4717C5EE1F96}"/>
              </a:ext>
            </a:extLst>
          </p:cNvPr>
          <p:cNvGrpSpPr/>
          <p:nvPr/>
        </p:nvGrpSpPr>
        <p:grpSpPr>
          <a:xfrm>
            <a:off x="6495152" y="4040292"/>
            <a:ext cx="3581225" cy="924232"/>
            <a:chOff x="5748390" y="4097621"/>
            <a:chExt cx="2027333" cy="924232"/>
          </a:xfrm>
        </p:grpSpPr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7D5E6A15-FD15-4C0D-A6CF-56E0E3DF84F9}"/>
                </a:ext>
              </a:extLst>
            </p:cNvPr>
            <p:cNvSpPr txBox="1"/>
            <p:nvPr/>
          </p:nvSpPr>
          <p:spPr>
            <a:xfrm>
              <a:off x="5748390" y="4097621"/>
              <a:ext cx="20273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Content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59D39FB8-55F0-403A-9E3F-A5AAF1B65002}"/>
                </a:ext>
              </a:extLst>
            </p:cNvPr>
            <p:cNvSpPr txBox="1"/>
            <p:nvPr/>
          </p:nvSpPr>
          <p:spPr>
            <a:xfrm>
              <a:off x="5748744" y="4375522"/>
              <a:ext cx="20269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43" name="Rectangle 242">
            <a:extLst>
              <a:ext uri="{FF2B5EF4-FFF2-40B4-BE49-F238E27FC236}">
                <a16:creationId xmlns:a16="http://schemas.microsoft.com/office/drawing/2014/main" id="{BFC651AA-AB8E-4D90-B96C-0284A35A2557}"/>
              </a:ext>
            </a:extLst>
          </p:cNvPr>
          <p:cNvSpPr/>
          <p:nvPr/>
        </p:nvSpPr>
        <p:spPr>
          <a:xfrm>
            <a:off x="6565883" y="4999564"/>
            <a:ext cx="4716000" cy="11727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29BDB1C3-4F20-4D56-993B-AABB89B3FFB1}"/>
              </a:ext>
            </a:extLst>
          </p:cNvPr>
          <p:cNvGrpSpPr/>
          <p:nvPr/>
        </p:nvGrpSpPr>
        <p:grpSpPr>
          <a:xfrm>
            <a:off x="6808643" y="5149521"/>
            <a:ext cx="297839" cy="297839"/>
            <a:chOff x="2411760" y="3708613"/>
            <a:chExt cx="206152" cy="206152"/>
          </a:xfrm>
        </p:grpSpPr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12DFA26B-812B-4F47-8230-8D321C44B4F3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EF4A4A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46" name="Chevron 60">
              <a:extLst>
                <a:ext uri="{FF2B5EF4-FFF2-40B4-BE49-F238E27FC236}">
                  <a16:creationId xmlns:a16="http://schemas.microsoft.com/office/drawing/2014/main" id="{816FE16E-57D4-4F03-932A-6D7A7871AE55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EF4A4A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47" name="그룹 18">
            <a:extLst>
              <a:ext uri="{FF2B5EF4-FFF2-40B4-BE49-F238E27FC236}">
                <a16:creationId xmlns:a16="http://schemas.microsoft.com/office/drawing/2014/main" id="{DB611314-EE3C-4C29-9205-5C20D6139653}"/>
              </a:ext>
            </a:extLst>
          </p:cNvPr>
          <p:cNvGrpSpPr/>
          <p:nvPr/>
        </p:nvGrpSpPr>
        <p:grpSpPr>
          <a:xfrm>
            <a:off x="7232819" y="5112288"/>
            <a:ext cx="3581225" cy="924232"/>
            <a:chOff x="6486057" y="5169616"/>
            <a:chExt cx="2027333" cy="924232"/>
          </a:xfrm>
        </p:grpSpPr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146D4AC7-A940-4A65-A2A0-4E08D95BB828}"/>
                </a:ext>
              </a:extLst>
            </p:cNvPr>
            <p:cNvSpPr txBox="1"/>
            <p:nvPr/>
          </p:nvSpPr>
          <p:spPr>
            <a:xfrm>
              <a:off x="6486057" y="5169616"/>
              <a:ext cx="20273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Content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53CEDF7C-9E39-4C18-B851-60846B89F3D2}"/>
                </a:ext>
              </a:extLst>
            </p:cNvPr>
            <p:cNvSpPr txBox="1"/>
            <p:nvPr/>
          </p:nvSpPr>
          <p:spPr>
            <a:xfrm>
              <a:off x="6486411" y="5447517"/>
              <a:ext cx="20269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4D9A316E-E7F3-43ED-BAC8-D619C738D491}"/>
              </a:ext>
            </a:extLst>
          </p:cNvPr>
          <p:cNvGrpSpPr/>
          <p:nvPr/>
        </p:nvGrpSpPr>
        <p:grpSpPr>
          <a:xfrm>
            <a:off x="1662038" y="2502094"/>
            <a:ext cx="2973850" cy="2945855"/>
            <a:chOff x="1115616" y="1926357"/>
            <a:chExt cx="3181047" cy="3151101"/>
          </a:xfrm>
        </p:grpSpPr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A409EF5D-16F4-429B-994E-C6DEC5DDADDA}"/>
                </a:ext>
              </a:extLst>
            </p:cNvPr>
            <p:cNvSpPr/>
            <p:nvPr/>
          </p:nvSpPr>
          <p:spPr>
            <a:xfrm>
              <a:off x="1403648" y="2214389"/>
              <a:ext cx="2592288" cy="2592288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540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52" name="Arc 31">
              <a:extLst>
                <a:ext uri="{FF2B5EF4-FFF2-40B4-BE49-F238E27FC236}">
                  <a16:creationId xmlns:a16="http://schemas.microsoft.com/office/drawing/2014/main" id="{E7AB71C2-3280-4374-A577-115793D909E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14240" y="1927733"/>
              <a:ext cx="1413384" cy="1410632"/>
            </a:xfrm>
            <a:custGeom>
              <a:avLst/>
              <a:gdLst>
                <a:gd name="T0" fmla="*/ 693238 w 19905"/>
                <a:gd name="T1" fmla="*/ 0 h 19873"/>
                <a:gd name="T2" fmla="*/ 1630691 w 19905"/>
                <a:gd name="T3" fmla="*/ 940395 h 19873"/>
                <a:gd name="T4" fmla="*/ 0 w 19905"/>
                <a:gd name="T5" fmla="*/ 1627065 h 19873"/>
                <a:gd name="T6" fmla="*/ 0 60000 65536"/>
                <a:gd name="T7" fmla="*/ 0 60000 65536"/>
                <a:gd name="T8" fmla="*/ 0 60000 65536"/>
                <a:gd name="T9" fmla="*/ 0 w 19905"/>
                <a:gd name="T10" fmla="*/ 0 h 19873"/>
                <a:gd name="T11" fmla="*/ 19905 w 19905"/>
                <a:gd name="T12" fmla="*/ 19873 h 198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05" h="19873" fill="none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w="19905" h="19873" stroke="0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w="63500" cap="sq">
              <a:solidFill>
                <a:schemeClr val="accent1"/>
              </a:solidFill>
              <a:prstDash val="solid"/>
              <a:round/>
              <a:headEnd/>
              <a:tailEnd type="triangle" w="med" len="sm"/>
            </a:ln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53" name="Arc 31">
              <a:extLst>
                <a:ext uri="{FF2B5EF4-FFF2-40B4-BE49-F238E27FC236}">
                  <a16:creationId xmlns:a16="http://schemas.microsoft.com/office/drawing/2014/main" id="{650A1A1A-D2DB-4260-8595-33AA00455D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2851957" y="3665450"/>
              <a:ext cx="1413384" cy="1410632"/>
            </a:xfrm>
            <a:custGeom>
              <a:avLst/>
              <a:gdLst>
                <a:gd name="T0" fmla="*/ 693238 w 19905"/>
                <a:gd name="T1" fmla="*/ 0 h 19873"/>
                <a:gd name="T2" fmla="*/ 1630691 w 19905"/>
                <a:gd name="T3" fmla="*/ 940395 h 19873"/>
                <a:gd name="T4" fmla="*/ 0 w 19905"/>
                <a:gd name="T5" fmla="*/ 1627065 h 19873"/>
                <a:gd name="T6" fmla="*/ 0 60000 65536"/>
                <a:gd name="T7" fmla="*/ 0 60000 65536"/>
                <a:gd name="T8" fmla="*/ 0 60000 65536"/>
                <a:gd name="T9" fmla="*/ 0 w 19905"/>
                <a:gd name="T10" fmla="*/ 0 h 19873"/>
                <a:gd name="T11" fmla="*/ 19905 w 19905"/>
                <a:gd name="T12" fmla="*/ 19873 h 198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05" h="19873" fill="none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w="19905" h="19873" stroke="0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w="63500" cap="sq">
              <a:solidFill>
                <a:schemeClr val="accent3"/>
              </a:solidFill>
              <a:prstDash val="solid"/>
              <a:round/>
              <a:headEnd/>
              <a:tailEnd type="triangle" w="med" len="sm"/>
            </a:ln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54" name="Arc 31">
              <a:extLst>
                <a:ext uri="{FF2B5EF4-FFF2-40B4-BE49-F238E27FC236}">
                  <a16:creationId xmlns:a16="http://schemas.microsoft.com/office/drawing/2014/main" id="{102496A6-BBED-4B9F-B1A9-5D5EEE7EA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3279" y="1965909"/>
              <a:ext cx="1413384" cy="1410632"/>
            </a:xfrm>
            <a:custGeom>
              <a:avLst/>
              <a:gdLst>
                <a:gd name="T0" fmla="*/ 693238 w 19905"/>
                <a:gd name="T1" fmla="*/ 0 h 19873"/>
                <a:gd name="T2" fmla="*/ 1630691 w 19905"/>
                <a:gd name="T3" fmla="*/ 940395 h 19873"/>
                <a:gd name="T4" fmla="*/ 0 w 19905"/>
                <a:gd name="T5" fmla="*/ 1627065 h 19873"/>
                <a:gd name="T6" fmla="*/ 0 60000 65536"/>
                <a:gd name="T7" fmla="*/ 0 60000 65536"/>
                <a:gd name="T8" fmla="*/ 0 60000 65536"/>
                <a:gd name="T9" fmla="*/ 0 w 19905"/>
                <a:gd name="T10" fmla="*/ 0 h 19873"/>
                <a:gd name="T11" fmla="*/ 19905 w 19905"/>
                <a:gd name="T12" fmla="*/ 19873 h 198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05" h="19873" fill="none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w="19905" h="19873" stroke="0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w="63500" cap="sq">
              <a:solidFill>
                <a:schemeClr val="accent4"/>
              </a:solidFill>
              <a:prstDash val="solid"/>
              <a:round/>
              <a:headEnd/>
              <a:tailEnd type="triangle" w="med" len="sm"/>
            </a:ln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55" name="Arc 31">
              <a:extLst>
                <a:ext uri="{FF2B5EF4-FFF2-40B4-BE49-F238E27FC236}">
                  <a16:creationId xmlns:a16="http://schemas.microsoft.com/office/drawing/2014/main" id="{637A36A2-0EF9-4912-80C1-489F40E11E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46040" y="3653735"/>
              <a:ext cx="1413384" cy="1410632"/>
            </a:xfrm>
            <a:custGeom>
              <a:avLst/>
              <a:gdLst>
                <a:gd name="T0" fmla="*/ 693238 w 19905"/>
                <a:gd name="T1" fmla="*/ 0 h 19873"/>
                <a:gd name="T2" fmla="*/ 1630691 w 19905"/>
                <a:gd name="T3" fmla="*/ 940395 h 19873"/>
                <a:gd name="T4" fmla="*/ 0 w 19905"/>
                <a:gd name="T5" fmla="*/ 1627065 h 19873"/>
                <a:gd name="T6" fmla="*/ 0 60000 65536"/>
                <a:gd name="T7" fmla="*/ 0 60000 65536"/>
                <a:gd name="T8" fmla="*/ 0 60000 65536"/>
                <a:gd name="T9" fmla="*/ 0 w 19905"/>
                <a:gd name="T10" fmla="*/ 0 h 19873"/>
                <a:gd name="T11" fmla="*/ 19905 w 19905"/>
                <a:gd name="T12" fmla="*/ 19873 h 198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05" h="19873" fill="none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w="19905" h="19873" stroke="0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w="63500" cap="sq">
              <a:solidFill>
                <a:schemeClr val="accent2"/>
              </a:solidFill>
              <a:prstDash val="solid"/>
              <a:round/>
              <a:headEnd/>
              <a:tailEnd type="triangle" w="med" len="sm"/>
            </a:ln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56" name="Oval 255">
            <a:extLst>
              <a:ext uri="{FF2B5EF4-FFF2-40B4-BE49-F238E27FC236}">
                <a16:creationId xmlns:a16="http://schemas.microsoft.com/office/drawing/2014/main" id="{BF1DB808-51E2-4CCF-AB61-ECEC5ADF238F}"/>
              </a:ext>
            </a:extLst>
          </p:cNvPr>
          <p:cNvSpPr/>
          <p:nvPr/>
        </p:nvSpPr>
        <p:spPr>
          <a:xfrm>
            <a:off x="2671804" y="1842458"/>
            <a:ext cx="942449" cy="94244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9B6A971C-9728-42E3-9313-4DB5F5D47F08}"/>
              </a:ext>
            </a:extLst>
          </p:cNvPr>
          <p:cNvSpPr/>
          <p:nvPr/>
        </p:nvSpPr>
        <p:spPr>
          <a:xfrm>
            <a:off x="2653995" y="5194804"/>
            <a:ext cx="942449" cy="9424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9BFB236A-E2E2-4671-952A-14F319C3285B}"/>
              </a:ext>
            </a:extLst>
          </p:cNvPr>
          <p:cNvSpPr/>
          <p:nvPr/>
        </p:nvSpPr>
        <p:spPr>
          <a:xfrm>
            <a:off x="4354748" y="3511860"/>
            <a:ext cx="942449" cy="94244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DA476029-E5D5-42EC-8B8E-4E8975EF4D0A}"/>
              </a:ext>
            </a:extLst>
          </p:cNvPr>
          <p:cNvSpPr/>
          <p:nvPr/>
        </p:nvSpPr>
        <p:spPr>
          <a:xfrm>
            <a:off x="1017707" y="3511860"/>
            <a:ext cx="942449" cy="94244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60" name="그룹 8">
            <a:extLst>
              <a:ext uri="{FF2B5EF4-FFF2-40B4-BE49-F238E27FC236}">
                <a16:creationId xmlns:a16="http://schemas.microsoft.com/office/drawing/2014/main" id="{7E7E3D0A-4EB8-4ABF-B9F4-79D195E23C09}"/>
              </a:ext>
            </a:extLst>
          </p:cNvPr>
          <p:cNvGrpSpPr/>
          <p:nvPr/>
        </p:nvGrpSpPr>
        <p:grpSpPr>
          <a:xfrm>
            <a:off x="2133262" y="3525865"/>
            <a:ext cx="2019533" cy="904426"/>
            <a:chOff x="1619673" y="3427506"/>
            <a:chExt cx="2160240" cy="967438"/>
          </a:xfrm>
        </p:grpSpPr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F7480A3C-6326-4D16-AD07-55F91B86DAB9}"/>
                </a:ext>
              </a:extLst>
            </p:cNvPr>
            <p:cNvSpPr txBox="1"/>
            <p:nvPr/>
          </p:nvSpPr>
          <p:spPr>
            <a:xfrm>
              <a:off x="1619673" y="3427506"/>
              <a:ext cx="2160240" cy="69136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TEXT</a:t>
              </a:r>
              <a:endPara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96505742-99B0-4C57-90C8-67CFF76609C1}"/>
                </a:ext>
              </a:extLst>
            </p:cNvPr>
            <p:cNvSpPr txBox="1"/>
            <p:nvPr/>
          </p:nvSpPr>
          <p:spPr>
            <a:xfrm>
              <a:off x="1619673" y="4032803"/>
              <a:ext cx="2160240" cy="36214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Add Your Text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63" name="Rectangle 16">
            <a:extLst>
              <a:ext uri="{FF2B5EF4-FFF2-40B4-BE49-F238E27FC236}">
                <a16:creationId xmlns:a16="http://schemas.microsoft.com/office/drawing/2014/main" id="{5D9A4C8E-8575-442E-90D5-2C3B6FC69BB5}"/>
              </a:ext>
            </a:extLst>
          </p:cNvPr>
          <p:cNvSpPr/>
          <p:nvPr/>
        </p:nvSpPr>
        <p:spPr>
          <a:xfrm rot="2700000">
            <a:off x="3026021" y="2094022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4" name="Rectangle 36">
            <a:extLst>
              <a:ext uri="{FF2B5EF4-FFF2-40B4-BE49-F238E27FC236}">
                <a16:creationId xmlns:a16="http://schemas.microsoft.com/office/drawing/2014/main" id="{13D29C02-200E-408A-B7DB-4B9AE200D90D}"/>
              </a:ext>
            </a:extLst>
          </p:cNvPr>
          <p:cNvSpPr/>
          <p:nvPr/>
        </p:nvSpPr>
        <p:spPr>
          <a:xfrm>
            <a:off x="4641548" y="382341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5" name="Round Same Side Corner Rectangle 36">
            <a:extLst>
              <a:ext uri="{FF2B5EF4-FFF2-40B4-BE49-F238E27FC236}">
                <a16:creationId xmlns:a16="http://schemas.microsoft.com/office/drawing/2014/main" id="{A9D1308B-134F-4F4A-827C-8FE28BE8D11B}"/>
              </a:ext>
            </a:extLst>
          </p:cNvPr>
          <p:cNvSpPr>
            <a:spLocks noChangeAspect="1"/>
          </p:cNvSpPr>
          <p:nvPr/>
        </p:nvSpPr>
        <p:spPr>
          <a:xfrm>
            <a:off x="2927218" y="5509486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6" name="Oval 21">
            <a:extLst>
              <a:ext uri="{FF2B5EF4-FFF2-40B4-BE49-F238E27FC236}">
                <a16:creationId xmlns:a16="http://schemas.microsoft.com/office/drawing/2014/main" id="{0A44CCE3-DF38-4EB2-9058-B313D6541C2F}"/>
              </a:ext>
            </a:extLst>
          </p:cNvPr>
          <p:cNvSpPr>
            <a:spLocks noChangeAspect="1"/>
          </p:cNvSpPr>
          <p:nvPr/>
        </p:nvSpPr>
        <p:spPr>
          <a:xfrm>
            <a:off x="1286082" y="3816144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6561208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val 116">
            <a:extLst>
              <a:ext uri="{FF2B5EF4-FFF2-40B4-BE49-F238E27FC236}">
                <a16:creationId xmlns:a16="http://schemas.microsoft.com/office/drawing/2014/main" id="{70CD8CB4-F613-4A97-B838-6046B955117F}"/>
              </a:ext>
            </a:extLst>
          </p:cNvPr>
          <p:cNvSpPr/>
          <p:nvPr/>
        </p:nvSpPr>
        <p:spPr>
          <a:xfrm>
            <a:off x="3296122" y="6141155"/>
            <a:ext cx="5599759" cy="243482"/>
          </a:xfrm>
          <a:prstGeom prst="ellipse">
            <a:avLst/>
          </a:prstGeom>
          <a:solidFill>
            <a:schemeClr val="tx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10-Level Hourglass Funnel PowerPoint Template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D272192-2E02-4858-8295-38D2AAE106B2}"/>
              </a:ext>
            </a:extLst>
          </p:cNvPr>
          <p:cNvSpPr>
            <a:spLocks/>
          </p:cNvSpPr>
          <p:nvPr/>
        </p:nvSpPr>
        <p:spPr bwMode="auto">
          <a:xfrm>
            <a:off x="4352262" y="1213779"/>
            <a:ext cx="3487479" cy="188469"/>
          </a:xfrm>
          <a:custGeom>
            <a:avLst/>
            <a:gdLst>
              <a:gd name="T0" fmla="*/ 1967 w 1967"/>
              <a:gd name="T1" fmla="*/ 54 h 107"/>
              <a:gd name="T2" fmla="*/ 1913 w 1967"/>
              <a:gd name="T3" fmla="*/ 107 h 107"/>
              <a:gd name="T4" fmla="*/ 54 w 1967"/>
              <a:gd name="T5" fmla="*/ 107 h 107"/>
              <a:gd name="T6" fmla="*/ 0 w 1967"/>
              <a:gd name="T7" fmla="*/ 54 h 107"/>
              <a:gd name="T8" fmla="*/ 0 w 1967"/>
              <a:gd name="T9" fmla="*/ 54 h 107"/>
              <a:gd name="T10" fmla="*/ 54 w 1967"/>
              <a:gd name="T11" fmla="*/ 0 h 107"/>
              <a:gd name="T12" fmla="*/ 1913 w 1967"/>
              <a:gd name="T13" fmla="*/ 0 h 107"/>
              <a:gd name="T14" fmla="*/ 1967 w 1967"/>
              <a:gd name="T15" fmla="*/ 54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67" h="107">
                <a:moveTo>
                  <a:pt x="1967" y="54"/>
                </a:moveTo>
                <a:cubicBezTo>
                  <a:pt x="1967" y="83"/>
                  <a:pt x="1943" y="107"/>
                  <a:pt x="1913" y="107"/>
                </a:cubicBezTo>
                <a:cubicBezTo>
                  <a:pt x="54" y="107"/>
                  <a:pt x="54" y="107"/>
                  <a:pt x="54" y="107"/>
                </a:cubicBezTo>
                <a:cubicBezTo>
                  <a:pt x="24" y="107"/>
                  <a:pt x="0" y="83"/>
                  <a:pt x="0" y="54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1913" y="0"/>
                  <a:pt x="1913" y="0"/>
                  <a:pt x="1913" y="0"/>
                </a:cubicBezTo>
                <a:cubicBezTo>
                  <a:pt x="1943" y="0"/>
                  <a:pt x="1967" y="24"/>
                  <a:pt x="1967" y="54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10CFF57-1751-4717-B738-D40A27B68371}"/>
              </a:ext>
            </a:extLst>
          </p:cNvPr>
          <p:cNvSpPr>
            <a:spLocks/>
          </p:cNvSpPr>
          <p:nvPr/>
        </p:nvSpPr>
        <p:spPr bwMode="auto">
          <a:xfrm>
            <a:off x="4352262" y="6075696"/>
            <a:ext cx="3487479" cy="188469"/>
          </a:xfrm>
          <a:custGeom>
            <a:avLst/>
            <a:gdLst>
              <a:gd name="T0" fmla="*/ 1967 w 1967"/>
              <a:gd name="T1" fmla="*/ 54 h 107"/>
              <a:gd name="T2" fmla="*/ 1913 w 1967"/>
              <a:gd name="T3" fmla="*/ 107 h 107"/>
              <a:gd name="T4" fmla="*/ 54 w 1967"/>
              <a:gd name="T5" fmla="*/ 107 h 107"/>
              <a:gd name="T6" fmla="*/ 0 w 1967"/>
              <a:gd name="T7" fmla="*/ 54 h 107"/>
              <a:gd name="T8" fmla="*/ 0 w 1967"/>
              <a:gd name="T9" fmla="*/ 54 h 107"/>
              <a:gd name="T10" fmla="*/ 54 w 1967"/>
              <a:gd name="T11" fmla="*/ 0 h 107"/>
              <a:gd name="T12" fmla="*/ 1913 w 1967"/>
              <a:gd name="T13" fmla="*/ 0 h 107"/>
              <a:gd name="T14" fmla="*/ 1967 w 1967"/>
              <a:gd name="T15" fmla="*/ 54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67" h="107">
                <a:moveTo>
                  <a:pt x="1967" y="54"/>
                </a:moveTo>
                <a:cubicBezTo>
                  <a:pt x="1967" y="83"/>
                  <a:pt x="1943" y="107"/>
                  <a:pt x="1913" y="107"/>
                </a:cubicBezTo>
                <a:cubicBezTo>
                  <a:pt x="54" y="107"/>
                  <a:pt x="54" y="107"/>
                  <a:pt x="54" y="107"/>
                </a:cubicBezTo>
                <a:cubicBezTo>
                  <a:pt x="24" y="107"/>
                  <a:pt x="0" y="83"/>
                  <a:pt x="0" y="54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1913" y="0"/>
                  <a:pt x="1913" y="0"/>
                  <a:pt x="1913" y="0"/>
                </a:cubicBezTo>
                <a:cubicBezTo>
                  <a:pt x="1943" y="0"/>
                  <a:pt x="1967" y="24"/>
                  <a:pt x="1967" y="54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15893C4-9506-4158-B8F9-7F0E649832E3}"/>
              </a:ext>
            </a:extLst>
          </p:cNvPr>
          <p:cNvSpPr>
            <a:spLocks/>
          </p:cNvSpPr>
          <p:nvPr/>
        </p:nvSpPr>
        <p:spPr bwMode="auto">
          <a:xfrm>
            <a:off x="4925722" y="4321485"/>
            <a:ext cx="2340558" cy="584737"/>
          </a:xfrm>
          <a:custGeom>
            <a:avLst/>
            <a:gdLst>
              <a:gd name="T0" fmla="*/ 0 w 1321"/>
              <a:gd name="T1" fmla="*/ 331 h 331"/>
              <a:gd name="T2" fmla="*/ 1321 w 1321"/>
              <a:gd name="T3" fmla="*/ 331 h 331"/>
              <a:gd name="T4" fmla="*/ 929 w 1321"/>
              <a:gd name="T5" fmla="*/ 0 h 331"/>
              <a:gd name="T6" fmla="*/ 391 w 1321"/>
              <a:gd name="T7" fmla="*/ 0 h 331"/>
              <a:gd name="T8" fmla="*/ 0 w 1321"/>
              <a:gd name="T9" fmla="*/ 331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1" h="331">
                <a:moveTo>
                  <a:pt x="0" y="331"/>
                </a:moveTo>
                <a:cubicBezTo>
                  <a:pt x="1321" y="331"/>
                  <a:pt x="1321" y="331"/>
                  <a:pt x="1321" y="331"/>
                </a:cubicBezTo>
                <a:cubicBezTo>
                  <a:pt x="1208" y="202"/>
                  <a:pt x="1053" y="103"/>
                  <a:pt x="929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268" y="103"/>
                  <a:pt x="113" y="202"/>
                  <a:pt x="0" y="331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A0936EA-CB13-4E9A-A158-AB02D5310511}"/>
              </a:ext>
            </a:extLst>
          </p:cNvPr>
          <p:cNvSpPr>
            <a:spLocks/>
          </p:cNvSpPr>
          <p:nvPr/>
        </p:nvSpPr>
        <p:spPr bwMode="auto">
          <a:xfrm>
            <a:off x="4614829" y="4906222"/>
            <a:ext cx="2962344" cy="584737"/>
          </a:xfrm>
          <a:custGeom>
            <a:avLst/>
            <a:gdLst>
              <a:gd name="T0" fmla="*/ 118 w 1671"/>
              <a:gd name="T1" fmla="*/ 74 h 331"/>
              <a:gd name="T2" fmla="*/ 0 w 1671"/>
              <a:gd name="T3" fmla="*/ 331 h 331"/>
              <a:gd name="T4" fmla="*/ 1671 w 1671"/>
              <a:gd name="T5" fmla="*/ 331 h 331"/>
              <a:gd name="T6" fmla="*/ 1553 w 1671"/>
              <a:gd name="T7" fmla="*/ 74 h 331"/>
              <a:gd name="T8" fmla="*/ 1496 w 1671"/>
              <a:gd name="T9" fmla="*/ 0 h 331"/>
              <a:gd name="T10" fmla="*/ 175 w 1671"/>
              <a:gd name="T11" fmla="*/ 0 h 331"/>
              <a:gd name="T12" fmla="*/ 118 w 1671"/>
              <a:gd name="T13" fmla="*/ 74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71" h="331">
                <a:moveTo>
                  <a:pt x="118" y="74"/>
                </a:moveTo>
                <a:cubicBezTo>
                  <a:pt x="58" y="163"/>
                  <a:pt x="21" y="251"/>
                  <a:pt x="0" y="331"/>
                </a:cubicBezTo>
                <a:cubicBezTo>
                  <a:pt x="1671" y="331"/>
                  <a:pt x="1671" y="331"/>
                  <a:pt x="1671" y="331"/>
                </a:cubicBezTo>
                <a:cubicBezTo>
                  <a:pt x="1650" y="251"/>
                  <a:pt x="1613" y="163"/>
                  <a:pt x="1553" y="74"/>
                </a:cubicBezTo>
                <a:cubicBezTo>
                  <a:pt x="1535" y="48"/>
                  <a:pt x="1516" y="23"/>
                  <a:pt x="1496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54" y="23"/>
                  <a:pt x="135" y="48"/>
                  <a:pt x="118" y="74"/>
                </a:cubicBezTo>
                <a:close/>
              </a:path>
            </a:pathLst>
          </a:custGeom>
          <a:solidFill>
            <a:schemeClr val="accent2">
              <a:alpha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160985F-89F5-432C-B17D-E528F94E5B55}"/>
              </a:ext>
            </a:extLst>
          </p:cNvPr>
          <p:cNvSpPr>
            <a:spLocks/>
          </p:cNvSpPr>
          <p:nvPr/>
        </p:nvSpPr>
        <p:spPr bwMode="auto">
          <a:xfrm>
            <a:off x="5819741" y="3351249"/>
            <a:ext cx="552520" cy="389824"/>
          </a:xfrm>
          <a:custGeom>
            <a:avLst/>
            <a:gdLst>
              <a:gd name="T0" fmla="*/ 90 w 311"/>
              <a:gd name="T1" fmla="*/ 220 h 220"/>
              <a:gd name="T2" fmla="*/ 221 w 311"/>
              <a:gd name="T3" fmla="*/ 220 h 220"/>
              <a:gd name="T4" fmla="*/ 221 w 311"/>
              <a:gd name="T5" fmla="*/ 220 h 220"/>
              <a:gd name="T6" fmla="*/ 311 w 311"/>
              <a:gd name="T7" fmla="*/ 0 h 220"/>
              <a:gd name="T8" fmla="*/ 0 w 311"/>
              <a:gd name="T9" fmla="*/ 0 h 220"/>
              <a:gd name="T10" fmla="*/ 90 w 311"/>
              <a:gd name="T11" fmla="*/ 22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1" h="220">
                <a:moveTo>
                  <a:pt x="90" y="220"/>
                </a:moveTo>
                <a:cubicBezTo>
                  <a:pt x="221" y="220"/>
                  <a:pt x="221" y="220"/>
                  <a:pt x="221" y="220"/>
                </a:cubicBezTo>
                <a:cubicBezTo>
                  <a:pt x="221" y="220"/>
                  <a:pt x="221" y="220"/>
                  <a:pt x="221" y="220"/>
                </a:cubicBezTo>
                <a:cubicBezTo>
                  <a:pt x="221" y="136"/>
                  <a:pt x="256" y="65"/>
                  <a:pt x="311" y="0"/>
                </a:cubicBezTo>
                <a:cubicBezTo>
                  <a:pt x="0" y="0"/>
                  <a:pt x="0" y="0"/>
                  <a:pt x="0" y="0"/>
                </a:cubicBezTo>
                <a:cubicBezTo>
                  <a:pt x="55" y="65"/>
                  <a:pt x="90" y="136"/>
                  <a:pt x="90" y="220"/>
                </a:cubicBezTo>
                <a:close/>
              </a:path>
            </a:pathLst>
          </a:custGeom>
          <a:solidFill>
            <a:schemeClr val="accent5">
              <a:alpha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DF24DEC-5017-4502-944B-7D287D9E3DE9}"/>
              </a:ext>
            </a:extLst>
          </p:cNvPr>
          <p:cNvSpPr>
            <a:spLocks/>
          </p:cNvSpPr>
          <p:nvPr/>
        </p:nvSpPr>
        <p:spPr bwMode="auto">
          <a:xfrm>
            <a:off x="4524622" y="5490959"/>
            <a:ext cx="3142758" cy="584737"/>
          </a:xfrm>
          <a:custGeom>
            <a:avLst/>
            <a:gdLst>
              <a:gd name="T0" fmla="*/ 32 w 1773"/>
              <a:gd name="T1" fmla="*/ 331 h 331"/>
              <a:gd name="T2" fmla="*/ 1740 w 1773"/>
              <a:gd name="T3" fmla="*/ 331 h 331"/>
              <a:gd name="T4" fmla="*/ 1722 w 1773"/>
              <a:gd name="T5" fmla="*/ 0 h 331"/>
              <a:gd name="T6" fmla="*/ 51 w 1773"/>
              <a:gd name="T7" fmla="*/ 0 h 331"/>
              <a:gd name="T8" fmla="*/ 32 w 1773"/>
              <a:gd name="T9" fmla="*/ 331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3" h="331">
                <a:moveTo>
                  <a:pt x="32" y="331"/>
                </a:moveTo>
                <a:cubicBezTo>
                  <a:pt x="1740" y="331"/>
                  <a:pt x="1740" y="331"/>
                  <a:pt x="1740" y="331"/>
                </a:cubicBezTo>
                <a:cubicBezTo>
                  <a:pt x="1740" y="331"/>
                  <a:pt x="1773" y="189"/>
                  <a:pt x="172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0" y="189"/>
                  <a:pt x="32" y="331"/>
                  <a:pt x="32" y="331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BFF20158-7677-4952-8809-1134FE981F73}"/>
              </a:ext>
            </a:extLst>
          </p:cNvPr>
          <p:cNvSpPr>
            <a:spLocks/>
          </p:cNvSpPr>
          <p:nvPr/>
        </p:nvSpPr>
        <p:spPr bwMode="auto">
          <a:xfrm>
            <a:off x="5618385" y="3736749"/>
            <a:ext cx="953620" cy="584737"/>
          </a:xfrm>
          <a:custGeom>
            <a:avLst/>
            <a:gdLst>
              <a:gd name="T0" fmla="*/ 204 w 538"/>
              <a:gd name="T1" fmla="*/ 0 h 331"/>
              <a:gd name="T2" fmla="*/ 0 w 538"/>
              <a:gd name="T3" fmla="*/ 331 h 331"/>
              <a:gd name="T4" fmla="*/ 538 w 538"/>
              <a:gd name="T5" fmla="*/ 331 h 331"/>
              <a:gd name="T6" fmla="*/ 335 w 538"/>
              <a:gd name="T7" fmla="*/ 0 h 331"/>
              <a:gd name="T8" fmla="*/ 204 w 538"/>
              <a:gd name="T9" fmla="*/ 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8" h="331">
                <a:moveTo>
                  <a:pt x="204" y="0"/>
                </a:moveTo>
                <a:cubicBezTo>
                  <a:pt x="203" y="134"/>
                  <a:pt x="116" y="235"/>
                  <a:pt x="0" y="331"/>
                </a:cubicBezTo>
                <a:cubicBezTo>
                  <a:pt x="538" y="331"/>
                  <a:pt x="538" y="331"/>
                  <a:pt x="538" y="331"/>
                </a:cubicBezTo>
                <a:cubicBezTo>
                  <a:pt x="423" y="235"/>
                  <a:pt x="335" y="134"/>
                  <a:pt x="335" y="0"/>
                </a:cubicBezTo>
                <a:cubicBezTo>
                  <a:pt x="204" y="0"/>
                  <a:pt x="204" y="0"/>
                  <a:pt x="204" y="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150271E0-1A71-4CD5-B012-4BB04DC7CE2C}"/>
              </a:ext>
            </a:extLst>
          </p:cNvPr>
          <p:cNvSpPr>
            <a:spLocks/>
          </p:cNvSpPr>
          <p:nvPr/>
        </p:nvSpPr>
        <p:spPr bwMode="auto">
          <a:xfrm>
            <a:off x="4576169" y="1793682"/>
            <a:ext cx="3039664" cy="389824"/>
          </a:xfrm>
          <a:custGeom>
            <a:avLst/>
            <a:gdLst>
              <a:gd name="T0" fmla="*/ 1715 w 1715"/>
              <a:gd name="T1" fmla="*/ 0 h 221"/>
              <a:gd name="T2" fmla="*/ 0 w 1715"/>
              <a:gd name="T3" fmla="*/ 0 h 221"/>
              <a:gd name="T4" fmla="*/ 60 w 1715"/>
              <a:gd name="T5" fmla="*/ 221 h 221"/>
              <a:gd name="T6" fmla="*/ 1655 w 1715"/>
              <a:gd name="T7" fmla="*/ 221 h 221"/>
              <a:gd name="T8" fmla="*/ 1715 w 1715"/>
              <a:gd name="T9" fmla="*/ 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5" h="221">
                <a:moveTo>
                  <a:pt x="1715" y="0"/>
                </a:moveTo>
                <a:cubicBezTo>
                  <a:pt x="0" y="0"/>
                  <a:pt x="0" y="0"/>
                  <a:pt x="0" y="0"/>
                </a:cubicBezTo>
                <a:cubicBezTo>
                  <a:pt x="8" y="65"/>
                  <a:pt x="26" y="141"/>
                  <a:pt x="60" y="221"/>
                </a:cubicBezTo>
                <a:cubicBezTo>
                  <a:pt x="1655" y="221"/>
                  <a:pt x="1655" y="221"/>
                  <a:pt x="1655" y="221"/>
                </a:cubicBezTo>
                <a:cubicBezTo>
                  <a:pt x="1689" y="141"/>
                  <a:pt x="1707" y="65"/>
                  <a:pt x="1715" y="0"/>
                </a:cubicBezTo>
                <a:close/>
              </a:path>
            </a:pathLst>
          </a:custGeom>
          <a:solidFill>
            <a:schemeClr val="accent5">
              <a:alpha val="9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D0CB83C-D3FB-4F2E-9864-BE8C307B64A2}"/>
              </a:ext>
            </a:extLst>
          </p:cNvPr>
          <p:cNvSpPr>
            <a:spLocks/>
          </p:cNvSpPr>
          <p:nvPr/>
        </p:nvSpPr>
        <p:spPr bwMode="auto">
          <a:xfrm>
            <a:off x="5368704" y="2961835"/>
            <a:ext cx="1452982" cy="389824"/>
          </a:xfrm>
          <a:custGeom>
            <a:avLst/>
            <a:gdLst>
              <a:gd name="T0" fmla="*/ 255 w 820"/>
              <a:gd name="T1" fmla="*/ 221 h 221"/>
              <a:gd name="T2" fmla="*/ 566 w 820"/>
              <a:gd name="T3" fmla="*/ 221 h 221"/>
              <a:gd name="T4" fmla="*/ 820 w 820"/>
              <a:gd name="T5" fmla="*/ 0 h 221"/>
              <a:gd name="T6" fmla="*/ 0 w 820"/>
              <a:gd name="T7" fmla="*/ 0 h 221"/>
              <a:gd name="T8" fmla="*/ 255 w 820"/>
              <a:gd name="T9" fmla="*/ 221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0" h="221">
                <a:moveTo>
                  <a:pt x="255" y="221"/>
                </a:moveTo>
                <a:cubicBezTo>
                  <a:pt x="566" y="221"/>
                  <a:pt x="566" y="221"/>
                  <a:pt x="566" y="221"/>
                </a:cubicBezTo>
                <a:cubicBezTo>
                  <a:pt x="631" y="143"/>
                  <a:pt x="724" y="73"/>
                  <a:pt x="820" y="0"/>
                </a:cubicBezTo>
                <a:cubicBezTo>
                  <a:pt x="0" y="0"/>
                  <a:pt x="0" y="0"/>
                  <a:pt x="0" y="0"/>
                </a:cubicBezTo>
                <a:cubicBezTo>
                  <a:pt x="96" y="73"/>
                  <a:pt x="190" y="143"/>
                  <a:pt x="255" y="221"/>
                </a:cubicBezTo>
                <a:close/>
              </a:path>
            </a:pathLst>
          </a:custGeom>
          <a:solidFill>
            <a:schemeClr val="accent5">
              <a:alpha val="6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8710FA6C-9576-497F-B7D0-D0F93864595D}"/>
              </a:ext>
            </a:extLst>
          </p:cNvPr>
          <p:cNvSpPr>
            <a:spLocks/>
          </p:cNvSpPr>
          <p:nvPr/>
        </p:nvSpPr>
        <p:spPr bwMode="auto">
          <a:xfrm>
            <a:off x="4682486" y="2183507"/>
            <a:ext cx="2827033" cy="389824"/>
          </a:xfrm>
          <a:custGeom>
            <a:avLst/>
            <a:gdLst>
              <a:gd name="T0" fmla="*/ 1595 w 1595"/>
              <a:gd name="T1" fmla="*/ 0 h 220"/>
              <a:gd name="T2" fmla="*/ 0 w 1595"/>
              <a:gd name="T3" fmla="*/ 0 h 220"/>
              <a:gd name="T4" fmla="*/ 80 w 1595"/>
              <a:gd name="T5" fmla="*/ 147 h 220"/>
              <a:gd name="T6" fmla="*/ 137 w 1595"/>
              <a:gd name="T7" fmla="*/ 220 h 220"/>
              <a:gd name="T8" fmla="*/ 1458 w 1595"/>
              <a:gd name="T9" fmla="*/ 220 h 220"/>
              <a:gd name="T10" fmla="*/ 1515 w 1595"/>
              <a:gd name="T11" fmla="*/ 147 h 220"/>
              <a:gd name="T12" fmla="*/ 1595 w 1595"/>
              <a:gd name="T13" fmla="*/ 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95" h="220">
                <a:moveTo>
                  <a:pt x="1595" y="0"/>
                </a:moveTo>
                <a:cubicBezTo>
                  <a:pt x="0" y="0"/>
                  <a:pt x="0" y="0"/>
                  <a:pt x="0" y="0"/>
                </a:cubicBezTo>
                <a:cubicBezTo>
                  <a:pt x="20" y="48"/>
                  <a:pt x="46" y="97"/>
                  <a:pt x="80" y="147"/>
                </a:cubicBezTo>
                <a:cubicBezTo>
                  <a:pt x="97" y="173"/>
                  <a:pt x="116" y="197"/>
                  <a:pt x="137" y="220"/>
                </a:cubicBezTo>
                <a:cubicBezTo>
                  <a:pt x="1458" y="220"/>
                  <a:pt x="1458" y="220"/>
                  <a:pt x="1458" y="220"/>
                </a:cubicBezTo>
                <a:cubicBezTo>
                  <a:pt x="1478" y="197"/>
                  <a:pt x="1497" y="173"/>
                  <a:pt x="1515" y="147"/>
                </a:cubicBezTo>
                <a:cubicBezTo>
                  <a:pt x="1548" y="97"/>
                  <a:pt x="1575" y="48"/>
                  <a:pt x="1595" y="0"/>
                </a:cubicBezTo>
                <a:close/>
              </a:path>
            </a:pathLst>
          </a:custGeom>
          <a:solidFill>
            <a:schemeClr val="accent5">
              <a:alpha val="8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FB111E9-F10C-4775-A913-ECD9C34D1A1F}"/>
              </a:ext>
            </a:extLst>
          </p:cNvPr>
          <p:cNvSpPr>
            <a:spLocks/>
          </p:cNvSpPr>
          <p:nvPr/>
        </p:nvSpPr>
        <p:spPr bwMode="auto">
          <a:xfrm>
            <a:off x="4925722" y="2573331"/>
            <a:ext cx="2340558" cy="389824"/>
          </a:xfrm>
          <a:custGeom>
            <a:avLst/>
            <a:gdLst>
              <a:gd name="T0" fmla="*/ 250 w 1321"/>
              <a:gd name="T1" fmla="*/ 221 h 221"/>
              <a:gd name="T2" fmla="*/ 1070 w 1321"/>
              <a:gd name="T3" fmla="*/ 221 h 221"/>
              <a:gd name="T4" fmla="*/ 1321 w 1321"/>
              <a:gd name="T5" fmla="*/ 0 h 221"/>
              <a:gd name="T6" fmla="*/ 0 w 1321"/>
              <a:gd name="T7" fmla="*/ 0 h 221"/>
              <a:gd name="T8" fmla="*/ 250 w 1321"/>
              <a:gd name="T9" fmla="*/ 221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1" h="221">
                <a:moveTo>
                  <a:pt x="250" y="221"/>
                </a:moveTo>
                <a:cubicBezTo>
                  <a:pt x="1070" y="221"/>
                  <a:pt x="1070" y="221"/>
                  <a:pt x="1070" y="221"/>
                </a:cubicBezTo>
                <a:cubicBezTo>
                  <a:pt x="1158" y="154"/>
                  <a:pt x="1248" y="83"/>
                  <a:pt x="1321" y="0"/>
                </a:cubicBezTo>
                <a:cubicBezTo>
                  <a:pt x="0" y="0"/>
                  <a:pt x="0" y="0"/>
                  <a:pt x="0" y="0"/>
                </a:cubicBezTo>
                <a:cubicBezTo>
                  <a:pt x="73" y="83"/>
                  <a:pt x="163" y="154"/>
                  <a:pt x="250" y="221"/>
                </a:cubicBezTo>
                <a:close/>
              </a:path>
            </a:pathLst>
          </a:custGeom>
          <a:solidFill>
            <a:schemeClr val="accent5">
              <a:alpha val="7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BB2D7DFB-B7D2-4EFC-AEA0-7A8981B004D3}"/>
              </a:ext>
            </a:extLst>
          </p:cNvPr>
          <p:cNvSpPr>
            <a:spLocks/>
          </p:cNvSpPr>
          <p:nvPr/>
        </p:nvSpPr>
        <p:spPr bwMode="auto">
          <a:xfrm>
            <a:off x="4545562" y="1402246"/>
            <a:ext cx="3100876" cy="391436"/>
          </a:xfrm>
          <a:custGeom>
            <a:avLst/>
            <a:gdLst>
              <a:gd name="T0" fmla="*/ 1728 w 1749"/>
              <a:gd name="T1" fmla="*/ 0 h 221"/>
              <a:gd name="T2" fmla="*/ 20 w 1749"/>
              <a:gd name="T3" fmla="*/ 0 h 221"/>
              <a:gd name="T4" fmla="*/ 17 w 1749"/>
              <a:gd name="T5" fmla="*/ 221 h 221"/>
              <a:gd name="T6" fmla="*/ 1732 w 1749"/>
              <a:gd name="T7" fmla="*/ 221 h 221"/>
              <a:gd name="T8" fmla="*/ 1728 w 1749"/>
              <a:gd name="T9" fmla="*/ 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9" h="221">
                <a:moveTo>
                  <a:pt x="1728" y="0"/>
                </a:moveTo>
                <a:cubicBezTo>
                  <a:pt x="20" y="0"/>
                  <a:pt x="20" y="0"/>
                  <a:pt x="20" y="0"/>
                </a:cubicBezTo>
                <a:cubicBezTo>
                  <a:pt x="20" y="0"/>
                  <a:pt x="0" y="90"/>
                  <a:pt x="17" y="221"/>
                </a:cubicBezTo>
                <a:cubicBezTo>
                  <a:pt x="1732" y="221"/>
                  <a:pt x="1732" y="221"/>
                  <a:pt x="1732" y="221"/>
                </a:cubicBezTo>
                <a:cubicBezTo>
                  <a:pt x="1749" y="90"/>
                  <a:pt x="1728" y="0"/>
                  <a:pt x="1728" y="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B5EB111-6A26-461B-A10E-95E38791AB50}"/>
              </a:ext>
            </a:extLst>
          </p:cNvPr>
          <p:cNvSpPr/>
          <p:nvPr/>
        </p:nvSpPr>
        <p:spPr>
          <a:xfrm>
            <a:off x="618546" y="5551980"/>
            <a:ext cx="325120" cy="32512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635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69046D-2371-468B-AA60-41BAC5DF1E30}"/>
              </a:ext>
            </a:extLst>
          </p:cNvPr>
          <p:cNvSpPr/>
          <p:nvPr/>
        </p:nvSpPr>
        <p:spPr>
          <a:xfrm>
            <a:off x="618546" y="5978680"/>
            <a:ext cx="325120" cy="32512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63500" dist="38100" dir="2700000" algn="tl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95C440-7EF1-4C25-8075-DB2F93213124}"/>
              </a:ext>
            </a:extLst>
          </p:cNvPr>
          <p:cNvSpPr txBox="1"/>
          <p:nvPr/>
        </p:nvSpPr>
        <p:spPr>
          <a:xfrm>
            <a:off x="1127448" y="5545262"/>
            <a:ext cx="1372100" cy="338554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r>
              <a:rPr lang="en-IN"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Stage 1</a:t>
            </a:r>
            <a:endParaRPr lang="en-IN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FDD986-7394-477D-96F2-631482B7D5C2}"/>
              </a:ext>
            </a:extLst>
          </p:cNvPr>
          <p:cNvSpPr txBox="1"/>
          <p:nvPr/>
        </p:nvSpPr>
        <p:spPr>
          <a:xfrm>
            <a:off x="1127448" y="5970766"/>
            <a:ext cx="1372100" cy="338554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r>
              <a:rPr lang="en-IN"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Stage 2</a:t>
            </a:r>
            <a:endParaRPr lang="en-IN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D2092CB2-512D-4EA4-9BD6-00E5DEBB6321}"/>
              </a:ext>
            </a:extLst>
          </p:cNvPr>
          <p:cNvCxnSpPr/>
          <p:nvPr/>
        </p:nvCxnSpPr>
        <p:spPr>
          <a:xfrm>
            <a:off x="7717307" y="5783326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071EA11B-0AA2-446A-AB19-D8279116F624}"/>
              </a:ext>
            </a:extLst>
          </p:cNvPr>
          <p:cNvCxnSpPr/>
          <p:nvPr/>
        </p:nvCxnSpPr>
        <p:spPr>
          <a:xfrm>
            <a:off x="7546954" y="5198589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37FA586-7DA6-4F77-8BF0-8CDE3C75FF75}"/>
              </a:ext>
            </a:extLst>
          </p:cNvPr>
          <p:cNvCxnSpPr/>
          <p:nvPr/>
        </p:nvCxnSpPr>
        <p:spPr>
          <a:xfrm>
            <a:off x="7099598" y="4613852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79E57F11-507E-4A56-9E91-9290711AF8EF}"/>
              </a:ext>
            </a:extLst>
          </p:cNvPr>
          <p:cNvCxnSpPr/>
          <p:nvPr/>
        </p:nvCxnSpPr>
        <p:spPr>
          <a:xfrm>
            <a:off x="6394569" y="4029116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110FCC8D-C378-4DA0-AFA3-974E9986F439}"/>
              </a:ext>
            </a:extLst>
          </p:cNvPr>
          <p:cNvCxnSpPr/>
          <p:nvPr/>
        </p:nvCxnSpPr>
        <p:spPr>
          <a:xfrm>
            <a:off x="5671103" y="3540105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6FA9B84A-48EE-4C3C-B62E-53F5DA77B94C}"/>
              </a:ext>
            </a:extLst>
          </p:cNvPr>
          <p:cNvCxnSpPr/>
          <p:nvPr/>
        </p:nvCxnSpPr>
        <p:spPr>
          <a:xfrm>
            <a:off x="6747367" y="3148220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95BB065E-A076-4F7F-B65E-79D9903B5010}"/>
              </a:ext>
            </a:extLst>
          </p:cNvPr>
          <p:cNvCxnSpPr/>
          <p:nvPr/>
        </p:nvCxnSpPr>
        <p:spPr>
          <a:xfrm>
            <a:off x="4781366" y="2756334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5695708E-ED02-4C99-8B6D-7397B9C26489}"/>
              </a:ext>
            </a:extLst>
          </p:cNvPr>
          <p:cNvCxnSpPr/>
          <p:nvPr/>
        </p:nvCxnSpPr>
        <p:spPr>
          <a:xfrm>
            <a:off x="7572119" y="2370165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16E77297-93F7-4196-8C00-ADC93CA042BF}"/>
              </a:ext>
            </a:extLst>
          </p:cNvPr>
          <p:cNvCxnSpPr/>
          <p:nvPr/>
        </p:nvCxnSpPr>
        <p:spPr>
          <a:xfrm>
            <a:off x="4352261" y="1952466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A9E1A90-704C-413B-8663-E7A082741690}"/>
              </a:ext>
            </a:extLst>
          </p:cNvPr>
          <p:cNvCxnSpPr/>
          <p:nvPr/>
        </p:nvCxnSpPr>
        <p:spPr>
          <a:xfrm>
            <a:off x="7734401" y="1566942"/>
            <a:ext cx="14863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2F9733E2-7033-494C-BDE1-1845F654B814}"/>
              </a:ext>
            </a:extLst>
          </p:cNvPr>
          <p:cNvSpPr txBox="1"/>
          <p:nvPr/>
        </p:nvSpPr>
        <p:spPr>
          <a:xfrm>
            <a:off x="7808720" y="5013923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5D286C1-1D32-41D8-BAFF-D8D4F9FE55F1}"/>
              </a:ext>
            </a:extLst>
          </p:cNvPr>
          <p:cNvSpPr txBox="1"/>
          <p:nvPr/>
        </p:nvSpPr>
        <p:spPr>
          <a:xfrm>
            <a:off x="7383418" y="4429186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 dirty="0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49B743E-2509-436D-9215-13462D8E2B64}"/>
              </a:ext>
            </a:extLst>
          </p:cNvPr>
          <p:cNvSpPr txBox="1"/>
          <p:nvPr/>
        </p:nvSpPr>
        <p:spPr>
          <a:xfrm>
            <a:off x="6649772" y="3844450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 dirty="0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C73F8BB-8BDD-43F6-BACE-88EC00E04749}"/>
              </a:ext>
            </a:extLst>
          </p:cNvPr>
          <p:cNvSpPr txBox="1"/>
          <p:nvPr/>
        </p:nvSpPr>
        <p:spPr>
          <a:xfrm>
            <a:off x="8048023" y="5598660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86E258A-861E-4174-8A37-2C58845F6CDA}"/>
              </a:ext>
            </a:extLst>
          </p:cNvPr>
          <p:cNvSpPr txBox="1"/>
          <p:nvPr/>
        </p:nvSpPr>
        <p:spPr>
          <a:xfrm>
            <a:off x="4470386" y="3355439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b="1">
                <a:solidFill>
                  <a:schemeClr val="accent5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 dirty="0">
              <a:solidFill>
                <a:schemeClr val="accent5">
                  <a:lumMod val="60000"/>
                  <a:lumOff val="4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23C01BE-0981-489B-B526-414ED2407E68}"/>
              </a:ext>
            </a:extLst>
          </p:cNvPr>
          <p:cNvSpPr txBox="1"/>
          <p:nvPr/>
        </p:nvSpPr>
        <p:spPr>
          <a:xfrm>
            <a:off x="6916417" y="2963554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5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5">
                  <a:lumMod val="60000"/>
                  <a:lumOff val="4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5C2EC82-1E09-41E3-8E0D-8D2A38B501A6}"/>
              </a:ext>
            </a:extLst>
          </p:cNvPr>
          <p:cNvSpPr txBox="1"/>
          <p:nvPr/>
        </p:nvSpPr>
        <p:spPr>
          <a:xfrm>
            <a:off x="7752755" y="2185499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5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5">
                  <a:lumMod val="60000"/>
                  <a:lumOff val="4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75AA035-4C78-4C57-B38E-455D24CA7065}"/>
              </a:ext>
            </a:extLst>
          </p:cNvPr>
          <p:cNvSpPr txBox="1"/>
          <p:nvPr/>
        </p:nvSpPr>
        <p:spPr>
          <a:xfrm>
            <a:off x="3141943" y="1767800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b="1">
                <a:solidFill>
                  <a:schemeClr val="accent5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5">
                  <a:lumMod val="60000"/>
                  <a:lumOff val="4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81E77C3-132C-466D-9249-471CD2E17665}"/>
              </a:ext>
            </a:extLst>
          </p:cNvPr>
          <p:cNvSpPr txBox="1"/>
          <p:nvPr/>
        </p:nvSpPr>
        <p:spPr>
          <a:xfrm>
            <a:off x="7898731" y="1382276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b="1">
                <a:solidFill>
                  <a:schemeClr val="accent5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 dirty="0">
              <a:solidFill>
                <a:schemeClr val="accent5">
                  <a:lumMod val="60000"/>
                  <a:lumOff val="4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C2C1F12-F9F4-4A0A-A13F-1B1B652404A1}"/>
              </a:ext>
            </a:extLst>
          </p:cNvPr>
          <p:cNvSpPr txBox="1"/>
          <p:nvPr/>
        </p:nvSpPr>
        <p:spPr>
          <a:xfrm>
            <a:off x="3594118" y="2571668"/>
            <a:ext cx="118724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b="1">
                <a:solidFill>
                  <a:schemeClr val="accent5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 Here</a:t>
            </a:r>
            <a:endParaRPr lang="en-IN" b="1">
              <a:solidFill>
                <a:schemeClr val="accent5">
                  <a:lumMod val="60000"/>
                  <a:lumOff val="4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110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695" name="Group 3694">
            <a:extLst>
              <a:ext uri="{FF2B5EF4-FFF2-40B4-BE49-F238E27FC236}">
                <a16:creationId xmlns:a16="http://schemas.microsoft.com/office/drawing/2014/main" id="{EA34A2AE-C8A3-4CF7-B773-A3AFEB67E5AD}"/>
              </a:ext>
            </a:extLst>
          </p:cNvPr>
          <p:cNvGrpSpPr/>
          <p:nvPr/>
        </p:nvGrpSpPr>
        <p:grpSpPr>
          <a:xfrm>
            <a:off x="4248457" y="2012850"/>
            <a:ext cx="3635452" cy="3396816"/>
            <a:chOff x="2982564" y="2035447"/>
            <a:chExt cx="3174113" cy="2965760"/>
          </a:xfrm>
        </p:grpSpPr>
        <p:sp>
          <p:nvSpPr>
            <p:cNvPr id="3696" name="Isosceles Triangle 3695">
              <a:extLst>
                <a:ext uri="{FF2B5EF4-FFF2-40B4-BE49-F238E27FC236}">
                  <a16:creationId xmlns:a16="http://schemas.microsoft.com/office/drawing/2014/main" id="{BCB31ED9-E840-4001-9F6E-2FD2BC08789A}"/>
                </a:ext>
              </a:extLst>
            </p:cNvPr>
            <p:cNvSpPr/>
            <p:nvPr/>
          </p:nvSpPr>
          <p:spPr>
            <a:xfrm>
              <a:off x="2982564" y="2035447"/>
              <a:ext cx="3174113" cy="2736304"/>
            </a:xfrm>
            <a:prstGeom prst="triangle">
              <a:avLst/>
            </a:prstGeom>
            <a:gradFill flip="none" rotWithShape="1">
              <a:gsLst>
                <a:gs pos="0">
                  <a:schemeClr val="bg1">
                    <a:lumMod val="92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165100" dist="76200" dir="2700000" algn="tl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grpSp>
          <p:nvGrpSpPr>
            <p:cNvPr id="3697" name="Group 3696">
              <a:extLst>
                <a:ext uri="{FF2B5EF4-FFF2-40B4-BE49-F238E27FC236}">
                  <a16:creationId xmlns:a16="http://schemas.microsoft.com/office/drawing/2014/main" id="{738F664C-E0C2-4193-B8F3-453CB35CB513}"/>
                </a:ext>
              </a:extLst>
            </p:cNvPr>
            <p:cNvGrpSpPr/>
            <p:nvPr/>
          </p:nvGrpSpPr>
          <p:grpSpPr>
            <a:xfrm>
              <a:off x="3027152" y="2204864"/>
              <a:ext cx="3084939" cy="2796343"/>
              <a:chOff x="3027152" y="2204864"/>
              <a:chExt cx="3084939" cy="2796343"/>
            </a:xfrm>
          </p:grpSpPr>
          <p:sp>
            <p:nvSpPr>
              <p:cNvPr id="3701" name="Isosceles Triangle 1">
                <a:extLst>
                  <a:ext uri="{FF2B5EF4-FFF2-40B4-BE49-F238E27FC236}">
                    <a16:creationId xmlns:a16="http://schemas.microsoft.com/office/drawing/2014/main" id="{C22E6B63-B64F-43FB-A3E4-81A24BC8F871}"/>
                  </a:ext>
                </a:extLst>
              </p:cNvPr>
              <p:cNvSpPr/>
              <p:nvPr/>
            </p:nvSpPr>
            <p:spPr>
              <a:xfrm>
                <a:off x="3857131" y="2204864"/>
                <a:ext cx="1426221" cy="1637160"/>
              </a:xfrm>
              <a:custGeom>
                <a:avLst/>
                <a:gdLst/>
                <a:ahLst/>
                <a:cxnLst/>
                <a:rect l="l" t="t" r="r" b="b"/>
                <a:pathLst>
                  <a:path w="1426221" h="1637160">
                    <a:moveTo>
                      <a:pt x="714870" y="0"/>
                    </a:moveTo>
                    <a:lnTo>
                      <a:pt x="1426221" y="1226467"/>
                    </a:lnTo>
                    <a:lnTo>
                      <a:pt x="1415910" y="1229216"/>
                    </a:lnTo>
                    <a:lnTo>
                      <a:pt x="704922" y="1637160"/>
                    </a:lnTo>
                    <a:lnTo>
                      <a:pt x="0" y="123253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702" name="Isosceles Triangle 1">
                <a:extLst>
                  <a:ext uri="{FF2B5EF4-FFF2-40B4-BE49-F238E27FC236}">
                    <a16:creationId xmlns:a16="http://schemas.microsoft.com/office/drawing/2014/main" id="{B610C343-B2E5-4D3E-AF3A-54C680DC0734}"/>
                  </a:ext>
                </a:extLst>
              </p:cNvPr>
              <p:cNvSpPr/>
              <p:nvPr/>
            </p:nvSpPr>
            <p:spPr>
              <a:xfrm rot="7200000">
                <a:off x="4580400" y="3461051"/>
                <a:ext cx="1426221" cy="1637160"/>
              </a:xfrm>
              <a:custGeom>
                <a:avLst/>
                <a:gdLst/>
                <a:ahLst/>
                <a:cxnLst/>
                <a:rect l="l" t="t" r="r" b="b"/>
                <a:pathLst>
                  <a:path w="1426221" h="1637160">
                    <a:moveTo>
                      <a:pt x="714870" y="0"/>
                    </a:moveTo>
                    <a:lnTo>
                      <a:pt x="1426221" y="1226467"/>
                    </a:lnTo>
                    <a:lnTo>
                      <a:pt x="1415910" y="1229216"/>
                    </a:lnTo>
                    <a:lnTo>
                      <a:pt x="704922" y="1637160"/>
                    </a:lnTo>
                    <a:lnTo>
                      <a:pt x="0" y="123253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703" name="Isosceles Triangle 1">
                <a:extLst>
                  <a:ext uri="{FF2B5EF4-FFF2-40B4-BE49-F238E27FC236}">
                    <a16:creationId xmlns:a16="http://schemas.microsoft.com/office/drawing/2014/main" id="{A131632E-E91D-4612-8672-11B5779074E8}"/>
                  </a:ext>
                </a:extLst>
              </p:cNvPr>
              <p:cNvSpPr/>
              <p:nvPr/>
            </p:nvSpPr>
            <p:spPr>
              <a:xfrm rot="14400000" flipH="1">
                <a:off x="3132621" y="3469517"/>
                <a:ext cx="1426221" cy="1637160"/>
              </a:xfrm>
              <a:custGeom>
                <a:avLst/>
                <a:gdLst/>
                <a:ahLst/>
                <a:cxnLst/>
                <a:rect l="l" t="t" r="r" b="b"/>
                <a:pathLst>
                  <a:path w="1426221" h="1637160">
                    <a:moveTo>
                      <a:pt x="714870" y="0"/>
                    </a:moveTo>
                    <a:lnTo>
                      <a:pt x="1426221" y="1226467"/>
                    </a:lnTo>
                    <a:lnTo>
                      <a:pt x="1415910" y="1229216"/>
                    </a:lnTo>
                    <a:lnTo>
                      <a:pt x="704922" y="1637160"/>
                    </a:lnTo>
                    <a:lnTo>
                      <a:pt x="0" y="12325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3698" name="Group 3697">
              <a:extLst>
                <a:ext uri="{FF2B5EF4-FFF2-40B4-BE49-F238E27FC236}">
                  <a16:creationId xmlns:a16="http://schemas.microsoft.com/office/drawing/2014/main" id="{695D9427-1A51-489B-9AA5-0A722006FB7E}"/>
                </a:ext>
              </a:extLst>
            </p:cNvPr>
            <p:cNvGrpSpPr/>
            <p:nvPr/>
          </p:nvGrpSpPr>
          <p:grpSpPr>
            <a:xfrm>
              <a:off x="3957642" y="3229999"/>
              <a:ext cx="1223958" cy="1223958"/>
              <a:chOff x="4101569" y="3373926"/>
              <a:chExt cx="936104" cy="936104"/>
            </a:xfrm>
          </p:grpSpPr>
          <p:sp>
            <p:nvSpPr>
              <p:cNvPr id="3699" name="Oval 3698">
                <a:extLst>
                  <a:ext uri="{FF2B5EF4-FFF2-40B4-BE49-F238E27FC236}">
                    <a16:creationId xmlns:a16="http://schemas.microsoft.com/office/drawing/2014/main" id="{616C5D4B-C46E-455F-8A81-736190F496F7}"/>
                  </a:ext>
                </a:extLst>
              </p:cNvPr>
              <p:cNvSpPr/>
              <p:nvPr/>
            </p:nvSpPr>
            <p:spPr>
              <a:xfrm>
                <a:off x="4101569" y="3373926"/>
                <a:ext cx="936104" cy="9361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700" name="Oval 3699">
                <a:extLst>
                  <a:ext uri="{FF2B5EF4-FFF2-40B4-BE49-F238E27FC236}">
                    <a16:creationId xmlns:a16="http://schemas.microsoft.com/office/drawing/2014/main" id="{5987D523-03BC-4478-8643-1E13A3BF9055}"/>
                  </a:ext>
                </a:extLst>
              </p:cNvPr>
              <p:cNvSpPr/>
              <p:nvPr/>
            </p:nvSpPr>
            <p:spPr>
              <a:xfrm>
                <a:off x="4164605" y="3434630"/>
                <a:ext cx="814789" cy="81478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grpSp>
        <p:nvGrpSpPr>
          <p:cNvPr id="3704" name="Group 3703">
            <a:extLst>
              <a:ext uri="{FF2B5EF4-FFF2-40B4-BE49-F238E27FC236}">
                <a16:creationId xmlns:a16="http://schemas.microsoft.com/office/drawing/2014/main" id="{6060D33F-E261-45E8-AB91-904C59552C68}"/>
              </a:ext>
            </a:extLst>
          </p:cNvPr>
          <p:cNvGrpSpPr/>
          <p:nvPr/>
        </p:nvGrpSpPr>
        <p:grpSpPr>
          <a:xfrm>
            <a:off x="8307257" y="2049850"/>
            <a:ext cx="3170919" cy="1290652"/>
            <a:chOff x="491147" y="3343901"/>
            <a:chExt cx="2064629" cy="1290652"/>
          </a:xfrm>
        </p:grpSpPr>
        <p:sp>
          <p:nvSpPr>
            <p:cNvPr id="3705" name="TextBox 3704">
              <a:extLst>
                <a:ext uri="{FF2B5EF4-FFF2-40B4-BE49-F238E27FC236}">
                  <a16:creationId xmlns:a16="http://schemas.microsoft.com/office/drawing/2014/main" id="{32D1F32B-4CAF-4302-97F5-CD36AFD9C96A}"/>
                </a:ext>
              </a:extLst>
            </p:cNvPr>
            <p:cNvSpPr txBox="1"/>
            <p:nvPr/>
          </p:nvSpPr>
          <p:spPr>
            <a:xfrm>
              <a:off x="491147" y="3343901"/>
              <a:ext cx="20646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706" name="TextBox 3705">
              <a:extLst>
                <a:ext uri="{FF2B5EF4-FFF2-40B4-BE49-F238E27FC236}">
                  <a16:creationId xmlns:a16="http://schemas.microsoft.com/office/drawing/2014/main" id="{66092269-AD10-4C54-830C-1ADC2502A2B0}"/>
                </a:ext>
              </a:extLst>
            </p:cNvPr>
            <p:cNvSpPr txBox="1"/>
            <p:nvPr/>
          </p:nvSpPr>
          <p:spPr>
            <a:xfrm>
              <a:off x="491147" y="3618890"/>
              <a:ext cx="206462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 and Text.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707" name="Group 3706">
            <a:extLst>
              <a:ext uri="{FF2B5EF4-FFF2-40B4-BE49-F238E27FC236}">
                <a16:creationId xmlns:a16="http://schemas.microsoft.com/office/drawing/2014/main" id="{2DF2C557-0799-4A3D-AD58-8744120A6491}"/>
              </a:ext>
            </a:extLst>
          </p:cNvPr>
          <p:cNvGrpSpPr/>
          <p:nvPr/>
        </p:nvGrpSpPr>
        <p:grpSpPr>
          <a:xfrm>
            <a:off x="713827" y="2049850"/>
            <a:ext cx="3170919" cy="1290652"/>
            <a:chOff x="491147" y="3343901"/>
            <a:chExt cx="2064629" cy="1290652"/>
          </a:xfrm>
        </p:grpSpPr>
        <p:sp>
          <p:nvSpPr>
            <p:cNvPr id="3708" name="TextBox 3707">
              <a:extLst>
                <a:ext uri="{FF2B5EF4-FFF2-40B4-BE49-F238E27FC236}">
                  <a16:creationId xmlns:a16="http://schemas.microsoft.com/office/drawing/2014/main" id="{03AA1C89-34E0-4A7F-B869-91EDB458A1BD}"/>
                </a:ext>
              </a:extLst>
            </p:cNvPr>
            <p:cNvSpPr txBox="1"/>
            <p:nvPr/>
          </p:nvSpPr>
          <p:spPr>
            <a:xfrm>
              <a:off x="491147" y="3343901"/>
              <a:ext cx="20646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709" name="TextBox 3708">
              <a:extLst>
                <a:ext uri="{FF2B5EF4-FFF2-40B4-BE49-F238E27FC236}">
                  <a16:creationId xmlns:a16="http://schemas.microsoft.com/office/drawing/2014/main" id="{A6C43736-E7B8-4305-A276-3B44E73D2042}"/>
                </a:ext>
              </a:extLst>
            </p:cNvPr>
            <p:cNvSpPr txBox="1"/>
            <p:nvPr/>
          </p:nvSpPr>
          <p:spPr>
            <a:xfrm>
              <a:off x="491147" y="3618890"/>
              <a:ext cx="206462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 and Text.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3710" name="Freeform 27">
            <a:extLst>
              <a:ext uri="{FF2B5EF4-FFF2-40B4-BE49-F238E27FC236}">
                <a16:creationId xmlns:a16="http://schemas.microsoft.com/office/drawing/2014/main" id="{AC41E851-A484-456D-B9F8-5E9D168B1A7E}"/>
              </a:ext>
            </a:extLst>
          </p:cNvPr>
          <p:cNvSpPr/>
          <p:nvPr/>
        </p:nvSpPr>
        <p:spPr>
          <a:xfrm rot="870848">
            <a:off x="7071338" y="2099450"/>
            <a:ext cx="802105" cy="600823"/>
          </a:xfrm>
          <a:custGeom>
            <a:avLst/>
            <a:gdLst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18067 w 1320800"/>
              <a:gd name="connsiteY6" fmla="*/ 287867 h 922867"/>
              <a:gd name="connsiteX7" fmla="*/ 880534 w 1320800"/>
              <a:gd name="connsiteY7" fmla="*/ 135467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880534 w 1320800"/>
              <a:gd name="connsiteY7" fmla="*/ 135467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35166 w 1320800"/>
              <a:gd name="connsiteY3" fmla="*/ 6566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35166 w 1320800"/>
              <a:gd name="connsiteY3" fmla="*/ 6566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288245"/>
              <a:gd name="connsiteY0" fmla="*/ 964969 h 964969"/>
              <a:gd name="connsiteX1" fmla="*/ 553018 w 1288245"/>
              <a:gd name="connsiteY1" fmla="*/ 420299 h 964969"/>
              <a:gd name="connsiteX2" fmla="*/ 797179 w 1288245"/>
              <a:gd name="connsiteY2" fmla="*/ 440267 h 964969"/>
              <a:gd name="connsiteX3" fmla="*/ 802611 w 1288245"/>
              <a:gd name="connsiteY3" fmla="*/ 656630 h 964969"/>
              <a:gd name="connsiteX4" fmla="*/ 614682 w 1288245"/>
              <a:gd name="connsiteY4" fmla="*/ 700433 h 964969"/>
              <a:gd name="connsiteX5" fmla="*/ 513178 w 1288245"/>
              <a:gd name="connsiteY5" fmla="*/ 558066 h 964969"/>
              <a:gd name="connsiteX6" fmla="*/ 610912 w 1288245"/>
              <a:gd name="connsiteY6" fmla="*/ 270933 h 964969"/>
              <a:gd name="connsiteX7" fmla="*/ 914688 w 1288245"/>
              <a:gd name="connsiteY7" fmla="*/ 96362 h 964969"/>
              <a:gd name="connsiteX8" fmla="*/ 1288245 w 1288245"/>
              <a:gd name="connsiteY8" fmla="*/ 0 h 964969"/>
              <a:gd name="connsiteX0" fmla="*/ 0 w 1288245"/>
              <a:gd name="connsiteY0" fmla="*/ 964969 h 964969"/>
              <a:gd name="connsiteX1" fmla="*/ 553018 w 1288245"/>
              <a:gd name="connsiteY1" fmla="*/ 420299 h 964969"/>
              <a:gd name="connsiteX2" fmla="*/ 797179 w 1288245"/>
              <a:gd name="connsiteY2" fmla="*/ 440267 h 964969"/>
              <a:gd name="connsiteX3" fmla="*/ 802611 w 1288245"/>
              <a:gd name="connsiteY3" fmla="*/ 656630 h 964969"/>
              <a:gd name="connsiteX4" fmla="*/ 614682 w 1288245"/>
              <a:gd name="connsiteY4" fmla="*/ 700433 h 964969"/>
              <a:gd name="connsiteX5" fmla="*/ 513178 w 1288245"/>
              <a:gd name="connsiteY5" fmla="*/ 558066 h 964969"/>
              <a:gd name="connsiteX6" fmla="*/ 610912 w 1288245"/>
              <a:gd name="connsiteY6" fmla="*/ 270933 h 964969"/>
              <a:gd name="connsiteX7" fmla="*/ 914688 w 1288245"/>
              <a:gd name="connsiteY7" fmla="*/ 96362 h 964969"/>
              <a:gd name="connsiteX8" fmla="*/ 1288245 w 1288245"/>
              <a:gd name="connsiteY8" fmla="*/ 0 h 964969"/>
              <a:gd name="connsiteX0" fmla="*/ 0 w 1288245"/>
              <a:gd name="connsiteY0" fmla="*/ 964969 h 964969"/>
              <a:gd name="connsiteX1" fmla="*/ 553018 w 1288245"/>
              <a:gd name="connsiteY1" fmla="*/ 420299 h 964969"/>
              <a:gd name="connsiteX2" fmla="*/ 797179 w 1288245"/>
              <a:gd name="connsiteY2" fmla="*/ 440267 h 964969"/>
              <a:gd name="connsiteX3" fmla="*/ 802611 w 1288245"/>
              <a:gd name="connsiteY3" fmla="*/ 656630 h 964969"/>
              <a:gd name="connsiteX4" fmla="*/ 614682 w 1288245"/>
              <a:gd name="connsiteY4" fmla="*/ 700433 h 964969"/>
              <a:gd name="connsiteX5" fmla="*/ 513178 w 1288245"/>
              <a:gd name="connsiteY5" fmla="*/ 558066 h 964969"/>
              <a:gd name="connsiteX6" fmla="*/ 610912 w 1288245"/>
              <a:gd name="connsiteY6" fmla="*/ 270933 h 964969"/>
              <a:gd name="connsiteX7" fmla="*/ 914688 w 1288245"/>
              <a:gd name="connsiteY7" fmla="*/ 96362 h 964969"/>
              <a:gd name="connsiteX8" fmla="*/ 1288245 w 1288245"/>
              <a:gd name="connsiteY8" fmla="*/ 0 h 964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88245" h="964969">
                <a:moveTo>
                  <a:pt x="0" y="964969"/>
                </a:moveTo>
                <a:cubicBezTo>
                  <a:pt x="190457" y="687994"/>
                  <a:pt x="416652" y="494219"/>
                  <a:pt x="553018" y="420299"/>
                </a:cubicBezTo>
                <a:cubicBezTo>
                  <a:pt x="689384" y="346379"/>
                  <a:pt x="755580" y="400879"/>
                  <a:pt x="797179" y="440267"/>
                </a:cubicBezTo>
                <a:cubicBezTo>
                  <a:pt x="838778" y="479655"/>
                  <a:pt x="853730" y="592565"/>
                  <a:pt x="802611" y="656630"/>
                </a:cubicBezTo>
                <a:cubicBezTo>
                  <a:pt x="751492" y="720695"/>
                  <a:pt x="662921" y="716860"/>
                  <a:pt x="614682" y="700433"/>
                </a:cubicBezTo>
                <a:cubicBezTo>
                  <a:pt x="566443" y="684006"/>
                  <a:pt x="525307" y="650352"/>
                  <a:pt x="513178" y="558066"/>
                </a:cubicBezTo>
                <a:cubicBezTo>
                  <a:pt x="501049" y="465780"/>
                  <a:pt x="530192" y="357085"/>
                  <a:pt x="610912" y="270933"/>
                </a:cubicBezTo>
                <a:cubicBezTo>
                  <a:pt x="691632" y="184781"/>
                  <a:pt x="801799" y="141518"/>
                  <a:pt x="914688" y="96362"/>
                </a:cubicBezTo>
                <a:cubicBezTo>
                  <a:pt x="1027577" y="51206"/>
                  <a:pt x="1288245" y="0"/>
                  <a:pt x="1288245" y="0"/>
                </a:cubicBezTo>
              </a:path>
            </a:pathLst>
          </a:custGeom>
          <a:ln w="15875" cap="flat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711" name="Freeform 97">
            <a:extLst>
              <a:ext uri="{FF2B5EF4-FFF2-40B4-BE49-F238E27FC236}">
                <a16:creationId xmlns:a16="http://schemas.microsoft.com/office/drawing/2014/main" id="{2E67D05F-ED32-4DC6-8953-429C005DCD89}"/>
              </a:ext>
            </a:extLst>
          </p:cNvPr>
          <p:cNvSpPr/>
          <p:nvPr/>
        </p:nvSpPr>
        <p:spPr>
          <a:xfrm rot="20729152" flipH="1">
            <a:off x="4318560" y="2099450"/>
            <a:ext cx="802105" cy="600823"/>
          </a:xfrm>
          <a:custGeom>
            <a:avLst/>
            <a:gdLst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18067 w 1320800"/>
              <a:gd name="connsiteY6" fmla="*/ 287867 h 922867"/>
              <a:gd name="connsiteX7" fmla="*/ 880534 w 1320800"/>
              <a:gd name="connsiteY7" fmla="*/ 135467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880534 w 1320800"/>
              <a:gd name="connsiteY7" fmla="*/ 135467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26534 w 1320800"/>
              <a:gd name="connsiteY4" fmla="*/ 7027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46667 w 1320800"/>
              <a:gd name="connsiteY3" fmla="*/ 677333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41867 w 1320800"/>
              <a:gd name="connsiteY1" fmla="*/ 431800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50334 w 1320800"/>
              <a:gd name="connsiteY5" fmla="*/ 567267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28265 w 1320800"/>
              <a:gd name="connsiteY3" fmla="*/ 6543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35166 w 1320800"/>
              <a:gd name="connsiteY3" fmla="*/ 6566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320800"/>
              <a:gd name="connsiteY0" fmla="*/ 922867 h 922867"/>
              <a:gd name="connsiteX1" fmla="*/ 585573 w 1320800"/>
              <a:gd name="connsiteY1" fmla="*/ 420299 h 922867"/>
              <a:gd name="connsiteX2" fmla="*/ 829734 w 1320800"/>
              <a:gd name="connsiteY2" fmla="*/ 440267 h 922867"/>
              <a:gd name="connsiteX3" fmla="*/ 835166 w 1320800"/>
              <a:gd name="connsiteY3" fmla="*/ 656630 h 922867"/>
              <a:gd name="connsiteX4" fmla="*/ 647237 w 1320800"/>
              <a:gd name="connsiteY4" fmla="*/ 700433 h 922867"/>
              <a:gd name="connsiteX5" fmla="*/ 545733 w 1320800"/>
              <a:gd name="connsiteY5" fmla="*/ 558066 h 922867"/>
              <a:gd name="connsiteX6" fmla="*/ 643467 w 1320800"/>
              <a:gd name="connsiteY6" fmla="*/ 270933 h 922867"/>
              <a:gd name="connsiteX7" fmla="*/ 947243 w 1320800"/>
              <a:gd name="connsiteY7" fmla="*/ 96362 h 922867"/>
              <a:gd name="connsiteX8" fmla="*/ 1320800 w 1320800"/>
              <a:gd name="connsiteY8" fmla="*/ 0 h 922867"/>
              <a:gd name="connsiteX0" fmla="*/ 0 w 1288245"/>
              <a:gd name="connsiteY0" fmla="*/ 964969 h 964969"/>
              <a:gd name="connsiteX1" fmla="*/ 553018 w 1288245"/>
              <a:gd name="connsiteY1" fmla="*/ 420299 h 964969"/>
              <a:gd name="connsiteX2" fmla="*/ 797179 w 1288245"/>
              <a:gd name="connsiteY2" fmla="*/ 440267 h 964969"/>
              <a:gd name="connsiteX3" fmla="*/ 802611 w 1288245"/>
              <a:gd name="connsiteY3" fmla="*/ 656630 h 964969"/>
              <a:gd name="connsiteX4" fmla="*/ 614682 w 1288245"/>
              <a:gd name="connsiteY4" fmla="*/ 700433 h 964969"/>
              <a:gd name="connsiteX5" fmla="*/ 513178 w 1288245"/>
              <a:gd name="connsiteY5" fmla="*/ 558066 h 964969"/>
              <a:gd name="connsiteX6" fmla="*/ 610912 w 1288245"/>
              <a:gd name="connsiteY6" fmla="*/ 270933 h 964969"/>
              <a:gd name="connsiteX7" fmla="*/ 914688 w 1288245"/>
              <a:gd name="connsiteY7" fmla="*/ 96362 h 964969"/>
              <a:gd name="connsiteX8" fmla="*/ 1288245 w 1288245"/>
              <a:gd name="connsiteY8" fmla="*/ 0 h 964969"/>
              <a:gd name="connsiteX0" fmla="*/ 0 w 1288245"/>
              <a:gd name="connsiteY0" fmla="*/ 964969 h 964969"/>
              <a:gd name="connsiteX1" fmla="*/ 553018 w 1288245"/>
              <a:gd name="connsiteY1" fmla="*/ 420299 h 964969"/>
              <a:gd name="connsiteX2" fmla="*/ 797179 w 1288245"/>
              <a:gd name="connsiteY2" fmla="*/ 440267 h 964969"/>
              <a:gd name="connsiteX3" fmla="*/ 802611 w 1288245"/>
              <a:gd name="connsiteY3" fmla="*/ 656630 h 964969"/>
              <a:gd name="connsiteX4" fmla="*/ 614682 w 1288245"/>
              <a:gd name="connsiteY4" fmla="*/ 700433 h 964969"/>
              <a:gd name="connsiteX5" fmla="*/ 513178 w 1288245"/>
              <a:gd name="connsiteY5" fmla="*/ 558066 h 964969"/>
              <a:gd name="connsiteX6" fmla="*/ 610912 w 1288245"/>
              <a:gd name="connsiteY6" fmla="*/ 270933 h 964969"/>
              <a:gd name="connsiteX7" fmla="*/ 914688 w 1288245"/>
              <a:gd name="connsiteY7" fmla="*/ 96362 h 964969"/>
              <a:gd name="connsiteX8" fmla="*/ 1288245 w 1288245"/>
              <a:gd name="connsiteY8" fmla="*/ 0 h 964969"/>
              <a:gd name="connsiteX0" fmla="*/ 0 w 1288245"/>
              <a:gd name="connsiteY0" fmla="*/ 964969 h 964969"/>
              <a:gd name="connsiteX1" fmla="*/ 553018 w 1288245"/>
              <a:gd name="connsiteY1" fmla="*/ 420299 h 964969"/>
              <a:gd name="connsiteX2" fmla="*/ 797179 w 1288245"/>
              <a:gd name="connsiteY2" fmla="*/ 440267 h 964969"/>
              <a:gd name="connsiteX3" fmla="*/ 802611 w 1288245"/>
              <a:gd name="connsiteY3" fmla="*/ 656630 h 964969"/>
              <a:gd name="connsiteX4" fmla="*/ 614682 w 1288245"/>
              <a:gd name="connsiteY4" fmla="*/ 700433 h 964969"/>
              <a:gd name="connsiteX5" fmla="*/ 513178 w 1288245"/>
              <a:gd name="connsiteY5" fmla="*/ 558066 h 964969"/>
              <a:gd name="connsiteX6" fmla="*/ 610912 w 1288245"/>
              <a:gd name="connsiteY6" fmla="*/ 270933 h 964969"/>
              <a:gd name="connsiteX7" fmla="*/ 914688 w 1288245"/>
              <a:gd name="connsiteY7" fmla="*/ 96362 h 964969"/>
              <a:gd name="connsiteX8" fmla="*/ 1288245 w 1288245"/>
              <a:gd name="connsiteY8" fmla="*/ 0 h 964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88245" h="964969">
                <a:moveTo>
                  <a:pt x="0" y="964969"/>
                </a:moveTo>
                <a:cubicBezTo>
                  <a:pt x="190457" y="687994"/>
                  <a:pt x="416652" y="494219"/>
                  <a:pt x="553018" y="420299"/>
                </a:cubicBezTo>
                <a:cubicBezTo>
                  <a:pt x="689384" y="346379"/>
                  <a:pt x="755580" y="400879"/>
                  <a:pt x="797179" y="440267"/>
                </a:cubicBezTo>
                <a:cubicBezTo>
                  <a:pt x="838778" y="479655"/>
                  <a:pt x="853730" y="592565"/>
                  <a:pt x="802611" y="656630"/>
                </a:cubicBezTo>
                <a:cubicBezTo>
                  <a:pt x="751492" y="720695"/>
                  <a:pt x="662921" y="716860"/>
                  <a:pt x="614682" y="700433"/>
                </a:cubicBezTo>
                <a:cubicBezTo>
                  <a:pt x="566443" y="684006"/>
                  <a:pt x="525307" y="650352"/>
                  <a:pt x="513178" y="558066"/>
                </a:cubicBezTo>
                <a:cubicBezTo>
                  <a:pt x="501049" y="465780"/>
                  <a:pt x="530192" y="357085"/>
                  <a:pt x="610912" y="270933"/>
                </a:cubicBezTo>
                <a:cubicBezTo>
                  <a:pt x="691632" y="184781"/>
                  <a:pt x="801799" y="141518"/>
                  <a:pt x="914688" y="96362"/>
                </a:cubicBezTo>
                <a:cubicBezTo>
                  <a:pt x="1027577" y="51206"/>
                  <a:pt x="1288245" y="0"/>
                  <a:pt x="1288245" y="0"/>
                </a:cubicBezTo>
              </a:path>
            </a:pathLst>
          </a:custGeom>
          <a:ln w="15875" cap="flat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712" name="Group 3711">
            <a:extLst>
              <a:ext uri="{FF2B5EF4-FFF2-40B4-BE49-F238E27FC236}">
                <a16:creationId xmlns:a16="http://schemas.microsoft.com/office/drawing/2014/main" id="{6F9AB1DB-1EEE-4479-B8B4-05C08A2D7A7F}"/>
              </a:ext>
            </a:extLst>
          </p:cNvPr>
          <p:cNvGrpSpPr/>
          <p:nvPr/>
        </p:nvGrpSpPr>
        <p:grpSpPr>
          <a:xfrm>
            <a:off x="3887197" y="5323034"/>
            <a:ext cx="4419071" cy="921320"/>
            <a:chOff x="491147" y="3343901"/>
            <a:chExt cx="4419071" cy="921320"/>
          </a:xfrm>
        </p:grpSpPr>
        <p:sp>
          <p:nvSpPr>
            <p:cNvPr id="3713" name="TextBox 3712">
              <a:extLst>
                <a:ext uri="{FF2B5EF4-FFF2-40B4-BE49-F238E27FC236}">
                  <a16:creationId xmlns:a16="http://schemas.microsoft.com/office/drawing/2014/main" id="{C75EB1AC-AC91-4827-84DB-0E825456CAA8}"/>
                </a:ext>
              </a:extLst>
            </p:cNvPr>
            <p:cNvSpPr txBox="1"/>
            <p:nvPr/>
          </p:nvSpPr>
          <p:spPr>
            <a:xfrm>
              <a:off x="491147" y="3343901"/>
              <a:ext cx="44190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714" name="TextBox 3713">
              <a:extLst>
                <a:ext uri="{FF2B5EF4-FFF2-40B4-BE49-F238E27FC236}">
                  <a16:creationId xmlns:a16="http://schemas.microsoft.com/office/drawing/2014/main" id="{3CCC8599-8E04-4995-AD0B-3FFB0C6D6DF9}"/>
                </a:ext>
              </a:extLst>
            </p:cNvPr>
            <p:cNvSpPr txBox="1"/>
            <p:nvPr/>
          </p:nvSpPr>
          <p:spPr>
            <a:xfrm>
              <a:off x="491147" y="3618890"/>
              <a:ext cx="44190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3715" name="Rounded Rectangle 5">
            <a:extLst>
              <a:ext uri="{FF2B5EF4-FFF2-40B4-BE49-F238E27FC236}">
                <a16:creationId xmlns:a16="http://schemas.microsoft.com/office/drawing/2014/main" id="{F63A9AC3-BAAD-415B-B1C8-9A6A0015CF9E}"/>
              </a:ext>
            </a:extLst>
          </p:cNvPr>
          <p:cNvSpPr/>
          <p:nvPr/>
        </p:nvSpPr>
        <p:spPr>
          <a:xfrm flipH="1">
            <a:off x="5895704" y="2841870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716" name="Rectangle 130">
            <a:extLst>
              <a:ext uri="{FF2B5EF4-FFF2-40B4-BE49-F238E27FC236}">
                <a16:creationId xmlns:a16="http://schemas.microsoft.com/office/drawing/2014/main" id="{CD449B08-8061-4C05-B980-B67066ED93ED}"/>
              </a:ext>
            </a:extLst>
          </p:cNvPr>
          <p:cNvSpPr/>
          <p:nvPr/>
        </p:nvSpPr>
        <p:spPr>
          <a:xfrm>
            <a:off x="6834440" y="4481006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717" name="Rounded Rectangle 27">
            <a:extLst>
              <a:ext uri="{FF2B5EF4-FFF2-40B4-BE49-F238E27FC236}">
                <a16:creationId xmlns:a16="http://schemas.microsoft.com/office/drawing/2014/main" id="{A92A0137-CB07-414F-970F-796985CEE246}"/>
              </a:ext>
            </a:extLst>
          </p:cNvPr>
          <p:cNvSpPr/>
          <p:nvPr/>
        </p:nvSpPr>
        <p:spPr>
          <a:xfrm>
            <a:off x="5010203" y="455907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718" name="Freeform 53">
            <a:extLst>
              <a:ext uri="{FF2B5EF4-FFF2-40B4-BE49-F238E27FC236}">
                <a16:creationId xmlns:a16="http://schemas.microsoft.com/office/drawing/2014/main" id="{0680FE33-68EA-4729-980B-AAB8C1335ABE}"/>
              </a:ext>
            </a:extLst>
          </p:cNvPr>
          <p:cNvSpPr/>
          <p:nvPr/>
        </p:nvSpPr>
        <p:spPr>
          <a:xfrm>
            <a:off x="5845739" y="3812132"/>
            <a:ext cx="548895" cy="562761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9258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39" name="Rectangle 1">
            <a:extLst>
              <a:ext uri="{FF2B5EF4-FFF2-40B4-BE49-F238E27FC236}">
                <a16:creationId xmlns:a16="http://schemas.microsoft.com/office/drawing/2014/main" id="{8E216AFC-E5BC-4DD4-B95F-A3C90D9B4820}"/>
              </a:ext>
            </a:extLst>
          </p:cNvPr>
          <p:cNvSpPr/>
          <p:nvPr/>
        </p:nvSpPr>
        <p:spPr>
          <a:xfrm>
            <a:off x="4766991" y="1729994"/>
            <a:ext cx="1316325" cy="2151871"/>
          </a:xfrm>
          <a:custGeom>
            <a:avLst/>
            <a:gdLst/>
            <a:ahLst/>
            <a:cxnLst/>
            <a:rect l="l" t="t" r="r" b="b"/>
            <a:pathLst>
              <a:path w="1316325" h="2151871">
                <a:moveTo>
                  <a:pt x="0" y="0"/>
                </a:moveTo>
                <a:lnTo>
                  <a:pt x="1315969" y="835547"/>
                </a:lnTo>
                <a:lnTo>
                  <a:pt x="1316325" y="835547"/>
                </a:lnTo>
                <a:lnTo>
                  <a:pt x="1316325" y="835773"/>
                </a:lnTo>
                <a:lnTo>
                  <a:pt x="1316325" y="2151871"/>
                </a:lnTo>
                <a:lnTo>
                  <a:pt x="0" y="2151871"/>
                </a:lnTo>
                <a:lnTo>
                  <a:pt x="0" y="835773"/>
                </a:lnTo>
                <a:lnTo>
                  <a:pt x="0" y="8355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90C221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40" name="Rectangle 12">
            <a:extLst>
              <a:ext uri="{FF2B5EF4-FFF2-40B4-BE49-F238E27FC236}">
                <a16:creationId xmlns:a16="http://schemas.microsoft.com/office/drawing/2014/main" id="{22F39786-7F8D-44AD-AF80-E9D74BD60AB3}"/>
              </a:ext>
            </a:extLst>
          </p:cNvPr>
          <p:cNvSpPr/>
          <p:nvPr/>
        </p:nvSpPr>
        <p:spPr>
          <a:xfrm rot="5400000">
            <a:off x="6580190" y="2147764"/>
            <a:ext cx="1316326" cy="2151872"/>
          </a:xfrm>
          <a:custGeom>
            <a:avLst/>
            <a:gdLst/>
            <a:ahLst/>
            <a:cxnLst/>
            <a:rect l="l" t="t" r="r" b="b"/>
            <a:pathLst>
              <a:path w="1316326" h="2151872">
                <a:moveTo>
                  <a:pt x="0" y="2151872"/>
                </a:moveTo>
                <a:lnTo>
                  <a:pt x="0" y="835547"/>
                </a:lnTo>
                <a:lnTo>
                  <a:pt x="1" y="835547"/>
                </a:lnTo>
                <a:lnTo>
                  <a:pt x="1" y="0"/>
                </a:lnTo>
                <a:lnTo>
                  <a:pt x="1315967" y="835547"/>
                </a:lnTo>
                <a:lnTo>
                  <a:pt x="1316325" y="835547"/>
                </a:lnTo>
                <a:lnTo>
                  <a:pt x="1316325" y="835774"/>
                </a:lnTo>
                <a:lnTo>
                  <a:pt x="1316326" y="835775"/>
                </a:lnTo>
                <a:lnTo>
                  <a:pt x="1316325" y="835775"/>
                </a:lnTo>
                <a:lnTo>
                  <a:pt x="1316325" y="2151872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41" name="Rectangle 15">
            <a:extLst>
              <a:ext uri="{FF2B5EF4-FFF2-40B4-BE49-F238E27FC236}">
                <a16:creationId xmlns:a16="http://schemas.microsoft.com/office/drawing/2014/main" id="{7EE7F3E8-36BC-4930-BC27-3E4E06C39C71}"/>
              </a:ext>
            </a:extLst>
          </p:cNvPr>
          <p:cNvSpPr/>
          <p:nvPr/>
        </p:nvSpPr>
        <p:spPr>
          <a:xfrm rot="10800000">
            <a:off x="6162419" y="3951560"/>
            <a:ext cx="1316325" cy="2151871"/>
          </a:xfrm>
          <a:custGeom>
            <a:avLst/>
            <a:gdLst/>
            <a:ahLst/>
            <a:cxnLst/>
            <a:rect l="l" t="t" r="r" b="b"/>
            <a:pathLst>
              <a:path w="1316325" h="2151871">
                <a:moveTo>
                  <a:pt x="1316325" y="2151871"/>
                </a:moveTo>
                <a:lnTo>
                  <a:pt x="0" y="2151871"/>
                </a:lnTo>
                <a:lnTo>
                  <a:pt x="0" y="835773"/>
                </a:lnTo>
                <a:lnTo>
                  <a:pt x="0" y="835547"/>
                </a:lnTo>
                <a:lnTo>
                  <a:pt x="0" y="0"/>
                </a:lnTo>
                <a:lnTo>
                  <a:pt x="1315969" y="835547"/>
                </a:lnTo>
                <a:lnTo>
                  <a:pt x="1316325" y="835547"/>
                </a:lnTo>
                <a:lnTo>
                  <a:pt x="1316325" y="835773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42" name="Right Triangle 19">
            <a:extLst>
              <a:ext uri="{FF2B5EF4-FFF2-40B4-BE49-F238E27FC236}">
                <a16:creationId xmlns:a16="http://schemas.microsoft.com/office/drawing/2014/main" id="{ACB0DB1C-5E25-4362-B858-A47B3C8B2D7E}"/>
              </a:ext>
            </a:extLst>
          </p:cNvPr>
          <p:cNvSpPr/>
          <p:nvPr/>
        </p:nvSpPr>
        <p:spPr>
          <a:xfrm rot="16200000">
            <a:off x="4349216" y="3533785"/>
            <a:ext cx="1316326" cy="2151872"/>
          </a:xfrm>
          <a:custGeom>
            <a:avLst/>
            <a:gdLst/>
            <a:ahLst/>
            <a:cxnLst/>
            <a:rect l="l" t="t" r="r" b="b"/>
            <a:pathLst>
              <a:path w="1316326" h="2151872">
                <a:moveTo>
                  <a:pt x="1316326" y="835547"/>
                </a:moveTo>
                <a:lnTo>
                  <a:pt x="1316326" y="2151872"/>
                </a:lnTo>
                <a:lnTo>
                  <a:pt x="1" y="2151872"/>
                </a:lnTo>
                <a:lnTo>
                  <a:pt x="1" y="835774"/>
                </a:lnTo>
                <a:lnTo>
                  <a:pt x="0" y="835774"/>
                </a:lnTo>
                <a:lnTo>
                  <a:pt x="0" y="0"/>
                </a:lnTo>
                <a:lnTo>
                  <a:pt x="1315967" y="835547"/>
                </a:lnTo>
                <a:close/>
              </a:path>
            </a:pathLst>
          </a:cu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043" name="Group 3042">
            <a:extLst>
              <a:ext uri="{FF2B5EF4-FFF2-40B4-BE49-F238E27FC236}">
                <a16:creationId xmlns:a16="http://schemas.microsoft.com/office/drawing/2014/main" id="{52C2ADE9-A6FB-4F43-9FED-579FAA189B69}"/>
              </a:ext>
            </a:extLst>
          </p:cNvPr>
          <p:cNvGrpSpPr/>
          <p:nvPr/>
        </p:nvGrpSpPr>
        <p:grpSpPr>
          <a:xfrm>
            <a:off x="6186941" y="1730272"/>
            <a:ext cx="3505548" cy="737764"/>
            <a:chOff x="4580459" y="2550698"/>
            <a:chExt cx="1411827" cy="737764"/>
          </a:xfrm>
        </p:grpSpPr>
        <p:sp>
          <p:nvSpPr>
            <p:cNvPr id="3044" name="TextBox 3043">
              <a:extLst>
                <a:ext uri="{FF2B5EF4-FFF2-40B4-BE49-F238E27FC236}">
                  <a16:creationId xmlns:a16="http://schemas.microsoft.com/office/drawing/2014/main" id="{8A343905-3474-4C33-A07E-22C3424AD977}"/>
                </a:ext>
              </a:extLst>
            </p:cNvPr>
            <p:cNvSpPr txBox="1"/>
            <p:nvPr/>
          </p:nvSpPr>
          <p:spPr>
            <a:xfrm>
              <a:off x="4580459" y="2826797"/>
              <a:ext cx="14118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045" name="TextBox 3044">
              <a:extLst>
                <a:ext uri="{FF2B5EF4-FFF2-40B4-BE49-F238E27FC236}">
                  <a16:creationId xmlns:a16="http://schemas.microsoft.com/office/drawing/2014/main" id="{47E2BD13-5277-412E-883A-FAD452F59FC7}"/>
                </a:ext>
              </a:extLst>
            </p:cNvPr>
            <p:cNvSpPr txBox="1"/>
            <p:nvPr/>
          </p:nvSpPr>
          <p:spPr>
            <a:xfrm>
              <a:off x="4580459" y="2550698"/>
              <a:ext cx="14118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46" name="Group 3045">
            <a:extLst>
              <a:ext uri="{FF2B5EF4-FFF2-40B4-BE49-F238E27FC236}">
                <a16:creationId xmlns:a16="http://schemas.microsoft.com/office/drawing/2014/main" id="{A1EAAF2C-F367-45FC-9346-D811073C7091}"/>
              </a:ext>
            </a:extLst>
          </p:cNvPr>
          <p:cNvGrpSpPr/>
          <p:nvPr/>
        </p:nvGrpSpPr>
        <p:grpSpPr>
          <a:xfrm>
            <a:off x="7807757" y="5189134"/>
            <a:ext cx="3505548" cy="922430"/>
            <a:chOff x="4580459" y="2550698"/>
            <a:chExt cx="1411827" cy="922430"/>
          </a:xfrm>
        </p:grpSpPr>
        <p:sp>
          <p:nvSpPr>
            <p:cNvPr id="3047" name="TextBox 3046">
              <a:extLst>
                <a:ext uri="{FF2B5EF4-FFF2-40B4-BE49-F238E27FC236}">
                  <a16:creationId xmlns:a16="http://schemas.microsoft.com/office/drawing/2014/main" id="{31D2818F-3FC9-4D86-A52A-60577DC496C8}"/>
                </a:ext>
              </a:extLst>
            </p:cNvPr>
            <p:cNvSpPr txBox="1"/>
            <p:nvPr/>
          </p:nvSpPr>
          <p:spPr>
            <a:xfrm>
              <a:off x="4580459" y="2826797"/>
              <a:ext cx="14118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3048" name="TextBox 3047">
              <a:extLst>
                <a:ext uri="{FF2B5EF4-FFF2-40B4-BE49-F238E27FC236}">
                  <a16:creationId xmlns:a16="http://schemas.microsoft.com/office/drawing/2014/main" id="{DB9E6770-E65C-45CF-B527-175D7AEE1847}"/>
                </a:ext>
              </a:extLst>
            </p:cNvPr>
            <p:cNvSpPr txBox="1"/>
            <p:nvPr/>
          </p:nvSpPr>
          <p:spPr>
            <a:xfrm>
              <a:off x="4580459" y="2550698"/>
              <a:ext cx="14118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49" name="Group 3048">
            <a:extLst>
              <a:ext uri="{FF2B5EF4-FFF2-40B4-BE49-F238E27FC236}">
                <a16:creationId xmlns:a16="http://schemas.microsoft.com/office/drawing/2014/main" id="{ACF92B14-832B-48C2-9E89-45E20FD1DF73}"/>
              </a:ext>
            </a:extLst>
          </p:cNvPr>
          <p:cNvGrpSpPr/>
          <p:nvPr/>
        </p:nvGrpSpPr>
        <p:grpSpPr>
          <a:xfrm>
            <a:off x="869576" y="1730272"/>
            <a:ext cx="3505548" cy="922430"/>
            <a:chOff x="4580459" y="2550698"/>
            <a:chExt cx="1411827" cy="922430"/>
          </a:xfrm>
        </p:grpSpPr>
        <p:sp>
          <p:nvSpPr>
            <p:cNvPr id="3050" name="TextBox 3049">
              <a:extLst>
                <a:ext uri="{FF2B5EF4-FFF2-40B4-BE49-F238E27FC236}">
                  <a16:creationId xmlns:a16="http://schemas.microsoft.com/office/drawing/2014/main" id="{A7D9F08D-C687-4EBA-876C-2DE7F0720D50}"/>
                </a:ext>
              </a:extLst>
            </p:cNvPr>
            <p:cNvSpPr txBox="1"/>
            <p:nvPr/>
          </p:nvSpPr>
          <p:spPr>
            <a:xfrm>
              <a:off x="4580459" y="2826797"/>
              <a:ext cx="14118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3051" name="TextBox 3050">
              <a:extLst>
                <a:ext uri="{FF2B5EF4-FFF2-40B4-BE49-F238E27FC236}">
                  <a16:creationId xmlns:a16="http://schemas.microsoft.com/office/drawing/2014/main" id="{C9861F12-F2E3-46A5-AED5-B7C4DF2E404C}"/>
                </a:ext>
              </a:extLst>
            </p:cNvPr>
            <p:cNvSpPr txBox="1"/>
            <p:nvPr/>
          </p:nvSpPr>
          <p:spPr>
            <a:xfrm>
              <a:off x="4580459" y="2550698"/>
              <a:ext cx="14118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52" name="Group 3051">
            <a:extLst>
              <a:ext uri="{FF2B5EF4-FFF2-40B4-BE49-F238E27FC236}">
                <a16:creationId xmlns:a16="http://schemas.microsoft.com/office/drawing/2014/main" id="{C760861E-2DFC-4C8E-A374-DA46AA14B50E}"/>
              </a:ext>
            </a:extLst>
          </p:cNvPr>
          <p:cNvGrpSpPr/>
          <p:nvPr/>
        </p:nvGrpSpPr>
        <p:grpSpPr>
          <a:xfrm>
            <a:off x="2518444" y="5373800"/>
            <a:ext cx="3505548" cy="737764"/>
            <a:chOff x="4580459" y="2550698"/>
            <a:chExt cx="1411827" cy="737764"/>
          </a:xfrm>
        </p:grpSpPr>
        <p:sp>
          <p:nvSpPr>
            <p:cNvPr id="3053" name="TextBox 3052">
              <a:extLst>
                <a:ext uri="{FF2B5EF4-FFF2-40B4-BE49-F238E27FC236}">
                  <a16:creationId xmlns:a16="http://schemas.microsoft.com/office/drawing/2014/main" id="{02D48F61-6400-4F02-8B88-BBD71831C925}"/>
                </a:ext>
              </a:extLst>
            </p:cNvPr>
            <p:cNvSpPr txBox="1"/>
            <p:nvPr/>
          </p:nvSpPr>
          <p:spPr>
            <a:xfrm>
              <a:off x="4580459" y="2826797"/>
              <a:ext cx="14118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054" name="TextBox 3053">
              <a:extLst>
                <a:ext uri="{FF2B5EF4-FFF2-40B4-BE49-F238E27FC236}">
                  <a16:creationId xmlns:a16="http://schemas.microsoft.com/office/drawing/2014/main" id="{86F21FBA-4507-4E89-9091-2EA772980159}"/>
                </a:ext>
              </a:extLst>
            </p:cNvPr>
            <p:cNvSpPr txBox="1"/>
            <p:nvPr/>
          </p:nvSpPr>
          <p:spPr>
            <a:xfrm>
              <a:off x="4580459" y="2550698"/>
              <a:ext cx="14118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3055" name="TextBox 3054">
            <a:extLst>
              <a:ext uri="{FF2B5EF4-FFF2-40B4-BE49-F238E27FC236}">
                <a16:creationId xmlns:a16="http://schemas.microsoft.com/office/drawing/2014/main" id="{04C27C07-5D81-4A4D-BBDB-5F3641F7D836}"/>
              </a:ext>
            </a:extLst>
          </p:cNvPr>
          <p:cNvSpPr txBox="1"/>
          <p:nvPr/>
        </p:nvSpPr>
        <p:spPr>
          <a:xfrm>
            <a:off x="5398184" y="3295120"/>
            <a:ext cx="656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Arial" pitchFamily="34" charset="0"/>
              </a:rPr>
              <a:t>01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90C221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56" name="TextBox 3055">
            <a:extLst>
              <a:ext uri="{FF2B5EF4-FFF2-40B4-BE49-F238E27FC236}">
                <a16:creationId xmlns:a16="http://schemas.microsoft.com/office/drawing/2014/main" id="{FC49C6AD-62EC-44FF-ABF4-36F5EAA31847}"/>
              </a:ext>
            </a:extLst>
          </p:cNvPr>
          <p:cNvSpPr txBox="1"/>
          <p:nvPr/>
        </p:nvSpPr>
        <p:spPr>
          <a:xfrm>
            <a:off x="6207830" y="3295120"/>
            <a:ext cx="656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02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57" name="TextBox 3056">
            <a:extLst>
              <a:ext uri="{FF2B5EF4-FFF2-40B4-BE49-F238E27FC236}">
                <a16:creationId xmlns:a16="http://schemas.microsoft.com/office/drawing/2014/main" id="{ED326678-8625-44AF-B3B3-072CDD3E1D38}"/>
              </a:ext>
            </a:extLst>
          </p:cNvPr>
          <p:cNvSpPr txBox="1"/>
          <p:nvPr/>
        </p:nvSpPr>
        <p:spPr>
          <a:xfrm>
            <a:off x="5424560" y="3962242"/>
            <a:ext cx="656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03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58" name="TextBox 3057">
            <a:extLst>
              <a:ext uri="{FF2B5EF4-FFF2-40B4-BE49-F238E27FC236}">
                <a16:creationId xmlns:a16="http://schemas.microsoft.com/office/drawing/2014/main" id="{7B391E30-03CE-4F1D-98C0-6E42F7FB8FB9}"/>
              </a:ext>
            </a:extLst>
          </p:cNvPr>
          <p:cNvSpPr txBox="1"/>
          <p:nvPr/>
        </p:nvSpPr>
        <p:spPr>
          <a:xfrm>
            <a:off x="6207830" y="3962242"/>
            <a:ext cx="656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04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grpSp>
        <p:nvGrpSpPr>
          <p:cNvPr id="3059" name="Group 3058">
            <a:extLst>
              <a:ext uri="{FF2B5EF4-FFF2-40B4-BE49-F238E27FC236}">
                <a16:creationId xmlns:a16="http://schemas.microsoft.com/office/drawing/2014/main" id="{11E9A02E-BAF6-41B0-972F-4C55300767E5}"/>
              </a:ext>
            </a:extLst>
          </p:cNvPr>
          <p:cNvGrpSpPr/>
          <p:nvPr/>
        </p:nvGrpSpPr>
        <p:grpSpPr>
          <a:xfrm>
            <a:off x="4689605" y="4462629"/>
            <a:ext cx="1257371" cy="740204"/>
            <a:chOff x="3233964" y="1954419"/>
            <a:chExt cx="1601067" cy="740204"/>
          </a:xfrm>
        </p:grpSpPr>
        <p:sp>
          <p:nvSpPr>
            <p:cNvPr id="3060" name="TextBox 3059">
              <a:extLst>
                <a:ext uri="{FF2B5EF4-FFF2-40B4-BE49-F238E27FC236}">
                  <a16:creationId xmlns:a16="http://schemas.microsoft.com/office/drawing/2014/main" id="{FDEE01B4-CCD8-4B09-9129-F7EEEA5C3F36}"/>
                </a:ext>
              </a:extLst>
            </p:cNvPr>
            <p:cNvSpPr txBox="1"/>
            <p:nvPr/>
          </p:nvSpPr>
          <p:spPr>
            <a:xfrm>
              <a:off x="3233964" y="1954419"/>
              <a:ext cx="15915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Add Text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61" name="TextBox 3060">
              <a:extLst>
                <a:ext uri="{FF2B5EF4-FFF2-40B4-BE49-F238E27FC236}">
                  <a16:creationId xmlns:a16="http://schemas.microsoft.com/office/drawing/2014/main" id="{C5219D31-8223-4204-B410-AF9D5307F90A}"/>
                </a:ext>
              </a:extLst>
            </p:cNvPr>
            <p:cNvSpPr txBox="1"/>
            <p:nvPr/>
          </p:nvSpPr>
          <p:spPr>
            <a:xfrm>
              <a:off x="3243489" y="2171403"/>
              <a:ext cx="1591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Simple 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PowerPoint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62" name="Group 3061">
            <a:extLst>
              <a:ext uri="{FF2B5EF4-FFF2-40B4-BE49-F238E27FC236}">
                <a16:creationId xmlns:a16="http://schemas.microsoft.com/office/drawing/2014/main" id="{AE7F7A1E-F977-4D60-A70D-2FF28192017A}"/>
              </a:ext>
            </a:extLst>
          </p:cNvPr>
          <p:cNvGrpSpPr/>
          <p:nvPr/>
        </p:nvGrpSpPr>
        <p:grpSpPr>
          <a:xfrm>
            <a:off x="6289348" y="4462628"/>
            <a:ext cx="1295452" cy="740204"/>
            <a:chOff x="3233965" y="1954419"/>
            <a:chExt cx="1446171" cy="740204"/>
          </a:xfrm>
        </p:grpSpPr>
        <p:sp>
          <p:nvSpPr>
            <p:cNvPr id="3063" name="TextBox 3062">
              <a:extLst>
                <a:ext uri="{FF2B5EF4-FFF2-40B4-BE49-F238E27FC236}">
                  <a16:creationId xmlns:a16="http://schemas.microsoft.com/office/drawing/2014/main" id="{160961BE-A4C0-4F49-B410-53D3580E2347}"/>
                </a:ext>
              </a:extLst>
            </p:cNvPr>
            <p:cNvSpPr txBox="1"/>
            <p:nvPr/>
          </p:nvSpPr>
          <p:spPr>
            <a:xfrm>
              <a:off x="3233965" y="1954419"/>
              <a:ext cx="14366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Add Text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64" name="TextBox 3063">
              <a:extLst>
                <a:ext uri="{FF2B5EF4-FFF2-40B4-BE49-F238E27FC236}">
                  <a16:creationId xmlns:a16="http://schemas.microsoft.com/office/drawing/2014/main" id="{F2EBBC24-4C78-4852-BF84-3AD285A14ACA}"/>
                </a:ext>
              </a:extLst>
            </p:cNvPr>
            <p:cNvSpPr txBox="1"/>
            <p:nvPr/>
          </p:nvSpPr>
          <p:spPr>
            <a:xfrm>
              <a:off x="3243490" y="2171403"/>
              <a:ext cx="14366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Simple PowerPoint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65" name="Group 3064">
            <a:extLst>
              <a:ext uri="{FF2B5EF4-FFF2-40B4-BE49-F238E27FC236}">
                <a16:creationId xmlns:a16="http://schemas.microsoft.com/office/drawing/2014/main" id="{90AEDD88-98C8-4B8B-AF20-950EB6F1531E}"/>
              </a:ext>
            </a:extLst>
          </p:cNvPr>
          <p:cNvGrpSpPr/>
          <p:nvPr/>
        </p:nvGrpSpPr>
        <p:grpSpPr>
          <a:xfrm>
            <a:off x="6289350" y="2700007"/>
            <a:ext cx="1257371" cy="740204"/>
            <a:chOff x="3233964" y="1954419"/>
            <a:chExt cx="1601067" cy="740204"/>
          </a:xfrm>
        </p:grpSpPr>
        <p:sp>
          <p:nvSpPr>
            <p:cNvPr id="3066" name="TextBox 3065">
              <a:extLst>
                <a:ext uri="{FF2B5EF4-FFF2-40B4-BE49-F238E27FC236}">
                  <a16:creationId xmlns:a16="http://schemas.microsoft.com/office/drawing/2014/main" id="{14387396-F969-47DA-9EC4-31590519CFBB}"/>
                </a:ext>
              </a:extLst>
            </p:cNvPr>
            <p:cNvSpPr txBox="1"/>
            <p:nvPr/>
          </p:nvSpPr>
          <p:spPr>
            <a:xfrm>
              <a:off x="3233964" y="1954419"/>
              <a:ext cx="15915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Add Text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67" name="TextBox 3066">
              <a:extLst>
                <a:ext uri="{FF2B5EF4-FFF2-40B4-BE49-F238E27FC236}">
                  <a16:creationId xmlns:a16="http://schemas.microsoft.com/office/drawing/2014/main" id="{B0F1F72D-8BE8-41F1-9046-00A674487E87}"/>
                </a:ext>
              </a:extLst>
            </p:cNvPr>
            <p:cNvSpPr txBox="1"/>
            <p:nvPr/>
          </p:nvSpPr>
          <p:spPr>
            <a:xfrm>
              <a:off x="3243489" y="2171403"/>
              <a:ext cx="1591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Simple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PowerPoint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68" name="Group 3067">
            <a:extLst>
              <a:ext uri="{FF2B5EF4-FFF2-40B4-BE49-F238E27FC236}">
                <a16:creationId xmlns:a16="http://schemas.microsoft.com/office/drawing/2014/main" id="{282393D7-1046-4EA4-8ED0-AD68208FD543}"/>
              </a:ext>
            </a:extLst>
          </p:cNvPr>
          <p:cNvGrpSpPr/>
          <p:nvPr/>
        </p:nvGrpSpPr>
        <p:grpSpPr>
          <a:xfrm>
            <a:off x="4651522" y="2700006"/>
            <a:ext cx="1295452" cy="740204"/>
            <a:chOff x="3233965" y="1954419"/>
            <a:chExt cx="1446171" cy="740204"/>
          </a:xfrm>
        </p:grpSpPr>
        <p:sp>
          <p:nvSpPr>
            <p:cNvPr id="3069" name="TextBox 3068">
              <a:extLst>
                <a:ext uri="{FF2B5EF4-FFF2-40B4-BE49-F238E27FC236}">
                  <a16:creationId xmlns:a16="http://schemas.microsoft.com/office/drawing/2014/main" id="{2E8E184B-E6F5-4434-A21B-FEA711D3E5D6}"/>
                </a:ext>
              </a:extLst>
            </p:cNvPr>
            <p:cNvSpPr txBox="1"/>
            <p:nvPr/>
          </p:nvSpPr>
          <p:spPr>
            <a:xfrm>
              <a:off x="3233965" y="1954419"/>
              <a:ext cx="14366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Add Text</a:t>
              </a: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70" name="TextBox 3069">
              <a:extLst>
                <a:ext uri="{FF2B5EF4-FFF2-40B4-BE49-F238E27FC236}">
                  <a16:creationId xmlns:a16="http://schemas.microsoft.com/office/drawing/2014/main" id="{C8FEB86A-C63F-41EA-BB0D-DD5F692FA949}"/>
                </a:ext>
              </a:extLst>
            </p:cNvPr>
            <p:cNvSpPr txBox="1"/>
            <p:nvPr/>
          </p:nvSpPr>
          <p:spPr>
            <a:xfrm>
              <a:off x="3243490" y="2171403"/>
              <a:ext cx="14366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Simple PowerPoint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3071" name="TextBox 3070">
            <a:extLst>
              <a:ext uri="{FF2B5EF4-FFF2-40B4-BE49-F238E27FC236}">
                <a16:creationId xmlns:a16="http://schemas.microsoft.com/office/drawing/2014/main" id="{F97A4E2F-7091-42FF-93C0-2D60E55B43A0}"/>
              </a:ext>
            </a:extLst>
          </p:cNvPr>
          <p:cNvSpPr txBox="1"/>
          <p:nvPr/>
        </p:nvSpPr>
        <p:spPr>
          <a:xfrm>
            <a:off x="6168426" y="3295120"/>
            <a:ext cx="656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02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72" name="TextBox 3071">
            <a:extLst>
              <a:ext uri="{FF2B5EF4-FFF2-40B4-BE49-F238E27FC236}">
                <a16:creationId xmlns:a16="http://schemas.microsoft.com/office/drawing/2014/main" id="{06E8FC9C-6B37-4DB4-B088-17C68BE55279}"/>
              </a:ext>
            </a:extLst>
          </p:cNvPr>
          <p:cNvSpPr txBox="1"/>
          <p:nvPr/>
        </p:nvSpPr>
        <p:spPr>
          <a:xfrm>
            <a:off x="5398184" y="3956714"/>
            <a:ext cx="656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04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73" name="TextBox 3072">
            <a:extLst>
              <a:ext uri="{FF2B5EF4-FFF2-40B4-BE49-F238E27FC236}">
                <a16:creationId xmlns:a16="http://schemas.microsoft.com/office/drawing/2014/main" id="{A187E1FE-6B3F-4241-B0F5-5B80EC2E5A31}"/>
              </a:ext>
            </a:extLst>
          </p:cNvPr>
          <p:cNvSpPr txBox="1"/>
          <p:nvPr/>
        </p:nvSpPr>
        <p:spPr>
          <a:xfrm>
            <a:off x="6168426" y="3956714"/>
            <a:ext cx="656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0680C3"/>
                </a:solidFill>
                <a:effectLst/>
                <a:uLnTx/>
                <a:uFillTx/>
                <a:latin typeface="Arial"/>
                <a:cs typeface="Arial" pitchFamily="34" charset="0"/>
              </a:rPr>
              <a:t>03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680C3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074" name="Rectangle 130">
            <a:extLst>
              <a:ext uri="{FF2B5EF4-FFF2-40B4-BE49-F238E27FC236}">
                <a16:creationId xmlns:a16="http://schemas.microsoft.com/office/drawing/2014/main" id="{2DEEE906-629B-448C-952A-24B7B767F665}"/>
              </a:ext>
            </a:extLst>
          </p:cNvPr>
          <p:cNvSpPr/>
          <p:nvPr/>
        </p:nvSpPr>
        <p:spPr>
          <a:xfrm>
            <a:off x="6921774" y="5238817"/>
            <a:ext cx="381804" cy="38353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75" name="Rectangle 36">
            <a:extLst>
              <a:ext uri="{FF2B5EF4-FFF2-40B4-BE49-F238E27FC236}">
                <a16:creationId xmlns:a16="http://schemas.microsoft.com/office/drawing/2014/main" id="{40AF4A85-DA55-49EC-AA27-83AB60ABE813}"/>
              </a:ext>
            </a:extLst>
          </p:cNvPr>
          <p:cNvSpPr/>
          <p:nvPr/>
        </p:nvSpPr>
        <p:spPr>
          <a:xfrm>
            <a:off x="4934055" y="2193602"/>
            <a:ext cx="387975" cy="324316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76" name="Rounded Rectangle 7">
            <a:extLst>
              <a:ext uri="{FF2B5EF4-FFF2-40B4-BE49-F238E27FC236}">
                <a16:creationId xmlns:a16="http://schemas.microsoft.com/office/drawing/2014/main" id="{707980E1-9509-4EB0-9B35-22B3CA264E42}"/>
              </a:ext>
            </a:extLst>
          </p:cNvPr>
          <p:cNvSpPr/>
          <p:nvPr/>
        </p:nvSpPr>
        <p:spPr>
          <a:xfrm>
            <a:off x="7490085" y="2720644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77" name="Round Same Side Corner Rectangle 36">
            <a:extLst>
              <a:ext uri="{FF2B5EF4-FFF2-40B4-BE49-F238E27FC236}">
                <a16:creationId xmlns:a16="http://schemas.microsoft.com/office/drawing/2014/main" id="{E9F79BD1-9446-4E6A-9E11-FD8103AE633F}"/>
              </a:ext>
            </a:extLst>
          </p:cNvPr>
          <p:cNvSpPr>
            <a:spLocks noChangeAspect="1"/>
          </p:cNvSpPr>
          <p:nvPr/>
        </p:nvSpPr>
        <p:spPr>
          <a:xfrm>
            <a:off x="4422067" y="4764109"/>
            <a:ext cx="387975" cy="30673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30936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078" name="Group 3077">
            <a:extLst>
              <a:ext uri="{FF2B5EF4-FFF2-40B4-BE49-F238E27FC236}">
                <a16:creationId xmlns:a16="http://schemas.microsoft.com/office/drawing/2014/main" id="{45962D2E-CECC-47DD-9BD2-60556D37BC98}"/>
              </a:ext>
            </a:extLst>
          </p:cNvPr>
          <p:cNvGrpSpPr/>
          <p:nvPr/>
        </p:nvGrpSpPr>
        <p:grpSpPr>
          <a:xfrm>
            <a:off x="4277230" y="2140390"/>
            <a:ext cx="3637542" cy="3646797"/>
            <a:chOff x="2154980" y="1739196"/>
            <a:chExt cx="4343991" cy="4355043"/>
          </a:xfrm>
        </p:grpSpPr>
        <p:sp>
          <p:nvSpPr>
            <p:cNvPr id="3079" name="Left Arrow 2">
              <a:extLst>
                <a:ext uri="{FF2B5EF4-FFF2-40B4-BE49-F238E27FC236}">
                  <a16:creationId xmlns:a16="http://schemas.microsoft.com/office/drawing/2014/main" id="{BDBA5207-A001-434D-A02E-508D5976FD55}"/>
                </a:ext>
              </a:extLst>
            </p:cNvPr>
            <p:cNvSpPr/>
            <p:nvPr/>
          </p:nvSpPr>
          <p:spPr>
            <a:xfrm rot="13500000">
              <a:off x="4179319" y="2144315"/>
              <a:ext cx="2550582" cy="1740344"/>
            </a:xfrm>
            <a:custGeom>
              <a:avLst/>
              <a:gdLst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983944 w 1564191"/>
                <a:gd name="connsiteY7" fmla="*/ 528775 h 1189836"/>
                <a:gd name="connsiteX8" fmla="*/ 1564191 w 1564191"/>
                <a:gd name="connsiteY8" fmla="*/ 0 h 1189836"/>
                <a:gd name="connsiteX9" fmla="*/ 1388017 w 1564191"/>
                <a:gd name="connsiteY9" fmla="*/ 530857 h 1189836"/>
                <a:gd name="connsiteX10" fmla="*/ 1388955 w 1564191"/>
                <a:gd name="connsiteY10" fmla="*/ 530862 h 1189836"/>
                <a:gd name="connsiteX11" fmla="*/ 1388758 w 1564191"/>
                <a:gd name="connsiteY11" fmla="*/ 532748 h 1189836"/>
                <a:gd name="connsiteX12" fmla="*/ 1388961 w 1564191"/>
                <a:gd name="connsiteY12" fmla="*/ 533267 h 1189836"/>
                <a:gd name="connsiteX13" fmla="*/ 1388703 w 1564191"/>
                <a:gd name="connsiteY13" fmla="*/ 533267 h 1189836"/>
                <a:gd name="connsiteX14" fmla="*/ 939150 w 1564191"/>
                <a:gd name="connsiteY14" fmla="*/ 984963 h 1189836"/>
                <a:gd name="connsiteX15" fmla="*/ 939150 w 1564191"/>
                <a:gd name="connsiteY15" fmla="*/ 985526 h 1189836"/>
                <a:gd name="connsiteX16" fmla="*/ 933544 w 1564191"/>
                <a:gd name="connsiteY16" fmla="*/ 985526 h 1189836"/>
                <a:gd name="connsiteX17" fmla="*/ 931752 w 1564191"/>
                <a:gd name="connsiteY17" fmla="*/ 985706 h 1189836"/>
                <a:gd name="connsiteX18" fmla="*/ 931752 w 1564191"/>
                <a:gd name="connsiteY18" fmla="*/ 985526 h 1189836"/>
                <a:gd name="connsiteX19" fmla="*/ 639997 w 1564191"/>
                <a:gd name="connsiteY19" fmla="*/ 985526 h 1189836"/>
                <a:gd name="connsiteX20" fmla="*/ 639997 w 1564191"/>
                <a:gd name="connsiteY20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983944 w 1564191"/>
                <a:gd name="connsiteY7" fmla="*/ 528775 h 1189836"/>
                <a:gd name="connsiteX8" fmla="*/ 1564191 w 1564191"/>
                <a:gd name="connsiteY8" fmla="*/ 0 h 1189836"/>
                <a:gd name="connsiteX9" fmla="*/ 1388017 w 1564191"/>
                <a:gd name="connsiteY9" fmla="*/ 530857 h 1189836"/>
                <a:gd name="connsiteX10" fmla="*/ 1388955 w 1564191"/>
                <a:gd name="connsiteY10" fmla="*/ 530862 h 1189836"/>
                <a:gd name="connsiteX11" fmla="*/ 1388758 w 1564191"/>
                <a:gd name="connsiteY11" fmla="*/ 532748 h 1189836"/>
                <a:gd name="connsiteX12" fmla="*/ 1388961 w 1564191"/>
                <a:gd name="connsiteY12" fmla="*/ 533267 h 1189836"/>
                <a:gd name="connsiteX13" fmla="*/ 1388703 w 1564191"/>
                <a:gd name="connsiteY13" fmla="*/ 533267 h 1189836"/>
                <a:gd name="connsiteX14" fmla="*/ 939150 w 1564191"/>
                <a:gd name="connsiteY14" fmla="*/ 984963 h 1189836"/>
                <a:gd name="connsiteX15" fmla="*/ 939150 w 1564191"/>
                <a:gd name="connsiteY15" fmla="*/ 985526 h 1189836"/>
                <a:gd name="connsiteX16" fmla="*/ 933544 w 1564191"/>
                <a:gd name="connsiteY16" fmla="*/ 985526 h 1189836"/>
                <a:gd name="connsiteX17" fmla="*/ 931752 w 1564191"/>
                <a:gd name="connsiteY17" fmla="*/ 985706 h 1189836"/>
                <a:gd name="connsiteX18" fmla="*/ 931752 w 1564191"/>
                <a:gd name="connsiteY18" fmla="*/ 985526 h 1189836"/>
                <a:gd name="connsiteX19" fmla="*/ 639997 w 1564191"/>
                <a:gd name="connsiteY19" fmla="*/ 985526 h 1189836"/>
                <a:gd name="connsiteX20" fmla="*/ 639997 w 1564191"/>
                <a:gd name="connsiteY20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1564191 w 1564191"/>
                <a:gd name="connsiteY7" fmla="*/ 0 h 1189836"/>
                <a:gd name="connsiteX8" fmla="*/ 1388017 w 1564191"/>
                <a:gd name="connsiteY8" fmla="*/ 530857 h 1189836"/>
                <a:gd name="connsiteX9" fmla="*/ 1388955 w 1564191"/>
                <a:gd name="connsiteY9" fmla="*/ 530862 h 1189836"/>
                <a:gd name="connsiteX10" fmla="*/ 1388758 w 1564191"/>
                <a:gd name="connsiteY10" fmla="*/ 532748 h 1189836"/>
                <a:gd name="connsiteX11" fmla="*/ 1388961 w 1564191"/>
                <a:gd name="connsiteY11" fmla="*/ 533267 h 1189836"/>
                <a:gd name="connsiteX12" fmla="*/ 1388703 w 1564191"/>
                <a:gd name="connsiteY12" fmla="*/ 533267 h 1189836"/>
                <a:gd name="connsiteX13" fmla="*/ 939150 w 1564191"/>
                <a:gd name="connsiteY13" fmla="*/ 984963 h 1189836"/>
                <a:gd name="connsiteX14" fmla="*/ 939150 w 1564191"/>
                <a:gd name="connsiteY14" fmla="*/ 985526 h 1189836"/>
                <a:gd name="connsiteX15" fmla="*/ 933544 w 1564191"/>
                <a:gd name="connsiteY15" fmla="*/ 985526 h 1189836"/>
                <a:gd name="connsiteX16" fmla="*/ 931752 w 1564191"/>
                <a:gd name="connsiteY16" fmla="*/ 985706 h 1189836"/>
                <a:gd name="connsiteX17" fmla="*/ 931752 w 1564191"/>
                <a:gd name="connsiteY17" fmla="*/ 985526 h 1189836"/>
                <a:gd name="connsiteX18" fmla="*/ 639997 w 1564191"/>
                <a:gd name="connsiteY18" fmla="*/ 985526 h 1189836"/>
                <a:gd name="connsiteX19" fmla="*/ 639997 w 1564191"/>
                <a:gd name="connsiteY19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388961 w 1564191"/>
                <a:gd name="connsiteY10" fmla="*/ 533267 h 1189836"/>
                <a:gd name="connsiteX11" fmla="*/ 1388703 w 1564191"/>
                <a:gd name="connsiteY11" fmla="*/ 533267 h 1189836"/>
                <a:gd name="connsiteX12" fmla="*/ 939150 w 1564191"/>
                <a:gd name="connsiteY12" fmla="*/ 984963 h 1189836"/>
                <a:gd name="connsiteX13" fmla="*/ 939150 w 1564191"/>
                <a:gd name="connsiteY13" fmla="*/ 985526 h 1189836"/>
                <a:gd name="connsiteX14" fmla="*/ 933544 w 1564191"/>
                <a:gd name="connsiteY14" fmla="*/ 985526 h 1189836"/>
                <a:gd name="connsiteX15" fmla="*/ 931752 w 1564191"/>
                <a:gd name="connsiteY15" fmla="*/ 985706 h 1189836"/>
                <a:gd name="connsiteX16" fmla="*/ 931752 w 1564191"/>
                <a:gd name="connsiteY16" fmla="*/ 985526 h 1189836"/>
                <a:gd name="connsiteX17" fmla="*/ 639997 w 1564191"/>
                <a:gd name="connsiteY17" fmla="*/ 985526 h 1189836"/>
                <a:gd name="connsiteX18" fmla="*/ 639997 w 1564191"/>
                <a:gd name="connsiteY18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388961 w 1564191"/>
                <a:gd name="connsiteY10" fmla="*/ 533267 h 1189836"/>
                <a:gd name="connsiteX11" fmla="*/ 1419659 w 1564191"/>
                <a:gd name="connsiteY11" fmla="*/ 535648 h 1189836"/>
                <a:gd name="connsiteX12" fmla="*/ 939150 w 1564191"/>
                <a:gd name="connsiteY12" fmla="*/ 984963 h 1189836"/>
                <a:gd name="connsiteX13" fmla="*/ 939150 w 1564191"/>
                <a:gd name="connsiteY13" fmla="*/ 985526 h 1189836"/>
                <a:gd name="connsiteX14" fmla="*/ 933544 w 1564191"/>
                <a:gd name="connsiteY14" fmla="*/ 985526 h 1189836"/>
                <a:gd name="connsiteX15" fmla="*/ 931752 w 1564191"/>
                <a:gd name="connsiteY15" fmla="*/ 985706 h 1189836"/>
                <a:gd name="connsiteX16" fmla="*/ 931752 w 1564191"/>
                <a:gd name="connsiteY16" fmla="*/ 985526 h 1189836"/>
                <a:gd name="connsiteX17" fmla="*/ 639997 w 1564191"/>
                <a:gd name="connsiteY17" fmla="*/ 985526 h 1189836"/>
                <a:gd name="connsiteX18" fmla="*/ 639997 w 1564191"/>
                <a:gd name="connsiteY18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419659 w 1564191"/>
                <a:gd name="connsiteY10" fmla="*/ 535648 h 1189836"/>
                <a:gd name="connsiteX11" fmla="*/ 939150 w 1564191"/>
                <a:gd name="connsiteY11" fmla="*/ 984963 h 1189836"/>
                <a:gd name="connsiteX12" fmla="*/ 939150 w 1564191"/>
                <a:gd name="connsiteY12" fmla="*/ 985526 h 1189836"/>
                <a:gd name="connsiteX13" fmla="*/ 933544 w 1564191"/>
                <a:gd name="connsiteY13" fmla="*/ 985526 h 1189836"/>
                <a:gd name="connsiteX14" fmla="*/ 931752 w 1564191"/>
                <a:gd name="connsiteY14" fmla="*/ 985706 h 1189836"/>
                <a:gd name="connsiteX15" fmla="*/ 931752 w 1564191"/>
                <a:gd name="connsiteY15" fmla="*/ 985526 h 1189836"/>
                <a:gd name="connsiteX16" fmla="*/ 639997 w 1564191"/>
                <a:gd name="connsiteY16" fmla="*/ 985526 h 1189836"/>
                <a:gd name="connsiteX17" fmla="*/ 639997 w 1564191"/>
                <a:gd name="connsiteY17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419659 w 1564191"/>
                <a:gd name="connsiteY9" fmla="*/ 535648 h 1189836"/>
                <a:gd name="connsiteX10" fmla="*/ 939150 w 1564191"/>
                <a:gd name="connsiteY10" fmla="*/ 984963 h 1189836"/>
                <a:gd name="connsiteX11" fmla="*/ 939150 w 1564191"/>
                <a:gd name="connsiteY11" fmla="*/ 985526 h 1189836"/>
                <a:gd name="connsiteX12" fmla="*/ 933544 w 1564191"/>
                <a:gd name="connsiteY12" fmla="*/ 985526 h 1189836"/>
                <a:gd name="connsiteX13" fmla="*/ 931752 w 1564191"/>
                <a:gd name="connsiteY13" fmla="*/ 985706 h 1189836"/>
                <a:gd name="connsiteX14" fmla="*/ 931752 w 1564191"/>
                <a:gd name="connsiteY14" fmla="*/ 985526 h 1189836"/>
                <a:gd name="connsiteX15" fmla="*/ 639997 w 1564191"/>
                <a:gd name="connsiteY15" fmla="*/ 985526 h 1189836"/>
                <a:gd name="connsiteX16" fmla="*/ 639997 w 1564191"/>
                <a:gd name="connsiteY16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419659 w 1564191"/>
                <a:gd name="connsiteY8" fmla="*/ 535648 h 1189836"/>
                <a:gd name="connsiteX9" fmla="*/ 939150 w 1564191"/>
                <a:gd name="connsiteY9" fmla="*/ 984963 h 1189836"/>
                <a:gd name="connsiteX10" fmla="*/ 939150 w 1564191"/>
                <a:gd name="connsiteY10" fmla="*/ 985526 h 1189836"/>
                <a:gd name="connsiteX11" fmla="*/ 933544 w 1564191"/>
                <a:gd name="connsiteY11" fmla="*/ 985526 h 1189836"/>
                <a:gd name="connsiteX12" fmla="*/ 931752 w 1564191"/>
                <a:gd name="connsiteY12" fmla="*/ 985706 h 1189836"/>
                <a:gd name="connsiteX13" fmla="*/ 931752 w 1564191"/>
                <a:gd name="connsiteY13" fmla="*/ 985526 h 1189836"/>
                <a:gd name="connsiteX14" fmla="*/ 639997 w 1564191"/>
                <a:gd name="connsiteY14" fmla="*/ 985526 h 1189836"/>
                <a:gd name="connsiteX15" fmla="*/ 639997 w 1564191"/>
                <a:gd name="connsiteY15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419659 w 1564191"/>
                <a:gd name="connsiteY7" fmla="*/ 535648 h 1189836"/>
                <a:gd name="connsiteX8" fmla="*/ 939150 w 1564191"/>
                <a:gd name="connsiteY8" fmla="*/ 984963 h 1189836"/>
                <a:gd name="connsiteX9" fmla="*/ 939150 w 1564191"/>
                <a:gd name="connsiteY9" fmla="*/ 985526 h 1189836"/>
                <a:gd name="connsiteX10" fmla="*/ 933544 w 1564191"/>
                <a:gd name="connsiteY10" fmla="*/ 985526 h 1189836"/>
                <a:gd name="connsiteX11" fmla="*/ 931752 w 1564191"/>
                <a:gd name="connsiteY11" fmla="*/ 985706 h 1189836"/>
                <a:gd name="connsiteX12" fmla="*/ 931752 w 1564191"/>
                <a:gd name="connsiteY12" fmla="*/ 985526 h 1189836"/>
                <a:gd name="connsiteX13" fmla="*/ 639997 w 1564191"/>
                <a:gd name="connsiteY13" fmla="*/ 985526 h 1189836"/>
                <a:gd name="connsiteX14" fmla="*/ 639997 w 1564191"/>
                <a:gd name="connsiteY14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419659 w 1564191"/>
                <a:gd name="connsiteY7" fmla="*/ 535648 h 1189836"/>
                <a:gd name="connsiteX8" fmla="*/ 939150 w 1564191"/>
                <a:gd name="connsiteY8" fmla="*/ 984963 h 1189836"/>
                <a:gd name="connsiteX9" fmla="*/ 939150 w 1564191"/>
                <a:gd name="connsiteY9" fmla="*/ 985526 h 1189836"/>
                <a:gd name="connsiteX10" fmla="*/ 933544 w 1564191"/>
                <a:gd name="connsiteY10" fmla="*/ 985526 h 1189836"/>
                <a:gd name="connsiteX11" fmla="*/ 931752 w 1564191"/>
                <a:gd name="connsiteY11" fmla="*/ 985706 h 1189836"/>
                <a:gd name="connsiteX12" fmla="*/ 931752 w 1564191"/>
                <a:gd name="connsiteY12" fmla="*/ 985526 h 1189836"/>
                <a:gd name="connsiteX13" fmla="*/ 639997 w 1564191"/>
                <a:gd name="connsiteY13" fmla="*/ 985526 h 1189836"/>
                <a:gd name="connsiteX14" fmla="*/ 639997 w 1564191"/>
                <a:gd name="connsiteY14" fmla="*/ 1189836 h 118983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19659 w 1938047"/>
                <a:gd name="connsiteY7" fmla="*/ 440398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83952 w 1938047"/>
                <a:gd name="connsiteY7" fmla="*/ 502310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83952 w 1938047"/>
                <a:gd name="connsiteY7" fmla="*/ 502310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1938047 w 1938047"/>
                <a:gd name="connsiteY5" fmla="*/ 0 h 1094586"/>
                <a:gd name="connsiteX6" fmla="*/ 1483952 w 1938047"/>
                <a:gd name="connsiteY6" fmla="*/ 502310 h 1094586"/>
                <a:gd name="connsiteX7" fmla="*/ 939150 w 1938047"/>
                <a:gd name="connsiteY7" fmla="*/ 889713 h 1094586"/>
                <a:gd name="connsiteX8" fmla="*/ 939150 w 1938047"/>
                <a:gd name="connsiteY8" fmla="*/ 890276 h 1094586"/>
                <a:gd name="connsiteX9" fmla="*/ 933544 w 1938047"/>
                <a:gd name="connsiteY9" fmla="*/ 890276 h 1094586"/>
                <a:gd name="connsiteX10" fmla="*/ 931752 w 1938047"/>
                <a:gd name="connsiteY10" fmla="*/ 890456 h 1094586"/>
                <a:gd name="connsiteX11" fmla="*/ 931752 w 1938047"/>
                <a:gd name="connsiteY11" fmla="*/ 890276 h 1094586"/>
                <a:gd name="connsiteX12" fmla="*/ 639997 w 1938047"/>
                <a:gd name="connsiteY12" fmla="*/ 890276 h 1094586"/>
                <a:gd name="connsiteX13" fmla="*/ 639997 w 1938047"/>
                <a:gd name="connsiteY13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39227 w 1860409"/>
                <a:gd name="connsiteY5" fmla="*/ 717971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39227 w 1860409"/>
                <a:gd name="connsiteY5" fmla="*/ 717971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974"/>
                <a:gd name="connsiteY0" fmla="*/ 1275741 h 1275741"/>
                <a:gd name="connsiteX1" fmla="*/ 0 w 1860974"/>
                <a:gd name="connsiteY1" fmla="*/ 867121 h 1275741"/>
                <a:gd name="connsiteX2" fmla="*/ 639997 w 1860974"/>
                <a:gd name="connsiteY2" fmla="*/ 458501 h 1275741"/>
                <a:gd name="connsiteX3" fmla="*/ 639997 w 1860974"/>
                <a:gd name="connsiteY3" fmla="*/ 662811 h 1275741"/>
                <a:gd name="connsiteX4" fmla="*/ 1860409 w 1860974"/>
                <a:gd name="connsiteY4" fmla="*/ 0 h 1275741"/>
                <a:gd name="connsiteX5" fmla="*/ 1690986 w 1860974"/>
                <a:gd name="connsiteY5" fmla="*/ 700718 h 1275741"/>
                <a:gd name="connsiteX6" fmla="*/ 939150 w 1860974"/>
                <a:gd name="connsiteY6" fmla="*/ 1070868 h 1275741"/>
                <a:gd name="connsiteX7" fmla="*/ 939150 w 1860974"/>
                <a:gd name="connsiteY7" fmla="*/ 1071431 h 1275741"/>
                <a:gd name="connsiteX8" fmla="*/ 933544 w 1860974"/>
                <a:gd name="connsiteY8" fmla="*/ 1071431 h 1275741"/>
                <a:gd name="connsiteX9" fmla="*/ 931752 w 1860974"/>
                <a:gd name="connsiteY9" fmla="*/ 1071611 h 1275741"/>
                <a:gd name="connsiteX10" fmla="*/ 931752 w 1860974"/>
                <a:gd name="connsiteY10" fmla="*/ 1071431 h 1275741"/>
                <a:gd name="connsiteX11" fmla="*/ 639997 w 1860974"/>
                <a:gd name="connsiteY11" fmla="*/ 1071431 h 1275741"/>
                <a:gd name="connsiteX12" fmla="*/ 639997 w 1860974"/>
                <a:gd name="connsiteY12" fmla="*/ 1275741 h 1275741"/>
                <a:gd name="connsiteX0" fmla="*/ 657407 w 1878384"/>
                <a:gd name="connsiteY0" fmla="*/ 1275741 h 1275741"/>
                <a:gd name="connsiteX1" fmla="*/ 0 w 1878384"/>
                <a:gd name="connsiteY1" fmla="*/ 806186 h 1275741"/>
                <a:gd name="connsiteX2" fmla="*/ 657407 w 1878384"/>
                <a:gd name="connsiteY2" fmla="*/ 458501 h 1275741"/>
                <a:gd name="connsiteX3" fmla="*/ 657407 w 1878384"/>
                <a:gd name="connsiteY3" fmla="*/ 662811 h 1275741"/>
                <a:gd name="connsiteX4" fmla="*/ 1877819 w 1878384"/>
                <a:gd name="connsiteY4" fmla="*/ 0 h 1275741"/>
                <a:gd name="connsiteX5" fmla="*/ 1708396 w 1878384"/>
                <a:gd name="connsiteY5" fmla="*/ 700718 h 1275741"/>
                <a:gd name="connsiteX6" fmla="*/ 956560 w 1878384"/>
                <a:gd name="connsiteY6" fmla="*/ 1070868 h 1275741"/>
                <a:gd name="connsiteX7" fmla="*/ 956560 w 1878384"/>
                <a:gd name="connsiteY7" fmla="*/ 1071431 h 1275741"/>
                <a:gd name="connsiteX8" fmla="*/ 950954 w 1878384"/>
                <a:gd name="connsiteY8" fmla="*/ 1071431 h 1275741"/>
                <a:gd name="connsiteX9" fmla="*/ 949162 w 1878384"/>
                <a:gd name="connsiteY9" fmla="*/ 1071611 h 1275741"/>
                <a:gd name="connsiteX10" fmla="*/ 949162 w 1878384"/>
                <a:gd name="connsiteY10" fmla="*/ 1071431 h 1275741"/>
                <a:gd name="connsiteX11" fmla="*/ 657407 w 1878384"/>
                <a:gd name="connsiteY11" fmla="*/ 1071431 h 1275741"/>
                <a:gd name="connsiteX12" fmla="*/ 657407 w 1878384"/>
                <a:gd name="connsiteY12" fmla="*/ 1275741 h 1275741"/>
                <a:gd name="connsiteX0" fmla="*/ 648701 w 1869678"/>
                <a:gd name="connsiteY0" fmla="*/ 1275741 h 1275741"/>
                <a:gd name="connsiteX1" fmla="*/ 0 w 1869678"/>
                <a:gd name="connsiteY1" fmla="*/ 745250 h 1275741"/>
                <a:gd name="connsiteX2" fmla="*/ 648701 w 1869678"/>
                <a:gd name="connsiteY2" fmla="*/ 458501 h 1275741"/>
                <a:gd name="connsiteX3" fmla="*/ 648701 w 1869678"/>
                <a:gd name="connsiteY3" fmla="*/ 662811 h 1275741"/>
                <a:gd name="connsiteX4" fmla="*/ 1869113 w 1869678"/>
                <a:gd name="connsiteY4" fmla="*/ 0 h 1275741"/>
                <a:gd name="connsiteX5" fmla="*/ 1699690 w 1869678"/>
                <a:gd name="connsiteY5" fmla="*/ 700718 h 1275741"/>
                <a:gd name="connsiteX6" fmla="*/ 947854 w 1869678"/>
                <a:gd name="connsiteY6" fmla="*/ 1070868 h 1275741"/>
                <a:gd name="connsiteX7" fmla="*/ 947854 w 1869678"/>
                <a:gd name="connsiteY7" fmla="*/ 1071431 h 1275741"/>
                <a:gd name="connsiteX8" fmla="*/ 942248 w 1869678"/>
                <a:gd name="connsiteY8" fmla="*/ 1071431 h 1275741"/>
                <a:gd name="connsiteX9" fmla="*/ 940456 w 1869678"/>
                <a:gd name="connsiteY9" fmla="*/ 1071611 h 1275741"/>
                <a:gd name="connsiteX10" fmla="*/ 940456 w 1869678"/>
                <a:gd name="connsiteY10" fmla="*/ 1071431 h 1275741"/>
                <a:gd name="connsiteX11" fmla="*/ 648701 w 1869678"/>
                <a:gd name="connsiteY11" fmla="*/ 1071431 h 1275741"/>
                <a:gd name="connsiteX12" fmla="*/ 648701 w 1869678"/>
                <a:gd name="connsiteY12" fmla="*/ 1275741 h 1275741"/>
                <a:gd name="connsiteX0" fmla="*/ 648701 w 1869678"/>
                <a:gd name="connsiteY0" fmla="*/ 1275741 h 1275741"/>
                <a:gd name="connsiteX1" fmla="*/ 0 w 1869678"/>
                <a:gd name="connsiteY1" fmla="*/ 745250 h 1275741"/>
                <a:gd name="connsiteX2" fmla="*/ 692227 w 1869678"/>
                <a:gd name="connsiteY2" fmla="*/ 467206 h 1275741"/>
                <a:gd name="connsiteX3" fmla="*/ 648701 w 1869678"/>
                <a:gd name="connsiteY3" fmla="*/ 662811 h 1275741"/>
                <a:gd name="connsiteX4" fmla="*/ 1869113 w 1869678"/>
                <a:gd name="connsiteY4" fmla="*/ 0 h 1275741"/>
                <a:gd name="connsiteX5" fmla="*/ 1699690 w 1869678"/>
                <a:gd name="connsiteY5" fmla="*/ 700718 h 1275741"/>
                <a:gd name="connsiteX6" fmla="*/ 947854 w 1869678"/>
                <a:gd name="connsiteY6" fmla="*/ 1070868 h 1275741"/>
                <a:gd name="connsiteX7" fmla="*/ 947854 w 1869678"/>
                <a:gd name="connsiteY7" fmla="*/ 1071431 h 1275741"/>
                <a:gd name="connsiteX8" fmla="*/ 942248 w 1869678"/>
                <a:gd name="connsiteY8" fmla="*/ 1071431 h 1275741"/>
                <a:gd name="connsiteX9" fmla="*/ 940456 w 1869678"/>
                <a:gd name="connsiteY9" fmla="*/ 1071611 h 1275741"/>
                <a:gd name="connsiteX10" fmla="*/ 940456 w 1869678"/>
                <a:gd name="connsiteY10" fmla="*/ 1071431 h 1275741"/>
                <a:gd name="connsiteX11" fmla="*/ 648701 w 1869678"/>
                <a:gd name="connsiteY11" fmla="*/ 1071431 h 1275741"/>
                <a:gd name="connsiteX12" fmla="*/ 648701 w 1869678"/>
                <a:gd name="connsiteY12" fmla="*/ 1275741 h 1275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9678" h="1275741">
                  <a:moveTo>
                    <a:pt x="648701" y="1275741"/>
                  </a:moveTo>
                  <a:lnTo>
                    <a:pt x="0" y="745250"/>
                  </a:lnTo>
                  <a:lnTo>
                    <a:pt x="692227" y="467206"/>
                  </a:lnTo>
                  <a:lnTo>
                    <a:pt x="648701" y="662811"/>
                  </a:lnTo>
                  <a:cubicBezTo>
                    <a:pt x="1357429" y="830061"/>
                    <a:pt x="1695222" y="453850"/>
                    <a:pt x="1869113" y="0"/>
                  </a:cubicBezTo>
                  <a:cubicBezTo>
                    <a:pt x="1874698" y="336676"/>
                    <a:pt x="1840380" y="504920"/>
                    <a:pt x="1699690" y="700718"/>
                  </a:cubicBezTo>
                  <a:cubicBezTo>
                    <a:pt x="1447095" y="992167"/>
                    <a:pt x="1195243" y="1067624"/>
                    <a:pt x="947854" y="1070868"/>
                  </a:cubicBezTo>
                  <a:lnTo>
                    <a:pt x="947854" y="1071431"/>
                  </a:lnTo>
                  <a:lnTo>
                    <a:pt x="942248" y="1071431"/>
                  </a:lnTo>
                  <a:cubicBezTo>
                    <a:pt x="941652" y="1071610"/>
                    <a:pt x="941054" y="1071611"/>
                    <a:pt x="940456" y="1071611"/>
                  </a:cubicBezTo>
                  <a:lnTo>
                    <a:pt x="940456" y="1071431"/>
                  </a:lnTo>
                  <a:lnTo>
                    <a:pt x="648701" y="1071431"/>
                  </a:lnTo>
                  <a:lnTo>
                    <a:pt x="648701" y="127574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080" name="Left Arrow 2">
              <a:extLst>
                <a:ext uri="{FF2B5EF4-FFF2-40B4-BE49-F238E27FC236}">
                  <a16:creationId xmlns:a16="http://schemas.microsoft.com/office/drawing/2014/main" id="{7F5156DE-30E2-4E45-826B-CC0674B089F5}"/>
                </a:ext>
              </a:extLst>
            </p:cNvPr>
            <p:cNvSpPr/>
            <p:nvPr/>
          </p:nvSpPr>
          <p:spPr>
            <a:xfrm rot="18900000">
              <a:off x="3948389" y="4128212"/>
              <a:ext cx="2550582" cy="1740344"/>
            </a:xfrm>
            <a:custGeom>
              <a:avLst/>
              <a:gdLst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983944 w 1564191"/>
                <a:gd name="connsiteY7" fmla="*/ 528775 h 1189836"/>
                <a:gd name="connsiteX8" fmla="*/ 1564191 w 1564191"/>
                <a:gd name="connsiteY8" fmla="*/ 0 h 1189836"/>
                <a:gd name="connsiteX9" fmla="*/ 1388017 w 1564191"/>
                <a:gd name="connsiteY9" fmla="*/ 530857 h 1189836"/>
                <a:gd name="connsiteX10" fmla="*/ 1388955 w 1564191"/>
                <a:gd name="connsiteY10" fmla="*/ 530862 h 1189836"/>
                <a:gd name="connsiteX11" fmla="*/ 1388758 w 1564191"/>
                <a:gd name="connsiteY11" fmla="*/ 532748 h 1189836"/>
                <a:gd name="connsiteX12" fmla="*/ 1388961 w 1564191"/>
                <a:gd name="connsiteY12" fmla="*/ 533267 h 1189836"/>
                <a:gd name="connsiteX13" fmla="*/ 1388703 w 1564191"/>
                <a:gd name="connsiteY13" fmla="*/ 533267 h 1189836"/>
                <a:gd name="connsiteX14" fmla="*/ 939150 w 1564191"/>
                <a:gd name="connsiteY14" fmla="*/ 984963 h 1189836"/>
                <a:gd name="connsiteX15" fmla="*/ 939150 w 1564191"/>
                <a:gd name="connsiteY15" fmla="*/ 985526 h 1189836"/>
                <a:gd name="connsiteX16" fmla="*/ 933544 w 1564191"/>
                <a:gd name="connsiteY16" fmla="*/ 985526 h 1189836"/>
                <a:gd name="connsiteX17" fmla="*/ 931752 w 1564191"/>
                <a:gd name="connsiteY17" fmla="*/ 985706 h 1189836"/>
                <a:gd name="connsiteX18" fmla="*/ 931752 w 1564191"/>
                <a:gd name="connsiteY18" fmla="*/ 985526 h 1189836"/>
                <a:gd name="connsiteX19" fmla="*/ 639997 w 1564191"/>
                <a:gd name="connsiteY19" fmla="*/ 985526 h 1189836"/>
                <a:gd name="connsiteX20" fmla="*/ 639997 w 1564191"/>
                <a:gd name="connsiteY20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983944 w 1564191"/>
                <a:gd name="connsiteY7" fmla="*/ 528775 h 1189836"/>
                <a:gd name="connsiteX8" fmla="*/ 1564191 w 1564191"/>
                <a:gd name="connsiteY8" fmla="*/ 0 h 1189836"/>
                <a:gd name="connsiteX9" fmla="*/ 1388017 w 1564191"/>
                <a:gd name="connsiteY9" fmla="*/ 530857 h 1189836"/>
                <a:gd name="connsiteX10" fmla="*/ 1388955 w 1564191"/>
                <a:gd name="connsiteY10" fmla="*/ 530862 h 1189836"/>
                <a:gd name="connsiteX11" fmla="*/ 1388758 w 1564191"/>
                <a:gd name="connsiteY11" fmla="*/ 532748 h 1189836"/>
                <a:gd name="connsiteX12" fmla="*/ 1388961 w 1564191"/>
                <a:gd name="connsiteY12" fmla="*/ 533267 h 1189836"/>
                <a:gd name="connsiteX13" fmla="*/ 1388703 w 1564191"/>
                <a:gd name="connsiteY13" fmla="*/ 533267 h 1189836"/>
                <a:gd name="connsiteX14" fmla="*/ 939150 w 1564191"/>
                <a:gd name="connsiteY14" fmla="*/ 984963 h 1189836"/>
                <a:gd name="connsiteX15" fmla="*/ 939150 w 1564191"/>
                <a:gd name="connsiteY15" fmla="*/ 985526 h 1189836"/>
                <a:gd name="connsiteX16" fmla="*/ 933544 w 1564191"/>
                <a:gd name="connsiteY16" fmla="*/ 985526 h 1189836"/>
                <a:gd name="connsiteX17" fmla="*/ 931752 w 1564191"/>
                <a:gd name="connsiteY17" fmla="*/ 985706 h 1189836"/>
                <a:gd name="connsiteX18" fmla="*/ 931752 w 1564191"/>
                <a:gd name="connsiteY18" fmla="*/ 985526 h 1189836"/>
                <a:gd name="connsiteX19" fmla="*/ 639997 w 1564191"/>
                <a:gd name="connsiteY19" fmla="*/ 985526 h 1189836"/>
                <a:gd name="connsiteX20" fmla="*/ 639997 w 1564191"/>
                <a:gd name="connsiteY20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1564191 w 1564191"/>
                <a:gd name="connsiteY7" fmla="*/ 0 h 1189836"/>
                <a:gd name="connsiteX8" fmla="*/ 1388017 w 1564191"/>
                <a:gd name="connsiteY8" fmla="*/ 530857 h 1189836"/>
                <a:gd name="connsiteX9" fmla="*/ 1388955 w 1564191"/>
                <a:gd name="connsiteY9" fmla="*/ 530862 h 1189836"/>
                <a:gd name="connsiteX10" fmla="*/ 1388758 w 1564191"/>
                <a:gd name="connsiteY10" fmla="*/ 532748 h 1189836"/>
                <a:gd name="connsiteX11" fmla="*/ 1388961 w 1564191"/>
                <a:gd name="connsiteY11" fmla="*/ 533267 h 1189836"/>
                <a:gd name="connsiteX12" fmla="*/ 1388703 w 1564191"/>
                <a:gd name="connsiteY12" fmla="*/ 533267 h 1189836"/>
                <a:gd name="connsiteX13" fmla="*/ 939150 w 1564191"/>
                <a:gd name="connsiteY13" fmla="*/ 984963 h 1189836"/>
                <a:gd name="connsiteX14" fmla="*/ 939150 w 1564191"/>
                <a:gd name="connsiteY14" fmla="*/ 985526 h 1189836"/>
                <a:gd name="connsiteX15" fmla="*/ 933544 w 1564191"/>
                <a:gd name="connsiteY15" fmla="*/ 985526 h 1189836"/>
                <a:gd name="connsiteX16" fmla="*/ 931752 w 1564191"/>
                <a:gd name="connsiteY16" fmla="*/ 985706 h 1189836"/>
                <a:gd name="connsiteX17" fmla="*/ 931752 w 1564191"/>
                <a:gd name="connsiteY17" fmla="*/ 985526 h 1189836"/>
                <a:gd name="connsiteX18" fmla="*/ 639997 w 1564191"/>
                <a:gd name="connsiteY18" fmla="*/ 985526 h 1189836"/>
                <a:gd name="connsiteX19" fmla="*/ 639997 w 1564191"/>
                <a:gd name="connsiteY19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388961 w 1564191"/>
                <a:gd name="connsiteY10" fmla="*/ 533267 h 1189836"/>
                <a:gd name="connsiteX11" fmla="*/ 1388703 w 1564191"/>
                <a:gd name="connsiteY11" fmla="*/ 533267 h 1189836"/>
                <a:gd name="connsiteX12" fmla="*/ 939150 w 1564191"/>
                <a:gd name="connsiteY12" fmla="*/ 984963 h 1189836"/>
                <a:gd name="connsiteX13" fmla="*/ 939150 w 1564191"/>
                <a:gd name="connsiteY13" fmla="*/ 985526 h 1189836"/>
                <a:gd name="connsiteX14" fmla="*/ 933544 w 1564191"/>
                <a:gd name="connsiteY14" fmla="*/ 985526 h 1189836"/>
                <a:gd name="connsiteX15" fmla="*/ 931752 w 1564191"/>
                <a:gd name="connsiteY15" fmla="*/ 985706 h 1189836"/>
                <a:gd name="connsiteX16" fmla="*/ 931752 w 1564191"/>
                <a:gd name="connsiteY16" fmla="*/ 985526 h 1189836"/>
                <a:gd name="connsiteX17" fmla="*/ 639997 w 1564191"/>
                <a:gd name="connsiteY17" fmla="*/ 985526 h 1189836"/>
                <a:gd name="connsiteX18" fmla="*/ 639997 w 1564191"/>
                <a:gd name="connsiteY18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388961 w 1564191"/>
                <a:gd name="connsiteY10" fmla="*/ 533267 h 1189836"/>
                <a:gd name="connsiteX11" fmla="*/ 1419659 w 1564191"/>
                <a:gd name="connsiteY11" fmla="*/ 535648 h 1189836"/>
                <a:gd name="connsiteX12" fmla="*/ 939150 w 1564191"/>
                <a:gd name="connsiteY12" fmla="*/ 984963 h 1189836"/>
                <a:gd name="connsiteX13" fmla="*/ 939150 w 1564191"/>
                <a:gd name="connsiteY13" fmla="*/ 985526 h 1189836"/>
                <a:gd name="connsiteX14" fmla="*/ 933544 w 1564191"/>
                <a:gd name="connsiteY14" fmla="*/ 985526 h 1189836"/>
                <a:gd name="connsiteX15" fmla="*/ 931752 w 1564191"/>
                <a:gd name="connsiteY15" fmla="*/ 985706 h 1189836"/>
                <a:gd name="connsiteX16" fmla="*/ 931752 w 1564191"/>
                <a:gd name="connsiteY16" fmla="*/ 985526 h 1189836"/>
                <a:gd name="connsiteX17" fmla="*/ 639997 w 1564191"/>
                <a:gd name="connsiteY17" fmla="*/ 985526 h 1189836"/>
                <a:gd name="connsiteX18" fmla="*/ 639997 w 1564191"/>
                <a:gd name="connsiteY18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419659 w 1564191"/>
                <a:gd name="connsiteY10" fmla="*/ 535648 h 1189836"/>
                <a:gd name="connsiteX11" fmla="*/ 939150 w 1564191"/>
                <a:gd name="connsiteY11" fmla="*/ 984963 h 1189836"/>
                <a:gd name="connsiteX12" fmla="*/ 939150 w 1564191"/>
                <a:gd name="connsiteY12" fmla="*/ 985526 h 1189836"/>
                <a:gd name="connsiteX13" fmla="*/ 933544 w 1564191"/>
                <a:gd name="connsiteY13" fmla="*/ 985526 h 1189836"/>
                <a:gd name="connsiteX14" fmla="*/ 931752 w 1564191"/>
                <a:gd name="connsiteY14" fmla="*/ 985706 h 1189836"/>
                <a:gd name="connsiteX15" fmla="*/ 931752 w 1564191"/>
                <a:gd name="connsiteY15" fmla="*/ 985526 h 1189836"/>
                <a:gd name="connsiteX16" fmla="*/ 639997 w 1564191"/>
                <a:gd name="connsiteY16" fmla="*/ 985526 h 1189836"/>
                <a:gd name="connsiteX17" fmla="*/ 639997 w 1564191"/>
                <a:gd name="connsiteY17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419659 w 1564191"/>
                <a:gd name="connsiteY9" fmla="*/ 535648 h 1189836"/>
                <a:gd name="connsiteX10" fmla="*/ 939150 w 1564191"/>
                <a:gd name="connsiteY10" fmla="*/ 984963 h 1189836"/>
                <a:gd name="connsiteX11" fmla="*/ 939150 w 1564191"/>
                <a:gd name="connsiteY11" fmla="*/ 985526 h 1189836"/>
                <a:gd name="connsiteX12" fmla="*/ 933544 w 1564191"/>
                <a:gd name="connsiteY12" fmla="*/ 985526 h 1189836"/>
                <a:gd name="connsiteX13" fmla="*/ 931752 w 1564191"/>
                <a:gd name="connsiteY13" fmla="*/ 985706 h 1189836"/>
                <a:gd name="connsiteX14" fmla="*/ 931752 w 1564191"/>
                <a:gd name="connsiteY14" fmla="*/ 985526 h 1189836"/>
                <a:gd name="connsiteX15" fmla="*/ 639997 w 1564191"/>
                <a:gd name="connsiteY15" fmla="*/ 985526 h 1189836"/>
                <a:gd name="connsiteX16" fmla="*/ 639997 w 1564191"/>
                <a:gd name="connsiteY16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419659 w 1564191"/>
                <a:gd name="connsiteY8" fmla="*/ 535648 h 1189836"/>
                <a:gd name="connsiteX9" fmla="*/ 939150 w 1564191"/>
                <a:gd name="connsiteY9" fmla="*/ 984963 h 1189836"/>
                <a:gd name="connsiteX10" fmla="*/ 939150 w 1564191"/>
                <a:gd name="connsiteY10" fmla="*/ 985526 h 1189836"/>
                <a:gd name="connsiteX11" fmla="*/ 933544 w 1564191"/>
                <a:gd name="connsiteY11" fmla="*/ 985526 h 1189836"/>
                <a:gd name="connsiteX12" fmla="*/ 931752 w 1564191"/>
                <a:gd name="connsiteY12" fmla="*/ 985706 h 1189836"/>
                <a:gd name="connsiteX13" fmla="*/ 931752 w 1564191"/>
                <a:gd name="connsiteY13" fmla="*/ 985526 h 1189836"/>
                <a:gd name="connsiteX14" fmla="*/ 639997 w 1564191"/>
                <a:gd name="connsiteY14" fmla="*/ 985526 h 1189836"/>
                <a:gd name="connsiteX15" fmla="*/ 639997 w 1564191"/>
                <a:gd name="connsiteY15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419659 w 1564191"/>
                <a:gd name="connsiteY7" fmla="*/ 535648 h 1189836"/>
                <a:gd name="connsiteX8" fmla="*/ 939150 w 1564191"/>
                <a:gd name="connsiteY8" fmla="*/ 984963 h 1189836"/>
                <a:gd name="connsiteX9" fmla="*/ 939150 w 1564191"/>
                <a:gd name="connsiteY9" fmla="*/ 985526 h 1189836"/>
                <a:gd name="connsiteX10" fmla="*/ 933544 w 1564191"/>
                <a:gd name="connsiteY10" fmla="*/ 985526 h 1189836"/>
                <a:gd name="connsiteX11" fmla="*/ 931752 w 1564191"/>
                <a:gd name="connsiteY11" fmla="*/ 985706 h 1189836"/>
                <a:gd name="connsiteX12" fmla="*/ 931752 w 1564191"/>
                <a:gd name="connsiteY12" fmla="*/ 985526 h 1189836"/>
                <a:gd name="connsiteX13" fmla="*/ 639997 w 1564191"/>
                <a:gd name="connsiteY13" fmla="*/ 985526 h 1189836"/>
                <a:gd name="connsiteX14" fmla="*/ 639997 w 1564191"/>
                <a:gd name="connsiteY14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419659 w 1564191"/>
                <a:gd name="connsiteY7" fmla="*/ 535648 h 1189836"/>
                <a:gd name="connsiteX8" fmla="*/ 939150 w 1564191"/>
                <a:gd name="connsiteY8" fmla="*/ 984963 h 1189836"/>
                <a:gd name="connsiteX9" fmla="*/ 939150 w 1564191"/>
                <a:gd name="connsiteY9" fmla="*/ 985526 h 1189836"/>
                <a:gd name="connsiteX10" fmla="*/ 933544 w 1564191"/>
                <a:gd name="connsiteY10" fmla="*/ 985526 h 1189836"/>
                <a:gd name="connsiteX11" fmla="*/ 931752 w 1564191"/>
                <a:gd name="connsiteY11" fmla="*/ 985706 h 1189836"/>
                <a:gd name="connsiteX12" fmla="*/ 931752 w 1564191"/>
                <a:gd name="connsiteY12" fmla="*/ 985526 h 1189836"/>
                <a:gd name="connsiteX13" fmla="*/ 639997 w 1564191"/>
                <a:gd name="connsiteY13" fmla="*/ 985526 h 1189836"/>
                <a:gd name="connsiteX14" fmla="*/ 639997 w 1564191"/>
                <a:gd name="connsiteY14" fmla="*/ 1189836 h 118983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19659 w 1938047"/>
                <a:gd name="connsiteY7" fmla="*/ 440398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83952 w 1938047"/>
                <a:gd name="connsiteY7" fmla="*/ 502310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83952 w 1938047"/>
                <a:gd name="connsiteY7" fmla="*/ 502310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1938047 w 1938047"/>
                <a:gd name="connsiteY5" fmla="*/ 0 h 1094586"/>
                <a:gd name="connsiteX6" fmla="*/ 1483952 w 1938047"/>
                <a:gd name="connsiteY6" fmla="*/ 502310 h 1094586"/>
                <a:gd name="connsiteX7" fmla="*/ 939150 w 1938047"/>
                <a:gd name="connsiteY7" fmla="*/ 889713 h 1094586"/>
                <a:gd name="connsiteX8" fmla="*/ 939150 w 1938047"/>
                <a:gd name="connsiteY8" fmla="*/ 890276 h 1094586"/>
                <a:gd name="connsiteX9" fmla="*/ 933544 w 1938047"/>
                <a:gd name="connsiteY9" fmla="*/ 890276 h 1094586"/>
                <a:gd name="connsiteX10" fmla="*/ 931752 w 1938047"/>
                <a:gd name="connsiteY10" fmla="*/ 890456 h 1094586"/>
                <a:gd name="connsiteX11" fmla="*/ 931752 w 1938047"/>
                <a:gd name="connsiteY11" fmla="*/ 890276 h 1094586"/>
                <a:gd name="connsiteX12" fmla="*/ 639997 w 1938047"/>
                <a:gd name="connsiteY12" fmla="*/ 890276 h 1094586"/>
                <a:gd name="connsiteX13" fmla="*/ 639997 w 1938047"/>
                <a:gd name="connsiteY13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39227 w 1860409"/>
                <a:gd name="connsiteY5" fmla="*/ 717971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39227 w 1860409"/>
                <a:gd name="connsiteY5" fmla="*/ 717971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974"/>
                <a:gd name="connsiteY0" fmla="*/ 1275741 h 1275741"/>
                <a:gd name="connsiteX1" fmla="*/ 0 w 1860974"/>
                <a:gd name="connsiteY1" fmla="*/ 867121 h 1275741"/>
                <a:gd name="connsiteX2" fmla="*/ 639997 w 1860974"/>
                <a:gd name="connsiteY2" fmla="*/ 458501 h 1275741"/>
                <a:gd name="connsiteX3" fmla="*/ 639997 w 1860974"/>
                <a:gd name="connsiteY3" fmla="*/ 662811 h 1275741"/>
                <a:gd name="connsiteX4" fmla="*/ 1860409 w 1860974"/>
                <a:gd name="connsiteY4" fmla="*/ 0 h 1275741"/>
                <a:gd name="connsiteX5" fmla="*/ 1690986 w 1860974"/>
                <a:gd name="connsiteY5" fmla="*/ 700718 h 1275741"/>
                <a:gd name="connsiteX6" fmla="*/ 939150 w 1860974"/>
                <a:gd name="connsiteY6" fmla="*/ 1070868 h 1275741"/>
                <a:gd name="connsiteX7" fmla="*/ 939150 w 1860974"/>
                <a:gd name="connsiteY7" fmla="*/ 1071431 h 1275741"/>
                <a:gd name="connsiteX8" fmla="*/ 933544 w 1860974"/>
                <a:gd name="connsiteY8" fmla="*/ 1071431 h 1275741"/>
                <a:gd name="connsiteX9" fmla="*/ 931752 w 1860974"/>
                <a:gd name="connsiteY9" fmla="*/ 1071611 h 1275741"/>
                <a:gd name="connsiteX10" fmla="*/ 931752 w 1860974"/>
                <a:gd name="connsiteY10" fmla="*/ 1071431 h 1275741"/>
                <a:gd name="connsiteX11" fmla="*/ 639997 w 1860974"/>
                <a:gd name="connsiteY11" fmla="*/ 1071431 h 1275741"/>
                <a:gd name="connsiteX12" fmla="*/ 639997 w 1860974"/>
                <a:gd name="connsiteY12" fmla="*/ 1275741 h 1275741"/>
                <a:gd name="connsiteX0" fmla="*/ 657407 w 1878384"/>
                <a:gd name="connsiteY0" fmla="*/ 1275741 h 1275741"/>
                <a:gd name="connsiteX1" fmla="*/ 0 w 1878384"/>
                <a:gd name="connsiteY1" fmla="*/ 806186 h 1275741"/>
                <a:gd name="connsiteX2" fmla="*/ 657407 w 1878384"/>
                <a:gd name="connsiteY2" fmla="*/ 458501 h 1275741"/>
                <a:gd name="connsiteX3" fmla="*/ 657407 w 1878384"/>
                <a:gd name="connsiteY3" fmla="*/ 662811 h 1275741"/>
                <a:gd name="connsiteX4" fmla="*/ 1877819 w 1878384"/>
                <a:gd name="connsiteY4" fmla="*/ 0 h 1275741"/>
                <a:gd name="connsiteX5" fmla="*/ 1708396 w 1878384"/>
                <a:gd name="connsiteY5" fmla="*/ 700718 h 1275741"/>
                <a:gd name="connsiteX6" fmla="*/ 956560 w 1878384"/>
                <a:gd name="connsiteY6" fmla="*/ 1070868 h 1275741"/>
                <a:gd name="connsiteX7" fmla="*/ 956560 w 1878384"/>
                <a:gd name="connsiteY7" fmla="*/ 1071431 h 1275741"/>
                <a:gd name="connsiteX8" fmla="*/ 950954 w 1878384"/>
                <a:gd name="connsiteY8" fmla="*/ 1071431 h 1275741"/>
                <a:gd name="connsiteX9" fmla="*/ 949162 w 1878384"/>
                <a:gd name="connsiteY9" fmla="*/ 1071611 h 1275741"/>
                <a:gd name="connsiteX10" fmla="*/ 949162 w 1878384"/>
                <a:gd name="connsiteY10" fmla="*/ 1071431 h 1275741"/>
                <a:gd name="connsiteX11" fmla="*/ 657407 w 1878384"/>
                <a:gd name="connsiteY11" fmla="*/ 1071431 h 1275741"/>
                <a:gd name="connsiteX12" fmla="*/ 657407 w 1878384"/>
                <a:gd name="connsiteY12" fmla="*/ 1275741 h 1275741"/>
                <a:gd name="connsiteX0" fmla="*/ 648701 w 1869678"/>
                <a:gd name="connsiteY0" fmla="*/ 1275741 h 1275741"/>
                <a:gd name="connsiteX1" fmla="*/ 0 w 1869678"/>
                <a:gd name="connsiteY1" fmla="*/ 745250 h 1275741"/>
                <a:gd name="connsiteX2" fmla="*/ 648701 w 1869678"/>
                <a:gd name="connsiteY2" fmla="*/ 458501 h 1275741"/>
                <a:gd name="connsiteX3" fmla="*/ 648701 w 1869678"/>
                <a:gd name="connsiteY3" fmla="*/ 662811 h 1275741"/>
                <a:gd name="connsiteX4" fmla="*/ 1869113 w 1869678"/>
                <a:gd name="connsiteY4" fmla="*/ 0 h 1275741"/>
                <a:gd name="connsiteX5" fmla="*/ 1699690 w 1869678"/>
                <a:gd name="connsiteY5" fmla="*/ 700718 h 1275741"/>
                <a:gd name="connsiteX6" fmla="*/ 947854 w 1869678"/>
                <a:gd name="connsiteY6" fmla="*/ 1070868 h 1275741"/>
                <a:gd name="connsiteX7" fmla="*/ 947854 w 1869678"/>
                <a:gd name="connsiteY7" fmla="*/ 1071431 h 1275741"/>
                <a:gd name="connsiteX8" fmla="*/ 942248 w 1869678"/>
                <a:gd name="connsiteY8" fmla="*/ 1071431 h 1275741"/>
                <a:gd name="connsiteX9" fmla="*/ 940456 w 1869678"/>
                <a:gd name="connsiteY9" fmla="*/ 1071611 h 1275741"/>
                <a:gd name="connsiteX10" fmla="*/ 940456 w 1869678"/>
                <a:gd name="connsiteY10" fmla="*/ 1071431 h 1275741"/>
                <a:gd name="connsiteX11" fmla="*/ 648701 w 1869678"/>
                <a:gd name="connsiteY11" fmla="*/ 1071431 h 1275741"/>
                <a:gd name="connsiteX12" fmla="*/ 648701 w 1869678"/>
                <a:gd name="connsiteY12" fmla="*/ 1275741 h 1275741"/>
                <a:gd name="connsiteX0" fmla="*/ 648701 w 1869678"/>
                <a:gd name="connsiteY0" fmla="*/ 1275741 h 1275741"/>
                <a:gd name="connsiteX1" fmla="*/ 0 w 1869678"/>
                <a:gd name="connsiteY1" fmla="*/ 745250 h 1275741"/>
                <a:gd name="connsiteX2" fmla="*/ 692227 w 1869678"/>
                <a:gd name="connsiteY2" fmla="*/ 467206 h 1275741"/>
                <a:gd name="connsiteX3" fmla="*/ 648701 w 1869678"/>
                <a:gd name="connsiteY3" fmla="*/ 662811 h 1275741"/>
                <a:gd name="connsiteX4" fmla="*/ 1869113 w 1869678"/>
                <a:gd name="connsiteY4" fmla="*/ 0 h 1275741"/>
                <a:gd name="connsiteX5" fmla="*/ 1699690 w 1869678"/>
                <a:gd name="connsiteY5" fmla="*/ 700718 h 1275741"/>
                <a:gd name="connsiteX6" fmla="*/ 947854 w 1869678"/>
                <a:gd name="connsiteY6" fmla="*/ 1070868 h 1275741"/>
                <a:gd name="connsiteX7" fmla="*/ 947854 w 1869678"/>
                <a:gd name="connsiteY7" fmla="*/ 1071431 h 1275741"/>
                <a:gd name="connsiteX8" fmla="*/ 942248 w 1869678"/>
                <a:gd name="connsiteY8" fmla="*/ 1071431 h 1275741"/>
                <a:gd name="connsiteX9" fmla="*/ 940456 w 1869678"/>
                <a:gd name="connsiteY9" fmla="*/ 1071611 h 1275741"/>
                <a:gd name="connsiteX10" fmla="*/ 940456 w 1869678"/>
                <a:gd name="connsiteY10" fmla="*/ 1071431 h 1275741"/>
                <a:gd name="connsiteX11" fmla="*/ 648701 w 1869678"/>
                <a:gd name="connsiteY11" fmla="*/ 1071431 h 1275741"/>
                <a:gd name="connsiteX12" fmla="*/ 648701 w 1869678"/>
                <a:gd name="connsiteY12" fmla="*/ 1275741 h 1275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9678" h="1275741">
                  <a:moveTo>
                    <a:pt x="648701" y="1275741"/>
                  </a:moveTo>
                  <a:lnTo>
                    <a:pt x="0" y="745250"/>
                  </a:lnTo>
                  <a:lnTo>
                    <a:pt x="692227" y="467206"/>
                  </a:lnTo>
                  <a:lnTo>
                    <a:pt x="648701" y="662811"/>
                  </a:lnTo>
                  <a:cubicBezTo>
                    <a:pt x="1357429" y="830061"/>
                    <a:pt x="1695222" y="453850"/>
                    <a:pt x="1869113" y="0"/>
                  </a:cubicBezTo>
                  <a:cubicBezTo>
                    <a:pt x="1874698" y="336676"/>
                    <a:pt x="1840380" y="504920"/>
                    <a:pt x="1699690" y="700718"/>
                  </a:cubicBezTo>
                  <a:cubicBezTo>
                    <a:pt x="1447095" y="992167"/>
                    <a:pt x="1195243" y="1067624"/>
                    <a:pt x="947854" y="1070868"/>
                  </a:cubicBezTo>
                  <a:lnTo>
                    <a:pt x="947854" y="1071431"/>
                  </a:lnTo>
                  <a:lnTo>
                    <a:pt x="942248" y="1071431"/>
                  </a:lnTo>
                  <a:cubicBezTo>
                    <a:pt x="941652" y="1071610"/>
                    <a:pt x="941054" y="1071611"/>
                    <a:pt x="940456" y="1071611"/>
                  </a:cubicBezTo>
                  <a:lnTo>
                    <a:pt x="940456" y="1071431"/>
                  </a:lnTo>
                  <a:lnTo>
                    <a:pt x="648701" y="1071431"/>
                  </a:lnTo>
                  <a:lnTo>
                    <a:pt x="648701" y="127574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081" name="Left Arrow 2">
              <a:extLst>
                <a:ext uri="{FF2B5EF4-FFF2-40B4-BE49-F238E27FC236}">
                  <a16:creationId xmlns:a16="http://schemas.microsoft.com/office/drawing/2014/main" id="{B026D5B5-3F4E-4F5A-BA9D-BE26A118DC83}"/>
                </a:ext>
              </a:extLst>
            </p:cNvPr>
            <p:cNvSpPr/>
            <p:nvPr/>
          </p:nvSpPr>
          <p:spPr>
            <a:xfrm rot="2700000">
              <a:off x="1933461" y="3948776"/>
              <a:ext cx="2550582" cy="1740344"/>
            </a:xfrm>
            <a:custGeom>
              <a:avLst/>
              <a:gdLst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983944 w 1564191"/>
                <a:gd name="connsiteY7" fmla="*/ 528775 h 1189836"/>
                <a:gd name="connsiteX8" fmla="*/ 1564191 w 1564191"/>
                <a:gd name="connsiteY8" fmla="*/ 0 h 1189836"/>
                <a:gd name="connsiteX9" fmla="*/ 1388017 w 1564191"/>
                <a:gd name="connsiteY9" fmla="*/ 530857 h 1189836"/>
                <a:gd name="connsiteX10" fmla="*/ 1388955 w 1564191"/>
                <a:gd name="connsiteY10" fmla="*/ 530862 h 1189836"/>
                <a:gd name="connsiteX11" fmla="*/ 1388758 w 1564191"/>
                <a:gd name="connsiteY11" fmla="*/ 532748 h 1189836"/>
                <a:gd name="connsiteX12" fmla="*/ 1388961 w 1564191"/>
                <a:gd name="connsiteY12" fmla="*/ 533267 h 1189836"/>
                <a:gd name="connsiteX13" fmla="*/ 1388703 w 1564191"/>
                <a:gd name="connsiteY13" fmla="*/ 533267 h 1189836"/>
                <a:gd name="connsiteX14" fmla="*/ 939150 w 1564191"/>
                <a:gd name="connsiteY14" fmla="*/ 984963 h 1189836"/>
                <a:gd name="connsiteX15" fmla="*/ 939150 w 1564191"/>
                <a:gd name="connsiteY15" fmla="*/ 985526 h 1189836"/>
                <a:gd name="connsiteX16" fmla="*/ 933544 w 1564191"/>
                <a:gd name="connsiteY16" fmla="*/ 985526 h 1189836"/>
                <a:gd name="connsiteX17" fmla="*/ 931752 w 1564191"/>
                <a:gd name="connsiteY17" fmla="*/ 985706 h 1189836"/>
                <a:gd name="connsiteX18" fmla="*/ 931752 w 1564191"/>
                <a:gd name="connsiteY18" fmla="*/ 985526 h 1189836"/>
                <a:gd name="connsiteX19" fmla="*/ 639997 w 1564191"/>
                <a:gd name="connsiteY19" fmla="*/ 985526 h 1189836"/>
                <a:gd name="connsiteX20" fmla="*/ 639997 w 1564191"/>
                <a:gd name="connsiteY20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983944 w 1564191"/>
                <a:gd name="connsiteY7" fmla="*/ 528775 h 1189836"/>
                <a:gd name="connsiteX8" fmla="*/ 1564191 w 1564191"/>
                <a:gd name="connsiteY8" fmla="*/ 0 h 1189836"/>
                <a:gd name="connsiteX9" fmla="*/ 1388017 w 1564191"/>
                <a:gd name="connsiteY9" fmla="*/ 530857 h 1189836"/>
                <a:gd name="connsiteX10" fmla="*/ 1388955 w 1564191"/>
                <a:gd name="connsiteY10" fmla="*/ 530862 h 1189836"/>
                <a:gd name="connsiteX11" fmla="*/ 1388758 w 1564191"/>
                <a:gd name="connsiteY11" fmla="*/ 532748 h 1189836"/>
                <a:gd name="connsiteX12" fmla="*/ 1388961 w 1564191"/>
                <a:gd name="connsiteY12" fmla="*/ 533267 h 1189836"/>
                <a:gd name="connsiteX13" fmla="*/ 1388703 w 1564191"/>
                <a:gd name="connsiteY13" fmla="*/ 533267 h 1189836"/>
                <a:gd name="connsiteX14" fmla="*/ 939150 w 1564191"/>
                <a:gd name="connsiteY14" fmla="*/ 984963 h 1189836"/>
                <a:gd name="connsiteX15" fmla="*/ 939150 w 1564191"/>
                <a:gd name="connsiteY15" fmla="*/ 985526 h 1189836"/>
                <a:gd name="connsiteX16" fmla="*/ 933544 w 1564191"/>
                <a:gd name="connsiteY16" fmla="*/ 985526 h 1189836"/>
                <a:gd name="connsiteX17" fmla="*/ 931752 w 1564191"/>
                <a:gd name="connsiteY17" fmla="*/ 985706 h 1189836"/>
                <a:gd name="connsiteX18" fmla="*/ 931752 w 1564191"/>
                <a:gd name="connsiteY18" fmla="*/ 985526 h 1189836"/>
                <a:gd name="connsiteX19" fmla="*/ 639997 w 1564191"/>
                <a:gd name="connsiteY19" fmla="*/ 985526 h 1189836"/>
                <a:gd name="connsiteX20" fmla="*/ 639997 w 1564191"/>
                <a:gd name="connsiteY20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1564191 w 1564191"/>
                <a:gd name="connsiteY7" fmla="*/ 0 h 1189836"/>
                <a:gd name="connsiteX8" fmla="*/ 1388017 w 1564191"/>
                <a:gd name="connsiteY8" fmla="*/ 530857 h 1189836"/>
                <a:gd name="connsiteX9" fmla="*/ 1388955 w 1564191"/>
                <a:gd name="connsiteY9" fmla="*/ 530862 h 1189836"/>
                <a:gd name="connsiteX10" fmla="*/ 1388758 w 1564191"/>
                <a:gd name="connsiteY10" fmla="*/ 532748 h 1189836"/>
                <a:gd name="connsiteX11" fmla="*/ 1388961 w 1564191"/>
                <a:gd name="connsiteY11" fmla="*/ 533267 h 1189836"/>
                <a:gd name="connsiteX12" fmla="*/ 1388703 w 1564191"/>
                <a:gd name="connsiteY12" fmla="*/ 533267 h 1189836"/>
                <a:gd name="connsiteX13" fmla="*/ 939150 w 1564191"/>
                <a:gd name="connsiteY13" fmla="*/ 984963 h 1189836"/>
                <a:gd name="connsiteX14" fmla="*/ 939150 w 1564191"/>
                <a:gd name="connsiteY14" fmla="*/ 985526 h 1189836"/>
                <a:gd name="connsiteX15" fmla="*/ 933544 w 1564191"/>
                <a:gd name="connsiteY15" fmla="*/ 985526 h 1189836"/>
                <a:gd name="connsiteX16" fmla="*/ 931752 w 1564191"/>
                <a:gd name="connsiteY16" fmla="*/ 985706 h 1189836"/>
                <a:gd name="connsiteX17" fmla="*/ 931752 w 1564191"/>
                <a:gd name="connsiteY17" fmla="*/ 985526 h 1189836"/>
                <a:gd name="connsiteX18" fmla="*/ 639997 w 1564191"/>
                <a:gd name="connsiteY18" fmla="*/ 985526 h 1189836"/>
                <a:gd name="connsiteX19" fmla="*/ 639997 w 1564191"/>
                <a:gd name="connsiteY19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388961 w 1564191"/>
                <a:gd name="connsiteY10" fmla="*/ 533267 h 1189836"/>
                <a:gd name="connsiteX11" fmla="*/ 1388703 w 1564191"/>
                <a:gd name="connsiteY11" fmla="*/ 533267 h 1189836"/>
                <a:gd name="connsiteX12" fmla="*/ 939150 w 1564191"/>
                <a:gd name="connsiteY12" fmla="*/ 984963 h 1189836"/>
                <a:gd name="connsiteX13" fmla="*/ 939150 w 1564191"/>
                <a:gd name="connsiteY13" fmla="*/ 985526 h 1189836"/>
                <a:gd name="connsiteX14" fmla="*/ 933544 w 1564191"/>
                <a:gd name="connsiteY14" fmla="*/ 985526 h 1189836"/>
                <a:gd name="connsiteX15" fmla="*/ 931752 w 1564191"/>
                <a:gd name="connsiteY15" fmla="*/ 985706 h 1189836"/>
                <a:gd name="connsiteX16" fmla="*/ 931752 w 1564191"/>
                <a:gd name="connsiteY16" fmla="*/ 985526 h 1189836"/>
                <a:gd name="connsiteX17" fmla="*/ 639997 w 1564191"/>
                <a:gd name="connsiteY17" fmla="*/ 985526 h 1189836"/>
                <a:gd name="connsiteX18" fmla="*/ 639997 w 1564191"/>
                <a:gd name="connsiteY18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388961 w 1564191"/>
                <a:gd name="connsiteY10" fmla="*/ 533267 h 1189836"/>
                <a:gd name="connsiteX11" fmla="*/ 1419659 w 1564191"/>
                <a:gd name="connsiteY11" fmla="*/ 535648 h 1189836"/>
                <a:gd name="connsiteX12" fmla="*/ 939150 w 1564191"/>
                <a:gd name="connsiteY12" fmla="*/ 984963 h 1189836"/>
                <a:gd name="connsiteX13" fmla="*/ 939150 w 1564191"/>
                <a:gd name="connsiteY13" fmla="*/ 985526 h 1189836"/>
                <a:gd name="connsiteX14" fmla="*/ 933544 w 1564191"/>
                <a:gd name="connsiteY14" fmla="*/ 985526 h 1189836"/>
                <a:gd name="connsiteX15" fmla="*/ 931752 w 1564191"/>
                <a:gd name="connsiteY15" fmla="*/ 985706 h 1189836"/>
                <a:gd name="connsiteX16" fmla="*/ 931752 w 1564191"/>
                <a:gd name="connsiteY16" fmla="*/ 985526 h 1189836"/>
                <a:gd name="connsiteX17" fmla="*/ 639997 w 1564191"/>
                <a:gd name="connsiteY17" fmla="*/ 985526 h 1189836"/>
                <a:gd name="connsiteX18" fmla="*/ 639997 w 1564191"/>
                <a:gd name="connsiteY18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419659 w 1564191"/>
                <a:gd name="connsiteY10" fmla="*/ 535648 h 1189836"/>
                <a:gd name="connsiteX11" fmla="*/ 939150 w 1564191"/>
                <a:gd name="connsiteY11" fmla="*/ 984963 h 1189836"/>
                <a:gd name="connsiteX12" fmla="*/ 939150 w 1564191"/>
                <a:gd name="connsiteY12" fmla="*/ 985526 h 1189836"/>
                <a:gd name="connsiteX13" fmla="*/ 933544 w 1564191"/>
                <a:gd name="connsiteY13" fmla="*/ 985526 h 1189836"/>
                <a:gd name="connsiteX14" fmla="*/ 931752 w 1564191"/>
                <a:gd name="connsiteY14" fmla="*/ 985706 h 1189836"/>
                <a:gd name="connsiteX15" fmla="*/ 931752 w 1564191"/>
                <a:gd name="connsiteY15" fmla="*/ 985526 h 1189836"/>
                <a:gd name="connsiteX16" fmla="*/ 639997 w 1564191"/>
                <a:gd name="connsiteY16" fmla="*/ 985526 h 1189836"/>
                <a:gd name="connsiteX17" fmla="*/ 639997 w 1564191"/>
                <a:gd name="connsiteY17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419659 w 1564191"/>
                <a:gd name="connsiteY9" fmla="*/ 535648 h 1189836"/>
                <a:gd name="connsiteX10" fmla="*/ 939150 w 1564191"/>
                <a:gd name="connsiteY10" fmla="*/ 984963 h 1189836"/>
                <a:gd name="connsiteX11" fmla="*/ 939150 w 1564191"/>
                <a:gd name="connsiteY11" fmla="*/ 985526 h 1189836"/>
                <a:gd name="connsiteX12" fmla="*/ 933544 w 1564191"/>
                <a:gd name="connsiteY12" fmla="*/ 985526 h 1189836"/>
                <a:gd name="connsiteX13" fmla="*/ 931752 w 1564191"/>
                <a:gd name="connsiteY13" fmla="*/ 985706 h 1189836"/>
                <a:gd name="connsiteX14" fmla="*/ 931752 w 1564191"/>
                <a:gd name="connsiteY14" fmla="*/ 985526 h 1189836"/>
                <a:gd name="connsiteX15" fmla="*/ 639997 w 1564191"/>
                <a:gd name="connsiteY15" fmla="*/ 985526 h 1189836"/>
                <a:gd name="connsiteX16" fmla="*/ 639997 w 1564191"/>
                <a:gd name="connsiteY16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419659 w 1564191"/>
                <a:gd name="connsiteY8" fmla="*/ 535648 h 1189836"/>
                <a:gd name="connsiteX9" fmla="*/ 939150 w 1564191"/>
                <a:gd name="connsiteY9" fmla="*/ 984963 h 1189836"/>
                <a:gd name="connsiteX10" fmla="*/ 939150 w 1564191"/>
                <a:gd name="connsiteY10" fmla="*/ 985526 h 1189836"/>
                <a:gd name="connsiteX11" fmla="*/ 933544 w 1564191"/>
                <a:gd name="connsiteY11" fmla="*/ 985526 h 1189836"/>
                <a:gd name="connsiteX12" fmla="*/ 931752 w 1564191"/>
                <a:gd name="connsiteY12" fmla="*/ 985706 h 1189836"/>
                <a:gd name="connsiteX13" fmla="*/ 931752 w 1564191"/>
                <a:gd name="connsiteY13" fmla="*/ 985526 h 1189836"/>
                <a:gd name="connsiteX14" fmla="*/ 639997 w 1564191"/>
                <a:gd name="connsiteY14" fmla="*/ 985526 h 1189836"/>
                <a:gd name="connsiteX15" fmla="*/ 639997 w 1564191"/>
                <a:gd name="connsiteY15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419659 w 1564191"/>
                <a:gd name="connsiteY7" fmla="*/ 535648 h 1189836"/>
                <a:gd name="connsiteX8" fmla="*/ 939150 w 1564191"/>
                <a:gd name="connsiteY8" fmla="*/ 984963 h 1189836"/>
                <a:gd name="connsiteX9" fmla="*/ 939150 w 1564191"/>
                <a:gd name="connsiteY9" fmla="*/ 985526 h 1189836"/>
                <a:gd name="connsiteX10" fmla="*/ 933544 w 1564191"/>
                <a:gd name="connsiteY10" fmla="*/ 985526 h 1189836"/>
                <a:gd name="connsiteX11" fmla="*/ 931752 w 1564191"/>
                <a:gd name="connsiteY11" fmla="*/ 985706 h 1189836"/>
                <a:gd name="connsiteX12" fmla="*/ 931752 w 1564191"/>
                <a:gd name="connsiteY12" fmla="*/ 985526 h 1189836"/>
                <a:gd name="connsiteX13" fmla="*/ 639997 w 1564191"/>
                <a:gd name="connsiteY13" fmla="*/ 985526 h 1189836"/>
                <a:gd name="connsiteX14" fmla="*/ 639997 w 1564191"/>
                <a:gd name="connsiteY14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419659 w 1564191"/>
                <a:gd name="connsiteY7" fmla="*/ 535648 h 1189836"/>
                <a:gd name="connsiteX8" fmla="*/ 939150 w 1564191"/>
                <a:gd name="connsiteY8" fmla="*/ 984963 h 1189836"/>
                <a:gd name="connsiteX9" fmla="*/ 939150 w 1564191"/>
                <a:gd name="connsiteY9" fmla="*/ 985526 h 1189836"/>
                <a:gd name="connsiteX10" fmla="*/ 933544 w 1564191"/>
                <a:gd name="connsiteY10" fmla="*/ 985526 h 1189836"/>
                <a:gd name="connsiteX11" fmla="*/ 931752 w 1564191"/>
                <a:gd name="connsiteY11" fmla="*/ 985706 h 1189836"/>
                <a:gd name="connsiteX12" fmla="*/ 931752 w 1564191"/>
                <a:gd name="connsiteY12" fmla="*/ 985526 h 1189836"/>
                <a:gd name="connsiteX13" fmla="*/ 639997 w 1564191"/>
                <a:gd name="connsiteY13" fmla="*/ 985526 h 1189836"/>
                <a:gd name="connsiteX14" fmla="*/ 639997 w 1564191"/>
                <a:gd name="connsiteY14" fmla="*/ 1189836 h 118983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19659 w 1938047"/>
                <a:gd name="connsiteY7" fmla="*/ 440398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83952 w 1938047"/>
                <a:gd name="connsiteY7" fmla="*/ 502310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83952 w 1938047"/>
                <a:gd name="connsiteY7" fmla="*/ 502310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1938047 w 1938047"/>
                <a:gd name="connsiteY5" fmla="*/ 0 h 1094586"/>
                <a:gd name="connsiteX6" fmla="*/ 1483952 w 1938047"/>
                <a:gd name="connsiteY6" fmla="*/ 502310 h 1094586"/>
                <a:gd name="connsiteX7" fmla="*/ 939150 w 1938047"/>
                <a:gd name="connsiteY7" fmla="*/ 889713 h 1094586"/>
                <a:gd name="connsiteX8" fmla="*/ 939150 w 1938047"/>
                <a:gd name="connsiteY8" fmla="*/ 890276 h 1094586"/>
                <a:gd name="connsiteX9" fmla="*/ 933544 w 1938047"/>
                <a:gd name="connsiteY9" fmla="*/ 890276 h 1094586"/>
                <a:gd name="connsiteX10" fmla="*/ 931752 w 1938047"/>
                <a:gd name="connsiteY10" fmla="*/ 890456 h 1094586"/>
                <a:gd name="connsiteX11" fmla="*/ 931752 w 1938047"/>
                <a:gd name="connsiteY11" fmla="*/ 890276 h 1094586"/>
                <a:gd name="connsiteX12" fmla="*/ 639997 w 1938047"/>
                <a:gd name="connsiteY12" fmla="*/ 890276 h 1094586"/>
                <a:gd name="connsiteX13" fmla="*/ 639997 w 1938047"/>
                <a:gd name="connsiteY13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39227 w 1860409"/>
                <a:gd name="connsiteY5" fmla="*/ 717971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39227 w 1860409"/>
                <a:gd name="connsiteY5" fmla="*/ 717971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974"/>
                <a:gd name="connsiteY0" fmla="*/ 1275741 h 1275741"/>
                <a:gd name="connsiteX1" fmla="*/ 0 w 1860974"/>
                <a:gd name="connsiteY1" fmla="*/ 867121 h 1275741"/>
                <a:gd name="connsiteX2" fmla="*/ 639997 w 1860974"/>
                <a:gd name="connsiteY2" fmla="*/ 458501 h 1275741"/>
                <a:gd name="connsiteX3" fmla="*/ 639997 w 1860974"/>
                <a:gd name="connsiteY3" fmla="*/ 662811 h 1275741"/>
                <a:gd name="connsiteX4" fmla="*/ 1860409 w 1860974"/>
                <a:gd name="connsiteY4" fmla="*/ 0 h 1275741"/>
                <a:gd name="connsiteX5" fmla="*/ 1690986 w 1860974"/>
                <a:gd name="connsiteY5" fmla="*/ 700718 h 1275741"/>
                <a:gd name="connsiteX6" fmla="*/ 939150 w 1860974"/>
                <a:gd name="connsiteY6" fmla="*/ 1070868 h 1275741"/>
                <a:gd name="connsiteX7" fmla="*/ 939150 w 1860974"/>
                <a:gd name="connsiteY7" fmla="*/ 1071431 h 1275741"/>
                <a:gd name="connsiteX8" fmla="*/ 933544 w 1860974"/>
                <a:gd name="connsiteY8" fmla="*/ 1071431 h 1275741"/>
                <a:gd name="connsiteX9" fmla="*/ 931752 w 1860974"/>
                <a:gd name="connsiteY9" fmla="*/ 1071611 h 1275741"/>
                <a:gd name="connsiteX10" fmla="*/ 931752 w 1860974"/>
                <a:gd name="connsiteY10" fmla="*/ 1071431 h 1275741"/>
                <a:gd name="connsiteX11" fmla="*/ 639997 w 1860974"/>
                <a:gd name="connsiteY11" fmla="*/ 1071431 h 1275741"/>
                <a:gd name="connsiteX12" fmla="*/ 639997 w 1860974"/>
                <a:gd name="connsiteY12" fmla="*/ 1275741 h 1275741"/>
                <a:gd name="connsiteX0" fmla="*/ 657407 w 1878384"/>
                <a:gd name="connsiteY0" fmla="*/ 1275741 h 1275741"/>
                <a:gd name="connsiteX1" fmla="*/ 0 w 1878384"/>
                <a:gd name="connsiteY1" fmla="*/ 806186 h 1275741"/>
                <a:gd name="connsiteX2" fmla="*/ 657407 w 1878384"/>
                <a:gd name="connsiteY2" fmla="*/ 458501 h 1275741"/>
                <a:gd name="connsiteX3" fmla="*/ 657407 w 1878384"/>
                <a:gd name="connsiteY3" fmla="*/ 662811 h 1275741"/>
                <a:gd name="connsiteX4" fmla="*/ 1877819 w 1878384"/>
                <a:gd name="connsiteY4" fmla="*/ 0 h 1275741"/>
                <a:gd name="connsiteX5" fmla="*/ 1708396 w 1878384"/>
                <a:gd name="connsiteY5" fmla="*/ 700718 h 1275741"/>
                <a:gd name="connsiteX6" fmla="*/ 956560 w 1878384"/>
                <a:gd name="connsiteY6" fmla="*/ 1070868 h 1275741"/>
                <a:gd name="connsiteX7" fmla="*/ 956560 w 1878384"/>
                <a:gd name="connsiteY7" fmla="*/ 1071431 h 1275741"/>
                <a:gd name="connsiteX8" fmla="*/ 950954 w 1878384"/>
                <a:gd name="connsiteY8" fmla="*/ 1071431 h 1275741"/>
                <a:gd name="connsiteX9" fmla="*/ 949162 w 1878384"/>
                <a:gd name="connsiteY9" fmla="*/ 1071611 h 1275741"/>
                <a:gd name="connsiteX10" fmla="*/ 949162 w 1878384"/>
                <a:gd name="connsiteY10" fmla="*/ 1071431 h 1275741"/>
                <a:gd name="connsiteX11" fmla="*/ 657407 w 1878384"/>
                <a:gd name="connsiteY11" fmla="*/ 1071431 h 1275741"/>
                <a:gd name="connsiteX12" fmla="*/ 657407 w 1878384"/>
                <a:gd name="connsiteY12" fmla="*/ 1275741 h 1275741"/>
                <a:gd name="connsiteX0" fmla="*/ 648701 w 1869678"/>
                <a:gd name="connsiteY0" fmla="*/ 1275741 h 1275741"/>
                <a:gd name="connsiteX1" fmla="*/ 0 w 1869678"/>
                <a:gd name="connsiteY1" fmla="*/ 745250 h 1275741"/>
                <a:gd name="connsiteX2" fmla="*/ 648701 w 1869678"/>
                <a:gd name="connsiteY2" fmla="*/ 458501 h 1275741"/>
                <a:gd name="connsiteX3" fmla="*/ 648701 w 1869678"/>
                <a:gd name="connsiteY3" fmla="*/ 662811 h 1275741"/>
                <a:gd name="connsiteX4" fmla="*/ 1869113 w 1869678"/>
                <a:gd name="connsiteY4" fmla="*/ 0 h 1275741"/>
                <a:gd name="connsiteX5" fmla="*/ 1699690 w 1869678"/>
                <a:gd name="connsiteY5" fmla="*/ 700718 h 1275741"/>
                <a:gd name="connsiteX6" fmla="*/ 947854 w 1869678"/>
                <a:gd name="connsiteY6" fmla="*/ 1070868 h 1275741"/>
                <a:gd name="connsiteX7" fmla="*/ 947854 w 1869678"/>
                <a:gd name="connsiteY7" fmla="*/ 1071431 h 1275741"/>
                <a:gd name="connsiteX8" fmla="*/ 942248 w 1869678"/>
                <a:gd name="connsiteY8" fmla="*/ 1071431 h 1275741"/>
                <a:gd name="connsiteX9" fmla="*/ 940456 w 1869678"/>
                <a:gd name="connsiteY9" fmla="*/ 1071611 h 1275741"/>
                <a:gd name="connsiteX10" fmla="*/ 940456 w 1869678"/>
                <a:gd name="connsiteY10" fmla="*/ 1071431 h 1275741"/>
                <a:gd name="connsiteX11" fmla="*/ 648701 w 1869678"/>
                <a:gd name="connsiteY11" fmla="*/ 1071431 h 1275741"/>
                <a:gd name="connsiteX12" fmla="*/ 648701 w 1869678"/>
                <a:gd name="connsiteY12" fmla="*/ 1275741 h 1275741"/>
                <a:gd name="connsiteX0" fmla="*/ 648701 w 1869678"/>
                <a:gd name="connsiteY0" fmla="*/ 1275741 h 1275741"/>
                <a:gd name="connsiteX1" fmla="*/ 0 w 1869678"/>
                <a:gd name="connsiteY1" fmla="*/ 745250 h 1275741"/>
                <a:gd name="connsiteX2" fmla="*/ 692227 w 1869678"/>
                <a:gd name="connsiteY2" fmla="*/ 467206 h 1275741"/>
                <a:gd name="connsiteX3" fmla="*/ 648701 w 1869678"/>
                <a:gd name="connsiteY3" fmla="*/ 662811 h 1275741"/>
                <a:gd name="connsiteX4" fmla="*/ 1869113 w 1869678"/>
                <a:gd name="connsiteY4" fmla="*/ 0 h 1275741"/>
                <a:gd name="connsiteX5" fmla="*/ 1699690 w 1869678"/>
                <a:gd name="connsiteY5" fmla="*/ 700718 h 1275741"/>
                <a:gd name="connsiteX6" fmla="*/ 947854 w 1869678"/>
                <a:gd name="connsiteY6" fmla="*/ 1070868 h 1275741"/>
                <a:gd name="connsiteX7" fmla="*/ 947854 w 1869678"/>
                <a:gd name="connsiteY7" fmla="*/ 1071431 h 1275741"/>
                <a:gd name="connsiteX8" fmla="*/ 942248 w 1869678"/>
                <a:gd name="connsiteY8" fmla="*/ 1071431 h 1275741"/>
                <a:gd name="connsiteX9" fmla="*/ 940456 w 1869678"/>
                <a:gd name="connsiteY9" fmla="*/ 1071611 h 1275741"/>
                <a:gd name="connsiteX10" fmla="*/ 940456 w 1869678"/>
                <a:gd name="connsiteY10" fmla="*/ 1071431 h 1275741"/>
                <a:gd name="connsiteX11" fmla="*/ 648701 w 1869678"/>
                <a:gd name="connsiteY11" fmla="*/ 1071431 h 1275741"/>
                <a:gd name="connsiteX12" fmla="*/ 648701 w 1869678"/>
                <a:gd name="connsiteY12" fmla="*/ 1275741 h 1275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9678" h="1275741">
                  <a:moveTo>
                    <a:pt x="648701" y="1275741"/>
                  </a:moveTo>
                  <a:lnTo>
                    <a:pt x="0" y="745250"/>
                  </a:lnTo>
                  <a:lnTo>
                    <a:pt x="692227" y="467206"/>
                  </a:lnTo>
                  <a:lnTo>
                    <a:pt x="648701" y="662811"/>
                  </a:lnTo>
                  <a:cubicBezTo>
                    <a:pt x="1357429" y="830061"/>
                    <a:pt x="1695222" y="453850"/>
                    <a:pt x="1869113" y="0"/>
                  </a:cubicBezTo>
                  <a:cubicBezTo>
                    <a:pt x="1874698" y="336676"/>
                    <a:pt x="1840380" y="504920"/>
                    <a:pt x="1699690" y="700718"/>
                  </a:cubicBezTo>
                  <a:cubicBezTo>
                    <a:pt x="1447095" y="992167"/>
                    <a:pt x="1195243" y="1067624"/>
                    <a:pt x="947854" y="1070868"/>
                  </a:cubicBezTo>
                  <a:lnTo>
                    <a:pt x="947854" y="1071431"/>
                  </a:lnTo>
                  <a:lnTo>
                    <a:pt x="942248" y="1071431"/>
                  </a:lnTo>
                  <a:cubicBezTo>
                    <a:pt x="941652" y="1071610"/>
                    <a:pt x="941054" y="1071611"/>
                    <a:pt x="940456" y="1071611"/>
                  </a:cubicBezTo>
                  <a:lnTo>
                    <a:pt x="940456" y="1071431"/>
                  </a:lnTo>
                  <a:lnTo>
                    <a:pt x="648701" y="1071431"/>
                  </a:lnTo>
                  <a:lnTo>
                    <a:pt x="648701" y="12757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082" name="Left Arrow 2">
              <a:extLst>
                <a:ext uri="{FF2B5EF4-FFF2-40B4-BE49-F238E27FC236}">
                  <a16:creationId xmlns:a16="http://schemas.microsoft.com/office/drawing/2014/main" id="{9DDFA19D-831B-4B43-B5AC-142BF6194AB5}"/>
                </a:ext>
              </a:extLst>
            </p:cNvPr>
            <p:cNvSpPr/>
            <p:nvPr/>
          </p:nvSpPr>
          <p:spPr>
            <a:xfrm rot="8100000">
              <a:off x="2154980" y="1987482"/>
              <a:ext cx="2550582" cy="1740344"/>
            </a:xfrm>
            <a:custGeom>
              <a:avLst/>
              <a:gdLst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983944 w 1564191"/>
                <a:gd name="connsiteY7" fmla="*/ 528775 h 1189836"/>
                <a:gd name="connsiteX8" fmla="*/ 1564191 w 1564191"/>
                <a:gd name="connsiteY8" fmla="*/ 0 h 1189836"/>
                <a:gd name="connsiteX9" fmla="*/ 1388017 w 1564191"/>
                <a:gd name="connsiteY9" fmla="*/ 530857 h 1189836"/>
                <a:gd name="connsiteX10" fmla="*/ 1388955 w 1564191"/>
                <a:gd name="connsiteY10" fmla="*/ 530862 h 1189836"/>
                <a:gd name="connsiteX11" fmla="*/ 1388758 w 1564191"/>
                <a:gd name="connsiteY11" fmla="*/ 532748 h 1189836"/>
                <a:gd name="connsiteX12" fmla="*/ 1388961 w 1564191"/>
                <a:gd name="connsiteY12" fmla="*/ 533267 h 1189836"/>
                <a:gd name="connsiteX13" fmla="*/ 1388703 w 1564191"/>
                <a:gd name="connsiteY13" fmla="*/ 533267 h 1189836"/>
                <a:gd name="connsiteX14" fmla="*/ 939150 w 1564191"/>
                <a:gd name="connsiteY14" fmla="*/ 984963 h 1189836"/>
                <a:gd name="connsiteX15" fmla="*/ 939150 w 1564191"/>
                <a:gd name="connsiteY15" fmla="*/ 985526 h 1189836"/>
                <a:gd name="connsiteX16" fmla="*/ 933544 w 1564191"/>
                <a:gd name="connsiteY16" fmla="*/ 985526 h 1189836"/>
                <a:gd name="connsiteX17" fmla="*/ 931752 w 1564191"/>
                <a:gd name="connsiteY17" fmla="*/ 985706 h 1189836"/>
                <a:gd name="connsiteX18" fmla="*/ 931752 w 1564191"/>
                <a:gd name="connsiteY18" fmla="*/ 985526 h 1189836"/>
                <a:gd name="connsiteX19" fmla="*/ 639997 w 1564191"/>
                <a:gd name="connsiteY19" fmla="*/ 985526 h 1189836"/>
                <a:gd name="connsiteX20" fmla="*/ 639997 w 1564191"/>
                <a:gd name="connsiteY20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983944 w 1564191"/>
                <a:gd name="connsiteY7" fmla="*/ 528775 h 1189836"/>
                <a:gd name="connsiteX8" fmla="*/ 1564191 w 1564191"/>
                <a:gd name="connsiteY8" fmla="*/ 0 h 1189836"/>
                <a:gd name="connsiteX9" fmla="*/ 1388017 w 1564191"/>
                <a:gd name="connsiteY9" fmla="*/ 530857 h 1189836"/>
                <a:gd name="connsiteX10" fmla="*/ 1388955 w 1564191"/>
                <a:gd name="connsiteY10" fmla="*/ 530862 h 1189836"/>
                <a:gd name="connsiteX11" fmla="*/ 1388758 w 1564191"/>
                <a:gd name="connsiteY11" fmla="*/ 532748 h 1189836"/>
                <a:gd name="connsiteX12" fmla="*/ 1388961 w 1564191"/>
                <a:gd name="connsiteY12" fmla="*/ 533267 h 1189836"/>
                <a:gd name="connsiteX13" fmla="*/ 1388703 w 1564191"/>
                <a:gd name="connsiteY13" fmla="*/ 533267 h 1189836"/>
                <a:gd name="connsiteX14" fmla="*/ 939150 w 1564191"/>
                <a:gd name="connsiteY14" fmla="*/ 984963 h 1189836"/>
                <a:gd name="connsiteX15" fmla="*/ 939150 w 1564191"/>
                <a:gd name="connsiteY15" fmla="*/ 985526 h 1189836"/>
                <a:gd name="connsiteX16" fmla="*/ 933544 w 1564191"/>
                <a:gd name="connsiteY16" fmla="*/ 985526 h 1189836"/>
                <a:gd name="connsiteX17" fmla="*/ 931752 w 1564191"/>
                <a:gd name="connsiteY17" fmla="*/ 985706 h 1189836"/>
                <a:gd name="connsiteX18" fmla="*/ 931752 w 1564191"/>
                <a:gd name="connsiteY18" fmla="*/ 985526 h 1189836"/>
                <a:gd name="connsiteX19" fmla="*/ 639997 w 1564191"/>
                <a:gd name="connsiteY19" fmla="*/ 985526 h 1189836"/>
                <a:gd name="connsiteX20" fmla="*/ 639997 w 1564191"/>
                <a:gd name="connsiteY20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981979 w 1564191"/>
                <a:gd name="connsiteY6" fmla="*/ 528765 h 1189836"/>
                <a:gd name="connsiteX7" fmla="*/ 1564191 w 1564191"/>
                <a:gd name="connsiteY7" fmla="*/ 0 h 1189836"/>
                <a:gd name="connsiteX8" fmla="*/ 1388017 w 1564191"/>
                <a:gd name="connsiteY8" fmla="*/ 530857 h 1189836"/>
                <a:gd name="connsiteX9" fmla="*/ 1388955 w 1564191"/>
                <a:gd name="connsiteY9" fmla="*/ 530862 h 1189836"/>
                <a:gd name="connsiteX10" fmla="*/ 1388758 w 1564191"/>
                <a:gd name="connsiteY10" fmla="*/ 532748 h 1189836"/>
                <a:gd name="connsiteX11" fmla="*/ 1388961 w 1564191"/>
                <a:gd name="connsiteY11" fmla="*/ 533267 h 1189836"/>
                <a:gd name="connsiteX12" fmla="*/ 1388703 w 1564191"/>
                <a:gd name="connsiteY12" fmla="*/ 533267 h 1189836"/>
                <a:gd name="connsiteX13" fmla="*/ 939150 w 1564191"/>
                <a:gd name="connsiteY13" fmla="*/ 984963 h 1189836"/>
                <a:gd name="connsiteX14" fmla="*/ 939150 w 1564191"/>
                <a:gd name="connsiteY14" fmla="*/ 985526 h 1189836"/>
                <a:gd name="connsiteX15" fmla="*/ 933544 w 1564191"/>
                <a:gd name="connsiteY15" fmla="*/ 985526 h 1189836"/>
                <a:gd name="connsiteX16" fmla="*/ 931752 w 1564191"/>
                <a:gd name="connsiteY16" fmla="*/ 985706 h 1189836"/>
                <a:gd name="connsiteX17" fmla="*/ 931752 w 1564191"/>
                <a:gd name="connsiteY17" fmla="*/ 985526 h 1189836"/>
                <a:gd name="connsiteX18" fmla="*/ 639997 w 1564191"/>
                <a:gd name="connsiteY18" fmla="*/ 985526 h 1189836"/>
                <a:gd name="connsiteX19" fmla="*/ 639997 w 1564191"/>
                <a:gd name="connsiteY19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388961 w 1564191"/>
                <a:gd name="connsiteY10" fmla="*/ 533267 h 1189836"/>
                <a:gd name="connsiteX11" fmla="*/ 1388703 w 1564191"/>
                <a:gd name="connsiteY11" fmla="*/ 533267 h 1189836"/>
                <a:gd name="connsiteX12" fmla="*/ 939150 w 1564191"/>
                <a:gd name="connsiteY12" fmla="*/ 984963 h 1189836"/>
                <a:gd name="connsiteX13" fmla="*/ 939150 w 1564191"/>
                <a:gd name="connsiteY13" fmla="*/ 985526 h 1189836"/>
                <a:gd name="connsiteX14" fmla="*/ 933544 w 1564191"/>
                <a:gd name="connsiteY14" fmla="*/ 985526 h 1189836"/>
                <a:gd name="connsiteX15" fmla="*/ 931752 w 1564191"/>
                <a:gd name="connsiteY15" fmla="*/ 985706 h 1189836"/>
                <a:gd name="connsiteX16" fmla="*/ 931752 w 1564191"/>
                <a:gd name="connsiteY16" fmla="*/ 985526 h 1189836"/>
                <a:gd name="connsiteX17" fmla="*/ 639997 w 1564191"/>
                <a:gd name="connsiteY17" fmla="*/ 985526 h 1189836"/>
                <a:gd name="connsiteX18" fmla="*/ 639997 w 1564191"/>
                <a:gd name="connsiteY18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388961 w 1564191"/>
                <a:gd name="connsiteY10" fmla="*/ 533267 h 1189836"/>
                <a:gd name="connsiteX11" fmla="*/ 1419659 w 1564191"/>
                <a:gd name="connsiteY11" fmla="*/ 535648 h 1189836"/>
                <a:gd name="connsiteX12" fmla="*/ 939150 w 1564191"/>
                <a:gd name="connsiteY12" fmla="*/ 984963 h 1189836"/>
                <a:gd name="connsiteX13" fmla="*/ 939150 w 1564191"/>
                <a:gd name="connsiteY13" fmla="*/ 985526 h 1189836"/>
                <a:gd name="connsiteX14" fmla="*/ 933544 w 1564191"/>
                <a:gd name="connsiteY14" fmla="*/ 985526 h 1189836"/>
                <a:gd name="connsiteX15" fmla="*/ 931752 w 1564191"/>
                <a:gd name="connsiteY15" fmla="*/ 985706 h 1189836"/>
                <a:gd name="connsiteX16" fmla="*/ 931752 w 1564191"/>
                <a:gd name="connsiteY16" fmla="*/ 985526 h 1189836"/>
                <a:gd name="connsiteX17" fmla="*/ 639997 w 1564191"/>
                <a:gd name="connsiteY17" fmla="*/ 985526 h 1189836"/>
                <a:gd name="connsiteX18" fmla="*/ 639997 w 1564191"/>
                <a:gd name="connsiteY18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388758 w 1564191"/>
                <a:gd name="connsiteY9" fmla="*/ 532748 h 1189836"/>
                <a:gd name="connsiteX10" fmla="*/ 1419659 w 1564191"/>
                <a:gd name="connsiteY10" fmla="*/ 535648 h 1189836"/>
                <a:gd name="connsiteX11" fmla="*/ 939150 w 1564191"/>
                <a:gd name="connsiteY11" fmla="*/ 984963 h 1189836"/>
                <a:gd name="connsiteX12" fmla="*/ 939150 w 1564191"/>
                <a:gd name="connsiteY12" fmla="*/ 985526 h 1189836"/>
                <a:gd name="connsiteX13" fmla="*/ 933544 w 1564191"/>
                <a:gd name="connsiteY13" fmla="*/ 985526 h 1189836"/>
                <a:gd name="connsiteX14" fmla="*/ 931752 w 1564191"/>
                <a:gd name="connsiteY14" fmla="*/ 985706 h 1189836"/>
                <a:gd name="connsiteX15" fmla="*/ 931752 w 1564191"/>
                <a:gd name="connsiteY15" fmla="*/ 985526 h 1189836"/>
                <a:gd name="connsiteX16" fmla="*/ 639997 w 1564191"/>
                <a:gd name="connsiteY16" fmla="*/ 985526 h 1189836"/>
                <a:gd name="connsiteX17" fmla="*/ 639997 w 1564191"/>
                <a:gd name="connsiteY17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388955 w 1564191"/>
                <a:gd name="connsiteY8" fmla="*/ 530862 h 1189836"/>
                <a:gd name="connsiteX9" fmla="*/ 1419659 w 1564191"/>
                <a:gd name="connsiteY9" fmla="*/ 535648 h 1189836"/>
                <a:gd name="connsiteX10" fmla="*/ 939150 w 1564191"/>
                <a:gd name="connsiteY10" fmla="*/ 984963 h 1189836"/>
                <a:gd name="connsiteX11" fmla="*/ 939150 w 1564191"/>
                <a:gd name="connsiteY11" fmla="*/ 985526 h 1189836"/>
                <a:gd name="connsiteX12" fmla="*/ 933544 w 1564191"/>
                <a:gd name="connsiteY12" fmla="*/ 985526 h 1189836"/>
                <a:gd name="connsiteX13" fmla="*/ 931752 w 1564191"/>
                <a:gd name="connsiteY13" fmla="*/ 985706 h 1189836"/>
                <a:gd name="connsiteX14" fmla="*/ 931752 w 1564191"/>
                <a:gd name="connsiteY14" fmla="*/ 985526 h 1189836"/>
                <a:gd name="connsiteX15" fmla="*/ 639997 w 1564191"/>
                <a:gd name="connsiteY15" fmla="*/ 985526 h 1189836"/>
                <a:gd name="connsiteX16" fmla="*/ 639997 w 1564191"/>
                <a:gd name="connsiteY16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388017 w 1564191"/>
                <a:gd name="connsiteY7" fmla="*/ 530857 h 1189836"/>
                <a:gd name="connsiteX8" fmla="*/ 1419659 w 1564191"/>
                <a:gd name="connsiteY8" fmla="*/ 535648 h 1189836"/>
                <a:gd name="connsiteX9" fmla="*/ 939150 w 1564191"/>
                <a:gd name="connsiteY9" fmla="*/ 984963 h 1189836"/>
                <a:gd name="connsiteX10" fmla="*/ 939150 w 1564191"/>
                <a:gd name="connsiteY10" fmla="*/ 985526 h 1189836"/>
                <a:gd name="connsiteX11" fmla="*/ 933544 w 1564191"/>
                <a:gd name="connsiteY11" fmla="*/ 985526 h 1189836"/>
                <a:gd name="connsiteX12" fmla="*/ 931752 w 1564191"/>
                <a:gd name="connsiteY12" fmla="*/ 985706 h 1189836"/>
                <a:gd name="connsiteX13" fmla="*/ 931752 w 1564191"/>
                <a:gd name="connsiteY13" fmla="*/ 985526 h 1189836"/>
                <a:gd name="connsiteX14" fmla="*/ 639997 w 1564191"/>
                <a:gd name="connsiteY14" fmla="*/ 985526 h 1189836"/>
                <a:gd name="connsiteX15" fmla="*/ 639997 w 1564191"/>
                <a:gd name="connsiteY15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419659 w 1564191"/>
                <a:gd name="connsiteY7" fmla="*/ 535648 h 1189836"/>
                <a:gd name="connsiteX8" fmla="*/ 939150 w 1564191"/>
                <a:gd name="connsiteY8" fmla="*/ 984963 h 1189836"/>
                <a:gd name="connsiteX9" fmla="*/ 939150 w 1564191"/>
                <a:gd name="connsiteY9" fmla="*/ 985526 h 1189836"/>
                <a:gd name="connsiteX10" fmla="*/ 933544 w 1564191"/>
                <a:gd name="connsiteY10" fmla="*/ 985526 h 1189836"/>
                <a:gd name="connsiteX11" fmla="*/ 931752 w 1564191"/>
                <a:gd name="connsiteY11" fmla="*/ 985706 h 1189836"/>
                <a:gd name="connsiteX12" fmla="*/ 931752 w 1564191"/>
                <a:gd name="connsiteY12" fmla="*/ 985526 h 1189836"/>
                <a:gd name="connsiteX13" fmla="*/ 639997 w 1564191"/>
                <a:gd name="connsiteY13" fmla="*/ 985526 h 1189836"/>
                <a:gd name="connsiteX14" fmla="*/ 639997 w 1564191"/>
                <a:gd name="connsiteY14" fmla="*/ 1189836 h 1189836"/>
                <a:gd name="connsiteX0" fmla="*/ 639997 w 1564191"/>
                <a:gd name="connsiteY0" fmla="*/ 1189836 h 1189836"/>
                <a:gd name="connsiteX1" fmla="*/ 0 w 1564191"/>
                <a:gd name="connsiteY1" fmla="*/ 781216 h 1189836"/>
                <a:gd name="connsiteX2" fmla="*/ 639997 w 1564191"/>
                <a:gd name="connsiteY2" fmla="*/ 372596 h 1189836"/>
                <a:gd name="connsiteX3" fmla="*/ 639997 w 1564191"/>
                <a:gd name="connsiteY3" fmla="*/ 576906 h 1189836"/>
                <a:gd name="connsiteX4" fmla="*/ 939150 w 1564191"/>
                <a:gd name="connsiteY4" fmla="*/ 576906 h 1189836"/>
                <a:gd name="connsiteX5" fmla="*/ 939150 w 1564191"/>
                <a:gd name="connsiteY5" fmla="*/ 577238 h 1189836"/>
                <a:gd name="connsiteX6" fmla="*/ 1564191 w 1564191"/>
                <a:gd name="connsiteY6" fmla="*/ 0 h 1189836"/>
                <a:gd name="connsiteX7" fmla="*/ 1419659 w 1564191"/>
                <a:gd name="connsiteY7" fmla="*/ 535648 h 1189836"/>
                <a:gd name="connsiteX8" fmla="*/ 939150 w 1564191"/>
                <a:gd name="connsiteY8" fmla="*/ 984963 h 1189836"/>
                <a:gd name="connsiteX9" fmla="*/ 939150 w 1564191"/>
                <a:gd name="connsiteY9" fmla="*/ 985526 h 1189836"/>
                <a:gd name="connsiteX10" fmla="*/ 933544 w 1564191"/>
                <a:gd name="connsiteY10" fmla="*/ 985526 h 1189836"/>
                <a:gd name="connsiteX11" fmla="*/ 931752 w 1564191"/>
                <a:gd name="connsiteY11" fmla="*/ 985706 h 1189836"/>
                <a:gd name="connsiteX12" fmla="*/ 931752 w 1564191"/>
                <a:gd name="connsiteY12" fmla="*/ 985526 h 1189836"/>
                <a:gd name="connsiteX13" fmla="*/ 639997 w 1564191"/>
                <a:gd name="connsiteY13" fmla="*/ 985526 h 1189836"/>
                <a:gd name="connsiteX14" fmla="*/ 639997 w 1564191"/>
                <a:gd name="connsiteY14" fmla="*/ 1189836 h 118983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19659 w 1938047"/>
                <a:gd name="connsiteY7" fmla="*/ 440398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83952 w 1938047"/>
                <a:gd name="connsiteY7" fmla="*/ 502310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939150 w 1938047"/>
                <a:gd name="connsiteY5" fmla="*/ 481988 h 1094586"/>
                <a:gd name="connsiteX6" fmla="*/ 1938047 w 1938047"/>
                <a:gd name="connsiteY6" fmla="*/ 0 h 1094586"/>
                <a:gd name="connsiteX7" fmla="*/ 1483952 w 1938047"/>
                <a:gd name="connsiteY7" fmla="*/ 502310 h 1094586"/>
                <a:gd name="connsiteX8" fmla="*/ 939150 w 1938047"/>
                <a:gd name="connsiteY8" fmla="*/ 889713 h 1094586"/>
                <a:gd name="connsiteX9" fmla="*/ 939150 w 1938047"/>
                <a:gd name="connsiteY9" fmla="*/ 890276 h 1094586"/>
                <a:gd name="connsiteX10" fmla="*/ 933544 w 1938047"/>
                <a:gd name="connsiteY10" fmla="*/ 890276 h 1094586"/>
                <a:gd name="connsiteX11" fmla="*/ 931752 w 1938047"/>
                <a:gd name="connsiteY11" fmla="*/ 890456 h 1094586"/>
                <a:gd name="connsiteX12" fmla="*/ 931752 w 1938047"/>
                <a:gd name="connsiteY12" fmla="*/ 890276 h 1094586"/>
                <a:gd name="connsiteX13" fmla="*/ 639997 w 1938047"/>
                <a:gd name="connsiteY13" fmla="*/ 890276 h 1094586"/>
                <a:gd name="connsiteX14" fmla="*/ 639997 w 1938047"/>
                <a:gd name="connsiteY14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939150 w 1938047"/>
                <a:gd name="connsiteY4" fmla="*/ 481656 h 1094586"/>
                <a:gd name="connsiteX5" fmla="*/ 1938047 w 1938047"/>
                <a:gd name="connsiteY5" fmla="*/ 0 h 1094586"/>
                <a:gd name="connsiteX6" fmla="*/ 1483952 w 1938047"/>
                <a:gd name="connsiteY6" fmla="*/ 502310 h 1094586"/>
                <a:gd name="connsiteX7" fmla="*/ 939150 w 1938047"/>
                <a:gd name="connsiteY7" fmla="*/ 889713 h 1094586"/>
                <a:gd name="connsiteX8" fmla="*/ 939150 w 1938047"/>
                <a:gd name="connsiteY8" fmla="*/ 890276 h 1094586"/>
                <a:gd name="connsiteX9" fmla="*/ 933544 w 1938047"/>
                <a:gd name="connsiteY9" fmla="*/ 890276 h 1094586"/>
                <a:gd name="connsiteX10" fmla="*/ 931752 w 1938047"/>
                <a:gd name="connsiteY10" fmla="*/ 890456 h 1094586"/>
                <a:gd name="connsiteX11" fmla="*/ 931752 w 1938047"/>
                <a:gd name="connsiteY11" fmla="*/ 890276 h 1094586"/>
                <a:gd name="connsiteX12" fmla="*/ 639997 w 1938047"/>
                <a:gd name="connsiteY12" fmla="*/ 890276 h 1094586"/>
                <a:gd name="connsiteX13" fmla="*/ 639997 w 1938047"/>
                <a:gd name="connsiteY13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938047"/>
                <a:gd name="connsiteY0" fmla="*/ 1094586 h 1094586"/>
                <a:gd name="connsiteX1" fmla="*/ 0 w 1938047"/>
                <a:gd name="connsiteY1" fmla="*/ 685966 h 1094586"/>
                <a:gd name="connsiteX2" fmla="*/ 639997 w 1938047"/>
                <a:gd name="connsiteY2" fmla="*/ 277346 h 1094586"/>
                <a:gd name="connsiteX3" fmla="*/ 639997 w 1938047"/>
                <a:gd name="connsiteY3" fmla="*/ 481656 h 1094586"/>
                <a:gd name="connsiteX4" fmla="*/ 1938047 w 1938047"/>
                <a:gd name="connsiteY4" fmla="*/ 0 h 1094586"/>
                <a:gd name="connsiteX5" fmla="*/ 1483952 w 1938047"/>
                <a:gd name="connsiteY5" fmla="*/ 502310 h 1094586"/>
                <a:gd name="connsiteX6" fmla="*/ 939150 w 1938047"/>
                <a:gd name="connsiteY6" fmla="*/ 889713 h 1094586"/>
                <a:gd name="connsiteX7" fmla="*/ 939150 w 1938047"/>
                <a:gd name="connsiteY7" fmla="*/ 890276 h 1094586"/>
                <a:gd name="connsiteX8" fmla="*/ 933544 w 1938047"/>
                <a:gd name="connsiteY8" fmla="*/ 890276 h 1094586"/>
                <a:gd name="connsiteX9" fmla="*/ 931752 w 1938047"/>
                <a:gd name="connsiteY9" fmla="*/ 890456 h 1094586"/>
                <a:gd name="connsiteX10" fmla="*/ 931752 w 1938047"/>
                <a:gd name="connsiteY10" fmla="*/ 890276 h 1094586"/>
                <a:gd name="connsiteX11" fmla="*/ 639997 w 1938047"/>
                <a:gd name="connsiteY11" fmla="*/ 890276 h 1094586"/>
                <a:gd name="connsiteX12" fmla="*/ 639997 w 1938047"/>
                <a:gd name="connsiteY12" fmla="*/ 1094586 h 1094586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483952 w 1860409"/>
                <a:gd name="connsiteY5" fmla="*/ 683465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39227 w 1860409"/>
                <a:gd name="connsiteY5" fmla="*/ 717971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39227 w 1860409"/>
                <a:gd name="connsiteY5" fmla="*/ 717971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409"/>
                <a:gd name="connsiteY0" fmla="*/ 1275741 h 1275741"/>
                <a:gd name="connsiteX1" fmla="*/ 0 w 1860409"/>
                <a:gd name="connsiteY1" fmla="*/ 867121 h 1275741"/>
                <a:gd name="connsiteX2" fmla="*/ 639997 w 1860409"/>
                <a:gd name="connsiteY2" fmla="*/ 458501 h 1275741"/>
                <a:gd name="connsiteX3" fmla="*/ 639997 w 1860409"/>
                <a:gd name="connsiteY3" fmla="*/ 662811 h 1275741"/>
                <a:gd name="connsiteX4" fmla="*/ 1860409 w 1860409"/>
                <a:gd name="connsiteY4" fmla="*/ 0 h 1275741"/>
                <a:gd name="connsiteX5" fmla="*/ 1690986 w 1860409"/>
                <a:gd name="connsiteY5" fmla="*/ 700718 h 1275741"/>
                <a:gd name="connsiteX6" fmla="*/ 939150 w 1860409"/>
                <a:gd name="connsiteY6" fmla="*/ 1070868 h 1275741"/>
                <a:gd name="connsiteX7" fmla="*/ 939150 w 1860409"/>
                <a:gd name="connsiteY7" fmla="*/ 1071431 h 1275741"/>
                <a:gd name="connsiteX8" fmla="*/ 933544 w 1860409"/>
                <a:gd name="connsiteY8" fmla="*/ 1071431 h 1275741"/>
                <a:gd name="connsiteX9" fmla="*/ 931752 w 1860409"/>
                <a:gd name="connsiteY9" fmla="*/ 1071611 h 1275741"/>
                <a:gd name="connsiteX10" fmla="*/ 931752 w 1860409"/>
                <a:gd name="connsiteY10" fmla="*/ 1071431 h 1275741"/>
                <a:gd name="connsiteX11" fmla="*/ 639997 w 1860409"/>
                <a:gd name="connsiteY11" fmla="*/ 1071431 h 1275741"/>
                <a:gd name="connsiteX12" fmla="*/ 639997 w 1860409"/>
                <a:gd name="connsiteY12" fmla="*/ 1275741 h 1275741"/>
                <a:gd name="connsiteX0" fmla="*/ 639997 w 1860974"/>
                <a:gd name="connsiteY0" fmla="*/ 1275741 h 1275741"/>
                <a:gd name="connsiteX1" fmla="*/ 0 w 1860974"/>
                <a:gd name="connsiteY1" fmla="*/ 867121 h 1275741"/>
                <a:gd name="connsiteX2" fmla="*/ 639997 w 1860974"/>
                <a:gd name="connsiteY2" fmla="*/ 458501 h 1275741"/>
                <a:gd name="connsiteX3" fmla="*/ 639997 w 1860974"/>
                <a:gd name="connsiteY3" fmla="*/ 662811 h 1275741"/>
                <a:gd name="connsiteX4" fmla="*/ 1860409 w 1860974"/>
                <a:gd name="connsiteY4" fmla="*/ 0 h 1275741"/>
                <a:gd name="connsiteX5" fmla="*/ 1690986 w 1860974"/>
                <a:gd name="connsiteY5" fmla="*/ 700718 h 1275741"/>
                <a:gd name="connsiteX6" fmla="*/ 939150 w 1860974"/>
                <a:gd name="connsiteY6" fmla="*/ 1070868 h 1275741"/>
                <a:gd name="connsiteX7" fmla="*/ 939150 w 1860974"/>
                <a:gd name="connsiteY7" fmla="*/ 1071431 h 1275741"/>
                <a:gd name="connsiteX8" fmla="*/ 933544 w 1860974"/>
                <a:gd name="connsiteY8" fmla="*/ 1071431 h 1275741"/>
                <a:gd name="connsiteX9" fmla="*/ 931752 w 1860974"/>
                <a:gd name="connsiteY9" fmla="*/ 1071611 h 1275741"/>
                <a:gd name="connsiteX10" fmla="*/ 931752 w 1860974"/>
                <a:gd name="connsiteY10" fmla="*/ 1071431 h 1275741"/>
                <a:gd name="connsiteX11" fmla="*/ 639997 w 1860974"/>
                <a:gd name="connsiteY11" fmla="*/ 1071431 h 1275741"/>
                <a:gd name="connsiteX12" fmla="*/ 639997 w 1860974"/>
                <a:gd name="connsiteY12" fmla="*/ 1275741 h 1275741"/>
                <a:gd name="connsiteX0" fmla="*/ 657407 w 1878384"/>
                <a:gd name="connsiteY0" fmla="*/ 1275741 h 1275741"/>
                <a:gd name="connsiteX1" fmla="*/ 0 w 1878384"/>
                <a:gd name="connsiteY1" fmla="*/ 806186 h 1275741"/>
                <a:gd name="connsiteX2" fmla="*/ 657407 w 1878384"/>
                <a:gd name="connsiteY2" fmla="*/ 458501 h 1275741"/>
                <a:gd name="connsiteX3" fmla="*/ 657407 w 1878384"/>
                <a:gd name="connsiteY3" fmla="*/ 662811 h 1275741"/>
                <a:gd name="connsiteX4" fmla="*/ 1877819 w 1878384"/>
                <a:gd name="connsiteY4" fmla="*/ 0 h 1275741"/>
                <a:gd name="connsiteX5" fmla="*/ 1708396 w 1878384"/>
                <a:gd name="connsiteY5" fmla="*/ 700718 h 1275741"/>
                <a:gd name="connsiteX6" fmla="*/ 956560 w 1878384"/>
                <a:gd name="connsiteY6" fmla="*/ 1070868 h 1275741"/>
                <a:gd name="connsiteX7" fmla="*/ 956560 w 1878384"/>
                <a:gd name="connsiteY7" fmla="*/ 1071431 h 1275741"/>
                <a:gd name="connsiteX8" fmla="*/ 950954 w 1878384"/>
                <a:gd name="connsiteY8" fmla="*/ 1071431 h 1275741"/>
                <a:gd name="connsiteX9" fmla="*/ 949162 w 1878384"/>
                <a:gd name="connsiteY9" fmla="*/ 1071611 h 1275741"/>
                <a:gd name="connsiteX10" fmla="*/ 949162 w 1878384"/>
                <a:gd name="connsiteY10" fmla="*/ 1071431 h 1275741"/>
                <a:gd name="connsiteX11" fmla="*/ 657407 w 1878384"/>
                <a:gd name="connsiteY11" fmla="*/ 1071431 h 1275741"/>
                <a:gd name="connsiteX12" fmla="*/ 657407 w 1878384"/>
                <a:gd name="connsiteY12" fmla="*/ 1275741 h 1275741"/>
                <a:gd name="connsiteX0" fmla="*/ 648701 w 1869678"/>
                <a:gd name="connsiteY0" fmla="*/ 1275741 h 1275741"/>
                <a:gd name="connsiteX1" fmla="*/ 0 w 1869678"/>
                <a:gd name="connsiteY1" fmla="*/ 745250 h 1275741"/>
                <a:gd name="connsiteX2" fmla="*/ 648701 w 1869678"/>
                <a:gd name="connsiteY2" fmla="*/ 458501 h 1275741"/>
                <a:gd name="connsiteX3" fmla="*/ 648701 w 1869678"/>
                <a:gd name="connsiteY3" fmla="*/ 662811 h 1275741"/>
                <a:gd name="connsiteX4" fmla="*/ 1869113 w 1869678"/>
                <a:gd name="connsiteY4" fmla="*/ 0 h 1275741"/>
                <a:gd name="connsiteX5" fmla="*/ 1699690 w 1869678"/>
                <a:gd name="connsiteY5" fmla="*/ 700718 h 1275741"/>
                <a:gd name="connsiteX6" fmla="*/ 947854 w 1869678"/>
                <a:gd name="connsiteY6" fmla="*/ 1070868 h 1275741"/>
                <a:gd name="connsiteX7" fmla="*/ 947854 w 1869678"/>
                <a:gd name="connsiteY7" fmla="*/ 1071431 h 1275741"/>
                <a:gd name="connsiteX8" fmla="*/ 942248 w 1869678"/>
                <a:gd name="connsiteY8" fmla="*/ 1071431 h 1275741"/>
                <a:gd name="connsiteX9" fmla="*/ 940456 w 1869678"/>
                <a:gd name="connsiteY9" fmla="*/ 1071611 h 1275741"/>
                <a:gd name="connsiteX10" fmla="*/ 940456 w 1869678"/>
                <a:gd name="connsiteY10" fmla="*/ 1071431 h 1275741"/>
                <a:gd name="connsiteX11" fmla="*/ 648701 w 1869678"/>
                <a:gd name="connsiteY11" fmla="*/ 1071431 h 1275741"/>
                <a:gd name="connsiteX12" fmla="*/ 648701 w 1869678"/>
                <a:gd name="connsiteY12" fmla="*/ 1275741 h 1275741"/>
                <a:gd name="connsiteX0" fmla="*/ 648701 w 1869678"/>
                <a:gd name="connsiteY0" fmla="*/ 1275741 h 1275741"/>
                <a:gd name="connsiteX1" fmla="*/ 0 w 1869678"/>
                <a:gd name="connsiteY1" fmla="*/ 745250 h 1275741"/>
                <a:gd name="connsiteX2" fmla="*/ 692227 w 1869678"/>
                <a:gd name="connsiteY2" fmla="*/ 467206 h 1275741"/>
                <a:gd name="connsiteX3" fmla="*/ 648701 w 1869678"/>
                <a:gd name="connsiteY3" fmla="*/ 662811 h 1275741"/>
                <a:gd name="connsiteX4" fmla="*/ 1869113 w 1869678"/>
                <a:gd name="connsiteY4" fmla="*/ 0 h 1275741"/>
                <a:gd name="connsiteX5" fmla="*/ 1699690 w 1869678"/>
                <a:gd name="connsiteY5" fmla="*/ 700718 h 1275741"/>
                <a:gd name="connsiteX6" fmla="*/ 947854 w 1869678"/>
                <a:gd name="connsiteY6" fmla="*/ 1070868 h 1275741"/>
                <a:gd name="connsiteX7" fmla="*/ 947854 w 1869678"/>
                <a:gd name="connsiteY7" fmla="*/ 1071431 h 1275741"/>
                <a:gd name="connsiteX8" fmla="*/ 942248 w 1869678"/>
                <a:gd name="connsiteY8" fmla="*/ 1071431 h 1275741"/>
                <a:gd name="connsiteX9" fmla="*/ 940456 w 1869678"/>
                <a:gd name="connsiteY9" fmla="*/ 1071611 h 1275741"/>
                <a:gd name="connsiteX10" fmla="*/ 940456 w 1869678"/>
                <a:gd name="connsiteY10" fmla="*/ 1071431 h 1275741"/>
                <a:gd name="connsiteX11" fmla="*/ 648701 w 1869678"/>
                <a:gd name="connsiteY11" fmla="*/ 1071431 h 1275741"/>
                <a:gd name="connsiteX12" fmla="*/ 648701 w 1869678"/>
                <a:gd name="connsiteY12" fmla="*/ 1275741 h 1275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9678" h="1275741">
                  <a:moveTo>
                    <a:pt x="648701" y="1275741"/>
                  </a:moveTo>
                  <a:lnTo>
                    <a:pt x="0" y="745250"/>
                  </a:lnTo>
                  <a:lnTo>
                    <a:pt x="692227" y="467206"/>
                  </a:lnTo>
                  <a:lnTo>
                    <a:pt x="648701" y="662811"/>
                  </a:lnTo>
                  <a:cubicBezTo>
                    <a:pt x="1357429" y="830061"/>
                    <a:pt x="1695222" y="453850"/>
                    <a:pt x="1869113" y="0"/>
                  </a:cubicBezTo>
                  <a:cubicBezTo>
                    <a:pt x="1874698" y="336676"/>
                    <a:pt x="1840380" y="504920"/>
                    <a:pt x="1699690" y="700718"/>
                  </a:cubicBezTo>
                  <a:cubicBezTo>
                    <a:pt x="1447095" y="992167"/>
                    <a:pt x="1195243" y="1067624"/>
                    <a:pt x="947854" y="1070868"/>
                  </a:cubicBezTo>
                  <a:lnTo>
                    <a:pt x="947854" y="1071431"/>
                  </a:lnTo>
                  <a:lnTo>
                    <a:pt x="942248" y="1071431"/>
                  </a:lnTo>
                  <a:cubicBezTo>
                    <a:pt x="941652" y="1071610"/>
                    <a:pt x="941054" y="1071611"/>
                    <a:pt x="940456" y="1071611"/>
                  </a:cubicBezTo>
                  <a:lnTo>
                    <a:pt x="940456" y="1071431"/>
                  </a:lnTo>
                  <a:lnTo>
                    <a:pt x="648701" y="1071431"/>
                  </a:lnTo>
                  <a:lnTo>
                    <a:pt x="648701" y="127574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083" name="Group 3082">
            <a:extLst>
              <a:ext uri="{FF2B5EF4-FFF2-40B4-BE49-F238E27FC236}">
                <a16:creationId xmlns:a16="http://schemas.microsoft.com/office/drawing/2014/main" id="{116188F6-A462-476C-BAA5-1A24DE235265}"/>
              </a:ext>
            </a:extLst>
          </p:cNvPr>
          <p:cNvGrpSpPr/>
          <p:nvPr/>
        </p:nvGrpSpPr>
        <p:grpSpPr>
          <a:xfrm>
            <a:off x="5368574" y="3876685"/>
            <a:ext cx="1488568" cy="910465"/>
            <a:chOff x="3233964" y="1845713"/>
            <a:chExt cx="1661755" cy="910465"/>
          </a:xfrm>
        </p:grpSpPr>
        <p:sp>
          <p:nvSpPr>
            <p:cNvPr id="3084" name="TextBox 3083">
              <a:extLst>
                <a:ext uri="{FF2B5EF4-FFF2-40B4-BE49-F238E27FC236}">
                  <a16:creationId xmlns:a16="http://schemas.microsoft.com/office/drawing/2014/main" id="{A5858B66-F944-467F-A223-C17C563E1591}"/>
                </a:ext>
              </a:extLst>
            </p:cNvPr>
            <p:cNvSpPr txBox="1"/>
            <p:nvPr/>
          </p:nvSpPr>
          <p:spPr>
            <a:xfrm>
              <a:off x="3233964" y="1845713"/>
              <a:ext cx="16522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Add Text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85" name="TextBox 3084">
              <a:extLst>
                <a:ext uri="{FF2B5EF4-FFF2-40B4-BE49-F238E27FC236}">
                  <a16:creationId xmlns:a16="http://schemas.microsoft.com/office/drawing/2014/main" id="{73E6B5F1-B3E0-4A1E-A3A5-325568527818}"/>
                </a:ext>
              </a:extLst>
            </p:cNvPr>
            <p:cNvSpPr txBox="1"/>
            <p:nvPr/>
          </p:nvSpPr>
          <p:spPr>
            <a:xfrm>
              <a:off x="3243488" y="2171403"/>
              <a:ext cx="16522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PowerPoint Presentation 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86" name="Group 3085">
            <a:extLst>
              <a:ext uri="{FF2B5EF4-FFF2-40B4-BE49-F238E27FC236}">
                <a16:creationId xmlns:a16="http://schemas.microsoft.com/office/drawing/2014/main" id="{7EB47D60-6D88-420C-AC9C-D5154582AC06}"/>
              </a:ext>
            </a:extLst>
          </p:cNvPr>
          <p:cNvGrpSpPr/>
          <p:nvPr/>
        </p:nvGrpSpPr>
        <p:grpSpPr>
          <a:xfrm>
            <a:off x="8130274" y="1883203"/>
            <a:ext cx="3192723" cy="1292662"/>
            <a:chOff x="6210998" y="1433695"/>
            <a:chExt cx="2229890" cy="919631"/>
          </a:xfrm>
        </p:grpSpPr>
        <p:sp>
          <p:nvSpPr>
            <p:cNvPr id="3087" name="TextBox 3086">
              <a:extLst>
                <a:ext uri="{FF2B5EF4-FFF2-40B4-BE49-F238E27FC236}">
                  <a16:creationId xmlns:a16="http://schemas.microsoft.com/office/drawing/2014/main" id="{226DCE58-5B87-4275-82DE-5EAC7A1141A9}"/>
                </a:ext>
              </a:extLst>
            </p:cNvPr>
            <p:cNvSpPr txBox="1"/>
            <p:nvPr/>
          </p:nvSpPr>
          <p:spPr>
            <a:xfrm>
              <a:off x="6210999" y="1433695"/>
              <a:ext cx="2229889" cy="197064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88" name="TextBox 3087">
              <a:extLst>
                <a:ext uri="{FF2B5EF4-FFF2-40B4-BE49-F238E27FC236}">
                  <a16:creationId xmlns:a16="http://schemas.microsoft.com/office/drawing/2014/main" id="{4BFF0CE9-061E-4497-BA0A-6551C312FC1B}"/>
                </a:ext>
              </a:extLst>
            </p:cNvPr>
            <p:cNvSpPr txBox="1"/>
            <p:nvPr/>
          </p:nvSpPr>
          <p:spPr>
            <a:xfrm>
              <a:off x="6210998" y="1630759"/>
              <a:ext cx="2229889" cy="722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I hope and I believe that this Template will your Time, Money and Reputation.       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89" name="Group 3088">
            <a:extLst>
              <a:ext uri="{FF2B5EF4-FFF2-40B4-BE49-F238E27FC236}">
                <a16:creationId xmlns:a16="http://schemas.microsoft.com/office/drawing/2014/main" id="{CB5E08AE-00AB-4FC7-B1A1-D9AB8E82EBE7}"/>
              </a:ext>
            </a:extLst>
          </p:cNvPr>
          <p:cNvGrpSpPr/>
          <p:nvPr/>
        </p:nvGrpSpPr>
        <p:grpSpPr>
          <a:xfrm>
            <a:off x="8130274" y="4854605"/>
            <a:ext cx="3192723" cy="1292662"/>
            <a:chOff x="6210998" y="1433695"/>
            <a:chExt cx="2229890" cy="919631"/>
          </a:xfrm>
        </p:grpSpPr>
        <p:sp>
          <p:nvSpPr>
            <p:cNvPr id="3090" name="TextBox 3089">
              <a:extLst>
                <a:ext uri="{FF2B5EF4-FFF2-40B4-BE49-F238E27FC236}">
                  <a16:creationId xmlns:a16="http://schemas.microsoft.com/office/drawing/2014/main" id="{1CBA60C3-4522-4E2D-A599-1D8252BB63DF}"/>
                </a:ext>
              </a:extLst>
            </p:cNvPr>
            <p:cNvSpPr txBox="1"/>
            <p:nvPr/>
          </p:nvSpPr>
          <p:spPr>
            <a:xfrm>
              <a:off x="6210999" y="1433695"/>
              <a:ext cx="2229889" cy="197064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91" name="TextBox 3090">
              <a:extLst>
                <a:ext uri="{FF2B5EF4-FFF2-40B4-BE49-F238E27FC236}">
                  <a16:creationId xmlns:a16="http://schemas.microsoft.com/office/drawing/2014/main" id="{6205F60B-9845-4C31-9121-C95C96577015}"/>
                </a:ext>
              </a:extLst>
            </p:cNvPr>
            <p:cNvSpPr txBox="1"/>
            <p:nvPr/>
          </p:nvSpPr>
          <p:spPr>
            <a:xfrm>
              <a:off x="6210998" y="1630759"/>
              <a:ext cx="2229889" cy="722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I hope and I believe that this Template will your Time, Money and Reputation.       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92" name="Group 3091">
            <a:extLst>
              <a:ext uri="{FF2B5EF4-FFF2-40B4-BE49-F238E27FC236}">
                <a16:creationId xmlns:a16="http://schemas.microsoft.com/office/drawing/2014/main" id="{F0432A2F-6A79-4839-83B9-8FCA4793C07F}"/>
              </a:ext>
            </a:extLst>
          </p:cNvPr>
          <p:cNvGrpSpPr/>
          <p:nvPr/>
        </p:nvGrpSpPr>
        <p:grpSpPr>
          <a:xfrm>
            <a:off x="911293" y="1883203"/>
            <a:ext cx="3151047" cy="1292662"/>
            <a:chOff x="6210998" y="1433695"/>
            <a:chExt cx="2229890" cy="919631"/>
          </a:xfrm>
        </p:grpSpPr>
        <p:sp>
          <p:nvSpPr>
            <p:cNvPr id="3093" name="TextBox 3092">
              <a:extLst>
                <a:ext uri="{FF2B5EF4-FFF2-40B4-BE49-F238E27FC236}">
                  <a16:creationId xmlns:a16="http://schemas.microsoft.com/office/drawing/2014/main" id="{63E5704F-F21A-4682-B64B-0FC886070A17}"/>
                </a:ext>
              </a:extLst>
            </p:cNvPr>
            <p:cNvSpPr txBox="1"/>
            <p:nvPr/>
          </p:nvSpPr>
          <p:spPr>
            <a:xfrm>
              <a:off x="6210999" y="1433695"/>
              <a:ext cx="2229889" cy="197064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94" name="TextBox 3093">
              <a:extLst>
                <a:ext uri="{FF2B5EF4-FFF2-40B4-BE49-F238E27FC236}">
                  <a16:creationId xmlns:a16="http://schemas.microsoft.com/office/drawing/2014/main" id="{F0CB02F2-276A-4A20-BAD8-CA64A635816C}"/>
                </a:ext>
              </a:extLst>
            </p:cNvPr>
            <p:cNvSpPr txBox="1"/>
            <p:nvPr/>
          </p:nvSpPr>
          <p:spPr>
            <a:xfrm>
              <a:off x="6210998" y="1630759"/>
              <a:ext cx="2229889" cy="722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I hope and I believe that this Template will your Time, Money and Reputation.       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95" name="Group 3094">
            <a:extLst>
              <a:ext uri="{FF2B5EF4-FFF2-40B4-BE49-F238E27FC236}">
                <a16:creationId xmlns:a16="http://schemas.microsoft.com/office/drawing/2014/main" id="{6314C1DA-09BE-4C12-BE0E-876B355D74BE}"/>
              </a:ext>
            </a:extLst>
          </p:cNvPr>
          <p:cNvGrpSpPr/>
          <p:nvPr/>
        </p:nvGrpSpPr>
        <p:grpSpPr>
          <a:xfrm>
            <a:off x="898189" y="4854605"/>
            <a:ext cx="3192724" cy="1292662"/>
            <a:chOff x="6210999" y="1433695"/>
            <a:chExt cx="2259383" cy="919631"/>
          </a:xfrm>
        </p:grpSpPr>
        <p:sp>
          <p:nvSpPr>
            <p:cNvPr id="3096" name="TextBox 3095">
              <a:extLst>
                <a:ext uri="{FF2B5EF4-FFF2-40B4-BE49-F238E27FC236}">
                  <a16:creationId xmlns:a16="http://schemas.microsoft.com/office/drawing/2014/main" id="{543F7B0B-8AA4-4CD9-B633-236A5A450DE0}"/>
                </a:ext>
              </a:extLst>
            </p:cNvPr>
            <p:cNvSpPr txBox="1"/>
            <p:nvPr/>
          </p:nvSpPr>
          <p:spPr>
            <a:xfrm>
              <a:off x="6210999" y="1433695"/>
              <a:ext cx="2229889" cy="197064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97" name="TextBox 3096">
              <a:extLst>
                <a:ext uri="{FF2B5EF4-FFF2-40B4-BE49-F238E27FC236}">
                  <a16:creationId xmlns:a16="http://schemas.microsoft.com/office/drawing/2014/main" id="{AAEEE45B-4FD1-4325-8BBC-54CDBBB7E96E}"/>
                </a:ext>
              </a:extLst>
            </p:cNvPr>
            <p:cNvSpPr txBox="1"/>
            <p:nvPr/>
          </p:nvSpPr>
          <p:spPr>
            <a:xfrm>
              <a:off x="6240493" y="1630759"/>
              <a:ext cx="2229889" cy="722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I hope and I believe that this Template will your Time, Money and Reputation.       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3098" name="Rectangle 16">
            <a:extLst>
              <a:ext uri="{FF2B5EF4-FFF2-40B4-BE49-F238E27FC236}">
                <a16:creationId xmlns:a16="http://schemas.microsoft.com/office/drawing/2014/main" id="{5B729C0F-C535-4834-807F-94D4FC492027}"/>
              </a:ext>
            </a:extLst>
          </p:cNvPr>
          <p:cNvSpPr/>
          <p:nvPr/>
        </p:nvSpPr>
        <p:spPr>
          <a:xfrm rot="2700000">
            <a:off x="5881505" y="3085480"/>
            <a:ext cx="428993" cy="76910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6715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</p:spPr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>
          <a:xfrm>
            <a:off x="0" y="1005381"/>
            <a:ext cx="12192000" cy="419379"/>
          </a:xfrm>
        </p:spPr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78" name="Freeform: Shape 777">
            <a:extLst>
              <a:ext uri="{FF2B5EF4-FFF2-40B4-BE49-F238E27FC236}">
                <a16:creationId xmlns:a16="http://schemas.microsoft.com/office/drawing/2014/main" id="{F4ECEDD9-E9C8-477B-92A6-C3B7EF48812D}"/>
              </a:ext>
            </a:extLst>
          </p:cNvPr>
          <p:cNvSpPr/>
          <p:nvPr/>
        </p:nvSpPr>
        <p:spPr>
          <a:xfrm>
            <a:off x="3262372" y="2925876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79" name="Freeform: Shape 778">
            <a:extLst>
              <a:ext uri="{FF2B5EF4-FFF2-40B4-BE49-F238E27FC236}">
                <a16:creationId xmlns:a16="http://schemas.microsoft.com/office/drawing/2014/main" id="{C9498C1F-9C66-46ED-A263-BD2F8CFB3446}"/>
              </a:ext>
            </a:extLst>
          </p:cNvPr>
          <p:cNvSpPr/>
          <p:nvPr/>
        </p:nvSpPr>
        <p:spPr>
          <a:xfrm>
            <a:off x="4671494" y="3287754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2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80" name="Freeform: Shape 779">
            <a:extLst>
              <a:ext uri="{FF2B5EF4-FFF2-40B4-BE49-F238E27FC236}">
                <a16:creationId xmlns:a16="http://schemas.microsoft.com/office/drawing/2014/main" id="{D86834C8-BC20-428B-8932-4D88546E8608}"/>
              </a:ext>
            </a:extLst>
          </p:cNvPr>
          <p:cNvSpPr/>
          <p:nvPr/>
        </p:nvSpPr>
        <p:spPr>
          <a:xfrm rot="10800000" flipV="1">
            <a:off x="5377442" y="2923992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3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81" name="Freeform: Shape 780">
            <a:extLst>
              <a:ext uri="{FF2B5EF4-FFF2-40B4-BE49-F238E27FC236}">
                <a16:creationId xmlns:a16="http://schemas.microsoft.com/office/drawing/2014/main" id="{B203EC51-6648-458D-B4DB-67F84D4C3FEF}"/>
              </a:ext>
            </a:extLst>
          </p:cNvPr>
          <p:cNvSpPr/>
          <p:nvPr/>
        </p:nvSpPr>
        <p:spPr>
          <a:xfrm rot="10800000" flipV="1">
            <a:off x="6744749" y="3278817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4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82" name="Rounded Rectangle 27">
            <a:extLst>
              <a:ext uri="{FF2B5EF4-FFF2-40B4-BE49-F238E27FC236}">
                <a16:creationId xmlns:a16="http://schemas.microsoft.com/office/drawing/2014/main" id="{3C027C47-685F-4B9E-B6E2-01EE707BA36F}"/>
              </a:ext>
            </a:extLst>
          </p:cNvPr>
          <p:cNvSpPr/>
          <p:nvPr/>
        </p:nvSpPr>
        <p:spPr>
          <a:xfrm>
            <a:off x="5049310" y="3988765"/>
            <a:ext cx="343081" cy="26353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83" name="Rounded Rectangle 7">
            <a:extLst>
              <a:ext uri="{FF2B5EF4-FFF2-40B4-BE49-F238E27FC236}">
                <a16:creationId xmlns:a16="http://schemas.microsoft.com/office/drawing/2014/main" id="{9BEF78CD-3933-4869-B251-72D7F9933062}"/>
              </a:ext>
            </a:extLst>
          </p:cNvPr>
          <p:cNvSpPr/>
          <p:nvPr/>
        </p:nvSpPr>
        <p:spPr>
          <a:xfrm>
            <a:off x="7123234" y="3960779"/>
            <a:ext cx="348807" cy="301016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84" name="Oval 21">
            <a:extLst>
              <a:ext uri="{FF2B5EF4-FFF2-40B4-BE49-F238E27FC236}">
                <a16:creationId xmlns:a16="http://schemas.microsoft.com/office/drawing/2014/main" id="{4FE840FC-F610-47A8-973C-6D1765756A6A}"/>
              </a:ext>
            </a:extLst>
          </p:cNvPr>
          <p:cNvSpPr>
            <a:spLocks noChangeAspect="1"/>
          </p:cNvSpPr>
          <p:nvPr/>
        </p:nvSpPr>
        <p:spPr>
          <a:xfrm>
            <a:off x="3972318" y="3445870"/>
            <a:ext cx="396792" cy="4001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85" name="Freeform: Shape 784">
            <a:extLst>
              <a:ext uri="{FF2B5EF4-FFF2-40B4-BE49-F238E27FC236}">
                <a16:creationId xmlns:a16="http://schemas.microsoft.com/office/drawing/2014/main" id="{0B017E2F-CEBE-4C6A-B706-68B13FCEE83B}"/>
              </a:ext>
            </a:extLst>
          </p:cNvPr>
          <p:cNvSpPr/>
          <p:nvPr/>
        </p:nvSpPr>
        <p:spPr>
          <a:xfrm>
            <a:off x="7449187" y="2901245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5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86" name="Donut 8">
            <a:extLst>
              <a:ext uri="{FF2B5EF4-FFF2-40B4-BE49-F238E27FC236}">
                <a16:creationId xmlns:a16="http://schemas.microsoft.com/office/drawing/2014/main" id="{5C598ABE-AF0A-42C4-8046-CDD4DD58A754}"/>
              </a:ext>
            </a:extLst>
          </p:cNvPr>
          <p:cNvSpPr/>
          <p:nvPr/>
        </p:nvSpPr>
        <p:spPr>
          <a:xfrm>
            <a:off x="8234007" y="3432650"/>
            <a:ext cx="285611" cy="341396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87" name="Block Arc 25">
            <a:extLst>
              <a:ext uri="{FF2B5EF4-FFF2-40B4-BE49-F238E27FC236}">
                <a16:creationId xmlns:a16="http://schemas.microsoft.com/office/drawing/2014/main" id="{A362018B-8B5A-4D3B-A712-6FB0B8B47A58}"/>
              </a:ext>
            </a:extLst>
          </p:cNvPr>
          <p:cNvSpPr>
            <a:spLocks noChangeAspect="1"/>
          </p:cNvSpPr>
          <p:nvPr/>
        </p:nvSpPr>
        <p:spPr>
          <a:xfrm>
            <a:off x="6148408" y="3419225"/>
            <a:ext cx="237395" cy="342966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cxnSp>
        <p:nvCxnSpPr>
          <p:cNvPr id="788" name="Elbow Connector 14">
            <a:extLst>
              <a:ext uri="{FF2B5EF4-FFF2-40B4-BE49-F238E27FC236}">
                <a16:creationId xmlns:a16="http://schemas.microsoft.com/office/drawing/2014/main" id="{3D11D644-83E5-485C-B71E-B80930C1B382}"/>
              </a:ext>
            </a:extLst>
          </p:cNvPr>
          <p:cNvCxnSpPr>
            <a:cxnSpLocks/>
          </p:cNvCxnSpPr>
          <p:nvPr/>
        </p:nvCxnSpPr>
        <p:spPr>
          <a:xfrm flipV="1">
            <a:off x="1370417" y="4946524"/>
            <a:ext cx="1529081" cy="520902"/>
          </a:xfrm>
          <a:prstGeom prst="bentConnector3">
            <a:avLst>
              <a:gd name="adj1" fmla="val -21013"/>
            </a:avLst>
          </a:prstGeom>
          <a:ln w="25400">
            <a:solidFill>
              <a:schemeClr val="accent1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9" name="Group 788">
            <a:extLst>
              <a:ext uri="{FF2B5EF4-FFF2-40B4-BE49-F238E27FC236}">
                <a16:creationId xmlns:a16="http://schemas.microsoft.com/office/drawing/2014/main" id="{2F133128-13DF-4D83-A459-FBCEB084D0A3}"/>
              </a:ext>
            </a:extLst>
          </p:cNvPr>
          <p:cNvGrpSpPr/>
          <p:nvPr/>
        </p:nvGrpSpPr>
        <p:grpSpPr>
          <a:xfrm>
            <a:off x="1544238" y="5313538"/>
            <a:ext cx="2045528" cy="911398"/>
            <a:chOff x="1418442" y="3789040"/>
            <a:chExt cx="2045528" cy="911398"/>
          </a:xfrm>
        </p:grpSpPr>
        <p:sp>
          <p:nvSpPr>
            <p:cNvPr id="790" name="TextBox 789">
              <a:extLst>
                <a:ext uri="{FF2B5EF4-FFF2-40B4-BE49-F238E27FC236}">
                  <a16:creationId xmlns:a16="http://schemas.microsoft.com/office/drawing/2014/main" id="{3837652F-6B4E-4FBC-B1EC-CAE3884D3815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alibri" pitchFamily="34" charset="0"/>
                  <a:cs typeface="Calibri" pitchFamily="34" charset="0"/>
                </a:rPr>
                <a:t>Presentation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791" name="TextBox 790">
              <a:extLst>
                <a:ext uri="{FF2B5EF4-FFF2-40B4-BE49-F238E27FC236}">
                  <a16:creationId xmlns:a16="http://schemas.microsoft.com/office/drawing/2014/main" id="{F51C35F3-3C64-420F-8FAB-76D2C59CE62F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Get a modern PowerPoint  Presentation that is beautifully designed.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792" name="Group 791">
            <a:extLst>
              <a:ext uri="{FF2B5EF4-FFF2-40B4-BE49-F238E27FC236}">
                <a16:creationId xmlns:a16="http://schemas.microsoft.com/office/drawing/2014/main" id="{7B6883A3-4E42-4BDB-80A1-9137BB492BA7}"/>
              </a:ext>
            </a:extLst>
          </p:cNvPr>
          <p:cNvGrpSpPr/>
          <p:nvPr/>
        </p:nvGrpSpPr>
        <p:grpSpPr>
          <a:xfrm>
            <a:off x="5010112" y="5313538"/>
            <a:ext cx="2045528" cy="911398"/>
            <a:chOff x="1418442" y="3789040"/>
            <a:chExt cx="2045528" cy="911398"/>
          </a:xfrm>
        </p:grpSpPr>
        <p:sp>
          <p:nvSpPr>
            <p:cNvPr id="793" name="TextBox 792">
              <a:extLst>
                <a:ext uri="{FF2B5EF4-FFF2-40B4-BE49-F238E27FC236}">
                  <a16:creationId xmlns:a16="http://schemas.microsoft.com/office/drawing/2014/main" id="{9BFCB782-0DAF-45B8-9056-CDF700F597CF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alibri" pitchFamily="34" charset="0"/>
                  <a:cs typeface="Calibri" pitchFamily="34" charset="0"/>
                </a:rPr>
                <a:t>Presentation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794" name="TextBox 793">
              <a:extLst>
                <a:ext uri="{FF2B5EF4-FFF2-40B4-BE49-F238E27FC236}">
                  <a16:creationId xmlns:a16="http://schemas.microsoft.com/office/drawing/2014/main" id="{572ABD95-A3AE-41B4-8D35-643D1AACCB62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Get a modern PowerPoint  Presentation that is beautifully designed.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B967B186-FC68-4AD3-874F-9D8F0A881904}"/>
              </a:ext>
            </a:extLst>
          </p:cNvPr>
          <p:cNvGrpSpPr/>
          <p:nvPr/>
        </p:nvGrpSpPr>
        <p:grpSpPr>
          <a:xfrm>
            <a:off x="8623108" y="5313538"/>
            <a:ext cx="2045528" cy="911398"/>
            <a:chOff x="1418442" y="3789040"/>
            <a:chExt cx="2045528" cy="911398"/>
          </a:xfrm>
        </p:grpSpPr>
        <p:sp>
          <p:nvSpPr>
            <p:cNvPr id="796" name="TextBox 795">
              <a:extLst>
                <a:ext uri="{FF2B5EF4-FFF2-40B4-BE49-F238E27FC236}">
                  <a16:creationId xmlns:a16="http://schemas.microsoft.com/office/drawing/2014/main" id="{9718A7F4-6F45-4FFF-A9D5-61EF9BD846EE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alibri" pitchFamily="34" charset="0"/>
                  <a:cs typeface="Calibri" pitchFamily="34" charset="0"/>
                </a:rPr>
                <a:t>Presentation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797" name="TextBox 796">
              <a:extLst>
                <a:ext uri="{FF2B5EF4-FFF2-40B4-BE49-F238E27FC236}">
                  <a16:creationId xmlns:a16="http://schemas.microsoft.com/office/drawing/2014/main" id="{1B8F79E6-8534-439B-A716-6EBD0A3753D9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Get a modern PowerPoint  Presentation that is beautifully designed.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cxnSp>
        <p:nvCxnSpPr>
          <p:cNvPr id="798" name="Elbow Connector 30">
            <a:extLst>
              <a:ext uri="{FF2B5EF4-FFF2-40B4-BE49-F238E27FC236}">
                <a16:creationId xmlns:a16="http://schemas.microsoft.com/office/drawing/2014/main" id="{51C38902-AB5C-45B1-96E0-52DFA82DEDD1}"/>
              </a:ext>
            </a:extLst>
          </p:cNvPr>
          <p:cNvCxnSpPr>
            <a:cxnSpLocks/>
          </p:cNvCxnSpPr>
          <p:nvPr/>
        </p:nvCxnSpPr>
        <p:spPr>
          <a:xfrm flipV="1">
            <a:off x="4815954" y="4908980"/>
            <a:ext cx="1431262" cy="558446"/>
          </a:xfrm>
          <a:prstGeom prst="bentConnector3">
            <a:avLst>
              <a:gd name="adj1" fmla="val -15731"/>
            </a:avLst>
          </a:prstGeom>
          <a:ln w="25400">
            <a:solidFill>
              <a:schemeClr val="accent3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9" name="Elbow Connector 33">
            <a:extLst>
              <a:ext uri="{FF2B5EF4-FFF2-40B4-BE49-F238E27FC236}">
                <a16:creationId xmlns:a16="http://schemas.microsoft.com/office/drawing/2014/main" id="{600A3E75-1439-404D-A720-736460DB60EA}"/>
              </a:ext>
            </a:extLst>
          </p:cNvPr>
          <p:cNvCxnSpPr>
            <a:cxnSpLocks/>
          </p:cNvCxnSpPr>
          <p:nvPr/>
        </p:nvCxnSpPr>
        <p:spPr>
          <a:xfrm rot="10800000">
            <a:off x="8782795" y="4946526"/>
            <a:ext cx="2038788" cy="520900"/>
          </a:xfrm>
          <a:prstGeom prst="bentConnector3">
            <a:avLst>
              <a:gd name="adj1" fmla="val -19611"/>
            </a:avLst>
          </a:prstGeom>
          <a:ln w="25400">
            <a:solidFill>
              <a:schemeClr val="accent5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0" name="Group 799">
            <a:extLst>
              <a:ext uri="{FF2B5EF4-FFF2-40B4-BE49-F238E27FC236}">
                <a16:creationId xmlns:a16="http://schemas.microsoft.com/office/drawing/2014/main" id="{494AA43E-3633-493B-A584-F6F672649326}"/>
              </a:ext>
            </a:extLst>
          </p:cNvPr>
          <p:cNvGrpSpPr/>
          <p:nvPr/>
        </p:nvGrpSpPr>
        <p:grpSpPr>
          <a:xfrm>
            <a:off x="2416222" y="1644629"/>
            <a:ext cx="2045528" cy="911398"/>
            <a:chOff x="1418442" y="3789040"/>
            <a:chExt cx="2045528" cy="911398"/>
          </a:xfrm>
        </p:grpSpPr>
        <p:sp>
          <p:nvSpPr>
            <p:cNvPr id="801" name="TextBox 800">
              <a:extLst>
                <a:ext uri="{FF2B5EF4-FFF2-40B4-BE49-F238E27FC236}">
                  <a16:creationId xmlns:a16="http://schemas.microsoft.com/office/drawing/2014/main" id="{AD33181A-8C1C-4DE3-AE39-A6A046B4DE10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alibri" pitchFamily="34" charset="0"/>
                  <a:cs typeface="Calibri" pitchFamily="34" charset="0"/>
                </a:rPr>
                <a:t>Presentation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802" name="TextBox 801">
              <a:extLst>
                <a:ext uri="{FF2B5EF4-FFF2-40B4-BE49-F238E27FC236}">
                  <a16:creationId xmlns:a16="http://schemas.microsoft.com/office/drawing/2014/main" id="{7639520D-9B23-42BE-9A6A-8701663225DB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Get a modern PowerPoint  Presentation that is beautifully designed.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cxnSp>
        <p:nvCxnSpPr>
          <p:cNvPr id="803" name="Elbow Connector 43">
            <a:extLst>
              <a:ext uri="{FF2B5EF4-FFF2-40B4-BE49-F238E27FC236}">
                <a16:creationId xmlns:a16="http://schemas.microsoft.com/office/drawing/2014/main" id="{7067DA59-46EB-4BA9-AAD9-F665B26041A5}"/>
              </a:ext>
            </a:extLst>
          </p:cNvPr>
          <p:cNvCxnSpPr/>
          <p:nvPr/>
        </p:nvCxnSpPr>
        <p:spPr>
          <a:xfrm>
            <a:off x="2228690" y="1798518"/>
            <a:ext cx="2542346" cy="854225"/>
          </a:xfrm>
          <a:prstGeom prst="bentConnector3">
            <a:avLst>
              <a:gd name="adj1" fmla="val -6919"/>
            </a:avLst>
          </a:prstGeom>
          <a:ln w="25400">
            <a:solidFill>
              <a:schemeClr val="accent2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4" name="Group 803">
            <a:extLst>
              <a:ext uri="{FF2B5EF4-FFF2-40B4-BE49-F238E27FC236}">
                <a16:creationId xmlns:a16="http://schemas.microsoft.com/office/drawing/2014/main" id="{FD92187C-7D53-43A6-8A2C-134AEBD67A45}"/>
              </a:ext>
            </a:extLst>
          </p:cNvPr>
          <p:cNvGrpSpPr/>
          <p:nvPr/>
        </p:nvGrpSpPr>
        <p:grpSpPr>
          <a:xfrm>
            <a:off x="8125642" y="1572244"/>
            <a:ext cx="2045528" cy="911398"/>
            <a:chOff x="1418442" y="3789040"/>
            <a:chExt cx="2045528" cy="911398"/>
          </a:xfrm>
        </p:grpSpPr>
        <p:sp>
          <p:nvSpPr>
            <p:cNvPr id="805" name="TextBox 804">
              <a:extLst>
                <a:ext uri="{FF2B5EF4-FFF2-40B4-BE49-F238E27FC236}">
                  <a16:creationId xmlns:a16="http://schemas.microsoft.com/office/drawing/2014/main" id="{9EBFB413-65C5-4A8A-A560-E8C9E34992E4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alibri" pitchFamily="34" charset="0"/>
                  <a:cs typeface="Calibri" pitchFamily="34" charset="0"/>
                </a:rPr>
                <a:t>Presentation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806" name="TextBox 805">
              <a:extLst>
                <a:ext uri="{FF2B5EF4-FFF2-40B4-BE49-F238E27FC236}">
                  <a16:creationId xmlns:a16="http://schemas.microsoft.com/office/drawing/2014/main" id="{0AA8946A-AC50-43FA-8C2A-82F6E4E79D02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Get a modern PowerPoint  Presentation that is beautifully designed.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cxnSp>
        <p:nvCxnSpPr>
          <p:cNvPr id="807" name="Elbow Connector 55">
            <a:extLst>
              <a:ext uri="{FF2B5EF4-FFF2-40B4-BE49-F238E27FC236}">
                <a16:creationId xmlns:a16="http://schemas.microsoft.com/office/drawing/2014/main" id="{25409D43-5A40-4F31-8AD1-093EAD6A8C3D}"/>
              </a:ext>
            </a:extLst>
          </p:cNvPr>
          <p:cNvCxnSpPr/>
          <p:nvPr/>
        </p:nvCxnSpPr>
        <p:spPr>
          <a:xfrm flipV="1">
            <a:off x="7509998" y="1726133"/>
            <a:ext cx="2755744" cy="926235"/>
          </a:xfrm>
          <a:prstGeom prst="bentConnector3">
            <a:avLst>
              <a:gd name="adj1" fmla="val 117007"/>
            </a:avLst>
          </a:prstGeom>
          <a:ln w="25400">
            <a:solidFill>
              <a:schemeClr val="accent4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8" name="TextBox 807">
            <a:extLst>
              <a:ext uri="{FF2B5EF4-FFF2-40B4-BE49-F238E27FC236}">
                <a16:creationId xmlns:a16="http://schemas.microsoft.com/office/drawing/2014/main" id="{04BCA57A-DEED-4C4B-81E3-D25A6B7ADB83}"/>
              </a:ext>
            </a:extLst>
          </p:cNvPr>
          <p:cNvSpPr txBox="1"/>
          <p:nvPr/>
        </p:nvSpPr>
        <p:spPr>
          <a:xfrm>
            <a:off x="3549227" y="4344823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2016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809" name="TextBox 808">
            <a:extLst>
              <a:ext uri="{FF2B5EF4-FFF2-40B4-BE49-F238E27FC236}">
                <a16:creationId xmlns:a16="http://schemas.microsoft.com/office/drawing/2014/main" id="{A7BCAB48-3967-4749-B4F8-B42C69732B2F}"/>
              </a:ext>
            </a:extLst>
          </p:cNvPr>
          <p:cNvSpPr txBox="1"/>
          <p:nvPr/>
        </p:nvSpPr>
        <p:spPr>
          <a:xfrm>
            <a:off x="5668138" y="4344823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2018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810" name="TextBox 809">
            <a:extLst>
              <a:ext uri="{FF2B5EF4-FFF2-40B4-BE49-F238E27FC236}">
                <a16:creationId xmlns:a16="http://schemas.microsoft.com/office/drawing/2014/main" id="{92C68ABC-FC51-4D8A-9F9B-B6472FCBFD13}"/>
              </a:ext>
            </a:extLst>
          </p:cNvPr>
          <p:cNvSpPr txBox="1"/>
          <p:nvPr/>
        </p:nvSpPr>
        <p:spPr>
          <a:xfrm>
            <a:off x="7736042" y="4299988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E62601"/>
                </a:solidFill>
                <a:effectLst/>
                <a:uLnTx/>
                <a:uFillTx/>
                <a:latin typeface="Arial"/>
                <a:cs typeface="Arial" pitchFamily="34" charset="0"/>
              </a:rPr>
              <a:t>2020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E62601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811" name="TextBox 810">
            <a:extLst>
              <a:ext uri="{FF2B5EF4-FFF2-40B4-BE49-F238E27FC236}">
                <a16:creationId xmlns:a16="http://schemas.microsoft.com/office/drawing/2014/main" id="{9D3FC494-59F6-415D-A4AD-5FB18400CE2E}"/>
              </a:ext>
            </a:extLst>
          </p:cNvPr>
          <p:cNvSpPr txBox="1"/>
          <p:nvPr/>
        </p:nvSpPr>
        <p:spPr>
          <a:xfrm>
            <a:off x="4606763" y="2749882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2017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812" name="TextBox 811">
            <a:extLst>
              <a:ext uri="{FF2B5EF4-FFF2-40B4-BE49-F238E27FC236}">
                <a16:creationId xmlns:a16="http://schemas.microsoft.com/office/drawing/2014/main" id="{C5580132-F95B-4ABA-922A-E7831171FC45}"/>
              </a:ext>
            </a:extLst>
          </p:cNvPr>
          <p:cNvSpPr txBox="1"/>
          <p:nvPr/>
        </p:nvSpPr>
        <p:spPr>
          <a:xfrm>
            <a:off x="6676631" y="2739456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2019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33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099" name="Group 3098">
            <a:extLst>
              <a:ext uri="{FF2B5EF4-FFF2-40B4-BE49-F238E27FC236}">
                <a16:creationId xmlns:a16="http://schemas.microsoft.com/office/drawing/2014/main" id="{5482C4E7-78D6-4F09-A94D-2C151C29EBF0}"/>
              </a:ext>
            </a:extLst>
          </p:cNvPr>
          <p:cNvGrpSpPr/>
          <p:nvPr/>
        </p:nvGrpSpPr>
        <p:grpSpPr>
          <a:xfrm>
            <a:off x="4223794" y="2111928"/>
            <a:ext cx="3744414" cy="3744416"/>
            <a:chOff x="2699794" y="1988840"/>
            <a:chExt cx="3744414" cy="3744416"/>
          </a:xfrm>
        </p:grpSpPr>
        <p:sp>
          <p:nvSpPr>
            <p:cNvPr id="3100" name="Block Arc 20">
              <a:extLst>
                <a:ext uri="{FF2B5EF4-FFF2-40B4-BE49-F238E27FC236}">
                  <a16:creationId xmlns:a16="http://schemas.microsoft.com/office/drawing/2014/main" id="{984A5793-B702-4F95-8E55-E68887AC4356}"/>
                </a:ext>
              </a:extLst>
            </p:cNvPr>
            <p:cNvSpPr/>
            <p:nvPr/>
          </p:nvSpPr>
          <p:spPr>
            <a:xfrm rot="5400000">
              <a:off x="4570246" y="2375755"/>
              <a:ext cx="2260846" cy="1487016"/>
            </a:xfrm>
            <a:custGeom>
              <a:avLst/>
              <a:gdLst/>
              <a:ahLst/>
              <a:cxnLst/>
              <a:rect l="l" t="t" r="r" b="b"/>
              <a:pathLst>
                <a:path w="2260846" h="1487016">
                  <a:moveTo>
                    <a:pt x="126" y="1487016"/>
                  </a:moveTo>
                  <a:cubicBezTo>
                    <a:pt x="-4997" y="1096104"/>
                    <a:pt x="146037" y="719300"/>
                    <a:pt x="419742" y="440151"/>
                  </a:cubicBezTo>
                  <a:cubicBezTo>
                    <a:pt x="693447" y="161002"/>
                    <a:pt x="1067203" y="2576"/>
                    <a:pt x="1458140" y="0"/>
                  </a:cubicBezTo>
                  <a:lnTo>
                    <a:pt x="1460343" y="334356"/>
                  </a:lnTo>
                  <a:lnTo>
                    <a:pt x="2018530" y="334356"/>
                  </a:lnTo>
                  <a:lnTo>
                    <a:pt x="2018530" y="213198"/>
                  </a:lnTo>
                  <a:lnTo>
                    <a:pt x="2260846" y="455514"/>
                  </a:lnTo>
                  <a:lnTo>
                    <a:pt x="2018530" y="697830"/>
                  </a:lnTo>
                  <a:lnTo>
                    <a:pt x="2018530" y="576672"/>
                  </a:lnTo>
                  <a:lnTo>
                    <a:pt x="1461940" y="576672"/>
                  </a:lnTo>
                  <a:cubicBezTo>
                    <a:pt x="1462705" y="692809"/>
                    <a:pt x="1463470" y="808946"/>
                    <a:pt x="1464235" y="925083"/>
                  </a:cubicBezTo>
                  <a:cubicBezTo>
                    <a:pt x="1319690" y="926035"/>
                    <a:pt x="1181497" y="984612"/>
                    <a:pt x="1080298" y="1087824"/>
                  </a:cubicBezTo>
                  <a:cubicBezTo>
                    <a:pt x="979099" y="1191036"/>
                    <a:pt x="923255" y="1330356"/>
                    <a:pt x="925149" y="14748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101" name="Block Arc 21">
              <a:extLst>
                <a:ext uri="{FF2B5EF4-FFF2-40B4-BE49-F238E27FC236}">
                  <a16:creationId xmlns:a16="http://schemas.microsoft.com/office/drawing/2014/main" id="{D38070BB-E507-46CE-B0B0-E07B551AE68C}"/>
                </a:ext>
              </a:extLst>
            </p:cNvPr>
            <p:cNvSpPr/>
            <p:nvPr/>
          </p:nvSpPr>
          <p:spPr>
            <a:xfrm rot="10800000">
              <a:off x="4167603" y="4223716"/>
              <a:ext cx="2276605" cy="1509539"/>
            </a:xfrm>
            <a:custGeom>
              <a:avLst/>
              <a:gdLst/>
              <a:ahLst/>
              <a:cxnLst/>
              <a:rect l="l" t="t" r="r" b="b"/>
              <a:pathLst>
                <a:path w="2276605" h="1509539">
                  <a:moveTo>
                    <a:pt x="593" y="1509539"/>
                  </a:moveTo>
                  <a:cubicBezTo>
                    <a:pt x="-10743" y="1110932"/>
                    <a:pt x="140588" y="724868"/>
                    <a:pt x="419780" y="440143"/>
                  </a:cubicBezTo>
                  <a:cubicBezTo>
                    <a:pt x="698972" y="155419"/>
                    <a:pt x="1081993" y="-3457"/>
                    <a:pt x="1480746" y="57"/>
                  </a:cubicBezTo>
                  <a:lnTo>
                    <a:pt x="1478073" y="303452"/>
                  </a:lnTo>
                  <a:lnTo>
                    <a:pt x="2034289" y="303452"/>
                  </a:lnTo>
                  <a:lnTo>
                    <a:pt x="2034289" y="182294"/>
                  </a:lnTo>
                  <a:lnTo>
                    <a:pt x="2276605" y="424610"/>
                  </a:lnTo>
                  <a:lnTo>
                    <a:pt x="2034289" y="666926"/>
                  </a:lnTo>
                  <a:lnTo>
                    <a:pt x="2034289" y="545768"/>
                  </a:lnTo>
                  <a:lnTo>
                    <a:pt x="1475937" y="545768"/>
                  </a:lnTo>
                  <a:lnTo>
                    <a:pt x="1472760" y="906248"/>
                  </a:lnTo>
                  <a:cubicBezTo>
                    <a:pt x="1320197" y="904903"/>
                    <a:pt x="1173654" y="965689"/>
                    <a:pt x="1066835" y="1074625"/>
                  </a:cubicBezTo>
                  <a:cubicBezTo>
                    <a:pt x="960016" y="1183560"/>
                    <a:pt x="902117" y="1331268"/>
                    <a:pt x="906454" y="14837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102" name="Block Arc 22">
              <a:extLst>
                <a:ext uri="{FF2B5EF4-FFF2-40B4-BE49-F238E27FC236}">
                  <a16:creationId xmlns:a16="http://schemas.microsoft.com/office/drawing/2014/main" id="{1BF88DB3-D490-4F36-A200-0DEE31955C14}"/>
                </a:ext>
              </a:extLst>
            </p:cNvPr>
            <p:cNvSpPr/>
            <p:nvPr/>
          </p:nvSpPr>
          <p:spPr>
            <a:xfrm rot="16200000">
              <a:off x="2295412" y="3861064"/>
              <a:ext cx="2276605" cy="1467779"/>
            </a:xfrm>
            <a:custGeom>
              <a:avLst/>
              <a:gdLst/>
              <a:ahLst/>
              <a:cxnLst/>
              <a:rect l="l" t="t" r="r" b="b"/>
              <a:pathLst>
                <a:path w="2276605" h="1467779">
                  <a:moveTo>
                    <a:pt x="2276605" y="442016"/>
                  </a:moveTo>
                  <a:lnTo>
                    <a:pt x="2034289" y="684332"/>
                  </a:lnTo>
                  <a:lnTo>
                    <a:pt x="2034289" y="563174"/>
                  </a:lnTo>
                  <a:lnTo>
                    <a:pt x="1461851" y="563174"/>
                  </a:lnTo>
                  <a:cubicBezTo>
                    <a:pt x="1462645" y="683810"/>
                    <a:pt x="1463440" y="804446"/>
                    <a:pt x="1464235" y="925082"/>
                  </a:cubicBezTo>
                  <a:cubicBezTo>
                    <a:pt x="1165908" y="927048"/>
                    <a:pt x="925103" y="1169444"/>
                    <a:pt x="925103" y="1467778"/>
                  </a:cubicBezTo>
                  <a:lnTo>
                    <a:pt x="0" y="1467779"/>
                  </a:lnTo>
                  <a:cubicBezTo>
                    <a:pt x="0" y="660904"/>
                    <a:pt x="651282" y="5316"/>
                    <a:pt x="1458140" y="0"/>
                  </a:cubicBezTo>
                  <a:lnTo>
                    <a:pt x="1460254" y="320858"/>
                  </a:lnTo>
                  <a:lnTo>
                    <a:pt x="2034289" y="320858"/>
                  </a:lnTo>
                  <a:lnTo>
                    <a:pt x="2034289" y="1997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103" name="Rounded Rectangle 9">
              <a:extLst>
                <a:ext uri="{FF2B5EF4-FFF2-40B4-BE49-F238E27FC236}">
                  <a16:creationId xmlns:a16="http://schemas.microsoft.com/office/drawing/2014/main" id="{F6D68D51-BE48-47D8-9BA6-66F28489383B}"/>
                </a:ext>
              </a:extLst>
            </p:cNvPr>
            <p:cNvSpPr/>
            <p:nvPr/>
          </p:nvSpPr>
          <p:spPr>
            <a:xfrm>
              <a:off x="3771050" y="3068111"/>
              <a:ext cx="1584000" cy="1584176"/>
            </a:xfrm>
            <a:prstGeom prst="roundRect">
              <a:avLst>
                <a:gd name="adj" fmla="val 30355"/>
              </a:avLst>
            </a:prstGeom>
            <a:solidFill>
              <a:schemeClr val="accent6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104" name="Up Arrow 23">
              <a:extLst>
                <a:ext uri="{FF2B5EF4-FFF2-40B4-BE49-F238E27FC236}">
                  <a16:creationId xmlns:a16="http://schemas.microsoft.com/office/drawing/2014/main" id="{F0271120-AE29-4E38-9156-31BEC8F3041D}"/>
                </a:ext>
              </a:extLst>
            </p:cNvPr>
            <p:cNvSpPr/>
            <p:nvPr/>
          </p:nvSpPr>
          <p:spPr>
            <a:xfrm rot="5400000">
              <a:off x="3094948" y="1593716"/>
              <a:ext cx="1486295" cy="2276604"/>
            </a:xfrm>
            <a:custGeom>
              <a:avLst/>
              <a:gdLst/>
              <a:ahLst/>
              <a:cxnLst/>
              <a:rect l="l" t="t" r="r" b="b"/>
              <a:pathLst>
                <a:path w="1486295" h="2276604">
                  <a:moveTo>
                    <a:pt x="0" y="818464"/>
                  </a:moveTo>
                  <a:lnTo>
                    <a:pt x="327724" y="816305"/>
                  </a:lnTo>
                  <a:lnTo>
                    <a:pt x="327724" y="242316"/>
                  </a:lnTo>
                  <a:lnTo>
                    <a:pt x="206566" y="242316"/>
                  </a:lnTo>
                  <a:lnTo>
                    <a:pt x="448882" y="0"/>
                  </a:lnTo>
                  <a:lnTo>
                    <a:pt x="691198" y="242316"/>
                  </a:lnTo>
                  <a:lnTo>
                    <a:pt x="570040" y="242316"/>
                  </a:lnTo>
                  <a:lnTo>
                    <a:pt x="570040" y="814708"/>
                  </a:lnTo>
                  <a:cubicBezTo>
                    <a:pt x="688388" y="813929"/>
                    <a:pt x="806735" y="813149"/>
                    <a:pt x="925083" y="812370"/>
                  </a:cubicBezTo>
                  <a:cubicBezTo>
                    <a:pt x="926035" y="956869"/>
                    <a:pt x="984574" y="1095021"/>
                    <a:pt x="1087729" y="1196214"/>
                  </a:cubicBezTo>
                  <a:cubicBezTo>
                    <a:pt x="1190884" y="1297406"/>
                    <a:pt x="1330135" y="1353282"/>
                    <a:pt x="1474625" y="1351460"/>
                  </a:cubicBezTo>
                  <a:lnTo>
                    <a:pt x="1486295" y="2276488"/>
                  </a:lnTo>
                  <a:cubicBezTo>
                    <a:pt x="1095506" y="2281418"/>
                    <a:pt x="718886" y="2130296"/>
                    <a:pt x="439894" y="1856610"/>
                  </a:cubicBezTo>
                  <a:cubicBezTo>
                    <a:pt x="160901" y="1582924"/>
                    <a:pt x="2575" y="1209276"/>
                    <a:pt x="0" y="8184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3105" name="TextBox 3104">
            <a:extLst>
              <a:ext uri="{FF2B5EF4-FFF2-40B4-BE49-F238E27FC236}">
                <a16:creationId xmlns:a16="http://schemas.microsoft.com/office/drawing/2014/main" id="{DF7821E9-C498-403C-AE1D-F5A6936F591D}"/>
              </a:ext>
            </a:extLst>
          </p:cNvPr>
          <p:cNvSpPr txBox="1"/>
          <p:nvPr/>
        </p:nvSpPr>
        <p:spPr>
          <a:xfrm>
            <a:off x="5533599" y="4193954"/>
            <a:ext cx="1106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Add Text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grpSp>
        <p:nvGrpSpPr>
          <p:cNvPr id="3106" name="Group 3105">
            <a:extLst>
              <a:ext uri="{FF2B5EF4-FFF2-40B4-BE49-F238E27FC236}">
                <a16:creationId xmlns:a16="http://schemas.microsoft.com/office/drawing/2014/main" id="{2F6EC19C-DE21-4CAF-B8A0-F71B5FC819DC}"/>
              </a:ext>
            </a:extLst>
          </p:cNvPr>
          <p:cNvGrpSpPr/>
          <p:nvPr/>
        </p:nvGrpSpPr>
        <p:grpSpPr>
          <a:xfrm>
            <a:off x="8054255" y="2566422"/>
            <a:ext cx="3327107" cy="1065468"/>
            <a:chOff x="2079598" y="4324401"/>
            <a:chExt cx="4492794" cy="1065468"/>
          </a:xfrm>
        </p:grpSpPr>
        <p:sp>
          <p:nvSpPr>
            <p:cNvPr id="3107" name="TextBox 3106">
              <a:extLst>
                <a:ext uri="{FF2B5EF4-FFF2-40B4-BE49-F238E27FC236}">
                  <a16:creationId xmlns:a16="http://schemas.microsoft.com/office/drawing/2014/main" id="{FA7B828D-9BDB-4D82-A142-6244938C335E}"/>
                </a:ext>
              </a:extLst>
            </p:cNvPr>
            <p:cNvSpPr txBox="1"/>
            <p:nvPr/>
          </p:nvSpPr>
          <p:spPr>
            <a:xfrm>
              <a:off x="2098431" y="4558872"/>
              <a:ext cx="44282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108" name="TextBox 3107">
              <a:extLst>
                <a:ext uri="{FF2B5EF4-FFF2-40B4-BE49-F238E27FC236}">
                  <a16:creationId xmlns:a16="http://schemas.microsoft.com/office/drawing/2014/main" id="{0BA69469-C59B-4206-8401-887170A5482D}"/>
                </a:ext>
              </a:extLst>
            </p:cNvPr>
            <p:cNvSpPr txBox="1"/>
            <p:nvPr/>
          </p:nvSpPr>
          <p:spPr>
            <a:xfrm>
              <a:off x="2079598" y="4324401"/>
              <a:ext cx="44927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109" name="Group 3108">
            <a:extLst>
              <a:ext uri="{FF2B5EF4-FFF2-40B4-BE49-F238E27FC236}">
                <a16:creationId xmlns:a16="http://schemas.microsoft.com/office/drawing/2014/main" id="{9540B19C-98F1-4F71-AFAF-EDE2AC73BBDD}"/>
              </a:ext>
            </a:extLst>
          </p:cNvPr>
          <p:cNvGrpSpPr/>
          <p:nvPr/>
        </p:nvGrpSpPr>
        <p:grpSpPr>
          <a:xfrm>
            <a:off x="8054255" y="5131537"/>
            <a:ext cx="3327107" cy="1065468"/>
            <a:chOff x="2079598" y="4324401"/>
            <a:chExt cx="4492794" cy="1065468"/>
          </a:xfrm>
        </p:grpSpPr>
        <p:sp>
          <p:nvSpPr>
            <p:cNvPr id="3110" name="TextBox 3109">
              <a:extLst>
                <a:ext uri="{FF2B5EF4-FFF2-40B4-BE49-F238E27FC236}">
                  <a16:creationId xmlns:a16="http://schemas.microsoft.com/office/drawing/2014/main" id="{A42CFA0D-33CD-4B49-BEE5-1829B6217066}"/>
                </a:ext>
              </a:extLst>
            </p:cNvPr>
            <p:cNvSpPr txBox="1"/>
            <p:nvPr/>
          </p:nvSpPr>
          <p:spPr>
            <a:xfrm>
              <a:off x="2098431" y="4558872"/>
              <a:ext cx="44282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111" name="TextBox 3110">
              <a:extLst>
                <a:ext uri="{FF2B5EF4-FFF2-40B4-BE49-F238E27FC236}">
                  <a16:creationId xmlns:a16="http://schemas.microsoft.com/office/drawing/2014/main" id="{0CD42685-EC45-4F42-9F7A-51AAD011701B}"/>
                </a:ext>
              </a:extLst>
            </p:cNvPr>
            <p:cNvSpPr txBox="1"/>
            <p:nvPr/>
          </p:nvSpPr>
          <p:spPr>
            <a:xfrm>
              <a:off x="2079598" y="4324401"/>
              <a:ext cx="44927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112" name="Group 3111">
            <a:extLst>
              <a:ext uri="{FF2B5EF4-FFF2-40B4-BE49-F238E27FC236}">
                <a16:creationId xmlns:a16="http://schemas.microsoft.com/office/drawing/2014/main" id="{E8A8A621-84CF-4553-A8C2-F7E37688CF95}"/>
              </a:ext>
            </a:extLst>
          </p:cNvPr>
          <p:cNvGrpSpPr/>
          <p:nvPr/>
        </p:nvGrpSpPr>
        <p:grpSpPr>
          <a:xfrm>
            <a:off x="795878" y="1857935"/>
            <a:ext cx="3328230" cy="1065468"/>
            <a:chOff x="2079598" y="4324401"/>
            <a:chExt cx="4492794" cy="1065468"/>
          </a:xfrm>
        </p:grpSpPr>
        <p:sp>
          <p:nvSpPr>
            <p:cNvPr id="3113" name="TextBox 3112">
              <a:extLst>
                <a:ext uri="{FF2B5EF4-FFF2-40B4-BE49-F238E27FC236}">
                  <a16:creationId xmlns:a16="http://schemas.microsoft.com/office/drawing/2014/main" id="{E7153B19-44CB-4062-8C8A-BF10BE6BF005}"/>
                </a:ext>
              </a:extLst>
            </p:cNvPr>
            <p:cNvSpPr txBox="1"/>
            <p:nvPr/>
          </p:nvSpPr>
          <p:spPr>
            <a:xfrm>
              <a:off x="2098432" y="4558872"/>
              <a:ext cx="44282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114" name="TextBox 3113">
              <a:extLst>
                <a:ext uri="{FF2B5EF4-FFF2-40B4-BE49-F238E27FC236}">
                  <a16:creationId xmlns:a16="http://schemas.microsoft.com/office/drawing/2014/main" id="{CAFD9B57-C749-49C3-8741-22A6ED1A3CA8}"/>
                </a:ext>
              </a:extLst>
            </p:cNvPr>
            <p:cNvSpPr txBox="1"/>
            <p:nvPr/>
          </p:nvSpPr>
          <p:spPr>
            <a:xfrm>
              <a:off x="2079598" y="4324401"/>
              <a:ext cx="44927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115" name="Group 3114">
            <a:extLst>
              <a:ext uri="{FF2B5EF4-FFF2-40B4-BE49-F238E27FC236}">
                <a16:creationId xmlns:a16="http://schemas.microsoft.com/office/drawing/2014/main" id="{8312962F-F5F4-4E99-872E-742F8C28A7F8}"/>
              </a:ext>
            </a:extLst>
          </p:cNvPr>
          <p:cNvGrpSpPr/>
          <p:nvPr/>
        </p:nvGrpSpPr>
        <p:grpSpPr>
          <a:xfrm>
            <a:off x="795878" y="4277129"/>
            <a:ext cx="3328230" cy="1065468"/>
            <a:chOff x="2079598" y="4324401"/>
            <a:chExt cx="4492794" cy="1065468"/>
          </a:xfrm>
        </p:grpSpPr>
        <p:sp>
          <p:nvSpPr>
            <p:cNvPr id="3116" name="TextBox 3115">
              <a:extLst>
                <a:ext uri="{FF2B5EF4-FFF2-40B4-BE49-F238E27FC236}">
                  <a16:creationId xmlns:a16="http://schemas.microsoft.com/office/drawing/2014/main" id="{D09E0589-2B91-4C1B-9930-E7FB227E76E0}"/>
                </a:ext>
              </a:extLst>
            </p:cNvPr>
            <p:cNvSpPr txBox="1"/>
            <p:nvPr/>
          </p:nvSpPr>
          <p:spPr>
            <a:xfrm>
              <a:off x="2098432" y="4558872"/>
              <a:ext cx="44282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117" name="TextBox 3116">
              <a:extLst>
                <a:ext uri="{FF2B5EF4-FFF2-40B4-BE49-F238E27FC236}">
                  <a16:creationId xmlns:a16="http://schemas.microsoft.com/office/drawing/2014/main" id="{0D3DC8B2-6193-45F4-9234-0FABBD59CE8C}"/>
                </a:ext>
              </a:extLst>
            </p:cNvPr>
            <p:cNvSpPr txBox="1"/>
            <p:nvPr/>
          </p:nvSpPr>
          <p:spPr>
            <a:xfrm>
              <a:off x="2079598" y="4324401"/>
              <a:ext cx="44927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3118" name="Isosceles Triangle 8">
            <a:extLst>
              <a:ext uri="{FF2B5EF4-FFF2-40B4-BE49-F238E27FC236}">
                <a16:creationId xmlns:a16="http://schemas.microsoft.com/office/drawing/2014/main" id="{54A108B6-3619-49C6-91BE-8E16B992DB72}"/>
              </a:ext>
            </a:extLst>
          </p:cNvPr>
          <p:cNvSpPr/>
          <p:nvPr/>
        </p:nvSpPr>
        <p:spPr>
          <a:xfrm rot="16200000">
            <a:off x="4713433" y="2684672"/>
            <a:ext cx="400465" cy="477460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119" name="Oval 7">
            <a:extLst>
              <a:ext uri="{FF2B5EF4-FFF2-40B4-BE49-F238E27FC236}">
                <a16:creationId xmlns:a16="http://schemas.microsoft.com/office/drawing/2014/main" id="{63691FCB-B877-480C-A4FD-6F42BD4A5A2A}"/>
              </a:ext>
            </a:extLst>
          </p:cNvPr>
          <p:cNvSpPr/>
          <p:nvPr/>
        </p:nvSpPr>
        <p:spPr>
          <a:xfrm>
            <a:off x="6995558" y="2631062"/>
            <a:ext cx="424718" cy="42471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120" name="Rectangle 16">
            <a:extLst>
              <a:ext uri="{FF2B5EF4-FFF2-40B4-BE49-F238E27FC236}">
                <a16:creationId xmlns:a16="http://schemas.microsoft.com/office/drawing/2014/main" id="{4A3808C0-403C-499E-829F-7DA1ED177DA4}"/>
              </a:ext>
            </a:extLst>
          </p:cNvPr>
          <p:cNvSpPr/>
          <p:nvPr/>
        </p:nvSpPr>
        <p:spPr>
          <a:xfrm>
            <a:off x="4754196" y="4916424"/>
            <a:ext cx="463325" cy="304504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121" name="Donut 24">
            <a:extLst>
              <a:ext uri="{FF2B5EF4-FFF2-40B4-BE49-F238E27FC236}">
                <a16:creationId xmlns:a16="http://schemas.microsoft.com/office/drawing/2014/main" id="{585D5B74-B1B5-469D-A247-9FF7DB862445}"/>
              </a:ext>
            </a:extLst>
          </p:cNvPr>
          <p:cNvSpPr/>
          <p:nvPr/>
        </p:nvSpPr>
        <p:spPr>
          <a:xfrm>
            <a:off x="5805326" y="3489970"/>
            <a:ext cx="581348" cy="5860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122" name="Oval 21">
            <a:extLst>
              <a:ext uri="{FF2B5EF4-FFF2-40B4-BE49-F238E27FC236}">
                <a16:creationId xmlns:a16="http://schemas.microsoft.com/office/drawing/2014/main" id="{2CA72D66-3C61-4930-AC9D-A64CA3D7C308}"/>
              </a:ext>
            </a:extLst>
          </p:cNvPr>
          <p:cNvSpPr>
            <a:spLocks noChangeAspect="1"/>
          </p:cNvSpPr>
          <p:nvPr/>
        </p:nvSpPr>
        <p:spPr>
          <a:xfrm>
            <a:off x="7000185" y="4842318"/>
            <a:ext cx="448968" cy="452717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8326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hlinkClick r:id="rId2"/>
              </a:rPr>
              <a:t>www.free-powerpoint-templates-design.com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78" name="Block Arc 177">
            <a:extLst>
              <a:ext uri="{FF2B5EF4-FFF2-40B4-BE49-F238E27FC236}">
                <a16:creationId xmlns:a16="http://schemas.microsoft.com/office/drawing/2014/main" id="{F04BEE08-9D95-46CE-8468-138B5F29E626}"/>
              </a:ext>
            </a:extLst>
          </p:cNvPr>
          <p:cNvSpPr/>
          <p:nvPr/>
        </p:nvSpPr>
        <p:spPr>
          <a:xfrm>
            <a:off x="3884865" y="2207054"/>
            <a:ext cx="4451847" cy="4451846"/>
          </a:xfrm>
          <a:prstGeom prst="blockArc">
            <a:avLst>
              <a:gd name="adj1" fmla="val 10800000"/>
              <a:gd name="adj2" fmla="val 21568928"/>
              <a:gd name="adj3" fmla="val 109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 dirty="0">
              <a:solidFill>
                <a:schemeClr val="tx1"/>
              </a:solidFill>
            </a:endParaRPr>
          </a:p>
        </p:txBody>
      </p:sp>
      <p:sp>
        <p:nvSpPr>
          <p:cNvPr id="179" name="Block Arc 178">
            <a:extLst>
              <a:ext uri="{FF2B5EF4-FFF2-40B4-BE49-F238E27FC236}">
                <a16:creationId xmlns:a16="http://schemas.microsoft.com/office/drawing/2014/main" id="{2CCB611F-FA9C-4E96-B952-B493956C0AB4}"/>
              </a:ext>
            </a:extLst>
          </p:cNvPr>
          <p:cNvSpPr/>
          <p:nvPr/>
        </p:nvSpPr>
        <p:spPr>
          <a:xfrm>
            <a:off x="5055249" y="3377438"/>
            <a:ext cx="2111078" cy="2111078"/>
          </a:xfrm>
          <a:prstGeom prst="blockArc">
            <a:avLst>
              <a:gd name="adj1" fmla="val 10800000"/>
              <a:gd name="adj2" fmla="val 21560194"/>
              <a:gd name="adj3" fmla="val 24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180" name="Block Arc 179">
            <a:extLst>
              <a:ext uri="{FF2B5EF4-FFF2-40B4-BE49-F238E27FC236}">
                <a16:creationId xmlns:a16="http://schemas.microsoft.com/office/drawing/2014/main" id="{25E44F73-FC06-403D-A7B6-4BCB184C5EBD}"/>
              </a:ext>
            </a:extLst>
          </p:cNvPr>
          <p:cNvSpPr/>
          <p:nvPr/>
        </p:nvSpPr>
        <p:spPr>
          <a:xfrm>
            <a:off x="4481166" y="2803355"/>
            <a:ext cx="3259245" cy="3259244"/>
          </a:xfrm>
          <a:prstGeom prst="blockArc">
            <a:avLst>
              <a:gd name="adj1" fmla="val 10800000"/>
              <a:gd name="adj2" fmla="val 21581999"/>
              <a:gd name="adj3" fmla="val 165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181" name="Freeform 18">
            <a:extLst>
              <a:ext uri="{FF2B5EF4-FFF2-40B4-BE49-F238E27FC236}">
                <a16:creationId xmlns:a16="http://schemas.microsoft.com/office/drawing/2014/main" id="{8DAF0920-499E-4878-8804-AEA71DA50F62}"/>
              </a:ext>
            </a:extLst>
          </p:cNvPr>
          <p:cNvSpPr>
            <a:spLocks/>
          </p:cNvSpPr>
          <p:nvPr/>
        </p:nvSpPr>
        <p:spPr bwMode="auto">
          <a:xfrm>
            <a:off x="6491831" y="4418632"/>
            <a:ext cx="2375551" cy="1765444"/>
          </a:xfrm>
          <a:custGeom>
            <a:avLst/>
            <a:gdLst/>
            <a:ahLst/>
            <a:cxnLst/>
            <a:rect l="l" t="t" r="r" b="b"/>
            <a:pathLst>
              <a:path w="2429161" h="1805286">
                <a:moveTo>
                  <a:pt x="284649" y="0"/>
                </a:moveTo>
                <a:lnTo>
                  <a:pt x="2426059" y="0"/>
                </a:lnTo>
                <a:lnTo>
                  <a:pt x="2427509" y="20116"/>
                </a:lnTo>
                <a:lnTo>
                  <a:pt x="2429161" y="101997"/>
                </a:lnTo>
                <a:lnTo>
                  <a:pt x="2424207" y="183024"/>
                </a:lnTo>
                <a:lnTo>
                  <a:pt x="2414298" y="262347"/>
                </a:lnTo>
                <a:lnTo>
                  <a:pt x="2396133" y="339963"/>
                </a:lnTo>
                <a:lnTo>
                  <a:pt x="2372189" y="406490"/>
                </a:lnTo>
                <a:lnTo>
                  <a:pt x="2343290" y="468754"/>
                </a:lnTo>
                <a:lnTo>
                  <a:pt x="2308612" y="525900"/>
                </a:lnTo>
                <a:lnTo>
                  <a:pt x="2273107" y="581340"/>
                </a:lnTo>
                <a:lnTo>
                  <a:pt x="2233474" y="635927"/>
                </a:lnTo>
                <a:lnTo>
                  <a:pt x="2194667" y="687103"/>
                </a:lnTo>
                <a:lnTo>
                  <a:pt x="2155860" y="739984"/>
                </a:lnTo>
                <a:lnTo>
                  <a:pt x="2117878" y="792865"/>
                </a:lnTo>
                <a:lnTo>
                  <a:pt x="2092282" y="835511"/>
                </a:lnTo>
                <a:lnTo>
                  <a:pt x="2071640" y="884128"/>
                </a:lnTo>
                <a:lnTo>
                  <a:pt x="2055126" y="935304"/>
                </a:lnTo>
                <a:lnTo>
                  <a:pt x="2041916" y="990743"/>
                </a:lnTo>
                <a:lnTo>
                  <a:pt x="2040264" y="1017184"/>
                </a:lnTo>
                <a:lnTo>
                  <a:pt x="2041916" y="1048742"/>
                </a:lnTo>
                <a:lnTo>
                  <a:pt x="2046044" y="1087124"/>
                </a:lnTo>
                <a:lnTo>
                  <a:pt x="2051824" y="1127211"/>
                </a:lnTo>
                <a:lnTo>
                  <a:pt x="2060906" y="1170710"/>
                </a:lnTo>
                <a:lnTo>
                  <a:pt x="2071640" y="1214210"/>
                </a:lnTo>
                <a:lnTo>
                  <a:pt x="2082374" y="1256003"/>
                </a:lnTo>
                <a:lnTo>
                  <a:pt x="2093934" y="1296090"/>
                </a:lnTo>
                <a:lnTo>
                  <a:pt x="2104667" y="1331913"/>
                </a:lnTo>
                <a:lnTo>
                  <a:pt x="2115401" y="1363471"/>
                </a:lnTo>
                <a:lnTo>
                  <a:pt x="2124484" y="1386500"/>
                </a:lnTo>
                <a:lnTo>
                  <a:pt x="2137695" y="1420618"/>
                </a:lnTo>
                <a:lnTo>
                  <a:pt x="2150080" y="1462410"/>
                </a:lnTo>
                <a:lnTo>
                  <a:pt x="2163291" y="1509322"/>
                </a:lnTo>
                <a:lnTo>
                  <a:pt x="2176502" y="1557085"/>
                </a:lnTo>
                <a:lnTo>
                  <a:pt x="2191364" y="1600584"/>
                </a:lnTo>
                <a:lnTo>
                  <a:pt x="2207052" y="1638966"/>
                </a:lnTo>
                <a:lnTo>
                  <a:pt x="2065860" y="1685877"/>
                </a:lnTo>
                <a:lnTo>
                  <a:pt x="1928797" y="1725964"/>
                </a:lnTo>
                <a:lnTo>
                  <a:pt x="1798339" y="1758376"/>
                </a:lnTo>
                <a:lnTo>
                  <a:pt x="1671183" y="1782257"/>
                </a:lnTo>
                <a:lnTo>
                  <a:pt x="1547331" y="1799316"/>
                </a:lnTo>
                <a:lnTo>
                  <a:pt x="1427607" y="1805286"/>
                </a:lnTo>
                <a:lnTo>
                  <a:pt x="1310360" y="1803580"/>
                </a:lnTo>
                <a:lnTo>
                  <a:pt x="1196416" y="1792492"/>
                </a:lnTo>
                <a:lnTo>
                  <a:pt x="1084123" y="1772875"/>
                </a:lnTo>
                <a:lnTo>
                  <a:pt x="1079169" y="1744728"/>
                </a:lnTo>
                <a:lnTo>
                  <a:pt x="1073389" y="1712317"/>
                </a:lnTo>
                <a:lnTo>
                  <a:pt x="1065957" y="1673083"/>
                </a:lnTo>
                <a:lnTo>
                  <a:pt x="1060178" y="1631289"/>
                </a:lnTo>
                <a:lnTo>
                  <a:pt x="1051921" y="1586084"/>
                </a:lnTo>
                <a:lnTo>
                  <a:pt x="1043664" y="1540027"/>
                </a:lnTo>
                <a:lnTo>
                  <a:pt x="1034581" y="1494821"/>
                </a:lnTo>
                <a:lnTo>
                  <a:pt x="1023848" y="1451323"/>
                </a:lnTo>
                <a:lnTo>
                  <a:pt x="1013114" y="1409529"/>
                </a:lnTo>
                <a:lnTo>
                  <a:pt x="999903" y="1372854"/>
                </a:lnTo>
                <a:lnTo>
                  <a:pt x="985867" y="1341295"/>
                </a:lnTo>
                <a:lnTo>
                  <a:pt x="971004" y="1316561"/>
                </a:lnTo>
                <a:lnTo>
                  <a:pt x="954491" y="1301208"/>
                </a:lnTo>
                <a:lnTo>
                  <a:pt x="936326" y="1293531"/>
                </a:lnTo>
                <a:lnTo>
                  <a:pt x="915684" y="1290120"/>
                </a:lnTo>
                <a:lnTo>
                  <a:pt x="891738" y="1291826"/>
                </a:lnTo>
                <a:lnTo>
                  <a:pt x="867794" y="1295238"/>
                </a:lnTo>
                <a:lnTo>
                  <a:pt x="845500" y="1301208"/>
                </a:lnTo>
                <a:lnTo>
                  <a:pt x="824032" y="1307178"/>
                </a:lnTo>
                <a:lnTo>
                  <a:pt x="804216" y="1313148"/>
                </a:lnTo>
                <a:lnTo>
                  <a:pt x="789354" y="1318266"/>
                </a:lnTo>
                <a:lnTo>
                  <a:pt x="753849" y="1330207"/>
                </a:lnTo>
                <a:lnTo>
                  <a:pt x="713391" y="1341295"/>
                </a:lnTo>
                <a:lnTo>
                  <a:pt x="667978" y="1350677"/>
                </a:lnTo>
                <a:lnTo>
                  <a:pt x="620089" y="1356648"/>
                </a:lnTo>
                <a:lnTo>
                  <a:pt x="572199" y="1361766"/>
                </a:lnTo>
                <a:lnTo>
                  <a:pt x="523484" y="1363471"/>
                </a:lnTo>
                <a:lnTo>
                  <a:pt x="477246" y="1360060"/>
                </a:lnTo>
                <a:lnTo>
                  <a:pt x="433484" y="1352383"/>
                </a:lnTo>
                <a:lnTo>
                  <a:pt x="409540" y="1346413"/>
                </a:lnTo>
                <a:lnTo>
                  <a:pt x="385595" y="1335325"/>
                </a:lnTo>
                <a:lnTo>
                  <a:pt x="361649" y="1322531"/>
                </a:lnTo>
                <a:lnTo>
                  <a:pt x="341007" y="1307178"/>
                </a:lnTo>
                <a:lnTo>
                  <a:pt x="319540" y="1288414"/>
                </a:lnTo>
                <a:lnTo>
                  <a:pt x="303026" y="1268797"/>
                </a:lnTo>
                <a:lnTo>
                  <a:pt x="291466" y="1244062"/>
                </a:lnTo>
                <a:lnTo>
                  <a:pt x="282384" y="1215915"/>
                </a:lnTo>
                <a:lnTo>
                  <a:pt x="279082" y="1185210"/>
                </a:lnTo>
                <a:lnTo>
                  <a:pt x="282384" y="1151093"/>
                </a:lnTo>
                <a:lnTo>
                  <a:pt x="286512" y="1127211"/>
                </a:lnTo>
                <a:lnTo>
                  <a:pt x="292293" y="1100771"/>
                </a:lnTo>
                <a:lnTo>
                  <a:pt x="298898" y="1073477"/>
                </a:lnTo>
                <a:lnTo>
                  <a:pt x="301375" y="1047036"/>
                </a:lnTo>
                <a:lnTo>
                  <a:pt x="301375" y="1018890"/>
                </a:lnTo>
                <a:lnTo>
                  <a:pt x="293943" y="994156"/>
                </a:lnTo>
                <a:lnTo>
                  <a:pt x="286512" y="980508"/>
                </a:lnTo>
                <a:lnTo>
                  <a:pt x="273301" y="967715"/>
                </a:lnTo>
                <a:lnTo>
                  <a:pt x="259265" y="958332"/>
                </a:lnTo>
                <a:lnTo>
                  <a:pt x="244402" y="950656"/>
                </a:lnTo>
                <a:lnTo>
                  <a:pt x="229540" y="939568"/>
                </a:lnTo>
                <a:lnTo>
                  <a:pt x="217981" y="927627"/>
                </a:lnTo>
                <a:lnTo>
                  <a:pt x="208899" y="912275"/>
                </a:lnTo>
                <a:lnTo>
                  <a:pt x="205595" y="895216"/>
                </a:lnTo>
                <a:lnTo>
                  <a:pt x="207247" y="878157"/>
                </a:lnTo>
                <a:lnTo>
                  <a:pt x="213026" y="861952"/>
                </a:lnTo>
                <a:lnTo>
                  <a:pt x="220458" y="848305"/>
                </a:lnTo>
                <a:lnTo>
                  <a:pt x="225412" y="834658"/>
                </a:lnTo>
                <a:lnTo>
                  <a:pt x="201467" y="817600"/>
                </a:lnTo>
                <a:lnTo>
                  <a:pt x="184953" y="800541"/>
                </a:lnTo>
                <a:lnTo>
                  <a:pt x="175871" y="783483"/>
                </a:lnTo>
                <a:lnTo>
                  <a:pt x="174219" y="764719"/>
                </a:lnTo>
                <a:lnTo>
                  <a:pt x="176696" y="747660"/>
                </a:lnTo>
                <a:lnTo>
                  <a:pt x="183302" y="728896"/>
                </a:lnTo>
                <a:lnTo>
                  <a:pt x="192384" y="710132"/>
                </a:lnTo>
                <a:lnTo>
                  <a:pt x="202293" y="691367"/>
                </a:lnTo>
                <a:lnTo>
                  <a:pt x="211375" y="671750"/>
                </a:lnTo>
                <a:lnTo>
                  <a:pt x="220458" y="652985"/>
                </a:lnTo>
                <a:lnTo>
                  <a:pt x="225412" y="632516"/>
                </a:lnTo>
                <a:lnTo>
                  <a:pt x="208899" y="617163"/>
                </a:lnTo>
                <a:lnTo>
                  <a:pt x="185779" y="605221"/>
                </a:lnTo>
                <a:lnTo>
                  <a:pt x="160183" y="594134"/>
                </a:lnTo>
                <a:lnTo>
                  <a:pt x="133761" y="584752"/>
                </a:lnTo>
                <a:lnTo>
                  <a:pt x="106513" y="575369"/>
                </a:lnTo>
                <a:lnTo>
                  <a:pt x="79266" y="565987"/>
                </a:lnTo>
                <a:lnTo>
                  <a:pt x="53670" y="554899"/>
                </a:lnTo>
                <a:lnTo>
                  <a:pt x="33028" y="542958"/>
                </a:lnTo>
                <a:lnTo>
                  <a:pt x="14863" y="525900"/>
                </a:lnTo>
                <a:lnTo>
                  <a:pt x="4129" y="505429"/>
                </a:lnTo>
                <a:lnTo>
                  <a:pt x="0" y="484106"/>
                </a:lnTo>
                <a:lnTo>
                  <a:pt x="3303" y="463637"/>
                </a:lnTo>
                <a:lnTo>
                  <a:pt x="10734" y="444872"/>
                </a:lnTo>
                <a:lnTo>
                  <a:pt x="22294" y="429519"/>
                </a:lnTo>
                <a:lnTo>
                  <a:pt x="36330" y="414167"/>
                </a:lnTo>
                <a:lnTo>
                  <a:pt x="49541" y="401373"/>
                </a:lnTo>
                <a:lnTo>
                  <a:pt x="60275" y="391138"/>
                </a:lnTo>
                <a:lnTo>
                  <a:pt x="91651" y="353609"/>
                </a:lnTo>
                <a:lnTo>
                  <a:pt x="124678" y="319492"/>
                </a:lnTo>
                <a:lnTo>
                  <a:pt x="157706" y="285375"/>
                </a:lnTo>
                <a:lnTo>
                  <a:pt x="189082" y="247846"/>
                </a:lnTo>
                <a:lnTo>
                  <a:pt x="218806" y="211171"/>
                </a:lnTo>
                <a:lnTo>
                  <a:pt x="246054" y="169378"/>
                </a:lnTo>
                <a:lnTo>
                  <a:pt x="268347" y="124173"/>
                </a:lnTo>
                <a:lnTo>
                  <a:pt x="280732" y="86644"/>
                </a:lnTo>
                <a:lnTo>
                  <a:pt x="284861" y="49968"/>
                </a:lnTo>
                <a:lnTo>
                  <a:pt x="284861" y="1073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/>
          </a:p>
        </p:txBody>
      </p:sp>
      <p:sp>
        <p:nvSpPr>
          <p:cNvPr id="182" name="Freeform 18">
            <a:extLst>
              <a:ext uri="{FF2B5EF4-FFF2-40B4-BE49-F238E27FC236}">
                <a16:creationId xmlns:a16="http://schemas.microsoft.com/office/drawing/2014/main" id="{158D948A-39B5-4F33-BFE1-D9325EBB8798}"/>
              </a:ext>
            </a:extLst>
          </p:cNvPr>
          <p:cNvSpPr>
            <a:spLocks/>
          </p:cNvSpPr>
          <p:nvPr/>
        </p:nvSpPr>
        <p:spPr bwMode="auto">
          <a:xfrm flipH="1">
            <a:off x="3324625" y="4418632"/>
            <a:ext cx="2375551" cy="1765444"/>
          </a:xfrm>
          <a:custGeom>
            <a:avLst/>
            <a:gdLst/>
            <a:ahLst/>
            <a:cxnLst/>
            <a:rect l="l" t="t" r="r" b="b"/>
            <a:pathLst>
              <a:path w="2429161" h="1805286">
                <a:moveTo>
                  <a:pt x="284649" y="0"/>
                </a:moveTo>
                <a:lnTo>
                  <a:pt x="2426059" y="0"/>
                </a:lnTo>
                <a:lnTo>
                  <a:pt x="2427509" y="20116"/>
                </a:lnTo>
                <a:lnTo>
                  <a:pt x="2429161" y="101997"/>
                </a:lnTo>
                <a:lnTo>
                  <a:pt x="2424207" y="183024"/>
                </a:lnTo>
                <a:lnTo>
                  <a:pt x="2414298" y="262347"/>
                </a:lnTo>
                <a:lnTo>
                  <a:pt x="2396133" y="339963"/>
                </a:lnTo>
                <a:lnTo>
                  <a:pt x="2372189" y="406490"/>
                </a:lnTo>
                <a:lnTo>
                  <a:pt x="2343290" y="468754"/>
                </a:lnTo>
                <a:lnTo>
                  <a:pt x="2308612" y="525900"/>
                </a:lnTo>
                <a:lnTo>
                  <a:pt x="2273107" y="581340"/>
                </a:lnTo>
                <a:lnTo>
                  <a:pt x="2233474" y="635927"/>
                </a:lnTo>
                <a:lnTo>
                  <a:pt x="2194667" y="687103"/>
                </a:lnTo>
                <a:lnTo>
                  <a:pt x="2155860" y="739984"/>
                </a:lnTo>
                <a:lnTo>
                  <a:pt x="2117878" y="792865"/>
                </a:lnTo>
                <a:lnTo>
                  <a:pt x="2092282" y="835511"/>
                </a:lnTo>
                <a:lnTo>
                  <a:pt x="2071640" y="884128"/>
                </a:lnTo>
                <a:lnTo>
                  <a:pt x="2055126" y="935304"/>
                </a:lnTo>
                <a:lnTo>
                  <a:pt x="2041916" y="990743"/>
                </a:lnTo>
                <a:lnTo>
                  <a:pt x="2040264" y="1017184"/>
                </a:lnTo>
                <a:lnTo>
                  <a:pt x="2041916" y="1048742"/>
                </a:lnTo>
                <a:lnTo>
                  <a:pt x="2046044" y="1087124"/>
                </a:lnTo>
                <a:lnTo>
                  <a:pt x="2051824" y="1127211"/>
                </a:lnTo>
                <a:lnTo>
                  <a:pt x="2060906" y="1170710"/>
                </a:lnTo>
                <a:lnTo>
                  <a:pt x="2071640" y="1214210"/>
                </a:lnTo>
                <a:lnTo>
                  <a:pt x="2082374" y="1256003"/>
                </a:lnTo>
                <a:lnTo>
                  <a:pt x="2093934" y="1296090"/>
                </a:lnTo>
                <a:lnTo>
                  <a:pt x="2104667" y="1331913"/>
                </a:lnTo>
                <a:lnTo>
                  <a:pt x="2115401" y="1363471"/>
                </a:lnTo>
                <a:lnTo>
                  <a:pt x="2124484" y="1386500"/>
                </a:lnTo>
                <a:lnTo>
                  <a:pt x="2137695" y="1420618"/>
                </a:lnTo>
                <a:lnTo>
                  <a:pt x="2150080" y="1462410"/>
                </a:lnTo>
                <a:lnTo>
                  <a:pt x="2163291" y="1509322"/>
                </a:lnTo>
                <a:lnTo>
                  <a:pt x="2176502" y="1557085"/>
                </a:lnTo>
                <a:lnTo>
                  <a:pt x="2191364" y="1600584"/>
                </a:lnTo>
                <a:lnTo>
                  <a:pt x="2207052" y="1638966"/>
                </a:lnTo>
                <a:lnTo>
                  <a:pt x="2065860" y="1685877"/>
                </a:lnTo>
                <a:lnTo>
                  <a:pt x="1928797" y="1725964"/>
                </a:lnTo>
                <a:lnTo>
                  <a:pt x="1798339" y="1758376"/>
                </a:lnTo>
                <a:lnTo>
                  <a:pt x="1671183" y="1782257"/>
                </a:lnTo>
                <a:lnTo>
                  <a:pt x="1547331" y="1799316"/>
                </a:lnTo>
                <a:lnTo>
                  <a:pt x="1427607" y="1805286"/>
                </a:lnTo>
                <a:lnTo>
                  <a:pt x="1310360" y="1803580"/>
                </a:lnTo>
                <a:lnTo>
                  <a:pt x="1196416" y="1792492"/>
                </a:lnTo>
                <a:lnTo>
                  <a:pt x="1084123" y="1772875"/>
                </a:lnTo>
                <a:lnTo>
                  <a:pt x="1079169" y="1744728"/>
                </a:lnTo>
                <a:lnTo>
                  <a:pt x="1073389" y="1712317"/>
                </a:lnTo>
                <a:lnTo>
                  <a:pt x="1065957" y="1673083"/>
                </a:lnTo>
                <a:lnTo>
                  <a:pt x="1060178" y="1631289"/>
                </a:lnTo>
                <a:lnTo>
                  <a:pt x="1051921" y="1586084"/>
                </a:lnTo>
                <a:lnTo>
                  <a:pt x="1043664" y="1540027"/>
                </a:lnTo>
                <a:lnTo>
                  <a:pt x="1034581" y="1494821"/>
                </a:lnTo>
                <a:lnTo>
                  <a:pt x="1023848" y="1451323"/>
                </a:lnTo>
                <a:lnTo>
                  <a:pt x="1013114" y="1409529"/>
                </a:lnTo>
                <a:lnTo>
                  <a:pt x="999903" y="1372854"/>
                </a:lnTo>
                <a:lnTo>
                  <a:pt x="985867" y="1341295"/>
                </a:lnTo>
                <a:lnTo>
                  <a:pt x="971004" y="1316561"/>
                </a:lnTo>
                <a:lnTo>
                  <a:pt x="954491" y="1301208"/>
                </a:lnTo>
                <a:lnTo>
                  <a:pt x="936326" y="1293531"/>
                </a:lnTo>
                <a:lnTo>
                  <a:pt x="915684" y="1290120"/>
                </a:lnTo>
                <a:lnTo>
                  <a:pt x="891738" y="1291826"/>
                </a:lnTo>
                <a:lnTo>
                  <a:pt x="867794" y="1295238"/>
                </a:lnTo>
                <a:lnTo>
                  <a:pt x="845500" y="1301208"/>
                </a:lnTo>
                <a:lnTo>
                  <a:pt x="824032" y="1307178"/>
                </a:lnTo>
                <a:lnTo>
                  <a:pt x="804216" y="1313148"/>
                </a:lnTo>
                <a:lnTo>
                  <a:pt x="789354" y="1318266"/>
                </a:lnTo>
                <a:lnTo>
                  <a:pt x="753849" y="1330207"/>
                </a:lnTo>
                <a:lnTo>
                  <a:pt x="713391" y="1341295"/>
                </a:lnTo>
                <a:lnTo>
                  <a:pt x="667978" y="1350677"/>
                </a:lnTo>
                <a:lnTo>
                  <a:pt x="620089" y="1356648"/>
                </a:lnTo>
                <a:lnTo>
                  <a:pt x="572199" y="1361766"/>
                </a:lnTo>
                <a:lnTo>
                  <a:pt x="523484" y="1363471"/>
                </a:lnTo>
                <a:lnTo>
                  <a:pt x="477246" y="1360060"/>
                </a:lnTo>
                <a:lnTo>
                  <a:pt x="433484" y="1352383"/>
                </a:lnTo>
                <a:lnTo>
                  <a:pt x="409540" y="1346413"/>
                </a:lnTo>
                <a:lnTo>
                  <a:pt x="385595" y="1335325"/>
                </a:lnTo>
                <a:lnTo>
                  <a:pt x="361649" y="1322531"/>
                </a:lnTo>
                <a:lnTo>
                  <a:pt x="341007" y="1307178"/>
                </a:lnTo>
                <a:lnTo>
                  <a:pt x="319540" y="1288414"/>
                </a:lnTo>
                <a:lnTo>
                  <a:pt x="303026" y="1268797"/>
                </a:lnTo>
                <a:lnTo>
                  <a:pt x="291466" y="1244062"/>
                </a:lnTo>
                <a:lnTo>
                  <a:pt x="282384" y="1215915"/>
                </a:lnTo>
                <a:lnTo>
                  <a:pt x="279082" y="1185210"/>
                </a:lnTo>
                <a:lnTo>
                  <a:pt x="282384" y="1151093"/>
                </a:lnTo>
                <a:lnTo>
                  <a:pt x="286512" y="1127211"/>
                </a:lnTo>
                <a:lnTo>
                  <a:pt x="292293" y="1100771"/>
                </a:lnTo>
                <a:lnTo>
                  <a:pt x="298898" y="1073477"/>
                </a:lnTo>
                <a:lnTo>
                  <a:pt x="301375" y="1047036"/>
                </a:lnTo>
                <a:lnTo>
                  <a:pt x="301375" y="1018890"/>
                </a:lnTo>
                <a:lnTo>
                  <a:pt x="293943" y="994156"/>
                </a:lnTo>
                <a:lnTo>
                  <a:pt x="286512" y="980508"/>
                </a:lnTo>
                <a:lnTo>
                  <a:pt x="273301" y="967715"/>
                </a:lnTo>
                <a:lnTo>
                  <a:pt x="259265" y="958332"/>
                </a:lnTo>
                <a:lnTo>
                  <a:pt x="244402" y="950656"/>
                </a:lnTo>
                <a:lnTo>
                  <a:pt x="229540" y="939568"/>
                </a:lnTo>
                <a:lnTo>
                  <a:pt x="217981" y="927627"/>
                </a:lnTo>
                <a:lnTo>
                  <a:pt x="208899" y="912275"/>
                </a:lnTo>
                <a:lnTo>
                  <a:pt x="205595" y="895216"/>
                </a:lnTo>
                <a:lnTo>
                  <a:pt x="207247" y="878157"/>
                </a:lnTo>
                <a:lnTo>
                  <a:pt x="213026" y="861952"/>
                </a:lnTo>
                <a:lnTo>
                  <a:pt x="220458" y="848305"/>
                </a:lnTo>
                <a:lnTo>
                  <a:pt x="225412" y="834658"/>
                </a:lnTo>
                <a:lnTo>
                  <a:pt x="201467" y="817600"/>
                </a:lnTo>
                <a:lnTo>
                  <a:pt x="184953" y="800541"/>
                </a:lnTo>
                <a:lnTo>
                  <a:pt x="175871" y="783483"/>
                </a:lnTo>
                <a:lnTo>
                  <a:pt x="174219" y="764719"/>
                </a:lnTo>
                <a:lnTo>
                  <a:pt x="176696" y="747660"/>
                </a:lnTo>
                <a:lnTo>
                  <a:pt x="183302" y="728896"/>
                </a:lnTo>
                <a:lnTo>
                  <a:pt x="192384" y="710132"/>
                </a:lnTo>
                <a:lnTo>
                  <a:pt x="202293" y="691367"/>
                </a:lnTo>
                <a:lnTo>
                  <a:pt x="211375" y="671750"/>
                </a:lnTo>
                <a:lnTo>
                  <a:pt x="220458" y="652985"/>
                </a:lnTo>
                <a:lnTo>
                  <a:pt x="225412" y="632516"/>
                </a:lnTo>
                <a:lnTo>
                  <a:pt x="208899" y="617163"/>
                </a:lnTo>
                <a:lnTo>
                  <a:pt x="185779" y="605221"/>
                </a:lnTo>
                <a:lnTo>
                  <a:pt x="160183" y="594134"/>
                </a:lnTo>
                <a:lnTo>
                  <a:pt x="133761" y="584752"/>
                </a:lnTo>
                <a:lnTo>
                  <a:pt x="106513" y="575369"/>
                </a:lnTo>
                <a:lnTo>
                  <a:pt x="79266" y="565987"/>
                </a:lnTo>
                <a:lnTo>
                  <a:pt x="53670" y="554899"/>
                </a:lnTo>
                <a:lnTo>
                  <a:pt x="33028" y="542958"/>
                </a:lnTo>
                <a:lnTo>
                  <a:pt x="14863" y="525900"/>
                </a:lnTo>
                <a:lnTo>
                  <a:pt x="4129" y="505429"/>
                </a:lnTo>
                <a:lnTo>
                  <a:pt x="0" y="484106"/>
                </a:lnTo>
                <a:lnTo>
                  <a:pt x="3303" y="463637"/>
                </a:lnTo>
                <a:lnTo>
                  <a:pt x="10734" y="444872"/>
                </a:lnTo>
                <a:lnTo>
                  <a:pt x="22294" y="429519"/>
                </a:lnTo>
                <a:lnTo>
                  <a:pt x="36330" y="414167"/>
                </a:lnTo>
                <a:lnTo>
                  <a:pt x="49541" y="401373"/>
                </a:lnTo>
                <a:lnTo>
                  <a:pt x="60275" y="391138"/>
                </a:lnTo>
                <a:lnTo>
                  <a:pt x="91651" y="353609"/>
                </a:lnTo>
                <a:lnTo>
                  <a:pt x="124678" y="319492"/>
                </a:lnTo>
                <a:lnTo>
                  <a:pt x="157706" y="285375"/>
                </a:lnTo>
                <a:lnTo>
                  <a:pt x="189082" y="247846"/>
                </a:lnTo>
                <a:lnTo>
                  <a:pt x="218806" y="211171"/>
                </a:lnTo>
                <a:lnTo>
                  <a:pt x="246054" y="169378"/>
                </a:lnTo>
                <a:lnTo>
                  <a:pt x="268347" y="124173"/>
                </a:lnTo>
                <a:lnTo>
                  <a:pt x="280732" y="86644"/>
                </a:lnTo>
                <a:lnTo>
                  <a:pt x="284861" y="49968"/>
                </a:lnTo>
                <a:lnTo>
                  <a:pt x="284861" y="1073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2340DF74-0933-4762-9745-CF232BBA4C96}"/>
              </a:ext>
            </a:extLst>
          </p:cNvPr>
          <p:cNvSpPr/>
          <p:nvPr/>
        </p:nvSpPr>
        <p:spPr>
          <a:xfrm>
            <a:off x="7023976" y="3039905"/>
            <a:ext cx="439759" cy="439759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DA95C6DB-18B7-40B8-8C5A-84D00149D1D1}"/>
              </a:ext>
            </a:extLst>
          </p:cNvPr>
          <p:cNvSpPr/>
          <p:nvPr/>
        </p:nvSpPr>
        <p:spPr>
          <a:xfrm>
            <a:off x="4876663" y="3032397"/>
            <a:ext cx="439759" cy="456514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5D769A47-84CF-4227-9EBE-8D76AC6650CB}"/>
              </a:ext>
            </a:extLst>
          </p:cNvPr>
          <p:cNvSpPr/>
          <p:nvPr/>
        </p:nvSpPr>
        <p:spPr>
          <a:xfrm>
            <a:off x="6840340" y="2219266"/>
            <a:ext cx="439759" cy="456514"/>
          </a:xfrm>
          <a:prstGeom prst="ellipse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86" name="Isosceles Triangle 41">
            <a:extLst>
              <a:ext uri="{FF2B5EF4-FFF2-40B4-BE49-F238E27FC236}">
                <a16:creationId xmlns:a16="http://schemas.microsoft.com/office/drawing/2014/main" id="{058D0655-51EB-459B-8746-368F3161AFC6}"/>
              </a:ext>
            </a:extLst>
          </p:cNvPr>
          <p:cNvSpPr/>
          <p:nvPr/>
        </p:nvSpPr>
        <p:spPr>
          <a:xfrm>
            <a:off x="6983146" y="2324779"/>
            <a:ext cx="170904" cy="245492"/>
          </a:xfrm>
          <a:custGeom>
            <a:avLst/>
            <a:gdLst>
              <a:gd name="connsiteX0" fmla="*/ 1367278 w 2736000"/>
              <a:gd name="connsiteY0" fmla="*/ 2273826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67278 w 2736000"/>
              <a:gd name="connsiteY5" fmla="*/ 2273826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273826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67278 w 2736000"/>
              <a:gd name="connsiteY5" fmla="*/ 2273826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54231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54231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54231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45026 w 2736000"/>
              <a:gd name="connsiteY1" fmla="*/ 2558281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45026 w 2736000"/>
              <a:gd name="connsiteY1" fmla="*/ 2558281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66505 w 2736000"/>
              <a:gd name="connsiteY1" fmla="*/ 257362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66505 w 2736000"/>
              <a:gd name="connsiteY1" fmla="*/ 257362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63436 w 2736000"/>
              <a:gd name="connsiteY1" fmla="*/ 2564418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54231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54231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54231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54231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32752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26615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26615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26615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52576 w 2736000"/>
              <a:gd name="connsiteY1" fmla="*/ 2576139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52576 w 2736000"/>
              <a:gd name="connsiteY1" fmla="*/ 2576139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2736000" h="3930092">
                <a:moveTo>
                  <a:pt x="1367278" y="2418044"/>
                </a:moveTo>
                <a:cubicBezTo>
                  <a:pt x="1475622" y="2496498"/>
                  <a:pt x="1442256" y="2523346"/>
                  <a:pt x="1552576" y="2576139"/>
                </a:cubicBezTo>
                <a:cubicBezTo>
                  <a:pt x="1866725" y="2636040"/>
                  <a:pt x="2088000" y="3057033"/>
                  <a:pt x="2088000" y="3520946"/>
                </a:cubicBezTo>
                <a:lnTo>
                  <a:pt x="648080" y="3506285"/>
                </a:lnTo>
                <a:cubicBezTo>
                  <a:pt x="653073" y="3048089"/>
                  <a:pt x="871005" y="2673776"/>
                  <a:pt x="1182763" y="2571640"/>
                </a:cubicBezTo>
                <a:cubicBezTo>
                  <a:pt x="1280064" y="2508169"/>
                  <a:pt x="1254632" y="2499927"/>
                  <a:pt x="1367278" y="2418044"/>
                </a:cubicBezTo>
                <a:close/>
                <a:moveTo>
                  <a:pt x="648003" y="793859"/>
                </a:moveTo>
                <a:lnTo>
                  <a:pt x="2087849" y="808518"/>
                </a:lnTo>
                <a:cubicBezTo>
                  <a:pt x="2081743" y="1099400"/>
                  <a:pt x="1898532" y="1346081"/>
                  <a:pt x="1641214" y="1449982"/>
                </a:cubicBezTo>
                <a:cubicBezTo>
                  <a:pt x="1581100" y="1476031"/>
                  <a:pt x="1454311" y="1749732"/>
                  <a:pt x="1368003" y="1937706"/>
                </a:cubicBezTo>
                <a:cubicBezTo>
                  <a:pt x="1290978" y="1744554"/>
                  <a:pt x="1168712" y="1479962"/>
                  <a:pt x="1094068" y="1448735"/>
                </a:cubicBezTo>
                <a:cubicBezTo>
                  <a:pt x="831917" y="1343398"/>
                  <a:pt x="648003" y="1089607"/>
                  <a:pt x="648003" y="793859"/>
                </a:cubicBezTo>
                <a:close/>
                <a:moveTo>
                  <a:pt x="516625" y="299874"/>
                </a:moveTo>
                <a:lnTo>
                  <a:pt x="516625" y="449580"/>
                </a:lnTo>
                <a:cubicBezTo>
                  <a:pt x="516625" y="947043"/>
                  <a:pt x="728081" y="1374116"/>
                  <a:pt x="1029987" y="1557992"/>
                </a:cubicBezTo>
                <a:cubicBezTo>
                  <a:pt x="1152140" y="1645374"/>
                  <a:pt x="1146996" y="1879118"/>
                  <a:pt x="1146996" y="2057479"/>
                </a:cubicBezTo>
                <a:cubicBezTo>
                  <a:pt x="1146996" y="2199170"/>
                  <a:pt x="1165085" y="2330604"/>
                  <a:pt x="1055065" y="2431585"/>
                </a:cubicBezTo>
                <a:cubicBezTo>
                  <a:pt x="746548" y="2590263"/>
                  <a:pt x="539378" y="3004916"/>
                  <a:pt x="539378" y="3468615"/>
                </a:cubicBezTo>
                <a:lnTo>
                  <a:pt x="539378" y="3604591"/>
                </a:lnTo>
                <a:lnTo>
                  <a:pt x="2196077" y="3604591"/>
                </a:lnTo>
                <a:lnTo>
                  <a:pt x="2196077" y="3468615"/>
                </a:lnTo>
                <a:cubicBezTo>
                  <a:pt x="2196077" y="3023625"/>
                  <a:pt x="1980552" y="2629673"/>
                  <a:pt x="1695313" y="2440912"/>
                </a:cubicBezTo>
                <a:cubicBezTo>
                  <a:pt x="1597256" y="2355530"/>
                  <a:pt x="1621109" y="2199255"/>
                  <a:pt x="1617547" y="2049252"/>
                </a:cubicBezTo>
                <a:cubicBezTo>
                  <a:pt x="1614246" y="1910233"/>
                  <a:pt x="1594005" y="1638458"/>
                  <a:pt x="1719395" y="1540961"/>
                </a:cubicBezTo>
                <a:cubicBezTo>
                  <a:pt x="2008283" y="1349911"/>
                  <a:pt x="2207952" y="932979"/>
                  <a:pt x="2207952" y="449580"/>
                </a:cubicBezTo>
                <a:lnTo>
                  <a:pt x="2207952" y="299874"/>
                </a:lnTo>
                <a:lnTo>
                  <a:pt x="516625" y="299874"/>
                </a:lnTo>
                <a:close/>
                <a:moveTo>
                  <a:pt x="144000" y="0"/>
                </a:moveTo>
                <a:lnTo>
                  <a:pt x="2592000" y="0"/>
                </a:lnTo>
                <a:cubicBezTo>
                  <a:pt x="2671529" y="0"/>
                  <a:pt x="2736000" y="64471"/>
                  <a:pt x="2736000" y="144000"/>
                </a:cubicBezTo>
                <a:cubicBezTo>
                  <a:pt x="2736000" y="223529"/>
                  <a:pt x="2671529" y="288000"/>
                  <a:pt x="2592000" y="288000"/>
                </a:cubicBezTo>
                <a:lnTo>
                  <a:pt x="2396702" y="288000"/>
                </a:lnTo>
                <a:lnTo>
                  <a:pt x="2396702" y="413234"/>
                </a:lnTo>
                <a:cubicBezTo>
                  <a:pt x="2396702" y="964640"/>
                  <a:pt x="2159804" y="1441170"/>
                  <a:pt x="1815389" y="1665324"/>
                </a:cubicBezTo>
                <a:cubicBezTo>
                  <a:pt x="1718143" y="1767020"/>
                  <a:pt x="1749155" y="1822697"/>
                  <a:pt x="1753098" y="1974987"/>
                </a:cubicBezTo>
                <a:cubicBezTo>
                  <a:pt x="1757412" y="2141597"/>
                  <a:pt x="1739638" y="2200230"/>
                  <a:pt x="1825752" y="2312143"/>
                </a:cubicBezTo>
                <a:cubicBezTo>
                  <a:pt x="2164142" y="2539312"/>
                  <a:pt x="2395980" y="3011520"/>
                  <a:pt x="2395980" y="3557007"/>
                </a:cubicBezTo>
                <a:lnTo>
                  <a:pt x="2395980" y="3642092"/>
                </a:lnTo>
                <a:lnTo>
                  <a:pt x="2592000" y="3642092"/>
                </a:lnTo>
                <a:cubicBezTo>
                  <a:pt x="2671529" y="3642092"/>
                  <a:pt x="2736000" y="3706563"/>
                  <a:pt x="2736000" y="3786092"/>
                </a:cubicBezTo>
                <a:cubicBezTo>
                  <a:pt x="2736000" y="3865621"/>
                  <a:pt x="2671529" y="3930092"/>
                  <a:pt x="2592000" y="3930092"/>
                </a:cubicBezTo>
                <a:lnTo>
                  <a:pt x="144000" y="3930092"/>
                </a:lnTo>
                <a:cubicBezTo>
                  <a:pt x="64471" y="3930092"/>
                  <a:pt x="0" y="3865621"/>
                  <a:pt x="0" y="3786092"/>
                </a:cubicBezTo>
                <a:cubicBezTo>
                  <a:pt x="0" y="3706563"/>
                  <a:pt x="64471" y="3642092"/>
                  <a:pt x="144000" y="3642092"/>
                </a:cubicBezTo>
                <a:lnTo>
                  <a:pt x="338578" y="3642092"/>
                </a:lnTo>
                <a:lnTo>
                  <a:pt x="338578" y="3557007"/>
                </a:lnTo>
                <a:cubicBezTo>
                  <a:pt x="338578" y="2988551"/>
                  <a:pt x="590352" y="2499674"/>
                  <a:pt x="951672" y="2284199"/>
                </a:cubicBezTo>
                <a:cubicBezTo>
                  <a:pt x="1026597" y="2195332"/>
                  <a:pt x="1008559" y="2142287"/>
                  <a:pt x="1012216" y="1995181"/>
                </a:cubicBezTo>
                <a:cubicBezTo>
                  <a:pt x="1001243" y="1843296"/>
                  <a:pt x="1013640" y="1774963"/>
                  <a:pt x="943195" y="1693402"/>
                </a:cubicBezTo>
                <a:cubicBezTo>
                  <a:pt x="584785" y="1476413"/>
                  <a:pt x="339300" y="978710"/>
                  <a:pt x="339300" y="413234"/>
                </a:cubicBezTo>
                <a:lnTo>
                  <a:pt x="339300" y="288000"/>
                </a:lnTo>
                <a:lnTo>
                  <a:pt x="144000" y="288000"/>
                </a:lnTo>
                <a:cubicBezTo>
                  <a:pt x="64471" y="288000"/>
                  <a:pt x="0" y="223529"/>
                  <a:pt x="0" y="144000"/>
                </a:cubicBezTo>
                <a:cubicBezTo>
                  <a:pt x="0" y="64471"/>
                  <a:pt x="64471" y="0"/>
                  <a:pt x="144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87" name="Rounded Rectangle 29">
            <a:extLst>
              <a:ext uri="{FF2B5EF4-FFF2-40B4-BE49-F238E27FC236}">
                <a16:creationId xmlns:a16="http://schemas.microsoft.com/office/drawing/2014/main" id="{B1DDA25B-D6E1-4C37-B35A-38EBCA7ED9CB}"/>
              </a:ext>
            </a:extLst>
          </p:cNvPr>
          <p:cNvSpPr/>
          <p:nvPr/>
        </p:nvSpPr>
        <p:spPr>
          <a:xfrm>
            <a:off x="4976960" y="3143870"/>
            <a:ext cx="255920" cy="233568"/>
          </a:xfrm>
          <a:custGeom>
            <a:avLst/>
            <a:gdLst/>
            <a:ahLst/>
            <a:cxnLst/>
            <a:rect l="l" t="t" r="r" b="b"/>
            <a:pathLst>
              <a:path w="3912285" h="3570584">
                <a:moveTo>
                  <a:pt x="1735286" y="1923802"/>
                </a:moveTo>
                <a:cubicBezTo>
                  <a:pt x="1696807" y="1923802"/>
                  <a:pt x="1665614" y="1954995"/>
                  <a:pt x="1665614" y="1993474"/>
                </a:cubicBezTo>
                <a:lnTo>
                  <a:pt x="1665614" y="2272151"/>
                </a:lnTo>
                <a:cubicBezTo>
                  <a:pt x="1665614" y="2310630"/>
                  <a:pt x="1696807" y="2341823"/>
                  <a:pt x="1735286" y="2341823"/>
                </a:cubicBezTo>
                <a:lnTo>
                  <a:pt x="2120746" y="2341823"/>
                </a:lnTo>
                <a:cubicBezTo>
                  <a:pt x="2159225" y="2341823"/>
                  <a:pt x="2190418" y="2310630"/>
                  <a:pt x="2190418" y="2272151"/>
                </a:cubicBezTo>
                <a:lnTo>
                  <a:pt x="2190418" y="1993474"/>
                </a:lnTo>
                <a:cubicBezTo>
                  <a:pt x="2190418" y="1954995"/>
                  <a:pt x="2159225" y="1923802"/>
                  <a:pt x="2120746" y="1923802"/>
                </a:cubicBezTo>
                <a:close/>
                <a:moveTo>
                  <a:pt x="1562868" y="288032"/>
                </a:moveTo>
                <a:cubicBezTo>
                  <a:pt x="1509767" y="288032"/>
                  <a:pt x="1466720" y="331079"/>
                  <a:pt x="1466720" y="384180"/>
                </a:cubicBezTo>
                <a:lnTo>
                  <a:pt x="1466720" y="665962"/>
                </a:lnTo>
                <a:lnTo>
                  <a:pt x="2398596" y="665962"/>
                </a:lnTo>
                <a:lnTo>
                  <a:pt x="2398596" y="384180"/>
                </a:lnTo>
                <a:cubicBezTo>
                  <a:pt x="2398596" y="331079"/>
                  <a:pt x="2355549" y="288032"/>
                  <a:pt x="2302448" y="288032"/>
                </a:cubicBezTo>
                <a:close/>
                <a:moveTo>
                  <a:pt x="1328618" y="0"/>
                </a:moveTo>
                <a:lnTo>
                  <a:pt x="2528746" y="0"/>
                </a:lnTo>
                <a:cubicBezTo>
                  <a:pt x="2614913" y="0"/>
                  <a:pt x="2684766" y="69853"/>
                  <a:pt x="2684766" y="156020"/>
                </a:cubicBezTo>
                <a:lnTo>
                  <a:pt x="2684766" y="665962"/>
                </a:lnTo>
                <a:lnTo>
                  <a:pt x="3428172" y="665962"/>
                </a:lnTo>
                <a:cubicBezTo>
                  <a:pt x="3695540" y="665962"/>
                  <a:pt x="3912285" y="882707"/>
                  <a:pt x="3912285" y="1150075"/>
                </a:cubicBezTo>
                <a:lnTo>
                  <a:pt x="3912285" y="2061141"/>
                </a:lnTo>
                <a:lnTo>
                  <a:pt x="2398595" y="2061141"/>
                </a:lnTo>
                <a:lnTo>
                  <a:pt x="2398595" y="2204482"/>
                </a:lnTo>
                <a:lnTo>
                  <a:pt x="3912285" y="2204482"/>
                </a:lnTo>
                <a:lnTo>
                  <a:pt x="3912285" y="3086471"/>
                </a:lnTo>
                <a:cubicBezTo>
                  <a:pt x="3912285" y="3353839"/>
                  <a:pt x="3695540" y="3570584"/>
                  <a:pt x="3428172" y="3570584"/>
                </a:cubicBezTo>
                <a:lnTo>
                  <a:pt x="484113" y="3570584"/>
                </a:lnTo>
                <a:cubicBezTo>
                  <a:pt x="216745" y="3570584"/>
                  <a:pt x="0" y="3353839"/>
                  <a:pt x="0" y="3086471"/>
                </a:cubicBezTo>
                <a:lnTo>
                  <a:pt x="0" y="2204482"/>
                </a:lnTo>
                <a:lnTo>
                  <a:pt x="1495037" y="2204482"/>
                </a:lnTo>
                <a:lnTo>
                  <a:pt x="1495037" y="2061141"/>
                </a:lnTo>
                <a:lnTo>
                  <a:pt x="0" y="2061141"/>
                </a:lnTo>
                <a:lnTo>
                  <a:pt x="0" y="1150075"/>
                </a:lnTo>
                <a:cubicBezTo>
                  <a:pt x="0" y="882707"/>
                  <a:pt x="216745" y="665962"/>
                  <a:pt x="484113" y="665962"/>
                </a:cubicBezTo>
                <a:lnTo>
                  <a:pt x="1172598" y="665962"/>
                </a:lnTo>
                <a:lnTo>
                  <a:pt x="1172598" y="156020"/>
                </a:lnTo>
                <a:cubicBezTo>
                  <a:pt x="1172598" y="69853"/>
                  <a:pt x="1242451" y="0"/>
                  <a:pt x="132861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88" name="Rounded Rectangle 24">
            <a:extLst>
              <a:ext uri="{FF2B5EF4-FFF2-40B4-BE49-F238E27FC236}">
                <a16:creationId xmlns:a16="http://schemas.microsoft.com/office/drawing/2014/main" id="{1ECE3D19-4861-435F-9C14-095DACE62073}"/>
              </a:ext>
            </a:extLst>
          </p:cNvPr>
          <p:cNvSpPr/>
          <p:nvPr/>
        </p:nvSpPr>
        <p:spPr>
          <a:xfrm>
            <a:off x="7128652" y="3163608"/>
            <a:ext cx="247162" cy="191240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28121EE6-D333-47D6-8CAD-B6D3CD1B20FB}"/>
              </a:ext>
            </a:extLst>
          </p:cNvPr>
          <p:cNvSpPr/>
          <p:nvPr/>
        </p:nvSpPr>
        <p:spPr>
          <a:xfrm>
            <a:off x="5101182" y="2207055"/>
            <a:ext cx="439759" cy="423521"/>
          </a:xfrm>
          <a:prstGeom prst="ellipse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3083835D-471C-4B88-843F-C594BD4A533A}"/>
              </a:ext>
            </a:extLst>
          </p:cNvPr>
          <p:cNvSpPr/>
          <p:nvPr/>
        </p:nvSpPr>
        <p:spPr>
          <a:xfrm>
            <a:off x="5890907" y="2591595"/>
            <a:ext cx="439759" cy="423521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5027DC31-6CAD-40D9-B3FA-A56CEFFC3977}"/>
              </a:ext>
            </a:extLst>
          </p:cNvPr>
          <p:cNvSpPr/>
          <p:nvPr/>
        </p:nvSpPr>
        <p:spPr>
          <a:xfrm>
            <a:off x="7433165" y="3796520"/>
            <a:ext cx="439759" cy="423521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EAAC3BBD-9F7B-49A7-9335-E6ACBF8DA398}"/>
              </a:ext>
            </a:extLst>
          </p:cNvPr>
          <p:cNvSpPr/>
          <p:nvPr/>
        </p:nvSpPr>
        <p:spPr>
          <a:xfrm>
            <a:off x="4344586" y="3787018"/>
            <a:ext cx="439759" cy="423521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3" name="Rectangle 15">
            <a:extLst>
              <a:ext uri="{FF2B5EF4-FFF2-40B4-BE49-F238E27FC236}">
                <a16:creationId xmlns:a16="http://schemas.microsoft.com/office/drawing/2014/main" id="{59536EFD-060F-45B1-A697-1B87C7616742}"/>
              </a:ext>
            </a:extLst>
          </p:cNvPr>
          <p:cNvSpPr/>
          <p:nvPr/>
        </p:nvSpPr>
        <p:spPr>
          <a:xfrm rot="14270044">
            <a:off x="7533923" y="3892192"/>
            <a:ext cx="222882" cy="232173"/>
          </a:xfrm>
          <a:custGeom>
            <a:avLst/>
            <a:gdLst/>
            <a:ahLst/>
            <a:cxnLst/>
            <a:rect l="l" t="t" r="r" b="b"/>
            <a:pathLst>
              <a:path w="4088964" h="4259405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94" name="Isosceles Triangle 22">
            <a:extLst>
              <a:ext uri="{FF2B5EF4-FFF2-40B4-BE49-F238E27FC236}">
                <a16:creationId xmlns:a16="http://schemas.microsoft.com/office/drawing/2014/main" id="{28FF3494-DD71-4247-8219-DBA87037B968}"/>
              </a:ext>
            </a:extLst>
          </p:cNvPr>
          <p:cNvSpPr/>
          <p:nvPr/>
        </p:nvSpPr>
        <p:spPr>
          <a:xfrm rot="19800000">
            <a:off x="5200909" y="2298680"/>
            <a:ext cx="240308" cy="240267"/>
          </a:xfrm>
          <a:custGeom>
            <a:avLst/>
            <a:gdLst/>
            <a:ahLst/>
            <a:cxnLst/>
            <a:rect l="l" t="t" r="r" b="b"/>
            <a:pathLst>
              <a:path w="3948369" h="3947711">
                <a:moveTo>
                  <a:pt x="1024184" y="1327019"/>
                </a:moveTo>
                <a:cubicBezTo>
                  <a:pt x="953964" y="1286477"/>
                  <a:pt x="864174" y="1310536"/>
                  <a:pt x="823632" y="1380756"/>
                </a:cubicBezTo>
                <a:cubicBezTo>
                  <a:pt x="783091" y="1450976"/>
                  <a:pt x="807150" y="1540767"/>
                  <a:pt x="877370" y="1581308"/>
                </a:cubicBezTo>
                <a:cubicBezTo>
                  <a:pt x="947590" y="1621850"/>
                  <a:pt x="1037380" y="1597790"/>
                  <a:pt x="1077922" y="1527570"/>
                </a:cubicBezTo>
                <a:cubicBezTo>
                  <a:pt x="1118463" y="1457350"/>
                  <a:pt x="1094404" y="1367560"/>
                  <a:pt x="1024184" y="1327019"/>
                </a:cubicBezTo>
                <a:close/>
                <a:moveTo>
                  <a:pt x="3610643" y="2228121"/>
                </a:moveTo>
                <a:cubicBezTo>
                  <a:pt x="3600833" y="2220477"/>
                  <a:pt x="3589363" y="2214630"/>
                  <a:pt x="3576595" y="2211209"/>
                </a:cubicBezTo>
                <a:cubicBezTo>
                  <a:pt x="3525522" y="2197524"/>
                  <a:pt x="3473024" y="2227833"/>
                  <a:pt x="3459339" y="2278906"/>
                </a:cubicBezTo>
                <a:cubicBezTo>
                  <a:pt x="3445654" y="2329979"/>
                  <a:pt x="3475964" y="2382476"/>
                  <a:pt x="3527037" y="2396161"/>
                </a:cubicBezTo>
                <a:cubicBezTo>
                  <a:pt x="3578110" y="2409846"/>
                  <a:pt x="3630607" y="2379537"/>
                  <a:pt x="3644292" y="2328464"/>
                </a:cubicBezTo>
                <a:cubicBezTo>
                  <a:pt x="3654556" y="2290159"/>
                  <a:pt x="3640073" y="2251053"/>
                  <a:pt x="3610643" y="2228121"/>
                </a:cubicBezTo>
                <a:close/>
                <a:moveTo>
                  <a:pt x="3948369" y="2177025"/>
                </a:moveTo>
                <a:lnTo>
                  <a:pt x="3902391" y="2247588"/>
                </a:lnTo>
                <a:cubicBezTo>
                  <a:pt x="3840166" y="2207044"/>
                  <a:pt x="3769677" y="2184131"/>
                  <a:pt x="3697935" y="2180296"/>
                </a:cubicBezTo>
                <a:cubicBezTo>
                  <a:pt x="3737123" y="2226403"/>
                  <a:pt x="3753617" y="2290363"/>
                  <a:pt x="3736768" y="2353243"/>
                </a:cubicBezTo>
                <a:cubicBezTo>
                  <a:pt x="3709398" y="2455390"/>
                  <a:pt x="3604404" y="2516008"/>
                  <a:pt x="3502258" y="2488638"/>
                </a:cubicBezTo>
                <a:cubicBezTo>
                  <a:pt x="3400111" y="2461268"/>
                  <a:pt x="3339493" y="2356274"/>
                  <a:pt x="3366863" y="2254127"/>
                </a:cubicBezTo>
                <a:cubicBezTo>
                  <a:pt x="3381032" y="2201247"/>
                  <a:pt x="3416004" y="2159497"/>
                  <a:pt x="3460818" y="2135698"/>
                </a:cubicBezTo>
                <a:cubicBezTo>
                  <a:pt x="3436032" y="2129730"/>
                  <a:pt x="3409996" y="2129302"/>
                  <a:pt x="3383900" y="2133133"/>
                </a:cubicBezTo>
                <a:cubicBezTo>
                  <a:pt x="3331988" y="2140756"/>
                  <a:pt x="3285146" y="2164460"/>
                  <a:pt x="3249703" y="2200200"/>
                </a:cubicBezTo>
                <a:cubicBezTo>
                  <a:pt x="3299772" y="2410806"/>
                  <a:pt x="3262997" y="2663063"/>
                  <a:pt x="3111944" y="2983361"/>
                </a:cubicBezTo>
                <a:cubicBezTo>
                  <a:pt x="2900481" y="3337269"/>
                  <a:pt x="2604169" y="3479398"/>
                  <a:pt x="2264290" y="3473876"/>
                </a:cubicBezTo>
                <a:lnTo>
                  <a:pt x="1854414" y="3947711"/>
                </a:lnTo>
                <a:lnTo>
                  <a:pt x="1615515" y="3809782"/>
                </a:lnTo>
                <a:lnTo>
                  <a:pt x="1764774" y="3379707"/>
                </a:lnTo>
                <a:cubicBezTo>
                  <a:pt x="1587770" y="3319643"/>
                  <a:pt x="1405350" y="3232972"/>
                  <a:pt x="1221865" y="3127037"/>
                </a:cubicBezTo>
                <a:cubicBezTo>
                  <a:pt x="1120271" y="3068382"/>
                  <a:pt x="1025311" y="3004264"/>
                  <a:pt x="938291" y="2935309"/>
                </a:cubicBezTo>
                <a:lnTo>
                  <a:pt x="509476" y="3157353"/>
                </a:lnTo>
                <a:lnTo>
                  <a:pt x="247593" y="2999226"/>
                </a:lnTo>
                <a:lnTo>
                  <a:pt x="599626" y="2603610"/>
                </a:lnTo>
                <a:cubicBezTo>
                  <a:pt x="384783" y="2338553"/>
                  <a:pt x="289709" y="2193107"/>
                  <a:pt x="174176" y="1843897"/>
                </a:cubicBezTo>
                <a:lnTo>
                  <a:pt x="0" y="1381252"/>
                </a:lnTo>
                <a:lnTo>
                  <a:pt x="107522" y="1111013"/>
                </a:lnTo>
                <a:cubicBezTo>
                  <a:pt x="159316" y="1021302"/>
                  <a:pt x="259400" y="1099908"/>
                  <a:pt x="349113" y="1151702"/>
                </a:cubicBezTo>
                <a:lnTo>
                  <a:pt x="486246" y="1217020"/>
                </a:lnTo>
                <a:cubicBezTo>
                  <a:pt x="628225" y="1148493"/>
                  <a:pt x="768311" y="1094036"/>
                  <a:pt x="908721" y="1057007"/>
                </a:cubicBezTo>
                <a:cubicBezTo>
                  <a:pt x="1011476" y="947354"/>
                  <a:pt x="1021990" y="857768"/>
                  <a:pt x="976491" y="611195"/>
                </a:cubicBezTo>
                <a:cubicBezTo>
                  <a:pt x="1335325" y="817429"/>
                  <a:pt x="1326102" y="899150"/>
                  <a:pt x="1389221" y="1007976"/>
                </a:cubicBezTo>
                <a:cubicBezTo>
                  <a:pt x="1615807" y="1002289"/>
                  <a:pt x="1836555" y="1044211"/>
                  <a:pt x="2066828" y="1133629"/>
                </a:cubicBezTo>
                <a:cubicBezTo>
                  <a:pt x="2047082" y="1203277"/>
                  <a:pt x="2048342" y="1275855"/>
                  <a:pt x="2067080" y="1343672"/>
                </a:cubicBezTo>
                <a:cubicBezTo>
                  <a:pt x="2009772" y="1325329"/>
                  <a:pt x="1950048" y="1312156"/>
                  <a:pt x="1888409" y="1302802"/>
                </a:cubicBezTo>
                <a:lnTo>
                  <a:pt x="1831983" y="1466454"/>
                </a:lnTo>
                <a:cubicBezTo>
                  <a:pt x="2171713" y="1545279"/>
                  <a:pt x="2334158" y="1639067"/>
                  <a:pt x="2533793" y="1871644"/>
                </a:cubicBezTo>
                <a:lnTo>
                  <a:pt x="2655130" y="1752801"/>
                </a:lnTo>
                <a:cubicBezTo>
                  <a:pt x="2623271" y="1710443"/>
                  <a:pt x="2589631" y="1671169"/>
                  <a:pt x="2553401" y="1635762"/>
                </a:cubicBezTo>
                <a:cubicBezTo>
                  <a:pt x="2626342" y="1620812"/>
                  <a:pt x="2694472" y="1585039"/>
                  <a:pt x="2748239" y="1530606"/>
                </a:cubicBezTo>
                <a:cubicBezTo>
                  <a:pt x="2959801" y="1699876"/>
                  <a:pt x="3152007" y="1908367"/>
                  <a:pt x="3223775" y="2111154"/>
                </a:cubicBezTo>
                <a:cubicBezTo>
                  <a:pt x="3265103" y="2076949"/>
                  <a:pt x="3316077" y="2055387"/>
                  <a:pt x="3371292" y="2047279"/>
                </a:cubicBezTo>
                <a:cubicBezTo>
                  <a:pt x="3454199" y="2035105"/>
                  <a:pt x="3536665" y="2054733"/>
                  <a:pt x="3603728" y="2099347"/>
                </a:cubicBezTo>
                <a:cubicBezTo>
                  <a:pt x="3679156" y="2088543"/>
                  <a:pt x="3756158" y="2095770"/>
                  <a:pt x="3828792" y="2119628"/>
                </a:cubicBezTo>
                <a:cubicBezTo>
                  <a:pt x="3870454" y="2133311"/>
                  <a:pt x="3910678" y="2152466"/>
                  <a:pt x="3948369" y="2177025"/>
                </a:cubicBezTo>
                <a:close/>
                <a:moveTo>
                  <a:pt x="2661401" y="883270"/>
                </a:moveTo>
                <a:cubicBezTo>
                  <a:pt x="2838812" y="985699"/>
                  <a:pt x="2899598" y="1212554"/>
                  <a:pt x="2797170" y="1389966"/>
                </a:cubicBezTo>
                <a:cubicBezTo>
                  <a:pt x="2694741" y="1567377"/>
                  <a:pt x="2467885" y="1628163"/>
                  <a:pt x="2290474" y="1525735"/>
                </a:cubicBezTo>
                <a:cubicBezTo>
                  <a:pt x="2113063" y="1423306"/>
                  <a:pt x="2052277" y="1196450"/>
                  <a:pt x="2154705" y="1019039"/>
                </a:cubicBezTo>
                <a:cubicBezTo>
                  <a:pt x="2257134" y="841627"/>
                  <a:pt x="2483990" y="780842"/>
                  <a:pt x="2661401" y="883270"/>
                </a:cubicBezTo>
                <a:close/>
                <a:moveTo>
                  <a:pt x="2494139" y="49756"/>
                </a:moveTo>
                <a:cubicBezTo>
                  <a:pt x="2671551" y="152184"/>
                  <a:pt x="2732337" y="379040"/>
                  <a:pt x="2629908" y="556451"/>
                </a:cubicBezTo>
                <a:cubicBezTo>
                  <a:pt x="2527480" y="733863"/>
                  <a:pt x="2300624" y="794648"/>
                  <a:pt x="2123212" y="692220"/>
                </a:cubicBezTo>
                <a:cubicBezTo>
                  <a:pt x="1945801" y="589791"/>
                  <a:pt x="1885015" y="362936"/>
                  <a:pt x="1987444" y="185524"/>
                </a:cubicBezTo>
                <a:cubicBezTo>
                  <a:pt x="2089872" y="8113"/>
                  <a:pt x="2316728" y="-52673"/>
                  <a:pt x="2494139" y="497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5" name="Rectangle 1">
            <a:extLst>
              <a:ext uri="{FF2B5EF4-FFF2-40B4-BE49-F238E27FC236}">
                <a16:creationId xmlns:a16="http://schemas.microsoft.com/office/drawing/2014/main" id="{9F8FB6CE-9E90-45CC-B48E-E159767EDC10}"/>
              </a:ext>
            </a:extLst>
          </p:cNvPr>
          <p:cNvSpPr/>
          <p:nvPr/>
        </p:nvSpPr>
        <p:spPr>
          <a:xfrm>
            <a:off x="6006919" y="2699685"/>
            <a:ext cx="207739" cy="207340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6" name="Rounded Rectangle 24">
            <a:extLst>
              <a:ext uri="{FF2B5EF4-FFF2-40B4-BE49-F238E27FC236}">
                <a16:creationId xmlns:a16="http://schemas.microsoft.com/office/drawing/2014/main" id="{190C4C11-7D87-4201-BEDE-0823CB4DC1AD}"/>
              </a:ext>
            </a:extLst>
          </p:cNvPr>
          <p:cNvSpPr>
            <a:spLocks noChangeAspect="1"/>
          </p:cNvSpPr>
          <p:nvPr/>
        </p:nvSpPr>
        <p:spPr>
          <a:xfrm>
            <a:off x="4465300" y="3924636"/>
            <a:ext cx="216204" cy="167287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EB41A402-4523-4BA6-B756-C3A09CE80751}"/>
              </a:ext>
            </a:extLst>
          </p:cNvPr>
          <p:cNvSpPr/>
          <p:nvPr/>
        </p:nvSpPr>
        <p:spPr>
          <a:xfrm>
            <a:off x="7802961" y="3149181"/>
            <a:ext cx="439759" cy="456514"/>
          </a:xfrm>
          <a:prstGeom prst="ellipse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569362B9-738B-4961-BF0B-2A3AC28E32A1}"/>
              </a:ext>
            </a:extLst>
          </p:cNvPr>
          <p:cNvSpPr/>
          <p:nvPr/>
        </p:nvSpPr>
        <p:spPr>
          <a:xfrm>
            <a:off x="3919187" y="3181650"/>
            <a:ext cx="439759" cy="423521"/>
          </a:xfrm>
          <a:prstGeom prst="ellipse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9" name="Rounded Rectangle 9">
            <a:extLst>
              <a:ext uri="{FF2B5EF4-FFF2-40B4-BE49-F238E27FC236}">
                <a16:creationId xmlns:a16="http://schemas.microsoft.com/office/drawing/2014/main" id="{4C93EC7F-DD27-45DF-9F66-6F42FACE8E19}"/>
              </a:ext>
            </a:extLst>
          </p:cNvPr>
          <p:cNvSpPr>
            <a:spLocks/>
          </p:cNvSpPr>
          <p:nvPr/>
        </p:nvSpPr>
        <p:spPr>
          <a:xfrm>
            <a:off x="4019723" y="3288625"/>
            <a:ext cx="238688" cy="238688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00" name="Freeform 39">
            <a:extLst>
              <a:ext uri="{FF2B5EF4-FFF2-40B4-BE49-F238E27FC236}">
                <a16:creationId xmlns:a16="http://schemas.microsoft.com/office/drawing/2014/main" id="{9FA0BBDC-E650-4417-8ACC-ADC6A8722AB8}"/>
              </a:ext>
            </a:extLst>
          </p:cNvPr>
          <p:cNvSpPr>
            <a:spLocks noChangeAspect="1"/>
          </p:cNvSpPr>
          <p:nvPr/>
        </p:nvSpPr>
        <p:spPr>
          <a:xfrm rot="8580000">
            <a:off x="7903179" y="3255249"/>
            <a:ext cx="239324" cy="238687"/>
          </a:xfrm>
          <a:custGeom>
            <a:avLst/>
            <a:gdLst/>
            <a:ahLst/>
            <a:cxnLst/>
            <a:rect l="l" t="t" r="r" b="b"/>
            <a:pathLst>
              <a:path w="3872365" h="3862045">
                <a:moveTo>
                  <a:pt x="1786489" y="808318"/>
                </a:moveTo>
                <a:cubicBezTo>
                  <a:pt x="1525809" y="610106"/>
                  <a:pt x="1257124" y="397966"/>
                  <a:pt x="1040385" y="230829"/>
                </a:cubicBezTo>
                <a:cubicBezTo>
                  <a:pt x="1905215" y="-194386"/>
                  <a:pt x="2650439" y="24572"/>
                  <a:pt x="3162062" y="429660"/>
                </a:cubicBezTo>
                <a:cubicBezTo>
                  <a:pt x="3007351" y="875340"/>
                  <a:pt x="2905932" y="1443216"/>
                  <a:pt x="2745609" y="1410478"/>
                </a:cubicBezTo>
                <a:cubicBezTo>
                  <a:pt x="2633182" y="1430335"/>
                  <a:pt x="2220955" y="1138671"/>
                  <a:pt x="1786489" y="808318"/>
                </a:cubicBezTo>
                <a:close/>
                <a:moveTo>
                  <a:pt x="2701004" y="2590217"/>
                </a:moveTo>
                <a:cubicBezTo>
                  <a:pt x="2682933" y="2576481"/>
                  <a:pt x="2672282" y="2559744"/>
                  <a:pt x="2670336" y="2539383"/>
                </a:cubicBezTo>
                <a:cubicBezTo>
                  <a:pt x="2587360" y="2376647"/>
                  <a:pt x="3042640" y="1246798"/>
                  <a:pt x="3299881" y="563773"/>
                </a:cubicBezTo>
                <a:cubicBezTo>
                  <a:pt x="3959368" y="1266493"/>
                  <a:pt x="3967860" y="2043171"/>
                  <a:pt x="3730056" y="2650875"/>
                </a:cubicBezTo>
                <a:cubicBezTo>
                  <a:pt x="3317547" y="2635434"/>
                  <a:pt x="2827499" y="2686366"/>
                  <a:pt x="2701004" y="2590217"/>
                </a:cubicBezTo>
                <a:close/>
                <a:moveTo>
                  <a:pt x="19691" y="2248546"/>
                </a:moveTo>
                <a:cubicBezTo>
                  <a:pt x="-100797" y="1292396"/>
                  <a:pt x="348853" y="659059"/>
                  <a:pt x="898439" y="307194"/>
                </a:cubicBezTo>
                <a:cubicBezTo>
                  <a:pt x="1269469" y="598575"/>
                  <a:pt x="1773388" y="879352"/>
                  <a:pt x="1690237" y="1020281"/>
                </a:cubicBezTo>
                <a:cubicBezTo>
                  <a:pt x="1661713" y="1200709"/>
                  <a:pt x="629275" y="1847170"/>
                  <a:pt x="19691" y="2248546"/>
                </a:cubicBezTo>
                <a:close/>
                <a:moveTo>
                  <a:pt x="1805382" y="3858278"/>
                </a:moveTo>
                <a:cubicBezTo>
                  <a:pt x="1676483" y="3404460"/>
                  <a:pt x="1433840" y="2881111"/>
                  <a:pt x="1583946" y="2815971"/>
                </a:cubicBezTo>
                <a:cubicBezTo>
                  <a:pt x="1713076" y="2686769"/>
                  <a:pt x="2928316" y="2770622"/>
                  <a:pt x="3657403" y="2804207"/>
                </a:cubicBezTo>
                <a:cubicBezTo>
                  <a:pt x="3192869" y="3648569"/>
                  <a:pt x="2456828" y="3896652"/>
                  <a:pt x="1805382" y="3858278"/>
                </a:cubicBezTo>
                <a:close/>
                <a:moveTo>
                  <a:pt x="762284" y="3480575"/>
                </a:moveTo>
                <a:cubicBezTo>
                  <a:pt x="380940" y="3198297"/>
                  <a:pt x="161300" y="2806810"/>
                  <a:pt x="58293" y="2412172"/>
                </a:cubicBezTo>
                <a:cubicBezTo>
                  <a:pt x="450067" y="2149344"/>
                  <a:pt x="872820" y="1756853"/>
                  <a:pt x="981158" y="1879484"/>
                </a:cubicBezTo>
                <a:cubicBezTo>
                  <a:pt x="1143940" y="1962367"/>
                  <a:pt x="1439720" y="3144041"/>
                  <a:pt x="1633080" y="3847823"/>
                </a:cubicBezTo>
                <a:cubicBezTo>
                  <a:pt x="1278110" y="3779994"/>
                  <a:pt x="991090" y="3649942"/>
                  <a:pt x="762284" y="34805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D585DF76-33A4-48EC-8AEB-0B6FAE7F2BEC}"/>
              </a:ext>
            </a:extLst>
          </p:cNvPr>
          <p:cNvSpPr/>
          <p:nvPr/>
        </p:nvSpPr>
        <p:spPr>
          <a:xfrm>
            <a:off x="5890908" y="3251407"/>
            <a:ext cx="439759" cy="456514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9E4CE439-68BE-4BBB-B90D-19289B451147}"/>
              </a:ext>
            </a:extLst>
          </p:cNvPr>
          <p:cNvSpPr/>
          <p:nvPr/>
        </p:nvSpPr>
        <p:spPr>
          <a:xfrm>
            <a:off x="5067467" y="3651906"/>
            <a:ext cx="439759" cy="423521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E798F90C-A3CE-40C5-A8E1-BC7B7E997696}"/>
              </a:ext>
            </a:extLst>
          </p:cNvPr>
          <p:cNvSpPr/>
          <p:nvPr/>
        </p:nvSpPr>
        <p:spPr>
          <a:xfrm>
            <a:off x="6741981" y="3635409"/>
            <a:ext cx="439759" cy="456514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04" name="Rounded Rectangle 7">
            <a:extLst>
              <a:ext uri="{FF2B5EF4-FFF2-40B4-BE49-F238E27FC236}">
                <a16:creationId xmlns:a16="http://schemas.microsoft.com/office/drawing/2014/main" id="{DF549533-8EEA-4ADE-9378-37569FFC79DD}"/>
              </a:ext>
            </a:extLst>
          </p:cNvPr>
          <p:cNvSpPr>
            <a:spLocks noChangeAspect="1"/>
          </p:cNvSpPr>
          <p:nvPr/>
        </p:nvSpPr>
        <p:spPr>
          <a:xfrm>
            <a:off x="5167990" y="3744323"/>
            <a:ext cx="238715" cy="238688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2764687" y="782779"/>
                </a:moveTo>
                <a:cubicBezTo>
                  <a:pt x="2512183" y="782779"/>
                  <a:pt x="2307488" y="987475"/>
                  <a:pt x="2307487" y="1239980"/>
                </a:cubicBezTo>
                <a:cubicBezTo>
                  <a:pt x="2307487" y="1241985"/>
                  <a:pt x="2307500" y="1243987"/>
                  <a:pt x="2308092" y="1245978"/>
                </a:cubicBezTo>
                <a:lnTo>
                  <a:pt x="1570677" y="1632536"/>
                </a:lnTo>
                <a:cubicBezTo>
                  <a:pt x="1488749" y="1552118"/>
                  <a:pt x="1376387" y="1502860"/>
                  <a:pt x="1252520" y="1502859"/>
                </a:cubicBezTo>
                <a:cubicBezTo>
                  <a:pt x="1000014" y="1502859"/>
                  <a:pt x="795319" y="1707555"/>
                  <a:pt x="795319" y="1960060"/>
                </a:cubicBezTo>
                <a:cubicBezTo>
                  <a:pt x="795319" y="2212565"/>
                  <a:pt x="1000014" y="2417260"/>
                  <a:pt x="1252520" y="2417260"/>
                </a:cubicBezTo>
                <a:cubicBezTo>
                  <a:pt x="1361432" y="2417260"/>
                  <a:pt x="1461449" y="2379178"/>
                  <a:pt x="1538674" y="2313987"/>
                </a:cubicBezTo>
                <a:lnTo>
                  <a:pt x="2308734" y="2717656"/>
                </a:lnTo>
                <a:cubicBezTo>
                  <a:pt x="2314220" y="2964461"/>
                  <a:pt x="2516327" y="3162492"/>
                  <a:pt x="2764688" y="3162492"/>
                </a:cubicBezTo>
                <a:cubicBezTo>
                  <a:pt x="3017192" y="3162492"/>
                  <a:pt x="3221888" y="2957797"/>
                  <a:pt x="3221887" y="2705292"/>
                </a:cubicBezTo>
                <a:cubicBezTo>
                  <a:pt x="3221887" y="2452786"/>
                  <a:pt x="3017192" y="2248092"/>
                  <a:pt x="2764688" y="2248092"/>
                </a:cubicBezTo>
                <a:cubicBezTo>
                  <a:pt x="2638870" y="2248092"/>
                  <a:pt x="2524924" y="2298913"/>
                  <a:pt x="2442337" y="2381228"/>
                </a:cubicBezTo>
                <a:lnTo>
                  <a:pt x="1706164" y="1995322"/>
                </a:lnTo>
                <a:lnTo>
                  <a:pt x="1709074" y="1966451"/>
                </a:lnTo>
                <a:lnTo>
                  <a:pt x="2455698" y="1575067"/>
                </a:lnTo>
                <a:cubicBezTo>
                  <a:pt x="2536225" y="1651261"/>
                  <a:pt x="2645094" y="1697180"/>
                  <a:pt x="2764687" y="1697179"/>
                </a:cubicBezTo>
                <a:cubicBezTo>
                  <a:pt x="3017193" y="1697180"/>
                  <a:pt x="3221887" y="1492485"/>
                  <a:pt x="3221888" y="1239980"/>
                </a:cubicBezTo>
                <a:cubicBezTo>
                  <a:pt x="3221887" y="987475"/>
                  <a:pt x="3017193" y="782779"/>
                  <a:pt x="2764687" y="782779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05" name="Donut 6">
            <a:extLst>
              <a:ext uri="{FF2B5EF4-FFF2-40B4-BE49-F238E27FC236}">
                <a16:creationId xmlns:a16="http://schemas.microsoft.com/office/drawing/2014/main" id="{E416DB8B-D7CF-443E-BAA7-4070A078E46F}"/>
              </a:ext>
            </a:extLst>
          </p:cNvPr>
          <p:cNvSpPr>
            <a:spLocks noChangeAspect="1"/>
          </p:cNvSpPr>
          <p:nvPr/>
        </p:nvSpPr>
        <p:spPr>
          <a:xfrm>
            <a:off x="6856564" y="3744323"/>
            <a:ext cx="238688" cy="238688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06" name="Rounded Rectangle 9">
            <a:extLst>
              <a:ext uri="{FF2B5EF4-FFF2-40B4-BE49-F238E27FC236}">
                <a16:creationId xmlns:a16="http://schemas.microsoft.com/office/drawing/2014/main" id="{C582D88C-27C8-4F7D-ADCF-949B4C63EB91}"/>
              </a:ext>
            </a:extLst>
          </p:cNvPr>
          <p:cNvSpPr>
            <a:spLocks/>
          </p:cNvSpPr>
          <p:nvPr/>
        </p:nvSpPr>
        <p:spPr>
          <a:xfrm>
            <a:off x="5991443" y="3365493"/>
            <a:ext cx="238688" cy="238688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2BCD4F89-CC27-44F6-BBE5-22371FE2D372}"/>
              </a:ext>
            </a:extLst>
          </p:cNvPr>
          <p:cNvGrpSpPr/>
          <p:nvPr/>
        </p:nvGrpSpPr>
        <p:grpSpPr>
          <a:xfrm>
            <a:off x="8099015" y="1813601"/>
            <a:ext cx="2375551" cy="1107996"/>
            <a:chOff x="3017859" y="4283314"/>
            <a:chExt cx="1890849" cy="1107996"/>
          </a:xfrm>
        </p:grpSpPr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308FCBA1-77F4-45FE-B7D1-467A107ABF5C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64D51D33-20D9-4521-8D6B-7FCE7FF5A15A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4C2EB983-4CD8-4FAB-9021-BDEF352752DE}"/>
              </a:ext>
            </a:extLst>
          </p:cNvPr>
          <p:cNvGrpSpPr/>
          <p:nvPr/>
        </p:nvGrpSpPr>
        <p:grpSpPr>
          <a:xfrm>
            <a:off x="9030771" y="3552499"/>
            <a:ext cx="2375551" cy="1107996"/>
            <a:chOff x="3017859" y="4283314"/>
            <a:chExt cx="1890849" cy="1107996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4A4A550B-8D4F-4AD6-9A8F-61A8E00ED382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D87EF693-2219-4E0F-A660-87F88B584C86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367645B6-7B32-4E4F-95CF-134C5206987B}"/>
              </a:ext>
            </a:extLst>
          </p:cNvPr>
          <p:cNvGrpSpPr/>
          <p:nvPr/>
        </p:nvGrpSpPr>
        <p:grpSpPr>
          <a:xfrm>
            <a:off x="805724" y="3552499"/>
            <a:ext cx="2375551" cy="1107996"/>
            <a:chOff x="3017859" y="4283314"/>
            <a:chExt cx="1890849" cy="1107996"/>
          </a:xfrm>
        </p:grpSpPr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98600747-70B1-4C56-8606-5A9446B76835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E1191EF3-781D-441D-8427-268C36579A92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E0B06A6-567F-476D-8B66-395C8373EB57}"/>
              </a:ext>
            </a:extLst>
          </p:cNvPr>
          <p:cNvGrpSpPr/>
          <p:nvPr/>
        </p:nvGrpSpPr>
        <p:grpSpPr>
          <a:xfrm>
            <a:off x="1669820" y="1813601"/>
            <a:ext cx="2375551" cy="1107996"/>
            <a:chOff x="3017859" y="4283314"/>
            <a:chExt cx="1890849" cy="1107996"/>
          </a:xfrm>
        </p:grpSpPr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E3619614-0F86-4EF2-B8E1-D180EF24697D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BCC0160A-A30E-4A13-AE58-F49C49066771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4282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92" name="Arc 491">
            <a:extLst>
              <a:ext uri="{FF2B5EF4-FFF2-40B4-BE49-F238E27FC236}">
                <a16:creationId xmlns:a16="http://schemas.microsoft.com/office/drawing/2014/main" id="{DC58352B-7839-4E27-8010-DE75F01F9E92}"/>
              </a:ext>
            </a:extLst>
          </p:cNvPr>
          <p:cNvSpPr/>
          <p:nvPr/>
        </p:nvSpPr>
        <p:spPr>
          <a:xfrm>
            <a:off x="10147895" y="2440814"/>
            <a:ext cx="1152000" cy="1152000"/>
          </a:xfrm>
          <a:prstGeom prst="arc">
            <a:avLst>
              <a:gd name="adj1" fmla="val 16200000"/>
              <a:gd name="adj2" fmla="val 5279301"/>
            </a:avLst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93" name="Arc 492">
            <a:extLst>
              <a:ext uri="{FF2B5EF4-FFF2-40B4-BE49-F238E27FC236}">
                <a16:creationId xmlns:a16="http://schemas.microsoft.com/office/drawing/2014/main" id="{F6ACFD4C-CC3E-4399-94B9-5EA6C0EDD511}"/>
              </a:ext>
            </a:extLst>
          </p:cNvPr>
          <p:cNvSpPr/>
          <p:nvPr/>
        </p:nvSpPr>
        <p:spPr>
          <a:xfrm>
            <a:off x="10176470" y="4447561"/>
            <a:ext cx="1152000" cy="1152000"/>
          </a:xfrm>
          <a:prstGeom prst="arc">
            <a:avLst>
              <a:gd name="adj1" fmla="val 16200000"/>
              <a:gd name="adj2" fmla="val 5279301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94" name="Arc 493">
            <a:extLst>
              <a:ext uri="{FF2B5EF4-FFF2-40B4-BE49-F238E27FC236}">
                <a16:creationId xmlns:a16="http://schemas.microsoft.com/office/drawing/2014/main" id="{4BF83374-76AE-46EE-8997-65FD114CC8C1}"/>
              </a:ext>
            </a:extLst>
          </p:cNvPr>
          <p:cNvSpPr/>
          <p:nvPr/>
        </p:nvSpPr>
        <p:spPr>
          <a:xfrm flipH="1">
            <a:off x="908347" y="3444187"/>
            <a:ext cx="1152000" cy="1152000"/>
          </a:xfrm>
          <a:prstGeom prst="arc">
            <a:avLst>
              <a:gd name="adj1" fmla="val 16200000"/>
              <a:gd name="adj2" fmla="val 5279301"/>
            </a:avLst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95" name="Rectangle 494">
            <a:extLst>
              <a:ext uri="{FF2B5EF4-FFF2-40B4-BE49-F238E27FC236}">
                <a16:creationId xmlns:a16="http://schemas.microsoft.com/office/drawing/2014/main" id="{F3047F7E-E1C0-4E7B-A667-6E1C22CF1248}"/>
              </a:ext>
            </a:extLst>
          </p:cNvPr>
          <p:cNvSpPr/>
          <p:nvPr/>
        </p:nvSpPr>
        <p:spPr>
          <a:xfrm>
            <a:off x="1609820" y="1904086"/>
            <a:ext cx="9115330" cy="97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496" name="Group 495">
            <a:extLst>
              <a:ext uri="{FF2B5EF4-FFF2-40B4-BE49-F238E27FC236}">
                <a16:creationId xmlns:a16="http://schemas.microsoft.com/office/drawing/2014/main" id="{5121BE2E-BA3C-41EF-A7FB-7C6F5C4F0A3C}"/>
              </a:ext>
            </a:extLst>
          </p:cNvPr>
          <p:cNvGrpSpPr/>
          <p:nvPr/>
        </p:nvGrpSpPr>
        <p:grpSpPr>
          <a:xfrm>
            <a:off x="1465578" y="1904086"/>
            <a:ext cx="2293492" cy="972000"/>
            <a:chOff x="1342404" y="1890612"/>
            <a:chExt cx="2509515" cy="1049822"/>
          </a:xfrm>
        </p:grpSpPr>
        <p:grpSp>
          <p:nvGrpSpPr>
            <p:cNvPr id="497" name="Group 496">
              <a:extLst>
                <a:ext uri="{FF2B5EF4-FFF2-40B4-BE49-F238E27FC236}">
                  <a16:creationId xmlns:a16="http://schemas.microsoft.com/office/drawing/2014/main" id="{234CC9B1-0A7E-446C-89CB-07179081F27C}"/>
                </a:ext>
              </a:extLst>
            </p:cNvPr>
            <p:cNvGrpSpPr/>
            <p:nvPr/>
          </p:nvGrpSpPr>
          <p:grpSpPr>
            <a:xfrm>
              <a:off x="1342404" y="1890612"/>
              <a:ext cx="2509515" cy="1049822"/>
              <a:chOff x="1822736" y="2564904"/>
              <a:chExt cx="3384376" cy="1415809"/>
            </a:xfrm>
          </p:grpSpPr>
          <p:sp>
            <p:nvSpPr>
              <p:cNvPr id="499" name="Rounded Rectangle 8">
                <a:extLst>
                  <a:ext uri="{FF2B5EF4-FFF2-40B4-BE49-F238E27FC236}">
                    <a16:creationId xmlns:a16="http://schemas.microsoft.com/office/drawing/2014/main" id="{BC2CE7F1-9CE8-42D0-B11D-09FB789C6A94}"/>
                  </a:ext>
                </a:extLst>
              </p:cNvPr>
              <p:cNvSpPr/>
              <p:nvPr/>
            </p:nvSpPr>
            <p:spPr>
              <a:xfrm>
                <a:off x="1822736" y="2564904"/>
                <a:ext cx="3384376" cy="1415808"/>
              </a:xfrm>
              <a:prstGeom prst="roundRect">
                <a:avLst>
                  <a:gd name="adj" fmla="val 10788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00" name="Rounded Rectangle 9">
                <a:extLst>
                  <a:ext uri="{FF2B5EF4-FFF2-40B4-BE49-F238E27FC236}">
                    <a16:creationId xmlns:a16="http://schemas.microsoft.com/office/drawing/2014/main" id="{B2B65FC9-1D80-4258-8F08-79D5175811F9}"/>
                  </a:ext>
                </a:extLst>
              </p:cNvPr>
              <p:cNvSpPr/>
              <p:nvPr/>
            </p:nvSpPr>
            <p:spPr>
              <a:xfrm flipH="1">
                <a:off x="1822737" y="2575648"/>
                <a:ext cx="1538088" cy="1405065"/>
              </a:xfrm>
              <a:custGeom>
                <a:avLst/>
                <a:gdLst/>
                <a:ahLst/>
                <a:cxnLst/>
                <a:rect l="l" t="t" r="r" b="b"/>
                <a:pathLst>
                  <a:path w="1572775" h="1405065">
                    <a:moveTo>
                      <a:pt x="1473249" y="0"/>
                    </a:moveTo>
                    <a:cubicBezTo>
                      <a:pt x="1531558" y="20642"/>
                      <a:pt x="1572775" y="76505"/>
                      <a:pt x="1572775" y="141994"/>
                    </a:cubicBezTo>
                    <a:lnTo>
                      <a:pt x="1572775" y="1252328"/>
                    </a:lnTo>
                    <a:cubicBezTo>
                      <a:pt x="1572775" y="1336682"/>
                      <a:pt x="1504392" y="1405065"/>
                      <a:pt x="1420038" y="1405065"/>
                    </a:cubicBezTo>
                    <a:lnTo>
                      <a:pt x="0" y="1405065"/>
                    </a:lnTo>
                    <a:cubicBezTo>
                      <a:pt x="768941" y="1317621"/>
                      <a:pt x="1379064" y="735374"/>
                      <a:pt x="147324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>
                      <a:lumMod val="80000"/>
                      <a:lumOff val="20000"/>
                    </a:schemeClr>
                  </a:gs>
                  <a:gs pos="94000">
                    <a:schemeClr val="accent4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sp>
          <p:nvSpPr>
            <p:cNvPr id="498" name="Rectangle 497">
              <a:extLst>
                <a:ext uri="{FF2B5EF4-FFF2-40B4-BE49-F238E27FC236}">
                  <a16:creationId xmlns:a16="http://schemas.microsoft.com/office/drawing/2014/main" id="{4F24AD6A-B5DF-4E66-9806-E8B4034F783B}"/>
                </a:ext>
              </a:extLst>
            </p:cNvPr>
            <p:cNvSpPr/>
            <p:nvPr/>
          </p:nvSpPr>
          <p:spPr>
            <a:xfrm>
              <a:off x="2703377" y="2035576"/>
              <a:ext cx="1029833" cy="7598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501" name="TextBox 500">
            <a:extLst>
              <a:ext uri="{FF2B5EF4-FFF2-40B4-BE49-F238E27FC236}">
                <a16:creationId xmlns:a16="http://schemas.microsoft.com/office/drawing/2014/main" id="{319307A6-E1AF-4276-8A75-2220BCE78CA1}"/>
              </a:ext>
            </a:extLst>
          </p:cNvPr>
          <p:cNvSpPr txBox="1"/>
          <p:nvPr/>
        </p:nvSpPr>
        <p:spPr>
          <a:xfrm>
            <a:off x="1574545" y="2458214"/>
            <a:ext cx="922561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75DDF880-29B6-4028-8BF2-11494025C48A}"/>
              </a:ext>
            </a:extLst>
          </p:cNvPr>
          <p:cNvSpPr txBox="1"/>
          <p:nvPr/>
        </p:nvSpPr>
        <p:spPr>
          <a:xfrm>
            <a:off x="2852344" y="2132165"/>
            <a:ext cx="669940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01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03" name="Rectangle 502">
            <a:extLst>
              <a:ext uri="{FF2B5EF4-FFF2-40B4-BE49-F238E27FC236}">
                <a16:creationId xmlns:a16="http://schemas.microsoft.com/office/drawing/2014/main" id="{A1948579-E722-40AC-AE29-6191A58FA10F}"/>
              </a:ext>
            </a:extLst>
          </p:cNvPr>
          <p:cNvSpPr/>
          <p:nvPr/>
        </p:nvSpPr>
        <p:spPr>
          <a:xfrm>
            <a:off x="1609820" y="4020016"/>
            <a:ext cx="9115330" cy="97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504" name="Group 503">
            <a:extLst>
              <a:ext uri="{FF2B5EF4-FFF2-40B4-BE49-F238E27FC236}">
                <a16:creationId xmlns:a16="http://schemas.microsoft.com/office/drawing/2014/main" id="{E06CB870-F6A7-4C13-B9A2-F42A9358E75E}"/>
              </a:ext>
            </a:extLst>
          </p:cNvPr>
          <p:cNvGrpSpPr/>
          <p:nvPr/>
        </p:nvGrpSpPr>
        <p:grpSpPr>
          <a:xfrm>
            <a:off x="1465578" y="4020016"/>
            <a:ext cx="2293492" cy="972000"/>
            <a:chOff x="1342404" y="1890612"/>
            <a:chExt cx="2509515" cy="1049822"/>
          </a:xfrm>
        </p:grpSpPr>
        <p:grpSp>
          <p:nvGrpSpPr>
            <p:cNvPr id="505" name="Group 504">
              <a:extLst>
                <a:ext uri="{FF2B5EF4-FFF2-40B4-BE49-F238E27FC236}">
                  <a16:creationId xmlns:a16="http://schemas.microsoft.com/office/drawing/2014/main" id="{084D08B4-E75F-4BFC-A2E3-5CC39F75FE32}"/>
                </a:ext>
              </a:extLst>
            </p:cNvPr>
            <p:cNvGrpSpPr/>
            <p:nvPr/>
          </p:nvGrpSpPr>
          <p:grpSpPr>
            <a:xfrm>
              <a:off x="1342404" y="1890612"/>
              <a:ext cx="2509515" cy="1049822"/>
              <a:chOff x="1822736" y="2564904"/>
              <a:chExt cx="3384376" cy="1415809"/>
            </a:xfrm>
          </p:grpSpPr>
          <p:sp>
            <p:nvSpPr>
              <p:cNvPr id="507" name="Rounded Rectangle 17">
                <a:extLst>
                  <a:ext uri="{FF2B5EF4-FFF2-40B4-BE49-F238E27FC236}">
                    <a16:creationId xmlns:a16="http://schemas.microsoft.com/office/drawing/2014/main" id="{726BCEDD-3189-4FF1-8F39-70FBC664DAEE}"/>
                  </a:ext>
                </a:extLst>
              </p:cNvPr>
              <p:cNvSpPr/>
              <p:nvPr/>
            </p:nvSpPr>
            <p:spPr>
              <a:xfrm>
                <a:off x="1822736" y="2564904"/>
                <a:ext cx="3384376" cy="1415808"/>
              </a:xfrm>
              <a:prstGeom prst="roundRect">
                <a:avLst>
                  <a:gd name="adj" fmla="val 10788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08" name="Rounded Rectangle 9">
                <a:extLst>
                  <a:ext uri="{FF2B5EF4-FFF2-40B4-BE49-F238E27FC236}">
                    <a16:creationId xmlns:a16="http://schemas.microsoft.com/office/drawing/2014/main" id="{C7A6966E-15D4-4949-8911-137A75EE212C}"/>
                  </a:ext>
                </a:extLst>
              </p:cNvPr>
              <p:cNvSpPr/>
              <p:nvPr/>
            </p:nvSpPr>
            <p:spPr>
              <a:xfrm flipH="1">
                <a:off x="1822737" y="2575648"/>
                <a:ext cx="1538088" cy="1405065"/>
              </a:xfrm>
              <a:custGeom>
                <a:avLst/>
                <a:gdLst/>
                <a:ahLst/>
                <a:cxnLst/>
                <a:rect l="l" t="t" r="r" b="b"/>
                <a:pathLst>
                  <a:path w="1572775" h="1405065">
                    <a:moveTo>
                      <a:pt x="1473249" y="0"/>
                    </a:moveTo>
                    <a:cubicBezTo>
                      <a:pt x="1531558" y="20642"/>
                      <a:pt x="1572775" y="76505"/>
                      <a:pt x="1572775" y="141994"/>
                    </a:cubicBezTo>
                    <a:lnTo>
                      <a:pt x="1572775" y="1252328"/>
                    </a:lnTo>
                    <a:cubicBezTo>
                      <a:pt x="1572775" y="1336682"/>
                      <a:pt x="1504392" y="1405065"/>
                      <a:pt x="1420038" y="1405065"/>
                    </a:cubicBezTo>
                    <a:lnTo>
                      <a:pt x="0" y="1405065"/>
                    </a:lnTo>
                    <a:cubicBezTo>
                      <a:pt x="768941" y="1317621"/>
                      <a:pt x="1379064" y="735374"/>
                      <a:pt x="147324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95000"/>
                      <a:lumOff val="5000"/>
                    </a:schemeClr>
                  </a:gs>
                  <a:gs pos="94000">
                    <a:schemeClr val="accent2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sp>
          <p:nvSpPr>
            <p:cNvPr id="506" name="Rectangle 505">
              <a:extLst>
                <a:ext uri="{FF2B5EF4-FFF2-40B4-BE49-F238E27FC236}">
                  <a16:creationId xmlns:a16="http://schemas.microsoft.com/office/drawing/2014/main" id="{2E69FEA8-4569-447B-AC5E-816A336F77E4}"/>
                </a:ext>
              </a:extLst>
            </p:cNvPr>
            <p:cNvSpPr/>
            <p:nvPr/>
          </p:nvSpPr>
          <p:spPr>
            <a:xfrm>
              <a:off x="2703377" y="2035576"/>
              <a:ext cx="1029833" cy="7598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509" name="TextBox 508">
            <a:extLst>
              <a:ext uri="{FF2B5EF4-FFF2-40B4-BE49-F238E27FC236}">
                <a16:creationId xmlns:a16="http://schemas.microsoft.com/office/drawing/2014/main" id="{5232D714-5408-4E9A-8A71-C2A71A292944}"/>
              </a:ext>
            </a:extLst>
          </p:cNvPr>
          <p:cNvSpPr txBox="1"/>
          <p:nvPr/>
        </p:nvSpPr>
        <p:spPr>
          <a:xfrm>
            <a:off x="1609820" y="4575136"/>
            <a:ext cx="922561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10" name="TextBox 509">
            <a:extLst>
              <a:ext uri="{FF2B5EF4-FFF2-40B4-BE49-F238E27FC236}">
                <a16:creationId xmlns:a16="http://schemas.microsoft.com/office/drawing/2014/main" id="{4785C24A-FB2A-447A-BAC3-BB595049631D}"/>
              </a:ext>
            </a:extLst>
          </p:cNvPr>
          <p:cNvSpPr txBox="1"/>
          <p:nvPr/>
        </p:nvSpPr>
        <p:spPr>
          <a:xfrm>
            <a:off x="2852344" y="4248095"/>
            <a:ext cx="669940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03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11" name="Rectangle 510">
            <a:extLst>
              <a:ext uri="{FF2B5EF4-FFF2-40B4-BE49-F238E27FC236}">
                <a16:creationId xmlns:a16="http://schemas.microsoft.com/office/drawing/2014/main" id="{CBD974A5-6454-4E12-8ACB-F035AE131004}"/>
              </a:ext>
            </a:extLst>
          </p:cNvPr>
          <p:cNvSpPr/>
          <p:nvPr/>
        </p:nvSpPr>
        <p:spPr>
          <a:xfrm>
            <a:off x="1465579" y="2968325"/>
            <a:ext cx="9112125" cy="9594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C138D1C4-D343-4FBD-A546-9121E01224D0}"/>
              </a:ext>
            </a:extLst>
          </p:cNvPr>
          <p:cNvGrpSpPr/>
          <p:nvPr/>
        </p:nvGrpSpPr>
        <p:grpSpPr>
          <a:xfrm flipH="1">
            <a:off x="8439243" y="2962051"/>
            <a:ext cx="2293492" cy="972000"/>
            <a:chOff x="1342404" y="1890612"/>
            <a:chExt cx="2509515" cy="1049822"/>
          </a:xfrm>
        </p:grpSpPr>
        <p:grpSp>
          <p:nvGrpSpPr>
            <p:cNvPr id="513" name="Group 512">
              <a:extLst>
                <a:ext uri="{FF2B5EF4-FFF2-40B4-BE49-F238E27FC236}">
                  <a16:creationId xmlns:a16="http://schemas.microsoft.com/office/drawing/2014/main" id="{2B11E8D8-8936-44DB-AD09-9D5A8AD51DF0}"/>
                </a:ext>
              </a:extLst>
            </p:cNvPr>
            <p:cNvGrpSpPr/>
            <p:nvPr/>
          </p:nvGrpSpPr>
          <p:grpSpPr>
            <a:xfrm>
              <a:off x="1342404" y="1890612"/>
              <a:ext cx="2509515" cy="1049822"/>
              <a:chOff x="1822736" y="2564904"/>
              <a:chExt cx="3384376" cy="1415809"/>
            </a:xfrm>
          </p:grpSpPr>
          <p:sp>
            <p:nvSpPr>
              <p:cNvPr id="515" name="Rounded Rectangle 25">
                <a:extLst>
                  <a:ext uri="{FF2B5EF4-FFF2-40B4-BE49-F238E27FC236}">
                    <a16:creationId xmlns:a16="http://schemas.microsoft.com/office/drawing/2014/main" id="{F4CF0D71-9183-4809-9B75-2FFCB0DDE355}"/>
                  </a:ext>
                </a:extLst>
              </p:cNvPr>
              <p:cNvSpPr/>
              <p:nvPr/>
            </p:nvSpPr>
            <p:spPr>
              <a:xfrm>
                <a:off x="1822736" y="2564904"/>
                <a:ext cx="3384376" cy="1415808"/>
              </a:xfrm>
              <a:prstGeom prst="roundRect">
                <a:avLst>
                  <a:gd name="adj" fmla="val 10788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16" name="Rounded Rectangle 9">
                <a:extLst>
                  <a:ext uri="{FF2B5EF4-FFF2-40B4-BE49-F238E27FC236}">
                    <a16:creationId xmlns:a16="http://schemas.microsoft.com/office/drawing/2014/main" id="{B39D6869-E596-4D7C-93F4-5E9BD0D23338}"/>
                  </a:ext>
                </a:extLst>
              </p:cNvPr>
              <p:cNvSpPr/>
              <p:nvPr/>
            </p:nvSpPr>
            <p:spPr>
              <a:xfrm flipH="1">
                <a:off x="1822737" y="2575648"/>
                <a:ext cx="1538088" cy="1405065"/>
              </a:xfrm>
              <a:custGeom>
                <a:avLst/>
                <a:gdLst/>
                <a:ahLst/>
                <a:cxnLst/>
                <a:rect l="l" t="t" r="r" b="b"/>
                <a:pathLst>
                  <a:path w="1572775" h="1405065">
                    <a:moveTo>
                      <a:pt x="1473249" y="0"/>
                    </a:moveTo>
                    <a:cubicBezTo>
                      <a:pt x="1531558" y="20642"/>
                      <a:pt x="1572775" y="76505"/>
                      <a:pt x="1572775" y="141994"/>
                    </a:cubicBezTo>
                    <a:lnTo>
                      <a:pt x="1572775" y="1252328"/>
                    </a:lnTo>
                    <a:cubicBezTo>
                      <a:pt x="1572775" y="1336682"/>
                      <a:pt x="1504392" y="1405065"/>
                      <a:pt x="1420038" y="1405065"/>
                    </a:cubicBezTo>
                    <a:lnTo>
                      <a:pt x="0" y="1405065"/>
                    </a:lnTo>
                    <a:cubicBezTo>
                      <a:pt x="768941" y="1317621"/>
                      <a:pt x="1379064" y="735374"/>
                      <a:pt x="147324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>
                      <a:lumMod val="95000"/>
                      <a:lumOff val="5000"/>
                    </a:schemeClr>
                  </a:gs>
                  <a:gs pos="94000">
                    <a:schemeClr val="accent3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sp>
          <p:nvSpPr>
            <p:cNvPr id="514" name="Rectangle 513">
              <a:extLst>
                <a:ext uri="{FF2B5EF4-FFF2-40B4-BE49-F238E27FC236}">
                  <a16:creationId xmlns:a16="http://schemas.microsoft.com/office/drawing/2014/main" id="{A0F9FBEE-EFF3-4B99-8E67-3CCE239253E3}"/>
                </a:ext>
              </a:extLst>
            </p:cNvPr>
            <p:cNvSpPr/>
            <p:nvPr/>
          </p:nvSpPr>
          <p:spPr>
            <a:xfrm>
              <a:off x="2703377" y="2035576"/>
              <a:ext cx="1029833" cy="7598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517" name="Rectangle 516">
            <a:extLst>
              <a:ext uri="{FF2B5EF4-FFF2-40B4-BE49-F238E27FC236}">
                <a16:creationId xmlns:a16="http://schemas.microsoft.com/office/drawing/2014/main" id="{36122C53-3C89-45A0-874D-98006279C664}"/>
              </a:ext>
            </a:extLst>
          </p:cNvPr>
          <p:cNvSpPr/>
          <p:nvPr/>
        </p:nvSpPr>
        <p:spPr>
          <a:xfrm>
            <a:off x="1465579" y="5084256"/>
            <a:ext cx="9112125" cy="9594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518" name="Group 517">
            <a:extLst>
              <a:ext uri="{FF2B5EF4-FFF2-40B4-BE49-F238E27FC236}">
                <a16:creationId xmlns:a16="http://schemas.microsoft.com/office/drawing/2014/main" id="{7D72119C-ED1C-49AC-BB95-5CFC438E54FD}"/>
              </a:ext>
            </a:extLst>
          </p:cNvPr>
          <p:cNvGrpSpPr/>
          <p:nvPr/>
        </p:nvGrpSpPr>
        <p:grpSpPr>
          <a:xfrm flipH="1">
            <a:off x="8439243" y="5077982"/>
            <a:ext cx="2293492" cy="972000"/>
            <a:chOff x="1342404" y="1890612"/>
            <a:chExt cx="2509515" cy="1049822"/>
          </a:xfrm>
        </p:grpSpPr>
        <p:grpSp>
          <p:nvGrpSpPr>
            <p:cNvPr id="519" name="Group 518">
              <a:extLst>
                <a:ext uri="{FF2B5EF4-FFF2-40B4-BE49-F238E27FC236}">
                  <a16:creationId xmlns:a16="http://schemas.microsoft.com/office/drawing/2014/main" id="{30FDA377-2824-4008-A78F-FB6F85078797}"/>
                </a:ext>
              </a:extLst>
            </p:cNvPr>
            <p:cNvGrpSpPr/>
            <p:nvPr/>
          </p:nvGrpSpPr>
          <p:grpSpPr>
            <a:xfrm>
              <a:off x="1342404" y="1890612"/>
              <a:ext cx="2509515" cy="1049822"/>
              <a:chOff x="1822736" y="2564904"/>
              <a:chExt cx="3384376" cy="1415809"/>
            </a:xfrm>
          </p:grpSpPr>
          <p:sp>
            <p:nvSpPr>
              <p:cNvPr id="521" name="Rounded Rectangle 31">
                <a:extLst>
                  <a:ext uri="{FF2B5EF4-FFF2-40B4-BE49-F238E27FC236}">
                    <a16:creationId xmlns:a16="http://schemas.microsoft.com/office/drawing/2014/main" id="{C9B14779-6F0F-4126-8477-03D2878A39D2}"/>
                  </a:ext>
                </a:extLst>
              </p:cNvPr>
              <p:cNvSpPr/>
              <p:nvPr/>
            </p:nvSpPr>
            <p:spPr>
              <a:xfrm>
                <a:off x="1822736" y="2564904"/>
                <a:ext cx="3384376" cy="1415808"/>
              </a:xfrm>
              <a:prstGeom prst="roundRect">
                <a:avLst>
                  <a:gd name="adj" fmla="val 10788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522" name="Rounded Rectangle 9">
                <a:extLst>
                  <a:ext uri="{FF2B5EF4-FFF2-40B4-BE49-F238E27FC236}">
                    <a16:creationId xmlns:a16="http://schemas.microsoft.com/office/drawing/2014/main" id="{9B64D04E-8724-46EC-B00F-F7C236A3C13B}"/>
                  </a:ext>
                </a:extLst>
              </p:cNvPr>
              <p:cNvSpPr/>
              <p:nvPr/>
            </p:nvSpPr>
            <p:spPr>
              <a:xfrm flipH="1">
                <a:off x="1822737" y="2575648"/>
                <a:ext cx="1538088" cy="1405065"/>
              </a:xfrm>
              <a:custGeom>
                <a:avLst/>
                <a:gdLst/>
                <a:ahLst/>
                <a:cxnLst/>
                <a:rect l="l" t="t" r="r" b="b"/>
                <a:pathLst>
                  <a:path w="1572775" h="1405065">
                    <a:moveTo>
                      <a:pt x="1473249" y="0"/>
                    </a:moveTo>
                    <a:cubicBezTo>
                      <a:pt x="1531558" y="20642"/>
                      <a:pt x="1572775" y="76505"/>
                      <a:pt x="1572775" y="141994"/>
                    </a:cubicBezTo>
                    <a:lnTo>
                      <a:pt x="1572775" y="1252328"/>
                    </a:lnTo>
                    <a:cubicBezTo>
                      <a:pt x="1572775" y="1336682"/>
                      <a:pt x="1504392" y="1405065"/>
                      <a:pt x="1420038" y="1405065"/>
                    </a:cubicBezTo>
                    <a:lnTo>
                      <a:pt x="0" y="1405065"/>
                    </a:lnTo>
                    <a:cubicBezTo>
                      <a:pt x="768941" y="1317621"/>
                      <a:pt x="1379064" y="735374"/>
                      <a:pt x="147324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90000"/>
                      <a:lumOff val="10000"/>
                    </a:schemeClr>
                  </a:gs>
                  <a:gs pos="94000">
                    <a:schemeClr val="accent1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sp>
          <p:nvSpPr>
            <p:cNvPr id="520" name="Rectangle 519">
              <a:extLst>
                <a:ext uri="{FF2B5EF4-FFF2-40B4-BE49-F238E27FC236}">
                  <a16:creationId xmlns:a16="http://schemas.microsoft.com/office/drawing/2014/main" id="{BA8658EF-483F-4B40-A5CC-4B391FF2C297}"/>
                </a:ext>
              </a:extLst>
            </p:cNvPr>
            <p:cNvSpPr/>
            <p:nvPr/>
          </p:nvSpPr>
          <p:spPr>
            <a:xfrm>
              <a:off x="2703377" y="2035576"/>
              <a:ext cx="1029833" cy="7598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523" name="TextBox 522">
            <a:extLst>
              <a:ext uri="{FF2B5EF4-FFF2-40B4-BE49-F238E27FC236}">
                <a16:creationId xmlns:a16="http://schemas.microsoft.com/office/drawing/2014/main" id="{7065B764-412B-443A-B0C5-B86C2CEE72FC}"/>
              </a:ext>
            </a:extLst>
          </p:cNvPr>
          <p:cNvSpPr txBox="1"/>
          <p:nvPr/>
        </p:nvSpPr>
        <p:spPr>
          <a:xfrm>
            <a:off x="8683354" y="3190130"/>
            <a:ext cx="669940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Arial" pitchFamily="34" charset="0"/>
              </a:rPr>
              <a:t>02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90C221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24" name="TextBox 523">
            <a:extLst>
              <a:ext uri="{FF2B5EF4-FFF2-40B4-BE49-F238E27FC236}">
                <a16:creationId xmlns:a16="http://schemas.microsoft.com/office/drawing/2014/main" id="{FBA9144F-EB0A-42BC-B8C6-69AC9C00A69D}"/>
              </a:ext>
            </a:extLst>
          </p:cNvPr>
          <p:cNvSpPr txBox="1"/>
          <p:nvPr/>
        </p:nvSpPr>
        <p:spPr>
          <a:xfrm>
            <a:off x="8683354" y="5306061"/>
            <a:ext cx="669940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rgbClr val="0680C3"/>
                </a:solidFill>
                <a:effectLst/>
                <a:uLnTx/>
                <a:uFillTx/>
                <a:latin typeface="Arial"/>
                <a:cs typeface="Arial" pitchFamily="34" charset="0"/>
              </a:rPr>
              <a:t>04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680C3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43A4A77D-F3FB-44E4-B46A-7534E6213D65}"/>
              </a:ext>
            </a:extLst>
          </p:cNvPr>
          <p:cNvSpPr txBox="1"/>
          <p:nvPr/>
        </p:nvSpPr>
        <p:spPr>
          <a:xfrm>
            <a:off x="9655144" y="3516675"/>
            <a:ext cx="922561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26" name="TextBox 525">
            <a:extLst>
              <a:ext uri="{FF2B5EF4-FFF2-40B4-BE49-F238E27FC236}">
                <a16:creationId xmlns:a16="http://schemas.microsoft.com/office/drawing/2014/main" id="{D7B11342-9DB2-4F91-8366-151D5791E479}"/>
              </a:ext>
            </a:extLst>
          </p:cNvPr>
          <p:cNvSpPr txBox="1"/>
          <p:nvPr/>
        </p:nvSpPr>
        <p:spPr>
          <a:xfrm>
            <a:off x="9690419" y="5633596"/>
            <a:ext cx="922561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grpSp>
        <p:nvGrpSpPr>
          <p:cNvPr id="527" name="Group 526">
            <a:extLst>
              <a:ext uri="{FF2B5EF4-FFF2-40B4-BE49-F238E27FC236}">
                <a16:creationId xmlns:a16="http://schemas.microsoft.com/office/drawing/2014/main" id="{9DB2AA5D-8EB5-49A2-8F13-D4157EBBDFDE}"/>
              </a:ext>
            </a:extLst>
          </p:cNvPr>
          <p:cNvGrpSpPr/>
          <p:nvPr/>
        </p:nvGrpSpPr>
        <p:grpSpPr>
          <a:xfrm>
            <a:off x="3960578" y="2020757"/>
            <a:ext cx="6480000" cy="738664"/>
            <a:chOff x="3017859" y="4283314"/>
            <a:chExt cx="1890849" cy="738664"/>
          </a:xfrm>
        </p:grpSpPr>
        <p:sp>
          <p:nvSpPr>
            <p:cNvPr id="528" name="TextBox 527">
              <a:extLst>
                <a:ext uri="{FF2B5EF4-FFF2-40B4-BE49-F238E27FC236}">
                  <a16:creationId xmlns:a16="http://schemas.microsoft.com/office/drawing/2014/main" id="{61A3FA4F-A1F6-44BF-9CF7-C0D2E8672AA0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529" name="TextBox 528">
              <a:extLst>
                <a:ext uri="{FF2B5EF4-FFF2-40B4-BE49-F238E27FC236}">
                  <a16:creationId xmlns:a16="http://schemas.microsoft.com/office/drawing/2014/main" id="{6A7B46B7-C6B2-4A37-A97C-480EFDDCAA53}"/>
                </a:ext>
              </a:extLst>
            </p:cNvPr>
            <p:cNvSpPr txBox="1"/>
            <p:nvPr/>
          </p:nvSpPr>
          <p:spPr>
            <a:xfrm>
              <a:off x="3017859" y="4283314"/>
              <a:ext cx="18908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530" name="Group 529">
            <a:extLst>
              <a:ext uri="{FF2B5EF4-FFF2-40B4-BE49-F238E27FC236}">
                <a16:creationId xmlns:a16="http://schemas.microsoft.com/office/drawing/2014/main" id="{590CA76E-032E-4B0D-BC00-3AC84B7E2159}"/>
              </a:ext>
            </a:extLst>
          </p:cNvPr>
          <p:cNvGrpSpPr/>
          <p:nvPr/>
        </p:nvGrpSpPr>
        <p:grpSpPr>
          <a:xfrm>
            <a:off x="3960577" y="4136687"/>
            <a:ext cx="6480000" cy="738664"/>
            <a:chOff x="3017859" y="4283314"/>
            <a:chExt cx="1890849" cy="738664"/>
          </a:xfrm>
        </p:grpSpPr>
        <p:sp>
          <p:nvSpPr>
            <p:cNvPr id="531" name="TextBox 530">
              <a:extLst>
                <a:ext uri="{FF2B5EF4-FFF2-40B4-BE49-F238E27FC236}">
                  <a16:creationId xmlns:a16="http://schemas.microsoft.com/office/drawing/2014/main" id="{0ABB6F5D-8195-49C5-AFE1-66C74998EEBA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532" name="TextBox 531">
              <a:extLst>
                <a:ext uri="{FF2B5EF4-FFF2-40B4-BE49-F238E27FC236}">
                  <a16:creationId xmlns:a16="http://schemas.microsoft.com/office/drawing/2014/main" id="{1DA35BD8-9ACD-44C6-B501-C4CF61B58D52}"/>
                </a:ext>
              </a:extLst>
            </p:cNvPr>
            <p:cNvSpPr txBox="1"/>
            <p:nvPr/>
          </p:nvSpPr>
          <p:spPr>
            <a:xfrm>
              <a:off x="3017859" y="4283314"/>
              <a:ext cx="18908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533" name="Group 532">
            <a:extLst>
              <a:ext uri="{FF2B5EF4-FFF2-40B4-BE49-F238E27FC236}">
                <a16:creationId xmlns:a16="http://schemas.microsoft.com/office/drawing/2014/main" id="{99434D3F-EE28-48E2-A919-F39FC76F4D34}"/>
              </a:ext>
            </a:extLst>
          </p:cNvPr>
          <p:cNvGrpSpPr/>
          <p:nvPr/>
        </p:nvGrpSpPr>
        <p:grpSpPr>
          <a:xfrm>
            <a:off x="1789652" y="3078722"/>
            <a:ext cx="6480000" cy="738664"/>
            <a:chOff x="3021855" y="4283314"/>
            <a:chExt cx="1886853" cy="738664"/>
          </a:xfrm>
        </p:grpSpPr>
        <p:sp>
          <p:nvSpPr>
            <p:cNvPr id="534" name="TextBox 533">
              <a:extLst>
                <a:ext uri="{FF2B5EF4-FFF2-40B4-BE49-F238E27FC236}">
                  <a16:creationId xmlns:a16="http://schemas.microsoft.com/office/drawing/2014/main" id="{85829168-7F9E-4784-B6ED-A904B754E174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535" name="TextBox 534">
              <a:extLst>
                <a:ext uri="{FF2B5EF4-FFF2-40B4-BE49-F238E27FC236}">
                  <a16:creationId xmlns:a16="http://schemas.microsoft.com/office/drawing/2014/main" id="{B7F46671-5D24-4804-8CCD-5E0065E56005}"/>
                </a:ext>
              </a:extLst>
            </p:cNvPr>
            <p:cNvSpPr txBox="1"/>
            <p:nvPr/>
          </p:nvSpPr>
          <p:spPr>
            <a:xfrm>
              <a:off x="3021855" y="4283314"/>
              <a:ext cx="18668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536" name="Group 535">
            <a:extLst>
              <a:ext uri="{FF2B5EF4-FFF2-40B4-BE49-F238E27FC236}">
                <a16:creationId xmlns:a16="http://schemas.microsoft.com/office/drawing/2014/main" id="{4B2DDB91-4C65-45DC-BB6D-A0D8A9FA0246}"/>
              </a:ext>
            </a:extLst>
          </p:cNvPr>
          <p:cNvGrpSpPr/>
          <p:nvPr/>
        </p:nvGrpSpPr>
        <p:grpSpPr>
          <a:xfrm>
            <a:off x="1789652" y="5194653"/>
            <a:ext cx="6480000" cy="738664"/>
            <a:chOff x="3021855" y="4283314"/>
            <a:chExt cx="1886853" cy="738664"/>
          </a:xfrm>
        </p:grpSpPr>
        <p:sp>
          <p:nvSpPr>
            <p:cNvPr id="537" name="TextBox 536">
              <a:extLst>
                <a:ext uri="{FF2B5EF4-FFF2-40B4-BE49-F238E27FC236}">
                  <a16:creationId xmlns:a16="http://schemas.microsoft.com/office/drawing/2014/main" id="{1862D3B5-3848-44FB-B002-40412A41E8C2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538" name="TextBox 537">
              <a:extLst>
                <a:ext uri="{FF2B5EF4-FFF2-40B4-BE49-F238E27FC236}">
                  <a16:creationId xmlns:a16="http://schemas.microsoft.com/office/drawing/2014/main" id="{D6D377E6-443B-4B5E-98B3-16079CEB33A5}"/>
                </a:ext>
              </a:extLst>
            </p:cNvPr>
            <p:cNvSpPr txBox="1"/>
            <p:nvPr/>
          </p:nvSpPr>
          <p:spPr>
            <a:xfrm>
              <a:off x="3021855" y="4283314"/>
              <a:ext cx="18668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539" name="Isosceles Triangle 8">
            <a:extLst>
              <a:ext uri="{FF2B5EF4-FFF2-40B4-BE49-F238E27FC236}">
                <a16:creationId xmlns:a16="http://schemas.microsoft.com/office/drawing/2014/main" id="{DF02B76F-243C-49F6-98BB-E695E73AE52F}"/>
              </a:ext>
            </a:extLst>
          </p:cNvPr>
          <p:cNvSpPr/>
          <p:nvPr/>
        </p:nvSpPr>
        <p:spPr>
          <a:xfrm rot="16200000">
            <a:off x="9991958" y="5198398"/>
            <a:ext cx="311874" cy="371836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0" name="Round Same Side Corner Rectangle 11">
            <a:extLst>
              <a:ext uri="{FF2B5EF4-FFF2-40B4-BE49-F238E27FC236}">
                <a16:creationId xmlns:a16="http://schemas.microsoft.com/office/drawing/2014/main" id="{4CAE44F5-933F-485B-8CB2-13DD3D081C8D}"/>
              </a:ext>
            </a:extLst>
          </p:cNvPr>
          <p:cNvSpPr>
            <a:spLocks noChangeAspect="1"/>
          </p:cNvSpPr>
          <p:nvPr/>
        </p:nvSpPr>
        <p:spPr>
          <a:xfrm rot="9900000">
            <a:off x="1897620" y="205345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1" name="Rectangle 16">
            <a:extLst>
              <a:ext uri="{FF2B5EF4-FFF2-40B4-BE49-F238E27FC236}">
                <a16:creationId xmlns:a16="http://schemas.microsoft.com/office/drawing/2014/main" id="{43CBB6BD-1ABA-48B6-B00F-9C08AC73AB4B}"/>
              </a:ext>
            </a:extLst>
          </p:cNvPr>
          <p:cNvSpPr/>
          <p:nvPr/>
        </p:nvSpPr>
        <p:spPr>
          <a:xfrm>
            <a:off x="9939696" y="3164312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2" name="Oval 21">
            <a:extLst>
              <a:ext uri="{FF2B5EF4-FFF2-40B4-BE49-F238E27FC236}">
                <a16:creationId xmlns:a16="http://schemas.microsoft.com/office/drawing/2014/main" id="{4D224322-C9FC-4C3F-8DB3-39521C364D3F}"/>
              </a:ext>
            </a:extLst>
          </p:cNvPr>
          <p:cNvSpPr>
            <a:spLocks noChangeAspect="1"/>
          </p:cNvSpPr>
          <p:nvPr/>
        </p:nvSpPr>
        <p:spPr>
          <a:xfrm>
            <a:off x="1848651" y="4141666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0968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" name="Freeform 55">
            <a:extLst>
              <a:ext uri="{FF2B5EF4-FFF2-40B4-BE49-F238E27FC236}">
                <a16:creationId xmlns:a16="http://schemas.microsoft.com/office/drawing/2014/main" id="{D1BE218D-F80D-4976-830E-DFF1DFC19059}"/>
              </a:ext>
            </a:extLst>
          </p:cNvPr>
          <p:cNvSpPr/>
          <p:nvPr/>
        </p:nvSpPr>
        <p:spPr>
          <a:xfrm>
            <a:off x="4628" y="1276312"/>
            <a:ext cx="4890689" cy="5328278"/>
          </a:xfrm>
          <a:custGeom>
            <a:avLst/>
            <a:gdLst/>
            <a:ahLst/>
            <a:cxnLst/>
            <a:rect l="l" t="t" r="r" b="b"/>
            <a:pathLst>
              <a:path w="3294587" h="5795631">
                <a:moveTo>
                  <a:pt x="0" y="0"/>
                </a:moveTo>
                <a:lnTo>
                  <a:pt x="3294587" y="2889259"/>
                </a:lnTo>
                <a:lnTo>
                  <a:pt x="0" y="5795631"/>
                </a:lnTo>
                <a:close/>
              </a:path>
            </a:pathLst>
          </a:cu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BA20EA7-9D41-4074-9E0D-18C90B842F04}"/>
              </a:ext>
            </a:extLst>
          </p:cNvPr>
          <p:cNvGrpSpPr/>
          <p:nvPr/>
        </p:nvGrpSpPr>
        <p:grpSpPr>
          <a:xfrm>
            <a:off x="869292" y="1399693"/>
            <a:ext cx="2426195" cy="5081516"/>
            <a:chOff x="851030" y="1340768"/>
            <a:chExt cx="2426195" cy="5081516"/>
          </a:xfrm>
          <a:solidFill>
            <a:schemeClr val="tx1">
              <a:lumMod val="50000"/>
              <a:lumOff val="50000"/>
            </a:schemeClr>
          </a:solidFill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A2D4B76-6696-4112-88CB-3188772C63BB}"/>
                </a:ext>
              </a:extLst>
            </p:cNvPr>
            <p:cNvGrpSpPr/>
            <p:nvPr/>
          </p:nvGrpSpPr>
          <p:grpSpPr>
            <a:xfrm>
              <a:off x="851030" y="1340768"/>
              <a:ext cx="2426195" cy="5081516"/>
              <a:chOff x="3009901" y="1512649"/>
              <a:chExt cx="2426195" cy="5081516"/>
            </a:xfrm>
            <a:grpFill/>
          </p:grpSpPr>
          <p:sp>
            <p:nvSpPr>
              <p:cNvPr id="11" name="Freeform 9">
                <a:extLst>
                  <a:ext uri="{FF2B5EF4-FFF2-40B4-BE49-F238E27FC236}">
                    <a16:creationId xmlns:a16="http://schemas.microsoft.com/office/drawing/2014/main" id="{520CC788-4A75-4ACF-AA2A-161C54E51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9901" y="1671638"/>
                <a:ext cx="2426195" cy="4922527"/>
              </a:xfrm>
              <a:custGeom>
                <a:avLst/>
                <a:gdLst>
                  <a:gd name="T0" fmla="*/ 1787 w 1867"/>
                  <a:gd name="T1" fmla="*/ 46 h 3789"/>
                  <a:gd name="T2" fmla="*/ 1799 w 1867"/>
                  <a:gd name="T3" fmla="*/ 220 h 3789"/>
                  <a:gd name="T4" fmla="*/ 1827 w 1867"/>
                  <a:gd name="T5" fmla="*/ 371 h 3789"/>
                  <a:gd name="T6" fmla="*/ 1796 w 1867"/>
                  <a:gd name="T7" fmla="*/ 616 h 3789"/>
                  <a:gd name="T8" fmla="*/ 1687 w 1867"/>
                  <a:gd name="T9" fmla="*/ 819 h 3789"/>
                  <a:gd name="T10" fmla="*/ 1281 w 1867"/>
                  <a:gd name="T11" fmla="*/ 859 h 3789"/>
                  <a:gd name="T12" fmla="*/ 1365 w 1867"/>
                  <a:gd name="T13" fmla="*/ 1428 h 3789"/>
                  <a:gd name="T14" fmla="*/ 1428 w 1867"/>
                  <a:gd name="T15" fmla="*/ 1718 h 3789"/>
                  <a:gd name="T16" fmla="*/ 1310 w 1867"/>
                  <a:gd name="T17" fmla="*/ 1679 h 3789"/>
                  <a:gd name="T18" fmla="*/ 1227 w 1867"/>
                  <a:gd name="T19" fmla="*/ 1948 h 3789"/>
                  <a:gd name="T20" fmla="*/ 1199 w 1867"/>
                  <a:gd name="T21" fmla="*/ 2111 h 3789"/>
                  <a:gd name="T22" fmla="*/ 1152 w 1867"/>
                  <a:gd name="T23" fmla="*/ 2430 h 3789"/>
                  <a:gd name="T24" fmla="*/ 1095 w 1867"/>
                  <a:gd name="T25" fmla="*/ 3030 h 3789"/>
                  <a:gd name="T26" fmla="*/ 1120 w 1867"/>
                  <a:gd name="T27" fmla="*/ 3266 h 3789"/>
                  <a:gd name="T28" fmla="*/ 1207 w 1867"/>
                  <a:gd name="T29" fmla="*/ 3412 h 3789"/>
                  <a:gd name="T30" fmla="*/ 1371 w 1867"/>
                  <a:gd name="T31" fmla="*/ 3529 h 3789"/>
                  <a:gd name="T32" fmla="*/ 1274 w 1867"/>
                  <a:gd name="T33" fmla="*/ 3622 h 3789"/>
                  <a:gd name="T34" fmla="*/ 979 w 1867"/>
                  <a:gd name="T35" fmla="*/ 3503 h 3789"/>
                  <a:gd name="T36" fmla="*/ 856 w 1867"/>
                  <a:gd name="T37" fmla="*/ 3412 h 3789"/>
                  <a:gd name="T38" fmla="*/ 847 w 1867"/>
                  <a:gd name="T39" fmla="*/ 3221 h 3789"/>
                  <a:gd name="T40" fmla="*/ 860 w 1867"/>
                  <a:gd name="T41" fmla="*/ 3025 h 3789"/>
                  <a:gd name="T42" fmla="*/ 869 w 1867"/>
                  <a:gd name="T43" fmla="*/ 2597 h 3789"/>
                  <a:gd name="T44" fmla="*/ 871 w 1867"/>
                  <a:gd name="T45" fmla="*/ 2204 h 3789"/>
                  <a:gd name="T46" fmla="*/ 816 w 1867"/>
                  <a:gd name="T47" fmla="*/ 2256 h 3789"/>
                  <a:gd name="T48" fmla="*/ 672 w 1867"/>
                  <a:gd name="T49" fmla="*/ 2624 h 3789"/>
                  <a:gd name="T50" fmla="*/ 636 w 1867"/>
                  <a:gd name="T51" fmla="*/ 2709 h 3789"/>
                  <a:gd name="T52" fmla="*/ 580 w 1867"/>
                  <a:gd name="T53" fmla="*/ 2944 h 3789"/>
                  <a:gd name="T54" fmla="*/ 549 w 1867"/>
                  <a:gd name="T55" fmla="*/ 3219 h 3789"/>
                  <a:gd name="T56" fmla="*/ 560 w 1867"/>
                  <a:gd name="T57" fmla="*/ 3480 h 3789"/>
                  <a:gd name="T58" fmla="*/ 563 w 1867"/>
                  <a:gd name="T59" fmla="*/ 3786 h 3789"/>
                  <a:gd name="T60" fmla="*/ 343 w 1867"/>
                  <a:gd name="T61" fmla="*/ 3605 h 3789"/>
                  <a:gd name="T62" fmla="*/ 322 w 1867"/>
                  <a:gd name="T63" fmla="*/ 3392 h 3789"/>
                  <a:gd name="T64" fmla="*/ 422 w 1867"/>
                  <a:gd name="T65" fmla="*/ 2492 h 3789"/>
                  <a:gd name="T66" fmla="*/ 483 w 1867"/>
                  <a:gd name="T67" fmla="*/ 1917 h 3789"/>
                  <a:gd name="T68" fmla="*/ 479 w 1867"/>
                  <a:gd name="T69" fmla="*/ 1887 h 3789"/>
                  <a:gd name="T70" fmla="*/ 454 w 1867"/>
                  <a:gd name="T71" fmla="*/ 1443 h 3789"/>
                  <a:gd name="T72" fmla="*/ 432 w 1867"/>
                  <a:gd name="T73" fmla="*/ 1057 h 3789"/>
                  <a:gd name="T74" fmla="*/ 391 w 1867"/>
                  <a:gd name="T75" fmla="*/ 1184 h 3789"/>
                  <a:gd name="T76" fmla="*/ 223 w 1867"/>
                  <a:gd name="T77" fmla="*/ 1285 h 3789"/>
                  <a:gd name="T78" fmla="*/ 89 w 1867"/>
                  <a:gd name="T79" fmla="*/ 1149 h 3789"/>
                  <a:gd name="T80" fmla="*/ 44 w 1867"/>
                  <a:gd name="T81" fmla="*/ 832 h 3789"/>
                  <a:gd name="T82" fmla="*/ 77 w 1867"/>
                  <a:gd name="T83" fmla="*/ 584 h 3789"/>
                  <a:gd name="T84" fmla="*/ 203 w 1867"/>
                  <a:gd name="T85" fmla="*/ 642 h 3789"/>
                  <a:gd name="T86" fmla="*/ 171 w 1867"/>
                  <a:gd name="T87" fmla="*/ 782 h 3789"/>
                  <a:gd name="T88" fmla="*/ 211 w 1867"/>
                  <a:gd name="T89" fmla="*/ 879 h 3789"/>
                  <a:gd name="T90" fmla="*/ 248 w 1867"/>
                  <a:gd name="T91" fmla="*/ 709 h 3789"/>
                  <a:gd name="T92" fmla="*/ 273 w 1867"/>
                  <a:gd name="T93" fmla="*/ 611 h 3789"/>
                  <a:gd name="T94" fmla="*/ 504 w 1867"/>
                  <a:gd name="T95" fmla="*/ 505 h 3789"/>
                  <a:gd name="T96" fmla="*/ 615 w 1867"/>
                  <a:gd name="T97" fmla="*/ 462 h 3789"/>
                  <a:gd name="T98" fmla="*/ 788 w 1867"/>
                  <a:gd name="T99" fmla="*/ 963 h 3789"/>
                  <a:gd name="T100" fmla="*/ 962 w 1867"/>
                  <a:gd name="T101" fmla="*/ 1459 h 3789"/>
                  <a:gd name="T102" fmla="*/ 1113 w 1867"/>
                  <a:gd name="T103" fmla="*/ 1442 h 3789"/>
                  <a:gd name="T104" fmla="*/ 1143 w 1867"/>
                  <a:gd name="T105" fmla="*/ 1153 h 3789"/>
                  <a:gd name="T106" fmla="*/ 886 w 1867"/>
                  <a:gd name="T107" fmla="*/ 428 h 3789"/>
                  <a:gd name="T108" fmla="*/ 1059 w 1867"/>
                  <a:gd name="T109" fmla="*/ 485 h 3789"/>
                  <a:gd name="T110" fmla="*/ 1217 w 1867"/>
                  <a:gd name="T111" fmla="*/ 546 h 3789"/>
                  <a:gd name="T112" fmla="*/ 1314 w 1867"/>
                  <a:gd name="T113" fmla="*/ 597 h 3789"/>
                  <a:gd name="T114" fmla="*/ 1501 w 1867"/>
                  <a:gd name="T115" fmla="*/ 624 h 3789"/>
                  <a:gd name="T116" fmla="*/ 1595 w 1867"/>
                  <a:gd name="T117" fmla="*/ 560 h 3789"/>
                  <a:gd name="T118" fmla="*/ 1647 w 1867"/>
                  <a:gd name="T119" fmla="*/ 373 h 3789"/>
                  <a:gd name="T120" fmla="*/ 1681 w 1867"/>
                  <a:gd name="T121" fmla="*/ 239 h 3789"/>
                  <a:gd name="T122" fmla="*/ 1613 w 1867"/>
                  <a:gd name="T123" fmla="*/ 23 h 3789"/>
                  <a:gd name="connsiteX0" fmla="*/ 8779 w 10000"/>
                  <a:gd name="connsiteY0" fmla="*/ 0 h 10000"/>
                  <a:gd name="connsiteX1" fmla="*/ 8875 w 10000"/>
                  <a:gd name="connsiteY1" fmla="*/ 0 h 10000"/>
                  <a:gd name="connsiteX2" fmla="*/ 8993 w 10000"/>
                  <a:gd name="connsiteY2" fmla="*/ 3 h 10000"/>
                  <a:gd name="connsiteX3" fmla="*/ 9111 w 10000"/>
                  <a:gd name="connsiteY3" fmla="*/ 11 h 10000"/>
                  <a:gd name="connsiteX4" fmla="*/ 9239 w 10000"/>
                  <a:gd name="connsiteY4" fmla="*/ 24 h 10000"/>
                  <a:gd name="connsiteX5" fmla="*/ 9347 w 10000"/>
                  <a:gd name="connsiteY5" fmla="*/ 37 h 10000"/>
                  <a:gd name="connsiteX6" fmla="*/ 9448 w 10000"/>
                  <a:gd name="connsiteY6" fmla="*/ 58 h 10000"/>
                  <a:gd name="connsiteX7" fmla="*/ 9513 w 10000"/>
                  <a:gd name="connsiteY7" fmla="*/ 79 h 10000"/>
                  <a:gd name="connsiteX8" fmla="*/ 9555 w 10000"/>
                  <a:gd name="connsiteY8" fmla="*/ 106 h 10000"/>
                  <a:gd name="connsiteX9" fmla="*/ 9572 w 10000"/>
                  <a:gd name="connsiteY9" fmla="*/ 121 h 10000"/>
                  <a:gd name="connsiteX10" fmla="*/ 9577 w 10000"/>
                  <a:gd name="connsiteY10" fmla="*/ 156 h 10000"/>
                  <a:gd name="connsiteX11" fmla="*/ 9593 w 10000"/>
                  <a:gd name="connsiteY11" fmla="*/ 201 h 10000"/>
                  <a:gd name="connsiteX12" fmla="*/ 9604 w 10000"/>
                  <a:gd name="connsiteY12" fmla="*/ 248 h 10000"/>
                  <a:gd name="connsiteX13" fmla="*/ 9620 w 10000"/>
                  <a:gd name="connsiteY13" fmla="*/ 304 h 10000"/>
                  <a:gd name="connsiteX14" fmla="*/ 9625 w 10000"/>
                  <a:gd name="connsiteY14" fmla="*/ 351 h 10000"/>
                  <a:gd name="connsiteX15" fmla="*/ 9636 w 10000"/>
                  <a:gd name="connsiteY15" fmla="*/ 396 h 10000"/>
                  <a:gd name="connsiteX16" fmla="*/ 9636 w 10000"/>
                  <a:gd name="connsiteY16" fmla="*/ 428 h 10000"/>
                  <a:gd name="connsiteX17" fmla="*/ 9598 w 10000"/>
                  <a:gd name="connsiteY17" fmla="*/ 499 h 10000"/>
                  <a:gd name="connsiteX18" fmla="*/ 9614 w 10000"/>
                  <a:gd name="connsiteY18" fmla="*/ 533 h 10000"/>
                  <a:gd name="connsiteX19" fmla="*/ 9636 w 10000"/>
                  <a:gd name="connsiteY19" fmla="*/ 581 h 10000"/>
                  <a:gd name="connsiteX20" fmla="*/ 9663 w 10000"/>
                  <a:gd name="connsiteY20" fmla="*/ 628 h 10000"/>
                  <a:gd name="connsiteX21" fmla="*/ 9684 w 10000"/>
                  <a:gd name="connsiteY21" fmla="*/ 670 h 10000"/>
                  <a:gd name="connsiteX22" fmla="*/ 9695 w 10000"/>
                  <a:gd name="connsiteY22" fmla="*/ 718 h 10000"/>
                  <a:gd name="connsiteX23" fmla="*/ 9695 w 10000"/>
                  <a:gd name="connsiteY23" fmla="*/ 768 h 10000"/>
                  <a:gd name="connsiteX24" fmla="*/ 9689 w 10000"/>
                  <a:gd name="connsiteY24" fmla="*/ 816 h 10000"/>
                  <a:gd name="connsiteX25" fmla="*/ 9684 w 10000"/>
                  <a:gd name="connsiteY25" fmla="*/ 860 h 10000"/>
                  <a:gd name="connsiteX26" fmla="*/ 9684 w 10000"/>
                  <a:gd name="connsiteY26" fmla="*/ 903 h 10000"/>
                  <a:gd name="connsiteX27" fmla="*/ 9700 w 10000"/>
                  <a:gd name="connsiteY27" fmla="*/ 932 h 10000"/>
                  <a:gd name="connsiteX28" fmla="*/ 9738 w 10000"/>
                  <a:gd name="connsiteY28" fmla="*/ 955 h 10000"/>
                  <a:gd name="connsiteX29" fmla="*/ 9786 w 10000"/>
                  <a:gd name="connsiteY29" fmla="*/ 979 h 10000"/>
                  <a:gd name="connsiteX30" fmla="*/ 9839 w 10000"/>
                  <a:gd name="connsiteY30" fmla="*/ 1000 h 10000"/>
                  <a:gd name="connsiteX31" fmla="*/ 9888 w 10000"/>
                  <a:gd name="connsiteY31" fmla="*/ 1019 h 10000"/>
                  <a:gd name="connsiteX32" fmla="*/ 9936 w 10000"/>
                  <a:gd name="connsiteY32" fmla="*/ 1037 h 10000"/>
                  <a:gd name="connsiteX33" fmla="*/ 9979 w 10000"/>
                  <a:gd name="connsiteY33" fmla="*/ 1066 h 10000"/>
                  <a:gd name="connsiteX34" fmla="*/ 10000 w 10000"/>
                  <a:gd name="connsiteY34" fmla="*/ 1106 h 10000"/>
                  <a:gd name="connsiteX35" fmla="*/ 9898 w 10000"/>
                  <a:gd name="connsiteY35" fmla="*/ 1198 h 10000"/>
                  <a:gd name="connsiteX36" fmla="*/ 9818 w 10000"/>
                  <a:gd name="connsiteY36" fmla="*/ 1301 h 10000"/>
                  <a:gd name="connsiteX37" fmla="*/ 9754 w 10000"/>
                  <a:gd name="connsiteY37" fmla="*/ 1407 h 10000"/>
                  <a:gd name="connsiteX38" fmla="*/ 9689 w 10000"/>
                  <a:gd name="connsiteY38" fmla="*/ 1518 h 10000"/>
                  <a:gd name="connsiteX39" fmla="*/ 9620 w 10000"/>
                  <a:gd name="connsiteY39" fmla="*/ 1626 h 10000"/>
                  <a:gd name="connsiteX40" fmla="*/ 9545 w 10000"/>
                  <a:gd name="connsiteY40" fmla="*/ 1731 h 10000"/>
                  <a:gd name="connsiteX41" fmla="*/ 9507 w 10000"/>
                  <a:gd name="connsiteY41" fmla="*/ 1787 h 10000"/>
                  <a:gd name="connsiteX42" fmla="*/ 9475 w 10000"/>
                  <a:gd name="connsiteY42" fmla="*/ 1847 h 10000"/>
                  <a:gd name="connsiteX43" fmla="*/ 9454 w 10000"/>
                  <a:gd name="connsiteY43" fmla="*/ 1908 h 10000"/>
                  <a:gd name="connsiteX44" fmla="*/ 9416 w 10000"/>
                  <a:gd name="connsiteY44" fmla="*/ 1974 h 10000"/>
                  <a:gd name="connsiteX45" fmla="*/ 9379 w 10000"/>
                  <a:gd name="connsiteY45" fmla="*/ 2035 h 10000"/>
                  <a:gd name="connsiteX46" fmla="*/ 9314 w 10000"/>
                  <a:gd name="connsiteY46" fmla="*/ 2088 h 10000"/>
                  <a:gd name="connsiteX47" fmla="*/ 9239 w 10000"/>
                  <a:gd name="connsiteY47" fmla="*/ 2122 h 10000"/>
                  <a:gd name="connsiteX48" fmla="*/ 9143 w 10000"/>
                  <a:gd name="connsiteY48" fmla="*/ 2146 h 10000"/>
                  <a:gd name="connsiteX49" fmla="*/ 9036 w 10000"/>
                  <a:gd name="connsiteY49" fmla="*/ 2162 h 10000"/>
                  <a:gd name="connsiteX50" fmla="*/ 8918 w 10000"/>
                  <a:gd name="connsiteY50" fmla="*/ 2175 h 10000"/>
                  <a:gd name="connsiteX51" fmla="*/ 8795 w 10000"/>
                  <a:gd name="connsiteY51" fmla="*/ 2185 h 10000"/>
                  <a:gd name="connsiteX52" fmla="*/ 8677 w 10000"/>
                  <a:gd name="connsiteY52" fmla="*/ 2201 h 10000"/>
                  <a:gd name="connsiteX53" fmla="*/ 8468 w 10000"/>
                  <a:gd name="connsiteY53" fmla="*/ 2220 h 10000"/>
                  <a:gd name="connsiteX54" fmla="*/ 8232 w 10000"/>
                  <a:gd name="connsiteY54" fmla="*/ 2241 h 10000"/>
                  <a:gd name="connsiteX55" fmla="*/ 7975 w 10000"/>
                  <a:gd name="connsiteY55" fmla="*/ 2251 h 10000"/>
                  <a:gd name="connsiteX56" fmla="*/ 7702 w 10000"/>
                  <a:gd name="connsiteY56" fmla="*/ 2262 h 10000"/>
                  <a:gd name="connsiteX57" fmla="*/ 7429 w 10000"/>
                  <a:gd name="connsiteY57" fmla="*/ 2264 h 10000"/>
                  <a:gd name="connsiteX58" fmla="*/ 7145 w 10000"/>
                  <a:gd name="connsiteY58" fmla="*/ 2267 h 10000"/>
                  <a:gd name="connsiteX59" fmla="*/ 6861 w 10000"/>
                  <a:gd name="connsiteY59" fmla="*/ 2267 h 10000"/>
                  <a:gd name="connsiteX60" fmla="*/ 6867 w 10000"/>
                  <a:gd name="connsiteY60" fmla="*/ 2449 h 10000"/>
                  <a:gd name="connsiteX61" fmla="*/ 6893 w 10000"/>
                  <a:gd name="connsiteY61" fmla="*/ 2637 h 10000"/>
                  <a:gd name="connsiteX62" fmla="*/ 6936 w 10000"/>
                  <a:gd name="connsiteY62" fmla="*/ 2821 h 10000"/>
                  <a:gd name="connsiteX63" fmla="*/ 6990 w 10000"/>
                  <a:gd name="connsiteY63" fmla="*/ 2996 h 10000"/>
                  <a:gd name="connsiteX64" fmla="*/ 7059 w 10000"/>
                  <a:gd name="connsiteY64" fmla="*/ 3159 h 10000"/>
                  <a:gd name="connsiteX65" fmla="*/ 7129 w 10000"/>
                  <a:gd name="connsiteY65" fmla="*/ 3304 h 10000"/>
                  <a:gd name="connsiteX66" fmla="*/ 7177 w 10000"/>
                  <a:gd name="connsiteY66" fmla="*/ 3423 h 10000"/>
                  <a:gd name="connsiteX67" fmla="*/ 7225 w 10000"/>
                  <a:gd name="connsiteY67" fmla="*/ 3537 h 10000"/>
                  <a:gd name="connsiteX68" fmla="*/ 7263 w 10000"/>
                  <a:gd name="connsiteY68" fmla="*/ 3653 h 10000"/>
                  <a:gd name="connsiteX69" fmla="*/ 7311 w 10000"/>
                  <a:gd name="connsiteY69" fmla="*/ 3769 h 10000"/>
                  <a:gd name="connsiteX70" fmla="*/ 7370 w 10000"/>
                  <a:gd name="connsiteY70" fmla="*/ 3885 h 10000"/>
                  <a:gd name="connsiteX71" fmla="*/ 7450 w 10000"/>
                  <a:gd name="connsiteY71" fmla="*/ 3980 h 10000"/>
                  <a:gd name="connsiteX72" fmla="*/ 7531 w 10000"/>
                  <a:gd name="connsiteY72" fmla="*/ 4075 h 10000"/>
                  <a:gd name="connsiteX73" fmla="*/ 7622 w 10000"/>
                  <a:gd name="connsiteY73" fmla="*/ 4170 h 10000"/>
                  <a:gd name="connsiteX74" fmla="*/ 7702 w 10000"/>
                  <a:gd name="connsiteY74" fmla="*/ 4262 h 10000"/>
                  <a:gd name="connsiteX75" fmla="*/ 7766 w 10000"/>
                  <a:gd name="connsiteY75" fmla="*/ 4355 h 10000"/>
                  <a:gd name="connsiteX76" fmla="*/ 7793 w 10000"/>
                  <a:gd name="connsiteY76" fmla="*/ 4447 h 10000"/>
                  <a:gd name="connsiteX77" fmla="*/ 7745 w 10000"/>
                  <a:gd name="connsiteY77" fmla="*/ 4476 h 10000"/>
                  <a:gd name="connsiteX78" fmla="*/ 7697 w 10000"/>
                  <a:gd name="connsiteY78" fmla="*/ 4503 h 10000"/>
                  <a:gd name="connsiteX79" fmla="*/ 7649 w 10000"/>
                  <a:gd name="connsiteY79" fmla="*/ 4534 h 10000"/>
                  <a:gd name="connsiteX80" fmla="*/ 7606 w 10000"/>
                  <a:gd name="connsiteY80" fmla="*/ 4558 h 10000"/>
                  <a:gd name="connsiteX81" fmla="*/ 7568 w 10000"/>
                  <a:gd name="connsiteY81" fmla="*/ 4571 h 10000"/>
                  <a:gd name="connsiteX82" fmla="*/ 7488 w 10000"/>
                  <a:gd name="connsiteY82" fmla="*/ 4582 h 10000"/>
                  <a:gd name="connsiteX83" fmla="*/ 7413 w 10000"/>
                  <a:gd name="connsiteY83" fmla="*/ 4603 h 10000"/>
                  <a:gd name="connsiteX84" fmla="*/ 7322 w 10000"/>
                  <a:gd name="connsiteY84" fmla="*/ 4629 h 10000"/>
                  <a:gd name="connsiteX85" fmla="*/ 7242 w 10000"/>
                  <a:gd name="connsiteY85" fmla="*/ 4663 h 10000"/>
                  <a:gd name="connsiteX86" fmla="*/ 7172 w 10000"/>
                  <a:gd name="connsiteY86" fmla="*/ 4698 h 10000"/>
                  <a:gd name="connsiteX87" fmla="*/ 7108 w 10000"/>
                  <a:gd name="connsiteY87" fmla="*/ 4727 h 10000"/>
                  <a:gd name="connsiteX88" fmla="*/ 7054 w 10000"/>
                  <a:gd name="connsiteY88" fmla="*/ 4719 h 10000"/>
                  <a:gd name="connsiteX89" fmla="*/ 7017 w 10000"/>
                  <a:gd name="connsiteY89" fmla="*/ 4431 h 10000"/>
                  <a:gd name="connsiteX90" fmla="*/ 6947 w 10000"/>
                  <a:gd name="connsiteY90" fmla="*/ 4431 h 10000"/>
                  <a:gd name="connsiteX91" fmla="*/ 6893 w 10000"/>
                  <a:gd name="connsiteY91" fmla="*/ 4434 h 10000"/>
                  <a:gd name="connsiteX92" fmla="*/ 6840 w 10000"/>
                  <a:gd name="connsiteY92" fmla="*/ 4434 h 10000"/>
                  <a:gd name="connsiteX93" fmla="*/ 6770 w 10000"/>
                  <a:gd name="connsiteY93" fmla="*/ 4437 h 10000"/>
                  <a:gd name="connsiteX94" fmla="*/ 6663 w 10000"/>
                  <a:gd name="connsiteY94" fmla="*/ 4442 h 10000"/>
                  <a:gd name="connsiteX95" fmla="*/ 6652 w 10000"/>
                  <a:gd name="connsiteY95" fmla="*/ 4587 h 10000"/>
                  <a:gd name="connsiteX96" fmla="*/ 6642 w 10000"/>
                  <a:gd name="connsiteY96" fmla="*/ 4737 h 10000"/>
                  <a:gd name="connsiteX97" fmla="*/ 6636 w 10000"/>
                  <a:gd name="connsiteY97" fmla="*/ 4885 h 10000"/>
                  <a:gd name="connsiteX98" fmla="*/ 6615 w 10000"/>
                  <a:gd name="connsiteY98" fmla="*/ 5033 h 10000"/>
                  <a:gd name="connsiteX99" fmla="*/ 6572 w 10000"/>
                  <a:gd name="connsiteY99" fmla="*/ 5141 h 10000"/>
                  <a:gd name="connsiteX100" fmla="*/ 6524 w 10000"/>
                  <a:gd name="connsiteY100" fmla="*/ 5252 h 10000"/>
                  <a:gd name="connsiteX101" fmla="*/ 6476 w 10000"/>
                  <a:gd name="connsiteY101" fmla="*/ 5352 h 10000"/>
                  <a:gd name="connsiteX102" fmla="*/ 6449 w 10000"/>
                  <a:gd name="connsiteY102" fmla="*/ 5455 h 10000"/>
                  <a:gd name="connsiteX103" fmla="*/ 6454 w 10000"/>
                  <a:gd name="connsiteY103" fmla="*/ 5550 h 10000"/>
                  <a:gd name="connsiteX104" fmla="*/ 6443 w 10000"/>
                  <a:gd name="connsiteY104" fmla="*/ 5556 h 10000"/>
                  <a:gd name="connsiteX105" fmla="*/ 6427 w 10000"/>
                  <a:gd name="connsiteY105" fmla="*/ 5556 h 10000"/>
                  <a:gd name="connsiteX106" fmla="*/ 6427 w 10000"/>
                  <a:gd name="connsiteY106" fmla="*/ 5556 h 10000"/>
                  <a:gd name="connsiteX107" fmla="*/ 6422 w 10000"/>
                  <a:gd name="connsiteY107" fmla="*/ 5558 h 10000"/>
                  <a:gd name="connsiteX108" fmla="*/ 6422 w 10000"/>
                  <a:gd name="connsiteY108" fmla="*/ 5566 h 10000"/>
                  <a:gd name="connsiteX109" fmla="*/ 6422 w 10000"/>
                  <a:gd name="connsiteY109" fmla="*/ 5571 h 10000"/>
                  <a:gd name="connsiteX110" fmla="*/ 6422 w 10000"/>
                  <a:gd name="connsiteY110" fmla="*/ 5582 h 10000"/>
                  <a:gd name="connsiteX111" fmla="*/ 6422 w 10000"/>
                  <a:gd name="connsiteY111" fmla="*/ 5595 h 10000"/>
                  <a:gd name="connsiteX112" fmla="*/ 6347 w 10000"/>
                  <a:gd name="connsiteY112" fmla="*/ 5682 h 10000"/>
                  <a:gd name="connsiteX113" fmla="*/ 6288 w 10000"/>
                  <a:gd name="connsiteY113" fmla="*/ 5775 h 10000"/>
                  <a:gd name="connsiteX114" fmla="*/ 6261 w 10000"/>
                  <a:gd name="connsiteY114" fmla="*/ 5872 h 10000"/>
                  <a:gd name="connsiteX115" fmla="*/ 6251 w 10000"/>
                  <a:gd name="connsiteY115" fmla="*/ 5978 h 10000"/>
                  <a:gd name="connsiteX116" fmla="*/ 6235 w 10000"/>
                  <a:gd name="connsiteY116" fmla="*/ 6083 h 10000"/>
                  <a:gd name="connsiteX117" fmla="*/ 6229 w 10000"/>
                  <a:gd name="connsiteY117" fmla="*/ 6194 h 10000"/>
                  <a:gd name="connsiteX118" fmla="*/ 6208 w 10000"/>
                  <a:gd name="connsiteY118" fmla="*/ 6302 h 10000"/>
                  <a:gd name="connsiteX119" fmla="*/ 6170 w 10000"/>
                  <a:gd name="connsiteY119" fmla="*/ 6413 h 10000"/>
                  <a:gd name="connsiteX120" fmla="*/ 5978 w 10000"/>
                  <a:gd name="connsiteY120" fmla="*/ 7213 h 10000"/>
                  <a:gd name="connsiteX121" fmla="*/ 5951 w 10000"/>
                  <a:gd name="connsiteY121" fmla="*/ 7300 h 10000"/>
                  <a:gd name="connsiteX122" fmla="*/ 5935 w 10000"/>
                  <a:gd name="connsiteY122" fmla="*/ 7398 h 10000"/>
                  <a:gd name="connsiteX123" fmla="*/ 5929 w 10000"/>
                  <a:gd name="connsiteY123" fmla="*/ 7487 h 10000"/>
                  <a:gd name="connsiteX124" fmla="*/ 5929 w 10000"/>
                  <a:gd name="connsiteY124" fmla="*/ 7585 h 10000"/>
                  <a:gd name="connsiteX125" fmla="*/ 5929 w 10000"/>
                  <a:gd name="connsiteY125" fmla="*/ 7672 h 10000"/>
                  <a:gd name="connsiteX126" fmla="*/ 5913 w 10000"/>
                  <a:gd name="connsiteY126" fmla="*/ 7754 h 10000"/>
                  <a:gd name="connsiteX127" fmla="*/ 5897 w 10000"/>
                  <a:gd name="connsiteY127" fmla="*/ 7831 h 10000"/>
                  <a:gd name="connsiteX128" fmla="*/ 5865 w 10000"/>
                  <a:gd name="connsiteY128" fmla="*/ 7915 h 10000"/>
                  <a:gd name="connsiteX129" fmla="*/ 5865 w 10000"/>
                  <a:gd name="connsiteY129" fmla="*/ 7997 h 10000"/>
                  <a:gd name="connsiteX130" fmla="*/ 5886 w 10000"/>
                  <a:gd name="connsiteY130" fmla="*/ 8073 h 10000"/>
                  <a:gd name="connsiteX131" fmla="*/ 5924 w 10000"/>
                  <a:gd name="connsiteY131" fmla="*/ 8147 h 10000"/>
                  <a:gd name="connsiteX132" fmla="*/ 5972 w 10000"/>
                  <a:gd name="connsiteY132" fmla="*/ 8216 h 10000"/>
                  <a:gd name="connsiteX133" fmla="*/ 6020 w 10000"/>
                  <a:gd name="connsiteY133" fmla="*/ 8282 h 10000"/>
                  <a:gd name="connsiteX134" fmla="*/ 6069 w 10000"/>
                  <a:gd name="connsiteY134" fmla="*/ 8343 h 10000"/>
                  <a:gd name="connsiteX135" fmla="*/ 6138 w 10000"/>
                  <a:gd name="connsiteY135" fmla="*/ 8551 h 10000"/>
                  <a:gd name="connsiteX136" fmla="*/ 6111 w 10000"/>
                  <a:gd name="connsiteY136" fmla="*/ 8572 h 10000"/>
                  <a:gd name="connsiteX137" fmla="*/ 6069 w 10000"/>
                  <a:gd name="connsiteY137" fmla="*/ 8585 h 10000"/>
                  <a:gd name="connsiteX138" fmla="*/ 6031 w 10000"/>
                  <a:gd name="connsiteY138" fmla="*/ 8599 h 10000"/>
                  <a:gd name="connsiteX139" fmla="*/ 5999 w 10000"/>
                  <a:gd name="connsiteY139" fmla="*/ 8620 h 10000"/>
                  <a:gd name="connsiteX140" fmla="*/ 6069 w 10000"/>
                  <a:gd name="connsiteY140" fmla="*/ 8630 h 10000"/>
                  <a:gd name="connsiteX141" fmla="*/ 6117 w 10000"/>
                  <a:gd name="connsiteY141" fmla="*/ 8643 h 10000"/>
                  <a:gd name="connsiteX142" fmla="*/ 6160 w 10000"/>
                  <a:gd name="connsiteY142" fmla="*/ 8670 h 10000"/>
                  <a:gd name="connsiteX143" fmla="*/ 6138 w 10000"/>
                  <a:gd name="connsiteY143" fmla="*/ 8720 h 10000"/>
                  <a:gd name="connsiteX144" fmla="*/ 6144 w 10000"/>
                  <a:gd name="connsiteY144" fmla="*/ 8770 h 10000"/>
                  <a:gd name="connsiteX145" fmla="*/ 6181 w 10000"/>
                  <a:gd name="connsiteY145" fmla="*/ 8826 h 10000"/>
                  <a:gd name="connsiteX146" fmla="*/ 6235 w 10000"/>
                  <a:gd name="connsiteY146" fmla="*/ 8873 h 10000"/>
                  <a:gd name="connsiteX147" fmla="*/ 6288 w 10000"/>
                  <a:gd name="connsiteY147" fmla="*/ 8918 h 10000"/>
                  <a:gd name="connsiteX148" fmla="*/ 6352 w 10000"/>
                  <a:gd name="connsiteY148" fmla="*/ 8952 h 10000"/>
                  <a:gd name="connsiteX149" fmla="*/ 6465 w 10000"/>
                  <a:gd name="connsiteY149" fmla="*/ 9005 h 10000"/>
                  <a:gd name="connsiteX150" fmla="*/ 6583 w 10000"/>
                  <a:gd name="connsiteY150" fmla="*/ 9063 h 10000"/>
                  <a:gd name="connsiteX151" fmla="*/ 6706 w 10000"/>
                  <a:gd name="connsiteY151" fmla="*/ 9116 h 10000"/>
                  <a:gd name="connsiteX152" fmla="*/ 6781 w 10000"/>
                  <a:gd name="connsiteY152" fmla="*/ 9140 h 10000"/>
                  <a:gd name="connsiteX153" fmla="*/ 6867 w 10000"/>
                  <a:gd name="connsiteY153" fmla="*/ 9161 h 10000"/>
                  <a:gd name="connsiteX154" fmla="*/ 6958 w 10000"/>
                  <a:gd name="connsiteY154" fmla="*/ 9179 h 10000"/>
                  <a:gd name="connsiteX155" fmla="*/ 7043 w 10000"/>
                  <a:gd name="connsiteY155" fmla="*/ 9200 h 10000"/>
                  <a:gd name="connsiteX156" fmla="*/ 7134 w 10000"/>
                  <a:gd name="connsiteY156" fmla="*/ 9224 h 10000"/>
                  <a:gd name="connsiteX157" fmla="*/ 7220 w 10000"/>
                  <a:gd name="connsiteY157" fmla="*/ 9248 h 10000"/>
                  <a:gd name="connsiteX158" fmla="*/ 7290 w 10000"/>
                  <a:gd name="connsiteY158" fmla="*/ 9279 h 10000"/>
                  <a:gd name="connsiteX159" fmla="*/ 7343 w 10000"/>
                  <a:gd name="connsiteY159" fmla="*/ 9314 h 10000"/>
                  <a:gd name="connsiteX160" fmla="*/ 7386 w 10000"/>
                  <a:gd name="connsiteY160" fmla="*/ 9359 h 10000"/>
                  <a:gd name="connsiteX161" fmla="*/ 7408 w 10000"/>
                  <a:gd name="connsiteY161" fmla="*/ 9409 h 10000"/>
                  <a:gd name="connsiteX162" fmla="*/ 7381 w 10000"/>
                  <a:gd name="connsiteY162" fmla="*/ 9433 h 10000"/>
                  <a:gd name="connsiteX163" fmla="*/ 7359 w 10000"/>
                  <a:gd name="connsiteY163" fmla="*/ 9464 h 10000"/>
                  <a:gd name="connsiteX164" fmla="*/ 7333 w 10000"/>
                  <a:gd name="connsiteY164" fmla="*/ 9493 h 10000"/>
                  <a:gd name="connsiteX165" fmla="*/ 7284 w 10000"/>
                  <a:gd name="connsiteY165" fmla="*/ 9522 h 10000"/>
                  <a:gd name="connsiteX166" fmla="*/ 7193 w 10000"/>
                  <a:gd name="connsiteY166" fmla="*/ 9546 h 10000"/>
                  <a:gd name="connsiteX167" fmla="*/ 7081 w 10000"/>
                  <a:gd name="connsiteY167" fmla="*/ 9559 h 10000"/>
                  <a:gd name="connsiteX168" fmla="*/ 6958 w 10000"/>
                  <a:gd name="connsiteY168" fmla="*/ 9562 h 10000"/>
                  <a:gd name="connsiteX169" fmla="*/ 6824 w 10000"/>
                  <a:gd name="connsiteY169" fmla="*/ 9559 h 10000"/>
                  <a:gd name="connsiteX170" fmla="*/ 6690 w 10000"/>
                  <a:gd name="connsiteY170" fmla="*/ 9551 h 10000"/>
                  <a:gd name="connsiteX171" fmla="*/ 6567 w 10000"/>
                  <a:gd name="connsiteY171" fmla="*/ 9546 h 10000"/>
                  <a:gd name="connsiteX172" fmla="*/ 6454 w 10000"/>
                  <a:gd name="connsiteY172" fmla="*/ 9538 h 10000"/>
                  <a:gd name="connsiteX173" fmla="*/ 6261 w 10000"/>
                  <a:gd name="connsiteY173" fmla="*/ 9525 h 10000"/>
                  <a:gd name="connsiteX174" fmla="*/ 6074 w 10000"/>
                  <a:gd name="connsiteY174" fmla="*/ 9493 h 10000"/>
                  <a:gd name="connsiteX175" fmla="*/ 5903 w 10000"/>
                  <a:gd name="connsiteY175" fmla="*/ 9454 h 10000"/>
                  <a:gd name="connsiteX176" fmla="*/ 5726 w 10000"/>
                  <a:gd name="connsiteY176" fmla="*/ 9401 h 10000"/>
                  <a:gd name="connsiteX177" fmla="*/ 5560 w 10000"/>
                  <a:gd name="connsiteY177" fmla="*/ 9351 h 10000"/>
                  <a:gd name="connsiteX178" fmla="*/ 5404 w 10000"/>
                  <a:gd name="connsiteY178" fmla="*/ 9295 h 10000"/>
                  <a:gd name="connsiteX179" fmla="*/ 5244 w 10000"/>
                  <a:gd name="connsiteY179" fmla="*/ 9245 h 10000"/>
                  <a:gd name="connsiteX180" fmla="*/ 5083 w 10000"/>
                  <a:gd name="connsiteY180" fmla="*/ 9250 h 10000"/>
                  <a:gd name="connsiteX181" fmla="*/ 5019 w 10000"/>
                  <a:gd name="connsiteY181" fmla="*/ 9245 h 10000"/>
                  <a:gd name="connsiteX182" fmla="*/ 4944 w 10000"/>
                  <a:gd name="connsiteY182" fmla="*/ 9227 h 10000"/>
                  <a:gd name="connsiteX183" fmla="*/ 4853 w 10000"/>
                  <a:gd name="connsiteY183" fmla="*/ 9211 h 10000"/>
                  <a:gd name="connsiteX184" fmla="*/ 4762 w 10000"/>
                  <a:gd name="connsiteY184" fmla="*/ 9187 h 10000"/>
                  <a:gd name="connsiteX185" fmla="*/ 4681 w 10000"/>
                  <a:gd name="connsiteY185" fmla="*/ 9163 h 10000"/>
                  <a:gd name="connsiteX186" fmla="*/ 4617 w 10000"/>
                  <a:gd name="connsiteY186" fmla="*/ 9134 h 10000"/>
                  <a:gd name="connsiteX187" fmla="*/ 4585 w 10000"/>
                  <a:gd name="connsiteY187" fmla="*/ 9105 h 10000"/>
                  <a:gd name="connsiteX188" fmla="*/ 4574 w 10000"/>
                  <a:gd name="connsiteY188" fmla="*/ 9060 h 10000"/>
                  <a:gd name="connsiteX189" fmla="*/ 4585 w 10000"/>
                  <a:gd name="connsiteY189" fmla="*/ 9005 h 10000"/>
                  <a:gd name="connsiteX190" fmla="*/ 4606 w 10000"/>
                  <a:gd name="connsiteY190" fmla="*/ 8947 h 10000"/>
                  <a:gd name="connsiteX191" fmla="*/ 4638 w 10000"/>
                  <a:gd name="connsiteY191" fmla="*/ 8884 h 10000"/>
                  <a:gd name="connsiteX192" fmla="*/ 4681 w 10000"/>
                  <a:gd name="connsiteY192" fmla="*/ 8820 h 10000"/>
                  <a:gd name="connsiteX193" fmla="*/ 4724 w 10000"/>
                  <a:gd name="connsiteY193" fmla="*/ 8757 h 10000"/>
                  <a:gd name="connsiteX194" fmla="*/ 4756 w 10000"/>
                  <a:gd name="connsiteY194" fmla="*/ 8699 h 10000"/>
                  <a:gd name="connsiteX195" fmla="*/ 4783 w 10000"/>
                  <a:gd name="connsiteY195" fmla="*/ 8646 h 10000"/>
                  <a:gd name="connsiteX196" fmla="*/ 4799 w 10000"/>
                  <a:gd name="connsiteY196" fmla="*/ 8604 h 10000"/>
                  <a:gd name="connsiteX197" fmla="*/ 4676 w 10000"/>
                  <a:gd name="connsiteY197" fmla="*/ 8572 h 10000"/>
                  <a:gd name="connsiteX198" fmla="*/ 4590 w 10000"/>
                  <a:gd name="connsiteY198" fmla="*/ 8538 h 10000"/>
                  <a:gd name="connsiteX199" fmla="*/ 4537 w 10000"/>
                  <a:gd name="connsiteY199" fmla="*/ 8501 h 10000"/>
                  <a:gd name="connsiteX200" fmla="*/ 4499 w 10000"/>
                  <a:gd name="connsiteY200" fmla="*/ 8459 h 10000"/>
                  <a:gd name="connsiteX201" fmla="*/ 4488 w 10000"/>
                  <a:gd name="connsiteY201" fmla="*/ 8414 h 10000"/>
                  <a:gd name="connsiteX202" fmla="*/ 4494 w 10000"/>
                  <a:gd name="connsiteY202" fmla="*/ 8366 h 10000"/>
                  <a:gd name="connsiteX203" fmla="*/ 4510 w 10000"/>
                  <a:gd name="connsiteY203" fmla="*/ 8316 h 10000"/>
                  <a:gd name="connsiteX204" fmla="*/ 4537 w 10000"/>
                  <a:gd name="connsiteY204" fmla="*/ 8263 h 10000"/>
                  <a:gd name="connsiteX205" fmla="*/ 4563 w 10000"/>
                  <a:gd name="connsiteY205" fmla="*/ 8211 h 10000"/>
                  <a:gd name="connsiteX206" fmla="*/ 4585 w 10000"/>
                  <a:gd name="connsiteY206" fmla="*/ 8155 h 10000"/>
                  <a:gd name="connsiteX207" fmla="*/ 4606 w 10000"/>
                  <a:gd name="connsiteY207" fmla="*/ 8097 h 10000"/>
                  <a:gd name="connsiteX208" fmla="*/ 4612 w 10000"/>
                  <a:gd name="connsiteY208" fmla="*/ 8042 h 10000"/>
                  <a:gd name="connsiteX209" fmla="*/ 4606 w 10000"/>
                  <a:gd name="connsiteY209" fmla="*/ 7984 h 10000"/>
                  <a:gd name="connsiteX210" fmla="*/ 4590 w 10000"/>
                  <a:gd name="connsiteY210" fmla="*/ 7920 h 10000"/>
                  <a:gd name="connsiteX211" fmla="*/ 4585 w 10000"/>
                  <a:gd name="connsiteY211" fmla="*/ 7838 h 10000"/>
                  <a:gd name="connsiteX212" fmla="*/ 4585 w 10000"/>
                  <a:gd name="connsiteY212" fmla="*/ 7746 h 10000"/>
                  <a:gd name="connsiteX213" fmla="*/ 4590 w 10000"/>
                  <a:gd name="connsiteY213" fmla="*/ 7646 h 10000"/>
                  <a:gd name="connsiteX214" fmla="*/ 4606 w 10000"/>
                  <a:gd name="connsiteY214" fmla="*/ 7551 h 10000"/>
                  <a:gd name="connsiteX215" fmla="*/ 4628 w 10000"/>
                  <a:gd name="connsiteY215" fmla="*/ 7464 h 10000"/>
                  <a:gd name="connsiteX216" fmla="*/ 4644 w 10000"/>
                  <a:gd name="connsiteY216" fmla="*/ 7324 h 10000"/>
                  <a:gd name="connsiteX217" fmla="*/ 4660 w 10000"/>
                  <a:gd name="connsiteY217" fmla="*/ 7173 h 10000"/>
                  <a:gd name="connsiteX218" fmla="*/ 4660 w 10000"/>
                  <a:gd name="connsiteY218" fmla="*/ 7018 h 10000"/>
                  <a:gd name="connsiteX219" fmla="*/ 4655 w 10000"/>
                  <a:gd name="connsiteY219" fmla="*/ 6854 h 10000"/>
                  <a:gd name="connsiteX220" fmla="*/ 4638 w 10000"/>
                  <a:gd name="connsiteY220" fmla="*/ 6693 h 10000"/>
                  <a:gd name="connsiteX221" fmla="*/ 4633 w 10000"/>
                  <a:gd name="connsiteY221" fmla="*/ 6540 h 10000"/>
                  <a:gd name="connsiteX222" fmla="*/ 4628 w 10000"/>
                  <a:gd name="connsiteY222" fmla="*/ 6395 h 10000"/>
                  <a:gd name="connsiteX223" fmla="*/ 4628 w 10000"/>
                  <a:gd name="connsiteY223" fmla="*/ 6310 h 10000"/>
                  <a:gd name="connsiteX224" fmla="*/ 4633 w 10000"/>
                  <a:gd name="connsiteY224" fmla="*/ 6226 h 10000"/>
                  <a:gd name="connsiteX225" fmla="*/ 4644 w 10000"/>
                  <a:gd name="connsiteY225" fmla="*/ 6139 h 10000"/>
                  <a:gd name="connsiteX226" fmla="*/ 4660 w 10000"/>
                  <a:gd name="connsiteY226" fmla="*/ 6054 h 10000"/>
                  <a:gd name="connsiteX227" fmla="*/ 4676 w 10000"/>
                  <a:gd name="connsiteY227" fmla="*/ 5967 h 10000"/>
                  <a:gd name="connsiteX228" fmla="*/ 4676 w 10000"/>
                  <a:gd name="connsiteY228" fmla="*/ 5891 h 10000"/>
                  <a:gd name="connsiteX229" fmla="*/ 4665 w 10000"/>
                  <a:gd name="connsiteY229" fmla="*/ 5817 h 10000"/>
                  <a:gd name="connsiteX230" fmla="*/ 4638 w 10000"/>
                  <a:gd name="connsiteY230" fmla="*/ 5751 h 10000"/>
                  <a:gd name="connsiteX231" fmla="*/ 4585 w 10000"/>
                  <a:gd name="connsiteY231" fmla="*/ 5693 h 10000"/>
                  <a:gd name="connsiteX232" fmla="*/ 4585 w 10000"/>
                  <a:gd name="connsiteY232" fmla="*/ 5709 h 10000"/>
                  <a:gd name="connsiteX233" fmla="*/ 4547 w 10000"/>
                  <a:gd name="connsiteY233" fmla="*/ 5740 h 10000"/>
                  <a:gd name="connsiteX234" fmla="*/ 4510 w 10000"/>
                  <a:gd name="connsiteY234" fmla="*/ 5785 h 10000"/>
                  <a:gd name="connsiteX235" fmla="*/ 4488 w 10000"/>
                  <a:gd name="connsiteY235" fmla="*/ 5827 h 10000"/>
                  <a:gd name="connsiteX236" fmla="*/ 4478 w 10000"/>
                  <a:gd name="connsiteY236" fmla="*/ 5872 h 10000"/>
                  <a:gd name="connsiteX237" fmla="*/ 4446 w 10000"/>
                  <a:gd name="connsiteY237" fmla="*/ 5885 h 10000"/>
                  <a:gd name="connsiteX238" fmla="*/ 4408 w 10000"/>
                  <a:gd name="connsiteY238" fmla="*/ 5914 h 10000"/>
                  <a:gd name="connsiteX239" fmla="*/ 4371 w 10000"/>
                  <a:gd name="connsiteY239" fmla="*/ 5954 h 10000"/>
                  <a:gd name="connsiteX240" fmla="*/ 4328 w 10000"/>
                  <a:gd name="connsiteY240" fmla="*/ 6002 h 10000"/>
                  <a:gd name="connsiteX241" fmla="*/ 4280 w 10000"/>
                  <a:gd name="connsiteY241" fmla="*/ 6057 h 10000"/>
                  <a:gd name="connsiteX242" fmla="*/ 4237 w 10000"/>
                  <a:gd name="connsiteY242" fmla="*/ 6112 h 10000"/>
                  <a:gd name="connsiteX243" fmla="*/ 4205 w 10000"/>
                  <a:gd name="connsiteY243" fmla="*/ 6165 h 10000"/>
                  <a:gd name="connsiteX244" fmla="*/ 4162 w 10000"/>
                  <a:gd name="connsiteY244" fmla="*/ 6215 h 10000"/>
                  <a:gd name="connsiteX245" fmla="*/ 4044 w 10000"/>
                  <a:gd name="connsiteY245" fmla="*/ 6358 h 10000"/>
                  <a:gd name="connsiteX246" fmla="*/ 3910 w 10000"/>
                  <a:gd name="connsiteY246" fmla="*/ 6500 h 10000"/>
                  <a:gd name="connsiteX247" fmla="*/ 3787 w 10000"/>
                  <a:gd name="connsiteY247" fmla="*/ 6646 h 10000"/>
                  <a:gd name="connsiteX248" fmla="*/ 3680 w 10000"/>
                  <a:gd name="connsiteY248" fmla="*/ 6788 h 10000"/>
                  <a:gd name="connsiteX249" fmla="*/ 3599 w 10000"/>
                  <a:gd name="connsiteY249" fmla="*/ 6925 h 10000"/>
                  <a:gd name="connsiteX250" fmla="*/ 3599 w 10000"/>
                  <a:gd name="connsiteY250" fmla="*/ 6928 h 10000"/>
                  <a:gd name="connsiteX251" fmla="*/ 3599 w 10000"/>
                  <a:gd name="connsiteY251" fmla="*/ 6931 h 10000"/>
                  <a:gd name="connsiteX252" fmla="*/ 3605 w 10000"/>
                  <a:gd name="connsiteY252" fmla="*/ 6936 h 10000"/>
                  <a:gd name="connsiteX253" fmla="*/ 3605 w 10000"/>
                  <a:gd name="connsiteY253" fmla="*/ 6941 h 10000"/>
                  <a:gd name="connsiteX254" fmla="*/ 3621 w 10000"/>
                  <a:gd name="connsiteY254" fmla="*/ 6952 h 10000"/>
                  <a:gd name="connsiteX255" fmla="*/ 3562 w 10000"/>
                  <a:gd name="connsiteY255" fmla="*/ 6941 h 10000"/>
                  <a:gd name="connsiteX256" fmla="*/ 3535 w 10000"/>
                  <a:gd name="connsiteY256" fmla="*/ 6997 h 10000"/>
                  <a:gd name="connsiteX257" fmla="*/ 3492 w 10000"/>
                  <a:gd name="connsiteY257" fmla="*/ 7052 h 10000"/>
                  <a:gd name="connsiteX258" fmla="*/ 3455 w 10000"/>
                  <a:gd name="connsiteY258" fmla="*/ 7102 h 10000"/>
                  <a:gd name="connsiteX259" fmla="*/ 3407 w 10000"/>
                  <a:gd name="connsiteY259" fmla="*/ 7150 h 10000"/>
                  <a:gd name="connsiteX260" fmla="*/ 3369 w 10000"/>
                  <a:gd name="connsiteY260" fmla="*/ 7184 h 10000"/>
                  <a:gd name="connsiteX261" fmla="*/ 3348 w 10000"/>
                  <a:gd name="connsiteY261" fmla="*/ 7226 h 10000"/>
                  <a:gd name="connsiteX262" fmla="*/ 3348 w 10000"/>
                  <a:gd name="connsiteY262" fmla="*/ 7266 h 10000"/>
                  <a:gd name="connsiteX263" fmla="*/ 3348 w 10000"/>
                  <a:gd name="connsiteY263" fmla="*/ 7308 h 10000"/>
                  <a:gd name="connsiteX264" fmla="*/ 3358 w 10000"/>
                  <a:gd name="connsiteY264" fmla="*/ 7345 h 10000"/>
                  <a:gd name="connsiteX265" fmla="*/ 3348 w 10000"/>
                  <a:gd name="connsiteY265" fmla="*/ 7377 h 10000"/>
                  <a:gd name="connsiteX266" fmla="*/ 3294 w 10000"/>
                  <a:gd name="connsiteY266" fmla="*/ 7474 h 10000"/>
                  <a:gd name="connsiteX267" fmla="*/ 3224 w 10000"/>
                  <a:gd name="connsiteY267" fmla="*/ 7575 h 10000"/>
                  <a:gd name="connsiteX268" fmla="*/ 3160 w 10000"/>
                  <a:gd name="connsiteY268" fmla="*/ 7672 h 10000"/>
                  <a:gd name="connsiteX269" fmla="*/ 3107 w 10000"/>
                  <a:gd name="connsiteY269" fmla="*/ 7770 h 10000"/>
                  <a:gd name="connsiteX270" fmla="*/ 3064 w 10000"/>
                  <a:gd name="connsiteY270" fmla="*/ 7868 h 10000"/>
                  <a:gd name="connsiteX271" fmla="*/ 3037 w 10000"/>
                  <a:gd name="connsiteY271" fmla="*/ 7970 h 10000"/>
                  <a:gd name="connsiteX272" fmla="*/ 3037 w 10000"/>
                  <a:gd name="connsiteY272" fmla="*/ 8076 h 10000"/>
                  <a:gd name="connsiteX273" fmla="*/ 3069 w 10000"/>
                  <a:gd name="connsiteY273" fmla="*/ 8187 h 10000"/>
                  <a:gd name="connsiteX274" fmla="*/ 3080 w 10000"/>
                  <a:gd name="connsiteY274" fmla="*/ 8245 h 10000"/>
                  <a:gd name="connsiteX275" fmla="*/ 3064 w 10000"/>
                  <a:gd name="connsiteY275" fmla="*/ 8303 h 10000"/>
                  <a:gd name="connsiteX276" fmla="*/ 3032 w 10000"/>
                  <a:gd name="connsiteY276" fmla="*/ 8356 h 10000"/>
                  <a:gd name="connsiteX277" fmla="*/ 2989 w 10000"/>
                  <a:gd name="connsiteY277" fmla="*/ 8409 h 10000"/>
                  <a:gd name="connsiteX278" fmla="*/ 2962 w 10000"/>
                  <a:gd name="connsiteY278" fmla="*/ 8456 h 10000"/>
                  <a:gd name="connsiteX279" fmla="*/ 2941 w 10000"/>
                  <a:gd name="connsiteY279" fmla="*/ 8496 h 10000"/>
                  <a:gd name="connsiteX280" fmla="*/ 2946 w 10000"/>
                  <a:gd name="connsiteY280" fmla="*/ 8530 h 10000"/>
                  <a:gd name="connsiteX281" fmla="*/ 3198 w 10000"/>
                  <a:gd name="connsiteY281" fmla="*/ 8767 h 10000"/>
                  <a:gd name="connsiteX282" fmla="*/ 3198 w 10000"/>
                  <a:gd name="connsiteY282" fmla="*/ 8836 h 10000"/>
                  <a:gd name="connsiteX283" fmla="*/ 3171 w 10000"/>
                  <a:gd name="connsiteY283" fmla="*/ 8884 h 10000"/>
                  <a:gd name="connsiteX284" fmla="*/ 3133 w 10000"/>
                  <a:gd name="connsiteY284" fmla="*/ 8934 h 10000"/>
                  <a:gd name="connsiteX285" fmla="*/ 3091 w 10000"/>
                  <a:gd name="connsiteY285" fmla="*/ 8989 h 10000"/>
                  <a:gd name="connsiteX286" fmla="*/ 3053 w 10000"/>
                  <a:gd name="connsiteY286" fmla="*/ 9045 h 10000"/>
                  <a:gd name="connsiteX287" fmla="*/ 3016 w 10000"/>
                  <a:gd name="connsiteY287" fmla="*/ 9097 h 10000"/>
                  <a:gd name="connsiteX288" fmla="*/ 2994 w 10000"/>
                  <a:gd name="connsiteY288" fmla="*/ 9145 h 10000"/>
                  <a:gd name="connsiteX289" fmla="*/ 2999 w 10000"/>
                  <a:gd name="connsiteY289" fmla="*/ 9184 h 10000"/>
                  <a:gd name="connsiteX290" fmla="*/ 3042 w 10000"/>
                  <a:gd name="connsiteY290" fmla="*/ 9272 h 10000"/>
                  <a:gd name="connsiteX291" fmla="*/ 3107 w 10000"/>
                  <a:gd name="connsiteY291" fmla="*/ 9364 h 10000"/>
                  <a:gd name="connsiteX292" fmla="*/ 3176 w 10000"/>
                  <a:gd name="connsiteY292" fmla="*/ 9454 h 10000"/>
                  <a:gd name="connsiteX293" fmla="*/ 3240 w 10000"/>
                  <a:gd name="connsiteY293" fmla="*/ 9549 h 10000"/>
                  <a:gd name="connsiteX294" fmla="*/ 3289 w 10000"/>
                  <a:gd name="connsiteY294" fmla="*/ 9644 h 10000"/>
                  <a:gd name="connsiteX295" fmla="*/ 3321 w 10000"/>
                  <a:gd name="connsiteY295" fmla="*/ 9741 h 10000"/>
                  <a:gd name="connsiteX296" fmla="*/ 3326 w 10000"/>
                  <a:gd name="connsiteY296" fmla="*/ 9839 h 10000"/>
                  <a:gd name="connsiteX297" fmla="*/ 3299 w 10000"/>
                  <a:gd name="connsiteY297" fmla="*/ 9939 h 10000"/>
                  <a:gd name="connsiteX298" fmla="*/ 3160 w 10000"/>
                  <a:gd name="connsiteY298" fmla="*/ 9974 h 10000"/>
                  <a:gd name="connsiteX299" fmla="*/ 3016 w 10000"/>
                  <a:gd name="connsiteY299" fmla="*/ 9992 h 10000"/>
                  <a:gd name="connsiteX300" fmla="*/ 2855 w 10000"/>
                  <a:gd name="connsiteY300" fmla="*/ 10000 h 10000"/>
                  <a:gd name="connsiteX301" fmla="*/ 2700 w 10000"/>
                  <a:gd name="connsiteY301" fmla="*/ 9997 h 10000"/>
                  <a:gd name="connsiteX302" fmla="*/ 2539 w 10000"/>
                  <a:gd name="connsiteY302" fmla="*/ 9979 h 10000"/>
                  <a:gd name="connsiteX303" fmla="*/ 2384 w 10000"/>
                  <a:gd name="connsiteY303" fmla="*/ 9955 h 10000"/>
                  <a:gd name="connsiteX304" fmla="*/ 2239 w 10000"/>
                  <a:gd name="connsiteY304" fmla="*/ 9921 h 10000"/>
                  <a:gd name="connsiteX305" fmla="*/ 2105 w 10000"/>
                  <a:gd name="connsiteY305" fmla="*/ 9881 h 10000"/>
                  <a:gd name="connsiteX306" fmla="*/ 1987 w 10000"/>
                  <a:gd name="connsiteY306" fmla="*/ 9834 h 10000"/>
                  <a:gd name="connsiteX307" fmla="*/ 1901 w 10000"/>
                  <a:gd name="connsiteY307" fmla="*/ 9781 h 10000"/>
                  <a:gd name="connsiteX308" fmla="*/ 1837 w 10000"/>
                  <a:gd name="connsiteY308" fmla="*/ 9723 h 10000"/>
                  <a:gd name="connsiteX309" fmla="*/ 1837 w 10000"/>
                  <a:gd name="connsiteY309" fmla="*/ 9514 h 10000"/>
                  <a:gd name="connsiteX310" fmla="*/ 1810 w 10000"/>
                  <a:gd name="connsiteY310" fmla="*/ 9480 h 10000"/>
                  <a:gd name="connsiteX311" fmla="*/ 1773 w 10000"/>
                  <a:gd name="connsiteY311" fmla="*/ 9435 h 10000"/>
                  <a:gd name="connsiteX312" fmla="*/ 1746 w 10000"/>
                  <a:gd name="connsiteY312" fmla="*/ 9382 h 10000"/>
                  <a:gd name="connsiteX313" fmla="*/ 1725 w 10000"/>
                  <a:gd name="connsiteY313" fmla="*/ 9316 h 10000"/>
                  <a:gd name="connsiteX314" fmla="*/ 1725 w 10000"/>
                  <a:gd name="connsiteY314" fmla="*/ 9248 h 10000"/>
                  <a:gd name="connsiteX315" fmla="*/ 1746 w 10000"/>
                  <a:gd name="connsiteY315" fmla="*/ 9177 h 10000"/>
                  <a:gd name="connsiteX316" fmla="*/ 1762 w 10000"/>
                  <a:gd name="connsiteY316" fmla="*/ 9126 h 10000"/>
                  <a:gd name="connsiteX317" fmla="*/ 1762 w 10000"/>
                  <a:gd name="connsiteY317" fmla="*/ 9071 h 10000"/>
                  <a:gd name="connsiteX318" fmla="*/ 1741 w 10000"/>
                  <a:gd name="connsiteY318" fmla="*/ 9013 h 10000"/>
                  <a:gd name="connsiteX319" fmla="*/ 1725 w 10000"/>
                  <a:gd name="connsiteY319" fmla="*/ 8952 h 10000"/>
                  <a:gd name="connsiteX320" fmla="*/ 1714 w 10000"/>
                  <a:gd name="connsiteY320" fmla="*/ 8884 h 10000"/>
                  <a:gd name="connsiteX321" fmla="*/ 1714 w 10000"/>
                  <a:gd name="connsiteY321" fmla="*/ 8810 h 10000"/>
                  <a:gd name="connsiteX322" fmla="*/ 1735 w 10000"/>
                  <a:gd name="connsiteY322" fmla="*/ 8733 h 10000"/>
                  <a:gd name="connsiteX323" fmla="*/ 1762 w 10000"/>
                  <a:gd name="connsiteY323" fmla="*/ 8667 h 10000"/>
                  <a:gd name="connsiteX324" fmla="*/ 1800 w 10000"/>
                  <a:gd name="connsiteY324" fmla="*/ 8606 h 10000"/>
                  <a:gd name="connsiteX325" fmla="*/ 1837 w 10000"/>
                  <a:gd name="connsiteY325" fmla="*/ 8546 h 10000"/>
                  <a:gd name="connsiteX326" fmla="*/ 1869 w 10000"/>
                  <a:gd name="connsiteY326" fmla="*/ 8472 h 10000"/>
                  <a:gd name="connsiteX327" fmla="*/ 1869 w 10000"/>
                  <a:gd name="connsiteY327" fmla="*/ 7820 h 10000"/>
                  <a:gd name="connsiteX328" fmla="*/ 1998 w 10000"/>
                  <a:gd name="connsiteY328" fmla="*/ 7020 h 10000"/>
                  <a:gd name="connsiteX329" fmla="*/ 2260 w 10000"/>
                  <a:gd name="connsiteY329" fmla="*/ 6577 h 10000"/>
                  <a:gd name="connsiteX330" fmla="*/ 2276 w 10000"/>
                  <a:gd name="connsiteY330" fmla="*/ 6221 h 10000"/>
                  <a:gd name="connsiteX331" fmla="*/ 2453 w 10000"/>
                  <a:gd name="connsiteY331" fmla="*/ 5735 h 10000"/>
                  <a:gd name="connsiteX332" fmla="*/ 2501 w 10000"/>
                  <a:gd name="connsiteY332" fmla="*/ 5606 h 10000"/>
                  <a:gd name="connsiteX333" fmla="*/ 2539 w 10000"/>
                  <a:gd name="connsiteY333" fmla="*/ 5484 h 10000"/>
                  <a:gd name="connsiteX334" fmla="*/ 2560 w 10000"/>
                  <a:gd name="connsiteY334" fmla="*/ 5363 h 10000"/>
                  <a:gd name="connsiteX335" fmla="*/ 2592 w 10000"/>
                  <a:gd name="connsiteY335" fmla="*/ 5247 h 10000"/>
                  <a:gd name="connsiteX336" fmla="*/ 2598 w 10000"/>
                  <a:gd name="connsiteY336" fmla="*/ 5202 h 10000"/>
                  <a:gd name="connsiteX337" fmla="*/ 2592 w 10000"/>
                  <a:gd name="connsiteY337" fmla="*/ 5154 h 10000"/>
                  <a:gd name="connsiteX338" fmla="*/ 2587 w 10000"/>
                  <a:gd name="connsiteY338" fmla="*/ 5107 h 10000"/>
                  <a:gd name="connsiteX339" fmla="*/ 2587 w 10000"/>
                  <a:gd name="connsiteY339" fmla="*/ 5059 h 10000"/>
                  <a:gd name="connsiteX340" fmla="*/ 2614 w 10000"/>
                  <a:gd name="connsiteY340" fmla="*/ 5015 h 10000"/>
                  <a:gd name="connsiteX341" fmla="*/ 2592 w 10000"/>
                  <a:gd name="connsiteY341" fmla="*/ 5015 h 10000"/>
                  <a:gd name="connsiteX342" fmla="*/ 2587 w 10000"/>
                  <a:gd name="connsiteY342" fmla="*/ 5015 h 10000"/>
                  <a:gd name="connsiteX343" fmla="*/ 2582 w 10000"/>
                  <a:gd name="connsiteY343" fmla="*/ 5015 h 10000"/>
                  <a:gd name="connsiteX344" fmla="*/ 2582 w 10000"/>
                  <a:gd name="connsiteY344" fmla="*/ 5020 h 10000"/>
                  <a:gd name="connsiteX345" fmla="*/ 2571 w 10000"/>
                  <a:gd name="connsiteY345" fmla="*/ 5020 h 10000"/>
                  <a:gd name="connsiteX346" fmla="*/ 2571 w 10000"/>
                  <a:gd name="connsiteY346" fmla="*/ 5015 h 10000"/>
                  <a:gd name="connsiteX347" fmla="*/ 2566 w 10000"/>
                  <a:gd name="connsiteY347" fmla="*/ 5012 h 10000"/>
                  <a:gd name="connsiteX348" fmla="*/ 2560 w 10000"/>
                  <a:gd name="connsiteY348" fmla="*/ 5004 h 10000"/>
                  <a:gd name="connsiteX349" fmla="*/ 2566 w 10000"/>
                  <a:gd name="connsiteY349" fmla="*/ 4980 h 10000"/>
                  <a:gd name="connsiteX350" fmla="*/ 2544 w 10000"/>
                  <a:gd name="connsiteY350" fmla="*/ 4964 h 10000"/>
                  <a:gd name="connsiteX351" fmla="*/ 2517 w 10000"/>
                  <a:gd name="connsiteY351" fmla="*/ 4946 h 10000"/>
                  <a:gd name="connsiteX352" fmla="*/ 2475 w 10000"/>
                  <a:gd name="connsiteY352" fmla="*/ 4933 h 10000"/>
                  <a:gd name="connsiteX353" fmla="*/ 2442 w 10000"/>
                  <a:gd name="connsiteY353" fmla="*/ 4917 h 10000"/>
                  <a:gd name="connsiteX354" fmla="*/ 2421 w 10000"/>
                  <a:gd name="connsiteY354" fmla="*/ 4904 h 10000"/>
                  <a:gd name="connsiteX355" fmla="*/ 2421 w 10000"/>
                  <a:gd name="connsiteY355" fmla="*/ 4605 h 10000"/>
                  <a:gd name="connsiteX356" fmla="*/ 2432 w 10000"/>
                  <a:gd name="connsiteY356" fmla="*/ 4120 h 10000"/>
                  <a:gd name="connsiteX357" fmla="*/ 2453 w 10000"/>
                  <a:gd name="connsiteY357" fmla="*/ 4014 h 10000"/>
                  <a:gd name="connsiteX358" fmla="*/ 2448 w 10000"/>
                  <a:gd name="connsiteY358" fmla="*/ 3911 h 10000"/>
                  <a:gd name="connsiteX359" fmla="*/ 2432 w 10000"/>
                  <a:gd name="connsiteY359" fmla="*/ 3808 h 10000"/>
                  <a:gd name="connsiteX360" fmla="*/ 2410 w 10000"/>
                  <a:gd name="connsiteY360" fmla="*/ 3703 h 10000"/>
                  <a:gd name="connsiteX361" fmla="*/ 2421 w 10000"/>
                  <a:gd name="connsiteY361" fmla="*/ 3597 h 10000"/>
                  <a:gd name="connsiteX362" fmla="*/ 2432 w 10000"/>
                  <a:gd name="connsiteY362" fmla="*/ 3481 h 10000"/>
                  <a:gd name="connsiteX363" fmla="*/ 2448 w 10000"/>
                  <a:gd name="connsiteY363" fmla="*/ 3362 h 10000"/>
                  <a:gd name="connsiteX364" fmla="*/ 2453 w 10000"/>
                  <a:gd name="connsiteY364" fmla="*/ 3238 h 10000"/>
                  <a:gd name="connsiteX365" fmla="*/ 2448 w 10000"/>
                  <a:gd name="connsiteY365" fmla="*/ 3122 h 10000"/>
                  <a:gd name="connsiteX366" fmla="*/ 2421 w 10000"/>
                  <a:gd name="connsiteY366" fmla="*/ 3017 h 10000"/>
                  <a:gd name="connsiteX367" fmla="*/ 2362 w 10000"/>
                  <a:gd name="connsiteY367" fmla="*/ 2703 h 10000"/>
                  <a:gd name="connsiteX368" fmla="*/ 2351 w 10000"/>
                  <a:gd name="connsiteY368" fmla="*/ 2753 h 10000"/>
                  <a:gd name="connsiteX369" fmla="*/ 2314 w 10000"/>
                  <a:gd name="connsiteY369" fmla="*/ 2790 h 10000"/>
                  <a:gd name="connsiteX370" fmla="*/ 2282 w 10000"/>
                  <a:gd name="connsiteY370" fmla="*/ 2821 h 10000"/>
                  <a:gd name="connsiteX371" fmla="*/ 2255 w 10000"/>
                  <a:gd name="connsiteY371" fmla="*/ 2848 h 10000"/>
                  <a:gd name="connsiteX372" fmla="*/ 2239 w 10000"/>
                  <a:gd name="connsiteY372" fmla="*/ 2877 h 10000"/>
                  <a:gd name="connsiteX373" fmla="*/ 2236 w 10000"/>
                  <a:gd name="connsiteY373" fmla="*/ 2903 h 10000"/>
                  <a:gd name="connsiteX374" fmla="*/ 2217 w 10000"/>
                  <a:gd name="connsiteY374" fmla="*/ 2922 h 10000"/>
                  <a:gd name="connsiteX375" fmla="*/ 2185 w 10000"/>
                  <a:gd name="connsiteY375" fmla="*/ 2956 h 10000"/>
                  <a:gd name="connsiteX376" fmla="*/ 2148 w 10000"/>
                  <a:gd name="connsiteY376" fmla="*/ 2996 h 10000"/>
                  <a:gd name="connsiteX377" fmla="*/ 2126 w 10000"/>
                  <a:gd name="connsiteY377" fmla="*/ 3040 h 10000"/>
                  <a:gd name="connsiteX378" fmla="*/ 2105 w 10000"/>
                  <a:gd name="connsiteY378" fmla="*/ 3088 h 10000"/>
                  <a:gd name="connsiteX379" fmla="*/ 2094 w 10000"/>
                  <a:gd name="connsiteY379" fmla="*/ 3125 h 10000"/>
                  <a:gd name="connsiteX380" fmla="*/ 2089 w 10000"/>
                  <a:gd name="connsiteY380" fmla="*/ 3154 h 10000"/>
                  <a:gd name="connsiteX381" fmla="*/ 2078 w 10000"/>
                  <a:gd name="connsiteY381" fmla="*/ 3164 h 10000"/>
                  <a:gd name="connsiteX382" fmla="*/ 1971 w 10000"/>
                  <a:gd name="connsiteY382" fmla="*/ 3215 h 10000"/>
                  <a:gd name="connsiteX383" fmla="*/ 1869 w 10000"/>
                  <a:gd name="connsiteY383" fmla="*/ 3257 h 10000"/>
                  <a:gd name="connsiteX384" fmla="*/ 1773 w 10000"/>
                  <a:gd name="connsiteY384" fmla="*/ 3296 h 10000"/>
                  <a:gd name="connsiteX385" fmla="*/ 1676 w 10000"/>
                  <a:gd name="connsiteY385" fmla="*/ 3331 h 10000"/>
                  <a:gd name="connsiteX386" fmla="*/ 1559 w 10000"/>
                  <a:gd name="connsiteY386" fmla="*/ 3362 h 10000"/>
                  <a:gd name="connsiteX387" fmla="*/ 1414 w 10000"/>
                  <a:gd name="connsiteY387" fmla="*/ 3389 h 10000"/>
                  <a:gd name="connsiteX388" fmla="*/ 1296 w 10000"/>
                  <a:gd name="connsiteY388" fmla="*/ 3399 h 10000"/>
                  <a:gd name="connsiteX389" fmla="*/ 1194 w 10000"/>
                  <a:gd name="connsiteY389" fmla="*/ 3391 h 10000"/>
                  <a:gd name="connsiteX390" fmla="*/ 1093 w 10000"/>
                  <a:gd name="connsiteY390" fmla="*/ 3376 h 10000"/>
                  <a:gd name="connsiteX391" fmla="*/ 1007 w 10000"/>
                  <a:gd name="connsiteY391" fmla="*/ 3344 h 10000"/>
                  <a:gd name="connsiteX392" fmla="*/ 921 w 10000"/>
                  <a:gd name="connsiteY392" fmla="*/ 3310 h 10000"/>
                  <a:gd name="connsiteX393" fmla="*/ 846 w 10000"/>
                  <a:gd name="connsiteY393" fmla="*/ 3270 h 10000"/>
                  <a:gd name="connsiteX394" fmla="*/ 777 w 10000"/>
                  <a:gd name="connsiteY394" fmla="*/ 3225 h 10000"/>
                  <a:gd name="connsiteX395" fmla="*/ 718 w 10000"/>
                  <a:gd name="connsiteY395" fmla="*/ 3183 h 10000"/>
                  <a:gd name="connsiteX396" fmla="*/ 664 w 10000"/>
                  <a:gd name="connsiteY396" fmla="*/ 3146 h 10000"/>
                  <a:gd name="connsiteX397" fmla="*/ 621 w 10000"/>
                  <a:gd name="connsiteY397" fmla="*/ 3114 h 10000"/>
                  <a:gd name="connsiteX398" fmla="*/ 584 w 10000"/>
                  <a:gd name="connsiteY398" fmla="*/ 3096 h 10000"/>
                  <a:gd name="connsiteX399" fmla="*/ 477 w 10000"/>
                  <a:gd name="connsiteY399" fmla="*/ 3032 h 10000"/>
                  <a:gd name="connsiteX400" fmla="*/ 386 w 10000"/>
                  <a:gd name="connsiteY400" fmla="*/ 2959 h 10000"/>
                  <a:gd name="connsiteX401" fmla="*/ 311 w 10000"/>
                  <a:gd name="connsiteY401" fmla="*/ 2869 h 10000"/>
                  <a:gd name="connsiteX402" fmla="*/ 257 w 10000"/>
                  <a:gd name="connsiteY402" fmla="*/ 2774 h 10000"/>
                  <a:gd name="connsiteX403" fmla="*/ 214 w 10000"/>
                  <a:gd name="connsiteY403" fmla="*/ 2668 h 10000"/>
                  <a:gd name="connsiteX404" fmla="*/ 198 w 10000"/>
                  <a:gd name="connsiteY404" fmla="*/ 2557 h 10000"/>
                  <a:gd name="connsiteX405" fmla="*/ 198 w 10000"/>
                  <a:gd name="connsiteY405" fmla="*/ 2449 h 10000"/>
                  <a:gd name="connsiteX406" fmla="*/ 225 w 10000"/>
                  <a:gd name="connsiteY406" fmla="*/ 2341 h 10000"/>
                  <a:gd name="connsiteX407" fmla="*/ 241 w 10000"/>
                  <a:gd name="connsiteY407" fmla="*/ 2291 h 10000"/>
                  <a:gd name="connsiteX408" fmla="*/ 236 w 10000"/>
                  <a:gd name="connsiteY408" fmla="*/ 2243 h 10000"/>
                  <a:gd name="connsiteX409" fmla="*/ 236 w 10000"/>
                  <a:gd name="connsiteY409" fmla="*/ 2196 h 10000"/>
                  <a:gd name="connsiteX410" fmla="*/ 236 w 10000"/>
                  <a:gd name="connsiteY410" fmla="*/ 2151 h 10000"/>
                  <a:gd name="connsiteX411" fmla="*/ 246 w 10000"/>
                  <a:gd name="connsiteY411" fmla="*/ 2114 h 10000"/>
                  <a:gd name="connsiteX412" fmla="*/ 193 w 10000"/>
                  <a:gd name="connsiteY412" fmla="*/ 2032 h 10000"/>
                  <a:gd name="connsiteX413" fmla="*/ 129 w 10000"/>
                  <a:gd name="connsiteY413" fmla="*/ 1942 h 10000"/>
                  <a:gd name="connsiteX414" fmla="*/ 75 w 10000"/>
                  <a:gd name="connsiteY414" fmla="*/ 1850 h 10000"/>
                  <a:gd name="connsiteX415" fmla="*/ 27 w 10000"/>
                  <a:gd name="connsiteY415" fmla="*/ 1760 h 10000"/>
                  <a:gd name="connsiteX416" fmla="*/ 0 w 10000"/>
                  <a:gd name="connsiteY416" fmla="*/ 1671 h 10000"/>
                  <a:gd name="connsiteX417" fmla="*/ 107 w 10000"/>
                  <a:gd name="connsiteY417" fmla="*/ 1618 h 10000"/>
                  <a:gd name="connsiteX418" fmla="*/ 257 w 10000"/>
                  <a:gd name="connsiteY418" fmla="*/ 1576 h 10000"/>
                  <a:gd name="connsiteX419" fmla="*/ 412 w 10000"/>
                  <a:gd name="connsiteY419" fmla="*/ 1541 h 10000"/>
                  <a:gd name="connsiteX420" fmla="*/ 595 w 10000"/>
                  <a:gd name="connsiteY420" fmla="*/ 1518 h 10000"/>
                  <a:gd name="connsiteX421" fmla="*/ 777 w 10000"/>
                  <a:gd name="connsiteY421" fmla="*/ 1507 h 10000"/>
                  <a:gd name="connsiteX422" fmla="*/ 825 w 10000"/>
                  <a:gd name="connsiteY422" fmla="*/ 1523 h 10000"/>
                  <a:gd name="connsiteX423" fmla="*/ 878 w 10000"/>
                  <a:gd name="connsiteY423" fmla="*/ 1533 h 10000"/>
                  <a:gd name="connsiteX424" fmla="*/ 937 w 10000"/>
                  <a:gd name="connsiteY424" fmla="*/ 1541 h 10000"/>
                  <a:gd name="connsiteX425" fmla="*/ 991 w 10000"/>
                  <a:gd name="connsiteY425" fmla="*/ 1554 h 10000"/>
                  <a:gd name="connsiteX426" fmla="*/ 1039 w 10000"/>
                  <a:gd name="connsiteY426" fmla="*/ 1576 h 10000"/>
                  <a:gd name="connsiteX427" fmla="*/ 1093 w 10000"/>
                  <a:gd name="connsiteY427" fmla="*/ 1615 h 10000"/>
                  <a:gd name="connsiteX428" fmla="*/ 1130 w 10000"/>
                  <a:gd name="connsiteY428" fmla="*/ 1660 h 10000"/>
                  <a:gd name="connsiteX429" fmla="*/ 1087 w 10000"/>
                  <a:gd name="connsiteY429" fmla="*/ 1694 h 10000"/>
                  <a:gd name="connsiteX430" fmla="*/ 1071 w 10000"/>
                  <a:gd name="connsiteY430" fmla="*/ 1729 h 10000"/>
                  <a:gd name="connsiteX431" fmla="*/ 1087 w 10000"/>
                  <a:gd name="connsiteY431" fmla="*/ 1763 h 10000"/>
                  <a:gd name="connsiteX432" fmla="*/ 1103 w 10000"/>
                  <a:gd name="connsiteY432" fmla="*/ 1797 h 10000"/>
                  <a:gd name="connsiteX433" fmla="*/ 1114 w 10000"/>
                  <a:gd name="connsiteY433" fmla="*/ 1834 h 10000"/>
                  <a:gd name="connsiteX434" fmla="*/ 1109 w 10000"/>
                  <a:gd name="connsiteY434" fmla="*/ 1871 h 10000"/>
                  <a:gd name="connsiteX435" fmla="*/ 1071 w 10000"/>
                  <a:gd name="connsiteY435" fmla="*/ 1913 h 10000"/>
                  <a:gd name="connsiteX436" fmla="*/ 900 w 10000"/>
                  <a:gd name="connsiteY436" fmla="*/ 1948 h 10000"/>
                  <a:gd name="connsiteX437" fmla="*/ 900 w 10000"/>
                  <a:gd name="connsiteY437" fmla="*/ 1985 h 10000"/>
                  <a:gd name="connsiteX438" fmla="*/ 905 w 10000"/>
                  <a:gd name="connsiteY438" fmla="*/ 2022 h 10000"/>
                  <a:gd name="connsiteX439" fmla="*/ 916 w 10000"/>
                  <a:gd name="connsiteY439" fmla="*/ 2064 h 10000"/>
                  <a:gd name="connsiteX440" fmla="*/ 916 w 10000"/>
                  <a:gd name="connsiteY440" fmla="*/ 2103 h 10000"/>
                  <a:gd name="connsiteX441" fmla="*/ 905 w 10000"/>
                  <a:gd name="connsiteY441" fmla="*/ 2143 h 10000"/>
                  <a:gd name="connsiteX442" fmla="*/ 889 w 10000"/>
                  <a:gd name="connsiteY442" fmla="*/ 2175 h 10000"/>
                  <a:gd name="connsiteX443" fmla="*/ 846 w 10000"/>
                  <a:gd name="connsiteY443" fmla="*/ 2201 h 10000"/>
                  <a:gd name="connsiteX444" fmla="*/ 889 w 10000"/>
                  <a:gd name="connsiteY444" fmla="*/ 2241 h 10000"/>
                  <a:gd name="connsiteX445" fmla="*/ 937 w 10000"/>
                  <a:gd name="connsiteY445" fmla="*/ 2278 h 10000"/>
                  <a:gd name="connsiteX446" fmla="*/ 991 w 10000"/>
                  <a:gd name="connsiteY446" fmla="*/ 2312 h 10000"/>
                  <a:gd name="connsiteX447" fmla="*/ 1044 w 10000"/>
                  <a:gd name="connsiteY447" fmla="*/ 2336 h 10000"/>
                  <a:gd name="connsiteX448" fmla="*/ 1093 w 10000"/>
                  <a:gd name="connsiteY448" fmla="*/ 2346 h 10000"/>
                  <a:gd name="connsiteX449" fmla="*/ 1130 w 10000"/>
                  <a:gd name="connsiteY449" fmla="*/ 2320 h 10000"/>
                  <a:gd name="connsiteX450" fmla="*/ 1157 w 10000"/>
                  <a:gd name="connsiteY450" fmla="*/ 2275 h 10000"/>
                  <a:gd name="connsiteX451" fmla="*/ 1194 w 10000"/>
                  <a:gd name="connsiteY451" fmla="*/ 2220 h 10000"/>
                  <a:gd name="connsiteX452" fmla="*/ 1227 w 10000"/>
                  <a:gd name="connsiteY452" fmla="*/ 2156 h 10000"/>
                  <a:gd name="connsiteX453" fmla="*/ 1248 w 10000"/>
                  <a:gd name="connsiteY453" fmla="*/ 2088 h 10000"/>
                  <a:gd name="connsiteX454" fmla="*/ 1275 w 10000"/>
                  <a:gd name="connsiteY454" fmla="*/ 2022 h 10000"/>
                  <a:gd name="connsiteX455" fmla="*/ 1291 w 10000"/>
                  <a:gd name="connsiteY455" fmla="*/ 1961 h 10000"/>
                  <a:gd name="connsiteX456" fmla="*/ 1296 w 10000"/>
                  <a:gd name="connsiteY456" fmla="*/ 1913 h 10000"/>
                  <a:gd name="connsiteX457" fmla="*/ 1291 w 10000"/>
                  <a:gd name="connsiteY457" fmla="*/ 1879 h 10000"/>
                  <a:gd name="connsiteX458" fmla="*/ 1318 w 10000"/>
                  <a:gd name="connsiteY458" fmla="*/ 1876 h 10000"/>
                  <a:gd name="connsiteX459" fmla="*/ 1328 w 10000"/>
                  <a:gd name="connsiteY459" fmla="*/ 1871 h 10000"/>
                  <a:gd name="connsiteX460" fmla="*/ 1344 w 10000"/>
                  <a:gd name="connsiteY460" fmla="*/ 1866 h 10000"/>
                  <a:gd name="connsiteX461" fmla="*/ 1350 w 10000"/>
                  <a:gd name="connsiteY461" fmla="*/ 1861 h 10000"/>
                  <a:gd name="connsiteX462" fmla="*/ 1360 w 10000"/>
                  <a:gd name="connsiteY462" fmla="*/ 1855 h 10000"/>
                  <a:gd name="connsiteX463" fmla="*/ 1366 w 10000"/>
                  <a:gd name="connsiteY463" fmla="*/ 1847 h 10000"/>
                  <a:gd name="connsiteX464" fmla="*/ 1377 w 10000"/>
                  <a:gd name="connsiteY464" fmla="*/ 1834 h 10000"/>
                  <a:gd name="connsiteX465" fmla="*/ 1366 w 10000"/>
                  <a:gd name="connsiteY465" fmla="*/ 1800 h 10000"/>
                  <a:gd name="connsiteX466" fmla="*/ 1377 w 10000"/>
                  <a:gd name="connsiteY466" fmla="*/ 1752 h 10000"/>
                  <a:gd name="connsiteX467" fmla="*/ 1398 w 10000"/>
                  <a:gd name="connsiteY467" fmla="*/ 1702 h 10000"/>
                  <a:gd name="connsiteX468" fmla="*/ 1430 w 10000"/>
                  <a:gd name="connsiteY468" fmla="*/ 1652 h 10000"/>
                  <a:gd name="connsiteX469" fmla="*/ 1462 w 10000"/>
                  <a:gd name="connsiteY469" fmla="*/ 1613 h 10000"/>
                  <a:gd name="connsiteX470" fmla="*/ 1505 w 10000"/>
                  <a:gd name="connsiteY470" fmla="*/ 1581 h 10000"/>
                  <a:gd name="connsiteX471" fmla="*/ 1575 w 10000"/>
                  <a:gd name="connsiteY471" fmla="*/ 1554 h 10000"/>
                  <a:gd name="connsiteX472" fmla="*/ 1666 w 10000"/>
                  <a:gd name="connsiteY472" fmla="*/ 1536 h 10000"/>
                  <a:gd name="connsiteX473" fmla="*/ 1762 w 10000"/>
                  <a:gd name="connsiteY473" fmla="*/ 1528 h 10000"/>
                  <a:gd name="connsiteX474" fmla="*/ 1864 w 10000"/>
                  <a:gd name="connsiteY474" fmla="*/ 1518 h 10000"/>
                  <a:gd name="connsiteX475" fmla="*/ 1971 w 10000"/>
                  <a:gd name="connsiteY475" fmla="*/ 1507 h 10000"/>
                  <a:gd name="connsiteX476" fmla="*/ 2067 w 10000"/>
                  <a:gd name="connsiteY476" fmla="*/ 1486 h 10000"/>
                  <a:gd name="connsiteX477" fmla="*/ 2266 w 10000"/>
                  <a:gd name="connsiteY477" fmla="*/ 1438 h 10000"/>
                  <a:gd name="connsiteX478" fmla="*/ 2480 w 10000"/>
                  <a:gd name="connsiteY478" fmla="*/ 1386 h 10000"/>
                  <a:gd name="connsiteX479" fmla="*/ 2700 w 10000"/>
                  <a:gd name="connsiteY479" fmla="*/ 1333 h 10000"/>
                  <a:gd name="connsiteX480" fmla="*/ 2892 w 10000"/>
                  <a:gd name="connsiteY480" fmla="*/ 1277 h 10000"/>
                  <a:gd name="connsiteX481" fmla="*/ 2855 w 10000"/>
                  <a:gd name="connsiteY481" fmla="*/ 1262 h 10000"/>
                  <a:gd name="connsiteX482" fmla="*/ 2935 w 10000"/>
                  <a:gd name="connsiteY482" fmla="*/ 1246 h 10000"/>
                  <a:gd name="connsiteX483" fmla="*/ 2994 w 10000"/>
                  <a:gd name="connsiteY483" fmla="*/ 1222 h 10000"/>
                  <a:gd name="connsiteX484" fmla="*/ 3053 w 10000"/>
                  <a:gd name="connsiteY484" fmla="*/ 1193 h 10000"/>
                  <a:gd name="connsiteX485" fmla="*/ 3101 w 10000"/>
                  <a:gd name="connsiteY485" fmla="*/ 1161 h 10000"/>
                  <a:gd name="connsiteX486" fmla="*/ 3155 w 10000"/>
                  <a:gd name="connsiteY486" fmla="*/ 1130 h 10000"/>
                  <a:gd name="connsiteX487" fmla="*/ 3208 w 10000"/>
                  <a:gd name="connsiteY487" fmla="*/ 1106 h 10000"/>
                  <a:gd name="connsiteX488" fmla="*/ 3240 w 10000"/>
                  <a:gd name="connsiteY488" fmla="*/ 1164 h 10000"/>
                  <a:gd name="connsiteX489" fmla="*/ 3294 w 10000"/>
                  <a:gd name="connsiteY489" fmla="*/ 1219 h 10000"/>
                  <a:gd name="connsiteX490" fmla="*/ 3364 w 10000"/>
                  <a:gd name="connsiteY490" fmla="*/ 1269 h 10000"/>
                  <a:gd name="connsiteX491" fmla="*/ 3433 w 10000"/>
                  <a:gd name="connsiteY491" fmla="*/ 1320 h 10000"/>
                  <a:gd name="connsiteX492" fmla="*/ 3492 w 10000"/>
                  <a:gd name="connsiteY492" fmla="*/ 1367 h 10000"/>
                  <a:gd name="connsiteX493" fmla="*/ 3610 w 10000"/>
                  <a:gd name="connsiteY493" fmla="*/ 1478 h 10000"/>
                  <a:gd name="connsiteX494" fmla="*/ 3717 w 10000"/>
                  <a:gd name="connsiteY494" fmla="*/ 1599 h 10000"/>
                  <a:gd name="connsiteX495" fmla="*/ 3814 w 10000"/>
                  <a:gd name="connsiteY495" fmla="*/ 1721 h 10000"/>
                  <a:gd name="connsiteX496" fmla="*/ 3937 w 10000"/>
                  <a:gd name="connsiteY496" fmla="*/ 1919 h 10000"/>
                  <a:gd name="connsiteX497" fmla="*/ 4049 w 10000"/>
                  <a:gd name="connsiteY497" fmla="*/ 2125 h 10000"/>
                  <a:gd name="connsiteX498" fmla="*/ 4140 w 10000"/>
                  <a:gd name="connsiteY498" fmla="*/ 2330 h 10000"/>
                  <a:gd name="connsiteX499" fmla="*/ 4221 w 10000"/>
                  <a:gd name="connsiteY499" fmla="*/ 2542 h 10000"/>
                  <a:gd name="connsiteX500" fmla="*/ 4312 w 10000"/>
                  <a:gd name="connsiteY500" fmla="*/ 2761 h 10000"/>
                  <a:gd name="connsiteX501" fmla="*/ 4408 w 10000"/>
                  <a:gd name="connsiteY501" fmla="*/ 2982 h 10000"/>
                  <a:gd name="connsiteX502" fmla="*/ 4472 w 10000"/>
                  <a:gd name="connsiteY502" fmla="*/ 3114 h 10000"/>
                  <a:gd name="connsiteX503" fmla="*/ 4537 w 10000"/>
                  <a:gd name="connsiteY503" fmla="*/ 3249 h 10000"/>
                  <a:gd name="connsiteX504" fmla="*/ 4585 w 10000"/>
                  <a:gd name="connsiteY504" fmla="*/ 3386 h 10000"/>
                  <a:gd name="connsiteX505" fmla="*/ 4628 w 10000"/>
                  <a:gd name="connsiteY505" fmla="*/ 3526 h 10000"/>
                  <a:gd name="connsiteX506" fmla="*/ 4660 w 10000"/>
                  <a:gd name="connsiteY506" fmla="*/ 3676 h 10000"/>
                  <a:gd name="connsiteX507" fmla="*/ 4676 w 10000"/>
                  <a:gd name="connsiteY507" fmla="*/ 3832 h 10000"/>
                  <a:gd name="connsiteX508" fmla="*/ 5083 w 10000"/>
                  <a:gd name="connsiteY508" fmla="*/ 3861 h 10000"/>
                  <a:gd name="connsiteX509" fmla="*/ 5153 w 10000"/>
                  <a:gd name="connsiteY509" fmla="*/ 3851 h 10000"/>
                  <a:gd name="connsiteX510" fmla="*/ 5233 w 10000"/>
                  <a:gd name="connsiteY510" fmla="*/ 3837 h 10000"/>
                  <a:gd name="connsiteX511" fmla="*/ 5319 w 10000"/>
                  <a:gd name="connsiteY511" fmla="*/ 3830 h 10000"/>
                  <a:gd name="connsiteX512" fmla="*/ 5404 w 10000"/>
                  <a:gd name="connsiteY512" fmla="*/ 3827 h 10000"/>
                  <a:gd name="connsiteX513" fmla="*/ 5479 w 10000"/>
                  <a:gd name="connsiteY513" fmla="*/ 3837 h 10000"/>
                  <a:gd name="connsiteX514" fmla="*/ 5554 w 10000"/>
                  <a:gd name="connsiteY514" fmla="*/ 3861 h 10000"/>
                  <a:gd name="connsiteX515" fmla="*/ 5624 w 10000"/>
                  <a:gd name="connsiteY515" fmla="*/ 3840 h 10000"/>
                  <a:gd name="connsiteX516" fmla="*/ 5710 w 10000"/>
                  <a:gd name="connsiteY516" fmla="*/ 3830 h 10000"/>
                  <a:gd name="connsiteX517" fmla="*/ 5790 w 10000"/>
                  <a:gd name="connsiteY517" fmla="*/ 3827 h 10000"/>
                  <a:gd name="connsiteX518" fmla="*/ 5881 w 10000"/>
                  <a:gd name="connsiteY518" fmla="*/ 3819 h 10000"/>
                  <a:gd name="connsiteX519" fmla="*/ 5961 w 10000"/>
                  <a:gd name="connsiteY519" fmla="*/ 3806 h 10000"/>
                  <a:gd name="connsiteX520" fmla="*/ 6149 w 10000"/>
                  <a:gd name="connsiteY520" fmla="*/ 3758 h 10000"/>
                  <a:gd name="connsiteX521" fmla="*/ 6347 w 10000"/>
                  <a:gd name="connsiteY521" fmla="*/ 3703 h 10000"/>
                  <a:gd name="connsiteX522" fmla="*/ 6545 w 10000"/>
                  <a:gd name="connsiteY522" fmla="*/ 3653 h 10000"/>
                  <a:gd name="connsiteX523" fmla="*/ 6535 w 10000"/>
                  <a:gd name="connsiteY523" fmla="*/ 3560 h 10000"/>
                  <a:gd name="connsiteX524" fmla="*/ 6497 w 10000"/>
                  <a:gd name="connsiteY524" fmla="*/ 3471 h 10000"/>
                  <a:gd name="connsiteX525" fmla="*/ 6438 w 10000"/>
                  <a:gd name="connsiteY525" fmla="*/ 3378 h 10000"/>
                  <a:gd name="connsiteX526" fmla="*/ 6358 w 10000"/>
                  <a:gd name="connsiteY526" fmla="*/ 3288 h 10000"/>
                  <a:gd name="connsiteX527" fmla="*/ 6277 w 10000"/>
                  <a:gd name="connsiteY527" fmla="*/ 3204 h 10000"/>
                  <a:gd name="connsiteX528" fmla="*/ 6192 w 10000"/>
                  <a:gd name="connsiteY528" fmla="*/ 3120 h 10000"/>
                  <a:gd name="connsiteX529" fmla="*/ 6122 w 10000"/>
                  <a:gd name="connsiteY529" fmla="*/ 3043 h 10000"/>
                  <a:gd name="connsiteX530" fmla="*/ 5908 w 10000"/>
                  <a:gd name="connsiteY530" fmla="*/ 2784 h 10000"/>
                  <a:gd name="connsiteX531" fmla="*/ 5710 w 10000"/>
                  <a:gd name="connsiteY531" fmla="*/ 2531 h 10000"/>
                  <a:gd name="connsiteX532" fmla="*/ 5522 w 10000"/>
                  <a:gd name="connsiteY532" fmla="*/ 2267 h 10000"/>
                  <a:gd name="connsiteX533" fmla="*/ 5201 w 10000"/>
                  <a:gd name="connsiteY533" fmla="*/ 1705 h 10000"/>
                  <a:gd name="connsiteX534" fmla="*/ 5104 w 10000"/>
                  <a:gd name="connsiteY534" fmla="*/ 1602 h 10000"/>
                  <a:gd name="connsiteX535" fmla="*/ 4992 w 10000"/>
                  <a:gd name="connsiteY535" fmla="*/ 1496 h 10000"/>
                  <a:gd name="connsiteX536" fmla="*/ 4879 w 10000"/>
                  <a:gd name="connsiteY536" fmla="*/ 1394 h 10000"/>
                  <a:gd name="connsiteX537" fmla="*/ 4778 w 10000"/>
                  <a:gd name="connsiteY537" fmla="*/ 1298 h 10000"/>
                  <a:gd name="connsiteX538" fmla="*/ 4692 w 10000"/>
                  <a:gd name="connsiteY538" fmla="*/ 1148 h 10000"/>
                  <a:gd name="connsiteX539" fmla="*/ 4746 w 10000"/>
                  <a:gd name="connsiteY539" fmla="*/ 1130 h 10000"/>
                  <a:gd name="connsiteX540" fmla="*/ 4783 w 10000"/>
                  <a:gd name="connsiteY540" fmla="*/ 1153 h 10000"/>
                  <a:gd name="connsiteX541" fmla="*/ 4847 w 10000"/>
                  <a:gd name="connsiteY541" fmla="*/ 1174 h 10000"/>
                  <a:gd name="connsiteX542" fmla="*/ 4901 w 10000"/>
                  <a:gd name="connsiteY542" fmla="*/ 1193 h 10000"/>
                  <a:gd name="connsiteX543" fmla="*/ 4960 w 10000"/>
                  <a:gd name="connsiteY543" fmla="*/ 1209 h 10000"/>
                  <a:gd name="connsiteX544" fmla="*/ 4938 w 10000"/>
                  <a:gd name="connsiteY544" fmla="*/ 1235 h 10000"/>
                  <a:gd name="connsiteX545" fmla="*/ 5099 w 10000"/>
                  <a:gd name="connsiteY545" fmla="*/ 1288 h 10000"/>
                  <a:gd name="connsiteX546" fmla="*/ 5206 w 10000"/>
                  <a:gd name="connsiteY546" fmla="*/ 1288 h 10000"/>
                  <a:gd name="connsiteX547" fmla="*/ 5345 w 10000"/>
                  <a:gd name="connsiteY547" fmla="*/ 1285 h 10000"/>
                  <a:gd name="connsiteX548" fmla="*/ 5506 w 10000"/>
                  <a:gd name="connsiteY548" fmla="*/ 1280 h 10000"/>
                  <a:gd name="connsiteX549" fmla="*/ 5672 w 10000"/>
                  <a:gd name="connsiteY549" fmla="*/ 1280 h 10000"/>
                  <a:gd name="connsiteX550" fmla="*/ 5838 w 10000"/>
                  <a:gd name="connsiteY550" fmla="*/ 1280 h 10000"/>
                  <a:gd name="connsiteX551" fmla="*/ 5994 w 10000"/>
                  <a:gd name="connsiteY551" fmla="*/ 1280 h 10000"/>
                  <a:gd name="connsiteX552" fmla="*/ 6133 w 10000"/>
                  <a:gd name="connsiteY552" fmla="*/ 1288 h 10000"/>
                  <a:gd name="connsiteX553" fmla="*/ 6240 w 10000"/>
                  <a:gd name="connsiteY553" fmla="*/ 1293 h 10000"/>
                  <a:gd name="connsiteX554" fmla="*/ 6315 w 10000"/>
                  <a:gd name="connsiteY554" fmla="*/ 1304 h 10000"/>
                  <a:gd name="connsiteX555" fmla="*/ 6395 w 10000"/>
                  <a:gd name="connsiteY555" fmla="*/ 1328 h 10000"/>
                  <a:gd name="connsiteX556" fmla="*/ 6443 w 10000"/>
                  <a:gd name="connsiteY556" fmla="*/ 1357 h 10000"/>
                  <a:gd name="connsiteX557" fmla="*/ 6470 w 10000"/>
                  <a:gd name="connsiteY557" fmla="*/ 1380 h 10000"/>
                  <a:gd name="connsiteX558" fmla="*/ 6492 w 10000"/>
                  <a:gd name="connsiteY558" fmla="*/ 1409 h 10000"/>
                  <a:gd name="connsiteX559" fmla="*/ 6518 w 10000"/>
                  <a:gd name="connsiteY559" fmla="*/ 1441 h 10000"/>
                  <a:gd name="connsiteX560" fmla="*/ 6561 w 10000"/>
                  <a:gd name="connsiteY560" fmla="*/ 1478 h 10000"/>
                  <a:gd name="connsiteX561" fmla="*/ 6593 w 10000"/>
                  <a:gd name="connsiteY561" fmla="*/ 1494 h 10000"/>
                  <a:gd name="connsiteX562" fmla="*/ 6636 w 10000"/>
                  <a:gd name="connsiteY562" fmla="*/ 1499 h 10000"/>
                  <a:gd name="connsiteX563" fmla="*/ 6685 w 10000"/>
                  <a:gd name="connsiteY563" fmla="*/ 1502 h 10000"/>
                  <a:gd name="connsiteX564" fmla="*/ 6738 w 10000"/>
                  <a:gd name="connsiteY564" fmla="*/ 1507 h 10000"/>
                  <a:gd name="connsiteX565" fmla="*/ 6792 w 10000"/>
                  <a:gd name="connsiteY565" fmla="*/ 1512 h 10000"/>
                  <a:gd name="connsiteX566" fmla="*/ 6845 w 10000"/>
                  <a:gd name="connsiteY566" fmla="*/ 1565 h 10000"/>
                  <a:gd name="connsiteX567" fmla="*/ 6877 w 10000"/>
                  <a:gd name="connsiteY567" fmla="*/ 1570 h 10000"/>
                  <a:gd name="connsiteX568" fmla="*/ 6947 w 10000"/>
                  <a:gd name="connsiteY568" fmla="*/ 1570 h 10000"/>
                  <a:gd name="connsiteX569" fmla="*/ 7038 w 10000"/>
                  <a:gd name="connsiteY569" fmla="*/ 1576 h 10000"/>
                  <a:gd name="connsiteX570" fmla="*/ 7134 w 10000"/>
                  <a:gd name="connsiteY570" fmla="*/ 1576 h 10000"/>
                  <a:gd name="connsiteX571" fmla="*/ 7225 w 10000"/>
                  <a:gd name="connsiteY571" fmla="*/ 1578 h 10000"/>
                  <a:gd name="connsiteX572" fmla="*/ 7300 w 10000"/>
                  <a:gd name="connsiteY572" fmla="*/ 1581 h 10000"/>
                  <a:gd name="connsiteX573" fmla="*/ 7392 w 10000"/>
                  <a:gd name="connsiteY573" fmla="*/ 1594 h 10000"/>
                  <a:gd name="connsiteX574" fmla="*/ 7504 w 10000"/>
                  <a:gd name="connsiteY574" fmla="*/ 1610 h 10000"/>
                  <a:gd name="connsiteX575" fmla="*/ 7616 w 10000"/>
                  <a:gd name="connsiteY575" fmla="*/ 1623 h 10000"/>
                  <a:gd name="connsiteX576" fmla="*/ 7724 w 10000"/>
                  <a:gd name="connsiteY576" fmla="*/ 1636 h 10000"/>
                  <a:gd name="connsiteX577" fmla="*/ 7815 w 10000"/>
                  <a:gd name="connsiteY577" fmla="*/ 1644 h 10000"/>
                  <a:gd name="connsiteX578" fmla="*/ 7922 w 10000"/>
                  <a:gd name="connsiteY578" fmla="*/ 1647 h 10000"/>
                  <a:gd name="connsiteX579" fmla="*/ 8040 w 10000"/>
                  <a:gd name="connsiteY579" fmla="*/ 1647 h 10000"/>
                  <a:gd name="connsiteX580" fmla="*/ 8163 w 10000"/>
                  <a:gd name="connsiteY580" fmla="*/ 1644 h 10000"/>
                  <a:gd name="connsiteX581" fmla="*/ 8275 w 10000"/>
                  <a:gd name="connsiteY581" fmla="*/ 1644 h 10000"/>
                  <a:gd name="connsiteX582" fmla="*/ 8377 w 10000"/>
                  <a:gd name="connsiteY582" fmla="*/ 1652 h 10000"/>
                  <a:gd name="connsiteX583" fmla="*/ 8404 w 10000"/>
                  <a:gd name="connsiteY583" fmla="*/ 1623 h 10000"/>
                  <a:gd name="connsiteX584" fmla="*/ 8447 w 10000"/>
                  <a:gd name="connsiteY584" fmla="*/ 1602 h 10000"/>
                  <a:gd name="connsiteX585" fmla="*/ 8490 w 10000"/>
                  <a:gd name="connsiteY585" fmla="*/ 1578 h 10000"/>
                  <a:gd name="connsiteX586" fmla="*/ 8516 w 10000"/>
                  <a:gd name="connsiteY586" fmla="*/ 1557 h 10000"/>
                  <a:gd name="connsiteX587" fmla="*/ 8543 w 10000"/>
                  <a:gd name="connsiteY587" fmla="*/ 1528 h 10000"/>
                  <a:gd name="connsiteX588" fmla="*/ 8548 w 10000"/>
                  <a:gd name="connsiteY588" fmla="*/ 1499 h 10000"/>
                  <a:gd name="connsiteX589" fmla="*/ 8543 w 10000"/>
                  <a:gd name="connsiteY589" fmla="*/ 1478 h 10000"/>
                  <a:gd name="connsiteX590" fmla="*/ 8543 w 10000"/>
                  <a:gd name="connsiteY590" fmla="*/ 1454 h 10000"/>
                  <a:gd name="connsiteX591" fmla="*/ 8548 w 10000"/>
                  <a:gd name="connsiteY591" fmla="*/ 1425 h 10000"/>
                  <a:gd name="connsiteX592" fmla="*/ 8570 w 10000"/>
                  <a:gd name="connsiteY592" fmla="*/ 1383 h 10000"/>
                  <a:gd name="connsiteX593" fmla="*/ 8629 w 10000"/>
                  <a:gd name="connsiteY593" fmla="*/ 1320 h 10000"/>
                  <a:gd name="connsiteX594" fmla="*/ 8698 w 10000"/>
                  <a:gd name="connsiteY594" fmla="*/ 1256 h 10000"/>
                  <a:gd name="connsiteX595" fmla="*/ 8747 w 10000"/>
                  <a:gd name="connsiteY595" fmla="*/ 1193 h 10000"/>
                  <a:gd name="connsiteX596" fmla="*/ 8768 w 10000"/>
                  <a:gd name="connsiteY596" fmla="*/ 1148 h 10000"/>
                  <a:gd name="connsiteX597" fmla="*/ 8790 w 10000"/>
                  <a:gd name="connsiteY597" fmla="*/ 1093 h 10000"/>
                  <a:gd name="connsiteX598" fmla="*/ 8800 w 10000"/>
                  <a:gd name="connsiteY598" fmla="*/ 1037 h 10000"/>
                  <a:gd name="connsiteX599" fmla="*/ 8822 w 10000"/>
                  <a:gd name="connsiteY599" fmla="*/ 984 h 10000"/>
                  <a:gd name="connsiteX600" fmla="*/ 8843 w 10000"/>
                  <a:gd name="connsiteY600" fmla="*/ 937 h 10000"/>
                  <a:gd name="connsiteX601" fmla="*/ 8870 w 10000"/>
                  <a:gd name="connsiteY601" fmla="*/ 897 h 10000"/>
                  <a:gd name="connsiteX602" fmla="*/ 8913 w 10000"/>
                  <a:gd name="connsiteY602" fmla="*/ 868 h 10000"/>
                  <a:gd name="connsiteX603" fmla="*/ 8961 w 10000"/>
                  <a:gd name="connsiteY603" fmla="*/ 837 h 10000"/>
                  <a:gd name="connsiteX604" fmla="*/ 8993 w 10000"/>
                  <a:gd name="connsiteY604" fmla="*/ 802 h 10000"/>
                  <a:gd name="connsiteX605" fmla="*/ 9014 w 10000"/>
                  <a:gd name="connsiteY605" fmla="*/ 757 h 10000"/>
                  <a:gd name="connsiteX606" fmla="*/ 9014 w 10000"/>
                  <a:gd name="connsiteY606" fmla="*/ 723 h 10000"/>
                  <a:gd name="connsiteX607" fmla="*/ 9014 w 10000"/>
                  <a:gd name="connsiteY607" fmla="*/ 694 h 10000"/>
                  <a:gd name="connsiteX608" fmla="*/ 9009 w 10000"/>
                  <a:gd name="connsiteY608" fmla="*/ 662 h 10000"/>
                  <a:gd name="connsiteX609" fmla="*/ 9004 w 10000"/>
                  <a:gd name="connsiteY609" fmla="*/ 631 h 10000"/>
                  <a:gd name="connsiteX610" fmla="*/ 9014 w 10000"/>
                  <a:gd name="connsiteY610" fmla="*/ 594 h 10000"/>
                  <a:gd name="connsiteX611" fmla="*/ 8886 w 10000"/>
                  <a:gd name="connsiteY611" fmla="*/ 538 h 10000"/>
                  <a:gd name="connsiteX612" fmla="*/ 8757 w 10000"/>
                  <a:gd name="connsiteY612" fmla="*/ 478 h 10000"/>
                  <a:gd name="connsiteX613" fmla="*/ 8650 w 10000"/>
                  <a:gd name="connsiteY613" fmla="*/ 412 h 10000"/>
                  <a:gd name="connsiteX614" fmla="*/ 8559 w 10000"/>
                  <a:gd name="connsiteY614" fmla="*/ 338 h 10000"/>
                  <a:gd name="connsiteX615" fmla="*/ 8484 w 10000"/>
                  <a:gd name="connsiteY615" fmla="*/ 253 h 10000"/>
                  <a:gd name="connsiteX616" fmla="*/ 8399 w 10000"/>
                  <a:gd name="connsiteY616" fmla="*/ 116 h 10000"/>
                  <a:gd name="connsiteX617" fmla="*/ 8468 w 10000"/>
                  <a:gd name="connsiteY617" fmla="*/ 92 h 10000"/>
                  <a:gd name="connsiteX618" fmla="*/ 8548 w 10000"/>
                  <a:gd name="connsiteY618" fmla="*/ 82 h 10000"/>
                  <a:gd name="connsiteX619" fmla="*/ 8640 w 10000"/>
                  <a:gd name="connsiteY619" fmla="*/ 61 h 10000"/>
                  <a:gd name="connsiteX620" fmla="*/ 8698 w 10000"/>
                  <a:gd name="connsiteY620" fmla="*/ 3 h 10000"/>
                  <a:gd name="connsiteX621" fmla="*/ 8779 w 10000"/>
                  <a:gd name="connsiteY621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</a:cxnLst>
                <a:rect l="l" t="t" r="r" b="b"/>
                <a:pathLst>
                  <a:path w="10000" h="10000">
                    <a:moveTo>
                      <a:pt x="8779" y="0"/>
                    </a:moveTo>
                    <a:lnTo>
                      <a:pt x="8875" y="0"/>
                    </a:lnTo>
                    <a:lnTo>
                      <a:pt x="8993" y="3"/>
                    </a:lnTo>
                    <a:lnTo>
                      <a:pt x="9111" y="11"/>
                    </a:lnTo>
                    <a:lnTo>
                      <a:pt x="9239" y="24"/>
                    </a:lnTo>
                    <a:lnTo>
                      <a:pt x="9347" y="37"/>
                    </a:lnTo>
                    <a:lnTo>
                      <a:pt x="9448" y="58"/>
                    </a:lnTo>
                    <a:lnTo>
                      <a:pt x="9513" y="79"/>
                    </a:lnTo>
                    <a:lnTo>
                      <a:pt x="9555" y="106"/>
                    </a:lnTo>
                    <a:cubicBezTo>
                      <a:pt x="9561" y="111"/>
                      <a:pt x="9566" y="116"/>
                      <a:pt x="9572" y="121"/>
                    </a:cubicBezTo>
                    <a:cubicBezTo>
                      <a:pt x="9574" y="133"/>
                      <a:pt x="9575" y="144"/>
                      <a:pt x="9577" y="156"/>
                    </a:cubicBezTo>
                    <a:cubicBezTo>
                      <a:pt x="9582" y="171"/>
                      <a:pt x="9588" y="186"/>
                      <a:pt x="9593" y="201"/>
                    </a:cubicBezTo>
                    <a:cubicBezTo>
                      <a:pt x="9597" y="217"/>
                      <a:pt x="9600" y="232"/>
                      <a:pt x="9604" y="248"/>
                    </a:cubicBezTo>
                    <a:cubicBezTo>
                      <a:pt x="9609" y="267"/>
                      <a:pt x="9615" y="285"/>
                      <a:pt x="9620" y="304"/>
                    </a:cubicBezTo>
                    <a:cubicBezTo>
                      <a:pt x="9622" y="320"/>
                      <a:pt x="9623" y="335"/>
                      <a:pt x="9625" y="351"/>
                    </a:cubicBezTo>
                    <a:cubicBezTo>
                      <a:pt x="9629" y="366"/>
                      <a:pt x="9632" y="381"/>
                      <a:pt x="9636" y="396"/>
                    </a:cubicBezTo>
                    <a:lnTo>
                      <a:pt x="9636" y="428"/>
                    </a:lnTo>
                    <a:cubicBezTo>
                      <a:pt x="9623" y="452"/>
                      <a:pt x="9611" y="475"/>
                      <a:pt x="9598" y="499"/>
                    </a:cubicBezTo>
                    <a:cubicBezTo>
                      <a:pt x="9603" y="510"/>
                      <a:pt x="9609" y="522"/>
                      <a:pt x="9614" y="533"/>
                    </a:cubicBezTo>
                    <a:cubicBezTo>
                      <a:pt x="9621" y="549"/>
                      <a:pt x="9629" y="565"/>
                      <a:pt x="9636" y="581"/>
                    </a:cubicBezTo>
                    <a:cubicBezTo>
                      <a:pt x="9645" y="597"/>
                      <a:pt x="9654" y="612"/>
                      <a:pt x="9663" y="628"/>
                    </a:cubicBezTo>
                    <a:lnTo>
                      <a:pt x="9684" y="670"/>
                    </a:lnTo>
                    <a:cubicBezTo>
                      <a:pt x="9688" y="686"/>
                      <a:pt x="9691" y="702"/>
                      <a:pt x="9695" y="718"/>
                    </a:cubicBezTo>
                    <a:lnTo>
                      <a:pt x="9695" y="768"/>
                    </a:lnTo>
                    <a:lnTo>
                      <a:pt x="9689" y="816"/>
                    </a:lnTo>
                    <a:cubicBezTo>
                      <a:pt x="9687" y="831"/>
                      <a:pt x="9686" y="845"/>
                      <a:pt x="9684" y="860"/>
                    </a:cubicBezTo>
                    <a:lnTo>
                      <a:pt x="9684" y="903"/>
                    </a:lnTo>
                    <a:cubicBezTo>
                      <a:pt x="9689" y="913"/>
                      <a:pt x="9695" y="922"/>
                      <a:pt x="9700" y="932"/>
                    </a:cubicBezTo>
                    <a:cubicBezTo>
                      <a:pt x="9713" y="940"/>
                      <a:pt x="9725" y="947"/>
                      <a:pt x="9738" y="955"/>
                    </a:cubicBezTo>
                    <a:lnTo>
                      <a:pt x="9786" y="979"/>
                    </a:lnTo>
                    <a:lnTo>
                      <a:pt x="9839" y="1000"/>
                    </a:lnTo>
                    <a:cubicBezTo>
                      <a:pt x="9855" y="1006"/>
                      <a:pt x="9872" y="1013"/>
                      <a:pt x="9888" y="1019"/>
                    </a:cubicBezTo>
                    <a:lnTo>
                      <a:pt x="9936" y="1037"/>
                    </a:lnTo>
                    <a:cubicBezTo>
                      <a:pt x="9950" y="1047"/>
                      <a:pt x="9965" y="1056"/>
                      <a:pt x="9979" y="1066"/>
                    </a:cubicBezTo>
                    <a:cubicBezTo>
                      <a:pt x="9986" y="1079"/>
                      <a:pt x="9993" y="1093"/>
                      <a:pt x="10000" y="1106"/>
                    </a:cubicBezTo>
                    <a:lnTo>
                      <a:pt x="9898" y="1198"/>
                    </a:lnTo>
                    <a:cubicBezTo>
                      <a:pt x="9871" y="1232"/>
                      <a:pt x="9845" y="1267"/>
                      <a:pt x="9818" y="1301"/>
                    </a:cubicBezTo>
                    <a:cubicBezTo>
                      <a:pt x="9797" y="1336"/>
                      <a:pt x="9775" y="1372"/>
                      <a:pt x="9754" y="1407"/>
                    </a:cubicBezTo>
                    <a:cubicBezTo>
                      <a:pt x="9732" y="1444"/>
                      <a:pt x="9711" y="1481"/>
                      <a:pt x="9689" y="1518"/>
                    </a:cubicBezTo>
                    <a:lnTo>
                      <a:pt x="9620" y="1626"/>
                    </a:lnTo>
                    <a:lnTo>
                      <a:pt x="9545" y="1731"/>
                    </a:lnTo>
                    <a:cubicBezTo>
                      <a:pt x="9532" y="1750"/>
                      <a:pt x="9520" y="1768"/>
                      <a:pt x="9507" y="1787"/>
                    </a:cubicBezTo>
                    <a:cubicBezTo>
                      <a:pt x="9496" y="1807"/>
                      <a:pt x="9486" y="1827"/>
                      <a:pt x="9475" y="1847"/>
                    </a:cubicBezTo>
                    <a:cubicBezTo>
                      <a:pt x="9468" y="1867"/>
                      <a:pt x="9461" y="1888"/>
                      <a:pt x="9454" y="1908"/>
                    </a:cubicBezTo>
                    <a:cubicBezTo>
                      <a:pt x="9441" y="1930"/>
                      <a:pt x="9429" y="1952"/>
                      <a:pt x="9416" y="1974"/>
                    </a:cubicBezTo>
                    <a:cubicBezTo>
                      <a:pt x="9404" y="1994"/>
                      <a:pt x="9391" y="2015"/>
                      <a:pt x="9379" y="2035"/>
                    </a:cubicBezTo>
                    <a:lnTo>
                      <a:pt x="9314" y="2088"/>
                    </a:lnTo>
                    <a:cubicBezTo>
                      <a:pt x="9289" y="2099"/>
                      <a:pt x="9264" y="2111"/>
                      <a:pt x="9239" y="2122"/>
                    </a:cubicBezTo>
                    <a:lnTo>
                      <a:pt x="9143" y="2146"/>
                    </a:lnTo>
                    <a:cubicBezTo>
                      <a:pt x="9107" y="2151"/>
                      <a:pt x="9072" y="2157"/>
                      <a:pt x="9036" y="2162"/>
                    </a:cubicBezTo>
                    <a:lnTo>
                      <a:pt x="8918" y="2175"/>
                    </a:lnTo>
                    <a:lnTo>
                      <a:pt x="8795" y="2185"/>
                    </a:lnTo>
                    <a:lnTo>
                      <a:pt x="8677" y="2201"/>
                    </a:lnTo>
                    <a:lnTo>
                      <a:pt x="8468" y="2220"/>
                    </a:lnTo>
                    <a:lnTo>
                      <a:pt x="8232" y="2241"/>
                    </a:lnTo>
                    <a:lnTo>
                      <a:pt x="7975" y="2251"/>
                    </a:lnTo>
                    <a:lnTo>
                      <a:pt x="7702" y="2262"/>
                    </a:lnTo>
                    <a:lnTo>
                      <a:pt x="7429" y="2264"/>
                    </a:lnTo>
                    <a:lnTo>
                      <a:pt x="7145" y="2267"/>
                    </a:lnTo>
                    <a:lnTo>
                      <a:pt x="6861" y="2267"/>
                    </a:lnTo>
                    <a:cubicBezTo>
                      <a:pt x="6863" y="2328"/>
                      <a:pt x="6865" y="2388"/>
                      <a:pt x="6867" y="2449"/>
                    </a:cubicBezTo>
                    <a:cubicBezTo>
                      <a:pt x="6876" y="2512"/>
                      <a:pt x="6884" y="2574"/>
                      <a:pt x="6893" y="2637"/>
                    </a:cubicBezTo>
                    <a:cubicBezTo>
                      <a:pt x="6907" y="2698"/>
                      <a:pt x="6922" y="2760"/>
                      <a:pt x="6936" y="2821"/>
                    </a:cubicBezTo>
                    <a:cubicBezTo>
                      <a:pt x="6954" y="2879"/>
                      <a:pt x="6972" y="2938"/>
                      <a:pt x="6990" y="2996"/>
                    </a:cubicBezTo>
                    <a:cubicBezTo>
                      <a:pt x="7013" y="3050"/>
                      <a:pt x="7036" y="3105"/>
                      <a:pt x="7059" y="3159"/>
                    </a:cubicBezTo>
                    <a:cubicBezTo>
                      <a:pt x="7082" y="3207"/>
                      <a:pt x="7106" y="3256"/>
                      <a:pt x="7129" y="3304"/>
                    </a:cubicBezTo>
                    <a:cubicBezTo>
                      <a:pt x="7145" y="3344"/>
                      <a:pt x="7161" y="3383"/>
                      <a:pt x="7177" y="3423"/>
                    </a:cubicBezTo>
                    <a:lnTo>
                      <a:pt x="7225" y="3537"/>
                    </a:lnTo>
                    <a:cubicBezTo>
                      <a:pt x="7238" y="3576"/>
                      <a:pt x="7250" y="3614"/>
                      <a:pt x="7263" y="3653"/>
                    </a:cubicBezTo>
                    <a:cubicBezTo>
                      <a:pt x="7279" y="3692"/>
                      <a:pt x="7295" y="3730"/>
                      <a:pt x="7311" y="3769"/>
                    </a:cubicBezTo>
                    <a:cubicBezTo>
                      <a:pt x="7331" y="3808"/>
                      <a:pt x="7350" y="3846"/>
                      <a:pt x="7370" y="3885"/>
                    </a:cubicBezTo>
                    <a:lnTo>
                      <a:pt x="7450" y="3980"/>
                    </a:lnTo>
                    <a:cubicBezTo>
                      <a:pt x="7477" y="4012"/>
                      <a:pt x="7504" y="4043"/>
                      <a:pt x="7531" y="4075"/>
                    </a:cubicBezTo>
                    <a:cubicBezTo>
                      <a:pt x="7561" y="4107"/>
                      <a:pt x="7592" y="4138"/>
                      <a:pt x="7622" y="4170"/>
                    </a:cubicBezTo>
                    <a:lnTo>
                      <a:pt x="7702" y="4262"/>
                    </a:lnTo>
                    <a:cubicBezTo>
                      <a:pt x="7723" y="4293"/>
                      <a:pt x="7745" y="4324"/>
                      <a:pt x="7766" y="4355"/>
                    </a:cubicBezTo>
                    <a:cubicBezTo>
                      <a:pt x="7775" y="4386"/>
                      <a:pt x="7784" y="4416"/>
                      <a:pt x="7793" y="4447"/>
                    </a:cubicBezTo>
                    <a:cubicBezTo>
                      <a:pt x="7777" y="4457"/>
                      <a:pt x="7761" y="4466"/>
                      <a:pt x="7745" y="4476"/>
                    </a:cubicBezTo>
                    <a:lnTo>
                      <a:pt x="7697" y="4503"/>
                    </a:lnTo>
                    <a:cubicBezTo>
                      <a:pt x="7681" y="4513"/>
                      <a:pt x="7665" y="4524"/>
                      <a:pt x="7649" y="4534"/>
                    </a:cubicBezTo>
                    <a:cubicBezTo>
                      <a:pt x="7635" y="4542"/>
                      <a:pt x="7620" y="4550"/>
                      <a:pt x="7606" y="4558"/>
                    </a:cubicBezTo>
                    <a:cubicBezTo>
                      <a:pt x="7593" y="4562"/>
                      <a:pt x="7581" y="4567"/>
                      <a:pt x="7568" y="4571"/>
                    </a:cubicBezTo>
                    <a:cubicBezTo>
                      <a:pt x="7541" y="4575"/>
                      <a:pt x="7515" y="4578"/>
                      <a:pt x="7488" y="4582"/>
                    </a:cubicBezTo>
                    <a:lnTo>
                      <a:pt x="7413" y="4603"/>
                    </a:lnTo>
                    <a:cubicBezTo>
                      <a:pt x="7383" y="4612"/>
                      <a:pt x="7352" y="4620"/>
                      <a:pt x="7322" y="4629"/>
                    </a:cubicBezTo>
                    <a:cubicBezTo>
                      <a:pt x="7295" y="4640"/>
                      <a:pt x="7269" y="4652"/>
                      <a:pt x="7242" y="4663"/>
                    </a:cubicBezTo>
                    <a:cubicBezTo>
                      <a:pt x="7219" y="4675"/>
                      <a:pt x="7195" y="4686"/>
                      <a:pt x="7172" y="4698"/>
                    </a:cubicBezTo>
                    <a:cubicBezTo>
                      <a:pt x="7151" y="4708"/>
                      <a:pt x="7129" y="4717"/>
                      <a:pt x="7108" y="4727"/>
                    </a:cubicBezTo>
                    <a:cubicBezTo>
                      <a:pt x="7090" y="4724"/>
                      <a:pt x="7072" y="4722"/>
                      <a:pt x="7054" y="4719"/>
                    </a:cubicBezTo>
                    <a:cubicBezTo>
                      <a:pt x="7042" y="4623"/>
                      <a:pt x="7029" y="4527"/>
                      <a:pt x="7017" y="4431"/>
                    </a:cubicBezTo>
                    <a:lnTo>
                      <a:pt x="6947" y="4431"/>
                    </a:lnTo>
                    <a:lnTo>
                      <a:pt x="6893" y="4434"/>
                    </a:lnTo>
                    <a:lnTo>
                      <a:pt x="6840" y="4434"/>
                    </a:lnTo>
                    <a:lnTo>
                      <a:pt x="6770" y="4437"/>
                    </a:lnTo>
                    <a:lnTo>
                      <a:pt x="6663" y="4442"/>
                    </a:lnTo>
                    <a:cubicBezTo>
                      <a:pt x="6659" y="4490"/>
                      <a:pt x="6656" y="4539"/>
                      <a:pt x="6652" y="4587"/>
                    </a:cubicBezTo>
                    <a:cubicBezTo>
                      <a:pt x="6649" y="4637"/>
                      <a:pt x="6645" y="4687"/>
                      <a:pt x="6642" y="4737"/>
                    </a:cubicBezTo>
                    <a:cubicBezTo>
                      <a:pt x="6640" y="4786"/>
                      <a:pt x="6638" y="4836"/>
                      <a:pt x="6636" y="4885"/>
                    </a:cubicBezTo>
                    <a:cubicBezTo>
                      <a:pt x="6629" y="4934"/>
                      <a:pt x="6622" y="4984"/>
                      <a:pt x="6615" y="5033"/>
                    </a:cubicBezTo>
                    <a:cubicBezTo>
                      <a:pt x="6601" y="5069"/>
                      <a:pt x="6586" y="5105"/>
                      <a:pt x="6572" y="5141"/>
                    </a:cubicBezTo>
                    <a:lnTo>
                      <a:pt x="6524" y="5252"/>
                    </a:lnTo>
                    <a:cubicBezTo>
                      <a:pt x="6508" y="5285"/>
                      <a:pt x="6492" y="5319"/>
                      <a:pt x="6476" y="5352"/>
                    </a:cubicBezTo>
                    <a:cubicBezTo>
                      <a:pt x="6467" y="5386"/>
                      <a:pt x="6458" y="5421"/>
                      <a:pt x="6449" y="5455"/>
                    </a:cubicBezTo>
                    <a:cubicBezTo>
                      <a:pt x="6451" y="5487"/>
                      <a:pt x="6452" y="5518"/>
                      <a:pt x="6454" y="5550"/>
                    </a:cubicBezTo>
                    <a:cubicBezTo>
                      <a:pt x="6450" y="5552"/>
                      <a:pt x="6447" y="5554"/>
                      <a:pt x="6443" y="5556"/>
                    </a:cubicBezTo>
                    <a:lnTo>
                      <a:pt x="6427" y="5556"/>
                    </a:lnTo>
                    <a:lnTo>
                      <a:pt x="6427" y="5556"/>
                    </a:lnTo>
                    <a:cubicBezTo>
                      <a:pt x="6425" y="5557"/>
                      <a:pt x="6424" y="5557"/>
                      <a:pt x="6422" y="5558"/>
                    </a:cubicBezTo>
                    <a:lnTo>
                      <a:pt x="6422" y="5566"/>
                    </a:lnTo>
                    <a:lnTo>
                      <a:pt x="6422" y="5571"/>
                    </a:lnTo>
                    <a:lnTo>
                      <a:pt x="6422" y="5582"/>
                    </a:lnTo>
                    <a:lnTo>
                      <a:pt x="6422" y="5595"/>
                    </a:lnTo>
                    <a:lnTo>
                      <a:pt x="6347" y="5682"/>
                    </a:lnTo>
                    <a:cubicBezTo>
                      <a:pt x="6327" y="5713"/>
                      <a:pt x="6308" y="5744"/>
                      <a:pt x="6288" y="5775"/>
                    </a:cubicBezTo>
                    <a:cubicBezTo>
                      <a:pt x="6279" y="5807"/>
                      <a:pt x="6270" y="5840"/>
                      <a:pt x="6261" y="5872"/>
                    </a:cubicBezTo>
                    <a:cubicBezTo>
                      <a:pt x="6258" y="5907"/>
                      <a:pt x="6254" y="5943"/>
                      <a:pt x="6251" y="5978"/>
                    </a:cubicBezTo>
                    <a:cubicBezTo>
                      <a:pt x="6246" y="6013"/>
                      <a:pt x="6240" y="6048"/>
                      <a:pt x="6235" y="6083"/>
                    </a:cubicBezTo>
                    <a:lnTo>
                      <a:pt x="6229" y="6194"/>
                    </a:lnTo>
                    <a:lnTo>
                      <a:pt x="6208" y="6302"/>
                    </a:lnTo>
                    <a:cubicBezTo>
                      <a:pt x="6195" y="6339"/>
                      <a:pt x="6183" y="6376"/>
                      <a:pt x="6170" y="6413"/>
                    </a:cubicBezTo>
                    <a:lnTo>
                      <a:pt x="5978" y="7213"/>
                    </a:lnTo>
                    <a:lnTo>
                      <a:pt x="5951" y="7300"/>
                    </a:lnTo>
                    <a:cubicBezTo>
                      <a:pt x="5946" y="7333"/>
                      <a:pt x="5940" y="7365"/>
                      <a:pt x="5935" y="7398"/>
                    </a:cubicBezTo>
                    <a:cubicBezTo>
                      <a:pt x="5933" y="7428"/>
                      <a:pt x="5931" y="7457"/>
                      <a:pt x="5929" y="7487"/>
                    </a:cubicBezTo>
                    <a:lnTo>
                      <a:pt x="5929" y="7585"/>
                    </a:lnTo>
                    <a:lnTo>
                      <a:pt x="5929" y="7672"/>
                    </a:lnTo>
                    <a:cubicBezTo>
                      <a:pt x="5924" y="7699"/>
                      <a:pt x="5918" y="7727"/>
                      <a:pt x="5913" y="7754"/>
                    </a:cubicBezTo>
                    <a:cubicBezTo>
                      <a:pt x="5908" y="7780"/>
                      <a:pt x="5902" y="7805"/>
                      <a:pt x="5897" y="7831"/>
                    </a:cubicBezTo>
                    <a:cubicBezTo>
                      <a:pt x="5886" y="7859"/>
                      <a:pt x="5876" y="7887"/>
                      <a:pt x="5865" y="7915"/>
                    </a:cubicBezTo>
                    <a:lnTo>
                      <a:pt x="5865" y="7997"/>
                    </a:lnTo>
                    <a:cubicBezTo>
                      <a:pt x="5872" y="8022"/>
                      <a:pt x="5879" y="8048"/>
                      <a:pt x="5886" y="8073"/>
                    </a:cubicBezTo>
                    <a:cubicBezTo>
                      <a:pt x="5899" y="8098"/>
                      <a:pt x="5911" y="8122"/>
                      <a:pt x="5924" y="8147"/>
                    </a:cubicBezTo>
                    <a:lnTo>
                      <a:pt x="5972" y="8216"/>
                    </a:lnTo>
                    <a:lnTo>
                      <a:pt x="6020" y="8282"/>
                    </a:lnTo>
                    <a:lnTo>
                      <a:pt x="6069" y="8343"/>
                    </a:lnTo>
                    <a:cubicBezTo>
                      <a:pt x="6092" y="8412"/>
                      <a:pt x="6115" y="8482"/>
                      <a:pt x="6138" y="8551"/>
                    </a:cubicBezTo>
                    <a:lnTo>
                      <a:pt x="6111" y="8572"/>
                    </a:lnTo>
                    <a:cubicBezTo>
                      <a:pt x="6097" y="8576"/>
                      <a:pt x="6083" y="8581"/>
                      <a:pt x="6069" y="8585"/>
                    </a:cubicBezTo>
                    <a:cubicBezTo>
                      <a:pt x="6056" y="8590"/>
                      <a:pt x="6044" y="8594"/>
                      <a:pt x="6031" y="8599"/>
                    </a:cubicBezTo>
                    <a:cubicBezTo>
                      <a:pt x="6020" y="8606"/>
                      <a:pt x="6010" y="8613"/>
                      <a:pt x="5999" y="8620"/>
                    </a:cubicBezTo>
                    <a:cubicBezTo>
                      <a:pt x="6022" y="8623"/>
                      <a:pt x="6046" y="8627"/>
                      <a:pt x="6069" y="8630"/>
                    </a:cubicBezTo>
                    <a:cubicBezTo>
                      <a:pt x="6085" y="8634"/>
                      <a:pt x="6101" y="8639"/>
                      <a:pt x="6117" y="8643"/>
                    </a:cubicBezTo>
                    <a:cubicBezTo>
                      <a:pt x="6131" y="8652"/>
                      <a:pt x="6146" y="8661"/>
                      <a:pt x="6160" y="8670"/>
                    </a:cubicBezTo>
                    <a:cubicBezTo>
                      <a:pt x="6153" y="8687"/>
                      <a:pt x="6145" y="8703"/>
                      <a:pt x="6138" y="8720"/>
                    </a:cubicBezTo>
                    <a:cubicBezTo>
                      <a:pt x="6140" y="8737"/>
                      <a:pt x="6142" y="8753"/>
                      <a:pt x="6144" y="8770"/>
                    </a:cubicBezTo>
                    <a:cubicBezTo>
                      <a:pt x="6156" y="8789"/>
                      <a:pt x="6169" y="8807"/>
                      <a:pt x="6181" y="8826"/>
                    </a:cubicBezTo>
                    <a:cubicBezTo>
                      <a:pt x="6199" y="8842"/>
                      <a:pt x="6217" y="8857"/>
                      <a:pt x="6235" y="8873"/>
                    </a:cubicBezTo>
                    <a:cubicBezTo>
                      <a:pt x="6253" y="8888"/>
                      <a:pt x="6270" y="8903"/>
                      <a:pt x="6288" y="8918"/>
                    </a:cubicBezTo>
                    <a:lnTo>
                      <a:pt x="6352" y="8952"/>
                    </a:lnTo>
                    <a:lnTo>
                      <a:pt x="6465" y="9005"/>
                    </a:lnTo>
                    <a:lnTo>
                      <a:pt x="6583" y="9063"/>
                    </a:lnTo>
                    <a:lnTo>
                      <a:pt x="6706" y="9116"/>
                    </a:lnTo>
                    <a:lnTo>
                      <a:pt x="6781" y="9140"/>
                    </a:lnTo>
                    <a:lnTo>
                      <a:pt x="6867" y="9161"/>
                    </a:lnTo>
                    <a:lnTo>
                      <a:pt x="6958" y="9179"/>
                    </a:lnTo>
                    <a:lnTo>
                      <a:pt x="7043" y="9200"/>
                    </a:lnTo>
                    <a:lnTo>
                      <a:pt x="7134" y="9224"/>
                    </a:lnTo>
                    <a:lnTo>
                      <a:pt x="7220" y="9248"/>
                    </a:lnTo>
                    <a:lnTo>
                      <a:pt x="7290" y="9279"/>
                    </a:lnTo>
                    <a:lnTo>
                      <a:pt x="7343" y="9314"/>
                    </a:lnTo>
                    <a:cubicBezTo>
                      <a:pt x="7357" y="9329"/>
                      <a:pt x="7372" y="9344"/>
                      <a:pt x="7386" y="9359"/>
                    </a:cubicBezTo>
                    <a:cubicBezTo>
                      <a:pt x="7393" y="9376"/>
                      <a:pt x="7401" y="9392"/>
                      <a:pt x="7408" y="9409"/>
                    </a:cubicBezTo>
                    <a:lnTo>
                      <a:pt x="7381" y="9433"/>
                    </a:lnTo>
                    <a:cubicBezTo>
                      <a:pt x="7374" y="9443"/>
                      <a:pt x="7366" y="9454"/>
                      <a:pt x="7359" y="9464"/>
                    </a:cubicBezTo>
                    <a:lnTo>
                      <a:pt x="7333" y="9493"/>
                    </a:lnTo>
                    <a:cubicBezTo>
                      <a:pt x="7317" y="9503"/>
                      <a:pt x="7300" y="9512"/>
                      <a:pt x="7284" y="9522"/>
                    </a:cubicBezTo>
                    <a:lnTo>
                      <a:pt x="7193" y="9546"/>
                    </a:lnTo>
                    <a:lnTo>
                      <a:pt x="7081" y="9559"/>
                    </a:lnTo>
                    <a:lnTo>
                      <a:pt x="6958" y="9562"/>
                    </a:lnTo>
                    <a:lnTo>
                      <a:pt x="6824" y="9559"/>
                    </a:lnTo>
                    <a:lnTo>
                      <a:pt x="6690" y="9551"/>
                    </a:lnTo>
                    <a:lnTo>
                      <a:pt x="6567" y="9546"/>
                    </a:lnTo>
                    <a:lnTo>
                      <a:pt x="6454" y="9538"/>
                    </a:lnTo>
                    <a:lnTo>
                      <a:pt x="6261" y="9525"/>
                    </a:lnTo>
                    <a:lnTo>
                      <a:pt x="6074" y="9493"/>
                    </a:lnTo>
                    <a:lnTo>
                      <a:pt x="5903" y="9454"/>
                    </a:lnTo>
                    <a:lnTo>
                      <a:pt x="5726" y="9401"/>
                    </a:lnTo>
                    <a:lnTo>
                      <a:pt x="5560" y="9351"/>
                    </a:lnTo>
                    <a:lnTo>
                      <a:pt x="5404" y="9295"/>
                    </a:lnTo>
                    <a:lnTo>
                      <a:pt x="5244" y="9245"/>
                    </a:lnTo>
                    <a:lnTo>
                      <a:pt x="5083" y="9250"/>
                    </a:lnTo>
                    <a:cubicBezTo>
                      <a:pt x="5062" y="9248"/>
                      <a:pt x="5040" y="9247"/>
                      <a:pt x="5019" y="9245"/>
                    </a:cubicBezTo>
                    <a:lnTo>
                      <a:pt x="4944" y="9227"/>
                    </a:lnTo>
                    <a:lnTo>
                      <a:pt x="4853" y="9211"/>
                    </a:lnTo>
                    <a:lnTo>
                      <a:pt x="4762" y="9187"/>
                    </a:lnTo>
                    <a:lnTo>
                      <a:pt x="4681" y="9163"/>
                    </a:lnTo>
                    <a:cubicBezTo>
                      <a:pt x="4660" y="9153"/>
                      <a:pt x="4638" y="9144"/>
                      <a:pt x="4617" y="9134"/>
                    </a:cubicBezTo>
                    <a:lnTo>
                      <a:pt x="4585" y="9105"/>
                    </a:lnTo>
                    <a:cubicBezTo>
                      <a:pt x="4581" y="9090"/>
                      <a:pt x="4578" y="9075"/>
                      <a:pt x="4574" y="9060"/>
                    </a:cubicBezTo>
                    <a:cubicBezTo>
                      <a:pt x="4578" y="9042"/>
                      <a:pt x="4581" y="9023"/>
                      <a:pt x="4585" y="9005"/>
                    </a:cubicBezTo>
                    <a:cubicBezTo>
                      <a:pt x="4592" y="8986"/>
                      <a:pt x="4599" y="8966"/>
                      <a:pt x="4606" y="8947"/>
                    </a:cubicBezTo>
                    <a:cubicBezTo>
                      <a:pt x="4617" y="8926"/>
                      <a:pt x="4627" y="8905"/>
                      <a:pt x="4638" y="8884"/>
                    </a:cubicBezTo>
                    <a:cubicBezTo>
                      <a:pt x="4652" y="8863"/>
                      <a:pt x="4667" y="8841"/>
                      <a:pt x="4681" y="8820"/>
                    </a:cubicBezTo>
                    <a:cubicBezTo>
                      <a:pt x="4695" y="8799"/>
                      <a:pt x="4710" y="8778"/>
                      <a:pt x="4724" y="8757"/>
                    </a:cubicBezTo>
                    <a:cubicBezTo>
                      <a:pt x="4735" y="8738"/>
                      <a:pt x="4745" y="8718"/>
                      <a:pt x="4756" y="8699"/>
                    </a:cubicBezTo>
                    <a:cubicBezTo>
                      <a:pt x="4765" y="8681"/>
                      <a:pt x="4774" y="8664"/>
                      <a:pt x="4783" y="8646"/>
                    </a:cubicBezTo>
                    <a:cubicBezTo>
                      <a:pt x="4788" y="8632"/>
                      <a:pt x="4794" y="8618"/>
                      <a:pt x="4799" y="8604"/>
                    </a:cubicBezTo>
                    <a:lnTo>
                      <a:pt x="4676" y="8572"/>
                    </a:lnTo>
                    <a:cubicBezTo>
                      <a:pt x="4647" y="8561"/>
                      <a:pt x="4619" y="8549"/>
                      <a:pt x="4590" y="8538"/>
                    </a:cubicBezTo>
                    <a:cubicBezTo>
                      <a:pt x="4572" y="8526"/>
                      <a:pt x="4555" y="8513"/>
                      <a:pt x="4537" y="8501"/>
                    </a:cubicBezTo>
                    <a:cubicBezTo>
                      <a:pt x="4524" y="8487"/>
                      <a:pt x="4512" y="8473"/>
                      <a:pt x="4499" y="8459"/>
                    </a:cubicBezTo>
                    <a:cubicBezTo>
                      <a:pt x="4495" y="8444"/>
                      <a:pt x="4492" y="8429"/>
                      <a:pt x="4488" y="8414"/>
                    </a:cubicBezTo>
                    <a:lnTo>
                      <a:pt x="4494" y="8366"/>
                    </a:lnTo>
                    <a:cubicBezTo>
                      <a:pt x="4499" y="8349"/>
                      <a:pt x="4505" y="8333"/>
                      <a:pt x="4510" y="8316"/>
                    </a:cubicBezTo>
                    <a:cubicBezTo>
                      <a:pt x="4519" y="8298"/>
                      <a:pt x="4528" y="8281"/>
                      <a:pt x="4537" y="8263"/>
                    </a:cubicBezTo>
                    <a:cubicBezTo>
                      <a:pt x="4546" y="8246"/>
                      <a:pt x="4554" y="8228"/>
                      <a:pt x="4563" y="8211"/>
                    </a:cubicBezTo>
                    <a:cubicBezTo>
                      <a:pt x="4570" y="8192"/>
                      <a:pt x="4578" y="8174"/>
                      <a:pt x="4585" y="8155"/>
                    </a:cubicBezTo>
                    <a:cubicBezTo>
                      <a:pt x="4592" y="8136"/>
                      <a:pt x="4599" y="8116"/>
                      <a:pt x="4606" y="8097"/>
                    </a:cubicBezTo>
                    <a:cubicBezTo>
                      <a:pt x="4608" y="8079"/>
                      <a:pt x="4610" y="8060"/>
                      <a:pt x="4612" y="8042"/>
                    </a:cubicBezTo>
                    <a:cubicBezTo>
                      <a:pt x="4610" y="8023"/>
                      <a:pt x="4608" y="8003"/>
                      <a:pt x="4606" y="7984"/>
                    </a:cubicBezTo>
                    <a:cubicBezTo>
                      <a:pt x="4601" y="7963"/>
                      <a:pt x="4595" y="7941"/>
                      <a:pt x="4590" y="7920"/>
                    </a:cubicBezTo>
                    <a:cubicBezTo>
                      <a:pt x="4588" y="7893"/>
                      <a:pt x="4587" y="7865"/>
                      <a:pt x="4585" y="7838"/>
                    </a:cubicBezTo>
                    <a:lnTo>
                      <a:pt x="4585" y="7746"/>
                    </a:lnTo>
                    <a:cubicBezTo>
                      <a:pt x="4587" y="7713"/>
                      <a:pt x="4588" y="7679"/>
                      <a:pt x="4590" y="7646"/>
                    </a:cubicBezTo>
                    <a:cubicBezTo>
                      <a:pt x="4595" y="7614"/>
                      <a:pt x="4601" y="7583"/>
                      <a:pt x="4606" y="7551"/>
                    </a:cubicBezTo>
                    <a:cubicBezTo>
                      <a:pt x="4613" y="7522"/>
                      <a:pt x="4621" y="7493"/>
                      <a:pt x="4628" y="7464"/>
                    </a:cubicBezTo>
                    <a:cubicBezTo>
                      <a:pt x="4633" y="7417"/>
                      <a:pt x="4639" y="7371"/>
                      <a:pt x="4644" y="7324"/>
                    </a:cubicBezTo>
                    <a:cubicBezTo>
                      <a:pt x="4649" y="7274"/>
                      <a:pt x="4655" y="7223"/>
                      <a:pt x="4660" y="7173"/>
                    </a:cubicBezTo>
                    <a:lnTo>
                      <a:pt x="4660" y="7018"/>
                    </a:lnTo>
                    <a:cubicBezTo>
                      <a:pt x="4658" y="6963"/>
                      <a:pt x="4657" y="6909"/>
                      <a:pt x="4655" y="6854"/>
                    </a:cubicBezTo>
                    <a:cubicBezTo>
                      <a:pt x="4649" y="6800"/>
                      <a:pt x="4644" y="6747"/>
                      <a:pt x="4638" y="6693"/>
                    </a:cubicBezTo>
                    <a:cubicBezTo>
                      <a:pt x="4636" y="6642"/>
                      <a:pt x="4635" y="6591"/>
                      <a:pt x="4633" y="6540"/>
                    </a:cubicBezTo>
                    <a:cubicBezTo>
                      <a:pt x="4631" y="6492"/>
                      <a:pt x="4630" y="6443"/>
                      <a:pt x="4628" y="6395"/>
                    </a:cubicBezTo>
                    <a:lnTo>
                      <a:pt x="4628" y="6310"/>
                    </a:lnTo>
                    <a:cubicBezTo>
                      <a:pt x="4630" y="6282"/>
                      <a:pt x="4631" y="6254"/>
                      <a:pt x="4633" y="6226"/>
                    </a:cubicBezTo>
                    <a:cubicBezTo>
                      <a:pt x="4637" y="6197"/>
                      <a:pt x="4640" y="6168"/>
                      <a:pt x="4644" y="6139"/>
                    </a:cubicBezTo>
                    <a:cubicBezTo>
                      <a:pt x="4649" y="6111"/>
                      <a:pt x="4655" y="6082"/>
                      <a:pt x="4660" y="6054"/>
                    </a:cubicBezTo>
                    <a:cubicBezTo>
                      <a:pt x="4665" y="6025"/>
                      <a:pt x="4671" y="5996"/>
                      <a:pt x="4676" y="5967"/>
                    </a:cubicBezTo>
                    <a:lnTo>
                      <a:pt x="4676" y="5891"/>
                    </a:lnTo>
                    <a:cubicBezTo>
                      <a:pt x="4672" y="5866"/>
                      <a:pt x="4669" y="5842"/>
                      <a:pt x="4665" y="5817"/>
                    </a:cubicBezTo>
                    <a:lnTo>
                      <a:pt x="4638" y="5751"/>
                    </a:lnTo>
                    <a:cubicBezTo>
                      <a:pt x="4620" y="5732"/>
                      <a:pt x="4603" y="5712"/>
                      <a:pt x="4585" y="5693"/>
                    </a:cubicBezTo>
                    <a:lnTo>
                      <a:pt x="4585" y="5709"/>
                    </a:lnTo>
                    <a:cubicBezTo>
                      <a:pt x="4572" y="5719"/>
                      <a:pt x="4560" y="5730"/>
                      <a:pt x="4547" y="5740"/>
                    </a:cubicBezTo>
                    <a:cubicBezTo>
                      <a:pt x="4535" y="5755"/>
                      <a:pt x="4522" y="5770"/>
                      <a:pt x="4510" y="5785"/>
                    </a:cubicBezTo>
                    <a:cubicBezTo>
                      <a:pt x="4503" y="5799"/>
                      <a:pt x="4495" y="5813"/>
                      <a:pt x="4488" y="5827"/>
                    </a:cubicBezTo>
                    <a:cubicBezTo>
                      <a:pt x="4485" y="5842"/>
                      <a:pt x="4481" y="5857"/>
                      <a:pt x="4478" y="5872"/>
                    </a:cubicBezTo>
                    <a:cubicBezTo>
                      <a:pt x="4467" y="5876"/>
                      <a:pt x="4457" y="5881"/>
                      <a:pt x="4446" y="5885"/>
                    </a:cubicBezTo>
                    <a:lnTo>
                      <a:pt x="4408" y="5914"/>
                    </a:lnTo>
                    <a:lnTo>
                      <a:pt x="4371" y="5954"/>
                    </a:lnTo>
                    <a:cubicBezTo>
                      <a:pt x="4357" y="5970"/>
                      <a:pt x="4342" y="5986"/>
                      <a:pt x="4328" y="6002"/>
                    </a:cubicBezTo>
                    <a:cubicBezTo>
                      <a:pt x="4312" y="6020"/>
                      <a:pt x="4296" y="6039"/>
                      <a:pt x="4280" y="6057"/>
                    </a:cubicBezTo>
                    <a:lnTo>
                      <a:pt x="4237" y="6112"/>
                    </a:lnTo>
                    <a:cubicBezTo>
                      <a:pt x="4226" y="6130"/>
                      <a:pt x="4216" y="6147"/>
                      <a:pt x="4205" y="6165"/>
                    </a:cubicBezTo>
                    <a:cubicBezTo>
                      <a:pt x="4191" y="6182"/>
                      <a:pt x="4176" y="6198"/>
                      <a:pt x="4162" y="6215"/>
                    </a:cubicBezTo>
                    <a:cubicBezTo>
                      <a:pt x="4123" y="6263"/>
                      <a:pt x="4083" y="6310"/>
                      <a:pt x="4044" y="6358"/>
                    </a:cubicBezTo>
                    <a:cubicBezTo>
                      <a:pt x="3999" y="6405"/>
                      <a:pt x="3955" y="6453"/>
                      <a:pt x="3910" y="6500"/>
                    </a:cubicBezTo>
                    <a:lnTo>
                      <a:pt x="3787" y="6646"/>
                    </a:lnTo>
                    <a:cubicBezTo>
                      <a:pt x="3751" y="6693"/>
                      <a:pt x="3716" y="6741"/>
                      <a:pt x="3680" y="6788"/>
                    </a:cubicBezTo>
                    <a:cubicBezTo>
                      <a:pt x="3653" y="6834"/>
                      <a:pt x="3626" y="6879"/>
                      <a:pt x="3599" y="6925"/>
                    </a:cubicBezTo>
                    <a:lnTo>
                      <a:pt x="3599" y="6928"/>
                    </a:lnTo>
                    <a:lnTo>
                      <a:pt x="3599" y="6931"/>
                    </a:lnTo>
                    <a:cubicBezTo>
                      <a:pt x="3601" y="6933"/>
                      <a:pt x="3603" y="6934"/>
                      <a:pt x="3605" y="6936"/>
                    </a:cubicBezTo>
                    <a:lnTo>
                      <a:pt x="3605" y="6941"/>
                    </a:lnTo>
                    <a:cubicBezTo>
                      <a:pt x="3610" y="6945"/>
                      <a:pt x="3616" y="6948"/>
                      <a:pt x="3621" y="6952"/>
                    </a:cubicBezTo>
                    <a:cubicBezTo>
                      <a:pt x="3601" y="6948"/>
                      <a:pt x="3582" y="6945"/>
                      <a:pt x="3562" y="6941"/>
                    </a:cubicBezTo>
                    <a:cubicBezTo>
                      <a:pt x="3553" y="6960"/>
                      <a:pt x="3544" y="6978"/>
                      <a:pt x="3535" y="6997"/>
                    </a:cubicBezTo>
                    <a:lnTo>
                      <a:pt x="3492" y="7052"/>
                    </a:lnTo>
                    <a:cubicBezTo>
                      <a:pt x="3480" y="7069"/>
                      <a:pt x="3467" y="7085"/>
                      <a:pt x="3455" y="7102"/>
                    </a:cubicBezTo>
                    <a:lnTo>
                      <a:pt x="3407" y="7150"/>
                    </a:lnTo>
                    <a:cubicBezTo>
                      <a:pt x="3394" y="7161"/>
                      <a:pt x="3382" y="7173"/>
                      <a:pt x="3369" y="7184"/>
                    </a:cubicBezTo>
                    <a:lnTo>
                      <a:pt x="3348" y="7226"/>
                    </a:lnTo>
                    <a:lnTo>
                      <a:pt x="3348" y="7266"/>
                    </a:lnTo>
                    <a:lnTo>
                      <a:pt x="3348" y="7308"/>
                    </a:lnTo>
                    <a:cubicBezTo>
                      <a:pt x="3351" y="7320"/>
                      <a:pt x="3355" y="7333"/>
                      <a:pt x="3358" y="7345"/>
                    </a:cubicBezTo>
                    <a:cubicBezTo>
                      <a:pt x="3355" y="7356"/>
                      <a:pt x="3351" y="7366"/>
                      <a:pt x="3348" y="7377"/>
                    </a:cubicBezTo>
                    <a:cubicBezTo>
                      <a:pt x="3330" y="7409"/>
                      <a:pt x="3312" y="7442"/>
                      <a:pt x="3294" y="7474"/>
                    </a:cubicBezTo>
                    <a:cubicBezTo>
                      <a:pt x="3271" y="7508"/>
                      <a:pt x="3247" y="7541"/>
                      <a:pt x="3224" y="7575"/>
                    </a:cubicBezTo>
                    <a:lnTo>
                      <a:pt x="3160" y="7672"/>
                    </a:lnTo>
                    <a:cubicBezTo>
                      <a:pt x="3142" y="7705"/>
                      <a:pt x="3125" y="7737"/>
                      <a:pt x="3107" y="7770"/>
                    </a:cubicBezTo>
                    <a:cubicBezTo>
                      <a:pt x="3093" y="7803"/>
                      <a:pt x="3078" y="7835"/>
                      <a:pt x="3064" y="7868"/>
                    </a:cubicBezTo>
                    <a:lnTo>
                      <a:pt x="3037" y="7970"/>
                    </a:lnTo>
                    <a:lnTo>
                      <a:pt x="3037" y="8076"/>
                    </a:lnTo>
                    <a:cubicBezTo>
                      <a:pt x="3048" y="8113"/>
                      <a:pt x="3058" y="8150"/>
                      <a:pt x="3069" y="8187"/>
                    </a:cubicBezTo>
                    <a:cubicBezTo>
                      <a:pt x="3073" y="8206"/>
                      <a:pt x="3076" y="8226"/>
                      <a:pt x="3080" y="8245"/>
                    </a:cubicBezTo>
                    <a:cubicBezTo>
                      <a:pt x="3075" y="8264"/>
                      <a:pt x="3069" y="8284"/>
                      <a:pt x="3064" y="8303"/>
                    </a:cubicBezTo>
                    <a:cubicBezTo>
                      <a:pt x="3053" y="8321"/>
                      <a:pt x="3043" y="8338"/>
                      <a:pt x="3032" y="8356"/>
                    </a:cubicBezTo>
                    <a:cubicBezTo>
                      <a:pt x="3018" y="8374"/>
                      <a:pt x="3003" y="8391"/>
                      <a:pt x="2989" y="8409"/>
                    </a:cubicBezTo>
                    <a:cubicBezTo>
                      <a:pt x="2980" y="8425"/>
                      <a:pt x="2971" y="8440"/>
                      <a:pt x="2962" y="8456"/>
                    </a:cubicBezTo>
                    <a:cubicBezTo>
                      <a:pt x="2955" y="8469"/>
                      <a:pt x="2948" y="8483"/>
                      <a:pt x="2941" y="8496"/>
                    </a:cubicBezTo>
                    <a:cubicBezTo>
                      <a:pt x="2943" y="8507"/>
                      <a:pt x="2944" y="8519"/>
                      <a:pt x="2946" y="8530"/>
                    </a:cubicBezTo>
                    <a:lnTo>
                      <a:pt x="3198" y="8767"/>
                    </a:lnTo>
                    <a:lnTo>
                      <a:pt x="3198" y="8836"/>
                    </a:lnTo>
                    <a:lnTo>
                      <a:pt x="3171" y="8884"/>
                    </a:lnTo>
                    <a:lnTo>
                      <a:pt x="3133" y="8934"/>
                    </a:lnTo>
                    <a:cubicBezTo>
                      <a:pt x="3119" y="8952"/>
                      <a:pt x="3105" y="8971"/>
                      <a:pt x="3091" y="8989"/>
                    </a:cubicBezTo>
                    <a:cubicBezTo>
                      <a:pt x="3078" y="9008"/>
                      <a:pt x="3066" y="9026"/>
                      <a:pt x="3053" y="9045"/>
                    </a:cubicBezTo>
                    <a:cubicBezTo>
                      <a:pt x="3041" y="9062"/>
                      <a:pt x="3028" y="9080"/>
                      <a:pt x="3016" y="9097"/>
                    </a:cubicBezTo>
                    <a:cubicBezTo>
                      <a:pt x="3009" y="9113"/>
                      <a:pt x="3001" y="9129"/>
                      <a:pt x="2994" y="9145"/>
                    </a:cubicBezTo>
                    <a:cubicBezTo>
                      <a:pt x="2996" y="9158"/>
                      <a:pt x="2997" y="9171"/>
                      <a:pt x="2999" y="9184"/>
                    </a:cubicBezTo>
                    <a:cubicBezTo>
                      <a:pt x="3013" y="9213"/>
                      <a:pt x="3028" y="9243"/>
                      <a:pt x="3042" y="9272"/>
                    </a:cubicBezTo>
                    <a:lnTo>
                      <a:pt x="3107" y="9364"/>
                    </a:lnTo>
                    <a:lnTo>
                      <a:pt x="3176" y="9454"/>
                    </a:lnTo>
                    <a:cubicBezTo>
                      <a:pt x="3197" y="9486"/>
                      <a:pt x="3219" y="9517"/>
                      <a:pt x="3240" y="9549"/>
                    </a:cubicBezTo>
                    <a:cubicBezTo>
                      <a:pt x="3256" y="9581"/>
                      <a:pt x="3273" y="9612"/>
                      <a:pt x="3289" y="9644"/>
                    </a:cubicBezTo>
                    <a:cubicBezTo>
                      <a:pt x="3300" y="9676"/>
                      <a:pt x="3310" y="9709"/>
                      <a:pt x="3321" y="9741"/>
                    </a:cubicBezTo>
                    <a:cubicBezTo>
                      <a:pt x="3323" y="9774"/>
                      <a:pt x="3324" y="9806"/>
                      <a:pt x="3326" y="9839"/>
                    </a:cubicBezTo>
                    <a:cubicBezTo>
                      <a:pt x="3317" y="9872"/>
                      <a:pt x="3308" y="9906"/>
                      <a:pt x="3299" y="9939"/>
                    </a:cubicBezTo>
                    <a:lnTo>
                      <a:pt x="3160" y="9974"/>
                    </a:lnTo>
                    <a:lnTo>
                      <a:pt x="3016" y="9992"/>
                    </a:lnTo>
                    <a:lnTo>
                      <a:pt x="2855" y="10000"/>
                    </a:lnTo>
                    <a:lnTo>
                      <a:pt x="2700" y="9997"/>
                    </a:lnTo>
                    <a:lnTo>
                      <a:pt x="2539" y="9979"/>
                    </a:lnTo>
                    <a:lnTo>
                      <a:pt x="2384" y="9955"/>
                    </a:lnTo>
                    <a:lnTo>
                      <a:pt x="2239" y="9921"/>
                    </a:lnTo>
                    <a:lnTo>
                      <a:pt x="2105" y="9881"/>
                    </a:lnTo>
                    <a:cubicBezTo>
                      <a:pt x="2066" y="9865"/>
                      <a:pt x="2026" y="9850"/>
                      <a:pt x="1987" y="9834"/>
                    </a:cubicBezTo>
                    <a:lnTo>
                      <a:pt x="1901" y="9781"/>
                    </a:lnTo>
                    <a:lnTo>
                      <a:pt x="1837" y="9723"/>
                    </a:lnTo>
                    <a:lnTo>
                      <a:pt x="1837" y="9514"/>
                    </a:lnTo>
                    <a:cubicBezTo>
                      <a:pt x="1828" y="9503"/>
                      <a:pt x="1819" y="9491"/>
                      <a:pt x="1810" y="9480"/>
                    </a:cubicBezTo>
                    <a:cubicBezTo>
                      <a:pt x="1798" y="9465"/>
                      <a:pt x="1785" y="9450"/>
                      <a:pt x="1773" y="9435"/>
                    </a:cubicBezTo>
                    <a:cubicBezTo>
                      <a:pt x="1764" y="9417"/>
                      <a:pt x="1755" y="9400"/>
                      <a:pt x="1746" y="9382"/>
                    </a:cubicBezTo>
                    <a:lnTo>
                      <a:pt x="1725" y="9316"/>
                    </a:lnTo>
                    <a:lnTo>
                      <a:pt x="1725" y="9248"/>
                    </a:lnTo>
                    <a:cubicBezTo>
                      <a:pt x="1732" y="9224"/>
                      <a:pt x="1739" y="9201"/>
                      <a:pt x="1746" y="9177"/>
                    </a:cubicBezTo>
                    <a:cubicBezTo>
                      <a:pt x="1751" y="9160"/>
                      <a:pt x="1757" y="9143"/>
                      <a:pt x="1762" y="9126"/>
                    </a:cubicBezTo>
                    <a:lnTo>
                      <a:pt x="1762" y="9071"/>
                    </a:lnTo>
                    <a:cubicBezTo>
                      <a:pt x="1755" y="9052"/>
                      <a:pt x="1748" y="9032"/>
                      <a:pt x="1741" y="9013"/>
                    </a:cubicBezTo>
                    <a:cubicBezTo>
                      <a:pt x="1736" y="8993"/>
                      <a:pt x="1730" y="8972"/>
                      <a:pt x="1725" y="8952"/>
                    </a:cubicBezTo>
                    <a:cubicBezTo>
                      <a:pt x="1721" y="8929"/>
                      <a:pt x="1718" y="8907"/>
                      <a:pt x="1714" y="8884"/>
                    </a:cubicBezTo>
                    <a:lnTo>
                      <a:pt x="1714" y="8810"/>
                    </a:lnTo>
                    <a:cubicBezTo>
                      <a:pt x="1721" y="8784"/>
                      <a:pt x="1728" y="8759"/>
                      <a:pt x="1735" y="8733"/>
                    </a:cubicBezTo>
                    <a:lnTo>
                      <a:pt x="1762" y="8667"/>
                    </a:lnTo>
                    <a:cubicBezTo>
                      <a:pt x="1775" y="8647"/>
                      <a:pt x="1787" y="8626"/>
                      <a:pt x="1800" y="8606"/>
                    </a:cubicBezTo>
                    <a:cubicBezTo>
                      <a:pt x="1812" y="8586"/>
                      <a:pt x="1825" y="8566"/>
                      <a:pt x="1837" y="8546"/>
                    </a:cubicBezTo>
                    <a:cubicBezTo>
                      <a:pt x="1848" y="8521"/>
                      <a:pt x="1858" y="8497"/>
                      <a:pt x="1869" y="8472"/>
                    </a:cubicBezTo>
                    <a:lnTo>
                      <a:pt x="1869" y="7820"/>
                    </a:lnTo>
                    <a:lnTo>
                      <a:pt x="1998" y="7020"/>
                    </a:lnTo>
                    <a:cubicBezTo>
                      <a:pt x="2085" y="6872"/>
                      <a:pt x="2173" y="6725"/>
                      <a:pt x="2260" y="6577"/>
                    </a:cubicBezTo>
                    <a:cubicBezTo>
                      <a:pt x="2265" y="6458"/>
                      <a:pt x="2271" y="6340"/>
                      <a:pt x="2276" y="6221"/>
                    </a:cubicBezTo>
                    <a:lnTo>
                      <a:pt x="2453" y="5735"/>
                    </a:lnTo>
                    <a:lnTo>
                      <a:pt x="2501" y="5606"/>
                    </a:lnTo>
                    <a:cubicBezTo>
                      <a:pt x="2514" y="5565"/>
                      <a:pt x="2526" y="5525"/>
                      <a:pt x="2539" y="5484"/>
                    </a:cubicBezTo>
                    <a:cubicBezTo>
                      <a:pt x="2546" y="5444"/>
                      <a:pt x="2553" y="5403"/>
                      <a:pt x="2560" y="5363"/>
                    </a:cubicBezTo>
                    <a:cubicBezTo>
                      <a:pt x="2571" y="5324"/>
                      <a:pt x="2581" y="5286"/>
                      <a:pt x="2592" y="5247"/>
                    </a:cubicBezTo>
                    <a:lnTo>
                      <a:pt x="2598" y="5202"/>
                    </a:lnTo>
                    <a:lnTo>
                      <a:pt x="2592" y="5154"/>
                    </a:lnTo>
                    <a:cubicBezTo>
                      <a:pt x="2590" y="5138"/>
                      <a:pt x="2589" y="5123"/>
                      <a:pt x="2587" y="5107"/>
                    </a:cubicBezTo>
                    <a:lnTo>
                      <a:pt x="2587" y="5059"/>
                    </a:lnTo>
                    <a:cubicBezTo>
                      <a:pt x="2596" y="5044"/>
                      <a:pt x="2605" y="5030"/>
                      <a:pt x="2614" y="5015"/>
                    </a:cubicBezTo>
                    <a:lnTo>
                      <a:pt x="2592" y="5015"/>
                    </a:lnTo>
                    <a:lnTo>
                      <a:pt x="2587" y="5015"/>
                    </a:lnTo>
                    <a:lnTo>
                      <a:pt x="2582" y="5015"/>
                    </a:lnTo>
                    <a:lnTo>
                      <a:pt x="2582" y="5020"/>
                    </a:lnTo>
                    <a:lnTo>
                      <a:pt x="2571" y="5020"/>
                    </a:lnTo>
                    <a:lnTo>
                      <a:pt x="2571" y="5015"/>
                    </a:lnTo>
                    <a:cubicBezTo>
                      <a:pt x="2569" y="5014"/>
                      <a:pt x="2568" y="5013"/>
                      <a:pt x="2566" y="5012"/>
                    </a:cubicBezTo>
                    <a:cubicBezTo>
                      <a:pt x="2564" y="5009"/>
                      <a:pt x="2562" y="5007"/>
                      <a:pt x="2560" y="5004"/>
                    </a:cubicBezTo>
                    <a:lnTo>
                      <a:pt x="2566" y="4980"/>
                    </a:lnTo>
                    <a:cubicBezTo>
                      <a:pt x="2559" y="4975"/>
                      <a:pt x="2551" y="4969"/>
                      <a:pt x="2544" y="4964"/>
                    </a:cubicBezTo>
                    <a:lnTo>
                      <a:pt x="2517" y="4946"/>
                    </a:lnTo>
                    <a:cubicBezTo>
                      <a:pt x="2503" y="4942"/>
                      <a:pt x="2489" y="4937"/>
                      <a:pt x="2475" y="4933"/>
                    </a:cubicBezTo>
                    <a:cubicBezTo>
                      <a:pt x="2464" y="4928"/>
                      <a:pt x="2453" y="4922"/>
                      <a:pt x="2442" y="4917"/>
                    </a:cubicBezTo>
                    <a:cubicBezTo>
                      <a:pt x="2435" y="4913"/>
                      <a:pt x="2428" y="4908"/>
                      <a:pt x="2421" y="4904"/>
                    </a:cubicBezTo>
                    <a:lnTo>
                      <a:pt x="2421" y="4605"/>
                    </a:lnTo>
                    <a:cubicBezTo>
                      <a:pt x="2425" y="4443"/>
                      <a:pt x="2428" y="4282"/>
                      <a:pt x="2432" y="4120"/>
                    </a:cubicBezTo>
                    <a:cubicBezTo>
                      <a:pt x="2439" y="4085"/>
                      <a:pt x="2446" y="4049"/>
                      <a:pt x="2453" y="4014"/>
                    </a:cubicBezTo>
                    <a:cubicBezTo>
                      <a:pt x="2451" y="3980"/>
                      <a:pt x="2450" y="3945"/>
                      <a:pt x="2448" y="3911"/>
                    </a:cubicBezTo>
                    <a:cubicBezTo>
                      <a:pt x="2443" y="3877"/>
                      <a:pt x="2437" y="3842"/>
                      <a:pt x="2432" y="3808"/>
                    </a:cubicBezTo>
                    <a:cubicBezTo>
                      <a:pt x="2425" y="3773"/>
                      <a:pt x="2417" y="3738"/>
                      <a:pt x="2410" y="3703"/>
                    </a:cubicBezTo>
                    <a:cubicBezTo>
                      <a:pt x="2414" y="3668"/>
                      <a:pt x="2417" y="3632"/>
                      <a:pt x="2421" y="3597"/>
                    </a:cubicBezTo>
                    <a:cubicBezTo>
                      <a:pt x="2425" y="3558"/>
                      <a:pt x="2428" y="3520"/>
                      <a:pt x="2432" y="3481"/>
                    </a:cubicBezTo>
                    <a:cubicBezTo>
                      <a:pt x="2437" y="3441"/>
                      <a:pt x="2443" y="3402"/>
                      <a:pt x="2448" y="3362"/>
                    </a:cubicBezTo>
                    <a:cubicBezTo>
                      <a:pt x="2450" y="3321"/>
                      <a:pt x="2451" y="3279"/>
                      <a:pt x="2453" y="3238"/>
                    </a:cubicBezTo>
                    <a:cubicBezTo>
                      <a:pt x="2451" y="3199"/>
                      <a:pt x="2450" y="3161"/>
                      <a:pt x="2448" y="3122"/>
                    </a:cubicBezTo>
                    <a:lnTo>
                      <a:pt x="2421" y="3017"/>
                    </a:lnTo>
                    <a:cubicBezTo>
                      <a:pt x="2401" y="2912"/>
                      <a:pt x="2382" y="2808"/>
                      <a:pt x="2362" y="2703"/>
                    </a:cubicBezTo>
                    <a:cubicBezTo>
                      <a:pt x="2358" y="2720"/>
                      <a:pt x="2355" y="2736"/>
                      <a:pt x="2351" y="2753"/>
                    </a:cubicBezTo>
                    <a:lnTo>
                      <a:pt x="2314" y="2790"/>
                    </a:lnTo>
                    <a:cubicBezTo>
                      <a:pt x="2303" y="2800"/>
                      <a:pt x="2293" y="2811"/>
                      <a:pt x="2282" y="2821"/>
                    </a:cubicBezTo>
                    <a:lnTo>
                      <a:pt x="2255" y="2848"/>
                    </a:lnTo>
                    <a:cubicBezTo>
                      <a:pt x="2250" y="2858"/>
                      <a:pt x="2244" y="2867"/>
                      <a:pt x="2239" y="2877"/>
                    </a:cubicBezTo>
                    <a:cubicBezTo>
                      <a:pt x="2238" y="2886"/>
                      <a:pt x="2237" y="2894"/>
                      <a:pt x="2236" y="2903"/>
                    </a:cubicBezTo>
                    <a:lnTo>
                      <a:pt x="2217" y="2922"/>
                    </a:lnTo>
                    <a:cubicBezTo>
                      <a:pt x="2206" y="2933"/>
                      <a:pt x="2196" y="2945"/>
                      <a:pt x="2185" y="2956"/>
                    </a:cubicBezTo>
                    <a:lnTo>
                      <a:pt x="2148" y="2996"/>
                    </a:lnTo>
                    <a:cubicBezTo>
                      <a:pt x="2141" y="3011"/>
                      <a:pt x="2133" y="3025"/>
                      <a:pt x="2126" y="3040"/>
                    </a:cubicBezTo>
                    <a:lnTo>
                      <a:pt x="2105" y="3088"/>
                    </a:lnTo>
                    <a:cubicBezTo>
                      <a:pt x="2101" y="3100"/>
                      <a:pt x="2098" y="3113"/>
                      <a:pt x="2094" y="3125"/>
                    </a:cubicBezTo>
                    <a:cubicBezTo>
                      <a:pt x="2092" y="3135"/>
                      <a:pt x="2091" y="3144"/>
                      <a:pt x="2089" y="3154"/>
                    </a:cubicBezTo>
                    <a:cubicBezTo>
                      <a:pt x="2085" y="3157"/>
                      <a:pt x="2082" y="3161"/>
                      <a:pt x="2078" y="3164"/>
                    </a:cubicBezTo>
                    <a:lnTo>
                      <a:pt x="1971" y="3215"/>
                    </a:lnTo>
                    <a:lnTo>
                      <a:pt x="1869" y="3257"/>
                    </a:lnTo>
                    <a:lnTo>
                      <a:pt x="1773" y="3296"/>
                    </a:lnTo>
                    <a:cubicBezTo>
                      <a:pt x="1741" y="3308"/>
                      <a:pt x="1708" y="3319"/>
                      <a:pt x="1676" y="3331"/>
                    </a:cubicBezTo>
                    <a:lnTo>
                      <a:pt x="1559" y="3362"/>
                    </a:lnTo>
                    <a:lnTo>
                      <a:pt x="1414" y="3389"/>
                    </a:lnTo>
                    <a:lnTo>
                      <a:pt x="1296" y="3399"/>
                    </a:lnTo>
                    <a:lnTo>
                      <a:pt x="1194" y="3391"/>
                    </a:lnTo>
                    <a:lnTo>
                      <a:pt x="1093" y="3376"/>
                    </a:lnTo>
                    <a:lnTo>
                      <a:pt x="1007" y="3344"/>
                    </a:lnTo>
                    <a:cubicBezTo>
                      <a:pt x="978" y="3333"/>
                      <a:pt x="950" y="3321"/>
                      <a:pt x="921" y="3310"/>
                    </a:cubicBezTo>
                    <a:cubicBezTo>
                      <a:pt x="896" y="3297"/>
                      <a:pt x="871" y="3283"/>
                      <a:pt x="846" y="3270"/>
                    </a:cubicBezTo>
                    <a:lnTo>
                      <a:pt x="777" y="3225"/>
                    </a:lnTo>
                    <a:cubicBezTo>
                      <a:pt x="757" y="3211"/>
                      <a:pt x="738" y="3197"/>
                      <a:pt x="718" y="3183"/>
                    </a:cubicBezTo>
                    <a:cubicBezTo>
                      <a:pt x="700" y="3171"/>
                      <a:pt x="682" y="3158"/>
                      <a:pt x="664" y="3146"/>
                    </a:cubicBezTo>
                    <a:cubicBezTo>
                      <a:pt x="650" y="3135"/>
                      <a:pt x="635" y="3125"/>
                      <a:pt x="621" y="3114"/>
                    </a:cubicBezTo>
                    <a:cubicBezTo>
                      <a:pt x="609" y="3108"/>
                      <a:pt x="596" y="3102"/>
                      <a:pt x="584" y="3096"/>
                    </a:cubicBezTo>
                    <a:cubicBezTo>
                      <a:pt x="548" y="3075"/>
                      <a:pt x="513" y="3053"/>
                      <a:pt x="477" y="3032"/>
                    </a:cubicBezTo>
                    <a:lnTo>
                      <a:pt x="386" y="2959"/>
                    </a:lnTo>
                    <a:lnTo>
                      <a:pt x="311" y="2869"/>
                    </a:lnTo>
                    <a:cubicBezTo>
                      <a:pt x="293" y="2837"/>
                      <a:pt x="275" y="2806"/>
                      <a:pt x="257" y="2774"/>
                    </a:cubicBezTo>
                    <a:cubicBezTo>
                      <a:pt x="243" y="2739"/>
                      <a:pt x="228" y="2703"/>
                      <a:pt x="214" y="2668"/>
                    </a:cubicBezTo>
                    <a:cubicBezTo>
                      <a:pt x="209" y="2631"/>
                      <a:pt x="203" y="2594"/>
                      <a:pt x="198" y="2557"/>
                    </a:cubicBezTo>
                    <a:lnTo>
                      <a:pt x="198" y="2449"/>
                    </a:lnTo>
                    <a:lnTo>
                      <a:pt x="225" y="2341"/>
                    </a:lnTo>
                    <a:cubicBezTo>
                      <a:pt x="230" y="2324"/>
                      <a:pt x="236" y="2308"/>
                      <a:pt x="241" y="2291"/>
                    </a:cubicBezTo>
                    <a:cubicBezTo>
                      <a:pt x="239" y="2275"/>
                      <a:pt x="238" y="2259"/>
                      <a:pt x="236" y="2243"/>
                    </a:cubicBezTo>
                    <a:lnTo>
                      <a:pt x="236" y="2196"/>
                    </a:lnTo>
                    <a:lnTo>
                      <a:pt x="236" y="2151"/>
                    </a:lnTo>
                    <a:cubicBezTo>
                      <a:pt x="239" y="2139"/>
                      <a:pt x="243" y="2126"/>
                      <a:pt x="246" y="2114"/>
                    </a:cubicBezTo>
                    <a:cubicBezTo>
                      <a:pt x="228" y="2087"/>
                      <a:pt x="211" y="2059"/>
                      <a:pt x="193" y="2032"/>
                    </a:cubicBezTo>
                    <a:cubicBezTo>
                      <a:pt x="172" y="2002"/>
                      <a:pt x="150" y="1972"/>
                      <a:pt x="129" y="1942"/>
                    </a:cubicBezTo>
                    <a:cubicBezTo>
                      <a:pt x="111" y="1911"/>
                      <a:pt x="93" y="1881"/>
                      <a:pt x="75" y="1850"/>
                    </a:cubicBezTo>
                    <a:lnTo>
                      <a:pt x="27" y="1760"/>
                    </a:lnTo>
                    <a:cubicBezTo>
                      <a:pt x="18" y="1730"/>
                      <a:pt x="9" y="1701"/>
                      <a:pt x="0" y="1671"/>
                    </a:cubicBezTo>
                    <a:lnTo>
                      <a:pt x="107" y="1618"/>
                    </a:lnTo>
                    <a:lnTo>
                      <a:pt x="257" y="1576"/>
                    </a:lnTo>
                    <a:lnTo>
                      <a:pt x="412" y="1541"/>
                    </a:lnTo>
                    <a:lnTo>
                      <a:pt x="595" y="1518"/>
                    </a:lnTo>
                    <a:lnTo>
                      <a:pt x="777" y="1507"/>
                    </a:lnTo>
                    <a:cubicBezTo>
                      <a:pt x="793" y="1512"/>
                      <a:pt x="809" y="1518"/>
                      <a:pt x="825" y="1523"/>
                    </a:cubicBezTo>
                    <a:cubicBezTo>
                      <a:pt x="843" y="1526"/>
                      <a:pt x="860" y="1530"/>
                      <a:pt x="878" y="1533"/>
                    </a:cubicBezTo>
                    <a:cubicBezTo>
                      <a:pt x="898" y="1536"/>
                      <a:pt x="917" y="1538"/>
                      <a:pt x="937" y="1541"/>
                    </a:cubicBezTo>
                    <a:cubicBezTo>
                      <a:pt x="955" y="1545"/>
                      <a:pt x="973" y="1550"/>
                      <a:pt x="991" y="1554"/>
                    </a:cubicBezTo>
                    <a:cubicBezTo>
                      <a:pt x="1007" y="1561"/>
                      <a:pt x="1023" y="1569"/>
                      <a:pt x="1039" y="1576"/>
                    </a:cubicBezTo>
                    <a:lnTo>
                      <a:pt x="1093" y="1615"/>
                    </a:lnTo>
                    <a:cubicBezTo>
                      <a:pt x="1105" y="1630"/>
                      <a:pt x="1118" y="1645"/>
                      <a:pt x="1130" y="1660"/>
                    </a:cubicBezTo>
                    <a:lnTo>
                      <a:pt x="1087" y="1694"/>
                    </a:lnTo>
                    <a:cubicBezTo>
                      <a:pt x="1082" y="1706"/>
                      <a:pt x="1076" y="1717"/>
                      <a:pt x="1071" y="1729"/>
                    </a:cubicBezTo>
                    <a:cubicBezTo>
                      <a:pt x="1076" y="1740"/>
                      <a:pt x="1082" y="1752"/>
                      <a:pt x="1087" y="1763"/>
                    </a:cubicBezTo>
                    <a:cubicBezTo>
                      <a:pt x="1092" y="1774"/>
                      <a:pt x="1098" y="1786"/>
                      <a:pt x="1103" y="1797"/>
                    </a:cubicBezTo>
                    <a:cubicBezTo>
                      <a:pt x="1107" y="1809"/>
                      <a:pt x="1110" y="1822"/>
                      <a:pt x="1114" y="1834"/>
                    </a:cubicBezTo>
                    <a:cubicBezTo>
                      <a:pt x="1112" y="1846"/>
                      <a:pt x="1111" y="1859"/>
                      <a:pt x="1109" y="1871"/>
                    </a:cubicBezTo>
                    <a:cubicBezTo>
                      <a:pt x="1096" y="1885"/>
                      <a:pt x="1084" y="1899"/>
                      <a:pt x="1071" y="1913"/>
                    </a:cubicBezTo>
                    <a:lnTo>
                      <a:pt x="900" y="1948"/>
                    </a:lnTo>
                    <a:lnTo>
                      <a:pt x="900" y="1985"/>
                    </a:lnTo>
                    <a:cubicBezTo>
                      <a:pt x="902" y="1997"/>
                      <a:pt x="903" y="2010"/>
                      <a:pt x="905" y="2022"/>
                    </a:cubicBezTo>
                    <a:cubicBezTo>
                      <a:pt x="909" y="2036"/>
                      <a:pt x="912" y="2050"/>
                      <a:pt x="916" y="2064"/>
                    </a:cubicBezTo>
                    <a:lnTo>
                      <a:pt x="916" y="2103"/>
                    </a:lnTo>
                    <a:cubicBezTo>
                      <a:pt x="912" y="2116"/>
                      <a:pt x="909" y="2130"/>
                      <a:pt x="905" y="2143"/>
                    </a:cubicBezTo>
                    <a:cubicBezTo>
                      <a:pt x="900" y="2154"/>
                      <a:pt x="894" y="2164"/>
                      <a:pt x="889" y="2175"/>
                    </a:cubicBezTo>
                    <a:cubicBezTo>
                      <a:pt x="875" y="2184"/>
                      <a:pt x="860" y="2192"/>
                      <a:pt x="846" y="2201"/>
                    </a:cubicBezTo>
                    <a:lnTo>
                      <a:pt x="889" y="2241"/>
                    </a:lnTo>
                    <a:cubicBezTo>
                      <a:pt x="905" y="2253"/>
                      <a:pt x="921" y="2266"/>
                      <a:pt x="937" y="2278"/>
                    </a:cubicBezTo>
                    <a:cubicBezTo>
                      <a:pt x="955" y="2289"/>
                      <a:pt x="973" y="2301"/>
                      <a:pt x="991" y="2312"/>
                    </a:cubicBezTo>
                    <a:lnTo>
                      <a:pt x="1044" y="2336"/>
                    </a:lnTo>
                    <a:cubicBezTo>
                      <a:pt x="1060" y="2339"/>
                      <a:pt x="1077" y="2343"/>
                      <a:pt x="1093" y="2346"/>
                    </a:cubicBezTo>
                    <a:cubicBezTo>
                      <a:pt x="1105" y="2337"/>
                      <a:pt x="1118" y="2329"/>
                      <a:pt x="1130" y="2320"/>
                    </a:cubicBezTo>
                    <a:lnTo>
                      <a:pt x="1157" y="2275"/>
                    </a:lnTo>
                    <a:cubicBezTo>
                      <a:pt x="1169" y="2257"/>
                      <a:pt x="1182" y="2238"/>
                      <a:pt x="1194" y="2220"/>
                    </a:cubicBezTo>
                    <a:cubicBezTo>
                      <a:pt x="1205" y="2199"/>
                      <a:pt x="1216" y="2177"/>
                      <a:pt x="1227" y="2156"/>
                    </a:cubicBezTo>
                    <a:cubicBezTo>
                      <a:pt x="1234" y="2133"/>
                      <a:pt x="1241" y="2111"/>
                      <a:pt x="1248" y="2088"/>
                    </a:cubicBezTo>
                    <a:lnTo>
                      <a:pt x="1275" y="2022"/>
                    </a:lnTo>
                    <a:cubicBezTo>
                      <a:pt x="1280" y="2002"/>
                      <a:pt x="1286" y="1981"/>
                      <a:pt x="1291" y="1961"/>
                    </a:cubicBezTo>
                    <a:cubicBezTo>
                      <a:pt x="1293" y="1945"/>
                      <a:pt x="1294" y="1929"/>
                      <a:pt x="1296" y="1913"/>
                    </a:cubicBezTo>
                    <a:cubicBezTo>
                      <a:pt x="1294" y="1902"/>
                      <a:pt x="1293" y="1890"/>
                      <a:pt x="1291" y="1879"/>
                    </a:cubicBezTo>
                    <a:lnTo>
                      <a:pt x="1318" y="1876"/>
                    </a:lnTo>
                    <a:cubicBezTo>
                      <a:pt x="1321" y="1874"/>
                      <a:pt x="1325" y="1873"/>
                      <a:pt x="1328" y="1871"/>
                    </a:cubicBezTo>
                    <a:cubicBezTo>
                      <a:pt x="1333" y="1869"/>
                      <a:pt x="1339" y="1868"/>
                      <a:pt x="1344" y="1866"/>
                    </a:cubicBezTo>
                    <a:cubicBezTo>
                      <a:pt x="1346" y="1864"/>
                      <a:pt x="1348" y="1863"/>
                      <a:pt x="1350" y="1861"/>
                    </a:cubicBezTo>
                    <a:cubicBezTo>
                      <a:pt x="1353" y="1859"/>
                      <a:pt x="1357" y="1857"/>
                      <a:pt x="1360" y="1855"/>
                    </a:cubicBezTo>
                    <a:cubicBezTo>
                      <a:pt x="1362" y="1852"/>
                      <a:pt x="1364" y="1850"/>
                      <a:pt x="1366" y="1847"/>
                    </a:cubicBezTo>
                    <a:cubicBezTo>
                      <a:pt x="1370" y="1843"/>
                      <a:pt x="1373" y="1838"/>
                      <a:pt x="1377" y="1834"/>
                    </a:cubicBezTo>
                    <a:cubicBezTo>
                      <a:pt x="1373" y="1823"/>
                      <a:pt x="1370" y="1811"/>
                      <a:pt x="1366" y="1800"/>
                    </a:cubicBezTo>
                    <a:cubicBezTo>
                      <a:pt x="1370" y="1784"/>
                      <a:pt x="1373" y="1768"/>
                      <a:pt x="1377" y="1752"/>
                    </a:cubicBezTo>
                    <a:cubicBezTo>
                      <a:pt x="1384" y="1735"/>
                      <a:pt x="1391" y="1719"/>
                      <a:pt x="1398" y="1702"/>
                    </a:cubicBezTo>
                    <a:cubicBezTo>
                      <a:pt x="1409" y="1685"/>
                      <a:pt x="1419" y="1669"/>
                      <a:pt x="1430" y="1652"/>
                    </a:cubicBezTo>
                    <a:cubicBezTo>
                      <a:pt x="1441" y="1639"/>
                      <a:pt x="1451" y="1626"/>
                      <a:pt x="1462" y="1613"/>
                    </a:cubicBezTo>
                    <a:cubicBezTo>
                      <a:pt x="1476" y="1602"/>
                      <a:pt x="1491" y="1592"/>
                      <a:pt x="1505" y="1581"/>
                    </a:cubicBezTo>
                    <a:lnTo>
                      <a:pt x="1575" y="1554"/>
                    </a:lnTo>
                    <a:lnTo>
                      <a:pt x="1666" y="1536"/>
                    </a:lnTo>
                    <a:cubicBezTo>
                      <a:pt x="1698" y="1533"/>
                      <a:pt x="1730" y="1531"/>
                      <a:pt x="1762" y="1528"/>
                    </a:cubicBezTo>
                    <a:lnTo>
                      <a:pt x="1864" y="1518"/>
                    </a:lnTo>
                    <a:lnTo>
                      <a:pt x="1971" y="1507"/>
                    </a:lnTo>
                    <a:lnTo>
                      <a:pt x="2067" y="1486"/>
                    </a:lnTo>
                    <a:lnTo>
                      <a:pt x="2266" y="1438"/>
                    </a:lnTo>
                    <a:lnTo>
                      <a:pt x="2480" y="1386"/>
                    </a:lnTo>
                    <a:lnTo>
                      <a:pt x="2700" y="1333"/>
                    </a:lnTo>
                    <a:lnTo>
                      <a:pt x="2892" y="1277"/>
                    </a:lnTo>
                    <a:cubicBezTo>
                      <a:pt x="2880" y="1272"/>
                      <a:pt x="2867" y="1267"/>
                      <a:pt x="2855" y="1262"/>
                    </a:cubicBezTo>
                    <a:cubicBezTo>
                      <a:pt x="2882" y="1257"/>
                      <a:pt x="2908" y="1251"/>
                      <a:pt x="2935" y="1246"/>
                    </a:cubicBezTo>
                    <a:lnTo>
                      <a:pt x="2994" y="1222"/>
                    </a:lnTo>
                    <a:lnTo>
                      <a:pt x="3053" y="1193"/>
                    </a:lnTo>
                    <a:cubicBezTo>
                      <a:pt x="3069" y="1182"/>
                      <a:pt x="3085" y="1172"/>
                      <a:pt x="3101" y="1161"/>
                    </a:cubicBezTo>
                    <a:cubicBezTo>
                      <a:pt x="3119" y="1151"/>
                      <a:pt x="3137" y="1140"/>
                      <a:pt x="3155" y="1130"/>
                    </a:cubicBezTo>
                    <a:lnTo>
                      <a:pt x="3208" y="1106"/>
                    </a:lnTo>
                    <a:cubicBezTo>
                      <a:pt x="3219" y="1125"/>
                      <a:pt x="3229" y="1145"/>
                      <a:pt x="3240" y="1164"/>
                    </a:cubicBezTo>
                    <a:cubicBezTo>
                      <a:pt x="3258" y="1182"/>
                      <a:pt x="3276" y="1201"/>
                      <a:pt x="3294" y="1219"/>
                    </a:cubicBezTo>
                    <a:cubicBezTo>
                      <a:pt x="3317" y="1236"/>
                      <a:pt x="3341" y="1252"/>
                      <a:pt x="3364" y="1269"/>
                    </a:cubicBezTo>
                    <a:lnTo>
                      <a:pt x="3433" y="1320"/>
                    </a:lnTo>
                    <a:lnTo>
                      <a:pt x="3492" y="1367"/>
                    </a:lnTo>
                    <a:lnTo>
                      <a:pt x="3610" y="1478"/>
                    </a:lnTo>
                    <a:cubicBezTo>
                      <a:pt x="3646" y="1518"/>
                      <a:pt x="3681" y="1559"/>
                      <a:pt x="3717" y="1599"/>
                    </a:cubicBezTo>
                    <a:cubicBezTo>
                      <a:pt x="3749" y="1640"/>
                      <a:pt x="3782" y="1680"/>
                      <a:pt x="3814" y="1721"/>
                    </a:cubicBezTo>
                    <a:lnTo>
                      <a:pt x="3937" y="1919"/>
                    </a:lnTo>
                    <a:cubicBezTo>
                      <a:pt x="3974" y="1988"/>
                      <a:pt x="4012" y="2056"/>
                      <a:pt x="4049" y="2125"/>
                    </a:cubicBezTo>
                    <a:cubicBezTo>
                      <a:pt x="4079" y="2193"/>
                      <a:pt x="4110" y="2262"/>
                      <a:pt x="4140" y="2330"/>
                    </a:cubicBezTo>
                    <a:cubicBezTo>
                      <a:pt x="4167" y="2401"/>
                      <a:pt x="4194" y="2471"/>
                      <a:pt x="4221" y="2542"/>
                    </a:cubicBezTo>
                    <a:cubicBezTo>
                      <a:pt x="4251" y="2615"/>
                      <a:pt x="4282" y="2688"/>
                      <a:pt x="4312" y="2761"/>
                    </a:cubicBezTo>
                    <a:cubicBezTo>
                      <a:pt x="4344" y="2835"/>
                      <a:pt x="4376" y="2908"/>
                      <a:pt x="4408" y="2982"/>
                    </a:cubicBezTo>
                    <a:cubicBezTo>
                      <a:pt x="4429" y="3026"/>
                      <a:pt x="4451" y="3070"/>
                      <a:pt x="4472" y="3114"/>
                    </a:cubicBezTo>
                    <a:cubicBezTo>
                      <a:pt x="4494" y="3159"/>
                      <a:pt x="4515" y="3204"/>
                      <a:pt x="4537" y="3249"/>
                    </a:cubicBezTo>
                    <a:cubicBezTo>
                      <a:pt x="4553" y="3295"/>
                      <a:pt x="4569" y="3340"/>
                      <a:pt x="4585" y="3386"/>
                    </a:cubicBezTo>
                    <a:cubicBezTo>
                      <a:pt x="4599" y="3433"/>
                      <a:pt x="4614" y="3479"/>
                      <a:pt x="4628" y="3526"/>
                    </a:cubicBezTo>
                    <a:cubicBezTo>
                      <a:pt x="4639" y="3576"/>
                      <a:pt x="4649" y="3626"/>
                      <a:pt x="4660" y="3676"/>
                    </a:cubicBezTo>
                    <a:cubicBezTo>
                      <a:pt x="4665" y="3728"/>
                      <a:pt x="4671" y="3780"/>
                      <a:pt x="4676" y="3832"/>
                    </a:cubicBezTo>
                    <a:lnTo>
                      <a:pt x="5083" y="3861"/>
                    </a:lnTo>
                    <a:cubicBezTo>
                      <a:pt x="5106" y="3858"/>
                      <a:pt x="5130" y="3854"/>
                      <a:pt x="5153" y="3851"/>
                    </a:cubicBezTo>
                    <a:cubicBezTo>
                      <a:pt x="5180" y="3846"/>
                      <a:pt x="5206" y="3842"/>
                      <a:pt x="5233" y="3837"/>
                    </a:cubicBezTo>
                    <a:cubicBezTo>
                      <a:pt x="5262" y="3835"/>
                      <a:pt x="5290" y="3832"/>
                      <a:pt x="5319" y="3830"/>
                    </a:cubicBezTo>
                    <a:lnTo>
                      <a:pt x="5404" y="3827"/>
                    </a:lnTo>
                    <a:cubicBezTo>
                      <a:pt x="5429" y="3830"/>
                      <a:pt x="5454" y="3834"/>
                      <a:pt x="5479" y="3837"/>
                    </a:cubicBezTo>
                    <a:lnTo>
                      <a:pt x="5554" y="3861"/>
                    </a:lnTo>
                    <a:lnTo>
                      <a:pt x="5624" y="3840"/>
                    </a:lnTo>
                    <a:cubicBezTo>
                      <a:pt x="5653" y="3837"/>
                      <a:pt x="5681" y="3833"/>
                      <a:pt x="5710" y="3830"/>
                    </a:cubicBezTo>
                    <a:lnTo>
                      <a:pt x="5790" y="3827"/>
                    </a:lnTo>
                    <a:cubicBezTo>
                      <a:pt x="5820" y="3824"/>
                      <a:pt x="5851" y="3822"/>
                      <a:pt x="5881" y="3819"/>
                    </a:cubicBezTo>
                    <a:cubicBezTo>
                      <a:pt x="5908" y="3815"/>
                      <a:pt x="5934" y="3810"/>
                      <a:pt x="5961" y="3806"/>
                    </a:cubicBezTo>
                    <a:lnTo>
                      <a:pt x="6149" y="3758"/>
                    </a:lnTo>
                    <a:lnTo>
                      <a:pt x="6347" y="3703"/>
                    </a:lnTo>
                    <a:lnTo>
                      <a:pt x="6545" y="3653"/>
                    </a:lnTo>
                    <a:cubicBezTo>
                      <a:pt x="6542" y="3622"/>
                      <a:pt x="6538" y="3591"/>
                      <a:pt x="6535" y="3560"/>
                    </a:cubicBezTo>
                    <a:cubicBezTo>
                      <a:pt x="6522" y="3530"/>
                      <a:pt x="6510" y="3501"/>
                      <a:pt x="6497" y="3471"/>
                    </a:cubicBezTo>
                    <a:cubicBezTo>
                      <a:pt x="6477" y="3440"/>
                      <a:pt x="6458" y="3409"/>
                      <a:pt x="6438" y="3378"/>
                    </a:cubicBezTo>
                    <a:cubicBezTo>
                      <a:pt x="6411" y="3348"/>
                      <a:pt x="6385" y="3318"/>
                      <a:pt x="6358" y="3288"/>
                    </a:cubicBezTo>
                    <a:lnTo>
                      <a:pt x="6277" y="3204"/>
                    </a:lnTo>
                    <a:cubicBezTo>
                      <a:pt x="6249" y="3176"/>
                      <a:pt x="6220" y="3148"/>
                      <a:pt x="6192" y="3120"/>
                    </a:cubicBezTo>
                    <a:cubicBezTo>
                      <a:pt x="6169" y="3094"/>
                      <a:pt x="6145" y="3069"/>
                      <a:pt x="6122" y="3043"/>
                    </a:cubicBezTo>
                    <a:lnTo>
                      <a:pt x="5908" y="2784"/>
                    </a:lnTo>
                    <a:lnTo>
                      <a:pt x="5710" y="2531"/>
                    </a:lnTo>
                    <a:lnTo>
                      <a:pt x="5522" y="2267"/>
                    </a:lnTo>
                    <a:lnTo>
                      <a:pt x="5201" y="1705"/>
                    </a:lnTo>
                    <a:lnTo>
                      <a:pt x="5104" y="1602"/>
                    </a:lnTo>
                    <a:lnTo>
                      <a:pt x="4992" y="1496"/>
                    </a:lnTo>
                    <a:lnTo>
                      <a:pt x="4879" y="1394"/>
                    </a:lnTo>
                    <a:lnTo>
                      <a:pt x="4778" y="1298"/>
                    </a:lnTo>
                    <a:cubicBezTo>
                      <a:pt x="4749" y="1248"/>
                      <a:pt x="4721" y="1198"/>
                      <a:pt x="4692" y="1148"/>
                    </a:cubicBezTo>
                    <a:lnTo>
                      <a:pt x="4746" y="1130"/>
                    </a:lnTo>
                    <a:cubicBezTo>
                      <a:pt x="4758" y="1138"/>
                      <a:pt x="4771" y="1145"/>
                      <a:pt x="4783" y="1153"/>
                    </a:cubicBezTo>
                    <a:lnTo>
                      <a:pt x="4847" y="1174"/>
                    </a:lnTo>
                    <a:cubicBezTo>
                      <a:pt x="4865" y="1180"/>
                      <a:pt x="4883" y="1187"/>
                      <a:pt x="4901" y="1193"/>
                    </a:cubicBezTo>
                    <a:cubicBezTo>
                      <a:pt x="4921" y="1198"/>
                      <a:pt x="4940" y="1204"/>
                      <a:pt x="4960" y="1209"/>
                    </a:cubicBezTo>
                    <a:cubicBezTo>
                      <a:pt x="4953" y="1218"/>
                      <a:pt x="4945" y="1226"/>
                      <a:pt x="4938" y="1235"/>
                    </a:cubicBezTo>
                    <a:lnTo>
                      <a:pt x="5099" y="1288"/>
                    </a:lnTo>
                    <a:lnTo>
                      <a:pt x="5206" y="1288"/>
                    </a:lnTo>
                    <a:lnTo>
                      <a:pt x="5345" y="1285"/>
                    </a:lnTo>
                    <a:lnTo>
                      <a:pt x="5506" y="1280"/>
                    </a:lnTo>
                    <a:lnTo>
                      <a:pt x="5672" y="1280"/>
                    </a:lnTo>
                    <a:lnTo>
                      <a:pt x="5838" y="1280"/>
                    </a:lnTo>
                    <a:lnTo>
                      <a:pt x="5994" y="1280"/>
                    </a:lnTo>
                    <a:lnTo>
                      <a:pt x="6133" y="1288"/>
                    </a:lnTo>
                    <a:lnTo>
                      <a:pt x="6240" y="1293"/>
                    </a:lnTo>
                    <a:cubicBezTo>
                      <a:pt x="6265" y="1297"/>
                      <a:pt x="6290" y="1300"/>
                      <a:pt x="6315" y="1304"/>
                    </a:cubicBezTo>
                    <a:lnTo>
                      <a:pt x="6395" y="1328"/>
                    </a:lnTo>
                    <a:cubicBezTo>
                      <a:pt x="6411" y="1338"/>
                      <a:pt x="6427" y="1347"/>
                      <a:pt x="6443" y="1357"/>
                    </a:cubicBezTo>
                    <a:cubicBezTo>
                      <a:pt x="6452" y="1365"/>
                      <a:pt x="6461" y="1372"/>
                      <a:pt x="6470" y="1380"/>
                    </a:cubicBezTo>
                    <a:cubicBezTo>
                      <a:pt x="6477" y="1390"/>
                      <a:pt x="6485" y="1399"/>
                      <a:pt x="6492" y="1409"/>
                    </a:cubicBezTo>
                    <a:lnTo>
                      <a:pt x="6518" y="1441"/>
                    </a:lnTo>
                    <a:lnTo>
                      <a:pt x="6561" y="1478"/>
                    </a:lnTo>
                    <a:cubicBezTo>
                      <a:pt x="6572" y="1483"/>
                      <a:pt x="6582" y="1489"/>
                      <a:pt x="6593" y="1494"/>
                    </a:cubicBezTo>
                    <a:cubicBezTo>
                      <a:pt x="6607" y="1496"/>
                      <a:pt x="6622" y="1497"/>
                      <a:pt x="6636" y="1499"/>
                    </a:cubicBezTo>
                    <a:lnTo>
                      <a:pt x="6685" y="1502"/>
                    </a:lnTo>
                    <a:cubicBezTo>
                      <a:pt x="6703" y="1504"/>
                      <a:pt x="6720" y="1505"/>
                      <a:pt x="6738" y="1507"/>
                    </a:cubicBezTo>
                    <a:cubicBezTo>
                      <a:pt x="6756" y="1509"/>
                      <a:pt x="6774" y="1510"/>
                      <a:pt x="6792" y="1512"/>
                    </a:cubicBezTo>
                    <a:lnTo>
                      <a:pt x="6845" y="1565"/>
                    </a:lnTo>
                    <a:cubicBezTo>
                      <a:pt x="6856" y="1567"/>
                      <a:pt x="6866" y="1568"/>
                      <a:pt x="6877" y="1570"/>
                    </a:cubicBezTo>
                    <a:lnTo>
                      <a:pt x="6947" y="1570"/>
                    </a:lnTo>
                    <a:lnTo>
                      <a:pt x="7038" y="1576"/>
                    </a:lnTo>
                    <a:lnTo>
                      <a:pt x="7134" y="1576"/>
                    </a:lnTo>
                    <a:cubicBezTo>
                      <a:pt x="7164" y="1577"/>
                      <a:pt x="7195" y="1577"/>
                      <a:pt x="7225" y="1578"/>
                    </a:cubicBezTo>
                    <a:lnTo>
                      <a:pt x="7300" y="1581"/>
                    </a:lnTo>
                    <a:cubicBezTo>
                      <a:pt x="7331" y="1585"/>
                      <a:pt x="7361" y="1590"/>
                      <a:pt x="7392" y="1594"/>
                    </a:cubicBezTo>
                    <a:lnTo>
                      <a:pt x="7504" y="1610"/>
                    </a:lnTo>
                    <a:lnTo>
                      <a:pt x="7616" y="1623"/>
                    </a:lnTo>
                    <a:lnTo>
                      <a:pt x="7724" y="1636"/>
                    </a:lnTo>
                    <a:cubicBezTo>
                      <a:pt x="7754" y="1639"/>
                      <a:pt x="7785" y="1641"/>
                      <a:pt x="7815" y="1644"/>
                    </a:cubicBezTo>
                    <a:lnTo>
                      <a:pt x="7922" y="1647"/>
                    </a:lnTo>
                    <a:lnTo>
                      <a:pt x="8040" y="1647"/>
                    </a:lnTo>
                    <a:lnTo>
                      <a:pt x="8163" y="1644"/>
                    </a:lnTo>
                    <a:lnTo>
                      <a:pt x="8275" y="1644"/>
                    </a:lnTo>
                    <a:lnTo>
                      <a:pt x="8377" y="1652"/>
                    </a:lnTo>
                    <a:cubicBezTo>
                      <a:pt x="8386" y="1642"/>
                      <a:pt x="8395" y="1633"/>
                      <a:pt x="8404" y="1623"/>
                    </a:cubicBezTo>
                    <a:cubicBezTo>
                      <a:pt x="8418" y="1616"/>
                      <a:pt x="8433" y="1609"/>
                      <a:pt x="8447" y="1602"/>
                    </a:cubicBezTo>
                    <a:cubicBezTo>
                      <a:pt x="8461" y="1594"/>
                      <a:pt x="8476" y="1586"/>
                      <a:pt x="8490" y="1578"/>
                    </a:cubicBezTo>
                    <a:cubicBezTo>
                      <a:pt x="8499" y="1571"/>
                      <a:pt x="8507" y="1564"/>
                      <a:pt x="8516" y="1557"/>
                    </a:cubicBezTo>
                    <a:cubicBezTo>
                      <a:pt x="8525" y="1547"/>
                      <a:pt x="8534" y="1538"/>
                      <a:pt x="8543" y="1528"/>
                    </a:cubicBezTo>
                    <a:cubicBezTo>
                      <a:pt x="8545" y="1518"/>
                      <a:pt x="8546" y="1509"/>
                      <a:pt x="8548" y="1499"/>
                    </a:cubicBezTo>
                    <a:cubicBezTo>
                      <a:pt x="8546" y="1492"/>
                      <a:pt x="8545" y="1485"/>
                      <a:pt x="8543" y="1478"/>
                    </a:cubicBezTo>
                    <a:lnTo>
                      <a:pt x="8543" y="1454"/>
                    </a:lnTo>
                    <a:cubicBezTo>
                      <a:pt x="8545" y="1444"/>
                      <a:pt x="8546" y="1435"/>
                      <a:pt x="8548" y="1425"/>
                    </a:cubicBezTo>
                    <a:cubicBezTo>
                      <a:pt x="8555" y="1411"/>
                      <a:pt x="8563" y="1397"/>
                      <a:pt x="8570" y="1383"/>
                    </a:cubicBezTo>
                    <a:cubicBezTo>
                      <a:pt x="8590" y="1362"/>
                      <a:pt x="8609" y="1341"/>
                      <a:pt x="8629" y="1320"/>
                    </a:cubicBezTo>
                    <a:cubicBezTo>
                      <a:pt x="8652" y="1299"/>
                      <a:pt x="8675" y="1277"/>
                      <a:pt x="8698" y="1256"/>
                    </a:cubicBezTo>
                    <a:cubicBezTo>
                      <a:pt x="8714" y="1235"/>
                      <a:pt x="8731" y="1214"/>
                      <a:pt x="8747" y="1193"/>
                    </a:cubicBezTo>
                    <a:lnTo>
                      <a:pt x="8768" y="1148"/>
                    </a:lnTo>
                    <a:cubicBezTo>
                      <a:pt x="8775" y="1130"/>
                      <a:pt x="8783" y="1111"/>
                      <a:pt x="8790" y="1093"/>
                    </a:cubicBezTo>
                    <a:cubicBezTo>
                      <a:pt x="8793" y="1074"/>
                      <a:pt x="8797" y="1056"/>
                      <a:pt x="8800" y="1037"/>
                    </a:cubicBezTo>
                    <a:cubicBezTo>
                      <a:pt x="8807" y="1019"/>
                      <a:pt x="8815" y="1002"/>
                      <a:pt x="8822" y="984"/>
                    </a:cubicBezTo>
                    <a:cubicBezTo>
                      <a:pt x="8829" y="968"/>
                      <a:pt x="8836" y="953"/>
                      <a:pt x="8843" y="937"/>
                    </a:cubicBezTo>
                    <a:cubicBezTo>
                      <a:pt x="8852" y="924"/>
                      <a:pt x="8861" y="910"/>
                      <a:pt x="8870" y="897"/>
                    </a:cubicBezTo>
                    <a:cubicBezTo>
                      <a:pt x="8884" y="887"/>
                      <a:pt x="8899" y="878"/>
                      <a:pt x="8913" y="868"/>
                    </a:cubicBezTo>
                    <a:cubicBezTo>
                      <a:pt x="8929" y="858"/>
                      <a:pt x="8945" y="847"/>
                      <a:pt x="8961" y="837"/>
                    </a:cubicBezTo>
                    <a:lnTo>
                      <a:pt x="8993" y="802"/>
                    </a:lnTo>
                    <a:lnTo>
                      <a:pt x="9014" y="757"/>
                    </a:lnTo>
                    <a:lnTo>
                      <a:pt x="9014" y="723"/>
                    </a:lnTo>
                    <a:lnTo>
                      <a:pt x="9014" y="694"/>
                    </a:lnTo>
                    <a:cubicBezTo>
                      <a:pt x="9012" y="683"/>
                      <a:pt x="9011" y="673"/>
                      <a:pt x="9009" y="662"/>
                    </a:cubicBezTo>
                    <a:cubicBezTo>
                      <a:pt x="9007" y="652"/>
                      <a:pt x="9006" y="641"/>
                      <a:pt x="9004" y="631"/>
                    </a:cubicBezTo>
                    <a:cubicBezTo>
                      <a:pt x="9007" y="619"/>
                      <a:pt x="9011" y="606"/>
                      <a:pt x="9014" y="594"/>
                    </a:cubicBezTo>
                    <a:lnTo>
                      <a:pt x="8886" y="538"/>
                    </a:lnTo>
                    <a:lnTo>
                      <a:pt x="8757" y="478"/>
                    </a:lnTo>
                    <a:lnTo>
                      <a:pt x="8650" y="412"/>
                    </a:lnTo>
                    <a:cubicBezTo>
                      <a:pt x="8620" y="387"/>
                      <a:pt x="8589" y="363"/>
                      <a:pt x="8559" y="338"/>
                    </a:cubicBezTo>
                    <a:cubicBezTo>
                      <a:pt x="8534" y="310"/>
                      <a:pt x="8509" y="281"/>
                      <a:pt x="8484" y="253"/>
                    </a:cubicBezTo>
                    <a:cubicBezTo>
                      <a:pt x="8456" y="207"/>
                      <a:pt x="8427" y="162"/>
                      <a:pt x="8399" y="116"/>
                    </a:cubicBezTo>
                    <a:lnTo>
                      <a:pt x="8468" y="92"/>
                    </a:lnTo>
                    <a:cubicBezTo>
                      <a:pt x="8495" y="89"/>
                      <a:pt x="8521" y="85"/>
                      <a:pt x="8548" y="82"/>
                    </a:cubicBezTo>
                    <a:lnTo>
                      <a:pt x="8640" y="61"/>
                    </a:lnTo>
                    <a:lnTo>
                      <a:pt x="8698" y="3"/>
                    </a:lnTo>
                    <a:lnTo>
                      <a:pt x="877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12" name="Freeform 19">
                <a:extLst>
                  <a:ext uri="{FF2B5EF4-FFF2-40B4-BE49-F238E27FC236}">
                    <a16:creationId xmlns:a16="http://schemas.microsoft.com/office/drawing/2014/main" id="{DC1291DE-2218-447A-A913-9ABF2B18F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8318" y="1512649"/>
                <a:ext cx="554512" cy="743794"/>
              </a:xfrm>
              <a:custGeom>
                <a:avLst/>
                <a:gdLst>
                  <a:gd name="T0" fmla="*/ 273 w 417"/>
                  <a:gd name="T1" fmla="*/ 17 h 560"/>
                  <a:gd name="T2" fmla="*/ 290 w 417"/>
                  <a:gd name="T3" fmla="*/ 37 h 560"/>
                  <a:gd name="T4" fmla="*/ 301 w 417"/>
                  <a:gd name="T5" fmla="*/ 61 h 560"/>
                  <a:gd name="T6" fmla="*/ 339 w 417"/>
                  <a:gd name="T7" fmla="*/ 92 h 560"/>
                  <a:gd name="T8" fmla="*/ 364 w 417"/>
                  <a:gd name="T9" fmla="*/ 121 h 560"/>
                  <a:gd name="T10" fmla="*/ 385 w 417"/>
                  <a:gd name="T11" fmla="*/ 160 h 560"/>
                  <a:gd name="T12" fmla="*/ 393 w 417"/>
                  <a:gd name="T13" fmla="*/ 224 h 560"/>
                  <a:gd name="T14" fmla="*/ 402 w 417"/>
                  <a:gd name="T15" fmla="*/ 251 h 560"/>
                  <a:gd name="T16" fmla="*/ 411 w 417"/>
                  <a:gd name="T17" fmla="*/ 272 h 560"/>
                  <a:gd name="T18" fmla="*/ 417 w 417"/>
                  <a:gd name="T19" fmla="*/ 292 h 560"/>
                  <a:gd name="T20" fmla="*/ 416 w 417"/>
                  <a:gd name="T21" fmla="*/ 321 h 560"/>
                  <a:gd name="T22" fmla="*/ 408 w 417"/>
                  <a:gd name="T23" fmla="*/ 365 h 560"/>
                  <a:gd name="T24" fmla="*/ 408 w 417"/>
                  <a:gd name="T25" fmla="*/ 400 h 560"/>
                  <a:gd name="T26" fmla="*/ 409 w 417"/>
                  <a:gd name="T27" fmla="*/ 426 h 560"/>
                  <a:gd name="T28" fmla="*/ 402 w 417"/>
                  <a:gd name="T29" fmla="*/ 448 h 560"/>
                  <a:gd name="T30" fmla="*/ 372 w 417"/>
                  <a:gd name="T31" fmla="*/ 474 h 560"/>
                  <a:gd name="T32" fmla="*/ 380 w 417"/>
                  <a:gd name="T33" fmla="*/ 510 h 560"/>
                  <a:gd name="T34" fmla="*/ 382 w 417"/>
                  <a:gd name="T35" fmla="*/ 521 h 560"/>
                  <a:gd name="T36" fmla="*/ 374 w 417"/>
                  <a:gd name="T37" fmla="*/ 539 h 560"/>
                  <a:gd name="T38" fmla="*/ 361 w 417"/>
                  <a:gd name="T39" fmla="*/ 554 h 560"/>
                  <a:gd name="T40" fmla="*/ 336 w 417"/>
                  <a:gd name="T41" fmla="*/ 552 h 560"/>
                  <a:gd name="T42" fmla="*/ 288 w 417"/>
                  <a:gd name="T43" fmla="*/ 539 h 560"/>
                  <a:gd name="T44" fmla="*/ 232 w 417"/>
                  <a:gd name="T45" fmla="*/ 526 h 560"/>
                  <a:gd name="T46" fmla="*/ 179 w 417"/>
                  <a:gd name="T47" fmla="*/ 512 h 560"/>
                  <a:gd name="T48" fmla="*/ 141 w 417"/>
                  <a:gd name="T49" fmla="*/ 494 h 560"/>
                  <a:gd name="T50" fmla="*/ 130 w 417"/>
                  <a:gd name="T51" fmla="*/ 474 h 560"/>
                  <a:gd name="T52" fmla="*/ 130 w 417"/>
                  <a:gd name="T53" fmla="*/ 457 h 560"/>
                  <a:gd name="T54" fmla="*/ 115 w 417"/>
                  <a:gd name="T55" fmla="*/ 431 h 560"/>
                  <a:gd name="T56" fmla="*/ 75 w 417"/>
                  <a:gd name="T57" fmla="*/ 390 h 560"/>
                  <a:gd name="T58" fmla="*/ 36 w 417"/>
                  <a:gd name="T59" fmla="*/ 352 h 560"/>
                  <a:gd name="T60" fmla="*/ 12 w 417"/>
                  <a:gd name="T61" fmla="*/ 307 h 560"/>
                  <a:gd name="T62" fmla="*/ 0 w 417"/>
                  <a:gd name="T63" fmla="*/ 248 h 560"/>
                  <a:gd name="T64" fmla="*/ 4 w 417"/>
                  <a:gd name="T65" fmla="*/ 187 h 560"/>
                  <a:gd name="T66" fmla="*/ 20 w 417"/>
                  <a:gd name="T67" fmla="*/ 135 h 560"/>
                  <a:gd name="T68" fmla="*/ 26 w 417"/>
                  <a:gd name="T69" fmla="*/ 105 h 560"/>
                  <a:gd name="T70" fmla="*/ 39 w 417"/>
                  <a:gd name="T71" fmla="*/ 101 h 560"/>
                  <a:gd name="T72" fmla="*/ 51 w 417"/>
                  <a:gd name="T73" fmla="*/ 84 h 560"/>
                  <a:gd name="T74" fmla="*/ 62 w 417"/>
                  <a:gd name="T75" fmla="*/ 70 h 560"/>
                  <a:gd name="T76" fmla="*/ 104 w 417"/>
                  <a:gd name="T77" fmla="*/ 51 h 560"/>
                  <a:gd name="T78" fmla="*/ 128 w 417"/>
                  <a:gd name="T79" fmla="*/ 40 h 560"/>
                  <a:gd name="T80" fmla="*/ 141 w 417"/>
                  <a:gd name="T81" fmla="*/ 25 h 560"/>
                  <a:gd name="T82" fmla="*/ 154 w 417"/>
                  <a:gd name="T83" fmla="*/ 27 h 560"/>
                  <a:gd name="T84" fmla="*/ 163 w 417"/>
                  <a:gd name="T85" fmla="*/ 25 h 560"/>
                  <a:gd name="T86" fmla="*/ 166 w 417"/>
                  <a:gd name="T87" fmla="*/ 18 h 560"/>
                  <a:gd name="T88" fmla="*/ 171 w 417"/>
                  <a:gd name="T89" fmla="*/ 16 h 560"/>
                  <a:gd name="T90" fmla="*/ 181 w 417"/>
                  <a:gd name="T91" fmla="*/ 13 h 560"/>
                  <a:gd name="T92" fmla="*/ 207 w 417"/>
                  <a:gd name="T93" fmla="*/ 5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17" h="560">
                    <a:moveTo>
                      <a:pt x="220" y="0"/>
                    </a:moveTo>
                    <a:lnTo>
                      <a:pt x="273" y="17"/>
                    </a:lnTo>
                    <a:lnTo>
                      <a:pt x="284" y="25"/>
                    </a:lnTo>
                    <a:lnTo>
                      <a:pt x="290" y="37"/>
                    </a:lnTo>
                    <a:lnTo>
                      <a:pt x="295" y="48"/>
                    </a:lnTo>
                    <a:lnTo>
                      <a:pt x="301" y="61"/>
                    </a:lnTo>
                    <a:lnTo>
                      <a:pt x="306" y="73"/>
                    </a:lnTo>
                    <a:lnTo>
                      <a:pt x="339" y="92"/>
                    </a:lnTo>
                    <a:lnTo>
                      <a:pt x="351" y="104"/>
                    </a:lnTo>
                    <a:lnTo>
                      <a:pt x="364" y="121"/>
                    </a:lnTo>
                    <a:lnTo>
                      <a:pt x="376" y="140"/>
                    </a:lnTo>
                    <a:lnTo>
                      <a:pt x="385" y="160"/>
                    </a:lnTo>
                    <a:lnTo>
                      <a:pt x="393" y="175"/>
                    </a:lnTo>
                    <a:lnTo>
                      <a:pt x="393" y="224"/>
                    </a:lnTo>
                    <a:lnTo>
                      <a:pt x="396" y="240"/>
                    </a:lnTo>
                    <a:lnTo>
                      <a:pt x="402" y="251"/>
                    </a:lnTo>
                    <a:lnTo>
                      <a:pt x="407" y="262"/>
                    </a:lnTo>
                    <a:lnTo>
                      <a:pt x="411" y="272"/>
                    </a:lnTo>
                    <a:lnTo>
                      <a:pt x="415" y="281"/>
                    </a:lnTo>
                    <a:lnTo>
                      <a:pt x="417" y="292"/>
                    </a:lnTo>
                    <a:lnTo>
                      <a:pt x="417" y="305"/>
                    </a:lnTo>
                    <a:lnTo>
                      <a:pt x="416" y="321"/>
                    </a:lnTo>
                    <a:lnTo>
                      <a:pt x="412" y="343"/>
                    </a:lnTo>
                    <a:lnTo>
                      <a:pt x="408" y="365"/>
                    </a:lnTo>
                    <a:lnTo>
                      <a:pt x="408" y="385"/>
                    </a:lnTo>
                    <a:lnTo>
                      <a:pt x="408" y="400"/>
                    </a:lnTo>
                    <a:lnTo>
                      <a:pt x="409" y="413"/>
                    </a:lnTo>
                    <a:lnTo>
                      <a:pt x="409" y="426"/>
                    </a:lnTo>
                    <a:lnTo>
                      <a:pt x="407" y="437"/>
                    </a:lnTo>
                    <a:lnTo>
                      <a:pt x="402" y="448"/>
                    </a:lnTo>
                    <a:lnTo>
                      <a:pt x="390" y="460"/>
                    </a:lnTo>
                    <a:lnTo>
                      <a:pt x="372" y="474"/>
                    </a:lnTo>
                    <a:lnTo>
                      <a:pt x="372" y="508"/>
                    </a:lnTo>
                    <a:lnTo>
                      <a:pt x="380" y="510"/>
                    </a:lnTo>
                    <a:lnTo>
                      <a:pt x="382" y="514"/>
                    </a:lnTo>
                    <a:lnTo>
                      <a:pt x="382" y="521"/>
                    </a:lnTo>
                    <a:lnTo>
                      <a:pt x="382" y="530"/>
                    </a:lnTo>
                    <a:lnTo>
                      <a:pt x="374" y="539"/>
                    </a:lnTo>
                    <a:lnTo>
                      <a:pt x="369" y="547"/>
                    </a:lnTo>
                    <a:lnTo>
                      <a:pt x="361" y="554"/>
                    </a:lnTo>
                    <a:lnTo>
                      <a:pt x="352" y="560"/>
                    </a:lnTo>
                    <a:lnTo>
                      <a:pt x="336" y="552"/>
                    </a:lnTo>
                    <a:lnTo>
                      <a:pt x="314" y="545"/>
                    </a:lnTo>
                    <a:lnTo>
                      <a:pt x="288" y="539"/>
                    </a:lnTo>
                    <a:lnTo>
                      <a:pt x="260" y="532"/>
                    </a:lnTo>
                    <a:lnTo>
                      <a:pt x="232" y="526"/>
                    </a:lnTo>
                    <a:lnTo>
                      <a:pt x="205" y="519"/>
                    </a:lnTo>
                    <a:lnTo>
                      <a:pt x="179" y="512"/>
                    </a:lnTo>
                    <a:lnTo>
                      <a:pt x="158" y="503"/>
                    </a:lnTo>
                    <a:lnTo>
                      <a:pt x="141" y="494"/>
                    </a:lnTo>
                    <a:lnTo>
                      <a:pt x="132" y="481"/>
                    </a:lnTo>
                    <a:lnTo>
                      <a:pt x="130" y="474"/>
                    </a:lnTo>
                    <a:lnTo>
                      <a:pt x="130" y="465"/>
                    </a:lnTo>
                    <a:lnTo>
                      <a:pt x="130" y="457"/>
                    </a:lnTo>
                    <a:lnTo>
                      <a:pt x="128" y="451"/>
                    </a:lnTo>
                    <a:lnTo>
                      <a:pt x="115" y="431"/>
                    </a:lnTo>
                    <a:lnTo>
                      <a:pt x="96" y="411"/>
                    </a:lnTo>
                    <a:lnTo>
                      <a:pt x="75" y="390"/>
                    </a:lnTo>
                    <a:lnTo>
                      <a:pt x="53" y="371"/>
                    </a:lnTo>
                    <a:lnTo>
                      <a:pt x="36" y="352"/>
                    </a:lnTo>
                    <a:lnTo>
                      <a:pt x="22" y="332"/>
                    </a:lnTo>
                    <a:lnTo>
                      <a:pt x="12" y="307"/>
                    </a:lnTo>
                    <a:lnTo>
                      <a:pt x="4" y="279"/>
                    </a:lnTo>
                    <a:lnTo>
                      <a:pt x="0" y="248"/>
                    </a:lnTo>
                    <a:lnTo>
                      <a:pt x="0" y="216"/>
                    </a:lnTo>
                    <a:lnTo>
                      <a:pt x="4" y="187"/>
                    </a:lnTo>
                    <a:lnTo>
                      <a:pt x="11" y="158"/>
                    </a:lnTo>
                    <a:lnTo>
                      <a:pt x="20" y="135"/>
                    </a:lnTo>
                    <a:lnTo>
                      <a:pt x="33" y="116"/>
                    </a:lnTo>
                    <a:lnTo>
                      <a:pt x="26" y="105"/>
                    </a:lnTo>
                    <a:lnTo>
                      <a:pt x="30" y="105"/>
                    </a:lnTo>
                    <a:lnTo>
                      <a:pt x="39" y="101"/>
                    </a:lnTo>
                    <a:lnTo>
                      <a:pt x="45" y="93"/>
                    </a:lnTo>
                    <a:lnTo>
                      <a:pt x="51" y="84"/>
                    </a:lnTo>
                    <a:lnTo>
                      <a:pt x="56" y="77"/>
                    </a:lnTo>
                    <a:lnTo>
                      <a:pt x="62" y="70"/>
                    </a:lnTo>
                    <a:lnTo>
                      <a:pt x="83" y="59"/>
                    </a:lnTo>
                    <a:lnTo>
                      <a:pt x="104" y="51"/>
                    </a:lnTo>
                    <a:lnTo>
                      <a:pt x="126" y="40"/>
                    </a:lnTo>
                    <a:lnTo>
                      <a:pt x="128" y="40"/>
                    </a:lnTo>
                    <a:lnTo>
                      <a:pt x="132" y="24"/>
                    </a:lnTo>
                    <a:lnTo>
                      <a:pt x="141" y="25"/>
                    </a:lnTo>
                    <a:lnTo>
                      <a:pt x="148" y="26"/>
                    </a:lnTo>
                    <a:lnTo>
                      <a:pt x="154" y="27"/>
                    </a:lnTo>
                    <a:lnTo>
                      <a:pt x="162" y="30"/>
                    </a:lnTo>
                    <a:lnTo>
                      <a:pt x="163" y="25"/>
                    </a:lnTo>
                    <a:lnTo>
                      <a:pt x="165" y="21"/>
                    </a:lnTo>
                    <a:lnTo>
                      <a:pt x="166" y="18"/>
                    </a:lnTo>
                    <a:lnTo>
                      <a:pt x="168" y="17"/>
                    </a:lnTo>
                    <a:lnTo>
                      <a:pt x="171" y="16"/>
                    </a:lnTo>
                    <a:lnTo>
                      <a:pt x="175" y="15"/>
                    </a:lnTo>
                    <a:lnTo>
                      <a:pt x="181" y="13"/>
                    </a:lnTo>
                    <a:lnTo>
                      <a:pt x="194" y="9"/>
                    </a:lnTo>
                    <a:lnTo>
                      <a:pt x="207" y="5"/>
                    </a:lnTo>
                    <a:lnTo>
                      <a:pt x="22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13" name="Freeform 28">
                <a:extLst>
                  <a:ext uri="{FF2B5EF4-FFF2-40B4-BE49-F238E27FC236}">
                    <a16:creationId xmlns:a16="http://schemas.microsoft.com/office/drawing/2014/main" id="{A2E57AD5-C17A-48C5-B085-A746131D1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6221" y="2265968"/>
                <a:ext cx="449091" cy="1324957"/>
              </a:xfrm>
              <a:custGeom>
                <a:avLst/>
                <a:gdLst>
                  <a:gd name="T0" fmla="*/ 83 w 323"/>
                  <a:gd name="T1" fmla="*/ 8 h 952"/>
                  <a:gd name="T2" fmla="*/ 95 w 323"/>
                  <a:gd name="T3" fmla="*/ 19 h 952"/>
                  <a:gd name="T4" fmla="*/ 91 w 323"/>
                  <a:gd name="T5" fmla="*/ 37 h 952"/>
                  <a:gd name="T6" fmla="*/ 88 w 323"/>
                  <a:gd name="T7" fmla="*/ 55 h 952"/>
                  <a:gd name="T8" fmla="*/ 88 w 323"/>
                  <a:gd name="T9" fmla="*/ 60 h 952"/>
                  <a:gd name="T10" fmla="*/ 96 w 323"/>
                  <a:gd name="T11" fmla="*/ 90 h 952"/>
                  <a:gd name="T12" fmla="*/ 110 w 323"/>
                  <a:gd name="T13" fmla="*/ 113 h 952"/>
                  <a:gd name="T14" fmla="*/ 118 w 323"/>
                  <a:gd name="T15" fmla="*/ 122 h 952"/>
                  <a:gd name="T16" fmla="*/ 141 w 323"/>
                  <a:gd name="T17" fmla="*/ 148 h 952"/>
                  <a:gd name="T18" fmla="*/ 148 w 323"/>
                  <a:gd name="T19" fmla="*/ 158 h 952"/>
                  <a:gd name="T20" fmla="*/ 174 w 323"/>
                  <a:gd name="T21" fmla="*/ 215 h 952"/>
                  <a:gd name="T22" fmla="*/ 198 w 323"/>
                  <a:gd name="T23" fmla="*/ 275 h 952"/>
                  <a:gd name="T24" fmla="*/ 219 w 323"/>
                  <a:gd name="T25" fmla="*/ 333 h 952"/>
                  <a:gd name="T26" fmla="*/ 236 w 323"/>
                  <a:gd name="T27" fmla="*/ 382 h 952"/>
                  <a:gd name="T28" fmla="*/ 246 w 323"/>
                  <a:gd name="T29" fmla="*/ 416 h 952"/>
                  <a:gd name="T30" fmla="*/ 250 w 323"/>
                  <a:gd name="T31" fmla="*/ 429 h 952"/>
                  <a:gd name="T32" fmla="*/ 264 w 323"/>
                  <a:gd name="T33" fmla="*/ 481 h 952"/>
                  <a:gd name="T34" fmla="*/ 279 w 323"/>
                  <a:gd name="T35" fmla="*/ 548 h 952"/>
                  <a:gd name="T36" fmla="*/ 292 w 323"/>
                  <a:gd name="T37" fmla="*/ 623 h 952"/>
                  <a:gd name="T38" fmla="*/ 302 w 323"/>
                  <a:gd name="T39" fmla="*/ 698 h 952"/>
                  <a:gd name="T40" fmla="*/ 312 w 323"/>
                  <a:gd name="T41" fmla="*/ 767 h 952"/>
                  <a:gd name="T42" fmla="*/ 319 w 323"/>
                  <a:gd name="T43" fmla="*/ 820 h 952"/>
                  <a:gd name="T44" fmla="*/ 323 w 323"/>
                  <a:gd name="T45" fmla="*/ 850 h 952"/>
                  <a:gd name="T46" fmla="*/ 273 w 323"/>
                  <a:gd name="T47" fmla="*/ 952 h 952"/>
                  <a:gd name="T48" fmla="*/ 178 w 323"/>
                  <a:gd name="T49" fmla="*/ 860 h 952"/>
                  <a:gd name="T50" fmla="*/ 165 w 323"/>
                  <a:gd name="T51" fmla="*/ 709 h 952"/>
                  <a:gd name="T52" fmla="*/ 158 w 323"/>
                  <a:gd name="T53" fmla="*/ 630 h 952"/>
                  <a:gd name="T54" fmla="*/ 152 w 323"/>
                  <a:gd name="T55" fmla="*/ 565 h 952"/>
                  <a:gd name="T56" fmla="*/ 147 w 323"/>
                  <a:gd name="T57" fmla="*/ 521 h 952"/>
                  <a:gd name="T58" fmla="*/ 145 w 323"/>
                  <a:gd name="T59" fmla="*/ 504 h 952"/>
                  <a:gd name="T60" fmla="*/ 137 w 323"/>
                  <a:gd name="T61" fmla="*/ 461 h 952"/>
                  <a:gd name="T62" fmla="*/ 127 w 323"/>
                  <a:gd name="T63" fmla="*/ 420 h 952"/>
                  <a:gd name="T64" fmla="*/ 118 w 323"/>
                  <a:gd name="T65" fmla="*/ 389 h 952"/>
                  <a:gd name="T66" fmla="*/ 115 w 323"/>
                  <a:gd name="T67" fmla="*/ 376 h 952"/>
                  <a:gd name="T68" fmla="*/ 58 w 323"/>
                  <a:gd name="T69" fmla="*/ 209 h 952"/>
                  <a:gd name="T70" fmla="*/ 48 w 323"/>
                  <a:gd name="T71" fmla="*/ 169 h 952"/>
                  <a:gd name="T72" fmla="*/ 46 w 323"/>
                  <a:gd name="T73" fmla="*/ 129 h 952"/>
                  <a:gd name="T74" fmla="*/ 48 w 323"/>
                  <a:gd name="T75" fmla="*/ 96 h 952"/>
                  <a:gd name="T76" fmla="*/ 49 w 323"/>
                  <a:gd name="T77" fmla="*/ 83 h 952"/>
                  <a:gd name="T78" fmla="*/ 26 w 323"/>
                  <a:gd name="T79" fmla="*/ 63 h 952"/>
                  <a:gd name="T80" fmla="*/ 8 w 323"/>
                  <a:gd name="T81" fmla="*/ 45 h 952"/>
                  <a:gd name="T82" fmla="*/ 0 w 323"/>
                  <a:gd name="T83" fmla="*/ 37 h 952"/>
                  <a:gd name="T84" fmla="*/ 17 w 323"/>
                  <a:gd name="T85" fmla="*/ 13 h 952"/>
                  <a:gd name="T86" fmla="*/ 24 w 323"/>
                  <a:gd name="T87" fmla="*/ 7 h 952"/>
                  <a:gd name="T88" fmla="*/ 53 w 323"/>
                  <a:gd name="T89" fmla="*/ 7 h 952"/>
                  <a:gd name="T90" fmla="*/ 66 w 323"/>
                  <a:gd name="T91" fmla="*/ 3 h 952"/>
                  <a:gd name="T92" fmla="*/ 69 w 323"/>
                  <a:gd name="T93" fmla="*/ 0 h 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23" h="952">
                    <a:moveTo>
                      <a:pt x="69" y="0"/>
                    </a:moveTo>
                    <a:lnTo>
                      <a:pt x="83" y="8"/>
                    </a:lnTo>
                    <a:lnTo>
                      <a:pt x="91" y="15"/>
                    </a:lnTo>
                    <a:lnTo>
                      <a:pt x="95" y="19"/>
                    </a:lnTo>
                    <a:lnTo>
                      <a:pt x="95" y="21"/>
                    </a:lnTo>
                    <a:lnTo>
                      <a:pt x="91" y="37"/>
                    </a:lnTo>
                    <a:lnTo>
                      <a:pt x="90" y="48"/>
                    </a:lnTo>
                    <a:lnTo>
                      <a:pt x="88" y="55"/>
                    </a:lnTo>
                    <a:lnTo>
                      <a:pt x="88" y="59"/>
                    </a:lnTo>
                    <a:lnTo>
                      <a:pt x="88" y="60"/>
                    </a:lnTo>
                    <a:lnTo>
                      <a:pt x="92" y="73"/>
                    </a:lnTo>
                    <a:lnTo>
                      <a:pt x="96" y="90"/>
                    </a:lnTo>
                    <a:lnTo>
                      <a:pt x="104" y="103"/>
                    </a:lnTo>
                    <a:lnTo>
                      <a:pt x="110" y="113"/>
                    </a:lnTo>
                    <a:lnTo>
                      <a:pt x="115" y="121"/>
                    </a:lnTo>
                    <a:lnTo>
                      <a:pt x="118" y="122"/>
                    </a:lnTo>
                    <a:lnTo>
                      <a:pt x="132" y="138"/>
                    </a:lnTo>
                    <a:lnTo>
                      <a:pt x="141" y="148"/>
                    </a:lnTo>
                    <a:lnTo>
                      <a:pt x="147" y="156"/>
                    </a:lnTo>
                    <a:lnTo>
                      <a:pt x="148" y="158"/>
                    </a:lnTo>
                    <a:lnTo>
                      <a:pt x="161" y="186"/>
                    </a:lnTo>
                    <a:lnTo>
                      <a:pt x="174" y="215"/>
                    </a:lnTo>
                    <a:lnTo>
                      <a:pt x="187" y="245"/>
                    </a:lnTo>
                    <a:lnTo>
                      <a:pt x="198" y="275"/>
                    </a:lnTo>
                    <a:lnTo>
                      <a:pt x="209" y="305"/>
                    </a:lnTo>
                    <a:lnTo>
                      <a:pt x="219" y="333"/>
                    </a:lnTo>
                    <a:lnTo>
                      <a:pt x="228" y="359"/>
                    </a:lnTo>
                    <a:lnTo>
                      <a:pt x="236" y="382"/>
                    </a:lnTo>
                    <a:lnTo>
                      <a:pt x="241" y="402"/>
                    </a:lnTo>
                    <a:lnTo>
                      <a:pt x="246" y="416"/>
                    </a:lnTo>
                    <a:lnTo>
                      <a:pt x="249" y="425"/>
                    </a:lnTo>
                    <a:lnTo>
                      <a:pt x="250" y="429"/>
                    </a:lnTo>
                    <a:lnTo>
                      <a:pt x="258" y="452"/>
                    </a:lnTo>
                    <a:lnTo>
                      <a:pt x="264" y="481"/>
                    </a:lnTo>
                    <a:lnTo>
                      <a:pt x="272" y="513"/>
                    </a:lnTo>
                    <a:lnTo>
                      <a:pt x="279" y="548"/>
                    </a:lnTo>
                    <a:lnTo>
                      <a:pt x="285" y="586"/>
                    </a:lnTo>
                    <a:lnTo>
                      <a:pt x="292" y="623"/>
                    </a:lnTo>
                    <a:lnTo>
                      <a:pt x="297" y="662"/>
                    </a:lnTo>
                    <a:lnTo>
                      <a:pt x="302" y="698"/>
                    </a:lnTo>
                    <a:lnTo>
                      <a:pt x="307" y="735"/>
                    </a:lnTo>
                    <a:lnTo>
                      <a:pt x="312" y="767"/>
                    </a:lnTo>
                    <a:lnTo>
                      <a:pt x="315" y="795"/>
                    </a:lnTo>
                    <a:lnTo>
                      <a:pt x="319" y="820"/>
                    </a:lnTo>
                    <a:lnTo>
                      <a:pt x="320" y="838"/>
                    </a:lnTo>
                    <a:lnTo>
                      <a:pt x="323" y="850"/>
                    </a:lnTo>
                    <a:lnTo>
                      <a:pt x="323" y="854"/>
                    </a:lnTo>
                    <a:lnTo>
                      <a:pt x="273" y="952"/>
                    </a:lnTo>
                    <a:lnTo>
                      <a:pt x="182" y="879"/>
                    </a:lnTo>
                    <a:lnTo>
                      <a:pt x="178" y="860"/>
                    </a:lnTo>
                    <a:lnTo>
                      <a:pt x="171" y="798"/>
                    </a:lnTo>
                    <a:lnTo>
                      <a:pt x="165" y="709"/>
                    </a:lnTo>
                    <a:lnTo>
                      <a:pt x="162" y="668"/>
                    </a:lnTo>
                    <a:lnTo>
                      <a:pt x="158" y="630"/>
                    </a:lnTo>
                    <a:lnTo>
                      <a:pt x="156" y="596"/>
                    </a:lnTo>
                    <a:lnTo>
                      <a:pt x="152" y="565"/>
                    </a:lnTo>
                    <a:lnTo>
                      <a:pt x="149" y="540"/>
                    </a:lnTo>
                    <a:lnTo>
                      <a:pt x="147" y="521"/>
                    </a:lnTo>
                    <a:lnTo>
                      <a:pt x="145" y="509"/>
                    </a:lnTo>
                    <a:lnTo>
                      <a:pt x="145" y="504"/>
                    </a:lnTo>
                    <a:lnTo>
                      <a:pt x="141" y="483"/>
                    </a:lnTo>
                    <a:lnTo>
                      <a:pt x="137" y="461"/>
                    </a:lnTo>
                    <a:lnTo>
                      <a:pt x="132" y="439"/>
                    </a:lnTo>
                    <a:lnTo>
                      <a:pt x="127" y="420"/>
                    </a:lnTo>
                    <a:lnTo>
                      <a:pt x="122" y="402"/>
                    </a:lnTo>
                    <a:lnTo>
                      <a:pt x="118" y="389"/>
                    </a:lnTo>
                    <a:lnTo>
                      <a:pt x="115" y="380"/>
                    </a:lnTo>
                    <a:lnTo>
                      <a:pt x="115" y="376"/>
                    </a:lnTo>
                    <a:lnTo>
                      <a:pt x="86" y="288"/>
                    </a:lnTo>
                    <a:lnTo>
                      <a:pt x="58" y="209"/>
                    </a:lnTo>
                    <a:lnTo>
                      <a:pt x="52" y="190"/>
                    </a:lnTo>
                    <a:lnTo>
                      <a:pt x="48" y="169"/>
                    </a:lnTo>
                    <a:lnTo>
                      <a:pt x="47" y="148"/>
                    </a:lnTo>
                    <a:lnTo>
                      <a:pt x="46" y="129"/>
                    </a:lnTo>
                    <a:lnTo>
                      <a:pt x="47" y="111"/>
                    </a:lnTo>
                    <a:lnTo>
                      <a:pt x="48" y="96"/>
                    </a:lnTo>
                    <a:lnTo>
                      <a:pt x="48" y="87"/>
                    </a:lnTo>
                    <a:lnTo>
                      <a:pt x="49" y="83"/>
                    </a:lnTo>
                    <a:lnTo>
                      <a:pt x="38" y="73"/>
                    </a:lnTo>
                    <a:lnTo>
                      <a:pt x="26" y="63"/>
                    </a:lnTo>
                    <a:lnTo>
                      <a:pt x="16" y="52"/>
                    </a:lnTo>
                    <a:lnTo>
                      <a:pt x="8" y="45"/>
                    </a:lnTo>
                    <a:lnTo>
                      <a:pt x="2" y="39"/>
                    </a:lnTo>
                    <a:lnTo>
                      <a:pt x="0" y="37"/>
                    </a:lnTo>
                    <a:lnTo>
                      <a:pt x="9" y="24"/>
                    </a:lnTo>
                    <a:lnTo>
                      <a:pt x="17" y="13"/>
                    </a:lnTo>
                    <a:lnTo>
                      <a:pt x="21" y="10"/>
                    </a:lnTo>
                    <a:lnTo>
                      <a:pt x="24" y="7"/>
                    </a:lnTo>
                    <a:lnTo>
                      <a:pt x="40" y="8"/>
                    </a:lnTo>
                    <a:lnTo>
                      <a:pt x="53" y="7"/>
                    </a:lnTo>
                    <a:lnTo>
                      <a:pt x="61" y="6"/>
                    </a:lnTo>
                    <a:lnTo>
                      <a:pt x="66" y="3"/>
                    </a:lnTo>
                    <a:lnTo>
                      <a:pt x="69" y="2"/>
                    </a:lnTo>
                    <a:lnTo>
                      <a:pt x="6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BE6D1C0-E53C-4C3F-ACBD-60CB559D73FF}"/>
                </a:ext>
              </a:extLst>
            </p:cNvPr>
            <p:cNvGrpSpPr/>
            <p:nvPr/>
          </p:nvGrpSpPr>
          <p:grpSpPr>
            <a:xfrm>
              <a:off x="911314" y="1822937"/>
              <a:ext cx="2306669" cy="1009826"/>
              <a:chOff x="911314" y="1822937"/>
              <a:chExt cx="2306669" cy="1009826"/>
            </a:xfrm>
            <a:grpFill/>
          </p:grpSpPr>
          <p:sp>
            <p:nvSpPr>
              <p:cNvPr id="9" name="Freeform 46">
                <a:extLst>
                  <a:ext uri="{FF2B5EF4-FFF2-40B4-BE49-F238E27FC236}">
                    <a16:creationId xmlns:a16="http://schemas.microsoft.com/office/drawing/2014/main" id="{98082866-8258-4A65-86A2-8D30B9169C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314" y="2573932"/>
                <a:ext cx="184880" cy="258831"/>
              </a:xfrm>
              <a:custGeom>
                <a:avLst/>
                <a:gdLst>
                  <a:gd name="T0" fmla="*/ 115 w 149"/>
                  <a:gd name="T1" fmla="*/ 0 h 209"/>
                  <a:gd name="T2" fmla="*/ 128 w 149"/>
                  <a:gd name="T3" fmla="*/ 19 h 209"/>
                  <a:gd name="T4" fmla="*/ 137 w 149"/>
                  <a:gd name="T5" fmla="*/ 39 h 209"/>
                  <a:gd name="T6" fmla="*/ 142 w 149"/>
                  <a:gd name="T7" fmla="*/ 55 h 209"/>
                  <a:gd name="T8" fmla="*/ 146 w 149"/>
                  <a:gd name="T9" fmla="*/ 70 h 209"/>
                  <a:gd name="T10" fmla="*/ 147 w 149"/>
                  <a:gd name="T11" fmla="*/ 79 h 209"/>
                  <a:gd name="T12" fmla="*/ 149 w 149"/>
                  <a:gd name="T13" fmla="*/ 83 h 209"/>
                  <a:gd name="T14" fmla="*/ 146 w 149"/>
                  <a:gd name="T15" fmla="*/ 99 h 209"/>
                  <a:gd name="T16" fmla="*/ 142 w 149"/>
                  <a:gd name="T17" fmla="*/ 117 h 209"/>
                  <a:gd name="T18" fmla="*/ 138 w 149"/>
                  <a:gd name="T19" fmla="*/ 133 h 209"/>
                  <a:gd name="T20" fmla="*/ 133 w 149"/>
                  <a:gd name="T21" fmla="*/ 146 h 209"/>
                  <a:gd name="T22" fmla="*/ 131 w 149"/>
                  <a:gd name="T23" fmla="*/ 155 h 209"/>
                  <a:gd name="T24" fmla="*/ 129 w 149"/>
                  <a:gd name="T25" fmla="*/ 158 h 209"/>
                  <a:gd name="T26" fmla="*/ 118 w 149"/>
                  <a:gd name="T27" fmla="*/ 178 h 209"/>
                  <a:gd name="T28" fmla="*/ 107 w 149"/>
                  <a:gd name="T29" fmla="*/ 193 h 209"/>
                  <a:gd name="T30" fmla="*/ 97 w 149"/>
                  <a:gd name="T31" fmla="*/ 202 h 209"/>
                  <a:gd name="T32" fmla="*/ 88 w 149"/>
                  <a:gd name="T33" fmla="*/ 207 h 209"/>
                  <a:gd name="T34" fmla="*/ 79 w 149"/>
                  <a:gd name="T35" fmla="*/ 209 h 209"/>
                  <a:gd name="T36" fmla="*/ 72 w 149"/>
                  <a:gd name="T37" fmla="*/ 209 h 209"/>
                  <a:gd name="T38" fmla="*/ 67 w 149"/>
                  <a:gd name="T39" fmla="*/ 208 h 209"/>
                  <a:gd name="T40" fmla="*/ 66 w 149"/>
                  <a:gd name="T41" fmla="*/ 207 h 209"/>
                  <a:gd name="T42" fmla="*/ 42 w 149"/>
                  <a:gd name="T43" fmla="*/ 185 h 209"/>
                  <a:gd name="T44" fmla="*/ 26 w 149"/>
                  <a:gd name="T45" fmla="*/ 163 h 209"/>
                  <a:gd name="T46" fmla="*/ 14 w 149"/>
                  <a:gd name="T47" fmla="*/ 139 h 209"/>
                  <a:gd name="T48" fmla="*/ 8 w 149"/>
                  <a:gd name="T49" fmla="*/ 119 h 209"/>
                  <a:gd name="T50" fmla="*/ 4 w 149"/>
                  <a:gd name="T51" fmla="*/ 101 h 209"/>
                  <a:gd name="T52" fmla="*/ 4 w 149"/>
                  <a:gd name="T53" fmla="*/ 85 h 209"/>
                  <a:gd name="T54" fmla="*/ 4 w 149"/>
                  <a:gd name="T55" fmla="*/ 76 h 209"/>
                  <a:gd name="T56" fmla="*/ 4 w 149"/>
                  <a:gd name="T57" fmla="*/ 72 h 209"/>
                  <a:gd name="T58" fmla="*/ 0 w 149"/>
                  <a:gd name="T59" fmla="*/ 6 h 209"/>
                  <a:gd name="T60" fmla="*/ 6 w 149"/>
                  <a:gd name="T61" fmla="*/ 32 h 209"/>
                  <a:gd name="T62" fmla="*/ 13 w 149"/>
                  <a:gd name="T63" fmla="*/ 50 h 209"/>
                  <a:gd name="T64" fmla="*/ 19 w 149"/>
                  <a:gd name="T65" fmla="*/ 63 h 209"/>
                  <a:gd name="T66" fmla="*/ 26 w 149"/>
                  <a:gd name="T67" fmla="*/ 70 h 209"/>
                  <a:gd name="T68" fmla="*/ 31 w 149"/>
                  <a:gd name="T69" fmla="*/ 73 h 209"/>
                  <a:gd name="T70" fmla="*/ 35 w 149"/>
                  <a:gd name="T71" fmla="*/ 76 h 209"/>
                  <a:gd name="T72" fmla="*/ 36 w 149"/>
                  <a:gd name="T73" fmla="*/ 76 h 209"/>
                  <a:gd name="T74" fmla="*/ 36 w 149"/>
                  <a:gd name="T75" fmla="*/ 85 h 209"/>
                  <a:gd name="T76" fmla="*/ 42 w 149"/>
                  <a:gd name="T77" fmla="*/ 88 h 209"/>
                  <a:gd name="T78" fmla="*/ 52 w 149"/>
                  <a:gd name="T79" fmla="*/ 89 h 209"/>
                  <a:gd name="T80" fmla="*/ 62 w 149"/>
                  <a:gd name="T81" fmla="*/ 89 h 209"/>
                  <a:gd name="T82" fmla="*/ 70 w 149"/>
                  <a:gd name="T83" fmla="*/ 89 h 209"/>
                  <a:gd name="T84" fmla="*/ 72 w 149"/>
                  <a:gd name="T85" fmla="*/ 89 h 209"/>
                  <a:gd name="T86" fmla="*/ 88 w 149"/>
                  <a:gd name="T87" fmla="*/ 86 h 209"/>
                  <a:gd name="T88" fmla="*/ 98 w 149"/>
                  <a:gd name="T89" fmla="*/ 80 h 209"/>
                  <a:gd name="T90" fmla="*/ 107 w 149"/>
                  <a:gd name="T91" fmla="*/ 70 h 209"/>
                  <a:gd name="T92" fmla="*/ 112 w 149"/>
                  <a:gd name="T93" fmla="*/ 57 h 209"/>
                  <a:gd name="T94" fmla="*/ 115 w 149"/>
                  <a:gd name="T95" fmla="*/ 44 h 209"/>
                  <a:gd name="T96" fmla="*/ 116 w 149"/>
                  <a:gd name="T97" fmla="*/ 31 h 209"/>
                  <a:gd name="T98" fmla="*/ 116 w 149"/>
                  <a:gd name="T99" fmla="*/ 19 h 209"/>
                  <a:gd name="T100" fmla="*/ 116 w 149"/>
                  <a:gd name="T101" fmla="*/ 9 h 209"/>
                  <a:gd name="T102" fmla="*/ 116 w 149"/>
                  <a:gd name="T103" fmla="*/ 2 h 209"/>
                  <a:gd name="T104" fmla="*/ 115 w 149"/>
                  <a:gd name="T105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9" h="209">
                    <a:moveTo>
                      <a:pt x="115" y="0"/>
                    </a:moveTo>
                    <a:lnTo>
                      <a:pt x="128" y="19"/>
                    </a:lnTo>
                    <a:lnTo>
                      <a:pt x="137" y="39"/>
                    </a:lnTo>
                    <a:lnTo>
                      <a:pt x="142" y="55"/>
                    </a:lnTo>
                    <a:lnTo>
                      <a:pt x="146" y="70"/>
                    </a:lnTo>
                    <a:lnTo>
                      <a:pt x="147" y="79"/>
                    </a:lnTo>
                    <a:lnTo>
                      <a:pt x="149" y="83"/>
                    </a:lnTo>
                    <a:lnTo>
                      <a:pt x="146" y="99"/>
                    </a:lnTo>
                    <a:lnTo>
                      <a:pt x="142" y="117"/>
                    </a:lnTo>
                    <a:lnTo>
                      <a:pt x="138" y="133"/>
                    </a:lnTo>
                    <a:lnTo>
                      <a:pt x="133" y="146"/>
                    </a:lnTo>
                    <a:lnTo>
                      <a:pt x="131" y="155"/>
                    </a:lnTo>
                    <a:lnTo>
                      <a:pt x="129" y="158"/>
                    </a:lnTo>
                    <a:lnTo>
                      <a:pt x="118" y="178"/>
                    </a:lnTo>
                    <a:lnTo>
                      <a:pt x="107" y="193"/>
                    </a:lnTo>
                    <a:lnTo>
                      <a:pt x="97" y="202"/>
                    </a:lnTo>
                    <a:lnTo>
                      <a:pt x="88" y="207"/>
                    </a:lnTo>
                    <a:lnTo>
                      <a:pt x="79" y="209"/>
                    </a:lnTo>
                    <a:lnTo>
                      <a:pt x="72" y="209"/>
                    </a:lnTo>
                    <a:lnTo>
                      <a:pt x="67" y="208"/>
                    </a:lnTo>
                    <a:lnTo>
                      <a:pt x="66" y="207"/>
                    </a:lnTo>
                    <a:lnTo>
                      <a:pt x="42" y="185"/>
                    </a:lnTo>
                    <a:lnTo>
                      <a:pt x="26" y="163"/>
                    </a:lnTo>
                    <a:lnTo>
                      <a:pt x="14" y="139"/>
                    </a:lnTo>
                    <a:lnTo>
                      <a:pt x="8" y="119"/>
                    </a:lnTo>
                    <a:lnTo>
                      <a:pt x="4" y="101"/>
                    </a:lnTo>
                    <a:lnTo>
                      <a:pt x="4" y="85"/>
                    </a:lnTo>
                    <a:lnTo>
                      <a:pt x="4" y="76"/>
                    </a:lnTo>
                    <a:lnTo>
                      <a:pt x="4" y="72"/>
                    </a:lnTo>
                    <a:lnTo>
                      <a:pt x="0" y="6"/>
                    </a:lnTo>
                    <a:lnTo>
                      <a:pt x="6" y="32"/>
                    </a:lnTo>
                    <a:lnTo>
                      <a:pt x="13" y="50"/>
                    </a:lnTo>
                    <a:lnTo>
                      <a:pt x="19" y="63"/>
                    </a:lnTo>
                    <a:lnTo>
                      <a:pt x="26" y="70"/>
                    </a:lnTo>
                    <a:lnTo>
                      <a:pt x="31" y="73"/>
                    </a:lnTo>
                    <a:lnTo>
                      <a:pt x="35" y="76"/>
                    </a:lnTo>
                    <a:lnTo>
                      <a:pt x="36" y="76"/>
                    </a:lnTo>
                    <a:lnTo>
                      <a:pt x="36" y="85"/>
                    </a:lnTo>
                    <a:lnTo>
                      <a:pt x="42" y="88"/>
                    </a:lnTo>
                    <a:lnTo>
                      <a:pt x="52" y="89"/>
                    </a:lnTo>
                    <a:lnTo>
                      <a:pt x="62" y="89"/>
                    </a:lnTo>
                    <a:lnTo>
                      <a:pt x="70" y="89"/>
                    </a:lnTo>
                    <a:lnTo>
                      <a:pt x="72" y="89"/>
                    </a:lnTo>
                    <a:lnTo>
                      <a:pt x="88" y="86"/>
                    </a:lnTo>
                    <a:lnTo>
                      <a:pt x="98" y="80"/>
                    </a:lnTo>
                    <a:lnTo>
                      <a:pt x="107" y="70"/>
                    </a:lnTo>
                    <a:lnTo>
                      <a:pt x="112" y="57"/>
                    </a:lnTo>
                    <a:lnTo>
                      <a:pt x="115" y="44"/>
                    </a:lnTo>
                    <a:lnTo>
                      <a:pt x="116" y="31"/>
                    </a:lnTo>
                    <a:lnTo>
                      <a:pt x="116" y="19"/>
                    </a:lnTo>
                    <a:lnTo>
                      <a:pt x="116" y="9"/>
                    </a:lnTo>
                    <a:lnTo>
                      <a:pt x="116" y="2"/>
                    </a:lnTo>
                    <a:lnTo>
                      <a:pt x="11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10" name="Freeform 55">
                <a:extLst>
                  <a:ext uri="{FF2B5EF4-FFF2-40B4-BE49-F238E27FC236}">
                    <a16:creationId xmlns:a16="http://schemas.microsoft.com/office/drawing/2014/main" id="{2CB89039-3154-4995-B35D-C79BB0B61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4447" y="1822937"/>
                <a:ext cx="203536" cy="186807"/>
              </a:xfrm>
              <a:custGeom>
                <a:avLst/>
                <a:gdLst>
                  <a:gd name="T0" fmla="*/ 11 w 145"/>
                  <a:gd name="T1" fmla="*/ 0 h 134"/>
                  <a:gd name="T2" fmla="*/ 30 w 145"/>
                  <a:gd name="T3" fmla="*/ 14 h 134"/>
                  <a:gd name="T4" fmla="*/ 51 w 145"/>
                  <a:gd name="T5" fmla="*/ 24 h 134"/>
                  <a:gd name="T6" fmla="*/ 71 w 145"/>
                  <a:gd name="T7" fmla="*/ 29 h 134"/>
                  <a:gd name="T8" fmla="*/ 92 w 145"/>
                  <a:gd name="T9" fmla="*/ 32 h 134"/>
                  <a:gd name="T10" fmla="*/ 110 w 145"/>
                  <a:gd name="T11" fmla="*/ 32 h 134"/>
                  <a:gd name="T12" fmla="*/ 126 w 145"/>
                  <a:gd name="T13" fmla="*/ 31 h 134"/>
                  <a:gd name="T14" fmla="*/ 135 w 145"/>
                  <a:gd name="T15" fmla="*/ 29 h 134"/>
                  <a:gd name="T16" fmla="*/ 139 w 145"/>
                  <a:gd name="T17" fmla="*/ 29 h 134"/>
                  <a:gd name="T18" fmla="*/ 138 w 145"/>
                  <a:gd name="T19" fmla="*/ 58 h 134"/>
                  <a:gd name="T20" fmla="*/ 139 w 145"/>
                  <a:gd name="T21" fmla="*/ 82 h 134"/>
                  <a:gd name="T22" fmla="*/ 141 w 145"/>
                  <a:gd name="T23" fmla="*/ 104 h 134"/>
                  <a:gd name="T24" fmla="*/ 143 w 145"/>
                  <a:gd name="T25" fmla="*/ 120 h 134"/>
                  <a:gd name="T26" fmla="*/ 145 w 145"/>
                  <a:gd name="T27" fmla="*/ 130 h 134"/>
                  <a:gd name="T28" fmla="*/ 145 w 145"/>
                  <a:gd name="T29" fmla="*/ 134 h 134"/>
                  <a:gd name="T30" fmla="*/ 106 w 145"/>
                  <a:gd name="T31" fmla="*/ 125 h 134"/>
                  <a:gd name="T32" fmla="*/ 75 w 145"/>
                  <a:gd name="T33" fmla="*/ 115 h 134"/>
                  <a:gd name="T34" fmla="*/ 51 w 145"/>
                  <a:gd name="T35" fmla="*/ 103 h 134"/>
                  <a:gd name="T36" fmla="*/ 33 w 145"/>
                  <a:gd name="T37" fmla="*/ 91 h 134"/>
                  <a:gd name="T38" fmla="*/ 20 w 145"/>
                  <a:gd name="T39" fmla="*/ 81 h 134"/>
                  <a:gd name="T40" fmla="*/ 11 w 145"/>
                  <a:gd name="T41" fmla="*/ 72 h 134"/>
                  <a:gd name="T42" fmla="*/ 4 w 145"/>
                  <a:gd name="T43" fmla="*/ 66 h 134"/>
                  <a:gd name="T44" fmla="*/ 2 w 145"/>
                  <a:gd name="T45" fmla="*/ 60 h 134"/>
                  <a:gd name="T46" fmla="*/ 0 w 145"/>
                  <a:gd name="T47" fmla="*/ 58 h 134"/>
                  <a:gd name="T48" fmla="*/ 11 w 145"/>
                  <a:gd name="T49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5" h="134">
                    <a:moveTo>
                      <a:pt x="11" y="0"/>
                    </a:moveTo>
                    <a:lnTo>
                      <a:pt x="30" y="14"/>
                    </a:lnTo>
                    <a:lnTo>
                      <a:pt x="51" y="24"/>
                    </a:lnTo>
                    <a:lnTo>
                      <a:pt x="71" y="29"/>
                    </a:lnTo>
                    <a:lnTo>
                      <a:pt x="92" y="32"/>
                    </a:lnTo>
                    <a:lnTo>
                      <a:pt x="110" y="32"/>
                    </a:lnTo>
                    <a:lnTo>
                      <a:pt x="126" y="31"/>
                    </a:lnTo>
                    <a:lnTo>
                      <a:pt x="135" y="29"/>
                    </a:lnTo>
                    <a:lnTo>
                      <a:pt x="139" y="29"/>
                    </a:lnTo>
                    <a:lnTo>
                      <a:pt x="138" y="58"/>
                    </a:lnTo>
                    <a:lnTo>
                      <a:pt x="139" y="82"/>
                    </a:lnTo>
                    <a:lnTo>
                      <a:pt x="141" y="104"/>
                    </a:lnTo>
                    <a:lnTo>
                      <a:pt x="143" y="120"/>
                    </a:lnTo>
                    <a:lnTo>
                      <a:pt x="145" y="130"/>
                    </a:lnTo>
                    <a:lnTo>
                      <a:pt x="145" y="134"/>
                    </a:lnTo>
                    <a:lnTo>
                      <a:pt x="106" y="125"/>
                    </a:lnTo>
                    <a:lnTo>
                      <a:pt x="75" y="115"/>
                    </a:lnTo>
                    <a:lnTo>
                      <a:pt x="51" y="103"/>
                    </a:lnTo>
                    <a:lnTo>
                      <a:pt x="33" y="91"/>
                    </a:lnTo>
                    <a:lnTo>
                      <a:pt x="20" y="81"/>
                    </a:lnTo>
                    <a:lnTo>
                      <a:pt x="11" y="72"/>
                    </a:lnTo>
                    <a:lnTo>
                      <a:pt x="4" y="66"/>
                    </a:lnTo>
                    <a:lnTo>
                      <a:pt x="2" y="60"/>
                    </a:lnTo>
                    <a:lnTo>
                      <a:pt x="0" y="58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4FD127A-0058-4F72-9C9F-180D57DE6E18}"/>
              </a:ext>
            </a:extLst>
          </p:cNvPr>
          <p:cNvGrpSpPr/>
          <p:nvPr/>
        </p:nvGrpSpPr>
        <p:grpSpPr>
          <a:xfrm>
            <a:off x="3961015" y="1820492"/>
            <a:ext cx="3390951" cy="4253166"/>
            <a:chOff x="2437014" y="1820491"/>
            <a:chExt cx="3390951" cy="4253166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39FE3B7-2FF5-4464-84BD-10D7C36442AD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3442025" y="3947878"/>
              <a:ext cx="1469475" cy="555314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EE9ACBD-F36F-44A3-8532-53AC659B64EE}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>
              <a:off x="3398758" y="3938428"/>
              <a:ext cx="1049096" cy="1352977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D29190B-DB9C-4438-AE89-D399387C12E2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V="1">
              <a:off x="3442025" y="3390958"/>
              <a:ext cx="1469475" cy="542866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0EA3E50-CAF1-4CB5-B728-7372AA016281}"/>
                </a:ext>
              </a:extLst>
            </p:cNvPr>
            <p:cNvCxnSpPr>
              <a:cxnSpLocks/>
              <a:endCxn id="23" idx="3"/>
            </p:cNvCxnSpPr>
            <p:nvPr/>
          </p:nvCxnSpPr>
          <p:spPr>
            <a:xfrm flipV="1">
              <a:off x="3430198" y="2602743"/>
              <a:ext cx="1017656" cy="1331082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29F7DE1-660B-4E53-8FDF-558638492604}"/>
                </a:ext>
              </a:extLst>
            </p:cNvPr>
            <p:cNvSpPr/>
            <p:nvPr/>
          </p:nvSpPr>
          <p:spPr>
            <a:xfrm>
              <a:off x="2437014" y="3108606"/>
              <a:ext cx="1676936" cy="1676936"/>
            </a:xfrm>
            <a:prstGeom prst="ellipse">
              <a:avLst/>
            </a:prstGeom>
            <a:solidFill>
              <a:schemeClr val="accent6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DEFD520-AFDF-498E-AC8C-D93A54274915}"/>
                </a:ext>
              </a:extLst>
            </p:cNvPr>
            <p:cNvSpPr/>
            <p:nvPr/>
          </p:nvSpPr>
          <p:spPr>
            <a:xfrm>
              <a:off x="4911500" y="2932725"/>
              <a:ext cx="916465" cy="916465"/>
            </a:xfrm>
            <a:prstGeom prst="ellipse">
              <a:avLst/>
            </a:prstGeom>
            <a:solidFill>
              <a:schemeClr val="accent3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CBE23FF-206F-4752-8439-56508AB6E0C2}"/>
                </a:ext>
              </a:extLst>
            </p:cNvPr>
            <p:cNvSpPr/>
            <p:nvPr/>
          </p:nvSpPr>
          <p:spPr>
            <a:xfrm>
              <a:off x="4911500" y="4044959"/>
              <a:ext cx="916465" cy="916465"/>
            </a:xfrm>
            <a:prstGeom prst="ellipse">
              <a:avLst/>
            </a:prstGeom>
            <a:solidFill>
              <a:schemeClr val="accent2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63902E1-E400-4611-84BE-BE8450B5EB6D}"/>
                </a:ext>
              </a:extLst>
            </p:cNvPr>
            <p:cNvSpPr/>
            <p:nvPr/>
          </p:nvSpPr>
          <p:spPr>
            <a:xfrm>
              <a:off x="4313641" y="5157192"/>
              <a:ext cx="916465" cy="916465"/>
            </a:xfrm>
            <a:prstGeom prst="ellipse">
              <a:avLst/>
            </a:prstGeom>
            <a:solidFill>
              <a:schemeClr val="accent1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B2FCDF5-F36F-49E6-B0F8-754D419471BB}"/>
                </a:ext>
              </a:extLst>
            </p:cNvPr>
            <p:cNvSpPr/>
            <p:nvPr/>
          </p:nvSpPr>
          <p:spPr>
            <a:xfrm>
              <a:off x="4313641" y="1820491"/>
              <a:ext cx="916465" cy="916465"/>
            </a:xfrm>
            <a:prstGeom prst="ellipse">
              <a:avLst/>
            </a:prstGeom>
            <a:solidFill>
              <a:schemeClr val="accent4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A0A99F0-1446-46A8-9D76-3A8840D2BDA8}"/>
              </a:ext>
            </a:extLst>
          </p:cNvPr>
          <p:cNvSpPr txBox="1"/>
          <p:nvPr/>
        </p:nvSpPr>
        <p:spPr>
          <a:xfrm>
            <a:off x="6908254" y="1938036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95000"/>
                  <a:lumOff val="5000"/>
                </a:srgbClr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84A440-4B19-4C00-9A04-DA7CC169FCCF}"/>
              </a:ext>
            </a:extLst>
          </p:cNvPr>
          <p:cNvSpPr txBox="1"/>
          <p:nvPr/>
        </p:nvSpPr>
        <p:spPr>
          <a:xfrm>
            <a:off x="7514818" y="3056111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95000"/>
                  <a:lumOff val="5000"/>
                </a:srgbClr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16AFF1-7368-4AF0-931D-4C58F4CE802C}"/>
              </a:ext>
            </a:extLst>
          </p:cNvPr>
          <p:cNvSpPr txBox="1"/>
          <p:nvPr/>
        </p:nvSpPr>
        <p:spPr>
          <a:xfrm>
            <a:off x="7519638" y="4174186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95000"/>
                  <a:lumOff val="5000"/>
                </a:srgbClr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3420FB-0349-4BB9-BF32-187FE91AD88F}"/>
              </a:ext>
            </a:extLst>
          </p:cNvPr>
          <p:cNvSpPr txBox="1"/>
          <p:nvPr/>
        </p:nvSpPr>
        <p:spPr>
          <a:xfrm>
            <a:off x="6908254" y="5292262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95000"/>
                  <a:lumOff val="5000"/>
                </a:srgbClr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BAF4EA-16B8-4E3B-BE87-92AFEB3D9E66}"/>
              </a:ext>
            </a:extLst>
          </p:cNvPr>
          <p:cNvSpPr txBox="1"/>
          <p:nvPr/>
        </p:nvSpPr>
        <p:spPr>
          <a:xfrm>
            <a:off x="4101284" y="3980919"/>
            <a:ext cx="141637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Contents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Here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0C116E77-AAE5-410F-8936-0BC6DBB38C0E}"/>
              </a:ext>
            </a:extLst>
          </p:cNvPr>
          <p:cNvSpPr/>
          <p:nvPr/>
        </p:nvSpPr>
        <p:spPr>
          <a:xfrm>
            <a:off x="4552638" y="3368938"/>
            <a:ext cx="512324" cy="511492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" name="Round Same Side Corner Rectangle 11">
            <a:extLst>
              <a:ext uri="{FF2B5EF4-FFF2-40B4-BE49-F238E27FC236}">
                <a16:creationId xmlns:a16="http://schemas.microsoft.com/office/drawing/2014/main" id="{3CE92144-9C80-445B-92CF-909BC80297D9}"/>
              </a:ext>
            </a:extLst>
          </p:cNvPr>
          <p:cNvSpPr>
            <a:spLocks noChangeAspect="1"/>
          </p:cNvSpPr>
          <p:nvPr/>
        </p:nvSpPr>
        <p:spPr>
          <a:xfrm rot="9900000">
            <a:off x="6710254" y="325421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1" name="Block Arc 10">
            <a:extLst>
              <a:ext uri="{FF2B5EF4-FFF2-40B4-BE49-F238E27FC236}">
                <a16:creationId xmlns:a16="http://schemas.microsoft.com/office/drawing/2014/main" id="{802870EC-BABC-43C6-B229-01B9A4B7AD6E}"/>
              </a:ext>
            </a:extLst>
          </p:cNvPr>
          <p:cNvSpPr/>
          <p:nvPr/>
        </p:nvSpPr>
        <p:spPr>
          <a:xfrm>
            <a:off x="6089057" y="2132586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2" name="Round Same Side Corner Rectangle 36">
            <a:extLst>
              <a:ext uri="{FF2B5EF4-FFF2-40B4-BE49-F238E27FC236}">
                <a16:creationId xmlns:a16="http://schemas.microsoft.com/office/drawing/2014/main" id="{9075F01C-7491-4FDE-9258-3A3E08BD6ED9}"/>
              </a:ext>
            </a:extLst>
          </p:cNvPr>
          <p:cNvSpPr>
            <a:spLocks noChangeAspect="1"/>
          </p:cNvSpPr>
          <p:nvPr/>
        </p:nvSpPr>
        <p:spPr>
          <a:xfrm>
            <a:off x="6115773" y="5462227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81964BF6-7C56-4EBB-851C-42D9C7270570}"/>
              </a:ext>
            </a:extLst>
          </p:cNvPr>
          <p:cNvSpPr>
            <a:spLocks noChangeAspect="1"/>
          </p:cNvSpPr>
          <p:nvPr/>
        </p:nvSpPr>
        <p:spPr>
          <a:xfrm>
            <a:off x="6708194" y="430384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1724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aphicFrame>
        <p:nvGraphicFramePr>
          <p:cNvPr id="4880" name="Chart 4879">
            <a:extLst>
              <a:ext uri="{FF2B5EF4-FFF2-40B4-BE49-F238E27FC236}">
                <a16:creationId xmlns:a16="http://schemas.microsoft.com/office/drawing/2014/main" id="{ED8F00A6-5BE8-4275-8AD7-8897D68ECE5F}"/>
              </a:ext>
            </a:extLst>
          </p:cNvPr>
          <p:cNvGraphicFramePr/>
          <p:nvPr/>
        </p:nvGraphicFramePr>
        <p:xfrm>
          <a:off x="659662" y="1749485"/>
          <a:ext cx="4674986" cy="4373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881" name="Oval 4880">
            <a:extLst>
              <a:ext uri="{FF2B5EF4-FFF2-40B4-BE49-F238E27FC236}">
                <a16:creationId xmlns:a16="http://schemas.microsoft.com/office/drawing/2014/main" id="{370AEC5B-8D5C-448C-92FE-639AE4056D86}"/>
              </a:ext>
            </a:extLst>
          </p:cNvPr>
          <p:cNvSpPr/>
          <p:nvPr/>
        </p:nvSpPr>
        <p:spPr>
          <a:xfrm>
            <a:off x="1848919" y="2829961"/>
            <a:ext cx="2242547" cy="2242547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82" name="TextBox 4881">
            <a:extLst>
              <a:ext uri="{FF2B5EF4-FFF2-40B4-BE49-F238E27FC236}">
                <a16:creationId xmlns:a16="http://schemas.microsoft.com/office/drawing/2014/main" id="{19264970-F7BD-4B5B-83A5-1BBE3DC00E2B}"/>
              </a:ext>
            </a:extLst>
          </p:cNvPr>
          <p:cNvSpPr txBox="1"/>
          <p:nvPr/>
        </p:nvSpPr>
        <p:spPr>
          <a:xfrm>
            <a:off x="3933786" y="3086621"/>
            <a:ext cx="86663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40%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83" name="TextBox 4882">
            <a:extLst>
              <a:ext uri="{FF2B5EF4-FFF2-40B4-BE49-F238E27FC236}">
                <a16:creationId xmlns:a16="http://schemas.microsoft.com/office/drawing/2014/main" id="{2E16DDAA-0FA9-4B8D-BAB7-6F4E05EB3AB4}"/>
              </a:ext>
            </a:extLst>
          </p:cNvPr>
          <p:cNvSpPr txBox="1"/>
          <p:nvPr/>
        </p:nvSpPr>
        <p:spPr>
          <a:xfrm>
            <a:off x="2526338" y="5266666"/>
            <a:ext cx="86663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30%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84" name="TextBox 4883">
            <a:extLst>
              <a:ext uri="{FF2B5EF4-FFF2-40B4-BE49-F238E27FC236}">
                <a16:creationId xmlns:a16="http://schemas.microsoft.com/office/drawing/2014/main" id="{413E0EA2-3D2A-4C25-807A-1D81CC556EB3}"/>
              </a:ext>
            </a:extLst>
          </p:cNvPr>
          <p:cNvSpPr txBox="1"/>
          <p:nvPr/>
        </p:nvSpPr>
        <p:spPr>
          <a:xfrm>
            <a:off x="1009978" y="3830372"/>
            <a:ext cx="86663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20%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85" name="TextBox 4884">
            <a:extLst>
              <a:ext uri="{FF2B5EF4-FFF2-40B4-BE49-F238E27FC236}">
                <a16:creationId xmlns:a16="http://schemas.microsoft.com/office/drawing/2014/main" id="{D9426723-F2EC-4A2D-AF45-29D639545456}"/>
              </a:ext>
            </a:extLst>
          </p:cNvPr>
          <p:cNvSpPr txBox="1"/>
          <p:nvPr/>
        </p:nvSpPr>
        <p:spPr>
          <a:xfrm>
            <a:off x="1876616" y="2368296"/>
            <a:ext cx="86663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10%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86" name="Rounded Rectangle 14">
            <a:extLst>
              <a:ext uri="{FF2B5EF4-FFF2-40B4-BE49-F238E27FC236}">
                <a16:creationId xmlns:a16="http://schemas.microsoft.com/office/drawing/2014/main" id="{9B8E355D-AFFD-4C21-B5B7-F5D60722E485}"/>
              </a:ext>
            </a:extLst>
          </p:cNvPr>
          <p:cNvSpPr/>
          <p:nvPr/>
        </p:nvSpPr>
        <p:spPr>
          <a:xfrm>
            <a:off x="5694200" y="1820452"/>
            <a:ext cx="5569158" cy="936460"/>
          </a:xfrm>
          <a:prstGeom prst="roundRect">
            <a:avLst>
              <a:gd name="adj" fmla="val 11877"/>
            </a:avLst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87" name="TextBox 4886">
            <a:extLst>
              <a:ext uri="{FF2B5EF4-FFF2-40B4-BE49-F238E27FC236}">
                <a16:creationId xmlns:a16="http://schemas.microsoft.com/office/drawing/2014/main" id="{CDA6328D-C56F-42B1-A690-06F45F294AA1}"/>
              </a:ext>
            </a:extLst>
          </p:cNvPr>
          <p:cNvSpPr txBox="1"/>
          <p:nvPr/>
        </p:nvSpPr>
        <p:spPr>
          <a:xfrm>
            <a:off x="8045460" y="1848902"/>
            <a:ext cx="86663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0680C3"/>
                </a:solidFill>
                <a:effectLst/>
                <a:uLnTx/>
                <a:uFillTx/>
                <a:latin typeface="Arial"/>
                <a:cs typeface="Arial" pitchFamily="34" charset="0"/>
              </a:rPr>
              <a:t>40%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680C3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88" name="TextBox 4887">
            <a:extLst>
              <a:ext uri="{FF2B5EF4-FFF2-40B4-BE49-F238E27FC236}">
                <a16:creationId xmlns:a16="http://schemas.microsoft.com/office/drawing/2014/main" id="{E72598C0-486E-4883-805A-B5B1C82450C6}"/>
              </a:ext>
            </a:extLst>
          </p:cNvPr>
          <p:cNvSpPr txBox="1"/>
          <p:nvPr/>
        </p:nvSpPr>
        <p:spPr>
          <a:xfrm>
            <a:off x="5949084" y="2209069"/>
            <a:ext cx="5059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You can simply impress your audience and add a unique zing and appeal to your Presentations.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89" name="Rounded Rectangle 23">
            <a:extLst>
              <a:ext uri="{FF2B5EF4-FFF2-40B4-BE49-F238E27FC236}">
                <a16:creationId xmlns:a16="http://schemas.microsoft.com/office/drawing/2014/main" id="{7F0FA4C8-6010-4404-8911-48542AD9161A}"/>
              </a:ext>
            </a:extLst>
          </p:cNvPr>
          <p:cNvSpPr/>
          <p:nvPr/>
        </p:nvSpPr>
        <p:spPr>
          <a:xfrm>
            <a:off x="5694200" y="2912639"/>
            <a:ext cx="5569158" cy="936460"/>
          </a:xfrm>
          <a:prstGeom prst="roundRect">
            <a:avLst>
              <a:gd name="adj" fmla="val 11877"/>
            </a:avLst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90" name="TextBox 4889">
            <a:extLst>
              <a:ext uri="{FF2B5EF4-FFF2-40B4-BE49-F238E27FC236}">
                <a16:creationId xmlns:a16="http://schemas.microsoft.com/office/drawing/2014/main" id="{F770E761-34FE-4C81-8601-1A7870238C03}"/>
              </a:ext>
            </a:extLst>
          </p:cNvPr>
          <p:cNvSpPr txBox="1"/>
          <p:nvPr/>
        </p:nvSpPr>
        <p:spPr>
          <a:xfrm>
            <a:off x="8045460" y="2941089"/>
            <a:ext cx="86663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30%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91" name="TextBox 4890">
            <a:extLst>
              <a:ext uri="{FF2B5EF4-FFF2-40B4-BE49-F238E27FC236}">
                <a16:creationId xmlns:a16="http://schemas.microsoft.com/office/drawing/2014/main" id="{2F95CAB8-44B7-4F8D-936B-BCDD7F5B04C9}"/>
              </a:ext>
            </a:extLst>
          </p:cNvPr>
          <p:cNvSpPr txBox="1"/>
          <p:nvPr/>
        </p:nvSpPr>
        <p:spPr>
          <a:xfrm>
            <a:off x="5949084" y="3301256"/>
            <a:ext cx="5059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You can simply impress your audience and add a unique zing and appeal to your Presentations.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92" name="Rounded Rectangle 26">
            <a:extLst>
              <a:ext uri="{FF2B5EF4-FFF2-40B4-BE49-F238E27FC236}">
                <a16:creationId xmlns:a16="http://schemas.microsoft.com/office/drawing/2014/main" id="{79A41AB2-49CD-4EE0-942C-0DDCC80CB649}"/>
              </a:ext>
            </a:extLst>
          </p:cNvPr>
          <p:cNvSpPr/>
          <p:nvPr/>
        </p:nvSpPr>
        <p:spPr>
          <a:xfrm>
            <a:off x="5694200" y="4004826"/>
            <a:ext cx="5569158" cy="936460"/>
          </a:xfrm>
          <a:prstGeom prst="roundRect">
            <a:avLst>
              <a:gd name="adj" fmla="val 11877"/>
            </a:avLst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93" name="TextBox 4892">
            <a:extLst>
              <a:ext uri="{FF2B5EF4-FFF2-40B4-BE49-F238E27FC236}">
                <a16:creationId xmlns:a16="http://schemas.microsoft.com/office/drawing/2014/main" id="{25E210A1-D999-4EEF-8AD6-2DA700F0C2F4}"/>
              </a:ext>
            </a:extLst>
          </p:cNvPr>
          <p:cNvSpPr txBox="1"/>
          <p:nvPr/>
        </p:nvSpPr>
        <p:spPr>
          <a:xfrm>
            <a:off x="8045460" y="4033276"/>
            <a:ext cx="86663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Arial" pitchFamily="34" charset="0"/>
              </a:rPr>
              <a:t>20%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90C221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94" name="TextBox 4893">
            <a:extLst>
              <a:ext uri="{FF2B5EF4-FFF2-40B4-BE49-F238E27FC236}">
                <a16:creationId xmlns:a16="http://schemas.microsoft.com/office/drawing/2014/main" id="{89055259-29A8-49EB-9FD3-DCA8B5439600}"/>
              </a:ext>
            </a:extLst>
          </p:cNvPr>
          <p:cNvSpPr txBox="1"/>
          <p:nvPr/>
        </p:nvSpPr>
        <p:spPr>
          <a:xfrm>
            <a:off x="5949084" y="4393443"/>
            <a:ext cx="5059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You can simply impress your audience and add a unique zing and appeal to your Presentations.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95" name="Rounded Rectangle 29">
            <a:extLst>
              <a:ext uri="{FF2B5EF4-FFF2-40B4-BE49-F238E27FC236}">
                <a16:creationId xmlns:a16="http://schemas.microsoft.com/office/drawing/2014/main" id="{28385CF1-55CA-4CFE-BBA7-6B3ED03BC84E}"/>
              </a:ext>
            </a:extLst>
          </p:cNvPr>
          <p:cNvSpPr/>
          <p:nvPr/>
        </p:nvSpPr>
        <p:spPr>
          <a:xfrm>
            <a:off x="5694200" y="5097014"/>
            <a:ext cx="5569158" cy="936460"/>
          </a:xfrm>
          <a:prstGeom prst="roundRect">
            <a:avLst>
              <a:gd name="adj" fmla="val 11877"/>
            </a:avLst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96" name="TextBox 4895">
            <a:extLst>
              <a:ext uri="{FF2B5EF4-FFF2-40B4-BE49-F238E27FC236}">
                <a16:creationId xmlns:a16="http://schemas.microsoft.com/office/drawing/2014/main" id="{3589E732-F361-4184-867E-E896499AFF7D}"/>
              </a:ext>
            </a:extLst>
          </p:cNvPr>
          <p:cNvSpPr txBox="1"/>
          <p:nvPr/>
        </p:nvSpPr>
        <p:spPr>
          <a:xfrm>
            <a:off x="8045460" y="5125464"/>
            <a:ext cx="86663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10%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97" name="TextBox 4896">
            <a:extLst>
              <a:ext uri="{FF2B5EF4-FFF2-40B4-BE49-F238E27FC236}">
                <a16:creationId xmlns:a16="http://schemas.microsoft.com/office/drawing/2014/main" id="{4D23D60D-914F-4708-8043-0486BFA22E05}"/>
              </a:ext>
            </a:extLst>
          </p:cNvPr>
          <p:cNvSpPr txBox="1"/>
          <p:nvPr/>
        </p:nvSpPr>
        <p:spPr>
          <a:xfrm>
            <a:off x="5949084" y="5485631"/>
            <a:ext cx="5059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rPr>
              <a:t>You can simply impress your audience and add a unique zing and appeal to your Presentations.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898" name="Rounded Rectangle 6">
            <a:extLst>
              <a:ext uri="{FF2B5EF4-FFF2-40B4-BE49-F238E27FC236}">
                <a16:creationId xmlns:a16="http://schemas.microsoft.com/office/drawing/2014/main" id="{979A2CBA-EAF5-4FE3-B5CB-1B5F239489D0}"/>
              </a:ext>
            </a:extLst>
          </p:cNvPr>
          <p:cNvSpPr/>
          <p:nvPr/>
        </p:nvSpPr>
        <p:spPr>
          <a:xfrm>
            <a:off x="2437402" y="3157457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99" name="Rectangle 9">
            <a:extLst>
              <a:ext uri="{FF2B5EF4-FFF2-40B4-BE49-F238E27FC236}">
                <a16:creationId xmlns:a16="http://schemas.microsoft.com/office/drawing/2014/main" id="{61F531B6-72DF-4DE0-8D5F-ABEE8DBB5318}"/>
              </a:ext>
            </a:extLst>
          </p:cNvPr>
          <p:cNvSpPr/>
          <p:nvPr/>
        </p:nvSpPr>
        <p:spPr>
          <a:xfrm>
            <a:off x="3386403" y="360721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900" name="Rounded Rectangle 5">
            <a:extLst>
              <a:ext uri="{FF2B5EF4-FFF2-40B4-BE49-F238E27FC236}">
                <a16:creationId xmlns:a16="http://schemas.microsoft.com/office/drawing/2014/main" id="{7E3FFD9E-0E34-4313-81BE-0B3106B2655B}"/>
              </a:ext>
            </a:extLst>
          </p:cNvPr>
          <p:cNvSpPr/>
          <p:nvPr/>
        </p:nvSpPr>
        <p:spPr>
          <a:xfrm flipH="1">
            <a:off x="2031092" y="3856590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901" name="Round Same Side Corner Rectangle 11">
            <a:extLst>
              <a:ext uri="{FF2B5EF4-FFF2-40B4-BE49-F238E27FC236}">
                <a16:creationId xmlns:a16="http://schemas.microsoft.com/office/drawing/2014/main" id="{384152E3-63B8-47A8-AF5A-EC784D307171}"/>
              </a:ext>
            </a:extLst>
          </p:cNvPr>
          <p:cNvSpPr>
            <a:spLocks noChangeAspect="1"/>
          </p:cNvSpPr>
          <p:nvPr/>
        </p:nvSpPr>
        <p:spPr>
          <a:xfrm rot="9900000">
            <a:off x="2799154" y="443895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8996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aphicFrame>
        <p:nvGraphicFramePr>
          <p:cNvPr id="4710" name="Chart 21">
            <a:extLst>
              <a:ext uri="{FF2B5EF4-FFF2-40B4-BE49-F238E27FC236}">
                <a16:creationId xmlns:a16="http://schemas.microsoft.com/office/drawing/2014/main" id="{3E4C8260-837F-43D8-8D2E-31D913F21C3F}"/>
              </a:ext>
            </a:extLst>
          </p:cNvPr>
          <p:cNvGraphicFramePr/>
          <p:nvPr/>
        </p:nvGraphicFramePr>
        <p:xfrm>
          <a:off x="887350" y="1799427"/>
          <a:ext cx="432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711" name="Chart 21">
            <a:extLst>
              <a:ext uri="{FF2B5EF4-FFF2-40B4-BE49-F238E27FC236}">
                <a16:creationId xmlns:a16="http://schemas.microsoft.com/office/drawing/2014/main" id="{EAF015EE-EA67-437A-BECF-FFA9E4F9FC56}"/>
              </a:ext>
            </a:extLst>
          </p:cNvPr>
          <p:cNvGraphicFramePr/>
          <p:nvPr/>
        </p:nvGraphicFramePr>
        <p:xfrm>
          <a:off x="1247350" y="2159427"/>
          <a:ext cx="3600000" cy="36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712" name="Chart 21">
            <a:extLst>
              <a:ext uri="{FF2B5EF4-FFF2-40B4-BE49-F238E27FC236}">
                <a16:creationId xmlns:a16="http://schemas.microsoft.com/office/drawing/2014/main" id="{7ABFCFB4-E412-43B3-8A31-3D73C5755B7A}"/>
              </a:ext>
            </a:extLst>
          </p:cNvPr>
          <p:cNvGraphicFramePr/>
          <p:nvPr/>
        </p:nvGraphicFramePr>
        <p:xfrm>
          <a:off x="1607350" y="2519427"/>
          <a:ext cx="288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713" name="Chart 21">
            <a:extLst>
              <a:ext uri="{FF2B5EF4-FFF2-40B4-BE49-F238E27FC236}">
                <a16:creationId xmlns:a16="http://schemas.microsoft.com/office/drawing/2014/main" id="{CC488508-8298-4396-8DD9-38D084A819B1}"/>
              </a:ext>
            </a:extLst>
          </p:cNvPr>
          <p:cNvGraphicFramePr/>
          <p:nvPr/>
        </p:nvGraphicFramePr>
        <p:xfrm>
          <a:off x="1967350" y="2879427"/>
          <a:ext cx="216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4714" name="TextBox 4713">
            <a:extLst>
              <a:ext uri="{FF2B5EF4-FFF2-40B4-BE49-F238E27FC236}">
                <a16:creationId xmlns:a16="http://schemas.microsoft.com/office/drawing/2014/main" id="{27B4678E-B481-406B-99EA-C93F2A3B5AD0}"/>
              </a:ext>
            </a:extLst>
          </p:cNvPr>
          <p:cNvSpPr txBox="1"/>
          <p:nvPr/>
        </p:nvSpPr>
        <p:spPr>
          <a:xfrm>
            <a:off x="5622191" y="1930594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+mn-cs"/>
              </a:rPr>
              <a:t>85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+mn-cs"/>
              </a:rPr>
              <a:t>%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15" name="TextBox 4714">
            <a:extLst>
              <a:ext uri="{FF2B5EF4-FFF2-40B4-BE49-F238E27FC236}">
                <a16:creationId xmlns:a16="http://schemas.microsoft.com/office/drawing/2014/main" id="{0FD6A44C-5360-46D8-928F-1AD49A614C80}"/>
              </a:ext>
            </a:extLst>
          </p:cNvPr>
          <p:cNvSpPr txBox="1"/>
          <p:nvPr/>
        </p:nvSpPr>
        <p:spPr>
          <a:xfrm>
            <a:off x="5622191" y="3018446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+mn-cs"/>
              </a:rPr>
              <a:t>78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+mn-cs"/>
              </a:rPr>
              <a:t>%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90C221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16" name="TextBox 4715">
            <a:extLst>
              <a:ext uri="{FF2B5EF4-FFF2-40B4-BE49-F238E27FC236}">
                <a16:creationId xmlns:a16="http://schemas.microsoft.com/office/drawing/2014/main" id="{9A65D68C-9FFB-4CFD-8D56-9073C7774FB6}"/>
              </a:ext>
            </a:extLst>
          </p:cNvPr>
          <p:cNvSpPr txBox="1"/>
          <p:nvPr/>
        </p:nvSpPr>
        <p:spPr>
          <a:xfrm>
            <a:off x="5622191" y="4106298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+mn-cs"/>
              </a:rPr>
              <a:t>65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+mn-cs"/>
              </a:rPr>
              <a:t>%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17" name="TextBox 4716">
            <a:extLst>
              <a:ext uri="{FF2B5EF4-FFF2-40B4-BE49-F238E27FC236}">
                <a16:creationId xmlns:a16="http://schemas.microsoft.com/office/drawing/2014/main" id="{3C39F734-FEF1-44EE-A893-B438B4C5F9A6}"/>
              </a:ext>
            </a:extLst>
          </p:cNvPr>
          <p:cNvSpPr txBox="1"/>
          <p:nvPr/>
        </p:nvSpPr>
        <p:spPr>
          <a:xfrm>
            <a:off x="5622191" y="5194148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srgbClr val="0680C3"/>
                </a:solidFill>
                <a:effectLst/>
                <a:uLnTx/>
                <a:uFillTx/>
                <a:latin typeface="Arial"/>
                <a:cs typeface="+mn-cs"/>
              </a:rPr>
              <a:t>55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680C3"/>
                </a:solidFill>
                <a:effectLst/>
                <a:uLnTx/>
                <a:uFillTx/>
                <a:latin typeface="Arial"/>
                <a:cs typeface="+mn-cs"/>
              </a:rPr>
              <a:t>%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680C3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18" name="Rectangle 4717">
            <a:extLst>
              <a:ext uri="{FF2B5EF4-FFF2-40B4-BE49-F238E27FC236}">
                <a16:creationId xmlns:a16="http://schemas.microsoft.com/office/drawing/2014/main" id="{D5464507-4E7D-4765-88C4-A273CF2EF490}"/>
              </a:ext>
            </a:extLst>
          </p:cNvPr>
          <p:cNvSpPr/>
          <p:nvPr/>
        </p:nvSpPr>
        <p:spPr>
          <a:xfrm>
            <a:off x="6808619" y="1835665"/>
            <a:ext cx="4504239" cy="9592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4719" name="Group 4718">
            <a:extLst>
              <a:ext uri="{FF2B5EF4-FFF2-40B4-BE49-F238E27FC236}">
                <a16:creationId xmlns:a16="http://schemas.microsoft.com/office/drawing/2014/main" id="{C44DEB37-8068-423D-890D-117C7964B874}"/>
              </a:ext>
            </a:extLst>
          </p:cNvPr>
          <p:cNvGrpSpPr/>
          <p:nvPr/>
        </p:nvGrpSpPr>
        <p:grpSpPr>
          <a:xfrm>
            <a:off x="6927115" y="1959516"/>
            <a:ext cx="4225148" cy="711597"/>
            <a:chOff x="6372200" y="1720413"/>
            <a:chExt cx="2160240" cy="711597"/>
          </a:xfrm>
        </p:grpSpPr>
        <p:sp>
          <p:nvSpPr>
            <p:cNvPr id="4720" name="TextBox 4719">
              <a:extLst>
                <a:ext uri="{FF2B5EF4-FFF2-40B4-BE49-F238E27FC236}">
                  <a16:creationId xmlns:a16="http://schemas.microsoft.com/office/drawing/2014/main" id="{7D7FCAD6-4A93-4C78-98B8-9EC0761F9DAD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4721" name="TextBox 4720">
              <a:extLst>
                <a:ext uri="{FF2B5EF4-FFF2-40B4-BE49-F238E27FC236}">
                  <a16:creationId xmlns:a16="http://schemas.microsoft.com/office/drawing/2014/main" id="{9931BDCB-4791-4AEF-9E8E-FF46FD1A3E56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Contents Title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4722" name="Rectangle 4721">
            <a:extLst>
              <a:ext uri="{FF2B5EF4-FFF2-40B4-BE49-F238E27FC236}">
                <a16:creationId xmlns:a16="http://schemas.microsoft.com/office/drawing/2014/main" id="{57C27087-1332-4047-846F-0748D79F7198}"/>
              </a:ext>
            </a:extLst>
          </p:cNvPr>
          <p:cNvSpPr/>
          <p:nvPr/>
        </p:nvSpPr>
        <p:spPr>
          <a:xfrm>
            <a:off x="6808619" y="2923517"/>
            <a:ext cx="4504239" cy="9592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4723" name="Group 4722">
            <a:extLst>
              <a:ext uri="{FF2B5EF4-FFF2-40B4-BE49-F238E27FC236}">
                <a16:creationId xmlns:a16="http://schemas.microsoft.com/office/drawing/2014/main" id="{A50CD986-A6EE-43F4-A421-17C06C193A1E}"/>
              </a:ext>
            </a:extLst>
          </p:cNvPr>
          <p:cNvGrpSpPr/>
          <p:nvPr/>
        </p:nvGrpSpPr>
        <p:grpSpPr>
          <a:xfrm>
            <a:off x="6927115" y="3047368"/>
            <a:ext cx="4225148" cy="711597"/>
            <a:chOff x="6372200" y="1720413"/>
            <a:chExt cx="2160240" cy="711597"/>
          </a:xfrm>
        </p:grpSpPr>
        <p:sp>
          <p:nvSpPr>
            <p:cNvPr id="4724" name="TextBox 4723">
              <a:extLst>
                <a:ext uri="{FF2B5EF4-FFF2-40B4-BE49-F238E27FC236}">
                  <a16:creationId xmlns:a16="http://schemas.microsoft.com/office/drawing/2014/main" id="{A66446B0-300B-4EE7-AC0C-82E3769A7065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4725" name="TextBox 4724">
              <a:extLst>
                <a:ext uri="{FF2B5EF4-FFF2-40B4-BE49-F238E27FC236}">
                  <a16:creationId xmlns:a16="http://schemas.microsoft.com/office/drawing/2014/main" id="{A15FA63B-CE4E-4018-A4DB-46D9984B2215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Contents Title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4726" name="Rectangle 4725">
            <a:extLst>
              <a:ext uri="{FF2B5EF4-FFF2-40B4-BE49-F238E27FC236}">
                <a16:creationId xmlns:a16="http://schemas.microsoft.com/office/drawing/2014/main" id="{5708F10B-340A-4C9F-9B4D-0625A5CE31A2}"/>
              </a:ext>
            </a:extLst>
          </p:cNvPr>
          <p:cNvSpPr/>
          <p:nvPr/>
        </p:nvSpPr>
        <p:spPr>
          <a:xfrm>
            <a:off x="6808619" y="4011369"/>
            <a:ext cx="4504239" cy="9592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4727" name="Group 4726">
            <a:extLst>
              <a:ext uri="{FF2B5EF4-FFF2-40B4-BE49-F238E27FC236}">
                <a16:creationId xmlns:a16="http://schemas.microsoft.com/office/drawing/2014/main" id="{6B6B2002-79DA-415E-96C7-C4B4239D539D}"/>
              </a:ext>
            </a:extLst>
          </p:cNvPr>
          <p:cNvGrpSpPr/>
          <p:nvPr/>
        </p:nvGrpSpPr>
        <p:grpSpPr>
          <a:xfrm>
            <a:off x="6927115" y="4135220"/>
            <a:ext cx="4225148" cy="711597"/>
            <a:chOff x="6372200" y="1720413"/>
            <a:chExt cx="2160240" cy="711597"/>
          </a:xfrm>
        </p:grpSpPr>
        <p:sp>
          <p:nvSpPr>
            <p:cNvPr id="4728" name="TextBox 4727">
              <a:extLst>
                <a:ext uri="{FF2B5EF4-FFF2-40B4-BE49-F238E27FC236}">
                  <a16:creationId xmlns:a16="http://schemas.microsoft.com/office/drawing/2014/main" id="{1BBC6D73-55AB-4075-9CF4-9E2C93E69B3A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4729" name="TextBox 4728">
              <a:extLst>
                <a:ext uri="{FF2B5EF4-FFF2-40B4-BE49-F238E27FC236}">
                  <a16:creationId xmlns:a16="http://schemas.microsoft.com/office/drawing/2014/main" id="{C08C57AA-2D9F-4299-A73B-B12211C8D449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Contents Title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4730" name="Rectangle 4729">
            <a:extLst>
              <a:ext uri="{FF2B5EF4-FFF2-40B4-BE49-F238E27FC236}">
                <a16:creationId xmlns:a16="http://schemas.microsoft.com/office/drawing/2014/main" id="{7CB221E1-9985-4CC9-8EB9-35945C704D72}"/>
              </a:ext>
            </a:extLst>
          </p:cNvPr>
          <p:cNvSpPr/>
          <p:nvPr/>
        </p:nvSpPr>
        <p:spPr>
          <a:xfrm>
            <a:off x="6808619" y="5099220"/>
            <a:ext cx="4504239" cy="9592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4731" name="Group 4730">
            <a:extLst>
              <a:ext uri="{FF2B5EF4-FFF2-40B4-BE49-F238E27FC236}">
                <a16:creationId xmlns:a16="http://schemas.microsoft.com/office/drawing/2014/main" id="{E138AB8A-4AD9-4074-BC62-1886FB1FCC0D}"/>
              </a:ext>
            </a:extLst>
          </p:cNvPr>
          <p:cNvGrpSpPr/>
          <p:nvPr/>
        </p:nvGrpSpPr>
        <p:grpSpPr>
          <a:xfrm>
            <a:off x="6927115" y="5223070"/>
            <a:ext cx="4225148" cy="711597"/>
            <a:chOff x="6372200" y="1720413"/>
            <a:chExt cx="2160240" cy="711597"/>
          </a:xfrm>
        </p:grpSpPr>
        <p:sp>
          <p:nvSpPr>
            <p:cNvPr id="4732" name="TextBox 4731">
              <a:extLst>
                <a:ext uri="{FF2B5EF4-FFF2-40B4-BE49-F238E27FC236}">
                  <a16:creationId xmlns:a16="http://schemas.microsoft.com/office/drawing/2014/main" id="{271BB87E-6582-490F-A472-503A5E3E48BE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4733" name="TextBox 4732">
              <a:extLst>
                <a:ext uri="{FF2B5EF4-FFF2-40B4-BE49-F238E27FC236}">
                  <a16:creationId xmlns:a16="http://schemas.microsoft.com/office/drawing/2014/main" id="{88B4DA5C-09E4-4992-A697-4E12631BF75D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Contents Title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4734" name="TextBox 4733">
            <a:extLst>
              <a:ext uri="{FF2B5EF4-FFF2-40B4-BE49-F238E27FC236}">
                <a16:creationId xmlns:a16="http://schemas.microsoft.com/office/drawing/2014/main" id="{B0DC0544-A4E8-414B-8C4A-7C51DBC1A448}"/>
              </a:ext>
            </a:extLst>
          </p:cNvPr>
          <p:cNvSpPr txBox="1"/>
          <p:nvPr/>
        </p:nvSpPr>
        <p:spPr>
          <a:xfrm>
            <a:off x="3039142" y="1838863"/>
            <a:ext cx="1304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Here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735" name="TextBox 4734">
            <a:extLst>
              <a:ext uri="{FF2B5EF4-FFF2-40B4-BE49-F238E27FC236}">
                <a16:creationId xmlns:a16="http://schemas.microsoft.com/office/drawing/2014/main" id="{223BD891-290A-4E85-9DCF-F5BF7E164DA8}"/>
              </a:ext>
            </a:extLst>
          </p:cNvPr>
          <p:cNvSpPr txBox="1"/>
          <p:nvPr/>
        </p:nvSpPr>
        <p:spPr>
          <a:xfrm>
            <a:off x="3039142" y="2195264"/>
            <a:ext cx="1304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Here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90C221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736" name="TextBox 4735">
            <a:extLst>
              <a:ext uri="{FF2B5EF4-FFF2-40B4-BE49-F238E27FC236}">
                <a16:creationId xmlns:a16="http://schemas.microsoft.com/office/drawing/2014/main" id="{0C67180F-83DC-40DA-871C-B271F719AFE1}"/>
              </a:ext>
            </a:extLst>
          </p:cNvPr>
          <p:cNvSpPr txBox="1"/>
          <p:nvPr/>
        </p:nvSpPr>
        <p:spPr>
          <a:xfrm>
            <a:off x="3039142" y="2551665"/>
            <a:ext cx="1304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Here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737" name="TextBox 4736">
            <a:extLst>
              <a:ext uri="{FF2B5EF4-FFF2-40B4-BE49-F238E27FC236}">
                <a16:creationId xmlns:a16="http://schemas.microsoft.com/office/drawing/2014/main" id="{1F4A81C8-31E1-429F-A32E-05107CE53C93}"/>
              </a:ext>
            </a:extLst>
          </p:cNvPr>
          <p:cNvSpPr txBox="1"/>
          <p:nvPr/>
        </p:nvSpPr>
        <p:spPr>
          <a:xfrm>
            <a:off x="3039142" y="2908066"/>
            <a:ext cx="1304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680C3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Here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680C3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738" name="Heart 17">
            <a:extLst>
              <a:ext uri="{FF2B5EF4-FFF2-40B4-BE49-F238E27FC236}">
                <a16:creationId xmlns:a16="http://schemas.microsoft.com/office/drawing/2014/main" id="{3A5D98FB-D246-47D2-B599-3C9038CB87A9}"/>
              </a:ext>
            </a:extLst>
          </p:cNvPr>
          <p:cNvSpPr/>
          <p:nvPr/>
        </p:nvSpPr>
        <p:spPr>
          <a:xfrm>
            <a:off x="2656832" y="3576537"/>
            <a:ext cx="781038" cy="765781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2209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Arrow Concept For PowerPoint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2914739" y="1014413"/>
            <a:ext cx="6330775" cy="5586490"/>
            <a:chOff x="2336362" y="1014413"/>
            <a:chExt cx="6330775" cy="5586490"/>
          </a:xfrm>
        </p:grpSpPr>
        <p:sp>
          <p:nvSpPr>
            <p:cNvPr id="5" name="TextBox 4"/>
            <p:cNvSpPr txBox="1"/>
            <p:nvPr/>
          </p:nvSpPr>
          <p:spPr>
            <a:xfrm>
              <a:off x="5808662" y="2310694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808662" y="1976992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2336362" y="1014413"/>
              <a:ext cx="3377054" cy="5586490"/>
              <a:chOff x="2340172" y="1014413"/>
              <a:chExt cx="2971604" cy="4915777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2340172" y="3525128"/>
                <a:ext cx="2971604" cy="2405062"/>
                <a:chOff x="2340172" y="4279900"/>
                <a:chExt cx="2971604" cy="2405062"/>
              </a:xfrm>
              <a:effectLst>
                <a:outerShdw blurRad="88900" dist="38100" sx="102000" sy="102000" algn="t" rotWithShape="0">
                  <a:prstClr val="black">
                    <a:alpha val="31000"/>
                  </a:prstClr>
                </a:outerShdw>
              </a:effectLst>
            </p:grpSpPr>
            <p:sp>
              <p:nvSpPr>
                <p:cNvPr id="9" name="Freeform 5"/>
                <p:cNvSpPr>
                  <a:spLocks/>
                </p:cNvSpPr>
                <p:nvPr/>
              </p:nvSpPr>
              <p:spPr bwMode="auto">
                <a:xfrm>
                  <a:off x="2340172" y="4279900"/>
                  <a:ext cx="1408113" cy="1739900"/>
                </a:xfrm>
                <a:custGeom>
                  <a:avLst/>
                  <a:gdLst>
                    <a:gd name="T0" fmla="*/ 284 w 807"/>
                    <a:gd name="T1" fmla="*/ 0 h 998"/>
                    <a:gd name="T2" fmla="*/ 24 w 807"/>
                    <a:gd name="T3" fmla="*/ 454 h 998"/>
                    <a:gd name="T4" fmla="*/ 0 w 807"/>
                    <a:gd name="T5" fmla="*/ 545 h 998"/>
                    <a:gd name="T6" fmla="*/ 24 w 807"/>
                    <a:gd name="T7" fmla="*/ 636 h 998"/>
                    <a:gd name="T8" fmla="*/ 233 w 807"/>
                    <a:gd name="T9" fmla="*/ 998 h 998"/>
                    <a:gd name="T10" fmla="*/ 807 w 807"/>
                    <a:gd name="T11" fmla="*/ 0 h 998"/>
                    <a:gd name="T12" fmla="*/ 284 w 807"/>
                    <a:gd name="T13" fmla="*/ 0 h 9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07" h="998">
                      <a:moveTo>
                        <a:pt x="284" y="0"/>
                      </a:moveTo>
                      <a:cubicBezTo>
                        <a:pt x="246" y="66"/>
                        <a:pt x="24" y="454"/>
                        <a:pt x="24" y="454"/>
                      </a:cubicBezTo>
                      <a:cubicBezTo>
                        <a:pt x="9" y="481"/>
                        <a:pt x="0" y="512"/>
                        <a:pt x="0" y="545"/>
                      </a:cubicBezTo>
                      <a:cubicBezTo>
                        <a:pt x="0" y="578"/>
                        <a:pt x="9" y="609"/>
                        <a:pt x="24" y="636"/>
                      </a:cubicBezTo>
                      <a:cubicBezTo>
                        <a:pt x="233" y="998"/>
                        <a:pt x="233" y="998"/>
                        <a:pt x="233" y="998"/>
                      </a:cubicBezTo>
                      <a:cubicBezTo>
                        <a:pt x="233" y="998"/>
                        <a:pt x="667" y="242"/>
                        <a:pt x="807" y="0"/>
                      </a:cubicBezTo>
                      <a:lnTo>
                        <a:pt x="28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tx1"/>
                    </a:gs>
                    <a:gs pos="31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16200000" scaled="1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" name="Freeform 6"/>
                <p:cNvSpPr>
                  <a:spLocks/>
                </p:cNvSpPr>
                <p:nvPr/>
              </p:nvSpPr>
              <p:spPr bwMode="auto">
                <a:xfrm>
                  <a:off x="2374901" y="4943475"/>
                  <a:ext cx="2936875" cy="1741487"/>
                </a:xfrm>
                <a:custGeom>
                  <a:avLst/>
                  <a:gdLst>
                    <a:gd name="T0" fmla="*/ 785 w 1684"/>
                    <a:gd name="T1" fmla="*/ 999 h 999"/>
                    <a:gd name="T2" fmla="*/ 884 w 1684"/>
                    <a:gd name="T3" fmla="*/ 726 h 999"/>
                    <a:gd name="T4" fmla="*/ 865 w 1684"/>
                    <a:gd name="T5" fmla="*/ 726 h 999"/>
                    <a:gd name="T6" fmla="*/ 381 w 1684"/>
                    <a:gd name="T7" fmla="*/ 726 h 999"/>
                    <a:gd name="T8" fmla="*/ 290 w 1684"/>
                    <a:gd name="T9" fmla="*/ 702 h 999"/>
                    <a:gd name="T10" fmla="*/ 224 w 1684"/>
                    <a:gd name="T11" fmla="*/ 636 h 999"/>
                    <a:gd name="T12" fmla="*/ 0 w 1684"/>
                    <a:gd name="T13" fmla="*/ 246 h 999"/>
                    <a:gd name="T14" fmla="*/ 102 w 1684"/>
                    <a:gd name="T15" fmla="*/ 273 h 999"/>
                    <a:gd name="T16" fmla="*/ 865 w 1684"/>
                    <a:gd name="T17" fmla="*/ 273 h 999"/>
                    <a:gd name="T18" fmla="*/ 884 w 1684"/>
                    <a:gd name="T19" fmla="*/ 273 h 999"/>
                    <a:gd name="T20" fmla="*/ 785 w 1684"/>
                    <a:gd name="T21" fmla="*/ 0 h 999"/>
                    <a:gd name="T22" fmla="*/ 1683 w 1684"/>
                    <a:gd name="T23" fmla="*/ 500 h 999"/>
                    <a:gd name="T24" fmla="*/ 1684 w 1684"/>
                    <a:gd name="T25" fmla="*/ 500 h 999"/>
                    <a:gd name="T26" fmla="*/ 785 w 1684"/>
                    <a:gd name="T27" fmla="*/ 999 h 9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84" h="999">
                      <a:moveTo>
                        <a:pt x="785" y="999"/>
                      </a:moveTo>
                      <a:cubicBezTo>
                        <a:pt x="884" y="726"/>
                        <a:pt x="884" y="726"/>
                        <a:pt x="884" y="726"/>
                      </a:cubicBezTo>
                      <a:cubicBezTo>
                        <a:pt x="865" y="726"/>
                        <a:pt x="865" y="726"/>
                        <a:pt x="865" y="726"/>
                      </a:cubicBezTo>
                      <a:cubicBezTo>
                        <a:pt x="381" y="726"/>
                        <a:pt x="381" y="726"/>
                        <a:pt x="381" y="726"/>
                      </a:cubicBezTo>
                      <a:cubicBezTo>
                        <a:pt x="350" y="726"/>
                        <a:pt x="319" y="719"/>
                        <a:pt x="290" y="702"/>
                      </a:cubicBezTo>
                      <a:cubicBezTo>
                        <a:pt x="262" y="686"/>
                        <a:pt x="240" y="662"/>
                        <a:pt x="224" y="636"/>
                      </a:cubicBezTo>
                      <a:cubicBezTo>
                        <a:pt x="0" y="246"/>
                        <a:pt x="0" y="246"/>
                        <a:pt x="0" y="246"/>
                      </a:cubicBezTo>
                      <a:cubicBezTo>
                        <a:pt x="0" y="246"/>
                        <a:pt x="39" y="273"/>
                        <a:pt x="102" y="273"/>
                      </a:cubicBezTo>
                      <a:cubicBezTo>
                        <a:pt x="165" y="273"/>
                        <a:pt x="865" y="273"/>
                        <a:pt x="865" y="273"/>
                      </a:cubicBezTo>
                      <a:cubicBezTo>
                        <a:pt x="884" y="273"/>
                        <a:pt x="884" y="273"/>
                        <a:pt x="884" y="273"/>
                      </a:cubicBezTo>
                      <a:cubicBezTo>
                        <a:pt x="785" y="0"/>
                        <a:pt x="785" y="0"/>
                        <a:pt x="785" y="0"/>
                      </a:cubicBezTo>
                      <a:cubicBezTo>
                        <a:pt x="1015" y="200"/>
                        <a:pt x="1385" y="389"/>
                        <a:pt x="1683" y="500"/>
                      </a:cubicBezTo>
                      <a:cubicBezTo>
                        <a:pt x="1683" y="500"/>
                        <a:pt x="1683" y="500"/>
                        <a:pt x="1684" y="500"/>
                      </a:cubicBezTo>
                      <a:cubicBezTo>
                        <a:pt x="1385" y="610"/>
                        <a:pt x="1015" y="799"/>
                        <a:pt x="785" y="999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tx2">
                        <a:lumMod val="50000"/>
                      </a:schemeClr>
                    </a:gs>
                    <a:gs pos="0">
                      <a:schemeClr val="tx2">
                        <a:lumMod val="20000"/>
                        <a:lumOff val="80000"/>
                      </a:schemeClr>
                    </a:gs>
                    <a:gs pos="55000">
                      <a:schemeClr val="tx2"/>
                    </a:gs>
                  </a:gsLst>
                  <a:lin ang="0" scaled="1"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2345760" y="2133600"/>
                <a:ext cx="2966016" cy="2403475"/>
                <a:chOff x="2345760" y="2489200"/>
                <a:chExt cx="2966016" cy="2403475"/>
              </a:xfrm>
              <a:effectLst>
                <a:outerShdw blurRad="88900" dist="38100" sx="102000" sy="102000" algn="t" rotWithShape="0">
                  <a:prstClr val="black">
                    <a:alpha val="31000"/>
                  </a:prstClr>
                </a:outerShdw>
              </a:effectLst>
            </p:grpSpPr>
            <p:sp>
              <p:nvSpPr>
                <p:cNvPr id="11" name="Freeform 7"/>
                <p:cNvSpPr>
                  <a:spLocks/>
                </p:cNvSpPr>
                <p:nvPr/>
              </p:nvSpPr>
              <p:spPr bwMode="auto">
                <a:xfrm>
                  <a:off x="2345760" y="2489200"/>
                  <a:ext cx="1408113" cy="1738312"/>
                </a:xfrm>
                <a:custGeom>
                  <a:avLst/>
                  <a:gdLst>
                    <a:gd name="T0" fmla="*/ 284 w 807"/>
                    <a:gd name="T1" fmla="*/ 0 h 998"/>
                    <a:gd name="T2" fmla="*/ 24 w 807"/>
                    <a:gd name="T3" fmla="*/ 454 h 998"/>
                    <a:gd name="T4" fmla="*/ 0 w 807"/>
                    <a:gd name="T5" fmla="*/ 545 h 998"/>
                    <a:gd name="T6" fmla="*/ 24 w 807"/>
                    <a:gd name="T7" fmla="*/ 636 h 998"/>
                    <a:gd name="T8" fmla="*/ 233 w 807"/>
                    <a:gd name="T9" fmla="*/ 998 h 998"/>
                    <a:gd name="T10" fmla="*/ 807 w 807"/>
                    <a:gd name="T11" fmla="*/ 0 h 998"/>
                    <a:gd name="T12" fmla="*/ 284 w 807"/>
                    <a:gd name="T13" fmla="*/ 0 h 9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07" h="998">
                      <a:moveTo>
                        <a:pt x="284" y="0"/>
                      </a:moveTo>
                      <a:cubicBezTo>
                        <a:pt x="246" y="66"/>
                        <a:pt x="24" y="454"/>
                        <a:pt x="24" y="454"/>
                      </a:cubicBezTo>
                      <a:cubicBezTo>
                        <a:pt x="9" y="481"/>
                        <a:pt x="0" y="512"/>
                        <a:pt x="0" y="545"/>
                      </a:cubicBezTo>
                      <a:cubicBezTo>
                        <a:pt x="0" y="578"/>
                        <a:pt x="9" y="609"/>
                        <a:pt x="24" y="636"/>
                      </a:cubicBezTo>
                      <a:cubicBezTo>
                        <a:pt x="233" y="998"/>
                        <a:pt x="233" y="998"/>
                        <a:pt x="233" y="998"/>
                      </a:cubicBezTo>
                      <a:cubicBezTo>
                        <a:pt x="233" y="998"/>
                        <a:pt x="667" y="242"/>
                        <a:pt x="807" y="0"/>
                      </a:cubicBezTo>
                      <a:lnTo>
                        <a:pt x="28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tx1"/>
                    </a:gs>
                    <a:gs pos="31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16200000" scaled="1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2" name="Freeform 8"/>
                <p:cNvSpPr>
                  <a:spLocks/>
                </p:cNvSpPr>
                <p:nvPr/>
              </p:nvSpPr>
              <p:spPr bwMode="auto">
                <a:xfrm>
                  <a:off x="2374901" y="3152775"/>
                  <a:ext cx="2936875" cy="1739900"/>
                </a:xfrm>
                <a:custGeom>
                  <a:avLst/>
                  <a:gdLst>
                    <a:gd name="T0" fmla="*/ 785 w 1684"/>
                    <a:gd name="T1" fmla="*/ 999 h 999"/>
                    <a:gd name="T2" fmla="*/ 884 w 1684"/>
                    <a:gd name="T3" fmla="*/ 726 h 999"/>
                    <a:gd name="T4" fmla="*/ 865 w 1684"/>
                    <a:gd name="T5" fmla="*/ 726 h 999"/>
                    <a:gd name="T6" fmla="*/ 381 w 1684"/>
                    <a:gd name="T7" fmla="*/ 726 h 999"/>
                    <a:gd name="T8" fmla="*/ 290 w 1684"/>
                    <a:gd name="T9" fmla="*/ 702 h 999"/>
                    <a:gd name="T10" fmla="*/ 224 w 1684"/>
                    <a:gd name="T11" fmla="*/ 636 h 999"/>
                    <a:gd name="T12" fmla="*/ 0 w 1684"/>
                    <a:gd name="T13" fmla="*/ 246 h 999"/>
                    <a:gd name="T14" fmla="*/ 102 w 1684"/>
                    <a:gd name="T15" fmla="*/ 273 h 999"/>
                    <a:gd name="T16" fmla="*/ 865 w 1684"/>
                    <a:gd name="T17" fmla="*/ 273 h 999"/>
                    <a:gd name="T18" fmla="*/ 884 w 1684"/>
                    <a:gd name="T19" fmla="*/ 273 h 999"/>
                    <a:gd name="T20" fmla="*/ 785 w 1684"/>
                    <a:gd name="T21" fmla="*/ 0 h 999"/>
                    <a:gd name="T22" fmla="*/ 1683 w 1684"/>
                    <a:gd name="T23" fmla="*/ 500 h 999"/>
                    <a:gd name="T24" fmla="*/ 1684 w 1684"/>
                    <a:gd name="T25" fmla="*/ 500 h 999"/>
                    <a:gd name="T26" fmla="*/ 785 w 1684"/>
                    <a:gd name="T27" fmla="*/ 999 h 9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84" h="999">
                      <a:moveTo>
                        <a:pt x="785" y="999"/>
                      </a:moveTo>
                      <a:cubicBezTo>
                        <a:pt x="884" y="726"/>
                        <a:pt x="884" y="726"/>
                        <a:pt x="884" y="726"/>
                      </a:cubicBezTo>
                      <a:cubicBezTo>
                        <a:pt x="865" y="726"/>
                        <a:pt x="865" y="726"/>
                        <a:pt x="865" y="726"/>
                      </a:cubicBezTo>
                      <a:cubicBezTo>
                        <a:pt x="381" y="726"/>
                        <a:pt x="381" y="726"/>
                        <a:pt x="381" y="726"/>
                      </a:cubicBezTo>
                      <a:cubicBezTo>
                        <a:pt x="350" y="726"/>
                        <a:pt x="319" y="719"/>
                        <a:pt x="290" y="702"/>
                      </a:cubicBezTo>
                      <a:cubicBezTo>
                        <a:pt x="262" y="686"/>
                        <a:pt x="240" y="662"/>
                        <a:pt x="224" y="636"/>
                      </a:cubicBezTo>
                      <a:cubicBezTo>
                        <a:pt x="0" y="246"/>
                        <a:pt x="0" y="246"/>
                        <a:pt x="0" y="246"/>
                      </a:cubicBezTo>
                      <a:cubicBezTo>
                        <a:pt x="0" y="246"/>
                        <a:pt x="39" y="273"/>
                        <a:pt x="102" y="273"/>
                      </a:cubicBezTo>
                      <a:cubicBezTo>
                        <a:pt x="165" y="273"/>
                        <a:pt x="865" y="273"/>
                        <a:pt x="865" y="273"/>
                      </a:cubicBezTo>
                      <a:cubicBezTo>
                        <a:pt x="884" y="273"/>
                        <a:pt x="884" y="273"/>
                        <a:pt x="884" y="273"/>
                      </a:cubicBezTo>
                      <a:cubicBezTo>
                        <a:pt x="785" y="0"/>
                        <a:pt x="785" y="0"/>
                        <a:pt x="785" y="0"/>
                      </a:cubicBezTo>
                      <a:cubicBezTo>
                        <a:pt x="1015" y="200"/>
                        <a:pt x="1385" y="389"/>
                        <a:pt x="1683" y="500"/>
                      </a:cubicBezTo>
                      <a:cubicBezTo>
                        <a:pt x="1683" y="500"/>
                        <a:pt x="1683" y="500"/>
                        <a:pt x="1684" y="500"/>
                      </a:cubicBezTo>
                      <a:cubicBezTo>
                        <a:pt x="1385" y="610"/>
                        <a:pt x="1015" y="799"/>
                        <a:pt x="785" y="999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accent3">
                        <a:lumMod val="50000"/>
                      </a:schemeClr>
                    </a:gs>
                    <a:gs pos="0">
                      <a:schemeClr val="accent3">
                        <a:lumMod val="20000"/>
                        <a:lumOff val="80000"/>
                      </a:schemeClr>
                    </a:gs>
                    <a:gs pos="51000">
                      <a:schemeClr val="accent3"/>
                    </a:gs>
                  </a:gsLst>
                  <a:lin ang="0" scaled="1"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>
                <a:off x="2345686" y="1014413"/>
                <a:ext cx="2966090" cy="2112962"/>
                <a:chOff x="2345686" y="1014413"/>
                <a:chExt cx="2966090" cy="2112962"/>
              </a:xfrm>
              <a:effectLst>
                <a:outerShdw blurRad="88900" dist="38100" sx="102000" sy="102000" algn="t" rotWithShape="0">
                  <a:prstClr val="black">
                    <a:alpha val="31000"/>
                  </a:prstClr>
                </a:outerShdw>
              </a:effectLst>
            </p:grpSpPr>
            <p:sp>
              <p:nvSpPr>
                <p:cNvPr id="13" name="Freeform 9"/>
                <p:cNvSpPr>
                  <a:spLocks/>
                </p:cNvSpPr>
                <p:nvPr/>
              </p:nvSpPr>
              <p:spPr bwMode="auto">
                <a:xfrm>
                  <a:off x="2345686" y="1014413"/>
                  <a:ext cx="1236663" cy="1446212"/>
                </a:xfrm>
                <a:custGeom>
                  <a:avLst/>
                  <a:gdLst>
                    <a:gd name="T0" fmla="*/ 186 w 709"/>
                    <a:gd name="T1" fmla="*/ 0 h 830"/>
                    <a:gd name="T2" fmla="*/ 24 w 709"/>
                    <a:gd name="T3" fmla="*/ 286 h 830"/>
                    <a:gd name="T4" fmla="*/ 0 w 709"/>
                    <a:gd name="T5" fmla="*/ 377 h 830"/>
                    <a:gd name="T6" fmla="*/ 24 w 709"/>
                    <a:gd name="T7" fmla="*/ 468 h 830"/>
                    <a:gd name="T8" fmla="*/ 233 w 709"/>
                    <a:gd name="T9" fmla="*/ 830 h 830"/>
                    <a:gd name="T10" fmla="*/ 709 w 709"/>
                    <a:gd name="T11" fmla="*/ 0 h 830"/>
                    <a:gd name="T12" fmla="*/ 186 w 709"/>
                    <a:gd name="T13" fmla="*/ 0 h 8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9" h="830">
                      <a:moveTo>
                        <a:pt x="186" y="0"/>
                      </a:moveTo>
                      <a:cubicBezTo>
                        <a:pt x="148" y="66"/>
                        <a:pt x="24" y="286"/>
                        <a:pt x="24" y="286"/>
                      </a:cubicBezTo>
                      <a:cubicBezTo>
                        <a:pt x="9" y="313"/>
                        <a:pt x="0" y="344"/>
                        <a:pt x="0" y="377"/>
                      </a:cubicBezTo>
                      <a:cubicBezTo>
                        <a:pt x="0" y="410"/>
                        <a:pt x="9" y="441"/>
                        <a:pt x="24" y="468"/>
                      </a:cubicBezTo>
                      <a:cubicBezTo>
                        <a:pt x="233" y="830"/>
                        <a:pt x="233" y="830"/>
                        <a:pt x="233" y="830"/>
                      </a:cubicBezTo>
                      <a:cubicBezTo>
                        <a:pt x="233" y="830"/>
                        <a:pt x="569" y="242"/>
                        <a:pt x="709" y="0"/>
                      </a:cubicBezTo>
                      <a:lnTo>
                        <a:pt x="18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tx1"/>
                    </a:gs>
                    <a:gs pos="31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16200000" scaled="1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" name="Freeform 10"/>
                <p:cNvSpPr>
                  <a:spLocks/>
                </p:cNvSpPr>
                <p:nvPr/>
              </p:nvSpPr>
              <p:spPr bwMode="auto">
                <a:xfrm>
                  <a:off x="2374901" y="1385888"/>
                  <a:ext cx="2936875" cy="1741487"/>
                </a:xfrm>
                <a:custGeom>
                  <a:avLst/>
                  <a:gdLst>
                    <a:gd name="T0" fmla="*/ 785 w 1684"/>
                    <a:gd name="T1" fmla="*/ 1000 h 1000"/>
                    <a:gd name="T2" fmla="*/ 884 w 1684"/>
                    <a:gd name="T3" fmla="*/ 726 h 1000"/>
                    <a:gd name="T4" fmla="*/ 865 w 1684"/>
                    <a:gd name="T5" fmla="*/ 726 h 1000"/>
                    <a:gd name="T6" fmla="*/ 381 w 1684"/>
                    <a:gd name="T7" fmla="*/ 726 h 1000"/>
                    <a:gd name="T8" fmla="*/ 290 w 1684"/>
                    <a:gd name="T9" fmla="*/ 702 h 1000"/>
                    <a:gd name="T10" fmla="*/ 224 w 1684"/>
                    <a:gd name="T11" fmla="*/ 636 h 1000"/>
                    <a:gd name="T12" fmla="*/ 0 w 1684"/>
                    <a:gd name="T13" fmla="*/ 246 h 1000"/>
                    <a:gd name="T14" fmla="*/ 102 w 1684"/>
                    <a:gd name="T15" fmla="*/ 273 h 1000"/>
                    <a:gd name="T16" fmla="*/ 865 w 1684"/>
                    <a:gd name="T17" fmla="*/ 273 h 1000"/>
                    <a:gd name="T18" fmla="*/ 884 w 1684"/>
                    <a:gd name="T19" fmla="*/ 273 h 1000"/>
                    <a:gd name="T20" fmla="*/ 785 w 1684"/>
                    <a:gd name="T21" fmla="*/ 0 h 1000"/>
                    <a:gd name="T22" fmla="*/ 1683 w 1684"/>
                    <a:gd name="T23" fmla="*/ 500 h 1000"/>
                    <a:gd name="T24" fmla="*/ 1684 w 1684"/>
                    <a:gd name="T25" fmla="*/ 500 h 1000"/>
                    <a:gd name="T26" fmla="*/ 785 w 1684"/>
                    <a:gd name="T27" fmla="*/ 1000 h 10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84" h="1000">
                      <a:moveTo>
                        <a:pt x="785" y="1000"/>
                      </a:moveTo>
                      <a:cubicBezTo>
                        <a:pt x="884" y="726"/>
                        <a:pt x="884" y="726"/>
                        <a:pt x="884" y="726"/>
                      </a:cubicBezTo>
                      <a:cubicBezTo>
                        <a:pt x="865" y="726"/>
                        <a:pt x="865" y="726"/>
                        <a:pt x="865" y="726"/>
                      </a:cubicBezTo>
                      <a:cubicBezTo>
                        <a:pt x="381" y="726"/>
                        <a:pt x="381" y="726"/>
                        <a:pt x="381" y="726"/>
                      </a:cubicBezTo>
                      <a:cubicBezTo>
                        <a:pt x="350" y="726"/>
                        <a:pt x="319" y="719"/>
                        <a:pt x="290" y="702"/>
                      </a:cubicBezTo>
                      <a:cubicBezTo>
                        <a:pt x="262" y="686"/>
                        <a:pt x="240" y="662"/>
                        <a:pt x="224" y="636"/>
                      </a:cubicBezTo>
                      <a:cubicBezTo>
                        <a:pt x="0" y="246"/>
                        <a:pt x="0" y="246"/>
                        <a:pt x="0" y="246"/>
                      </a:cubicBezTo>
                      <a:cubicBezTo>
                        <a:pt x="0" y="246"/>
                        <a:pt x="39" y="273"/>
                        <a:pt x="102" y="273"/>
                      </a:cubicBezTo>
                      <a:cubicBezTo>
                        <a:pt x="165" y="273"/>
                        <a:pt x="865" y="273"/>
                        <a:pt x="865" y="273"/>
                      </a:cubicBezTo>
                      <a:cubicBezTo>
                        <a:pt x="884" y="273"/>
                        <a:pt x="884" y="273"/>
                        <a:pt x="884" y="273"/>
                      </a:cubicBezTo>
                      <a:cubicBezTo>
                        <a:pt x="785" y="0"/>
                        <a:pt x="785" y="0"/>
                        <a:pt x="785" y="0"/>
                      </a:cubicBezTo>
                      <a:cubicBezTo>
                        <a:pt x="1015" y="200"/>
                        <a:pt x="1385" y="389"/>
                        <a:pt x="1683" y="500"/>
                      </a:cubicBezTo>
                      <a:cubicBezTo>
                        <a:pt x="1683" y="500"/>
                        <a:pt x="1683" y="500"/>
                        <a:pt x="1684" y="500"/>
                      </a:cubicBezTo>
                      <a:cubicBezTo>
                        <a:pt x="1385" y="611"/>
                        <a:pt x="1015" y="799"/>
                        <a:pt x="785" y="100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100000">
                      <a:schemeClr val="bg2">
                        <a:lumMod val="50000"/>
                      </a:schemeClr>
                    </a:gs>
                    <a:gs pos="0">
                      <a:schemeClr val="bg2">
                        <a:lumMod val="20000"/>
                        <a:lumOff val="80000"/>
                      </a:schemeClr>
                    </a:gs>
                    <a:gs pos="51000">
                      <a:schemeClr val="bg2"/>
                    </a:gs>
                  </a:gsLst>
                  <a:lin ang="0" scaled="1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20" name="TextBox 19"/>
            <p:cNvSpPr txBox="1"/>
            <p:nvPr/>
          </p:nvSpPr>
          <p:spPr>
            <a:xfrm>
              <a:off x="5808662" y="3901771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808662" y="3568069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808662" y="5488136"/>
              <a:ext cx="28584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808662" y="5154434"/>
              <a:ext cx="28498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617790" y="1221229"/>
              <a:ext cx="685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3200" b="1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617790" y="2860147"/>
              <a:ext cx="685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3200" b="1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617790" y="4445420"/>
              <a:ext cx="685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3200" b="1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243372" y="5353702"/>
              <a:ext cx="694930" cy="571082"/>
              <a:chOff x="7000875" y="2609851"/>
              <a:chExt cx="481013" cy="395288"/>
            </a:xfrm>
            <a:solidFill>
              <a:schemeClr val="bg1"/>
            </a:solidFill>
          </p:grpSpPr>
          <p:sp>
            <p:nvSpPr>
              <p:cNvPr id="32" name="Freeform 39"/>
              <p:cNvSpPr>
                <a:spLocks/>
              </p:cNvSpPr>
              <p:nvPr/>
            </p:nvSpPr>
            <p:spPr bwMode="auto">
              <a:xfrm>
                <a:off x="7000875" y="2638426"/>
                <a:ext cx="419100" cy="366713"/>
              </a:xfrm>
              <a:custGeom>
                <a:avLst/>
                <a:gdLst>
                  <a:gd name="T0" fmla="*/ 2249 w 2905"/>
                  <a:gd name="T1" fmla="*/ 239 h 2540"/>
                  <a:gd name="T2" fmla="*/ 2885 w 2905"/>
                  <a:gd name="T3" fmla="*/ 968 h 2540"/>
                  <a:gd name="T4" fmla="*/ 2609 w 2905"/>
                  <a:gd name="T5" fmla="*/ 1645 h 2540"/>
                  <a:gd name="T6" fmla="*/ 2513 w 2905"/>
                  <a:gd name="T7" fmla="*/ 1837 h 2540"/>
                  <a:gd name="T8" fmla="*/ 2362 w 2905"/>
                  <a:gd name="T9" fmla="*/ 1977 h 2540"/>
                  <a:gd name="T10" fmla="*/ 2169 w 2905"/>
                  <a:gd name="T11" fmla="*/ 2102 h 2540"/>
                  <a:gd name="T12" fmla="*/ 2044 w 2905"/>
                  <a:gd name="T13" fmla="*/ 2294 h 2540"/>
                  <a:gd name="T14" fmla="*/ 1903 w 2905"/>
                  <a:gd name="T15" fmla="*/ 2444 h 2540"/>
                  <a:gd name="T16" fmla="*/ 1710 w 2905"/>
                  <a:gd name="T17" fmla="*/ 2540 h 2540"/>
                  <a:gd name="T18" fmla="*/ 1191 w 2905"/>
                  <a:gd name="T19" fmla="*/ 2359 h 2540"/>
                  <a:gd name="T20" fmla="*/ 1027 w 2905"/>
                  <a:gd name="T21" fmla="*/ 2380 h 2540"/>
                  <a:gd name="T22" fmla="*/ 934 w 2905"/>
                  <a:gd name="T23" fmla="*/ 2229 h 2540"/>
                  <a:gd name="T24" fmla="*/ 907 w 2905"/>
                  <a:gd name="T25" fmla="*/ 2175 h 2540"/>
                  <a:gd name="T26" fmla="*/ 745 w 2905"/>
                  <a:gd name="T27" fmla="*/ 2107 h 2540"/>
                  <a:gd name="T28" fmla="*/ 735 w 2905"/>
                  <a:gd name="T29" fmla="*/ 1941 h 2540"/>
                  <a:gd name="T30" fmla="*/ 612 w 2905"/>
                  <a:gd name="T31" fmla="*/ 1952 h 2540"/>
                  <a:gd name="T32" fmla="*/ 495 w 2905"/>
                  <a:gd name="T33" fmla="*/ 1816 h 2540"/>
                  <a:gd name="T34" fmla="*/ 490 w 2905"/>
                  <a:gd name="T35" fmla="*/ 1730 h 2540"/>
                  <a:gd name="T36" fmla="*/ 323 w 2905"/>
                  <a:gd name="T37" fmla="*/ 1690 h 2540"/>
                  <a:gd name="T38" fmla="*/ 284 w 2905"/>
                  <a:gd name="T39" fmla="*/ 1525 h 2540"/>
                  <a:gd name="T40" fmla="*/ 0 w 2905"/>
                  <a:gd name="T41" fmla="*/ 904 h 2540"/>
                  <a:gd name="T42" fmla="*/ 87 w 2905"/>
                  <a:gd name="T43" fmla="*/ 837 h 2540"/>
                  <a:gd name="T44" fmla="*/ 629 w 2905"/>
                  <a:gd name="T45" fmla="*/ 1240 h 2540"/>
                  <a:gd name="T46" fmla="*/ 771 w 2905"/>
                  <a:gd name="T47" fmla="*/ 1357 h 2540"/>
                  <a:gd name="T48" fmla="*/ 760 w 2905"/>
                  <a:gd name="T49" fmla="*/ 1479 h 2540"/>
                  <a:gd name="T50" fmla="*/ 927 w 2905"/>
                  <a:gd name="T51" fmla="*/ 1489 h 2540"/>
                  <a:gd name="T52" fmla="*/ 996 w 2905"/>
                  <a:gd name="T53" fmla="*/ 1649 h 2540"/>
                  <a:gd name="T54" fmla="*/ 1050 w 2905"/>
                  <a:gd name="T55" fmla="*/ 1676 h 2540"/>
                  <a:gd name="T56" fmla="*/ 1201 w 2905"/>
                  <a:gd name="T57" fmla="*/ 1769 h 2540"/>
                  <a:gd name="T58" fmla="*/ 1181 w 2905"/>
                  <a:gd name="T59" fmla="*/ 1932 h 2540"/>
                  <a:gd name="T60" fmla="*/ 1344 w 2905"/>
                  <a:gd name="T61" fmla="*/ 1912 h 2540"/>
                  <a:gd name="T62" fmla="*/ 1438 w 2905"/>
                  <a:gd name="T63" fmla="*/ 2062 h 2540"/>
                  <a:gd name="T64" fmla="*/ 1716 w 2905"/>
                  <a:gd name="T65" fmla="*/ 2402 h 2540"/>
                  <a:gd name="T66" fmla="*/ 1809 w 2905"/>
                  <a:gd name="T67" fmla="*/ 2325 h 2540"/>
                  <a:gd name="T68" fmla="*/ 1567 w 2905"/>
                  <a:gd name="T69" fmla="*/ 2025 h 2540"/>
                  <a:gd name="T70" fmla="*/ 1633 w 2905"/>
                  <a:gd name="T71" fmla="*/ 1939 h 2540"/>
                  <a:gd name="T72" fmla="*/ 1936 w 2905"/>
                  <a:gd name="T73" fmla="*/ 2183 h 2540"/>
                  <a:gd name="T74" fmla="*/ 2029 w 2905"/>
                  <a:gd name="T75" fmla="*/ 2106 h 2540"/>
                  <a:gd name="T76" fmla="*/ 1786 w 2905"/>
                  <a:gd name="T77" fmla="*/ 1806 h 2540"/>
                  <a:gd name="T78" fmla="*/ 1853 w 2905"/>
                  <a:gd name="T79" fmla="*/ 1720 h 2540"/>
                  <a:gd name="T80" fmla="*/ 2156 w 2905"/>
                  <a:gd name="T81" fmla="*/ 1965 h 2540"/>
                  <a:gd name="T82" fmla="*/ 2249 w 2905"/>
                  <a:gd name="T83" fmla="*/ 1887 h 2540"/>
                  <a:gd name="T84" fmla="*/ 2006 w 2905"/>
                  <a:gd name="T85" fmla="*/ 1587 h 2540"/>
                  <a:gd name="T86" fmla="*/ 2074 w 2905"/>
                  <a:gd name="T87" fmla="*/ 1501 h 2540"/>
                  <a:gd name="T88" fmla="*/ 2377 w 2905"/>
                  <a:gd name="T89" fmla="*/ 1746 h 2540"/>
                  <a:gd name="T90" fmla="*/ 2469 w 2905"/>
                  <a:gd name="T91" fmla="*/ 1669 h 2540"/>
                  <a:gd name="T92" fmla="*/ 2438 w 2905"/>
                  <a:gd name="T93" fmla="*/ 1591 h 2540"/>
                  <a:gd name="T94" fmla="*/ 2295 w 2905"/>
                  <a:gd name="T95" fmla="*/ 1449 h 2540"/>
                  <a:gd name="T96" fmla="*/ 2062 w 2905"/>
                  <a:gd name="T97" fmla="*/ 1218 h 2540"/>
                  <a:gd name="T98" fmla="*/ 1813 w 2905"/>
                  <a:gd name="T99" fmla="*/ 970 h 2540"/>
                  <a:gd name="T100" fmla="*/ 1616 w 2905"/>
                  <a:gd name="T101" fmla="*/ 775 h 2540"/>
                  <a:gd name="T102" fmla="*/ 1537 w 2905"/>
                  <a:gd name="T103" fmla="*/ 706 h 2540"/>
                  <a:gd name="T104" fmla="*/ 1428 w 2905"/>
                  <a:gd name="T105" fmla="*/ 754 h 2540"/>
                  <a:gd name="T106" fmla="*/ 1226 w 2905"/>
                  <a:gd name="T107" fmla="*/ 1069 h 2540"/>
                  <a:gd name="T108" fmla="*/ 976 w 2905"/>
                  <a:gd name="T109" fmla="*/ 1147 h 2540"/>
                  <a:gd name="T110" fmla="*/ 796 w 2905"/>
                  <a:gd name="T111" fmla="*/ 1004 h 2540"/>
                  <a:gd name="T112" fmla="*/ 1064 w 2905"/>
                  <a:gd name="T113" fmla="*/ 203 h 2540"/>
                  <a:gd name="T114" fmla="*/ 1158 w 2905"/>
                  <a:gd name="T115" fmla="*/ 94 h 2540"/>
                  <a:gd name="T116" fmla="*/ 1338 w 2905"/>
                  <a:gd name="T117" fmla="*/ 10 h 2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05" h="2540">
                    <a:moveTo>
                      <a:pt x="1451" y="0"/>
                    </a:moveTo>
                    <a:lnTo>
                      <a:pt x="1493" y="3"/>
                    </a:lnTo>
                    <a:lnTo>
                      <a:pt x="1538" y="11"/>
                    </a:lnTo>
                    <a:lnTo>
                      <a:pt x="1585" y="23"/>
                    </a:lnTo>
                    <a:lnTo>
                      <a:pt x="2221" y="222"/>
                    </a:lnTo>
                    <a:lnTo>
                      <a:pt x="2236" y="229"/>
                    </a:lnTo>
                    <a:lnTo>
                      <a:pt x="2249" y="239"/>
                    </a:lnTo>
                    <a:lnTo>
                      <a:pt x="2885" y="870"/>
                    </a:lnTo>
                    <a:lnTo>
                      <a:pt x="2896" y="886"/>
                    </a:lnTo>
                    <a:lnTo>
                      <a:pt x="2903" y="902"/>
                    </a:lnTo>
                    <a:lnTo>
                      <a:pt x="2905" y="919"/>
                    </a:lnTo>
                    <a:lnTo>
                      <a:pt x="2903" y="936"/>
                    </a:lnTo>
                    <a:lnTo>
                      <a:pt x="2896" y="954"/>
                    </a:lnTo>
                    <a:lnTo>
                      <a:pt x="2885" y="968"/>
                    </a:lnTo>
                    <a:lnTo>
                      <a:pt x="2445" y="1405"/>
                    </a:lnTo>
                    <a:lnTo>
                      <a:pt x="2552" y="1511"/>
                    </a:lnTo>
                    <a:lnTo>
                      <a:pt x="2572" y="1534"/>
                    </a:lnTo>
                    <a:lnTo>
                      <a:pt x="2588" y="1560"/>
                    </a:lnTo>
                    <a:lnTo>
                      <a:pt x="2599" y="1587"/>
                    </a:lnTo>
                    <a:lnTo>
                      <a:pt x="2606" y="1615"/>
                    </a:lnTo>
                    <a:lnTo>
                      <a:pt x="2609" y="1645"/>
                    </a:lnTo>
                    <a:lnTo>
                      <a:pt x="2608" y="1675"/>
                    </a:lnTo>
                    <a:lnTo>
                      <a:pt x="2603" y="1705"/>
                    </a:lnTo>
                    <a:lnTo>
                      <a:pt x="2594" y="1734"/>
                    </a:lnTo>
                    <a:lnTo>
                      <a:pt x="2580" y="1762"/>
                    </a:lnTo>
                    <a:lnTo>
                      <a:pt x="2562" y="1790"/>
                    </a:lnTo>
                    <a:lnTo>
                      <a:pt x="2540" y="1815"/>
                    </a:lnTo>
                    <a:lnTo>
                      <a:pt x="2513" y="1837"/>
                    </a:lnTo>
                    <a:lnTo>
                      <a:pt x="2484" y="1857"/>
                    </a:lnTo>
                    <a:lnTo>
                      <a:pt x="2453" y="1870"/>
                    </a:lnTo>
                    <a:lnTo>
                      <a:pt x="2421" y="1879"/>
                    </a:lnTo>
                    <a:lnTo>
                      <a:pt x="2389" y="1883"/>
                    </a:lnTo>
                    <a:lnTo>
                      <a:pt x="2385" y="1915"/>
                    </a:lnTo>
                    <a:lnTo>
                      <a:pt x="2376" y="1947"/>
                    </a:lnTo>
                    <a:lnTo>
                      <a:pt x="2362" y="1977"/>
                    </a:lnTo>
                    <a:lnTo>
                      <a:pt x="2343" y="2007"/>
                    </a:lnTo>
                    <a:lnTo>
                      <a:pt x="2319" y="2033"/>
                    </a:lnTo>
                    <a:lnTo>
                      <a:pt x="2293" y="2056"/>
                    </a:lnTo>
                    <a:lnTo>
                      <a:pt x="2263" y="2075"/>
                    </a:lnTo>
                    <a:lnTo>
                      <a:pt x="2233" y="2089"/>
                    </a:lnTo>
                    <a:lnTo>
                      <a:pt x="2201" y="2098"/>
                    </a:lnTo>
                    <a:lnTo>
                      <a:pt x="2169" y="2102"/>
                    </a:lnTo>
                    <a:lnTo>
                      <a:pt x="2164" y="2134"/>
                    </a:lnTo>
                    <a:lnTo>
                      <a:pt x="2155" y="2166"/>
                    </a:lnTo>
                    <a:lnTo>
                      <a:pt x="2142" y="2196"/>
                    </a:lnTo>
                    <a:lnTo>
                      <a:pt x="2123" y="2226"/>
                    </a:lnTo>
                    <a:lnTo>
                      <a:pt x="2100" y="2252"/>
                    </a:lnTo>
                    <a:lnTo>
                      <a:pt x="2073" y="2275"/>
                    </a:lnTo>
                    <a:lnTo>
                      <a:pt x="2044" y="2294"/>
                    </a:lnTo>
                    <a:lnTo>
                      <a:pt x="2012" y="2308"/>
                    </a:lnTo>
                    <a:lnTo>
                      <a:pt x="1981" y="2316"/>
                    </a:lnTo>
                    <a:lnTo>
                      <a:pt x="1948" y="2321"/>
                    </a:lnTo>
                    <a:lnTo>
                      <a:pt x="1944" y="2352"/>
                    </a:lnTo>
                    <a:lnTo>
                      <a:pt x="1935" y="2385"/>
                    </a:lnTo>
                    <a:lnTo>
                      <a:pt x="1922" y="2415"/>
                    </a:lnTo>
                    <a:lnTo>
                      <a:pt x="1903" y="2444"/>
                    </a:lnTo>
                    <a:lnTo>
                      <a:pt x="1880" y="2471"/>
                    </a:lnTo>
                    <a:lnTo>
                      <a:pt x="1854" y="2492"/>
                    </a:lnTo>
                    <a:lnTo>
                      <a:pt x="1828" y="2510"/>
                    </a:lnTo>
                    <a:lnTo>
                      <a:pt x="1799" y="2524"/>
                    </a:lnTo>
                    <a:lnTo>
                      <a:pt x="1770" y="2533"/>
                    </a:lnTo>
                    <a:lnTo>
                      <a:pt x="1739" y="2539"/>
                    </a:lnTo>
                    <a:lnTo>
                      <a:pt x="1710" y="2540"/>
                    </a:lnTo>
                    <a:lnTo>
                      <a:pt x="1680" y="2537"/>
                    </a:lnTo>
                    <a:lnTo>
                      <a:pt x="1650" y="2530"/>
                    </a:lnTo>
                    <a:lnTo>
                      <a:pt x="1623" y="2519"/>
                    </a:lnTo>
                    <a:lnTo>
                      <a:pt x="1597" y="2503"/>
                    </a:lnTo>
                    <a:lnTo>
                      <a:pt x="1574" y="2483"/>
                    </a:lnTo>
                    <a:lnTo>
                      <a:pt x="1320" y="2231"/>
                    </a:lnTo>
                    <a:lnTo>
                      <a:pt x="1191" y="2359"/>
                    </a:lnTo>
                    <a:lnTo>
                      <a:pt x="1172" y="2375"/>
                    </a:lnTo>
                    <a:lnTo>
                      <a:pt x="1150" y="2387"/>
                    </a:lnTo>
                    <a:lnTo>
                      <a:pt x="1127" y="2394"/>
                    </a:lnTo>
                    <a:lnTo>
                      <a:pt x="1102" y="2396"/>
                    </a:lnTo>
                    <a:lnTo>
                      <a:pt x="1077" y="2395"/>
                    </a:lnTo>
                    <a:lnTo>
                      <a:pt x="1052" y="2389"/>
                    </a:lnTo>
                    <a:lnTo>
                      <a:pt x="1027" y="2380"/>
                    </a:lnTo>
                    <a:lnTo>
                      <a:pt x="1005" y="2365"/>
                    </a:lnTo>
                    <a:lnTo>
                      <a:pt x="983" y="2347"/>
                    </a:lnTo>
                    <a:lnTo>
                      <a:pt x="965" y="2326"/>
                    </a:lnTo>
                    <a:lnTo>
                      <a:pt x="951" y="2303"/>
                    </a:lnTo>
                    <a:lnTo>
                      <a:pt x="941" y="2278"/>
                    </a:lnTo>
                    <a:lnTo>
                      <a:pt x="935" y="2254"/>
                    </a:lnTo>
                    <a:lnTo>
                      <a:pt x="934" y="2229"/>
                    </a:lnTo>
                    <a:lnTo>
                      <a:pt x="936" y="2204"/>
                    </a:lnTo>
                    <a:lnTo>
                      <a:pt x="944" y="2181"/>
                    </a:lnTo>
                    <a:lnTo>
                      <a:pt x="955" y="2160"/>
                    </a:lnTo>
                    <a:lnTo>
                      <a:pt x="971" y="2140"/>
                    </a:lnTo>
                    <a:lnTo>
                      <a:pt x="952" y="2157"/>
                    </a:lnTo>
                    <a:lnTo>
                      <a:pt x="930" y="2168"/>
                    </a:lnTo>
                    <a:lnTo>
                      <a:pt x="907" y="2175"/>
                    </a:lnTo>
                    <a:lnTo>
                      <a:pt x="882" y="2178"/>
                    </a:lnTo>
                    <a:lnTo>
                      <a:pt x="857" y="2176"/>
                    </a:lnTo>
                    <a:lnTo>
                      <a:pt x="832" y="2170"/>
                    </a:lnTo>
                    <a:lnTo>
                      <a:pt x="808" y="2161"/>
                    </a:lnTo>
                    <a:lnTo>
                      <a:pt x="784" y="2147"/>
                    </a:lnTo>
                    <a:lnTo>
                      <a:pt x="763" y="2128"/>
                    </a:lnTo>
                    <a:lnTo>
                      <a:pt x="745" y="2107"/>
                    </a:lnTo>
                    <a:lnTo>
                      <a:pt x="730" y="2084"/>
                    </a:lnTo>
                    <a:lnTo>
                      <a:pt x="721" y="2060"/>
                    </a:lnTo>
                    <a:lnTo>
                      <a:pt x="715" y="2035"/>
                    </a:lnTo>
                    <a:lnTo>
                      <a:pt x="714" y="2011"/>
                    </a:lnTo>
                    <a:lnTo>
                      <a:pt x="716" y="1986"/>
                    </a:lnTo>
                    <a:lnTo>
                      <a:pt x="723" y="1963"/>
                    </a:lnTo>
                    <a:lnTo>
                      <a:pt x="735" y="1941"/>
                    </a:lnTo>
                    <a:lnTo>
                      <a:pt x="751" y="1922"/>
                    </a:lnTo>
                    <a:lnTo>
                      <a:pt x="731" y="1938"/>
                    </a:lnTo>
                    <a:lnTo>
                      <a:pt x="710" y="1949"/>
                    </a:lnTo>
                    <a:lnTo>
                      <a:pt x="686" y="1956"/>
                    </a:lnTo>
                    <a:lnTo>
                      <a:pt x="662" y="1959"/>
                    </a:lnTo>
                    <a:lnTo>
                      <a:pt x="636" y="1957"/>
                    </a:lnTo>
                    <a:lnTo>
                      <a:pt x="612" y="1952"/>
                    </a:lnTo>
                    <a:lnTo>
                      <a:pt x="588" y="1942"/>
                    </a:lnTo>
                    <a:lnTo>
                      <a:pt x="564" y="1928"/>
                    </a:lnTo>
                    <a:lnTo>
                      <a:pt x="543" y="1909"/>
                    </a:lnTo>
                    <a:lnTo>
                      <a:pt x="524" y="1888"/>
                    </a:lnTo>
                    <a:lnTo>
                      <a:pt x="511" y="1866"/>
                    </a:lnTo>
                    <a:lnTo>
                      <a:pt x="501" y="1841"/>
                    </a:lnTo>
                    <a:lnTo>
                      <a:pt x="495" y="1816"/>
                    </a:lnTo>
                    <a:lnTo>
                      <a:pt x="494" y="1792"/>
                    </a:lnTo>
                    <a:lnTo>
                      <a:pt x="497" y="1767"/>
                    </a:lnTo>
                    <a:lnTo>
                      <a:pt x="504" y="1744"/>
                    </a:lnTo>
                    <a:lnTo>
                      <a:pt x="515" y="1722"/>
                    </a:lnTo>
                    <a:lnTo>
                      <a:pt x="530" y="1703"/>
                    </a:lnTo>
                    <a:lnTo>
                      <a:pt x="511" y="1719"/>
                    </a:lnTo>
                    <a:lnTo>
                      <a:pt x="490" y="1730"/>
                    </a:lnTo>
                    <a:lnTo>
                      <a:pt x="466" y="1737"/>
                    </a:lnTo>
                    <a:lnTo>
                      <a:pt x="442" y="1740"/>
                    </a:lnTo>
                    <a:lnTo>
                      <a:pt x="417" y="1738"/>
                    </a:lnTo>
                    <a:lnTo>
                      <a:pt x="392" y="1733"/>
                    </a:lnTo>
                    <a:lnTo>
                      <a:pt x="367" y="1723"/>
                    </a:lnTo>
                    <a:lnTo>
                      <a:pt x="344" y="1709"/>
                    </a:lnTo>
                    <a:lnTo>
                      <a:pt x="323" y="1690"/>
                    </a:lnTo>
                    <a:lnTo>
                      <a:pt x="305" y="1670"/>
                    </a:lnTo>
                    <a:lnTo>
                      <a:pt x="291" y="1647"/>
                    </a:lnTo>
                    <a:lnTo>
                      <a:pt x="281" y="1622"/>
                    </a:lnTo>
                    <a:lnTo>
                      <a:pt x="275" y="1597"/>
                    </a:lnTo>
                    <a:lnTo>
                      <a:pt x="273" y="1573"/>
                    </a:lnTo>
                    <a:lnTo>
                      <a:pt x="276" y="1549"/>
                    </a:lnTo>
                    <a:lnTo>
                      <a:pt x="284" y="1525"/>
                    </a:lnTo>
                    <a:lnTo>
                      <a:pt x="295" y="1504"/>
                    </a:lnTo>
                    <a:lnTo>
                      <a:pt x="311" y="1485"/>
                    </a:lnTo>
                    <a:lnTo>
                      <a:pt x="432" y="1363"/>
                    </a:lnTo>
                    <a:lnTo>
                      <a:pt x="20" y="952"/>
                    </a:lnTo>
                    <a:lnTo>
                      <a:pt x="9" y="938"/>
                    </a:lnTo>
                    <a:lnTo>
                      <a:pt x="2" y="921"/>
                    </a:lnTo>
                    <a:lnTo>
                      <a:pt x="0" y="904"/>
                    </a:lnTo>
                    <a:lnTo>
                      <a:pt x="2" y="887"/>
                    </a:lnTo>
                    <a:lnTo>
                      <a:pt x="9" y="870"/>
                    </a:lnTo>
                    <a:lnTo>
                      <a:pt x="20" y="855"/>
                    </a:lnTo>
                    <a:lnTo>
                      <a:pt x="35" y="844"/>
                    </a:lnTo>
                    <a:lnTo>
                      <a:pt x="51" y="837"/>
                    </a:lnTo>
                    <a:lnTo>
                      <a:pt x="69" y="835"/>
                    </a:lnTo>
                    <a:lnTo>
                      <a:pt x="87" y="837"/>
                    </a:lnTo>
                    <a:lnTo>
                      <a:pt x="103" y="844"/>
                    </a:lnTo>
                    <a:lnTo>
                      <a:pt x="118" y="855"/>
                    </a:lnTo>
                    <a:lnTo>
                      <a:pt x="531" y="1267"/>
                    </a:lnTo>
                    <a:lnTo>
                      <a:pt x="554" y="1253"/>
                    </a:lnTo>
                    <a:lnTo>
                      <a:pt x="577" y="1243"/>
                    </a:lnTo>
                    <a:lnTo>
                      <a:pt x="603" y="1239"/>
                    </a:lnTo>
                    <a:lnTo>
                      <a:pt x="629" y="1240"/>
                    </a:lnTo>
                    <a:lnTo>
                      <a:pt x="656" y="1245"/>
                    </a:lnTo>
                    <a:lnTo>
                      <a:pt x="681" y="1255"/>
                    </a:lnTo>
                    <a:lnTo>
                      <a:pt x="706" y="1269"/>
                    </a:lnTo>
                    <a:lnTo>
                      <a:pt x="728" y="1288"/>
                    </a:lnTo>
                    <a:lnTo>
                      <a:pt x="747" y="1309"/>
                    </a:lnTo>
                    <a:lnTo>
                      <a:pt x="761" y="1333"/>
                    </a:lnTo>
                    <a:lnTo>
                      <a:pt x="771" y="1357"/>
                    </a:lnTo>
                    <a:lnTo>
                      <a:pt x="776" y="1381"/>
                    </a:lnTo>
                    <a:lnTo>
                      <a:pt x="778" y="1407"/>
                    </a:lnTo>
                    <a:lnTo>
                      <a:pt x="775" y="1431"/>
                    </a:lnTo>
                    <a:lnTo>
                      <a:pt x="768" y="1454"/>
                    </a:lnTo>
                    <a:lnTo>
                      <a:pt x="757" y="1476"/>
                    </a:lnTo>
                    <a:lnTo>
                      <a:pt x="741" y="1495"/>
                    </a:lnTo>
                    <a:lnTo>
                      <a:pt x="760" y="1479"/>
                    </a:lnTo>
                    <a:lnTo>
                      <a:pt x="781" y="1467"/>
                    </a:lnTo>
                    <a:lnTo>
                      <a:pt x="805" y="1460"/>
                    </a:lnTo>
                    <a:lnTo>
                      <a:pt x="829" y="1457"/>
                    </a:lnTo>
                    <a:lnTo>
                      <a:pt x="855" y="1459"/>
                    </a:lnTo>
                    <a:lnTo>
                      <a:pt x="879" y="1464"/>
                    </a:lnTo>
                    <a:lnTo>
                      <a:pt x="904" y="1475"/>
                    </a:lnTo>
                    <a:lnTo>
                      <a:pt x="927" y="1489"/>
                    </a:lnTo>
                    <a:lnTo>
                      <a:pt x="949" y="1507"/>
                    </a:lnTo>
                    <a:lnTo>
                      <a:pt x="967" y="1528"/>
                    </a:lnTo>
                    <a:lnTo>
                      <a:pt x="981" y="1551"/>
                    </a:lnTo>
                    <a:lnTo>
                      <a:pt x="990" y="1575"/>
                    </a:lnTo>
                    <a:lnTo>
                      <a:pt x="997" y="1600"/>
                    </a:lnTo>
                    <a:lnTo>
                      <a:pt x="998" y="1625"/>
                    </a:lnTo>
                    <a:lnTo>
                      <a:pt x="996" y="1649"/>
                    </a:lnTo>
                    <a:lnTo>
                      <a:pt x="988" y="1672"/>
                    </a:lnTo>
                    <a:lnTo>
                      <a:pt x="977" y="1694"/>
                    </a:lnTo>
                    <a:lnTo>
                      <a:pt x="961" y="1714"/>
                    </a:lnTo>
                    <a:lnTo>
                      <a:pt x="980" y="1698"/>
                    </a:lnTo>
                    <a:lnTo>
                      <a:pt x="1002" y="1686"/>
                    </a:lnTo>
                    <a:lnTo>
                      <a:pt x="1025" y="1679"/>
                    </a:lnTo>
                    <a:lnTo>
                      <a:pt x="1050" y="1676"/>
                    </a:lnTo>
                    <a:lnTo>
                      <a:pt x="1075" y="1678"/>
                    </a:lnTo>
                    <a:lnTo>
                      <a:pt x="1100" y="1683"/>
                    </a:lnTo>
                    <a:lnTo>
                      <a:pt x="1124" y="1693"/>
                    </a:lnTo>
                    <a:lnTo>
                      <a:pt x="1148" y="1708"/>
                    </a:lnTo>
                    <a:lnTo>
                      <a:pt x="1169" y="1725"/>
                    </a:lnTo>
                    <a:lnTo>
                      <a:pt x="1187" y="1746"/>
                    </a:lnTo>
                    <a:lnTo>
                      <a:pt x="1201" y="1769"/>
                    </a:lnTo>
                    <a:lnTo>
                      <a:pt x="1211" y="1794"/>
                    </a:lnTo>
                    <a:lnTo>
                      <a:pt x="1217" y="1818"/>
                    </a:lnTo>
                    <a:lnTo>
                      <a:pt x="1218" y="1843"/>
                    </a:lnTo>
                    <a:lnTo>
                      <a:pt x="1215" y="1868"/>
                    </a:lnTo>
                    <a:lnTo>
                      <a:pt x="1208" y="1891"/>
                    </a:lnTo>
                    <a:lnTo>
                      <a:pt x="1196" y="1912"/>
                    </a:lnTo>
                    <a:lnTo>
                      <a:pt x="1181" y="1932"/>
                    </a:lnTo>
                    <a:lnTo>
                      <a:pt x="1201" y="1916"/>
                    </a:lnTo>
                    <a:lnTo>
                      <a:pt x="1222" y="1905"/>
                    </a:lnTo>
                    <a:lnTo>
                      <a:pt x="1245" y="1898"/>
                    </a:lnTo>
                    <a:lnTo>
                      <a:pt x="1270" y="1895"/>
                    </a:lnTo>
                    <a:lnTo>
                      <a:pt x="1294" y="1896"/>
                    </a:lnTo>
                    <a:lnTo>
                      <a:pt x="1320" y="1902"/>
                    </a:lnTo>
                    <a:lnTo>
                      <a:pt x="1344" y="1912"/>
                    </a:lnTo>
                    <a:lnTo>
                      <a:pt x="1367" y="1926"/>
                    </a:lnTo>
                    <a:lnTo>
                      <a:pt x="1388" y="1944"/>
                    </a:lnTo>
                    <a:lnTo>
                      <a:pt x="1407" y="1965"/>
                    </a:lnTo>
                    <a:lnTo>
                      <a:pt x="1421" y="1988"/>
                    </a:lnTo>
                    <a:lnTo>
                      <a:pt x="1431" y="2013"/>
                    </a:lnTo>
                    <a:lnTo>
                      <a:pt x="1436" y="2037"/>
                    </a:lnTo>
                    <a:lnTo>
                      <a:pt x="1438" y="2062"/>
                    </a:lnTo>
                    <a:lnTo>
                      <a:pt x="1435" y="2087"/>
                    </a:lnTo>
                    <a:lnTo>
                      <a:pt x="1428" y="2110"/>
                    </a:lnTo>
                    <a:lnTo>
                      <a:pt x="1416" y="2131"/>
                    </a:lnTo>
                    <a:lnTo>
                      <a:pt x="1672" y="2386"/>
                    </a:lnTo>
                    <a:lnTo>
                      <a:pt x="1685" y="2395"/>
                    </a:lnTo>
                    <a:lnTo>
                      <a:pt x="1699" y="2401"/>
                    </a:lnTo>
                    <a:lnTo>
                      <a:pt x="1716" y="2402"/>
                    </a:lnTo>
                    <a:lnTo>
                      <a:pt x="1733" y="2400"/>
                    </a:lnTo>
                    <a:lnTo>
                      <a:pt x="1750" y="2395"/>
                    </a:lnTo>
                    <a:lnTo>
                      <a:pt x="1767" y="2386"/>
                    </a:lnTo>
                    <a:lnTo>
                      <a:pt x="1782" y="2374"/>
                    </a:lnTo>
                    <a:lnTo>
                      <a:pt x="1794" y="2358"/>
                    </a:lnTo>
                    <a:lnTo>
                      <a:pt x="1803" y="2342"/>
                    </a:lnTo>
                    <a:lnTo>
                      <a:pt x="1809" y="2325"/>
                    </a:lnTo>
                    <a:lnTo>
                      <a:pt x="1811" y="2308"/>
                    </a:lnTo>
                    <a:lnTo>
                      <a:pt x="1809" y="2291"/>
                    </a:lnTo>
                    <a:lnTo>
                      <a:pt x="1803" y="2276"/>
                    </a:lnTo>
                    <a:lnTo>
                      <a:pt x="1794" y="2264"/>
                    </a:lnTo>
                    <a:lnTo>
                      <a:pt x="1584" y="2055"/>
                    </a:lnTo>
                    <a:lnTo>
                      <a:pt x="1573" y="2041"/>
                    </a:lnTo>
                    <a:lnTo>
                      <a:pt x="1567" y="2025"/>
                    </a:lnTo>
                    <a:lnTo>
                      <a:pt x="1564" y="2007"/>
                    </a:lnTo>
                    <a:lnTo>
                      <a:pt x="1567" y="1989"/>
                    </a:lnTo>
                    <a:lnTo>
                      <a:pt x="1573" y="1973"/>
                    </a:lnTo>
                    <a:lnTo>
                      <a:pt x="1584" y="1958"/>
                    </a:lnTo>
                    <a:lnTo>
                      <a:pt x="1599" y="1947"/>
                    </a:lnTo>
                    <a:lnTo>
                      <a:pt x="1616" y="1941"/>
                    </a:lnTo>
                    <a:lnTo>
                      <a:pt x="1633" y="1939"/>
                    </a:lnTo>
                    <a:lnTo>
                      <a:pt x="1650" y="1941"/>
                    </a:lnTo>
                    <a:lnTo>
                      <a:pt x="1668" y="1947"/>
                    </a:lnTo>
                    <a:lnTo>
                      <a:pt x="1682" y="1958"/>
                    </a:lnTo>
                    <a:lnTo>
                      <a:pt x="1892" y="2167"/>
                    </a:lnTo>
                    <a:lnTo>
                      <a:pt x="1904" y="2176"/>
                    </a:lnTo>
                    <a:lnTo>
                      <a:pt x="1920" y="2182"/>
                    </a:lnTo>
                    <a:lnTo>
                      <a:pt x="1936" y="2183"/>
                    </a:lnTo>
                    <a:lnTo>
                      <a:pt x="1953" y="2182"/>
                    </a:lnTo>
                    <a:lnTo>
                      <a:pt x="1971" y="2176"/>
                    </a:lnTo>
                    <a:lnTo>
                      <a:pt x="1987" y="2167"/>
                    </a:lnTo>
                    <a:lnTo>
                      <a:pt x="2002" y="2155"/>
                    </a:lnTo>
                    <a:lnTo>
                      <a:pt x="2015" y="2139"/>
                    </a:lnTo>
                    <a:lnTo>
                      <a:pt x="2024" y="2123"/>
                    </a:lnTo>
                    <a:lnTo>
                      <a:pt x="2029" y="2106"/>
                    </a:lnTo>
                    <a:lnTo>
                      <a:pt x="2031" y="2089"/>
                    </a:lnTo>
                    <a:lnTo>
                      <a:pt x="2029" y="2073"/>
                    </a:lnTo>
                    <a:lnTo>
                      <a:pt x="2024" y="2058"/>
                    </a:lnTo>
                    <a:lnTo>
                      <a:pt x="2015" y="2045"/>
                    </a:lnTo>
                    <a:lnTo>
                      <a:pt x="1804" y="1837"/>
                    </a:lnTo>
                    <a:lnTo>
                      <a:pt x="1793" y="1822"/>
                    </a:lnTo>
                    <a:lnTo>
                      <a:pt x="1786" y="1806"/>
                    </a:lnTo>
                    <a:lnTo>
                      <a:pt x="1784" y="1788"/>
                    </a:lnTo>
                    <a:lnTo>
                      <a:pt x="1786" y="1770"/>
                    </a:lnTo>
                    <a:lnTo>
                      <a:pt x="1793" y="1754"/>
                    </a:lnTo>
                    <a:lnTo>
                      <a:pt x="1804" y="1740"/>
                    </a:lnTo>
                    <a:lnTo>
                      <a:pt x="1820" y="1729"/>
                    </a:lnTo>
                    <a:lnTo>
                      <a:pt x="1836" y="1722"/>
                    </a:lnTo>
                    <a:lnTo>
                      <a:pt x="1853" y="1720"/>
                    </a:lnTo>
                    <a:lnTo>
                      <a:pt x="1871" y="1722"/>
                    </a:lnTo>
                    <a:lnTo>
                      <a:pt x="1887" y="1729"/>
                    </a:lnTo>
                    <a:lnTo>
                      <a:pt x="1902" y="1740"/>
                    </a:lnTo>
                    <a:lnTo>
                      <a:pt x="2112" y="1948"/>
                    </a:lnTo>
                    <a:lnTo>
                      <a:pt x="2125" y="1957"/>
                    </a:lnTo>
                    <a:lnTo>
                      <a:pt x="2140" y="1963"/>
                    </a:lnTo>
                    <a:lnTo>
                      <a:pt x="2156" y="1965"/>
                    </a:lnTo>
                    <a:lnTo>
                      <a:pt x="2174" y="1963"/>
                    </a:lnTo>
                    <a:lnTo>
                      <a:pt x="2190" y="1957"/>
                    </a:lnTo>
                    <a:lnTo>
                      <a:pt x="2207" y="1949"/>
                    </a:lnTo>
                    <a:lnTo>
                      <a:pt x="2223" y="1936"/>
                    </a:lnTo>
                    <a:lnTo>
                      <a:pt x="2235" y="1920"/>
                    </a:lnTo>
                    <a:lnTo>
                      <a:pt x="2244" y="1904"/>
                    </a:lnTo>
                    <a:lnTo>
                      <a:pt x="2249" y="1887"/>
                    </a:lnTo>
                    <a:lnTo>
                      <a:pt x="2251" y="1871"/>
                    </a:lnTo>
                    <a:lnTo>
                      <a:pt x="2249" y="1855"/>
                    </a:lnTo>
                    <a:lnTo>
                      <a:pt x="2244" y="1839"/>
                    </a:lnTo>
                    <a:lnTo>
                      <a:pt x="2234" y="1826"/>
                    </a:lnTo>
                    <a:lnTo>
                      <a:pt x="2025" y="1618"/>
                    </a:lnTo>
                    <a:lnTo>
                      <a:pt x="2013" y="1603"/>
                    </a:lnTo>
                    <a:lnTo>
                      <a:pt x="2006" y="1587"/>
                    </a:lnTo>
                    <a:lnTo>
                      <a:pt x="2004" y="1570"/>
                    </a:lnTo>
                    <a:lnTo>
                      <a:pt x="2006" y="1553"/>
                    </a:lnTo>
                    <a:lnTo>
                      <a:pt x="2013" y="1535"/>
                    </a:lnTo>
                    <a:lnTo>
                      <a:pt x="2025" y="1521"/>
                    </a:lnTo>
                    <a:lnTo>
                      <a:pt x="2039" y="1510"/>
                    </a:lnTo>
                    <a:lnTo>
                      <a:pt x="2055" y="1503"/>
                    </a:lnTo>
                    <a:lnTo>
                      <a:pt x="2074" y="1501"/>
                    </a:lnTo>
                    <a:lnTo>
                      <a:pt x="2091" y="1503"/>
                    </a:lnTo>
                    <a:lnTo>
                      <a:pt x="2107" y="1510"/>
                    </a:lnTo>
                    <a:lnTo>
                      <a:pt x="2122" y="1521"/>
                    </a:lnTo>
                    <a:lnTo>
                      <a:pt x="2332" y="1729"/>
                    </a:lnTo>
                    <a:lnTo>
                      <a:pt x="2345" y="1739"/>
                    </a:lnTo>
                    <a:lnTo>
                      <a:pt x="2359" y="1744"/>
                    </a:lnTo>
                    <a:lnTo>
                      <a:pt x="2377" y="1746"/>
                    </a:lnTo>
                    <a:lnTo>
                      <a:pt x="2393" y="1744"/>
                    </a:lnTo>
                    <a:lnTo>
                      <a:pt x="2410" y="1739"/>
                    </a:lnTo>
                    <a:lnTo>
                      <a:pt x="2427" y="1730"/>
                    </a:lnTo>
                    <a:lnTo>
                      <a:pt x="2442" y="1718"/>
                    </a:lnTo>
                    <a:lnTo>
                      <a:pt x="2455" y="1703"/>
                    </a:lnTo>
                    <a:lnTo>
                      <a:pt x="2463" y="1685"/>
                    </a:lnTo>
                    <a:lnTo>
                      <a:pt x="2469" y="1669"/>
                    </a:lnTo>
                    <a:lnTo>
                      <a:pt x="2471" y="1652"/>
                    </a:lnTo>
                    <a:lnTo>
                      <a:pt x="2469" y="1636"/>
                    </a:lnTo>
                    <a:lnTo>
                      <a:pt x="2463" y="1620"/>
                    </a:lnTo>
                    <a:lnTo>
                      <a:pt x="2454" y="1608"/>
                    </a:lnTo>
                    <a:lnTo>
                      <a:pt x="2452" y="1606"/>
                    </a:lnTo>
                    <a:lnTo>
                      <a:pt x="2447" y="1600"/>
                    </a:lnTo>
                    <a:lnTo>
                      <a:pt x="2438" y="1591"/>
                    </a:lnTo>
                    <a:lnTo>
                      <a:pt x="2426" y="1579"/>
                    </a:lnTo>
                    <a:lnTo>
                      <a:pt x="2410" y="1564"/>
                    </a:lnTo>
                    <a:lnTo>
                      <a:pt x="2392" y="1545"/>
                    </a:lnTo>
                    <a:lnTo>
                      <a:pt x="2372" y="1525"/>
                    </a:lnTo>
                    <a:lnTo>
                      <a:pt x="2348" y="1502"/>
                    </a:lnTo>
                    <a:lnTo>
                      <a:pt x="2323" y="1477"/>
                    </a:lnTo>
                    <a:lnTo>
                      <a:pt x="2295" y="1449"/>
                    </a:lnTo>
                    <a:lnTo>
                      <a:pt x="2265" y="1420"/>
                    </a:lnTo>
                    <a:lnTo>
                      <a:pt x="2235" y="1389"/>
                    </a:lnTo>
                    <a:lnTo>
                      <a:pt x="2202" y="1357"/>
                    </a:lnTo>
                    <a:lnTo>
                      <a:pt x="2169" y="1323"/>
                    </a:lnTo>
                    <a:lnTo>
                      <a:pt x="2134" y="1289"/>
                    </a:lnTo>
                    <a:lnTo>
                      <a:pt x="2099" y="1254"/>
                    </a:lnTo>
                    <a:lnTo>
                      <a:pt x="2062" y="1218"/>
                    </a:lnTo>
                    <a:lnTo>
                      <a:pt x="2027" y="1182"/>
                    </a:lnTo>
                    <a:lnTo>
                      <a:pt x="1990" y="1146"/>
                    </a:lnTo>
                    <a:lnTo>
                      <a:pt x="1954" y="1110"/>
                    </a:lnTo>
                    <a:lnTo>
                      <a:pt x="1918" y="1074"/>
                    </a:lnTo>
                    <a:lnTo>
                      <a:pt x="1882" y="1039"/>
                    </a:lnTo>
                    <a:lnTo>
                      <a:pt x="1847" y="1003"/>
                    </a:lnTo>
                    <a:lnTo>
                      <a:pt x="1813" y="970"/>
                    </a:lnTo>
                    <a:lnTo>
                      <a:pt x="1780" y="937"/>
                    </a:lnTo>
                    <a:lnTo>
                      <a:pt x="1748" y="906"/>
                    </a:lnTo>
                    <a:lnTo>
                      <a:pt x="1718" y="875"/>
                    </a:lnTo>
                    <a:lnTo>
                      <a:pt x="1689" y="847"/>
                    </a:lnTo>
                    <a:lnTo>
                      <a:pt x="1663" y="821"/>
                    </a:lnTo>
                    <a:lnTo>
                      <a:pt x="1638" y="797"/>
                    </a:lnTo>
                    <a:lnTo>
                      <a:pt x="1616" y="775"/>
                    </a:lnTo>
                    <a:lnTo>
                      <a:pt x="1596" y="756"/>
                    </a:lnTo>
                    <a:lnTo>
                      <a:pt x="1579" y="740"/>
                    </a:lnTo>
                    <a:lnTo>
                      <a:pt x="1565" y="725"/>
                    </a:lnTo>
                    <a:lnTo>
                      <a:pt x="1560" y="721"/>
                    </a:lnTo>
                    <a:lnTo>
                      <a:pt x="1553" y="715"/>
                    </a:lnTo>
                    <a:lnTo>
                      <a:pt x="1546" y="711"/>
                    </a:lnTo>
                    <a:lnTo>
                      <a:pt x="1537" y="706"/>
                    </a:lnTo>
                    <a:lnTo>
                      <a:pt x="1527" y="704"/>
                    </a:lnTo>
                    <a:lnTo>
                      <a:pt x="1515" y="703"/>
                    </a:lnTo>
                    <a:lnTo>
                      <a:pt x="1501" y="705"/>
                    </a:lnTo>
                    <a:lnTo>
                      <a:pt x="1485" y="711"/>
                    </a:lnTo>
                    <a:lnTo>
                      <a:pt x="1468" y="720"/>
                    </a:lnTo>
                    <a:lnTo>
                      <a:pt x="1449" y="735"/>
                    </a:lnTo>
                    <a:lnTo>
                      <a:pt x="1428" y="754"/>
                    </a:lnTo>
                    <a:lnTo>
                      <a:pt x="1405" y="779"/>
                    </a:lnTo>
                    <a:lnTo>
                      <a:pt x="1383" y="808"/>
                    </a:lnTo>
                    <a:lnTo>
                      <a:pt x="1366" y="837"/>
                    </a:lnTo>
                    <a:lnTo>
                      <a:pt x="1270" y="1012"/>
                    </a:lnTo>
                    <a:lnTo>
                      <a:pt x="1259" y="1031"/>
                    </a:lnTo>
                    <a:lnTo>
                      <a:pt x="1244" y="1050"/>
                    </a:lnTo>
                    <a:lnTo>
                      <a:pt x="1226" y="1069"/>
                    </a:lnTo>
                    <a:lnTo>
                      <a:pt x="1194" y="1096"/>
                    </a:lnTo>
                    <a:lnTo>
                      <a:pt x="1161" y="1119"/>
                    </a:lnTo>
                    <a:lnTo>
                      <a:pt x="1125" y="1136"/>
                    </a:lnTo>
                    <a:lnTo>
                      <a:pt x="1089" y="1147"/>
                    </a:lnTo>
                    <a:lnTo>
                      <a:pt x="1052" y="1153"/>
                    </a:lnTo>
                    <a:lnTo>
                      <a:pt x="1014" y="1153"/>
                    </a:lnTo>
                    <a:lnTo>
                      <a:pt x="976" y="1147"/>
                    </a:lnTo>
                    <a:lnTo>
                      <a:pt x="944" y="1137"/>
                    </a:lnTo>
                    <a:lnTo>
                      <a:pt x="913" y="1123"/>
                    </a:lnTo>
                    <a:lnTo>
                      <a:pt x="883" y="1106"/>
                    </a:lnTo>
                    <a:lnTo>
                      <a:pt x="858" y="1085"/>
                    </a:lnTo>
                    <a:lnTo>
                      <a:pt x="833" y="1061"/>
                    </a:lnTo>
                    <a:lnTo>
                      <a:pt x="813" y="1034"/>
                    </a:lnTo>
                    <a:lnTo>
                      <a:pt x="796" y="1004"/>
                    </a:lnTo>
                    <a:lnTo>
                      <a:pt x="784" y="980"/>
                    </a:lnTo>
                    <a:lnTo>
                      <a:pt x="777" y="955"/>
                    </a:lnTo>
                    <a:lnTo>
                      <a:pt x="772" y="930"/>
                    </a:lnTo>
                    <a:lnTo>
                      <a:pt x="772" y="908"/>
                    </a:lnTo>
                    <a:lnTo>
                      <a:pt x="774" y="886"/>
                    </a:lnTo>
                    <a:lnTo>
                      <a:pt x="781" y="866"/>
                    </a:lnTo>
                    <a:lnTo>
                      <a:pt x="1064" y="203"/>
                    </a:lnTo>
                    <a:lnTo>
                      <a:pt x="1074" y="185"/>
                    </a:lnTo>
                    <a:lnTo>
                      <a:pt x="1086" y="166"/>
                    </a:lnTo>
                    <a:lnTo>
                      <a:pt x="1102" y="147"/>
                    </a:lnTo>
                    <a:lnTo>
                      <a:pt x="1120" y="126"/>
                    </a:lnTo>
                    <a:lnTo>
                      <a:pt x="1130" y="117"/>
                    </a:lnTo>
                    <a:lnTo>
                      <a:pt x="1142" y="106"/>
                    </a:lnTo>
                    <a:lnTo>
                      <a:pt x="1158" y="94"/>
                    </a:lnTo>
                    <a:lnTo>
                      <a:pt x="1176" y="81"/>
                    </a:lnTo>
                    <a:lnTo>
                      <a:pt x="1196" y="67"/>
                    </a:lnTo>
                    <a:lnTo>
                      <a:pt x="1220" y="53"/>
                    </a:lnTo>
                    <a:lnTo>
                      <a:pt x="1245" y="40"/>
                    </a:lnTo>
                    <a:lnTo>
                      <a:pt x="1274" y="28"/>
                    </a:lnTo>
                    <a:lnTo>
                      <a:pt x="1305" y="18"/>
                    </a:lnTo>
                    <a:lnTo>
                      <a:pt x="1338" y="10"/>
                    </a:lnTo>
                    <a:lnTo>
                      <a:pt x="1373" y="3"/>
                    </a:lnTo>
                    <a:lnTo>
                      <a:pt x="1412" y="0"/>
                    </a:lnTo>
                    <a:lnTo>
                      <a:pt x="145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Freeform 40"/>
              <p:cNvSpPr>
                <a:spLocks noEditPoints="1"/>
              </p:cNvSpPr>
              <p:nvPr/>
            </p:nvSpPr>
            <p:spPr bwMode="auto">
              <a:xfrm>
                <a:off x="7332663" y="2609851"/>
                <a:ext cx="149225" cy="147638"/>
              </a:xfrm>
              <a:custGeom>
                <a:avLst/>
                <a:gdLst>
                  <a:gd name="T0" fmla="*/ 671 w 1031"/>
                  <a:gd name="T1" fmla="*/ 657 h 1025"/>
                  <a:gd name="T2" fmla="*/ 626 w 1031"/>
                  <a:gd name="T3" fmla="*/ 679 h 1025"/>
                  <a:gd name="T4" fmla="*/ 595 w 1031"/>
                  <a:gd name="T5" fmla="*/ 718 h 1025"/>
                  <a:gd name="T6" fmla="*/ 584 w 1031"/>
                  <a:gd name="T7" fmla="*/ 766 h 1025"/>
                  <a:gd name="T8" fmla="*/ 595 w 1031"/>
                  <a:gd name="T9" fmla="*/ 817 h 1025"/>
                  <a:gd name="T10" fmla="*/ 626 w 1031"/>
                  <a:gd name="T11" fmla="*/ 854 h 1025"/>
                  <a:gd name="T12" fmla="*/ 671 w 1031"/>
                  <a:gd name="T13" fmla="*/ 877 h 1025"/>
                  <a:gd name="T14" fmla="*/ 723 w 1031"/>
                  <a:gd name="T15" fmla="*/ 877 h 1025"/>
                  <a:gd name="T16" fmla="*/ 768 w 1031"/>
                  <a:gd name="T17" fmla="*/ 854 h 1025"/>
                  <a:gd name="T18" fmla="*/ 800 w 1031"/>
                  <a:gd name="T19" fmla="*/ 816 h 1025"/>
                  <a:gd name="T20" fmla="*/ 811 w 1031"/>
                  <a:gd name="T21" fmla="*/ 766 h 1025"/>
                  <a:gd name="T22" fmla="*/ 800 w 1031"/>
                  <a:gd name="T23" fmla="*/ 718 h 1025"/>
                  <a:gd name="T24" fmla="*/ 768 w 1031"/>
                  <a:gd name="T25" fmla="*/ 679 h 1025"/>
                  <a:gd name="T26" fmla="*/ 723 w 1031"/>
                  <a:gd name="T27" fmla="*/ 657 h 1025"/>
                  <a:gd name="T28" fmla="*/ 345 w 1031"/>
                  <a:gd name="T29" fmla="*/ 0 h 1025"/>
                  <a:gd name="T30" fmla="*/ 391 w 1031"/>
                  <a:gd name="T31" fmla="*/ 12 h 1025"/>
                  <a:gd name="T32" fmla="*/ 432 w 1031"/>
                  <a:gd name="T33" fmla="*/ 39 h 1025"/>
                  <a:gd name="T34" fmla="*/ 1007 w 1031"/>
                  <a:gd name="T35" fmla="*/ 615 h 1025"/>
                  <a:gd name="T36" fmla="*/ 1027 w 1031"/>
                  <a:gd name="T37" fmla="*/ 659 h 1025"/>
                  <a:gd name="T38" fmla="*/ 1031 w 1031"/>
                  <a:gd name="T39" fmla="*/ 705 h 1025"/>
                  <a:gd name="T40" fmla="*/ 1019 w 1031"/>
                  <a:gd name="T41" fmla="*/ 751 h 1025"/>
                  <a:gd name="T42" fmla="*/ 992 w 1031"/>
                  <a:gd name="T43" fmla="*/ 791 h 1025"/>
                  <a:gd name="T44" fmla="*/ 776 w 1031"/>
                  <a:gd name="T45" fmla="*/ 1001 h 1025"/>
                  <a:gd name="T46" fmla="*/ 732 w 1031"/>
                  <a:gd name="T47" fmla="*/ 1021 h 1025"/>
                  <a:gd name="T48" fmla="*/ 686 w 1031"/>
                  <a:gd name="T49" fmla="*/ 1025 h 1025"/>
                  <a:gd name="T50" fmla="*/ 640 w 1031"/>
                  <a:gd name="T51" fmla="*/ 1013 h 1025"/>
                  <a:gd name="T52" fmla="*/ 600 w 1031"/>
                  <a:gd name="T53" fmla="*/ 985 h 1025"/>
                  <a:gd name="T54" fmla="*/ 24 w 1031"/>
                  <a:gd name="T55" fmla="*/ 409 h 1025"/>
                  <a:gd name="T56" fmla="*/ 4 w 1031"/>
                  <a:gd name="T57" fmla="*/ 367 h 1025"/>
                  <a:gd name="T58" fmla="*/ 0 w 1031"/>
                  <a:gd name="T59" fmla="*/ 320 h 1025"/>
                  <a:gd name="T60" fmla="*/ 11 w 1031"/>
                  <a:gd name="T61" fmla="*/ 275 h 1025"/>
                  <a:gd name="T62" fmla="*/ 40 w 1031"/>
                  <a:gd name="T63" fmla="*/ 234 h 1025"/>
                  <a:gd name="T64" fmla="*/ 255 w 1031"/>
                  <a:gd name="T65" fmla="*/ 24 h 1025"/>
                  <a:gd name="T66" fmla="*/ 298 w 1031"/>
                  <a:gd name="T67" fmla="*/ 4 h 1025"/>
                  <a:gd name="T68" fmla="*/ 345 w 1031"/>
                  <a:gd name="T69" fmla="*/ 0 h 10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31" h="1025">
                    <a:moveTo>
                      <a:pt x="698" y="654"/>
                    </a:moveTo>
                    <a:lnTo>
                      <a:pt x="671" y="657"/>
                    </a:lnTo>
                    <a:lnTo>
                      <a:pt x="648" y="665"/>
                    </a:lnTo>
                    <a:lnTo>
                      <a:pt x="626" y="679"/>
                    </a:lnTo>
                    <a:lnTo>
                      <a:pt x="609" y="696"/>
                    </a:lnTo>
                    <a:lnTo>
                      <a:pt x="595" y="718"/>
                    </a:lnTo>
                    <a:lnTo>
                      <a:pt x="587" y="741"/>
                    </a:lnTo>
                    <a:lnTo>
                      <a:pt x="584" y="766"/>
                    </a:lnTo>
                    <a:lnTo>
                      <a:pt x="587" y="793"/>
                    </a:lnTo>
                    <a:lnTo>
                      <a:pt x="595" y="817"/>
                    </a:lnTo>
                    <a:lnTo>
                      <a:pt x="609" y="837"/>
                    </a:lnTo>
                    <a:lnTo>
                      <a:pt x="626" y="854"/>
                    </a:lnTo>
                    <a:lnTo>
                      <a:pt x="648" y="868"/>
                    </a:lnTo>
                    <a:lnTo>
                      <a:pt x="671" y="877"/>
                    </a:lnTo>
                    <a:lnTo>
                      <a:pt x="698" y="880"/>
                    </a:lnTo>
                    <a:lnTo>
                      <a:pt x="723" y="877"/>
                    </a:lnTo>
                    <a:lnTo>
                      <a:pt x="748" y="868"/>
                    </a:lnTo>
                    <a:lnTo>
                      <a:pt x="768" y="854"/>
                    </a:lnTo>
                    <a:lnTo>
                      <a:pt x="785" y="837"/>
                    </a:lnTo>
                    <a:lnTo>
                      <a:pt x="800" y="816"/>
                    </a:lnTo>
                    <a:lnTo>
                      <a:pt x="808" y="793"/>
                    </a:lnTo>
                    <a:lnTo>
                      <a:pt x="811" y="766"/>
                    </a:lnTo>
                    <a:lnTo>
                      <a:pt x="808" y="741"/>
                    </a:lnTo>
                    <a:lnTo>
                      <a:pt x="800" y="718"/>
                    </a:lnTo>
                    <a:lnTo>
                      <a:pt x="785" y="696"/>
                    </a:lnTo>
                    <a:lnTo>
                      <a:pt x="768" y="679"/>
                    </a:lnTo>
                    <a:lnTo>
                      <a:pt x="748" y="665"/>
                    </a:lnTo>
                    <a:lnTo>
                      <a:pt x="723" y="657"/>
                    </a:lnTo>
                    <a:lnTo>
                      <a:pt x="698" y="654"/>
                    </a:lnTo>
                    <a:close/>
                    <a:moveTo>
                      <a:pt x="345" y="0"/>
                    </a:moveTo>
                    <a:lnTo>
                      <a:pt x="368" y="4"/>
                    </a:lnTo>
                    <a:lnTo>
                      <a:pt x="391" y="12"/>
                    </a:lnTo>
                    <a:lnTo>
                      <a:pt x="412" y="24"/>
                    </a:lnTo>
                    <a:lnTo>
                      <a:pt x="432" y="39"/>
                    </a:lnTo>
                    <a:lnTo>
                      <a:pt x="992" y="596"/>
                    </a:lnTo>
                    <a:lnTo>
                      <a:pt x="1007" y="615"/>
                    </a:lnTo>
                    <a:lnTo>
                      <a:pt x="1019" y="637"/>
                    </a:lnTo>
                    <a:lnTo>
                      <a:pt x="1027" y="659"/>
                    </a:lnTo>
                    <a:lnTo>
                      <a:pt x="1031" y="682"/>
                    </a:lnTo>
                    <a:lnTo>
                      <a:pt x="1031" y="705"/>
                    </a:lnTo>
                    <a:lnTo>
                      <a:pt x="1027" y="729"/>
                    </a:lnTo>
                    <a:lnTo>
                      <a:pt x="1019" y="751"/>
                    </a:lnTo>
                    <a:lnTo>
                      <a:pt x="1007" y="771"/>
                    </a:lnTo>
                    <a:lnTo>
                      <a:pt x="992" y="791"/>
                    </a:lnTo>
                    <a:lnTo>
                      <a:pt x="796" y="985"/>
                    </a:lnTo>
                    <a:lnTo>
                      <a:pt x="776" y="1001"/>
                    </a:lnTo>
                    <a:lnTo>
                      <a:pt x="755" y="1013"/>
                    </a:lnTo>
                    <a:lnTo>
                      <a:pt x="732" y="1021"/>
                    </a:lnTo>
                    <a:lnTo>
                      <a:pt x="709" y="1025"/>
                    </a:lnTo>
                    <a:lnTo>
                      <a:pt x="686" y="1025"/>
                    </a:lnTo>
                    <a:lnTo>
                      <a:pt x="663" y="1021"/>
                    </a:lnTo>
                    <a:lnTo>
                      <a:pt x="640" y="1013"/>
                    </a:lnTo>
                    <a:lnTo>
                      <a:pt x="619" y="1001"/>
                    </a:lnTo>
                    <a:lnTo>
                      <a:pt x="600" y="985"/>
                    </a:lnTo>
                    <a:lnTo>
                      <a:pt x="40" y="429"/>
                    </a:lnTo>
                    <a:lnTo>
                      <a:pt x="24" y="409"/>
                    </a:lnTo>
                    <a:lnTo>
                      <a:pt x="11" y="389"/>
                    </a:lnTo>
                    <a:lnTo>
                      <a:pt x="4" y="367"/>
                    </a:lnTo>
                    <a:lnTo>
                      <a:pt x="0" y="344"/>
                    </a:lnTo>
                    <a:lnTo>
                      <a:pt x="0" y="320"/>
                    </a:lnTo>
                    <a:lnTo>
                      <a:pt x="4" y="297"/>
                    </a:lnTo>
                    <a:lnTo>
                      <a:pt x="11" y="275"/>
                    </a:lnTo>
                    <a:lnTo>
                      <a:pt x="24" y="253"/>
                    </a:lnTo>
                    <a:lnTo>
                      <a:pt x="40" y="234"/>
                    </a:lnTo>
                    <a:lnTo>
                      <a:pt x="236" y="39"/>
                    </a:lnTo>
                    <a:lnTo>
                      <a:pt x="255" y="24"/>
                    </a:lnTo>
                    <a:lnTo>
                      <a:pt x="275" y="12"/>
                    </a:lnTo>
                    <a:lnTo>
                      <a:pt x="298" y="4"/>
                    </a:lnTo>
                    <a:lnTo>
                      <a:pt x="321" y="0"/>
                    </a:lnTo>
                    <a:lnTo>
                      <a:pt x="34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4289852" y="3708907"/>
              <a:ext cx="601970" cy="606064"/>
              <a:chOff x="7156450" y="2708275"/>
              <a:chExt cx="233363" cy="234950"/>
            </a:xfrm>
            <a:solidFill>
              <a:schemeClr val="bg1"/>
            </a:solidFill>
          </p:grpSpPr>
          <p:sp>
            <p:nvSpPr>
              <p:cNvPr id="35" name="Rectangle 33"/>
              <p:cNvSpPr>
                <a:spLocks noChangeArrowheads="1"/>
              </p:cNvSpPr>
              <p:nvPr/>
            </p:nvSpPr>
            <p:spPr bwMode="auto">
              <a:xfrm>
                <a:off x="7156450" y="2803525"/>
                <a:ext cx="41275" cy="12382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Freeform 34"/>
              <p:cNvSpPr>
                <a:spLocks noEditPoints="1"/>
              </p:cNvSpPr>
              <p:nvPr/>
            </p:nvSpPr>
            <p:spPr bwMode="auto">
              <a:xfrm>
                <a:off x="7215188" y="2708275"/>
                <a:ext cx="174625" cy="234950"/>
              </a:xfrm>
              <a:custGeom>
                <a:avLst/>
                <a:gdLst>
                  <a:gd name="T0" fmla="*/ 790 w 2315"/>
                  <a:gd name="T1" fmla="*/ 1051 h 3103"/>
                  <a:gd name="T2" fmla="*/ 645 w 2315"/>
                  <a:gd name="T3" fmla="*/ 1093 h 3103"/>
                  <a:gd name="T4" fmla="*/ 513 w 2315"/>
                  <a:gd name="T5" fmla="*/ 1176 h 3103"/>
                  <a:gd name="T6" fmla="*/ 407 w 2315"/>
                  <a:gd name="T7" fmla="*/ 1297 h 3103"/>
                  <a:gd name="T8" fmla="*/ 338 w 2315"/>
                  <a:gd name="T9" fmla="*/ 1438 h 3103"/>
                  <a:gd name="T10" fmla="*/ 311 w 2315"/>
                  <a:gd name="T11" fmla="*/ 1590 h 3103"/>
                  <a:gd name="T12" fmla="*/ 324 w 2315"/>
                  <a:gd name="T13" fmla="*/ 1743 h 3103"/>
                  <a:gd name="T14" fmla="*/ 378 w 2315"/>
                  <a:gd name="T15" fmla="*/ 1890 h 3103"/>
                  <a:gd name="T16" fmla="*/ 473 w 2315"/>
                  <a:gd name="T17" fmla="*/ 2018 h 3103"/>
                  <a:gd name="T18" fmla="*/ 600 w 2315"/>
                  <a:gd name="T19" fmla="*/ 2115 h 3103"/>
                  <a:gd name="T20" fmla="*/ 741 w 2315"/>
                  <a:gd name="T21" fmla="*/ 2170 h 3103"/>
                  <a:gd name="T22" fmla="*/ 891 w 2315"/>
                  <a:gd name="T23" fmla="*/ 2184 h 3103"/>
                  <a:gd name="T24" fmla="*/ 1039 w 2315"/>
                  <a:gd name="T25" fmla="*/ 2157 h 3103"/>
                  <a:gd name="T26" fmla="*/ 1176 w 2315"/>
                  <a:gd name="T27" fmla="*/ 2087 h 3103"/>
                  <a:gd name="T28" fmla="*/ 1294 w 2315"/>
                  <a:gd name="T29" fmla="*/ 1977 h 3103"/>
                  <a:gd name="T30" fmla="*/ 1375 w 2315"/>
                  <a:gd name="T31" fmla="*/ 1842 h 3103"/>
                  <a:gd name="T32" fmla="*/ 1415 w 2315"/>
                  <a:gd name="T33" fmla="*/ 1693 h 3103"/>
                  <a:gd name="T34" fmla="*/ 1415 w 2315"/>
                  <a:gd name="T35" fmla="*/ 1539 h 3103"/>
                  <a:gd name="T36" fmla="*/ 1375 w 2315"/>
                  <a:gd name="T37" fmla="*/ 1390 h 3103"/>
                  <a:gd name="T38" fmla="*/ 1294 w 2315"/>
                  <a:gd name="T39" fmla="*/ 1253 h 3103"/>
                  <a:gd name="T40" fmla="*/ 1176 w 2315"/>
                  <a:gd name="T41" fmla="*/ 1143 h 3103"/>
                  <a:gd name="T42" fmla="*/ 1039 w 2315"/>
                  <a:gd name="T43" fmla="*/ 1074 h 3103"/>
                  <a:gd name="T44" fmla="*/ 891 w 2315"/>
                  <a:gd name="T45" fmla="*/ 1046 h 3103"/>
                  <a:gd name="T46" fmla="*/ 1320 w 2315"/>
                  <a:gd name="T47" fmla="*/ 1046 h 3103"/>
                  <a:gd name="T48" fmla="*/ 1417 w 2315"/>
                  <a:gd name="T49" fmla="*/ 1140 h 3103"/>
                  <a:gd name="T50" fmla="*/ 1515 w 2315"/>
                  <a:gd name="T51" fmla="*/ 1297 h 3103"/>
                  <a:gd name="T52" fmla="*/ 1571 w 2315"/>
                  <a:gd name="T53" fmla="*/ 1468 h 3103"/>
                  <a:gd name="T54" fmla="*/ 1584 w 2315"/>
                  <a:gd name="T55" fmla="*/ 1647 h 3103"/>
                  <a:gd name="T56" fmla="*/ 1555 w 2315"/>
                  <a:gd name="T57" fmla="*/ 1825 h 3103"/>
                  <a:gd name="T58" fmla="*/ 1484 w 2315"/>
                  <a:gd name="T59" fmla="*/ 1992 h 3103"/>
                  <a:gd name="T60" fmla="*/ 1664 w 2315"/>
                  <a:gd name="T61" fmla="*/ 2118 h 3103"/>
                  <a:gd name="T62" fmla="*/ 2315 w 2315"/>
                  <a:gd name="T63" fmla="*/ 2800 h 3103"/>
                  <a:gd name="T64" fmla="*/ 2307 w 2315"/>
                  <a:gd name="T65" fmla="*/ 2859 h 3103"/>
                  <a:gd name="T66" fmla="*/ 2276 w 2315"/>
                  <a:gd name="T67" fmla="*/ 2943 h 3103"/>
                  <a:gd name="T68" fmla="*/ 2209 w 2315"/>
                  <a:gd name="T69" fmla="*/ 3030 h 3103"/>
                  <a:gd name="T70" fmla="*/ 2128 w 2315"/>
                  <a:gd name="T71" fmla="*/ 3078 h 3103"/>
                  <a:gd name="T72" fmla="*/ 2053 w 2315"/>
                  <a:gd name="T73" fmla="*/ 3099 h 3103"/>
                  <a:gd name="T74" fmla="*/ 2010 w 2315"/>
                  <a:gd name="T75" fmla="*/ 3103 h 3103"/>
                  <a:gd name="T76" fmla="*/ 1403 w 2315"/>
                  <a:gd name="T77" fmla="*/ 2335 h 3103"/>
                  <a:gd name="T78" fmla="*/ 774 w 2315"/>
                  <a:gd name="T79" fmla="*/ 2903 h 3103"/>
                  <a:gd name="T80" fmla="*/ 657 w 2315"/>
                  <a:gd name="T81" fmla="*/ 2320 h 3103"/>
                  <a:gd name="T82" fmla="*/ 544 w 2315"/>
                  <a:gd name="T83" fmla="*/ 2903 h 3103"/>
                  <a:gd name="T84" fmla="*/ 545 w 2315"/>
                  <a:gd name="T85" fmla="*/ 687 h 3103"/>
                  <a:gd name="T86" fmla="*/ 657 w 2315"/>
                  <a:gd name="T87" fmla="*/ 911 h 3103"/>
                  <a:gd name="T88" fmla="*/ 774 w 2315"/>
                  <a:gd name="T89" fmla="*/ 0 h 3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315" h="3103">
                    <a:moveTo>
                      <a:pt x="891" y="1046"/>
                    </a:moveTo>
                    <a:lnTo>
                      <a:pt x="841" y="1046"/>
                    </a:lnTo>
                    <a:lnTo>
                      <a:pt x="790" y="1051"/>
                    </a:lnTo>
                    <a:lnTo>
                      <a:pt x="741" y="1061"/>
                    </a:lnTo>
                    <a:lnTo>
                      <a:pt x="693" y="1074"/>
                    </a:lnTo>
                    <a:lnTo>
                      <a:pt x="645" y="1093"/>
                    </a:lnTo>
                    <a:lnTo>
                      <a:pt x="600" y="1116"/>
                    </a:lnTo>
                    <a:lnTo>
                      <a:pt x="555" y="1143"/>
                    </a:lnTo>
                    <a:lnTo>
                      <a:pt x="513" y="1176"/>
                    </a:lnTo>
                    <a:lnTo>
                      <a:pt x="474" y="1213"/>
                    </a:lnTo>
                    <a:lnTo>
                      <a:pt x="438" y="1253"/>
                    </a:lnTo>
                    <a:lnTo>
                      <a:pt x="407" y="1297"/>
                    </a:lnTo>
                    <a:lnTo>
                      <a:pt x="379" y="1342"/>
                    </a:lnTo>
                    <a:lnTo>
                      <a:pt x="356" y="1390"/>
                    </a:lnTo>
                    <a:lnTo>
                      <a:pt x="338" y="1438"/>
                    </a:lnTo>
                    <a:lnTo>
                      <a:pt x="325" y="1487"/>
                    </a:lnTo>
                    <a:lnTo>
                      <a:pt x="316" y="1539"/>
                    </a:lnTo>
                    <a:lnTo>
                      <a:pt x="311" y="1590"/>
                    </a:lnTo>
                    <a:lnTo>
                      <a:pt x="311" y="1641"/>
                    </a:lnTo>
                    <a:lnTo>
                      <a:pt x="316" y="1693"/>
                    </a:lnTo>
                    <a:lnTo>
                      <a:pt x="324" y="1743"/>
                    </a:lnTo>
                    <a:lnTo>
                      <a:pt x="338" y="1794"/>
                    </a:lnTo>
                    <a:lnTo>
                      <a:pt x="356" y="1842"/>
                    </a:lnTo>
                    <a:lnTo>
                      <a:pt x="378" y="1890"/>
                    </a:lnTo>
                    <a:lnTo>
                      <a:pt x="406" y="1935"/>
                    </a:lnTo>
                    <a:lnTo>
                      <a:pt x="437" y="1977"/>
                    </a:lnTo>
                    <a:lnTo>
                      <a:pt x="473" y="2018"/>
                    </a:lnTo>
                    <a:lnTo>
                      <a:pt x="513" y="2054"/>
                    </a:lnTo>
                    <a:lnTo>
                      <a:pt x="554" y="2087"/>
                    </a:lnTo>
                    <a:lnTo>
                      <a:pt x="600" y="2115"/>
                    </a:lnTo>
                    <a:lnTo>
                      <a:pt x="645" y="2138"/>
                    </a:lnTo>
                    <a:lnTo>
                      <a:pt x="693" y="2157"/>
                    </a:lnTo>
                    <a:lnTo>
                      <a:pt x="741" y="2170"/>
                    </a:lnTo>
                    <a:lnTo>
                      <a:pt x="790" y="2179"/>
                    </a:lnTo>
                    <a:lnTo>
                      <a:pt x="841" y="2184"/>
                    </a:lnTo>
                    <a:lnTo>
                      <a:pt x="891" y="2184"/>
                    </a:lnTo>
                    <a:lnTo>
                      <a:pt x="941" y="2179"/>
                    </a:lnTo>
                    <a:lnTo>
                      <a:pt x="990" y="2170"/>
                    </a:lnTo>
                    <a:lnTo>
                      <a:pt x="1039" y="2157"/>
                    </a:lnTo>
                    <a:lnTo>
                      <a:pt x="1087" y="2138"/>
                    </a:lnTo>
                    <a:lnTo>
                      <a:pt x="1132" y="2115"/>
                    </a:lnTo>
                    <a:lnTo>
                      <a:pt x="1176" y="2087"/>
                    </a:lnTo>
                    <a:lnTo>
                      <a:pt x="1218" y="2054"/>
                    </a:lnTo>
                    <a:lnTo>
                      <a:pt x="1258" y="2018"/>
                    </a:lnTo>
                    <a:lnTo>
                      <a:pt x="1294" y="1977"/>
                    </a:lnTo>
                    <a:lnTo>
                      <a:pt x="1326" y="1934"/>
                    </a:lnTo>
                    <a:lnTo>
                      <a:pt x="1352" y="1888"/>
                    </a:lnTo>
                    <a:lnTo>
                      <a:pt x="1375" y="1842"/>
                    </a:lnTo>
                    <a:lnTo>
                      <a:pt x="1393" y="1793"/>
                    </a:lnTo>
                    <a:lnTo>
                      <a:pt x="1406" y="1743"/>
                    </a:lnTo>
                    <a:lnTo>
                      <a:pt x="1415" y="1693"/>
                    </a:lnTo>
                    <a:lnTo>
                      <a:pt x="1419" y="1641"/>
                    </a:lnTo>
                    <a:lnTo>
                      <a:pt x="1419" y="1590"/>
                    </a:lnTo>
                    <a:lnTo>
                      <a:pt x="1415" y="1539"/>
                    </a:lnTo>
                    <a:lnTo>
                      <a:pt x="1406" y="1487"/>
                    </a:lnTo>
                    <a:lnTo>
                      <a:pt x="1393" y="1438"/>
                    </a:lnTo>
                    <a:lnTo>
                      <a:pt x="1375" y="1390"/>
                    </a:lnTo>
                    <a:lnTo>
                      <a:pt x="1352" y="1342"/>
                    </a:lnTo>
                    <a:lnTo>
                      <a:pt x="1325" y="1297"/>
                    </a:lnTo>
                    <a:lnTo>
                      <a:pt x="1294" y="1253"/>
                    </a:lnTo>
                    <a:lnTo>
                      <a:pt x="1258" y="1213"/>
                    </a:lnTo>
                    <a:lnTo>
                      <a:pt x="1218" y="1176"/>
                    </a:lnTo>
                    <a:lnTo>
                      <a:pt x="1176" y="1143"/>
                    </a:lnTo>
                    <a:lnTo>
                      <a:pt x="1132" y="1115"/>
                    </a:lnTo>
                    <a:lnTo>
                      <a:pt x="1086" y="1093"/>
                    </a:lnTo>
                    <a:lnTo>
                      <a:pt x="1039" y="1074"/>
                    </a:lnTo>
                    <a:lnTo>
                      <a:pt x="990" y="1061"/>
                    </a:lnTo>
                    <a:lnTo>
                      <a:pt x="941" y="1051"/>
                    </a:lnTo>
                    <a:lnTo>
                      <a:pt x="891" y="1046"/>
                    </a:lnTo>
                    <a:close/>
                    <a:moveTo>
                      <a:pt x="774" y="0"/>
                    </a:moveTo>
                    <a:lnTo>
                      <a:pt x="1320" y="0"/>
                    </a:lnTo>
                    <a:lnTo>
                      <a:pt x="1320" y="1046"/>
                    </a:lnTo>
                    <a:lnTo>
                      <a:pt x="1348" y="1069"/>
                    </a:lnTo>
                    <a:lnTo>
                      <a:pt x="1375" y="1094"/>
                    </a:lnTo>
                    <a:lnTo>
                      <a:pt x="1417" y="1140"/>
                    </a:lnTo>
                    <a:lnTo>
                      <a:pt x="1455" y="1191"/>
                    </a:lnTo>
                    <a:lnTo>
                      <a:pt x="1488" y="1242"/>
                    </a:lnTo>
                    <a:lnTo>
                      <a:pt x="1515" y="1297"/>
                    </a:lnTo>
                    <a:lnTo>
                      <a:pt x="1538" y="1352"/>
                    </a:lnTo>
                    <a:lnTo>
                      <a:pt x="1557" y="1410"/>
                    </a:lnTo>
                    <a:lnTo>
                      <a:pt x="1571" y="1468"/>
                    </a:lnTo>
                    <a:lnTo>
                      <a:pt x="1580" y="1528"/>
                    </a:lnTo>
                    <a:lnTo>
                      <a:pt x="1584" y="1587"/>
                    </a:lnTo>
                    <a:lnTo>
                      <a:pt x="1584" y="1647"/>
                    </a:lnTo>
                    <a:lnTo>
                      <a:pt x="1579" y="1707"/>
                    </a:lnTo>
                    <a:lnTo>
                      <a:pt x="1569" y="1766"/>
                    </a:lnTo>
                    <a:lnTo>
                      <a:pt x="1555" y="1825"/>
                    </a:lnTo>
                    <a:lnTo>
                      <a:pt x="1536" y="1881"/>
                    </a:lnTo>
                    <a:lnTo>
                      <a:pt x="1512" y="1937"/>
                    </a:lnTo>
                    <a:lnTo>
                      <a:pt x="1484" y="1992"/>
                    </a:lnTo>
                    <a:lnTo>
                      <a:pt x="1451" y="2043"/>
                    </a:lnTo>
                    <a:lnTo>
                      <a:pt x="1579" y="2171"/>
                    </a:lnTo>
                    <a:lnTo>
                      <a:pt x="1664" y="2118"/>
                    </a:lnTo>
                    <a:lnTo>
                      <a:pt x="2315" y="2786"/>
                    </a:lnTo>
                    <a:lnTo>
                      <a:pt x="2315" y="2791"/>
                    </a:lnTo>
                    <a:lnTo>
                      <a:pt x="2315" y="2800"/>
                    </a:lnTo>
                    <a:lnTo>
                      <a:pt x="2314" y="2815"/>
                    </a:lnTo>
                    <a:lnTo>
                      <a:pt x="2311" y="2835"/>
                    </a:lnTo>
                    <a:lnTo>
                      <a:pt x="2307" y="2859"/>
                    </a:lnTo>
                    <a:lnTo>
                      <a:pt x="2300" y="2884"/>
                    </a:lnTo>
                    <a:lnTo>
                      <a:pt x="2290" y="2913"/>
                    </a:lnTo>
                    <a:lnTo>
                      <a:pt x="2276" y="2943"/>
                    </a:lnTo>
                    <a:lnTo>
                      <a:pt x="2257" y="2974"/>
                    </a:lnTo>
                    <a:lnTo>
                      <a:pt x="2234" y="3005"/>
                    </a:lnTo>
                    <a:lnTo>
                      <a:pt x="2209" y="3030"/>
                    </a:lnTo>
                    <a:lnTo>
                      <a:pt x="2183" y="3050"/>
                    </a:lnTo>
                    <a:lnTo>
                      <a:pt x="2156" y="3066"/>
                    </a:lnTo>
                    <a:lnTo>
                      <a:pt x="2128" y="3078"/>
                    </a:lnTo>
                    <a:lnTo>
                      <a:pt x="2101" y="3087"/>
                    </a:lnTo>
                    <a:lnTo>
                      <a:pt x="2076" y="3095"/>
                    </a:lnTo>
                    <a:lnTo>
                      <a:pt x="2053" y="3099"/>
                    </a:lnTo>
                    <a:lnTo>
                      <a:pt x="2034" y="3102"/>
                    </a:lnTo>
                    <a:lnTo>
                      <a:pt x="2019" y="3103"/>
                    </a:lnTo>
                    <a:lnTo>
                      <a:pt x="2010" y="3103"/>
                    </a:lnTo>
                    <a:lnTo>
                      <a:pt x="2006" y="3103"/>
                    </a:lnTo>
                    <a:lnTo>
                      <a:pt x="1355" y="2435"/>
                    </a:lnTo>
                    <a:lnTo>
                      <a:pt x="1403" y="2335"/>
                    </a:lnTo>
                    <a:lnTo>
                      <a:pt x="1320" y="2252"/>
                    </a:lnTo>
                    <a:lnTo>
                      <a:pt x="1320" y="2903"/>
                    </a:lnTo>
                    <a:lnTo>
                      <a:pt x="774" y="2903"/>
                    </a:lnTo>
                    <a:lnTo>
                      <a:pt x="774" y="2345"/>
                    </a:lnTo>
                    <a:lnTo>
                      <a:pt x="715" y="2336"/>
                    </a:lnTo>
                    <a:lnTo>
                      <a:pt x="657" y="2320"/>
                    </a:lnTo>
                    <a:lnTo>
                      <a:pt x="600" y="2300"/>
                    </a:lnTo>
                    <a:lnTo>
                      <a:pt x="544" y="2274"/>
                    </a:lnTo>
                    <a:lnTo>
                      <a:pt x="544" y="2903"/>
                    </a:lnTo>
                    <a:lnTo>
                      <a:pt x="0" y="2903"/>
                    </a:lnTo>
                    <a:lnTo>
                      <a:pt x="0" y="687"/>
                    </a:lnTo>
                    <a:lnTo>
                      <a:pt x="545" y="687"/>
                    </a:lnTo>
                    <a:lnTo>
                      <a:pt x="545" y="957"/>
                    </a:lnTo>
                    <a:lnTo>
                      <a:pt x="601" y="932"/>
                    </a:lnTo>
                    <a:lnTo>
                      <a:pt x="657" y="911"/>
                    </a:lnTo>
                    <a:lnTo>
                      <a:pt x="715" y="896"/>
                    </a:lnTo>
                    <a:lnTo>
                      <a:pt x="774" y="885"/>
                    </a:lnTo>
                    <a:lnTo>
                      <a:pt x="7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4299577" y="2083569"/>
              <a:ext cx="582521" cy="639922"/>
              <a:chOff x="4776788" y="2243138"/>
              <a:chExt cx="434976" cy="477838"/>
            </a:xfrm>
            <a:solidFill>
              <a:schemeClr val="bg1"/>
            </a:solidFill>
          </p:grpSpPr>
          <p:sp>
            <p:nvSpPr>
              <p:cNvPr id="38" name="Freeform 17"/>
              <p:cNvSpPr>
                <a:spLocks noEditPoints="1"/>
              </p:cNvSpPr>
              <p:nvPr/>
            </p:nvSpPr>
            <p:spPr bwMode="auto">
              <a:xfrm>
                <a:off x="4848226" y="2316163"/>
                <a:ext cx="292100" cy="404813"/>
              </a:xfrm>
              <a:custGeom>
                <a:avLst/>
                <a:gdLst>
                  <a:gd name="T0" fmla="*/ 750 w 2029"/>
                  <a:gd name="T1" fmla="*/ 299 h 2800"/>
                  <a:gd name="T2" fmla="*/ 479 w 2029"/>
                  <a:gd name="T3" fmla="*/ 466 h 2800"/>
                  <a:gd name="T4" fmla="*/ 304 w 2029"/>
                  <a:gd name="T5" fmla="*/ 723 h 2800"/>
                  <a:gd name="T6" fmla="*/ 259 w 2029"/>
                  <a:gd name="T7" fmla="*/ 1034 h 2800"/>
                  <a:gd name="T8" fmla="*/ 314 w 2029"/>
                  <a:gd name="T9" fmla="*/ 1283 h 2800"/>
                  <a:gd name="T10" fmla="*/ 414 w 2029"/>
                  <a:gd name="T11" fmla="*/ 1472 h 2800"/>
                  <a:gd name="T12" fmla="*/ 530 w 2029"/>
                  <a:gd name="T13" fmla="*/ 1646 h 2800"/>
                  <a:gd name="T14" fmla="*/ 603 w 2029"/>
                  <a:gd name="T15" fmla="*/ 1843 h 2800"/>
                  <a:gd name="T16" fmla="*/ 647 w 2029"/>
                  <a:gd name="T17" fmla="*/ 1978 h 2800"/>
                  <a:gd name="T18" fmla="*/ 1346 w 2029"/>
                  <a:gd name="T19" fmla="*/ 2011 h 2800"/>
                  <a:gd name="T20" fmla="*/ 1421 w 2029"/>
                  <a:gd name="T21" fmla="*/ 1912 h 2800"/>
                  <a:gd name="T22" fmla="*/ 1460 w 2029"/>
                  <a:gd name="T23" fmla="*/ 1721 h 2800"/>
                  <a:gd name="T24" fmla="*/ 1570 w 2029"/>
                  <a:gd name="T25" fmla="*/ 1538 h 2800"/>
                  <a:gd name="T26" fmla="*/ 1678 w 2029"/>
                  <a:gd name="T27" fmla="*/ 1364 h 2800"/>
                  <a:gd name="T28" fmla="*/ 1756 w 2029"/>
                  <a:gd name="T29" fmla="*/ 1143 h 2800"/>
                  <a:gd name="T30" fmla="*/ 1760 w 2029"/>
                  <a:gd name="T31" fmla="*/ 844 h 2800"/>
                  <a:gd name="T32" fmla="*/ 1634 w 2029"/>
                  <a:gd name="T33" fmla="*/ 559 h 2800"/>
                  <a:gd name="T34" fmla="*/ 1397 w 2029"/>
                  <a:gd name="T35" fmla="*/ 352 h 2800"/>
                  <a:gd name="T36" fmla="*/ 1084 w 2029"/>
                  <a:gd name="T37" fmla="*/ 258 h 2800"/>
                  <a:gd name="T38" fmla="*/ 1258 w 2029"/>
                  <a:gd name="T39" fmla="*/ 29 h 2800"/>
                  <a:gd name="T40" fmla="*/ 1613 w 2029"/>
                  <a:gd name="T41" fmla="*/ 188 h 2800"/>
                  <a:gd name="T42" fmla="*/ 1877 w 2029"/>
                  <a:gd name="T43" fmla="*/ 461 h 2800"/>
                  <a:gd name="T44" fmla="*/ 2015 w 2029"/>
                  <a:gd name="T45" fmla="*/ 815 h 2800"/>
                  <a:gd name="T46" fmla="*/ 2013 w 2029"/>
                  <a:gd name="T47" fmla="*/ 1166 h 2800"/>
                  <a:gd name="T48" fmla="*/ 1934 w 2029"/>
                  <a:gd name="T49" fmla="*/ 1424 h 2800"/>
                  <a:gd name="T50" fmla="*/ 1825 w 2029"/>
                  <a:gd name="T51" fmla="*/ 1617 h 2800"/>
                  <a:gd name="T52" fmla="*/ 1714 w 2029"/>
                  <a:gd name="T53" fmla="*/ 1785 h 2800"/>
                  <a:gd name="T54" fmla="*/ 1677 w 2029"/>
                  <a:gd name="T55" fmla="*/ 1934 h 2800"/>
                  <a:gd name="T56" fmla="*/ 1572 w 2029"/>
                  <a:gd name="T57" fmla="*/ 2150 h 2800"/>
                  <a:gd name="T58" fmla="*/ 1487 w 2029"/>
                  <a:gd name="T59" fmla="*/ 2294 h 2800"/>
                  <a:gd name="T60" fmla="*/ 1480 w 2029"/>
                  <a:gd name="T61" fmla="*/ 2429 h 2800"/>
                  <a:gd name="T62" fmla="*/ 1476 w 2029"/>
                  <a:gd name="T63" fmla="*/ 2492 h 2800"/>
                  <a:gd name="T64" fmla="*/ 1446 w 2029"/>
                  <a:gd name="T65" fmla="*/ 2575 h 2800"/>
                  <a:gd name="T66" fmla="*/ 1340 w 2029"/>
                  <a:gd name="T67" fmla="*/ 2666 h 2800"/>
                  <a:gd name="T68" fmla="*/ 1184 w 2029"/>
                  <a:gd name="T69" fmla="*/ 2779 h 2800"/>
                  <a:gd name="T70" fmla="*/ 891 w 2029"/>
                  <a:gd name="T71" fmla="*/ 2798 h 2800"/>
                  <a:gd name="T72" fmla="*/ 762 w 2029"/>
                  <a:gd name="T73" fmla="*/ 2698 h 2800"/>
                  <a:gd name="T74" fmla="*/ 607 w 2029"/>
                  <a:gd name="T75" fmla="*/ 2606 h 2800"/>
                  <a:gd name="T76" fmla="*/ 556 w 2029"/>
                  <a:gd name="T77" fmla="*/ 2509 h 2800"/>
                  <a:gd name="T78" fmla="*/ 551 w 2029"/>
                  <a:gd name="T79" fmla="*/ 2466 h 2800"/>
                  <a:gd name="T80" fmla="*/ 545 w 2029"/>
                  <a:gd name="T81" fmla="*/ 2350 h 2800"/>
                  <a:gd name="T82" fmla="*/ 538 w 2029"/>
                  <a:gd name="T83" fmla="*/ 2221 h 2800"/>
                  <a:gd name="T84" fmla="*/ 376 w 2029"/>
                  <a:gd name="T85" fmla="*/ 2025 h 2800"/>
                  <a:gd name="T86" fmla="*/ 340 w 2029"/>
                  <a:gd name="T87" fmla="*/ 1839 h 2800"/>
                  <a:gd name="T88" fmla="*/ 248 w 2029"/>
                  <a:gd name="T89" fmla="*/ 1682 h 2800"/>
                  <a:gd name="T90" fmla="*/ 138 w 2029"/>
                  <a:gd name="T91" fmla="*/ 1508 h 2800"/>
                  <a:gd name="T92" fmla="*/ 41 w 2029"/>
                  <a:gd name="T93" fmla="*/ 1278 h 2800"/>
                  <a:gd name="T94" fmla="*/ 0 w 2029"/>
                  <a:gd name="T95" fmla="*/ 973 h 2800"/>
                  <a:gd name="T96" fmla="*/ 80 w 2029"/>
                  <a:gd name="T97" fmla="*/ 595 h 2800"/>
                  <a:gd name="T98" fmla="*/ 298 w 2029"/>
                  <a:gd name="T99" fmla="*/ 286 h 2800"/>
                  <a:gd name="T100" fmla="*/ 621 w 2029"/>
                  <a:gd name="T101" fmla="*/ 77 h 2800"/>
                  <a:gd name="T102" fmla="*/ 1014 w 2029"/>
                  <a:gd name="T103" fmla="*/ 0 h 2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29" h="2800">
                    <a:moveTo>
                      <a:pt x="1014" y="255"/>
                    </a:moveTo>
                    <a:lnTo>
                      <a:pt x="945" y="258"/>
                    </a:lnTo>
                    <a:lnTo>
                      <a:pt x="878" y="266"/>
                    </a:lnTo>
                    <a:lnTo>
                      <a:pt x="813" y="281"/>
                    </a:lnTo>
                    <a:lnTo>
                      <a:pt x="750" y="299"/>
                    </a:lnTo>
                    <a:lnTo>
                      <a:pt x="690" y="324"/>
                    </a:lnTo>
                    <a:lnTo>
                      <a:pt x="632" y="354"/>
                    </a:lnTo>
                    <a:lnTo>
                      <a:pt x="578" y="387"/>
                    </a:lnTo>
                    <a:lnTo>
                      <a:pt x="527" y="424"/>
                    </a:lnTo>
                    <a:lnTo>
                      <a:pt x="479" y="466"/>
                    </a:lnTo>
                    <a:lnTo>
                      <a:pt x="435" y="511"/>
                    </a:lnTo>
                    <a:lnTo>
                      <a:pt x="396" y="559"/>
                    </a:lnTo>
                    <a:lnTo>
                      <a:pt x="361" y="611"/>
                    </a:lnTo>
                    <a:lnTo>
                      <a:pt x="330" y="666"/>
                    </a:lnTo>
                    <a:lnTo>
                      <a:pt x="304" y="723"/>
                    </a:lnTo>
                    <a:lnTo>
                      <a:pt x="284" y="783"/>
                    </a:lnTo>
                    <a:lnTo>
                      <a:pt x="270" y="844"/>
                    </a:lnTo>
                    <a:lnTo>
                      <a:pt x="260" y="908"/>
                    </a:lnTo>
                    <a:lnTo>
                      <a:pt x="257" y="973"/>
                    </a:lnTo>
                    <a:lnTo>
                      <a:pt x="259" y="1034"/>
                    </a:lnTo>
                    <a:lnTo>
                      <a:pt x="264" y="1090"/>
                    </a:lnTo>
                    <a:lnTo>
                      <a:pt x="273" y="1143"/>
                    </a:lnTo>
                    <a:lnTo>
                      <a:pt x="284" y="1193"/>
                    </a:lnTo>
                    <a:lnTo>
                      <a:pt x="298" y="1240"/>
                    </a:lnTo>
                    <a:lnTo>
                      <a:pt x="314" y="1283"/>
                    </a:lnTo>
                    <a:lnTo>
                      <a:pt x="331" y="1325"/>
                    </a:lnTo>
                    <a:lnTo>
                      <a:pt x="351" y="1364"/>
                    </a:lnTo>
                    <a:lnTo>
                      <a:pt x="371" y="1402"/>
                    </a:lnTo>
                    <a:lnTo>
                      <a:pt x="393" y="1437"/>
                    </a:lnTo>
                    <a:lnTo>
                      <a:pt x="414" y="1472"/>
                    </a:lnTo>
                    <a:lnTo>
                      <a:pt x="437" y="1505"/>
                    </a:lnTo>
                    <a:lnTo>
                      <a:pt x="458" y="1537"/>
                    </a:lnTo>
                    <a:lnTo>
                      <a:pt x="483" y="1573"/>
                    </a:lnTo>
                    <a:lnTo>
                      <a:pt x="507" y="1610"/>
                    </a:lnTo>
                    <a:lnTo>
                      <a:pt x="530" y="1646"/>
                    </a:lnTo>
                    <a:lnTo>
                      <a:pt x="551" y="1683"/>
                    </a:lnTo>
                    <a:lnTo>
                      <a:pt x="569" y="1721"/>
                    </a:lnTo>
                    <a:lnTo>
                      <a:pt x="584" y="1760"/>
                    </a:lnTo>
                    <a:lnTo>
                      <a:pt x="595" y="1800"/>
                    </a:lnTo>
                    <a:lnTo>
                      <a:pt x="603" y="1843"/>
                    </a:lnTo>
                    <a:lnTo>
                      <a:pt x="605" y="1888"/>
                    </a:lnTo>
                    <a:lnTo>
                      <a:pt x="608" y="1912"/>
                    </a:lnTo>
                    <a:lnTo>
                      <a:pt x="617" y="1936"/>
                    </a:lnTo>
                    <a:lnTo>
                      <a:pt x="630" y="1958"/>
                    </a:lnTo>
                    <a:lnTo>
                      <a:pt x="647" y="1978"/>
                    </a:lnTo>
                    <a:lnTo>
                      <a:pt x="665" y="1996"/>
                    </a:lnTo>
                    <a:lnTo>
                      <a:pt x="683" y="2011"/>
                    </a:lnTo>
                    <a:lnTo>
                      <a:pt x="701" y="2025"/>
                    </a:lnTo>
                    <a:lnTo>
                      <a:pt x="1328" y="2025"/>
                    </a:lnTo>
                    <a:lnTo>
                      <a:pt x="1346" y="2011"/>
                    </a:lnTo>
                    <a:lnTo>
                      <a:pt x="1364" y="1996"/>
                    </a:lnTo>
                    <a:lnTo>
                      <a:pt x="1383" y="1978"/>
                    </a:lnTo>
                    <a:lnTo>
                      <a:pt x="1399" y="1958"/>
                    </a:lnTo>
                    <a:lnTo>
                      <a:pt x="1412" y="1936"/>
                    </a:lnTo>
                    <a:lnTo>
                      <a:pt x="1421" y="1912"/>
                    </a:lnTo>
                    <a:lnTo>
                      <a:pt x="1424" y="1888"/>
                    </a:lnTo>
                    <a:lnTo>
                      <a:pt x="1426" y="1843"/>
                    </a:lnTo>
                    <a:lnTo>
                      <a:pt x="1434" y="1800"/>
                    </a:lnTo>
                    <a:lnTo>
                      <a:pt x="1445" y="1760"/>
                    </a:lnTo>
                    <a:lnTo>
                      <a:pt x="1460" y="1721"/>
                    </a:lnTo>
                    <a:lnTo>
                      <a:pt x="1478" y="1684"/>
                    </a:lnTo>
                    <a:lnTo>
                      <a:pt x="1498" y="1646"/>
                    </a:lnTo>
                    <a:lnTo>
                      <a:pt x="1520" y="1610"/>
                    </a:lnTo>
                    <a:lnTo>
                      <a:pt x="1545" y="1574"/>
                    </a:lnTo>
                    <a:lnTo>
                      <a:pt x="1570" y="1538"/>
                    </a:lnTo>
                    <a:lnTo>
                      <a:pt x="1592" y="1506"/>
                    </a:lnTo>
                    <a:lnTo>
                      <a:pt x="1614" y="1473"/>
                    </a:lnTo>
                    <a:lnTo>
                      <a:pt x="1636" y="1438"/>
                    </a:lnTo>
                    <a:lnTo>
                      <a:pt x="1658" y="1402"/>
                    </a:lnTo>
                    <a:lnTo>
                      <a:pt x="1678" y="1364"/>
                    </a:lnTo>
                    <a:lnTo>
                      <a:pt x="1698" y="1325"/>
                    </a:lnTo>
                    <a:lnTo>
                      <a:pt x="1715" y="1283"/>
                    </a:lnTo>
                    <a:lnTo>
                      <a:pt x="1731" y="1240"/>
                    </a:lnTo>
                    <a:lnTo>
                      <a:pt x="1745" y="1193"/>
                    </a:lnTo>
                    <a:lnTo>
                      <a:pt x="1756" y="1143"/>
                    </a:lnTo>
                    <a:lnTo>
                      <a:pt x="1765" y="1090"/>
                    </a:lnTo>
                    <a:lnTo>
                      <a:pt x="1770" y="1034"/>
                    </a:lnTo>
                    <a:lnTo>
                      <a:pt x="1772" y="973"/>
                    </a:lnTo>
                    <a:lnTo>
                      <a:pt x="1769" y="908"/>
                    </a:lnTo>
                    <a:lnTo>
                      <a:pt x="1760" y="844"/>
                    </a:lnTo>
                    <a:lnTo>
                      <a:pt x="1745" y="782"/>
                    </a:lnTo>
                    <a:lnTo>
                      <a:pt x="1725" y="723"/>
                    </a:lnTo>
                    <a:lnTo>
                      <a:pt x="1700" y="666"/>
                    </a:lnTo>
                    <a:lnTo>
                      <a:pt x="1668" y="610"/>
                    </a:lnTo>
                    <a:lnTo>
                      <a:pt x="1634" y="559"/>
                    </a:lnTo>
                    <a:lnTo>
                      <a:pt x="1594" y="511"/>
                    </a:lnTo>
                    <a:lnTo>
                      <a:pt x="1550" y="466"/>
                    </a:lnTo>
                    <a:lnTo>
                      <a:pt x="1503" y="424"/>
                    </a:lnTo>
                    <a:lnTo>
                      <a:pt x="1451" y="386"/>
                    </a:lnTo>
                    <a:lnTo>
                      <a:pt x="1397" y="352"/>
                    </a:lnTo>
                    <a:lnTo>
                      <a:pt x="1339" y="324"/>
                    </a:lnTo>
                    <a:lnTo>
                      <a:pt x="1278" y="299"/>
                    </a:lnTo>
                    <a:lnTo>
                      <a:pt x="1216" y="281"/>
                    </a:lnTo>
                    <a:lnTo>
                      <a:pt x="1151" y="266"/>
                    </a:lnTo>
                    <a:lnTo>
                      <a:pt x="1084" y="258"/>
                    </a:lnTo>
                    <a:lnTo>
                      <a:pt x="1014" y="255"/>
                    </a:lnTo>
                    <a:close/>
                    <a:moveTo>
                      <a:pt x="1014" y="0"/>
                    </a:moveTo>
                    <a:lnTo>
                      <a:pt x="1097" y="3"/>
                    </a:lnTo>
                    <a:lnTo>
                      <a:pt x="1179" y="13"/>
                    </a:lnTo>
                    <a:lnTo>
                      <a:pt x="1258" y="29"/>
                    </a:lnTo>
                    <a:lnTo>
                      <a:pt x="1335" y="50"/>
                    </a:lnTo>
                    <a:lnTo>
                      <a:pt x="1408" y="77"/>
                    </a:lnTo>
                    <a:lnTo>
                      <a:pt x="1480" y="109"/>
                    </a:lnTo>
                    <a:lnTo>
                      <a:pt x="1548" y="147"/>
                    </a:lnTo>
                    <a:lnTo>
                      <a:pt x="1613" y="188"/>
                    </a:lnTo>
                    <a:lnTo>
                      <a:pt x="1673" y="235"/>
                    </a:lnTo>
                    <a:lnTo>
                      <a:pt x="1731" y="286"/>
                    </a:lnTo>
                    <a:lnTo>
                      <a:pt x="1783" y="340"/>
                    </a:lnTo>
                    <a:lnTo>
                      <a:pt x="1833" y="399"/>
                    </a:lnTo>
                    <a:lnTo>
                      <a:pt x="1877" y="461"/>
                    </a:lnTo>
                    <a:lnTo>
                      <a:pt x="1915" y="526"/>
                    </a:lnTo>
                    <a:lnTo>
                      <a:pt x="1949" y="595"/>
                    </a:lnTo>
                    <a:lnTo>
                      <a:pt x="1976" y="667"/>
                    </a:lnTo>
                    <a:lnTo>
                      <a:pt x="1999" y="739"/>
                    </a:lnTo>
                    <a:lnTo>
                      <a:pt x="2015" y="815"/>
                    </a:lnTo>
                    <a:lnTo>
                      <a:pt x="2025" y="893"/>
                    </a:lnTo>
                    <a:lnTo>
                      <a:pt x="2029" y="973"/>
                    </a:lnTo>
                    <a:lnTo>
                      <a:pt x="2026" y="1041"/>
                    </a:lnTo>
                    <a:lnTo>
                      <a:pt x="2021" y="1105"/>
                    </a:lnTo>
                    <a:lnTo>
                      <a:pt x="2013" y="1166"/>
                    </a:lnTo>
                    <a:lnTo>
                      <a:pt x="2001" y="1224"/>
                    </a:lnTo>
                    <a:lnTo>
                      <a:pt x="1988" y="1278"/>
                    </a:lnTo>
                    <a:lnTo>
                      <a:pt x="1972" y="1329"/>
                    </a:lnTo>
                    <a:lnTo>
                      <a:pt x="1953" y="1378"/>
                    </a:lnTo>
                    <a:lnTo>
                      <a:pt x="1934" y="1424"/>
                    </a:lnTo>
                    <a:lnTo>
                      <a:pt x="1913" y="1466"/>
                    </a:lnTo>
                    <a:lnTo>
                      <a:pt x="1892" y="1507"/>
                    </a:lnTo>
                    <a:lnTo>
                      <a:pt x="1869" y="1546"/>
                    </a:lnTo>
                    <a:lnTo>
                      <a:pt x="1847" y="1583"/>
                    </a:lnTo>
                    <a:lnTo>
                      <a:pt x="1825" y="1617"/>
                    </a:lnTo>
                    <a:lnTo>
                      <a:pt x="1803" y="1649"/>
                    </a:lnTo>
                    <a:lnTo>
                      <a:pt x="1781" y="1681"/>
                    </a:lnTo>
                    <a:lnTo>
                      <a:pt x="1756" y="1719"/>
                    </a:lnTo>
                    <a:lnTo>
                      <a:pt x="1733" y="1753"/>
                    </a:lnTo>
                    <a:lnTo>
                      <a:pt x="1714" y="1785"/>
                    </a:lnTo>
                    <a:lnTo>
                      <a:pt x="1700" y="1813"/>
                    </a:lnTo>
                    <a:lnTo>
                      <a:pt x="1689" y="1839"/>
                    </a:lnTo>
                    <a:lnTo>
                      <a:pt x="1682" y="1864"/>
                    </a:lnTo>
                    <a:lnTo>
                      <a:pt x="1680" y="1888"/>
                    </a:lnTo>
                    <a:lnTo>
                      <a:pt x="1677" y="1934"/>
                    </a:lnTo>
                    <a:lnTo>
                      <a:pt x="1667" y="1980"/>
                    </a:lnTo>
                    <a:lnTo>
                      <a:pt x="1652" y="2025"/>
                    </a:lnTo>
                    <a:lnTo>
                      <a:pt x="1630" y="2068"/>
                    </a:lnTo>
                    <a:lnTo>
                      <a:pt x="1604" y="2110"/>
                    </a:lnTo>
                    <a:lnTo>
                      <a:pt x="1572" y="2150"/>
                    </a:lnTo>
                    <a:lnTo>
                      <a:pt x="1534" y="2187"/>
                    </a:lnTo>
                    <a:lnTo>
                      <a:pt x="1491" y="2221"/>
                    </a:lnTo>
                    <a:lnTo>
                      <a:pt x="1490" y="2242"/>
                    </a:lnTo>
                    <a:lnTo>
                      <a:pt x="1489" y="2267"/>
                    </a:lnTo>
                    <a:lnTo>
                      <a:pt x="1487" y="2294"/>
                    </a:lnTo>
                    <a:lnTo>
                      <a:pt x="1486" y="2322"/>
                    </a:lnTo>
                    <a:lnTo>
                      <a:pt x="1484" y="2350"/>
                    </a:lnTo>
                    <a:lnTo>
                      <a:pt x="1483" y="2378"/>
                    </a:lnTo>
                    <a:lnTo>
                      <a:pt x="1481" y="2405"/>
                    </a:lnTo>
                    <a:lnTo>
                      <a:pt x="1480" y="2429"/>
                    </a:lnTo>
                    <a:lnTo>
                      <a:pt x="1479" y="2449"/>
                    </a:lnTo>
                    <a:lnTo>
                      <a:pt x="1478" y="2466"/>
                    </a:lnTo>
                    <a:lnTo>
                      <a:pt x="1478" y="2476"/>
                    </a:lnTo>
                    <a:lnTo>
                      <a:pt x="1476" y="2479"/>
                    </a:lnTo>
                    <a:lnTo>
                      <a:pt x="1476" y="2492"/>
                    </a:lnTo>
                    <a:lnTo>
                      <a:pt x="1474" y="2506"/>
                    </a:lnTo>
                    <a:lnTo>
                      <a:pt x="1470" y="2522"/>
                    </a:lnTo>
                    <a:lnTo>
                      <a:pt x="1465" y="2539"/>
                    </a:lnTo>
                    <a:lnTo>
                      <a:pt x="1457" y="2557"/>
                    </a:lnTo>
                    <a:lnTo>
                      <a:pt x="1446" y="2575"/>
                    </a:lnTo>
                    <a:lnTo>
                      <a:pt x="1432" y="2594"/>
                    </a:lnTo>
                    <a:lnTo>
                      <a:pt x="1416" y="2613"/>
                    </a:lnTo>
                    <a:lnTo>
                      <a:pt x="1395" y="2631"/>
                    </a:lnTo>
                    <a:lnTo>
                      <a:pt x="1370" y="2650"/>
                    </a:lnTo>
                    <a:lnTo>
                      <a:pt x="1340" y="2666"/>
                    </a:lnTo>
                    <a:lnTo>
                      <a:pt x="1307" y="2683"/>
                    </a:lnTo>
                    <a:lnTo>
                      <a:pt x="1267" y="2698"/>
                    </a:lnTo>
                    <a:lnTo>
                      <a:pt x="1244" y="2727"/>
                    </a:lnTo>
                    <a:lnTo>
                      <a:pt x="1216" y="2754"/>
                    </a:lnTo>
                    <a:lnTo>
                      <a:pt x="1184" y="2779"/>
                    </a:lnTo>
                    <a:lnTo>
                      <a:pt x="1162" y="2790"/>
                    </a:lnTo>
                    <a:lnTo>
                      <a:pt x="1138" y="2798"/>
                    </a:lnTo>
                    <a:lnTo>
                      <a:pt x="1113" y="2800"/>
                    </a:lnTo>
                    <a:lnTo>
                      <a:pt x="916" y="2800"/>
                    </a:lnTo>
                    <a:lnTo>
                      <a:pt x="891" y="2798"/>
                    </a:lnTo>
                    <a:lnTo>
                      <a:pt x="867" y="2790"/>
                    </a:lnTo>
                    <a:lnTo>
                      <a:pt x="845" y="2779"/>
                    </a:lnTo>
                    <a:lnTo>
                      <a:pt x="813" y="2754"/>
                    </a:lnTo>
                    <a:lnTo>
                      <a:pt x="785" y="2727"/>
                    </a:lnTo>
                    <a:lnTo>
                      <a:pt x="762" y="2698"/>
                    </a:lnTo>
                    <a:lnTo>
                      <a:pt x="720" y="2681"/>
                    </a:lnTo>
                    <a:lnTo>
                      <a:pt x="684" y="2664"/>
                    </a:lnTo>
                    <a:lnTo>
                      <a:pt x="653" y="2646"/>
                    </a:lnTo>
                    <a:lnTo>
                      <a:pt x="628" y="2626"/>
                    </a:lnTo>
                    <a:lnTo>
                      <a:pt x="607" y="2606"/>
                    </a:lnTo>
                    <a:lnTo>
                      <a:pt x="590" y="2585"/>
                    </a:lnTo>
                    <a:lnTo>
                      <a:pt x="578" y="2566"/>
                    </a:lnTo>
                    <a:lnTo>
                      <a:pt x="567" y="2546"/>
                    </a:lnTo>
                    <a:lnTo>
                      <a:pt x="561" y="2527"/>
                    </a:lnTo>
                    <a:lnTo>
                      <a:pt x="556" y="2509"/>
                    </a:lnTo>
                    <a:lnTo>
                      <a:pt x="554" y="2494"/>
                    </a:lnTo>
                    <a:lnTo>
                      <a:pt x="552" y="2479"/>
                    </a:lnTo>
                    <a:lnTo>
                      <a:pt x="552" y="2479"/>
                    </a:lnTo>
                    <a:lnTo>
                      <a:pt x="552" y="2476"/>
                    </a:lnTo>
                    <a:lnTo>
                      <a:pt x="551" y="2466"/>
                    </a:lnTo>
                    <a:lnTo>
                      <a:pt x="550" y="2449"/>
                    </a:lnTo>
                    <a:lnTo>
                      <a:pt x="549" y="2429"/>
                    </a:lnTo>
                    <a:lnTo>
                      <a:pt x="548" y="2405"/>
                    </a:lnTo>
                    <a:lnTo>
                      <a:pt x="546" y="2378"/>
                    </a:lnTo>
                    <a:lnTo>
                      <a:pt x="545" y="2350"/>
                    </a:lnTo>
                    <a:lnTo>
                      <a:pt x="543" y="2322"/>
                    </a:lnTo>
                    <a:lnTo>
                      <a:pt x="542" y="2294"/>
                    </a:lnTo>
                    <a:lnTo>
                      <a:pt x="540" y="2267"/>
                    </a:lnTo>
                    <a:lnTo>
                      <a:pt x="539" y="2242"/>
                    </a:lnTo>
                    <a:lnTo>
                      <a:pt x="538" y="2221"/>
                    </a:lnTo>
                    <a:lnTo>
                      <a:pt x="495" y="2187"/>
                    </a:lnTo>
                    <a:lnTo>
                      <a:pt x="457" y="2150"/>
                    </a:lnTo>
                    <a:lnTo>
                      <a:pt x="425" y="2110"/>
                    </a:lnTo>
                    <a:lnTo>
                      <a:pt x="398" y="2068"/>
                    </a:lnTo>
                    <a:lnTo>
                      <a:pt x="376" y="2025"/>
                    </a:lnTo>
                    <a:lnTo>
                      <a:pt x="362" y="1980"/>
                    </a:lnTo>
                    <a:lnTo>
                      <a:pt x="352" y="1934"/>
                    </a:lnTo>
                    <a:lnTo>
                      <a:pt x="349" y="1888"/>
                    </a:lnTo>
                    <a:lnTo>
                      <a:pt x="347" y="1864"/>
                    </a:lnTo>
                    <a:lnTo>
                      <a:pt x="340" y="1839"/>
                    </a:lnTo>
                    <a:lnTo>
                      <a:pt x="329" y="1813"/>
                    </a:lnTo>
                    <a:lnTo>
                      <a:pt x="315" y="1785"/>
                    </a:lnTo>
                    <a:lnTo>
                      <a:pt x="296" y="1753"/>
                    </a:lnTo>
                    <a:lnTo>
                      <a:pt x="274" y="1719"/>
                    </a:lnTo>
                    <a:lnTo>
                      <a:pt x="248" y="1682"/>
                    </a:lnTo>
                    <a:lnTo>
                      <a:pt x="227" y="1650"/>
                    </a:lnTo>
                    <a:lnTo>
                      <a:pt x="205" y="1617"/>
                    </a:lnTo>
                    <a:lnTo>
                      <a:pt x="182" y="1583"/>
                    </a:lnTo>
                    <a:lnTo>
                      <a:pt x="160" y="1546"/>
                    </a:lnTo>
                    <a:lnTo>
                      <a:pt x="138" y="1508"/>
                    </a:lnTo>
                    <a:lnTo>
                      <a:pt x="116" y="1466"/>
                    </a:lnTo>
                    <a:lnTo>
                      <a:pt x="95" y="1424"/>
                    </a:lnTo>
                    <a:lnTo>
                      <a:pt x="76" y="1378"/>
                    </a:lnTo>
                    <a:lnTo>
                      <a:pt x="57" y="1329"/>
                    </a:lnTo>
                    <a:lnTo>
                      <a:pt x="41" y="1278"/>
                    </a:lnTo>
                    <a:lnTo>
                      <a:pt x="28" y="1224"/>
                    </a:lnTo>
                    <a:lnTo>
                      <a:pt x="16" y="1166"/>
                    </a:lnTo>
                    <a:lnTo>
                      <a:pt x="8" y="1105"/>
                    </a:lnTo>
                    <a:lnTo>
                      <a:pt x="2" y="1041"/>
                    </a:lnTo>
                    <a:lnTo>
                      <a:pt x="0" y="973"/>
                    </a:lnTo>
                    <a:lnTo>
                      <a:pt x="4" y="893"/>
                    </a:lnTo>
                    <a:lnTo>
                      <a:pt x="14" y="815"/>
                    </a:lnTo>
                    <a:lnTo>
                      <a:pt x="30" y="739"/>
                    </a:lnTo>
                    <a:lnTo>
                      <a:pt x="53" y="667"/>
                    </a:lnTo>
                    <a:lnTo>
                      <a:pt x="80" y="595"/>
                    </a:lnTo>
                    <a:lnTo>
                      <a:pt x="114" y="526"/>
                    </a:lnTo>
                    <a:lnTo>
                      <a:pt x="152" y="461"/>
                    </a:lnTo>
                    <a:lnTo>
                      <a:pt x="196" y="399"/>
                    </a:lnTo>
                    <a:lnTo>
                      <a:pt x="246" y="340"/>
                    </a:lnTo>
                    <a:lnTo>
                      <a:pt x="298" y="286"/>
                    </a:lnTo>
                    <a:lnTo>
                      <a:pt x="356" y="235"/>
                    </a:lnTo>
                    <a:lnTo>
                      <a:pt x="416" y="188"/>
                    </a:lnTo>
                    <a:lnTo>
                      <a:pt x="481" y="147"/>
                    </a:lnTo>
                    <a:lnTo>
                      <a:pt x="549" y="109"/>
                    </a:lnTo>
                    <a:lnTo>
                      <a:pt x="621" y="77"/>
                    </a:lnTo>
                    <a:lnTo>
                      <a:pt x="695" y="50"/>
                    </a:lnTo>
                    <a:lnTo>
                      <a:pt x="771" y="29"/>
                    </a:lnTo>
                    <a:lnTo>
                      <a:pt x="850" y="13"/>
                    </a:lnTo>
                    <a:lnTo>
                      <a:pt x="932" y="3"/>
                    </a:lnTo>
                    <a:lnTo>
                      <a:pt x="101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9" name="Freeform 18"/>
              <p:cNvSpPr>
                <a:spLocks/>
              </p:cNvSpPr>
              <p:nvPr/>
            </p:nvSpPr>
            <p:spPr bwMode="auto">
              <a:xfrm>
                <a:off x="4984751" y="2243138"/>
                <a:ext cx="19050" cy="46038"/>
              </a:xfrm>
              <a:custGeom>
                <a:avLst/>
                <a:gdLst>
                  <a:gd name="T0" fmla="*/ 63 w 127"/>
                  <a:gd name="T1" fmla="*/ 0 h 318"/>
                  <a:gd name="T2" fmla="*/ 63 w 127"/>
                  <a:gd name="T3" fmla="*/ 0 h 318"/>
                  <a:gd name="T4" fmla="*/ 80 w 127"/>
                  <a:gd name="T5" fmla="*/ 2 h 318"/>
                  <a:gd name="T6" fmla="*/ 96 w 127"/>
                  <a:gd name="T7" fmla="*/ 9 h 318"/>
                  <a:gd name="T8" fmla="*/ 109 w 127"/>
                  <a:gd name="T9" fmla="*/ 19 h 318"/>
                  <a:gd name="T10" fmla="*/ 119 w 127"/>
                  <a:gd name="T11" fmla="*/ 32 h 318"/>
                  <a:gd name="T12" fmla="*/ 125 w 127"/>
                  <a:gd name="T13" fmla="*/ 47 h 318"/>
                  <a:gd name="T14" fmla="*/ 127 w 127"/>
                  <a:gd name="T15" fmla="*/ 64 h 318"/>
                  <a:gd name="T16" fmla="*/ 127 w 127"/>
                  <a:gd name="T17" fmla="*/ 254 h 318"/>
                  <a:gd name="T18" fmla="*/ 125 w 127"/>
                  <a:gd name="T19" fmla="*/ 272 h 318"/>
                  <a:gd name="T20" fmla="*/ 119 w 127"/>
                  <a:gd name="T21" fmla="*/ 286 h 318"/>
                  <a:gd name="T22" fmla="*/ 109 w 127"/>
                  <a:gd name="T23" fmla="*/ 300 h 318"/>
                  <a:gd name="T24" fmla="*/ 96 w 127"/>
                  <a:gd name="T25" fmla="*/ 309 h 318"/>
                  <a:gd name="T26" fmla="*/ 80 w 127"/>
                  <a:gd name="T27" fmla="*/ 315 h 318"/>
                  <a:gd name="T28" fmla="*/ 63 w 127"/>
                  <a:gd name="T29" fmla="*/ 318 h 318"/>
                  <a:gd name="T30" fmla="*/ 47 w 127"/>
                  <a:gd name="T31" fmla="*/ 315 h 318"/>
                  <a:gd name="T32" fmla="*/ 31 w 127"/>
                  <a:gd name="T33" fmla="*/ 309 h 318"/>
                  <a:gd name="T34" fmla="*/ 18 w 127"/>
                  <a:gd name="T35" fmla="*/ 300 h 318"/>
                  <a:gd name="T36" fmla="*/ 8 w 127"/>
                  <a:gd name="T37" fmla="*/ 286 h 318"/>
                  <a:gd name="T38" fmla="*/ 2 w 127"/>
                  <a:gd name="T39" fmla="*/ 272 h 318"/>
                  <a:gd name="T40" fmla="*/ 0 w 127"/>
                  <a:gd name="T41" fmla="*/ 254 h 318"/>
                  <a:gd name="T42" fmla="*/ 0 w 127"/>
                  <a:gd name="T43" fmla="*/ 64 h 318"/>
                  <a:gd name="T44" fmla="*/ 2 w 127"/>
                  <a:gd name="T45" fmla="*/ 47 h 318"/>
                  <a:gd name="T46" fmla="*/ 8 w 127"/>
                  <a:gd name="T47" fmla="*/ 32 h 318"/>
                  <a:gd name="T48" fmla="*/ 18 w 127"/>
                  <a:gd name="T49" fmla="*/ 19 h 318"/>
                  <a:gd name="T50" fmla="*/ 31 w 127"/>
                  <a:gd name="T51" fmla="*/ 9 h 318"/>
                  <a:gd name="T52" fmla="*/ 47 w 127"/>
                  <a:gd name="T53" fmla="*/ 2 h 318"/>
                  <a:gd name="T54" fmla="*/ 63 w 127"/>
                  <a:gd name="T55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7" h="318">
                    <a:moveTo>
                      <a:pt x="63" y="0"/>
                    </a:moveTo>
                    <a:lnTo>
                      <a:pt x="63" y="0"/>
                    </a:lnTo>
                    <a:lnTo>
                      <a:pt x="80" y="2"/>
                    </a:lnTo>
                    <a:lnTo>
                      <a:pt x="96" y="9"/>
                    </a:lnTo>
                    <a:lnTo>
                      <a:pt x="109" y="19"/>
                    </a:lnTo>
                    <a:lnTo>
                      <a:pt x="119" y="32"/>
                    </a:lnTo>
                    <a:lnTo>
                      <a:pt x="125" y="47"/>
                    </a:lnTo>
                    <a:lnTo>
                      <a:pt x="127" y="64"/>
                    </a:lnTo>
                    <a:lnTo>
                      <a:pt x="127" y="254"/>
                    </a:lnTo>
                    <a:lnTo>
                      <a:pt x="125" y="272"/>
                    </a:lnTo>
                    <a:lnTo>
                      <a:pt x="119" y="286"/>
                    </a:lnTo>
                    <a:lnTo>
                      <a:pt x="109" y="300"/>
                    </a:lnTo>
                    <a:lnTo>
                      <a:pt x="96" y="309"/>
                    </a:lnTo>
                    <a:lnTo>
                      <a:pt x="80" y="315"/>
                    </a:lnTo>
                    <a:lnTo>
                      <a:pt x="63" y="318"/>
                    </a:lnTo>
                    <a:lnTo>
                      <a:pt x="47" y="315"/>
                    </a:lnTo>
                    <a:lnTo>
                      <a:pt x="31" y="309"/>
                    </a:lnTo>
                    <a:lnTo>
                      <a:pt x="18" y="300"/>
                    </a:lnTo>
                    <a:lnTo>
                      <a:pt x="8" y="286"/>
                    </a:lnTo>
                    <a:lnTo>
                      <a:pt x="2" y="272"/>
                    </a:lnTo>
                    <a:lnTo>
                      <a:pt x="0" y="254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8" y="32"/>
                    </a:lnTo>
                    <a:lnTo>
                      <a:pt x="18" y="19"/>
                    </a:lnTo>
                    <a:lnTo>
                      <a:pt x="31" y="9"/>
                    </a:lnTo>
                    <a:lnTo>
                      <a:pt x="47" y="2"/>
                    </a:lnTo>
                    <a:lnTo>
                      <a:pt x="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Freeform 19"/>
              <p:cNvSpPr>
                <a:spLocks/>
              </p:cNvSpPr>
              <p:nvPr/>
            </p:nvSpPr>
            <p:spPr bwMode="auto">
              <a:xfrm>
                <a:off x="4881563" y="2271713"/>
                <a:ext cx="31750" cy="41275"/>
              </a:xfrm>
              <a:custGeom>
                <a:avLst/>
                <a:gdLst>
                  <a:gd name="T0" fmla="*/ 64 w 224"/>
                  <a:gd name="T1" fmla="*/ 0 h 293"/>
                  <a:gd name="T2" fmla="*/ 80 w 224"/>
                  <a:gd name="T3" fmla="*/ 2 h 293"/>
                  <a:gd name="T4" fmla="*/ 95 w 224"/>
                  <a:gd name="T5" fmla="*/ 8 h 293"/>
                  <a:gd name="T6" fmla="*/ 109 w 224"/>
                  <a:gd name="T7" fmla="*/ 18 h 293"/>
                  <a:gd name="T8" fmla="*/ 119 w 224"/>
                  <a:gd name="T9" fmla="*/ 32 h 293"/>
                  <a:gd name="T10" fmla="*/ 216 w 224"/>
                  <a:gd name="T11" fmla="*/ 197 h 293"/>
                  <a:gd name="T12" fmla="*/ 222 w 224"/>
                  <a:gd name="T13" fmla="*/ 213 h 293"/>
                  <a:gd name="T14" fmla="*/ 224 w 224"/>
                  <a:gd name="T15" fmla="*/ 230 h 293"/>
                  <a:gd name="T16" fmla="*/ 222 w 224"/>
                  <a:gd name="T17" fmla="*/ 245 h 293"/>
                  <a:gd name="T18" fmla="*/ 216 w 224"/>
                  <a:gd name="T19" fmla="*/ 261 h 293"/>
                  <a:gd name="T20" fmla="*/ 206 w 224"/>
                  <a:gd name="T21" fmla="*/ 274 h 293"/>
                  <a:gd name="T22" fmla="*/ 193 w 224"/>
                  <a:gd name="T23" fmla="*/ 285 h 293"/>
                  <a:gd name="T24" fmla="*/ 177 w 224"/>
                  <a:gd name="T25" fmla="*/ 291 h 293"/>
                  <a:gd name="T26" fmla="*/ 160 w 224"/>
                  <a:gd name="T27" fmla="*/ 293 h 293"/>
                  <a:gd name="T28" fmla="*/ 143 w 224"/>
                  <a:gd name="T29" fmla="*/ 291 h 293"/>
                  <a:gd name="T30" fmla="*/ 129 w 224"/>
                  <a:gd name="T31" fmla="*/ 285 h 293"/>
                  <a:gd name="T32" fmla="*/ 115 w 224"/>
                  <a:gd name="T33" fmla="*/ 274 h 293"/>
                  <a:gd name="T34" fmla="*/ 105 w 224"/>
                  <a:gd name="T35" fmla="*/ 261 h 293"/>
                  <a:gd name="T36" fmla="*/ 8 w 224"/>
                  <a:gd name="T37" fmla="*/ 95 h 293"/>
                  <a:gd name="T38" fmla="*/ 2 w 224"/>
                  <a:gd name="T39" fmla="*/ 80 h 293"/>
                  <a:gd name="T40" fmla="*/ 0 w 224"/>
                  <a:gd name="T41" fmla="*/ 63 h 293"/>
                  <a:gd name="T42" fmla="*/ 2 w 224"/>
                  <a:gd name="T43" fmla="*/ 48 h 293"/>
                  <a:gd name="T44" fmla="*/ 8 w 224"/>
                  <a:gd name="T45" fmla="*/ 32 h 293"/>
                  <a:gd name="T46" fmla="*/ 19 w 224"/>
                  <a:gd name="T47" fmla="*/ 19 h 293"/>
                  <a:gd name="T48" fmla="*/ 31 w 224"/>
                  <a:gd name="T49" fmla="*/ 9 h 293"/>
                  <a:gd name="T50" fmla="*/ 48 w 224"/>
                  <a:gd name="T51" fmla="*/ 2 h 293"/>
                  <a:gd name="T52" fmla="*/ 64 w 224"/>
                  <a:gd name="T53" fmla="*/ 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4" h="293">
                    <a:moveTo>
                      <a:pt x="64" y="0"/>
                    </a:moveTo>
                    <a:lnTo>
                      <a:pt x="80" y="2"/>
                    </a:lnTo>
                    <a:lnTo>
                      <a:pt x="95" y="8"/>
                    </a:lnTo>
                    <a:lnTo>
                      <a:pt x="109" y="18"/>
                    </a:lnTo>
                    <a:lnTo>
                      <a:pt x="119" y="32"/>
                    </a:lnTo>
                    <a:lnTo>
                      <a:pt x="216" y="197"/>
                    </a:lnTo>
                    <a:lnTo>
                      <a:pt x="222" y="213"/>
                    </a:lnTo>
                    <a:lnTo>
                      <a:pt x="224" y="230"/>
                    </a:lnTo>
                    <a:lnTo>
                      <a:pt x="222" y="245"/>
                    </a:lnTo>
                    <a:lnTo>
                      <a:pt x="216" y="261"/>
                    </a:lnTo>
                    <a:lnTo>
                      <a:pt x="206" y="274"/>
                    </a:lnTo>
                    <a:lnTo>
                      <a:pt x="193" y="285"/>
                    </a:lnTo>
                    <a:lnTo>
                      <a:pt x="177" y="291"/>
                    </a:lnTo>
                    <a:lnTo>
                      <a:pt x="160" y="293"/>
                    </a:lnTo>
                    <a:lnTo>
                      <a:pt x="143" y="291"/>
                    </a:lnTo>
                    <a:lnTo>
                      <a:pt x="129" y="285"/>
                    </a:lnTo>
                    <a:lnTo>
                      <a:pt x="115" y="274"/>
                    </a:lnTo>
                    <a:lnTo>
                      <a:pt x="105" y="261"/>
                    </a:lnTo>
                    <a:lnTo>
                      <a:pt x="8" y="95"/>
                    </a:lnTo>
                    <a:lnTo>
                      <a:pt x="2" y="80"/>
                    </a:lnTo>
                    <a:lnTo>
                      <a:pt x="0" y="63"/>
                    </a:lnTo>
                    <a:lnTo>
                      <a:pt x="2" y="48"/>
                    </a:lnTo>
                    <a:lnTo>
                      <a:pt x="8" y="32"/>
                    </a:lnTo>
                    <a:lnTo>
                      <a:pt x="19" y="19"/>
                    </a:lnTo>
                    <a:lnTo>
                      <a:pt x="31" y="9"/>
                    </a:lnTo>
                    <a:lnTo>
                      <a:pt x="48" y="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Freeform 20"/>
              <p:cNvSpPr>
                <a:spLocks/>
              </p:cNvSpPr>
              <p:nvPr/>
            </p:nvSpPr>
            <p:spPr bwMode="auto">
              <a:xfrm>
                <a:off x="4805363" y="2346325"/>
                <a:ext cx="41275" cy="33338"/>
              </a:xfrm>
              <a:custGeom>
                <a:avLst/>
                <a:gdLst>
                  <a:gd name="T0" fmla="*/ 64 w 294"/>
                  <a:gd name="T1" fmla="*/ 0 h 222"/>
                  <a:gd name="T2" fmla="*/ 79 w 294"/>
                  <a:gd name="T3" fmla="*/ 2 h 222"/>
                  <a:gd name="T4" fmla="*/ 96 w 294"/>
                  <a:gd name="T5" fmla="*/ 8 h 222"/>
                  <a:gd name="T6" fmla="*/ 263 w 294"/>
                  <a:gd name="T7" fmla="*/ 103 h 222"/>
                  <a:gd name="T8" fmla="*/ 276 w 294"/>
                  <a:gd name="T9" fmla="*/ 114 h 222"/>
                  <a:gd name="T10" fmla="*/ 286 w 294"/>
                  <a:gd name="T11" fmla="*/ 127 h 222"/>
                  <a:gd name="T12" fmla="*/ 292 w 294"/>
                  <a:gd name="T13" fmla="*/ 142 h 222"/>
                  <a:gd name="T14" fmla="*/ 294 w 294"/>
                  <a:gd name="T15" fmla="*/ 158 h 222"/>
                  <a:gd name="T16" fmla="*/ 292 w 294"/>
                  <a:gd name="T17" fmla="*/ 175 h 222"/>
                  <a:gd name="T18" fmla="*/ 286 w 294"/>
                  <a:gd name="T19" fmla="*/ 190 h 222"/>
                  <a:gd name="T20" fmla="*/ 275 w 294"/>
                  <a:gd name="T21" fmla="*/ 204 h 222"/>
                  <a:gd name="T22" fmla="*/ 262 w 294"/>
                  <a:gd name="T23" fmla="*/ 214 h 222"/>
                  <a:gd name="T24" fmla="*/ 246 w 294"/>
                  <a:gd name="T25" fmla="*/ 220 h 222"/>
                  <a:gd name="T26" fmla="*/ 230 w 294"/>
                  <a:gd name="T27" fmla="*/ 222 h 222"/>
                  <a:gd name="T28" fmla="*/ 213 w 294"/>
                  <a:gd name="T29" fmla="*/ 220 h 222"/>
                  <a:gd name="T30" fmla="*/ 198 w 294"/>
                  <a:gd name="T31" fmla="*/ 213 h 222"/>
                  <a:gd name="T32" fmla="*/ 31 w 294"/>
                  <a:gd name="T33" fmla="*/ 118 h 222"/>
                  <a:gd name="T34" fmla="*/ 18 w 294"/>
                  <a:gd name="T35" fmla="*/ 108 h 222"/>
                  <a:gd name="T36" fmla="*/ 8 w 294"/>
                  <a:gd name="T37" fmla="*/ 95 h 222"/>
                  <a:gd name="T38" fmla="*/ 2 w 294"/>
                  <a:gd name="T39" fmla="*/ 80 h 222"/>
                  <a:gd name="T40" fmla="*/ 0 w 294"/>
                  <a:gd name="T41" fmla="*/ 63 h 222"/>
                  <a:gd name="T42" fmla="*/ 2 w 294"/>
                  <a:gd name="T43" fmla="*/ 47 h 222"/>
                  <a:gd name="T44" fmla="*/ 8 w 294"/>
                  <a:gd name="T45" fmla="*/ 31 h 222"/>
                  <a:gd name="T46" fmla="*/ 19 w 294"/>
                  <a:gd name="T47" fmla="*/ 18 h 222"/>
                  <a:gd name="T48" fmla="*/ 32 w 294"/>
                  <a:gd name="T49" fmla="*/ 8 h 222"/>
                  <a:gd name="T50" fmla="*/ 47 w 294"/>
                  <a:gd name="T51" fmla="*/ 2 h 222"/>
                  <a:gd name="T52" fmla="*/ 64 w 294"/>
                  <a:gd name="T53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4" h="222">
                    <a:moveTo>
                      <a:pt x="64" y="0"/>
                    </a:moveTo>
                    <a:lnTo>
                      <a:pt x="79" y="2"/>
                    </a:lnTo>
                    <a:lnTo>
                      <a:pt x="96" y="8"/>
                    </a:lnTo>
                    <a:lnTo>
                      <a:pt x="263" y="103"/>
                    </a:lnTo>
                    <a:lnTo>
                      <a:pt x="276" y="114"/>
                    </a:lnTo>
                    <a:lnTo>
                      <a:pt x="286" y="127"/>
                    </a:lnTo>
                    <a:lnTo>
                      <a:pt x="292" y="142"/>
                    </a:lnTo>
                    <a:lnTo>
                      <a:pt x="294" y="158"/>
                    </a:lnTo>
                    <a:lnTo>
                      <a:pt x="292" y="175"/>
                    </a:lnTo>
                    <a:lnTo>
                      <a:pt x="286" y="190"/>
                    </a:lnTo>
                    <a:lnTo>
                      <a:pt x="275" y="204"/>
                    </a:lnTo>
                    <a:lnTo>
                      <a:pt x="262" y="214"/>
                    </a:lnTo>
                    <a:lnTo>
                      <a:pt x="246" y="220"/>
                    </a:lnTo>
                    <a:lnTo>
                      <a:pt x="230" y="222"/>
                    </a:lnTo>
                    <a:lnTo>
                      <a:pt x="213" y="220"/>
                    </a:lnTo>
                    <a:lnTo>
                      <a:pt x="198" y="213"/>
                    </a:lnTo>
                    <a:lnTo>
                      <a:pt x="31" y="118"/>
                    </a:lnTo>
                    <a:lnTo>
                      <a:pt x="18" y="108"/>
                    </a:lnTo>
                    <a:lnTo>
                      <a:pt x="8" y="95"/>
                    </a:lnTo>
                    <a:lnTo>
                      <a:pt x="2" y="80"/>
                    </a:lnTo>
                    <a:lnTo>
                      <a:pt x="0" y="63"/>
                    </a:lnTo>
                    <a:lnTo>
                      <a:pt x="2" y="47"/>
                    </a:lnTo>
                    <a:lnTo>
                      <a:pt x="8" y="31"/>
                    </a:lnTo>
                    <a:lnTo>
                      <a:pt x="19" y="18"/>
                    </a:lnTo>
                    <a:lnTo>
                      <a:pt x="32" y="8"/>
                    </a:lnTo>
                    <a:lnTo>
                      <a:pt x="47" y="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Freeform 21"/>
              <p:cNvSpPr>
                <a:spLocks/>
              </p:cNvSpPr>
              <p:nvPr/>
            </p:nvSpPr>
            <p:spPr bwMode="auto">
              <a:xfrm>
                <a:off x="4776788" y="2449513"/>
                <a:ext cx="46038" cy="19050"/>
              </a:xfrm>
              <a:custGeom>
                <a:avLst/>
                <a:gdLst>
                  <a:gd name="T0" fmla="*/ 64 w 321"/>
                  <a:gd name="T1" fmla="*/ 0 h 128"/>
                  <a:gd name="T2" fmla="*/ 257 w 321"/>
                  <a:gd name="T3" fmla="*/ 0 h 128"/>
                  <a:gd name="T4" fmla="*/ 273 w 321"/>
                  <a:gd name="T5" fmla="*/ 4 h 128"/>
                  <a:gd name="T6" fmla="*/ 289 w 321"/>
                  <a:gd name="T7" fmla="*/ 10 h 128"/>
                  <a:gd name="T8" fmla="*/ 302 w 321"/>
                  <a:gd name="T9" fmla="*/ 19 h 128"/>
                  <a:gd name="T10" fmla="*/ 312 w 321"/>
                  <a:gd name="T11" fmla="*/ 33 h 128"/>
                  <a:gd name="T12" fmla="*/ 318 w 321"/>
                  <a:gd name="T13" fmla="*/ 47 h 128"/>
                  <a:gd name="T14" fmla="*/ 321 w 321"/>
                  <a:gd name="T15" fmla="*/ 65 h 128"/>
                  <a:gd name="T16" fmla="*/ 318 w 321"/>
                  <a:gd name="T17" fmla="*/ 82 h 128"/>
                  <a:gd name="T18" fmla="*/ 312 w 321"/>
                  <a:gd name="T19" fmla="*/ 96 h 128"/>
                  <a:gd name="T20" fmla="*/ 302 w 321"/>
                  <a:gd name="T21" fmla="*/ 110 h 128"/>
                  <a:gd name="T22" fmla="*/ 289 w 321"/>
                  <a:gd name="T23" fmla="*/ 119 h 128"/>
                  <a:gd name="T24" fmla="*/ 273 w 321"/>
                  <a:gd name="T25" fmla="*/ 126 h 128"/>
                  <a:gd name="T26" fmla="*/ 257 w 321"/>
                  <a:gd name="T27" fmla="*/ 128 h 128"/>
                  <a:gd name="T28" fmla="*/ 64 w 321"/>
                  <a:gd name="T29" fmla="*/ 128 h 128"/>
                  <a:gd name="T30" fmla="*/ 47 w 321"/>
                  <a:gd name="T31" fmla="*/ 126 h 128"/>
                  <a:gd name="T32" fmla="*/ 32 w 321"/>
                  <a:gd name="T33" fmla="*/ 119 h 128"/>
                  <a:gd name="T34" fmla="*/ 19 w 321"/>
                  <a:gd name="T35" fmla="*/ 110 h 128"/>
                  <a:gd name="T36" fmla="*/ 9 w 321"/>
                  <a:gd name="T37" fmla="*/ 96 h 128"/>
                  <a:gd name="T38" fmla="*/ 2 w 321"/>
                  <a:gd name="T39" fmla="*/ 82 h 128"/>
                  <a:gd name="T40" fmla="*/ 0 w 321"/>
                  <a:gd name="T41" fmla="*/ 65 h 128"/>
                  <a:gd name="T42" fmla="*/ 2 w 321"/>
                  <a:gd name="T43" fmla="*/ 47 h 128"/>
                  <a:gd name="T44" fmla="*/ 9 w 321"/>
                  <a:gd name="T45" fmla="*/ 33 h 128"/>
                  <a:gd name="T46" fmla="*/ 19 w 321"/>
                  <a:gd name="T47" fmla="*/ 19 h 128"/>
                  <a:gd name="T48" fmla="*/ 32 w 321"/>
                  <a:gd name="T49" fmla="*/ 10 h 128"/>
                  <a:gd name="T50" fmla="*/ 47 w 321"/>
                  <a:gd name="T51" fmla="*/ 4 h 128"/>
                  <a:gd name="T52" fmla="*/ 64 w 321"/>
                  <a:gd name="T53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1" h="128">
                    <a:moveTo>
                      <a:pt x="64" y="0"/>
                    </a:moveTo>
                    <a:lnTo>
                      <a:pt x="257" y="0"/>
                    </a:lnTo>
                    <a:lnTo>
                      <a:pt x="273" y="4"/>
                    </a:lnTo>
                    <a:lnTo>
                      <a:pt x="289" y="10"/>
                    </a:lnTo>
                    <a:lnTo>
                      <a:pt x="302" y="19"/>
                    </a:lnTo>
                    <a:lnTo>
                      <a:pt x="312" y="33"/>
                    </a:lnTo>
                    <a:lnTo>
                      <a:pt x="318" y="47"/>
                    </a:lnTo>
                    <a:lnTo>
                      <a:pt x="321" y="65"/>
                    </a:lnTo>
                    <a:lnTo>
                      <a:pt x="318" y="82"/>
                    </a:lnTo>
                    <a:lnTo>
                      <a:pt x="312" y="96"/>
                    </a:lnTo>
                    <a:lnTo>
                      <a:pt x="302" y="110"/>
                    </a:lnTo>
                    <a:lnTo>
                      <a:pt x="289" y="119"/>
                    </a:lnTo>
                    <a:lnTo>
                      <a:pt x="273" y="126"/>
                    </a:lnTo>
                    <a:lnTo>
                      <a:pt x="257" y="128"/>
                    </a:lnTo>
                    <a:lnTo>
                      <a:pt x="64" y="128"/>
                    </a:lnTo>
                    <a:lnTo>
                      <a:pt x="47" y="126"/>
                    </a:lnTo>
                    <a:lnTo>
                      <a:pt x="32" y="119"/>
                    </a:lnTo>
                    <a:lnTo>
                      <a:pt x="19" y="110"/>
                    </a:lnTo>
                    <a:lnTo>
                      <a:pt x="9" y="96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7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2" y="10"/>
                    </a:lnTo>
                    <a:lnTo>
                      <a:pt x="47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Freeform 22"/>
              <p:cNvSpPr>
                <a:spLocks/>
              </p:cNvSpPr>
              <p:nvPr/>
            </p:nvSpPr>
            <p:spPr bwMode="auto">
              <a:xfrm>
                <a:off x="4805363" y="2540000"/>
                <a:ext cx="41275" cy="31750"/>
              </a:xfrm>
              <a:custGeom>
                <a:avLst/>
                <a:gdLst>
                  <a:gd name="T0" fmla="*/ 230 w 294"/>
                  <a:gd name="T1" fmla="*/ 0 h 224"/>
                  <a:gd name="T2" fmla="*/ 247 w 294"/>
                  <a:gd name="T3" fmla="*/ 3 h 224"/>
                  <a:gd name="T4" fmla="*/ 262 w 294"/>
                  <a:gd name="T5" fmla="*/ 9 h 224"/>
                  <a:gd name="T6" fmla="*/ 275 w 294"/>
                  <a:gd name="T7" fmla="*/ 19 h 224"/>
                  <a:gd name="T8" fmla="*/ 286 w 294"/>
                  <a:gd name="T9" fmla="*/ 33 h 224"/>
                  <a:gd name="T10" fmla="*/ 292 w 294"/>
                  <a:gd name="T11" fmla="*/ 48 h 224"/>
                  <a:gd name="T12" fmla="*/ 294 w 294"/>
                  <a:gd name="T13" fmla="*/ 65 h 224"/>
                  <a:gd name="T14" fmla="*/ 292 w 294"/>
                  <a:gd name="T15" fmla="*/ 80 h 224"/>
                  <a:gd name="T16" fmla="*/ 286 w 294"/>
                  <a:gd name="T17" fmla="*/ 96 h 224"/>
                  <a:gd name="T18" fmla="*/ 275 w 294"/>
                  <a:gd name="T19" fmla="*/ 110 h 224"/>
                  <a:gd name="T20" fmla="*/ 263 w 294"/>
                  <a:gd name="T21" fmla="*/ 120 h 224"/>
                  <a:gd name="T22" fmla="*/ 96 w 294"/>
                  <a:gd name="T23" fmla="*/ 215 h 224"/>
                  <a:gd name="T24" fmla="*/ 80 w 294"/>
                  <a:gd name="T25" fmla="*/ 221 h 224"/>
                  <a:gd name="T26" fmla="*/ 64 w 294"/>
                  <a:gd name="T27" fmla="*/ 224 h 224"/>
                  <a:gd name="T28" fmla="*/ 47 w 294"/>
                  <a:gd name="T29" fmla="*/ 221 h 224"/>
                  <a:gd name="T30" fmla="*/ 32 w 294"/>
                  <a:gd name="T31" fmla="*/ 216 h 224"/>
                  <a:gd name="T32" fmla="*/ 19 w 294"/>
                  <a:gd name="T33" fmla="*/ 205 h 224"/>
                  <a:gd name="T34" fmla="*/ 8 w 294"/>
                  <a:gd name="T35" fmla="*/ 192 h 224"/>
                  <a:gd name="T36" fmla="*/ 2 w 294"/>
                  <a:gd name="T37" fmla="*/ 176 h 224"/>
                  <a:gd name="T38" fmla="*/ 0 w 294"/>
                  <a:gd name="T39" fmla="*/ 159 h 224"/>
                  <a:gd name="T40" fmla="*/ 2 w 294"/>
                  <a:gd name="T41" fmla="*/ 144 h 224"/>
                  <a:gd name="T42" fmla="*/ 8 w 294"/>
                  <a:gd name="T43" fmla="*/ 128 h 224"/>
                  <a:gd name="T44" fmla="*/ 18 w 294"/>
                  <a:gd name="T45" fmla="*/ 116 h 224"/>
                  <a:gd name="T46" fmla="*/ 31 w 294"/>
                  <a:gd name="T47" fmla="*/ 105 h 224"/>
                  <a:gd name="T48" fmla="*/ 198 w 294"/>
                  <a:gd name="T49" fmla="*/ 10 h 224"/>
                  <a:gd name="T50" fmla="*/ 215 w 294"/>
                  <a:gd name="T51" fmla="*/ 2 h 224"/>
                  <a:gd name="T52" fmla="*/ 230 w 294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4" h="224">
                    <a:moveTo>
                      <a:pt x="230" y="0"/>
                    </a:moveTo>
                    <a:lnTo>
                      <a:pt x="247" y="3"/>
                    </a:lnTo>
                    <a:lnTo>
                      <a:pt x="262" y="9"/>
                    </a:lnTo>
                    <a:lnTo>
                      <a:pt x="275" y="19"/>
                    </a:lnTo>
                    <a:lnTo>
                      <a:pt x="286" y="33"/>
                    </a:lnTo>
                    <a:lnTo>
                      <a:pt x="292" y="48"/>
                    </a:lnTo>
                    <a:lnTo>
                      <a:pt x="294" y="65"/>
                    </a:lnTo>
                    <a:lnTo>
                      <a:pt x="292" y="80"/>
                    </a:lnTo>
                    <a:lnTo>
                      <a:pt x="286" y="96"/>
                    </a:lnTo>
                    <a:lnTo>
                      <a:pt x="275" y="110"/>
                    </a:lnTo>
                    <a:lnTo>
                      <a:pt x="263" y="120"/>
                    </a:lnTo>
                    <a:lnTo>
                      <a:pt x="96" y="215"/>
                    </a:lnTo>
                    <a:lnTo>
                      <a:pt x="80" y="221"/>
                    </a:lnTo>
                    <a:lnTo>
                      <a:pt x="64" y="224"/>
                    </a:lnTo>
                    <a:lnTo>
                      <a:pt x="47" y="221"/>
                    </a:lnTo>
                    <a:lnTo>
                      <a:pt x="32" y="216"/>
                    </a:lnTo>
                    <a:lnTo>
                      <a:pt x="19" y="205"/>
                    </a:lnTo>
                    <a:lnTo>
                      <a:pt x="8" y="192"/>
                    </a:lnTo>
                    <a:lnTo>
                      <a:pt x="2" y="176"/>
                    </a:lnTo>
                    <a:lnTo>
                      <a:pt x="0" y="159"/>
                    </a:lnTo>
                    <a:lnTo>
                      <a:pt x="2" y="144"/>
                    </a:lnTo>
                    <a:lnTo>
                      <a:pt x="8" y="128"/>
                    </a:lnTo>
                    <a:lnTo>
                      <a:pt x="18" y="116"/>
                    </a:lnTo>
                    <a:lnTo>
                      <a:pt x="31" y="105"/>
                    </a:lnTo>
                    <a:lnTo>
                      <a:pt x="198" y="10"/>
                    </a:lnTo>
                    <a:lnTo>
                      <a:pt x="215" y="2"/>
                    </a:lnTo>
                    <a:lnTo>
                      <a:pt x="23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Freeform 23"/>
              <p:cNvSpPr>
                <a:spLocks/>
              </p:cNvSpPr>
              <p:nvPr/>
            </p:nvSpPr>
            <p:spPr bwMode="auto">
              <a:xfrm>
                <a:off x="5141913" y="2540000"/>
                <a:ext cx="41275" cy="31750"/>
              </a:xfrm>
              <a:custGeom>
                <a:avLst/>
                <a:gdLst>
                  <a:gd name="T0" fmla="*/ 64 w 294"/>
                  <a:gd name="T1" fmla="*/ 0 h 224"/>
                  <a:gd name="T2" fmla="*/ 80 w 294"/>
                  <a:gd name="T3" fmla="*/ 2 h 224"/>
                  <a:gd name="T4" fmla="*/ 96 w 294"/>
                  <a:gd name="T5" fmla="*/ 10 h 224"/>
                  <a:gd name="T6" fmla="*/ 263 w 294"/>
                  <a:gd name="T7" fmla="*/ 105 h 224"/>
                  <a:gd name="T8" fmla="*/ 276 w 294"/>
                  <a:gd name="T9" fmla="*/ 116 h 224"/>
                  <a:gd name="T10" fmla="*/ 286 w 294"/>
                  <a:gd name="T11" fmla="*/ 128 h 224"/>
                  <a:gd name="T12" fmla="*/ 292 w 294"/>
                  <a:gd name="T13" fmla="*/ 144 h 224"/>
                  <a:gd name="T14" fmla="*/ 294 w 294"/>
                  <a:gd name="T15" fmla="*/ 159 h 224"/>
                  <a:gd name="T16" fmla="*/ 292 w 294"/>
                  <a:gd name="T17" fmla="*/ 176 h 224"/>
                  <a:gd name="T18" fmla="*/ 286 w 294"/>
                  <a:gd name="T19" fmla="*/ 192 h 224"/>
                  <a:gd name="T20" fmla="*/ 275 w 294"/>
                  <a:gd name="T21" fmla="*/ 205 h 224"/>
                  <a:gd name="T22" fmla="*/ 262 w 294"/>
                  <a:gd name="T23" fmla="*/ 216 h 224"/>
                  <a:gd name="T24" fmla="*/ 247 w 294"/>
                  <a:gd name="T25" fmla="*/ 221 h 224"/>
                  <a:gd name="T26" fmla="*/ 230 w 294"/>
                  <a:gd name="T27" fmla="*/ 224 h 224"/>
                  <a:gd name="T28" fmla="*/ 214 w 294"/>
                  <a:gd name="T29" fmla="*/ 221 h 224"/>
                  <a:gd name="T30" fmla="*/ 198 w 294"/>
                  <a:gd name="T31" fmla="*/ 215 h 224"/>
                  <a:gd name="T32" fmla="*/ 31 w 294"/>
                  <a:gd name="T33" fmla="*/ 120 h 224"/>
                  <a:gd name="T34" fmla="*/ 19 w 294"/>
                  <a:gd name="T35" fmla="*/ 110 h 224"/>
                  <a:gd name="T36" fmla="*/ 8 w 294"/>
                  <a:gd name="T37" fmla="*/ 96 h 224"/>
                  <a:gd name="T38" fmla="*/ 2 w 294"/>
                  <a:gd name="T39" fmla="*/ 80 h 224"/>
                  <a:gd name="T40" fmla="*/ 0 w 294"/>
                  <a:gd name="T41" fmla="*/ 65 h 224"/>
                  <a:gd name="T42" fmla="*/ 2 w 294"/>
                  <a:gd name="T43" fmla="*/ 48 h 224"/>
                  <a:gd name="T44" fmla="*/ 8 w 294"/>
                  <a:gd name="T45" fmla="*/ 33 h 224"/>
                  <a:gd name="T46" fmla="*/ 19 w 294"/>
                  <a:gd name="T47" fmla="*/ 19 h 224"/>
                  <a:gd name="T48" fmla="*/ 32 w 294"/>
                  <a:gd name="T49" fmla="*/ 9 h 224"/>
                  <a:gd name="T50" fmla="*/ 47 w 294"/>
                  <a:gd name="T51" fmla="*/ 3 h 224"/>
                  <a:gd name="T52" fmla="*/ 64 w 294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4" h="224">
                    <a:moveTo>
                      <a:pt x="64" y="0"/>
                    </a:moveTo>
                    <a:lnTo>
                      <a:pt x="80" y="2"/>
                    </a:lnTo>
                    <a:lnTo>
                      <a:pt x="96" y="10"/>
                    </a:lnTo>
                    <a:lnTo>
                      <a:pt x="263" y="105"/>
                    </a:lnTo>
                    <a:lnTo>
                      <a:pt x="276" y="116"/>
                    </a:lnTo>
                    <a:lnTo>
                      <a:pt x="286" y="128"/>
                    </a:lnTo>
                    <a:lnTo>
                      <a:pt x="292" y="144"/>
                    </a:lnTo>
                    <a:lnTo>
                      <a:pt x="294" y="159"/>
                    </a:lnTo>
                    <a:lnTo>
                      <a:pt x="292" y="176"/>
                    </a:lnTo>
                    <a:lnTo>
                      <a:pt x="286" y="192"/>
                    </a:lnTo>
                    <a:lnTo>
                      <a:pt x="275" y="205"/>
                    </a:lnTo>
                    <a:lnTo>
                      <a:pt x="262" y="216"/>
                    </a:lnTo>
                    <a:lnTo>
                      <a:pt x="247" y="221"/>
                    </a:lnTo>
                    <a:lnTo>
                      <a:pt x="230" y="224"/>
                    </a:lnTo>
                    <a:lnTo>
                      <a:pt x="214" y="221"/>
                    </a:lnTo>
                    <a:lnTo>
                      <a:pt x="198" y="215"/>
                    </a:lnTo>
                    <a:lnTo>
                      <a:pt x="31" y="120"/>
                    </a:lnTo>
                    <a:lnTo>
                      <a:pt x="19" y="110"/>
                    </a:lnTo>
                    <a:lnTo>
                      <a:pt x="8" y="96"/>
                    </a:lnTo>
                    <a:lnTo>
                      <a:pt x="2" y="80"/>
                    </a:lnTo>
                    <a:lnTo>
                      <a:pt x="0" y="65"/>
                    </a:lnTo>
                    <a:lnTo>
                      <a:pt x="2" y="48"/>
                    </a:lnTo>
                    <a:lnTo>
                      <a:pt x="8" y="33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7" y="3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" name="Freeform 24"/>
              <p:cNvSpPr>
                <a:spLocks/>
              </p:cNvSpPr>
              <p:nvPr/>
            </p:nvSpPr>
            <p:spPr bwMode="auto">
              <a:xfrm>
                <a:off x="5165726" y="2449513"/>
                <a:ext cx="46038" cy="19050"/>
              </a:xfrm>
              <a:custGeom>
                <a:avLst/>
                <a:gdLst>
                  <a:gd name="T0" fmla="*/ 64 w 321"/>
                  <a:gd name="T1" fmla="*/ 0 h 128"/>
                  <a:gd name="T2" fmla="*/ 257 w 321"/>
                  <a:gd name="T3" fmla="*/ 0 h 128"/>
                  <a:gd name="T4" fmla="*/ 274 w 321"/>
                  <a:gd name="T5" fmla="*/ 4 h 128"/>
                  <a:gd name="T6" fmla="*/ 290 w 321"/>
                  <a:gd name="T7" fmla="*/ 10 h 128"/>
                  <a:gd name="T8" fmla="*/ 302 w 321"/>
                  <a:gd name="T9" fmla="*/ 19 h 128"/>
                  <a:gd name="T10" fmla="*/ 312 w 321"/>
                  <a:gd name="T11" fmla="*/ 33 h 128"/>
                  <a:gd name="T12" fmla="*/ 319 w 321"/>
                  <a:gd name="T13" fmla="*/ 47 h 128"/>
                  <a:gd name="T14" fmla="*/ 321 w 321"/>
                  <a:gd name="T15" fmla="*/ 65 h 128"/>
                  <a:gd name="T16" fmla="*/ 319 w 321"/>
                  <a:gd name="T17" fmla="*/ 82 h 128"/>
                  <a:gd name="T18" fmla="*/ 312 w 321"/>
                  <a:gd name="T19" fmla="*/ 96 h 128"/>
                  <a:gd name="T20" fmla="*/ 302 w 321"/>
                  <a:gd name="T21" fmla="*/ 110 h 128"/>
                  <a:gd name="T22" fmla="*/ 290 w 321"/>
                  <a:gd name="T23" fmla="*/ 119 h 128"/>
                  <a:gd name="T24" fmla="*/ 274 w 321"/>
                  <a:gd name="T25" fmla="*/ 126 h 128"/>
                  <a:gd name="T26" fmla="*/ 257 w 321"/>
                  <a:gd name="T27" fmla="*/ 128 h 128"/>
                  <a:gd name="T28" fmla="*/ 64 w 321"/>
                  <a:gd name="T29" fmla="*/ 128 h 128"/>
                  <a:gd name="T30" fmla="*/ 48 w 321"/>
                  <a:gd name="T31" fmla="*/ 126 h 128"/>
                  <a:gd name="T32" fmla="*/ 32 w 321"/>
                  <a:gd name="T33" fmla="*/ 119 h 128"/>
                  <a:gd name="T34" fmla="*/ 19 w 321"/>
                  <a:gd name="T35" fmla="*/ 110 h 128"/>
                  <a:gd name="T36" fmla="*/ 9 w 321"/>
                  <a:gd name="T37" fmla="*/ 96 h 128"/>
                  <a:gd name="T38" fmla="*/ 3 w 321"/>
                  <a:gd name="T39" fmla="*/ 82 h 128"/>
                  <a:gd name="T40" fmla="*/ 0 w 321"/>
                  <a:gd name="T41" fmla="*/ 65 h 128"/>
                  <a:gd name="T42" fmla="*/ 3 w 321"/>
                  <a:gd name="T43" fmla="*/ 47 h 128"/>
                  <a:gd name="T44" fmla="*/ 9 w 321"/>
                  <a:gd name="T45" fmla="*/ 33 h 128"/>
                  <a:gd name="T46" fmla="*/ 19 w 321"/>
                  <a:gd name="T47" fmla="*/ 19 h 128"/>
                  <a:gd name="T48" fmla="*/ 32 w 321"/>
                  <a:gd name="T49" fmla="*/ 10 h 128"/>
                  <a:gd name="T50" fmla="*/ 48 w 321"/>
                  <a:gd name="T51" fmla="*/ 4 h 128"/>
                  <a:gd name="T52" fmla="*/ 64 w 321"/>
                  <a:gd name="T53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1" h="128">
                    <a:moveTo>
                      <a:pt x="64" y="0"/>
                    </a:moveTo>
                    <a:lnTo>
                      <a:pt x="257" y="0"/>
                    </a:lnTo>
                    <a:lnTo>
                      <a:pt x="274" y="4"/>
                    </a:lnTo>
                    <a:lnTo>
                      <a:pt x="290" y="10"/>
                    </a:lnTo>
                    <a:lnTo>
                      <a:pt x="302" y="19"/>
                    </a:lnTo>
                    <a:lnTo>
                      <a:pt x="312" y="33"/>
                    </a:lnTo>
                    <a:lnTo>
                      <a:pt x="319" y="47"/>
                    </a:lnTo>
                    <a:lnTo>
                      <a:pt x="321" y="65"/>
                    </a:lnTo>
                    <a:lnTo>
                      <a:pt x="319" y="82"/>
                    </a:lnTo>
                    <a:lnTo>
                      <a:pt x="312" y="96"/>
                    </a:lnTo>
                    <a:lnTo>
                      <a:pt x="302" y="110"/>
                    </a:lnTo>
                    <a:lnTo>
                      <a:pt x="290" y="119"/>
                    </a:lnTo>
                    <a:lnTo>
                      <a:pt x="274" y="126"/>
                    </a:lnTo>
                    <a:lnTo>
                      <a:pt x="257" y="128"/>
                    </a:lnTo>
                    <a:lnTo>
                      <a:pt x="64" y="128"/>
                    </a:lnTo>
                    <a:lnTo>
                      <a:pt x="48" y="126"/>
                    </a:lnTo>
                    <a:lnTo>
                      <a:pt x="32" y="119"/>
                    </a:lnTo>
                    <a:lnTo>
                      <a:pt x="19" y="110"/>
                    </a:lnTo>
                    <a:lnTo>
                      <a:pt x="9" y="96"/>
                    </a:lnTo>
                    <a:lnTo>
                      <a:pt x="3" y="82"/>
                    </a:lnTo>
                    <a:lnTo>
                      <a:pt x="0" y="65"/>
                    </a:lnTo>
                    <a:lnTo>
                      <a:pt x="3" y="47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2" y="10"/>
                    </a:lnTo>
                    <a:lnTo>
                      <a:pt x="48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Freeform 25"/>
              <p:cNvSpPr>
                <a:spLocks/>
              </p:cNvSpPr>
              <p:nvPr/>
            </p:nvSpPr>
            <p:spPr bwMode="auto">
              <a:xfrm>
                <a:off x="5141913" y="2346325"/>
                <a:ext cx="41275" cy="33338"/>
              </a:xfrm>
              <a:custGeom>
                <a:avLst/>
                <a:gdLst>
                  <a:gd name="T0" fmla="*/ 230 w 294"/>
                  <a:gd name="T1" fmla="*/ 0 h 222"/>
                  <a:gd name="T2" fmla="*/ 247 w 294"/>
                  <a:gd name="T3" fmla="*/ 2 h 222"/>
                  <a:gd name="T4" fmla="*/ 262 w 294"/>
                  <a:gd name="T5" fmla="*/ 8 h 222"/>
                  <a:gd name="T6" fmla="*/ 275 w 294"/>
                  <a:gd name="T7" fmla="*/ 18 h 222"/>
                  <a:gd name="T8" fmla="*/ 286 w 294"/>
                  <a:gd name="T9" fmla="*/ 31 h 222"/>
                  <a:gd name="T10" fmla="*/ 292 w 294"/>
                  <a:gd name="T11" fmla="*/ 47 h 222"/>
                  <a:gd name="T12" fmla="*/ 294 w 294"/>
                  <a:gd name="T13" fmla="*/ 63 h 222"/>
                  <a:gd name="T14" fmla="*/ 292 w 294"/>
                  <a:gd name="T15" fmla="*/ 80 h 222"/>
                  <a:gd name="T16" fmla="*/ 286 w 294"/>
                  <a:gd name="T17" fmla="*/ 95 h 222"/>
                  <a:gd name="T18" fmla="*/ 276 w 294"/>
                  <a:gd name="T19" fmla="*/ 108 h 222"/>
                  <a:gd name="T20" fmla="*/ 263 w 294"/>
                  <a:gd name="T21" fmla="*/ 118 h 222"/>
                  <a:gd name="T22" fmla="*/ 96 w 294"/>
                  <a:gd name="T23" fmla="*/ 213 h 222"/>
                  <a:gd name="T24" fmla="*/ 80 w 294"/>
                  <a:gd name="T25" fmla="*/ 220 h 222"/>
                  <a:gd name="T26" fmla="*/ 64 w 294"/>
                  <a:gd name="T27" fmla="*/ 222 h 222"/>
                  <a:gd name="T28" fmla="*/ 48 w 294"/>
                  <a:gd name="T29" fmla="*/ 220 h 222"/>
                  <a:gd name="T30" fmla="*/ 32 w 294"/>
                  <a:gd name="T31" fmla="*/ 214 h 222"/>
                  <a:gd name="T32" fmla="*/ 19 w 294"/>
                  <a:gd name="T33" fmla="*/ 204 h 222"/>
                  <a:gd name="T34" fmla="*/ 8 w 294"/>
                  <a:gd name="T35" fmla="*/ 190 h 222"/>
                  <a:gd name="T36" fmla="*/ 2 w 294"/>
                  <a:gd name="T37" fmla="*/ 175 h 222"/>
                  <a:gd name="T38" fmla="*/ 0 w 294"/>
                  <a:gd name="T39" fmla="*/ 158 h 222"/>
                  <a:gd name="T40" fmla="*/ 2 w 294"/>
                  <a:gd name="T41" fmla="*/ 142 h 222"/>
                  <a:gd name="T42" fmla="*/ 8 w 294"/>
                  <a:gd name="T43" fmla="*/ 127 h 222"/>
                  <a:gd name="T44" fmla="*/ 19 w 294"/>
                  <a:gd name="T45" fmla="*/ 114 h 222"/>
                  <a:gd name="T46" fmla="*/ 31 w 294"/>
                  <a:gd name="T47" fmla="*/ 103 h 222"/>
                  <a:gd name="T48" fmla="*/ 198 w 294"/>
                  <a:gd name="T49" fmla="*/ 8 h 222"/>
                  <a:gd name="T50" fmla="*/ 215 w 294"/>
                  <a:gd name="T51" fmla="*/ 2 h 222"/>
                  <a:gd name="T52" fmla="*/ 230 w 294"/>
                  <a:gd name="T53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4" h="222">
                    <a:moveTo>
                      <a:pt x="230" y="0"/>
                    </a:moveTo>
                    <a:lnTo>
                      <a:pt x="247" y="2"/>
                    </a:lnTo>
                    <a:lnTo>
                      <a:pt x="262" y="8"/>
                    </a:lnTo>
                    <a:lnTo>
                      <a:pt x="275" y="18"/>
                    </a:lnTo>
                    <a:lnTo>
                      <a:pt x="286" y="31"/>
                    </a:lnTo>
                    <a:lnTo>
                      <a:pt x="292" y="47"/>
                    </a:lnTo>
                    <a:lnTo>
                      <a:pt x="294" y="63"/>
                    </a:lnTo>
                    <a:lnTo>
                      <a:pt x="292" y="80"/>
                    </a:lnTo>
                    <a:lnTo>
                      <a:pt x="286" y="95"/>
                    </a:lnTo>
                    <a:lnTo>
                      <a:pt x="276" y="108"/>
                    </a:lnTo>
                    <a:lnTo>
                      <a:pt x="263" y="118"/>
                    </a:lnTo>
                    <a:lnTo>
                      <a:pt x="96" y="213"/>
                    </a:lnTo>
                    <a:lnTo>
                      <a:pt x="80" y="220"/>
                    </a:lnTo>
                    <a:lnTo>
                      <a:pt x="64" y="222"/>
                    </a:lnTo>
                    <a:lnTo>
                      <a:pt x="48" y="220"/>
                    </a:lnTo>
                    <a:lnTo>
                      <a:pt x="32" y="214"/>
                    </a:lnTo>
                    <a:lnTo>
                      <a:pt x="19" y="204"/>
                    </a:lnTo>
                    <a:lnTo>
                      <a:pt x="8" y="190"/>
                    </a:lnTo>
                    <a:lnTo>
                      <a:pt x="2" y="175"/>
                    </a:lnTo>
                    <a:lnTo>
                      <a:pt x="0" y="158"/>
                    </a:lnTo>
                    <a:lnTo>
                      <a:pt x="2" y="142"/>
                    </a:lnTo>
                    <a:lnTo>
                      <a:pt x="8" y="127"/>
                    </a:lnTo>
                    <a:lnTo>
                      <a:pt x="19" y="114"/>
                    </a:lnTo>
                    <a:lnTo>
                      <a:pt x="31" y="103"/>
                    </a:lnTo>
                    <a:lnTo>
                      <a:pt x="198" y="8"/>
                    </a:lnTo>
                    <a:lnTo>
                      <a:pt x="215" y="2"/>
                    </a:lnTo>
                    <a:lnTo>
                      <a:pt x="23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" name="Freeform 26"/>
              <p:cNvSpPr>
                <a:spLocks/>
              </p:cNvSpPr>
              <p:nvPr/>
            </p:nvSpPr>
            <p:spPr bwMode="auto">
              <a:xfrm>
                <a:off x="5075238" y="2271713"/>
                <a:ext cx="31750" cy="41275"/>
              </a:xfrm>
              <a:custGeom>
                <a:avLst/>
                <a:gdLst>
                  <a:gd name="T0" fmla="*/ 159 w 224"/>
                  <a:gd name="T1" fmla="*/ 0 h 292"/>
                  <a:gd name="T2" fmla="*/ 176 w 224"/>
                  <a:gd name="T3" fmla="*/ 2 h 292"/>
                  <a:gd name="T4" fmla="*/ 192 w 224"/>
                  <a:gd name="T5" fmla="*/ 9 h 292"/>
                  <a:gd name="T6" fmla="*/ 205 w 224"/>
                  <a:gd name="T7" fmla="*/ 19 h 292"/>
                  <a:gd name="T8" fmla="*/ 216 w 224"/>
                  <a:gd name="T9" fmla="*/ 32 h 292"/>
                  <a:gd name="T10" fmla="*/ 222 w 224"/>
                  <a:gd name="T11" fmla="*/ 48 h 292"/>
                  <a:gd name="T12" fmla="*/ 224 w 224"/>
                  <a:gd name="T13" fmla="*/ 63 h 292"/>
                  <a:gd name="T14" fmla="*/ 222 w 224"/>
                  <a:gd name="T15" fmla="*/ 80 h 292"/>
                  <a:gd name="T16" fmla="*/ 216 w 224"/>
                  <a:gd name="T17" fmla="*/ 95 h 292"/>
                  <a:gd name="T18" fmla="*/ 119 w 224"/>
                  <a:gd name="T19" fmla="*/ 261 h 292"/>
                  <a:gd name="T20" fmla="*/ 109 w 224"/>
                  <a:gd name="T21" fmla="*/ 274 h 292"/>
                  <a:gd name="T22" fmla="*/ 95 w 224"/>
                  <a:gd name="T23" fmla="*/ 285 h 292"/>
                  <a:gd name="T24" fmla="*/ 81 w 224"/>
                  <a:gd name="T25" fmla="*/ 290 h 292"/>
                  <a:gd name="T26" fmla="*/ 64 w 224"/>
                  <a:gd name="T27" fmla="*/ 292 h 292"/>
                  <a:gd name="T28" fmla="*/ 48 w 224"/>
                  <a:gd name="T29" fmla="*/ 290 h 292"/>
                  <a:gd name="T30" fmla="*/ 32 w 224"/>
                  <a:gd name="T31" fmla="*/ 284 h 292"/>
                  <a:gd name="T32" fmla="*/ 18 w 224"/>
                  <a:gd name="T33" fmla="*/ 273 h 292"/>
                  <a:gd name="T34" fmla="*/ 8 w 224"/>
                  <a:gd name="T35" fmla="*/ 261 h 292"/>
                  <a:gd name="T36" fmla="*/ 2 w 224"/>
                  <a:gd name="T37" fmla="*/ 245 h 292"/>
                  <a:gd name="T38" fmla="*/ 0 w 224"/>
                  <a:gd name="T39" fmla="*/ 230 h 292"/>
                  <a:gd name="T40" fmla="*/ 2 w 224"/>
                  <a:gd name="T41" fmla="*/ 213 h 292"/>
                  <a:gd name="T42" fmla="*/ 8 w 224"/>
                  <a:gd name="T43" fmla="*/ 197 h 292"/>
                  <a:gd name="T44" fmla="*/ 105 w 224"/>
                  <a:gd name="T45" fmla="*/ 32 h 292"/>
                  <a:gd name="T46" fmla="*/ 115 w 224"/>
                  <a:gd name="T47" fmla="*/ 18 h 292"/>
                  <a:gd name="T48" fmla="*/ 129 w 224"/>
                  <a:gd name="T49" fmla="*/ 8 h 292"/>
                  <a:gd name="T50" fmla="*/ 144 w 224"/>
                  <a:gd name="T51" fmla="*/ 2 h 292"/>
                  <a:gd name="T52" fmla="*/ 159 w 224"/>
                  <a:gd name="T53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4" h="292">
                    <a:moveTo>
                      <a:pt x="159" y="0"/>
                    </a:moveTo>
                    <a:lnTo>
                      <a:pt x="176" y="2"/>
                    </a:lnTo>
                    <a:lnTo>
                      <a:pt x="192" y="9"/>
                    </a:lnTo>
                    <a:lnTo>
                      <a:pt x="205" y="19"/>
                    </a:lnTo>
                    <a:lnTo>
                      <a:pt x="216" y="32"/>
                    </a:lnTo>
                    <a:lnTo>
                      <a:pt x="222" y="48"/>
                    </a:lnTo>
                    <a:lnTo>
                      <a:pt x="224" y="63"/>
                    </a:lnTo>
                    <a:lnTo>
                      <a:pt x="222" y="80"/>
                    </a:lnTo>
                    <a:lnTo>
                      <a:pt x="216" y="95"/>
                    </a:lnTo>
                    <a:lnTo>
                      <a:pt x="119" y="261"/>
                    </a:lnTo>
                    <a:lnTo>
                      <a:pt x="109" y="274"/>
                    </a:lnTo>
                    <a:lnTo>
                      <a:pt x="95" y="285"/>
                    </a:lnTo>
                    <a:lnTo>
                      <a:pt x="81" y="290"/>
                    </a:lnTo>
                    <a:lnTo>
                      <a:pt x="64" y="292"/>
                    </a:lnTo>
                    <a:lnTo>
                      <a:pt x="48" y="290"/>
                    </a:lnTo>
                    <a:lnTo>
                      <a:pt x="32" y="284"/>
                    </a:lnTo>
                    <a:lnTo>
                      <a:pt x="18" y="273"/>
                    </a:lnTo>
                    <a:lnTo>
                      <a:pt x="8" y="261"/>
                    </a:lnTo>
                    <a:lnTo>
                      <a:pt x="2" y="245"/>
                    </a:lnTo>
                    <a:lnTo>
                      <a:pt x="0" y="230"/>
                    </a:lnTo>
                    <a:lnTo>
                      <a:pt x="2" y="213"/>
                    </a:lnTo>
                    <a:lnTo>
                      <a:pt x="8" y="197"/>
                    </a:lnTo>
                    <a:lnTo>
                      <a:pt x="105" y="32"/>
                    </a:lnTo>
                    <a:lnTo>
                      <a:pt x="115" y="18"/>
                    </a:lnTo>
                    <a:lnTo>
                      <a:pt x="129" y="8"/>
                    </a:lnTo>
                    <a:lnTo>
                      <a:pt x="144" y="2"/>
                    </a:lnTo>
                    <a:lnTo>
                      <a:pt x="15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" name="Freeform 27"/>
              <p:cNvSpPr>
                <a:spLocks/>
              </p:cNvSpPr>
              <p:nvPr/>
            </p:nvSpPr>
            <p:spPr bwMode="auto">
              <a:xfrm>
                <a:off x="4972051" y="2382838"/>
                <a:ext cx="44450" cy="142875"/>
              </a:xfrm>
              <a:custGeom>
                <a:avLst/>
                <a:gdLst>
                  <a:gd name="T0" fmla="*/ 154 w 308"/>
                  <a:gd name="T1" fmla="*/ 0 h 991"/>
                  <a:gd name="T2" fmla="*/ 186 w 308"/>
                  <a:gd name="T3" fmla="*/ 2 h 991"/>
                  <a:gd name="T4" fmla="*/ 213 w 308"/>
                  <a:gd name="T5" fmla="*/ 8 h 991"/>
                  <a:gd name="T6" fmla="*/ 238 w 308"/>
                  <a:gd name="T7" fmla="*/ 17 h 991"/>
                  <a:gd name="T8" fmla="*/ 259 w 308"/>
                  <a:gd name="T9" fmla="*/ 30 h 991"/>
                  <a:gd name="T10" fmla="*/ 277 w 308"/>
                  <a:gd name="T11" fmla="*/ 47 h 991"/>
                  <a:gd name="T12" fmla="*/ 291 w 308"/>
                  <a:gd name="T13" fmla="*/ 67 h 991"/>
                  <a:gd name="T14" fmla="*/ 301 w 308"/>
                  <a:gd name="T15" fmla="*/ 91 h 991"/>
                  <a:gd name="T16" fmla="*/ 306 w 308"/>
                  <a:gd name="T17" fmla="*/ 119 h 991"/>
                  <a:gd name="T18" fmla="*/ 308 w 308"/>
                  <a:gd name="T19" fmla="*/ 150 h 991"/>
                  <a:gd name="T20" fmla="*/ 308 w 308"/>
                  <a:gd name="T21" fmla="*/ 375 h 991"/>
                  <a:gd name="T22" fmla="*/ 307 w 308"/>
                  <a:gd name="T23" fmla="*/ 405 h 991"/>
                  <a:gd name="T24" fmla="*/ 304 w 308"/>
                  <a:gd name="T25" fmla="*/ 435 h 991"/>
                  <a:gd name="T26" fmla="*/ 301 w 308"/>
                  <a:gd name="T27" fmla="*/ 466 h 991"/>
                  <a:gd name="T28" fmla="*/ 240 w 308"/>
                  <a:gd name="T29" fmla="*/ 920 h 991"/>
                  <a:gd name="T30" fmla="*/ 236 w 308"/>
                  <a:gd name="T31" fmla="*/ 942 h 991"/>
                  <a:gd name="T32" fmla="*/ 229 w 308"/>
                  <a:gd name="T33" fmla="*/ 959 h 991"/>
                  <a:gd name="T34" fmla="*/ 219 w 308"/>
                  <a:gd name="T35" fmla="*/ 972 h 991"/>
                  <a:gd name="T36" fmla="*/ 207 w 308"/>
                  <a:gd name="T37" fmla="*/ 981 h 991"/>
                  <a:gd name="T38" fmla="*/ 192 w 308"/>
                  <a:gd name="T39" fmla="*/ 987 h 991"/>
                  <a:gd name="T40" fmla="*/ 174 w 308"/>
                  <a:gd name="T41" fmla="*/ 990 h 991"/>
                  <a:gd name="T42" fmla="*/ 154 w 308"/>
                  <a:gd name="T43" fmla="*/ 991 h 991"/>
                  <a:gd name="T44" fmla="*/ 135 w 308"/>
                  <a:gd name="T45" fmla="*/ 990 h 991"/>
                  <a:gd name="T46" fmla="*/ 117 w 308"/>
                  <a:gd name="T47" fmla="*/ 987 h 991"/>
                  <a:gd name="T48" fmla="*/ 102 w 308"/>
                  <a:gd name="T49" fmla="*/ 981 h 991"/>
                  <a:gd name="T50" fmla="*/ 90 w 308"/>
                  <a:gd name="T51" fmla="*/ 972 h 991"/>
                  <a:gd name="T52" fmla="*/ 80 w 308"/>
                  <a:gd name="T53" fmla="*/ 959 h 991"/>
                  <a:gd name="T54" fmla="*/ 73 w 308"/>
                  <a:gd name="T55" fmla="*/ 942 h 991"/>
                  <a:gd name="T56" fmla="*/ 69 w 308"/>
                  <a:gd name="T57" fmla="*/ 920 h 991"/>
                  <a:gd name="T58" fmla="*/ 8 w 308"/>
                  <a:gd name="T59" fmla="*/ 466 h 991"/>
                  <a:gd name="T60" fmla="*/ 5 w 308"/>
                  <a:gd name="T61" fmla="*/ 435 h 991"/>
                  <a:gd name="T62" fmla="*/ 2 w 308"/>
                  <a:gd name="T63" fmla="*/ 405 h 991"/>
                  <a:gd name="T64" fmla="*/ 0 w 308"/>
                  <a:gd name="T65" fmla="*/ 375 h 991"/>
                  <a:gd name="T66" fmla="*/ 0 w 308"/>
                  <a:gd name="T67" fmla="*/ 150 h 991"/>
                  <a:gd name="T68" fmla="*/ 3 w 308"/>
                  <a:gd name="T69" fmla="*/ 119 h 991"/>
                  <a:gd name="T70" fmla="*/ 8 w 308"/>
                  <a:gd name="T71" fmla="*/ 91 h 991"/>
                  <a:gd name="T72" fmla="*/ 18 w 308"/>
                  <a:gd name="T73" fmla="*/ 67 h 991"/>
                  <a:gd name="T74" fmla="*/ 32 w 308"/>
                  <a:gd name="T75" fmla="*/ 47 h 991"/>
                  <a:gd name="T76" fmla="*/ 50 w 308"/>
                  <a:gd name="T77" fmla="*/ 30 h 991"/>
                  <a:gd name="T78" fmla="*/ 71 w 308"/>
                  <a:gd name="T79" fmla="*/ 17 h 991"/>
                  <a:gd name="T80" fmla="*/ 96 w 308"/>
                  <a:gd name="T81" fmla="*/ 8 h 991"/>
                  <a:gd name="T82" fmla="*/ 123 w 308"/>
                  <a:gd name="T83" fmla="*/ 2 h 991"/>
                  <a:gd name="T84" fmla="*/ 154 w 308"/>
                  <a:gd name="T85" fmla="*/ 0 h 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8" h="991">
                    <a:moveTo>
                      <a:pt x="154" y="0"/>
                    </a:moveTo>
                    <a:lnTo>
                      <a:pt x="186" y="2"/>
                    </a:lnTo>
                    <a:lnTo>
                      <a:pt x="213" y="8"/>
                    </a:lnTo>
                    <a:lnTo>
                      <a:pt x="238" y="17"/>
                    </a:lnTo>
                    <a:lnTo>
                      <a:pt x="259" y="30"/>
                    </a:lnTo>
                    <a:lnTo>
                      <a:pt x="277" y="47"/>
                    </a:lnTo>
                    <a:lnTo>
                      <a:pt x="291" y="67"/>
                    </a:lnTo>
                    <a:lnTo>
                      <a:pt x="301" y="91"/>
                    </a:lnTo>
                    <a:lnTo>
                      <a:pt x="306" y="119"/>
                    </a:lnTo>
                    <a:lnTo>
                      <a:pt x="308" y="150"/>
                    </a:lnTo>
                    <a:lnTo>
                      <a:pt x="308" y="375"/>
                    </a:lnTo>
                    <a:lnTo>
                      <a:pt x="307" y="405"/>
                    </a:lnTo>
                    <a:lnTo>
                      <a:pt x="304" y="435"/>
                    </a:lnTo>
                    <a:lnTo>
                      <a:pt x="301" y="466"/>
                    </a:lnTo>
                    <a:lnTo>
                      <a:pt x="240" y="920"/>
                    </a:lnTo>
                    <a:lnTo>
                      <a:pt x="236" y="942"/>
                    </a:lnTo>
                    <a:lnTo>
                      <a:pt x="229" y="959"/>
                    </a:lnTo>
                    <a:lnTo>
                      <a:pt x="219" y="972"/>
                    </a:lnTo>
                    <a:lnTo>
                      <a:pt x="207" y="981"/>
                    </a:lnTo>
                    <a:lnTo>
                      <a:pt x="192" y="987"/>
                    </a:lnTo>
                    <a:lnTo>
                      <a:pt x="174" y="990"/>
                    </a:lnTo>
                    <a:lnTo>
                      <a:pt x="154" y="991"/>
                    </a:lnTo>
                    <a:lnTo>
                      <a:pt x="135" y="990"/>
                    </a:lnTo>
                    <a:lnTo>
                      <a:pt x="117" y="987"/>
                    </a:lnTo>
                    <a:lnTo>
                      <a:pt x="102" y="981"/>
                    </a:lnTo>
                    <a:lnTo>
                      <a:pt x="90" y="972"/>
                    </a:lnTo>
                    <a:lnTo>
                      <a:pt x="80" y="959"/>
                    </a:lnTo>
                    <a:lnTo>
                      <a:pt x="73" y="942"/>
                    </a:lnTo>
                    <a:lnTo>
                      <a:pt x="69" y="920"/>
                    </a:lnTo>
                    <a:lnTo>
                      <a:pt x="8" y="466"/>
                    </a:lnTo>
                    <a:lnTo>
                      <a:pt x="5" y="435"/>
                    </a:lnTo>
                    <a:lnTo>
                      <a:pt x="2" y="405"/>
                    </a:lnTo>
                    <a:lnTo>
                      <a:pt x="0" y="375"/>
                    </a:lnTo>
                    <a:lnTo>
                      <a:pt x="0" y="150"/>
                    </a:lnTo>
                    <a:lnTo>
                      <a:pt x="3" y="119"/>
                    </a:lnTo>
                    <a:lnTo>
                      <a:pt x="8" y="91"/>
                    </a:lnTo>
                    <a:lnTo>
                      <a:pt x="18" y="67"/>
                    </a:lnTo>
                    <a:lnTo>
                      <a:pt x="32" y="47"/>
                    </a:lnTo>
                    <a:lnTo>
                      <a:pt x="50" y="30"/>
                    </a:lnTo>
                    <a:lnTo>
                      <a:pt x="71" y="17"/>
                    </a:lnTo>
                    <a:lnTo>
                      <a:pt x="96" y="8"/>
                    </a:lnTo>
                    <a:lnTo>
                      <a:pt x="123" y="2"/>
                    </a:lnTo>
                    <a:lnTo>
                      <a:pt x="1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Freeform 28"/>
              <p:cNvSpPr>
                <a:spLocks/>
              </p:cNvSpPr>
              <p:nvPr/>
            </p:nvSpPr>
            <p:spPr bwMode="auto">
              <a:xfrm>
                <a:off x="4970463" y="2543175"/>
                <a:ext cx="47625" cy="46038"/>
              </a:xfrm>
              <a:custGeom>
                <a:avLst/>
                <a:gdLst>
                  <a:gd name="T0" fmla="*/ 160 w 321"/>
                  <a:gd name="T1" fmla="*/ 0 h 319"/>
                  <a:gd name="T2" fmla="*/ 193 w 321"/>
                  <a:gd name="T3" fmla="*/ 4 h 319"/>
                  <a:gd name="T4" fmla="*/ 222 w 321"/>
                  <a:gd name="T5" fmla="*/ 14 h 319"/>
                  <a:gd name="T6" fmla="*/ 250 w 321"/>
                  <a:gd name="T7" fmla="*/ 28 h 319"/>
                  <a:gd name="T8" fmla="*/ 274 w 321"/>
                  <a:gd name="T9" fmla="*/ 47 h 319"/>
                  <a:gd name="T10" fmla="*/ 294 w 321"/>
                  <a:gd name="T11" fmla="*/ 71 h 319"/>
                  <a:gd name="T12" fmla="*/ 308 w 321"/>
                  <a:gd name="T13" fmla="*/ 98 h 319"/>
                  <a:gd name="T14" fmla="*/ 318 w 321"/>
                  <a:gd name="T15" fmla="*/ 128 h 319"/>
                  <a:gd name="T16" fmla="*/ 321 w 321"/>
                  <a:gd name="T17" fmla="*/ 159 h 319"/>
                  <a:gd name="T18" fmla="*/ 318 w 321"/>
                  <a:gd name="T19" fmla="*/ 192 h 319"/>
                  <a:gd name="T20" fmla="*/ 308 w 321"/>
                  <a:gd name="T21" fmla="*/ 222 h 319"/>
                  <a:gd name="T22" fmla="*/ 294 w 321"/>
                  <a:gd name="T23" fmla="*/ 249 h 319"/>
                  <a:gd name="T24" fmla="*/ 274 w 321"/>
                  <a:gd name="T25" fmla="*/ 272 h 319"/>
                  <a:gd name="T26" fmla="*/ 250 w 321"/>
                  <a:gd name="T27" fmla="*/ 291 h 319"/>
                  <a:gd name="T28" fmla="*/ 222 w 321"/>
                  <a:gd name="T29" fmla="*/ 306 h 319"/>
                  <a:gd name="T30" fmla="*/ 193 w 321"/>
                  <a:gd name="T31" fmla="*/ 315 h 319"/>
                  <a:gd name="T32" fmla="*/ 160 w 321"/>
                  <a:gd name="T33" fmla="*/ 319 h 319"/>
                  <a:gd name="T34" fmla="*/ 128 w 321"/>
                  <a:gd name="T35" fmla="*/ 315 h 319"/>
                  <a:gd name="T36" fmla="*/ 99 w 321"/>
                  <a:gd name="T37" fmla="*/ 306 h 319"/>
                  <a:gd name="T38" fmla="*/ 71 w 321"/>
                  <a:gd name="T39" fmla="*/ 291 h 319"/>
                  <a:gd name="T40" fmla="*/ 47 w 321"/>
                  <a:gd name="T41" fmla="*/ 272 h 319"/>
                  <a:gd name="T42" fmla="*/ 27 w 321"/>
                  <a:gd name="T43" fmla="*/ 249 h 319"/>
                  <a:gd name="T44" fmla="*/ 13 w 321"/>
                  <a:gd name="T45" fmla="*/ 222 h 319"/>
                  <a:gd name="T46" fmla="*/ 3 w 321"/>
                  <a:gd name="T47" fmla="*/ 192 h 319"/>
                  <a:gd name="T48" fmla="*/ 0 w 321"/>
                  <a:gd name="T49" fmla="*/ 159 h 319"/>
                  <a:gd name="T50" fmla="*/ 3 w 321"/>
                  <a:gd name="T51" fmla="*/ 128 h 319"/>
                  <a:gd name="T52" fmla="*/ 13 w 321"/>
                  <a:gd name="T53" fmla="*/ 98 h 319"/>
                  <a:gd name="T54" fmla="*/ 27 w 321"/>
                  <a:gd name="T55" fmla="*/ 71 h 319"/>
                  <a:gd name="T56" fmla="*/ 47 w 321"/>
                  <a:gd name="T57" fmla="*/ 47 h 319"/>
                  <a:gd name="T58" fmla="*/ 71 w 321"/>
                  <a:gd name="T59" fmla="*/ 28 h 319"/>
                  <a:gd name="T60" fmla="*/ 99 w 321"/>
                  <a:gd name="T61" fmla="*/ 14 h 319"/>
                  <a:gd name="T62" fmla="*/ 128 w 321"/>
                  <a:gd name="T63" fmla="*/ 4 h 319"/>
                  <a:gd name="T64" fmla="*/ 160 w 321"/>
                  <a:gd name="T65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1" h="319">
                    <a:moveTo>
                      <a:pt x="160" y="0"/>
                    </a:moveTo>
                    <a:lnTo>
                      <a:pt x="193" y="4"/>
                    </a:lnTo>
                    <a:lnTo>
                      <a:pt x="222" y="14"/>
                    </a:lnTo>
                    <a:lnTo>
                      <a:pt x="250" y="28"/>
                    </a:lnTo>
                    <a:lnTo>
                      <a:pt x="274" y="47"/>
                    </a:lnTo>
                    <a:lnTo>
                      <a:pt x="294" y="71"/>
                    </a:lnTo>
                    <a:lnTo>
                      <a:pt x="308" y="98"/>
                    </a:lnTo>
                    <a:lnTo>
                      <a:pt x="318" y="128"/>
                    </a:lnTo>
                    <a:lnTo>
                      <a:pt x="321" y="159"/>
                    </a:lnTo>
                    <a:lnTo>
                      <a:pt x="318" y="192"/>
                    </a:lnTo>
                    <a:lnTo>
                      <a:pt x="308" y="222"/>
                    </a:lnTo>
                    <a:lnTo>
                      <a:pt x="294" y="249"/>
                    </a:lnTo>
                    <a:lnTo>
                      <a:pt x="274" y="272"/>
                    </a:lnTo>
                    <a:lnTo>
                      <a:pt x="250" y="291"/>
                    </a:lnTo>
                    <a:lnTo>
                      <a:pt x="222" y="306"/>
                    </a:lnTo>
                    <a:lnTo>
                      <a:pt x="193" y="315"/>
                    </a:lnTo>
                    <a:lnTo>
                      <a:pt x="160" y="319"/>
                    </a:lnTo>
                    <a:lnTo>
                      <a:pt x="128" y="315"/>
                    </a:lnTo>
                    <a:lnTo>
                      <a:pt x="99" y="306"/>
                    </a:lnTo>
                    <a:lnTo>
                      <a:pt x="71" y="291"/>
                    </a:lnTo>
                    <a:lnTo>
                      <a:pt x="47" y="272"/>
                    </a:lnTo>
                    <a:lnTo>
                      <a:pt x="27" y="249"/>
                    </a:lnTo>
                    <a:lnTo>
                      <a:pt x="13" y="222"/>
                    </a:lnTo>
                    <a:lnTo>
                      <a:pt x="3" y="192"/>
                    </a:lnTo>
                    <a:lnTo>
                      <a:pt x="0" y="159"/>
                    </a:lnTo>
                    <a:lnTo>
                      <a:pt x="3" y="128"/>
                    </a:lnTo>
                    <a:lnTo>
                      <a:pt x="13" y="98"/>
                    </a:lnTo>
                    <a:lnTo>
                      <a:pt x="27" y="71"/>
                    </a:lnTo>
                    <a:lnTo>
                      <a:pt x="47" y="47"/>
                    </a:lnTo>
                    <a:lnTo>
                      <a:pt x="71" y="28"/>
                    </a:lnTo>
                    <a:lnTo>
                      <a:pt x="99" y="14"/>
                    </a:lnTo>
                    <a:lnTo>
                      <a:pt x="128" y="4"/>
                    </a:lnTo>
                    <a:lnTo>
                      <a:pt x="16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35223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chemeClr val="accent2">
                <a:lumMod val="75000"/>
              </a:schemeClr>
            </a:gs>
            <a:gs pos="0">
              <a:schemeClr val="accent2"/>
            </a:gs>
            <a:gs pos="100000">
              <a:schemeClr val="accent2">
                <a:lumMod val="5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Arrow Concept For PowerPoint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87039" y="2310695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87039" y="1976992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908388" y="3867693"/>
            <a:ext cx="3383400" cy="2733211"/>
            <a:chOff x="2334587" y="4279900"/>
            <a:chExt cx="2977189" cy="2405062"/>
          </a:xfrm>
          <a:effectLst>
            <a:outerShdw blurRad="88900" dist="38100" sx="102000" sy="102000" algn="t" rotWithShape="0">
              <a:prstClr val="black">
                <a:alpha val="31000"/>
              </a:prstClr>
            </a:outerShdw>
          </a:effectLst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2334587" y="4279900"/>
              <a:ext cx="1408113" cy="1739900"/>
            </a:xfrm>
            <a:custGeom>
              <a:avLst/>
              <a:gdLst>
                <a:gd name="T0" fmla="*/ 284 w 807"/>
                <a:gd name="T1" fmla="*/ 0 h 998"/>
                <a:gd name="T2" fmla="*/ 24 w 807"/>
                <a:gd name="T3" fmla="*/ 454 h 998"/>
                <a:gd name="T4" fmla="*/ 0 w 807"/>
                <a:gd name="T5" fmla="*/ 545 h 998"/>
                <a:gd name="T6" fmla="*/ 24 w 807"/>
                <a:gd name="T7" fmla="*/ 636 h 998"/>
                <a:gd name="T8" fmla="*/ 233 w 807"/>
                <a:gd name="T9" fmla="*/ 998 h 998"/>
                <a:gd name="T10" fmla="*/ 807 w 807"/>
                <a:gd name="T11" fmla="*/ 0 h 998"/>
                <a:gd name="T12" fmla="*/ 284 w 807"/>
                <a:gd name="T1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7" h="998">
                  <a:moveTo>
                    <a:pt x="284" y="0"/>
                  </a:moveTo>
                  <a:cubicBezTo>
                    <a:pt x="246" y="66"/>
                    <a:pt x="24" y="454"/>
                    <a:pt x="24" y="454"/>
                  </a:cubicBezTo>
                  <a:cubicBezTo>
                    <a:pt x="9" y="481"/>
                    <a:pt x="0" y="512"/>
                    <a:pt x="0" y="545"/>
                  </a:cubicBezTo>
                  <a:cubicBezTo>
                    <a:pt x="0" y="578"/>
                    <a:pt x="9" y="609"/>
                    <a:pt x="24" y="636"/>
                  </a:cubicBezTo>
                  <a:cubicBezTo>
                    <a:pt x="233" y="998"/>
                    <a:pt x="233" y="998"/>
                    <a:pt x="233" y="998"/>
                  </a:cubicBezTo>
                  <a:cubicBezTo>
                    <a:pt x="233" y="998"/>
                    <a:pt x="667" y="242"/>
                    <a:pt x="807" y="0"/>
                  </a:cubicBezTo>
                  <a:lnTo>
                    <a:pt x="284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/>
                </a:gs>
                <a:gs pos="31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62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2374901" y="4943475"/>
              <a:ext cx="2936875" cy="1741487"/>
            </a:xfrm>
            <a:custGeom>
              <a:avLst/>
              <a:gdLst>
                <a:gd name="T0" fmla="*/ 785 w 1684"/>
                <a:gd name="T1" fmla="*/ 999 h 999"/>
                <a:gd name="T2" fmla="*/ 884 w 1684"/>
                <a:gd name="T3" fmla="*/ 726 h 999"/>
                <a:gd name="T4" fmla="*/ 865 w 1684"/>
                <a:gd name="T5" fmla="*/ 726 h 999"/>
                <a:gd name="T6" fmla="*/ 381 w 1684"/>
                <a:gd name="T7" fmla="*/ 726 h 999"/>
                <a:gd name="T8" fmla="*/ 290 w 1684"/>
                <a:gd name="T9" fmla="*/ 702 h 999"/>
                <a:gd name="T10" fmla="*/ 224 w 1684"/>
                <a:gd name="T11" fmla="*/ 636 h 999"/>
                <a:gd name="T12" fmla="*/ 0 w 1684"/>
                <a:gd name="T13" fmla="*/ 246 h 999"/>
                <a:gd name="T14" fmla="*/ 102 w 1684"/>
                <a:gd name="T15" fmla="*/ 273 h 999"/>
                <a:gd name="T16" fmla="*/ 865 w 1684"/>
                <a:gd name="T17" fmla="*/ 273 h 999"/>
                <a:gd name="T18" fmla="*/ 884 w 1684"/>
                <a:gd name="T19" fmla="*/ 273 h 999"/>
                <a:gd name="T20" fmla="*/ 785 w 1684"/>
                <a:gd name="T21" fmla="*/ 0 h 999"/>
                <a:gd name="T22" fmla="*/ 1683 w 1684"/>
                <a:gd name="T23" fmla="*/ 500 h 999"/>
                <a:gd name="T24" fmla="*/ 1684 w 1684"/>
                <a:gd name="T25" fmla="*/ 500 h 999"/>
                <a:gd name="T26" fmla="*/ 785 w 1684"/>
                <a:gd name="T27" fmla="*/ 999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84" h="999">
                  <a:moveTo>
                    <a:pt x="785" y="999"/>
                  </a:moveTo>
                  <a:cubicBezTo>
                    <a:pt x="884" y="726"/>
                    <a:pt x="884" y="726"/>
                    <a:pt x="884" y="726"/>
                  </a:cubicBezTo>
                  <a:cubicBezTo>
                    <a:pt x="865" y="726"/>
                    <a:pt x="865" y="726"/>
                    <a:pt x="865" y="726"/>
                  </a:cubicBezTo>
                  <a:cubicBezTo>
                    <a:pt x="381" y="726"/>
                    <a:pt x="381" y="726"/>
                    <a:pt x="381" y="726"/>
                  </a:cubicBezTo>
                  <a:cubicBezTo>
                    <a:pt x="350" y="726"/>
                    <a:pt x="319" y="719"/>
                    <a:pt x="290" y="702"/>
                  </a:cubicBezTo>
                  <a:cubicBezTo>
                    <a:pt x="262" y="686"/>
                    <a:pt x="240" y="662"/>
                    <a:pt x="224" y="63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46"/>
                    <a:pt x="39" y="273"/>
                    <a:pt x="102" y="273"/>
                  </a:cubicBezTo>
                  <a:cubicBezTo>
                    <a:pt x="165" y="273"/>
                    <a:pt x="865" y="273"/>
                    <a:pt x="865" y="273"/>
                  </a:cubicBezTo>
                  <a:cubicBezTo>
                    <a:pt x="884" y="273"/>
                    <a:pt x="884" y="273"/>
                    <a:pt x="884" y="273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1015" y="200"/>
                    <a:pt x="1385" y="389"/>
                    <a:pt x="1683" y="500"/>
                  </a:cubicBezTo>
                  <a:cubicBezTo>
                    <a:pt x="1683" y="500"/>
                    <a:pt x="1683" y="500"/>
                    <a:pt x="1684" y="500"/>
                  </a:cubicBezTo>
                  <a:cubicBezTo>
                    <a:pt x="1385" y="610"/>
                    <a:pt x="1015" y="799"/>
                    <a:pt x="785" y="999"/>
                  </a:cubicBezTo>
                  <a:close/>
                </a:path>
              </a:pathLst>
            </a:custGeom>
            <a:gradFill>
              <a:gsLst>
                <a:gs pos="100000">
                  <a:schemeClr val="tx2">
                    <a:lumMod val="50000"/>
                  </a:schemeClr>
                </a:gs>
                <a:gs pos="0">
                  <a:schemeClr val="tx2">
                    <a:lumMod val="20000"/>
                    <a:lumOff val="80000"/>
                  </a:schemeClr>
                </a:gs>
                <a:gs pos="55000">
                  <a:schemeClr val="tx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909669" y="2286304"/>
            <a:ext cx="3382120" cy="2731407"/>
            <a:chOff x="2335713" y="2489200"/>
            <a:chExt cx="2976063" cy="2403475"/>
          </a:xfrm>
          <a:effectLst>
            <a:outerShdw blurRad="88900" dist="38100" sx="102000" sy="102000" algn="t" rotWithShape="0">
              <a:prstClr val="black">
                <a:alpha val="31000"/>
              </a:prstClr>
            </a:outerShdw>
          </a:effectLst>
        </p:grpSpPr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2335713" y="2489200"/>
              <a:ext cx="1408113" cy="1738312"/>
            </a:xfrm>
            <a:custGeom>
              <a:avLst/>
              <a:gdLst>
                <a:gd name="T0" fmla="*/ 284 w 807"/>
                <a:gd name="T1" fmla="*/ 0 h 998"/>
                <a:gd name="T2" fmla="*/ 24 w 807"/>
                <a:gd name="T3" fmla="*/ 454 h 998"/>
                <a:gd name="T4" fmla="*/ 0 w 807"/>
                <a:gd name="T5" fmla="*/ 545 h 998"/>
                <a:gd name="T6" fmla="*/ 24 w 807"/>
                <a:gd name="T7" fmla="*/ 636 h 998"/>
                <a:gd name="T8" fmla="*/ 233 w 807"/>
                <a:gd name="T9" fmla="*/ 998 h 998"/>
                <a:gd name="T10" fmla="*/ 807 w 807"/>
                <a:gd name="T11" fmla="*/ 0 h 998"/>
                <a:gd name="T12" fmla="*/ 284 w 807"/>
                <a:gd name="T1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7" h="998">
                  <a:moveTo>
                    <a:pt x="284" y="0"/>
                  </a:moveTo>
                  <a:cubicBezTo>
                    <a:pt x="246" y="66"/>
                    <a:pt x="24" y="454"/>
                    <a:pt x="24" y="454"/>
                  </a:cubicBezTo>
                  <a:cubicBezTo>
                    <a:pt x="9" y="481"/>
                    <a:pt x="0" y="512"/>
                    <a:pt x="0" y="545"/>
                  </a:cubicBezTo>
                  <a:cubicBezTo>
                    <a:pt x="0" y="578"/>
                    <a:pt x="9" y="609"/>
                    <a:pt x="24" y="636"/>
                  </a:cubicBezTo>
                  <a:cubicBezTo>
                    <a:pt x="233" y="998"/>
                    <a:pt x="233" y="998"/>
                    <a:pt x="233" y="998"/>
                  </a:cubicBezTo>
                  <a:cubicBezTo>
                    <a:pt x="233" y="998"/>
                    <a:pt x="667" y="242"/>
                    <a:pt x="807" y="0"/>
                  </a:cubicBezTo>
                  <a:lnTo>
                    <a:pt x="284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/>
                </a:gs>
                <a:gs pos="31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62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2374901" y="3152775"/>
              <a:ext cx="2936875" cy="1739900"/>
            </a:xfrm>
            <a:custGeom>
              <a:avLst/>
              <a:gdLst>
                <a:gd name="T0" fmla="*/ 785 w 1684"/>
                <a:gd name="T1" fmla="*/ 999 h 999"/>
                <a:gd name="T2" fmla="*/ 884 w 1684"/>
                <a:gd name="T3" fmla="*/ 726 h 999"/>
                <a:gd name="T4" fmla="*/ 865 w 1684"/>
                <a:gd name="T5" fmla="*/ 726 h 999"/>
                <a:gd name="T6" fmla="*/ 381 w 1684"/>
                <a:gd name="T7" fmla="*/ 726 h 999"/>
                <a:gd name="T8" fmla="*/ 290 w 1684"/>
                <a:gd name="T9" fmla="*/ 702 h 999"/>
                <a:gd name="T10" fmla="*/ 224 w 1684"/>
                <a:gd name="T11" fmla="*/ 636 h 999"/>
                <a:gd name="T12" fmla="*/ 0 w 1684"/>
                <a:gd name="T13" fmla="*/ 246 h 999"/>
                <a:gd name="T14" fmla="*/ 102 w 1684"/>
                <a:gd name="T15" fmla="*/ 273 h 999"/>
                <a:gd name="T16" fmla="*/ 865 w 1684"/>
                <a:gd name="T17" fmla="*/ 273 h 999"/>
                <a:gd name="T18" fmla="*/ 884 w 1684"/>
                <a:gd name="T19" fmla="*/ 273 h 999"/>
                <a:gd name="T20" fmla="*/ 785 w 1684"/>
                <a:gd name="T21" fmla="*/ 0 h 999"/>
                <a:gd name="T22" fmla="*/ 1683 w 1684"/>
                <a:gd name="T23" fmla="*/ 500 h 999"/>
                <a:gd name="T24" fmla="*/ 1684 w 1684"/>
                <a:gd name="T25" fmla="*/ 500 h 999"/>
                <a:gd name="T26" fmla="*/ 785 w 1684"/>
                <a:gd name="T27" fmla="*/ 999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84" h="999">
                  <a:moveTo>
                    <a:pt x="785" y="999"/>
                  </a:moveTo>
                  <a:cubicBezTo>
                    <a:pt x="884" y="726"/>
                    <a:pt x="884" y="726"/>
                    <a:pt x="884" y="726"/>
                  </a:cubicBezTo>
                  <a:cubicBezTo>
                    <a:pt x="865" y="726"/>
                    <a:pt x="865" y="726"/>
                    <a:pt x="865" y="726"/>
                  </a:cubicBezTo>
                  <a:cubicBezTo>
                    <a:pt x="381" y="726"/>
                    <a:pt x="381" y="726"/>
                    <a:pt x="381" y="726"/>
                  </a:cubicBezTo>
                  <a:cubicBezTo>
                    <a:pt x="350" y="726"/>
                    <a:pt x="319" y="719"/>
                    <a:pt x="290" y="702"/>
                  </a:cubicBezTo>
                  <a:cubicBezTo>
                    <a:pt x="262" y="686"/>
                    <a:pt x="240" y="662"/>
                    <a:pt x="224" y="63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46"/>
                    <a:pt x="39" y="273"/>
                    <a:pt x="102" y="273"/>
                  </a:cubicBezTo>
                  <a:cubicBezTo>
                    <a:pt x="165" y="273"/>
                    <a:pt x="865" y="273"/>
                    <a:pt x="865" y="273"/>
                  </a:cubicBezTo>
                  <a:cubicBezTo>
                    <a:pt x="884" y="273"/>
                    <a:pt x="884" y="273"/>
                    <a:pt x="884" y="273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1015" y="200"/>
                    <a:pt x="1385" y="389"/>
                    <a:pt x="1683" y="500"/>
                  </a:cubicBezTo>
                  <a:cubicBezTo>
                    <a:pt x="1683" y="500"/>
                    <a:pt x="1683" y="500"/>
                    <a:pt x="1684" y="500"/>
                  </a:cubicBezTo>
                  <a:cubicBezTo>
                    <a:pt x="1385" y="610"/>
                    <a:pt x="1015" y="799"/>
                    <a:pt x="785" y="999"/>
                  </a:cubicBezTo>
                  <a:close/>
                </a:path>
              </a:pathLst>
            </a:custGeom>
            <a:gradFill>
              <a:gsLst>
                <a:gs pos="100000">
                  <a:schemeClr val="accent3">
                    <a:lumMod val="50000"/>
                  </a:schemeClr>
                </a:gs>
                <a:gs pos="0">
                  <a:schemeClr val="accent3">
                    <a:lumMod val="20000"/>
                    <a:lumOff val="80000"/>
                  </a:schemeClr>
                </a:gs>
                <a:gs pos="51000">
                  <a:schemeClr val="accent3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904284" y="1014413"/>
            <a:ext cx="3387504" cy="2401256"/>
            <a:chOff x="2330975" y="1014413"/>
            <a:chExt cx="2980801" cy="2112962"/>
          </a:xfrm>
          <a:effectLst>
            <a:outerShdw blurRad="88900" dist="38100" sx="102000" sy="102000" algn="t" rotWithShape="0">
              <a:prstClr val="black">
                <a:alpha val="31000"/>
              </a:prstClr>
            </a:outerShdw>
          </a:effectLst>
        </p:grpSpPr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2330975" y="1014413"/>
              <a:ext cx="1236663" cy="1446212"/>
            </a:xfrm>
            <a:custGeom>
              <a:avLst/>
              <a:gdLst>
                <a:gd name="T0" fmla="*/ 186 w 709"/>
                <a:gd name="T1" fmla="*/ 0 h 830"/>
                <a:gd name="T2" fmla="*/ 24 w 709"/>
                <a:gd name="T3" fmla="*/ 286 h 830"/>
                <a:gd name="T4" fmla="*/ 0 w 709"/>
                <a:gd name="T5" fmla="*/ 377 h 830"/>
                <a:gd name="T6" fmla="*/ 24 w 709"/>
                <a:gd name="T7" fmla="*/ 468 h 830"/>
                <a:gd name="T8" fmla="*/ 233 w 709"/>
                <a:gd name="T9" fmla="*/ 830 h 830"/>
                <a:gd name="T10" fmla="*/ 709 w 709"/>
                <a:gd name="T11" fmla="*/ 0 h 830"/>
                <a:gd name="T12" fmla="*/ 186 w 709"/>
                <a:gd name="T13" fmla="*/ 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9" h="830">
                  <a:moveTo>
                    <a:pt x="186" y="0"/>
                  </a:moveTo>
                  <a:cubicBezTo>
                    <a:pt x="148" y="66"/>
                    <a:pt x="24" y="286"/>
                    <a:pt x="24" y="286"/>
                  </a:cubicBezTo>
                  <a:cubicBezTo>
                    <a:pt x="9" y="313"/>
                    <a:pt x="0" y="344"/>
                    <a:pt x="0" y="377"/>
                  </a:cubicBezTo>
                  <a:cubicBezTo>
                    <a:pt x="0" y="410"/>
                    <a:pt x="9" y="441"/>
                    <a:pt x="24" y="468"/>
                  </a:cubicBezTo>
                  <a:cubicBezTo>
                    <a:pt x="233" y="830"/>
                    <a:pt x="233" y="830"/>
                    <a:pt x="233" y="830"/>
                  </a:cubicBezTo>
                  <a:cubicBezTo>
                    <a:pt x="233" y="830"/>
                    <a:pt x="569" y="242"/>
                    <a:pt x="709" y="0"/>
                  </a:cubicBezTo>
                  <a:lnTo>
                    <a:pt x="186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/>
                </a:gs>
                <a:gs pos="31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62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374901" y="1385888"/>
              <a:ext cx="2936875" cy="1741487"/>
            </a:xfrm>
            <a:custGeom>
              <a:avLst/>
              <a:gdLst>
                <a:gd name="T0" fmla="*/ 785 w 1684"/>
                <a:gd name="T1" fmla="*/ 1000 h 1000"/>
                <a:gd name="T2" fmla="*/ 884 w 1684"/>
                <a:gd name="T3" fmla="*/ 726 h 1000"/>
                <a:gd name="T4" fmla="*/ 865 w 1684"/>
                <a:gd name="T5" fmla="*/ 726 h 1000"/>
                <a:gd name="T6" fmla="*/ 381 w 1684"/>
                <a:gd name="T7" fmla="*/ 726 h 1000"/>
                <a:gd name="T8" fmla="*/ 290 w 1684"/>
                <a:gd name="T9" fmla="*/ 702 h 1000"/>
                <a:gd name="T10" fmla="*/ 224 w 1684"/>
                <a:gd name="T11" fmla="*/ 636 h 1000"/>
                <a:gd name="T12" fmla="*/ 0 w 1684"/>
                <a:gd name="T13" fmla="*/ 246 h 1000"/>
                <a:gd name="T14" fmla="*/ 102 w 1684"/>
                <a:gd name="T15" fmla="*/ 273 h 1000"/>
                <a:gd name="T16" fmla="*/ 865 w 1684"/>
                <a:gd name="T17" fmla="*/ 273 h 1000"/>
                <a:gd name="T18" fmla="*/ 884 w 1684"/>
                <a:gd name="T19" fmla="*/ 273 h 1000"/>
                <a:gd name="T20" fmla="*/ 785 w 1684"/>
                <a:gd name="T21" fmla="*/ 0 h 1000"/>
                <a:gd name="T22" fmla="*/ 1683 w 1684"/>
                <a:gd name="T23" fmla="*/ 500 h 1000"/>
                <a:gd name="T24" fmla="*/ 1684 w 1684"/>
                <a:gd name="T25" fmla="*/ 500 h 1000"/>
                <a:gd name="T26" fmla="*/ 785 w 1684"/>
                <a:gd name="T27" fmla="*/ 100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84" h="1000">
                  <a:moveTo>
                    <a:pt x="785" y="1000"/>
                  </a:moveTo>
                  <a:cubicBezTo>
                    <a:pt x="884" y="726"/>
                    <a:pt x="884" y="726"/>
                    <a:pt x="884" y="726"/>
                  </a:cubicBezTo>
                  <a:cubicBezTo>
                    <a:pt x="865" y="726"/>
                    <a:pt x="865" y="726"/>
                    <a:pt x="865" y="726"/>
                  </a:cubicBezTo>
                  <a:cubicBezTo>
                    <a:pt x="381" y="726"/>
                    <a:pt x="381" y="726"/>
                    <a:pt x="381" y="726"/>
                  </a:cubicBezTo>
                  <a:cubicBezTo>
                    <a:pt x="350" y="726"/>
                    <a:pt x="319" y="719"/>
                    <a:pt x="290" y="702"/>
                  </a:cubicBezTo>
                  <a:cubicBezTo>
                    <a:pt x="262" y="686"/>
                    <a:pt x="240" y="662"/>
                    <a:pt x="224" y="636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46"/>
                    <a:pt x="39" y="273"/>
                    <a:pt x="102" y="273"/>
                  </a:cubicBezTo>
                  <a:cubicBezTo>
                    <a:pt x="165" y="273"/>
                    <a:pt x="865" y="273"/>
                    <a:pt x="865" y="273"/>
                  </a:cubicBezTo>
                  <a:cubicBezTo>
                    <a:pt x="884" y="273"/>
                    <a:pt x="884" y="273"/>
                    <a:pt x="884" y="273"/>
                  </a:cubicBezTo>
                  <a:cubicBezTo>
                    <a:pt x="785" y="0"/>
                    <a:pt x="785" y="0"/>
                    <a:pt x="785" y="0"/>
                  </a:cubicBezTo>
                  <a:cubicBezTo>
                    <a:pt x="1015" y="200"/>
                    <a:pt x="1385" y="389"/>
                    <a:pt x="1683" y="500"/>
                  </a:cubicBezTo>
                  <a:cubicBezTo>
                    <a:pt x="1683" y="500"/>
                    <a:pt x="1683" y="500"/>
                    <a:pt x="1684" y="500"/>
                  </a:cubicBezTo>
                  <a:cubicBezTo>
                    <a:pt x="1385" y="611"/>
                    <a:pt x="1015" y="799"/>
                    <a:pt x="785" y="100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2">
                    <a:lumMod val="50000"/>
                  </a:schemeClr>
                </a:gs>
                <a:gs pos="0">
                  <a:schemeClr val="bg2">
                    <a:lumMod val="20000"/>
                    <a:lumOff val="80000"/>
                  </a:schemeClr>
                </a:gs>
                <a:gs pos="51000">
                  <a:schemeClr val="bg2"/>
                </a:gs>
              </a:gsLst>
              <a:lin ang="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6387039" y="3901772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387039" y="3568069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87039" y="5488137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87039" y="5154434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196166" y="1221230"/>
            <a:ext cx="68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32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196166" y="2860148"/>
            <a:ext cx="68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32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196166" y="4445421"/>
            <a:ext cx="68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32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4821748" y="5353702"/>
            <a:ext cx="694930" cy="571082"/>
            <a:chOff x="7000875" y="2609851"/>
            <a:chExt cx="481013" cy="395288"/>
          </a:xfrm>
          <a:solidFill>
            <a:schemeClr val="bg1"/>
          </a:solidFill>
        </p:grpSpPr>
        <p:sp>
          <p:nvSpPr>
            <p:cNvPr id="32" name="Freeform 39"/>
            <p:cNvSpPr>
              <a:spLocks/>
            </p:cNvSpPr>
            <p:nvPr/>
          </p:nvSpPr>
          <p:spPr bwMode="auto">
            <a:xfrm>
              <a:off x="7000875" y="2638426"/>
              <a:ext cx="419100" cy="366713"/>
            </a:xfrm>
            <a:custGeom>
              <a:avLst/>
              <a:gdLst>
                <a:gd name="T0" fmla="*/ 2249 w 2905"/>
                <a:gd name="T1" fmla="*/ 239 h 2540"/>
                <a:gd name="T2" fmla="*/ 2885 w 2905"/>
                <a:gd name="T3" fmla="*/ 968 h 2540"/>
                <a:gd name="T4" fmla="*/ 2609 w 2905"/>
                <a:gd name="T5" fmla="*/ 1645 h 2540"/>
                <a:gd name="T6" fmla="*/ 2513 w 2905"/>
                <a:gd name="T7" fmla="*/ 1837 h 2540"/>
                <a:gd name="T8" fmla="*/ 2362 w 2905"/>
                <a:gd name="T9" fmla="*/ 1977 h 2540"/>
                <a:gd name="T10" fmla="*/ 2169 w 2905"/>
                <a:gd name="T11" fmla="*/ 2102 h 2540"/>
                <a:gd name="T12" fmla="*/ 2044 w 2905"/>
                <a:gd name="T13" fmla="*/ 2294 h 2540"/>
                <a:gd name="T14" fmla="*/ 1903 w 2905"/>
                <a:gd name="T15" fmla="*/ 2444 h 2540"/>
                <a:gd name="T16" fmla="*/ 1710 w 2905"/>
                <a:gd name="T17" fmla="*/ 2540 h 2540"/>
                <a:gd name="T18" fmla="*/ 1191 w 2905"/>
                <a:gd name="T19" fmla="*/ 2359 h 2540"/>
                <a:gd name="T20" fmla="*/ 1027 w 2905"/>
                <a:gd name="T21" fmla="*/ 2380 h 2540"/>
                <a:gd name="T22" fmla="*/ 934 w 2905"/>
                <a:gd name="T23" fmla="*/ 2229 h 2540"/>
                <a:gd name="T24" fmla="*/ 907 w 2905"/>
                <a:gd name="T25" fmla="*/ 2175 h 2540"/>
                <a:gd name="T26" fmla="*/ 745 w 2905"/>
                <a:gd name="T27" fmla="*/ 2107 h 2540"/>
                <a:gd name="T28" fmla="*/ 735 w 2905"/>
                <a:gd name="T29" fmla="*/ 1941 h 2540"/>
                <a:gd name="T30" fmla="*/ 612 w 2905"/>
                <a:gd name="T31" fmla="*/ 1952 h 2540"/>
                <a:gd name="T32" fmla="*/ 495 w 2905"/>
                <a:gd name="T33" fmla="*/ 1816 h 2540"/>
                <a:gd name="T34" fmla="*/ 490 w 2905"/>
                <a:gd name="T35" fmla="*/ 1730 h 2540"/>
                <a:gd name="T36" fmla="*/ 323 w 2905"/>
                <a:gd name="T37" fmla="*/ 1690 h 2540"/>
                <a:gd name="T38" fmla="*/ 284 w 2905"/>
                <a:gd name="T39" fmla="*/ 1525 h 2540"/>
                <a:gd name="T40" fmla="*/ 0 w 2905"/>
                <a:gd name="T41" fmla="*/ 904 h 2540"/>
                <a:gd name="T42" fmla="*/ 87 w 2905"/>
                <a:gd name="T43" fmla="*/ 837 h 2540"/>
                <a:gd name="T44" fmla="*/ 629 w 2905"/>
                <a:gd name="T45" fmla="*/ 1240 h 2540"/>
                <a:gd name="T46" fmla="*/ 771 w 2905"/>
                <a:gd name="T47" fmla="*/ 1357 h 2540"/>
                <a:gd name="T48" fmla="*/ 760 w 2905"/>
                <a:gd name="T49" fmla="*/ 1479 h 2540"/>
                <a:gd name="T50" fmla="*/ 927 w 2905"/>
                <a:gd name="T51" fmla="*/ 1489 h 2540"/>
                <a:gd name="T52" fmla="*/ 996 w 2905"/>
                <a:gd name="T53" fmla="*/ 1649 h 2540"/>
                <a:gd name="T54" fmla="*/ 1050 w 2905"/>
                <a:gd name="T55" fmla="*/ 1676 h 2540"/>
                <a:gd name="T56" fmla="*/ 1201 w 2905"/>
                <a:gd name="T57" fmla="*/ 1769 h 2540"/>
                <a:gd name="T58" fmla="*/ 1181 w 2905"/>
                <a:gd name="T59" fmla="*/ 1932 h 2540"/>
                <a:gd name="T60" fmla="*/ 1344 w 2905"/>
                <a:gd name="T61" fmla="*/ 1912 h 2540"/>
                <a:gd name="T62" fmla="*/ 1438 w 2905"/>
                <a:gd name="T63" fmla="*/ 2062 h 2540"/>
                <a:gd name="T64" fmla="*/ 1716 w 2905"/>
                <a:gd name="T65" fmla="*/ 2402 h 2540"/>
                <a:gd name="T66" fmla="*/ 1809 w 2905"/>
                <a:gd name="T67" fmla="*/ 2325 h 2540"/>
                <a:gd name="T68" fmla="*/ 1567 w 2905"/>
                <a:gd name="T69" fmla="*/ 2025 h 2540"/>
                <a:gd name="T70" fmla="*/ 1633 w 2905"/>
                <a:gd name="T71" fmla="*/ 1939 h 2540"/>
                <a:gd name="T72" fmla="*/ 1936 w 2905"/>
                <a:gd name="T73" fmla="*/ 2183 h 2540"/>
                <a:gd name="T74" fmla="*/ 2029 w 2905"/>
                <a:gd name="T75" fmla="*/ 2106 h 2540"/>
                <a:gd name="T76" fmla="*/ 1786 w 2905"/>
                <a:gd name="T77" fmla="*/ 1806 h 2540"/>
                <a:gd name="T78" fmla="*/ 1853 w 2905"/>
                <a:gd name="T79" fmla="*/ 1720 h 2540"/>
                <a:gd name="T80" fmla="*/ 2156 w 2905"/>
                <a:gd name="T81" fmla="*/ 1965 h 2540"/>
                <a:gd name="T82" fmla="*/ 2249 w 2905"/>
                <a:gd name="T83" fmla="*/ 1887 h 2540"/>
                <a:gd name="T84" fmla="*/ 2006 w 2905"/>
                <a:gd name="T85" fmla="*/ 1587 h 2540"/>
                <a:gd name="T86" fmla="*/ 2074 w 2905"/>
                <a:gd name="T87" fmla="*/ 1501 h 2540"/>
                <a:gd name="T88" fmla="*/ 2377 w 2905"/>
                <a:gd name="T89" fmla="*/ 1746 h 2540"/>
                <a:gd name="T90" fmla="*/ 2469 w 2905"/>
                <a:gd name="T91" fmla="*/ 1669 h 2540"/>
                <a:gd name="T92" fmla="*/ 2438 w 2905"/>
                <a:gd name="T93" fmla="*/ 1591 h 2540"/>
                <a:gd name="T94" fmla="*/ 2295 w 2905"/>
                <a:gd name="T95" fmla="*/ 1449 h 2540"/>
                <a:gd name="T96" fmla="*/ 2062 w 2905"/>
                <a:gd name="T97" fmla="*/ 1218 h 2540"/>
                <a:gd name="T98" fmla="*/ 1813 w 2905"/>
                <a:gd name="T99" fmla="*/ 970 h 2540"/>
                <a:gd name="T100" fmla="*/ 1616 w 2905"/>
                <a:gd name="T101" fmla="*/ 775 h 2540"/>
                <a:gd name="T102" fmla="*/ 1537 w 2905"/>
                <a:gd name="T103" fmla="*/ 706 h 2540"/>
                <a:gd name="T104" fmla="*/ 1428 w 2905"/>
                <a:gd name="T105" fmla="*/ 754 h 2540"/>
                <a:gd name="T106" fmla="*/ 1226 w 2905"/>
                <a:gd name="T107" fmla="*/ 1069 h 2540"/>
                <a:gd name="T108" fmla="*/ 976 w 2905"/>
                <a:gd name="T109" fmla="*/ 1147 h 2540"/>
                <a:gd name="T110" fmla="*/ 796 w 2905"/>
                <a:gd name="T111" fmla="*/ 1004 h 2540"/>
                <a:gd name="T112" fmla="*/ 1064 w 2905"/>
                <a:gd name="T113" fmla="*/ 203 h 2540"/>
                <a:gd name="T114" fmla="*/ 1158 w 2905"/>
                <a:gd name="T115" fmla="*/ 94 h 2540"/>
                <a:gd name="T116" fmla="*/ 1338 w 2905"/>
                <a:gd name="T117" fmla="*/ 10 h 2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05" h="2540">
                  <a:moveTo>
                    <a:pt x="1451" y="0"/>
                  </a:moveTo>
                  <a:lnTo>
                    <a:pt x="1493" y="3"/>
                  </a:lnTo>
                  <a:lnTo>
                    <a:pt x="1538" y="11"/>
                  </a:lnTo>
                  <a:lnTo>
                    <a:pt x="1585" y="23"/>
                  </a:lnTo>
                  <a:lnTo>
                    <a:pt x="2221" y="222"/>
                  </a:lnTo>
                  <a:lnTo>
                    <a:pt x="2236" y="229"/>
                  </a:lnTo>
                  <a:lnTo>
                    <a:pt x="2249" y="239"/>
                  </a:lnTo>
                  <a:lnTo>
                    <a:pt x="2885" y="870"/>
                  </a:lnTo>
                  <a:lnTo>
                    <a:pt x="2896" y="886"/>
                  </a:lnTo>
                  <a:lnTo>
                    <a:pt x="2903" y="902"/>
                  </a:lnTo>
                  <a:lnTo>
                    <a:pt x="2905" y="919"/>
                  </a:lnTo>
                  <a:lnTo>
                    <a:pt x="2903" y="936"/>
                  </a:lnTo>
                  <a:lnTo>
                    <a:pt x="2896" y="954"/>
                  </a:lnTo>
                  <a:lnTo>
                    <a:pt x="2885" y="968"/>
                  </a:lnTo>
                  <a:lnTo>
                    <a:pt x="2445" y="1405"/>
                  </a:lnTo>
                  <a:lnTo>
                    <a:pt x="2552" y="1511"/>
                  </a:lnTo>
                  <a:lnTo>
                    <a:pt x="2572" y="1534"/>
                  </a:lnTo>
                  <a:lnTo>
                    <a:pt x="2588" y="1560"/>
                  </a:lnTo>
                  <a:lnTo>
                    <a:pt x="2599" y="1587"/>
                  </a:lnTo>
                  <a:lnTo>
                    <a:pt x="2606" y="1615"/>
                  </a:lnTo>
                  <a:lnTo>
                    <a:pt x="2609" y="1645"/>
                  </a:lnTo>
                  <a:lnTo>
                    <a:pt x="2608" y="1675"/>
                  </a:lnTo>
                  <a:lnTo>
                    <a:pt x="2603" y="1705"/>
                  </a:lnTo>
                  <a:lnTo>
                    <a:pt x="2594" y="1734"/>
                  </a:lnTo>
                  <a:lnTo>
                    <a:pt x="2580" y="1762"/>
                  </a:lnTo>
                  <a:lnTo>
                    <a:pt x="2562" y="1790"/>
                  </a:lnTo>
                  <a:lnTo>
                    <a:pt x="2540" y="1815"/>
                  </a:lnTo>
                  <a:lnTo>
                    <a:pt x="2513" y="1837"/>
                  </a:lnTo>
                  <a:lnTo>
                    <a:pt x="2484" y="1857"/>
                  </a:lnTo>
                  <a:lnTo>
                    <a:pt x="2453" y="1870"/>
                  </a:lnTo>
                  <a:lnTo>
                    <a:pt x="2421" y="1879"/>
                  </a:lnTo>
                  <a:lnTo>
                    <a:pt x="2389" y="1883"/>
                  </a:lnTo>
                  <a:lnTo>
                    <a:pt x="2385" y="1915"/>
                  </a:lnTo>
                  <a:lnTo>
                    <a:pt x="2376" y="1947"/>
                  </a:lnTo>
                  <a:lnTo>
                    <a:pt x="2362" y="1977"/>
                  </a:lnTo>
                  <a:lnTo>
                    <a:pt x="2343" y="2007"/>
                  </a:lnTo>
                  <a:lnTo>
                    <a:pt x="2319" y="2033"/>
                  </a:lnTo>
                  <a:lnTo>
                    <a:pt x="2293" y="2056"/>
                  </a:lnTo>
                  <a:lnTo>
                    <a:pt x="2263" y="2075"/>
                  </a:lnTo>
                  <a:lnTo>
                    <a:pt x="2233" y="2089"/>
                  </a:lnTo>
                  <a:lnTo>
                    <a:pt x="2201" y="2098"/>
                  </a:lnTo>
                  <a:lnTo>
                    <a:pt x="2169" y="2102"/>
                  </a:lnTo>
                  <a:lnTo>
                    <a:pt x="2164" y="2134"/>
                  </a:lnTo>
                  <a:lnTo>
                    <a:pt x="2155" y="2166"/>
                  </a:lnTo>
                  <a:lnTo>
                    <a:pt x="2142" y="2196"/>
                  </a:lnTo>
                  <a:lnTo>
                    <a:pt x="2123" y="2226"/>
                  </a:lnTo>
                  <a:lnTo>
                    <a:pt x="2100" y="2252"/>
                  </a:lnTo>
                  <a:lnTo>
                    <a:pt x="2073" y="2275"/>
                  </a:lnTo>
                  <a:lnTo>
                    <a:pt x="2044" y="2294"/>
                  </a:lnTo>
                  <a:lnTo>
                    <a:pt x="2012" y="2308"/>
                  </a:lnTo>
                  <a:lnTo>
                    <a:pt x="1981" y="2316"/>
                  </a:lnTo>
                  <a:lnTo>
                    <a:pt x="1948" y="2321"/>
                  </a:lnTo>
                  <a:lnTo>
                    <a:pt x="1944" y="2352"/>
                  </a:lnTo>
                  <a:lnTo>
                    <a:pt x="1935" y="2385"/>
                  </a:lnTo>
                  <a:lnTo>
                    <a:pt x="1922" y="2415"/>
                  </a:lnTo>
                  <a:lnTo>
                    <a:pt x="1903" y="2444"/>
                  </a:lnTo>
                  <a:lnTo>
                    <a:pt x="1880" y="2471"/>
                  </a:lnTo>
                  <a:lnTo>
                    <a:pt x="1854" y="2492"/>
                  </a:lnTo>
                  <a:lnTo>
                    <a:pt x="1828" y="2510"/>
                  </a:lnTo>
                  <a:lnTo>
                    <a:pt x="1799" y="2524"/>
                  </a:lnTo>
                  <a:lnTo>
                    <a:pt x="1770" y="2533"/>
                  </a:lnTo>
                  <a:lnTo>
                    <a:pt x="1739" y="2539"/>
                  </a:lnTo>
                  <a:lnTo>
                    <a:pt x="1710" y="2540"/>
                  </a:lnTo>
                  <a:lnTo>
                    <a:pt x="1680" y="2537"/>
                  </a:lnTo>
                  <a:lnTo>
                    <a:pt x="1650" y="2530"/>
                  </a:lnTo>
                  <a:lnTo>
                    <a:pt x="1623" y="2519"/>
                  </a:lnTo>
                  <a:lnTo>
                    <a:pt x="1597" y="2503"/>
                  </a:lnTo>
                  <a:lnTo>
                    <a:pt x="1574" y="2483"/>
                  </a:lnTo>
                  <a:lnTo>
                    <a:pt x="1320" y="2231"/>
                  </a:lnTo>
                  <a:lnTo>
                    <a:pt x="1191" y="2359"/>
                  </a:lnTo>
                  <a:lnTo>
                    <a:pt x="1172" y="2375"/>
                  </a:lnTo>
                  <a:lnTo>
                    <a:pt x="1150" y="2387"/>
                  </a:lnTo>
                  <a:lnTo>
                    <a:pt x="1127" y="2394"/>
                  </a:lnTo>
                  <a:lnTo>
                    <a:pt x="1102" y="2396"/>
                  </a:lnTo>
                  <a:lnTo>
                    <a:pt x="1077" y="2395"/>
                  </a:lnTo>
                  <a:lnTo>
                    <a:pt x="1052" y="2389"/>
                  </a:lnTo>
                  <a:lnTo>
                    <a:pt x="1027" y="2380"/>
                  </a:lnTo>
                  <a:lnTo>
                    <a:pt x="1005" y="2365"/>
                  </a:lnTo>
                  <a:lnTo>
                    <a:pt x="983" y="2347"/>
                  </a:lnTo>
                  <a:lnTo>
                    <a:pt x="965" y="2326"/>
                  </a:lnTo>
                  <a:lnTo>
                    <a:pt x="951" y="2303"/>
                  </a:lnTo>
                  <a:lnTo>
                    <a:pt x="941" y="2278"/>
                  </a:lnTo>
                  <a:lnTo>
                    <a:pt x="935" y="2254"/>
                  </a:lnTo>
                  <a:lnTo>
                    <a:pt x="934" y="2229"/>
                  </a:lnTo>
                  <a:lnTo>
                    <a:pt x="936" y="2204"/>
                  </a:lnTo>
                  <a:lnTo>
                    <a:pt x="944" y="2181"/>
                  </a:lnTo>
                  <a:lnTo>
                    <a:pt x="955" y="2160"/>
                  </a:lnTo>
                  <a:lnTo>
                    <a:pt x="971" y="2140"/>
                  </a:lnTo>
                  <a:lnTo>
                    <a:pt x="952" y="2157"/>
                  </a:lnTo>
                  <a:lnTo>
                    <a:pt x="930" y="2168"/>
                  </a:lnTo>
                  <a:lnTo>
                    <a:pt x="907" y="2175"/>
                  </a:lnTo>
                  <a:lnTo>
                    <a:pt x="882" y="2178"/>
                  </a:lnTo>
                  <a:lnTo>
                    <a:pt x="857" y="2176"/>
                  </a:lnTo>
                  <a:lnTo>
                    <a:pt x="832" y="2170"/>
                  </a:lnTo>
                  <a:lnTo>
                    <a:pt x="808" y="2161"/>
                  </a:lnTo>
                  <a:lnTo>
                    <a:pt x="784" y="2147"/>
                  </a:lnTo>
                  <a:lnTo>
                    <a:pt x="763" y="2128"/>
                  </a:lnTo>
                  <a:lnTo>
                    <a:pt x="745" y="2107"/>
                  </a:lnTo>
                  <a:lnTo>
                    <a:pt x="730" y="2084"/>
                  </a:lnTo>
                  <a:lnTo>
                    <a:pt x="721" y="2060"/>
                  </a:lnTo>
                  <a:lnTo>
                    <a:pt x="715" y="2035"/>
                  </a:lnTo>
                  <a:lnTo>
                    <a:pt x="714" y="2011"/>
                  </a:lnTo>
                  <a:lnTo>
                    <a:pt x="716" y="1986"/>
                  </a:lnTo>
                  <a:lnTo>
                    <a:pt x="723" y="1963"/>
                  </a:lnTo>
                  <a:lnTo>
                    <a:pt x="735" y="1941"/>
                  </a:lnTo>
                  <a:lnTo>
                    <a:pt x="751" y="1922"/>
                  </a:lnTo>
                  <a:lnTo>
                    <a:pt x="731" y="1938"/>
                  </a:lnTo>
                  <a:lnTo>
                    <a:pt x="710" y="1949"/>
                  </a:lnTo>
                  <a:lnTo>
                    <a:pt x="686" y="1956"/>
                  </a:lnTo>
                  <a:lnTo>
                    <a:pt x="662" y="1959"/>
                  </a:lnTo>
                  <a:lnTo>
                    <a:pt x="636" y="1957"/>
                  </a:lnTo>
                  <a:lnTo>
                    <a:pt x="612" y="1952"/>
                  </a:lnTo>
                  <a:lnTo>
                    <a:pt x="588" y="1942"/>
                  </a:lnTo>
                  <a:lnTo>
                    <a:pt x="564" y="1928"/>
                  </a:lnTo>
                  <a:lnTo>
                    <a:pt x="543" y="1909"/>
                  </a:lnTo>
                  <a:lnTo>
                    <a:pt x="524" y="1888"/>
                  </a:lnTo>
                  <a:lnTo>
                    <a:pt x="511" y="1866"/>
                  </a:lnTo>
                  <a:lnTo>
                    <a:pt x="501" y="1841"/>
                  </a:lnTo>
                  <a:lnTo>
                    <a:pt x="495" y="1816"/>
                  </a:lnTo>
                  <a:lnTo>
                    <a:pt x="494" y="1792"/>
                  </a:lnTo>
                  <a:lnTo>
                    <a:pt x="497" y="1767"/>
                  </a:lnTo>
                  <a:lnTo>
                    <a:pt x="504" y="1744"/>
                  </a:lnTo>
                  <a:lnTo>
                    <a:pt x="515" y="1722"/>
                  </a:lnTo>
                  <a:lnTo>
                    <a:pt x="530" y="1703"/>
                  </a:lnTo>
                  <a:lnTo>
                    <a:pt x="511" y="1719"/>
                  </a:lnTo>
                  <a:lnTo>
                    <a:pt x="490" y="1730"/>
                  </a:lnTo>
                  <a:lnTo>
                    <a:pt x="466" y="1737"/>
                  </a:lnTo>
                  <a:lnTo>
                    <a:pt x="442" y="1740"/>
                  </a:lnTo>
                  <a:lnTo>
                    <a:pt x="417" y="1738"/>
                  </a:lnTo>
                  <a:lnTo>
                    <a:pt x="392" y="1733"/>
                  </a:lnTo>
                  <a:lnTo>
                    <a:pt x="367" y="1723"/>
                  </a:lnTo>
                  <a:lnTo>
                    <a:pt x="344" y="1709"/>
                  </a:lnTo>
                  <a:lnTo>
                    <a:pt x="323" y="1690"/>
                  </a:lnTo>
                  <a:lnTo>
                    <a:pt x="305" y="1670"/>
                  </a:lnTo>
                  <a:lnTo>
                    <a:pt x="291" y="1647"/>
                  </a:lnTo>
                  <a:lnTo>
                    <a:pt x="281" y="1622"/>
                  </a:lnTo>
                  <a:lnTo>
                    <a:pt x="275" y="1597"/>
                  </a:lnTo>
                  <a:lnTo>
                    <a:pt x="273" y="1573"/>
                  </a:lnTo>
                  <a:lnTo>
                    <a:pt x="276" y="1549"/>
                  </a:lnTo>
                  <a:lnTo>
                    <a:pt x="284" y="1525"/>
                  </a:lnTo>
                  <a:lnTo>
                    <a:pt x="295" y="1504"/>
                  </a:lnTo>
                  <a:lnTo>
                    <a:pt x="311" y="1485"/>
                  </a:lnTo>
                  <a:lnTo>
                    <a:pt x="432" y="1363"/>
                  </a:lnTo>
                  <a:lnTo>
                    <a:pt x="20" y="952"/>
                  </a:lnTo>
                  <a:lnTo>
                    <a:pt x="9" y="938"/>
                  </a:lnTo>
                  <a:lnTo>
                    <a:pt x="2" y="921"/>
                  </a:lnTo>
                  <a:lnTo>
                    <a:pt x="0" y="904"/>
                  </a:lnTo>
                  <a:lnTo>
                    <a:pt x="2" y="887"/>
                  </a:lnTo>
                  <a:lnTo>
                    <a:pt x="9" y="870"/>
                  </a:lnTo>
                  <a:lnTo>
                    <a:pt x="20" y="855"/>
                  </a:lnTo>
                  <a:lnTo>
                    <a:pt x="35" y="844"/>
                  </a:lnTo>
                  <a:lnTo>
                    <a:pt x="51" y="837"/>
                  </a:lnTo>
                  <a:lnTo>
                    <a:pt x="69" y="835"/>
                  </a:lnTo>
                  <a:lnTo>
                    <a:pt x="87" y="837"/>
                  </a:lnTo>
                  <a:lnTo>
                    <a:pt x="103" y="844"/>
                  </a:lnTo>
                  <a:lnTo>
                    <a:pt x="118" y="855"/>
                  </a:lnTo>
                  <a:lnTo>
                    <a:pt x="531" y="1267"/>
                  </a:lnTo>
                  <a:lnTo>
                    <a:pt x="554" y="1253"/>
                  </a:lnTo>
                  <a:lnTo>
                    <a:pt x="577" y="1243"/>
                  </a:lnTo>
                  <a:lnTo>
                    <a:pt x="603" y="1239"/>
                  </a:lnTo>
                  <a:lnTo>
                    <a:pt x="629" y="1240"/>
                  </a:lnTo>
                  <a:lnTo>
                    <a:pt x="656" y="1245"/>
                  </a:lnTo>
                  <a:lnTo>
                    <a:pt x="681" y="1255"/>
                  </a:lnTo>
                  <a:lnTo>
                    <a:pt x="706" y="1269"/>
                  </a:lnTo>
                  <a:lnTo>
                    <a:pt x="728" y="1288"/>
                  </a:lnTo>
                  <a:lnTo>
                    <a:pt x="747" y="1309"/>
                  </a:lnTo>
                  <a:lnTo>
                    <a:pt x="761" y="1333"/>
                  </a:lnTo>
                  <a:lnTo>
                    <a:pt x="771" y="1357"/>
                  </a:lnTo>
                  <a:lnTo>
                    <a:pt x="776" y="1381"/>
                  </a:lnTo>
                  <a:lnTo>
                    <a:pt x="778" y="1407"/>
                  </a:lnTo>
                  <a:lnTo>
                    <a:pt x="775" y="1431"/>
                  </a:lnTo>
                  <a:lnTo>
                    <a:pt x="768" y="1454"/>
                  </a:lnTo>
                  <a:lnTo>
                    <a:pt x="757" y="1476"/>
                  </a:lnTo>
                  <a:lnTo>
                    <a:pt x="741" y="1495"/>
                  </a:lnTo>
                  <a:lnTo>
                    <a:pt x="760" y="1479"/>
                  </a:lnTo>
                  <a:lnTo>
                    <a:pt x="781" y="1467"/>
                  </a:lnTo>
                  <a:lnTo>
                    <a:pt x="805" y="1460"/>
                  </a:lnTo>
                  <a:lnTo>
                    <a:pt x="829" y="1457"/>
                  </a:lnTo>
                  <a:lnTo>
                    <a:pt x="855" y="1459"/>
                  </a:lnTo>
                  <a:lnTo>
                    <a:pt x="879" y="1464"/>
                  </a:lnTo>
                  <a:lnTo>
                    <a:pt x="904" y="1475"/>
                  </a:lnTo>
                  <a:lnTo>
                    <a:pt x="927" y="1489"/>
                  </a:lnTo>
                  <a:lnTo>
                    <a:pt x="949" y="1507"/>
                  </a:lnTo>
                  <a:lnTo>
                    <a:pt x="967" y="1528"/>
                  </a:lnTo>
                  <a:lnTo>
                    <a:pt x="981" y="1551"/>
                  </a:lnTo>
                  <a:lnTo>
                    <a:pt x="990" y="1575"/>
                  </a:lnTo>
                  <a:lnTo>
                    <a:pt x="997" y="1600"/>
                  </a:lnTo>
                  <a:lnTo>
                    <a:pt x="998" y="1625"/>
                  </a:lnTo>
                  <a:lnTo>
                    <a:pt x="996" y="1649"/>
                  </a:lnTo>
                  <a:lnTo>
                    <a:pt x="988" y="1672"/>
                  </a:lnTo>
                  <a:lnTo>
                    <a:pt x="977" y="1694"/>
                  </a:lnTo>
                  <a:lnTo>
                    <a:pt x="961" y="1714"/>
                  </a:lnTo>
                  <a:lnTo>
                    <a:pt x="980" y="1698"/>
                  </a:lnTo>
                  <a:lnTo>
                    <a:pt x="1002" y="1686"/>
                  </a:lnTo>
                  <a:lnTo>
                    <a:pt x="1025" y="1679"/>
                  </a:lnTo>
                  <a:lnTo>
                    <a:pt x="1050" y="1676"/>
                  </a:lnTo>
                  <a:lnTo>
                    <a:pt x="1075" y="1678"/>
                  </a:lnTo>
                  <a:lnTo>
                    <a:pt x="1100" y="1683"/>
                  </a:lnTo>
                  <a:lnTo>
                    <a:pt x="1124" y="1693"/>
                  </a:lnTo>
                  <a:lnTo>
                    <a:pt x="1148" y="1708"/>
                  </a:lnTo>
                  <a:lnTo>
                    <a:pt x="1169" y="1725"/>
                  </a:lnTo>
                  <a:lnTo>
                    <a:pt x="1187" y="1746"/>
                  </a:lnTo>
                  <a:lnTo>
                    <a:pt x="1201" y="1769"/>
                  </a:lnTo>
                  <a:lnTo>
                    <a:pt x="1211" y="1794"/>
                  </a:lnTo>
                  <a:lnTo>
                    <a:pt x="1217" y="1818"/>
                  </a:lnTo>
                  <a:lnTo>
                    <a:pt x="1218" y="1843"/>
                  </a:lnTo>
                  <a:lnTo>
                    <a:pt x="1215" y="1868"/>
                  </a:lnTo>
                  <a:lnTo>
                    <a:pt x="1208" y="1891"/>
                  </a:lnTo>
                  <a:lnTo>
                    <a:pt x="1196" y="1912"/>
                  </a:lnTo>
                  <a:lnTo>
                    <a:pt x="1181" y="1932"/>
                  </a:lnTo>
                  <a:lnTo>
                    <a:pt x="1201" y="1916"/>
                  </a:lnTo>
                  <a:lnTo>
                    <a:pt x="1222" y="1905"/>
                  </a:lnTo>
                  <a:lnTo>
                    <a:pt x="1245" y="1898"/>
                  </a:lnTo>
                  <a:lnTo>
                    <a:pt x="1270" y="1895"/>
                  </a:lnTo>
                  <a:lnTo>
                    <a:pt x="1294" y="1896"/>
                  </a:lnTo>
                  <a:lnTo>
                    <a:pt x="1320" y="1902"/>
                  </a:lnTo>
                  <a:lnTo>
                    <a:pt x="1344" y="1912"/>
                  </a:lnTo>
                  <a:lnTo>
                    <a:pt x="1367" y="1926"/>
                  </a:lnTo>
                  <a:lnTo>
                    <a:pt x="1388" y="1944"/>
                  </a:lnTo>
                  <a:lnTo>
                    <a:pt x="1407" y="1965"/>
                  </a:lnTo>
                  <a:lnTo>
                    <a:pt x="1421" y="1988"/>
                  </a:lnTo>
                  <a:lnTo>
                    <a:pt x="1431" y="2013"/>
                  </a:lnTo>
                  <a:lnTo>
                    <a:pt x="1436" y="2037"/>
                  </a:lnTo>
                  <a:lnTo>
                    <a:pt x="1438" y="2062"/>
                  </a:lnTo>
                  <a:lnTo>
                    <a:pt x="1435" y="2087"/>
                  </a:lnTo>
                  <a:lnTo>
                    <a:pt x="1428" y="2110"/>
                  </a:lnTo>
                  <a:lnTo>
                    <a:pt x="1416" y="2131"/>
                  </a:lnTo>
                  <a:lnTo>
                    <a:pt x="1672" y="2386"/>
                  </a:lnTo>
                  <a:lnTo>
                    <a:pt x="1685" y="2395"/>
                  </a:lnTo>
                  <a:lnTo>
                    <a:pt x="1699" y="2401"/>
                  </a:lnTo>
                  <a:lnTo>
                    <a:pt x="1716" y="2402"/>
                  </a:lnTo>
                  <a:lnTo>
                    <a:pt x="1733" y="2400"/>
                  </a:lnTo>
                  <a:lnTo>
                    <a:pt x="1750" y="2395"/>
                  </a:lnTo>
                  <a:lnTo>
                    <a:pt x="1767" y="2386"/>
                  </a:lnTo>
                  <a:lnTo>
                    <a:pt x="1782" y="2374"/>
                  </a:lnTo>
                  <a:lnTo>
                    <a:pt x="1794" y="2358"/>
                  </a:lnTo>
                  <a:lnTo>
                    <a:pt x="1803" y="2342"/>
                  </a:lnTo>
                  <a:lnTo>
                    <a:pt x="1809" y="2325"/>
                  </a:lnTo>
                  <a:lnTo>
                    <a:pt x="1811" y="2308"/>
                  </a:lnTo>
                  <a:lnTo>
                    <a:pt x="1809" y="2291"/>
                  </a:lnTo>
                  <a:lnTo>
                    <a:pt x="1803" y="2276"/>
                  </a:lnTo>
                  <a:lnTo>
                    <a:pt x="1794" y="2264"/>
                  </a:lnTo>
                  <a:lnTo>
                    <a:pt x="1584" y="2055"/>
                  </a:lnTo>
                  <a:lnTo>
                    <a:pt x="1573" y="2041"/>
                  </a:lnTo>
                  <a:lnTo>
                    <a:pt x="1567" y="2025"/>
                  </a:lnTo>
                  <a:lnTo>
                    <a:pt x="1564" y="2007"/>
                  </a:lnTo>
                  <a:lnTo>
                    <a:pt x="1567" y="1989"/>
                  </a:lnTo>
                  <a:lnTo>
                    <a:pt x="1573" y="1973"/>
                  </a:lnTo>
                  <a:lnTo>
                    <a:pt x="1584" y="1958"/>
                  </a:lnTo>
                  <a:lnTo>
                    <a:pt x="1599" y="1947"/>
                  </a:lnTo>
                  <a:lnTo>
                    <a:pt x="1616" y="1941"/>
                  </a:lnTo>
                  <a:lnTo>
                    <a:pt x="1633" y="1939"/>
                  </a:lnTo>
                  <a:lnTo>
                    <a:pt x="1650" y="1941"/>
                  </a:lnTo>
                  <a:lnTo>
                    <a:pt x="1668" y="1947"/>
                  </a:lnTo>
                  <a:lnTo>
                    <a:pt x="1682" y="1958"/>
                  </a:lnTo>
                  <a:lnTo>
                    <a:pt x="1892" y="2167"/>
                  </a:lnTo>
                  <a:lnTo>
                    <a:pt x="1904" y="2176"/>
                  </a:lnTo>
                  <a:lnTo>
                    <a:pt x="1920" y="2182"/>
                  </a:lnTo>
                  <a:lnTo>
                    <a:pt x="1936" y="2183"/>
                  </a:lnTo>
                  <a:lnTo>
                    <a:pt x="1953" y="2182"/>
                  </a:lnTo>
                  <a:lnTo>
                    <a:pt x="1971" y="2176"/>
                  </a:lnTo>
                  <a:lnTo>
                    <a:pt x="1987" y="2167"/>
                  </a:lnTo>
                  <a:lnTo>
                    <a:pt x="2002" y="2155"/>
                  </a:lnTo>
                  <a:lnTo>
                    <a:pt x="2015" y="2139"/>
                  </a:lnTo>
                  <a:lnTo>
                    <a:pt x="2024" y="2123"/>
                  </a:lnTo>
                  <a:lnTo>
                    <a:pt x="2029" y="2106"/>
                  </a:lnTo>
                  <a:lnTo>
                    <a:pt x="2031" y="2089"/>
                  </a:lnTo>
                  <a:lnTo>
                    <a:pt x="2029" y="2073"/>
                  </a:lnTo>
                  <a:lnTo>
                    <a:pt x="2024" y="2058"/>
                  </a:lnTo>
                  <a:lnTo>
                    <a:pt x="2015" y="2045"/>
                  </a:lnTo>
                  <a:lnTo>
                    <a:pt x="1804" y="1837"/>
                  </a:lnTo>
                  <a:lnTo>
                    <a:pt x="1793" y="1822"/>
                  </a:lnTo>
                  <a:lnTo>
                    <a:pt x="1786" y="1806"/>
                  </a:lnTo>
                  <a:lnTo>
                    <a:pt x="1784" y="1788"/>
                  </a:lnTo>
                  <a:lnTo>
                    <a:pt x="1786" y="1770"/>
                  </a:lnTo>
                  <a:lnTo>
                    <a:pt x="1793" y="1754"/>
                  </a:lnTo>
                  <a:lnTo>
                    <a:pt x="1804" y="1740"/>
                  </a:lnTo>
                  <a:lnTo>
                    <a:pt x="1820" y="1729"/>
                  </a:lnTo>
                  <a:lnTo>
                    <a:pt x="1836" y="1722"/>
                  </a:lnTo>
                  <a:lnTo>
                    <a:pt x="1853" y="1720"/>
                  </a:lnTo>
                  <a:lnTo>
                    <a:pt x="1871" y="1722"/>
                  </a:lnTo>
                  <a:lnTo>
                    <a:pt x="1887" y="1729"/>
                  </a:lnTo>
                  <a:lnTo>
                    <a:pt x="1902" y="1740"/>
                  </a:lnTo>
                  <a:lnTo>
                    <a:pt x="2112" y="1948"/>
                  </a:lnTo>
                  <a:lnTo>
                    <a:pt x="2125" y="1957"/>
                  </a:lnTo>
                  <a:lnTo>
                    <a:pt x="2140" y="1963"/>
                  </a:lnTo>
                  <a:lnTo>
                    <a:pt x="2156" y="1965"/>
                  </a:lnTo>
                  <a:lnTo>
                    <a:pt x="2174" y="1963"/>
                  </a:lnTo>
                  <a:lnTo>
                    <a:pt x="2190" y="1957"/>
                  </a:lnTo>
                  <a:lnTo>
                    <a:pt x="2207" y="1949"/>
                  </a:lnTo>
                  <a:lnTo>
                    <a:pt x="2223" y="1936"/>
                  </a:lnTo>
                  <a:lnTo>
                    <a:pt x="2235" y="1920"/>
                  </a:lnTo>
                  <a:lnTo>
                    <a:pt x="2244" y="1904"/>
                  </a:lnTo>
                  <a:lnTo>
                    <a:pt x="2249" y="1887"/>
                  </a:lnTo>
                  <a:lnTo>
                    <a:pt x="2251" y="1871"/>
                  </a:lnTo>
                  <a:lnTo>
                    <a:pt x="2249" y="1855"/>
                  </a:lnTo>
                  <a:lnTo>
                    <a:pt x="2244" y="1839"/>
                  </a:lnTo>
                  <a:lnTo>
                    <a:pt x="2234" y="1826"/>
                  </a:lnTo>
                  <a:lnTo>
                    <a:pt x="2025" y="1618"/>
                  </a:lnTo>
                  <a:lnTo>
                    <a:pt x="2013" y="1603"/>
                  </a:lnTo>
                  <a:lnTo>
                    <a:pt x="2006" y="1587"/>
                  </a:lnTo>
                  <a:lnTo>
                    <a:pt x="2004" y="1570"/>
                  </a:lnTo>
                  <a:lnTo>
                    <a:pt x="2006" y="1553"/>
                  </a:lnTo>
                  <a:lnTo>
                    <a:pt x="2013" y="1535"/>
                  </a:lnTo>
                  <a:lnTo>
                    <a:pt x="2025" y="1521"/>
                  </a:lnTo>
                  <a:lnTo>
                    <a:pt x="2039" y="1510"/>
                  </a:lnTo>
                  <a:lnTo>
                    <a:pt x="2055" y="1503"/>
                  </a:lnTo>
                  <a:lnTo>
                    <a:pt x="2074" y="1501"/>
                  </a:lnTo>
                  <a:lnTo>
                    <a:pt x="2091" y="1503"/>
                  </a:lnTo>
                  <a:lnTo>
                    <a:pt x="2107" y="1510"/>
                  </a:lnTo>
                  <a:lnTo>
                    <a:pt x="2122" y="1521"/>
                  </a:lnTo>
                  <a:lnTo>
                    <a:pt x="2332" y="1729"/>
                  </a:lnTo>
                  <a:lnTo>
                    <a:pt x="2345" y="1739"/>
                  </a:lnTo>
                  <a:lnTo>
                    <a:pt x="2359" y="1744"/>
                  </a:lnTo>
                  <a:lnTo>
                    <a:pt x="2377" y="1746"/>
                  </a:lnTo>
                  <a:lnTo>
                    <a:pt x="2393" y="1744"/>
                  </a:lnTo>
                  <a:lnTo>
                    <a:pt x="2410" y="1739"/>
                  </a:lnTo>
                  <a:lnTo>
                    <a:pt x="2427" y="1730"/>
                  </a:lnTo>
                  <a:lnTo>
                    <a:pt x="2442" y="1718"/>
                  </a:lnTo>
                  <a:lnTo>
                    <a:pt x="2455" y="1703"/>
                  </a:lnTo>
                  <a:lnTo>
                    <a:pt x="2463" y="1685"/>
                  </a:lnTo>
                  <a:lnTo>
                    <a:pt x="2469" y="1669"/>
                  </a:lnTo>
                  <a:lnTo>
                    <a:pt x="2471" y="1652"/>
                  </a:lnTo>
                  <a:lnTo>
                    <a:pt x="2469" y="1636"/>
                  </a:lnTo>
                  <a:lnTo>
                    <a:pt x="2463" y="1620"/>
                  </a:lnTo>
                  <a:lnTo>
                    <a:pt x="2454" y="1608"/>
                  </a:lnTo>
                  <a:lnTo>
                    <a:pt x="2452" y="1606"/>
                  </a:lnTo>
                  <a:lnTo>
                    <a:pt x="2447" y="1600"/>
                  </a:lnTo>
                  <a:lnTo>
                    <a:pt x="2438" y="1591"/>
                  </a:lnTo>
                  <a:lnTo>
                    <a:pt x="2426" y="1579"/>
                  </a:lnTo>
                  <a:lnTo>
                    <a:pt x="2410" y="1564"/>
                  </a:lnTo>
                  <a:lnTo>
                    <a:pt x="2392" y="1545"/>
                  </a:lnTo>
                  <a:lnTo>
                    <a:pt x="2372" y="1525"/>
                  </a:lnTo>
                  <a:lnTo>
                    <a:pt x="2348" y="1502"/>
                  </a:lnTo>
                  <a:lnTo>
                    <a:pt x="2323" y="1477"/>
                  </a:lnTo>
                  <a:lnTo>
                    <a:pt x="2295" y="1449"/>
                  </a:lnTo>
                  <a:lnTo>
                    <a:pt x="2265" y="1420"/>
                  </a:lnTo>
                  <a:lnTo>
                    <a:pt x="2235" y="1389"/>
                  </a:lnTo>
                  <a:lnTo>
                    <a:pt x="2202" y="1357"/>
                  </a:lnTo>
                  <a:lnTo>
                    <a:pt x="2169" y="1323"/>
                  </a:lnTo>
                  <a:lnTo>
                    <a:pt x="2134" y="1289"/>
                  </a:lnTo>
                  <a:lnTo>
                    <a:pt x="2099" y="1254"/>
                  </a:lnTo>
                  <a:lnTo>
                    <a:pt x="2062" y="1218"/>
                  </a:lnTo>
                  <a:lnTo>
                    <a:pt x="2027" y="1182"/>
                  </a:lnTo>
                  <a:lnTo>
                    <a:pt x="1990" y="1146"/>
                  </a:lnTo>
                  <a:lnTo>
                    <a:pt x="1954" y="1110"/>
                  </a:lnTo>
                  <a:lnTo>
                    <a:pt x="1918" y="1074"/>
                  </a:lnTo>
                  <a:lnTo>
                    <a:pt x="1882" y="1039"/>
                  </a:lnTo>
                  <a:lnTo>
                    <a:pt x="1847" y="1003"/>
                  </a:lnTo>
                  <a:lnTo>
                    <a:pt x="1813" y="970"/>
                  </a:lnTo>
                  <a:lnTo>
                    <a:pt x="1780" y="937"/>
                  </a:lnTo>
                  <a:lnTo>
                    <a:pt x="1748" y="906"/>
                  </a:lnTo>
                  <a:lnTo>
                    <a:pt x="1718" y="875"/>
                  </a:lnTo>
                  <a:lnTo>
                    <a:pt x="1689" y="847"/>
                  </a:lnTo>
                  <a:lnTo>
                    <a:pt x="1663" y="821"/>
                  </a:lnTo>
                  <a:lnTo>
                    <a:pt x="1638" y="797"/>
                  </a:lnTo>
                  <a:lnTo>
                    <a:pt x="1616" y="775"/>
                  </a:lnTo>
                  <a:lnTo>
                    <a:pt x="1596" y="756"/>
                  </a:lnTo>
                  <a:lnTo>
                    <a:pt x="1579" y="740"/>
                  </a:lnTo>
                  <a:lnTo>
                    <a:pt x="1565" y="725"/>
                  </a:lnTo>
                  <a:lnTo>
                    <a:pt x="1560" y="721"/>
                  </a:lnTo>
                  <a:lnTo>
                    <a:pt x="1553" y="715"/>
                  </a:lnTo>
                  <a:lnTo>
                    <a:pt x="1546" y="711"/>
                  </a:lnTo>
                  <a:lnTo>
                    <a:pt x="1537" y="706"/>
                  </a:lnTo>
                  <a:lnTo>
                    <a:pt x="1527" y="704"/>
                  </a:lnTo>
                  <a:lnTo>
                    <a:pt x="1515" y="703"/>
                  </a:lnTo>
                  <a:lnTo>
                    <a:pt x="1501" y="705"/>
                  </a:lnTo>
                  <a:lnTo>
                    <a:pt x="1485" y="711"/>
                  </a:lnTo>
                  <a:lnTo>
                    <a:pt x="1468" y="720"/>
                  </a:lnTo>
                  <a:lnTo>
                    <a:pt x="1449" y="735"/>
                  </a:lnTo>
                  <a:lnTo>
                    <a:pt x="1428" y="754"/>
                  </a:lnTo>
                  <a:lnTo>
                    <a:pt x="1405" y="779"/>
                  </a:lnTo>
                  <a:lnTo>
                    <a:pt x="1383" y="808"/>
                  </a:lnTo>
                  <a:lnTo>
                    <a:pt x="1366" y="837"/>
                  </a:lnTo>
                  <a:lnTo>
                    <a:pt x="1270" y="1012"/>
                  </a:lnTo>
                  <a:lnTo>
                    <a:pt x="1259" y="1031"/>
                  </a:lnTo>
                  <a:lnTo>
                    <a:pt x="1244" y="1050"/>
                  </a:lnTo>
                  <a:lnTo>
                    <a:pt x="1226" y="1069"/>
                  </a:lnTo>
                  <a:lnTo>
                    <a:pt x="1194" y="1096"/>
                  </a:lnTo>
                  <a:lnTo>
                    <a:pt x="1161" y="1119"/>
                  </a:lnTo>
                  <a:lnTo>
                    <a:pt x="1125" y="1136"/>
                  </a:lnTo>
                  <a:lnTo>
                    <a:pt x="1089" y="1147"/>
                  </a:lnTo>
                  <a:lnTo>
                    <a:pt x="1052" y="1153"/>
                  </a:lnTo>
                  <a:lnTo>
                    <a:pt x="1014" y="1153"/>
                  </a:lnTo>
                  <a:lnTo>
                    <a:pt x="976" y="1147"/>
                  </a:lnTo>
                  <a:lnTo>
                    <a:pt x="944" y="1137"/>
                  </a:lnTo>
                  <a:lnTo>
                    <a:pt x="913" y="1123"/>
                  </a:lnTo>
                  <a:lnTo>
                    <a:pt x="883" y="1106"/>
                  </a:lnTo>
                  <a:lnTo>
                    <a:pt x="858" y="1085"/>
                  </a:lnTo>
                  <a:lnTo>
                    <a:pt x="833" y="1061"/>
                  </a:lnTo>
                  <a:lnTo>
                    <a:pt x="813" y="1034"/>
                  </a:lnTo>
                  <a:lnTo>
                    <a:pt x="796" y="1004"/>
                  </a:lnTo>
                  <a:lnTo>
                    <a:pt x="784" y="980"/>
                  </a:lnTo>
                  <a:lnTo>
                    <a:pt x="777" y="955"/>
                  </a:lnTo>
                  <a:lnTo>
                    <a:pt x="772" y="930"/>
                  </a:lnTo>
                  <a:lnTo>
                    <a:pt x="772" y="908"/>
                  </a:lnTo>
                  <a:lnTo>
                    <a:pt x="774" y="886"/>
                  </a:lnTo>
                  <a:lnTo>
                    <a:pt x="781" y="866"/>
                  </a:lnTo>
                  <a:lnTo>
                    <a:pt x="1064" y="203"/>
                  </a:lnTo>
                  <a:lnTo>
                    <a:pt x="1074" y="185"/>
                  </a:lnTo>
                  <a:lnTo>
                    <a:pt x="1086" y="166"/>
                  </a:lnTo>
                  <a:lnTo>
                    <a:pt x="1102" y="147"/>
                  </a:lnTo>
                  <a:lnTo>
                    <a:pt x="1120" y="126"/>
                  </a:lnTo>
                  <a:lnTo>
                    <a:pt x="1130" y="117"/>
                  </a:lnTo>
                  <a:lnTo>
                    <a:pt x="1142" y="106"/>
                  </a:lnTo>
                  <a:lnTo>
                    <a:pt x="1158" y="94"/>
                  </a:lnTo>
                  <a:lnTo>
                    <a:pt x="1176" y="81"/>
                  </a:lnTo>
                  <a:lnTo>
                    <a:pt x="1196" y="67"/>
                  </a:lnTo>
                  <a:lnTo>
                    <a:pt x="1220" y="53"/>
                  </a:lnTo>
                  <a:lnTo>
                    <a:pt x="1245" y="40"/>
                  </a:lnTo>
                  <a:lnTo>
                    <a:pt x="1274" y="28"/>
                  </a:lnTo>
                  <a:lnTo>
                    <a:pt x="1305" y="18"/>
                  </a:lnTo>
                  <a:lnTo>
                    <a:pt x="1338" y="10"/>
                  </a:lnTo>
                  <a:lnTo>
                    <a:pt x="1373" y="3"/>
                  </a:lnTo>
                  <a:lnTo>
                    <a:pt x="1412" y="0"/>
                  </a:lnTo>
                  <a:lnTo>
                    <a:pt x="14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Freeform 40"/>
            <p:cNvSpPr>
              <a:spLocks noEditPoints="1"/>
            </p:cNvSpPr>
            <p:nvPr/>
          </p:nvSpPr>
          <p:spPr bwMode="auto">
            <a:xfrm>
              <a:off x="7332663" y="2609851"/>
              <a:ext cx="149225" cy="147638"/>
            </a:xfrm>
            <a:custGeom>
              <a:avLst/>
              <a:gdLst>
                <a:gd name="T0" fmla="*/ 671 w 1031"/>
                <a:gd name="T1" fmla="*/ 657 h 1025"/>
                <a:gd name="T2" fmla="*/ 626 w 1031"/>
                <a:gd name="T3" fmla="*/ 679 h 1025"/>
                <a:gd name="T4" fmla="*/ 595 w 1031"/>
                <a:gd name="T5" fmla="*/ 718 h 1025"/>
                <a:gd name="T6" fmla="*/ 584 w 1031"/>
                <a:gd name="T7" fmla="*/ 766 h 1025"/>
                <a:gd name="T8" fmla="*/ 595 w 1031"/>
                <a:gd name="T9" fmla="*/ 817 h 1025"/>
                <a:gd name="T10" fmla="*/ 626 w 1031"/>
                <a:gd name="T11" fmla="*/ 854 h 1025"/>
                <a:gd name="T12" fmla="*/ 671 w 1031"/>
                <a:gd name="T13" fmla="*/ 877 h 1025"/>
                <a:gd name="T14" fmla="*/ 723 w 1031"/>
                <a:gd name="T15" fmla="*/ 877 h 1025"/>
                <a:gd name="T16" fmla="*/ 768 w 1031"/>
                <a:gd name="T17" fmla="*/ 854 h 1025"/>
                <a:gd name="T18" fmla="*/ 800 w 1031"/>
                <a:gd name="T19" fmla="*/ 816 h 1025"/>
                <a:gd name="T20" fmla="*/ 811 w 1031"/>
                <a:gd name="T21" fmla="*/ 766 h 1025"/>
                <a:gd name="T22" fmla="*/ 800 w 1031"/>
                <a:gd name="T23" fmla="*/ 718 h 1025"/>
                <a:gd name="T24" fmla="*/ 768 w 1031"/>
                <a:gd name="T25" fmla="*/ 679 h 1025"/>
                <a:gd name="T26" fmla="*/ 723 w 1031"/>
                <a:gd name="T27" fmla="*/ 657 h 1025"/>
                <a:gd name="T28" fmla="*/ 345 w 1031"/>
                <a:gd name="T29" fmla="*/ 0 h 1025"/>
                <a:gd name="T30" fmla="*/ 391 w 1031"/>
                <a:gd name="T31" fmla="*/ 12 h 1025"/>
                <a:gd name="T32" fmla="*/ 432 w 1031"/>
                <a:gd name="T33" fmla="*/ 39 h 1025"/>
                <a:gd name="T34" fmla="*/ 1007 w 1031"/>
                <a:gd name="T35" fmla="*/ 615 h 1025"/>
                <a:gd name="T36" fmla="*/ 1027 w 1031"/>
                <a:gd name="T37" fmla="*/ 659 h 1025"/>
                <a:gd name="T38" fmla="*/ 1031 w 1031"/>
                <a:gd name="T39" fmla="*/ 705 h 1025"/>
                <a:gd name="T40" fmla="*/ 1019 w 1031"/>
                <a:gd name="T41" fmla="*/ 751 h 1025"/>
                <a:gd name="T42" fmla="*/ 992 w 1031"/>
                <a:gd name="T43" fmla="*/ 791 h 1025"/>
                <a:gd name="T44" fmla="*/ 776 w 1031"/>
                <a:gd name="T45" fmla="*/ 1001 h 1025"/>
                <a:gd name="T46" fmla="*/ 732 w 1031"/>
                <a:gd name="T47" fmla="*/ 1021 h 1025"/>
                <a:gd name="T48" fmla="*/ 686 w 1031"/>
                <a:gd name="T49" fmla="*/ 1025 h 1025"/>
                <a:gd name="T50" fmla="*/ 640 w 1031"/>
                <a:gd name="T51" fmla="*/ 1013 h 1025"/>
                <a:gd name="T52" fmla="*/ 600 w 1031"/>
                <a:gd name="T53" fmla="*/ 985 h 1025"/>
                <a:gd name="T54" fmla="*/ 24 w 1031"/>
                <a:gd name="T55" fmla="*/ 409 h 1025"/>
                <a:gd name="T56" fmla="*/ 4 w 1031"/>
                <a:gd name="T57" fmla="*/ 367 h 1025"/>
                <a:gd name="T58" fmla="*/ 0 w 1031"/>
                <a:gd name="T59" fmla="*/ 320 h 1025"/>
                <a:gd name="T60" fmla="*/ 11 w 1031"/>
                <a:gd name="T61" fmla="*/ 275 h 1025"/>
                <a:gd name="T62" fmla="*/ 40 w 1031"/>
                <a:gd name="T63" fmla="*/ 234 h 1025"/>
                <a:gd name="T64" fmla="*/ 255 w 1031"/>
                <a:gd name="T65" fmla="*/ 24 h 1025"/>
                <a:gd name="T66" fmla="*/ 298 w 1031"/>
                <a:gd name="T67" fmla="*/ 4 h 1025"/>
                <a:gd name="T68" fmla="*/ 345 w 1031"/>
                <a:gd name="T69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1" h="1025">
                  <a:moveTo>
                    <a:pt x="698" y="654"/>
                  </a:moveTo>
                  <a:lnTo>
                    <a:pt x="671" y="657"/>
                  </a:lnTo>
                  <a:lnTo>
                    <a:pt x="648" y="665"/>
                  </a:lnTo>
                  <a:lnTo>
                    <a:pt x="626" y="679"/>
                  </a:lnTo>
                  <a:lnTo>
                    <a:pt x="609" y="696"/>
                  </a:lnTo>
                  <a:lnTo>
                    <a:pt x="595" y="718"/>
                  </a:lnTo>
                  <a:lnTo>
                    <a:pt x="587" y="741"/>
                  </a:lnTo>
                  <a:lnTo>
                    <a:pt x="584" y="766"/>
                  </a:lnTo>
                  <a:lnTo>
                    <a:pt x="587" y="793"/>
                  </a:lnTo>
                  <a:lnTo>
                    <a:pt x="595" y="817"/>
                  </a:lnTo>
                  <a:lnTo>
                    <a:pt x="609" y="837"/>
                  </a:lnTo>
                  <a:lnTo>
                    <a:pt x="626" y="854"/>
                  </a:lnTo>
                  <a:lnTo>
                    <a:pt x="648" y="868"/>
                  </a:lnTo>
                  <a:lnTo>
                    <a:pt x="671" y="877"/>
                  </a:lnTo>
                  <a:lnTo>
                    <a:pt x="698" y="880"/>
                  </a:lnTo>
                  <a:lnTo>
                    <a:pt x="723" y="877"/>
                  </a:lnTo>
                  <a:lnTo>
                    <a:pt x="748" y="868"/>
                  </a:lnTo>
                  <a:lnTo>
                    <a:pt x="768" y="854"/>
                  </a:lnTo>
                  <a:lnTo>
                    <a:pt x="785" y="837"/>
                  </a:lnTo>
                  <a:lnTo>
                    <a:pt x="800" y="816"/>
                  </a:lnTo>
                  <a:lnTo>
                    <a:pt x="808" y="793"/>
                  </a:lnTo>
                  <a:lnTo>
                    <a:pt x="811" y="766"/>
                  </a:lnTo>
                  <a:lnTo>
                    <a:pt x="808" y="741"/>
                  </a:lnTo>
                  <a:lnTo>
                    <a:pt x="800" y="718"/>
                  </a:lnTo>
                  <a:lnTo>
                    <a:pt x="785" y="696"/>
                  </a:lnTo>
                  <a:lnTo>
                    <a:pt x="768" y="679"/>
                  </a:lnTo>
                  <a:lnTo>
                    <a:pt x="748" y="665"/>
                  </a:lnTo>
                  <a:lnTo>
                    <a:pt x="723" y="657"/>
                  </a:lnTo>
                  <a:lnTo>
                    <a:pt x="698" y="654"/>
                  </a:lnTo>
                  <a:close/>
                  <a:moveTo>
                    <a:pt x="345" y="0"/>
                  </a:moveTo>
                  <a:lnTo>
                    <a:pt x="368" y="4"/>
                  </a:lnTo>
                  <a:lnTo>
                    <a:pt x="391" y="12"/>
                  </a:lnTo>
                  <a:lnTo>
                    <a:pt x="412" y="24"/>
                  </a:lnTo>
                  <a:lnTo>
                    <a:pt x="432" y="39"/>
                  </a:lnTo>
                  <a:lnTo>
                    <a:pt x="992" y="596"/>
                  </a:lnTo>
                  <a:lnTo>
                    <a:pt x="1007" y="615"/>
                  </a:lnTo>
                  <a:lnTo>
                    <a:pt x="1019" y="637"/>
                  </a:lnTo>
                  <a:lnTo>
                    <a:pt x="1027" y="659"/>
                  </a:lnTo>
                  <a:lnTo>
                    <a:pt x="1031" y="682"/>
                  </a:lnTo>
                  <a:lnTo>
                    <a:pt x="1031" y="705"/>
                  </a:lnTo>
                  <a:lnTo>
                    <a:pt x="1027" y="729"/>
                  </a:lnTo>
                  <a:lnTo>
                    <a:pt x="1019" y="751"/>
                  </a:lnTo>
                  <a:lnTo>
                    <a:pt x="1007" y="771"/>
                  </a:lnTo>
                  <a:lnTo>
                    <a:pt x="992" y="791"/>
                  </a:lnTo>
                  <a:lnTo>
                    <a:pt x="796" y="985"/>
                  </a:lnTo>
                  <a:lnTo>
                    <a:pt x="776" y="1001"/>
                  </a:lnTo>
                  <a:lnTo>
                    <a:pt x="755" y="1013"/>
                  </a:lnTo>
                  <a:lnTo>
                    <a:pt x="732" y="1021"/>
                  </a:lnTo>
                  <a:lnTo>
                    <a:pt x="709" y="1025"/>
                  </a:lnTo>
                  <a:lnTo>
                    <a:pt x="686" y="1025"/>
                  </a:lnTo>
                  <a:lnTo>
                    <a:pt x="663" y="1021"/>
                  </a:lnTo>
                  <a:lnTo>
                    <a:pt x="640" y="1013"/>
                  </a:lnTo>
                  <a:lnTo>
                    <a:pt x="619" y="1001"/>
                  </a:lnTo>
                  <a:lnTo>
                    <a:pt x="600" y="985"/>
                  </a:lnTo>
                  <a:lnTo>
                    <a:pt x="40" y="429"/>
                  </a:lnTo>
                  <a:lnTo>
                    <a:pt x="24" y="409"/>
                  </a:lnTo>
                  <a:lnTo>
                    <a:pt x="11" y="389"/>
                  </a:lnTo>
                  <a:lnTo>
                    <a:pt x="4" y="367"/>
                  </a:lnTo>
                  <a:lnTo>
                    <a:pt x="0" y="344"/>
                  </a:lnTo>
                  <a:lnTo>
                    <a:pt x="0" y="320"/>
                  </a:lnTo>
                  <a:lnTo>
                    <a:pt x="4" y="297"/>
                  </a:lnTo>
                  <a:lnTo>
                    <a:pt x="11" y="275"/>
                  </a:lnTo>
                  <a:lnTo>
                    <a:pt x="24" y="253"/>
                  </a:lnTo>
                  <a:lnTo>
                    <a:pt x="40" y="234"/>
                  </a:lnTo>
                  <a:lnTo>
                    <a:pt x="236" y="39"/>
                  </a:lnTo>
                  <a:lnTo>
                    <a:pt x="255" y="24"/>
                  </a:lnTo>
                  <a:lnTo>
                    <a:pt x="275" y="12"/>
                  </a:lnTo>
                  <a:lnTo>
                    <a:pt x="298" y="4"/>
                  </a:lnTo>
                  <a:lnTo>
                    <a:pt x="321" y="0"/>
                  </a:lnTo>
                  <a:lnTo>
                    <a:pt x="3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868228" y="3708907"/>
            <a:ext cx="601970" cy="606064"/>
            <a:chOff x="7156450" y="2708275"/>
            <a:chExt cx="233363" cy="234950"/>
          </a:xfrm>
          <a:solidFill>
            <a:schemeClr val="bg1"/>
          </a:solidFill>
        </p:grpSpPr>
        <p:sp>
          <p:nvSpPr>
            <p:cNvPr id="35" name="Rectangle 33"/>
            <p:cNvSpPr>
              <a:spLocks noChangeArrowheads="1"/>
            </p:cNvSpPr>
            <p:nvPr/>
          </p:nvSpPr>
          <p:spPr bwMode="auto">
            <a:xfrm>
              <a:off x="7156450" y="2803525"/>
              <a:ext cx="41275" cy="123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Freeform 34"/>
            <p:cNvSpPr>
              <a:spLocks noEditPoints="1"/>
            </p:cNvSpPr>
            <p:nvPr/>
          </p:nvSpPr>
          <p:spPr bwMode="auto">
            <a:xfrm>
              <a:off x="7215188" y="2708275"/>
              <a:ext cx="174625" cy="234950"/>
            </a:xfrm>
            <a:custGeom>
              <a:avLst/>
              <a:gdLst>
                <a:gd name="T0" fmla="*/ 790 w 2315"/>
                <a:gd name="T1" fmla="*/ 1051 h 3103"/>
                <a:gd name="T2" fmla="*/ 645 w 2315"/>
                <a:gd name="T3" fmla="*/ 1093 h 3103"/>
                <a:gd name="T4" fmla="*/ 513 w 2315"/>
                <a:gd name="T5" fmla="*/ 1176 h 3103"/>
                <a:gd name="T6" fmla="*/ 407 w 2315"/>
                <a:gd name="T7" fmla="*/ 1297 h 3103"/>
                <a:gd name="T8" fmla="*/ 338 w 2315"/>
                <a:gd name="T9" fmla="*/ 1438 h 3103"/>
                <a:gd name="T10" fmla="*/ 311 w 2315"/>
                <a:gd name="T11" fmla="*/ 1590 h 3103"/>
                <a:gd name="T12" fmla="*/ 324 w 2315"/>
                <a:gd name="T13" fmla="*/ 1743 h 3103"/>
                <a:gd name="T14" fmla="*/ 378 w 2315"/>
                <a:gd name="T15" fmla="*/ 1890 h 3103"/>
                <a:gd name="T16" fmla="*/ 473 w 2315"/>
                <a:gd name="T17" fmla="*/ 2018 h 3103"/>
                <a:gd name="T18" fmla="*/ 600 w 2315"/>
                <a:gd name="T19" fmla="*/ 2115 h 3103"/>
                <a:gd name="T20" fmla="*/ 741 w 2315"/>
                <a:gd name="T21" fmla="*/ 2170 h 3103"/>
                <a:gd name="T22" fmla="*/ 891 w 2315"/>
                <a:gd name="T23" fmla="*/ 2184 h 3103"/>
                <a:gd name="T24" fmla="*/ 1039 w 2315"/>
                <a:gd name="T25" fmla="*/ 2157 h 3103"/>
                <a:gd name="T26" fmla="*/ 1176 w 2315"/>
                <a:gd name="T27" fmla="*/ 2087 h 3103"/>
                <a:gd name="T28" fmla="*/ 1294 w 2315"/>
                <a:gd name="T29" fmla="*/ 1977 h 3103"/>
                <a:gd name="T30" fmla="*/ 1375 w 2315"/>
                <a:gd name="T31" fmla="*/ 1842 h 3103"/>
                <a:gd name="T32" fmla="*/ 1415 w 2315"/>
                <a:gd name="T33" fmla="*/ 1693 h 3103"/>
                <a:gd name="T34" fmla="*/ 1415 w 2315"/>
                <a:gd name="T35" fmla="*/ 1539 h 3103"/>
                <a:gd name="T36" fmla="*/ 1375 w 2315"/>
                <a:gd name="T37" fmla="*/ 1390 h 3103"/>
                <a:gd name="T38" fmla="*/ 1294 w 2315"/>
                <a:gd name="T39" fmla="*/ 1253 h 3103"/>
                <a:gd name="T40" fmla="*/ 1176 w 2315"/>
                <a:gd name="T41" fmla="*/ 1143 h 3103"/>
                <a:gd name="T42" fmla="*/ 1039 w 2315"/>
                <a:gd name="T43" fmla="*/ 1074 h 3103"/>
                <a:gd name="T44" fmla="*/ 891 w 2315"/>
                <a:gd name="T45" fmla="*/ 1046 h 3103"/>
                <a:gd name="T46" fmla="*/ 1320 w 2315"/>
                <a:gd name="T47" fmla="*/ 1046 h 3103"/>
                <a:gd name="T48" fmla="*/ 1417 w 2315"/>
                <a:gd name="T49" fmla="*/ 1140 h 3103"/>
                <a:gd name="T50" fmla="*/ 1515 w 2315"/>
                <a:gd name="T51" fmla="*/ 1297 h 3103"/>
                <a:gd name="T52" fmla="*/ 1571 w 2315"/>
                <a:gd name="T53" fmla="*/ 1468 h 3103"/>
                <a:gd name="T54" fmla="*/ 1584 w 2315"/>
                <a:gd name="T55" fmla="*/ 1647 h 3103"/>
                <a:gd name="T56" fmla="*/ 1555 w 2315"/>
                <a:gd name="T57" fmla="*/ 1825 h 3103"/>
                <a:gd name="T58" fmla="*/ 1484 w 2315"/>
                <a:gd name="T59" fmla="*/ 1992 h 3103"/>
                <a:gd name="T60" fmla="*/ 1664 w 2315"/>
                <a:gd name="T61" fmla="*/ 2118 h 3103"/>
                <a:gd name="T62" fmla="*/ 2315 w 2315"/>
                <a:gd name="T63" fmla="*/ 2800 h 3103"/>
                <a:gd name="T64" fmla="*/ 2307 w 2315"/>
                <a:gd name="T65" fmla="*/ 2859 h 3103"/>
                <a:gd name="T66" fmla="*/ 2276 w 2315"/>
                <a:gd name="T67" fmla="*/ 2943 h 3103"/>
                <a:gd name="T68" fmla="*/ 2209 w 2315"/>
                <a:gd name="T69" fmla="*/ 3030 h 3103"/>
                <a:gd name="T70" fmla="*/ 2128 w 2315"/>
                <a:gd name="T71" fmla="*/ 3078 h 3103"/>
                <a:gd name="T72" fmla="*/ 2053 w 2315"/>
                <a:gd name="T73" fmla="*/ 3099 h 3103"/>
                <a:gd name="T74" fmla="*/ 2010 w 2315"/>
                <a:gd name="T75" fmla="*/ 3103 h 3103"/>
                <a:gd name="T76" fmla="*/ 1403 w 2315"/>
                <a:gd name="T77" fmla="*/ 2335 h 3103"/>
                <a:gd name="T78" fmla="*/ 774 w 2315"/>
                <a:gd name="T79" fmla="*/ 2903 h 3103"/>
                <a:gd name="T80" fmla="*/ 657 w 2315"/>
                <a:gd name="T81" fmla="*/ 2320 h 3103"/>
                <a:gd name="T82" fmla="*/ 544 w 2315"/>
                <a:gd name="T83" fmla="*/ 2903 h 3103"/>
                <a:gd name="T84" fmla="*/ 545 w 2315"/>
                <a:gd name="T85" fmla="*/ 687 h 3103"/>
                <a:gd name="T86" fmla="*/ 657 w 2315"/>
                <a:gd name="T87" fmla="*/ 911 h 3103"/>
                <a:gd name="T88" fmla="*/ 774 w 2315"/>
                <a:gd name="T89" fmla="*/ 0 h 3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315" h="3103">
                  <a:moveTo>
                    <a:pt x="891" y="1046"/>
                  </a:moveTo>
                  <a:lnTo>
                    <a:pt x="841" y="1046"/>
                  </a:lnTo>
                  <a:lnTo>
                    <a:pt x="790" y="1051"/>
                  </a:lnTo>
                  <a:lnTo>
                    <a:pt x="741" y="1061"/>
                  </a:lnTo>
                  <a:lnTo>
                    <a:pt x="693" y="1074"/>
                  </a:lnTo>
                  <a:lnTo>
                    <a:pt x="645" y="1093"/>
                  </a:lnTo>
                  <a:lnTo>
                    <a:pt x="600" y="1116"/>
                  </a:lnTo>
                  <a:lnTo>
                    <a:pt x="555" y="1143"/>
                  </a:lnTo>
                  <a:lnTo>
                    <a:pt x="513" y="1176"/>
                  </a:lnTo>
                  <a:lnTo>
                    <a:pt x="474" y="1213"/>
                  </a:lnTo>
                  <a:lnTo>
                    <a:pt x="438" y="1253"/>
                  </a:lnTo>
                  <a:lnTo>
                    <a:pt x="407" y="1297"/>
                  </a:lnTo>
                  <a:lnTo>
                    <a:pt x="379" y="1342"/>
                  </a:lnTo>
                  <a:lnTo>
                    <a:pt x="356" y="1390"/>
                  </a:lnTo>
                  <a:lnTo>
                    <a:pt x="338" y="1438"/>
                  </a:lnTo>
                  <a:lnTo>
                    <a:pt x="325" y="1487"/>
                  </a:lnTo>
                  <a:lnTo>
                    <a:pt x="316" y="1539"/>
                  </a:lnTo>
                  <a:lnTo>
                    <a:pt x="311" y="1590"/>
                  </a:lnTo>
                  <a:lnTo>
                    <a:pt x="311" y="1641"/>
                  </a:lnTo>
                  <a:lnTo>
                    <a:pt x="316" y="1693"/>
                  </a:lnTo>
                  <a:lnTo>
                    <a:pt x="324" y="1743"/>
                  </a:lnTo>
                  <a:lnTo>
                    <a:pt x="338" y="1794"/>
                  </a:lnTo>
                  <a:lnTo>
                    <a:pt x="356" y="1842"/>
                  </a:lnTo>
                  <a:lnTo>
                    <a:pt x="378" y="1890"/>
                  </a:lnTo>
                  <a:lnTo>
                    <a:pt x="406" y="1935"/>
                  </a:lnTo>
                  <a:lnTo>
                    <a:pt x="437" y="1977"/>
                  </a:lnTo>
                  <a:lnTo>
                    <a:pt x="473" y="2018"/>
                  </a:lnTo>
                  <a:lnTo>
                    <a:pt x="513" y="2054"/>
                  </a:lnTo>
                  <a:lnTo>
                    <a:pt x="554" y="2087"/>
                  </a:lnTo>
                  <a:lnTo>
                    <a:pt x="600" y="2115"/>
                  </a:lnTo>
                  <a:lnTo>
                    <a:pt x="645" y="2138"/>
                  </a:lnTo>
                  <a:lnTo>
                    <a:pt x="693" y="2157"/>
                  </a:lnTo>
                  <a:lnTo>
                    <a:pt x="741" y="2170"/>
                  </a:lnTo>
                  <a:lnTo>
                    <a:pt x="790" y="2179"/>
                  </a:lnTo>
                  <a:lnTo>
                    <a:pt x="841" y="2184"/>
                  </a:lnTo>
                  <a:lnTo>
                    <a:pt x="891" y="2184"/>
                  </a:lnTo>
                  <a:lnTo>
                    <a:pt x="941" y="2179"/>
                  </a:lnTo>
                  <a:lnTo>
                    <a:pt x="990" y="2170"/>
                  </a:lnTo>
                  <a:lnTo>
                    <a:pt x="1039" y="2157"/>
                  </a:lnTo>
                  <a:lnTo>
                    <a:pt x="1087" y="2138"/>
                  </a:lnTo>
                  <a:lnTo>
                    <a:pt x="1132" y="2115"/>
                  </a:lnTo>
                  <a:lnTo>
                    <a:pt x="1176" y="2087"/>
                  </a:lnTo>
                  <a:lnTo>
                    <a:pt x="1218" y="2054"/>
                  </a:lnTo>
                  <a:lnTo>
                    <a:pt x="1258" y="2018"/>
                  </a:lnTo>
                  <a:lnTo>
                    <a:pt x="1294" y="1977"/>
                  </a:lnTo>
                  <a:lnTo>
                    <a:pt x="1326" y="1934"/>
                  </a:lnTo>
                  <a:lnTo>
                    <a:pt x="1352" y="1888"/>
                  </a:lnTo>
                  <a:lnTo>
                    <a:pt x="1375" y="1842"/>
                  </a:lnTo>
                  <a:lnTo>
                    <a:pt x="1393" y="1793"/>
                  </a:lnTo>
                  <a:lnTo>
                    <a:pt x="1406" y="1743"/>
                  </a:lnTo>
                  <a:lnTo>
                    <a:pt x="1415" y="1693"/>
                  </a:lnTo>
                  <a:lnTo>
                    <a:pt x="1419" y="1641"/>
                  </a:lnTo>
                  <a:lnTo>
                    <a:pt x="1419" y="1590"/>
                  </a:lnTo>
                  <a:lnTo>
                    <a:pt x="1415" y="1539"/>
                  </a:lnTo>
                  <a:lnTo>
                    <a:pt x="1406" y="1487"/>
                  </a:lnTo>
                  <a:lnTo>
                    <a:pt x="1393" y="1438"/>
                  </a:lnTo>
                  <a:lnTo>
                    <a:pt x="1375" y="1390"/>
                  </a:lnTo>
                  <a:lnTo>
                    <a:pt x="1352" y="1342"/>
                  </a:lnTo>
                  <a:lnTo>
                    <a:pt x="1325" y="1297"/>
                  </a:lnTo>
                  <a:lnTo>
                    <a:pt x="1294" y="1253"/>
                  </a:lnTo>
                  <a:lnTo>
                    <a:pt x="1258" y="1213"/>
                  </a:lnTo>
                  <a:lnTo>
                    <a:pt x="1218" y="1176"/>
                  </a:lnTo>
                  <a:lnTo>
                    <a:pt x="1176" y="1143"/>
                  </a:lnTo>
                  <a:lnTo>
                    <a:pt x="1132" y="1115"/>
                  </a:lnTo>
                  <a:lnTo>
                    <a:pt x="1086" y="1093"/>
                  </a:lnTo>
                  <a:lnTo>
                    <a:pt x="1039" y="1074"/>
                  </a:lnTo>
                  <a:lnTo>
                    <a:pt x="990" y="1061"/>
                  </a:lnTo>
                  <a:lnTo>
                    <a:pt x="941" y="1051"/>
                  </a:lnTo>
                  <a:lnTo>
                    <a:pt x="891" y="1046"/>
                  </a:lnTo>
                  <a:close/>
                  <a:moveTo>
                    <a:pt x="774" y="0"/>
                  </a:moveTo>
                  <a:lnTo>
                    <a:pt x="1320" y="0"/>
                  </a:lnTo>
                  <a:lnTo>
                    <a:pt x="1320" y="1046"/>
                  </a:lnTo>
                  <a:lnTo>
                    <a:pt x="1348" y="1069"/>
                  </a:lnTo>
                  <a:lnTo>
                    <a:pt x="1375" y="1094"/>
                  </a:lnTo>
                  <a:lnTo>
                    <a:pt x="1417" y="1140"/>
                  </a:lnTo>
                  <a:lnTo>
                    <a:pt x="1455" y="1191"/>
                  </a:lnTo>
                  <a:lnTo>
                    <a:pt x="1488" y="1242"/>
                  </a:lnTo>
                  <a:lnTo>
                    <a:pt x="1515" y="1297"/>
                  </a:lnTo>
                  <a:lnTo>
                    <a:pt x="1538" y="1352"/>
                  </a:lnTo>
                  <a:lnTo>
                    <a:pt x="1557" y="1410"/>
                  </a:lnTo>
                  <a:lnTo>
                    <a:pt x="1571" y="1468"/>
                  </a:lnTo>
                  <a:lnTo>
                    <a:pt x="1580" y="1528"/>
                  </a:lnTo>
                  <a:lnTo>
                    <a:pt x="1584" y="1587"/>
                  </a:lnTo>
                  <a:lnTo>
                    <a:pt x="1584" y="1647"/>
                  </a:lnTo>
                  <a:lnTo>
                    <a:pt x="1579" y="1707"/>
                  </a:lnTo>
                  <a:lnTo>
                    <a:pt x="1569" y="1766"/>
                  </a:lnTo>
                  <a:lnTo>
                    <a:pt x="1555" y="1825"/>
                  </a:lnTo>
                  <a:lnTo>
                    <a:pt x="1536" y="1881"/>
                  </a:lnTo>
                  <a:lnTo>
                    <a:pt x="1512" y="1937"/>
                  </a:lnTo>
                  <a:lnTo>
                    <a:pt x="1484" y="1992"/>
                  </a:lnTo>
                  <a:lnTo>
                    <a:pt x="1451" y="2043"/>
                  </a:lnTo>
                  <a:lnTo>
                    <a:pt x="1579" y="2171"/>
                  </a:lnTo>
                  <a:lnTo>
                    <a:pt x="1664" y="2118"/>
                  </a:lnTo>
                  <a:lnTo>
                    <a:pt x="2315" y="2786"/>
                  </a:lnTo>
                  <a:lnTo>
                    <a:pt x="2315" y="2791"/>
                  </a:lnTo>
                  <a:lnTo>
                    <a:pt x="2315" y="2800"/>
                  </a:lnTo>
                  <a:lnTo>
                    <a:pt x="2314" y="2815"/>
                  </a:lnTo>
                  <a:lnTo>
                    <a:pt x="2311" y="2835"/>
                  </a:lnTo>
                  <a:lnTo>
                    <a:pt x="2307" y="2859"/>
                  </a:lnTo>
                  <a:lnTo>
                    <a:pt x="2300" y="2884"/>
                  </a:lnTo>
                  <a:lnTo>
                    <a:pt x="2290" y="2913"/>
                  </a:lnTo>
                  <a:lnTo>
                    <a:pt x="2276" y="2943"/>
                  </a:lnTo>
                  <a:lnTo>
                    <a:pt x="2257" y="2974"/>
                  </a:lnTo>
                  <a:lnTo>
                    <a:pt x="2234" y="3005"/>
                  </a:lnTo>
                  <a:lnTo>
                    <a:pt x="2209" y="3030"/>
                  </a:lnTo>
                  <a:lnTo>
                    <a:pt x="2183" y="3050"/>
                  </a:lnTo>
                  <a:lnTo>
                    <a:pt x="2156" y="3066"/>
                  </a:lnTo>
                  <a:lnTo>
                    <a:pt x="2128" y="3078"/>
                  </a:lnTo>
                  <a:lnTo>
                    <a:pt x="2101" y="3087"/>
                  </a:lnTo>
                  <a:lnTo>
                    <a:pt x="2076" y="3095"/>
                  </a:lnTo>
                  <a:lnTo>
                    <a:pt x="2053" y="3099"/>
                  </a:lnTo>
                  <a:lnTo>
                    <a:pt x="2034" y="3102"/>
                  </a:lnTo>
                  <a:lnTo>
                    <a:pt x="2019" y="3103"/>
                  </a:lnTo>
                  <a:lnTo>
                    <a:pt x="2010" y="3103"/>
                  </a:lnTo>
                  <a:lnTo>
                    <a:pt x="2006" y="3103"/>
                  </a:lnTo>
                  <a:lnTo>
                    <a:pt x="1355" y="2435"/>
                  </a:lnTo>
                  <a:lnTo>
                    <a:pt x="1403" y="2335"/>
                  </a:lnTo>
                  <a:lnTo>
                    <a:pt x="1320" y="2252"/>
                  </a:lnTo>
                  <a:lnTo>
                    <a:pt x="1320" y="2903"/>
                  </a:lnTo>
                  <a:lnTo>
                    <a:pt x="774" y="2903"/>
                  </a:lnTo>
                  <a:lnTo>
                    <a:pt x="774" y="2345"/>
                  </a:lnTo>
                  <a:lnTo>
                    <a:pt x="715" y="2336"/>
                  </a:lnTo>
                  <a:lnTo>
                    <a:pt x="657" y="2320"/>
                  </a:lnTo>
                  <a:lnTo>
                    <a:pt x="600" y="2300"/>
                  </a:lnTo>
                  <a:lnTo>
                    <a:pt x="544" y="2274"/>
                  </a:lnTo>
                  <a:lnTo>
                    <a:pt x="544" y="2903"/>
                  </a:lnTo>
                  <a:lnTo>
                    <a:pt x="0" y="2903"/>
                  </a:lnTo>
                  <a:lnTo>
                    <a:pt x="0" y="687"/>
                  </a:lnTo>
                  <a:lnTo>
                    <a:pt x="545" y="687"/>
                  </a:lnTo>
                  <a:lnTo>
                    <a:pt x="545" y="957"/>
                  </a:lnTo>
                  <a:lnTo>
                    <a:pt x="601" y="932"/>
                  </a:lnTo>
                  <a:lnTo>
                    <a:pt x="657" y="911"/>
                  </a:lnTo>
                  <a:lnTo>
                    <a:pt x="715" y="896"/>
                  </a:lnTo>
                  <a:lnTo>
                    <a:pt x="774" y="885"/>
                  </a:lnTo>
                  <a:lnTo>
                    <a:pt x="7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877954" y="2083569"/>
            <a:ext cx="582521" cy="639922"/>
            <a:chOff x="4776788" y="2243138"/>
            <a:chExt cx="434976" cy="477838"/>
          </a:xfrm>
          <a:solidFill>
            <a:schemeClr val="bg1"/>
          </a:solidFill>
        </p:grpSpPr>
        <p:sp>
          <p:nvSpPr>
            <p:cNvPr id="38" name="Freeform 17"/>
            <p:cNvSpPr>
              <a:spLocks noEditPoints="1"/>
            </p:cNvSpPr>
            <p:nvPr/>
          </p:nvSpPr>
          <p:spPr bwMode="auto">
            <a:xfrm>
              <a:off x="4848226" y="2316163"/>
              <a:ext cx="292100" cy="404813"/>
            </a:xfrm>
            <a:custGeom>
              <a:avLst/>
              <a:gdLst>
                <a:gd name="T0" fmla="*/ 750 w 2029"/>
                <a:gd name="T1" fmla="*/ 299 h 2800"/>
                <a:gd name="T2" fmla="*/ 479 w 2029"/>
                <a:gd name="T3" fmla="*/ 466 h 2800"/>
                <a:gd name="T4" fmla="*/ 304 w 2029"/>
                <a:gd name="T5" fmla="*/ 723 h 2800"/>
                <a:gd name="T6" fmla="*/ 259 w 2029"/>
                <a:gd name="T7" fmla="*/ 1034 h 2800"/>
                <a:gd name="T8" fmla="*/ 314 w 2029"/>
                <a:gd name="T9" fmla="*/ 1283 h 2800"/>
                <a:gd name="T10" fmla="*/ 414 w 2029"/>
                <a:gd name="T11" fmla="*/ 1472 h 2800"/>
                <a:gd name="T12" fmla="*/ 530 w 2029"/>
                <a:gd name="T13" fmla="*/ 1646 h 2800"/>
                <a:gd name="T14" fmla="*/ 603 w 2029"/>
                <a:gd name="T15" fmla="*/ 1843 h 2800"/>
                <a:gd name="T16" fmla="*/ 647 w 2029"/>
                <a:gd name="T17" fmla="*/ 1978 h 2800"/>
                <a:gd name="T18" fmla="*/ 1346 w 2029"/>
                <a:gd name="T19" fmla="*/ 2011 h 2800"/>
                <a:gd name="T20" fmla="*/ 1421 w 2029"/>
                <a:gd name="T21" fmla="*/ 1912 h 2800"/>
                <a:gd name="T22" fmla="*/ 1460 w 2029"/>
                <a:gd name="T23" fmla="*/ 1721 h 2800"/>
                <a:gd name="T24" fmla="*/ 1570 w 2029"/>
                <a:gd name="T25" fmla="*/ 1538 h 2800"/>
                <a:gd name="T26" fmla="*/ 1678 w 2029"/>
                <a:gd name="T27" fmla="*/ 1364 h 2800"/>
                <a:gd name="T28" fmla="*/ 1756 w 2029"/>
                <a:gd name="T29" fmla="*/ 1143 h 2800"/>
                <a:gd name="T30" fmla="*/ 1760 w 2029"/>
                <a:gd name="T31" fmla="*/ 844 h 2800"/>
                <a:gd name="T32" fmla="*/ 1634 w 2029"/>
                <a:gd name="T33" fmla="*/ 559 h 2800"/>
                <a:gd name="T34" fmla="*/ 1397 w 2029"/>
                <a:gd name="T35" fmla="*/ 352 h 2800"/>
                <a:gd name="T36" fmla="*/ 1084 w 2029"/>
                <a:gd name="T37" fmla="*/ 258 h 2800"/>
                <a:gd name="T38" fmla="*/ 1258 w 2029"/>
                <a:gd name="T39" fmla="*/ 29 h 2800"/>
                <a:gd name="T40" fmla="*/ 1613 w 2029"/>
                <a:gd name="T41" fmla="*/ 188 h 2800"/>
                <a:gd name="T42" fmla="*/ 1877 w 2029"/>
                <a:gd name="T43" fmla="*/ 461 h 2800"/>
                <a:gd name="T44" fmla="*/ 2015 w 2029"/>
                <a:gd name="T45" fmla="*/ 815 h 2800"/>
                <a:gd name="T46" fmla="*/ 2013 w 2029"/>
                <a:gd name="T47" fmla="*/ 1166 h 2800"/>
                <a:gd name="T48" fmla="*/ 1934 w 2029"/>
                <a:gd name="T49" fmla="*/ 1424 h 2800"/>
                <a:gd name="T50" fmla="*/ 1825 w 2029"/>
                <a:gd name="T51" fmla="*/ 1617 h 2800"/>
                <a:gd name="T52" fmla="*/ 1714 w 2029"/>
                <a:gd name="T53" fmla="*/ 1785 h 2800"/>
                <a:gd name="T54" fmla="*/ 1677 w 2029"/>
                <a:gd name="T55" fmla="*/ 1934 h 2800"/>
                <a:gd name="T56" fmla="*/ 1572 w 2029"/>
                <a:gd name="T57" fmla="*/ 2150 h 2800"/>
                <a:gd name="T58" fmla="*/ 1487 w 2029"/>
                <a:gd name="T59" fmla="*/ 2294 h 2800"/>
                <a:gd name="T60" fmla="*/ 1480 w 2029"/>
                <a:gd name="T61" fmla="*/ 2429 h 2800"/>
                <a:gd name="T62" fmla="*/ 1476 w 2029"/>
                <a:gd name="T63" fmla="*/ 2492 h 2800"/>
                <a:gd name="T64" fmla="*/ 1446 w 2029"/>
                <a:gd name="T65" fmla="*/ 2575 h 2800"/>
                <a:gd name="T66" fmla="*/ 1340 w 2029"/>
                <a:gd name="T67" fmla="*/ 2666 h 2800"/>
                <a:gd name="T68" fmla="*/ 1184 w 2029"/>
                <a:gd name="T69" fmla="*/ 2779 h 2800"/>
                <a:gd name="T70" fmla="*/ 891 w 2029"/>
                <a:gd name="T71" fmla="*/ 2798 h 2800"/>
                <a:gd name="T72" fmla="*/ 762 w 2029"/>
                <a:gd name="T73" fmla="*/ 2698 h 2800"/>
                <a:gd name="T74" fmla="*/ 607 w 2029"/>
                <a:gd name="T75" fmla="*/ 2606 h 2800"/>
                <a:gd name="T76" fmla="*/ 556 w 2029"/>
                <a:gd name="T77" fmla="*/ 2509 h 2800"/>
                <a:gd name="T78" fmla="*/ 551 w 2029"/>
                <a:gd name="T79" fmla="*/ 2466 h 2800"/>
                <a:gd name="T80" fmla="*/ 545 w 2029"/>
                <a:gd name="T81" fmla="*/ 2350 h 2800"/>
                <a:gd name="T82" fmla="*/ 538 w 2029"/>
                <a:gd name="T83" fmla="*/ 2221 h 2800"/>
                <a:gd name="T84" fmla="*/ 376 w 2029"/>
                <a:gd name="T85" fmla="*/ 2025 h 2800"/>
                <a:gd name="T86" fmla="*/ 340 w 2029"/>
                <a:gd name="T87" fmla="*/ 1839 h 2800"/>
                <a:gd name="T88" fmla="*/ 248 w 2029"/>
                <a:gd name="T89" fmla="*/ 1682 h 2800"/>
                <a:gd name="T90" fmla="*/ 138 w 2029"/>
                <a:gd name="T91" fmla="*/ 1508 h 2800"/>
                <a:gd name="T92" fmla="*/ 41 w 2029"/>
                <a:gd name="T93" fmla="*/ 1278 h 2800"/>
                <a:gd name="T94" fmla="*/ 0 w 2029"/>
                <a:gd name="T95" fmla="*/ 973 h 2800"/>
                <a:gd name="T96" fmla="*/ 80 w 2029"/>
                <a:gd name="T97" fmla="*/ 595 h 2800"/>
                <a:gd name="T98" fmla="*/ 298 w 2029"/>
                <a:gd name="T99" fmla="*/ 286 h 2800"/>
                <a:gd name="T100" fmla="*/ 621 w 2029"/>
                <a:gd name="T101" fmla="*/ 77 h 2800"/>
                <a:gd name="T102" fmla="*/ 1014 w 2029"/>
                <a:gd name="T103" fmla="*/ 0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29" h="2800">
                  <a:moveTo>
                    <a:pt x="1014" y="255"/>
                  </a:moveTo>
                  <a:lnTo>
                    <a:pt x="945" y="258"/>
                  </a:lnTo>
                  <a:lnTo>
                    <a:pt x="878" y="266"/>
                  </a:lnTo>
                  <a:lnTo>
                    <a:pt x="813" y="281"/>
                  </a:lnTo>
                  <a:lnTo>
                    <a:pt x="750" y="299"/>
                  </a:lnTo>
                  <a:lnTo>
                    <a:pt x="690" y="324"/>
                  </a:lnTo>
                  <a:lnTo>
                    <a:pt x="632" y="354"/>
                  </a:lnTo>
                  <a:lnTo>
                    <a:pt x="578" y="387"/>
                  </a:lnTo>
                  <a:lnTo>
                    <a:pt x="527" y="424"/>
                  </a:lnTo>
                  <a:lnTo>
                    <a:pt x="479" y="466"/>
                  </a:lnTo>
                  <a:lnTo>
                    <a:pt x="435" y="511"/>
                  </a:lnTo>
                  <a:lnTo>
                    <a:pt x="396" y="559"/>
                  </a:lnTo>
                  <a:lnTo>
                    <a:pt x="361" y="611"/>
                  </a:lnTo>
                  <a:lnTo>
                    <a:pt x="330" y="666"/>
                  </a:lnTo>
                  <a:lnTo>
                    <a:pt x="304" y="723"/>
                  </a:lnTo>
                  <a:lnTo>
                    <a:pt x="284" y="783"/>
                  </a:lnTo>
                  <a:lnTo>
                    <a:pt x="270" y="844"/>
                  </a:lnTo>
                  <a:lnTo>
                    <a:pt x="260" y="908"/>
                  </a:lnTo>
                  <a:lnTo>
                    <a:pt x="257" y="973"/>
                  </a:lnTo>
                  <a:lnTo>
                    <a:pt x="259" y="1034"/>
                  </a:lnTo>
                  <a:lnTo>
                    <a:pt x="264" y="1090"/>
                  </a:lnTo>
                  <a:lnTo>
                    <a:pt x="273" y="1143"/>
                  </a:lnTo>
                  <a:lnTo>
                    <a:pt x="284" y="1193"/>
                  </a:lnTo>
                  <a:lnTo>
                    <a:pt x="298" y="1240"/>
                  </a:lnTo>
                  <a:lnTo>
                    <a:pt x="314" y="1283"/>
                  </a:lnTo>
                  <a:lnTo>
                    <a:pt x="331" y="1325"/>
                  </a:lnTo>
                  <a:lnTo>
                    <a:pt x="351" y="1364"/>
                  </a:lnTo>
                  <a:lnTo>
                    <a:pt x="371" y="1402"/>
                  </a:lnTo>
                  <a:lnTo>
                    <a:pt x="393" y="1437"/>
                  </a:lnTo>
                  <a:lnTo>
                    <a:pt x="414" y="1472"/>
                  </a:lnTo>
                  <a:lnTo>
                    <a:pt x="437" y="1505"/>
                  </a:lnTo>
                  <a:lnTo>
                    <a:pt x="458" y="1537"/>
                  </a:lnTo>
                  <a:lnTo>
                    <a:pt x="483" y="1573"/>
                  </a:lnTo>
                  <a:lnTo>
                    <a:pt x="507" y="1610"/>
                  </a:lnTo>
                  <a:lnTo>
                    <a:pt x="530" y="1646"/>
                  </a:lnTo>
                  <a:lnTo>
                    <a:pt x="551" y="1683"/>
                  </a:lnTo>
                  <a:lnTo>
                    <a:pt x="569" y="1721"/>
                  </a:lnTo>
                  <a:lnTo>
                    <a:pt x="584" y="1760"/>
                  </a:lnTo>
                  <a:lnTo>
                    <a:pt x="595" y="1800"/>
                  </a:lnTo>
                  <a:lnTo>
                    <a:pt x="603" y="1843"/>
                  </a:lnTo>
                  <a:lnTo>
                    <a:pt x="605" y="1888"/>
                  </a:lnTo>
                  <a:lnTo>
                    <a:pt x="608" y="1912"/>
                  </a:lnTo>
                  <a:lnTo>
                    <a:pt x="617" y="1936"/>
                  </a:lnTo>
                  <a:lnTo>
                    <a:pt x="630" y="1958"/>
                  </a:lnTo>
                  <a:lnTo>
                    <a:pt x="647" y="1978"/>
                  </a:lnTo>
                  <a:lnTo>
                    <a:pt x="665" y="1996"/>
                  </a:lnTo>
                  <a:lnTo>
                    <a:pt x="683" y="2011"/>
                  </a:lnTo>
                  <a:lnTo>
                    <a:pt x="701" y="2025"/>
                  </a:lnTo>
                  <a:lnTo>
                    <a:pt x="1328" y="2025"/>
                  </a:lnTo>
                  <a:lnTo>
                    <a:pt x="1346" y="2011"/>
                  </a:lnTo>
                  <a:lnTo>
                    <a:pt x="1364" y="1996"/>
                  </a:lnTo>
                  <a:lnTo>
                    <a:pt x="1383" y="1978"/>
                  </a:lnTo>
                  <a:lnTo>
                    <a:pt x="1399" y="1958"/>
                  </a:lnTo>
                  <a:lnTo>
                    <a:pt x="1412" y="1936"/>
                  </a:lnTo>
                  <a:lnTo>
                    <a:pt x="1421" y="1912"/>
                  </a:lnTo>
                  <a:lnTo>
                    <a:pt x="1424" y="1888"/>
                  </a:lnTo>
                  <a:lnTo>
                    <a:pt x="1426" y="1843"/>
                  </a:lnTo>
                  <a:lnTo>
                    <a:pt x="1434" y="1800"/>
                  </a:lnTo>
                  <a:lnTo>
                    <a:pt x="1445" y="1760"/>
                  </a:lnTo>
                  <a:lnTo>
                    <a:pt x="1460" y="1721"/>
                  </a:lnTo>
                  <a:lnTo>
                    <a:pt x="1478" y="1684"/>
                  </a:lnTo>
                  <a:lnTo>
                    <a:pt x="1498" y="1646"/>
                  </a:lnTo>
                  <a:lnTo>
                    <a:pt x="1520" y="1610"/>
                  </a:lnTo>
                  <a:lnTo>
                    <a:pt x="1545" y="1574"/>
                  </a:lnTo>
                  <a:lnTo>
                    <a:pt x="1570" y="1538"/>
                  </a:lnTo>
                  <a:lnTo>
                    <a:pt x="1592" y="1506"/>
                  </a:lnTo>
                  <a:lnTo>
                    <a:pt x="1614" y="1473"/>
                  </a:lnTo>
                  <a:lnTo>
                    <a:pt x="1636" y="1438"/>
                  </a:lnTo>
                  <a:lnTo>
                    <a:pt x="1658" y="1402"/>
                  </a:lnTo>
                  <a:lnTo>
                    <a:pt x="1678" y="1364"/>
                  </a:lnTo>
                  <a:lnTo>
                    <a:pt x="1698" y="1325"/>
                  </a:lnTo>
                  <a:lnTo>
                    <a:pt x="1715" y="1283"/>
                  </a:lnTo>
                  <a:lnTo>
                    <a:pt x="1731" y="1240"/>
                  </a:lnTo>
                  <a:lnTo>
                    <a:pt x="1745" y="1193"/>
                  </a:lnTo>
                  <a:lnTo>
                    <a:pt x="1756" y="1143"/>
                  </a:lnTo>
                  <a:lnTo>
                    <a:pt x="1765" y="1090"/>
                  </a:lnTo>
                  <a:lnTo>
                    <a:pt x="1770" y="1034"/>
                  </a:lnTo>
                  <a:lnTo>
                    <a:pt x="1772" y="973"/>
                  </a:lnTo>
                  <a:lnTo>
                    <a:pt x="1769" y="908"/>
                  </a:lnTo>
                  <a:lnTo>
                    <a:pt x="1760" y="844"/>
                  </a:lnTo>
                  <a:lnTo>
                    <a:pt x="1745" y="782"/>
                  </a:lnTo>
                  <a:lnTo>
                    <a:pt x="1725" y="723"/>
                  </a:lnTo>
                  <a:lnTo>
                    <a:pt x="1700" y="666"/>
                  </a:lnTo>
                  <a:lnTo>
                    <a:pt x="1668" y="610"/>
                  </a:lnTo>
                  <a:lnTo>
                    <a:pt x="1634" y="559"/>
                  </a:lnTo>
                  <a:lnTo>
                    <a:pt x="1594" y="511"/>
                  </a:lnTo>
                  <a:lnTo>
                    <a:pt x="1550" y="466"/>
                  </a:lnTo>
                  <a:lnTo>
                    <a:pt x="1503" y="424"/>
                  </a:lnTo>
                  <a:lnTo>
                    <a:pt x="1451" y="386"/>
                  </a:lnTo>
                  <a:lnTo>
                    <a:pt x="1397" y="352"/>
                  </a:lnTo>
                  <a:lnTo>
                    <a:pt x="1339" y="324"/>
                  </a:lnTo>
                  <a:lnTo>
                    <a:pt x="1278" y="299"/>
                  </a:lnTo>
                  <a:lnTo>
                    <a:pt x="1216" y="281"/>
                  </a:lnTo>
                  <a:lnTo>
                    <a:pt x="1151" y="266"/>
                  </a:lnTo>
                  <a:lnTo>
                    <a:pt x="1084" y="258"/>
                  </a:lnTo>
                  <a:lnTo>
                    <a:pt x="1014" y="255"/>
                  </a:lnTo>
                  <a:close/>
                  <a:moveTo>
                    <a:pt x="1014" y="0"/>
                  </a:moveTo>
                  <a:lnTo>
                    <a:pt x="1097" y="3"/>
                  </a:lnTo>
                  <a:lnTo>
                    <a:pt x="1179" y="13"/>
                  </a:lnTo>
                  <a:lnTo>
                    <a:pt x="1258" y="29"/>
                  </a:lnTo>
                  <a:lnTo>
                    <a:pt x="1335" y="50"/>
                  </a:lnTo>
                  <a:lnTo>
                    <a:pt x="1408" y="77"/>
                  </a:lnTo>
                  <a:lnTo>
                    <a:pt x="1480" y="109"/>
                  </a:lnTo>
                  <a:lnTo>
                    <a:pt x="1548" y="147"/>
                  </a:lnTo>
                  <a:lnTo>
                    <a:pt x="1613" y="188"/>
                  </a:lnTo>
                  <a:lnTo>
                    <a:pt x="1673" y="235"/>
                  </a:lnTo>
                  <a:lnTo>
                    <a:pt x="1731" y="286"/>
                  </a:lnTo>
                  <a:lnTo>
                    <a:pt x="1783" y="340"/>
                  </a:lnTo>
                  <a:lnTo>
                    <a:pt x="1833" y="399"/>
                  </a:lnTo>
                  <a:lnTo>
                    <a:pt x="1877" y="461"/>
                  </a:lnTo>
                  <a:lnTo>
                    <a:pt x="1915" y="526"/>
                  </a:lnTo>
                  <a:lnTo>
                    <a:pt x="1949" y="595"/>
                  </a:lnTo>
                  <a:lnTo>
                    <a:pt x="1976" y="667"/>
                  </a:lnTo>
                  <a:lnTo>
                    <a:pt x="1999" y="739"/>
                  </a:lnTo>
                  <a:lnTo>
                    <a:pt x="2015" y="815"/>
                  </a:lnTo>
                  <a:lnTo>
                    <a:pt x="2025" y="893"/>
                  </a:lnTo>
                  <a:lnTo>
                    <a:pt x="2029" y="973"/>
                  </a:lnTo>
                  <a:lnTo>
                    <a:pt x="2026" y="1041"/>
                  </a:lnTo>
                  <a:lnTo>
                    <a:pt x="2021" y="1105"/>
                  </a:lnTo>
                  <a:lnTo>
                    <a:pt x="2013" y="1166"/>
                  </a:lnTo>
                  <a:lnTo>
                    <a:pt x="2001" y="1224"/>
                  </a:lnTo>
                  <a:lnTo>
                    <a:pt x="1988" y="1278"/>
                  </a:lnTo>
                  <a:lnTo>
                    <a:pt x="1972" y="1329"/>
                  </a:lnTo>
                  <a:lnTo>
                    <a:pt x="1953" y="1378"/>
                  </a:lnTo>
                  <a:lnTo>
                    <a:pt x="1934" y="1424"/>
                  </a:lnTo>
                  <a:lnTo>
                    <a:pt x="1913" y="1466"/>
                  </a:lnTo>
                  <a:lnTo>
                    <a:pt x="1892" y="1507"/>
                  </a:lnTo>
                  <a:lnTo>
                    <a:pt x="1869" y="1546"/>
                  </a:lnTo>
                  <a:lnTo>
                    <a:pt x="1847" y="1583"/>
                  </a:lnTo>
                  <a:lnTo>
                    <a:pt x="1825" y="1617"/>
                  </a:lnTo>
                  <a:lnTo>
                    <a:pt x="1803" y="1649"/>
                  </a:lnTo>
                  <a:lnTo>
                    <a:pt x="1781" y="1681"/>
                  </a:lnTo>
                  <a:lnTo>
                    <a:pt x="1756" y="1719"/>
                  </a:lnTo>
                  <a:lnTo>
                    <a:pt x="1733" y="1753"/>
                  </a:lnTo>
                  <a:lnTo>
                    <a:pt x="1714" y="1785"/>
                  </a:lnTo>
                  <a:lnTo>
                    <a:pt x="1700" y="1813"/>
                  </a:lnTo>
                  <a:lnTo>
                    <a:pt x="1689" y="1839"/>
                  </a:lnTo>
                  <a:lnTo>
                    <a:pt x="1682" y="1864"/>
                  </a:lnTo>
                  <a:lnTo>
                    <a:pt x="1680" y="1888"/>
                  </a:lnTo>
                  <a:lnTo>
                    <a:pt x="1677" y="1934"/>
                  </a:lnTo>
                  <a:lnTo>
                    <a:pt x="1667" y="1980"/>
                  </a:lnTo>
                  <a:lnTo>
                    <a:pt x="1652" y="2025"/>
                  </a:lnTo>
                  <a:lnTo>
                    <a:pt x="1630" y="2068"/>
                  </a:lnTo>
                  <a:lnTo>
                    <a:pt x="1604" y="2110"/>
                  </a:lnTo>
                  <a:lnTo>
                    <a:pt x="1572" y="2150"/>
                  </a:lnTo>
                  <a:lnTo>
                    <a:pt x="1534" y="2187"/>
                  </a:lnTo>
                  <a:lnTo>
                    <a:pt x="1491" y="2221"/>
                  </a:lnTo>
                  <a:lnTo>
                    <a:pt x="1490" y="2242"/>
                  </a:lnTo>
                  <a:lnTo>
                    <a:pt x="1489" y="2267"/>
                  </a:lnTo>
                  <a:lnTo>
                    <a:pt x="1487" y="2294"/>
                  </a:lnTo>
                  <a:lnTo>
                    <a:pt x="1486" y="2322"/>
                  </a:lnTo>
                  <a:lnTo>
                    <a:pt x="1484" y="2350"/>
                  </a:lnTo>
                  <a:lnTo>
                    <a:pt x="1483" y="2378"/>
                  </a:lnTo>
                  <a:lnTo>
                    <a:pt x="1481" y="2405"/>
                  </a:lnTo>
                  <a:lnTo>
                    <a:pt x="1480" y="2429"/>
                  </a:lnTo>
                  <a:lnTo>
                    <a:pt x="1479" y="2449"/>
                  </a:lnTo>
                  <a:lnTo>
                    <a:pt x="1478" y="2466"/>
                  </a:lnTo>
                  <a:lnTo>
                    <a:pt x="1478" y="2476"/>
                  </a:lnTo>
                  <a:lnTo>
                    <a:pt x="1476" y="2479"/>
                  </a:lnTo>
                  <a:lnTo>
                    <a:pt x="1476" y="2492"/>
                  </a:lnTo>
                  <a:lnTo>
                    <a:pt x="1474" y="2506"/>
                  </a:lnTo>
                  <a:lnTo>
                    <a:pt x="1470" y="2522"/>
                  </a:lnTo>
                  <a:lnTo>
                    <a:pt x="1465" y="2539"/>
                  </a:lnTo>
                  <a:lnTo>
                    <a:pt x="1457" y="2557"/>
                  </a:lnTo>
                  <a:lnTo>
                    <a:pt x="1446" y="2575"/>
                  </a:lnTo>
                  <a:lnTo>
                    <a:pt x="1432" y="2594"/>
                  </a:lnTo>
                  <a:lnTo>
                    <a:pt x="1416" y="2613"/>
                  </a:lnTo>
                  <a:lnTo>
                    <a:pt x="1395" y="2631"/>
                  </a:lnTo>
                  <a:lnTo>
                    <a:pt x="1370" y="2650"/>
                  </a:lnTo>
                  <a:lnTo>
                    <a:pt x="1340" y="2666"/>
                  </a:lnTo>
                  <a:lnTo>
                    <a:pt x="1307" y="2683"/>
                  </a:lnTo>
                  <a:lnTo>
                    <a:pt x="1267" y="2698"/>
                  </a:lnTo>
                  <a:lnTo>
                    <a:pt x="1244" y="2727"/>
                  </a:lnTo>
                  <a:lnTo>
                    <a:pt x="1216" y="2754"/>
                  </a:lnTo>
                  <a:lnTo>
                    <a:pt x="1184" y="2779"/>
                  </a:lnTo>
                  <a:lnTo>
                    <a:pt x="1162" y="2790"/>
                  </a:lnTo>
                  <a:lnTo>
                    <a:pt x="1138" y="2798"/>
                  </a:lnTo>
                  <a:lnTo>
                    <a:pt x="1113" y="2800"/>
                  </a:lnTo>
                  <a:lnTo>
                    <a:pt x="916" y="2800"/>
                  </a:lnTo>
                  <a:lnTo>
                    <a:pt x="891" y="2798"/>
                  </a:lnTo>
                  <a:lnTo>
                    <a:pt x="867" y="2790"/>
                  </a:lnTo>
                  <a:lnTo>
                    <a:pt x="845" y="2779"/>
                  </a:lnTo>
                  <a:lnTo>
                    <a:pt x="813" y="2754"/>
                  </a:lnTo>
                  <a:lnTo>
                    <a:pt x="785" y="2727"/>
                  </a:lnTo>
                  <a:lnTo>
                    <a:pt x="762" y="2698"/>
                  </a:lnTo>
                  <a:lnTo>
                    <a:pt x="720" y="2681"/>
                  </a:lnTo>
                  <a:lnTo>
                    <a:pt x="684" y="2664"/>
                  </a:lnTo>
                  <a:lnTo>
                    <a:pt x="653" y="2646"/>
                  </a:lnTo>
                  <a:lnTo>
                    <a:pt x="628" y="2626"/>
                  </a:lnTo>
                  <a:lnTo>
                    <a:pt x="607" y="2606"/>
                  </a:lnTo>
                  <a:lnTo>
                    <a:pt x="590" y="2585"/>
                  </a:lnTo>
                  <a:lnTo>
                    <a:pt x="578" y="2566"/>
                  </a:lnTo>
                  <a:lnTo>
                    <a:pt x="567" y="2546"/>
                  </a:lnTo>
                  <a:lnTo>
                    <a:pt x="561" y="2527"/>
                  </a:lnTo>
                  <a:lnTo>
                    <a:pt x="556" y="2509"/>
                  </a:lnTo>
                  <a:lnTo>
                    <a:pt x="554" y="2494"/>
                  </a:lnTo>
                  <a:lnTo>
                    <a:pt x="552" y="2479"/>
                  </a:lnTo>
                  <a:lnTo>
                    <a:pt x="552" y="2479"/>
                  </a:lnTo>
                  <a:lnTo>
                    <a:pt x="552" y="2476"/>
                  </a:lnTo>
                  <a:lnTo>
                    <a:pt x="551" y="2466"/>
                  </a:lnTo>
                  <a:lnTo>
                    <a:pt x="550" y="2449"/>
                  </a:lnTo>
                  <a:lnTo>
                    <a:pt x="549" y="2429"/>
                  </a:lnTo>
                  <a:lnTo>
                    <a:pt x="548" y="2405"/>
                  </a:lnTo>
                  <a:lnTo>
                    <a:pt x="546" y="2378"/>
                  </a:lnTo>
                  <a:lnTo>
                    <a:pt x="545" y="2350"/>
                  </a:lnTo>
                  <a:lnTo>
                    <a:pt x="543" y="2322"/>
                  </a:lnTo>
                  <a:lnTo>
                    <a:pt x="542" y="2294"/>
                  </a:lnTo>
                  <a:lnTo>
                    <a:pt x="540" y="2267"/>
                  </a:lnTo>
                  <a:lnTo>
                    <a:pt x="539" y="2242"/>
                  </a:lnTo>
                  <a:lnTo>
                    <a:pt x="538" y="2221"/>
                  </a:lnTo>
                  <a:lnTo>
                    <a:pt x="495" y="2187"/>
                  </a:lnTo>
                  <a:lnTo>
                    <a:pt x="457" y="2150"/>
                  </a:lnTo>
                  <a:lnTo>
                    <a:pt x="425" y="2110"/>
                  </a:lnTo>
                  <a:lnTo>
                    <a:pt x="398" y="2068"/>
                  </a:lnTo>
                  <a:lnTo>
                    <a:pt x="376" y="2025"/>
                  </a:lnTo>
                  <a:lnTo>
                    <a:pt x="362" y="1980"/>
                  </a:lnTo>
                  <a:lnTo>
                    <a:pt x="352" y="1934"/>
                  </a:lnTo>
                  <a:lnTo>
                    <a:pt x="349" y="1888"/>
                  </a:lnTo>
                  <a:lnTo>
                    <a:pt x="347" y="1864"/>
                  </a:lnTo>
                  <a:lnTo>
                    <a:pt x="340" y="1839"/>
                  </a:lnTo>
                  <a:lnTo>
                    <a:pt x="329" y="1813"/>
                  </a:lnTo>
                  <a:lnTo>
                    <a:pt x="315" y="1785"/>
                  </a:lnTo>
                  <a:lnTo>
                    <a:pt x="296" y="1753"/>
                  </a:lnTo>
                  <a:lnTo>
                    <a:pt x="274" y="1719"/>
                  </a:lnTo>
                  <a:lnTo>
                    <a:pt x="248" y="1682"/>
                  </a:lnTo>
                  <a:lnTo>
                    <a:pt x="227" y="1650"/>
                  </a:lnTo>
                  <a:lnTo>
                    <a:pt x="205" y="1617"/>
                  </a:lnTo>
                  <a:lnTo>
                    <a:pt x="182" y="1583"/>
                  </a:lnTo>
                  <a:lnTo>
                    <a:pt x="160" y="1546"/>
                  </a:lnTo>
                  <a:lnTo>
                    <a:pt x="138" y="1508"/>
                  </a:lnTo>
                  <a:lnTo>
                    <a:pt x="116" y="1466"/>
                  </a:lnTo>
                  <a:lnTo>
                    <a:pt x="95" y="1424"/>
                  </a:lnTo>
                  <a:lnTo>
                    <a:pt x="76" y="1378"/>
                  </a:lnTo>
                  <a:lnTo>
                    <a:pt x="57" y="1329"/>
                  </a:lnTo>
                  <a:lnTo>
                    <a:pt x="41" y="1278"/>
                  </a:lnTo>
                  <a:lnTo>
                    <a:pt x="28" y="1224"/>
                  </a:lnTo>
                  <a:lnTo>
                    <a:pt x="16" y="1166"/>
                  </a:lnTo>
                  <a:lnTo>
                    <a:pt x="8" y="1105"/>
                  </a:lnTo>
                  <a:lnTo>
                    <a:pt x="2" y="1041"/>
                  </a:lnTo>
                  <a:lnTo>
                    <a:pt x="0" y="973"/>
                  </a:lnTo>
                  <a:lnTo>
                    <a:pt x="4" y="893"/>
                  </a:lnTo>
                  <a:lnTo>
                    <a:pt x="14" y="815"/>
                  </a:lnTo>
                  <a:lnTo>
                    <a:pt x="30" y="739"/>
                  </a:lnTo>
                  <a:lnTo>
                    <a:pt x="53" y="667"/>
                  </a:lnTo>
                  <a:lnTo>
                    <a:pt x="80" y="595"/>
                  </a:lnTo>
                  <a:lnTo>
                    <a:pt x="114" y="526"/>
                  </a:lnTo>
                  <a:lnTo>
                    <a:pt x="152" y="461"/>
                  </a:lnTo>
                  <a:lnTo>
                    <a:pt x="196" y="399"/>
                  </a:lnTo>
                  <a:lnTo>
                    <a:pt x="246" y="340"/>
                  </a:lnTo>
                  <a:lnTo>
                    <a:pt x="298" y="286"/>
                  </a:lnTo>
                  <a:lnTo>
                    <a:pt x="356" y="235"/>
                  </a:lnTo>
                  <a:lnTo>
                    <a:pt x="416" y="188"/>
                  </a:lnTo>
                  <a:lnTo>
                    <a:pt x="481" y="147"/>
                  </a:lnTo>
                  <a:lnTo>
                    <a:pt x="549" y="109"/>
                  </a:lnTo>
                  <a:lnTo>
                    <a:pt x="621" y="77"/>
                  </a:lnTo>
                  <a:lnTo>
                    <a:pt x="695" y="50"/>
                  </a:lnTo>
                  <a:lnTo>
                    <a:pt x="771" y="29"/>
                  </a:lnTo>
                  <a:lnTo>
                    <a:pt x="850" y="13"/>
                  </a:lnTo>
                  <a:lnTo>
                    <a:pt x="932" y="3"/>
                  </a:lnTo>
                  <a:lnTo>
                    <a:pt x="10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reeform 18"/>
            <p:cNvSpPr>
              <a:spLocks/>
            </p:cNvSpPr>
            <p:nvPr/>
          </p:nvSpPr>
          <p:spPr bwMode="auto">
            <a:xfrm>
              <a:off x="4984751" y="2243138"/>
              <a:ext cx="19050" cy="46038"/>
            </a:xfrm>
            <a:custGeom>
              <a:avLst/>
              <a:gdLst>
                <a:gd name="T0" fmla="*/ 63 w 127"/>
                <a:gd name="T1" fmla="*/ 0 h 318"/>
                <a:gd name="T2" fmla="*/ 63 w 127"/>
                <a:gd name="T3" fmla="*/ 0 h 318"/>
                <a:gd name="T4" fmla="*/ 80 w 127"/>
                <a:gd name="T5" fmla="*/ 2 h 318"/>
                <a:gd name="T6" fmla="*/ 96 w 127"/>
                <a:gd name="T7" fmla="*/ 9 h 318"/>
                <a:gd name="T8" fmla="*/ 109 w 127"/>
                <a:gd name="T9" fmla="*/ 19 h 318"/>
                <a:gd name="T10" fmla="*/ 119 w 127"/>
                <a:gd name="T11" fmla="*/ 32 h 318"/>
                <a:gd name="T12" fmla="*/ 125 w 127"/>
                <a:gd name="T13" fmla="*/ 47 h 318"/>
                <a:gd name="T14" fmla="*/ 127 w 127"/>
                <a:gd name="T15" fmla="*/ 64 h 318"/>
                <a:gd name="T16" fmla="*/ 127 w 127"/>
                <a:gd name="T17" fmla="*/ 254 h 318"/>
                <a:gd name="T18" fmla="*/ 125 w 127"/>
                <a:gd name="T19" fmla="*/ 272 h 318"/>
                <a:gd name="T20" fmla="*/ 119 w 127"/>
                <a:gd name="T21" fmla="*/ 286 h 318"/>
                <a:gd name="T22" fmla="*/ 109 w 127"/>
                <a:gd name="T23" fmla="*/ 300 h 318"/>
                <a:gd name="T24" fmla="*/ 96 w 127"/>
                <a:gd name="T25" fmla="*/ 309 h 318"/>
                <a:gd name="T26" fmla="*/ 80 w 127"/>
                <a:gd name="T27" fmla="*/ 315 h 318"/>
                <a:gd name="T28" fmla="*/ 63 w 127"/>
                <a:gd name="T29" fmla="*/ 318 h 318"/>
                <a:gd name="T30" fmla="*/ 47 w 127"/>
                <a:gd name="T31" fmla="*/ 315 h 318"/>
                <a:gd name="T32" fmla="*/ 31 w 127"/>
                <a:gd name="T33" fmla="*/ 309 h 318"/>
                <a:gd name="T34" fmla="*/ 18 w 127"/>
                <a:gd name="T35" fmla="*/ 300 h 318"/>
                <a:gd name="T36" fmla="*/ 8 w 127"/>
                <a:gd name="T37" fmla="*/ 286 h 318"/>
                <a:gd name="T38" fmla="*/ 2 w 127"/>
                <a:gd name="T39" fmla="*/ 272 h 318"/>
                <a:gd name="T40" fmla="*/ 0 w 127"/>
                <a:gd name="T41" fmla="*/ 254 h 318"/>
                <a:gd name="T42" fmla="*/ 0 w 127"/>
                <a:gd name="T43" fmla="*/ 64 h 318"/>
                <a:gd name="T44" fmla="*/ 2 w 127"/>
                <a:gd name="T45" fmla="*/ 47 h 318"/>
                <a:gd name="T46" fmla="*/ 8 w 127"/>
                <a:gd name="T47" fmla="*/ 32 h 318"/>
                <a:gd name="T48" fmla="*/ 18 w 127"/>
                <a:gd name="T49" fmla="*/ 19 h 318"/>
                <a:gd name="T50" fmla="*/ 31 w 127"/>
                <a:gd name="T51" fmla="*/ 9 h 318"/>
                <a:gd name="T52" fmla="*/ 47 w 127"/>
                <a:gd name="T53" fmla="*/ 2 h 318"/>
                <a:gd name="T54" fmla="*/ 63 w 127"/>
                <a:gd name="T55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7" h="318">
                  <a:moveTo>
                    <a:pt x="63" y="0"/>
                  </a:moveTo>
                  <a:lnTo>
                    <a:pt x="63" y="0"/>
                  </a:lnTo>
                  <a:lnTo>
                    <a:pt x="80" y="2"/>
                  </a:lnTo>
                  <a:lnTo>
                    <a:pt x="96" y="9"/>
                  </a:lnTo>
                  <a:lnTo>
                    <a:pt x="109" y="19"/>
                  </a:lnTo>
                  <a:lnTo>
                    <a:pt x="119" y="32"/>
                  </a:lnTo>
                  <a:lnTo>
                    <a:pt x="125" y="47"/>
                  </a:lnTo>
                  <a:lnTo>
                    <a:pt x="127" y="64"/>
                  </a:lnTo>
                  <a:lnTo>
                    <a:pt x="127" y="254"/>
                  </a:lnTo>
                  <a:lnTo>
                    <a:pt x="125" y="272"/>
                  </a:lnTo>
                  <a:lnTo>
                    <a:pt x="119" y="286"/>
                  </a:lnTo>
                  <a:lnTo>
                    <a:pt x="109" y="300"/>
                  </a:lnTo>
                  <a:lnTo>
                    <a:pt x="96" y="309"/>
                  </a:lnTo>
                  <a:lnTo>
                    <a:pt x="80" y="315"/>
                  </a:lnTo>
                  <a:lnTo>
                    <a:pt x="63" y="318"/>
                  </a:lnTo>
                  <a:lnTo>
                    <a:pt x="47" y="315"/>
                  </a:lnTo>
                  <a:lnTo>
                    <a:pt x="31" y="309"/>
                  </a:lnTo>
                  <a:lnTo>
                    <a:pt x="18" y="300"/>
                  </a:lnTo>
                  <a:lnTo>
                    <a:pt x="8" y="286"/>
                  </a:lnTo>
                  <a:lnTo>
                    <a:pt x="2" y="272"/>
                  </a:lnTo>
                  <a:lnTo>
                    <a:pt x="0" y="254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2"/>
                  </a:lnTo>
                  <a:lnTo>
                    <a:pt x="18" y="19"/>
                  </a:lnTo>
                  <a:lnTo>
                    <a:pt x="31" y="9"/>
                  </a:lnTo>
                  <a:lnTo>
                    <a:pt x="47" y="2"/>
                  </a:lnTo>
                  <a:lnTo>
                    <a:pt x="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19"/>
            <p:cNvSpPr>
              <a:spLocks/>
            </p:cNvSpPr>
            <p:nvPr/>
          </p:nvSpPr>
          <p:spPr bwMode="auto">
            <a:xfrm>
              <a:off x="4881563" y="2271713"/>
              <a:ext cx="31750" cy="41275"/>
            </a:xfrm>
            <a:custGeom>
              <a:avLst/>
              <a:gdLst>
                <a:gd name="T0" fmla="*/ 64 w 224"/>
                <a:gd name="T1" fmla="*/ 0 h 293"/>
                <a:gd name="T2" fmla="*/ 80 w 224"/>
                <a:gd name="T3" fmla="*/ 2 h 293"/>
                <a:gd name="T4" fmla="*/ 95 w 224"/>
                <a:gd name="T5" fmla="*/ 8 h 293"/>
                <a:gd name="T6" fmla="*/ 109 w 224"/>
                <a:gd name="T7" fmla="*/ 18 h 293"/>
                <a:gd name="T8" fmla="*/ 119 w 224"/>
                <a:gd name="T9" fmla="*/ 32 h 293"/>
                <a:gd name="T10" fmla="*/ 216 w 224"/>
                <a:gd name="T11" fmla="*/ 197 h 293"/>
                <a:gd name="T12" fmla="*/ 222 w 224"/>
                <a:gd name="T13" fmla="*/ 213 h 293"/>
                <a:gd name="T14" fmla="*/ 224 w 224"/>
                <a:gd name="T15" fmla="*/ 230 h 293"/>
                <a:gd name="T16" fmla="*/ 222 w 224"/>
                <a:gd name="T17" fmla="*/ 245 h 293"/>
                <a:gd name="T18" fmla="*/ 216 w 224"/>
                <a:gd name="T19" fmla="*/ 261 h 293"/>
                <a:gd name="T20" fmla="*/ 206 w 224"/>
                <a:gd name="T21" fmla="*/ 274 h 293"/>
                <a:gd name="T22" fmla="*/ 193 w 224"/>
                <a:gd name="T23" fmla="*/ 285 h 293"/>
                <a:gd name="T24" fmla="*/ 177 w 224"/>
                <a:gd name="T25" fmla="*/ 291 h 293"/>
                <a:gd name="T26" fmla="*/ 160 w 224"/>
                <a:gd name="T27" fmla="*/ 293 h 293"/>
                <a:gd name="T28" fmla="*/ 143 w 224"/>
                <a:gd name="T29" fmla="*/ 291 h 293"/>
                <a:gd name="T30" fmla="*/ 129 w 224"/>
                <a:gd name="T31" fmla="*/ 285 h 293"/>
                <a:gd name="T32" fmla="*/ 115 w 224"/>
                <a:gd name="T33" fmla="*/ 274 h 293"/>
                <a:gd name="T34" fmla="*/ 105 w 224"/>
                <a:gd name="T35" fmla="*/ 261 h 293"/>
                <a:gd name="T36" fmla="*/ 8 w 224"/>
                <a:gd name="T37" fmla="*/ 95 h 293"/>
                <a:gd name="T38" fmla="*/ 2 w 224"/>
                <a:gd name="T39" fmla="*/ 80 h 293"/>
                <a:gd name="T40" fmla="*/ 0 w 224"/>
                <a:gd name="T41" fmla="*/ 63 h 293"/>
                <a:gd name="T42" fmla="*/ 2 w 224"/>
                <a:gd name="T43" fmla="*/ 48 h 293"/>
                <a:gd name="T44" fmla="*/ 8 w 224"/>
                <a:gd name="T45" fmla="*/ 32 h 293"/>
                <a:gd name="T46" fmla="*/ 19 w 224"/>
                <a:gd name="T47" fmla="*/ 19 h 293"/>
                <a:gd name="T48" fmla="*/ 31 w 224"/>
                <a:gd name="T49" fmla="*/ 9 h 293"/>
                <a:gd name="T50" fmla="*/ 48 w 224"/>
                <a:gd name="T51" fmla="*/ 2 h 293"/>
                <a:gd name="T52" fmla="*/ 64 w 224"/>
                <a:gd name="T5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93">
                  <a:moveTo>
                    <a:pt x="64" y="0"/>
                  </a:moveTo>
                  <a:lnTo>
                    <a:pt x="80" y="2"/>
                  </a:lnTo>
                  <a:lnTo>
                    <a:pt x="95" y="8"/>
                  </a:lnTo>
                  <a:lnTo>
                    <a:pt x="109" y="18"/>
                  </a:lnTo>
                  <a:lnTo>
                    <a:pt x="119" y="32"/>
                  </a:lnTo>
                  <a:lnTo>
                    <a:pt x="216" y="197"/>
                  </a:lnTo>
                  <a:lnTo>
                    <a:pt x="222" y="213"/>
                  </a:lnTo>
                  <a:lnTo>
                    <a:pt x="224" y="230"/>
                  </a:lnTo>
                  <a:lnTo>
                    <a:pt x="222" y="245"/>
                  </a:lnTo>
                  <a:lnTo>
                    <a:pt x="216" y="261"/>
                  </a:lnTo>
                  <a:lnTo>
                    <a:pt x="206" y="274"/>
                  </a:lnTo>
                  <a:lnTo>
                    <a:pt x="193" y="285"/>
                  </a:lnTo>
                  <a:lnTo>
                    <a:pt x="177" y="291"/>
                  </a:lnTo>
                  <a:lnTo>
                    <a:pt x="160" y="293"/>
                  </a:lnTo>
                  <a:lnTo>
                    <a:pt x="143" y="291"/>
                  </a:lnTo>
                  <a:lnTo>
                    <a:pt x="129" y="285"/>
                  </a:lnTo>
                  <a:lnTo>
                    <a:pt x="115" y="274"/>
                  </a:lnTo>
                  <a:lnTo>
                    <a:pt x="105" y="261"/>
                  </a:lnTo>
                  <a:lnTo>
                    <a:pt x="8" y="95"/>
                  </a:lnTo>
                  <a:lnTo>
                    <a:pt x="2" y="80"/>
                  </a:lnTo>
                  <a:lnTo>
                    <a:pt x="0" y="63"/>
                  </a:lnTo>
                  <a:lnTo>
                    <a:pt x="2" y="48"/>
                  </a:lnTo>
                  <a:lnTo>
                    <a:pt x="8" y="32"/>
                  </a:lnTo>
                  <a:lnTo>
                    <a:pt x="19" y="19"/>
                  </a:lnTo>
                  <a:lnTo>
                    <a:pt x="31" y="9"/>
                  </a:lnTo>
                  <a:lnTo>
                    <a:pt x="48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20"/>
            <p:cNvSpPr>
              <a:spLocks/>
            </p:cNvSpPr>
            <p:nvPr/>
          </p:nvSpPr>
          <p:spPr bwMode="auto">
            <a:xfrm>
              <a:off x="4805363" y="2346325"/>
              <a:ext cx="41275" cy="33338"/>
            </a:xfrm>
            <a:custGeom>
              <a:avLst/>
              <a:gdLst>
                <a:gd name="T0" fmla="*/ 64 w 294"/>
                <a:gd name="T1" fmla="*/ 0 h 222"/>
                <a:gd name="T2" fmla="*/ 79 w 294"/>
                <a:gd name="T3" fmla="*/ 2 h 222"/>
                <a:gd name="T4" fmla="*/ 96 w 294"/>
                <a:gd name="T5" fmla="*/ 8 h 222"/>
                <a:gd name="T6" fmla="*/ 263 w 294"/>
                <a:gd name="T7" fmla="*/ 103 h 222"/>
                <a:gd name="T8" fmla="*/ 276 w 294"/>
                <a:gd name="T9" fmla="*/ 114 h 222"/>
                <a:gd name="T10" fmla="*/ 286 w 294"/>
                <a:gd name="T11" fmla="*/ 127 h 222"/>
                <a:gd name="T12" fmla="*/ 292 w 294"/>
                <a:gd name="T13" fmla="*/ 142 h 222"/>
                <a:gd name="T14" fmla="*/ 294 w 294"/>
                <a:gd name="T15" fmla="*/ 158 h 222"/>
                <a:gd name="T16" fmla="*/ 292 w 294"/>
                <a:gd name="T17" fmla="*/ 175 h 222"/>
                <a:gd name="T18" fmla="*/ 286 w 294"/>
                <a:gd name="T19" fmla="*/ 190 h 222"/>
                <a:gd name="T20" fmla="*/ 275 w 294"/>
                <a:gd name="T21" fmla="*/ 204 h 222"/>
                <a:gd name="T22" fmla="*/ 262 w 294"/>
                <a:gd name="T23" fmla="*/ 214 h 222"/>
                <a:gd name="T24" fmla="*/ 246 w 294"/>
                <a:gd name="T25" fmla="*/ 220 h 222"/>
                <a:gd name="T26" fmla="*/ 230 w 294"/>
                <a:gd name="T27" fmla="*/ 222 h 222"/>
                <a:gd name="T28" fmla="*/ 213 w 294"/>
                <a:gd name="T29" fmla="*/ 220 h 222"/>
                <a:gd name="T30" fmla="*/ 198 w 294"/>
                <a:gd name="T31" fmla="*/ 213 h 222"/>
                <a:gd name="T32" fmla="*/ 31 w 294"/>
                <a:gd name="T33" fmla="*/ 118 h 222"/>
                <a:gd name="T34" fmla="*/ 18 w 294"/>
                <a:gd name="T35" fmla="*/ 108 h 222"/>
                <a:gd name="T36" fmla="*/ 8 w 294"/>
                <a:gd name="T37" fmla="*/ 95 h 222"/>
                <a:gd name="T38" fmla="*/ 2 w 294"/>
                <a:gd name="T39" fmla="*/ 80 h 222"/>
                <a:gd name="T40" fmla="*/ 0 w 294"/>
                <a:gd name="T41" fmla="*/ 63 h 222"/>
                <a:gd name="T42" fmla="*/ 2 w 294"/>
                <a:gd name="T43" fmla="*/ 47 h 222"/>
                <a:gd name="T44" fmla="*/ 8 w 294"/>
                <a:gd name="T45" fmla="*/ 31 h 222"/>
                <a:gd name="T46" fmla="*/ 19 w 294"/>
                <a:gd name="T47" fmla="*/ 18 h 222"/>
                <a:gd name="T48" fmla="*/ 32 w 294"/>
                <a:gd name="T49" fmla="*/ 8 h 222"/>
                <a:gd name="T50" fmla="*/ 47 w 294"/>
                <a:gd name="T51" fmla="*/ 2 h 222"/>
                <a:gd name="T52" fmla="*/ 64 w 294"/>
                <a:gd name="T53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4" h="222">
                  <a:moveTo>
                    <a:pt x="64" y="0"/>
                  </a:moveTo>
                  <a:lnTo>
                    <a:pt x="79" y="2"/>
                  </a:lnTo>
                  <a:lnTo>
                    <a:pt x="96" y="8"/>
                  </a:lnTo>
                  <a:lnTo>
                    <a:pt x="263" y="103"/>
                  </a:lnTo>
                  <a:lnTo>
                    <a:pt x="276" y="114"/>
                  </a:lnTo>
                  <a:lnTo>
                    <a:pt x="286" y="127"/>
                  </a:lnTo>
                  <a:lnTo>
                    <a:pt x="292" y="142"/>
                  </a:lnTo>
                  <a:lnTo>
                    <a:pt x="294" y="158"/>
                  </a:lnTo>
                  <a:lnTo>
                    <a:pt x="292" y="175"/>
                  </a:lnTo>
                  <a:lnTo>
                    <a:pt x="286" y="190"/>
                  </a:lnTo>
                  <a:lnTo>
                    <a:pt x="275" y="204"/>
                  </a:lnTo>
                  <a:lnTo>
                    <a:pt x="262" y="214"/>
                  </a:lnTo>
                  <a:lnTo>
                    <a:pt x="246" y="220"/>
                  </a:lnTo>
                  <a:lnTo>
                    <a:pt x="230" y="222"/>
                  </a:lnTo>
                  <a:lnTo>
                    <a:pt x="213" y="220"/>
                  </a:lnTo>
                  <a:lnTo>
                    <a:pt x="198" y="213"/>
                  </a:lnTo>
                  <a:lnTo>
                    <a:pt x="31" y="118"/>
                  </a:lnTo>
                  <a:lnTo>
                    <a:pt x="18" y="108"/>
                  </a:lnTo>
                  <a:lnTo>
                    <a:pt x="8" y="95"/>
                  </a:lnTo>
                  <a:lnTo>
                    <a:pt x="2" y="80"/>
                  </a:lnTo>
                  <a:lnTo>
                    <a:pt x="0" y="63"/>
                  </a:lnTo>
                  <a:lnTo>
                    <a:pt x="2" y="47"/>
                  </a:lnTo>
                  <a:lnTo>
                    <a:pt x="8" y="31"/>
                  </a:lnTo>
                  <a:lnTo>
                    <a:pt x="19" y="18"/>
                  </a:lnTo>
                  <a:lnTo>
                    <a:pt x="32" y="8"/>
                  </a:lnTo>
                  <a:lnTo>
                    <a:pt x="47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Freeform 21"/>
            <p:cNvSpPr>
              <a:spLocks/>
            </p:cNvSpPr>
            <p:nvPr/>
          </p:nvSpPr>
          <p:spPr bwMode="auto">
            <a:xfrm>
              <a:off x="4776788" y="2449513"/>
              <a:ext cx="46038" cy="19050"/>
            </a:xfrm>
            <a:custGeom>
              <a:avLst/>
              <a:gdLst>
                <a:gd name="T0" fmla="*/ 64 w 321"/>
                <a:gd name="T1" fmla="*/ 0 h 128"/>
                <a:gd name="T2" fmla="*/ 257 w 321"/>
                <a:gd name="T3" fmla="*/ 0 h 128"/>
                <a:gd name="T4" fmla="*/ 273 w 321"/>
                <a:gd name="T5" fmla="*/ 4 h 128"/>
                <a:gd name="T6" fmla="*/ 289 w 321"/>
                <a:gd name="T7" fmla="*/ 10 h 128"/>
                <a:gd name="T8" fmla="*/ 302 w 321"/>
                <a:gd name="T9" fmla="*/ 19 h 128"/>
                <a:gd name="T10" fmla="*/ 312 w 321"/>
                <a:gd name="T11" fmla="*/ 33 h 128"/>
                <a:gd name="T12" fmla="*/ 318 w 321"/>
                <a:gd name="T13" fmla="*/ 47 h 128"/>
                <a:gd name="T14" fmla="*/ 321 w 321"/>
                <a:gd name="T15" fmla="*/ 65 h 128"/>
                <a:gd name="T16" fmla="*/ 318 w 321"/>
                <a:gd name="T17" fmla="*/ 82 h 128"/>
                <a:gd name="T18" fmla="*/ 312 w 321"/>
                <a:gd name="T19" fmla="*/ 96 h 128"/>
                <a:gd name="T20" fmla="*/ 302 w 321"/>
                <a:gd name="T21" fmla="*/ 110 h 128"/>
                <a:gd name="T22" fmla="*/ 289 w 321"/>
                <a:gd name="T23" fmla="*/ 119 h 128"/>
                <a:gd name="T24" fmla="*/ 273 w 321"/>
                <a:gd name="T25" fmla="*/ 126 h 128"/>
                <a:gd name="T26" fmla="*/ 257 w 321"/>
                <a:gd name="T27" fmla="*/ 128 h 128"/>
                <a:gd name="T28" fmla="*/ 64 w 321"/>
                <a:gd name="T29" fmla="*/ 128 h 128"/>
                <a:gd name="T30" fmla="*/ 47 w 321"/>
                <a:gd name="T31" fmla="*/ 126 h 128"/>
                <a:gd name="T32" fmla="*/ 32 w 321"/>
                <a:gd name="T33" fmla="*/ 119 h 128"/>
                <a:gd name="T34" fmla="*/ 19 w 321"/>
                <a:gd name="T35" fmla="*/ 110 h 128"/>
                <a:gd name="T36" fmla="*/ 9 w 321"/>
                <a:gd name="T37" fmla="*/ 96 h 128"/>
                <a:gd name="T38" fmla="*/ 2 w 321"/>
                <a:gd name="T39" fmla="*/ 82 h 128"/>
                <a:gd name="T40" fmla="*/ 0 w 321"/>
                <a:gd name="T41" fmla="*/ 65 h 128"/>
                <a:gd name="T42" fmla="*/ 2 w 321"/>
                <a:gd name="T43" fmla="*/ 47 h 128"/>
                <a:gd name="T44" fmla="*/ 9 w 321"/>
                <a:gd name="T45" fmla="*/ 33 h 128"/>
                <a:gd name="T46" fmla="*/ 19 w 321"/>
                <a:gd name="T47" fmla="*/ 19 h 128"/>
                <a:gd name="T48" fmla="*/ 32 w 321"/>
                <a:gd name="T49" fmla="*/ 10 h 128"/>
                <a:gd name="T50" fmla="*/ 47 w 321"/>
                <a:gd name="T51" fmla="*/ 4 h 128"/>
                <a:gd name="T52" fmla="*/ 64 w 321"/>
                <a:gd name="T5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128">
                  <a:moveTo>
                    <a:pt x="64" y="0"/>
                  </a:moveTo>
                  <a:lnTo>
                    <a:pt x="257" y="0"/>
                  </a:lnTo>
                  <a:lnTo>
                    <a:pt x="273" y="4"/>
                  </a:lnTo>
                  <a:lnTo>
                    <a:pt x="289" y="10"/>
                  </a:lnTo>
                  <a:lnTo>
                    <a:pt x="302" y="19"/>
                  </a:lnTo>
                  <a:lnTo>
                    <a:pt x="312" y="33"/>
                  </a:lnTo>
                  <a:lnTo>
                    <a:pt x="318" y="47"/>
                  </a:lnTo>
                  <a:lnTo>
                    <a:pt x="321" y="65"/>
                  </a:lnTo>
                  <a:lnTo>
                    <a:pt x="318" y="82"/>
                  </a:lnTo>
                  <a:lnTo>
                    <a:pt x="312" y="96"/>
                  </a:lnTo>
                  <a:lnTo>
                    <a:pt x="302" y="110"/>
                  </a:lnTo>
                  <a:lnTo>
                    <a:pt x="289" y="119"/>
                  </a:lnTo>
                  <a:lnTo>
                    <a:pt x="273" y="126"/>
                  </a:lnTo>
                  <a:lnTo>
                    <a:pt x="257" y="128"/>
                  </a:lnTo>
                  <a:lnTo>
                    <a:pt x="64" y="128"/>
                  </a:lnTo>
                  <a:lnTo>
                    <a:pt x="47" y="126"/>
                  </a:lnTo>
                  <a:lnTo>
                    <a:pt x="32" y="119"/>
                  </a:lnTo>
                  <a:lnTo>
                    <a:pt x="19" y="110"/>
                  </a:lnTo>
                  <a:lnTo>
                    <a:pt x="9" y="96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7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2" y="10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22"/>
            <p:cNvSpPr>
              <a:spLocks/>
            </p:cNvSpPr>
            <p:nvPr/>
          </p:nvSpPr>
          <p:spPr bwMode="auto">
            <a:xfrm>
              <a:off x="4805363" y="2540000"/>
              <a:ext cx="41275" cy="31750"/>
            </a:xfrm>
            <a:custGeom>
              <a:avLst/>
              <a:gdLst>
                <a:gd name="T0" fmla="*/ 230 w 294"/>
                <a:gd name="T1" fmla="*/ 0 h 224"/>
                <a:gd name="T2" fmla="*/ 247 w 294"/>
                <a:gd name="T3" fmla="*/ 3 h 224"/>
                <a:gd name="T4" fmla="*/ 262 w 294"/>
                <a:gd name="T5" fmla="*/ 9 h 224"/>
                <a:gd name="T6" fmla="*/ 275 w 294"/>
                <a:gd name="T7" fmla="*/ 19 h 224"/>
                <a:gd name="T8" fmla="*/ 286 w 294"/>
                <a:gd name="T9" fmla="*/ 33 h 224"/>
                <a:gd name="T10" fmla="*/ 292 w 294"/>
                <a:gd name="T11" fmla="*/ 48 h 224"/>
                <a:gd name="T12" fmla="*/ 294 w 294"/>
                <a:gd name="T13" fmla="*/ 65 h 224"/>
                <a:gd name="T14" fmla="*/ 292 w 294"/>
                <a:gd name="T15" fmla="*/ 80 h 224"/>
                <a:gd name="T16" fmla="*/ 286 w 294"/>
                <a:gd name="T17" fmla="*/ 96 h 224"/>
                <a:gd name="T18" fmla="*/ 275 w 294"/>
                <a:gd name="T19" fmla="*/ 110 h 224"/>
                <a:gd name="T20" fmla="*/ 263 w 294"/>
                <a:gd name="T21" fmla="*/ 120 h 224"/>
                <a:gd name="T22" fmla="*/ 96 w 294"/>
                <a:gd name="T23" fmla="*/ 215 h 224"/>
                <a:gd name="T24" fmla="*/ 80 w 294"/>
                <a:gd name="T25" fmla="*/ 221 h 224"/>
                <a:gd name="T26" fmla="*/ 64 w 294"/>
                <a:gd name="T27" fmla="*/ 224 h 224"/>
                <a:gd name="T28" fmla="*/ 47 w 294"/>
                <a:gd name="T29" fmla="*/ 221 h 224"/>
                <a:gd name="T30" fmla="*/ 32 w 294"/>
                <a:gd name="T31" fmla="*/ 216 h 224"/>
                <a:gd name="T32" fmla="*/ 19 w 294"/>
                <a:gd name="T33" fmla="*/ 205 h 224"/>
                <a:gd name="T34" fmla="*/ 8 w 294"/>
                <a:gd name="T35" fmla="*/ 192 h 224"/>
                <a:gd name="T36" fmla="*/ 2 w 294"/>
                <a:gd name="T37" fmla="*/ 176 h 224"/>
                <a:gd name="T38" fmla="*/ 0 w 294"/>
                <a:gd name="T39" fmla="*/ 159 h 224"/>
                <a:gd name="T40" fmla="*/ 2 w 294"/>
                <a:gd name="T41" fmla="*/ 144 h 224"/>
                <a:gd name="T42" fmla="*/ 8 w 294"/>
                <a:gd name="T43" fmla="*/ 128 h 224"/>
                <a:gd name="T44" fmla="*/ 18 w 294"/>
                <a:gd name="T45" fmla="*/ 116 h 224"/>
                <a:gd name="T46" fmla="*/ 31 w 294"/>
                <a:gd name="T47" fmla="*/ 105 h 224"/>
                <a:gd name="T48" fmla="*/ 198 w 294"/>
                <a:gd name="T49" fmla="*/ 10 h 224"/>
                <a:gd name="T50" fmla="*/ 215 w 294"/>
                <a:gd name="T51" fmla="*/ 2 h 224"/>
                <a:gd name="T52" fmla="*/ 230 w 294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4" h="224">
                  <a:moveTo>
                    <a:pt x="230" y="0"/>
                  </a:moveTo>
                  <a:lnTo>
                    <a:pt x="247" y="3"/>
                  </a:lnTo>
                  <a:lnTo>
                    <a:pt x="262" y="9"/>
                  </a:lnTo>
                  <a:lnTo>
                    <a:pt x="275" y="19"/>
                  </a:lnTo>
                  <a:lnTo>
                    <a:pt x="286" y="33"/>
                  </a:lnTo>
                  <a:lnTo>
                    <a:pt x="292" y="48"/>
                  </a:lnTo>
                  <a:lnTo>
                    <a:pt x="294" y="65"/>
                  </a:lnTo>
                  <a:lnTo>
                    <a:pt x="292" y="80"/>
                  </a:lnTo>
                  <a:lnTo>
                    <a:pt x="286" y="96"/>
                  </a:lnTo>
                  <a:lnTo>
                    <a:pt x="275" y="110"/>
                  </a:lnTo>
                  <a:lnTo>
                    <a:pt x="263" y="120"/>
                  </a:lnTo>
                  <a:lnTo>
                    <a:pt x="96" y="215"/>
                  </a:lnTo>
                  <a:lnTo>
                    <a:pt x="80" y="221"/>
                  </a:lnTo>
                  <a:lnTo>
                    <a:pt x="64" y="224"/>
                  </a:lnTo>
                  <a:lnTo>
                    <a:pt x="47" y="221"/>
                  </a:lnTo>
                  <a:lnTo>
                    <a:pt x="32" y="216"/>
                  </a:lnTo>
                  <a:lnTo>
                    <a:pt x="19" y="205"/>
                  </a:lnTo>
                  <a:lnTo>
                    <a:pt x="8" y="192"/>
                  </a:lnTo>
                  <a:lnTo>
                    <a:pt x="2" y="176"/>
                  </a:lnTo>
                  <a:lnTo>
                    <a:pt x="0" y="159"/>
                  </a:lnTo>
                  <a:lnTo>
                    <a:pt x="2" y="144"/>
                  </a:lnTo>
                  <a:lnTo>
                    <a:pt x="8" y="128"/>
                  </a:lnTo>
                  <a:lnTo>
                    <a:pt x="18" y="116"/>
                  </a:lnTo>
                  <a:lnTo>
                    <a:pt x="31" y="105"/>
                  </a:lnTo>
                  <a:lnTo>
                    <a:pt x="198" y="10"/>
                  </a:lnTo>
                  <a:lnTo>
                    <a:pt x="215" y="2"/>
                  </a:lnTo>
                  <a:lnTo>
                    <a:pt x="2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23"/>
            <p:cNvSpPr>
              <a:spLocks/>
            </p:cNvSpPr>
            <p:nvPr/>
          </p:nvSpPr>
          <p:spPr bwMode="auto">
            <a:xfrm>
              <a:off x="5141913" y="2540000"/>
              <a:ext cx="41275" cy="31750"/>
            </a:xfrm>
            <a:custGeom>
              <a:avLst/>
              <a:gdLst>
                <a:gd name="T0" fmla="*/ 64 w 294"/>
                <a:gd name="T1" fmla="*/ 0 h 224"/>
                <a:gd name="T2" fmla="*/ 80 w 294"/>
                <a:gd name="T3" fmla="*/ 2 h 224"/>
                <a:gd name="T4" fmla="*/ 96 w 294"/>
                <a:gd name="T5" fmla="*/ 10 h 224"/>
                <a:gd name="T6" fmla="*/ 263 w 294"/>
                <a:gd name="T7" fmla="*/ 105 h 224"/>
                <a:gd name="T8" fmla="*/ 276 w 294"/>
                <a:gd name="T9" fmla="*/ 116 h 224"/>
                <a:gd name="T10" fmla="*/ 286 w 294"/>
                <a:gd name="T11" fmla="*/ 128 h 224"/>
                <a:gd name="T12" fmla="*/ 292 w 294"/>
                <a:gd name="T13" fmla="*/ 144 h 224"/>
                <a:gd name="T14" fmla="*/ 294 w 294"/>
                <a:gd name="T15" fmla="*/ 159 h 224"/>
                <a:gd name="T16" fmla="*/ 292 w 294"/>
                <a:gd name="T17" fmla="*/ 176 h 224"/>
                <a:gd name="T18" fmla="*/ 286 w 294"/>
                <a:gd name="T19" fmla="*/ 192 h 224"/>
                <a:gd name="T20" fmla="*/ 275 w 294"/>
                <a:gd name="T21" fmla="*/ 205 h 224"/>
                <a:gd name="T22" fmla="*/ 262 w 294"/>
                <a:gd name="T23" fmla="*/ 216 h 224"/>
                <a:gd name="T24" fmla="*/ 247 w 294"/>
                <a:gd name="T25" fmla="*/ 221 h 224"/>
                <a:gd name="T26" fmla="*/ 230 w 294"/>
                <a:gd name="T27" fmla="*/ 224 h 224"/>
                <a:gd name="T28" fmla="*/ 214 w 294"/>
                <a:gd name="T29" fmla="*/ 221 h 224"/>
                <a:gd name="T30" fmla="*/ 198 w 294"/>
                <a:gd name="T31" fmla="*/ 215 h 224"/>
                <a:gd name="T32" fmla="*/ 31 w 294"/>
                <a:gd name="T33" fmla="*/ 120 h 224"/>
                <a:gd name="T34" fmla="*/ 19 w 294"/>
                <a:gd name="T35" fmla="*/ 110 h 224"/>
                <a:gd name="T36" fmla="*/ 8 w 294"/>
                <a:gd name="T37" fmla="*/ 96 h 224"/>
                <a:gd name="T38" fmla="*/ 2 w 294"/>
                <a:gd name="T39" fmla="*/ 80 h 224"/>
                <a:gd name="T40" fmla="*/ 0 w 294"/>
                <a:gd name="T41" fmla="*/ 65 h 224"/>
                <a:gd name="T42" fmla="*/ 2 w 294"/>
                <a:gd name="T43" fmla="*/ 48 h 224"/>
                <a:gd name="T44" fmla="*/ 8 w 294"/>
                <a:gd name="T45" fmla="*/ 33 h 224"/>
                <a:gd name="T46" fmla="*/ 19 w 294"/>
                <a:gd name="T47" fmla="*/ 19 h 224"/>
                <a:gd name="T48" fmla="*/ 32 w 294"/>
                <a:gd name="T49" fmla="*/ 9 h 224"/>
                <a:gd name="T50" fmla="*/ 47 w 294"/>
                <a:gd name="T51" fmla="*/ 3 h 224"/>
                <a:gd name="T52" fmla="*/ 64 w 294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4" h="224">
                  <a:moveTo>
                    <a:pt x="64" y="0"/>
                  </a:moveTo>
                  <a:lnTo>
                    <a:pt x="80" y="2"/>
                  </a:lnTo>
                  <a:lnTo>
                    <a:pt x="96" y="10"/>
                  </a:lnTo>
                  <a:lnTo>
                    <a:pt x="263" y="105"/>
                  </a:lnTo>
                  <a:lnTo>
                    <a:pt x="276" y="116"/>
                  </a:lnTo>
                  <a:lnTo>
                    <a:pt x="286" y="128"/>
                  </a:lnTo>
                  <a:lnTo>
                    <a:pt x="292" y="144"/>
                  </a:lnTo>
                  <a:lnTo>
                    <a:pt x="294" y="159"/>
                  </a:lnTo>
                  <a:lnTo>
                    <a:pt x="292" y="176"/>
                  </a:lnTo>
                  <a:lnTo>
                    <a:pt x="286" y="192"/>
                  </a:lnTo>
                  <a:lnTo>
                    <a:pt x="275" y="205"/>
                  </a:lnTo>
                  <a:lnTo>
                    <a:pt x="262" y="216"/>
                  </a:lnTo>
                  <a:lnTo>
                    <a:pt x="247" y="221"/>
                  </a:lnTo>
                  <a:lnTo>
                    <a:pt x="230" y="224"/>
                  </a:lnTo>
                  <a:lnTo>
                    <a:pt x="214" y="221"/>
                  </a:lnTo>
                  <a:lnTo>
                    <a:pt x="198" y="215"/>
                  </a:lnTo>
                  <a:lnTo>
                    <a:pt x="31" y="120"/>
                  </a:lnTo>
                  <a:lnTo>
                    <a:pt x="19" y="110"/>
                  </a:lnTo>
                  <a:lnTo>
                    <a:pt x="8" y="96"/>
                  </a:lnTo>
                  <a:lnTo>
                    <a:pt x="2" y="80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7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reeform 24"/>
            <p:cNvSpPr>
              <a:spLocks/>
            </p:cNvSpPr>
            <p:nvPr/>
          </p:nvSpPr>
          <p:spPr bwMode="auto">
            <a:xfrm>
              <a:off x="5165726" y="2449513"/>
              <a:ext cx="46038" cy="19050"/>
            </a:xfrm>
            <a:custGeom>
              <a:avLst/>
              <a:gdLst>
                <a:gd name="T0" fmla="*/ 64 w 321"/>
                <a:gd name="T1" fmla="*/ 0 h 128"/>
                <a:gd name="T2" fmla="*/ 257 w 321"/>
                <a:gd name="T3" fmla="*/ 0 h 128"/>
                <a:gd name="T4" fmla="*/ 274 w 321"/>
                <a:gd name="T5" fmla="*/ 4 h 128"/>
                <a:gd name="T6" fmla="*/ 290 w 321"/>
                <a:gd name="T7" fmla="*/ 10 h 128"/>
                <a:gd name="T8" fmla="*/ 302 w 321"/>
                <a:gd name="T9" fmla="*/ 19 h 128"/>
                <a:gd name="T10" fmla="*/ 312 w 321"/>
                <a:gd name="T11" fmla="*/ 33 h 128"/>
                <a:gd name="T12" fmla="*/ 319 w 321"/>
                <a:gd name="T13" fmla="*/ 47 h 128"/>
                <a:gd name="T14" fmla="*/ 321 w 321"/>
                <a:gd name="T15" fmla="*/ 65 h 128"/>
                <a:gd name="T16" fmla="*/ 319 w 321"/>
                <a:gd name="T17" fmla="*/ 82 h 128"/>
                <a:gd name="T18" fmla="*/ 312 w 321"/>
                <a:gd name="T19" fmla="*/ 96 h 128"/>
                <a:gd name="T20" fmla="*/ 302 w 321"/>
                <a:gd name="T21" fmla="*/ 110 h 128"/>
                <a:gd name="T22" fmla="*/ 290 w 321"/>
                <a:gd name="T23" fmla="*/ 119 h 128"/>
                <a:gd name="T24" fmla="*/ 274 w 321"/>
                <a:gd name="T25" fmla="*/ 126 h 128"/>
                <a:gd name="T26" fmla="*/ 257 w 321"/>
                <a:gd name="T27" fmla="*/ 128 h 128"/>
                <a:gd name="T28" fmla="*/ 64 w 321"/>
                <a:gd name="T29" fmla="*/ 128 h 128"/>
                <a:gd name="T30" fmla="*/ 48 w 321"/>
                <a:gd name="T31" fmla="*/ 126 h 128"/>
                <a:gd name="T32" fmla="*/ 32 w 321"/>
                <a:gd name="T33" fmla="*/ 119 h 128"/>
                <a:gd name="T34" fmla="*/ 19 w 321"/>
                <a:gd name="T35" fmla="*/ 110 h 128"/>
                <a:gd name="T36" fmla="*/ 9 w 321"/>
                <a:gd name="T37" fmla="*/ 96 h 128"/>
                <a:gd name="T38" fmla="*/ 3 w 321"/>
                <a:gd name="T39" fmla="*/ 82 h 128"/>
                <a:gd name="T40" fmla="*/ 0 w 321"/>
                <a:gd name="T41" fmla="*/ 65 h 128"/>
                <a:gd name="T42" fmla="*/ 3 w 321"/>
                <a:gd name="T43" fmla="*/ 47 h 128"/>
                <a:gd name="T44" fmla="*/ 9 w 321"/>
                <a:gd name="T45" fmla="*/ 33 h 128"/>
                <a:gd name="T46" fmla="*/ 19 w 321"/>
                <a:gd name="T47" fmla="*/ 19 h 128"/>
                <a:gd name="T48" fmla="*/ 32 w 321"/>
                <a:gd name="T49" fmla="*/ 10 h 128"/>
                <a:gd name="T50" fmla="*/ 48 w 321"/>
                <a:gd name="T51" fmla="*/ 4 h 128"/>
                <a:gd name="T52" fmla="*/ 64 w 321"/>
                <a:gd name="T5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128">
                  <a:moveTo>
                    <a:pt x="64" y="0"/>
                  </a:moveTo>
                  <a:lnTo>
                    <a:pt x="257" y="0"/>
                  </a:lnTo>
                  <a:lnTo>
                    <a:pt x="274" y="4"/>
                  </a:lnTo>
                  <a:lnTo>
                    <a:pt x="290" y="10"/>
                  </a:lnTo>
                  <a:lnTo>
                    <a:pt x="302" y="19"/>
                  </a:lnTo>
                  <a:lnTo>
                    <a:pt x="312" y="33"/>
                  </a:lnTo>
                  <a:lnTo>
                    <a:pt x="319" y="47"/>
                  </a:lnTo>
                  <a:lnTo>
                    <a:pt x="321" y="65"/>
                  </a:lnTo>
                  <a:lnTo>
                    <a:pt x="319" y="82"/>
                  </a:lnTo>
                  <a:lnTo>
                    <a:pt x="312" y="96"/>
                  </a:lnTo>
                  <a:lnTo>
                    <a:pt x="302" y="110"/>
                  </a:lnTo>
                  <a:lnTo>
                    <a:pt x="290" y="119"/>
                  </a:lnTo>
                  <a:lnTo>
                    <a:pt x="274" y="126"/>
                  </a:lnTo>
                  <a:lnTo>
                    <a:pt x="257" y="128"/>
                  </a:lnTo>
                  <a:lnTo>
                    <a:pt x="64" y="128"/>
                  </a:lnTo>
                  <a:lnTo>
                    <a:pt x="48" y="126"/>
                  </a:lnTo>
                  <a:lnTo>
                    <a:pt x="32" y="119"/>
                  </a:lnTo>
                  <a:lnTo>
                    <a:pt x="19" y="110"/>
                  </a:lnTo>
                  <a:lnTo>
                    <a:pt x="9" y="96"/>
                  </a:lnTo>
                  <a:lnTo>
                    <a:pt x="3" y="82"/>
                  </a:lnTo>
                  <a:lnTo>
                    <a:pt x="0" y="65"/>
                  </a:lnTo>
                  <a:lnTo>
                    <a:pt x="3" y="47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2" y="10"/>
                  </a:lnTo>
                  <a:lnTo>
                    <a:pt x="48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Freeform 25"/>
            <p:cNvSpPr>
              <a:spLocks/>
            </p:cNvSpPr>
            <p:nvPr/>
          </p:nvSpPr>
          <p:spPr bwMode="auto">
            <a:xfrm>
              <a:off x="5141913" y="2346325"/>
              <a:ext cx="41275" cy="33338"/>
            </a:xfrm>
            <a:custGeom>
              <a:avLst/>
              <a:gdLst>
                <a:gd name="T0" fmla="*/ 230 w 294"/>
                <a:gd name="T1" fmla="*/ 0 h 222"/>
                <a:gd name="T2" fmla="*/ 247 w 294"/>
                <a:gd name="T3" fmla="*/ 2 h 222"/>
                <a:gd name="T4" fmla="*/ 262 w 294"/>
                <a:gd name="T5" fmla="*/ 8 h 222"/>
                <a:gd name="T6" fmla="*/ 275 w 294"/>
                <a:gd name="T7" fmla="*/ 18 h 222"/>
                <a:gd name="T8" fmla="*/ 286 w 294"/>
                <a:gd name="T9" fmla="*/ 31 h 222"/>
                <a:gd name="T10" fmla="*/ 292 w 294"/>
                <a:gd name="T11" fmla="*/ 47 h 222"/>
                <a:gd name="T12" fmla="*/ 294 w 294"/>
                <a:gd name="T13" fmla="*/ 63 h 222"/>
                <a:gd name="T14" fmla="*/ 292 w 294"/>
                <a:gd name="T15" fmla="*/ 80 h 222"/>
                <a:gd name="T16" fmla="*/ 286 w 294"/>
                <a:gd name="T17" fmla="*/ 95 h 222"/>
                <a:gd name="T18" fmla="*/ 276 w 294"/>
                <a:gd name="T19" fmla="*/ 108 h 222"/>
                <a:gd name="T20" fmla="*/ 263 w 294"/>
                <a:gd name="T21" fmla="*/ 118 h 222"/>
                <a:gd name="T22" fmla="*/ 96 w 294"/>
                <a:gd name="T23" fmla="*/ 213 h 222"/>
                <a:gd name="T24" fmla="*/ 80 w 294"/>
                <a:gd name="T25" fmla="*/ 220 h 222"/>
                <a:gd name="T26" fmla="*/ 64 w 294"/>
                <a:gd name="T27" fmla="*/ 222 h 222"/>
                <a:gd name="T28" fmla="*/ 48 w 294"/>
                <a:gd name="T29" fmla="*/ 220 h 222"/>
                <a:gd name="T30" fmla="*/ 32 w 294"/>
                <a:gd name="T31" fmla="*/ 214 h 222"/>
                <a:gd name="T32" fmla="*/ 19 w 294"/>
                <a:gd name="T33" fmla="*/ 204 h 222"/>
                <a:gd name="T34" fmla="*/ 8 w 294"/>
                <a:gd name="T35" fmla="*/ 190 h 222"/>
                <a:gd name="T36" fmla="*/ 2 w 294"/>
                <a:gd name="T37" fmla="*/ 175 h 222"/>
                <a:gd name="T38" fmla="*/ 0 w 294"/>
                <a:gd name="T39" fmla="*/ 158 h 222"/>
                <a:gd name="T40" fmla="*/ 2 w 294"/>
                <a:gd name="T41" fmla="*/ 142 h 222"/>
                <a:gd name="T42" fmla="*/ 8 w 294"/>
                <a:gd name="T43" fmla="*/ 127 h 222"/>
                <a:gd name="T44" fmla="*/ 19 w 294"/>
                <a:gd name="T45" fmla="*/ 114 h 222"/>
                <a:gd name="T46" fmla="*/ 31 w 294"/>
                <a:gd name="T47" fmla="*/ 103 h 222"/>
                <a:gd name="T48" fmla="*/ 198 w 294"/>
                <a:gd name="T49" fmla="*/ 8 h 222"/>
                <a:gd name="T50" fmla="*/ 215 w 294"/>
                <a:gd name="T51" fmla="*/ 2 h 222"/>
                <a:gd name="T52" fmla="*/ 230 w 294"/>
                <a:gd name="T53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4" h="222">
                  <a:moveTo>
                    <a:pt x="230" y="0"/>
                  </a:moveTo>
                  <a:lnTo>
                    <a:pt x="247" y="2"/>
                  </a:lnTo>
                  <a:lnTo>
                    <a:pt x="262" y="8"/>
                  </a:lnTo>
                  <a:lnTo>
                    <a:pt x="275" y="18"/>
                  </a:lnTo>
                  <a:lnTo>
                    <a:pt x="286" y="31"/>
                  </a:lnTo>
                  <a:lnTo>
                    <a:pt x="292" y="47"/>
                  </a:lnTo>
                  <a:lnTo>
                    <a:pt x="294" y="63"/>
                  </a:lnTo>
                  <a:lnTo>
                    <a:pt x="292" y="80"/>
                  </a:lnTo>
                  <a:lnTo>
                    <a:pt x="286" y="95"/>
                  </a:lnTo>
                  <a:lnTo>
                    <a:pt x="276" y="108"/>
                  </a:lnTo>
                  <a:lnTo>
                    <a:pt x="263" y="118"/>
                  </a:lnTo>
                  <a:lnTo>
                    <a:pt x="96" y="213"/>
                  </a:lnTo>
                  <a:lnTo>
                    <a:pt x="80" y="220"/>
                  </a:lnTo>
                  <a:lnTo>
                    <a:pt x="64" y="222"/>
                  </a:lnTo>
                  <a:lnTo>
                    <a:pt x="48" y="220"/>
                  </a:lnTo>
                  <a:lnTo>
                    <a:pt x="32" y="214"/>
                  </a:lnTo>
                  <a:lnTo>
                    <a:pt x="19" y="204"/>
                  </a:lnTo>
                  <a:lnTo>
                    <a:pt x="8" y="190"/>
                  </a:lnTo>
                  <a:lnTo>
                    <a:pt x="2" y="175"/>
                  </a:lnTo>
                  <a:lnTo>
                    <a:pt x="0" y="158"/>
                  </a:lnTo>
                  <a:lnTo>
                    <a:pt x="2" y="142"/>
                  </a:lnTo>
                  <a:lnTo>
                    <a:pt x="8" y="127"/>
                  </a:lnTo>
                  <a:lnTo>
                    <a:pt x="19" y="114"/>
                  </a:lnTo>
                  <a:lnTo>
                    <a:pt x="31" y="103"/>
                  </a:lnTo>
                  <a:lnTo>
                    <a:pt x="198" y="8"/>
                  </a:lnTo>
                  <a:lnTo>
                    <a:pt x="215" y="2"/>
                  </a:lnTo>
                  <a:lnTo>
                    <a:pt x="2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26"/>
            <p:cNvSpPr>
              <a:spLocks/>
            </p:cNvSpPr>
            <p:nvPr/>
          </p:nvSpPr>
          <p:spPr bwMode="auto">
            <a:xfrm>
              <a:off x="5075238" y="2271713"/>
              <a:ext cx="31750" cy="41275"/>
            </a:xfrm>
            <a:custGeom>
              <a:avLst/>
              <a:gdLst>
                <a:gd name="T0" fmla="*/ 159 w 224"/>
                <a:gd name="T1" fmla="*/ 0 h 292"/>
                <a:gd name="T2" fmla="*/ 176 w 224"/>
                <a:gd name="T3" fmla="*/ 2 h 292"/>
                <a:gd name="T4" fmla="*/ 192 w 224"/>
                <a:gd name="T5" fmla="*/ 9 h 292"/>
                <a:gd name="T6" fmla="*/ 205 w 224"/>
                <a:gd name="T7" fmla="*/ 19 h 292"/>
                <a:gd name="T8" fmla="*/ 216 w 224"/>
                <a:gd name="T9" fmla="*/ 32 h 292"/>
                <a:gd name="T10" fmla="*/ 222 w 224"/>
                <a:gd name="T11" fmla="*/ 48 h 292"/>
                <a:gd name="T12" fmla="*/ 224 w 224"/>
                <a:gd name="T13" fmla="*/ 63 h 292"/>
                <a:gd name="T14" fmla="*/ 222 w 224"/>
                <a:gd name="T15" fmla="*/ 80 h 292"/>
                <a:gd name="T16" fmla="*/ 216 w 224"/>
                <a:gd name="T17" fmla="*/ 95 h 292"/>
                <a:gd name="T18" fmla="*/ 119 w 224"/>
                <a:gd name="T19" fmla="*/ 261 h 292"/>
                <a:gd name="T20" fmla="*/ 109 w 224"/>
                <a:gd name="T21" fmla="*/ 274 h 292"/>
                <a:gd name="T22" fmla="*/ 95 w 224"/>
                <a:gd name="T23" fmla="*/ 285 h 292"/>
                <a:gd name="T24" fmla="*/ 81 w 224"/>
                <a:gd name="T25" fmla="*/ 290 h 292"/>
                <a:gd name="T26" fmla="*/ 64 w 224"/>
                <a:gd name="T27" fmla="*/ 292 h 292"/>
                <a:gd name="T28" fmla="*/ 48 w 224"/>
                <a:gd name="T29" fmla="*/ 290 h 292"/>
                <a:gd name="T30" fmla="*/ 32 w 224"/>
                <a:gd name="T31" fmla="*/ 284 h 292"/>
                <a:gd name="T32" fmla="*/ 18 w 224"/>
                <a:gd name="T33" fmla="*/ 273 h 292"/>
                <a:gd name="T34" fmla="*/ 8 w 224"/>
                <a:gd name="T35" fmla="*/ 261 h 292"/>
                <a:gd name="T36" fmla="*/ 2 w 224"/>
                <a:gd name="T37" fmla="*/ 245 h 292"/>
                <a:gd name="T38" fmla="*/ 0 w 224"/>
                <a:gd name="T39" fmla="*/ 230 h 292"/>
                <a:gd name="T40" fmla="*/ 2 w 224"/>
                <a:gd name="T41" fmla="*/ 213 h 292"/>
                <a:gd name="T42" fmla="*/ 8 w 224"/>
                <a:gd name="T43" fmla="*/ 197 h 292"/>
                <a:gd name="T44" fmla="*/ 105 w 224"/>
                <a:gd name="T45" fmla="*/ 32 h 292"/>
                <a:gd name="T46" fmla="*/ 115 w 224"/>
                <a:gd name="T47" fmla="*/ 18 h 292"/>
                <a:gd name="T48" fmla="*/ 129 w 224"/>
                <a:gd name="T49" fmla="*/ 8 h 292"/>
                <a:gd name="T50" fmla="*/ 144 w 224"/>
                <a:gd name="T51" fmla="*/ 2 h 292"/>
                <a:gd name="T52" fmla="*/ 159 w 224"/>
                <a:gd name="T5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92">
                  <a:moveTo>
                    <a:pt x="159" y="0"/>
                  </a:moveTo>
                  <a:lnTo>
                    <a:pt x="176" y="2"/>
                  </a:lnTo>
                  <a:lnTo>
                    <a:pt x="192" y="9"/>
                  </a:lnTo>
                  <a:lnTo>
                    <a:pt x="205" y="19"/>
                  </a:lnTo>
                  <a:lnTo>
                    <a:pt x="216" y="32"/>
                  </a:lnTo>
                  <a:lnTo>
                    <a:pt x="222" y="48"/>
                  </a:lnTo>
                  <a:lnTo>
                    <a:pt x="224" y="63"/>
                  </a:lnTo>
                  <a:lnTo>
                    <a:pt x="222" y="80"/>
                  </a:lnTo>
                  <a:lnTo>
                    <a:pt x="216" y="95"/>
                  </a:lnTo>
                  <a:lnTo>
                    <a:pt x="119" y="261"/>
                  </a:lnTo>
                  <a:lnTo>
                    <a:pt x="109" y="274"/>
                  </a:lnTo>
                  <a:lnTo>
                    <a:pt x="95" y="285"/>
                  </a:lnTo>
                  <a:lnTo>
                    <a:pt x="81" y="290"/>
                  </a:lnTo>
                  <a:lnTo>
                    <a:pt x="64" y="292"/>
                  </a:lnTo>
                  <a:lnTo>
                    <a:pt x="48" y="290"/>
                  </a:lnTo>
                  <a:lnTo>
                    <a:pt x="32" y="284"/>
                  </a:lnTo>
                  <a:lnTo>
                    <a:pt x="18" y="273"/>
                  </a:lnTo>
                  <a:lnTo>
                    <a:pt x="8" y="261"/>
                  </a:lnTo>
                  <a:lnTo>
                    <a:pt x="2" y="245"/>
                  </a:lnTo>
                  <a:lnTo>
                    <a:pt x="0" y="230"/>
                  </a:lnTo>
                  <a:lnTo>
                    <a:pt x="2" y="213"/>
                  </a:lnTo>
                  <a:lnTo>
                    <a:pt x="8" y="197"/>
                  </a:lnTo>
                  <a:lnTo>
                    <a:pt x="105" y="32"/>
                  </a:lnTo>
                  <a:lnTo>
                    <a:pt x="115" y="18"/>
                  </a:lnTo>
                  <a:lnTo>
                    <a:pt x="129" y="8"/>
                  </a:lnTo>
                  <a:lnTo>
                    <a:pt x="144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27"/>
            <p:cNvSpPr>
              <a:spLocks/>
            </p:cNvSpPr>
            <p:nvPr/>
          </p:nvSpPr>
          <p:spPr bwMode="auto">
            <a:xfrm>
              <a:off x="4972051" y="2382838"/>
              <a:ext cx="44450" cy="142875"/>
            </a:xfrm>
            <a:custGeom>
              <a:avLst/>
              <a:gdLst>
                <a:gd name="T0" fmla="*/ 154 w 308"/>
                <a:gd name="T1" fmla="*/ 0 h 991"/>
                <a:gd name="T2" fmla="*/ 186 w 308"/>
                <a:gd name="T3" fmla="*/ 2 h 991"/>
                <a:gd name="T4" fmla="*/ 213 w 308"/>
                <a:gd name="T5" fmla="*/ 8 h 991"/>
                <a:gd name="T6" fmla="*/ 238 w 308"/>
                <a:gd name="T7" fmla="*/ 17 h 991"/>
                <a:gd name="T8" fmla="*/ 259 w 308"/>
                <a:gd name="T9" fmla="*/ 30 h 991"/>
                <a:gd name="T10" fmla="*/ 277 w 308"/>
                <a:gd name="T11" fmla="*/ 47 h 991"/>
                <a:gd name="T12" fmla="*/ 291 w 308"/>
                <a:gd name="T13" fmla="*/ 67 h 991"/>
                <a:gd name="T14" fmla="*/ 301 w 308"/>
                <a:gd name="T15" fmla="*/ 91 h 991"/>
                <a:gd name="T16" fmla="*/ 306 w 308"/>
                <a:gd name="T17" fmla="*/ 119 h 991"/>
                <a:gd name="T18" fmla="*/ 308 w 308"/>
                <a:gd name="T19" fmla="*/ 150 h 991"/>
                <a:gd name="T20" fmla="*/ 308 w 308"/>
                <a:gd name="T21" fmla="*/ 375 h 991"/>
                <a:gd name="T22" fmla="*/ 307 w 308"/>
                <a:gd name="T23" fmla="*/ 405 h 991"/>
                <a:gd name="T24" fmla="*/ 304 w 308"/>
                <a:gd name="T25" fmla="*/ 435 h 991"/>
                <a:gd name="T26" fmla="*/ 301 w 308"/>
                <a:gd name="T27" fmla="*/ 466 h 991"/>
                <a:gd name="T28" fmla="*/ 240 w 308"/>
                <a:gd name="T29" fmla="*/ 920 h 991"/>
                <a:gd name="T30" fmla="*/ 236 w 308"/>
                <a:gd name="T31" fmla="*/ 942 h 991"/>
                <a:gd name="T32" fmla="*/ 229 w 308"/>
                <a:gd name="T33" fmla="*/ 959 h 991"/>
                <a:gd name="T34" fmla="*/ 219 w 308"/>
                <a:gd name="T35" fmla="*/ 972 h 991"/>
                <a:gd name="T36" fmla="*/ 207 w 308"/>
                <a:gd name="T37" fmla="*/ 981 h 991"/>
                <a:gd name="T38" fmla="*/ 192 w 308"/>
                <a:gd name="T39" fmla="*/ 987 h 991"/>
                <a:gd name="T40" fmla="*/ 174 w 308"/>
                <a:gd name="T41" fmla="*/ 990 h 991"/>
                <a:gd name="T42" fmla="*/ 154 w 308"/>
                <a:gd name="T43" fmla="*/ 991 h 991"/>
                <a:gd name="T44" fmla="*/ 135 w 308"/>
                <a:gd name="T45" fmla="*/ 990 h 991"/>
                <a:gd name="T46" fmla="*/ 117 w 308"/>
                <a:gd name="T47" fmla="*/ 987 h 991"/>
                <a:gd name="T48" fmla="*/ 102 w 308"/>
                <a:gd name="T49" fmla="*/ 981 h 991"/>
                <a:gd name="T50" fmla="*/ 90 w 308"/>
                <a:gd name="T51" fmla="*/ 972 h 991"/>
                <a:gd name="T52" fmla="*/ 80 w 308"/>
                <a:gd name="T53" fmla="*/ 959 h 991"/>
                <a:gd name="T54" fmla="*/ 73 w 308"/>
                <a:gd name="T55" fmla="*/ 942 h 991"/>
                <a:gd name="T56" fmla="*/ 69 w 308"/>
                <a:gd name="T57" fmla="*/ 920 h 991"/>
                <a:gd name="T58" fmla="*/ 8 w 308"/>
                <a:gd name="T59" fmla="*/ 466 h 991"/>
                <a:gd name="T60" fmla="*/ 5 w 308"/>
                <a:gd name="T61" fmla="*/ 435 h 991"/>
                <a:gd name="T62" fmla="*/ 2 w 308"/>
                <a:gd name="T63" fmla="*/ 405 h 991"/>
                <a:gd name="T64" fmla="*/ 0 w 308"/>
                <a:gd name="T65" fmla="*/ 375 h 991"/>
                <a:gd name="T66" fmla="*/ 0 w 308"/>
                <a:gd name="T67" fmla="*/ 150 h 991"/>
                <a:gd name="T68" fmla="*/ 3 w 308"/>
                <a:gd name="T69" fmla="*/ 119 h 991"/>
                <a:gd name="T70" fmla="*/ 8 w 308"/>
                <a:gd name="T71" fmla="*/ 91 h 991"/>
                <a:gd name="T72" fmla="*/ 18 w 308"/>
                <a:gd name="T73" fmla="*/ 67 h 991"/>
                <a:gd name="T74" fmla="*/ 32 w 308"/>
                <a:gd name="T75" fmla="*/ 47 h 991"/>
                <a:gd name="T76" fmla="*/ 50 w 308"/>
                <a:gd name="T77" fmla="*/ 30 h 991"/>
                <a:gd name="T78" fmla="*/ 71 w 308"/>
                <a:gd name="T79" fmla="*/ 17 h 991"/>
                <a:gd name="T80" fmla="*/ 96 w 308"/>
                <a:gd name="T81" fmla="*/ 8 h 991"/>
                <a:gd name="T82" fmla="*/ 123 w 308"/>
                <a:gd name="T83" fmla="*/ 2 h 991"/>
                <a:gd name="T84" fmla="*/ 154 w 308"/>
                <a:gd name="T85" fmla="*/ 0 h 9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8" h="991">
                  <a:moveTo>
                    <a:pt x="154" y="0"/>
                  </a:moveTo>
                  <a:lnTo>
                    <a:pt x="186" y="2"/>
                  </a:lnTo>
                  <a:lnTo>
                    <a:pt x="213" y="8"/>
                  </a:lnTo>
                  <a:lnTo>
                    <a:pt x="238" y="17"/>
                  </a:lnTo>
                  <a:lnTo>
                    <a:pt x="259" y="30"/>
                  </a:lnTo>
                  <a:lnTo>
                    <a:pt x="277" y="47"/>
                  </a:lnTo>
                  <a:lnTo>
                    <a:pt x="291" y="67"/>
                  </a:lnTo>
                  <a:lnTo>
                    <a:pt x="301" y="91"/>
                  </a:lnTo>
                  <a:lnTo>
                    <a:pt x="306" y="119"/>
                  </a:lnTo>
                  <a:lnTo>
                    <a:pt x="308" y="150"/>
                  </a:lnTo>
                  <a:lnTo>
                    <a:pt x="308" y="375"/>
                  </a:lnTo>
                  <a:lnTo>
                    <a:pt x="307" y="405"/>
                  </a:lnTo>
                  <a:lnTo>
                    <a:pt x="304" y="435"/>
                  </a:lnTo>
                  <a:lnTo>
                    <a:pt x="301" y="466"/>
                  </a:lnTo>
                  <a:lnTo>
                    <a:pt x="240" y="920"/>
                  </a:lnTo>
                  <a:lnTo>
                    <a:pt x="236" y="942"/>
                  </a:lnTo>
                  <a:lnTo>
                    <a:pt x="229" y="959"/>
                  </a:lnTo>
                  <a:lnTo>
                    <a:pt x="219" y="972"/>
                  </a:lnTo>
                  <a:lnTo>
                    <a:pt x="207" y="981"/>
                  </a:lnTo>
                  <a:lnTo>
                    <a:pt x="192" y="987"/>
                  </a:lnTo>
                  <a:lnTo>
                    <a:pt x="174" y="990"/>
                  </a:lnTo>
                  <a:lnTo>
                    <a:pt x="154" y="991"/>
                  </a:lnTo>
                  <a:lnTo>
                    <a:pt x="135" y="990"/>
                  </a:lnTo>
                  <a:lnTo>
                    <a:pt x="117" y="987"/>
                  </a:lnTo>
                  <a:lnTo>
                    <a:pt x="102" y="981"/>
                  </a:lnTo>
                  <a:lnTo>
                    <a:pt x="90" y="972"/>
                  </a:lnTo>
                  <a:lnTo>
                    <a:pt x="80" y="959"/>
                  </a:lnTo>
                  <a:lnTo>
                    <a:pt x="73" y="942"/>
                  </a:lnTo>
                  <a:lnTo>
                    <a:pt x="69" y="920"/>
                  </a:lnTo>
                  <a:lnTo>
                    <a:pt x="8" y="466"/>
                  </a:lnTo>
                  <a:lnTo>
                    <a:pt x="5" y="435"/>
                  </a:lnTo>
                  <a:lnTo>
                    <a:pt x="2" y="405"/>
                  </a:lnTo>
                  <a:lnTo>
                    <a:pt x="0" y="375"/>
                  </a:lnTo>
                  <a:lnTo>
                    <a:pt x="0" y="150"/>
                  </a:lnTo>
                  <a:lnTo>
                    <a:pt x="3" y="119"/>
                  </a:lnTo>
                  <a:lnTo>
                    <a:pt x="8" y="91"/>
                  </a:lnTo>
                  <a:lnTo>
                    <a:pt x="18" y="67"/>
                  </a:lnTo>
                  <a:lnTo>
                    <a:pt x="32" y="47"/>
                  </a:lnTo>
                  <a:lnTo>
                    <a:pt x="50" y="30"/>
                  </a:lnTo>
                  <a:lnTo>
                    <a:pt x="71" y="17"/>
                  </a:lnTo>
                  <a:lnTo>
                    <a:pt x="96" y="8"/>
                  </a:lnTo>
                  <a:lnTo>
                    <a:pt x="123" y="2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reeform 28"/>
            <p:cNvSpPr>
              <a:spLocks/>
            </p:cNvSpPr>
            <p:nvPr/>
          </p:nvSpPr>
          <p:spPr bwMode="auto">
            <a:xfrm>
              <a:off x="4970463" y="2543175"/>
              <a:ext cx="47625" cy="46038"/>
            </a:xfrm>
            <a:custGeom>
              <a:avLst/>
              <a:gdLst>
                <a:gd name="T0" fmla="*/ 160 w 321"/>
                <a:gd name="T1" fmla="*/ 0 h 319"/>
                <a:gd name="T2" fmla="*/ 193 w 321"/>
                <a:gd name="T3" fmla="*/ 4 h 319"/>
                <a:gd name="T4" fmla="*/ 222 w 321"/>
                <a:gd name="T5" fmla="*/ 14 h 319"/>
                <a:gd name="T6" fmla="*/ 250 w 321"/>
                <a:gd name="T7" fmla="*/ 28 h 319"/>
                <a:gd name="T8" fmla="*/ 274 w 321"/>
                <a:gd name="T9" fmla="*/ 47 h 319"/>
                <a:gd name="T10" fmla="*/ 294 w 321"/>
                <a:gd name="T11" fmla="*/ 71 h 319"/>
                <a:gd name="T12" fmla="*/ 308 w 321"/>
                <a:gd name="T13" fmla="*/ 98 h 319"/>
                <a:gd name="T14" fmla="*/ 318 w 321"/>
                <a:gd name="T15" fmla="*/ 128 h 319"/>
                <a:gd name="T16" fmla="*/ 321 w 321"/>
                <a:gd name="T17" fmla="*/ 159 h 319"/>
                <a:gd name="T18" fmla="*/ 318 w 321"/>
                <a:gd name="T19" fmla="*/ 192 h 319"/>
                <a:gd name="T20" fmla="*/ 308 w 321"/>
                <a:gd name="T21" fmla="*/ 222 h 319"/>
                <a:gd name="T22" fmla="*/ 294 w 321"/>
                <a:gd name="T23" fmla="*/ 249 h 319"/>
                <a:gd name="T24" fmla="*/ 274 w 321"/>
                <a:gd name="T25" fmla="*/ 272 h 319"/>
                <a:gd name="T26" fmla="*/ 250 w 321"/>
                <a:gd name="T27" fmla="*/ 291 h 319"/>
                <a:gd name="T28" fmla="*/ 222 w 321"/>
                <a:gd name="T29" fmla="*/ 306 h 319"/>
                <a:gd name="T30" fmla="*/ 193 w 321"/>
                <a:gd name="T31" fmla="*/ 315 h 319"/>
                <a:gd name="T32" fmla="*/ 160 w 321"/>
                <a:gd name="T33" fmla="*/ 319 h 319"/>
                <a:gd name="T34" fmla="*/ 128 w 321"/>
                <a:gd name="T35" fmla="*/ 315 h 319"/>
                <a:gd name="T36" fmla="*/ 99 w 321"/>
                <a:gd name="T37" fmla="*/ 306 h 319"/>
                <a:gd name="T38" fmla="*/ 71 w 321"/>
                <a:gd name="T39" fmla="*/ 291 h 319"/>
                <a:gd name="T40" fmla="*/ 47 w 321"/>
                <a:gd name="T41" fmla="*/ 272 h 319"/>
                <a:gd name="T42" fmla="*/ 27 w 321"/>
                <a:gd name="T43" fmla="*/ 249 h 319"/>
                <a:gd name="T44" fmla="*/ 13 w 321"/>
                <a:gd name="T45" fmla="*/ 222 h 319"/>
                <a:gd name="T46" fmla="*/ 3 w 321"/>
                <a:gd name="T47" fmla="*/ 192 h 319"/>
                <a:gd name="T48" fmla="*/ 0 w 321"/>
                <a:gd name="T49" fmla="*/ 159 h 319"/>
                <a:gd name="T50" fmla="*/ 3 w 321"/>
                <a:gd name="T51" fmla="*/ 128 h 319"/>
                <a:gd name="T52" fmla="*/ 13 w 321"/>
                <a:gd name="T53" fmla="*/ 98 h 319"/>
                <a:gd name="T54" fmla="*/ 27 w 321"/>
                <a:gd name="T55" fmla="*/ 71 h 319"/>
                <a:gd name="T56" fmla="*/ 47 w 321"/>
                <a:gd name="T57" fmla="*/ 47 h 319"/>
                <a:gd name="T58" fmla="*/ 71 w 321"/>
                <a:gd name="T59" fmla="*/ 28 h 319"/>
                <a:gd name="T60" fmla="*/ 99 w 321"/>
                <a:gd name="T61" fmla="*/ 14 h 319"/>
                <a:gd name="T62" fmla="*/ 128 w 321"/>
                <a:gd name="T63" fmla="*/ 4 h 319"/>
                <a:gd name="T64" fmla="*/ 160 w 321"/>
                <a:gd name="T6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1" h="319">
                  <a:moveTo>
                    <a:pt x="160" y="0"/>
                  </a:moveTo>
                  <a:lnTo>
                    <a:pt x="193" y="4"/>
                  </a:lnTo>
                  <a:lnTo>
                    <a:pt x="222" y="14"/>
                  </a:lnTo>
                  <a:lnTo>
                    <a:pt x="250" y="28"/>
                  </a:lnTo>
                  <a:lnTo>
                    <a:pt x="274" y="47"/>
                  </a:lnTo>
                  <a:lnTo>
                    <a:pt x="294" y="71"/>
                  </a:lnTo>
                  <a:lnTo>
                    <a:pt x="308" y="98"/>
                  </a:lnTo>
                  <a:lnTo>
                    <a:pt x="318" y="128"/>
                  </a:lnTo>
                  <a:lnTo>
                    <a:pt x="321" y="159"/>
                  </a:lnTo>
                  <a:lnTo>
                    <a:pt x="318" y="192"/>
                  </a:lnTo>
                  <a:lnTo>
                    <a:pt x="308" y="222"/>
                  </a:lnTo>
                  <a:lnTo>
                    <a:pt x="294" y="249"/>
                  </a:lnTo>
                  <a:lnTo>
                    <a:pt x="274" y="272"/>
                  </a:lnTo>
                  <a:lnTo>
                    <a:pt x="250" y="291"/>
                  </a:lnTo>
                  <a:lnTo>
                    <a:pt x="222" y="306"/>
                  </a:lnTo>
                  <a:lnTo>
                    <a:pt x="193" y="315"/>
                  </a:lnTo>
                  <a:lnTo>
                    <a:pt x="160" y="319"/>
                  </a:lnTo>
                  <a:lnTo>
                    <a:pt x="128" y="315"/>
                  </a:lnTo>
                  <a:lnTo>
                    <a:pt x="99" y="306"/>
                  </a:lnTo>
                  <a:lnTo>
                    <a:pt x="71" y="291"/>
                  </a:lnTo>
                  <a:lnTo>
                    <a:pt x="47" y="272"/>
                  </a:lnTo>
                  <a:lnTo>
                    <a:pt x="27" y="249"/>
                  </a:lnTo>
                  <a:lnTo>
                    <a:pt x="13" y="222"/>
                  </a:lnTo>
                  <a:lnTo>
                    <a:pt x="3" y="192"/>
                  </a:lnTo>
                  <a:lnTo>
                    <a:pt x="0" y="159"/>
                  </a:lnTo>
                  <a:lnTo>
                    <a:pt x="3" y="128"/>
                  </a:lnTo>
                  <a:lnTo>
                    <a:pt x="13" y="98"/>
                  </a:lnTo>
                  <a:lnTo>
                    <a:pt x="27" y="71"/>
                  </a:lnTo>
                  <a:lnTo>
                    <a:pt x="47" y="47"/>
                  </a:lnTo>
                  <a:lnTo>
                    <a:pt x="71" y="28"/>
                  </a:lnTo>
                  <a:lnTo>
                    <a:pt x="99" y="14"/>
                  </a:lnTo>
                  <a:lnTo>
                    <a:pt x="128" y="4"/>
                  </a:lnTo>
                  <a:lnTo>
                    <a:pt x="16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39001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 Steps Circular Chevron PowerPoint Diagram</a:t>
            </a:r>
          </a:p>
        </p:txBody>
      </p:sp>
      <p:grpSp>
        <p:nvGrpSpPr>
          <p:cNvPr id="61" name="Group 60"/>
          <p:cNvGrpSpPr/>
          <p:nvPr/>
        </p:nvGrpSpPr>
        <p:grpSpPr>
          <a:xfrm>
            <a:off x="810510" y="1447800"/>
            <a:ext cx="10570980" cy="1628274"/>
            <a:chOff x="841389" y="1447800"/>
            <a:chExt cx="10570980" cy="1628274"/>
          </a:xfrm>
        </p:grpSpPr>
        <p:grpSp>
          <p:nvGrpSpPr>
            <p:cNvPr id="55" name="Group 54"/>
            <p:cNvGrpSpPr/>
            <p:nvPr/>
          </p:nvGrpSpPr>
          <p:grpSpPr>
            <a:xfrm>
              <a:off x="841389" y="1447800"/>
              <a:ext cx="2485759" cy="1628274"/>
              <a:chOff x="841389" y="1447800"/>
              <a:chExt cx="2485759" cy="1628274"/>
            </a:xfrm>
          </p:grpSpPr>
          <p:grpSp>
            <p:nvGrpSpPr>
              <p:cNvPr id="52" name="Group 51"/>
              <p:cNvGrpSpPr/>
              <p:nvPr/>
            </p:nvGrpSpPr>
            <p:grpSpPr>
              <a:xfrm>
                <a:off x="841389" y="1981200"/>
                <a:ext cx="2485759" cy="1094874"/>
                <a:chOff x="751620" y="1981200"/>
                <a:chExt cx="2819400" cy="1094874"/>
              </a:xfrm>
            </p:grpSpPr>
            <p:sp>
              <p:nvSpPr>
                <p:cNvPr id="46" name="TextBox 45"/>
                <p:cNvSpPr txBox="1"/>
                <p:nvPr/>
              </p:nvSpPr>
              <p:spPr>
                <a:xfrm>
                  <a:off x="768945" y="2152744"/>
                  <a:ext cx="2784750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1218987"/>
                  <a:r>
                    <a:rPr lang="en-US" kern="0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Arial" pitchFamily="34" charset="0"/>
                      <a:cs typeface="Arial" pitchFamily="34" charset="0"/>
                    </a:rPr>
                    <a:t>This is a sample text. Insert your desired text here.</a:t>
                  </a:r>
                </a:p>
              </p:txBody>
            </p: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751620" y="1981200"/>
                  <a:ext cx="2819400" cy="1588"/>
                </a:xfrm>
                <a:prstGeom prst="line">
                  <a:avLst/>
                </a:prstGeom>
                <a:ln w="12700">
                  <a:solidFill>
                    <a:schemeClr val="tx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TextBox 53"/>
              <p:cNvSpPr txBox="1"/>
              <p:nvPr/>
            </p:nvSpPr>
            <p:spPr>
              <a:xfrm>
                <a:off x="1147762" y="1447800"/>
                <a:ext cx="187301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218987"/>
                <a:r>
                  <a:rPr lang="en-US" sz="2400" dirty="0">
                    <a:solidFill>
                      <a:srgbClr val="1F497D">
                        <a:lumMod val="75000"/>
                      </a:srgb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8926610" y="1447800"/>
              <a:ext cx="2485759" cy="1628274"/>
              <a:chOff x="841389" y="1447800"/>
              <a:chExt cx="2485759" cy="1628274"/>
            </a:xfrm>
          </p:grpSpPr>
          <p:grpSp>
            <p:nvGrpSpPr>
              <p:cNvPr id="57" name="Group 56"/>
              <p:cNvGrpSpPr/>
              <p:nvPr/>
            </p:nvGrpSpPr>
            <p:grpSpPr>
              <a:xfrm>
                <a:off x="841389" y="1981200"/>
                <a:ext cx="2485759" cy="1094874"/>
                <a:chOff x="751620" y="1981200"/>
                <a:chExt cx="2819400" cy="1094874"/>
              </a:xfrm>
            </p:grpSpPr>
            <p:sp>
              <p:nvSpPr>
                <p:cNvPr id="59" name="TextBox 58"/>
                <p:cNvSpPr txBox="1"/>
                <p:nvPr/>
              </p:nvSpPr>
              <p:spPr>
                <a:xfrm>
                  <a:off x="768945" y="2152744"/>
                  <a:ext cx="2784750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1218987"/>
                  <a:r>
                    <a:rPr lang="en-US" kern="0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Arial" pitchFamily="34" charset="0"/>
                      <a:cs typeface="Arial" pitchFamily="34" charset="0"/>
                    </a:rPr>
                    <a:t>This is a sample text. Insert your </a:t>
                  </a:r>
                  <a:r>
                    <a:rPr lang="en-US" kern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Arial" pitchFamily="34" charset="0"/>
                      <a:cs typeface="Arial" pitchFamily="34" charset="0"/>
                    </a:rPr>
                    <a:t>desired text </a:t>
                  </a:r>
                  <a:r>
                    <a:rPr lang="en-US" kern="0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Arial" pitchFamily="34" charset="0"/>
                      <a:cs typeface="Arial" pitchFamily="34" charset="0"/>
                    </a:rPr>
                    <a:t>here.</a:t>
                  </a:r>
                </a:p>
              </p:txBody>
            </p:sp>
            <p:cxnSp>
              <p:nvCxnSpPr>
                <p:cNvPr id="60" name="Straight Connector 59"/>
                <p:cNvCxnSpPr/>
                <p:nvPr/>
              </p:nvCxnSpPr>
              <p:spPr>
                <a:xfrm>
                  <a:off x="751620" y="1981200"/>
                  <a:ext cx="2819400" cy="1588"/>
                </a:xfrm>
                <a:prstGeom prst="line">
                  <a:avLst/>
                </a:prstGeom>
                <a:ln w="127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TextBox 57"/>
              <p:cNvSpPr txBox="1"/>
              <p:nvPr/>
            </p:nvSpPr>
            <p:spPr>
              <a:xfrm>
                <a:off x="1147762" y="1447800"/>
                <a:ext cx="187301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218987"/>
                <a:r>
                  <a:rPr lang="en-US" sz="2400" dirty="0">
                    <a:solidFill>
                      <a:srgbClr val="C00000"/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</p:grpSp>
      <p:sp>
        <p:nvSpPr>
          <p:cNvPr id="39" name="Oval 38"/>
          <p:cNvSpPr/>
          <p:nvPr/>
        </p:nvSpPr>
        <p:spPr>
          <a:xfrm>
            <a:off x="3999743" y="6088828"/>
            <a:ext cx="4192514" cy="489771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9" name="Freeform 7"/>
          <p:cNvSpPr>
            <a:spLocks/>
          </p:cNvSpPr>
          <p:nvPr/>
        </p:nvSpPr>
        <p:spPr bwMode="auto">
          <a:xfrm>
            <a:off x="4525963" y="2238000"/>
            <a:ext cx="1682750" cy="3127375"/>
          </a:xfrm>
          <a:custGeom>
            <a:avLst/>
            <a:gdLst/>
            <a:ahLst/>
            <a:cxnLst>
              <a:cxn ang="0">
                <a:pos x="1060" y="254"/>
              </a:cxn>
              <a:cxn ang="0">
                <a:pos x="808" y="498"/>
              </a:cxn>
              <a:cxn ang="0">
                <a:pos x="716" y="544"/>
              </a:cxn>
              <a:cxn ang="0">
                <a:pos x="635" y="606"/>
              </a:cxn>
              <a:cxn ang="0">
                <a:pos x="569" y="683"/>
              </a:cxn>
              <a:cxn ang="0">
                <a:pos x="519" y="773"/>
              </a:cxn>
              <a:cxn ang="0">
                <a:pos x="487" y="872"/>
              </a:cxn>
              <a:cxn ang="0">
                <a:pos x="475" y="979"/>
              </a:cxn>
              <a:cxn ang="0">
                <a:pos x="486" y="1083"/>
              </a:cxn>
              <a:cxn ang="0">
                <a:pos x="516" y="1180"/>
              </a:cxn>
              <a:cxn ang="0">
                <a:pos x="563" y="1267"/>
              </a:cxn>
              <a:cxn ang="0">
                <a:pos x="626" y="1343"/>
              </a:cxn>
              <a:cxn ang="0">
                <a:pos x="702" y="1407"/>
              </a:cxn>
              <a:cxn ang="0">
                <a:pos x="789" y="1454"/>
              </a:cxn>
              <a:cxn ang="0">
                <a:pos x="886" y="1484"/>
              </a:cxn>
              <a:cxn ang="0">
                <a:pos x="989" y="1494"/>
              </a:cxn>
              <a:cxn ang="0">
                <a:pos x="1018" y="1493"/>
              </a:cxn>
              <a:cxn ang="0">
                <a:pos x="1052" y="1968"/>
              </a:cxn>
              <a:cxn ang="0">
                <a:pos x="989" y="1970"/>
              </a:cxn>
              <a:cxn ang="0">
                <a:pos x="836" y="1959"/>
              </a:cxn>
              <a:cxn ang="0">
                <a:pos x="691" y="1924"/>
              </a:cxn>
              <a:cxn ang="0">
                <a:pos x="554" y="1869"/>
              </a:cxn>
              <a:cxn ang="0">
                <a:pos x="428" y="1796"/>
              </a:cxn>
              <a:cxn ang="0">
                <a:pos x="315" y="1705"/>
              </a:cxn>
              <a:cxn ang="0">
                <a:pos x="217" y="1600"/>
              </a:cxn>
              <a:cxn ang="0">
                <a:pos x="135" y="1480"/>
              </a:cxn>
              <a:cxn ang="0">
                <a:pos x="71" y="1348"/>
              </a:cxn>
              <a:cxn ang="0">
                <a:pos x="26" y="1207"/>
              </a:cxn>
              <a:cxn ang="0">
                <a:pos x="3" y="1057"/>
              </a:cxn>
              <a:cxn ang="0">
                <a:pos x="3" y="902"/>
              </a:cxn>
              <a:cxn ang="0">
                <a:pos x="26" y="751"/>
              </a:cxn>
              <a:cxn ang="0">
                <a:pos x="71" y="610"/>
              </a:cxn>
              <a:cxn ang="0">
                <a:pos x="135" y="478"/>
              </a:cxn>
              <a:cxn ang="0">
                <a:pos x="218" y="358"/>
              </a:cxn>
              <a:cxn ang="0">
                <a:pos x="318" y="252"/>
              </a:cxn>
              <a:cxn ang="0">
                <a:pos x="431" y="161"/>
              </a:cxn>
              <a:cxn ang="0">
                <a:pos x="557" y="88"/>
              </a:cxn>
              <a:cxn ang="0">
                <a:pos x="695" y="34"/>
              </a:cxn>
              <a:cxn ang="0">
                <a:pos x="840" y="0"/>
              </a:cxn>
            </a:cxnLst>
            <a:rect l="0" t="0" r="r" b="b"/>
            <a:pathLst>
              <a:path w="1060" h="1970">
                <a:moveTo>
                  <a:pt x="840" y="0"/>
                </a:moveTo>
                <a:lnTo>
                  <a:pt x="1060" y="254"/>
                </a:lnTo>
                <a:lnTo>
                  <a:pt x="858" y="482"/>
                </a:lnTo>
                <a:lnTo>
                  <a:pt x="808" y="498"/>
                </a:lnTo>
                <a:lnTo>
                  <a:pt x="761" y="518"/>
                </a:lnTo>
                <a:lnTo>
                  <a:pt x="716" y="544"/>
                </a:lnTo>
                <a:lnTo>
                  <a:pt x="675" y="573"/>
                </a:lnTo>
                <a:lnTo>
                  <a:pt x="635" y="606"/>
                </a:lnTo>
                <a:lnTo>
                  <a:pt x="600" y="643"/>
                </a:lnTo>
                <a:lnTo>
                  <a:pt x="569" y="683"/>
                </a:lnTo>
                <a:lnTo>
                  <a:pt x="541" y="727"/>
                </a:lnTo>
                <a:lnTo>
                  <a:pt x="519" y="773"/>
                </a:lnTo>
                <a:lnTo>
                  <a:pt x="500" y="822"/>
                </a:lnTo>
                <a:lnTo>
                  <a:pt x="487" y="872"/>
                </a:lnTo>
                <a:lnTo>
                  <a:pt x="478" y="925"/>
                </a:lnTo>
                <a:lnTo>
                  <a:pt x="475" y="979"/>
                </a:lnTo>
                <a:lnTo>
                  <a:pt x="478" y="1032"/>
                </a:lnTo>
                <a:lnTo>
                  <a:pt x="486" y="1083"/>
                </a:lnTo>
                <a:lnTo>
                  <a:pt x="499" y="1133"/>
                </a:lnTo>
                <a:lnTo>
                  <a:pt x="516" y="1180"/>
                </a:lnTo>
                <a:lnTo>
                  <a:pt x="537" y="1225"/>
                </a:lnTo>
                <a:lnTo>
                  <a:pt x="563" y="1267"/>
                </a:lnTo>
                <a:lnTo>
                  <a:pt x="593" y="1307"/>
                </a:lnTo>
                <a:lnTo>
                  <a:pt x="626" y="1343"/>
                </a:lnTo>
                <a:lnTo>
                  <a:pt x="663" y="1376"/>
                </a:lnTo>
                <a:lnTo>
                  <a:pt x="702" y="1407"/>
                </a:lnTo>
                <a:lnTo>
                  <a:pt x="744" y="1432"/>
                </a:lnTo>
                <a:lnTo>
                  <a:pt x="789" y="1454"/>
                </a:lnTo>
                <a:lnTo>
                  <a:pt x="836" y="1471"/>
                </a:lnTo>
                <a:lnTo>
                  <a:pt x="886" y="1484"/>
                </a:lnTo>
                <a:lnTo>
                  <a:pt x="936" y="1491"/>
                </a:lnTo>
                <a:lnTo>
                  <a:pt x="989" y="1494"/>
                </a:lnTo>
                <a:lnTo>
                  <a:pt x="1004" y="1494"/>
                </a:lnTo>
                <a:lnTo>
                  <a:pt x="1018" y="1493"/>
                </a:lnTo>
                <a:lnTo>
                  <a:pt x="829" y="1705"/>
                </a:lnTo>
                <a:lnTo>
                  <a:pt x="1052" y="1968"/>
                </a:lnTo>
                <a:lnTo>
                  <a:pt x="1020" y="1970"/>
                </a:lnTo>
                <a:lnTo>
                  <a:pt x="989" y="1970"/>
                </a:lnTo>
                <a:lnTo>
                  <a:pt x="912" y="1967"/>
                </a:lnTo>
                <a:lnTo>
                  <a:pt x="836" y="1959"/>
                </a:lnTo>
                <a:lnTo>
                  <a:pt x="762" y="1944"/>
                </a:lnTo>
                <a:lnTo>
                  <a:pt x="691" y="1924"/>
                </a:lnTo>
                <a:lnTo>
                  <a:pt x="621" y="1900"/>
                </a:lnTo>
                <a:lnTo>
                  <a:pt x="554" y="1869"/>
                </a:lnTo>
                <a:lnTo>
                  <a:pt x="489" y="1835"/>
                </a:lnTo>
                <a:lnTo>
                  <a:pt x="428" y="1796"/>
                </a:lnTo>
                <a:lnTo>
                  <a:pt x="370" y="1753"/>
                </a:lnTo>
                <a:lnTo>
                  <a:pt x="315" y="1705"/>
                </a:lnTo>
                <a:lnTo>
                  <a:pt x="264" y="1654"/>
                </a:lnTo>
                <a:lnTo>
                  <a:pt x="217" y="1600"/>
                </a:lnTo>
                <a:lnTo>
                  <a:pt x="174" y="1541"/>
                </a:lnTo>
                <a:lnTo>
                  <a:pt x="135" y="1480"/>
                </a:lnTo>
                <a:lnTo>
                  <a:pt x="101" y="1415"/>
                </a:lnTo>
                <a:lnTo>
                  <a:pt x="71" y="1348"/>
                </a:lnTo>
                <a:lnTo>
                  <a:pt x="46" y="1278"/>
                </a:lnTo>
                <a:lnTo>
                  <a:pt x="26" y="1207"/>
                </a:lnTo>
                <a:lnTo>
                  <a:pt x="11" y="1133"/>
                </a:lnTo>
                <a:lnTo>
                  <a:pt x="3" y="1057"/>
                </a:lnTo>
                <a:lnTo>
                  <a:pt x="0" y="979"/>
                </a:lnTo>
                <a:lnTo>
                  <a:pt x="3" y="902"/>
                </a:lnTo>
                <a:lnTo>
                  <a:pt x="12" y="826"/>
                </a:lnTo>
                <a:lnTo>
                  <a:pt x="26" y="751"/>
                </a:lnTo>
                <a:lnTo>
                  <a:pt x="46" y="680"/>
                </a:lnTo>
                <a:lnTo>
                  <a:pt x="71" y="610"/>
                </a:lnTo>
                <a:lnTo>
                  <a:pt x="102" y="542"/>
                </a:lnTo>
                <a:lnTo>
                  <a:pt x="135" y="478"/>
                </a:lnTo>
                <a:lnTo>
                  <a:pt x="175" y="417"/>
                </a:lnTo>
                <a:lnTo>
                  <a:pt x="218" y="358"/>
                </a:lnTo>
                <a:lnTo>
                  <a:pt x="266" y="303"/>
                </a:lnTo>
                <a:lnTo>
                  <a:pt x="318" y="252"/>
                </a:lnTo>
                <a:lnTo>
                  <a:pt x="373" y="204"/>
                </a:lnTo>
                <a:lnTo>
                  <a:pt x="431" y="161"/>
                </a:lnTo>
                <a:lnTo>
                  <a:pt x="493" y="122"/>
                </a:lnTo>
                <a:lnTo>
                  <a:pt x="557" y="88"/>
                </a:lnTo>
                <a:lnTo>
                  <a:pt x="625" y="58"/>
                </a:lnTo>
                <a:lnTo>
                  <a:pt x="695" y="34"/>
                </a:lnTo>
                <a:lnTo>
                  <a:pt x="766" y="14"/>
                </a:lnTo>
                <a:lnTo>
                  <a:pt x="84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Freeform 8"/>
          <p:cNvSpPr>
            <a:spLocks/>
          </p:cNvSpPr>
          <p:nvPr/>
        </p:nvSpPr>
        <p:spPr bwMode="auto">
          <a:xfrm>
            <a:off x="6008688" y="2220537"/>
            <a:ext cx="1657350" cy="3125787"/>
          </a:xfrm>
          <a:custGeom>
            <a:avLst/>
            <a:gdLst/>
            <a:ahLst/>
            <a:cxnLst>
              <a:cxn ang="0">
                <a:pos x="55" y="0"/>
              </a:cxn>
              <a:cxn ang="0">
                <a:pos x="208" y="12"/>
              </a:cxn>
              <a:cxn ang="0">
                <a:pos x="354" y="46"/>
              </a:cxn>
              <a:cxn ang="0">
                <a:pos x="490" y="100"/>
              </a:cxn>
              <a:cxn ang="0">
                <a:pos x="615" y="174"/>
              </a:cxn>
              <a:cxn ang="0">
                <a:pos x="728" y="265"/>
              </a:cxn>
              <a:cxn ang="0">
                <a:pos x="827" y="371"/>
              </a:cxn>
              <a:cxn ang="0">
                <a:pos x="909" y="491"/>
              </a:cxn>
              <a:cxn ang="0">
                <a:pos x="974" y="622"/>
              </a:cxn>
              <a:cxn ang="0">
                <a:pos x="1018" y="763"/>
              </a:cxn>
              <a:cxn ang="0">
                <a:pos x="1042" y="913"/>
              </a:cxn>
              <a:cxn ang="0">
                <a:pos x="1042" y="1068"/>
              </a:cxn>
              <a:cxn ang="0">
                <a:pos x="1018" y="1217"/>
              </a:cxn>
              <a:cxn ang="0">
                <a:pos x="974" y="1358"/>
              </a:cxn>
              <a:cxn ang="0">
                <a:pos x="911" y="1489"/>
              </a:cxn>
              <a:cxn ang="0">
                <a:pos x="829" y="1608"/>
              </a:cxn>
              <a:cxn ang="0">
                <a:pos x="731" y="1714"/>
              </a:cxn>
              <a:cxn ang="0">
                <a:pos x="619" y="1805"/>
              </a:cxn>
              <a:cxn ang="0">
                <a:pos x="494" y="1879"/>
              </a:cxn>
              <a:cxn ang="0">
                <a:pos x="358" y="1934"/>
              </a:cxn>
              <a:cxn ang="0">
                <a:pos x="213" y="1969"/>
              </a:cxn>
              <a:cxn ang="0">
                <a:pos x="211" y="1481"/>
              </a:cxn>
              <a:cxn ang="0">
                <a:pos x="303" y="1441"/>
              </a:cxn>
              <a:cxn ang="0">
                <a:pos x="384" y="1386"/>
              </a:cxn>
              <a:cxn ang="0">
                <a:pos x="452" y="1317"/>
              </a:cxn>
              <a:cxn ang="0">
                <a:pos x="507" y="1235"/>
              </a:cxn>
              <a:cxn ang="0">
                <a:pos x="546" y="1143"/>
              </a:cxn>
              <a:cxn ang="0">
                <a:pos x="565" y="1043"/>
              </a:cxn>
              <a:cxn ang="0">
                <a:pos x="565" y="938"/>
              </a:cxn>
              <a:cxn ang="0">
                <a:pos x="545" y="838"/>
              </a:cxn>
              <a:cxn ang="0">
                <a:pos x="506" y="745"/>
              </a:cxn>
              <a:cxn ang="0">
                <a:pos x="451" y="663"/>
              </a:cxn>
              <a:cxn ang="0">
                <a:pos x="382" y="594"/>
              </a:cxn>
              <a:cxn ang="0">
                <a:pos x="300" y="539"/>
              </a:cxn>
              <a:cxn ang="0">
                <a:pos x="208" y="500"/>
              </a:cxn>
              <a:cxn ang="0">
                <a:pos x="108" y="479"/>
              </a:cxn>
              <a:cxn ang="0">
                <a:pos x="44" y="477"/>
              </a:cxn>
              <a:cxn ang="0">
                <a:pos x="3" y="1"/>
              </a:cxn>
            </a:cxnLst>
            <a:rect l="0" t="0" r="r" b="b"/>
            <a:pathLst>
              <a:path w="1044" h="1969">
                <a:moveTo>
                  <a:pt x="29" y="0"/>
                </a:moveTo>
                <a:lnTo>
                  <a:pt x="55" y="0"/>
                </a:lnTo>
                <a:lnTo>
                  <a:pt x="132" y="2"/>
                </a:lnTo>
                <a:lnTo>
                  <a:pt x="208" y="12"/>
                </a:lnTo>
                <a:lnTo>
                  <a:pt x="282" y="26"/>
                </a:lnTo>
                <a:lnTo>
                  <a:pt x="354" y="46"/>
                </a:lnTo>
                <a:lnTo>
                  <a:pt x="423" y="70"/>
                </a:lnTo>
                <a:lnTo>
                  <a:pt x="490" y="100"/>
                </a:lnTo>
                <a:lnTo>
                  <a:pt x="554" y="135"/>
                </a:lnTo>
                <a:lnTo>
                  <a:pt x="615" y="174"/>
                </a:lnTo>
                <a:lnTo>
                  <a:pt x="674" y="217"/>
                </a:lnTo>
                <a:lnTo>
                  <a:pt x="728" y="265"/>
                </a:lnTo>
                <a:lnTo>
                  <a:pt x="780" y="316"/>
                </a:lnTo>
                <a:lnTo>
                  <a:pt x="827" y="371"/>
                </a:lnTo>
                <a:lnTo>
                  <a:pt x="870" y="430"/>
                </a:lnTo>
                <a:lnTo>
                  <a:pt x="909" y="491"/>
                </a:lnTo>
                <a:lnTo>
                  <a:pt x="944" y="555"/>
                </a:lnTo>
                <a:lnTo>
                  <a:pt x="974" y="622"/>
                </a:lnTo>
                <a:lnTo>
                  <a:pt x="998" y="692"/>
                </a:lnTo>
                <a:lnTo>
                  <a:pt x="1018" y="763"/>
                </a:lnTo>
                <a:lnTo>
                  <a:pt x="1032" y="838"/>
                </a:lnTo>
                <a:lnTo>
                  <a:pt x="1042" y="913"/>
                </a:lnTo>
                <a:lnTo>
                  <a:pt x="1044" y="990"/>
                </a:lnTo>
                <a:lnTo>
                  <a:pt x="1042" y="1068"/>
                </a:lnTo>
                <a:lnTo>
                  <a:pt x="1033" y="1143"/>
                </a:lnTo>
                <a:lnTo>
                  <a:pt x="1018" y="1217"/>
                </a:lnTo>
                <a:lnTo>
                  <a:pt x="999" y="1288"/>
                </a:lnTo>
                <a:lnTo>
                  <a:pt x="974" y="1358"/>
                </a:lnTo>
                <a:lnTo>
                  <a:pt x="945" y="1425"/>
                </a:lnTo>
                <a:lnTo>
                  <a:pt x="911" y="1489"/>
                </a:lnTo>
                <a:lnTo>
                  <a:pt x="871" y="1550"/>
                </a:lnTo>
                <a:lnTo>
                  <a:pt x="829" y="1608"/>
                </a:lnTo>
                <a:lnTo>
                  <a:pt x="782" y="1663"/>
                </a:lnTo>
                <a:lnTo>
                  <a:pt x="731" y="1714"/>
                </a:lnTo>
                <a:lnTo>
                  <a:pt x="676" y="1762"/>
                </a:lnTo>
                <a:lnTo>
                  <a:pt x="619" y="1805"/>
                </a:lnTo>
                <a:lnTo>
                  <a:pt x="558" y="1845"/>
                </a:lnTo>
                <a:lnTo>
                  <a:pt x="494" y="1879"/>
                </a:lnTo>
                <a:lnTo>
                  <a:pt x="427" y="1909"/>
                </a:lnTo>
                <a:lnTo>
                  <a:pt x="358" y="1934"/>
                </a:lnTo>
                <a:lnTo>
                  <a:pt x="287" y="1954"/>
                </a:lnTo>
                <a:lnTo>
                  <a:pt x="213" y="1969"/>
                </a:lnTo>
                <a:lnTo>
                  <a:pt x="0" y="1716"/>
                </a:lnTo>
                <a:lnTo>
                  <a:pt x="211" y="1481"/>
                </a:lnTo>
                <a:lnTo>
                  <a:pt x="258" y="1463"/>
                </a:lnTo>
                <a:lnTo>
                  <a:pt x="303" y="1441"/>
                </a:lnTo>
                <a:lnTo>
                  <a:pt x="344" y="1416"/>
                </a:lnTo>
                <a:lnTo>
                  <a:pt x="384" y="1386"/>
                </a:lnTo>
                <a:lnTo>
                  <a:pt x="419" y="1352"/>
                </a:lnTo>
                <a:lnTo>
                  <a:pt x="452" y="1317"/>
                </a:lnTo>
                <a:lnTo>
                  <a:pt x="482" y="1277"/>
                </a:lnTo>
                <a:lnTo>
                  <a:pt x="507" y="1235"/>
                </a:lnTo>
                <a:lnTo>
                  <a:pt x="529" y="1190"/>
                </a:lnTo>
                <a:lnTo>
                  <a:pt x="546" y="1143"/>
                </a:lnTo>
                <a:lnTo>
                  <a:pt x="558" y="1094"/>
                </a:lnTo>
                <a:lnTo>
                  <a:pt x="565" y="1043"/>
                </a:lnTo>
                <a:lnTo>
                  <a:pt x="568" y="990"/>
                </a:lnTo>
                <a:lnTo>
                  <a:pt x="565" y="938"/>
                </a:lnTo>
                <a:lnTo>
                  <a:pt x="558" y="887"/>
                </a:lnTo>
                <a:lnTo>
                  <a:pt x="545" y="838"/>
                </a:lnTo>
                <a:lnTo>
                  <a:pt x="528" y="791"/>
                </a:lnTo>
                <a:lnTo>
                  <a:pt x="506" y="745"/>
                </a:lnTo>
                <a:lnTo>
                  <a:pt x="481" y="703"/>
                </a:lnTo>
                <a:lnTo>
                  <a:pt x="451" y="663"/>
                </a:lnTo>
                <a:lnTo>
                  <a:pt x="418" y="627"/>
                </a:lnTo>
                <a:lnTo>
                  <a:pt x="382" y="594"/>
                </a:lnTo>
                <a:lnTo>
                  <a:pt x="342" y="564"/>
                </a:lnTo>
                <a:lnTo>
                  <a:pt x="300" y="539"/>
                </a:lnTo>
                <a:lnTo>
                  <a:pt x="255" y="517"/>
                </a:lnTo>
                <a:lnTo>
                  <a:pt x="208" y="500"/>
                </a:lnTo>
                <a:lnTo>
                  <a:pt x="159" y="487"/>
                </a:lnTo>
                <a:lnTo>
                  <a:pt x="108" y="479"/>
                </a:lnTo>
                <a:lnTo>
                  <a:pt x="55" y="477"/>
                </a:lnTo>
                <a:lnTo>
                  <a:pt x="44" y="477"/>
                </a:lnTo>
                <a:lnTo>
                  <a:pt x="230" y="263"/>
                </a:lnTo>
                <a:lnTo>
                  <a:pt x="3" y="1"/>
                </a:lnTo>
                <a:lnTo>
                  <a:pt x="29" y="0"/>
                </a:lnTo>
                <a:close/>
              </a:path>
            </a:pathLst>
          </a:cu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Oval 70"/>
          <p:cNvSpPr/>
          <p:nvPr/>
        </p:nvSpPr>
        <p:spPr>
          <a:xfrm flipH="1">
            <a:off x="4765518" y="2258090"/>
            <a:ext cx="2634656" cy="2323236"/>
          </a:xfrm>
          <a:prstGeom prst="ellipse">
            <a:avLst/>
          </a:prstGeom>
          <a:gradFill flip="none" rotWithShape="1">
            <a:gsLst>
              <a:gs pos="92000">
                <a:schemeClr val="bg1">
                  <a:shade val="30000"/>
                  <a:satMod val="115000"/>
                  <a:alpha val="0"/>
                </a:schemeClr>
              </a:gs>
              <a:gs pos="100000">
                <a:schemeClr val="bg1">
                  <a:shade val="100000"/>
                  <a:satMod val="115000"/>
                  <a:alpha val="8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 rot="16200000">
            <a:off x="5218140" y="2795321"/>
            <a:ext cx="2209799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73" name="TextBox 72"/>
          <p:cNvSpPr txBox="1"/>
          <p:nvPr/>
        </p:nvSpPr>
        <p:spPr>
          <a:xfrm rot="5079791">
            <a:off x="4791796" y="2783275"/>
            <a:ext cx="2119017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3586512" y="1283467"/>
            <a:ext cx="5018976" cy="5018976"/>
            <a:chOff x="-4127301" y="1283467"/>
            <a:chExt cx="5018976" cy="5018976"/>
          </a:xfrm>
        </p:grpSpPr>
        <p:grpSp>
          <p:nvGrpSpPr>
            <p:cNvPr id="53" name="Group 52"/>
            <p:cNvGrpSpPr/>
            <p:nvPr/>
          </p:nvGrpSpPr>
          <p:grpSpPr>
            <a:xfrm>
              <a:off x="-4127301" y="1283467"/>
              <a:ext cx="5018976" cy="5018976"/>
              <a:chOff x="-6580188" y="39688"/>
              <a:chExt cx="6372225" cy="6372225"/>
            </a:xfrm>
            <a:gradFill>
              <a:gsLst>
                <a:gs pos="0">
                  <a:schemeClr val="tx2">
                    <a:shade val="30000"/>
                    <a:satMod val="115000"/>
                  </a:schemeClr>
                </a:gs>
                <a:gs pos="50000">
                  <a:schemeClr val="tx2">
                    <a:shade val="67500"/>
                    <a:satMod val="115000"/>
                  </a:schemeClr>
                </a:gs>
                <a:gs pos="100000">
                  <a:schemeClr val="tx2">
                    <a:shade val="100000"/>
                    <a:satMod val="115000"/>
                  </a:schemeClr>
                </a:gs>
              </a:gsLst>
              <a:lin ang="16200000" scaled="1"/>
            </a:gradFill>
          </p:grpSpPr>
          <p:sp>
            <p:nvSpPr>
              <p:cNvPr id="63" name="Freeform 62"/>
              <p:cNvSpPr>
                <a:spLocks/>
              </p:cNvSpPr>
              <p:nvPr/>
            </p:nvSpPr>
            <p:spPr bwMode="auto">
              <a:xfrm>
                <a:off x="-5886451" y="4559300"/>
                <a:ext cx="2825750" cy="1852613"/>
              </a:xfrm>
              <a:custGeom>
                <a:avLst/>
                <a:gdLst>
                  <a:gd name="T0" fmla="*/ 692 w 752"/>
                  <a:gd name="T1" fmla="*/ 248 h 493"/>
                  <a:gd name="T2" fmla="*/ 663 w 752"/>
                  <a:gd name="T3" fmla="*/ 249 h 493"/>
                  <a:gd name="T4" fmla="*/ 175 w 752"/>
                  <a:gd name="T5" fmla="*/ 0 h 493"/>
                  <a:gd name="T6" fmla="*/ 41 w 752"/>
                  <a:gd name="T7" fmla="*/ 14 h 493"/>
                  <a:gd name="T8" fmla="*/ 0 w 752"/>
                  <a:gd name="T9" fmla="*/ 175 h 493"/>
                  <a:gd name="T10" fmla="*/ 663 w 752"/>
                  <a:gd name="T11" fmla="*/ 493 h 493"/>
                  <a:gd name="T12" fmla="*/ 752 w 752"/>
                  <a:gd name="T13" fmla="*/ 489 h 493"/>
                  <a:gd name="T14" fmla="*/ 635 w 752"/>
                  <a:gd name="T15" fmla="*/ 372 h 493"/>
                  <a:gd name="T16" fmla="*/ 692 w 752"/>
                  <a:gd name="T17" fmla="*/ 248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2" h="493">
                    <a:moveTo>
                      <a:pt x="692" y="248"/>
                    </a:moveTo>
                    <a:cubicBezTo>
                      <a:pt x="682" y="248"/>
                      <a:pt x="673" y="249"/>
                      <a:pt x="663" y="249"/>
                    </a:cubicBezTo>
                    <a:cubicBezTo>
                      <a:pt x="462" y="249"/>
                      <a:pt x="284" y="151"/>
                      <a:pt x="175" y="0"/>
                    </a:cubicBezTo>
                    <a:cubicBezTo>
                      <a:pt x="41" y="14"/>
                      <a:pt x="41" y="14"/>
                      <a:pt x="41" y="14"/>
                    </a:cubicBezTo>
                    <a:cubicBezTo>
                      <a:pt x="0" y="175"/>
                      <a:pt x="0" y="175"/>
                      <a:pt x="0" y="175"/>
                    </a:cubicBezTo>
                    <a:cubicBezTo>
                      <a:pt x="156" y="369"/>
                      <a:pt x="395" y="493"/>
                      <a:pt x="663" y="493"/>
                    </a:cubicBezTo>
                    <a:cubicBezTo>
                      <a:pt x="693" y="493"/>
                      <a:pt x="723" y="492"/>
                      <a:pt x="752" y="489"/>
                    </a:cubicBezTo>
                    <a:cubicBezTo>
                      <a:pt x="635" y="372"/>
                      <a:pt x="635" y="372"/>
                      <a:pt x="635" y="372"/>
                    </a:cubicBezTo>
                    <a:lnTo>
                      <a:pt x="692" y="2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4" name="Freeform 63"/>
              <p:cNvSpPr>
                <a:spLocks/>
              </p:cNvSpPr>
              <p:nvPr/>
            </p:nvSpPr>
            <p:spPr bwMode="auto">
              <a:xfrm>
                <a:off x="-3962401" y="39688"/>
                <a:ext cx="3116263" cy="1922463"/>
              </a:xfrm>
              <a:custGeom>
                <a:avLst/>
                <a:gdLst>
                  <a:gd name="T0" fmla="*/ 77 w 829"/>
                  <a:gd name="T1" fmla="*/ 249 h 512"/>
                  <a:gd name="T2" fmla="*/ 151 w 829"/>
                  <a:gd name="T3" fmla="*/ 245 h 512"/>
                  <a:gd name="T4" fmla="*/ 652 w 829"/>
                  <a:gd name="T5" fmla="*/ 512 h 512"/>
                  <a:gd name="T6" fmla="*/ 782 w 829"/>
                  <a:gd name="T7" fmla="*/ 503 h 512"/>
                  <a:gd name="T8" fmla="*/ 829 w 829"/>
                  <a:gd name="T9" fmla="*/ 340 h 512"/>
                  <a:gd name="T10" fmla="*/ 151 w 829"/>
                  <a:gd name="T11" fmla="*/ 0 h 512"/>
                  <a:gd name="T12" fmla="*/ 0 w 829"/>
                  <a:gd name="T13" fmla="*/ 14 h 512"/>
                  <a:gd name="T14" fmla="*/ 125 w 829"/>
                  <a:gd name="T15" fmla="*/ 123 h 512"/>
                  <a:gd name="T16" fmla="*/ 77 w 829"/>
                  <a:gd name="T17" fmla="*/ 249 h 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29" h="512">
                    <a:moveTo>
                      <a:pt x="77" y="249"/>
                    </a:moveTo>
                    <a:cubicBezTo>
                      <a:pt x="101" y="247"/>
                      <a:pt x="126" y="245"/>
                      <a:pt x="151" y="245"/>
                    </a:cubicBezTo>
                    <a:cubicBezTo>
                      <a:pt x="359" y="245"/>
                      <a:pt x="543" y="351"/>
                      <a:pt x="652" y="512"/>
                    </a:cubicBezTo>
                    <a:cubicBezTo>
                      <a:pt x="782" y="503"/>
                      <a:pt x="782" y="503"/>
                      <a:pt x="782" y="503"/>
                    </a:cubicBezTo>
                    <a:cubicBezTo>
                      <a:pt x="829" y="340"/>
                      <a:pt x="829" y="340"/>
                      <a:pt x="829" y="340"/>
                    </a:cubicBezTo>
                    <a:cubicBezTo>
                      <a:pt x="675" y="134"/>
                      <a:pt x="428" y="0"/>
                      <a:pt x="151" y="0"/>
                    </a:cubicBezTo>
                    <a:cubicBezTo>
                      <a:pt x="99" y="0"/>
                      <a:pt x="49" y="5"/>
                      <a:pt x="0" y="14"/>
                    </a:cubicBezTo>
                    <a:cubicBezTo>
                      <a:pt x="125" y="123"/>
                      <a:pt x="125" y="123"/>
                      <a:pt x="125" y="123"/>
                    </a:cubicBezTo>
                    <a:lnTo>
                      <a:pt x="77" y="24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5" name="Freeform 64"/>
              <p:cNvSpPr>
                <a:spLocks/>
              </p:cNvSpPr>
              <p:nvPr/>
            </p:nvSpPr>
            <p:spPr bwMode="auto">
              <a:xfrm>
                <a:off x="-6445251" y="109538"/>
                <a:ext cx="2867025" cy="2338388"/>
              </a:xfrm>
              <a:custGeom>
                <a:avLst/>
                <a:gdLst>
                  <a:gd name="T0" fmla="*/ 245 w 763"/>
                  <a:gd name="T1" fmla="*/ 622 h 622"/>
                  <a:gd name="T2" fmla="*/ 716 w 763"/>
                  <a:gd name="T3" fmla="*/ 234 h 622"/>
                  <a:gd name="T4" fmla="*/ 763 w 763"/>
                  <a:gd name="T5" fmla="*/ 110 h 622"/>
                  <a:gd name="T6" fmla="*/ 636 w 763"/>
                  <a:gd name="T7" fmla="*/ 0 h 622"/>
                  <a:gd name="T8" fmla="*/ 0 w 763"/>
                  <a:gd name="T9" fmla="*/ 582 h 622"/>
                  <a:gd name="T10" fmla="*/ 153 w 763"/>
                  <a:gd name="T11" fmla="*/ 521 h 622"/>
                  <a:gd name="T12" fmla="*/ 245 w 763"/>
                  <a:gd name="T13" fmla="*/ 622 h 6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3" h="622">
                    <a:moveTo>
                      <a:pt x="245" y="622"/>
                    </a:moveTo>
                    <a:cubicBezTo>
                      <a:pt x="319" y="420"/>
                      <a:pt x="498" y="269"/>
                      <a:pt x="716" y="234"/>
                    </a:cubicBezTo>
                    <a:cubicBezTo>
                      <a:pt x="763" y="110"/>
                      <a:pt x="763" y="110"/>
                      <a:pt x="763" y="110"/>
                    </a:cubicBezTo>
                    <a:cubicBezTo>
                      <a:pt x="636" y="0"/>
                      <a:pt x="636" y="0"/>
                      <a:pt x="636" y="0"/>
                    </a:cubicBezTo>
                    <a:cubicBezTo>
                      <a:pt x="333" y="63"/>
                      <a:pt x="90" y="289"/>
                      <a:pt x="0" y="582"/>
                    </a:cubicBezTo>
                    <a:cubicBezTo>
                      <a:pt x="153" y="521"/>
                      <a:pt x="153" y="521"/>
                      <a:pt x="153" y="521"/>
                    </a:cubicBezTo>
                    <a:lnTo>
                      <a:pt x="245" y="62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6" name="Freeform 65"/>
              <p:cNvSpPr>
                <a:spLocks/>
              </p:cNvSpPr>
              <p:nvPr/>
            </p:nvSpPr>
            <p:spPr bwMode="auto">
              <a:xfrm>
                <a:off x="-3409951" y="4311650"/>
                <a:ext cx="2901950" cy="2073275"/>
              </a:xfrm>
              <a:custGeom>
                <a:avLst/>
                <a:gdLst>
                  <a:gd name="T0" fmla="*/ 772 w 772"/>
                  <a:gd name="T1" fmla="*/ 71 h 552"/>
                  <a:gd name="T2" fmla="*/ 609 w 772"/>
                  <a:gd name="T3" fmla="*/ 111 h 552"/>
                  <a:gd name="T4" fmla="*/ 534 w 772"/>
                  <a:gd name="T5" fmla="*/ 0 h 552"/>
                  <a:gd name="T6" fmla="*/ 56 w 772"/>
                  <a:gd name="T7" fmla="*/ 312 h 552"/>
                  <a:gd name="T8" fmla="*/ 0 w 772"/>
                  <a:gd name="T9" fmla="*/ 434 h 552"/>
                  <a:gd name="T10" fmla="*/ 118 w 772"/>
                  <a:gd name="T11" fmla="*/ 552 h 552"/>
                  <a:gd name="T12" fmla="*/ 772 w 772"/>
                  <a:gd name="T13" fmla="*/ 71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2" h="552">
                    <a:moveTo>
                      <a:pt x="772" y="71"/>
                    </a:moveTo>
                    <a:cubicBezTo>
                      <a:pt x="609" y="111"/>
                      <a:pt x="609" y="111"/>
                      <a:pt x="609" y="111"/>
                    </a:cubicBezTo>
                    <a:cubicBezTo>
                      <a:pt x="534" y="0"/>
                      <a:pt x="534" y="0"/>
                      <a:pt x="534" y="0"/>
                    </a:cubicBezTo>
                    <a:cubicBezTo>
                      <a:pt x="439" y="173"/>
                      <a:pt x="262" y="295"/>
                      <a:pt x="56" y="312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18" y="552"/>
                      <a:pt x="118" y="552"/>
                      <a:pt x="118" y="552"/>
                    </a:cubicBezTo>
                    <a:cubicBezTo>
                      <a:pt x="408" y="513"/>
                      <a:pt x="652" y="327"/>
                      <a:pt x="772" y="7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7" name="Freeform 66"/>
              <p:cNvSpPr>
                <a:spLocks/>
              </p:cNvSpPr>
              <p:nvPr/>
            </p:nvSpPr>
            <p:spPr bwMode="auto">
              <a:xfrm>
                <a:off x="-1466851" y="1392238"/>
                <a:ext cx="1258888" cy="3252788"/>
              </a:xfrm>
              <a:custGeom>
                <a:avLst/>
                <a:gdLst>
                  <a:gd name="T0" fmla="*/ 0 w 335"/>
                  <a:gd name="T1" fmla="*/ 171 h 866"/>
                  <a:gd name="T2" fmla="*/ 90 w 335"/>
                  <a:gd name="T3" fmla="*/ 488 h 866"/>
                  <a:gd name="T4" fmla="*/ 27 w 335"/>
                  <a:gd name="T5" fmla="*/ 757 h 866"/>
                  <a:gd name="T6" fmla="*/ 101 w 335"/>
                  <a:gd name="T7" fmla="*/ 866 h 866"/>
                  <a:gd name="T8" fmla="*/ 265 w 335"/>
                  <a:gd name="T9" fmla="*/ 825 h 866"/>
                  <a:gd name="T10" fmla="*/ 335 w 335"/>
                  <a:gd name="T11" fmla="*/ 488 h 866"/>
                  <a:gd name="T12" fmla="*/ 180 w 335"/>
                  <a:gd name="T13" fmla="*/ 0 h 866"/>
                  <a:gd name="T14" fmla="*/ 133 w 335"/>
                  <a:gd name="T15" fmla="*/ 162 h 866"/>
                  <a:gd name="T16" fmla="*/ 0 w 335"/>
                  <a:gd name="T17" fmla="*/ 171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866">
                    <a:moveTo>
                      <a:pt x="0" y="171"/>
                    </a:moveTo>
                    <a:cubicBezTo>
                      <a:pt x="57" y="264"/>
                      <a:pt x="90" y="372"/>
                      <a:pt x="90" y="488"/>
                    </a:cubicBezTo>
                    <a:cubicBezTo>
                      <a:pt x="90" y="585"/>
                      <a:pt x="67" y="676"/>
                      <a:pt x="27" y="757"/>
                    </a:cubicBezTo>
                    <a:cubicBezTo>
                      <a:pt x="101" y="866"/>
                      <a:pt x="101" y="866"/>
                      <a:pt x="101" y="866"/>
                    </a:cubicBezTo>
                    <a:cubicBezTo>
                      <a:pt x="265" y="825"/>
                      <a:pt x="265" y="825"/>
                      <a:pt x="265" y="825"/>
                    </a:cubicBezTo>
                    <a:cubicBezTo>
                      <a:pt x="310" y="722"/>
                      <a:pt x="335" y="608"/>
                      <a:pt x="335" y="488"/>
                    </a:cubicBezTo>
                    <a:cubicBezTo>
                      <a:pt x="335" y="307"/>
                      <a:pt x="278" y="138"/>
                      <a:pt x="180" y="0"/>
                    </a:cubicBezTo>
                    <a:cubicBezTo>
                      <a:pt x="133" y="162"/>
                      <a:pt x="133" y="162"/>
                      <a:pt x="133" y="162"/>
                    </a:cubicBezTo>
                    <a:lnTo>
                      <a:pt x="0" y="1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8" name="Freeform 67"/>
              <p:cNvSpPr>
                <a:spLocks/>
              </p:cNvSpPr>
              <p:nvPr/>
            </p:nvSpPr>
            <p:spPr bwMode="auto">
              <a:xfrm>
                <a:off x="-6580188" y="2154238"/>
                <a:ext cx="1300163" cy="2987675"/>
              </a:xfrm>
              <a:custGeom>
                <a:avLst/>
                <a:gdLst>
                  <a:gd name="T0" fmla="*/ 346 w 346"/>
                  <a:gd name="T1" fmla="*/ 621 h 795"/>
                  <a:gd name="T2" fmla="*/ 244 w 346"/>
                  <a:gd name="T3" fmla="*/ 285 h 795"/>
                  <a:gd name="T4" fmla="*/ 273 w 346"/>
                  <a:gd name="T5" fmla="*/ 100 h 795"/>
                  <a:gd name="T6" fmla="*/ 183 w 346"/>
                  <a:gd name="T7" fmla="*/ 0 h 795"/>
                  <a:gd name="T8" fmla="*/ 29 w 346"/>
                  <a:gd name="T9" fmla="*/ 62 h 795"/>
                  <a:gd name="T10" fmla="*/ 0 w 346"/>
                  <a:gd name="T11" fmla="*/ 285 h 795"/>
                  <a:gd name="T12" fmla="*/ 170 w 346"/>
                  <a:gd name="T13" fmla="*/ 795 h 795"/>
                  <a:gd name="T14" fmla="*/ 210 w 346"/>
                  <a:gd name="T15" fmla="*/ 636 h 795"/>
                  <a:gd name="T16" fmla="*/ 346 w 346"/>
                  <a:gd name="T17" fmla="*/ 621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6" h="795">
                    <a:moveTo>
                      <a:pt x="346" y="621"/>
                    </a:moveTo>
                    <a:cubicBezTo>
                      <a:pt x="282" y="525"/>
                      <a:pt x="244" y="410"/>
                      <a:pt x="244" y="285"/>
                    </a:cubicBezTo>
                    <a:cubicBezTo>
                      <a:pt x="244" y="221"/>
                      <a:pt x="255" y="158"/>
                      <a:pt x="273" y="100"/>
                    </a:cubicBezTo>
                    <a:cubicBezTo>
                      <a:pt x="183" y="0"/>
                      <a:pt x="183" y="0"/>
                      <a:pt x="183" y="0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10" y="133"/>
                      <a:pt x="0" y="208"/>
                      <a:pt x="0" y="285"/>
                    </a:cubicBezTo>
                    <a:cubicBezTo>
                      <a:pt x="0" y="476"/>
                      <a:pt x="63" y="653"/>
                      <a:pt x="170" y="795"/>
                    </a:cubicBezTo>
                    <a:cubicBezTo>
                      <a:pt x="210" y="636"/>
                      <a:pt x="210" y="636"/>
                      <a:pt x="210" y="636"/>
                    </a:cubicBezTo>
                    <a:lnTo>
                      <a:pt x="346" y="62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2" name="Oval 61"/>
            <p:cNvSpPr/>
            <p:nvPr/>
          </p:nvSpPr>
          <p:spPr>
            <a:xfrm flipH="1">
              <a:off x="-3767810" y="1313672"/>
              <a:ext cx="4299994" cy="3791728"/>
            </a:xfrm>
            <a:prstGeom prst="ellipse">
              <a:avLst/>
            </a:prstGeom>
            <a:gradFill flip="none" rotWithShape="1">
              <a:gsLst>
                <a:gs pos="92000">
                  <a:schemeClr val="bg1">
                    <a:shade val="30000"/>
                    <a:satMod val="115000"/>
                    <a:alpha val="0"/>
                  </a:schemeClr>
                </a:gs>
                <a:gs pos="100000">
                  <a:schemeClr val="bg1">
                    <a:shade val="100000"/>
                    <a:satMod val="115000"/>
                    <a:alpha val="68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 rot="19347858">
            <a:off x="4034611" y="1953620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8626940"/>
              </a:avLst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44" name="TextBox 43"/>
          <p:cNvSpPr txBox="1"/>
          <p:nvPr/>
        </p:nvSpPr>
        <p:spPr>
          <a:xfrm rot="1430453">
            <a:off x="5159494" y="1857452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8626940"/>
              </a:avLst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47" name="TextBox 46"/>
          <p:cNvSpPr txBox="1"/>
          <p:nvPr/>
        </p:nvSpPr>
        <p:spPr>
          <a:xfrm rot="15903304">
            <a:off x="5843214" y="2838307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48" name="TextBox 47"/>
          <p:cNvSpPr txBox="1"/>
          <p:nvPr/>
        </p:nvSpPr>
        <p:spPr>
          <a:xfrm rot="19746667">
            <a:off x="5282613" y="3778004"/>
            <a:ext cx="2937610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50" name="TextBox 49"/>
          <p:cNvSpPr txBox="1"/>
          <p:nvPr/>
        </p:nvSpPr>
        <p:spPr>
          <a:xfrm rot="4960984">
            <a:off x="3476644" y="2838306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51" name="TextBox 50"/>
          <p:cNvSpPr txBox="1"/>
          <p:nvPr/>
        </p:nvSpPr>
        <p:spPr>
          <a:xfrm rot="1798890">
            <a:off x="4115481" y="3814719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76" name="Oval 75"/>
          <p:cNvSpPr/>
          <p:nvPr/>
        </p:nvSpPr>
        <p:spPr>
          <a:xfrm flipH="1">
            <a:off x="5401240" y="3078685"/>
            <a:ext cx="1421418" cy="142141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1218987"/>
            <a:endParaRPr lang="en-US" kern="0" dirty="0">
              <a:solidFill>
                <a:prstClr val="white"/>
              </a:solidFill>
              <a:latin typeface="Arial" panose="020B0604020202020204" pitchFamily="34" charset="0"/>
              <a:cs typeface="Arial" pitchFamily="34" charset="0"/>
            </a:endParaRPr>
          </a:p>
        </p:txBody>
      </p:sp>
      <p:sp>
        <p:nvSpPr>
          <p:cNvPr id="77" name="Oval 19"/>
          <p:cNvSpPr/>
          <p:nvPr/>
        </p:nvSpPr>
        <p:spPr>
          <a:xfrm flipH="1">
            <a:off x="5401240" y="3078685"/>
            <a:ext cx="1421418" cy="1421414"/>
          </a:xfrm>
          <a:prstGeom prst="ellipse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innerShdw blurRad="1003300">
              <a:prstClr val="black">
                <a:alpha val="4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1218987"/>
            <a:r>
              <a:rPr lang="en-US" kern="0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78" name="Oval 77"/>
          <p:cNvSpPr/>
          <p:nvPr/>
        </p:nvSpPr>
        <p:spPr>
          <a:xfrm flipH="1">
            <a:off x="5624652" y="3094917"/>
            <a:ext cx="972003" cy="835815"/>
          </a:xfrm>
          <a:prstGeom prst="ellipse">
            <a:avLst/>
          </a:prstGeom>
          <a:gradFill flip="none" rotWithShape="1">
            <a:gsLst>
              <a:gs pos="40000">
                <a:schemeClr val="bg1">
                  <a:shade val="30000"/>
                  <a:satMod val="115000"/>
                  <a:alpha val="0"/>
                </a:schemeClr>
              </a:gs>
              <a:gs pos="100000">
                <a:schemeClr val="bg1">
                  <a:shade val="100000"/>
                  <a:satMod val="115000"/>
                  <a:alpha val="92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87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 Steps Circular Chevron PowerPoint Diagram</a:t>
            </a:r>
          </a:p>
        </p:txBody>
      </p:sp>
      <p:grpSp>
        <p:nvGrpSpPr>
          <p:cNvPr id="38" name="Group 59"/>
          <p:cNvGrpSpPr/>
          <p:nvPr/>
        </p:nvGrpSpPr>
        <p:grpSpPr>
          <a:xfrm>
            <a:off x="6705600" y="1335506"/>
            <a:ext cx="4678680" cy="2286000"/>
            <a:chOff x="8609012" y="1401028"/>
            <a:chExt cx="2735580" cy="2468880"/>
          </a:xfrm>
        </p:grpSpPr>
        <p:sp>
          <p:nvSpPr>
            <p:cNvPr id="39" name="Rectangle 38"/>
            <p:cNvSpPr/>
            <p:nvPr/>
          </p:nvSpPr>
          <p:spPr>
            <a:xfrm>
              <a:off x="8609012" y="1872324"/>
              <a:ext cx="2732461" cy="199758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  <a:alpha val="4000"/>
                  </a:schemeClr>
                </a:gs>
                <a:gs pos="100000">
                  <a:schemeClr val="accent1">
                    <a:shade val="100000"/>
                    <a:satMod val="115000"/>
                    <a:alpha val="15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defTabSz="1218987"/>
              <a:r>
                <a:rPr 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  <a:p>
              <a:pPr defTabSz="1218987"/>
              <a:endPara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  <a:p>
              <a:pPr defTabSz="1218987"/>
              <a:endPara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  <a:p>
              <a:pPr defTabSz="1218987"/>
              <a:endPara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612131" y="1401028"/>
              <a:ext cx="2732461" cy="537278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shade val="30000"/>
                    <a:satMod val="115000"/>
                  </a:schemeClr>
                </a:gs>
                <a:gs pos="50000">
                  <a:schemeClr val="tx2">
                    <a:shade val="67500"/>
                    <a:satMod val="115000"/>
                  </a:schemeClr>
                </a:gs>
                <a:gs pos="100000">
                  <a:schemeClr val="tx2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pPr defTabSz="1218987"/>
              <a:r>
                <a:rPr lang="en-US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41" name="Group 59"/>
          <p:cNvGrpSpPr/>
          <p:nvPr/>
        </p:nvGrpSpPr>
        <p:grpSpPr>
          <a:xfrm>
            <a:off x="6705600" y="3902243"/>
            <a:ext cx="4678680" cy="2286000"/>
            <a:chOff x="8609012" y="1401028"/>
            <a:chExt cx="2735580" cy="2468880"/>
          </a:xfrm>
        </p:grpSpPr>
        <p:sp>
          <p:nvSpPr>
            <p:cNvPr id="42" name="Rectangle 41"/>
            <p:cNvSpPr/>
            <p:nvPr/>
          </p:nvSpPr>
          <p:spPr>
            <a:xfrm>
              <a:off x="8609012" y="1872324"/>
              <a:ext cx="2732461" cy="199758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  <a:alpha val="4000"/>
                  </a:schemeClr>
                </a:gs>
                <a:gs pos="100000">
                  <a:schemeClr val="accent1">
                    <a:shade val="100000"/>
                    <a:satMod val="115000"/>
                    <a:alpha val="15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 anchorCtr="0"/>
            <a:lstStyle/>
            <a:p>
              <a:pPr defTabSz="1218987"/>
              <a:r>
                <a:rPr 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Insert your desired text here.</a:t>
              </a:r>
            </a:p>
            <a:p>
              <a:pPr defTabSz="1218987"/>
              <a:endPara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  <a:p>
              <a:pPr defTabSz="1218987"/>
              <a:endPara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  <a:p>
              <a:pPr defTabSz="1218987"/>
              <a:endPara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8612131" y="1401028"/>
              <a:ext cx="2732461" cy="537278"/>
            </a:xfrm>
            <a:prstGeom prst="rect">
              <a:avLst/>
            </a:prstGeom>
            <a:gradFill flip="none" rotWithShape="1">
              <a:gsLst>
                <a:gs pos="0">
                  <a:srgbClr val="C00000">
                    <a:shade val="30000"/>
                    <a:satMod val="115000"/>
                  </a:srgbClr>
                </a:gs>
                <a:gs pos="50000">
                  <a:srgbClr val="C00000">
                    <a:shade val="67500"/>
                    <a:satMod val="115000"/>
                  </a:srgbClr>
                </a:gs>
                <a:gs pos="100000">
                  <a:srgbClr val="C0000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pPr defTabSz="1218987"/>
              <a:r>
                <a:rPr lang="en-US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sp>
        <p:nvSpPr>
          <p:cNvPr id="96" name="Oval 95"/>
          <p:cNvSpPr/>
          <p:nvPr/>
        </p:nvSpPr>
        <p:spPr>
          <a:xfrm>
            <a:off x="1403831" y="6088828"/>
            <a:ext cx="4192514" cy="489771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Freeform 7"/>
          <p:cNvSpPr>
            <a:spLocks/>
          </p:cNvSpPr>
          <p:nvPr/>
        </p:nvSpPr>
        <p:spPr bwMode="auto">
          <a:xfrm>
            <a:off x="1930051" y="2238000"/>
            <a:ext cx="1682750" cy="3127375"/>
          </a:xfrm>
          <a:custGeom>
            <a:avLst/>
            <a:gdLst/>
            <a:ahLst/>
            <a:cxnLst>
              <a:cxn ang="0">
                <a:pos x="1060" y="254"/>
              </a:cxn>
              <a:cxn ang="0">
                <a:pos x="808" y="498"/>
              </a:cxn>
              <a:cxn ang="0">
                <a:pos x="716" y="544"/>
              </a:cxn>
              <a:cxn ang="0">
                <a:pos x="635" y="606"/>
              </a:cxn>
              <a:cxn ang="0">
                <a:pos x="569" y="683"/>
              </a:cxn>
              <a:cxn ang="0">
                <a:pos x="519" y="773"/>
              </a:cxn>
              <a:cxn ang="0">
                <a:pos x="487" y="872"/>
              </a:cxn>
              <a:cxn ang="0">
                <a:pos x="475" y="979"/>
              </a:cxn>
              <a:cxn ang="0">
                <a:pos x="486" y="1083"/>
              </a:cxn>
              <a:cxn ang="0">
                <a:pos x="516" y="1180"/>
              </a:cxn>
              <a:cxn ang="0">
                <a:pos x="563" y="1267"/>
              </a:cxn>
              <a:cxn ang="0">
                <a:pos x="626" y="1343"/>
              </a:cxn>
              <a:cxn ang="0">
                <a:pos x="702" y="1407"/>
              </a:cxn>
              <a:cxn ang="0">
                <a:pos x="789" y="1454"/>
              </a:cxn>
              <a:cxn ang="0">
                <a:pos x="886" y="1484"/>
              </a:cxn>
              <a:cxn ang="0">
                <a:pos x="989" y="1494"/>
              </a:cxn>
              <a:cxn ang="0">
                <a:pos x="1018" y="1493"/>
              </a:cxn>
              <a:cxn ang="0">
                <a:pos x="1052" y="1968"/>
              </a:cxn>
              <a:cxn ang="0">
                <a:pos x="989" y="1970"/>
              </a:cxn>
              <a:cxn ang="0">
                <a:pos x="836" y="1959"/>
              </a:cxn>
              <a:cxn ang="0">
                <a:pos x="691" y="1924"/>
              </a:cxn>
              <a:cxn ang="0">
                <a:pos x="554" y="1869"/>
              </a:cxn>
              <a:cxn ang="0">
                <a:pos x="428" y="1796"/>
              </a:cxn>
              <a:cxn ang="0">
                <a:pos x="315" y="1705"/>
              </a:cxn>
              <a:cxn ang="0">
                <a:pos x="217" y="1600"/>
              </a:cxn>
              <a:cxn ang="0">
                <a:pos x="135" y="1480"/>
              </a:cxn>
              <a:cxn ang="0">
                <a:pos x="71" y="1348"/>
              </a:cxn>
              <a:cxn ang="0">
                <a:pos x="26" y="1207"/>
              </a:cxn>
              <a:cxn ang="0">
                <a:pos x="3" y="1057"/>
              </a:cxn>
              <a:cxn ang="0">
                <a:pos x="3" y="902"/>
              </a:cxn>
              <a:cxn ang="0">
                <a:pos x="26" y="751"/>
              </a:cxn>
              <a:cxn ang="0">
                <a:pos x="71" y="610"/>
              </a:cxn>
              <a:cxn ang="0">
                <a:pos x="135" y="478"/>
              </a:cxn>
              <a:cxn ang="0">
                <a:pos x="218" y="358"/>
              </a:cxn>
              <a:cxn ang="0">
                <a:pos x="318" y="252"/>
              </a:cxn>
              <a:cxn ang="0">
                <a:pos x="431" y="161"/>
              </a:cxn>
              <a:cxn ang="0">
                <a:pos x="557" y="88"/>
              </a:cxn>
              <a:cxn ang="0">
                <a:pos x="695" y="34"/>
              </a:cxn>
              <a:cxn ang="0">
                <a:pos x="840" y="0"/>
              </a:cxn>
            </a:cxnLst>
            <a:rect l="0" t="0" r="r" b="b"/>
            <a:pathLst>
              <a:path w="1060" h="1970">
                <a:moveTo>
                  <a:pt x="840" y="0"/>
                </a:moveTo>
                <a:lnTo>
                  <a:pt x="1060" y="254"/>
                </a:lnTo>
                <a:lnTo>
                  <a:pt x="858" y="482"/>
                </a:lnTo>
                <a:lnTo>
                  <a:pt x="808" y="498"/>
                </a:lnTo>
                <a:lnTo>
                  <a:pt x="761" y="518"/>
                </a:lnTo>
                <a:lnTo>
                  <a:pt x="716" y="544"/>
                </a:lnTo>
                <a:lnTo>
                  <a:pt x="675" y="573"/>
                </a:lnTo>
                <a:lnTo>
                  <a:pt x="635" y="606"/>
                </a:lnTo>
                <a:lnTo>
                  <a:pt x="600" y="643"/>
                </a:lnTo>
                <a:lnTo>
                  <a:pt x="569" y="683"/>
                </a:lnTo>
                <a:lnTo>
                  <a:pt x="541" y="727"/>
                </a:lnTo>
                <a:lnTo>
                  <a:pt x="519" y="773"/>
                </a:lnTo>
                <a:lnTo>
                  <a:pt x="500" y="822"/>
                </a:lnTo>
                <a:lnTo>
                  <a:pt x="487" y="872"/>
                </a:lnTo>
                <a:lnTo>
                  <a:pt x="478" y="925"/>
                </a:lnTo>
                <a:lnTo>
                  <a:pt x="475" y="979"/>
                </a:lnTo>
                <a:lnTo>
                  <a:pt x="478" y="1032"/>
                </a:lnTo>
                <a:lnTo>
                  <a:pt x="486" y="1083"/>
                </a:lnTo>
                <a:lnTo>
                  <a:pt x="499" y="1133"/>
                </a:lnTo>
                <a:lnTo>
                  <a:pt x="516" y="1180"/>
                </a:lnTo>
                <a:lnTo>
                  <a:pt x="537" y="1225"/>
                </a:lnTo>
                <a:lnTo>
                  <a:pt x="563" y="1267"/>
                </a:lnTo>
                <a:lnTo>
                  <a:pt x="593" y="1307"/>
                </a:lnTo>
                <a:lnTo>
                  <a:pt x="626" y="1343"/>
                </a:lnTo>
                <a:lnTo>
                  <a:pt x="663" y="1376"/>
                </a:lnTo>
                <a:lnTo>
                  <a:pt x="702" y="1407"/>
                </a:lnTo>
                <a:lnTo>
                  <a:pt x="744" y="1432"/>
                </a:lnTo>
                <a:lnTo>
                  <a:pt x="789" y="1454"/>
                </a:lnTo>
                <a:lnTo>
                  <a:pt x="836" y="1471"/>
                </a:lnTo>
                <a:lnTo>
                  <a:pt x="886" y="1484"/>
                </a:lnTo>
                <a:lnTo>
                  <a:pt x="936" y="1491"/>
                </a:lnTo>
                <a:lnTo>
                  <a:pt x="989" y="1494"/>
                </a:lnTo>
                <a:lnTo>
                  <a:pt x="1004" y="1494"/>
                </a:lnTo>
                <a:lnTo>
                  <a:pt x="1018" y="1493"/>
                </a:lnTo>
                <a:lnTo>
                  <a:pt x="829" y="1705"/>
                </a:lnTo>
                <a:lnTo>
                  <a:pt x="1052" y="1968"/>
                </a:lnTo>
                <a:lnTo>
                  <a:pt x="1020" y="1970"/>
                </a:lnTo>
                <a:lnTo>
                  <a:pt x="989" y="1970"/>
                </a:lnTo>
                <a:lnTo>
                  <a:pt x="912" y="1967"/>
                </a:lnTo>
                <a:lnTo>
                  <a:pt x="836" y="1959"/>
                </a:lnTo>
                <a:lnTo>
                  <a:pt x="762" y="1944"/>
                </a:lnTo>
                <a:lnTo>
                  <a:pt x="691" y="1924"/>
                </a:lnTo>
                <a:lnTo>
                  <a:pt x="621" y="1900"/>
                </a:lnTo>
                <a:lnTo>
                  <a:pt x="554" y="1869"/>
                </a:lnTo>
                <a:lnTo>
                  <a:pt x="489" y="1835"/>
                </a:lnTo>
                <a:lnTo>
                  <a:pt x="428" y="1796"/>
                </a:lnTo>
                <a:lnTo>
                  <a:pt x="370" y="1753"/>
                </a:lnTo>
                <a:lnTo>
                  <a:pt x="315" y="1705"/>
                </a:lnTo>
                <a:lnTo>
                  <a:pt x="264" y="1654"/>
                </a:lnTo>
                <a:lnTo>
                  <a:pt x="217" y="1600"/>
                </a:lnTo>
                <a:lnTo>
                  <a:pt x="174" y="1541"/>
                </a:lnTo>
                <a:lnTo>
                  <a:pt x="135" y="1480"/>
                </a:lnTo>
                <a:lnTo>
                  <a:pt x="101" y="1415"/>
                </a:lnTo>
                <a:lnTo>
                  <a:pt x="71" y="1348"/>
                </a:lnTo>
                <a:lnTo>
                  <a:pt x="46" y="1278"/>
                </a:lnTo>
                <a:lnTo>
                  <a:pt x="26" y="1207"/>
                </a:lnTo>
                <a:lnTo>
                  <a:pt x="11" y="1133"/>
                </a:lnTo>
                <a:lnTo>
                  <a:pt x="3" y="1057"/>
                </a:lnTo>
                <a:lnTo>
                  <a:pt x="0" y="979"/>
                </a:lnTo>
                <a:lnTo>
                  <a:pt x="3" y="902"/>
                </a:lnTo>
                <a:lnTo>
                  <a:pt x="12" y="826"/>
                </a:lnTo>
                <a:lnTo>
                  <a:pt x="26" y="751"/>
                </a:lnTo>
                <a:lnTo>
                  <a:pt x="46" y="680"/>
                </a:lnTo>
                <a:lnTo>
                  <a:pt x="71" y="610"/>
                </a:lnTo>
                <a:lnTo>
                  <a:pt x="102" y="542"/>
                </a:lnTo>
                <a:lnTo>
                  <a:pt x="135" y="478"/>
                </a:lnTo>
                <a:lnTo>
                  <a:pt x="175" y="417"/>
                </a:lnTo>
                <a:lnTo>
                  <a:pt x="218" y="358"/>
                </a:lnTo>
                <a:lnTo>
                  <a:pt x="266" y="303"/>
                </a:lnTo>
                <a:lnTo>
                  <a:pt x="318" y="252"/>
                </a:lnTo>
                <a:lnTo>
                  <a:pt x="373" y="204"/>
                </a:lnTo>
                <a:lnTo>
                  <a:pt x="431" y="161"/>
                </a:lnTo>
                <a:lnTo>
                  <a:pt x="493" y="122"/>
                </a:lnTo>
                <a:lnTo>
                  <a:pt x="557" y="88"/>
                </a:lnTo>
                <a:lnTo>
                  <a:pt x="625" y="58"/>
                </a:lnTo>
                <a:lnTo>
                  <a:pt x="695" y="34"/>
                </a:lnTo>
                <a:lnTo>
                  <a:pt x="766" y="14"/>
                </a:lnTo>
                <a:lnTo>
                  <a:pt x="84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Freeform 8"/>
          <p:cNvSpPr>
            <a:spLocks/>
          </p:cNvSpPr>
          <p:nvPr/>
        </p:nvSpPr>
        <p:spPr bwMode="auto">
          <a:xfrm>
            <a:off x="3412776" y="2220537"/>
            <a:ext cx="1657350" cy="3125787"/>
          </a:xfrm>
          <a:custGeom>
            <a:avLst/>
            <a:gdLst/>
            <a:ahLst/>
            <a:cxnLst>
              <a:cxn ang="0">
                <a:pos x="55" y="0"/>
              </a:cxn>
              <a:cxn ang="0">
                <a:pos x="208" y="12"/>
              </a:cxn>
              <a:cxn ang="0">
                <a:pos x="354" y="46"/>
              </a:cxn>
              <a:cxn ang="0">
                <a:pos x="490" y="100"/>
              </a:cxn>
              <a:cxn ang="0">
                <a:pos x="615" y="174"/>
              </a:cxn>
              <a:cxn ang="0">
                <a:pos x="728" y="265"/>
              </a:cxn>
              <a:cxn ang="0">
                <a:pos x="827" y="371"/>
              </a:cxn>
              <a:cxn ang="0">
                <a:pos x="909" y="491"/>
              </a:cxn>
              <a:cxn ang="0">
                <a:pos x="974" y="622"/>
              </a:cxn>
              <a:cxn ang="0">
                <a:pos x="1018" y="763"/>
              </a:cxn>
              <a:cxn ang="0">
                <a:pos x="1042" y="913"/>
              </a:cxn>
              <a:cxn ang="0">
                <a:pos x="1042" y="1068"/>
              </a:cxn>
              <a:cxn ang="0">
                <a:pos x="1018" y="1217"/>
              </a:cxn>
              <a:cxn ang="0">
                <a:pos x="974" y="1358"/>
              </a:cxn>
              <a:cxn ang="0">
                <a:pos x="911" y="1489"/>
              </a:cxn>
              <a:cxn ang="0">
                <a:pos x="829" y="1608"/>
              </a:cxn>
              <a:cxn ang="0">
                <a:pos x="731" y="1714"/>
              </a:cxn>
              <a:cxn ang="0">
                <a:pos x="619" y="1805"/>
              </a:cxn>
              <a:cxn ang="0">
                <a:pos x="494" y="1879"/>
              </a:cxn>
              <a:cxn ang="0">
                <a:pos x="358" y="1934"/>
              </a:cxn>
              <a:cxn ang="0">
                <a:pos x="213" y="1969"/>
              </a:cxn>
              <a:cxn ang="0">
                <a:pos x="211" y="1481"/>
              </a:cxn>
              <a:cxn ang="0">
                <a:pos x="303" y="1441"/>
              </a:cxn>
              <a:cxn ang="0">
                <a:pos x="384" y="1386"/>
              </a:cxn>
              <a:cxn ang="0">
                <a:pos x="452" y="1317"/>
              </a:cxn>
              <a:cxn ang="0">
                <a:pos x="507" y="1235"/>
              </a:cxn>
              <a:cxn ang="0">
                <a:pos x="546" y="1143"/>
              </a:cxn>
              <a:cxn ang="0">
                <a:pos x="565" y="1043"/>
              </a:cxn>
              <a:cxn ang="0">
                <a:pos x="565" y="938"/>
              </a:cxn>
              <a:cxn ang="0">
                <a:pos x="545" y="838"/>
              </a:cxn>
              <a:cxn ang="0">
                <a:pos x="506" y="745"/>
              </a:cxn>
              <a:cxn ang="0">
                <a:pos x="451" y="663"/>
              </a:cxn>
              <a:cxn ang="0">
                <a:pos x="382" y="594"/>
              </a:cxn>
              <a:cxn ang="0">
                <a:pos x="300" y="539"/>
              </a:cxn>
              <a:cxn ang="0">
                <a:pos x="208" y="500"/>
              </a:cxn>
              <a:cxn ang="0">
                <a:pos x="108" y="479"/>
              </a:cxn>
              <a:cxn ang="0">
                <a:pos x="44" y="477"/>
              </a:cxn>
              <a:cxn ang="0">
                <a:pos x="3" y="1"/>
              </a:cxn>
            </a:cxnLst>
            <a:rect l="0" t="0" r="r" b="b"/>
            <a:pathLst>
              <a:path w="1044" h="1969">
                <a:moveTo>
                  <a:pt x="29" y="0"/>
                </a:moveTo>
                <a:lnTo>
                  <a:pt x="55" y="0"/>
                </a:lnTo>
                <a:lnTo>
                  <a:pt x="132" y="2"/>
                </a:lnTo>
                <a:lnTo>
                  <a:pt x="208" y="12"/>
                </a:lnTo>
                <a:lnTo>
                  <a:pt x="282" y="26"/>
                </a:lnTo>
                <a:lnTo>
                  <a:pt x="354" y="46"/>
                </a:lnTo>
                <a:lnTo>
                  <a:pt x="423" y="70"/>
                </a:lnTo>
                <a:lnTo>
                  <a:pt x="490" y="100"/>
                </a:lnTo>
                <a:lnTo>
                  <a:pt x="554" y="135"/>
                </a:lnTo>
                <a:lnTo>
                  <a:pt x="615" y="174"/>
                </a:lnTo>
                <a:lnTo>
                  <a:pt x="674" y="217"/>
                </a:lnTo>
                <a:lnTo>
                  <a:pt x="728" y="265"/>
                </a:lnTo>
                <a:lnTo>
                  <a:pt x="780" y="316"/>
                </a:lnTo>
                <a:lnTo>
                  <a:pt x="827" y="371"/>
                </a:lnTo>
                <a:lnTo>
                  <a:pt x="870" y="430"/>
                </a:lnTo>
                <a:lnTo>
                  <a:pt x="909" y="491"/>
                </a:lnTo>
                <a:lnTo>
                  <a:pt x="944" y="555"/>
                </a:lnTo>
                <a:lnTo>
                  <a:pt x="974" y="622"/>
                </a:lnTo>
                <a:lnTo>
                  <a:pt x="998" y="692"/>
                </a:lnTo>
                <a:lnTo>
                  <a:pt x="1018" y="763"/>
                </a:lnTo>
                <a:lnTo>
                  <a:pt x="1032" y="838"/>
                </a:lnTo>
                <a:lnTo>
                  <a:pt x="1042" y="913"/>
                </a:lnTo>
                <a:lnTo>
                  <a:pt x="1044" y="990"/>
                </a:lnTo>
                <a:lnTo>
                  <a:pt x="1042" y="1068"/>
                </a:lnTo>
                <a:lnTo>
                  <a:pt x="1033" y="1143"/>
                </a:lnTo>
                <a:lnTo>
                  <a:pt x="1018" y="1217"/>
                </a:lnTo>
                <a:lnTo>
                  <a:pt x="999" y="1288"/>
                </a:lnTo>
                <a:lnTo>
                  <a:pt x="974" y="1358"/>
                </a:lnTo>
                <a:lnTo>
                  <a:pt x="945" y="1425"/>
                </a:lnTo>
                <a:lnTo>
                  <a:pt x="911" y="1489"/>
                </a:lnTo>
                <a:lnTo>
                  <a:pt x="871" y="1550"/>
                </a:lnTo>
                <a:lnTo>
                  <a:pt x="829" y="1608"/>
                </a:lnTo>
                <a:lnTo>
                  <a:pt x="782" y="1663"/>
                </a:lnTo>
                <a:lnTo>
                  <a:pt x="731" y="1714"/>
                </a:lnTo>
                <a:lnTo>
                  <a:pt x="676" y="1762"/>
                </a:lnTo>
                <a:lnTo>
                  <a:pt x="619" y="1805"/>
                </a:lnTo>
                <a:lnTo>
                  <a:pt x="558" y="1845"/>
                </a:lnTo>
                <a:lnTo>
                  <a:pt x="494" y="1879"/>
                </a:lnTo>
                <a:lnTo>
                  <a:pt x="427" y="1909"/>
                </a:lnTo>
                <a:lnTo>
                  <a:pt x="358" y="1934"/>
                </a:lnTo>
                <a:lnTo>
                  <a:pt x="287" y="1954"/>
                </a:lnTo>
                <a:lnTo>
                  <a:pt x="213" y="1969"/>
                </a:lnTo>
                <a:lnTo>
                  <a:pt x="0" y="1716"/>
                </a:lnTo>
                <a:lnTo>
                  <a:pt x="211" y="1481"/>
                </a:lnTo>
                <a:lnTo>
                  <a:pt x="258" y="1463"/>
                </a:lnTo>
                <a:lnTo>
                  <a:pt x="303" y="1441"/>
                </a:lnTo>
                <a:lnTo>
                  <a:pt x="344" y="1416"/>
                </a:lnTo>
                <a:lnTo>
                  <a:pt x="384" y="1386"/>
                </a:lnTo>
                <a:lnTo>
                  <a:pt x="419" y="1352"/>
                </a:lnTo>
                <a:lnTo>
                  <a:pt x="452" y="1317"/>
                </a:lnTo>
                <a:lnTo>
                  <a:pt x="482" y="1277"/>
                </a:lnTo>
                <a:lnTo>
                  <a:pt x="507" y="1235"/>
                </a:lnTo>
                <a:lnTo>
                  <a:pt x="529" y="1190"/>
                </a:lnTo>
                <a:lnTo>
                  <a:pt x="546" y="1143"/>
                </a:lnTo>
                <a:lnTo>
                  <a:pt x="558" y="1094"/>
                </a:lnTo>
                <a:lnTo>
                  <a:pt x="565" y="1043"/>
                </a:lnTo>
                <a:lnTo>
                  <a:pt x="568" y="990"/>
                </a:lnTo>
                <a:lnTo>
                  <a:pt x="565" y="938"/>
                </a:lnTo>
                <a:lnTo>
                  <a:pt x="558" y="887"/>
                </a:lnTo>
                <a:lnTo>
                  <a:pt x="545" y="838"/>
                </a:lnTo>
                <a:lnTo>
                  <a:pt x="528" y="791"/>
                </a:lnTo>
                <a:lnTo>
                  <a:pt x="506" y="745"/>
                </a:lnTo>
                <a:lnTo>
                  <a:pt x="481" y="703"/>
                </a:lnTo>
                <a:lnTo>
                  <a:pt x="451" y="663"/>
                </a:lnTo>
                <a:lnTo>
                  <a:pt x="418" y="627"/>
                </a:lnTo>
                <a:lnTo>
                  <a:pt x="382" y="594"/>
                </a:lnTo>
                <a:lnTo>
                  <a:pt x="342" y="564"/>
                </a:lnTo>
                <a:lnTo>
                  <a:pt x="300" y="539"/>
                </a:lnTo>
                <a:lnTo>
                  <a:pt x="255" y="517"/>
                </a:lnTo>
                <a:lnTo>
                  <a:pt x="208" y="500"/>
                </a:lnTo>
                <a:lnTo>
                  <a:pt x="159" y="487"/>
                </a:lnTo>
                <a:lnTo>
                  <a:pt x="108" y="479"/>
                </a:lnTo>
                <a:lnTo>
                  <a:pt x="55" y="477"/>
                </a:lnTo>
                <a:lnTo>
                  <a:pt x="44" y="477"/>
                </a:lnTo>
                <a:lnTo>
                  <a:pt x="230" y="263"/>
                </a:lnTo>
                <a:lnTo>
                  <a:pt x="3" y="1"/>
                </a:lnTo>
                <a:lnTo>
                  <a:pt x="29" y="0"/>
                </a:lnTo>
                <a:close/>
              </a:path>
            </a:pathLst>
          </a:cu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Oval 115"/>
          <p:cNvSpPr/>
          <p:nvPr/>
        </p:nvSpPr>
        <p:spPr>
          <a:xfrm flipH="1">
            <a:off x="2169606" y="2258090"/>
            <a:ext cx="2634656" cy="2323236"/>
          </a:xfrm>
          <a:prstGeom prst="ellipse">
            <a:avLst/>
          </a:prstGeom>
          <a:gradFill flip="none" rotWithShape="1">
            <a:gsLst>
              <a:gs pos="92000">
                <a:schemeClr val="bg1">
                  <a:shade val="30000"/>
                  <a:satMod val="115000"/>
                  <a:alpha val="0"/>
                </a:schemeClr>
              </a:gs>
              <a:gs pos="100000">
                <a:schemeClr val="bg1">
                  <a:shade val="100000"/>
                  <a:satMod val="115000"/>
                  <a:alpha val="88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TextBox 116"/>
          <p:cNvSpPr txBox="1"/>
          <p:nvPr/>
        </p:nvSpPr>
        <p:spPr>
          <a:xfrm rot="16200000">
            <a:off x="2622228" y="2795321"/>
            <a:ext cx="2209799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118" name="TextBox 117"/>
          <p:cNvSpPr txBox="1"/>
          <p:nvPr/>
        </p:nvSpPr>
        <p:spPr>
          <a:xfrm rot="5079791">
            <a:off x="2195884" y="2783275"/>
            <a:ext cx="2119017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grpSp>
        <p:nvGrpSpPr>
          <p:cNvPr id="99" name="Group 98"/>
          <p:cNvGrpSpPr/>
          <p:nvPr/>
        </p:nvGrpSpPr>
        <p:grpSpPr>
          <a:xfrm>
            <a:off x="990600" y="1283467"/>
            <a:ext cx="5018976" cy="5018976"/>
            <a:chOff x="-4127301" y="1283467"/>
            <a:chExt cx="5018976" cy="5018976"/>
          </a:xfrm>
        </p:grpSpPr>
        <p:grpSp>
          <p:nvGrpSpPr>
            <p:cNvPr id="106" name="Group 105"/>
            <p:cNvGrpSpPr/>
            <p:nvPr/>
          </p:nvGrpSpPr>
          <p:grpSpPr>
            <a:xfrm>
              <a:off x="-4127301" y="1283467"/>
              <a:ext cx="5018976" cy="5018976"/>
              <a:chOff x="-6580188" y="39688"/>
              <a:chExt cx="6372225" cy="6372225"/>
            </a:xfrm>
            <a:gradFill>
              <a:gsLst>
                <a:gs pos="0">
                  <a:schemeClr val="tx2">
                    <a:shade val="30000"/>
                    <a:satMod val="115000"/>
                  </a:schemeClr>
                </a:gs>
                <a:gs pos="50000">
                  <a:schemeClr val="tx2">
                    <a:shade val="67500"/>
                    <a:satMod val="115000"/>
                  </a:schemeClr>
                </a:gs>
                <a:gs pos="100000">
                  <a:schemeClr val="tx2">
                    <a:shade val="100000"/>
                    <a:satMod val="115000"/>
                  </a:schemeClr>
                </a:gs>
              </a:gsLst>
              <a:lin ang="16200000" scaled="1"/>
            </a:gradFill>
          </p:grpSpPr>
          <p:sp>
            <p:nvSpPr>
              <p:cNvPr id="108" name="Freeform 107"/>
              <p:cNvSpPr>
                <a:spLocks/>
              </p:cNvSpPr>
              <p:nvPr/>
            </p:nvSpPr>
            <p:spPr bwMode="auto">
              <a:xfrm>
                <a:off x="-5886451" y="4559300"/>
                <a:ext cx="2825750" cy="1852613"/>
              </a:xfrm>
              <a:custGeom>
                <a:avLst/>
                <a:gdLst>
                  <a:gd name="T0" fmla="*/ 692 w 752"/>
                  <a:gd name="T1" fmla="*/ 248 h 493"/>
                  <a:gd name="T2" fmla="*/ 663 w 752"/>
                  <a:gd name="T3" fmla="*/ 249 h 493"/>
                  <a:gd name="T4" fmla="*/ 175 w 752"/>
                  <a:gd name="T5" fmla="*/ 0 h 493"/>
                  <a:gd name="T6" fmla="*/ 41 w 752"/>
                  <a:gd name="T7" fmla="*/ 14 h 493"/>
                  <a:gd name="T8" fmla="*/ 0 w 752"/>
                  <a:gd name="T9" fmla="*/ 175 h 493"/>
                  <a:gd name="T10" fmla="*/ 663 w 752"/>
                  <a:gd name="T11" fmla="*/ 493 h 493"/>
                  <a:gd name="T12" fmla="*/ 752 w 752"/>
                  <a:gd name="T13" fmla="*/ 489 h 493"/>
                  <a:gd name="T14" fmla="*/ 635 w 752"/>
                  <a:gd name="T15" fmla="*/ 372 h 493"/>
                  <a:gd name="T16" fmla="*/ 692 w 752"/>
                  <a:gd name="T17" fmla="*/ 248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2" h="493">
                    <a:moveTo>
                      <a:pt x="692" y="248"/>
                    </a:moveTo>
                    <a:cubicBezTo>
                      <a:pt x="682" y="248"/>
                      <a:pt x="673" y="249"/>
                      <a:pt x="663" y="249"/>
                    </a:cubicBezTo>
                    <a:cubicBezTo>
                      <a:pt x="462" y="249"/>
                      <a:pt x="284" y="151"/>
                      <a:pt x="175" y="0"/>
                    </a:cubicBezTo>
                    <a:cubicBezTo>
                      <a:pt x="41" y="14"/>
                      <a:pt x="41" y="14"/>
                      <a:pt x="41" y="14"/>
                    </a:cubicBezTo>
                    <a:cubicBezTo>
                      <a:pt x="0" y="175"/>
                      <a:pt x="0" y="175"/>
                      <a:pt x="0" y="175"/>
                    </a:cubicBezTo>
                    <a:cubicBezTo>
                      <a:pt x="156" y="369"/>
                      <a:pt x="395" y="493"/>
                      <a:pt x="663" y="493"/>
                    </a:cubicBezTo>
                    <a:cubicBezTo>
                      <a:pt x="693" y="493"/>
                      <a:pt x="723" y="492"/>
                      <a:pt x="752" y="489"/>
                    </a:cubicBezTo>
                    <a:cubicBezTo>
                      <a:pt x="635" y="372"/>
                      <a:pt x="635" y="372"/>
                      <a:pt x="635" y="372"/>
                    </a:cubicBezTo>
                    <a:lnTo>
                      <a:pt x="692" y="2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9" name="Freeform 108"/>
              <p:cNvSpPr>
                <a:spLocks/>
              </p:cNvSpPr>
              <p:nvPr/>
            </p:nvSpPr>
            <p:spPr bwMode="auto">
              <a:xfrm>
                <a:off x="-3962401" y="39688"/>
                <a:ext cx="3116263" cy="1922463"/>
              </a:xfrm>
              <a:custGeom>
                <a:avLst/>
                <a:gdLst>
                  <a:gd name="T0" fmla="*/ 77 w 829"/>
                  <a:gd name="T1" fmla="*/ 249 h 512"/>
                  <a:gd name="T2" fmla="*/ 151 w 829"/>
                  <a:gd name="T3" fmla="*/ 245 h 512"/>
                  <a:gd name="T4" fmla="*/ 652 w 829"/>
                  <a:gd name="T5" fmla="*/ 512 h 512"/>
                  <a:gd name="T6" fmla="*/ 782 w 829"/>
                  <a:gd name="T7" fmla="*/ 503 h 512"/>
                  <a:gd name="T8" fmla="*/ 829 w 829"/>
                  <a:gd name="T9" fmla="*/ 340 h 512"/>
                  <a:gd name="T10" fmla="*/ 151 w 829"/>
                  <a:gd name="T11" fmla="*/ 0 h 512"/>
                  <a:gd name="T12" fmla="*/ 0 w 829"/>
                  <a:gd name="T13" fmla="*/ 14 h 512"/>
                  <a:gd name="T14" fmla="*/ 125 w 829"/>
                  <a:gd name="T15" fmla="*/ 123 h 512"/>
                  <a:gd name="T16" fmla="*/ 77 w 829"/>
                  <a:gd name="T17" fmla="*/ 249 h 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29" h="512">
                    <a:moveTo>
                      <a:pt x="77" y="249"/>
                    </a:moveTo>
                    <a:cubicBezTo>
                      <a:pt x="101" y="247"/>
                      <a:pt x="126" y="245"/>
                      <a:pt x="151" y="245"/>
                    </a:cubicBezTo>
                    <a:cubicBezTo>
                      <a:pt x="359" y="245"/>
                      <a:pt x="543" y="351"/>
                      <a:pt x="652" y="512"/>
                    </a:cubicBezTo>
                    <a:cubicBezTo>
                      <a:pt x="782" y="503"/>
                      <a:pt x="782" y="503"/>
                      <a:pt x="782" y="503"/>
                    </a:cubicBezTo>
                    <a:cubicBezTo>
                      <a:pt x="829" y="340"/>
                      <a:pt x="829" y="340"/>
                      <a:pt x="829" y="340"/>
                    </a:cubicBezTo>
                    <a:cubicBezTo>
                      <a:pt x="675" y="134"/>
                      <a:pt x="428" y="0"/>
                      <a:pt x="151" y="0"/>
                    </a:cubicBezTo>
                    <a:cubicBezTo>
                      <a:pt x="99" y="0"/>
                      <a:pt x="49" y="5"/>
                      <a:pt x="0" y="14"/>
                    </a:cubicBezTo>
                    <a:cubicBezTo>
                      <a:pt x="125" y="123"/>
                      <a:pt x="125" y="123"/>
                      <a:pt x="125" y="123"/>
                    </a:cubicBezTo>
                    <a:lnTo>
                      <a:pt x="77" y="24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" name="Freeform 109"/>
              <p:cNvSpPr>
                <a:spLocks/>
              </p:cNvSpPr>
              <p:nvPr/>
            </p:nvSpPr>
            <p:spPr bwMode="auto">
              <a:xfrm>
                <a:off x="-6445251" y="109538"/>
                <a:ext cx="2867025" cy="2338388"/>
              </a:xfrm>
              <a:custGeom>
                <a:avLst/>
                <a:gdLst>
                  <a:gd name="T0" fmla="*/ 245 w 763"/>
                  <a:gd name="T1" fmla="*/ 622 h 622"/>
                  <a:gd name="T2" fmla="*/ 716 w 763"/>
                  <a:gd name="T3" fmla="*/ 234 h 622"/>
                  <a:gd name="T4" fmla="*/ 763 w 763"/>
                  <a:gd name="T5" fmla="*/ 110 h 622"/>
                  <a:gd name="T6" fmla="*/ 636 w 763"/>
                  <a:gd name="T7" fmla="*/ 0 h 622"/>
                  <a:gd name="T8" fmla="*/ 0 w 763"/>
                  <a:gd name="T9" fmla="*/ 582 h 622"/>
                  <a:gd name="T10" fmla="*/ 153 w 763"/>
                  <a:gd name="T11" fmla="*/ 521 h 622"/>
                  <a:gd name="T12" fmla="*/ 245 w 763"/>
                  <a:gd name="T13" fmla="*/ 622 h 6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3" h="622">
                    <a:moveTo>
                      <a:pt x="245" y="622"/>
                    </a:moveTo>
                    <a:cubicBezTo>
                      <a:pt x="319" y="420"/>
                      <a:pt x="498" y="269"/>
                      <a:pt x="716" y="234"/>
                    </a:cubicBezTo>
                    <a:cubicBezTo>
                      <a:pt x="763" y="110"/>
                      <a:pt x="763" y="110"/>
                      <a:pt x="763" y="110"/>
                    </a:cubicBezTo>
                    <a:cubicBezTo>
                      <a:pt x="636" y="0"/>
                      <a:pt x="636" y="0"/>
                      <a:pt x="636" y="0"/>
                    </a:cubicBezTo>
                    <a:cubicBezTo>
                      <a:pt x="333" y="63"/>
                      <a:pt x="90" y="289"/>
                      <a:pt x="0" y="582"/>
                    </a:cubicBezTo>
                    <a:cubicBezTo>
                      <a:pt x="153" y="521"/>
                      <a:pt x="153" y="521"/>
                      <a:pt x="153" y="521"/>
                    </a:cubicBezTo>
                    <a:lnTo>
                      <a:pt x="245" y="62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" name="Freeform 110"/>
              <p:cNvSpPr>
                <a:spLocks/>
              </p:cNvSpPr>
              <p:nvPr/>
            </p:nvSpPr>
            <p:spPr bwMode="auto">
              <a:xfrm>
                <a:off x="-3409951" y="4311650"/>
                <a:ext cx="2901950" cy="2073275"/>
              </a:xfrm>
              <a:custGeom>
                <a:avLst/>
                <a:gdLst>
                  <a:gd name="T0" fmla="*/ 772 w 772"/>
                  <a:gd name="T1" fmla="*/ 71 h 552"/>
                  <a:gd name="T2" fmla="*/ 609 w 772"/>
                  <a:gd name="T3" fmla="*/ 111 h 552"/>
                  <a:gd name="T4" fmla="*/ 534 w 772"/>
                  <a:gd name="T5" fmla="*/ 0 h 552"/>
                  <a:gd name="T6" fmla="*/ 56 w 772"/>
                  <a:gd name="T7" fmla="*/ 312 h 552"/>
                  <a:gd name="T8" fmla="*/ 0 w 772"/>
                  <a:gd name="T9" fmla="*/ 434 h 552"/>
                  <a:gd name="T10" fmla="*/ 118 w 772"/>
                  <a:gd name="T11" fmla="*/ 552 h 552"/>
                  <a:gd name="T12" fmla="*/ 772 w 772"/>
                  <a:gd name="T13" fmla="*/ 71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2" h="552">
                    <a:moveTo>
                      <a:pt x="772" y="71"/>
                    </a:moveTo>
                    <a:cubicBezTo>
                      <a:pt x="609" y="111"/>
                      <a:pt x="609" y="111"/>
                      <a:pt x="609" y="111"/>
                    </a:cubicBezTo>
                    <a:cubicBezTo>
                      <a:pt x="534" y="0"/>
                      <a:pt x="534" y="0"/>
                      <a:pt x="534" y="0"/>
                    </a:cubicBezTo>
                    <a:cubicBezTo>
                      <a:pt x="439" y="173"/>
                      <a:pt x="262" y="295"/>
                      <a:pt x="56" y="312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18" y="552"/>
                      <a:pt x="118" y="552"/>
                      <a:pt x="118" y="552"/>
                    </a:cubicBezTo>
                    <a:cubicBezTo>
                      <a:pt x="408" y="513"/>
                      <a:pt x="652" y="327"/>
                      <a:pt x="772" y="7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" name="Freeform 111"/>
              <p:cNvSpPr>
                <a:spLocks/>
              </p:cNvSpPr>
              <p:nvPr/>
            </p:nvSpPr>
            <p:spPr bwMode="auto">
              <a:xfrm>
                <a:off x="-1466851" y="1392238"/>
                <a:ext cx="1258888" cy="3252788"/>
              </a:xfrm>
              <a:custGeom>
                <a:avLst/>
                <a:gdLst>
                  <a:gd name="T0" fmla="*/ 0 w 335"/>
                  <a:gd name="T1" fmla="*/ 171 h 866"/>
                  <a:gd name="T2" fmla="*/ 90 w 335"/>
                  <a:gd name="T3" fmla="*/ 488 h 866"/>
                  <a:gd name="T4" fmla="*/ 27 w 335"/>
                  <a:gd name="T5" fmla="*/ 757 h 866"/>
                  <a:gd name="T6" fmla="*/ 101 w 335"/>
                  <a:gd name="T7" fmla="*/ 866 h 866"/>
                  <a:gd name="T8" fmla="*/ 265 w 335"/>
                  <a:gd name="T9" fmla="*/ 825 h 866"/>
                  <a:gd name="T10" fmla="*/ 335 w 335"/>
                  <a:gd name="T11" fmla="*/ 488 h 866"/>
                  <a:gd name="T12" fmla="*/ 180 w 335"/>
                  <a:gd name="T13" fmla="*/ 0 h 866"/>
                  <a:gd name="T14" fmla="*/ 133 w 335"/>
                  <a:gd name="T15" fmla="*/ 162 h 866"/>
                  <a:gd name="T16" fmla="*/ 0 w 335"/>
                  <a:gd name="T17" fmla="*/ 171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866">
                    <a:moveTo>
                      <a:pt x="0" y="171"/>
                    </a:moveTo>
                    <a:cubicBezTo>
                      <a:pt x="57" y="264"/>
                      <a:pt x="90" y="372"/>
                      <a:pt x="90" y="488"/>
                    </a:cubicBezTo>
                    <a:cubicBezTo>
                      <a:pt x="90" y="585"/>
                      <a:pt x="67" y="676"/>
                      <a:pt x="27" y="757"/>
                    </a:cubicBezTo>
                    <a:cubicBezTo>
                      <a:pt x="101" y="866"/>
                      <a:pt x="101" y="866"/>
                      <a:pt x="101" y="866"/>
                    </a:cubicBezTo>
                    <a:cubicBezTo>
                      <a:pt x="265" y="825"/>
                      <a:pt x="265" y="825"/>
                      <a:pt x="265" y="825"/>
                    </a:cubicBezTo>
                    <a:cubicBezTo>
                      <a:pt x="310" y="722"/>
                      <a:pt x="335" y="608"/>
                      <a:pt x="335" y="488"/>
                    </a:cubicBezTo>
                    <a:cubicBezTo>
                      <a:pt x="335" y="307"/>
                      <a:pt x="278" y="138"/>
                      <a:pt x="180" y="0"/>
                    </a:cubicBezTo>
                    <a:cubicBezTo>
                      <a:pt x="133" y="162"/>
                      <a:pt x="133" y="162"/>
                      <a:pt x="133" y="162"/>
                    </a:cubicBezTo>
                    <a:lnTo>
                      <a:pt x="0" y="1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" name="Freeform 112"/>
              <p:cNvSpPr>
                <a:spLocks/>
              </p:cNvSpPr>
              <p:nvPr/>
            </p:nvSpPr>
            <p:spPr bwMode="auto">
              <a:xfrm>
                <a:off x="-6580188" y="2154238"/>
                <a:ext cx="1300163" cy="2987675"/>
              </a:xfrm>
              <a:custGeom>
                <a:avLst/>
                <a:gdLst>
                  <a:gd name="T0" fmla="*/ 346 w 346"/>
                  <a:gd name="T1" fmla="*/ 621 h 795"/>
                  <a:gd name="T2" fmla="*/ 244 w 346"/>
                  <a:gd name="T3" fmla="*/ 285 h 795"/>
                  <a:gd name="T4" fmla="*/ 273 w 346"/>
                  <a:gd name="T5" fmla="*/ 100 h 795"/>
                  <a:gd name="T6" fmla="*/ 183 w 346"/>
                  <a:gd name="T7" fmla="*/ 0 h 795"/>
                  <a:gd name="T8" fmla="*/ 29 w 346"/>
                  <a:gd name="T9" fmla="*/ 62 h 795"/>
                  <a:gd name="T10" fmla="*/ 0 w 346"/>
                  <a:gd name="T11" fmla="*/ 285 h 795"/>
                  <a:gd name="T12" fmla="*/ 170 w 346"/>
                  <a:gd name="T13" fmla="*/ 795 h 795"/>
                  <a:gd name="T14" fmla="*/ 210 w 346"/>
                  <a:gd name="T15" fmla="*/ 636 h 795"/>
                  <a:gd name="T16" fmla="*/ 346 w 346"/>
                  <a:gd name="T17" fmla="*/ 621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6" h="795">
                    <a:moveTo>
                      <a:pt x="346" y="621"/>
                    </a:moveTo>
                    <a:cubicBezTo>
                      <a:pt x="282" y="525"/>
                      <a:pt x="244" y="410"/>
                      <a:pt x="244" y="285"/>
                    </a:cubicBezTo>
                    <a:cubicBezTo>
                      <a:pt x="244" y="221"/>
                      <a:pt x="255" y="158"/>
                      <a:pt x="273" y="100"/>
                    </a:cubicBezTo>
                    <a:cubicBezTo>
                      <a:pt x="183" y="0"/>
                      <a:pt x="183" y="0"/>
                      <a:pt x="183" y="0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10" y="133"/>
                      <a:pt x="0" y="208"/>
                      <a:pt x="0" y="285"/>
                    </a:cubicBezTo>
                    <a:cubicBezTo>
                      <a:pt x="0" y="476"/>
                      <a:pt x="63" y="653"/>
                      <a:pt x="170" y="795"/>
                    </a:cubicBezTo>
                    <a:cubicBezTo>
                      <a:pt x="210" y="636"/>
                      <a:pt x="210" y="636"/>
                      <a:pt x="210" y="636"/>
                    </a:cubicBezTo>
                    <a:lnTo>
                      <a:pt x="346" y="62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07" name="Oval 106"/>
            <p:cNvSpPr/>
            <p:nvPr/>
          </p:nvSpPr>
          <p:spPr>
            <a:xfrm flipH="1">
              <a:off x="-3767810" y="1313672"/>
              <a:ext cx="4299994" cy="3791728"/>
            </a:xfrm>
            <a:prstGeom prst="ellipse">
              <a:avLst/>
            </a:prstGeom>
            <a:gradFill flip="none" rotWithShape="1">
              <a:gsLst>
                <a:gs pos="92000">
                  <a:schemeClr val="bg1">
                    <a:shade val="30000"/>
                    <a:satMod val="115000"/>
                    <a:alpha val="0"/>
                  </a:schemeClr>
                </a:gs>
                <a:gs pos="100000">
                  <a:schemeClr val="bg1">
                    <a:shade val="100000"/>
                    <a:satMod val="115000"/>
                    <a:alpha val="68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0" name="TextBox 99"/>
          <p:cNvSpPr txBox="1"/>
          <p:nvPr/>
        </p:nvSpPr>
        <p:spPr>
          <a:xfrm rot="19347858">
            <a:off x="1438699" y="1953620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8626940"/>
              </a:avLst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101" name="TextBox 100"/>
          <p:cNvSpPr txBox="1"/>
          <p:nvPr/>
        </p:nvSpPr>
        <p:spPr>
          <a:xfrm rot="1430453">
            <a:off x="2563582" y="1857452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8626940"/>
              </a:avLst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102" name="TextBox 101"/>
          <p:cNvSpPr txBox="1"/>
          <p:nvPr/>
        </p:nvSpPr>
        <p:spPr>
          <a:xfrm rot="15903304">
            <a:off x="3247302" y="2838307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103" name="TextBox 102"/>
          <p:cNvSpPr txBox="1"/>
          <p:nvPr/>
        </p:nvSpPr>
        <p:spPr>
          <a:xfrm rot="19746667">
            <a:off x="2686701" y="3778004"/>
            <a:ext cx="2937610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104" name="TextBox 103"/>
          <p:cNvSpPr txBox="1"/>
          <p:nvPr/>
        </p:nvSpPr>
        <p:spPr>
          <a:xfrm rot="4960984">
            <a:off x="880732" y="2838306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105" name="TextBox 104"/>
          <p:cNvSpPr txBox="1"/>
          <p:nvPr/>
        </p:nvSpPr>
        <p:spPr>
          <a:xfrm rot="1798890">
            <a:off x="1519569" y="3814719"/>
            <a:ext cx="2853145" cy="1990673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itchFamily="34" charset="0"/>
              </a:rPr>
              <a:t>Sample text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813875" y="3094214"/>
            <a:ext cx="1421418" cy="1421414"/>
            <a:chOff x="5399652" y="3078685"/>
            <a:chExt cx="1421418" cy="1421414"/>
          </a:xfrm>
        </p:grpSpPr>
        <p:sp>
          <p:nvSpPr>
            <p:cNvPr id="44" name="Oval 19"/>
            <p:cNvSpPr/>
            <p:nvPr/>
          </p:nvSpPr>
          <p:spPr>
            <a:xfrm flipH="1">
              <a:off x="5399652" y="3078685"/>
              <a:ext cx="1421418" cy="1421414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lumMod val="75000"/>
                    <a:shade val="30000"/>
                    <a:satMod val="115000"/>
                  </a:schemeClr>
                </a:gs>
                <a:gs pos="50000">
                  <a:schemeClr val="tx2">
                    <a:lumMod val="75000"/>
                    <a:shade val="67500"/>
                    <a:satMod val="115000"/>
                  </a:schemeClr>
                </a:gs>
                <a:gs pos="100000">
                  <a:schemeClr val="tx2">
                    <a:lumMod val="7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>
              <a:innerShdw blurRad="1003300">
                <a:prstClr val="black">
                  <a:alpha val="4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1218987"/>
              <a:r>
                <a:rPr lang="en-US" kern="0" dirty="0">
                  <a:solidFill>
                    <a:prstClr val="white"/>
                  </a:solidFill>
                  <a:latin typeface="Arial" panose="020B0604020202020204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45" name="Oval 44"/>
            <p:cNvSpPr/>
            <p:nvPr/>
          </p:nvSpPr>
          <p:spPr>
            <a:xfrm flipH="1">
              <a:off x="5624359" y="3096718"/>
              <a:ext cx="972003" cy="835815"/>
            </a:xfrm>
            <a:prstGeom prst="ellipse">
              <a:avLst/>
            </a:prstGeom>
            <a:gradFill flip="none" rotWithShape="1">
              <a:gsLst>
                <a:gs pos="40000">
                  <a:schemeClr val="bg1">
                    <a:shade val="30000"/>
                    <a:satMod val="115000"/>
                    <a:alpha val="0"/>
                  </a:schemeClr>
                </a:gs>
                <a:gs pos="100000">
                  <a:schemeClr val="bg1">
                    <a:shade val="100000"/>
                    <a:satMod val="115000"/>
                    <a:alpha val="92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77306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 Steps Circular Chevron PowerPoint Diagram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62001" y="2057400"/>
            <a:ext cx="24552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62001" y="3172327"/>
            <a:ext cx="24552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62001" y="4287253"/>
            <a:ext cx="24552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911391" y="2057400"/>
            <a:ext cx="24552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911391" y="3172327"/>
            <a:ext cx="24552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911391" y="4287253"/>
            <a:ext cx="24552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831063" y="3331290"/>
            <a:ext cx="24552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74" name="Oval 73"/>
          <p:cNvSpPr/>
          <p:nvPr/>
        </p:nvSpPr>
        <p:spPr>
          <a:xfrm>
            <a:off x="3962409" y="6088828"/>
            <a:ext cx="4192514" cy="489771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5" name="Group 74"/>
          <p:cNvGrpSpPr/>
          <p:nvPr/>
        </p:nvGrpSpPr>
        <p:grpSpPr>
          <a:xfrm>
            <a:off x="3586512" y="1283467"/>
            <a:ext cx="5018976" cy="5018976"/>
            <a:chOff x="909424" y="1283467"/>
            <a:chExt cx="5018976" cy="5018976"/>
          </a:xfrm>
        </p:grpSpPr>
        <p:grpSp>
          <p:nvGrpSpPr>
            <p:cNvPr id="76" name="Group 75"/>
            <p:cNvGrpSpPr/>
            <p:nvPr/>
          </p:nvGrpSpPr>
          <p:grpSpPr>
            <a:xfrm>
              <a:off x="909424" y="1283467"/>
              <a:ext cx="5018976" cy="5018976"/>
              <a:chOff x="-4127301" y="1283467"/>
              <a:chExt cx="5018976" cy="5018976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-4127301" y="1283467"/>
                <a:ext cx="5018976" cy="5018976"/>
                <a:chOff x="-6580188" y="39688"/>
                <a:chExt cx="6372225" cy="6372225"/>
              </a:xfrm>
              <a:gradFill>
                <a:gsLst>
                  <a:gs pos="0">
                    <a:schemeClr val="tx2">
                      <a:shade val="30000"/>
                      <a:satMod val="115000"/>
                    </a:schemeClr>
                  </a:gs>
                  <a:gs pos="50000">
                    <a:schemeClr val="tx2">
                      <a:shade val="67500"/>
                      <a:satMod val="115000"/>
                    </a:schemeClr>
                  </a:gs>
                  <a:gs pos="100000">
                    <a:schemeClr val="tx2">
                      <a:shade val="100000"/>
                      <a:satMod val="115000"/>
                    </a:schemeClr>
                  </a:gs>
                </a:gsLst>
                <a:lin ang="16200000" scaled="1"/>
              </a:gradFill>
            </p:grpSpPr>
            <p:sp>
              <p:nvSpPr>
                <p:cNvPr id="85" name="Freeform 84"/>
                <p:cNvSpPr>
                  <a:spLocks/>
                </p:cNvSpPr>
                <p:nvPr/>
              </p:nvSpPr>
              <p:spPr bwMode="auto">
                <a:xfrm>
                  <a:off x="-5886451" y="4559300"/>
                  <a:ext cx="2825750" cy="1852613"/>
                </a:xfrm>
                <a:custGeom>
                  <a:avLst/>
                  <a:gdLst>
                    <a:gd name="T0" fmla="*/ 692 w 752"/>
                    <a:gd name="T1" fmla="*/ 248 h 493"/>
                    <a:gd name="T2" fmla="*/ 663 w 752"/>
                    <a:gd name="T3" fmla="*/ 249 h 493"/>
                    <a:gd name="T4" fmla="*/ 175 w 752"/>
                    <a:gd name="T5" fmla="*/ 0 h 493"/>
                    <a:gd name="T6" fmla="*/ 41 w 752"/>
                    <a:gd name="T7" fmla="*/ 14 h 493"/>
                    <a:gd name="T8" fmla="*/ 0 w 752"/>
                    <a:gd name="T9" fmla="*/ 175 h 493"/>
                    <a:gd name="T10" fmla="*/ 663 w 752"/>
                    <a:gd name="T11" fmla="*/ 493 h 493"/>
                    <a:gd name="T12" fmla="*/ 752 w 752"/>
                    <a:gd name="T13" fmla="*/ 489 h 493"/>
                    <a:gd name="T14" fmla="*/ 635 w 752"/>
                    <a:gd name="T15" fmla="*/ 372 h 493"/>
                    <a:gd name="T16" fmla="*/ 692 w 752"/>
                    <a:gd name="T17" fmla="*/ 248 h 4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52" h="493">
                      <a:moveTo>
                        <a:pt x="692" y="248"/>
                      </a:moveTo>
                      <a:cubicBezTo>
                        <a:pt x="682" y="248"/>
                        <a:pt x="673" y="249"/>
                        <a:pt x="663" y="249"/>
                      </a:cubicBezTo>
                      <a:cubicBezTo>
                        <a:pt x="462" y="249"/>
                        <a:pt x="284" y="151"/>
                        <a:pt x="175" y="0"/>
                      </a:cubicBezTo>
                      <a:cubicBezTo>
                        <a:pt x="41" y="14"/>
                        <a:pt x="41" y="14"/>
                        <a:pt x="41" y="14"/>
                      </a:cubicBezTo>
                      <a:cubicBezTo>
                        <a:pt x="0" y="175"/>
                        <a:pt x="0" y="175"/>
                        <a:pt x="0" y="175"/>
                      </a:cubicBezTo>
                      <a:cubicBezTo>
                        <a:pt x="156" y="369"/>
                        <a:pt x="395" y="493"/>
                        <a:pt x="663" y="493"/>
                      </a:cubicBezTo>
                      <a:cubicBezTo>
                        <a:pt x="693" y="493"/>
                        <a:pt x="723" y="492"/>
                        <a:pt x="752" y="489"/>
                      </a:cubicBezTo>
                      <a:cubicBezTo>
                        <a:pt x="635" y="372"/>
                        <a:pt x="635" y="372"/>
                        <a:pt x="635" y="372"/>
                      </a:cubicBezTo>
                      <a:lnTo>
                        <a:pt x="692" y="24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6" name="Freeform 85"/>
                <p:cNvSpPr>
                  <a:spLocks/>
                </p:cNvSpPr>
                <p:nvPr/>
              </p:nvSpPr>
              <p:spPr bwMode="auto">
                <a:xfrm>
                  <a:off x="-3962401" y="39688"/>
                  <a:ext cx="3116263" cy="1922463"/>
                </a:xfrm>
                <a:custGeom>
                  <a:avLst/>
                  <a:gdLst>
                    <a:gd name="T0" fmla="*/ 77 w 829"/>
                    <a:gd name="T1" fmla="*/ 249 h 512"/>
                    <a:gd name="T2" fmla="*/ 151 w 829"/>
                    <a:gd name="T3" fmla="*/ 245 h 512"/>
                    <a:gd name="T4" fmla="*/ 652 w 829"/>
                    <a:gd name="T5" fmla="*/ 512 h 512"/>
                    <a:gd name="T6" fmla="*/ 782 w 829"/>
                    <a:gd name="T7" fmla="*/ 503 h 512"/>
                    <a:gd name="T8" fmla="*/ 829 w 829"/>
                    <a:gd name="T9" fmla="*/ 340 h 512"/>
                    <a:gd name="T10" fmla="*/ 151 w 829"/>
                    <a:gd name="T11" fmla="*/ 0 h 512"/>
                    <a:gd name="T12" fmla="*/ 0 w 829"/>
                    <a:gd name="T13" fmla="*/ 14 h 512"/>
                    <a:gd name="T14" fmla="*/ 125 w 829"/>
                    <a:gd name="T15" fmla="*/ 123 h 512"/>
                    <a:gd name="T16" fmla="*/ 77 w 829"/>
                    <a:gd name="T17" fmla="*/ 249 h 5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29" h="512">
                      <a:moveTo>
                        <a:pt x="77" y="249"/>
                      </a:moveTo>
                      <a:cubicBezTo>
                        <a:pt x="101" y="247"/>
                        <a:pt x="126" y="245"/>
                        <a:pt x="151" y="245"/>
                      </a:cubicBezTo>
                      <a:cubicBezTo>
                        <a:pt x="359" y="245"/>
                        <a:pt x="543" y="351"/>
                        <a:pt x="652" y="512"/>
                      </a:cubicBezTo>
                      <a:cubicBezTo>
                        <a:pt x="782" y="503"/>
                        <a:pt x="782" y="503"/>
                        <a:pt x="782" y="503"/>
                      </a:cubicBezTo>
                      <a:cubicBezTo>
                        <a:pt x="829" y="340"/>
                        <a:pt x="829" y="340"/>
                        <a:pt x="829" y="340"/>
                      </a:cubicBezTo>
                      <a:cubicBezTo>
                        <a:pt x="675" y="134"/>
                        <a:pt x="428" y="0"/>
                        <a:pt x="151" y="0"/>
                      </a:cubicBezTo>
                      <a:cubicBezTo>
                        <a:pt x="99" y="0"/>
                        <a:pt x="49" y="5"/>
                        <a:pt x="0" y="14"/>
                      </a:cubicBezTo>
                      <a:cubicBezTo>
                        <a:pt x="125" y="123"/>
                        <a:pt x="125" y="123"/>
                        <a:pt x="125" y="123"/>
                      </a:cubicBezTo>
                      <a:lnTo>
                        <a:pt x="77" y="24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7" name="Freeform 86"/>
                <p:cNvSpPr>
                  <a:spLocks/>
                </p:cNvSpPr>
                <p:nvPr/>
              </p:nvSpPr>
              <p:spPr bwMode="auto">
                <a:xfrm>
                  <a:off x="-6445251" y="109538"/>
                  <a:ext cx="2867025" cy="2338388"/>
                </a:xfrm>
                <a:custGeom>
                  <a:avLst/>
                  <a:gdLst>
                    <a:gd name="T0" fmla="*/ 245 w 763"/>
                    <a:gd name="T1" fmla="*/ 622 h 622"/>
                    <a:gd name="T2" fmla="*/ 716 w 763"/>
                    <a:gd name="T3" fmla="*/ 234 h 622"/>
                    <a:gd name="T4" fmla="*/ 763 w 763"/>
                    <a:gd name="T5" fmla="*/ 110 h 622"/>
                    <a:gd name="T6" fmla="*/ 636 w 763"/>
                    <a:gd name="T7" fmla="*/ 0 h 622"/>
                    <a:gd name="T8" fmla="*/ 0 w 763"/>
                    <a:gd name="T9" fmla="*/ 582 h 622"/>
                    <a:gd name="T10" fmla="*/ 153 w 763"/>
                    <a:gd name="T11" fmla="*/ 521 h 622"/>
                    <a:gd name="T12" fmla="*/ 245 w 763"/>
                    <a:gd name="T13" fmla="*/ 622 h 6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63" h="622">
                      <a:moveTo>
                        <a:pt x="245" y="622"/>
                      </a:moveTo>
                      <a:cubicBezTo>
                        <a:pt x="319" y="420"/>
                        <a:pt x="498" y="269"/>
                        <a:pt x="716" y="234"/>
                      </a:cubicBezTo>
                      <a:cubicBezTo>
                        <a:pt x="763" y="110"/>
                        <a:pt x="763" y="110"/>
                        <a:pt x="763" y="110"/>
                      </a:cubicBezTo>
                      <a:cubicBezTo>
                        <a:pt x="636" y="0"/>
                        <a:pt x="636" y="0"/>
                        <a:pt x="636" y="0"/>
                      </a:cubicBezTo>
                      <a:cubicBezTo>
                        <a:pt x="333" y="63"/>
                        <a:pt x="90" y="289"/>
                        <a:pt x="0" y="582"/>
                      </a:cubicBezTo>
                      <a:cubicBezTo>
                        <a:pt x="153" y="521"/>
                        <a:pt x="153" y="521"/>
                        <a:pt x="153" y="521"/>
                      </a:cubicBezTo>
                      <a:lnTo>
                        <a:pt x="245" y="6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8" name="Freeform 87"/>
                <p:cNvSpPr>
                  <a:spLocks/>
                </p:cNvSpPr>
                <p:nvPr/>
              </p:nvSpPr>
              <p:spPr bwMode="auto">
                <a:xfrm>
                  <a:off x="-3409951" y="4311650"/>
                  <a:ext cx="2901950" cy="2073275"/>
                </a:xfrm>
                <a:custGeom>
                  <a:avLst/>
                  <a:gdLst>
                    <a:gd name="T0" fmla="*/ 772 w 772"/>
                    <a:gd name="T1" fmla="*/ 71 h 552"/>
                    <a:gd name="T2" fmla="*/ 609 w 772"/>
                    <a:gd name="T3" fmla="*/ 111 h 552"/>
                    <a:gd name="T4" fmla="*/ 534 w 772"/>
                    <a:gd name="T5" fmla="*/ 0 h 552"/>
                    <a:gd name="T6" fmla="*/ 56 w 772"/>
                    <a:gd name="T7" fmla="*/ 312 h 552"/>
                    <a:gd name="T8" fmla="*/ 0 w 772"/>
                    <a:gd name="T9" fmla="*/ 434 h 552"/>
                    <a:gd name="T10" fmla="*/ 118 w 772"/>
                    <a:gd name="T11" fmla="*/ 552 h 552"/>
                    <a:gd name="T12" fmla="*/ 772 w 772"/>
                    <a:gd name="T13" fmla="*/ 71 h 5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2" h="552">
                      <a:moveTo>
                        <a:pt x="772" y="71"/>
                      </a:moveTo>
                      <a:cubicBezTo>
                        <a:pt x="609" y="111"/>
                        <a:pt x="609" y="111"/>
                        <a:pt x="609" y="111"/>
                      </a:cubicBezTo>
                      <a:cubicBezTo>
                        <a:pt x="534" y="0"/>
                        <a:pt x="534" y="0"/>
                        <a:pt x="534" y="0"/>
                      </a:cubicBezTo>
                      <a:cubicBezTo>
                        <a:pt x="439" y="173"/>
                        <a:pt x="262" y="295"/>
                        <a:pt x="56" y="312"/>
                      </a:cubicBezTo>
                      <a:cubicBezTo>
                        <a:pt x="0" y="434"/>
                        <a:pt x="0" y="434"/>
                        <a:pt x="0" y="434"/>
                      </a:cubicBezTo>
                      <a:cubicBezTo>
                        <a:pt x="118" y="552"/>
                        <a:pt x="118" y="552"/>
                        <a:pt x="118" y="552"/>
                      </a:cubicBezTo>
                      <a:cubicBezTo>
                        <a:pt x="408" y="513"/>
                        <a:pt x="652" y="327"/>
                        <a:pt x="772" y="7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9" name="Freeform 88"/>
                <p:cNvSpPr>
                  <a:spLocks/>
                </p:cNvSpPr>
                <p:nvPr/>
              </p:nvSpPr>
              <p:spPr bwMode="auto">
                <a:xfrm>
                  <a:off x="-1466851" y="1392238"/>
                  <a:ext cx="1258888" cy="3252788"/>
                </a:xfrm>
                <a:custGeom>
                  <a:avLst/>
                  <a:gdLst>
                    <a:gd name="T0" fmla="*/ 0 w 335"/>
                    <a:gd name="T1" fmla="*/ 171 h 866"/>
                    <a:gd name="T2" fmla="*/ 90 w 335"/>
                    <a:gd name="T3" fmla="*/ 488 h 866"/>
                    <a:gd name="T4" fmla="*/ 27 w 335"/>
                    <a:gd name="T5" fmla="*/ 757 h 866"/>
                    <a:gd name="T6" fmla="*/ 101 w 335"/>
                    <a:gd name="T7" fmla="*/ 866 h 866"/>
                    <a:gd name="T8" fmla="*/ 265 w 335"/>
                    <a:gd name="T9" fmla="*/ 825 h 866"/>
                    <a:gd name="T10" fmla="*/ 335 w 335"/>
                    <a:gd name="T11" fmla="*/ 488 h 866"/>
                    <a:gd name="T12" fmla="*/ 180 w 335"/>
                    <a:gd name="T13" fmla="*/ 0 h 866"/>
                    <a:gd name="T14" fmla="*/ 133 w 335"/>
                    <a:gd name="T15" fmla="*/ 162 h 866"/>
                    <a:gd name="T16" fmla="*/ 0 w 335"/>
                    <a:gd name="T17" fmla="*/ 171 h 8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35" h="866">
                      <a:moveTo>
                        <a:pt x="0" y="171"/>
                      </a:moveTo>
                      <a:cubicBezTo>
                        <a:pt x="57" y="264"/>
                        <a:pt x="90" y="372"/>
                        <a:pt x="90" y="488"/>
                      </a:cubicBezTo>
                      <a:cubicBezTo>
                        <a:pt x="90" y="585"/>
                        <a:pt x="67" y="676"/>
                        <a:pt x="27" y="757"/>
                      </a:cubicBezTo>
                      <a:cubicBezTo>
                        <a:pt x="101" y="866"/>
                        <a:pt x="101" y="866"/>
                        <a:pt x="101" y="866"/>
                      </a:cubicBezTo>
                      <a:cubicBezTo>
                        <a:pt x="265" y="825"/>
                        <a:pt x="265" y="825"/>
                        <a:pt x="265" y="825"/>
                      </a:cubicBezTo>
                      <a:cubicBezTo>
                        <a:pt x="310" y="722"/>
                        <a:pt x="335" y="608"/>
                        <a:pt x="335" y="488"/>
                      </a:cubicBezTo>
                      <a:cubicBezTo>
                        <a:pt x="335" y="307"/>
                        <a:pt x="278" y="138"/>
                        <a:pt x="180" y="0"/>
                      </a:cubicBezTo>
                      <a:cubicBezTo>
                        <a:pt x="133" y="162"/>
                        <a:pt x="133" y="162"/>
                        <a:pt x="133" y="162"/>
                      </a:cubicBezTo>
                      <a:lnTo>
                        <a:pt x="0" y="17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0" name="Freeform 89"/>
                <p:cNvSpPr>
                  <a:spLocks/>
                </p:cNvSpPr>
                <p:nvPr/>
              </p:nvSpPr>
              <p:spPr bwMode="auto">
                <a:xfrm>
                  <a:off x="-6580188" y="2154238"/>
                  <a:ext cx="1300163" cy="2987675"/>
                </a:xfrm>
                <a:custGeom>
                  <a:avLst/>
                  <a:gdLst>
                    <a:gd name="T0" fmla="*/ 346 w 346"/>
                    <a:gd name="T1" fmla="*/ 621 h 795"/>
                    <a:gd name="T2" fmla="*/ 244 w 346"/>
                    <a:gd name="T3" fmla="*/ 285 h 795"/>
                    <a:gd name="T4" fmla="*/ 273 w 346"/>
                    <a:gd name="T5" fmla="*/ 100 h 795"/>
                    <a:gd name="T6" fmla="*/ 183 w 346"/>
                    <a:gd name="T7" fmla="*/ 0 h 795"/>
                    <a:gd name="T8" fmla="*/ 29 w 346"/>
                    <a:gd name="T9" fmla="*/ 62 h 795"/>
                    <a:gd name="T10" fmla="*/ 0 w 346"/>
                    <a:gd name="T11" fmla="*/ 285 h 795"/>
                    <a:gd name="T12" fmla="*/ 170 w 346"/>
                    <a:gd name="T13" fmla="*/ 795 h 795"/>
                    <a:gd name="T14" fmla="*/ 210 w 346"/>
                    <a:gd name="T15" fmla="*/ 636 h 795"/>
                    <a:gd name="T16" fmla="*/ 346 w 346"/>
                    <a:gd name="T17" fmla="*/ 621 h 7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6" h="795">
                      <a:moveTo>
                        <a:pt x="346" y="621"/>
                      </a:moveTo>
                      <a:cubicBezTo>
                        <a:pt x="282" y="525"/>
                        <a:pt x="244" y="410"/>
                        <a:pt x="244" y="285"/>
                      </a:cubicBezTo>
                      <a:cubicBezTo>
                        <a:pt x="244" y="221"/>
                        <a:pt x="255" y="158"/>
                        <a:pt x="273" y="100"/>
                      </a:cubicBezTo>
                      <a:cubicBezTo>
                        <a:pt x="183" y="0"/>
                        <a:pt x="183" y="0"/>
                        <a:pt x="183" y="0"/>
                      </a:cubicBezTo>
                      <a:cubicBezTo>
                        <a:pt x="29" y="62"/>
                        <a:pt x="29" y="62"/>
                        <a:pt x="29" y="62"/>
                      </a:cubicBezTo>
                      <a:cubicBezTo>
                        <a:pt x="10" y="133"/>
                        <a:pt x="0" y="208"/>
                        <a:pt x="0" y="285"/>
                      </a:cubicBezTo>
                      <a:cubicBezTo>
                        <a:pt x="0" y="476"/>
                        <a:pt x="63" y="653"/>
                        <a:pt x="170" y="795"/>
                      </a:cubicBezTo>
                      <a:cubicBezTo>
                        <a:pt x="210" y="636"/>
                        <a:pt x="210" y="636"/>
                        <a:pt x="210" y="636"/>
                      </a:cubicBezTo>
                      <a:lnTo>
                        <a:pt x="346" y="62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84" name="Oval 83"/>
              <p:cNvSpPr/>
              <p:nvPr/>
            </p:nvSpPr>
            <p:spPr>
              <a:xfrm flipH="1">
                <a:off x="-3767810" y="1313672"/>
                <a:ext cx="4299994" cy="3791728"/>
              </a:xfrm>
              <a:prstGeom prst="ellipse">
                <a:avLst/>
              </a:prstGeom>
              <a:gradFill flip="none" rotWithShape="1">
                <a:gsLst>
                  <a:gs pos="92000">
                    <a:schemeClr val="bg1">
                      <a:shade val="30000"/>
                      <a:satMod val="115000"/>
                      <a:alpha val="0"/>
                    </a:schemeClr>
                  </a:gs>
                  <a:gs pos="100000">
                    <a:schemeClr val="bg1">
                      <a:shade val="100000"/>
                      <a:satMod val="115000"/>
                      <a:alpha val="68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7" name="TextBox 76"/>
            <p:cNvSpPr txBox="1"/>
            <p:nvPr/>
          </p:nvSpPr>
          <p:spPr>
            <a:xfrm rot="19347858">
              <a:off x="1357522" y="1953619"/>
              <a:ext cx="2853145" cy="1990673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>
                  <a:gd name="adj" fmla="val 8626940"/>
                </a:avLst>
              </a:prstTxWarp>
              <a:spAutoFit/>
            </a:bodyPr>
            <a:lstStyle/>
            <a:p>
              <a:pPr algn="ctr" defTabSz="1218987">
                <a:lnSpc>
                  <a:spcPct val="90000"/>
                </a:lnSpc>
              </a:pPr>
              <a:r>
                <a:rPr lang="en-US" dirty="0">
                  <a:solidFill>
                    <a:prstClr val="white"/>
                  </a:solidFill>
                  <a:latin typeface="Arial" panose="020B0604020202020204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 rot="1430453">
              <a:off x="2482405" y="1857451"/>
              <a:ext cx="2853145" cy="1990673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>
                  <a:gd name="adj" fmla="val 8626940"/>
                </a:avLst>
              </a:prstTxWarp>
              <a:spAutoFit/>
            </a:bodyPr>
            <a:lstStyle/>
            <a:p>
              <a:pPr algn="ctr" defTabSz="1218987">
                <a:lnSpc>
                  <a:spcPct val="90000"/>
                </a:lnSpc>
              </a:pPr>
              <a:r>
                <a:rPr lang="en-US" dirty="0">
                  <a:solidFill>
                    <a:prstClr val="white"/>
                  </a:solidFill>
                  <a:latin typeface="Arial" panose="020B0604020202020204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 rot="15903304">
              <a:off x="3166125" y="2838306"/>
              <a:ext cx="2853145" cy="1990673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 defTabSz="1218987">
                <a:lnSpc>
                  <a:spcPct val="90000"/>
                </a:lnSpc>
              </a:pPr>
              <a:r>
                <a:rPr lang="en-US" dirty="0">
                  <a:solidFill>
                    <a:prstClr val="white"/>
                  </a:solidFill>
                  <a:latin typeface="Arial" panose="020B0604020202020204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 rot="19746667">
              <a:off x="2605525" y="3778003"/>
              <a:ext cx="2937610" cy="1990673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 defTabSz="1218987">
                <a:lnSpc>
                  <a:spcPct val="90000"/>
                </a:lnSpc>
              </a:pPr>
              <a:r>
                <a:rPr lang="en-US" dirty="0">
                  <a:solidFill>
                    <a:prstClr val="white"/>
                  </a:solidFill>
                  <a:latin typeface="Arial" panose="020B0604020202020204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 rot="4960984">
              <a:off x="799555" y="2838305"/>
              <a:ext cx="2853145" cy="1990673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 defTabSz="1218987">
                <a:lnSpc>
                  <a:spcPct val="90000"/>
                </a:lnSpc>
              </a:pPr>
              <a:r>
                <a:rPr lang="en-US" dirty="0">
                  <a:solidFill>
                    <a:prstClr val="white"/>
                  </a:solidFill>
                  <a:latin typeface="Arial" panose="020B0604020202020204" pitchFamily="34" charset="0"/>
                  <a:cs typeface="Arial" pitchFamily="34" charset="0"/>
                </a:rPr>
                <a:t>Sample text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 rot="1798890">
              <a:off x="1438392" y="3814718"/>
              <a:ext cx="2853145" cy="1990673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/>
              </a:prstTxWarp>
              <a:spAutoFit/>
            </a:bodyPr>
            <a:lstStyle/>
            <a:p>
              <a:pPr algn="ctr" defTabSz="1218987">
                <a:lnSpc>
                  <a:spcPct val="90000"/>
                </a:lnSpc>
              </a:pPr>
              <a:r>
                <a:rPr lang="en-US" dirty="0">
                  <a:solidFill>
                    <a:prstClr val="white"/>
                  </a:solidFill>
                  <a:latin typeface="Arial" panose="020B0604020202020204" pitchFamily="34" charset="0"/>
                  <a:cs typeface="Arial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01583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Sunburst PowerPoint Diagram</a:t>
            </a:r>
          </a:p>
        </p:txBody>
      </p:sp>
      <p:grpSp>
        <p:nvGrpSpPr>
          <p:cNvPr id="86" name="Group 85"/>
          <p:cNvGrpSpPr/>
          <p:nvPr/>
        </p:nvGrpSpPr>
        <p:grpSpPr>
          <a:xfrm>
            <a:off x="1584739" y="1428750"/>
            <a:ext cx="4605218" cy="4514850"/>
            <a:chOff x="3791803" y="1428750"/>
            <a:chExt cx="4605218" cy="4514850"/>
          </a:xfrm>
        </p:grpSpPr>
        <p:grpSp>
          <p:nvGrpSpPr>
            <p:cNvPr id="2" name="Group 1"/>
            <p:cNvGrpSpPr/>
            <p:nvPr/>
          </p:nvGrpSpPr>
          <p:grpSpPr>
            <a:xfrm>
              <a:off x="3791803" y="1428750"/>
              <a:ext cx="4605218" cy="4514850"/>
              <a:chOff x="1346200" y="620826"/>
              <a:chExt cx="6177420" cy="6056198"/>
            </a:xfrm>
          </p:grpSpPr>
          <p:sp>
            <p:nvSpPr>
              <p:cNvPr id="7" name="Freeform 51"/>
              <p:cNvSpPr>
                <a:spLocks/>
              </p:cNvSpPr>
              <p:nvPr/>
            </p:nvSpPr>
            <p:spPr bwMode="auto">
              <a:xfrm>
                <a:off x="1362531" y="620826"/>
                <a:ext cx="6161089" cy="6053136"/>
              </a:xfrm>
              <a:custGeom>
                <a:avLst/>
                <a:gdLst>
                  <a:gd name="T0" fmla="*/ 622 w 636"/>
                  <a:gd name="T1" fmla="*/ 313 h 625"/>
                  <a:gd name="T2" fmla="*/ 313 w 636"/>
                  <a:gd name="T3" fmla="*/ 625 h 625"/>
                  <a:gd name="T4" fmla="*/ 3 w 636"/>
                  <a:gd name="T5" fmla="*/ 313 h 625"/>
                  <a:gd name="T6" fmla="*/ 313 w 636"/>
                  <a:gd name="T7" fmla="*/ 1 h 625"/>
                  <a:gd name="T8" fmla="*/ 622 w 636"/>
                  <a:gd name="T9" fmla="*/ 313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6" h="625">
                    <a:moveTo>
                      <a:pt x="622" y="313"/>
                    </a:moveTo>
                    <a:cubicBezTo>
                      <a:pt x="608" y="485"/>
                      <a:pt x="484" y="625"/>
                      <a:pt x="313" y="625"/>
                    </a:cubicBezTo>
                    <a:cubicBezTo>
                      <a:pt x="142" y="625"/>
                      <a:pt x="0" y="485"/>
                      <a:pt x="3" y="313"/>
                    </a:cubicBezTo>
                    <a:cubicBezTo>
                      <a:pt x="8" y="116"/>
                      <a:pt x="131" y="2"/>
                      <a:pt x="313" y="1"/>
                    </a:cubicBezTo>
                    <a:cubicBezTo>
                      <a:pt x="484" y="0"/>
                      <a:pt x="636" y="147"/>
                      <a:pt x="622" y="313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bg1"/>
                  </a:gs>
                  <a:gs pos="65000">
                    <a:schemeClr val="bg1">
                      <a:lumMod val="95000"/>
                    </a:schemeClr>
                  </a:gs>
                  <a:gs pos="52000">
                    <a:schemeClr val="bg1">
                      <a:lumMod val="7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" name="Freeform 52"/>
              <p:cNvSpPr>
                <a:spLocks/>
              </p:cNvSpPr>
              <p:nvPr/>
            </p:nvSpPr>
            <p:spPr bwMode="auto">
              <a:xfrm>
                <a:off x="1771650" y="1030287"/>
                <a:ext cx="5221288" cy="5249861"/>
              </a:xfrm>
              <a:custGeom>
                <a:avLst/>
                <a:gdLst>
                  <a:gd name="T0" fmla="*/ 536 w 539"/>
                  <a:gd name="T1" fmla="*/ 270 h 542"/>
                  <a:gd name="T2" fmla="*/ 268 w 539"/>
                  <a:gd name="T3" fmla="*/ 538 h 542"/>
                  <a:gd name="T4" fmla="*/ 2 w 539"/>
                  <a:gd name="T5" fmla="*/ 270 h 542"/>
                  <a:gd name="T6" fmla="*/ 268 w 539"/>
                  <a:gd name="T7" fmla="*/ 2 h 542"/>
                  <a:gd name="T8" fmla="*/ 536 w 539"/>
                  <a:gd name="T9" fmla="*/ 270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9" h="542">
                    <a:moveTo>
                      <a:pt x="536" y="270"/>
                    </a:moveTo>
                    <a:cubicBezTo>
                      <a:pt x="532" y="416"/>
                      <a:pt x="415" y="534"/>
                      <a:pt x="268" y="538"/>
                    </a:cubicBezTo>
                    <a:cubicBezTo>
                      <a:pt x="121" y="542"/>
                      <a:pt x="0" y="403"/>
                      <a:pt x="2" y="270"/>
                    </a:cubicBezTo>
                    <a:cubicBezTo>
                      <a:pt x="5" y="97"/>
                      <a:pt x="123" y="4"/>
                      <a:pt x="268" y="2"/>
                    </a:cubicBezTo>
                    <a:cubicBezTo>
                      <a:pt x="415" y="0"/>
                      <a:pt x="539" y="122"/>
                      <a:pt x="536" y="27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bg1"/>
                  </a:gs>
                  <a:gs pos="70000">
                    <a:schemeClr val="bg1">
                      <a:lumMod val="95000"/>
                    </a:schemeClr>
                  </a:gs>
                  <a:gs pos="47000">
                    <a:schemeClr val="bg1">
                      <a:lumMod val="7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Oval 53"/>
              <p:cNvSpPr>
                <a:spLocks noChangeArrowheads="1"/>
              </p:cNvSpPr>
              <p:nvPr/>
            </p:nvSpPr>
            <p:spPr bwMode="auto">
              <a:xfrm>
                <a:off x="2208213" y="1495425"/>
                <a:ext cx="4300538" cy="4241798"/>
              </a:xfrm>
              <a:prstGeom prst="ellipse">
                <a:avLst/>
              </a:prstGeom>
              <a:gradFill>
                <a:gsLst>
                  <a:gs pos="100000">
                    <a:schemeClr val="bg1"/>
                  </a:gs>
                  <a:gs pos="70000">
                    <a:schemeClr val="bg1">
                      <a:lumMod val="95000"/>
                    </a:schemeClr>
                  </a:gs>
                  <a:gs pos="47000">
                    <a:schemeClr val="bg1">
                      <a:lumMod val="7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" name="Oval 54"/>
              <p:cNvSpPr>
                <a:spLocks noChangeArrowheads="1"/>
              </p:cNvSpPr>
              <p:nvPr/>
            </p:nvSpPr>
            <p:spPr bwMode="auto">
              <a:xfrm>
                <a:off x="2633663" y="1912937"/>
                <a:ext cx="3449638" cy="3398836"/>
              </a:xfrm>
              <a:prstGeom prst="ellipse">
                <a:avLst/>
              </a:prstGeom>
              <a:gradFill>
                <a:gsLst>
                  <a:gs pos="100000">
                    <a:schemeClr val="bg1"/>
                  </a:gs>
                  <a:gs pos="70000">
                    <a:schemeClr val="bg1">
                      <a:lumMod val="95000"/>
                    </a:schemeClr>
                  </a:gs>
                  <a:gs pos="47000">
                    <a:schemeClr val="bg1">
                      <a:lumMod val="7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Oval 55"/>
              <p:cNvSpPr>
                <a:spLocks noChangeArrowheads="1"/>
              </p:cNvSpPr>
              <p:nvPr/>
            </p:nvSpPr>
            <p:spPr bwMode="auto">
              <a:xfrm>
                <a:off x="3089275" y="2366961"/>
                <a:ext cx="2538412" cy="2498724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Freeform 56"/>
              <p:cNvSpPr>
                <a:spLocks/>
              </p:cNvSpPr>
              <p:nvPr/>
            </p:nvSpPr>
            <p:spPr bwMode="auto">
              <a:xfrm>
                <a:off x="3244849" y="2406649"/>
                <a:ext cx="919163" cy="841374"/>
              </a:xfrm>
              <a:custGeom>
                <a:avLst/>
                <a:gdLst>
                  <a:gd name="T0" fmla="*/ 39 w 95"/>
                  <a:gd name="T1" fmla="*/ 87 h 87"/>
                  <a:gd name="T2" fmla="*/ 0 w 95"/>
                  <a:gd name="T3" fmla="*/ 64 h 87"/>
                  <a:gd name="T4" fmla="*/ 36 w 95"/>
                  <a:gd name="T5" fmla="*/ 22 h 87"/>
                  <a:gd name="T6" fmla="*/ 84 w 95"/>
                  <a:gd name="T7" fmla="*/ 0 h 87"/>
                  <a:gd name="T8" fmla="*/ 95 w 95"/>
                  <a:gd name="T9" fmla="*/ 42 h 87"/>
                  <a:gd name="T10" fmla="*/ 39 w 95"/>
                  <a:gd name="T11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87">
                    <a:moveTo>
                      <a:pt x="39" y="87"/>
                    </a:moveTo>
                    <a:cubicBezTo>
                      <a:pt x="0" y="64"/>
                      <a:pt x="0" y="64"/>
                      <a:pt x="0" y="64"/>
                    </a:cubicBezTo>
                    <a:cubicBezTo>
                      <a:pt x="9" y="48"/>
                      <a:pt x="21" y="34"/>
                      <a:pt x="36" y="22"/>
                    </a:cubicBezTo>
                    <a:cubicBezTo>
                      <a:pt x="50" y="11"/>
                      <a:pt x="68" y="5"/>
                      <a:pt x="84" y="0"/>
                    </a:cubicBezTo>
                    <a:cubicBezTo>
                      <a:pt x="95" y="42"/>
                      <a:pt x="95" y="42"/>
                      <a:pt x="95" y="42"/>
                    </a:cubicBezTo>
                    <a:cubicBezTo>
                      <a:pt x="74" y="48"/>
                      <a:pt x="52" y="66"/>
                      <a:pt x="39" y="8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Freeform 57"/>
              <p:cNvSpPr>
                <a:spLocks/>
              </p:cNvSpPr>
              <p:nvPr/>
            </p:nvSpPr>
            <p:spPr bwMode="auto">
              <a:xfrm>
                <a:off x="3128963" y="1466849"/>
                <a:ext cx="2373313" cy="774699"/>
              </a:xfrm>
              <a:custGeom>
                <a:avLst/>
                <a:gdLst>
                  <a:gd name="T0" fmla="*/ 26 w 245"/>
                  <a:gd name="T1" fmla="*/ 80 h 80"/>
                  <a:gd name="T2" fmla="*/ 0 w 245"/>
                  <a:gd name="T3" fmla="*/ 42 h 80"/>
                  <a:gd name="T4" fmla="*/ 38 w 245"/>
                  <a:gd name="T5" fmla="*/ 21 h 80"/>
                  <a:gd name="T6" fmla="*/ 79 w 245"/>
                  <a:gd name="T7" fmla="*/ 7 h 80"/>
                  <a:gd name="T8" fmla="*/ 123 w 245"/>
                  <a:gd name="T9" fmla="*/ 1 h 80"/>
                  <a:gd name="T10" fmla="*/ 211 w 245"/>
                  <a:gd name="T11" fmla="*/ 17 h 80"/>
                  <a:gd name="T12" fmla="*/ 245 w 245"/>
                  <a:gd name="T13" fmla="*/ 33 h 80"/>
                  <a:gd name="T14" fmla="*/ 221 w 245"/>
                  <a:gd name="T15" fmla="*/ 72 h 80"/>
                  <a:gd name="T16" fmla="*/ 195 w 245"/>
                  <a:gd name="T17" fmla="*/ 60 h 80"/>
                  <a:gd name="T18" fmla="*/ 124 w 245"/>
                  <a:gd name="T19" fmla="*/ 47 h 80"/>
                  <a:gd name="T20" fmla="*/ 57 w 245"/>
                  <a:gd name="T21" fmla="*/ 63 h 80"/>
                  <a:gd name="T22" fmla="*/ 26 w 245"/>
                  <a:gd name="T2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5" h="80">
                    <a:moveTo>
                      <a:pt x="26" y="8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12" y="34"/>
                      <a:pt x="25" y="27"/>
                      <a:pt x="38" y="21"/>
                    </a:cubicBezTo>
                    <a:cubicBezTo>
                      <a:pt x="51" y="15"/>
                      <a:pt x="65" y="10"/>
                      <a:pt x="79" y="7"/>
                    </a:cubicBezTo>
                    <a:cubicBezTo>
                      <a:pt x="93" y="4"/>
                      <a:pt x="108" y="2"/>
                      <a:pt x="123" y="1"/>
                    </a:cubicBezTo>
                    <a:cubicBezTo>
                      <a:pt x="153" y="0"/>
                      <a:pt x="183" y="6"/>
                      <a:pt x="211" y="17"/>
                    </a:cubicBezTo>
                    <a:cubicBezTo>
                      <a:pt x="223" y="21"/>
                      <a:pt x="234" y="26"/>
                      <a:pt x="245" y="33"/>
                    </a:cubicBezTo>
                    <a:cubicBezTo>
                      <a:pt x="221" y="72"/>
                      <a:pt x="221" y="72"/>
                      <a:pt x="221" y="72"/>
                    </a:cubicBezTo>
                    <a:cubicBezTo>
                      <a:pt x="213" y="67"/>
                      <a:pt x="204" y="63"/>
                      <a:pt x="195" y="60"/>
                    </a:cubicBezTo>
                    <a:cubicBezTo>
                      <a:pt x="172" y="51"/>
                      <a:pt x="148" y="47"/>
                      <a:pt x="124" y="47"/>
                    </a:cubicBezTo>
                    <a:cubicBezTo>
                      <a:pt x="101" y="48"/>
                      <a:pt x="78" y="53"/>
                      <a:pt x="57" y="63"/>
                    </a:cubicBezTo>
                    <a:cubicBezTo>
                      <a:pt x="46" y="68"/>
                      <a:pt x="36" y="73"/>
                      <a:pt x="26" y="80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Freeform 58"/>
              <p:cNvSpPr>
                <a:spLocks/>
              </p:cNvSpPr>
              <p:nvPr/>
            </p:nvSpPr>
            <p:spPr bwMode="auto">
              <a:xfrm>
                <a:off x="3573463" y="1041399"/>
                <a:ext cx="2887663" cy="1316037"/>
              </a:xfrm>
              <a:custGeom>
                <a:avLst/>
                <a:gdLst>
                  <a:gd name="T0" fmla="*/ 262 w 298"/>
                  <a:gd name="T1" fmla="*/ 136 h 136"/>
                  <a:gd name="T2" fmla="*/ 195 w 298"/>
                  <a:gd name="T3" fmla="*/ 77 h 136"/>
                  <a:gd name="T4" fmla="*/ 110 w 298"/>
                  <a:gd name="T5" fmla="*/ 49 h 136"/>
                  <a:gd name="T6" fmla="*/ 24 w 298"/>
                  <a:gd name="T7" fmla="*/ 55 h 136"/>
                  <a:gd name="T8" fmla="*/ 14 w 298"/>
                  <a:gd name="T9" fmla="*/ 58 h 136"/>
                  <a:gd name="T10" fmla="*/ 0 w 298"/>
                  <a:gd name="T11" fmla="*/ 14 h 136"/>
                  <a:gd name="T12" fmla="*/ 12 w 298"/>
                  <a:gd name="T13" fmla="*/ 10 h 136"/>
                  <a:gd name="T14" fmla="*/ 63 w 298"/>
                  <a:gd name="T15" fmla="*/ 2 h 136"/>
                  <a:gd name="T16" fmla="*/ 116 w 298"/>
                  <a:gd name="T17" fmla="*/ 3 h 136"/>
                  <a:gd name="T18" fmla="*/ 168 w 298"/>
                  <a:gd name="T19" fmla="*/ 15 h 136"/>
                  <a:gd name="T20" fmla="*/ 218 w 298"/>
                  <a:gd name="T21" fmla="*/ 37 h 136"/>
                  <a:gd name="T22" fmla="*/ 262 w 298"/>
                  <a:gd name="T23" fmla="*/ 69 h 136"/>
                  <a:gd name="T24" fmla="*/ 298 w 298"/>
                  <a:gd name="T25" fmla="*/ 109 h 136"/>
                  <a:gd name="T26" fmla="*/ 262 w 298"/>
                  <a:gd name="T27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8" h="136">
                    <a:moveTo>
                      <a:pt x="262" y="136"/>
                    </a:moveTo>
                    <a:cubicBezTo>
                      <a:pt x="243" y="112"/>
                      <a:pt x="221" y="92"/>
                      <a:pt x="195" y="77"/>
                    </a:cubicBezTo>
                    <a:cubicBezTo>
                      <a:pt x="168" y="62"/>
                      <a:pt x="140" y="52"/>
                      <a:pt x="110" y="49"/>
                    </a:cubicBezTo>
                    <a:cubicBezTo>
                      <a:pt x="81" y="45"/>
                      <a:pt x="52" y="47"/>
                      <a:pt x="24" y="55"/>
                    </a:cubicBezTo>
                    <a:cubicBezTo>
                      <a:pt x="21" y="56"/>
                      <a:pt x="17" y="57"/>
                      <a:pt x="14" y="58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" y="12"/>
                      <a:pt x="8" y="11"/>
                      <a:pt x="12" y="10"/>
                    </a:cubicBezTo>
                    <a:cubicBezTo>
                      <a:pt x="29" y="6"/>
                      <a:pt x="46" y="3"/>
                      <a:pt x="63" y="2"/>
                    </a:cubicBezTo>
                    <a:cubicBezTo>
                      <a:pt x="81" y="0"/>
                      <a:pt x="98" y="1"/>
                      <a:pt x="116" y="3"/>
                    </a:cubicBezTo>
                    <a:cubicBezTo>
                      <a:pt x="133" y="5"/>
                      <a:pt x="151" y="9"/>
                      <a:pt x="168" y="15"/>
                    </a:cubicBezTo>
                    <a:cubicBezTo>
                      <a:pt x="185" y="21"/>
                      <a:pt x="202" y="28"/>
                      <a:pt x="218" y="37"/>
                    </a:cubicBezTo>
                    <a:cubicBezTo>
                      <a:pt x="234" y="47"/>
                      <a:pt x="249" y="57"/>
                      <a:pt x="262" y="69"/>
                    </a:cubicBezTo>
                    <a:cubicBezTo>
                      <a:pt x="275" y="81"/>
                      <a:pt x="288" y="94"/>
                      <a:pt x="298" y="109"/>
                    </a:cubicBezTo>
                    <a:lnTo>
                      <a:pt x="262" y="13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Freeform 59"/>
              <p:cNvSpPr>
                <a:spLocks/>
              </p:cNvSpPr>
              <p:nvPr/>
            </p:nvSpPr>
            <p:spPr bwMode="auto">
              <a:xfrm>
                <a:off x="4541837" y="642937"/>
                <a:ext cx="2781300" cy="2392361"/>
              </a:xfrm>
              <a:custGeom>
                <a:avLst/>
                <a:gdLst>
                  <a:gd name="T0" fmla="*/ 242 w 287"/>
                  <a:gd name="T1" fmla="*/ 247 h 247"/>
                  <a:gd name="T2" fmla="*/ 196 w 287"/>
                  <a:gd name="T3" fmla="*/ 150 h 247"/>
                  <a:gd name="T4" fmla="*/ 0 w 287"/>
                  <a:gd name="T5" fmla="*/ 46 h 247"/>
                  <a:gd name="T6" fmla="*/ 3 w 287"/>
                  <a:gd name="T7" fmla="*/ 0 h 247"/>
                  <a:gd name="T8" fmla="*/ 68 w 287"/>
                  <a:gd name="T9" fmla="*/ 11 h 247"/>
                  <a:gd name="T10" fmla="*/ 130 w 287"/>
                  <a:gd name="T11" fmla="*/ 36 h 247"/>
                  <a:gd name="T12" fmla="*/ 185 w 287"/>
                  <a:gd name="T13" fmla="*/ 73 h 247"/>
                  <a:gd name="T14" fmla="*/ 232 w 287"/>
                  <a:gd name="T15" fmla="*/ 122 h 247"/>
                  <a:gd name="T16" fmla="*/ 266 w 287"/>
                  <a:gd name="T17" fmla="*/ 176 h 247"/>
                  <a:gd name="T18" fmla="*/ 287 w 287"/>
                  <a:gd name="T19" fmla="*/ 235 h 247"/>
                  <a:gd name="T20" fmla="*/ 242 w 287"/>
                  <a:gd name="T2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7" h="247">
                    <a:moveTo>
                      <a:pt x="242" y="247"/>
                    </a:moveTo>
                    <a:cubicBezTo>
                      <a:pt x="233" y="210"/>
                      <a:pt x="217" y="177"/>
                      <a:pt x="196" y="150"/>
                    </a:cubicBezTo>
                    <a:cubicBezTo>
                      <a:pt x="149" y="89"/>
                      <a:pt x="77" y="51"/>
                      <a:pt x="0" y="46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5" y="2"/>
                      <a:pt x="47" y="5"/>
                      <a:pt x="68" y="11"/>
                    </a:cubicBezTo>
                    <a:cubicBezTo>
                      <a:pt x="90" y="17"/>
                      <a:pt x="110" y="26"/>
                      <a:pt x="130" y="36"/>
                    </a:cubicBezTo>
                    <a:cubicBezTo>
                      <a:pt x="150" y="46"/>
                      <a:pt x="168" y="59"/>
                      <a:pt x="185" y="73"/>
                    </a:cubicBezTo>
                    <a:cubicBezTo>
                      <a:pt x="203" y="88"/>
                      <a:pt x="218" y="104"/>
                      <a:pt x="232" y="122"/>
                    </a:cubicBezTo>
                    <a:cubicBezTo>
                      <a:pt x="245" y="139"/>
                      <a:pt x="256" y="157"/>
                      <a:pt x="266" y="176"/>
                    </a:cubicBezTo>
                    <a:cubicBezTo>
                      <a:pt x="274" y="195"/>
                      <a:pt x="282" y="214"/>
                      <a:pt x="287" y="235"/>
                    </a:cubicBezTo>
                    <a:lnTo>
                      <a:pt x="242" y="247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Freeform 60"/>
              <p:cNvSpPr>
                <a:spLocks/>
              </p:cNvSpPr>
              <p:nvPr/>
            </p:nvSpPr>
            <p:spPr bwMode="auto">
              <a:xfrm>
                <a:off x="3070225" y="1922462"/>
                <a:ext cx="1511300" cy="890587"/>
              </a:xfrm>
              <a:custGeom>
                <a:avLst/>
                <a:gdLst>
                  <a:gd name="T0" fmla="*/ 34 w 156"/>
                  <a:gd name="T1" fmla="*/ 92 h 92"/>
                  <a:gd name="T2" fmla="*/ 0 w 156"/>
                  <a:gd name="T3" fmla="*/ 62 h 92"/>
                  <a:gd name="T4" fmla="*/ 25 w 156"/>
                  <a:gd name="T5" fmla="*/ 38 h 92"/>
                  <a:gd name="T6" fmla="*/ 55 w 156"/>
                  <a:gd name="T7" fmla="*/ 19 h 92"/>
                  <a:gd name="T8" fmla="*/ 87 w 156"/>
                  <a:gd name="T9" fmla="*/ 7 h 92"/>
                  <a:gd name="T10" fmla="*/ 121 w 156"/>
                  <a:gd name="T11" fmla="*/ 1 h 92"/>
                  <a:gd name="T12" fmla="*/ 156 w 156"/>
                  <a:gd name="T13" fmla="*/ 2 h 92"/>
                  <a:gd name="T14" fmla="*/ 151 w 156"/>
                  <a:gd name="T15" fmla="*/ 47 h 92"/>
                  <a:gd name="T16" fmla="*/ 99 w 156"/>
                  <a:gd name="T17" fmla="*/ 51 h 92"/>
                  <a:gd name="T18" fmla="*/ 53 w 156"/>
                  <a:gd name="T19" fmla="*/ 74 h 92"/>
                  <a:gd name="T20" fmla="*/ 34 w 156"/>
                  <a:gd name="T21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6" h="92">
                    <a:moveTo>
                      <a:pt x="34" y="92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7" y="53"/>
                      <a:pt x="16" y="45"/>
                      <a:pt x="25" y="38"/>
                    </a:cubicBezTo>
                    <a:cubicBezTo>
                      <a:pt x="35" y="31"/>
                      <a:pt x="45" y="24"/>
                      <a:pt x="55" y="19"/>
                    </a:cubicBezTo>
                    <a:cubicBezTo>
                      <a:pt x="65" y="14"/>
                      <a:pt x="76" y="10"/>
                      <a:pt x="87" y="7"/>
                    </a:cubicBezTo>
                    <a:cubicBezTo>
                      <a:pt x="98" y="4"/>
                      <a:pt x="110" y="2"/>
                      <a:pt x="121" y="1"/>
                    </a:cubicBezTo>
                    <a:cubicBezTo>
                      <a:pt x="133" y="0"/>
                      <a:pt x="145" y="0"/>
                      <a:pt x="156" y="2"/>
                    </a:cubicBezTo>
                    <a:cubicBezTo>
                      <a:pt x="151" y="47"/>
                      <a:pt x="151" y="47"/>
                      <a:pt x="151" y="47"/>
                    </a:cubicBezTo>
                    <a:cubicBezTo>
                      <a:pt x="134" y="45"/>
                      <a:pt x="116" y="46"/>
                      <a:pt x="99" y="51"/>
                    </a:cubicBezTo>
                    <a:cubicBezTo>
                      <a:pt x="82" y="55"/>
                      <a:pt x="67" y="63"/>
                      <a:pt x="53" y="74"/>
                    </a:cubicBezTo>
                    <a:cubicBezTo>
                      <a:pt x="46" y="79"/>
                      <a:pt x="40" y="85"/>
                      <a:pt x="34" y="9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Freeform 61"/>
              <p:cNvSpPr>
                <a:spLocks/>
              </p:cNvSpPr>
              <p:nvPr/>
            </p:nvSpPr>
            <p:spPr bwMode="auto">
              <a:xfrm>
                <a:off x="3429000" y="4168774"/>
                <a:ext cx="958850" cy="696911"/>
              </a:xfrm>
              <a:custGeom>
                <a:avLst/>
                <a:gdLst>
                  <a:gd name="T0" fmla="*/ 99 w 99"/>
                  <a:gd name="T1" fmla="*/ 72 h 72"/>
                  <a:gd name="T2" fmla="*/ 46 w 99"/>
                  <a:gd name="T3" fmla="*/ 61 h 72"/>
                  <a:gd name="T4" fmla="*/ 0 w 99"/>
                  <a:gd name="T5" fmla="*/ 32 h 72"/>
                  <a:gd name="T6" fmla="*/ 33 w 99"/>
                  <a:gd name="T7" fmla="*/ 0 h 72"/>
                  <a:gd name="T8" fmla="*/ 99 w 99"/>
                  <a:gd name="T9" fmla="*/ 26 h 72"/>
                  <a:gd name="T10" fmla="*/ 99 w 99"/>
                  <a:gd name="T1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9" h="72">
                    <a:moveTo>
                      <a:pt x="99" y="72"/>
                    </a:moveTo>
                    <a:cubicBezTo>
                      <a:pt x="81" y="72"/>
                      <a:pt x="63" y="68"/>
                      <a:pt x="46" y="61"/>
                    </a:cubicBezTo>
                    <a:cubicBezTo>
                      <a:pt x="28" y="54"/>
                      <a:pt x="12" y="44"/>
                      <a:pt x="0" y="32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48" y="15"/>
                      <a:pt x="75" y="26"/>
                      <a:pt x="99" y="26"/>
                    </a:cubicBezTo>
                    <a:lnTo>
                      <a:pt x="99" y="72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Freeform 62"/>
              <p:cNvSpPr>
                <a:spLocks/>
              </p:cNvSpPr>
              <p:nvPr/>
            </p:nvSpPr>
            <p:spPr bwMode="auto">
              <a:xfrm>
                <a:off x="2189163" y="3529011"/>
                <a:ext cx="1452563" cy="2005011"/>
              </a:xfrm>
              <a:custGeom>
                <a:avLst/>
                <a:gdLst>
                  <a:gd name="T0" fmla="*/ 130 w 150"/>
                  <a:gd name="T1" fmla="*/ 207 h 207"/>
                  <a:gd name="T2" fmla="*/ 93 w 150"/>
                  <a:gd name="T3" fmla="*/ 185 h 207"/>
                  <a:gd name="T4" fmla="*/ 60 w 150"/>
                  <a:gd name="T5" fmla="*/ 156 h 207"/>
                  <a:gd name="T6" fmla="*/ 34 w 150"/>
                  <a:gd name="T7" fmla="*/ 121 h 207"/>
                  <a:gd name="T8" fmla="*/ 3 w 150"/>
                  <a:gd name="T9" fmla="*/ 37 h 207"/>
                  <a:gd name="T10" fmla="*/ 0 w 150"/>
                  <a:gd name="T11" fmla="*/ 0 h 207"/>
                  <a:gd name="T12" fmla="*/ 46 w 150"/>
                  <a:gd name="T13" fmla="*/ 1 h 207"/>
                  <a:gd name="T14" fmla="*/ 48 w 150"/>
                  <a:gd name="T15" fmla="*/ 30 h 207"/>
                  <a:gd name="T16" fmla="*/ 73 w 150"/>
                  <a:gd name="T17" fmla="*/ 97 h 207"/>
                  <a:gd name="T18" fmla="*/ 120 w 150"/>
                  <a:gd name="T19" fmla="*/ 148 h 207"/>
                  <a:gd name="T20" fmla="*/ 150 w 150"/>
                  <a:gd name="T21" fmla="*/ 165 h 207"/>
                  <a:gd name="T22" fmla="*/ 130 w 150"/>
                  <a:gd name="T23" fmla="*/ 20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0" h="207">
                    <a:moveTo>
                      <a:pt x="130" y="207"/>
                    </a:moveTo>
                    <a:cubicBezTo>
                      <a:pt x="117" y="201"/>
                      <a:pt x="105" y="194"/>
                      <a:pt x="93" y="185"/>
                    </a:cubicBezTo>
                    <a:cubicBezTo>
                      <a:pt x="81" y="176"/>
                      <a:pt x="70" y="167"/>
                      <a:pt x="60" y="156"/>
                    </a:cubicBezTo>
                    <a:cubicBezTo>
                      <a:pt x="50" y="145"/>
                      <a:pt x="42" y="134"/>
                      <a:pt x="34" y="121"/>
                    </a:cubicBezTo>
                    <a:cubicBezTo>
                      <a:pt x="18" y="96"/>
                      <a:pt x="7" y="67"/>
                      <a:pt x="3" y="37"/>
                    </a:cubicBezTo>
                    <a:cubicBezTo>
                      <a:pt x="1" y="25"/>
                      <a:pt x="0" y="12"/>
                      <a:pt x="0" y="0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0"/>
                      <a:pt x="47" y="20"/>
                      <a:pt x="48" y="30"/>
                    </a:cubicBezTo>
                    <a:cubicBezTo>
                      <a:pt x="52" y="54"/>
                      <a:pt x="60" y="77"/>
                      <a:pt x="73" y="97"/>
                    </a:cubicBezTo>
                    <a:cubicBezTo>
                      <a:pt x="85" y="117"/>
                      <a:pt x="101" y="134"/>
                      <a:pt x="120" y="148"/>
                    </a:cubicBezTo>
                    <a:cubicBezTo>
                      <a:pt x="129" y="155"/>
                      <a:pt x="139" y="161"/>
                      <a:pt x="150" y="165"/>
                    </a:cubicBezTo>
                    <a:lnTo>
                      <a:pt x="130" y="207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Freeform 63"/>
              <p:cNvSpPr>
                <a:spLocks/>
              </p:cNvSpPr>
              <p:nvPr/>
            </p:nvSpPr>
            <p:spPr bwMode="auto">
              <a:xfrm>
                <a:off x="1762125" y="2541587"/>
                <a:ext cx="1152525" cy="2952749"/>
              </a:xfrm>
              <a:custGeom>
                <a:avLst/>
                <a:gdLst>
                  <a:gd name="T0" fmla="*/ 88 w 119"/>
                  <a:gd name="T1" fmla="*/ 305 h 305"/>
                  <a:gd name="T2" fmla="*/ 80 w 119"/>
                  <a:gd name="T3" fmla="*/ 297 h 305"/>
                  <a:gd name="T4" fmla="*/ 47 w 119"/>
                  <a:gd name="T5" fmla="*/ 257 h 305"/>
                  <a:gd name="T6" fmla="*/ 22 w 119"/>
                  <a:gd name="T7" fmla="*/ 211 h 305"/>
                  <a:gd name="T8" fmla="*/ 6 w 119"/>
                  <a:gd name="T9" fmla="*/ 160 h 305"/>
                  <a:gd name="T10" fmla="*/ 0 w 119"/>
                  <a:gd name="T11" fmla="*/ 105 h 305"/>
                  <a:gd name="T12" fmla="*/ 6 w 119"/>
                  <a:gd name="T13" fmla="*/ 51 h 305"/>
                  <a:gd name="T14" fmla="*/ 22 w 119"/>
                  <a:gd name="T15" fmla="*/ 0 h 305"/>
                  <a:gd name="T16" fmla="*/ 64 w 119"/>
                  <a:gd name="T17" fmla="*/ 18 h 305"/>
                  <a:gd name="T18" fmla="*/ 46 w 119"/>
                  <a:gd name="T19" fmla="*/ 105 h 305"/>
                  <a:gd name="T20" fmla="*/ 64 w 119"/>
                  <a:gd name="T21" fmla="*/ 193 h 305"/>
                  <a:gd name="T22" fmla="*/ 112 w 119"/>
                  <a:gd name="T23" fmla="*/ 264 h 305"/>
                  <a:gd name="T24" fmla="*/ 119 w 119"/>
                  <a:gd name="T25" fmla="*/ 271 h 305"/>
                  <a:gd name="T26" fmla="*/ 88 w 119"/>
                  <a:gd name="T27" fmla="*/ 305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9" h="305">
                    <a:moveTo>
                      <a:pt x="88" y="305"/>
                    </a:moveTo>
                    <a:cubicBezTo>
                      <a:pt x="85" y="303"/>
                      <a:pt x="83" y="300"/>
                      <a:pt x="80" y="297"/>
                    </a:cubicBezTo>
                    <a:cubicBezTo>
                      <a:pt x="67" y="285"/>
                      <a:pt x="56" y="271"/>
                      <a:pt x="47" y="257"/>
                    </a:cubicBezTo>
                    <a:cubicBezTo>
                      <a:pt x="37" y="242"/>
                      <a:pt x="28" y="227"/>
                      <a:pt x="22" y="211"/>
                    </a:cubicBezTo>
                    <a:cubicBezTo>
                      <a:pt x="15" y="194"/>
                      <a:pt x="9" y="177"/>
                      <a:pt x="6" y="160"/>
                    </a:cubicBezTo>
                    <a:cubicBezTo>
                      <a:pt x="2" y="142"/>
                      <a:pt x="0" y="124"/>
                      <a:pt x="0" y="105"/>
                    </a:cubicBezTo>
                    <a:cubicBezTo>
                      <a:pt x="0" y="87"/>
                      <a:pt x="2" y="69"/>
                      <a:pt x="6" y="51"/>
                    </a:cubicBezTo>
                    <a:cubicBezTo>
                      <a:pt x="9" y="33"/>
                      <a:pt x="15" y="16"/>
                      <a:pt x="22" y="0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52" y="45"/>
                      <a:pt x="46" y="75"/>
                      <a:pt x="46" y="105"/>
                    </a:cubicBezTo>
                    <a:cubicBezTo>
                      <a:pt x="46" y="136"/>
                      <a:pt x="52" y="165"/>
                      <a:pt x="64" y="193"/>
                    </a:cubicBezTo>
                    <a:cubicBezTo>
                      <a:pt x="75" y="220"/>
                      <a:pt x="92" y="244"/>
                      <a:pt x="112" y="264"/>
                    </a:cubicBezTo>
                    <a:cubicBezTo>
                      <a:pt x="115" y="267"/>
                      <a:pt x="117" y="269"/>
                      <a:pt x="119" y="271"/>
                    </a:cubicBezTo>
                    <a:lnTo>
                      <a:pt x="88" y="3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64"/>
              <p:cNvSpPr>
                <a:spLocks/>
              </p:cNvSpPr>
              <p:nvPr/>
            </p:nvSpPr>
            <p:spPr bwMode="auto">
              <a:xfrm>
                <a:off x="1346200" y="1379537"/>
                <a:ext cx="1220788" cy="3524248"/>
              </a:xfrm>
              <a:custGeom>
                <a:avLst/>
                <a:gdLst>
                  <a:gd name="T0" fmla="*/ 33 w 126"/>
                  <a:gd name="T1" fmla="*/ 364 h 364"/>
                  <a:gd name="T2" fmla="*/ 10 w 126"/>
                  <a:gd name="T3" fmla="*/ 301 h 364"/>
                  <a:gd name="T4" fmla="*/ 1 w 126"/>
                  <a:gd name="T5" fmla="*/ 236 h 364"/>
                  <a:gd name="T6" fmla="*/ 5 w 126"/>
                  <a:gd name="T7" fmla="*/ 169 h 364"/>
                  <a:gd name="T8" fmla="*/ 24 w 126"/>
                  <a:gd name="T9" fmla="*/ 104 h 364"/>
                  <a:gd name="T10" fmla="*/ 54 w 126"/>
                  <a:gd name="T11" fmla="*/ 48 h 364"/>
                  <a:gd name="T12" fmla="*/ 94 w 126"/>
                  <a:gd name="T13" fmla="*/ 0 h 364"/>
                  <a:gd name="T14" fmla="*/ 126 w 126"/>
                  <a:gd name="T15" fmla="*/ 33 h 364"/>
                  <a:gd name="T16" fmla="*/ 66 w 126"/>
                  <a:gd name="T17" fmla="*/ 122 h 364"/>
                  <a:gd name="T18" fmla="*/ 74 w 126"/>
                  <a:gd name="T19" fmla="*/ 343 h 364"/>
                  <a:gd name="T20" fmla="*/ 33 w 126"/>
                  <a:gd name="T21" fmla="*/ 36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6" h="364">
                    <a:moveTo>
                      <a:pt x="33" y="364"/>
                    </a:moveTo>
                    <a:cubicBezTo>
                      <a:pt x="23" y="344"/>
                      <a:pt x="15" y="323"/>
                      <a:pt x="10" y="301"/>
                    </a:cubicBezTo>
                    <a:cubicBezTo>
                      <a:pt x="5" y="280"/>
                      <a:pt x="1" y="258"/>
                      <a:pt x="1" y="236"/>
                    </a:cubicBezTo>
                    <a:cubicBezTo>
                      <a:pt x="0" y="214"/>
                      <a:pt x="1" y="191"/>
                      <a:pt x="5" y="169"/>
                    </a:cubicBezTo>
                    <a:cubicBezTo>
                      <a:pt x="9" y="147"/>
                      <a:pt x="15" y="125"/>
                      <a:pt x="24" y="104"/>
                    </a:cubicBezTo>
                    <a:cubicBezTo>
                      <a:pt x="32" y="85"/>
                      <a:pt x="42" y="66"/>
                      <a:pt x="54" y="48"/>
                    </a:cubicBezTo>
                    <a:cubicBezTo>
                      <a:pt x="65" y="32"/>
                      <a:pt x="79" y="16"/>
                      <a:pt x="94" y="0"/>
                    </a:cubicBezTo>
                    <a:cubicBezTo>
                      <a:pt x="126" y="33"/>
                      <a:pt x="126" y="33"/>
                      <a:pt x="126" y="33"/>
                    </a:cubicBezTo>
                    <a:cubicBezTo>
                      <a:pt x="99" y="60"/>
                      <a:pt x="80" y="89"/>
                      <a:pt x="66" y="122"/>
                    </a:cubicBezTo>
                    <a:cubicBezTo>
                      <a:pt x="37" y="193"/>
                      <a:pt x="40" y="274"/>
                      <a:pt x="74" y="343"/>
                    </a:cubicBezTo>
                    <a:lnTo>
                      <a:pt x="33" y="364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Freeform 65"/>
              <p:cNvSpPr>
                <a:spLocks/>
              </p:cNvSpPr>
              <p:nvPr/>
            </p:nvSpPr>
            <p:spPr bwMode="auto">
              <a:xfrm>
                <a:off x="2779713" y="4071937"/>
                <a:ext cx="1346200" cy="1190625"/>
              </a:xfrm>
              <a:custGeom>
                <a:avLst/>
                <a:gdLst>
                  <a:gd name="T0" fmla="*/ 130 w 139"/>
                  <a:gd name="T1" fmla="*/ 123 h 123"/>
                  <a:gd name="T2" fmla="*/ 96 w 139"/>
                  <a:gd name="T3" fmla="*/ 113 h 123"/>
                  <a:gd name="T4" fmla="*/ 66 w 139"/>
                  <a:gd name="T5" fmla="*/ 97 h 123"/>
                  <a:gd name="T6" fmla="*/ 39 w 139"/>
                  <a:gd name="T7" fmla="*/ 75 h 123"/>
                  <a:gd name="T8" fmla="*/ 17 w 139"/>
                  <a:gd name="T9" fmla="*/ 48 h 123"/>
                  <a:gd name="T10" fmla="*/ 0 w 139"/>
                  <a:gd name="T11" fmla="*/ 18 h 123"/>
                  <a:gd name="T12" fmla="*/ 42 w 139"/>
                  <a:gd name="T13" fmla="*/ 0 h 123"/>
                  <a:gd name="T14" fmla="*/ 71 w 139"/>
                  <a:gd name="T15" fmla="*/ 43 h 123"/>
                  <a:gd name="T16" fmla="*/ 114 w 139"/>
                  <a:gd name="T17" fmla="*/ 71 h 123"/>
                  <a:gd name="T18" fmla="*/ 139 w 139"/>
                  <a:gd name="T19" fmla="*/ 79 h 123"/>
                  <a:gd name="T20" fmla="*/ 130 w 139"/>
                  <a:gd name="T21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9" h="123">
                    <a:moveTo>
                      <a:pt x="130" y="123"/>
                    </a:moveTo>
                    <a:cubicBezTo>
                      <a:pt x="119" y="121"/>
                      <a:pt x="107" y="118"/>
                      <a:pt x="96" y="113"/>
                    </a:cubicBezTo>
                    <a:cubicBezTo>
                      <a:pt x="86" y="109"/>
                      <a:pt x="75" y="103"/>
                      <a:pt x="66" y="97"/>
                    </a:cubicBezTo>
                    <a:cubicBezTo>
                      <a:pt x="56" y="90"/>
                      <a:pt x="47" y="83"/>
                      <a:pt x="39" y="75"/>
                    </a:cubicBezTo>
                    <a:cubicBezTo>
                      <a:pt x="31" y="67"/>
                      <a:pt x="23" y="58"/>
                      <a:pt x="17" y="48"/>
                    </a:cubicBezTo>
                    <a:cubicBezTo>
                      <a:pt x="10" y="39"/>
                      <a:pt x="4" y="29"/>
                      <a:pt x="0" y="18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8" y="16"/>
                      <a:pt x="58" y="30"/>
                      <a:pt x="71" y="43"/>
                    </a:cubicBezTo>
                    <a:cubicBezTo>
                      <a:pt x="83" y="55"/>
                      <a:pt x="98" y="65"/>
                      <a:pt x="114" y="71"/>
                    </a:cubicBezTo>
                    <a:cubicBezTo>
                      <a:pt x="122" y="75"/>
                      <a:pt x="130" y="77"/>
                      <a:pt x="139" y="79"/>
                    </a:cubicBezTo>
                    <a:lnTo>
                      <a:pt x="130" y="123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" name="Freeform 66"/>
              <p:cNvSpPr>
                <a:spLocks/>
              </p:cNvSpPr>
              <p:nvPr/>
            </p:nvSpPr>
            <p:spPr bwMode="auto">
              <a:xfrm>
                <a:off x="5065713" y="2967038"/>
                <a:ext cx="581025" cy="1027112"/>
              </a:xfrm>
              <a:custGeom>
                <a:avLst/>
                <a:gdLst>
                  <a:gd name="T0" fmla="*/ 55 w 60"/>
                  <a:gd name="T1" fmla="*/ 106 h 106"/>
                  <a:gd name="T2" fmla="*/ 11 w 60"/>
                  <a:gd name="T3" fmla="*/ 94 h 106"/>
                  <a:gd name="T4" fmla="*/ 0 w 60"/>
                  <a:gd name="T5" fmla="*/ 23 h 106"/>
                  <a:gd name="T6" fmla="*/ 40 w 60"/>
                  <a:gd name="T7" fmla="*/ 0 h 106"/>
                  <a:gd name="T8" fmla="*/ 58 w 60"/>
                  <a:gd name="T9" fmla="*/ 52 h 106"/>
                  <a:gd name="T10" fmla="*/ 55 w 60"/>
                  <a:gd name="T11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6">
                    <a:moveTo>
                      <a:pt x="55" y="106"/>
                    </a:moveTo>
                    <a:cubicBezTo>
                      <a:pt x="11" y="94"/>
                      <a:pt x="11" y="94"/>
                      <a:pt x="11" y="94"/>
                    </a:cubicBezTo>
                    <a:cubicBezTo>
                      <a:pt x="16" y="73"/>
                      <a:pt x="12" y="45"/>
                      <a:pt x="0" y="23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9" y="16"/>
                      <a:pt x="55" y="34"/>
                      <a:pt x="58" y="52"/>
                    </a:cubicBezTo>
                    <a:cubicBezTo>
                      <a:pt x="60" y="71"/>
                      <a:pt x="60" y="90"/>
                      <a:pt x="55" y="10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Freeform 67"/>
              <p:cNvSpPr>
                <a:spLocks/>
              </p:cNvSpPr>
              <p:nvPr/>
            </p:nvSpPr>
            <p:spPr bwMode="auto">
              <a:xfrm>
                <a:off x="5103812" y="3451225"/>
                <a:ext cx="1414463" cy="2073274"/>
              </a:xfrm>
              <a:custGeom>
                <a:avLst/>
                <a:gdLst>
                  <a:gd name="T0" fmla="*/ 23 w 146"/>
                  <a:gd name="T1" fmla="*/ 214 h 214"/>
                  <a:gd name="T2" fmla="*/ 0 w 146"/>
                  <a:gd name="T3" fmla="*/ 174 h 214"/>
                  <a:gd name="T4" fmla="*/ 4 w 146"/>
                  <a:gd name="T5" fmla="*/ 172 h 214"/>
                  <a:gd name="T6" fmla="*/ 78 w 146"/>
                  <a:gd name="T7" fmla="*/ 104 h 214"/>
                  <a:gd name="T8" fmla="*/ 98 w 146"/>
                  <a:gd name="T9" fmla="*/ 38 h 214"/>
                  <a:gd name="T10" fmla="*/ 98 w 146"/>
                  <a:gd name="T11" fmla="*/ 4 h 214"/>
                  <a:gd name="T12" fmla="*/ 144 w 146"/>
                  <a:gd name="T13" fmla="*/ 0 h 214"/>
                  <a:gd name="T14" fmla="*/ 144 w 146"/>
                  <a:gd name="T15" fmla="*/ 43 h 214"/>
                  <a:gd name="T16" fmla="*/ 135 w 146"/>
                  <a:gd name="T17" fmla="*/ 86 h 214"/>
                  <a:gd name="T18" fmla="*/ 118 w 146"/>
                  <a:gd name="T19" fmla="*/ 126 h 214"/>
                  <a:gd name="T20" fmla="*/ 118 w 146"/>
                  <a:gd name="T21" fmla="*/ 127 h 214"/>
                  <a:gd name="T22" fmla="*/ 118 w 146"/>
                  <a:gd name="T23" fmla="*/ 127 h 214"/>
                  <a:gd name="T24" fmla="*/ 25 w 146"/>
                  <a:gd name="T25" fmla="*/ 213 h 214"/>
                  <a:gd name="T26" fmla="*/ 23 w 146"/>
                  <a:gd name="T27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6" h="214">
                    <a:moveTo>
                      <a:pt x="23" y="214"/>
                    </a:moveTo>
                    <a:cubicBezTo>
                      <a:pt x="0" y="174"/>
                      <a:pt x="0" y="174"/>
                      <a:pt x="0" y="174"/>
                    </a:cubicBezTo>
                    <a:cubicBezTo>
                      <a:pt x="1" y="174"/>
                      <a:pt x="2" y="173"/>
                      <a:pt x="4" y="172"/>
                    </a:cubicBezTo>
                    <a:cubicBezTo>
                      <a:pt x="16" y="166"/>
                      <a:pt x="54" y="145"/>
                      <a:pt x="78" y="104"/>
                    </a:cubicBezTo>
                    <a:cubicBezTo>
                      <a:pt x="89" y="84"/>
                      <a:pt x="96" y="62"/>
                      <a:pt x="98" y="38"/>
                    </a:cubicBezTo>
                    <a:cubicBezTo>
                      <a:pt x="99" y="27"/>
                      <a:pt x="99" y="15"/>
                      <a:pt x="98" y="4"/>
                    </a:cubicBezTo>
                    <a:cubicBezTo>
                      <a:pt x="144" y="0"/>
                      <a:pt x="144" y="0"/>
                      <a:pt x="144" y="0"/>
                    </a:cubicBezTo>
                    <a:cubicBezTo>
                      <a:pt x="146" y="14"/>
                      <a:pt x="145" y="29"/>
                      <a:pt x="144" y="43"/>
                    </a:cubicBezTo>
                    <a:cubicBezTo>
                      <a:pt x="142" y="58"/>
                      <a:pt x="139" y="72"/>
                      <a:pt x="135" y="86"/>
                    </a:cubicBezTo>
                    <a:cubicBezTo>
                      <a:pt x="131" y="100"/>
                      <a:pt x="125" y="113"/>
                      <a:pt x="118" y="126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87" y="179"/>
                      <a:pt x="41" y="205"/>
                      <a:pt x="25" y="213"/>
                    </a:cubicBezTo>
                    <a:cubicBezTo>
                      <a:pt x="24" y="213"/>
                      <a:pt x="23" y="214"/>
                      <a:pt x="23" y="214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Freeform 68"/>
              <p:cNvSpPr>
                <a:spLocks/>
              </p:cNvSpPr>
              <p:nvPr/>
            </p:nvSpPr>
            <p:spPr bwMode="auto">
              <a:xfrm>
                <a:off x="4591050" y="4090988"/>
                <a:ext cx="2295525" cy="2120900"/>
              </a:xfrm>
              <a:custGeom>
                <a:avLst/>
                <a:gdLst>
                  <a:gd name="T0" fmla="*/ 6 w 237"/>
                  <a:gd name="T1" fmla="*/ 219 h 219"/>
                  <a:gd name="T2" fmla="*/ 0 w 237"/>
                  <a:gd name="T3" fmla="*/ 174 h 219"/>
                  <a:gd name="T4" fmla="*/ 82 w 237"/>
                  <a:gd name="T5" fmla="*/ 145 h 219"/>
                  <a:gd name="T6" fmla="*/ 152 w 237"/>
                  <a:gd name="T7" fmla="*/ 87 h 219"/>
                  <a:gd name="T8" fmla="*/ 190 w 237"/>
                  <a:gd name="T9" fmla="*/ 10 h 219"/>
                  <a:gd name="T10" fmla="*/ 192 w 237"/>
                  <a:gd name="T11" fmla="*/ 0 h 219"/>
                  <a:gd name="T12" fmla="*/ 237 w 237"/>
                  <a:gd name="T13" fmla="*/ 10 h 219"/>
                  <a:gd name="T14" fmla="*/ 234 w 237"/>
                  <a:gd name="T15" fmla="*/ 22 h 219"/>
                  <a:gd name="T16" fmla="*/ 216 w 237"/>
                  <a:gd name="T17" fmla="*/ 71 h 219"/>
                  <a:gd name="T18" fmla="*/ 189 w 237"/>
                  <a:gd name="T19" fmla="*/ 115 h 219"/>
                  <a:gd name="T20" fmla="*/ 150 w 237"/>
                  <a:gd name="T21" fmla="*/ 154 h 219"/>
                  <a:gd name="T22" fmla="*/ 105 w 237"/>
                  <a:gd name="T23" fmla="*/ 185 h 219"/>
                  <a:gd name="T24" fmla="*/ 6 w 237"/>
                  <a:gd name="T25" fmla="*/ 219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7" h="219">
                    <a:moveTo>
                      <a:pt x="6" y="219"/>
                    </a:moveTo>
                    <a:cubicBezTo>
                      <a:pt x="0" y="174"/>
                      <a:pt x="0" y="174"/>
                      <a:pt x="0" y="174"/>
                    </a:cubicBezTo>
                    <a:cubicBezTo>
                      <a:pt x="28" y="170"/>
                      <a:pt x="54" y="161"/>
                      <a:pt x="82" y="145"/>
                    </a:cubicBezTo>
                    <a:cubicBezTo>
                      <a:pt x="113" y="127"/>
                      <a:pt x="136" y="108"/>
                      <a:pt x="152" y="87"/>
                    </a:cubicBezTo>
                    <a:cubicBezTo>
                      <a:pt x="169" y="64"/>
                      <a:pt x="182" y="38"/>
                      <a:pt x="190" y="10"/>
                    </a:cubicBezTo>
                    <a:cubicBezTo>
                      <a:pt x="191" y="7"/>
                      <a:pt x="191" y="3"/>
                      <a:pt x="192" y="0"/>
                    </a:cubicBezTo>
                    <a:cubicBezTo>
                      <a:pt x="237" y="10"/>
                      <a:pt x="237" y="10"/>
                      <a:pt x="237" y="10"/>
                    </a:cubicBezTo>
                    <a:cubicBezTo>
                      <a:pt x="236" y="14"/>
                      <a:pt x="235" y="18"/>
                      <a:pt x="234" y="22"/>
                    </a:cubicBezTo>
                    <a:cubicBezTo>
                      <a:pt x="230" y="39"/>
                      <a:pt x="224" y="55"/>
                      <a:pt x="216" y="71"/>
                    </a:cubicBezTo>
                    <a:cubicBezTo>
                      <a:pt x="208" y="86"/>
                      <a:pt x="199" y="101"/>
                      <a:pt x="189" y="115"/>
                    </a:cubicBezTo>
                    <a:cubicBezTo>
                      <a:pt x="178" y="129"/>
                      <a:pt x="165" y="142"/>
                      <a:pt x="150" y="154"/>
                    </a:cubicBezTo>
                    <a:cubicBezTo>
                      <a:pt x="137" y="165"/>
                      <a:pt x="122" y="175"/>
                      <a:pt x="105" y="185"/>
                    </a:cubicBezTo>
                    <a:cubicBezTo>
                      <a:pt x="72" y="204"/>
                      <a:pt x="40" y="215"/>
                      <a:pt x="6" y="21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" name="Freeform 69"/>
              <p:cNvSpPr>
                <a:spLocks/>
              </p:cNvSpPr>
              <p:nvPr/>
            </p:nvSpPr>
            <p:spPr bwMode="auto">
              <a:xfrm>
                <a:off x="3495676" y="5068887"/>
                <a:ext cx="3352800" cy="1608137"/>
              </a:xfrm>
              <a:custGeom>
                <a:avLst/>
                <a:gdLst>
                  <a:gd name="T0" fmla="*/ 83 w 346"/>
                  <a:gd name="T1" fmla="*/ 166 h 166"/>
                  <a:gd name="T2" fmla="*/ 62 w 346"/>
                  <a:gd name="T3" fmla="*/ 165 h 166"/>
                  <a:gd name="T4" fmla="*/ 0 w 346"/>
                  <a:gd name="T5" fmla="*/ 155 h 166"/>
                  <a:gd name="T6" fmla="*/ 12 w 346"/>
                  <a:gd name="T7" fmla="*/ 110 h 166"/>
                  <a:gd name="T8" fmla="*/ 119 w 346"/>
                  <a:gd name="T9" fmla="*/ 117 h 166"/>
                  <a:gd name="T10" fmla="*/ 308 w 346"/>
                  <a:gd name="T11" fmla="*/ 0 h 166"/>
                  <a:gd name="T12" fmla="*/ 346 w 346"/>
                  <a:gd name="T13" fmla="*/ 25 h 166"/>
                  <a:gd name="T14" fmla="*/ 303 w 346"/>
                  <a:gd name="T15" fmla="*/ 76 h 166"/>
                  <a:gd name="T16" fmla="*/ 251 w 346"/>
                  <a:gd name="T17" fmla="*/ 117 h 166"/>
                  <a:gd name="T18" fmla="*/ 192 w 346"/>
                  <a:gd name="T19" fmla="*/ 147 h 166"/>
                  <a:gd name="T20" fmla="*/ 126 w 346"/>
                  <a:gd name="T21" fmla="*/ 163 h 166"/>
                  <a:gd name="T22" fmla="*/ 83 w 346"/>
                  <a:gd name="T23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6" h="166">
                    <a:moveTo>
                      <a:pt x="83" y="166"/>
                    </a:moveTo>
                    <a:cubicBezTo>
                      <a:pt x="76" y="166"/>
                      <a:pt x="69" y="166"/>
                      <a:pt x="62" y="165"/>
                    </a:cubicBezTo>
                    <a:cubicBezTo>
                      <a:pt x="41" y="164"/>
                      <a:pt x="20" y="160"/>
                      <a:pt x="0" y="155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47" y="120"/>
                      <a:pt x="83" y="122"/>
                      <a:pt x="119" y="117"/>
                    </a:cubicBezTo>
                    <a:cubicBezTo>
                      <a:pt x="196" y="107"/>
                      <a:pt x="264" y="64"/>
                      <a:pt x="308" y="0"/>
                    </a:cubicBezTo>
                    <a:cubicBezTo>
                      <a:pt x="346" y="25"/>
                      <a:pt x="346" y="25"/>
                      <a:pt x="346" y="25"/>
                    </a:cubicBezTo>
                    <a:cubicBezTo>
                      <a:pt x="334" y="44"/>
                      <a:pt x="319" y="61"/>
                      <a:pt x="303" y="76"/>
                    </a:cubicBezTo>
                    <a:cubicBezTo>
                      <a:pt x="288" y="92"/>
                      <a:pt x="270" y="105"/>
                      <a:pt x="251" y="117"/>
                    </a:cubicBezTo>
                    <a:cubicBezTo>
                      <a:pt x="233" y="129"/>
                      <a:pt x="212" y="139"/>
                      <a:pt x="192" y="147"/>
                    </a:cubicBezTo>
                    <a:cubicBezTo>
                      <a:pt x="170" y="154"/>
                      <a:pt x="148" y="160"/>
                      <a:pt x="126" y="163"/>
                    </a:cubicBezTo>
                    <a:cubicBezTo>
                      <a:pt x="111" y="165"/>
                      <a:pt x="97" y="166"/>
                      <a:pt x="83" y="166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Freeform 70"/>
              <p:cNvSpPr>
                <a:spLocks/>
              </p:cNvSpPr>
              <p:nvPr/>
            </p:nvSpPr>
            <p:spPr bwMode="auto">
              <a:xfrm>
                <a:off x="5365750" y="3073400"/>
                <a:ext cx="708025" cy="1608137"/>
              </a:xfrm>
              <a:custGeom>
                <a:avLst/>
                <a:gdLst>
                  <a:gd name="T0" fmla="*/ 37 w 73"/>
                  <a:gd name="T1" fmla="*/ 166 h 166"/>
                  <a:gd name="T2" fmla="*/ 0 w 73"/>
                  <a:gd name="T3" fmla="*/ 138 h 166"/>
                  <a:gd name="T4" fmla="*/ 23 w 73"/>
                  <a:gd name="T5" fmla="*/ 92 h 166"/>
                  <a:gd name="T6" fmla="*/ 26 w 73"/>
                  <a:gd name="T7" fmla="*/ 40 h 166"/>
                  <a:gd name="T8" fmla="*/ 20 w 73"/>
                  <a:gd name="T9" fmla="*/ 15 h 166"/>
                  <a:gd name="T10" fmla="*/ 63 w 73"/>
                  <a:gd name="T11" fmla="*/ 0 h 166"/>
                  <a:gd name="T12" fmla="*/ 71 w 73"/>
                  <a:gd name="T13" fmla="*/ 34 h 166"/>
                  <a:gd name="T14" fmla="*/ 72 w 73"/>
                  <a:gd name="T15" fmla="*/ 69 h 166"/>
                  <a:gd name="T16" fmla="*/ 67 w 73"/>
                  <a:gd name="T17" fmla="*/ 103 h 166"/>
                  <a:gd name="T18" fmla="*/ 55 w 73"/>
                  <a:gd name="T19" fmla="*/ 136 h 166"/>
                  <a:gd name="T20" fmla="*/ 37 w 73"/>
                  <a:gd name="T21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166">
                    <a:moveTo>
                      <a:pt x="37" y="166"/>
                    </a:moveTo>
                    <a:cubicBezTo>
                      <a:pt x="0" y="138"/>
                      <a:pt x="0" y="138"/>
                      <a:pt x="0" y="138"/>
                    </a:cubicBezTo>
                    <a:cubicBezTo>
                      <a:pt x="11" y="124"/>
                      <a:pt x="18" y="109"/>
                      <a:pt x="23" y="92"/>
                    </a:cubicBezTo>
                    <a:cubicBezTo>
                      <a:pt x="27" y="75"/>
                      <a:pt x="28" y="58"/>
                      <a:pt x="26" y="40"/>
                    </a:cubicBezTo>
                    <a:cubicBezTo>
                      <a:pt x="25" y="32"/>
                      <a:pt x="23" y="23"/>
                      <a:pt x="20" y="15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67" y="11"/>
                      <a:pt x="69" y="23"/>
                      <a:pt x="71" y="34"/>
                    </a:cubicBezTo>
                    <a:cubicBezTo>
                      <a:pt x="72" y="46"/>
                      <a:pt x="73" y="58"/>
                      <a:pt x="72" y="69"/>
                    </a:cubicBezTo>
                    <a:cubicBezTo>
                      <a:pt x="71" y="81"/>
                      <a:pt x="70" y="92"/>
                      <a:pt x="67" y="103"/>
                    </a:cubicBezTo>
                    <a:cubicBezTo>
                      <a:pt x="64" y="114"/>
                      <a:pt x="60" y="125"/>
                      <a:pt x="55" y="136"/>
                    </a:cubicBezTo>
                    <a:cubicBezTo>
                      <a:pt x="50" y="146"/>
                      <a:pt x="44" y="156"/>
                      <a:pt x="37" y="16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 rot="2368294">
              <a:off x="6655486" y="2116307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 rot="1141865">
              <a:off x="5892208" y="2049793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 rot="21446079">
              <a:off x="5354956" y="2289432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 rot="20228923">
              <a:off x="5085639" y="2657127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2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 rot="9712961">
              <a:off x="5951171" y="5314400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 rot="8169234">
              <a:off x="6469786" y="4672712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 rot="6926812">
              <a:off x="6469670" y="4104309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 rot="5973590">
              <a:off x="6282947" y="3670464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2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 rot="16709393">
              <a:off x="3509702" y="3127310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 rot="15482964">
              <a:off x="3845585" y="3815932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 rot="14187178">
              <a:off x="4327594" y="4153176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 rot="12970022">
              <a:off x="4781465" y="4194795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2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 rot="19144466">
              <a:off x="5360777" y="2945215"/>
              <a:ext cx="378141" cy="264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1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 rot="5032874">
              <a:off x="6620075" y="3445626"/>
              <a:ext cx="378141" cy="264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1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 rot="1541639">
              <a:off x="5521972" y="4233114"/>
              <a:ext cx="378141" cy="264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1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5496198" y="3401261"/>
              <a:ext cx="11049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600" b="1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7776083" y="1998764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776083" y="1665061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srgbClr val="A7CCD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" name="Oval 2"/>
          <p:cNvSpPr/>
          <p:nvPr/>
        </p:nvSpPr>
        <p:spPr>
          <a:xfrm>
            <a:off x="7147340" y="1733302"/>
            <a:ext cx="561233" cy="56123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7776083" y="3492400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</a:t>
            </a:r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7776083" y="3158697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srgbClr val="A7CCD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93" name="Oval 92"/>
          <p:cNvSpPr/>
          <p:nvPr/>
        </p:nvSpPr>
        <p:spPr>
          <a:xfrm>
            <a:off x="7147340" y="3226938"/>
            <a:ext cx="561233" cy="56123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776083" y="4986035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7776083" y="4652332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srgbClr val="A7CCD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98" name="Oval 97"/>
          <p:cNvSpPr/>
          <p:nvPr/>
        </p:nvSpPr>
        <p:spPr>
          <a:xfrm>
            <a:off x="7147340" y="4720573"/>
            <a:ext cx="561233" cy="56123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751390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796" name="Rounded Rectangle 3">
            <a:extLst>
              <a:ext uri="{FF2B5EF4-FFF2-40B4-BE49-F238E27FC236}">
                <a16:creationId xmlns:a16="http://schemas.microsoft.com/office/drawing/2014/main" id="{DDB3CF18-B151-4BA1-8863-8EF610464379}"/>
              </a:ext>
            </a:extLst>
          </p:cNvPr>
          <p:cNvSpPr/>
          <p:nvPr/>
        </p:nvSpPr>
        <p:spPr>
          <a:xfrm>
            <a:off x="6314468" y="1774171"/>
            <a:ext cx="4976385" cy="962387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797" name="Rounded Rectangle 4">
            <a:extLst>
              <a:ext uri="{FF2B5EF4-FFF2-40B4-BE49-F238E27FC236}">
                <a16:creationId xmlns:a16="http://schemas.microsoft.com/office/drawing/2014/main" id="{E077DE5F-E08B-4F4C-845E-B27E62197F77}"/>
              </a:ext>
            </a:extLst>
          </p:cNvPr>
          <p:cNvSpPr/>
          <p:nvPr/>
        </p:nvSpPr>
        <p:spPr>
          <a:xfrm>
            <a:off x="6314468" y="2920394"/>
            <a:ext cx="4976385" cy="96238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798" name="Rounded Rectangle 5">
            <a:extLst>
              <a:ext uri="{FF2B5EF4-FFF2-40B4-BE49-F238E27FC236}">
                <a16:creationId xmlns:a16="http://schemas.microsoft.com/office/drawing/2014/main" id="{DDF5D505-1E56-4B33-B4F0-D37A2F436F4E}"/>
              </a:ext>
            </a:extLst>
          </p:cNvPr>
          <p:cNvSpPr/>
          <p:nvPr/>
        </p:nvSpPr>
        <p:spPr>
          <a:xfrm>
            <a:off x="6314468" y="4066617"/>
            <a:ext cx="4976385" cy="96238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799" name="Rounded Rectangle 6">
            <a:extLst>
              <a:ext uri="{FF2B5EF4-FFF2-40B4-BE49-F238E27FC236}">
                <a16:creationId xmlns:a16="http://schemas.microsoft.com/office/drawing/2014/main" id="{5CCBCA4E-B9DF-4082-9749-4E39CA5E58F3}"/>
              </a:ext>
            </a:extLst>
          </p:cNvPr>
          <p:cNvSpPr/>
          <p:nvPr/>
        </p:nvSpPr>
        <p:spPr>
          <a:xfrm>
            <a:off x="6314468" y="5212840"/>
            <a:ext cx="4976385" cy="96238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cxnSp>
        <p:nvCxnSpPr>
          <p:cNvPr id="1800" name="Straight Arrow Connector 1799">
            <a:extLst>
              <a:ext uri="{FF2B5EF4-FFF2-40B4-BE49-F238E27FC236}">
                <a16:creationId xmlns:a16="http://schemas.microsoft.com/office/drawing/2014/main" id="{1DDD7EE2-F5CE-46A2-8D38-E7A9F018AE97}"/>
              </a:ext>
            </a:extLst>
          </p:cNvPr>
          <p:cNvCxnSpPr>
            <a:cxnSpLocks/>
            <a:endCxn id="1796" idx="1"/>
          </p:cNvCxnSpPr>
          <p:nvPr/>
        </p:nvCxnSpPr>
        <p:spPr>
          <a:xfrm>
            <a:off x="3964081" y="2255364"/>
            <a:ext cx="2350387" cy="1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01" name="Group 1800">
            <a:extLst>
              <a:ext uri="{FF2B5EF4-FFF2-40B4-BE49-F238E27FC236}">
                <a16:creationId xmlns:a16="http://schemas.microsoft.com/office/drawing/2014/main" id="{D1B39E63-A8B2-48DF-8E47-EE6B9590AA4A}"/>
              </a:ext>
            </a:extLst>
          </p:cNvPr>
          <p:cNvGrpSpPr/>
          <p:nvPr/>
        </p:nvGrpSpPr>
        <p:grpSpPr>
          <a:xfrm>
            <a:off x="1026773" y="1921268"/>
            <a:ext cx="4068000" cy="4068000"/>
            <a:chOff x="2514579" y="1730962"/>
            <a:chExt cx="4068000" cy="4068000"/>
          </a:xfrm>
        </p:grpSpPr>
        <p:sp>
          <p:nvSpPr>
            <p:cNvPr id="1802" name="Oval 1801">
              <a:extLst>
                <a:ext uri="{FF2B5EF4-FFF2-40B4-BE49-F238E27FC236}">
                  <a16:creationId xmlns:a16="http://schemas.microsoft.com/office/drawing/2014/main" id="{BD884AF2-B34A-486D-98E9-C268BBC29573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803" name="Pie 10">
              <a:extLst>
                <a:ext uri="{FF2B5EF4-FFF2-40B4-BE49-F238E27FC236}">
                  <a16:creationId xmlns:a16="http://schemas.microsoft.com/office/drawing/2014/main" id="{17418593-A616-41A7-B4FE-A1BA72666BAF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6160009"/>
                <a:gd name="adj2" fmla="val 1927144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cxnSp>
        <p:nvCxnSpPr>
          <p:cNvPr id="1804" name="Straight Arrow Connector 1803">
            <a:extLst>
              <a:ext uri="{FF2B5EF4-FFF2-40B4-BE49-F238E27FC236}">
                <a16:creationId xmlns:a16="http://schemas.microsoft.com/office/drawing/2014/main" id="{D157D0A8-37D2-48D5-B32E-E93E407979D1}"/>
              </a:ext>
            </a:extLst>
          </p:cNvPr>
          <p:cNvCxnSpPr>
            <a:cxnSpLocks/>
            <a:endCxn id="1797" idx="1"/>
          </p:cNvCxnSpPr>
          <p:nvPr/>
        </p:nvCxnSpPr>
        <p:spPr>
          <a:xfrm>
            <a:off x="4143470" y="3401587"/>
            <a:ext cx="2170998" cy="1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05" name="Group 1804">
            <a:extLst>
              <a:ext uri="{FF2B5EF4-FFF2-40B4-BE49-F238E27FC236}">
                <a16:creationId xmlns:a16="http://schemas.microsoft.com/office/drawing/2014/main" id="{470DD511-748E-4784-B8AA-609C7A5EC5C4}"/>
              </a:ext>
            </a:extLst>
          </p:cNvPr>
          <p:cNvGrpSpPr/>
          <p:nvPr/>
        </p:nvGrpSpPr>
        <p:grpSpPr>
          <a:xfrm>
            <a:off x="1386773" y="2281268"/>
            <a:ext cx="3348000" cy="3348000"/>
            <a:chOff x="2514579" y="1730962"/>
            <a:chExt cx="4068000" cy="4068000"/>
          </a:xfrm>
        </p:grpSpPr>
        <p:sp>
          <p:nvSpPr>
            <p:cNvPr id="1806" name="Oval 1805">
              <a:extLst>
                <a:ext uri="{FF2B5EF4-FFF2-40B4-BE49-F238E27FC236}">
                  <a16:creationId xmlns:a16="http://schemas.microsoft.com/office/drawing/2014/main" id="{46D268A2-1D6F-4F93-BF41-1EAF684644D7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807" name="Pie 14">
              <a:extLst>
                <a:ext uri="{FF2B5EF4-FFF2-40B4-BE49-F238E27FC236}">
                  <a16:creationId xmlns:a16="http://schemas.microsoft.com/office/drawing/2014/main" id="{AAD20502-527D-4280-A42B-C3213191AC4D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6145699"/>
                <a:gd name="adj2" fmla="val 46266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cxnSp>
        <p:nvCxnSpPr>
          <p:cNvPr id="1808" name="Straight Arrow Connector 1807">
            <a:extLst>
              <a:ext uri="{FF2B5EF4-FFF2-40B4-BE49-F238E27FC236}">
                <a16:creationId xmlns:a16="http://schemas.microsoft.com/office/drawing/2014/main" id="{6652A9BC-F74D-4143-9CF7-C666C64670E1}"/>
              </a:ext>
            </a:extLst>
          </p:cNvPr>
          <p:cNvCxnSpPr>
            <a:cxnSpLocks/>
            <a:endCxn id="1798" idx="1"/>
          </p:cNvCxnSpPr>
          <p:nvPr/>
        </p:nvCxnSpPr>
        <p:spPr>
          <a:xfrm>
            <a:off x="4143470" y="4547810"/>
            <a:ext cx="2170998" cy="1"/>
          </a:xfrm>
          <a:prstGeom prst="straightConnector1">
            <a:avLst/>
          </a:prstGeom>
          <a:ln w="38100">
            <a:solidFill>
              <a:schemeClr val="accent2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09" name="Group 1808">
            <a:extLst>
              <a:ext uri="{FF2B5EF4-FFF2-40B4-BE49-F238E27FC236}">
                <a16:creationId xmlns:a16="http://schemas.microsoft.com/office/drawing/2014/main" id="{BB9E8E08-88AA-4E1F-B34A-94A814B97042}"/>
              </a:ext>
            </a:extLst>
          </p:cNvPr>
          <p:cNvGrpSpPr/>
          <p:nvPr/>
        </p:nvGrpSpPr>
        <p:grpSpPr>
          <a:xfrm>
            <a:off x="1746773" y="2641268"/>
            <a:ext cx="2628000" cy="2628000"/>
            <a:chOff x="2514579" y="1730962"/>
            <a:chExt cx="4068000" cy="4068000"/>
          </a:xfrm>
        </p:grpSpPr>
        <p:sp>
          <p:nvSpPr>
            <p:cNvPr id="1810" name="Oval 1809">
              <a:extLst>
                <a:ext uri="{FF2B5EF4-FFF2-40B4-BE49-F238E27FC236}">
                  <a16:creationId xmlns:a16="http://schemas.microsoft.com/office/drawing/2014/main" id="{6D080587-11A6-4AC4-9E01-6B455F96211C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811" name="Pie 18">
              <a:extLst>
                <a:ext uri="{FF2B5EF4-FFF2-40B4-BE49-F238E27FC236}">
                  <a16:creationId xmlns:a16="http://schemas.microsoft.com/office/drawing/2014/main" id="{518D1675-082E-4D13-85E7-1DCF6AE8865F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6176551"/>
                <a:gd name="adj2" fmla="val 52779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1812" name="Group 1811">
            <a:extLst>
              <a:ext uri="{FF2B5EF4-FFF2-40B4-BE49-F238E27FC236}">
                <a16:creationId xmlns:a16="http://schemas.microsoft.com/office/drawing/2014/main" id="{391D0192-4530-49DF-BBF1-78F373192025}"/>
              </a:ext>
            </a:extLst>
          </p:cNvPr>
          <p:cNvGrpSpPr/>
          <p:nvPr/>
        </p:nvGrpSpPr>
        <p:grpSpPr>
          <a:xfrm>
            <a:off x="2106773" y="3001268"/>
            <a:ext cx="1908000" cy="1908000"/>
            <a:chOff x="2514579" y="1730962"/>
            <a:chExt cx="4068000" cy="4068000"/>
          </a:xfrm>
        </p:grpSpPr>
        <p:sp>
          <p:nvSpPr>
            <p:cNvPr id="1813" name="Oval 1812">
              <a:extLst>
                <a:ext uri="{FF2B5EF4-FFF2-40B4-BE49-F238E27FC236}">
                  <a16:creationId xmlns:a16="http://schemas.microsoft.com/office/drawing/2014/main" id="{548401B4-4C39-4EEE-9B1D-EBED9DA941AE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814" name="Pie 21">
              <a:extLst>
                <a:ext uri="{FF2B5EF4-FFF2-40B4-BE49-F238E27FC236}">
                  <a16:creationId xmlns:a16="http://schemas.microsoft.com/office/drawing/2014/main" id="{B9964A05-894C-47DA-8ED6-3AC643386516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6115061"/>
                <a:gd name="adj2" fmla="val 799925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1815" name="Oval 1814">
            <a:extLst>
              <a:ext uri="{FF2B5EF4-FFF2-40B4-BE49-F238E27FC236}">
                <a16:creationId xmlns:a16="http://schemas.microsoft.com/office/drawing/2014/main" id="{2DB5D89C-45A3-4C9B-B17D-91C4496BDBB7}"/>
              </a:ext>
            </a:extLst>
          </p:cNvPr>
          <p:cNvSpPr/>
          <p:nvPr/>
        </p:nvSpPr>
        <p:spPr>
          <a:xfrm>
            <a:off x="2466773" y="3361268"/>
            <a:ext cx="1188000" cy="1188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cxnSp>
        <p:nvCxnSpPr>
          <p:cNvPr id="1816" name="Elbow Connector 23">
            <a:extLst>
              <a:ext uri="{FF2B5EF4-FFF2-40B4-BE49-F238E27FC236}">
                <a16:creationId xmlns:a16="http://schemas.microsoft.com/office/drawing/2014/main" id="{469D9D7D-6643-42BA-B5C5-2DA446D84CD1}"/>
              </a:ext>
            </a:extLst>
          </p:cNvPr>
          <p:cNvCxnSpPr>
            <a:cxnSpLocks/>
            <a:stCxn id="1799" idx="1"/>
          </p:cNvCxnSpPr>
          <p:nvPr/>
        </p:nvCxnSpPr>
        <p:spPr>
          <a:xfrm rot="10800000">
            <a:off x="2530754" y="4731648"/>
            <a:ext cx="3783714" cy="962387"/>
          </a:xfrm>
          <a:prstGeom prst="bentConnector3">
            <a:avLst>
              <a:gd name="adj1" fmla="val 99031"/>
            </a:avLst>
          </a:prstGeom>
          <a:ln w="38100">
            <a:solidFill>
              <a:schemeClr val="accent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7" name="Group 1816">
            <a:extLst>
              <a:ext uri="{FF2B5EF4-FFF2-40B4-BE49-F238E27FC236}">
                <a16:creationId xmlns:a16="http://schemas.microsoft.com/office/drawing/2014/main" id="{D73CD38B-121E-4DE8-AB1F-2B9BCE8E4E1E}"/>
              </a:ext>
            </a:extLst>
          </p:cNvPr>
          <p:cNvGrpSpPr/>
          <p:nvPr/>
        </p:nvGrpSpPr>
        <p:grpSpPr>
          <a:xfrm>
            <a:off x="7264214" y="1807789"/>
            <a:ext cx="3827856" cy="895149"/>
            <a:chOff x="6210998" y="1433695"/>
            <a:chExt cx="2688349" cy="895149"/>
          </a:xfrm>
        </p:grpSpPr>
        <p:sp>
          <p:nvSpPr>
            <p:cNvPr id="1818" name="TextBox 1817">
              <a:extLst>
                <a:ext uri="{FF2B5EF4-FFF2-40B4-BE49-F238E27FC236}">
                  <a16:creationId xmlns:a16="http://schemas.microsoft.com/office/drawing/2014/main" id="{EEF3390C-76D7-45AE-9E80-6BA16871BF81}"/>
                </a:ext>
              </a:extLst>
            </p:cNvPr>
            <p:cNvSpPr txBox="1"/>
            <p:nvPr/>
          </p:nvSpPr>
          <p:spPr>
            <a:xfrm>
              <a:off x="6210998" y="1433695"/>
              <a:ext cx="26883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1819" name="TextBox 1818">
              <a:extLst>
                <a:ext uri="{FF2B5EF4-FFF2-40B4-BE49-F238E27FC236}">
                  <a16:creationId xmlns:a16="http://schemas.microsoft.com/office/drawing/2014/main" id="{31E0AA63-A02A-4683-8341-D1DDE89A63AB}"/>
                </a:ext>
              </a:extLst>
            </p:cNvPr>
            <p:cNvSpPr txBox="1"/>
            <p:nvPr/>
          </p:nvSpPr>
          <p:spPr>
            <a:xfrm>
              <a:off x="6210998" y="1682513"/>
              <a:ext cx="26883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Easy to change colors, photos and Text. 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1820" name="Group 1819">
            <a:extLst>
              <a:ext uri="{FF2B5EF4-FFF2-40B4-BE49-F238E27FC236}">
                <a16:creationId xmlns:a16="http://schemas.microsoft.com/office/drawing/2014/main" id="{A8DC335D-B8B5-477E-B7EF-58ACBEEE71F5}"/>
              </a:ext>
            </a:extLst>
          </p:cNvPr>
          <p:cNvGrpSpPr/>
          <p:nvPr/>
        </p:nvGrpSpPr>
        <p:grpSpPr>
          <a:xfrm>
            <a:off x="7264214" y="2949532"/>
            <a:ext cx="3827856" cy="895149"/>
            <a:chOff x="6210998" y="1433695"/>
            <a:chExt cx="2688349" cy="895149"/>
          </a:xfrm>
        </p:grpSpPr>
        <p:sp>
          <p:nvSpPr>
            <p:cNvPr id="1821" name="TextBox 1820">
              <a:extLst>
                <a:ext uri="{FF2B5EF4-FFF2-40B4-BE49-F238E27FC236}">
                  <a16:creationId xmlns:a16="http://schemas.microsoft.com/office/drawing/2014/main" id="{CA9DC598-9C75-4D53-BFC1-161BB7A985E1}"/>
                </a:ext>
              </a:extLst>
            </p:cNvPr>
            <p:cNvSpPr txBox="1"/>
            <p:nvPr/>
          </p:nvSpPr>
          <p:spPr>
            <a:xfrm>
              <a:off x="6210998" y="1433695"/>
              <a:ext cx="26883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1822" name="TextBox 1821">
              <a:extLst>
                <a:ext uri="{FF2B5EF4-FFF2-40B4-BE49-F238E27FC236}">
                  <a16:creationId xmlns:a16="http://schemas.microsoft.com/office/drawing/2014/main" id="{EB8FB36B-348A-4A5F-B9D5-DD907794B81E}"/>
                </a:ext>
              </a:extLst>
            </p:cNvPr>
            <p:cNvSpPr txBox="1"/>
            <p:nvPr/>
          </p:nvSpPr>
          <p:spPr>
            <a:xfrm>
              <a:off x="6210998" y="1682513"/>
              <a:ext cx="26883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Easy to change colors, photos and Text. 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1823" name="Group 1822">
            <a:extLst>
              <a:ext uri="{FF2B5EF4-FFF2-40B4-BE49-F238E27FC236}">
                <a16:creationId xmlns:a16="http://schemas.microsoft.com/office/drawing/2014/main" id="{7206B257-FC12-42BF-8064-7338C188BE71}"/>
              </a:ext>
            </a:extLst>
          </p:cNvPr>
          <p:cNvGrpSpPr/>
          <p:nvPr/>
        </p:nvGrpSpPr>
        <p:grpSpPr>
          <a:xfrm>
            <a:off x="7264214" y="4110325"/>
            <a:ext cx="3827856" cy="895149"/>
            <a:chOff x="6210998" y="1433695"/>
            <a:chExt cx="2688349" cy="895149"/>
          </a:xfrm>
        </p:grpSpPr>
        <p:sp>
          <p:nvSpPr>
            <p:cNvPr id="1824" name="TextBox 1823">
              <a:extLst>
                <a:ext uri="{FF2B5EF4-FFF2-40B4-BE49-F238E27FC236}">
                  <a16:creationId xmlns:a16="http://schemas.microsoft.com/office/drawing/2014/main" id="{640D6A84-BAB4-4079-BB55-F9E082A802C6}"/>
                </a:ext>
              </a:extLst>
            </p:cNvPr>
            <p:cNvSpPr txBox="1"/>
            <p:nvPr/>
          </p:nvSpPr>
          <p:spPr>
            <a:xfrm>
              <a:off x="6210998" y="1433695"/>
              <a:ext cx="26883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1825" name="TextBox 1824">
              <a:extLst>
                <a:ext uri="{FF2B5EF4-FFF2-40B4-BE49-F238E27FC236}">
                  <a16:creationId xmlns:a16="http://schemas.microsoft.com/office/drawing/2014/main" id="{067B1F1A-C199-4AE4-BB18-5163800FF4FE}"/>
                </a:ext>
              </a:extLst>
            </p:cNvPr>
            <p:cNvSpPr txBox="1"/>
            <p:nvPr/>
          </p:nvSpPr>
          <p:spPr>
            <a:xfrm>
              <a:off x="6210998" y="1682513"/>
              <a:ext cx="26883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Easy to change colors, photos and Text. 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1826" name="Group 1825">
            <a:extLst>
              <a:ext uri="{FF2B5EF4-FFF2-40B4-BE49-F238E27FC236}">
                <a16:creationId xmlns:a16="http://schemas.microsoft.com/office/drawing/2014/main" id="{CAD78A3A-A181-4FCD-98D6-6515B7730E36}"/>
              </a:ext>
            </a:extLst>
          </p:cNvPr>
          <p:cNvGrpSpPr/>
          <p:nvPr/>
        </p:nvGrpSpPr>
        <p:grpSpPr>
          <a:xfrm>
            <a:off x="7264214" y="5250169"/>
            <a:ext cx="3827856" cy="895149"/>
            <a:chOff x="6210998" y="1433695"/>
            <a:chExt cx="2688349" cy="895149"/>
          </a:xfrm>
        </p:grpSpPr>
        <p:sp>
          <p:nvSpPr>
            <p:cNvPr id="1827" name="TextBox 1826">
              <a:extLst>
                <a:ext uri="{FF2B5EF4-FFF2-40B4-BE49-F238E27FC236}">
                  <a16:creationId xmlns:a16="http://schemas.microsoft.com/office/drawing/2014/main" id="{6C19875F-C24D-4C74-9BCD-D2B0C51F18E1}"/>
                </a:ext>
              </a:extLst>
            </p:cNvPr>
            <p:cNvSpPr txBox="1"/>
            <p:nvPr/>
          </p:nvSpPr>
          <p:spPr>
            <a:xfrm>
              <a:off x="6210998" y="1433695"/>
              <a:ext cx="26883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1828" name="TextBox 1827">
              <a:extLst>
                <a:ext uri="{FF2B5EF4-FFF2-40B4-BE49-F238E27FC236}">
                  <a16:creationId xmlns:a16="http://schemas.microsoft.com/office/drawing/2014/main" id="{E5F0BF11-1B91-44CD-BBDD-BCA14FE62CBF}"/>
                </a:ext>
              </a:extLst>
            </p:cNvPr>
            <p:cNvSpPr txBox="1"/>
            <p:nvPr/>
          </p:nvSpPr>
          <p:spPr>
            <a:xfrm>
              <a:off x="6210998" y="1682513"/>
              <a:ext cx="26883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rPr>
                <a:t>Easy to change colors, photos and Text. 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1829" name="Rectangle 9">
            <a:extLst>
              <a:ext uri="{FF2B5EF4-FFF2-40B4-BE49-F238E27FC236}">
                <a16:creationId xmlns:a16="http://schemas.microsoft.com/office/drawing/2014/main" id="{1A489D0E-0648-43BB-B70F-66138DD802F6}"/>
              </a:ext>
            </a:extLst>
          </p:cNvPr>
          <p:cNvSpPr/>
          <p:nvPr/>
        </p:nvSpPr>
        <p:spPr>
          <a:xfrm>
            <a:off x="6693656" y="5540278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830" name="Rounded Rectangle 5">
            <a:extLst>
              <a:ext uri="{FF2B5EF4-FFF2-40B4-BE49-F238E27FC236}">
                <a16:creationId xmlns:a16="http://schemas.microsoft.com/office/drawing/2014/main" id="{AF4792DF-FE22-4319-A385-67345D6D4A1B}"/>
              </a:ext>
            </a:extLst>
          </p:cNvPr>
          <p:cNvSpPr/>
          <p:nvPr/>
        </p:nvSpPr>
        <p:spPr>
          <a:xfrm flipH="1">
            <a:off x="6662546" y="438732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831" name="Round Same Side Corner Rectangle 11">
            <a:extLst>
              <a:ext uri="{FF2B5EF4-FFF2-40B4-BE49-F238E27FC236}">
                <a16:creationId xmlns:a16="http://schemas.microsoft.com/office/drawing/2014/main" id="{C2322B22-F425-4E85-A9D9-4568E406F1EC}"/>
              </a:ext>
            </a:extLst>
          </p:cNvPr>
          <p:cNvSpPr>
            <a:spLocks noChangeAspect="1"/>
          </p:cNvSpPr>
          <p:nvPr/>
        </p:nvSpPr>
        <p:spPr>
          <a:xfrm rot="9900000">
            <a:off x="6660386" y="3235076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832" name="Rounded Rectangle 27">
            <a:extLst>
              <a:ext uri="{FF2B5EF4-FFF2-40B4-BE49-F238E27FC236}">
                <a16:creationId xmlns:a16="http://schemas.microsoft.com/office/drawing/2014/main" id="{88A6B250-3350-4D3C-8114-53A2969FA2DF}"/>
              </a:ext>
            </a:extLst>
          </p:cNvPr>
          <p:cNvSpPr/>
          <p:nvPr/>
        </p:nvSpPr>
        <p:spPr>
          <a:xfrm>
            <a:off x="6685188" y="2122324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833" name="Rounded Rectangle 51">
            <a:extLst>
              <a:ext uri="{FF2B5EF4-FFF2-40B4-BE49-F238E27FC236}">
                <a16:creationId xmlns:a16="http://schemas.microsoft.com/office/drawing/2014/main" id="{C36A55E7-85D0-4881-B5B9-08EBC33F6B14}"/>
              </a:ext>
            </a:extLst>
          </p:cNvPr>
          <p:cNvSpPr/>
          <p:nvPr/>
        </p:nvSpPr>
        <p:spPr>
          <a:xfrm rot="16200000" flipH="1">
            <a:off x="2807826" y="3700494"/>
            <a:ext cx="541062" cy="509551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51443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Sunburst PowerPoint Diagram</a:t>
            </a:r>
          </a:p>
        </p:txBody>
      </p:sp>
      <p:sp>
        <p:nvSpPr>
          <p:cNvPr id="7" name="Freeform 51"/>
          <p:cNvSpPr>
            <a:spLocks/>
          </p:cNvSpPr>
          <p:nvPr/>
        </p:nvSpPr>
        <p:spPr bwMode="auto">
          <a:xfrm>
            <a:off x="1596915" y="1428751"/>
            <a:ext cx="4593043" cy="4512567"/>
          </a:xfrm>
          <a:custGeom>
            <a:avLst/>
            <a:gdLst>
              <a:gd name="T0" fmla="*/ 622 w 636"/>
              <a:gd name="T1" fmla="*/ 313 h 625"/>
              <a:gd name="T2" fmla="*/ 313 w 636"/>
              <a:gd name="T3" fmla="*/ 625 h 625"/>
              <a:gd name="T4" fmla="*/ 3 w 636"/>
              <a:gd name="T5" fmla="*/ 313 h 625"/>
              <a:gd name="T6" fmla="*/ 313 w 636"/>
              <a:gd name="T7" fmla="*/ 1 h 625"/>
              <a:gd name="T8" fmla="*/ 622 w 636"/>
              <a:gd name="T9" fmla="*/ 313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6" h="625">
                <a:moveTo>
                  <a:pt x="622" y="313"/>
                </a:moveTo>
                <a:cubicBezTo>
                  <a:pt x="608" y="485"/>
                  <a:pt x="484" y="625"/>
                  <a:pt x="313" y="625"/>
                </a:cubicBezTo>
                <a:cubicBezTo>
                  <a:pt x="142" y="625"/>
                  <a:pt x="0" y="485"/>
                  <a:pt x="3" y="313"/>
                </a:cubicBezTo>
                <a:cubicBezTo>
                  <a:pt x="8" y="116"/>
                  <a:pt x="131" y="2"/>
                  <a:pt x="313" y="1"/>
                </a:cubicBezTo>
                <a:cubicBezTo>
                  <a:pt x="484" y="0"/>
                  <a:pt x="636" y="147"/>
                  <a:pt x="622" y="313"/>
                </a:cubicBezTo>
                <a:close/>
              </a:path>
            </a:pathLst>
          </a:custGeom>
          <a:gradFill>
            <a:gsLst>
              <a:gs pos="100000">
                <a:schemeClr val="bg1"/>
              </a:gs>
              <a:gs pos="65000">
                <a:schemeClr val="bg1">
                  <a:lumMod val="95000"/>
                </a:schemeClr>
              </a:gs>
              <a:gs pos="52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52"/>
          <p:cNvSpPr>
            <a:spLocks/>
          </p:cNvSpPr>
          <p:nvPr/>
        </p:nvSpPr>
        <p:spPr bwMode="auto">
          <a:xfrm>
            <a:off x="1901910" y="1734000"/>
            <a:ext cx="3892429" cy="3913732"/>
          </a:xfrm>
          <a:custGeom>
            <a:avLst/>
            <a:gdLst>
              <a:gd name="T0" fmla="*/ 536 w 539"/>
              <a:gd name="T1" fmla="*/ 270 h 542"/>
              <a:gd name="T2" fmla="*/ 268 w 539"/>
              <a:gd name="T3" fmla="*/ 538 h 542"/>
              <a:gd name="T4" fmla="*/ 2 w 539"/>
              <a:gd name="T5" fmla="*/ 270 h 542"/>
              <a:gd name="T6" fmla="*/ 268 w 539"/>
              <a:gd name="T7" fmla="*/ 2 h 542"/>
              <a:gd name="T8" fmla="*/ 536 w 539"/>
              <a:gd name="T9" fmla="*/ 27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9" h="542">
                <a:moveTo>
                  <a:pt x="536" y="270"/>
                </a:moveTo>
                <a:cubicBezTo>
                  <a:pt x="532" y="416"/>
                  <a:pt x="415" y="534"/>
                  <a:pt x="268" y="538"/>
                </a:cubicBezTo>
                <a:cubicBezTo>
                  <a:pt x="121" y="542"/>
                  <a:pt x="0" y="403"/>
                  <a:pt x="2" y="270"/>
                </a:cubicBezTo>
                <a:cubicBezTo>
                  <a:pt x="5" y="97"/>
                  <a:pt x="123" y="4"/>
                  <a:pt x="268" y="2"/>
                </a:cubicBezTo>
                <a:cubicBezTo>
                  <a:pt x="415" y="0"/>
                  <a:pt x="539" y="122"/>
                  <a:pt x="536" y="270"/>
                </a:cubicBezTo>
                <a:close/>
              </a:path>
            </a:pathLst>
          </a:custGeom>
          <a:gradFill>
            <a:gsLst>
              <a:gs pos="100000">
                <a:schemeClr val="bg1"/>
              </a:gs>
              <a:gs pos="70000">
                <a:schemeClr val="bg1">
                  <a:lumMod val="95000"/>
                </a:schemeClr>
              </a:gs>
              <a:gs pos="47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val 53"/>
          <p:cNvSpPr>
            <a:spLocks noChangeArrowheads="1"/>
          </p:cNvSpPr>
          <p:nvPr/>
        </p:nvSpPr>
        <p:spPr bwMode="auto">
          <a:xfrm>
            <a:off x="2227364" y="2080757"/>
            <a:ext cx="3206017" cy="3162228"/>
          </a:xfrm>
          <a:prstGeom prst="ellipse">
            <a:avLst/>
          </a:prstGeom>
          <a:gradFill>
            <a:gsLst>
              <a:gs pos="100000">
                <a:schemeClr val="bg1"/>
              </a:gs>
              <a:gs pos="70000">
                <a:schemeClr val="bg1">
                  <a:lumMod val="95000"/>
                </a:schemeClr>
              </a:gs>
              <a:gs pos="47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Oval 54"/>
          <p:cNvSpPr>
            <a:spLocks noChangeArrowheads="1"/>
          </p:cNvSpPr>
          <p:nvPr/>
        </p:nvSpPr>
        <p:spPr bwMode="auto">
          <a:xfrm>
            <a:off x="2544533" y="2392010"/>
            <a:ext cx="2571678" cy="2533807"/>
          </a:xfrm>
          <a:prstGeom prst="ellipse">
            <a:avLst/>
          </a:prstGeom>
          <a:gradFill>
            <a:gsLst>
              <a:gs pos="100000">
                <a:schemeClr val="bg1"/>
              </a:gs>
              <a:gs pos="70000">
                <a:schemeClr val="bg1">
                  <a:lumMod val="95000"/>
                </a:schemeClr>
              </a:gs>
              <a:gs pos="47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Oval 55"/>
          <p:cNvSpPr>
            <a:spLocks noChangeArrowheads="1"/>
          </p:cNvSpPr>
          <p:nvPr/>
        </p:nvSpPr>
        <p:spPr bwMode="auto">
          <a:xfrm>
            <a:off x="2884188" y="2730480"/>
            <a:ext cx="1892366" cy="1862780"/>
          </a:xfrm>
          <a:prstGeom prst="ellipse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reeform 56"/>
          <p:cNvSpPr>
            <a:spLocks/>
          </p:cNvSpPr>
          <p:nvPr/>
        </p:nvSpPr>
        <p:spPr bwMode="auto">
          <a:xfrm>
            <a:off x="3000168" y="2760068"/>
            <a:ext cx="685229" cy="627238"/>
          </a:xfrm>
          <a:custGeom>
            <a:avLst/>
            <a:gdLst>
              <a:gd name="T0" fmla="*/ 39 w 95"/>
              <a:gd name="T1" fmla="*/ 87 h 87"/>
              <a:gd name="T2" fmla="*/ 0 w 95"/>
              <a:gd name="T3" fmla="*/ 64 h 87"/>
              <a:gd name="T4" fmla="*/ 36 w 95"/>
              <a:gd name="T5" fmla="*/ 22 h 87"/>
              <a:gd name="T6" fmla="*/ 84 w 95"/>
              <a:gd name="T7" fmla="*/ 0 h 87"/>
              <a:gd name="T8" fmla="*/ 95 w 95"/>
              <a:gd name="T9" fmla="*/ 42 h 87"/>
              <a:gd name="T10" fmla="*/ 39 w 95"/>
              <a:gd name="T11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5" h="87">
                <a:moveTo>
                  <a:pt x="39" y="87"/>
                </a:moveTo>
                <a:cubicBezTo>
                  <a:pt x="0" y="64"/>
                  <a:pt x="0" y="64"/>
                  <a:pt x="0" y="64"/>
                </a:cubicBezTo>
                <a:cubicBezTo>
                  <a:pt x="9" y="48"/>
                  <a:pt x="21" y="34"/>
                  <a:pt x="36" y="22"/>
                </a:cubicBezTo>
                <a:cubicBezTo>
                  <a:pt x="50" y="11"/>
                  <a:pt x="68" y="5"/>
                  <a:pt x="84" y="0"/>
                </a:cubicBezTo>
                <a:cubicBezTo>
                  <a:pt x="95" y="42"/>
                  <a:pt x="95" y="42"/>
                  <a:pt x="95" y="42"/>
                </a:cubicBezTo>
                <a:cubicBezTo>
                  <a:pt x="74" y="48"/>
                  <a:pt x="52" y="66"/>
                  <a:pt x="39" y="87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reeform 57"/>
          <p:cNvSpPr>
            <a:spLocks/>
          </p:cNvSpPr>
          <p:nvPr/>
        </p:nvSpPr>
        <p:spPr bwMode="auto">
          <a:xfrm>
            <a:off x="2913775" y="2059454"/>
            <a:ext cx="1769286" cy="577532"/>
          </a:xfrm>
          <a:custGeom>
            <a:avLst/>
            <a:gdLst>
              <a:gd name="T0" fmla="*/ 26 w 245"/>
              <a:gd name="T1" fmla="*/ 80 h 80"/>
              <a:gd name="T2" fmla="*/ 0 w 245"/>
              <a:gd name="T3" fmla="*/ 42 h 80"/>
              <a:gd name="T4" fmla="*/ 38 w 245"/>
              <a:gd name="T5" fmla="*/ 21 h 80"/>
              <a:gd name="T6" fmla="*/ 79 w 245"/>
              <a:gd name="T7" fmla="*/ 7 h 80"/>
              <a:gd name="T8" fmla="*/ 123 w 245"/>
              <a:gd name="T9" fmla="*/ 1 h 80"/>
              <a:gd name="T10" fmla="*/ 211 w 245"/>
              <a:gd name="T11" fmla="*/ 17 h 80"/>
              <a:gd name="T12" fmla="*/ 245 w 245"/>
              <a:gd name="T13" fmla="*/ 33 h 80"/>
              <a:gd name="T14" fmla="*/ 221 w 245"/>
              <a:gd name="T15" fmla="*/ 72 h 80"/>
              <a:gd name="T16" fmla="*/ 195 w 245"/>
              <a:gd name="T17" fmla="*/ 60 h 80"/>
              <a:gd name="T18" fmla="*/ 124 w 245"/>
              <a:gd name="T19" fmla="*/ 47 h 80"/>
              <a:gd name="T20" fmla="*/ 57 w 245"/>
              <a:gd name="T21" fmla="*/ 63 h 80"/>
              <a:gd name="T22" fmla="*/ 26 w 245"/>
              <a:gd name="T23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5" h="80">
                <a:moveTo>
                  <a:pt x="26" y="80"/>
                </a:moveTo>
                <a:cubicBezTo>
                  <a:pt x="0" y="42"/>
                  <a:pt x="0" y="42"/>
                  <a:pt x="0" y="42"/>
                </a:cubicBezTo>
                <a:cubicBezTo>
                  <a:pt x="12" y="34"/>
                  <a:pt x="25" y="27"/>
                  <a:pt x="38" y="21"/>
                </a:cubicBezTo>
                <a:cubicBezTo>
                  <a:pt x="51" y="15"/>
                  <a:pt x="65" y="10"/>
                  <a:pt x="79" y="7"/>
                </a:cubicBezTo>
                <a:cubicBezTo>
                  <a:pt x="93" y="4"/>
                  <a:pt x="108" y="2"/>
                  <a:pt x="123" y="1"/>
                </a:cubicBezTo>
                <a:cubicBezTo>
                  <a:pt x="153" y="0"/>
                  <a:pt x="183" y="6"/>
                  <a:pt x="211" y="17"/>
                </a:cubicBezTo>
                <a:cubicBezTo>
                  <a:pt x="223" y="21"/>
                  <a:pt x="234" y="26"/>
                  <a:pt x="245" y="33"/>
                </a:cubicBezTo>
                <a:cubicBezTo>
                  <a:pt x="221" y="72"/>
                  <a:pt x="221" y="72"/>
                  <a:pt x="221" y="72"/>
                </a:cubicBezTo>
                <a:cubicBezTo>
                  <a:pt x="213" y="67"/>
                  <a:pt x="204" y="63"/>
                  <a:pt x="195" y="60"/>
                </a:cubicBezTo>
                <a:cubicBezTo>
                  <a:pt x="172" y="51"/>
                  <a:pt x="148" y="47"/>
                  <a:pt x="124" y="47"/>
                </a:cubicBezTo>
                <a:cubicBezTo>
                  <a:pt x="101" y="48"/>
                  <a:pt x="78" y="53"/>
                  <a:pt x="57" y="63"/>
                </a:cubicBezTo>
                <a:cubicBezTo>
                  <a:pt x="46" y="68"/>
                  <a:pt x="36" y="73"/>
                  <a:pt x="26" y="8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reeform 58"/>
          <p:cNvSpPr>
            <a:spLocks/>
          </p:cNvSpPr>
          <p:nvPr/>
        </p:nvSpPr>
        <p:spPr bwMode="auto">
          <a:xfrm>
            <a:off x="3245146" y="1742284"/>
            <a:ext cx="2152730" cy="981096"/>
          </a:xfrm>
          <a:custGeom>
            <a:avLst/>
            <a:gdLst>
              <a:gd name="T0" fmla="*/ 262 w 298"/>
              <a:gd name="T1" fmla="*/ 136 h 136"/>
              <a:gd name="T2" fmla="*/ 195 w 298"/>
              <a:gd name="T3" fmla="*/ 77 h 136"/>
              <a:gd name="T4" fmla="*/ 110 w 298"/>
              <a:gd name="T5" fmla="*/ 49 h 136"/>
              <a:gd name="T6" fmla="*/ 24 w 298"/>
              <a:gd name="T7" fmla="*/ 55 h 136"/>
              <a:gd name="T8" fmla="*/ 14 w 298"/>
              <a:gd name="T9" fmla="*/ 58 h 136"/>
              <a:gd name="T10" fmla="*/ 0 w 298"/>
              <a:gd name="T11" fmla="*/ 14 h 136"/>
              <a:gd name="T12" fmla="*/ 12 w 298"/>
              <a:gd name="T13" fmla="*/ 10 h 136"/>
              <a:gd name="T14" fmla="*/ 63 w 298"/>
              <a:gd name="T15" fmla="*/ 2 h 136"/>
              <a:gd name="T16" fmla="*/ 116 w 298"/>
              <a:gd name="T17" fmla="*/ 3 h 136"/>
              <a:gd name="T18" fmla="*/ 168 w 298"/>
              <a:gd name="T19" fmla="*/ 15 h 136"/>
              <a:gd name="T20" fmla="*/ 218 w 298"/>
              <a:gd name="T21" fmla="*/ 37 h 136"/>
              <a:gd name="T22" fmla="*/ 262 w 298"/>
              <a:gd name="T23" fmla="*/ 69 h 136"/>
              <a:gd name="T24" fmla="*/ 298 w 298"/>
              <a:gd name="T25" fmla="*/ 109 h 136"/>
              <a:gd name="T26" fmla="*/ 262 w 298"/>
              <a:gd name="T27" fmla="*/ 136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98" h="136">
                <a:moveTo>
                  <a:pt x="262" y="136"/>
                </a:moveTo>
                <a:cubicBezTo>
                  <a:pt x="243" y="112"/>
                  <a:pt x="221" y="92"/>
                  <a:pt x="195" y="77"/>
                </a:cubicBezTo>
                <a:cubicBezTo>
                  <a:pt x="168" y="62"/>
                  <a:pt x="140" y="52"/>
                  <a:pt x="110" y="49"/>
                </a:cubicBezTo>
                <a:cubicBezTo>
                  <a:pt x="81" y="45"/>
                  <a:pt x="52" y="47"/>
                  <a:pt x="24" y="55"/>
                </a:cubicBezTo>
                <a:cubicBezTo>
                  <a:pt x="21" y="56"/>
                  <a:pt x="17" y="57"/>
                  <a:pt x="14" y="58"/>
                </a:cubicBezTo>
                <a:cubicBezTo>
                  <a:pt x="0" y="14"/>
                  <a:pt x="0" y="14"/>
                  <a:pt x="0" y="14"/>
                </a:cubicBezTo>
                <a:cubicBezTo>
                  <a:pt x="4" y="12"/>
                  <a:pt x="8" y="11"/>
                  <a:pt x="12" y="10"/>
                </a:cubicBezTo>
                <a:cubicBezTo>
                  <a:pt x="29" y="6"/>
                  <a:pt x="46" y="3"/>
                  <a:pt x="63" y="2"/>
                </a:cubicBezTo>
                <a:cubicBezTo>
                  <a:pt x="81" y="0"/>
                  <a:pt x="98" y="1"/>
                  <a:pt x="116" y="3"/>
                </a:cubicBezTo>
                <a:cubicBezTo>
                  <a:pt x="133" y="5"/>
                  <a:pt x="151" y="9"/>
                  <a:pt x="168" y="15"/>
                </a:cubicBezTo>
                <a:cubicBezTo>
                  <a:pt x="185" y="21"/>
                  <a:pt x="202" y="28"/>
                  <a:pt x="218" y="37"/>
                </a:cubicBezTo>
                <a:cubicBezTo>
                  <a:pt x="234" y="47"/>
                  <a:pt x="249" y="57"/>
                  <a:pt x="262" y="69"/>
                </a:cubicBezTo>
                <a:cubicBezTo>
                  <a:pt x="275" y="81"/>
                  <a:pt x="288" y="94"/>
                  <a:pt x="298" y="109"/>
                </a:cubicBezTo>
                <a:lnTo>
                  <a:pt x="262" y="136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reeform 59"/>
          <p:cNvSpPr>
            <a:spLocks/>
          </p:cNvSpPr>
          <p:nvPr/>
        </p:nvSpPr>
        <p:spPr bwMode="auto">
          <a:xfrm>
            <a:off x="3967062" y="1445235"/>
            <a:ext cx="2073437" cy="1783487"/>
          </a:xfrm>
          <a:custGeom>
            <a:avLst/>
            <a:gdLst>
              <a:gd name="T0" fmla="*/ 242 w 287"/>
              <a:gd name="T1" fmla="*/ 247 h 247"/>
              <a:gd name="T2" fmla="*/ 196 w 287"/>
              <a:gd name="T3" fmla="*/ 150 h 247"/>
              <a:gd name="T4" fmla="*/ 0 w 287"/>
              <a:gd name="T5" fmla="*/ 46 h 247"/>
              <a:gd name="T6" fmla="*/ 3 w 287"/>
              <a:gd name="T7" fmla="*/ 0 h 247"/>
              <a:gd name="T8" fmla="*/ 68 w 287"/>
              <a:gd name="T9" fmla="*/ 11 h 247"/>
              <a:gd name="T10" fmla="*/ 130 w 287"/>
              <a:gd name="T11" fmla="*/ 36 h 247"/>
              <a:gd name="T12" fmla="*/ 185 w 287"/>
              <a:gd name="T13" fmla="*/ 73 h 247"/>
              <a:gd name="T14" fmla="*/ 232 w 287"/>
              <a:gd name="T15" fmla="*/ 122 h 247"/>
              <a:gd name="T16" fmla="*/ 266 w 287"/>
              <a:gd name="T17" fmla="*/ 176 h 247"/>
              <a:gd name="T18" fmla="*/ 287 w 287"/>
              <a:gd name="T19" fmla="*/ 235 h 247"/>
              <a:gd name="T20" fmla="*/ 242 w 287"/>
              <a:gd name="T21" fmla="*/ 247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7" h="247">
                <a:moveTo>
                  <a:pt x="242" y="247"/>
                </a:moveTo>
                <a:cubicBezTo>
                  <a:pt x="233" y="210"/>
                  <a:pt x="217" y="177"/>
                  <a:pt x="196" y="150"/>
                </a:cubicBezTo>
                <a:cubicBezTo>
                  <a:pt x="149" y="89"/>
                  <a:pt x="77" y="51"/>
                  <a:pt x="0" y="46"/>
                </a:cubicBezTo>
                <a:cubicBezTo>
                  <a:pt x="3" y="0"/>
                  <a:pt x="3" y="0"/>
                  <a:pt x="3" y="0"/>
                </a:cubicBezTo>
                <a:cubicBezTo>
                  <a:pt x="25" y="2"/>
                  <a:pt x="47" y="5"/>
                  <a:pt x="68" y="11"/>
                </a:cubicBezTo>
                <a:cubicBezTo>
                  <a:pt x="90" y="17"/>
                  <a:pt x="110" y="26"/>
                  <a:pt x="130" y="36"/>
                </a:cubicBezTo>
                <a:cubicBezTo>
                  <a:pt x="150" y="46"/>
                  <a:pt x="168" y="59"/>
                  <a:pt x="185" y="73"/>
                </a:cubicBezTo>
                <a:cubicBezTo>
                  <a:pt x="203" y="88"/>
                  <a:pt x="218" y="104"/>
                  <a:pt x="232" y="122"/>
                </a:cubicBezTo>
                <a:cubicBezTo>
                  <a:pt x="245" y="139"/>
                  <a:pt x="256" y="157"/>
                  <a:pt x="266" y="176"/>
                </a:cubicBezTo>
                <a:cubicBezTo>
                  <a:pt x="274" y="195"/>
                  <a:pt x="282" y="214"/>
                  <a:pt x="287" y="235"/>
                </a:cubicBezTo>
                <a:lnTo>
                  <a:pt x="242" y="247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reeform 60"/>
          <p:cNvSpPr>
            <a:spLocks/>
          </p:cNvSpPr>
          <p:nvPr/>
        </p:nvSpPr>
        <p:spPr bwMode="auto">
          <a:xfrm>
            <a:off x="2869986" y="2399110"/>
            <a:ext cx="1126662" cy="663926"/>
          </a:xfrm>
          <a:custGeom>
            <a:avLst/>
            <a:gdLst>
              <a:gd name="T0" fmla="*/ 34 w 156"/>
              <a:gd name="T1" fmla="*/ 92 h 92"/>
              <a:gd name="T2" fmla="*/ 0 w 156"/>
              <a:gd name="T3" fmla="*/ 62 h 92"/>
              <a:gd name="T4" fmla="*/ 25 w 156"/>
              <a:gd name="T5" fmla="*/ 38 h 92"/>
              <a:gd name="T6" fmla="*/ 55 w 156"/>
              <a:gd name="T7" fmla="*/ 19 h 92"/>
              <a:gd name="T8" fmla="*/ 87 w 156"/>
              <a:gd name="T9" fmla="*/ 7 h 92"/>
              <a:gd name="T10" fmla="*/ 121 w 156"/>
              <a:gd name="T11" fmla="*/ 1 h 92"/>
              <a:gd name="T12" fmla="*/ 156 w 156"/>
              <a:gd name="T13" fmla="*/ 2 h 92"/>
              <a:gd name="T14" fmla="*/ 151 w 156"/>
              <a:gd name="T15" fmla="*/ 47 h 92"/>
              <a:gd name="T16" fmla="*/ 99 w 156"/>
              <a:gd name="T17" fmla="*/ 51 h 92"/>
              <a:gd name="T18" fmla="*/ 53 w 156"/>
              <a:gd name="T19" fmla="*/ 74 h 92"/>
              <a:gd name="T20" fmla="*/ 34 w 156"/>
              <a:gd name="T21" fmla="*/ 9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6" h="92">
                <a:moveTo>
                  <a:pt x="34" y="92"/>
                </a:moveTo>
                <a:cubicBezTo>
                  <a:pt x="0" y="62"/>
                  <a:pt x="0" y="62"/>
                  <a:pt x="0" y="62"/>
                </a:cubicBezTo>
                <a:cubicBezTo>
                  <a:pt x="7" y="53"/>
                  <a:pt x="16" y="45"/>
                  <a:pt x="25" y="38"/>
                </a:cubicBezTo>
                <a:cubicBezTo>
                  <a:pt x="35" y="31"/>
                  <a:pt x="45" y="24"/>
                  <a:pt x="55" y="19"/>
                </a:cubicBezTo>
                <a:cubicBezTo>
                  <a:pt x="65" y="14"/>
                  <a:pt x="76" y="10"/>
                  <a:pt x="87" y="7"/>
                </a:cubicBezTo>
                <a:cubicBezTo>
                  <a:pt x="98" y="4"/>
                  <a:pt x="110" y="2"/>
                  <a:pt x="121" y="1"/>
                </a:cubicBezTo>
                <a:cubicBezTo>
                  <a:pt x="133" y="0"/>
                  <a:pt x="145" y="0"/>
                  <a:pt x="156" y="2"/>
                </a:cubicBezTo>
                <a:cubicBezTo>
                  <a:pt x="151" y="47"/>
                  <a:pt x="151" y="47"/>
                  <a:pt x="151" y="47"/>
                </a:cubicBezTo>
                <a:cubicBezTo>
                  <a:pt x="134" y="45"/>
                  <a:pt x="116" y="46"/>
                  <a:pt x="99" y="51"/>
                </a:cubicBezTo>
                <a:cubicBezTo>
                  <a:pt x="82" y="55"/>
                  <a:pt x="67" y="63"/>
                  <a:pt x="53" y="74"/>
                </a:cubicBezTo>
                <a:cubicBezTo>
                  <a:pt x="46" y="79"/>
                  <a:pt x="40" y="85"/>
                  <a:pt x="34" y="9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61"/>
          <p:cNvSpPr>
            <a:spLocks/>
          </p:cNvSpPr>
          <p:nvPr/>
        </p:nvSpPr>
        <p:spPr bwMode="auto">
          <a:xfrm>
            <a:off x="3137451" y="4073719"/>
            <a:ext cx="714815" cy="519542"/>
          </a:xfrm>
          <a:custGeom>
            <a:avLst/>
            <a:gdLst>
              <a:gd name="T0" fmla="*/ 99 w 99"/>
              <a:gd name="T1" fmla="*/ 72 h 72"/>
              <a:gd name="T2" fmla="*/ 46 w 99"/>
              <a:gd name="T3" fmla="*/ 61 h 72"/>
              <a:gd name="T4" fmla="*/ 0 w 99"/>
              <a:gd name="T5" fmla="*/ 32 h 72"/>
              <a:gd name="T6" fmla="*/ 33 w 99"/>
              <a:gd name="T7" fmla="*/ 0 h 72"/>
              <a:gd name="T8" fmla="*/ 99 w 99"/>
              <a:gd name="T9" fmla="*/ 26 h 72"/>
              <a:gd name="T10" fmla="*/ 99 w 99"/>
              <a:gd name="T11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9" h="72">
                <a:moveTo>
                  <a:pt x="99" y="72"/>
                </a:moveTo>
                <a:cubicBezTo>
                  <a:pt x="81" y="72"/>
                  <a:pt x="63" y="68"/>
                  <a:pt x="46" y="61"/>
                </a:cubicBezTo>
                <a:cubicBezTo>
                  <a:pt x="28" y="54"/>
                  <a:pt x="12" y="44"/>
                  <a:pt x="0" y="32"/>
                </a:cubicBezTo>
                <a:cubicBezTo>
                  <a:pt x="33" y="0"/>
                  <a:pt x="33" y="0"/>
                  <a:pt x="33" y="0"/>
                </a:cubicBezTo>
                <a:cubicBezTo>
                  <a:pt x="48" y="15"/>
                  <a:pt x="75" y="26"/>
                  <a:pt x="99" y="26"/>
                </a:cubicBezTo>
                <a:lnTo>
                  <a:pt x="99" y="7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 62"/>
          <p:cNvSpPr>
            <a:spLocks/>
          </p:cNvSpPr>
          <p:nvPr/>
        </p:nvSpPr>
        <p:spPr bwMode="auto">
          <a:xfrm>
            <a:off x="2213161" y="3596781"/>
            <a:ext cx="1082874" cy="1494721"/>
          </a:xfrm>
          <a:custGeom>
            <a:avLst/>
            <a:gdLst>
              <a:gd name="T0" fmla="*/ 130 w 150"/>
              <a:gd name="T1" fmla="*/ 207 h 207"/>
              <a:gd name="T2" fmla="*/ 93 w 150"/>
              <a:gd name="T3" fmla="*/ 185 h 207"/>
              <a:gd name="T4" fmla="*/ 60 w 150"/>
              <a:gd name="T5" fmla="*/ 156 h 207"/>
              <a:gd name="T6" fmla="*/ 34 w 150"/>
              <a:gd name="T7" fmla="*/ 121 h 207"/>
              <a:gd name="T8" fmla="*/ 3 w 150"/>
              <a:gd name="T9" fmla="*/ 37 h 207"/>
              <a:gd name="T10" fmla="*/ 0 w 150"/>
              <a:gd name="T11" fmla="*/ 0 h 207"/>
              <a:gd name="T12" fmla="*/ 46 w 150"/>
              <a:gd name="T13" fmla="*/ 1 h 207"/>
              <a:gd name="T14" fmla="*/ 48 w 150"/>
              <a:gd name="T15" fmla="*/ 30 h 207"/>
              <a:gd name="T16" fmla="*/ 73 w 150"/>
              <a:gd name="T17" fmla="*/ 97 h 207"/>
              <a:gd name="T18" fmla="*/ 120 w 150"/>
              <a:gd name="T19" fmla="*/ 148 h 207"/>
              <a:gd name="T20" fmla="*/ 150 w 150"/>
              <a:gd name="T21" fmla="*/ 165 h 207"/>
              <a:gd name="T22" fmla="*/ 130 w 150"/>
              <a:gd name="T23" fmla="*/ 207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0" h="207">
                <a:moveTo>
                  <a:pt x="130" y="207"/>
                </a:moveTo>
                <a:cubicBezTo>
                  <a:pt x="117" y="201"/>
                  <a:pt x="105" y="194"/>
                  <a:pt x="93" y="185"/>
                </a:cubicBezTo>
                <a:cubicBezTo>
                  <a:pt x="81" y="176"/>
                  <a:pt x="70" y="167"/>
                  <a:pt x="60" y="156"/>
                </a:cubicBezTo>
                <a:cubicBezTo>
                  <a:pt x="50" y="145"/>
                  <a:pt x="42" y="134"/>
                  <a:pt x="34" y="121"/>
                </a:cubicBezTo>
                <a:cubicBezTo>
                  <a:pt x="18" y="96"/>
                  <a:pt x="7" y="67"/>
                  <a:pt x="3" y="37"/>
                </a:cubicBezTo>
                <a:cubicBezTo>
                  <a:pt x="1" y="25"/>
                  <a:pt x="0" y="12"/>
                  <a:pt x="0" y="0"/>
                </a:cubicBezTo>
                <a:cubicBezTo>
                  <a:pt x="46" y="1"/>
                  <a:pt x="46" y="1"/>
                  <a:pt x="46" y="1"/>
                </a:cubicBezTo>
                <a:cubicBezTo>
                  <a:pt x="46" y="10"/>
                  <a:pt x="47" y="20"/>
                  <a:pt x="48" y="30"/>
                </a:cubicBezTo>
                <a:cubicBezTo>
                  <a:pt x="52" y="54"/>
                  <a:pt x="60" y="77"/>
                  <a:pt x="73" y="97"/>
                </a:cubicBezTo>
                <a:cubicBezTo>
                  <a:pt x="85" y="117"/>
                  <a:pt x="101" y="134"/>
                  <a:pt x="120" y="148"/>
                </a:cubicBezTo>
                <a:cubicBezTo>
                  <a:pt x="129" y="155"/>
                  <a:pt x="139" y="161"/>
                  <a:pt x="150" y="165"/>
                </a:cubicBezTo>
                <a:lnTo>
                  <a:pt x="130" y="207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reeform 63"/>
          <p:cNvSpPr>
            <a:spLocks/>
          </p:cNvSpPr>
          <p:nvPr/>
        </p:nvSpPr>
        <p:spPr bwMode="auto">
          <a:xfrm>
            <a:off x="1894808" y="2860663"/>
            <a:ext cx="859198" cy="2201252"/>
          </a:xfrm>
          <a:custGeom>
            <a:avLst/>
            <a:gdLst>
              <a:gd name="T0" fmla="*/ 88 w 119"/>
              <a:gd name="T1" fmla="*/ 305 h 305"/>
              <a:gd name="T2" fmla="*/ 80 w 119"/>
              <a:gd name="T3" fmla="*/ 297 h 305"/>
              <a:gd name="T4" fmla="*/ 47 w 119"/>
              <a:gd name="T5" fmla="*/ 257 h 305"/>
              <a:gd name="T6" fmla="*/ 22 w 119"/>
              <a:gd name="T7" fmla="*/ 211 h 305"/>
              <a:gd name="T8" fmla="*/ 6 w 119"/>
              <a:gd name="T9" fmla="*/ 160 h 305"/>
              <a:gd name="T10" fmla="*/ 0 w 119"/>
              <a:gd name="T11" fmla="*/ 105 h 305"/>
              <a:gd name="T12" fmla="*/ 6 w 119"/>
              <a:gd name="T13" fmla="*/ 51 h 305"/>
              <a:gd name="T14" fmla="*/ 22 w 119"/>
              <a:gd name="T15" fmla="*/ 0 h 305"/>
              <a:gd name="T16" fmla="*/ 64 w 119"/>
              <a:gd name="T17" fmla="*/ 18 h 305"/>
              <a:gd name="T18" fmla="*/ 46 w 119"/>
              <a:gd name="T19" fmla="*/ 105 h 305"/>
              <a:gd name="T20" fmla="*/ 64 w 119"/>
              <a:gd name="T21" fmla="*/ 193 h 305"/>
              <a:gd name="T22" fmla="*/ 112 w 119"/>
              <a:gd name="T23" fmla="*/ 264 h 305"/>
              <a:gd name="T24" fmla="*/ 119 w 119"/>
              <a:gd name="T25" fmla="*/ 271 h 305"/>
              <a:gd name="T26" fmla="*/ 88 w 119"/>
              <a:gd name="T27" fmla="*/ 30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9" h="305">
                <a:moveTo>
                  <a:pt x="88" y="305"/>
                </a:moveTo>
                <a:cubicBezTo>
                  <a:pt x="85" y="303"/>
                  <a:pt x="83" y="300"/>
                  <a:pt x="80" y="297"/>
                </a:cubicBezTo>
                <a:cubicBezTo>
                  <a:pt x="67" y="285"/>
                  <a:pt x="56" y="271"/>
                  <a:pt x="47" y="257"/>
                </a:cubicBezTo>
                <a:cubicBezTo>
                  <a:pt x="37" y="242"/>
                  <a:pt x="28" y="227"/>
                  <a:pt x="22" y="211"/>
                </a:cubicBezTo>
                <a:cubicBezTo>
                  <a:pt x="15" y="194"/>
                  <a:pt x="9" y="177"/>
                  <a:pt x="6" y="160"/>
                </a:cubicBezTo>
                <a:cubicBezTo>
                  <a:pt x="2" y="142"/>
                  <a:pt x="0" y="124"/>
                  <a:pt x="0" y="105"/>
                </a:cubicBezTo>
                <a:cubicBezTo>
                  <a:pt x="0" y="87"/>
                  <a:pt x="2" y="69"/>
                  <a:pt x="6" y="51"/>
                </a:cubicBezTo>
                <a:cubicBezTo>
                  <a:pt x="9" y="33"/>
                  <a:pt x="15" y="16"/>
                  <a:pt x="22" y="0"/>
                </a:cubicBezTo>
                <a:cubicBezTo>
                  <a:pt x="64" y="18"/>
                  <a:pt x="64" y="18"/>
                  <a:pt x="64" y="18"/>
                </a:cubicBezTo>
                <a:cubicBezTo>
                  <a:pt x="52" y="45"/>
                  <a:pt x="46" y="75"/>
                  <a:pt x="46" y="105"/>
                </a:cubicBezTo>
                <a:cubicBezTo>
                  <a:pt x="46" y="136"/>
                  <a:pt x="52" y="165"/>
                  <a:pt x="64" y="193"/>
                </a:cubicBezTo>
                <a:cubicBezTo>
                  <a:pt x="75" y="220"/>
                  <a:pt x="92" y="244"/>
                  <a:pt x="112" y="264"/>
                </a:cubicBezTo>
                <a:cubicBezTo>
                  <a:pt x="115" y="267"/>
                  <a:pt x="117" y="269"/>
                  <a:pt x="119" y="271"/>
                </a:cubicBezTo>
                <a:lnTo>
                  <a:pt x="88" y="30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reeform 64"/>
          <p:cNvSpPr>
            <a:spLocks/>
          </p:cNvSpPr>
          <p:nvPr/>
        </p:nvSpPr>
        <p:spPr bwMode="auto">
          <a:xfrm>
            <a:off x="1584739" y="1994363"/>
            <a:ext cx="910088" cy="2627300"/>
          </a:xfrm>
          <a:custGeom>
            <a:avLst/>
            <a:gdLst>
              <a:gd name="T0" fmla="*/ 33 w 126"/>
              <a:gd name="T1" fmla="*/ 364 h 364"/>
              <a:gd name="T2" fmla="*/ 10 w 126"/>
              <a:gd name="T3" fmla="*/ 301 h 364"/>
              <a:gd name="T4" fmla="*/ 1 w 126"/>
              <a:gd name="T5" fmla="*/ 236 h 364"/>
              <a:gd name="T6" fmla="*/ 5 w 126"/>
              <a:gd name="T7" fmla="*/ 169 h 364"/>
              <a:gd name="T8" fmla="*/ 24 w 126"/>
              <a:gd name="T9" fmla="*/ 104 h 364"/>
              <a:gd name="T10" fmla="*/ 54 w 126"/>
              <a:gd name="T11" fmla="*/ 48 h 364"/>
              <a:gd name="T12" fmla="*/ 94 w 126"/>
              <a:gd name="T13" fmla="*/ 0 h 364"/>
              <a:gd name="T14" fmla="*/ 126 w 126"/>
              <a:gd name="T15" fmla="*/ 33 h 364"/>
              <a:gd name="T16" fmla="*/ 66 w 126"/>
              <a:gd name="T17" fmla="*/ 122 h 364"/>
              <a:gd name="T18" fmla="*/ 74 w 126"/>
              <a:gd name="T19" fmla="*/ 343 h 364"/>
              <a:gd name="T20" fmla="*/ 33 w 126"/>
              <a:gd name="T21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6" h="364">
                <a:moveTo>
                  <a:pt x="33" y="364"/>
                </a:moveTo>
                <a:cubicBezTo>
                  <a:pt x="23" y="344"/>
                  <a:pt x="15" y="323"/>
                  <a:pt x="10" y="301"/>
                </a:cubicBezTo>
                <a:cubicBezTo>
                  <a:pt x="5" y="280"/>
                  <a:pt x="1" y="258"/>
                  <a:pt x="1" y="236"/>
                </a:cubicBezTo>
                <a:cubicBezTo>
                  <a:pt x="0" y="214"/>
                  <a:pt x="1" y="191"/>
                  <a:pt x="5" y="169"/>
                </a:cubicBezTo>
                <a:cubicBezTo>
                  <a:pt x="9" y="147"/>
                  <a:pt x="15" y="125"/>
                  <a:pt x="24" y="104"/>
                </a:cubicBezTo>
                <a:cubicBezTo>
                  <a:pt x="32" y="85"/>
                  <a:pt x="42" y="66"/>
                  <a:pt x="54" y="48"/>
                </a:cubicBezTo>
                <a:cubicBezTo>
                  <a:pt x="65" y="32"/>
                  <a:pt x="79" y="16"/>
                  <a:pt x="94" y="0"/>
                </a:cubicBezTo>
                <a:cubicBezTo>
                  <a:pt x="126" y="33"/>
                  <a:pt x="126" y="33"/>
                  <a:pt x="126" y="33"/>
                </a:cubicBezTo>
                <a:cubicBezTo>
                  <a:pt x="99" y="60"/>
                  <a:pt x="80" y="89"/>
                  <a:pt x="66" y="122"/>
                </a:cubicBezTo>
                <a:cubicBezTo>
                  <a:pt x="37" y="193"/>
                  <a:pt x="40" y="274"/>
                  <a:pt x="74" y="343"/>
                </a:cubicBezTo>
                <a:lnTo>
                  <a:pt x="33" y="3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reeform 65"/>
          <p:cNvSpPr>
            <a:spLocks/>
          </p:cNvSpPr>
          <p:nvPr/>
        </p:nvSpPr>
        <p:spPr bwMode="auto">
          <a:xfrm>
            <a:off x="2653412" y="4001527"/>
            <a:ext cx="1003582" cy="887602"/>
          </a:xfrm>
          <a:custGeom>
            <a:avLst/>
            <a:gdLst>
              <a:gd name="T0" fmla="*/ 130 w 139"/>
              <a:gd name="T1" fmla="*/ 123 h 123"/>
              <a:gd name="T2" fmla="*/ 96 w 139"/>
              <a:gd name="T3" fmla="*/ 113 h 123"/>
              <a:gd name="T4" fmla="*/ 66 w 139"/>
              <a:gd name="T5" fmla="*/ 97 h 123"/>
              <a:gd name="T6" fmla="*/ 39 w 139"/>
              <a:gd name="T7" fmla="*/ 75 h 123"/>
              <a:gd name="T8" fmla="*/ 17 w 139"/>
              <a:gd name="T9" fmla="*/ 48 h 123"/>
              <a:gd name="T10" fmla="*/ 0 w 139"/>
              <a:gd name="T11" fmla="*/ 18 h 123"/>
              <a:gd name="T12" fmla="*/ 42 w 139"/>
              <a:gd name="T13" fmla="*/ 0 h 123"/>
              <a:gd name="T14" fmla="*/ 71 w 139"/>
              <a:gd name="T15" fmla="*/ 43 h 123"/>
              <a:gd name="T16" fmla="*/ 114 w 139"/>
              <a:gd name="T17" fmla="*/ 71 h 123"/>
              <a:gd name="T18" fmla="*/ 139 w 139"/>
              <a:gd name="T19" fmla="*/ 79 h 123"/>
              <a:gd name="T20" fmla="*/ 130 w 139"/>
              <a:gd name="T21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9" h="123">
                <a:moveTo>
                  <a:pt x="130" y="123"/>
                </a:moveTo>
                <a:cubicBezTo>
                  <a:pt x="119" y="121"/>
                  <a:pt x="107" y="118"/>
                  <a:pt x="96" y="113"/>
                </a:cubicBezTo>
                <a:cubicBezTo>
                  <a:pt x="86" y="109"/>
                  <a:pt x="75" y="103"/>
                  <a:pt x="66" y="97"/>
                </a:cubicBezTo>
                <a:cubicBezTo>
                  <a:pt x="56" y="90"/>
                  <a:pt x="47" y="83"/>
                  <a:pt x="39" y="75"/>
                </a:cubicBezTo>
                <a:cubicBezTo>
                  <a:pt x="31" y="67"/>
                  <a:pt x="23" y="58"/>
                  <a:pt x="17" y="48"/>
                </a:cubicBezTo>
                <a:cubicBezTo>
                  <a:pt x="10" y="39"/>
                  <a:pt x="4" y="29"/>
                  <a:pt x="0" y="18"/>
                </a:cubicBezTo>
                <a:cubicBezTo>
                  <a:pt x="42" y="0"/>
                  <a:pt x="42" y="0"/>
                  <a:pt x="42" y="0"/>
                </a:cubicBezTo>
                <a:cubicBezTo>
                  <a:pt x="48" y="16"/>
                  <a:pt x="58" y="30"/>
                  <a:pt x="71" y="43"/>
                </a:cubicBezTo>
                <a:cubicBezTo>
                  <a:pt x="83" y="55"/>
                  <a:pt x="98" y="65"/>
                  <a:pt x="114" y="71"/>
                </a:cubicBezTo>
                <a:cubicBezTo>
                  <a:pt x="122" y="75"/>
                  <a:pt x="130" y="77"/>
                  <a:pt x="139" y="79"/>
                </a:cubicBezTo>
                <a:lnTo>
                  <a:pt x="130" y="12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66"/>
          <p:cNvSpPr>
            <a:spLocks/>
          </p:cNvSpPr>
          <p:nvPr/>
        </p:nvSpPr>
        <p:spPr bwMode="auto">
          <a:xfrm>
            <a:off x="4357607" y="3177833"/>
            <a:ext cx="433150" cy="765704"/>
          </a:xfrm>
          <a:custGeom>
            <a:avLst/>
            <a:gdLst>
              <a:gd name="T0" fmla="*/ 55 w 60"/>
              <a:gd name="T1" fmla="*/ 106 h 106"/>
              <a:gd name="T2" fmla="*/ 11 w 60"/>
              <a:gd name="T3" fmla="*/ 94 h 106"/>
              <a:gd name="T4" fmla="*/ 0 w 60"/>
              <a:gd name="T5" fmla="*/ 23 h 106"/>
              <a:gd name="T6" fmla="*/ 40 w 60"/>
              <a:gd name="T7" fmla="*/ 0 h 106"/>
              <a:gd name="T8" fmla="*/ 58 w 60"/>
              <a:gd name="T9" fmla="*/ 52 h 106"/>
              <a:gd name="T10" fmla="*/ 55 w 60"/>
              <a:gd name="T11" fmla="*/ 106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0" h="106">
                <a:moveTo>
                  <a:pt x="55" y="106"/>
                </a:moveTo>
                <a:cubicBezTo>
                  <a:pt x="11" y="94"/>
                  <a:pt x="11" y="94"/>
                  <a:pt x="11" y="94"/>
                </a:cubicBezTo>
                <a:cubicBezTo>
                  <a:pt x="16" y="73"/>
                  <a:pt x="12" y="45"/>
                  <a:pt x="0" y="23"/>
                </a:cubicBezTo>
                <a:cubicBezTo>
                  <a:pt x="40" y="0"/>
                  <a:pt x="40" y="0"/>
                  <a:pt x="40" y="0"/>
                </a:cubicBezTo>
                <a:cubicBezTo>
                  <a:pt x="49" y="16"/>
                  <a:pt x="55" y="34"/>
                  <a:pt x="58" y="52"/>
                </a:cubicBezTo>
                <a:cubicBezTo>
                  <a:pt x="60" y="71"/>
                  <a:pt x="60" y="90"/>
                  <a:pt x="55" y="106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reeform 67"/>
          <p:cNvSpPr>
            <a:spLocks/>
          </p:cNvSpPr>
          <p:nvPr/>
        </p:nvSpPr>
        <p:spPr bwMode="auto">
          <a:xfrm>
            <a:off x="4386010" y="3538791"/>
            <a:ext cx="1054471" cy="1545610"/>
          </a:xfrm>
          <a:custGeom>
            <a:avLst/>
            <a:gdLst>
              <a:gd name="T0" fmla="*/ 23 w 146"/>
              <a:gd name="T1" fmla="*/ 214 h 214"/>
              <a:gd name="T2" fmla="*/ 0 w 146"/>
              <a:gd name="T3" fmla="*/ 174 h 214"/>
              <a:gd name="T4" fmla="*/ 4 w 146"/>
              <a:gd name="T5" fmla="*/ 172 h 214"/>
              <a:gd name="T6" fmla="*/ 78 w 146"/>
              <a:gd name="T7" fmla="*/ 104 h 214"/>
              <a:gd name="T8" fmla="*/ 98 w 146"/>
              <a:gd name="T9" fmla="*/ 38 h 214"/>
              <a:gd name="T10" fmla="*/ 98 w 146"/>
              <a:gd name="T11" fmla="*/ 4 h 214"/>
              <a:gd name="T12" fmla="*/ 144 w 146"/>
              <a:gd name="T13" fmla="*/ 0 h 214"/>
              <a:gd name="T14" fmla="*/ 144 w 146"/>
              <a:gd name="T15" fmla="*/ 43 h 214"/>
              <a:gd name="T16" fmla="*/ 135 w 146"/>
              <a:gd name="T17" fmla="*/ 86 h 214"/>
              <a:gd name="T18" fmla="*/ 118 w 146"/>
              <a:gd name="T19" fmla="*/ 126 h 214"/>
              <a:gd name="T20" fmla="*/ 118 w 146"/>
              <a:gd name="T21" fmla="*/ 127 h 214"/>
              <a:gd name="T22" fmla="*/ 118 w 146"/>
              <a:gd name="T23" fmla="*/ 127 h 214"/>
              <a:gd name="T24" fmla="*/ 25 w 146"/>
              <a:gd name="T25" fmla="*/ 213 h 214"/>
              <a:gd name="T26" fmla="*/ 23 w 146"/>
              <a:gd name="T27" fmla="*/ 21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6" h="214">
                <a:moveTo>
                  <a:pt x="23" y="214"/>
                </a:moveTo>
                <a:cubicBezTo>
                  <a:pt x="0" y="174"/>
                  <a:pt x="0" y="174"/>
                  <a:pt x="0" y="174"/>
                </a:cubicBezTo>
                <a:cubicBezTo>
                  <a:pt x="1" y="174"/>
                  <a:pt x="2" y="173"/>
                  <a:pt x="4" y="172"/>
                </a:cubicBezTo>
                <a:cubicBezTo>
                  <a:pt x="16" y="166"/>
                  <a:pt x="54" y="145"/>
                  <a:pt x="78" y="104"/>
                </a:cubicBezTo>
                <a:cubicBezTo>
                  <a:pt x="89" y="84"/>
                  <a:pt x="96" y="62"/>
                  <a:pt x="98" y="38"/>
                </a:cubicBezTo>
                <a:cubicBezTo>
                  <a:pt x="99" y="27"/>
                  <a:pt x="99" y="15"/>
                  <a:pt x="98" y="4"/>
                </a:cubicBezTo>
                <a:cubicBezTo>
                  <a:pt x="144" y="0"/>
                  <a:pt x="144" y="0"/>
                  <a:pt x="144" y="0"/>
                </a:cubicBezTo>
                <a:cubicBezTo>
                  <a:pt x="146" y="14"/>
                  <a:pt x="145" y="29"/>
                  <a:pt x="144" y="43"/>
                </a:cubicBezTo>
                <a:cubicBezTo>
                  <a:pt x="142" y="58"/>
                  <a:pt x="139" y="72"/>
                  <a:pt x="135" y="86"/>
                </a:cubicBezTo>
                <a:cubicBezTo>
                  <a:pt x="131" y="100"/>
                  <a:pt x="125" y="113"/>
                  <a:pt x="118" y="126"/>
                </a:cubicBezTo>
                <a:cubicBezTo>
                  <a:pt x="118" y="127"/>
                  <a:pt x="118" y="127"/>
                  <a:pt x="118" y="127"/>
                </a:cubicBezTo>
                <a:cubicBezTo>
                  <a:pt x="118" y="127"/>
                  <a:pt x="118" y="127"/>
                  <a:pt x="118" y="127"/>
                </a:cubicBezTo>
                <a:cubicBezTo>
                  <a:pt x="87" y="179"/>
                  <a:pt x="41" y="205"/>
                  <a:pt x="25" y="213"/>
                </a:cubicBezTo>
                <a:cubicBezTo>
                  <a:pt x="24" y="213"/>
                  <a:pt x="23" y="214"/>
                  <a:pt x="23" y="21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reeform 68"/>
          <p:cNvSpPr>
            <a:spLocks/>
          </p:cNvSpPr>
          <p:nvPr/>
        </p:nvSpPr>
        <p:spPr bwMode="auto">
          <a:xfrm>
            <a:off x="4003749" y="4015731"/>
            <a:ext cx="1711296" cy="1581115"/>
          </a:xfrm>
          <a:custGeom>
            <a:avLst/>
            <a:gdLst>
              <a:gd name="T0" fmla="*/ 6 w 237"/>
              <a:gd name="T1" fmla="*/ 219 h 219"/>
              <a:gd name="T2" fmla="*/ 0 w 237"/>
              <a:gd name="T3" fmla="*/ 174 h 219"/>
              <a:gd name="T4" fmla="*/ 82 w 237"/>
              <a:gd name="T5" fmla="*/ 145 h 219"/>
              <a:gd name="T6" fmla="*/ 152 w 237"/>
              <a:gd name="T7" fmla="*/ 87 h 219"/>
              <a:gd name="T8" fmla="*/ 190 w 237"/>
              <a:gd name="T9" fmla="*/ 10 h 219"/>
              <a:gd name="T10" fmla="*/ 192 w 237"/>
              <a:gd name="T11" fmla="*/ 0 h 219"/>
              <a:gd name="T12" fmla="*/ 237 w 237"/>
              <a:gd name="T13" fmla="*/ 10 h 219"/>
              <a:gd name="T14" fmla="*/ 234 w 237"/>
              <a:gd name="T15" fmla="*/ 22 h 219"/>
              <a:gd name="T16" fmla="*/ 216 w 237"/>
              <a:gd name="T17" fmla="*/ 71 h 219"/>
              <a:gd name="T18" fmla="*/ 189 w 237"/>
              <a:gd name="T19" fmla="*/ 115 h 219"/>
              <a:gd name="T20" fmla="*/ 150 w 237"/>
              <a:gd name="T21" fmla="*/ 154 h 219"/>
              <a:gd name="T22" fmla="*/ 105 w 237"/>
              <a:gd name="T23" fmla="*/ 185 h 219"/>
              <a:gd name="T24" fmla="*/ 6 w 237"/>
              <a:gd name="T25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37" h="219">
                <a:moveTo>
                  <a:pt x="6" y="219"/>
                </a:moveTo>
                <a:cubicBezTo>
                  <a:pt x="0" y="174"/>
                  <a:pt x="0" y="174"/>
                  <a:pt x="0" y="174"/>
                </a:cubicBezTo>
                <a:cubicBezTo>
                  <a:pt x="28" y="170"/>
                  <a:pt x="54" y="161"/>
                  <a:pt x="82" y="145"/>
                </a:cubicBezTo>
                <a:cubicBezTo>
                  <a:pt x="113" y="127"/>
                  <a:pt x="136" y="108"/>
                  <a:pt x="152" y="87"/>
                </a:cubicBezTo>
                <a:cubicBezTo>
                  <a:pt x="169" y="64"/>
                  <a:pt x="182" y="38"/>
                  <a:pt x="190" y="10"/>
                </a:cubicBezTo>
                <a:cubicBezTo>
                  <a:pt x="191" y="7"/>
                  <a:pt x="191" y="3"/>
                  <a:pt x="192" y="0"/>
                </a:cubicBezTo>
                <a:cubicBezTo>
                  <a:pt x="237" y="10"/>
                  <a:pt x="237" y="10"/>
                  <a:pt x="237" y="10"/>
                </a:cubicBezTo>
                <a:cubicBezTo>
                  <a:pt x="236" y="14"/>
                  <a:pt x="235" y="18"/>
                  <a:pt x="234" y="22"/>
                </a:cubicBezTo>
                <a:cubicBezTo>
                  <a:pt x="230" y="39"/>
                  <a:pt x="224" y="55"/>
                  <a:pt x="216" y="71"/>
                </a:cubicBezTo>
                <a:cubicBezTo>
                  <a:pt x="208" y="86"/>
                  <a:pt x="199" y="101"/>
                  <a:pt x="189" y="115"/>
                </a:cubicBezTo>
                <a:cubicBezTo>
                  <a:pt x="178" y="129"/>
                  <a:pt x="165" y="142"/>
                  <a:pt x="150" y="154"/>
                </a:cubicBezTo>
                <a:cubicBezTo>
                  <a:pt x="137" y="165"/>
                  <a:pt x="122" y="175"/>
                  <a:pt x="105" y="185"/>
                </a:cubicBezTo>
                <a:cubicBezTo>
                  <a:pt x="72" y="204"/>
                  <a:pt x="40" y="215"/>
                  <a:pt x="6" y="219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 69"/>
          <p:cNvSpPr>
            <a:spLocks/>
          </p:cNvSpPr>
          <p:nvPr/>
        </p:nvSpPr>
        <p:spPr bwMode="auto">
          <a:xfrm>
            <a:off x="3187156" y="4744746"/>
            <a:ext cx="2499486" cy="1198854"/>
          </a:xfrm>
          <a:custGeom>
            <a:avLst/>
            <a:gdLst>
              <a:gd name="T0" fmla="*/ 83 w 346"/>
              <a:gd name="T1" fmla="*/ 166 h 166"/>
              <a:gd name="T2" fmla="*/ 62 w 346"/>
              <a:gd name="T3" fmla="*/ 165 h 166"/>
              <a:gd name="T4" fmla="*/ 0 w 346"/>
              <a:gd name="T5" fmla="*/ 155 h 166"/>
              <a:gd name="T6" fmla="*/ 12 w 346"/>
              <a:gd name="T7" fmla="*/ 110 h 166"/>
              <a:gd name="T8" fmla="*/ 119 w 346"/>
              <a:gd name="T9" fmla="*/ 117 h 166"/>
              <a:gd name="T10" fmla="*/ 308 w 346"/>
              <a:gd name="T11" fmla="*/ 0 h 166"/>
              <a:gd name="T12" fmla="*/ 346 w 346"/>
              <a:gd name="T13" fmla="*/ 25 h 166"/>
              <a:gd name="T14" fmla="*/ 303 w 346"/>
              <a:gd name="T15" fmla="*/ 76 h 166"/>
              <a:gd name="T16" fmla="*/ 251 w 346"/>
              <a:gd name="T17" fmla="*/ 117 h 166"/>
              <a:gd name="T18" fmla="*/ 192 w 346"/>
              <a:gd name="T19" fmla="*/ 147 h 166"/>
              <a:gd name="T20" fmla="*/ 126 w 346"/>
              <a:gd name="T21" fmla="*/ 163 h 166"/>
              <a:gd name="T22" fmla="*/ 83 w 346"/>
              <a:gd name="T23" fmla="*/ 16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166">
                <a:moveTo>
                  <a:pt x="83" y="166"/>
                </a:moveTo>
                <a:cubicBezTo>
                  <a:pt x="76" y="166"/>
                  <a:pt x="69" y="166"/>
                  <a:pt x="62" y="165"/>
                </a:cubicBezTo>
                <a:cubicBezTo>
                  <a:pt x="41" y="164"/>
                  <a:pt x="20" y="160"/>
                  <a:pt x="0" y="155"/>
                </a:cubicBezTo>
                <a:cubicBezTo>
                  <a:pt x="12" y="110"/>
                  <a:pt x="12" y="110"/>
                  <a:pt x="12" y="110"/>
                </a:cubicBezTo>
                <a:cubicBezTo>
                  <a:pt x="47" y="120"/>
                  <a:pt x="83" y="122"/>
                  <a:pt x="119" y="117"/>
                </a:cubicBezTo>
                <a:cubicBezTo>
                  <a:pt x="196" y="107"/>
                  <a:pt x="264" y="64"/>
                  <a:pt x="308" y="0"/>
                </a:cubicBezTo>
                <a:cubicBezTo>
                  <a:pt x="346" y="25"/>
                  <a:pt x="346" y="25"/>
                  <a:pt x="346" y="25"/>
                </a:cubicBezTo>
                <a:cubicBezTo>
                  <a:pt x="334" y="44"/>
                  <a:pt x="319" y="61"/>
                  <a:pt x="303" y="76"/>
                </a:cubicBezTo>
                <a:cubicBezTo>
                  <a:pt x="288" y="92"/>
                  <a:pt x="270" y="105"/>
                  <a:pt x="251" y="117"/>
                </a:cubicBezTo>
                <a:cubicBezTo>
                  <a:pt x="233" y="129"/>
                  <a:pt x="212" y="139"/>
                  <a:pt x="192" y="147"/>
                </a:cubicBezTo>
                <a:cubicBezTo>
                  <a:pt x="170" y="154"/>
                  <a:pt x="148" y="160"/>
                  <a:pt x="126" y="163"/>
                </a:cubicBezTo>
                <a:cubicBezTo>
                  <a:pt x="111" y="165"/>
                  <a:pt x="97" y="166"/>
                  <a:pt x="83" y="16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reeform 70"/>
          <p:cNvSpPr>
            <a:spLocks/>
          </p:cNvSpPr>
          <p:nvPr/>
        </p:nvSpPr>
        <p:spPr bwMode="auto">
          <a:xfrm>
            <a:off x="4581283" y="3257125"/>
            <a:ext cx="527827" cy="1198854"/>
          </a:xfrm>
          <a:custGeom>
            <a:avLst/>
            <a:gdLst>
              <a:gd name="T0" fmla="*/ 37 w 73"/>
              <a:gd name="T1" fmla="*/ 166 h 166"/>
              <a:gd name="T2" fmla="*/ 0 w 73"/>
              <a:gd name="T3" fmla="*/ 138 h 166"/>
              <a:gd name="T4" fmla="*/ 23 w 73"/>
              <a:gd name="T5" fmla="*/ 92 h 166"/>
              <a:gd name="T6" fmla="*/ 26 w 73"/>
              <a:gd name="T7" fmla="*/ 40 h 166"/>
              <a:gd name="T8" fmla="*/ 20 w 73"/>
              <a:gd name="T9" fmla="*/ 15 h 166"/>
              <a:gd name="T10" fmla="*/ 63 w 73"/>
              <a:gd name="T11" fmla="*/ 0 h 166"/>
              <a:gd name="T12" fmla="*/ 71 w 73"/>
              <a:gd name="T13" fmla="*/ 34 h 166"/>
              <a:gd name="T14" fmla="*/ 72 w 73"/>
              <a:gd name="T15" fmla="*/ 69 h 166"/>
              <a:gd name="T16" fmla="*/ 67 w 73"/>
              <a:gd name="T17" fmla="*/ 103 h 166"/>
              <a:gd name="T18" fmla="*/ 55 w 73"/>
              <a:gd name="T19" fmla="*/ 136 h 166"/>
              <a:gd name="T20" fmla="*/ 37 w 73"/>
              <a:gd name="T21" fmla="*/ 16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3" h="166">
                <a:moveTo>
                  <a:pt x="37" y="166"/>
                </a:moveTo>
                <a:cubicBezTo>
                  <a:pt x="0" y="138"/>
                  <a:pt x="0" y="138"/>
                  <a:pt x="0" y="138"/>
                </a:cubicBezTo>
                <a:cubicBezTo>
                  <a:pt x="11" y="124"/>
                  <a:pt x="18" y="109"/>
                  <a:pt x="23" y="92"/>
                </a:cubicBezTo>
                <a:cubicBezTo>
                  <a:pt x="27" y="75"/>
                  <a:pt x="28" y="58"/>
                  <a:pt x="26" y="40"/>
                </a:cubicBezTo>
                <a:cubicBezTo>
                  <a:pt x="25" y="32"/>
                  <a:pt x="23" y="23"/>
                  <a:pt x="20" y="15"/>
                </a:cubicBezTo>
                <a:cubicBezTo>
                  <a:pt x="63" y="0"/>
                  <a:pt x="63" y="0"/>
                  <a:pt x="63" y="0"/>
                </a:cubicBezTo>
                <a:cubicBezTo>
                  <a:pt x="67" y="11"/>
                  <a:pt x="69" y="23"/>
                  <a:pt x="71" y="34"/>
                </a:cubicBezTo>
                <a:cubicBezTo>
                  <a:pt x="72" y="46"/>
                  <a:pt x="73" y="58"/>
                  <a:pt x="72" y="69"/>
                </a:cubicBezTo>
                <a:cubicBezTo>
                  <a:pt x="71" y="81"/>
                  <a:pt x="70" y="92"/>
                  <a:pt x="67" y="103"/>
                </a:cubicBezTo>
                <a:cubicBezTo>
                  <a:pt x="64" y="114"/>
                  <a:pt x="60" y="125"/>
                  <a:pt x="55" y="136"/>
                </a:cubicBezTo>
                <a:cubicBezTo>
                  <a:pt x="50" y="146"/>
                  <a:pt x="44" y="156"/>
                  <a:pt x="37" y="16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 rot="2368294">
            <a:off x="4448422" y="2116308"/>
            <a:ext cx="1301050" cy="31139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28" name="TextBox 27"/>
          <p:cNvSpPr txBox="1"/>
          <p:nvPr/>
        </p:nvSpPr>
        <p:spPr>
          <a:xfrm rot="1141865">
            <a:off x="3685144" y="2049794"/>
            <a:ext cx="1301050" cy="31139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29" name="TextBox 28"/>
          <p:cNvSpPr txBox="1"/>
          <p:nvPr/>
        </p:nvSpPr>
        <p:spPr>
          <a:xfrm rot="21446079">
            <a:off x="3147892" y="2289433"/>
            <a:ext cx="1301050" cy="31139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0" name="TextBox 29"/>
          <p:cNvSpPr txBox="1"/>
          <p:nvPr/>
        </p:nvSpPr>
        <p:spPr>
          <a:xfrm rot="20228923">
            <a:off x="2878575" y="2657128"/>
            <a:ext cx="1301050" cy="31139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42" name="TextBox 41"/>
          <p:cNvSpPr txBox="1"/>
          <p:nvPr/>
        </p:nvSpPr>
        <p:spPr>
          <a:xfrm rot="19144466">
            <a:off x="3153714" y="2945216"/>
            <a:ext cx="378141" cy="26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43" name="TextBox 42"/>
          <p:cNvSpPr txBox="1"/>
          <p:nvPr/>
        </p:nvSpPr>
        <p:spPr>
          <a:xfrm rot="5032874">
            <a:off x="4413012" y="3445627"/>
            <a:ext cx="378141" cy="26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44" name="TextBox 43"/>
          <p:cNvSpPr txBox="1"/>
          <p:nvPr/>
        </p:nvSpPr>
        <p:spPr>
          <a:xfrm rot="1541639">
            <a:off x="3314909" y="4233115"/>
            <a:ext cx="378141" cy="26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3289134" y="3401262"/>
            <a:ext cx="1104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grpSp>
        <p:nvGrpSpPr>
          <p:cNvPr id="36" name="Group 2"/>
          <p:cNvGrpSpPr/>
          <p:nvPr/>
        </p:nvGrpSpPr>
        <p:grpSpPr>
          <a:xfrm>
            <a:off x="6970534" y="1852873"/>
            <a:ext cx="4166885" cy="3743973"/>
            <a:chOff x="6968945" y="1852872"/>
            <a:chExt cx="4166885" cy="3743973"/>
          </a:xfrm>
        </p:grpSpPr>
        <p:sp>
          <p:nvSpPr>
            <p:cNvPr id="37" name="Rectangle 36"/>
            <p:cNvSpPr/>
            <p:nvPr/>
          </p:nvSpPr>
          <p:spPr>
            <a:xfrm>
              <a:off x="7750206" y="1852872"/>
              <a:ext cx="3385624" cy="3743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866913" y="2394591"/>
              <a:ext cx="31165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866913" y="1986672"/>
              <a:ext cx="31071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dirty="0">
                  <a:solidFill>
                    <a:srgbClr val="A7CCD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40" name="Oval 39"/>
            <p:cNvSpPr/>
            <p:nvPr/>
          </p:nvSpPr>
          <p:spPr>
            <a:xfrm>
              <a:off x="6968945" y="1864980"/>
              <a:ext cx="561233" cy="56123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US" sz="24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32889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Sunburst PowerPoint Diagram</a:t>
            </a:r>
          </a:p>
        </p:txBody>
      </p:sp>
      <p:sp>
        <p:nvSpPr>
          <p:cNvPr id="7" name="Freeform 51"/>
          <p:cNvSpPr>
            <a:spLocks/>
          </p:cNvSpPr>
          <p:nvPr/>
        </p:nvSpPr>
        <p:spPr bwMode="auto">
          <a:xfrm>
            <a:off x="1596915" y="1428751"/>
            <a:ext cx="4593043" cy="4512567"/>
          </a:xfrm>
          <a:custGeom>
            <a:avLst/>
            <a:gdLst>
              <a:gd name="T0" fmla="*/ 622 w 636"/>
              <a:gd name="T1" fmla="*/ 313 h 625"/>
              <a:gd name="T2" fmla="*/ 313 w 636"/>
              <a:gd name="T3" fmla="*/ 625 h 625"/>
              <a:gd name="T4" fmla="*/ 3 w 636"/>
              <a:gd name="T5" fmla="*/ 313 h 625"/>
              <a:gd name="T6" fmla="*/ 313 w 636"/>
              <a:gd name="T7" fmla="*/ 1 h 625"/>
              <a:gd name="T8" fmla="*/ 622 w 636"/>
              <a:gd name="T9" fmla="*/ 313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6" h="625">
                <a:moveTo>
                  <a:pt x="622" y="313"/>
                </a:moveTo>
                <a:cubicBezTo>
                  <a:pt x="608" y="485"/>
                  <a:pt x="484" y="625"/>
                  <a:pt x="313" y="625"/>
                </a:cubicBezTo>
                <a:cubicBezTo>
                  <a:pt x="142" y="625"/>
                  <a:pt x="0" y="485"/>
                  <a:pt x="3" y="313"/>
                </a:cubicBezTo>
                <a:cubicBezTo>
                  <a:pt x="8" y="116"/>
                  <a:pt x="131" y="2"/>
                  <a:pt x="313" y="1"/>
                </a:cubicBezTo>
                <a:cubicBezTo>
                  <a:pt x="484" y="0"/>
                  <a:pt x="636" y="147"/>
                  <a:pt x="622" y="313"/>
                </a:cubicBezTo>
                <a:close/>
              </a:path>
            </a:pathLst>
          </a:custGeom>
          <a:gradFill>
            <a:gsLst>
              <a:gs pos="100000">
                <a:schemeClr val="bg1"/>
              </a:gs>
              <a:gs pos="65000">
                <a:schemeClr val="bg1">
                  <a:lumMod val="95000"/>
                </a:schemeClr>
              </a:gs>
              <a:gs pos="52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52"/>
          <p:cNvSpPr>
            <a:spLocks/>
          </p:cNvSpPr>
          <p:nvPr/>
        </p:nvSpPr>
        <p:spPr bwMode="auto">
          <a:xfrm>
            <a:off x="1901910" y="1734000"/>
            <a:ext cx="3892429" cy="3913732"/>
          </a:xfrm>
          <a:custGeom>
            <a:avLst/>
            <a:gdLst>
              <a:gd name="T0" fmla="*/ 536 w 539"/>
              <a:gd name="T1" fmla="*/ 270 h 542"/>
              <a:gd name="T2" fmla="*/ 268 w 539"/>
              <a:gd name="T3" fmla="*/ 538 h 542"/>
              <a:gd name="T4" fmla="*/ 2 w 539"/>
              <a:gd name="T5" fmla="*/ 270 h 542"/>
              <a:gd name="T6" fmla="*/ 268 w 539"/>
              <a:gd name="T7" fmla="*/ 2 h 542"/>
              <a:gd name="T8" fmla="*/ 536 w 539"/>
              <a:gd name="T9" fmla="*/ 27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9" h="542">
                <a:moveTo>
                  <a:pt x="536" y="270"/>
                </a:moveTo>
                <a:cubicBezTo>
                  <a:pt x="532" y="416"/>
                  <a:pt x="415" y="534"/>
                  <a:pt x="268" y="538"/>
                </a:cubicBezTo>
                <a:cubicBezTo>
                  <a:pt x="121" y="542"/>
                  <a:pt x="0" y="403"/>
                  <a:pt x="2" y="270"/>
                </a:cubicBezTo>
                <a:cubicBezTo>
                  <a:pt x="5" y="97"/>
                  <a:pt x="123" y="4"/>
                  <a:pt x="268" y="2"/>
                </a:cubicBezTo>
                <a:cubicBezTo>
                  <a:pt x="415" y="0"/>
                  <a:pt x="539" y="122"/>
                  <a:pt x="536" y="270"/>
                </a:cubicBezTo>
                <a:close/>
              </a:path>
            </a:pathLst>
          </a:custGeom>
          <a:gradFill>
            <a:gsLst>
              <a:gs pos="100000">
                <a:schemeClr val="bg1"/>
              </a:gs>
              <a:gs pos="70000">
                <a:schemeClr val="bg1">
                  <a:lumMod val="95000"/>
                </a:schemeClr>
              </a:gs>
              <a:gs pos="47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val 53"/>
          <p:cNvSpPr>
            <a:spLocks noChangeArrowheads="1"/>
          </p:cNvSpPr>
          <p:nvPr/>
        </p:nvSpPr>
        <p:spPr bwMode="auto">
          <a:xfrm>
            <a:off x="2227364" y="2080757"/>
            <a:ext cx="3206017" cy="3162228"/>
          </a:xfrm>
          <a:prstGeom prst="ellipse">
            <a:avLst/>
          </a:prstGeom>
          <a:gradFill>
            <a:gsLst>
              <a:gs pos="100000">
                <a:schemeClr val="bg1"/>
              </a:gs>
              <a:gs pos="70000">
                <a:schemeClr val="bg1">
                  <a:lumMod val="95000"/>
                </a:schemeClr>
              </a:gs>
              <a:gs pos="47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Oval 54"/>
          <p:cNvSpPr>
            <a:spLocks noChangeArrowheads="1"/>
          </p:cNvSpPr>
          <p:nvPr/>
        </p:nvSpPr>
        <p:spPr bwMode="auto">
          <a:xfrm>
            <a:off x="2544533" y="2392010"/>
            <a:ext cx="2571678" cy="2533807"/>
          </a:xfrm>
          <a:prstGeom prst="ellipse">
            <a:avLst/>
          </a:prstGeom>
          <a:gradFill>
            <a:gsLst>
              <a:gs pos="100000">
                <a:schemeClr val="bg1"/>
              </a:gs>
              <a:gs pos="70000">
                <a:schemeClr val="bg1">
                  <a:lumMod val="95000"/>
                </a:schemeClr>
              </a:gs>
              <a:gs pos="47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Oval 55"/>
          <p:cNvSpPr>
            <a:spLocks noChangeArrowheads="1"/>
          </p:cNvSpPr>
          <p:nvPr/>
        </p:nvSpPr>
        <p:spPr bwMode="auto">
          <a:xfrm>
            <a:off x="2884188" y="2730480"/>
            <a:ext cx="1892366" cy="1862780"/>
          </a:xfrm>
          <a:prstGeom prst="ellipse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reeform 56"/>
          <p:cNvSpPr>
            <a:spLocks/>
          </p:cNvSpPr>
          <p:nvPr/>
        </p:nvSpPr>
        <p:spPr bwMode="auto">
          <a:xfrm>
            <a:off x="3000168" y="2760068"/>
            <a:ext cx="685229" cy="627238"/>
          </a:xfrm>
          <a:custGeom>
            <a:avLst/>
            <a:gdLst>
              <a:gd name="T0" fmla="*/ 39 w 95"/>
              <a:gd name="T1" fmla="*/ 87 h 87"/>
              <a:gd name="T2" fmla="*/ 0 w 95"/>
              <a:gd name="T3" fmla="*/ 64 h 87"/>
              <a:gd name="T4" fmla="*/ 36 w 95"/>
              <a:gd name="T5" fmla="*/ 22 h 87"/>
              <a:gd name="T6" fmla="*/ 84 w 95"/>
              <a:gd name="T7" fmla="*/ 0 h 87"/>
              <a:gd name="T8" fmla="*/ 95 w 95"/>
              <a:gd name="T9" fmla="*/ 42 h 87"/>
              <a:gd name="T10" fmla="*/ 39 w 95"/>
              <a:gd name="T11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5" h="87">
                <a:moveTo>
                  <a:pt x="39" y="87"/>
                </a:moveTo>
                <a:cubicBezTo>
                  <a:pt x="0" y="64"/>
                  <a:pt x="0" y="64"/>
                  <a:pt x="0" y="64"/>
                </a:cubicBezTo>
                <a:cubicBezTo>
                  <a:pt x="9" y="48"/>
                  <a:pt x="21" y="34"/>
                  <a:pt x="36" y="22"/>
                </a:cubicBezTo>
                <a:cubicBezTo>
                  <a:pt x="50" y="11"/>
                  <a:pt x="68" y="5"/>
                  <a:pt x="84" y="0"/>
                </a:cubicBezTo>
                <a:cubicBezTo>
                  <a:pt x="95" y="42"/>
                  <a:pt x="95" y="42"/>
                  <a:pt x="95" y="42"/>
                </a:cubicBezTo>
                <a:cubicBezTo>
                  <a:pt x="74" y="48"/>
                  <a:pt x="52" y="66"/>
                  <a:pt x="39" y="8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reeform 57"/>
          <p:cNvSpPr>
            <a:spLocks/>
          </p:cNvSpPr>
          <p:nvPr/>
        </p:nvSpPr>
        <p:spPr bwMode="auto">
          <a:xfrm>
            <a:off x="2913775" y="2059454"/>
            <a:ext cx="1769286" cy="577532"/>
          </a:xfrm>
          <a:custGeom>
            <a:avLst/>
            <a:gdLst>
              <a:gd name="T0" fmla="*/ 26 w 245"/>
              <a:gd name="T1" fmla="*/ 80 h 80"/>
              <a:gd name="T2" fmla="*/ 0 w 245"/>
              <a:gd name="T3" fmla="*/ 42 h 80"/>
              <a:gd name="T4" fmla="*/ 38 w 245"/>
              <a:gd name="T5" fmla="*/ 21 h 80"/>
              <a:gd name="T6" fmla="*/ 79 w 245"/>
              <a:gd name="T7" fmla="*/ 7 h 80"/>
              <a:gd name="T8" fmla="*/ 123 w 245"/>
              <a:gd name="T9" fmla="*/ 1 h 80"/>
              <a:gd name="T10" fmla="*/ 211 w 245"/>
              <a:gd name="T11" fmla="*/ 17 h 80"/>
              <a:gd name="T12" fmla="*/ 245 w 245"/>
              <a:gd name="T13" fmla="*/ 33 h 80"/>
              <a:gd name="T14" fmla="*/ 221 w 245"/>
              <a:gd name="T15" fmla="*/ 72 h 80"/>
              <a:gd name="T16" fmla="*/ 195 w 245"/>
              <a:gd name="T17" fmla="*/ 60 h 80"/>
              <a:gd name="T18" fmla="*/ 124 w 245"/>
              <a:gd name="T19" fmla="*/ 47 h 80"/>
              <a:gd name="T20" fmla="*/ 57 w 245"/>
              <a:gd name="T21" fmla="*/ 63 h 80"/>
              <a:gd name="T22" fmla="*/ 26 w 245"/>
              <a:gd name="T23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5" h="80">
                <a:moveTo>
                  <a:pt x="26" y="80"/>
                </a:moveTo>
                <a:cubicBezTo>
                  <a:pt x="0" y="42"/>
                  <a:pt x="0" y="42"/>
                  <a:pt x="0" y="42"/>
                </a:cubicBezTo>
                <a:cubicBezTo>
                  <a:pt x="12" y="34"/>
                  <a:pt x="25" y="27"/>
                  <a:pt x="38" y="21"/>
                </a:cubicBezTo>
                <a:cubicBezTo>
                  <a:pt x="51" y="15"/>
                  <a:pt x="65" y="10"/>
                  <a:pt x="79" y="7"/>
                </a:cubicBezTo>
                <a:cubicBezTo>
                  <a:pt x="93" y="4"/>
                  <a:pt x="108" y="2"/>
                  <a:pt x="123" y="1"/>
                </a:cubicBezTo>
                <a:cubicBezTo>
                  <a:pt x="153" y="0"/>
                  <a:pt x="183" y="6"/>
                  <a:pt x="211" y="17"/>
                </a:cubicBezTo>
                <a:cubicBezTo>
                  <a:pt x="223" y="21"/>
                  <a:pt x="234" y="26"/>
                  <a:pt x="245" y="33"/>
                </a:cubicBezTo>
                <a:cubicBezTo>
                  <a:pt x="221" y="72"/>
                  <a:pt x="221" y="72"/>
                  <a:pt x="221" y="72"/>
                </a:cubicBezTo>
                <a:cubicBezTo>
                  <a:pt x="213" y="67"/>
                  <a:pt x="204" y="63"/>
                  <a:pt x="195" y="60"/>
                </a:cubicBezTo>
                <a:cubicBezTo>
                  <a:pt x="172" y="51"/>
                  <a:pt x="148" y="47"/>
                  <a:pt x="124" y="47"/>
                </a:cubicBezTo>
                <a:cubicBezTo>
                  <a:pt x="101" y="48"/>
                  <a:pt x="78" y="53"/>
                  <a:pt x="57" y="63"/>
                </a:cubicBezTo>
                <a:cubicBezTo>
                  <a:pt x="46" y="68"/>
                  <a:pt x="36" y="73"/>
                  <a:pt x="26" y="8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reeform 58"/>
          <p:cNvSpPr>
            <a:spLocks/>
          </p:cNvSpPr>
          <p:nvPr/>
        </p:nvSpPr>
        <p:spPr bwMode="auto">
          <a:xfrm>
            <a:off x="3245146" y="1742284"/>
            <a:ext cx="2152730" cy="981096"/>
          </a:xfrm>
          <a:custGeom>
            <a:avLst/>
            <a:gdLst>
              <a:gd name="T0" fmla="*/ 262 w 298"/>
              <a:gd name="T1" fmla="*/ 136 h 136"/>
              <a:gd name="T2" fmla="*/ 195 w 298"/>
              <a:gd name="T3" fmla="*/ 77 h 136"/>
              <a:gd name="T4" fmla="*/ 110 w 298"/>
              <a:gd name="T5" fmla="*/ 49 h 136"/>
              <a:gd name="T6" fmla="*/ 24 w 298"/>
              <a:gd name="T7" fmla="*/ 55 h 136"/>
              <a:gd name="T8" fmla="*/ 14 w 298"/>
              <a:gd name="T9" fmla="*/ 58 h 136"/>
              <a:gd name="T10" fmla="*/ 0 w 298"/>
              <a:gd name="T11" fmla="*/ 14 h 136"/>
              <a:gd name="T12" fmla="*/ 12 w 298"/>
              <a:gd name="T13" fmla="*/ 10 h 136"/>
              <a:gd name="T14" fmla="*/ 63 w 298"/>
              <a:gd name="T15" fmla="*/ 2 h 136"/>
              <a:gd name="T16" fmla="*/ 116 w 298"/>
              <a:gd name="T17" fmla="*/ 3 h 136"/>
              <a:gd name="T18" fmla="*/ 168 w 298"/>
              <a:gd name="T19" fmla="*/ 15 h 136"/>
              <a:gd name="T20" fmla="*/ 218 w 298"/>
              <a:gd name="T21" fmla="*/ 37 h 136"/>
              <a:gd name="T22" fmla="*/ 262 w 298"/>
              <a:gd name="T23" fmla="*/ 69 h 136"/>
              <a:gd name="T24" fmla="*/ 298 w 298"/>
              <a:gd name="T25" fmla="*/ 109 h 136"/>
              <a:gd name="T26" fmla="*/ 262 w 298"/>
              <a:gd name="T27" fmla="*/ 136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98" h="136">
                <a:moveTo>
                  <a:pt x="262" y="136"/>
                </a:moveTo>
                <a:cubicBezTo>
                  <a:pt x="243" y="112"/>
                  <a:pt x="221" y="92"/>
                  <a:pt x="195" y="77"/>
                </a:cubicBezTo>
                <a:cubicBezTo>
                  <a:pt x="168" y="62"/>
                  <a:pt x="140" y="52"/>
                  <a:pt x="110" y="49"/>
                </a:cubicBezTo>
                <a:cubicBezTo>
                  <a:pt x="81" y="45"/>
                  <a:pt x="52" y="47"/>
                  <a:pt x="24" y="55"/>
                </a:cubicBezTo>
                <a:cubicBezTo>
                  <a:pt x="21" y="56"/>
                  <a:pt x="17" y="57"/>
                  <a:pt x="14" y="58"/>
                </a:cubicBezTo>
                <a:cubicBezTo>
                  <a:pt x="0" y="14"/>
                  <a:pt x="0" y="14"/>
                  <a:pt x="0" y="14"/>
                </a:cubicBezTo>
                <a:cubicBezTo>
                  <a:pt x="4" y="12"/>
                  <a:pt x="8" y="11"/>
                  <a:pt x="12" y="10"/>
                </a:cubicBezTo>
                <a:cubicBezTo>
                  <a:pt x="29" y="6"/>
                  <a:pt x="46" y="3"/>
                  <a:pt x="63" y="2"/>
                </a:cubicBezTo>
                <a:cubicBezTo>
                  <a:pt x="81" y="0"/>
                  <a:pt x="98" y="1"/>
                  <a:pt x="116" y="3"/>
                </a:cubicBezTo>
                <a:cubicBezTo>
                  <a:pt x="133" y="5"/>
                  <a:pt x="151" y="9"/>
                  <a:pt x="168" y="15"/>
                </a:cubicBezTo>
                <a:cubicBezTo>
                  <a:pt x="185" y="21"/>
                  <a:pt x="202" y="28"/>
                  <a:pt x="218" y="37"/>
                </a:cubicBezTo>
                <a:cubicBezTo>
                  <a:pt x="234" y="47"/>
                  <a:pt x="249" y="57"/>
                  <a:pt x="262" y="69"/>
                </a:cubicBezTo>
                <a:cubicBezTo>
                  <a:pt x="275" y="81"/>
                  <a:pt x="288" y="94"/>
                  <a:pt x="298" y="109"/>
                </a:cubicBezTo>
                <a:lnTo>
                  <a:pt x="262" y="136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reeform 59"/>
          <p:cNvSpPr>
            <a:spLocks/>
          </p:cNvSpPr>
          <p:nvPr/>
        </p:nvSpPr>
        <p:spPr bwMode="auto">
          <a:xfrm>
            <a:off x="3967062" y="1445235"/>
            <a:ext cx="2073437" cy="1783487"/>
          </a:xfrm>
          <a:custGeom>
            <a:avLst/>
            <a:gdLst>
              <a:gd name="T0" fmla="*/ 242 w 287"/>
              <a:gd name="T1" fmla="*/ 247 h 247"/>
              <a:gd name="T2" fmla="*/ 196 w 287"/>
              <a:gd name="T3" fmla="*/ 150 h 247"/>
              <a:gd name="T4" fmla="*/ 0 w 287"/>
              <a:gd name="T5" fmla="*/ 46 h 247"/>
              <a:gd name="T6" fmla="*/ 3 w 287"/>
              <a:gd name="T7" fmla="*/ 0 h 247"/>
              <a:gd name="T8" fmla="*/ 68 w 287"/>
              <a:gd name="T9" fmla="*/ 11 h 247"/>
              <a:gd name="T10" fmla="*/ 130 w 287"/>
              <a:gd name="T11" fmla="*/ 36 h 247"/>
              <a:gd name="T12" fmla="*/ 185 w 287"/>
              <a:gd name="T13" fmla="*/ 73 h 247"/>
              <a:gd name="T14" fmla="*/ 232 w 287"/>
              <a:gd name="T15" fmla="*/ 122 h 247"/>
              <a:gd name="T16" fmla="*/ 266 w 287"/>
              <a:gd name="T17" fmla="*/ 176 h 247"/>
              <a:gd name="T18" fmla="*/ 287 w 287"/>
              <a:gd name="T19" fmla="*/ 235 h 247"/>
              <a:gd name="T20" fmla="*/ 242 w 287"/>
              <a:gd name="T21" fmla="*/ 247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7" h="247">
                <a:moveTo>
                  <a:pt x="242" y="247"/>
                </a:moveTo>
                <a:cubicBezTo>
                  <a:pt x="233" y="210"/>
                  <a:pt x="217" y="177"/>
                  <a:pt x="196" y="150"/>
                </a:cubicBezTo>
                <a:cubicBezTo>
                  <a:pt x="149" y="89"/>
                  <a:pt x="77" y="51"/>
                  <a:pt x="0" y="46"/>
                </a:cubicBezTo>
                <a:cubicBezTo>
                  <a:pt x="3" y="0"/>
                  <a:pt x="3" y="0"/>
                  <a:pt x="3" y="0"/>
                </a:cubicBezTo>
                <a:cubicBezTo>
                  <a:pt x="25" y="2"/>
                  <a:pt x="47" y="5"/>
                  <a:pt x="68" y="11"/>
                </a:cubicBezTo>
                <a:cubicBezTo>
                  <a:pt x="90" y="17"/>
                  <a:pt x="110" y="26"/>
                  <a:pt x="130" y="36"/>
                </a:cubicBezTo>
                <a:cubicBezTo>
                  <a:pt x="150" y="46"/>
                  <a:pt x="168" y="59"/>
                  <a:pt x="185" y="73"/>
                </a:cubicBezTo>
                <a:cubicBezTo>
                  <a:pt x="203" y="88"/>
                  <a:pt x="218" y="104"/>
                  <a:pt x="232" y="122"/>
                </a:cubicBezTo>
                <a:cubicBezTo>
                  <a:pt x="245" y="139"/>
                  <a:pt x="256" y="157"/>
                  <a:pt x="266" y="176"/>
                </a:cubicBezTo>
                <a:cubicBezTo>
                  <a:pt x="274" y="195"/>
                  <a:pt x="282" y="214"/>
                  <a:pt x="287" y="235"/>
                </a:cubicBezTo>
                <a:lnTo>
                  <a:pt x="242" y="24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reeform 60"/>
          <p:cNvSpPr>
            <a:spLocks/>
          </p:cNvSpPr>
          <p:nvPr/>
        </p:nvSpPr>
        <p:spPr bwMode="auto">
          <a:xfrm>
            <a:off x="2869986" y="2399110"/>
            <a:ext cx="1126662" cy="663926"/>
          </a:xfrm>
          <a:custGeom>
            <a:avLst/>
            <a:gdLst>
              <a:gd name="T0" fmla="*/ 34 w 156"/>
              <a:gd name="T1" fmla="*/ 92 h 92"/>
              <a:gd name="T2" fmla="*/ 0 w 156"/>
              <a:gd name="T3" fmla="*/ 62 h 92"/>
              <a:gd name="T4" fmla="*/ 25 w 156"/>
              <a:gd name="T5" fmla="*/ 38 h 92"/>
              <a:gd name="T6" fmla="*/ 55 w 156"/>
              <a:gd name="T7" fmla="*/ 19 h 92"/>
              <a:gd name="T8" fmla="*/ 87 w 156"/>
              <a:gd name="T9" fmla="*/ 7 h 92"/>
              <a:gd name="T10" fmla="*/ 121 w 156"/>
              <a:gd name="T11" fmla="*/ 1 h 92"/>
              <a:gd name="T12" fmla="*/ 156 w 156"/>
              <a:gd name="T13" fmla="*/ 2 h 92"/>
              <a:gd name="T14" fmla="*/ 151 w 156"/>
              <a:gd name="T15" fmla="*/ 47 h 92"/>
              <a:gd name="T16" fmla="*/ 99 w 156"/>
              <a:gd name="T17" fmla="*/ 51 h 92"/>
              <a:gd name="T18" fmla="*/ 53 w 156"/>
              <a:gd name="T19" fmla="*/ 74 h 92"/>
              <a:gd name="T20" fmla="*/ 34 w 156"/>
              <a:gd name="T21" fmla="*/ 9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6" h="92">
                <a:moveTo>
                  <a:pt x="34" y="92"/>
                </a:moveTo>
                <a:cubicBezTo>
                  <a:pt x="0" y="62"/>
                  <a:pt x="0" y="62"/>
                  <a:pt x="0" y="62"/>
                </a:cubicBezTo>
                <a:cubicBezTo>
                  <a:pt x="7" y="53"/>
                  <a:pt x="16" y="45"/>
                  <a:pt x="25" y="38"/>
                </a:cubicBezTo>
                <a:cubicBezTo>
                  <a:pt x="35" y="31"/>
                  <a:pt x="45" y="24"/>
                  <a:pt x="55" y="19"/>
                </a:cubicBezTo>
                <a:cubicBezTo>
                  <a:pt x="65" y="14"/>
                  <a:pt x="76" y="10"/>
                  <a:pt x="87" y="7"/>
                </a:cubicBezTo>
                <a:cubicBezTo>
                  <a:pt x="98" y="4"/>
                  <a:pt x="110" y="2"/>
                  <a:pt x="121" y="1"/>
                </a:cubicBezTo>
                <a:cubicBezTo>
                  <a:pt x="133" y="0"/>
                  <a:pt x="145" y="0"/>
                  <a:pt x="156" y="2"/>
                </a:cubicBezTo>
                <a:cubicBezTo>
                  <a:pt x="151" y="47"/>
                  <a:pt x="151" y="47"/>
                  <a:pt x="151" y="47"/>
                </a:cubicBezTo>
                <a:cubicBezTo>
                  <a:pt x="134" y="45"/>
                  <a:pt x="116" y="46"/>
                  <a:pt x="99" y="51"/>
                </a:cubicBezTo>
                <a:cubicBezTo>
                  <a:pt x="82" y="55"/>
                  <a:pt x="67" y="63"/>
                  <a:pt x="53" y="74"/>
                </a:cubicBezTo>
                <a:cubicBezTo>
                  <a:pt x="46" y="79"/>
                  <a:pt x="40" y="85"/>
                  <a:pt x="34" y="9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61"/>
          <p:cNvSpPr>
            <a:spLocks/>
          </p:cNvSpPr>
          <p:nvPr/>
        </p:nvSpPr>
        <p:spPr bwMode="auto">
          <a:xfrm>
            <a:off x="3137451" y="4073719"/>
            <a:ext cx="714815" cy="519542"/>
          </a:xfrm>
          <a:custGeom>
            <a:avLst/>
            <a:gdLst>
              <a:gd name="T0" fmla="*/ 99 w 99"/>
              <a:gd name="T1" fmla="*/ 72 h 72"/>
              <a:gd name="T2" fmla="*/ 46 w 99"/>
              <a:gd name="T3" fmla="*/ 61 h 72"/>
              <a:gd name="T4" fmla="*/ 0 w 99"/>
              <a:gd name="T5" fmla="*/ 32 h 72"/>
              <a:gd name="T6" fmla="*/ 33 w 99"/>
              <a:gd name="T7" fmla="*/ 0 h 72"/>
              <a:gd name="T8" fmla="*/ 99 w 99"/>
              <a:gd name="T9" fmla="*/ 26 h 72"/>
              <a:gd name="T10" fmla="*/ 99 w 99"/>
              <a:gd name="T11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9" h="72">
                <a:moveTo>
                  <a:pt x="99" y="72"/>
                </a:moveTo>
                <a:cubicBezTo>
                  <a:pt x="81" y="72"/>
                  <a:pt x="63" y="68"/>
                  <a:pt x="46" y="61"/>
                </a:cubicBezTo>
                <a:cubicBezTo>
                  <a:pt x="28" y="54"/>
                  <a:pt x="12" y="44"/>
                  <a:pt x="0" y="32"/>
                </a:cubicBezTo>
                <a:cubicBezTo>
                  <a:pt x="33" y="0"/>
                  <a:pt x="33" y="0"/>
                  <a:pt x="33" y="0"/>
                </a:cubicBezTo>
                <a:cubicBezTo>
                  <a:pt x="48" y="15"/>
                  <a:pt x="75" y="26"/>
                  <a:pt x="99" y="26"/>
                </a:cubicBezTo>
                <a:lnTo>
                  <a:pt x="99" y="7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 62"/>
          <p:cNvSpPr>
            <a:spLocks/>
          </p:cNvSpPr>
          <p:nvPr/>
        </p:nvSpPr>
        <p:spPr bwMode="auto">
          <a:xfrm>
            <a:off x="2213161" y="3596781"/>
            <a:ext cx="1082874" cy="1494721"/>
          </a:xfrm>
          <a:custGeom>
            <a:avLst/>
            <a:gdLst>
              <a:gd name="T0" fmla="*/ 130 w 150"/>
              <a:gd name="T1" fmla="*/ 207 h 207"/>
              <a:gd name="T2" fmla="*/ 93 w 150"/>
              <a:gd name="T3" fmla="*/ 185 h 207"/>
              <a:gd name="T4" fmla="*/ 60 w 150"/>
              <a:gd name="T5" fmla="*/ 156 h 207"/>
              <a:gd name="T6" fmla="*/ 34 w 150"/>
              <a:gd name="T7" fmla="*/ 121 h 207"/>
              <a:gd name="T8" fmla="*/ 3 w 150"/>
              <a:gd name="T9" fmla="*/ 37 h 207"/>
              <a:gd name="T10" fmla="*/ 0 w 150"/>
              <a:gd name="T11" fmla="*/ 0 h 207"/>
              <a:gd name="T12" fmla="*/ 46 w 150"/>
              <a:gd name="T13" fmla="*/ 1 h 207"/>
              <a:gd name="T14" fmla="*/ 48 w 150"/>
              <a:gd name="T15" fmla="*/ 30 h 207"/>
              <a:gd name="T16" fmla="*/ 73 w 150"/>
              <a:gd name="T17" fmla="*/ 97 h 207"/>
              <a:gd name="T18" fmla="*/ 120 w 150"/>
              <a:gd name="T19" fmla="*/ 148 h 207"/>
              <a:gd name="T20" fmla="*/ 150 w 150"/>
              <a:gd name="T21" fmla="*/ 165 h 207"/>
              <a:gd name="T22" fmla="*/ 130 w 150"/>
              <a:gd name="T23" fmla="*/ 207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0" h="207">
                <a:moveTo>
                  <a:pt x="130" y="207"/>
                </a:moveTo>
                <a:cubicBezTo>
                  <a:pt x="117" y="201"/>
                  <a:pt x="105" y="194"/>
                  <a:pt x="93" y="185"/>
                </a:cubicBezTo>
                <a:cubicBezTo>
                  <a:pt x="81" y="176"/>
                  <a:pt x="70" y="167"/>
                  <a:pt x="60" y="156"/>
                </a:cubicBezTo>
                <a:cubicBezTo>
                  <a:pt x="50" y="145"/>
                  <a:pt x="42" y="134"/>
                  <a:pt x="34" y="121"/>
                </a:cubicBezTo>
                <a:cubicBezTo>
                  <a:pt x="18" y="96"/>
                  <a:pt x="7" y="67"/>
                  <a:pt x="3" y="37"/>
                </a:cubicBezTo>
                <a:cubicBezTo>
                  <a:pt x="1" y="25"/>
                  <a:pt x="0" y="12"/>
                  <a:pt x="0" y="0"/>
                </a:cubicBezTo>
                <a:cubicBezTo>
                  <a:pt x="46" y="1"/>
                  <a:pt x="46" y="1"/>
                  <a:pt x="46" y="1"/>
                </a:cubicBezTo>
                <a:cubicBezTo>
                  <a:pt x="46" y="10"/>
                  <a:pt x="47" y="20"/>
                  <a:pt x="48" y="30"/>
                </a:cubicBezTo>
                <a:cubicBezTo>
                  <a:pt x="52" y="54"/>
                  <a:pt x="60" y="77"/>
                  <a:pt x="73" y="97"/>
                </a:cubicBezTo>
                <a:cubicBezTo>
                  <a:pt x="85" y="117"/>
                  <a:pt x="101" y="134"/>
                  <a:pt x="120" y="148"/>
                </a:cubicBezTo>
                <a:cubicBezTo>
                  <a:pt x="129" y="155"/>
                  <a:pt x="139" y="161"/>
                  <a:pt x="150" y="165"/>
                </a:cubicBezTo>
                <a:lnTo>
                  <a:pt x="130" y="207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reeform 63"/>
          <p:cNvSpPr>
            <a:spLocks/>
          </p:cNvSpPr>
          <p:nvPr/>
        </p:nvSpPr>
        <p:spPr bwMode="auto">
          <a:xfrm>
            <a:off x="1894808" y="2860663"/>
            <a:ext cx="859198" cy="2201252"/>
          </a:xfrm>
          <a:custGeom>
            <a:avLst/>
            <a:gdLst>
              <a:gd name="T0" fmla="*/ 88 w 119"/>
              <a:gd name="T1" fmla="*/ 305 h 305"/>
              <a:gd name="T2" fmla="*/ 80 w 119"/>
              <a:gd name="T3" fmla="*/ 297 h 305"/>
              <a:gd name="T4" fmla="*/ 47 w 119"/>
              <a:gd name="T5" fmla="*/ 257 h 305"/>
              <a:gd name="T6" fmla="*/ 22 w 119"/>
              <a:gd name="T7" fmla="*/ 211 h 305"/>
              <a:gd name="T8" fmla="*/ 6 w 119"/>
              <a:gd name="T9" fmla="*/ 160 h 305"/>
              <a:gd name="T10" fmla="*/ 0 w 119"/>
              <a:gd name="T11" fmla="*/ 105 h 305"/>
              <a:gd name="T12" fmla="*/ 6 w 119"/>
              <a:gd name="T13" fmla="*/ 51 h 305"/>
              <a:gd name="T14" fmla="*/ 22 w 119"/>
              <a:gd name="T15" fmla="*/ 0 h 305"/>
              <a:gd name="T16" fmla="*/ 64 w 119"/>
              <a:gd name="T17" fmla="*/ 18 h 305"/>
              <a:gd name="T18" fmla="*/ 46 w 119"/>
              <a:gd name="T19" fmla="*/ 105 h 305"/>
              <a:gd name="T20" fmla="*/ 64 w 119"/>
              <a:gd name="T21" fmla="*/ 193 h 305"/>
              <a:gd name="T22" fmla="*/ 112 w 119"/>
              <a:gd name="T23" fmla="*/ 264 h 305"/>
              <a:gd name="T24" fmla="*/ 119 w 119"/>
              <a:gd name="T25" fmla="*/ 271 h 305"/>
              <a:gd name="T26" fmla="*/ 88 w 119"/>
              <a:gd name="T27" fmla="*/ 30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9" h="305">
                <a:moveTo>
                  <a:pt x="88" y="305"/>
                </a:moveTo>
                <a:cubicBezTo>
                  <a:pt x="85" y="303"/>
                  <a:pt x="83" y="300"/>
                  <a:pt x="80" y="297"/>
                </a:cubicBezTo>
                <a:cubicBezTo>
                  <a:pt x="67" y="285"/>
                  <a:pt x="56" y="271"/>
                  <a:pt x="47" y="257"/>
                </a:cubicBezTo>
                <a:cubicBezTo>
                  <a:pt x="37" y="242"/>
                  <a:pt x="28" y="227"/>
                  <a:pt x="22" y="211"/>
                </a:cubicBezTo>
                <a:cubicBezTo>
                  <a:pt x="15" y="194"/>
                  <a:pt x="9" y="177"/>
                  <a:pt x="6" y="160"/>
                </a:cubicBezTo>
                <a:cubicBezTo>
                  <a:pt x="2" y="142"/>
                  <a:pt x="0" y="124"/>
                  <a:pt x="0" y="105"/>
                </a:cubicBezTo>
                <a:cubicBezTo>
                  <a:pt x="0" y="87"/>
                  <a:pt x="2" y="69"/>
                  <a:pt x="6" y="51"/>
                </a:cubicBezTo>
                <a:cubicBezTo>
                  <a:pt x="9" y="33"/>
                  <a:pt x="15" y="16"/>
                  <a:pt x="22" y="0"/>
                </a:cubicBezTo>
                <a:cubicBezTo>
                  <a:pt x="64" y="18"/>
                  <a:pt x="64" y="18"/>
                  <a:pt x="64" y="18"/>
                </a:cubicBezTo>
                <a:cubicBezTo>
                  <a:pt x="52" y="45"/>
                  <a:pt x="46" y="75"/>
                  <a:pt x="46" y="105"/>
                </a:cubicBezTo>
                <a:cubicBezTo>
                  <a:pt x="46" y="136"/>
                  <a:pt x="52" y="165"/>
                  <a:pt x="64" y="193"/>
                </a:cubicBezTo>
                <a:cubicBezTo>
                  <a:pt x="75" y="220"/>
                  <a:pt x="92" y="244"/>
                  <a:pt x="112" y="264"/>
                </a:cubicBezTo>
                <a:cubicBezTo>
                  <a:pt x="115" y="267"/>
                  <a:pt x="117" y="269"/>
                  <a:pt x="119" y="271"/>
                </a:cubicBezTo>
                <a:lnTo>
                  <a:pt x="88" y="30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reeform 64"/>
          <p:cNvSpPr>
            <a:spLocks/>
          </p:cNvSpPr>
          <p:nvPr/>
        </p:nvSpPr>
        <p:spPr bwMode="auto">
          <a:xfrm>
            <a:off x="1584739" y="1994363"/>
            <a:ext cx="910088" cy="2627300"/>
          </a:xfrm>
          <a:custGeom>
            <a:avLst/>
            <a:gdLst>
              <a:gd name="T0" fmla="*/ 33 w 126"/>
              <a:gd name="T1" fmla="*/ 364 h 364"/>
              <a:gd name="T2" fmla="*/ 10 w 126"/>
              <a:gd name="T3" fmla="*/ 301 h 364"/>
              <a:gd name="T4" fmla="*/ 1 w 126"/>
              <a:gd name="T5" fmla="*/ 236 h 364"/>
              <a:gd name="T6" fmla="*/ 5 w 126"/>
              <a:gd name="T7" fmla="*/ 169 h 364"/>
              <a:gd name="T8" fmla="*/ 24 w 126"/>
              <a:gd name="T9" fmla="*/ 104 h 364"/>
              <a:gd name="T10" fmla="*/ 54 w 126"/>
              <a:gd name="T11" fmla="*/ 48 h 364"/>
              <a:gd name="T12" fmla="*/ 94 w 126"/>
              <a:gd name="T13" fmla="*/ 0 h 364"/>
              <a:gd name="T14" fmla="*/ 126 w 126"/>
              <a:gd name="T15" fmla="*/ 33 h 364"/>
              <a:gd name="T16" fmla="*/ 66 w 126"/>
              <a:gd name="T17" fmla="*/ 122 h 364"/>
              <a:gd name="T18" fmla="*/ 74 w 126"/>
              <a:gd name="T19" fmla="*/ 343 h 364"/>
              <a:gd name="T20" fmla="*/ 33 w 126"/>
              <a:gd name="T21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6" h="364">
                <a:moveTo>
                  <a:pt x="33" y="364"/>
                </a:moveTo>
                <a:cubicBezTo>
                  <a:pt x="23" y="344"/>
                  <a:pt x="15" y="323"/>
                  <a:pt x="10" y="301"/>
                </a:cubicBezTo>
                <a:cubicBezTo>
                  <a:pt x="5" y="280"/>
                  <a:pt x="1" y="258"/>
                  <a:pt x="1" y="236"/>
                </a:cubicBezTo>
                <a:cubicBezTo>
                  <a:pt x="0" y="214"/>
                  <a:pt x="1" y="191"/>
                  <a:pt x="5" y="169"/>
                </a:cubicBezTo>
                <a:cubicBezTo>
                  <a:pt x="9" y="147"/>
                  <a:pt x="15" y="125"/>
                  <a:pt x="24" y="104"/>
                </a:cubicBezTo>
                <a:cubicBezTo>
                  <a:pt x="32" y="85"/>
                  <a:pt x="42" y="66"/>
                  <a:pt x="54" y="48"/>
                </a:cubicBezTo>
                <a:cubicBezTo>
                  <a:pt x="65" y="32"/>
                  <a:pt x="79" y="16"/>
                  <a:pt x="94" y="0"/>
                </a:cubicBezTo>
                <a:cubicBezTo>
                  <a:pt x="126" y="33"/>
                  <a:pt x="126" y="33"/>
                  <a:pt x="126" y="33"/>
                </a:cubicBezTo>
                <a:cubicBezTo>
                  <a:pt x="99" y="60"/>
                  <a:pt x="80" y="89"/>
                  <a:pt x="66" y="122"/>
                </a:cubicBezTo>
                <a:cubicBezTo>
                  <a:pt x="37" y="193"/>
                  <a:pt x="40" y="274"/>
                  <a:pt x="74" y="343"/>
                </a:cubicBezTo>
                <a:lnTo>
                  <a:pt x="33" y="3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reeform 65"/>
          <p:cNvSpPr>
            <a:spLocks/>
          </p:cNvSpPr>
          <p:nvPr/>
        </p:nvSpPr>
        <p:spPr bwMode="auto">
          <a:xfrm>
            <a:off x="2653412" y="4001527"/>
            <a:ext cx="1003582" cy="887602"/>
          </a:xfrm>
          <a:custGeom>
            <a:avLst/>
            <a:gdLst>
              <a:gd name="T0" fmla="*/ 130 w 139"/>
              <a:gd name="T1" fmla="*/ 123 h 123"/>
              <a:gd name="T2" fmla="*/ 96 w 139"/>
              <a:gd name="T3" fmla="*/ 113 h 123"/>
              <a:gd name="T4" fmla="*/ 66 w 139"/>
              <a:gd name="T5" fmla="*/ 97 h 123"/>
              <a:gd name="T6" fmla="*/ 39 w 139"/>
              <a:gd name="T7" fmla="*/ 75 h 123"/>
              <a:gd name="T8" fmla="*/ 17 w 139"/>
              <a:gd name="T9" fmla="*/ 48 h 123"/>
              <a:gd name="T10" fmla="*/ 0 w 139"/>
              <a:gd name="T11" fmla="*/ 18 h 123"/>
              <a:gd name="T12" fmla="*/ 42 w 139"/>
              <a:gd name="T13" fmla="*/ 0 h 123"/>
              <a:gd name="T14" fmla="*/ 71 w 139"/>
              <a:gd name="T15" fmla="*/ 43 h 123"/>
              <a:gd name="T16" fmla="*/ 114 w 139"/>
              <a:gd name="T17" fmla="*/ 71 h 123"/>
              <a:gd name="T18" fmla="*/ 139 w 139"/>
              <a:gd name="T19" fmla="*/ 79 h 123"/>
              <a:gd name="T20" fmla="*/ 130 w 139"/>
              <a:gd name="T21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9" h="123">
                <a:moveTo>
                  <a:pt x="130" y="123"/>
                </a:moveTo>
                <a:cubicBezTo>
                  <a:pt x="119" y="121"/>
                  <a:pt x="107" y="118"/>
                  <a:pt x="96" y="113"/>
                </a:cubicBezTo>
                <a:cubicBezTo>
                  <a:pt x="86" y="109"/>
                  <a:pt x="75" y="103"/>
                  <a:pt x="66" y="97"/>
                </a:cubicBezTo>
                <a:cubicBezTo>
                  <a:pt x="56" y="90"/>
                  <a:pt x="47" y="83"/>
                  <a:pt x="39" y="75"/>
                </a:cubicBezTo>
                <a:cubicBezTo>
                  <a:pt x="31" y="67"/>
                  <a:pt x="23" y="58"/>
                  <a:pt x="17" y="48"/>
                </a:cubicBezTo>
                <a:cubicBezTo>
                  <a:pt x="10" y="39"/>
                  <a:pt x="4" y="29"/>
                  <a:pt x="0" y="18"/>
                </a:cubicBezTo>
                <a:cubicBezTo>
                  <a:pt x="42" y="0"/>
                  <a:pt x="42" y="0"/>
                  <a:pt x="42" y="0"/>
                </a:cubicBezTo>
                <a:cubicBezTo>
                  <a:pt x="48" y="16"/>
                  <a:pt x="58" y="30"/>
                  <a:pt x="71" y="43"/>
                </a:cubicBezTo>
                <a:cubicBezTo>
                  <a:pt x="83" y="55"/>
                  <a:pt x="98" y="65"/>
                  <a:pt x="114" y="71"/>
                </a:cubicBezTo>
                <a:cubicBezTo>
                  <a:pt x="122" y="75"/>
                  <a:pt x="130" y="77"/>
                  <a:pt x="139" y="79"/>
                </a:cubicBezTo>
                <a:lnTo>
                  <a:pt x="130" y="12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66"/>
          <p:cNvSpPr>
            <a:spLocks/>
          </p:cNvSpPr>
          <p:nvPr/>
        </p:nvSpPr>
        <p:spPr bwMode="auto">
          <a:xfrm>
            <a:off x="4357607" y="3177833"/>
            <a:ext cx="433150" cy="765704"/>
          </a:xfrm>
          <a:custGeom>
            <a:avLst/>
            <a:gdLst>
              <a:gd name="T0" fmla="*/ 55 w 60"/>
              <a:gd name="T1" fmla="*/ 106 h 106"/>
              <a:gd name="T2" fmla="*/ 11 w 60"/>
              <a:gd name="T3" fmla="*/ 94 h 106"/>
              <a:gd name="T4" fmla="*/ 0 w 60"/>
              <a:gd name="T5" fmla="*/ 23 h 106"/>
              <a:gd name="T6" fmla="*/ 40 w 60"/>
              <a:gd name="T7" fmla="*/ 0 h 106"/>
              <a:gd name="T8" fmla="*/ 58 w 60"/>
              <a:gd name="T9" fmla="*/ 52 h 106"/>
              <a:gd name="T10" fmla="*/ 55 w 60"/>
              <a:gd name="T11" fmla="*/ 106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0" h="106">
                <a:moveTo>
                  <a:pt x="55" y="106"/>
                </a:moveTo>
                <a:cubicBezTo>
                  <a:pt x="11" y="94"/>
                  <a:pt x="11" y="94"/>
                  <a:pt x="11" y="94"/>
                </a:cubicBezTo>
                <a:cubicBezTo>
                  <a:pt x="16" y="73"/>
                  <a:pt x="12" y="45"/>
                  <a:pt x="0" y="23"/>
                </a:cubicBezTo>
                <a:cubicBezTo>
                  <a:pt x="40" y="0"/>
                  <a:pt x="40" y="0"/>
                  <a:pt x="40" y="0"/>
                </a:cubicBezTo>
                <a:cubicBezTo>
                  <a:pt x="49" y="16"/>
                  <a:pt x="55" y="34"/>
                  <a:pt x="58" y="52"/>
                </a:cubicBezTo>
                <a:cubicBezTo>
                  <a:pt x="60" y="71"/>
                  <a:pt x="60" y="90"/>
                  <a:pt x="55" y="106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reeform 67"/>
          <p:cNvSpPr>
            <a:spLocks/>
          </p:cNvSpPr>
          <p:nvPr/>
        </p:nvSpPr>
        <p:spPr bwMode="auto">
          <a:xfrm>
            <a:off x="4386010" y="3538791"/>
            <a:ext cx="1054471" cy="1545610"/>
          </a:xfrm>
          <a:custGeom>
            <a:avLst/>
            <a:gdLst>
              <a:gd name="T0" fmla="*/ 23 w 146"/>
              <a:gd name="T1" fmla="*/ 214 h 214"/>
              <a:gd name="T2" fmla="*/ 0 w 146"/>
              <a:gd name="T3" fmla="*/ 174 h 214"/>
              <a:gd name="T4" fmla="*/ 4 w 146"/>
              <a:gd name="T5" fmla="*/ 172 h 214"/>
              <a:gd name="T6" fmla="*/ 78 w 146"/>
              <a:gd name="T7" fmla="*/ 104 h 214"/>
              <a:gd name="T8" fmla="*/ 98 w 146"/>
              <a:gd name="T9" fmla="*/ 38 h 214"/>
              <a:gd name="T10" fmla="*/ 98 w 146"/>
              <a:gd name="T11" fmla="*/ 4 h 214"/>
              <a:gd name="T12" fmla="*/ 144 w 146"/>
              <a:gd name="T13" fmla="*/ 0 h 214"/>
              <a:gd name="T14" fmla="*/ 144 w 146"/>
              <a:gd name="T15" fmla="*/ 43 h 214"/>
              <a:gd name="T16" fmla="*/ 135 w 146"/>
              <a:gd name="T17" fmla="*/ 86 h 214"/>
              <a:gd name="T18" fmla="*/ 118 w 146"/>
              <a:gd name="T19" fmla="*/ 126 h 214"/>
              <a:gd name="T20" fmla="*/ 118 w 146"/>
              <a:gd name="T21" fmla="*/ 127 h 214"/>
              <a:gd name="T22" fmla="*/ 118 w 146"/>
              <a:gd name="T23" fmla="*/ 127 h 214"/>
              <a:gd name="T24" fmla="*/ 25 w 146"/>
              <a:gd name="T25" fmla="*/ 213 h 214"/>
              <a:gd name="T26" fmla="*/ 23 w 146"/>
              <a:gd name="T27" fmla="*/ 21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6" h="214">
                <a:moveTo>
                  <a:pt x="23" y="214"/>
                </a:moveTo>
                <a:cubicBezTo>
                  <a:pt x="0" y="174"/>
                  <a:pt x="0" y="174"/>
                  <a:pt x="0" y="174"/>
                </a:cubicBezTo>
                <a:cubicBezTo>
                  <a:pt x="1" y="174"/>
                  <a:pt x="2" y="173"/>
                  <a:pt x="4" y="172"/>
                </a:cubicBezTo>
                <a:cubicBezTo>
                  <a:pt x="16" y="166"/>
                  <a:pt x="54" y="145"/>
                  <a:pt x="78" y="104"/>
                </a:cubicBezTo>
                <a:cubicBezTo>
                  <a:pt x="89" y="84"/>
                  <a:pt x="96" y="62"/>
                  <a:pt x="98" y="38"/>
                </a:cubicBezTo>
                <a:cubicBezTo>
                  <a:pt x="99" y="27"/>
                  <a:pt x="99" y="15"/>
                  <a:pt x="98" y="4"/>
                </a:cubicBezTo>
                <a:cubicBezTo>
                  <a:pt x="144" y="0"/>
                  <a:pt x="144" y="0"/>
                  <a:pt x="144" y="0"/>
                </a:cubicBezTo>
                <a:cubicBezTo>
                  <a:pt x="146" y="14"/>
                  <a:pt x="145" y="29"/>
                  <a:pt x="144" y="43"/>
                </a:cubicBezTo>
                <a:cubicBezTo>
                  <a:pt x="142" y="58"/>
                  <a:pt x="139" y="72"/>
                  <a:pt x="135" y="86"/>
                </a:cubicBezTo>
                <a:cubicBezTo>
                  <a:pt x="131" y="100"/>
                  <a:pt x="125" y="113"/>
                  <a:pt x="118" y="126"/>
                </a:cubicBezTo>
                <a:cubicBezTo>
                  <a:pt x="118" y="127"/>
                  <a:pt x="118" y="127"/>
                  <a:pt x="118" y="127"/>
                </a:cubicBezTo>
                <a:cubicBezTo>
                  <a:pt x="118" y="127"/>
                  <a:pt x="118" y="127"/>
                  <a:pt x="118" y="127"/>
                </a:cubicBezTo>
                <a:cubicBezTo>
                  <a:pt x="87" y="179"/>
                  <a:pt x="41" y="205"/>
                  <a:pt x="25" y="213"/>
                </a:cubicBezTo>
                <a:cubicBezTo>
                  <a:pt x="24" y="213"/>
                  <a:pt x="23" y="214"/>
                  <a:pt x="23" y="214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reeform 68"/>
          <p:cNvSpPr>
            <a:spLocks/>
          </p:cNvSpPr>
          <p:nvPr/>
        </p:nvSpPr>
        <p:spPr bwMode="auto">
          <a:xfrm>
            <a:off x="4003749" y="4015731"/>
            <a:ext cx="1711296" cy="1581115"/>
          </a:xfrm>
          <a:custGeom>
            <a:avLst/>
            <a:gdLst>
              <a:gd name="T0" fmla="*/ 6 w 237"/>
              <a:gd name="T1" fmla="*/ 219 h 219"/>
              <a:gd name="T2" fmla="*/ 0 w 237"/>
              <a:gd name="T3" fmla="*/ 174 h 219"/>
              <a:gd name="T4" fmla="*/ 82 w 237"/>
              <a:gd name="T5" fmla="*/ 145 h 219"/>
              <a:gd name="T6" fmla="*/ 152 w 237"/>
              <a:gd name="T7" fmla="*/ 87 h 219"/>
              <a:gd name="T8" fmla="*/ 190 w 237"/>
              <a:gd name="T9" fmla="*/ 10 h 219"/>
              <a:gd name="T10" fmla="*/ 192 w 237"/>
              <a:gd name="T11" fmla="*/ 0 h 219"/>
              <a:gd name="T12" fmla="*/ 237 w 237"/>
              <a:gd name="T13" fmla="*/ 10 h 219"/>
              <a:gd name="T14" fmla="*/ 234 w 237"/>
              <a:gd name="T15" fmla="*/ 22 h 219"/>
              <a:gd name="T16" fmla="*/ 216 w 237"/>
              <a:gd name="T17" fmla="*/ 71 h 219"/>
              <a:gd name="T18" fmla="*/ 189 w 237"/>
              <a:gd name="T19" fmla="*/ 115 h 219"/>
              <a:gd name="T20" fmla="*/ 150 w 237"/>
              <a:gd name="T21" fmla="*/ 154 h 219"/>
              <a:gd name="T22" fmla="*/ 105 w 237"/>
              <a:gd name="T23" fmla="*/ 185 h 219"/>
              <a:gd name="T24" fmla="*/ 6 w 237"/>
              <a:gd name="T25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37" h="219">
                <a:moveTo>
                  <a:pt x="6" y="219"/>
                </a:moveTo>
                <a:cubicBezTo>
                  <a:pt x="0" y="174"/>
                  <a:pt x="0" y="174"/>
                  <a:pt x="0" y="174"/>
                </a:cubicBezTo>
                <a:cubicBezTo>
                  <a:pt x="28" y="170"/>
                  <a:pt x="54" y="161"/>
                  <a:pt x="82" y="145"/>
                </a:cubicBezTo>
                <a:cubicBezTo>
                  <a:pt x="113" y="127"/>
                  <a:pt x="136" y="108"/>
                  <a:pt x="152" y="87"/>
                </a:cubicBezTo>
                <a:cubicBezTo>
                  <a:pt x="169" y="64"/>
                  <a:pt x="182" y="38"/>
                  <a:pt x="190" y="10"/>
                </a:cubicBezTo>
                <a:cubicBezTo>
                  <a:pt x="191" y="7"/>
                  <a:pt x="191" y="3"/>
                  <a:pt x="192" y="0"/>
                </a:cubicBezTo>
                <a:cubicBezTo>
                  <a:pt x="237" y="10"/>
                  <a:pt x="237" y="10"/>
                  <a:pt x="237" y="10"/>
                </a:cubicBezTo>
                <a:cubicBezTo>
                  <a:pt x="236" y="14"/>
                  <a:pt x="235" y="18"/>
                  <a:pt x="234" y="22"/>
                </a:cubicBezTo>
                <a:cubicBezTo>
                  <a:pt x="230" y="39"/>
                  <a:pt x="224" y="55"/>
                  <a:pt x="216" y="71"/>
                </a:cubicBezTo>
                <a:cubicBezTo>
                  <a:pt x="208" y="86"/>
                  <a:pt x="199" y="101"/>
                  <a:pt x="189" y="115"/>
                </a:cubicBezTo>
                <a:cubicBezTo>
                  <a:pt x="178" y="129"/>
                  <a:pt x="165" y="142"/>
                  <a:pt x="150" y="154"/>
                </a:cubicBezTo>
                <a:cubicBezTo>
                  <a:pt x="137" y="165"/>
                  <a:pt x="122" y="175"/>
                  <a:pt x="105" y="185"/>
                </a:cubicBezTo>
                <a:cubicBezTo>
                  <a:pt x="72" y="204"/>
                  <a:pt x="40" y="215"/>
                  <a:pt x="6" y="219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 69"/>
          <p:cNvSpPr>
            <a:spLocks/>
          </p:cNvSpPr>
          <p:nvPr/>
        </p:nvSpPr>
        <p:spPr bwMode="auto">
          <a:xfrm>
            <a:off x="3187156" y="4744746"/>
            <a:ext cx="2499486" cy="1198854"/>
          </a:xfrm>
          <a:custGeom>
            <a:avLst/>
            <a:gdLst>
              <a:gd name="T0" fmla="*/ 83 w 346"/>
              <a:gd name="T1" fmla="*/ 166 h 166"/>
              <a:gd name="T2" fmla="*/ 62 w 346"/>
              <a:gd name="T3" fmla="*/ 165 h 166"/>
              <a:gd name="T4" fmla="*/ 0 w 346"/>
              <a:gd name="T5" fmla="*/ 155 h 166"/>
              <a:gd name="T6" fmla="*/ 12 w 346"/>
              <a:gd name="T7" fmla="*/ 110 h 166"/>
              <a:gd name="T8" fmla="*/ 119 w 346"/>
              <a:gd name="T9" fmla="*/ 117 h 166"/>
              <a:gd name="T10" fmla="*/ 308 w 346"/>
              <a:gd name="T11" fmla="*/ 0 h 166"/>
              <a:gd name="T12" fmla="*/ 346 w 346"/>
              <a:gd name="T13" fmla="*/ 25 h 166"/>
              <a:gd name="T14" fmla="*/ 303 w 346"/>
              <a:gd name="T15" fmla="*/ 76 h 166"/>
              <a:gd name="T16" fmla="*/ 251 w 346"/>
              <a:gd name="T17" fmla="*/ 117 h 166"/>
              <a:gd name="T18" fmla="*/ 192 w 346"/>
              <a:gd name="T19" fmla="*/ 147 h 166"/>
              <a:gd name="T20" fmla="*/ 126 w 346"/>
              <a:gd name="T21" fmla="*/ 163 h 166"/>
              <a:gd name="T22" fmla="*/ 83 w 346"/>
              <a:gd name="T23" fmla="*/ 16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166">
                <a:moveTo>
                  <a:pt x="83" y="166"/>
                </a:moveTo>
                <a:cubicBezTo>
                  <a:pt x="76" y="166"/>
                  <a:pt x="69" y="166"/>
                  <a:pt x="62" y="165"/>
                </a:cubicBezTo>
                <a:cubicBezTo>
                  <a:pt x="41" y="164"/>
                  <a:pt x="20" y="160"/>
                  <a:pt x="0" y="155"/>
                </a:cubicBezTo>
                <a:cubicBezTo>
                  <a:pt x="12" y="110"/>
                  <a:pt x="12" y="110"/>
                  <a:pt x="12" y="110"/>
                </a:cubicBezTo>
                <a:cubicBezTo>
                  <a:pt x="47" y="120"/>
                  <a:pt x="83" y="122"/>
                  <a:pt x="119" y="117"/>
                </a:cubicBezTo>
                <a:cubicBezTo>
                  <a:pt x="196" y="107"/>
                  <a:pt x="264" y="64"/>
                  <a:pt x="308" y="0"/>
                </a:cubicBezTo>
                <a:cubicBezTo>
                  <a:pt x="346" y="25"/>
                  <a:pt x="346" y="25"/>
                  <a:pt x="346" y="25"/>
                </a:cubicBezTo>
                <a:cubicBezTo>
                  <a:pt x="334" y="44"/>
                  <a:pt x="319" y="61"/>
                  <a:pt x="303" y="76"/>
                </a:cubicBezTo>
                <a:cubicBezTo>
                  <a:pt x="288" y="92"/>
                  <a:pt x="270" y="105"/>
                  <a:pt x="251" y="117"/>
                </a:cubicBezTo>
                <a:cubicBezTo>
                  <a:pt x="233" y="129"/>
                  <a:pt x="212" y="139"/>
                  <a:pt x="192" y="147"/>
                </a:cubicBezTo>
                <a:cubicBezTo>
                  <a:pt x="170" y="154"/>
                  <a:pt x="148" y="160"/>
                  <a:pt x="126" y="163"/>
                </a:cubicBezTo>
                <a:cubicBezTo>
                  <a:pt x="111" y="165"/>
                  <a:pt x="97" y="166"/>
                  <a:pt x="83" y="166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reeform 70"/>
          <p:cNvSpPr>
            <a:spLocks/>
          </p:cNvSpPr>
          <p:nvPr/>
        </p:nvSpPr>
        <p:spPr bwMode="auto">
          <a:xfrm>
            <a:off x="4581283" y="3257125"/>
            <a:ext cx="527827" cy="1198854"/>
          </a:xfrm>
          <a:custGeom>
            <a:avLst/>
            <a:gdLst>
              <a:gd name="T0" fmla="*/ 37 w 73"/>
              <a:gd name="T1" fmla="*/ 166 h 166"/>
              <a:gd name="T2" fmla="*/ 0 w 73"/>
              <a:gd name="T3" fmla="*/ 138 h 166"/>
              <a:gd name="T4" fmla="*/ 23 w 73"/>
              <a:gd name="T5" fmla="*/ 92 h 166"/>
              <a:gd name="T6" fmla="*/ 26 w 73"/>
              <a:gd name="T7" fmla="*/ 40 h 166"/>
              <a:gd name="T8" fmla="*/ 20 w 73"/>
              <a:gd name="T9" fmla="*/ 15 h 166"/>
              <a:gd name="T10" fmla="*/ 63 w 73"/>
              <a:gd name="T11" fmla="*/ 0 h 166"/>
              <a:gd name="T12" fmla="*/ 71 w 73"/>
              <a:gd name="T13" fmla="*/ 34 h 166"/>
              <a:gd name="T14" fmla="*/ 72 w 73"/>
              <a:gd name="T15" fmla="*/ 69 h 166"/>
              <a:gd name="T16" fmla="*/ 67 w 73"/>
              <a:gd name="T17" fmla="*/ 103 h 166"/>
              <a:gd name="T18" fmla="*/ 55 w 73"/>
              <a:gd name="T19" fmla="*/ 136 h 166"/>
              <a:gd name="T20" fmla="*/ 37 w 73"/>
              <a:gd name="T21" fmla="*/ 16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3" h="166">
                <a:moveTo>
                  <a:pt x="37" y="166"/>
                </a:moveTo>
                <a:cubicBezTo>
                  <a:pt x="0" y="138"/>
                  <a:pt x="0" y="138"/>
                  <a:pt x="0" y="138"/>
                </a:cubicBezTo>
                <a:cubicBezTo>
                  <a:pt x="11" y="124"/>
                  <a:pt x="18" y="109"/>
                  <a:pt x="23" y="92"/>
                </a:cubicBezTo>
                <a:cubicBezTo>
                  <a:pt x="27" y="75"/>
                  <a:pt x="28" y="58"/>
                  <a:pt x="26" y="40"/>
                </a:cubicBezTo>
                <a:cubicBezTo>
                  <a:pt x="25" y="32"/>
                  <a:pt x="23" y="23"/>
                  <a:pt x="20" y="15"/>
                </a:cubicBezTo>
                <a:cubicBezTo>
                  <a:pt x="63" y="0"/>
                  <a:pt x="63" y="0"/>
                  <a:pt x="63" y="0"/>
                </a:cubicBezTo>
                <a:cubicBezTo>
                  <a:pt x="67" y="11"/>
                  <a:pt x="69" y="23"/>
                  <a:pt x="71" y="34"/>
                </a:cubicBezTo>
                <a:cubicBezTo>
                  <a:pt x="72" y="46"/>
                  <a:pt x="73" y="58"/>
                  <a:pt x="72" y="69"/>
                </a:cubicBezTo>
                <a:cubicBezTo>
                  <a:pt x="71" y="81"/>
                  <a:pt x="70" y="92"/>
                  <a:pt x="67" y="103"/>
                </a:cubicBezTo>
                <a:cubicBezTo>
                  <a:pt x="64" y="114"/>
                  <a:pt x="60" y="125"/>
                  <a:pt x="55" y="136"/>
                </a:cubicBezTo>
                <a:cubicBezTo>
                  <a:pt x="50" y="146"/>
                  <a:pt x="44" y="156"/>
                  <a:pt x="37" y="16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 rot="9712961">
            <a:off x="3744107" y="5314401"/>
            <a:ext cx="1301050" cy="31139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4" name="TextBox 33"/>
          <p:cNvSpPr txBox="1"/>
          <p:nvPr/>
        </p:nvSpPr>
        <p:spPr>
          <a:xfrm rot="8169234">
            <a:off x="4262722" y="4672713"/>
            <a:ext cx="1301050" cy="31139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5" name="TextBox 34"/>
          <p:cNvSpPr txBox="1"/>
          <p:nvPr/>
        </p:nvSpPr>
        <p:spPr>
          <a:xfrm rot="6926812">
            <a:off x="4262606" y="4104309"/>
            <a:ext cx="1301050" cy="311390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6" name="TextBox 35"/>
          <p:cNvSpPr txBox="1"/>
          <p:nvPr/>
        </p:nvSpPr>
        <p:spPr>
          <a:xfrm rot="5973590">
            <a:off x="4075883" y="3670464"/>
            <a:ext cx="1301050" cy="311390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42" name="TextBox 41"/>
          <p:cNvSpPr txBox="1"/>
          <p:nvPr/>
        </p:nvSpPr>
        <p:spPr>
          <a:xfrm rot="19144466">
            <a:off x="3153714" y="2945216"/>
            <a:ext cx="378141" cy="26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43" name="TextBox 42"/>
          <p:cNvSpPr txBox="1"/>
          <p:nvPr/>
        </p:nvSpPr>
        <p:spPr>
          <a:xfrm rot="5032874">
            <a:off x="4413012" y="3445627"/>
            <a:ext cx="378141" cy="26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44" name="TextBox 43"/>
          <p:cNvSpPr txBox="1"/>
          <p:nvPr/>
        </p:nvSpPr>
        <p:spPr>
          <a:xfrm rot="1541639">
            <a:off x="3314909" y="4233115"/>
            <a:ext cx="378141" cy="26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3289134" y="3401262"/>
            <a:ext cx="1104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grpSp>
        <p:nvGrpSpPr>
          <p:cNvPr id="37" name="Group 2"/>
          <p:cNvGrpSpPr/>
          <p:nvPr/>
        </p:nvGrpSpPr>
        <p:grpSpPr>
          <a:xfrm>
            <a:off x="6970534" y="1852873"/>
            <a:ext cx="4166885" cy="3743973"/>
            <a:chOff x="6968945" y="1852872"/>
            <a:chExt cx="4166885" cy="3743973"/>
          </a:xfrm>
        </p:grpSpPr>
        <p:sp>
          <p:nvSpPr>
            <p:cNvPr id="38" name="Rectangle 37"/>
            <p:cNvSpPr/>
            <p:nvPr/>
          </p:nvSpPr>
          <p:spPr>
            <a:xfrm>
              <a:off x="7750206" y="1852872"/>
              <a:ext cx="3385624" cy="3743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866913" y="2394591"/>
              <a:ext cx="31165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66913" y="1986672"/>
              <a:ext cx="31071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dirty="0">
                  <a:solidFill>
                    <a:srgbClr val="A7CCD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41" name="Oval 40"/>
            <p:cNvSpPr/>
            <p:nvPr/>
          </p:nvSpPr>
          <p:spPr>
            <a:xfrm>
              <a:off x="6968945" y="1864980"/>
              <a:ext cx="561233" cy="56123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US" sz="24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13708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Sunburst PowerPoint Diagram</a:t>
            </a:r>
          </a:p>
        </p:txBody>
      </p:sp>
      <p:sp>
        <p:nvSpPr>
          <p:cNvPr id="7" name="Freeform 51"/>
          <p:cNvSpPr>
            <a:spLocks/>
          </p:cNvSpPr>
          <p:nvPr/>
        </p:nvSpPr>
        <p:spPr bwMode="auto">
          <a:xfrm>
            <a:off x="1596915" y="1428751"/>
            <a:ext cx="4593043" cy="4512567"/>
          </a:xfrm>
          <a:custGeom>
            <a:avLst/>
            <a:gdLst>
              <a:gd name="T0" fmla="*/ 622 w 636"/>
              <a:gd name="T1" fmla="*/ 313 h 625"/>
              <a:gd name="T2" fmla="*/ 313 w 636"/>
              <a:gd name="T3" fmla="*/ 625 h 625"/>
              <a:gd name="T4" fmla="*/ 3 w 636"/>
              <a:gd name="T5" fmla="*/ 313 h 625"/>
              <a:gd name="T6" fmla="*/ 313 w 636"/>
              <a:gd name="T7" fmla="*/ 1 h 625"/>
              <a:gd name="T8" fmla="*/ 622 w 636"/>
              <a:gd name="T9" fmla="*/ 313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6" h="625">
                <a:moveTo>
                  <a:pt x="622" y="313"/>
                </a:moveTo>
                <a:cubicBezTo>
                  <a:pt x="608" y="485"/>
                  <a:pt x="484" y="625"/>
                  <a:pt x="313" y="625"/>
                </a:cubicBezTo>
                <a:cubicBezTo>
                  <a:pt x="142" y="625"/>
                  <a:pt x="0" y="485"/>
                  <a:pt x="3" y="313"/>
                </a:cubicBezTo>
                <a:cubicBezTo>
                  <a:pt x="8" y="116"/>
                  <a:pt x="131" y="2"/>
                  <a:pt x="313" y="1"/>
                </a:cubicBezTo>
                <a:cubicBezTo>
                  <a:pt x="484" y="0"/>
                  <a:pt x="636" y="147"/>
                  <a:pt x="622" y="313"/>
                </a:cubicBezTo>
                <a:close/>
              </a:path>
            </a:pathLst>
          </a:custGeom>
          <a:gradFill>
            <a:gsLst>
              <a:gs pos="100000">
                <a:schemeClr val="bg1"/>
              </a:gs>
              <a:gs pos="65000">
                <a:schemeClr val="bg1">
                  <a:lumMod val="95000"/>
                </a:schemeClr>
              </a:gs>
              <a:gs pos="52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52"/>
          <p:cNvSpPr>
            <a:spLocks/>
          </p:cNvSpPr>
          <p:nvPr/>
        </p:nvSpPr>
        <p:spPr bwMode="auto">
          <a:xfrm>
            <a:off x="1901910" y="1734000"/>
            <a:ext cx="3892429" cy="3913732"/>
          </a:xfrm>
          <a:custGeom>
            <a:avLst/>
            <a:gdLst>
              <a:gd name="T0" fmla="*/ 536 w 539"/>
              <a:gd name="T1" fmla="*/ 270 h 542"/>
              <a:gd name="T2" fmla="*/ 268 w 539"/>
              <a:gd name="T3" fmla="*/ 538 h 542"/>
              <a:gd name="T4" fmla="*/ 2 w 539"/>
              <a:gd name="T5" fmla="*/ 270 h 542"/>
              <a:gd name="T6" fmla="*/ 268 w 539"/>
              <a:gd name="T7" fmla="*/ 2 h 542"/>
              <a:gd name="T8" fmla="*/ 536 w 539"/>
              <a:gd name="T9" fmla="*/ 27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9" h="542">
                <a:moveTo>
                  <a:pt x="536" y="270"/>
                </a:moveTo>
                <a:cubicBezTo>
                  <a:pt x="532" y="416"/>
                  <a:pt x="415" y="534"/>
                  <a:pt x="268" y="538"/>
                </a:cubicBezTo>
                <a:cubicBezTo>
                  <a:pt x="121" y="542"/>
                  <a:pt x="0" y="403"/>
                  <a:pt x="2" y="270"/>
                </a:cubicBezTo>
                <a:cubicBezTo>
                  <a:pt x="5" y="97"/>
                  <a:pt x="123" y="4"/>
                  <a:pt x="268" y="2"/>
                </a:cubicBezTo>
                <a:cubicBezTo>
                  <a:pt x="415" y="0"/>
                  <a:pt x="539" y="122"/>
                  <a:pt x="536" y="270"/>
                </a:cubicBezTo>
                <a:close/>
              </a:path>
            </a:pathLst>
          </a:custGeom>
          <a:gradFill>
            <a:gsLst>
              <a:gs pos="100000">
                <a:schemeClr val="bg1"/>
              </a:gs>
              <a:gs pos="70000">
                <a:schemeClr val="bg1">
                  <a:lumMod val="95000"/>
                </a:schemeClr>
              </a:gs>
              <a:gs pos="47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val 53"/>
          <p:cNvSpPr>
            <a:spLocks noChangeArrowheads="1"/>
          </p:cNvSpPr>
          <p:nvPr/>
        </p:nvSpPr>
        <p:spPr bwMode="auto">
          <a:xfrm>
            <a:off x="2227364" y="2080757"/>
            <a:ext cx="3206017" cy="3162228"/>
          </a:xfrm>
          <a:prstGeom prst="ellipse">
            <a:avLst/>
          </a:prstGeom>
          <a:gradFill>
            <a:gsLst>
              <a:gs pos="100000">
                <a:schemeClr val="bg1"/>
              </a:gs>
              <a:gs pos="70000">
                <a:schemeClr val="bg1">
                  <a:lumMod val="95000"/>
                </a:schemeClr>
              </a:gs>
              <a:gs pos="47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Oval 54"/>
          <p:cNvSpPr>
            <a:spLocks noChangeArrowheads="1"/>
          </p:cNvSpPr>
          <p:nvPr/>
        </p:nvSpPr>
        <p:spPr bwMode="auto">
          <a:xfrm>
            <a:off x="2544533" y="2392010"/>
            <a:ext cx="2571678" cy="2533807"/>
          </a:xfrm>
          <a:prstGeom prst="ellipse">
            <a:avLst/>
          </a:prstGeom>
          <a:gradFill>
            <a:gsLst>
              <a:gs pos="100000">
                <a:schemeClr val="bg1"/>
              </a:gs>
              <a:gs pos="70000">
                <a:schemeClr val="bg1">
                  <a:lumMod val="95000"/>
                </a:schemeClr>
              </a:gs>
              <a:gs pos="47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Oval 55"/>
          <p:cNvSpPr>
            <a:spLocks noChangeArrowheads="1"/>
          </p:cNvSpPr>
          <p:nvPr/>
        </p:nvSpPr>
        <p:spPr bwMode="auto">
          <a:xfrm>
            <a:off x="2884188" y="2730480"/>
            <a:ext cx="1892366" cy="1862780"/>
          </a:xfrm>
          <a:prstGeom prst="ellipse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reeform 56"/>
          <p:cNvSpPr>
            <a:spLocks/>
          </p:cNvSpPr>
          <p:nvPr/>
        </p:nvSpPr>
        <p:spPr bwMode="auto">
          <a:xfrm>
            <a:off x="3000168" y="2760068"/>
            <a:ext cx="685229" cy="627238"/>
          </a:xfrm>
          <a:custGeom>
            <a:avLst/>
            <a:gdLst>
              <a:gd name="T0" fmla="*/ 39 w 95"/>
              <a:gd name="T1" fmla="*/ 87 h 87"/>
              <a:gd name="T2" fmla="*/ 0 w 95"/>
              <a:gd name="T3" fmla="*/ 64 h 87"/>
              <a:gd name="T4" fmla="*/ 36 w 95"/>
              <a:gd name="T5" fmla="*/ 22 h 87"/>
              <a:gd name="T6" fmla="*/ 84 w 95"/>
              <a:gd name="T7" fmla="*/ 0 h 87"/>
              <a:gd name="T8" fmla="*/ 95 w 95"/>
              <a:gd name="T9" fmla="*/ 42 h 87"/>
              <a:gd name="T10" fmla="*/ 39 w 95"/>
              <a:gd name="T11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5" h="87">
                <a:moveTo>
                  <a:pt x="39" y="87"/>
                </a:moveTo>
                <a:cubicBezTo>
                  <a:pt x="0" y="64"/>
                  <a:pt x="0" y="64"/>
                  <a:pt x="0" y="64"/>
                </a:cubicBezTo>
                <a:cubicBezTo>
                  <a:pt x="9" y="48"/>
                  <a:pt x="21" y="34"/>
                  <a:pt x="36" y="22"/>
                </a:cubicBezTo>
                <a:cubicBezTo>
                  <a:pt x="50" y="11"/>
                  <a:pt x="68" y="5"/>
                  <a:pt x="84" y="0"/>
                </a:cubicBezTo>
                <a:cubicBezTo>
                  <a:pt x="95" y="42"/>
                  <a:pt x="95" y="42"/>
                  <a:pt x="95" y="42"/>
                </a:cubicBezTo>
                <a:cubicBezTo>
                  <a:pt x="74" y="48"/>
                  <a:pt x="52" y="66"/>
                  <a:pt x="39" y="8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reeform 57"/>
          <p:cNvSpPr>
            <a:spLocks/>
          </p:cNvSpPr>
          <p:nvPr/>
        </p:nvSpPr>
        <p:spPr bwMode="auto">
          <a:xfrm>
            <a:off x="2913775" y="2059454"/>
            <a:ext cx="1769286" cy="577532"/>
          </a:xfrm>
          <a:custGeom>
            <a:avLst/>
            <a:gdLst>
              <a:gd name="T0" fmla="*/ 26 w 245"/>
              <a:gd name="T1" fmla="*/ 80 h 80"/>
              <a:gd name="T2" fmla="*/ 0 w 245"/>
              <a:gd name="T3" fmla="*/ 42 h 80"/>
              <a:gd name="T4" fmla="*/ 38 w 245"/>
              <a:gd name="T5" fmla="*/ 21 h 80"/>
              <a:gd name="T6" fmla="*/ 79 w 245"/>
              <a:gd name="T7" fmla="*/ 7 h 80"/>
              <a:gd name="T8" fmla="*/ 123 w 245"/>
              <a:gd name="T9" fmla="*/ 1 h 80"/>
              <a:gd name="T10" fmla="*/ 211 w 245"/>
              <a:gd name="T11" fmla="*/ 17 h 80"/>
              <a:gd name="T12" fmla="*/ 245 w 245"/>
              <a:gd name="T13" fmla="*/ 33 h 80"/>
              <a:gd name="T14" fmla="*/ 221 w 245"/>
              <a:gd name="T15" fmla="*/ 72 h 80"/>
              <a:gd name="T16" fmla="*/ 195 w 245"/>
              <a:gd name="T17" fmla="*/ 60 h 80"/>
              <a:gd name="T18" fmla="*/ 124 w 245"/>
              <a:gd name="T19" fmla="*/ 47 h 80"/>
              <a:gd name="T20" fmla="*/ 57 w 245"/>
              <a:gd name="T21" fmla="*/ 63 h 80"/>
              <a:gd name="T22" fmla="*/ 26 w 245"/>
              <a:gd name="T23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5" h="80">
                <a:moveTo>
                  <a:pt x="26" y="80"/>
                </a:moveTo>
                <a:cubicBezTo>
                  <a:pt x="0" y="42"/>
                  <a:pt x="0" y="42"/>
                  <a:pt x="0" y="42"/>
                </a:cubicBezTo>
                <a:cubicBezTo>
                  <a:pt x="12" y="34"/>
                  <a:pt x="25" y="27"/>
                  <a:pt x="38" y="21"/>
                </a:cubicBezTo>
                <a:cubicBezTo>
                  <a:pt x="51" y="15"/>
                  <a:pt x="65" y="10"/>
                  <a:pt x="79" y="7"/>
                </a:cubicBezTo>
                <a:cubicBezTo>
                  <a:pt x="93" y="4"/>
                  <a:pt x="108" y="2"/>
                  <a:pt x="123" y="1"/>
                </a:cubicBezTo>
                <a:cubicBezTo>
                  <a:pt x="153" y="0"/>
                  <a:pt x="183" y="6"/>
                  <a:pt x="211" y="17"/>
                </a:cubicBezTo>
                <a:cubicBezTo>
                  <a:pt x="223" y="21"/>
                  <a:pt x="234" y="26"/>
                  <a:pt x="245" y="33"/>
                </a:cubicBezTo>
                <a:cubicBezTo>
                  <a:pt x="221" y="72"/>
                  <a:pt x="221" y="72"/>
                  <a:pt x="221" y="72"/>
                </a:cubicBezTo>
                <a:cubicBezTo>
                  <a:pt x="213" y="67"/>
                  <a:pt x="204" y="63"/>
                  <a:pt x="195" y="60"/>
                </a:cubicBezTo>
                <a:cubicBezTo>
                  <a:pt x="172" y="51"/>
                  <a:pt x="148" y="47"/>
                  <a:pt x="124" y="47"/>
                </a:cubicBezTo>
                <a:cubicBezTo>
                  <a:pt x="101" y="48"/>
                  <a:pt x="78" y="53"/>
                  <a:pt x="57" y="63"/>
                </a:cubicBezTo>
                <a:cubicBezTo>
                  <a:pt x="46" y="68"/>
                  <a:pt x="36" y="73"/>
                  <a:pt x="26" y="8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Freeform 58"/>
          <p:cNvSpPr>
            <a:spLocks/>
          </p:cNvSpPr>
          <p:nvPr/>
        </p:nvSpPr>
        <p:spPr bwMode="auto">
          <a:xfrm>
            <a:off x="3245146" y="1742284"/>
            <a:ext cx="2152730" cy="981096"/>
          </a:xfrm>
          <a:custGeom>
            <a:avLst/>
            <a:gdLst>
              <a:gd name="T0" fmla="*/ 262 w 298"/>
              <a:gd name="T1" fmla="*/ 136 h 136"/>
              <a:gd name="T2" fmla="*/ 195 w 298"/>
              <a:gd name="T3" fmla="*/ 77 h 136"/>
              <a:gd name="T4" fmla="*/ 110 w 298"/>
              <a:gd name="T5" fmla="*/ 49 h 136"/>
              <a:gd name="T6" fmla="*/ 24 w 298"/>
              <a:gd name="T7" fmla="*/ 55 h 136"/>
              <a:gd name="T8" fmla="*/ 14 w 298"/>
              <a:gd name="T9" fmla="*/ 58 h 136"/>
              <a:gd name="T10" fmla="*/ 0 w 298"/>
              <a:gd name="T11" fmla="*/ 14 h 136"/>
              <a:gd name="T12" fmla="*/ 12 w 298"/>
              <a:gd name="T13" fmla="*/ 10 h 136"/>
              <a:gd name="T14" fmla="*/ 63 w 298"/>
              <a:gd name="T15" fmla="*/ 2 h 136"/>
              <a:gd name="T16" fmla="*/ 116 w 298"/>
              <a:gd name="T17" fmla="*/ 3 h 136"/>
              <a:gd name="T18" fmla="*/ 168 w 298"/>
              <a:gd name="T19" fmla="*/ 15 h 136"/>
              <a:gd name="T20" fmla="*/ 218 w 298"/>
              <a:gd name="T21" fmla="*/ 37 h 136"/>
              <a:gd name="T22" fmla="*/ 262 w 298"/>
              <a:gd name="T23" fmla="*/ 69 h 136"/>
              <a:gd name="T24" fmla="*/ 298 w 298"/>
              <a:gd name="T25" fmla="*/ 109 h 136"/>
              <a:gd name="T26" fmla="*/ 262 w 298"/>
              <a:gd name="T27" fmla="*/ 136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98" h="136">
                <a:moveTo>
                  <a:pt x="262" y="136"/>
                </a:moveTo>
                <a:cubicBezTo>
                  <a:pt x="243" y="112"/>
                  <a:pt x="221" y="92"/>
                  <a:pt x="195" y="77"/>
                </a:cubicBezTo>
                <a:cubicBezTo>
                  <a:pt x="168" y="62"/>
                  <a:pt x="140" y="52"/>
                  <a:pt x="110" y="49"/>
                </a:cubicBezTo>
                <a:cubicBezTo>
                  <a:pt x="81" y="45"/>
                  <a:pt x="52" y="47"/>
                  <a:pt x="24" y="55"/>
                </a:cubicBezTo>
                <a:cubicBezTo>
                  <a:pt x="21" y="56"/>
                  <a:pt x="17" y="57"/>
                  <a:pt x="14" y="58"/>
                </a:cubicBezTo>
                <a:cubicBezTo>
                  <a:pt x="0" y="14"/>
                  <a:pt x="0" y="14"/>
                  <a:pt x="0" y="14"/>
                </a:cubicBezTo>
                <a:cubicBezTo>
                  <a:pt x="4" y="12"/>
                  <a:pt x="8" y="11"/>
                  <a:pt x="12" y="10"/>
                </a:cubicBezTo>
                <a:cubicBezTo>
                  <a:pt x="29" y="6"/>
                  <a:pt x="46" y="3"/>
                  <a:pt x="63" y="2"/>
                </a:cubicBezTo>
                <a:cubicBezTo>
                  <a:pt x="81" y="0"/>
                  <a:pt x="98" y="1"/>
                  <a:pt x="116" y="3"/>
                </a:cubicBezTo>
                <a:cubicBezTo>
                  <a:pt x="133" y="5"/>
                  <a:pt x="151" y="9"/>
                  <a:pt x="168" y="15"/>
                </a:cubicBezTo>
                <a:cubicBezTo>
                  <a:pt x="185" y="21"/>
                  <a:pt x="202" y="28"/>
                  <a:pt x="218" y="37"/>
                </a:cubicBezTo>
                <a:cubicBezTo>
                  <a:pt x="234" y="47"/>
                  <a:pt x="249" y="57"/>
                  <a:pt x="262" y="69"/>
                </a:cubicBezTo>
                <a:cubicBezTo>
                  <a:pt x="275" y="81"/>
                  <a:pt x="288" y="94"/>
                  <a:pt x="298" y="109"/>
                </a:cubicBezTo>
                <a:lnTo>
                  <a:pt x="262" y="136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reeform 59"/>
          <p:cNvSpPr>
            <a:spLocks/>
          </p:cNvSpPr>
          <p:nvPr/>
        </p:nvSpPr>
        <p:spPr bwMode="auto">
          <a:xfrm>
            <a:off x="3967062" y="1445235"/>
            <a:ext cx="2073437" cy="1783487"/>
          </a:xfrm>
          <a:custGeom>
            <a:avLst/>
            <a:gdLst>
              <a:gd name="T0" fmla="*/ 242 w 287"/>
              <a:gd name="T1" fmla="*/ 247 h 247"/>
              <a:gd name="T2" fmla="*/ 196 w 287"/>
              <a:gd name="T3" fmla="*/ 150 h 247"/>
              <a:gd name="T4" fmla="*/ 0 w 287"/>
              <a:gd name="T5" fmla="*/ 46 h 247"/>
              <a:gd name="T6" fmla="*/ 3 w 287"/>
              <a:gd name="T7" fmla="*/ 0 h 247"/>
              <a:gd name="T8" fmla="*/ 68 w 287"/>
              <a:gd name="T9" fmla="*/ 11 h 247"/>
              <a:gd name="T10" fmla="*/ 130 w 287"/>
              <a:gd name="T11" fmla="*/ 36 h 247"/>
              <a:gd name="T12" fmla="*/ 185 w 287"/>
              <a:gd name="T13" fmla="*/ 73 h 247"/>
              <a:gd name="T14" fmla="*/ 232 w 287"/>
              <a:gd name="T15" fmla="*/ 122 h 247"/>
              <a:gd name="T16" fmla="*/ 266 w 287"/>
              <a:gd name="T17" fmla="*/ 176 h 247"/>
              <a:gd name="T18" fmla="*/ 287 w 287"/>
              <a:gd name="T19" fmla="*/ 235 h 247"/>
              <a:gd name="T20" fmla="*/ 242 w 287"/>
              <a:gd name="T21" fmla="*/ 247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7" h="247">
                <a:moveTo>
                  <a:pt x="242" y="247"/>
                </a:moveTo>
                <a:cubicBezTo>
                  <a:pt x="233" y="210"/>
                  <a:pt x="217" y="177"/>
                  <a:pt x="196" y="150"/>
                </a:cubicBezTo>
                <a:cubicBezTo>
                  <a:pt x="149" y="89"/>
                  <a:pt x="77" y="51"/>
                  <a:pt x="0" y="46"/>
                </a:cubicBezTo>
                <a:cubicBezTo>
                  <a:pt x="3" y="0"/>
                  <a:pt x="3" y="0"/>
                  <a:pt x="3" y="0"/>
                </a:cubicBezTo>
                <a:cubicBezTo>
                  <a:pt x="25" y="2"/>
                  <a:pt x="47" y="5"/>
                  <a:pt x="68" y="11"/>
                </a:cubicBezTo>
                <a:cubicBezTo>
                  <a:pt x="90" y="17"/>
                  <a:pt x="110" y="26"/>
                  <a:pt x="130" y="36"/>
                </a:cubicBezTo>
                <a:cubicBezTo>
                  <a:pt x="150" y="46"/>
                  <a:pt x="168" y="59"/>
                  <a:pt x="185" y="73"/>
                </a:cubicBezTo>
                <a:cubicBezTo>
                  <a:pt x="203" y="88"/>
                  <a:pt x="218" y="104"/>
                  <a:pt x="232" y="122"/>
                </a:cubicBezTo>
                <a:cubicBezTo>
                  <a:pt x="245" y="139"/>
                  <a:pt x="256" y="157"/>
                  <a:pt x="266" y="176"/>
                </a:cubicBezTo>
                <a:cubicBezTo>
                  <a:pt x="274" y="195"/>
                  <a:pt x="282" y="214"/>
                  <a:pt x="287" y="235"/>
                </a:cubicBezTo>
                <a:lnTo>
                  <a:pt x="242" y="24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reeform 60"/>
          <p:cNvSpPr>
            <a:spLocks/>
          </p:cNvSpPr>
          <p:nvPr/>
        </p:nvSpPr>
        <p:spPr bwMode="auto">
          <a:xfrm>
            <a:off x="2869986" y="2399110"/>
            <a:ext cx="1126662" cy="663926"/>
          </a:xfrm>
          <a:custGeom>
            <a:avLst/>
            <a:gdLst>
              <a:gd name="T0" fmla="*/ 34 w 156"/>
              <a:gd name="T1" fmla="*/ 92 h 92"/>
              <a:gd name="T2" fmla="*/ 0 w 156"/>
              <a:gd name="T3" fmla="*/ 62 h 92"/>
              <a:gd name="T4" fmla="*/ 25 w 156"/>
              <a:gd name="T5" fmla="*/ 38 h 92"/>
              <a:gd name="T6" fmla="*/ 55 w 156"/>
              <a:gd name="T7" fmla="*/ 19 h 92"/>
              <a:gd name="T8" fmla="*/ 87 w 156"/>
              <a:gd name="T9" fmla="*/ 7 h 92"/>
              <a:gd name="T10" fmla="*/ 121 w 156"/>
              <a:gd name="T11" fmla="*/ 1 h 92"/>
              <a:gd name="T12" fmla="*/ 156 w 156"/>
              <a:gd name="T13" fmla="*/ 2 h 92"/>
              <a:gd name="T14" fmla="*/ 151 w 156"/>
              <a:gd name="T15" fmla="*/ 47 h 92"/>
              <a:gd name="T16" fmla="*/ 99 w 156"/>
              <a:gd name="T17" fmla="*/ 51 h 92"/>
              <a:gd name="T18" fmla="*/ 53 w 156"/>
              <a:gd name="T19" fmla="*/ 74 h 92"/>
              <a:gd name="T20" fmla="*/ 34 w 156"/>
              <a:gd name="T21" fmla="*/ 9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6" h="92">
                <a:moveTo>
                  <a:pt x="34" y="92"/>
                </a:moveTo>
                <a:cubicBezTo>
                  <a:pt x="0" y="62"/>
                  <a:pt x="0" y="62"/>
                  <a:pt x="0" y="62"/>
                </a:cubicBezTo>
                <a:cubicBezTo>
                  <a:pt x="7" y="53"/>
                  <a:pt x="16" y="45"/>
                  <a:pt x="25" y="38"/>
                </a:cubicBezTo>
                <a:cubicBezTo>
                  <a:pt x="35" y="31"/>
                  <a:pt x="45" y="24"/>
                  <a:pt x="55" y="19"/>
                </a:cubicBezTo>
                <a:cubicBezTo>
                  <a:pt x="65" y="14"/>
                  <a:pt x="76" y="10"/>
                  <a:pt x="87" y="7"/>
                </a:cubicBezTo>
                <a:cubicBezTo>
                  <a:pt x="98" y="4"/>
                  <a:pt x="110" y="2"/>
                  <a:pt x="121" y="1"/>
                </a:cubicBezTo>
                <a:cubicBezTo>
                  <a:pt x="133" y="0"/>
                  <a:pt x="145" y="0"/>
                  <a:pt x="156" y="2"/>
                </a:cubicBezTo>
                <a:cubicBezTo>
                  <a:pt x="151" y="47"/>
                  <a:pt x="151" y="47"/>
                  <a:pt x="151" y="47"/>
                </a:cubicBezTo>
                <a:cubicBezTo>
                  <a:pt x="134" y="45"/>
                  <a:pt x="116" y="46"/>
                  <a:pt x="99" y="51"/>
                </a:cubicBezTo>
                <a:cubicBezTo>
                  <a:pt x="82" y="55"/>
                  <a:pt x="67" y="63"/>
                  <a:pt x="53" y="74"/>
                </a:cubicBezTo>
                <a:cubicBezTo>
                  <a:pt x="46" y="79"/>
                  <a:pt x="40" y="85"/>
                  <a:pt x="34" y="9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61"/>
          <p:cNvSpPr>
            <a:spLocks/>
          </p:cNvSpPr>
          <p:nvPr/>
        </p:nvSpPr>
        <p:spPr bwMode="auto">
          <a:xfrm>
            <a:off x="3137451" y="4073719"/>
            <a:ext cx="714815" cy="519542"/>
          </a:xfrm>
          <a:custGeom>
            <a:avLst/>
            <a:gdLst>
              <a:gd name="T0" fmla="*/ 99 w 99"/>
              <a:gd name="T1" fmla="*/ 72 h 72"/>
              <a:gd name="T2" fmla="*/ 46 w 99"/>
              <a:gd name="T3" fmla="*/ 61 h 72"/>
              <a:gd name="T4" fmla="*/ 0 w 99"/>
              <a:gd name="T5" fmla="*/ 32 h 72"/>
              <a:gd name="T6" fmla="*/ 33 w 99"/>
              <a:gd name="T7" fmla="*/ 0 h 72"/>
              <a:gd name="T8" fmla="*/ 99 w 99"/>
              <a:gd name="T9" fmla="*/ 26 h 72"/>
              <a:gd name="T10" fmla="*/ 99 w 99"/>
              <a:gd name="T11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9" h="72">
                <a:moveTo>
                  <a:pt x="99" y="72"/>
                </a:moveTo>
                <a:cubicBezTo>
                  <a:pt x="81" y="72"/>
                  <a:pt x="63" y="68"/>
                  <a:pt x="46" y="61"/>
                </a:cubicBezTo>
                <a:cubicBezTo>
                  <a:pt x="28" y="54"/>
                  <a:pt x="12" y="44"/>
                  <a:pt x="0" y="32"/>
                </a:cubicBezTo>
                <a:cubicBezTo>
                  <a:pt x="33" y="0"/>
                  <a:pt x="33" y="0"/>
                  <a:pt x="33" y="0"/>
                </a:cubicBezTo>
                <a:cubicBezTo>
                  <a:pt x="48" y="15"/>
                  <a:pt x="75" y="26"/>
                  <a:pt x="99" y="26"/>
                </a:cubicBezTo>
                <a:lnTo>
                  <a:pt x="99" y="72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 62"/>
          <p:cNvSpPr>
            <a:spLocks/>
          </p:cNvSpPr>
          <p:nvPr/>
        </p:nvSpPr>
        <p:spPr bwMode="auto">
          <a:xfrm>
            <a:off x="2213161" y="3596781"/>
            <a:ext cx="1082874" cy="1494721"/>
          </a:xfrm>
          <a:custGeom>
            <a:avLst/>
            <a:gdLst>
              <a:gd name="T0" fmla="*/ 130 w 150"/>
              <a:gd name="T1" fmla="*/ 207 h 207"/>
              <a:gd name="T2" fmla="*/ 93 w 150"/>
              <a:gd name="T3" fmla="*/ 185 h 207"/>
              <a:gd name="T4" fmla="*/ 60 w 150"/>
              <a:gd name="T5" fmla="*/ 156 h 207"/>
              <a:gd name="T6" fmla="*/ 34 w 150"/>
              <a:gd name="T7" fmla="*/ 121 h 207"/>
              <a:gd name="T8" fmla="*/ 3 w 150"/>
              <a:gd name="T9" fmla="*/ 37 h 207"/>
              <a:gd name="T10" fmla="*/ 0 w 150"/>
              <a:gd name="T11" fmla="*/ 0 h 207"/>
              <a:gd name="T12" fmla="*/ 46 w 150"/>
              <a:gd name="T13" fmla="*/ 1 h 207"/>
              <a:gd name="T14" fmla="*/ 48 w 150"/>
              <a:gd name="T15" fmla="*/ 30 h 207"/>
              <a:gd name="T16" fmla="*/ 73 w 150"/>
              <a:gd name="T17" fmla="*/ 97 h 207"/>
              <a:gd name="T18" fmla="*/ 120 w 150"/>
              <a:gd name="T19" fmla="*/ 148 h 207"/>
              <a:gd name="T20" fmla="*/ 150 w 150"/>
              <a:gd name="T21" fmla="*/ 165 h 207"/>
              <a:gd name="T22" fmla="*/ 130 w 150"/>
              <a:gd name="T23" fmla="*/ 207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0" h="207">
                <a:moveTo>
                  <a:pt x="130" y="207"/>
                </a:moveTo>
                <a:cubicBezTo>
                  <a:pt x="117" y="201"/>
                  <a:pt x="105" y="194"/>
                  <a:pt x="93" y="185"/>
                </a:cubicBezTo>
                <a:cubicBezTo>
                  <a:pt x="81" y="176"/>
                  <a:pt x="70" y="167"/>
                  <a:pt x="60" y="156"/>
                </a:cubicBezTo>
                <a:cubicBezTo>
                  <a:pt x="50" y="145"/>
                  <a:pt x="42" y="134"/>
                  <a:pt x="34" y="121"/>
                </a:cubicBezTo>
                <a:cubicBezTo>
                  <a:pt x="18" y="96"/>
                  <a:pt x="7" y="67"/>
                  <a:pt x="3" y="37"/>
                </a:cubicBezTo>
                <a:cubicBezTo>
                  <a:pt x="1" y="25"/>
                  <a:pt x="0" y="12"/>
                  <a:pt x="0" y="0"/>
                </a:cubicBezTo>
                <a:cubicBezTo>
                  <a:pt x="46" y="1"/>
                  <a:pt x="46" y="1"/>
                  <a:pt x="46" y="1"/>
                </a:cubicBezTo>
                <a:cubicBezTo>
                  <a:pt x="46" y="10"/>
                  <a:pt x="47" y="20"/>
                  <a:pt x="48" y="30"/>
                </a:cubicBezTo>
                <a:cubicBezTo>
                  <a:pt x="52" y="54"/>
                  <a:pt x="60" y="77"/>
                  <a:pt x="73" y="97"/>
                </a:cubicBezTo>
                <a:cubicBezTo>
                  <a:pt x="85" y="117"/>
                  <a:pt x="101" y="134"/>
                  <a:pt x="120" y="148"/>
                </a:cubicBezTo>
                <a:cubicBezTo>
                  <a:pt x="129" y="155"/>
                  <a:pt x="139" y="161"/>
                  <a:pt x="150" y="165"/>
                </a:cubicBezTo>
                <a:lnTo>
                  <a:pt x="130" y="207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reeform 63"/>
          <p:cNvSpPr>
            <a:spLocks/>
          </p:cNvSpPr>
          <p:nvPr/>
        </p:nvSpPr>
        <p:spPr bwMode="auto">
          <a:xfrm>
            <a:off x="1894808" y="2860663"/>
            <a:ext cx="859198" cy="2201252"/>
          </a:xfrm>
          <a:custGeom>
            <a:avLst/>
            <a:gdLst>
              <a:gd name="T0" fmla="*/ 88 w 119"/>
              <a:gd name="T1" fmla="*/ 305 h 305"/>
              <a:gd name="T2" fmla="*/ 80 w 119"/>
              <a:gd name="T3" fmla="*/ 297 h 305"/>
              <a:gd name="T4" fmla="*/ 47 w 119"/>
              <a:gd name="T5" fmla="*/ 257 h 305"/>
              <a:gd name="T6" fmla="*/ 22 w 119"/>
              <a:gd name="T7" fmla="*/ 211 h 305"/>
              <a:gd name="T8" fmla="*/ 6 w 119"/>
              <a:gd name="T9" fmla="*/ 160 h 305"/>
              <a:gd name="T10" fmla="*/ 0 w 119"/>
              <a:gd name="T11" fmla="*/ 105 h 305"/>
              <a:gd name="T12" fmla="*/ 6 w 119"/>
              <a:gd name="T13" fmla="*/ 51 h 305"/>
              <a:gd name="T14" fmla="*/ 22 w 119"/>
              <a:gd name="T15" fmla="*/ 0 h 305"/>
              <a:gd name="T16" fmla="*/ 64 w 119"/>
              <a:gd name="T17" fmla="*/ 18 h 305"/>
              <a:gd name="T18" fmla="*/ 46 w 119"/>
              <a:gd name="T19" fmla="*/ 105 h 305"/>
              <a:gd name="T20" fmla="*/ 64 w 119"/>
              <a:gd name="T21" fmla="*/ 193 h 305"/>
              <a:gd name="T22" fmla="*/ 112 w 119"/>
              <a:gd name="T23" fmla="*/ 264 h 305"/>
              <a:gd name="T24" fmla="*/ 119 w 119"/>
              <a:gd name="T25" fmla="*/ 271 h 305"/>
              <a:gd name="T26" fmla="*/ 88 w 119"/>
              <a:gd name="T27" fmla="*/ 30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9" h="305">
                <a:moveTo>
                  <a:pt x="88" y="305"/>
                </a:moveTo>
                <a:cubicBezTo>
                  <a:pt x="85" y="303"/>
                  <a:pt x="83" y="300"/>
                  <a:pt x="80" y="297"/>
                </a:cubicBezTo>
                <a:cubicBezTo>
                  <a:pt x="67" y="285"/>
                  <a:pt x="56" y="271"/>
                  <a:pt x="47" y="257"/>
                </a:cubicBezTo>
                <a:cubicBezTo>
                  <a:pt x="37" y="242"/>
                  <a:pt x="28" y="227"/>
                  <a:pt x="22" y="211"/>
                </a:cubicBezTo>
                <a:cubicBezTo>
                  <a:pt x="15" y="194"/>
                  <a:pt x="9" y="177"/>
                  <a:pt x="6" y="160"/>
                </a:cubicBezTo>
                <a:cubicBezTo>
                  <a:pt x="2" y="142"/>
                  <a:pt x="0" y="124"/>
                  <a:pt x="0" y="105"/>
                </a:cubicBezTo>
                <a:cubicBezTo>
                  <a:pt x="0" y="87"/>
                  <a:pt x="2" y="69"/>
                  <a:pt x="6" y="51"/>
                </a:cubicBezTo>
                <a:cubicBezTo>
                  <a:pt x="9" y="33"/>
                  <a:pt x="15" y="16"/>
                  <a:pt x="22" y="0"/>
                </a:cubicBezTo>
                <a:cubicBezTo>
                  <a:pt x="64" y="18"/>
                  <a:pt x="64" y="18"/>
                  <a:pt x="64" y="18"/>
                </a:cubicBezTo>
                <a:cubicBezTo>
                  <a:pt x="52" y="45"/>
                  <a:pt x="46" y="75"/>
                  <a:pt x="46" y="105"/>
                </a:cubicBezTo>
                <a:cubicBezTo>
                  <a:pt x="46" y="136"/>
                  <a:pt x="52" y="165"/>
                  <a:pt x="64" y="193"/>
                </a:cubicBezTo>
                <a:cubicBezTo>
                  <a:pt x="75" y="220"/>
                  <a:pt x="92" y="244"/>
                  <a:pt x="112" y="264"/>
                </a:cubicBezTo>
                <a:cubicBezTo>
                  <a:pt x="115" y="267"/>
                  <a:pt x="117" y="269"/>
                  <a:pt x="119" y="271"/>
                </a:cubicBezTo>
                <a:lnTo>
                  <a:pt x="88" y="305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reeform 64"/>
          <p:cNvSpPr>
            <a:spLocks/>
          </p:cNvSpPr>
          <p:nvPr/>
        </p:nvSpPr>
        <p:spPr bwMode="auto">
          <a:xfrm>
            <a:off x="1584739" y="1994363"/>
            <a:ext cx="910088" cy="2627300"/>
          </a:xfrm>
          <a:custGeom>
            <a:avLst/>
            <a:gdLst>
              <a:gd name="T0" fmla="*/ 33 w 126"/>
              <a:gd name="T1" fmla="*/ 364 h 364"/>
              <a:gd name="T2" fmla="*/ 10 w 126"/>
              <a:gd name="T3" fmla="*/ 301 h 364"/>
              <a:gd name="T4" fmla="*/ 1 w 126"/>
              <a:gd name="T5" fmla="*/ 236 h 364"/>
              <a:gd name="T6" fmla="*/ 5 w 126"/>
              <a:gd name="T7" fmla="*/ 169 h 364"/>
              <a:gd name="T8" fmla="*/ 24 w 126"/>
              <a:gd name="T9" fmla="*/ 104 h 364"/>
              <a:gd name="T10" fmla="*/ 54 w 126"/>
              <a:gd name="T11" fmla="*/ 48 h 364"/>
              <a:gd name="T12" fmla="*/ 94 w 126"/>
              <a:gd name="T13" fmla="*/ 0 h 364"/>
              <a:gd name="T14" fmla="*/ 126 w 126"/>
              <a:gd name="T15" fmla="*/ 33 h 364"/>
              <a:gd name="T16" fmla="*/ 66 w 126"/>
              <a:gd name="T17" fmla="*/ 122 h 364"/>
              <a:gd name="T18" fmla="*/ 74 w 126"/>
              <a:gd name="T19" fmla="*/ 343 h 364"/>
              <a:gd name="T20" fmla="*/ 33 w 126"/>
              <a:gd name="T21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6" h="364">
                <a:moveTo>
                  <a:pt x="33" y="364"/>
                </a:moveTo>
                <a:cubicBezTo>
                  <a:pt x="23" y="344"/>
                  <a:pt x="15" y="323"/>
                  <a:pt x="10" y="301"/>
                </a:cubicBezTo>
                <a:cubicBezTo>
                  <a:pt x="5" y="280"/>
                  <a:pt x="1" y="258"/>
                  <a:pt x="1" y="236"/>
                </a:cubicBezTo>
                <a:cubicBezTo>
                  <a:pt x="0" y="214"/>
                  <a:pt x="1" y="191"/>
                  <a:pt x="5" y="169"/>
                </a:cubicBezTo>
                <a:cubicBezTo>
                  <a:pt x="9" y="147"/>
                  <a:pt x="15" y="125"/>
                  <a:pt x="24" y="104"/>
                </a:cubicBezTo>
                <a:cubicBezTo>
                  <a:pt x="32" y="85"/>
                  <a:pt x="42" y="66"/>
                  <a:pt x="54" y="48"/>
                </a:cubicBezTo>
                <a:cubicBezTo>
                  <a:pt x="65" y="32"/>
                  <a:pt x="79" y="16"/>
                  <a:pt x="94" y="0"/>
                </a:cubicBezTo>
                <a:cubicBezTo>
                  <a:pt x="126" y="33"/>
                  <a:pt x="126" y="33"/>
                  <a:pt x="126" y="33"/>
                </a:cubicBezTo>
                <a:cubicBezTo>
                  <a:pt x="99" y="60"/>
                  <a:pt x="80" y="89"/>
                  <a:pt x="66" y="122"/>
                </a:cubicBezTo>
                <a:cubicBezTo>
                  <a:pt x="37" y="193"/>
                  <a:pt x="40" y="274"/>
                  <a:pt x="74" y="343"/>
                </a:cubicBezTo>
                <a:lnTo>
                  <a:pt x="33" y="364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reeform 65"/>
          <p:cNvSpPr>
            <a:spLocks/>
          </p:cNvSpPr>
          <p:nvPr/>
        </p:nvSpPr>
        <p:spPr bwMode="auto">
          <a:xfrm>
            <a:off x="2653412" y="4001527"/>
            <a:ext cx="1003582" cy="887602"/>
          </a:xfrm>
          <a:custGeom>
            <a:avLst/>
            <a:gdLst>
              <a:gd name="T0" fmla="*/ 130 w 139"/>
              <a:gd name="T1" fmla="*/ 123 h 123"/>
              <a:gd name="T2" fmla="*/ 96 w 139"/>
              <a:gd name="T3" fmla="*/ 113 h 123"/>
              <a:gd name="T4" fmla="*/ 66 w 139"/>
              <a:gd name="T5" fmla="*/ 97 h 123"/>
              <a:gd name="T6" fmla="*/ 39 w 139"/>
              <a:gd name="T7" fmla="*/ 75 h 123"/>
              <a:gd name="T8" fmla="*/ 17 w 139"/>
              <a:gd name="T9" fmla="*/ 48 h 123"/>
              <a:gd name="T10" fmla="*/ 0 w 139"/>
              <a:gd name="T11" fmla="*/ 18 h 123"/>
              <a:gd name="T12" fmla="*/ 42 w 139"/>
              <a:gd name="T13" fmla="*/ 0 h 123"/>
              <a:gd name="T14" fmla="*/ 71 w 139"/>
              <a:gd name="T15" fmla="*/ 43 h 123"/>
              <a:gd name="T16" fmla="*/ 114 w 139"/>
              <a:gd name="T17" fmla="*/ 71 h 123"/>
              <a:gd name="T18" fmla="*/ 139 w 139"/>
              <a:gd name="T19" fmla="*/ 79 h 123"/>
              <a:gd name="T20" fmla="*/ 130 w 139"/>
              <a:gd name="T21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9" h="123">
                <a:moveTo>
                  <a:pt x="130" y="123"/>
                </a:moveTo>
                <a:cubicBezTo>
                  <a:pt x="119" y="121"/>
                  <a:pt x="107" y="118"/>
                  <a:pt x="96" y="113"/>
                </a:cubicBezTo>
                <a:cubicBezTo>
                  <a:pt x="86" y="109"/>
                  <a:pt x="75" y="103"/>
                  <a:pt x="66" y="97"/>
                </a:cubicBezTo>
                <a:cubicBezTo>
                  <a:pt x="56" y="90"/>
                  <a:pt x="47" y="83"/>
                  <a:pt x="39" y="75"/>
                </a:cubicBezTo>
                <a:cubicBezTo>
                  <a:pt x="31" y="67"/>
                  <a:pt x="23" y="58"/>
                  <a:pt x="17" y="48"/>
                </a:cubicBezTo>
                <a:cubicBezTo>
                  <a:pt x="10" y="39"/>
                  <a:pt x="4" y="29"/>
                  <a:pt x="0" y="18"/>
                </a:cubicBezTo>
                <a:cubicBezTo>
                  <a:pt x="42" y="0"/>
                  <a:pt x="42" y="0"/>
                  <a:pt x="42" y="0"/>
                </a:cubicBezTo>
                <a:cubicBezTo>
                  <a:pt x="48" y="16"/>
                  <a:pt x="58" y="30"/>
                  <a:pt x="71" y="43"/>
                </a:cubicBezTo>
                <a:cubicBezTo>
                  <a:pt x="83" y="55"/>
                  <a:pt x="98" y="65"/>
                  <a:pt x="114" y="71"/>
                </a:cubicBezTo>
                <a:cubicBezTo>
                  <a:pt x="122" y="75"/>
                  <a:pt x="130" y="77"/>
                  <a:pt x="139" y="79"/>
                </a:cubicBezTo>
                <a:lnTo>
                  <a:pt x="130" y="123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66"/>
          <p:cNvSpPr>
            <a:spLocks/>
          </p:cNvSpPr>
          <p:nvPr/>
        </p:nvSpPr>
        <p:spPr bwMode="auto">
          <a:xfrm>
            <a:off x="4357607" y="3177833"/>
            <a:ext cx="433150" cy="765704"/>
          </a:xfrm>
          <a:custGeom>
            <a:avLst/>
            <a:gdLst>
              <a:gd name="T0" fmla="*/ 55 w 60"/>
              <a:gd name="T1" fmla="*/ 106 h 106"/>
              <a:gd name="T2" fmla="*/ 11 w 60"/>
              <a:gd name="T3" fmla="*/ 94 h 106"/>
              <a:gd name="T4" fmla="*/ 0 w 60"/>
              <a:gd name="T5" fmla="*/ 23 h 106"/>
              <a:gd name="T6" fmla="*/ 40 w 60"/>
              <a:gd name="T7" fmla="*/ 0 h 106"/>
              <a:gd name="T8" fmla="*/ 58 w 60"/>
              <a:gd name="T9" fmla="*/ 52 h 106"/>
              <a:gd name="T10" fmla="*/ 55 w 60"/>
              <a:gd name="T11" fmla="*/ 106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0" h="106">
                <a:moveTo>
                  <a:pt x="55" y="106"/>
                </a:moveTo>
                <a:cubicBezTo>
                  <a:pt x="11" y="94"/>
                  <a:pt x="11" y="94"/>
                  <a:pt x="11" y="94"/>
                </a:cubicBezTo>
                <a:cubicBezTo>
                  <a:pt x="16" y="73"/>
                  <a:pt x="12" y="45"/>
                  <a:pt x="0" y="23"/>
                </a:cubicBezTo>
                <a:cubicBezTo>
                  <a:pt x="40" y="0"/>
                  <a:pt x="40" y="0"/>
                  <a:pt x="40" y="0"/>
                </a:cubicBezTo>
                <a:cubicBezTo>
                  <a:pt x="49" y="16"/>
                  <a:pt x="55" y="34"/>
                  <a:pt x="58" y="52"/>
                </a:cubicBezTo>
                <a:cubicBezTo>
                  <a:pt x="60" y="71"/>
                  <a:pt x="60" y="90"/>
                  <a:pt x="55" y="106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reeform 67"/>
          <p:cNvSpPr>
            <a:spLocks/>
          </p:cNvSpPr>
          <p:nvPr/>
        </p:nvSpPr>
        <p:spPr bwMode="auto">
          <a:xfrm>
            <a:off x="4386010" y="3538791"/>
            <a:ext cx="1054471" cy="1545610"/>
          </a:xfrm>
          <a:custGeom>
            <a:avLst/>
            <a:gdLst>
              <a:gd name="T0" fmla="*/ 23 w 146"/>
              <a:gd name="T1" fmla="*/ 214 h 214"/>
              <a:gd name="T2" fmla="*/ 0 w 146"/>
              <a:gd name="T3" fmla="*/ 174 h 214"/>
              <a:gd name="T4" fmla="*/ 4 w 146"/>
              <a:gd name="T5" fmla="*/ 172 h 214"/>
              <a:gd name="T6" fmla="*/ 78 w 146"/>
              <a:gd name="T7" fmla="*/ 104 h 214"/>
              <a:gd name="T8" fmla="*/ 98 w 146"/>
              <a:gd name="T9" fmla="*/ 38 h 214"/>
              <a:gd name="T10" fmla="*/ 98 w 146"/>
              <a:gd name="T11" fmla="*/ 4 h 214"/>
              <a:gd name="T12" fmla="*/ 144 w 146"/>
              <a:gd name="T13" fmla="*/ 0 h 214"/>
              <a:gd name="T14" fmla="*/ 144 w 146"/>
              <a:gd name="T15" fmla="*/ 43 h 214"/>
              <a:gd name="T16" fmla="*/ 135 w 146"/>
              <a:gd name="T17" fmla="*/ 86 h 214"/>
              <a:gd name="T18" fmla="*/ 118 w 146"/>
              <a:gd name="T19" fmla="*/ 126 h 214"/>
              <a:gd name="T20" fmla="*/ 118 w 146"/>
              <a:gd name="T21" fmla="*/ 127 h 214"/>
              <a:gd name="T22" fmla="*/ 118 w 146"/>
              <a:gd name="T23" fmla="*/ 127 h 214"/>
              <a:gd name="T24" fmla="*/ 25 w 146"/>
              <a:gd name="T25" fmla="*/ 213 h 214"/>
              <a:gd name="T26" fmla="*/ 23 w 146"/>
              <a:gd name="T27" fmla="*/ 21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6" h="214">
                <a:moveTo>
                  <a:pt x="23" y="214"/>
                </a:moveTo>
                <a:cubicBezTo>
                  <a:pt x="0" y="174"/>
                  <a:pt x="0" y="174"/>
                  <a:pt x="0" y="174"/>
                </a:cubicBezTo>
                <a:cubicBezTo>
                  <a:pt x="1" y="174"/>
                  <a:pt x="2" y="173"/>
                  <a:pt x="4" y="172"/>
                </a:cubicBezTo>
                <a:cubicBezTo>
                  <a:pt x="16" y="166"/>
                  <a:pt x="54" y="145"/>
                  <a:pt x="78" y="104"/>
                </a:cubicBezTo>
                <a:cubicBezTo>
                  <a:pt x="89" y="84"/>
                  <a:pt x="96" y="62"/>
                  <a:pt x="98" y="38"/>
                </a:cubicBezTo>
                <a:cubicBezTo>
                  <a:pt x="99" y="27"/>
                  <a:pt x="99" y="15"/>
                  <a:pt x="98" y="4"/>
                </a:cubicBezTo>
                <a:cubicBezTo>
                  <a:pt x="144" y="0"/>
                  <a:pt x="144" y="0"/>
                  <a:pt x="144" y="0"/>
                </a:cubicBezTo>
                <a:cubicBezTo>
                  <a:pt x="146" y="14"/>
                  <a:pt x="145" y="29"/>
                  <a:pt x="144" y="43"/>
                </a:cubicBezTo>
                <a:cubicBezTo>
                  <a:pt x="142" y="58"/>
                  <a:pt x="139" y="72"/>
                  <a:pt x="135" y="86"/>
                </a:cubicBezTo>
                <a:cubicBezTo>
                  <a:pt x="131" y="100"/>
                  <a:pt x="125" y="113"/>
                  <a:pt x="118" y="126"/>
                </a:cubicBezTo>
                <a:cubicBezTo>
                  <a:pt x="118" y="127"/>
                  <a:pt x="118" y="127"/>
                  <a:pt x="118" y="127"/>
                </a:cubicBezTo>
                <a:cubicBezTo>
                  <a:pt x="118" y="127"/>
                  <a:pt x="118" y="127"/>
                  <a:pt x="118" y="127"/>
                </a:cubicBezTo>
                <a:cubicBezTo>
                  <a:pt x="87" y="179"/>
                  <a:pt x="41" y="205"/>
                  <a:pt x="25" y="213"/>
                </a:cubicBezTo>
                <a:cubicBezTo>
                  <a:pt x="24" y="213"/>
                  <a:pt x="23" y="214"/>
                  <a:pt x="23" y="21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Freeform 68"/>
          <p:cNvSpPr>
            <a:spLocks/>
          </p:cNvSpPr>
          <p:nvPr/>
        </p:nvSpPr>
        <p:spPr bwMode="auto">
          <a:xfrm>
            <a:off x="4003749" y="4015731"/>
            <a:ext cx="1711296" cy="1581115"/>
          </a:xfrm>
          <a:custGeom>
            <a:avLst/>
            <a:gdLst>
              <a:gd name="T0" fmla="*/ 6 w 237"/>
              <a:gd name="T1" fmla="*/ 219 h 219"/>
              <a:gd name="T2" fmla="*/ 0 w 237"/>
              <a:gd name="T3" fmla="*/ 174 h 219"/>
              <a:gd name="T4" fmla="*/ 82 w 237"/>
              <a:gd name="T5" fmla="*/ 145 h 219"/>
              <a:gd name="T6" fmla="*/ 152 w 237"/>
              <a:gd name="T7" fmla="*/ 87 h 219"/>
              <a:gd name="T8" fmla="*/ 190 w 237"/>
              <a:gd name="T9" fmla="*/ 10 h 219"/>
              <a:gd name="T10" fmla="*/ 192 w 237"/>
              <a:gd name="T11" fmla="*/ 0 h 219"/>
              <a:gd name="T12" fmla="*/ 237 w 237"/>
              <a:gd name="T13" fmla="*/ 10 h 219"/>
              <a:gd name="T14" fmla="*/ 234 w 237"/>
              <a:gd name="T15" fmla="*/ 22 h 219"/>
              <a:gd name="T16" fmla="*/ 216 w 237"/>
              <a:gd name="T17" fmla="*/ 71 h 219"/>
              <a:gd name="T18" fmla="*/ 189 w 237"/>
              <a:gd name="T19" fmla="*/ 115 h 219"/>
              <a:gd name="T20" fmla="*/ 150 w 237"/>
              <a:gd name="T21" fmla="*/ 154 h 219"/>
              <a:gd name="T22" fmla="*/ 105 w 237"/>
              <a:gd name="T23" fmla="*/ 185 h 219"/>
              <a:gd name="T24" fmla="*/ 6 w 237"/>
              <a:gd name="T25" fmla="*/ 21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37" h="219">
                <a:moveTo>
                  <a:pt x="6" y="219"/>
                </a:moveTo>
                <a:cubicBezTo>
                  <a:pt x="0" y="174"/>
                  <a:pt x="0" y="174"/>
                  <a:pt x="0" y="174"/>
                </a:cubicBezTo>
                <a:cubicBezTo>
                  <a:pt x="28" y="170"/>
                  <a:pt x="54" y="161"/>
                  <a:pt x="82" y="145"/>
                </a:cubicBezTo>
                <a:cubicBezTo>
                  <a:pt x="113" y="127"/>
                  <a:pt x="136" y="108"/>
                  <a:pt x="152" y="87"/>
                </a:cubicBezTo>
                <a:cubicBezTo>
                  <a:pt x="169" y="64"/>
                  <a:pt x="182" y="38"/>
                  <a:pt x="190" y="10"/>
                </a:cubicBezTo>
                <a:cubicBezTo>
                  <a:pt x="191" y="7"/>
                  <a:pt x="191" y="3"/>
                  <a:pt x="192" y="0"/>
                </a:cubicBezTo>
                <a:cubicBezTo>
                  <a:pt x="237" y="10"/>
                  <a:pt x="237" y="10"/>
                  <a:pt x="237" y="10"/>
                </a:cubicBezTo>
                <a:cubicBezTo>
                  <a:pt x="236" y="14"/>
                  <a:pt x="235" y="18"/>
                  <a:pt x="234" y="22"/>
                </a:cubicBezTo>
                <a:cubicBezTo>
                  <a:pt x="230" y="39"/>
                  <a:pt x="224" y="55"/>
                  <a:pt x="216" y="71"/>
                </a:cubicBezTo>
                <a:cubicBezTo>
                  <a:pt x="208" y="86"/>
                  <a:pt x="199" y="101"/>
                  <a:pt x="189" y="115"/>
                </a:cubicBezTo>
                <a:cubicBezTo>
                  <a:pt x="178" y="129"/>
                  <a:pt x="165" y="142"/>
                  <a:pt x="150" y="154"/>
                </a:cubicBezTo>
                <a:cubicBezTo>
                  <a:pt x="137" y="165"/>
                  <a:pt x="122" y="175"/>
                  <a:pt x="105" y="185"/>
                </a:cubicBezTo>
                <a:cubicBezTo>
                  <a:pt x="72" y="204"/>
                  <a:pt x="40" y="215"/>
                  <a:pt x="6" y="219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 69"/>
          <p:cNvSpPr>
            <a:spLocks/>
          </p:cNvSpPr>
          <p:nvPr/>
        </p:nvSpPr>
        <p:spPr bwMode="auto">
          <a:xfrm>
            <a:off x="3187156" y="4744746"/>
            <a:ext cx="2499486" cy="1198854"/>
          </a:xfrm>
          <a:custGeom>
            <a:avLst/>
            <a:gdLst>
              <a:gd name="T0" fmla="*/ 83 w 346"/>
              <a:gd name="T1" fmla="*/ 166 h 166"/>
              <a:gd name="T2" fmla="*/ 62 w 346"/>
              <a:gd name="T3" fmla="*/ 165 h 166"/>
              <a:gd name="T4" fmla="*/ 0 w 346"/>
              <a:gd name="T5" fmla="*/ 155 h 166"/>
              <a:gd name="T6" fmla="*/ 12 w 346"/>
              <a:gd name="T7" fmla="*/ 110 h 166"/>
              <a:gd name="T8" fmla="*/ 119 w 346"/>
              <a:gd name="T9" fmla="*/ 117 h 166"/>
              <a:gd name="T10" fmla="*/ 308 w 346"/>
              <a:gd name="T11" fmla="*/ 0 h 166"/>
              <a:gd name="T12" fmla="*/ 346 w 346"/>
              <a:gd name="T13" fmla="*/ 25 h 166"/>
              <a:gd name="T14" fmla="*/ 303 w 346"/>
              <a:gd name="T15" fmla="*/ 76 h 166"/>
              <a:gd name="T16" fmla="*/ 251 w 346"/>
              <a:gd name="T17" fmla="*/ 117 h 166"/>
              <a:gd name="T18" fmla="*/ 192 w 346"/>
              <a:gd name="T19" fmla="*/ 147 h 166"/>
              <a:gd name="T20" fmla="*/ 126 w 346"/>
              <a:gd name="T21" fmla="*/ 163 h 166"/>
              <a:gd name="T22" fmla="*/ 83 w 346"/>
              <a:gd name="T23" fmla="*/ 16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166">
                <a:moveTo>
                  <a:pt x="83" y="166"/>
                </a:moveTo>
                <a:cubicBezTo>
                  <a:pt x="76" y="166"/>
                  <a:pt x="69" y="166"/>
                  <a:pt x="62" y="165"/>
                </a:cubicBezTo>
                <a:cubicBezTo>
                  <a:pt x="41" y="164"/>
                  <a:pt x="20" y="160"/>
                  <a:pt x="0" y="155"/>
                </a:cubicBezTo>
                <a:cubicBezTo>
                  <a:pt x="12" y="110"/>
                  <a:pt x="12" y="110"/>
                  <a:pt x="12" y="110"/>
                </a:cubicBezTo>
                <a:cubicBezTo>
                  <a:pt x="47" y="120"/>
                  <a:pt x="83" y="122"/>
                  <a:pt x="119" y="117"/>
                </a:cubicBezTo>
                <a:cubicBezTo>
                  <a:pt x="196" y="107"/>
                  <a:pt x="264" y="64"/>
                  <a:pt x="308" y="0"/>
                </a:cubicBezTo>
                <a:cubicBezTo>
                  <a:pt x="346" y="25"/>
                  <a:pt x="346" y="25"/>
                  <a:pt x="346" y="25"/>
                </a:cubicBezTo>
                <a:cubicBezTo>
                  <a:pt x="334" y="44"/>
                  <a:pt x="319" y="61"/>
                  <a:pt x="303" y="76"/>
                </a:cubicBezTo>
                <a:cubicBezTo>
                  <a:pt x="288" y="92"/>
                  <a:pt x="270" y="105"/>
                  <a:pt x="251" y="117"/>
                </a:cubicBezTo>
                <a:cubicBezTo>
                  <a:pt x="233" y="129"/>
                  <a:pt x="212" y="139"/>
                  <a:pt x="192" y="147"/>
                </a:cubicBezTo>
                <a:cubicBezTo>
                  <a:pt x="170" y="154"/>
                  <a:pt x="148" y="160"/>
                  <a:pt x="126" y="163"/>
                </a:cubicBezTo>
                <a:cubicBezTo>
                  <a:pt x="111" y="165"/>
                  <a:pt x="97" y="166"/>
                  <a:pt x="83" y="16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reeform 70"/>
          <p:cNvSpPr>
            <a:spLocks/>
          </p:cNvSpPr>
          <p:nvPr/>
        </p:nvSpPr>
        <p:spPr bwMode="auto">
          <a:xfrm>
            <a:off x="4581283" y="3257125"/>
            <a:ext cx="527827" cy="1198854"/>
          </a:xfrm>
          <a:custGeom>
            <a:avLst/>
            <a:gdLst>
              <a:gd name="T0" fmla="*/ 37 w 73"/>
              <a:gd name="T1" fmla="*/ 166 h 166"/>
              <a:gd name="T2" fmla="*/ 0 w 73"/>
              <a:gd name="T3" fmla="*/ 138 h 166"/>
              <a:gd name="T4" fmla="*/ 23 w 73"/>
              <a:gd name="T5" fmla="*/ 92 h 166"/>
              <a:gd name="T6" fmla="*/ 26 w 73"/>
              <a:gd name="T7" fmla="*/ 40 h 166"/>
              <a:gd name="T8" fmla="*/ 20 w 73"/>
              <a:gd name="T9" fmla="*/ 15 h 166"/>
              <a:gd name="T10" fmla="*/ 63 w 73"/>
              <a:gd name="T11" fmla="*/ 0 h 166"/>
              <a:gd name="T12" fmla="*/ 71 w 73"/>
              <a:gd name="T13" fmla="*/ 34 h 166"/>
              <a:gd name="T14" fmla="*/ 72 w 73"/>
              <a:gd name="T15" fmla="*/ 69 h 166"/>
              <a:gd name="T16" fmla="*/ 67 w 73"/>
              <a:gd name="T17" fmla="*/ 103 h 166"/>
              <a:gd name="T18" fmla="*/ 55 w 73"/>
              <a:gd name="T19" fmla="*/ 136 h 166"/>
              <a:gd name="T20" fmla="*/ 37 w 73"/>
              <a:gd name="T21" fmla="*/ 16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3" h="166">
                <a:moveTo>
                  <a:pt x="37" y="166"/>
                </a:moveTo>
                <a:cubicBezTo>
                  <a:pt x="0" y="138"/>
                  <a:pt x="0" y="138"/>
                  <a:pt x="0" y="138"/>
                </a:cubicBezTo>
                <a:cubicBezTo>
                  <a:pt x="11" y="124"/>
                  <a:pt x="18" y="109"/>
                  <a:pt x="23" y="92"/>
                </a:cubicBezTo>
                <a:cubicBezTo>
                  <a:pt x="27" y="75"/>
                  <a:pt x="28" y="58"/>
                  <a:pt x="26" y="40"/>
                </a:cubicBezTo>
                <a:cubicBezTo>
                  <a:pt x="25" y="32"/>
                  <a:pt x="23" y="23"/>
                  <a:pt x="20" y="15"/>
                </a:cubicBezTo>
                <a:cubicBezTo>
                  <a:pt x="63" y="0"/>
                  <a:pt x="63" y="0"/>
                  <a:pt x="63" y="0"/>
                </a:cubicBezTo>
                <a:cubicBezTo>
                  <a:pt x="67" y="11"/>
                  <a:pt x="69" y="23"/>
                  <a:pt x="71" y="34"/>
                </a:cubicBezTo>
                <a:cubicBezTo>
                  <a:pt x="72" y="46"/>
                  <a:pt x="73" y="58"/>
                  <a:pt x="72" y="69"/>
                </a:cubicBezTo>
                <a:cubicBezTo>
                  <a:pt x="71" y="81"/>
                  <a:pt x="70" y="92"/>
                  <a:pt x="67" y="103"/>
                </a:cubicBezTo>
                <a:cubicBezTo>
                  <a:pt x="64" y="114"/>
                  <a:pt x="60" y="125"/>
                  <a:pt x="55" y="136"/>
                </a:cubicBezTo>
                <a:cubicBezTo>
                  <a:pt x="50" y="146"/>
                  <a:pt x="44" y="156"/>
                  <a:pt x="37" y="16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 rot="16709393">
            <a:off x="1302638" y="3127310"/>
            <a:ext cx="1301050" cy="311390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9" name="TextBox 38"/>
          <p:cNvSpPr txBox="1"/>
          <p:nvPr/>
        </p:nvSpPr>
        <p:spPr>
          <a:xfrm rot="15482964">
            <a:off x="1638521" y="3815932"/>
            <a:ext cx="1301050" cy="311390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40" name="TextBox 39"/>
          <p:cNvSpPr txBox="1"/>
          <p:nvPr/>
        </p:nvSpPr>
        <p:spPr>
          <a:xfrm rot="14187178">
            <a:off x="2120530" y="4153176"/>
            <a:ext cx="1301050" cy="311390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41" name="TextBox 40"/>
          <p:cNvSpPr txBox="1"/>
          <p:nvPr/>
        </p:nvSpPr>
        <p:spPr>
          <a:xfrm rot="12970022">
            <a:off x="2574401" y="4194796"/>
            <a:ext cx="1301050" cy="31139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6027"/>
              </a:avLst>
            </a:prstTxWarp>
            <a:spAutoFit/>
          </a:bodyPr>
          <a:lstStyle/>
          <a:p>
            <a:pPr algn="ctr" defTabSz="1218987"/>
            <a:r>
              <a:rPr lang="en-US" sz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42" name="TextBox 41"/>
          <p:cNvSpPr txBox="1"/>
          <p:nvPr/>
        </p:nvSpPr>
        <p:spPr>
          <a:xfrm rot="19144466">
            <a:off x="3153714" y="2945216"/>
            <a:ext cx="378141" cy="26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43" name="TextBox 42"/>
          <p:cNvSpPr txBox="1"/>
          <p:nvPr/>
        </p:nvSpPr>
        <p:spPr>
          <a:xfrm rot="5032874">
            <a:off x="4413012" y="3445627"/>
            <a:ext cx="378141" cy="26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44" name="TextBox 43"/>
          <p:cNvSpPr txBox="1"/>
          <p:nvPr/>
        </p:nvSpPr>
        <p:spPr>
          <a:xfrm rot="1541639">
            <a:off x="3314909" y="4233115"/>
            <a:ext cx="378141" cy="26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3289134" y="3401262"/>
            <a:ext cx="1104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b="1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970534" y="1852873"/>
            <a:ext cx="4166885" cy="3743973"/>
            <a:chOff x="6968945" y="1852872"/>
            <a:chExt cx="4166885" cy="3743973"/>
          </a:xfrm>
        </p:grpSpPr>
        <p:sp>
          <p:nvSpPr>
            <p:cNvPr id="2" name="Rectangle 1"/>
            <p:cNvSpPr/>
            <p:nvPr/>
          </p:nvSpPr>
          <p:spPr>
            <a:xfrm>
              <a:off x="7750206" y="1852872"/>
              <a:ext cx="3385624" cy="3743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866913" y="2394591"/>
              <a:ext cx="31165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866913" y="1986672"/>
              <a:ext cx="31071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dirty="0">
                  <a:solidFill>
                    <a:srgbClr val="A7CCD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50" name="Oval 49"/>
            <p:cNvSpPr/>
            <p:nvPr/>
          </p:nvSpPr>
          <p:spPr>
            <a:xfrm>
              <a:off x="6968945" y="1864980"/>
              <a:ext cx="561233" cy="56123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US" sz="24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75127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Sunburst PowerPoint Diagram</a:t>
            </a:r>
          </a:p>
        </p:txBody>
      </p:sp>
      <p:grpSp>
        <p:nvGrpSpPr>
          <p:cNvPr id="86" name="Group 85"/>
          <p:cNvGrpSpPr/>
          <p:nvPr/>
        </p:nvGrpSpPr>
        <p:grpSpPr>
          <a:xfrm>
            <a:off x="3793391" y="1485900"/>
            <a:ext cx="4605218" cy="4514850"/>
            <a:chOff x="3791803" y="1428750"/>
            <a:chExt cx="4605218" cy="4514850"/>
          </a:xfrm>
        </p:grpSpPr>
        <p:grpSp>
          <p:nvGrpSpPr>
            <p:cNvPr id="2" name="Group 1"/>
            <p:cNvGrpSpPr/>
            <p:nvPr/>
          </p:nvGrpSpPr>
          <p:grpSpPr>
            <a:xfrm>
              <a:off x="3791803" y="1428750"/>
              <a:ext cx="4605218" cy="4514850"/>
              <a:chOff x="1346200" y="620826"/>
              <a:chExt cx="6177420" cy="6056198"/>
            </a:xfrm>
          </p:grpSpPr>
          <p:sp>
            <p:nvSpPr>
              <p:cNvPr id="7" name="Freeform 51"/>
              <p:cNvSpPr>
                <a:spLocks/>
              </p:cNvSpPr>
              <p:nvPr/>
            </p:nvSpPr>
            <p:spPr bwMode="auto">
              <a:xfrm>
                <a:off x="1362531" y="620826"/>
                <a:ext cx="6161089" cy="6053136"/>
              </a:xfrm>
              <a:custGeom>
                <a:avLst/>
                <a:gdLst>
                  <a:gd name="T0" fmla="*/ 622 w 636"/>
                  <a:gd name="T1" fmla="*/ 313 h 625"/>
                  <a:gd name="T2" fmla="*/ 313 w 636"/>
                  <a:gd name="T3" fmla="*/ 625 h 625"/>
                  <a:gd name="T4" fmla="*/ 3 w 636"/>
                  <a:gd name="T5" fmla="*/ 313 h 625"/>
                  <a:gd name="T6" fmla="*/ 313 w 636"/>
                  <a:gd name="T7" fmla="*/ 1 h 625"/>
                  <a:gd name="T8" fmla="*/ 622 w 636"/>
                  <a:gd name="T9" fmla="*/ 313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6" h="625">
                    <a:moveTo>
                      <a:pt x="622" y="313"/>
                    </a:moveTo>
                    <a:cubicBezTo>
                      <a:pt x="608" y="485"/>
                      <a:pt x="484" y="625"/>
                      <a:pt x="313" y="625"/>
                    </a:cubicBezTo>
                    <a:cubicBezTo>
                      <a:pt x="142" y="625"/>
                      <a:pt x="0" y="485"/>
                      <a:pt x="3" y="313"/>
                    </a:cubicBezTo>
                    <a:cubicBezTo>
                      <a:pt x="8" y="116"/>
                      <a:pt x="131" y="2"/>
                      <a:pt x="313" y="1"/>
                    </a:cubicBezTo>
                    <a:cubicBezTo>
                      <a:pt x="484" y="0"/>
                      <a:pt x="636" y="147"/>
                      <a:pt x="622" y="313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bg1"/>
                  </a:gs>
                  <a:gs pos="65000">
                    <a:schemeClr val="bg1">
                      <a:lumMod val="95000"/>
                    </a:schemeClr>
                  </a:gs>
                  <a:gs pos="52000">
                    <a:schemeClr val="bg1">
                      <a:lumMod val="7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" name="Freeform 52"/>
              <p:cNvSpPr>
                <a:spLocks/>
              </p:cNvSpPr>
              <p:nvPr/>
            </p:nvSpPr>
            <p:spPr bwMode="auto">
              <a:xfrm>
                <a:off x="1771650" y="1030287"/>
                <a:ext cx="5221288" cy="5249861"/>
              </a:xfrm>
              <a:custGeom>
                <a:avLst/>
                <a:gdLst>
                  <a:gd name="T0" fmla="*/ 536 w 539"/>
                  <a:gd name="T1" fmla="*/ 270 h 542"/>
                  <a:gd name="T2" fmla="*/ 268 w 539"/>
                  <a:gd name="T3" fmla="*/ 538 h 542"/>
                  <a:gd name="T4" fmla="*/ 2 w 539"/>
                  <a:gd name="T5" fmla="*/ 270 h 542"/>
                  <a:gd name="T6" fmla="*/ 268 w 539"/>
                  <a:gd name="T7" fmla="*/ 2 h 542"/>
                  <a:gd name="T8" fmla="*/ 536 w 539"/>
                  <a:gd name="T9" fmla="*/ 270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9" h="542">
                    <a:moveTo>
                      <a:pt x="536" y="270"/>
                    </a:moveTo>
                    <a:cubicBezTo>
                      <a:pt x="532" y="416"/>
                      <a:pt x="415" y="534"/>
                      <a:pt x="268" y="538"/>
                    </a:cubicBezTo>
                    <a:cubicBezTo>
                      <a:pt x="121" y="542"/>
                      <a:pt x="0" y="403"/>
                      <a:pt x="2" y="270"/>
                    </a:cubicBezTo>
                    <a:cubicBezTo>
                      <a:pt x="5" y="97"/>
                      <a:pt x="123" y="4"/>
                      <a:pt x="268" y="2"/>
                    </a:cubicBezTo>
                    <a:cubicBezTo>
                      <a:pt x="415" y="0"/>
                      <a:pt x="539" y="122"/>
                      <a:pt x="536" y="270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bg1"/>
                  </a:gs>
                  <a:gs pos="70000">
                    <a:schemeClr val="bg1">
                      <a:lumMod val="95000"/>
                    </a:schemeClr>
                  </a:gs>
                  <a:gs pos="47000">
                    <a:schemeClr val="bg1">
                      <a:lumMod val="7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Oval 53"/>
              <p:cNvSpPr>
                <a:spLocks noChangeArrowheads="1"/>
              </p:cNvSpPr>
              <p:nvPr/>
            </p:nvSpPr>
            <p:spPr bwMode="auto">
              <a:xfrm>
                <a:off x="2208213" y="1495425"/>
                <a:ext cx="4300538" cy="4241798"/>
              </a:xfrm>
              <a:prstGeom prst="ellipse">
                <a:avLst/>
              </a:prstGeom>
              <a:gradFill>
                <a:gsLst>
                  <a:gs pos="100000">
                    <a:schemeClr val="bg1"/>
                  </a:gs>
                  <a:gs pos="70000">
                    <a:schemeClr val="bg1">
                      <a:lumMod val="95000"/>
                    </a:schemeClr>
                  </a:gs>
                  <a:gs pos="47000">
                    <a:schemeClr val="bg1">
                      <a:lumMod val="7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" name="Oval 54"/>
              <p:cNvSpPr>
                <a:spLocks noChangeArrowheads="1"/>
              </p:cNvSpPr>
              <p:nvPr/>
            </p:nvSpPr>
            <p:spPr bwMode="auto">
              <a:xfrm>
                <a:off x="2633663" y="1912937"/>
                <a:ext cx="3449638" cy="3398836"/>
              </a:xfrm>
              <a:prstGeom prst="ellipse">
                <a:avLst/>
              </a:prstGeom>
              <a:gradFill>
                <a:gsLst>
                  <a:gs pos="100000">
                    <a:schemeClr val="bg1"/>
                  </a:gs>
                  <a:gs pos="70000">
                    <a:schemeClr val="bg1">
                      <a:lumMod val="95000"/>
                    </a:schemeClr>
                  </a:gs>
                  <a:gs pos="47000">
                    <a:schemeClr val="bg1">
                      <a:lumMod val="7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Oval 55"/>
              <p:cNvSpPr>
                <a:spLocks noChangeArrowheads="1"/>
              </p:cNvSpPr>
              <p:nvPr/>
            </p:nvSpPr>
            <p:spPr bwMode="auto">
              <a:xfrm>
                <a:off x="3089275" y="2366961"/>
                <a:ext cx="2538412" cy="2498724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Freeform 56"/>
              <p:cNvSpPr>
                <a:spLocks/>
              </p:cNvSpPr>
              <p:nvPr/>
            </p:nvSpPr>
            <p:spPr bwMode="auto">
              <a:xfrm>
                <a:off x="3244849" y="2406649"/>
                <a:ext cx="919163" cy="841374"/>
              </a:xfrm>
              <a:custGeom>
                <a:avLst/>
                <a:gdLst>
                  <a:gd name="T0" fmla="*/ 39 w 95"/>
                  <a:gd name="T1" fmla="*/ 87 h 87"/>
                  <a:gd name="T2" fmla="*/ 0 w 95"/>
                  <a:gd name="T3" fmla="*/ 64 h 87"/>
                  <a:gd name="T4" fmla="*/ 36 w 95"/>
                  <a:gd name="T5" fmla="*/ 22 h 87"/>
                  <a:gd name="T6" fmla="*/ 84 w 95"/>
                  <a:gd name="T7" fmla="*/ 0 h 87"/>
                  <a:gd name="T8" fmla="*/ 95 w 95"/>
                  <a:gd name="T9" fmla="*/ 42 h 87"/>
                  <a:gd name="T10" fmla="*/ 39 w 95"/>
                  <a:gd name="T11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87">
                    <a:moveTo>
                      <a:pt x="39" y="87"/>
                    </a:moveTo>
                    <a:cubicBezTo>
                      <a:pt x="0" y="64"/>
                      <a:pt x="0" y="64"/>
                      <a:pt x="0" y="64"/>
                    </a:cubicBezTo>
                    <a:cubicBezTo>
                      <a:pt x="9" y="48"/>
                      <a:pt x="21" y="34"/>
                      <a:pt x="36" y="22"/>
                    </a:cubicBezTo>
                    <a:cubicBezTo>
                      <a:pt x="50" y="11"/>
                      <a:pt x="68" y="5"/>
                      <a:pt x="84" y="0"/>
                    </a:cubicBezTo>
                    <a:cubicBezTo>
                      <a:pt x="95" y="42"/>
                      <a:pt x="95" y="42"/>
                      <a:pt x="95" y="42"/>
                    </a:cubicBezTo>
                    <a:cubicBezTo>
                      <a:pt x="74" y="48"/>
                      <a:pt x="52" y="66"/>
                      <a:pt x="39" y="8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Freeform 57"/>
              <p:cNvSpPr>
                <a:spLocks/>
              </p:cNvSpPr>
              <p:nvPr/>
            </p:nvSpPr>
            <p:spPr bwMode="auto">
              <a:xfrm>
                <a:off x="3128963" y="1466849"/>
                <a:ext cx="2373313" cy="774699"/>
              </a:xfrm>
              <a:custGeom>
                <a:avLst/>
                <a:gdLst>
                  <a:gd name="T0" fmla="*/ 26 w 245"/>
                  <a:gd name="T1" fmla="*/ 80 h 80"/>
                  <a:gd name="T2" fmla="*/ 0 w 245"/>
                  <a:gd name="T3" fmla="*/ 42 h 80"/>
                  <a:gd name="T4" fmla="*/ 38 w 245"/>
                  <a:gd name="T5" fmla="*/ 21 h 80"/>
                  <a:gd name="T6" fmla="*/ 79 w 245"/>
                  <a:gd name="T7" fmla="*/ 7 h 80"/>
                  <a:gd name="T8" fmla="*/ 123 w 245"/>
                  <a:gd name="T9" fmla="*/ 1 h 80"/>
                  <a:gd name="T10" fmla="*/ 211 w 245"/>
                  <a:gd name="T11" fmla="*/ 17 h 80"/>
                  <a:gd name="T12" fmla="*/ 245 w 245"/>
                  <a:gd name="T13" fmla="*/ 33 h 80"/>
                  <a:gd name="T14" fmla="*/ 221 w 245"/>
                  <a:gd name="T15" fmla="*/ 72 h 80"/>
                  <a:gd name="T16" fmla="*/ 195 w 245"/>
                  <a:gd name="T17" fmla="*/ 60 h 80"/>
                  <a:gd name="T18" fmla="*/ 124 w 245"/>
                  <a:gd name="T19" fmla="*/ 47 h 80"/>
                  <a:gd name="T20" fmla="*/ 57 w 245"/>
                  <a:gd name="T21" fmla="*/ 63 h 80"/>
                  <a:gd name="T22" fmla="*/ 26 w 245"/>
                  <a:gd name="T2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5" h="80">
                    <a:moveTo>
                      <a:pt x="26" y="8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12" y="34"/>
                      <a:pt x="25" y="27"/>
                      <a:pt x="38" y="21"/>
                    </a:cubicBezTo>
                    <a:cubicBezTo>
                      <a:pt x="51" y="15"/>
                      <a:pt x="65" y="10"/>
                      <a:pt x="79" y="7"/>
                    </a:cubicBezTo>
                    <a:cubicBezTo>
                      <a:pt x="93" y="4"/>
                      <a:pt x="108" y="2"/>
                      <a:pt x="123" y="1"/>
                    </a:cubicBezTo>
                    <a:cubicBezTo>
                      <a:pt x="153" y="0"/>
                      <a:pt x="183" y="6"/>
                      <a:pt x="211" y="17"/>
                    </a:cubicBezTo>
                    <a:cubicBezTo>
                      <a:pt x="223" y="21"/>
                      <a:pt x="234" y="26"/>
                      <a:pt x="245" y="33"/>
                    </a:cubicBezTo>
                    <a:cubicBezTo>
                      <a:pt x="221" y="72"/>
                      <a:pt x="221" y="72"/>
                      <a:pt x="221" y="72"/>
                    </a:cubicBezTo>
                    <a:cubicBezTo>
                      <a:pt x="213" y="67"/>
                      <a:pt x="204" y="63"/>
                      <a:pt x="195" y="60"/>
                    </a:cubicBezTo>
                    <a:cubicBezTo>
                      <a:pt x="172" y="51"/>
                      <a:pt x="148" y="47"/>
                      <a:pt x="124" y="47"/>
                    </a:cubicBezTo>
                    <a:cubicBezTo>
                      <a:pt x="101" y="48"/>
                      <a:pt x="78" y="53"/>
                      <a:pt x="57" y="63"/>
                    </a:cubicBezTo>
                    <a:cubicBezTo>
                      <a:pt x="46" y="68"/>
                      <a:pt x="36" y="73"/>
                      <a:pt x="26" y="80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Freeform 58"/>
              <p:cNvSpPr>
                <a:spLocks/>
              </p:cNvSpPr>
              <p:nvPr/>
            </p:nvSpPr>
            <p:spPr bwMode="auto">
              <a:xfrm>
                <a:off x="3573463" y="1041399"/>
                <a:ext cx="2887663" cy="1316037"/>
              </a:xfrm>
              <a:custGeom>
                <a:avLst/>
                <a:gdLst>
                  <a:gd name="T0" fmla="*/ 262 w 298"/>
                  <a:gd name="T1" fmla="*/ 136 h 136"/>
                  <a:gd name="T2" fmla="*/ 195 w 298"/>
                  <a:gd name="T3" fmla="*/ 77 h 136"/>
                  <a:gd name="T4" fmla="*/ 110 w 298"/>
                  <a:gd name="T5" fmla="*/ 49 h 136"/>
                  <a:gd name="T6" fmla="*/ 24 w 298"/>
                  <a:gd name="T7" fmla="*/ 55 h 136"/>
                  <a:gd name="T8" fmla="*/ 14 w 298"/>
                  <a:gd name="T9" fmla="*/ 58 h 136"/>
                  <a:gd name="T10" fmla="*/ 0 w 298"/>
                  <a:gd name="T11" fmla="*/ 14 h 136"/>
                  <a:gd name="T12" fmla="*/ 12 w 298"/>
                  <a:gd name="T13" fmla="*/ 10 h 136"/>
                  <a:gd name="T14" fmla="*/ 63 w 298"/>
                  <a:gd name="T15" fmla="*/ 2 h 136"/>
                  <a:gd name="T16" fmla="*/ 116 w 298"/>
                  <a:gd name="T17" fmla="*/ 3 h 136"/>
                  <a:gd name="T18" fmla="*/ 168 w 298"/>
                  <a:gd name="T19" fmla="*/ 15 h 136"/>
                  <a:gd name="T20" fmla="*/ 218 w 298"/>
                  <a:gd name="T21" fmla="*/ 37 h 136"/>
                  <a:gd name="T22" fmla="*/ 262 w 298"/>
                  <a:gd name="T23" fmla="*/ 69 h 136"/>
                  <a:gd name="T24" fmla="*/ 298 w 298"/>
                  <a:gd name="T25" fmla="*/ 109 h 136"/>
                  <a:gd name="T26" fmla="*/ 262 w 298"/>
                  <a:gd name="T27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8" h="136">
                    <a:moveTo>
                      <a:pt x="262" y="136"/>
                    </a:moveTo>
                    <a:cubicBezTo>
                      <a:pt x="243" y="112"/>
                      <a:pt x="221" y="92"/>
                      <a:pt x="195" y="77"/>
                    </a:cubicBezTo>
                    <a:cubicBezTo>
                      <a:pt x="168" y="62"/>
                      <a:pt x="140" y="52"/>
                      <a:pt x="110" y="49"/>
                    </a:cubicBezTo>
                    <a:cubicBezTo>
                      <a:pt x="81" y="45"/>
                      <a:pt x="52" y="47"/>
                      <a:pt x="24" y="55"/>
                    </a:cubicBezTo>
                    <a:cubicBezTo>
                      <a:pt x="21" y="56"/>
                      <a:pt x="17" y="57"/>
                      <a:pt x="14" y="58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" y="12"/>
                      <a:pt x="8" y="11"/>
                      <a:pt x="12" y="10"/>
                    </a:cubicBezTo>
                    <a:cubicBezTo>
                      <a:pt x="29" y="6"/>
                      <a:pt x="46" y="3"/>
                      <a:pt x="63" y="2"/>
                    </a:cubicBezTo>
                    <a:cubicBezTo>
                      <a:pt x="81" y="0"/>
                      <a:pt x="98" y="1"/>
                      <a:pt x="116" y="3"/>
                    </a:cubicBezTo>
                    <a:cubicBezTo>
                      <a:pt x="133" y="5"/>
                      <a:pt x="151" y="9"/>
                      <a:pt x="168" y="15"/>
                    </a:cubicBezTo>
                    <a:cubicBezTo>
                      <a:pt x="185" y="21"/>
                      <a:pt x="202" y="28"/>
                      <a:pt x="218" y="37"/>
                    </a:cubicBezTo>
                    <a:cubicBezTo>
                      <a:pt x="234" y="47"/>
                      <a:pt x="249" y="57"/>
                      <a:pt x="262" y="69"/>
                    </a:cubicBezTo>
                    <a:cubicBezTo>
                      <a:pt x="275" y="81"/>
                      <a:pt x="288" y="94"/>
                      <a:pt x="298" y="109"/>
                    </a:cubicBezTo>
                    <a:lnTo>
                      <a:pt x="262" y="136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Freeform 59"/>
              <p:cNvSpPr>
                <a:spLocks/>
              </p:cNvSpPr>
              <p:nvPr/>
            </p:nvSpPr>
            <p:spPr bwMode="auto">
              <a:xfrm>
                <a:off x="4541837" y="642937"/>
                <a:ext cx="2781300" cy="2392361"/>
              </a:xfrm>
              <a:custGeom>
                <a:avLst/>
                <a:gdLst>
                  <a:gd name="T0" fmla="*/ 242 w 287"/>
                  <a:gd name="T1" fmla="*/ 247 h 247"/>
                  <a:gd name="T2" fmla="*/ 196 w 287"/>
                  <a:gd name="T3" fmla="*/ 150 h 247"/>
                  <a:gd name="T4" fmla="*/ 0 w 287"/>
                  <a:gd name="T5" fmla="*/ 46 h 247"/>
                  <a:gd name="T6" fmla="*/ 3 w 287"/>
                  <a:gd name="T7" fmla="*/ 0 h 247"/>
                  <a:gd name="T8" fmla="*/ 68 w 287"/>
                  <a:gd name="T9" fmla="*/ 11 h 247"/>
                  <a:gd name="T10" fmla="*/ 130 w 287"/>
                  <a:gd name="T11" fmla="*/ 36 h 247"/>
                  <a:gd name="T12" fmla="*/ 185 w 287"/>
                  <a:gd name="T13" fmla="*/ 73 h 247"/>
                  <a:gd name="T14" fmla="*/ 232 w 287"/>
                  <a:gd name="T15" fmla="*/ 122 h 247"/>
                  <a:gd name="T16" fmla="*/ 266 w 287"/>
                  <a:gd name="T17" fmla="*/ 176 h 247"/>
                  <a:gd name="T18" fmla="*/ 287 w 287"/>
                  <a:gd name="T19" fmla="*/ 235 h 247"/>
                  <a:gd name="T20" fmla="*/ 242 w 287"/>
                  <a:gd name="T21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7" h="247">
                    <a:moveTo>
                      <a:pt x="242" y="247"/>
                    </a:moveTo>
                    <a:cubicBezTo>
                      <a:pt x="233" y="210"/>
                      <a:pt x="217" y="177"/>
                      <a:pt x="196" y="150"/>
                    </a:cubicBezTo>
                    <a:cubicBezTo>
                      <a:pt x="149" y="89"/>
                      <a:pt x="77" y="51"/>
                      <a:pt x="0" y="46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5" y="2"/>
                      <a:pt x="47" y="5"/>
                      <a:pt x="68" y="11"/>
                    </a:cubicBezTo>
                    <a:cubicBezTo>
                      <a:pt x="90" y="17"/>
                      <a:pt x="110" y="26"/>
                      <a:pt x="130" y="36"/>
                    </a:cubicBezTo>
                    <a:cubicBezTo>
                      <a:pt x="150" y="46"/>
                      <a:pt x="168" y="59"/>
                      <a:pt x="185" y="73"/>
                    </a:cubicBezTo>
                    <a:cubicBezTo>
                      <a:pt x="203" y="88"/>
                      <a:pt x="218" y="104"/>
                      <a:pt x="232" y="122"/>
                    </a:cubicBezTo>
                    <a:cubicBezTo>
                      <a:pt x="245" y="139"/>
                      <a:pt x="256" y="157"/>
                      <a:pt x="266" y="176"/>
                    </a:cubicBezTo>
                    <a:cubicBezTo>
                      <a:pt x="274" y="195"/>
                      <a:pt x="282" y="214"/>
                      <a:pt x="287" y="235"/>
                    </a:cubicBezTo>
                    <a:lnTo>
                      <a:pt x="242" y="247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Freeform 60"/>
              <p:cNvSpPr>
                <a:spLocks/>
              </p:cNvSpPr>
              <p:nvPr/>
            </p:nvSpPr>
            <p:spPr bwMode="auto">
              <a:xfrm>
                <a:off x="3070225" y="1922462"/>
                <a:ext cx="1511300" cy="890587"/>
              </a:xfrm>
              <a:custGeom>
                <a:avLst/>
                <a:gdLst>
                  <a:gd name="T0" fmla="*/ 34 w 156"/>
                  <a:gd name="T1" fmla="*/ 92 h 92"/>
                  <a:gd name="T2" fmla="*/ 0 w 156"/>
                  <a:gd name="T3" fmla="*/ 62 h 92"/>
                  <a:gd name="T4" fmla="*/ 25 w 156"/>
                  <a:gd name="T5" fmla="*/ 38 h 92"/>
                  <a:gd name="T6" fmla="*/ 55 w 156"/>
                  <a:gd name="T7" fmla="*/ 19 h 92"/>
                  <a:gd name="T8" fmla="*/ 87 w 156"/>
                  <a:gd name="T9" fmla="*/ 7 h 92"/>
                  <a:gd name="T10" fmla="*/ 121 w 156"/>
                  <a:gd name="T11" fmla="*/ 1 h 92"/>
                  <a:gd name="T12" fmla="*/ 156 w 156"/>
                  <a:gd name="T13" fmla="*/ 2 h 92"/>
                  <a:gd name="T14" fmla="*/ 151 w 156"/>
                  <a:gd name="T15" fmla="*/ 47 h 92"/>
                  <a:gd name="T16" fmla="*/ 99 w 156"/>
                  <a:gd name="T17" fmla="*/ 51 h 92"/>
                  <a:gd name="T18" fmla="*/ 53 w 156"/>
                  <a:gd name="T19" fmla="*/ 74 h 92"/>
                  <a:gd name="T20" fmla="*/ 34 w 156"/>
                  <a:gd name="T21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6" h="92">
                    <a:moveTo>
                      <a:pt x="34" y="92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7" y="53"/>
                      <a:pt x="16" y="45"/>
                      <a:pt x="25" y="38"/>
                    </a:cubicBezTo>
                    <a:cubicBezTo>
                      <a:pt x="35" y="31"/>
                      <a:pt x="45" y="24"/>
                      <a:pt x="55" y="19"/>
                    </a:cubicBezTo>
                    <a:cubicBezTo>
                      <a:pt x="65" y="14"/>
                      <a:pt x="76" y="10"/>
                      <a:pt x="87" y="7"/>
                    </a:cubicBezTo>
                    <a:cubicBezTo>
                      <a:pt x="98" y="4"/>
                      <a:pt x="110" y="2"/>
                      <a:pt x="121" y="1"/>
                    </a:cubicBezTo>
                    <a:cubicBezTo>
                      <a:pt x="133" y="0"/>
                      <a:pt x="145" y="0"/>
                      <a:pt x="156" y="2"/>
                    </a:cubicBezTo>
                    <a:cubicBezTo>
                      <a:pt x="151" y="47"/>
                      <a:pt x="151" y="47"/>
                      <a:pt x="151" y="47"/>
                    </a:cubicBezTo>
                    <a:cubicBezTo>
                      <a:pt x="134" y="45"/>
                      <a:pt x="116" y="46"/>
                      <a:pt x="99" y="51"/>
                    </a:cubicBezTo>
                    <a:cubicBezTo>
                      <a:pt x="82" y="55"/>
                      <a:pt x="67" y="63"/>
                      <a:pt x="53" y="74"/>
                    </a:cubicBezTo>
                    <a:cubicBezTo>
                      <a:pt x="46" y="79"/>
                      <a:pt x="40" y="85"/>
                      <a:pt x="34" y="9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Freeform 61"/>
              <p:cNvSpPr>
                <a:spLocks/>
              </p:cNvSpPr>
              <p:nvPr/>
            </p:nvSpPr>
            <p:spPr bwMode="auto">
              <a:xfrm>
                <a:off x="3429000" y="4168774"/>
                <a:ext cx="958850" cy="696911"/>
              </a:xfrm>
              <a:custGeom>
                <a:avLst/>
                <a:gdLst>
                  <a:gd name="T0" fmla="*/ 99 w 99"/>
                  <a:gd name="T1" fmla="*/ 72 h 72"/>
                  <a:gd name="T2" fmla="*/ 46 w 99"/>
                  <a:gd name="T3" fmla="*/ 61 h 72"/>
                  <a:gd name="T4" fmla="*/ 0 w 99"/>
                  <a:gd name="T5" fmla="*/ 32 h 72"/>
                  <a:gd name="T6" fmla="*/ 33 w 99"/>
                  <a:gd name="T7" fmla="*/ 0 h 72"/>
                  <a:gd name="T8" fmla="*/ 99 w 99"/>
                  <a:gd name="T9" fmla="*/ 26 h 72"/>
                  <a:gd name="T10" fmla="*/ 99 w 99"/>
                  <a:gd name="T1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9" h="72">
                    <a:moveTo>
                      <a:pt x="99" y="72"/>
                    </a:moveTo>
                    <a:cubicBezTo>
                      <a:pt x="81" y="72"/>
                      <a:pt x="63" y="68"/>
                      <a:pt x="46" y="61"/>
                    </a:cubicBezTo>
                    <a:cubicBezTo>
                      <a:pt x="28" y="54"/>
                      <a:pt x="12" y="44"/>
                      <a:pt x="0" y="32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48" y="15"/>
                      <a:pt x="75" y="26"/>
                      <a:pt x="99" y="26"/>
                    </a:cubicBezTo>
                    <a:lnTo>
                      <a:pt x="99" y="72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Freeform 62"/>
              <p:cNvSpPr>
                <a:spLocks/>
              </p:cNvSpPr>
              <p:nvPr/>
            </p:nvSpPr>
            <p:spPr bwMode="auto">
              <a:xfrm>
                <a:off x="2189163" y="3529011"/>
                <a:ext cx="1452563" cy="2005011"/>
              </a:xfrm>
              <a:custGeom>
                <a:avLst/>
                <a:gdLst>
                  <a:gd name="T0" fmla="*/ 130 w 150"/>
                  <a:gd name="T1" fmla="*/ 207 h 207"/>
                  <a:gd name="T2" fmla="*/ 93 w 150"/>
                  <a:gd name="T3" fmla="*/ 185 h 207"/>
                  <a:gd name="T4" fmla="*/ 60 w 150"/>
                  <a:gd name="T5" fmla="*/ 156 h 207"/>
                  <a:gd name="T6" fmla="*/ 34 w 150"/>
                  <a:gd name="T7" fmla="*/ 121 h 207"/>
                  <a:gd name="T8" fmla="*/ 3 w 150"/>
                  <a:gd name="T9" fmla="*/ 37 h 207"/>
                  <a:gd name="T10" fmla="*/ 0 w 150"/>
                  <a:gd name="T11" fmla="*/ 0 h 207"/>
                  <a:gd name="T12" fmla="*/ 46 w 150"/>
                  <a:gd name="T13" fmla="*/ 1 h 207"/>
                  <a:gd name="T14" fmla="*/ 48 w 150"/>
                  <a:gd name="T15" fmla="*/ 30 h 207"/>
                  <a:gd name="T16" fmla="*/ 73 w 150"/>
                  <a:gd name="T17" fmla="*/ 97 h 207"/>
                  <a:gd name="T18" fmla="*/ 120 w 150"/>
                  <a:gd name="T19" fmla="*/ 148 h 207"/>
                  <a:gd name="T20" fmla="*/ 150 w 150"/>
                  <a:gd name="T21" fmla="*/ 165 h 207"/>
                  <a:gd name="T22" fmla="*/ 130 w 150"/>
                  <a:gd name="T23" fmla="*/ 20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0" h="207">
                    <a:moveTo>
                      <a:pt x="130" y="207"/>
                    </a:moveTo>
                    <a:cubicBezTo>
                      <a:pt x="117" y="201"/>
                      <a:pt x="105" y="194"/>
                      <a:pt x="93" y="185"/>
                    </a:cubicBezTo>
                    <a:cubicBezTo>
                      <a:pt x="81" y="176"/>
                      <a:pt x="70" y="167"/>
                      <a:pt x="60" y="156"/>
                    </a:cubicBezTo>
                    <a:cubicBezTo>
                      <a:pt x="50" y="145"/>
                      <a:pt x="42" y="134"/>
                      <a:pt x="34" y="121"/>
                    </a:cubicBezTo>
                    <a:cubicBezTo>
                      <a:pt x="18" y="96"/>
                      <a:pt x="7" y="67"/>
                      <a:pt x="3" y="37"/>
                    </a:cubicBezTo>
                    <a:cubicBezTo>
                      <a:pt x="1" y="25"/>
                      <a:pt x="0" y="12"/>
                      <a:pt x="0" y="0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0"/>
                      <a:pt x="47" y="20"/>
                      <a:pt x="48" y="30"/>
                    </a:cubicBezTo>
                    <a:cubicBezTo>
                      <a:pt x="52" y="54"/>
                      <a:pt x="60" y="77"/>
                      <a:pt x="73" y="97"/>
                    </a:cubicBezTo>
                    <a:cubicBezTo>
                      <a:pt x="85" y="117"/>
                      <a:pt x="101" y="134"/>
                      <a:pt x="120" y="148"/>
                    </a:cubicBezTo>
                    <a:cubicBezTo>
                      <a:pt x="129" y="155"/>
                      <a:pt x="139" y="161"/>
                      <a:pt x="150" y="165"/>
                    </a:cubicBezTo>
                    <a:lnTo>
                      <a:pt x="130" y="207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Freeform 63"/>
              <p:cNvSpPr>
                <a:spLocks/>
              </p:cNvSpPr>
              <p:nvPr/>
            </p:nvSpPr>
            <p:spPr bwMode="auto">
              <a:xfrm>
                <a:off x="1762125" y="2541587"/>
                <a:ext cx="1152525" cy="2952749"/>
              </a:xfrm>
              <a:custGeom>
                <a:avLst/>
                <a:gdLst>
                  <a:gd name="T0" fmla="*/ 88 w 119"/>
                  <a:gd name="T1" fmla="*/ 305 h 305"/>
                  <a:gd name="T2" fmla="*/ 80 w 119"/>
                  <a:gd name="T3" fmla="*/ 297 h 305"/>
                  <a:gd name="T4" fmla="*/ 47 w 119"/>
                  <a:gd name="T5" fmla="*/ 257 h 305"/>
                  <a:gd name="T6" fmla="*/ 22 w 119"/>
                  <a:gd name="T7" fmla="*/ 211 h 305"/>
                  <a:gd name="T8" fmla="*/ 6 w 119"/>
                  <a:gd name="T9" fmla="*/ 160 h 305"/>
                  <a:gd name="T10" fmla="*/ 0 w 119"/>
                  <a:gd name="T11" fmla="*/ 105 h 305"/>
                  <a:gd name="T12" fmla="*/ 6 w 119"/>
                  <a:gd name="T13" fmla="*/ 51 h 305"/>
                  <a:gd name="T14" fmla="*/ 22 w 119"/>
                  <a:gd name="T15" fmla="*/ 0 h 305"/>
                  <a:gd name="T16" fmla="*/ 64 w 119"/>
                  <a:gd name="T17" fmla="*/ 18 h 305"/>
                  <a:gd name="T18" fmla="*/ 46 w 119"/>
                  <a:gd name="T19" fmla="*/ 105 h 305"/>
                  <a:gd name="T20" fmla="*/ 64 w 119"/>
                  <a:gd name="T21" fmla="*/ 193 h 305"/>
                  <a:gd name="T22" fmla="*/ 112 w 119"/>
                  <a:gd name="T23" fmla="*/ 264 h 305"/>
                  <a:gd name="T24" fmla="*/ 119 w 119"/>
                  <a:gd name="T25" fmla="*/ 271 h 305"/>
                  <a:gd name="T26" fmla="*/ 88 w 119"/>
                  <a:gd name="T27" fmla="*/ 305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9" h="305">
                    <a:moveTo>
                      <a:pt x="88" y="305"/>
                    </a:moveTo>
                    <a:cubicBezTo>
                      <a:pt x="85" y="303"/>
                      <a:pt x="83" y="300"/>
                      <a:pt x="80" y="297"/>
                    </a:cubicBezTo>
                    <a:cubicBezTo>
                      <a:pt x="67" y="285"/>
                      <a:pt x="56" y="271"/>
                      <a:pt x="47" y="257"/>
                    </a:cubicBezTo>
                    <a:cubicBezTo>
                      <a:pt x="37" y="242"/>
                      <a:pt x="28" y="227"/>
                      <a:pt x="22" y="211"/>
                    </a:cubicBezTo>
                    <a:cubicBezTo>
                      <a:pt x="15" y="194"/>
                      <a:pt x="9" y="177"/>
                      <a:pt x="6" y="160"/>
                    </a:cubicBezTo>
                    <a:cubicBezTo>
                      <a:pt x="2" y="142"/>
                      <a:pt x="0" y="124"/>
                      <a:pt x="0" y="105"/>
                    </a:cubicBezTo>
                    <a:cubicBezTo>
                      <a:pt x="0" y="87"/>
                      <a:pt x="2" y="69"/>
                      <a:pt x="6" y="51"/>
                    </a:cubicBezTo>
                    <a:cubicBezTo>
                      <a:pt x="9" y="33"/>
                      <a:pt x="15" y="16"/>
                      <a:pt x="22" y="0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52" y="45"/>
                      <a:pt x="46" y="75"/>
                      <a:pt x="46" y="105"/>
                    </a:cubicBezTo>
                    <a:cubicBezTo>
                      <a:pt x="46" y="136"/>
                      <a:pt x="52" y="165"/>
                      <a:pt x="64" y="193"/>
                    </a:cubicBezTo>
                    <a:cubicBezTo>
                      <a:pt x="75" y="220"/>
                      <a:pt x="92" y="244"/>
                      <a:pt x="112" y="264"/>
                    </a:cubicBezTo>
                    <a:cubicBezTo>
                      <a:pt x="115" y="267"/>
                      <a:pt x="117" y="269"/>
                      <a:pt x="119" y="271"/>
                    </a:cubicBezTo>
                    <a:lnTo>
                      <a:pt x="88" y="305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64"/>
              <p:cNvSpPr>
                <a:spLocks/>
              </p:cNvSpPr>
              <p:nvPr/>
            </p:nvSpPr>
            <p:spPr bwMode="auto">
              <a:xfrm>
                <a:off x="1346200" y="1379537"/>
                <a:ext cx="1220788" cy="3524248"/>
              </a:xfrm>
              <a:custGeom>
                <a:avLst/>
                <a:gdLst>
                  <a:gd name="T0" fmla="*/ 33 w 126"/>
                  <a:gd name="T1" fmla="*/ 364 h 364"/>
                  <a:gd name="T2" fmla="*/ 10 w 126"/>
                  <a:gd name="T3" fmla="*/ 301 h 364"/>
                  <a:gd name="T4" fmla="*/ 1 w 126"/>
                  <a:gd name="T5" fmla="*/ 236 h 364"/>
                  <a:gd name="T6" fmla="*/ 5 w 126"/>
                  <a:gd name="T7" fmla="*/ 169 h 364"/>
                  <a:gd name="T8" fmla="*/ 24 w 126"/>
                  <a:gd name="T9" fmla="*/ 104 h 364"/>
                  <a:gd name="T10" fmla="*/ 54 w 126"/>
                  <a:gd name="T11" fmla="*/ 48 h 364"/>
                  <a:gd name="T12" fmla="*/ 94 w 126"/>
                  <a:gd name="T13" fmla="*/ 0 h 364"/>
                  <a:gd name="T14" fmla="*/ 126 w 126"/>
                  <a:gd name="T15" fmla="*/ 33 h 364"/>
                  <a:gd name="T16" fmla="*/ 66 w 126"/>
                  <a:gd name="T17" fmla="*/ 122 h 364"/>
                  <a:gd name="T18" fmla="*/ 74 w 126"/>
                  <a:gd name="T19" fmla="*/ 343 h 364"/>
                  <a:gd name="T20" fmla="*/ 33 w 126"/>
                  <a:gd name="T21" fmla="*/ 36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6" h="364">
                    <a:moveTo>
                      <a:pt x="33" y="364"/>
                    </a:moveTo>
                    <a:cubicBezTo>
                      <a:pt x="23" y="344"/>
                      <a:pt x="15" y="323"/>
                      <a:pt x="10" y="301"/>
                    </a:cubicBezTo>
                    <a:cubicBezTo>
                      <a:pt x="5" y="280"/>
                      <a:pt x="1" y="258"/>
                      <a:pt x="1" y="236"/>
                    </a:cubicBezTo>
                    <a:cubicBezTo>
                      <a:pt x="0" y="214"/>
                      <a:pt x="1" y="191"/>
                      <a:pt x="5" y="169"/>
                    </a:cubicBezTo>
                    <a:cubicBezTo>
                      <a:pt x="9" y="147"/>
                      <a:pt x="15" y="125"/>
                      <a:pt x="24" y="104"/>
                    </a:cubicBezTo>
                    <a:cubicBezTo>
                      <a:pt x="32" y="85"/>
                      <a:pt x="42" y="66"/>
                      <a:pt x="54" y="48"/>
                    </a:cubicBezTo>
                    <a:cubicBezTo>
                      <a:pt x="65" y="32"/>
                      <a:pt x="79" y="16"/>
                      <a:pt x="94" y="0"/>
                    </a:cubicBezTo>
                    <a:cubicBezTo>
                      <a:pt x="126" y="33"/>
                      <a:pt x="126" y="33"/>
                      <a:pt x="126" y="33"/>
                    </a:cubicBezTo>
                    <a:cubicBezTo>
                      <a:pt x="99" y="60"/>
                      <a:pt x="80" y="89"/>
                      <a:pt x="66" y="122"/>
                    </a:cubicBezTo>
                    <a:cubicBezTo>
                      <a:pt x="37" y="193"/>
                      <a:pt x="40" y="274"/>
                      <a:pt x="74" y="343"/>
                    </a:cubicBezTo>
                    <a:lnTo>
                      <a:pt x="33" y="364"/>
                    </a:lnTo>
                    <a:close/>
                  </a:path>
                </a:pathLst>
              </a:custGeom>
              <a:solidFill>
                <a:schemeClr val="tx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Freeform 65"/>
              <p:cNvSpPr>
                <a:spLocks/>
              </p:cNvSpPr>
              <p:nvPr/>
            </p:nvSpPr>
            <p:spPr bwMode="auto">
              <a:xfrm>
                <a:off x="2779713" y="4071937"/>
                <a:ext cx="1346200" cy="1190625"/>
              </a:xfrm>
              <a:custGeom>
                <a:avLst/>
                <a:gdLst>
                  <a:gd name="T0" fmla="*/ 130 w 139"/>
                  <a:gd name="T1" fmla="*/ 123 h 123"/>
                  <a:gd name="T2" fmla="*/ 96 w 139"/>
                  <a:gd name="T3" fmla="*/ 113 h 123"/>
                  <a:gd name="T4" fmla="*/ 66 w 139"/>
                  <a:gd name="T5" fmla="*/ 97 h 123"/>
                  <a:gd name="T6" fmla="*/ 39 w 139"/>
                  <a:gd name="T7" fmla="*/ 75 h 123"/>
                  <a:gd name="T8" fmla="*/ 17 w 139"/>
                  <a:gd name="T9" fmla="*/ 48 h 123"/>
                  <a:gd name="T10" fmla="*/ 0 w 139"/>
                  <a:gd name="T11" fmla="*/ 18 h 123"/>
                  <a:gd name="T12" fmla="*/ 42 w 139"/>
                  <a:gd name="T13" fmla="*/ 0 h 123"/>
                  <a:gd name="T14" fmla="*/ 71 w 139"/>
                  <a:gd name="T15" fmla="*/ 43 h 123"/>
                  <a:gd name="T16" fmla="*/ 114 w 139"/>
                  <a:gd name="T17" fmla="*/ 71 h 123"/>
                  <a:gd name="T18" fmla="*/ 139 w 139"/>
                  <a:gd name="T19" fmla="*/ 79 h 123"/>
                  <a:gd name="T20" fmla="*/ 130 w 139"/>
                  <a:gd name="T21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9" h="123">
                    <a:moveTo>
                      <a:pt x="130" y="123"/>
                    </a:moveTo>
                    <a:cubicBezTo>
                      <a:pt x="119" y="121"/>
                      <a:pt x="107" y="118"/>
                      <a:pt x="96" y="113"/>
                    </a:cubicBezTo>
                    <a:cubicBezTo>
                      <a:pt x="86" y="109"/>
                      <a:pt x="75" y="103"/>
                      <a:pt x="66" y="97"/>
                    </a:cubicBezTo>
                    <a:cubicBezTo>
                      <a:pt x="56" y="90"/>
                      <a:pt x="47" y="83"/>
                      <a:pt x="39" y="75"/>
                    </a:cubicBezTo>
                    <a:cubicBezTo>
                      <a:pt x="31" y="67"/>
                      <a:pt x="23" y="58"/>
                      <a:pt x="17" y="48"/>
                    </a:cubicBezTo>
                    <a:cubicBezTo>
                      <a:pt x="10" y="39"/>
                      <a:pt x="4" y="29"/>
                      <a:pt x="0" y="18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8" y="16"/>
                      <a:pt x="58" y="30"/>
                      <a:pt x="71" y="43"/>
                    </a:cubicBezTo>
                    <a:cubicBezTo>
                      <a:pt x="83" y="55"/>
                      <a:pt x="98" y="65"/>
                      <a:pt x="114" y="71"/>
                    </a:cubicBezTo>
                    <a:cubicBezTo>
                      <a:pt x="122" y="75"/>
                      <a:pt x="130" y="77"/>
                      <a:pt x="139" y="79"/>
                    </a:cubicBezTo>
                    <a:lnTo>
                      <a:pt x="130" y="123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" name="Freeform 66"/>
              <p:cNvSpPr>
                <a:spLocks/>
              </p:cNvSpPr>
              <p:nvPr/>
            </p:nvSpPr>
            <p:spPr bwMode="auto">
              <a:xfrm>
                <a:off x="5065713" y="2967038"/>
                <a:ext cx="581025" cy="1027112"/>
              </a:xfrm>
              <a:custGeom>
                <a:avLst/>
                <a:gdLst>
                  <a:gd name="T0" fmla="*/ 55 w 60"/>
                  <a:gd name="T1" fmla="*/ 106 h 106"/>
                  <a:gd name="T2" fmla="*/ 11 w 60"/>
                  <a:gd name="T3" fmla="*/ 94 h 106"/>
                  <a:gd name="T4" fmla="*/ 0 w 60"/>
                  <a:gd name="T5" fmla="*/ 23 h 106"/>
                  <a:gd name="T6" fmla="*/ 40 w 60"/>
                  <a:gd name="T7" fmla="*/ 0 h 106"/>
                  <a:gd name="T8" fmla="*/ 58 w 60"/>
                  <a:gd name="T9" fmla="*/ 52 h 106"/>
                  <a:gd name="T10" fmla="*/ 55 w 60"/>
                  <a:gd name="T11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6">
                    <a:moveTo>
                      <a:pt x="55" y="106"/>
                    </a:moveTo>
                    <a:cubicBezTo>
                      <a:pt x="11" y="94"/>
                      <a:pt x="11" y="94"/>
                      <a:pt x="11" y="94"/>
                    </a:cubicBezTo>
                    <a:cubicBezTo>
                      <a:pt x="16" y="73"/>
                      <a:pt x="12" y="45"/>
                      <a:pt x="0" y="23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9" y="16"/>
                      <a:pt x="55" y="34"/>
                      <a:pt x="58" y="52"/>
                    </a:cubicBezTo>
                    <a:cubicBezTo>
                      <a:pt x="60" y="71"/>
                      <a:pt x="60" y="90"/>
                      <a:pt x="55" y="10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Freeform 67"/>
              <p:cNvSpPr>
                <a:spLocks/>
              </p:cNvSpPr>
              <p:nvPr/>
            </p:nvSpPr>
            <p:spPr bwMode="auto">
              <a:xfrm>
                <a:off x="5103812" y="3451225"/>
                <a:ext cx="1414463" cy="2073274"/>
              </a:xfrm>
              <a:custGeom>
                <a:avLst/>
                <a:gdLst>
                  <a:gd name="T0" fmla="*/ 23 w 146"/>
                  <a:gd name="T1" fmla="*/ 214 h 214"/>
                  <a:gd name="T2" fmla="*/ 0 w 146"/>
                  <a:gd name="T3" fmla="*/ 174 h 214"/>
                  <a:gd name="T4" fmla="*/ 4 w 146"/>
                  <a:gd name="T5" fmla="*/ 172 h 214"/>
                  <a:gd name="T6" fmla="*/ 78 w 146"/>
                  <a:gd name="T7" fmla="*/ 104 h 214"/>
                  <a:gd name="T8" fmla="*/ 98 w 146"/>
                  <a:gd name="T9" fmla="*/ 38 h 214"/>
                  <a:gd name="T10" fmla="*/ 98 w 146"/>
                  <a:gd name="T11" fmla="*/ 4 h 214"/>
                  <a:gd name="T12" fmla="*/ 144 w 146"/>
                  <a:gd name="T13" fmla="*/ 0 h 214"/>
                  <a:gd name="T14" fmla="*/ 144 w 146"/>
                  <a:gd name="T15" fmla="*/ 43 h 214"/>
                  <a:gd name="T16" fmla="*/ 135 w 146"/>
                  <a:gd name="T17" fmla="*/ 86 h 214"/>
                  <a:gd name="T18" fmla="*/ 118 w 146"/>
                  <a:gd name="T19" fmla="*/ 126 h 214"/>
                  <a:gd name="T20" fmla="*/ 118 w 146"/>
                  <a:gd name="T21" fmla="*/ 127 h 214"/>
                  <a:gd name="T22" fmla="*/ 118 w 146"/>
                  <a:gd name="T23" fmla="*/ 127 h 214"/>
                  <a:gd name="T24" fmla="*/ 25 w 146"/>
                  <a:gd name="T25" fmla="*/ 213 h 214"/>
                  <a:gd name="T26" fmla="*/ 23 w 146"/>
                  <a:gd name="T27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6" h="214">
                    <a:moveTo>
                      <a:pt x="23" y="214"/>
                    </a:moveTo>
                    <a:cubicBezTo>
                      <a:pt x="0" y="174"/>
                      <a:pt x="0" y="174"/>
                      <a:pt x="0" y="174"/>
                    </a:cubicBezTo>
                    <a:cubicBezTo>
                      <a:pt x="1" y="174"/>
                      <a:pt x="2" y="173"/>
                      <a:pt x="4" y="172"/>
                    </a:cubicBezTo>
                    <a:cubicBezTo>
                      <a:pt x="16" y="166"/>
                      <a:pt x="54" y="145"/>
                      <a:pt x="78" y="104"/>
                    </a:cubicBezTo>
                    <a:cubicBezTo>
                      <a:pt x="89" y="84"/>
                      <a:pt x="96" y="62"/>
                      <a:pt x="98" y="38"/>
                    </a:cubicBezTo>
                    <a:cubicBezTo>
                      <a:pt x="99" y="27"/>
                      <a:pt x="99" y="15"/>
                      <a:pt x="98" y="4"/>
                    </a:cubicBezTo>
                    <a:cubicBezTo>
                      <a:pt x="144" y="0"/>
                      <a:pt x="144" y="0"/>
                      <a:pt x="144" y="0"/>
                    </a:cubicBezTo>
                    <a:cubicBezTo>
                      <a:pt x="146" y="14"/>
                      <a:pt x="145" y="29"/>
                      <a:pt x="144" y="43"/>
                    </a:cubicBezTo>
                    <a:cubicBezTo>
                      <a:pt x="142" y="58"/>
                      <a:pt x="139" y="72"/>
                      <a:pt x="135" y="86"/>
                    </a:cubicBezTo>
                    <a:cubicBezTo>
                      <a:pt x="131" y="100"/>
                      <a:pt x="125" y="113"/>
                      <a:pt x="118" y="126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87" y="179"/>
                      <a:pt x="41" y="205"/>
                      <a:pt x="25" y="213"/>
                    </a:cubicBezTo>
                    <a:cubicBezTo>
                      <a:pt x="24" y="213"/>
                      <a:pt x="23" y="214"/>
                      <a:pt x="23" y="214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Freeform 68"/>
              <p:cNvSpPr>
                <a:spLocks/>
              </p:cNvSpPr>
              <p:nvPr/>
            </p:nvSpPr>
            <p:spPr bwMode="auto">
              <a:xfrm>
                <a:off x="4591050" y="4090988"/>
                <a:ext cx="2295525" cy="2120900"/>
              </a:xfrm>
              <a:custGeom>
                <a:avLst/>
                <a:gdLst>
                  <a:gd name="T0" fmla="*/ 6 w 237"/>
                  <a:gd name="T1" fmla="*/ 219 h 219"/>
                  <a:gd name="T2" fmla="*/ 0 w 237"/>
                  <a:gd name="T3" fmla="*/ 174 h 219"/>
                  <a:gd name="T4" fmla="*/ 82 w 237"/>
                  <a:gd name="T5" fmla="*/ 145 h 219"/>
                  <a:gd name="T6" fmla="*/ 152 w 237"/>
                  <a:gd name="T7" fmla="*/ 87 h 219"/>
                  <a:gd name="T8" fmla="*/ 190 w 237"/>
                  <a:gd name="T9" fmla="*/ 10 h 219"/>
                  <a:gd name="T10" fmla="*/ 192 w 237"/>
                  <a:gd name="T11" fmla="*/ 0 h 219"/>
                  <a:gd name="T12" fmla="*/ 237 w 237"/>
                  <a:gd name="T13" fmla="*/ 10 h 219"/>
                  <a:gd name="T14" fmla="*/ 234 w 237"/>
                  <a:gd name="T15" fmla="*/ 22 h 219"/>
                  <a:gd name="T16" fmla="*/ 216 w 237"/>
                  <a:gd name="T17" fmla="*/ 71 h 219"/>
                  <a:gd name="T18" fmla="*/ 189 w 237"/>
                  <a:gd name="T19" fmla="*/ 115 h 219"/>
                  <a:gd name="T20" fmla="*/ 150 w 237"/>
                  <a:gd name="T21" fmla="*/ 154 h 219"/>
                  <a:gd name="T22" fmla="*/ 105 w 237"/>
                  <a:gd name="T23" fmla="*/ 185 h 219"/>
                  <a:gd name="T24" fmla="*/ 6 w 237"/>
                  <a:gd name="T25" fmla="*/ 219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7" h="219">
                    <a:moveTo>
                      <a:pt x="6" y="219"/>
                    </a:moveTo>
                    <a:cubicBezTo>
                      <a:pt x="0" y="174"/>
                      <a:pt x="0" y="174"/>
                      <a:pt x="0" y="174"/>
                    </a:cubicBezTo>
                    <a:cubicBezTo>
                      <a:pt x="28" y="170"/>
                      <a:pt x="54" y="161"/>
                      <a:pt x="82" y="145"/>
                    </a:cubicBezTo>
                    <a:cubicBezTo>
                      <a:pt x="113" y="127"/>
                      <a:pt x="136" y="108"/>
                      <a:pt x="152" y="87"/>
                    </a:cubicBezTo>
                    <a:cubicBezTo>
                      <a:pt x="169" y="64"/>
                      <a:pt x="182" y="38"/>
                      <a:pt x="190" y="10"/>
                    </a:cubicBezTo>
                    <a:cubicBezTo>
                      <a:pt x="191" y="7"/>
                      <a:pt x="191" y="3"/>
                      <a:pt x="192" y="0"/>
                    </a:cubicBezTo>
                    <a:cubicBezTo>
                      <a:pt x="237" y="10"/>
                      <a:pt x="237" y="10"/>
                      <a:pt x="237" y="10"/>
                    </a:cubicBezTo>
                    <a:cubicBezTo>
                      <a:pt x="236" y="14"/>
                      <a:pt x="235" y="18"/>
                      <a:pt x="234" y="22"/>
                    </a:cubicBezTo>
                    <a:cubicBezTo>
                      <a:pt x="230" y="39"/>
                      <a:pt x="224" y="55"/>
                      <a:pt x="216" y="71"/>
                    </a:cubicBezTo>
                    <a:cubicBezTo>
                      <a:pt x="208" y="86"/>
                      <a:pt x="199" y="101"/>
                      <a:pt x="189" y="115"/>
                    </a:cubicBezTo>
                    <a:cubicBezTo>
                      <a:pt x="178" y="129"/>
                      <a:pt x="165" y="142"/>
                      <a:pt x="150" y="154"/>
                    </a:cubicBezTo>
                    <a:cubicBezTo>
                      <a:pt x="137" y="165"/>
                      <a:pt x="122" y="175"/>
                      <a:pt x="105" y="185"/>
                    </a:cubicBezTo>
                    <a:cubicBezTo>
                      <a:pt x="72" y="204"/>
                      <a:pt x="40" y="215"/>
                      <a:pt x="6" y="219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" name="Freeform 69"/>
              <p:cNvSpPr>
                <a:spLocks/>
              </p:cNvSpPr>
              <p:nvPr/>
            </p:nvSpPr>
            <p:spPr bwMode="auto">
              <a:xfrm>
                <a:off x="3495676" y="5068887"/>
                <a:ext cx="3352800" cy="1608137"/>
              </a:xfrm>
              <a:custGeom>
                <a:avLst/>
                <a:gdLst>
                  <a:gd name="T0" fmla="*/ 83 w 346"/>
                  <a:gd name="T1" fmla="*/ 166 h 166"/>
                  <a:gd name="T2" fmla="*/ 62 w 346"/>
                  <a:gd name="T3" fmla="*/ 165 h 166"/>
                  <a:gd name="T4" fmla="*/ 0 w 346"/>
                  <a:gd name="T5" fmla="*/ 155 h 166"/>
                  <a:gd name="T6" fmla="*/ 12 w 346"/>
                  <a:gd name="T7" fmla="*/ 110 h 166"/>
                  <a:gd name="T8" fmla="*/ 119 w 346"/>
                  <a:gd name="T9" fmla="*/ 117 h 166"/>
                  <a:gd name="T10" fmla="*/ 308 w 346"/>
                  <a:gd name="T11" fmla="*/ 0 h 166"/>
                  <a:gd name="T12" fmla="*/ 346 w 346"/>
                  <a:gd name="T13" fmla="*/ 25 h 166"/>
                  <a:gd name="T14" fmla="*/ 303 w 346"/>
                  <a:gd name="T15" fmla="*/ 76 h 166"/>
                  <a:gd name="T16" fmla="*/ 251 w 346"/>
                  <a:gd name="T17" fmla="*/ 117 h 166"/>
                  <a:gd name="T18" fmla="*/ 192 w 346"/>
                  <a:gd name="T19" fmla="*/ 147 h 166"/>
                  <a:gd name="T20" fmla="*/ 126 w 346"/>
                  <a:gd name="T21" fmla="*/ 163 h 166"/>
                  <a:gd name="T22" fmla="*/ 83 w 346"/>
                  <a:gd name="T23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6" h="166">
                    <a:moveTo>
                      <a:pt x="83" y="166"/>
                    </a:moveTo>
                    <a:cubicBezTo>
                      <a:pt x="76" y="166"/>
                      <a:pt x="69" y="166"/>
                      <a:pt x="62" y="165"/>
                    </a:cubicBezTo>
                    <a:cubicBezTo>
                      <a:pt x="41" y="164"/>
                      <a:pt x="20" y="160"/>
                      <a:pt x="0" y="155"/>
                    </a:cubicBezTo>
                    <a:cubicBezTo>
                      <a:pt x="12" y="110"/>
                      <a:pt x="12" y="110"/>
                      <a:pt x="12" y="110"/>
                    </a:cubicBezTo>
                    <a:cubicBezTo>
                      <a:pt x="47" y="120"/>
                      <a:pt x="83" y="122"/>
                      <a:pt x="119" y="117"/>
                    </a:cubicBezTo>
                    <a:cubicBezTo>
                      <a:pt x="196" y="107"/>
                      <a:pt x="264" y="64"/>
                      <a:pt x="308" y="0"/>
                    </a:cubicBezTo>
                    <a:cubicBezTo>
                      <a:pt x="346" y="25"/>
                      <a:pt x="346" y="25"/>
                      <a:pt x="346" y="25"/>
                    </a:cubicBezTo>
                    <a:cubicBezTo>
                      <a:pt x="334" y="44"/>
                      <a:pt x="319" y="61"/>
                      <a:pt x="303" y="76"/>
                    </a:cubicBezTo>
                    <a:cubicBezTo>
                      <a:pt x="288" y="92"/>
                      <a:pt x="270" y="105"/>
                      <a:pt x="251" y="117"/>
                    </a:cubicBezTo>
                    <a:cubicBezTo>
                      <a:pt x="233" y="129"/>
                      <a:pt x="212" y="139"/>
                      <a:pt x="192" y="147"/>
                    </a:cubicBezTo>
                    <a:cubicBezTo>
                      <a:pt x="170" y="154"/>
                      <a:pt x="148" y="160"/>
                      <a:pt x="126" y="163"/>
                    </a:cubicBezTo>
                    <a:cubicBezTo>
                      <a:pt x="111" y="165"/>
                      <a:pt x="97" y="166"/>
                      <a:pt x="83" y="166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Freeform 70"/>
              <p:cNvSpPr>
                <a:spLocks/>
              </p:cNvSpPr>
              <p:nvPr/>
            </p:nvSpPr>
            <p:spPr bwMode="auto">
              <a:xfrm>
                <a:off x="5365750" y="3073400"/>
                <a:ext cx="708025" cy="1608137"/>
              </a:xfrm>
              <a:custGeom>
                <a:avLst/>
                <a:gdLst>
                  <a:gd name="T0" fmla="*/ 37 w 73"/>
                  <a:gd name="T1" fmla="*/ 166 h 166"/>
                  <a:gd name="T2" fmla="*/ 0 w 73"/>
                  <a:gd name="T3" fmla="*/ 138 h 166"/>
                  <a:gd name="T4" fmla="*/ 23 w 73"/>
                  <a:gd name="T5" fmla="*/ 92 h 166"/>
                  <a:gd name="T6" fmla="*/ 26 w 73"/>
                  <a:gd name="T7" fmla="*/ 40 h 166"/>
                  <a:gd name="T8" fmla="*/ 20 w 73"/>
                  <a:gd name="T9" fmla="*/ 15 h 166"/>
                  <a:gd name="T10" fmla="*/ 63 w 73"/>
                  <a:gd name="T11" fmla="*/ 0 h 166"/>
                  <a:gd name="T12" fmla="*/ 71 w 73"/>
                  <a:gd name="T13" fmla="*/ 34 h 166"/>
                  <a:gd name="T14" fmla="*/ 72 w 73"/>
                  <a:gd name="T15" fmla="*/ 69 h 166"/>
                  <a:gd name="T16" fmla="*/ 67 w 73"/>
                  <a:gd name="T17" fmla="*/ 103 h 166"/>
                  <a:gd name="T18" fmla="*/ 55 w 73"/>
                  <a:gd name="T19" fmla="*/ 136 h 166"/>
                  <a:gd name="T20" fmla="*/ 37 w 73"/>
                  <a:gd name="T21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166">
                    <a:moveTo>
                      <a:pt x="37" y="166"/>
                    </a:moveTo>
                    <a:cubicBezTo>
                      <a:pt x="0" y="138"/>
                      <a:pt x="0" y="138"/>
                      <a:pt x="0" y="138"/>
                    </a:cubicBezTo>
                    <a:cubicBezTo>
                      <a:pt x="11" y="124"/>
                      <a:pt x="18" y="109"/>
                      <a:pt x="23" y="92"/>
                    </a:cubicBezTo>
                    <a:cubicBezTo>
                      <a:pt x="27" y="75"/>
                      <a:pt x="28" y="58"/>
                      <a:pt x="26" y="40"/>
                    </a:cubicBezTo>
                    <a:cubicBezTo>
                      <a:pt x="25" y="32"/>
                      <a:pt x="23" y="23"/>
                      <a:pt x="20" y="15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67" y="11"/>
                      <a:pt x="69" y="23"/>
                      <a:pt x="71" y="34"/>
                    </a:cubicBezTo>
                    <a:cubicBezTo>
                      <a:pt x="72" y="46"/>
                      <a:pt x="73" y="58"/>
                      <a:pt x="72" y="69"/>
                    </a:cubicBezTo>
                    <a:cubicBezTo>
                      <a:pt x="71" y="81"/>
                      <a:pt x="70" y="92"/>
                      <a:pt x="67" y="103"/>
                    </a:cubicBezTo>
                    <a:cubicBezTo>
                      <a:pt x="64" y="114"/>
                      <a:pt x="60" y="125"/>
                      <a:pt x="55" y="136"/>
                    </a:cubicBezTo>
                    <a:cubicBezTo>
                      <a:pt x="50" y="146"/>
                      <a:pt x="44" y="156"/>
                      <a:pt x="37" y="16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 rot="2368294">
              <a:off x="6655486" y="2116307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 rot="1141865">
              <a:off x="5892208" y="2049793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 rot="21446079">
              <a:off x="5354956" y="2289432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 rot="20228923">
              <a:off x="5085639" y="2657127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2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 rot="9712961">
              <a:off x="5951171" y="5314400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 rot="8169234">
              <a:off x="6469786" y="4672712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 rot="6926812">
              <a:off x="6469670" y="4104309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 rot="5973590">
              <a:off x="6282947" y="3670464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2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 rot="16709393">
              <a:off x="3509702" y="3127310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 rot="15482964">
              <a:off x="3845585" y="3815932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 rot="14187178">
              <a:off x="4327594" y="4153176"/>
              <a:ext cx="1301050" cy="311390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4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 rot="12970022">
              <a:off x="4781465" y="4194795"/>
              <a:ext cx="1301050" cy="311391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706027"/>
                </a:avLst>
              </a:prstTxWarp>
              <a:spAutoFit/>
            </a:bodyPr>
            <a:lstStyle/>
            <a:p>
              <a:pPr algn="ctr" defTabSz="1218987"/>
              <a:r>
                <a:rPr lang="en-US" sz="12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 rot="19144466">
              <a:off x="5360777" y="2945215"/>
              <a:ext cx="378141" cy="264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1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 rot="5032874">
              <a:off x="6620075" y="3445626"/>
              <a:ext cx="378141" cy="264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1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 rot="1541639">
              <a:off x="5521972" y="4233114"/>
              <a:ext cx="378141" cy="264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100" b="1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5496198" y="3401261"/>
              <a:ext cx="11049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600" b="1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8543809" y="1819603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8543809" y="1503707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8543809" y="5415976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8543809" y="5100080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789719" y="1819603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789719" y="1503707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789719" y="5415976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789719" y="5100080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8543809" y="3617790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8543809" y="3301894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789719" y="3617790"/>
            <a:ext cx="2858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89719" y="3301894"/>
            <a:ext cx="284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18528922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8096836" y="3810000"/>
            <a:ext cx="1290917" cy="1290917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outerShdw blurRad="330200" sx="119000" sy="119000" algn="ctr" rotWithShape="0">
              <a:prstClr val="black">
                <a:alpha val="40000"/>
              </a:prstClr>
            </a:outerShdw>
          </a:effectLst>
          <a:scene3d>
            <a:camera prst="isometricOffAxis1Top"/>
            <a:lightRig rig="threePt" dir="t"/>
          </a:scene3d>
          <a:sp3d extrusionH="914400">
            <a:extrusionClr>
              <a:schemeClr val="accent6">
                <a:lumMod val="7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8157347" y="2716889"/>
            <a:ext cx="1169894" cy="1692089"/>
            <a:chOff x="753035" y="242047"/>
            <a:chExt cx="1169894" cy="1692089"/>
          </a:xfrm>
        </p:grpSpPr>
        <p:sp>
          <p:nvSpPr>
            <p:cNvPr id="25" name="Freeform 24"/>
            <p:cNvSpPr/>
            <p:nvPr/>
          </p:nvSpPr>
          <p:spPr>
            <a:xfrm>
              <a:off x="753035" y="242047"/>
              <a:ext cx="1169894" cy="1692089"/>
            </a:xfrm>
            <a:custGeom>
              <a:avLst/>
              <a:gdLst>
                <a:gd name="connsiteX0" fmla="*/ 584947 w 1169894"/>
                <a:gd name="connsiteY0" fmla="*/ 0 h 1692089"/>
                <a:gd name="connsiteX1" fmla="*/ 1169894 w 1169894"/>
                <a:gd name="connsiteY1" fmla="*/ 578224 h 1692089"/>
                <a:gd name="connsiteX2" fmla="*/ 812635 w 1169894"/>
                <a:gd name="connsiteY2" fmla="*/ 1111008 h 1692089"/>
                <a:gd name="connsiteX3" fmla="*/ 759516 w 1169894"/>
                <a:gd name="connsiteY3" fmla="*/ 1127308 h 1692089"/>
                <a:gd name="connsiteX4" fmla="*/ 584947 w 1169894"/>
                <a:gd name="connsiteY4" fmla="*/ 1692089 h 1692089"/>
                <a:gd name="connsiteX5" fmla="*/ 410378 w 1169894"/>
                <a:gd name="connsiteY5" fmla="*/ 1127308 h 1692089"/>
                <a:gd name="connsiteX6" fmla="*/ 357259 w 1169894"/>
                <a:gd name="connsiteY6" fmla="*/ 1111008 h 1692089"/>
                <a:gd name="connsiteX7" fmla="*/ 0 w 1169894"/>
                <a:gd name="connsiteY7" fmla="*/ 578224 h 1692089"/>
                <a:gd name="connsiteX8" fmla="*/ 584947 w 1169894"/>
                <a:gd name="connsiteY8" fmla="*/ 0 h 169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894" h="1692089">
                  <a:moveTo>
                    <a:pt x="584947" y="0"/>
                  </a:moveTo>
                  <a:cubicBezTo>
                    <a:pt x="908004" y="0"/>
                    <a:pt x="1169894" y="258880"/>
                    <a:pt x="1169894" y="578224"/>
                  </a:cubicBezTo>
                  <a:cubicBezTo>
                    <a:pt x="1169894" y="817732"/>
                    <a:pt x="1022581" y="1023229"/>
                    <a:pt x="812635" y="1111008"/>
                  </a:cubicBezTo>
                  <a:lnTo>
                    <a:pt x="759516" y="1127308"/>
                  </a:lnTo>
                  <a:lnTo>
                    <a:pt x="584947" y="1692089"/>
                  </a:lnTo>
                  <a:lnTo>
                    <a:pt x="410378" y="1127308"/>
                  </a:lnTo>
                  <a:lnTo>
                    <a:pt x="357259" y="1111008"/>
                  </a:lnTo>
                  <a:cubicBezTo>
                    <a:pt x="147313" y="1023229"/>
                    <a:pt x="0" y="817732"/>
                    <a:pt x="0" y="578224"/>
                  </a:cubicBezTo>
                  <a:cubicBezTo>
                    <a:pt x="0" y="258880"/>
                    <a:pt x="261890" y="0"/>
                    <a:pt x="584947" y="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972222" y="454959"/>
              <a:ext cx="731520" cy="730623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ounded Rectangle 7"/>
          <p:cNvSpPr/>
          <p:nvPr/>
        </p:nvSpPr>
        <p:spPr>
          <a:xfrm>
            <a:off x="6763337" y="2054626"/>
            <a:ext cx="1290917" cy="1290917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outerShdw blurRad="330200" sx="119000" sy="119000" algn="ctr" rotWithShape="0">
              <a:prstClr val="black">
                <a:alpha val="40000"/>
              </a:prstClr>
            </a:outerShdw>
          </a:effectLst>
          <a:scene3d>
            <a:camera prst="isometricOffAxis1Top"/>
            <a:lightRig rig="threePt" dir="t"/>
          </a:scene3d>
          <a:sp3d extrusionH="2965450">
            <a:extrusionClr>
              <a:schemeClr val="accent4">
                <a:lumMod val="7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6823848" y="956607"/>
            <a:ext cx="1169894" cy="1692089"/>
            <a:chOff x="753035" y="242047"/>
            <a:chExt cx="1169894" cy="1692089"/>
          </a:xfrm>
        </p:grpSpPr>
        <p:sp>
          <p:nvSpPr>
            <p:cNvPr id="22" name="Freeform 21"/>
            <p:cNvSpPr/>
            <p:nvPr/>
          </p:nvSpPr>
          <p:spPr>
            <a:xfrm>
              <a:off x="753035" y="242047"/>
              <a:ext cx="1169894" cy="1692089"/>
            </a:xfrm>
            <a:custGeom>
              <a:avLst/>
              <a:gdLst>
                <a:gd name="connsiteX0" fmla="*/ 584947 w 1169894"/>
                <a:gd name="connsiteY0" fmla="*/ 0 h 1692089"/>
                <a:gd name="connsiteX1" fmla="*/ 1169894 w 1169894"/>
                <a:gd name="connsiteY1" fmla="*/ 578224 h 1692089"/>
                <a:gd name="connsiteX2" fmla="*/ 812635 w 1169894"/>
                <a:gd name="connsiteY2" fmla="*/ 1111008 h 1692089"/>
                <a:gd name="connsiteX3" fmla="*/ 759516 w 1169894"/>
                <a:gd name="connsiteY3" fmla="*/ 1127308 h 1692089"/>
                <a:gd name="connsiteX4" fmla="*/ 584947 w 1169894"/>
                <a:gd name="connsiteY4" fmla="*/ 1692089 h 1692089"/>
                <a:gd name="connsiteX5" fmla="*/ 410378 w 1169894"/>
                <a:gd name="connsiteY5" fmla="*/ 1127308 h 1692089"/>
                <a:gd name="connsiteX6" fmla="*/ 357259 w 1169894"/>
                <a:gd name="connsiteY6" fmla="*/ 1111008 h 1692089"/>
                <a:gd name="connsiteX7" fmla="*/ 0 w 1169894"/>
                <a:gd name="connsiteY7" fmla="*/ 578224 h 1692089"/>
                <a:gd name="connsiteX8" fmla="*/ 584947 w 1169894"/>
                <a:gd name="connsiteY8" fmla="*/ 0 h 169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894" h="1692089">
                  <a:moveTo>
                    <a:pt x="584947" y="0"/>
                  </a:moveTo>
                  <a:cubicBezTo>
                    <a:pt x="908004" y="0"/>
                    <a:pt x="1169894" y="258880"/>
                    <a:pt x="1169894" y="578224"/>
                  </a:cubicBezTo>
                  <a:cubicBezTo>
                    <a:pt x="1169894" y="817732"/>
                    <a:pt x="1022581" y="1023229"/>
                    <a:pt x="812635" y="1111008"/>
                  </a:cubicBezTo>
                  <a:lnTo>
                    <a:pt x="759516" y="1127308"/>
                  </a:lnTo>
                  <a:lnTo>
                    <a:pt x="584947" y="1692089"/>
                  </a:lnTo>
                  <a:lnTo>
                    <a:pt x="410378" y="1127308"/>
                  </a:lnTo>
                  <a:lnTo>
                    <a:pt x="357259" y="1111008"/>
                  </a:lnTo>
                  <a:cubicBezTo>
                    <a:pt x="147313" y="1023229"/>
                    <a:pt x="0" y="817732"/>
                    <a:pt x="0" y="578224"/>
                  </a:cubicBezTo>
                  <a:cubicBezTo>
                    <a:pt x="0" y="258880"/>
                    <a:pt x="261890" y="0"/>
                    <a:pt x="584947" y="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972222" y="454959"/>
              <a:ext cx="731520" cy="730623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5429837" y="3494741"/>
            <a:ext cx="1290917" cy="1290917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46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outerShdw blurRad="330200" sx="119000" sy="119000" algn="ctr" rotWithShape="0">
              <a:prstClr val="black">
                <a:alpha val="40000"/>
              </a:prstClr>
            </a:outerShdw>
          </a:effectLst>
          <a:scene3d>
            <a:camera prst="isometricOffAxis1Top"/>
            <a:lightRig rig="threePt" dir="t"/>
          </a:scene3d>
          <a:sp3d extrusionH="1720850">
            <a:extrusionClr>
              <a:schemeClr val="accent3">
                <a:lumMod val="7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5490348" y="2448109"/>
            <a:ext cx="1169894" cy="1692089"/>
            <a:chOff x="753035" y="242047"/>
            <a:chExt cx="1169894" cy="1692089"/>
          </a:xfrm>
        </p:grpSpPr>
        <p:sp>
          <p:nvSpPr>
            <p:cNvPr id="19" name="Freeform 18"/>
            <p:cNvSpPr/>
            <p:nvPr/>
          </p:nvSpPr>
          <p:spPr>
            <a:xfrm>
              <a:off x="753035" y="242047"/>
              <a:ext cx="1169894" cy="1692089"/>
            </a:xfrm>
            <a:custGeom>
              <a:avLst/>
              <a:gdLst>
                <a:gd name="connsiteX0" fmla="*/ 584947 w 1169894"/>
                <a:gd name="connsiteY0" fmla="*/ 0 h 1692089"/>
                <a:gd name="connsiteX1" fmla="*/ 1169894 w 1169894"/>
                <a:gd name="connsiteY1" fmla="*/ 578224 h 1692089"/>
                <a:gd name="connsiteX2" fmla="*/ 812635 w 1169894"/>
                <a:gd name="connsiteY2" fmla="*/ 1111008 h 1692089"/>
                <a:gd name="connsiteX3" fmla="*/ 759516 w 1169894"/>
                <a:gd name="connsiteY3" fmla="*/ 1127308 h 1692089"/>
                <a:gd name="connsiteX4" fmla="*/ 584947 w 1169894"/>
                <a:gd name="connsiteY4" fmla="*/ 1692089 h 1692089"/>
                <a:gd name="connsiteX5" fmla="*/ 410378 w 1169894"/>
                <a:gd name="connsiteY5" fmla="*/ 1127308 h 1692089"/>
                <a:gd name="connsiteX6" fmla="*/ 357259 w 1169894"/>
                <a:gd name="connsiteY6" fmla="*/ 1111008 h 1692089"/>
                <a:gd name="connsiteX7" fmla="*/ 0 w 1169894"/>
                <a:gd name="connsiteY7" fmla="*/ 578224 h 1692089"/>
                <a:gd name="connsiteX8" fmla="*/ 584947 w 1169894"/>
                <a:gd name="connsiteY8" fmla="*/ 0 h 169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894" h="1692089">
                  <a:moveTo>
                    <a:pt x="584947" y="0"/>
                  </a:moveTo>
                  <a:cubicBezTo>
                    <a:pt x="908004" y="0"/>
                    <a:pt x="1169894" y="258880"/>
                    <a:pt x="1169894" y="578224"/>
                  </a:cubicBezTo>
                  <a:cubicBezTo>
                    <a:pt x="1169894" y="817732"/>
                    <a:pt x="1022581" y="1023229"/>
                    <a:pt x="812635" y="1111008"/>
                  </a:cubicBezTo>
                  <a:lnTo>
                    <a:pt x="759516" y="1127308"/>
                  </a:lnTo>
                  <a:lnTo>
                    <a:pt x="584947" y="1692089"/>
                  </a:lnTo>
                  <a:lnTo>
                    <a:pt x="410378" y="1127308"/>
                  </a:lnTo>
                  <a:lnTo>
                    <a:pt x="357259" y="1111008"/>
                  </a:lnTo>
                  <a:cubicBezTo>
                    <a:pt x="147313" y="1023229"/>
                    <a:pt x="0" y="817732"/>
                    <a:pt x="0" y="578224"/>
                  </a:cubicBezTo>
                  <a:cubicBezTo>
                    <a:pt x="0" y="258880"/>
                    <a:pt x="261890" y="0"/>
                    <a:pt x="584947" y="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972222" y="454959"/>
              <a:ext cx="731520" cy="730623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Rounded Rectangle 5"/>
          <p:cNvSpPr/>
          <p:nvPr/>
        </p:nvSpPr>
        <p:spPr>
          <a:xfrm>
            <a:off x="4096337" y="2903711"/>
            <a:ext cx="1290917" cy="129091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outerShdw blurRad="330200" sx="119000" sy="119000" algn="ctr" rotWithShape="0">
              <a:prstClr val="black">
                <a:alpha val="40000"/>
              </a:prstClr>
            </a:outerShdw>
          </a:effectLst>
          <a:scene3d>
            <a:camera prst="isometricOffAxis1Top"/>
            <a:lightRig rig="threePt" dir="t"/>
          </a:scene3d>
          <a:sp3d extrusionH="2565400">
            <a:extrusionClr>
              <a:schemeClr val="accent2">
                <a:lumMod val="7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4156848" y="1802652"/>
            <a:ext cx="1169894" cy="1692089"/>
            <a:chOff x="753035" y="242047"/>
            <a:chExt cx="1169894" cy="1692089"/>
          </a:xfrm>
        </p:grpSpPr>
        <p:sp>
          <p:nvSpPr>
            <p:cNvPr id="16" name="Freeform 15"/>
            <p:cNvSpPr/>
            <p:nvPr/>
          </p:nvSpPr>
          <p:spPr>
            <a:xfrm>
              <a:off x="753035" y="242047"/>
              <a:ext cx="1169894" cy="1692089"/>
            </a:xfrm>
            <a:custGeom>
              <a:avLst/>
              <a:gdLst>
                <a:gd name="connsiteX0" fmla="*/ 584947 w 1169894"/>
                <a:gd name="connsiteY0" fmla="*/ 0 h 1692089"/>
                <a:gd name="connsiteX1" fmla="*/ 1169894 w 1169894"/>
                <a:gd name="connsiteY1" fmla="*/ 578224 h 1692089"/>
                <a:gd name="connsiteX2" fmla="*/ 812635 w 1169894"/>
                <a:gd name="connsiteY2" fmla="*/ 1111008 h 1692089"/>
                <a:gd name="connsiteX3" fmla="*/ 759516 w 1169894"/>
                <a:gd name="connsiteY3" fmla="*/ 1127308 h 1692089"/>
                <a:gd name="connsiteX4" fmla="*/ 584947 w 1169894"/>
                <a:gd name="connsiteY4" fmla="*/ 1692089 h 1692089"/>
                <a:gd name="connsiteX5" fmla="*/ 410378 w 1169894"/>
                <a:gd name="connsiteY5" fmla="*/ 1127308 h 1692089"/>
                <a:gd name="connsiteX6" fmla="*/ 357259 w 1169894"/>
                <a:gd name="connsiteY6" fmla="*/ 1111008 h 1692089"/>
                <a:gd name="connsiteX7" fmla="*/ 0 w 1169894"/>
                <a:gd name="connsiteY7" fmla="*/ 578224 h 1692089"/>
                <a:gd name="connsiteX8" fmla="*/ 584947 w 1169894"/>
                <a:gd name="connsiteY8" fmla="*/ 0 h 169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894" h="1692089">
                  <a:moveTo>
                    <a:pt x="584947" y="0"/>
                  </a:moveTo>
                  <a:cubicBezTo>
                    <a:pt x="908004" y="0"/>
                    <a:pt x="1169894" y="258880"/>
                    <a:pt x="1169894" y="578224"/>
                  </a:cubicBezTo>
                  <a:cubicBezTo>
                    <a:pt x="1169894" y="817732"/>
                    <a:pt x="1022581" y="1023229"/>
                    <a:pt x="812635" y="1111008"/>
                  </a:cubicBezTo>
                  <a:lnTo>
                    <a:pt x="759516" y="1127308"/>
                  </a:lnTo>
                  <a:lnTo>
                    <a:pt x="584947" y="1692089"/>
                  </a:lnTo>
                  <a:lnTo>
                    <a:pt x="410378" y="1127308"/>
                  </a:lnTo>
                  <a:lnTo>
                    <a:pt x="357259" y="1111008"/>
                  </a:lnTo>
                  <a:cubicBezTo>
                    <a:pt x="147313" y="1023229"/>
                    <a:pt x="0" y="817732"/>
                    <a:pt x="0" y="578224"/>
                  </a:cubicBezTo>
                  <a:cubicBezTo>
                    <a:pt x="0" y="258880"/>
                    <a:pt x="261890" y="0"/>
                    <a:pt x="584947" y="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972222" y="454959"/>
              <a:ext cx="731520" cy="730623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" name="Rounded Rectangle 3"/>
          <p:cNvSpPr/>
          <p:nvPr/>
        </p:nvSpPr>
        <p:spPr>
          <a:xfrm>
            <a:off x="2762837" y="4346816"/>
            <a:ext cx="1290917" cy="129091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outerShdw blurRad="330200" sx="119000" sy="119000" algn="ctr" rotWithShape="0">
              <a:prstClr val="black">
                <a:alpha val="40000"/>
              </a:prstClr>
            </a:outerShdw>
          </a:effectLst>
          <a:scene3d>
            <a:camera prst="isometricOffAxis1Top"/>
            <a:lightRig rig="threePt" dir="t"/>
          </a:scene3d>
          <a:sp3d extrusionH="1270000">
            <a:extrusionClr>
              <a:schemeClr val="accent1">
                <a:lumMod val="7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2823348" y="3294154"/>
            <a:ext cx="1169894" cy="1692089"/>
            <a:chOff x="753035" y="242047"/>
            <a:chExt cx="1169894" cy="1692089"/>
          </a:xfrm>
        </p:grpSpPr>
        <p:sp>
          <p:nvSpPr>
            <p:cNvPr id="13" name="Freeform 12"/>
            <p:cNvSpPr/>
            <p:nvPr/>
          </p:nvSpPr>
          <p:spPr>
            <a:xfrm>
              <a:off x="753035" y="242047"/>
              <a:ext cx="1169894" cy="1692089"/>
            </a:xfrm>
            <a:custGeom>
              <a:avLst/>
              <a:gdLst>
                <a:gd name="connsiteX0" fmla="*/ 584947 w 1169894"/>
                <a:gd name="connsiteY0" fmla="*/ 0 h 1692089"/>
                <a:gd name="connsiteX1" fmla="*/ 1169894 w 1169894"/>
                <a:gd name="connsiteY1" fmla="*/ 578224 h 1692089"/>
                <a:gd name="connsiteX2" fmla="*/ 812635 w 1169894"/>
                <a:gd name="connsiteY2" fmla="*/ 1111008 h 1692089"/>
                <a:gd name="connsiteX3" fmla="*/ 759516 w 1169894"/>
                <a:gd name="connsiteY3" fmla="*/ 1127308 h 1692089"/>
                <a:gd name="connsiteX4" fmla="*/ 584947 w 1169894"/>
                <a:gd name="connsiteY4" fmla="*/ 1692089 h 1692089"/>
                <a:gd name="connsiteX5" fmla="*/ 410378 w 1169894"/>
                <a:gd name="connsiteY5" fmla="*/ 1127308 h 1692089"/>
                <a:gd name="connsiteX6" fmla="*/ 357259 w 1169894"/>
                <a:gd name="connsiteY6" fmla="*/ 1111008 h 1692089"/>
                <a:gd name="connsiteX7" fmla="*/ 0 w 1169894"/>
                <a:gd name="connsiteY7" fmla="*/ 578224 h 1692089"/>
                <a:gd name="connsiteX8" fmla="*/ 584947 w 1169894"/>
                <a:gd name="connsiteY8" fmla="*/ 0 h 169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894" h="1692089">
                  <a:moveTo>
                    <a:pt x="584947" y="0"/>
                  </a:moveTo>
                  <a:cubicBezTo>
                    <a:pt x="908004" y="0"/>
                    <a:pt x="1169894" y="258880"/>
                    <a:pt x="1169894" y="578224"/>
                  </a:cubicBezTo>
                  <a:cubicBezTo>
                    <a:pt x="1169894" y="817732"/>
                    <a:pt x="1022581" y="1023229"/>
                    <a:pt x="812635" y="1111008"/>
                  </a:cubicBezTo>
                  <a:lnTo>
                    <a:pt x="759516" y="1127308"/>
                  </a:lnTo>
                  <a:lnTo>
                    <a:pt x="584947" y="1692089"/>
                  </a:lnTo>
                  <a:lnTo>
                    <a:pt x="410378" y="1127308"/>
                  </a:lnTo>
                  <a:lnTo>
                    <a:pt x="357259" y="1111008"/>
                  </a:lnTo>
                  <a:cubicBezTo>
                    <a:pt x="147313" y="1023229"/>
                    <a:pt x="0" y="817732"/>
                    <a:pt x="0" y="578224"/>
                  </a:cubicBezTo>
                  <a:cubicBezTo>
                    <a:pt x="0" y="258880"/>
                    <a:pt x="261890" y="0"/>
                    <a:pt x="584947" y="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972222" y="454959"/>
              <a:ext cx="731520" cy="730623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228560" y="3272212"/>
            <a:ext cx="1504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485764" y="1802651"/>
            <a:ext cx="1504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135915" y="934665"/>
            <a:ext cx="1504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546428" y="2693988"/>
            <a:ext cx="1504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302646" y="1024456"/>
            <a:ext cx="1504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grpSp>
        <p:nvGrpSpPr>
          <p:cNvPr id="40" name="Group 4"/>
          <p:cNvGrpSpPr>
            <a:grpSpLocks noChangeAspect="1"/>
          </p:cNvGrpSpPr>
          <p:nvPr/>
        </p:nvGrpSpPr>
        <p:grpSpPr bwMode="auto">
          <a:xfrm>
            <a:off x="3214930" y="3695326"/>
            <a:ext cx="386731" cy="353214"/>
            <a:chOff x="669" y="451"/>
            <a:chExt cx="300" cy="274"/>
          </a:xfrm>
          <a:solidFill>
            <a:schemeClr val="bg1"/>
          </a:solidFill>
        </p:grpSpPr>
        <p:sp>
          <p:nvSpPr>
            <p:cNvPr id="43" name="Freeform 6"/>
            <p:cNvSpPr>
              <a:spLocks/>
            </p:cNvSpPr>
            <p:nvPr/>
          </p:nvSpPr>
          <p:spPr bwMode="auto">
            <a:xfrm>
              <a:off x="669" y="451"/>
              <a:ext cx="300" cy="263"/>
            </a:xfrm>
            <a:custGeom>
              <a:avLst/>
              <a:gdLst>
                <a:gd name="T0" fmla="*/ 3238 w 3304"/>
                <a:gd name="T1" fmla="*/ 0 h 2900"/>
                <a:gd name="T2" fmla="*/ 3254 w 3304"/>
                <a:gd name="T3" fmla="*/ 3 h 2900"/>
                <a:gd name="T4" fmla="*/ 3270 w 3304"/>
                <a:gd name="T5" fmla="*/ 10 h 2900"/>
                <a:gd name="T6" fmla="*/ 3283 w 3304"/>
                <a:gd name="T7" fmla="*/ 20 h 2900"/>
                <a:gd name="T8" fmla="*/ 3293 w 3304"/>
                <a:gd name="T9" fmla="*/ 33 h 2900"/>
                <a:gd name="T10" fmla="*/ 3301 w 3304"/>
                <a:gd name="T11" fmla="*/ 48 h 2900"/>
                <a:gd name="T12" fmla="*/ 3304 w 3304"/>
                <a:gd name="T13" fmla="*/ 65 h 2900"/>
                <a:gd name="T14" fmla="*/ 3304 w 3304"/>
                <a:gd name="T15" fmla="*/ 82 h 2900"/>
                <a:gd name="T16" fmla="*/ 3300 w 3304"/>
                <a:gd name="T17" fmla="*/ 98 h 2900"/>
                <a:gd name="T18" fmla="*/ 2314 w 3304"/>
                <a:gd name="T19" fmla="*/ 2751 h 2900"/>
                <a:gd name="T20" fmla="*/ 2299 w 3304"/>
                <a:gd name="T21" fmla="*/ 2782 h 2900"/>
                <a:gd name="T22" fmla="*/ 2279 w 3304"/>
                <a:gd name="T23" fmla="*/ 2811 h 2900"/>
                <a:gd name="T24" fmla="*/ 2255 w 3304"/>
                <a:gd name="T25" fmla="*/ 2837 h 2900"/>
                <a:gd name="T26" fmla="*/ 2228 w 3304"/>
                <a:gd name="T27" fmla="*/ 2859 h 2900"/>
                <a:gd name="T28" fmla="*/ 2197 w 3304"/>
                <a:gd name="T29" fmla="*/ 2877 h 2900"/>
                <a:gd name="T30" fmla="*/ 2164 w 3304"/>
                <a:gd name="T31" fmla="*/ 2890 h 2900"/>
                <a:gd name="T32" fmla="*/ 2129 w 3304"/>
                <a:gd name="T33" fmla="*/ 2898 h 2900"/>
                <a:gd name="T34" fmla="*/ 2093 w 3304"/>
                <a:gd name="T35" fmla="*/ 2900 h 2900"/>
                <a:gd name="T36" fmla="*/ 2058 w 3304"/>
                <a:gd name="T37" fmla="*/ 2897 h 2900"/>
                <a:gd name="T38" fmla="*/ 2023 w 3304"/>
                <a:gd name="T39" fmla="*/ 2888 h 2900"/>
                <a:gd name="T40" fmla="*/ 1990 w 3304"/>
                <a:gd name="T41" fmla="*/ 2875 h 2900"/>
                <a:gd name="T42" fmla="*/ 1960 w 3304"/>
                <a:gd name="T43" fmla="*/ 2856 h 2900"/>
                <a:gd name="T44" fmla="*/ 1038 w 3304"/>
                <a:gd name="T45" fmla="*/ 2197 h 2900"/>
                <a:gd name="T46" fmla="*/ 3156 w 3304"/>
                <a:gd name="T47" fmla="*/ 147 h 2900"/>
                <a:gd name="T48" fmla="*/ 760 w 3304"/>
                <a:gd name="T49" fmla="*/ 1998 h 2900"/>
                <a:gd name="T50" fmla="*/ 86 w 3304"/>
                <a:gd name="T51" fmla="*/ 1516 h 2900"/>
                <a:gd name="T52" fmla="*/ 61 w 3304"/>
                <a:gd name="T53" fmla="*/ 1496 h 2900"/>
                <a:gd name="T54" fmla="*/ 40 w 3304"/>
                <a:gd name="T55" fmla="*/ 1472 h 2900"/>
                <a:gd name="T56" fmla="*/ 24 w 3304"/>
                <a:gd name="T57" fmla="*/ 1446 h 2900"/>
                <a:gd name="T58" fmla="*/ 11 w 3304"/>
                <a:gd name="T59" fmla="*/ 1417 h 2900"/>
                <a:gd name="T60" fmla="*/ 3 w 3304"/>
                <a:gd name="T61" fmla="*/ 1388 h 2900"/>
                <a:gd name="T62" fmla="*/ 0 w 3304"/>
                <a:gd name="T63" fmla="*/ 1356 h 2900"/>
                <a:gd name="T64" fmla="*/ 2 w 3304"/>
                <a:gd name="T65" fmla="*/ 1324 h 2900"/>
                <a:gd name="T66" fmla="*/ 8 w 3304"/>
                <a:gd name="T67" fmla="*/ 1293 h 2900"/>
                <a:gd name="T68" fmla="*/ 19 w 3304"/>
                <a:gd name="T69" fmla="*/ 1264 h 2900"/>
                <a:gd name="T70" fmla="*/ 36 w 3304"/>
                <a:gd name="T71" fmla="*/ 1237 h 2900"/>
                <a:gd name="T72" fmla="*/ 55 w 3304"/>
                <a:gd name="T73" fmla="*/ 1213 h 2900"/>
                <a:gd name="T74" fmla="*/ 78 w 3304"/>
                <a:gd name="T75" fmla="*/ 1192 h 2900"/>
                <a:gd name="T76" fmla="*/ 104 w 3304"/>
                <a:gd name="T77" fmla="*/ 1174 h 2900"/>
                <a:gd name="T78" fmla="*/ 133 w 3304"/>
                <a:gd name="T79" fmla="*/ 1160 h 2900"/>
                <a:gd name="T80" fmla="*/ 3204 w 3304"/>
                <a:gd name="T81" fmla="*/ 4 h 2900"/>
                <a:gd name="T82" fmla="*/ 3220 w 3304"/>
                <a:gd name="T83" fmla="*/ 0 h 2900"/>
                <a:gd name="T84" fmla="*/ 3238 w 3304"/>
                <a:gd name="T85" fmla="*/ 0 h 2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304" h="2900">
                  <a:moveTo>
                    <a:pt x="3238" y="0"/>
                  </a:moveTo>
                  <a:lnTo>
                    <a:pt x="3254" y="3"/>
                  </a:lnTo>
                  <a:lnTo>
                    <a:pt x="3270" y="10"/>
                  </a:lnTo>
                  <a:lnTo>
                    <a:pt x="3283" y="20"/>
                  </a:lnTo>
                  <a:lnTo>
                    <a:pt x="3293" y="33"/>
                  </a:lnTo>
                  <a:lnTo>
                    <a:pt x="3301" y="48"/>
                  </a:lnTo>
                  <a:lnTo>
                    <a:pt x="3304" y="65"/>
                  </a:lnTo>
                  <a:lnTo>
                    <a:pt x="3304" y="82"/>
                  </a:lnTo>
                  <a:lnTo>
                    <a:pt x="3300" y="98"/>
                  </a:lnTo>
                  <a:lnTo>
                    <a:pt x="2314" y="2751"/>
                  </a:lnTo>
                  <a:lnTo>
                    <a:pt x="2299" y="2782"/>
                  </a:lnTo>
                  <a:lnTo>
                    <a:pt x="2279" y="2811"/>
                  </a:lnTo>
                  <a:lnTo>
                    <a:pt x="2255" y="2837"/>
                  </a:lnTo>
                  <a:lnTo>
                    <a:pt x="2228" y="2859"/>
                  </a:lnTo>
                  <a:lnTo>
                    <a:pt x="2197" y="2877"/>
                  </a:lnTo>
                  <a:lnTo>
                    <a:pt x="2164" y="2890"/>
                  </a:lnTo>
                  <a:lnTo>
                    <a:pt x="2129" y="2898"/>
                  </a:lnTo>
                  <a:lnTo>
                    <a:pt x="2093" y="2900"/>
                  </a:lnTo>
                  <a:lnTo>
                    <a:pt x="2058" y="2897"/>
                  </a:lnTo>
                  <a:lnTo>
                    <a:pt x="2023" y="2888"/>
                  </a:lnTo>
                  <a:lnTo>
                    <a:pt x="1990" y="2875"/>
                  </a:lnTo>
                  <a:lnTo>
                    <a:pt x="1960" y="2856"/>
                  </a:lnTo>
                  <a:lnTo>
                    <a:pt x="1038" y="2197"/>
                  </a:lnTo>
                  <a:lnTo>
                    <a:pt x="3156" y="147"/>
                  </a:lnTo>
                  <a:lnTo>
                    <a:pt x="760" y="1998"/>
                  </a:lnTo>
                  <a:lnTo>
                    <a:pt x="86" y="1516"/>
                  </a:lnTo>
                  <a:lnTo>
                    <a:pt x="61" y="1496"/>
                  </a:lnTo>
                  <a:lnTo>
                    <a:pt x="40" y="1472"/>
                  </a:lnTo>
                  <a:lnTo>
                    <a:pt x="24" y="1446"/>
                  </a:lnTo>
                  <a:lnTo>
                    <a:pt x="11" y="1417"/>
                  </a:lnTo>
                  <a:lnTo>
                    <a:pt x="3" y="1388"/>
                  </a:lnTo>
                  <a:lnTo>
                    <a:pt x="0" y="1356"/>
                  </a:lnTo>
                  <a:lnTo>
                    <a:pt x="2" y="1324"/>
                  </a:lnTo>
                  <a:lnTo>
                    <a:pt x="8" y="1293"/>
                  </a:lnTo>
                  <a:lnTo>
                    <a:pt x="19" y="1264"/>
                  </a:lnTo>
                  <a:lnTo>
                    <a:pt x="36" y="1237"/>
                  </a:lnTo>
                  <a:lnTo>
                    <a:pt x="55" y="1213"/>
                  </a:lnTo>
                  <a:lnTo>
                    <a:pt x="78" y="1192"/>
                  </a:lnTo>
                  <a:lnTo>
                    <a:pt x="104" y="1174"/>
                  </a:lnTo>
                  <a:lnTo>
                    <a:pt x="133" y="1160"/>
                  </a:lnTo>
                  <a:lnTo>
                    <a:pt x="3204" y="4"/>
                  </a:lnTo>
                  <a:lnTo>
                    <a:pt x="3220" y="0"/>
                  </a:lnTo>
                  <a:lnTo>
                    <a:pt x="32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 7"/>
            <p:cNvSpPr>
              <a:spLocks/>
            </p:cNvSpPr>
            <p:nvPr/>
          </p:nvSpPr>
          <p:spPr bwMode="auto">
            <a:xfrm>
              <a:off x="724" y="647"/>
              <a:ext cx="72" cy="78"/>
            </a:xfrm>
            <a:custGeom>
              <a:avLst/>
              <a:gdLst>
                <a:gd name="T0" fmla="*/ 0 w 796"/>
                <a:gd name="T1" fmla="*/ 0 h 863"/>
                <a:gd name="T2" fmla="*/ 796 w 796"/>
                <a:gd name="T3" fmla="*/ 561 h 863"/>
                <a:gd name="T4" fmla="*/ 795 w 796"/>
                <a:gd name="T5" fmla="*/ 564 h 863"/>
                <a:gd name="T6" fmla="*/ 789 w 796"/>
                <a:gd name="T7" fmla="*/ 570 h 863"/>
                <a:gd name="T8" fmla="*/ 778 w 796"/>
                <a:gd name="T9" fmla="*/ 578 h 863"/>
                <a:gd name="T10" fmla="*/ 764 w 796"/>
                <a:gd name="T11" fmla="*/ 589 h 863"/>
                <a:gd name="T12" fmla="*/ 746 w 796"/>
                <a:gd name="T13" fmla="*/ 602 h 863"/>
                <a:gd name="T14" fmla="*/ 725 w 796"/>
                <a:gd name="T15" fmla="*/ 616 h 863"/>
                <a:gd name="T16" fmla="*/ 701 w 796"/>
                <a:gd name="T17" fmla="*/ 633 h 863"/>
                <a:gd name="T18" fmla="*/ 674 w 796"/>
                <a:gd name="T19" fmla="*/ 650 h 863"/>
                <a:gd name="T20" fmla="*/ 645 w 796"/>
                <a:gd name="T21" fmla="*/ 669 h 863"/>
                <a:gd name="T22" fmla="*/ 615 w 796"/>
                <a:gd name="T23" fmla="*/ 689 h 863"/>
                <a:gd name="T24" fmla="*/ 583 w 796"/>
                <a:gd name="T25" fmla="*/ 710 h 863"/>
                <a:gd name="T26" fmla="*/ 550 w 796"/>
                <a:gd name="T27" fmla="*/ 732 h 863"/>
                <a:gd name="T28" fmla="*/ 516 w 796"/>
                <a:gd name="T29" fmla="*/ 753 h 863"/>
                <a:gd name="T30" fmla="*/ 483 w 796"/>
                <a:gd name="T31" fmla="*/ 775 h 863"/>
                <a:gd name="T32" fmla="*/ 448 w 796"/>
                <a:gd name="T33" fmla="*/ 797 h 863"/>
                <a:gd name="T34" fmla="*/ 415 w 796"/>
                <a:gd name="T35" fmla="*/ 818 h 863"/>
                <a:gd name="T36" fmla="*/ 382 w 796"/>
                <a:gd name="T37" fmla="*/ 838 h 863"/>
                <a:gd name="T38" fmla="*/ 359 w 796"/>
                <a:gd name="T39" fmla="*/ 851 h 863"/>
                <a:gd name="T40" fmla="*/ 333 w 796"/>
                <a:gd name="T41" fmla="*/ 859 h 863"/>
                <a:gd name="T42" fmla="*/ 308 w 796"/>
                <a:gd name="T43" fmla="*/ 863 h 863"/>
                <a:gd name="T44" fmla="*/ 282 w 796"/>
                <a:gd name="T45" fmla="*/ 863 h 863"/>
                <a:gd name="T46" fmla="*/ 256 w 796"/>
                <a:gd name="T47" fmla="*/ 859 h 863"/>
                <a:gd name="T48" fmla="*/ 231 w 796"/>
                <a:gd name="T49" fmla="*/ 851 h 863"/>
                <a:gd name="T50" fmla="*/ 207 w 796"/>
                <a:gd name="T51" fmla="*/ 838 h 863"/>
                <a:gd name="T52" fmla="*/ 186 w 796"/>
                <a:gd name="T53" fmla="*/ 823 h 863"/>
                <a:gd name="T54" fmla="*/ 169 w 796"/>
                <a:gd name="T55" fmla="*/ 804 h 863"/>
                <a:gd name="T56" fmla="*/ 153 w 796"/>
                <a:gd name="T57" fmla="*/ 783 h 863"/>
                <a:gd name="T58" fmla="*/ 143 w 796"/>
                <a:gd name="T59" fmla="*/ 759 h 863"/>
                <a:gd name="T60" fmla="*/ 136 w 796"/>
                <a:gd name="T61" fmla="*/ 734 h 863"/>
                <a:gd name="T62" fmla="*/ 5 w 796"/>
                <a:gd name="T63" fmla="*/ 31 h 863"/>
                <a:gd name="T64" fmla="*/ 0 w 796"/>
                <a:gd name="T65" fmla="*/ 0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96" h="863">
                  <a:moveTo>
                    <a:pt x="0" y="0"/>
                  </a:moveTo>
                  <a:lnTo>
                    <a:pt x="796" y="561"/>
                  </a:lnTo>
                  <a:lnTo>
                    <a:pt x="795" y="564"/>
                  </a:lnTo>
                  <a:lnTo>
                    <a:pt x="789" y="570"/>
                  </a:lnTo>
                  <a:lnTo>
                    <a:pt x="778" y="578"/>
                  </a:lnTo>
                  <a:lnTo>
                    <a:pt x="764" y="589"/>
                  </a:lnTo>
                  <a:lnTo>
                    <a:pt x="746" y="602"/>
                  </a:lnTo>
                  <a:lnTo>
                    <a:pt x="725" y="616"/>
                  </a:lnTo>
                  <a:lnTo>
                    <a:pt x="701" y="633"/>
                  </a:lnTo>
                  <a:lnTo>
                    <a:pt x="674" y="650"/>
                  </a:lnTo>
                  <a:lnTo>
                    <a:pt x="645" y="669"/>
                  </a:lnTo>
                  <a:lnTo>
                    <a:pt x="615" y="689"/>
                  </a:lnTo>
                  <a:lnTo>
                    <a:pt x="583" y="710"/>
                  </a:lnTo>
                  <a:lnTo>
                    <a:pt x="550" y="732"/>
                  </a:lnTo>
                  <a:lnTo>
                    <a:pt x="516" y="753"/>
                  </a:lnTo>
                  <a:lnTo>
                    <a:pt x="483" y="775"/>
                  </a:lnTo>
                  <a:lnTo>
                    <a:pt x="448" y="797"/>
                  </a:lnTo>
                  <a:lnTo>
                    <a:pt x="415" y="818"/>
                  </a:lnTo>
                  <a:lnTo>
                    <a:pt x="382" y="838"/>
                  </a:lnTo>
                  <a:lnTo>
                    <a:pt x="359" y="851"/>
                  </a:lnTo>
                  <a:lnTo>
                    <a:pt x="333" y="859"/>
                  </a:lnTo>
                  <a:lnTo>
                    <a:pt x="308" y="863"/>
                  </a:lnTo>
                  <a:lnTo>
                    <a:pt x="282" y="863"/>
                  </a:lnTo>
                  <a:lnTo>
                    <a:pt x="256" y="859"/>
                  </a:lnTo>
                  <a:lnTo>
                    <a:pt x="231" y="851"/>
                  </a:lnTo>
                  <a:lnTo>
                    <a:pt x="207" y="838"/>
                  </a:lnTo>
                  <a:lnTo>
                    <a:pt x="186" y="823"/>
                  </a:lnTo>
                  <a:lnTo>
                    <a:pt x="169" y="804"/>
                  </a:lnTo>
                  <a:lnTo>
                    <a:pt x="153" y="783"/>
                  </a:lnTo>
                  <a:lnTo>
                    <a:pt x="143" y="759"/>
                  </a:lnTo>
                  <a:lnTo>
                    <a:pt x="136" y="734"/>
                  </a:lnTo>
                  <a:lnTo>
                    <a:pt x="5" y="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9" name="Freeform 12"/>
          <p:cNvSpPr>
            <a:spLocks noEditPoints="1"/>
          </p:cNvSpPr>
          <p:nvPr/>
        </p:nvSpPr>
        <p:spPr bwMode="auto">
          <a:xfrm>
            <a:off x="4522720" y="2116150"/>
            <a:ext cx="438150" cy="398463"/>
          </a:xfrm>
          <a:custGeom>
            <a:avLst/>
            <a:gdLst>
              <a:gd name="T0" fmla="*/ 2724 w 3313"/>
              <a:gd name="T1" fmla="*/ 2458 h 3016"/>
              <a:gd name="T2" fmla="*/ 3053 w 3313"/>
              <a:gd name="T3" fmla="*/ 2148 h 3016"/>
              <a:gd name="T4" fmla="*/ 2211 w 3313"/>
              <a:gd name="T5" fmla="*/ 2148 h 3016"/>
              <a:gd name="T6" fmla="*/ 2541 w 3313"/>
              <a:gd name="T7" fmla="*/ 2458 h 3016"/>
              <a:gd name="T8" fmla="*/ 2211 w 3313"/>
              <a:gd name="T9" fmla="*/ 2148 h 3016"/>
              <a:gd name="T10" fmla="*/ 800 w 3313"/>
              <a:gd name="T11" fmla="*/ 2458 h 3016"/>
              <a:gd name="T12" fmla="*/ 1123 w 3313"/>
              <a:gd name="T13" fmla="*/ 2148 h 3016"/>
              <a:gd name="T14" fmla="*/ 288 w 3313"/>
              <a:gd name="T15" fmla="*/ 2148 h 3016"/>
              <a:gd name="T16" fmla="*/ 617 w 3313"/>
              <a:gd name="T17" fmla="*/ 2458 h 3016"/>
              <a:gd name="T18" fmla="*/ 288 w 3313"/>
              <a:gd name="T19" fmla="*/ 2148 h 3016"/>
              <a:gd name="T20" fmla="*/ 1619 w 3313"/>
              <a:gd name="T21" fmla="*/ 1232 h 3016"/>
              <a:gd name="T22" fmla="*/ 1549 w 3313"/>
              <a:gd name="T23" fmla="*/ 1254 h 3016"/>
              <a:gd name="T24" fmla="*/ 1492 w 3313"/>
              <a:gd name="T25" fmla="*/ 1295 h 3016"/>
              <a:gd name="T26" fmla="*/ 1450 w 3313"/>
              <a:gd name="T27" fmla="*/ 1351 h 3016"/>
              <a:gd name="T28" fmla="*/ 1427 w 3313"/>
              <a:gd name="T29" fmla="*/ 1419 h 3016"/>
              <a:gd name="T30" fmla="*/ 1427 w 3313"/>
              <a:gd name="T31" fmla="*/ 1493 h 3016"/>
              <a:gd name="T32" fmla="*/ 1450 w 3313"/>
              <a:gd name="T33" fmla="*/ 1561 h 3016"/>
              <a:gd name="T34" fmla="*/ 1492 w 3313"/>
              <a:gd name="T35" fmla="*/ 1617 h 3016"/>
              <a:gd name="T36" fmla="*/ 1549 w 3313"/>
              <a:gd name="T37" fmla="*/ 1658 h 3016"/>
              <a:gd name="T38" fmla="*/ 1619 w 3313"/>
              <a:gd name="T39" fmla="*/ 1680 h 3016"/>
              <a:gd name="T40" fmla="*/ 1694 w 3313"/>
              <a:gd name="T41" fmla="*/ 1680 h 3016"/>
              <a:gd name="T42" fmla="*/ 1763 w 3313"/>
              <a:gd name="T43" fmla="*/ 1658 h 3016"/>
              <a:gd name="T44" fmla="*/ 1820 w 3313"/>
              <a:gd name="T45" fmla="*/ 1617 h 3016"/>
              <a:gd name="T46" fmla="*/ 1862 w 3313"/>
              <a:gd name="T47" fmla="*/ 1561 h 3016"/>
              <a:gd name="T48" fmla="*/ 1885 w 3313"/>
              <a:gd name="T49" fmla="*/ 1493 h 3016"/>
              <a:gd name="T50" fmla="*/ 1885 w 3313"/>
              <a:gd name="T51" fmla="*/ 1419 h 3016"/>
              <a:gd name="T52" fmla="*/ 1862 w 3313"/>
              <a:gd name="T53" fmla="*/ 1351 h 3016"/>
              <a:gd name="T54" fmla="*/ 1820 w 3313"/>
              <a:gd name="T55" fmla="*/ 1295 h 3016"/>
              <a:gd name="T56" fmla="*/ 1763 w 3313"/>
              <a:gd name="T57" fmla="*/ 1254 h 3016"/>
              <a:gd name="T58" fmla="*/ 1694 w 3313"/>
              <a:gd name="T59" fmla="*/ 1232 h 3016"/>
              <a:gd name="T60" fmla="*/ 1698 w 3313"/>
              <a:gd name="T61" fmla="*/ 0 h 3016"/>
              <a:gd name="T62" fmla="*/ 1723 w 3313"/>
              <a:gd name="T63" fmla="*/ 2 h 3016"/>
              <a:gd name="T64" fmla="*/ 1765 w 3313"/>
              <a:gd name="T65" fmla="*/ 19 h 3016"/>
              <a:gd name="T66" fmla="*/ 1798 w 3313"/>
              <a:gd name="T67" fmla="*/ 51 h 3016"/>
              <a:gd name="T68" fmla="*/ 1816 w 3313"/>
              <a:gd name="T69" fmla="*/ 93 h 3016"/>
              <a:gd name="T70" fmla="*/ 1818 w 3313"/>
              <a:gd name="T71" fmla="*/ 117 h 3016"/>
              <a:gd name="T72" fmla="*/ 2183 w 3313"/>
              <a:gd name="T73" fmla="*/ 235 h 3016"/>
              <a:gd name="T74" fmla="*/ 2421 w 3313"/>
              <a:gd name="T75" fmla="*/ 640 h 3016"/>
              <a:gd name="T76" fmla="*/ 1951 w 3313"/>
              <a:gd name="T77" fmla="*/ 523 h 3016"/>
              <a:gd name="T78" fmla="*/ 1818 w 3313"/>
              <a:gd name="T79" fmla="*/ 780 h 3016"/>
              <a:gd name="T80" fmla="*/ 3193 w 3313"/>
              <a:gd name="T81" fmla="*/ 2665 h 3016"/>
              <a:gd name="T82" fmla="*/ 3313 w 3313"/>
              <a:gd name="T83" fmla="*/ 3016 h 3016"/>
              <a:gd name="T84" fmla="*/ 1992 w 3313"/>
              <a:gd name="T85" fmla="*/ 2148 h 3016"/>
              <a:gd name="T86" fmla="*/ 1404 w 3313"/>
              <a:gd name="T87" fmla="*/ 3016 h 3016"/>
              <a:gd name="T88" fmla="*/ 0 w 3313"/>
              <a:gd name="T89" fmla="*/ 2665 h 3016"/>
              <a:gd name="T90" fmla="*/ 120 w 3313"/>
              <a:gd name="T91" fmla="*/ 1347 h 3016"/>
              <a:gd name="T92" fmla="*/ 1579 w 3313"/>
              <a:gd name="T93" fmla="*/ 116 h 3016"/>
              <a:gd name="T94" fmla="*/ 1592 w 3313"/>
              <a:gd name="T95" fmla="*/ 65 h 3016"/>
              <a:gd name="T96" fmla="*/ 1624 w 3313"/>
              <a:gd name="T97" fmla="*/ 25 h 3016"/>
              <a:gd name="T98" fmla="*/ 1671 w 3313"/>
              <a:gd name="T99" fmla="*/ 3 h 30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13" h="3016">
                <a:moveTo>
                  <a:pt x="2724" y="2148"/>
                </a:moveTo>
                <a:lnTo>
                  <a:pt x="2724" y="2458"/>
                </a:lnTo>
                <a:lnTo>
                  <a:pt x="3053" y="2458"/>
                </a:lnTo>
                <a:lnTo>
                  <a:pt x="3053" y="2148"/>
                </a:lnTo>
                <a:lnTo>
                  <a:pt x="2724" y="2148"/>
                </a:lnTo>
                <a:close/>
                <a:moveTo>
                  <a:pt x="2211" y="2148"/>
                </a:moveTo>
                <a:lnTo>
                  <a:pt x="2211" y="2458"/>
                </a:lnTo>
                <a:lnTo>
                  <a:pt x="2541" y="2458"/>
                </a:lnTo>
                <a:lnTo>
                  <a:pt x="2541" y="2148"/>
                </a:lnTo>
                <a:lnTo>
                  <a:pt x="2211" y="2148"/>
                </a:lnTo>
                <a:close/>
                <a:moveTo>
                  <a:pt x="800" y="2148"/>
                </a:moveTo>
                <a:lnTo>
                  <a:pt x="800" y="2458"/>
                </a:lnTo>
                <a:lnTo>
                  <a:pt x="1123" y="2458"/>
                </a:lnTo>
                <a:lnTo>
                  <a:pt x="1123" y="2148"/>
                </a:lnTo>
                <a:lnTo>
                  <a:pt x="800" y="2148"/>
                </a:lnTo>
                <a:close/>
                <a:moveTo>
                  <a:pt x="288" y="2148"/>
                </a:moveTo>
                <a:lnTo>
                  <a:pt x="288" y="2458"/>
                </a:lnTo>
                <a:lnTo>
                  <a:pt x="617" y="2458"/>
                </a:lnTo>
                <a:lnTo>
                  <a:pt x="617" y="2148"/>
                </a:lnTo>
                <a:lnTo>
                  <a:pt x="288" y="2148"/>
                </a:lnTo>
                <a:close/>
                <a:moveTo>
                  <a:pt x="1656" y="1229"/>
                </a:moveTo>
                <a:lnTo>
                  <a:pt x="1619" y="1232"/>
                </a:lnTo>
                <a:lnTo>
                  <a:pt x="1583" y="1240"/>
                </a:lnTo>
                <a:lnTo>
                  <a:pt x="1549" y="1254"/>
                </a:lnTo>
                <a:lnTo>
                  <a:pt x="1520" y="1272"/>
                </a:lnTo>
                <a:lnTo>
                  <a:pt x="1492" y="1295"/>
                </a:lnTo>
                <a:lnTo>
                  <a:pt x="1469" y="1321"/>
                </a:lnTo>
                <a:lnTo>
                  <a:pt x="1450" y="1351"/>
                </a:lnTo>
                <a:lnTo>
                  <a:pt x="1437" y="1384"/>
                </a:lnTo>
                <a:lnTo>
                  <a:pt x="1427" y="1419"/>
                </a:lnTo>
                <a:lnTo>
                  <a:pt x="1424" y="1456"/>
                </a:lnTo>
                <a:lnTo>
                  <a:pt x="1427" y="1493"/>
                </a:lnTo>
                <a:lnTo>
                  <a:pt x="1437" y="1527"/>
                </a:lnTo>
                <a:lnTo>
                  <a:pt x="1450" y="1561"/>
                </a:lnTo>
                <a:lnTo>
                  <a:pt x="1469" y="1590"/>
                </a:lnTo>
                <a:lnTo>
                  <a:pt x="1492" y="1617"/>
                </a:lnTo>
                <a:lnTo>
                  <a:pt x="1520" y="1639"/>
                </a:lnTo>
                <a:lnTo>
                  <a:pt x="1549" y="1658"/>
                </a:lnTo>
                <a:lnTo>
                  <a:pt x="1583" y="1671"/>
                </a:lnTo>
                <a:lnTo>
                  <a:pt x="1619" y="1680"/>
                </a:lnTo>
                <a:lnTo>
                  <a:pt x="1656" y="1683"/>
                </a:lnTo>
                <a:lnTo>
                  <a:pt x="1694" y="1680"/>
                </a:lnTo>
                <a:lnTo>
                  <a:pt x="1730" y="1671"/>
                </a:lnTo>
                <a:lnTo>
                  <a:pt x="1763" y="1658"/>
                </a:lnTo>
                <a:lnTo>
                  <a:pt x="1794" y="1639"/>
                </a:lnTo>
                <a:lnTo>
                  <a:pt x="1820" y="1617"/>
                </a:lnTo>
                <a:lnTo>
                  <a:pt x="1844" y="1590"/>
                </a:lnTo>
                <a:lnTo>
                  <a:pt x="1862" y="1561"/>
                </a:lnTo>
                <a:lnTo>
                  <a:pt x="1877" y="1527"/>
                </a:lnTo>
                <a:lnTo>
                  <a:pt x="1885" y="1493"/>
                </a:lnTo>
                <a:lnTo>
                  <a:pt x="1888" y="1456"/>
                </a:lnTo>
                <a:lnTo>
                  <a:pt x="1885" y="1419"/>
                </a:lnTo>
                <a:lnTo>
                  <a:pt x="1877" y="1384"/>
                </a:lnTo>
                <a:lnTo>
                  <a:pt x="1862" y="1351"/>
                </a:lnTo>
                <a:lnTo>
                  <a:pt x="1844" y="1321"/>
                </a:lnTo>
                <a:lnTo>
                  <a:pt x="1820" y="1295"/>
                </a:lnTo>
                <a:lnTo>
                  <a:pt x="1794" y="1272"/>
                </a:lnTo>
                <a:lnTo>
                  <a:pt x="1763" y="1254"/>
                </a:lnTo>
                <a:lnTo>
                  <a:pt x="1730" y="1240"/>
                </a:lnTo>
                <a:lnTo>
                  <a:pt x="1694" y="1232"/>
                </a:lnTo>
                <a:lnTo>
                  <a:pt x="1656" y="1229"/>
                </a:lnTo>
                <a:close/>
                <a:moveTo>
                  <a:pt x="1698" y="0"/>
                </a:moveTo>
                <a:lnTo>
                  <a:pt x="1698" y="0"/>
                </a:lnTo>
                <a:lnTo>
                  <a:pt x="1723" y="2"/>
                </a:lnTo>
                <a:lnTo>
                  <a:pt x="1744" y="9"/>
                </a:lnTo>
                <a:lnTo>
                  <a:pt x="1765" y="19"/>
                </a:lnTo>
                <a:lnTo>
                  <a:pt x="1783" y="33"/>
                </a:lnTo>
                <a:lnTo>
                  <a:pt x="1798" y="51"/>
                </a:lnTo>
                <a:lnTo>
                  <a:pt x="1809" y="71"/>
                </a:lnTo>
                <a:lnTo>
                  <a:pt x="1816" y="93"/>
                </a:lnTo>
                <a:lnTo>
                  <a:pt x="1818" y="116"/>
                </a:lnTo>
                <a:lnTo>
                  <a:pt x="1818" y="117"/>
                </a:lnTo>
                <a:lnTo>
                  <a:pt x="2183" y="117"/>
                </a:lnTo>
                <a:lnTo>
                  <a:pt x="2183" y="235"/>
                </a:lnTo>
                <a:lnTo>
                  <a:pt x="2421" y="235"/>
                </a:lnTo>
                <a:lnTo>
                  <a:pt x="2421" y="640"/>
                </a:lnTo>
                <a:lnTo>
                  <a:pt x="1951" y="640"/>
                </a:lnTo>
                <a:lnTo>
                  <a:pt x="1951" y="523"/>
                </a:lnTo>
                <a:lnTo>
                  <a:pt x="1818" y="523"/>
                </a:lnTo>
                <a:lnTo>
                  <a:pt x="1818" y="780"/>
                </a:lnTo>
                <a:lnTo>
                  <a:pt x="3193" y="1347"/>
                </a:lnTo>
                <a:lnTo>
                  <a:pt x="3193" y="2665"/>
                </a:lnTo>
                <a:lnTo>
                  <a:pt x="3313" y="2665"/>
                </a:lnTo>
                <a:lnTo>
                  <a:pt x="3313" y="3016"/>
                </a:lnTo>
                <a:lnTo>
                  <a:pt x="1992" y="3016"/>
                </a:lnTo>
                <a:lnTo>
                  <a:pt x="1992" y="2148"/>
                </a:lnTo>
                <a:lnTo>
                  <a:pt x="1404" y="2148"/>
                </a:lnTo>
                <a:lnTo>
                  <a:pt x="1404" y="3016"/>
                </a:lnTo>
                <a:lnTo>
                  <a:pt x="0" y="3016"/>
                </a:lnTo>
                <a:lnTo>
                  <a:pt x="0" y="2665"/>
                </a:lnTo>
                <a:lnTo>
                  <a:pt x="120" y="2665"/>
                </a:lnTo>
                <a:lnTo>
                  <a:pt x="120" y="1347"/>
                </a:lnTo>
                <a:lnTo>
                  <a:pt x="1579" y="768"/>
                </a:lnTo>
                <a:lnTo>
                  <a:pt x="1579" y="116"/>
                </a:lnTo>
                <a:lnTo>
                  <a:pt x="1582" y="90"/>
                </a:lnTo>
                <a:lnTo>
                  <a:pt x="1592" y="65"/>
                </a:lnTo>
                <a:lnTo>
                  <a:pt x="1606" y="44"/>
                </a:lnTo>
                <a:lnTo>
                  <a:pt x="1624" y="25"/>
                </a:lnTo>
                <a:lnTo>
                  <a:pt x="1646" y="11"/>
                </a:lnTo>
                <a:lnTo>
                  <a:pt x="1671" y="3"/>
                </a:lnTo>
                <a:lnTo>
                  <a:pt x="169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Freeform 17"/>
          <p:cNvSpPr>
            <a:spLocks noEditPoints="1"/>
          </p:cNvSpPr>
          <p:nvPr/>
        </p:nvSpPr>
        <p:spPr bwMode="auto">
          <a:xfrm>
            <a:off x="5864951" y="2827678"/>
            <a:ext cx="420688" cy="434975"/>
          </a:xfrm>
          <a:custGeom>
            <a:avLst/>
            <a:gdLst>
              <a:gd name="T0" fmla="*/ 934 w 3176"/>
              <a:gd name="T1" fmla="*/ 2528 h 3295"/>
              <a:gd name="T2" fmla="*/ 761 w 3176"/>
              <a:gd name="T3" fmla="*/ 3278 h 3295"/>
              <a:gd name="T4" fmla="*/ 498 w 3176"/>
              <a:gd name="T5" fmla="*/ 1833 h 3295"/>
              <a:gd name="T6" fmla="*/ 430 w 3176"/>
              <a:gd name="T7" fmla="*/ 2030 h 3295"/>
              <a:gd name="T8" fmla="*/ 400 w 3176"/>
              <a:gd name="T9" fmla="*/ 1896 h 3295"/>
              <a:gd name="T10" fmla="*/ 1956 w 3176"/>
              <a:gd name="T11" fmla="*/ 1655 h 3295"/>
              <a:gd name="T12" fmla="*/ 1270 w 3176"/>
              <a:gd name="T13" fmla="*/ 2410 h 3295"/>
              <a:gd name="T14" fmla="*/ 1322 w 3176"/>
              <a:gd name="T15" fmla="*/ 2493 h 3295"/>
              <a:gd name="T16" fmla="*/ 2021 w 3176"/>
              <a:gd name="T17" fmla="*/ 1753 h 3295"/>
              <a:gd name="T18" fmla="*/ 2003 w 3176"/>
              <a:gd name="T19" fmla="*/ 1672 h 3295"/>
              <a:gd name="T20" fmla="*/ 1505 w 3176"/>
              <a:gd name="T21" fmla="*/ 1469 h 3295"/>
              <a:gd name="T22" fmla="*/ 1589 w 3176"/>
              <a:gd name="T23" fmla="*/ 1576 h 3295"/>
              <a:gd name="T24" fmla="*/ 412 w 3176"/>
              <a:gd name="T25" fmla="*/ 1648 h 3295"/>
              <a:gd name="T26" fmla="*/ 412 w 3176"/>
              <a:gd name="T27" fmla="*/ 1510 h 3295"/>
              <a:gd name="T28" fmla="*/ 2165 w 3176"/>
              <a:gd name="T29" fmla="*/ 1404 h 3295"/>
              <a:gd name="T30" fmla="*/ 2088 w 3176"/>
              <a:gd name="T31" fmla="*/ 1504 h 3295"/>
              <a:gd name="T32" fmla="*/ 2144 w 3176"/>
              <a:gd name="T33" fmla="*/ 1569 h 3295"/>
              <a:gd name="T34" fmla="*/ 2228 w 3176"/>
              <a:gd name="T35" fmla="*/ 1418 h 3295"/>
              <a:gd name="T36" fmla="*/ 1547 w 3176"/>
              <a:gd name="T37" fmla="*/ 2949 h 3295"/>
              <a:gd name="T38" fmla="*/ 1528 w 3176"/>
              <a:gd name="T39" fmla="*/ 1115 h 3295"/>
              <a:gd name="T40" fmla="*/ 1586 w 3176"/>
              <a:gd name="T41" fmla="*/ 1239 h 3295"/>
              <a:gd name="T42" fmla="*/ 1480 w 3176"/>
              <a:gd name="T43" fmla="*/ 1323 h 3295"/>
              <a:gd name="T44" fmla="*/ 400 w 3176"/>
              <a:gd name="T45" fmla="*/ 1262 h 3295"/>
              <a:gd name="T46" fmla="*/ 430 w 3176"/>
              <a:gd name="T47" fmla="*/ 1128 h 3295"/>
              <a:gd name="T48" fmla="*/ 2761 w 3176"/>
              <a:gd name="T49" fmla="*/ 1583 h 3295"/>
              <a:gd name="T50" fmla="*/ 3031 w 3176"/>
              <a:gd name="T51" fmla="*/ 1062 h 3295"/>
              <a:gd name="T52" fmla="*/ 2796 w 3176"/>
              <a:gd name="T53" fmla="*/ 653 h 3295"/>
              <a:gd name="T54" fmla="*/ 3176 w 3176"/>
              <a:gd name="T55" fmla="*/ 1066 h 3295"/>
              <a:gd name="T56" fmla="*/ 2398 w 3176"/>
              <a:gd name="T57" fmla="*/ 880 h 3295"/>
              <a:gd name="T58" fmla="*/ 2691 w 3176"/>
              <a:gd name="T59" fmla="*/ 616 h 3295"/>
              <a:gd name="T60" fmla="*/ 888 w 3176"/>
              <a:gd name="T61" fmla="*/ 227 h 3295"/>
              <a:gd name="T62" fmla="*/ 1094 w 3176"/>
              <a:gd name="T63" fmla="*/ 294 h 3295"/>
              <a:gd name="T64" fmla="*/ 1035 w 3176"/>
              <a:gd name="T65" fmla="*/ 176 h 3295"/>
              <a:gd name="T66" fmla="*/ 1066 w 3176"/>
              <a:gd name="T67" fmla="*/ 11 h 3295"/>
              <a:gd name="T68" fmla="*/ 1234 w 3176"/>
              <a:gd name="T69" fmla="*/ 159 h 3295"/>
              <a:gd name="T70" fmla="*/ 1334 w 3176"/>
              <a:gd name="T71" fmla="*/ 312 h 3295"/>
              <a:gd name="T72" fmla="*/ 1423 w 3176"/>
              <a:gd name="T73" fmla="*/ 383 h 3295"/>
              <a:gd name="T74" fmla="*/ 1833 w 3176"/>
              <a:gd name="T75" fmla="*/ 449 h 3295"/>
              <a:gd name="T76" fmla="*/ 1964 w 3176"/>
              <a:gd name="T77" fmla="*/ 631 h 3295"/>
              <a:gd name="T78" fmla="*/ 1739 w 3176"/>
              <a:gd name="T79" fmla="*/ 726 h 3295"/>
              <a:gd name="T80" fmla="*/ 1619 w 3176"/>
              <a:gd name="T81" fmla="*/ 645 h 3295"/>
              <a:gd name="T82" fmla="*/ 1391 w 3176"/>
              <a:gd name="T83" fmla="*/ 842 h 3295"/>
              <a:gd name="T84" fmla="*/ 600 w 3176"/>
              <a:gd name="T85" fmla="*/ 853 h 3295"/>
              <a:gd name="T86" fmla="*/ 548 w 3176"/>
              <a:gd name="T87" fmla="*/ 645 h 3295"/>
              <a:gd name="T88" fmla="*/ 244 w 3176"/>
              <a:gd name="T89" fmla="*/ 703 h 3295"/>
              <a:gd name="T90" fmla="*/ 232 w 3176"/>
              <a:gd name="T91" fmla="*/ 2432 h 3295"/>
              <a:gd name="T92" fmla="*/ 351 w 3176"/>
              <a:gd name="T93" fmla="*/ 2513 h 3295"/>
              <a:gd name="T94" fmla="*/ 134 w 3176"/>
              <a:gd name="T95" fmla="*/ 2708 h 3295"/>
              <a:gd name="T96" fmla="*/ 3 w 3176"/>
              <a:gd name="T97" fmla="*/ 2527 h 3295"/>
              <a:gd name="T98" fmla="*/ 48 w 3176"/>
              <a:gd name="T99" fmla="*/ 525 h 3295"/>
              <a:gd name="T100" fmla="*/ 247 w 3176"/>
              <a:gd name="T101" fmla="*/ 422 h 3295"/>
              <a:gd name="T102" fmla="*/ 583 w 3176"/>
              <a:gd name="T103" fmla="*/ 332 h 3295"/>
              <a:gd name="T104" fmla="*/ 714 w 3176"/>
              <a:gd name="T105" fmla="*/ 275 h 3295"/>
              <a:gd name="T106" fmla="*/ 808 w 3176"/>
              <a:gd name="T107" fmla="*/ 67 h 3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176" h="3295">
                <a:moveTo>
                  <a:pt x="985" y="2703"/>
                </a:moveTo>
                <a:lnTo>
                  <a:pt x="910" y="2963"/>
                </a:lnTo>
                <a:lnTo>
                  <a:pt x="1055" y="3094"/>
                </a:lnTo>
                <a:lnTo>
                  <a:pt x="1303" y="2991"/>
                </a:lnTo>
                <a:lnTo>
                  <a:pt x="985" y="2703"/>
                </a:lnTo>
                <a:close/>
                <a:moveTo>
                  <a:pt x="934" y="2528"/>
                </a:moveTo>
                <a:lnTo>
                  <a:pt x="1482" y="3023"/>
                </a:lnTo>
                <a:lnTo>
                  <a:pt x="835" y="3291"/>
                </a:lnTo>
                <a:lnTo>
                  <a:pt x="816" y="3295"/>
                </a:lnTo>
                <a:lnTo>
                  <a:pt x="796" y="3295"/>
                </a:lnTo>
                <a:lnTo>
                  <a:pt x="778" y="3288"/>
                </a:lnTo>
                <a:lnTo>
                  <a:pt x="761" y="3278"/>
                </a:lnTo>
                <a:lnTo>
                  <a:pt x="749" y="3262"/>
                </a:lnTo>
                <a:lnTo>
                  <a:pt x="740" y="3244"/>
                </a:lnTo>
                <a:lnTo>
                  <a:pt x="738" y="3225"/>
                </a:lnTo>
                <a:lnTo>
                  <a:pt x="740" y="3205"/>
                </a:lnTo>
                <a:lnTo>
                  <a:pt x="934" y="2528"/>
                </a:lnTo>
                <a:close/>
                <a:moveTo>
                  <a:pt x="498" y="1833"/>
                </a:moveTo>
                <a:lnTo>
                  <a:pt x="1360" y="1833"/>
                </a:lnTo>
                <a:lnTo>
                  <a:pt x="1164" y="2054"/>
                </a:lnTo>
                <a:lnTo>
                  <a:pt x="498" y="2054"/>
                </a:lnTo>
                <a:lnTo>
                  <a:pt x="473" y="2051"/>
                </a:lnTo>
                <a:lnTo>
                  <a:pt x="450" y="2043"/>
                </a:lnTo>
                <a:lnTo>
                  <a:pt x="430" y="2030"/>
                </a:lnTo>
                <a:lnTo>
                  <a:pt x="412" y="2012"/>
                </a:lnTo>
                <a:lnTo>
                  <a:pt x="400" y="1992"/>
                </a:lnTo>
                <a:lnTo>
                  <a:pt x="391" y="1969"/>
                </a:lnTo>
                <a:lnTo>
                  <a:pt x="389" y="1944"/>
                </a:lnTo>
                <a:lnTo>
                  <a:pt x="391" y="1918"/>
                </a:lnTo>
                <a:lnTo>
                  <a:pt x="400" y="1896"/>
                </a:lnTo>
                <a:lnTo>
                  <a:pt x="412" y="1875"/>
                </a:lnTo>
                <a:lnTo>
                  <a:pt x="430" y="1858"/>
                </a:lnTo>
                <a:lnTo>
                  <a:pt x="450" y="1845"/>
                </a:lnTo>
                <a:lnTo>
                  <a:pt x="473" y="1837"/>
                </a:lnTo>
                <a:lnTo>
                  <a:pt x="498" y="1833"/>
                </a:lnTo>
                <a:close/>
                <a:moveTo>
                  <a:pt x="1956" y="1655"/>
                </a:moveTo>
                <a:lnTo>
                  <a:pt x="1939" y="1658"/>
                </a:lnTo>
                <a:lnTo>
                  <a:pt x="1923" y="1665"/>
                </a:lnTo>
                <a:lnTo>
                  <a:pt x="1911" y="1677"/>
                </a:lnTo>
                <a:lnTo>
                  <a:pt x="1287" y="2377"/>
                </a:lnTo>
                <a:lnTo>
                  <a:pt x="1276" y="2393"/>
                </a:lnTo>
                <a:lnTo>
                  <a:pt x="1270" y="2410"/>
                </a:lnTo>
                <a:lnTo>
                  <a:pt x="1269" y="2429"/>
                </a:lnTo>
                <a:lnTo>
                  <a:pt x="1272" y="2446"/>
                </a:lnTo>
                <a:lnTo>
                  <a:pt x="1281" y="2463"/>
                </a:lnTo>
                <a:lnTo>
                  <a:pt x="1292" y="2478"/>
                </a:lnTo>
                <a:lnTo>
                  <a:pt x="1307" y="2487"/>
                </a:lnTo>
                <a:lnTo>
                  <a:pt x="1322" y="2493"/>
                </a:lnTo>
                <a:lnTo>
                  <a:pt x="1339" y="2495"/>
                </a:lnTo>
                <a:lnTo>
                  <a:pt x="1356" y="2492"/>
                </a:lnTo>
                <a:lnTo>
                  <a:pt x="1372" y="2484"/>
                </a:lnTo>
                <a:lnTo>
                  <a:pt x="1384" y="2473"/>
                </a:lnTo>
                <a:lnTo>
                  <a:pt x="2011" y="1768"/>
                </a:lnTo>
                <a:lnTo>
                  <a:pt x="2021" y="1753"/>
                </a:lnTo>
                <a:lnTo>
                  <a:pt x="2027" y="1737"/>
                </a:lnTo>
                <a:lnTo>
                  <a:pt x="2028" y="1720"/>
                </a:lnTo>
                <a:lnTo>
                  <a:pt x="2025" y="1703"/>
                </a:lnTo>
                <a:lnTo>
                  <a:pt x="2018" y="1687"/>
                </a:lnTo>
                <a:lnTo>
                  <a:pt x="2006" y="1675"/>
                </a:lnTo>
                <a:lnTo>
                  <a:pt x="2003" y="1672"/>
                </a:lnTo>
                <a:lnTo>
                  <a:pt x="1988" y="1662"/>
                </a:lnTo>
                <a:lnTo>
                  <a:pt x="1973" y="1656"/>
                </a:lnTo>
                <a:lnTo>
                  <a:pt x="1956" y="1655"/>
                </a:lnTo>
                <a:close/>
                <a:moveTo>
                  <a:pt x="498" y="1467"/>
                </a:moveTo>
                <a:lnTo>
                  <a:pt x="1480" y="1467"/>
                </a:lnTo>
                <a:lnTo>
                  <a:pt x="1505" y="1469"/>
                </a:lnTo>
                <a:lnTo>
                  <a:pt x="1527" y="1478"/>
                </a:lnTo>
                <a:lnTo>
                  <a:pt x="1547" y="1491"/>
                </a:lnTo>
                <a:lnTo>
                  <a:pt x="1564" y="1508"/>
                </a:lnTo>
                <a:lnTo>
                  <a:pt x="1577" y="1529"/>
                </a:lnTo>
                <a:lnTo>
                  <a:pt x="1586" y="1551"/>
                </a:lnTo>
                <a:lnTo>
                  <a:pt x="1589" y="1576"/>
                </a:lnTo>
                <a:lnTo>
                  <a:pt x="1487" y="1691"/>
                </a:lnTo>
                <a:lnTo>
                  <a:pt x="498" y="1691"/>
                </a:lnTo>
                <a:lnTo>
                  <a:pt x="473" y="1687"/>
                </a:lnTo>
                <a:lnTo>
                  <a:pt x="450" y="1679"/>
                </a:lnTo>
                <a:lnTo>
                  <a:pt x="430" y="1666"/>
                </a:lnTo>
                <a:lnTo>
                  <a:pt x="412" y="1648"/>
                </a:lnTo>
                <a:lnTo>
                  <a:pt x="400" y="1628"/>
                </a:lnTo>
                <a:lnTo>
                  <a:pt x="391" y="1604"/>
                </a:lnTo>
                <a:lnTo>
                  <a:pt x="389" y="1580"/>
                </a:lnTo>
                <a:lnTo>
                  <a:pt x="391" y="1553"/>
                </a:lnTo>
                <a:lnTo>
                  <a:pt x="400" y="1530"/>
                </a:lnTo>
                <a:lnTo>
                  <a:pt x="412" y="1510"/>
                </a:lnTo>
                <a:lnTo>
                  <a:pt x="430" y="1492"/>
                </a:lnTo>
                <a:lnTo>
                  <a:pt x="450" y="1478"/>
                </a:lnTo>
                <a:lnTo>
                  <a:pt x="473" y="1469"/>
                </a:lnTo>
                <a:lnTo>
                  <a:pt x="498" y="1467"/>
                </a:lnTo>
                <a:close/>
                <a:moveTo>
                  <a:pt x="2181" y="1401"/>
                </a:moveTo>
                <a:lnTo>
                  <a:pt x="2165" y="1404"/>
                </a:lnTo>
                <a:lnTo>
                  <a:pt x="2149" y="1411"/>
                </a:lnTo>
                <a:lnTo>
                  <a:pt x="2135" y="1423"/>
                </a:lnTo>
                <a:lnTo>
                  <a:pt x="2105" y="1458"/>
                </a:lnTo>
                <a:lnTo>
                  <a:pt x="2095" y="1472"/>
                </a:lnTo>
                <a:lnTo>
                  <a:pt x="2089" y="1487"/>
                </a:lnTo>
                <a:lnTo>
                  <a:pt x="2088" y="1504"/>
                </a:lnTo>
                <a:lnTo>
                  <a:pt x="2091" y="1522"/>
                </a:lnTo>
                <a:lnTo>
                  <a:pt x="2099" y="1537"/>
                </a:lnTo>
                <a:lnTo>
                  <a:pt x="2110" y="1551"/>
                </a:lnTo>
                <a:lnTo>
                  <a:pt x="2113" y="1554"/>
                </a:lnTo>
                <a:lnTo>
                  <a:pt x="2128" y="1564"/>
                </a:lnTo>
                <a:lnTo>
                  <a:pt x="2144" y="1569"/>
                </a:lnTo>
                <a:lnTo>
                  <a:pt x="2160" y="1570"/>
                </a:lnTo>
                <a:lnTo>
                  <a:pt x="2177" y="1567"/>
                </a:lnTo>
                <a:lnTo>
                  <a:pt x="2193" y="1560"/>
                </a:lnTo>
                <a:lnTo>
                  <a:pt x="2206" y="1549"/>
                </a:lnTo>
                <a:lnTo>
                  <a:pt x="2280" y="1465"/>
                </a:lnTo>
                <a:lnTo>
                  <a:pt x="2228" y="1418"/>
                </a:lnTo>
                <a:lnTo>
                  <a:pt x="2214" y="1407"/>
                </a:lnTo>
                <a:lnTo>
                  <a:pt x="2197" y="1402"/>
                </a:lnTo>
                <a:lnTo>
                  <a:pt x="2181" y="1401"/>
                </a:lnTo>
                <a:close/>
                <a:moveTo>
                  <a:pt x="2161" y="1147"/>
                </a:moveTo>
                <a:lnTo>
                  <a:pt x="2709" y="1643"/>
                </a:lnTo>
                <a:lnTo>
                  <a:pt x="1547" y="2949"/>
                </a:lnTo>
                <a:lnTo>
                  <a:pt x="1000" y="2454"/>
                </a:lnTo>
                <a:lnTo>
                  <a:pt x="2161" y="1147"/>
                </a:lnTo>
                <a:close/>
                <a:moveTo>
                  <a:pt x="498" y="1104"/>
                </a:moveTo>
                <a:lnTo>
                  <a:pt x="1480" y="1104"/>
                </a:lnTo>
                <a:lnTo>
                  <a:pt x="1505" y="1107"/>
                </a:lnTo>
                <a:lnTo>
                  <a:pt x="1528" y="1115"/>
                </a:lnTo>
                <a:lnTo>
                  <a:pt x="1548" y="1128"/>
                </a:lnTo>
                <a:lnTo>
                  <a:pt x="1565" y="1146"/>
                </a:lnTo>
                <a:lnTo>
                  <a:pt x="1578" y="1166"/>
                </a:lnTo>
                <a:lnTo>
                  <a:pt x="1586" y="1189"/>
                </a:lnTo>
                <a:lnTo>
                  <a:pt x="1589" y="1213"/>
                </a:lnTo>
                <a:lnTo>
                  <a:pt x="1586" y="1239"/>
                </a:lnTo>
                <a:lnTo>
                  <a:pt x="1578" y="1262"/>
                </a:lnTo>
                <a:lnTo>
                  <a:pt x="1565" y="1283"/>
                </a:lnTo>
                <a:lnTo>
                  <a:pt x="1548" y="1300"/>
                </a:lnTo>
                <a:lnTo>
                  <a:pt x="1528" y="1313"/>
                </a:lnTo>
                <a:lnTo>
                  <a:pt x="1505" y="1321"/>
                </a:lnTo>
                <a:lnTo>
                  <a:pt x="1480" y="1323"/>
                </a:lnTo>
                <a:lnTo>
                  <a:pt x="498" y="1323"/>
                </a:lnTo>
                <a:lnTo>
                  <a:pt x="473" y="1321"/>
                </a:lnTo>
                <a:lnTo>
                  <a:pt x="450" y="1313"/>
                </a:lnTo>
                <a:lnTo>
                  <a:pt x="430" y="1300"/>
                </a:lnTo>
                <a:lnTo>
                  <a:pt x="412" y="1283"/>
                </a:lnTo>
                <a:lnTo>
                  <a:pt x="400" y="1262"/>
                </a:lnTo>
                <a:lnTo>
                  <a:pt x="391" y="1239"/>
                </a:lnTo>
                <a:lnTo>
                  <a:pt x="389" y="1213"/>
                </a:lnTo>
                <a:lnTo>
                  <a:pt x="391" y="1189"/>
                </a:lnTo>
                <a:lnTo>
                  <a:pt x="400" y="1166"/>
                </a:lnTo>
                <a:lnTo>
                  <a:pt x="412" y="1146"/>
                </a:lnTo>
                <a:lnTo>
                  <a:pt x="430" y="1128"/>
                </a:lnTo>
                <a:lnTo>
                  <a:pt x="450" y="1115"/>
                </a:lnTo>
                <a:lnTo>
                  <a:pt x="473" y="1107"/>
                </a:lnTo>
                <a:lnTo>
                  <a:pt x="498" y="1104"/>
                </a:lnTo>
                <a:close/>
                <a:moveTo>
                  <a:pt x="2348" y="936"/>
                </a:moveTo>
                <a:lnTo>
                  <a:pt x="2897" y="1431"/>
                </a:lnTo>
                <a:lnTo>
                  <a:pt x="2761" y="1583"/>
                </a:lnTo>
                <a:lnTo>
                  <a:pt x="2214" y="1086"/>
                </a:lnTo>
                <a:lnTo>
                  <a:pt x="2348" y="936"/>
                </a:lnTo>
                <a:close/>
                <a:moveTo>
                  <a:pt x="2699" y="762"/>
                </a:moveTo>
                <a:lnTo>
                  <a:pt x="2603" y="869"/>
                </a:lnTo>
                <a:lnTo>
                  <a:pt x="2934" y="1170"/>
                </a:lnTo>
                <a:lnTo>
                  <a:pt x="3031" y="1062"/>
                </a:lnTo>
                <a:lnTo>
                  <a:pt x="2699" y="762"/>
                </a:lnTo>
                <a:close/>
                <a:moveTo>
                  <a:pt x="2691" y="616"/>
                </a:moveTo>
                <a:lnTo>
                  <a:pt x="2719" y="617"/>
                </a:lnTo>
                <a:lnTo>
                  <a:pt x="2747" y="624"/>
                </a:lnTo>
                <a:lnTo>
                  <a:pt x="2773" y="636"/>
                </a:lnTo>
                <a:lnTo>
                  <a:pt x="2796" y="653"/>
                </a:lnTo>
                <a:lnTo>
                  <a:pt x="3127" y="953"/>
                </a:lnTo>
                <a:lnTo>
                  <a:pt x="3145" y="972"/>
                </a:lnTo>
                <a:lnTo>
                  <a:pt x="3159" y="994"/>
                </a:lnTo>
                <a:lnTo>
                  <a:pt x="3168" y="1018"/>
                </a:lnTo>
                <a:lnTo>
                  <a:pt x="3174" y="1042"/>
                </a:lnTo>
                <a:lnTo>
                  <a:pt x="3176" y="1066"/>
                </a:lnTo>
                <a:lnTo>
                  <a:pt x="3172" y="1092"/>
                </a:lnTo>
                <a:lnTo>
                  <a:pt x="3165" y="1116"/>
                </a:lnTo>
                <a:lnTo>
                  <a:pt x="3154" y="1138"/>
                </a:lnTo>
                <a:lnTo>
                  <a:pt x="3138" y="1159"/>
                </a:lnTo>
                <a:lnTo>
                  <a:pt x="2946" y="1376"/>
                </a:lnTo>
                <a:lnTo>
                  <a:pt x="2398" y="880"/>
                </a:lnTo>
                <a:lnTo>
                  <a:pt x="2590" y="664"/>
                </a:lnTo>
                <a:lnTo>
                  <a:pt x="2607" y="648"/>
                </a:lnTo>
                <a:lnTo>
                  <a:pt x="2626" y="635"/>
                </a:lnTo>
                <a:lnTo>
                  <a:pt x="2646" y="625"/>
                </a:lnTo>
                <a:lnTo>
                  <a:pt x="2668" y="619"/>
                </a:lnTo>
                <a:lnTo>
                  <a:pt x="2691" y="616"/>
                </a:lnTo>
                <a:close/>
                <a:moveTo>
                  <a:pt x="987" y="165"/>
                </a:moveTo>
                <a:lnTo>
                  <a:pt x="962" y="168"/>
                </a:lnTo>
                <a:lnTo>
                  <a:pt x="939" y="176"/>
                </a:lnTo>
                <a:lnTo>
                  <a:pt x="919" y="189"/>
                </a:lnTo>
                <a:lnTo>
                  <a:pt x="902" y="206"/>
                </a:lnTo>
                <a:lnTo>
                  <a:pt x="888" y="227"/>
                </a:lnTo>
                <a:lnTo>
                  <a:pt x="880" y="249"/>
                </a:lnTo>
                <a:lnTo>
                  <a:pt x="878" y="275"/>
                </a:lnTo>
                <a:lnTo>
                  <a:pt x="879" y="294"/>
                </a:lnTo>
                <a:lnTo>
                  <a:pt x="884" y="312"/>
                </a:lnTo>
                <a:lnTo>
                  <a:pt x="1090" y="312"/>
                </a:lnTo>
                <a:lnTo>
                  <a:pt x="1094" y="294"/>
                </a:lnTo>
                <a:lnTo>
                  <a:pt x="1096" y="275"/>
                </a:lnTo>
                <a:lnTo>
                  <a:pt x="1093" y="249"/>
                </a:lnTo>
                <a:lnTo>
                  <a:pt x="1084" y="227"/>
                </a:lnTo>
                <a:lnTo>
                  <a:pt x="1072" y="206"/>
                </a:lnTo>
                <a:lnTo>
                  <a:pt x="1055" y="189"/>
                </a:lnTo>
                <a:lnTo>
                  <a:pt x="1035" y="176"/>
                </a:lnTo>
                <a:lnTo>
                  <a:pt x="1012" y="168"/>
                </a:lnTo>
                <a:lnTo>
                  <a:pt x="987" y="165"/>
                </a:lnTo>
                <a:close/>
                <a:moveTo>
                  <a:pt x="987" y="0"/>
                </a:moveTo>
                <a:lnTo>
                  <a:pt x="987" y="0"/>
                </a:lnTo>
                <a:lnTo>
                  <a:pt x="1027" y="3"/>
                </a:lnTo>
                <a:lnTo>
                  <a:pt x="1066" y="11"/>
                </a:lnTo>
                <a:lnTo>
                  <a:pt x="1101" y="25"/>
                </a:lnTo>
                <a:lnTo>
                  <a:pt x="1135" y="44"/>
                </a:lnTo>
                <a:lnTo>
                  <a:pt x="1165" y="67"/>
                </a:lnTo>
                <a:lnTo>
                  <a:pt x="1192" y="95"/>
                </a:lnTo>
                <a:lnTo>
                  <a:pt x="1215" y="126"/>
                </a:lnTo>
                <a:lnTo>
                  <a:pt x="1234" y="159"/>
                </a:lnTo>
                <a:lnTo>
                  <a:pt x="1248" y="195"/>
                </a:lnTo>
                <a:lnTo>
                  <a:pt x="1256" y="235"/>
                </a:lnTo>
                <a:lnTo>
                  <a:pt x="1260" y="275"/>
                </a:lnTo>
                <a:lnTo>
                  <a:pt x="1258" y="294"/>
                </a:lnTo>
                <a:lnTo>
                  <a:pt x="1257" y="312"/>
                </a:lnTo>
                <a:lnTo>
                  <a:pt x="1334" y="312"/>
                </a:lnTo>
                <a:lnTo>
                  <a:pt x="1355" y="314"/>
                </a:lnTo>
                <a:lnTo>
                  <a:pt x="1374" y="321"/>
                </a:lnTo>
                <a:lnTo>
                  <a:pt x="1392" y="332"/>
                </a:lnTo>
                <a:lnTo>
                  <a:pt x="1405" y="346"/>
                </a:lnTo>
                <a:lnTo>
                  <a:pt x="1416" y="364"/>
                </a:lnTo>
                <a:lnTo>
                  <a:pt x="1423" y="383"/>
                </a:lnTo>
                <a:lnTo>
                  <a:pt x="1425" y="404"/>
                </a:lnTo>
                <a:lnTo>
                  <a:pt x="1425" y="422"/>
                </a:lnTo>
                <a:lnTo>
                  <a:pt x="1720" y="422"/>
                </a:lnTo>
                <a:lnTo>
                  <a:pt x="1760" y="425"/>
                </a:lnTo>
                <a:lnTo>
                  <a:pt x="1798" y="435"/>
                </a:lnTo>
                <a:lnTo>
                  <a:pt x="1833" y="449"/>
                </a:lnTo>
                <a:lnTo>
                  <a:pt x="1866" y="469"/>
                </a:lnTo>
                <a:lnTo>
                  <a:pt x="1895" y="495"/>
                </a:lnTo>
                <a:lnTo>
                  <a:pt x="1919" y="525"/>
                </a:lnTo>
                <a:lnTo>
                  <a:pt x="1939" y="557"/>
                </a:lnTo>
                <a:lnTo>
                  <a:pt x="1955" y="592"/>
                </a:lnTo>
                <a:lnTo>
                  <a:pt x="1964" y="631"/>
                </a:lnTo>
                <a:lnTo>
                  <a:pt x="1967" y="672"/>
                </a:lnTo>
                <a:lnTo>
                  <a:pt x="1967" y="1151"/>
                </a:lnTo>
                <a:lnTo>
                  <a:pt x="1748" y="1396"/>
                </a:lnTo>
                <a:lnTo>
                  <a:pt x="1748" y="776"/>
                </a:lnTo>
                <a:lnTo>
                  <a:pt x="1746" y="750"/>
                </a:lnTo>
                <a:lnTo>
                  <a:pt x="1739" y="726"/>
                </a:lnTo>
                <a:lnTo>
                  <a:pt x="1726" y="703"/>
                </a:lnTo>
                <a:lnTo>
                  <a:pt x="1710" y="683"/>
                </a:lnTo>
                <a:lnTo>
                  <a:pt x="1692" y="667"/>
                </a:lnTo>
                <a:lnTo>
                  <a:pt x="1670" y="656"/>
                </a:lnTo>
                <a:lnTo>
                  <a:pt x="1645" y="648"/>
                </a:lnTo>
                <a:lnTo>
                  <a:pt x="1619" y="645"/>
                </a:lnTo>
                <a:lnTo>
                  <a:pt x="1425" y="645"/>
                </a:lnTo>
                <a:lnTo>
                  <a:pt x="1425" y="770"/>
                </a:lnTo>
                <a:lnTo>
                  <a:pt x="1423" y="791"/>
                </a:lnTo>
                <a:lnTo>
                  <a:pt x="1416" y="810"/>
                </a:lnTo>
                <a:lnTo>
                  <a:pt x="1405" y="827"/>
                </a:lnTo>
                <a:lnTo>
                  <a:pt x="1391" y="842"/>
                </a:lnTo>
                <a:lnTo>
                  <a:pt x="1374" y="853"/>
                </a:lnTo>
                <a:lnTo>
                  <a:pt x="1355" y="859"/>
                </a:lnTo>
                <a:lnTo>
                  <a:pt x="1334" y="862"/>
                </a:lnTo>
                <a:lnTo>
                  <a:pt x="641" y="862"/>
                </a:lnTo>
                <a:lnTo>
                  <a:pt x="620" y="859"/>
                </a:lnTo>
                <a:lnTo>
                  <a:pt x="600" y="853"/>
                </a:lnTo>
                <a:lnTo>
                  <a:pt x="583" y="842"/>
                </a:lnTo>
                <a:lnTo>
                  <a:pt x="569" y="827"/>
                </a:lnTo>
                <a:lnTo>
                  <a:pt x="558" y="810"/>
                </a:lnTo>
                <a:lnTo>
                  <a:pt x="552" y="791"/>
                </a:lnTo>
                <a:lnTo>
                  <a:pt x="548" y="770"/>
                </a:lnTo>
                <a:lnTo>
                  <a:pt x="548" y="645"/>
                </a:lnTo>
                <a:lnTo>
                  <a:pt x="351" y="645"/>
                </a:lnTo>
                <a:lnTo>
                  <a:pt x="325" y="648"/>
                </a:lnTo>
                <a:lnTo>
                  <a:pt x="301" y="656"/>
                </a:lnTo>
                <a:lnTo>
                  <a:pt x="279" y="667"/>
                </a:lnTo>
                <a:lnTo>
                  <a:pt x="260" y="683"/>
                </a:lnTo>
                <a:lnTo>
                  <a:pt x="244" y="703"/>
                </a:lnTo>
                <a:lnTo>
                  <a:pt x="232" y="726"/>
                </a:lnTo>
                <a:lnTo>
                  <a:pt x="224" y="750"/>
                </a:lnTo>
                <a:lnTo>
                  <a:pt x="222" y="776"/>
                </a:lnTo>
                <a:lnTo>
                  <a:pt x="222" y="2382"/>
                </a:lnTo>
                <a:lnTo>
                  <a:pt x="224" y="2408"/>
                </a:lnTo>
                <a:lnTo>
                  <a:pt x="232" y="2432"/>
                </a:lnTo>
                <a:lnTo>
                  <a:pt x="244" y="2455"/>
                </a:lnTo>
                <a:lnTo>
                  <a:pt x="260" y="2475"/>
                </a:lnTo>
                <a:lnTo>
                  <a:pt x="279" y="2491"/>
                </a:lnTo>
                <a:lnTo>
                  <a:pt x="301" y="2502"/>
                </a:lnTo>
                <a:lnTo>
                  <a:pt x="325" y="2510"/>
                </a:lnTo>
                <a:lnTo>
                  <a:pt x="351" y="2513"/>
                </a:lnTo>
                <a:lnTo>
                  <a:pt x="797" y="2513"/>
                </a:lnTo>
                <a:lnTo>
                  <a:pt x="733" y="2736"/>
                </a:lnTo>
                <a:lnTo>
                  <a:pt x="247" y="2736"/>
                </a:lnTo>
                <a:lnTo>
                  <a:pt x="208" y="2733"/>
                </a:lnTo>
                <a:lnTo>
                  <a:pt x="170" y="2723"/>
                </a:lnTo>
                <a:lnTo>
                  <a:pt x="134" y="2708"/>
                </a:lnTo>
                <a:lnTo>
                  <a:pt x="102" y="2687"/>
                </a:lnTo>
                <a:lnTo>
                  <a:pt x="72" y="2663"/>
                </a:lnTo>
                <a:lnTo>
                  <a:pt x="48" y="2633"/>
                </a:lnTo>
                <a:lnTo>
                  <a:pt x="28" y="2601"/>
                </a:lnTo>
                <a:lnTo>
                  <a:pt x="13" y="2566"/>
                </a:lnTo>
                <a:lnTo>
                  <a:pt x="3" y="2527"/>
                </a:lnTo>
                <a:lnTo>
                  <a:pt x="0" y="2486"/>
                </a:lnTo>
                <a:lnTo>
                  <a:pt x="0" y="672"/>
                </a:lnTo>
                <a:lnTo>
                  <a:pt x="3" y="631"/>
                </a:lnTo>
                <a:lnTo>
                  <a:pt x="13" y="592"/>
                </a:lnTo>
                <a:lnTo>
                  <a:pt x="28" y="557"/>
                </a:lnTo>
                <a:lnTo>
                  <a:pt x="48" y="525"/>
                </a:lnTo>
                <a:lnTo>
                  <a:pt x="72" y="495"/>
                </a:lnTo>
                <a:lnTo>
                  <a:pt x="102" y="471"/>
                </a:lnTo>
                <a:lnTo>
                  <a:pt x="134" y="450"/>
                </a:lnTo>
                <a:lnTo>
                  <a:pt x="170" y="435"/>
                </a:lnTo>
                <a:lnTo>
                  <a:pt x="208" y="425"/>
                </a:lnTo>
                <a:lnTo>
                  <a:pt x="247" y="422"/>
                </a:lnTo>
                <a:lnTo>
                  <a:pt x="548" y="422"/>
                </a:lnTo>
                <a:lnTo>
                  <a:pt x="548" y="404"/>
                </a:lnTo>
                <a:lnTo>
                  <a:pt x="552" y="383"/>
                </a:lnTo>
                <a:lnTo>
                  <a:pt x="558" y="364"/>
                </a:lnTo>
                <a:lnTo>
                  <a:pt x="569" y="347"/>
                </a:lnTo>
                <a:lnTo>
                  <a:pt x="583" y="332"/>
                </a:lnTo>
                <a:lnTo>
                  <a:pt x="600" y="321"/>
                </a:lnTo>
                <a:lnTo>
                  <a:pt x="620" y="314"/>
                </a:lnTo>
                <a:lnTo>
                  <a:pt x="641" y="312"/>
                </a:lnTo>
                <a:lnTo>
                  <a:pt x="716" y="312"/>
                </a:lnTo>
                <a:lnTo>
                  <a:pt x="714" y="294"/>
                </a:lnTo>
                <a:lnTo>
                  <a:pt x="714" y="275"/>
                </a:lnTo>
                <a:lnTo>
                  <a:pt x="716" y="235"/>
                </a:lnTo>
                <a:lnTo>
                  <a:pt x="726" y="195"/>
                </a:lnTo>
                <a:lnTo>
                  <a:pt x="739" y="159"/>
                </a:lnTo>
                <a:lnTo>
                  <a:pt x="758" y="126"/>
                </a:lnTo>
                <a:lnTo>
                  <a:pt x="780" y="95"/>
                </a:lnTo>
                <a:lnTo>
                  <a:pt x="808" y="67"/>
                </a:lnTo>
                <a:lnTo>
                  <a:pt x="838" y="44"/>
                </a:lnTo>
                <a:lnTo>
                  <a:pt x="871" y="25"/>
                </a:lnTo>
                <a:lnTo>
                  <a:pt x="908" y="11"/>
                </a:lnTo>
                <a:lnTo>
                  <a:pt x="946" y="3"/>
                </a:lnTo>
                <a:lnTo>
                  <a:pt x="98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6" name="Group 20"/>
          <p:cNvGrpSpPr>
            <a:grpSpLocks noChangeAspect="1"/>
          </p:cNvGrpSpPr>
          <p:nvPr/>
        </p:nvGrpSpPr>
        <p:grpSpPr bwMode="auto">
          <a:xfrm>
            <a:off x="7171463" y="1343265"/>
            <a:ext cx="474663" cy="412750"/>
            <a:chOff x="774" y="553"/>
            <a:chExt cx="299" cy="260"/>
          </a:xfrm>
          <a:solidFill>
            <a:schemeClr val="bg1"/>
          </a:solidFill>
        </p:grpSpPr>
        <p:sp>
          <p:nvSpPr>
            <p:cNvPr id="59" name="Freeform 22"/>
            <p:cNvSpPr>
              <a:spLocks/>
            </p:cNvSpPr>
            <p:nvPr/>
          </p:nvSpPr>
          <p:spPr bwMode="auto">
            <a:xfrm>
              <a:off x="840" y="553"/>
              <a:ext cx="233" cy="175"/>
            </a:xfrm>
            <a:custGeom>
              <a:avLst/>
              <a:gdLst>
                <a:gd name="T0" fmla="*/ 1953 w 2569"/>
                <a:gd name="T1" fmla="*/ 0 h 1929"/>
                <a:gd name="T2" fmla="*/ 2076 w 2569"/>
                <a:gd name="T3" fmla="*/ 12 h 1929"/>
                <a:gd name="T4" fmla="*/ 2191 w 2569"/>
                <a:gd name="T5" fmla="*/ 48 h 1929"/>
                <a:gd name="T6" fmla="*/ 2296 w 2569"/>
                <a:gd name="T7" fmla="*/ 104 h 1929"/>
                <a:gd name="T8" fmla="*/ 2387 w 2569"/>
                <a:gd name="T9" fmla="*/ 179 h 1929"/>
                <a:gd name="T10" fmla="*/ 2462 w 2569"/>
                <a:gd name="T11" fmla="*/ 269 h 1929"/>
                <a:gd name="T12" fmla="*/ 2520 w 2569"/>
                <a:gd name="T13" fmla="*/ 372 h 1929"/>
                <a:gd name="T14" fmla="*/ 2556 w 2569"/>
                <a:gd name="T15" fmla="*/ 486 h 1929"/>
                <a:gd name="T16" fmla="*/ 2569 w 2569"/>
                <a:gd name="T17" fmla="*/ 608 h 1929"/>
                <a:gd name="T18" fmla="*/ 2566 w 2569"/>
                <a:gd name="T19" fmla="*/ 1385 h 1929"/>
                <a:gd name="T20" fmla="*/ 2542 w 2569"/>
                <a:gd name="T21" fmla="*/ 1501 h 1929"/>
                <a:gd name="T22" fmla="*/ 2496 w 2569"/>
                <a:gd name="T23" fmla="*/ 1608 h 1929"/>
                <a:gd name="T24" fmla="*/ 2432 w 2569"/>
                <a:gd name="T25" fmla="*/ 1703 h 1929"/>
                <a:gd name="T26" fmla="*/ 2350 w 2569"/>
                <a:gd name="T27" fmla="*/ 1785 h 1929"/>
                <a:gd name="T28" fmla="*/ 2256 w 2569"/>
                <a:gd name="T29" fmla="*/ 1850 h 1929"/>
                <a:gd name="T30" fmla="*/ 2148 w 2569"/>
                <a:gd name="T31" fmla="*/ 1898 h 1929"/>
                <a:gd name="T32" fmla="*/ 2032 w 2569"/>
                <a:gd name="T33" fmla="*/ 1924 h 1929"/>
                <a:gd name="T34" fmla="*/ 1970 w 2569"/>
                <a:gd name="T35" fmla="*/ 1680 h 1929"/>
                <a:gd name="T36" fmla="*/ 2061 w 2569"/>
                <a:gd name="T37" fmla="*/ 1663 h 1929"/>
                <a:gd name="T38" fmla="*/ 2141 w 2569"/>
                <a:gd name="T39" fmla="*/ 1626 h 1929"/>
                <a:gd name="T40" fmla="*/ 2209 w 2569"/>
                <a:gd name="T41" fmla="*/ 1569 h 1929"/>
                <a:gd name="T42" fmla="*/ 2261 w 2569"/>
                <a:gd name="T43" fmla="*/ 1499 h 1929"/>
                <a:gd name="T44" fmla="*/ 2293 w 2569"/>
                <a:gd name="T45" fmla="*/ 1416 h 1929"/>
                <a:gd name="T46" fmla="*/ 2306 w 2569"/>
                <a:gd name="T47" fmla="*/ 1324 h 1929"/>
                <a:gd name="T48" fmla="*/ 2303 w 2569"/>
                <a:gd name="T49" fmla="*/ 564 h 1929"/>
                <a:gd name="T50" fmla="*/ 2282 w 2569"/>
                <a:gd name="T51" fmla="*/ 478 h 1929"/>
                <a:gd name="T52" fmla="*/ 2244 w 2569"/>
                <a:gd name="T53" fmla="*/ 403 h 1929"/>
                <a:gd name="T54" fmla="*/ 2189 w 2569"/>
                <a:gd name="T55" fmla="*/ 338 h 1929"/>
                <a:gd name="T56" fmla="*/ 2121 w 2569"/>
                <a:gd name="T57" fmla="*/ 288 h 1929"/>
                <a:gd name="T58" fmla="*/ 2041 w 2569"/>
                <a:gd name="T59" fmla="*/ 255 h 1929"/>
                <a:gd name="T60" fmla="*/ 1953 w 2569"/>
                <a:gd name="T61" fmla="*/ 244 h 1929"/>
                <a:gd name="T62" fmla="*/ 567 w 2569"/>
                <a:gd name="T63" fmla="*/ 247 h 1929"/>
                <a:gd name="T64" fmla="*/ 482 w 2569"/>
                <a:gd name="T65" fmla="*/ 270 h 1929"/>
                <a:gd name="T66" fmla="*/ 406 w 2569"/>
                <a:gd name="T67" fmla="*/ 311 h 1929"/>
                <a:gd name="T68" fmla="*/ 340 w 2569"/>
                <a:gd name="T69" fmla="*/ 368 h 1929"/>
                <a:gd name="T70" fmla="*/ 291 w 2569"/>
                <a:gd name="T71" fmla="*/ 439 h 1929"/>
                <a:gd name="T72" fmla="*/ 259 w 2569"/>
                <a:gd name="T73" fmla="*/ 520 h 1929"/>
                <a:gd name="T74" fmla="*/ 248 w 2569"/>
                <a:gd name="T75" fmla="*/ 608 h 1929"/>
                <a:gd name="T76" fmla="*/ 0 w 2569"/>
                <a:gd name="T77" fmla="*/ 623 h 1929"/>
                <a:gd name="T78" fmla="*/ 4 w 2569"/>
                <a:gd name="T79" fmla="*/ 547 h 1929"/>
                <a:gd name="T80" fmla="*/ 28 w 2569"/>
                <a:gd name="T81" fmla="*/ 428 h 1929"/>
                <a:gd name="T82" fmla="*/ 74 w 2569"/>
                <a:gd name="T83" fmla="*/ 319 h 1929"/>
                <a:gd name="T84" fmla="*/ 140 w 2569"/>
                <a:gd name="T85" fmla="*/ 222 h 1929"/>
                <a:gd name="T86" fmla="*/ 224 w 2569"/>
                <a:gd name="T87" fmla="*/ 140 h 1929"/>
                <a:gd name="T88" fmla="*/ 321 w 2569"/>
                <a:gd name="T89" fmla="*/ 73 h 1929"/>
                <a:gd name="T90" fmla="*/ 431 w 2569"/>
                <a:gd name="T91" fmla="*/ 27 h 1929"/>
                <a:gd name="T92" fmla="*/ 550 w 2569"/>
                <a:gd name="T93" fmla="*/ 3 h 1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569" h="1929">
                  <a:moveTo>
                    <a:pt x="612" y="0"/>
                  </a:moveTo>
                  <a:lnTo>
                    <a:pt x="1953" y="0"/>
                  </a:lnTo>
                  <a:lnTo>
                    <a:pt x="2016" y="3"/>
                  </a:lnTo>
                  <a:lnTo>
                    <a:pt x="2076" y="12"/>
                  </a:lnTo>
                  <a:lnTo>
                    <a:pt x="2135" y="27"/>
                  </a:lnTo>
                  <a:lnTo>
                    <a:pt x="2191" y="48"/>
                  </a:lnTo>
                  <a:lnTo>
                    <a:pt x="2245" y="73"/>
                  </a:lnTo>
                  <a:lnTo>
                    <a:pt x="2296" y="104"/>
                  </a:lnTo>
                  <a:lnTo>
                    <a:pt x="2343" y="140"/>
                  </a:lnTo>
                  <a:lnTo>
                    <a:pt x="2387" y="179"/>
                  </a:lnTo>
                  <a:lnTo>
                    <a:pt x="2427" y="222"/>
                  </a:lnTo>
                  <a:lnTo>
                    <a:pt x="2462" y="269"/>
                  </a:lnTo>
                  <a:lnTo>
                    <a:pt x="2494" y="319"/>
                  </a:lnTo>
                  <a:lnTo>
                    <a:pt x="2520" y="372"/>
                  </a:lnTo>
                  <a:lnTo>
                    <a:pt x="2541" y="428"/>
                  </a:lnTo>
                  <a:lnTo>
                    <a:pt x="2556" y="486"/>
                  </a:lnTo>
                  <a:lnTo>
                    <a:pt x="2565" y="547"/>
                  </a:lnTo>
                  <a:lnTo>
                    <a:pt x="2569" y="608"/>
                  </a:lnTo>
                  <a:lnTo>
                    <a:pt x="2569" y="1324"/>
                  </a:lnTo>
                  <a:lnTo>
                    <a:pt x="2566" y="1385"/>
                  </a:lnTo>
                  <a:lnTo>
                    <a:pt x="2557" y="1444"/>
                  </a:lnTo>
                  <a:lnTo>
                    <a:pt x="2542" y="1501"/>
                  </a:lnTo>
                  <a:lnTo>
                    <a:pt x="2521" y="1556"/>
                  </a:lnTo>
                  <a:lnTo>
                    <a:pt x="2496" y="1608"/>
                  </a:lnTo>
                  <a:lnTo>
                    <a:pt x="2466" y="1657"/>
                  </a:lnTo>
                  <a:lnTo>
                    <a:pt x="2432" y="1703"/>
                  </a:lnTo>
                  <a:lnTo>
                    <a:pt x="2393" y="1746"/>
                  </a:lnTo>
                  <a:lnTo>
                    <a:pt x="2350" y="1785"/>
                  </a:lnTo>
                  <a:lnTo>
                    <a:pt x="2305" y="1820"/>
                  </a:lnTo>
                  <a:lnTo>
                    <a:pt x="2256" y="1850"/>
                  </a:lnTo>
                  <a:lnTo>
                    <a:pt x="2203" y="1877"/>
                  </a:lnTo>
                  <a:lnTo>
                    <a:pt x="2148" y="1898"/>
                  </a:lnTo>
                  <a:lnTo>
                    <a:pt x="2091" y="1914"/>
                  </a:lnTo>
                  <a:lnTo>
                    <a:pt x="2032" y="1924"/>
                  </a:lnTo>
                  <a:lnTo>
                    <a:pt x="1971" y="1929"/>
                  </a:lnTo>
                  <a:lnTo>
                    <a:pt x="1970" y="1680"/>
                  </a:lnTo>
                  <a:lnTo>
                    <a:pt x="2016" y="1675"/>
                  </a:lnTo>
                  <a:lnTo>
                    <a:pt x="2061" y="1663"/>
                  </a:lnTo>
                  <a:lnTo>
                    <a:pt x="2102" y="1647"/>
                  </a:lnTo>
                  <a:lnTo>
                    <a:pt x="2141" y="1626"/>
                  </a:lnTo>
                  <a:lnTo>
                    <a:pt x="2177" y="1600"/>
                  </a:lnTo>
                  <a:lnTo>
                    <a:pt x="2209" y="1569"/>
                  </a:lnTo>
                  <a:lnTo>
                    <a:pt x="2237" y="1536"/>
                  </a:lnTo>
                  <a:lnTo>
                    <a:pt x="2261" y="1499"/>
                  </a:lnTo>
                  <a:lnTo>
                    <a:pt x="2279" y="1458"/>
                  </a:lnTo>
                  <a:lnTo>
                    <a:pt x="2293" y="1416"/>
                  </a:lnTo>
                  <a:lnTo>
                    <a:pt x="2303" y="1371"/>
                  </a:lnTo>
                  <a:lnTo>
                    <a:pt x="2306" y="1324"/>
                  </a:lnTo>
                  <a:lnTo>
                    <a:pt x="2306" y="608"/>
                  </a:lnTo>
                  <a:lnTo>
                    <a:pt x="2303" y="564"/>
                  </a:lnTo>
                  <a:lnTo>
                    <a:pt x="2294" y="520"/>
                  </a:lnTo>
                  <a:lnTo>
                    <a:pt x="2282" y="478"/>
                  </a:lnTo>
                  <a:lnTo>
                    <a:pt x="2265" y="439"/>
                  </a:lnTo>
                  <a:lnTo>
                    <a:pt x="2244" y="403"/>
                  </a:lnTo>
                  <a:lnTo>
                    <a:pt x="2218" y="368"/>
                  </a:lnTo>
                  <a:lnTo>
                    <a:pt x="2189" y="338"/>
                  </a:lnTo>
                  <a:lnTo>
                    <a:pt x="2156" y="311"/>
                  </a:lnTo>
                  <a:lnTo>
                    <a:pt x="2121" y="288"/>
                  </a:lnTo>
                  <a:lnTo>
                    <a:pt x="2082" y="270"/>
                  </a:lnTo>
                  <a:lnTo>
                    <a:pt x="2041" y="255"/>
                  </a:lnTo>
                  <a:lnTo>
                    <a:pt x="1998" y="247"/>
                  </a:lnTo>
                  <a:lnTo>
                    <a:pt x="1953" y="244"/>
                  </a:lnTo>
                  <a:lnTo>
                    <a:pt x="612" y="244"/>
                  </a:lnTo>
                  <a:lnTo>
                    <a:pt x="567" y="247"/>
                  </a:lnTo>
                  <a:lnTo>
                    <a:pt x="523" y="255"/>
                  </a:lnTo>
                  <a:lnTo>
                    <a:pt x="482" y="270"/>
                  </a:lnTo>
                  <a:lnTo>
                    <a:pt x="442" y="288"/>
                  </a:lnTo>
                  <a:lnTo>
                    <a:pt x="406" y="311"/>
                  </a:lnTo>
                  <a:lnTo>
                    <a:pt x="371" y="338"/>
                  </a:lnTo>
                  <a:lnTo>
                    <a:pt x="340" y="368"/>
                  </a:lnTo>
                  <a:lnTo>
                    <a:pt x="314" y="403"/>
                  </a:lnTo>
                  <a:lnTo>
                    <a:pt x="291" y="439"/>
                  </a:lnTo>
                  <a:lnTo>
                    <a:pt x="272" y="478"/>
                  </a:lnTo>
                  <a:lnTo>
                    <a:pt x="259" y="520"/>
                  </a:lnTo>
                  <a:lnTo>
                    <a:pt x="251" y="564"/>
                  </a:lnTo>
                  <a:lnTo>
                    <a:pt x="248" y="608"/>
                  </a:lnTo>
                  <a:lnTo>
                    <a:pt x="248" y="625"/>
                  </a:lnTo>
                  <a:lnTo>
                    <a:pt x="0" y="623"/>
                  </a:lnTo>
                  <a:lnTo>
                    <a:pt x="0" y="608"/>
                  </a:lnTo>
                  <a:lnTo>
                    <a:pt x="4" y="547"/>
                  </a:lnTo>
                  <a:lnTo>
                    <a:pt x="13" y="486"/>
                  </a:lnTo>
                  <a:lnTo>
                    <a:pt x="28" y="428"/>
                  </a:lnTo>
                  <a:lnTo>
                    <a:pt x="49" y="372"/>
                  </a:lnTo>
                  <a:lnTo>
                    <a:pt x="74" y="319"/>
                  </a:lnTo>
                  <a:lnTo>
                    <a:pt x="106" y="269"/>
                  </a:lnTo>
                  <a:lnTo>
                    <a:pt x="140" y="222"/>
                  </a:lnTo>
                  <a:lnTo>
                    <a:pt x="180" y="179"/>
                  </a:lnTo>
                  <a:lnTo>
                    <a:pt x="224" y="140"/>
                  </a:lnTo>
                  <a:lnTo>
                    <a:pt x="271" y="104"/>
                  </a:lnTo>
                  <a:lnTo>
                    <a:pt x="321" y="73"/>
                  </a:lnTo>
                  <a:lnTo>
                    <a:pt x="375" y="48"/>
                  </a:lnTo>
                  <a:lnTo>
                    <a:pt x="431" y="27"/>
                  </a:lnTo>
                  <a:lnTo>
                    <a:pt x="489" y="12"/>
                  </a:lnTo>
                  <a:lnTo>
                    <a:pt x="550" y="3"/>
                  </a:lnTo>
                  <a:lnTo>
                    <a:pt x="6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23"/>
            <p:cNvSpPr>
              <a:spLocks noEditPoints="1"/>
            </p:cNvSpPr>
            <p:nvPr/>
          </p:nvSpPr>
          <p:spPr bwMode="auto">
            <a:xfrm>
              <a:off x="774" y="626"/>
              <a:ext cx="229" cy="187"/>
            </a:xfrm>
            <a:custGeom>
              <a:avLst/>
              <a:gdLst>
                <a:gd name="T0" fmla="*/ 581 w 2514"/>
                <a:gd name="T1" fmla="*/ 1011 h 2061"/>
                <a:gd name="T2" fmla="*/ 526 w 2514"/>
                <a:gd name="T3" fmla="*/ 1056 h 2061"/>
                <a:gd name="T4" fmla="*/ 504 w 2514"/>
                <a:gd name="T5" fmla="*/ 1125 h 2061"/>
                <a:gd name="T6" fmla="*/ 526 w 2514"/>
                <a:gd name="T7" fmla="*/ 1194 h 2061"/>
                <a:gd name="T8" fmla="*/ 581 w 2514"/>
                <a:gd name="T9" fmla="*/ 1238 h 2061"/>
                <a:gd name="T10" fmla="*/ 1882 w 2514"/>
                <a:gd name="T11" fmla="*/ 1247 h 2061"/>
                <a:gd name="T12" fmla="*/ 1952 w 2514"/>
                <a:gd name="T13" fmla="*/ 1227 h 2061"/>
                <a:gd name="T14" fmla="*/ 1997 w 2514"/>
                <a:gd name="T15" fmla="*/ 1173 h 2061"/>
                <a:gd name="T16" fmla="*/ 2004 w 2514"/>
                <a:gd name="T17" fmla="*/ 1100 h 2061"/>
                <a:gd name="T18" fmla="*/ 1970 w 2514"/>
                <a:gd name="T19" fmla="*/ 1037 h 2061"/>
                <a:gd name="T20" fmla="*/ 1907 w 2514"/>
                <a:gd name="T21" fmla="*/ 1004 h 2061"/>
                <a:gd name="T22" fmla="*/ 629 w 2514"/>
                <a:gd name="T23" fmla="*/ 511 h 2061"/>
                <a:gd name="T24" fmla="*/ 559 w 2514"/>
                <a:gd name="T25" fmla="*/ 533 h 2061"/>
                <a:gd name="T26" fmla="*/ 513 w 2514"/>
                <a:gd name="T27" fmla="*/ 586 h 2061"/>
                <a:gd name="T28" fmla="*/ 506 w 2514"/>
                <a:gd name="T29" fmla="*/ 660 h 2061"/>
                <a:gd name="T30" fmla="*/ 541 w 2514"/>
                <a:gd name="T31" fmla="*/ 721 h 2061"/>
                <a:gd name="T32" fmla="*/ 604 w 2514"/>
                <a:gd name="T33" fmla="*/ 754 h 2061"/>
                <a:gd name="T34" fmla="*/ 1907 w 2514"/>
                <a:gd name="T35" fmla="*/ 754 h 2061"/>
                <a:gd name="T36" fmla="*/ 1970 w 2514"/>
                <a:gd name="T37" fmla="*/ 721 h 2061"/>
                <a:gd name="T38" fmla="*/ 2004 w 2514"/>
                <a:gd name="T39" fmla="*/ 660 h 2061"/>
                <a:gd name="T40" fmla="*/ 1997 w 2514"/>
                <a:gd name="T41" fmla="*/ 586 h 2061"/>
                <a:gd name="T42" fmla="*/ 1952 w 2514"/>
                <a:gd name="T43" fmla="*/ 533 h 2061"/>
                <a:gd name="T44" fmla="*/ 1882 w 2514"/>
                <a:gd name="T45" fmla="*/ 511 h 2061"/>
                <a:gd name="T46" fmla="*/ 2082 w 2514"/>
                <a:gd name="T47" fmla="*/ 19 h 2061"/>
                <a:gd name="T48" fmla="*/ 2230 w 2514"/>
                <a:gd name="T49" fmla="*/ 46 h 2061"/>
                <a:gd name="T50" fmla="*/ 2355 w 2514"/>
                <a:gd name="T51" fmla="*/ 117 h 2061"/>
                <a:gd name="T52" fmla="*/ 2449 w 2514"/>
                <a:gd name="T53" fmla="*/ 224 h 2061"/>
                <a:gd name="T54" fmla="*/ 2504 w 2514"/>
                <a:gd name="T55" fmla="*/ 357 h 2061"/>
                <a:gd name="T56" fmla="*/ 2502 w 2514"/>
                <a:gd name="T57" fmla="*/ 1503 h 2061"/>
                <a:gd name="T58" fmla="*/ 2477 w 2514"/>
                <a:gd name="T59" fmla="*/ 1610 h 2061"/>
                <a:gd name="T60" fmla="*/ 2411 w 2514"/>
                <a:gd name="T61" fmla="*/ 1693 h 2061"/>
                <a:gd name="T62" fmla="*/ 2315 w 2514"/>
                <a:gd name="T63" fmla="*/ 1743 h 2061"/>
                <a:gd name="T64" fmla="*/ 2272 w 2514"/>
                <a:gd name="T65" fmla="*/ 1930 h 2061"/>
                <a:gd name="T66" fmla="*/ 2266 w 2514"/>
                <a:gd name="T67" fmla="*/ 1991 h 2061"/>
                <a:gd name="T68" fmla="*/ 2230 w 2514"/>
                <a:gd name="T69" fmla="*/ 2040 h 2061"/>
                <a:gd name="T70" fmla="*/ 2160 w 2514"/>
                <a:gd name="T71" fmla="*/ 2061 h 2061"/>
                <a:gd name="T72" fmla="*/ 1522 w 2514"/>
                <a:gd name="T73" fmla="*/ 1750 h 2061"/>
                <a:gd name="T74" fmla="*/ 332 w 2514"/>
                <a:gd name="T75" fmla="*/ 1725 h 2061"/>
                <a:gd name="T76" fmla="*/ 198 w 2514"/>
                <a:gd name="T77" fmla="*/ 1667 h 2061"/>
                <a:gd name="T78" fmla="*/ 93 w 2514"/>
                <a:gd name="T79" fmla="*/ 1571 h 2061"/>
                <a:gd name="T80" fmla="*/ 23 w 2514"/>
                <a:gd name="T81" fmla="*/ 1445 h 2061"/>
                <a:gd name="T82" fmla="*/ 0 w 2514"/>
                <a:gd name="T83" fmla="*/ 1299 h 2061"/>
                <a:gd name="T84" fmla="*/ 23 w 2514"/>
                <a:gd name="T85" fmla="*/ 329 h 2061"/>
                <a:gd name="T86" fmla="*/ 81 w 2514"/>
                <a:gd name="T87" fmla="*/ 197 h 2061"/>
                <a:gd name="T88" fmla="*/ 178 w 2514"/>
                <a:gd name="T89" fmla="*/ 92 h 2061"/>
                <a:gd name="T90" fmla="*/ 305 w 2514"/>
                <a:gd name="T91" fmla="*/ 24 h 2061"/>
                <a:gd name="T92" fmla="*/ 452 w 2514"/>
                <a:gd name="T93" fmla="*/ 0 h 20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514" h="2061">
                  <a:moveTo>
                    <a:pt x="629" y="1002"/>
                  </a:moveTo>
                  <a:lnTo>
                    <a:pt x="604" y="1004"/>
                  </a:lnTo>
                  <a:lnTo>
                    <a:pt x="581" y="1011"/>
                  </a:lnTo>
                  <a:lnTo>
                    <a:pt x="559" y="1023"/>
                  </a:lnTo>
                  <a:lnTo>
                    <a:pt x="541" y="1037"/>
                  </a:lnTo>
                  <a:lnTo>
                    <a:pt x="526" y="1056"/>
                  </a:lnTo>
                  <a:lnTo>
                    <a:pt x="513" y="1077"/>
                  </a:lnTo>
                  <a:lnTo>
                    <a:pt x="506" y="1100"/>
                  </a:lnTo>
                  <a:lnTo>
                    <a:pt x="504" y="1125"/>
                  </a:lnTo>
                  <a:lnTo>
                    <a:pt x="506" y="1150"/>
                  </a:lnTo>
                  <a:lnTo>
                    <a:pt x="513" y="1173"/>
                  </a:lnTo>
                  <a:lnTo>
                    <a:pt x="526" y="1194"/>
                  </a:lnTo>
                  <a:lnTo>
                    <a:pt x="541" y="1212"/>
                  </a:lnTo>
                  <a:lnTo>
                    <a:pt x="559" y="1227"/>
                  </a:lnTo>
                  <a:lnTo>
                    <a:pt x="581" y="1238"/>
                  </a:lnTo>
                  <a:lnTo>
                    <a:pt x="604" y="1245"/>
                  </a:lnTo>
                  <a:lnTo>
                    <a:pt x="629" y="1247"/>
                  </a:lnTo>
                  <a:lnTo>
                    <a:pt x="1882" y="1247"/>
                  </a:lnTo>
                  <a:lnTo>
                    <a:pt x="1907" y="1245"/>
                  </a:lnTo>
                  <a:lnTo>
                    <a:pt x="1931" y="1238"/>
                  </a:lnTo>
                  <a:lnTo>
                    <a:pt x="1952" y="1227"/>
                  </a:lnTo>
                  <a:lnTo>
                    <a:pt x="1970" y="1212"/>
                  </a:lnTo>
                  <a:lnTo>
                    <a:pt x="1986" y="1194"/>
                  </a:lnTo>
                  <a:lnTo>
                    <a:pt x="1997" y="1173"/>
                  </a:lnTo>
                  <a:lnTo>
                    <a:pt x="2004" y="1150"/>
                  </a:lnTo>
                  <a:lnTo>
                    <a:pt x="2007" y="1125"/>
                  </a:lnTo>
                  <a:lnTo>
                    <a:pt x="2004" y="1100"/>
                  </a:lnTo>
                  <a:lnTo>
                    <a:pt x="1997" y="1077"/>
                  </a:lnTo>
                  <a:lnTo>
                    <a:pt x="1986" y="1056"/>
                  </a:lnTo>
                  <a:lnTo>
                    <a:pt x="1970" y="1037"/>
                  </a:lnTo>
                  <a:lnTo>
                    <a:pt x="1952" y="1023"/>
                  </a:lnTo>
                  <a:lnTo>
                    <a:pt x="1931" y="1011"/>
                  </a:lnTo>
                  <a:lnTo>
                    <a:pt x="1907" y="1004"/>
                  </a:lnTo>
                  <a:lnTo>
                    <a:pt x="1882" y="1002"/>
                  </a:lnTo>
                  <a:lnTo>
                    <a:pt x="629" y="1002"/>
                  </a:lnTo>
                  <a:close/>
                  <a:moveTo>
                    <a:pt x="629" y="511"/>
                  </a:moveTo>
                  <a:lnTo>
                    <a:pt x="604" y="514"/>
                  </a:lnTo>
                  <a:lnTo>
                    <a:pt x="581" y="522"/>
                  </a:lnTo>
                  <a:lnTo>
                    <a:pt x="559" y="533"/>
                  </a:lnTo>
                  <a:lnTo>
                    <a:pt x="541" y="547"/>
                  </a:lnTo>
                  <a:lnTo>
                    <a:pt x="526" y="565"/>
                  </a:lnTo>
                  <a:lnTo>
                    <a:pt x="513" y="586"/>
                  </a:lnTo>
                  <a:lnTo>
                    <a:pt x="506" y="609"/>
                  </a:lnTo>
                  <a:lnTo>
                    <a:pt x="504" y="634"/>
                  </a:lnTo>
                  <a:lnTo>
                    <a:pt x="506" y="660"/>
                  </a:lnTo>
                  <a:lnTo>
                    <a:pt x="513" y="683"/>
                  </a:lnTo>
                  <a:lnTo>
                    <a:pt x="526" y="703"/>
                  </a:lnTo>
                  <a:lnTo>
                    <a:pt x="541" y="721"/>
                  </a:lnTo>
                  <a:lnTo>
                    <a:pt x="559" y="736"/>
                  </a:lnTo>
                  <a:lnTo>
                    <a:pt x="581" y="747"/>
                  </a:lnTo>
                  <a:lnTo>
                    <a:pt x="604" y="754"/>
                  </a:lnTo>
                  <a:lnTo>
                    <a:pt x="629" y="757"/>
                  </a:lnTo>
                  <a:lnTo>
                    <a:pt x="1882" y="757"/>
                  </a:lnTo>
                  <a:lnTo>
                    <a:pt x="1907" y="754"/>
                  </a:lnTo>
                  <a:lnTo>
                    <a:pt x="1931" y="747"/>
                  </a:lnTo>
                  <a:lnTo>
                    <a:pt x="1952" y="736"/>
                  </a:lnTo>
                  <a:lnTo>
                    <a:pt x="1970" y="721"/>
                  </a:lnTo>
                  <a:lnTo>
                    <a:pt x="1986" y="703"/>
                  </a:lnTo>
                  <a:lnTo>
                    <a:pt x="1997" y="683"/>
                  </a:lnTo>
                  <a:lnTo>
                    <a:pt x="2004" y="660"/>
                  </a:lnTo>
                  <a:lnTo>
                    <a:pt x="2007" y="634"/>
                  </a:lnTo>
                  <a:lnTo>
                    <a:pt x="2004" y="609"/>
                  </a:lnTo>
                  <a:lnTo>
                    <a:pt x="1997" y="586"/>
                  </a:lnTo>
                  <a:lnTo>
                    <a:pt x="1986" y="565"/>
                  </a:lnTo>
                  <a:lnTo>
                    <a:pt x="1970" y="547"/>
                  </a:lnTo>
                  <a:lnTo>
                    <a:pt x="1952" y="533"/>
                  </a:lnTo>
                  <a:lnTo>
                    <a:pt x="1931" y="522"/>
                  </a:lnTo>
                  <a:lnTo>
                    <a:pt x="1907" y="514"/>
                  </a:lnTo>
                  <a:lnTo>
                    <a:pt x="1882" y="511"/>
                  </a:lnTo>
                  <a:lnTo>
                    <a:pt x="629" y="511"/>
                  </a:lnTo>
                  <a:close/>
                  <a:moveTo>
                    <a:pt x="452" y="0"/>
                  </a:moveTo>
                  <a:lnTo>
                    <a:pt x="2082" y="19"/>
                  </a:lnTo>
                  <a:lnTo>
                    <a:pt x="2133" y="22"/>
                  </a:lnTo>
                  <a:lnTo>
                    <a:pt x="2183" y="31"/>
                  </a:lnTo>
                  <a:lnTo>
                    <a:pt x="2230" y="46"/>
                  </a:lnTo>
                  <a:lnTo>
                    <a:pt x="2274" y="65"/>
                  </a:lnTo>
                  <a:lnTo>
                    <a:pt x="2316" y="89"/>
                  </a:lnTo>
                  <a:lnTo>
                    <a:pt x="2355" y="117"/>
                  </a:lnTo>
                  <a:lnTo>
                    <a:pt x="2390" y="150"/>
                  </a:lnTo>
                  <a:lnTo>
                    <a:pt x="2422" y="185"/>
                  </a:lnTo>
                  <a:lnTo>
                    <a:pt x="2449" y="224"/>
                  </a:lnTo>
                  <a:lnTo>
                    <a:pt x="2473" y="267"/>
                  </a:lnTo>
                  <a:lnTo>
                    <a:pt x="2491" y="311"/>
                  </a:lnTo>
                  <a:lnTo>
                    <a:pt x="2504" y="357"/>
                  </a:lnTo>
                  <a:lnTo>
                    <a:pt x="2512" y="407"/>
                  </a:lnTo>
                  <a:lnTo>
                    <a:pt x="2514" y="457"/>
                  </a:lnTo>
                  <a:lnTo>
                    <a:pt x="2502" y="1503"/>
                  </a:lnTo>
                  <a:lnTo>
                    <a:pt x="2499" y="1540"/>
                  </a:lnTo>
                  <a:lnTo>
                    <a:pt x="2491" y="1576"/>
                  </a:lnTo>
                  <a:lnTo>
                    <a:pt x="2477" y="1610"/>
                  </a:lnTo>
                  <a:lnTo>
                    <a:pt x="2459" y="1641"/>
                  </a:lnTo>
                  <a:lnTo>
                    <a:pt x="2437" y="1668"/>
                  </a:lnTo>
                  <a:lnTo>
                    <a:pt x="2411" y="1693"/>
                  </a:lnTo>
                  <a:lnTo>
                    <a:pt x="2382" y="1713"/>
                  </a:lnTo>
                  <a:lnTo>
                    <a:pt x="2350" y="1731"/>
                  </a:lnTo>
                  <a:lnTo>
                    <a:pt x="2315" y="1743"/>
                  </a:lnTo>
                  <a:lnTo>
                    <a:pt x="2278" y="1751"/>
                  </a:lnTo>
                  <a:lnTo>
                    <a:pt x="2241" y="1754"/>
                  </a:lnTo>
                  <a:lnTo>
                    <a:pt x="2272" y="1930"/>
                  </a:lnTo>
                  <a:lnTo>
                    <a:pt x="2274" y="1950"/>
                  </a:lnTo>
                  <a:lnTo>
                    <a:pt x="2272" y="1971"/>
                  </a:lnTo>
                  <a:lnTo>
                    <a:pt x="2266" y="1991"/>
                  </a:lnTo>
                  <a:lnTo>
                    <a:pt x="2257" y="2010"/>
                  </a:lnTo>
                  <a:lnTo>
                    <a:pt x="2245" y="2026"/>
                  </a:lnTo>
                  <a:lnTo>
                    <a:pt x="2230" y="2040"/>
                  </a:lnTo>
                  <a:lnTo>
                    <a:pt x="2208" y="2052"/>
                  </a:lnTo>
                  <a:lnTo>
                    <a:pt x="2185" y="2059"/>
                  </a:lnTo>
                  <a:lnTo>
                    <a:pt x="2160" y="2061"/>
                  </a:lnTo>
                  <a:lnTo>
                    <a:pt x="2136" y="2058"/>
                  </a:lnTo>
                  <a:lnTo>
                    <a:pt x="2113" y="2049"/>
                  </a:lnTo>
                  <a:lnTo>
                    <a:pt x="1522" y="1750"/>
                  </a:lnTo>
                  <a:lnTo>
                    <a:pt x="432" y="1737"/>
                  </a:lnTo>
                  <a:lnTo>
                    <a:pt x="381" y="1734"/>
                  </a:lnTo>
                  <a:lnTo>
                    <a:pt x="332" y="1725"/>
                  </a:lnTo>
                  <a:lnTo>
                    <a:pt x="286" y="1710"/>
                  </a:lnTo>
                  <a:lnTo>
                    <a:pt x="241" y="1691"/>
                  </a:lnTo>
                  <a:lnTo>
                    <a:pt x="198" y="1667"/>
                  </a:lnTo>
                  <a:lnTo>
                    <a:pt x="160" y="1639"/>
                  </a:lnTo>
                  <a:lnTo>
                    <a:pt x="125" y="1607"/>
                  </a:lnTo>
                  <a:lnTo>
                    <a:pt x="93" y="1571"/>
                  </a:lnTo>
                  <a:lnTo>
                    <a:pt x="65" y="1532"/>
                  </a:lnTo>
                  <a:lnTo>
                    <a:pt x="43" y="1490"/>
                  </a:lnTo>
                  <a:lnTo>
                    <a:pt x="23" y="1445"/>
                  </a:lnTo>
                  <a:lnTo>
                    <a:pt x="10" y="1398"/>
                  </a:lnTo>
                  <a:lnTo>
                    <a:pt x="2" y="1350"/>
                  </a:lnTo>
                  <a:lnTo>
                    <a:pt x="0" y="1299"/>
                  </a:lnTo>
                  <a:lnTo>
                    <a:pt x="10" y="429"/>
                  </a:lnTo>
                  <a:lnTo>
                    <a:pt x="13" y="378"/>
                  </a:lnTo>
                  <a:lnTo>
                    <a:pt x="23" y="329"/>
                  </a:lnTo>
                  <a:lnTo>
                    <a:pt x="38" y="283"/>
                  </a:lnTo>
                  <a:lnTo>
                    <a:pt x="57" y="238"/>
                  </a:lnTo>
                  <a:lnTo>
                    <a:pt x="81" y="197"/>
                  </a:lnTo>
                  <a:lnTo>
                    <a:pt x="110" y="159"/>
                  </a:lnTo>
                  <a:lnTo>
                    <a:pt x="142" y="124"/>
                  </a:lnTo>
                  <a:lnTo>
                    <a:pt x="178" y="92"/>
                  </a:lnTo>
                  <a:lnTo>
                    <a:pt x="218" y="65"/>
                  </a:lnTo>
                  <a:lnTo>
                    <a:pt x="260" y="42"/>
                  </a:lnTo>
                  <a:lnTo>
                    <a:pt x="305" y="24"/>
                  </a:lnTo>
                  <a:lnTo>
                    <a:pt x="353" y="11"/>
                  </a:lnTo>
                  <a:lnTo>
                    <a:pt x="402" y="3"/>
                  </a:lnTo>
                  <a:lnTo>
                    <a:pt x="4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" name="Freeform 28"/>
          <p:cNvSpPr>
            <a:spLocks noEditPoints="1"/>
          </p:cNvSpPr>
          <p:nvPr/>
        </p:nvSpPr>
        <p:spPr bwMode="auto">
          <a:xfrm>
            <a:off x="8507797" y="3088523"/>
            <a:ext cx="468993" cy="396406"/>
          </a:xfrm>
          <a:custGeom>
            <a:avLst/>
            <a:gdLst>
              <a:gd name="T0" fmla="*/ 1246 w 3298"/>
              <a:gd name="T1" fmla="*/ 2697 h 3229"/>
              <a:gd name="T2" fmla="*/ 984 w 3298"/>
              <a:gd name="T3" fmla="*/ 1850 h 3229"/>
              <a:gd name="T4" fmla="*/ 1434 w 3298"/>
              <a:gd name="T5" fmla="*/ 2322 h 3229"/>
              <a:gd name="T6" fmla="*/ 1270 w 3298"/>
              <a:gd name="T7" fmla="*/ 1813 h 3229"/>
              <a:gd name="T8" fmla="*/ 1640 w 3298"/>
              <a:gd name="T9" fmla="*/ 1304 h 3229"/>
              <a:gd name="T10" fmla="*/ 1899 w 3298"/>
              <a:gd name="T11" fmla="*/ 1572 h 3229"/>
              <a:gd name="T12" fmla="*/ 1690 w 3298"/>
              <a:gd name="T13" fmla="*/ 984 h 3229"/>
              <a:gd name="T14" fmla="*/ 2327 w 3298"/>
              <a:gd name="T15" fmla="*/ 1406 h 3229"/>
              <a:gd name="T16" fmla="*/ 1999 w 3298"/>
              <a:gd name="T17" fmla="*/ 1039 h 3229"/>
              <a:gd name="T18" fmla="*/ 1981 w 3298"/>
              <a:gd name="T19" fmla="*/ 517 h 3229"/>
              <a:gd name="T20" fmla="*/ 1888 w 3298"/>
              <a:gd name="T21" fmla="*/ 751 h 3229"/>
              <a:gd name="T22" fmla="*/ 2110 w 3298"/>
              <a:gd name="T23" fmla="*/ 995 h 3229"/>
              <a:gd name="T24" fmla="*/ 2475 w 3298"/>
              <a:gd name="T25" fmla="*/ 1405 h 3229"/>
              <a:gd name="T26" fmla="*/ 2543 w 3298"/>
              <a:gd name="T27" fmla="*/ 1135 h 3229"/>
              <a:gd name="T28" fmla="*/ 2259 w 3298"/>
              <a:gd name="T29" fmla="*/ 817 h 3229"/>
              <a:gd name="T30" fmla="*/ 2036 w 3298"/>
              <a:gd name="T31" fmla="*/ 574 h 3229"/>
              <a:gd name="T32" fmla="*/ 2420 w 3298"/>
              <a:gd name="T33" fmla="*/ 25 h 3229"/>
              <a:gd name="T34" fmla="*/ 2546 w 3298"/>
              <a:gd name="T35" fmla="*/ 202 h 3229"/>
              <a:gd name="T36" fmla="*/ 2464 w 3298"/>
              <a:gd name="T37" fmla="*/ 399 h 3229"/>
              <a:gd name="T38" fmla="*/ 2234 w 3298"/>
              <a:gd name="T39" fmla="*/ 435 h 3229"/>
              <a:gd name="T40" fmla="*/ 2082 w 3298"/>
              <a:gd name="T41" fmla="*/ 464 h 3229"/>
              <a:gd name="T42" fmla="*/ 2221 w 3298"/>
              <a:gd name="T43" fmla="*/ 610 h 3229"/>
              <a:gd name="T44" fmla="*/ 2472 w 3298"/>
              <a:gd name="T45" fmla="*/ 886 h 3229"/>
              <a:gd name="T46" fmla="*/ 2816 w 3298"/>
              <a:gd name="T47" fmla="*/ 1080 h 3229"/>
              <a:gd name="T48" fmla="*/ 2943 w 3298"/>
              <a:gd name="T49" fmla="*/ 696 h 3229"/>
              <a:gd name="T50" fmla="*/ 2845 w 3298"/>
              <a:gd name="T51" fmla="*/ 481 h 3229"/>
              <a:gd name="T52" fmla="*/ 2925 w 3298"/>
              <a:gd name="T53" fmla="*/ 283 h 3229"/>
              <a:gd name="T54" fmla="*/ 3142 w 3298"/>
              <a:gd name="T55" fmla="*/ 243 h 3229"/>
              <a:gd name="T56" fmla="*/ 3291 w 3298"/>
              <a:gd name="T57" fmla="*/ 399 h 3229"/>
              <a:gd name="T58" fmla="*/ 3227 w 3298"/>
              <a:gd name="T59" fmla="*/ 620 h 3229"/>
              <a:gd name="T60" fmla="*/ 3086 w 3298"/>
              <a:gd name="T61" fmla="*/ 1036 h 3229"/>
              <a:gd name="T62" fmla="*/ 2786 w 3298"/>
              <a:gd name="T63" fmla="*/ 1456 h 3229"/>
              <a:gd name="T64" fmla="*/ 2309 w 3298"/>
              <a:gd name="T65" fmla="*/ 1714 h 3229"/>
              <a:gd name="T66" fmla="*/ 1674 w 3298"/>
              <a:gd name="T67" fmla="*/ 1804 h 3229"/>
              <a:gd name="T68" fmla="*/ 1649 w 3298"/>
              <a:gd name="T69" fmla="*/ 2370 h 3229"/>
              <a:gd name="T70" fmla="*/ 1477 w 3298"/>
              <a:gd name="T71" fmla="*/ 2765 h 3229"/>
              <a:gd name="T72" fmla="*/ 1212 w 3298"/>
              <a:gd name="T73" fmla="*/ 3004 h 3229"/>
              <a:gd name="T74" fmla="*/ 1067 w 3298"/>
              <a:gd name="T75" fmla="*/ 3195 h 3229"/>
              <a:gd name="T76" fmla="*/ 829 w 3298"/>
              <a:gd name="T77" fmla="*/ 3199 h 3229"/>
              <a:gd name="T78" fmla="*/ 716 w 3298"/>
              <a:gd name="T79" fmla="*/ 2997 h 3229"/>
              <a:gd name="T80" fmla="*/ 825 w 3298"/>
              <a:gd name="T81" fmla="*/ 2812 h 3229"/>
              <a:gd name="T82" fmla="*/ 1050 w 3298"/>
              <a:gd name="T83" fmla="*/ 2806 h 3229"/>
              <a:gd name="T84" fmla="*/ 431 w 3298"/>
              <a:gd name="T85" fmla="*/ 2193 h 3229"/>
              <a:gd name="T86" fmla="*/ 253 w 3298"/>
              <a:gd name="T87" fmla="*/ 2319 h 3229"/>
              <a:gd name="T88" fmla="*/ 53 w 3298"/>
              <a:gd name="T89" fmla="*/ 2238 h 3229"/>
              <a:gd name="T90" fmla="*/ 12 w 3298"/>
              <a:gd name="T91" fmla="*/ 2025 h 3229"/>
              <a:gd name="T92" fmla="*/ 169 w 3298"/>
              <a:gd name="T93" fmla="*/ 1877 h 3229"/>
              <a:gd name="T94" fmla="*/ 387 w 3298"/>
              <a:gd name="T95" fmla="*/ 1822 h 3229"/>
              <a:gd name="T96" fmla="*/ 740 w 3298"/>
              <a:gd name="T97" fmla="*/ 1679 h 3229"/>
              <a:gd name="T98" fmla="*/ 1321 w 3298"/>
              <a:gd name="T99" fmla="*/ 1589 h 3229"/>
              <a:gd name="T100" fmla="*/ 1439 w 3298"/>
              <a:gd name="T101" fmla="*/ 1092 h 3229"/>
              <a:gd name="T102" fmla="*/ 1579 w 3298"/>
              <a:gd name="T103" fmla="*/ 675 h 3229"/>
              <a:gd name="T104" fmla="*/ 1784 w 3298"/>
              <a:gd name="T105" fmla="*/ 403 h 3229"/>
              <a:gd name="T106" fmla="*/ 1987 w 3298"/>
              <a:gd name="T107" fmla="*/ 248 h 3229"/>
              <a:gd name="T108" fmla="*/ 2113 w 3298"/>
              <a:gd name="T109" fmla="*/ 131 h 3229"/>
              <a:gd name="T110" fmla="*/ 2294 w 3298"/>
              <a:gd name="T111" fmla="*/ 3 h 3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98" h="3229">
                <a:moveTo>
                  <a:pt x="683" y="1928"/>
                </a:moveTo>
                <a:lnTo>
                  <a:pt x="635" y="1947"/>
                </a:lnTo>
                <a:lnTo>
                  <a:pt x="590" y="1966"/>
                </a:lnTo>
                <a:lnTo>
                  <a:pt x="550" y="1985"/>
                </a:lnTo>
                <a:lnTo>
                  <a:pt x="515" y="2003"/>
                </a:lnTo>
                <a:lnTo>
                  <a:pt x="1213" y="2730"/>
                </a:lnTo>
                <a:lnTo>
                  <a:pt x="1246" y="2697"/>
                </a:lnTo>
                <a:lnTo>
                  <a:pt x="1278" y="2661"/>
                </a:lnTo>
                <a:lnTo>
                  <a:pt x="1308" y="2620"/>
                </a:lnTo>
                <a:lnTo>
                  <a:pt x="1338" y="2575"/>
                </a:lnTo>
                <a:lnTo>
                  <a:pt x="683" y="1928"/>
                </a:lnTo>
                <a:close/>
                <a:moveTo>
                  <a:pt x="1124" y="1828"/>
                </a:moveTo>
                <a:lnTo>
                  <a:pt x="1052" y="1838"/>
                </a:lnTo>
                <a:lnTo>
                  <a:pt x="984" y="1850"/>
                </a:lnTo>
                <a:lnTo>
                  <a:pt x="919" y="1862"/>
                </a:lnTo>
                <a:lnTo>
                  <a:pt x="859" y="1876"/>
                </a:lnTo>
                <a:lnTo>
                  <a:pt x="803" y="1891"/>
                </a:lnTo>
                <a:lnTo>
                  <a:pt x="1390" y="2469"/>
                </a:lnTo>
                <a:lnTo>
                  <a:pt x="1405" y="2424"/>
                </a:lnTo>
                <a:lnTo>
                  <a:pt x="1421" y="2375"/>
                </a:lnTo>
                <a:lnTo>
                  <a:pt x="1434" y="2322"/>
                </a:lnTo>
                <a:lnTo>
                  <a:pt x="1445" y="2267"/>
                </a:lnTo>
                <a:lnTo>
                  <a:pt x="1453" y="2207"/>
                </a:lnTo>
                <a:lnTo>
                  <a:pt x="1459" y="2144"/>
                </a:lnTo>
                <a:lnTo>
                  <a:pt x="1124" y="1828"/>
                </a:lnTo>
                <a:close/>
                <a:moveTo>
                  <a:pt x="1451" y="1804"/>
                </a:moveTo>
                <a:lnTo>
                  <a:pt x="1358" y="1808"/>
                </a:lnTo>
                <a:lnTo>
                  <a:pt x="1270" y="1813"/>
                </a:lnTo>
                <a:lnTo>
                  <a:pt x="1464" y="1997"/>
                </a:lnTo>
                <a:lnTo>
                  <a:pt x="1462" y="1935"/>
                </a:lnTo>
                <a:lnTo>
                  <a:pt x="1457" y="1871"/>
                </a:lnTo>
                <a:lnTo>
                  <a:pt x="1451" y="1804"/>
                </a:lnTo>
                <a:close/>
                <a:moveTo>
                  <a:pt x="1651" y="1182"/>
                </a:moveTo>
                <a:lnTo>
                  <a:pt x="1645" y="1241"/>
                </a:lnTo>
                <a:lnTo>
                  <a:pt x="1640" y="1304"/>
                </a:lnTo>
                <a:lnTo>
                  <a:pt x="1639" y="1370"/>
                </a:lnTo>
                <a:lnTo>
                  <a:pt x="1639" y="1438"/>
                </a:lnTo>
                <a:lnTo>
                  <a:pt x="1642" y="1510"/>
                </a:lnTo>
                <a:lnTo>
                  <a:pt x="1649" y="1584"/>
                </a:lnTo>
                <a:lnTo>
                  <a:pt x="1734" y="1583"/>
                </a:lnTo>
                <a:lnTo>
                  <a:pt x="1818" y="1579"/>
                </a:lnTo>
                <a:lnTo>
                  <a:pt x="1899" y="1572"/>
                </a:lnTo>
                <a:lnTo>
                  <a:pt x="1978" y="1563"/>
                </a:lnTo>
                <a:lnTo>
                  <a:pt x="1651" y="1182"/>
                </a:lnTo>
                <a:close/>
                <a:moveTo>
                  <a:pt x="1767" y="786"/>
                </a:moveTo>
                <a:lnTo>
                  <a:pt x="1746" y="831"/>
                </a:lnTo>
                <a:lnTo>
                  <a:pt x="1725" y="879"/>
                </a:lnTo>
                <a:lnTo>
                  <a:pt x="1707" y="929"/>
                </a:lnTo>
                <a:lnTo>
                  <a:pt x="1690" y="984"/>
                </a:lnTo>
                <a:lnTo>
                  <a:pt x="1675" y="1041"/>
                </a:lnTo>
                <a:lnTo>
                  <a:pt x="2105" y="1540"/>
                </a:lnTo>
                <a:lnTo>
                  <a:pt x="2175" y="1523"/>
                </a:lnTo>
                <a:lnTo>
                  <a:pt x="2243" y="1503"/>
                </a:lnTo>
                <a:lnTo>
                  <a:pt x="2309" y="1481"/>
                </a:lnTo>
                <a:lnTo>
                  <a:pt x="2371" y="1456"/>
                </a:lnTo>
                <a:lnTo>
                  <a:pt x="2327" y="1406"/>
                </a:lnTo>
                <a:lnTo>
                  <a:pt x="2280" y="1355"/>
                </a:lnTo>
                <a:lnTo>
                  <a:pt x="2234" y="1301"/>
                </a:lnTo>
                <a:lnTo>
                  <a:pt x="2186" y="1249"/>
                </a:lnTo>
                <a:lnTo>
                  <a:pt x="2138" y="1195"/>
                </a:lnTo>
                <a:lnTo>
                  <a:pt x="2092" y="1143"/>
                </a:lnTo>
                <a:lnTo>
                  <a:pt x="2045" y="1091"/>
                </a:lnTo>
                <a:lnTo>
                  <a:pt x="1999" y="1039"/>
                </a:lnTo>
                <a:lnTo>
                  <a:pt x="1954" y="991"/>
                </a:lnTo>
                <a:lnTo>
                  <a:pt x="1912" y="944"/>
                </a:lnTo>
                <a:lnTo>
                  <a:pt x="1872" y="900"/>
                </a:lnTo>
                <a:lnTo>
                  <a:pt x="1834" y="858"/>
                </a:lnTo>
                <a:lnTo>
                  <a:pt x="1799" y="820"/>
                </a:lnTo>
                <a:lnTo>
                  <a:pt x="1767" y="786"/>
                </a:lnTo>
                <a:close/>
                <a:moveTo>
                  <a:pt x="1981" y="517"/>
                </a:moveTo>
                <a:lnTo>
                  <a:pt x="1942" y="551"/>
                </a:lnTo>
                <a:lnTo>
                  <a:pt x="1903" y="591"/>
                </a:lnTo>
                <a:lnTo>
                  <a:pt x="1864" y="636"/>
                </a:lnTo>
                <a:lnTo>
                  <a:pt x="1826" y="687"/>
                </a:lnTo>
                <a:lnTo>
                  <a:pt x="1844" y="706"/>
                </a:lnTo>
                <a:lnTo>
                  <a:pt x="1866" y="728"/>
                </a:lnTo>
                <a:lnTo>
                  <a:pt x="1888" y="751"/>
                </a:lnTo>
                <a:lnTo>
                  <a:pt x="1912" y="779"/>
                </a:lnTo>
                <a:lnTo>
                  <a:pt x="1939" y="807"/>
                </a:lnTo>
                <a:lnTo>
                  <a:pt x="1967" y="838"/>
                </a:lnTo>
                <a:lnTo>
                  <a:pt x="1999" y="873"/>
                </a:lnTo>
                <a:lnTo>
                  <a:pt x="2033" y="911"/>
                </a:lnTo>
                <a:lnTo>
                  <a:pt x="2070" y="951"/>
                </a:lnTo>
                <a:lnTo>
                  <a:pt x="2110" y="995"/>
                </a:lnTo>
                <a:lnTo>
                  <a:pt x="2152" y="1042"/>
                </a:lnTo>
                <a:lnTo>
                  <a:pt x="2198" y="1094"/>
                </a:lnTo>
                <a:lnTo>
                  <a:pt x="2246" y="1148"/>
                </a:lnTo>
                <a:lnTo>
                  <a:pt x="2298" y="1207"/>
                </a:lnTo>
                <a:lnTo>
                  <a:pt x="2353" y="1269"/>
                </a:lnTo>
                <a:lnTo>
                  <a:pt x="2412" y="1335"/>
                </a:lnTo>
                <a:lnTo>
                  <a:pt x="2475" y="1405"/>
                </a:lnTo>
                <a:lnTo>
                  <a:pt x="2525" y="1374"/>
                </a:lnTo>
                <a:lnTo>
                  <a:pt x="2574" y="1342"/>
                </a:lnTo>
                <a:lnTo>
                  <a:pt x="2620" y="1306"/>
                </a:lnTo>
                <a:lnTo>
                  <a:pt x="2663" y="1269"/>
                </a:lnTo>
                <a:lnTo>
                  <a:pt x="2624" y="1226"/>
                </a:lnTo>
                <a:lnTo>
                  <a:pt x="2585" y="1181"/>
                </a:lnTo>
                <a:lnTo>
                  <a:pt x="2543" y="1135"/>
                </a:lnTo>
                <a:lnTo>
                  <a:pt x="2502" y="1089"/>
                </a:lnTo>
                <a:lnTo>
                  <a:pt x="2461" y="1042"/>
                </a:lnTo>
                <a:lnTo>
                  <a:pt x="2420" y="996"/>
                </a:lnTo>
                <a:lnTo>
                  <a:pt x="2378" y="950"/>
                </a:lnTo>
                <a:lnTo>
                  <a:pt x="2338" y="905"/>
                </a:lnTo>
                <a:lnTo>
                  <a:pt x="2298" y="860"/>
                </a:lnTo>
                <a:lnTo>
                  <a:pt x="2259" y="817"/>
                </a:lnTo>
                <a:lnTo>
                  <a:pt x="2221" y="775"/>
                </a:lnTo>
                <a:lnTo>
                  <a:pt x="2185" y="736"/>
                </a:lnTo>
                <a:lnTo>
                  <a:pt x="2150" y="698"/>
                </a:lnTo>
                <a:lnTo>
                  <a:pt x="2118" y="663"/>
                </a:lnTo>
                <a:lnTo>
                  <a:pt x="2088" y="630"/>
                </a:lnTo>
                <a:lnTo>
                  <a:pt x="2060" y="601"/>
                </a:lnTo>
                <a:lnTo>
                  <a:pt x="2036" y="574"/>
                </a:lnTo>
                <a:lnTo>
                  <a:pt x="2014" y="551"/>
                </a:lnTo>
                <a:lnTo>
                  <a:pt x="1996" y="532"/>
                </a:lnTo>
                <a:lnTo>
                  <a:pt x="1981" y="517"/>
                </a:lnTo>
                <a:close/>
                <a:moveTo>
                  <a:pt x="2327" y="0"/>
                </a:moveTo>
                <a:lnTo>
                  <a:pt x="2359" y="5"/>
                </a:lnTo>
                <a:lnTo>
                  <a:pt x="2390" y="12"/>
                </a:lnTo>
                <a:lnTo>
                  <a:pt x="2420" y="25"/>
                </a:lnTo>
                <a:lnTo>
                  <a:pt x="2447" y="40"/>
                </a:lnTo>
                <a:lnTo>
                  <a:pt x="2472" y="59"/>
                </a:lnTo>
                <a:lnTo>
                  <a:pt x="2494" y="82"/>
                </a:lnTo>
                <a:lnTo>
                  <a:pt x="2513" y="108"/>
                </a:lnTo>
                <a:lnTo>
                  <a:pt x="2528" y="138"/>
                </a:lnTo>
                <a:lnTo>
                  <a:pt x="2539" y="169"/>
                </a:lnTo>
                <a:lnTo>
                  <a:pt x="2546" y="202"/>
                </a:lnTo>
                <a:lnTo>
                  <a:pt x="2547" y="234"/>
                </a:lnTo>
                <a:lnTo>
                  <a:pt x="2543" y="265"/>
                </a:lnTo>
                <a:lnTo>
                  <a:pt x="2535" y="297"/>
                </a:lnTo>
                <a:lnTo>
                  <a:pt x="2523" y="325"/>
                </a:lnTo>
                <a:lnTo>
                  <a:pt x="2508" y="352"/>
                </a:lnTo>
                <a:lnTo>
                  <a:pt x="2487" y="377"/>
                </a:lnTo>
                <a:lnTo>
                  <a:pt x="2464" y="399"/>
                </a:lnTo>
                <a:lnTo>
                  <a:pt x="2439" y="418"/>
                </a:lnTo>
                <a:lnTo>
                  <a:pt x="2409" y="433"/>
                </a:lnTo>
                <a:lnTo>
                  <a:pt x="2377" y="443"/>
                </a:lnTo>
                <a:lnTo>
                  <a:pt x="2340" y="450"/>
                </a:lnTo>
                <a:lnTo>
                  <a:pt x="2303" y="451"/>
                </a:lnTo>
                <a:lnTo>
                  <a:pt x="2268" y="446"/>
                </a:lnTo>
                <a:lnTo>
                  <a:pt x="2234" y="435"/>
                </a:lnTo>
                <a:lnTo>
                  <a:pt x="2202" y="419"/>
                </a:lnTo>
                <a:lnTo>
                  <a:pt x="2173" y="398"/>
                </a:lnTo>
                <a:lnTo>
                  <a:pt x="2153" y="407"/>
                </a:lnTo>
                <a:lnTo>
                  <a:pt x="2129" y="418"/>
                </a:lnTo>
                <a:lnTo>
                  <a:pt x="2100" y="434"/>
                </a:lnTo>
                <a:lnTo>
                  <a:pt x="2070" y="452"/>
                </a:lnTo>
                <a:lnTo>
                  <a:pt x="2082" y="464"/>
                </a:lnTo>
                <a:lnTo>
                  <a:pt x="2097" y="479"/>
                </a:lnTo>
                <a:lnTo>
                  <a:pt x="2113" y="495"/>
                </a:lnTo>
                <a:lnTo>
                  <a:pt x="2131" y="514"/>
                </a:lnTo>
                <a:lnTo>
                  <a:pt x="2150" y="535"/>
                </a:lnTo>
                <a:lnTo>
                  <a:pt x="2172" y="557"/>
                </a:lnTo>
                <a:lnTo>
                  <a:pt x="2196" y="582"/>
                </a:lnTo>
                <a:lnTo>
                  <a:pt x="2221" y="610"/>
                </a:lnTo>
                <a:lnTo>
                  <a:pt x="2249" y="640"/>
                </a:lnTo>
                <a:lnTo>
                  <a:pt x="2279" y="674"/>
                </a:lnTo>
                <a:lnTo>
                  <a:pt x="2313" y="710"/>
                </a:lnTo>
                <a:lnTo>
                  <a:pt x="2348" y="749"/>
                </a:lnTo>
                <a:lnTo>
                  <a:pt x="2386" y="792"/>
                </a:lnTo>
                <a:lnTo>
                  <a:pt x="2427" y="837"/>
                </a:lnTo>
                <a:lnTo>
                  <a:pt x="2472" y="886"/>
                </a:lnTo>
                <a:lnTo>
                  <a:pt x="2518" y="940"/>
                </a:lnTo>
                <a:lnTo>
                  <a:pt x="2569" y="996"/>
                </a:lnTo>
                <a:lnTo>
                  <a:pt x="2622" y="1056"/>
                </a:lnTo>
                <a:lnTo>
                  <a:pt x="2679" y="1120"/>
                </a:lnTo>
                <a:lnTo>
                  <a:pt x="2739" y="1188"/>
                </a:lnTo>
                <a:lnTo>
                  <a:pt x="2780" y="1135"/>
                </a:lnTo>
                <a:lnTo>
                  <a:pt x="2816" y="1080"/>
                </a:lnTo>
                <a:lnTo>
                  <a:pt x="2847" y="1025"/>
                </a:lnTo>
                <a:lnTo>
                  <a:pt x="2872" y="969"/>
                </a:lnTo>
                <a:lnTo>
                  <a:pt x="2895" y="913"/>
                </a:lnTo>
                <a:lnTo>
                  <a:pt x="2912" y="857"/>
                </a:lnTo>
                <a:lnTo>
                  <a:pt x="2925" y="803"/>
                </a:lnTo>
                <a:lnTo>
                  <a:pt x="2936" y="749"/>
                </a:lnTo>
                <a:lnTo>
                  <a:pt x="2943" y="696"/>
                </a:lnTo>
                <a:lnTo>
                  <a:pt x="2947" y="646"/>
                </a:lnTo>
                <a:lnTo>
                  <a:pt x="2921" y="626"/>
                </a:lnTo>
                <a:lnTo>
                  <a:pt x="2898" y="603"/>
                </a:lnTo>
                <a:lnTo>
                  <a:pt x="2878" y="576"/>
                </a:lnTo>
                <a:lnTo>
                  <a:pt x="2863" y="547"/>
                </a:lnTo>
                <a:lnTo>
                  <a:pt x="2851" y="514"/>
                </a:lnTo>
                <a:lnTo>
                  <a:pt x="2845" y="481"/>
                </a:lnTo>
                <a:lnTo>
                  <a:pt x="2844" y="449"/>
                </a:lnTo>
                <a:lnTo>
                  <a:pt x="2847" y="417"/>
                </a:lnTo>
                <a:lnTo>
                  <a:pt x="2854" y="387"/>
                </a:lnTo>
                <a:lnTo>
                  <a:pt x="2867" y="358"/>
                </a:lnTo>
                <a:lnTo>
                  <a:pt x="2883" y="330"/>
                </a:lnTo>
                <a:lnTo>
                  <a:pt x="2902" y="305"/>
                </a:lnTo>
                <a:lnTo>
                  <a:pt x="2925" y="283"/>
                </a:lnTo>
                <a:lnTo>
                  <a:pt x="2952" y="264"/>
                </a:lnTo>
                <a:lnTo>
                  <a:pt x="2981" y="250"/>
                </a:lnTo>
                <a:lnTo>
                  <a:pt x="3013" y="239"/>
                </a:lnTo>
                <a:lnTo>
                  <a:pt x="3046" y="233"/>
                </a:lnTo>
                <a:lnTo>
                  <a:pt x="3079" y="232"/>
                </a:lnTo>
                <a:lnTo>
                  <a:pt x="3111" y="235"/>
                </a:lnTo>
                <a:lnTo>
                  <a:pt x="3142" y="243"/>
                </a:lnTo>
                <a:lnTo>
                  <a:pt x="3172" y="255"/>
                </a:lnTo>
                <a:lnTo>
                  <a:pt x="3198" y="271"/>
                </a:lnTo>
                <a:lnTo>
                  <a:pt x="3224" y="291"/>
                </a:lnTo>
                <a:lnTo>
                  <a:pt x="3246" y="314"/>
                </a:lnTo>
                <a:lnTo>
                  <a:pt x="3265" y="339"/>
                </a:lnTo>
                <a:lnTo>
                  <a:pt x="3280" y="368"/>
                </a:lnTo>
                <a:lnTo>
                  <a:pt x="3291" y="399"/>
                </a:lnTo>
                <a:lnTo>
                  <a:pt x="3298" y="435"/>
                </a:lnTo>
                <a:lnTo>
                  <a:pt x="3298" y="470"/>
                </a:lnTo>
                <a:lnTo>
                  <a:pt x="3293" y="504"/>
                </a:lnTo>
                <a:lnTo>
                  <a:pt x="3284" y="537"/>
                </a:lnTo>
                <a:lnTo>
                  <a:pt x="3269" y="567"/>
                </a:lnTo>
                <a:lnTo>
                  <a:pt x="3250" y="595"/>
                </a:lnTo>
                <a:lnTo>
                  <a:pt x="3227" y="620"/>
                </a:lnTo>
                <a:lnTo>
                  <a:pt x="3199" y="642"/>
                </a:lnTo>
                <a:lnTo>
                  <a:pt x="3170" y="660"/>
                </a:lnTo>
                <a:lnTo>
                  <a:pt x="3161" y="740"/>
                </a:lnTo>
                <a:lnTo>
                  <a:pt x="3149" y="817"/>
                </a:lnTo>
                <a:lnTo>
                  <a:pt x="3133" y="892"/>
                </a:lnTo>
                <a:lnTo>
                  <a:pt x="3111" y="965"/>
                </a:lnTo>
                <a:lnTo>
                  <a:pt x="3086" y="1036"/>
                </a:lnTo>
                <a:lnTo>
                  <a:pt x="3055" y="1104"/>
                </a:lnTo>
                <a:lnTo>
                  <a:pt x="3020" y="1170"/>
                </a:lnTo>
                <a:lnTo>
                  <a:pt x="2982" y="1233"/>
                </a:lnTo>
                <a:lnTo>
                  <a:pt x="2939" y="1294"/>
                </a:lnTo>
                <a:lnTo>
                  <a:pt x="2891" y="1351"/>
                </a:lnTo>
                <a:lnTo>
                  <a:pt x="2840" y="1407"/>
                </a:lnTo>
                <a:lnTo>
                  <a:pt x="2786" y="1456"/>
                </a:lnTo>
                <a:lnTo>
                  <a:pt x="2727" y="1503"/>
                </a:lnTo>
                <a:lnTo>
                  <a:pt x="2666" y="1547"/>
                </a:lnTo>
                <a:lnTo>
                  <a:pt x="2602" y="1587"/>
                </a:lnTo>
                <a:lnTo>
                  <a:pt x="2533" y="1624"/>
                </a:lnTo>
                <a:lnTo>
                  <a:pt x="2462" y="1657"/>
                </a:lnTo>
                <a:lnTo>
                  <a:pt x="2387" y="1688"/>
                </a:lnTo>
                <a:lnTo>
                  <a:pt x="2309" y="1714"/>
                </a:lnTo>
                <a:lnTo>
                  <a:pt x="2227" y="1737"/>
                </a:lnTo>
                <a:lnTo>
                  <a:pt x="2143" y="1757"/>
                </a:lnTo>
                <a:lnTo>
                  <a:pt x="2055" y="1773"/>
                </a:lnTo>
                <a:lnTo>
                  <a:pt x="1964" y="1787"/>
                </a:lnTo>
                <a:lnTo>
                  <a:pt x="1870" y="1797"/>
                </a:lnTo>
                <a:lnTo>
                  <a:pt x="1774" y="1802"/>
                </a:lnTo>
                <a:lnTo>
                  <a:pt x="1674" y="1804"/>
                </a:lnTo>
                <a:lnTo>
                  <a:pt x="1682" y="1896"/>
                </a:lnTo>
                <a:lnTo>
                  <a:pt x="1685" y="1984"/>
                </a:lnTo>
                <a:lnTo>
                  <a:pt x="1685" y="2069"/>
                </a:lnTo>
                <a:lnTo>
                  <a:pt x="1680" y="2149"/>
                </a:lnTo>
                <a:lnTo>
                  <a:pt x="1673" y="2227"/>
                </a:lnTo>
                <a:lnTo>
                  <a:pt x="1662" y="2300"/>
                </a:lnTo>
                <a:lnTo>
                  <a:pt x="1649" y="2370"/>
                </a:lnTo>
                <a:lnTo>
                  <a:pt x="1632" y="2437"/>
                </a:lnTo>
                <a:lnTo>
                  <a:pt x="1612" y="2500"/>
                </a:lnTo>
                <a:lnTo>
                  <a:pt x="1590" y="2560"/>
                </a:lnTo>
                <a:lnTo>
                  <a:pt x="1565" y="2615"/>
                </a:lnTo>
                <a:lnTo>
                  <a:pt x="1538" y="2669"/>
                </a:lnTo>
                <a:lnTo>
                  <a:pt x="1508" y="2718"/>
                </a:lnTo>
                <a:lnTo>
                  <a:pt x="1477" y="2765"/>
                </a:lnTo>
                <a:lnTo>
                  <a:pt x="1444" y="2808"/>
                </a:lnTo>
                <a:lnTo>
                  <a:pt x="1409" y="2848"/>
                </a:lnTo>
                <a:lnTo>
                  <a:pt x="1372" y="2886"/>
                </a:lnTo>
                <a:lnTo>
                  <a:pt x="1334" y="2919"/>
                </a:lnTo>
                <a:lnTo>
                  <a:pt x="1294" y="2951"/>
                </a:lnTo>
                <a:lnTo>
                  <a:pt x="1254" y="2979"/>
                </a:lnTo>
                <a:lnTo>
                  <a:pt x="1212" y="3004"/>
                </a:lnTo>
                <a:lnTo>
                  <a:pt x="1170" y="3026"/>
                </a:lnTo>
                <a:lnTo>
                  <a:pt x="1164" y="3060"/>
                </a:lnTo>
                <a:lnTo>
                  <a:pt x="1153" y="3092"/>
                </a:lnTo>
                <a:lnTo>
                  <a:pt x="1138" y="3121"/>
                </a:lnTo>
                <a:lnTo>
                  <a:pt x="1118" y="3150"/>
                </a:lnTo>
                <a:lnTo>
                  <a:pt x="1095" y="3174"/>
                </a:lnTo>
                <a:lnTo>
                  <a:pt x="1067" y="3195"/>
                </a:lnTo>
                <a:lnTo>
                  <a:pt x="1035" y="3210"/>
                </a:lnTo>
                <a:lnTo>
                  <a:pt x="1001" y="3223"/>
                </a:lnTo>
                <a:lnTo>
                  <a:pt x="966" y="3229"/>
                </a:lnTo>
                <a:lnTo>
                  <a:pt x="930" y="3229"/>
                </a:lnTo>
                <a:lnTo>
                  <a:pt x="895" y="3225"/>
                </a:lnTo>
                <a:lnTo>
                  <a:pt x="861" y="3215"/>
                </a:lnTo>
                <a:lnTo>
                  <a:pt x="829" y="3199"/>
                </a:lnTo>
                <a:lnTo>
                  <a:pt x="801" y="3180"/>
                </a:lnTo>
                <a:lnTo>
                  <a:pt x="775" y="3156"/>
                </a:lnTo>
                <a:lnTo>
                  <a:pt x="753" y="3128"/>
                </a:lnTo>
                <a:lnTo>
                  <a:pt x="736" y="3096"/>
                </a:lnTo>
                <a:lnTo>
                  <a:pt x="723" y="3063"/>
                </a:lnTo>
                <a:lnTo>
                  <a:pt x="718" y="3029"/>
                </a:lnTo>
                <a:lnTo>
                  <a:pt x="716" y="2997"/>
                </a:lnTo>
                <a:lnTo>
                  <a:pt x="720" y="2965"/>
                </a:lnTo>
                <a:lnTo>
                  <a:pt x="728" y="2934"/>
                </a:lnTo>
                <a:lnTo>
                  <a:pt x="740" y="2906"/>
                </a:lnTo>
                <a:lnTo>
                  <a:pt x="756" y="2878"/>
                </a:lnTo>
                <a:lnTo>
                  <a:pt x="775" y="2853"/>
                </a:lnTo>
                <a:lnTo>
                  <a:pt x="798" y="2831"/>
                </a:lnTo>
                <a:lnTo>
                  <a:pt x="825" y="2812"/>
                </a:lnTo>
                <a:lnTo>
                  <a:pt x="853" y="2798"/>
                </a:lnTo>
                <a:lnTo>
                  <a:pt x="886" y="2787"/>
                </a:lnTo>
                <a:lnTo>
                  <a:pt x="920" y="2781"/>
                </a:lnTo>
                <a:lnTo>
                  <a:pt x="955" y="2780"/>
                </a:lnTo>
                <a:lnTo>
                  <a:pt x="988" y="2784"/>
                </a:lnTo>
                <a:lnTo>
                  <a:pt x="1019" y="2792"/>
                </a:lnTo>
                <a:lnTo>
                  <a:pt x="1050" y="2806"/>
                </a:lnTo>
                <a:lnTo>
                  <a:pt x="1078" y="2823"/>
                </a:lnTo>
                <a:lnTo>
                  <a:pt x="1101" y="2810"/>
                </a:lnTo>
                <a:lnTo>
                  <a:pt x="1124" y="2797"/>
                </a:lnTo>
                <a:lnTo>
                  <a:pt x="455" y="2101"/>
                </a:lnTo>
                <a:lnTo>
                  <a:pt x="452" y="2134"/>
                </a:lnTo>
                <a:lnTo>
                  <a:pt x="444" y="2164"/>
                </a:lnTo>
                <a:lnTo>
                  <a:pt x="431" y="2193"/>
                </a:lnTo>
                <a:lnTo>
                  <a:pt x="416" y="2221"/>
                </a:lnTo>
                <a:lnTo>
                  <a:pt x="397" y="2246"/>
                </a:lnTo>
                <a:lnTo>
                  <a:pt x="373" y="2268"/>
                </a:lnTo>
                <a:lnTo>
                  <a:pt x="347" y="2287"/>
                </a:lnTo>
                <a:lnTo>
                  <a:pt x="317" y="2301"/>
                </a:lnTo>
                <a:lnTo>
                  <a:pt x="285" y="2313"/>
                </a:lnTo>
                <a:lnTo>
                  <a:pt x="253" y="2319"/>
                </a:lnTo>
                <a:lnTo>
                  <a:pt x="220" y="2320"/>
                </a:lnTo>
                <a:lnTo>
                  <a:pt x="187" y="2317"/>
                </a:lnTo>
                <a:lnTo>
                  <a:pt x="156" y="2309"/>
                </a:lnTo>
                <a:lnTo>
                  <a:pt x="127" y="2297"/>
                </a:lnTo>
                <a:lnTo>
                  <a:pt x="99" y="2281"/>
                </a:lnTo>
                <a:lnTo>
                  <a:pt x="75" y="2262"/>
                </a:lnTo>
                <a:lnTo>
                  <a:pt x="53" y="2238"/>
                </a:lnTo>
                <a:lnTo>
                  <a:pt x="34" y="2213"/>
                </a:lnTo>
                <a:lnTo>
                  <a:pt x="19" y="2184"/>
                </a:lnTo>
                <a:lnTo>
                  <a:pt x="7" y="2153"/>
                </a:lnTo>
                <a:lnTo>
                  <a:pt x="1" y="2120"/>
                </a:lnTo>
                <a:lnTo>
                  <a:pt x="0" y="2088"/>
                </a:lnTo>
                <a:lnTo>
                  <a:pt x="4" y="2055"/>
                </a:lnTo>
                <a:lnTo>
                  <a:pt x="12" y="2025"/>
                </a:lnTo>
                <a:lnTo>
                  <a:pt x="23" y="1995"/>
                </a:lnTo>
                <a:lnTo>
                  <a:pt x="39" y="1968"/>
                </a:lnTo>
                <a:lnTo>
                  <a:pt x="59" y="1944"/>
                </a:lnTo>
                <a:lnTo>
                  <a:pt x="82" y="1922"/>
                </a:lnTo>
                <a:lnTo>
                  <a:pt x="109" y="1903"/>
                </a:lnTo>
                <a:lnTo>
                  <a:pt x="137" y="1888"/>
                </a:lnTo>
                <a:lnTo>
                  <a:pt x="169" y="1877"/>
                </a:lnTo>
                <a:lnTo>
                  <a:pt x="202" y="1871"/>
                </a:lnTo>
                <a:lnTo>
                  <a:pt x="234" y="1870"/>
                </a:lnTo>
                <a:lnTo>
                  <a:pt x="264" y="1873"/>
                </a:lnTo>
                <a:lnTo>
                  <a:pt x="295" y="1880"/>
                </a:lnTo>
                <a:lnTo>
                  <a:pt x="323" y="1861"/>
                </a:lnTo>
                <a:lnTo>
                  <a:pt x="353" y="1842"/>
                </a:lnTo>
                <a:lnTo>
                  <a:pt x="387" y="1822"/>
                </a:lnTo>
                <a:lnTo>
                  <a:pt x="426" y="1801"/>
                </a:lnTo>
                <a:lnTo>
                  <a:pt x="467" y="1780"/>
                </a:lnTo>
                <a:lnTo>
                  <a:pt x="514" y="1759"/>
                </a:lnTo>
                <a:lnTo>
                  <a:pt x="564" y="1738"/>
                </a:lnTo>
                <a:lnTo>
                  <a:pt x="619" y="1718"/>
                </a:lnTo>
                <a:lnTo>
                  <a:pt x="678" y="1698"/>
                </a:lnTo>
                <a:lnTo>
                  <a:pt x="740" y="1679"/>
                </a:lnTo>
                <a:lnTo>
                  <a:pt x="809" y="1661"/>
                </a:lnTo>
                <a:lnTo>
                  <a:pt x="882" y="1645"/>
                </a:lnTo>
                <a:lnTo>
                  <a:pt x="959" y="1630"/>
                </a:lnTo>
                <a:lnTo>
                  <a:pt x="1042" y="1616"/>
                </a:lnTo>
                <a:lnTo>
                  <a:pt x="1129" y="1605"/>
                </a:lnTo>
                <a:lnTo>
                  <a:pt x="1223" y="1596"/>
                </a:lnTo>
                <a:lnTo>
                  <a:pt x="1321" y="1589"/>
                </a:lnTo>
                <a:lnTo>
                  <a:pt x="1425" y="1585"/>
                </a:lnTo>
                <a:lnTo>
                  <a:pt x="1419" y="1493"/>
                </a:lnTo>
                <a:lnTo>
                  <a:pt x="1416" y="1405"/>
                </a:lnTo>
                <a:lnTo>
                  <a:pt x="1417" y="1321"/>
                </a:lnTo>
                <a:lnTo>
                  <a:pt x="1421" y="1241"/>
                </a:lnTo>
                <a:lnTo>
                  <a:pt x="1429" y="1165"/>
                </a:lnTo>
                <a:lnTo>
                  <a:pt x="1439" y="1092"/>
                </a:lnTo>
                <a:lnTo>
                  <a:pt x="1453" y="1023"/>
                </a:lnTo>
                <a:lnTo>
                  <a:pt x="1469" y="957"/>
                </a:lnTo>
                <a:lnTo>
                  <a:pt x="1487" y="894"/>
                </a:lnTo>
                <a:lnTo>
                  <a:pt x="1507" y="834"/>
                </a:lnTo>
                <a:lnTo>
                  <a:pt x="1529" y="778"/>
                </a:lnTo>
                <a:lnTo>
                  <a:pt x="1554" y="725"/>
                </a:lnTo>
                <a:lnTo>
                  <a:pt x="1579" y="675"/>
                </a:lnTo>
                <a:lnTo>
                  <a:pt x="1605" y="628"/>
                </a:lnTo>
                <a:lnTo>
                  <a:pt x="1634" y="583"/>
                </a:lnTo>
                <a:lnTo>
                  <a:pt x="1662" y="542"/>
                </a:lnTo>
                <a:lnTo>
                  <a:pt x="1692" y="503"/>
                </a:lnTo>
                <a:lnTo>
                  <a:pt x="1723" y="466"/>
                </a:lnTo>
                <a:lnTo>
                  <a:pt x="1753" y="433"/>
                </a:lnTo>
                <a:lnTo>
                  <a:pt x="1784" y="403"/>
                </a:lnTo>
                <a:lnTo>
                  <a:pt x="1815" y="373"/>
                </a:lnTo>
                <a:lnTo>
                  <a:pt x="1845" y="347"/>
                </a:lnTo>
                <a:lnTo>
                  <a:pt x="1875" y="323"/>
                </a:lnTo>
                <a:lnTo>
                  <a:pt x="1905" y="301"/>
                </a:lnTo>
                <a:lnTo>
                  <a:pt x="1933" y="281"/>
                </a:lnTo>
                <a:lnTo>
                  <a:pt x="1961" y="263"/>
                </a:lnTo>
                <a:lnTo>
                  <a:pt x="1987" y="248"/>
                </a:lnTo>
                <a:lnTo>
                  <a:pt x="2013" y="233"/>
                </a:lnTo>
                <a:lnTo>
                  <a:pt x="2036" y="220"/>
                </a:lnTo>
                <a:lnTo>
                  <a:pt x="2057" y="210"/>
                </a:lnTo>
                <a:lnTo>
                  <a:pt x="2077" y="202"/>
                </a:lnTo>
                <a:lnTo>
                  <a:pt x="2094" y="193"/>
                </a:lnTo>
                <a:lnTo>
                  <a:pt x="2101" y="162"/>
                </a:lnTo>
                <a:lnTo>
                  <a:pt x="2113" y="131"/>
                </a:lnTo>
                <a:lnTo>
                  <a:pt x="2129" y="103"/>
                </a:lnTo>
                <a:lnTo>
                  <a:pt x="2148" y="77"/>
                </a:lnTo>
                <a:lnTo>
                  <a:pt x="2171" y="54"/>
                </a:lnTo>
                <a:lnTo>
                  <a:pt x="2199" y="35"/>
                </a:lnTo>
                <a:lnTo>
                  <a:pt x="2228" y="19"/>
                </a:lnTo>
                <a:lnTo>
                  <a:pt x="2261" y="8"/>
                </a:lnTo>
                <a:lnTo>
                  <a:pt x="2294" y="3"/>
                </a:lnTo>
                <a:lnTo>
                  <a:pt x="232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974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471195" y="1172029"/>
            <a:ext cx="4513943" cy="4513943"/>
            <a:chOff x="1741714" y="1030514"/>
            <a:chExt cx="4513943" cy="4513943"/>
          </a:xfrm>
          <a:scene3d>
            <a:camera prst="perspectiveLeft">
              <a:rot lat="0" lon="1800000" rev="0"/>
            </a:camera>
            <a:lightRig rig="threePt" dir="t"/>
          </a:scene3d>
        </p:grpSpPr>
        <p:sp>
          <p:nvSpPr>
            <p:cNvPr id="2" name="Pie 1"/>
            <p:cNvSpPr/>
            <p:nvPr/>
          </p:nvSpPr>
          <p:spPr>
            <a:xfrm>
              <a:off x="1741714" y="1030514"/>
              <a:ext cx="4513943" cy="4513943"/>
            </a:xfrm>
            <a:prstGeom prst="pie">
              <a:avLst>
                <a:gd name="adj1" fmla="val 3458448"/>
                <a:gd name="adj2" fmla="val 16200000"/>
              </a:avLst>
            </a:prstGeom>
            <a:solidFill>
              <a:schemeClr val="accent3"/>
            </a:solidFill>
            <a:ln>
              <a:noFill/>
            </a:ln>
            <a:sp3d extrusionH="5778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Pie 2"/>
            <p:cNvSpPr/>
            <p:nvPr/>
          </p:nvSpPr>
          <p:spPr>
            <a:xfrm>
              <a:off x="2215605" y="1504405"/>
              <a:ext cx="3566160" cy="3566160"/>
            </a:xfrm>
            <a:prstGeom prst="pie">
              <a:avLst>
                <a:gd name="adj1" fmla="val 968705"/>
                <a:gd name="adj2" fmla="val 16200000"/>
              </a:avLst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  <a:sp3d extrusionH="5778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Pie 3"/>
            <p:cNvSpPr/>
            <p:nvPr/>
          </p:nvSpPr>
          <p:spPr>
            <a:xfrm>
              <a:off x="2672805" y="1961605"/>
              <a:ext cx="2651760" cy="2651760"/>
            </a:xfrm>
            <a:prstGeom prst="pie">
              <a:avLst>
                <a:gd name="adj1" fmla="val 18365683"/>
                <a:gd name="adj2" fmla="val 16200000"/>
              </a:avLst>
            </a:prstGeom>
            <a:gradFill flip="none" rotWithShape="1">
              <a:gsLst>
                <a:gs pos="0">
                  <a:schemeClr val="accent6">
                    <a:lumMod val="40000"/>
                    <a:lumOff val="60000"/>
                  </a:schemeClr>
                </a:gs>
                <a:gs pos="46000">
                  <a:schemeClr val="accent6">
                    <a:lumMod val="95000"/>
                    <a:lumOff val="5000"/>
                  </a:schemeClr>
                </a:gs>
                <a:gs pos="100000">
                  <a:schemeClr val="accent6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  <a:sp3d extrusionH="5778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206862" y="1691640"/>
            <a:ext cx="6045598" cy="822960"/>
            <a:chOff x="1092926" y="1619068"/>
            <a:chExt cx="6045598" cy="822960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1915886" y="2030548"/>
              <a:ext cx="5222638" cy="0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1092926" y="1619068"/>
              <a:ext cx="822960" cy="822960"/>
            </a:xfrm>
            <a:prstGeom prst="ellipse">
              <a:avLst/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9F0052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288177" y="3033123"/>
            <a:ext cx="4964283" cy="822960"/>
            <a:chOff x="2188755" y="2999014"/>
            <a:chExt cx="4964283" cy="82296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3011715" y="3410494"/>
              <a:ext cx="4141323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/>
            <p:cNvSpPr/>
            <p:nvPr/>
          </p:nvSpPr>
          <p:spPr>
            <a:xfrm>
              <a:off x="2188755" y="2999014"/>
              <a:ext cx="822960" cy="822960"/>
            </a:xfrm>
            <a:prstGeom prst="ellipse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43988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367313" y="4360092"/>
            <a:ext cx="5360853" cy="822960"/>
            <a:chOff x="2600235" y="4302034"/>
            <a:chExt cx="5360853" cy="822960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3423195" y="4713514"/>
              <a:ext cx="4537893" cy="0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>
              <a:off x="2600235" y="4302034"/>
              <a:ext cx="822960" cy="822960"/>
            </a:xfrm>
            <a:prstGeom prst="ellipse">
              <a:avLst/>
            </a:prstGeom>
            <a:noFill/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A9FC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03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332904" y="1314409"/>
            <a:ext cx="2891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87531" y="2649278"/>
            <a:ext cx="2891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360683" y="3998743"/>
            <a:ext cx="2891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88905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497940" y="994954"/>
            <a:ext cx="4885509" cy="4868092"/>
            <a:chOff x="3497940" y="1425302"/>
            <a:chExt cx="4885509" cy="4868092"/>
          </a:xfrm>
        </p:grpSpPr>
        <p:sp>
          <p:nvSpPr>
            <p:cNvPr id="2" name="Pie 1"/>
            <p:cNvSpPr/>
            <p:nvPr/>
          </p:nvSpPr>
          <p:spPr>
            <a:xfrm>
              <a:off x="3628569" y="1538514"/>
              <a:ext cx="4754880" cy="4754880"/>
            </a:xfrm>
            <a:prstGeom prst="pie">
              <a:avLst>
                <a:gd name="adj1" fmla="val 0"/>
                <a:gd name="adj2" fmla="val 5416976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Pie 2"/>
            <p:cNvSpPr/>
            <p:nvPr/>
          </p:nvSpPr>
          <p:spPr>
            <a:xfrm flipH="1">
              <a:off x="3497940" y="1538514"/>
              <a:ext cx="4754880" cy="4754880"/>
            </a:xfrm>
            <a:prstGeom prst="pie">
              <a:avLst>
                <a:gd name="adj1" fmla="val 0"/>
                <a:gd name="adj2" fmla="val 541697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Pie 3"/>
            <p:cNvSpPr/>
            <p:nvPr/>
          </p:nvSpPr>
          <p:spPr>
            <a:xfrm flipH="1" flipV="1">
              <a:off x="3497940" y="1425302"/>
              <a:ext cx="4754880" cy="4754880"/>
            </a:xfrm>
            <a:prstGeom prst="pie">
              <a:avLst>
                <a:gd name="adj1" fmla="val 0"/>
                <a:gd name="adj2" fmla="val 541697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Pie 4"/>
            <p:cNvSpPr/>
            <p:nvPr/>
          </p:nvSpPr>
          <p:spPr>
            <a:xfrm flipV="1">
              <a:off x="3628569" y="1425302"/>
              <a:ext cx="4754880" cy="4754880"/>
            </a:xfrm>
            <a:prstGeom prst="pie">
              <a:avLst>
                <a:gd name="adj1" fmla="val 0"/>
                <a:gd name="adj2" fmla="val 5416976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98286" y="2820828"/>
            <a:ext cx="2393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8286" y="5103503"/>
            <a:ext cx="2393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95658" y="2820828"/>
            <a:ext cx="2393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795658" y="5103503"/>
            <a:ext cx="2393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Enter your text here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8286" y="1543571"/>
            <a:ext cx="23932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227DA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8286" y="3841634"/>
            <a:ext cx="23932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44398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795658" y="1543571"/>
            <a:ext cx="23932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E402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95658" y="3841634"/>
            <a:ext cx="23932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FE402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04</a:t>
            </a:r>
          </a:p>
        </p:txBody>
      </p:sp>
      <p:grpSp>
        <p:nvGrpSpPr>
          <p:cNvPr id="17" name="Group 4"/>
          <p:cNvGrpSpPr>
            <a:grpSpLocks noChangeAspect="1"/>
          </p:cNvGrpSpPr>
          <p:nvPr/>
        </p:nvGrpSpPr>
        <p:grpSpPr bwMode="auto">
          <a:xfrm>
            <a:off x="4230742" y="2190416"/>
            <a:ext cx="1400347" cy="766468"/>
            <a:chOff x="1807" y="350"/>
            <a:chExt cx="771" cy="422"/>
          </a:xfrm>
          <a:solidFill>
            <a:schemeClr val="bg1"/>
          </a:solidFill>
        </p:grpSpPr>
        <p:sp>
          <p:nvSpPr>
            <p:cNvPr id="20" name="Freeform 6"/>
            <p:cNvSpPr>
              <a:spLocks noEditPoints="1"/>
            </p:cNvSpPr>
            <p:nvPr/>
          </p:nvSpPr>
          <p:spPr bwMode="auto">
            <a:xfrm>
              <a:off x="1807" y="353"/>
              <a:ext cx="477" cy="416"/>
            </a:xfrm>
            <a:custGeom>
              <a:avLst/>
              <a:gdLst>
                <a:gd name="T0" fmla="*/ 352 w 2385"/>
                <a:gd name="T1" fmla="*/ 246 h 2077"/>
                <a:gd name="T2" fmla="*/ 297 w 2385"/>
                <a:gd name="T3" fmla="*/ 270 h 2077"/>
                <a:gd name="T4" fmla="*/ 255 w 2385"/>
                <a:gd name="T5" fmla="*/ 312 h 2077"/>
                <a:gd name="T6" fmla="*/ 232 w 2385"/>
                <a:gd name="T7" fmla="*/ 365 h 2077"/>
                <a:gd name="T8" fmla="*/ 228 w 2385"/>
                <a:gd name="T9" fmla="*/ 1290 h 2077"/>
                <a:gd name="T10" fmla="*/ 240 w 2385"/>
                <a:gd name="T11" fmla="*/ 1351 h 2077"/>
                <a:gd name="T12" fmla="*/ 274 w 2385"/>
                <a:gd name="T13" fmla="*/ 1399 h 2077"/>
                <a:gd name="T14" fmla="*/ 323 w 2385"/>
                <a:gd name="T15" fmla="*/ 1432 h 2077"/>
                <a:gd name="T16" fmla="*/ 383 w 2385"/>
                <a:gd name="T17" fmla="*/ 1444 h 2077"/>
                <a:gd name="T18" fmla="*/ 2017 w 2385"/>
                <a:gd name="T19" fmla="*/ 1441 h 2077"/>
                <a:gd name="T20" fmla="*/ 2073 w 2385"/>
                <a:gd name="T21" fmla="*/ 1417 h 2077"/>
                <a:gd name="T22" fmla="*/ 2113 w 2385"/>
                <a:gd name="T23" fmla="*/ 1376 h 2077"/>
                <a:gd name="T24" fmla="*/ 2137 w 2385"/>
                <a:gd name="T25" fmla="*/ 1321 h 2077"/>
                <a:gd name="T26" fmla="*/ 2140 w 2385"/>
                <a:gd name="T27" fmla="*/ 396 h 2077"/>
                <a:gd name="T28" fmla="*/ 2128 w 2385"/>
                <a:gd name="T29" fmla="*/ 337 h 2077"/>
                <a:gd name="T30" fmla="*/ 2095 w 2385"/>
                <a:gd name="T31" fmla="*/ 289 h 2077"/>
                <a:gd name="T32" fmla="*/ 2046 w 2385"/>
                <a:gd name="T33" fmla="*/ 256 h 2077"/>
                <a:gd name="T34" fmla="*/ 1986 w 2385"/>
                <a:gd name="T35" fmla="*/ 244 h 2077"/>
                <a:gd name="T36" fmla="*/ 107 w 2385"/>
                <a:gd name="T37" fmla="*/ 0 h 2077"/>
                <a:gd name="T38" fmla="*/ 2298 w 2385"/>
                <a:gd name="T39" fmla="*/ 3 h 2077"/>
                <a:gd name="T40" fmla="*/ 2344 w 2385"/>
                <a:gd name="T41" fmla="*/ 24 h 2077"/>
                <a:gd name="T42" fmla="*/ 2374 w 2385"/>
                <a:gd name="T43" fmla="*/ 63 h 2077"/>
                <a:gd name="T44" fmla="*/ 2385 w 2385"/>
                <a:gd name="T45" fmla="*/ 116 h 2077"/>
                <a:gd name="T46" fmla="*/ 2383 w 2385"/>
                <a:gd name="T47" fmla="*/ 1576 h 2077"/>
                <a:gd name="T48" fmla="*/ 2361 w 2385"/>
                <a:gd name="T49" fmla="*/ 1625 h 2077"/>
                <a:gd name="T50" fmla="*/ 2323 w 2385"/>
                <a:gd name="T51" fmla="*/ 1658 h 2077"/>
                <a:gd name="T52" fmla="*/ 2272 w 2385"/>
                <a:gd name="T53" fmla="*/ 1671 h 2077"/>
                <a:gd name="T54" fmla="*/ 1290 w 2385"/>
                <a:gd name="T55" fmla="*/ 1849 h 2077"/>
                <a:gd name="T56" fmla="*/ 1657 w 2385"/>
                <a:gd name="T57" fmla="*/ 1853 h 2077"/>
                <a:gd name="T58" fmla="*/ 1719 w 2385"/>
                <a:gd name="T59" fmla="*/ 1875 h 2077"/>
                <a:gd name="T60" fmla="*/ 1769 w 2385"/>
                <a:gd name="T61" fmla="*/ 1917 h 2077"/>
                <a:gd name="T62" fmla="*/ 1802 w 2385"/>
                <a:gd name="T63" fmla="*/ 1973 h 2077"/>
                <a:gd name="T64" fmla="*/ 1814 w 2385"/>
                <a:gd name="T65" fmla="*/ 2039 h 2077"/>
                <a:gd name="T66" fmla="*/ 523 w 2385"/>
                <a:gd name="T67" fmla="*/ 2077 h 2077"/>
                <a:gd name="T68" fmla="*/ 526 w 2385"/>
                <a:gd name="T69" fmla="*/ 2005 h 2077"/>
                <a:gd name="T70" fmla="*/ 549 w 2385"/>
                <a:gd name="T71" fmla="*/ 1943 h 2077"/>
                <a:gd name="T72" fmla="*/ 591 w 2385"/>
                <a:gd name="T73" fmla="*/ 1894 h 2077"/>
                <a:gd name="T74" fmla="*/ 648 w 2385"/>
                <a:gd name="T75" fmla="*/ 1861 h 2077"/>
                <a:gd name="T76" fmla="*/ 714 w 2385"/>
                <a:gd name="T77" fmla="*/ 1849 h 2077"/>
                <a:gd name="T78" fmla="*/ 1045 w 2385"/>
                <a:gd name="T79" fmla="*/ 1671 h 2077"/>
                <a:gd name="T80" fmla="*/ 83 w 2385"/>
                <a:gd name="T81" fmla="*/ 1669 h 2077"/>
                <a:gd name="T82" fmla="*/ 43 w 2385"/>
                <a:gd name="T83" fmla="*/ 1650 h 2077"/>
                <a:gd name="T84" fmla="*/ 17 w 2385"/>
                <a:gd name="T85" fmla="*/ 1617 h 2077"/>
                <a:gd name="T86" fmla="*/ 2 w 2385"/>
                <a:gd name="T87" fmla="*/ 1572 h 2077"/>
                <a:gd name="T88" fmla="*/ 0 w 2385"/>
                <a:gd name="T89" fmla="*/ 116 h 2077"/>
                <a:gd name="T90" fmla="*/ 10 w 2385"/>
                <a:gd name="T91" fmla="*/ 63 h 2077"/>
                <a:gd name="T92" fmla="*/ 37 w 2385"/>
                <a:gd name="T93" fmla="*/ 24 h 2077"/>
                <a:gd name="T94" fmla="*/ 81 w 2385"/>
                <a:gd name="T95" fmla="*/ 3 h 2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5" h="2077">
                  <a:moveTo>
                    <a:pt x="383" y="244"/>
                  </a:moveTo>
                  <a:lnTo>
                    <a:pt x="352" y="246"/>
                  </a:lnTo>
                  <a:lnTo>
                    <a:pt x="323" y="256"/>
                  </a:lnTo>
                  <a:lnTo>
                    <a:pt x="297" y="270"/>
                  </a:lnTo>
                  <a:lnTo>
                    <a:pt x="274" y="289"/>
                  </a:lnTo>
                  <a:lnTo>
                    <a:pt x="255" y="312"/>
                  </a:lnTo>
                  <a:lnTo>
                    <a:pt x="240" y="337"/>
                  </a:lnTo>
                  <a:lnTo>
                    <a:pt x="232" y="365"/>
                  </a:lnTo>
                  <a:lnTo>
                    <a:pt x="228" y="396"/>
                  </a:lnTo>
                  <a:lnTo>
                    <a:pt x="228" y="1290"/>
                  </a:lnTo>
                  <a:lnTo>
                    <a:pt x="232" y="1321"/>
                  </a:lnTo>
                  <a:lnTo>
                    <a:pt x="240" y="1351"/>
                  </a:lnTo>
                  <a:lnTo>
                    <a:pt x="255" y="1377"/>
                  </a:lnTo>
                  <a:lnTo>
                    <a:pt x="274" y="1399"/>
                  </a:lnTo>
                  <a:lnTo>
                    <a:pt x="297" y="1417"/>
                  </a:lnTo>
                  <a:lnTo>
                    <a:pt x="323" y="1432"/>
                  </a:lnTo>
                  <a:lnTo>
                    <a:pt x="352" y="1441"/>
                  </a:lnTo>
                  <a:lnTo>
                    <a:pt x="383" y="1444"/>
                  </a:lnTo>
                  <a:lnTo>
                    <a:pt x="1986" y="1444"/>
                  </a:lnTo>
                  <a:lnTo>
                    <a:pt x="2017" y="1441"/>
                  </a:lnTo>
                  <a:lnTo>
                    <a:pt x="2046" y="1432"/>
                  </a:lnTo>
                  <a:lnTo>
                    <a:pt x="2073" y="1417"/>
                  </a:lnTo>
                  <a:lnTo>
                    <a:pt x="2095" y="1398"/>
                  </a:lnTo>
                  <a:lnTo>
                    <a:pt x="2113" y="1376"/>
                  </a:lnTo>
                  <a:lnTo>
                    <a:pt x="2128" y="1349"/>
                  </a:lnTo>
                  <a:lnTo>
                    <a:pt x="2137" y="1321"/>
                  </a:lnTo>
                  <a:lnTo>
                    <a:pt x="2140" y="1290"/>
                  </a:lnTo>
                  <a:lnTo>
                    <a:pt x="2140" y="396"/>
                  </a:lnTo>
                  <a:lnTo>
                    <a:pt x="2137" y="365"/>
                  </a:lnTo>
                  <a:lnTo>
                    <a:pt x="2128" y="337"/>
                  </a:lnTo>
                  <a:lnTo>
                    <a:pt x="2113" y="312"/>
                  </a:lnTo>
                  <a:lnTo>
                    <a:pt x="2095" y="289"/>
                  </a:lnTo>
                  <a:lnTo>
                    <a:pt x="2073" y="270"/>
                  </a:lnTo>
                  <a:lnTo>
                    <a:pt x="2046" y="256"/>
                  </a:lnTo>
                  <a:lnTo>
                    <a:pt x="2017" y="246"/>
                  </a:lnTo>
                  <a:lnTo>
                    <a:pt x="1986" y="244"/>
                  </a:lnTo>
                  <a:lnTo>
                    <a:pt x="383" y="244"/>
                  </a:lnTo>
                  <a:close/>
                  <a:moveTo>
                    <a:pt x="107" y="0"/>
                  </a:moveTo>
                  <a:lnTo>
                    <a:pt x="2272" y="0"/>
                  </a:lnTo>
                  <a:lnTo>
                    <a:pt x="2298" y="3"/>
                  </a:lnTo>
                  <a:lnTo>
                    <a:pt x="2323" y="11"/>
                  </a:lnTo>
                  <a:lnTo>
                    <a:pt x="2344" y="24"/>
                  </a:lnTo>
                  <a:lnTo>
                    <a:pt x="2361" y="42"/>
                  </a:lnTo>
                  <a:lnTo>
                    <a:pt x="2374" y="63"/>
                  </a:lnTo>
                  <a:lnTo>
                    <a:pt x="2383" y="89"/>
                  </a:lnTo>
                  <a:lnTo>
                    <a:pt x="2385" y="116"/>
                  </a:lnTo>
                  <a:lnTo>
                    <a:pt x="2385" y="1549"/>
                  </a:lnTo>
                  <a:lnTo>
                    <a:pt x="2383" y="1576"/>
                  </a:lnTo>
                  <a:lnTo>
                    <a:pt x="2374" y="1601"/>
                  </a:lnTo>
                  <a:lnTo>
                    <a:pt x="2361" y="1625"/>
                  </a:lnTo>
                  <a:lnTo>
                    <a:pt x="2344" y="1644"/>
                  </a:lnTo>
                  <a:lnTo>
                    <a:pt x="2323" y="1658"/>
                  </a:lnTo>
                  <a:lnTo>
                    <a:pt x="2298" y="1668"/>
                  </a:lnTo>
                  <a:lnTo>
                    <a:pt x="2272" y="1671"/>
                  </a:lnTo>
                  <a:lnTo>
                    <a:pt x="1290" y="1671"/>
                  </a:lnTo>
                  <a:lnTo>
                    <a:pt x="1290" y="1849"/>
                  </a:lnTo>
                  <a:lnTo>
                    <a:pt x="1623" y="1849"/>
                  </a:lnTo>
                  <a:lnTo>
                    <a:pt x="1657" y="1853"/>
                  </a:lnTo>
                  <a:lnTo>
                    <a:pt x="1689" y="1861"/>
                  </a:lnTo>
                  <a:lnTo>
                    <a:pt x="1719" y="1875"/>
                  </a:lnTo>
                  <a:lnTo>
                    <a:pt x="1746" y="1894"/>
                  </a:lnTo>
                  <a:lnTo>
                    <a:pt x="1769" y="1917"/>
                  </a:lnTo>
                  <a:lnTo>
                    <a:pt x="1788" y="1943"/>
                  </a:lnTo>
                  <a:lnTo>
                    <a:pt x="1802" y="1973"/>
                  </a:lnTo>
                  <a:lnTo>
                    <a:pt x="1811" y="2005"/>
                  </a:lnTo>
                  <a:lnTo>
                    <a:pt x="1814" y="2039"/>
                  </a:lnTo>
                  <a:lnTo>
                    <a:pt x="1814" y="2077"/>
                  </a:lnTo>
                  <a:lnTo>
                    <a:pt x="523" y="2077"/>
                  </a:lnTo>
                  <a:lnTo>
                    <a:pt x="523" y="2039"/>
                  </a:lnTo>
                  <a:lnTo>
                    <a:pt x="526" y="2005"/>
                  </a:lnTo>
                  <a:lnTo>
                    <a:pt x="535" y="1973"/>
                  </a:lnTo>
                  <a:lnTo>
                    <a:pt x="549" y="1943"/>
                  </a:lnTo>
                  <a:lnTo>
                    <a:pt x="568" y="1917"/>
                  </a:lnTo>
                  <a:lnTo>
                    <a:pt x="591" y="1894"/>
                  </a:lnTo>
                  <a:lnTo>
                    <a:pt x="618" y="1875"/>
                  </a:lnTo>
                  <a:lnTo>
                    <a:pt x="648" y="1861"/>
                  </a:lnTo>
                  <a:lnTo>
                    <a:pt x="679" y="1853"/>
                  </a:lnTo>
                  <a:lnTo>
                    <a:pt x="714" y="1849"/>
                  </a:lnTo>
                  <a:lnTo>
                    <a:pt x="1045" y="1849"/>
                  </a:lnTo>
                  <a:lnTo>
                    <a:pt x="1045" y="1671"/>
                  </a:lnTo>
                  <a:lnTo>
                    <a:pt x="107" y="1671"/>
                  </a:lnTo>
                  <a:lnTo>
                    <a:pt x="83" y="1669"/>
                  </a:lnTo>
                  <a:lnTo>
                    <a:pt x="62" y="1661"/>
                  </a:lnTo>
                  <a:lnTo>
                    <a:pt x="43" y="1650"/>
                  </a:lnTo>
                  <a:lnTo>
                    <a:pt x="29" y="1634"/>
                  </a:lnTo>
                  <a:lnTo>
                    <a:pt x="17" y="1617"/>
                  </a:lnTo>
                  <a:lnTo>
                    <a:pt x="7" y="1595"/>
                  </a:lnTo>
                  <a:lnTo>
                    <a:pt x="2" y="1572"/>
                  </a:lnTo>
                  <a:lnTo>
                    <a:pt x="0" y="1549"/>
                  </a:lnTo>
                  <a:lnTo>
                    <a:pt x="0" y="116"/>
                  </a:lnTo>
                  <a:lnTo>
                    <a:pt x="2" y="89"/>
                  </a:lnTo>
                  <a:lnTo>
                    <a:pt x="10" y="63"/>
                  </a:lnTo>
                  <a:lnTo>
                    <a:pt x="22" y="42"/>
                  </a:lnTo>
                  <a:lnTo>
                    <a:pt x="37" y="24"/>
                  </a:lnTo>
                  <a:lnTo>
                    <a:pt x="56" y="11"/>
                  </a:lnTo>
                  <a:lnTo>
                    <a:pt x="81" y="3"/>
                  </a:lnTo>
                  <a:lnTo>
                    <a:pt x="1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 7"/>
            <p:cNvSpPr>
              <a:spLocks noEditPoints="1"/>
            </p:cNvSpPr>
            <p:nvPr/>
          </p:nvSpPr>
          <p:spPr bwMode="auto">
            <a:xfrm>
              <a:off x="2323" y="350"/>
              <a:ext cx="255" cy="422"/>
            </a:xfrm>
            <a:custGeom>
              <a:avLst/>
              <a:gdLst>
                <a:gd name="T0" fmla="*/ 641 w 1275"/>
                <a:gd name="T1" fmla="*/ 1676 h 2109"/>
                <a:gd name="T2" fmla="*/ 614 w 1275"/>
                <a:gd name="T3" fmla="*/ 1679 h 2109"/>
                <a:gd name="T4" fmla="*/ 589 w 1275"/>
                <a:gd name="T5" fmla="*/ 1689 h 2109"/>
                <a:gd name="T6" fmla="*/ 567 w 1275"/>
                <a:gd name="T7" fmla="*/ 1705 h 2109"/>
                <a:gd name="T8" fmla="*/ 550 w 1275"/>
                <a:gd name="T9" fmla="*/ 1726 h 2109"/>
                <a:gd name="T10" fmla="*/ 541 w 1275"/>
                <a:gd name="T11" fmla="*/ 1749 h 2109"/>
                <a:gd name="T12" fmla="*/ 536 w 1275"/>
                <a:gd name="T13" fmla="*/ 1777 h 2109"/>
                <a:gd name="T14" fmla="*/ 539 w 1275"/>
                <a:gd name="T15" fmla="*/ 1800 h 2109"/>
                <a:gd name="T16" fmla="*/ 547 w 1275"/>
                <a:gd name="T17" fmla="*/ 1821 h 2109"/>
                <a:gd name="T18" fmla="*/ 559 w 1275"/>
                <a:gd name="T19" fmla="*/ 1840 h 2109"/>
                <a:gd name="T20" fmla="*/ 575 w 1275"/>
                <a:gd name="T21" fmla="*/ 1856 h 2109"/>
                <a:gd name="T22" fmla="*/ 595 w 1275"/>
                <a:gd name="T23" fmla="*/ 1868 h 2109"/>
                <a:gd name="T24" fmla="*/ 617 w 1275"/>
                <a:gd name="T25" fmla="*/ 1876 h 2109"/>
                <a:gd name="T26" fmla="*/ 641 w 1275"/>
                <a:gd name="T27" fmla="*/ 1878 h 2109"/>
                <a:gd name="T28" fmla="*/ 669 w 1275"/>
                <a:gd name="T29" fmla="*/ 1875 h 2109"/>
                <a:gd name="T30" fmla="*/ 693 w 1275"/>
                <a:gd name="T31" fmla="*/ 1864 h 2109"/>
                <a:gd name="T32" fmla="*/ 715 w 1275"/>
                <a:gd name="T33" fmla="*/ 1848 h 2109"/>
                <a:gd name="T34" fmla="*/ 732 w 1275"/>
                <a:gd name="T35" fmla="*/ 1828 h 2109"/>
                <a:gd name="T36" fmla="*/ 741 w 1275"/>
                <a:gd name="T37" fmla="*/ 1803 h 2109"/>
                <a:gd name="T38" fmla="*/ 745 w 1275"/>
                <a:gd name="T39" fmla="*/ 1777 h 2109"/>
                <a:gd name="T40" fmla="*/ 741 w 1275"/>
                <a:gd name="T41" fmla="*/ 1749 h 2109"/>
                <a:gd name="T42" fmla="*/ 732 w 1275"/>
                <a:gd name="T43" fmla="*/ 1726 h 2109"/>
                <a:gd name="T44" fmla="*/ 715 w 1275"/>
                <a:gd name="T45" fmla="*/ 1705 h 2109"/>
                <a:gd name="T46" fmla="*/ 694 w 1275"/>
                <a:gd name="T47" fmla="*/ 1689 h 2109"/>
                <a:gd name="T48" fmla="*/ 669 w 1275"/>
                <a:gd name="T49" fmla="*/ 1679 h 2109"/>
                <a:gd name="T50" fmla="*/ 641 w 1275"/>
                <a:gd name="T51" fmla="*/ 1676 h 2109"/>
                <a:gd name="T52" fmla="*/ 279 w 1275"/>
                <a:gd name="T53" fmla="*/ 616 h 2109"/>
                <a:gd name="T54" fmla="*/ 279 w 1275"/>
                <a:gd name="T55" fmla="*/ 730 h 2109"/>
                <a:gd name="T56" fmla="*/ 997 w 1275"/>
                <a:gd name="T57" fmla="*/ 730 h 2109"/>
                <a:gd name="T58" fmla="*/ 997 w 1275"/>
                <a:gd name="T59" fmla="*/ 616 h 2109"/>
                <a:gd name="T60" fmla="*/ 279 w 1275"/>
                <a:gd name="T61" fmla="*/ 616 h 2109"/>
                <a:gd name="T62" fmla="*/ 279 w 1275"/>
                <a:gd name="T63" fmla="*/ 373 h 2109"/>
                <a:gd name="T64" fmla="*/ 279 w 1275"/>
                <a:gd name="T65" fmla="*/ 486 h 2109"/>
                <a:gd name="T66" fmla="*/ 997 w 1275"/>
                <a:gd name="T67" fmla="*/ 486 h 2109"/>
                <a:gd name="T68" fmla="*/ 997 w 1275"/>
                <a:gd name="T69" fmla="*/ 373 h 2109"/>
                <a:gd name="T70" fmla="*/ 279 w 1275"/>
                <a:gd name="T71" fmla="*/ 373 h 2109"/>
                <a:gd name="T72" fmla="*/ 246 w 1275"/>
                <a:gd name="T73" fmla="*/ 0 h 2109"/>
                <a:gd name="T74" fmla="*/ 1084 w 1275"/>
                <a:gd name="T75" fmla="*/ 0 h 2109"/>
                <a:gd name="T76" fmla="*/ 1118 w 1275"/>
                <a:gd name="T77" fmla="*/ 3 h 2109"/>
                <a:gd name="T78" fmla="*/ 1151 w 1275"/>
                <a:gd name="T79" fmla="*/ 11 h 2109"/>
                <a:gd name="T80" fmla="*/ 1180 w 1275"/>
                <a:gd name="T81" fmla="*/ 26 h 2109"/>
                <a:gd name="T82" fmla="*/ 1206 w 1275"/>
                <a:gd name="T83" fmla="*/ 45 h 2109"/>
                <a:gd name="T84" fmla="*/ 1229 w 1275"/>
                <a:gd name="T85" fmla="*/ 68 h 2109"/>
                <a:gd name="T86" fmla="*/ 1248 w 1275"/>
                <a:gd name="T87" fmla="*/ 94 h 2109"/>
                <a:gd name="T88" fmla="*/ 1263 w 1275"/>
                <a:gd name="T89" fmla="*/ 124 h 2109"/>
                <a:gd name="T90" fmla="*/ 1271 w 1275"/>
                <a:gd name="T91" fmla="*/ 156 h 2109"/>
                <a:gd name="T92" fmla="*/ 1275 w 1275"/>
                <a:gd name="T93" fmla="*/ 189 h 2109"/>
                <a:gd name="T94" fmla="*/ 1275 w 1275"/>
                <a:gd name="T95" fmla="*/ 2109 h 2109"/>
                <a:gd name="T96" fmla="*/ 0 w 1275"/>
                <a:gd name="T97" fmla="*/ 2109 h 2109"/>
                <a:gd name="T98" fmla="*/ 0 w 1275"/>
                <a:gd name="T99" fmla="*/ 243 h 2109"/>
                <a:gd name="T100" fmla="*/ 3 w 1275"/>
                <a:gd name="T101" fmla="*/ 204 h 2109"/>
                <a:gd name="T102" fmla="*/ 13 w 1275"/>
                <a:gd name="T103" fmla="*/ 167 h 2109"/>
                <a:gd name="T104" fmla="*/ 27 w 1275"/>
                <a:gd name="T105" fmla="*/ 132 h 2109"/>
                <a:gd name="T106" fmla="*/ 48 w 1275"/>
                <a:gd name="T107" fmla="*/ 100 h 2109"/>
                <a:gd name="T108" fmla="*/ 72 w 1275"/>
                <a:gd name="T109" fmla="*/ 71 h 2109"/>
                <a:gd name="T110" fmla="*/ 101 w 1275"/>
                <a:gd name="T111" fmla="*/ 47 h 2109"/>
                <a:gd name="T112" fmla="*/ 133 w 1275"/>
                <a:gd name="T113" fmla="*/ 27 h 2109"/>
                <a:gd name="T114" fmla="*/ 168 w 1275"/>
                <a:gd name="T115" fmla="*/ 13 h 2109"/>
                <a:gd name="T116" fmla="*/ 205 w 1275"/>
                <a:gd name="T117" fmla="*/ 3 h 2109"/>
                <a:gd name="T118" fmla="*/ 246 w 1275"/>
                <a:gd name="T119" fmla="*/ 0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75" h="2109">
                  <a:moveTo>
                    <a:pt x="641" y="1676"/>
                  </a:moveTo>
                  <a:lnTo>
                    <a:pt x="614" y="1679"/>
                  </a:lnTo>
                  <a:lnTo>
                    <a:pt x="589" y="1689"/>
                  </a:lnTo>
                  <a:lnTo>
                    <a:pt x="567" y="1705"/>
                  </a:lnTo>
                  <a:lnTo>
                    <a:pt x="550" y="1726"/>
                  </a:lnTo>
                  <a:lnTo>
                    <a:pt x="541" y="1749"/>
                  </a:lnTo>
                  <a:lnTo>
                    <a:pt x="536" y="1777"/>
                  </a:lnTo>
                  <a:lnTo>
                    <a:pt x="539" y="1800"/>
                  </a:lnTo>
                  <a:lnTo>
                    <a:pt x="547" y="1821"/>
                  </a:lnTo>
                  <a:lnTo>
                    <a:pt x="559" y="1840"/>
                  </a:lnTo>
                  <a:lnTo>
                    <a:pt x="575" y="1856"/>
                  </a:lnTo>
                  <a:lnTo>
                    <a:pt x="595" y="1868"/>
                  </a:lnTo>
                  <a:lnTo>
                    <a:pt x="617" y="1876"/>
                  </a:lnTo>
                  <a:lnTo>
                    <a:pt x="641" y="1878"/>
                  </a:lnTo>
                  <a:lnTo>
                    <a:pt x="669" y="1875"/>
                  </a:lnTo>
                  <a:lnTo>
                    <a:pt x="693" y="1864"/>
                  </a:lnTo>
                  <a:lnTo>
                    <a:pt x="715" y="1848"/>
                  </a:lnTo>
                  <a:lnTo>
                    <a:pt x="732" y="1828"/>
                  </a:lnTo>
                  <a:lnTo>
                    <a:pt x="741" y="1803"/>
                  </a:lnTo>
                  <a:lnTo>
                    <a:pt x="745" y="1777"/>
                  </a:lnTo>
                  <a:lnTo>
                    <a:pt x="741" y="1749"/>
                  </a:lnTo>
                  <a:lnTo>
                    <a:pt x="732" y="1726"/>
                  </a:lnTo>
                  <a:lnTo>
                    <a:pt x="715" y="1705"/>
                  </a:lnTo>
                  <a:lnTo>
                    <a:pt x="694" y="1689"/>
                  </a:lnTo>
                  <a:lnTo>
                    <a:pt x="669" y="1679"/>
                  </a:lnTo>
                  <a:lnTo>
                    <a:pt x="641" y="1676"/>
                  </a:lnTo>
                  <a:close/>
                  <a:moveTo>
                    <a:pt x="279" y="616"/>
                  </a:moveTo>
                  <a:lnTo>
                    <a:pt x="279" y="730"/>
                  </a:lnTo>
                  <a:lnTo>
                    <a:pt x="997" y="730"/>
                  </a:lnTo>
                  <a:lnTo>
                    <a:pt x="997" y="616"/>
                  </a:lnTo>
                  <a:lnTo>
                    <a:pt x="279" y="616"/>
                  </a:lnTo>
                  <a:close/>
                  <a:moveTo>
                    <a:pt x="279" y="373"/>
                  </a:moveTo>
                  <a:lnTo>
                    <a:pt x="279" y="486"/>
                  </a:lnTo>
                  <a:lnTo>
                    <a:pt x="997" y="486"/>
                  </a:lnTo>
                  <a:lnTo>
                    <a:pt x="997" y="373"/>
                  </a:lnTo>
                  <a:lnTo>
                    <a:pt x="279" y="373"/>
                  </a:lnTo>
                  <a:close/>
                  <a:moveTo>
                    <a:pt x="246" y="0"/>
                  </a:moveTo>
                  <a:lnTo>
                    <a:pt x="1084" y="0"/>
                  </a:lnTo>
                  <a:lnTo>
                    <a:pt x="1118" y="3"/>
                  </a:lnTo>
                  <a:lnTo>
                    <a:pt x="1151" y="11"/>
                  </a:lnTo>
                  <a:lnTo>
                    <a:pt x="1180" y="26"/>
                  </a:lnTo>
                  <a:lnTo>
                    <a:pt x="1206" y="45"/>
                  </a:lnTo>
                  <a:lnTo>
                    <a:pt x="1229" y="68"/>
                  </a:lnTo>
                  <a:lnTo>
                    <a:pt x="1248" y="94"/>
                  </a:lnTo>
                  <a:lnTo>
                    <a:pt x="1263" y="124"/>
                  </a:lnTo>
                  <a:lnTo>
                    <a:pt x="1271" y="156"/>
                  </a:lnTo>
                  <a:lnTo>
                    <a:pt x="1275" y="189"/>
                  </a:lnTo>
                  <a:lnTo>
                    <a:pt x="1275" y="2109"/>
                  </a:lnTo>
                  <a:lnTo>
                    <a:pt x="0" y="2109"/>
                  </a:lnTo>
                  <a:lnTo>
                    <a:pt x="0" y="243"/>
                  </a:lnTo>
                  <a:lnTo>
                    <a:pt x="3" y="204"/>
                  </a:lnTo>
                  <a:lnTo>
                    <a:pt x="13" y="167"/>
                  </a:lnTo>
                  <a:lnTo>
                    <a:pt x="27" y="132"/>
                  </a:lnTo>
                  <a:lnTo>
                    <a:pt x="48" y="100"/>
                  </a:lnTo>
                  <a:lnTo>
                    <a:pt x="72" y="71"/>
                  </a:lnTo>
                  <a:lnTo>
                    <a:pt x="101" y="47"/>
                  </a:lnTo>
                  <a:lnTo>
                    <a:pt x="133" y="27"/>
                  </a:lnTo>
                  <a:lnTo>
                    <a:pt x="168" y="13"/>
                  </a:lnTo>
                  <a:lnTo>
                    <a:pt x="205" y="3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6" name="Freeform 12"/>
          <p:cNvSpPr>
            <a:spLocks noEditPoints="1"/>
          </p:cNvSpPr>
          <p:nvPr/>
        </p:nvSpPr>
        <p:spPr bwMode="auto">
          <a:xfrm>
            <a:off x="6471786" y="1813884"/>
            <a:ext cx="1101725" cy="1143000"/>
          </a:xfrm>
          <a:custGeom>
            <a:avLst/>
            <a:gdLst>
              <a:gd name="T0" fmla="*/ 901 w 3472"/>
              <a:gd name="T1" fmla="*/ 2829 h 3599"/>
              <a:gd name="T2" fmla="*/ 1124 w 3472"/>
              <a:gd name="T3" fmla="*/ 846 h 3599"/>
              <a:gd name="T4" fmla="*/ 3116 w 3472"/>
              <a:gd name="T5" fmla="*/ 773 h 3599"/>
              <a:gd name="T6" fmla="*/ 2927 w 3472"/>
              <a:gd name="T7" fmla="*/ 873 h 3599"/>
              <a:gd name="T8" fmla="*/ 2619 w 3472"/>
              <a:gd name="T9" fmla="*/ 1122 h 3599"/>
              <a:gd name="T10" fmla="*/ 2345 w 3472"/>
              <a:gd name="T11" fmla="*/ 1424 h 3599"/>
              <a:gd name="T12" fmla="*/ 2239 w 3472"/>
              <a:gd name="T13" fmla="*/ 1601 h 3599"/>
              <a:gd name="T14" fmla="*/ 2285 w 3472"/>
              <a:gd name="T15" fmla="*/ 1663 h 3599"/>
              <a:gd name="T16" fmla="*/ 2434 w 3472"/>
              <a:gd name="T17" fmla="*/ 1603 h 3599"/>
              <a:gd name="T18" fmla="*/ 2735 w 3472"/>
              <a:gd name="T19" fmla="*/ 1376 h 3599"/>
              <a:gd name="T20" fmla="*/ 3030 w 3472"/>
              <a:gd name="T21" fmla="*/ 1071 h 3599"/>
              <a:gd name="T22" fmla="*/ 3176 w 3472"/>
              <a:gd name="T23" fmla="*/ 856 h 3599"/>
              <a:gd name="T24" fmla="*/ 3147 w 3472"/>
              <a:gd name="T25" fmla="*/ 784 h 3599"/>
              <a:gd name="T26" fmla="*/ 1988 w 3472"/>
              <a:gd name="T27" fmla="*/ 15 h 3599"/>
              <a:gd name="T28" fmla="*/ 2320 w 3472"/>
              <a:gd name="T29" fmla="*/ 249 h 3599"/>
              <a:gd name="T30" fmla="*/ 2665 w 3472"/>
              <a:gd name="T31" fmla="*/ 255 h 3599"/>
              <a:gd name="T32" fmla="*/ 3003 w 3472"/>
              <a:gd name="T33" fmla="*/ 405 h 3599"/>
              <a:gd name="T34" fmla="*/ 3171 w 3472"/>
              <a:gd name="T35" fmla="*/ 491 h 3599"/>
              <a:gd name="T36" fmla="*/ 3293 w 3472"/>
              <a:gd name="T37" fmla="*/ 482 h 3599"/>
              <a:gd name="T38" fmla="*/ 3418 w 3472"/>
              <a:gd name="T39" fmla="*/ 551 h 3599"/>
              <a:gd name="T40" fmla="*/ 3472 w 3472"/>
              <a:gd name="T41" fmla="*/ 716 h 3599"/>
              <a:gd name="T42" fmla="*/ 3402 w 3472"/>
              <a:gd name="T43" fmla="*/ 945 h 3599"/>
              <a:gd name="T44" fmla="*/ 3200 w 3472"/>
              <a:gd name="T45" fmla="*/ 1242 h 3599"/>
              <a:gd name="T46" fmla="*/ 2917 w 3472"/>
              <a:gd name="T47" fmla="*/ 1536 h 3599"/>
              <a:gd name="T48" fmla="*/ 2667 w 3472"/>
              <a:gd name="T49" fmla="*/ 1738 h 3599"/>
              <a:gd name="T50" fmla="*/ 2405 w 3472"/>
              <a:gd name="T51" fmla="*/ 1893 h 3599"/>
              <a:gd name="T52" fmla="*/ 2169 w 3472"/>
              <a:gd name="T53" fmla="*/ 1955 h 3599"/>
              <a:gd name="T54" fmla="*/ 2073 w 3472"/>
              <a:gd name="T55" fmla="*/ 1927 h 3599"/>
              <a:gd name="T56" fmla="*/ 1981 w 3472"/>
              <a:gd name="T57" fmla="*/ 1835 h 3599"/>
              <a:gd name="T58" fmla="*/ 1953 w 3472"/>
              <a:gd name="T59" fmla="*/ 1674 h 3599"/>
              <a:gd name="T60" fmla="*/ 1848 w 3472"/>
              <a:gd name="T61" fmla="*/ 1391 h 3599"/>
              <a:gd name="T62" fmla="*/ 1752 w 3472"/>
              <a:gd name="T63" fmla="*/ 1038 h 3599"/>
              <a:gd name="T64" fmla="*/ 1797 w 3472"/>
              <a:gd name="T65" fmla="*/ 695 h 3599"/>
              <a:gd name="T66" fmla="*/ 1580 w 3472"/>
              <a:gd name="T67" fmla="*/ 1199 h 3599"/>
              <a:gd name="T68" fmla="*/ 1486 w 3472"/>
              <a:gd name="T69" fmla="*/ 1217 h 3599"/>
              <a:gd name="T70" fmla="*/ 944 w 3472"/>
              <a:gd name="T71" fmla="*/ 1739 h 3599"/>
              <a:gd name="T72" fmla="*/ 952 w 3472"/>
              <a:gd name="T73" fmla="*/ 1830 h 3599"/>
              <a:gd name="T74" fmla="*/ 1367 w 3472"/>
              <a:gd name="T75" fmla="*/ 2840 h 3599"/>
              <a:gd name="T76" fmla="*/ 1630 w 3472"/>
              <a:gd name="T77" fmla="*/ 2998 h 3599"/>
              <a:gd name="T78" fmla="*/ 1828 w 3472"/>
              <a:gd name="T79" fmla="*/ 3105 h 3599"/>
              <a:gd name="T80" fmla="*/ 2035 w 3472"/>
              <a:gd name="T81" fmla="*/ 3246 h 3599"/>
              <a:gd name="T82" fmla="*/ 2117 w 3472"/>
              <a:gd name="T83" fmla="*/ 3489 h 3599"/>
              <a:gd name="T84" fmla="*/ 52 w 3472"/>
              <a:gd name="T85" fmla="*/ 3384 h 3599"/>
              <a:gd name="T86" fmla="*/ 192 w 3472"/>
              <a:gd name="T87" fmla="*/ 3174 h 3599"/>
              <a:gd name="T88" fmla="*/ 434 w 3472"/>
              <a:gd name="T89" fmla="*/ 3090 h 3599"/>
              <a:gd name="T90" fmla="*/ 141 w 3472"/>
              <a:gd name="T91" fmla="*/ 2210 h 3599"/>
              <a:gd name="T92" fmla="*/ 35 w 3472"/>
              <a:gd name="T93" fmla="*/ 2178 h 3599"/>
              <a:gd name="T94" fmla="*/ 0 w 3472"/>
              <a:gd name="T95" fmla="*/ 1506 h 3599"/>
              <a:gd name="T96" fmla="*/ 50 w 3472"/>
              <a:gd name="T97" fmla="*/ 1394 h 3599"/>
              <a:gd name="T98" fmla="*/ 186 w 3472"/>
              <a:gd name="T99" fmla="*/ 1361 h 3599"/>
              <a:gd name="T100" fmla="*/ 946 w 3472"/>
              <a:gd name="T101" fmla="*/ 647 h 3599"/>
              <a:gd name="T102" fmla="*/ 976 w 3472"/>
              <a:gd name="T103" fmla="*/ 591 h 3599"/>
              <a:gd name="T104" fmla="*/ 1582 w 3472"/>
              <a:gd name="T105" fmla="*/ 445 h 3599"/>
              <a:gd name="T106" fmla="*/ 1574 w 3472"/>
              <a:gd name="T107" fmla="*/ 260 h 3599"/>
              <a:gd name="T108" fmla="*/ 1772 w 3472"/>
              <a:gd name="T109" fmla="*/ 42 h 3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472" h="3599">
                <a:moveTo>
                  <a:pt x="640" y="1990"/>
                </a:moveTo>
                <a:lnTo>
                  <a:pt x="383" y="2105"/>
                </a:lnTo>
                <a:lnTo>
                  <a:pt x="795" y="2871"/>
                </a:lnTo>
                <a:lnTo>
                  <a:pt x="847" y="2849"/>
                </a:lnTo>
                <a:lnTo>
                  <a:pt x="901" y="2829"/>
                </a:lnTo>
                <a:lnTo>
                  <a:pt x="957" y="2814"/>
                </a:lnTo>
                <a:lnTo>
                  <a:pt x="1015" y="2804"/>
                </a:lnTo>
                <a:lnTo>
                  <a:pt x="1074" y="2798"/>
                </a:lnTo>
                <a:lnTo>
                  <a:pt x="640" y="1990"/>
                </a:lnTo>
                <a:close/>
                <a:moveTo>
                  <a:pt x="1124" y="846"/>
                </a:moveTo>
                <a:lnTo>
                  <a:pt x="457" y="1491"/>
                </a:lnTo>
                <a:lnTo>
                  <a:pt x="686" y="1602"/>
                </a:lnTo>
                <a:lnTo>
                  <a:pt x="1288" y="1019"/>
                </a:lnTo>
                <a:lnTo>
                  <a:pt x="1124" y="846"/>
                </a:lnTo>
                <a:close/>
                <a:moveTo>
                  <a:pt x="3116" y="773"/>
                </a:moveTo>
                <a:lnTo>
                  <a:pt x="3101" y="774"/>
                </a:lnTo>
                <a:lnTo>
                  <a:pt x="3085" y="780"/>
                </a:lnTo>
                <a:lnTo>
                  <a:pt x="3036" y="807"/>
                </a:lnTo>
                <a:lnTo>
                  <a:pt x="2983" y="836"/>
                </a:lnTo>
                <a:lnTo>
                  <a:pt x="2927" y="873"/>
                </a:lnTo>
                <a:lnTo>
                  <a:pt x="2869" y="913"/>
                </a:lnTo>
                <a:lnTo>
                  <a:pt x="2809" y="958"/>
                </a:lnTo>
                <a:lnTo>
                  <a:pt x="2747" y="1008"/>
                </a:lnTo>
                <a:lnTo>
                  <a:pt x="2684" y="1063"/>
                </a:lnTo>
                <a:lnTo>
                  <a:pt x="2619" y="1122"/>
                </a:lnTo>
                <a:lnTo>
                  <a:pt x="2551" y="1187"/>
                </a:lnTo>
                <a:lnTo>
                  <a:pt x="2491" y="1250"/>
                </a:lnTo>
                <a:lnTo>
                  <a:pt x="2436" y="1311"/>
                </a:lnTo>
                <a:lnTo>
                  <a:pt x="2387" y="1369"/>
                </a:lnTo>
                <a:lnTo>
                  <a:pt x="2345" y="1424"/>
                </a:lnTo>
                <a:lnTo>
                  <a:pt x="2308" y="1476"/>
                </a:lnTo>
                <a:lnTo>
                  <a:pt x="2276" y="1524"/>
                </a:lnTo>
                <a:lnTo>
                  <a:pt x="2248" y="1569"/>
                </a:lnTo>
                <a:lnTo>
                  <a:pt x="2242" y="1584"/>
                </a:lnTo>
                <a:lnTo>
                  <a:pt x="2239" y="1601"/>
                </a:lnTo>
                <a:lnTo>
                  <a:pt x="2242" y="1617"/>
                </a:lnTo>
                <a:lnTo>
                  <a:pt x="2247" y="1632"/>
                </a:lnTo>
                <a:lnTo>
                  <a:pt x="2258" y="1646"/>
                </a:lnTo>
                <a:lnTo>
                  <a:pt x="2270" y="1656"/>
                </a:lnTo>
                <a:lnTo>
                  <a:pt x="2285" y="1663"/>
                </a:lnTo>
                <a:lnTo>
                  <a:pt x="2301" y="1667"/>
                </a:lnTo>
                <a:lnTo>
                  <a:pt x="2317" y="1666"/>
                </a:lnTo>
                <a:lnTo>
                  <a:pt x="2333" y="1660"/>
                </a:lnTo>
                <a:lnTo>
                  <a:pt x="2382" y="1635"/>
                </a:lnTo>
                <a:lnTo>
                  <a:pt x="2434" y="1603"/>
                </a:lnTo>
                <a:lnTo>
                  <a:pt x="2490" y="1568"/>
                </a:lnTo>
                <a:lnTo>
                  <a:pt x="2548" y="1526"/>
                </a:lnTo>
                <a:lnTo>
                  <a:pt x="2608" y="1482"/>
                </a:lnTo>
                <a:lnTo>
                  <a:pt x="2671" y="1431"/>
                </a:lnTo>
                <a:lnTo>
                  <a:pt x="2735" y="1376"/>
                </a:lnTo>
                <a:lnTo>
                  <a:pt x="2800" y="1317"/>
                </a:lnTo>
                <a:lnTo>
                  <a:pt x="2867" y="1252"/>
                </a:lnTo>
                <a:lnTo>
                  <a:pt x="2927" y="1189"/>
                </a:lnTo>
                <a:lnTo>
                  <a:pt x="2981" y="1129"/>
                </a:lnTo>
                <a:lnTo>
                  <a:pt x="3030" y="1071"/>
                </a:lnTo>
                <a:lnTo>
                  <a:pt x="3073" y="1016"/>
                </a:lnTo>
                <a:lnTo>
                  <a:pt x="3110" y="964"/>
                </a:lnTo>
                <a:lnTo>
                  <a:pt x="3143" y="916"/>
                </a:lnTo>
                <a:lnTo>
                  <a:pt x="3169" y="872"/>
                </a:lnTo>
                <a:lnTo>
                  <a:pt x="3176" y="856"/>
                </a:lnTo>
                <a:lnTo>
                  <a:pt x="3178" y="840"/>
                </a:lnTo>
                <a:lnTo>
                  <a:pt x="3176" y="824"/>
                </a:lnTo>
                <a:lnTo>
                  <a:pt x="3170" y="808"/>
                </a:lnTo>
                <a:lnTo>
                  <a:pt x="3161" y="794"/>
                </a:lnTo>
                <a:lnTo>
                  <a:pt x="3147" y="784"/>
                </a:lnTo>
                <a:lnTo>
                  <a:pt x="3132" y="777"/>
                </a:lnTo>
                <a:lnTo>
                  <a:pt x="3116" y="773"/>
                </a:lnTo>
                <a:close/>
                <a:moveTo>
                  <a:pt x="1915" y="0"/>
                </a:moveTo>
                <a:lnTo>
                  <a:pt x="1952" y="5"/>
                </a:lnTo>
                <a:lnTo>
                  <a:pt x="1988" y="15"/>
                </a:lnTo>
                <a:lnTo>
                  <a:pt x="2022" y="30"/>
                </a:lnTo>
                <a:lnTo>
                  <a:pt x="2053" y="51"/>
                </a:lnTo>
                <a:lnTo>
                  <a:pt x="2081" y="77"/>
                </a:lnTo>
                <a:lnTo>
                  <a:pt x="2254" y="265"/>
                </a:lnTo>
                <a:lnTo>
                  <a:pt x="2320" y="249"/>
                </a:lnTo>
                <a:lnTo>
                  <a:pt x="2387" y="238"/>
                </a:lnTo>
                <a:lnTo>
                  <a:pt x="2456" y="234"/>
                </a:lnTo>
                <a:lnTo>
                  <a:pt x="2525" y="235"/>
                </a:lnTo>
                <a:lnTo>
                  <a:pt x="2595" y="242"/>
                </a:lnTo>
                <a:lnTo>
                  <a:pt x="2665" y="255"/>
                </a:lnTo>
                <a:lnTo>
                  <a:pt x="2735" y="274"/>
                </a:lnTo>
                <a:lnTo>
                  <a:pt x="2803" y="298"/>
                </a:lnTo>
                <a:lnTo>
                  <a:pt x="2872" y="328"/>
                </a:lnTo>
                <a:lnTo>
                  <a:pt x="2938" y="364"/>
                </a:lnTo>
                <a:lnTo>
                  <a:pt x="3003" y="405"/>
                </a:lnTo>
                <a:lnTo>
                  <a:pt x="3065" y="451"/>
                </a:lnTo>
                <a:lnTo>
                  <a:pt x="3126" y="504"/>
                </a:lnTo>
                <a:lnTo>
                  <a:pt x="3137" y="501"/>
                </a:lnTo>
                <a:lnTo>
                  <a:pt x="3153" y="496"/>
                </a:lnTo>
                <a:lnTo>
                  <a:pt x="3171" y="491"/>
                </a:lnTo>
                <a:lnTo>
                  <a:pt x="3193" y="487"/>
                </a:lnTo>
                <a:lnTo>
                  <a:pt x="3216" y="483"/>
                </a:lnTo>
                <a:lnTo>
                  <a:pt x="3241" y="481"/>
                </a:lnTo>
                <a:lnTo>
                  <a:pt x="3266" y="480"/>
                </a:lnTo>
                <a:lnTo>
                  <a:pt x="3293" y="482"/>
                </a:lnTo>
                <a:lnTo>
                  <a:pt x="3319" y="488"/>
                </a:lnTo>
                <a:lnTo>
                  <a:pt x="3345" y="497"/>
                </a:lnTo>
                <a:lnTo>
                  <a:pt x="3372" y="510"/>
                </a:lnTo>
                <a:lnTo>
                  <a:pt x="3396" y="528"/>
                </a:lnTo>
                <a:lnTo>
                  <a:pt x="3418" y="551"/>
                </a:lnTo>
                <a:lnTo>
                  <a:pt x="3439" y="579"/>
                </a:lnTo>
                <a:lnTo>
                  <a:pt x="3455" y="610"/>
                </a:lnTo>
                <a:lnTo>
                  <a:pt x="3465" y="643"/>
                </a:lnTo>
                <a:lnTo>
                  <a:pt x="3471" y="678"/>
                </a:lnTo>
                <a:lnTo>
                  <a:pt x="3472" y="716"/>
                </a:lnTo>
                <a:lnTo>
                  <a:pt x="3468" y="756"/>
                </a:lnTo>
                <a:lnTo>
                  <a:pt x="3459" y="800"/>
                </a:lnTo>
                <a:lnTo>
                  <a:pt x="3446" y="844"/>
                </a:lnTo>
                <a:lnTo>
                  <a:pt x="3427" y="893"/>
                </a:lnTo>
                <a:lnTo>
                  <a:pt x="3402" y="945"/>
                </a:lnTo>
                <a:lnTo>
                  <a:pt x="3374" y="997"/>
                </a:lnTo>
                <a:lnTo>
                  <a:pt x="3337" y="1057"/>
                </a:lnTo>
                <a:lnTo>
                  <a:pt x="3295" y="1118"/>
                </a:lnTo>
                <a:lnTo>
                  <a:pt x="3250" y="1179"/>
                </a:lnTo>
                <a:lnTo>
                  <a:pt x="3200" y="1242"/>
                </a:lnTo>
                <a:lnTo>
                  <a:pt x="3145" y="1306"/>
                </a:lnTo>
                <a:lnTo>
                  <a:pt x="3088" y="1369"/>
                </a:lnTo>
                <a:lnTo>
                  <a:pt x="3026" y="1432"/>
                </a:lnTo>
                <a:lnTo>
                  <a:pt x="2963" y="1493"/>
                </a:lnTo>
                <a:lnTo>
                  <a:pt x="2917" y="1536"/>
                </a:lnTo>
                <a:lnTo>
                  <a:pt x="2869" y="1578"/>
                </a:lnTo>
                <a:lnTo>
                  <a:pt x="2820" y="1620"/>
                </a:lnTo>
                <a:lnTo>
                  <a:pt x="2770" y="1660"/>
                </a:lnTo>
                <a:lnTo>
                  <a:pt x="2719" y="1700"/>
                </a:lnTo>
                <a:lnTo>
                  <a:pt x="2667" y="1738"/>
                </a:lnTo>
                <a:lnTo>
                  <a:pt x="2614" y="1775"/>
                </a:lnTo>
                <a:lnTo>
                  <a:pt x="2561" y="1808"/>
                </a:lnTo>
                <a:lnTo>
                  <a:pt x="2508" y="1839"/>
                </a:lnTo>
                <a:lnTo>
                  <a:pt x="2456" y="1868"/>
                </a:lnTo>
                <a:lnTo>
                  <a:pt x="2405" y="1893"/>
                </a:lnTo>
                <a:lnTo>
                  <a:pt x="2354" y="1915"/>
                </a:lnTo>
                <a:lnTo>
                  <a:pt x="2304" y="1932"/>
                </a:lnTo>
                <a:lnTo>
                  <a:pt x="2258" y="1945"/>
                </a:lnTo>
                <a:lnTo>
                  <a:pt x="2212" y="1953"/>
                </a:lnTo>
                <a:lnTo>
                  <a:pt x="2169" y="1955"/>
                </a:lnTo>
                <a:lnTo>
                  <a:pt x="2152" y="1954"/>
                </a:lnTo>
                <a:lnTo>
                  <a:pt x="2133" y="1951"/>
                </a:lnTo>
                <a:lnTo>
                  <a:pt x="2114" y="1945"/>
                </a:lnTo>
                <a:lnTo>
                  <a:pt x="2094" y="1937"/>
                </a:lnTo>
                <a:lnTo>
                  <a:pt x="2073" y="1927"/>
                </a:lnTo>
                <a:lnTo>
                  <a:pt x="2053" y="1913"/>
                </a:lnTo>
                <a:lnTo>
                  <a:pt x="2032" y="1898"/>
                </a:lnTo>
                <a:lnTo>
                  <a:pt x="2014" y="1879"/>
                </a:lnTo>
                <a:lnTo>
                  <a:pt x="1997" y="1858"/>
                </a:lnTo>
                <a:lnTo>
                  <a:pt x="1981" y="1835"/>
                </a:lnTo>
                <a:lnTo>
                  <a:pt x="1968" y="1808"/>
                </a:lnTo>
                <a:lnTo>
                  <a:pt x="1959" y="1778"/>
                </a:lnTo>
                <a:lnTo>
                  <a:pt x="1953" y="1747"/>
                </a:lnTo>
                <a:lnTo>
                  <a:pt x="1951" y="1712"/>
                </a:lnTo>
                <a:lnTo>
                  <a:pt x="1953" y="1674"/>
                </a:lnTo>
                <a:lnTo>
                  <a:pt x="1961" y="1633"/>
                </a:lnTo>
                <a:lnTo>
                  <a:pt x="1974" y="1590"/>
                </a:lnTo>
                <a:lnTo>
                  <a:pt x="1926" y="1525"/>
                </a:lnTo>
                <a:lnTo>
                  <a:pt x="1884" y="1459"/>
                </a:lnTo>
                <a:lnTo>
                  <a:pt x="1848" y="1391"/>
                </a:lnTo>
                <a:lnTo>
                  <a:pt x="1818" y="1322"/>
                </a:lnTo>
                <a:lnTo>
                  <a:pt x="1793" y="1252"/>
                </a:lnTo>
                <a:lnTo>
                  <a:pt x="1773" y="1180"/>
                </a:lnTo>
                <a:lnTo>
                  <a:pt x="1760" y="1109"/>
                </a:lnTo>
                <a:lnTo>
                  <a:pt x="1752" y="1038"/>
                </a:lnTo>
                <a:lnTo>
                  <a:pt x="1750" y="966"/>
                </a:lnTo>
                <a:lnTo>
                  <a:pt x="1753" y="896"/>
                </a:lnTo>
                <a:lnTo>
                  <a:pt x="1762" y="827"/>
                </a:lnTo>
                <a:lnTo>
                  <a:pt x="1777" y="761"/>
                </a:lnTo>
                <a:lnTo>
                  <a:pt x="1797" y="695"/>
                </a:lnTo>
                <a:lnTo>
                  <a:pt x="1701" y="591"/>
                </a:lnTo>
                <a:lnTo>
                  <a:pt x="1609" y="1147"/>
                </a:lnTo>
                <a:lnTo>
                  <a:pt x="1603" y="1166"/>
                </a:lnTo>
                <a:lnTo>
                  <a:pt x="1593" y="1184"/>
                </a:lnTo>
                <a:lnTo>
                  <a:pt x="1580" y="1199"/>
                </a:lnTo>
                <a:lnTo>
                  <a:pt x="1564" y="1211"/>
                </a:lnTo>
                <a:lnTo>
                  <a:pt x="1546" y="1219"/>
                </a:lnTo>
                <a:lnTo>
                  <a:pt x="1526" y="1223"/>
                </a:lnTo>
                <a:lnTo>
                  <a:pt x="1506" y="1222"/>
                </a:lnTo>
                <a:lnTo>
                  <a:pt x="1486" y="1217"/>
                </a:lnTo>
                <a:lnTo>
                  <a:pt x="1469" y="1208"/>
                </a:lnTo>
                <a:lnTo>
                  <a:pt x="1453" y="1194"/>
                </a:lnTo>
                <a:lnTo>
                  <a:pt x="915" y="1715"/>
                </a:lnTo>
                <a:lnTo>
                  <a:pt x="931" y="1725"/>
                </a:lnTo>
                <a:lnTo>
                  <a:pt x="944" y="1739"/>
                </a:lnTo>
                <a:lnTo>
                  <a:pt x="953" y="1756"/>
                </a:lnTo>
                <a:lnTo>
                  <a:pt x="960" y="1774"/>
                </a:lnTo>
                <a:lnTo>
                  <a:pt x="961" y="1793"/>
                </a:lnTo>
                <a:lnTo>
                  <a:pt x="959" y="1813"/>
                </a:lnTo>
                <a:lnTo>
                  <a:pt x="952" y="1830"/>
                </a:lnTo>
                <a:lnTo>
                  <a:pt x="942" y="1846"/>
                </a:lnTo>
                <a:lnTo>
                  <a:pt x="928" y="1860"/>
                </a:lnTo>
                <a:lnTo>
                  <a:pt x="911" y="1869"/>
                </a:lnTo>
                <a:lnTo>
                  <a:pt x="859" y="1893"/>
                </a:lnTo>
                <a:lnTo>
                  <a:pt x="1367" y="2840"/>
                </a:lnTo>
                <a:lnTo>
                  <a:pt x="1425" y="2863"/>
                </a:lnTo>
                <a:lnTo>
                  <a:pt x="1481" y="2890"/>
                </a:lnTo>
                <a:lnTo>
                  <a:pt x="1533" y="2921"/>
                </a:lnTo>
                <a:lnTo>
                  <a:pt x="1583" y="2958"/>
                </a:lnTo>
                <a:lnTo>
                  <a:pt x="1630" y="2998"/>
                </a:lnTo>
                <a:lnTo>
                  <a:pt x="1673" y="3042"/>
                </a:lnTo>
                <a:lnTo>
                  <a:pt x="1713" y="3090"/>
                </a:lnTo>
                <a:lnTo>
                  <a:pt x="1723" y="3090"/>
                </a:lnTo>
                <a:lnTo>
                  <a:pt x="1777" y="3094"/>
                </a:lnTo>
                <a:lnTo>
                  <a:pt x="1828" y="3105"/>
                </a:lnTo>
                <a:lnTo>
                  <a:pt x="1877" y="3123"/>
                </a:lnTo>
                <a:lnTo>
                  <a:pt x="1923" y="3146"/>
                </a:lnTo>
                <a:lnTo>
                  <a:pt x="1965" y="3174"/>
                </a:lnTo>
                <a:lnTo>
                  <a:pt x="2002" y="3208"/>
                </a:lnTo>
                <a:lnTo>
                  <a:pt x="2035" y="3246"/>
                </a:lnTo>
                <a:lnTo>
                  <a:pt x="2064" y="3288"/>
                </a:lnTo>
                <a:lnTo>
                  <a:pt x="2087" y="3334"/>
                </a:lnTo>
                <a:lnTo>
                  <a:pt x="2104" y="3384"/>
                </a:lnTo>
                <a:lnTo>
                  <a:pt x="2114" y="3435"/>
                </a:lnTo>
                <a:lnTo>
                  <a:pt x="2117" y="3489"/>
                </a:lnTo>
                <a:lnTo>
                  <a:pt x="2117" y="3599"/>
                </a:lnTo>
                <a:lnTo>
                  <a:pt x="39" y="3599"/>
                </a:lnTo>
                <a:lnTo>
                  <a:pt x="39" y="3489"/>
                </a:lnTo>
                <a:lnTo>
                  <a:pt x="42" y="3435"/>
                </a:lnTo>
                <a:lnTo>
                  <a:pt x="52" y="3384"/>
                </a:lnTo>
                <a:lnTo>
                  <a:pt x="69" y="3334"/>
                </a:lnTo>
                <a:lnTo>
                  <a:pt x="92" y="3288"/>
                </a:lnTo>
                <a:lnTo>
                  <a:pt x="121" y="3246"/>
                </a:lnTo>
                <a:lnTo>
                  <a:pt x="155" y="3208"/>
                </a:lnTo>
                <a:lnTo>
                  <a:pt x="192" y="3174"/>
                </a:lnTo>
                <a:lnTo>
                  <a:pt x="235" y="3146"/>
                </a:lnTo>
                <a:lnTo>
                  <a:pt x="280" y="3123"/>
                </a:lnTo>
                <a:lnTo>
                  <a:pt x="329" y="3105"/>
                </a:lnTo>
                <a:lnTo>
                  <a:pt x="380" y="3094"/>
                </a:lnTo>
                <a:lnTo>
                  <a:pt x="434" y="3090"/>
                </a:lnTo>
                <a:lnTo>
                  <a:pt x="526" y="3090"/>
                </a:lnTo>
                <a:lnTo>
                  <a:pt x="560" y="3049"/>
                </a:lnTo>
                <a:lnTo>
                  <a:pt x="598" y="3010"/>
                </a:lnTo>
                <a:lnTo>
                  <a:pt x="164" y="2201"/>
                </a:lnTo>
                <a:lnTo>
                  <a:pt x="141" y="2210"/>
                </a:lnTo>
                <a:lnTo>
                  <a:pt x="118" y="2212"/>
                </a:lnTo>
                <a:lnTo>
                  <a:pt x="96" y="2211"/>
                </a:lnTo>
                <a:lnTo>
                  <a:pt x="74" y="2204"/>
                </a:lnTo>
                <a:lnTo>
                  <a:pt x="53" y="2193"/>
                </a:lnTo>
                <a:lnTo>
                  <a:pt x="35" y="2178"/>
                </a:lnTo>
                <a:lnTo>
                  <a:pt x="20" y="2160"/>
                </a:lnTo>
                <a:lnTo>
                  <a:pt x="9" y="2141"/>
                </a:lnTo>
                <a:lnTo>
                  <a:pt x="2" y="2118"/>
                </a:lnTo>
                <a:lnTo>
                  <a:pt x="0" y="2095"/>
                </a:lnTo>
                <a:lnTo>
                  <a:pt x="0" y="1506"/>
                </a:lnTo>
                <a:lnTo>
                  <a:pt x="2" y="1480"/>
                </a:lnTo>
                <a:lnTo>
                  <a:pt x="9" y="1456"/>
                </a:lnTo>
                <a:lnTo>
                  <a:pt x="18" y="1433"/>
                </a:lnTo>
                <a:lnTo>
                  <a:pt x="33" y="1413"/>
                </a:lnTo>
                <a:lnTo>
                  <a:pt x="50" y="1394"/>
                </a:lnTo>
                <a:lnTo>
                  <a:pt x="69" y="1378"/>
                </a:lnTo>
                <a:lnTo>
                  <a:pt x="97" y="1365"/>
                </a:lnTo>
                <a:lnTo>
                  <a:pt x="126" y="1357"/>
                </a:lnTo>
                <a:lnTo>
                  <a:pt x="156" y="1356"/>
                </a:lnTo>
                <a:lnTo>
                  <a:pt x="186" y="1361"/>
                </a:lnTo>
                <a:lnTo>
                  <a:pt x="213" y="1371"/>
                </a:lnTo>
                <a:lnTo>
                  <a:pt x="228" y="1378"/>
                </a:lnTo>
                <a:lnTo>
                  <a:pt x="959" y="671"/>
                </a:lnTo>
                <a:lnTo>
                  <a:pt x="951" y="659"/>
                </a:lnTo>
                <a:lnTo>
                  <a:pt x="946" y="647"/>
                </a:lnTo>
                <a:lnTo>
                  <a:pt x="945" y="633"/>
                </a:lnTo>
                <a:lnTo>
                  <a:pt x="948" y="619"/>
                </a:lnTo>
                <a:lnTo>
                  <a:pt x="954" y="608"/>
                </a:lnTo>
                <a:lnTo>
                  <a:pt x="965" y="597"/>
                </a:lnTo>
                <a:lnTo>
                  <a:pt x="976" y="591"/>
                </a:lnTo>
                <a:lnTo>
                  <a:pt x="990" y="588"/>
                </a:lnTo>
                <a:lnTo>
                  <a:pt x="1645" y="531"/>
                </a:lnTo>
                <a:lnTo>
                  <a:pt x="1624" y="508"/>
                </a:lnTo>
                <a:lnTo>
                  <a:pt x="1600" y="478"/>
                </a:lnTo>
                <a:lnTo>
                  <a:pt x="1582" y="445"/>
                </a:lnTo>
                <a:lnTo>
                  <a:pt x="1570" y="410"/>
                </a:lnTo>
                <a:lnTo>
                  <a:pt x="1562" y="373"/>
                </a:lnTo>
                <a:lnTo>
                  <a:pt x="1559" y="335"/>
                </a:lnTo>
                <a:lnTo>
                  <a:pt x="1564" y="297"/>
                </a:lnTo>
                <a:lnTo>
                  <a:pt x="1574" y="260"/>
                </a:lnTo>
                <a:lnTo>
                  <a:pt x="1590" y="227"/>
                </a:lnTo>
                <a:lnTo>
                  <a:pt x="1611" y="195"/>
                </a:lnTo>
                <a:lnTo>
                  <a:pt x="1636" y="167"/>
                </a:lnTo>
                <a:lnTo>
                  <a:pt x="1743" y="66"/>
                </a:lnTo>
                <a:lnTo>
                  <a:pt x="1772" y="42"/>
                </a:lnTo>
                <a:lnTo>
                  <a:pt x="1805" y="23"/>
                </a:lnTo>
                <a:lnTo>
                  <a:pt x="1841" y="10"/>
                </a:lnTo>
                <a:lnTo>
                  <a:pt x="1877" y="3"/>
                </a:lnTo>
                <a:lnTo>
                  <a:pt x="191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8" name="Group 15"/>
          <p:cNvGrpSpPr>
            <a:grpSpLocks noChangeAspect="1"/>
          </p:cNvGrpSpPr>
          <p:nvPr/>
        </p:nvGrpSpPr>
        <p:grpSpPr bwMode="auto">
          <a:xfrm>
            <a:off x="4362672" y="3841634"/>
            <a:ext cx="1136486" cy="1214554"/>
            <a:chOff x="2785" y="2376"/>
            <a:chExt cx="757" cy="809"/>
          </a:xfrm>
          <a:solidFill>
            <a:schemeClr val="bg1"/>
          </a:solidFill>
        </p:grpSpPr>
        <p:sp>
          <p:nvSpPr>
            <p:cNvPr id="31" name="Freeform 17"/>
            <p:cNvSpPr>
              <a:spLocks noEditPoints="1"/>
            </p:cNvSpPr>
            <p:nvPr/>
          </p:nvSpPr>
          <p:spPr bwMode="auto">
            <a:xfrm>
              <a:off x="2785" y="2376"/>
              <a:ext cx="757" cy="809"/>
            </a:xfrm>
            <a:custGeom>
              <a:avLst/>
              <a:gdLst>
                <a:gd name="T0" fmla="*/ 1295 w 3027"/>
                <a:gd name="T1" fmla="*/ 2679 h 3239"/>
                <a:gd name="T2" fmla="*/ 1466 w 3027"/>
                <a:gd name="T3" fmla="*/ 2998 h 3239"/>
                <a:gd name="T4" fmla="*/ 1600 w 3027"/>
                <a:gd name="T5" fmla="*/ 2952 h 3239"/>
                <a:gd name="T6" fmla="*/ 1776 w 3027"/>
                <a:gd name="T7" fmla="*/ 2539 h 3239"/>
                <a:gd name="T8" fmla="*/ 1176 w 3027"/>
                <a:gd name="T9" fmla="*/ 2171 h 3239"/>
                <a:gd name="T10" fmla="*/ 1853 w 3027"/>
                <a:gd name="T11" fmla="*/ 2163 h 3239"/>
                <a:gd name="T12" fmla="*/ 421 w 3027"/>
                <a:gd name="T13" fmla="*/ 2023 h 3239"/>
                <a:gd name="T14" fmla="*/ 229 w 3027"/>
                <a:gd name="T15" fmla="*/ 2312 h 3239"/>
                <a:gd name="T16" fmla="*/ 310 w 3027"/>
                <a:gd name="T17" fmla="*/ 2371 h 3239"/>
                <a:gd name="T18" fmla="*/ 749 w 3027"/>
                <a:gd name="T19" fmla="*/ 2317 h 3239"/>
                <a:gd name="T20" fmla="*/ 772 w 3027"/>
                <a:gd name="T21" fmla="*/ 1818 h 3239"/>
                <a:gd name="T22" fmla="*/ 2058 w 3027"/>
                <a:gd name="T23" fmla="*/ 2239 h 3239"/>
                <a:gd name="T24" fmla="*/ 2597 w 3027"/>
                <a:gd name="T25" fmla="*/ 2357 h 3239"/>
                <a:gd name="T26" fmla="*/ 2807 w 3027"/>
                <a:gd name="T27" fmla="*/ 2336 h 3239"/>
                <a:gd name="T28" fmla="*/ 2718 w 3027"/>
                <a:gd name="T29" fmla="*/ 2137 h 3239"/>
                <a:gd name="T30" fmla="*/ 2335 w 3027"/>
                <a:gd name="T31" fmla="*/ 1751 h 3239"/>
                <a:gd name="T32" fmla="*/ 2159 w 3027"/>
                <a:gd name="T33" fmla="*/ 1617 h 3239"/>
                <a:gd name="T34" fmla="*/ 1140 w 3027"/>
                <a:gd name="T35" fmla="*/ 1620 h 3239"/>
                <a:gd name="T36" fmla="*/ 1721 w 3027"/>
                <a:gd name="T37" fmla="*/ 1901 h 3239"/>
                <a:gd name="T38" fmla="*/ 1717 w 3027"/>
                <a:gd name="T39" fmla="*/ 1337 h 3239"/>
                <a:gd name="T40" fmla="*/ 1174 w 3027"/>
                <a:gd name="T41" fmla="*/ 1077 h 3239"/>
                <a:gd name="T42" fmla="*/ 375 w 3027"/>
                <a:gd name="T43" fmla="*/ 880 h 3239"/>
                <a:gd name="T44" fmla="*/ 214 w 3027"/>
                <a:gd name="T45" fmla="*/ 907 h 3239"/>
                <a:gd name="T46" fmla="*/ 340 w 3027"/>
                <a:gd name="T47" fmla="*/ 1143 h 3239"/>
                <a:gd name="T48" fmla="*/ 770 w 3027"/>
                <a:gd name="T49" fmla="*/ 1431 h 3239"/>
                <a:gd name="T50" fmla="*/ 748 w 3027"/>
                <a:gd name="T51" fmla="*/ 935 h 3239"/>
                <a:gd name="T52" fmla="*/ 2598 w 3027"/>
                <a:gd name="T53" fmla="*/ 873 h 3239"/>
                <a:gd name="T54" fmla="*/ 2057 w 3027"/>
                <a:gd name="T55" fmla="*/ 995 h 3239"/>
                <a:gd name="T56" fmla="*/ 2459 w 3027"/>
                <a:gd name="T57" fmla="*/ 1369 h 3239"/>
                <a:gd name="T58" fmla="*/ 2759 w 3027"/>
                <a:gd name="T59" fmla="*/ 1016 h 3239"/>
                <a:gd name="T60" fmla="*/ 2778 w 3027"/>
                <a:gd name="T61" fmla="*/ 884 h 3239"/>
                <a:gd name="T62" fmla="*/ 1484 w 3027"/>
                <a:gd name="T63" fmla="*/ 227 h 3239"/>
                <a:gd name="T64" fmla="*/ 1316 w 3027"/>
                <a:gd name="T65" fmla="*/ 504 h 3239"/>
                <a:gd name="T66" fmla="*/ 1510 w 3027"/>
                <a:gd name="T67" fmla="*/ 988 h 3239"/>
                <a:gd name="T68" fmla="*/ 1711 w 3027"/>
                <a:gd name="T69" fmla="*/ 501 h 3239"/>
                <a:gd name="T70" fmla="*/ 1543 w 3027"/>
                <a:gd name="T71" fmla="*/ 227 h 3239"/>
                <a:gd name="T72" fmla="*/ 1703 w 3027"/>
                <a:gd name="T73" fmla="*/ 88 h 3239"/>
                <a:gd name="T74" fmla="*/ 1950 w 3027"/>
                <a:gd name="T75" fmla="*/ 533 h 3239"/>
                <a:gd name="T76" fmla="*/ 2397 w 3027"/>
                <a:gd name="T77" fmla="*/ 677 h 3239"/>
                <a:gd name="T78" fmla="*/ 2839 w 3027"/>
                <a:gd name="T79" fmla="*/ 675 h 3239"/>
                <a:gd name="T80" fmla="*/ 3018 w 3027"/>
                <a:gd name="T81" fmla="*/ 866 h 3239"/>
                <a:gd name="T82" fmla="*/ 2893 w 3027"/>
                <a:gd name="T83" fmla="*/ 1202 h 3239"/>
                <a:gd name="T84" fmla="*/ 2506 w 3027"/>
                <a:gd name="T85" fmla="*/ 1614 h 3239"/>
                <a:gd name="T86" fmla="*/ 2898 w 3027"/>
                <a:gd name="T87" fmla="*/ 2021 h 3239"/>
                <a:gd name="T88" fmla="*/ 3027 w 3027"/>
                <a:gd name="T89" fmla="*/ 2355 h 3239"/>
                <a:gd name="T90" fmla="*/ 2845 w 3027"/>
                <a:gd name="T91" fmla="*/ 2550 h 3239"/>
                <a:gd name="T92" fmla="*/ 2397 w 3027"/>
                <a:gd name="T93" fmla="*/ 2550 h 3239"/>
                <a:gd name="T94" fmla="*/ 1952 w 3027"/>
                <a:gd name="T95" fmla="*/ 2700 h 3239"/>
                <a:gd name="T96" fmla="*/ 1705 w 3027"/>
                <a:gd name="T97" fmla="*/ 3151 h 3239"/>
                <a:gd name="T98" fmla="*/ 1397 w 3027"/>
                <a:gd name="T99" fmla="*/ 3207 h 3239"/>
                <a:gd name="T100" fmla="*/ 1130 w 3027"/>
                <a:gd name="T101" fmla="*/ 2849 h 3239"/>
                <a:gd name="T102" fmla="*/ 774 w 3027"/>
                <a:gd name="T103" fmla="*/ 2532 h 3239"/>
                <a:gd name="T104" fmla="*/ 274 w 3027"/>
                <a:gd name="T105" fmla="*/ 2583 h 3239"/>
                <a:gd name="T106" fmla="*/ 26 w 3027"/>
                <a:gd name="T107" fmla="*/ 2439 h 3239"/>
                <a:gd name="T108" fmla="*/ 76 w 3027"/>
                <a:gd name="T109" fmla="*/ 2132 h 3239"/>
                <a:gd name="T110" fmla="*/ 403 w 3027"/>
                <a:gd name="T111" fmla="*/ 1733 h 3239"/>
                <a:gd name="T112" fmla="*/ 205 w 3027"/>
                <a:gd name="T113" fmla="*/ 1316 h 3239"/>
                <a:gd name="T114" fmla="*/ 4 w 3027"/>
                <a:gd name="T115" fmla="*/ 958 h 3239"/>
                <a:gd name="T116" fmla="*/ 108 w 3027"/>
                <a:gd name="T117" fmla="*/ 720 h 3239"/>
                <a:gd name="T118" fmla="*/ 496 w 3027"/>
                <a:gd name="T119" fmla="*/ 672 h 3239"/>
                <a:gd name="T120" fmla="*/ 1029 w 3027"/>
                <a:gd name="T121" fmla="*/ 700 h 3239"/>
                <a:gd name="T122" fmla="*/ 1252 w 3027"/>
                <a:gd name="T123" fmla="*/ 169 h 3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27" h="3239">
                  <a:moveTo>
                    <a:pt x="1517" y="2251"/>
                  </a:moveTo>
                  <a:lnTo>
                    <a:pt x="1415" y="2300"/>
                  </a:lnTo>
                  <a:lnTo>
                    <a:pt x="1314" y="2345"/>
                  </a:lnTo>
                  <a:lnTo>
                    <a:pt x="1214" y="2386"/>
                  </a:lnTo>
                  <a:lnTo>
                    <a:pt x="1233" y="2468"/>
                  </a:lnTo>
                  <a:lnTo>
                    <a:pt x="1252" y="2544"/>
                  </a:lnTo>
                  <a:lnTo>
                    <a:pt x="1273" y="2614"/>
                  </a:lnTo>
                  <a:lnTo>
                    <a:pt x="1295" y="2679"/>
                  </a:lnTo>
                  <a:lnTo>
                    <a:pt x="1317" y="2739"/>
                  </a:lnTo>
                  <a:lnTo>
                    <a:pt x="1340" y="2793"/>
                  </a:lnTo>
                  <a:lnTo>
                    <a:pt x="1361" y="2840"/>
                  </a:lnTo>
                  <a:lnTo>
                    <a:pt x="1384" y="2884"/>
                  </a:lnTo>
                  <a:lnTo>
                    <a:pt x="1406" y="2920"/>
                  </a:lnTo>
                  <a:lnTo>
                    <a:pt x="1427" y="2953"/>
                  </a:lnTo>
                  <a:lnTo>
                    <a:pt x="1448" y="2979"/>
                  </a:lnTo>
                  <a:lnTo>
                    <a:pt x="1466" y="2998"/>
                  </a:lnTo>
                  <a:lnTo>
                    <a:pt x="1484" y="3013"/>
                  </a:lnTo>
                  <a:lnTo>
                    <a:pt x="1500" y="3021"/>
                  </a:lnTo>
                  <a:lnTo>
                    <a:pt x="1513" y="3024"/>
                  </a:lnTo>
                  <a:lnTo>
                    <a:pt x="1528" y="3021"/>
                  </a:lnTo>
                  <a:lnTo>
                    <a:pt x="1543" y="3013"/>
                  </a:lnTo>
                  <a:lnTo>
                    <a:pt x="1561" y="2998"/>
                  </a:lnTo>
                  <a:lnTo>
                    <a:pt x="1581" y="2977"/>
                  </a:lnTo>
                  <a:lnTo>
                    <a:pt x="1600" y="2952"/>
                  </a:lnTo>
                  <a:lnTo>
                    <a:pt x="1622" y="2919"/>
                  </a:lnTo>
                  <a:lnTo>
                    <a:pt x="1644" y="2882"/>
                  </a:lnTo>
                  <a:lnTo>
                    <a:pt x="1666" y="2839"/>
                  </a:lnTo>
                  <a:lnTo>
                    <a:pt x="1689" y="2791"/>
                  </a:lnTo>
                  <a:lnTo>
                    <a:pt x="1712" y="2735"/>
                  </a:lnTo>
                  <a:lnTo>
                    <a:pt x="1733" y="2675"/>
                  </a:lnTo>
                  <a:lnTo>
                    <a:pt x="1755" y="2610"/>
                  </a:lnTo>
                  <a:lnTo>
                    <a:pt x="1776" y="2539"/>
                  </a:lnTo>
                  <a:lnTo>
                    <a:pt x="1796" y="2462"/>
                  </a:lnTo>
                  <a:lnTo>
                    <a:pt x="1814" y="2380"/>
                  </a:lnTo>
                  <a:lnTo>
                    <a:pt x="1717" y="2341"/>
                  </a:lnTo>
                  <a:lnTo>
                    <a:pt x="1618" y="2298"/>
                  </a:lnTo>
                  <a:lnTo>
                    <a:pt x="1517" y="2251"/>
                  </a:lnTo>
                  <a:close/>
                  <a:moveTo>
                    <a:pt x="1163" y="2066"/>
                  </a:moveTo>
                  <a:lnTo>
                    <a:pt x="1169" y="2119"/>
                  </a:lnTo>
                  <a:lnTo>
                    <a:pt x="1176" y="2171"/>
                  </a:lnTo>
                  <a:lnTo>
                    <a:pt x="1225" y="2150"/>
                  </a:lnTo>
                  <a:lnTo>
                    <a:pt x="1275" y="2129"/>
                  </a:lnTo>
                  <a:lnTo>
                    <a:pt x="1205" y="2090"/>
                  </a:lnTo>
                  <a:lnTo>
                    <a:pt x="1163" y="2066"/>
                  </a:lnTo>
                  <a:close/>
                  <a:moveTo>
                    <a:pt x="1864" y="2065"/>
                  </a:moveTo>
                  <a:lnTo>
                    <a:pt x="1828" y="2086"/>
                  </a:lnTo>
                  <a:lnTo>
                    <a:pt x="1760" y="2125"/>
                  </a:lnTo>
                  <a:lnTo>
                    <a:pt x="1853" y="2163"/>
                  </a:lnTo>
                  <a:lnTo>
                    <a:pt x="1858" y="2115"/>
                  </a:lnTo>
                  <a:lnTo>
                    <a:pt x="1864" y="2065"/>
                  </a:lnTo>
                  <a:close/>
                  <a:moveTo>
                    <a:pt x="695" y="1762"/>
                  </a:moveTo>
                  <a:lnTo>
                    <a:pt x="630" y="1818"/>
                  </a:lnTo>
                  <a:lnTo>
                    <a:pt x="571" y="1872"/>
                  </a:lnTo>
                  <a:lnTo>
                    <a:pt x="515" y="1924"/>
                  </a:lnTo>
                  <a:lnTo>
                    <a:pt x="466" y="1975"/>
                  </a:lnTo>
                  <a:lnTo>
                    <a:pt x="421" y="2023"/>
                  </a:lnTo>
                  <a:lnTo>
                    <a:pt x="381" y="2069"/>
                  </a:lnTo>
                  <a:lnTo>
                    <a:pt x="346" y="2112"/>
                  </a:lnTo>
                  <a:lnTo>
                    <a:pt x="316" y="2153"/>
                  </a:lnTo>
                  <a:lnTo>
                    <a:pt x="290" y="2191"/>
                  </a:lnTo>
                  <a:lnTo>
                    <a:pt x="268" y="2226"/>
                  </a:lnTo>
                  <a:lnTo>
                    <a:pt x="250" y="2258"/>
                  </a:lnTo>
                  <a:lnTo>
                    <a:pt x="238" y="2287"/>
                  </a:lnTo>
                  <a:lnTo>
                    <a:pt x="229" y="2312"/>
                  </a:lnTo>
                  <a:lnTo>
                    <a:pt x="224" y="2332"/>
                  </a:lnTo>
                  <a:lnTo>
                    <a:pt x="223" y="2349"/>
                  </a:lnTo>
                  <a:lnTo>
                    <a:pt x="229" y="2352"/>
                  </a:lnTo>
                  <a:lnTo>
                    <a:pt x="237" y="2355"/>
                  </a:lnTo>
                  <a:lnTo>
                    <a:pt x="249" y="2359"/>
                  </a:lnTo>
                  <a:lnTo>
                    <a:pt x="265" y="2364"/>
                  </a:lnTo>
                  <a:lnTo>
                    <a:pt x="285" y="2368"/>
                  </a:lnTo>
                  <a:lnTo>
                    <a:pt x="310" y="2371"/>
                  </a:lnTo>
                  <a:lnTo>
                    <a:pt x="340" y="2374"/>
                  </a:lnTo>
                  <a:lnTo>
                    <a:pt x="375" y="2374"/>
                  </a:lnTo>
                  <a:lnTo>
                    <a:pt x="429" y="2373"/>
                  </a:lnTo>
                  <a:lnTo>
                    <a:pt x="487" y="2368"/>
                  </a:lnTo>
                  <a:lnTo>
                    <a:pt x="548" y="2359"/>
                  </a:lnTo>
                  <a:lnTo>
                    <a:pt x="612" y="2349"/>
                  </a:lnTo>
                  <a:lnTo>
                    <a:pt x="680" y="2334"/>
                  </a:lnTo>
                  <a:lnTo>
                    <a:pt x="749" y="2317"/>
                  </a:lnTo>
                  <a:lnTo>
                    <a:pt x="821" y="2297"/>
                  </a:lnTo>
                  <a:lnTo>
                    <a:pt x="895" y="2274"/>
                  </a:lnTo>
                  <a:lnTo>
                    <a:pt x="971" y="2249"/>
                  </a:lnTo>
                  <a:lnTo>
                    <a:pt x="956" y="2145"/>
                  </a:lnTo>
                  <a:lnTo>
                    <a:pt x="945" y="2038"/>
                  </a:lnTo>
                  <a:lnTo>
                    <a:pt x="935" y="1928"/>
                  </a:lnTo>
                  <a:lnTo>
                    <a:pt x="852" y="1873"/>
                  </a:lnTo>
                  <a:lnTo>
                    <a:pt x="772" y="1818"/>
                  </a:lnTo>
                  <a:lnTo>
                    <a:pt x="695" y="1762"/>
                  </a:lnTo>
                  <a:close/>
                  <a:moveTo>
                    <a:pt x="2335" y="1751"/>
                  </a:moveTo>
                  <a:lnTo>
                    <a:pt x="2257" y="1809"/>
                  </a:lnTo>
                  <a:lnTo>
                    <a:pt x="2176" y="1866"/>
                  </a:lnTo>
                  <a:lnTo>
                    <a:pt x="2092" y="1923"/>
                  </a:lnTo>
                  <a:lnTo>
                    <a:pt x="2084" y="2031"/>
                  </a:lnTo>
                  <a:lnTo>
                    <a:pt x="2071" y="2136"/>
                  </a:lnTo>
                  <a:lnTo>
                    <a:pt x="2058" y="2239"/>
                  </a:lnTo>
                  <a:lnTo>
                    <a:pt x="2133" y="2263"/>
                  </a:lnTo>
                  <a:lnTo>
                    <a:pt x="2207" y="2285"/>
                  </a:lnTo>
                  <a:lnTo>
                    <a:pt x="2279" y="2304"/>
                  </a:lnTo>
                  <a:lnTo>
                    <a:pt x="2348" y="2321"/>
                  </a:lnTo>
                  <a:lnTo>
                    <a:pt x="2415" y="2334"/>
                  </a:lnTo>
                  <a:lnTo>
                    <a:pt x="2479" y="2345"/>
                  </a:lnTo>
                  <a:lnTo>
                    <a:pt x="2540" y="2353"/>
                  </a:lnTo>
                  <a:lnTo>
                    <a:pt x="2597" y="2357"/>
                  </a:lnTo>
                  <a:lnTo>
                    <a:pt x="2652" y="2359"/>
                  </a:lnTo>
                  <a:lnTo>
                    <a:pt x="2688" y="2358"/>
                  </a:lnTo>
                  <a:lnTo>
                    <a:pt x="2720" y="2356"/>
                  </a:lnTo>
                  <a:lnTo>
                    <a:pt x="2746" y="2352"/>
                  </a:lnTo>
                  <a:lnTo>
                    <a:pt x="2766" y="2349"/>
                  </a:lnTo>
                  <a:lnTo>
                    <a:pt x="2784" y="2344"/>
                  </a:lnTo>
                  <a:lnTo>
                    <a:pt x="2798" y="2340"/>
                  </a:lnTo>
                  <a:lnTo>
                    <a:pt x="2807" y="2336"/>
                  </a:lnTo>
                  <a:lnTo>
                    <a:pt x="2813" y="2332"/>
                  </a:lnTo>
                  <a:lnTo>
                    <a:pt x="2812" y="2315"/>
                  </a:lnTo>
                  <a:lnTo>
                    <a:pt x="2807" y="2294"/>
                  </a:lnTo>
                  <a:lnTo>
                    <a:pt x="2798" y="2269"/>
                  </a:lnTo>
                  <a:lnTo>
                    <a:pt x="2784" y="2241"/>
                  </a:lnTo>
                  <a:lnTo>
                    <a:pt x="2766" y="2209"/>
                  </a:lnTo>
                  <a:lnTo>
                    <a:pt x="2745" y="2175"/>
                  </a:lnTo>
                  <a:lnTo>
                    <a:pt x="2718" y="2137"/>
                  </a:lnTo>
                  <a:lnTo>
                    <a:pt x="2686" y="2097"/>
                  </a:lnTo>
                  <a:lnTo>
                    <a:pt x="2651" y="2053"/>
                  </a:lnTo>
                  <a:lnTo>
                    <a:pt x="2610" y="2008"/>
                  </a:lnTo>
                  <a:lnTo>
                    <a:pt x="2566" y="1961"/>
                  </a:lnTo>
                  <a:lnTo>
                    <a:pt x="2516" y="1911"/>
                  </a:lnTo>
                  <a:lnTo>
                    <a:pt x="2461" y="1859"/>
                  </a:lnTo>
                  <a:lnTo>
                    <a:pt x="2401" y="1806"/>
                  </a:lnTo>
                  <a:lnTo>
                    <a:pt x="2335" y="1751"/>
                  </a:lnTo>
                  <a:close/>
                  <a:moveTo>
                    <a:pt x="925" y="1586"/>
                  </a:moveTo>
                  <a:lnTo>
                    <a:pt x="871" y="1625"/>
                  </a:lnTo>
                  <a:lnTo>
                    <a:pt x="925" y="1663"/>
                  </a:lnTo>
                  <a:lnTo>
                    <a:pt x="925" y="1620"/>
                  </a:lnTo>
                  <a:lnTo>
                    <a:pt x="925" y="1586"/>
                  </a:lnTo>
                  <a:close/>
                  <a:moveTo>
                    <a:pt x="2102" y="1576"/>
                  </a:moveTo>
                  <a:lnTo>
                    <a:pt x="2102" y="1658"/>
                  </a:lnTo>
                  <a:lnTo>
                    <a:pt x="2159" y="1617"/>
                  </a:lnTo>
                  <a:lnTo>
                    <a:pt x="2102" y="1576"/>
                  </a:lnTo>
                  <a:close/>
                  <a:moveTo>
                    <a:pt x="1514" y="1229"/>
                  </a:moveTo>
                  <a:lnTo>
                    <a:pt x="1410" y="1284"/>
                  </a:lnTo>
                  <a:lnTo>
                    <a:pt x="1306" y="1342"/>
                  </a:lnTo>
                  <a:lnTo>
                    <a:pt x="1223" y="1391"/>
                  </a:lnTo>
                  <a:lnTo>
                    <a:pt x="1143" y="1440"/>
                  </a:lnTo>
                  <a:lnTo>
                    <a:pt x="1141" y="1528"/>
                  </a:lnTo>
                  <a:lnTo>
                    <a:pt x="1140" y="1620"/>
                  </a:lnTo>
                  <a:lnTo>
                    <a:pt x="1141" y="1714"/>
                  </a:lnTo>
                  <a:lnTo>
                    <a:pt x="1143" y="1806"/>
                  </a:lnTo>
                  <a:lnTo>
                    <a:pt x="1225" y="1855"/>
                  </a:lnTo>
                  <a:lnTo>
                    <a:pt x="1310" y="1903"/>
                  </a:lnTo>
                  <a:lnTo>
                    <a:pt x="1413" y="1959"/>
                  </a:lnTo>
                  <a:lnTo>
                    <a:pt x="1517" y="2012"/>
                  </a:lnTo>
                  <a:lnTo>
                    <a:pt x="1619" y="1958"/>
                  </a:lnTo>
                  <a:lnTo>
                    <a:pt x="1721" y="1901"/>
                  </a:lnTo>
                  <a:lnTo>
                    <a:pt x="1804" y="1852"/>
                  </a:lnTo>
                  <a:lnTo>
                    <a:pt x="1884" y="1804"/>
                  </a:lnTo>
                  <a:lnTo>
                    <a:pt x="1886" y="1713"/>
                  </a:lnTo>
                  <a:lnTo>
                    <a:pt x="1887" y="1620"/>
                  </a:lnTo>
                  <a:lnTo>
                    <a:pt x="1886" y="1525"/>
                  </a:lnTo>
                  <a:lnTo>
                    <a:pt x="1884" y="1435"/>
                  </a:lnTo>
                  <a:lnTo>
                    <a:pt x="1802" y="1386"/>
                  </a:lnTo>
                  <a:lnTo>
                    <a:pt x="1717" y="1337"/>
                  </a:lnTo>
                  <a:lnTo>
                    <a:pt x="1616" y="1282"/>
                  </a:lnTo>
                  <a:lnTo>
                    <a:pt x="1514" y="1229"/>
                  </a:lnTo>
                  <a:close/>
                  <a:moveTo>
                    <a:pt x="1174" y="1077"/>
                  </a:moveTo>
                  <a:lnTo>
                    <a:pt x="1163" y="1174"/>
                  </a:lnTo>
                  <a:lnTo>
                    <a:pt x="1199" y="1153"/>
                  </a:lnTo>
                  <a:lnTo>
                    <a:pt x="1234" y="1134"/>
                  </a:lnTo>
                  <a:lnTo>
                    <a:pt x="1267" y="1115"/>
                  </a:lnTo>
                  <a:lnTo>
                    <a:pt x="1174" y="1077"/>
                  </a:lnTo>
                  <a:close/>
                  <a:moveTo>
                    <a:pt x="1852" y="1073"/>
                  </a:moveTo>
                  <a:lnTo>
                    <a:pt x="1757" y="1114"/>
                  </a:lnTo>
                  <a:lnTo>
                    <a:pt x="1822" y="1149"/>
                  </a:lnTo>
                  <a:lnTo>
                    <a:pt x="1844" y="1161"/>
                  </a:lnTo>
                  <a:lnTo>
                    <a:pt x="1864" y="1173"/>
                  </a:lnTo>
                  <a:lnTo>
                    <a:pt x="1858" y="1122"/>
                  </a:lnTo>
                  <a:lnTo>
                    <a:pt x="1852" y="1073"/>
                  </a:lnTo>
                  <a:close/>
                  <a:moveTo>
                    <a:pt x="375" y="880"/>
                  </a:moveTo>
                  <a:lnTo>
                    <a:pt x="339" y="881"/>
                  </a:lnTo>
                  <a:lnTo>
                    <a:pt x="308" y="883"/>
                  </a:lnTo>
                  <a:lnTo>
                    <a:pt x="282" y="887"/>
                  </a:lnTo>
                  <a:lnTo>
                    <a:pt x="260" y="892"/>
                  </a:lnTo>
                  <a:lnTo>
                    <a:pt x="243" y="896"/>
                  </a:lnTo>
                  <a:lnTo>
                    <a:pt x="230" y="900"/>
                  </a:lnTo>
                  <a:lnTo>
                    <a:pt x="220" y="904"/>
                  </a:lnTo>
                  <a:lnTo>
                    <a:pt x="214" y="907"/>
                  </a:lnTo>
                  <a:lnTo>
                    <a:pt x="215" y="925"/>
                  </a:lnTo>
                  <a:lnTo>
                    <a:pt x="220" y="946"/>
                  </a:lnTo>
                  <a:lnTo>
                    <a:pt x="230" y="971"/>
                  </a:lnTo>
                  <a:lnTo>
                    <a:pt x="243" y="999"/>
                  </a:lnTo>
                  <a:lnTo>
                    <a:pt x="261" y="1031"/>
                  </a:lnTo>
                  <a:lnTo>
                    <a:pt x="283" y="1065"/>
                  </a:lnTo>
                  <a:lnTo>
                    <a:pt x="310" y="1104"/>
                  </a:lnTo>
                  <a:lnTo>
                    <a:pt x="340" y="1143"/>
                  </a:lnTo>
                  <a:lnTo>
                    <a:pt x="376" y="1187"/>
                  </a:lnTo>
                  <a:lnTo>
                    <a:pt x="416" y="1232"/>
                  </a:lnTo>
                  <a:lnTo>
                    <a:pt x="461" y="1280"/>
                  </a:lnTo>
                  <a:lnTo>
                    <a:pt x="511" y="1329"/>
                  </a:lnTo>
                  <a:lnTo>
                    <a:pt x="566" y="1381"/>
                  </a:lnTo>
                  <a:lnTo>
                    <a:pt x="627" y="1434"/>
                  </a:lnTo>
                  <a:lnTo>
                    <a:pt x="692" y="1489"/>
                  </a:lnTo>
                  <a:lnTo>
                    <a:pt x="770" y="1431"/>
                  </a:lnTo>
                  <a:lnTo>
                    <a:pt x="851" y="1374"/>
                  </a:lnTo>
                  <a:lnTo>
                    <a:pt x="935" y="1316"/>
                  </a:lnTo>
                  <a:lnTo>
                    <a:pt x="944" y="1208"/>
                  </a:lnTo>
                  <a:lnTo>
                    <a:pt x="955" y="1104"/>
                  </a:lnTo>
                  <a:lnTo>
                    <a:pt x="970" y="1001"/>
                  </a:lnTo>
                  <a:lnTo>
                    <a:pt x="894" y="977"/>
                  </a:lnTo>
                  <a:lnTo>
                    <a:pt x="820" y="955"/>
                  </a:lnTo>
                  <a:lnTo>
                    <a:pt x="748" y="935"/>
                  </a:lnTo>
                  <a:lnTo>
                    <a:pt x="680" y="919"/>
                  </a:lnTo>
                  <a:lnTo>
                    <a:pt x="612" y="905"/>
                  </a:lnTo>
                  <a:lnTo>
                    <a:pt x="549" y="895"/>
                  </a:lnTo>
                  <a:lnTo>
                    <a:pt x="487" y="886"/>
                  </a:lnTo>
                  <a:lnTo>
                    <a:pt x="429" y="882"/>
                  </a:lnTo>
                  <a:lnTo>
                    <a:pt x="375" y="880"/>
                  </a:lnTo>
                  <a:close/>
                  <a:moveTo>
                    <a:pt x="2653" y="872"/>
                  </a:moveTo>
                  <a:lnTo>
                    <a:pt x="2598" y="873"/>
                  </a:lnTo>
                  <a:lnTo>
                    <a:pt x="2541" y="878"/>
                  </a:lnTo>
                  <a:lnTo>
                    <a:pt x="2480" y="886"/>
                  </a:lnTo>
                  <a:lnTo>
                    <a:pt x="2415" y="897"/>
                  </a:lnTo>
                  <a:lnTo>
                    <a:pt x="2349" y="911"/>
                  </a:lnTo>
                  <a:lnTo>
                    <a:pt x="2279" y="928"/>
                  </a:lnTo>
                  <a:lnTo>
                    <a:pt x="2206" y="948"/>
                  </a:lnTo>
                  <a:lnTo>
                    <a:pt x="2132" y="971"/>
                  </a:lnTo>
                  <a:lnTo>
                    <a:pt x="2057" y="995"/>
                  </a:lnTo>
                  <a:lnTo>
                    <a:pt x="2071" y="1098"/>
                  </a:lnTo>
                  <a:lnTo>
                    <a:pt x="2083" y="1203"/>
                  </a:lnTo>
                  <a:lnTo>
                    <a:pt x="2092" y="1311"/>
                  </a:lnTo>
                  <a:lnTo>
                    <a:pt x="2175" y="1367"/>
                  </a:lnTo>
                  <a:lnTo>
                    <a:pt x="2256" y="1422"/>
                  </a:lnTo>
                  <a:lnTo>
                    <a:pt x="2334" y="1480"/>
                  </a:lnTo>
                  <a:lnTo>
                    <a:pt x="2400" y="1423"/>
                  </a:lnTo>
                  <a:lnTo>
                    <a:pt x="2459" y="1369"/>
                  </a:lnTo>
                  <a:lnTo>
                    <a:pt x="2513" y="1318"/>
                  </a:lnTo>
                  <a:lnTo>
                    <a:pt x="2563" y="1267"/>
                  </a:lnTo>
                  <a:lnTo>
                    <a:pt x="2607" y="1219"/>
                  </a:lnTo>
                  <a:lnTo>
                    <a:pt x="2647" y="1173"/>
                  </a:lnTo>
                  <a:lnTo>
                    <a:pt x="2681" y="1129"/>
                  </a:lnTo>
                  <a:lnTo>
                    <a:pt x="2712" y="1089"/>
                  </a:lnTo>
                  <a:lnTo>
                    <a:pt x="2737" y="1052"/>
                  </a:lnTo>
                  <a:lnTo>
                    <a:pt x="2759" y="1016"/>
                  </a:lnTo>
                  <a:lnTo>
                    <a:pt x="2777" y="985"/>
                  </a:lnTo>
                  <a:lnTo>
                    <a:pt x="2789" y="956"/>
                  </a:lnTo>
                  <a:lnTo>
                    <a:pt x="2799" y="931"/>
                  </a:lnTo>
                  <a:lnTo>
                    <a:pt x="2803" y="910"/>
                  </a:lnTo>
                  <a:lnTo>
                    <a:pt x="2804" y="893"/>
                  </a:lnTo>
                  <a:lnTo>
                    <a:pt x="2799" y="891"/>
                  </a:lnTo>
                  <a:lnTo>
                    <a:pt x="2790" y="887"/>
                  </a:lnTo>
                  <a:lnTo>
                    <a:pt x="2778" y="884"/>
                  </a:lnTo>
                  <a:lnTo>
                    <a:pt x="2762" y="880"/>
                  </a:lnTo>
                  <a:lnTo>
                    <a:pt x="2742" y="877"/>
                  </a:lnTo>
                  <a:lnTo>
                    <a:pt x="2718" y="874"/>
                  </a:lnTo>
                  <a:lnTo>
                    <a:pt x="2687" y="872"/>
                  </a:lnTo>
                  <a:lnTo>
                    <a:pt x="2653" y="872"/>
                  </a:lnTo>
                  <a:close/>
                  <a:moveTo>
                    <a:pt x="1513" y="215"/>
                  </a:moveTo>
                  <a:lnTo>
                    <a:pt x="1500" y="218"/>
                  </a:lnTo>
                  <a:lnTo>
                    <a:pt x="1484" y="227"/>
                  </a:lnTo>
                  <a:lnTo>
                    <a:pt x="1466" y="241"/>
                  </a:lnTo>
                  <a:lnTo>
                    <a:pt x="1447" y="262"/>
                  </a:lnTo>
                  <a:lnTo>
                    <a:pt x="1427" y="288"/>
                  </a:lnTo>
                  <a:lnTo>
                    <a:pt x="1405" y="320"/>
                  </a:lnTo>
                  <a:lnTo>
                    <a:pt x="1383" y="358"/>
                  </a:lnTo>
                  <a:lnTo>
                    <a:pt x="1361" y="401"/>
                  </a:lnTo>
                  <a:lnTo>
                    <a:pt x="1339" y="450"/>
                  </a:lnTo>
                  <a:lnTo>
                    <a:pt x="1316" y="504"/>
                  </a:lnTo>
                  <a:lnTo>
                    <a:pt x="1294" y="564"/>
                  </a:lnTo>
                  <a:lnTo>
                    <a:pt x="1272" y="630"/>
                  </a:lnTo>
                  <a:lnTo>
                    <a:pt x="1251" y="702"/>
                  </a:lnTo>
                  <a:lnTo>
                    <a:pt x="1231" y="778"/>
                  </a:lnTo>
                  <a:lnTo>
                    <a:pt x="1213" y="860"/>
                  </a:lnTo>
                  <a:lnTo>
                    <a:pt x="1310" y="899"/>
                  </a:lnTo>
                  <a:lnTo>
                    <a:pt x="1409" y="943"/>
                  </a:lnTo>
                  <a:lnTo>
                    <a:pt x="1510" y="988"/>
                  </a:lnTo>
                  <a:lnTo>
                    <a:pt x="1612" y="939"/>
                  </a:lnTo>
                  <a:lnTo>
                    <a:pt x="1714" y="895"/>
                  </a:lnTo>
                  <a:lnTo>
                    <a:pt x="1813" y="853"/>
                  </a:lnTo>
                  <a:lnTo>
                    <a:pt x="1795" y="771"/>
                  </a:lnTo>
                  <a:lnTo>
                    <a:pt x="1775" y="695"/>
                  </a:lnTo>
                  <a:lnTo>
                    <a:pt x="1754" y="626"/>
                  </a:lnTo>
                  <a:lnTo>
                    <a:pt x="1732" y="560"/>
                  </a:lnTo>
                  <a:lnTo>
                    <a:pt x="1711" y="501"/>
                  </a:lnTo>
                  <a:lnTo>
                    <a:pt x="1688" y="447"/>
                  </a:lnTo>
                  <a:lnTo>
                    <a:pt x="1665" y="399"/>
                  </a:lnTo>
                  <a:lnTo>
                    <a:pt x="1643" y="356"/>
                  </a:lnTo>
                  <a:lnTo>
                    <a:pt x="1621" y="319"/>
                  </a:lnTo>
                  <a:lnTo>
                    <a:pt x="1600" y="287"/>
                  </a:lnTo>
                  <a:lnTo>
                    <a:pt x="1580" y="262"/>
                  </a:lnTo>
                  <a:lnTo>
                    <a:pt x="1561" y="241"/>
                  </a:lnTo>
                  <a:lnTo>
                    <a:pt x="1543" y="227"/>
                  </a:lnTo>
                  <a:lnTo>
                    <a:pt x="1528" y="218"/>
                  </a:lnTo>
                  <a:lnTo>
                    <a:pt x="1513" y="215"/>
                  </a:lnTo>
                  <a:close/>
                  <a:moveTo>
                    <a:pt x="1513" y="0"/>
                  </a:moveTo>
                  <a:lnTo>
                    <a:pt x="1554" y="4"/>
                  </a:lnTo>
                  <a:lnTo>
                    <a:pt x="1592" y="15"/>
                  </a:lnTo>
                  <a:lnTo>
                    <a:pt x="1631" y="33"/>
                  </a:lnTo>
                  <a:lnTo>
                    <a:pt x="1667" y="56"/>
                  </a:lnTo>
                  <a:lnTo>
                    <a:pt x="1703" y="88"/>
                  </a:lnTo>
                  <a:lnTo>
                    <a:pt x="1739" y="124"/>
                  </a:lnTo>
                  <a:lnTo>
                    <a:pt x="1773" y="167"/>
                  </a:lnTo>
                  <a:lnTo>
                    <a:pt x="1806" y="214"/>
                  </a:lnTo>
                  <a:lnTo>
                    <a:pt x="1837" y="268"/>
                  </a:lnTo>
                  <a:lnTo>
                    <a:pt x="1867" y="328"/>
                  </a:lnTo>
                  <a:lnTo>
                    <a:pt x="1897" y="391"/>
                  </a:lnTo>
                  <a:lnTo>
                    <a:pt x="1924" y="461"/>
                  </a:lnTo>
                  <a:lnTo>
                    <a:pt x="1950" y="533"/>
                  </a:lnTo>
                  <a:lnTo>
                    <a:pt x="1973" y="611"/>
                  </a:lnTo>
                  <a:lnTo>
                    <a:pt x="1996" y="692"/>
                  </a:lnTo>
                  <a:lnTo>
                    <a:pt x="2016" y="777"/>
                  </a:lnTo>
                  <a:lnTo>
                    <a:pt x="2097" y="751"/>
                  </a:lnTo>
                  <a:lnTo>
                    <a:pt x="2176" y="729"/>
                  </a:lnTo>
                  <a:lnTo>
                    <a:pt x="2252" y="709"/>
                  </a:lnTo>
                  <a:lnTo>
                    <a:pt x="2327" y="691"/>
                  </a:lnTo>
                  <a:lnTo>
                    <a:pt x="2397" y="677"/>
                  </a:lnTo>
                  <a:lnTo>
                    <a:pt x="2466" y="666"/>
                  </a:lnTo>
                  <a:lnTo>
                    <a:pt x="2532" y="658"/>
                  </a:lnTo>
                  <a:lnTo>
                    <a:pt x="2594" y="653"/>
                  </a:lnTo>
                  <a:lnTo>
                    <a:pt x="2653" y="652"/>
                  </a:lnTo>
                  <a:lnTo>
                    <a:pt x="2704" y="653"/>
                  </a:lnTo>
                  <a:lnTo>
                    <a:pt x="2753" y="657"/>
                  </a:lnTo>
                  <a:lnTo>
                    <a:pt x="2798" y="664"/>
                  </a:lnTo>
                  <a:lnTo>
                    <a:pt x="2839" y="675"/>
                  </a:lnTo>
                  <a:lnTo>
                    <a:pt x="2877" y="688"/>
                  </a:lnTo>
                  <a:lnTo>
                    <a:pt x="2910" y="705"/>
                  </a:lnTo>
                  <a:lnTo>
                    <a:pt x="2940" y="723"/>
                  </a:lnTo>
                  <a:lnTo>
                    <a:pt x="2965" y="746"/>
                  </a:lnTo>
                  <a:lnTo>
                    <a:pt x="2986" y="771"/>
                  </a:lnTo>
                  <a:lnTo>
                    <a:pt x="3001" y="800"/>
                  </a:lnTo>
                  <a:lnTo>
                    <a:pt x="3012" y="831"/>
                  </a:lnTo>
                  <a:lnTo>
                    <a:pt x="3018" y="866"/>
                  </a:lnTo>
                  <a:lnTo>
                    <a:pt x="3018" y="901"/>
                  </a:lnTo>
                  <a:lnTo>
                    <a:pt x="3014" y="939"/>
                  </a:lnTo>
                  <a:lnTo>
                    <a:pt x="3005" y="979"/>
                  </a:lnTo>
                  <a:lnTo>
                    <a:pt x="2992" y="1020"/>
                  </a:lnTo>
                  <a:lnTo>
                    <a:pt x="2973" y="1063"/>
                  </a:lnTo>
                  <a:lnTo>
                    <a:pt x="2950" y="1108"/>
                  </a:lnTo>
                  <a:lnTo>
                    <a:pt x="2924" y="1154"/>
                  </a:lnTo>
                  <a:lnTo>
                    <a:pt x="2893" y="1202"/>
                  </a:lnTo>
                  <a:lnTo>
                    <a:pt x="2858" y="1250"/>
                  </a:lnTo>
                  <a:lnTo>
                    <a:pt x="2818" y="1300"/>
                  </a:lnTo>
                  <a:lnTo>
                    <a:pt x="2776" y="1351"/>
                  </a:lnTo>
                  <a:lnTo>
                    <a:pt x="2728" y="1403"/>
                  </a:lnTo>
                  <a:lnTo>
                    <a:pt x="2678" y="1455"/>
                  </a:lnTo>
                  <a:lnTo>
                    <a:pt x="2624" y="1507"/>
                  </a:lnTo>
                  <a:lnTo>
                    <a:pt x="2566" y="1561"/>
                  </a:lnTo>
                  <a:lnTo>
                    <a:pt x="2506" y="1614"/>
                  </a:lnTo>
                  <a:lnTo>
                    <a:pt x="2567" y="1667"/>
                  </a:lnTo>
                  <a:lnTo>
                    <a:pt x="2625" y="1718"/>
                  </a:lnTo>
                  <a:lnTo>
                    <a:pt x="2680" y="1770"/>
                  </a:lnTo>
                  <a:lnTo>
                    <a:pt x="2731" y="1822"/>
                  </a:lnTo>
                  <a:lnTo>
                    <a:pt x="2779" y="1873"/>
                  </a:lnTo>
                  <a:lnTo>
                    <a:pt x="2822" y="1923"/>
                  </a:lnTo>
                  <a:lnTo>
                    <a:pt x="2862" y="1972"/>
                  </a:lnTo>
                  <a:lnTo>
                    <a:pt x="2898" y="2021"/>
                  </a:lnTo>
                  <a:lnTo>
                    <a:pt x="2930" y="2068"/>
                  </a:lnTo>
                  <a:lnTo>
                    <a:pt x="2958" y="2113"/>
                  </a:lnTo>
                  <a:lnTo>
                    <a:pt x="2980" y="2158"/>
                  </a:lnTo>
                  <a:lnTo>
                    <a:pt x="2999" y="2200"/>
                  </a:lnTo>
                  <a:lnTo>
                    <a:pt x="3013" y="2242"/>
                  </a:lnTo>
                  <a:lnTo>
                    <a:pt x="3022" y="2282"/>
                  </a:lnTo>
                  <a:lnTo>
                    <a:pt x="3027" y="2320"/>
                  </a:lnTo>
                  <a:lnTo>
                    <a:pt x="3027" y="2355"/>
                  </a:lnTo>
                  <a:lnTo>
                    <a:pt x="3022" y="2390"/>
                  </a:lnTo>
                  <a:lnTo>
                    <a:pt x="3012" y="2421"/>
                  </a:lnTo>
                  <a:lnTo>
                    <a:pt x="2996" y="2450"/>
                  </a:lnTo>
                  <a:lnTo>
                    <a:pt x="2974" y="2476"/>
                  </a:lnTo>
                  <a:lnTo>
                    <a:pt x="2949" y="2500"/>
                  </a:lnTo>
                  <a:lnTo>
                    <a:pt x="2919" y="2519"/>
                  </a:lnTo>
                  <a:lnTo>
                    <a:pt x="2884" y="2536"/>
                  </a:lnTo>
                  <a:lnTo>
                    <a:pt x="2845" y="2550"/>
                  </a:lnTo>
                  <a:lnTo>
                    <a:pt x="2803" y="2560"/>
                  </a:lnTo>
                  <a:lnTo>
                    <a:pt x="2756" y="2568"/>
                  </a:lnTo>
                  <a:lnTo>
                    <a:pt x="2705" y="2572"/>
                  </a:lnTo>
                  <a:lnTo>
                    <a:pt x="2651" y="2573"/>
                  </a:lnTo>
                  <a:lnTo>
                    <a:pt x="2593" y="2572"/>
                  </a:lnTo>
                  <a:lnTo>
                    <a:pt x="2530" y="2567"/>
                  </a:lnTo>
                  <a:lnTo>
                    <a:pt x="2465" y="2560"/>
                  </a:lnTo>
                  <a:lnTo>
                    <a:pt x="2397" y="2550"/>
                  </a:lnTo>
                  <a:lnTo>
                    <a:pt x="2326" y="2536"/>
                  </a:lnTo>
                  <a:lnTo>
                    <a:pt x="2253" y="2519"/>
                  </a:lnTo>
                  <a:lnTo>
                    <a:pt x="2177" y="2500"/>
                  </a:lnTo>
                  <a:lnTo>
                    <a:pt x="2099" y="2478"/>
                  </a:lnTo>
                  <a:lnTo>
                    <a:pt x="2018" y="2453"/>
                  </a:lnTo>
                  <a:lnTo>
                    <a:pt x="1998" y="2539"/>
                  </a:lnTo>
                  <a:lnTo>
                    <a:pt x="1977" y="2622"/>
                  </a:lnTo>
                  <a:lnTo>
                    <a:pt x="1952" y="2700"/>
                  </a:lnTo>
                  <a:lnTo>
                    <a:pt x="1927" y="2774"/>
                  </a:lnTo>
                  <a:lnTo>
                    <a:pt x="1899" y="2843"/>
                  </a:lnTo>
                  <a:lnTo>
                    <a:pt x="1870" y="2909"/>
                  </a:lnTo>
                  <a:lnTo>
                    <a:pt x="1839" y="2968"/>
                  </a:lnTo>
                  <a:lnTo>
                    <a:pt x="1808" y="3022"/>
                  </a:lnTo>
                  <a:lnTo>
                    <a:pt x="1775" y="3071"/>
                  </a:lnTo>
                  <a:lnTo>
                    <a:pt x="1741" y="3115"/>
                  </a:lnTo>
                  <a:lnTo>
                    <a:pt x="1705" y="3151"/>
                  </a:lnTo>
                  <a:lnTo>
                    <a:pt x="1668" y="3182"/>
                  </a:lnTo>
                  <a:lnTo>
                    <a:pt x="1631" y="3207"/>
                  </a:lnTo>
                  <a:lnTo>
                    <a:pt x="1592" y="3225"/>
                  </a:lnTo>
                  <a:lnTo>
                    <a:pt x="1554" y="3235"/>
                  </a:lnTo>
                  <a:lnTo>
                    <a:pt x="1513" y="3239"/>
                  </a:lnTo>
                  <a:lnTo>
                    <a:pt x="1474" y="3235"/>
                  </a:lnTo>
                  <a:lnTo>
                    <a:pt x="1435" y="3225"/>
                  </a:lnTo>
                  <a:lnTo>
                    <a:pt x="1397" y="3207"/>
                  </a:lnTo>
                  <a:lnTo>
                    <a:pt x="1359" y="3183"/>
                  </a:lnTo>
                  <a:lnTo>
                    <a:pt x="1323" y="3152"/>
                  </a:lnTo>
                  <a:lnTo>
                    <a:pt x="1288" y="3116"/>
                  </a:lnTo>
                  <a:lnTo>
                    <a:pt x="1253" y="3073"/>
                  </a:lnTo>
                  <a:lnTo>
                    <a:pt x="1221" y="3025"/>
                  </a:lnTo>
                  <a:lnTo>
                    <a:pt x="1189" y="2971"/>
                  </a:lnTo>
                  <a:lnTo>
                    <a:pt x="1159" y="2912"/>
                  </a:lnTo>
                  <a:lnTo>
                    <a:pt x="1130" y="2849"/>
                  </a:lnTo>
                  <a:lnTo>
                    <a:pt x="1103" y="2780"/>
                  </a:lnTo>
                  <a:lnTo>
                    <a:pt x="1077" y="2706"/>
                  </a:lnTo>
                  <a:lnTo>
                    <a:pt x="1053" y="2629"/>
                  </a:lnTo>
                  <a:lnTo>
                    <a:pt x="1031" y="2547"/>
                  </a:lnTo>
                  <a:lnTo>
                    <a:pt x="1010" y="2462"/>
                  </a:lnTo>
                  <a:lnTo>
                    <a:pt x="930" y="2488"/>
                  </a:lnTo>
                  <a:lnTo>
                    <a:pt x="851" y="2511"/>
                  </a:lnTo>
                  <a:lnTo>
                    <a:pt x="774" y="2532"/>
                  </a:lnTo>
                  <a:lnTo>
                    <a:pt x="700" y="2548"/>
                  </a:lnTo>
                  <a:lnTo>
                    <a:pt x="629" y="2563"/>
                  </a:lnTo>
                  <a:lnTo>
                    <a:pt x="560" y="2573"/>
                  </a:lnTo>
                  <a:lnTo>
                    <a:pt x="496" y="2582"/>
                  </a:lnTo>
                  <a:lnTo>
                    <a:pt x="433" y="2587"/>
                  </a:lnTo>
                  <a:lnTo>
                    <a:pt x="374" y="2588"/>
                  </a:lnTo>
                  <a:lnTo>
                    <a:pt x="322" y="2587"/>
                  </a:lnTo>
                  <a:lnTo>
                    <a:pt x="274" y="2583"/>
                  </a:lnTo>
                  <a:lnTo>
                    <a:pt x="229" y="2575"/>
                  </a:lnTo>
                  <a:lnTo>
                    <a:pt x="188" y="2565"/>
                  </a:lnTo>
                  <a:lnTo>
                    <a:pt x="151" y="2552"/>
                  </a:lnTo>
                  <a:lnTo>
                    <a:pt x="116" y="2536"/>
                  </a:lnTo>
                  <a:lnTo>
                    <a:pt x="87" y="2516"/>
                  </a:lnTo>
                  <a:lnTo>
                    <a:pt x="62" y="2493"/>
                  </a:lnTo>
                  <a:lnTo>
                    <a:pt x="42" y="2468"/>
                  </a:lnTo>
                  <a:lnTo>
                    <a:pt x="26" y="2439"/>
                  </a:lnTo>
                  <a:lnTo>
                    <a:pt x="16" y="2408"/>
                  </a:lnTo>
                  <a:lnTo>
                    <a:pt x="9" y="2374"/>
                  </a:lnTo>
                  <a:lnTo>
                    <a:pt x="8" y="2339"/>
                  </a:lnTo>
                  <a:lnTo>
                    <a:pt x="12" y="2301"/>
                  </a:lnTo>
                  <a:lnTo>
                    <a:pt x="22" y="2261"/>
                  </a:lnTo>
                  <a:lnTo>
                    <a:pt x="35" y="2219"/>
                  </a:lnTo>
                  <a:lnTo>
                    <a:pt x="53" y="2177"/>
                  </a:lnTo>
                  <a:lnTo>
                    <a:pt x="76" y="2132"/>
                  </a:lnTo>
                  <a:lnTo>
                    <a:pt x="103" y="2085"/>
                  </a:lnTo>
                  <a:lnTo>
                    <a:pt x="134" y="2037"/>
                  </a:lnTo>
                  <a:lnTo>
                    <a:pt x="169" y="1990"/>
                  </a:lnTo>
                  <a:lnTo>
                    <a:pt x="208" y="1940"/>
                  </a:lnTo>
                  <a:lnTo>
                    <a:pt x="251" y="1889"/>
                  </a:lnTo>
                  <a:lnTo>
                    <a:pt x="298" y="1837"/>
                  </a:lnTo>
                  <a:lnTo>
                    <a:pt x="349" y="1785"/>
                  </a:lnTo>
                  <a:lnTo>
                    <a:pt x="403" y="1733"/>
                  </a:lnTo>
                  <a:lnTo>
                    <a:pt x="460" y="1679"/>
                  </a:lnTo>
                  <a:lnTo>
                    <a:pt x="522" y="1626"/>
                  </a:lnTo>
                  <a:lnTo>
                    <a:pt x="459" y="1573"/>
                  </a:lnTo>
                  <a:lnTo>
                    <a:pt x="401" y="1521"/>
                  </a:lnTo>
                  <a:lnTo>
                    <a:pt x="347" y="1469"/>
                  </a:lnTo>
                  <a:lnTo>
                    <a:pt x="296" y="1417"/>
                  </a:lnTo>
                  <a:lnTo>
                    <a:pt x="248" y="1366"/>
                  </a:lnTo>
                  <a:lnTo>
                    <a:pt x="205" y="1316"/>
                  </a:lnTo>
                  <a:lnTo>
                    <a:pt x="164" y="1268"/>
                  </a:lnTo>
                  <a:lnTo>
                    <a:pt x="129" y="1219"/>
                  </a:lnTo>
                  <a:lnTo>
                    <a:pt x="98" y="1172"/>
                  </a:lnTo>
                  <a:lnTo>
                    <a:pt x="70" y="1126"/>
                  </a:lnTo>
                  <a:lnTo>
                    <a:pt x="47" y="1082"/>
                  </a:lnTo>
                  <a:lnTo>
                    <a:pt x="28" y="1039"/>
                  </a:lnTo>
                  <a:lnTo>
                    <a:pt x="14" y="998"/>
                  </a:lnTo>
                  <a:lnTo>
                    <a:pt x="4" y="958"/>
                  </a:lnTo>
                  <a:lnTo>
                    <a:pt x="0" y="921"/>
                  </a:lnTo>
                  <a:lnTo>
                    <a:pt x="0" y="884"/>
                  </a:lnTo>
                  <a:lnTo>
                    <a:pt x="5" y="851"/>
                  </a:lnTo>
                  <a:lnTo>
                    <a:pt x="16" y="819"/>
                  </a:lnTo>
                  <a:lnTo>
                    <a:pt x="31" y="790"/>
                  </a:lnTo>
                  <a:lnTo>
                    <a:pt x="52" y="764"/>
                  </a:lnTo>
                  <a:lnTo>
                    <a:pt x="78" y="741"/>
                  </a:lnTo>
                  <a:lnTo>
                    <a:pt x="108" y="720"/>
                  </a:lnTo>
                  <a:lnTo>
                    <a:pt x="142" y="704"/>
                  </a:lnTo>
                  <a:lnTo>
                    <a:pt x="182" y="690"/>
                  </a:lnTo>
                  <a:lnTo>
                    <a:pt x="224" y="680"/>
                  </a:lnTo>
                  <a:lnTo>
                    <a:pt x="271" y="671"/>
                  </a:lnTo>
                  <a:lnTo>
                    <a:pt x="321" y="667"/>
                  </a:lnTo>
                  <a:lnTo>
                    <a:pt x="375" y="666"/>
                  </a:lnTo>
                  <a:lnTo>
                    <a:pt x="434" y="667"/>
                  </a:lnTo>
                  <a:lnTo>
                    <a:pt x="496" y="672"/>
                  </a:lnTo>
                  <a:lnTo>
                    <a:pt x="561" y="680"/>
                  </a:lnTo>
                  <a:lnTo>
                    <a:pt x="630" y="690"/>
                  </a:lnTo>
                  <a:lnTo>
                    <a:pt x="700" y="704"/>
                  </a:lnTo>
                  <a:lnTo>
                    <a:pt x="774" y="720"/>
                  </a:lnTo>
                  <a:lnTo>
                    <a:pt x="850" y="740"/>
                  </a:lnTo>
                  <a:lnTo>
                    <a:pt x="928" y="763"/>
                  </a:lnTo>
                  <a:lnTo>
                    <a:pt x="1008" y="788"/>
                  </a:lnTo>
                  <a:lnTo>
                    <a:pt x="1029" y="700"/>
                  </a:lnTo>
                  <a:lnTo>
                    <a:pt x="1051" y="618"/>
                  </a:lnTo>
                  <a:lnTo>
                    <a:pt x="1075" y="539"/>
                  </a:lnTo>
                  <a:lnTo>
                    <a:pt x="1101" y="466"/>
                  </a:lnTo>
                  <a:lnTo>
                    <a:pt x="1128" y="396"/>
                  </a:lnTo>
                  <a:lnTo>
                    <a:pt x="1157" y="332"/>
                  </a:lnTo>
                  <a:lnTo>
                    <a:pt x="1187" y="271"/>
                  </a:lnTo>
                  <a:lnTo>
                    <a:pt x="1219" y="217"/>
                  </a:lnTo>
                  <a:lnTo>
                    <a:pt x="1252" y="169"/>
                  </a:lnTo>
                  <a:lnTo>
                    <a:pt x="1287" y="125"/>
                  </a:lnTo>
                  <a:lnTo>
                    <a:pt x="1322" y="89"/>
                  </a:lnTo>
                  <a:lnTo>
                    <a:pt x="1358" y="57"/>
                  </a:lnTo>
                  <a:lnTo>
                    <a:pt x="1396" y="33"/>
                  </a:lnTo>
                  <a:lnTo>
                    <a:pt x="1434" y="15"/>
                  </a:lnTo>
                  <a:lnTo>
                    <a:pt x="1474" y="4"/>
                  </a:lnTo>
                  <a:lnTo>
                    <a:pt x="15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 18"/>
            <p:cNvSpPr>
              <a:spLocks/>
            </p:cNvSpPr>
            <p:nvPr/>
          </p:nvSpPr>
          <p:spPr bwMode="auto">
            <a:xfrm>
              <a:off x="3111" y="2725"/>
              <a:ext cx="105" cy="105"/>
            </a:xfrm>
            <a:custGeom>
              <a:avLst/>
              <a:gdLst>
                <a:gd name="T0" fmla="*/ 210 w 421"/>
                <a:gd name="T1" fmla="*/ 0 h 420"/>
                <a:gd name="T2" fmla="*/ 244 w 421"/>
                <a:gd name="T3" fmla="*/ 4 h 420"/>
                <a:gd name="T4" fmla="*/ 277 w 421"/>
                <a:gd name="T5" fmla="*/ 11 h 420"/>
                <a:gd name="T6" fmla="*/ 307 w 421"/>
                <a:gd name="T7" fmla="*/ 23 h 420"/>
                <a:gd name="T8" fmla="*/ 335 w 421"/>
                <a:gd name="T9" fmla="*/ 41 h 420"/>
                <a:gd name="T10" fmla="*/ 360 w 421"/>
                <a:gd name="T11" fmla="*/ 62 h 420"/>
                <a:gd name="T12" fmla="*/ 381 w 421"/>
                <a:gd name="T13" fmla="*/ 87 h 420"/>
                <a:gd name="T14" fmla="*/ 397 w 421"/>
                <a:gd name="T15" fmla="*/ 114 h 420"/>
                <a:gd name="T16" fmla="*/ 411 w 421"/>
                <a:gd name="T17" fmla="*/ 144 h 420"/>
                <a:gd name="T18" fmla="*/ 418 w 421"/>
                <a:gd name="T19" fmla="*/ 176 h 420"/>
                <a:gd name="T20" fmla="*/ 421 w 421"/>
                <a:gd name="T21" fmla="*/ 210 h 420"/>
                <a:gd name="T22" fmla="*/ 418 w 421"/>
                <a:gd name="T23" fmla="*/ 245 h 420"/>
                <a:gd name="T24" fmla="*/ 411 w 421"/>
                <a:gd name="T25" fmla="*/ 277 h 420"/>
                <a:gd name="T26" fmla="*/ 397 w 421"/>
                <a:gd name="T27" fmla="*/ 307 h 420"/>
                <a:gd name="T28" fmla="*/ 381 w 421"/>
                <a:gd name="T29" fmla="*/ 334 h 420"/>
                <a:gd name="T30" fmla="*/ 360 w 421"/>
                <a:gd name="T31" fmla="*/ 359 h 420"/>
                <a:gd name="T32" fmla="*/ 335 w 421"/>
                <a:gd name="T33" fmla="*/ 380 h 420"/>
                <a:gd name="T34" fmla="*/ 307 w 421"/>
                <a:gd name="T35" fmla="*/ 397 h 420"/>
                <a:gd name="T36" fmla="*/ 277 w 421"/>
                <a:gd name="T37" fmla="*/ 410 h 420"/>
                <a:gd name="T38" fmla="*/ 244 w 421"/>
                <a:gd name="T39" fmla="*/ 418 h 420"/>
                <a:gd name="T40" fmla="*/ 210 w 421"/>
                <a:gd name="T41" fmla="*/ 420 h 420"/>
                <a:gd name="T42" fmla="*/ 177 w 421"/>
                <a:gd name="T43" fmla="*/ 418 h 420"/>
                <a:gd name="T44" fmla="*/ 145 w 421"/>
                <a:gd name="T45" fmla="*/ 410 h 420"/>
                <a:gd name="T46" fmla="*/ 113 w 421"/>
                <a:gd name="T47" fmla="*/ 397 h 420"/>
                <a:gd name="T48" fmla="*/ 86 w 421"/>
                <a:gd name="T49" fmla="*/ 380 h 420"/>
                <a:gd name="T50" fmla="*/ 61 w 421"/>
                <a:gd name="T51" fmla="*/ 359 h 420"/>
                <a:gd name="T52" fmla="*/ 41 w 421"/>
                <a:gd name="T53" fmla="*/ 334 h 420"/>
                <a:gd name="T54" fmla="*/ 24 w 421"/>
                <a:gd name="T55" fmla="*/ 307 h 420"/>
                <a:gd name="T56" fmla="*/ 11 w 421"/>
                <a:gd name="T57" fmla="*/ 277 h 420"/>
                <a:gd name="T58" fmla="*/ 3 w 421"/>
                <a:gd name="T59" fmla="*/ 245 h 420"/>
                <a:gd name="T60" fmla="*/ 0 w 421"/>
                <a:gd name="T61" fmla="*/ 210 h 420"/>
                <a:gd name="T62" fmla="*/ 3 w 421"/>
                <a:gd name="T63" fmla="*/ 176 h 420"/>
                <a:gd name="T64" fmla="*/ 11 w 421"/>
                <a:gd name="T65" fmla="*/ 144 h 420"/>
                <a:gd name="T66" fmla="*/ 24 w 421"/>
                <a:gd name="T67" fmla="*/ 114 h 420"/>
                <a:gd name="T68" fmla="*/ 41 w 421"/>
                <a:gd name="T69" fmla="*/ 87 h 420"/>
                <a:gd name="T70" fmla="*/ 61 w 421"/>
                <a:gd name="T71" fmla="*/ 62 h 420"/>
                <a:gd name="T72" fmla="*/ 86 w 421"/>
                <a:gd name="T73" fmla="*/ 41 h 420"/>
                <a:gd name="T74" fmla="*/ 113 w 421"/>
                <a:gd name="T75" fmla="*/ 23 h 420"/>
                <a:gd name="T76" fmla="*/ 145 w 421"/>
                <a:gd name="T77" fmla="*/ 11 h 420"/>
                <a:gd name="T78" fmla="*/ 177 w 421"/>
                <a:gd name="T79" fmla="*/ 4 h 420"/>
                <a:gd name="T80" fmla="*/ 210 w 421"/>
                <a:gd name="T81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21" h="420">
                  <a:moveTo>
                    <a:pt x="210" y="0"/>
                  </a:moveTo>
                  <a:lnTo>
                    <a:pt x="244" y="4"/>
                  </a:lnTo>
                  <a:lnTo>
                    <a:pt x="277" y="11"/>
                  </a:lnTo>
                  <a:lnTo>
                    <a:pt x="307" y="23"/>
                  </a:lnTo>
                  <a:lnTo>
                    <a:pt x="335" y="41"/>
                  </a:lnTo>
                  <a:lnTo>
                    <a:pt x="360" y="62"/>
                  </a:lnTo>
                  <a:lnTo>
                    <a:pt x="381" y="87"/>
                  </a:lnTo>
                  <a:lnTo>
                    <a:pt x="397" y="114"/>
                  </a:lnTo>
                  <a:lnTo>
                    <a:pt x="411" y="144"/>
                  </a:lnTo>
                  <a:lnTo>
                    <a:pt x="418" y="176"/>
                  </a:lnTo>
                  <a:lnTo>
                    <a:pt x="421" y="210"/>
                  </a:lnTo>
                  <a:lnTo>
                    <a:pt x="418" y="245"/>
                  </a:lnTo>
                  <a:lnTo>
                    <a:pt x="411" y="277"/>
                  </a:lnTo>
                  <a:lnTo>
                    <a:pt x="397" y="307"/>
                  </a:lnTo>
                  <a:lnTo>
                    <a:pt x="381" y="334"/>
                  </a:lnTo>
                  <a:lnTo>
                    <a:pt x="360" y="359"/>
                  </a:lnTo>
                  <a:lnTo>
                    <a:pt x="335" y="380"/>
                  </a:lnTo>
                  <a:lnTo>
                    <a:pt x="307" y="397"/>
                  </a:lnTo>
                  <a:lnTo>
                    <a:pt x="277" y="410"/>
                  </a:lnTo>
                  <a:lnTo>
                    <a:pt x="244" y="418"/>
                  </a:lnTo>
                  <a:lnTo>
                    <a:pt x="210" y="420"/>
                  </a:lnTo>
                  <a:lnTo>
                    <a:pt x="177" y="418"/>
                  </a:lnTo>
                  <a:lnTo>
                    <a:pt x="145" y="410"/>
                  </a:lnTo>
                  <a:lnTo>
                    <a:pt x="113" y="397"/>
                  </a:lnTo>
                  <a:lnTo>
                    <a:pt x="86" y="380"/>
                  </a:lnTo>
                  <a:lnTo>
                    <a:pt x="61" y="359"/>
                  </a:lnTo>
                  <a:lnTo>
                    <a:pt x="41" y="334"/>
                  </a:lnTo>
                  <a:lnTo>
                    <a:pt x="24" y="307"/>
                  </a:lnTo>
                  <a:lnTo>
                    <a:pt x="11" y="277"/>
                  </a:lnTo>
                  <a:lnTo>
                    <a:pt x="3" y="245"/>
                  </a:lnTo>
                  <a:lnTo>
                    <a:pt x="0" y="210"/>
                  </a:lnTo>
                  <a:lnTo>
                    <a:pt x="3" y="176"/>
                  </a:lnTo>
                  <a:lnTo>
                    <a:pt x="11" y="144"/>
                  </a:lnTo>
                  <a:lnTo>
                    <a:pt x="24" y="114"/>
                  </a:lnTo>
                  <a:lnTo>
                    <a:pt x="41" y="87"/>
                  </a:lnTo>
                  <a:lnTo>
                    <a:pt x="61" y="62"/>
                  </a:lnTo>
                  <a:lnTo>
                    <a:pt x="86" y="41"/>
                  </a:lnTo>
                  <a:lnTo>
                    <a:pt x="113" y="23"/>
                  </a:lnTo>
                  <a:lnTo>
                    <a:pt x="145" y="11"/>
                  </a:lnTo>
                  <a:lnTo>
                    <a:pt x="177" y="4"/>
                  </a:lnTo>
                  <a:lnTo>
                    <a:pt x="2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" name="Group 21"/>
          <p:cNvGrpSpPr>
            <a:grpSpLocks noChangeAspect="1"/>
          </p:cNvGrpSpPr>
          <p:nvPr/>
        </p:nvGrpSpPr>
        <p:grpSpPr bwMode="auto">
          <a:xfrm>
            <a:off x="6564654" y="3990917"/>
            <a:ext cx="915988" cy="915988"/>
            <a:chOff x="4082" y="2554"/>
            <a:chExt cx="577" cy="577"/>
          </a:xfrm>
          <a:solidFill>
            <a:schemeClr val="bg1"/>
          </a:solidFill>
        </p:grpSpPr>
        <p:sp>
          <p:nvSpPr>
            <p:cNvPr id="37" name="Freeform 23"/>
            <p:cNvSpPr>
              <a:spLocks noEditPoints="1"/>
            </p:cNvSpPr>
            <p:nvPr/>
          </p:nvSpPr>
          <p:spPr bwMode="auto">
            <a:xfrm>
              <a:off x="4310" y="2591"/>
              <a:ext cx="284" cy="289"/>
            </a:xfrm>
            <a:custGeom>
              <a:avLst/>
              <a:gdLst>
                <a:gd name="T0" fmla="*/ 936 w 1705"/>
                <a:gd name="T1" fmla="*/ 308 h 1731"/>
                <a:gd name="T2" fmla="*/ 922 w 1705"/>
                <a:gd name="T3" fmla="*/ 311 h 1731"/>
                <a:gd name="T4" fmla="*/ 907 w 1705"/>
                <a:gd name="T5" fmla="*/ 318 h 1731"/>
                <a:gd name="T6" fmla="*/ 896 w 1705"/>
                <a:gd name="T7" fmla="*/ 328 h 1731"/>
                <a:gd name="T8" fmla="*/ 375 w 1705"/>
                <a:gd name="T9" fmla="*/ 912 h 1731"/>
                <a:gd name="T10" fmla="*/ 366 w 1705"/>
                <a:gd name="T11" fmla="*/ 926 h 1731"/>
                <a:gd name="T12" fmla="*/ 361 w 1705"/>
                <a:gd name="T13" fmla="*/ 940 h 1731"/>
                <a:gd name="T14" fmla="*/ 360 w 1705"/>
                <a:gd name="T15" fmla="*/ 956 h 1731"/>
                <a:gd name="T16" fmla="*/ 363 w 1705"/>
                <a:gd name="T17" fmla="*/ 970 h 1731"/>
                <a:gd name="T18" fmla="*/ 370 w 1705"/>
                <a:gd name="T19" fmla="*/ 985 h 1731"/>
                <a:gd name="T20" fmla="*/ 380 w 1705"/>
                <a:gd name="T21" fmla="*/ 997 h 1731"/>
                <a:gd name="T22" fmla="*/ 419 w 1705"/>
                <a:gd name="T23" fmla="*/ 1030 h 1731"/>
                <a:gd name="T24" fmla="*/ 432 w 1705"/>
                <a:gd name="T25" fmla="*/ 1039 h 1731"/>
                <a:gd name="T26" fmla="*/ 447 w 1705"/>
                <a:gd name="T27" fmla="*/ 1044 h 1731"/>
                <a:gd name="T28" fmla="*/ 463 w 1705"/>
                <a:gd name="T29" fmla="*/ 1046 h 1731"/>
                <a:gd name="T30" fmla="*/ 478 w 1705"/>
                <a:gd name="T31" fmla="*/ 1042 h 1731"/>
                <a:gd name="T32" fmla="*/ 492 w 1705"/>
                <a:gd name="T33" fmla="*/ 1036 h 1731"/>
                <a:gd name="T34" fmla="*/ 504 w 1705"/>
                <a:gd name="T35" fmla="*/ 1026 h 1731"/>
                <a:gd name="T36" fmla="*/ 1025 w 1705"/>
                <a:gd name="T37" fmla="*/ 441 h 1731"/>
                <a:gd name="T38" fmla="*/ 1034 w 1705"/>
                <a:gd name="T39" fmla="*/ 428 h 1731"/>
                <a:gd name="T40" fmla="*/ 1038 w 1705"/>
                <a:gd name="T41" fmla="*/ 413 h 1731"/>
                <a:gd name="T42" fmla="*/ 1039 w 1705"/>
                <a:gd name="T43" fmla="*/ 398 h 1731"/>
                <a:gd name="T44" fmla="*/ 1036 w 1705"/>
                <a:gd name="T45" fmla="*/ 382 h 1731"/>
                <a:gd name="T46" fmla="*/ 1029 w 1705"/>
                <a:gd name="T47" fmla="*/ 369 h 1731"/>
                <a:gd name="T48" fmla="*/ 1019 w 1705"/>
                <a:gd name="T49" fmla="*/ 357 h 1731"/>
                <a:gd name="T50" fmla="*/ 980 w 1705"/>
                <a:gd name="T51" fmla="*/ 322 h 1731"/>
                <a:gd name="T52" fmla="*/ 968 w 1705"/>
                <a:gd name="T53" fmla="*/ 315 h 1731"/>
                <a:gd name="T54" fmla="*/ 953 w 1705"/>
                <a:gd name="T55" fmla="*/ 309 h 1731"/>
                <a:gd name="T56" fmla="*/ 936 w 1705"/>
                <a:gd name="T57" fmla="*/ 308 h 1731"/>
                <a:gd name="T58" fmla="*/ 981 w 1705"/>
                <a:gd name="T59" fmla="*/ 0 h 1731"/>
                <a:gd name="T60" fmla="*/ 1705 w 1705"/>
                <a:gd name="T61" fmla="*/ 632 h 1731"/>
                <a:gd name="T62" fmla="*/ 724 w 1705"/>
                <a:gd name="T63" fmla="*/ 1731 h 1731"/>
                <a:gd name="T64" fmla="*/ 0 w 1705"/>
                <a:gd name="T65" fmla="*/ 1100 h 1731"/>
                <a:gd name="T66" fmla="*/ 981 w 1705"/>
                <a:gd name="T67" fmla="*/ 0 h 1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5" h="1731">
                  <a:moveTo>
                    <a:pt x="936" y="308"/>
                  </a:moveTo>
                  <a:lnTo>
                    <a:pt x="922" y="311"/>
                  </a:lnTo>
                  <a:lnTo>
                    <a:pt x="907" y="318"/>
                  </a:lnTo>
                  <a:lnTo>
                    <a:pt x="896" y="328"/>
                  </a:lnTo>
                  <a:lnTo>
                    <a:pt x="375" y="912"/>
                  </a:lnTo>
                  <a:lnTo>
                    <a:pt x="366" y="926"/>
                  </a:lnTo>
                  <a:lnTo>
                    <a:pt x="361" y="940"/>
                  </a:lnTo>
                  <a:lnTo>
                    <a:pt x="360" y="956"/>
                  </a:lnTo>
                  <a:lnTo>
                    <a:pt x="363" y="970"/>
                  </a:lnTo>
                  <a:lnTo>
                    <a:pt x="370" y="985"/>
                  </a:lnTo>
                  <a:lnTo>
                    <a:pt x="380" y="997"/>
                  </a:lnTo>
                  <a:lnTo>
                    <a:pt x="419" y="1030"/>
                  </a:lnTo>
                  <a:lnTo>
                    <a:pt x="432" y="1039"/>
                  </a:lnTo>
                  <a:lnTo>
                    <a:pt x="447" y="1044"/>
                  </a:lnTo>
                  <a:lnTo>
                    <a:pt x="463" y="1046"/>
                  </a:lnTo>
                  <a:lnTo>
                    <a:pt x="478" y="1042"/>
                  </a:lnTo>
                  <a:lnTo>
                    <a:pt x="492" y="1036"/>
                  </a:lnTo>
                  <a:lnTo>
                    <a:pt x="504" y="1026"/>
                  </a:lnTo>
                  <a:lnTo>
                    <a:pt x="1025" y="441"/>
                  </a:lnTo>
                  <a:lnTo>
                    <a:pt x="1034" y="428"/>
                  </a:lnTo>
                  <a:lnTo>
                    <a:pt x="1038" y="413"/>
                  </a:lnTo>
                  <a:lnTo>
                    <a:pt x="1039" y="398"/>
                  </a:lnTo>
                  <a:lnTo>
                    <a:pt x="1036" y="382"/>
                  </a:lnTo>
                  <a:lnTo>
                    <a:pt x="1029" y="369"/>
                  </a:lnTo>
                  <a:lnTo>
                    <a:pt x="1019" y="357"/>
                  </a:lnTo>
                  <a:lnTo>
                    <a:pt x="980" y="322"/>
                  </a:lnTo>
                  <a:lnTo>
                    <a:pt x="968" y="315"/>
                  </a:lnTo>
                  <a:lnTo>
                    <a:pt x="953" y="309"/>
                  </a:lnTo>
                  <a:lnTo>
                    <a:pt x="936" y="308"/>
                  </a:lnTo>
                  <a:close/>
                  <a:moveTo>
                    <a:pt x="981" y="0"/>
                  </a:moveTo>
                  <a:lnTo>
                    <a:pt x="1705" y="632"/>
                  </a:lnTo>
                  <a:lnTo>
                    <a:pt x="724" y="1731"/>
                  </a:lnTo>
                  <a:lnTo>
                    <a:pt x="0" y="1100"/>
                  </a:lnTo>
                  <a:lnTo>
                    <a:pt x="9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24"/>
            <p:cNvSpPr>
              <a:spLocks noEditPoints="1"/>
            </p:cNvSpPr>
            <p:nvPr/>
          </p:nvSpPr>
          <p:spPr bwMode="auto">
            <a:xfrm>
              <a:off x="4082" y="2994"/>
              <a:ext cx="136" cy="137"/>
            </a:xfrm>
            <a:custGeom>
              <a:avLst/>
              <a:gdLst>
                <a:gd name="T0" fmla="*/ 268 w 816"/>
                <a:gd name="T1" fmla="*/ 241 h 825"/>
                <a:gd name="T2" fmla="*/ 180 w 816"/>
                <a:gd name="T3" fmla="*/ 562 h 825"/>
                <a:gd name="T4" fmla="*/ 179 w 816"/>
                <a:gd name="T5" fmla="*/ 577 h 825"/>
                <a:gd name="T6" fmla="*/ 181 w 816"/>
                <a:gd name="T7" fmla="*/ 592 h 825"/>
                <a:gd name="T8" fmla="*/ 187 w 816"/>
                <a:gd name="T9" fmla="*/ 605 h 825"/>
                <a:gd name="T10" fmla="*/ 197 w 816"/>
                <a:gd name="T11" fmla="*/ 616 h 825"/>
                <a:gd name="T12" fmla="*/ 210 w 816"/>
                <a:gd name="T13" fmla="*/ 624 h 825"/>
                <a:gd name="T14" fmla="*/ 224 w 816"/>
                <a:gd name="T15" fmla="*/ 629 h 825"/>
                <a:gd name="T16" fmla="*/ 238 w 816"/>
                <a:gd name="T17" fmla="*/ 629 h 825"/>
                <a:gd name="T18" fmla="*/ 253 w 816"/>
                <a:gd name="T19" fmla="*/ 625 h 825"/>
                <a:gd name="T20" fmla="*/ 564 w 816"/>
                <a:gd name="T21" fmla="*/ 501 h 825"/>
                <a:gd name="T22" fmla="*/ 268 w 816"/>
                <a:gd name="T23" fmla="*/ 241 h 825"/>
                <a:gd name="T24" fmla="*/ 193 w 816"/>
                <a:gd name="T25" fmla="*/ 0 h 825"/>
                <a:gd name="T26" fmla="*/ 816 w 816"/>
                <a:gd name="T27" fmla="*/ 543 h 825"/>
                <a:gd name="T28" fmla="*/ 134 w 816"/>
                <a:gd name="T29" fmla="*/ 817 h 825"/>
                <a:gd name="T30" fmla="*/ 113 w 816"/>
                <a:gd name="T31" fmla="*/ 824 h 825"/>
                <a:gd name="T32" fmla="*/ 92 w 816"/>
                <a:gd name="T33" fmla="*/ 825 h 825"/>
                <a:gd name="T34" fmla="*/ 70 w 816"/>
                <a:gd name="T35" fmla="*/ 820 h 825"/>
                <a:gd name="T36" fmla="*/ 51 w 816"/>
                <a:gd name="T37" fmla="*/ 812 h 825"/>
                <a:gd name="T38" fmla="*/ 33 w 816"/>
                <a:gd name="T39" fmla="*/ 800 h 825"/>
                <a:gd name="T40" fmla="*/ 19 w 816"/>
                <a:gd name="T41" fmla="*/ 785 h 825"/>
                <a:gd name="T42" fmla="*/ 8 w 816"/>
                <a:gd name="T43" fmla="*/ 766 h 825"/>
                <a:gd name="T44" fmla="*/ 2 w 816"/>
                <a:gd name="T45" fmla="*/ 746 h 825"/>
                <a:gd name="T46" fmla="*/ 0 w 816"/>
                <a:gd name="T47" fmla="*/ 725 h 825"/>
                <a:gd name="T48" fmla="*/ 0 w 816"/>
                <a:gd name="T49" fmla="*/ 724 h 825"/>
                <a:gd name="T50" fmla="*/ 3 w 816"/>
                <a:gd name="T51" fmla="*/ 703 h 825"/>
                <a:gd name="T52" fmla="*/ 193 w 816"/>
                <a:gd name="T53" fmla="*/ 0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16" h="825">
                  <a:moveTo>
                    <a:pt x="268" y="241"/>
                  </a:moveTo>
                  <a:lnTo>
                    <a:pt x="180" y="562"/>
                  </a:lnTo>
                  <a:lnTo>
                    <a:pt x="179" y="577"/>
                  </a:lnTo>
                  <a:lnTo>
                    <a:pt x="181" y="592"/>
                  </a:lnTo>
                  <a:lnTo>
                    <a:pt x="187" y="605"/>
                  </a:lnTo>
                  <a:lnTo>
                    <a:pt x="197" y="616"/>
                  </a:lnTo>
                  <a:lnTo>
                    <a:pt x="210" y="624"/>
                  </a:lnTo>
                  <a:lnTo>
                    <a:pt x="224" y="629"/>
                  </a:lnTo>
                  <a:lnTo>
                    <a:pt x="238" y="629"/>
                  </a:lnTo>
                  <a:lnTo>
                    <a:pt x="253" y="625"/>
                  </a:lnTo>
                  <a:lnTo>
                    <a:pt x="564" y="501"/>
                  </a:lnTo>
                  <a:lnTo>
                    <a:pt x="268" y="241"/>
                  </a:lnTo>
                  <a:close/>
                  <a:moveTo>
                    <a:pt x="193" y="0"/>
                  </a:moveTo>
                  <a:lnTo>
                    <a:pt x="816" y="543"/>
                  </a:lnTo>
                  <a:lnTo>
                    <a:pt x="134" y="817"/>
                  </a:lnTo>
                  <a:lnTo>
                    <a:pt x="113" y="824"/>
                  </a:lnTo>
                  <a:lnTo>
                    <a:pt x="92" y="825"/>
                  </a:lnTo>
                  <a:lnTo>
                    <a:pt x="70" y="820"/>
                  </a:lnTo>
                  <a:lnTo>
                    <a:pt x="51" y="812"/>
                  </a:lnTo>
                  <a:lnTo>
                    <a:pt x="33" y="800"/>
                  </a:lnTo>
                  <a:lnTo>
                    <a:pt x="19" y="785"/>
                  </a:lnTo>
                  <a:lnTo>
                    <a:pt x="8" y="766"/>
                  </a:lnTo>
                  <a:lnTo>
                    <a:pt x="2" y="746"/>
                  </a:lnTo>
                  <a:lnTo>
                    <a:pt x="0" y="725"/>
                  </a:lnTo>
                  <a:lnTo>
                    <a:pt x="0" y="724"/>
                  </a:lnTo>
                  <a:lnTo>
                    <a:pt x="3" y="703"/>
                  </a:lnTo>
                  <a:lnTo>
                    <a:pt x="1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25"/>
            <p:cNvSpPr>
              <a:spLocks noEditPoints="1"/>
            </p:cNvSpPr>
            <p:nvPr/>
          </p:nvSpPr>
          <p:spPr bwMode="auto">
            <a:xfrm>
              <a:off x="4132" y="2791"/>
              <a:ext cx="263" cy="271"/>
            </a:xfrm>
            <a:custGeom>
              <a:avLst/>
              <a:gdLst>
                <a:gd name="T0" fmla="*/ 968 w 1581"/>
                <a:gd name="T1" fmla="*/ 294 h 1626"/>
                <a:gd name="T2" fmla="*/ 952 w 1581"/>
                <a:gd name="T3" fmla="*/ 297 h 1626"/>
                <a:gd name="T4" fmla="*/ 938 w 1581"/>
                <a:gd name="T5" fmla="*/ 304 h 1626"/>
                <a:gd name="T6" fmla="*/ 926 w 1581"/>
                <a:gd name="T7" fmla="*/ 314 h 1626"/>
                <a:gd name="T8" fmla="*/ 316 w 1581"/>
                <a:gd name="T9" fmla="*/ 999 h 1626"/>
                <a:gd name="T10" fmla="*/ 307 w 1581"/>
                <a:gd name="T11" fmla="*/ 1011 h 1626"/>
                <a:gd name="T12" fmla="*/ 302 w 1581"/>
                <a:gd name="T13" fmla="*/ 1027 h 1626"/>
                <a:gd name="T14" fmla="*/ 301 w 1581"/>
                <a:gd name="T15" fmla="*/ 1042 h 1626"/>
                <a:gd name="T16" fmla="*/ 305 w 1581"/>
                <a:gd name="T17" fmla="*/ 1057 h 1626"/>
                <a:gd name="T18" fmla="*/ 311 w 1581"/>
                <a:gd name="T19" fmla="*/ 1071 h 1626"/>
                <a:gd name="T20" fmla="*/ 321 w 1581"/>
                <a:gd name="T21" fmla="*/ 1082 h 1626"/>
                <a:gd name="T22" fmla="*/ 361 w 1581"/>
                <a:gd name="T23" fmla="*/ 1117 h 1626"/>
                <a:gd name="T24" fmla="*/ 374 w 1581"/>
                <a:gd name="T25" fmla="*/ 1125 h 1626"/>
                <a:gd name="T26" fmla="*/ 389 w 1581"/>
                <a:gd name="T27" fmla="*/ 1130 h 1626"/>
                <a:gd name="T28" fmla="*/ 403 w 1581"/>
                <a:gd name="T29" fmla="*/ 1131 h 1626"/>
                <a:gd name="T30" fmla="*/ 419 w 1581"/>
                <a:gd name="T31" fmla="*/ 1129 h 1626"/>
                <a:gd name="T32" fmla="*/ 432 w 1581"/>
                <a:gd name="T33" fmla="*/ 1122 h 1626"/>
                <a:gd name="T34" fmla="*/ 445 w 1581"/>
                <a:gd name="T35" fmla="*/ 1111 h 1626"/>
                <a:gd name="T36" fmla="*/ 1055 w 1581"/>
                <a:gd name="T37" fmla="*/ 427 h 1626"/>
                <a:gd name="T38" fmla="*/ 1064 w 1581"/>
                <a:gd name="T39" fmla="*/ 413 h 1626"/>
                <a:gd name="T40" fmla="*/ 1068 w 1581"/>
                <a:gd name="T41" fmla="*/ 399 h 1626"/>
                <a:gd name="T42" fmla="*/ 1069 w 1581"/>
                <a:gd name="T43" fmla="*/ 383 h 1626"/>
                <a:gd name="T44" fmla="*/ 1067 w 1581"/>
                <a:gd name="T45" fmla="*/ 368 h 1626"/>
                <a:gd name="T46" fmla="*/ 1060 w 1581"/>
                <a:gd name="T47" fmla="*/ 355 h 1626"/>
                <a:gd name="T48" fmla="*/ 1050 w 1581"/>
                <a:gd name="T49" fmla="*/ 342 h 1626"/>
                <a:gd name="T50" fmla="*/ 1011 w 1581"/>
                <a:gd name="T51" fmla="*/ 308 h 1626"/>
                <a:gd name="T52" fmla="*/ 998 w 1581"/>
                <a:gd name="T53" fmla="*/ 299 h 1626"/>
                <a:gd name="T54" fmla="*/ 983 w 1581"/>
                <a:gd name="T55" fmla="*/ 295 h 1626"/>
                <a:gd name="T56" fmla="*/ 968 w 1581"/>
                <a:gd name="T57" fmla="*/ 294 h 1626"/>
                <a:gd name="T58" fmla="*/ 979 w 1581"/>
                <a:gd name="T59" fmla="*/ 0 h 1626"/>
                <a:gd name="T60" fmla="*/ 1581 w 1581"/>
                <a:gd name="T61" fmla="*/ 527 h 1626"/>
                <a:gd name="T62" fmla="*/ 602 w 1581"/>
                <a:gd name="T63" fmla="*/ 1626 h 1626"/>
                <a:gd name="T64" fmla="*/ 0 w 1581"/>
                <a:gd name="T65" fmla="*/ 1099 h 1626"/>
                <a:gd name="T66" fmla="*/ 979 w 1581"/>
                <a:gd name="T67" fmla="*/ 0 h 1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81" h="1626">
                  <a:moveTo>
                    <a:pt x="968" y="294"/>
                  </a:moveTo>
                  <a:lnTo>
                    <a:pt x="952" y="297"/>
                  </a:lnTo>
                  <a:lnTo>
                    <a:pt x="938" y="304"/>
                  </a:lnTo>
                  <a:lnTo>
                    <a:pt x="926" y="314"/>
                  </a:lnTo>
                  <a:lnTo>
                    <a:pt x="316" y="999"/>
                  </a:lnTo>
                  <a:lnTo>
                    <a:pt x="307" y="1011"/>
                  </a:lnTo>
                  <a:lnTo>
                    <a:pt x="302" y="1027"/>
                  </a:lnTo>
                  <a:lnTo>
                    <a:pt x="301" y="1042"/>
                  </a:lnTo>
                  <a:lnTo>
                    <a:pt x="305" y="1057"/>
                  </a:lnTo>
                  <a:lnTo>
                    <a:pt x="311" y="1071"/>
                  </a:lnTo>
                  <a:lnTo>
                    <a:pt x="321" y="1082"/>
                  </a:lnTo>
                  <a:lnTo>
                    <a:pt x="361" y="1117"/>
                  </a:lnTo>
                  <a:lnTo>
                    <a:pt x="374" y="1125"/>
                  </a:lnTo>
                  <a:lnTo>
                    <a:pt x="389" y="1130"/>
                  </a:lnTo>
                  <a:lnTo>
                    <a:pt x="403" y="1131"/>
                  </a:lnTo>
                  <a:lnTo>
                    <a:pt x="419" y="1129"/>
                  </a:lnTo>
                  <a:lnTo>
                    <a:pt x="432" y="1122"/>
                  </a:lnTo>
                  <a:lnTo>
                    <a:pt x="445" y="1111"/>
                  </a:lnTo>
                  <a:lnTo>
                    <a:pt x="1055" y="427"/>
                  </a:lnTo>
                  <a:lnTo>
                    <a:pt x="1064" y="413"/>
                  </a:lnTo>
                  <a:lnTo>
                    <a:pt x="1068" y="399"/>
                  </a:lnTo>
                  <a:lnTo>
                    <a:pt x="1069" y="383"/>
                  </a:lnTo>
                  <a:lnTo>
                    <a:pt x="1067" y="368"/>
                  </a:lnTo>
                  <a:lnTo>
                    <a:pt x="1060" y="355"/>
                  </a:lnTo>
                  <a:lnTo>
                    <a:pt x="1050" y="342"/>
                  </a:lnTo>
                  <a:lnTo>
                    <a:pt x="1011" y="308"/>
                  </a:lnTo>
                  <a:lnTo>
                    <a:pt x="998" y="299"/>
                  </a:lnTo>
                  <a:lnTo>
                    <a:pt x="983" y="295"/>
                  </a:lnTo>
                  <a:lnTo>
                    <a:pt x="968" y="294"/>
                  </a:lnTo>
                  <a:close/>
                  <a:moveTo>
                    <a:pt x="979" y="0"/>
                  </a:moveTo>
                  <a:lnTo>
                    <a:pt x="1581" y="527"/>
                  </a:lnTo>
                  <a:lnTo>
                    <a:pt x="602" y="1626"/>
                  </a:lnTo>
                  <a:lnTo>
                    <a:pt x="0" y="1099"/>
                  </a:lnTo>
                  <a:lnTo>
                    <a:pt x="9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26"/>
            <p:cNvSpPr>
              <a:spLocks/>
            </p:cNvSpPr>
            <p:nvPr/>
          </p:nvSpPr>
          <p:spPr bwMode="auto">
            <a:xfrm>
              <a:off x="4343" y="2680"/>
              <a:ext cx="316" cy="355"/>
            </a:xfrm>
            <a:custGeom>
              <a:avLst/>
              <a:gdLst>
                <a:gd name="T0" fmla="*/ 1748 w 1893"/>
                <a:gd name="T1" fmla="*/ 0 h 2127"/>
                <a:gd name="T2" fmla="*/ 1829 w 1893"/>
                <a:gd name="T3" fmla="*/ 70 h 2127"/>
                <a:gd name="T4" fmla="*/ 1852 w 1893"/>
                <a:gd name="T5" fmla="*/ 95 h 2127"/>
                <a:gd name="T6" fmla="*/ 1870 w 1893"/>
                <a:gd name="T7" fmla="*/ 122 h 2127"/>
                <a:gd name="T8" fmla="*/ 1882 w 1893"/>
                <a:gd name="T9" fmla="*/ 151 h 2127"/>
                <a:gd name="T10" fmla="*/ 1890 w 1893"/>
                <a:gd name="T11" fmla="*/ 183 h 2127"/>
                <a:gd name="T12" fmla="*/ 1893 w 1893"/>
                <a:gd name="T13" fmla="*/ 214 h 2127"/>
                <a:gd name="T14" fmla="*/ 1889 w 1893"/>
                <a:gd name="T15" fmla="*/ 246 h 2127"/>
                <a:gd name="T16" fmla="*/ 1880 w 1893"/>
                <a:gd name="T17" fmla="*/ 277 h 2127"/>
                <a:gd name="T18" fmla="*/ 1866 w 1893"/>
                <a:gd name="T19" fmla="*/ 306 h 2127"/>
                <a:gd name="T20" fmla="*/ 1846 w 1893"/>
                <a:gd name="T21" fmla="*/ 333 h 2127"/>
                <a:gd name="T22" fmla="*/ 277 w 1893"/>
                <a:gd name="T23" fmla="*/ 2093 h 2127"/>
                <a:gd name="T24" fmla="*/ 262 w 1893"/>
                <a:gd name="T25" fmla="*/ 2107 h 2127"/>
                <a:gd name="T26" fmla="*/ 245 w 1893"/>
                <a:gd name="T27" fmla="*/ 2117 h 2127"/>
                <a:gd name="T28" fmla="*/ 227 w 1893"/>
                <a:gd name="T29" fmla="*/ 2123 h 2127"/>
                <a:gd name="T30" fmla="*/ 208 w 1893"/>
                <a:gd name="T31" fmla="*/ 2127 h 2127"/>
                <a:gd name="T32" fmla="*/ 188 w 1893"/>
                <a:gd name="T33" fmla="*/ 2126 h 2127"/>
                <a:gd name="T34" fmla="*/ 169 w 1893"/>
                <a:gd name="T35" fmla="*/ 2121 h 2127"/>
                <a:gd name="T36" fmla="*/ 151 w 1893"/>
                <a:gd name="T37" fmla="*/ 2113 h 2127"/>
                <a:gd name="T38" fmla="*/ 135 w 1893"/>
                <a:gd name="T39" fmla="*/ 2102 h 2127"/>
                <a:gd name="T40" fmla="*/ 84 w 1893"/>
                <a:gd name="T41" fmla="*/ 2057 h 2127"/>
                <a:gd name="T42" fmla="*/ 57 w 1893"/>
                <a:gd name="T43" fmla="*/ 2029 h 2127"/>
                <a:gd name="T44" fmla="*/ 35 w 1893"/>
                <a:gd name="T45" fmla="*/ 1997 h 2127"/>
                <a:gd name="T46" fmla="*/ 18 w 1893"/>
                <a:gd name="T47" fmla="*/ 1963 h 2127"/>
                <a:gd name="T48" fmla="*/ 5 w 1893"/>
                <a:gd name="T49" fmla="*/ 1926 h 2127"/>
                <a:gd name="T50" fmla="*/ 0 w 1893"/>
                <a:gd name="T51" fmla="*/ 1888 h 2127"/>
                <a:gd name="T52" fmla="*/ 1 w 1893"/>
                <a:gd name="T53" fmla="*/ 1849 h 2127"/>
                <a:gd name="T54" fmla="*/ 8 w 1893"/>
                <a:gd name="T55" fmla="*/ 1812 h 2127"/>
                <a:gd name="T56" fmla="*/ 20 w 1893"/>
                <a:gd name="T57" fmla="*/ 1775 h 2127"/>
                <a:gd name="T58" fmla="*/ 38 w 1893"/>
                <a:gd name="T59" fmla="*/ 1741 h 2127"/>
                <a:gd name="T60" fmla="*/ 61 w 1893"/>
                <a:gd name="T61" fmla="*/ 1710 h 2127"/>
                <a:gd name="T62" fmla="*/ 279 w 1893"/>
                <a:gd name="T63" fmla="*/ 1467 h 2127"/>
                <a:gd name="T64" fmla="*/ 296 w 1893"/>
                <a:gd name="T65" fmla="*/ 1451 h 2127"/>
                <a:gd name="T66" fmla="*/ 315 w 1893"/>
                <a:gd name="T67" fmla="*/ 1441 h 2127"/>
                <a:gd name="T68" fmla="*/ 335 w 1893"/>
                <a:gd name="T69" fmla="*/ 1436 h 2127"/>
                <a:gd name="T70" fmla="*/ 356 w 1893"/>
                <a:gd name="T71" fmla="*/ 1435 h 2127"/>
                <a:gd name="T72" fmla="*/ 377 w 1893"/>
                <a:gd name="T73" fmla="*/ 1438 h 2127"/>
                <a:gd name="T74" fmla="*/ 397 w 1893"/>
                <a:gd name="T75" fmla="*/ 1446 h 2127"/>
                <a:gd name="T76" fmla="*/ 417 w 1893"/>
                <a:gd name="T77" fmla="*/ 1458 h 2127"/>
                <a:gd name="T78" fmla="*/ 434 w 1893"/>
                <a:gd name="T79" fmla="*/ 1475 h 2127"/>
                <a:gd name="T80" fmla="*/ 1748 w 1893"/>
                <a:gd name="T81" fmla="*/ 0 h 2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93" h="2127">
                  <a:moveTo>
                    <a:pt x="1748" y="0"/>
                  </a:moveTo>
                  <a:lnTo>
                    <a:pt x="1829" y="70"/>
                  </a:lnTo>
                  <a:lnTo>
                    <a:pt x="1852" y="95"/>
                  </a:lnTo>
                  <a:lnTo>
                    <a:pt x="1870" y="122"/>
                  </a:lnTo>
                  <a:lnTo>
                    <a:pt x="1882" y="151"/>
                  </a:lnTo>
                  <a:lnTo>
                    <a:pt x="1890" y="183"/>
                  </a:lnTo>
                  <a:lnTo>
                    <a:pt x="1893" y="214"/>
                  </a:lnTo>
                  <a:lnTo>
                    <a:pt x="1889" y="246"/>
                  </a:lnTo>
                  <a:lnTo>
                    <a:pt x="1880" y="277"/>
                  </a:lnTo>
                  <a:lnTo>
                    <a:pt x="1866" y="306"/>
                  </a:lnTo>
                  <a:lnTo>
                    <a:pt x="1846" y="333"/>
                  </a:lnTo>
                  <a:lnTo>
                    <a:pt x="277" y="2093"/>
                  </a:lnTo>
                  <a:lnTo>
                    <a:pt x="262" y="2107"/>
                  </a:lnTo>
                  <a:lnTo>
                    <a:pt x="245" y="2117"/>
                  </a:lnTo>
                  <a:lnTo>
                    <a:pt x="227" y="2123"/>
                  </a:lnTo>
                  <a:lnTo>
                    <a:pt x="208" y="2127"/>
                  </a:lnTo>
                  <a:lnTo>
                    <a:pt x="188" y="2126"/>
                  </a:lnTo>
                  <a:lnTo>
                    <a:pt x="169" y="2121"/>
                  </a:lnTo>
                  <a:lnTo>
                    <a:pt x="151" y="2113"/>
                  </a:lnTo>
                  <a:lnTo>
                    <a:pt x="135" y="2102"/>
                  </a:lnTo>
                  <a:lnTo>
                    <a:pt x="84" y="2057"/>
                  </a:lnTo>
                  <a:lnTo>
                    <a:pt x="57" y="2029"/>
                  </a:lnTo>
                  <a:lnTo>
                    <a:pt x="35" y="1997"/>
                  </a:lnTo>
                  <a:lnTo>
                    <a:pt x="18" y="1963"/>
                  </a:lnTo>
                  <a:lnTo>
                    <a:pt x="5" y="1926"/>
                  </a:lnTo>
                  <a:lnTo>
                    <a:pt x="0" y="1888"/>
                  </a:lnTo>
                  <a:lnTo>
                    <a:pt x="1" y="1849"/>
                  </a:lnTo>
                  <a:lnTo>
                    <a:pt x="8" y="1812"/>
                  </a:lnTo>
                  <a:lnTo>
                    <a:pt x="20" y="1775"/>
                  </a:lnTo>
                  <a:lnTo>
                    <a:pt x="38" y="1741"/>
                  </a:lnTo>
                  <a:lnTo>
                    <a:pt x="61" y="1710"/>
                  </a:lnTo>
                  <a:lnTo>
                    <a:pt x="279" y="1467"/>
                  </a:lnTo>
                  <a:lnTo>
                    <a:pt x="296" y="1451"/>
                  </a:lnTo>
                  <a:lnTo>
                    <a:pt x="315" y="1441"/>
                  </a:lnTo>
                  <a:lnTo>
                    <a:pt x="335" y="1436"/>
                  </a:lnTo>
                  <a:lnTo>
                    <a:pt x="356" y="1435"/>
                  </a:lnTo>
                  <a:lnTo>
                    <a:pt x="377" y="1438"/>
                  </a:lnTo>
                  <a:lnTo>
                    <a:pt x="397" y="1446"/>
                  </a:lnTo>
                  <a:lnTo>
                    <a:pt x="417" y="1458"/>
                  </a:lnTo>
                  <a:lnTo>
                    <a:pt x="434" y="1475"/>
                  </a:lnTo>
                  <a:lnTo>
                    <a:pt x="17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27"/>
            <p:cNvSpPr>
              <a:spLocks/>
            </p:cNvSpPr>
            <p:nvPr/>
          </p:nvSpPr>
          <p:spPr bwMode="auto">
            <a:xfrm>
              <a:off x="4491" y="2554"/>
              <a:ext cx="117" cy="111"/>
            </a:xfrm>
            <a:custGeom>
              <a:avLst/>
              <a:gdLst>
                <a:gd name="T0" fmla="*/ 321 w 706"/>
                <a:gd name="T1" fmla="*/ 0 h 663"/>
                <a:gd name="T2" fmla="*/ 366 w 706"/>
                <a:gd name="T3" fmla="*/ 5 h 663"/>
                <a:gd name="T4" fmla="*/ 409 w 706"/>
                <a:gd name="T5" fmla="*/ 13 h 663"/>
                <a:gd name="T6" fmla="*/ 452 w 706"/>
                <a:gd name="T7" fmla="*/ 28 h 663"/>
                <a:gd name="T8" fmla="*/ 493 w 706"/>
                <a:gd name="T9" fmla="*/ 47 h 663"/>
                <a:gd name="T10" fmla="*/ 533 w 706"/>
                <a:gd name="T11" fmla="*/ 70 h 663"/>
                <a:gd name="T12" fmla="*/ 570 w 706"/>
                <a:gd name="T13" fmla="*/ 99 h 663"/>
                <a:gd name="T14" fmla="*/ 603 w 706"/>
                <a:gd name="T15" fmla="*/ 132 h 663"/>
                <a:gd name="T16" fmla="*/ 632 w 706"/>
                <a:gd name="T17" fmla="*/ 168 h 663"/>
                <a:gd name="T18" fmla="*/ 656 w 706"/>
                <a:gd name="T19" fmla="*/ 206 h 663"/>
                <a:gd name="T20" fmla="*/ 676 w 706"/>
                <a:gd name="T21" fmla="*/ 246 h 663"/>
                <a:gd name="T22" fmla="*/ 691 w 706"/>
                <a:gd name="T23" fmla="*/ 287 h 663"/>
                <a:gd name="T24" fmla="*/ 701 w 706"/>
                <a:gd name="T25" fmla="*/ 331 h 663"/>
                <a:gd name="T26" fmla="*/ 705 w 706"/>
                <a:gd name="T27" fmla="*/ 374 h 663"/>
                <a:gd name="T28" fmla="*/ 706 w 706"/>
                <a:gd name="T29" fmla="*/ 418 h 663"/>
                <a:gd name="T30" fmla="*/ 702 w 706"/>
                <a:gd name="T31" fmla="*/ 461 h 663"/>
                <a:gd name="T32" fmla="*/ 692 w 706"/>
                <a:gd name="T33" fmla="*/ 505 h 663"/>
                <a:gd name="T34" fmla="*/ 677 w 706"/>
                <a:gd name="T35" fmla="*/ 547 h 663"/>
                <a:gd name="T36" fmla="*/ 658 w 706"/>
                <a:gd name="T37" fmla="*/ 588 h 663"/>
                <a:gd name="T38" fmla="*/ 635 w 706"/>
                <a:gd name="T39" fmla="*/ 627 h 663"/>
                <a:gd name="T40" fmla="*/ 605 w 706"/>
                <a:gd name="T41" fmla="*/ 663 h 663"/>
                <a:gd name="T42" fmla="*/ 0 w 706"/>
                <a:gd name="T43" fmla="*/ 134 h 663"/>
                <a:gd name="T44" fmla="*/ 33 w 706"/>
                <a:gd name="T45" fmla="*/ 101 h 663"/>
                <a:gd name="T46" fmla="*/ 69 w 706"/>
                <a:gd name="T47" fmla="*/ 73 h 663"/>
                <a:gd name="T48" fmla="*/ 107 w 706"/>
                <a:gd name="T49" fmla="*/ 49 h 663"/>
                <a:gd name="T50" fmla="*/ 147 w 706"/>
                <a:gd name="T51" fmla="*/ 30 h 663"/>
                <a:gd name="T52" fmla="*/ 190 w 706"/>
                <a:gd name="T53" fmla="*/ 15 h 663"/>
                <a:gd name="T54" fmla="*/ 234 w 706"/>
                <a:gd name="T55" fmla="*/ 6 h 663"/>
                <a:gd name="T56" fmla="*/ 277 w 706"/>
                <a:gd name="T57" fmla="*/ 0 h 663"/>
                <a:gd name="T58" fmla="*/ 321 w 706"/>
                <a:gd name="T5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06" h="663">
                  <a:moveTo>
                    <a:pt x="321" y="0"/>
                  </a:moveTo>
                  <a:lnTo>
                    <a:pt x="366" y="5"/>
                  </a:lnTo>
                  <a:lnTo>
                    <a:pt x="409" y="13"/>
                  </a:lnTo>
                  <a:lnTo>
                    <a:pt x="452" y="28"/>
                  </a:lnTo>
                  <a:lnTo>
                    <a:pt x="493" y="47"/>
                  </a:lnTo>
                  <a:lnTo>
                    <a:pt x="533" y="70"/>
                  </a:lnTo>
                  <a:lnTo>
                    <a:pt x="570" y="99"/>
                  </a:lnTo>
                  <a:lnTo>
                    <a:pt x="603" y="132"/>
                  </a:lnTo>
                  <a:lnTo>
                    <a:pt x="632" y="168"/>
                  </a:lnTo>
                  <a:lnTo>
                    <a:pt x="656" y="206"/>
                  </a:lnTo>
                  <a:lnTo>
                    <a:pt x="676" y="246"/>
                  </a:lnTo>
                  <a:lnTo>
                    <a:pt x="691" y="287"/>
                  </a:lnTo>
                  <a:lnTo>
                    <a:pt x="701" y="331"/>
                  </a:lnTo>
                  <a:lnTo>
                    <a:pt x="705" y="374"/>
                  </a:lnTo>
                  <a:lnTo>
                    <a:pt x="706" y="418"/>
                  </a:lnTo>
                  <a:lnTo>
                    <a:pt x="702" y="461"/>
                  </a:lnTo>
                  <a:lnTo>
                    <a:pt x="692" y="505"/>
                  </a:lnTo>
                  <a:lnTo>
                    <a:pt x="677" y="547"/>
                  </a:lnTo>
                  <a:lnTo>
                    <a:pt x="658" y="588"/>
                  </a:lnTo>
                  <a:lnTo>
                    <a:pt x="635" y="627"/>
                  </a:lnTo>
                  <a:lnTo>
                    <a:pt x="605" y="663"/>
                  </a:lnTo>
                  <a:lnTo>
                    <a:pt x="0" y="134"/>
                  </a:lnTo>
                  <a:lnTo>
                    <a:pt x="33" y="101"/>
                  </a:lnTo>
                  <a:lnTo>
                    <a:pt x="69" y="73"/>
                  </a:lnTo>
                  <a:lnTo>
                    <a:pt x="107" y="49"/>
                  </a:lnTo>
                  <a:lnTo>
                    <a:pt x="147" y="30"/>
                  </a:lnTo>
                  <a:lnTo>
                    <a:pt x="190" y="15"/>
                  </a:lnTo>
                  <a:lnTo>
                    <a:pt x="234" y="6"/>
                  </a:lnTo>
                  <a:lnTo>
                    <a:pt x="277" y="0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933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4"/>
          <p:cNvGrpSpPr>
            <a:grpSpLocks noChangeAspect="1"/>
          </p:cNvGrpSpPr>
          <p:nvPr/>
        </p:nvGrpSpPr>
        <p:grpSpPr bwMode="auto">
          <a:xfrm>
            <a:off x="7739104" y="2811398"/>
            <a:ext cx="3675102" cy="2127523"/>
            <a:chOff x="2190" y="1115"/>
            <a:chExt cx="3460" cy="2003"/>
          </a:xfrm>
        </p:grpSpPr>
        <p:sp>
          <p:nvSpPr>
            <p:cNvPr id="37" name="Rectangle 5"/>
            <p:cNvSpPr>
              <a:spLocks noChangeArrowheads="1"/>
            </p:cNvSpPr>
            <p:nvPr/>
          </p:nvSpPr>
          <p:spPr bwMode="auto">
            <a:xfrm>
              <a:off x="2542" y="1188"/>
              <a:ext cx="2745" cy="17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2501" y="1115"/>
              <a:ext cx="2828" cy="1898"/>
            </a:xfrm>
            <a:custGeom>
              <a:avLst/>
              <a:gdLst>
                <a:gd name="T0" fmla="*/ 273 w 273"/>
                <a:gd name="T1" fmla="*/ 175 h 182"/>
                <a:gd name="T2" fmla="*/ 273 w 273"/>
                <a:gd name="T3" fmla="*/ 11 h 182"/>
                <a:gd name="T4" fmla="*/ 263 w 273"/>
                <a:gd name="T5" fmla="*/ 0 h 182"/>
                <a:gd name="T6" fmla="*/ 11 w 273"/>
                <a:gd name="T7" fmla="*/ 0 h 182"/>
                <a:gd name="T8" fmla="*/ 0 w 273"/>
                <a:gd name="T9" fmla="*/ 11 h 182"/>
                <a:gd name="T10" fmla="*/ 0 w 273"/>
                <a:gd name="T11" fmla="*/ 175 h 182"/>
                <a:gd name="T12" fmla="*/ 3 w 273"/>
                <a:gd name="T13" fmla="*/ 182 h 182"/>
                <a:gd name="T14" fmla="*/ 270 w 273"/>
                <a:gd name="T15" fmla="*/ 182 h 182"/>
                <a:gd name="T16" fmla="*/ 273 w 273"/>
                <a:gd name="T17" fmla="*/ 175 h 182"/>
                <a:gd name="T18" fmla="*/ 263 w 273"/>
                <a:gd name="T19" fmla="*/ 170 h 182"/>
                <a:gd name="T20" fmla="*/ 9 w 273"/>
                <a:gd name="T21" fmla="*/ 170 h 182"/>
                <a:gd name="T22" fmla="*/ 9 w 273"/>
                <a:gd name="T23" fmla="*/ 11 h 182"/>
                <a:gd name="T24" fmla="*/ 263 w 273"/>
                <a:gd name="T25" fmla="*/ 11 h 182"/>
                <a:gd name="T26" fmla="*/ 263 w 273"/>
                <a:gd name="T27" fmla="*/ 17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3" h="182">
                  <a:moveTo>
                    <a:pt x="273" y="175"/>
                  </a:moveTo>
                  <a:cubicBezTo>
                    <a:pt x="273" y="11"/>
                    <a:pt x="273" y="11"/>
                    <a:pt x="273" y="11"/>
                  </a:cubicBezTo>
                  <a:cubicBezTo>
                    <a:pt x="273" y="5"/>
                    <a:pt x="268" y="0"/>
                    <a:pt x="26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7"/>
                    <a:pt x="1" y="180"/>
                    <a:pt x="3" y="182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2" y="180"/>
                    <a:pt x="273" y="177"/>
                    <a:pt x="273" y="175"/>
                  </a:cubicBezTo>
                  <a:close/>
                  <a:moveTo>
                    <a:pt x="263" y="170"/>
                  </a:moveTo>
                  <a:cubicBezTo>
                    <a:pt x="9" y="170"/>
                    <a:pt x="9" y="170"/>
                    <a:pt x="9" y="170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63" y="11"/>
                    <a:pt x="263" y="11"/>
                    <a:pt x="263" y="11"/>
                  </a:cubicBezTo>
                  <a:lnTo>
                    <a:pt x="263" y="17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2190" y="3013"/>
              <a:ext cx="3460" cy="63"/>
            </a:xfrm>
            <a:custGeom>
              <a:avLst/>
              <a:gdLst>
                <a:gd name="T0" fmla="*/ 3108 w 3460"/>
                <a:gd name="T1" fmla="*/ 0 h 63"/>
                <a:gd name="T2" fmla="*/ 342 w 3460"/>
                <a:gd name="T3" fmla="*/ 0 h 63"/>
                <a:gd name="T4" fmla="*/ 0 w 3460"/>
                <a:gd name="T5" fmla="*/ 0 h 63"/>
                <a:gd name="T6" fmla="*/ 0 w 3460"/>
                <a:gd name="T7" fmla="*/ 63 h 63"/>
                <a:gd name="T8" fmla="*/ 3460 w 3460"/>
                <a:gd name="T9" fmla="*/ 63 h 63"/>
                <a:gd name="T10" fmla="*/ 3460 w 3460"/>
                <a:gd name="T11" fmla="*/ 0 h 63"/>
                <a:gd name="T12" fmla="*/ 3108 w 3460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60" h="63">
                  <a:moveTo>
                    <a:pt x="3108" y="0"/>
                  </a:moveTo>
                  <a:lnTo>
                    <a:pt x="342" y="0"/>
                  </a:lnTo>
                  <a:lnTo>
                    <a:pt x="0" y="0"/>
                  </a:lnTo>
                  <a:lnTo>
                    <a:pt x="0" y="63"/>
                  </a:lnTo>
                  <a:lnTo>
                    <a:pt x="3460" y="63"/>
                  </a:lnTo>
                  <a:lnTo>
                    <a:pt x="3460" y="0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Oval 8"/>
            <p:cNvSpPr>
              <a:spLocks noChangeArrowheads="1"/>
            </p:cNvSpPr>
            <p:nvPr/>
          </p:nvSpPr>
          <p:spPr bwMode="auto">
            <a:xfrm>
              <a:off x="3899" y="1167"/>
              <a:ext cx="31" cy="21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9"/>
            <p:cNvSpPr>
              <a:spLocks/>
            </p:cNvSpPr>
            <p:nvPr/>
          </p:nvSpPr>
          <p:spPr bwMode="auto">
            <a:xfrm>
              <a:off x="3671" y="3013"/>
              <a:ext cx="487" cy="42"/>
            </a:xfrm>
            <a:custGeom>
              <a:avLst/>
              <a:gdLst>
                <a:gd name="T0" fmla="*/ 24 w 47"/>
                <a:gd name="T1" fmla="*/ 0 h 4"/>
                <a:gd name="T2" fmla="*/ 23 w 47"/>
                <a:gd name="T3" fmla="*/ 0 h 4"/>
                <a:gd name="T4" fmla="*/ 0 w 47"/>
                <a:gd name="T5" fmla="*/ 0 h 4"/>
                <a:gd name="T6" fmla="*/ 4 w 47"/>
                <a:gd name="T7" fmla="*/ 4 h 4"/>
                <a:gd name="T8" fmla="*/ 23 w 47"/>
                <a:gd name="T9" fmla="*/ 4 h 4"/>
                <a:gd name="T10" fmla="*/ 24 w 47"/>
                <a:gd name="T11" fmla="*/ 4 h 4"/>
                <a:gd name="T12" fmla="*/ 43 w 47"/>
                <a:gd name="T13" fmla="*/ 4 h 4"/>
                <a:gd name="T14" fmla="*/ 47 w 47"/>
                <a:gd name="T15" fmla="*/ 0 h 4"/>
                <a:gd name="T16" fmla="*/ 24 w 47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4">
                  <a:moveTo>
                    <a:pt x="24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4"/>
                    <a:pt x="4" y="4"/>
                  </a:cubicBezTo>
                  <a:cubicBezTo>
                    <a:pt x="7" y="4"/>
                    <a:pt x="20" y="4"/>
                    <a:pt x="23" y="4"/>
                  </a:cubicBezTo>
                  <a:cubicBezTo>
                    <a:pt x="23" y="4"/>
                    <a:pt x="24" y="4"/>
                    <a:pt x="24" y="4"/>
                  </a:cubicBezTo>
                  <a:cubicBezTo>
                    <a:pt x="27" y="4"/>
                    <a:pt x="39" y="4"/>
                    <a:pt x="43" y="4"/>
                  </a:cubicBezTo>
                  <a:cubicBezTo>
                    <a:pt x="46" y="4"/>
                    <a:pt x="47" y="0"/>
                    <a:pt x="47" y="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 10"/>
            <p:cNvSpPr>
              <a:spLocks/>
            </p:cNvSpPr>
            <p:nvPr/>
          </p:nvSpPr>
          <p:spPr bwMode="auto">
            <a:xfrm>
              <a:off x="2190" y="3076"/>
              <a:ext cx="3460" cy="42"/>
            </a:xfrm>
            <a:custGeom>
              <a:avLst/>
              <a:gdLst>
                <a:gd name="T0" fmla="*/ 0 w 334"/>
                <a:gd name="T1" fmla="*/ 0 h 4"/>
                <a:gd name="T2" fmla="*/ 19 w 334"/>
                <a:gd name="T3" fmla="*/ 4 h 4"/>
                <a:gd name="T4" fmla="*/ 166 w 334"/>
                <a:gd name="T5" fmla="*/ 4 h 4"/>
                <a:gd name="T6" fmla="*/ 168 w 334"/>
                <a:gd name="T7" fmla="*/ 4 h 4"/>
                <a:gd name="T8" fmla="*/ 314 w 334"/>
                <a:gd name="T9" fmla="*/ 4 h 4"/>
                <a:gd name="T10" fmla="*/ 334 w 33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4">
                  <a:moveTo>
                    <a:pt x="0" y="0"/>
                  </a:moveTo>
                  <a:cubicBezTo>
                    <a:pt x="0" y="0"/>
                    <a:pt x="2" y="4"/>
                    <a:pt x="19" y="4"/>
                  </a:cubicBezTo>
                  <a:cubicBezTo>
                    <a:pt x="37" y="4"/>
                    <a:pt x="166" y="4"/>
                    <a:pt x="166" y="4"/>
                  </a:cubicBezTo>
                  <a:cubicBezTo>
                    <a:pt x="168" y="4"/>
                    <a:pt x="168" y="4"/>
                    <a:pt x="168" y="4"/>
                  </a:cubicBezTo>
                  <a:cubicBezTo>
                    <a:pt x="168" y="4"/>
                    <a:pt x="297" y="4"/>
                    <a:pt x="314" y="4"/>
                  </a:cubicBezTo>
                  <a:cubicBezTo>
                    <a:pt x="332" y="4"/>
                    <a:pt x="334" y="0"/>
                    <a:pt x="334" y="0"/>
                  </a:cubicBezTo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9" name="Group 4"/>
          <p:cNvGrpSpPr>
            <a:grpSpLocks noChangeAspect="1"/>
          </p:cNvGrpSpPr>
          <p:nvPr/>
        </p:nvGrpSpPr>
        <p:grpSpPr bwMode="auto">
          <a:xfrm>
            <a:off x="1303299" y="2856009"/>
            <a:ext cx="3675102" cy="2127523"/>
            <a:chOff x="2190" y="1115"/>
            <a:chExt cx="3460" cy="2003"/>
          </a:xfrm>
        </p:grpSpPr>
        <p:sp>
          <p:nvSpPr>
            <p:cNvPr id="30" name="Rectangle 5"/>
            <p:cNvSpPr>
              <a:spLocks noChangeArrowheads="1"/>
            </p:cNvSpPr>
            <p:nvPr/>
          </p:nvSpPr>
          <p:spPr bwMode="auto">
            <a:xfrm>
              <a:off x="2542" y="1188"/>
              <a:ext cx="2745" cy="17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Freeform 6"/>
            <p:cNvSpPr>
              <a:spLocks noEditPoints="1"/>
            </p:cNvSpPr>
            <p:nvPr/>
          </p:nvSpPr>
          <p:spPr bwMode="auto">
            <a:xfrm>
              <a:off x="2501" y="1115"/>
              <a:ext cx="2828" cy="1898"/>
            </a:xfrm>
            <a:custGeom>
              <a:avLst/>
              <a:gdLst>
                <a:gd name="T0" fmla="*/ 273 w 273"/>
                <a:gd name="T1" fmla="*/ 175 h 182"/>
                <a:gd name="T2" fmla="*/ 273 w 273"/>
                <a:gd name="T3" fmla="*/ 11 h 182"/>
                <a:gd name="T4" fmla="*/ 263 w 273"/>
                <a:gd name="T5" fmla="*/ 0 h 182"/>
                <a:gd name="T6" fmla="*/ 11 w 273"/>
                <a:gd name="T7" fmla="*/ 0 h 182"/>
                <a:gd name="T8" fmla="*/ 0 w 273"/>
                <a:gd name="T9" fmla="*/ 11 h 182"/>
                <a:gd name="T10" fmla="*/ 0 w 273"/>
                <a:gd name="T11" fmla="*/ 175 h 182"/>
                <a:gd name="T12" fmla="*/ 3 w 273"/>
                <a:gd name="T13" fmla="*/ 182 h 182"/>
                <a:gd name="T14" fmla="*/ 270 w 273"/>
                <a:gd name="T15" fmla="*/ 182 h 182"/>
                <a:gd name="T16" fmla="*/ 273 w 273"/>
                <a:gd name="T17" fmla="*/ 175 h 182"/>
                <a:gd name="T18" fmla="*/ 263 w 273"/>
                <a:gd name="T19" fmla="*/ 170 h 182"/>
                <a:gd name="T20" fmla="*/ 9 w 273"/>
                <a:gd name="T21" fmla="*/ 170 h 182"/>
                <a:gd name="T22" fmla="*/ 9 w 273"/>
                <a:gd name="T23" fmla="*/ 11 h 182"/>
                <a:gd name="T24" fmla="*/ 263 w 273"/>
                <a:gd name="T25" fmla="*/ 11 h 182"/>
                <a:gd name="T26" fmla="*/ 263 w 273"/>
                <a:gd name="T27" fmla="*/ 17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3" h="182">
                  <a:moveTo>
                    <a:pt x="273" y="175"/>
                  </a:moveTo>
                  <a:cubicBezTo>
                    <a:pt x="273" y="11"/>
                    <a:pt x="273" y="11"/>
                    <a:pt x="273" y="11"/>
                  </a:cubicBezTo>
                  <a:cubicBezTo>
                    <a:pt x="273" y="5"/>
                    <a:pt x="268" y="0"/>
                    <a:pt x="26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7"/>
                    <a:pt x="1" y="180"/>
                    <a:pt x="3" y="182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2" y="180"/>
                    <a:pt x="273" y="177"/>
                    <a:pt x="273" y="175"/>
                  </a:cubicBezTo>
                  <a:close/>
                  <a:moveTo>
                    <a:pt x="263" y="170"/>
                  </a:moveTo>
                  <a:cubicBezTo>
                    <a:pt x="9" y="170"/>
                    <a:pt x="9" y="170"/>
                    <a:pt x="9" y="170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63" y="11"/>
                    <a:pt x="263" y="11"/>
                    <a:pt x="263" y="11"/>
                  </a:cubicBezTo>
                  <a:lnTo>
                    <a:pt x="263" y="17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 7"/>
            <p:cNvSpPr>
              <a:spLocks/>
            </p:cNvSpPr>
            <p:nvPr/>
          </p:nvSpPr>
          <p:spPr bwMode="auto">
            <a:xfrm>
              <a:off x="2190" y="3013"/>
              <a:ext cx="3460" cy="63"/>
            </a:xfrm>
            <a:custGeom>
              <a:avLst/>
              <a:gdLst>
                <a:gd name="T0" fmla="*/ 3108 w 3460"/>
                <a:gd name="T1" fmla="*/ 0 h 63"/>
                <a:gd name="T2" fmla="*/ 342 w 3460"/>
                <a:gd name="T3" fmla="*/ 0 h 63"/>
                <a:gd name="T4" fmla="*/ 0 w 3460"/>
                <a:gd name="T5" fmla="*/ 0 h 63"/>
                <a:gd name="T6" fmla="*/ 0 w 3460"/>
                <a:gd name="T7" fmla="*/ 63 h 63"/>
                <a:gd name="T8" fmla="*/ 3460 w 3460"/>
                <a:gd name="T9" fmla="*/ 63 h 63"/>
                <a:gd name="T10" fmla="*/ 3460 w 3460"/>
                <a:gd name="T11" fmla="*/ 0 h 63"/>
                <a:gd name="T12" fmla="*/ 3108 w 3460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60" h="63">
                  <a:moveTo>
                    <a:pt x="3108" y="0"/>
                  </a:moveTo>
                  <a:lnTo>
                    <a:pt x="342" y="0"/>
                  </a:lnTo>
                  <a:lnTo>
                    <a:pt x="0" y="0"/>
                  </a:lnTo>
                  <a:lnTo>
                    <a:pt x="0" y="63"/>
                  </a:lnTo>
                  <a:lnTo>
                    <a:pt x="3460" y="63"/>
                  </a:lnTo>
                  <a:lnTo>
                    <a:pt x="3460" y="0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Oval 8"/>
            <p:cNvSpPr>
              <a:spLocks noChangeArrowheads="1"/>
            </p:cNvSpPr>
            <p:nvPr/>
          </p:nvSpPr>
          <p:spPr bwMode="auto">
            <a:xfrm>
              <a:off x="3899" y="1167"/>
              <a:ext cx="31" cy="21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Freeform 9"/>
            <p:cNvSpPr>
              <a:spLocks/>
            </p:cNvSpPr>
            <p:nvPr/>
          </p:nvSpPr>
          <p:spPr bwMode="auto">
            <a:xfrm>
              <a:off x="3671" y="3013"/>
              <a:ext cx="487" cy="42"/>
            </a:xfrm>
            <a:custGeom>
              <a:avLst/>
              <a:gdLst>
                <a:gd name="T0" fmla="*/ 24 w 47"/>
                <a:gd name="T1" fmla="*/ 0 h 4"/>
                <a:gd name="T2" fmla="*/ 23 w 47"/>
                <a:gd name="T3" fmla="*/ 0 h 4"/>
                <a:gd name="T4" fmla="*/ 0 w 47"/>
                <a:gd name="T5" fmla="*/ 0 h 4"/>
                <a:gd name="T6" fmla="*/ 4 w 47"/>
                <a:gd name="T7" fmla="*/ 4 h 4"/>
                <a:gd name="T8" fmla="*/ 23 w 47"/>
                <a:gd name="T9" fmla="*/ 4 h 4"/>
                <a:gd name="T10" fmla="*/ 24 w 47"/>
                <a:gd name="T11" fmla="*/ 4 h 4"/>
                <a:gd name="T12" fmla="*/ 43 w 47"/>
                <a:gd name="T13" fmla="*/ 4 h 4"/>
                <a:gd name="T14" fmla="*/ 47 w 47"/>
                <a:gd name="T15" fmla="*/ 0 h 4"/>
                <a:gd name="T16" fmla="*/ 24 w 47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4">
                  <a:moveTo>
                    <a:pt x="24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4"/>
                    <a:pt x="4" y="4"/>
                  </a:cubicBezTo>
                  <a:cubicBezTo>
                    <a:pt x="7" y="4"/>
                    <a:pt x="20" y="4"/>
                    <a:pt x="23" y="4"/>
                  </a:cubicBezTo>
                  <a:cubicBezTo>
                    <a:pt x="23" y="4"/>
                    <a:pt x="24" y="4"/>
                    <a:pt x="24" y="4"/>
                  </a:cubicBezTo>
                  <a:cubicBezTo>
                    <a:pt x="27" y="4"/>
                    <a:pt x="39" y="4"/>
                    <a:pt x="43" y="4"/>
                  </a:cubicBezTo>
                  <a:cubicBezTo>
                    <a:pt x="46" y="4"/>
                    <a:pt x="47" y="0"/>
                    <a:pt x="47" y="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 10"/>
            <p:cNvSpPr>
              <a:spLocks/>
            </p:cNvSpPr>
            <p:nvPr/>
          </p:nvSpPr>
          <p:spPr bwMode="auto">
            <a:xfrm>
              <a:off x="2190" y="3076"/>
              <a:ext cx="3460" cy="42"/>
            </a:xfrm>
            <a:custGeom>
              <a:avLst/>
              <a:gdLst>
                <a:gd name="T0" fmla="*/ 0 w 334"/>
                <a:gd name="T1" fmla="*/ 0 h 4"/>
                <a:gd name="T2" fmla="*/ 19 w 334"/>
                <a:gd name="T3" fmla="*/ 4 h 4"/>
                <a:gd name="T4" fmla="*/ 166 w 334"/>
                <a:gd name="T5" fmla="*/ 4 h 4"/>
                <a:gd name="T6" fmla="*/ 168 w 334"/>
                <a:gd name="T7" fmla="*/ 4 h 4"/>
                <a:gd name="T8" fmla="*/ 314 w 334"/>
                <a:gd name="T9" fmla="*/ 4 h 4"/>
                <a:gd name="T10" fmla="*/ 334 w 33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4">
                  <a:moveTo>
                    <a:pt x="0" y="0"/>
                  </a:moveTo>
                  <a:cubicBezTo>
                    <a:pt x="0" y="0"/>
                    <a:pt x="2" y="4"/>
                    <a:pt x="19" y="4"/>
                  </a:cubicBezTo>
                  <a:cubicBezTo>
                    <a:pt x="37" y="4"/>
                    <a:pt x="166" y="4"/>
                    <a:pt x="166" y="4"/>
                  </a:cubicBezTo>
                  <a:cubicBezTo>
                    <a:pt x="168" y="4"/>
                    <a:pt x="168" y="4"/>
                    <a:pt x="168" y="4"/>
                  </a:cubicBezTo>
                  <a:cubicBezTo>
                    <a:pt x="168" y="4"/>
                    <a:pt x="297" y="4"/>
                    <a:pt x="314" y="4"/>
                  </a:cubicBezTo>
                  <a:cubicBezTo>
                    <a:pt x="332" y="4"/>
                    <a:pt x="334" y="0"/>
                    <a:pt x="334" y="0"/>
                  </a:cubicBezTo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4"/>
          <p:cNvGrpSpPr>
            <a:grpSpLocks noChangeAspect="1"/>
          </p:cNvGrpSpPr>
          <p:nvPr/>
        </p:nvGrpSpPr>
        <p:grpSpPr bwMode="auto">
          <a:xfrm>
            <a:off x="3845839" y="2367739"/>
            <a:ext cx="5015206" cy="2903311"/>
            <a:chOff x="2190" y="1115"/>
            <a:chExt cx="3460" cy="2003"/>
          </a:xfrm>
        </p:grpSpPr>
        <p:sp>
          <p:nvSpPr>
            <p:cNvPr id="23" name="Rectangle 5"/>
            <p:cNvSpPr>
              <a:spLocks noChangeArrowheads="1"/>
            </p:cNvSpPr>
            <p:nvPr/>
          </p:nvSpPr>
          <p:spPr bwMode="auto">
            <a:xfrm>
              <a:off x="2542" y="1188"/>
              <a:ext cx="2745" cy="17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2501" y="1115"/>
              <a:ext cx="2828" cy="1898"/>
            </a:xfrm>
            <a:custGeom>
              <a:avLst/>
              <a:gdLst>
                <a:gd name="T0" fmla="*/ 273 w 273"/>
                <a:gd name="T1" fmla="*/ 175 h 182"/>
                <a:gd name="T2" fmla="*/ 273 w 273"/>
                <a:gd name="T3" fmla="*/ 11 h 182"/>
                <a:gd name="T4" fmla="*/ 263 w 273"/>
                <a:gd name="T5" fmla="*/ 0 h 182"/>
                <a:gd name="T6" fmla="*/ 11 w 273"/>
                <a:gd name="T7" fmla="*/ 0 h 182"/>
                <a:gd name="T8" fmla="*/ 0 w 273"/>
                <a:gd name="T9" fmla="*/ 11 h 182"/>
                <a:gd name="T10" fmla="*/ 0 w 273"/>
                <a:gd name="T11" fmla="*/ 175 h 182"/>
                <a:gd name="T12" fmla="*/ 3 w 273"/>
                <a:gd name="T13" fmla="*/ 182 h 182"/>
                <a:gd name="T14" fmla="*/ 270 w 273"/>
                <a:gd name="T15" fmla="*/ 182 h 182"/>
                <a:gd name="T16" fmla="*/ 273 w 273"/>
                <a:gd name="T17" fmla="*/ 175 h 182"/>
                <a:gd name="T18" fmla="*/ 263 w 273"/>
                <a:gd name="T19" fmla="*/ 170 h 182"/>
                <a:gd name="T20" fmla="*/ 9 w 273"/>
                <a:gd name="T21" fmla="*/ 170 h 182"/>
                <a:gd name="T22" fmla="*/ 9 w 273"/>
                <a:gd name="T23" fmla="*/ 11 h 182"/>
                <a:gd name="T24" fmla="*/ 263 w 273"/>
                <a:gd name="T25" fmla="*/ 11 h 182"/>
                <a:gd name="T26" fmla="*/ 263 w 273"/>
                <a:gd name="T27" fmla="*/ 17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3" h="182">
                  <a:moveTo>
                    <a:pt x="273" y="175"/>
                  </a:moveTo>
                  <a:cubicBezTo>
                    <a:pt x="273" y="11"/>
                    <a:pt x="273" y="11"/>
                    <a:pt x="273" y="11"/>
                  </a:cubicBezTo>
                  <a:cubicBezTo>
                    <a:pt x="273" y="5"/>
                    <a:pt x="268" y="0"/>
                    <a:pt x="26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7"/>
                    <a:pt x="1" y="180"/>
                    <a:pt x="3" y="182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2" y="180"/>
                    <a:pt x="273" y="177"/>
                    <a:pt x="273" y="175"/>
                  </a:cubicBezTo>
                  <a:close/>
                  <a:moveTo>
                    <a:pt x="263" y="170"/>
                  </a:moveTo>
                  <a:cubicBezTo>
                    <a:pt x="9" y="170"/>
                    <a:pt x="9" y="170"/>
                    <a:pt x="9" y="170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63" y="11"/>
                    <a:pt x="263" y="11"/>
                    <a:pt x="263" y="11"/>
                  </a:cubicBezTo>
                  <a:lnTo>
                    <a:pt x="263" y="17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2190" y="3013"/>
              <a:ext cx="3460" cy="63"/>
            </a:xfrm>
            <a:custGeom>
              <a:avLst/>
              <a:gdLst>
                <a:gd name="T0" fmla="*/ 3108 w 3460"/>
                <a:gd name="T1" fmla="*/ 0 h 63"/>
                <a:gd name="T2" fmla="*/ 342 w 3460"/>
                <a:gd name="T3" fmla="*/ 0 h 63"/>
                <a:gd name="T4" fmla="*/ 0 w 3460"/>
                <a:gd name="T5" fmla="*/ 0 h 63"/>
                <a:gd name="T6" fmla="*/ 0 w 3460"/>
                <a:gd name="T7" fmla="*/ 63 h 63"/>
                <a:gd name="T8" fmla="*/ 3460 w 3460"/>
                <a:gd name="T9" fmla="*/ 63 h 63"/>
                <a:gd name="T10" fmla="*/ 3460 w 3460"/>
                <a:gd name="T11" fmla="*/ 0 h 63"/>
                <a:gd name="T12" fmla="*/ 3108 w 3460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60" h="63">
                  <a:moveTo>
                    <a:pt x="3108" y="0"/>
                  </a:moveTo>
                  <a:lnTo>
                    <a:pt x="342" y="0"/>
                  </a:lnTo>
                  <a:lnTo>
                    <a:pt x="0" y="0"/>
                  </a:lnTo>
                  <a:lnTo>
                    <a:pt x="0" y="63"/>
                  </a:lnTo>
                  <a:lnTo>
                    <a:pt x="3460" y="63"/>
                  </a:lnTo>
                  <a:lnTo>
                    <a:pt x="3460" y="0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Oval 8"/>
            <p:cNvSpPr>
              <a:spLocks noChangeArrowheads="1"/>
            </p:cNvSpPr>
            <p:nvPr/>
          </p:nvSpPr>
          <p:spPr bwMode="auto">
            <a:xfrm>
              <a:off x="3899" y="1167"/>
              <a:ext cx="31" cy="21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9"/>
            <p:cNvSpPr>
              <a:spLocks/>
            </p:cNvSpPr>
            <p:nvPr/>
          </p:nvSpPr>
          <p:spPr bwMode="auto">
            <a:xfrm>
              <a:off x="3671" y="3013"/>
              <a:ext cx="487" cy="42"/>
            </a:xfrm>
            <a:custGeom>
              <a:avLst/>
              <a:gdLst>
                <a:gd name="T0" fmla="*/ 24 w 47"/>
                <a:gd name="T1" fmla="*/ 0 h 4"/>
                <a:gd name="T2" fmla="*/ 23 w 47"/>
                <a:gd name="T3" fmla="*/ 0 h 4"/>
                <a:gd name="T4" fmla="*/ 0 w 47"/>
                <a:gd name="T5" fmla="*/ 0 h 4"/>
                <a:gd name="T6" fmla="*/ 4 w 47"/>
                <a:gd name="T7" fmla="*/ 4 h 4"/>
                <a:gd name="T8" fmla="*/ 23 w 47"/>
                <a:gd name="T9" fmla="*/ 4 h 4"/>
                <a:gd name="T10" fmla="*/ 24 w 47"/>
                <a:gd name="T11" fmla="*/ 4 h 4"/>
                <a:gd name="T12" fmla="*/ 43 w 47"/>
                <a:gd name="T13" fmla="*/ 4 h 4"/>
                <a:gd name="T14" fmla="*/ 47 w 47"/>
                <a:gd name="T15" fmla="*/ 0 h 4"/>
                <a:gd name="T16" fmla="*/ 24 w 47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4">
                  <a:moveTo>
                    <a:pt x="24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4"/>
                    <a:pt x="4" y="4"/>
                  </a:cubicBezTo>
                  <a:cubicBezTo>
                    <a:pt x="7" y="4"/>
                    <a:pt x="20" y="4"/>
                    <a:pt x="23" y="4"/>
                  </a:cubicBezTo>
                  <a:cubicBezTo>
                    <a:pt x="23" y="4"/>
                    <a:pt x="24" y="4"/>
                    <a:pt x="24" y="4"/>
                  </a:cubicBezTo>
                  <a:cubicBezTo>
                    <a:pt x="27" y="4"/>
                    <a:pt x="39" y="4"/>
                    <a:pt x="43" y="4"/>
                  </a:cubicBezTo>
                  <a:cubicBezTo>
                    <a:pt x="46" y="4"/>
                    <a:pt x="47" y="0"/>
                    <a:pt x="47" y="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10"/>
            <p:cNvSpPr>
              <a:spLocks/>
            </p:cNvSpPr>
            <p:nvPr/>
          </p:nvSpPr>
          <p:spPr bwMode="auto">
            <a:xfrm>
              <a:off x="2190" y="3076"/>
              <a:ext cx="3460" cy="42"/>
            </a:xfrm>
            <a:custGeom>
              <a:avLst/>
              <a:gdLst>
                <a:gd name="T0" fmla="*/ 0 w 334"/>
                <a:gd name="T1" fmla="*/ 0 h 4"/>
                <a:gd name="T2" fmla="*/ 19 w 334"/>
                <a:gd name="T3" fmla="*/ 4 h 4"/>
                <a:gd name="T4" fmla="*/ 166 w 334"/>
                <a:gd name="T5" fmla="*/ 4 h 4"/>
                <a:gd name="T6" fmla="*/ 168 w 334"/>
                <a:gd name="T7" fmla="*/ 4 h 4"/>
                <a:gd name="T8" fmla="*/ 314 w 334"/>
                <a:gd name="T9" fmla="*/ 4 h 4"/>
                <a:gd name="T10" fmla="*/ 334 w 33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4">
                  <a:moveTo>
                    <a:pt x="0" y="0"/>
                  </a:moveTo>
                  <a:cubicBezTo>
                    <a:pt x="0" y="0"/>
                    <a:pt x="2" y="4"/>
                    <a:pt x="19" y="4"/>
                  </a:cubicBezTo>
                  <a:cubicBezTo>
                    <a:pt x="37" y="4"/>
                    <a:pt x="166" y="4"/>
                    <a:pt x="166" y="4"/>
                  </a:cubicBezTo>
                  <a:cubicBezTo>
                    <a:pt x="168" y="4"/>
                    <a:pt x="168" y="4"/>
                    <a:pt x="168" y="4"/>
                  </a:cubicBezTo>
                  <a:cubicBezTo>
                    <a:pt x="168" y="4"/>
                    <a:pt x="297" y="4"/>
                    <a:pt x="314" y="4"/>
                  </a:cubicBezTo>
                  <a:cubicBezTo>
                    <a:pt x="332" y="4"/>
                    <a:pt x="334" y="0"/>
                    <a:pt x="334" y="0"/>
                  </a:cubicBezTo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aphicFrame>
        <p:nvGraphicFramePr>
          <p:cNvPr id="45" name="Chart 44"/>
          <p:cNvGraphicFramePr/>
          <p:nvPr/>
        </p:nvGraphicFramePr>
        <p:xfrm>
          <a:off x="4637446" y="2685143"/>
          <a:ext cx="3316384" cy="2076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0" name="Chart 49"/>
          <p:cNvGraphicFramePr/>
          <p:nvPr/>
        </p:nvGraphicFramePr>
        <p:xfrm>
          <a:off x="8334883" y="2891665"/>
          <a:ext cx="2490077" cy="18279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5" name="Chart 54"/>
          <p:cNvGraphicFramePr/>
          <p:nvPr/>
        </p:nvGraphicFramePr>
        <p:xfrm>
          <a:off x="1901371" y="3165776"/>
          <a:ext cx="2235200" cy="147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2831930" y="953015"/>
            <a:ext cx="6528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Title Goes Here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327702" y="5682488"/>
            <a:ext cx="7536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You can replace this text. Enter your text here. You can replace this text. Enter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3910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544288" y="696686"/>
          <a:ext cx="11103425" cy="5650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06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344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cap="all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Package</a:t>
                      </a:r>
                      <a:r>
                        <a:rPr lang="en-US" sz="1600" cap="all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600" cap="all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cap="all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Package 02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cap="all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Package 03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cap="all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Package 04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64395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sz="4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$10</a:t>
                      </a:r>
                      <a:endParaRPr lang="en-US" sz="3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 Month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sz="4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$20</a:t>
                      </a:r>
                      <a:endParaRPr lang="en-US" sz="3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 Month</a:t>
                      </a: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sz="4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$30</a:t>
                      </a:r>
                      <a:endParaRPr lang="en-US" sz="3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 Month</a:t>
                      </a: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sz="4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$40</a:t>
                      </a:r>
                      <a:endParaRPr lang="en-US" sz="3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 Month</a:t>
                      </a: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483"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Enter Text here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303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Enter Text here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303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Enter Text here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993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Enter Text here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Freeform 6"/>
          <p:cNvSpPr>
            <a:spLocks noEditPoints="1"/>
          </p:cNvSpPr>
          <p:nvPr/>
        </p:nvSpPr>
        <p:spPr bwMode="auto">
          <a:xfrm>
            <a:off x="3617259" y="3509682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 noEditPoints="1"/>
          </p:cNvSpPr>
          <p:nvPr/>
        </p:nvSpPr>
        <p:spPr bwMode="auto">
          <a:xfrm>
            <a:off x="3617259" y="5035923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 8"/>
          <p:cNvSpPr>
            <a:spLocks noEditPoints="1"/>
          </p:cNvSpPr>
          <p:nvPr/>
        </p:nvSpPr>
        <p:spPr bwMode="auto">
          <a:xfrm>
            <a:off x="3617259" y="5802125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9"/>
          <p:cNvSpPr>
            <a:spLocks noEditPoints="1"/>
          </p:cNvSpPr>
          <p:nvPr/>
        </p:nvSpPr>
        <p:spPr bwMode="auto">
          <a:xfrm>
            <a:off x="10381130" y="5035923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 noEditPoints="1"/>
          </p:cNvSpPr>
          <p:nvPr/>
        </p:nvSpPr>
        <p:spPr bwMode="auto">
          <a:xfrm>
            <a:off x="10381130" y="5802125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1"/>
          <p:cNvSpPr>
            <a:spLocks noEditPoints="1"/>
          </p:cNvSpPr>
          <p:nvPr/>
        </p:nvSpPr>
        <p:spPr bwMode="auto">
          <a:xfrm>
            <a:off x="10381130" y="3509682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12"/>
          <p:cNvSpPr>
            <a:spLocks noEditPoints="1"/>
          </p:cNvSpPr>
          <p:nvPr/>
        </p:nvSpPr>
        <p:spPr bwMode="auto">
          <a:xfrm>
            <a:off x="10381130" y="4269581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 13"/>
          <p:cNvSpPr>
            <a:spLocks noEditPoints="1"/>
          </p:cNvSpPr>
          <p:nvPr/>
        </p:nvSpPr>
        <p:spPr bwMode="auto">
          <a:xfrm>
            <a:off x="8162366" y="3509682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 14"/>
          <p:cNvSpPr>
            <a:spLocks noEditPoints="1"/>
          </p:cNvSpPr>
          <p:nvPr/>
        </p:nvSpPr>
        <p:spPr bwMode="auto">
          <a:xfrm>
            <a:off x="8162366" y="4269581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5"/>
          <p:cNvSpPr>
            <a:spLocks noEditPoints="1"/>
          </p:cNvSpPr>
          <p:nvPr/>
        </p:nvSpPr>
        <p:spPr bwMode="auto">
          <a:xfrm>
            <a:off x="5943602" y="4269581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 16"/>
          <p:cNvSpPr>
            <a:spLocks noEditPoints="1"/>
          </p:cNvSpPr>
          <p:nvPr/>
        </p:nvSpPr>
        <p:spPr bwMode="auto">
          <a:xfrm>
            <a:off x="5943602" y="3509682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17"/>
          <p:cNvSpPr>
            <a:spLocks noEditPoints="1"/>
          </p:cNvSpPr>
          <p:nvPr/>
        </p:nvSpPr>
        <p:spPr bwMode="auto">
          <a:xfrm>
            <a:off x="5943602" y="5802125"/>
            <a:ext cx="336084" cy="332067"/>
          </a:xfrm>
          <a:custGeom>
            <a:avLst/>
            <a:gdLst>
              <a:gd name="T0" fmla="*/ 1344 w 3360"/>
              <a:gd name="T1" fmla="*/ 2057 h 3372"/>
              <a:gd name="T2" fmla="*/ 504 w 3360"/>
              <a:gd name="T3" fmla="*/ 1686 h 3372"/>
              <a:gd name="T4" fmla="*/ 2856 w 3360"/>
              <a:gd name="T5" fmla="*/ 1012 h 3372"/>
              <a:gd name="T6" fmla="*/ 1680 w 3360"/>
              <a:gd name="T7" fmla="*/ 0 h 3372"/>
              <a:gd name="T8" fmla="*/ 1883 w 3360"/>
              <a:gd name="T9" fmla="*/ 12 h 3372"/>
              <a:gd name="T10" fmla="*/ 2077 w 3360"/>
              <a:gd name="T11" fmla="*/ 48 h 3372"/>
              <a:gd name="T12" fmla="*/ 2264 w 3360"/>
              <a:gd name="T13" fmla="*/ 106 h 3372"/>
              <a:gd name="T14" fmla="*/ 2442 w 3360"/>
              <a:gd name="T15" fmla="*/ 185 h 3372"/>
              <a:gd name="T16" fmla="*/ 2608 w 3360"/>
              <a:gd name="T17" fmla="*/ 282 h 3372"/>
              <a:gd name="T18" fmla="*/ 2760 w 3360"/>
              <a:gd name="T19" fmla="*/ 397 h 3372"/>
              <a:gd name="T20" fmla="*/ 2900 w 3360"/>
              <a:gd name="T21" fmla="*/ 530 h 3372"/>
              <a:gd name="T22" fmla="*/ 3023 w 3360"/>
              <a:gd name="T23" fmla="*/ 676 h 3372"/>
              <a:gd name="T24" fmla="*/ 3130 w 3360"/>
              <a:gd name="T25" fmla="*/ 837 h 3372"/>
              <a:gd name="T26" fmla="*/ 3217 w 3360"/>
              <a:gd name="T27" fmla="*/ 1010 h 3372"/>
              <a:gd name="T28" fmla="*/ 3286 w 3360"/>
              <a:gd name="T29" fmla="*/ 1192 h 3372"/>
              <a:gd name="T30" fmla="*/ 3333 w 3360"/>
              <a:gd name="T31" fmla="*/ 1385 h 3372"/>
              <a:gd name="T32" fmla="*/ 3357 w 3360"/>
              <a:gd name="T33" fmla="*/ 1584 h 3372"/>
              <a:gd name="T34" fmla="*/ 3357 w 3360"/>
              <a:gd name="T35" fmla="*/ 1788 h 3372"/>
              <a:gd name="T36" fmla="*/ 3333 w 3360"/>
              <a:gd name="T37" fmla="*/ 1987 h 3372"/>
              <a:gd name="T38" fmla="*/ 3286 w 3360"/>
              <a:gd name="T39" fmla="*/ 2180 h 3372"/>
              <a:gd name="T40" fmla="*/ 3217 w 3360"/>
              <a:gd name="T41" fmla="*/ 2362 h 3372"/>
              <a:gd name="T42" fmla="*/ 3130 w 3360"/>
              <a:gd name="T43" fmla="*/ 2535 h 3372"/>
              <a:gd name="T44" fmla="*/ 3023 w 3360"/>
              <a:gd name="T45" fmla="*/ 2696 h 3372"/>
              <a:gd name="T46" fmla="*/ 2900 w 3360"/>
              <a:gd name="T47" fmla="*/ 2842 h 3372"/>
              <a:gd name="T48" fmla="*/ 2760 w 3360"/>
              <a:gd name="T49" fmla="*/ 2975 h 3372"/>
              <a:gd name="T50" fmla="*/ 2608 w 3360"/>
              <a:gd name="T51" fmla="*/ 3090 h 3372"/>
              <a:gd name="T52" fmla="*/ 2442 w 3360"/>
              <a:gd name="T53" fmla="*/ 3187 h 3372"/>
              <a:gd name="T54" fmla="*/ 2264 w 3360"/>
              <a:gd name="T55" fmla="*/ 3266 h 3372"/>
              <a:gd name="T56" fmla="*/ 2077 w 3360"/>
              <a:gd name="T57" fmla="*/ 3324 h 3372"/>
              <a:gd name="T58" fmla="*/ 1883 w 3360"/>
              <a:gd name="T59" fmla="*/ 3360 h 3372"/>
              <a:gd name="T60" fmla="*/ 1680 w 3360"/>
              <a:gd name="T61" fmla="*/ 3372 h 3372"/>
              <a:gd name="T62" fmla="*/ 1477 w 3360"/>
              <a:gd name="T63" fmla="*/ 3360 h 3372"/>
              <a:gd name="T64" fmla="*/ 1283 w 3360"/>
              <a:gd name="T65" fmla="*/ 3324 h 3372"/>
              <a:gd name="T66" fmla="*/ 1096 w 3360"/>
              <a:gd name="T67" fmla="*/ 3266 h 3372"/>
              <a:gd name="T68" fmla="*/ 918 w 3360"/>
              <a:gd name="T69" fmla="*/ 3187 h 3372"/>
              <a:gd name="T70" fmla="*/ 752 w 3360"/>
              <a:gd name="T71" fmla="*/ 3090 h 3372"/>
              <a:gd name="T72" fmla="*/ 600 w 3360"/>
              <a:gd name="T73" fmla="*/ 2975 h 3372"/>
              <a:gd name="T74" fmla="*/ 460 w 3360"/>
              <a:gd name="T75" fmla="*/ 2842 h 3372"/>
              <a:gd name="T76" fmla="*/ 337 w 3360"/>
              <a:gd name="T77" fmla="*/ 2696 h 3372"/>
              <a:gd name="T78" fmla="*/ 230 w 3360"/>
              <a:gd name="T79" fmla="*/ 2535 h 3372"/>
              <a:gd name="T80" fmla="*/ 143 w 3360"/>
              <a:gd name="T81" fmla="*/ 2362 h 3372"/>
              <a:gd name="T82" fmla="*/ 74 w 3360"/>
              <a:gd name="T83" fmla="*/ 2180 h 3372"/>
              <a:gd name="T84" fmla="*/ 27 w 3360"/>
              <a:gd name="T85" fmla="*/ 1987 h 3372"/>
              <a:gd name="T86" fmla="*/ 3 w 3360"/>
              <a:gd name="T87" fmla="*/ 1788 h 3372"/>
              <a:gd name="T88" fmla="*/ 3 w 3360"/>
              <a:gd name="T89" fmla="*/ 1584 h 3372"/>
              <a:gd name="T90" fmla="*/ 27 w 3360"/>
              <a:gd name="T91" fmla="*/ 1385 h 3372"/>
              <a:gd name="T92" fmla="*/ 74 w 3360"/>
              <a:gd name="T93" fmla="*/ 1192 h 3372"/>
              <a:gd name="T94" fmla="*/ 143 w 3360"/>
              <a:gd name="T95" fmla="*/ 1010 h 3372"/>
              <a:gd name="T96" fmla="*/ 230 w 3360"/>
              <a:gd name="T97" fmla="*/ 837 h 3372"/>
              <a:gd name="T98" fmla="*/ 337 w 3360"/>
              <a:gd name="T99" fmla="*/ 676 h 3372"/>
              <a:gd name="T100" fmla="*/ 460 w 3360"/>
              <a:gd name="T101" fmla="*/ 530 h 3372"/>
              <a:gd name="T102" fmla="*/ 600 w 3360"/>
              <a:gd name="T103" fmla="*/ 397 h 3372"/>
              <a:gd name="T104" fmla="*/ 752 w 3360"/>
              <a:gd name="T105" fmla="*/ 282 h 3372"/>
              <a:gd name="T106" fmla="*/ 918 w 3360"/>
              <a:gd name="T107" fmla="*/ 185 h 3372"/>
              <a:gd name="T108" fmla="*/ 1096 w 3360"/>
              <a:gd name="T109" fmla="*/ 106 h 3372"/>
              <a:gd name="T110" fmla="*/ 1283 w 3360"/>
              <a:gd name="T111" fmla="*/ 48 h 3372"/>
              <a:gd name="T112" fmla="*/ 1477 w 3360"/>
              <a:gd name="T113" fmla="*/ 12 h 3372"/>
              <a:gd name="T114" fmla="*/ 1680 w 3360"/>
              <a:gd name="T115" fmla="*/ 0 h 3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60" h="3372">
                <a:moveTo>
                  <a:pt x="2621" y="776"/>
                </a:moveTo>
                <a:lnTo>
                  <a:pt x="1344" y="2057"/>
                </a:lnTo>
                <a:lnTo>
                  <a:pt x="739" y="1450"/>
                </a:lnTo>
                <a:lnTo>
                  <a:pt x="504" y="1686"/>
                </a:lnTo>
                <a:lnTo>
                  <a:pt x="1344" y="2529"/>
                </a:lnTo>
                <a:lnTo>
                  <a:pt x="2856" y="1012"/>
                </a:lnTo>
                <a:lnTo>
                  <a:pt x="2621" y="776"/>
                </a:lnTo>
                <a:close/>
                <a:moveTo>
                  <a:pt x="1680" y="0"/>
                </a:moveTo>
                <a:lnTo>
                  <a:pt x="1782" y="3"/>
                </a:lnTo>
                <a:lnTo>
                  <a:pt x="1883" y="12"/>
                </a:lnTo>
                <a:lnTo>
                  <a:pt x="1980" y="28"/>
                </a:lnTo>
                <a:lnTo>
                  <a:pt x="2077" y="48"/>
                </a:lnTo>
                <a:lnTo>
                  <a:pt x="2172" y="75"/>
                </a:lnTo>
                <a:lnTo>
                  <a:pt x="2264" y="106"/>
                </a:lnTo>
                <a:lnTo>
                  <a:pt x="2354" y="143"/>
                </a:lnTo>
                <a:lnTo>
                  <a:pt x="2442" y="185"/>
                </a:lnTo>
                <a:lnTo>
                  <a:pt x="2526" y="231"/>
                </a:lnTo>
                <a:lnTo>
                  <a:pt x="2608" y="282"/>
                </a:lnTo>
                <a:lnTo>
                  <a:pt x="2686" y="338"/>
                </a:lnTo>
                <a:lnTo>
                  <a:pt x="2760" y="397"/>
                </a:lnTo>
                <a:lnTo>
                  <a:pt x="2832" y="462"/>
                </a:lnTo>
                <a:lnTo>
                  <a:pt x="2900" y="530"/>
                </a:lnTo>
                <a:lnTo>
                  <a:pt x="2964" y="602"/>
                </a:lnTo>
                <a:lnTo>
                  <a:pt x="3023" y="676"/>
                </a:lnTo>
                <a:lnTo>
                  <a:pt x="3079" y="755"/>
                </a:lnTo>
                <a:lnTo>
                  <a:pt x="3130" y="837"/>
                </a:lnTo>
                <a:lnTo>
                  <a:pt x="3176" y="922"/>
                </a:lnTo>
                <a:lnTo>
                  <a:pt x="3217" y="1010"/>
                </a:lnTo>
                <a:lnTo>
                  <a:pt x="3254" y="1099"/>
                </a:lnTo>
                <a:lnTo>
                  <a:pt x="3286" y="1192"/>
                </a:lnTo>
                <a:lnTo>
                  <a:pt x="3312" y="1287"/>
                </a:lnTo>
                <a:lnTo>
                  <a:pt x="3333" y="1385"/>
                </a:lnTo>
                <a:lnTo>
                  <a:pt x="3348" y="1483"/>
                </a:lnTo>
                <a:lnTo>
                  <a:pt x="3357" y="1584"/>
                </a:lnTo>
                <a:lnTo>
                  <a:pt x="3360" y="1686"/>
                </a:lnTo>
                <a:lnTo>
                  <a:pt x="3357" y="1788"/>
                </a:lnTo>
                <a:lnTo>
                  <a:pt x="3348" y="1889"/>
                </a:lnTo>
                <a:lnTo>
                  <a:pt x="3333" y="1987"/>
                </a:lnTo>
                <a:lnTo>
                  <a:pt x="3312" y="2085"/>
                </a:lnTo>
                <a:lnTo>
                  <a:pt x="3286" y="2180"/>
                </a:lnTo>
                <a:lnTo>
                  <a:pt x="3254" y="2273"/>
                </a:lnTo>
                <a:lnTo>
                  <a:pt x="3217" y="2362"/>
                </a:lnTo>
                <a:lnTo>
                  <a:pt x="3176" y="2450"/>
                </a:lnTo>
                <a:lnTo>
                  <a:pt x="3130" y="2535"/>
                </a:lnTo>
                <a:lnTo>
                  <a:pt x="3079" y="2617"/>
                </a:lnTo>
                <a:lnTo>
                  <a:pt x="3023" y="2696"/>
                </a:lnTo>
                <a:lnTo>
                  <a:pt x="2964" y="2770"/>
                </a:lnTo>
                <a:lnTo>
                  <a:pt x="2900" y="2842"/>
                </a:lnTo>
                <a:lnTo>
                  <a:pt x="2832" y="2910"/>
                </a:lnTo>
                <a:lnTo>
                  <a:pt x="2760" y="2975"/>
                </a:lnTo>
                <a:lnTo>
                  <a:pt x="2686" y="3034"/>
                </a:lnTo>
                <a:lnTo>
                  <a:pt x="2608" y="3090"/>
                </a:lnTo>
                <a:lnTo>
                  <a:pt x="2526" y="3141"/>
                </a:lnTo>
                <a:lnTo>
                  <a:pt x="2442" y="3187"/>
                </a:lnTo>
                <a:lnTo>
                  <a:pt x="2354" y="3229"/>
                </a:lnTo>
                <a:lnTo>
                  <a:pt x="2264" y="3266"/>
                </a:lnTo>
                <a:lnTo>
                  <a:pt x="2172" y="3297"/>
                </a:lnTo>
                <a:lnTo>
                  <a:pt x="2077" y="3324"/>
                </a:lnTo>
                <a:lnTo>
                  <a:pt x="1980" y="3344"/>
                </a:lnTo>
                <a:lnTo>
                  <a:pt x="1883" y="3360"/>
                </a:lnTo>
                <a:lnTo>
                  <a:pt x="1782" y="3369"/>
                </a:lnTo>
                <a:lnTo>
                  <a:pt x="1680" y="3372"/>
                </a:lnTo>
                <a:lnTo>
                  <a:pt x="1578" y="3369"/>
                </a:lnTo>
                <a:lnTo>
                  <a:pt x="1477" y="3360"/>
                </a:lnTo>
                <a:lnTo>
                  <a:pt x="1380" y="3344"/>
                </a:lnTo>
                <a:lnTo>
                  <a:pt x="1283" y="3324"/>
                </a:lnTo>
                <a:lnTo>
                  <a:pt x="1188" y="3297"/>
                </a:lnTo>
                <a:lnTo>
                  <a:pt x="1096" y="3266"/>
                </a:lnTo>
                <a:lnTo>
                  <a:pt x="1006" y="3229"/>
                </a:lnTo>
                <a:lnTo>
                  <a:pt x="918" y="3187"/>
                </a:lnTo>
                <a:lnTo>
                  <a:pt x="834" y="3141"/>
                </a:lnTo>
                <a:lnTo>
                  <a:pt x="752" y="3090"/>
                </a:lnTo>
                <a:lnTo>
                  <a:pt x="674" y="3034"/>
                </a:lnTo>
                <a:lnTo>
                  <a:pt x="600" y="2975"/>
                </a:lnTo>
                <a:lnTo>
                  <a:pt x="528" y="2910"/>
                </a:lnTo>
                <a:lnTo>
                  <a:pt x="460" y="2842"/>
                </a:lnTo>
                <a:lnTo>
                  <a:pt x="396" y="2770"/>
                </a:lnTo>
                <a:lnTo>
                  <a:pt x="337" y="2696"/>
                </a:lnTo>
                <a:lnTo>
                  <a:pt x="281" y="2617"/>
                </a:lnTo>
                <a:lnTo>
                  <a:pt x="230" y="2535"/>
                </a:lnTo>
                <a:lnTo>
                  <a:pt x="184" y="2450"/>
                </a:lnTo>
                <a:lnTo>
                  <a:pt x="143" y="2362"/>
                </a:lnTo>
                <a:lnTo>
                  <a:pt x="106" y="2273"/>
                </a:lnTo>
                <a:lnTo>
                  <a:pt x="74" y="2180"/>
                </a:lnTo>
                <a:lnTo>
                  <a:pt x="48" y="2085"/>
                </a:lnTo>
                <a:lnTo>
                  <a:pt x="27" y="1987"/>
                </a:lnTo>
                <a:lnTo>
                  <a:pt x="12" y="1889"/>
                </a:lnTo>
                <a:lnTo>
                  <a:pt x="3" y="1788"/>
                </a:lnTo>
                <a:lnTo>
                  <a:pt x="0" y="1686"/>
                </a:lnTo>
                <a:lnTo>
                  <a:pt x="3" y="1584"/>
                </a:lnTo>
                <a:lnTo>
                  <a:pt x="12" y="1483"/>
                </a:lnTo>
                <a:lnTo>
                  <a:pt x="27" y="1385"/>
                </a:lnTo>
                <a:lnTo>
                  <a:pt x="48" y="1287"/>
                </a:lnTo>
                <a:lnTo>
                  <a:pt x="74" y="1192"/>
                </a:lnTo>
                <a:lnTo>
                  <a:pt x="106" y="1099"/>
                </a:lnTo>
                <a:lnTo>
                  <a:pt x="143" y="1010"/>
                </a:lnTo>
                <a:lnTo>
                  <a:pt x="184" y="922"/>
                </a:lnTo>
                <a:lnTo>
                  <a:pt x="230" y="837"/>
                </a:lnTo>
                <a:lnTo>
                  <a:pt x="281" y="755"/>
                </a:lnTo>
                <a:lnTo>
                  <a:pt x="337" y="676"/>
                </a:lnTo>
                <a:lnTo>
                  <a:pt x="396" y="602"/>
                </a:lnTo>
                <a:lnTo>
                  <a:pt x="460" y="530"/>
                </a:lnTo>
                <a:lnTo>
                  <a:pt x="528" y="462"/>
                </a:lnTo>
                <a:lnTo>
                  <a:pt x="600" y="397"/>
                </a:lnTo>
                <a:lnTo>
                  <a:pt x="674" y="338"/>
                </a:lnTo>
                <a:lnTo>
                  <a:pt x="752" y="282"/>
                </a:lnTo>
                <a:lnTo>
                  <a:pt x="834" y="231"/>
                </a:lnTo>
                <a:lnTo>
                  <a:pt x="918" y="185"/>
                </a:lnTo>
                <a:lnTo>
                  <a:pt x="1006" y="143"/>
                </a:lnTo>
                <a:lnTo>
                  <a:pt x="1096" y="106"/>
                </a:lnTo>
                <a:lnTo>
                  <a:pt x="1188" y="75"/>
                </a:lnTo>
                <a:lnTo>
                  <a:pt x="1283" y="48"/>
                </a:lnTo>
                <a:lnTo>
                  <a:pt x="1380" y="28"/>
                </a:lnTo>
                <a:lnTo>
                  <a:pt x="1477" y="12"/>
                </a:lnTo>
                <a:lnTo>
                  <a:pt x="1578" y="3"/>
                </a:lnTo>
                <a:lnTo>
                  <a:pt x="16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11"/>
          <p:cNvSpPr>
            <a:spLocks noEditPoints="1"/>
          </p:cNvSpPr>
          <p:nvPr/>
        </p:nvSpPr>
        <p:spPr bwMode="auto">
          <a:xfrm>
            <a:off x="3623937" y="4262577"/>
            <a:ext cx="322729" cy="346075"/>
          </a:xfrm>
          <a:custGeom>
            <a:avLst/>
            <a:gdLst>
              <a:gd name="T0" fmla="*/ 725 w 3341"/>
              <a:gd name="T1" fmla="*/ 1045 h 3354"/>
              <a:gd name="T2" fmla="*/ 725 w 3341"/>
              <a:gd name="T3" fmla="*/ 2309 h 3354"/>
              <a:gd name="T4" fmla="*/ 1671 w 3341"/>
              <a:gd name="T5" fmla="*/ 1994 h 3354"/>
              <a:gd name="T6" fmla="*/ 2616 w 3341"/>
              <a:gd name="T7" fmla="*/ 2309 h 3354"/>
              <a:gd name="T8" fmla="*/ 2616 w 3341"/>
              <a:gd name="T9" fmla="*/ 1045 h 3354"/>
              <a:gd name="T10" fmla="*/ 1671 w 3341"/>
              <a:gd name="T11" fmla="*/ 1360 h 3354"/>
              <a:gd name="T12" fmla="*/ 1671 w 3341"/>
              <a:gd name="T13" fmla="*/ 0 h 3354"/>
              <a:gd name="T14" fmla="*/ 1872 w 3341"/>
              <a:gd name="T15" fmla="*/ 12 h 3354"/>
              <a:gd name="T16" fmla="*/ 2067 w 3341"/>
              <a:gd name="T17" fmla="*/ 48 h 3354"/>
              <a:gd name="T18" fmla="*/ 2254 w 3341"/>
              <a:gd name="T19" fmla="*/ 105 h 3354"/>
              <a:gd name="T20" fmla="*/ 2430 w 3341"/>
              <a:gd name="T21" fmla="*/ 183 h 3354"/>
              <a:gd name="T22" fmla="*/ 2595 w 3341"/>
              <a:gd name="T23" fmla="*/ 280 h 3354"/>
              <a:gd name="T24" fmla="*/ 2747 w 3341"/>
              <a:gd name="T25" fmla="*/ 394 h 3354"/>
              <a:gd name="T26" fmla="*/ 2884 w 3341"/>
              <a:gd name="T27" fmla="*/ 525 h 3354"/>
              <a:gd name="T28" fmla="*/ 3007 w 3341"/>
              <a:gd name="T29" fmla="*/ 672 h 3354"/>
              <a:gd name="T30" fmla="*/ 3113 w 3341"/>
              <a:gd name="T31" fmla="*/ 830 h 3354"/>
              <a:gd name="T32" fmla="*/ 3200 w 3341"/>
              <a:gd name="T33" fmla="*/ 1002 h 3354"/>
              <a:gd name="T34" fmla="*/ 3268 w 3341"/>
              <a:gd name="T35" fmla="*/ 1184 h 3354"/>
              <a:gd name="T36" fmla="*/ 3314 w 3341"/>
              <a:gd name="T37" fmla="*/ 1376 h 3354"/>
              <a:gd name="T38" fmla="*/ 3338 w 3341"/>
              <a:gd name="T39" fmla="*/ 1575 h 3354"/>
              <a:gd name="T40" fmla="*/ 3338 w 3341"/>
              <a:gd name="T41" fmla="*/ 1779 h 3354"/>
              <a:gd name="T42" fmla="*/ 3314 w 3341"/>
              <a:gd name="T43" fmla="*/ 1978 h 3354"/>
              <a:gd name="T44" fmla="*/ 3268 w 3341"/>
              <a:gd name="T45" fmla="*/ 2170 h 3354"/>
              <a:gd name="T46" fmla="*/ 3200 w 3341"/>
              <a:gd name="T47" fmla="*/ 2352 h 3354"/>
              <a:gd name="T48" fmla="*/ 3113 w 3341"/>
              <a:gd name="T49" fmla="*/ 2524 h 3354"/>
              <a:gd name="T50" fmla="*/ 3007 w 3341"/>
              <a:gd name="T51" fmla="*/ 2682 h 3354"/>
              <a:gd name="T52" fmla="*/ 2884 w 3341"/>
              <a:gd name="T53" fmla="*/ 2829 h 3354"/>
              <a:gd name="T54" fmla="*/ 2747 w 3341"/>
              <a:gd name="T55" fmla="*/ 2960 h 3354"/>
              <a:gd name="T56" fmla="*/ 2595 w 3341"/>
              <a:gd name="T57" fmla="*/ 3075 h 3354"/>
              <a:gd name="T58" fmla="*/ 2430 w 3341"/>
              <a:gd name="T59" fmla="*/ 3171 h 3354"/>
              <a:gd name="T60" fmla="*/ 2254 w 3341"/>
              <a:gd name="T61" fmla="*/ 3249 h 3354"/>
              <a:gd name="T62" fmla="*/ 2067 w 3341"/>
              <a:gd name="T63" fmla="*/ 3306 h 3354"/>
              <a:gd name="T64" fmla="*/ 1872 w 3341"/>
              <a:gd name="T65" fmla="*/ 3342 h 3354"/>
              <a:gd name="T66" fmla="*/ 1671 w 3341"/>
              <a:gd name="T67" fmla="*/ 3354 h 3354"/>
              <a:gd name="T68" fmla="*/ 1469 w 3341"/>
              <a:gd name="T69" fmla="*/ 3342 h 3354"/>
              <a:gd name="T70" fmla="*/ 1274 w 3341"/>
              <a:gd name="T71" fmla="*/ 3306 h 3354"/>
              <a:gd name="T72" fmla="*/ 1087 w 3341"/>
              <a:gd name="T73" fmla="*/ 3249 h 3354"/>
              <a:gd name="T74" fmla="*/ 911 w 3341"/>
              <a:gd name="T75" fmla="*/ 3171 h 3354"/>
              <a:gd name="T76" fmla="*/ 746 w 3341"/>
              <a:gd name="T77" fmla="*/ 3075 h 3354"/>
              <a:gd name="T78" fmla="*/ 594 w 3341"/>
              <a:gd name="T79" fmla="*/ 2960 h 3354"/>
              <a:gd name="T80" fmla="*/ 457 w 3341"/>
              <a:gd name="T81" fmla="*/ 2829 h 3354"/>
              <a:gd name="T82" fmla="*/ 334 w 3341"/>
              <a:gd name="T83" fmla="*/ 2682 h 3354"/>
              <a:gd name="T84" fmla="*/ 228 w 3341"/>
              <a:gd name="T85" fmla="*/ 2524 h 3354"/>
              <a:gd name="T86" fmla="*/ 141 w 3341"/>
              <a:gd name="T87" fmla="*/ 2352 h 3354"/>
              <a:gd name="T88" fmla="*/ 73 w 3341"/>
              <a:gd name="T89" fmla="*/ 2170 h 3354"/>
              <a:gd name="T90" fmla="*/ 27 w 3341"/>
              <a:gd name="T91" fmla="*/ 1978 h 3354"/>
              <a:gd name="T92" fmla="*/ 3 w 3341"/>
              <a:gd name="T93" fmla="*/ 1779 h 3354"/>
              <a:gd name="T94" fmla="*/ 3 w 3341"/>
              <a:gd name="T95" fmla="*/ 1575 h 3354"/>
              <a:gd name="T96" fmla="*/ 27 w 3341"/>
              <a:gd name="T97" fmla="*/ 1376 h 3354"/>
              <a:gd name="T98" fmla="*/ 73 w 3341"/>
              <a:gd name="T99" fmla="*/ 1184 h 3354"/>
              <a:gd name="T100" fmla="*/ 141 w 3341"/>
              <a:gd name="T101" fmla="*/ 1002 h 3354"/>
              <a:gd name="T102" fmla="*/ 228 w 3341"/>
              <a:gd name="T103" fmla="*/ 830 h 3354"/>
              <a:gd name="T104" fmla="*/ 334 w 3341"/>
              <a:gd name="T105" fmla="*/ 672 h 3354"/>
              <a:gd name="T106" fmla="*/ 457 w 3341"/>
              <a:gd name="T107" fmla="*/ 525 h 3354"/>
              <a:gd name="T108" fmla="*/ 594 w 3341"/>
              <a:gd name="T109" fmla="*/ 394 h 3354"/>
              <a:gd name="T110" fmla="*/ 746 w 3341"/>
              <a:gd name="T111" fmla="*/ 280 h 3354"/>
              <a:gd name="T112" fmla="*/ 911 w 3341"/>
              <a:gd name="T113" fmla="*/ 183 h 3354"/>
              <a:gd name="T114" fmla="*/ 1087 w 3341"/>
              <a:gd name="T115" fmla="*/ 105 h 3354"/>
              <a:gd name="T116" fmla="*/ 1274 w 3341"/>
              <a:gd name="T117" fmla="*/ 48 h 3354"/>
              <a:gd name="T118" fmla="*/ 1469 w 3341"/>
              <a:gd name="T119" fmla="*/ 12 h 3354"/>
              <a:gd name="T120" fmla="*/ 1671 w 3341"/>
              <a:gd name="T121" fmla="*/ 0 h 3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41" h="3354">
                <a:moveTo>
                  <a:pt x="1041" y="728"/>
                </a:moveTo>
                <a:lnTo>
                  <a:pt x="725" y="1045"/>
                </a:lnTo>
                <a:lnTo>
                  <a:pt x="1355" y="1677"/>
                </a:lnTo>
                <a:lnTo>
                  <a:pt x="725" y="2309"/>
                </a:lnTo>
                <a:lnTo>
                  <a:pt x="1041" y="2626"/>
                </a:lnTo>
                <a:lnTo>
                  <a:pt x="1671" y="1994"/>
                </a:lnTo>
                <a:lnTo>
                  <a:pt x="2300" y="2626"/>
                </a:lnTo>
                <a:lnTo>
                  <a:pt x="2616" y="2309"/>
                </a:lnTo>
                <a:lnTo>
                  <a:pt x="1986" y="1677"/>
                </a:lnTo>
                <a:lnTo>
                  <a:pt x="2616" y="1045"/>
                </a:lnTo>
                <a:lnTo>
                  <a:pt x="2300" y="728"/>
                </a:lnTo>
                <a:lnTo>
                  <a:pt x="1671" y="1360"/>
                </a:lnTo>
                <a:lnTo>
                  <a:pt x="1041" y="728"/>
                </a:lnTo>
                <a:close/>
                <a:moveTo>
                  <a:pt x="1671" y="0"/>
                </a:moveTo>
                <a:lnTo>
                  <a:pt x="1772" y="3"/>
                </a:lnTo>
                <a:lnTo>
                  <a:pt x="1872" y="12"/>
                </a:lnTo>
                <a:lnTo>
                  <a:pt x="1970" y="27"/>
                </a:lnTo>
                <a:lnTo>
                  <a:pt x="2067" y="48"/>
                </a:lnTo>
                <a:lnTo>
                  <a:pt x="2162" y="73"/>
                </a:lnTo>
                <a:lnTo>
                  <a:pt x="2254" y="105"/>
                </a:lnTo>
                <a:lnTo>
                  <a:pt x="2343" y="141"/>
                </a:lnTo>
                <a:lnTo>
                  <a:pt x="2430" y="183"/>
                </a:lnTo>
                <a:lnTo>
                  <a:pt x="2514" y="229"/>
                </a:lnTo>
                <a:lnTo>
                  <a:pt x="2595" y="280"/>
                </a:lnTo>
                <a:lnTo>
                  <a:pt x="2672" y="335"/>
                </a:lnTo>
                <a:lnTo>
                  <a:pt x="2747" y="394"/>
                </a:lnTo>
                <a:lnTo>
                  <a:pt x="2818" y="458"/>
                </a:lnTo>
                <a:lnTo>
                  <a:pt x="2884" y="525"/>
                </a:lnTo>
                <a:lnTo>
                  <a:pt x="2948" y="597"/>
                </a:lnTo>
                <a:lnTo>
                  <a:pt x="3007" y="672"/>
                </a:lnTo>
                <a:lnTo>
                  <a:pt x="3063" y="749"/>
                </a:lnTo>
                <a:lnTo>
                  <a:pt x="3113" y="830"/>
                </a:lnTo>
                <a:lnTo>
                  <a:pt x="3159" y="915"/>
                </a:lnTo>
                <a:lnTo>
                  <a:pt x="3200" y="1002"/>
                </a:lnTo>
                <a:lnTo>
                  <a:pt x="3237" y="1092"/>
                </a:lnTo>
                <a:lnTo>
                  <a:pt x="3268" y="1184"/>
                </a:lnTo>
                <a:lnTo>
                  <a:pt x="3293" y="1279"/>
                </a:lnTo>
                <a:lnTo>
                  <a:pt x="3314" y="1376"/>
                </a:lnTo>
                <a:lnTo>
                  <a:pt x="3329" y="1475"/>
                </a:lnTo>
                <a:lnTo>
                  <a:pt x="3338" y="1575"/>
                </a:lnTo>
                <a:lnTo>
                  <a:pt x="3341" y="1677"/>
                </a:lnTo>
                <a:lnTo>
                  <a:pt x="3338" y="1779"/>
                </a:lnTo>
                <a:lnTo>
                  <a:pt x="3329" y="1879"/>
                </a:lnTo>
                <a:lnTo>
                  <a:pt x="3314" y="1978"/>
                </a:lnTo>
                <a:lnTo>
                  <a:pt x="3293" y="2075"/>
                </a:lnTo>
                <a:lnTo>
                  <a:pt x="3268" y="2170"/>
                </a:lnTo>
                <a:lnTo>
                  <a:pt x="3237" y="2262"/>
                </a:lnTo>
                <a:lnTo>
                  <a:pt x="3200" y="2352"/>
                </a:lnTo>
                <a:lnTo>
                  <a:pt x="3159" y="2439"/>
                </a:lnTo>
                <a:lnTo>
                  <a:pt x="3113" y="2524"/>
                </a:lnTo>
                <a:lnTo>
                  <a:pt x="3063" y="2605"/>
                </a:lnTo>
                <a:lnTo>
                  <a:pt x="3007" y="2682"/>
                </a:lnTo>
                <a:lnTo>
                  <a:pt x="2948" y="2757"/>
                </a:lnTo>
                <a:lnTo>
                  <a:pt x="2884" y="2829"/>
                </a:lnTo>
                <a:lnTo>
                  <a:pt x="2818" y="2896"/>
                </a:lnTo>
                <a:lnTo>
                  <a:pt x="2747" y="2960"/>
                </a:lnTo>
                <a:lnTo>
                  <a:pt x="2672" y="3019"/>
                </a:lnTo>
                <a:lnTo>
                  <a:pt x="2595" y="3075"/>
                </a:lnTo>
                <a:lnTo>
                  <a:pt x="2514" y="3125"/>
                </a:lnTo>
                <a:lnTo>
                  <a:pt x="2430" y="3171"/>
                </a:lnTo>
                <a:lnTo>
                  <a:pt x="2343" y="3213"/>
                </a:lnTo>
                <a:lnTo>
                  <a:pt x="2254" y="3249"/>
                </a:lnTo>
                <a:lnTo>
                  <a:pt x="2162" y="3281"/>
                </a:lnTo>
                <a:lnTo>
                  <a:pt x="2067" y="3306"/>
                </a:lnTo>
                <a:lnTo>
                  <a:pt x="1970" y="3327"/>
                </a:lnTo>
                <a:lnTo>
                  <a:pt x="1872" y="3342"/>
                </a:lnTo>
                <a:lnTo>
                  <a:pt x="1772" y="3351"/>
                </a:lnTo>
                <a:lnTo>
                  <a:pt x="1671" y="3354"/>
                </a:lnTo>
                <a:lnTo>
                  <a:pt x="1569" y="3351"/>
                </a:lnTo>
                <a:lnTo>
                  <a:pt x="1469" y="3342"/>
                </a:lnTo>
                <a:lnTo>
                  <a:pt x="1371" y="3327"/>
                </a:lnTo>
                <a:lnTo>
                  <a:pt x="1274" y="3306"/>
                </a:lnTo>
                <a:lnTo>
                  <a:pt x="1179" y="3281"/>
                </a:lnTo>
                <a:lnTo>
                  <a:pt x="1087" y="3249"/>
                </a:lnTo>
                <a:lnTo>
                  <a:pt x="998" y="3213"/>
                </a:lnTo>
                <a:lnTo>
                  <a:pt x="911" y="3171"/>
                </a:lnTo>
                <a:lnTo>
                  <a:pt x="827" y="3125"/>
                </a:lnTo>
                <a:lnTo>
                  <a:pt x="746" y="3075"/>
                </a:lnTo>
                <a:lnTo>
                  <a:pt x="669" y="3019"/>
                </a:lnTo>
                <a:lnTo>
                  <a:pt x="594" y="2960"/>
                </a:lnTo>
                <a:lnTo>
                  <a:pt x="523" y="2896"/>
                </a:lnTo>
                <a:lnTo>
                  <a:pt x="457" y="2829"/>
                </a:lnTo>
                <a:lnTo>
                  <a:pt x="393" y="2757"/>
                </a:lnTo>
                <a:lnTo>
                  <a:pt x="334" y="2682"/>
                </a:lnTo>
                <a:lnTo>
                  <a:pt x="278" y="2605"/>
                </a:lnTo>
                <a:lnTo>
                  <a:pt x="228" y="2524"/>
                </a:lnTo>
                <a:lnTo>
                  <a:pt x="182" y="2439"/>
                </a:lnTo>
                <a:lnTo>
                  <a:pt x="141" y="2352"/>
                </a:lnTo>
                <a:lnTo>
                  <a:pt x="104" y="2262"/>
                </a:lnTo>
                <a:lnTo>
                  <a:pt x="73" y="2170"/>
                </a:lnTo>
                <a:lnTo>
                  <a:pt x="48" y="2075"/>
                </a:lnTo>
                <a:lnTo>
                  <a:pt x="27" y="1978"/>
                </a:lnTo>
                <a:lnTo>
                  <a:pt x="12" y="1879"/>
                </a:lnTo>
                <a:lnTo>
                  <a:pt x="3" y="1779"/>
                </a:lnTo>
                <a:lnTo>
                  <a:pt x="0" y="1677"/>
                </a:lnTo>
                <a:lnTo>
                  <a:pt x="3" y="1575"/>
                </a:lnTo>
                <a:lnTo>
                  <a:pt x="12" y="1475"/>
                </a:lnTo>
                <a:lnTo>
                  <a:pt x="27" y="1376"/>
                </a:lnTo>
                <a:lnTo>
                  <a:pt x="48" y="1279"/>
                </a:lnTo>
                <a:lnTo>
                  <a:pt x="73" y="1184"/>
                </a:lnTo>
                <a:lnTo>
                  <a:pt x="104" y="1092"/>
                </a:lnTo>
                <a:lnTo>
                  <a:pt x="141" y="1002"/>
                </a:lnTo>
                <a:lnTo>
                  <a:pt x="182" y="915"/>
                </a:lnTo>
                <a:lnTo>
                  <a:pt x="228" y="830"/>
                </a:lnTo>
                <a:lnTo>
                  <a:pt x="278" y="749"/>
                </a:lnTo>
                <a:lnTo>
                  <a:pt x="334" y="672"/>
                </a:lnTo>
                <a:lnTo>
                  <a:pt x="393" y="597"/>
                </a:lnTo>
                <a:lnTo>
                  <a:pt x="457" y="525"/>
                </a:lnTo>
                <a:lnTo>
                  <a:pt x="523" y="458"/>
                </a:lnTo>
                <a:lnTo>
                  <a:pt x="594" y="394"/>
                </a:lnTo>
                <a:lnTo>
                  <a:pt x="669" y="335"/>
                </a:lnTo>
                <a:lnTo>
                  <a:pt x="746" y="280"/>
                </a:lnTo>
                <a:lnTo>
                  <a:pt x="827" y="229"/>
                </a:lnTo>
                <a:lnTo>
                  <a:pt x="911" y="183"/>
                </a:lnTo>
                <a:lnTo>
                  <a:pt x="998" y="141"/>
                </a:lnTo>
                <a:lnTo>
                  <a:pt x="1087" y="105"/>
                </a:lnTo>
                <a:lnTo>
                  <a:pt x="1179" y="73"/>
                </a:lnTo>
                <a:lnTo>
                  <a:pt x="1274" y="48"/>
                </a:lnTo>
                <a:lnTo>
                  <a:pt x="1371" y="27"/>
                </a:lnTo>
                <a:lnTo>
                  <a:pt x="1469" y="12"/>
                </a:lnTo>
                <a:lnTo>
                  <a:pt x="1569" y="3"/>
                </a:lnTo>
                <a:lnTo>
                  <a:pt x="167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 11"/>
          <p:cNvSpPr>
            <a:spLocks noEditPoints="1"/>
          </p:cNvSpPr>
          <p:nvPr/>
        </p:nvSpPr>
        <p:spPr bwMode="auto">
          <a:xfrm>
            <a:off x="5950279" y="5028919"/>
            <a:ext cx="322729" cy="346075"/>
          </a:xfrm>
          <a:custGeom>
            <a:avLst/>
            <a:gdLst>
              <a:gd name="T0" fmla="*/ 725 w 3341"/>
              <a:gd name="T1" fmla="*/ 1045 h 3354"/>
              <a:gd name="T2" fmla="*/ 725 w 3341"/>
              <a:gd name="T3" fmla="*/ 2309 h 3354"/>
              <a:gd name="T4" fmla="*/ 1671 w 3341"/>
              <a:gd name="T5" fmla="*/ 1994 h 3354"/>
              <a:gd name="T6" fmla="*/ 2616 w 3341"/>
              <a:gd name="T7" fmla="*/ 2309 h 3354"/>
              <a:gd name="T8" fmla="*/ 2616 w 3341"/>
              <a:gd name="T9" fmla="*/ 1045 h 3354"/>
              <a:gd name="T10" fmla="*/ 1671 w 3341"/>
              <a:gd name="T11" fmla="*/ 1360 h 3354"/>
              <a:gd name="T12" fmla="*/ 1671 w 3341"/>
              <a:gd name="T13" fmla="*/ 0 h 3354"/>
              <a:gd name="T14" fmla="*/ 1872 w 3341"/>
              <a:gd name="T15" fmla="*/ 12 h 3354"/>
              <a:gd name="T16" fmla="*/ 2067 w 3341"/>
              <a:gd name="T17" fmla="*/ 48 h 3354"/>
              <a:gd name="T18" fmla="*/ 2254 w 3341"/>
              <a:gd name="T19" fmla="*/ 105 h 3354"/>
              <a:gd name="T20" fmla="*/ 2430 w 3341"/>
              <a:gd name="T21" fmla="*/ 183 h 3354"/>
              <a:gd name="T22" fmla="*/ 2595 w 3341"/>
              <a:gd name="T23" fmla="*/ 280 h 3354"/>
              <a:gd name="T24" fmla="*/ 2747 w 3341"/>
              <a:gd name="T25" fmla="*/ 394 h 3354"/>
              <a:gd name="T26" fmla="*/ 2884 w 3341"/>
              <a:gd name="T27" fmla="*/ 525 h 3354"/>
              <a:gd name="T28" fmla="*/ 3007 w 3341"/>
              <a:gd name="T29" fmla="*/ 672 h 3354"/>
              <a:gd name="T30" fmla="*/ 3113 w 3341"/>
              <a:gd name="T31" fmla="*/ 830 h 3354"/>
              <a:gd name="T32" fmla="*/ 3200 w 3341"/>
              <a:gd name="T33" fmla="*/ 1002 h 3354"/>
              <a:gd name="T34" fmla="*/ 3268 w 3341"/>
              <a:gd name="T35" fmla="*/ 1184 h 3354"/>
              <a:gd name="T36" fmla="*/ 3314 w 3341"/>
              <a:gd name="T37" fmla="*/ 1376 h 3354"/>
              <a:gd name="T38" fmla="*/ 3338 w 3341"/>
              <a:gd name="T39" fmla="*/ 1575 h 3354"/>
              <a:gd name="T40" fmla="*/ 3338 w 3341"/>
              <a:gd name="T41" fmla="*/ 1779 h 3354"/>
              <a:gd name="T42" fmla="*/ 3314 w 3341"/>
              <a:gd name="T43" fmla="*/ 1978 h 3354"/>
              <a:gd name="T44" fmla="*/ 3268 w 3341"/>
              <a:gd name="T45" fmla="*/ 2170 h 3354"/>
              <a:gd name="T46" fmla="*/ 3200 w 3341"/>
              <a:gd name="T47" fmla="*/ 2352 h 3354"/>
              <a:gd name="T48" fmla="*/ 3113 w 3341"/>
              <a:gd name="T49" fmla="*/ 2524 h 3354"/>
              <a:gd name="T50" fmla="*/ 3007 w 3341"/>
              <a:gd name="T51" fmla="*/ 2682 h 3354"/>
              <a:gd name="T52" fmla="*/ 2884 w 3341"/>
              <a:gd name="T53" fmla="*/ 2829 h 3354"/>
              <a:gd name="T54" fmla="*/ 2747 w 3341"/>
              <a:gd name="T55" fmla="*/ 2960 h 3354"/>
              <a:gd name="T56" fmla="*/ 2595 w 3341"/>
              <a:gd name="T57" fmla="*/ 3075 h 3354"/>
              <a:gd name="T58" fmla="*/ 2430 w 3341"/>
              <a:gd name="T59" fmla="*/ 3171 h 3354"/>
              <a:gd name="T60" fmla="*/ 2254 w 3341"/>
              <a:gd name="T61" fmla="*/ 3249 h 3354"/>
              <a:gd name="T62" fmla="*/ 2067 w 3341"/>
              <a:gd name="T63" fmla="*/ 3306 h 3354"/>
              <a:gd name="T64" fmla="*/ 1872 w 3341"/>
              <a:gd name="T65" fmla="*/ 3342 h 3354"/>
              <a:gd name="T66" fmla="*/ 1671 w 3341"/>
              <a:gd name="T67" fmla="*/ 3354 h 3354"/>
              <a:gd name="T68" fmla="*/ 1469 w 3341"/>
              <a:gd name="T69" fmla="*/ 3342 h 3354"/>
              <a:gd name="T70" fmla="*/ 1274 w 3341"/>
              <a:gd name="T71" fmla="*/ 3306 h 3354"/>
              <a:gd name="T72" fmla="*/ 1087 w 3341"/>
              <a:gd name="T73" fmla="*/ 3249 h 3354"/>
              <a:gd name="T74" fmla="*/ 911 w 3341"/>
              <a:gd name="T75" fmla="*/ 3171 h 3354"/>
              <a:gd name="T76" fmla="*/ 746 w 3341"/>
              <a:gd name="T77" fmla="*/ 3075 h 3354"/>
              <a:gd name="T78" fmla="*/ 594 w 3341"/>
              <a:gd name="T79" fmla="*/ 2960 h 3354"/>
              <a:gd name="T80" fmla="*/ 457 w 3341"/>
              <a:gd name="T81" fmla="*/ 2829 h 3354"/>
              <a:gd name="T82" fmla="*/ 334 w 3341"/>
              <a:gd name="T83" fmla="*/ 2682 h 3354"/>
              <a:gd name="T84" fmla="*/ 228 w 3341"/>
              <a:gd name="T85" fmla="*/ 2524 h 3354"/>
              <a:gd name="T86" fmla="*/ 141 w 3341"/>
              <a:gd name="T87" fmla="*/ 2352 h 3354"/>
              <a:gd name="T88" fmla="*/ 73 w 3341"/>
              <a:gd name="T89" fmla="*/ 2170 h 3354"/>
              <a:gd name="T90" fmla="*/ 27 w 3341"/>
              <a:gd name="T91" fmla="*/ 1978 h 3354"/>
              <a:gd name="T92" fmla="*/ 3 w 3341"/>
              <a:gd name="T93" fmla="*/ 1779 h 3354"/>
              <a:gd name="T94" fmla="*/ 3 w 3341"/>
              <a:gd name="T95" fmla="*/ 1575 h 3354"/>
              <a:gd name="T96" fmla="*/ 27 w 3341"/>
              <a:gd name="T97" fmla="*/ 1376 h 3354"/>
              <a:gd name="T98" fmla="*/ 73 w 3341"/>
              <a:gd name="T99" fmla="*/ 1184 h 3354"/>
              <a:gd name="T100" fmla="*/ 141 w 3341"/>
              <a:gd name="T101" fmla="*/ 1002 h 3354"/>
              <a:gd name="T102" fmla="*/ 228 w 3341"/>
              <a:gd name="T103" fmla="*/ 830 h 3354"/>
              <a:gd name="T104" fmla="*/ 334 w 3341"/>
              <a:gd name="T105" fmla="*/ 672 h 3354"/>
              <a:gd name="T106" fmla="*/ 457 w 3341"/>
              <a:gd name="T107" fmla="*/ 525 h 3354"/>
              <a:gd name="T108" fmla="*/ 594 w 3341"/>
              <a:gd name="T109" fmla="*/ 394 h 3354"/>
              <a:gd name="T110" fmla="*/ 746 w 3341"/>
              <a:gd name="T111" fmla="*/ 280 h 3354"/>
              <a:gd name="T112" fmla="*/ 911 w 3341"/>
              <a:gd name="T113" fmla="*/ 183 h 3354"/>
              <a:gd name="T114" fmla="*/ 1087 w 3341"/>
              <a:gd name="T115" fmla="*/ 105 h 3354"/>
              <a:gd name="T116" fmla="*/ 1274 w 3341"/>
              <a:gd name="T117" fmla="*/ 48 h 3354"/>
              <a:gd name="T118" fmla="*/ 1469 w 3341"/>
              <a:gd name="T119" fmla="*/ 12 h 3354"/>
              <a:gd name="T120" fmla="*/ 1671 w 3341"/>
              <a:gd name="T121" fmla="*/ 0 h 3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41" h="3354">
                <a:moveTo>
                  <a:pt x="1041" y="728"/>
                </a:moveTo>
                <a:lnTo>
                  <a:pt x="725" y="1045"/>
                </a:lnTo>
                <a:lnTo>
                  <a:pt x="1355" y="1677"/>
                </a:lnTo>
                <a:lnTo>
                  <a:pt x="725" y="2309"/>
                </a:lnTo>
                <a:lnTo>
                  <a:pt x="1041" y="2626"/>
                </a:lnTo>
                <a:lnTo>
                  <a:pt x="1671" y="1994"/>
                </a:lnTo>
                <a:lnTo>
                  <a:pt x="2300" y="2626"/>
                </a:lnTo>
                <a:lnTo>
                  <a:pt x="2616" y="2309"/>
                </a:lnTo>
                <a:lnTo>
                  <a:pt x="1986" y="1677"/>
                </a:lnTo>
                <a:lnTo>
                  <a:pt x="2616" y="1045"/>
                </a:lnTo>
                <a:lnTo>
                  <a:pt x="2300" y="728"/>
                </a:lnTo>
                <a:lnTo>
                  <a:pt x="1671" y="1360"/>
                </a:lnTo>
                <a:lnTo>
                  <a:pt x="1041" y="728"/>
                </a:lnTo>
                <a:close/>
                <a:moveTo>
                  <a:pt x="1671" y="0"/>
                </a:moveTo>
                <a:lnTo>
                  <a:pt x="1772" y="3"/>
                </a:lnTo>
                <a:lnTo>
                  <a:pt x="1872" y="12"/>
                </a:lnTo>
                <a:lnTo>
                  <a:pt x="1970" y="27"/>
                </a:lnTo>
                <a:lnTo>
                  <a:pt x="2067" y="48"/>
                </a:lnTo>
                <a:lnTo>
                  <a:pt x="2162" y="73"/>
                </a:lnTo>
                <a:lnTo>
                  <a:pt x="2254" y="105"/>
                </a:lnTo>
                <a:lnTo>
                  <a:pt x="2343" y="141"/>
                </a:lnTo>
                <a:lnTo>
                  <a:pt x="2430" y="183"/>
                </a:lnTo>
                <a:lnTo>
                  <a:pt x="2514" y="229"/>
                </a:lnTo>
                <a:lnTo>
                  <a:pt x="2595" y="280"/>
                </a:lnTo>
                <a:lnTo>
                  <a:pt x="2672" y="335"/>
                </a:lnTo>
                <a:lnTo>
                  <a:pt x="2747" y="394"/>
                </a:lnTo>
                <a:lnTo>
                  <a:pt x="2818" y="458"/>
                </a:lnTo>
                <a:lnTo>
                  <a:pt x="2884" y="525"/>
                </a:lnTo>
                <a:lnTo>
                  <a:pt x="2948" y="597"/>
                </a:lnTo>
                <a:lnTo>
                  <a:pt x="3007" y="672"/>
                </a:lnTo>
                <a:lnTo>
                  <a:pt x="3063" y="749"/>
                </a:lnTo>
                <a:lnTo>
                  <a:pt x="3113" y="830"/>
                </a:lnTo>
                <a:lnTo>
                  <a:pt x="3159" y="915"/>
                </a:lnTo>
                <a:lnTo>
                  <a:pt x="3200" y="1002"/>
                </a:lnTo>
                <a:lnTo>
                  <a:pt x="3237" y="1092"/>
                </a:lnTo>
                <a:lnTo>
                  <a:pt x="3268" y="1184"/>
                </a:lnTo>
                <a:lnTo>
                  <a:pt x="3293" y="1279"/>
                </a:lnTo>
                <a:lnTo>
                  <a:pt x="3314" y="1376"/>
                </a:lnTo>
                <a:lnTo>
                  <a:pt x="3329" y="1475"/>
                </a:lnTo>
                <a:lnTo>
                  <a:pt x="3338" y="1575"/>
                </a:lnTo>
                <a:lnTo>
                  <a:pt x="3341" y="1677"/>
                </a:lnTo>
                <a:lnTo>
                  <a:pt x="3338" y="1779"/>
                </a:lnTo>
                <a:lnTo>
                  <a:pt x="3329" y="1879"/>
                </a:lnTo>
                <a:lnTo>
                  <a:pt x="3314" y="1978"/>
                </a:lnTo>
                <a:lnTo>
                  <a:pt x="3293" y="2075"/>
                </a:lnTo>
                <a:lnTo>
                  <a:pt x="3268" y="2170"/>
                </a:lnTo>
                <a:lnTo>
                  <a:pt x="3237" y="2262"/>
                </a:lnTo>
                <a:lnTo>
                  <a:pt x="3200" y="2352"/>
                </a:lnTo>
                <a:lnTo>
                  <a:pt x="3159" y="2439"/>
                </a:lnTo>
                <a:lnTo>
                  <a:pt x="3113" y="2524"/>
                </a:lnTo>
                <a:lnTo>
                  <a:pt x="3063" y="2605"/>
                </a:lnTo>
                <a:lnTo>
                  <a:pt x="3007" y="2682"/>
                </a:lnTo>
                <a:lnTo>
                  <a:pt x="2948" y="2757"/>
                </a:lnTo>
                <a:lnTo>
                  <a:pt x="2884" y="2829"/>
                </a:lnTo>
                <a:lnTo>
                  <a:pt x="2818" y="2896"/>
                </a:lnTo>
                <a:lnTo>
                  <a:pt x="2747" y="2960"/>
                </a:lnTo>
                <a:lnTo>
                  <a:pt x="2672" y="3019"/>
                </a:lnTo>
                <a:lnTo>
                  <a:pt x="2595" y="3075"/>
                </a:lnTo>
                <a:lnTo>
                  <a:pt x="2514" y="3125"/>
                </a:lnTo>
                <a:lnTo>
                  <a:pt x="2430" y="3171"/>
                </a:lnTo>
                <a:lnTo>
                  <a:pt x="2343" y="3213"/>
                </a:lnTo>
                <a:lnTo>
                  <a:pt x="2254" y="3249"/>
                </a:lnTo>
                <a:lnTo>
                  <a:pt x="2162" y="3281"/>
                </a:lnTo>
                <a:lnTo>
                  <a:pt x="2067" y="3306"/>
                </a:lnTo>
                <a:lnTo>
                  <a:pt x="1970" y="3327"/>
                </a:lnTo>
                <a:lnTo>
                  <a:pt x="1872" y="3342"/>
                </a:lnTo>
                <a:lnTo>
                  <a:pt x="1772" y="3351"/>
                </a:lnTo>
                <a:lnTo>
                  <a:pt x="1671" y="3354"/>
                </a:lnTo>
                <a:lnTo>
                  <a:pt x="1569" y="3351"/>
                </a:lnTo>
                <a:lnTo>
                  <a:pt x="1469" y="3342"/>
                </a:lnTo>
                <a:lnTo>
                  <a:pt x="1371" y="3327"/>
                </a:lnTo>
                <a:lnTo>
                  <a:pt x="1274" y="3306"/>
                </a:lnTo>
                <a:lnTo>
                  <a:pt x="1179" y="3281"/>
                </a:lnTo>
                <a:lnTo>
                  <a:pt x="1087" y="3249"/>
                </a:lnTo>
                <a:lnTo>
                  <a:pt x="998" y="3213"/>
                </a:lnTo>
                <a:lnTo>
                  <a:pt x="911" y="3171"/>
                </a:lnTo>
                <a:lnTo>
                  <a:pt x="827" y="3125"/>
                </a:lnTo>
                <a:lnTo>
                  <a:pt x="746" y="3075"/>
                </a:lnTo>
                <a:lnTo>
                  <a:pt x="669" y="3019"/>
                </a:lnTo>
                <a:lnTo>
                  <a:pt x="594" y="2960"/>
                </a:lnTo>
                <a:lnTo>
                  <a:pt x="523" y="2896"/>
                </a:lnTo>
                <a:lnTo>
                  <a:pt x="457" y="2829"/>
                </a:lnTo>
                <a:lnTo>
                  <a:pt x="393" y="2757"/>
                </a:lnTo>
                <a:lnTo>
                  <a:pt x="334" y="2682"/>
                </a:lnTo>
                <a:lnTo>
                  <a:pt x="278" y="2605"/>
                </a:lnTo>
                <a:lnTo>
                  <a:pt x="228" y="2524"/>
                </a:lnTo>
                <a:lnTo>
                  <a:pt x="182" y="2439"/>
                </a:lnTo>
                <a:lnTo>
                  <a:pt x="141" y="2352"/>
                </a:lnTo>
                <a:lnTo>
                  <a:pt x="104" y="2262"/>
                </a:lnTo>
                <a:lnTo>
                  <a:pt x="73" y="2170"/>
                </a:lnTo>
                <a:lnTo>
                  <a:pt x="48" y="2075"/>
                </a:lnTo>
                <a:lnTo>
                  <a:pt x="27" y="1978"/>
                </a:lnTo>
                <a:lnTo>
                  <a:pt x="12" y="1879"/>
                </a:lnTo>
                <a:lnTo>
                  <a:pt x="3" y="1779"/>
                </a:lnTo>
                <a:lnTo>
                  <a:pt x="0" y="1677"/>
                </a:lnTo>
                <a:lnTo>
                  <a:pt x="3" y="1575"/>
                </a:lnTo>
                <a:lnTo>
                  <a:pt x="12" y="1475"/>
                </a:lnTo>
                <a:lnTo>
                  <a:pt x="27" y="1376"/>
                </a:lnTo>
                <a:lnTo>
                  <a:pt x="48" y="1279"/>
                </a:lnTo>
                <a:lnTo>
                  <a:pt x="73" y="1184"/>
                </a:lnTo>
                <a:lnTo>
                  <a:pt x="104" y="1092"/>
                </a:lnTo>
                <a:lnTo>
                  <a:pt x="141" y="1002"/>
                </a:lnTo>
                <a:lnTo>
                  <a:pt x="182" y="915"/>
                </a:lnTo>
                <a:lnTo>
                  <a:pt x="228" y="830"/>
                </a:lnTo>
                <a:lnTo>
                  <a:pt x="278" y="749"/>
                </a:lnTo>
                <a:lnTo>
                  <a:pt x="334" y="672"/>
                </a:lnTo>
                <a:lnTo>
                  <a:pt x="393" y="597"/>
                </a:lnTo>
                <a:lnTo>
                  <a:pt x="457" y="525"/>
                </a:lnTo>
                <a:lnTo>
                  <a:pt x="523" y="458"/>
                </a:lnTo>
                <a:lnTo>
                  <a:pt x="594" y="394"/>
                </a:lnTo>
                <a:lnTo>
                  <a:pt x="669" y="335"/>
                </a:lnTo>
                <a:lnTo>
                  <a:pt x="746" y="280"/>
                </a:lnTo>
                <a:lnTo>
                  <a:pt x="827" y="229"/>
                </a:lnTo>
                <a:lnTo>
                  <a:pt x="911" y="183"/>
                </a:lnTo>
                <a:lnTo>
                  <a:pt x="998" y="141"/>
                </a:lnTo>
                <a:lnTo>
                  <a:pt x="1087" y="105"/>
                </a:lnTo>
                <a:lnTo>
                  <a:pt x="1179" y="73"/>
                </a:lnTo>
                <a:lnTo>
                  <a:pt x="1274" y="48"/>
                </a:lnTo>
                <a:lnTo>
                  <a:pt x="1371" y="27"/>
                </a:lnTo>
                <a:lnTo>
                  <a:pt x="1469" y="12"/>
                </a:lnTo>
                <a:lnTo>
                  <a:pt x="1569" y="3"/>
                </a:lnTo>
                <a:lnTo>
                  <a:pt x="167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 11"/>
          <p:cNvSpPr>
            <a:spLocks noEditPoints="1"/>
          </p:cNvSpPr>
          <p:nvPr/>
        </p:nvSpPr>
        <p:spPr bwMode="auto">
          <a:xfrm>
            <a:off x="8162366" y="5795121"/>
            <a:ext cx="322729" cy="346075"/>
          </a:xfrm>
          <a:custGeom>
            <a:avLst/>
            <a:gdLst>
              <a:gd name="T0" fmla="*/ 725 w 3341"/>
              <a:gd name="T1" fmla="*/ 1045 h 3354"/>
              <a:gd name="T2" fmla="*/ 725 w 3341"/>
              <a:gd name="T3" fmla="*/ 2309 h 3354"/>
              <a:gd name="T4" fmla="*/ 1671 w 3341"/>
              <a:gd name="T5" fmla="*/ 1994 h 3354"/>
              <a:gd name="T6" fmla="*/ 2616 w 3341"/>
              <a:gd name="T7" fmla="*/ 2309 h 3354"/>
              <a:gd name="T8" fmla="*/ 2616 w 3341"/>
              <a:gd name="T9" fmla="*/ 1045 h 3354"/>
              <a:gd name="T10" fmla="*/ 1671 w 3341"/>
              <a:gd name="T11" fmla="*/ 1360 h 3354"/>
              <a:gd name="T12" fmla="*/ 1671 w 3341"/>
              <a:gd name="T13" fmla="*/ 0 h 3354"/>
              <a:gd name="T14" fmla="*/ 1872 w 3341"/>
              <a:gd name="T15" fmla="*/ 12 h 3354"/>
              <a:gd name="T16" fmla="*/ 2067 w 3341"/>
              <a:gd name="T17" fmla="*/ 48 h 3354"/>
              <a:gd name="T18" fmla="*/ 2254 w 3341"/>
              <a:gd name="T19" fmla="*/ 105 h 3354"/>
              <a:gd name="T20" fmla="*/ 2430 w 3341"/>
              <a:gd name="T21" fmla="*/ 183 h 3354"/>
              <a:gd name="T22" fmla="*/ 2595 w 3341"/>
              <a:gd name="T23" fmla="*/ 280 h 3354"/>
              <a:gd name="T24" fmla="*/ 2747 w 3341"/>
              <a:gd name="T25" fmla="*/ 394 h 3354"/>
              <a:gd name="T26" fmla="*/ 2884 w 3341"/>
              <a:gd name="T27" fmla="*/ 525 h 3354"/>
              <a:gd name="T28" fmla="*/ 3007 w 3341"/>
              <a:gd name="T29" fmla="*/ 672 h 3354"/>
              <a:gd name="T30" fmla="*/ 3113 w 3341"/>
              <a:gd name="T31" fmla="*/ 830 h 3354"/>
              <a:gd name="T32" fmla="*/ 3200 w 3341"/>
              <a:gd name="T33" fmla="*/ 1002 h 3354"/>
              <a:gd name="T34" fmla="*/ 3268 w 3341"/>
              <a:gd name="T35" fmla="*/ 1184 h 3354"/>
              <a:gd name="T36" fmla="*/ 3314 w 3341"/>
              <a:gd name="T37" fmla="*/ 1376 h 3354"/>
              <a:gd name="T38" fmla="*/ 3338 w 3341"/>
              <a:gd name="T39" fmla="*/ 1575 h 3354"/>
              <a:gd name="T40" fmla="*/ 3338 w 3341"/>
              <a:gd name="T41" fmla="*/ 1779 h 3354"/>
              <a:gd name="T42" fmla="*/ 3314 w 3341"/>
              <a:gd name="T43" fmla="*/ 1978 h 3354"/>
              <a:gd name="T44" fmla="*/ 3268 w 3341"/>
              <a:gd name="T45" fmla="*/ 2170 h 3354"/>
              <a:gd name="T46" fmla="*/ 3200 w 3341"/>
              <a:gd name="T47" fmla="*/ 2352 h 3354"/>
              <a:gd name="T48" fmla="*/ 3113 w 3341"/>
              <a:gd name="T49" fmla="*/ 2524 h 3354"/>
              <a:gd name="T50" fmla="*/ 3007 w 3341"/>
              <a:gd name="T51" fmla="*/ 2682 h 3354"/>
              <a:gd name="T52" fmla="*/ 2884 w 3341"/>
              <a:gd name="T53" fmla="*/ 2829 h 3354"/>
              <a:gd name="T54" fmla="*/ 2747 w 3341"/>
              <a:gd name="T55" fmla="*/ 2960 h 3354"/>
              <a:gd name="T56" fmla="*/ 2595 w 3341"/>
              <a:gd name="T57" fmla="*/ 3075 h 3354"/>
              <a:gd name="T58" fmla="*/ 2430 w 3341"/>
              <a:gd name="T59" fmla="*/ 3171 h 3354"/>
              <a:gd name="T60" fmla="*/ 2254 w 3341"/>
              <a:gd name="T61" fmla="*/ 3249 h 3354"/>
              <a:gd name="T62" fmla="*/ 2067 w 3341"/>
              <a:gd name="T63" fmla="*/ 3306 h 3354"/>
              <a:gd name="T64" fmla="*/ 1872 w 3341"/>
              <a:gd name="T65" fmla="*/ 3342 h 3354"/>
              <a:gd name="T66" fmla="*/ 1671 w 3341"/>
              <a:gd name="T67" fmla="*/ 3354 h 3354"/>
              <a:gd name="T68" fmla="*/ 1469 w 3341"/>
              <a:gd name="T69" fmla="*/ 3342 h 3354"/>
              <a:gd name="T70" fmla="*/ 1274 w 3341"/>
              <a:gd name="T71" fmla="*/ 3306 h 3354"/>
              <a:gd name="T72" fmla="*/ 1087 w 3341"/>
              <a:gd name="T73" fmla="*/ 3249 h 3354"/>
              <a:gd name="T74" fmla="*/ 911 w 3341"/>
              <a:gd name="T75" fmla="*/ 3171 h 3354"/>
              <a:gd name="T76" fmla="*/ 746 w 3341"/>
              <a:gd name="T77" fmla="*/ 3075 h 3354"/>
              <a:gd name="T78" fmla="*/ 594 w 3341"/>
              <a:gd name="T79" fmla="*/ 2960 h 3354"/>
              <a:gd name="T80" fmla="*/ 457 w 3341"/>
              <a:gd name="T81" fmla="*/ 2829 h 3354"/>
              <a:gd name="T82" fmla="*/ 334 w 3341"/>
              <a:gd name="T83" fmla="*/ 2682 h 3354"/>
              <a:gd name="T84" fmla="*/ 228 w 3341"/>
              <a:gd name="T85" fmla="*/ 2524 h 3354"/>
              <a:gd name="T86" fmla="*/ 141 w 3341"/>
              <a:gd name="T87" fmla="*/ 2352 h 3354"/>
              <a:gd name="T88" fmla="*/ 73 w 3341"/>
              <a:gd name="T89" fmla="*/ 2170 h 3354"/>
              <a:gd name="T90" fmla="*/ 27 w 3341"/>
              <a:gd name="T91" fmla="*/ 1978 h 3354"/>
              <a:gd name="T92" fmla="*/ 3 w 3341"/>
              <a:gd name="T93" fmla="*/ 1779 h 3354"/>
              <a:gd name="T94" fmla="*/ 3 w 3341"/>
              <a:gd name="T95" fmla="*/ 1575 h 3354"/>
              <a:gd name="T96" fmla="*/ 27 w 3341"/>
              <a:gd name="T97" fmla="*/ 1376 h 3354"/>
              <a:gd name="T98" fmla="*/ 73 w 3341"/>
              <a:gd name="T99" fmla="*/ 1184 h 3354"/>
              <a:gd name="T100" fmla="*/ 141 w 3341"/>
              <a:gd name="T101" fmla="*/ 1002 h 3354"/>
              <a:gd name="T102" fmla="*/ 228 w 3341"/>
              <a:gd name="T103" fmla="*/ 830 h 3354"/>
              <a:gd name="T104" fmla="*/ 334 w 3341"/>
              <a:gd name="T105" fmla="*/ 672 h 3354"/>
              <a:gd name="T106" fmla="*/ 457 w 3341"/>
              <a:gd name="T107" fmla="*/ 525 h 3354"/>
              <a:gd name="T108" fmla="*/ 594 w 3341"/>
              <a:gd name="T109" fmla="*/ 394 h 3354"/>
              <a:gd name="T110" fmla="*/ 746 w 3341"/>
              <a:gd name="T111" fmla="*/ 280 h 3354"/>
              <a:gd name="T112" fmla="*/ 911 w 3341"/>
              <a:gd name="T113" fmla="*/ 183 h 3354"/>
              <a:gd name="T114" fmla="*/ 1087 w 3341"/>
              <a:gd name="T115" fmla="*/ 105 h 3354"/>
              <a:gd name="T116" fmla="*/ 1274 w 3341"/>
              <a:gd name="T117" fmla="*/ 48 h 3354"/>
              <a:gd name="T118" fmla="*/ 1469 w 3341"/>
              <a:gd name="T119" fmla="*/ 12 h 3354"/>
              <a:gd name="T120" fmla="*/ 1671 w 3341"/>
              <a:gd name="T121" fmla="*/ 0 h 3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41" h="3354">
                <a:moveTo>
                  <a:pt x="1041" y="728"/>
                </a:moveTo>
                <a:lnTo>
                  <a:pt x="725" y="1045"/>
                </a:lnTo>
                <a:lnTo>
                  <a:pt x="1355" y="1677"/>
                </a:lnTo>
                <a:lnTo>
                  <a:pt x="725" y="2309"/>
                </a:lnTo>
                <a:lnTo>
                  <a:pt x="1041" y="2626"/>
                </a:lnTo>
                <a:lnTo>
                  <a:pt x="1671" y="1994"/>
                </a:lnTo>
                <a:lnTo>
                  <a:pt x="2300" y="2626"/>
                </a:lnTo>
                <a:lnTo>
                  <a:pt x="2616" y="2309"/>
                </a:lnTo>
                <a:lnTo>
                  <a:pt x="1986" y="1677"/>
                </a:lnTo>
                <a:lnTo>
                  <a:pt x="2616" y="1045"/>
                </a:lnTo>
                <a:lnTo>
                  <a:pt x="2300" y="728"/>
                </a:lnTo>
                <a:lnTo>
                  <a:pt x="1671" y="1360"/>
                </a:lnTo>
                <a:lnTo>
                  <a:pt x="1041" y="728"/>
                </a:lnTo>
                <a:close/>
                <a:moveTo>
                  <a:pt x="1671" y="0"/>
                </a:moveTo>
                <a:lnTo>
                  <a:pt x="1772" y="3"/>
                </a:lnTo>
                <a:lnTo>
                  <a:pt x="1872" y="12"/>
                </a:lnTo>
                <a:lnTo>
                  <a:pt x="1970" y="27"/>
                </a:lnTo>
                <a:lnTo>
                  <a:pt x="2067" y="48"/>
                </a:lnTo>
                <a:lnTo>
                  <a:pt x="2162" y="73"/>
                </a:lnTo>
                <a:lnTo>
                  <a:pt x="2254" y="105"/>
                </a:lnTo>
                <a:lnTo>
                  <a:pt x="2343" y="141"/>
                </a:lnTo>
                <a:lnTo>
                  <a:pt x="2430" y="183"/>
                </a:lnTo>
                <a:lnTo>
                  <a:pt x="2514" y="229"/>
                </a:lnTo>
                <a:lnTo>
                  <a:pt x="2595" y="280"/>
                </a:lnTo>
                <a:lnTo>
                  <a:pt x="2672" y="335"/>
                </a:lnTo>
                <a:lnTo>
                  <a:pt x="2747" y="394"/>
                </a:lnTo>
                <a:lnTo>
                  <a:pt x="2818" y="458"/>
                </a:lnTo>
                <a:lnTo>
                  <a:pt x="2884" y="525"/>
                </a:lnTo>
                <a:lnTo>
                  <a:pt x="2948" y="597"/>
                </a:lnTo>
                <a:lnTo>
                  <a:pt x="3007" y="672"/>
                </a:lnTo>
                <a:lnTo>
                  <a:pt x="3063" y="749"/>
                </a:lnTo>
                <a:lnTo>
                  <a:pt x="3113" y="830"/>
                </a:lnTo>
                <a:lnTo>
                  <a:pt x="3159" y="915"/>
                </a:lnTo>
                <a:lnTo>
                  <a:pt x="3200" y="1002"/>
                </a:lnTo>
                <a:lnTo>
                  <a:pt x="3237" y="1092"/>
                </a:lnTo>
                <a:lnTo>
                  <a:pt x="3268" y="1184"/>
                </a:lnTo>
                <a:lnTo>
                  <a:pt x="3293" y="1279"/>
                </a:lnTo>
                <a:lnTo>
                  <a:pt x="3314" y="1376"/>
                </a:lnTo>
                <a:lnTo>
                  <a:pt x="3329" y="1475"/>
                </a:lnTo>
                <a:lnTo>
                  <a:pt x="3338" y="1575"/>
                </a:lnTo>
                <a:lnTo>
                  <a:pt x="3341" y="1677"/>
                </a:lnTo>
                <a:lnTo>
                  <a:pt x="3338" y="1779"/>
                </a:lnTo>
                <a:lnTo>
                  <a:pt x="3329" y="1879"/>
                </a:lnTo>
                <a:lnTo>
                  <a:pt x="3314" y="1978"/>
                </a:lnTo>
                <a:lnTo>
                  <a:pt x="3293" y="2075"/>
                </a:lnTo>
                <a:lnTo>
                  <a:pt x="3268" y="2170"/>
                </a:lnTo>
                <a:lnTo>
                  <a:pt x="3237" y="2262"/>
                </a:lnTo>
                <a:lnTo>
                  <a:pt x="3200" y="2352"/>
                </a:lnTo>
                <a:lnTo>
                  <a:pt x="3159" y="2439"/>
                </a:lnTo>
                <a:lnTo>
                  <a:pt x="3113" y="2524"/>
                </a:lnTo>
                <a:lnTo>
                  <a:pt x="3063" y="2605"/>
                </a:lnTo>
                <a:lnTo>
                  <a:pt x="3007" y="2682"/>
                </a:lnTo>
                <a:lnTo>
                  <a:pt x="2948" y="2757"/>
                </a:lnTo>
                <a:lnTo>
                  <a:pt x="2884" y="2829"/>
                </a:lnTo>
                <a:lnTo>
                  <a:pt x="2818" y="2896"/>
                </a:lnTo>
                <a:lnTo>
                  <a:pt x="2747" y="2960"/>
                </a:lnTo>
                <a:lnTo>
                  <a:pt x="2672" y="3019"/>
                </a:lnTo>
                <a:lnTo>
                  <a:pt x="2595" y="3075"/>
                </a:lnTo>
                <a:lnTo>
                  <a:pt x="2514" y="3125"/>
                </a:lnTo>
                <a:lnTo>
                  <a:pt x="2430" y="3171"/>
                </a:lnTo>
                <a:lnTo>
                  <a:pt x="2343" y="3213"/>
                </a:lnTo>
                <a:lnTo>
                  <a:pt x="2254" y="3249"/>
                </a:lnTo>
                <a:lnTo>
                  <a:pt x="2162" y="3281"/>
                </a:lnTo>
                <a:lnTo>
                  <a:pt x="2067" y="3306"/>
                </a:lnTo>
                <a:lnTo>
                  <a:pt x="1970" y="3327"/>
                </a:lnTo>
                <a:lnTo>
                  <a:pt x="1872" y="3342"/>
                </a:lnTo>
                <a:lnTo>
                  <a:pt x="1772" y="3351"/>
                </a:lnTo>
                <a:lnTo>
                  <a:pt x="1671" y="3354"/>
                </a:lnTo>
                <a:lnTo>
                  <a:pt x="1569" y="3351"/>
                </a:lnTo>
                <a:lnTo>
                  <a:pt x="1469" y="3342"/>
                </a:lnTo>
                <a:lnTo>
                  <a:pt x="1371" y="3327"/>
                </a:lnTo>
                <a:lnTo>
                  <a:pt x="1274" y="3306"/>
                </a:lnTo>
                <a:lnTo>
                  <a:pt x="1179" y="3281"/>
                </a:lnTo>
                <a:lnTo>
                  <a:pt x="1087" y="3249"/>
                </a:lnTo>
                <a:lnTo>
                  <a:pt x="998" y="3213"/>
                </a:lnTo>
                <a:lnTo>
                  <a:pt x="911" y="3171"/>
                </a:lnTo>
                <a:lnTo>
                  <a:pt x="827" y="3125"/>
                </a:lnTo>
                <a:lnTo>
                  <a:pt x="746" y="3075"/>
                </a:lnTo>
                <a:lnTo>
                  <a:pt x="669" y="3019"/>
                </a:lnTo>
                <a:lnTo>
                  <a:pt x="594" y="2960"/>
                </a:lnTo>
                <a:lnTo>
                  <a:pt x="523" y="2896"/>
                </a:lnTo>
                <a:lnTo>
                  <a:pt x="457" y="2829"/>
                </a:lnTo>
                <a:lnTo>
                  <a:pt x="393" y="2757"/>
                </a:lnTo>
                <a:lnTo>
                  <a:pt x="334" y="2682"/>
                </a:lnTo>
                <a:lnTo>
                  <a:pt x="278" y="2605"/>
                </a:lnTo>
                <a:lnTo>
                  <a:pt x="228" y="2524"/>
                </a:lnTo>
                <a:lnTo>
                  <a:pt x="182" y="2439"/>
                </a:lnTo>
                <a:lnTo>
                  <a:pt x="141" y="2352"/>
                </a:lnTo>
                <a:lnTo>
                  <a:pt x="104" y="2262"/>
                </a:lnTo>
                <a:lnTo>
                  <a:pt x="73" y="2170"/>
                </a:lnTo>
                <a:lnTo>
                  <a:pt x="48" y="2075"/>
                </a:lnTo>
                <a:lnTo>
                  <a:pt x="27" y="1978"/>
                </a:lnTo>
                <a:lnTo>
                  <a:pt x="12" y="1879"/>
                </a:lnTo>
                <a:lnTo>
                  <a:pt x="3" y="1779"/>
                </a:lnTo>
                <a:lnTo>
                  <a:pt x="0" y="1677"/>
                </a:lnTo>
                <a:lnTo>
                  <a:pt x="3" y="1575"/>
                </a:lnTo>
                <a:lnTo>
                  <a:pt x="12" y="1475"/>
                </a:lnTo>
                <a:lnTo>
                  <a:pt x="27" y="1376"/>
                </a:lnTo>
                <a:lnTo>
                  <a:pt x="48" y="1279"/>
                </a:lnTo>
                <a:lnTo>
                  <a:pt x="73" y="1184"/>
                </a:lnTo>
                <a:lnTo>
                  <a:pt x="104" y="1092"/>
                </a:lnTo>
                <a:lnTo>
                  <a:pt x="141" y="1002"/>
                </a:lnTo>
                <a:lnTo>
                  <a:pt x="182" y="915"/>
                </a:lnTo>
                <a:lnTo>
                  <a:pt x="228" y="830"/>
                </a:lnTo>
                <a:lnTo>
                  <a:pt x="278" y="749"/>
                </a:lnTo>
                <a:lnTo>
                  <a:pt x="334" y="672"/>
                </a:lnTo>
                <a:lnTo>
                  <a:pt x="393" y="597"/>
                </a:lnTo>
                <a:lnTo>
                  <a:pt x="457" y="525"/>
                </a:lnTo>
                <a:lnTo>
                  <a:pt x="523" y="458"/>
                </a:lnTo>
                <a:lnTo>
                  <a:pt x="594" y="394"/>
                </a:lnTo>
                <a:lnTo>
                  <a:pt x="669" y="335"/>
                </a:lnTo>
                <a:lnTo>
                  <a:pt x="746" y="280"/>
                </a:lnTo>
                <a:lnTo>
                  <a:pt x="827" y="229"/>
                </a:lnTo>
                <a:lnTo>
                  <a:pt x="911" y="183"/>
                </a:lnTo>
                <a:lnTo>
                  <a:pt x="998" y="141"/>
                </a:lnTo>
                <a:lnTo>
                  <a:pt x="1087" y="105"/>
                </a:lnTo>
                <a:lnTo>
                  <a:pt x="1179" y="73"/>
                </a:lnTo>
                <a:lnTo>
                  <a:pt x="1274" y="48"/>
                </a:lnTo>
                <a:lnTo>
                  <a:pt x="1371" y="27"/>
                </a:lnTo>
                <a:lnTo>
                  <a:pt x="1469" y="12"/>
                </a:lnTo>
                <a:lnTo>
                  <a:pt x="1569" y="3"/>
                </a:lnTo>
                <a:lnTo>
                  <a:pt x="167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 11"/>
          <p:cNvSpPr>
            <a:spLocks noEditPoints="1"/>
          </p:cNvSpPr>
          <p:nvPr/>
        </p:nvSpPr>
        <p:spPr bwMode="auto">
          <a:xfrm>
            <a:off x="8162366" y="5028919"/>
            <a:ext cx="322729" cy="346075"/>
          </a:xfrm>
          <a:custGeom>
            <a:avLst/>
            <a:gdLst>
              <a:gd name="T0" fmla="*/ 725 w 3341"/>
              <a:gd name="T1" fmla="*/ 1045 h 3354"/>
              <a:gd name="T2" fmla="*/ 725 w 3341"/>
              <a:gd name="T3" fmla="*/ 2309 h 3354"/>
              <a:gd name="T4" fmla="*/ 1671 w 3341"/>
              <a:gd name="T5" fmla="*/ 1994 h 3354"/>
              <a:gd name="T6" fmla="*/ 2616 w 3341"/>
              <a:gd name="T7" fmla="*/ 2309 h 3354"/>
              <a:gd name="T8" fmla="*/ 2616 w 3341"/>
              <a:gd name="T9" fmla="*/ 1045 h 3354"/>
              <a:gd name="T10" fmla="*/ 1671 w 3341"/>
              <a:gd name="T11" fmla="*/ 1360 h 3354"/>
              <a:gd name="T12" fmla="*/ 1671 w 3341"/>
              <a:gd name="T13" fmla="*/ 0 h 3354"/>
              <a:gd name="T14" fmla="*/ 1872 w 3341"/>
              <a:gd name="T15" fmla="*/ 12 h 3354"/>
              <a:gd name="T16" fmla="*/ 2067 w 3341"/>
              <a:gd name="T17" fmla="*/ 48 h 3354"/>
              <a:gd name="T18" fmla="*/ 2254 w 3341"/>
              <a:gd name="T19" fmla="*/ 105 h 3354"/>
              <a:gd name="T20" fmla="*/ 2430 w 3341"/>
              <a:gd name="T21" fmla="*/ 183 h 3354"/>
              <a:gd name="T22" fmla="*/ 2595 w 3341"/>
              <a:gd name="T23" fmla="*/ 280 h 3354"/>
              <a:gd name="T24" fmla="*/ 2747 w 3341"/>
              <a:gd name="T25" fmla="*/ 394 h 3354"/>
              <a:gd name="T26" fmla="*/ 2884 w 3341"/>
              <a:gd name="T27" fmla="*/ 525 h 3354"/>
              <a:gd name="T28" fmla="*/ 3007 w 3341"/>
              <a:gd name="T29" fmla="*/ 672 h 3354"/>
              <a:gd name="T30" fmla="*/ 3113 w 3341"/>
              <a:gd name="T31" fmla="*/ 830 h 3354"/>
              <a:gd name="T32" fmla="*/ 3200 w 3341"/>
              <a:gd name="T33" fmla="*/ 1002 h 3354"/>
              <a:gd name="T34" fmla="*/ 3268 w 3341"/>
              <a:gd name="T35" fmla="*/ 1184 h 3354"/>
              <a:gd name="T36" fmla="*/ 3314 w 3341"/>
              <a:gd name="T37" fmla="*/ 1376 h 3354"/>
              <a:gd name="T38" fmla="*/ 3338 w 3341"/>
              <a:gd name="T39" fmla="*/ 1575 h 3354"/>
              <a:gd name="T40" fmla="*/ 3338 w 3341"/>
              <a:gd name="T41" fmla="*/ 1779 h 3354"/>
              <a:gd name="T42" fmla="*/ 3314 w 3341"/>
              <a:gd name="T43" fmla="*/ 1978 h 3354"/>
              <a:gd name="T44" fmla="*/ 3268 w 3341"/>
              <a:gd name="T45" fmla="*/ 2170 h 3354"/>
              <a:gd name="T46" fmla="*/ 3200 w 3341"/>
              <a:gd name="T47" fmla="*/ 2352 h 3354"/>
              <a:gd name="T48" fmla="*/ 3113 w 3341"/>
              <a:gd name="T49" fmla="*/ 2524 h 3354"/>
              <a:gd name="T50" fmla="*/ 3007 w 3341"/>
              <a:gd name="T51" fmla="*/ 2682 h 3354"/>
              <a:gd name="T52" fmla="*/ 2884 w 3341"/>
              <a:gd name="T53" fmla="*/ 2829 h 3354"/>
              <a:gd name="T54" fmla="*/ 2747 w 3341"/>
              <a:gd name="T55" fmla="*/ 2960 h 3354"/>
              <a:gd name="T56" fmla="*/ 2595 w 3341"/>
              <a:gd name="T57" fmla="*/ 3075 h 3354"/>
              <a:gd name="T58" fmla="*/ 2430 w 3341"/>
              <a:gd name="T59" fmla="*/ 3171 h 3354"/>
              <a:gd name="T60" fmla="*/ 2254 w 3341"/>
              <a:gd name="T61" fmla="*/ 3249 h 3354"/>
              <a:gd name="T62" fmla="*/ 2067 w 3341"/>
              <a:gd name="T63" fmla="*/ 3306 h 3354"/>
              <a:gd name="T64" fmla="*/ 1872 w 3341"/>
              <a:gd name="T65" fmla="*/ 3342 h 3354"/>
              <a:gd name="T66" fmla="*/ 1671 w 3341"/>
              <a:gd name="T67" fmla="*/ 3354 h 3354"/>
              <a:gd name="T68" fmla="*/ 1469 w 3341"/>
              <a:gd name="T69" fmla="*/ 3342 h 3354"/>
              <a:gd name="T70" fmla="*/ 1274 w 3341"/>
              <a:gd name="T71" fmla="*/ 3306 h 3354"/>
              <a:gd name="T72" fmla="*/ 1087 w 3341"/>
              <a:gd name="T73" fmla="*/ 3249 h 3354"/>
              <a:gd name="T74" fmla="*/ 911 w 3341"/>
              <a:gd name="T75" fmla="*/ 3171 h 3354"/>
              <a:gd name="T76" fmla="*/ 746 w 3341"/>
              <a:gd name="T77" fmla="*/ 3075 h 3354"/>
              <a:gd name="T78" fmla="*/ 594 w 3341"/>
              <a:gd name="T79" fmla="*/ 2960 h 3354"/>
              <a:gd name="T80" fmla="*/ 457 w 3341"/>
              <a:gd name="T81" fmla="*/ 2829 h 3354"/>
              <a:gd name="T82" fmla="*/ 334 w 3341"/>
              <a:gd name="T83" fmla="*/ 2682 h 3354"/>
              <a:gd name="T84" fmla="*/ 228 w 3341"/>
              <a:gd name="T85" fmla="*/ 2524 h 3354"/>
              <a:gd name="T86" fmla="*/ 141 w 3341"/>
              <a:gd name="T87" fmla="*/ 2352 h 3354"/>
              <a:gd name="T88" fmla="*/ 73 w 3341"/>
              <a:gd name="T89" fmla="*/ 2170 h 3354"/>
              <a:gd name="T90" fmla="*/ 27 w 3341"/>
              <a:gd name="T91" fmla="*/ 1978 h 3354"/>
              <a:gd name="T92" fmla="*/ 3 w 3341"/>
              <a:gd name="T93" fmla="*/ 1779 h 3354"/>
              <a:gd name="T94" fmla="*/ 3 w 3341"/>
              <a:gd name="T95" fmla="*/ 1575 h 3354"/>
              <a:gd name="T96" fmla="*/ 27 w 3341"/>
              <a:gd name="T97" fmla="*/ 1376 h 3354"/>
              <a:gd name="T98" fmla="*/ 73 w 3341"/>
              <a:gd name="T99" fmla="*/ 1184 h 3354"/>
              <a:gd name="T100" fmla="*/ 141 w 3341"/>
              <a:gd name="T101" fmla="*/ 1002 h 3354"/>
              <a:gd name="T102" fmla="*/ 228 w 3341"/>
              <a:gd name="T103" fmla="*/ 830 h 3354"/>
              <a:gd name="T104" fmla="*/ 334 w 3341"/>
              <a:gd name="T105" fmla="*/ 672 h 3354"/>
              <a:gd name="T106" fmla="*/ 457 w 3341"/>
              <a:gd name="T107" fmla="*/ 525 h 3354"/>
              <a:gd name="T108" fmla="*/ 594 w 3341"/>
              <a:gd name="T109" fmla="*/ 394 h 3354"/>
              <a:gd name="T110" fmla="*/ 746 w 3341"/>
              <a:gd name="T111" fmla="*/ 280 h 3354"/>
              <a:gd name="T112" fmla="*/ 911 w 3341"/>
              <a:gd name="T113" fmla="*/ 183 h 3354"/>
              <a:gd name="T114" fmla="*/ 1087 w 3341"/>
              <a:gd name="T115" fmla="*/ 105 h 3354"/>
              <a:gd name="T116" fmla="*/ 1274 w 3341"/>
              <a:gd name="T117" fmla="*/ 48 h 3354"/>
              <a:gd name="T118" fmla="*/ 1469 w 3341"/>
              <a:gd name="T119" fmla="*/ 12 h 3354"/>
              <a:gd name="T120" fmla="*/ 1671 w 3341"/>
              <a:gd name="T121" fmla="*/ 0 h 3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41" h="3354">
                <a:moveTo>
                  <a:pt x="1041" y="728"/>
                </a:moveTo>
                <a:lnTo>
                  <a:pt x="725" y="1045"/>
                </a:lnTo>
                <a:lnTo>
                  <a:pt x="1355" y="1677"/>
                </a:lnTo>
                <a:lnTo>
                  <a:pt x="725" y="2309"/>
                </a:lnTo>
                <a:lnTo>
                  <a:pt x="1041" y="2626"/>
                </a:lnTo>
                <a:lnTo>
                  <a:pt x="1671" y="1994"/>
                </a:lnTo>
                <a:lnTo>
                  <a:pt x="2300" y="2626"/>
                </a:lnTo>
                <a:lnTo>
                  <a:pt x="2616" y="2309"/>
                </a:lnTo>
                <a:lnTo>
                  <a:pt x="1986" y="1677"/>
                </a:lnTo>
                <a:lnTo>
                  <a:pt x="2616" y="1045"/>
                </a:lnTo>
                <a:lnTo>
                  <a:pt x="2300" y="728"/>
                </a:lnTo>
                <a:lnTo>
                  <a:pt x="1671" y="1360"/>
                </a:lnTo>
                <a:lnTo>
                  <a:pt x="1041" y="728"/>
                </a:lnTo>
                <a:close/>
                <a:moveTo>
                  <a:pt x="1671" y="0"/>
                </a:moveTo>
                <a:lnTo>
                  <a:pt x="1772" y="3"/>
                </a:lnTo>
                <a:lnTo>
                  <a:pt x="1872" y="12"/>
                </a:lnTo>
                <a:lnTo>
                  <a:pt x="1970" y="27"/>
                </a:lnTo>
                <a:lnTo>
                  <a:pt x="2067" y="48"/>
                </a:lnTo>
                <a:lnTo>
                  <a:pt x="2162" y="73"/>
                </a:lnTo>
                <a:lnTo>
                  <a:pt x="2254" y="105"/>
                </a:lnTo>
                <a:lnTo>
                  <a:pt x="2343" y="141"/>
                </a:lnTo>
                <a:lnTo>
                  <a:pt x="2430" y="183"/>
                </a:lnTo>
                <a:lnTo>
                  <a:pt x="2514" y="229"/>
                </a:lnTo>
                <a:lnTo>
                  <a:pt x="2595" y="280"/>
                </a:lnTo>
                <a:lnTo>
                  <a:pt x="2672" y="335"/>
                </a:lnTo>
                <a:lnTo>
                  <a:pt x="2747" y="394"/>
                </a:lnTo>
                <a:lnTo>
                  <a:pt x="2818" y="458"/>
                </a:lnTo>
                <a:lnTo>
                  <a:pt x="2884" y="525"/>
                </a:lnTo>
                <a:lnTo>
                  <a:pt x="2948" y="597"/>
                </a:lnTo>
                <a:lnTo>
                  <a:pt x="3007" y="672"/>
                </a:lnTo>
                <a:lnTo>
                  <a:pt x="3063" y="749"/>
                </a:lnTo>
                <a:lnTo>
                  <a:pt x="3113" y="830"/>
                </a:lnTo>
                <a:lnTo>
                  <a:pt x="3159" y="915"/>
                </a:lnTo>
                <a:lnTo>
                  <a:pt x="3200" y="1002"/>
                </a:lnTo>
                <a:lnTo>
                  <a:pt x="3237" y="1092"/>
                </a:lnTo>
                <a:lnTo>
                  <a:pt x="3268" y="1184"/>
                </a:lnTo>
                <a:lnTo>
                  <a:pt x="3293" y="1279"/>
                </a:lnTo>
                <a:lnTo>
                  <a:pt x="3314" y="1376"/>
                </a:lnTo>
                <a:lnTo>
                  <a:pt x="3329" y="1475"/>
                </a:lnTo>
                <a:lnTo>
                  <a:pt x="3338" y="1575"/>
                </a:lnTo>
                <a:lnTo>
                  <a:pt x="3341" y="1677"/>
                </a:lnTo>
                <a:lnTo>
                  <a:pt x="3338" y="1779"/>
                </a:lnTo>
                <a:lnTo>
                  <a:pt x="3329" y="1879"/>
                </a:lnTo>
                <a:lnTo>
                  <a:pt x="3314" y="1978"/>
                </a:lnTo>
                <a:lnTo>
                  <a:pt x="3293" y="2075"/>
                </a:lnTo>
                <a:lnTo>
                  <a:pt x="3268" y="2170"/>
                </a:lnTo>
                <a:lnTo>
                  <a:pt x="3237" y="2262"/>
                </a:lnTo>
                <a:lnTo>
                  <a:pt x="3200" y="2352"/>
                </a:lnTo>
                <a:lnTo>
                  <a:pt x="3159" y="2439"/>
                </a:lnTo>
                <a:lnTo>
                  <a:pt x="3113" y="2524"/>
                </a:lnTo>
                <a:lnTo>
                  <a:pt x="3063" y="2605"/>
                </a:lnTo>
                <a:lnTo>
                  <a:pt x="3007" y="2682"/>
                </a:lnTo>
                <a:lnTo>
                  <a:pt x="2948" y="2757"/>
                </a:lnTo>
                <a:lnTo>
                  <a:pt x="2884" y="2829"/>
                </a:lnTo>
                <a:lnTo>
                  <a:pt x="2818" y="2896"/>
                </a:lnTo>
                <a:lnTo>
                  <a:pt x="2747" y="2960"/>
                </a:lnTo>
                <a:lnTo>
                  <a:pt x="2672" y="3019"/>
                </a:lnTo>
                <a:lnTo>
                  <a:pt x="2595" y="3075"/>
                </a:lnTo>
                <a:lnTo>
                  <a:pt x="2514" y="3125"/>
                </a:lnTo>
                <a:lnTo>
                  <a:pt x="2430" y="3171"/>
                </a:lnTo>
                <a:lnTo>
                  <a:pt x="2343" y="3213"/>
                </a:lnTo>
                <a:lnTo>
                  <a:pt x="2254" y="3249"/>
                </a:lnTo>
                <a:lnTo>
                  <a:pt x="2162" y="3281"/>
                </a:lnTo>
                <a:lnTo>
                  <a:pt x="2067" y="3306"/>
                </a:lnTo>
                <a:lnTo>
                  <a:pt x="1970" y="3327"/>
                </a:lnTo>
                <a:lnTo>
                  <a:pt x="1872" y="3342"/>
                </a:lnTo>
                <a:lnTo>
                  <a:pt x="1772" y="3351"/>
                </a:lnTo>
                <a:lnTo>
                  <a:pt x="1671" y="3354"/>
                </a:lnTo>
                <a:lnTo>
                  <a:pt x="1569" y="3351"/>
                </a:lnTo>
                <a:lnTo>
                  <a:pt x="1469" y="3342"/>
                </a:lnTo>
                <a:lnTo>
                  <a:pt x="1371" y="3327"/>
                </a:lnTo>
                <a:lnTo>
                  <a:pt x="1274" y="3306"/>
                </a:lnTo>
                <a:lnTo>
                  <a:pt x="1179" y="3281"/>
                </a:lnTo>
                <a:lnTo>
                  <a:pt x="1087" y="3249"/>
                </a:lnTo>
                <a:lnTo>
                  <a:pt x="998" y="3213"/>
                </a:lnTo>
                <a:lnTo>
                  <a:pt x="911" y="3171"/>
                </a:lnTo>
                <a:lnTo>
                  <a:pt x="827" y="3125"/>
                </a:lnTo>
                <a:lnTo>
                  <a:pt x="746" y="3075"/>
                </a:lnTo>
                <a:lnTo>
                  <a:pt x="669" y="3019"/>
                </a:lnTo>
                <a:lnTo>
                  <a:pt x="594" y="2960"/>
                </a:lnTo>
                <a:lnTo>
                  <a:pt x="523" y="2896"/>
                </a:lnTo>
                <a:lnTo>
                  <a:pt x="457" y="2829"/>
                </a:lnTo>
                <a:lnTo>
                  <a:pt x="393" y="2757"/>
                </a:lnTo>
                <a:lnTo>
                  <a:pt x="334" y="2682"/>
                </a:lnTo>
                <a:lnTo>
                  <a:pt x="278" y="2605"/>
                </a:lnTo>
                <a:lnTo>
                  <a:pt x="228" y="2524"/>
                </a:lnTo>
                <a:lnTo>
                  <a:pt x="182" y="2439"/>
                </a:lnTo>
                <a:lnTo>
                  <a:pt x="141" y="2352"/>
                </a:lnTo>
                <a:lnTo>
                  <a:pt x="104" y="2262"/>
                </a:lnTo>
                <a:lnTo>
                  <a:pt x="73" y="2170"/>
                </a:lnTo>
                <a:lnTo>
                  <a:pt x="48" y="2075"/>
                </a:lnTo>
                <a:lnTo>
                  <a:pt x="27" y="1978"/>
                </a:lnTo>
                <a:lnTo>
                  <a:pt x="12" y="1879"/>
                </a:lnTo>
                <a:lnTo>
                  <a:pt x="3" y="1779"/>
                </a:lnTo>
                <a:lnTo>
                  <a:pt x="0" y="1677"/>
                </a:lnTo>
                <a:lnTo>
                  <a:pt x="3" y="1575"/>
                </a:lnTo>
                <a:lnTo>
                  <a:pt x="12" y="1475"/>
                </a:lnTo>
                <a:lnTo>
                  <a:pt x="27" y="1376"/>
                </a:lnTo>
                <a:lnTo>
                  <a:pt x="48" y="1279"/>
                </a:lnTo>
                <a:lnTo>
                  <a:pt x="73" y="1184"/>
                </a:lnTo>
                <a:lnTo>
                  <a:pt x="104" y="1092"/>
                </a:lnTo>
                <a:lnTo>
                  <a:pt x="141" y="1002"/>
                </a:lnTo>
                <a:lnTo>
                  <a:pt x="182" y="915"/>
                </a:lnTo>
                <a:lnTo>
                  <a:pt x="228" y="830"/>
                </a:lnTo>
                <a:lnTo>
                  <a:pt x="278" y="749"/>
                </a:lnTo>
                <a:lnTo>
                  <a:pt x="334" y="672"/>
                </a:lnTo>
                <a:lnTo>
                  <a:pt x="393" y="597"/>
                </a:lnTo>
                <a:lnTo>
                  <a:pt x="457" y="525"/>
                </a:lnTo>
                <a:lnTo>
                  <a:pt x="523" y="458"/>
                </a:lnTo>
                <a:lnTo>
                  <a:pt x="594" y="394"/>
                </a:lnTo>
                <a:lnTo>
                  <a:pt x="669" y="335"/>
                </a:lnTo>
                <a:lnTo>
                  <a:pt x="746" y="280"/>
                </a:lnTo>
                <a:lnTo>
                  <a:pt x="827" y="229"/>
                </a:lnTo>
                <a:lnTo>
                  <a:pt x="911" y="183"/>
                </a:lnTo>
                <a:lnTo>
                  <a:pt x="998" y="141"/>
                </a:lnTo>
                <a:lnTo>
                  <a:pt x="1087" y="105"/>
                </a:lnTo>
                <a:lnTo>
                  <a:pt x="1179" y="73"/>
                </a:lnTo>
                <a:lnTo>
                  <a:pt x="1274" y="48"/>
                </a:lnTo>
                <a:lnTo>
                  <a:pt x="1371" y="27"/>
                </a:lnTo>
                <a:lnTo>
                  <a:pt x="1469" y="12"/>
                </a:lnTo>
                <a:lnTo>
                  <a:pt x="1569" y="3"/>
                </a:lnTo>
                <a:lnTo>
                  <a:pt x="1671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allelogram 8"/>
          <p:cNvSpPr/>
          <p:nvPr/>
        </p:nvSpPr>
        <p:spPr>
          <a:xfrm flipH="1">
            <a:off x="1834485" y="2927297"/>
            <a:ext cx="1775011" cy="1600200"/>
          </a:xfrm>
          <a:prstGeom prst="parallelogram">
            <a:avLst>
              <a:gd name="adj" fmla="val 54333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Parallelogram 4"/>
          <p:cNvSpPr/>
          <p:nvPr/>
        </p:nvSpPr>
        <p:spPr>
          <a:xfrm>
            <a:off x="9304326" y="2927297"/>
            <a:ext cx="1775011" cy="1600200"/>
          </a:xfrm>
          <a:prstGeom prst="parallelogram">
            <a:avLst>
              <a:gd name="adj" fmla="val 54333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Parallelogram 5"/>
          <p:cNvSpPr/>
          <p:nvPr/>
        </p:nvSpPr>
        <p:spPr>
          <a:xfrm flipV="1">
            <a:off x="3797754" y="2470097"/>
            <a:ext cx="2017059" cy="2057400"/>
          </a:xfrm>
          <a:prstGeom prst="parallelogram">
            <a:avLst>
              <a:gd name="adj" fmla="val 54333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rallelogram 6"/>
          <p:cNvSpPr/>
          <p:nvPr/>
        </p:nvSpPr>
        <p:spPr>
          <a:xfrm flipV="1">
            <a:off x="5976178" y="2470097"/>
            <a:ext cx="2017059" cy="2057400"/>
          </a:xfrm>
          <a:prstGeom prst="parallelogram">
            <a:avLst>
              <a:gd name="adj" fmla="val 54333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Parallelogram 7"/>
          <p:cNvSpPr/>
          <p:nvPr/>
        </p:nvSpPr>
        <p:spPr>
          <a:xfrm flipV="1">
            <a:off x="8174773" y="2470097"/>
            <a:ext cx="2017059" cy="2057400"/>
          </a:xfrm>
          <a:prstGeom prst="parallelogram">
            <a:avLst>
              <a:gd name="adj" fmla="val 54333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Parallelogram 1"/>
          <p:cNvSpPr/>
          <p:nvPr/>
        </p:nvSpPr>
        <p:spPr>
          <a:xfrm>
            <a:off x="2701820" y="2470097"/>
            <a:ext cx="2017059" cy="2057400"/>
          </a:xfrm>
          <a:prstGeom prst="parallelogram">
            <a:avLst>
              <a:gd name="adj" fmla="val 543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Parallelogram 2"/>
          <p:cNvSpPr/>
          <p:nvPr/>
        </p:nvSpPr>
        <p:spPr>
          <a:xfrm>
            <a:off x="4866796" y="2470097"/>
            <a:ext cx="2017059" cy="2057400"/>
          </a:xfrm>
          <a:prstGeom prst="parallelogram">
            <a:avLst>
              <a:gd name="adj" fmla="val 5433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Parallelogram 3"/>
          <p:cNvSpPr/>
          <p:nvPr/>
        </p:nvSpPr>
        <p:spPr>
          <a:xfrm>
            <a:off x="7072114" y="2470097"/>
            <a:ext cx="2017059" cy="2057400"/>
          </a:xfrm>
          <a:prstGeom prst="parallelogram">
            <a:avLst>
              <a:gd name="adj" fmla="val 5433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" name="Group 4"/>
          <p:cNvGrpSpPr>
            <a:grpSpLocks noChangeAspect="1"/>
          </p:cNvGrpSpPr>
          <p:nvPr/>
        </p:nvGrpSpPr>
        <p:grpSpPr bwMode="auto">
          <a:xfrm>
            <a:off x="3491998" y="3298114"/>
            <a:ext cx="436703" cy="401366"/>
            <a:chOff x="-88" y="448"/>
            <a:chExt cx="1001" cy="920"/>
          </a:xfrm>
          <a:solidFill>
            <a:schemeClr val="bg1"/>
          </a:solidFill>
        </p:grpSpPr>
        <p:sp>
          <p:nvSpPr>
            <p:cNvPr id="20" name="Freeform 6"/>
            <p:cNvSpPr>
              <a:spLocks noEditPoints="1"/>
            </p:cNvSpPr>
            <p:nvPr/>
          </p:nvSpPr>
          <p:spPr bwMode="auto">
            <a:xfrm>
              <a:off x="-88" y="573"/>
              <a:ext cx="667" cy="669"/>
            </a:xfrm>
            <a:custGeom>
              <a:avLst/>
              <a:gdLst>
                <a:gd name="T0" fmla="*/ 1103 w 2670"/>
                <a:gd name="T1" fmla="*/ 854 h 2675"/>
                <a:gd name="T2" fmla="*/ 881 w 2670"/>
                <a:gd name="T3" fmla="*/ 1053 h 2675"/>
                <a:gd name="T4" fmla="*/ 800 w 2670"/>
                <a:gd name="T5" fmla="*/ 1338 h 2675"/>
                <a:gd name="T6" fmla="*/ 881 w 2670"/>
                <a:gd name="T7" fmla="*/ 1622 h 2675"/>
                <a:gd name="T8" fmla="*/ 1103 w 2670"/>
                <a:gd name="T9" fmla="*/ 1821 h 2675"/>
                <a:gd name="T10" fmla="*/ 1397 w 2670"/>
                <a:gd name="T11" fmla="*/ 1869 h 2675"/>
                <a:gd name="T12" fmla="*/ 1667 w 2670"/>
                <a:gd name="T13" fmla="*/ 1758 h 2675"/>
                <a:gd name="T14" fmla="*/ 1840 w 2670"/>
                <a:gd name="T15" fmla="*/ 1515 h 2675"/>
                <a:gd name="T16" fmla="*/ 1856 w 2670"/>
                <a:gd name="T17" fmla="*/ 1216 h 2675"/>
                <a:gd name="T18" fmla="*/ 1713 w 2670"/>
                <a:gd name="T19" fmla="*/ 959 h 2675"/>
                <a:gd name="T20" fmla="*/ 1456 w 2670"/>
                <a:gd name="T21" fmla="*/ 815 h 2675"/>
                <a:gd name="T22" fmla="*/ 1543 w 2670"/>
                <a:gd name="T23" fmla="*/ 2 h 2675"/>
                <a:gd name="T24" fmla="*/ 1591 w 2670"/>
                <a:gd name="T25" fmla="*/ 52 h 2675"/>
                <a:gd name="T26" fmla="*/ 2042 w 2670"/>
                <a:gd name="T27" fmla="*/ 250 h 2675"/>
                <a:gd name="T28" fmla="*/ 2114 w 2670"/>
                <a:gd name="T29" fmla="*/ 243 h 2675"/>
                <a:gd name="T30" fmla="*/ 2306 w 2670"/>
                <a:gd name="T31" fmla="*/ 425 h 2675"/>
                <a:gd name="T32" fmla="*/ 2418 w 2670"/>
                <a:gd name="T33" fmla="*/ 559 h 2675"/>
                <a:gd name="T34" fmla="*/ 2402 w 2670"/>
                <a:gd name="T35" fmla="*/ 642 h 2675"/>
                <a:gd name="T36" fmla="*/ 2296 w 2670"/>
                <a:gd name="T37" fmla="*/ 778 h 2675"/>
                <a:gd name="T38" fmla="*/ 2274 w 2670"/>
                <a:gd name="T39" fmla="*/ 958 h 2675"/>
                <a:gd name="T40" fmla="*/ 2645 w 2670"/>
                <a:gd name="T41" fmla="*/ 1096 h 2675"/>
                <a:gd name="T42" fmla="*/ 2670 w 2670"/>
                <a:gd name="T43" fmla="*/ 1533 h 2675"/>
                <a:gd name="T44" fmla="*/ 2622 w 2670"/>
                <a:gd name="T45" fmla="*/ 1597 h 2675"/>
                <a:gd name="T46" fmla="*/ 2262 w 2670"/>
                <a:gd name="T47" fmla="*/ 1847 h 2675"/>
                <a:gd name="T48" fmla="*/ 2430 w 2670"/>
                <a:gd name="T49" fmla="*/ 2067 h 2675"/>
                <a:gd name="T50" fmla="*/ 2401 w 2670"/>
                <a:gd name="T51" fmla="*/ 2151 h 2675"/>
                <a:gd name="T52" fmla="*/ 2247 w 2670"/>
                <a:gd name="T53" fmla="*/ 2315 h 2675"/>
                <a:gd name="T54" fmla="*/ 2114 w 2670"/>
                <a:gd name="T55" fmla="*/ 2429 h 2675"/>
                <a:gd name="T56" fmla="*/ 1800 w 2670"/>
                <a:gd name="T57" fmla="*/ 2236 h 2675"/>
                <a:gd name="T58" fmla="*/ 1624 w 2670"/>
                <a:gd name="T59" fmla="*/ 2437 h 2675"/>
                <a:gd name="T60" fmla="*/ 1585 w 2670"/>
                <a:gd name="T61" fmla="*/ 2643 h 2675"/>
                <a:gd name="T62" fmla="*/ 1141 w 2670"/>
                <a:gd name="T63" fmla="*/ 2675 h 2675"/>
                <a:gd name="T64" fmla="*/ 1081 w 2670"/>
                <a:gd name="T65" fmla="*/ 2637 h 2675"/>
                <a:gd name="T66" fmla="*/ 874 w 2670"/>
                <a:gd name="T67" fmla="*/ 2239 h 2675"/>
                <a:gd name="T68" fmla="*/ 563 w 2670"/>
                <a:gd name="T69" fmla="*/ 2435 h 2675"/>
                <a:gd name="T70" fmla="*/ 364 w 2670"/>
                <a:gd name="T71" fmla="*/ 2250 h 2675"/>
                <a:gd name="T72" fmla="*/ 252 w 2670"/>
                <a:gd name="T73" fmla="*/ 2116 h 2675"/>
                <a:gd name="T74" fmla="*/ 266 w 2670"/>
                <a:gd name="T75" fmla="*/ 2034 h 2675"/>
                <a:gd name="T76" fmla="*/ 373 w 2670"/>
                <a:gd name="T77" fmla="*/ 1898 h 2675"/>
                <a:gd name="T78" fmla="*/ 386 w 2670"/>
                <a:gd name="T79" fmla="*/ 1693 h 2675"/>
                <a:gd name="T80" fmla="*/ 15 w 2670"/>
                <a:gd name="T81" fmla="*/ 1569 h 2675"/>
                <a:gd name="T82" fmla="*/ 4 w 2670"/>
                <a:gd name="T83" fmla="*/ 1121 h 2675"/>
                <a:gd name="T84" fmla="*/ 371 w 2670"/>
                <a:gd name="T85" fmla="*/ 1028 h 2675"/>
                <a:gd name="T86" fmla="*/ 374 w 2670"/>
                <a:gd name="T87" fmla="*/ 783 h 2675"/>
                <a:gd name="T88" fmla="*/ 236 w 2670"/>
                <a:gd name="T89" fmla="*/ 587 h 2675"/>
                <a:gd name="T90" fmla="*/ 290 w 2670"/>
                <a:gd name="T91" fmla="*/ 496 h 2675"/>
                <a:gd name="T92" fmla="*/ 456 w 2670"/>
                <a:gd name="T93" fmla="*/ 326 h 2675"/>
                <a:gd name="T94" fmla="*/ 573 w 2670"/>
                <a:gd name="T95" fmla="*/ 238 h 2675"/>
                <a:gd name="T96" fmla="*/ 919 w 2670"/>
                <a:gd name="T97" fmla="*/ 414 h 2675"/>
                <a:gd name="T98" fmla="*/ 1053 w 2670"/>
                <a:gd name="T99" fmla="*/ 178 h 2675"/>
                <a:gd name="T100" fmla="*/ 1095 w 2670"/>
                <a:gd name="T101" fmla="*/ 18 h 2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70" h="2675">
                  <a:moveTo>
                    <a:pt x="1335" y="802"/>
                  </a:moveTo>
                  <a:lnTo>
                    <a:pt x="1273" y="806"/>
                  </a:lnTo>
                  <a:lnTo>
                    <a:pt x="1213" y="815"/>
                  </a:lnTo>
                  <a:lnTo>
                    <a:pt x="1157" y="831"/>
                  </a:lnTo>
                  <a:lnTo>
                    <a:pt x="1103" y="854"/>
                  </a:lnTo>
                  <a:lnTo>
                    <a:pt x="1052" y="882"/>
                  </a:lnTo>
                  <a:lnTo>
                    <a:pt x="1003" y="918"/>
                  </a:lnTo>
                  <a:lnTo>
                    <a:pt x="958" y="959"/>
                  </a:lnTo>
                  <a:lnTo>
                    <a:pt x="916" y="1006"/>
                  </a:lnTo>
                  <a:lnTo>
                    <a:pt x="881" y="1053"/>
                  </a:lnTo>
                  <a:lnTo>
                    <a:pt x="852" y="1105"/>
                  </a:lnTo>
                  <a:lnTo>
                    <a:pt x="830" y="1160"/>
                  </a:lnTo>
                  <a:lnTo>
                    <a:pt x="814" y="1216"/>
                  </a:lnTo>
                  <a:lnTo>
                    <a:pt x="804" y="1275"/>
                  </a:lnTo>
                  <a:lnTo>
                    <a:pt x="800" y="1338"/>
                  </a:lnTo>
                  <a:lnTo>
                    <a:pt x="804" y="1400"/>
                  </a:lnTo>
                  <a:lnTo>
                    <a:pt x="814" y="1459"/>
                  </a:lnTo>
                  <a:lnTo>
                    <a:pt x="830" y="1515"/>
                  </a:lnTo>
                  <a:lnTo>
                    <a:pt x="852" y="1570"/>
                  </a:lnTo>
                  <a:lnTo>
                    <a:pt x="881" y="1622"/>
                  </a:lnTo>
                  <a:lnTo>
                    <a:pt x="916" y="1669"/>
                  </a:lnTo>
                  <a:lnTo>
                    <a:pt x="958" y="1716"/>
                  </a:lnTo>
                  <a:lnTo>
                    <a:pt x="1003" y="1758"/>
                  </a:lnTo>
                  <a:lnTo>
                    <a:pt x="1052" y="1793"/>
                  </a:lnTo>
                  <a:lnTo>
                    <a:pt x="1103" y="1821"/>
                  </a:lnTo>
                  <a:lnTo>
                    <a:pt x="1157" y="1843"/>
                  </a:lnTo>
                  <a:lnTo>
                    <a:pt x="1213" y="1860"/>
                  </a:lnTo>
                  <a:lnTo>
                    <a:pt x="1273" y="1869"/>
                  </a:lnTo>
                  <a:lnTo>
                    <a:pt x="1335" y="1873"/>
                  </a:lnTo>
                  <a:lnTo>
                    <a:pt x="1397" y="1869"/>
                  </a:lnTo>
                  <a:lnTo>
                    <a:pt x="1456" y="1860"/>
                  </a:lnTo>
                  <a:lnTo>
                    <a:pt x="1513" y="1843"/>
                  </a:lnTo>
                  <a:lnTo>
                    <a:pt x="1566" y="1821"/>
                  </a:lnTo>
                  <a:lnTo>
                    <a:pt x="1618" y="1793"/>
                  </a:lnTo>
                  <a:lnTo>
                    <a:pt x="1667" y="1758"/>
                  </a:lnTo>
                  <a:lnTo>
                    <a:pt x="1713" y="1716"/>
                  </a:lnTo>
                  <a:lnTo>
                    <a:pt x="1753" y="1669"/>
                  </a:lnTo>
                  <a:lnTo>
                    <a:pt x="1789" y="1622"/>
                  </a:lnTo>
                  <a:lnTo>
                    <a:pt x="1818" y="1570"/>
                  </a:lnTo>
                  <a:lnTo>
                    <a:pt x="1840" y="1515"/>
                  </a:lnTo>
                  <a:lnTo>
                    <a:pt x="1856" y="1459"/>
                  </a:lnTo>
                  <a:lnTo>
                    <a:pt x="1866" y="1400"/>
                  </a:lnTo>
                  <a:lnTo>
                    <a:pt x="1868" y="1338"/>
                  </a:lnTo>
                  <a:lnTo>
                    <a:pt x="1866" y="1275"/>
                  </a:lnTo>
                  <a:lnTo>
                    <a:pt x="1856" y="1216"/>
                  </a:lnTo>
                  <a:lnTo>
                    <a:pt x="1840" y="1160"/>
                  </a:lnTo>
                  <a:lnTo>
                    <a:pt x="1818" y="1105"/>
                  </a:lnTo>
                  <a:lnTo>
                    <a:pt x="1789" y="1053"/>
                  </a:lnTo>
                  <a:lnTo>
                    <a:pt x="1753" y="1006"/>
                  </a:lnTo>
                  <a:lnTo>
                    <a:pt x="1713" y="959"/>
                  </a:lnTo>
                  <a:lnTo>
                    <a:pt x="1667" y="918"/>
                  </a:lnTo>
                  <a:lnTo>
                    <a:pt x="1618" y="882"/>
                  </a:lnTo>
                  <a:lnTo>
                    <a:pt x="1566" y="854"/>
                  </a:lnTo>
                  <a:lnTo>
                    <a:pt x="1513" y="831"/>
                  </a:lnTo>
                  <a:lnTo>
                    <a:pt x="1456" y="815"/>
                  </a:lnTo>
                  <a:lnTo>
                    <a:pt x="1397" y="806"/>
                  </a:lnTo>
                  <a:lnTo>
                    <a:pt x="1335" y="802"/>
                  </a:lnTo>
                  <a:close/>
                  <a:moveTo>
                    <a:pt x="1141" y="0"/>
                  </a:moveTo>
                  <a:lnTo>
                    <a:pt x="1528" y="0"/>
                  </a:lnTo>
                  <a:lnTo>
                    <a:pt x="1543" y="2"/>
                  </a:lnTo>
                  <a:lnTo>
                    <a:pt x="1558" y="7"/>
                  </a:lnTo>
                  <a:lnTo>
                    <a:pt x="1570" y="15"/>
                  </a:lnTo>
                  <a:lnTo>
                    <a:pt x="1581" y="26"/>
                  </a:lnTo>
                  <a:lnTo>
                    <a:pt x="1588" y="38"/>
                  </a:lnTo>
                  <a:lnTo>
                    <a:pt x="1591" y="52"/>
                  </a:lnTo>
                  <a:lnTo>
                    <a:pt x="1640" y="371"/>
                  </a:lnTo>
                  <a:lnTo>
                    <a:pt x="1689" y="389"/>
                  </a:lnTo>
                  <a:lnTo>
                    <a:pt x="1740" y="409"/>
                  </a:lnTo>
                  <a:lnTo>
                    <a:pt x="1796" y="436"/>
                  </a:lnTo>
                  <a:lnTo>
                    <a:pt x="2042" y="250"/>
                  </a:lnTo>
                  <a:lnTo>
                    <a:pt x="2054" y="243"/>
                  </a:lnTo>
                  <a:lnTo>
                    <a:pt x="2067" y="238"/>
                  </a:lnTo>
                  <a:lnTo>
                    <a:pt x="2083" y="235"/>
                  </a:lnTo>
                  <a:lnTo>
                    <a:pt x="2099" y="238"/>
                  </a:lnTo>
                  <a:lnTo>
                    <a:pt x="2114" y="243"/>
                  </a:lnTo>
                  <a:lnTo>
                    <a:pt x="2127" y="253"/>
                  </a:lnTo>
                  <a:lnTo>
                    <a:pt x="2180" y="302"/>
                  </a:lnTo>
                  <a:lnTo>
                    <a:pt x="2226" y="347"/>
                  </a:lnTo>
                  <a:lnTo>
                    <a:pt x="2269" y="387"/>
                  </a:lnTo>
                  <a:lnTo>
                    <a:pt x="2306" y="425"/>
                  </a:lnTo>
                  <a:lnTo>
                    <a:pt x="2339" y="460"/>
                  </a:lnTo>
                  <a:lnTo>
                    <a:pt x="2365" y="490"/>
                  </a:lnTo>
                  <a:lnTo>
                    <a:pt x="2387" y="517"/>
                  </a:lnTo>
                  <a:lnTo>
                    <a:pt x="2406" y="540"/>
                  </a:lnTo>
                  <a:lnTo>
                    <a:pt x="2418" y="559"/>
                  </a:lnTo>
                  <a:lnTo>
                    <a:pt x="2425" y="575"/>
                  </a:lnTo>
                  <a:lnTo>
                    <a:pt x="2428" y="587"/>
                  </a:lnTo>
                  <a:lnTo>
                    <a:pt x="2424" y="607"/>
                  </a:lnTo>
                  <a:lnTo>
                    <a:pt x="2413" y="627"/>
                  </a:lnTo>
                  <a:lnTo>
                    <a:pt x="2402" y="642"/>
                  </a:lnTo>
                  <a:lnTo>
                    <a:pt x="2387" y="662"/>
                  </a:lnTo>
                  <a:lnTo>
                    <a:pt x="2369" y="684"/>
                  </a:lnTo>
                  <a:lnTo>
                    <a:pt x="2350" y="709"/>
                  </a:lnTo>
                  <a:lnTo>
                    <a:pt x="2325" y="740"/>
                  </a:lnTo>
                  <a:lnTo>
                    <a:pt x="2296" y="778"/>
                  </a:lnTo>
                  <a:lnTo>
                    <a:pt x="2271" y="811"/>
                  </a:lnTo>
                  <a:lnTo>
                    <a:pt x="2249" y="840"/>
                  </a:lnTo>
                  <a:lnTo>
                    <a:pt x="2231" y="865"/>
                  </a:lnTo>
                  <a:lnTo>
                    <a:pt x="2254" y="914"/>
                  </a:lnTo>
                  <a:lnTo>
                    <a:pt x="2274" y="958"/>
                  </a:lnTo>
                  <a:lnTo>
                    <a:pt x="2290" y="1000"/>
                  </a:lnTo>
                  <a:lnTo>
                    <a:pt x="2303" y="1036"/>
                  </a:lnTo>
                  <a:lnTo>
                    <a:pt x="2620" y="1084"/>
                  </a:lnTo>
                  <a:lnTo>
                    <a:pt x="2633" y="1089"/>
                  </a:lnTo>
                  <a:lnTo>
                    <a:pt x="2645" y="1096"/>
                  </a:lnTo>
                  <a:lnTo>
                    <a:pt x="2655" y="1106"/>
                  </a:lnTo>
                  <a:lnTo>
                    <a:pt x="2664" y="1120"/>
                  </a:lnTo>
                  <a:lnTo>
                    <a:pt x="2668" y="1133"/>
                  </a:lnTo>
                  <a:lnTo>
                    <a:pt x="2670" y="1148"/>
                  </a:lnTo>
                  <a:lnTo>
                    <a:pt x="2670" y="1533"/>
                  </a:lnTo>
                  <a:lnTo>
                    <a:pt x="2666" y="1554"/>
                  </a:lnTo>
                  <a:lnTo>
                    <a:pt x="2655" y="1575"/>
                  </a:lnTo>
                  <a:lnTo>
                    <a:pt x="2645" y="1586"/>
                  </a:lnTo>
                  <a:lnTo>
                    <a:pt x="2634" y="1593"/>
                  </a:lnTo>
                  <a:lnTo>
                    <a:pt x="2622" y="1597"/>
                  </a:lnTo>
                  <a:lnTo>
                    <a:pt x="2298" y="1647"/>
                  </a:lnTo>
                  <a:lnTo>
                    <a:pt x="2281" y="1698"/>
                  </a:lnTo>
                  <a:lnTo>
                    <a:pt x="2259" y="1750"/>
                  </a:lnTo>
                  <a:lnTo>
                    <a:pt x="2232" y="1805"/>
                  </a:lnTo>
                  <a:lnTo>
                    <a:pt x="2262" y="1847"/>
                  </a:lnTo>
                  <a:lnTo>
                    <a:pt x="2296" y="1892"/>
                  </a:lnTo>
                  <a:lnTo>
                    <a:pt x="2334" y="1940"/>
                  </a:lnTo>
                  <a:lnTo>
                    <a:pt x="2374" y="1991"/>
                  </a:lnTo>
                  <a:lnTo>
                    <a:pt x="2419" y="2047"/>
                  </a:lnTo>
                  <a:lnTo>
                    <a:pt x="2430" y="2067"/>
                  </a:lnTo>
                  <a:lnTo>
                    <a:pt x="2434" y="2088"/>
                  </a:lnTo>
                  <a:lnTo>
                    <a:pt x="2433" y="2104"/>
                  </a:lnTo>
                  <a:lnTo>
                    <a:pt x="2428" y="2116"/>
                  </a:lnTo>
                  <a:lnTo>
                    <a:pt x="2419" y="2127"/>
                  </a:lnTo>
                  <a:lnTo>
                    <a:pt x="2401" y="2151"/>
                  </a:lnTo>
                  <a:lnTo>
                    <a:pt x="2379" y="2176"/>
                  </a:lnTo>
                  <a:lnTo>
                    <a:pt x="2352" y="2206"/>
                  </a:lnTo>
                  <a:lnTo>
                    <a:pt x="2321" y="2239"/>
                  </a:lnTo>
                  <a:lnTo>
                    <a:pt x="2286" y="2275"/>
                  </a:lnTo>
                  <a:lnTo>
                    <a:pt x="2247" y="2315"/>
                  </a:lnTo>
                  <a:lnTo>
                    <a:pt x="2214" y="2348"/>
                  </a:lnTo>
                  <a:lnTo>
                    <a:pt x="2183" y="2376"/>
                  </a:lnTo>
                  <a:lnTo>
                    <a:pt x="2157" y="2398"/>
                  </a:lnTo>
                  <a:lnTo>
                    <a:pt x="2133" y="2416"/>
                  </a:lnTo>
                  <a:lnTo>
                    <a:pt x="2114" y="2429"/>
                  </a:lnTo>
                  <a:lnTo>
                    <a:pt x="2097" y="2436"/>
                  </a:lnTo>
                  <a:lnTo>
                    <a:pt x="2083" y="2440"/>
                  </a:lnTo>
                  <a:lnTo>
                    <a:pt x="2061" y="2436"/>
                  </a:lnTo>
                  <a:lnTo>
                    <a:pt x="2039" y="2425"/>
                  </a:lnTo>
                  <a:lnTo>
                    <a:pt x="1800" y="2236"/>
                  </a:lnTo>
                  <a:lnTo>
                    <a:pt x="1747" y="2261"/>
                  </a:lnTo>
                  <a:lnTo>
                    <a:pt x="1695" y="2283"/>
                  </a:lnTo>
                  <a:lnTo>
                    <a:pt x="1640" y="2301"/>
                  </a:lnTo>
                  <a:lnTo>
                    <a:pt x="1631" y="2372"/>
                  </a:lnTo>
                  <a:lnTo>
                    <a:pt x="1624" y="2437"/>
                  </a:lnTo>
                  <a:lnTo>
                    <a:pt x="1616" y="2495"/>
                  </a:lnTo>
                  <a:lnTo>
                    <a:pt x="1608" y="2545"/>
                  </a:lnTo>
                  <a:lnTo>
                    <a:pt x="1599" y="2589"/>
                  </a:lnTo>
                  <a:lnTo>
                    <a:pt x="1591" y="2624"/>
                  </a:lnTo>
                  <a:lnTo>
                    <a:pt x="1585" y="2643"/>
                  </a:lnTo>
                  <a:lnTo>
                    <a:pt x="1575" y="2658"/>
                  </a:lnTo>
                  <a:lnTo>
                    <a:pt x="1561" y="2667"/>
                  </a:lnTo>
                  <a:lnTo>
                    <a:pt x="1547" y="2673"/>
                  </a:lnTo>
                  <a:lnTo>
                    <a:pt x="1528" y="2675"/>
                  </a:lnTo>
                  <a:lnTo>
                    <a:pt x="1141" y="2675"/>
                  </a:lnTo>
                  <a:lnTo>
                    <a:pt x="1127" y="2673"/>
                  </a:lnTo>
                  <a:lnTo>
                    <a:pt x="1112" y="2669"/>
                  </a:lnTo>
                  <a:lnTo>
                    <a:pt x="1100" y="2660"/>
                  </a:lnTo>
                  <a:lnTo>
                    <a:pt x="1089" y="2649"/>
                  </a:lnTo>
                  <a:lnTo>
                    <a:pt x="1081" y="2637"/>
                  </a:lnTo>
                  <a:lnTo>
                    <a:pt x="1079" y="2623"/>
                  </a:lnTo>
                  <a:lnTo>
                    <a:pt x="1030" y="2304"/>
                  </a:lnTo>
                  <a:lnTo>
                    <a:pt x="981" y="2287"/>
                  </a:lnTo>
                  <a:lnTo>
                    <a:pt x="930" y="2266"/>
                  </a:lnTo>
                  <a:lnTo>
                    <a:pt x="874" y="2239"/>
                  </a:lnTo>
                  <a:lnTo>
                    <a:pt x="628" y="2425"/>
                  </a:lnTo>
                  <a:lnTo>
                    <a:pt x="617" y="2432"/>
                  </a:lnTo>
                  <a:lnTo>
                    <a:pt x="602" y="2437"/>
                  </a:lnTo>
                  <a:lnTo>
                    <a:pt x="586" y="2440"/>
                  </a:lnTo>
                  <a:lnTo>
                    <a:pt x="563" y="2435"/>
                  </a:lnTo>
                  <a:lnTo>
                    <a:pt x="542" y="2422"/>
                  </a:lnTo>
                  <a:lnTo>
                    <a:pt x="490" y="2373"/>
                  </a:lnTo>
                  <a:lnTo>
                    <a:pt x="444" y="2328"/>
                  </a:lnTo>
                  <a:lnTo>
                    <a:pt x="401" y="2288"/>
                  </a:lnTo>
                  <a:lnTo>
                    <a:pt x="364" y="2250"/>
                  </a:lnTo>
                  <a:lnTo>
                    <a:pt x="331" y="2215"/>
                  </a:lnTo>
                  <a:lnTo>
                    <a:pt x="304" y="2185"/>
                  </a:lnTo>
                  <a:lnTo>
                    <a:pt x="282" y="2158"/>
                  </a:lnTo>
                  <a:lnTo>
                    <a:pt x="264" y="2135"/>
                  </a:lnTo>
                  <a:lnTo>
                    <a:pt x="252" y="2116"/>
                  </a:lnTo>
                  <a:lnTo>
                    <a:pt x="244" y="2100"/>
                  </a:lnTo>
                  <a:lnTo>
                    <a:pt x="242" y="2088"/>
                  </a:lnTo>
                  <a:lnTo>
                    <a:pt x="246" y="2069"/>
                  </a:lnTo>
                  <a:lnTo>
                    <a:pt x="257" y="2048"/>
                  </a:lnTo>
                  <a:lnTo>
                    <a:pt x="266" y="2034"/>
                  </a:lnTo>
                  <a:lnTo>
                    <a:pt x="280" y="2016"/>
                  </a:lnTo>
                  <a:lnTo>
                    <a:pt x="297" y="1994"/>
                  </a:lnTo>
                  <a:lnTo>
                    <a:pt x="318" y="1968"/>
                  </a:lnTo>
                  <a:lnTo>
                    <a:pt x="342" y="1938"/>
                  </a:lnTo>
                  <a:lnTo>
                    <a:pt x="373" y="1898"/>
                  </a:lnTo>
                  <a:lnTo>
                    <a:pt x="400" y="1865"/>
                  </a:lnTo>
                  <a:lnTo>
                    <a:pt x="422" y="1835"/>
                  </a:lnTo>
                  <a:lnTo>
                    <a:pt x="440" y="1810"/>
                  </a:lnTo>
                  <a:lnTo>
                    <a:pt x="411" y="1750"/>
                  </a:lnTo>
                  <a:lnTo>
                    <a:pt x="386" y="1693"/>
                  </a:lnTo>
                  <a:lnTo>
                    <a:pt x="367" y="1639"/>
                  </a:lnTo>
                  <a:lnTo>
                    <a:pt x="50" y="1589"/>
                  </a:lnTo>
                  <a:lnTo>
                    <a:pt x="37" y="1585"/>
                  </a:lnTo>
                  <a:lnTo>
                    <a:pt x="26" y="1579"/>
                  </a:lnTo>
                  <a:lnTo>
                    <a:pt x="15" y="1569"/>
                  </a:lnTo>
                  <a:lnTo>
                    <a:pt x="6" y="1555"/>
                  </a:lnTo>
                  <a:lnTo>
                    <a:pt x="1" y="1542"/>
                  </a:lnTo>
                  <a:lnTo>
                    <a:pt x="0" y="1527"/>
                  </a:lnTo>
                  <a:lnTo>
                    <a:pt x="0" y="1142"/>
                  </a:lnTo>
                  <a:lnTo>
                    <a:pt x="4" y="1121"/>
                  </a:lnTo>
                  <a:lnTo>
                    <a:pt x="15" y="1100"/>
                  </a:lnTo>
                  <a:lnTo>
                    <a:pt x="24" y="1089"/>
                  </a:lnTo>
                  <a:lnTo>
                    <a:pt x="35" y="1082"/>
                  </a:lnTo>
                  <a:lnTo>
                    <a:pt x="48" y="1078"/>
                  </a:lnTo>
                  <a:lnTo>
                    <a:pt x="371" y="1028"/>
                  </a:lnTo>
                  <a:lnTo>
                    <a:pt x="389" y="978"/>
                  </a:lnTo>
                  <a:lnTo>
                    <a:pt x="411" y="925"/>
                  </a:lnTo>
                  <a:lnTo>
                    <a:pt x="437" y="870"/>
                  </a:lnTo>
                  <a:lnTo>
                    <a:pt x="408" y="828"/>
                  </a:lnTo>
                  <a:lnTo>
                    <a:pt x="374" y="783"/>
                  </a:lnTo>
                  <a:lnTo>
                    <a:pt x="336" y="735"/>
                  </a:lnTo>
                  <a:lnTo>
                    <a:pt x="296" y="684"/>
                  </a:lnTo>
                  <a:lnTo>
                    <a:pt x="250" y="629"/>
                  </a:lnTo>
                  <a:lnTo>
                    <a:pt x="239" y="607"/>
                  </a:lnTo>
                  <a:lnTo>
                    <a:pt x="236" y="587"/>
                  </a:lnTo>
                  <a:lnTo>
                    <a:pt x="237" y="571"/>
                  </a:lnTo>
                  <a:lnTo>
                    <a:pt x="242" y="558"/>
                  </a:lnTo>
                  <a:lnTo>
                    <a:pt x="250" y="545"/>
                  </a:lnTo>
                  <a:lnTo>
                    <a:pt x="268" y="523"/>
                  </a:lnTo>
                  <a:lnTo>
                    <a:pt x="290" y="496"/>
                  </a:lnTo>
                  <a:lnTo>
                    <a:pt x="316" y="467"/>
                  </a:lnTo>
                  <a:lnTo>
                    <a:pt x="347" y="435"/>
                  </a:lnTo>
                  <a:lnTo>
                    <a:pt x="382" y="398"/>
                  </a:lnTo>
                  <a:lnTo>
                    <a:pt x="422" y="359"/>
                  </a:lnTo>
                  <a:lnTo>
                    <a:pt x="456" y="326"/>
                  </a:lnTo>
                  <a:lnTo>
                    <a:pt x="486" y="299"/>
                  </a:lnTo>
                  <a:lnTo>
                    <a:pt x="513" y="276"/>
                  </a:lnTo>
                  <a:lnTo>
                    <a:pt x="536" y="259"/>
                  </a:lnTo>
                  <a:lnTo>
                    <a:pt x="556" y="247"/>
                  </a:lnTo>
                  <a:lnTo>
                    <a:pt x="573" y="238"/>
                  </a:lnTo>
                  <a:lnTo>
                    <a:pt x="586" y="235"/>
                  </a:lnTo>
                  <a:lnTo>
                    <a:pt x="608" y="239"/>
                  </a:lnTo>
                  <a:lnTo>
                    <a:pt x="630" y="250"/>
                  </a:lnTo>
                  <a:lnTo>
                    <a:pt x="870" y="439"/>
                  </a:lnTo>
                  <a:lnTo>
                    <a:pt x="919" y="414"/>
                  </a:lnTo>
                  <a:lnTo>
                    <a:pt x="973" y="392"/>
                  </a:lnTo>
                  <a:lnTo>
                    <a:pt x="1030" y="371"/>
                  </a:lnTo>
                  <a:lnTo>
                    <a:pt x="1039" y="300"/>
                  </a:lnTo>
                  <a:lnTo>
                    <a:pt x="1046" y="235"/>
                  </a:lnTo>
                  <a:lnTo>
                    <a:pt x="1053" y="178"/>
                  </a:lnTo>
                  <a:lnTo>
                    <a:pt x="1062" y="129"/>
                  </a:lnTo>
                  <a:lnTo>
                    <a:pt x="1070" y="86"/>
                  </a:lnTo>
                  <a:lnTo>
                    <a:pt x="1079" y="49"/>
                  </a:lnTo>
                  <a:lnTo>
                    <a:pt x="1085" y="32"/>
                  </a:lnTo>
                  <a:lnTo>
                    <a:pt x="1095" y="18"/>
                  </a:lnTo>
                  <a:lnTo>
                    <a:pt x="1108" y="8"/>
                  </a:lnTo>
                  <a:lnTo>
                    <a:pt x="1123" y="2"/>
                  </a:lnTo>
                  <a:lnTo>
                    <a:pt x="114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 7"/>
            <p:cNvSpPr>
              <a:spLocks noEditPoints="1"/>
            </p:cNvSpPr>
            <p:nvPr/>
          </p:nvSpPr>
          <p:spPr bwMode="auto">
            <a:xfrm>
              <a:off x="513" y="983"/>
              <a:ext cx="400" cy="385"/>
            </a:xfrm>
            <a:custGeom>
              <a:avLst/>
              <a:gdLst>
                <a:gd name="T0" fmla="*/ 681 w 1602"/>
                <a:gd name="T1" fmla="*/ 530 h 1540"/>
                <a:gd name="T2" fmla="*/ 562 w 1602"/>
                <a:gd name="T3" fmla="*/ 649 h 1540"/>
                <a:gd name="T4" fmla="*/ 537 w 1602"/>
                <a:gd name="T5" fmla="*/ 812 h 1540"/>
                <a:gd name="T6" fmla="*/ 612 w 1602"/>
                <a:gd name="T7" fmla="*/ 959 h 1540"/>
                <a:gd name="T8" fmla="*/ 758 w 1602"/>
                <a:gd name="T9" fmla="*/ 1033 h 1540"/>
                <a:gd name="T10" fmla="*/ 922 w 1602"/>
                <a:gd name="T11" fmla="*/ 1009 h 1540"/>
                <a:gd name="T12" fmla="*/ 1039 w 1602"/>
                <a:gd name="T13" fmla="*/ 890 h 1540"/>
                <a:gd name="T14" fmla="*/ 1065 w 1602"/>
                <a:gd name="T15" fmla="*/ 726 h 1540"/>
                <a:gd name="T16" fmla="*/ 989 w 1602"/>
                <a:gd name="T17" fmla="*/ 580 h 1540"/>
                <a:gd name="T18" fmla="*/ 843 w 1602"/>
                <a:gd name="T19" fmla="*/ 504 h 1540"/>
                <a:gd name="T20" fmla="*/ 551 w 1602"/>
                <a:gd name="T21" fmla="*/ 11 h 1540"/>
                <a:gd name="T22" fmla="*/ 630 w 1602"/>
                <a:gd name="T23" fmla="*/ 96 h 1540"/>
                <a:gd name="T24" fmla="*/ 725 w 1602"/>
                <a:gd name="T25" fmla="*/ 218 h 1540"/>
                <a:gd name="T26" fmla="*/ 801 w 1602"/>
                <a:gd name="T27" fmla="*/ 234 h 1540"/>
                <a:gd name="T28" fmla="*/ 904 w 1602"/>
                <a:gd name="T29" fmla="*/ 181 h 1540"/>
                <a:gd name="T30" fmla="*/ 1055 w 1602"/>
                <a:gd name="T31" fmla="*/ 3 h 1540"/>
                <a:gd name="T32" fmla="*/ 1100 w 1602"/>
                <a:gd name="T33" fmla="*/ 16 h 1540"/>
                <a:gd name="T34" fmla="*/ 1227 w 1602"/>
                <a:gd name="T35" fmla="*/ 88 h 1540"/>
                <a:gd name="T36" fmla="*/ 1333 w 1602"/>
                <a:gd name="T37" fmla="*/ 155 h 1540"/>
                <a:gd name="T38" fmla="*/ 1320 w 1602"/>
                <a:gd name="T39" fmla="*/ 225 h 1540"/>
                <a:gd name="T40" fmla="*/ 1253 w 1602"/>
                <a:gd name="T41" fmla="*/ 393 h 1540"/>
                <a:gd name="T42" fmla="*/ 1291 w 1602"/>
                <a:gd name="T43" fmla="*/ 558 h 1540"/>
                <a:gd name="T44" fmla="*/ 1506 w 1602"/>
                <a:gd name="T45" fmla="*/ 586 h 1540"/>
                <a:gd name="T46" fmla="*/ 1597 w 1602"/>
                <a:gd name="T47" fmla="*/ 614 h 1540"/>
                <a:gd name="T48" fmla="*/ 1586 w 1602"/>
                <a:gd name="T49" fmla="*/ 930 h 1540"/>
                <a:gd name="T50" fmla="*/ 1464 w 1602"/>
                <a:gd name="T51" fmla="*/ 959 h 1540"/>
                <a:gd name="T52" fmla="*/ 1262 w 1602"/>
                <a:gd name="T53" fmla="*/ 1036 h 1540"/>
                <a:gd name="T54" fmla="*/ 1293 w 1602"/>
                <a:gd name="T55" fmla="*/ 1240 h 1540"/>
                <a:gd name="T56" fmla="*/ 1333 w 1602"/>
                <a:gd name="T57" fmla="*/ 1361 h 1540"/>
                <a:gd name="T58" fmla="*/ 1326 w 1602"/>
                <a:gd name="T59" fmla="*/ 1392 h 1540"/>
                <a:gd name="T60" fmla="*/ 1162 w 1602"/>
                <a:gd name="T61" fmla="*/ 1486 h 1540"/>
                <a:gd name="T62" fmla="*/ 1079 w 1602"/>
                <a:gd name="T63" fmla="*/ 1534 h 1540"/>
                <a:gd name="T64" fmla="*/ 1050 w 1602"/>
                <a:gd name="T65" fmla="*/ 1529 h 1540"/>
                <a:gd name="T66" fmla="*/ 972 w 1602"/>
                <a:gd name="T67" fmla="*/ 1442 h 1540"/>
                <a:gd name="T68" fmla="*/ 876 w 1602"/>
                <a:gd name="T69" fmla="*/ 1320 h 1540"/>
                <a:gd name="T70" fmla="*/ 801 w 1602"/>
                <a:gd name="T71" fmla="*/ 1304 h 1540"/>
                <a:gd name="T72" fmla="*/ 725 w 1602"/>
                <a:gd name="T73" fmla="*/ 1320 h 1540"/>
                <a:gd name="T74" fmla="*/ 630 w 1602"/>
                <a:gd name="T75" fmla="*/ 1442 h 1540"/>
                <a:gd name="T76" fmla="*/ 551 w 1602"/>
                <a:gd name="T77" fmla="*/ 1529 h 1540"/>
                <a:gd name="T78" fmla="*/ 522 w 1602"/>
                <a:gd name="T79" fmla="*/ 1534 h 1540"/>
                <a:gd name="T80" fmla="*/ 439 w 1602"/>
                <a:gd name="T81" fmla="*/ 1486 h 1540"/>
                <a:gd name="T82" fmla="*/ 275 w 1602"/>
                <a:gd name="T83" fmla="*/ 1392 h 1540"/>
                <a:gd name="T84" fmla="*/ 268 w 1602"/>
                <a:gd name="T85" fmla="*/ 1361 h 1540"/>
                <a:gd name="T86" fmla="*/ 308 w 1602"/>
                <a:gd name="T87" fmla="*/ 1240 h 1540"/>
                <a:gd name="T88" fmla="*/ 339 w 1602"/>
                <a:gd name="T89" fmla="*/ 1036 h 1540"/>
                <a:gd name="T90" fmla="*/ 138 w 1602"/>
                <a:gd name="T91" fmla="*/ 959 h 1540"/>
                <a:gd name="T92" fmla="*/ 15 w 1602"/>
                <a:gd name="T93" fmla="*/ 930 h 1540"/>
                <a:gd name="T94" fmla="*/ 4 w 1602"/>
                <a:gd name="T95" fmla="*/ 614 h 1540"/>
                <a:gd name="T96" fmla="*/ 96 w 1602"/>
                <a:gd name="T97" fmla="*/ 586 h 1540"/>
                <a:gd name="T98" fmla="*/ 311 w 1602"/>
                <a:gd name="T99" fmla="*/ 558 h 1540"/>
                <a:gd name="T100" fmla="*/ 349 w 1602"/>
                <a:gd name="T101" fmla="*/ 393 h 1540"/>
                <a:gd name="T102" fmla="*/ 281 w 1602"/>
                <a:gd name="T103" fmla="*/ 225 h 1540"/>
                <a:gd name="T104" fmla="*/ 268 w 1602"/>
                <a:gd name="T105" fmla="*/ 155 h 1540"/>
                <a:gd name="T106" fmla="*/ 291 w 1602"/>
                <a:gd name="T107" fmla="*/ 137 h 1540"/>
                <a:gd name="T108" fmla="*/ 411 w 1602"/>
                <a:gd name="T109" fmla="*/ 67 h 1540"/>
                <a:gd name="T110" fmla="*/ 522 w 1602"/>
                <a:gd name="T111" fmla="*/ 5 h 1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02" h="1540">
                  <a:moveTo>
                    <a:pt x="801" y="502"/>
                  </a:moveTo>
                  <a:lnTo>
                    <a:pt x="758" y="504"/>
                  </a:lnTo>
                  <a:lnTo>
                    <a:pt x="719" y="514"/>
                  </a:lnTo>
                  <a:lnTo>
                    <a:pt x="681" y="530"/>
                  </a:lnTo>
                  <a:lnTo>
                    <a:pt x="645" y="552"/>
                  </a:lnTo>
                  <a:lnTo>
                    <a:pt x="612" y="580"/>
                  </a:lnTo>
                  <a:lnTo>
                    <a:pt x="584" y="613"/>
                  </a:lnTo>
                  <a:lnTo>
                    <a:pt x="562" y="649"/>
                  </a:lnTo>
                  <a:lnTo>
                    <a:pt x="546" y="687"/>
                  </a:lnTo>
                  <a:lnTo>
                    <a:pt x="537" y="726"/>
                  </a:lnTo>
                  <a:lnTo>
                    <a:pt x="533" y="769"/>
                  </a:lnTo>
                  <a:lnTo>
                    <a:pt x="537" y="812"/>
                  </a:lnTo>
                  <a:lnTo>
                    <a:pt x="546" y="852"/>
                  </a:lnTo>
                  <a:lnTo>
                    <a:pt x="562" y="890"/>
                  </a:lnTo>
                  <a:lnTo>
                    <a:pt x="583" y="925"/>
                  </a:lnTo>
                  <a:lnTo>
                    <a:pt x="612" y="959"/>
                  </a:lnTo>
                  <a:lnTo>
                    <a:pt x="644" y="987"/>
                  </a:lnTo>
                  <a:lnTo>
                    <a:pt x="680" y="1009"/>
                  </a:lnTo>
                  <a:lnTo>
                    <a:pt x="718" y="1023"/>
                  </a:lnTo>
                  <a:lnTo>
                    <a:pt x="758" y="1033"/>
                  </a:lnTo>
                  <a:lnTo>
                    <a:pt x="801" y="1037"/>
                  </a:lnTo>
                  <a:lnTo>
                    <a:pt x="843" y="1033"/>
                  </a:lnTo>
                  <a:lnTo>
                    <a:pt x="884" y="1023"/>
                  </a:lnTo>
                  <a:lnTo>
                    <a:pt x="922" y="1009"/>
                  </a:lnTo>
                  <a:lnTo>
                    <a:pt x="957" y="987"/>
                  </a:lnTo>
                  <a:lnTo>
                    <a:pt x="990" y="959"/>
                  </a:lnTo>
                  <a:lnTo>
                    <a:pt x="1018" y="925"/>
                  </a:lnTo>
                  <a:lnTo>
                    <a:pt x="1039" y="890"/>
                  </a:lnTo>
                  <a:lnTo>
                    <a:pt x="1055" y="852"/>
                  </a:lnTo>
                  <a:lnTo>
                    <a:pt x="1065" y="812"/>
                  </a:lnTo>
                  <a:lnTo>
                    <a:pt x="1068" y="769"/>
                  </a:lnTo>
                  <a:lnTo>
                    <a:pt x="1065" y="726"/>
                  </a:lnTo>
                  <a:lnTo>
                    <a:pt x="1055" y="687"/>
                  </a:lnTo>
                  <a:lnTo>
                    <a:pt x="1039" y="649"/>
                  </a:lnTo>
                  <a:lnTo>
                    <a:pt x="1017" y="613"/>
                  </a:lnTo>
                  <a:lnTo>
                    <a:pt x="989" y="580"/>
                  </a:lnTo>
                  <a:lnTo>
                    <a:pt x="956" y="552"/>
                  </a:lnTo>
                  <a:lnTo>
                    <a:pt x="920" y="530"/>
                  </a:lnTo>
                  <a:lnTo>
                    <a:pt x="882" y="514"/>
                  </a:lnTo>
                  <a:lnTo>
                    <a:pt x="843" y="504"/>
                  </a:lnTo>
                  <a:lnTo>
                    <a:pt x="801" y="502"/>
                  </a:lnTo>
                  <a:close/>
                  <a:moveTo>
                    <a:pt x="534" y="0"/>
                  </a:moveTo>
                  <a:lnTo>
                    <a:pt x="542" y="2"/>
                  </a:lnTo>
                  <a:lnTo>
                    <a:pt x="551" y="11"/>
                  </a:lnTo>
                  <a:lnTo>
                    <a:pt x="566" y="24"/>
                  </a:lnTo>
                  <a:lnTo>
                    <a:pt x="584" y="43"/>
                  </a:lnTo>
                  <a:lnTo>
                    <a:pt x="605" y="67"/>
                  </a:lnTo>
                  <a:lnTo>
                    <a:pt x="630" y="96"/>
                  </a:lnTo>
                  <a:lnTo>
                    <a:pt x="659" y="133"/>
                  </a:lnTo>
                  <a:lnTo>
                    <a:pt x="685" y="166"/>
                  </a:lnTo>
                  <a:lnTo>
                    <a:pt x="707" y="194"/>
                  </a:lnTo>
                  <a:lnTo>
                    <a:pt x="725" y="218"/>
                  </a:lnTo>
                  <a:lnTo>
                    <a:pt x="738" y="237"/>
                  </a:lnTo>
                  <a:lnTo>
                    <a:pt x="764" y="236"/>
                  </a:lnTo>
                  <a:lnTo>
                    <a:pt x="785" y="234"/>
                  </a:lnTo>
                  <a:lnTo>
                    <a:pt x="801" y="234"/>
                  </a:lnTo>
                  <a:lnTo>
                    <a:pt x="816" y="234"/>
                  </a:lnTo>
                  <a:lnTo>
                    <a:pt x="837" y="236"/>
                  </a:lnTo>
                  <a:lnTo>
                    <a:pt x="863" y="237"/>
                  </a:lnTo>
                  <a:lnTo>
                    <a:pt x="904" y="181"/>
                  </a:lnTo>
                  <a:lnTo>
                    <a:pt x="945" y="130"/>
                  </a:lnTo>
                  <a:lnTo>
                    <a:pt x="984" y="82"/>
                  </a:lnTo>
                  <a:lnTo>
                    <a:pt x="1021" y="40"/>
                  </a:lnTo>
                  <a:lnTo>
                    <a:pt x="1055" y="3"/>
                  </a:lnTo>
                  <a:lnTo>
                    <a:pt x="1068" y="0"/>
                  </a:lnTo>
                  <a:lnTo>
                    <a:pt x="1072" y="1"/>
                  </a:lnTo>
                  <a:lnTo>
                    <a:pt x="1083" y="7"/>
                  </a:lnTo>
                  <a:lnTo>
                    <a:pt x="1100" y="16"/>
                  </a:lnTo>
                  <a:lnTo>
                    <a:pt x="1123" y="28"/>
                  </a:lnTo>
                  <a:lnTo>
                    <a:pt x="1151" y="45"/>
                  </a:lnTo>
                  <a:lnTo>
                    <a:pt x="1187" y="65"/>
                  </a:lnTo>
                  <a:lnTo>
                    <a:pt x="1227" y="88"/>
                  </a:lnTo>
                  <a:lnTo>
                    <a:pt x="1273" y="115"/>
                  </a:lnTo>
                  <a:lnTo>
                    <a:pt x="1326" y="145"/>
                  </a:lnTo>
                  <a:lnTo>
                    <a:pt x="1331" y="150"/>
                  </a:lnTo>
                  <a:lnTo>
                    <a:pt x="1333" y="155"/>
                  </a:lnTo>
                  <a:lnTo>
                    <a:pt x="1335" y="160"/>
                  </a:lnTo>
                  <a:lnTo>
                    <a:pt x="1333" y="176"/>
                  </a:lnTo>
                  <a:lnTo>
                    <a:pt x="1328" y="198"/>
                  </a:lnTo>
                  <a:lnTo>
                    <a:pt x="1320" y="225"/>
                  </a:lnTo>
                  <a:lnTo>
                    <a:pt x="1308" y="258"/>
                  </a:lnTo>
                  <a:lnTo>
                    <a:pt x="1293" y="297"/>
                  </a:lnTo>
                  <a:lnTo>
                    <a:pt x="1275" y="343"/>
                  </a:lnTo>
                  <a:lnTo>
                    <a:pt x="1253" y="393"/>
                  </a:lnTo>
                  <a:lnTo>
                    <a:pt x="1228" y="449"/>
                  </a:lnTo>
                  <a:lnTo>
                    <a:pt x="1251" y="482"/>
                  </a:lnTo>
                  <a:lnTo>
                    <a:pt x="1272" y="519"/>
                  </a:lnTo>
                  <a:lnTo>
                    <a:pt x="1291" y="558"/>
                  </a:lnTo>
                  <a:lnTo>
                    <a:pt x="1357" y="564"/>
                  </a:lnTo>
                  <a:lnTo>
                    <a:pt x="1414" y="572"/>
                  </a:lnTo>
                  <a:lnTo>
                    <a:pt x="1464" y="579"/>
                  </a:lnTo>
                  <a:lnTo>
                    <a:pt x="1506" y="586"/>
                  </a:lnTo>
                  <a:lnTo>
                    <a:pt x="1540" y="594"/>
                  </a:lnTo>
                  <a:lnTo>
                    <a:pt x="1567" y="601"/>
                  </a:lnTo>
                  <a:lnTo>
                    <a:pt x="1586" y="607"/>
                  </a:lnTo>
                  <a:lnTo>
                    <a:pt x="1597" y="614"/>
                  </a:lnTo>
                  <a:lnTo>
                    <a:pt x="1602" y="623"/>
                  </a:lnTo>
                  <a:lnTo>
                    <a:pt x="1602" y="916"/>
                  </a:lnTo>
                  <a:lnTo>
                    <a:pt x="1597" y="923"/>
                  </a:lnTo>
                  <a:lnTo>
                    <a:pt x="1586" y="930"/>
                  </a:lnTo>
                  <a:lnTo>
                    <a:pt x="1567" y="938"/>
                  </a:lnTo>
                  <a:lnTo>
                    <a:pt x="1540" y="944"/>
                  </a:lnTo>
                  <a:lnTo>
                    <a:pt x="1506" y="951"/>
                  </a:lnTo>
                  <a:lnTo>
                    <a:pt x="1464" y="959"/>
                  </a:lnTo>
                  <a:lnTo>
                    <a:pt x="1414" y="966"/>
                  </a:lnTo>
                  <a:lnTo>
                    <a:pt x="1357" y="973"/>
                  </a:lnTo>
                  <a:lnTo>
                    <a:pt x="1291" y="979"/>
                  </a:lnTo>
                  <a:lnTo>
                    <a:pt x="1262" y="1036"/>
                  </a:lnTo>
                  <a:lnTo>
                    <a:pt x="1228" y="1088"/>
                  </a:lnTo>
                  <a:lnTo>
                    <a:pt x="1253" y="1145"/>
                  </a:lnTo>
                  <a:lnTo>
                    <a:pt x="1275" y="1195"/>
                  </a:lnTo>
                  <a:lnTo>
                    <a:pt x="1293" y="1240"/>
                  </a:lnTo>
                  <a:lnTo>
                    <a:pt x="1308" y="1279"/>
                  </a:lnTo>
                  <a:lnTo>
                    <a:pt x="1320" y="1312"/>
                  </a:lnTo>
                  <a:lnTo>
                    <a:pt x="1328" y="1339"/>
                  </a:lnTo>
                  <a:lnTo>
                    <a:pt x="1333" y="1361"/>
                  </a:lnTo>
                  <a:lnTo>
                    <a:pt x="1335" y="1377"/>
                  </a:lnTo>
                  <a:lnTo>
                    <a:pt x="1333" y="1382"/>
                  </a:lnTo>
                  <a:lnTo>
                    <a:pt x="1331" y="1387"/>
                  </a:lnTo>
                  <a:lnTo>
                    <a:pt x="1326" y="1392"/>
                  </a:lnTo>
                  <a:lnTo>
                    <a:pt x="1278" y="1420"/>
                  </a:lnTo>
                  <a:lnTo>
                    <a:pt x="1234" y="1445"/>
                  </a:lnTo>
                  <a:lnTo>
                    <a:pt x="1196" y="1467"/>
                  </a:lnTo>
                  <a:lnTo>
                    <a:pt x="1162" y="1486"/>
                  </a:lnTo>
                  <a:lnTo>
                    <a:pt x="1134" y="1503"/>
                  </a:lnTo>
                  <a:lnTo>
                    <a:pt x="1111" y="1516"/>
                  </a:lnTo>
                  <a:lnTo>
                    <a:pt x="1093" y="1527"/>
                  </a:lnTo>
                  <a:lnTo>
                    <a:pt x="1079" y="1534"/>
                  </a:lnTo>
                  <a:lnTo>
                    <a:pt x="1071" y="1539"/>
                  </a:lnTo>
                  <a:lnTo>
                    <a:pt x="1068" y="1540"/>
                  </a:lnTo>
                  <a:lnTo>
                    <a:pt x="1061" y="1538"/>
                  </a:lnTo>
                  <a:lnTo>
                    <a:pt x="1050" y="1529"/>
                  </a:lnTo>
                  <a:lnTo>
                    <a:pt x="1035" y="1516"/>
                  </a:lnTo>
                  <a:lnTo>
                    <a:pt x="1018" y="1496"/>
                  </a:lnTo>
                  <a:lnTo>
                    <a:pt x="996" y="1472"/>
                  </a:lnTo>
                  <a:lnTo>
                    <a:pt x="972" y="1442"/>
                  </a:lnTo>
                  <a:lnTo>
                    <a:pt x="942" y="1404"/>
                  </a:lnTo>
                  <a:lnTo>
                    <a:pt x="917" y="1372"/>
                  </a:lnTo>
                  <a:lnTo>
                    <a:pt x="895" y="1343"/>
                  </a:lnTo>
                  <a:lnTo>
                    <a:pt x="876" y="1320"/>
                  </a:lnTo>
                  <a:lnTo>
                    <a:pt x="863" y="1300"/>
                  </a:lnTo>
                  <a:lnTo>
                    <a:pt x="837" y="1301"/>
                  </a:lnTo>
                  <a:lnTo>
                    <a:pt x="816" y="1304"/>
                  </a:lnTo>
                  <a:lnTo>
                    <a:pt x="801" y="1304"/>
                  </a:lnTo>
                  <a:lnTo>
                    <a:pt x="785" y="1304"/>
                  </a:lnTo>
                  <a:lnTo>
                    <a:pt x="764" y="1301"/>
                  </a:lnTo>
                  <a:lnTo>
                    <a:pt x="738" y="1300"/>
                  </a:lnTo>
                  <a:lnTo>
                    <a:pt x="725" y="1320"/>
                  </a:lnTo>
                  <a:lnTo>
                    <a:pt x="707" y="1343"/>
                  </a:lnTo>
                  <a:lnTo>
                    <a:pt x="685" y="1372"/>
                  </a:lnTo>
                  <a:lnTo>
                    <a:pt x="659" y="1404"/>
                  </a:lnTo>
                  <a:lnTo>
                    <a:pt x="630" y="1442"/>
                  </a:lnTo>
                  <a:lnTo>
                    <a:pt x="605" y="1472"/>
                  </a:lnTo>
                  <a:lnTo>
                    <a:pt x="584" y="1496"/>
                  </a:lnTo>
                  <a:lnTo>
                    <a:pt x="566" y="1516"/>
                  </a:lnTo>
                  <a:lnTo>
                    <a:pt x="551" y="1529"/>
                  </a:lnTo>
                  <a:lnTo>
                    <a:pt x="542" y="1538"/>
                  </a:lnTo>
                  <a:lnTo>
                    <a:pt x="534" y="1540"/>
                  </a:lnTo>
                  <a:lnTo>
                    <a:pt x="531" y="1539"/>
                  </a:lnTo>
                  <a:lnTo>
                    <a:pt x="522" y="1534"/>
                  </a:lnTo>
                  <a:lnTo>
                    <a:pt x="509" y="1527"/>
                  </a:lnTo>
                  <a:lnTo>
                    <a:pt x="490" y="1516"/>
                  </a:lnTo>
                  <a:lnTo>
                    <a:pt x="467" y="1503"/>
                  </a:lnTo>
                  <a:lnTo>
                    <a:pt x="439" y="1486"/>
                  </a:lnTo>
                  <a:lnTo>
                    <a:pt x="405" y="1467"/>
                  </a:lnTo>
                  <a:lnTo>
                    <a:pt x="367" y="1445"/>
                  </a:lnTo>
                  <a:lnTo>
                    <a:pt x="324" y="1420"/>
                  </a:lnTo>
                  <a:lnTo>
                    <a:pt x="275" y="1392"/>
                  </a:lnTo>
                  <a:lnTo>
                    <a:pt x="270" y="1387"/>
                  </a:lnTo>
                  <a:lnTo>
                    <a:pt x="268" y="1382"/>
                  </a:lnTo>
                  <a:lnTo>
                    <a:pt x="267" y="1377"/>
                  </a:lnTo>
                  <a:lnTo>
                    <a:pt x="268" y="1361"/>
                  </a:lnTo>
                  <a:lnTo>
                    <a:pt x="274" y="1339"/>
                  </a:lnTo>
                  <a:lnTo>
                    <a:pt x="281" y="1312"/>
                  </a:lnTo>
                  <a:lnTo>
                    <a:pt x="294" y="1279"/>
                  </a:lnTo>
                  <a:lnTo>
                    <a:pt x="308" y="1240"/>
                  </a:lnTo>
                  <a:lnTo>
                    <a:pt x="327" y="1195"/>
                  </a:lnTo>
                  <a:lnTo>
                    <a:pt x="349" y="1145"/>
                  </a:lnTo>
                  <a:lnTo>
                    <a:pt x="373" y="1088"/>
                  </a:lnTo>
                  <a:lnTo>
                    <a:pt x="339" y="1036"/>
                  </a:lnTo>
                  <a:lnTo>
                    <a:pt x="311" y="979"/>
                  </a:lnTo>
                  <a:lnTo>
                    <a:pt x="246" y="973"/>
                  </a:lnTo>
                  <a:lnTo>
                    <a:pt x="187" y="966"/>
                  </a:lnTo>
                  <a:lnTo>
                    <a:pt x="138" y="959"/>
                  </a:lnTo>
                  <a:lnTo>
                    <a:pt x="96" y="951"/>
                  </a:lnTo>
                  <a:lnTo>
                    <a:pt x="61" y="944"/>
                  </a:lnTo>
                  <a:lnTo>
                    <a:pt x="35" y="938"/>
                  </a:lnTo>
                  <a:lnTo>
                    <a:pt x="15" y="930"/>
                  </a:lnTo>
                  <a:lnTo>
                    <a:pt x="4" y="923"/>
                  </a:lnTo>
                  <a:lnTo>
                    <a:pt x="0" y="916"/>
                  </a:lnTo>
                  <a:lnTo>
                    <a:pt x="0" y="623"/>
                  </a:lnTo>
                  <a:lnTo>
                    <a:pt x="4" y="614"/>
                  </a:lnTo>
                  <a:lnTo>
                    <a:pt x="15" y="607"/>
                  </a:lnTo>
                  <a:lnTo>
                    <a:pt x="35" y="601"/>
                  </a:lnTo>
                  <a:lnTo>
                    <a:pt x="61" y="594"/>
                  </a:lnTo>
                  <a:lnTo>
                    <a:pt x="96" y="586"/>
                  </a:lnTo>
                  <a:lnTo>
                    <a:pt x="138" y="579"/>
                  </a:lnTo>
                  <a:lnTo>
                    <a:pt x="187" y="572"/>
                  </a:lnTo>
                  <a:lnTo>
                    <a:pt x="246" y="564"/>
                  </a:lnTo>
                  <a:lnTo>
                    <a:pt x="311" y="558"/>
                  </a:lnTo>
                  <a:lnTo>
                    <a:pt x="329" y="519"/>
                  </a:lnTo>
                  <a:lnTo>
                    <a:pt x="351" y="482"/>
                  </a:lnTo>
                  <a:lnTo>
                    <a:pt x="373" y="449"/>
                  </a:lnTo>
                  <a:lnTo>
                    <a:pt x="349" y="393"/>
                  </a:lnTo>
                  <a:lnTo>
                    <a:pt x="327" y="343"/>
                  </a:lnTo>
                  <a:lnTo>
                    <a:pt x="308" y="297"/>
                  </a:lnTo>
                  <a:lnTo>
                    <a:pt x="294" y="258"/>
                  </a:lnTo>
                  <a:lnTo>
                    <a:pt x="281" y="225"/>
                  </a:lnTo>
                  <a:lnTo>
                    <a:pt x="274" y="198"/>
                  </a:lnTo>
                  <a:lnTo>
                    <a:pt x="268" y="176"/>
                  </a:lnTo>
                  <a:lnTo>
                    <a:pt x="267" y="160"/>
                  </a:lnTo>
                  <a:lnTo>
                    <a:pt x="268" y="155"/>
                  </a:lnTo>
                  <a:lnTo>
                    <a:pt x="270" y="150"/>
                  </a:lnTo>
                  <a:lnTo>
                    <a:pt x="275" y="145"/>
                  </a:lnTo>
                  <a:lnTo>
                    <a:pt x="280" y="143"/>
                  </a:lnTo>
                  <a:lnTo>
                    <a:pt x="291" y="137"/>
                  </a:lnTo>
                  <a:lnTo>
                    <a:pt x="306" y="128"/>
                  </a:lnTo>
                  <a:lnTo>
                    <a:pt x="324" y="117"/>
                  </a:lnTo>
                  <a:lnTo>
                    <a:pt x="349" y="104"/>
                  </a:lnTo>
                  <a:lnTo>
                    <a:pt x="411" y="67"/>
                  </a:lnTo>
                  <a:lnTo>
                    <a:pt x="471" y="33"/>
                  </a:lnTo>
                  <a:lnTo>
                    <a:pt x="493" y="21"/>
                  </a:lnTo>
                  <a:lnTo>
                    <a:pt x="510" y="12"/>
                  </a:lnTo>
                  <a:lnTo>
                    <a:pt x="522" y="5"/>
                  </a:lnTo>
                  <a:lnTo>
                    <a:pt x="529" y="1"/>
                  </a:lnTo>
                  <a:lnTo>
                    <a:pt x="5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 8"/>
            <p:cNvSpPr>
              <a:spLocks noEditPoints="1"/>
            </p:cNvSpPr>
            <p:nvPr/>
          </p:nvSpPr>
          <p:spPr bwMode="auto">
            <a:xfrm>
              <a:off x="513" y="448"/>
              <a:ext cx="400" cy="385"/>
            </a:xfrm>
            <a:custGeom>
              <a:avLst/>
              <a:gdLst>
                <a:gd name="T0" fmla="*/ 681 w 1602"/>
                <a:gd name="T1" fmla="*/ 531 h 1541"/>
                <a:gd name="T2" fmla="*/ 562 w 1602"/>
                <a:gd name="T3" fmla="*/ 649 h 1541"/>
                <a:gd name="T4" fmla="*/ 537 w 1602"/>
                <a:gd name="T5" fmla="*/ 812 h 1541"/>
                <a:gd name="T6" fmla="*/ 612 w 1602"/>
                <a:gd name="T7" fmla="*/ 958 h 1541"/>
                <a:gd name="T8" fmla="*/ 758 w 1602"/>
                <a:gd name="T9" fmla="*/ 1034 h 1541"/>
                <a:gd name="T10" fmla="*/ 922 w 1602"/>
                <a:gd name="T11" fmla="*/ 1008 h 1541"/>
                <a:gd name="T12" fmla="*/ 1039 w 1602"/>
                <a:gd name="T13" fmla="*/ 891 h 1541"/>
                <a:gd name="T14" fmla="*/ 1065 w 1602"/>
                <a:gd name="T15" fmla="*/ 726 h 1541"/>
                <a:gd name="T16" fmla="*/ 989 w 1602"/>
                <a:gd name="T17" fmla="*/ 581 h 1541"/>
                <a:gd name="T18" fmla="*/ 843 w 1602"/>
                <a:gd name="T19" fmla="*/ 505 h 1541"/>
                <a:gd name="T20" fmla="*/ 551 w 1602"/>
                <a:gd name="T21" fmla="*/ 11 h 1541"/>
                <a:gd name="T22" fmla="*/ 630 w 1602"/>
                <a:gd name="T23" fmla="*/ 97 h 1541"/>
                <a:gd name="T24" fmla="*/ 725 w 1602"/>
                <a:gd name="T25" fmla="*/ 218 h 1541"/>
                <a:gd name="T26" fmla="*/ 801 w 1602"/>
                <a:gd name="T27" fmla="*/ 234 h 1541"/>
                <a:gd name="T28" fmla="*/ 904 w 1602"/>
                <a:gd name="T29" fmla="*/ 182 h 1541"/>
                <a:gd name="T30" fmla="*/ 1055 w 1602"/>
                <a:gd name="T31" fmla="*/ 4 h 1541"/>
                <a:gd name="T32" fmla="*/ 1100 w 1602"/>
                <a:gd name="T33" fmla="*/ 16 h 1541"/>
                <a:gd name="T34" fmla="*/ 1227 w 1602"/>
                <a:gd name="T35" fmla="*/ 89 h 1541"/>
                <a:gd name="T36" fmla="*/ 1333 w 1602"/>
                <a:gd name="T37" fmla="*/ 156 h 1541"/>
                <a:gd name="T38" fmla="*/ 1320 w 1602"/>
                <a:gd name="T39" fmla="*/ 226 h 1541"/>
                <a:gd name="T40" fmla="*/ 1253 w 1602"/>
                <a:gd name="T41" fmla="*/ 393 h 1541"/>
                <a:gd name="T42" fmla="*/ 1291 w 1602"/>
                <a:gd name="T43" fmla="*/ 559 h 1541"/>
                <a:gd name="T44" fmla="*/ 1506 w 1602"/>
                <a:gd name="T45" fmla="*/ 587 h 1541"/>
                <a:gd name="T46" fmla="*/ 1597 w 1602"/>
                <a:gd name="T47" fmla="*/ 615 h 1541"/>
                <a:gd name="T48" fmla="*/ 1586 w 1602"/>
                <a:gd name="T49" fmla="*/ 930 h 1541"/>
                <a:gd name="T50" fmla="*/ 1464 w 1602"/>
                <a:gd name="T51" fmla="*/ 959 h 1541"/>
                <a:gd name="T52" fmla="*/ 1262 w 1602"/>
                <a:gd name="T53" fmla="*/ 1036 h 1541"/>
                <a:gd name="T54" fmla="*/ 1293 w 1602"/>
                <a:gd name="T55" fmla="*/ 1241 h 1541"/>
                <a:gd name="T56" fmla="*/ 1333 w 1602"/>
                <a:gd name="T57" fmla="*/ 1362 h 1541"/>
                <a:gd name="T58" fmla="*/ 1326 w 1602"/>
                <a:gd name="T59" fmla="*/ 1393 h 1541"/>
                <a:gd name="T60" fmla="*/ 1162 w 1602"/>
                <a:gd name="T61" fmla="*/ 1487 h 1541"/>
                <a:gd name="T62" fmla="*/ 1079 w 1602"/>
                <a:gd name="T63" fmla="*/ 1535 h 1541"/>
                <a:gd name="T64" fmla="*/ 1050 w 1602"/>
                <a:gd name="T65" fmla="*/ 1530 h 1541"/>
                <a:gd name="T66" fmla="*/ 972 w 1602"/>
                <a:gd name="T67" fmla="*/ 1443 h 1541"/>
                <a:gd name="T68" fmla="*/ 876 w 1602"/>
                <a:gd name="T69" fmla="*/ 1320 h 1541"/>
                <a:gd name="T70" fmla="*/ 801 w 1602"/>
                <a:gd name="T71" fmla="*/ 1304 h 1541"/>
                <a:gd name="T72" fmla="*/ 725 w 1602"/>
                <a:gd name="T73" fmla="*/ 1320 h 1541"/>
                <a:gd name="T74" fmla="*/ 630 w 1602"/>
                <a:gd name="T75" fmla="*/ 1443 h 1541"/>
                <a:gd name="T76" fmla="*/ 551 w 1602"/>
                <a:gd name="T77" fmla="*/ 1530 h 1541"/>
                <a:gd name="T78" fmla="*/ 522 w 1602"/>
                <a:gd name="T79" fmla="*/ 1535 h 1541"/>
                <a:gd name="T80" fmla="*/ 439 w 1602"/>
                <a:gd name="T81" fmla="*/ 1487 h 1541"/>
                <a:gd name="T82" fmla="*/ 275 w 1602"/>
                <a:gd name="T83" fmla="*/ 1393 h 1541"/>
                <a:gd name="T84" fmla="*/ 268 w 1602"/>
                <a:gd name="T85" fmla="*/ 1362 h 1541"/>
                <a:gd name="T86" fmla="*/ 308 w 1602"/>
                <a:gd name="T87" fmla="*/ 1241 h 1541"/>
                <a:gd name="T88" fmla="*/ 339 w 1602"/>
                <a:gd name="T89" fmla="*/ 1036 h 1541"/>
                <a:gd name="T90" fmla="*/ 138 w 1602"/>
                <a:gd name="T91" fmla="*/ 959 h 1541"/>
                <a:gd name="T92" fmla="*/ 15 w 1602"/>
                <a:gd name="T93" fmla="*/ 930 h 1541"/>
                <a:gd name="T94" fmla="*/ 4 w 1602"/>
                <a:gd name="T95" fmla="*/ 615 h 1541"/>
                <a:gd name="T96" fmla="*/ 96 w 1602"/>
                <a:gd name="T97" fmla="*/ 587 h 1541"/>
                <a:gd name="T98" fmla="*/ 311 w 1602"/>
                <a:gd name="T99" fmla="*/ 559 h 1541"/>
                <a:gd name="T100" fmla="*/ 349 w 1602"/>
                <a:gd name="T101" fmla="*/ 393 h 1541"/>
                <a:gd name="T102" fmla="*/ 281 w 1602"/>
                <a:gd name="T103" fmla="*/ 226 h 1541"/>
                <a:gd name="T104" fmla="*/ 268 w 1602"/>
                <a:gd name="T105" fmla="*/ 156 h 1541"/>
                <a:gd name="T106" fmla="*/ 291 w 1602"/>
                <a:gd name="T107" fmla="*/ 137 h 1541"/>
                <a:gd name="T108" fmla="*/ 411 w 1602"/>
                <a:gd name="T109" fmla="*/ 68 h 1541"/>
                <a:gd name="T110" fmla="*/ 522 w 1602"/>
                <a:gd name="T111" fmla="*/ 5 h 1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02" h="1541">
                  <a:moveTo>
                    <a:pt x="801" y="501"/>
                  </a:moveTo>
                  <a:lnTo>
                    <a:pt x="758" y="505"/>
                  </a:lnTo>
                  <a:lnTo>
                    <a:pt x="719" y="515"/>
                  </a:lnTo>
                  <a:lnTo>
                    <a:pt x="681" y="531"/>
                  </a:lnTo>
                  <a:lnTo>
                    <a:pt x="645" y="553"/>
                  </a:lnTo>
                  <a:lnTo>
                    <a:pt x="612" y="581"/>
                  </a:lnTo>
                  <a:lnTo>
                    <a:pt x="584" y="614"/>
                  </a:lnTo>
                  <a:lnTo>
                    <a:pt x="562" y="649"/>
                  </a:lnTo>
                  <a:lnTo>
                    <a:pt x="546" y="687"/>
                  </a:lnTo>
                  <a:lnTo>
                    <a:pt x="537" y="726"/>
                  </a:lnTo>
                  <a:lnTo>
                    <a:pt x="533" y="769"/>
                  </a:lnTo>
                  <a:lnTo>
                    <a:pt x="537" y="812"/>
                  </a:lnTo>
                  <a:lnTo>
                    <a:pt x="546" y="853"/>
                  </a:lnTo>
                  <a:lnTo>
                    <a:pt x="562" y="891"/>
                  </a:lnTo>
                  <a:lnTo>
                    <a:pt x="583" y="926"/>
                  </a:lnTo>
                  <a:lnTo>
                    <a:pt x="612" y="958"/>
                  </a:lnTo>
                  <a:lnTo>
                    <a:pt x="644" y="986"/>
                  </a:lnTo>
                  <a:lnTo>
                    <a:pt x="680" y="1008"/>
                  </a:lnTo>
                  <a:lnTo>
                    <a:pt x="718" y="1024"/>
                  </a:lnTo>
                  <a:lnTo>
                    <a:pt x="758" y="1034"/>
                  </a:lnTo>
                  <a:lnTo>
                    <a:pt x="801" y="1036"/>
                  </a:lnTo>
                  <a:lnTo>
                    <a:pt x="843" y="1034"/>
                  </a:lnTo>
                  <a:lnTo>
                    <a:pt x="884" y="1024"/>
                  </a:lnTo>
                  <a:lnTo>
                    <a:pt x="922" y="1008"/>
                  </a:lnTo>
                  <a:lnTo>
                    <a:pt x="957" y="986"/>
                  </a:lnTo>
                  <a:lnTo>
                    <a:pt x="990" y="958"/>
                  </a:lnTo>
                  <a:lnTo>
                    <a:pt x="1018" y="926"/>
                  </a:lnTo>
                  <a:lnTo>
                    <a:pt x="1039" y="891"/>
                  </a:lnTo>
                  <a:lnTo>
                    <a:pt x="1055" y="853"/>
                  </a:lnTo>
                  <a:lnTo>
                    <a:pt x="1065" y="812"/>
                  </a:lnTo>
                  <a:lnTo>
                    <a:pt x="1068" y="769"/>
                  </a:lnTo>
                  <a:lnTo>
                    <a:pt x="1065" y="726"/>
                  </a:lnTo>
                  <a:lnTo>
                    <a:pt x="1055" y="687"/>
                  </a:lnTo>
                  <a:lnTo>
                    <a:pt x="1039" y="649"/>
                  </a:lnTo>
                  <a:lnTo>
                    <a:pt x="1017" y="614"/>
                  </a:lnTo>
                  <a:lnTo>
                    <a:pt x="989" y="581"/>
                  </a:lnTo>
                  <a:lnTo>
                    <a:pt x="956" y="553"/>
                  </a:lnTo>
                  <a:lnTo>
                    <a:pt x="920" y="531"/>
                  </a:lnTo>
                  <a:lnTo>
                    <a:pt x="882" y="515"/>
                  </a:lnTo>
                  <a:lnTo>
                    <a:pt x="843" y="505"/>
                  </a:lnTo>
                  <a:lnTo>
                    <a:pt x="801" y="501"/>
                  </a:lnTo>
                  <a:close/>
                  <a:moveTo>
                    <a:pt x="534" y="0"/>
                  </a:moveTo>
                  <a:lnTo>
                    <a:pt x="542" y="3"/>
                  </a:lnTo>
                  <a:lnTo>
                    <a:pt x="551" y="11"/>
                  </a:lnTo>
                  <a:lnTo>
                    <a:pt x="566" y="25"/>
                  </a:lnTo>
                  <a:lnTo>
                    <a:pt x="584" y="43"/>
                  </a:lnTo>
                  <a:lnTo>
                    <a:pt x="605" y="68"/>
                  </a:lnTo>
                  <a:lnTo>
                    <a:pt x="630" y="97"/>
                  </a:lnTo>
                  <a:lnTo>
                    <a:pt x="659" y="134"/>
                  </a:lnTo>
                  <a:lnTo>
                    <a:pt x="685" y="167"/>
                  </a:lnTo>
                  <a:lnTo>
                    <a:pt x="707" y="195"/>
                  </a:lnTo>
                  <a:lnTo>
                    <a:pt x="725" y="218"/>
                  </a:lnTo>
                  <a:lnTo>
                    <a:pt x="738" y="238"/>
                  </a:lnTo>
                  <a:lnTo>
                    <a:pt x="764" y="235"/>
                  </a:lnTo>
                  <a:lnTo>
                    <a:pt x="785" y="234"/>
                  </a:lnTo>
                  <a:lnTo>
                    <a:pt x="801" y="234"/>
                  </a:lnTo>
                  <a:lnTo>
                    <a:pt x="816" y="234"/>
                  </a:lnTo>
                  <a:lnTo>
                    <a:pt x="837" y="235"/>
                  </a:lnTo>
                  <a:lnTo>
                    <a:pt x="863" y="238"/>
                  </a:lnTo>
                  <a:lnTo>
                    <a:pt x="904" y="182"/>
                  </a:lnTo>
                  <a:lnTo>
                    <a:pt x="945" y="130"/>
                  </a:lnTo>
                  <a:lnTo>
                    <a:pt x="984" y="82"/>
                  </a:lnTo>
                  <a:lnTo>
                    <a:pt x="1021" y="41"/>
                  </a:lnTo>
                  <a:lnTo>
                    <a:pt x="1055" y="4"/>
                  </a:lnTo>
                  <a:lnTo>
                    <a:pt x="1068" y="0"/>
                  </a:lnTo>
                  <a:lnTo>
                    <a:pt x="1072" y="2"/>
                  </a:lnTo>
                  <a:lnTo>
                    <a:pt x="1083" y="8"/>
                  </a:lnTo>
                  <a:lnTo>
                    <a:pt x="1100" y="16"/>
                  </a:lnTo>
                  <a:lnTo>
                    <a:pt x="1123" y="29"/>
                  </a:lnTo>
                  <a:lnTo>
                    <a:pt x="1151" y="46"/>
                  </a:lnTo>
                  <a:lnTo>
                    <a:pt x="1187" y="65"/>
                  </a:lnTo>
                  <a:lnTo>
                    <a:pt x="1227" y="89"/>
                  </a:lnTo>
                  <a:lnTo>
                    <a:pt x="1273" y="115"/>
                  </a:lnTo>
                  <a:lnTo>
                    <a:pt x="1326" y="146"/>
                  </a:lnTo>
                  <a:lnTo>
                    <a:pt x="1331" y="151"/>
                  </a:lnTo>
                  <a:lnTo>
                    <a:pt x="1333" y="156"/>
                  </a:lnTo>
                  <a:lnTo>
                    <a:pt x="1335" y="161"/>
                  </a:lnTo>
                  <a:lnTo>
                    <a:pt x="1333" y="177"/>
                  </a:lnTo>
                  <a:lnTo>
                    <a:pt x="1328" y="199"/>
                  </a:lnTo>
                  <a:lnTo>
                    <a:pt x="1320" y="226"/>
                  </a:lnTo>
                  <a:lnTo>
                    <a:pt x="1308" y="259"/>
                  </a:lnTo>
                  <a:lnTo>
                    <a:pt x="1293" y="298"/>
                  </a:lnTo>
                  <a:lnTo>
                    <a:pt x="1275" y="343"/>
                  </a:lnTo>
                  <a:lnTo>
                    <a:pt x="1253" y="393"/>
                  </a:lnTo>
                  <a:lnTo>
                    <a:pt x="1228" y="450"/>
                  </a:lnTo>
                  <a:lnTo>
                    <a:pt x="1251" y="483"/>
                  </a:lnTo>
                  <a:lnTo>
                    <a:pt x="1272" y="520"/>
                  </a:lnTo>
                  <a:lnTo>
                    <a:pt x="1291" y="559"/>
                  </a:lnTo>
                  <a:lnTo>
                    <a:pt x="1357" y="565"/>
                  </a:lnTo>
                  <a:lnTo>
                    <a:pt x="1414" y="572"/>
                  </a:lnTo>
                  <a:lnTo>
                    <a:pt x="1464" y="580"/>
                  </a:lnTo>
                  <a:lnTo>
                    <a:pt x="1506" y="587"/>
                  </a:lnTo>
                  <a:lnTo>
                    <a:pt x="1540" y="594"/>
                  </a:lnTo>
                  <a:lnTo>
                    <a:pt x="1567" y="600"/>
                  </a:lnTo>
                  <a:lnTo>
                    <a:pt x="1586" y="608"/>
                  </a:lnTo>
                  <a:lnTo>
                    <a:pt x="1597" y="615"/>
                  </a:lnTo>
                  <a:lnTo>
                    <a:pt x="1602" y="622"/>
                  </a:lnTo>
                  <a:lnTo>
                    <a:pt x="1602" y="915"/>
                  </a:lnTo>
                  <a:lnTo>
                    <a:pt x="1597" y="922"/>
                  </a:lnTo>
                  <a:lnTo>
                    <a:pt x="1586" y="930"/>
                  </a:lnTo>
                  <a:lnTo>
                    <a:pt x="1567" y="937"/>
                  </a:lnTo>
                  <a:lnTo>
                    <a:pt x="1540" y="944"/>
                  </a:lnTo>
                  <a:lnTo>
                    <a:pt x="1506" y="952"/>
                  </a:lnTo>
                  <a:lnTo>
                    <a:pt x="1464" y="959"/>
                  </a:lnTo>
                  <a:lnTo>
                    <a:pt x="1414" y="966"/>
                  </a:lnTo>
                  <a:lnTo>
                    <a:pt x="1357" y="974"/>
                  </a:lnTo>
                  <a:lnTo>
                    <a:pt x="1291" y="980"/>
                  </a:lnTo>
                  <a:lnTo>
                    <a:pt x="1262" y="1036"/>
                  </a:lnTo>
                  <a:lnTo>
                    <a:pt x="1228" y="1089"/>
                  </a:lnTo>
                  <a:lnTo>
                    <a:pt x="1253" y="1145"/>
                  </a:lnTo>
                  <a:lnTo>
                    <a:pt x="1275" y="1195"/>
                  </a:lnTo>
                  <a:lnTo>
                    <a:pt x="1293" y="1241"/>
                  </a:lnTo>
                  <a:lnTo>
                    <a:pt x="1308" y="1280"/>
                  </a:lnTo>
                  <a:lnTo>
                    <a:pt x="1320" y="1313"/>
                  </a:lnTo>
                  <a:lnTo>
                    <a:pt x="1328" y="1340"/>
                  </a:lnTo>
                  <a:lnTo>
                    <a:pt x="1333" y="1362"/>
                  </a:lnTo>
                  <a:lnTo>
                    <a:pt x="1335" y="1378"/>
                  </a:lnTo>
                  <a:lnTo>
                    <a:pt x="1333" y="1383"/>
                  </a:lnTo>
                  <a:lnTo>
                    <a:pt x="1331" y="1388"/>
                  </a:lnTo>
                  <a:lnTo>
                    <a:pt x="1326" y="1393"/>
                  </a:lnTo>
                  <a:lnTo>
                    <a:pt x="1278" y="1421"/>
                  </a:lnTo>
                  <a:lnTo>
                    <a:pt x="1234" y="1445"/>
                  </a:lnTo>
                  <a:lnTo>
                    <a:pt x="1196" y="1467"/>
                  </a:lnTo>
                  <a:lnTo>
                    <a:pt x="1162" y="1487"/>
                  </a:lnTo>
                  <a:lnTo>
                    <a:pt x="1134" y="1504"/>
                  </a:lnTo>
                  <a:lnTo>
                    <a:pt x="1111" y="1516"/>
                  </a:lnTo>
                  <a:lnTo>
                    <a:pt x="1093" y="1527"/>
                  </a:lnTo>
                  <a:lnTo>
                    <a:pt x="1079" y="1535"/>
                  </a:lnTo>
                  <a:lnTo>
                    <a:pt x="1071" y="1540"/>
                  </a:lnTo>
                  <a:lnTo>
                    <a:pt x="1068" y="1541"/>
                  </a:lnTo>
                  <a:lnTo>
                    <a:pt x="1061" y="1538"/>
                  </a:lnTo>
                  <a:lnTo>
                    <a:pt x="1050" y="1530"/>
                  </a:lnTo>
                  <a:lnTo>
                    <a:pt x="1035" y="1516"/>
                  </a:lnTo>
                  <a:lnTo>
                    <a:pt x="1018" y="1497"/>
                  </a:lnTo>
                  <a:lnTo>
                    <a:pt x="996" y="1472"/>
                  </a:lnTo>
                  <a:lnTo>
                    <a:pt x="972" y="1443"/>
                  </a:lnTo>
                  <a:lnTo>
                    <a:pt x="942" y="1405"/>
                  </a:lnTo>
                  <a:lnTo>
                    <a:pt x="917" y="1373"/>
                  </a:lnTo>
                  <a:lnTo>
                    <a:pt x="895" y="1344"/>
                  </a:lnTo>
                  <a:lnTo>
                    <a:pt x="876" y="1320"/>
                  </a:lnTo>
                  <a:lnTo>
                    <a:pt x="863" y="1301"/>
                  </a:lnTo>
                  <a:lnTo>
                    <a:pt x="837" y="1302"/>
                  </a:lnTo>
                  <a:lnTo>
                    <a:pt x="816" y="1304"/>
                  </a:lnTo>
                  <a:lnTo>
                    <a:pt x="801" y="1304"/>
                  </a:lnTo>
                  <a:lnTo>
                    <a:pt x="785" y="1304"/>
                  </a:lnTo>
                  <a:lnTo>
                    <a:pt x="764" y="1302"/>
                  </a:lnTo>
                  <a:lnTo>
                    <a:pt x="738" y="1301"/>
                  </a:lnTo>
                  <a:lnTo>
                    <a:pt x="725" y="1320"/>
                  </a:lnTo>
                  <a:lnTo>
                    <a:pt x="707" y="1344"/>
                  </a:lnTo>
                  <a:lnTo>
                    <a:pt x="685" y="1373"/>
                  </a:lnTo>
                  <a:lnTo>
                    <a:pt x="659" y="1405"/>
                  </a:lnTo>
                  <a:lnTo>
                    <a:pt x="630" y="1443"/>
                  </a:lnTo>
                  <a:lnTo>
                    <a:pt x="605" y="1472"/>
                  </a:lnTo>
                  <a:lnTo>
                    <a:pt x="584" y="1497"/>
                  </a:lnTo>
                  <a:lnTo>
                    <a:pt x="566" y="1516"/>
                  </a:lnTo>
                  <a:lnTo>
                    <a:pt x="551" y="1530"/>
                  </a:lnTo>
                  <a:lnTo>
                    <a:pt x="542" y="1538"/>
                  </a:lnTo>
                  <a:lnTo>
                    <a:pt x="534" y="1541"/>
                  </a:lnTo>
                  <a:lnTo>
                    <a:pt x="531" y="1540"/>
                  </a:lnTo>
                  <a:lnTo>
                    <a:pt x="522" y="1535"/>
                  </a:lnTo>
                  <a:lnTo>
                    <a:pt x="509" y="1527"/>
                  </a:lnTo>
                  <a:lnTo>
                    <a:pt x="490" y="1516"/>
                  </a:lnTo>
                  <a:lnTo>
                    <a:pt x="467" y="1504"/>
                  </a:lnTo>
                  <a:lnTo>
                    <a:pt x="439" y="1487"/>
                  </a:lnTo>
                  <a:lnTo>
                    <a:pt x="405" y="1467"/>
                  </a:lnTo>
                  <a:lnTo>
                    <a:pt x="367" y="1445"/>
                  </a:lnTo>
                  <a:lnTo>
                    <a:pt x="324" y="1421"/>
                  </a:lnTo>
                  <a:lnTo>
                    <a:pt x="275" y="1393"/>
                  </a:lnTo>
                  <a:lnTo>
                    <a:pt x="270" y="1388"/>
                  </a:lnTo>
                  <a:lnTo>
                    <a:pt x="268" y="1383"/>
                  </a:lnTo>
                  <a:lnTo>
                    <a:pt x="267" y="1378"/>
                  </a:lnTo>
                  <a:lnTo>
                    <a:pt x="268" y="1362"/>
                  </a:lnTo>
                  <a:lnTo>
                    <a:pt x="274" y="1340"/>
                  </a:lnTo>
                  <a:lnTo>
                    <a:pt x="281" y="1313"/>
                  </a:lnTo>
                  <a:lnTo>
                    <a:pt x="294" y="1280"/>
                  </a:lnTo>
                  <a:lnTo>
                    <a:pt x="308" y="1241"/>
                  </a:lnTo>
                  <a:lnTo>
                    <a:pt x="327" y="1195"/>
                  </a:lnTo>
                  <a:lnTo>
                    <a:pt x="349" y="1145"/>
                  </a:lnTo>
                  <a:lnTo>
                    <a:pt x="373" y="1089"/>
                  </a:lnTo>
                  <a:lnTo>
                    <a:pt x="339" y="1036"/>
                  </a:lnTo>
                  <a:lnTo>
                    <a:pt x="311" y="980"/>
                  </a:lnTo>
                  <a:lnTo>
                    <a:pt x="246" y="974"/>
                  </a:lnTo>
                  <a:lnTo>
                    <a:pt x="187" y="966"/>
                  </a:lnTo>
                  <a:lnTo>
                    <a:pt x="138" y="959"/>
                  </a:lnTo>
                  <a:lnTo>
                    <a:pt x="96" y="952"/>
                  </a:lnTo>
                  <a:lnTo>
                    <a:pt x="61" y="944"/>
                  </a:lnTo>
                  <a:lnTo>
                    <a:pt x="35" y="937"/>
                  </a:lnTo>
                  <a:lnTo>
                    <a:pt x="15" y="930"/>
                  </a:lnTo>
                  <a:lnTo>
                    <a:pt x="4" y="922"/>
                  </a:lnTo>
                  <a:lnTo>
                    <a:pt x="0" y="915"/>
                  </a:lnTo>
                  <a:lnTo>
                    <a:pt x="0" y="622"/>
                  </a:lnTo>
                  <a:lnTo>
                    <a:pt x="4" y="615"/>
                  </a:lnTo>
                  <a:lnTo>
                    <a:pt x="15" y="608"/>
                  </a:lnTo>
                  <a:lnTo>
                    <a:pt x="35" y="600"/>
                  </a:lnTo>
                  <a:lnTo>
                    <a:pt x="61" y="594"/>
                  </a:lnTo>
                  <a:lnTo>
                    <a:pt x="96" y="587"/>
                  </a:lnTo>
                  <a:lnTo>
                    <a:pt x="138" y="580"/>
                  </a:lnTo>
                  <a:lnTo>
                    <a:pt x="187" y="572"/>
                  </a:lnTo>
                  <a:lnTo>
                    <a:pt x="246" y="565"/>
                  </a:lnTo>
                  <a:lnTo>
                    <a:pt x="311" y="559"/>
                  </a:lnTo>
                  <a:lnTo>
                    <a:pt x="329" y="520"/>
                  </a:lnTo>
                  <a:lnTo>
                    <a:pt x="351" y="483"/>
                  </a:lnTo>
                  <a:lnTo>
                    <a:pt x="373" y="450"/>
                  </a:lnTo>
                  <a:lnTo>
                    <a:pt x="349" y="393"/>
                  </a:lnTo>
                  <a:lnTo>
                    <a:pt x="327" y="343"/>
                  </a:lnTo>
                  <a:lnTo>
                    <a:pt x="308" y="298"/>
                  </a:lnTo>
                  <a:lnTo>
                    <a:pt x="294" y="259"/>
                  </a:lnTo>
                  <a:lnTo>
                    <a:pt x="281" y="226"/>
                  </a:lnTo>
                  <a:lnTo>
                    <a:pt x="274" y="199"/>
                  </a:lnTo>
                  <a:lnTo>
                    <a:pt x="268" y="177"/>
                  </a:lnTo>
                  <a:lnTo>
                    <a:pt x="267" y="161"/>
                  </a:lnTo>
                  <a:lnTo>
                    <a:pt x="268" y="156"/>
                  </a:lnTo>
                  <a:lnTo>
                    <a:pt x="270" y="151"/>
                  </a:lnTo>
                  <a:lnTo>
                    <a:pt x="275" y="146"/>
                  </a:lnTo>
                  <a:lnTo>
                    <a:pt x="280" y="144"/>
                  </a:lnTo>
                  <a:lnTo>
                    <a:pt x="291" y="137"/>
                  </a:lnTo>
                  <a:lnTo>
                    <a:pt x="306" y="129"/>
                  </a:lnTo>
                  <a:lnTo>
                    <a:pt x="324" y="118"/>
                  </a:lnTo>
                  <a:lnTo>
                    <a:pt x="349" y="104"/>
                  </a:lnTo>
                  <a:lnTo>
                    <a:pt x="411" y="68"/>
                  </a:lnTo>
                  <a:lnTo>
                    <a:pt x="471" y="33"/>
                  </a:lnTo>
                  <a:lnTo>
                    <a:pt x="493" y="21"/>
                  </a:lnTo>
                  <a:lnTo>
                    <a:pt x="510" y="13"/>
                  </a:lnTo>
                  <a:lnTo>
                    <a:pt x="522" y="5"/>
                  </a:lnTo>
                  <a:lnTo>
                    <a:pt x="529" y="2"/>
                  </a:lnTo>
                  <a:lnTo>
                    <a:pt x="5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Freeform 13"/>
          <p:cNvSpPr>
            <a:spLocks noEditPoints="1"/>
          </p:cNvSpPr>
          <p:nvPr/>
        </p:nvSpPr>
        <p:spPr bwMode="auto">
          <a:xfrm>
            <a:off x="5636967" y="3308204"/>
            <a:ext cx="476717" cy="381187"/>
          </a:xfrm>
          <a:custGeom>
            <a:avLst/>
            <a:gdLst>
              <a:gd name="T0" fmla="*/ 756 w 3567"/>
              <a:gd name="T1" fmla="*/ 1081 h 2814"/>
              <a:gd name="T2" fmla="*/ 893 w 3567"/>
              <a:gd name="T3" fmla="*/ 1190 h 2814"/>
              <a:gd name="T4" fmla="*/ 967 w 3567"/>
              <a:gd name="T5" fmla="*/ 1032 h 2814"/>
              <a:gd name="T6" fmla="*/ 3067 w 3567"/>
              <a:gd name="T7" fmla="*/ 815 h 2814"/>
              <a:gd name="T8" fmla="*/ 3128 w 3567"/>
              <a:gd name="T9" fmla="*/ 935 h 2814"/>
              <a:gd name="T10" fmla="*/ 3103 w 3567"/>
              <a:gd name="T11" fmla="*/ 823 h 2814"/>
              <a:gd name="T12" fmla="*/ 1041 w 3567"/>
              <a:gd name="T13" fmla="*/ 346 h 2814"/>
              <a:gd name="T14" fmla="*/ 1447 w 3567"/>
              <a:gd name="T15" fmla="*/ 601 h 2814"/>
              <a:gd name="T16" fmla="*/ 1734 w 3567"/>
              <a:gd name="T17" fmla="*/ 940 h 2814"/>
              <a:gd name="T18" fmla="*/ 2185 w 3567"/>
              <a:gd name="T19" fmla="*/ 941 h 2814"/>
              <a:gd name="T20" fmla="*/ 2526 w 3567"/>
              <a:gd name="T21" fmla="*/ 703 h 2814"/>
              <a:gd name="T22" fmla="*/ 2948 w 3567"/>
              <a:gd name="T23" fmla="*/ 1149 h 2814"/>
              <a:gd name="T24" fmla="*/ 3018 w 3567"/>
              <a:gd name="T25" fmla="*/ 1020 h 2814"/>
              <a:gd name="T26" fmla="*/ 2928 w 3567"/>
              <a:gd name="T27" fmla="*/ 792 h 2814"/>
              <a:gd name="T28" fmla="*/ 3068 w 3567"/>
              <a:gd name="T29" fmla="*/ 680 h 2814"/>
              <a:gd name="T30" fmla="*/ 3292 w 3567"/>
              <a:gd name="T31" fmla="*/ 852 h 2814"/>
              <a:gd name="T32" fmla="*/ 3426 w 3567"/>
              <a:gd name="T33" fmla="*/ 909 h 2814"/>
              <a:gd name="T34" fmla="*/ 3551 w 3567"/>
              <a:gd name="T35" fmla="*/ 879 h 2814"/>
              <a:gd name="T36" fmla="*/ 3470 w 3567"/>
              <a:gd name="T37" fmla="*/ 1049 h 2814"/>
              <a:gd name="T38" fmla="*/ 3203 w 3567"/>
              <a:gd name="T39" fmla="*/ 1185 h 2814"/>
              <a:gd name="T40" fmla="*/ 3029 w 3567"/>
              <a:gd name="T41" fmla="*/ 1450 h 2814"/>
              <a:gd name="T42" fmla="*/ 2892 w 3567"/>
              <a:gd name="T43" fmla="*/ 1966 h 2814"/>
              <a:gd name="T44" fmla="*/ 2601 w 3567"/>
              <a:gd name="T45" fmla="*/ 2646 h 2814"/>
              <a:gd name="T46" fmla="*/ 2083 w 3567"/>
              <a:gd name="T47" fmla="*/ 2812 h 2814"/>
              <a:gd name="T48" fmla="*/ 2047 w 3567"/>
              <a:gd name="T49" fmla="*/ 2598 h 2814"/>
              <a:gd name="T50" fmla="*/ 1406 w 3567"/>
              <a:gd name="T51" fmla="*/ 2525 h 2814"/>
              <a:gd name="T52" fmla="*/ 1185 w 3567"/>
              <a:gd name="T53" fmla="*/ 2812 h 2814"/>
              <a:gd name="T54" fmla="*/ 700 w 3567"/>
              <a:gd name="T55" fmla="*/ 2741 h 2814"/>
              <a:gd name="T56" fmla="*/ 618 w 3567"/>
              <a:gd name="T57" fmla="*/ 2165 h 2814"/>
              <a:gd name="T58" fmla="*/ 290 w 3567"/>
              <a:gd name="T59" fmla="*/ 1922 h 2814"/>
              <a:gd name="T60" fmla="*/ 78 w 3567"/>
              <a:gd name="T61" fmla="*/ 1715 h 2814"/>
              <a:gd name="T62" fmla="*/ 3 w 3567"/>
              <a:gd name="T63" fmla="*/ 1402 h 2814"/>
              <a:gd name="T64" fmla="*/ 113 w 3567"/>
              <a:gd name="T65" fmla="*/ 1238 h 2814"/>
              <a:gd name="T66" fmla="*/ 446 w 3567"/>
              <a:gd name="T67" fmla="*/ 991 h 2814"/>
              <a:gd name="T68" fmla="*/ 687 w 3567"/>
              <a:gd name="T69" fmla="*/ 603 h 2814"/>
              <a:gd name="T70" fmla="*/ 639 w 3567"/>
              <a:gd name="T71" fmla="*/ 269 h 2814"/>
              <a:gd name="T72" fmla="*/ 1891 w 3567"/>
              <a:gd name="T73" fmla="*/ 207 h 2814"/>
              <a:gd name="T74" fmla="*/ 1804 w 3567"/>
              <a:gd name="T75" fmla="*/ 367 h 2814"/>
              <a:gd name="T76" fmla="*/ 1952 w 3567"/>
              <a:gd name="T77" fmla="*/ 498 h 2814"/>
              <a:gd name="T78" fmla="*/ 2020 w 3567"/>
              <a:gd name="T79" fmla="*/ 596 h 2814"/>
              <a:gd name="T80" fmla="*/ 1888 w 3567"/>
              <a:gd name="T81" fmla="*/ 599 h 2814"/>
              <a:gd name="T82" fmla="*/ 1804 w 3567"/>
              <a:gd name="T83" fmla="*/ 556 h 2814"/>
              <a:gd name="T84" fmla="*/ 1840 w 3567"/>
              <a:gd name="T85" fmla="*/ 677 h 2814"/>
              <a:gd name="T86" fmla="*/ 1946 w 3567"/>
              <a:gd name="T87" fmla="*/ 789 h 2814"/>
              <a:gd name="T88" fmla="*/ 2031 w 3567"/>
              <a:gd name="T89" fmla="*/ 700 h 2814"/>
              <a:gd name="T90" fmla="*/ 2117 w 3567"/>
              <a:gd name="T91" fmla="*/ 540 h 2814"/>
              <a:gd name="T92" fmla="*/ 1970 w 3567"/>
              <a:gd name="T93" fmla="*/ 409 h 2814"/>
              <a:gd name="T94" fmla="*/ 1901 w 3567"/>
              <a:gd name="T95" fmla="*/ 310 h 2814"/>
              <a:gd name="T96" fmla="*/ 2033 w 3567"/>
              <a:gd name="T97" fmla="*/ 308 h 2814"/>
              <a:gd name="T98" fmla="*/ 2116 w 3567"/>
              <a:gd name="T99" fmla="*/ 351 h 2814"/>
              <a:gd name="T100" fmla="*/ 2080 w 3567"/>
              <a:gd name="T101" fmla="*/ 230 h 2814"/>
              <a:gd name="T102" fmla="*/ 1974 w 3567"/>
              <a:gd name="T103" fmla="*/ 118 h 2814"/>
              <a:gd name="T104" fmla="*/ 2239 w 3567"/>
              <a:gd name="T105" fmla="*/ 99 h 2814"/>
              <a:gd name="T106" fmla="*/ 2407 w 3567"/>
              <a:gd name="T107" fmla="*/ 450 h 2814"/>
              <a:gd name="T108" fmla="*/ 2239 w 3567"/>
              <a:gd name="T109" fmla="*/ 801 h 2814"/>
              <a:gd name="T110" fmla="*/ 1859 w 3567"/>
              <a:gd name="T111" fmla="*/ 889 h 2814"/>
              <a:gd name="T112" fmla="*/ 1560 w 3567"/>
              <a:gd name="T113" fmla="*/ 648 h 2814"/>
              <a:gd name="T114" fmla="*/ 1560 w 3567"/>
              <a:gd name="T115" fmla="*/ 252 h 2814"/>
              <a:gd name="T116" fmla="*/ 1859 w 3567"/>
              <a:gd name="T117" fmla="*/ 12 h 2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567" h="2814">
                <a:moveTo>
                  <a:pt x="868" y="968"/>
                </a:moveTo>
                <a:lnTo>
                  <a:pt x="842" y="970"/>
                </a:lnTo>
                <a:lnTo>
                  <a:pt x="818" y="979"/>
                </a:lnTo>
                <a:lnTo>
                  <a:pt x="797" y="992"/>
                </a:lnTo>
                <a:lnTo>
                  <a:pt x="780" y="1010"/>
                </a:lnTo>
                <a:lnTo>
                  <a:pt x="767" y="1032"/>
                </a:lnTo>
                <a:lnTo>
                  <a:pt x="758" y="1054"/>
                </a:lnTo>
                <a:lnTo>
                  <a:pt x="756" y="1081"/>
                </a:lnTo>
                <a:lnTo>
                  <a:pt x="758" y="1107"/>
                </a:lnTo>
                <a:lnTo>
                  <a:pt x="767" y="1130"/>
                </a:lnTo>
                <a:lnTo>
                  <a:pt x="780" y="1150"/>
                </a:lnTo>
                <a:lnTo>
                  <a:pt x="797" y="1168"/>
                </a:lnTo>
                <a:lnTo>
                  <a:pt x="818" y="1182"/>
                </a:lnTo>
                <a:lnTo>
                  <a:pt x="842" y="1190"/>
                </a:lnTo>
                <a:lnTo>
                  <a:pt x="868" y="1193"/>
                </a:lnTo>
                <a:lnTo>
                  <a:pt x="893" y="1190"/>
                </a:lnTo>
                <a:lnTo>
                  <a:pt x="916" y="1182"/>
                </a:lnTo>
                <a:lnTo>
                  <a:pt x="937" y="1168"/>
                </a:lnTo>
                <a:lnTo>
                  <a:pt x="954" y="1150"/>
                </a:lnTo>
                <a:lnTo>
                  <a:pt x="967" y="1130"/>
                </a:lnTo>
                <a:lnTo>
                  <a:pt x="976" y="1107"/>
                </a:lnTo>
                <a:lnTo>
                  <a:pt x="979" y="1081"/>
                </a:lnTo>
                <a:lnTo>
                  <a:pt x="976" y="1054"/>
                </a:lnTo>
                <a:lnTo>
                  <a:pt x="967" y="1032"/>
                </a:lnTo>
                <a:lnTo>
                  <a:pt x="954" y="1010"/>
                </a:lnTo>
                <a:lnTo>
                  <a:pt x="937" y="992"/>
                </a:lnTo>
                <a:lnTo>
                  <a:pt x="916" y="979"/>
                </a:lnTo>
                <a:lnTo>
                  <a:pt x="893" y="970"/>
                </a:lnTo>
                <a:lnTo>
                  <a:pt x="868" y="968"/>
                </a:lnTo>
                <a:close/>
                <a:moveTo>
                  <a:pt x="3076" y="814"/>
                </a:moveTo>
                <a:lnTo>
                  <a:pt x="3071" y="814"/>
                </a:lnTo>
                <a:lnTo>
                  <a:pt x="3067" y="815"/>
                </a:lnTo>
                <a:lnTo>
                  <a:pt x="3063" y="818"/>
                </a:lnTo>
                <a:lnTo>
                  <a:pt x="3059" y="824"/>
                </a:lnTo>
                <a:lnTo>
                  <a:pt x="3058" y="836"/>
                </a:lnTo>
                <a:lnTo>
                  <a:pt x="3062" y="851"/>
                </a:lnTo>
                <a:lnTo>
                  <a:pt x="3069" y="870"/>
                </a:lnTo>
                <a:lnTo>
                  <a:pt x="3084" y="894"/>
                </a:lnTo>
                <a:lnTo>
                  <a:pt x="3104" y="916"/>
                </a:lnTo>
                <a:lnTo>
                  <a:pt x="3128" y="935"/>
                </a:lnTo>
                <a:lnTo>
                  <a:pt x="3156" y="951"/>
                </a:lnTo>
                <a:lnTo>
                  <a:pt x="3186" y="964"/>
                </a:lnTo>
                <a:lnTo>
                  <a:pt x="3182" y="939"/>
                </a:lnTo>
                <a:lnTo>
                  <a:pt x="3172" y="913"/>
                </a:lnTo>
                <a:lnTo>
                  <a:pt x="3159" y="886"/>
                </a:lnTo>
                <a:lnTo>
                  <a:pt x="3141" y="861"/>
                </a:lnTo>
                <a:lnTo>
                  <a:pt x="3118" y="836"/>
                </a:lnTo>
                <a:lnTo>
                  <a:pt x="3103" y="823"/>
                </a:lnTo>
                <a:lnTo>
                  <a:pt x="3089" y="816"/>
                </a:lnTo>
                <a:lnTo>
                  <a:pt x="3076" y="814"/>
                </a:lnTo>
                <a:close/>
                <a:moveTo>
                  <a:pt x="639" y="269"/>
                </a:moveTo>
                <a:lnTo>
                  <a:pt x="724" y="273"/>
                </a:lnTo>
                <a:lnTo>
                  <a:pt x="807" y="284"/>
                </a:lnTo>
                <a:lnTo>
                  <a:pt x="887" y="300"/>
                </a:lnTo>
                <a:lnTo>
                  <a:pt x="966" y="321"/>
                </a:lnTo>
                <a:lnTo>
                  <a:pt x="1041" y="346"/>
                </a:lnTo>
                <a:lnTo>
                  <a:pt x="1112" y="372"/>
                </a:lnTo>
                <a:lnTo>
                  <a:pt x="1178" y="402"/>
                </a:lnTo>
                <a:lnTo>
                  <a:pt x="1240" y="432"/>
                </a:lnTo>
                <a:lnTo>
                  <a:pt x="1296" y="463"/>
                </a:lnTo>
                <a:lnTo>
                  <a:pt x="1345" y="493"/>
                </a:lnTo>
                <a:lnTo>
                  <a:pt x="1427" y="485"/>
                </a:lnTo>
                <a:lnTo>
                  <a:pt x="1433" y="544"/>
                </a:lnTo>
                <a:lnTo>
                  <a:pt x="1447" y="601"/>
                </a:lnTo>
                <a:lnTo>
                  <a:pt x="1466" y="656"/>
                </a:lnTo>
                <a:lnTo>
                  <a:pt x="1491" y="708"/>
                </a:lnTo>
                <a:lnTo>
                  <a:pt x="1520" y="756"/>
                </a:lnTo>
                <a:lnTo>
                  <a:pt x="1555" y="802"/>
                </a:lnTo>
                <a:lnTo>
                  <a:pt x="1594" y="843"/>
                </a:lnTo>
                <a:lnTo>
                  <a:pt x="1637" y="880"/>
                </a:lnTo>
                <a:lnTo>
                  <a:pt x="1683" y="913"/>
                </a:lnTo>
                <a:lnTo>
                  <a:pt x="1734" y="940"/>
                </a:lnTo>
                <a:lnTo>
                  <a:pt x="1787" y="962"/>
                </a:lnTo>
                <a:lnTo>
                  <a:pt x="1842" y="977"/>
                </a:lnTo>
                <a:lnTo>
                  <a:pt x="1901" y="987"/>
                </a:lnTo>
                <a:lnTo>
                  <a:pt x="1960" y="991"/>
                </a:lnTo>
                <a:lnTo>
                  <a:pt x="2020" y="988"/>
                </a:lnTo>
                <a:lnTo>
                  <a:pt x="2077" y="978"/>
                </a:lnTo>
                <a:lnTo>
                  <a:pt x="2133" y="962"/>
                </a:lnTo>
                <a:lnTo>
                  <a:pt x="2185" y="941"/>
                </a:lnTo>
                <a:lnTo>
                  <a:pt x="2235" y="914"/>
                </a:lnTo>
                <a:lnTo>
                  <a:pt x="2283" y="882"/>
                </a:lnTo>
                <a:lnTo>
                  <a:pt x="2325" y="846"/>
                </a:lnTo>
                <a:lnTo>
                  <a:pt x="2364" y="806"/>
                </a:lnTo>
                <a:lnTo>
                  <a:pt x="2398" y="761"/>
                </a:lnTo>
                <a:lnTo>
                  <a:pt x="2429" y="713"/>
                </a:lnTo>
                <a:lnTo>
                  <a:pt x="2454" y="661"/>
                </a:lnTo>
                <a:lnTo>
                  <a:pt x="2526" y="703"/>
                </a:lnTo>
                <a:lnTo>
                  <a:pt x="2595" y="749"/>
                </a:lnTo>
                <a:lnTo>
                  <a:pt x="2659" y="797"/>
                </a:lnTo>
                <a:lnTo>
                  <a:pt x="2720" y="849"/>
                </a:lnTo>
                <a:lnTo>
                  <a:pt x="2776" y="904"/>
                </a:lnTo>
                <a:lnTo>
                  <a:pt x="2827" y="962"/>
                </a:lnTo>
                <a:lnTo>
                  <a:pt x="2872" y="1022"/>
                </a:lnTo>
                <a:lnTo>
                  <a:pt x="2912" y="1085"/>
                </a:lnTo>
                <a:lnTo>
                  <a:pt x="2948" y="1149"/>
                </a:lnTo>
                <a:lnTo>
                  <a:pt x="2988" y="1141"/>
                </a:lnTo>
                <a:lnTo>
                  <a:pt x="3028" y="1128"/>
                </a:lnTo>
                <a:lnTo>
                  <a:pt x="3069" y="1110"/>
                </a:lnTo>
                <a:lnTo>
                  <a:pt x="3094" y="1096"/>
                </a:lnTo>
                <a:lnTo>
                  <a:pt x="3117" y="1082"/>
                </a:lnTo>
                <a:lnTo>
                  <a:pt x="3081" y="1064"/>
                </a:lnTo>
                <a:lnTo>
                  <a:pt x="3047" y="1044"/>
                </a:lnTo>
                <a:lnTo>
                  <a:pt x="3018" y="1020"/>
                </a:lnTo>
                <a:lnTo>
                  <a:pt x="2991" y="992"/>
                </a:lnTo>
                <a:lnTo>
                  <a:pt x="2969" y="963"/>
                </a:lnTo>
                <a:lnTo>
                  <a:pt x="2949" y="931"/>
                </a:lnTo>
                <a:lnTo>
                  <a:pt x="2936" y="899"/>
                </a:lnTo>
                <a:lnTo>
                  <a:pt x="2928" y="870"/>
                </a:lnTo>
                <a:lnTo>
                  <a:pt x="2924" y="843"/>
                </a:lnTo>
                <a:lnTo>
                  <a:pt x="2925" y="816"/>
                </a:lnTo>
                <a:lnTo>
                  <a:pt x="2928" y="792"/>
                </a:lnTo>
                <a:lnTo>
                  <a:pt x="2936" y="772"/>
                </a:lnTo>
                <a:lnTo>
                  <a:pt x="2946" y="752"/>
                </a:lnTo>
                <a:lnTo>
                  <a:pt x="2957" y="735"/>
                </a:lnTo>
                <a:lnTo>
                  <a:pt x="2971" y="720"/>
                </a:lnTo>
                <a:lnTo>
                  <a:pt x="2985" y="708"/>
                </a:lnTo>
                <a:lnTo>
                  <a:pt x="3011" y="693"/>
                </a:lnTo>
                <a:lnTo>
                  <a:pt x="3039" y="683"/>
                </a:lnTo>
                <a:lnTo>
                  <a:pt x="3068" y="680"/>
                </a:lnTo>
                <a:lnTo>
                  <a:pt x="3098" y="681"/>
                </a:lnTo>
                <a:lnTo>
                  <a:pt x="3129" y="688"/>
                </a:lnTo>
                <a:lnTo>
                  <a:pt x="3159" y="701"/>
                </a:lnTo>
                <a:lnTo>
                  <a:pt x="3187" y="718"/>
                </a:lnTo>
                <a:lnTo>
                  <a:pt x="3213" y="740"/>
                </a:lnTo>
                <a:lnTo>
                  <a:pt x="3244" y="776"/>
                </a:lnTo>
                <a:lnTo>
                  <a:pt x="3271" y="813"/>
                </a:lnTo>
                <a:lnTo>
                  <a:pt x="3292" y="852"/>
                </a:lnTo>
                <a:lnTo>
                  <a:pt x="3307" y="892"/>
                </a:lnTo>
                <a:lnTo>
                  <a:pt x="3317" y="931"/>
                </a:lnTo>
                <a:lnTo>
                  <a:pt x="3320" y="970"/>
                </a:lnTo>
                <a:lnTo>
                  <a:pt x="3341" y="965"/>
                </a:lnTo>
                <a:lnTo>
                  <a:pt x="3362" y="956"/>
                </a:lnTo>
                <a:lnTo>
                  <a:pt x="3385" y="944"/>
                </a:lnTo>
                <a:lnTo>
                  <a:pt x="3406" y="929"/>
                </a:lnTo>
                <a:lnTo>
                  <a:pt x="3426" y="909"/>
                </a:lnTo>
                <a:lnTo>
                  <a:pt x="3445" y="885"/>
                </a:lnTo>
                <a:lnTo>
                  <a:pt x="3456" y="872"/>
                </a:lnTo>
                <a:lnTo>
                  <a:pt x="3470" y="862"/>
                </a:lnTo>
                <a:lnTo>
                  <a:pt x="3487" y="857"/>
                </a:lnTo>
                <a:lnTo>
                  <a:pt x="3504" y="856"/>
                </a:lnTo>
                <a:lnTo>
                  <a:pt x="3521" y="859"/>
                </a:lnTo>
                <a:lnTo>
                  <a:pt x="3538" y="867"/>
                </a:lnTo>
                <a:lnTo>
                  <a:pt x="3551" y="879"/>
                </a:lnTo>
                <a:lnTo>
                  <a:pt x="3560" y="893"/>
                </a:lnTo>
                <a:lnTo>
                  <a:pt x="3566" y="909"/>
                </a:lnTo>
                <a:lnTo>
                  <a:pt x="3567" y="927"/>
                </a:lnTo>
                <a:lnTo>
                  <a:pt x="3564" y="944"/>
                </a:lnTo>
                <a:lnTo>
                  <a:pt x="3556" y="961"/>
                </a:lnTo>
                <a:lnTo>
                  <a:pt x="3531" y="993"/>
                </a:lnTo>
                <a:lnTo>
                  <a:pt x="3502" y="1023"/>
                </a:lnTo>
                <a:lnTo>
                  <a:pt x="3470" y="1049"/>
                </a:lnTo>
                <a:lnTo>
                  <a:pt x="3436" y="1070"/>
                </a:lnTo>
                <a:lnTo>
                  <a:pt x="3398" y="1087"/>
                </a:lnTo>
                <a:lnTo>
                  <a:pt x="3359" y="1100"/>
                </a:lnTo>
                <a:lnTo>
                  <a:pt x="3318" y="1108"/>
                </a:lnTo>
                <a:lnTo>
                  <a:pt x="3275" y="1111"/>
                </a:lnTo>
                <a:lnTo>
                  <a:pt x="3256" y="1136"/>
                </a:lnTo>
                <a:lnTo>
                  <a:pt x="3232" y="1160"/>
                </a:lnTo>
                <a:lnTo>
                  <a:pt x="3203" y="1185"/>
                </a:lnTo>
                <a:lnTo>
                  <a:pt x="3169" y="1208"/>
                </a:lnTo>
                <a:lnTo>
                  <a:pt x="3129" y="1231"/>
                </a:lnTo>
                <a:lnTo>
                  <a:pt x="3084" y="1251"/>
                </a:lnTo>
                <a:lnTo>
                  <a:pt x="3041" y="1266"/>
                </a:lnTo>
                <a:lnTo>
                  <a:pt x="2997" y="1277"/>
                </a:lnTo>
                <a:lnTo>
                  <a:pt x="3012" y="1334"/>
                </a:lnTo>
                <a:lnTo>
                  <a:pt x="3023" y="1391"/>
                </a:lnTo>
                <a:lnTo>
                  <a:pt x="3029" y="1450"/>
                </a:lnTo>
                <a:lnTo>
                  <a:pt x="3031" y="1509"/>
                </a:lnTo>
                <a:lnTo>
                  <a:pt x="3028" y="1578"/>
                </a:lnTo>
                <a:lnTo>
                  <a:pt x="3019" y="1647"/>
                </a:lnTo>
                <a:lnTo>
                  <a:pt x="3004" y="1714"/>
                </a:lnTo>
                <a:lnTo>
                  <a:pt x="2984" y="1780"/>
                </a:lnTo>
                <a:lnTo>
                  <a:pt x="2959" y="1844"/>
                </a:lnTo>
                <a:lnTo>
                  <a:pt x="2927" y="1906"/>
                </a:lnTo>
                <a:lnTo>
                  <a:pt x="2892" y="1966"/>
                </a:lnTo>
                <a:lnTo>
                  <a:pt x="2851" y="2025"/>
                </a:lnTo>
                <a:lnTo>
                  <a:pt x="2805" y="2080"/>
                </a:lnTo>
                <a:lnTo>
                  <a:pt x="2755" y="2134"/>
                </a:lnTo>
                <a:lnTo>
                  <a:pt x="2701" y="2184"/>
                </a:lnTo>
                <a:lnTo>
                  <a:pt x="2683" y="2302"/>
                </a:lnTo>
                <a:lnTo>
                  <a:pt x="2660" y="2419"/>
                </a:lnTo>
                <a:lnTo>
                  <a:pt x="2632" y="2533"/>
                </a:lnTo>
                <a:lnTo>
                  <a:pt x="2601" y="2646"/>
                </a:lnTo>
                <a:lnTo>
                  <a:pt x="2563" y="2756"/>
                </a:lnTo>
                <a:lnTo>
                  <a:pt x="2553" y="2776"/>
                </a:lnTo>
                <a:lnTo>
                  <a:pt x="2538" y="2792"/>
                </a:lnTo>
                <a:lnTo>
                  <a:pt x="2521" y="2804"/>
                </a:lnTo>
                <a:lnTo>
                  <a:pt x="2501" y="2812"/>
                </a:lnTo>
                <a:lnTo>
                  <a:pt x="2478" y="2814"/>
                </a:lnTo>
                <a:lnTo>
                  <a:pt x="2104" y="2814"/>
                </a:lnTo>
                <a:lnTo>
                  <a:pt x="2083" y="2812"/>
                </a:lnTo>
                <a:lnTo>
                  <a:pt x="2063" y="2804"/>
                </a:lnTo>
                <a:lnTo>
                  <a:pt x="2047" y="2793"/>
                </a:lnTo>
                <a:lnTo>
                  <a:pt x="2033" y="2778"/>
                </a:lnTo>
                <a:lnTo>
                  <a:pt x="2022" y="2761"/>
                </a:lnTo>
                <a:lnTo>
                  <a:pt x="2017" y="2741"/>
                </a:lnTo>
                <a:lnTo>
                  <a:pt x="2015" y="2720"/>
                </a:lnTo>
                <a:lnTo>
                  <a:pt x="2019" y="2699"/>
                </a:lnTo>
                <a:lnTo>
                  <a:pt x="2047" y="2598"/>
                </a:lnTo>
                <a:lnTo>
                  <a:pt x="2073" y="2497"/>
                </a:lnTo>
                <a:lnTo>
                  <a:pt x="1976" y="2518"/>
                </a:lnTo>
                <a:lnTo>
                  <a:pt x="1877" y="2532"/>
                </a:lnTo>
                <a:lnTo>
                  <a:pt x="1774" y="2541"/>
                </a:lnTo>
                <a:lnTo>
                  <a:pt x="1670" y="2544"/>
                </a:lnTo>
                <a:lnTo>
                  <a:pt x="1581" y="2541"/>
                </a:lnTo>
                <a:lnTo>
                  <a:pt x="1493" y="2536"/>
                </a:lnTo>
                <a:lnTo>
                  <a:pt x="1406" y="2525"/>
                </a:lnTo>
                <a:lnTo>
                  <a:pt x="1322" y="2509"/>
                </a:lnTo>
                <a:lnTo>
                  <a:pt x="1299" y="2592"/>
                </a:lnTo>
                <a:lnTo>
                  <a:pt x="1274" y="2675"/>
                </a:lnTo>
                <a:lnTo>
                  <a:pt x="1246" y="2756"/>
                </a:lnTo>
                <a:lnTo>
                  <a:pt x="1237" y="2776"/>
                </a:lnTo>
                <a:lnTo>
                  <a:pt x="1222" y="2792"/>
                </a:lnTo>
                <a:lnTo>
                  <a:pt x="1204" y="2804"/>
                </a:lnTo>
                <a:lnTo>
                  <a:pt x="1185" y="2812"/>
                </a:lnTo>
                <a:lnTo>
                  <a:pt x="1163" y="2814"/>
                </a:lnTo>
                <a:lnTo>
                  <a:pt x="788" y="2814"/>
                </a:lnTo>
                <a:lnTo>
                  <a:pt x="766" y="2812"/>
                </a:lnTo>
                <a:lnTo>
                  <a:pt x="746" y="2804"/>
                </a:lnTo>
                <a:lnTo>
                  <a:pt x="730" y="2793"/>
                </a:lnTo>
                <a:lnTo>
                  <a:pt x="716" y="2778"/>
                </a:lnTo>
                <a:lnTo>
                  <a:pt x="706" y="2761"/>
                </a:lnTo>
                <a:lnTo>
                  <a:pt x="700" y="2741"/>
                </a:lnTo>
                <a:lnTo>
                  <a:pt x="699" y="2720"/>
                </a:lnTo>
                <a:lnTo>
                  <a:pt x="702" y="2699"/>
                </a:lnTo>
                <a:lnTo>
                  <a:pt x="739" y="2566"/>
                </a:lnTo>
                <a:lnTo>
                  <a:pt x="771" y="2435"/>
                </a:lnTo>
                <a:lnTo>
                  <a:pt x="799" y="2304"/>
                </a:lnTo>
                <a:lnTo>
                  <a:pt x="735" y="2261"/>
                </a:lnTo>
                <a:lnTo>
                  <a:pt x="674" y="2214"/>
                </a:lnTo>
                <a:lnTo>
                  <a:pt x="618" y="2165"/>
                </a:lnTo>
                <a:lnTo>
                  <a:pt x="565" y="2112"/>
                </a:lnTo>
                <a:lnTo>
                  <a:pt x="517" y="2058"/>
                </a:lnTo>
                <a:lnTo>
                  <a:pt x="473" y="2001"/>
                </a:lnTo>
                <a:lnTo>
                  <a:pt x="434" y="1942"/>
                </a:lnTo>
                <a:lnTo>
                  <a:pt x="393" y="1939"/>
                </a:lnTo>
                <a:lnTo>
                  <a:pt x="355" y="1934"/>
                </a:lnTo>
                <a:lnTo>
                  <a:pt x="320" y="1929"/>
                </a:lnTo>
                <a:lnTo>
                  <a:pt x="290" y="1922"/>
                </a:lnTo>
                <a:lnTo>
                  <a:pt x="265" y="1913"/>
                </a:lnTo>
                <a:lnTo>
                  <a:pt x="228" y="1896"/>
                </a:lnTo>
                <a:lnTo>
                  <a:pt x="196" y="1875"/>
                </a:lnTo>
                <a:lnTo>
                  <a:pt x="167" y="1849"/>
                </a:lnTo>
                <a:lnTo>
                  <a:pt x="141" y="1820"/>
                </a:lnTo>
                <a:lnTo>
                  <a:pt x="117" y="1787"/>
                </a:lnTo>
                <a:lnTo>
                  <a:pt x="96" y="1752"/>
                </a:lnTo>
                <a:lnTo>
                  <a:pt x="78" y="1715"/>
                </a:lnTo>
                <a:lnTo>
                  <a:pt x="62" y="1677"/>
                </a:lnTo>
                <a:lnTo>
                  <a:pt x="48" y="1636"/>
                </a:lnTo>
                <a:lnTo>
                  <a:pt x="37" y="1596"/>
                </a:lnTo>
                <a:lnTo>
                  <a:pt x="27" y="1555"/>
                </a:lnTo>
                <a:lnTo>
                  <a:pt x="18" y="1515"/>
                </a:lnTo>
                <a:lnTo>
                  <a:pt x="12" y="1476"/>
                </a:lnTo>
                <a:lnTo>
                  <a:pt x="6" y="1438"/>
                </a:lnTo>
                <a:lnTo>
                  <a:pt x="3" y="1402"/>
                </a:lnTo>
                <a:lnTo>
                  <a:pt x="0" y="1368"/>
                </a:lnTo>
                <a:lnTo>
                  <a:pt x="1" y="1339"/>
                </a:lnTo>
                <a:lnTo>
                  <a:pt x="9" y="1313"/>
                </a:lnTo>
                <a:lnTo>
                  <a:pt x="22" y="1289"/>
                </a:lnTo>
                <a:lnTo>
                  <a:pt x="39" y="1269"/>
                </a:lnTo>
                <a:lnTo>
                  <a:pt x="61" y="1254"/>
                </a:lnTo>
                <a:lnTo>
                  <a:pt x="85" y="1243"/>
                </a:lnTo>
                <a:lnTo>
                  <a:pt x="113" y="1238"/>
                </a:lnTo>
                <a:lnTo>
                  <a:pt x="166" y="1232"/>
                </a:lnTo>
                <a:lnTo>
                  <a:pt x="217" y="1224"/>
                </a:lnTo>
                <a:lnTo>
                  <a:pt x="267" y="1212"/>
                </a:lnTo>
                <a:lnTo>
                  <a:pt x="315" y="1195"/>
                </a:lnTo>
                <a:lnTo>
                  <a:pt x="360" y="1177"/>
                </a:lnTo>
                <a:lnTo>
                  <a:pt x="384" y="1113"/>
                </a:lnTo>
                <a:lnTo>
                  <a:pt x="413" y="1051"/>
                </a:lnTo>
                <a:lnTo>
                  <a:pt x="446" y="991"/>
                </a:lnTo>
                <a:lnTo>
                  <a:pt x="485" y="934"/>
                </a:lnTo>
                <a:lnTo>
                  <a:pt x="528" y="880"/>
                </a:lnTo>
                <a:lnTo>
                  <a:pt x="576" y="827"/>
                </a:lnTo>
                <a:lnTo>
                  <a:pt x="629" y="778"/>
                </a:lnTo>
                <a:lnTo>
                  <a:pt x="687" y="732"/>
                </a:lnTo>
                <a:lnTo>
                  <a:pt x="751" y="690"/>
                </a:lnTo>
                <a:lnTo>
                  <a:pt x="717" y="647"/>
                </a:lnTo>
                <a:lnTo>
                  <a:pt x="687" y="603"/>
                </a:lnTo>
                <a:lnTo>
                  <a:pt x="658" y="556"/>
                </a:lnTo>
                <a:lnTo>
                  <a:pt x="632" y="508"/>
                </a:lnTo>
                <a:lnTo>
                  <a:pt x="609" y="458"/>
                </a:lnTo>
                <a:lnTo>
                  <a:pt x="590" y="410"/>
                </a:lnTo>
                <a:lnTo>
                  <a:pt x="573" y="361"/>
                </a:lnTo>
                <a:lnTo>
                  <a:pt x="561" y="315"/>
                </a:lnTo>
                <a:lnTo>
                  <a:pt x="555" y="270"/>
                </a:lnTo>
                <a:lnTo>
                  <a:pt x="639" y="269"/>
                </a:lnTo>
                <a:close/>
                <a:moveTo>
                  <a:pt x="1960" y="116"/>
                </a:moveTo>
                <a:lnTo>
                  <a:pt x="1946" y="118"/>
                </a:lnTo>
                <a:lnTo>
                  <a:pt x="1934" y="124"/>
                </a:lnTo>
                <a:lnTo>
                  <a:pt x="1925" y="134"/>
                </a:lnTo>
                <a:lnTo>
                  <a:pt x="1918" y="146"/>
                </a:lnTo>
                <a:lnTo>
                  <a:pt x="1916" y="160"/>
                </a:lnTo>
                <a:lnTo>
                  <a:pt x="1916" y="199"/>
                </a:lnTo>
                <a:lnTo>
                  <a:pt x="1891" y="207"/>
                </a:lnTo>
                <a:lnTo>
                  <a:pt x="1868" y="220"/>
                </a:lnTo>
                <a:lnTo>
                  <a:pt x="1848" y="237"/>
                </a:lnTo>
                <a:lnTo>
                  <a:pt x="1830" y="255"/>
                </a:lnTo>
                <a:lnTo>
                  <a:pt x="1817" y="277"/>
                </a:lnTo>
                <a:lnTo>
                  <a:pt x="1808" y="301"/>
                </a:lnTo>
                <a:lnTo>
                  <a:pt x="1802" y="327"/>
                </a:lnTo>
                <a:lnTo>
                  <a:pt x="1802" y="347"/>
                </a:lnTo>
                <a:lnTo>
                  <a:pt x="1804" y="367"/>
                </a:lnTo>
                <a:lnTo>
                  <a:pt x="1809" y="387"/>
                </a:lnTo>
                <a:lnTo>
                  <a:pt x="1817" y="407"/>
                </a:lnTo>
                <a:lnTo>
                  <a:pt x="1829" y="427"/>
                </a:lnTo>
                <a:lnTo>
                  <a:pt x="1846" y="444"/>
                </a:lnTo>
                <a:lnTo>
                  <a:pt x="1865" y="462"/>
                </a:lnTo>
                <a:lnTo>
                  <a:pt x="1889" y="476"/>
                </a:lnTo>
                <a:lnTo>
                  <a:pt x="1918" y="488"/>
                </a:lnTo>
                <a:lnTo>
                  <a:pt x="1952" y="498"/>
                </a:lnTo>
                <a:lnTo>
                  <a:pt x="1975" y="504"/>
                </a:lnTo>
                <a:lnTo>
                  <a:pt x="1996" y="514"/>
                </a:lnTo>
                <a:lnTo>
                  <a:pt x="2011" y="525"/>
                </a:lnTo>
                <a:lnTo>
                  <a:pt x="2023" y="538"/>
                </a:lnTo>
                <a:lnTo>
                  <a:pt x="2028" y="553"/>
                </a:lnTo>
                <a:lnTo>
                  <a:pt x="2029" y="570"/>
                </a:lnTo>
                <a:lnTo>
                  <a:pt x="2026" y="584"/>
                </a:lnTo>
                <a:lnTo>
                  <a:pt x="2020" y="596"/>
                </a:lnTo>
                <a:lnTo>
                  <a:pt x="2010" y="608"/>
                </a:lnTo>
                <a:lnTo>
                  <a:pt x="1996" y="617"/>
                </a:lnTo>
                <a:lnTo>
                  <a:pt x="1980" y="623"/>
                </a:lnTo>
                <a:lnTo>
                  <a:pt x="1960" y="625"/>
                </a:lnTo>
                <a:lnTo>
                  <a:pt x="1936" y="623"/>
                </a:lnTo>
                <a:lnTo>
                  <a:pt x="1917" y="618"/>
                </a:lnTo>
                <a:lnTo>
                  <a:pt x="1901" y="609"/>
                </a:lnTo>
                <a:lnTo>
                  <a:pt x="1888" y="599"/>
                </a:lnTo>
                <a:lnTo>
                  <a:pt x="1879" y="588"/>
                </a:lnTo>
                <a:lnTo>
                  <a:pt x="1874" y="577"/>
                </a:lnTo>
                <a:lnTo>
                  <a:pt x="1867" y="564"/>
                </a:lnTo>
                <a:lnTo>
                  <a:pt x="1857" y="555"/>
                </a:lnTo>
                <a:lnTo>
                  <a:pt x="1846" y="549"/>
                </a:lnTo>
                <a:lnTo>
                  <a:pt x="1832" y="547"/>
                </a:lnTo>
                <a:lnTo>
                  <a:pt x="1817" y="549"/>
                </a:lnTo>
                <a:lnTo>
                  <a:pt x="1804" y="556"/>
                </a:lnTo>
                <a:lnTo>
                  <a:pt x="1795" y="565"/>
                </a:lnTo>
                <a:lnTo>
                  <a:pt x="1789" y="577"/>
                </a:lnTo>
                <a:lnTo>
                  <a:pt x="1787" y="592"/>
                </a:lnTo>
                <a:lnTo>
                  <a:pt x="1789" y="606"/>
                </a:lnTo>
                <a:lnTo>
                  <a:pt x="1797" y="624"/>
                </a:lnTo>
                <a:lnTo>
                  <a:pt x="1808" y="643"/>
                </a:lnTo>
                <a:lnTo>
                  <a:pt x="1823" y="660"/>
                </a:lnTo>
                <a:lnTo>
                  <a:pt x="1840" y="677"/>
                </a:lnTo>
                <a:lnTo>
                  <a:pt x="1862" y="691"/>
                </a:lnTo>
                <a:lnTo>
                  <a:pt x="1887" y="702"/>
                </a:lnTo>
                <a:lnTo>
                  <a:pt x="1916" y="711"/>
                </a:lnTo>
                <a:lnTo>
                  <a:pt x="1916" y="747"/>
                </a:lnTo>
                <a:lnTo>
                  <a:pt x="1918" y="761"/>
                </a:lnTo>
                <a:lnTo>
                  <a:pt x="1925" y="773"/>
                </a:lnTo>
                <a:lnTo>
                  <a:pt x="1934" y="783"/>
                </a:lnTo>
                <a:lnTo>
                  <a:pt x="1946" y="789"/>
                </a:lnTo>
                <a:lnTo>
                  <a:pt x="1960" y="791"/>
                </a:lnTo>
                <a:lnTo>
                  <a:pt x="1974" y="789"/>
                </a:lnTo>
                <a:lnTo>
                  <a:pt x="1987" y="783"/>
                </a:lnTo>
                <a:lnTo>
                  <a:pt x="1997" y="773"/>
                </a:lnTo>
                <a:lnTo>
                  <a:pt x="2002" y="761"/>
                </a:lnTo>
                <a:lnTo>
                  <a:pt x="2005" y="747"/>
                </a:lnTo>
                <a:lnTo>
                  <a:pt x="2005" y="708"/>
                </a:lnTo>
                <a:lnTo>
                  <a:pt x="2031" y="700"/>
                </a:lnTo>
                <a:lnTo>
                  <a:pt x="2053" y="687"/>
                </a:lnTo>
                <a:lnTo>
                  <a:pt x="2073" y="670"/>
                </a:lnTo>
                <a:lnTo>
                  <a:pt x="2090" y="652"/>
                </a:lnTo>
                <a:lnTo>
                  <a:pt x="2104" y="630"/>
                </a:lnTo>
                <a:lnTo>
                  <a:pt x="2114" y="606"/>
                </a:lnTo>
                <a:lnTo>
                  <a:pt x="2118" y="580"/>
                </a:lnTo>
                <a:lnTo>
                  <a:pt x="2119" y="560"/>
                </a:lnTo>
                <a:lnTo>
                  <a:pt x="2117" y="540"/>
                </a:lnTo>
                <a:lnTo>
                  <a:pt x="2112" y="520"/>
                </a:lnTo>
                <a:lnTo>
                  <a:pt x="2103" y="500"/>
                </a:lnTo>
                <a:lnTo>
                  <a:pt x="2091" y="480"/>
                </a:lnTo>
                <a:lnTo>
                  <a:pt x="2076" y="462"/>
                </a:lnTo>
                <a:lnTo>
                  <a:pt x="2057" y="445"/>
                </a:lnTo>
                <a:lnTo>
                  <a:pt x="2032" y="431"/>
                </a:lnTo>
                <a:lnTo>
                  <a:pt x="2004" y="419"/>
                </a:lnTo>
                <a:lnTo>
                  <a:pt x="1970" y="409"/>
                </a:lnTo>
                <a:lnTo>
                  <a:pt x="1945" y="403"/>
                </a:lnTo>
                <a:lnTo>
                  <a:pt x="1926" y="393"/>
                </a:lnTo>
                <a:lnTo>
                  <a:pt x="1909" y="382"/>
                </a:lnTo>
                <a:lnTo>
                  <a:pt x="1899" y="369"/>
                </a:lnTo>
                <a:lnTo>
                  <a:pt x="1892" y="354"/>
                </a:lnTo>
                <a:lnTo>
                  <a:pt x="1891" y="337"/>
                </a:lnTo>
                <a:lnTo>
                  <a:pt x="1894" y="323"/>
                </a:lnTo>
                <a:lnTo>
                  <a:pt x="1901" y="310"/>
                </a:lnTo>
                <a:lnTo>
                  <a:pt x="1912" y="299"/>
                </a:lnTo>
                <a:lnTo>
                  <a:pt x="1925" y="290"/>
                </a:lnTo>
                <a:lnTo>
                  <a:pt x="1941" y="284"/>
                </a:lnTo>
                <a:lnTo>
                  <a:pt x="1960" y="282"/>
                </a:lnTo>
                <a:lnTo>
                  <a:pt x="1984" y="284"/>
                </a:lnTo>
                <a:lnTo>
                  <a:pt x="2005" y="289"/>
                </a:lnTo>
                <a:lnTo>
                  <a:pt x="2021" y="298"/>
                </a:lnTo>
                <a:lnTo>
                  <a:pt x="2033" y="308"/>
                </a:lnTo>
                <a:lnTo>
                  <a:pt x="2041" y="319"/>
                </a:lnTo>
                <a:lnTo>
                  <a:pt x="2047" y="330"/>
                </a:lnTo>
                <a:lnTo>
                  <a:pt x="2053" y="343"/>
                </a:lnTo>
                <a:lnTo>
                  <a:pt x="2064" y="353"/>
                </a:lnTo>
                <a:lnTo>
                  <a:pt x="2076" y="358"/>
                </a:lnTo>
                <a:lnTo>
                  <a:pt x="2089" y="360"/>
                </a:lnTo>
                <a:lnTo>
                  <a:pt x="2103" y="358"/>
                </a:lnTo>
                <a:lnTo>
                  <a:pt x="2116" y="351"/>
                </a:lnTo>
                <a:lnTo>
                  <a:pt x="2126" y="342"/>
                </a:lnTo>
                <a:lnTo>
                  <a:pt x="2132" y="330"/>
                </a:lnTo>
                <a:lnTo>
                  <a:pt x="2134" y="315"/>
                </a:lnTo>
                <a:lnTo>
                  <a:pt x="2131" y="301"/>
                </a:lnTo>
                <a:lnTo>
                  <a:pt x="2124" y="283"/>
                </a:lnTo>
                <a:lnTo>
                  <a:pt x="2113" y="264"/>
                </a:lnTo>
                <a:lnTo>
                  <a:pt x="2099" y="247"/>
                </a:lnTo>
                <a:lnTo>
                  <a:pt x="2080" y="230"/>
                </a:lnTo>
                <a:lnTo>
                  <a:pt x="2059" y="216"/>
                </a:lnTo>
                <a:lnTo>
                  <a:pt x="2034" y="205"/>
                </a:lnTo>
                <a:lnTo>
                  <a:pt x="2005" y="196"/>
                </a:lnTo>
                <a:lnTo>
                  <a:pt x="2005" y="160"/>
                </a:lnTo>
                <a:lnTo>
                  <a:pt x="2002" y="146"/>
                </a:lnTo>
                <a:lnTo>
                  <a:pt x="1997" y="134"/>
                </a:lnTo>
                <a:lnTo>
                  <a:pt x="1987" y="124"/>
                </a:lnTo>
                <a:lnTo>
                  <a:pt x="1974" y="118"/>
                </a:lnTo>
                <a:lnTo>
                  <a:pt x="1960" y="116"/>
                </a:lnTo>
                <a:close/>
                <a:moveTo>
                  <a:pt x="1960" y="0"/>
                </a:moveTo>
                <a:lnTo>
                  <a:pt x="2012" y="3"/>
                </a:lnTo>
                <a:lnTo>
                  <a:pt x="2063" y="12"/>
                </a:lnTo>
                <a:lnTo>
                  <a:pt x="2111" y="26"/>
                </a:lnTo>
                <a:lnTo>
                  <a:pt x="2157" y="46"/>
                </a:lnTo>
                <a:lnTo>
                  <a:pt x="2199" y="70"/>
                </a:lnTo>
                <a:lnTo>
                  <a:pt x="2239" y="99"/>
                </a:lnTo>
                <a:lnTo>
                  <a:pt x="2276" y="132"/>
                </a:lnTo>
                <a:lnTo>
                  <a:pt x="2309" y="168"/>
                </a:lnTo>
                <a:lnTo>
                  <a:pt x="2337" y="208"/>
                </a:lnTo>
                <a:lnTo>
                  <a:pt x="2362" y="252"/>
                </a:lnTo>
                <a:lnTo>
                  <a:pt x="2381" y="298"/>
                </a:lnTo>
                <a:lnTo>
                  <a:pt x="2395" y="347"/>
                </a:lnTo>
                <a:lnTo>
                  <a:pt x="2404" y="397"/>
                </a:lnTo>
                <a:lnTo>
                  <a:pt x="2407" y="450"/>
                </a:lnTo>
                <a:lnTo>
                  <a:pt x="2404" y="503"/>
                </a:lnTo>
                <a:lnTo>
                  <a:pt x="2395" y="553"/>
                </a:lnTo>
                <a:lnTo>
                  <a:pt x="2381" y="603"/>
                </a:lnTo>
                <a:lnTo>
                  <a:pt x="2362" y="648"/>
                </a:lnTo>
                <a:lnTo>
                  <a:pt x="2337" y="692"/>
                </a:lnTo>
                <a:lnTo>
                  <a:pt x="2309" y="731"/>
                </a:lnTo>
                <a:lnTo>
                  <a:pt x="2276" y="768"/>
                </a:lnTo>
                <a:lnTo>
                  <a:pt x="2239" y="801"/>
                </a:lnTo>
                <a:lnTo>
                  <a:pt x="2199" y="831"/>
                </a:lnTo>
                <a:lnTo>
                  <a:pt x="2157" y="855"/>
                </a:lnTo>
                <a:lnTo>
                  <a:pt x="2111" y="874"/>
                </a:lnTo>
                <a:lnTo>
                  <a:pt x="2063" y="889"/>
                </a:lnTo>
                <a:lnTo>
                  <a:pt x="2012" y="897"/>
                </a:lnTo>
                <a:lnTo>
                  <a:pt x="1960" y="901"/>
                </a:lnTo>
                <a:lnTo>
                  <a:pt x="1908" y="897"/>
                </a:lnTo>
                <a:lnTo>
                  <a:pt x="1859" y="889"/>
                </a:lnTo>
                <a:lnTo>
                  <a:pt x="1810" y="874"/>
                </a:lnTo>
                <a:lnTo>
                  <a:pt x="1764" y="855"/>
                </a:lnTo>
                <a:lnTo>
                  <a:pt x="1721" y="831"/>
                </a:lnTo>
                <a:lnTo>
                  <a:pt x="1681" y="801"/>
                </a:lnTo>
                <a:lnTo>
                  <a:pt x="1644" y="768"/>
                </a:lnTo>
                <a:lnTo>
                  <a:pt x="1612" y="731"/>
                </a:lnTo>
                <a:lnTo>
                  <a:pt x="1584" y="692"/>
                </a:lnTo>
                <a:lnTo>
                  <a:pt x="1560" y="648"/>
                </a:lnTo>
                <a:lnTo>
                  <a:pt x="1541" y="603"/>
                </a:lnTo>
                <a:lnTo>
                  <a:pt x="1526" y="553"/>
                </a:lnTo>
                <a:lnTo>
                  <a:pt x="1517" y="503"/>
                </a:lnTo>
                <a:lnTo>
                  <a:pt x="1515" y="450"/>
                </a:lnTo>
                <a:lnTo>
                  <a:pt x="1517" y="397"/>
                </a:lnTo>
                <a:lnTo>
                  <a:pt x="1526" y="347"/>
                </a:lnTo>
                <a:lnTo>
                  <a:pt x="1541" y="298"/>
                </a:lnTo>
                <a:lnTo>
                  <a:pt x="1560" y="252"/>
                </a:lnTo>
                <a:lnTo>
                  <a:pt x="1584" y="208"/>
                </a:lnTo>
                <a:lnTo>
                  <a:pt x="1612" y="168"/>
                </a:lnTo>
                <a:lnTo>
                  <a:pt x="1644" y="132"/>
                </a:lnTo>
                <a:lnTo>
                  <a:pt x="1681" y="99"/>
                </a:lnTo>
                <a:lnTo>
                  <a:pt x="1721" y="70"/>
                </a:lnTo>
                <a:lnTo>
                  <a:pt x="1764" y="46"/>
                </a:lnTo>
                <a:lnTo>
                  <a:pt x="1810" y="26"/>
                </a:lnTo>
                <a:lnTo>
                  <a:pt x="1859" y="12"/>
                </a:lnTo>
                <a:lnTo>
                  <a:pt x="1908" y="3"/>
                </a:lnTo>
                <a:lnTo>
                  <a:pt x="1960" y="0"/>
                </a:lnTo>
                <a:lnTo>
                  <a:pt x="196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 18"/>
          <p:cNvSpPr>
            <a:spLocks noEditPoints="1"/>
          </p:cNvSpPr>
          <p:nvPr/>
        </p:nvSpPr>
        <p:spPr bwMode="auto">
          <a:xfrm>
            <a:off x="7897763" y="3296650"/>
            <a:ext cx="365760" cy="404294"/>
          </a:xfrm>
          <a:custGeom>
            <a:avLst/>
            <a:gdLst>
              <a:gd name="T0" fmla="*/ 1665 w 3066"/>
              <a:gd name="T1" fmla="*/ 2944 h 3340"/>
              <a:gd name="T2" fmla="*/ 2311 w 3066"/>
              <a:gd name="T3" fmla="*/ 1714 h 3340"/>
              <a:gd name="T4" fmla="*/ 1514 w 3066"/>
              <a:gd name="T5" fmla="*/ 2533 h 3340"/>
              <a:gd name="T6" fmla="*/ 1546 w 3066"/>
              <a:gd name="T7" fmla="*/ 2565 h 3340"/>
              <a:gd name="T8" fmla="*/ 2364 w 3066"/>
              <a:gd name="T9" fmla="*/ 1768 h 3340"/>
              <a:gd name="T10" fmla="*/ 2371 w 3066"/>
              <a:gd name="T11" fmla="*/ 1724 h 3340"/>
              <a:gd name="T12" fmla="*/ 2332 w 3066"/>
              <a:gd name="T13" fmla="*/ 1703 h 3340"/>
              <a:gd name="T14" fmla="*/ 1790 w 3066"/>
              <a:gd name="T15" fmla="*/ 2982 h 3340"/>
              <a:gd name="T16" fmla="*/ 1754 w 3066"/>
              <a:gd name="T17" fmla="*/ 3002 h 3340"/>
              <a:gd name="T18" fmla="*/ 1188 w 3066"/>
              <a:gd name="T19" fmla="*/ 3162 h 3340"/>
              <a:gd name="T20" fmla="*/ 1348 w 3066"/>
              <a:gd name="T21" fmla="*/ 2596 h 3340"/>
              <a:gd name="T22" fmla="*/ 1361 w 3066"/>
              <a:gd name="T23" fmla="*/ 2567 h 3340"/>
              <a:gd name="T24" fmla="*/ 2686 w 3066"/>
              <a:gd name="T25" fmla="*/ 1284 h 3340"/>
              <a:gd name="T26" fmla="*/ 2763 w 3066"/>
              <a:gd name="T27" fmla="*/ 1310 h 3340"/>
              <a:gd name="T28" fmla="*/ 3065 w 3066"/>
              <a:gd name="T29" fmla="*/ 1642 h 3340"/>
              <a:gd name="T30" fmla="*/ 3042 w 3066"/>
              <a:gd name="T31" fmla="*/ 1728 h 3340"/>
              <a:gd name="T32" fmla="*/ 2603 w 3066"/>
              <a:gd name="T33" fmla="*/ 1324 h 3340"/>
              <a:gd name="T34" fmla="*/ 2686 w 3066"/>
              <a:gd name="T35" fmla="*/ 1284 h 3340"/>
              <a:gd name="T36" fmla="*/ 505 w 3066"/>
              <a:gd name="T37" fmla="*/ 1686 h 3340"/>
              <a:gd name="T38" fmla="*/ 142 w 3066"/>
              <a:gd name="T39" fmla="*/ 222 h 3340"/>
              <a:gd name="T40" fmla="*/ 577 w 3066"/>
              <a:gd name="T41" fmla="*/ 313 h 3340"/>
              <a:gd name="T42" fmla="*/ 601 w 3066"/>
              <a:gd name="T43" fmla="*/ 694 h 3340"/>
              <a:gd name="T44" fmla="*/ 1772 w 3066"/>
              <a:gd name="T45" fmla="*/ 718 h 3340"/>
              <a:gd name="T46" fmla="*/ 1842 w 3066"/>
              <a:gd name="T47" fmla="*/ 677 h 3340"/>
              <a:gd name="T48" fmla="*/ 1852 w 3066"/>
              <a:gd name="T49" fmla="*/ 304 h 3340"/>
              <a:gd name="T50" fmla="*/ 2317 w 3066"/>
              <a:gd name="T51" fmla="*/ 225 h 3340"/>
              <a:gd name="T52" fmla="*/ 2405 w 3066"/>
              <a:gd name="T53" fmla="*/ 285 h 3340"/>
              <a:gd name="T54" fmla="*/ 2429 w 3066"/>
              <a:gd name="T55" fmla="*/ 1326 h 3340"/>
              <a:gd name="T56" fmla="*/ 2298 w 3066"/>
              <a:gd name="T57" fmla="*/ 347 h 3340"/>
              <a:gd name="T58" fmla="*/ 1971 w 3066"/>
              <a:gd name="T59" fmla="*/ 669 h 3340"/>
              <a:gd name="T60" fmla="*/ 1915 w 3066"/>
              <a:gd name="T61" fmla="*/ 780 h 3340"/>
              <a:gd name="T62" fmla="*/ 1805 w 3066"/>
              <a:gd name="T63" fmla="*/ 837 h 3340"/>
              <a:gd name="T64" fmla="*/ 595 w 3066"/>
              <a:gd name="T65" fmla="*/ 829 h 3340"/>
              <a:gd name="T66" fmla="*/ 495 w 3066"/>
              <a:gd name="T67" fmla="*/ 757 h 3340"/>
              <a:gd name="T68" fmla="*/ 455 w 3066"/>
              <a:gd name="T69" fmla="*/ 637 h 3340"/>
              <a:gd name="T70" fmla="*/ 125 w 3066"/>
              <a:gd name="T71" fmla="*/ 354 h 3340"/>
              <a:gd name="T72" fmla="*/ 132 w 3066"/>
              <a:gd name="T73" fmla="*/ 3216 h 3340"/>
              <a:gd name="T74" fmla="*/ 2305 w 3066"/>
              <a:gd name="T75" fmla="*/ 3208 h 3340"/>
              <a:gd name="T76" fmla="*/ 2429 w 3066"/>
              <a:gd name="T77" fmla="*/ 3198 h 3340"/>
              <a:gd name="T78" fmla="*/ 2388 w 3066"/>
              <a:gd name="T79" fmla="*/ 3299 h 3340"/>
              <a:gd name="T80" fmla="*/ 2288 w 3066"/>
              <a:gd name="T81" fmla="*/ 3340 h 3340"/>
              <a:gd name="T82" fmla="*/ 63 w 3066"/>
              <a:gd name="T83" fmla="*/ 3316 h 3340"/>
              <a:gd name="T84" fmla="*/ 3 w 3066"/>
              <a:gd name="T85" fmla="*/ 3227 h 3340"/>
              <a:gd name="T86" fmla="*/ 11 w 3066"/>
              <a:gd name="T87" fmla="*/ 308 h 3340"/>
              <a:gd name="T88" fmla="*/ 87 w 3066"/>
              <a:gd name="T89" fmla="*/ 233 h 3340"/>
              <a:gd name="T90" fmla="*/ 1214 w 3066"/>
              <a:gd name="T91" fmla="*/ 0 h 3340"/>
              <a:gd name="T92" fmla="*/ 1346 w 3066"/>
              <a:gd name="T93" fmla="*/ 41 h 3340"/>
              <a:gd name="T94" fmla="*/ 1426 w 3066"/>
              <a:gd name="T95" fmla="*/ 147 h 3340"/>
              <a:gd name="T96" fmla="*/ 1724 w 3066"/>
              <a:gd name="T97" fmla="*/ 217 h 3340"/>
              <a:gd name="T98" fmla="*/ 1774 w 3066"/>
              <a:gd name="T99" fmla="*/ 266 h 3340"/>
              <a:gd name="T100" fmla="*/ 1766 w 3066"/>
              <a:gd name="T101" fmla="*/ 606 h 3340"/>
              <a:gd name="T102" fmla="*/ 1705 w 3066"/>
              <a:gd name="T103" fmla="*/ 641 h 3340"/>
              <a:gd name="T104" fmla="*/ 675 w 3066"/>
              <a:gd name="T105" fmla="*/ 621 h 3340"/>
              <a:gd name="T106" fmla="*/ 653 w 3066"/>
              <a:gd name="T107" fmla="*/ 286 h 3340"/>
              <a:gd name="T108" fmla="*/ 689 w 3066"/>
              <a:gd name="T109" fmla="*/ 224 h 3340"/>
              <a:gd name="T110" fmla="*/ 992 w 3066"/>
              <a:gd name="T111" fmla="*/ 180 h 3340"/>
              <a:gd name="T112" fmla="*/ 1055 w 3066"/>
              <a:gd name="T113" fmla="*/ 63 h 3340"/>
              <a:gd name="T114" fmla="*/ 1177 w 3066"/>
              <a:gd name="T115" fmla="*/ 3 h 3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66" h="3340">
                <a:moveTo>
                  <a:pt x="1406" y="2685"/>
                </a:moveTo>
                <a:lnTo>
                  <a:pt x="1336" y="2904"/>
                </a:lnTo>
                <a:lnTo>
                  <a:pt x="1446" y="3015"/>
                </a:lnTo>
                <a:lnTo>
                  <a:pt x="1665" y="2944"/>
                </a:lnTo>
                <a:lnTo>
                  <a:pt x="1406" y="2685"/>
                </a:lnTo>
                <a:close/>
                <a:moveTo>
                  <a:pt x="2332" y="1703"/>
                </a:moveTo>
                <a:lnTo>
                  <a:pt x="2321" y="1706"/>
                </a:lnTo>
                <a:lnTo>
                  <a:pt x="2311" y="1714"/>
                </a:lnTo>
                <a:lnTo>
                  <a:pt x="1524" y="2500"/>
                </a:lnTo>
                <a:lnTo>
                  <a:pt x="1517" y="2510"/>
                </a:lnTo>
                <a:lnTo>
                  <a:pt x="1514" y="2522"/>
                </a:lnTo>
                <a:lnTo>
                  <a:pt x="1514" y="2533"/>
                </a:lnTo>
                <a:lnTo>
                  <a:pt x="1517" y="2544"/>
                </a:lnTo>
                <a:lnTo>
                  <a:pt x="1524" y="2555"/>
                </a:lnTo>
                <a:lnTo>
                  <a:pt x="1535" y="2562"/>
                </a:lnTo>
                <a:lnTo>
                  <a:pt x="1546" y="2565"/>
                </a:lnTo>
                <a:lnTo>
                  <a:pt x="1557" y="2565"/>
                </a:lnTo>
                <a:lnTo>
                  <a:pt x="1569" y="2562"/>
                </a:lnTo>
                <a:lnTo>
                  <a:pt x="1579" y="2555"/>
                </a:lnTo>
                <a:lnTo>
                  <a:pt x="2364" y="1768"/>
                </a:lnTo>
                <a:lnTo>
                  <a:pt x="2371" y="1758"/>
                </a:lnTo>
                <a:lnTo>
                  <a:pt x="2375" y="1747"/>
                </a:lnTo>
                <a:lnTo>
                  <a:pt x="2375" y="1735"/>
                </a:lnTo>
                <a:lnTo>
                  <a:pt x="2371" y="1724"/>
                </a:lnTo>
                <a:lnTo>
                  <a:pt x="2364" y="1714"/>
                </a:lnTo>
                <a:lnTo>
                  <a:pt x="2355" y="1706"/>
                </a:lnTo>
                <a:lnTo>
                  <a:pt x="2344" y="1703"/>
                </a:lnTo>
                <a:lnTo>
                  <a:pt x="2332" y="1703"/>
                </a:lnTo>
                <a:close/>
                <a:moveTo>
                  <a:pt x="2381" y="1545"/>
                </a:moveTo>
                <a:lnTo>
                  <a:pt x="2803" y="1969"/>
                </a:lnTo>
                <a:lnTo>
                  <a:pt x="1795" y="2977"/>
                </a:lnTo>
                <a:lnTo>
                  <a:pt x="1790" y="2982"/>
                </a:lnTo>
                <a:lnTo>
                  <a:pt x="1783" y="2989"/>
                </a:lnTo>
                <a:lnTo>
                  <a:pt x="1773" y="2995"/>
                </a:lnTo>
                <a:lnTo>
                  <a:pt x="1760" y="2999"/>
                </a:lnTo>
                <a:lnTo>
                  <a:pt x="1754" y="3002"/>
                </a:lnTo>
                <a:lnTo>
                  <a:pt x="1227" y="3169"/>
                </a:lnTo>
                <a:lnTo>
                  <a:pt x="1213" y="3172"/>
                </a:lnTo>
                <a:lnTo>
                  <a:pt x="1200" y="3169"/>
                </a:lnTo>
                <a:lnTo>
                  <a:pt x="1188" y="3162"/>
                </a:lnTo>
                <a:lnTo>
                  <a:pt x="1181" y="3151"/>
                </a:lnTo>
                <a:lnTo>
                  <a:pt x="1178" y="3137"/>
                </a:lnTo>
                <a:lnTo>
                  <a:pt x="1180" y="3123"/>
                </a:lnTo>
                <a:lnTo>
                  <a:pt x="1348" y="2596"/>
                </a:lnTo>
                <a:lnTo>
                  <a:pt x="1349" y="2593"/>
                </a:lnTo>
                <a:lnTo>
                  <a:pt x="1351" y="2590"/>
                </a:lnTo>
                <a:lnTo>
                  <a:pt x="1355" y="2577"/>
                </a:lnTo>
                <a:lnTo>
                  <a:pt x="1361" y="2567"/>
                </a:lnTo>
                <a:lnTo>
                  <a:pt x="1368" y="2559"/>
                </a:lnTo>
                <a:lnTo>
                  <a:pt x="1373" y="2555"/>
                </a:lnTo>
                <a:lnTo>
                  <a:pt x="2381" y="1545"/>
                </a:lnTo>
                <a:close/>
                <a:moveTo>
                  <a:pt x="2686" y="1284"/>
                </a:moveTo>
                <a:lnTo>
                  <a:pt x="2707" y="1284"/>
                </a:lnTo>
                <a:lnTo>
                  <a:pt x="2728" y="1289"/>
                </a:lnTo>
                <a:lnTo>
                  <a:pt x="2746" y="1297"/>
                </a:lnTo>
                <a:lnTo>
                  <a:pt x="2763" y="1310"/>
                </a:lnTo>
                <a:lnTo>
                  <a:pt x="3039" y="1586"/>
                </a:lnTo>
                <a:lnTo>
                  <a:pt x="3053" y="1603"/>
                </a:lnTo>
                <a:lnTo>
                  <a:pt x="3061" y="1622"/>
                </a:lnTo>
                <a:lnTo>
                  <a:pt x="3065" y="1642"/>
                </a:lnTo>
                <a:lnTo>
                  <a:pt x="3066" y="1664"/>
                </a:lnTo>
                <a:lnTo>
                  <a:pt x="3062" y="1686"/>
                </a:lnTo>
                <a:lnTo>
                  <a:pt x="3054" y="1707"/>
                </a:lnTo>
                <a:lnTo>
                  <a:pt x="3042" y="1728"/>
                </a:lnTo>
                <a:lnTo>
                  <a:pt x="3026" y="1747"/>
                </a:lnTo>
                <a:lnTo>
                  <a:pt x="2874" y="1898"/>
                </a:lnTo>
                <a:lnTo>
                  <a:pt x="2452" y="1475"/>
                </a:lnTo>
                <a:lnTo>
                  <a:pt x="2603" y="1324"/>
                </a:lnTo>
                <a:lnTo>
                  <a:pt x="2622" y="1307"/>
                </a:lnTo>
                <a:lnTo>
                  <a:pt x="2642" y="1296"/>
                </a:lnTo>
                <a:lnTo>
                  <a:pt x="2664" y="1288"/>
                </a:lnTo>
                <a:lnTo>
                  <a:pt x="2686" y="1284"/>
                </a:lnTo>
                <a:close/>
                <a:moveTo>
                  <a:pt x="1767" y="1192"/>
                </a:moveTo>
                <a:lnTo>
                  <a:pt x="1925" y="1350"/>
                </a:lnTo>
                <a:lnTo>
                  <a:pt x="1047" y="2228"/>
                </a:lnTo>
                <a:lnTo>
                  <a:pt x="505" y="1686"/>
                </a:lnTo>
                <a:lnTo>
                  <a:pt x="663" y="1528"/>
                </a:lnTo>
                <a:lnTo>
                  <a:pt x="1047" y="1912"/>
                </a:lnTo>
                <a:lnTo>
                  <a:pt x="1767" y="1192"/>
                </a:lnTo>
                <a:close/>
                <a:moveTo>
                  <a:pt x="142" y="222"/>
                </a:moveTo>
                <a:lnTo>
                  <a:pt x="596" y="222"/>
                </a:lnTo>
                <a:lnTo>
                  <a:pt x="579" y="296"/>
                </a:lnTo>
                <a:lnTo>
                  <a:pt x="578" y="304"/>
                </a:lnTo>
                <a:lnTo>
                  <a:pt x="577" y="313"/>
                </a:lnTo>
                <a:lnTo>
                  <a:pt x="577" y="637"/>
                </a:lnTo>
                <a:lnTo>
                  <a:pt x="580" y="658"/>
                </a:lnTo>
                <a:lnTo>
                  <a:pt x="588" y="677"/>
                </a:lnTo>
                <a:lnTo>
                  <a:pt x="601" y="694"/>
                </a:lnTo>
                <a:lnTo>
                  <a:pt x="617" y="706"/>
                </a:lnTo>
                <a:lnTo>
                  <a:pt x="637" y="715"/>
                </a:lnTo>
                <a:lnTo>
                  <a:pt x="659" y="718"/>
                </a:lnTo>
                <a:lnTo>
                  <a:pt x="1772" y="718"/>
                </a:lnTo>
                <a:lnTo>
                  <a:pt x="1793" y="715"/>
                </a:lnTo>
                <a:lnTo>
                  <a:pt x="1813" y="706"/>
                </a:lnTo>
                <a:lnTo>
                  <a:pt x="1829" y="694"/>
                </a:lnTo>
                <a:lnTo>
                  <a:pt x="1842" y="677"/>
                </a:lnTo>
                <a:lnTo>
                  <a:pt x="1850" y="658"/>
                </a:lnTo>
                <a:lnTo>
                  <a:pt x="1853" y="637"/>
                </a:lnTo>
                <a:lnTo>
                  <a:pt x="1853" y="313"/>
                </a:lnTo>
                <a:lnTo>
                  <a:pt x="1852" y="304"/>
                </a:lnTo>
                <a:lnTo>
                  <a:pt x="1851" y="296"/>
                </a:lnTo>
                <a:lnTo>
                  <a:pt x="1834" y="222"/>
                </a:lnTo>
                <a:lnTo>
                  <a:pt x="2288" y="222"/>
                </a:lnTo>
                <a:lnTo>
                  <a:pt x="2317" y="225"/>
                </a:lnTo>
                <a:lnTo>
                  <a:pt x="2342" y="233"/>
                </a:lnTo>
                <a:lnTo>
                  <a:pt x="2367" y="247"/>
                </a:lnTo>
                <a:lnTo>
                  <a:pt x="2388" y="263"/>
                </a:lnTo>
                <a:lnTo>
                  <a:pt x="2405" y="285"/>
                </a:lnTo>
                <a:lnTo>
                  <a:pt x="2419" y="308"/>
                </a:lnTo>
                <a:lnTo>
                  <a:pt x="2427" y="335"/>
                </a:lnTo>
                <a:lnTo>
                  <a:pt x="2429" y="364"/>
                </a:lnTo>
                <a:lnTo>
                  <a:pt x="2429" y="1326"/>
                </a:lnTo>
                <a:lnTo>
                  <a:pt x="2307" y="1448"/>
                </a:lnTo>
                <a:lnTo>
                  <a:pt x="2307" y="364"/>
                </a:lnTo>
                <a:lnTo>
                  <a:pt x="2305" y="354"/>
                </a:lnTo>
                <a:lnTo>
                  <a:pt x="2298" y="347"/>
                </a:lnTo>
                <a:lnTo>
                  <a:pt x="2288" y="343"/>
                </a:lnTo>
                <a:lnTo>
                  <a:pt x="1974" y="343"/>
                </a:lnTo>
                <a:lnTo>
                  <a:pt x="1974" y="637"/>
                </a:lnTo>
                <a:lnTo>
                  <a:pt x="1971" y="669"/>
                </a:lnTo>
                <a:lnTo>
                  <a:pt x="1963" y="701"/>
                </a:lnTo>
                <a:lnTo>
                  <a:pt x="1952" y="730"/>
                </a:lnTo>
                <a:lnTo>
                  <a:pt x="1935" y="757"/>
                </a:lnTo>
                <a:lnTo>
                  <a:pt x="1915" y="780"/>
                </a:lnTo>
                <a:lnTo>
                  <a:pt x="1891" y="800"/>
                </a:lnTo>
                <a:lnTo>
                  <a:pt x="1864" y="817"/>
                </a:lnTo>
                <a:lnTo>
                  <a:pt x="1835" y="829"/>
                </a:lnTo>
                <a:lnTo>
                  <a:pt x="1805" y="837"/>
                </a:lnTo>
                <a:lnTo>
                  <a:pt x="1772" y="839"/>
                </a:lnTo>
                <a:lnTo>
                  <a:pt x="659" y="839"/>
                </a:lnTo>
                <a:lnTo>
                  <a:pt x="626" y="837"/>
                </a:lnTo>
                <a:lnTo>
                  <a:pt x="595" y="829"/>
                </a:lnTo>
                <a:lnTo>
                  <a:pt x="565" y="817"/>
                </a:lnTo>
                <a:lnTo>
                  <a:pt x="539" y="800"/>
                </a:lnTo>
                <a:lnTo>
                  <a:pt x="515" y="780"/>
                </a:lnTo>
                <a:lnTo>
                  <a:pt x="495" y="757"/>
                </a:lnTo>
                <a:lnTo>
                  <a:pt x="478" y="730"/>
                </a:lnTo>
                <a:lnTo>
                  <a:pt x="466" y="701"/>
                </a:lnTo>
                <a:lnTo>
                  <a:pt x="459" y="669"/>
                </a:lnTo>
                <a:lnTo>
                  <a:pt x="455" y="637"/>
                </a:lnTo>
                <a:lnTo>
                  <a:pt x="455" y="343"/>
                </a:lnTo>
                <a:lnTo>
                  <a:pt x="142" y="343"/>
                </a:lnTo>
                <a:lnTo>
                  <a:pt x="132" y="347"/>
                </a:lnTo>
                <a:lnTo>
                  <a:pt x="125" y="354"/>
                </a:lnTo>
                <a:lnTo>
                  <a:pt x="122" y="364"/>
                </a:lnTo>
                <a:lnTo>
                  <a:pt x="122" y="3198"/>
                </a:lnTo>
                <a:lnTo>
                  <a:pt x="125" y="3208"/>
                </a:lnTo>
                <a:lnTo>
                  <a:pt x="132" y="3216"/>
                </a:lnTo>
                <a:lnTo>
                  <a:pt x="142" y="3219"/>
                </a:lnTo>
                <a:lnTo>
                  <a:pt x="2288" y="3219"/>
                </a:lnTo>
                <a:lnTo>
                  <a:pt x="2298" y="3216"/>
                </a:lnTo>
                <a:lnTo>
                  <a:pt x="2305" y="3208"/>
                </a:lnTo>
                <a:lnTo>
                  <a:pt x="2308" y="3198"/>
                </a:lnTo>
                <a:lnTo>
                  <a:pt x="2308" y="2672"/>
                </a:lnTo>
                <a:lnTo>
                  <a:pt x="2429" y="2551"/>
                </a:lnTo>
                <a:lnTo>
                  <a:pt x="2429" y="3198"/>
                </a:lnTo>
                <a:lnTo>
                  <a:pt x="2427" y="3227"/>
                </a:lnTo>
                <a:lnTo>
                  <a:pt x="2419" y="3254"/>
                </a:lnTo>
                <a:lnTo>
                  <a:pt x="2405" y="3277"/>
                </a:lnTo>
                <a:lnTo>
                  <a:pt x="2388" y="3299"/>
                </a:lnTo>
                <a:lnTo>
                  <a:pt x="2367" y="3316"/>
                </a:lnTo>
                <a:lnTo>
                  <a:pt x="2342" y="3329"/>
                </a:lnTo>
                <a:lnTo>
                  <a:pt x="2317" y="3337"/>
                </a:lnTo>
                <a:lnTo>
                  <a:pt x="2288" y="3340"/>
                </a:lnTo>
                <a:lnTo>
                  <a:pt x="142" y="3340"/>
                </a:lnTo>
                <a:lnTo>
                  <a:pt x="113" y="3337"/>
                </a:lnTo>
                <a:lnTo>
                  <a:pt x="87" y="3329"/>
                </a:lnTo>
                <a:lnTo>
                  <a:pt x="63" y="3316"/>
                </a:lnTo>
                <a:lnTo>
                  <a:pt x="42" y="3299"/>
                </a:lnTo>
                <a:lnTo>
                  <a:pt x="25" y="3277"/>
                </a:lnTo>
                <a:lnTo>
                  <a:pt x="11" y="3254"/>
                </a:lnTo>
                <a:lnTo>
                  <a:pt x="3" y="3227"/>
                </a:lnTo>
                <a:lnTo>
                  <a:pt x="0" y="3198"/>
                </a:lnTo>
                <a:lnTo>
                  <a:pt x="0" y="364"/>
                </a:lnTo>
                <a:lnTo>
                  <a:pt x="3" y="335"/>
                </a:lnTo>
                <a:lnTo>
                  <a:pt x="11" y="308"/>
                </a:lnTo>
                <a:lnTo>
                  <a:pt x="25" y="285"/>
                </a:lnTo>
                <a:lnTo>
                  <a:pt x="42" y="263"/>
                </a:lnTo>
                <a:lnTo>
                  <a:pt x="63" y="247"/>
                </a:lnTo>
                <a:lnTo>
                  <a:pt x="87" y="233"/>
                </a:lnTo>
                <a:lnTo>
                  <a:pt x="113" y="225"/>
                </a:lnTo>
                <a:lnTo>
                  <a:pt x="142" y="222"/>
                </a:lnTo>
                <a:close/>
                <a:moveTo>
                  <a:pt x="1214" y="0"/>
                </a:moveTo>
                <a:lnTo>
                  <a:pt x="1214" y="0"/>
                </a:lnTo>
                <a:lnTo>
                  <a:pt x="1250" y="3"/>
                </a:lnTo>
                <a:lnTo>
                  <a:pt x="1284" y="11"/>
                </a:lnTo>
                <a:lnTo>
                  <a:pt x="1317" y="24"/>
                </a:lnTo>
                <a:lnTo>
                  <a:pt x="1346" y="41"/>
                </a:lnTo>
                <a:lnTo>
                  <a:pt x="1372" y="63"/>
                </a:lnTo>
                <a:lnTo>
                  <a:pt x="1394" y="88"/>
                </a:lnTo>
                <a:lnTo>
                  <a:pt x="1413" y="116"/>
                </a:lnTo>
                <a:lnTo>
                  <a:pt x="1426" y="147"/>
                </a:lnTo>
                <a:lnTo>
                  <a:pt x="1435" y="180"/>
                </a:lnTo>
                <a:lnTo>
                  <a:pt x="1438" y="215"/>
                </a:lnTo>
                <a:lnTo>
                  <a:pt x="1705" y="215"/>
                </a:lnTo>
                <a:lnTo>
                  <a:pt x="1724" y="217"/>
                </a:lnTo>
                <a:lnTo>
                  <a:pt x="1741" y="224"/>
                </a:lnTo>
                <a:lnTo>
                  <a:pt x="1755" y="235"/>
                </a:lnTo>
                <a:lnTo>
                  <a:pt x="1766" y="250"/>
                </a:lnTo>
                <a:lnTo>
                  <a:pt x="1774" y="266"/>
                </a:lnTo>
                <a:lnTo>
                  <a:pt x="1776" y="286"/>
                </a:lnTo>
                <a:lnTo>
                  <a:pt x="1776" y="570"/>
                </a:lnTo>
                <a:lnTo>
                  <a:pt x="1774" y="590"/>
                </a:lnTo>
                <a:lnTo>
                  <a:pt x="1766" y="606"/>
                </a:lnTo>
                <a:lnTo>
                  <a:pt x="1755" y="621"/>
                </a:lnTo>
                <a:lnTo>
                  <a:pt x="1741" y="632"/>
                </a:lnTo>
                <a:lnTo>
                  <a:pt x="1724" y="639"/>
                </a:lnTo>
                <a:lnTo>
                  <a:pt x="1705" y="641"/>
                </a:lnTo>
                <a:lnTo>
                  <a:pt x="724" y="641"/>
                </a:lnTo>
                <a:lnTo>
                  <a:pt x="706" y="639"/>
                </a:lnTo>
                <a:lnTo>
                  <a:pt x="689" y="632"/>
                </a:lnTo>
                <a:lnTo>
                  <a:pt x="675" y="621"/>
                </a:lnTo>
                <a:lnTo>
                  <a:pt x="664" y="606"/>
                </a:lnTo>
                <a:lnTo>
                  <a:pt x="656" y="590"/>
                </a:lnTo>
                <a:lnTo>
                  <a:pt x="653" y="570"/>
                </a:lnTo>
                <a:lnTo>
                  <a:pt x="653" y="286"/>
                </a:lnTo>
                <a:lnTo>
                  <a:pt x="656" y="266"/>
                </a:lnTo>
                <a:lnTo>
                  <a:pt x="664" y="250"/>
                </a:lnTo>
                <a:lnTo>
                  <a:pt x="675" y="235"/>
                </a:lnTo>
                <a:lnTo>
                  <a:pt x="689" y="224"/>
                </a:lnTo>
                <a:lnTo>
                  <a:pt x="706" y="217"/>
                </a:lnTo>
                <a:lnTo>
                  <a:pt x="726" y="215"/>
                </a:lnTo>
                <a:lnTo>
                  <a:pt x="989" y="215"/>
                </a:lnTo>
                <a:lnTo>
                  <a:pt x="992" y="180"/>
                </a:lnTo>
                <a:lnTo>
                  <a:pt x="1001" y="147"/>
                </a:lnTo>
                <a:lnTo>
                  <a:pt x="1015" y="116"/>
                </a:lnTo>
                <a:lnTo>
                  <a:pt x="1033" y="88"/>
                </a:lnTo>
                <a:lnTo>
                  <a:pt x="1055" y="63"/>
                </a:lnTo>
                <a:lnTo>
                  <a:pt x="1081" y="41"/>
                </a:lnTo>
                <a:lnTo>
                  <a:pt x="1111" y="24"/>
                </a:lnTo>
                <a:lnTo>
                  <a:pt x="1143" y="11"/>
                </a:lnTo>
                <a:lnTo>
                  <a:pt x="1177" y="3"/>
                </a:lnTo>
                <a:lnTo>
                  <a:pt x="121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1112664" y="4841765"/>
            <a:ext cx="3376493" cy="838107"/>
            <a:chOff x="765200" y="4433910"/>
            <a:chExt cx="3376493" cy="838107"/>
          </a:xfrm>
        </p:grpSpPr>
        <p:sp>
          <p:nvSpPr>
            <p:cNvPr id="12" name="TextBox 11"/>
            <p:cNvSpPr txBox="1"/>
            <p:nvPr/>
          </p:nvSpPr>
          <p:spPr>
            <a:xfrm>
              <a:off x="1651604" y="4529798"/>
              <a:ext cx="24900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is a sample text. Enter your text here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65200" y="4468243"/>
              <a:ext cx="81916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rgbClr val="227DAC">
                      <a:lumMod val="50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01</a:t>
              </a:r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1584369" y="4433910"/>
              <a:ext cx="0" cy="8381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3385217" y="1178129"/>
            <a:ext cx="3376493" cy="838107"/>
            <a:chOff x="765200" y="4433910"/>
            <a:chExt cx="3376493" cy="838107"/>
          </a:xfrm>
        </p:grpSpPr>
        <p:sp>
          <p:nvSpPr>
            <p:cNvPr id="38" name="TextBox 37"/>
            <p:cNvSpPr txBox="1"/>
            <p:nvPr/>
          </p:nvSpPr>
          <p:spPr>
            <a:xfrm>
              <a:off x="1651604" y="4529798"/>
              <a:ext cx="24900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is a sample text. Enter your text here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65200" y="4468243"/>
              <a:ext cx="81916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rgbClr val="227DAC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02</a:t>
              </a:r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1584369" y="4433910"/>
              <a:ext cx="0" cy="8381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4866796" y="4841765"/>
            <a:ext cx="3376493" cy="838107"/>
            <a:chOff x="765200" y="4433910"/>
            <a:chExt cx="3376493" cy="838107"/>
          </a:xfrm>
        </p:grpSpPr>
        <p:sp>
          <p:nvSpPr>
            <p:cNvPr id="42" name="TextBox 41"/>
            <p:cNvSpPr txBox="1"/>
            <p:nvPr/>
          </p:nvSpPr>
          <p:spPr>
            <a:xfrm>
              <a:off x="1651604" y="4529798"/>
              <a:ext cx="24900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is a sample text. Enter your text here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65200" y="4468243"/>
              <a:ext cx="81916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rgbClr val="443988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03</a:t>
              </a:r>
            </a:p>
          </p:txBody>
        </p:sp>
        <p:cxnSp>
          <p:nvCxnSpPr>
            <p:cNvPr id="44" name="Straight Connector 43"/>
            <p:cNvCxnSpPr/>
            <p:nvPr/>
          </p:nvCxnSpPr>
          <p:spPr>
            <a:xfrm>
              <a:off x="1584369" y="4433910"/>
              <a:ext cx="0" cy="8381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7072114" y="1178129"/>
            <a:ext cx="3376493" cy="838107"/>
            <a:chOff x="765200" y="4433910"/>
            <a:chExt cx="3376493" cy="838107"/>
          </a:xfrm>
        </p:grpSpPr>
        <p:sp>
          <p:nvSpPr>
            <p:cNvPr id="46" name="TextBox 45"/>
            <p:cNvSpPr txBox="1"/>
            <p:nvPr/>
          </p:nvSpPr>
          <p:spPr>
            <a:xfrm>
              <a:off x="1651604" y="4529798"/>
              <a:ext cx="24900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This is a sample text. Enter your text here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65200" y="4468243"/>
              <a:ext cx="81916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rgbClr val="9F0052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04</a:t>
              </a:r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1584369" y="4433910"/>
              <a:ext cx="0" cy="8381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551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2" name="Group 2701">
            <a:extLst>
              <a:ext uri="{FF2B5EF4-FFF2-40B4-BE49-F238E27FC236}">
                <a16:creationId xmlns:a16="http://schemas.microsoft.com/office/drawing/2014/main" id="{779D4611-B8AF-41B8-B3AF-0C53B73E07EC}"/>
              </a:ext>
            </a:extLst>
          </p:cNvPr>
          <p:cNvGrpSpPr/>
          <p:nvPr/>
        </p:nvGrpSpPr>
        <p:grpSpPr>
          <a:xfrm>
            <a:off x="2926801" y="2627330"/>
            <a:ext cx="6339319" cy="6339319"/>
            <a:chOff x="1754163" y="2276872"/>
            <a:chExt cx="5616624" cy="5616624"/>
          </a:xfrm>
        </p:grpSpPr>
        <p:grpSp>
          <p:nvGrpSpPr>
            <p:cNvPr id="2703" name="Group 2702">
              <a:extLst>
                <a:ext uri="{FF2B5EF4-FFF2-40B4-BE49-F238E27FC236}">
                  <a16:creationId xmlns:a16="http://schemas.microsoft.com/office/drawing/2014/main" id="{B8C0BEE1-C321-4FD7-B0BD-838E163B5247}"/>
                </a:ext>
              </a:extLst>
            </p:cNvPr>
            <p:cNvGrpSpPr/>
            <p:nvPr/>
          </p:nvGrpSpPr>
          <p:grpSpPr>
            <a:xfrm>
              <a:off x="2068835" y="2581275"/>
              <a:ext cx="4999062" cy="4999062"/>
              <a:chOff x="1754163" y="2276872"/>
              <a:chExt cx="5616624" cy="5616624"/>
            </a:xfrm>
          </p:grpSpPr>
          <p:sp>
            <p:nvSpPr>
              <p:cNvPr id="2709" name="Block Arc 2708">
                <a:extLst>
                  <a:ext uri="{FF2B5EF4-FFF2-40B4-BE49-F238E27FC236}">
                    <a16:creationId xmlns:a16="http://schemas.microsoft.com/office/drawing/2014/main" id="{BF8BFF15-DB40-4393-8170-5015DC795936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0800000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1">
                      <a:lumMod val="70000"/>
                      <a:lumOff val="30000"/>
                    </a:schemeClr>
                  </a:gs>
                  <a:gs pos="94000">
                    <a:schemeClr val="accent1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710" name="Block Arc 2709">
                <a:extLst>
                  <a:ext uri="{FF2B5EF4-FFF2-40B4-BE49-F238E27FC236}">
                    <a16:creationId xmlns:a16="http://schemas.microsoft.com/office/drawing/2014/main" id="{51C63540-18A0-497F-8E61-24DBBA40E495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3437981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2">
                      <a:lumMod val="70000"/>
                      <a:lumOff val="30000"/>
                    </a:schemeClr>
                  </a:gs>
                  <a:gs pos="94000">
                    <a:schemeClr val="accent2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711" name="Block Arc 2710">
                <a:extLst>
                  <a:ext uri="{FF2B5EF4-FFF2-40B4-BE49-F238E27FC236}">
                    <a16:creationId xmlns:a16="http://schemas.microsoft.com/office/drawing/2014/main" id="{8D5BAF64-AEFA-49B0-8719-4857A291319F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6201919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94000">
                    <a:schemeClr val="accent3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712" name="Block Arc 2711">
                <a:extLst>
                  <a:ext uri="{FF2B5EF4-FFF2-40B4-BE49-F238E27FC236}">
                    <a16:creationId xmlns:a16="http://schemas.microsoft.com/office/drawing/2014/main" id="{1F23526E-84C1-41C4-A937-72855B5B73DD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9030955"/>
                  <a:gd name="adj2" fmla="val 21586788"/>
                  <a:gd name="adj3" fmla="val 6977"/>
                </a:avLst>
              </a:prstGeom>
              <a:gradFill>
                <a:gsLst>
                  <a:gs pos="0">
                    <a:schemeClr val="accent4">
                      <a:lumMod val="70000"/>
                      <a:lumOff val="30000"/>
                    </a:schemeClr>
                  </a:gs>
                  <a:gs pos="94000">
                    <a:schemeClr val="accent4">
                      <a:lumMod val="70000"/>
                      <a:lumOff val="30000"/>
                    </a:schemeClr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grpSp>
          <p:nvGrpSpPr>
            <p:cNvPr id="2704" name="Group 2703">
              <a:extLst>
                <a:ext uri="{FF2B5EF4-FFF2-40B4-BE49-F238E27FC236}">
                  <a16:creationId xmlns:a16="http://schemas.microsoft.com/office/drawing/2014/main" id="{40D98646-D88B-462D-9695-23A8A5439649}"/>
                </a:ext>
              </a:extLst>
            </p:cNvPr>
            <p:cNvGrpSpPr/>
            <p:nvPr/>
          </p:nvGrpSpPr>
          <p:grpSpPr>
            <a:xfrm>
              <a:off x="1754163" y="2276872"/>
              <a:ext cx="5616624" cy="5616624"/>
              <a:chOff x="1754163" y="2276872"/>
              <a:chExt cx="5616624" cy="5616624"/>
            </a:xfrm>
          </p:grpSpPr>
          <p:sp>
            <p:nvSpPr>
              <p:cNvPr id="2705" name="Block Arc 2704">
                <a:extLst>
                  <a:ext uri="{FF2B5EF4-FFF2-40B4-BE49-F238E27FC236}">
                    <a16:creationId xmlns:a16="http://schemas.microsoft.com/office/drawing/2014/main" id="{8B9E9704-D6A5-4DE3-8272-55DDCA64EB3C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0800000"/>
                  <a:gd name="adj2" fmla="val 21586788"/>
                  <a:gd name="adj3" fmla="val 697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706" name="Block Arc 2705">
                <a:extLst>
                  <a:ext uri="{FF2B5EF4-FFF2-40B4-BE49-F238E27FC236}">
                    <a16:creationId xmlns:a16="http://schemas.microsoft.com/office/drawing/2014/main" id="{865D5F26-D1CF-4426-9E92-E77AF8CFB6E4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3427380"/>
                  <a:gd name="adj2" fmla="val 21586788"/>
                  <a:gd name="adj3" fmla="val 6977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707" name="Block Arc 2706">
                <a:extLst>
                  <a:ext uri="{FF2B5EF4-FFF2-40B4-BE49-F238E27FC236}">
                    <a16:creationId xmlns:a16="http://schemas.microsoft.com/office/drawing/2014/main" id="{C8472B9F-C903-4762-BE81-DB6E0B21B342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6201919"/>
                  <a:gd name="adj2" fmla="val 21586788"/>
                  <a:gd name="adj3" fmla="val 6977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708" name="Block Arc 2707">
                <a:extLst>
                  <a:ext uri="{FF2B5EF4-FFF2-40B4-BE49-F238E27FC236}">
                    <a16:creationId xmlns:a16="http://schemas.microsoft.com/office/drawing/2014/main" id="{CB2293B3-8852-4FEE-A796-C33D1AB5E859}"/>
                  </a:ext>
                </a:extLst>
              </p:cNvPr>
              <p:cNvSpPr/>
              <p:nvPr/>
            </p:nvSpPr>
            <p:spPr>
              <a:xfrm>
                <a:off x="1754163" y="2276872"/>
                <a:ext cx="5616624" cy="5616624"/>
              </a:xfrm>
              <a:prstGeom prst="blockArc">
                <a:avLst>
                  <a:gd name="adj1" fmla="val 19047701"/>
                  <a:gd name="adj2" fmla="val 21586788"/>
                  <a:gd name="adj3" fmla="val 697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675" name="Group 2674">
            <a:extLst>
              <a:ext uri="{FF2B5EF4-FFF2-40B4-BE49-F238E27FC236}">
                <a16:creationId xmlns:a16="http://schemas.microsoft.com/office/drawing/2014/main" id="{C2A3FD73-0BD6-4953-9902-56B67904DEE7}"/>
              </a:ext>
            </a:extLst>
          </p:cNvPr>
          <p:cNvGrpSpPr/>
          <p:nvPr/>
        </p:nvGrpSpPr>
        <p:grpSpPr>
          <a:xfrm>
            <a:off x="768681" y="3154978"/>
            <a:ext cx="1791385" cy="678649"/>
            <a:chOff x="3233964" y="1954419"/>
            <a:chExt cx="1410044" cy="678649"/>
          </a:xfrm>
        </p:grpSpPr>
        <p:sp>
          <p:nvSpPr>
            <p:cNvPr id="2676" name="TextBox 2675">
              <a:extLst>
                <a:ext uri="{FF2B5EF4-FFF2-40B4-BE49-F238E27FC236}">
                  <a16:creationId xmlns:a16="http://schemas.microsoft.com/office/drawing/2014/main" id="{70040BF3-20BB-42C6-B150-CF09EAEE17EE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77" name="TextBox 2676">
              <a:extLst>
                <a:ext uri="{FF2B5EF4-FFF2-40B4-BE49-F238E27FC236}">
                  <a16:creationId xmlns:a16="http://schemas.microsoft.com/office/drawing/2014/main" id="{55B9996B-DE06-417E-8907-8D88267BCA4E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Easy to change colors, photos and Text.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678" name="Group 2677">
            <a:extLst>
              <a:ext uri="{FF2B5EF4-FFF2-40B4-BE49-F238E27FC236}">
                <a16:creationId xmlns:a16="http://schemas.microsoft.com/office/drawing/2014/main" id="{93BD181A-572F-49F7-AF1C-876EFA6703D4}"/>
              </a:ext>
            </a:extLst>
          </p:cNvPr>
          <p:cNvGrpSpPr/>
          <p:nvPr/>
        </p:nvGrpSpPr>
        <p:grpSpPr>
          <a:xfrm>
            <a:off x="2547310" y="1758364"/>
            <a:ext cx="1791382" cy="678649"/>
            <a:chOff x="2828147" y="1954419"/>
            <a:chExt cx="1410043" cy="678649"/>
          </a:xfrm>
        </p:grpSpPr>
        <p:sp>
          <p:nvSpPr>
            <p:cNvPr id="2679" name="TextBox 2678">
              <a:extLst>
                <a:ext uri="{FF2B5EF4-FFF2-40B4-BE49-F238E27FC236}">
                  <a16:creationId xmlns:a16="http://schemas.microsoft.com/office/drawing/2014/main" id="{7A4AFFDA-0D59-48D3-8EF7-42EE4394F0AA}"/>
                </a:ext>
              </a:extLst>
            </p:cNvPr>
            <p:cNvSpPr txBox="1"/>
            <p:nvPr/>
          </p:nvSpPr>
          <p:spPr>
            <a:xfrm>
              <a:off x="2828147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80" name="TextBox 2679">
              <a:extLst>
                <a:ext uri="{FF2B5EF4-FFF2-40B4-BE49-F238E27FC236}">
                  <a16:creationId xmlns:a16="http://schemas.microsoft.com/office/drawing/2014/main" id="{B1CD2A77-CC78-429B-98AD-EB718A355AA7}"/>
                </a:ext>
              </a:extLst>
            </p:cNvPr>
            <p:cNvSpPr txBox="1"/>
            <p:nvPr/>
          </p:nvSpPr>
          <p:spPr>
            <a:xfrm>
              <a:off x="2837671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Easy to change colors, photos and Text.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681" name="Group 2680">
            <a:extLst>
              <a:ext uri="{FF2B5EF4-FFF2-40B4-BE49-F238E27FC236}">
                <a16:creationId xmlns:a16="http://schemas.microsoft.com/office/drawing/2014/main" id="{A2B97BC6-B74D-4D1E-8D90-9028B319A6DF}"/>
              </a:ext>
            </a:extLst>
          </p:cNvPr>
          <p:cNvGrpSpPr/>
          <p:nvPr/>
        </p:nvGrpSpPr>
        <p:grpSpPr>
          <a:xfrm>
            <a:off x="7868921" y="1758364"/>
            <a:ext cx="1788639" cy="678649"/>
            <a:chOff x="3233964" y="1954419"/>
            <a:chExt cx="1410044" cy="678649"/>
          </a:xfrm>
        </p:grpSpPr>
        <p:sp>
          <p:nvSpPr>
            <p:cNvPr id="2682" name="TextBox 2681">
              <a:extLst>
                <a:ext uri="{FF2B5EF4-FFF2-40B4-BE49-F238E27FC236}">
                  <a16:creationId xmlns:a16="http://schemas.microsoft.com/office/drawing/2014/main" id="{D5966F47-1ABD-474A-B93F-BCDEF6AB1708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83" name="TextBox 2682">
              <a:extLst>
                <a:ext uri="{FF2B5EF4-FFF2-40B4-BE49-F238E27FC236}">
                  <a16:creationId xmlns:a16="http://schemas.microsoft.com/office/drawing/2014/main" id="{DC0E4A98-575D-454C-8222-4BB6F8152F3F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Easy to change colors, photos and Text.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684" name="Group 2683">
            <a:extLst>
              <a:ext uri="{FF2B5EF4-FFF2-40B4-BE49-F238E27FC236}">
                <a16:creationId xmlns:a16="http://schemas.microsoft.com/office/drawing/2014/main" id="{20568045-5C7F-497D-B964-5CA6DB238631}"/>
              </a:ext>
            </a:extLst>
          </p:cNvPr>
          <p:cNvGrpSpPr/>
          <p:nvPr/>
        </p:nvGrpSpPr>
        <p:grpSpPr>
          <a:xfrm>
            <a:off x="9585259" y="3154978"/>
            <a:ext cx="1788639" cy="678649"/>
            <a:chOff x="3233964" y="1954419"/>
            <a:chExt cx="1410044" cy="678649"/>
          </a:xfrm>
        </p:grpSpPr>
        <p:sp>
          <p:nvSpPr>
            <p:cNvPr id="2685" name="TextBox 2684">
              <a:extLst>
                <a:ext uri="{FF2B5EF4-FFF2-40B4-BE49-F238E27FC236}">
                  <a16:creationId xmlns:a16="http://schemas.microsoft.com/office/drawing/2014/main" id="{04EAAA75-0FDC-4E8D-AF69-9C478EF735BF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Add Text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86" name="TextBox 2685">
              <a:extLst>
                <a:ext uri="{FF2B5EF4-FFF2-40B4-BE49-F238E27FC236}">
                  <a16:creationId xmlns:a16="http://schemas.microsoft.com/office/drawing/2014/main" id="{9CF3B436-2948-4BBE-8C44-16AA6B0D3331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Easy to change colors, photos and Text.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cxnSp>
        <p:nvCxnSpPr>
          <p:cNvPr id="2687" name="Elbow Connector 49">
            <a:extLst>
              <a:ext uri="{FF2B5EF4-FFF2-40B4-BE49-F238E27FC236}">
                <a16:creationId xmlns:a16="http://schemas.microsoft.com/office/drawing/2014/main" id="{0DF0CB42-B3DA-410D-84AE-3C7B7220DE62}"/>
              </a:ext>
            </a:extLst>
          </p:cNvPr>
          <p:cNvCxnSpPr>
            <a:cxnSpLocks/>
          </p:cNvCxnSpPr>
          <p:nvPr/>
        </p:nvCxnSpPr>
        <p:spPr>
          <a:xfrm>
            <a:off x="4465066" y="2085623"/>
            <a:ext cx="1188000" cy="720000"/>
          </a:xfrm>
          <a:prstGeom prst="bentConnector3">
            <a:avLst>
              <a:gd name="adj1" fmla="val 10074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8" name="Elbow Connector 58">
            <a:extLst>
              <a:ext uri="{FF2B5EF4-FFF2-40B4-BE49-F238E27FC236}">
                <a16:creationId xmlns:a16="http://schemas.microsoft.com/office/drawing/2014/main" id="{DF3D02FA-F95C-4201-ABE1-66AF577D39CD}"/>
              </a:ext>
            </a:extLst>
          </p:cNvPr>
          <p:cNvCxnSpPr>
            <a:cxnSpLocks/>
          </p:cNvCxnSpPr>
          <p:nvPr/>
        </p:nvCxnSpPr>
        <p:spPr>
          <a:xfrm rot="10800000" flipV="1">
            <a:off x="6538934" y="2085623"/>
            <a:ext cx="1188000" cy="720000"/>
          </a:xfrm>
          <a:prstGeom prst="bentConnector3">
            <a:avLst>
              <a:gd name="adj1" fmla="val 100193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9" name="TextBox 2688">
            <a:extLst>
              <a:ext uri="{FF2B5EF4-FFF2-40B4-BE49-F238E27FC236}">
                <a16:creationId xmlns:a16="http://schemas.microsoft.com/office/drawing/2014/main" id="{ACE504D0-6326-4B4D-B931-3EE0B6339C21}"/>
              </a:ext>
            </a:extLst>
          </p:cNvPr>
          <p:cNvSpPr txBox="1"/>
          <p:nvPr/>
        </p:nvSpPr>
        <p:spPr>
          <a:xfrm>
            <a:off x="4899059" y="3792678"/>
            <a:ext cx="2394805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rPr>
              <a:t>2020</a:t>
            </a:r>
            <a:endParaRPr kumimoji="0" lang="ko-KR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90" name="TextBox 2689">
            <a:extLst>
              <a:ext uri="{FF2B5EF4-FFF2-40B4-BE49-F238E27FC236}">
                <a16:creationId xmlns:a16="http://schemas.microsoft.com/office/drawing/2014/main" id="{09059EF6-F0F8-48DE-BC89-8B3BC9E98515}"/>
              </a:ext>
            </a:extLst>
          </p:cNvPr>
          <p:cNvSpPr txBox="1"/>
          <p:nvPr/>
        </p:nvSpPr>
        <p:spPr>
          <a:xfrm>
            <a:off x="4096880" y="4678162"/>
            <a:ext cx="39823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rPr>
              <a:t>Get a modern PowerPoint  Presentation that is beautifully designed. I hope and I believe that this Template will your Time, Money and Reputation. Easy to change colors, photos and Text.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rPr>
              <a:t> 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+mn-cs"/>
              </a:rPr>
              <a:t>You can simply impress your audience.</a:t>
            </a:r>
          </a:p>
        </p:txBody>
      </p:sp>
      <p:grpSp>
        <p:nvGrpSpPr>
          <p:cNvPr id="2691" name="Group 2690">
            <a:extLst>
              <a:ext uri="{FF2B5EF4-FFF2-40B4-BE49-F238E27FC236}">
                <a16:creationId xmlns:a16="http://schemas.microsoft.com/office/drawing/2014/main" id="{0F539DAB-9F81-453E-9160-553CD048E807}"/>
              </a:ext>
            </a:extLst>
          </p:cNvPr>
          <p:cNvGrpSpPr/>
          <p:nvPr/>
        </p:nvGrpSpPr>
        <p:grpSpPr>
          <a:xfrm>
            <a:off x="2926803" y="5959536"/>
            <a:ext cx="6358993" cy="81273"/>
            <a:chOff x="1754163" y="5229200"/>
            <a:chExt cx="5634055" cy="72008"/>
          </a:xfrm>
        </p:grpSpPr>
        <p:sp>
          <p:nvSpPr>
            <p:cNvPr id="2692" name="Rectangle 24">
              <a:extLst>
                <a:ext uri="{FF2B5EF4-FFF2-40B4-BE49-F238E27FC236}">
                  <a16:creationId xmlns:a16="http://schemas.microsoft.com/office/drawing/2014/main" id="{2A4C05D9-D9EF-4A86-B9B8-B53AFA0B3CAF}"/>
                </a:ext>
              </a:extLst>
            </p:cNvPr>
            <p:cNvSpPr/>
            <p:nvPr/>
          </p:nvSpPr>
          <p:spPr>
            <a:xfrm>
              <a:off x="1754163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93" name="Rectangle 24">
              <a:extLst>
                <a:ext uri="{FF2B5EF4-FFF2-40B4-BE49-F238E27FC236}">
                  <a16:creationId xmlns:a16="http://schemas.microsoft.com/office/drawing/2014/main" id="{FFE503CF-E6DE-45D4-AA4F-C89AB8E378A9}"/>
                </a:ext>
              </a:extLst>
            </p:cNvPr>
            <p:cNvSpPr/>
            <p:nvPr/>
          </p:nvSpPr>
          <p:spPr>
            <a:xfrm>
              <a:off x="3160415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94" name="Rectangle 24">
              <a:extLst>
                <a:ext uri="{FF2B5EF4-FFF2-40B4-BE49-F238E27FC236}">
                  <a16:creationId xmlns:a16="http://schemas.microsoft.com/office/drawing/2014/main" id="{44D54218-4305-4160-A167-338351FB0DFA}"/>
                </a:ext>
              </a:extLst>
            </p:cNvPr>
            <p:cNvSpPr/>
            <p:nvPr/>
          </p:nvSpPr>
          <p:spPr>
            <a:xfrm>
              <a:off x="4583144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695" name="Rectangle 24">
              <a:extLst>
                <a:ext uri="{FF2B5EF4-FFF2-40B4-BE49-F238E27FC236}">
                  <a16:creationId xmlns:a16="http://schemas.microsoft.com/office/drawing/2014/main" id="{783828A1-3FC3-4C19-AF9C-E1F3915220F2}"/>
                </a:ext>
              </a:extLst>
            </p:cNvPr>
            <p:cNvSpPr/>
            <p:nvPr/>
          </p:nvSpPr>
          <p:spPr>
            <a:xfrm>
              <a:off x="5987777" y="5229200"/>
              <a:ext cx="1400441" cy="72008"/>
            </a:xfrm>
            <a:custGeom>
              <a:avLst/>
              <a:gdLst/>
              <a:ahLst/>
              <a:cxnLst/>
              <a:rect l="l" t="t" r="r" b="b"/>
              <a:pathLst>
                <a:path w="1400441" h="72008">
                  <a:moveTo>
                    <a:pt x="0" y="0"/>
                  </a:moveTo>
                  <a:lnTo>
                    <a:pt x="1400441" y="0"/>
                  </a:lnTo>
                  <a:lnTo>
                    <a:pt x="1400441" y="72008"/>
                  </a:lnTo>
                  <a:lnTo>
                    <a:pt x="0" y="7200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696" name="TextBox 2695">
            <a:extLst>
              <a:ext uri="{FF2B5EF4-FFF2-40B4-BE49-F238E27FC236}">
                <a16:creationId xmlns:a16="http://schemas.microsoft.com/office/drawing/2014/main" id="{2252F86A-A99D-467C-992C-CCE09C755BE6}"/>
              </a:ext>
            </a:extLst>
          </p:cNvPr>
          <p:cNvSpPr txBox="1"/>
          <p:nvPr/>
        </p:nvSpPr>
        <p:spPr>
          <a:xfrm rot="17459286">
            <a:off x="2592512" y="4475898"/>
            <a:ext cx="2281599" cy="762272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Add Contents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97" name="TextBox 2696">
            <a:extLst>
              <a:ext uri="{FF2B5EF4-FFF2-40B4-BE49-F238E27FC236}">
                <a16:creationId xmlns:a16="http://schemas.microsoft.com/office/drawing/2014/main" id="{51156D9D-F6E4-43AF-AADE-00938FDCF20D}"/>
              </a:ext>
            </a:extLst>
          </p:cNvPr>
          <p:cNvSpPr txBox="1"/>
          <p:nvPr/>
        </p:nvSpPr>
        <p:spPr>
          <a:xfrm rot="20145789">
            <a:off x="3976237" y="3099206"/>
            <a:ext cx="2281599" cy="762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Add Contents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98" name="TextBox 2697">
            <a:extLst>
              <a:ext uri="{FF2B5EF4-FFF2-40B4-BE49-F238E27FC236}">
                <a16:creationId xmlns:a16="http://schemas.microsoft.com/office/drawing/2014/main" id="{8D5D9719-3987-4EFC-8EA0-C61C7B461045}"/>
              </a:ext>
            </a:extLst>
          </p:cNvPr>
          <p:cNvSpPr txBox="1"/>
          <p:nvPr/>
        </p:nvSpPr>
        <p:spPr>
          <a:xfrm rot="1505859">
            <a:off x="6033426" y="3134130"/>
            <a:ext cx="2281599" cy="762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Add Contents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99" name="TextBox 2698">
            <a:extLst>
              <a:ext uri="{FF2B5EF4-FFF2-40B4-BE49-F238E27FC236}">
                <a16:creationId xmlns:a16="http://schemas.microsoft.com/office/drawing/2014/main" id="{C571EF51-9198-4D07-AD20-8D8D3E594FA9}"/>
              </a:ext>
            </a:extLst>
          </p:cNvPr>
          <p:cNvSpPr txBox="1"/>
          <p:nvPr/>
        </p:nvSpPr>
        <p:spPr>
          <a:xfrm rot="4128560">
            <a:off x="7330465" y="4515830"/>
            <a:ext cx="2281599" cy="762272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171822"/>
              </a:avLst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Add Contents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cxnSp>
        <p:nvCxnSpPr>
          <p:cNvPr id="2700" name="Elbow Connector 34">
            <a:extLst>
              <a:ext uri="{FF2B5EF4-FFF2-40B4-BE49-F238E27FC236}">
                <a16:creationId xmlns:a16="http://schemas.microsoft.com/office/drawing/2014/main" id="{F57A776E-82B5-434A-AB5B-844C9611F6F7}"/>
              </a:ext>
            </a:extLst>
          </p:cNvPr>
          <p:cNvCxnSpPr/>
          <p:nvPr/>
        </p:nvCxnSpPr>
        <p:spPr>
          <a:xfrm rot="16200000" flipH="1">
            <a:off x="1658183" y="4158442"/>
            <a:ext cx="1728000" cy="1224000"/>
          </a:xfrm>
          <a:prstGeom prst="bentConnector3">
            <a:avLst>
              <a:gd name="adj1" fmla="val 10039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1" name="Elbow Connector 63">
            <a:extLst>
              <a:ext uri="{FF2B5EF4-FFF2-40B4-BE49-F238E27FC236}">
                <a16:creationId xmlns:a16="http://schemas.microsoft.com/office/drawing/2014/main" id="{E97C5B51-9600-49B3-B867-76C4FFB7D244}"/>
              </a:ext>
            </a:extLst>
          </p:cNvPr>
          <p:cNvCxnSpPr>
            <a:cxnSpLocks/>
          </p:cNvCxnSpPr>
          <p:nvPr/>
        </p:nvCxnSpPr>
        <p:spPr>
          <a:xfrm rot="5400000">
            <a:off x="8818058" y="4158442"/>
            <a:ext cx="1728000" cy="1224000"/>
          </a:xfrm>
          <a:prstGeom prst="bentConnector3">
            <a:avLst>
              <a:gd name="adj1" fmla="val 99474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335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4091492" y="1385048"/>
            <a:ext cx="4009016" cy="3991087"/>
            <a:chOff x="3832412" y="1385048"/>
            <a:chExt cx="4009016" cy="3991087"/>
          </a:xfrm>
        </p:grpSpPr>
        <p:sp>
          <p:nvSpPr>
            <p:cNvPr id="2" name="Teardrop 1"/>
            <p:cNvSpPr/>
            <p:nvPr/>
          </p:nvSpPr>
          <p:spPr>
            <a:xfrm>
              <a:off x="3832412" y="3455895"/>
              <a:ext cx="1920240" cy="1920240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" name="Teardrop 2"/>
            <p:cNvSpPr/>
            <p:nvPr/>
          </p:nvSpPr>
          <p:spPr>
            <a:xfrm flipV="1">
              <a:off x="3832412" y="1385048"/>
              <a:ext cx="1920240" cy="1920240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" name="Teardrop 3"/>
            <p:cNvSpPr/>
            <p:nvPr/>
          </p:nvSpPr>
          <p:spPr>
            <a:xfrm flipH="1">
              <a:off x="5921188" y="3455895"/>
              <a:ext cx="1920240" cy="1920240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5" name="Teardrop 4"/>
            <p:cNvSpPr/>
            <p:nvPr/>
          </p:nvSpPr>
          <p:spPr>
            <a:xfrm flipH="1" flipV="1">
              <a:off x="5921188" y="1385048"/>
              <a:ext cx="1920240" cy="1920240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180294" y="1683449"/>
              <a:ext cx="122447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269070" y="1683449"/>
              <a:ext cx="122447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W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180294" y="3754296"/>
              <a:ext cx="122447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269070" y="3754296"/>
              <a:ext cx="122447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1094104" y="1745004"/>
            <a:ext cx="252804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You can replace this text. Enter your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94104" y="3815851"/>
            <a:ext cx="252804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You can replace this text. Enter your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569849" y="1745004"/>
            <a:ext cx="252804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You can replace this text. Enter your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569849" y="3815851"/>
            <a:ext cx="252804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You can replace this text. Enter your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84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Quad Arrow 1"/>
          <p:cNvSpPr/>
          <p:nvPr/>
        </p:nvSpPr>
        <p:spPr>
          <a:xfrm>
            <a:off x="2808194" y="558053"/>
            <a:ext cx="6575612" cy="5741894"/>
          </a:xfrm>
          <a:prstGeom prst="quadArrow">
            <a:avLst>
              <a:gd name="adj1" fmla="val 1890"/>
              <a:gd name="adj2" fmla="val 2828"/>
              <a:gd name="adj3" fmla="val 470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3522010" y="956423"/>
            <a:ext cx="2218764" cy="221876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3522010" y="3682814"/>
            <a:ext cx="2218764" cy="221876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451227" y="3682814"/>
            <a:ext cx="2218764" cy="2218764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451227" y="956423"/>
            <a:ext cx="2218764" cy="2218764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18142" y="1325460"/>
            <a:ext cx="215642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You can replace this text. Enter your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18142" y="4055213"/>
            <a:ext cx="215642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You can replace this text. Enter your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917435" y="1325460"/>
            <a:ext cx="215642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You can replace this text. Enter your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917435" y="4055213"/>
            <a:ext cx="215642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is a sample text. You can replace this text. Enter your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6"/>
          <p:cNvSpPr>
            <a:spLocks noEditPoints="1"/>
          </p:cNvSpPr>
          <p:nvPr/>
        </p:nvSpPr>
        <p:spPr bwMode="auto">
          <a:xfrm>
            <a:off x="4154022" y="1456718"/>
            <a:ext cx="954741" cy="1218174"/>
          </a:xfrm>
          <a:custGeom>
            <a:avLst/>
            <a:gdLst>
              <a:gd name="T0" fmla="*/ 1922 w 2541"/>
              <a:gd name="T1" fmla="*/ 2667 h 3324"/>
              <a:gd name="T2" fmla="*/ 2028 w 2541"/>
              <a:gd name="T3" fmla="*/ 2735 h 3324"/>
              <a:gd name="T4" fmla="*/ 2071 w 2541"/>
              <a:gd name="T5" fmla="*/ 2614 h 3324"/>
              <a:gd name="T6" fmla="*/ 2097 w 2541"/>
              <a:gd name="T7" fmla="*/ 1504 h 3324"/>
              <a:gd name="T8" fmla="*/ 2184 w 2541"/>
              <a:gd name="T9" fmla="*/ 1659 h 3324"/>
              <a:gd name="T10" fmla="*/ 1892 w 2541"/>
              <a:gd name="T11" fmla="*/ 1957 h 3324"/>
              <a:gd name="T12" fmla="*/ 1740 w 2541"/>
              <a:gd name="T13" fmla="*/ 1868 h 3324"/>
              <a:gd name="T14" fmla="*/ 1959 w 2541"/>
              <a:gd name="T15" fmla="*/ 1532 h 3324"/>
              <a:gd name="T16" fmla="*/ 1894 w 2541"/>
              <a:gd name="T17" fmla="*/ 1286 h 3324"/>
              <a:gd name="T18" fmla="*/ 1952 w 2541"/>
              <a:gd name="T19" fmla="*/ 1454 h 3324"/>
              <a:gd name="T20" fmla="*/ 1643 w 2541"/>
              <a:gd name="T21" fmla="*/ 1729 h 3324"/>
              <a:gd name="T22" fmla="*/ 1507 w 2541"/>
              <a:gd name="T23" fmla="*/ 1614 h 3324"/>
              <a:gd name="T24" fmla="*/ 1753 w 2541"/>
              <a:gd name="T25" fmla="*/ 1286 h 3324"/>
              <a:gd name="T26" fmla="*/ 382 w 2541"/>
              <a:gd name="T27" fmla="*/ 1265 h 3324"/>
              <a:gd name="T28" fmla="*/ 655 w 2541"/>
              <a:gd name="T29" fmla="*/ 1042 h 3324"/>
              <a:gd name="T30" fmla="*/ 930 w 2541"/>
              <a:gd name="T31" fmla="*/ 621 h 3324"/>
              <a:gd name="T32" fmla="*/ 1550 w 2541"/>
              <a:gd name="T33" fmla="*/ 1045 h 3324"/>
              <a:gd name="T34" fmla="*/ 1714 w 2541"/>
              <a:gd name="T35" fmla="*/ 1103 h 3324"/>
              <a:gd name="T36" fmla="*/ 1675 w 2541"/>
              <a:gd name="T37" fmla="*/ 1290 h 3324"/>
              <a:gd name="T38" fmla="*/ 1369 w 2541"/>
              <a:gd name="T39" fmla="*/ 1490 h 3324"/>
              <a:gd name="T40" fmla="*/ 1281 w 2541"/>
              <a:gd name="T41" fmla="*/ 1335 h 3324"/>
              <a:gd name="T42" fmla="*/ 193 w 2541"/>
              <a:gd name="T43" fmla="*/ 1656 h 3324"/>
              <a:gd name="T44" fmla="*/ 470 w 2541"/>
              <a:gd name="T45" fmla="*/ 1597 h 3324"/>
              <a:gd name="T46" fmla="*/ 594 w 2541"/>
              <a:gd name="T47" fmla="*/ 1445 h 3324"/>
              <a:gd name="T48" fmla="*/ 729 w 2541"/>
              <a:gd name="T49" fmla="*/ 1537 h 3324"/>
              <a:gd name="T50" fmla="*/ 724 w 2541"/>
              <a:gd name="T51" fmla="*/ 1825 h 3324"/>
              <a:gd name="T52" fmla="*/ 672 w 2541"/>
              <a:gd name="T53" fmla="*/ 2143 h 3324"/>
              <a:gd name="T54" fmla="*/ 2094 w 2541"/>
              <a:gd name="T55" fmla="*/ 2189 h 3324"/>
              <a:gd name="T56" fmla="*/ 1959 w 2541"/>
              <a:gd name="T57" fmla="*/ 2073 h 3324"/>
              <a:gd name="T58" fmla="*/ 2205 w 2541"/>
              <a:gd name="T59" fmla="*/ 1745 h 3324"/>
              <a:gd name="T60" fmla="*/ 2375 w 2541"/>
              <a:gd name="T61" fmla="*/ 1772 h 3324"/>
              <a:gd name="T62" fmla="*/ 2375 w 2541"/>
              <a:gd name="T63" fmla="*/ 1956 h 3324"/>
              <a:gd name="T64" fmla="*/ 2541 w 2541"/>
              <a:gd name="T65" fmla="*/ 2260 h 3324"/>
              <a:gd name="T66" fmla="*/ 1693 w 2541"/>
              <a:gd name="T67" fmla="*/ 3191 h 3324"/>
              <a:gd name="T68" fmla="*/ 1381 w 2541"/>
              <a:gd name="T69" fmla="*/ 3027 h 3324"/>
              <a:gd name="T70" fmla="*/ 1158 w 2541"/>
              <a:gd name="T71" fmla="*/ 3232 h 3324"/>
              <a:gd name="T72" fmla="*/ 894 w 2541"/>
              <a:gd name="T73" fmla="*/ 3323 h 3324"/>
              <a:gd name="T74" fmla="*/ 687 w 2541"/>
              <a:gd name="T75" fmla="*/ 3292 h 3324"/>
              <a:gd name="T76" fmla="*/ 524 w 2541"/>
              <a:gd name="T77" fmla="*/ 3199 h 3324"/>
              <a:gd name="T78" fmla="*/ 256 w 2541"/>
              <a:gd name="T79" fmla="*/ 2875 h 3324"/>
              <a:gd name="T80" fmla="*/ 204 w 2541"/>
              <a:gd name="T81" fmla="*/ 2563 h 3324"/>
              <a:gd name="T82" fmla="*/ 246 w 2541"/>
              <a:gd name="T83" fmla="*/ 2412 h 3324"/>
              <a:gd name="T84" fmla="*/ 339 w 2541"/>
              <a:gd name="T85" fmla="*/ 2069 h 3324"/>
              <a:gd name="T86" fmla="*/ 4 w 2541"/>
              <a:gd name="T87" fmla="*/ 1510 h 3324"/>
              <a:gd name="T88" fmla="*/ 902 w 2541"/>
              <a:gd name="T89" fmla="*/ 621 h 3324"/>
              <a:gd name="T90" fmla="*/ 1132 w 2541"/>
              <a:gd name="T91" fmla="*/ 458 h 3324"/>
              <a:gd name="T92" fmla="*/ 840 w 2541"/>
              <a:gd name="T93" fmla="*/ 464 h 3324"/>
              <a:gd name="T94" fmla="*/ 753 w 2541"/>
              <a:gd name="T95" fmla="*/ 386 h 3324"/>
              <a:gd name="T96" fmla="*/ 1085 w 2541"/>
              <a:gd name="T97" fmla="*/ 214 h 3324"/>
              <a:gd name="T98" fmla="*/ 1070 w 2541"/>
              <a:gd name="T99" fmla="*/ 318 h 3324"/>
              <a:gd name="T100" fmla="*/ 711 w 2541"/>
              <a:gd name="T101" fmla="*/ 318 h 3324"/>
              <a:gd name="T102" fmla="*/ 695 w 2541"/>
              <a:gd name="T103" fmla="*/ 215 h 3324"/>
              <a:gd name="T104" fmla="*/ 1008 w 2541"/>
              <a:gd name="T105" fmla="*/ 10 h 3324"/>
              <a:gd name="T106" fmla="*/ 1309 w 2541"/>
              <a:gd name="T107" fmla="*/ 278 h 3324"/>
              <a:gd name="T108" fmla="*/ 917 w 2541"/>
              <a:gd name="T109" fmla="*/ 102 h 3324"/>
              <a:gd name="T110" fmla="*/ 514 w 2541"/>
              <a:gd name="T111" fmla="*/ 238 h 3324"/>
              <a:gd name="T112" fmla="*/ 715 w 2541"/>
              <a:gd name="T113" fmla="*/ 23 h 3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541" h="3324">
                <a:moveTo>
                  <a:pt x="1993" y="2576"/>
                </a:moveTo>
                <a:lnTo>
                  <a:pt x="1976" y="2580"/>
                </a:lnTo>
                <a:lnTo>
                  <a:pt x="1960" y="2588"/>
                </a:lnTo>
                <a:lnTo>
                  <a:pt x="1945" y="2600"/>
                </a:lnTo>
                <a:lnTo>
                  <a:pt x="1934" y="2614"/>
                </a:lnTo>
                <a:lnTo>
                  <a:pt x="1926" y="2631"/>
                </a:lnTo>
                <a:lnTo>
                  <a:pt x="1922" y="2649"/>
                </a:lnTo>
                <a:lnTo>
                  <a:pt x="1922" y="2667"/>
                </a:lnTo>
                <a:lnTo>
                  <a:pt x="1926" y="2684"/>
                </a:lnTo>
                <a:lnTo>
                  <a:pt x="1934" y="2701"/>
                </a:lnTo>
                <a:lnTo>
                  <a:pt x="1945" y="2717"/>
                </a:lnTo>
                <a:lnTo>
                  <a:pt x="1960" y="2728"/>
                </a:lnTo>
                <a:lnTo>
                  <a:pt x="1976" y="2735"/>
                </a:lnTo>
                <a:lnTo>
                  <a:pt x="1993" y="2740"/>
                </a:lnTo>
                <a:lnTo>
                  <a:pt x="2012" y="2740"/>
                </a:lnTo>
                <a:lnTo>
                  <a:pt x="2028" y="2735"/>
                </a:lnTo>
                <a:lnTo>
                  <a:pt x="2045" y="2728"/>
                </a:lnTo>
                <a:lnTo>
                  <a:pt x="2059" y="2717"/>
                </a:lnTo>
                <a:lnTo>
                  <a:pt x="2071" y="2701"/>
                </a:lnTo>
                <a:lnTo>
                  <a:pt x="2079" y="2684"/>
                </a:lnTo>
                <a:lnTo>
                  <a:pt x="2083" y="2667"/>
                </a:lnTo>
                <a:lnTo>
                  <a:pt x="2083" y="2649"/>
                </a:lnTo>
                <a:lnTo>
                  <a:pt x="2079" y="2631"/>
                </a:lnTo>
                <a:lnTo>
                  <a:pt x="2071" y="2614"/>
                </a:lnTo>
                <a:lnTo>
                  <a:pt x="2059" y="2600"/>
                </a:lnTo>
                <a:lnTo>
                  <a:pt x="2045" y="2588"/>
                </a:lnTo>
                <a:lnTo>
                  <a:pt x="2028" y="2580"/>
                </a:lnTo>
                <a:lnTo>
                  <a:pt x="2011" y="2576"/>
                </a:lnTo>
                <a:lnTo>
                  <a:pt x="1993" y="2576"/>
                </a:lnTo>
                <a:close/>
                <a:moveTo>
                  <a:pt x="2049" y="1495"/>
                </a:moveTo>
                <a:lnTo>
                  <a:pt x="2073" y="1497"/>
                </a:lnTo>
                <a:lnTo>
                  <a:pt x="2097" y="1504"/>
                </a:lnTo>
                <a:lnTo>
                  <a:pt x="2120" y="1515"/>
                </a:lnTo>
                <a:lnTo>
                  <a:pt x="2139" y="1532"/>
                </a:lnTo>
                <a:lnTo>
                  <a:pt x="2149" y="1543"/>
                </a:lnTo>
                <a:lnTo>
                  <a:pt x="2166" y="1562"/>
                </a:lnTo>
                <a:lnTo>
                  <a:pt x="2177" y="1585"/>
                </a:lnTo>
                <a:lnTo>
                  <a:pt x="2184" y="1609"/>
                </a:lnTo>
                <a:lnTo>
                  <a:pt x="2186" y="1634"/>
                </a:lnTo>
                <a:lnTo>
                  <a:pt x="2184" y="1659"/>
                </a:lnTo>
                <a:lnTo>
                  <a:pt x="2177" y="1683"/>
                </a:lnTo>
                <a:lnTo>
                  <a:pt x="2166" y="1706"/>
                </a:lnTo>
                <a:lnTo>
                  <a:pt x="2149" y="1726"/>
                </a:lnTo>
                <a:lnTo>
                  <a:pt x="2127" y="1749"/>
                </a:lnTo>
                <a:lnTo>
                  <a:pt x="1959" y="1920"/>
                </a:lnTo>
                <a:lnTo>
                  <a:pt x="1938" y="1937"/>
                </a:lnTo>
                <a:lnTo>
                  <a:pt x="1915" y="1950"/>
                </a:lnTo>
                <a:lnTo>
                  <a:pt x="1892" y="1957"/>
                </a:lnTo>
                <a:lnTo>
                  <a:pt x="1867" y="1959"/>
                </a:lnTo>
                <a:lnTo>
                  <a:pt x="1844" y="1957"/>
                </a:lnTo>
                <a:lnTo>
                  <a:pt x="1820" y="1950"/>
                </a:lnTo>
                <a:lnTo>
                  <a:pt x="1797" y="1937"/>
                </a:lnTo>
                <a:lnTo>
                  <a:pt x="1777" y="1920"/>
                </a:lnTo>
                <a:lnTo>
                  <a:pt x="1768" y="1911"/>
                </a:lnTo>
                <a:lnTo>
                  <a:pt x="1751" y="1890"/>
                </a:lnTo>
                <a:lnTo>
                  <a:pt x="1740" y="1868"/>
                </a:lnTo>
                <a:lnTo>
                  <a:pt x="1733" y="1843"/>
                </a:lnTo>
                <a:lnTo>
                  <a:pt x="1731" y="1819"/>
                </a:lnTo>
                <a:lnTo>
                  <a:pt x="1733" y="1794"/>
                </a:lnTo>
                <a:lnTo>
                  <a:pt x="1740" y="1770"/>
                </a:lnTo>
                <a:lnTo>
                  <a:pt x="1751" y="1747"/>
                </a:lnTo>
                <a:lnTo>
                  <a:pt x="1768" y="1727"/>
                </a:lnTo>
                <a:lnTo>
                  <a:pt x="1937" y="1555"/>
                </a:lnTo>
                <a:lnTo>
                  <a:pt x="1959" y="1532"/>
                </a:lnTo>
                <a:lnTo>
                  <a:pt x="1978" y="1515"/>
                </a:lnTo>
                <a:lnTo>
                  <a:pt x="2001" y="1504"/>
                </a:lnTo>
                <a:lnTo>
                  <a:pt x="2024" y="1497"/>
                </a:lnTo>
                <a:lnTo>
                  <a:pt x="2049" y="1495"/>
                </a:lnTo>
                <a:close/>
                <a:moveTo>
                  <a:pt x="1823" y="1265"/>
                </a:moveTo>
                <a:lnTo>
                  <a:pt x="1848" y="1267"/>
                </a:lnTo>
                <a:lnTo>
                  <a:pt x="1871" y="1274"/>
                </a:lnTo>
                <a:lnTo>
                  <a:pt x="1894" y="1286"/>
                </a:lnTo>
                <a:lnTo>
                  <a:pt x="1913" y="1303"/>
                </a:lnTo>
                <a:lnTo>
                  <a:pt x="1924" y="1313"/>
                </a:lnTo>
                <a:lnTo>
                  <a:pt x="1940" y="1333"/>
                </a:lnTo>
                <a:lnTo>
                  <a:pt x="1952" y="1356"/>
                </a:lnTo>
                <a:lnTo>
                  <a:pt x="1959" y="1380"/>
                </a:lnTo>
                <a:lnTo>
                  <a:pt x="1962" y="1405"/>
                </a:lnTo>
                <a:lnTo>
                  <a:pt x="1959" y="1430"/>
                </a:lnTo>
                <a:lnTo>
                  <a:pt x="1952" y="1454"/>
                </a:lnTo>
                <a:lnTo>
                  <a:pt x="1940" y="1477"/>
                </a:lnTo>
                <a:lnTo>
                  <a:pt x="1924" y="1497"/>
                </a:lnTo>
                <a:lnTo>
                  <a:pt x="1902" y="1520"/>
                </a:lnTo>
                <a:lnTo>
                  <a:pt x="1733" y="1691"/>
                </a:lnTo>
                <a:lnTo>
                  <a:pt x="1712" y="1707"/>
                </a:lnTo>
                <a:lnTo>
                  <a:pt x="1691" y="1720"/>
                </a:lnTo>
                <a:lnTo>
                  <a:pt x="1666" y="1727"/>
                </a:lnTo>
                <a:lnTo>
                  <a:pt x="1643" y="1729"/>
                </a:lnTo>
                <a:lnTo>
                  <a:pt x="1618" y="1727"/>
                </a:lnTo>
                <a:lnTo>
                  <a:pt x="1594" y="1720"/>
                </a:lnTo>
                <a:lnTo>
                  <a:pt x="1572" y="1707"/>
                </a:lnTo>
                <a:lnTo>
                  <a:pt x="1552" y="1691"/>
                </a:lnTo>
                <a:lnTo>
                  <a:pt x="1542" y="1681"/>
                </a:lnTo>
                <a:lnTo>
                  <a:pt x="1526" y="1660"/>
                </a:lnTo>
                <a:lnTo>
                  <a:pt x="1514" y="1639"/>
                </a:lnTo>
                <a:lnTo>
                  <a:pt x="1507" y="1614"/>
                </a:lnTo>
                <a:lnTo>
                  <a:pt x="1504" y="1590"/>
                </a:lnTo>
                <a:lnTo>
                  <a:pt x="1507" y="1564"/>
                </a:lnTo>
                <a:lnTo>
                  <a:pt x="1514" y="1540"/>
                </a:lnTo>
                <a:lnTo>
                  <a:pt x="1526" y="1517"/>
                </a:lnTo>
                <a:lnTo>
                  <a:pt x="1542" y="1498"/>
                </a:lnTo>
                <a:lnTo>
                  <a:pt x="1565" y="1475"/>
                </a:lnTo>
                <a:lnTo>
                  <a:pt x="1733" y="1303"/>
                </a:lnTo>
                <a:lnTo>
                  <a:pt x="1753" y="1286"/>
                </a:lnTo>
                <a:lnTo>
                  <a:pt x="1776" y="1274"/>
                </a:lnTo>
                <a:lnTo>
                  <a:pt x="1800" y="1267"/>
                </a:lnTo>
                <a:lnTo>
                  <a:pt x="1823" y="1265"/>
                </a:lnTo>
                <a:close/>
                <a:moveTo>
                  <a:pt x="641" y="1007"/>
                </a:moveTo>
                <a:lnTo>
                  <a:pt x="633" y="1008"/>
                </a:lnTo>
                <a:lnTo>
                  <a:pt x="627" y="1012"/>
                </a:lnTo>
                <a:lnTo>
                  <a:pt x="386" y="1259"/>
                </a:lnTo>
                <a:lnTo>
                  <a:pt x="382" y="1265"/>
                </a:lnTo>
                <a:lnTo>
                  <a:pt x="380" y="1273"/>
                </a:lnTo>
                <a:lnTo>
                  <a:pt x="382" y="1281"/>
                </a:lnTo>
                <a:lnTo>
                  <a:pt x="386" y="1287"/>
                </a:lnTo>
                <a:lnTo>
                  <a:pt x="392" y="1291"/>
                </a:lnTo>
                <a:lnTo>
                  <a:pt x="399" y="1293"/>
                </a:lnTo>
                <a:lnTo>
                  <a:pt x="407" y="1291"/>
                </a:lnTo>
                <a:lnTo>
                  <a:pt x="413" y="1287"/>
                </a:lnTo>
                <a:lnTo>
                  <a:pt x="655" y="1042"/>
                </a:lnTo>
                <a:lnTo>
                  <a:pt x="659" y="1034"/>
                </a:lnTo>
                <a:lnTo>
                  <a:pt x="661" y="1027"/>
                </a:lnTo>
                <a:lnTo>
                  <a:pt x="659" y="1020"/>
                </a:lnTo>
                <a:lnTo>
                  <a:pt x="655" y="1013"/>
                </a:lnTo>
                <a:lnTo>
                  <a:pt x="648" y="1009"/>
                </a:lnTo>
                <a:lnTo>
                  <a:pt x="641" y="1007"/>
                </a:lnTo>
                <a:close/>
                <a:moveTo>
                  <a:pt x="902" y="621"/>
                </a:moveTo>
                <a:lnTo>
                  <a:pt x="930" y="621"/>
                </a:lnTo>
                <a:lnTo>
                  <a:pt x="956" y="625"/>
                </a:lnTo>
                <a:lnTo>
                  <a:pt x="983" y="635"/>
                </a:lnTo>
                <a:lnTo>
                  <a:pt x="1008" y="649"/>
                </a:lnTo>
                <a:lnTo>
                  <a:pt x="1030" y="668"/>
                </a:lnTo>
                <a:lnTo>
                  <a:pt x="1468" y="1114"/>
                </a:lnTo>
                <a:lnTo>
                  <a:pt x="1507" y="1073"/>
                </a:lnTo>
                <a:lnTo>
                  <a:pt x="1528" y="1056"/>
                </a:lnTo>
                <a:lnTo>
                  <a:pt x="1550" y="1045"/>
                </a:lnTo>
                <a:lnTo>
                  <a:pt x="1574" y="1037"/>
                </a:lnTo>
                <a:lnTo>
                  <a:pt x="1598" y="1034"/>
                </a:lnTo>
                <a:lnTo>
                  <a:pt x="1622" y="1037"/>
                </a:lnTo>
                <a:lnTo>
                  <a:pt x="1646" y="1045"/>
                </a:lnTo>
                <a:lnTo>
                  <a:pt x="1668" y="1056"/>
                </a:lnTo>
                <a:lnTo>
                  <a:pt x="1689" y="1073"/>
                </a:lnTo>
                <a:lnTo>
                  <a:pt x="1699" y="1083"/>
                </a:lnTo>
                <a:lnTo>
                  <a:pt x="1714" y="1103"/>
                </a:lnTo>
                <a:lnTo>
                  <a:pt x="1727" y="1126"/>
                </a:lnTo>
                <a:lnTo>
                  <a:pt x="1734" y="1150"/>
                </a:lnTo>
                <a:lnTo>
                  <a:pt x="1736" y="1175"/>
                </a:lnTo>
                <a:lnTo>
                  <a:pt x="1734" y="1200"/>
                </a:lnTo>
                <a:lnTo>
                  <a:pt x="1727" y="1224"/>
                </a:lnTo>
                <a:lnTo>
                  <a:pt x="1714" y="1246"/>
                </a:lnTo>
                <a:lnTo>
                  <a:pt x="1699" y="1267"/>
                </a:lnTo>
                <a:lnTo>
                  <a:pt x="1675" y="1290"/>
                </a:lnTo>
                <a:lnTo>
                  <a:pt x="1530" y="1439"/>
                </a:lnTo>
                <a:lnTo>
                  <a:pt x="1507" y="1461"/>
                </a:lnTo>
                <a:lnTo>
                  <a:pt x="1487" y="1478"/>
                </a:lnTo>
                <a:lnTo>
                  <a:pt x="1465" y="1490"/>
                </a:lnTo>
                <a:lnTo>
                  <a:pt x="1441" y="1497"/>
                </a:lnTo>
                <a:lnTo>
                  <a:pt x="1417" y="1500"/>
                </a:lnTo>
                <a:lnTo>
                  <a:pt x="1392" y="1498"/>
                </a:lnTo>
                <a:lnTo>
                  <a:pt x="1369" y="1490"/>
                </a:lnTo>
                <a:lnTo>
                  <a:pt x="1346" y="1478"/>
                </a:lnTo>
                <a:lnTo>
                  <a:pt x="1327" y="1461"/>
                </a:lnTo>
                <a:lnTo>
                  <a:pt x="1316" y="1452"/>
                </a:lnTo>
                <a:lnTo>
                  <a:pt x="1300" y="1431"/>
                </a:lnTo>
                <a:lnTo>
                  <a:pt x="1289" y="1409"/>
                </a:lnTo>
                <a:lnTo>
                  <a:pt x="1281" y="1384"/>
                </a:lnTo>
                <a:lnTo>
                  <a:pt x="1279" y="1360"/>
                </a:lnTo>
                <a:lnTo>
                  <a:pt x="1281" y="1335"/>
                </a:lnTo>
                <a:lnTo>
                  <a:pt x="1289" y="1311"/>
                </a:lnTo>
                <a:lnTo>
                  <a:pt x="1300" y="1288"/>
                </a:lnTo>
                <a:lnTo>
                  <a:pt x="1316" y="1267"/>
                </a:lnTo>
                <a:lnTo>
                  <a:pt x="1339" y="1245"/>
                </a:lnTo>
                <a:lnTo>
                  <a:pt x="1339" y="1244"/>
                </a:lnTo>
                <a:lnTo>
                  <a:pt x="1388" y="1194"/>
                </a:lnTo>
                <a:lnTo>
                  <a:pt x="1018" y="817"/>
                </a:lnTo>
                <a:lnTo>
                  <a:pt x="193" y="1656"/>
                </a:lnTo>
                <a:lnTo>
                  <a:pt x="396" y="1861"/>
                </a:lnTo>
                <a:lnTo>
                  <a:pt x="408" y="1815"/>
                </a:lnTo>
                <a:lnTo>
                  <a:pt x="421" y="1771"/>
                </a:lnTo>
                <a:lnTo>
                  <a:pt x="432" y="1729"/>
                </a:lnTo>
                <a:lnTo>
                  <a:pt x="443" y="1691"/>
                </a:lnTo>
                <a:lnTo>
                  <a:pt x="453" y="1655"/>
                </a:lnTo>
                <a:lnTo>
                  <a:pt x="463" y="1624"/>
                </a:lnTo>
                <a:lnTo>
                  <a:pt x="470" y="1597"/>
                </a:lnTo>
                <a:lnTo>
                  <a:pt x="477" y="1575"/>
                </a:lnTo>
                <a:lnTo>
                  <a:pt x="489" y="1541"/>
                </a:lnTo>
                <a:lnTo>
                  <a:pt x="504" y="1514"/>
                </a:lnTo>
                <a:lnTo>
                  <a:pt x="519" y="1491"/>
                </a:lnTo>
                <a:lnTo>
                  <a:pt x="537" y="1474"/>
                </a:lnTo>
                <a:lnTo>
                  <a:pt x="555" y="1460"/>
                </a:lnTo>
                <a:lnTo>
                  <a:pt x="575" y="1451"/>
                </a:lnTo>
                <a:lnTo>
                  <a:pt x="594" y="1445"/>
                </a:lnTo>
                <a:lnTo>
                  <a:pt x="615" y="1444"/>
                </a:lnTo>
                <a:lnTo>
                  <a:pt x="634" y="1448"/>
                </a:lnTo>
                <a:lnTo>
                  <a:pt x="654" y="1455"/>
                </a:lnTo>
                <a:lnTo>
                  <a:pt x="672" y="1465"/>
                </a:lnTo>
                <a:lnTo>
                  <a:pt x="689" y="1479"/>
                </a:lnTo>
                <a:lnTo>
                  <a:pt x="705" y="1496"/>
                </a:lnTo>
                <a:lnTo>
                  <a:pt x="719" y="1516"/>
                </a:lnTo>
                <a:lnTo>
                  <a:pt x="729" y="1537"/>
                </a:lnTo>
                <a:lnTo>
                  <a:pt x="737" y="1562"/>
                </a:lnTo>
                <a:lnTo>
                  <a:pt x="741" y="1592"/>
                </a:lnTo>
                <a:lnTo>
                  <a:pt x="743" y="1624"/>
                </a:lnTo>
                <a:lnTo>
                  <a:pt x="742" y="1659"/>
                </a:lnTo>
                <a:lnTo>
                  <a:pt x="740" y="1697"/>
                </a:lnTo>
                <a:lnTo>
                  <a:pt x="736" y="1738"/>
                </a:lnTo>
                <a:lnTo>
                  <a:pt x="730" y="1780"/>
                </a:lnTo>
                <a:lnTo>
                  <a:pt x="724" y="1825"/>
                </a:lnTo>
                <a:lnTo>
                  <a:pt x="718" y="1872"/>
                </a:lnTo>
                <a:lnTo>
                  <a:pt x="712" y="1920"/>
                </a:lnTo>
                <a:lnTo>
                  <a:pt x="705" y="1969"/>
                </a:lnTo>
                <a:lnTo>
                  <a:pt x="702" y="1995"/>
                </a:lnTo>
                <a:lnTo>
                  <a:pt x="696" y="2028"/>
                </a:lnTo>
                <a:lnTo>
                  <a:pt x="688" y="2063"/>
                </a:lnTo>
                <a:lnTo>
                  <a:pt x="681" y="2102"/>
                </a:lnTo>
                <a:lnTo>
                  <a:pt x="672" y="2143"/>
                </a:lnTo>
                <a:lnTo>
                  <a:pt x="1493" y="2978"/>
                </a:lnTo>
                <a:lnTo>
                  <a:pt x="2318" y="2139"/>
                </a:lnTo>
                <a:lnTo>
                  <a:pt x="2256" y="2077"/>
                </a:lnTo>
                <a:lnTo>
                  <a:pt x="2184" y="2150"/>
                </a:lnTo>
                <a:lnTo>
                  <a:pt x="2165" y="2167"/>
                </a:lnTo>
                <a:lnTo>
                  <a:pt x="2142" y="2179"/>
                </a:lnTo>
                <a:lnTo>
                  <a:pt x="2119" y="2185"/>
                </a:lnTo>
                <a:lnTo>
                  <a:pt x="2094" y="2189"/>
                </a:lnTo>
                <a:lnTo>
                  <a:pt x="2069" y="2185"/>
                </a:lnTo>
                <a:lnTo>
                  <a:pt x="2046" y="2179"/>
                </a:lnTo>
                <a:lnTo>
                  <a:pt x="2024" y="2167"/>
                </a:lnTo>
                <a:lnTo>
                  <a:pt x="2004" y="2150"/>
                </a:lnTo>
                <a:lnTo>
                  <a:pt x="1993" y="2141"/>
                </a:lnTo>
                <a:lnTo>
                  <a:pt x="1977" y="2120"/>
                </a:lnTo>
                <a:lnTo>
                  <a:pt x="1966" y="2098"/>
                </a:lnTo>
                <a:lnTo>
                  <a:pt x="1959" y="2073"/>
                </a:lnTo>
                <a:lnTo>
                  <a:pt x="1957" y="2049"/>
                </a:lnTo>
                <a:lnTo>
                  <a:pt x="1959" y="2024"/>
                </a:lnTo>
                <a:lnTo>
                  <a:pt x="1966" y="2000"/>
                </a:lnTo>
                <a:lnTo>
                  <a:pt x="1977" y="1977"/>
                </a:lnTo>
                <a:lnTo>
                  <a:pt x="1993" y="1957"/>
                </a:lnTo>
                <a:lnTo>
                  <a:pt x="2016" y="1933"/>
                </a:lnTo>
                <a:lnTo>
                  <a:pt x="2184" y="1762"/>
                </a:lnTo>
                <a:lnTo>
                  <a:pt x="2205" y="1745"/>
                </a:lnTo>
                <a:lnTo>
                  <a:pt x="2227" y="1734"/>
                </a:lnTo>
                <a:lnTo>
                  <a:pt x="2251" y="1726"/>
                </a:lnTo>
                <a:lnTo>
                  <a:pt x="2276" y="1724"/>
                </a:lnTo>
                <a:lnTo>
                  <a:pt x="2299" y="1726"/>
                </a:lnTo>
                <a:lnTo>
                  <a:pt x="2324" y="1734"/>
                </a:lnTo>
                <a:lnTo>
                  <a:pt x="2345" y="1745"/>
                </a:lnTo>
                <a:lnTo>
                  <a:pt x="2366" y="1762"/>
                </a:lnTo>
                <a:lnTo>
                  <a:pt x="2375" y="1772"/>
                </a:lnTo>
                <a:lnTo>
                  <a:pt x="2392" y="1792"/>
                </a:lnTo>
                <a:lnTo>
                  <a:pt x="2404" y="1815"/>
                </a:lnTo>
                <a:lnTo>
                  <a:pt x="2411" y="1839"/>
                </a:lnTo>
                <a:lnTo>
                  <a:pt x="2413" y="1864"/>
                </a:lnTo>
                <a:lnTo>
                  <a:pt x="2411" y="1889"/>
                </a:lnTo>
                <a:lnTo>
                  <a:pt x="2404" y="1913"/>
                </a:lnTo>
                <a:lnTo>
                  <a:pt x="2392" y="1935"/>
                </a:lnTo>
                <a:lnTo>
                  <a:pt x="2375" y="1956"/>
                </a:lnTo>
                <a:lnTo>
                  <a:pt x="2353" y="1978"/>
                </a:lnTo>
                <a:lnTo>
                  <a:pt x="2354" y="1979"/>
                </a:lnTo>
                <a:lnTo>
                  <a:pt x="2336" y="1997"/>
                </a:lnTo>
                <a:lnTo>
                  <a:pt x="2494" y="2158"/>
                </a:lnTo>
                <a:lnTo>
                  <a:pt x="2513" y="2180"/>
                </a:lnTo>
                <a:lnTo>
                  <a:pt x="2527" y="2205"/>
                </a:lnTo>
                <a:lnTo>
                  <a:pt x="2536" y="2232"/>
                </a:lnTo>
                <a:lnTo>
                  <a:pt x="2541" y="2260"/>
                </a:lnTo>
                <a:lnTo>
                  <a:pt x="2541" y="2288"/>
                </a:lnTo>
                <a:lnTo>
                  <a:pt x="2536" y="2316"/>
                </a:lnTo>
                <a:lnTo>
                  <a:pt x="2527" y="2342"/>
                </a:lnTo>
                <a:lnTo>
                  <a:pt x="2513" y="2367"/>
                </a:lnTo>
                <a:lnTo>
                  <a:pt x="2494" y="2390"/>
                </a:lnTo>
                <a:lnTo>
                  <a:pt x="1739" y="3158"/>
                </a:lnTo>
                <a:lnTo>
                  <a:pt x="1717" y="3177"/>
                </a:lnTo>
                <a:lnTo>
                  <a:pt x="1693" y="3191"/>
                </a:lnTo>
                <a:lnTo>
                  <a:pt x="1666" y="3201"/>
                </a:lnTo>
                <a:lnTo>
                  <a:pt x="1638" y="3205"/>
                </a:lnTo>
                <a:lnTo>
                  <a:pt x="1611" y="3205"/>
                </a:lnTo>
                <a:lnTo>
                  <a:pt x="1584" y="3201"/>
                </a:lnTo>
                <a:lnTo>
                  <a:pt x="1557" y="3191"/>
                </a:lnTo>
                <a:lnTo>
                  <a:pt x="1533" y="3177"/>
                </a:lnTo>
                <a:lnTo>
                  <a:pt x="1510" y="3158"/>
                </a:lnTo>
                <a:lnTo>
                  <a:pt x="1381" y="3027"/>
                </a:lnTo>
                <a:lnTo>
                  <a:pt x="1243" y="3165"/>
                </a:lnTo>
                <a:lnTo>
                  <a:pt x="1241" y="3167"/>
                </a:lnTo>
                <a:lnTo>
                  <a:pt x="1236" y="3173"/>
                </a:lnTo>
                <a:lnTo>
                  <a:pt x="1227" y="3181"/>
                </a:lnTo>
                <a:lnTo>
                  <a:pt x="1215" y="3191"/>
                </a:lnTo>
                <a:lnTo>
                  <a:pt x="1198" y="3204"/>
                </a:lnTo>
                <a:lnTo>
                  <a:pt x="1180" y="3218"/>
                </a:lnTo>
                <a:lnTo>
                  <a:pt x="1158" y="3232"/>
                </a:lnTo>
                <a:lnTo>
                  <a:pt x="1134" y="3247"/>
                </a:lnTo>
                <a:lnTo>
                  <a:pt x="1106" y="3261"/>
                </a:lnTo>
                <a:lnTo>
                  <a:pt x="1076" y="3276"/>
                </a:lnTo>
                <a:lnTo>
                  <a:pt x="1044" y="3290"/>
                </a:lnTo>
                <a:lnTo>
                  <a:pt x="1010" y="3301"/>
                </a:lnTo>
                <a:lnTo>
                  <a:pt x="973" y="3312"/>
                </a:lnTo>
                <a:lnTo>
                  <a:pt x="934" y="3319"/>
                </a:lnTo>
                <a:lnTo>
                  <a:pt x="894" y="3323"/>
                </a:lnTo>
                <a:lnTo>
                  <a:pt x="851" y="3324"/>
                </a:lnTo>
                <a:lnTo>
                  <a:pt x="806" y="3321"/>
                </a:lnTo>
                <a:lnTo>
                  <a:pt x="761" y="3314"/>
                </a:lnTo>
                <a:lnTo>
                  <a:pt x="758" y="3314"/>
                </a:lnTo>
                <a:lnTo>
                  <a:pt x="755" y="3313"/>
                </a:lnTo>
                <a:lnTo>
                  <a:pt x="737" y="3308"/>
                </a:lnTo>
                <a:lnTo>
                  <a:pt x="718" y="3302"/>
                </a:lnTo>
                <a:lnTo>
                  <a:pt x="687" y="3292"/>
                </a:lnTo>
                <a:lnTo>
                  <a:pt x="673" y="3286"/>
                </a:lnTo>
                <a:lnTo>
                  <a:pt x="658" y="3280"/>
                </a:lnTo>
                <a:lnTo>
                  <a:pt x="627" y="3266"/>
                </a:lnTo>
                <a:lnTo>
                  <a:pt x="596" y="3249"/>
                </a:lnTo>
                <a:lnTo>
                  <a:pt x="587" y="3243"/>
                </a:lnTo>
                <a:lnTo>
                  <a:pt x="577" y="3236"/>
                </a:lnTo>
                <a:lnTo>
                  <a:pt x="551" y="3219"/>
                </a:lnTo>
                <a:lnTo>
                  <a:pt x="524" y="3199"/>
                </a:lnTo>
                <a:lnTo>
                  <a:pt x="504" y="3183"/>
                </a:lnTo>
                <a:lnTo>
                  <a:pt x="468" y="3153"/>
                </a:lnTo>
                <a:lnTo>
                  <a:pt x="433" y="3118"/>
                </a:lnTo>
                <a:lnTo>
                  <a:pt x="386" y="3068"/>
                </a:lnTo>
                <a:lnTo>
                  <a:pt x="345" y="3018"/>
                </a:lnTo>
                <a:lnTo>
                  <a:pt x="310" y="2969"/>
                </a:lnTo>
                <a:lnTo>
                  <a:pt x="281" y="2921"/>
                </a:lnTo>
                <a:lnTo>
                  <a:pt x="256" y="2875"/>
                </a:lnTo>
                <a:lnTo>
                  <a:pt x="237" y="2830"/>
                </a:lnTo>
                <a:lnTo>
                  <a:pt x="222" y="2787"/>
                </a:lnTo>
                <a:lnTo>
                  <a:pt x="210" y="2744"/>
                </a:lnTo>
                <a:lnTo>
                  <a:pt x="203" y="2704"/>
                </a:lnTo>
                <a:lnTo>
                  <a:pt x="200" y="2665"/>
                </a:lnTo>
                <a:lnTo>
                  <a:pt x="199" y="2629"/>
                </a:lnTo>
                <a:lnTo>
                  <a:pt x="200" y="2596"/>
                </a:lnTo>
                <a:lnTo>
                  <a:pt x="204" y="2563"/>
                </a:lnTo>
                <a:lnTo>
                  <a:pt x="210" y="2534"/>
                </a:lnTo>
                <a:lnTo>
                  <a:pt x="218" y="2507"/>
                </a:lnTo>
                <a:lnTo>
                  <a:pt x="227" y="2483"/>
                </a:lnTo>
                <a:lnTo>
                  <a:pt x="228" y="2480"/>
                </a:lnTo>
                <a:lnTo>
                  <a:pt x="230" y="2470"/>
                </a:lnTo>
                <a:lnTo>
                  <a:pt x="234" y="2456"/>
                </a:lnTo>
                <a:lnTo>
                  <a:pt x="239" y="2436"/>
                </a:lnTo>
                <a:lnTo>
                  <a:pt x="246" y="2412"/>
                </a:lnTo>
                <a:lnTo>
                  <a:pt x="253" y="2383"/>
                </a:lnTo>
                <a:lnTo>
                  <a:pt x="263" y="2350"/>
                </a:lnTo>
                <a:lnTo>
                  <a:pt x="272" y="2315"/>
                </a:lnTo>
                <a:lnTo>
                  <a:pt x="282" y="2276"/>
                </a:lnTo>
                <a:lnTo>
                  <a:pt x="293" y="2236"/>
                </a:lnTo>
                <a:lnTo>
                  <a:pt x="305" y="2193"/>
                </a:lnTo>
                <a:lnTo>
                  <a:pt x="317" y="2148"/>
                </a:lnTo>
                <a:lnTo>
                  <a:pt x="339" y="2069"/>
                </a:lnTo>
                <a:lnTo>
                  <a:pt x="360" y="1988"/>
                </a:lnTo>
                <a:lnTo>
                  <a:pt x="46" y="1668"/>
                </a:lnTo>
                <a:lnTo>
                  <a:pt x="28" y="1646"/>
                </a:lnTo>
                <a:lnTo>
                  <a:pt x="13" y="1621"/>
                </a:lnTo>
                <a:lnTo>
                  <a:pt x="4" y="1594"/>
                </a:lnTo>
                <a:lnTo>
                  <a:pt x="0" y="1567"/>
                </a:lnTo>
                <a:lnTo>
                  <a:pt x="0" y="1538"/>
                </a:lnTo>
                <a:lnTo>
                  <a:pt x="4" y="1510"/>
                </a:lnTo>
                <a:lnTo>
                  <a:pt x="13" y="1484"/>
                </a:lnTo>
                <a:lnTo>
                  <a:pt x="28" y="1459"/>
                </a:lnTo>
                <a:lnTo>
                  <a:pt x="46" y="1436"/>
                </a:lnTo>
                <a:lnTo>
                  <a:pt x="801" y="668"/>
                </a:lnTo>
                <a:lnTo>
                  <a:pt x="823" y="649"/>
                </a:lnTo>
                <a:lnTo>
                  <a:pt x="848" y="635"/>
                </a:lnTo>
                <a:lnTo>
                  <a:pt x="874" y="625"/>
                </a:lnTo>
                <a:lnTo>
                  <a:pt x="902" y="621"/>
                </a:lnTo>
                <a:close/>
                <a:moveTo>
                  <a:pt x="870" y="357"/>
                </a:moveTo>
                <a:lnTo>
                  <a:pt x="910" y="357"/>
                </a:lnTo>
                <a:lnTo>
                  <a:pt x="950" y="362"/>
                </a:lnTo>
                <a:lnTo>
                  <a:pt x="990" y="372"/>
                </a:lnTo>
                <a:lnTo>
                  <a:pt x="1028" y="386"/>
                </a:lnTo>
                <a:lnTo>
                  <a:pt x="1065" y="406"/>
                </a:lnTo>
                <a:lnTo>
                  <a:pt x="1099" y="430"/>
                </a:lnTo>
                <a:lnTo>
                  <a:pt x="1132" y="458"/>
                </a:lnTo>
                <a:lnTo>
                  <a:pt x="1061" y="530"/>
                </a:lnTo>
                <a:lnTo>
                  <a:pt x="1033" y="506"/>
                </a:lnTo>
                <a:lnTo>
                  <a:pt x="1004" y="487"/>
                </a:lnTo>
                <a:lnTo>
                  <a:pt x="973" y="474"/>
                </a:lnTo>
                <a:lnTo>
                  <a:pt x="941" y="464"/>
                </a:lnTo>
                <a:lnTo>
                  <a:pt x="907" y="459"/>
                </a:lnTo>
                <a:lnTo>
                  <a:pt x="873" y="459"/>
                </a:lnTo>
                <a:lnTo>
                  <a:pt x="840" y="464"/>
                </a:lnTo>
                <a:lnTo>
                  <a:pt x="807" y="474"/>
                </a:lnTo>
                <a:lnTo>
                  <a:pt x="777" y="487"/>
                </a:lnTo>
                <a:lnTo>
                  <a:pt x="747" y="506"/>
                </a:lnTo>
                <a:lnTo>
                  <a:pt x="720" y="530"/>
                </a:lnTo>
                <a:lnTo>
                  <a:pt x="649" y="458"/>
                </a:lnTo>
                <a:lnTo>
                  <a:pt x="681" y="430"/>
                </a:lnTo>
                <a:lnTo>
                  <a:pt x="716" y="406"/>
                </a:lnTo>
                <a:lnTo>
                  <a:pt x="753" y="386"/>
                </a:lnTo>
                <a:lnTo>
                  <a:pt x="791" y="372"/>
                </a:lnTo>
                <a:lnTo>
                  <a:pt x="830" y="362"/>
                </a:lnTo>
                <a:lnTo>
                  <a:pt x="870" y="357"/>
                </a:lnTo>
                <a:close/>
                <a:moveTo>
                  <a:pt x="891" y="175"/>
                </a:moveTo>
                <a:lnTo>
                  <a:pt x="940" y="179"/>
                </a:lnTo>
                <a:lnTo>
                  <a:pt x="990" y="186"/>
                </a:lnTo>
                <a:lnTo>
                  <a:pt x="1038" y="197"/>
                </a:lnTo>
                <a:lnTo>
                  <a:pt x="1085" y="214"/>
                </a:lnTo>
                <a:lnTo>
                  <a:pt x="1132" y="236"/>
                </a:lnTo>
                <a:lnTo>
                  <a:pt x="1176" y="263"/>
                </a:lnTo>
                <a:lnTo>
                  <a:pt x="1218" y="294"/>
                </a:lnTo>
                <a:lnTo>
                  <a:pt x="1258" y="330"/>
                </a:lnTo>
                <a:lnTo>
                  <a:pt x="1187" y="402"/>
                </a:lnTo>
                <a:lnTo>
                  <a:pt x="1150" y="368"/>
                </a:lnTo>
                <a:lnTo>
                  <a:pt x="1111" y="341"/>
                </a:lnTo>
                <a:lnTo>
                  <a:pt x="1070" y="318"/>
                </a:lnTo>
                <a:lnTo>
                  <a:pt x="1026" y="301"/>
                </a:lnTo>
                <a:lnTo>
                  <a:pt x="982" y="287"/>
                </a:lnTo>
                <a:lnTo>
                  <a:pt x="937" y="280"/>
                </a:lnTo>
                <a:lnTo>
                  <a:pt x="891" y="278"/>
                </a:lnTo>
                <a:lnTo>
                  <a:pt x="844" y="280"/>
                </a:lnTo>
                <a:lnTo>
                  <a:pt x="799" y="287"/>
                </a:lnTo>
                <a:lnTo>
                  <a:pt x="754" y="301"/>
                </a:lnTo>
                <a:lnTo>
                  <a:pt x="711" y="318"/>
                </a:lnTo>
                <a:lnTo>
                  <a:pt x="670" y="341"/>
                </a:lnTo>
                <a:lnTo>
                  <a:pt x="630" y="368"/>
                </a:lnTo>
                <a:lnTo>
                  <a:pt x="594" y="402"/>
                </a:lnTo>
                <a:lnTo>
                  <a:pt x="523" y="331"/>
                </a:lnTo>
                <a:lnTo>
                  <a:pt x="562" y="294"/>
                </a:lnTo>
                <a:lnTo>
                  <a:pt x="604" y="263"/>
                </a:lnTo>
                <a:lnTo>
                  <a:pt x="648" y="236"/>
                </a:lnTo>
                <a:lnTo>
                  <a:pt x="695" y="215"/>
                </a:lnTo>
                <a:lnTo>
                  <a:pt x="743" y="197"/>
                </a:lnTo>
                <a:lnTo>
                  <a:pt x="791" y="186"/>
                </a:lnTo>
                <a:lnTo>
                  <a:pt x="840" y="179"/>
                </a:lnTo>
                <a:lnTo>
                  <a:pt x="891" y="175"/>
                </a:lnTo>
                <a:close/>
                <a:moveTo>
                  <a:pt x="887" y="0"/>
                </a:moveTo>
                <a:lnTo>
                  <a:pt x="894" y="0"/>
                </a:lnTo>
                <a:lnTo>
                  <a:pt x="949" y="2"/>
                </a:lnTo>
                <a:lnTo>
                  <a:pt x="1008" y="10"/>
                </a:lnTo>
                <a:lnTo>
                  <a:pt x="1066" y="23"/>
                </a:lnTo>
                <a:lnTo>
                  <a:pt x="1122" y="41"/>
                </a:lnTo>
                <a:lnTo>
                  <a:pt x="1178" y="64"/>
                </a:lnTo>
                <a:lnTo>
                  <a:pt x="1232" y="92"/>
                </a:lnTo>
                <a:lnTo>
                  <a:pt x="1283" y="124"/>
                </a:lnTo>
                <a:lnTo>
                  <a:pt x="1333" y="163"/>
                </a:lnTo>
                <a:lnTo>
                  <a:pt x="1379" y="206"/>
                </a:lnTo>
                <a:lnTo>
                  <a:pt x="1309" y="278"/>
                </a:lnTo>
                <a:lnTo>
                  <a:pt x="1267" y="239"/>
                </a:lnTo>
                <a:lnTo>
                  <a:pt x="1222" y="205"/>
                </a:lnTo>
                <a:lnTo>
                  <a:pt x="1175" y="175"/>
                </a:lnTo>
                <a:lnTo>
                  <a:pt x="1125" y="151"/>
                </a:lnTo>
                <a:lnTo>
                  <a:pt x="1075" y="132"/>
                </a:lnTo>
                <a:lnTo>
                  <a:pt x="1023" y="117"/>
                </a:lnTo>
                <a:lnTo>
                  <a:pt x="971" y="108"/>
                </a:lnTo>
                <a:lnTo>
                  <a:pt x="917" y="102"/>
                </a:lnTo>
                <a:lnTo>
                  <a:pt x="864" y="102"/>
                </a:lnTo>
                <a:lnTo>
                  <a:pt x="811" y="106"/>
                </a:lnTo>
                <a:lnTo>
                  <a:pt x="757" y="117"/>
                </a:lnTo>
                <a:lnTo>
                  <a:pt x="706" y="132"/>
                </a:lnTo>
                <a:lnTo>
                  <a:pt x="655" y="150"/>
                </a:lnTo>
                <a:lnTo>
                  <a:pt x="605" y="175"/>
                </a:lnTo>
                <a:lnTo>
                  <a:pt x="559" y="205"/>
                </a:lnTo>
                <a:lnTo>
                  <a:pt x="514" y="238"/>
                </a:lnTo>
                <a:lnTo>
                  <a:pt x="472" y="278"/>
                </a:lnTo>
                <a:lnTo>
                  <a:pt x="401" y="206"/>
                </a:lnTo>
                <a:lnTo>
                  <a:pt x="448" y="163"/>
                </a:lnTo>
                <a:lnTo>
                  <a:pt x="498" y="124"/>
                </a:lnTo>
                <a:lnTo>
                  <a:pt x="549" y="92"/>
                </a:lnTo>
                <a:lnTo>
                  <a:pt x="602" y="64"/>
                </a:lnTo>
                <a:lnTo>
                  <a:pt x="658" y="41"/>
                </a:lnTo>
                <a:lnTo>
                  <a:pt x="715" y="23"/>
                </a:lnTo>
                <a:lnTo>
                  <a:pt x="773" y="10"/>
                </a:lnTo>
                <a:lnTo>
                  <a:pt x="831" y="2"/>
                </a:lnTo>
                <a:lnTo>
                  <a:pt x="88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6"/>
          <p:cNvSpPr>
            <a:spLocks noEditPoints="1"/>
          </p:cNvSpPr>
          <p:nvPr/>
        </p:nvSpPr>
        <p:spPr bwMode="auto">
          <a:xfrm>
            <a:off x="7132778" y="1452236"/>
            <a:ext cx="855663" cy="1227138"/>
          </a:xfrm>
          <a:custGeom>
            <a:avLst/>
            <a:gdLst>
              <a:gd name="T0" fmla="*/ 1444 w 2694"/>
              <a:gd name="T1" fmla="*/ 2200 h 3865"/>
              <a:gd name="T2" fmla="*/ 1568 w 2694"/>
              <a:gd name="T3" fmla="*/ 2267 h 3865"/>
              <a:gd name="T4" fmla="*/ 1653 w 2694"/>
              <a:gd name="T5" fmla="*/ 2379 h 3865"/>
              <a:gd name="T6" fmla="*/ 1684 w 2694"/>
              <a:gd name="T7" fmla="*/ 2521 h 3865"/>
              <a:gd name="T8" fmla="*/ 1656 w 2694"/>
              <a:gd name="T9" fmla="*/ 2652 h 3865"/>
              <a:gd name="T10" fmla="*/ 1584 w 2694"/>
              <a:gd name="T11" fmla="*/ 2758 h 3865"/>
              <a:gd name="T12" fmla="*/ 1515 w 2694"/>
              <a:gd name="T13" fmla="*/ 3025 h 3865"/>
              <a:gd name="T14" fmla="*/ 1487 w 2694"/>
              <a:gd name="T15" fmla="*/ 3119 h 3865"/>
              <a:gd name="T16" fmla="*/ 1413 w 2694"/>
              <a:gd name="T17" fmla="*/ 3179 h 3865"/>
              <a:gd name="T18" fmla="*/ 1313 w 2694"/>
              <a:gd name="T19" fmla="*/ 3189 h 3865"/>
              <a:gd name="T20" fmla="*/ 1227 w 2694"/>
              <a:gd name="T21" fmla="*/ 3144 h 3865"/>
              <a:gd name="T22" fmla="*/ 1181 w 2694"/>
              <a:gd name="T23" fmla="*/ 3058 h 3865"/>
              <a:gd name="T24" fmla="*/ 1143 w 2694"/>
              <a:gd name="T25" fmla="*/ 2786 h 3865"/>
              <a:gd name="T26" fmla="*/ 1056 w 2694"/>
              <a:gd name="T27" fmla="*/ 2691 h 3865"/>
              <a:gd name="T28" fmla="*/ 1013 w 2694"/>
              <a:gd name="T29" fmla="*/ 2566 h 3865"/>
              <a:gd name="T30" fmla="*/ 1025 w 2694"/>
              <a:gd name="T31" fmla="*/ 2423 h 3865"/>
              <a:gd name="T32" fmla="*/ 1093 w 2694"/>
              <a:gd name="T33" fmla="*/ 2300 h 3865"/>
              <a:gd name="T34" fmla="*/ 1204 w 2694"/>
              <a:gd name="T35" fmla="*/ 2217 h 3865"/>
              <a:gd name="T36" fmla="*/ 1347 w 2694"/>
              <a:gd name="T37" fmla="*/ 2185 h 3865"/>
              <a:gd name="T38" fmla="*/ 2357 w 2694"/>
              <a:gd name="T39" fmla="*/ 3528 h 3865"/>
              <a:gd name="T40" fmla="*/ 1347 w 2694"/>
              <a:gd name="T41" fmla="*/ 336 h 3865"/>
              <a:gd name="T42" fmla="*/ 1146 w 2694"/>
              <a:gd name="T43" fmla="*/ 367 h 3865"/>
              <a:gd name="T44" fmla="*/ 970 w 2694"/>
              <a:gd name="T45" fmla="*/ 451 h 3865"/>
              <a:gd name="T46" fmla="*/ 827 w 2694"/>
              <a:gd name="T47" fmla="*/ 582 h 3865"/>
              <a:gd name="T48" fmla="*/ 726 w 2694"/>
              <a:gd name="T49" fmla="*/ 748 h 3865"/>
              <a:gd name="T50" fmla="*/ 677 w 2694"/>
              <a:gd name="T51" fmla="*/ 940 h 3865"/>
              <a:gd name="T52" fmla="*/ 2020 w 2694"/>
              <a:gd name="T53" fmla="*/ 1513 h 3865"/>
              <a:gd name="T54" fmla="*/ 2007 w 2694"/>
              <a:gd name="T55" fmla="*/ 873 h 3865"/>
              <a:gd name="T56" fmla="*/ 1939 w 2694"/>
              <a:gd name="T57" fmla="*/ 688 h 3865"/>
              <a:gd name="T58" fmla="*/ 1824 w 2694"/>
              <a:gd name="T59" fmla="*/ 534 h 3865"/>
              <a:gd name="T60" fmla="*/ 1668 w 2694"/>
              <a:gd name="T61" fmla="*/ 417 h 3865"/>
              <a:gd name="T62" fmla="*/ 1483 w 2694"/>
              <a:gd name="T63" fmla="*/ 350 h 3865"/>
              <a:gd name="T64" fmla="*/ 1347 w 2694"/>
              <a:gd name="T65" fmla="*/ 0 h 3865"/>
              <a:gd name="T66" fmla="*/ 1519 w 2694"/>
              <a:gd name="T67" fmla="*/ 15 h 3865"/>
              <a:gd name="T68" fmla="*/ 1759 w 2694"/>
              <a:gd name="T69" fmla="*/ 89 h 3865"/>
              <a:gd name="T70" fmla="*/ 1969 w 2694"/>
              <a:gd name="T71" fmla="*/ 216 h 3865"/>
              <a:gd name="T72" fmla="*/ 2142 w 2694"/>
              <a:gd name="T73" fmla="*/ 387 h 3865"/>
              <a:gd name="T74" fmla="*/ 2269 w 2694"/>
              <a:gd name="T75" fmla="*/ 598 h 3865"/>
              <a:gd name="T76" fmla="*/ 2342 w 2694"/>
              <a:gd name="T77" fmla="*/ 837 h 3865"/>
              <a:gd name="T78" fmla="*/ 2357 w 2694"/>
              <a:gd name="T79" fmla="*/ 1513 h 3865"/>
              <a:gd name="T80" fmla="*/ 2498 w 2694"/>
              <a:gd name="T81" fmla="*/ 1544 h 3865"/>
              <a:gd name="T82" fmla="*/ 2611 w 2694"/>
              <a:gd name="T83" fmla="*/ 1628 h 3865"/>
              <a:gd name="T84" fmla="*/ 2680 w 2694"/>
              <a:gd name="T85" fmla="*/ 1751 h 3865"/>
              <a:gd name="T86" fmla="*/ 2694 w 2694"/>
              <a:gd name="T87" fmla="*/ 3528 h 3865"/>
              <a:gd name="T88" fmla="*/ 2663 w 2694"/>
              <a:gd name="T89" fmla="*/ 3670 h 3865"/>
              <a:gd name="T90" fmla="*/ 2578 w 2694"/>
              <a:gd name="T91" fmla="*/ 3782 h 3865"/>
              <a:gd name="T92" fmla="*/ 2455 w 2694"/>
              <a:gd name="T93" fmla="*/ 3850 h 3865"/>
              <a:gd name="T94" fmla="*/ 337 w 2694"/>
              <a:gd name="T95" fmla="*/ 3865 h 3865"/>
              <a:gd name="T96" fmla="*/ 195 w 2694"/>
              <a:gd name="T97" fmla="*/ 3833 h 3865"/>
              <a:gd name="T98" fmla="*/ 82 w 2694"/>
              <a:gd name="T99" fmla="*/ 3750 h 3865"/>
              <a:gd name="T100" fmla="*/ 14 w 2694"/>
              <a:gd name="T101" fmla="*/ 3626 h 3865"/>
              <a:gd name="T102" fmla="*/ 0 w 2694"/>
              <a:gd name="T103" fmla="*/ 1849 h 3865"/>
              <a:gd name="T104" fmla="*/ 31 w 2694"/>
              <a:gd name="T105" fmla="*/ 1708 h 3865"/>
              <a:gd name="T106" fmla="*/ 116 w 2694"/>
              <a:gd name="T107" fmla="*/ 1595 h 3865"/>
              <a:gd name="T108" fmla="*/ 240 w 2694"/>
              <a:gd name="T109" fmla="*/ 1526 h 3865"/>
              <a:gd name="T110" fmla="*/ 337 w 2694"/>
              <a:gd name="T111" fmla="*/ 1009 h 3865"/>
              <a:gd name="T112" fmla="*/ 369 w 2694"/>
              <a:gd name="T113" fmla="*/ 755 h 3865"/>
              <a:gd name="T114" fmla="*/ 461 w 2694"/>
              <a:gd name="T115" fmla="*/ 524 h 3865"/>
              <a:gd name="T116" fmla="*/ 604 w 2694"/>
              <a:gd name="T117" fmla="*/ 326 h 3865"/>
              <a:gd name="T118" fmla="*/ 790 w 2694"/>
              <a:gd name="T119" fmla="*/ 167 h 3865"/>
              <a:gd name="T120" fmla="*/ 1012 w 2694"/>
              <a:gd name="T121" fmla="*/ 57 h 3865"/>
              <a:gd name="T122" fmla="*/ 1260 w 2694"/>
              <a:gd name="T123" fmla="*/ 4 h 38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694" h="3865">
                <a:moveTo>
                  <a:pt x="1347" y="2185"/>
                </a:moveTo>
                <a:lnTo>
                  <a:pt x="1397" y="2189"/>
                </a:lnTo>
                <a:lnTo>
                  <a:pt x="1444" y="2200"/>
                </a:lnTo>
                <a:lnTo>
                  <a:pt x="1489" y="2217"/>
                </a:lnTo>
                <a:lnTo>
                  <a:pt x="1530" y="2238"/>
                </a:lnTo>
                <a:lnTo>
                  <a:pt x="1568" y="2267"/>
                </a:lnTo>
                <a:lnTo>
                  <a:pt x="1601" y="2300"/>
                </a:lnTo>
                <a:lnTo>
                  <a:pt x="1630" y="2338"/>
                </a:lnTo>
                <a:lnTo>
                  <a:pt x="1653" y="2379"/>
                </a:lnTo>
                <a:lnTo>
                  <a:pt x="1670" y="2423"/>
                </a:lnTo>
                <a:lnTo>
                  <a:pt x="1681" y="2471"/>
                </a:lnTo>
                <a:lnTo>
                  <a:pt x="1684" y="2521"/>
                </a:lnTo>
                <a:lnTo>
                  <a:pt x="1681" y="2566"/>
                </a:lnTo>
                <a:lnTo>
                  <a:pt x="1671" y="2610"/>
                </a:lnTo>
                <a:lnTo>
                  <a:pt x="1656" y="2652"/>
                </a:lnTo>
                <a:lnTo>
                  <a:pt x="1637" y="2691"/>
                </a:lnTo>
                <a:lnTo>
                  <a:pt x="1613" y="2726"/>
                </a:lnTo>
                <a:lnTo>
                  <a:pt x="1584" y="2758"/>
                </a:lnTo>
                <a:lnTo>
                  <a:pt x="1551" y="2786"/>
                </a:lnTo>
                <a:lnTo>
                  <a:pt x="1515" y="2810"/>
                </a:lnTo>
                <a:lnTo>
                  <a:pt x="1515" y="3025"/>
                </a:lnTo>
                <a:lnTo>
                  <a:pt x="1512" y="3058"/>
                </a:lnTo>
                <a:lnTo>
                  <a:pt x="1502" y="3091"/>
                </a:lnTo>
                <a:lnTo>
                  <a:pt x="1487" y="3119"/>
                </a:lnTo>
                <a:lnTo>
                  <a:pt x="1466" y="3144"/>
                </a:lnTo>
                <a:lnTo>
                  <a:pt x="1441" y="3165"/>
                </a:lnTo>
                <a:lnTo>
                  <a:pt x="1413" y="3179"/>
                </a:lnTo>
                <a:lnTo>
                  <a:pt x="1381" y="3189"/>
                </a:lnTo>
                <a:lnTo>
                  <a:pt x="1347" y="3192"/>
                </a:lnTo>
                <a:lnTo>
                  <a:pt x="1313" y="3189"/>
                </a:lnTo>
                <a:lnTo>
                  <a:pt x="1282" y="3179"/>
                </a:lnTo>
                <a:lnTo>
                  <a:pt x="1253" y="3165"/>
                </a:lnTo>
                <a:lnTo>
                  <a:pt x="1227" y="3144"/>
                </a:lnTo>
                <a:lnTo>
                  <a:pt x="1207" y="3119"/>
                </a:lnTo>
                <a:lnTo>
                  <a:pt x="1192" y="3091"/>
                </a:lnTo>
                <a:lnTo>
                  <a:pt x="1181" y="3058"/>
                </a:lnTo>
                <a:lnTo>
                  <a:pt x="1179" y="3025"/>
                </a:lnTo>
                <a:lnTo>
                  <a:pt x="1179" y="2810"/>
                </a:lnTo>
                <a:lnTo>
                  <a:pt x="1143" y="2786"/>
                </a:lnTo>
                <a:lnTo>
                  <a:pt x="1110" y="2758"/>
                </a:lnTo>
                <a:lnTo>
                  <a:pt x="1081" y="2726"/>
                </a:lnTo>
                <a:lnTo>
                  <a:pt x="1056" y="2691"/>
                </a:lnTo>
                <a:lnTo>
                  <a:pt x="1037" y="2652"/>
                </a:lnTo>
                <a:lnTo>
                  <a:pt x="1023" y="2610"/>
                </a:lnTo>
                <a:lnTo>
                  <a:pt x="1013" y="2566"/>
                </a:lnTo>
                <a:lnTo>
                  <a:pt x="1010" y="2521"/>
                </a:lnTo>
                <a:lnTo>
                  <a:pt x="1014" y="2471"/>
                </a:lnTo>
                <a:lnTo>
                  <a:pt x="1025" y="2423"/>
                </a:lnTo>
                <a:lnTo>
                  <a:pt x="1042" y="2379"/>
                </a:lnTo>
                <a:lnTo>
                  <a:pt x="1065" y="2338"/>
                </a:lnTo>
                <a:lnTo>
                  <a:pt x="1093" y="2300"/>
                </a:lnTo>
                <a:lnTo>
                  <a:pt x="1126" y="2267"/>
                </a:lnTo>
                <a:lnTo>
                  <a:pt x="1163" y="2238"/>
                </a:lnTo>
                <a:lnTo>
                  <a:pt x="1204" y="2217"/>
                </a:lnTo>
                <a:lnTo>
                  <a:pt x="1249" y="2200"/>
                </a:lnTo>
                <a:lnTo>
                  <a:pt x="1298" y="2189"/>
                </a:lnTo>
                <a:lnTo>
                  <a:pt x="1347" y="2185"/>
                </a:lnTo>
                <a:close/>
                <a:moveTo>
                  <a:pt x="337" y="1849"/>
                </a:moveTo>
                <a:lnTo>
                  <a:pt x="337" y="3528"/>
                </a:lnTo>
                <a:lnTo>
                  <a:pt x="2357" y="3528"/>
                </a:lnTo>
                <a:lnTo>
                  <a:pt x="2357" y="1849"/>
                </a:lnTo>
                <a:lnTo>
                  <a:pt x="337" y="1849"/>
                </a:lnTo>
                <a:close/>
                <a:moveTo>
                  <a:pt x="1347" y="336"/>
                </a:moveTo>
                <a:lnTo>
                  <a:pt x="1278" y="340"/>
                </a:lnTo>
                <a:lnTo>
                  <a:pt x="1212" y="350"/>
                </a:lnTo>
                <a:lnTo>
                  <a:pt x="1146" y="367"/>
                </a:lnTo>
                <a:lnTo>
                  <a:pt x="1084" y="390"/>
                </a:lnTo>
                <a:lnTo>
                  <a:pt x="1026" y="417"/>
                </a:lnTo>
                <a:lnTo>
                  <a:pt x="970" y="451"/>
                </a:lnTo>
                <a:lnTo>
                  <a:pt x="918" y="490"/>
                </a:lnTo>
                <a:lnTo>
                  <a:pt x="871" y="534"/>
                </a:lnTo>
                <a:lnTo>
                  <a:pt x="827" y="582"/>
                </a:lnTo>
                <a:lnTo>
                  <a:pt x="789" y="633"/>
                </a:lnTo>
                <a:lnTo>
                  <a:pt x="755" y="688"/>
                </a:lnTo>
                <a:lnTo>
                  <a:pt x="726" y="748"/>
                </a:lnTo>
                <a:lnTo>
                  <a:pt x="704" y="809"/>
                </a:lnTo>
                <a:lnTo>
                  <a:pt x="687" y="873"/>
                </a:lnTo>
                <a:lnTo>
                  <a:pt x="677" y="940"/>
                </a:lnTo>
                <a:lnTo>
                  <a:pt x="674" y="1009"/>
                </a:lnTo>
                <a:lnTo>
                  <a:pt x="674" y="1513"/>
                </a:lnTo>
                <a:lnTo>
                  <a:pt x="2020" y="1513"/>
                </a:lnTo>
                <a:lnTo>
                  <a:pt x="2020" y="1009"/>
                </a:lnTo>
                <a:lnTo>
                  <a:pt x="2016" y="940"/>
                </a:lnTo>
                <a:lnTo>
                  <a:pt x="2007" y="873"/>
                </a:lnTo>
                <a:lnTo>
                  <a:pt x="1990" y="809"/>
                </a:lnTo>
                <a:lnTo>
                  <a:pt x="1968" y="748"/>
                </a:lnTo>
                <a:lnTo>
                  <a:pt x="1939" y="688"/>
                </a:lnTo>
                <a:lnTo>
                  <a:pt x="1905" y="633"/>
                </a:lnTo>
                <a:lnTo>
                  <a:pt x="1867" y="582"/>
                </a:lnTo>
                <a:lnTo>
                  <a:pt x="1824" y="534"/>
                </a:lnTo>
                <a:lnTo>
                  <a:pt x="1775" y="490"/>
                </a:lnTo>
                <a:lnTo>
                  <a:pt x="1723" y="451"/>
                </a:lnTo>
                <a:lnTo>
                  <a:pt x="1668" y="417"/>
                </a:lnTo>
                <a:lnTo>
                  <a:pt x="1609" y="390"/>
                </a:lnTo>
                <a:lnTo>
                  <a:pt x="1547" y="367"/>
                </a:lnTo>
                <a:lnTo>
                  <a:pt x="1483" y="350"/>
                </a:lnTo>
                <a:lnTo>
                  <a:pt x="1416" y="340"/>
                </a:lnTo>
                <a:lnTo>
                  <a:pt x="1347" y="336"/>
                </a:lnTo>
                <a:close/>
                <a:moveTo>
                  <a:pt x="1347" y="0"/>
                </a:moveTo>
                <a:lnTo>
                  <a:pt x="1347" y="0"/>
                </a:lnTo>
                <a:lnTo>
                  <a:pt x="1435" y="4"/>
                </a:lnTo>
                <a:lnTo>
                  <a:pt x="1519" y="15"/>
                </a:lnTo>
                <a:lnTo>
                  <a:pt x="1602" y="33"/>
                </a:lnTo>
                <a:lnTo>
                  <a:pt x="1682" y="57"/>
                </a:lnTo>
                <a:lnTo>
                  <a:pt x="1759" y="89"/>
                </a:lnTo>
                <a:lnTo>
                  <a:pt x="1833" y="125"/>
                </a:lnTo>
                <a:lnTo>
                  <a:pt x="1904" y="167"/>
                </a:lnTo>
                <a:lnTo>
                  <a:pt x="1969" y="216"/>
                </a:lnTo>
                <a:lnTo>
                  <a:pt x="2032" y="268"/>
                </a:lnTo>
                <a:lnTo>
                  <a:pt x="2089" y="326"/>
                </a:lnTo>
                <a:lnTo>
                  <a:pt x="2142" y="387"/>
                </a:lnTo>
                <a:lnTo>
                  <a:pt x="2191" y="454"/>
                </a:lnTo>
                <a:lnTo>
                  <a:pt x="2233" y="524"/>
                </a:lnTo>
                <a:lnTo>
                  <a:pt x="2269" y="598"/>
                </a:lnTo>
                <a:lnTo>
                  <a:pt x="2300" y="675"/>
                </a:lnTo>
                <a:lnTo>
                  <a:pt x="2324" y="755"/>
                </a:lnTo>
                <a:lnTo>
                  <a:pt x="2342" y="837"/>
                </a:lnTo>
                <a:lnTo>
                  <a:pt x="2353" y="922"/>
                </a:lnTo>
                <a:lnTo>
                  <a:pt x="2357" y="1009"/>
                </a:lnTo>
                <a:lnTo>
                  <a:pt x="2357" y="1513"/>
                </a:lnTo>
                <a:lnTo>
                  <a:pt x="2406" y="1517"/>
                </a:lnTo>
                <a:lnTo>
                  <a:pt x="2455" y="1526"/>
                </a:lnTo>
                <a:lnTo>
                  <a:pt x="2498" y="1544"/>
                </a:lnTo>
                <a:lnTo>
                  <a:pt x="2541" y="1567"/>
                </a:lnTo>
                <a:lnTo>
                  <a:pt x="2578" y="1595"/>
                </a:lnTo>
                <a:lnTo>
                  <a:pt x="2611" y="1628"/>
                </a:lnTo>
                <a:lnTo>
                  <a:pt x="2640" y="1665"/>
                </a:lnTo>
                <a:lnTo>
                  <a:pt x="2663" y="1708"/>
                </a:lnTo>
                <a:lnTo>
                  <a:pt x="2680" y="1751"/>
                </a:lnTo>
                <a:lnTo>
                  <a:pt x="2690" y="1799"/>
                </a:lnTo>
                <a:lnTo>
                  <a:pt x="2694" y="1849"/>
                </a:lnTo>
                <a:lnTo>
                  <a:pt x="2694" y="3528"/>
                </a:lnTo>
                <a:lnTo>
                  <a:pt x="2690" y="3578"/>
                </a:lnTo>
                <a:lnTo>
                  <a:pt x="2680" y="3626"/>
                </a:lnTo>
                <a:lnTo>
                  <a:pt x="2663" y="3670"/>
                </a:lnTo>
                <a:lnTo>
                  <a:pt x="2640" y="3712"/>
                </a:lnTo>
                <a:lnTo>
                  <a:pt x="2611" y="3750"/>
                </a:lnTo>
                <a:lnTo>
                  <a:pt x="2578" y="3782"/>
                </a:lnTo>
                <a:lnTo>
                  <a:pt x="2541" y="3810"/>
                </a:lnTo>
                <a:lnTo>
                  <a:pt x="2498" y="3833"/>
                </a:lnTo>
                <a:lnTo>
                  <a:pt x="2455" y="3850"/>
                </a:lnTo>
                <a:lnTo>
                  <a:pt x="2406" y="3861"/>
                </a:lnTo>
                <a:lnTo>
                  <a:pt x="2357" y="3865"/>
                </a:lnTo>
                <a:lnTo>
                  <a:pt x="337" y="3865"/>
                </a:lnTo>
                <a:lnTo>
                  <a:pt x="287" y="3861"/>
                </a:lnTo>
                <a:lnTo>
                  <a:pt x="240" y="3850"/>
                </a:lnTo>
                <a:lnTo>
                  <a:pt x="195" y="3833"/>
                </a:lnTo>
                <a:lnTo>
                  <a:pt x="154" y="3810"/>
                </a:lnTo>
                <a:lnTo>
                  <a:pt x="116" y="3782"/>
                </a:lnTo>
                <a:lnTo>
                  <a:pt x="82" y="3750"/>
                </a:lnTo>
                <a:lnTo>
                  <a:pt x="54" y="3712"/>
                </a:lnTo>
                <a:lnTo>
                  <a:pt x="31" y="3670"/>
                </a:lnTo>
                <a:lnTo>
                  <a:pt x="14" y="3626"/>
                </a:lnTo>
                <a:lnTo>
                  <a:pt x="3" y="3578"/>
                </a:lnTo>
                <a:lnTo>
                  <a:pt x="0" y="3528"/>
                </a:lnTo>
                <a:lnTo>
                  <a:pt x="0" y="1849"/>
                </a:lnTo>
                <a:lnTo>
                  <a:pt x="3" y="1799"/>
                </a:lnTo>
                <a:lnTo>
                  <a:pt x="14" y="1751"/>
                </a:lnTo>
                <a:lnTo>
                  <a:pt x="31" y="1708"/>
                </a:lnTo>
                <a:lnTo>
                  <a:pt x="54" y="1665"/>
                </a:lnTo>
                <a:lnTo>
                  <a:pt x="82" y="1628"/>
                </a:lnTo>
                <a:lnTo>
                  <a:pt x="116" y="1595"/>
                </a:lnTo>
                <a:lnTo>
                  <a:pt x="154" y="1567"/>
                </a:lnTo>
                <a:lnTo>
                  <a:pt x="195" y="1544"/>
                </a:lnTo>
                <a:lnTo>
                  <a:pt x="240" y="1526"/>
                </a:lnTo>
                <a:lnTo>
                  <a:pt x="287" y="1517"/>
                </a:lnTo>
                <a:lnTo>
                  <a:pt x="337" y="1513"/>
                </a:lnTo>
                <a:lnTo>
                  <a:pt x="337" y="1009"/>
                </a:lnTo>
                <a:lnTo>
                  <a:pt x="340" y="922"/>
                </a:lnTo>
                <a:lnTo>
                  <a:pt x="351" y="837"/>
                </a:lnTo>
                <a:lnTo>
                  <a:pt x="369" y="755"/>
                </a:lnTo>
                <a:lnTo>
                  <a:pt x="394" y="675"/>
                </a:lnTo>
                <a:lnTo>
                  <a:pt x="424" y="598"/>
                </a:lnTo>
                <a:lnTo>
                  <a:pt x="461" y="524"/>
                </a:lnTo>
                <a:lnTo>
                  <a:pt x="504" y="454"/>
                </a:lnTo>
                <a:lnTo>
                  <a:pt x="551" y="387"/>
                </a:lnTo>
                <a:lnTo>
                  <a:pt x="604" y="326"/>
                </a:lnTo>
                <a:lnTo>
                  <a:pt x="661" y="268"/>
                </a:lnTo>
                <a:lnTo>
                  <a:pt x="724" y="216"/>
                </a:lnTo>
                <a:lnTo>
                  <a:pt x="790" y="167"/>
                </a:lnTo>
                <a:lnTo>
                  <a:pt x="860" y="125"/>
                </a:lnTo>
                <a:lnTo>
                  <a:pt x="934" y="89"/>
                </a:lnTo>
                <a:lnTo>
                  <a:pt x="1012" y="57"/>
                </a:lnTo>
                <a:lnTo>
                  <a:pt x="1092" y="33"/>
                </a:lnTo>
                <a:lnTo>
                  <a:pt x="1174" y="15"/>
                </a:lnTo>
                <a:lnTo>
                  <a:pt x="1260" y="4"/>
                </a:lnTo>
                <a:lnTo>
                  <a:pt x="134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11"/>
          <p:cNvSpPr>
            <a:spLocks noEditPoints="1"/>
          </p:cNvSpPr>
          <p:nvPr/>
        </p:nvSpPr>
        <p:spPr bwMode="auto">
          <a:xfrm>
            <a:off x="4024173" y="4182596"/>
            <a:ext cx="1214438" cy="1219200"/>
          </a:xfrm>
          <a:custGeom>
            <a:avLst/>
            <a:gdLst>
              <a:gd name="T0" fmla="*/ 1669 w 3827"/>
              <a:gd name="T1" fmla="*/ 2294 h 3843"/>
              <a:gd name="T2" fmla="*/ 1623 w 3827"/>
              <a:gd name="T3" fmla="*/ 2591 h 3843"/>
              <a:gd name="T4" fmla="*/ 1326 w 3827"/>
              <a:gd name="T5" fmla="*/ 2636 h 3843"/>
              <a:gd name="T6" fmla="*/ 1191 w 3827"/>
              <a:gd name="T7" fmla="*/ 2369 h 3843"/>
              <a:gd name="T8" fmla="*/ 1402 w 3827"/>
              <a:gd name="T9" fmla="*/ 2161 h 3843"/>
              <a:gd name="T10" fmla="*/ 1067 w 3827"/>
              <a:gd name="T11" fmla="*/ 1858 h 3843"/>
              <a:gd name="T12" fmla="*/ 784 w 3827"/>
              <a:gd name="T13" fmla="*/ 2276 h 3843"/>
              <a:gd name="T14" fmla="*/ 885 w 3827"/>
              <a:gd name="T15" fmla="*/ 2784 h 3843"/>
              <a:gd name="T16" fmla="*/ 1308 w 3827"/>
              <a:gd name="T17" fmla="*/ 3065 h 3843"/>
              <a:gd name="T18" fmla="*/ 1818 w 3827"/>
              <a:gd name="T19" fmla="*/ 2965 h 3843"/>
              <a:gd name="T20" fmla="*/ 2101 w 3827"/>
              <a:gd name="T21" fmla="*/ 2545 h 3843"/>
              <a:gd name="T22" fmla="*/ 2000 w 3827"/>
              <a:gd name="T23" fmla="*/ 2038 h 3843"/>
              <a:gd name="T24" fmla="*/ 1579 w 3827"/>
              <a:gd name="T25" fmla="*/ 1757 h 3843"/>
              <a:gd name="T26" fmla="*/ 1647 w 3827"/>
              <a:gd name="T27" fmla="*/ 1022 h 3843"/>
              <a:gd name="T28" fmla="*/ 2129 w 3827"/>
              <a:gd name="T29" fmla="*/ 1414 h 3843"/>
              <a:gd name="T30" fmla="*/ 2559 w 3827"/>
              <a:gd name="T31" fmla="*/ 1502 h 3843"/>
              <a:gd name="T32" fmla="*/ 2485 w 3827"/>
              <a:gd name="T33" fmla="*/ 1787 h 3843"/>
              <a:gd name="T34" fmla="*/ 2860 w 3827"/>
              <a:gd name="T35" fmla="*/ 2209 h 3843"/>
              <a:gd name="T36" fmla="*/ 2842 w 3827"/>
              <a:gd name="T37" fmla="*/ 2622 h 3843"/>
              <a:gd name="T38" fmla="*/ 2449 w 3827"/>
              <a:gd name="T39" fmla="*/ 3117 h 3843"/>
              <a:gd name="T40" fmla="*/ 2351 w 3827"/>
              <a:gd name="T41" fmla="*/ 3533 h 3843"/>
              <a:gd name="T42" fmla="*/ 2071 w 3827"/>
              <a:gd name="T43" fmla="*/ 3470 h 3843"/>
              <a:gd name="T44" fmla="*/ 1638 w 3827"/>
              <a:gd name="T45" fmla="*/ 3817 h 3843"/>
              <a:gd name="T46" fmla="*/ 1223 w 3827"/>
              <a:gd name="T47" fmla="*/ 3800 h 3843"/>
              <a:gd name="T48" fmla="*/ 719 w 3827"/>
              <a:gd name="T49" fmla="*/ 3419 h 3843"/>
              <a:gd name="T50" fmla="*/ 304 w 3827"/>
              <a:gd name="T51" fmla="*/ 3315 h 3843"/>
              <a:gd name="T52" fmla="*/ 370 w 3827"/>
              <a:gd name="T53" fmla="*/ 3038 h 3843"/>
              <a:gd name="T54" fmla="*/ 26 w 3827"/>
              <a:gd name="T55" fmla="*/ 2612 h 3843"/>
              <a:gd name="T56" fmla="*/ 43 w 3827"/>
              <a:gd name="T57" fmla="*/ 2201 h 3843"/>
              <a:gd name="T58" fmla="*/ 431 w 3827"/>
              <a:gd name="T59" fmla="*/ 1717 h 3843"/>
              <a:gd name="T60" fmla="*/ 525 w 3827"/>
              <a:gd name="T61" fmla="*/ 1295 h 3843"/>
              <a:gd name="T62" fmla="*/ 889 w 3827"/>
              <a:gd name="T63" fmla="*/ 1328 h 3843"/>
              <a:gd name="T64" fmla="*/ 1246 w 3827"/>
              <a:gd name="T65" fmla="*/ 991 h 3843"/>
              <a:gd name="T66" fmla="*/ 3148 w 3827"/>
              <a:gd name="T67" fmla="*/ 714 h 3843"/>
              <a:gd name="T68" fmla="*/ 3107 w 3827"/>
              <a:gd name="T69" fmla="*/ 913 h 3843"/>
              <a:gd name="T70" fmla="*/ 2905 w 3827"/>
              <a:gd name="T71" fmla="*/ 872 h 3843"/>
              <a:gd name="T72" fmla="*/ 2947 w 3827"/>
              <a:gd name="T73" fmla="*/ 672 h 3843"/>
              <a:gd name="T74" fmla="*/ 2841 w 3827"/>
              <a:gd name="T75" fmla="*/ 459 h 3843"/>
              <a:gd name="T76" fmla="*/ 2644 w 3827"/>
              <a:gd name="T77" fmla="*/ 751 h 3843"/>
              <a:gd name="T78" fmla="*/ 2778 w 3827"/>
              <a:gd name="T79" fmla="*/ 1083 h 3843"/>
              <a:gd name="T80" fmla="*/ 3123 w 3827"/>
              <a:gd name="T81" fmla="*/ 1162 h 3843"/>
              <a:gd name="T82" fmla="*/ 3388 w 3827"/>
              <a:gd name="T83" fmla="*/ 923 h 3843"/>
              <a:gd name="T84" fmla="*/ 3338 w 3827"/>
              <a:gd name="T85" fmla="*/ 569 h 3843"/>
              <a:gd name="T86" fmla="*/ 3023 w 3827"/>
              <a:gd name="T87" fmla="*/ 411 h 3843"/>
              <a:gd name="T88" fmla="*/ 3105 w 3827"/>
              <a:gd name="T89" fmla="*/ 108 h 3843"/>
              <a:gd name="T90" fmla="*/ 3437 w 3827"/>
              <a:gd name="T91" fmla="*/ 84 h 3843"/>
              <a:gd name="T92" fmla="*/ 3584 w 3827"/>
              <a:gd name="T93" fmla="*/ 377 h 3843"/>
              <a:gd name="T94" fmla="*/ 3827 w 3827"/>
              <a:gd name="T95" fmla="*/ 585 h 3843"/>
              <a:gd name="T96" fmla="*/ 3722 w 3827"/>
              <a:gd name="T97" fmla="*/ 895 h 3843"/>
              <a:gd name="T98" fmla="*/ 3739 w 3827"/>
              <a:gd name="T99" fmla="*/ 1210 h 3843"/>
              <a:gd name="T100" fmla="*/ 3447 w 3827"/>
              <a:gd name="T101" fmla="*/ 1360 h 3843"/>
              <a:gd name="T102" fmla="*/ 3232 w 3827"/>
              <a:gd name="T103" fmla="*/ 1589 h 3843"/>
              <a:gd name="T104" fmla="*/ 2918 w 3827"/>
              <a:gd name="T105" fmla="*/ 1492 h 3843"/>
              <a:gd name="T106" fmla="*/ 2602 w 3827"/>
              <a:gd name="T107" fmla="*/ 1503 h 3843"/>
              <a:gd name="T108" fmla="*/ 2457 w 3827"/>
              <a:gd name="T109" fmla="*/ 1213 h 3843"/>
              <a:gd name="T110" fmla="*/ 2225 w 3827"/>
              <a:gd name="T111" fmla="*/ 1001 h 3843"/>
              <a:gd name="T112" fmla="*/ 2329 w 3827"/>
              <a:gd name="T113" fmla="*/ 695 h 3843"/>
              <a:gd name="T114" fmla="*/ 2310 w 3827"/>
              <a:gd name="T115" fmla="*/ 380 h 3843"/>
              <a:gd name="T116" fmla="*/ 2605 w 3827"/>
              <a:gd name="T117" fmla="*/ 240 h 3843"/>
              <a:gd name="T118" fmla="*/ 2812 w 3827"/>
              <a:gd name="T119" fmla="*/ 0 h 3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827" h="3843">
                <a:moveTo>
                  <a:pt x="1443" y="2158"/>
                </a:moveTo>
                <a:lnTo>
                  <a:pt x="1485" y="2161"/>
                </a:lnTo>
                <a:lnTo>
                  <a:pt x="1523" y="2171"/>
                </a:lnTo>
                <a:lnTo>
                  <a:pt x="1561" y="2187"/>
                </a:lnTo>
                <a:lnTo>
                  <a:pt x="1593" y="2207"/>
                </a:lnTo>
                <a:lnTo>
                  <a:pt x="1623" y="2232"/>
                </a:lnTo>
                <a:lnTo>
                  <a:pt x="1648" y="2262"/>
                </a:lnTo>
                <a:lnTo>
                  <a:pt x="1669" y="2294"/>
                </a:lnTo>
                <a:lnTo>
                  <a:pt x="1685" y="2331"/>
                </a:lnTo>
                <a:lnTo>
                  <a:pt x="1694" y="2369"/>
                </a:lnTo>
                <a:lnTo>
                  <a:pt x="1698" y="2411"/>
                </a:lnTo>
                <a:lnTo>
                  <a:pt x="1694" y="2452"/>
                </a:lnTo>
                <a:lnTo>
                  <a:pt x="1685" y="2491"/>
                </a:lnTo>
                <a:lnTo>
                  <a:pt x="1669" y="2527"/>
                </a:lnTo>
                <a:lnTo>
                  <a:pt x="1648" y="2561"/>
                </a:lnTo>
                <a:lnTo>
                  <a:pt x="1623" y="2591"/>
                </a:lnTo>
                <a:lnTo>
                  <a:pt x="1593" y="2616"/>
                </a:lnTo>
                <a:lnTo>
                  <a:pt x="1561" y="2636"/>
                </a:lnTo>
                <a:lnTo>
                  <a:pt x="1523" y="2652"/>
                </a:lnTo>
                <a:lnTo>
                  <a:pt x="1485" y="2661"/>
                </a:lnTo>
                <a:lnTo>
                  <a:pt x="1443" y="2665"/>
                </a:lnTo>
                <a:lnTo>
                  <a:pt x="1402" y="2661"/>
                </a:lnTo>
                <a:lnTo>
                  <a:pt x="1362" y="2652"/>
                </a:lnTo>
                <a:lnTo>
                  <a:pt x="1326" y="2636"/>
                </a:lnTo>
                <a:lnTo>
                  <a:pt x="1292" y="2616"/>
                </a:lnTo>
                <a:lnTo>
                  <a:pt x="1263" y="2591"/>
                </a:lnTo>
                <a:lnTo>
                  <a:pt x="1237" y="2561"/>
                </a:lnTo>
                <a:lnTo>
                  <a:pt x="1216" y="2527"/>
                </a:lnTo>
                <a:lnTo>
                  <a:pt x="1200" y="2491"/>
                </a:lnTo>
                <a:lnTo>
                  <a:pt x="1191" y="2452"/>
                </a:lnTo>
                <a:lnTo>
                  <a:pt x="1187" y="2411"/>
                </a:lnTo>
                <a:lnTo>
                  <a:pt x="1191" y="2369"/>
                </a:lnTo>
                <a:lnTo>
                  <a:pt x="1200" y="2331"/>
                </a:lnTo>
                <a:lnTo>
                  <a:pt x="1216" y="2294"/>
                </a:lnTo>
                <a:lnTo>
                  <a:pt x="1237" y="2262"/>
                </a:lnTo>
                <a:lnTo>
                  <a:pt x="1263" y="2232"/>
                </a:lnTo>
                <a:lnTo>
                  <a:pt x="1292" y="2207"/>
                </a:lnTo>
                <a:lnTo>
                  <a:pt x="1326" y="2187"/>
                </a:lnTo>
                <a:lnTo>
                  <a:pt x="1362" y="2171"/>
                </a:lnTo>
                <a:lnTo>
                  <a:pt x="1402" y="2161"/>
                </a:lnTo>
                <a:lnTo>
                  <a:pt x="1443" y="2158"/>
                </a:lnTo>
                <a:close/>
                <a:moveTo>
                  <a:pt x="1443" y="1744"/>
                </a:moveTo>
                <a:lnTo>
                  <a:pt x="1374" y="1748"/>
                </a:lnTo>
                <a:lnTo>
                  <a:pt x="1308" y="1757"/>
                </a:lnTo>
                <a:lnTo>
                  <a:pt x="1243" y="1774"/>
                </a:lnTo>
                <a:lnTo>
                  <a:pt x="1181" y="1797"/>
                </a:lnTo>
                <a:lnTo>
                  <a:pt x="1122" y="1824"/>
                </a:lnTo>
                <a:lnTo>
                  <a:pt x="1067" y="1858"/>
                </a:lnTo>
                <a:lnTo>
                  <a:pt x="1015" y="1896"/>
                </a:lnTo>
                <a:lnTo>
                  <a:pt x="967" y="1939"/>
                </a:lnTo>
                <a:lnTo>
                  <a:pt x="924" y="1987"/>
                </a:lnTo>
                <a:lnTo>
                  <a:pt x="885" y="2038"/>
                </a:lnTo>
                <a:lnTo>
                  <a:pt x="851" y="2093"/>
                </a:lnTo>
                <a:lnTo>
                  <a:pt x="824" y="2152"/>
                </a:lnTo>
                <a:lnTo>
                  <a:pt x="801" y="2213"/>
                </a:lnTo>
                <a:lnTo>
                  <a:pt x="784" y="2276"/>
                </a:lnTo>
                <a:lnTo>
                  <a:pt x="774" y="2343"/>
                </a:lnTo>
                <a:lnTo>
                  <a:pt x="771" y="2411"/>
                </a:lnTo>
                <a:lnTo>
                  <a:pt x="774" y="2479"/>
                </a:lnTo>
                <a:lnTo>
                  <a:pt x="784" y="2545"/>
                </a:lnTo>
                <a:lnTo>
                  <a:pt x="801" y="2610"/>
                </a:lnTo>
                <a:lnTo>
                  <a:pt x="824" y="2671"/>
                </a:lnTo>
                <a:lnTo>
                  <a:pt x="851" y="2729"/>
                </a:lnTo>
                <a:lnTo>
                  <a:pt x="885" y="2784"/>
                </a:lnTo>
                <a:lnTo>
                  <a:pt x="924" y="2836"/>
                </a:lnTo>
                <a:lnTo>
                  <a:pt x="967" y="2882"/>
                </a:lnTo>
                <a:lnTo>
                  <a:pt x="1015" y="2925"/>
                </a:lnTo>
                <a:lnTo>
                  <a:pt x="1067" y="2965"/>
                </a:lnTo>
                <a:lnTo>
                  <a:pt x="1122" y="2998"/>
                </a:lnTo>
                <a:lnTo>
                  <a:pt x="1181" y="3026"/>
                </a:lnTo>
                <a:lnTo>
                  <a:pt x="1243" y="3048"/>
                </a:lnTo>
                <a:lnTo>
                  <a:pt x="1308" y="3065"/>
                </a:lnTo>
                <a:lnTo>
                  <a:pt x="1374" y="3075"/>
                </a:lnTo>
                <a:lnTo>
                  <a:pt x="1443" y="3078"/>
                </a:lnTo>
                <a:lnTo>
                  <a:pt x="1511" y="3075"/>
                </a:lnTo>
                <a:lnTo>
                  <a:pt x="1579" y="3065"/>
                </a:lnTo>
                <a:lnTo>
                  <a:pt x="1642" y="3048"/>
                </a:lnTo>
                <a:lnTo>
                  <a:pt x="1705" y="3026"/>
                </a:lnTo>
                <a:lnTo>
                  <a:pt x="1763" y="2998"/>
                </a:lnTo>
                <a:lnTo>
                  <a:pt x="1818" y="2965"/>
                </a:lnTo>
                <a:lnTo>
                  <a:pt x="1870" y="2925"/>
                </a:lnTo>
                <a:lnTo>
                  <a:pt x="1918" y="2882"/>
                </a:lnTo>
                <a:lnTo>
                  <a:pt x="1962" y="2836"/>
                </a:lnTo>
                <a:lnTo>
                  <a:pt x="2000" y="2784"/>
                </a:lnTo>
                <a:lnTo>
                  <a:pt x="2034" y="2729"/>
                </a:lnTo>
                <a:lnTo>
                  <a:pt x="2063" y="2671"/>
                </a:lnTo>
                <a:lnTo>
                  <a:pt x="2084" y="2610"/>
                </a:lnTo>
                <a:lnTo>
                  <a:pt x="2101" y="2545"/>
                </a:lnTo>
                <a:lnTo>
                  <a:pt x="2112" y="2479"/>
                </a:lnTo>
                <a:lnTo>
                  <a:pt x="2115" y="2411"/>
                </a:lnTo>
                <a:lnTo>
                  <a:pt x="2112" y="2343"/>
                </a:lnTo>
                <a:lnTo>
                  <a:pt x="2101" y="2276"/>
                </a:lnTo>
                <a:lnTo>
                  <a:pt x="2084" y="2213"/>
                </a:lnTo>
                <a:lnTo>
                  <a:pt x="2063" y="2152"/>
                </a:lnTo>
                <a:lnTo>
                  <a:pt x="2034" y="2093"/>
                </a:lnTo>
                <a:lnTo>
                  <a:pt x="2000" y="2038"/>
                </a:lnTo>
                <a:lnTo>
                  <a:pt x="1962" y="1987"/>
                </a:lnTo>
                <a:lnTo>
                  <a:pt x="1918" y="1939"/>
                </a:lnTo>
                <a:lnTo>
                  <a:pt x="1870" y="1896"/>
                </a:lnTo>
                <a:lnTo>
                  <a:pt x="1818" y="1858"/>
                </a:lnTo>
                <a:lnTo>
                  <a:pt x="1763" y="1824"/>
                </a:lnTo>
                <a:lnTo>
                  <a:pt x="1705" y="1797"/>
                </a:lnTo>
                <a:lnTo>
                  <a:pt x="1642" y="1774"/>
                </a:lnTo>
                <a:lnTo>
                  <a:pt x="1579" y="1757"/>
                </a:lnTo>
                <a:lnTo>
                  <a:pt x="1511" y="1748"/>
                </a:lnTo>
                <a:lnTo>
                  <a:pt x="1443" y="1744"/>
                </a:lnTo>
                <a:close/>
                <a:moveTo>
                  <a:pt x="1284" y="979"/>
                </a:moveTo>
                <a:lnTo>
                  <a:pt x="1586" y="979"/>
                </a:lnTo>
                <a:lnTo>
                  <a:pt x="1606" y="983"/>
                </a:lnTo>
                <a:lnTo>
                  <a:pt x="1624" y="991"/>
                </a:lnTo>
                <a:lnTo>
                  <a:pt x="1638" y="1005"/>
                </a:lnTo>
                <a:lnTo>
                  <a:pt x="1647" y="1022"/>
                </a:lnTo>
                <a:lnTo>
                  <a:pt x="1650" y="1042"/>
                </a:lnTo>
                <a:lnTo>
                  <a:pt x="1650" y="1221"/>
                </a:lnTo>
                <a:lnTo>
                  <a:pt x="1735" y="1239"/>
                </a:lnTo>
                <a:lnTo>
                  <a:pt x="1818" y="1262"/>
                </a:lnTo>
                <a:lnTo>
                  <a:pt x="1899" y="1292"/>
                </a:lnTo>
                <a:lnTo>
                  <a:pt x="1978" y="1327"/>
                </a:lnTo>
                <a:lnTo>
                  <a:pt x="2054" y="1369"/>
                </a:lnTo>
                <a:lnTo>
                  <a:pt x="2129" y="1414"/>
                </a:lnTo>
                <a:lnTo>
                  <a:pt x="2254" y="1290"/>
                </a:lnTo>
                <a:lnTo>
                  <a:pt x="2269" y="1279"/>
                </a:lnTo>
                <a:lnTo>
                  <a:pt x="2283" y="1273"/>
                </a:lnTo>
                <a:lnTo>
                  <a:pt x="2300" y="1271"/>
                </a:lnTo>
                <a:lnTo>
                  <a:pt x="2316" y="1273"/>
                </a:lnTo>
                <a:lnTo>
                  <a:pt x="2331" y="1279"/>
                </a:lnTo>
                <a:lnTo>
                  <a:pt x="2345" y="1290"/>
                </a:lnTo>
                <a:lnTo>
                  <a:pt x="2559" y="1502"/>
                </a:lnTo>
                <a:lnTo>
                  <a:pt x="2570" y="1515"/>
                </a:lnTo>
                <a:lnTo>
                  <a:pt x="2576" y="1530"/>
                </a:lnTo>
                <a:lnTo>
                  <a:pt x="2578" y="1547"/>
                </a:lnTo>
                <a:lnTo>
                  <a:pt x="2576" y="1562"/>
                </a:lnTo>
                <a:lnTo>
                  <a:pt x="2570" y="1578"/>
                </a:lnTo>
                <a:lnTo>
                  <a:pt x="2559" y="1591"/>
                </a:lnTo>
                <a:lnTo>
                  <a:pt x="2436" y="1713"/>
                </a:lnTo>
                <a:lnTo>
                  <a:pt x="2485" y="1787"/>
                </a:lnTo>
                <a:lnTo>
                  <a:pt x="2529" y="1864"/>
                </a:lnTo>
                <a:lnTo>
                  <a:pt x="2567" y="1944"/>
                </a:lnTo>
                <a:lnTo>
                  <a:pt x="2599" y="2026"/>
                </a:lnTo>
                <a:lnTo>
                  <a:pt x="2625" y="2111"/>
                </a:lnTo>
                <a:lnTo>
                  <a:pt x="2644" y="2197"/>
                </a:lnTo>
                <a:lnTo>
                  <a:pt x="2821" y="2197"/>
                </a:lnTo>
                <a:lnTo>
                  <a:pt x="2842" y="2201"/>
                </a:lnTo>
                <a:lnTo>
                  <a:pt x="2860" y="2209"/>
                </a:lnTo>
                <a:lnTo>
                  <a:pt x="2873" y="2224"/>
                </a:lnTo>
                <a:lnTo>
                  <a:pt x="2883" y="2240"/>
                </a:lnTo>
                <a:lnTo>
                  <a:pt x="2885" y="2261"/>
                </a:lnTo>
                <a:lnTo>
                  <a:pt x="2885" y="2561"/>
                </a:lnTo>
                <a:lnTo>
                  <a:pt x="2882" y="2581"/>
                </a:lnTo>
                <a:lnTo>
                  <a:pt x="2873" y="2599"/>
                </a:lnTo>
                <a:lnTo>
                  <a:pt x="2859" y="2612"/>
                </a:lnTo>
                <a:lnTo>
                  <a:pt x="2842" y="2622"/>
                </a:lnTo>
                <a:lnTo>
                  <a:pt x="2821" y="2625"/>
                </a:lnTo>
                <a:lnTo>
                  <a:pt x="2650" y="2625"/>
                </a:lnTo>
                <a:lnTo>
                  <a:pt x="2632" y="2711"/>
                </a:lnTo>
                <a:lnTo>
                  <a:pt x="2608" y="2797"/>
                </a:lnTo>
                <a:lnTo>
                  <a:pt x="2577" y="2881"/>
                </a:lnTo>
                <a:lnTo>
                  <a:pt x="2541" y="2962"/>
                </a:lnTo>
                <a:lnTo>
                  <a:pt x="2498" y="3041"/>
                </a:lnTo>
                <a:lnTo>
                  <a:pt x="2449" y="3117"/>
                </a:lnTo>
                <a:lnTo>
                  <a:pt x="2565" y="3230"/>
                </a:lnTo>
                <a:lnTo>
                  <a:pt x="2575" y="3245"/>
                </a:lnTo>
                <a:lnTo>
                  <a:pt x="2582" y="3259"/>
                </a:lnTo>
                <a:lnTo>
                  <a:pt x="2583" y="3276"/>
                </a:lnTo>
                <a:lnTo>
                  <a:pt x="2582" y="3291"/>
                </a:lnTo>
                <a:lnTo>
                  <a:pt x="2575" y="3307"/>
                </a:lnTo>
                <a:lnTo>
                  <a:pt x="2565" y="3320"/>
                </a:lnTo>
                <a:lnTo>
                  <a:pt x="2351" y="3533"/>
                </a:lnTo>
                <a:lnTo>
                  <a:pt x="2337" y="3542"/>
                </a:lnTo>
                <a:lnTo>
                  <a:pt x="2322" y="3548"/>
                </a:lnTo>
                <a:lnTo>
                  <a:pt x="2306" y="3551"/>
                </a:lnTo>
                <a:lnTo>
                  <a:pt x="2289" y="3548"/>
                </a:lnTo>
                <a:lnTo>
                  <a:pt x="2274" y="3542"/>
                </a:lnTo>
                <a:lnTo>
                  <a:pt x="2260" y="3533"/>
                </a:lnTo>
                <a:lnTo>
                  <a:pt x="2148" y="3420"/>
                </a:lnTo>
                <a:lnTo>
                  <a:pt x="2071" y="3470"/>
                </a:lnTo>
                <a:lnTo>
                  <a:pt x="1993" y="3515"/>
                </a:lnTo>
                <a:lnTo>
                  <a:pt x="1910" y="3552"/>
                </a:lnTo>
                <a:lnTo>
                  <a:pt x="1826" y="3584"/>
                </a:lnTo>
                <a:lnTo>
                  <a:pt x="1739" y="3609"/>
                </a:lnTo>
                <a:lnTo>
                  <a:pt x="1650" y="3628"/>
                </a:lnTo>
                <a:lnTo>
                  <a:pt x="1650" y="3780"/>
                </a:lnTo>
                <a:lnTo>
                  <a:pt x="1647" y="3800"/>
                </a:lnTo>
                <a:lnTo>
                  <a:pt x="1638" y="3817"/>
                </a:lnTo>
                <a:lnTo>
                  <a:pt x="1624" y="3830"/>
                </a:lnTo>
                <a:lnTo>
                  <a:pt x="1606" y="3840"/>
                </a:lnTo>
                <a:lnTo>
                  <a:pt x="1586" y="3843"/>
                </a:lnTo>
                <a:lnTo>
                  <a:pt x="1284" y="3843"/>
                </a:lnTo>
                <a:lnTo>
                  <a:pt x="1263" y="3840"/>
                </a:lnTo>
                <a:lnTo>
                  <a:pt x="1246" y="3830"/>
                </a:lnTo>
                <a:lnTo>
                  <a:pt x="1232" y="3817"/>
                </a:lnTo>
                <a:lnTo>
                  <a:pt x="1223" y="3800"/>
                </a:lnTo>
                <a:lnTo>
                  <a:pt x="1220" y="3780"/>
                </a:lnTo>
                <a:lnTo>
                  <a:pt x="1220" y="3628"/>
                </a:lnTo>
                <a:lnTo>
                  <a:pt x="1131" y="3609"/>
                </a:lnTo>
                <a:lnTo>
                  <a:pt x="1043" y="3583"/>
                </a:lnTo>
                <a:lnTo>
                  <a:pt x="957" y="3552"/>
                </a:lnTo>
                <a:lnTo>
                  <a:pt x="874" y="3513"/>
                </a:lnTo>
                <a:lnTo>
                  <a:pt x="795" y="3469"/>
                </a:lnTo>
                <a:lnTo>
                  <a:pt x="719" y="3419"/>
                </a:lnTo>
                <a:lnTo>
                  <a:pt x="609" y="3528"/>
                </a:lnTo>
                <a:lnTo>
                  <a:pt x="596" y="3537"/>
                </a:lnTo>
                <a:lnTo>
                  <a:pt x="580" y="3543"/>
                </a:lnTo>
                <a:lnTo>
                  <a:pt x="565" y="3546"/>
                </a:lnTo>
                <a:lnTo>
                  <a:pt x="548" y="3543"/>
                </a:lnTo>
                <a:lnTo>
                  <a:pt x="532" y="3537"/>
                </a:lnTo>
                <a:lnTo>
                  <a:pt x="519" y="3528"/>
                </a:lnTo>
                <a:lnTo>
                  <a:pt x="304" y="3315"/>
                </a:lnTo>
                <a:lnTo>
                  <a:pt x="295" y="3301"/>
                </a:lnTo>
                <a:lnTo>
                  <a:pt x="288" y="3286"/>
                </a:lnTo>
                <a:lnTo>
                  <a:pt x="286" y="3270"/>
                </a:lnTo>
                <a:lnTo>
                  <a:pt x="288" y="3254"/>
                </a:lnTo>
                <a:lnTo>
                  <a:pt x="295" y="3239"/>
                </a:lnTo>
                <a:lnTo>
                  <a:pt x="304" y="3225"/>
                </a:lnTo>
                <a:lnTo>
                  <a:pt x="418" y="3113"/>
                </a:lnTo>
                <a:lnTo>
                  <a:pt x="370" y="3038"/>
                </a:lnTo>
                <a:lnTo>
                  <a:pt x="327" y="2960"/>
                </a:lnTo>
                <a:lnTo>
                  <a:pt x="291" y="2879"/>
                </a:lnTo>
                <a:lnTo>
                  <a:pt x="261" y="2796"/>
                </a:lnTo>
                <a:lnTo>
                  <a:pt x="237" y="2711"/>
                </a:lnTo>
                <a:lnTo>
                  <a:pt x="219" y="2625"/>
                </a:lnTo>
                <a:lnTo>
                  <a:pt x="64" y="2625"/>
                </a:lnTo>
                <a:lnTo>
                  <a:pt x="43" y="2622"/>
                </a:lnTo>
                <a:lnTo>
                  <a:pt x="26" y="2612"/>
                </a:lnTo>
                <a:lnTo>
                  <a:pt x="12" y="2599"/>
                </a:lnTo>
                <a:lnTo>
                  <a:pt x="3" y="2581"/>
                </a:lnTo>
                <a:lnTo>
                  <a:pt x="0" y="2562"/>
                </a:lnTo>
                <a:lnTo>
                  <a:pt x="0" y="2261"/>
                </a:lnTo>
                <a:lnTo>
                  <a:pt x="3" y="2240"/>
                </a:lnTo>
                <a:lnTo>
                  <a:pt x="12" y="2224"/>
                </a:lnTo>
                <a:lnTo>
                  <a:pt x="26" y="2209"/>
                </a:lnTo>
                <a:lnTo>
                  <a:pt x="43" y="2201"/>
                </a:lnTo>
                <a:lnTo>
                  <a:pt x="64" y="2197"/>
                </a:lnTo>
                <a:lnTo>
                  <a:pt x="225" y="2197"/>
                </a:lnTo>
                <a:lnTo>
                  <a:pt x="244" y="2111"/>
                </a:lnTo>
                <a:lnTo>
                  <a:pt x="270" y="2028"/>
                </a:lnTo>
                <a:lnTo>
                  <a:pt x="302" y="1946"/>
                </a:lnTo>
                <a:lnTo>
                  <a:pt x="339" y="1866"/>
                </a:lnTo>
                <a:lnTo>
                  <a:pt x="382" y="1790"/>
                </a:lnTo>
                <a:lnTo>
                  <a:pt x="431" y="1717"/>
                </a:lnTo>
                <a:lnTo>
                  <a:pt x="311" y="1597"/>
                </a:lnTo>
                <a:lnTo>
                  <a:pt x="300" y="1584"/>
                </a:lnTo>
                <a:lnTo>
                  <a:pt x="294" y="1568"/>
                </a:lnTo>
                <a:lnTo>
                  <a:pt x="291" y="1552"/>
                </a:lnTo>
                <a:lnTo>
                  <a:pt x="294" y="1536"/>
                </a:lnTo>
                <a:lnTo>
                  <a:pt x="300" y="1521"/>
                </a:lnTo>
                <a:lnTo>
                  <a:pt x="311" y="1508"/>
                </a:lnTo>
                <a:lnTo>
                  <a:pt x="525" y="1295"/>
                </a:lnTo>
                <a:lnTo>
                  <a:pt x="541" y="1283"/>
                </a:lnTo>
                <a:lnTo>
                  <a:pt x="560" y="1277"/>
                </a:lnTo>
                <a:lnTo>
                  <a:pt x="579" y="1277"/>
                </a:lnTo>
                <a:lnTo>
                  <a:pt x="598" y="1283"/>
                </a:lnTo>
                <a:lnTo>
                  <a:pt x="615" y="1295"/>
                </a:lnTo>
                <a:lnTo>
                  <a:pt x="738" y="1417"/>
                </a:lnTo>
                <a:lnTo>
                  <a:pt x="812" y="1370"/>
                </a:lnTo>
                <a:lnTo>
                  <a:pt x="889" y="1328"/>
                </a:lnTo>
                <a:lnTo>
                  <a:pt x="968" y="1292"/>
                </a:lnTo>
                <a:lnTo>
                  <a:pt x="1050" y="1262"/>
                </a:lnTo>
                <a:lnTo>
                  <a:pt x="1134" y="1239"/>
                </a:lnTo>
                <a:lnTo>
                  <a:pt x="1220" y="1221"/>
                </a:lnTo>
                <a:lnTo>
                  <a:pt x="1220" y="1042"/>
                </a:lnTo>
                <a:lnTo>
                  <a:pt x="1223" y="1022"/>
                </a:lnTo>
                <a:lnTo>
                  <a:pt x="1232" y="1005"/>
                </a:lnTo>
                <a:lnTo>
                  <a:pt x="1246" y="991"/>
                </a:lnTo>
                <a:lnTo>
                  <a:pt x="1263" y="983"/>
                </a:lnTo>
                <a:lnTo>
                  <a:pt x="1284" y="979"/>
                </a:lnTo>
                <a:close/>
                <a:moveTo>
                  <a:pt x="3030" y="648"/>
                </a:moveTo>
                <a:lnTo>
                  <a:pt x="3058" y="652"/>
                </a:lnTo>
                <a:lnTo>
                  <a:pt x="3084" y="660"/>
                </a:lnTo>
                <a:lnTo>
                  <a:pt x="3109" y="673"/>
                </a:lnTo>
                <a:lnTo>
                  <a:pt x="3131" y="691"/>
                </a:lnTo>
                <a:lnTo>
                  <a:pt x="3148" y="714"/>
                </a:lnTo>
                <a:lnTo>
                  <a:pt x="3162" y="739"/>
                </a:lnTo>
                <a:lnTo>
                  <a:pt x="3170" y="768"/>
                </a:lnTo>
                <a:lnTo>
                  <a:pt x="3172" y="795"/>
                </a:lnTo>
                <a:lnTo>
                  <a:pt x="3168" y="824"/>
                </a:lnTo>
                <a:lnTo>
                  <a:pt x="3160" y="850"/>
                </a:lnTo>
                <a:lnTo>
                  <a:pt x="3147" y="874"/>
                </a:lnTo>
                <a:lnTo>
                  <a:pt x="3129" y="895"/>
                </a:lnTo>
                <a:lnTo>
                  <a:pt x="3107" y="913"/>
                </a:lnTo>
                <a:lnTo>
                  <a:pt x="3080" y="927"/>
                </a:lnTo>
                <a:lnTo>
                  <a:pt x="3052" y="935"/>
                </a:lnTo>
                <a:lnTo>
                  <a:pt x="3024" y="937"/>
                </a:lnTo>
                <a:lnTo>
                  <a:pt x="2995" y="934"/>
                </a:lnTo>
                <a:lnTo>
                  <a:pt x="2968" y="925"/>
                </a:lnTo>
                <a:lnTo>
                  <a:pt x="2944" y="912"/>
                </a:lnTo>
                <a:lnTo>
                  <a:pt x="2923" y="894"/>
                </a:lnTo>
                <a:lnTo>
                  <a:pt x="2905" y="872"/>
                </a:lnTo>
                <a:lnTo>
                  <a:pt x="2891" y="846"/>
                </a:lnTo>
                <a:lnTo>
                  <a:pt x="2883" y="818"/>
                </a:lnTo>
                <a:lnTo>
                  <a:pt x="2881" y="789"/>
                </a:lnTo>
                <a:lnTo>
                  <a:pt x="2884" y="762"/>
                </a:lnTo>
                <a:lnTo>
                  <a:pt x="2893" y="735"/>
                </a:lnTo>
                <a:lnTo>
                  <a:pt x="2906" y="711"/>
                </a:lnTo>
                <a:lnTo>
                  <a:pt x="2924" y="690"/>
                </a:lnTo>
                <a:lnTo>
                  <a:pt x="2947" y="672"/>
                </a:lnTo>
                <a:lnTo>
                  <a:pt x="2973" y="659"/>
                </a:lnTo>
                <a:lnTo>
                  <a:pt x="3001" y="650"/>
                </a:lnTo>
                <a:lnTo>
                  <a:pt x="3030" y="648"/>
                </a:lnTo>
                <a:close/>
                <a:moveTo>
                  <a:pt x="3023" y="411"/>
                </a:moveTo>
                <a:lnTo>
                  <a:pt x="2977" y="415"/>
                </a:lnTo>
                <a:lnTo>
                  <a:pt x="2930" y="423"/>
                </a:lnTo>
                <a:lnTo>
                  <a:pt x="2884" y="439"/>
                </a:lnTo>
                <a:lnTo>
                  <a:pt x="2841" y="459"/>
                </a:lnTo>
                <a:lnTo>
                  <a:pt x="2801" y="484"/>
                </a:lnTo>
                <a:lnTo>
                  <a:pt x="2765" y="513"/>
                </a:lnTo>
                <a:lnTo>
                  <a:pt x="2734" y="546"/>
                </a:lnTo>
                <a:lnTo>
                  <a:pt x="2706" y="582"/>
                </a:lnTo>
                <a:lnTo>
                  <a:pt x="2683" y="622"/>
                </a:lnTo>
                <a:lnTo>
                  <a:pt x="2665" y="662"/>
                </a:lnTo>
                <a:lnTo>
                  <a:pt x="2653" y="705"/>
                </a:lnTo>
                <a:lnTo>
                  <a:pt x="2644" y="751"/>
                </a:lnTo>
                <a:lnTo>
                  <a:pt x="2642" y="796"/>
                </a:lnTo>
                <a:lnTo>
                  <a:pt x="2646" y="842"/>
                </a:lnTo>
                <a:lnTo>
                  <a:pt x="2654" y="888"/>
                </a:lnTo>
                <a:lnTo>
                  <a:pt x="2670" y="934"/>
                </a:lnTo>
                <a:lnTo>
                  <a:pt x="2690" y="977"/>
                </a:lnTo>
                <a:lnTo>
                  <a:pt x="2716" y="1016"/>
                </a:lnTo>
                <a:lnTo>
                  <a:pt x="2744" y="1052"/>
                </a:lnTo>
                <a:lnTo>
                  <a:pt x="2778" y="1083"/>
                </a:lnTo>
                <a:lnTo>
                  <a:pt x="2814" y="1111"/>
                </a:lnTo>
                <a:lnTo>
                  <a:pt x="2854" y="1133"/>
                </a:lnTo>
                <a:lnTo>
                  <a:pt x="2895" y="1151"/>
                </a:lnTo>
                <a:lnTo>
                  <a:pt x="2940" y="1164"/>
                </a:lnTo>
                <a:lnTo>
                  <a:pt x="2984" y="1172"/>
                </a:lnTo>
                <a:lnTo>
                  <a:pt x="3030" y="1174"/>
                </a:lnTo>
                <a:lnTo>
                  <a:pt x="3077" y="1170"/>
                </a:lnTo>
                <a:lnTo>
                  <a:pt x="3123" y="1162"/>
                </a:lnTo>
                <a:lnTo>
                  <a:pt x="3168" y="1146"/>
                </a:lnTo>
                <a:lnTo>
                  <a:pt x="3212" y="1126"/>
                </a:lnTo>
                <a:lnTo>
                  <a:pt x="3251" y="1101"/>
                </a:lnTo>
                <a:lnTo>
                  <a:pt x="3288" y="1072"/>
                </a:lnTo>
                <a:lnTo>
                  <a:pt x="3320" y="1039"/>
                </a:lnTo>
                <a:lnTo>
                  <a:pt x="3347" y="1003"/>
                </a:lnTo>
                <a:lnTo>
                  <a:pt x="3369" y="964"/>
                </a:lnTo>
                <a:lnTo>
                  <a:pt x="3388" y="923"/>
                </a:lnTo>
                <a:lnTo>
                  <a:pt x="3401" y="879"/>
                </a:lnTo>
                <a:lnTo>
                  <a:pt x="3408" y="834"/>
                </a:lnTo>
                <a:lnTo>
                  <a:pt x="3410" y="789"/>
                </a:lnTo>
                <a:lnTo>
                  <a:pt x="3408" y="744"/>
                </a:lnTo>
                <a:lnTo>
                  <a:pt x="3398" y="697"/>
                </a:lnTo>
                <a:lnTo>
                  <a:pt x="3384" y="652"/>
                </a:lnTo>
                <a:lnTo>
                  <a:pt x="3363" y="609"/>
                </a:lnTo>
                <a:lnTo>
                  <a:pt x="3338" y="569"/>
                </a:lnTo>
                <a:lnTo>
                  <a:pt x="3308" y="533"/>
                </a:lnTo>
                <a:lnTo>
                  <a:pt x="3274" y="502"/>
                </a:lnTo>
                <a:lnTo>
                  <a:pt x="3238" y="475"/>
                </a:lnTo>
                <a:lnTo>
                  <a:pt x="3198" y="452"/>
                </a:lnTo>
                <a:lnTo>
                  <a:pt x="3157" y="434"/>
                </a:lnTo>
                <a:lnTo>
                  <a:pt x="3114" y="421"/>
                </a:lnTo>
                <a:lnTo>
                  <a:pt x="3068" y="414"/>
                </a:lnTo>
                <a:lnTo>
                  <a:pt x="3023" y="411"/>
                </a:lnTo>
                <a:close/>
                <a:moveTo>
                  <a:pt x="2812" y="0"/>
                </a:moveTo>
                <a:lnTo>
                  <a:pt x="2826" y="2"/>
                </a:lnTo>
                <a:lnTo>
                  <a:pt x="2837" y="10"/>
                </a:lnTo>
                <a:lnTo>
                  <a:pt x="2846" y="23"/>
                </a:lnTo>
                <a:lnTo>
                  <a:pt x="2883" y="117"/>
                </a:lnTo>
                <a:lnTo>
                  <a:pt x="2956" y="106"/>
                </a:lnTo>
                <a:lnTo>
                  <a:pt x="3031" y="103"/>
                </a:lnTo>
                <a:lnTo>
                  <a:pt x="3105" y="108"/>
                </a:lnTo>
                <a:lnTo>
                  <a:pt x="3179" y="120"/>
                </a:lnTo>
                <a:lnTo>
                  <a:pt x="3219" y="26"/>
                </a:lnTo>
                <a:lnTo>
                  <a:pt x="3227" y="14"/>
                </a:lnTo>
                <a:lnTo>
                  <a:pt x="3239" y="7"/>
                </a:lnTo>
                <a:lnTo>
                  <a:pt x="3253" y="5"/>
                </a:lnTo>
                <a:lnTo>
                  <a:pt x="3267" y="7"/>
                </a:lnTo>
                <a:lnTo>
                  <a:pt x="3426" y="75"/>
                </a:lnTo>
                <a:lnTo>
                  <a:pt x="3437" y="84"/>
                </a:lnTo>
                <a:lnTo>
                  <a:pt x="3445" y="96"/>
                </a:lnTo>
                <a:lnTo>
                  <a:pt x="3448" y="110"/>
                </a:lnTo>
                <a:lnTo>
                  <a:pt x="3445" y="123"/>
                </a:lnTo>
                <a:lnTo>
                  <a:pt x="3406" y="214"/>
                </a:lnTo>
                <a:lnTo>
                  <a:pt x="3455" y="249"/>
                </a:lnTo>
                <a:lnTo>
                  <a:pt x="3502" y="288"/>
                </a:lnTo>
                <a:lnTo>
                  <a:pt x="3545" y="331"/>
                </a:lnTo>
                <a:lnTo>
                  <a:pt x="3584" y="377"/>
                </a:lnTo>
                <a:lnTo>
                  <a:pt x="3620" y="427"/>
                </a:lnTo>
                <a:lnTo>
                  <a:pt x="3713" y="390"/>
                </a:lnTo>
                <a:lnTo>
                  <a:pt x="3727" y="387"/>
                </a:lnTo>
                <a:lnTo>
                  <a:pt x="3742" y="391"/>
                </a:lnTo>
                <a:lnTo>
                  <a:pt x="3752" y="398"/>
                </a:lnTo>
                <a:lnTo>
                  <a:pt x="3761" y="410"/>
                </a:lnTo>
                <a:lnTo>
                  <a:pt x="3825" y="570"/>
                </a:lnTo>
                <a:lnTo>
                  <a:pt x="3827" y="585"/>
                </a:lnTo>
                <a:lnTo>
                  <a:pt x="3823" y="598"/>
                </a:lnTo>
                <a:lnTo>
                  <a:pt x="3816" y="609"/>
                </a:lnTo>
                <a:lnTo>
                  <a:pt x="3804" y="617"/>
                </a:lnTo>
                <a:lnTo>
                  <a:pt x="3713" y="653"/>
                </a:lnTo>
                <a:lnTo>
                  <a:pt x="3724" y="713"/>
                </a:lnTo>
                <a:lnTo>
                  <a:pt x="3728" y="773"/>
                </a:lnTo>
                <a:lnTo>
                  <a:pt x="3728" y="834"/>
                </a:lnTo>
                <a:lnTo>
                  <a:pt x="3722" y="895"/>
                </a:lnTo>
                <a:lnTo>
                  <a:pt x="3711" y="956"/>
                </a:lnTo>
                <a:lnTo>
                  <a:pt x="3797" y="992"/>
                </a:lnTo>
                <a:lnTo>
                  <a:pt x="3809" y="1001"/>
                </a:lnTo>
                <a:lnTo>
                  <a:pt x="3816" y="1013"/>
                </a:lnTo>
                <a:lnTo>
                  <a:pt x="3819" y="1026"/>
                </a:lnTo>
                <a:lnTo>
                  <a:pt x="3815" y="1040"/>
                </a:lnTo>
                <a:lnTo>
                  <a:pt x="3748" y="1198"/>
                </a:lnTo>
                <a:lnTo>
                  <a:pt x="3739" y="1210"/>
                </a:lnTo>
                <a:lnTo>
                  <a:pt x="3727" y="1217"/>
                </a:lnTo>
                <a:lnTo>
                  <a:pt x="3713" y="1219"/>
                </a:lnTo>
                <a:lnTo>
                  <a:pt x="3699" y="1217"/>
                </a:lnTo>
                <a:lnTo>
                  <a:pt x="3615" y="1181"/>
                </a:lnTo>
                <a:lnTo>
                  <a:pt x="3579" y="1231"/>
                </a:lnTo>
                <a:lnTo>
                  <a:pt x="3539" y="1278"/>
                </a:lnTo>
                <a:lnTo>
                  <a:pt x="3495" y="1321"/>
                </a:lnTo>
                <a:lnTo>
                  <a:pt x="3447" y="1360"/>
                </a:lnTo>
                <a:lnTo>
                  <a:pt x="3396" y="1395"/>
                </a:lnTo>
                <a:lnTo>
                  <a:pt x="3427" y="1476"/>
                </a:lnTo>
                <a:lnTo>
                  <a:pt x="3431" y="1490"/>
                </a:lnTo>
                <a:lnTo>
                  <a:pt x="3427" y="1504"/>
                </a:lnTo>
                <a:lnTo>
                  <a:pt x="3420" y="1515"/>
                </a:lnTo>
                <a:lnTo>
                  <a:pt x="3407" y="1523"/>
                </a:lnTo>
                <a:lnTo>
                  <a:pt x="3247" y="1586"/>
                </a:lnTo>
                <a:lnTo>
                  <a:pt x="3232" y="1589"/>
                </a:lnTo>
                <a:lnTo>
                  <a:pt x="3219" y="1586"/>
                </a:lnTo>
                <a:lnTo>
                  <a:pt x="3207" y="1578"/>
                </a:lnTo>
                <a:lnTo>
                  <a:pt x="3200" y="1566"/>
                </a:lnTo>
                <a:lnTo>
                  <a:pt x="3167" y="1486"/>
                </a:lnTo>
                <a:lnTo>
                  <a:pt x="3105" y="1496"/>
                </a:lnTo>
                <a:lnTo>
                  <a:pt x="3042" y="1499"/>
                </a:lnTo>
                <a:lnTo>
                  <a:pt x="2980" y="1498"/>
                </a:lnTo>
                <a:lnTo>
                  <a:pt x="2918" y="1492"/>
                </a:lnTo>
                <a:lnTo>
                  <a:pt x="2856" y="1480"/>
                </a:lnTo>
                <a:lnTo>
                  <a:pt x="2821" y="1560"/>
                </a:lnTo>
                <a:lnTo>
                  <a:pt x="2813" y="1572"/>
                </a:lnTo>
                <a:lnTo>
                  <a:pt x="2801" y="1579"/>
                </a:lnTo>
                <a:lnTo>
                  <a:pt x="2788" y="1582"/>
                </a:lnTo>
                <a:lnTo>
                  <a:pt x="2773" y="1579"/>
                </a:lnTo>
                <a:lnTo>
                  <a:pt x="2614" y="1511"/>
                </a:lnTo>
                <a:lnTo>
                  <a:pt x="2602" y="1503"/>
                </a:lnTo>
                <a:lnTo>
                  <a:pt x="2595" y="1491"/>
                </a:lnTo>
                <a:lnTo>
                  <a:pt x="2593" y="1478"/>
                </a:lnTo>
                <a:lnTo>
                  <a:pt x="2595" y="1463"/>
                </a:lnTo>
                <a:lnTo>
                  <a:pt x="2631" y="1381"/>
                </a:lnTo>
                <a:lnTo>
                  <a:pt x="2582" y="1344"/>
                </a:lnTo>
                <a:lnTo>
                  <a:pt x="2536" y="1304"/>
                </a:lnTo>
                <a:lnTo>
                  <a:pt x="2494" y="1260"/>
                </a:lnTo>
                <a:lnTo>
                  <a:pt x="2457" y="1213"/>
                </a:lnTo>
                <a:lnTo>
                  <a:pt x="2423" y="1162"/>
                </a:lnTo>
                <a:lnTo>
                  <a:pt x="2340" y="1195"/>
                </a:lnTo>
                <a:lnTo>
                  <a:pt x="2325" y="1198"/>
                </a:lnTo>
                <a:lnTo>
                  <a:pt x="2312" y="1194"/>
                </a:lnTo>
                <a:lnTo>
                  <a:pt x="2300" y="1187"/>
                </a:lnTo>
                <a:lnTo>
                  <a:pt x="2293" y="1175"/>
                </a:lnTo>
                <a:lnTo>
                  <a:pt x="2229" y="1015"/>
                </a:lnTo>
                <a:lnTo>
                  <a:pt x="2225" y="1001"/>
                </a:lnTo>
                <a:lnTo>
                  <a:pt x="2229" y="987"/>
                </a:lnTo>
                <a:lnTo>
                  <a:pt x="2236" y="976"/>
                </a:lnTo>
                <a:lnTo>
                  <a:pt x="2248" y="968"/>
                </a:lnTo>
                <a:lnTo>
                  <a:pt x="2334" y="935"/>
                </a:lnTo>
                <a:lnTo>
                  <a:pt x="2325" y="875"/>
                </a:lnTo>
                <a:lnTo>
                  <a:pt x="2322" y="815"/>
                </a:lnTo>
                <a:lnTo>
                  <a:pt x="2323" y="754"/>
                </a:lnTo>
                <a:lnTo>
                  <a:pt x="2329" y="695"/>
                </a:lnTo>
                <a:lnTo>
                  <a:pt x="2341" y="636"/>
                </a:lnTo>
                <a:lnTo>
                  <a:pt x="2252" y="598"/>
                </a:lnTo>
                <a:lnTo>
                  <a:pt x="2240" y="589"/>
                </a:lnTo>
                <a:lnTo>
                  <a:pt x="2233" y="577"/>
                </a:lnTo>
                <a:lnTo>
                  <a:pt x="2230" y="564"/>
                </a:lnTo>
                <a:lnTo>
                  <a:pt x="2233" y="550"/>
                </a:lnTo>
                <a:lnTo>
                  <a:pt x="2301" y="392"/>
                </a:lnTo>
                <a:lnTo>
                  <a:pt x="2310" y="380"/>
                </a:lnTo>
                <a:lnTo>
                  <a:pt x="2322" y="373"/>
                </a:lnTo>
                <a:lnTo>
                  <a:pt x="2335" y="371"/>
                </a:lnTo>
                <a:lnTo>
                  <a:pt x="2349" y="373"/>
                </a:lnTo>
                <a:lnTo>
                  <a:pt x="2441" y="412"/>
                </a:lnTo>
                <a:lnTo>
                  <a:pt x="2476" y="365"/>
                </a:lnTo>
                <a:lnTo>
                  <a:pt x="2516" y="319"/>
                </a:lnTo>
                <a:lnTo>
                  <a:pt x="2559" y="279"/>
                </a:lnTo>
                <a:lnTo>
                  <a:pt x="2605" y="240"/>
                </a:lnTo>
                <a:lnTo>
                  <a:pt x="2654" y="207"/>
                </a:lnTo>
                <a:lnTo>
                  <a:pt x="2617" y="112"/>
                </a:lnTo>
                <a:lnTo>
                  <a:pt x="2614" y="98"/>
                </a:lnTo>
                <a:lnTo>
                  <a:pt x="2617" y="85"/>
                </a:lnTo>
                <a:lnTo>
                  <a:pt x="2625" y="73"/>
                </a:lnTo>
                <a:lnTo>
                  <a:pt x="2637" y="66"/>
                </a:lnTo>
                <a:lnTo>
                  <a:pt x="2797" y="2"/>
                </a:lnTo>
                <a:lnTo>
                  <a:pt x="2812" y="0"/>
                </a:lnTo>
                <a:lnTo>
                  <a:pt x="28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 16"/>
          <p:cNvSpPr>
            <a:spLocks noEditPoints="1"/>
          </p:cNvSpPr>
          <p:nvPr/>
        </p:nvSpPr>
        <p:spPr bwMode="auto">
          <a:xfrm>
            <a:off x="7132642" y="4287838"/>
            <a:ext cx="1008063" cy="1008063"/>
          </a:xfrm>
          <a:custGeom>
            <a:avLst/>
            <a:gdLst>
              <a:gd name="T0" fmla="*/ 2116 w 3814"/>
              <a:gd name="T1" fmla="*/ 1478 h 3811"/>
              <a:gd name="T2" fmla="*/ 2308 w 3814"/>
              <a:gd name="T3" fmla="*/ 1650 h 3811"/>
              <a:gd name="T4" fmla="*/ 2383 w 3814"/>
              <a:gd name="T5" fmla="*/ 1906 h 3811"/>
              <a:gd name="T6" fmla="*/ 2099 w 3814"/>
              <a:gd name="T7" fmla="*/ 1765 h 3811"/>
              <a:gd name="T8" fmla="*/ 1946 w 3814"/>
              <a:gd name="T9" fmla="*/ 1671 h 3811"/>
              <a:gd name="T10" fmla="*/ 2090 w 3814"/>
              <a:gd name="T11" fmla="*/ 729 h 3811"/>
              <a:gd name="T12" fmla="*/ 2508 w 3814"/>
              <a:gd name="T13" fmla="*/ 877 h 3811"/>
              <a:gd name="T14" fmla="*/ 2836 w 3814"/>
              <a:gd name="T15" fmla="*/ 1161 h 3811"/>
              <a:gd name="T16" fmla="*/ 3042 w 3814"/>
              <a:gd name="T17" fmla="*/ 1546 h 3811"/>
              <a:gd name="T18" fmla="*/ 2859 w 3814"/>
              <a:gd name="T19" fmla="*/ 1906 h 3811"/>
              <a:gd name="T20" fmla="*/ 2777 w 3814"/>
              <a:gd name="T21" fmla="*/ 1517 h 3811"/>
              <a:gd name="T22" fmla="*/ 2552 w 3814"/>
              <a:gd name="T23" fmla="*/ 1205 h 3811"/>
              <a:gd name="T24" fmla="*/ 2223 w 3814"/>
              <a:gd name="T25" fmla="*/ 1007 h 3811"/>
              <a:gd name="T26" fmla="*/ 1906 w 3814"/>
              <a:gd name="T27" fmla="*/ 715 h 3811"/>
              <a:gd name="T28" fmla="*/ 774 w 3814"/>
              <a:gd name="T29" fmla="*/ 295 h 3811"/>
              <a:gd name="T30" fmla="*/ 970 w 3814"/>
              <a:gd name="T31" fmla="*/ 434 h 3811"/>
              <a:gd name="T32" fmla="*/ 1191 w 3814"/>
              <a:gd name="T33" fmla="*/ 1066 h 3811"/>
              <a:gd name="T34" fmla="*/ 1186 w 3814"/>
              <a:gd name="T35" fmla="*/ 1278 h 3811"/>
              <a:gd name="T36" fmla="*/ 1086 w 3814"/>
              <a:gd name="T37" fmla="*/ 1465 h 3811"/>
              <a:gd name="T38" fmla="*/ 1072 w 3814"/>
              <a:gd name="T39" fmla="*/ 2022 h 3811"/>
              <a:gd name="T40" fmla="*/ 1380 w 3814"/>
              <a:gd name="T41" fmla="*/ 2432 h 3811"/>
              <a:gd name="T42" fmla="*/ 1791 w 3814"/>
              <a:gd name="T43" fmla="*/ 2739 h 3811"/>
              <a:gd name="T44" fmla="*/ 2348 w 3814"/>
              <a:gd name="T45" fmla="*/ 2725 h 3811"/>
              <a:gd name="T46" fmla="*/ 2535 w 3814"/>
              <a:gd name="T47" fmla="*/ 2626 h 3811"/>
              <a:gd name="T48" fmla="*/ 2748 w 3814"/>
              <a:gd name="T49" fmla="*/ 2621 h 3811"/>
              <a:gd name="T50" fmla="*/ 3380 w 3814"/>
              <a:gd name="T51" fmla="*/ 2842 h 3811"/>
              <a:gd name="T52" fmla="*/ 3520 w 3814"/>
              <a:gd name="T53" fmla="*/ 3037 h 3811"/>
              <a:gd name="T54" fmla="*/ 3549 w 3814"/>
              <a:gd name="T55" fmla="*/ 3256 h 3811"/>
              <a:gd name="T56" fmla="*/ 3470 w 3814"/>
              <a:gd name="T57" fmla="*/ 3455 h 3811"/>
              <a:gd name="T58" fmla="*/ 3140 w 3814"/>
              <a:gd name="T59" fmla="*/ 3770 h 3811"/>
              <a:gd name="T60" fmla="*/ 3038 w 3814"/>
              <a:gd name="T61" fmla="*/ 3805 h 3811"/>
              <a:gd name="T62" fmla="*/ 2744 w 3814"/>
              <a:gd name="T63" fmla="*/ 3802 h 3811"/>
              <a:gd name="T64" fmla="*/ 2101 w 3814"/>
              <a:gd name="T65" fmla="*/ 3678 h 3811"/>
              <a:gd name="T66" fmla="*/ 1501 w 3814"/>
              <a:gd name="T67" fmla="*/ 3417 h 3811"/>
              <a:gd name="T68" fmla="*/ 970 w 3814"/>
              <a:gd name="T69" fmla="*/ 3030 h 3811"/>
              <a:gd name="T70" fmla="*/ 533 w 3814"/>
              <a:gd name="T71" fmla="*/ 2531 h 3811"/>
              <a:gd name="T72" fmla="*/ 220 w 3814"/>
              <a:gd name="T73" fmla="*/ 1955 h 3811"/>
              <a:gd name="T74" fmla="*/ 42 w 3814"/>
              <a:gd name="T75" fmla="*/ 1325 h 3811"/>
              <a:gd name="T76" fmla="*/ 1 w 3814"/>
              <a:gd name="T77" fmla="*/ 793 h 3811"/>
              <a:gd name="T78" fmla="*/ 24 w 3814"/>
              <a:gd name="T79" fmla="*/ 715 h 3811"/>
              <a:gd name="T80" fmla="*/ 74 w 3814"/>
              <a:gd name="T81" fmla="*/ 623 h 3811"/>
              <a:gd name="T82" fmla="*/ 469 w 3814"/>
              <a:gd name="T83" fmla="*/ 285 h 3811"/>
              <a:gd name="T84" fmla="*/ 2022 w 3814"/>
              <a:gd name="T85" fmla="*/ 4 h 3811"/>
              <a:gd name="T86" fmla="*/ 2572 w 3814"/>
              <a:gd name="T87" fmla="*/ 120 h 3811"/>
              <a:gd name="T88" fmla="*/ 3049 w 3814"/>
              <a:gd name="T89" fmla="*/ 382 h 3811"/>
              <a:gd name="T90" fmla="*/ 3432 w 3814"/>
              <a:gd name="T91" fmla="*/ 763 h 3811"/>
              <a:gd name="T92" fmla="*/ 3694 w 3814"/>
              <a:gd name="T93" fmla="*/ 1241 h 3811"/>
              <a:gd name="T94" fmla="*/ 3810 w 3814"/>
              <a:gd name="T95" fmla="*/ 1789 h 3811"/>
              <a:gd name="T96" fmla="*/ 3543 w 3814"/>
              <a:gd name="T97" fmla="*/ 1583 h 3811"/>
              <a:gd name="T98" fmla="*/ 3364 w 3814"/>
              <a:gd name="T99" fmla="*/ 1095 h 3811"/>
              <a:gd name="T100" fmla="*/ 3048 w 3814"/>
              <a:gd name="T101" fmla="*/ 692 h 3811"/>
              <a:gd name="T102" fmla="*/ 2626 w 3814"/>
              <a:gd name="T103" fmla="*/ 402 h 3811"/>
              <a:gd name="T104" fmla="*/ 2124 w 3814"/>
              <a:gd name="T105" fmla="*/ 253 h 3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814" h="3811">
                <a:moveTo>
                  <a:pt x="1906" y="1429"/>
                </a:moveTo>
                <a:lnTo>
                  <a:pt x="1962" y="1432"/>
                </a:lnTo>
                <a:lnTo>
                  <a:pt x="2016" y="1442"/>
                </a:lnTo>
                <a:lnTo>
                  <a:pt x="2067" y="1457"/>
                </a:lnTo>
                <a:lnTo>
                  <a:pt x="2116" y="1478"/>
                </a:lnTo>
                <a:lnTo>
                  <a:pt x="2162" y="1503"/>
                </a:lnTo>
                <a:lnTo>
                  <a:pt x="2204" y="1534"/>
                </a:lnTo>
                <a:lnTo>
                  <a:pt x="2244" y="1569"/>
                </a:lnTo>
                <a:lnTo>
                  <a:pt x="2278" y="1607"/>
                </a:lnTo>
                <a:lnTo>
                  <a:pt x="2308" y="1650"/>
                </a:lnTo>
                <a:lnTo>
                  <a:pt x="2335" y="1697"/>
                </a:lnTo>
                <a:lnTo>
                  <a:pt x="2355" y="1745"/>
                </a:lnTo>
                <a:lnTo>
                  <a:pt x="2371" y="1796"/>
                </a:lnTo>
                <a:lnTo>
                  <a:pt x="2380" y="1851"/>
                </a:lnTo>
                <a:lnTo>
                  <a:pt x="2383" y="1906"/>
                </a:lnTo>
                <a:lnTo>
                  <a:pt x="2145" y="1906"/>
                </a:lnTo>
                <a:lnTo>
                  <a:pt x="2141" y="1867"/>
                </a:lnTo>
                <a:lnTo>
                  <a:pt x="2132" y="1831"/>
                </a:lnTo>
                <a:lnTo>
                  <a:pt x="2118" y="1796"/>
                </a:lnTo>
                <a:lnTo>
                  <a:pt x="2099" y="1765"/>
                </a:lnTo>
                <a:lnTo>
                  <a:pt x="2075" y="1737"/>
                </a:lnTo>
                <a:lnTo>
                  <a:pt x="2048" y="1714"/>
                </a:lnTo>
                <a:lnTo>
                  <a:pt x="2016" y="1694"/>
                </a:lnTo>
                <a:lnTo>
                  <a:pt x="1981" y="1680"/>
                </a:lnTo>
                <a:lnTo>
                  <a:pt x="1946" y="1671"/>
                </a:lnTo>
                <a:lnTo>
                  <a:pt x="1906" y="1668"/>
                </a:lnTo>
                <a:lnTo>
                  <a:pt x="1906" y="1429"/>
                </a:lnTo>
                <a:close/>
                <a:moveTo>
                  <a:pt x="1906" y="715"/>
                </a:moveTo>
                <a:lnTo>
                  <a:pt x="2000" y="719"/>
                </a:lnTo>
                <a:lnTo>
                  <a:pt x="2090" y="729"/>
                </a:lnTo>
                <a:lnTo>
                  <a:pt x="2180" y="747"/>
                </a:lnTo>
                <a:lnTo>
                  <a:pt x="2267" y="770"/>
                </a:lnTo>
                <a:lnTo>
                  <a:pt x="2350" y="800"/>
                </a:lnTo>
                <a:lnTo>
                  <a:pt x="2430" y="836"/>
                </a:lnTo>
                <a:lnTo>
                  <a:pt x="2508" y="877"/>
                </a:lnTo>
                <a:lnTo>
                  <a:pt x="2582" y="925"/>
                </a:lnTo>
                <a:lnTo>
                  <a:pt x="2652" y="977"/>
                </a:lnTo>
                <a:lnTo>
                  <a:pt x="2718" y="1034"/>
                </a:lnTo>
                <a:lnTo>
                  <a:pt x="2779" y="1095"/>
                </a:lnTo>
                <a:lnTo>
                  <a:pt x="2836" y="1161"/>
                </a:lnTo>
                <a:lnTo>
                  <a:pt x="2888" y="1231"/>
                </a:lnTo>
                <a:lnTo>
                  <a:pt x="2936" y="1305"/>
                </a:lnTo>
                <a:lnTo>
                  <a:pt x="2978" y="1383"/>
                </a:lnTo>
                <a:lnTo>
                  <a:pt x="3013" y="1463"/>
                </a:lnTo>
                <a:lnTo>
                  <a:pt x="3042" y="1546"/>
                </a:lnTo>
                <a:lnTo>
                  <a:pt x="3067" y="1633"/>
                </a:lnTo>
                <a:lnTo>
                  <a:pt x="3084" y="1722"/>
                </a:lnTo>
                <a:lnTo>
                  <a:pt x="3095" y="1812"/>
                </a:lnTo>
                <a:lnTo>
                  <a:pt x="3098" y="1906"/>
                </a:lnTo>
                <a:lnTo>
                  <a:pt x="2859" y="1906"/>
                </a:lnTo>
                <a:lnTo>
                  <a:pt x="2856" y="1824"/>
                </a:lnTo>
                <a:lnTo>
                  <a:pt x="2846" y="1744"/>
                </a:lnTo>
                <a:lnTo>
                  <a:pt x="2829" y="1665"/>
                </a:lnTo>
                <a:lnTo>
                  <a:pt x="2806" y="1590"/>
                </a:lnTo>
                <a:lnTo>
                  <a:pt x="2777" y="1517"/>
                </a:lnTo>
                <a:lnTo>
                  <a:pt x="2742" y="1447"/>
                </a:lnTo>
                <a:lnTo>
                  <a:pt x="2703" y="1381"/>
                </a:lnTo>
                <a:lnTo>
                  <a:pt x="2657" y="1319"/>
                </a:lnTo>
                <a:lnTo>
                  <a:pt x="2606" y="1260"/>
                </a:lnTo>
                <a:lnTo>
                  <a:pt x="2552" y="1205"/>
                </a:lnTo>
                <a:lnTo>
                  <a:pt x="2494" y="1156"/>
                </a:lnTo>
                <a:lnTo>
                  <a:pt x="2431" y="1110"/>
                </a:lnTo>
                <a:lnTo>
                  <a:pt x="2365" y="1071"/>
                </a:lnTo>
                <a:lnTo>
                  <a:pt x="2296" y="1036"/>
                </a:lnTo>
                <a:lnTo>
                  <a:pt x="2223" y="1007"/>
                </a:lnTo>
                <a:lnTo>
                  <a:pt x="2147" y="984"/>
                </a:lnTo>
                <a:lnTo>
                  <a:pt x="2068" y="967"/>
                </a:lnTo>
                <a:lnTo>
                  <a:pt x="1988" y="956"/>
                </a:lnTo>
                <a:lnTo>
                  <a:pt x="1906" y="953"/>
                </a:lnTo>
                <a:lnTo>
                  <a:pt x="1906" y="715"/>
                </a:lnTo>
                <a:close/>
                <a:moveTo>
                  <a:pt x="599" y="261"/>
                </a:moveTo>
                <a:lnTo>
                  <a:pt x="641" y="261"/>
                </a:lnTo>
                <a:lnTo>
                  <a:pt x="683" y="267"/>
                </a:lnTo>
                <a:lnTo>
                  <a:pt x="721" y="276"/>
                </a:lnTo>
                <a:lnTo>
                  <a:pt x="774" y="295"/>
                </a:lnTo>
                <a:lnTo>
                  <a:pt x="816" y="312"/>
                </a:lnTo>
                <a:lnTo>
                  <a:pt x="858" y="335"/>
                </a:lnTo>
                <a:lnTo>
                  <a:pt x="897" y="364"/>
                </a:lnTo>
                <a:lnTo>
                  <a:pt x="936" y="397"/>
                </a:lnTo>
                <a:lnTo>
                  <a:pt x="970" y="434"/>
                </a:lnTo>
                <a:lnTo>
                  <a:pt x="1002" y="473"/>
                </a:lnTo>
                <a:lnTo>
                  <a:pt x="1027" y="515"/>
                </a:lnTo>
                <a:lnTo>
                  <a:pt x="1049" y="558"/>
                </a:lnTo>
                <a:lnTo>
                  <a:pt x="1063" y="599"/>
                </a:lnTo>
                <a:lnTo>
                  <a:pt x="1191" y="1066"/>
                </a:lnTo>
                <a:lnTo>
                  <a:pt x="1199" y="1106"/>
                </a:lnTo>
                <a:lnTo>
                  <a:pt x="1202" y="1147"/>
                </a:lnTo>
                <a:lnTo>
                  <a:pt x="1201" y="1190"/>
                </a:lnTo>
                <a:lnTo>
                  <a:pt x="1195" y="1234"/>
                </a:lnTo>
                <a:lnTo>
                  <a:pt x="1186" y="1278"/>
                </a:lnTo>
                <a:lnTo>
                  <a:pt x="1173" y="1321"/>
                </a:lnTo>
                <a:lnTo>
                  <a:pt x="1156" y="1362"/>
                </a:lnTo>
                <a:lnTo>
                  <a:pt x="1136" y="1400"/>
                </a:lnTo>
                <a:lnTo>
                  <a:pt x="1113" y="1435"/>
                </a:lnTo>
                <a:lnTo>
                  <a:pt x="1086" y="1465"/>
                </a:lnTo>
                <a:lnTo>
                  <a:pt x="917" y="1634"/>
                </a:lnTo>
                <a:lnTo>
                  <a:pt x="948" y="1735"/>
                </a:lnTo>
                <a:lnTo>
                  <a:pt x="984" y="1833"/>
                </a:lnTo>
                <a:lnTo>
                  <a:pt x="1026" y="1929"/>
                </a:lnTo>
                <a:lnTo>
                  <a:pt x="1072" y="2022"/>
                </a:lnTo>
                <a:lnTo>
                  <a:pt x="1125" y="2111"/>
                </a:lnTo>
                <a:lnTo>
                  <a:pt x="1181" y="2197"/>
                </a:lnTo>
                <a:lnTo>
                  <a:pt x="1243" y="2279"/>
                </a:lnTo>
                <a:lnTo>
                  <a:pt x="1310" y="2358"/>
                </a:lnTo>
                <a:lnTo>
                  <a:pt x="1380" y="2432"/>
                </a:lnTo>
                <a:lnTo>
                  <a:pt x="1455" y="2503"/>
                </a:lnTo>
                <a:lnTo>
                  <a:pt x="1534" y="2569"/>
                </a:lnTo>
                <a:lnTo>
                  <a:pt x="1616" y="2630"/>
                </a:lnTo>
                <a:lnTo>
                  <a:pt x="1702" y="2687"/>
                </a:lnTo>
                <a:lnTo>
                  <a:pt x="1791" y="2739"/>
                </a:lnTo>
                <a:lnTo>
                  <a:pt x="1884" y="2787"/>
                </a:lnTo>
                <a:lnTo>
                  <a:pt x="1979" y="2828"/>
                </a:lnTo>
                <a:lnTo>
                  <a:pt x="2078" y="2864"/>
                </a:lnTo>
                <a:lnTo>
                  <a:pt x="2179" y="2894"/>
                </a:lnTo>
                <a:lnTo>
                  <a:pt x="2348" y="2725"/>
                </a:lnTo>
                <a:lnTo>
                  <a:pt x="2378" y="2700"/>
                </a:lnTo>
                <a:lnTo>
                  <a:pt x="2413" y="2677"/>
                </a:lnTo>
                <a:lnTo>
                  <a:pt x="2451" y="2656"/>
                </a:lnTo>
                <a:lnTo>
                  <a:pt x="2492" y="2640"/>
                </a:lnTo>
                <a:lnTo>
                  <a:pt x="2535" y="2626"/>
                </a:lnTo>
                <a:lnTo>
                  <a:pt x="2579" y="2616"/>
                </a:lnTo>
                <a:lnTo>
                  <a:pt x="2623" y="2612"/>
                </a:lnTo>
                <a:lnTo>
                  <a:pt x="2667" y="2611"/>
                </a:lnTo>
                <a:lnTo>
                  <a:pt x="2708" y="2614"/>
                </a:lnTo>
                <a:lnTo>
                  <a:pt x="2748" y="2621"/>
                </a:lnTo>
                <a:lnTo>
                  <a:pt x="3215" y="2749"/>
                </a:lnTo>
                <a:lnTo>
                  <a:pt x="3257" y="2764"/>
                </a:lnTo>
                <a:lnTo>
                  <a:pt x="3300" y="2784"/>
                </a:lnTo>
                <a:lnTo>
                  <a:pt x="3340" y="2811"/>
                </a:lnTo>
                <a:lnTo>
                  <a:pt x="3380" y="2842"/>
                </a:lnTo>
                <a:lnTo>
                  <a:pt x="3417" y="2877"/>
                </a:lnTo>
                <a:lnTo>
                  <a:pt x="3451" y="2915"/>
                </a:lnTo>
                <a:lnTo>
                  <a:pt x="3480" y="2955"/>
                </a:lnTo>
                <a:lnTo>
                  <a:pt x="3503" y="2995"/>
                </a:lnTo>
                <a:lnTo>
                  <a:pt x="3520" y="3037"/>
                </a:lnTo>
                <a:lnTo>
                  <a:pt x="3538" y="3090"/>
                </a:lnTo>
                <a:lnTo>
                  <a:pt x="3548" y="3130"/>
                </a:lnTo>
                <a:lnTo>
                  <a:pt x="3553" y="3170"/>
                </a:lnTo>
                <a:lnTo>
                  <a:pt x="3553" y="3213"/>
                </a:lnTo>
                <a:lnTo>
                  <a:pt x="3549" y="3256"/>
                </a:lnTo>
                <a:lnTo>
                  <a:pt x="3541" y="3300"/>
                </a:lnTo>
                <a:lnTo>
                  <a:pt x="3529" y="3342"/>
                </a:lnTo>
                <a:lnTo>
                  <a:pt x="3513" y="3382"/>
                </a:lnTo>
                <a:lnTo>
                  <a:pt x="3493" y="3420"/>
                </a:lnTo>
                <a:lnTo>
                  <a:pt x="3470" y="3455"/>
                </a:lnTo>
                <a:lnTo>
                  <a:pt x="3445" y="3485"/>
                </a:lnTo>
                <a:lnTo>
                  <a:pt x="3192" y="3738"/>
                </a:lnTo>
                <a:lnTo>
                  <a:pt x="3177" y="3749"/>
                </a:lnTo>
                <a:lnTo>
                  <a:pt x="3160" y="3760"/>
                </a:lnTo>
                <a:lnTo>
                  <a:pt x="3140" y="3770"/>
                </a:lnTo>
                <a:lnTo>
                  <a:pt x="3118" y="3780"/>
                </a:lnTo>
                <a:lnTo>
                  <a:pt x="3096" y="3788"/>
                </a:lnTo>
                <a:lnTo>
                  <a:pt x="3075" y="3795"/>
                </a:lnTo>
                <a:lnTo>
                  <a:pt x="3055" y="3800"/>
                </a:lnTo>
                <a:lnTo>
                  <a:pt x="3038" y="3805"/>
                </a:lnTo>
                <a:lnTo>
                  <a:pt x="3024" y="3809"/>
                </a:lnTo>
                <a:lnTo>
                  <a:pt x="3015" y="3810"/>
                </a:lnTo>
                <a:lnTo>
                  <a:pt x="3010" y="3811"/>
                </a:lnTo>
                <a:lnTo>
                  <a:pt x="2878" y="3809"/>
                </a:lnTo>
                <a:lnTo>
                  <a:pt x="2744" y="3802"/>
                </a:lnTo>
                <a:lnTo>
                  <a:pt x="2613" y="3788"/>
                </a:lnTo>
                <a:lnTo>
                  <a:pt x="2484" y="3768"/>
                </a:lnTo>
                <a:lnTo>
                  <a:pt x="2354" y="3744"/>
                </a:lnTo>
                <a:lnTo>
                  <a:pt x="2226" y="3714"/>
                </a:lnTo>
                <a:lnTo>
                  <a:pt x="2101" y="3678"/>
                </a:lnTo>
                <a:lnTo>
                  <a:pt x="1977" y="3636"/>
                </a:lnTo>
                <a:lnTo>
                  <a:pt x="1854" y="3588"/>
                </a:lnTo>
                <a:lnTo>
                  <a:pt x="1734" y="3536"/>
                </a:lnTo>
                <a:lnTo>
                  <a:pt x="1616" y="3480"/>
                </a:lnTo>
                <a:lnTo>
                  <a:pt x="1501" y="3417"/>
                </a:lnTo>
                <a:lnTo>
                  <a:pt x="1389" y="3350"/>
                </a:lnTo>
                <a:lnTo>
                  <a:pt x="1280" y="3277"/>
                </a:lnTo>
                <a:lnTo>
                  <a:pt x="1173" y="3199"/>
                </a:lnTo>
                <a:lnTo>
                  <a:pt x="1070" y="3117"/>
                </a:lnTo>
                <a:lnTo>
                  <a:pt x="970" y="3030"/>
                </a:lnTo>
                <a:lnTo>
                  <a:pt x="874" y="2937"/>
                </a:lnTo>
                <a:lnTo>
                  <a:pt x="781" y="2841"/>
                </a:lnTo>
                <a:lnTo>
                  <a:pt x="694" y="2742"/>
                </a:lnTo>
                <a:lnTo>
                  <a:pt x="611" y="2638"/>
                </a:lnTo>
                <a:lnTo>
                  <a:pt x="533" y="2531"/>
                </a:lnTo>
                <a:lnTo>
                  <a:pt x="460" y="2422"/>
                </a:lnTo>
                <a:lnTo>
                  <a:pt x="393" y="2308"/>
                </a:lnTo>
                <a:lnTo>
                  <a:pt x="330" y="2194"/>
                </a:lnTo>
                <a:lnTo>
                  <a:pt x="272" y="2075"/>
                </a:lnTo>
                <a:lnTo>
                  <a:pt x="220" y="1955"/>
                </a:lnTo>
                <a:lnTo>
                  <a:pt x="174" y="1832"/>
                </a:lnTo>
                <a:lnTo>
                  <a:pt x="132" y="1708"/>
                </a:lnTo>
                <a:lnTo>
                  <a:pt x="96" y="1582"/>
                </a:lnTo>
                <a:lnTo>
                  <a:pt x="66" y="1453"/>
                </a:lnTo>
                <a:lnTo>
                  <a:pt x="42" y="1325"/>
                </a:lnTo>
                <a:lnTo>
                  <a:pt x="22" y="1194"/>
                </a:lnTo>
                <a:lnTo>
                  <a:pt x="9" y="1062"/>
                </a:lnTo>
                <a:lnTo>
                  <a:pt x="1" y="930"/>
                </a:lnTo>
                <a:lnTo>
                  <a:pt x="0" y="796"/>
                </a:lnTo>
                <a:lnTo>
                  <a:pt x="1" y="793"/>
                </a:lnTo>
                <a:lnTo>
                  <a:pt x="3" y="785"/>
                </a:lnTo>
                <a:lnTo>
                  <a:pt x="7" y="771"/>
                </a:lnTo>
                <a:lnTo>
                  <a:pt x="11" y="755"/>
                </a:lnTo>
                <a:lnTo>
                  <a:pt x="17" y="736"/>
                </a:lnTo>
                <a:lnTo>
                  <a:pt x="24" y="715"/>
                </a:lnTo>
                <a:lnTo>
                  <a:pt x="32" y="694"/>
                </a:lnTo>
                <a:lnTo>
                  <a:pt x="42" y="674"/>
                </a:lnTo>
                <a:lnTo>
                  <a:pt x="51" y="654"/>
                </a:lnTo>
                <a:lnTo>
                  <a:pt x="62" y="637"/>
                </a:lnTo>
                <a:lnTo>
                  <a:pt x="74" y="623"/>
                </a:lnTo>
                <a:lnTo>
                  <a:pt x="327" y="370"/>
                </a:lnTo>
                <a:lnTo>
                  <a:pt x="357" y="343"/>
                </a:lnTo>
                <a:lnTo>
                  <a:pt x="392" y="320"/>
                </a:lnTo>
                <a:lnTo>
                  <a:pt x="430" y="301"/>
                </a:lnTo>
                <a:lnTo>
                  <a:pt x="469" y="285"/>
                </a:lnTo>
                <a:lnTo>
                  <a:pt x="512" y="273"/>
                </a:lnTo>
                <a:lnTo>
                  <a:pt x="555" y="265"/>
                </a:lnTo>
                <a:lnTo>
                  <a:pt x="599" y="261"/>
                </a:lnTo>
                <a:close/>
                <a:moveTo>
                  <a:pt x="1906" y="0"/>
                </a:moveTo>
                <a:lnTo>
                  <a:pt x="2022" y="4"/>
                </a:lnTo>
                <a:lnTo>
                  <a:pt x="2137" y="14"/>
                </a:lnTo>
                <a:lnTo>
                  <a:pt x="2249" y="32"/>
                </a:lnTo>
                <a:lnTo>
                  <a:pt x="2359" y="55"/>
                </a:lnTo>
                <a:lnTo>
                  <a:pt x="2467" y="84"/>
                </a:lnTo>
                <a:lnTo>
                  <a:pt x="2572" y="120"/>
                </a:lnTo>
                <a:lnTo>
                  <a:pt x="2674" y="162"/>
                </a:lnTo>
                <a:lnTo>
                  <a:pt x="2773" y="208"/>
                </a:lnTo>
                <a:lnTo>
                  <a:pt x="2869" y="261"/>
                </a:lnTo>
                <a:lnTo>
                  <a:pt x="2961" y="319"/>
                </a:lnTo>
                <a:lnTo>
                  <a:pt x="3049" y="382"/>
                </a:lnTo>
                <a:lnTo>
                  <a:pt x="3135" y="449"/>
                </a:lnTo>
                <a:lnTo>
                  <a:pt x="3215" y="521"/>
                </a:lnTo>
                <a:lnTo>
                  <a:pt x="3293" y="597"/>
                </a:lnTo>
                <a:lnTo>
                  <a:pt x="3365" y="678"/>
                </a:lnTo>
                <a:lnTo>
                  <a:pt x="3432" y="763"/>
                </a:lnTo>
                <a:lnTo>
                  <a:pt x="3495" y="852"/>
                </a:lnTo>
                <a:lnTo>
                  <a:pt x="3553" y="945"/>
                </a:lnTo>
                <a:lnTo>
                  <a:pt x="3605" y="1040"/>
                </a:lnTo>
                <a:lnTo>
                  <a:pt x="3652" y="1139"/>
                </a:lnTo>
                <a:lnTo>
                  <a:pt x="3694" y="1241"/>
                </a:lnTo>
                <a:lnTo>
                  <a:pt x="3729" y="1346"/>
                </a:lnTo>
                <a:lnTo>
                  <a:pt x="3759" y="1453"/>
                </a:lnTo>
                <a:lnTo>
                  <a:pt x="3782" y="1563"/>
                </a:lnTo>
                <a:lnTo>
                  <a:pt x="3800" y="1676"/>
                </a:lnTo>
                <a:lnTo>
                  <a:pt x="3810" y="1789"/>
                </a:lnTo>
                <a:lnTo>
                  <a:pt x="3814" y="1906"/>
                </a:lnTo>
                <a:lnTo>
                  <a:pt x="3575" y="1906"/>
                </a:lnTo>
                <a:lnTo>
                  <a:pt x="3571" y="1796"/>
                </a:lnTo>
                <a:lnTo>
                  <a:pt x="3561" y="1688"/>
                </a:lnTo>
                <a:lnTo>
                  <a:pt x="3543" y="1583"/>
                </a:lnTo>
                <a:lnTo>
                  <a:pt x="3520" y="1480"/>
                </a:lnTo>
                <a:lnTo>
                  <a:pt x="3490" y="1379"/>
                </a:lnTo>
                <a:lnTo>
                  <a:pt x="3453" y="1282"/>
                </a:lnTo>
                <a:lnTo>
                  <a:pt x="3411" y="1187"/>
                </a:lnTo>
                <a:lnTo>
                  <a:pt x="3364" y="1095"/>
                </a:lnTo>
                <a:lnTo>
                  <a:pt x="3310" y="1006"/>
                </a:lnTo>
                <a:lnTo>
                  <a:pt x="3252" y="922"/>
                </a:lnTo>
                <a:lnTo>
                  <a:pt x="3190" y="842"/>
                </a:lnTo>
                <a:lnTo>
                  <a:pt x="3121" y="764"/>
                </a:lnTo>
                <a:lnTo>
                  <a:pt x="3048" y="692"/>
                </a:lnTo>
                <a:lnTo>
                  <a:pt x="2972" y="624"/>
                </a:lnTo>
                <a:lnTo>
                  <a:pt x="2891" y="561"/>
                </a:lnTo>
                <a:lnTo>
                  <a:pt x="2806" y="502"/>
                </a:lnTo>
                <a:lnTo>
                  <a:pt x="2718" y="450"/>
                </a:lnTo>
                <a:lnTo>
                  <a:pt x="2626" y="402"/>
                </a:lnTo>
                <a:lnTo>
                  <a:pt x="2531" y="360"/>
                </a:lnTo>
                <a:lnTo>
                  <a:pt x="2434" y="324"/>
                </a:lnTo>
                <a:lnTo>
                  <a:pt x="2333" y="294"/>
                </a:lnTo>
                <a:lnTo>
                  <a:pt x="2230" y="270"/>
                </a:lnTo>
                <a:lnTo>
                  <a:pt x="2124" y="253"/>
                </a:lnTo>
                <a:lnTo>
                  <a:pt x="2016" y="243"/>
                </a:lnTo>
                <a:lnTo>
                  <a:pt x="1906" y="239"/>
                </a:lnTo>
                <a:lnTo>
                  <a:pt x="190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813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B9BCC1"/>
            </a:gs>
            <a:gs pos="100000">
              <a:srgbClr val="80879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Four Steps Nodes Infographic Slides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130977" y="1476536"/>
            <a:ext cx="9930046" cy="4854688"/>
            <a:chOff x="1808163" y="1333500"/>
            <a:chExt cx="8572500" cy="4191000"/>
          </a:xfrm>
          <a:solidFill>
            <a:schemeClr val="tx1">
              <a:alpha val="8000"/>
            </a:schemeClr>
          </a:solidFill>
        </p:grpSpPr>
        <p:sp>
          <p:nvSpPr>
            <p:cNvPr id="5" name="Freeform 4"/>
            <p:cNvSpPr>
              <a:spLocks noEditPoints="1"/>
            </p:cNvSpPr>
            <p:nvPr/>
          </p:nvSpPr>
          <p:spPr bwMode="auto">
            <a:xfrm>
              <a:off x="6843713" y="4202113"/>
              <a:ext cx="3232150" cy="1068388"/>
            </a:xfrm>
            <a:custGeom>
              <a:avLst/>
              <a:gdLst>
                <a:gd name="T0" fmla="*/ 1973 w 2036"/>
                <a:gd name="T1" fmla="*/ 560 h 673"/>
                <a:gd name="T2" fmla="*/ 1932 w 2036"/>
                <a:gd name="T3" fmla="*/ 614 h 673"/>
                <a:gd name="T4" fmla="*/ 1883 w 2036"/>
                <a:gd name="T5" fmla="*/ 655 h 673"/>
                <a:gd name="T6" fmla="*/ 1886 w 2036"/>
                <a:gd name="T7" fmla="*/ 615 h 673"/>
                <a:gd name="T8" fmla="*/ 1943 w 2036"/>
                <a:gd name="T9" fmla="*/ 550 h 673"/>
                <a:gd name="T10" fmla="*/ 1580 w 2036"/>
                <a:gd name="T11" fmla="*/ 574 h 673"/>
                <a:gd name="T12" fmla="*/ 1532 w 2036"/>
                <a:gd name="T13" fmla="*/ 573 h 673"/>
                <a:gd name="T14" fmla="*/ 1583 w 2036"/>
                <a:gd name="T15" fmla="*/ 550 h 673"/>
                <a:gd name="T16" fmla="*/ 1964 w 2036"/>
                <a:gd name="T17" fmla="*/ 450 h 673"/>
                <a:gd name="T18" fmla="*/ 1996 w 2036"/>
                <a:gd name="T19" fmla="*/ 479 h 673"/>
                <a:gd name="T20" fmla="*/ 2036 w 2036"/>
                <a:gd name="T21" fmla="*/ 509 h 673"/>
                <a:gd name="T22" fmla="*/ 1999 w 2036"/>
                <a:gd name="T23" fmla="*/ 560 h 673"/>
                <a:gd name="T24" fmla="*/ 1960 w 2036"/>
                <a:gd name="T25" fmla="*/ 463 h 673"/>
                <a:gd name="T26" fmla="*/ 1863 w 2036"/>
                <a:gd name="T27" fmla="*/ 239 h 673"/>
                <a:gd name="T28" fmla="*/ 89 w 2036"/>
                <a:gd name="T29" fmla="*/ 92 h 673"/>
                <a:gd name="T30" fmla="*/ 97 w 2036"/>
                <a:gd name="T31" fmla="*/ 177 h 673"/>
                <a:gd name="T32" fmla="*/ 67 w 2036"/>
                <a:gd name="T33" fmla="*/ 262 h 673"/>
                <a:gd name="T34" fmla="*/ 7 w 2036"/>
                <a:gd name="T35" fmla="*/ 278 h 673"/>
                <a:gd name="T36" fmla="*/ 17 w 2036"/>
                <a:gd name="T37" fmla="*/ 200 h 673"/>
                <a:gd name="T38" fmla="*/ 62 w 2036"/>
                <a:gd name="T39" fmla="*/ 132 h 673"/>
                <a:gd name="T40" fmla="*/ 1320 w 2036"/>
                <a:gd name="T41" fmla="*/ 80 h 673"/>
                <a:gd name="T42" fmla="*/ 1374 w 2036"/>
                <a:gd name="T43" fmla="*/ 82 h 673"/>
                <a:gd name="T44" fmla="*/ 1398 w 2036"/>
                <a:gd name="T45" fmla="*/ 116 h 673"/>
                <a:gd name="T46" fmla="*/ 1444 w 2036"/>
                <a:gd name="T47" fmla="*/ 162 h 673"/>
                <a:gd name="T48" fmla="*/ 1480 w 2036"/>
                <a:gd name="T49" fmla="*/ 111 h 673"/>
                <a:gd name="T50" fmla="*/ 1506 w 2036"/>
                <a:gd name="T51" fmla="*/ 95 h 673"/>
                <a:gd name="T52" fmla="*/ 1537 w 2036"/>
                <a:gd name="T53" fmla="*/ 144 h 673"/>
                <a:gd name="T54" fmla="*/ 1578 w 2036"/>
                <a:gd name="T55" fmla="*/ 209 h 673"/>
                <a:gd name="T56" fmla="*/ 1626 w 2036"/>
                <a:gd name="T57" fmla="*/ 263 h 673"/>
                <a:gd name="T58" fmla="*/ 1658 w 2036"/>
                <a:gd name="T59" fmla="*/ 334 h 673"/>
                <a:gd name="T60" fmla="*/ 1640 w 2036"/>
                <a:gd name="T61" fmla="*/ 412 h 673"/>
                <a:gd name="T62" fmla="*/ 1614 w 2036"/>
                <a:gd name="T63" fmla="*/ 478 h 673"/>
                <a:gd name="T64" fmla="*/ 1539 w 2036"/>
                <a:gd name="T65" fmla="*/ 519 h 673"/>
                <a:gd name="T66" fmla="*/ 1467 w 2036"/>
                <a:gd name="T67" fmla="*/ 506 h 673"/>
                <a:gd name="T68" fmla="*/ 1432 w 2036"/>
                <a:gd name="T69" fmla="*/ 468 h 673"/>
                <a:gd name="T70" fmla="*/ 1426 w 2036"/>
                <a:gd name="T71" fmla="*/ 422 h 673"/>
                <a:gd name="T72" fmla="*/ 1385 w 2036"/>
                <a:gd name="T73" fmla="*/ 430 h 673"/>
                <a:gd name="T74" fmla="*/ 1313 w 2036"/>
                <a:gd name="T75" fmla="*/ 391 h 673"/>
                <a:gd name="T76" fmla="*/ 1239 w 2036"/>
                <a:gd name="T77" fmla="*/ 409 h 673"/>
                <a:gd name="T78" fmla="*/ 1156 w 2036"/>
                <a:gd name="T79" fmla="*/ 435 h 673"/>
                <a:gd name="T80" fmla="*/ 1090 w 2036"/>
                <a:gd name="T81" fmla="*/ 442 h 673"/>
                <a:gd name="T82" fmla="*/ 1082 w 2036"/>
                <a:gd name="T83" fmla="*/ 370 h 673"/>
                <a:gd name="T84" fmla="*/ 1058 w 2036"/>
                <a:gd name="T85" fmla="*/ 299 h 673"/>
                <a:gd name="T86" fmla="*/ 1061 w 2036"/>
                <a:gd name="T87" fmla="*/ 247 h 673"/>
                <a:gd name="T88" fmla="*/ 1112 w 2036"/>
                <a:gd name="T89" fmla="*/ 218 h 673"/>
                <a:gd name="T90" fmla="*/ 1180 w 2036"/>
                <a:gd name="T91" fmla="*/ 190 h 673"/>
                <a:gd name="T92" fmla="*/ 1215 w 2036"/>
                <a:gd name="T93" fmla="*/ 152 h 673"/>
                <a:gd name="T94" fmla="*/ 1274 w 2036"/>
                <a:gd name="T95" fmla="*/ 119 h 673"/>
                <a:gd name="T96" fmla="*/ 1324 w 2036"/>
                <a:gd name="T97" fmla="*/ 93 h 673"/>
                <a:gd name="T98" fmla="*/ 1210 w 2036"/>
                <a:gd name="T99" fmla="*/ 72 h 673"/>
                <a:gd name="T100" fmla="*/ 1154 w 2036"/>
                <a:gd name="T101" fmla="*/ 44 h 673"/>
                <a:gd name="T102" fmla="*/ 1257 w 2036"/>
                <a:gd name="T103" fmla="*/ 28 h 673"/>
                <a:gd name="T104" fmla="*/ 1220 w 2036"/>
                <a:gd name="T105" fmla="*/ 59 h 673"/>
                <a:gd name="T106" fmla="*/ 1241 w 2036"/>
                <a:gd name="T107" fmla="*/ 34 h 673"/>
                <a:gd name="T108" fmla="*/ 1185 w 2036"/>
                <a:gd name="T109" fmla="*/ 38 h 673"/>
                <a:gd name="T110" fmla="*/ 1198 w 2036"/>
                <a:gd name="T111" fmla="*/ 29 h 673"/>
                <a:gd name="T112" fmla="*/ 1130 w 2036"/>
                <a:gd name="T113" fmla="*/ 33 h 673"/>
                <a:gd name="T114" fmla="*/ 1257 w 2036"/>
                <a:gd name="T115" fmla="*/ 23 h 673"/>
                <a:gd name="T116" fmla="*/ 1020 w 2036"/>
                <a:gd name="T117" fmla="*/ 0 h 673"/>
                <a:gd name="T118" fmla="*/ 1081 w 2036"/>
                <a:gd name="T119" fmla="*/ 23 h 673"/>
                <a:gd name="T120" fmla="*/ 1046 w 2036"/>
                <a:gd name="T121" fmla="*/ 28 h 673"/>
                <a:gd name="T122" fmla="*/ 977 w 2036"/>
                <a:gd name="T123" fmla="*/ 2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36" h="673">
                  <a:moveTo>
                    <a:pt x="1883" y="666"/>
                  </a:moveTo>
                  <a:lnTo>
                    <a:pt x="1883" y="668"/>
                  </a:lnTo>
                  <a:lnTo>
                    <a:pt x="1883" y="669"/>
                  </a:lnTo>
                  <a:lnTo>
                    <a:pt x="1883" y="673"/>
                  </a:lnTo>
                  <a:lnTo>
                    <a:pt x="1870" y="673"/>
                  </a:lnTo>
                  <a:lnTo>
                    <a:pt x="1870" y="673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3" y="671"/>
                  </a:lnTo>
                  <a:lnTo>
                    <a:pt x="1874" y="671"/>
                  </a:lnTo>
                  <a:lnTo>
                    <a:pt x="1874" y="669"/>
                  </a:lnTo>
                  <a:lnTo>
                    <a:pt x="1874" y="668"/>
                  </a:lnTo>
                  <a:lnTo>
                    <a:pt x="1876" y="668"/>
                  </a:lnTo>
                  <a:lnTo>
                    <a:pt x="1876" y="668"/>
                  </a:lnTo>
                  <a:lnTo>
                    <a:pt x="1879" y="668"/>
                  </a:lnTo>
                  <a:lnTo>
                    <a:pt x="1881" y="668"/>
                  </a:lnTo>
                  <a:lnTo>
                    <a:pt x="1883" y="666"/>
                  </a:lnTo>
                  <a:close/>
                  <a:moveTo>
                    <a:pt x="1948" y="550"/>
                  </a:moveTo>
                  <a:lnTo>
                    <a:pt x="1950" y="550"/>
                  </a:lnTo>
                  <a:lnTo>
                    <a:pt x="1953" y="551"/>
                  </a:lnTo>
                  <a:lnTo>
                    <a:pt x="1955" y="551"/>
                  </a:lnTo>
                  <a:lnTo>
                    <a:pt x="1956" y="553"/>
                  </a:lnTo>
                  <a:lnTo>
                    <a:pt x="1958" y="556"/>
                  </a:lnTo>
                  <a:lnTo>
                    <a:pt x="1958" y="558"/>
                  </a:lnTo>
                  <a:lnTo>
                    <a:pt x="1958" y="558"/>
                  </a:lnTo>
                  <a:lnTo>
                    <a:pt x="1958" y="560"/>
                  </a:lnTo>
                  <a:lnTo>
                    <a:pt x="1960" y="560"/>
                  </a:lnTo>
                  <a:lnTo>
                    <a:pt x="1963" y="560"/>
                  </a:lnTo>
                  <a:lnTo>
                    <a:pt x="1964" y="560"/>
                  </a:lnTo>
                  <a:lnTo>
                    <a:pt x="1969" y="560"/>
                  </a:lnTo>
                  <a:lnTo>
                    <a:pt x="1973" y="560"/>
                  </a:lnTo>
                  <a:lnTo>
                    <a:pt x="1973" y="569"/>
                  </a:lnTo>
                  <a:lnTo>
                    <a:pt x="1973" y="571"/>
                  </a:lnTo>
                  <a:lnTo>
                    <a:pt x="1973" y="571"/>
                  </a:lnTo>
                  <a:lnTo>
                    <a:pt x="1971" y="573"/>
                  </a:lnTo>
                  <a:lnTo>
                    <a:pt x="1971" y="576"/>
                  </a:lnTo>
                  <a:lnTo>
                    <a:pt x="1971" y="578"/>
                  </a:lnTo>
                  <a:lnTo>
                    <a:pt x="1971" y="579"/>
                  </a:lnTo>
                  <a:lnTo>
                    <a:pt x="1971" y="581"/>
                  </a:lnTo>
                  <a:lnTo>
                    <a:pt x="1968" y="583"/>
                  </a:lnTo>
                  <a:lnTo>
                    <a:pt x="1968" y="583"/>
                  </a:lnTo>
                  <a:lnTo>
                    <a:pt x="1968" y="584"/>
                  </a:lnTo>
                  <a:lnTo>
                    <a:pt x="1966" y="586"/>
                  </a:lnTo>
                  <a:lnTo>
                    <a:pt x="1963" y="586"/>
                  </a:lnTo>
                  <a:lnTo>
                    <a:pt x="1960" y="587"/>
                  </a:lnTo>
                  <a:lnTo>
                    <a:pt x="1956" y="591"/>
                  </a:lnTo>
                  <a:lnTo>
                    <a:pt x="1955" y="594"/>
                  </a:lnTo>
                  <a:lnTo>
                    <a:pt x="1953" y="596"/>
                  </a:lnTo>
                  <a:lnTo>
                    <a:pt x="1953" y="599"/>
                  </a:lnTo>
                  <a:lnTo>
                    <a:pt x="1953" y="601"/>
                  </a:lnTo>
                  <a:lnTo>
                    <a:pt x="1955" y="602"/>
                  </a:lnTo>
                  <a:lnTo>
                    <a:pt x="1956" y="602"/>
                  </a:lnTo>
                  <a:lnTo>
                    <a:pt x="1958" y="605"/>
                  </a:lnTo>
                  <a:lnTo>
                    <a:pt x="1956" y="607"/>
                  </a:lnTo>
                  <a:lnTo>
                    <a:pt x="1955" y="607"/>
                  </a:lnTo>
                  <a:lnTo>
                    <a:pt x="1950" y="607"/>
                  </a:lnTo>
                  <a:lnTo>
                    <a:pt x="1945" y="607"/>
                  </a:lnTo>
                  <a:lnTo>
                    <a:pt x="1942" y="607"/>
                  </a:lnTo>
                  <a:lnTo>
                    <a:pt x="1938" y="607"/>
                  </a:lnTo>
                  <a:lnTo>
                    <a:pt x="1935" y="610"/>
                  </a:lnTo>
                  <a:lnTo>
                    <a:pt x="1933" y="610"/>
                  </a:lnTo>
                  <a:lnTo>
                    <a:pt x="1932" y="612"/>
                  </a:lnTo>
                  <a:lnTo>
                    <a:pt x="1932" y="614"/>
                  </a:lnTo>
                  <a:lnTo>
                    <a:pt x="1932" y="615"/>
                  </a:lnTo>
                  <a:lnTo>
                    <a:pt x="1930" y="617"/>
                  </a:lnTo>
                  <a:lnTo>
                    <a:pt x="1930" y="619"/>
                  </a:lnTo>
                  <a:lnTo>
                    <a:pt x="1928" y="625"/>
                  </a:lnTo>
                  <a:lnTo>
                    <a:pt x="1928" y="628"/>
                  </a:lnTo>
                  <a:lnTo>
                    <a:pt x="1927" y="632"/>
                  </a:lnTo>
                  <a:lnTo>
                    <a:pt x="1925" y="633"/>
                  </a:lnTo>
                  <a:lnTo>
                    <a:pt x="1924" y="635"/>
                  </a:lnTo>
                  <a:lnTo>
                    <a:pt x="1922" y="637"/>
                  </a:lnTo>
                  <a:lnTo>
                    <a:pt x="1919" y="638"/>
                  </a:lnTo>
                  <a:lnTo>
                    <a:pt x="1917" y="640"/>
                  </a:lnTo>
                  <a:lnTo>
                    <a:pt x="1915" y="642"/>
                  </a:lnTo>
                  <a:lnTo>
                    <a:pt x="1915" y="643"/>
                  </a:lnTo>
                  <a:lnTo>
                    <a:pt x="1914" y="646"/>
                  </a:lnTo>
                  <a:lnTo>
                    <a:pt x="1914" y="651"/>
                  </a:lnTo>
                  <a:lnTo>
                    <a:pt x="1910" y="651"/>
                  </a:lnTo>
                  <a:lnTo>
                    <a:pt x="1907" y="651"/>
                  </a:lnTo>
                  <a:lnTo>
                    <a:pt x="1904" y="651"/>
                  </a:lnTo>
                  <a:lnTo>
                    <a:pt x="1902" y="653"/>
                  </a:lnTo>
                  <a:lnTo>
                    <a:pt x="1901" y="655"/>
                  </a:lnTo>
                  <a:lnTo>
                    <a:pt x="1901" y="655"/>
                  </a:lnTo>
                  <a:lnTo>
                    <a:pt x="1901" y="656"/>
                  </a:lnTo>
                  <a:lnTo>
                    <a:pt x="1899" y="658"/>
                  </a:lnTo>
                  <a:lnTo>
                    <a:pt x="1897" y="658"/>
                  </a:lnTo>
                  <a:lnTo>
                    <a:pt x="1896" y="658"/>
                  </a:lnTo>
                  <a:lnTo>
                    <a:pt x="1896" y="660"/>
                  </a:lnTo>
                  <a:lnTo>
                    <a:pt x="1894" y="660"/>
                  </a:lnTo>
                  <a:lnTo>
                    <a:pt x="1892" y="660"/>
                  </a:lnTo>
                  <a:lnTo>
                    <a:pt x="1888" y="660"/>
                  </a:lnTo>
                  <a:lnTo>
                    <a:pt x="1884" y="658"/>
                  </a:lnTo>
                  <a:lnTo>
                    <a:pt x="1884" y="656"/>
                  </a:lnTo>
                  <a:lnTo>
                    <a:pt x="1883" y="655"/>
                  </a:lnTo>
                  <a:lnTo>
                    <a:pt x="1881" y="653"/>
                  </a:lnTo>
                  <a:lnTo>
                    <a:pt x="1879" y="653"/>
                  </a:lnTo>
                  <a:lnTo>
                    <a:pt x="1876" y="651"/>
                  </a:lnTo>
                  <a:lnTo>
                    <a:pt x="1873" y="651"/>
                  </a:lnTo>
                  <a:lnTo>
                    <a:pt x="1870" y="651"/>
                  </a:lnTo>
                  <a:lnTo>
                    <a:pt x="1866" y="651"/>
                  </a:lnTo>
                  <a:lnTo>
                    <a:pt x="1863" y="651"/>
                  </a:lnTo>
                  <a:lnTo>
                    <a:pt x="1861" y="651"/>
                  </a:lnTo>
                  <a:lnTo>
                    <a:pt x="1860" y="650"/>
                  </a:lnTo>
                  <a:lnTo>
                    <a:pt x="1858" y="648"/>
                  </a:lnTo>
                  <a:lnTo>
                    <a:pt x="1856" y="646"/>
                  </a:lnTo>
                  <a:lnTo>
                    <a:pt x="1856" y="645"/>
                  </a:lnTo>
                  <a:lnTo>
                    <a:pt x="1856" y="643"/>
                  </a:lnTo>
                  <a:lnTo>
                    <a:pt x="1858" y="643"/>
                  </a:lnTo>
                  <a:lnTo>
                    <a:pt x="1858" y="642"/>
                  </a:lnTo>
                  <a:lnTo>
                    <a:pt x="1860" y="638"/>
                  </a:lnTo>
                  <a:lnTo>
                    <a:pt x="1860" y="635"/>
                  </a:lnTo>
                  <a:lnTo>
                    <a:pt x="1863" y="635"/>
                  </a:lnTo>
                  <a:lnTo>
                    <a:pt x="1865" y="635"/>
                  </a:lnTo>
                  <a:lnTo>
                    <a:pt x="1865" y="635"/>
                  </a:lnTo>
                  <a:lnTo>
                    <a:pt x="1866" y="633"/>
                  </a:lnTo>
                  <a:lnTo>
                    <a:pt x="1868" y="632"/>
                  </a:lnTo>
                  <a:lnTo>
                    <a:pt x="1871" y="630"/>
                  </a:lnTo>
                  <a:lnTo>
                    <a:pt x="1873" y="628"/>
                  </a:lnTo>
                  <a:lnTo>
                    <a:pt x="1874" y="628"/>
                  </a:lnTo>
                  <a:lnTo>
                    <a:pt x="1876" y="625"/>
                  </a:lnTo>
                  <a:lnTo>
                    <a:pt x="1878" y="622"/>
                  </a:lnTo>
                  <a:lnTo>
                    <a:pt x="1879" y="620"/>
                  </a:lnTo>
                  <a:lnTo>
                    <a:pt x="1879" y="619"/>
                  </a:lnTo>
                  <a:lnTo>
                    <a:pt x="1881" y="617"/>
                  </a:lnTo>
                  <a:lnTo>
                    <a:pt x="1884" y="617"/>
                  </a:lnTo>
                  <a:lnTo>
                    <a:pt x="1886" y="615"/>
                  </a:lnTo>
                  <a:lnTo>
                    <a:pt x="1888" y="615"/>
                  </a:lnTo>
                  <a:lnTo>
                    <a:pt x="1889" y="615"/>
                  </a:lnTo>
                  <a:lnTo>
                    <a:pt x="1891" y="614"/>
                  </a:lnTo>
                  <a:lnTo>
                    <a:pt x="1892" y="612"/>
                  </a:lnTo>
                  <a:lnTo>
                    <a:pt x="1896" y="610"/>
                  </a:lnTo>
                  <a:lnTo>
                    <a:pt x="1896" y="609"/>
                  </a:lnTo>
                  <a:lnTo>
                    <a:pt x="1897" y="607"/>
                  </a:lnTo>
                  <a:lnTo>
                    <a:pt x="1899" y="605"/>
                  </a:lnTo>
                  <a:lnTo>
                    <a:pt x="1901" y="605"/>
                  </a:lnTo>
                  <a:lnTo>
                    <a:pt x="1904" y="604"/>
                  </a:lnTo>
                  <a:lnTo>
                    <a:pt x="1906" y="602"/>
                  </a:lnTo>
                  <a:lnTo>
                    <a:pt x="1909" y="601"/>
                  </a:lnTo>
                  <a:lnTo>
                    <a:pt x="1910" y="599"/>
                  </a:lnTo>
                  <a:lnTo>
                    <a:pt x="1914" y="597"/>
                  </a:lnTo>
                  <a:lnTo>
                    <a:pt x="1917" y="596"/>
                  </a:lnTo>
                  <a:lnTo>
                    <a:pt x="1920" y="594"/>
                  </a:lnTo>
                  <a:lnTo>
                    <a:pt x="1924" y="591"/>
                  </a:lnTo>
                  <a:lnTo>
                    <a:pt x="1925" y="589"/>
                  </a:lnTo>
                  <a:lnTo>
                    <a:pt x="1927" y="587"/>
                  </a:lnTo>
                  <a:lnTo>
                    <a:pt x="1928" y="584"/>
                  </a:lnTo>
                  <a:lnTo>
                    <a:pt x="1928" y="581"/>
                  </a:lnTo>
                  <a:lnTo>
                    <a:pt x="1927" y="579"/>
                  </a:lnTo>
                  <a:lnTo>
                    <a:pt x="1927" y="576"/>
                  </a:lnTo>
                  <a:lnTo>
                    <a:pt x="1927" y="574"/>
                  </a:lnTo>
                  <a:lnTo>
                    <a:pt x="1927" y="573"/>
                  </a:lnTo>
                  <a:lnTo>
                    <a:pt x="1928" y="571"/>
                  </a:lnTo>
                  <a:lnTo>
                    <a:pt x="1930" y="569"/>
                  </a:lnTo>
                  <a:lnTo>
                    <a:pt x="1932" y="569"/>
                  </a:lnTo>
                  <a:lnTo>
                    <a:pt x="1933" y="568"/>
                  </a:lnTo>
                  <a:lnTo>
                    <a:pt x="1940" y="565"/>
                  </a:lnTo>
                  <a:lnTo>
                    <a:pt x="1940" y="550"/>
                  </a:lnTo>
                  <a:lnTo>
                    <a:pt x="1943" y="550"/>
                  </a:lnTo>
                  <a:lnTo>
                    <a:pt x="1948" y="550"/>
                  </a:lnTo>
                  <a:close/>
                  <a:moveTo>
                    <a:pt x="1539" y="548"/>
                  </a:moveTo>
                  <a:lnTo>
                    <a:pt x="1541" y="548"/>
                  </a:lnTo>
                  <a:lnTo>
                    <a:pt x="1542" y="550"/>
                  </a:lnTo>
                  <a:lnTo>
                    <a:pt x="1544" y="551"/>
                  </a:lnTo>
                  <a:lnTo>
                    <a:pt x="1545" y="553"/>
                  </a:lnTo>
                  <a:lnTo>
                    <a:pt x="1545" y="555"/>
                  </a:lnTo>
                  <a:lnTo>
                    <a:pt x="1547" y="556"/>
                  </a:lnTo>
                  <a:lnTo>
                    <a:pt x="1549" y="556"/>
                  </a:lnTo>
                  <a:lnTo>
                    <a:pt x="1550" y="558"/>
                  </a:lnTo>
                  <a:lnTo>
                    <a:pt x="1550" y="560"/>
                  </a:lnTo>
                  <a:lnTo>
                    <a:pt x="1552" y="560"/>
                  </a:lnTo>
                  <a:lnTo>
                    <a:pt x="1554" y="561"/>
                  </a:lnTo>
                  <a:lnTo>
                    <a:pt x="1555" y="561"/>
                  </a:lnTo>
                  <a:lnTo>
                    <a:pt x="1557" y="560"/>
                  </a:lnTo>
                  <a:lnTo>
                    <a:pt x="1559" y="560"/>
                  </a:lnTo>
                  <a:lnTo>
                    <a:pt x="1560" y="560"/>
                  </a:lnTo>
                  <a:lnTo>
                    <a:pt x="1562" y="560"/>
                  </a:lnTo>
                  <a:lnTo>
                    <a:pt x="1563" y="558"/>
                  </a:lnTo>
                  <a:lnTo>
                    <a:pt x="1565" y="558"/>
                  </a:lnTo>
                  <a:lnTo>
                    <a:pt x="1583" y="558"/>
                  </a:lnTo>
                  <a:lnTo>
                    <a:pt x="1583" y="560"/>
                  </a:lnTo>
                  <a:lnTo>
                    <a:pt x="1583" y="561"/>
                  </a:lnTo>
                  <a:lnTo>
                    <a:pt x="1583" y="563"/>
                  </a:lnTo>
                  <a:lnTo>
                    <a:pt x="1583" y="565"/>
                  </a:lnTo>
                  <a:lnTo>
                    <a:pt x="1583" y="566"/>
                  </a:lnTo>
                  <a:lnTo>
                    <a:pt x="1583" y="568"/>
                  </a:lnTo>
                  <a:lnTo>
                    <a:pt x="1583" y="569"/>
                  </a:lnTo>
                  <a:lnTo>
                    <a:pt x="1583" y="571"/>
                  </a:lnTo>
                  <a:lnTo>
                    <a:pt x="1583" y="571"/>
                  </a:lnTo>
                  <a:lnTo>
                    <a:pt x="1581" y="573"/>
                  </a:lnTo>
                  <a:lnTo>
                    <a:pt x="1580" y="574"/>
                  </a:lnTo>
                  <a:lnTo>
                    <a:pt x="1580" y="574"/>
                  </a:lnTo>
                  <a:lnTo>
                    <a:pt x="1578" y="574"/>
                  </a:lnTo>
                  <a:lnTo>
                    <a:pt x="1578" y="574"/>
                  </a:lnTo>
                  <a:lnTo>
                    <a:pt x="1577" y="576"/>
                  </a:lnTo>
                  <a:lnTo>
                    <a:pt x="1577" y="578"/>
                  </a:lnTo>
                  <a:lnTo>
                    <a:pt x="1577" y="579"/>
                  </a:lnTo>
                  <a:lnTo>
                    <a:pt x="1578" y="581"/>
                  </a:lnTo>
                  <a:lnTo>
                    <a:pt x="1578" y="584"/>
                  </a:lnTo>
                  <a:lnTo>
                    <a:pt x="1578" y="592"/>
                  </a:lnTo>
                  <a:lnTo>
                    <a:pt x="1565" y="592"/>
                  </a:lnTo>
                  <a:lnTo>
                    <a:pt x="1565" y="592"/>
                  </a:lnTo>
                  <a:lnTo>
                    <a:pt x="1565" y="594"/>
                  </a:lnTo>
                  <a:lnTo>
                    <a:pt x="1565" y="597"/>
                  </a:lnTo>
                  <a:lnTo>
                    <a:pt x="1565" y="599"/>
                  </a:lnTo>
                  <a:lnTo>
                    <a:pt x="1565" y="602"/>
                  </a:lnTo>
                  <a:lnTo>
                    <a:pt x="1559" y="602"/>
                  </a:lnTo>
                  <a:lnTo>
                    <a:pt x="1555" y="602"/>
                  </a:lnTo>
                  <a:lnTo>
                    <a:pt x="1555" y="602"/>
                  </a:lnTo>
                  <a:lnTo>
                    <a:pt x="1554" y="599"/>
                  </a:lnTo>
                  <a:lnTo>
                    <a:pt x="1552" y="596"/>
                  </a:lnTo>
                  <a:lnTo>
                    <a:pt x="1549" y="592"/>
                  </a:lnTo>
                  <a:lnTo>
                    <a:pt x="1547" y="589"/>
                  </a:lnTo>
                  <a:lnTo>
                    <a:pt x="1545" y="587"/>
                  </a:lnTo>
                  <a:lnTo>
                    <a:pt x="1544" y="586"/>
                  </a:lnTo>
                  <a:lnTo>
                    <a:pt x="1544" y="584"/>
                  </a:lnTo>
                  <a:lnTo>
                    <a:pt x="1544" y="583"/>
                  </a:lnTo>
                  <a:lnTo>
                    <a:pt x="1541" y="579"/>
                  </a:lnTo>
                  <a:lnTo>
                    <a:pt x="1539" y="578"/>
                  </a:lnTo>
                  <a:lnTo>
                    <a:pt x="1537" y="576"/>
                  </a:lnTo>
                  <a:lnTo>
                    <a:pt x="1536" y="576"/>
                  </a:lnTo>
                  <a:lnTo>
                    <a:pt x="1534" y="574"/>
                  </a:lnTo>
                  <a:lnTo>
                    <a:pt x="1532" y="573"/>
                  </a:lnTo>
                  <a:lnTo>
                    <a:pt x="1531" y="571"/>
                  </a:lnTo>
                  <a:lnTo>
                    <a:pt x="1531" y="569"/>
                  </a:lnTo>
                  <a:lnTo>
                    <a:pt x="1531" y="566"/>
                  </a:lnTo>
                  <a:lnTo>
                    <a:pt x="1531" y="565"/>
                  </a:lnTo>
                  <a:lnTo>
                    <a:pt x="1531" y="563"/>
                  </a:lnTo>
                  <a:lnTo>
                    <a:pt x="1529" y="561"/>
                  </a:lnTo>
                  <a:lnTo>
                    <a:pt x="1527" y="560"/>
                  </a:lnTo>
                  <a:lnTo>
                    <a:pt x="1527" y="556"/>
                  </a:lnTo>
                  <a:lnTo>
                    <a:pt x="1527" y="556"/>
                  </a:lnTo>
                  <a:lnTo>
                    <a:pt x="1529" y="555"/>
                  </a:lnTo>
                  <a:lnTo>
                    <a:pt x="1529" y="553"/>
                  </a:lnTo>
                  <a:lnTo>
                    <a:pt x="1529" y="551"/>
                  </a:lnTo>
                  <a:lnTo>
                    <a:pt x="1529" y="551"/>
                  </a:lnTo>
                  <a:lnTo>
                    <a:pt x="1531" y="550"/>
                  </a:lnTo>
                  <a:lnTo>
                    <a:pt x="1532" y="550"/>
                  </a:lnTo>
                  <a:lnTo>
                    <a:pt x="1534" y="550"/>
                  </a:lnTo>
                  <a:lnTo>
                    <a:pt x="1537" y="548"/>
                  </a:lnTo>
                  <a:lnTo>
                    <a:pt x="1539" y="548"/>
                  </a:lnTo>
                  <a:close/>
                  <a:moveTo>
                    <a:pt x="1581" y="532"/>
                  </a:moveTo>
                  <a:lnTo>
                    <a:pt x="1581" y="532"/>
                  </a:lnTo>
                  <a:lnTo>
                    <a:pt x="1583" y="533"/>
                  </a:lnTo>
                  <a:lnTo>
                    <a:pt x="1583" y="533"/>
                  </a:lnTo>
                  <a:lnTo>
                    <a:pt x="1583" y="535"/>
                  </a:lnTo>
                  <a:lnTo>
                    <a:pt x="1585" y="537"/>
                  </a:lnTo>
                  <a:lnTo>
                    <a:pt x="1585" y="538"/>
                  </a:lnTo>
                  <a:lnTo>
                    <a:pt x="1586" y="538"/>
                  </a:lnTo>
                  <a:lnTo>
                    <a:pt x="1588" y="538"/>
                  </a:lnTo>
                  <a:lnTo>
                    <a:pt x="1588" y="540"/>
                  </a:lnTo>
                  <a:lnTo>
                    <a:pt x="1590" y="542"/>
                  </a:lnTo>
                  <a:lnTo>
                    <a:pt x="1590" y="543"/>
                  </a:lnTo>
                  <a:lnTo>
                    <a:pt x="1590" y="550"/>
                  </a:lnTo>
                  <a:lnTo>
                    <a:pt x="1583" y="550"/>
                  </a:lnTo>
                  <a:lnTo>
                    <a:pt x="1583" y="547"/>
                  </a:lnTo>
                  <a:lnTo>
                    <a:pt x="1583" y="545"/>
                  </a:lnTo>
                  <a:lnTo>
                    <a:pt x="1581" y="543"/>
                  </a:lnTo>
                  <a:lnTo>
                    <a:pt x="1581" y="543"/>
                  </a:lnTo>
                  <a:lnTo>
                    <a:pt x="1580" y="543"/>
                  </a:lnTo>
                  <a:lnTo>
                    <a:pt x="1580" y="543"/>
                  </a:lnTo>
                  <a:lnTo>
                    <a:pt x="1577" y="542"/>
                  </a:lnTo>
                  <a:lnTo>
                    <a:pt x="1577" y="540"/>
                  </a:lnTo>
                  <a:lnTo>
                    <a:pt x="1577" y="538"/>
                  </a:lnTo>
                  <a:lnTo>
                    <a:pt x="1577" y="537"/>
                  </a:lnTo>
                  <a:lnTo>
                    <a:pt x="1577" y="535"/>
                  </a:lnTo>
                  <a:lnTo>
                    <a:pt x="1577" y="533"/>
                  </a:lnTo>
                  <a:lnTo>
                    <a:pt x="1578" y="532"/>
                  </a:lnTo>
                  <a:lnTo>
                    <a:pt x="1580" y="532"/>
                  </a:lnTo>
                  <a:lnTo>
                    <a:pt x="1581" y="532"/>
                  </a:lnTo>
                  <a:close/>
                  <a:moveTo>
                    <a:pt x="1519" y="530"/>
                  </a:moveTo>
                  <a:lnTo>
                    <a:pt x="1519" y="530"/>
                  </a:lnTo>
                  <a:lnTo>
                    <a:pt x="1521" y="532"/>
                  </a:lnTo>
                  <a:lnTo>
                    <a:pt x="1521" y="543"/>
                  </a:lnTo>
                  <a:lnTo>
                    <a:pt x="1519" y="545"/>
                  </a:lnTo>
                  <a:lnTo>
                    <a:pt x="1516" y="542"/>
                  </a:lnTo>
                  <a:lnTo>
                    <a:pt x="1514" y="538"/>
                  </a:lnTo>
                  <a:lnTo>
                    <a:pt x="1514" y="535"/>
                  </a:lnTo>
                  <a:lnTo>
                    <a:pt x="1514" y="533"/>
                  </a:lnTo>
                  <a:lnTo>
                    <a:pt x="1516" y="532"/>
                  </a:lnTo>
                  <a:lnTo>
                    <a:pt x="1516" y="532"/>
                  </a:lnTo>
                  <a:lnTo>
                    <a:pt x="1519" y="530"/>
                  </a:lnTo>
                  <a:close/>
                  <a:moveTo>
                    <a:pt x="1958" y="447"/>
                  </a:moveTo>
                  <a:lnTo>
                    <a:pt x="1960" y="447"/>
                  </a:lnTo>
                  <a:lnTo>
                    <a:pt x="1963" y="447"/>
                  </a:lnTo>
                  <a:lnTo>
                    <a:pt x="1963" y="448"/>
                  </a:lnTo>
                  <a:lnTo>
                    <a:pt x="1964" y="450"/>
                  </a:lnTo>
                  <a:lnTo>
                    <a:pt x="1966" y="453"/>
                  </a:lnTo>
                  <a:lnTo>
                    <a:pt x="1969" y="457"/>
                  </a:lnTo>
                  <a:lnTo>
                    <a:pt x="1971" y="458"/>
                  </a:lnTo>
                  <a:lnTo>
                    <a:pt x="1973" y="460"/>
                  </a:lnTo>
                  <a:lnTo>
                    <a:pt x="1973" y="461"/>
                  </a:lnTo>
                  <a:lnTo>
                    <a:pt x="1974" y="463"/>
                  </a:lnTo>
                  <a:lnTo>
                    <a:pt x="1976" y="465"/>
                  </a:lnTo>
                  <a:lnTo>
                    <a:pt x="1978" y="466"/>
                  </a:lnTo>
                  <a:lnTo>
                    <a:pt x="1978" y="468"/>
                  </a:lnTo>
                  <a:lnTo>
                    <a:pt x="1979" y="470"/>
                  </a:lnTo>
                  <a:lnTo>
                    <a:pt x="1979" y="470"/>
                  </a:lnTo>
                  <a:lnTo>
                    <a:pt x="1981" y="468"/>
                  </a:lnTo>
                  <a:lnTo>
                    <a:pt x="1982" y="470"/>
                  </a:lnTo>
                  <a:lnTo>
                    <a:pt x="1982" y="473"/>
                  </a:lnTo>
                  <a:lnTo>
                    <a:pt x="1982" y="475"/>
                  </a:lnTo>
                  <a:lnTo>
                    <a:pt x="1982" y="475"/>
                  </a:lnTo>
                  <a:lnTo>
                    <a:pt x="1981" y="478"/>
                  </a:lnTo>
                  <a:lnTo>
                    <a:pt x="1981" y="479"/>
                  </a:lnTo>
                  <a:lnTo>
                    <a:pt x="1981" y="483"/>
                  </a:lnTo>
                  <a:lnTo>
                    <a:pt x="1982" y="484"/>
                  </a:lnTo>
                  <a:lnTo>
                    <a:pt x="1984" y="486"/>
                  </a:lnTo>
                  <a:lnTo>
                    <a:pt x="1986" y="488"/>
                  </a:lnTo>
                  <a:lnTo>
                    <a:pt x="1986" y="489"/>
                  </a:lnTo>
                  <a:lnTo>
                    <a:pt x="1987" y="489"/>
                  </a:lnTo>
                  <a:lnTo>
                    <a:pt x="1989" y="488"/>
                  </a:lnTo>
                  <a:lnTo>
                    <a:pt x="1991" y="486"/>
                  </a:lnTo>
                  <a:lnTo>
                    <a:pt x="1991" y="484"/>
                  </a:lnTo>
                  <a:lnTo>
                    <a:pt x="1991" y="483"/>
                  </a:lnTo>
                  <a:lnTo>
                    <a:pt x="1992" y="481"/>
                  </a:lnTo>
                  <a:lnTo>
                    <a:pt x="1992" y="479"/>
                  </a:lnTo>
                  <a:lnTo>
                    <a:pt x="1994" y="479"/>
                  </a:lnTo>
                  <a:lnTo>
                    <a:pt x="1996" y="479"/>
                  </a:lnTo>
                  <a:lnTo>
                    <a:pt x="1997" y="481"/>
                  </a:lnTo>
                  <a:lnTo>
                    <a:pt x="1999" y="484"/>
                  </a:lnTo>
                  <a:lnTo>
                    <a:pt x="2000" y="486"/>
                  </a:lnTo>
                  <a:lnTo>
                    <a:pt x="2002" y="486"/>
                  </a:lnTo>
                  <a:lnTo>
                    <a:pt x="2004" y="488"/>
                  </a:lnTo>
                  <a:lnTo>
                    <a:pt x="2004" y="489"/>
                  </a:lnTo>
                  <a:lnTo>
                    <a:pt x="2004" y="491"/>
                  </a:lnTo>
                  <a:lnTo>
                    <a:pt x="2002" y="494"/>
                  </a:lnTo>
                  <a:lnTo>
                    <a:pt x="2002" y="496"/>
                  </a:lnTo>
                  <a:lnTo>
                    <a:pt x="2002" y="502"/>
                  </a:lnTo>
                  <a:lnTo>
                    <a:pt x="2004" y="502"/>
                  </a:lnTo>
                  <a:lnTo>
                    <a:pt x="2005" y="501"/>
                  </a:lnTo>
                  <a:lnTo>
                    <a:pt x="2007" y="502"/>
                  </a:lnTo>
                  <a:lnTo>
                    <a:pt x="2009" y="502"/>
                  </a:lnTo>
                  <a:lnTo>
                    <a:pt x="2012" y="502"/>
                  </a:lnTo>
                  <a:lnTo>
                    <a:pt x="2017" y="502"/>
                  </a:lnTo>
                  <a:lnTo>
                    <a:pt x="2020" y="502"/>
                  </a:lnTo>
                  <a:lnTo>
                    <a:pt x="2023" y="502"/>
                  </a:lnTo>
                  <a:lnTo>
                    <a:pt x="2025" y="502"/>
                  </a:lnTo>
                  <a:lnTo>
                    <a:pt x="2027" y="502"/>
                  </a:lnTo>
                  <a:lnTo>
                    <a:pt x="2027" y="501"/>
                  </a:lnTo>
                  <a:lnTo>
                    <a:pt x="2025" y="499"/>
                  </a:lnTo>
                  <a:lnTo>
                    <a:pt x="2027" y="499"/>
                  </a:lnTo>
                  <a:lnTo>
                    <a:pt x="2028" y="497"/>
                  </a:lnTo>
                  <a:lnTo>
                    <a:pt x="2030" y="497"/>
                  </a:lnTo>
                  <a:lnTo>
                    <a:pt x="2033" y="497"/>
                  </a:lnTo>
                  <a:lnTo>
                    <a:pt x="2035" y="501"/>
                  </a:lnTo>
                  <a:lnTo>
                    <a:pt x="2036" y="502"/>
                  </a:lnTo>
                  <a:lnTo>
                    <a:pt x="2036" y="504"/>
                  </a:lnTo>
                  <a:lnTo>
                    <a:pt x="2036" y="506"/>
                  </a:lnTo>
                  <a:lnTo>
                    <a:pt x="2036" y="507"/>
                  </a:lnTo>
                  <a:lnTo>
                    <a:pt x="2036" y="509"/>
                  </a:lnTo>
                  <a:lnTo>
                    <a:pt x="2035" y="511"/>
                  </a:lnTo>
                  <a:lnTo>
                    <a:pt x="2035" y="511"/>
                  </a:lnTo>
                  <a:lnTo>
                    <a:pt x="2033" y="511"/>
                  </a:lnTo>
                  <a:lnTo>
                    <a:pt x="2032" y="511"/>
                  </a:lnTo>
                  <a:lnTo>
                    <a:pt x="2030" y="514"/>
                  </a:lnTo>
                  <a:lnTo>
                    <a:pt x="2030" y="515"/>
                  </a:lnTo>
                  <a:lnTo>
                    <a:pt x="2030" y="517"/>
                  </a:lnTo>
                  <a:lnTo>
                    <a:pt x="2028" y="519"/>
                  </a:lnTo>
                  <a:lnTo>
                    <a:pt x="2027" y="520"/>
                  </a:lnTo>
                  <a:lnTo>
                    <a:pt x="2027" y="522"/>
                  </a:lnTo>
                  <a:lnTo>
                    <a:pt x="2027" y="524"/>
                  </a:lnTo>
                  <a:lnTo>
                    <a:pt x="2025" y="525"/>
                  </a:lnTo>
                  <a:lnTo>
                    <a:pt x="2027" y="527"/>
                  </a:lnTo>
                  <a:lnTo>
                    <a:pt x="2015" y="527"/>
                  </a:lnTo>
                  <a:lnTo>
                    <a:pt x="2015" y="530"/>
                  </a:lnTo>
                  <a:lnTo>
                    <a:pt x="2015" y="533"/>
                  </a:lnTo>
                  <a:lnTo>
                    <a:pt x="2014" y="535"/>
                  </a:lnTo>
                  <a:lnTo>
                    <a:pt x="2014" y="537"/>
                  </a:lnTo>
                  <a:lnTo>
                    <a:pt x="2012" y="540"/>
                  </a:lnTo>
                  <a:lnTo>
                    <a:pt x="2010" y="543"/>
                  </a:lnTo>
                  <a:lnTo>
                    <a:pt x="2010" y="545"/>
                  </a:lnTo>
                  <a:lnTo>
                    <a:pt x="2009" y="547"/>
                  </a:lnTo>
                  <a:lnTo>
                    <a:pt x="2009" y="547"/>
                  </a:lnTo>
                  <a:lnTo>
                    <a:pt x="2007" y="548"/>
                  </a:lnTo>
                  <a:lnTo>
                    <a:pt x="2007" y="548"/>
                  </a:lnTo>
                  <a:lnTo>
                    <a:pt x="2005" y="550"/>
                  </a:lnTo>
                  <a:lnTo>
                    <a:pt x="2004" y="551"/>
                  </a:lnTo>
                  <a:lnTo>
                    <a:pt x="2002" y="551"/>
                  </a:lnTo>
                  <a:lnTo>
                    <a:pt x="2000" y="551"/>
                  </a:lnTo>
                  <a:lnTo>
                    <a:pt x="2000" y="553"/>
                  </a:lnTo>
                  <a:lnTo>
                    <a:pt x="1999" y="556"/>
                  </a:lnTo>
                  <a:lnTo>
                    <a:pt x="1999" y="560"/>
                  </a:lnTo>
                  <a:lnTo>
                    <a:pt x="1999" y="563"/>
                  </a:lnTo>
                  <a:lnTo>
                    <a:pt x="1984" y="563"/>
                  </a:lnTo>
                  <a:lnTo>
                    <a:pt x="1984" y="537"/>
                  </a:lnTo>
                  <a:lnTo>
                    <a:pt x="1964" y="537"/>
                  </a:lnTo>
                  <a:lnTo>
                    <a:pt x="1964" y="533"/>
                  </a:lnTo>
                  <a:lnTo>
                    <a:pt x="1964" y="532"/>
                  </a:lnTo>
                  <a:lnTo>
                    <a:pt x="1964" y="530"/>
                  </a:lnTo>
                  <a:lnTo>
                    <a:pt x="1964" y="527"/>
                  </a:lnTo>
                  <a:lnTo>
                    <a:pt x="1964" y="524"/>
                  </a:lnTo>
                  <a:lnTo>
                    <a:pt x="1964" y="522"/>
                  </a:lnTo>
                  <a:lnTo>
                    <a:pt x="1981" y="522"/>
                  </a:lnTo>
                  <a:lnTo>
                    <a:pt x="1981" y="501"/>
                  </a:lnTo>
                  <a:lnTo>
                    <a:pt x="1979" y="501"/>
                  </a:lnTo>
                  <a:lnTo>
                    <a:pt x="1979" y="499"/>
                  </a:lnTo>
                  <a:lnTo>
                    <a:pt x="1978" y="497"/>
                  </a:lnTo>
                  <a:lnTo>
                    <a:pt x="1978" y="496"/>
                  </a:lnTo>
                  <a:lnTo>
                    <a:pt x="1976" y="494"/>
                  </a:lnTo>
                  <a:lnTo>
                    <a:pt x="1976" y="494"/>
                  </a:lnTo>
                  <a:lnTo>
                    <a:pt x="1976" y="491"/>
                  </a:lnTo>
                  <a:lnTo>
                    <a:pt x="1976" y="488"/>
                  </a:lnTo>
                  <a:lnTo>
                    <a:pt x="1976" y="483"/>
                  </a:lnTo>
                  <a:lnTo>
                    <a:pt x="1976" y="481"/>
                  </a:lnTo>
                  <a:lnTo>
                    <a:pt x="1974" y="479"/>
                  </a:lnTo>
                  <a:lnTo>
                    <a:pt x="1974" y="478"/>
                  </a:lnTo>
                  <a:lnTo>
                    <a:pt x="1973" y="476"/>
                  </a:lnTo>
                  <a:lnTo>
                    <a:pt x="1973" y="475"/>
                  </a:lnTo>
                  <a:lnTo>
                    <a:pt x="1971" y="475"/>
                  </a:lnTo>
                  <a:lnTo>
                    <a:pt x="1969" y="473"/>
                  </a:lnTo>
                  <a:lnTo>
                    <a:pt x="1968" y="473"/>
                  </a:lnTo>
                  <a:lnTo>
                    <a:pt x="1964" y="470"/>
                  </a:lnTo>
                  <a:lnTo>
                    <a:pt x="1961" y="466"/>
                  </a:lnTo>
                  <a:lnTo>
                    <a:pt x="1960" y="463"/>
                  </a:lnTo>
                  <a:lnTo>
                    <a:pt x="1958" y="458"/>
                  </a:lnTo>
                  <a:lnTo>
                    <a:pt x="1956" y="457"/>
                  </a:lnTo>
                  <a:lnTo>
                    <a:pt x="1956" y="455"/>
                  </a:lnTo>
                  <a:lnTo>
                    <a:pt x="1955" y="453"/>
                  </a:lnTo>
                  <a:lnTo>
                    <a:pt x="1955" y="452"/>
                  </a:lnTo>
                  <a:lnTo>
                    <a:pt x="1953" y="450"/>
                  </a:lnTo>
                  <a:lnTo>
                    <a:pt x="1955" y="448"/>
                  </a:lnTo>
                  <a:lnTo>
                    <a:pt x="1956" y="447"/>
                  </a:lnTo>
                  <a:lnTo>
                    <a:pt x="1958" y="447"/>
                  </a:lnTo>
                  <a:close/>
                  <a:moveTo>
                    <a:pt x="1825" y="211"/>
                  </a:moveTo>
                  <a:lnTo>
                    <a:pt x="1827" y="211"/>
                  </a:lnTo>
                  <a:lnTo>
                    <a:pt x="1829" y="211"/>
                  </a:lnTo>
                  <a:lnTo>
                    <a:pt x="1830" y="213"/>
                  </a:lnTo>
                  <a:lnTo>
                    <a:pt x="1832" y="214"/>
                  </a:lnTo>
                  <a:lnTo>
                    <a:pt x="1835" y="218"/>
                  </a:lnTo>
                  <a:lnTo>
                    <a:pt x="1840" y="219"/>
                  </a:lnTo>
                  <a:lnTo>
                    <a:pt x="1842" y="221"/>
                  </a:lnTo>
                  <a:lnTo>
                    <a:pt x="1843" y="224"/>
                  </a:lnTo>
                  <a:lnTo>
                    <a:pt x="1845" y="226"/>
                  </a:lnTo>
                  <a:lnTo>
                    <a:pt x="1845" y="227"/>
                  </a:lnTo>
                  <a:lnTo>
                    <a:pt x="1845" y="229"/>
                  </a:lnTo>
                  <a:lnTo>
                    <a:pt x="1847" y="231"/>
                  </a:lnTo>
                  <a:lnTo>
                    <a:pt x="1848" y="232"/>
                  </a:lnTo>
                  <a:lnTo>
                    <a:pt x="1850" y="232"/>
                  </a:lnTo>
                  <a:lnTo>
                    <a:pt x="1852" y="232"/>
                  </a:lnTo>
                  <a:lnTo>
                    <a:pt x="1853" y="234"/>
                  </a:lnTo>
                  <a:lnTo>
                    <a:pt x="1853" y="236"/>
                  </a:lnTo>
                  <a:lnTo>
                    <a:pt x="1855" y="237"/>
                  </a:lnTo>
                  <a:lnTo>
                    <a:pt x="1858" y="237"/>
                  </a:lnTo>
                  <a:lnTo>
                    <a:pt x="1860" y="239"/>
                  </a:lnTo>
                  <a:lnTo>
                    <a:pt x="1861" y="239"/>
                  </a:lnTo>
                  <a:lnTo>
                    <a:pt x="1863" y="239"/>
                  </a:lnTo>
                  <a:lnTo>
                    <a:pt x="1865" y="241"/>
                  </a:lnTo>
                  <a:lnTo>
                    <a:pt x="1865" y="242"/>
                  </a:lnTo>
                  <a:lnTo>
                    <a:pt x="1866" y="244"/>
                  </a:lnTo>
                  <a:lnTo>
                    <a:pt x="1868" y="245"/>
                  </a:lnTo>
                  <a:lnTo>
                    <a:pt x="1868" y="247"/>
                  </a:lnTo>
                  <a:lnTo>
                    <a:pt x="1868" y="249"/>
                  </a:lnTo>
                  <a:lnTo>
                    <a:pt x="1861" y="249"/>
                  </a:lnTo>
                  <a:lnTo>
                    <a:pt x="1860" y="249"/>
                  </a:lnTo>
                  <a:lnTo>
                    <a:pt x="1858" y="247"/>
                  </a:lnTo>
                  <a:lnTo>
                    <a:pt x="1856" y="247"/>
                  </a:lnTo>
                  <a:lnTo>
                    <a:pt x="1855" y="245"/>
                  </a:lnTo>
                  <a:lnTo>
                    <a:pt x="1852" y="244"/>
                  </a:lnTo>
                  <a:lnTo>
                    <a:pt x="1848" y="242"/>
                  </a:lnTo>
                  <a:lnTo>
                    <a:pt x="1845" y="241"/>
                  </a:lnTo>
                  <a:lnTo>
                    <a:pt x="1842" y="239"/>
                  </a:lnTo>
                  <a:lnTo>
                    <a:pt x="1838" y="237"/>
                  </a:lnTo>
                  <a:lnTo>
                    <a:pt x="1835" y="236"/>
                  </a:lnTo>
                  <a:lnTo>
                    <a:pt x="1834" y="234"/>
                  </a:lnTo>
                  <a:lnTo>
                    <a:pt x="1832" y="232"/>
                  </a:lnTo>
                  <a:lnTo>
                    <a:pt x="1830" y="232"/>
                  </a:lnTo>
                  <a:lnTo>
                    <a:pt x="1830" y="231"/>
                  </a:lnTo>
                  <a:lnTo>
                    <a:pt x="1830" y="227"/>
                  </a:lnTo>
                  <a:lnTo>
                    <a:pt x="1830" y="224"/>
                  </a:lnTo>
                  <a:lnTo>
                    <a:pt x="1829" y="223"/>
                  </a:lnTo>
                  <a:lnTo>
                    <a:pt x="1827" y="221"/>
                  </a:lnTo>
                  <a:lnTo>
                    <a:pt x="1825" y="219"/>
                  </a:lnTo>
                  <a:lnTo>
                    <a:pt x="1824" y="219"/>
                  </a:lnTo>
                  <a:lnTo>
                    <a:pt x="1822" y="216"/>
                  </a:lnTo>
                  <a:lnTo>
                    <a:pt x="1820" y="213"/>
                  </a:lnTo>
                  <a:lnTo>
                    <a:pt x="1825" y="211"/>
                  </a:lnTo>
                  <a:close/>
                  <a:moveTo>
                    <a:pt x="85" y="92"/>
                  </a:moveTo>
                  <a:lnTo>
                    <a:pt x="89" y="92"/>
                  </a:lnTo>
                  <a:lnTo>
                    <a:pt x="92" y="93"/>
                  </a:lnTo>
                  <a:lnTo>
                    <a:pt x="95" y="95"/>
                  </a:lnTo>
                  <a:lnTo>
                    <a:pt x="98" y="98"/>
                  </a:lnTo>
                  <a:lnTo>
                    <a:pt x="100" y="98"/>
                  </a:lnTo>
                  <a:lnTo>
                    <a:pt x="102" y="100"/>
                  </a:lnTo>
                  <a:lnTo>
                    <a:pt x="103" y="101"/>
                  </a:lnTo>
                  <a:lnTo>
                    <a:pt x="105" y="103"/>
                  </a:lnTo>
                  <a:lnTo>
                    <a:pt x="105" y="106"/>
                  </a:lnTo>
                  <a:lnTo>
                    <a:pt x="105" y="110"/>
                  </a:lnTo>
                  <a:lnTo>
                    <a:pt x="105" y="114"/>
                  </a:lnTo>
                  <a:lnTo>
                    <a:pt x="105" y="121"/>
                  </a:lnTo>
                  <a:lnTo>
                    <a:pt x="105" y="126"/>
                  </a:lnTo>
                  <a:lnTo>
                    <a:pt x="107" y="129"/>
                  </a:lnTo>
                  <a:lnTo>
                    <a:pt x="107" y="132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07" y="144"/>
                  </a:lnTo>
                  <a:lnTo>
                    <a:pt x="107" y="147"/>
                  </a:lnTo>
                  <a:lnTo>
                    <a:pt x="105" y="147"/>
                  </a:lnTo>
                  <a:lnTo>
                    <a:pt x="103" y="149"/>
                  </a:lnTo>
                  <a:lnTo>
                    <a:pt x="102" y="149"/>
                  </a:lnTo>
                  <a:lnTo>
                    <a:pt x="100" y="150"/>
                  </a:lnTo>
                  <a:lnTo>
                    <a:pt x="100" y="150"/>
                  </a:lnTo>
                  <a:lnTo>
                    <a:pt x="100" y="154"/>
                  </a:lnTo>
                  <a:lnTo>
                    <a:pt x="100" y="157"/>
                  </a:lnTo>
                  <a:lnTo>
                    <a:pt x="102" y="159"/>
                  </a:lnTo>
                  <a:lnTo>
                    <a:pt x="102" y="160"/>
                  </a:lnTo>
                  <a:lnTo>
                    <a:pt x="102" y="167"/>
                  </a:lnTo>
                  <a:lnTo>
                    <a:pt x="102" y="168"/>
                  </a:lnTo>
                  <a:lnTo>
                    <a:pt x="100" y="172"/>
                  </a:lnTo>
                  <a:lnTo>
                    <a:pt x="98" y="173"/>
                  </a:lnTo>
                  <a:lnTo>
                    <a:pt x="97" y="177"/>
                  </a:lnTo>
                  <a:lnTo>
                    <a:pt x="95" y="180"/>
                  </a:lnTo>
                  <a:lnTo>
                    <a:pt x="95" y="183"/>
                  </a:lnTo>
                  <a:lnTo>
                    <a:pt x="95" y="187"/>
                  </a:lnTo>
                  <a:lnTo>
                    <a:pt x="97" y="190"/>
                  </a:lnTo>
                  <a:lnTo>
                    <a:pt x="98" y="195"/>
                  </a:lnTo>
                  <a:lnTo>
                    <a:pt x="100" y="198"/>
                  </a:lnTo>
                  <a:lnTo>
                    <a:pt x="98" y="200"/>
                  </a:lnTo>
                  <a:lnTo>
                    <a:pt x="97" y="201"/>
                  </a:lnTo>
                  <a:lnTo>
                    <a:pt x="95" y="201"/>
                  </a:lnTo>
                  <a:lnTo>
                    <a:pt x="94" y="203"/>
                  </a:lnTo>
                  <a:lnTo>
                    <a:pt x="92" y="205"/>
                  </a:lnTo>
                  <a:lnTo>
                    <a:pt x="89" y="206"/>
                  </a:lnTo>
                  <a:lnTo>
                    <a:pt x="85" y="208"/>
                  </a:lnTo>
                  <a:lnTo>
                    <a:pt x="84" y="209"/>
                  </a:lnTo>
                  <a:lnTo>
                    <a:pt x="82" y="209"/>
                  </a:lnTo>
                  <a:lnTo>
                    <a:pt x="80" y="211"/>
                  </a:lnTo>
                  <a:lnTo>
                    <a:pt x="79" y="213"/>
                  </a:lnTo>
                  <a:lnTo>
                    <a:pt x="79" y="216"/>
                  </a:lnTo>
                  <a:lnTo>
                    <a:pt x="79" y="221"/>
                  </a:lnTo>
                  <a:lnTo>
                    <a:pt x="79" y="226"/>
                  </a:lnTo>
                  <a:lnTo>
                    <a:pt x="80" y="229"/>
                  </a:lnTo>
                  <a:lnTo>
                    <a:pt x="80" y="234"/>
                  </a:lnTo>
                  <a:lnTo>
                    <a:pt x="79" y="237"/>
                  </a:lnTo>
                  <a:lnTo>
                    <a:pt x="79" y="241"/>
                  </a:lnTo>
                  <a:lnTo>
                    <a:pt x="77" y="242"/>
                  </a:lnTo>
                  <a:lnTo>
                    <a:pt x="76" y="244"/>
                  </a:lnTo>
                  <a:lnTo>
                    <a:pt x="74" y="247"/>
                  </a:lnTo>
                  <a:lnTo>
                    <a:pt x="71" y="249"/>
                  </a:lnTo>
                  <a:lnTo>
                    <a:pt x="71" y="250"/>
                  </a:lnTo>
                  <a:lnTo>
                    <a:pt x="69" y="254"/>
                  </a:lnTo>
                  <a:lnTo>
                    <a:pt x="69" y="257"/>
                  </a:lnTo>
                  <a:lnTo>
                    <a:pt x="67" y="262"/>
                  </a:lnTo>
                  <a:lnTo>
                    <a:pt x="69" y="267"/>
                  </a:lnTo>
                  <a:lnTo>
                    <a:pt x="69" y="270"/>
                  </a:lnTo>
                  <a:lnTo>
                    <a:pt x="69" y="275"/>
                  </a:lnTo>
                  <a:lnTo>
                    <a:pt x="69" y="278"/>
                  </a:lnTo>
                  <a:lnTo>
                    <a:pt x="69" y="281"/>
                  </a:lnTo>
                  <a:lnTo>
                    <a:pt x="67" y="285"/>
                  </a:lnTo>
                  <a:lnTo>
                    <a:pt x="66" y="288"/>
                  </a:lnTo>
                  <a:lnTo>
                    <a:pt x="64" y="291"/>
                  </a:lnTo>
                  <a:lnTo>
                    <a:pt x="62" y="293"/>
                  </a:lnTo>
                  <a:lnTo>
                    <a:pt x="61" y="295"/>
                  </a:lnTo>
                  <a:lnTo>
                    <a:pt x="58" y="296"/>
                  </a:lnTo>
                  <a:lnTo>
                    <a:pt x="53" y="296"/>
                  </a:lnTo>
                  <a:lnTo>
                    <a:pt x="48" y="296"/>
                  </a:lnTo>
                  <a:lnTo>
                    <a:pt x="46" y="296"/>
                  </a:lnTo>
                  <a:lnTo>
                    <a:pt x="44" y="298"/>
                  </a:lnTo>
                  <a:lnTo>
                    <a:pt x="41" y="298"/>
                  </a:lnTo>
                  <a:lnTo>
                    <a:pt x="38" y="296"/>
                  </a:lnTo>
                  <a:lnTo>
                    <a:pt x="36" y="296"/>
                  </a:lnTo>
                  <a:lnTo>
                    <a:pt x="33" y="296"/>
                  </a:lnTo>
                  <a:lnTo>
                    <a:pt x="30" y="296"/>
                  </a:lnTo>
                  <a:lnTo>
                    <a:pt x="28" y="295"/>
                  </a:lnTo>
                  <a:lnTo>
                    <a:pt x="28" y="293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22" y="291"/>
                  </a:lnTo>
                  <a:lnTo>
                    <a:pt x="18" y="291"/>
                  </a:lnTo>
                  <a:lnTo>
                    <a:pt x="13" y="291"/>
                  </a:lnTo>
                  <a:lnTo>
                    <a:pt x="10" y="291"/>
                  </a:lnTo>
                  <a:lnTo>
                    <a:pt x="7" y="291"/>
                  </a:lnTo>
                  <a:lnTo>
                    <a:pt x="7" y="286"/>
                  </a:lnTo>
                  <a:lnTo>
                    <a:pt x="7" y="283"/>
                  </a:lnTo>
                  <a:lnTo>
                    <a:pt x="7" y="278"/>
                  </a:lnTo>
                  <a:lnTo>
                    <a:pt x="7" y="277"/>
                  </a:lnTo>
                  <a:lnTo>
                    <a:pt x="7" y="275"/>
                  </a:lnTo>
                  <a:lnTo>
                    <a:pt x="5" y="272"/>
                  </a:lnTo>
                  <a:lnTo>
                    <a:pt x="5" y="267"/>
                  </a:lnTo>
                  <a:lnTo>
                    <a:pt x="5" y="263"/>
                  </a:lnTo>
                  <a:lnTo>
                    <a:pt x="4" y="260"/>
                  </a:lnTo>
                  <a:lnTo>
                    <a:pt x="4" y="257"/>
                  </a:lnTo>
                  <a:lnTo>
                    <a:pt x="2" y="254"/>
                  </a:lnTo>
                  <a:lnTo>
                    <a:pt x="0" y="250"/>
                  </a:lnTo>
                  <a:lnTo>
                    <a:pt x="0" y="247"/>
                  </a:lnTo>
                  <a:lnTo>
                    <a:pt x="2" y="245"/>
                  </a:lnTo>
                  <a:lnTo>
                    <a:pt x="4" y="244"/>
                  </a:lnTo>
                  <a:lnTo>
                    <a:pt x="5" y="242"/>
                  </a:lnTo>
                  <a:lnTo>
                    <a:pt x="5" y="241"/>
                  </a:lnTo>
                  <a:lnTo>
                    <a:pt x="5" y="237"/>
                  </a:lnTo>
                  <a:lnTo>
                    <a:pt x="5" y="232"/>
                  </a:lnTo>
                  <a:lnTo>
                    <a:pt x="5" y="229"/>
                  </a:lnTo>
                  <a:lnTo>
                    <a:pt x="7" y="226"/>
                  </a:lnTo>
                  <a:lnTo>
                    <a:pt x="8" y="223"/>
                  </a:lnTo>
                  <a:lnTo>
                    <a:pt x="10" y="219"/>
                  </a:lnTo>
                  <a:lnTo>
                    <a:pt x="12" y="216"/>
                  </a:lnTo>
                  <a:lnTo>
                    <a:pt x="13" y="216"/>
                  </a:lnTo>
                  <a:lnTo>
                    <a:pt x="15" y="216"/>
                  </a:lnTo>
                  <a:lnTo>
                    <a:pt x="17" y="216"/>
                  </a:lnTo>
                  <a:lnTo>
                    <a:pt x="18" y="216"/>
                  </a:lnTo>
                  <a:lnTo>
                    <a:pt x="18" y="214"/>
                  </a:lnTo>
                  <a:lnTo>
                    <a:pt x="18" y="211"/>
                  </a:lnTo>
                  <a:lnTo>
                    <a:pt x="18" y="209"/>
                  </a:lnTo>
                  <a:lnTo>
                    <a:pt x="18" y="206"/>
                  </a:lnTo>
                  <a:lnTo>
                    <a:pt x="18" y="203"/>
                  </a:lnTo>
                  <a:lnTo>
                    <a:pt x="17" y="201"/>
                  </a:lnTo>
                  <a:lnTo>
                    <a:pt x="17" y="200"/>
                  </a:lnTo>
                  <a:lnTo>
                    <a:pt x="15" y="198"/>
                  </a:lnTo>
                  <a:lnTo>
                    <a:pt x="13" y="196"/>
                  </a:lnTo>
                  <a:lnTo>
                    <a:pt x="13" y="193"/>
                  </a:lnTo>
                  <a:lnTo>
                    <a:pt x="13" y="188"/>
                  </a:lnTo>
                  <a:lnTo>
                    <a:pt x="13" y="185"/>
                  </a:lnTo>
                  <a:lnTo>
                    <a:pt x="13" y="182"/>
                  </a:lnTo>
                  <a:lnTo>
                    <a:pt x="12" y="180"/>
                  </a:lnTo>
                  <a:lnTo>
                    <a:pt x="12" y="178"/>
                  </a:lnTo>
                  <a:lnTo>
                    <a:pt x="13" y="175"/>
                  </a:lnTo>
                  <a:lnTo>
                    <a:pt x="15" y="172"/>
                  </a:lnTo>
                  <a:lnTo>
                    <a:pt x="17" y="168"/>
                  </a:lnTo>
                  <a:lnTo>
                    <a:pt x="18" y="165"/>
                  </a:lnTo>
                  <a:lnTo>
                    <a:pt x="18" y="159"/>
                  </a:lnTo>
                  <a:lnTo>
                    <a:pt x="18" y="157"/>
                  </a:lnTo>
                  <a:lnTo>
                    <a:pt x="18" y="155"/>
                  </a:lnTo>
                  <a:lnTo>
                    <a:pt x="18" y="152"/>
                  </a:lnTo>
                  <a:lnTo>
                    <a:pt x="20" y="152"/>
                  </a:lnTo>
                  <a:lnTo>
                    <a:pt x="22" y="150"/>
                  </a:lnTo>
                  <a:lnTo>
                    <a:pt x="25" y="149"/>
                  </a:lnTo>
                  <a:lnTo>
                    <a:pt x="30" y="147"/>
                  </a:lnTo>
                  <a:lnTo>
                    <a:pt x="36" y="147"/>
                  </a:lnTo>
                  <a:lnTo>
                    <a:pt x="41" y="147"/>
                  </a:lnTo>
                  <a:lnTo>
                    <a:pt x="46" y="147"/>
                  </a:lnTo>
                  <a:lnTo>
                    <a:pt x="49" y="147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56" y="147"/>
                  </a:lnTo>
                  <a:lnTo>
                    <a:pt x="58" y="144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1" y="134"/>
                  </a:lnTo>
                  <a:lnTo>
                    <a:pt x="62" y="132"/>
                  </a:lnTo>
                  <a:lnTo>
                    <a:pt x="64" y="132"/>
                  </a:lnTo>
                  <a:lnTo>
                    <a:pt x="66" y="132"/>
                  </a:lnTo>
                  <a:lnTo>
                    <a:pt x="67" y="132"/>
                  </a:lnTo>
                  <a:lnTo>
                    <a:pt x="67" y="131"/>
                  </a:lnTo>
                  <a:lnTo>
                    <a:pt x="67" y="128"/>
                  </a:lnTo>
                  <a:lnTo>
                    <a:pt x="67" y="126"/>
                  </a:lnTo>
                  <a:lnTo>
                    <a:pt x="67" y="123"/>
                  </a:lnTo>
                  <a:lnTo>
                    <a:pt x="69" y="119"/>
                  </a:lnTo>
                  <a:lnTo>
                    <a:pt x="71" y="118"/>
                  </a:lnTo>
                  <a:lnTo>
                    <a:pt x="72" y="116"/>
                  </a:lnTo>
                  <a:lnTo>
                    <a:pt x="76" y="114"/>
                  </a:lnTo>
                  <a:lnTo>
                    <a:pt x="77" y="113"/>
                  </a:lnTo>
                  <a:lnTo>
                    <a:pt x="79" y="110"/>
                  </a:lnTo>
                  <a:lnTo>
                    <a:pt x="80" y="108"/>
                  </a:lnTo>
                  <a:lnTo>
                    <a:pt x="84" y="106"/>
                  </a:lnTo>
                  <a:lnTo>
                    <a:pt x="85" y="106"/>
                  </a:lnTo>
                  <a:lnTo>
                    <a:pt x="85" y="105"/>
                  </a:lnTo>
                  <a:lnTo>
                    <a:pt x="85" y="101"/>
                  </a:lnTo>
                  <a:lnTo>
                    <a:pt x="85" y="100"/>
                  </a:lnTo>
                  <a:lnTo>
                    <a:pt x="85" y="98"/>
                  </a:lnTo>
                  <a:lnTo>
                    <a:pt x="85" y="95"/>
                  </a:lnTo>
                  <a:lnTo>
                    <a:pt x="85" y="92"/>
                  </a:lnTo>
                  <a:close/>
                  <a:moveTo>
                    <a:pt x="1313" y="72"/>
                  </a:moveTo>
                  <a:lnTo>
                    <a:pt x="1310" y="74"/>
                  </a:lnTo>
                  <a:lnTo>
                    <a:pt x="1311" y="74"/>
                  </a:lnTo>
                  <a:lnTo>
                    <a:pt x="1313" y="72"/>
                  </a:lnTo>
                  <a:close/>
                  <a:moveTo>
                    <a:pt x="1323" y="72"/>
                  </a:moveTo>
                  <a:lnTo>
                    <a:pt x="1329" y="74"/>
                  </a:lnTo>
                  <a:lnTo>
                    <a:pt x="1329" y="80"/>
                  </a:lnTo>
                  <a:lnTo>
                    <a:pt x="1326" y="80"/>
                  </a:lnTo>
                  <a:lnTo>
                    <a:pt x="1323" y="80"/>
                  </a:lnTo>
                  <a:lnTo>
                    <a:pt x="1320" y="80"/>
                  </a:lnTo>
                  <a:lnTo>
                    <a:pt x="1316" y="80"/>
                  </a:lnTo>
                  <a:lnTo>
                    <a:pt x="1315" y="82"/>
                  </a:lnTo>
                  <a:lnTo>
                    <a:pt x="1313" y="82"/>
                  </a:lnTo>
                  <a:lnTo>
                    <a:pt x="1311" y="83"/>
                  </a:lnTo>
                  <a:lnTo>
                    <a:pt x="1308" y="82"/>
                  </a:lnTo>
                  <a:lnTo>
                    <a:pt x="1306" y="80"/>
                  </a:lnTo>
                  <a:lnTo>
                    <a:pt x="1306" y="78"/>
                  </a:lnTo>
                  <a:lnTo>
                    <a:pt x="1306" y="77"/>
                  </a:lnTo>
                  <a:lnTo>
                    <a:pt x="1306" y="75"/>
                  </a:lnTo>
                  <a:lnTo>
                    <a:pt x="1308" y="75"/>
                  </a:lnTo>
                  <a:lnTo>
                    <a:pt x="1310" y="74"/>
                  </a:lnTo>
                  <a:lnTo>
                    <a:pt x="1313" y="74"/>
                  </a:lnTo>
                  <a:lnTo>
                    <a:pt x="1316" y="74"/>
                  </a:lnTo>
                  <a:lnTo>
                    <a:pt x="1320" y="72"/>
                  </a:lnTo>
                  <a:lnTo>
                    <a:pt x="1323" y="72"/>
                  </a:lnTo>
                  <a:close/>
                  <a:moveTo>
                    <a:pt x="1346" y="70"/>
                  </a:moveTo>
                  <a:lnTo>
                    <a:pt x="1347" y="70"/>
                  </a:lnTo>
                  <a:lnTo>
                    <a:pt x="1351" y="72"/>
                  </a:lnTo>
                  <a:lnTo>
                    <a:pt x="1352" y="72"/>
                  </a:lnTo>
                  <a:lnTo>
                    <a:pt x="1354" y="74"/>
                  </a:lnTo>
                  <a:lnTo>
                    <a:pt x="1357" y="75"/>
                  </a:lnTo>
                  <a:lnTo>
                    <a:pt x="1359" y="75"/>
                  </a:lnTo>
                  <a:lnTo>
                    <a:pt x="1360" y="77"/>
                  </a:lnTo>
                  <a:lnTo>
                    <a:pt x="1362" y="77"/>
                  </a:lnTo>
                  <a:lnTo>
                    <a:pt x="1364" y="77"/>
                  </a:lnTo>
                  <a:lnTo>
                    <a:pt x="1365" y="77"/>
                  </a:lnTo>
                  <a:lnTo>
                    <a:pt x="1367" y="78"/>
                  </a:lnTo>
                  <a:lnTo>
                    <a:pt x="1367" y="78"/>
                  </a:lnTo>
                  <a:lnTo>
                    <a:pt x="1369" y="80"/>
                  </a:lnTo>
                  <a:lnTo>
                    <a:pt x="1370" y="82"/>
                  </a:lnTo>
                  <a:lnTo>
                    <a:pt x="1372" y="82"/>
                  </a:lnTo>
                  <a:lnTo>
                    <a:pt x="1374" y="82"/>
                  </a:lnTo>
                  <a:lnTo>
                    <a:pt x="1377" y="82"/>
                  </a:lnTo>
                  <a:lnTo>
                    <a:pt x="1378" y="82"/>
                  </a:lnTo>
                  <a:lnTo>
                    <a:pt x="1378" y="83"/>
                  </a:lnTo>
                  <a:lnTo>
                    <a:pt x="1382" y="83"/>
                  </a:lnTo>
                  <a:lnTo>
                    <a:pt x="1383" y="85"/>
                  </a:lnTo>
                  <a:lnTo>
                    <a:pt x="1387" y="85"/>
                  </a:lnTo>
                  <a:lnTo>
                    <a:pt x="1390" y="85"/>
                  </a:lnTo>
                  <a:lnTo>
                    <a:pt x="1393" y="85"/>
                  </a:lnTo>
                  <a:lnTo>
                    <a:pt x="1396" y="85"/>
                  </a:lnTo>
                  <a:lnTo>
                    <a:pt x="1400" y="85"/>
                  </a:lnTo>
                  <a:lnTo>
                    <a:pt x="1403" y="87"/>
                  </a:lnTo>
                  <a:lnTo>
                    <a:pt x="1406" y="87"/>
                  </a:lnTo>
                  <a:lnTo>
                    <a:pt x="1410" y="88"/>
                  </a:lnTo>
                  <a:lnTo>
                    <a:pt x="1413" y="88"/>
                  </a:lnTo>
                  <a:lnTo>
                    <a:pt x="1413" y="88"/>
                  </a:lnTo>
                  <a:lnTo>
                    <a:pt x="1413" y="90"/>
                  </a:lnTo>
                  <a:lnTo>
                    <a:pt x="1410" y="93"/>
                  </a:lnTo>
                  <a:lnTo>
                    <a:pt x="1408" y="95"/>
                  </a:lnTo>
                  <a:lnTo>
                    <a:pt x="1406" y="96"/>
                  </a:lnTo>
                  <a:lnTo>
                    <a:pt x="1403" y="100"/>
                  </a:lnTo>
                  <a:lnTo>
                    <a:pt x="1403" y="101"/>
                  </a:lnTo>
                  <a:lnTo>
                    <a:pt x="1401" y="103"/>
                  </a:lnTo>
                  <a:lnTo>
                    <a:pt x="1401" y="105"/>
                  </a:lnTo>
                  <a:lnTo>
                    <a:pt x="1400" y="106"/>
                  </a:lnTo>
                  <a:lnTo>
                    <a:pt x="1400" y="106"/>
                  </a:lnTo>
                  <a:lnTo>
                    <a:pt x="1398" y="108"/>
                  </a:lnTo>
                  <a:lnTo>
                    <a:pt x="1396" y="108"/>
                  </a:lnTo>
                  <a:lnTo>
                    <a:pt x="1396" y="110"/>
                  </a:lnTo>
                  <a:lnTo>
                    <a:pt x="1396" y="111"/>
                  </a:lnTo>
                  <a:lnTo>
                    <a:pt x="1396" y="113"/>
                  </a:lnTo>
                  <a:lnTo>
                    <a:pt x="1396" y="114"/>
                  </a:lnTo>
                  <a:lnTo>
                    <a:pt x="1398" y="116"/>
                  </a:lnTo>
                  <a:lnTo>
                    <a:pt x="1398" y="118"/>
                  </a:lnTo>
                  <a:lnTo>
                    <a:pt x="1398" y="119"/>
                  </a:lnTo>
                  <a:lnTo>
                    <a:pt x="1398" y="121"/>
                  </a:lnTo>
                  <a:lnTo>
                    <a:pt x="1398" y="124"/>
                  </a:lnTo>
                  <a:lnTo>
                    <a:pt x="1396" y="128"/>
                  </a:lnTo>
                  <a:lnTo>
                    <a:pt x="1398" y="129"/>
                  </a:lnTo>
                  <a:lnTo>
                    <a:pt x="1398" y="131"/>
                  </a:lnTo>
                  <a:lnTo>
                    <a:pt x="1398" y="132"/>
                  </a:lnTo>
                  <a:lnTo>
                    <a:pt x="1396" y="132"/>
                  </a:lnTo>
                  <a:lnTo>
                    <a:pt x="1398" y="134"/>
                  </a:lnTo>
                  <a:lnTo>
                    <a:pt x="1400" y="136"/>
                  </a:lnTo>
                  <a:lnTo>
                    <a:pt x="1401" y="136"/>
                  </a:lnTo>
                  <a:lnTo>
                    <a:pt x="1403" y="137"/>
                  </a:lnTo>
                  <a:lnTo>
                    <a:pt x="1406" y="137"/>
                  </a:lnTo>
                  <a:lnTo>
                    <a:pt x="1408" y="137"/>
                  </a:lnTo>
                  <a:lnTo>
                    <a:pt x="1410" y="137"/>
                  </a:lnTo>
                  <a:lnTo>
                    <a:pt x="1411" y="137"/>
                  </a:lnTo>
                  <a:lnTo>
                    <a:pt x="1413" y="137"/>
                  </a:lnTo>
                  <a:lnTo>
                    <a:pt x="1414" y="137"/>
                  </a:lnTo>
                  <a:lnTo>
                    <a:pt x="1414" y="139"/>
                  </a:lnTo>
                  <a:lnTo>
                    <a:pt x="1416" y="141"/>
                  </a:lnTo>
                  <a:lnTo>
                    <a:pt x="1416" y="144"/>
                  </a:lnTo>
                  <a:lnTo>
                    <a:pt x="1418" y="146"/>
                  </a:lnTo>
                  <a:lnTo>
                    <a:pt x="1419" y="149"/>
                  </a:lnTo>
                  <a:lnTo>
                    <a:pt x="1423" y="149"/>
                  </a:lnTo>
                  <a:lnTo>
                    <a:pt x="1424" y="149"/>
                  </a:lnTo>
                  <a:lnTo>
                    <a:pt x="1428" y="150"/>
                  </a:lnTo>
                  <a:lnTo>
                    <a:pt x="1432" y="152"/>
                  </a:lnTo>
                  <a:lnTo>
                    <a:pt x="1436" y="155"/>
                  </a:lnTo>
                  <a:lnTo>
                    <a:pt x="1439" y="157"/>
                  </a:lnTo>
                  <a:lnTo>
                    <a:pt x="1442" y="160"/>
                  </a:lnTo>
                  <a:lnTo>
                    <a:pt x="1444" y="162"/>
                  </a:lnTo>
                  <a:lnTo>
                    <a:pt x="1446" y="164"/>
                  </a:lnTo>
                  <a:lnTo>
                    <a:pt x="1446" y="165"/>
                  </a:lnTo>
                  <a:lnTo>
                    <a:pt x="1446" y="167"/>
                  </a:lnTo>
                  <a:lnTo>
                    <a:pt x="1447" y="167"/>
                  </a:lnTo>
                  <a:lnTo>
                    <a:pt x="1449" y="168"/>
                  </a:lnTo>
                  <a:lnTo>
                    <a:pt x="1450" y="170"/>
                  </a:lnTo>
                  <a:lnTo>
                    <a:pt x="1452" y="170"/>
                  </a:lnTo>
                  <a:lnTo>
                    <a:pt x="1454" y="170"/>
                  </a:lnTo>
                  <a:lnTo>
                    <a:pt x="1455" y="170"/>
                  </a:lnTo>
                  <a:lnTo>
                    <a:pt x="1459" y="172"/>
                  </a:lnTo>
                  <a:lnTo>
                    <a:pt x="1460" y="172"/>
                  </a:lnTo>
                  <a:lnTo>
                    <a:pt x="1464" y="172"/>
                  </a:lnTo>
                  <a:lnTo>
                    <a:pt x="1465" y="172"/>
                  </a:lnTo>
                  <a:lnTo>
                    <a:pt x="1468" y="172"/>
                  </a:lnTo>
                  <a:lnTo>
                    <a:pt x="1470" y="170"/>
                  </a:lnTo>
                  <a:lnTo>
                    <a:pt x="1472" y="168"/>
                  </a:lnTo>
                  <a:lnTo>
                    <a:pt x="1473" y="168"/>
                  </a:lnTo>
                  <a:lnTo>
                    <a:pt x="1475" y="167"/>
                  </a:lnTo>
                  <a:lnTo>
                    <a:pt x="1475" y="165"/>
                  </a:lnTo>
                  <a:lnTo>
                    <a:pt x="1477" y="164"/>
                  </a:lnTo>
                  <a:lnTo>
                    <a:pt x="1477" y="136"/>
                  </a:lnTo>
                  <a:lnTo>
                    <a:pt x="1477" y="136"/>
                  </a:lnTo>
                  <a:lnTo>
                    <a:pt x="1477" y="134"/>
                  </a:lnTo>
                  <a:lnTo>
                    <a:pt x="1478" y="132"/>
                  </a:lnTo>
                  <a:lnTo>
                    <a:pt x="1480" y="131"/>
                  </a:lnTo>
                  <a:lnTo>
                    <a:pt x="1480" y="129"/>
                  </a:lnTo>
                  <a:lnTo>
                    <a:pt x="1480" y="128"/>
                  </a:lnTo>
                  <a:lnTo>
                    <a:pt x="1480" y="124"/>
                  </a:lnTo>
                  <a:lnTo>
                    <a:pt x="1480" y="118"/>
                  </a:lnTo>
                  <a:lnTo>
                    <a:pt x="1482" y="114"/>
                  </a:lnTo>
                  <a:lnTo>
                    <a:pt x="1480" y="111"/>
                  </a:lnTo>
                  <a:lnTo>
                    <a:pt x="1480" y="111"/>
                  </a:lnTo>
                  <a:lnTo>
                    <a:pt x="1478" y="110"/>
                  </a:lnTo>
                  <a:lnTo>
                    <a:pt x="1478" y="110"/>
                  </a:lnTo>
                  <a:lnTo>
                    <a:pt x="1478" y="106"/>
                  </a:lnTo>
                  <a:lnTo>
                    <a:pt x="1478" y="103"/>
                  </a:lnTo>
                  <a:lnTo>
                    <a:pt x="1478" y="100"/>
                  </a:lnTo>
                  <a:lnTo>
                    <a:pt x="1480" y="98"/>
                  </a:lnTo>
                  <a:lnTo>
                    <a:pt x="1482" y="96"/>
                  </a:lnTo>
                  <a:lnTo>
                    <a:pt x="1483" y="93"/>
                  </a:lnTo>
                  <a:lnTo>
                    <a:pt x="1485" y="90"/>
                  </a:lnTo>
                  <a:lnTo>
                    <a:pt x="1487" y="88"/>
                  </a:lnTo>
                  <a:lnTo>
                    <a:pt x="1488" y="87"/>
                  </a:lnTo>
                  <a:lnTo>
                    <a:pt x="1488" y="85"/>
                  </a:lnTo>
                  <a:lnTo>
                    <a:pt x="1490" y="85"/>
                  </a:lnTo>
                  <a:lnTo>
                    <a:pt x="1490" y="83"/>
                  </a:lnTo>
                  <a:lnTo>
                    <a:pt x="1490" y="80"/>
                  </a:lnTo>
                  <a:lnTo>
                    <a:pt x="1491" y="77"/>
                  </a:lnTo>
                  <a:lnTo>
                    <a:pt x="1491" y="74"/>
                  </a:lnTo>
                  <a:lnTo>
                    <a:pt x="1491" y="70"/>
                  </a:lnTo>
                  <a:lnTo>
                    <a:pt x="1493" y="70"/>
                  </a:lnTo>
                  <a:lnTo>
                    <a:pt x="1495" y="70"/>
                  </a:lnTo>
                  <a:lnTo>
                    <a:pt x="1498" y="74"/>
                  </a:lnTo>
                  <a:lnTo>
                    <a:pt x="1500" y="77"/>
                  </a:lnTo>
                  <a:lnTo>
                    <a:pt x="1501" y="80"/>
                  </a:lnTo>
                  <a:lnTo>
                    <a:pt x="1501" y="83"/>
                  </a:lnTo>
                  <a:lnTo>
                    <a:pt x="1501" y="87"/>
                  </a:lnTo>
                  <a:lnTo>
                    <a:pt x="1501" y="88"/>
                  </a:lnTo>
                  <a:lnTo>
                    <a:pt x="1501" y="88"/>
                  </a:lnTo>
                  <a:lnTo>
                    <a:pt x="1503" y="90"/>
                  </a:lnTo>
                  <a:lnTo>
                    <a:pt x="1505" y="92"/>
                  </a:lnTo>
                  <a:lnTo>
                    <a:pt x="1505" y="92"/>
                  </a:lnTo>
                  <a:lnTo>
                    <a:pt x="1506" y="93"/>
                  </a:lnTo>
                  <a:lnTo>
                    <a:pt x="1506" y="95"/>
                  </a:lnTo>
                  <a:lnTo>
                    <a:pt x="1506" y="96"/>
                  </a:lnTo>
                  <a:lnTo>
                    <a:pt x="1508" y="98"/>
                  </a:lnTo>
                  <a:lnTo>
                    <a:pt x="1509" y="98"/>
                  </a:lnTo>
                  <a:lnTo>
                    <a:pt x="1509" y="101"/>
                  </a:lnTo>
                  <a:lnTo>
                    <a:pt x="1509" y="105"/>
                  </a:lnTo>
                  <a:lnTo>
                    <a:pt x="1509" y="108"/>
                  </a:lnTo>
                  <a:lnTo>
                    <a:pt x="1509" y="111"/>
                  </a:lnTo>
                  <a:lnTo>
                    <a:pt x="1509" y="113"/>
                  </a:lnTo>
                  <a:lnTo>
                    <a:pt x="1511" y="114"/>
                  </a:lnTo>
                  <a:lnTo>
                    <a:pt x="1511" y="116"/>
                  </a:lnTo>
                  <a:lnTo>
                    <a:pt x="1511" y="118"/>
                  </a:lnTo>
                  <a:lnTo>
                    <a:pt x="1511" y="119"/>
                  </a:lnTo>
                  <a:lnTo>
                    <a:pt x="1511" y="121"/>
                  </a:lnTo>
                  <a:lnTo>
                    <a:pt x="1513" y="121"/>
                  </a:lnTo>
                  <a:lnTo>
                    <a:pt x="1514" y="123"/>
                  </a:lnTo>
                  <a:lnTo>
                    <a:pt x="1518" y="123"/>
                  </a:lnTo>
                  <a:lnTo>
                    <a:pt x="1521" y="124"/>
                  </a:lnTo>
                  <a:lnTo>
                    <a:pt x="1523" y="124"/>
                  </a:lnTo>
                  <a:lnTo>
                    <a:pt x="1524" y="126"/>
                  </a:lnTo>
                  <a:lnTo>
                    <a:pt x="1527" y="126"/>
                  </a:lnTo>
                  <a:lnTo>
                    <a:pt x="1529" y="126"/>
                  </a:lnTo>
                  <a:lnTo>
                    <a:pt x="1531" y="126"/>
                  </a:lnTo>
                  <a:lnTo>
                    <a:pt x="1532" y="126"/>
                  </a:lnTo>
                  <a:lnTo>
                    <a:pt x="1536" y="129"/>
                  </a:lnTo>
                  <a:lnTo>
                    <a:pt x="1536" y="131"/>
                  </a:lnTo>
                  <a:lnTo>
                    <a:pt x="1536" y="134"/>
                  </a:lnTo>
                  <a:lnTo>
                    <a:pt x="1534" y="136"/>
                  </a:lnTo>
                  <a:lnTo>
                    <a:pt x="1534" y="137"/>
                  </a:lnTo>
                  <a:lnTo>
                    <a:pt x="1534" y="141"/>
                  </a:lnTo>
                  <a:lnTo>
                    <a:pt x="1536" y="142"/>
                  </a:lnTo>
                  <a:lnTo>
                    <a:pt x="1536" y="144"/>
                  </a:lnTo>
                  <a:lnTo>
                    <a:pt x="1537" y="144"/>
                  </a:lnTo>
                  <a:lnTo>
                    <a:pt x="1539" y="146"/>
                  </a:lnTo>
                  <a:lnTo>
                    <a:pt x="1541" y="147"/>
                  </a:lnTo>
                  <a:lnTo>
                    <a:pt x="1542" y="149"/>
                  </a:lnTo>
                  <a:lnTo>
                    <a:pt x="1544" y="150"/>
                  </a:lnTo>
                  <a:lnTo>
                    <a:pt x="1544" y="154"/>
                  </a:lnTo>
                  <a:lnTo>
                    <a:pt x="1544" y="157"/>
                  </a:lnTo>
                  <a:lnTo>
                    <a:pt x="1544" y="160"/>
                  </a:lnTo>
                  <a:lnTo>
                    <a:pt x="1544" y="167"/>
                  </a:lnTo>
                  <a:lnTo>
                    <a:pt x="1545" y="168"/>
                  </a:lnTo>
                  <a:lnTo>
                    <a:pt x="1545" y="170"/>
                  </a:lnTo>
                  <a:lnTo>
                    <a:pt x="1547" y="173"/>
                  </a:lnTo>
                  <a:lnTo>
                    <a:pt x="1547" y="175"/>
                  </a:lnTo>
                  <a:lnTo>
                    <a:pt x="1547" y="177"/>
                  </a:lnTo>
                  <a:lnTo>
                    <a:pt x="1549" y="180"/>
                  </a:lnTo>
                  <a:lnTo>
                    <a:pt x="1549" y="182"/>
                  </a:lnTo>
                  <a:lnTo>
                    <a:pt x="1550" y="183"/>
                  </a:lnTo>
                  <a:lnTo>
                    <a:pt x="1550" y="187"/>
                  </a:lnTo>
                  <a:lnTo>
                    <a:pt x="1550" y="190"/>
                  </a:lnTo>
                  <a:lnTo>
                    <a:pt x="1552" y="191"/>
                  </a:lnTo>
                  <a:lnTo>
                    <a:pt x="1554" y="193"/>
                  </a:lnTo>
                  <a:lnTo>
                    <a:pt x="1559" y="195"/>
                  </a:lnTo>
                  <a:lnTo>
                    <a:pt x="1562" y="195"/>
                  </a:lnTo>
                  <a:lnTo>
                    <a:pt x="1563" y="196"/>
                  </a:lnTo>
                  <a:lnTo>
                    <a:pt x="1567" y="198"/>
                  </a:lnTo>
                  <a:lnTo>
                    <a:pt x="1570" y="198"/>
                  </a:lnTo>
                  <a:lnTo>
                    <a:pt x="1572" y="200"/>
                  </a:lnTo>
                  <a:lnTo>
                    <a:pt x="1572" y="201"/>
                  </a:lnTo>
                  <a:lnTo>
                    <a:pt x="1573" y="203"/>
                  </a:lnTo>
                  <a:lnTo>
                    <a:pt x="1575" y="205"/>
                  </a:lnTo>
                  <a:lnTo>
                    <a:pt x="1577" y="206"/>
                  </a:lnTo>
                  <a:lnTo>
                    <a:pt x="1577" y="208"/>
                  </a:lnTo>
                  <a:lnTo>
                    <a:pt x="1578" y="209"/>
                  </a:lnTo>
                  <a:lnTo>
                    <a:pt x="1581" y="211"/>
                  </a:lnTo>
                  <a:lnTo>
                    <a:pt x="1585" y="211"/>
                  </a:lnTo>
                  <a:lnTo>
                    <a:pt x="1586" y="213"/>
                  </a:lnTo>
                  <a:lnTo>
                    <a:pt x="1588" y="213"/>
                  </a:lnTo>
                  <a:lnTo>
                    <a:pt x="1588" y="214"/>
                  </a:lnTo>
                  <a:lnTo>
                    <a:pt x="1590" y="214"/>
                  </a:lnTo>
                  <a:lnTo>
                    <a:pt x="1591" y="214"/>
                  </a:lnTo>
                  <a:lnTo>
                    <a:pt x="1591" y="216"/>
                  </a:lnTo>
                  <a:lnTo>
                    <a:pt x="1591" y="219"/>
                  </a:lnTo>
                  <a:lnTo>
                    <a:pt x="1591" y="221"/>
                  </a:lnTo>
                  <a:lnTo>
                    <a:pt x="1593" y="221"/>
                  </a:lnTo>
                  <a:lnTo>
                    <a:pt x="1595" y="223"/>
                  </a:lnTo>
                  <a:lnTo>
                    <a:pt x="1596" y="223"/>
                  </a:lnTo>
                  <a:lnTo>
                    <a:pt x="1598" y="223"/>
                  </a:lnTo>
                  <a:lnTo>
                    <a:pt x="1598" y="226"/>
                  </a:lnTo>
                  <a:lnTo>
                    <a:pt x="1598" y="229"/>
                  </a:lnTo>
                  <a:lnTo>
                    <a:pt x="1598" y="231"/>
                  </a:lnTo>
                  <a:lnTo>
                    <a:pt x="1598" y="232"/>
                  </a:lnTo>
                  <a:lnTo>
                    <a:pt x="1598" y="236"/>
                  </a:lnTo>
                  <a:lnTo>
                    <a:pt x="1599" y="237"/>
                  </a:lnTo>
                  <a:lnTo>
                    <a:pt x="1601" y="241"/>
                  </a:lnTo>
                  <a:lnTo>
                    <a:pt x="1603" y="242"/>
                  </a:lnTo>
                  <a:lnTo>
                    <a:pt x="1606" y="244"/>
                  </a:lnTo>
                  <a:lnTo>
                    <a:pt x="1608" y="244"/>
                  </a:lnTo>
                  <a:lnTo>
                    <a:pt x="1609" y="245"/>
                  </a:lnTo>
                  <a:lnTo>
                    <a:pt x="1613" y="245"/>
                  </a:lnTo>
                  <a:lnTo>
                    <a:pt x="1616" y="245"/>
                  </a:lnTo>
                  <a:lnTo>
                    <a:pt x="1619" y="245"/>
                  </a:lnTo>
                  <a:lnTo>
                    <a:pt x="1622" y="245"/>
                  </a:lnTo>
                  <a:lnTo>
                    <a:pt x="1626" y="245"/>
                  </a:lnTo>
                  <a:lnTo>
                    <a:pt x="1626" y="260"/>
                  </a:lnTo>
                  <a:lnTo>
                    <a:pt x="1626" y="263"/>
                  </a:lnTo>
                  <a:lnTo>
                    <a:pt x="1627" y="265"/>
                  </a:lnTo>
                  <a:lnTo>
                    <a:pt x="1629" y="265"/>
                  </a:lnTo>
                  <a:lnTo>
                    <a:pt x="1632" y="267"/>
                  </a:lnTo>
                  <a:lnTo>
                    <a:pt x="1634" y="267"/>
                  </a:lnTo>
                  <a:lnTo>
                    <a:pt x="1635" y="268"/>
                  </a:lnTo>
                  <a:lnTo>
                    <a:pt x="1637" y="272"/>
                  </a:lnTo>
                  <a:lnTo>
                    <a:pt x="1640" y="273"/>
                  </a:lnTo>
                  <a:lnTo>
                    <a:pt x="1642" y="275"/>
                  </a:lnTo>
                  <a:lnTo>
                    <a:pt x="1644" y="277"/>
                  </a:lnTo>
                  <a:lnTo>
                    <a:pt x="1645" y="280"/>
                  </a:lnTo>
                  <a:lnTo>
                    <a:pt x="1645" y="281"/>
                  </a:lnTo>
                  <a:lnTo>
                    <a:pt x="1647" y="283"/>
                  </a:lnTo>
                  <a:lnTo>
                    <a:pt x="1647" y="285"/>
                  </a:lnTo>
                  <a:lnTo>
                    <a:pt x="1647" y="286"/>
                  </a:lnTo>
                  <a:lnTo>
                    <a:pt x="1649" y="288"/>
                  </a:lnTo>
                  <a:lnTo>
                    <a:pt x="1649" y="290"/>
                  </a:lnTo>
                  <a:lnTo>
                    <a:pt x="1652" y="293"/>
                  </a:lnTo>
                  <a:lnTo>
                    <a:pt x="1653" y="295"/>
                  </a:lnTo>
                  <a:lnTo>
                    <a:pt x="1655" y="296"/>
                  </a:lnTo>
                  <a:lnTo>
                    <a:pt x="1657" y="298"/>
                  </a:lnTo>
                  <a:lnTo>
                    <a:pt x="1657" y="299"/>
                  </a:lnTo>
                  <a:lnTo>
                    <a:pt x="1657" y="311"/>
                  </a:lnTo>
                  <a:lnTo>
                    <a:pt x="1658" y="313"/>
                  </a:lnTo>
                  <a:lnTo>
                    <a:pt x="1658" y="316"/>
                  </a:lnTo>
                  <a:lnTo>
                    <a:pt x="1658" y="319"/>
                  </a:lnTo>
                  <a:lnTo>
                    <a:pt x="1657" y="321"/>
                  </a:lnTo>
                  <a:lnTo>
                    <a:pt x="1657" y="322"/>
                  </a:lnTo>
                  <a:lnTo>
                    <a:pt x="1655" y="326"/>
                  </a:lnTo>
                  <a:lnTo>
                    <a:pt x="1655" y="332"/>
                  </a:lnTo>
                  <a:lnTo>
                    <a:pt x="1655" y="332"/>
                  </a:lnTo>
                  <a:lnTo>
                    <a:pt x="1657" y="334"/>
                  </a:lnTo>
                  <a:lnTo>
                    <a:pt x="1658" y="334"/>
                  </a:lnTo>
                  <a:lnTo>
                    <a:pt x="1660" y="335"/>
                  </a:lnTo>
                  <a:lnTo>
                    <a:pt x="1662" y="337"/>
                  </a:lnTo>
                  <a:lnTo>
                    <a:pt x="1662" y="340"/>
                  </a:lnTo>
                  <a:lnTo>
                    <a:pt x="1663" y="342"/>
                  </a:lnTo>
                  <a:lnTo>
                    <a:pt x="1665" y="342"/>
                  </a:lnTo>
                  <a:lnTo>
                    <a:pt x="1665" y="344"/>
                  </a:lnTo>
                  <a:lnTo>
                    <a:pt x="1665" y="360"/>
                  </a:lnTo>
                  <a:lnTo>
                    <a:pt x="1665" y="362"/>
                  </a:lnTo>
                  <a:lnTo>
                    <a:pt x="1663" y="363"/>
                  </a:lnTo>
                  <a:lnTo>
                    <a:pt x="1663" y="367"/>
                  </a:lnTo>
                  <a:lnTo>
                    <a:pt x="1662" y="371"/>
                  </a:lnTo>
                  <a:lnTo>
                    <a:pt x="1662" y="375"/>
                  </a:lnTo>
                  <a:lnTo>
                    <a:pt x="1660" y="378"/>
                  </a:lnTo>
                  <a:lnTo>
                    <a:pt x="1658" y="380"/>
                  </a:lnTo>
                  <a:lnTo>
                    <a:pt x="1657" y="383"/>
                  </a:lnTo>
                  <a:lnTo>
                    <a:pt x="1655" y="386"/>
                  </a:lnTo>
                  <a:lnTo>
                    <a:pt x="1652" y="391"/>
                  </a:lnTo>
                  <a:lnTo>
                    <a:pt x="1652" y="394"/>
                  </a:lnTo>
                  <a:lnTo>
                    <a:pt x="1652" y="398"/>
                  </a:lnTo>
                  <a:lnTo>
                    <a:pt x="1652" y="399"/>
                  </a:lnTo>
                  <a:lnTo>
                    <a:pt x="1652" y="401"/>
                  </a:lnTo>
                  <a:lnTo>
                    <a:pt x="1652" y="403"/>
                  </a:lnTo>
                  <a:lnTo>
                    <a:pt x="1650" y="404"/>
                  </a:lnTo>
                  <a:lnTo>
                    <a:pt x="1650" y="406"/>
                  </a:lnTo>
                  <a:lnTo>
                    <a:pt x="1650" y="406"/>
                  </a:lnTo>
                  <a:lnTo>
                    <a:pt x="1650" y="407"/>
                  </a:lnTo>
                  <a:lnTo>
                    <a:pt x="1650" y="409"/>
                  </a:lnTo>
                  <a:lnTo>
                    <a:pt x="1649" y="407"/>
                  </a:lnTo>
                  <a:lnTo>
                    <a:pt x="1647" y="409"/>
                  </a:lnTo>
                  <a:lnTo>
                    <a:pt x="1644" y="411"/>
                  </a:lnTo>
                  <a:lnTo>
                    <a:pt x="1642" y="411"/>
                  </a:lnTo>
                  <a:lnTo>
                    <a:pt x="1640" y="412"/>
                  </a:lnTo>
                  <a:lnTo>
                    <a:pt x="1639" y="414"/>
                  </a:lnTo>
                  <a:lnTo>
                    <a:pt x="1639" y="416"/>
                  </a:lnTo>
                  <a:lnTo>
                    <a:pt x="1637" y="419"/>
                  </a:lnTo>
                  <a:lnTo>
                    <a:pt x="1637" y="421"/>
                  </a:lnTo>
                  <a:lnTo>
                    <a:pt x="1637" y="422"/>
                  </a:lnTo>
                  <a:lnTo>
                    <a:pt x="1637" y="424"/>
                  </a:lnTo>
                  <a:lnTo>
                    <a:pt x="1635" y="425"/>
                  </a:lnTo>
                  <a:lnTo>
                    <a:pt x="1634" y="429"/>
                  </a:lnTo>
                  <a:lnTo>
                    <a:pt x="1632" y="430"/>
                  </a:lnTo>
                  <a:lnTo>
                    <a:pt x="1631" y="432"/>
                  </a:lnTo>
                  <a:lnTo>
                    <a:pt x="1629" y="432"/>
                  </a:lnTo>
                  <a:lnTo>
                    <a:pt x="1627" y="434"/>
                  </a:lnTo>
                  <a:lnTo>
                    <a:pt x="1624" y="437"/>
                  </a:lnTo>
                  <a:lnTo>
                    <a:pt x="1622" y="440"/>
                  </a:lnTo>
                  <a:lnTo>
                    <a:pt x="1621" y="442"/>
                  </a:lnTo>
                  <a:lnTo>
                    <a:pt x="1621" y="443"/>
                  </a:lnTo>
                  <a:lnTo>
                    <a:pt x="1621" y="447"/>
                  </a:lnTo>
                  <a:lnTo>
                    <a:pt x="1619" y="448"/>
                  </a:lnTo>
                  <a:lnTo>
                    <a:pt x="1619" y="450"/>
                  </a:lnTo>
                  <a:lnTo>
                    <a:pt x="1617" y="453"/>
                  </a:lnTo>
                  <a:lnTo>
                    <a:pt x="1617" y="457"/>
                  </a:lnTo>
                  <a:lnTo>
                    <a:pt x="1617" y="461"/>
                  </a:lnTo>
                  <a:lnTo>
                    <a:pt x="1616" y="465"/>
                  </a:lnTo>
                  <a:lnTo>
                    <a:pt x="1617" y="466"/>
                  </a:lnTo>
                  <a:lnTo>
                    <a:pt x="1617" y="468"/>
                  </a:lnTo>
                  <a:lnTo>
                    <a:pt x="1619" y="470"/>
                  </a:lnTo>
                  <a:lnTo>
                    <a:pt x="1619" y="471"/>
                  </a:lnTo>
                  <a:lnTo>
                    <a:pt x="1619" y="473"/>
                  </a:lnTo>
                  <a:lnTo>
                    <a:pt x="1619" y="475"/>
                  </a:lnTo>
                  <a:lnTo>
                    <a:pt x="1617" y="476"/>
                  </a:lnTo>
                  <a:lnTo>
                    <a:pt x="1616" y="476"/>
                  </a:lnTo>
                  <a:lnTo>
                    <a:pt x="1614" y="478"/>
                  </a:lnTo>
                  <a:lnTo>
                    <a:pt x="1611" y="478"/>
                  </a:lnTo>
                  <a:lnTo>
                    <a:pt x="1609" y="479"/>
                  </a:lnTo>
                  <a:lnTo>
                    <a:pt x="1609" y="483"/>
                  </a:lnTo>
                  <a:lnTo>
                    <a:pt x="1609" y="486"/>
                  </a:lnTo>
                  <a:lnTo>
                    <a:pt x="1609" y="491"/>
                  </a:lnTo>
                  <a:lnTo>
                    <a:pt x="1608" y="494"/>
                  </a:lnTo>
                  <a:lnTo>
                    <a:pt x="1606" y="496"/>
                  </a:lnTo>
                  <a:lnTo>
                    <a:pt x="1606" y="497"/>
                  </a:lnTo>
                  <a:lnTo>
                    <a:pt x="1606" y="499"/>
                  </a:lnTo>
                  <a:lnTo>
                    <a:pt x="1604" y="501"/>
                  </a:lnTo>
                  <a:lnTo>
                    <a:pt x="1603" y="501"/>
                  </a:lnTo>
                  <a:lnTo>
                    <a:pt x="1601" y="502"/>
                  </a:lnTo>
                  <a:lnTo>
                    <a:pt x="1599" y="502"/>
                  </a:lnTo>
                  <a:lnTo>
                    <a:pt x="1593" y="504"/>
                  </a:lnTo>
                  <a:lnTo>
                    <a:pt x="1588" y="504"/>
                  </a:lnTo>
                  <a:lnTo>
                    <a:pt x="1581" y="504"/>
                  </a:lnTo>
                  <a:lnTo>
                    <a:pt x="1580" y="504"/>
                  </a:lnTo>
                  <a:lnTo>
                    <a:pt x="1578" y="502"/>
                  </a:lnTo>
                  <a:lnTo>
                    <a:pt x="1573" y="504"/>
                  </a:lnTo>
                  <a:lnTo>
                    <a:pt x="1570" y="506"/>
                  </a:lnTo>
                  <a:lnTo>
                    <a:pt x="1568" y="506"/>
                  </a:lnTo>
                  <a:lnTo>
                    <a:pt x="1567" y="507"/>
                  </a:lnTo>
                  <a:lnTo>
                    <a:pt x="1563" y="511"/>
                  </a:lnTo>
                  <a:lnTo>
                    <a:pt x="1559" y="512"/>
                  </a:lnTo>
                  <a:lnTo>
                    <a:pt x="1559" y="514"/>
                  </a:lnTo>
                  <a:lnTo>
                    <a:pt x="1557" y="514"/>
                  </a:lnTo>
                  <a:lnTo>
                    <a:pt x="1554" y="517"/>
                  </a:lnTo>
                  <a:lnTo>
                    <a:pt x="1552" y="519"/>
                  </a:lnTo>
                  <a:lnTo>
                    <a:pt x="1550" y="520"/>
                  </a:lnTo>
                  <a:lnTo>
                    <a:pt x="1547" y="520"/>
                  </a:lnTo>
                  <a:lnTo>
                    <a:pt x="1542" y="520"/>
                  </a:lnTo>
                  <a:lnTo>
                    <a:pt x="1539" y="519"/>
                  </a:lnTo>
                  <a:lnTo>
                    <a:pt x="1537" y="515"/>
                  </a:lnTo>
                  <a:lnTo>
                    <a:pt x="1537" y="512"/>
                  </a:lnTo>
                  <a:lnTo>
                    <a:pt x="1537" y="511"/>
                  </a:lnTo>
                  <a:lnTo>
                    <a:pt x="1537" y="509"/>
                  </a:lnTo>
                  <a:lnTo>
                    <a:pt x="1534" y="506"/>
                  </a:lnTo>
                  <a:lnTo>
                    <a:pt x="1532" y="504"/>
                  </a:lnTo>
                  <a:lnTo>
                    <a:pt x="1529" y="502"/>
                  </a:lnTo>
                  <a:lnTo>
                    <a:pt x="1523" y="502"/>
                  </a:lnTo>
                  <a:lnTo>
                    <a:pt x="1523" y="507"/>
                  </a:lnTo>
                  <a:lnTo>
                    <a:pt x="1521" y="511"/>
                  </a:lnTo>
                  <a:lnTo>
                    <a:pt x="1519" y="514"/>
                  </a:lnTo>
                  <a:lnTo>
                    <a:pt x="1516" y="517"/>
                  </a:lnTo>
                  <a:lnTo>
                    <a:pt x="1511" y="519"/>
                  </a:lnTo>
                  <a:lnTo>
                    <a:pt x="1506" y="519"/>
                  </a:lnTo>
                  <a:lnTo>
                    <a:pt x="1503" y="519"/>
                  </a:lnTo>
                  <a:lnTo>
                    <a:pt x="1500" y="517"/>
                  </a:lnTo>
                  <a:lnTo>
                    <a:pt x="1496" y="517"/>
                  </a:lnTo>
                  <a:lnTo>
                    <a:pt x="1496" y="515"/>
                  </a:lnTo>
                  <a:lnTo>
                    <a:pt x="1495" y="514"/>
                  </a:lnTo>
                  <a:lnTo>
                    <a:pt x="1493" y="514"/>
                  </a:lnTo>
                  <a:lnTo>
                    <a:pt x="1491" y="512"/>
                  </a:lnTo>
                  <a:lnTo>
                    <a:pt x="1490" y="512"/>
                  </a:lnTo>
                  <a:lnTo>
                    <a:pt x="1488" y="511"/>
                  </a:lnTo>
                  <a:lnTo>
                    <a:pt x="1488" y="511"/>
                  </a:lnTo>
                  <a:lnTo>
                    <a:pt x="1487" y="509"/>
                  </a:lnTo>
                  <a:lnTo>
                    <a:pt x="1483" y="509"/>
                  </a:lnTo>
                  <a:lnTo>
                    <a:pt x="1480" y="509"/>
                  </a:lnTo>
                  <a:lnTo>
                    <a:pt x="1477" y="509"/>
                  </a:lnTo>
                  <a:lnTo>
                    <a:pt x="1473" y="509"/>
                  </a:lnTo>
                  <a:lnTo>
                    <a:pt x="1470" y="507"/>
                  </a:lnTo>
                  <a:lnTo>
                    <a:pt x="1468" y="506"/>
                  </a:lnTo>
                  <a:lnTo>
                    <a:pt x="1467" y="506"/>
                  </a:lnTo>
                  <a:lnTo>
                    <a:pt x="1464" y="504"/>
                  </a:lnTo>
                  <a:lnTo>
                    <a:pt x="1460" y="501"/>
                  </a:lnTo>
                  <a:lnTo>
                    <a:pt x="1459" y="499"/>
                  </a:lnTo>
                  <a:lnTo>
                    <a:pt x="1457" y="497"/>
                  </a:lnTo>
                  <a:lnTo>
                    <a:pt x="1457" y="496"/>
                  </a:lnTo>
                  <a:lnTo>
                    <a:pt x="1457" y="493"/>
                  </a:lnTo>
                  <a:lnTo>
                    <a:pt x="1455" y="489"/>
                  </a:lnTo>
                  <a:lnTo>
                    <a:pt x="1457" y="486"/>
                  </a:lnTo>
                  <a:lnTo>
                    <a:pt x="1457" y="484"/>
                  </a:lnTo>
                  <a:lnTo>
                    <a:pt x="1457" y="483"/>
                  </a:lnTo>
                  <a:lnTo>
                    <a:pt x="1457" y="481"/>
                  </a:lnTo>
                  <a:lnTo>
                    <a:pt x="1457" y="479"/>
                  </a:lnTo>
                  <a:lnTo>
                    <a:pt x="1457" y="478"/>
                  </a:lnTo>
                  <a:lnTo>
                    <a:pt x="1457" y="476"/>
                  </a:lnTo>
                  <a:lnTo>
                    <a:pt x="1455" y="476"/>
                  </a:lnTo>
                  <a:lnTo>
                    <a:pt x="1454" y="475"/>
                  </a:lnTo>
                  <a:lnTo>
                    <a:pt x="1452" y="475"/>
                  </a:lnTo>
                  <a:lnTo>
                    <a:pt x="1449" y="473"/>
                  </a:lnTo>
                  <a:lnTo>
                    <a:pt x="1447" y="471"/>
                  </a:lnTo>
                  <a:lnTo>
                    <a:pt x="1447" y="470"/>
                  </a:lnTo>
                  <a:lnTo>
                    <a:pt x="1447" y="468"/>
                  </a:lnTo>
                  <a:lnTo>
                    <a:pt x="1447" y="465"/>
                  </a:lnTo>
                  <a:lnTo>
                    <a:pt x="1446" y="463"/>
                  </a:lnTo>
                  <a:lnTo>
                    <a:pt x="1446" y="461"/>
                  </a:lnTo>
                  <a:lnTo>
                    <a:pt x="1444" y="461"/>
                  </a:lnTo>
                  <a:lnTo>
                    <a:pt x="1441" y="461"/>
                  </a:lnTo>
                  <a:lnTo>
                    <a:pt x="1439" y="461"/>
                  </a:lnTo>
                  <a:lnTo>
                    <a:pt x="1439" y="463"/>
                  </a:lnTo>
                  <a:lnTo>
                    <a:pt x="1437" y="465"/>
                  </a:lnTo>
                  <a:lnTo>
                    <a:pt x="1436" y="466"/>
                  </a:lnTo>
                  <a:lnTo>
                    <a:pt x="1434" y="468"/>
                  </a:lnTo>
                  <a:lnTo>
                    <a:pt x="1432" y="468"/>
                  </a:lnTo>
                  <a:lnTo>
                    <a:pt x="1431" y="468"/>
                  </a:lnTo>
                  <a:lnTo>
                    <a:pt x="1432" y="463"/>
                  </a:lnTo>
                  <a:lnTo>
                    <a:pt x="1432" y="458"/>
                  </a:lnTo>
                  <a:lnTo>
                    <a:pt x="1432" y="455"/>
                  </a:lnTo>
                  <a:lnTo>
                    <a:pt x="1432" y="455"/>
                  </a:lnTo>
                  <a:lnTo>
                    <a:pt x="1434" y="453"/>
                  </a:lnTo>
                  <a:lnTo>
                    <a:pt x="1434" y="452"/>
                  </a:lnTo>
                  <a:lnTo>
                    <a:pt x="1434" y="442"/>
                  </a:lnTo>
                  <a:lnTo>
                    <a:pt x="1432" y="442"/>
                  </a:lnTo>
                  <a:lnTo>
                    <a:pt x="1431" y="442"/>
                  </a:lnTo>
                  <a:lnTo>
                    <a:pt x="1429" y="442"/>
                  </a:lnTo>
                  <a:lnTo>
                    <a:pt x="1429" y="442"/>
                  </a:lnTo>
                  <a:lnTo>
                    <a:pt x="1428" y="440"/>
                  </a:lnTo>
                  <a:lnTo>
                    <a:pt x="1426" y="442"/>
                  </a:lnTo>
                  <a:lnTo>
                    <a:pt x="1426" y="442"/>
                  </a:lnTo>
                  <a:lnTo>
                    <a:pt x="1424" y="443"/>
                  </a:lnTo>
                  <a:lnTo>
                    <a:pt x="1424" y="443"/>
                  </a:lnTo>
                  <a:lnTo>
                    <a:pt x="1424" y="445"/>
                  </a:lnTo>
                  <a:lnTo>
                    <a:pt x="1424" y="447"/>
                  </a:lnTo>
                  <a:lnTo>
                    <a:pt x="1423" y="447"/>
                  </a:lnTo>
                  <a:lnTo>
                    <a:pt x="1423" y="447"/>
                  </a:lnTo>
                  <a:lnTo>
                    <a:pt x="1421" y="447"/>
                  </a:lnTo>
                  <a:lnTo>
                    <a:pt x="1421" y="443"/>
                  </a:lnTo>
                  <a:lnTo>
                    <a:pt x="1419" y="440"/>
                  </a:lnTo>
                  <a:lnTo>
                    <a:pt x="1421" y="437"/>
                  </a:lnTo>
                  <a:lnTo>
                    <a:pt x="1421" y="434"/>
                  </a:lnTo>
                  <a:lnTo>
                    <a:pt x="1423" y="430"/>
                  </a:lnTo>
                  <a:lnTo>
                    <a:pt x="1426" y="429"/>
                  </a:lnTo>
                  <a:lnTo>
                    <a:pt x="1428" y="427"/>
                  </a:lnTo>
                  <a:lnTo>
                    <a:pt x="1428" y="424"/>
                  </a:lnTo>
                  <a:lnTo>
                    <a:pt x="1428" y="422"/>
                  </a:lnTo>
                  <a:lnTo>
                    <a:pt x="1426" y="422"/>
                  </a:lnTo>
                  <a:lnTo>
                    <a:pt x="1426" y="421"/>
                  </a:lnTo>
                  <a:lnTo>
                    <a:pt x="1424" y="421"/>
                  </a:lnTo>
                  <a:lnTo>
                    <a:pt x="1421" y="419"/>
                  </a:lnTo>
                  <a:lnTo>
                    <a:pt x="1419" y="419"/>
                  </a:lnTo>
                  <a:lnTo>
                    <a:pt x="1418" y="421"/>
                  </a:lnTo>
                  <a:lnTo>
                    <a:pt x="1418" y="422"/>
                  </a:lnTo>
                  <a:lnTo>
                    <a:pt x="1416" y="425"/>
                  </a:lnTo>
                  <a:lnTo>
                    <a:pt x="1416" y="429"/>
                  </a:lnTo>
                  <a:lnTo>
                    <a:pt x="1414" y="430"/>
                  </a:lnTo>
                  <a:lnTo>
                    <a:pt x="1413" y="432"/>
                  </a:lnTo>
                  <a:lnTo>
                    <a:pt x="1411" y="432"/>
                  </a:lnTo>
                  <a:lnTo>
                    <a:pt x="1410" y="434"/>
                  </a:lnTo>
                  <a:lnTo>
                    <a:pt x="1410" y="435"/>
                  </a:lnTo>
                  <a:lnTo>
                    <a:pt x="1408" y="437"/>
                  </a:lnTo>
                  <a:lnTo>
                    <a:pt x="1406" y="439"/>
                  </a:lnTo>
                  <a:lnTo>
                    <a:pt x="1403" y="440"/>
                  </a:lnTo>
                  <a:lnTo>
                    <a:pt x="1401" y="442"/>
                  </a:lnTo>
                  <a:lnTo>
                    <a:pt x="1401" y="443"/>
                  </a:lnTo>
                  <a:lnTo>
                    <a:pt x="1401" y="445"/>
                  </a:lnTo>
                  <a:lnTo>
                    <a:pt x="1398" y="448"/>
                  </a:lnTo>
                  <a:lnTo>
                    <a:pt x="1395" y="450"/>
                  </a:lnTo>
                  <a:lnTo>
                    <a:pt x="1392" y="450"/>
                  </a:lnTo>
                  <a:lnTo>
                    <a:pt x="1390" y="450"/>
                  </a:lnTo>
                  <a:lnTo>
                    <a:pt x="1388" y="450"/>
                  </a:lnTo>
                  <a:lnTo>
                    <a:pt x="1387" y="448"/>
                  </a:lnTo>
                  <a:lnTo>
                    <a:pt x="1387" y="447"/>
                  </a:lnTo>
                  <a:lnTo>
                    <a:pt x="1385" y="445"/>
                  </a:lnTo>
                  <a:lnTo>
                    <a:pt x="1385" y="443"/>
                  </a:lnTo>
                  <a:lnTo>
                    <a:pt x="1385" y="440"/>
                  </a:lnTo>
                  <a:lnTo>
                    <a:pt x="1385" y="437"/>
                  </a:lnTo>
                  <a:lnTo>
                    <a:pt x="1385" y="434"/>
                  </a:lnTo>
                  <a:lnTo>
                    <a:pt x="1385" y="430"/>
                  </a:lnTo>
                  <a:lnTo>
                    <a:pt x="1383" y="427"/>
                  </a:lnTo>
                  <a:lnTo>
                    <a:pt x="1382" y="425"/>
                  </a:lnTo>
                  <a:lnTo>
                    <a:pt x="1380" y="424"/>
                  </a:lnTo>
                  <a:lnTo>
                    <a:pt x="1377" y="422"/>
                  </a:lnTo>
                  <a:lnTo>
                    <a:pt x="1374" y="422"/>
                  </a:lnTo>
                  <a:lnTo>
                    <a:pt x="1369" y="422"/>
                  </a:lnTo>
                  <a:lnTo>
                    <a:pt x="1369" y="417"/>
                  </a:lnTo>
                  <a:lnTo>
                    <a:pt x="1369" y="412"/>
                  </a:lnTo>
                  <a:lnTo>
                    <a:pt x="1369" y="411"/>
                  </a:lnTo>
                  <a:lnTo>
                    <a:pt x="1369" y="409"/>
                  </a:lnTo>
                  <a:lnTo>
                    <a:pt x="1367" y="407"/>
                  </a:lnTo>
                  <a:lnTo>
                    <a:pt x="1365" y="406"/>
                  </a:lnTo>
                  <a:lnTo>
                    <a:pt x="1364" y="404"/>
                  </a:lnTo>
                  <a:lnTo>
                    <a:pt x="1364" y="403"/>
                  </a:lnTo>
                  <a:lnTo>
                    <a:pt x="1362" y="403"/>
                  </a:lnTo>
                  <a:lnTo>
                    <a:pt x="1360" y="401"/>
                  </a:lnTo>
                  <a:lnTo>
                    <a:pt x="1359" y="401"/>
                  </a:lnTo>
                  <a:lnTo>
                    <a:pt x="1342" y="401"/>
                  </a:lnTo>
                  <a:lnTo>
                    <a:pt x="1341" y="401"/>
                  </a:lnTo>
                  <a:lnTo>
                    <a:pt x="1341" y="401"/>
                  </a:lnTo>
                  <a:lnTo>
                    <a:pt x="1338" y="401"/>
                  </a:lnTo>
                  <a:lnTo>
                    <a:pt x="1338" y="401"/>
                  </a:lnTo>
                  <a:lnTo>
                    <a:pt x="1336" y="401"/>
                  </a:lnTo>
                  <a:lnTo>
                    <a:pt x="1333" y="401"/>
                  </a:lnTo>
                  <a:lnTo>
                    <a:pt x="1331" y="399"/>
                  </a:lnTo>
                  <a:lnTo>
                    <a:pt x="1329" y="398"/>
                  </a:lnTo>
                  <a:lnTo>
                    <a:pt x="1328" y="398"/>
                  </a:lnTo>
                  <a:lnTo>
                    <a:pt x="1326" y="396"/>
                  </a:lnTo>
                  <a:lnTo>
                    <a:pt x="1323" y="394"/>
                  </a:lnTo>
                  <a:lnTo>
                    <a:pt x="1320" y="393"/>
                  </a:lnTo>
                  <a:lnTo>
                    <a:pt x="1316" y="393"/>
                  </a:lnTo>
                  <a:lnTo>
                    <a:pt x="1313" y="391"/>
                  </a:lnTo>
                  <a:lnTo>
                    <a:pt x="1310" y="393"/>
                  </a:lnTo>
                  <a:lnTo>
                    <a:pt x="1306" y="393"/>
                  </a:lnTo>
                  <a:lnTo>
                    <a:pt x="1303" y="391"/>
                  </a:lnTo>
                  <a:lnTo>
                    <a:pt x="1300" y="391"/>
                  </a:lnTo>
                  <a:lnTo>
                    <a:pt x="1297" y="391"/>
                  </a:lnTo>
                  <a:lnTo>
                    <a:pt x="1292" y="393"/>
                  </a:lnTo>
                  <a:lnTo>
                    <a:pt x="1290" y="393"/>
                  </a:lnTo>
                  <a:lnTo>
                    <a:pt x="1288" y="393"/>
                  </a:lnTo>
                  <a:lnTo>
                    <a:pt x="1288" y="393"/>
                  </a:lnTo>
                  <a:lnTo>
                    <a:pt x="1287" y="394"/>
                  </a:lnTo>
                  <a:lnTo>
                    <a:pt x="1287" y="396"/>
                  </a:lnTo>
                  <a:lnTo>
                    <a:pt x="1285" y="398"/>
                  </a:lnTo>
                  <a:lnTo>
                    <a:pt x="1284" y="399"/>
                  </a:lnTo>
                  <a:lnTo>
                    <a:pt x="1282" y="401"/>
                  </a:lnTo>
                  <a:lnTo>
                    <a:pt x="1280" y="401"/>
                  </a:lnTo>
                  <a:lnTo>
                    <a:pt x="1277" y="404"/>
                  </a:lnTo>
                  <a:lnTo>
                    <a:pt x="1275" y="406"/>
                  </a:lnTo>
                  <a:lnTo>
                    <a:pt x="1274" y="407"/>
                  </a:lnTo>
                  <a:lnTo>
                    <a:pt x="1272" y="409"/>
                  </a:lnTo>
                  <a:lnTo>
                    <a:pt x="1270" y="411"/>
                  </a:lnTo>
                  <a:lnTo>
                    <a:pt x="1267" y="411"/>
                  </a:lnTo>
                  <a:lnTo>
                    <a:pt x="1264" y="411"/>
                  </a:lnTo>
                  <a:lnTo>
                    <a:pt x="1261" y="411"/>
                  </a:lnTo>
                  <a:lnTo>
                    <a:pt x="1257" y="411"/>
                  </a:lnTo>
                  <a:lnTo>
                    <a:pt x="1256" y="409"/>
                  </a:lnTo>
                  <a:lnTo>
                    <a:pt x="1254" y="407"/>
                  </a:lnTo>
                  <a:lnTo>
                    <a:pt x="1252" y="407"/>
                  </a:lnTo>
                  <a:lnTo>
                    <a:pt x="1251" y="406"/>
                  </a:lnTo>
                  <a:lnTo>
                    <a:pt x="1244" y="406"/>
                  </a:lnTo>
                  <a:lnTo>
                    <a:pt x="1243" y="407"/>
                  </a:lnTo>
                  <a:lnTo>
                    <a:pt x="1241" y="407"/>
                  </a:lnTo>
                  <a:lnTo>
                    <a:pt x="1239" y="409"/>
                  </a:lnTo>
                  <a:lnTo>
                    <a:pt x="1238" y="409"/>
                  </a:lnTo>
                  <a:lnTo>
                    <a:pt x="1234" y="411"/>
                  </a:lnTo>
                  <a:lnTo>
                    <a:pt x="1231" y="412"/>
                  </a:lnTo>
                  <a:lnTo>
                    <a:pt x="1228" y="414"/>
                  </a:lnTo>
                  <a:lnTo>
                    <a:pt x="1225" y="417"/>
                  </a:lnTo>
                  <a:lnTo>
                    <a:pt x="1221" y="421"/>
                  </a:lnTo>
                  <a:lnTo>
                    <a:pt x="1220" y="422"/>
                  </a:lnTo>
                  <a:lnTo>
                    <a:pt x="1216" y="425"/>
                  </a:lnTo>
                  <a:lnTo>
                    <a:pt x="1215" y="429"/>
                  </a:lnTo>
                  <a:lnTo>
                    <a:pt x="1213" y="432"/>
                  </a:lnTo>
                  <a:lnTo>
                    <a:pt x="1212" y="434"/>
                  </a:lnTo>
                  <a:lnTo>
                    <a:pt x="1210" y="434"/>
                  </a:lnTo>
                  <a:lnTo>
                    <a:pt x="1208" y="437"/>
                  </a:lnTo>
                  <a:lnTo>
                    <a:pt x="1207" y="437"/>
                  </a:lnTo>
                  <a:lnTo>
                    <a:pt x="1205" y="439"/>
                  </a:lnTo>
                  <a:lnTo>
                    <a:pt x="1202" y="439"/>
                  </a:lnTo>
                  <a:lnTo>
                    <a:pt x="1200" y="439"/>
                  </a:lnTo>
                  <a:lnTo>
                    <a:pt x="1197" y="437"/>
                  </a:lnTo>
                  <a:lnTo>
                    <a:pt x="1195" y="437"/>
                  </a:lnTo>
                  <a:lnTo>
                    <a:pt x="1194" y="437"/>
                  </a:lnTo>
                  <a:lnTo>
                    <a:pt x="1189" y="435"/>
                  </a:lnTo>
                  <a:lnTo>
                    <a:pt x="1185" y="434"/>
                  </a:lnTo>
                  <a:lnTo>
                    <a:pt x="1180" y="432"/>
                  </a:lnTo>
                  <a:lnTo>
                    <a:pt x="1177" y="432"/>
                  </a:lnTo>
                  <a:lnTo>
                    <a:pt x="1172" y="432"/>
                  </a:lnTo>
                  <a:lnTo>
                    <a:pt x="1169" y="432"/>
                  </a:lnTo>
                  <a:lnTo>
                    <a:pt x="1166" y="432"/>
                  </a:lnTo>
                  <a:lnTo>
                    <a:pt x="1164" y="434"/>
                  </a:lnTo>
                  <a:lnTo>
                    <a:pt x="1164" y="434"/>
                  </a:lnTo>
                  <a:lnTo>
                    <a:pt x="1162" y="435"/>
                  </a:lnTo>
                  <a:lnTo>
                    <a:pt x="1159" y="435"/>
                  </a:lnTo>
                  <a:lnTo>
                    <a:pt x="1156" y="435"/>
                  </a:lnTo>
                  <a:lnTo>
                    <a:pt x="1153" y="435"/>
                  </a:lnTo>
                  <a:lnTo>
                    <a:pt x="1149" y="437"/>
                  </a:lnTo>
                  <a:lnTo>
                    <a:pt x="1148" y="439"/>
                  </a:lnTo>
                  <a:lnTo>
                    <a:pt x="1148" y="440"/>
                  </a:lnTo>
                  <a:lnTo>
                    <a:pt x="1146" y="442"/>
                  </a:lnTo>
                  <a:lnTo>
                    <a:pt x="1144" y="442"/>
                  </a:lnTo>
                  <a:lnTo>
                    <a:pt x="1144" y="443"/>
                  </a:lnTo>
                  <a:lnTo>
                    <a:pt x="1143" y="445"/>
                  </a:lnTo>
                  <a:lnTo>
                    <a:pt x="1141" y="448"/>
                  </a:lnTo>
                  <a:lnTo>
                    <a:pt x="1139" y="450"/>
                  </a:lnTo>
                  <a:lnTo>
                    <a:pt x="1138" y="450"/>
                  </a:lnTo>
                  <a:lnTo>
                    <a:pt x="1136" y="452"/>
                  </a:lnTo>
                  <a:lnTo>
                    <a:pt x="1135" y="453"/>
                  </a:lnTo>
                  <a:lnTo>
                    <a:pt x="1133" y="453"/>
                  </a:lnTo>
                  <a:lnTo>
                    <a:pt x="1133" y="453"/>
                  </a:lnTo>
                  <a:lnTo>
                    <a:pt x="1131" y="453"/>
                  </a:lnTo>
                  <a:lnTo>
                    <a:pt x="1128" y="455"/>
                  </a:lnTo>
                  <a:lnTo>
                    <a:pt x="1125" y="455"/>
                  </a:lnTo>
                  <a:lnTo>
                    <a:pt x="1121" y="455"/>
                  </a:lnTo>
                  <a:lnTo>
                    <a:pt x="1120" y="455"/>
                  </a:lnTo>
                  <a:lnTo>
                    <a:pt x="1117" y="455"/>
                  </a:lnTo>
                  <a:lnTo>
                    <a:pt x="1113" y="455"/>
                  </a:lnTo>
                  <a:lnTo>
                    <a:pt x="1110" y="453"/>
                  </a:lnTo>
                  <a:lnTo>
                    <a:pt x="1108" y="452"/>
                  </a:lnTo>
                  <a:lnTo>
                    <a:pt x="1107" y="452"/>
                  </a:lnTo>
                  <a:lnTo>
                    <a:pt x="1105" y="452"/>
                  </a:lnTo>
                  <a:lnTo>
                    <a:pt x="1102" y="450"/>
                  </a:lnTo>
                  <a:lnTo>
                    <a:pt x="1099" y="448"/>
                  </a:lnTo>
                  <a:lnTo>
                    <a:pt x="1095" y="447"/>
                  </a:lnTo>
                  <a:lnTo>
                    <a:pt x="1094" y="445"/>
                  </a:lnTo>
                  <a:lnTo>
                    <a:pt x="1092" y="445"/>
                  </a:lnTo>
                  <a:lnTo>
                    <a:pt x="1090" y="442"/>
                  </a:lnTo>
                  <a:lnTo>
                    <a:pt x="1089" y="440"/>
                  </a:lnTo>
                  <a:lnTo>
                    <a:pt x="1089" y="439"/>
                  </a:lnTo>
                  <a:lnTo>
                    <a:pt x="1085" y="437"/>
                  </a:lnTo>
                  <a:lnTo>
                    <a:pt x="1082" y="437"/>
                  </a:lnTo>
                  <a:lnTo>
                    <a:pt x="1079" y="437"/>
                  </a:lnTo>
                  <a:lnTo>
                    <a:pt x="1077" y="434"/>
                  </a:lnTo>
                  <a:lnTo>
                    <a:pt x="1079" y="432"/>
                  </a:lnTo>
                  <a:lnTo>
                    <a:pt x="1081" y="430"/>
                  </a:lnTo>
                  <a:lnTo>
                    <a:pt x="1084" y="429"/>
                  </a:lnTo>
                  <a:lnTo>
                    <a:pt x="1085" y="427"/>
                  </a:lnTo>
                  <a:lnTo>
                    <a:pt x="1089" y="425"/>
                  </a:lnTo>
                  <a:lnTo>
                    <a:pt x="1090" y="424"/>
                  </a:lnTo>
                  <a:lnTo>
                    <a:pt x="1094" y="424"/>
                  </a:lnTo>
                  <a:lnTo>
                    <a:pt x="1097" y="424"/>
                  </a:lnTo>
                  <a:lnTo>
                    <a:pt x="1097" y="411"/>
                  </a:lnTo>
                  <a:lnTo>
                    <a:pt x="1097" y="409"/>
                  </a:lnTo>
                  <a:lnTo>
                    <a:pt x="1095" y="407"/>
                  </a:lnTo>
                  <a:lnTo>
                    <a:pt x="1095" y="406"/>
                  </a:lnTo>
                  <a:lnTo>
                    <a:pt x="1094" y="404"/>
                  </a:lnTo>
                  <a:lnTo>
                    <a:pt x="1094" y="401"/>
                  </a:lnTo>
                  <a:lnTo>
                    <a:pt x="1092" y="396"/>
                  </a:lnTo>
                  <a:lnTo>
                    <a:pt x="1092" y="393"/>
                  </a:lnTo>
                  <a:lnTo>
                    <a:pt x="1092" y="389"/>
                  </a:lnTo>
                  <a:lnTo>
                    <a:pt x="1092" y="386"/>
                  </a:lnTo>
                  <a:lnTo>
                    <a:pt x="1092" y="385"/>
                  </a:lnTo>
                  <a:lnTo>
                    <a:pt x="1092" y="383"/>
                  </a:lnTo>
                  <a:lnTo>
                    <a:pt x="1090" y="381"/>
                  </a:lnTo>
                  <a:lnTo>
                    <a:pt x="1090" y="380"/>
                  </a:lnTo>
                  <a:lnTo>
                    <a:pt x="1087" y="376"/>
                  </a:lnTo>
                  <a:lnTo>
                    <a:pt x="1085" y="371"/>
                  </a:lnTo>
                  <a:lnTo>
                    <a:pt x="1084" y="371"/>
                  </a:lnTo>
                  <a:lnTo>
                    <a:pt x="1082" y="370"/>
                  </a:lnTo>
                  <a:lnTo>
                    <a:pt x="1081" y="367"/>
                  </a:lnTo>
                  <a:lnTo>
                    <a:pt x="1081" y="365"/>
                  </a:lnTo>
                  <a:lnTo>
                    <a:pt x="1079" y="362"/>
                  </a:lnTo>
                  <a:lnTo>
                    <a:pt x="1079" y="360"/>
                  </a:lnTo>
                  <a:lnTo>
                    <a:pt x="1079" y="358"/>
                  </a:lnTo>
                  <a:lnTo>
                    <a:pt x="1079" y="357"/>
                  </a:lnTo>
                  <a:lnTo>
                    <a:pt x="1079" y="353"/>
                  </a:lnTo>
                  <a:lnTo>
                    <a:pt x="1077" y="350"/>
                  </a:lnTo>
                  <a:lnTo>
                    <a:pt x="1076" y="347"/>
                  </a:lnTo>
                  <a:lnTo>
                    <a:pt x="1076" y="344"/>
                  </a:lnTo>
                  <a:lnTo>
                    <a:pt x="1074" y="342"/>
                  </a:lnTo>
                  <a:lnTo>
                    <a:pt x="1072" y="339"/>
                  </a:lnTo>
                  <a:lnTo>
                    <a:pt x="1072" y="335"/>
                  </a:lnTo>
                  <a:lnTo>
                    <a:pt x="1072" y="332"/>
                  </a:lnTo>
                  <a:lnTo>
                    <a:pt x="1072" y="329"/>
                  </a:lnTo>
                  <a:lnTo>
                    <a:pt x="1071" y="327"/>
                  </a:lnTo>
                  <a:lnTo>
                    <a:pt x="1071" y="326"/>
                  </a:lnTo>
                  <a:lnTo>
                    <a:pt x="1069" y="324"/>
                  </a:lnTo>
                  <a:lnTo>
                    <a:pt x="1067" y="322"/>
                  </a:lnTo>
                  <a:lnTo>
                    <a:pt x="1066" y="321"/>
                  </a:lnTo>
                  <a:lnTo>
                    <a:pt x="1064" y="319"/>
                  </a:lnTo>
                  <a:lnTo>
                    <a:pt x="1063" y="317"/>
                  </a:lnTo>
                  <a:lnTo>
                    <a:pt x="1061" y="316"/>
                  </a:lnTo>
                  <a:lnTo>
                    <a:pt x="1059" y="313"/>
                  </a:lnTo>
                  <a:lnTo>
                    <a:pt x="1056" y="311"/>
                  </a:lnTo>
                  <a:lnTo>
                    <a:pt x="1054" y="309"/>
                  </a:lnTo>
                  <a:lnTo>
                    <a:pt x="1054" y="308"/>
                  </a:lnTo>
                  <a:lnTo>
                    <a:pt x="1053" y="308"/>
                  </a:lnTo>
                  <a:lnTo>
                    <a:pt x="1053" y="301"/>
                  </a:lnTo>
                  <a:lnTo>
                    <a:pt x="1054" y="299"/>
                  </a:lnTo>
                  <a:lnTo>
                    <a:pt x="1056" y="299"/>
                  </a:lnTo>
                  <a:lnTo>
                    <a:pt x="1058" y="299"/>
                  </a:lnTo>
                  <a:lnTo>
                    <a:pt x="1059" y="299"/>
                  </a:lnTo>
                  <a:lnTo>
                    <a:pt x="1061" y="301"/>
                  </a:lnTo>
                  <a:lnTo>
                    <a:pt x="1063" y="301"/>
                  </a:lnTo>
                  <a:lnTo>
                    <a:pt x="1063" y="303"/>
                  </a:lnTo>
                  <a:lnTo>
                    <a:pt x="1064" y="303"/>
                  </a:lnTo>
                  <a:lnTo>
                    <a:pt x="1067" y="303"/>
                  </a:lnTo>
                  <a:lnTo>
                    <a:pt x="1069" y="303"/>
                  </a:lnTo>
                  <a:lnTo>
                    <a:pt x="1071" y="304"/>
                  </a:lnTo>
                  <a:lnTo>
                    <a:pt x="1071" y="301"/>
                  </a:lnTo>
                  <a:lnTo>
                    <a:pt x="1067" y="296"/>
                  </a:lnTo>
                  <a:lnTo>
                    <a:pt x="1064" y="291"/>
                  </a:lnTo>
                  <a:lnTo>
                    <a:pt x="1064" y="290"/>
                  </a:lnTo>
                  <a:lnTo>
                    <a:pt x="1063" y="286"/>
                  </a:lnTo>
                  <a:lnTo>
                    <a:pt x="1061" y="285"/>
                  </a:lnTo>
                  <a:lnTo>
                    <a:pt x="1059" y="283"/>
                  </a:lnTo>
                  <a:lnTo>
                    <a:pt x="1058" y="281"/>
                  </a:lnTo>
                  <a:lnTo>
                    <a:pt x="1056" y="280"/>
                  </a:lnTo>
                  <a:lnTo>
                    <a:pt x="1056" y="277"/>
                  </a:lnTo>
                  <a:lnTo>
                    <a:pt x="1056" y="273"/>
                  </a:lnTo>
                  <a:lnTo>
                    <a:pt x="1056" y="270"/>
                  </a:lnTo>
                  <a:lnTo>
                    <a:pt x="1056" y="270"/>
                  </a:lnTo>
                  <a:lnTo>
                    <a:pt x="1058" y="268"/>
                  </a:lnTo>
                  <a:lnTo>
                    <a:pt x="1059" y="268"/>
                  </a:lnTo>
                  <a:lnTo>
                    <a:pt x="1061" y="267"/>
                  </a:lnTo>
                  <a:lnTo>
                    <a:pt x="1061" y="265"/>
                  </a:lnTo>
                  <a:lnTo>
                    <a:pt x="1061" y="262"/>
                  </a:lnTo>
                  <a:lnTo>
                    <a:pt x="1061" y="259"/>
                  </a:lnTo>
                  <a:lnTo>
                    <a:pt x="1061" y="254"/>
                  </a:lnTo>
                  <a:lnTo>
                    <a:pt x="1061" y="252"/>
                  </a:lnTo>
                  <a:lnTo>
                    <a:pt x="1061" y="250"/>
                  </a:lnTo>
                  <a:lnTo>
                    <a:pt x="1061" y="249"/>
                  </a:lnTo>
                  <a:lnTo>
                    <a:pt x="1061" y="247"/>
                  </a:lnTo>
                  <a:lnTo>
                    <a:pt x="1061" y="245"/>
                  </a:lnTo>
                  <a:lnTo>
                    <a:pt x="1061" y="244"/>
                  </a:lnTo>
                  <a:lnTo>
                    <a:pt x="1063" y="244"/>
                  </a:lnTo>
                  <a:lnTo>
                    <a:pt x="1064" y="244"/>
                  </a:lnTo>
                  <a:lnTo>
                    <a:pt x="1066" y="241"/>
                  </a:lnTo>
                  <a:lnTo>
                    <a:pt x="1066" y="237"/>
                  </a:lnTo>
                  <a:lnTo>
                    <a:pt x="1067" y="239"/>
                  </a:lnTo>
                  <a:lnTo>
                    <a:pt x="1069" y="241"/>
                  </a:lnTo>
                  <a:lnTo>
                    <a:pt x="1069" y="241"/>
                  </a:lnTo>
                  <a:lnTo>
                    <a:pt x="1067" y="242"/>
                  </a:lnTo>
                  <a:lnTo>
                    <a:pt x="1069" y="244"/>
                  </a:lnTo>
                  <a:lnTo>
                    <a:pt x="1071" y="244"/>
                  </a:lnTo>
                  <a:lnTo>
                    <a:pt x="1072" y="244"/>
                  </a:lnTo>
                  <a:lnTo>
                    <a:pt x="1074" y="245"/>
                  </a:lnTo>
                  <a:lnTo>
                    <a:pt x="1076" y="245"/>
                  </a:lnTo>
                  <a:lnTo>
                    <a:pt x="1077" y="247"/>
                  </a:lnTo>
                  <a:lnTo>
                    <a:pt x="1079" y="247"/>
                  </a:lnTo>
                  <a:lnTo>
                    <a:pt x="1081" y="247"/>
                  </a:lnTo>
                  <a:lnTo>
                    <a:pt x="1082" y="245"/>
                  </a:lnTo>
                  <a:lnTo>
                    <a:pt x="1082" y="244"/>
                  </a:lnTo>
                  <a:lnTo>
                    <a:pt x="1082" y="241"/>
                  </a:lnTo>
                  <a:lnTo>
                    <a:pt x="1082" y="237"/>
                  </a:lnTo>
                  <a:lnTo>
                    <a:pt x="1084" y="234"/>
                  </a:lnTo>
                  <a:lnTo>
                    <a:pt x="1087" y="231"/>
                  </a:lnTo>
                  <a:lnTo>
                    <a:pt x="1089" y="229"/>
                  </a:lnTo>
                  <a:lnTo>
                    <a:pt x="1090" y="229"/>
                  </a:lnTo>
                  <a:lnTo>
                    <a:pt x="1095" y="227"/>
                  </a:lnTo>
                  <a:lnTo>
                    <a:pt x="1100" y="224"/>
                  </a:lnTo>
                  <a:lnTo>
                    <a:pt x="1105" y="223"/>
                  </a:lnTo>
                  <a:lnTo>
                    <a:pt x="1108" y="221"/>
                  </a:lnTo>
                  <a:lnTo>
                    <a:pt x="1110" y="219"/>
                  </a:lnTo>
                  <a:lnTo>
                    <a:pt x="1112" y="218"/>
                  </a:lnTo>
                  <a:lnTo>
                    <a:pt x="1113" y="218"/>
                  </a:lnTo>
                  <a:lnTo>
                    <a:pt x="1115" y="218"/>
                  </a:lnTo>
                  <a:lnTo>
                    <a:pt x="1118" y="218"/>
                  </a:lnTo>
                  <a:lnTo>
                    <a:pt x="1121" y="218"/>
                  </a:lnTo>
                  <a:lnTo>
                    <a:pt x="1125" y="216"/>
                  </a:lnTo>
                  <a:lnTo>
                    <a:pt x="1126" y="214"/>
                  </a:lnTo>
                  <a:lnTo>
                    <a:pt x="1128" y="214"/>
                  </a:lnTo>
                  <a:lnTo>
                    <a:pt x="1131" y="213"/>
                  </a:lnTo>
                  <a:lnTo>
                    <a:pt x="1133" y="211"/>
                  </a:lnTo>
                  <a:lnTo>
                    <a:pt x="1136" y="211"/>
                  </a:lnTo>
                  <a:lnTo>
                    <a:pt x="1138" y="211"/>
                  </a:lnTo>
                  <a:lnTo>
                    <a:pt x="1143" y="211"/>
                  </a:lnTo>
                  <a:lnTo>
                    <a:pt x="1148" y="211"/>
                  </a:lnTo>
                  <a:lnTo>
                    <a:pt x="1153" y="211"/>
                  </a:lnTo>
                  <a:lnTo>
                    <a:pt x="1154" y="211"/>
                  </a:lnTo>
                  <a:lnTo>
                    <a:pt x="1156" y="209"/>
                  </a:lnTo>
                  <a:lnTo>
                    <a:pt x="1157" y="211"/>
                  </a:lnTo>
                  <a:lnTo>
                    <a:pt x="1159" y="209"/>
                  </a:lnTo>
                  <a:lnTo>
                    <a:pt x="1161" y="209"/>
                  </a:lnTo>
                  <a:lnTo>
                    <a:pt x="1162" y="209"/>
                  </a:lnTo>
                  <a:lnTo>
                    <a:pt x="1166" y="208"/>
                  </a:lnTo>
                  <a:lnTo>
                    <a:pt x="1167" y="206"/>
                  </a:lnTo>
                  <a:lnTo>
                    <a:pt x="1169" y="206"/>
                  </a:lnTo>
                  <a:lnTo>
                    <a:pt x="1169" y="205"/>
                  </a:lnTo>
                  <a:lnTo>
                    <a:pt x="1171" y="203"/>
                  </a:lnTo>
                  <a:lnTo>
                    <a:pt x="1172" y="200"/>
                  </a:lnTo>
                  <a:lnTo>
                    <a:pt x="1175" y="196"/>
                  </a:lnTo>
                  <a:lnTo>
                    <a:pt x="1177" y="195"/>
                  </a:lnTo>
                  <a:lnTo>
                    <a:pt x="1179" y="195"/>
                  </a:lnTo>
                  <a:lnTo>
                    <a:pt x="1179" y="193"/>
                  </a:lnTo>
                  <a:lnTo>
                    <a:pt x="1179" y="191"/>
                  </a:lnTo>
                  <a:lnTo>
                    <a:pt x="1180" y="190"/>
                  </a:lnTo>
                  <a:lnTo>
                    <a:pt x="1182" y="188"/>
                  </a:lnTo>
                  <a:lnTo>
                    <a:pt x="1184" y="187"/>
                  </a:lnTo>
                  <a:lnTo>
                    <a:pt x="1185" y="185"/>
                  </a:lnTo>
                  <a:lnTo>
                    <a:pt x="1185" y="183"/>
                  </a:lnTo>
                  <a:lnTo>
                    <a:pt x="1187" y="182"/>
                  </a:lnTo>
                  <a:lnTo>
                    <a:pt x="1189" y="182"/>
                  </a:lnTo>
                  <a:lnTo>
                    <a:pt x="1189" y="178"/>
                  </a:lnTo>
                  <a:lnTo>
                    <a:pt x="1189" y="175"/>
                  </a:lnTo>
                  <a:lnTo>
                    <a:pt x="1189" y="172"/>
                  </a:lnTo>
                  <a:lnTo>
                    <a:pt x="1189" y="168"/>
                  </a:lnTo>
                  <a:lnTo>
                    <a:pt x="1189" y="165"/>
                  </a:lnTo>
                  <a:lnTo>
                    <a:pt x="1190" y="162"/>
                  </a:lnTo>
                  <a:lnTo>
                    <a:pt x="1190" y="160"/>
                  </a:lnTo>
                  <a:lnTo>
                    <a:pt x="1192" y="159"/>
                  </a:lnTo>
                  <a:lnTo>
                    <a:pt x="1194" y="157"/>
                  </a:lnTo>
                  <a:lnTo>
                    <a:pt x="1195" y="157"/>
                  </a:lnTo>
                  <a:lnTo>
                    <a:pt x="1197" y="155"/>
                  </a:lnTo>
                  <a:lnTo>
                    <a:pt x="1198" y="155"/>
                  </a:lnTo>
                  <a:lnTo>
                    <a:pt x="1207" y="155"/>
                  </a:lnTo>
                  <a:lnTo>
                    <a:pt x="1207" y="157"/>
                  </a:lnTo>
                  <a:lnTo>
                    <a:pt x="1207" y="159"/>
                  </a:lnTo>
                  <a:lnTo>
                    <a:pt x="1207" y="162"/>
                  </a:lnTo>
                  <a:lnTo>
                    <a:pt x="1208" y="165"/>
                  </a:lnTo>
                  <a:lnTo>
                    <a:pt x="1208" y="165"/>
                  </a:lnTo>
                  <a:lnTo>
                    <a:pt x="1207" y="167"/>
                  </a:lnTo>
                  <a:lnTo>
                    <a:pt x="1221" y="167"/>
                  </a:lnTo>
                  <a:lnTo>
                    <a:pt x="1221" y="160"/>
                  </a:lnTo>
                  <a:lnTo>
                    <a:pt x="1221" y="159"/>
                  </a:lnTo>
                  <a:lnTo>
                    <a:pt x="1220" y="157"/>
                  </a:lnTo>
                  <a:lnTo>
                    <a:pt x="1218" y="155"/>
                  </a:lnTo>
                  <a:lnTo>
                    <a:pt x="1216" y="154"/>
                  </a:lnTo>
                  <a:lnTo>
                    <a:pt x="1215" y="152"/>
                  </a:lnTo>
                  <a:lnTo>
                    <a:pt x="1215" y="150"/>
                  </a:lnTo>
                  <a:lnTo>
                    <a:pt x="1215" y="146"/>
                  </a:lnTo>
                  <a:lnTo>
                    <a:pt x="1218" y="146"/>
                  </a:lnTo>
                  <a:lnTo>
                    <a:pt x="1221" y="146"/>
                  </a:lnTo>
                  <a:lnTo>
                    <a:pt x="1223" y="146"/>
                  </a:lnTo>
                  <a:lnTo>
                    <a:pt x="1225" y="146"/>
                  </a:lnTo>
                  <a:lnTo>
                    <a:pt x="1226" y="146"/>
                  </a:lnTo>
                  <a:lnTo>
                    <a:pt x="1226" y="144"/>
                  </a:lnTo>
                  <a:lnTo>
                    <a:pt x="1228" y="142"/>
                  </a:lnTo>
                  <a:lnTo>
                    <a:pt x="1228" y="139"/>
                  </a:lnTo>
                  <a:lnTo>
                    <a:pt x="1230" y="136"/>
                  </a:lnTo>
                  <a:lnTo>
                    <a:pt x="1230" y="134"/>
                  </a:lnTo>
                  <a:lnTo>
                    <a:pt x="1231" y="131"/>
                  </a:lnTo>
                  <a:lnTo>
                    <a:pt x="1234" y="129"/>
                  </a:lnTo>
                  <a:lnTo>
                    <a:pt x="1236" y="129"/>
                  </a:lnTo>
                  <a:lnTo>
                    <a:pt x="1239" y="129"/>
                  </a:lnTo>
                  <a:lnTo>
                    <a:pt x="1241" y="129"/>
                  </a:lnTo>
                  <a:lnTo>
                    <a:pt x="1241" y="128"/>
                  </a:lnTo>
                  <a:lnTo>
                    <a:pt x="1243" y="128"/>
                  </a:lnTo>
                  <a:lnTo>
                    <a:pt x="1244" y="126"/>
                  </a:lnTo>
                  <a:lnTo>
                    <a:pt x="1246" y="124"/>
                  </a:lnTo>
                  <a:lnTo>
                    <a:pt x="1246" y="123"/>
                  </a:lnTo>
                  <a:lnTo>
                    <a:pt x="1248" y="121"/>
                  </a:lnTo>
                  <a:lnTo>
                    <a:pt x="1251" y="118"/>
                  </a:lnTo>
                  <a:lnTo>
                    <a:pt x="1254" y="118"/>
                  </a:lnTo>
                  <a:lnTo>
                    <a:pt x="1256" y="118"/>
                  </a:lnTo>
                  <a:lnTo>
                    <a:pt x="1259" y="118"/>
                  </a:lnTo>
                  <a:lnTo>
                    <a:pt x="1262" y="116"/>
                  </a:lnTo>
                  <a:lnTo>
                    <a:pt x="1264" y="116"/>
                  </a:lnTo>
                  <a:lnTo>
                    <a:pt x="1266" y="116"/>
                  </a:lnTo>
                  <a:lnTo>
                    <a:pt x="1272" y="116"/>
                  </a:lnTo>
                  <a:lnTo>
                    <a:pt x="1274" y="119"/>
                  </a:lnTo>
                  <a:lnTo>
                    <a:pt x="1274" y="123"/>
                  </a:lnTo>
                  <a:lnTo>
                    <a:pt x="1277" y="123"/>
                  </a:lnTo>
                  <a:lnTo>
                    <a:pt x="1282" y="123"/>
                  </a:lnTo>
                  <a:lnTo>
                    <a:pt x="1284" y="123"/>
                  </a:lnTo>
                  <a:lnTo>
                    <a:pt x="1285" y="123"/>
                  </a:lnTo>
                  <a:lnTo>
                    <a:pt x="1285" y="124"/>
                  </a:lnTo>
                  <a:lnTo>
                    <a:pt x="1285" y="124"/>
                  </a:lnTo>
                  <a:lnTo>
                    <a:pt x="1287" y="126"/>
                  </a:lnTo>
                  <a:lnTo>
                    <a:pt x="1290" y="128"/>
                  </a:lnTo>
                  <a:lnTo>
                    <a:pt x="1293" y="128"/>
                  </a:lnTo>
                  <a:lnTo>
                    <a:pt x="1298" y="128"/>
                  </a:lnTo>
                  <a:lnTo>
                    <a:pt x="1302" y="129"/>
                  </a:lnTo>
                  <a:lnTo>
                    <a:pt x="1303" y="128"/>
                  </a:lnTo>
                  <a:lnTo>
                    <a:pt x="1305" y="128"/>
                  </a:lnTo>
                  <a:lnTo>
                    <a:pt x="1306" y="126"/>
                  </a:lnTo>
                  <a:lnTo>
                    <a:pt x="1306" y="121"/>
                  </a:lnTo>
                  <a:lnTo>
                    <a:pt x="1306" y="119"/>
                  </a:lnTo>
                  <a:lnTo>
                    <a:pt x="1308" y="118"/>
                  </a:lnTo>
                  <a:lnTo>
                    <a:pt x="1308" y="114"/>
                  </a:lnTo>
                  <a:lnTo>
                    <a:pt x="1308" y="111"/>
                  </a:lnTo>
                  <a:lnTo>
                    <a:pt x="1306" y="110"/>
                  </a:lnTo>
                  <a:lnTo>
                    <a:pt x="1306" y="110"/>
                  </a:lnTo>
                  <a:lnTo>
                    <a:pt x="1306" y="108"/>
                  </a:lnTo>
                  <a:lnTo>
                    <a:pt x="1308" y="106"/>
                  </a:lnTo>
                  <a:lnTo>
                    <a:pt x="1308" y="105"/>
                  </a:lnTo>
                  <a:lnTo>
                    <a:pt x="1310" y="103"/>
                  </a:lnTo>
                  <a:lnTo>
                    <a:pt x="1311" y="101"/>
                  </a:lnTo>
                  <a:lnTo>
                    <a:pt x="1315" y="101"/>
                  </a:lnTo>
                  <a:lnTo>
                    <a:pt x="1318" y="98"/>
                  </a:lnTo>
                  <a:lnTo>
                    <a:pt x="1320" y="96"/>
                  </a:lnTo>
                  <a:lnTo>
                    <a:pt x="1323" y="95"/>
                  </a:lnTo>
                  <a:lnTo>
                    <a:pt x="1324" y="93"/>
                  </a:lnTo>
                  <a:lnTo>
                    <a:pt x="1326" y="92"/>
                  </a:lnTo>
                  <a:lnTo>
                    <a:pt x="1329" y="90"/>
                  </a:lnTo>
                  <a:lnTo>
                    <a:pt x="1331" y="88"/>
                  </a:lnTo>
                  <a:lnTo>
                    <a:pt x="1333" y="88"/>
                  </a:lnTo>
                  <a:lnTo>
                    <a:pt x="1336" y="88"/>
                  </a:lnTo>
                  <a:lnTo>
                    <a:pt x="1338" y="88"/>
                  </a:lnTo>
                  <a:lnTo>
                    <a:pt x="1342" y="88"/>
                  </a:lnTo>
                  <a:lnTo>
                    <a:pt x="1346" y="88"/>
                  </a:lnTo>
                  <a:lnTo>
                    <a:pt x="1347" y="88"/>
                  </a:lnTo>
                  <a:lnTo>
                    <a:pt x="1349" y="87"/>
                  </a:lnTo>
                  <a:lnTo>
                    <a:pt x="1349" y="85"/>
                  </a:lnTo>
                  <a:lnTo>
                    <a:pt x="1349" y="85"/>
                  </a:lnTo>
                  <a:lnTo>
                    <a:pt x="1349" y="83"/>
                  </a:lnTo>
                  <a:lnTo>
                    <a:pt x="1347" y="83"/>
                  </a:lnTo>
                  <a:lnTo>
                    <a:pt x="1346" y="83"/>
                  </a:lnTo>
                  <a:lnTo>
                    <a:pt x="1344" y="82"/>
                  </a:lnTo>
                  <a:lnTo>
                    <a:pt x="1342" y="82"/>
                  </a:lnTo>
                  <a:lnTo>
                    <a:pt x="1339" y="80"/>
                  </a:lnTo>
                  <a:lnTo>
                    <a:pt x="1336" y="80"/>
                  </a:lnTo>
                  <a:lnTo>
                    <a:pt x="1336" y="78"/>
                  </a:lnTo>
                  <a:lnTo>
                    <a:pt x="1336" y="78"/>
                  </a:lnTo>
                  <a:lnTo>
                    <a:pt x="1336" y="77"/>
                  </a:lnTo>
                  <a:lnTo>
                    <a:pt x="1336" y="70"/>
                  </a:lnTo>
                  <a:lnTo>
                    <a:pt x="1336" y="70"/>
                  </a:lnTo>
                  <a:lnTo>
                    <a:pt x="1338" y="70"/>
                  </a:lnTo>
                  <a:lnTo>
                    <a:pt x="1339" y="70"/>
                  </a:lnTo>
                  <a:lnTo>
                    <a:pt x="1341" y="70"/>
                  </a:lnTo>
                  <a:lnTo>
                    <a:pt x="1344" y="70"/>
                  </a:lnTo>
                  <a:lnTo>
                    <a:pt x="1346" y="70"/>
                  </a:lnTo>
                  <a:close/>
                  <a:moveTo>
                    <a:pt x="1208" y="64"/>
                  </a:moveTo>
                  <a:lnTo>
                    <a:pt x="1210" y="67"/>
                  </a:lnTo>
                  <a:lnTo>
                    <a:pt x="1210" y="72"/>
                  </a:lnTo>
                  <a:lnTo>
                    <a:pt x="1200" y="72"/>
                  </a:lnTo>
                  <a:lnTo>
                    <a:pt x="1198" y="70"/>
                  </a:lnTo>
                  <a:lnTo>
                    <a:pt x="1198" y="69"/>
                  </a:lnTo>
                  <a:lnTo>
                    <a:pt x="1202" y="65"/>
                  </a:lnTo>
                  <a:lnTo>
                    <a:pt x="1205" y="65"/>
                  </a:lnTo>
                  <a:lnTo>
                    <a:pt x="1208" y="64"/>
                  </a:lnTo>
                  <a:close/>
                  <a:moveTo>
                    <a:pt x="1758" y="44"/>
                  </a:moveTo>
                  <a:lnTo>
                    <a:pt x="1761" y="44"/>
                  </a:lnTo>
                  <a:lnTo>
                    <a:pt x="1763" y="46"/>
                  </a:lnTo>
                  <a:lnTo>
                    <a:pt x="1765" y="46"/>
                  </a:lnTo>
                  <a:lnTo>
                    <a:pt x="1766" y="46"/>
                  </a:lnTo>
                  <a:lnTo>
                    <a:pt x="1766" y="46"/>
                  </a:lnTo>
                  <a:lnTo>
                    <a:pt x="1768" y="47"/>
                  </a:lnTo>
                  <a:lnTo>
                    <a:pt x="1768" y="49"/>
                  </a:lnTo>
                  <a:lnTo>
                    <a:pt x="1770" y="52"/>
                  </a:lnTo>
                  <a:lnTo>
                    <a:pt x="1768" y="52"/>
                  </a:lnTo>
                  <a:lnTo>
                    <a:pt x="1768" y="54"/>
                  </a:lnTo>
                  <a:lnTo>
                    <a:pt x="1766" y="54"/>
                  </a:lnTo>
                  <a:lnTo>
                    <a:pt x="1763" y="54"/>
                  </a:lnTo>
                  <a:lnTo>
                    <a:pt x="1760" y="54"/>
                  </a:lnTo>
                  <a:lnTo>
                    <a:pt x="1757" y="52"/>
                  </a:lnTo>
                  <a:lnTo>
                    <a:pt x="1755" y="51"/>
                  </a:lnTo>
                  <a:lnTo>
                    <a:pt x="1755" y="49"/>
                  </a:lnTo>
                  <a:lnTo>
                    <a:pt x="1753" y="49"/>
                  </a:lnTo>
                  <a:lnTo>
                    <a:pt x="1753" y="46"/>
                  </a:lnTo>
                  <a:lnTo>
                    <a:pt x="1753" y="44"/>
                  </a:lnTo>
                  <a:lnTo>
                    <a:pt x="1757" y="44"/>
                  </a:lnTo>
                  <a:lnTo>
                    <a:pt x="1758" y="44"/>
                  </a:lnTo>
                  <a:close/>
                  <a:moveTo>
                    <a:pt x="1149" y="42"/>
                  </a:moveTo>
                  <a:lnTo>
                    <a:pt x="1151" y="42"/>
                  </a:lnTo>
                  <a:lnTo>
                    <a:pt x="1153" y="44"/>
                  </a:lnTo>
                  <a:lnTo>
                    <a:pt x="1154" y="44"/>
                  </a:lnTo>
                  <a:lnTo>
                    <a:pt x="1156" y="46"/>
                  </a:lnTo>
                  <a:lnTo>
                    <a:pt x="1156" y="46"/>
                  </a:lnTo>
                  <a:lnTo>
                    <a:pt x="1157" y="47"/>
                  </a:lnTo>
                  <a:lnTo>
                    <a:pt x="1159" y="47"/>
                  </a:lnTo>
                  <a:lnTo>
                    <a:pt x="1161" y="47"/>
                  </a:lnTo>
                  <a:lnTo>
                    <a:pt x="1162" y="49"/>
                  </a:lnTo>
                  <a:lnTo>
                    <a:pt x="1164" y="49"/>
                  </a:lnTo>
                  <a:lnTo>
                    <a:pt x="1164" y="49"/>
                  </a:lnTo>
                  <a:lnTo>
                    <a:pt x="1164" y="51"/>
                  </a:lnTo>
                  <a:lnTo>
                    <a:pt x="1164" y="52"/>
                  </a:lnTo>
                  <a:lnTo>
                    <a:pt x="1166" y="54"/>
                  </a:lnTo>
                  <a:lnTo>
                    <a:pt x="1169" y="54"/>
                  </a:lnTo>
                  <a:lnTo>
                    <a:pt x="1172" y="54"/>
                  </a:lnTo>
                  <a:lnTo>
                    <a:pt x="1172" y="57"/>
                  </a:lnTo>
                  <a:lnTo>
                    <a:pt x="1167" y="59"/>
                  </a:lnTo>
                  <a:lnTo>
                    <a:pt x="1162" y="59"/>
                  </a:lnTo>
                  <a:lnTo>
                    <a:pt x="1159" y="59"/>
                  </a:lnTo>
                  <a:lnTo>
                    <a:pt x="1156" y="59"/>
                  </a:lnTo>
                  <a:lnTo>
                    <a:pt x="1154" y="59"/>
                  </a:lnTo>
                  <a:lnTo>
                    <a:pt x="1153" y="57"/>
                  </a:lnTo>
                  <a:lnTo>
                    <a:pt x="1151" y="56"/>
                  </a:lnTo>
                  <a:lnTo>
                    <a:pt x="1149" y="54"/>
                  </a:lnTo>
                  <a:lnTo>
                    <a:pt x="1149" y="52"/>
                  </a:lnTo>
                  <a:lnTo>
                    <a:pt x="1148" y="51"/>
                  </a:lnTo>
                  <a:lnTo>
                    <a:pt x="1146" y="51"/>
                  </a:lnTo>
                  <a:lnTo>
                    <a:pt x="1144" y="49"/>
                  </a:lnTo>
                  <a:lnTo>
                    <a:pt x="1144" y="47"/>
                  </a:lnTo>
                  <a:lnTo>
                    <a:pt x="1143" y="46"/>
                  </a:lnTo>
                  <a:lnTo>
                    <a:pt x="1146" y="44"/>
                  </a:lnTo>
                  <a:lnTo>
                    <a:pt x="1149" y="42"/>
                  </a:lnTo>
                  <a:close/>
                  <a:moveTo>
                    <a:pt x="1254" y="28"/>
                  </a:moveTo>
                  <a:lnTo>
                    <a:pt x="1257" y="28"/>
                  </a:lnTo>
                  <a:lnTo>
                    <a:pt x="1261" y="28"/>
                  </a:lnTo>
                  <a:lnTo>
                    <a:pt x="1264" y="28"/>
                  </a:lnTo>
                  <a:lnTo>
                    <a:pt x="1266" y="29"/>
                  </a:lnTo>
                  <a:lnTo>
                    <a:pt x="1266" y="31"/>
                  </a:lnTo>
                  <a:lnTo>
                    <a:pt x="1267" y="31"/>
                  </a:lnTo>
                  <a:lnTo>
                    <a:pt x="1270" y="33"/>
                  </a:lnTo>
                  <a:lnTo>
                    <a:pt x="1269" y="34"/>
                  </a:lnTo>
                  <a:lnTo>
                    <a:pt x="1269" y="36"/>
                  </a:lnTo>
                  <a:lnTo>
                    <a:pt x="1269" y="36"/>
                  </a:lnTo>
                  <a:lnTo>
                    <a:pt x="1267" y="36"/>
                  </a:lnTo>
                  <a:lnTo>
                    <a:pt x="1266" y="36"/>
                  </a:lnTo>
                  <a:lnTo>
                    <a:pt x="1262" y="36"/>
                  </a:lnTo>
                  <a:lnTo>
                    <a:pt x="1259" y="36"/>
                  </a:lnTo>
                  <a:lnTo>
                    <a:pt x="1256" y="38"/>
                  </a:lnTo>
                  <a:lnTo>
                    <a:pt x="1252" y="38"/>
                  </a:lnTo>
                  <a:lnTo>
                    <a:pt x="1251" y="39"/>
                  </a:lnTo>
                  <a:lnTo>
                    <a:pt x="1249" y="41"/>
                  </a:lnTo>
                  <a:lnTo>
                    <a:pt x="1248" y="42"/>
                  </a:lnTo>
                  <a:lnTo>
                    <a:pt x="1246" y="44"/>
                  </a:lnTo>
                  <a:lnTo>
                    <a:pt x="1243" y="44"/>
                  </a:lnTo>
                  <a:lnTo>
                    <a:pt x="1239" y="44"/>
                  </a:lnTo>
                  <a:lnTo>
                    <a:pt x="1236" y="46"/>
                  </a:lnTo>
                  <a:lnTo>
                    <a:pt x="1236" y="46"/>
                  </a:lnTo>
                  <a:lnTo>
                    <a:pt x="1234" y="47"/>
                  </a:lnTo>
                  <a:lnTo>
                    <a:pt x="1233" y="49"/>
                  </a:lnTo>
                  <a:lnTo>
                    <a:pt x="1230" y="52"/>
                  </a:lnTo>
                  <a:lnTo>
                    <a:pt x="1226" y="54"/>
                  </a:lnTo>
                  <a:lnTo>
                    <a:pt x="1226" y="56"/>
                  </a:lnTo>
                  <a:lnTo>
                    <a:pt x="1225" y="59"/>
                  </a:lnTo>
                  <a:lnTo>
                    <a:pt x="1223" y="59"/>
                  </a:lnTo>
                  <a:lnTo>
                    <a:pt x="1221" y="60"/>
                  </a:lnTo>
                  <a:lnTo>
                    <a:pt x="1220" y="59"/>
                  </a:lnTo>
                  <a:lnTo>
                    <a:pt x="1218" y="59"/>
                  </a:lnTo>
                  <a:lnTo>
                    <a:pt x="1216" y="59"/>
                  </a:lnTo>
                  <a:lnTo>
                    <a:pt x="1215" y="59"/>
                  </a:lnTo>
                  <a:lnTo>
                    <a:pt x="1213" y="57"/>
                  </a:lnTo>
                  <a:lnTo>
                    <a:pt x="1212" y="57"/>
                  </a:lnTo>
                  <a:lnTo>
                    <a:pt x="1210" y="56"/>
                  </a:lnTo>
                  <a:lnTo>
                    <a:pt x="1210" y="54"/>
                  </a:lnTo>
                  <a:lnTo>
                    <a:pt x="1210" y="52"/>
                  </a:lnTo>
                  <a:lnTo>
                    <a:pt x="1212" y="51"/>
                  </a:lnTo>
                  <a:lnTo>
                    <a:pt x="1212" y="52"/>
                  </a:lnTo>
                  <a:lnTo>
                    <a:pt x="1212" y="52"/>
                  </a:lnTo>
                  <a:lnTo>
                    <a:pt x="1212" y="51"/>
                  </a:lnTo>
                  <a:lnTo>
                    <a:pt x="1212" y="49"/>
                  </a:lnTo>
                  <a:lnTo>
                    <a:pt x="1213" y="47"/>
                  </a:lnTo>
                  <a:lnTo>
                    <a:pt x="1215" y="47"/>
                  </a:lnTo>
                  <a:lnTo>
                    <a:pt x="1218" y="44"/>
                  </a:lnTo>
                  <a:lnTo>
                    <a:pt x="1218" y="42"/>
                  </a:lnTo>
                  <a:lnTo>
                    <a:pt x="1220" y="42"/>
                  </a:lnTo>
                  <a:lnTo>
                    <a:pt x="1220" y="41"/>
                  </a:lnTo>
                  <a:lnTo>
                    <a:pt x="1223" y="41"/>
                  </a:lnTo>
                  <a:lnTo>
                    <a:pt x="1225" y="41"/>
                  </a:lnTo>
                  <a:lnTo>
                    <a:pt x="1228" y="41"/>
                  </a:lnTo>
                  <a:lnTo>
                    <a:pt x="1231" y="41"/>
                  </a:lnTo>
                  <a:lnTo>
                    <a:pt x="1231" y="39"/>
                  </a:lnTo>
                  <a:lnTo>
                    <a:pt x="1231" y="38"/>
                  </a:lnTo>
                  <a:lnTo>
                    <a:pt x="1231" y="38"/>
                  </a:lnTo>
                  <a:lnTo>
                    <a:pt x="1233" y="36"/>
                  </a:lnTo>
                  <a:lnTo>
                    <a:pt x="1234" y="36"/>
                  </a:lnTo>
                  <a:lnTo>
                    <a:pt x="1236" y="36"/>
                  </a:lnTo>
                  <a:lnTo>
                    <a:pt x="1238" y="36"/>
                  </a:lnTo>
                  <a:lnTo>
                    <a:pt x="1239" y="34"/>
                  </a:lnTo>
                  <a:lnTo>
                    <a:pt x="1241" y="34"/>
                  </a:lnTo>
                  <a:lnTo>
                    <a:pt x="1241" y="33"/>
                  </a:lnTo>
                  <a:lnTo>
                    <a:pt x="1244" y="33"/>
                  </a:lnTo>
                  <a:lnTo>
                    <a:pt x="1246" y="33"/>
                  </a:lnTo>
                  <a:lnTo>
                    <a:pt x="1248" y="31"/>
                  </a:lnTo>
                  <a:lnTo>
                    <a:pt x="1249" y="31"/>
                  </a:lnTo>
                  <a:lnTo>
                    <a:pt x="1249" y="29"/>
                  </a:lnTo>
                  <a:lnTo>
                    <a:pt x="1251" y="28"/>
                  </a:lnTo>
                  <a:lnTo>
                    <a:pt x="1254" y="28"/>
                  </a:lnTo>
                  <a:close/>
                  <a:moveTo>
                    <a:pt x="1223" y="26"/>
                  </a:moveTo>
                  <a:lnTo>
                    <a:pt x="1225" y="26"/>
                  </a:lnTo>
                  <a:lnTo>
                    <a:pt x="1226" y="26"/>
                  </a:lnTo>
                  <a:lnTo>
                    <a:pt x="1228" y="28"/>
                  </a:lnTo>
                  <a:lnTo>
                    <a:pt x="1226" y="29"/>
                  </a:lnTo>
                  <a:lnTo>
                    <a:pt x="1225" y="31"/>
                  </a:lnTo>
                  <a:lnTo>
                    <a:pt x="1225" y="31"/>
                  </a:lnTo>
                  <a:lnTo>
                    <a:pt x="1223" y="31"/>
                  </a:lnTo>
                  <a:lnTo>
                    <a:pt x="1220" y="31"/>
                  </a:lnTo>
                  <a:lnTo>
                    <a:pt x="1216" y="31"/>
                  </a:lnTo>
                  <a:lnTo>
                    <a:pt x="1215" y="31"/>
                  </a:lnTo>
                  <a:lnTo>
                    <a:pt x="1213" y="31"/>
                  </a:lnTo>
                  <a:lnTo>
                    <a:pt x="1212" y="31"/>
                  </a:lnTo>
                  <a:lnTo>
                    <a:pt x="1210" y="31"/>
                  </a:lnTo>
                  <a:lnTo>
                    <a:pt x="1208" y="33"/>
                  </a:lnTo>
                  <a:lnTo>
                    <a:pt x="1208" y="34"/>
                  </a:lnTo>
                  <a:lnTo>
                    <a:pt x="1207" y="34"/>
                  </a:lnTo>
                  <a:lnTo>
                    <a:pt x="1205" y="36"/>
                  </a:lnTo>
                  <a:lnTo>
                    <a:pt x="1202" y="36"/>
                  </a:lnTo>
                  <a:lnTo>
                    <a:pt x="1198" y="36"/>
                  </a:lnTo>
                  <a:lnTo>
                    <a:pt x="1197" y="38"/>
                  </a:lnTo>
                  <a:lnTo>
                    <a:pt x="1195" y="38"/>
                  </a:lnTo>
                  <a:lnTo>
                    <a:pt x="1190" y="38"/>
                  </a:lnTo>
                  <a:lnTo>
                    <a:pt x="1185" y="38"/>
                  </a:lnTo>
                  <a:lnTo>
                    <a:pt x="1180" y="38"/>
                  </a:lnTo>
                  <a:lnTo>
                    <a:pt x="1179" y="38"/>
                  </a:lnTo>
                  <a:lnTo>
                    <a:pt x="1172" y="38"/>
                  </a:lnTo>
                  <a:lnTo>
                    <a:pt x="1167" y="38"/>
                  </a:lnTo>
                  <a:lnTo>
                    <a:pt x="1161" y="38"/>
                  </a:lnTo>
                  <a:lnTo>
                    <a:pt x="1159" y="36"/>
                  </a:lnTo>
                  <a:lnTo>
                    <a:pt x="1157" y="34"/>
                  </a:lnTo>
                  <a:lnTo>
                    <a:pt x="1154" y="33"/>
                  </a:lnTo>
                  <a:lnTo>
                    <a:pt x="1153" y="31"/>
                  </a:lnTo>
                  <a:lnTo>
                    <a:pt x="1156" y="31"/>
                  </a:lnTo>
                  <a:lnTo>
                    <a:pt x="1157" y="31"/>
                  </a:lnTo>
                  <a:lnTo>
                    <a:pt x="1159" y="29"/>
                  </a:lnTo>
                  <a:lnTo>
                    <a:pt x="1161" y="28"/>
                  </a:lnTo>
                  <a:lnTo>
                    <a:pt x="1162" y="28"/>
                  </a:lnTo>
                  <a:lnTo>
                    <a:pt x="1164" y="28"/>
                  </a:lnTo>
                  <a:lnTo>
                    <a:pt x="1167" y="26"/>
                  </a:lnTo>
                  <a:lnTo>
                    <a:pt x="1169" y="26"/>
                  </a:lnTo>
                  <a:lnTo>
                    <a:pt x="1172" y="26"/>
                  </a:lnTo>
                  <a:lnTo>
                    <a:pt x="1174" y="28"/>
                  </a:lnTo>
                  <a:lnTo>
                    <a:pt x="1177" y="28"/>
                  </a:lnTo>
                  <a:lnTo>
                    <a:pt x="1180" y="28"/>
                  </a:lnTo>
                  <a:lnTo>
                    <a:pt x="1182" y="29"/>
                  </a:lnTo>
                  <a:lnTo>
                    <a:pt x="1182" y="29"/>
                  </a:lnTo>
                  <a:lnTo>
                    <a:pt x="1184" y="31"/>
                  </a:lnTo>
                  <a:lnTo>
                    <a:pt x="1187" y="31"/>
                  </a:lnTo>
                  <a:lnTo>
                    <a:pt x="1189" y="31"/>
                  </a:lnTo>
                  <a:lnTo>
                    <a:pt x="1190" y="31"/>
                  </a:lnTo>
                  <a:lnTo>
                    <a:pt x="1192" y="31"/>
                  </a:lnTo>
                  <a:lnTo>
                    <a:pt x="1194" y="29"/>
                  </a:lnTo>
                  <a:lnTo>
                    <a:pt x="1195" y="29"/>
                  </a:lnTo>
                  <a:lnTo>
                    <a:pt x="1197" y="29"/>
                  </a:lnTo>
                  <a:lnTo>
                    <a:pt x="1198" y="29"/>
                  </a:lnTo>
                  <a:lnTo>
                    <a:pt x="1200" y="29"/>
                  </a:lnTo>
                  <a:lnTo>
                    <a:pt x="1203" y="29"/>
                  </a:lnTo>
                  <a:lnTo>
                    <a:pt x="1207" y="28"/>
                  </a:lnTo>
                  <a:lnTo>
                    <a:pt x="1210" y="28"/>
                  </a:lnTo>
                  <a:lnTo>
                    <a:pt x="1213" y="28"/>
                  </a:lnTo>
                  <a:lnTo>
                    <a:pt x="1216" y="28"/>
                  </a:lnTo>
                  <a:lnTo>
                    <a:pt x="1220" y="28"/>
                  </a:lnTo>
                  <a:lnTo>
                    <a:pt x="1221" y="28"/>
                  </a:lnTo>
                  <a:lnTo>
                    <a:pt x="1221" y="26"/>
                  </a:lnTo>
                  <a:lnTo>
                    <a:pt x="1223" y="26"/>
                  </a:lnTo>
                  <a:close/>
                  <a:moveTo>
                    <a:pt x="1126" y="26"/>
                  </a:moveTo>
                  <a:lnTo>
                    <a:pt x="1130" y="26"/>
                  </a:lnTo>
                  <a:lnTo>
                    <a:pt x="1130" y="26"/>
                  </a:lnTo>
                  <a:lnTo>
                    <a:pt x="1133" y="28"/>
                  </a:lnTo>
                  <a:lnTo>
                    <a:pt x="1133" y="28"/>
                  </a:lnTo>
                  <a:lnTo>
                    <a:pt x="1135" y="28"/>
                  </a:lnTo>
                  <a:lnTo>
                    <a:pt x="1136" y="28"/>
                  </a:lnTo>
                  <a:lnTo>
                    <a:pt x="1138" y="28"/>
                  </a:lnTo>
                  <a:lnTo>
                    <a:pt x="1141" y="29"/>
                  </a:lnTo>
                  <a:lnTo>
                    <a:pt x="1144" y="28"/>
                  </a:lnTo>
                  <a:lnTo>
                    <a:pt x="1144" y="31"/>
                  </a:lnTo>
                  <a:lnTo>
                    <a:pt x="1144" y="33"/>
                  </a:lnTo>
                  <a:lnTo>
                    <a:pt x="1144" y="33"/>
                  </a:lnTo>
                  <a:lnTo>
                    <a:pt x="1146" y="33"/>
                  </a:lnTo>
                  <a:lnTo>
                    <a:pt x="1146" y="33"/>
                  </a:lnTo>
                  <a:lnTo>
                    <a:pt x="1144" y="33"/>
                  </a:lnTo>
                  <a:lnTo>
                    <a:pt x="1143" y="33"/>
                  </a:lnTo>
                  <a:lnTo>
                    <a:pt x="1139" y="33"/>
                  </a:lnTo>
                  <a:lnTo>
                    <a:pt x="1136" y="33"/>
                  </a:lnTo>
                  <a:lnTo>
                    <a:pt x="1133" y="33"/>
                  </a:lnTo>
                  <a:lnTo>
                    <a:pt x="1131" y="33"/>
                  </a:lnTo>
                  <a:lnTo>
                    <a:pt x="1130" y="33"/>
                  </a:lnTo>
                  <a:lnTo>
                    <a:pt x="1128" y="33"/>
                  </a:lnTo>
                  <a:lnTo>
                    <a:pt x="1128" y="34"/>
                  </a:lnTo>
                  <a:lnTo>
                    <a:pt x="1126" y="36"/>
                  </a:lnTo>
                  <a:lnTo>
                    <a:pt x="1125" y="36"/>
                  </a:lnTo>
                  <a:lnTo>
                    <a:pt x="1123" y="38"/>
                  </a:lnTo>
                  <a:lnTo>
                    <a:pt x="1120" y="38"/>
                  </a:lnTo>
                  <a:lnTo>
                    <a:pt x="1117" y="38"/>
                  </a:lnTo>
                  <a:lnTo>
                    <a:pt x="1115" y="38"/>
                  </a:lnTo>
                  <a:lnTo>
                    <a:pt x="1112" y="38"/>
                  </a:lnTo>
                  <a:lnTo>
                    <a:pt x="1110" y="38"/>
                  </a:lnTo>
                  <a:lnTo>
                    <a:pt x="1108" y="36"/>
                  </a:lnTo>
                  <a:lnTo>
                    <a:pt x="1107" y="34"/>
                  </a:lnTo>
                  <a:lnTo>
                    <a:pt x="1105" y="34"/>
                  </a:lnTo>
                  <a:lnTo>
                    <a:pt x="1105" y="33"/>
                  </a:lnTo>
                  <a:lnTo>
                    <a:pt x="1107" y="31"/>
                  </a:lnTo>
                  <a:lnTo>
                    <a:pt x="1108" y="29"/>
                  </a:lnTo>
                  <a:lnTo>
                    <a:pt x="1110" y="29"/>
                  </a:lnTo>
                  <a:lnTo>
                    <a:pt x="1112" y="29"/>
                  </a:lnTo>
                  <a:lnTo>
                    <a:pt x="1115" y="29"/>
                  </a:lnTo>
                  <a:lnTo>
                    <a:pt x="1117" y="29"/>
                  </a:lnTo>
                  <a:lnTo>
                    <a:pt x="1117" y="29"/>
                  </a:lnTo>
                  <a:lnTo>
                    <a:pt x="1118" y="28"/>
                  </a:lnTo>
                  <a:lnTo>
                    <a:pt x="1118" y="28"/>
                  </a:lnTo>
                  <a:lnTo>
                    <a:pt x="1120" y="28"/>
                  </a:lnTo>
                  <a:lnTo>
                    <a:pt x="1121" y="26"/>
                  </a:lnTo>
                  <a:lnTo>
                    <a:pt x="1125" y="26"/>
                  </a:lnTo>
                  <a:lnTo>
                    <a:pt x="1126" y="26"/>
                  </a:lnTo>
                  <a:close/>
                  <a:moveTo>
                    <a:pt x="1243" y="18"/>
                  </a:moveTo>
                  <a:lnTo>
                    <a:pt x="1257" y="18"/>
                  </a:lnTo>
                  <a:lnTo>
                    <a:pt x="1259" y="21"/>
                  </a:lnTo>
                  <a:lnTo>
                    <a:pt x="1259" y="21"/>
                  </a:lnTo>
                  <a:lnTo>
                    <a:pt x="1257" y="23"/>
                  </a:lnTo>
                  <a:lnTo>
                    <a:pt x="1256" y="23"/>
                  </a:lnTo>
                  <a:lnTo>
                    <a:pt x="1254" y="23"/>
                  </a:lnTo>
                  <a:lnTo>
                    <a:pt x="1252" y="23"/>
                  </a:lnTo>
                  <a:lnTo>
                    <a:pt x="1252" y="21"/>
                  </a:lnTo>
                  <a:lnTo>
                    <a:pt x="1251" y="21"/>
                  </a:lnTo>
                  <a:lnTo>
                    <a:pt x="1249" y="21"/>
                  </a:lnTo>
                  <a:lnTo>
                    <a:pt x="1248" y="23"/>
                  </a:lnTo>
                  <a:lnTo>
                    <a:pt x="1248" y="24"/>
                  </a:lnTo>
                  <a:lnTo>
                    <a:pt x="1246" y="24"/>
                  </a:lnTo>
                  <a:lnTo>
                    <a:pt x="1244" y="24"/>
                  </a:lnTo>
                  <a:lnTo>
                    <a:pt x="1243" y="23"/>
                  </a:lnTo>
                  <a:lnTo>
                    <a:pt x="1243" y="21"/>
                  </a:lnTo>
                  <a:lnTo>
                    <a:pt x="1243" y="20"/>
                  </a:lnTo>
                  <a:lnTo>
                    <a:pt x="1243" y="18"/>
                  </a:lnTo>
                  <a:close/>
                  <a:moveTo>
                    <a:pt x="1336" y="11"/>
                  </a:moveTo>
                  <a:lnTo>
                    <a:pt x="1336" y="13"/>
                  </a:lnTo>
                  <a:lnTo>
                    <a:pt x="1338" y="15"/>
                  </a:lnTo>
                  <a:lnTo>
                    <a:pt x="1339" y="20"/>
                  </a:lnTo>
                  <a:lnTo>
                    <a:pt x="1339" y="23"/>
                  </a:lnTo>
                  <a:lnTo>
                    <a:pt x="1338" y="26"/>
                  </a:lnTo>
                  <a:lnTo>
                    <a:pt x="1336" y="28"/>
                  </a:lnTo>
                  <a:lnTo>
                    <a:pt x="1336" y="29"/>
                  </a:lnTo>
                  <a:lnTo>
                    <a:pt x="1334" y="29"/>
                  </a:lnTo>
                  <a:lnTo>
                    <a:pt x="1324" y="29"/>
                  </a:lnTo>
                  <a:lnTo>
                    <a:pt x="1323" y="28"/>
                  </a:lnTo>
                  <a:lnTo>
                    <a:pt x="1323" y="28"/>
                  </a:lnTo>
                  <a:lnTo>
                    <a:pt x="1323" y="23"/>
                  </a:lnTo>
                  <a:lnTo>
                    <a:pt x="1324" y="18"/>
                  </a:lnTo>
                  <a:lnTo>
                    <a:pt x="1328" y="16"/>
                  </a:lnTo>
                  <a:lnTo>
                    <a:pt x="1331" y="13"/>
                  </a:lnTo>
                  <a:lnTo>
                    <a:pt x="1336" y="11"/>
                  </a:lnTo>
                  <a:close/>
                  <a:moveTo>
                    <a:pt x="1020" y="0"/>
                  </a:moveTo>
                  <a:lnTo>
                    <a:pt x="1023" y="2"/>
                  </a:lnTo>
                  <a:lnTo>
                    <a:pt x="1027" y="2"/>
                  </a:lnTo>
                  <a:lnTo>
                    <a:pt x="1028" y="3"/>
                  </a:lnTo>
                  <a:lnTo>
                    <a:pt x="1031" y="3"/>
                  </a:lnTo>
                  <a:lnTo>
                    <a:pt x="1033" y="5"/>
                  </a:lnTo>
                  <a:lnTo>
                    <a:pt x="1036" y="5"/>
                  </a:lnTo>
                  <a:lnTo>
                    <a:pt x="1040" y="6"/>
                  </a:lnTo>
                  <a:lnTo>
                    <a:pt x="1043" y="6"/>
                  </a:lnTo>
                  <a:lnTo>
                    <a:pt x="1045" y="6"/>
                  </a:lnTo>
                  <a:lnTo>
                    <a:pt x="1046" y="6"/>
                  </a:lnTo>
                  <a:lnTo>
                    <a:pt x="1049" y="6"/>
                  </a:lnTo>
                  <a:lnTo>
                    <a:pt x="1053" y="6"/>
                  </a:lnTo>
                  <a:lnTo>
                    <a:pt x="1056" y="6"/>
                  </a:lnTo>
                  <a:lnTo>
                    <a:pt x="1059" y="6"/>
                  </a:lnTo>
                  <a:lnTo>
                    <a:pt x="1061" y="6"/>
                  </a:lnTo>
                  <a:lnTo>
                    <a:pt x="1063" y="6"/>
                  </a:lnTo>
                  <a:lnTo>
                    <a:pt x="1064" y="8"/>
                  </a:lnTo>
                  <a:lnTo>
                    <a:pt x="1066" y="8"/>
                  </a:lnTo>
                  <a:lnTo>
                    <a:pt x="1069" y="10"/>
                  </a:lnTo>
                  <a:lnTo>
                    <a:pt x="1072" y="10"/>
                  </a:lnTo>
                  <a:lnTo>
                    <a:pt x="1069" y="11"/>
                  </a:lnTo>
                  <a:lnTo>
                    <a:pt x="1066" y="13"/>
                  </a:lnTo>
                  <a:lnTo>
                    <a:pt x="1063" y="13"/>
                  </a:lnTo>
                  <a:lnTo>
                    <a:pt x="1059" y="13"/>
                  </a:lnTo>
                  <a:lnTo>
                    <a:pt x="1058" y="13"/>
                  </a:lnTo>
                  <a:lnTo>
                    <a:pt x="1056" y="13"/>
                  </a:lnTo>
                  <a:lnTo>
                    <a:pt x="1056" y="15"/>
                  </a:lnTo>
                  <a:lnTo>
                    <a:pt x="1054" y="16"/>
                  </a:lnTo>
                  <a:lnTo>
                    <a:pt x="1054" y="18"/>
                  </a:lnTo>
                  <a:lnTo>
                    <a:pt x="1054" y="20"/>
                  </a:lnTo>
                  <a:lnTo>
                    <a:pt x="1079" y="20"/>
                  </a:lnTo>
                  <a:lnTo>
                    <a:pt x="1081" y="23"/>
                  </a:lnTo>
                  <a:lnTo>
                    <a:pt x="1082" y="24"/>
                  </a:lnTo>
                  <a:lnTo>
                    <a:pt x="1085" y="26"/>
                  </a:lnTo>
                  <a:lnTo>
                    <a:pt x="1087" y="26"/>
                  </a:lnTo>
                  <a:lnTo>
                    <a:pt x="1089" y="26"/>
                  </a:lnTo>
                  <a:lnTo>
                    <a:pt x="1090" y="28"/>
                  </a:lnTo>
                  <a:lnTo>
                    <a:pt x="1092" y="29"/>
                  </a:lnTo>
                  <a:lnTo>
                    <a:pt x="1092" y="33"/>
                  </a:lnTo>
                  <a:lnTo>
                    <a:pt x="1094" y="36"/>
                  </a:lnTo>
                  <a:lnTo>
                    <a:pt x="1094" y="36"/>
                  </a:lnTo>
                  <a:lnTo>
                    <a:pt x="1092" y="38"/>
                  </a:lnTo>
                  <a:lnTo>
                    <a:pt x="1092" y="38"/>
                  </a:lnTo>
                  <a:lnTo>
                    <a:pt x="1087" y="38"/>
                  </a:lnTo>
                  <a:lnTo>
                    <a:pt x="1084" y="38"/>
                  </a:lnTo>
                  <a:lnTo>
                    <a:pt x="1081" y="36"/>
                  </a:lnTo>
                  <a:lnTo>
                    <a:pt x="1077" y="34"/>
                  </a:lnTo>
                  <a:lnTo>
                    <a:pt x="1074" y="33"/>
                  </a:lnTo>
                  <a:lnTo>
                    <a:pt x="1074" y="31"/>
                  </a:lnTo>
                  <a:lnTo>
                    <a:pt x="1074" y="31"/>
                  </a:lnTo>
                  <a:lnTo>
                    <a:pt x="1072" y="29"/>
                  </a:lnTo>
                  <a:lnTo>
                    <a:pt x="1071" y="29"/>
                  </a:lnTo>
                  <a:lnTo>
                    <a:pt x="1069" y="28"/>
                  </a:lnTo>
                  <a:lnTo>
                    <a:pt x="1066" y="28"/>
                  </a:lnTo>
                  <a:lnTo>
                    <a:pt x="1064" y="28"/>
                  </a:lnTo>
                  <a:lnTo>
                    <a:pt x="1063" y="28"/>
                  </a:lnTo>
                  <a:lnTo>
                    <a:pt x="1061" y="28"/>
                  </a:lnTo>
                  <a:lnTo>
                    <a:pt x="1059" y="28"/>
                  </a:lnTo>
                  <a:lnTo>
                    <a:pt x="1053" y="28"/>
                  </a:lnTo>
                  <a:lnTo>
                    <a:pt x="1051" y="28"/>
                  </a:lnTo>
                  <a:lnTo>
                    <a:pt x="1051" y="26"/>
                  </a:lnTo>
                  <a:lnTo>
                    <a:pt x="1049" y="26"/>
                  </a:lnTo>
                  <a:lnTo>
                    <a:pt x="1046" y="26"/>
                  </a:lnTo>
                  <a:lnTo>
                    <a:pt x="1046" y="28"/>
                  </a:lnTo>
                  <a:lnTo>
                    <a:pt x="1045" y="29"/>
                  </a:lnTo>
                  <a:lnTo>
                    <a:pt x="1045" y="31"/>
                  </a:lnTo>
                  <a:lnTo>
                    <a:pt x="1045" y="33"/>
                  </a:lnTo>
                  <a:lnTo>
                    <a:pt x="1041" y="33"/>
                  </a:lnTo>
                  <a:lnTo>
                    <a:pt x="1038" y="31"/>
                  </a:lnTo>
                  <a:lnTo>
                    <a:pt x="1036" y="31"/>
                  </a:lnTo>
                  <a:lnTo>
                    <a:pt x="1033" y="31"/>
                  </a:lnTo>
                  <a:lnTo>
                    <a:pt x="1033" y="31"/>
                  </a:lnTo>
                  <a:lnTo>
                    <a:pt x="1031" y="29"/>
                  </a:lnTo>
                  <a:lnTo>
                    <a:pt x="1031" y="29"/>
                  </a:lnTo>
                  <a:lnTo>
                    <a:pt x="1028" y="28"/>
                  </a:lnTo>
                  <a:lnTo>
                    <a:pt x="1027" y="26"/>
                  </a:lnTo>
                  <a:lnTo>
                    <a:pt x="1025" y="24"/>
                  </a:lnTo>
                  <a:lnTo>
                    <a:pt x="1020" y="24"/>
                  </a:lnTo>
                  <a:lnTo>
                    <a:pt x="1017" y="24"/>
                  </a:lnTo>
                  <a:lnTo>
                    <a:pt x="1013" y="24"/>
                  </a:lnTo>
                  <a:lnTo>
                    <a:pt x="1010" y="24"/>
                  </a:lnTo>
                  <a:lnTo>
                    <a:pt x="1009" y="24"/>
                  </a:lnTo>
                  <a:lnTo>
                    <a:pt x="1007" y="24"/>
                  </a:lnTo>
                  <a:lnTo>
                    <a:pt x="1005" y="23"/>
                  </a:lnTo>
                  <a:lnTo>
                    <a:pt x="1004" y="23"/>
                  </a:lnTo>
                  <a:lnTo>
                    <a:pt x="1004" y="21"/>
                  </a:lnTo>
                  <a:lnTo>
                    <a:pt x="1004" y="20"/>
                  </a:lnTo>
                  <a:lnTo>
                    <a:pt x="1002" y="20"/>
                  </a:lnTo>
                  <a:lnTo>
                    <a:pt x="999" y="18"/>
                  </a:lnTo>
                  <a:lnTo>
                    <a:pt x="995" y="18"/>
                  </a:lnTo>
                  <a:lnTo>
                    <a:pt x="992" y="18"/>
                  </a:lnTo>
                  <a:lnTo>
                    <a:pt x="989" y="20"/>
                  </a:lnTo>
                  <a:lnTo>
                    <a:pt x="986" y="20"/>
                  </a:lnTo>
                  <a:lnTo>
                    <a:pt x="982" y="20"/>
                  </a:lnTo>
                  <a:lnTo>
                    <a:pt x="979" y="20"/>
                  </a:lnTo>
                  <a:lnTo>
                    <a:pt x="977" y="20"/>
                  </a:lnTo>
                  <a:lnTo>
                    <a:pt x="974" y="21"/>
                  </a:lnTo>
                  <a:lnTo>
                    <a:pt x="971" y="23"/>
                  </a:lnTo>
                  <a:lnTo>
                    <a:pt x="969" y="23"/>
                  </a:lnTo>
                  <a:lnTo>
                    <a:pt x="968" y="21"/>
                  </a:lnTo>
                  <a:lnTo>
                    <a:pt x="966" y="20"/>
                  </a:lnTo>
                  <a:lnTo>
                    <a:pt x="964" y="18"/>
                  </a:lnTo>
                  <a:lnTo>
                    <a:pt x="963" y="18"/>
                  </a:lnTo>
                  <a:lnTo>
                    <a:pt x="963" y="16"/>
                  </a:lnTo>
                  <a:lnTo>
                    <a:pt x="961" y="15"/>
                  </a:lnTo>
                  <a:lnTo>
                    <a:pt x="958" y="13"/>
                  </a:lnTo>
                  <a:lnTo>
                    <a:pt x="956" y="13"/>
                  </a:lnTo>
                  <a:lnTo>
                    <a:pt x="955" y="13"/>
                  </a:lnTo>
                  <a:lnTo>
                    <a:pt x="951" y="13"/>
                  </a:lnTo>
                  <a:lnTo>
                    <a:pt x="950" y="13"/>
                  </a:lnTo>
                  <a:lnTo>
                    <a:pt x="950" y="6"/>
                  </a:lnTo>
                  <a:lnTo>
                    <a:pt x="940" y="6"/>
                  </a:lnTo>
                  <a:lnTo>
                    <a:pt x="940" y="3"/>
                  </a:lnTo>
                  <a:lnTo>
                    <a:pt x="10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3865563" y="3749675"/>
              <a:ext cx="5673725" cy="1774825"/>
            </a:xfrm>
            <a:custGeom>
              <a:avLst/>
              <a:gdLst>
                <a:gd name="T0" fmla="*/ 3250 w 3574"/>
                <a:gd name="T1" fmla="*/ 290 h 1118"/>
                <a:gd name="T2" fmla="*/ 3493 w 3574"/>
                <a:gd name="T3" fmla="*/ 282 h 1118"/>
                <a:gd name="T4" fmla="*/ 3132 w 3574"/>
                <a:gd name="T5" fmla="*/ 244 h 1118"/>
                <a:gd name="T6" fmla="*/ 3323 w 3574"/>
                <a:gd name="T7" fmla="*/ 221 h 1118"/>
                <a:gd name="T8" fmla="*/ 3446 w 3574"/>
                <a:gd name="T9" fmla="*/ 278 h 1118"/>
                <a:gd name="T10" fmla="*/ 3459 w 3574"/>
                <a:gd name="T11" fmla="*/ 342 h 1118"/>
                <a:gd name="T12" fmla="*/ 3354 w 3574"/>
                <a:gd name="T13" fmla="*/ 326 h 1118"/>
                <a:gd name="T14" fmla="*/ 3307 w 3574"/>
                <a:gd name="T15" fmla="*/ 275 h 1118"/>
                <a:gd name="T16" fmla="*/ 3241 w 3574"/>
                <a:gd name="T17" fmla="*/ 229 h 1118"/>
                <a:gd name="T18" fmla="*/ 3120 w 3574"/>
                <a:gd name="T19" fmla="*/ 218 h 1118"/>
                <a:gd name="T20" fmla="*/ 2731 w 3574"/>
                <a:gd name="T21" fmla="*/ 224 h 1118"/>
                <a:gd name="T22" fmla="*/ 3068 w 3574"/>
                <a:gd name="T23" fmla="*/ 213 h 1118"/>
                <a:gd name="T24" fmla="*/ 3063 w 3574"/>
                <a:gd name="T25" fmla="*/ 247 h 1118"/>
                <a:gd name="T26" fmla="*/ 3012 w 3574"/>
                <a:gd name="T27" fmla="*/ 231 h 1118"/>
                <a:gd name="T28" fmla="*/ 3246 w 3574"/>
                <a:gd name="T29" fmla="*/ 216 h 1118"/>
                <a:gd name="T30" fmla="*/ 3227 w 3574"/>
                <a:gd name="T31" fmla="*/ 195 h 1118"/>
                <a:gd name="T32" fmla="*/ 2690 w 3574"/>
                <a:gd name="T33" fmla="*/ 167 h 1118"/>
                <a:gd name="T34" fmla="*/ 3048 w 3574"/>
                <a:gd name="T35" fmla="*/ 170 h 1118"/>
                <a:gd name="T36" fmla="*/ 3142 w 3574"/>
                <a:gd name="T37" fmla="*/ 203 h 1118"/>
                <a:gd name="T38" fmla="*/ 2672 w 3574"/>
                <a:gd name="T39" fmla="*/ 110 h 1118"/>
                <a:gd name="T40" fmla="*/ 2755 w 3574"/>
                <a:gd name="T41" fmla="*/ 159 h 1118"/>
                <a:gd name="T42" fmla="*/ 2826 w 3574"/>
                <a:gd name="T43" fmla="*/ 213 h 1118"/>
                <a:gd name="T44" fmla="*/ 2795 w 3574"/>
                <a:gd name="T45" fmla="*/ 273 h 1118"/>
                <a:gd name="T46" fmla="*/ 2703 w 3574"/>
                <a:gd name="T47" fmla="*/ 154 h 1118"/>
                <a:gd name="T48" fmla="*/ 3009 w 3574"/>
                <a:gd name="T49" fmla="*/ 105 h 1118"/>
                <a:gd name="T50" fmla="*/ 3002 w 3574"/>
                <a:gd name="T51" fmla="*/ 182 h 1118"/>
                <a:gd name="T52" fmla="*/ 2930 w 3574"/>
                <a:gd name="T53" fmla="*/ 237 h 1118"/>
                <a:gd name="T54" fmla="*/ 2870 w 3574"/>
                <a:gd name="T55" fmla="*/ 172 h 1118"/>
                <a:gd name="T56" fmla="*/ 2960 w 3574"/>
                <a:gd name="T57" fmla="*/ 113 h 1118"/>
                <a:gd name="T58" fmla="*/ 2438 w 3574"/>
                <a:gd name="T59" fmla="*/ 93 h 1118"/>
                <a:gd name="T60" fmla="*/ 3122 w 3574"/>
                <a:gd name="T61" fmla="*/ 98 h 1118"/>
                <a:gd name="T62" fmla="*/ 3074 w 3574"/>
                <a:gd name="T63" fmla="*/ 66 h 1118"/>
                <a:gd name="T64" fmla="*/ 146 w 3574"/>
                <a:gd name="T65" fmla="*/ 31 h 1118"/>
                <a:gd name="T66" fmla="*/ 197 w 3574"/>
                <a:gd name="T67" fmla="*/ 16 h 1118"/>
                <a:gd name="T68" fmla="*/ 292 w 3574"/>
                <a:gd name="T69" fmla="*/ 43 h 1118"/>
                <a:gd name="T70" fmla="*/ 382 w 3574"/>
                <a:gd name="T71" fmla="*/ 100 h 1118"/>
                <a:gd name="T72" fmla="*/ 464 w 3574"/>
                <a:gd name="T73" fmla="*/ 157 h 1118"/>
                <a:gd name="T74" fmla="*/ 490 w 3574"/>
                <a:gd name="T75" fmla="*/ 205 h 1118"/>
                <a:gd name="T76" fmla="*/ 565 w 3574"/>
                <a:gd name="T77" fmla="*/ 236 h 1118"/>
                <a:gd name="T78" fmla="*/ 694 w 3574"/>
                <a:gd name="T79" fmla="*/ 265 h 1118"/>
                <a:gd name="T80" fmla="*/ 657 w 3574"/>
                <a:gd name="T81" fmla="*/ 377 h 1118"/>
                <a:gd name="T82" fmla="*/ 617 w 3574"/>
                <a:gd name="T83" fmla="*/ 508 h 1118"/>
                <a:gd name="T84" fmla="*/ 495 w 3574"/>
                <a:gd name="T85" fmla="*/ 586 h 1118"/>
                <a:gd name="T86" fmla="*/ 457 w 3574"/>
                <a:gd name="T87" fmla="*/ 665 h 1118"/>
                <a:gd name="T88" fmla="*/ 380 w 3574"/>
                <a:gd name="T89" fmla="*/ 735 h 1118"/>
                <a:gd name="T90" fmla="*/ 344 w 3574"/>
                <a:gd name="T91" fmla="*/ 804 h 1118"/>
                <a:gd name="T92" fmla="*/ 257 w 3574"/>
                <a:gd name="T93" fmla="*/ 866 h 1118"/>
                <a:gd name="T94" fmla="*/ 220 w 3574"/>
                <a:gd name="T95" fmla="*/ 949 h 1118"/>
                <a:gd name="T96" fmla="*/ 190 w 3574"/>
                <a:gd name="T97" fmla="*/ 1043 h 1118"/>
                <a:gd name="T98" fmla="*/ 234 w 3574"/>
                <a:gd name="T99" fmla="*/ 1110 h 1118"/>
                <a:gd name="T100" fmla="*/ 138 w 3574"/>
                <a:gd name="T101" fmla="*/ 1080 h 1118"/>
                <a:gd name="T102" fmla="*/ 102 w 3574"/>
                <a:gd name="T103" fmla="*/ 1020 h 1118"/>
                <a:gd name="T104" fmla="*/ 107 w 3574"/>
                <a:gd name="T105" fmla="*/ 959 h 1118"/>
                <a:gd name="T106" fmla="*/ 108 w 3574"/>
                <a:gd name="T107" fmla="*/ 907 h 1118"/>
                <a:gd name="T108" fmla="*/ 105 w 3574"/>
                <a:gd name="T109" fmla="*/ 868 h 1118"/>
                <a:gd name="T110" fmla="*/ 126 w 3574"/>
                <a:gd name="T111" fmla="*/ 768 h 1118"/>
                <a:gd name="T112" fmla="*/ 148 w 3574"/>
                <a:gd name="T113" fmla="*/ 648 h 1118"/>
                <a:gd name="T114" fmla="*/ 166 w 3574"/>
                <a:gd name="T115" fmla="*/ 534 h 1118"/>
                <a:gd name="T116" fmla="*/ 102 w 3574"/>
                <a:gd name="T117" fmla="*/ 424 h 1118"/>
                <a:gd name="T118" fmla="*/ 41 w 3574"/>
                <a:gd name="T119" fmla="*/ 319 h 1118"/>
                <a:gd name="T120" fmla="*/ 10 w 3574"/>
                <a:gd name="T121" fmla="*/ 233 h 1118"/>
                <a:gd name="T122" fmla="*/ 59 w 3574"/>
                <a:gd name="T123" fmla="*/ 143 h 1118"/>
                <a:gd name="T124" fmla="*/ 74 w 3574"/>
                <a:gd name="T125" fmla="*/ 51 h 1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74" h="1118">
                  <a:moveTo>
                    <a:pt x="3556" y="272"/>
                  </a:moveTo>
                  <a:lnTo>
                    <a:pt x="3557" y="272"/>
                  </a:lnTo>
                  <a:lnTo>
                    <a:pt x="3557" y="273"/>
                  </a:lnTo>
                  <a:lnTo>
                    <a:pt x="3557" y="275"/>
                  </a:lnTo>
                  <a:lnTo>
                    <a:pt x="3557" y="277"/>
                  </a:lnTo>
                  <a:lnTo>
                    <a:pt x="3559" y="278"/>
                  </a:lnTo>
                  <a:lnTo>
                    <a:pt x="3561" y="278"/>
                  </a:lnTo>
                  <a:lnTo>
                    <a:pt x="3564" y="280"/>
                  </a:lnTo>
                  <a:lnTo>
                    <a:pt x="3565" y="282"/>
                  </a:lnTo>
                  <a:lnTo>
                    <a:pt x="3567" y="283"/>
                  </a:lnTo>
                  <a:lnTo>
                    <a:pt x="3569" y="285"/>
                  </a:lnTo>
                  <a:lnTo>
                    <a:pt x="3570" y="287"/>
                  </a:lnTo>
                  <a:lnTo>
                    <a:pt x="3570" y="288"/>
                  </a:lnTo>
                  <a:lnTo>
                    <a:pt x="3570" y="290"/>
                  </a:lnTo>
                  <a:lnTo>
                    <a:pt x="3570" y="291"/>
                  </a:lnTo>
                  <a:lnTo>
                    <a:pt x="3572" y="293"/>
                  </a:lnTo>
                  <a:lnTo>
                    <a:pt x="3572" y="295"/>
                  </a:lnTo>
                  <a:lnTo>
                    <a:pt x="3574" y="296"/>
                  </a:lnTo>
                  <a:lnTo>
                    <a:pt x="3572" y="296"/>
                  </a:lnTo>
                  <a:lnTo>
                    <a:pt x="3570" y="298"/>
                  </a:lnTo>
                  <a:lnTo>
                    <a:pt x="3570" y="298"/>
                  </a:lnTo>
                  <a:lnTo>
                    <a:pt x="3569" y="296"/>
                  </a:lnTo>
                  <a:lnTo>
                    <a:pt x="3567" y="296"/>
                  </a:lnTo>
                  <a:lnTo>
                    <a:pt x="3565" y="295"/>
                  </a:lnTo>
                  <a:lnTo>
                    <a:pt x="3564" y="293"/>
                  </a:lnTo>
                  <a:lnTo>
                    <a:pt x="3562" y="291"/>
                  </a:lnTo>
                  <a:lnTo>
                    <a:pt x="3562" y="290"/>
                  </a:lnTo>
                  <a:lnTo>
                    <a:pt x="3561" y="288"/>
                  </a:lnTo>
                  <a:lnTo>
                    <a:pt x="3557" y="287"/>
                  </a:lnTo>
                  <a:lnTo>
                    <a:pt x="3556" y="285"/>
                  </a:lnTo>
                  <a:lnTo>
                    <a:pt x="3554" y="285"/>
                  </a:lnTo>
                  <a:lnTo>
                    <a:pt x="3554" y="283"/>
                  </a:lnTo>
                  <a:lnTo>
                    <a:pt x="3554" y="282"/>
                  </a:lnTo>
                  <a:lnTo>
                    <a:pt x="3554" y="280"/>
                  </a:lnTo>
                  <a:lnTo>
                    <a:pt x="3554" y="278"/>
                  </a:lnTo>
                  <a:lnTo>
                    <a:pt x="3554" y="275"/>
                  </a:lnTo>
                  <a:lnTo>
                    <a:pt x="3552" y="273"/>
                  </a:lnTo>
                  <a:lnTo>
                    <a:pt x="3552" y="272"/>
                  </a:lnTo>
                  <a:lnTo>
                    <a:pt x="3554" y="272"/>
                  </a:lnTo>
                  <a:lnTo>
                    <a:pt x="3556" y="272"/>
                  </a:lnTo>
                  <a:close/>
                  <a:moveTo>
                    <a:pt x="3254" y="269"/>
                  </a:moveTo>
                  <a:lnTo>
                    <a:pt x="3256" y="270"/>
                  </a:lnTo>
                  <a:lnTo>
                    <a:pt x="3256" y="270"/>
                  </a:lnTo>
                  <a:lnTo>
                    <a:pt x="3258" y="272"/>
                  </a:lnTo>
                  <a:lnTo>
                    <a:pt x="3258" y="272"/>
                  </a:lnTo>
                  <a:lnTo>
                    <a:pt x="3258" y="277"/>
                  </a:lnTo>
                  <a:lnTo>
                    <a:pt x="3256" y="280"/>
                  </a:lnTo>
                  <a:lnTo>
                    <a:pt x="3253" y="283"/>
                  </a:lnTo>
                  <a:lnTo>
                    <a:pt x="3253" y="285"/>
                  </a:lnTo>
                  <a:lnTo>
                    <a:pt x="3253" y="287"/>
                  </a:lnTo>
                  <a:lnTo>
                    <a:pt x="3251" y="288"/>
                  </a:lnTo>
                  <a:lnTo>
                    <a:pt x="3250" y="290"/>
                  </a:lnTo>
                  <a:lnTo>
                    <a:pt x="3246" y="290"/>
                  </a:lnTo>
                  <a:lnTo>
                    <a:pt x="3245" y="290"/>
                  </a:lnTo>
                  <a:lnTo>
                    <a:pt x="3243" y="290"/>
                  </a:lnTo>
                  <a:lnTo>
                    <a:pt x="3243" y="290"/>
                  </a:lnTo>
                  <a:lnTo>
                    <a:pt x="3241" y="288"/>
                  </a:lnTo>
                  <a:lnTo>
                    <a:pt x="3243" y="287"/>
                  </a:lnTo>
                  <a:lnTo>
                    <a:pt x="3243" y="287"/>
                  </a:lnTo>
                  <a:lnTo>
                    <a:pt x="3243" y="285"/>
                  </a:lnTo>
                  <a:lnTo>
                    <a:pt x="3243" y="283"/>
                  </a:lnTo>
                  <a:lnTo>
                    <a:pt x="3245" y="282"/>
                  </a:lnTo>
                  <a:lnTo>
                    <a:pt x="3245" y="278"/>
                  </a:lnTo>
                  <a:lnTo>
                    <a:pt x="3245" y="277"/>
                  </a:lnTo>
                  <a:lnTo>
                    <a:pt x="3245" y="275"/>
                  </a:lnTo>
                  <a:lnTo>
                    <a:pt x="3246" y="275"/>
                  </a:lnTo>
                  <a:lnTo>
                    <a:pt x="3246" y="273"/>
                  </a:lnTo>
                  <a:lnTo>
                    <a:pt x="3248" y="273"/>
                  </a:lnTo>
                  <a:lnTo>
                    <a:pt x="3250" y="272"/>
                  </a:lnTo>
                  <a:lnTo>
                    <a:pt x="3251" y="272"/>
                  </a:lnTo>
                  <a:lnTo>
                    <a:pt x="3254" y="269"/>
                  </a:lnTo>
                  <a:close/>
                  <a:moveTo>
                    <a:pt x="2767" y="265"/>
                  </a:moveTo>
                  <a:lnTo>
                    <a:pt x="2767" y="269"/>
                  </a:lnTo>
                  <a:lnTo>
                    <a:pt x="2768" y="269"/>
                  </a:lnTo>
                  <a:lnTo>
                    <a:pt x="2768" y="270"/>
                  </a:lnTo>
                  <a:lnTo>
                    <a:pt x="2768" y="273"/>
                  </a:lnTo>
                  <a:lnTo>
                    <a:pt x="2765" y="272"/>
                  </a:lnTo>
                  <a:lnTo>
                    <a:pt x="2765" y="269"/>
                  </a:lnTo>
                  <a:lnTo>
                    <a:pt x="2767" y="267"/>
                  </a:lnTo>
                  <a:lnTo>
                    <a:pt x="2767" y="265"/>
                  </a:lnTo>
                  <a:close/>
                  <a:moveTo>
                    <a:pt x="3516" y="252"/>
                  </a:moveTo>
                  <a:lnTo>
                    <a:pt x="3518" y="252"/>
                  </a:lnTo>
                  <a:lnTo>
                    <a:pt x="3518" y="254"/>
                  </a:lnTo>
                  <a:lnTo>
                    <a:pt x="3518" y="254"/>
                  </a:lnTo>
                  <a:lnTo>
                    <a:pt x="3518" y="255"/>
                  </a:lnTo>
                  <a:lnTo>
                    <a:pt x="3518" y="257"/>
                  </a:lnTo>
                  <a:lnTo>
                    <a:pt x="3518" y="259"/>
                  </a:lnTo>
                  <a:lnTo>
                    <a:pt x="3516" y="260"/>
                  </a:lnTo>
                  <a:lnTo>
                    <a:pt x="3516" y="260"/>
                  </a:lnTo>
                  <a:lnTo>
                    <a:pt x="3515" y="264"/>
                  </a:lnTo>
                  <a:lnTo>
                    <a:pt x="3515" y="267"/>
                  </a:lnTo>
                  <a:lnTo>
                    <a:pt x="3513" y="270"/>
                  </a:lnTo>
                  <a:lnTo>
                    <a:pt x="3511" y="273"/>
                  </a:lnTo>
                  <a:lnTo>
                    <a:pt x="3510" y="275"/>
                  </a:lnTo>
                  <a:lnTo>
                    <a:pt x="3508" y="277"/>
                  </a:lnTo>
                  <a:lnTo>
                    <a:pt x="3505" y="277"/>
                  </a:lnTo>
                  <a:lnTo>
                    <a:pt x="3503" y="277"/>
                  </a:lnTo>
                  <a:lnTo>
                    <a:pt x="3502" y="277"/>
                  </a:lnTo>
                  <a:lnTo>
                    <a:pt x="3502" y="278"/>
                  </a:lnTo>
                  <a:lnTo>
                    <a:pt x="3500" y="280"/>
                  </a:lnTo>
                  <a:lnTo>
                    <a:pt x="3498" y="280"/>
                  </a:lnTo>
                  <a:lnTo>
                    <a:pt x="3498" y="282"/>
                  </a:lnTo>
                  <a:lnTo>
                    <a:pt x="3497" y="282"/>
                  </a:lnTo>
                  <a:lnTo>
                    <a:pt x="3493" y="282"/>
                  </a:lnTo>
                  <a:lnTo>
                    <a:pt x="3490" y="282"/>
                  </a:lnTo>
                  <a:lnTo>
                    <a:pt x="3487" y="282"/>
                  </a:lnTo>
                  <a:lnTo>
                    <a:pt x="3484" y="282"/>
                  </a:lnTo>
                  <a:lnTo>
                    <a:pt x="3480" y="282"/>
                  </a:lnTo>
                  <a:lnTo>
                    <a:pt x="3477" y="280"/>
                  </a:lnTo>
                  <a:lnTo>
                    <a:pt x="3472" y="280"/>
                  </a:lnTo>
                  <a:lnTo>
                    <a:pt x="3467" y="280"/>
                  </a:lnTo>
                  <a:lnTo>
                    <a:pt x="3464" y="280"/>
                  </a:lnTo>
                  <a:lnTo>
                    <a:pt x="3464" y="278"/>
                  </a:lnTo>
                  <a:lnTo>
                    <a:pt x="3464" y="275"/>
                  </a:lnTo>
                  <a:lnTo>
                    <a:pt x="3462" y="272"/>
                  </a:lnTo>
                  <a:lnTo>
                    <a:pt x="3464" y="270"/>
                  </a:lnTo>
                  <a:lnTo>
                    <a:pt x="3464" y="269"/>
                  </a:lnTo>
                  <a:lnTo>
                    <a:pt x="3464" y="267"/>
                  </a:lnTo>
                  <a:lnTo>
                    <a:pt x="3466" y="267"/>
                  </a:lnTo>
                  <a:lnTo>
                    <a:pt x="3467" y="269"/>
                  </a:lnTo>
                  <a:lnTo>
                    <a:pt x="3472" y="269"/>
                  </a:lnTo>
                  <a:lnTo>
                    <a:pt x="3477" y="269"/>
                  </a:lnTo>
                  <a:lnTo>
                    <a:pt x="3484" y="269"/>
                  </a:lnTo>
                  <a:lnTo>
                    <a:pt x="3489" y="269"/>
                  </a:lnTo>
                  <a:lnTo>
                    <a:pt x="3493" y="269"/>
                  </a:lnTo>
                  <a:lnTo>
                    <a:pt x="3498" y="269"/>
                  </a:lnTo>
                  <a:lnTo>
                    <a:pt x="3500" y="269"/>
                  </a:lnTo>
                  <a:lnTo>
                    <a:pt x="3502" y="269"/>
                  </a:lnTo>
                  <a:lnTo>
                    <a:pt x="3502" y="267"/>
                  </a:lnTo>
                  <a:lnTo>
                    <a:pt x="3502" y="265"/>
                  </a:lnTo>
                  <a:lnTo>
                    <a:pt x="3502" y="265"/>
                  </a:lnTo>
                  <a:lnTo>
                    <a:pt x="3503" y="264"/>
                  </a:lnTo>
                  <a:lnTo>
                    <a:pt x="3505" y="262"/>
                  </a:lnTo>
                  <a:lnTo>
                    <a:pt x="3505" y="259"/>
                  </a:lnTo>
                  <a:lnTo>
                    <a:pt x="3505" y="257"/>
                  </a:lnTo>
                  <a:lnTo>
                    <a:pt x="3505" y="255"/>
                  </a:lnTo>
                  <a:lnTo>
                    <a:pt x="3507" y="254"/>
                  </a:lnTo>
                  <a:lnTo>
                    <a:pt x="3508" y="254"/>
                  </a:lnTo>
                  <a:lnTo>
                    <a:pt x="3510" y="252"/>
                  </a:lnTo>
                  <a:lnTo>
                    <a:pt x="3511" y="252"/>
                  </a:lnTo>
                  <a:lnTo>
                    <a:pt x="3513" y="252"/>
                  </a:lnTo>
                  <a:lnTo>
                    <a:pt x="3515" y="252"/>
                  </a:lnTo>
                  <a:lnTo>
                    <a:pt x="3515" y="252"/>
                  </a:lnTo>
                  <a:lnTo>
                    <a:pt x="3516" y="252"/>
                  </a:lnTo>
                  <a:close/>
                  <a:moveTo>
                    <a:pt x="3128" y="233"/>
                  </a:moveTo>
                  <a:lnTo>
                    <a:pt x="3132" y="233"/>
                  </a:lnTo>
                  <a:lnTo>
                    <a:pt x="3133" y="234"/>
                  </a:lnTo>
                  <a:lnTo>
                    <a:pt x="3137" y="234"/>
                  </a:lnTo>
                  <a:lnTo>
                    <a:pt x="3140" y="236"/>
                  </a:lnTo>
                  <a:lnTo>
                    <a:pt x="3142" y="236"/>
                  </a:lnTo>
                  <a:lnTo>
                    <a:pt x="3142" y="237"/>
                  </a:lnTo>
                  <a:lnTo>
                    <a:pt x="3142" y="239"/>
                  </a:lnTo>
                  <a:lnTo>
                    <a:pt x="3142" y="244"/>
                  </a:lnTo>
                  <a:lnTo>
                    <a:pt x="3135" y="244"/>
                  </a:lnTo>
                  <a:lnTo>
                    <a:pt x="3133" y="244"/>
                  </a:lnTo>
                  <a:lnTo>
                    <a:pt x="3132" y="244"/>
                  </a:lnTo>
                  <a:lnTo>
                    <a:pt x="3130" y="242"/>
                  </a:lnTo>
                  <a:lnTo>
                    <a:pt x="3128" y="241"/>
                  </a:lnTo>
                  <a:lnTo>
                    <a:pt x="3127" y="239"/>
                  </a:lnTo>
                  <a:lnTo>
                    <a:pt x="3128" y="233"/>
                  </a:lnTo>
                  <a:close/>
                  <a:moveTo>
                    <a:pt x="3158" y="229"/>
                  </a:moveTo>
                  <a:lnTo>
                    <a:pt x="3160" y="229"/>
                  </a:lnTo>
                  <a:lnTo>
                    <a:pt x="3163" y="229"/>
                  </a:lnTo>
                  <a:lnTo>
                    <a:pt x="3164" y="231"/>
                  </a:lnTo>
                  <a:lnTo>
                    <a:pt x="3168" y="231"/>
                  </a:lnTo>
                  <a:lnTo>
                    <a:pt x="3171" y="233"/>
                  </a:lnTo>
                  <a:lnTo>
                    <a:pt x="3174" y="233"/>
                  </a:lnTo>
                  <a:lnTo>
                    <a:pt x="3178" y="233"/>
                  </a:lnTo>
                  <a:lnTo>
                    <a:pt x="3179" y="233"/>
                  </a:lnTo>
                  <a:lnTo>
                    <a:pt x="3181" y="233"/>
                  </a:lnTo>
                  <a:lnTo>
                    <a:pt x="3184" y="234"/>
                  </a:lnTo>
                  <a:lnTo>
                    <a:pt x="3187" y="234"/>
                  </a:lnTo>
                  <a:lnTo>
                    <a:pt x="3191" y="234"/>
                  </a:lnTo>
                  <a:lnTo>
                    <a:pt x="3196" y="234"/>
                  </a:lnTo>
                  <a:lnTo>
                    <a:pt x="3196" y="237"/>
                  </a:lnTo>
                  <a:lnTo>
                    <a:pt x="3196" y="241"/>
                  </a:lnTo>
                  <a:lnTo>
                    <a:pt x="3196" y="244"/>
                  </a:lnTo>
                  <a:lnTo>
                    <a:pt x="3192" y="244"/>
                  </a:lnTo>
                  <a:lnTo>
                    <a:pt x="3189" y="244"/>
                  </a:lnTo>
                  <a:lnTo>
                    <a:pt x="3187" y="242"/>
                  </a:lnTo>
                  <a:lnTo>
                    <a:pt x="3186" y="242"/>
                  </a:lnTo>
                  <a:lnTo>
                    <a:pt x="3182" y="241"/>
                  </a:lnTo>
                  <a:lnTo>
                    <a:pt x="3179" y="241"/>
                  </a:lnTo>
                  <a:lnTo>
                    <a:pt x="3178" y="239"/>
                  </a:lnTo>
                  <a:lnTo>
                    <a:pt x="3176" y="239"/>
                  </a:lnTo>
                  <a:lnTo>
                    <a:pt x="3173" y="239"/>
                  </a:lnTo>
                  <a:lnTo>
                    <a:pt x="3171" y="239"/>
                  </a:lnTo>
                  <a:lnTo>
                    <a:pt x="3169" y="239"/>
                  </a:lnTo>
                  <a:lnTo>
                    <a:pt x="3166" y="239"/>
                  </a:lnTo>
                  <a:lnTo>
                    <a:pt x="3163" y="239"/>
                  </a:lnTo>
                  <a:lnTo>
                    <a:pt x="3153" y="239"/>
                  </a:lnTo>
                  <a:lnTo>
                    <a:pt x="3153" y="237"/>
                  </a:lnTo>
                  <a:lnTo>
                    <a:pt x="3151" y="236"/>
                  </a:lnTo>
                  <a:lnTo>
                    <a:pt x="3153" y="234"/>
                  </a:lnTo>
                  <a:lnTo>
                    <a:pt x="3153" y="233"/>
                  </a:lnTo>
                  <a:lnTo>
                    <a:pt x="3153" y="236"/>
                  </a:lnTo>
                  <a:lnTo>
                    <a:pt x="3155" y="233"/>
                  </a:lnTo>
                  <a:lnTo>
                    <a:pt x="3155" y="231"/>
                  </a:lnTo>
                  <a:lnTo>
                    <a:pt x="3155" y="231"/>
                  </a:lnTo>
                  <a:lnTo>
                    <a:pt x="3156" y="229"/>
                  </a:lnTo>
                  <a:lnTo>
                    <a:pt x="3158" y="229"/>
                  </a:lnTo>
                  <a:close/>
                  <a:moveTo>
                    <a:pt x="3307" y="213"/>
                  </a:moveTo>
                  <a:lnTo>
                    <a:pt x="3308" y="215"/>
                  </a:lnTo>
                  <a:lnTo>
                    <a:pt x="3310" y="216"/>
                  </a:lnTo>
                  <a:lnTo>
                    <a:pt x="3313" y="216"/>
                  </a:lnTo>
                  <a:lnTo>
                    <a:pt x="3317" y="218"/>
                  </a:lnTo>
                  <a:lnTo>
                    <a:pt x="3320" y="219"/>
                  </a:lnTo>
                  <a:lnTo>
                    <a:pt x="3323" y="221"/>
                  </a:lnTo>
                  <a:lnTo>
                    <a:pt x="3326" y="223"/>
                  </a:lnTo>
                  <a:lnTo>
                    <a:pt x="3330" y="224"/>
                  </a:lnTo>
                  <a:lnTo>
                    <a:pt x="3333" y="228"/>
                  </a:lnTo>
                  <a:lnTo>
                    <a:pt x="3335" y="228"/>
                  </a:lnTo>
                  <a:lnTo>
                    <a:pt x="3338" y="228"/>
                  </a:lnTo>
                  <a:lnTo>
                    <a:pt x="3341" y="228"/>
                  </a:lnTo>
                  <a:lnTo>
                    <a:pt x="3343" y="228"/>
                  </a:lnTo>
                  <a:lnTo>
                    <a:pt x="3346" y="229"/>
                  </a:lnTo>
                  <a:lnTo>
                    <a:pt x="3349" y="229"/>
                  </a:lnTo>
                  <a:lnTo>
                    <a:pt x="3353" y="229"/>
                  </a:lnTo>
                  <a:lnTo>
                    <a:pt x="3356" y="229"/>
                  </a:lnTo>
                  <a:lnTo>
                    <a:pt x="3359" y="229"/>
                  </a:lnTo>
                  <a:lnTo>
                    <a:pt x="3361" y="229"/>
                  </a:lnTo>
                  <a:lnTo>
                    <a:pt x="3363" y="231"/>
                  </a:lnTo>
                  <a:lnTo>
                    <a:pt x="3366" y="233"/>
                  </a:lnTo>
                  <a:lnTo>
                    <a:pt x="3369" y="234"/>
                  </a:lnTo>
                  <a:lnTo>
                    <a:pt x="3372" y="236"/>
                  </a:lnTo>
                  <a:lnTo>
                    <a:pt x="3376" y="236"/>
                  </a:lnTo>
                  <a:lnTo>
                    <a:pt x="3379" y="237"/>
                  </a:lnTo>
                  <a:lnTo>
                    <a:pt x="3381" y="237"/>
                  </a:lnTo>
                  <a:lnTo>
                    <a:pt x="3382" y="237"/>
                  </a:lnTo>
                  <a:lnTo>
                    <a:pt x="3382" y="237"/>
                  </a:lnTo>
                  <a:lnTo>
                    <a:pt x="3382" y="239"/>
                  </a:lnTo>
                  <a:lnTo>
                    <a:pt x="3384" y="241"/>
                  </a:lnTo>
                  <a:lnTo>
                    <a:pt x="3387" y="242"/>
                  </a:lnTo>
                  <a:lnTo>
                    <a:pt x="3390" y="244"/>
                  </a:lnTo>
                  <a:lnTo>
                    <a:pt x="3394" y="244"/>
                  </a:lnTo>
                  <a:lnTo>
                    <a:pt x="3397" y="244"/>
                  </a:lnTo>
                  <a:lnTo>
                    <a:pt x="3399" y="244"/>
                  </a:lnTo>
                  <a:lnTo>
                    <a:pt x="3400" y="246"/>
                  </a:lnTo>
                  <a:lnTo>
                    <a:pt x="3403" y="247"/>
                  </a:lnTo>
                  <a:lnTo>
                    <a:pt x="3405" y="249"/>
                  </a:lnTo>
                  <a:lnTo>
                    <a:pt x="3407" y="252"/>
                  </a:lnTo>
                  <a:lnTo>
                    <a:pt x="3408" y="252"/>
                  </a:lnTo>
                  <a:lnTo>
                    <a:pt x="3410" y="254"/>
                  </a:lnTo>
                  <a:lnTo>
                    <a:pt x="3412" y="255"/>
                  </a:lnTo>
                  <a:lnTo>
                    <a:pt x="3413" y="257"/>
                  </a:lnTo>
                  <a:lnTo>
                    <a:pt x="3415" y="259"/>
                  </a:lnTo>
                  <a:lnTo>
                    <a:pt x="3417" y="259"/>
                  </a:lnTo>
                  <a:lnTo>
                    <a:pt x="3418" y="260"/>
                  </a:lnTo>
                  <a:lnTo>
                    <a:pt x="3420" y="260"/>
                  </a:lnTo>
                  <a:lnTo>
                    <a:pt x="3420" y="262"/>
                  </a:lnTo>
                  <a:lnTo>
                    <a:pt x="3420" y="264"/>
                  </a:lnTo>
                  <a:lnTo>
                    <a:pt x="3421" y="267"/>
                  </a:lnTo>
                  <a:lnTo>
                    <a:pt x="3421" y="270"/>
                  </a:lnTo>
                  <a:lnTo>
                    <a:pt x="3423" y="272"/>
                  </a:lnTo>
                  <a:lnTo>
                    <a:pt x="3425" y="272"/>
                  </a:lnTo>
                  <a:lnTo>
                    <a:pt x="3425" y="272"/>
                  </a:lnTo>
                  <a:lnTo>
                    <a:pt x="3426" y="273"/>
                  </a:lnTo>
                  <a:lnTo>
                    <a:pt x="3428" y="275"/>
                  </a:lnTo>
                  <a:lnTo>
                    <a:pt x="3443" y="275"/>
                  </a:lnTo>
                  <a:lnTo>
                    <a:pt x="3446" y="278"/>
                  </a:lnTo>
                  <a:lnTo>
                    <a:pt x="3448" y="280"/>
                  </a:lnTo>
                  <a:lnTo>
                    <a:pt x="3449" y="282"/>
                  </a:lnTo>
                  <a:lnTo>
                    <a:pt x="3451" y="282"/>
                  </a:lnTo>
                  <a:lnTo>
                    <a:pt x="3453" y="283"/>
                  </a:lnTo>
                  <a:lnTo>
                    <a:pt x="3453" y="288"/>
                  </a:lnTo>
                  <a:lnTo>
                    <a:pt x="3448" y="288"/>
                  </a:lnTo>
                  <a:lnTo>
                    <a:pt x="3444" y="288"/>
                  </a:lnTo>
                  <a:lnTo>
                    <a:pt x="3439" y="288"/>
                  </a:lnTo>
                  <a:lnTo>
                    <a:pt x="3439" y="303"/>
                  </a:lnTo>
                  <a:lnTo>
                    <a:pt x="3444" y="303"/>
                  </a:lnTo>
                  <a:lnTo>
                    <a:pt x="3449" y="303"/>
                  </a:lnTo>
                  <a:lnTo>
                    <a:pt x="3454" y="303"/>
                  </a:lnTo>
                  <a:lnTo>
                    <a:pt x="3454" y="323"/>
                  </a:lnTo>
                  <a:lnTo>
                    <a:pt x="3456" y="323"/>
                  </a:lnTo>
                  <a:lnTo>
                    <a:pt x="3459" y="323"/>
                  </a:lnTo>
                  <a:lnTo>
                    <a:pt x="3461" y="323"/>
                  </a:lnTo>
                  <a:lnTo>
                    <a:pt x="3462" y="324"/>
                  </a:lnTo>
                  <a:lnTo>
                    <a:pt x="3466" y="324"/>
                  </a:lnTo>
                  <a:lnTo>
                    <a:pt x="3467" y="326"/>
                  </a:lnTo>
                  <a:lnTo>
                    <a:pt x="3467" y="326"/>
                  </a:lnTo>
                  <a:lnTo>
                    <a:pt x="3469" y="327"/>
                  </a:lnTo>
                  <a:lnTo>
                    <a:pt x="3471" y="327"/>
                  </a:lnTo>
                  <a:lnTo>
                    <a:pt x="3472" y="327"/>
                  </a:lnTo>
                  <a:lnTo>
                    <a:pt x="3474" y="327"/>
                  </a:lnTo>
                  <a:lnTo>
                    <a:pt x="3475" y="327"/>
                  </a:lnTo>
                  <a:lnTo>
                    <a:pt x="3477" y="327"/>
                  </a:lnTo>
                  <a:lnTo>
                    <a:pt x="3479" y="329"/>
                  </a:lnTo>
                  <a:lnTo>
                    <a:pt x="3480" y="331"/>
                  </a:lnTo>
                  <a:lnTo>
                    <a:pt x="3482" y="332"/>
                  </a:lnTo>
                  <a:lnTo>
                    <a:pt x="3482" y="334"/>
                  </a:lnTo>
                  <a:lnTo>
                    <a:pt x="3484" y="336"/>
                  </a:lnTo>
                  <a:lnTo>
                    <a:pt x="3485" y="336"/>
                  </a:lnTo>
                  <a:lnTo>
                    <a:pt x="3487" y="336"/>
                  </a:lnTo>
                  <a:lnTo>
                    <a:pt x="3489" y="337"/>
                  </a:lnTo>
                  <a:lnTo>
                    <a:pt x="3490" y="337"/>
                  </a:lnTo>
                  <a:lnTo>
                    <a:pt x="3492" y="339"/>
                  </a:lnTo>
                  <a:lnTo>
                    <a:pt x="3493" y="339"/>
                  </a:lnTo>
                  <a:lnTo>
                    <a:pt x="3493" y="342"/>
                  </a:lnTo>
                  <a:lnTo>
                    <a:pt x="3493" y="352"/>
                  </a:lnTo>
                  <a:lnTo>
                    <a:pt x="3492" y="352"/>
                  </a:lnTo>
                  <a:lnTo>
                    <a:pt x="3489" y="352"/>
                  </a:lnTo>
                  <a:lnTo>
                    <a:pt x="3487" y="352"/>
                  </a:lnTo>
                  <a:lnTo>
                    <a:pt x="3484" y="350"/>
                  </a:lnTo>
                  <a:lnTo>
                    <a:pt x="3480" y="349"/>
                  </a:lnTo>
                  <a:lnTo>
                    <a:pt x="3477" y="345"/>
                  </a:lnTo>
                  <a:lnTo>
                    <a:pt x="3475" y="344"/>
                  </a:lnTo>
                  <a:lnTo>
                    <a:pt x="3474" y="342"/>
                  </a:lnTo>
                  <a:lnTo>
                    <a:pt x="3472" y="341"/>
                  </a:lnTo>
                  <a:lnTo>
                    <a:pt x="3469" y="341"/>
                  </a:lnTo>
                  <a:lnTo>
                    <a:pt x="3467" y="341"/>
                  </a:lnTo>
                  <a:lnTo>
                    <a:pt x="3464" y="341"/>
                  </a:lnTo>
                  <a:lnTo>
                    <a:pt x="3459" y="342"/>
                  </a:lnTo>
                  <a:lnTo>
                    <a:pt x="3456" y="342"/>
                  </a:lnTo>
                  <a:lnTo>
                    <a:pt x="3453" y="342"/>
                  </a:lnTo>
                  <a:lnTo>
                    <a:pt x="3449" y="342"/>
                  </a:lnTo>
                  <a:lnTo>
                    <a:pt x="3448" y="342"/>
                  </a:lnTo>
                  <a:lnTo>
                    <a:pt x="3446" y="341"/>
                  </a:lnTo>
                  <a:lnTo>
                    <a:pt x="3446" y="341"/>
                  </a:lnTo>
                  <a:lnTo>
                    <a:pt x="3444" y="339"/>
                  </a:lnTo>
                  <a:lnTo>
                    <a:pt x="3443" y="334"/>
                  </a:lnTo>
                  <a:lnTo>
                    <a:pt x="3441" y="331"/>
                  </a:lnTo>
                  <a:lnTo>
                    <a:pt x="3438" y="329"/>
                  </a:lnTo>
                  <a:lnTo>
                    <a:pt x="3436" y="326"/>
                  </a:lnTo>
                  <a:lnTo>
                    <a:pt x="3435" y="324"/>
                  </a:lnTo>
                  <a:lnTo>
                    <a:pt x="3431" y="323"/>
                  </a:lnTo>
                  <a:lnTo>
                    <a:pt x="3430" y="321"/>
                  </a:lnTo>
                  <a:lnTo>
                    <a:pt x="3428" y="318"/>
                  </a:lnTo>
                  <a:lnTo>
                    <a:pt x="3426" y="314"/>
                  </a:lnTo>
                  <a:lnTo>
                    <a:pt x="3425" y="311"/>
                  </a:lnTo>
                  <a:lnTo>
                    <a:pt x="3423" y="311"/>
                  </a:lnTo>
                  <a:lnTo>
                    <a:pt x="3421" y="309"/>
                  </a:lnTo>
                  <a:lnTo>
                    <a:pt x="3418" y="308"/>
                  </a:lnTo>
                  <a:lnTo>
                    <a:pt x="3415" y="306"/>
                  </a:lnTo>
                  <a:lnTo>
                    <a:pt x="3413" y="306"/>
                  </a:lnTo>
                  <a:lnTo>
                    <a:pt x="3412" y="305"/>
                  </a:lnTo>
                  <a:lnTo>
                    <a:pt x="3408" y="305"/>
                  </a:lnTo>
                  <a:lnTo>
                    <a:pt x="3407" y="303"/>
                  </a:lnTo>
                  <a:lnTo>
                    <a:pt x="3405" y="303"/>
                  </a:lnTo>
                  <a:lnTo>
                    <a:pt x="3403" y="303"/>
                  </a:lnTo>
                  <a:lnTo>
                    <a:pt x="3402" y="303"/>
                  </a:lnTo>
                  <a:lnTo>
                    <a:pt x="3400" y="305"/>
                  </a:lnTo>
                  <a:lnTo>
                    <a:pt x="3399" y="306"/>
                  </a:lnTo>
                  <a:lnTo>
                    <a:pt x="3397" y="308"/>
                  </a:lnTo>
                  <a:lnTo>
                    <a:pt x="3395" y="309"/>
                  </a:lnTo>
                  <a:lnTo>
                    <a:pt x="3394" y="311"/>
                  </a:lnTo>
                  <a:lnTo>
                    <a:pt x="3390" y="313"/>
                  </a:lnTo>
                  <a:lnTo>
                    <a:pt x="3387" y="314"/>
                  </a:lnTo>
                  <a:lnTo>
                    <a:pt x="3385" y="314"/>
                  </a:lnTo>
                  <a:lnTo>
                    <a:pt x="3382" y="314"/>
                  </a:lnTo>
                  <a:lnTo>
                    <a:pt x="3382" y="318"/>
                  </a:lnTo>
                  <a:lnTo>
                    <a:pt x="3382" y="321"/>
                  </a:lnTo>
                  <a:lnTo>
                    <a:pt x="3382" y="323"/>
                  </a:lnTo>
                  <a:lnTo>
                    <a:pt x="3382" y="324"/>
                  </a:lnTo>
                  <a:lnTo>
                    <a:pt x="3381" y="324"/>
                  </a:lnTo>
                  <a:lnTo>
                    <a:pt x="3379" y="326"/>
                  </a:lnTo>
                  <a:lnTo>
                    <a:pt x="3377" y="326"/>
                  </a:lnTo>
                  <a:lnTo>
                    <a:pt x="3376" y="327"/>
                  </a:lnTo>
                  <a:lnTo>
                    <a:pt x="3372" y="327"/>
                  </a:lnTo>
                  <a:lnTo>
                    <a:pt x="3369" y="327"/>
                  </a:lnTo>
                  <a:lnTo>
                    <a:pt x="3366" y="327"/>
                  </a:lnTo>
                  <a:lnTo>
                    <a:pt x="3363" y="327"/>
                  </a:lnTo>
                  <a:lnTo>
                    <a:pt x="3359" y="327"/>
                  </a:lnTo>
                  <a:lnTo>
                    <a:pt x="3356" y="326"/>
                  </a:lnTo>
                  <a:lnTo>
                    <a:pt x="3354" y="326"/>
                  </a:lnTo>
                  <a:lnTo>
                    <a:pt x="3353" y="326"/>
                  </a:lnTo>
                  <a:lnTo>
                    <a:pt x="3351" y="324"/>
                  </a:lnTo>
                  <a:lnTo>
                    <a:pt x="3349" y="323"/>
                  </a:lnTo>
                  <a:lnTo>
                    <a:pt x="3346" y="321"/>
                  </a:lnTo>
                  <a:lnTo>
                    <a:pt x="3343" y="321"/>
                  </a:lnTo>
                  <a:lnTo>
                    <a:pt x="3341" y="319"/>
                  </a:lnTo>
                  <a:lnTo>
                    <a:pt x="3340" y="319"/>
                  </a:lnTo>
                  <a:lnTo>
                    <a:pt x="3338" y="319"/>
                  </a:lnTo>
                  <a:lnTo>
                    <a:pt x="3336" y="318"/>
                  </a:lnTo>
                  <a:lnTo>
                    <a:pt x="3335" y="316"/>
                  </a:lnTo>
                  <a:lnTo>
                    <a:pt x="3333" y="314"/>
                  </a:lnTo>
                  <a:lnTo>
                    <a:pt x="3331" y="314"/>
                  </a:lnTo>
                  <a:lnTo>
                    <a:pt x="3330" y="313"/>
                  </a:lnTo>
                  <a:lnTo>
                    <a:pt x="3328" y="311"/>
                  </a:lnTo>
                  <a:lnTo>
                    <a:pt x="3326" y="309"/>
                  </a:lnTo>
                  <a:lnTo>
                    <a:pt x="3323" y="308"/>
                  </a:lnTo>
                  <a:lnTo>
                    <a:pt x="3322" y="308"/>
                  </a:lnTo>
                  <a:lnTo>
                    <a:pt x="3318" y="308"/>
                  </a:lnTo>
                  <a:lnTo>
                    <a:pt x="3317" y="308"/>
                  </a:lnTo>
                  <a:lnTo>
                    <a:pt x="3315" y="309"/>
                  </a:lnTo>
                  <a:lnTo>
                    <a:pt x="3313" y="311"/>
                  </a:lnTo>
                  <a:lnTo>
                    <a:pt x="3313" y="311"/>
                  </a:lnTo>
                  <a:lnTo>
                    <a:pt x="3313" y="313"/>
                  </a:lnTo>
                  <a:lnTo>
                    <a:pt x="3313" y="313"/>
                  </a:lnTo>
                  <a:lnTo>
                    <a:pt x="3310" y="316"/>
                  </a:lnTo>
                  <a:lnTo>
                    <a:pt x="3307" y="318"/>
                  </a:lnTo>
                  <a:lnTo>
                    <a:pt x="3302" y="318"/>
                  </a:lnTo>
                  <a:lnTo>
                    <a:pt x="3299" y="318"/>
                  </a:lnTo>
                  <a:lnTo>
                    <a:pt x="3297" y="316"/>
                  </a:lnTo>
                  <a:lnTo>
                    <a:pt x="3295" y="313"/>
                  </a:lnTo>
                  <a:lnTo>
                    <a:pt x="3295" y="311"/>
                  </a:lnTo>
                  <a:lnTo>
                    <a:pt x="3295" y="309"/>
                  </a:lnTo>
                  <a:lnTo>
                    <a:pt x="3295" y="308"/>
                  </a:lnTo>
                  <a:lnTo>
                    <a:pt x="3297" y="306"/>
                  </a:lnTo>
                  <a:lnTo>
                    <a:pt x="3299" y="305"/>
                  </a:lnTo>
                  <a:lnTo>
                    <a:pt x="3300" y="303"/>
                  </a:lnTo>
                  <a:lnTo>
                    <a:pt x="3302" y="301"/>
                  </a:lnTo>
                  <a:lnTo>
                    <a:pt x="3304" y="301"/>
                  </a:lnTo>
                  <a:lnTo>
                    <a:pt x="3307" y="300"/>
                  </a:lnTo>
                  <a:lnTo>
                    <a:pt x="3308" y="300"/>
                  </a:lnTo>
                  <a:lnTo>
                    <a:pt x="3310" y="300"/>
                  </a:lnTo>
                  <a:lnTo>
                    <a:pt x="3312" y="298"/>
                  </a:lnTo>
                  <a:lnTo>
                    <a:pt x="3313" y="295"/>
                  </a:lnTo>
                  <a:lnTo>
                    <a:pt x="3315" y="293"/>
                  </a:lnTo>
                  <a:lnTo>
                    <a:pt x="3313" y="291"/>
                  </a:lnTo>
                  <a:lnTo>
                    <a:pt x="3315" y="290"/>
                  </a:lnTo>
                  <a:lnTo>
                    <a:pt x="3315" y="288"/>
                  </a:lnTo>
                  <a:lnTo>
                    <a:pt x="3315" y="285"/>
                  </a:lnTo>
                  <a:lnTo>
                    <a:pt x="3313" y="283"/>
                  </a:lnTo>
                  <a:lnTo>
                    <a:pt x="3310" y="280"/>
                  </a:lnTo>
                  <a:lnTo>
                    <a:pt x="3308" y="278"/>
                  </a:lnTo>
                  <a:lnTo>
                    <a:pt x="3307" y="275"/>
                  </a:lnTo>
                  <a:lnTo>
                    <a:pt x="3305" y="272"/>
                  </a:lnTo>
                  <a:lnTo>
                    <a:pt x="3302" y="269"/>
                  </a:lnTo>
                  <a:lnTo>
                    <a:pt x="3300" y="267"/>
                  </a:lnTo>
                  <a:lnTo>
                    <a:pt x="3299" y="265"/>
                  </a:lnTo>
                  <a:lnTo>
                    <a:pt x="3295" y="264"/>
                  </a:lnTo>
                  <a:lnTo>
                    <a:pt x="3292" y="262"/>
                  </a:lnTo>
                  <a:lnTo>
                    <a:pt x="3289" y="260"/>
                  </a:lnTo>
                  <a:lnTo>
                    <a:pt x="3287" y="259"/>
                  </a:lnTo>
                  <a:lnTo>
                    <a:pt x="3286" y="259"/>
                  </a:lnTo>
                  <a:lnTo>
                    <a:pt x="3282" y="259"/>
                  </a:lnTo>
                  <a:lnTo>
                    <a:pt x="3279" y="259"/>
                  </a:lnTo>
                  <a:lnTo>
                    <a:pt x="3276" y="259"/>
                  </a:lnTo>
                  <a:lnTo>
                    <a:pt x="3274" y="259"/>
                  </a:lnTo>
                  <a:lnTo>
                    <a:pt x="3272" y="257"/>
                  </a:lnTo>
                  <a:lnTo>
                    <a:pt x="3269" y="257"/>
                  </a:lnTo>
                  <a:lnTo>
                    <a:pt x="3268" y="257"/>
                  </a:lnTo>
                  <a:lnTo>
                    <a:pt x="3266" y="257"/>
                  </a:lnTo>
                  <a:lnTo>
                    <a:pt x="3264" y="255"/>
                  </a:lnTo>
                  <a:lnTo>
                    <a:pt x="3264" y="255"/>
                  </a:lnTo>
                  <a:lnTo>
                    <a:pt x="3263" y="254"/>
                  </a:lnTo>
                  <a:lnTo>
                    <a:pt x="3259" y="252"/>
                  </a:lnTo>
                  <a:lnTo>
                    <a:pt x="3256" y="249"/>
                  </a:lnTo>
                  <a:lnTo>
                    <a:pt x="3253" y="247"/>
                  </a:lnTo>
                  <a:lnTo>
                    <a:pt x="3251" y="246"/>
                  </a:lnTo>
                  <a:lnTo>
                    <a:pt x="3248" y="244"/>
                  </a:lnTo>
                  <a:lnTo>
                    <a:pt x="3245" y="244"/>
                  </a:lnTo>
                  <a:lnTo>
                    <a:pt x="3241" y="244"/>
                  </a:lnTo>
                  <a:lnTo>
                    <a:pt x="3238" y="244"/>
                  </a:lnTo>
                  <a:lnTo>
                    <a:pt x="3236" y="244"/>
                  </a:lnTo>
                  <a:lnTo>
                    <a:pt x="3236" y="242"/>
                  </a:lnTo>
                  <a:lnTo>
                    <a:pt x="3235" y="242"/>
                  </a:lnTo>
                  <a:lnTo>
                    <a:pt x="3233" y="244"/>
                  </a:lnTo>
                  <a:lnTo>
                    <a:pt x="3233" y="244"/>
                  </a:lnTo>
                  <a:lnTo>
                    <a:pt x="3233" y="246"/>
                  </a:lnTo>
                  <a:lnTo>
                    <a:pt x="3230" y="246"/>
                  </a:lnTo>
                  <a:lnTo>
                    <a:pt x="3230" y="246"/>
                  </a:lnTo>
                  <a:lnTo>
                    <a:pt x="3228" y="247"/>
                  </a:lnTo>
                  <a:lnTo>
                    <a:pt x="3230" y="247"/>
                  </a:lnTo>
                  <a:lnTo>
                    <a:pt x="3230" y="249"/>
                  </a:lnTo>
                  <a:lnTo>
                    <a:pt x="3225" y="249"/>
                  </a:lnTo>
                  <a:lnTo>
                    <a:pt x="3225" y="246"/>
                  </a:lnTo>
                  <a:lnTo>
                    <a:pt x="3225" y="242"/>
                  </a:lnTo>
                  <a:lnTo>
                    <a:pt x="3225" y="241"/>
                  </a:lnTo>
                  <a:lnTo>
                    <a:pt x="3225" y="239"/>
                  </a:lnTo>
                  <a:lnTo>
                    <a:pt x="3223" y="239"/>
                  </a:lnTo>
                  <a:lnTo>
                    <a:pt x="3222" y="237"/>
                  </a:lnTo>
                  <a:lnTo>
                    <a:pt x="3220" y="236"/>
                  </a:lnTo>
                  <a:lnTo>
                    <a:pt x="3218" y="236"/>
                  </a:lnTo>
                  <a:lnTo>
                    <a:pt x="3218" y="229"/>
                  </a:lnTo>
                  <a:lnTo>
                    <a:pt x="3238" y="229"/>
                  </a:lnTo>
                  <a:lnTo>
                    <a:pt x="3240" y="229"/>
                  </a:lnTo>
                  <a:lnTo>
                    <a:pt x="3241" y="229"/>
                  </a:lnTo>
                  <a:lnTo>
                    <a:pt x="3243" y="228"/>
                  </a:lnTo>
                  <a:lnTo>
                    <a:pt x="3245" y="226"/>
                  </a:lnTo>
                  <a:lnTo>
                    <a:pt x="3248" y="226"/>
                  </a:lnTo>
                  <a:lnTo>
                    <a:pt x="3251" y="226"/>
                  </a:lnTo>
                  <a:lnTo>
                    <a:pt x="3253" y="229"/>
                  </a:lnTo>
                  <a:lnTo>
                    <a:pt x="3254" y="229"/>
                  </a:lnTo>
                  <a:lnTo>
                    <a:pt x="3253" y="231"/>
                  </a:lnTo>
                  <a:lnTo>
                    <a:pt x="3253" y="231"/>
                  </a:lnTo>
                  <a:lnTo>
                    <a:pt x="3254" y="233"/>
                  </a:lnTo>
                  <a:lnTo>
                    <a:pt x="3256" y="234"/>
                  </a:lnTo>
                  <a:lnTo>
                    <a:pt x="3258" y="236"/>
                  </a:lnTo>
                  <a:lnTo>
                    <a:pt x="3259" y="236"/>
                  </a:lnTo>
                  <a:lnTo>
                    <a:pt x="3263" y="236"/>
                  </a:lnTo>
                  <a:lnTo>
                    <a:pt x="3266" y="237"/>
                  </a:lnTo>
                  <a:lnTo>
                    <a:pt x="3269" y="237"/>
                  </a:lnTo>
                  <a:lnTo>
                    <a:pt x="3272" y="237"/>
                  </a:lnTo>
                  <a:lnTo>
                    <a:pt x="3276" y="236"/>
                  </a:lnTo>
                  <a:lnTo>
                    <a:pt x="3277" y="236"/>
                  </a:lnTo>
                  <a:lnTo>
                    <a:pt x="3279" y="234"/>
                  </a:lnTo>
                  <a:lnTo>
                    <a:pt x="3281" y="231"/>
                  </a:lnTo>
                  <a:lnTo>
                    <a:pt x="3281" y="229"/>
                  </a:lnTo>
                  <a:lnTo>
                    <a:pt x="3281" y="226"/>
                  </a:lnTo>
                  <a:lnTo>
                    <a:pt x="3282" y="223"/>
                  </a:lnTo>
                  <a:lnTo>
                    <a:pt x="3284" y="223"/>
                  </a:lnTo>
                  <a:lnTo>
                    <a:pt x="3286" y="221"/>
                  </a:lnTo>
                  <a:lnTo>
                    <a:pt x="3287" y="221"/>
                  </a:lnTo>
                  <a:lnTo>
                    <a:pt x="3290" y="221"/>
                  </a:lnTo>
                  <a:lnTo>
                    <a:pt x="3292" y="221"/>
                  </a:lnTo>
                  <a:lnTo>
                    <a:pt x="3295" y="219"/>
                  </a:lnTo>
                  <a:lnTo>
                    <a:pt x="3299" y="219"/>
                  </a:lnTo>
                  <a:lnTo>
                    <a:pt x="3300" y="218"/>
                  </a:lnTo>
                  <a:lnTo>
                    <a:pt x="3302" y="216"/>
                  </a:lnTo>
                  <a:lnTo>
                    <a:pt x="3302" y="215"/>
                  </a:lnTo>
                  <a:lnTo>
                    <a:pt x="3305" y="213"/>
                  </a:lnTo>
                  <a:lnTo>
                    <a:pt x="3307" y="213"/>
                  </a:lnTo>
                  <a:close/>
                  <a:moveTo>
                    <a:pt x="3182" y="213"/>
                  </a:moveTo>
                  <a:lnTo>
                    <a:pt x="3192" y="213"/>
                  </a:lnTo>
                  <a:lnTo>
                    <a:pt x="3192" y="223"/>
                  </a:lnTo>
                  <a:lnTo>
                    <a:pt x="3189" y="223"/>
                  </a:lnTo>
                  <a:lnTo>
                    <a:pt x="3186" y="223"/>
                  </a:lnTo>
                  <a:lnTo>
                    <a:pt x="3182" y="223"/>
                  </a:lnTo>
                  <a:lnTo>
                    <a:pt x="3182" y="221"/>
                  </a:lnTo>
                  <a:lnTo>
                    <a:pt x="3181" y="218"/>
                  </a:lnTo>
                  <a:lnTo>
                    <a:pt x="3181" y="215"/>
                  </a:lnTo>
                  <a:lnTo>
                    <a:pt x="3182" y="218"/>
                  </a:lnTo>
                  <a:lnTo>
                    <a:pt x="3182" y="213"/>
                  </a:lnTo>
                  <a:close/>
                  <a:moveTo>
                    <a:pt x="3106" y="210"/>
                  </a:moveTo>
                  <a:lnTo>
                    <a:pt x="3115" y="210"/>
                  </a:lnTo>
                  <a:lnTo>
                    <a:pt x="3117" y="211"/>
                  </a:lnTo>
                  <a:lnTo>
                    <a:pt x="3120" y="211"/>
                  </a:lnTo>
                  <a:lnTo>
                    <a:pt x="3120" y="215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2" y="218"/>
                  </a:lnTo>
                  <a:lnTo>
                    <a:pt x="3119" y="218"/>
                  </a:lnTo>
                  <a:lnTo>
                    <a:pt x="3115" y="218"/>
                  </a:lnTo>
                  <a:lnTo>
                    <a:pt x="3112" y="218"/>
                  </a:lnTo>
                  <a:lnTo>
                    <a:pt x="3109" y="218"/>
                  </a:lnTo>
                  <a:lnTo>
                    <a:pt x="3102" y="218"/>
                  </a:lnTo>
                  <a:lnTo>
                    <a:pt x="3102" y="216"/>
                  </a:lnTo>
                  <a:lnTo>
                    <a:pt x="3101" y="216"/>
                  </a:lnTo>
                  <a:lnTo>
                    <a:pt x="3099" y="215"/>
                  </a:lnTo>
                  <a:lnTo>
                    <a:pt x="3101" y="215"/>
                  </a:lnTo>
                  <a:lnTo>
                    <a:pt x="3101" y="213"/>
                  </a:lnTo>
                  <a:lnTo>
                    <a:pt x="3101" y="211"/>
                  </a:lnTo>
                  <a:lnTo>
                    <a:pt x="3102" y="211"/>
                  </a:lnTo>
                  <a:lnTo>
                    <a:pt x="3104" y="211"/>
                  </a:lnTo>
                  <a:lnTo>
                    <a:pt x="3106" y="211"/>
                  </a:lnTo>
                  <a:lnTo>
                    <a:pt x="3106" y="211"/>
                  </a:lnTo>
                  <a:lnTo>
                    <a:pt x="3106" y="210"/>
                  </a:lnTo>
                  <a:close/>
                  <a:moveTo>
                    <a:pt x="3271" y="200"/>
                  </a:moveTo>
                  <a:lnTo>
                    <a:pt x="3274" y="200"/>
                  </a:lnTo>
                  <a:lnTo>
                    <a:pt x="3277" y="200"/>
                  </a:lnTo>
                  <a:lnTo>
                    <a:pt x="3277" y="201"/>
                  </a:lnTo>
                  <a:lnTo>
                    <a:pt x="3277" y="203"/>
                  </a:lnTo>
                  <a:lnTo>
                    <a:pt x="3277" y="206"/>
                  </a:lnTo>
                  <a:lnTo>
                    <a:pt x="3277" y="210"/>
                  </a:lnTo>
                  <a:lnTo>
                    <a:pt x="3277" y="213"/>
                  </a:lnTo>
                  <a:lnTo>
                    <a:pt x="3284" y="213"/>
                  </a:lnTo>
                  <a:lnTo>
                    <a:pt x="3284" y="216"/>
                  </a:lnTo>
                  <a:lnTo>
                    <a:pt x="3269" y="216"/>
                  </a:lnTo>
                  <a:lnTo>
                    <a:pt x="3269" y="215"/>
                  </a:lnTo>
                  <a:lnTo>
                    <a:pt x="3269" y="211"/>
                  </a:lnTo>
                  <a:lnTo>
                    <a:pt x="3269" y="208"/>
                  </a:lnTo>
                  <a:lnTo>
                    <a:pt x="3269" y="206"/>
                  </a:lnTo>
                  <a:lnTo>
                    <a:pt x="3268" y="203"/>
                  </a:lnTo>
                  <a:lnTo>
                    <a:pt x="3268" y="201"/>
                  </a:lnTo>
                  <a:lnTo>
                    <a:pt x="3268" y="200"/>
                  </a:lnTo>
                  <a:lnTo>
                    <a:pt x="3271" y="200"/>
                  </a:lnTo>
                  <a:close/>
                  <a:moveTo>
                    <a:pt x="2714" y="200"/>
                  </a:moveTo>
                  <a:lnTo>
                    <a:pt x="2718" y="200"/>
                  </a:lnTo>
                  <a:lnTo>
                    <a:pt x="2719" y="201"/>
                  </a:lnTo>
                  <a:lnTo>
                    <a:pt x="2721" y="203"/>
                  </a:lnTo>
                  <a:lnTo>
                    <a:pt x="2722" y="205"/>
                  </a:lnTo>
                  <a:lnTo>
                    <a:pt x="2722" y="210"/>
                  </a:lnTo>
                  <a:lnTo>
                    <a:pt x="2721" y="213"/>
                  </a:lnTo>
                  <a:lnTo>
                    <a:pt x="2722" y="215"/>
                  </a:lnTo>
                  <a:lnTo>
                    <a:pt x="2722" y="218"/>
                  </a:lnTo>
                  <a:lnTo>
                    <a:pt x="2724" y="219"/>
                  </a:lnTo>
                  <a:lnTo>
                    <a:pt x="2724" y="221"/>
                  </a:lnTo>
                  <a:lnTo>
                    <a:pt x="2726" y="223"/>
                  </a:lnTo>
                  <a:lnTo>
                    <a:pt x="2727" y="224"/>
                  </a:lnTo>
                  <a:lnTo>
                    <a:pt x="2731" y="224"/>
                  </a:lnTo>
                  <a:lnTo>
                    <a:pt x="2732" y="224"/>
                  </a:lnTo>
                  <a:lnTo>
                    <a:pt x="2736" y="226"/>
                  </a:lnTo>
                  <a:lnTo>
                    <a:pt x="2736" y="226"/>
                  </a:lnTo>
                  <a:lnTo>
                    <a:pt x="2737" y="228"/>
                  </a:lnTo>
                  <a:lnTo>
                    <a:pt x="2739" y="229"/>
                  </a:lnTo>
                  <a:lnTo>
                    <a:pt x="2742" y="231"/>
                  </a:lnTo>
                  <a:lnTo>
                    <a:pt x="2742" y="242"/>
                  </a:lnTo>
                  <a:lnTo>
                    <a:pt x="2740" y="242"/>
                  </a:lnTo>
                  <a:lnTo>
                    <a:pt x="2739" y="242"/>
                  </a:lnTo>
                  <a:lnTo>
                    <a:pt x="2739" y="242"/>
                  </a:lnTo>
                  <a:lnTo>
                    <a:pt x="2736" y="239"/>
                  </a:lnTo>
                  <a:lnTo>
                    <a:pt x="2736" y="237"/>
                  </a:lnTo>
                  <a:lnTo>
                    <a:pt x="2736" y="236"/>
                  </a:lnTo>
                  <a:lnTo>
                    <a:pt x="2732" y="233"/>
                  </a:lnTo>
                  <a:lnTo>
                    <a:pt x="2731" y="233"/>
                  </a:lnTo>
                  <a:lnTo>
                    <a:pt x="2729" y="233"/>
                  </a:lnTo>
                  <a:lnTo>
                    <a:pt x="2729" y="231"/>
                  </a:lnTo>
                  <a:lnTo>
                    <a:pt x="2727" y="229"/>
                  </a:lnTo>
                  <a:lnTo>
                    <a:pt x="2724" y="226"/>
                  </a:lnTo>
                  <a:lnTo>
                    <a:pt x="2722" y="223"/>
                  </a:lnTo>
                  <a:lnTo>
                    <a:pt x="2719" y="219"/>
                  </a:lnTo>
                  <a:lnTo>
                    <a:pt x="2718" y="216"/>
                  </a:lnTo>
                  <a:lnTo>
                    <a:pt x="2716" y="215"/>
                  </a:lnTo>
                  <a:lnTo>
                    <a:pt x="2714" y="213"/>
                  </a:lnTo>
                  <a:lnTo>
                    <a:pt x="2713" y="210"/>
                  </a:lnTo>
                  <a:lnTo>
                    <a:pt x="2713" y="208"/>
                  </a:lnTo>
                  <a:lnTo>
                    <a:pt x="2713" y="205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4" y="200"/>
                  </a:lnTo>
                  <a:close/>
                  <a:moveTo>
                    <a:pt x="3068" y="195"/>
                  </a:moveTo>
                  <a:lnTo>
                    <a:pt x="3073" y="195"/>
                  </a:lnTo>
                  <a:lnTo>
                    <a:pt x="3074" y="197"/>
                  </a:lnTo>
                  <a:lnTo>
                    <a:pt x="3076" y="197"/>
                  </a:lnTo>
                  <a:lnTo>
                    <a:pt x="3078" y="198"/>
                  </a:lnTo>
                  <a:lnTo>
                    <a:pt x="3079" y="200"/>
                  </a:lnTo>
                  <a:lnTo>
                    <a:pt x="3081" y="200"/>
                  </a:lnTo>
                  <a:lnTo>
                    <a:pt x="3083" y="201"/>
                  </a:lnTo>
                  <a:lnTo>
                    <a:pt x="3084" y="203"/>
                  </a:lnTo>
                  <a:lnTo>
                    <a:pt x="3086" y="205"/>
                  </a:lnTo>
                  <a:lnTo>
                    <a:pt x="3086" y="206"/>
                  </a:lnTo>
                  <a:lnTo>
                    <a:pt x="3088" y="208"/>
                  </a:lnTo>
                  <a:lnTo>
                    <a:pt x="3086" y="210"/>
                  </a:lnTo>
                  <a:lnTo>
                    <a:pt x="3084" y="211"/>
                  </a:lnTo>
                  <a:lnTo>
                    <a:pt x="3083" y="211"/>
                  </a:lnTo>
                  <a:lnTo>
                    <a:pt x="3081" y="211"/>
                  </a:lnTo>
                  <a:lnTo>
                    <a:pt x="3078" y="211"/>
                  </a:lnTo>
                  <a:lnTo>
                    <a:pt x="3074" y="211"/>
                  </a:lnTo>
                  <a:lnTo>
                    <a:pt x="3071" y="211"/>
                  </a:lnTo>
                  <a:lnTo>
                    <a:pt x="3070" y="211"/>
                  </a:lnTo>
                  <a:lnTo>
                    <a:pt x="3068" y="213"/>
                  </a:lnTo>
                  <a:lnTo>
                    <a:pt x="3066" y="215"/>
                  </a:lnTo>
                  <a:lnTo>
                    <a:pt x="3066" y="215"/>
                  </a:lnTo>
                  <a:lnTo>
                    <a:pt x="3063" y="215"/>
                  </a:lnTo>
                  <a:lnTo>
                    <a:pt x="3060" y="215"/>
                  </a:lnTo>
                  <a:lnTo>
                    <a:pt x="3055" y="215"/>
                  </a:lnTo>
                  <a:lnTo>
                    <a:pt x="3055" y="219"/>
                  </a:lnTo>
                  <a:lnTo>
                    <a:pt x="3055" y="221"/>
                  </a:lnTo>
                  <a:lnTo>
                    <a:pt x="3055" y="223"/>
                  </a:lnTo>
                  <a:lnTo>
                    <a:pt x="3055" y="223"/>
                  </a:lnTo>
                  <a:lnTo>
                    <a:pt x="3056" y="223"/>
                  </a:lnTo>
                  <a:lnTo>
                    <a:pt x="3058" y="223"/>
                  </a:lnTo>
                  <a:lnTo>
                    <a:pt x="3060" y="224"/>
                  </a:lnTo>
                  <a:lnTo>
                    <a:pt x="3063" y="226"/>
                  </a:lnTo>
                  <a:lnTo>
                    <a:pt x="3063" y="228"/>
                  </a:lnTo>
                  <a:lnTo>
                    <a:pt x="3065" y="229"/>
                  </a:lnTo>
                  <a:lnTo>
                    <a:pt x="3066" y="231"/>
                  </a:lnTo>
                  <a:lnTo>
                    <a:pt x="3068" y="231"/>
                  </a:lnTo>
                  <a:lnTo>
                    <a:pt x="3068" y="231"/>
                  </a:lnTo>
                  <a:lnTo>
                    <a:pt x="3068" y="233"/>
                  </a:lnTo>
                  <a:lnTo>
                    <a:pt x="3068" y="234"/>
                  </a:lnTo>
                  <a:lnTo>
                    <a:pt x="3068" y="237"/>
                  </a:lnTo>
                  <a:lnTo>
                    <a:pt x="3068" y="239"/>
                  </a:lnTo>
                  <a:lnTo>
                    <a:pt x="3066" y="241"/>
                  </a:lnTo>
                  <a:lnTo>
                    <a:pt x="3066" y="242"/>
                  </a:lnTo>
                  <a:lnTo>
                    <a:pt x="3066" y="246"/>
                  </a:lnTo>
                  <a:lnTo>
                    <a:pt x="3068" y="247"/>
                  </a:lnTo>
                  <a:lnTo>
                    <a:pt x="3070" y="249"/>
                  </a:lnTo>
                  <a:lnTo>
                    <a:pt x="3071" y="251"/>
                  </a:lnTo>
                  <a:lnTo>
                    <a:pt x="3074" y="252"/>
                  </a:lnTo>
                  <a:lnTo>
                    <a:pt x="3076" y="254"/>
                  </a:lnTo>
                  <a:lnTo>
                    <a:pt x="3076" y="254"/>
                  </a:lnTo>
                  <a:lnTo>
                    <a:pt x="3078" y="254"/>
                  </a:lnTo>
                  <a:lnTo>
                    <a:pt x="3078" y="259"/>
                  </a:lnTo>
                  <a:lnTo>
                    <a:pt x="3078" y="262"/>
                  </a:lnTo>
                  <a:lnTo>
                    <a:pt x="3078" y="267"/>
                  </a:lnTo>
                  <a:lnTo>
                    <a:pt x="3078" y="269"/>
                  </a:lnTo>
                  <a:lnTo>
                    <a:pt x="3078" y="270"/>
                  </a:lnTo>
                  <a:lnTo>
                    <a:pt x="3068" y="270"/>
                  </a:lnTo>
                  <a:lnTo>
                    <a:pt x="3065" y="270"/>
                  </a:lnTo>
                  <a:lnTo>
                    <a:pt x="3063" y="269"/>
                  </a:lnTo>
                  <a:lnTo>
                    <a:pt x="3061" y="269"/>
                  </a:lnTo>
                  <a:lnTo>
                    <a:pt x="3061" y="267"/>
                  </a:lnTo>
                  <a:lnTo>
                    <a:pt x="3060" y="267"/>
                  </a:lnTo>
                  <a:lnTo>
                    <a:pt x="3060" y="265"/>
                  </a:lnTo>
                  <a:lnTo>
                    <a:pt x="3060" y="262"/>
                  </a:lnTo>
                  <a:lnTo>
                    <a:pt x="3060" y="259"/>
                  </a:lnTo>
                  <a:lnTo>
                    <a:pt x="3060" y="257"/>
                  </a:lnTo>
                  <a:lnTo>
                    <a:pt x="3061" y="255"/>
                  </a:lnTo>
                  <a:lnTo>
                    <a:pt x="3061" y="255"/>
                  </a:lnTo>
                  <a:lnTo>
                    <a:pt x="3061" y="254"/>
                  </a:lnTo>
                  <a:lnTo>
                    <a:pt x="3063" y="254"/>
                  </a:lnTo>
                  <a:lnTo>
                    <a:pt x="3063" y="247"/>
                  </a:lnTo>
                  <a:lnTo>
                    <a:pt x="3060" y="247"/>
                  </a:lnTo>
                  <a:lnTo>
                    <a:pt x="3056" y="246"/>
                  </a:lnTo>
                  <a:lnTo>
                    <a:pt x="3055" y="246"/>
                  </a:lnTo>
                  <a:lnTo>
                    <a:pt x="3053" y="244"/>
                  </a:lnTo>
                  <a:lnTo>
                    <a:pt x="3051" y="244"/>
                  </a:lnTo>
                  <a:lnTo>
                    <a:pt x="3050" y="244"/>
                  </a:lnTo>
                  <a:lnTo>
                    <a:pt x="3048" y="244"/>
                  </a:lnTo>
                  <a:lnTo>
                    <a:pt x="3047" y="244"/>
                  </a:lnTo>
                  <a:lnTo>
                    <a:pt x="3047" y="241"/>
                  </a:lnTo>
                  <a:lnTo>
                    <a:pt x="3048" y="237"/>
                  </a:lnTo>
                  <a:lnTo>
                    <a:pt x="3048" y="231"/>
                  </a:lnTo>
                  <a:lnTo>
                    <a:pt x="3038" y="231"/>
                  </a:lnTo>
                  <a:lnTo>
                    <a:pt x="3038" y="251"/>
                  </a:lnTo>
                  <a:lnTo>
                    <a:pt x="3038" y="252"/>
                  </a:lnTo>
                  <a:lnTo>
                    <a:pt x="3037" y="254"/>
                  </a:lnTo>
                  <a:lnTo>
                    <a:pt x="3037" y="254"/>
                  </a:lnTo>
                  <a:lnTo>
                    <a:pt x="3037" y="257"/>
                  </a:lnTo>
                  <a:lnTo>
                    <a:pt x="3037" y="260"/>
                  </a:lnTo>
                  <a:lnTo>
                    <a:pt x="3037" y="264"/>
                  </a:lnTo>
                  <a:lnTo>
                    <a:pt x="3035" y="269"/>
                  </a:lnTo>
                  <a:lnTo>
                    <a:pt x="3035" y="269"/>
                  </a:lnTo>
                  <a:lnTo>
                    <a:pt x="3033" y="270"/>
                  </a:lnTo>
                  <a:lnTo>
                    <a:pt x="3032" y="270"/>
                  </a:lnTo>
                  <a:lnTo>
                    <a:pt x="3032" y="272"/>
                  </a:lnTo>
                  <a:lnTo>
                    <a:pt x="3029" y="272"/>
                  </a:lnTo>
                  <a:lnTo>
                    <a:pt x="3029" y="272"/>
                  </a:lnTo>
                  <a:lnTo>
                    <a:pt x="3029" y="270"/>
                  </a:lnTo>
                  <a:lnTo>
                    <a:pt x="3027" y="267"/>
                  </a:lnTo>
                  <a:lnTo>
                    <a:pt x="3027" y="265"/>
                  </a:lnTo>
                  <a:lnTo>
                    <a:pt x="3027" y="264"/>
                  </a:lnTo>
                  <a:lnTo>
                    <a:pt x="3025" y="264"/>
                  </a:lnTo>
                  <a:lnTo>
                    <a:pt x="3025" y="262"/>
                  </a:lnTo>
                  <a:lnTo>
                    <a:pt x="3025" y="260"/>
                  </a:lnTo>
                  <a:lnTo>
                    <a:pt x="3025" y="259"/>
                  </a:lnTo>
                  <a:lnTo>
                    <a:pt x="3025" y="257"/>
                  </a:lnTo>
                  <a:lnTo>
                    <a:pt x="3025" y="255"/>
                  </a:lnTo>
                  <a:lnTo>
                    <a:pt x="3025" y="254"/>
                  </a:lnTo>
                  <a:lnTo>
                    <a:pt x="3027" y="252"/>
                  </a:lnTo>
                  <a:lnTo>
                    <a:pt x="3027" y="251"/>
                  </a:lnTo>
                  <a:lnTo>
                    <a:pt x="3029" y="249"/>
                  </a:lnTo>
                  <a:lnTo>
                    <a:pt x="3029" y="246"/>
                  </a:lnTo>
                  <a:lnTo>
                    <a:pt x="3029" y="244"/>
                  </a:lnTo>
                  <a:lnTo>
                    <a:pt x="3029" y="242"/>
                  </a:lnTo>
                  <a:lnTo>
                    <a:pt x="3025" y="242"/>
                  </a:lnTo>
                  <a:lnTo>
                    <a:pt x="3022" y="242"/>
                  </a:lnTo>
                  <a:lnTo>
                    <a:pt x="3020" y="241"/>
                  </a:lnTo>
                  <a:lnTo>
                    <a:pt x="3019" y="241"/>
                  </a:lnTo>
                  <a:lnTo>
                    <a:pt x="3017" y="241"/>
                  </a:lnTo>
                  <a:lnTo>
                    <a:pt x="3015" y="239"/>
                  </a:lnTo>
                  <a:lnTo>
                    <a:pt x="3012" y="237"/>
                  </a:lnTo>
                  <a:lnTo>
                    <a:pt x="3012" y="234"/>
                  </a:lnTo>
                  <a:lnTo>
                    <a:pt x="3012" y="231"/>
                  </a:lnTo>
                  <a:lnTo>
                    <a:pt x="3014" y="229"/>
                  </a:lnTo>
                  <a:lnTo>
                    <a:pt x="3015" y="228"/>
                  </a:lnTo>
                  <a:lnTo>
                    <a:pt x="3015" y="226"/>
                  </a:lnTo>
                  <a:lnTo>
                    <a:pt x="3017" y="226"/>
                  </a:lnTo>
                  <a:lnTo>
                    <a:pt x="3019" y="226"/>
                  </a:lnTo>
                  <a:lnTo>
                    <a:pt x="3019" y="226"/>
                  </a:lnTo>
                  <a:lnTo>
                    <a:pt x="3020" y="224"/>
                  </a:lnTo>
                  <a:lnTo>
                    <a:pt x="3022" y="224"/>
                  </a:lnTo>
                  <a:lnTo>
                    <a:pt x="3022" y="223"/>
                  </a:lnTo>
                  <a:lnTo>
                    <a:pt x="3022" y="221"/>
                  </a:lnTo>
                  <a:lnTo>
                    <a:pt x="3022" y="218"/>
                  </a:lnTo>
                  <a:lnTo>
                    <a:pt x="3022" y="216"/>
                  </a:lnTo>
                  <a:lnTo>
                    <a:pt x="3024" y="216"/>
                  </a:lnTo>
                  <a:lnTo>
                    <a:pt x="3024" y="215"/>
                  </a:lnTo>
                  <a:lnTo>
                    <a:pt x="3024" y="211"/>
                  </a:lnTo>
                  <a:lnTo>
                    <a:pt x="3024" y="210"/>
                  </a:lnTo>
                  <a:lnTo>
                    <a:pt x="3025" y="206"/>
                  </a:lnTo>
                  <a:lnTo>
                    <a:pt x="3029" y="203"/>
                  </a:lnTo>
                  <a:lnTo>
                    <a:pt x="3029" y="201"/>
                  </a:lnTo>
                  <a:lnTo>
                    <a:pt x="3030" y="201"/>
                  </a:lnTo>
                  <a:lnTo>
                    <a:pt x="3030" y="200"/>
                  </a:lnTo>
                  <a:lnTo>
                    <a:pt x="3033" y="200"/>
                  </a:lnTo>
                  <a:lnTo>
                    <a:pt x="3035" y="201"/>
                  </a:lnTo>
                  <a:lnTo>
                    <a:pt x="3037" y="201"/>
                  </a:lnTo>
                  <a:lnTo>
                    <a:pt x="3040" y="203"/>
                  </a:lnTo>
                  <a:lnTo>
                    <a:pt x="3043" y="205"/>
                  </a:lnTo>
                  <a:lnTo>
                    <a:pt x="3047" y="205"/>
                  </a:lnTo>
                  <a:lnTo>
                    <a:pt x="3050" y="206"/>
                  </a:lnTo>
                  <a:lnTo>
                    <a:pt x="3051" y="206"/>
                  </a:lnTo>
                  <a:lnTo>
                    <a:pt x="3056" y="205"/>
                  </a:lnTo>
                  <a:lnTo>
                    <a:pt x="3058" y="203"/>
                  </a:lnTo>
                  <a:lnTo>
                    <a:pt x="3061" y="200"/>
                  </a:lnTo>
                  <a:lnTo>
                    <a:pt x="3063" y="198"/>
                  </a:lnTo>
                  <a:lnTo>
                    <a:pt x="3063" y="197"/>
                  </a:lnTo>
                  <a:lnTo>
                    <a:pt x="3065" y="197"/>
                  </a:lnTo>
                  <a:lnTo>
                    <a:pt x="3068" y="195"/>
                  </a:lnTo>
                  <a:close/>
                  <a:moveTo>
                    <a:pt x="3230" y="193"/>
                  </a:moveTo>
                  <a:lnTo>
                    <a:pt x="3233" y="195"/>
                  </a:lnTo>
                  <a:lnTo>
                    <a:pt x="3236" y="195"/>
                  </a:lnTo>
                  <a:lnTo>
                    <a:pt x="3238" y="197"/>
                  </a:lnTo>
                  <a:lnTo>
                    <a:pt x="3240" y="197"/>
                  </a:lnTo>
                  <a:lnTo>
                    <a:pt x="3241" y="198"/>
                  </a:lnTo>
                  <a:lnTo>
                    <a:pt x="3243" y="200"/>
                  </a:lnTo>
                  <a:lnTo>
                    <a:pt x="3243" y="201"/>
                  </a:lnTo>
                  <a:lnTo>
                    <a:pt x="3243" y="203"/>
                  </a:lnTo>
                  <a:lnTo>
                    <a:pt x="3243" y="206"/>
                  </a:lnTo>
                  <a:lnTo>
                    <a:pt x="3241" y="210"/>
                  </a:lnTo>
                  <a:lnTo>
                    <a:pt x="3243" y="213"/>
                  </a:lnTo>
                  <a:lnTo>
                    <a:pt x="3243" y="213"/>
                  </a:lnTo>
                  <a:lnTo>
                    <a:pt x="3245" y="215"/>
                  </a:lnTo>
                  <a:lnTo>
                    <a:pt x="3246" y="215"/>
                  </a:lnTo>
                  <a:lnTo>
                    <a:pt x="3246" y="216"/>
                  </a:lnTo>
                  <a:lnTo>
                    <a:pt x="3246" y="218"/>
                  </a:lnTo>
                  <a:lnTo>
                    <a:pt x="3245" y="218"/>
                  </a:lnTo>
                  <a:lnTo>
                    <a:pt x="3245" y="219"/>
                  </a:lnTo>
                  <a:lnTo>
                    <a:pt x="3243" y="219"/>
                  </a:lnTo>
                  <a:lnTo>
                    <a:pt x="3241" y="219"/>
                  </a:lnTo>
                  <a:lnTo>
                    <a:pt x="3238" y="219"/>
                  </a:lnTo>
                  <a:lnTo>
                    <a:pt x="3236" y="219"/>
                  </a:lnTo>
                  <a:lnTo>
                    <a:pt x="3233" y="219"/>
                  </a:lnTo>
                  <a:lnTo>
                    <a:pt x="3232" y="219"/>
                  </a:lnTo>
                  <a:lnTo>
                    <a:pt x="3230" y="219"/>
                  </a:lnTo>
                  <a:lnTo>
                    <a:pt x="3228" y="219"/>
                  </a:lnTo>
                  <a:lnTo>
                    <a:pt x="3227" y="218"/>
                  </a:lnTo>
                  <a:lnTo>
                    <a:pt x="3227" y="219"/>
                  </a:lnTo>
                  <a:lnTo>
                    <a:pt x="3225" y="219"/>
                  </a:lnTo>
                  <a:lnTo>
                    <a:pt x="3223" y="219"/>
                  </a:lnTo>
                  <a:lnTo>
                    <a:pt x="3220" y="221"/>
                  </a:lnTo>
                  <a:lnTo>
                    <a:pt x="3214" y="221"/>
                  </a:lnTo>
                  <a:lnTo>
                    <a:pt x="3214" y="219"/>
                  </a:lnTo>
                  <a:lnTo>
                    <a:pt x="3212" y="218"/>
                  </a:lnTo>
                  <a:lnTo>
                    <a:pt x="3212" y="216"/>
                  </a:lnTo>
                  <a:lnTo>
                    <a:pt x="3212" y="216"/>
                  </a:lnTo>
                  <a:lnTo>
                    <a:pt x="3212" y="215"/>
                  </a:lnTo>
                  <a:lnTo>
                    <a:pt x="3212" y="213"/>
                  </a:lnTo>
                  <a:lnTo>
                    <a:pt x="3210" y="213"/>
                  </a:lnTo>
                  <a:lnTo>
                    <a:pt x="3209" y="211"/>
                  </a:lnTo>
                  <a:lnTo>
                    <a:pt x="3205" y="211"/>
                  </a:lnTo>
                  <a:lnTo>
                    <a:pt x="3204" y="211"/>
                  </a:lnTo>
                  <a:lnTo>
                    <a:pt x="3202" y="211"/>
                  </a:lnTo>
                  <a:lnTo>
                    <a:pt x="3200" y="211"/>
                  </a:lnTo>
                  <a:lnTo>
                    <a:pt x="3199" y="211"/>
                  </a:lnTo>
                  <a:lnTo>
                    <a:pt x="3197" y="210"/>
                  </a:lnTo>
                  <a:lnTo>
                    <a:pt x="3196" y="210"/>
                  </a:lnTo>
                  <a:lnTo>
                    <a:pt x="3194" y="208"/>
                  </a:lnTo>
                  <a:lnTo>
                    <a:pt x="3191" y="208"/>
                  </a:lnTo>
                  <a:lnTo>
                    <a:pt x="3191" y="205"/>
                  </a:lnTo>
                  <a:lnTo>
                    <a:pt x="3194" y="203"/>
                  </a:lnTo>
                  <a:lnTo>
                    <a:pt x="3197" y="201"/>
                  </a:lnTo>
                  <a:lnTo>
                    <a:pt x="3199" y="201"/>
                  </a:lnTo>
                  <a:lnTo>
                    <a:pt x="3200" y="201"/>
                  </a:lnTo>
                  <a:lnTo>
                    <a:pt x="3200" y="203"/>
                  </a:lnTo>
                  <a:lnTo>
                    <a:pt x="3200" y="203"/>
                  </a:lnTo>
                  <a:lnTo>
                    <a:pt x="3202" y="201"/>
                  </a:lnTo>
                  <a:lnTo>
                    <a:pt x="3204" y="200"/>
                  </a:lnTo>
                  <a:lnTo>
                    <a:pt x="3205" y="200"/>
                  </a:lnTo>
                  <a:lnTo>
                    <a:pt x="3207" y="198"/>
                  </a:lnTo>
                  <a:lnTo>
                    <a:pt x="3210" y="198"/>
                  </a:lnTo>
                  <a:lnTo>
                    <a:pt x="3214" y="198"/>
                  </a:lnTo>
                  <a:lnTo>
                    <a:pt x="3217" y="198"/>
                  </a:lnTo>
                  <a:lnTo>
                    <a:pt x="3220" y="198"/>
                  </a:lnTo>
                  <a:lnTo>
                    <a:pt x="3222" y="197"/>
                  </a:lnTo>
                  <a:lnTo>
                    <a:pt x="3223" y="195"/>
                  </a:lnTo>
                  <a:lnTo>
                    <a:pt x="3227" y="195"/>
                  </a:lnTo>
                  <a:lnTo>
                    <a:pt x="3230" y="193"/>
                  </a:lnTo>
                  <a:close/>
                  <a:moveTo>
                    <a:pt x="3191" y="182"/>
                  </a:moveTo>
                  <a:lnTo>
                    <a:pt x="3192" y="182"/>
                  </a:lnTo>
                  <a:lnTo>
                    <a:pt x="3196" y="182"/>
                  </a:lnTo>
                  <a:lnTo>
                    <a:pt x="3197" y="183"/>
                  </a:lnTo>
                  <a:lnTo>
                    <a:pt x="3199" y="183"/>
                  </a:lnTo>
                  <a:lnTo>
                    <a:pt x="3200" y="185"/>
                  </a:lnTo>
                  <a:lnTo>
                    <a:pt x="3200" y="187"/>
                  </a:lnTo>
                  <a:lnTo>
                    <a:pt x="3202" y="188"/>
                  </a:lnTo>
                  <a:lnTo>
                    <a:pt x="3200" y="190"/>
                  </a:lnTo>
                  <a:lnTo>
                    <a:pt x="3199" y="193"/>
                  </a:lnTo>
                  <a:lnTo>
                    <a:pt x="3197" y="195"/>
                  </a:lnTo>
                  <a:lnTo>
                    <a:pt x="3196" y="195"/>
                  </a:lnTo>
                  <a:lnTo>
                    <a:pt x="3192" y="195"/>
                  </a:lnTo>
                  <a:lnTo>
                    <a:pt x="3191" y="195"/>
                  </a:lnTo>
                  <a:lnTo>
                    <a:pt x="3189" y="193"/>
                  </a:lnTo>
                  <a:lnTo>
                    <a:pt x="3186" y="192"/>
                  </a:lnTo>
                  <a:lnTo>
                    <a:pt x="3187" y="188"/>
                  </a:lnTo>
                  <a:lnTo>
                    <a:pt x="3189" y="185"/>
                  </a:lnTo>
                  <a:lnTo>
                    <a:pt x="3189" y="183"/>
                  </a:lnTo>
                  <a:lnTo>
                    <a:pt x="3189" y="183"/>
                  </a:lnTo>
                  <a:lnTo>
                    <a:pt x="3189" y="182"/>
                  </a:lnTo>
                  <a:lnTo>
                    <a:pt x="3191" y="182"/>
                  </a:lnTo>
                  <a:close/>
                  <a:moveTo>
                    <a:pt x="2688" y="170"/>
                  </a:moveTo>
                  <a:lnTo>
                    <a:pt x="2688" y="170"/>
                  </a:lnTo>
                  <a:lnTo>
                    <a:pt x="2688" y="170"/>
                  </a:lnTo>
                  <a:lnTo>
                    <a:pt x="2688" y="172"/>
                  </a:lnTo>
                  <a:lnTo>
                    <a:pt x="2688" y="170"/>
                  </a:lnTo>
                  <a:close/>
                  <a:moveTo>
                    <a:pt x="2690" y="167"/>
                  </a:moveTo>
                  <a:lnTo>
                    <a:pt x="2691" y="167"/>
                  </a:lnTo>
                  <a:lnTo>
                    <a:pt x="2693" y="167"/>
                  </a:lnTo>
                  <a:lnTo>
                    <a:pt x="2696" y="169"/>
                  </a:lnTo>
                  <a:lnTo>
                    <a:pt x="2698" y="172"/>
                  </a:lnTo>
                  <a:lnTo>
                    <a:pt x="2700" y="174"/>
                  </a:lnTo>
                  <a:lnTo>
                    <a:pt x="2701" y="175"/>
                  </a:lnTo>
                  <a:lnTo>
                    <a:pt x="2703" y="175"/>
                  </a:lnTo>
                  <a:lnTo>
                    <a:pt x="2703" y="179"/>
                  </a:lnTo>
                  <a:lnTo>
                    <a:pt x="2704" y="182"/>
                  </a:lnTo>
                  <a:lnTo>
                    <a:pt x="2704" y="185"/>
                  </a:lnTo>
                  <a:lnTo>
                    <a:pt x="2703" y="187"/>
                  </a:lnTo>
                  <a:lnTo>
                    <a:pt x="2703" y="187"/>
                  </a:lnTo>
                  <a:lnTo>
                    <a:pt x="2701" y="185"/>
                  </a:lnTo>
                  <a:lnTo>
                    <a:pt x="2701" y="182"/>
                  </a:lnTo>
                  <a:lnTo>
                    <a:pt x="2700" y="180"/>
                  </a:lnTo>
                  <a:lnTo>
                    <a:pt x="2698" y="180"/>
                  </a:lnTo>
                  <a:lnTo>
                    <a:pt x="2695" y="179"/>
                  </a:lnTo>
                  <a:lnTo>
                    <a:pt x="2693" y="177"/>
                  </a:lnTo>
                  <a:lnTo>
                    <a:pt x="2690" y="174"/>
                  </a:lnTo>
                  <a:lnTo>
                    <a:pt x="2688" y="170"/>
                  </a:lnTo>
                  <a:lnTo>
                    <a:pt x="2688" y="170"/>
                  </a:lnTo>
                  <a:lnTo>
                    <a:pt x="2690" y="169"/>
                  </a:lnTo>
                  <a:lnTo>
                    <a:pt x="2690" y="167"/>
                  </a:lnTo>
                  <a:close/>
                  <a:moveTo>
                    <a:pt x="3109" y="167"/>
                  </a:moveTo>
                  <a:lnTo>
                    <a:pt x="3110" y="167"/>
                  </a:lnTo>
                  <a:lnTo>
                    <a:pt x="3110" y="170"/>
                  </a:lnTo>
                  <a:lnTo>
                    <a:pt x="3109" y="174"/>
                  </a:lnTo>
                  <a:lnTo>
                    <a:pt x="3107" y="175"/>
                  </a:lnTo>
                  <a:lnTo>
                    <a:pt x="3106" y="177"/>
                  </a:lnTo>
                  <a:lnTo>
                    <a:pt x="3102" y="179"/>
                  </a:lnTo>
                  <a:lnTo>
                    <a:pt x="3101" y="179"/>
                  </a:lnTo>
                  <a:lnTo>
                    <a:pt x="3099" y="179"/>
                  </a:lnTo>
                  <a:lnTo>
                    <a:pt x="3099" y="179"/>
                  </a:lnTo>
                  <a:lnTo>
                    <a:pt x="3097" y="180"/>
                  </a:lnTo>
                  <a:lnTo>
                    <a:pt x="3097" y="182"/>
                  </a:lnTo>
                  <a:lnTo>
                    <a:pt x="3094" y="183"/>
                  </a:lnTo>
                  <a:lnTo>
                    <a:pt x="3092" y="183"/>
                  </a:lnTo>
                  <a:lnTo>
                    <a:pt x="3089" y="183"/>
                  </a:lnTo>
                  <a:lnTo>
                    <a:pt x="3088" y="183"/>
                  </a:lnTo>
                  <a:lnTo>
                    <a:pt x="3086" y="182"/>
                  </a:lnTo>
                  <a:lnTo>
                    <a:pt x="3084" y="180"/>
                  </a:lnTo>
                  <a:lnTo>
                    <a:pt x="3083" y="180"/>
                  </a:lnTo>
                  <a:lnTo>
                    <a:pt x="3081" y="179"/>
                  </a:lnTo>
                  <a:lnTo>
                    <a:pt x="3079" y="179"/>
                  </a:lnTo>
                  <a:lnTo>
                    <a:pt x="3078" y="179"/>
                  </a:lnTo>
                  <a:lnTo>
                    <a:pt x="3058" y="179"/>
                  </a:lnTo>
                  <a:lnTo>
                    <a:pt x="3051" y="177"/>
                  </a:lnTo>
                  <a:lnTo>
                    <a:pt x="3051" y="179"/>
                  </a:lnTo>
                  <a:lnTo>
                    <a:pt x="3050" y="180"/>
                  </a:lnTo>
                  <a:lnTo>
                    <a:pt x="3048" y="180"/>
                  </a:lnTo>
                  <a:lnTo>
                    <a:pt x="3047" y="180"/>
                  </a:lnTo>
                  <a:lnTo>
                    <a:pt x="3045" y="180"/>
                  </a:lnTo>
                  <a:lnTo>
                    <a:pt x="3043" y="182"/>
                  </a:lnTo>
                  <a:lnTo>
                    <a:pt x="3040" y="183"/>
                  </a:lnTo>
                  <a:lnTo>
                    <a:pt x="3038" y="183"/>
                  </a:lnTo>
                  <a:lnTo>
                    <a:pt x="3038" y="185"/>
                  </a:lnTo>
                  <a:lnTo>
                    <a:pt x="3037" y="187"/>
                  </a:lnTo>
                  <a:lnTo>
                    <a:pt x="3035" y="187"/>
                  </a:lnTo>
                  <a:lnTo>
                    <a:pt x="3033" y="187"/>
                  </a:lnTo>
                  <a:lnTo>
                    <a:pt x="3030" y="188"/>
                  </a:lnTo>
                  <a:lnTo>
                    <a:pt x="3029" y="190"/>
                  </a:lnTo>
                  <a:lnTo>
                    <a:pt x="3025" y="192"/>
                  </a:lnTo>
                  <a:lnTo>
                    <a:pt x="3024" y="190"/>
                  </a:lnTo>
                  <a:lnTo>
                    <a:pt x="3024" y="187"/>
                  </a:lnTo>
                  <a:lnTo>
                    <a:pt x="3024" y="185"/>
                  </a:lnTo>
                  <a:lnTo>
                    <a:pt x="3025" y="182"/>
                  </a:lnTo>
                  <a:lnTo>
                    <a:pt x="3027" y="180"/>
                  </a:lnTo>
                  <a:lnTo>
                    <a:pt x="3029" y="179"/>
                  </a:lnTo>
                  <a:lnTo>
                    <a:pt x="3032" y="177"/>
                  </a:lnTo>
                  <a:lnTo>
                    <a:pt x="3037" y="177"/>
                  </a:lnTo>
                  <a:lnTo>
                    <a:pt x="3040" y="177"/>
                  </a:lnTo>
                  <a:lnTo>
                    <a:pt x="3043" y="175"/>
                  </a:lnTo>
                  <a:lnTo>
                    <a:pt x="3045" y="175"/>
                  </a:lnTo>
                  <a:lnTo>
                    <a:pt x="3047" y="172"/>
                  </a:lnTo>
                  <a:lnTo>
                    <a:pt x="3048" y="170"/>
                  </a:lnTo>
                  <a:lnTo>
                    <a:pt x="3050" y="170"/>
                  </a:lnTo>
                  <a:lnTo>
                    <a:pt x="3102" y="170"/>
                  </a:lnTo>
                  <a:lnTo>
                    <a:pt x="3102" y="169"/>
                  </a:lnTo>
                  <a:lnTo>
                    <a:pt x="3102" y="169"/>
                  </a:lnTo>
                  <a:lnTo>
                    <a:pt x="3104" y="167"/>
                  </a:lnTo>
                  <a:lnTo>
                    <a:pt x="3106" y="167"/>
                  </a:lnTo>
                  <a:lnTo>
                    <a:pt x="3109" y="167"/>
                  </a:lnTo>
                  <a:close/>
                  <a:moveTo>
                    <a:pt x="3160" y="151"/>
                  </a:moveTo>
                  <a:lnTo>
                    <a:pt x="3161" y="152"/>
                  </a:lnTo>
                  <a:lnTo>
                    <a:pt x="3161" y="154"/>
                  </a:lnTo>
                  <a:lnTo>
                    <a:pt x="3161" y="156"/>
                  </a:lnTo>
                  <a:lnTo>
                    <a:pt x="3160" y="157"/>
                  </a:lnTo>
                  <a:lnTo>
                    <a:pt x="3160" y="157"/>
                  </a:lnTo>
                  <a:lnTo>
                    <a:pt x="3158" y="159"/>
                  </a:lnTo>
                  <a:lnTo>
                    <a:pt x="3156" y="159"/>
                  </a:lnTo>
                  <a:lnTo>
                    <a:pt x="3156" y="161"/>
                  </a:lnTo>
                  <a:lnTo>
                    <a:pt x="3156" y="162"/>
                  </a:lnTo>
                  <a:lnTo>
                    <a:pt x="3156" y="167"/>
                  </a:lnTo>
                  <a:lnTo>
                    <a:pt x="3160" y="167"/>
                  </a:lnTo>
                  <a:lnTo>
                    <a:pt x="3163" y="167"/>
                  </a:lnTo>
                  <a:lnTo>
                    <a:pt x="3164" y="167"/>
                  </a:lnTo>
                  <a:lnTo>
                    <a:pt x="3166" y="167"/>
                  </a:lnTo>
                  <a:lnTo>
                    <a:pt x="3166" y="169"/>
                  </a:lnTo>
                  <a:lnTo>
                    <a:pt x="3166" y="170"/>
                  </a:lnTo>
                  <a:lnTo>
                    <a:pt x="3164" y="172"/>
                  </a:lnTo>
                  <a:lnTo>
                    <a:pt x="3164" y="174"/>
                  </a:lnTo>
                  <a:lnTo>
                    <a:pt x="3166" y="175"/>
                  </a:lnTo>
                  <a:lnTo>
                    <a:pt x="3166" y="175"/>
                  </a:lnTo>
                  <a:lnTo>
                    <a:pt x="3168" y="175"/>
                  </a:lnTo>
                  <a:lnTo>
                    <a:pt x="3169" y="177"/>
                  </a:lnTo>
                  <a:lnTo>
                    <a:pt x="3169" y="179"/>
                  </a:lnTo>
                  <a:lnTo>
                    <a:pt x="3171" y="180"/>
                  </a:lnTo>
                  <a:lnTo>
                    <a:pt x="3169" y="183"/>
                  </a:lnTo>
                  <a:lnTo>
                    <a:pt x="3169" y="187"/>
                  </a:lnTo>
                  <a:lnTo>
                    <a:pt x="3168" y="185"/>
                  </a:lnTo>
                  <a:lnTo>
                    <a:pt x="3166" y="185"/>
                  </a:lnTo>
                  <a:lnTo>
                    <a:pt x="3163" y="185"/>
                  </a:lnTo>
                  <a:lnTo>
                    <a:pt x="3160" y="185"/>
                  </a:lnTo>
                  <a:lnTo>
                    <a:pt x="3155" y="185"/>
                  </a:lnTo>
                  <a:lnTo>
                    <a:pt x="3155" y="185"/>
                  </a:lnTo>
                  <a:lnTo>
                    <a:pt x="3153" y="187"/>
                  </a:lnTo>
                  <a:lnTo>
                    <a:pt x="3155" y="190"/>
                  </a:lnTo>
                  <a:lnTo>
                    <a:pt x="3155" y="195"/>
                  </a:lnTo>
                  <a:lnTo>
                    <a:pt x="3155" y="198"/>
                  </a:lnTo>
                  <a:lnTo>
                    <a:pt x="3153" y="203"/>
                  </a:lnTo>
                  <a:lnTo>
                    <a:pt x="3151" y="203"/>
                  </a:lnTo>
                  <a:lnTo>
                    <a:pt x="3148" y="205"/>
                  </a:lnTo>
                  <a:lnTo>
                    <a:pt x="3146" y="203"/>
                  </a:lnTo>
                  <a:lnTo>
                    <a:pt x="3145" y="203"/>
                  </a:lnTo>
                  <a:lnTo>
                    <a:pt x="3145" y="203"/>
                  </a:lnTo>
                  <a:lnTo>
                    <a:pt x="3143" y="203"/>
                  </a:lnTo>
                  <a:lnTo>
                    <a:pt x="3142" y="203"/>
                  </a:lnTo>
                  <a:lnTo>
                    <a:pt x="3142" y="200"/>
                  </a:lnTo>
                  <a:lnTo>
                    <a:pt x="3142" y="197"/>
                  </a:lnTo>
                  <a:lnTo>
                    <a:pt x="3142" y="195"/>
                  </a:lnTo>
                  <a:lnTo>
                    <a:pt x="3142" y="193"/>
                  </a:lnTo>
                  <a:lnTo>
                    <a:pt x="3142" y="190"/>
                  </a:lnTo>
                  <a:lnTo>
                    <a:pt x="3143" y="187"/>
                  </a:lnTo>
                  <a:lnTo>
                    <a:pt x="3143" y="185"/>
                  </a:lnTo>
                  <a:lnTo>
                    <a:pt x="3145" y="183"/>
                  </a:lnTo>
                  <a:lnTo>
                    <a:pt x="3145" y="180"/>
                  </a:lnTo>
                  <a:lnTo>
                    <a:pt x="3145" y="177"/>
                  </a:lnTo>
                  <a:lnTo>
                    <a:pt x="3145" y="175"/>
                  </a:lnTo>
                  <a:lnTo>
                    <a:pt x="3146" y="174"/>
                  </a:lnTo>
                  <a:lnTo>
                    <a:pt x="3145" y="172"/>
                  </a:lnTo>
                  <a:lnTo>
                    <a:pt x="3145" y="169"/>
                  </a:lnTo>
                  <a:lnTo>
                    <a:pt x="3145" y="167"/>
                  </a:lnTo>
                  <a:lnTo>
                    <a:pt x="3145" y="165"/>
                  </a:lnTo>
                  <a:lnTo>
                    <a:pt x="3145" y="164"/>
                  </a:lnTo>
                  <a:lnTo>
                    <a:pt x="3145" y="162"/>
                  </a:lnTo>
                  <a:lnTo>
                    <a:pt x="3146" y="162"/>
                  </a:lnTo>
                  <a:lnTo>
                    <a:pt x="3148" y="162"/>
                  </a:lnTo>
                  <a:lnTo>
                    <a:pt x="3150" y="161"/>
                  </a:lnTo>
                  <a:lnTo>
                    <a:pt x="3151" y="159"/>
                  </a:lnTo>
                  <a:lnTo>
                    <a:pt x="3153" y="157"/>
                  </a:lnTo>
                  <a:lnTo>
                    <a:pt x="3155" y="156"/>
                  </a:lnTo>
                  <a:lnTo>
                    <a:pt x="3158" y="152"/>
                  </a:lnTo>
                  <a:lnTo>
                    <a:pt x="3160" y="151"/>
                  </a:lnTo>
                  <a:close/>
                  <a:moveTo>
                    <a:pt x="2672" y="144"/>
                  </a:moveTo>
                  <a:lnTo>
                    <a:pt x="2675" y="146"/>
                  </a:lnTo>
                  <a:lnTo>
                    <a:pt x="2677" y="147"/>
                  </a:lnTo>
                  <a:lnTo>
                    <a:pt x="2677" y="149"/>
                  </a:lnTo>
                  <a:lnTo>
                    <a:pt x="2677" y="151"/>
                  </a:lnTo>
                  <a:lnTo>
                    <a:pt x="2678" y="152"/>
                  </a:lnTo>
                  <a:lnTo>
                    <a:pt x="2680" y="152"/>
                  </a:lnTo>
                  <a:lnTo>
                    <a:pt x="2682" y="154"/>
                  </a:lnTo>
                  <a:lnTo>
                    <a:pt x="2682" y="157"/>
                  </a:lnTo>
                  <a:lnTo>
                    <a:pt x="2678" y="157"/>
                  </a:lnTo>
                  <a:lnTo>
                    <a:pt x="2677" y="157"/>
                  </a:lnTo>
                  <a:lnTo>
                    <a:pt x="2675" y="156"/>
                  </a:lnTo>
                  <a:lnTo>
                    <a:pt x="2673" y="154"/>
                  </a:lnTo>
                  <a:lnTo>
                    <a:pt x="2673" y="152"/>
                  </a:lnTo>
                  <a:lnTo>
                    <a:pt x="2673" y="151"/>
                  </a:lnTo>
                  <a:lnTo>
                    <a:pt x="2672" y="149"/>
                  </a:lnTo>
                  <a:lnTo>
                    <a:pt x="2672" y="147"/>
                  </a:lnTo>
                  <a:lnTo>
                    <a:pt x="2672" y="147"/>
                  </a:lnTo>
                  <a:lnTo>
                    <a:pt x="2672" y="146"/>
                  </a:lnTo>
                  <a:lnTo>
                    <a:pt x="2672" y="144"/>
                  </a:lnTo>
                  <a:close/>
                  <a:moveTo>
                    <a:pt x="2664" y="103"/>
                  </a:moveTo>
                  <a:lnTo>
                    <a:pt x="2665" y="105"/>
                  </a:lnTo>
                  <a:lnTo>
                    <a:pt x="2665" y="105"/>
                  </a:lnTo>
                  <a:lnTo>
                    <a:pt x="2668" y="107"/>
                  </a:lnTo>
                  <a:lnTo>
                    <a:pt x="2670" y="108"/>
                  </a:lnTo>
                  <a:lnTo>
                    <a:pt x="2672" y="110"/>
                  </a:lnTo>
                  <a:lnTo>
                    <a:pt x="2673" y="110"/>
                  </a:lnTo>
                  <a:lnTo>
                    <a:pt x="2675" y="110"/>
                  </a:lnTo>
                  <a:lnTo>
                    <a:pt x="2677" y="111"/>
                  </a:lnTo>
                  <a:lnTo>
                    <a:pt x="2678" y="113"/>
                  </a:lnTo>
                  <a:lnTo>
                    <a:pt x="2682" y="113"/>
                  </a:lnTo>
                  <a:lnTo>
                    <a:pt x="2685" y="113"/>
                  </a:lnTo>
                  <a:lnTo>
                    <a:pt x="2690" y="111"/>
                  </a:lnTo>
                  <a:lnTo>
                    <a:pt x="2693" y="110"/>
                  </a:lnTo>
                  <a:lnTo>
                    <a:pt x="2695" y="113"/>
                  </a:lnTo>
                  <a:lnTo>
                    <a:pt x="2698" y="116"/>
                  </a:lnTo>
                  <a:lnTo>
                    <a:pt x="2700" y="120"/>
                  </a:lnTo>
                  <a:lnTo>
                    <a:pt x="2701" y="121"/>
                  </a:lnTo>
                  <a:lnTo>
                    <a:pt x="2701" y="121"/>
                  </a:lnTo>
                  <a:lnTo>
                    <a:pt x="2703" y="121"/>
                  </a:lnTo>
                  <a:lnTo>
                    <a:pt x="2704" y="121"/>
                  </a:lnTo>
                  <a:lnTo>
                    <a:pt x="2703" y="123"/>
                  </a:lnTo>
                  <a:lnTo>
                    <a:pt x="2704" y="125"/>
                  </a:lnTo>
                  <a:lnTo>
                    <a:pt x="2704" y="126"/>
                  </a:lnTo>
                  <a:lnTo>
                    <a:pt x="2704" y="128"/>
                  </a:lnTo>
                  <a:lnTo>
                    <a:pt x="2706" y="128"/>
                  </a:lnTo>
                  <a:lnTo>
                    <a:pt x="2706" y="128"/>
                  </a:lnTo>
                  <a:lnTo>
                    <a:pt x="2708" y="129"/>
                  </a:lnTo>
                  <a:lnTo>
                    <a:pt x="2711" y="129"/>
                  </a:lnTo>
                  <a:lnTo>
                    <a:pt x="2714" y="131"/>
                  </a:lnTo>
                  <a:lnTo>
                    <a:pt x="2714" y="133"/>
                  </a:lnTo>
                  <a:lnTo>
                    <a:pt x="2714" y="133"/>
                  </a:lnTo>
                  <a:lnTo>
                    <a:pt x="2716" y="134"/>
                  </a:lnTo>
                  <a:lnTo>
                    <a:pt x="2718" y="136"/>
                  </a:lnTo>
                  <a:lnTo>
                    <a:pt x="2719" y="136"/>
                  </a:lnTo>
                  <a:lnTo>
                    <a:pt x="2721" y="138"/>
                  </a:lnTo>
                  <a:lnTo>
                    <a:pt x="2722" y="139"/>
                  </a:lnTo>
                  <a:lnTo>
                    <a:pt x="2724" y="141"/>
                  </a:lnTo>
                  <a:lnTo>
                    <a:pt x="2726" y="143"/>
                  </a:lnTo>
                  <a:lnTo>
                    <a:pt x="2727" y="144"/>
                  </a:lnTo>
                  <a:lnTo>
                    <a:pt x="2727" y="146"/>
                  </a:lnTo>
                  <a:lnTo>
                    <a:pt x="2729" y="147"/>
                  </a:lnTo>
                  <a:lnTo>
                    <a:pt x="2731" y="149"/>
                  </a:lnTo>
                  <a:lnTo>
                    <a:pt x="2731" y="149"/>
                  </a:lnTo>
                  <a:lnTo>
                    <a:pt x="2732" y="149"/>
                  </a:lnTo>
                  <a:lnTo>
                    <a:pt x="2734" y="149"/>
                  </a:lnTo>
                  <a:lnTo>
                    <a:pt x="2734" y="151"/>
                  </a:lnTo>
                  <a:lnTo>
                    <a:pt x="2734" y="152"/>
                  </a:lnTo>
                  <a:lnTo>
                    <a:pt x="2736" y="154"/>
                  </a:lnTo>
                  <a:lnTo>
                    <a:pt x="2737" y="156"/>
                  </a:lnTo>
                  <a:lnTo>
                    <a:pt x="2739" y="157"/>
                  </a:lnTo>
                  <a:lnTo>
                    <a:pt x="2742" y="157"/>
                  </a:lnTo>
                  <a:lnTo>
                    <a:pt x="2744" y="159"/>
                  </a:lnTo>
                  <a:lnTo>
                    <a:pt x="2747" y="159"/>
                  </a:lnTo>
                  <a:lnTo>
                    <a:pt x="2750" y="159"/>
                  </a:lnTo>
                  <a:lnTo>
                    <a:pt x="2752" y="157"/>
                  </a:lnTo>
                  <a:lnTo>
                    <a:pt x="2754" y="157"/>
                  </a:lnTo>
                  <a:lnTo>
                    <a:pt x="2755" y="159"/>
                  </a:lnTo>
                  <a:lnTo>
                    <a:pt x="2755" y="159"/>
                  </a:lnTo>
                  <a:lnTo>
                    <a:pt x="2757" y="161"/>
                  </a:lnTo>
                  <a:lnTo>
                    <a:pt x="2757" y="162"/>
                  </a:lnTo>
                  <a:lnTo>
                    <a:pt x="2757" y="164"/>
                  </a:lnTo>
                  <a:lnTo>
                    <a:pt x="2757" y="165"/>
                  </a:lnTo>
                  <a:lnTo>
                    <a:pt x="2757" y="167"/>
                  </a:lnTo>
                  <a:lnTo>
                    <a:pt x="2757" y="169"/>
                  </a:lnTo>
                  <a:lnTo>
                    <a:pt x="2759" y="170"/>
                  </a:lnTo>
                  <a:lnTo>
                    <a:pt x="2759" y="170"/>
                  </a:lnTo>
                  <a:lnTo>
                    <a:pt x="2759" y="172"/>
                  </a:lnTo>
                  <a:lnTo>
                    <a:pt x="2760" y="174"/>
                  </a:lnTo>
                  <a:lnTo>
                    <a:pt x="2760" y="174"/>
                  </a:lnTo>
                  <a:lnTo>
                    <a:pt x="2762" y="175"/>
                  </a:lnTo>
                  <a:lnTo>
                    <a:pt x="2763" y="177"/>
                  </a:lnTo>
                  <a:lnTo>
                    <a:pt x="2765" y="179"/>
                  </a:lnTo>
                  <a:lnTo>
                    <a:pt x="2767" y="179"/>
                  </a:lnTo>
                  <a:lnTo>
                    <a:pt x="2768" y="179"/>
                  </a:lnTo>
                  <a:lnTo>
                    <a:pt x="2772" y="179"/>
                  </a:lnTo>
                  <a:lnTo>
                    <a:pt x="2773" y="179"/>
                  </a:lnTo>
                  <a:lnTo>
                    <a:pt x="2777" y="179"/>
                  </a:lnTo>
                  <a:lnTo>
                    <a:pt x="2777" y="195"/>
                  </a:lnTo>
                  <a:lnTo>
                    <a:pt x="2777" y="197"/>
                  </a:lnTo>
                  <a:lnTo>
                    <a:pt x="2778" y="198"/>
                  </a:lnTo>
                  <a:lnTo>
                    <a:pt x="2780" y="198"/>
                  </a:lnTo>
                  <a:lnTo>
                    <a:pt x="2781" y="200"/>
                  </a:lnTo>
                  <a:lnTo>
                    <a:pt x="2783" y="201"/>
                  </a:lnTo>
                  <a:lnTo>
                    <a:pt x="2785" y="201"/>
                  </a:lnTo>
                  <a:lnTo>
                    <a:pt x="2786" y="203"/>
                  </a:lnTo>
                  <a:lnTo>
                    <a:pt x="2786" y="203"/>
                  </a:lnTo>
                  <a:lnTo>
                    <a:pt x="2788" y="205"/>
                  </a:lnTo>
                  <a:lnTo>
                    <a:pt x="2791" y="205"/>
                  </a:lnTo>
                  <a:lnTo>
                    <a:pt x="2795" y="205"/>
                  </a:lnTo>
                  <a:lnTo>
                    <a:pt x="2798" y="205"/>
                  </a:lnTo>
                  <a:lnTo>
                    <a:pt x="2799" y="205"/>
                  </a:lnTo>
                  <a:lnTo>
                    <a:pt x="2799" y="206"/>
                  </a:lnTo>
                  <a:lnTo>
                    <a:pt x="2801" y="206"/>
                  </a:lnTo>
                  <a:lnTo>
                    <a:pt x="2799" y="210"/>
                  </a:lnTo>
                  <a:lnTo>
                    <a:pt x="2799" y="213"/>
                  </a:lnTo>
                  <a:lnTo>
                    <a:pt x="2799" y="216"/>
                  </a:lnTo>
                  <a:lnTo>
                    <a:pt x="2801" y="219"/>
                  </a:lnTo>
                  <a:lnTo>
                    <a:pt x="2809" y="219"/>
                  </a:lnTo>
                  <a:lnTo>
                    <a:pt x="2809" y="216"/>
                  </a:lnTo>
                  <a:lnTo>
                    <a:pt x="2811" y="215"/>
                  </a:lnTo>
                  <a:lnTo>
                    <a:pt x="2811" y="213"/>
                  </a:lnTo>
                  <a:lnTo>
                    <a:pt x="2813" y="213"/>
                  </a:lnTo>
                  <a:lnTo>
                    <a:pt x="2814" y="211"/>
                  </a:lnTo>
                  <a:lnTo>
                    <a:pt x="2816" y="211"/>
                  </a:lnTo>
                  <a:lnTo>
                    <a:pt x="2817" y="211"/>
                  </a:lnTo>
                  <a:lnTo>
                    <a:pt x="2819" y="211"/>
                  </a:lnTo>
                  <a:lnTo>
                    <a:pt x="2822" y="211"/>
                  </a:lnTo>
                  <a:lnTo>
                    <a:pt x="2824" y="213"/>
                  </a:lnTo>
                  <a:lnTo>
                    <a:pt x="2826" y="213"/>
                  </a:lnTo>
                  <a:lnTo>
                    <a:pt x="2827" y="215"/>
                  </a:lnTo>
                  <a:lnTo>
                    <a:pt x="2829" y="216"/>
                  </a:lnTo>
                  <a:lnTo>
                    <a:pt x="2829" y="218"/>
                  </a:lnTo>
                  <a:lnTo>
                    <a:pt x="2827" y="219"/>
                  </a:lnTo>
                  <a:lnTo>
                    <a:pt x="2826" y="221"/>
                  </a:lnTo>
                  <a:lnTo>
                    <a:pt x="2826" y="223"/>
                  </a:lnTo>
                  <a:lnTo>
                    <a:pt x="2826" y="224"/>
                  </a:lnTo>
                  <a:lnTo>
                    <a:pt x="2827" y="224"/>
                  </a:lnTo>
                  <a:lnTo>
                    <a:pt x="2829" y="226"/>
                  </a:lnTo>
                  <a:lnTo>
                    <a:pt x="2831" y="226"/>
                  </a:lnTo>
                  <a:lnTo>
                    <a:pt x="2832" y="226"/>
                  </a:lnTo>
                  <a:lnTo>
                    <a:pt x="2834" y="226"/>
                  </a:lnTo>
                  <a:lnTo>
                    <a:pt x="2835" y="229"/>
                  </a:lnTo>
                  <a:lnTo>
                    <a:pt x="2837" y="231"/>
                  </a:lnTo>
                  <a:lnTo>
                    <a:pt x="2839" y="233"/>
                  </a:lnTo>
                  <a:lnTo>
                    <a:pt x="2839" y="234"/>
                  </a:lnTo>
                  <a:lnTo>
                    <a:pt x="2839" y="236"/>
                  </a:lnTo>
                  <a:lnTo>
                    <a:pt x="2837" y="236"/>
                  </a:lnTo>
                  <a:lnTo>
                    <a:pt x="2837" y="237"/>
                  </a:lnTo>
                  <a:lnTo>
                    <a:pt x="2835" y="237"/>
                  </a:lnTo>
                  <a:lnTo>
                    <a:pt x="2834" y="237"/>
                  </a:lnTo>
                  <a:lnTo>
                    <a:pt x="2834" y="237"/>
                  </a:lnTo>
                  <a:lnTo>
                    <a:pt x="2832" y="236"/>
                  </a:lnTo>
                  <a:lnTo>
                    <a:pt x="2829" y="236"/>
                  </a:lnTo>
                  <a:lnTo>
                    <a:pt x="2827" y="236"/>
                  </a:lnTo>
                  <a:lnTo>
                    <a:pt x="2826" y="236"/>
                  </a:lnTo>
                  <a:lnTo>
                    <a:pt x="2824" y="237"/>
                  </a:lnTo>
                  <a:lnTo>
                    <a:pt x="2824" y="239"/>
                  </a:lnTo>
                  <a:lnTo>
                    <a:pt x="2822" y="241"/>
                  </a:lnTo>
                  <a:lnTo>
                    <a:pt x="2822" y="242"/>
                  </a:lnTo>
                  <a:lnTo>
                    <a:pt x="2822" y="246"/>
                  </a:lnTo>
                  <a:lnTo>
                    <a:pt x="2821" y="249"/>
                  </a:lnTo>
                  <a:lnTo>
                    <a:pt x="2821" y="252"/>
                  </a:lnTo>
                  <a:lnTo>
                    <a:pt x="2821" y="252"/>
                  </a:lnTo>
                  <a:lnTo>
                    <a:pt x="2821" y="254"/>
                  </a:lnTo>
                  <a:lnTo>
                    <a:pt x="2821" y="257"/>
                  </a:lnTo>
                  <a:lnTo>
                    <a:pt x="2821" y="260"/>
                  </a:lnTo>
                  <a:lnTo>
                    <a:pt x="2821" y="264"/>
                  </a:lnTo>
                  <a:lnTo>
                    <a:pt x="2821" y="267"/>
                  </a:lnTo>
                  <a:lnTo>
                    <a:pt x="2819" y="269"/>
                  </a:lnTo>
                  <a:lnTo>
                    <a:pt x="2817" y="270"/>
                  </a:lnTo>
                  <a:lnTo>
                    <a:pt x="2816" y="272"/>
                  </a:lnTo>
                  <a:lnTo>
                    <a:pt x="2814" y="273"/>
                  </a:lnTo>
                  <a:lnTo>
                    <a:pt x="2811" y="273"/>
                  </a:lnTo>
                  <a:lnTo>
                    <a:pt x="2808" y="273"/>
                  </a:lnTo>
                  <a:lnTo>
                    <a:pt x="2804" y="273"/>
                  </a:lnTo>
                  <a:lnTo>
                    <a:pt x="2801" y="273"/>
                  </a:lnTo>
                  <a:lnTo>
                    <a:pt x="2799" y="273"/>
                  </a:lnTo>
                  <a:lnTo>
                    <a:pt x="2798" y="273"/>
                  </a:lnTo>
                  <a:lnTo>
                    <a:pt x="2796" y="275"/>
                  </a:lnTo>
                  <a:lnTo>
                    <a:pt x="2795" y="275"/>
                  </a:lnTo>
                  <a:lnTo>
                    <a:pt x="2795" y="273"/>
                  </a:lnTo>
                  <a:lnTo>
                    <a:pt x="2795" y="272"/>
                  </a:lnTo>
                  <a:lnTo>
                    <a:pt x="2793" y="272"/>
                  </a:lnTo>
                  <a:lnTo>
                    <a:pt x="2791" y="270"/>
                  </a:lnTo>
                  <a:lnTo>
                    <a:pt x="2788" y="267"/>
                  </a:lnTo>
                  <a:lnTo>
                    <a:pt x="2785" y="265"/>
                  </a:lnTo>
                  <a:lnTo>
                    <a:pt x="2781" y="262"/>
                  </a:lnTo>
                  <a:lnTo>
                    <a:pt x="2778" y="259"/>
                  </a:lnTo>
                  <a:lnTo>
                    <a:pt x="2777" y="255"/>
                  </a:lnTo>
                  <a:lnTo>
                    <a:pt x="2775" y="254"/>
                  </a:lnTo>
                  <a:lnTo>
                    <a:pt x="2773" y="252"/>
                  </a:lnTo>
                  <a:lnTo>
                    <a:pt x="2772" y="249"/>
                  </a:lnTo>
                  <a:lnTo>
                    <a:pt x="2768" y="247"/>
                  </a:lnTo>
                  <a:lnTo>
                    <a:pt x="2765" y="244"/>
                  </a:lnTo>
                  <a:lnTo>
                    <a:pt x="2762" y="241"/>
                  </a:lnTo>
                  <a:lnTo>
                    <a:pt x="2760" y="239"/>
                  </a:lnTo>
                  <a:lnTo>
                    <a:pt x="2759" y="237"/>
                  </a:lnTo>
                  <a:lnTo>
                    <a:pt x="2757" y="236"/>
                  </a:lnTo>
                  <a:lnTo>
                    <a:pt x="2755" y="234"/>
                  </a:lnTo>
                  <a:lnTo>
                    <a:pt x="2754" y="233"/>
                  </a:lnTo>
                  <a:lnTo>
                    <a:pt x="2752" y="231"/>
                  </a:lnTo>
                  <a:lnTo>
                    <a:pt x="2750" y="229"/>
                  </a:lnTo>
                  <a:lnTo>
                    <a:pt x="2749" y="228"/>
                  </a:lnTo>
                  <a:lnTo>
                    <a:pt x="2747" y="224"/>
                  </a:lnTo>
                  <a:lnTo>
                    <a:pt x="2745" y="221"/>
                  </a:lnTo>
                  <a:lnTo>
                    <a:pt x="2745" y="219"/>
                  </a:lnTo>
                  <a:lnTo>
                    <a:pt x="2744" y="218"/>
                  </a:lnTo>
                  <a:lnTo>
                    <a:pt x="2744" y="215"/>
                  </a:lnTo>
                  <a:lnTo>
                    <a:pt x="2744" y="211"/>
                  </a:lnTo>
                  <a:lnTo>
                    <a:pt x="2742" y="208"/>
                  </a:lnTo>
                  <a:lnTo>
                    <a:pt x="2740" y="205"/>
                  </a:lnTo>
                  <a:lnTo>
                    <a:pt x="2739" y="203"/>
                  </a:lnTo>
                  <a:lnTo>
                    <a:pt x="2737" y="201"/>
                  </a:lnTo>
                  <a:lnTo>
                    <a:pt x="2736" y="198"/>
                  </a:lnTo>
                  <a:lnTo>
                    <a:pt x="2732" y="195"/>
                  </a:lnTo>
                  <a:lnTo>
                    <a:pt x="2731" y="192"/>
                  </a:lnTo>
                  <a:lnTo>
                    <a:pt x="2729" y="192"/>
                  </a:lnTo>
                  <a:lnTo>
                    <a:pt x="2727" y="190"/>
                  </a:lnTo>
                  <a:lnTo>
                    <a:pt x="2724" y="187"/>
                  </a:lnTo>
                  <a:lnTo>
                    <a:pt x="2721" y="185"/>
                  </a:lnTo>
                  <a:lnTo>
                    <a:pt x="2718" y="182"/>
                  </a:lnTo>
                  <a:lnTo>
                    <a:pt x="2714" y="179"/>
                  </a:lnTo>
                  <a:lnTo>
                    <a:pt x="2714" y="179"/>
                  </a:lnTo>
                  <a:lnTo>
                    <a:pt x="2713" y="177"/>
                  </a:lnTo>
                  <a:lnTo>
                    <a:pt x="2713" y="175"/>
                  </a:lnTo>
                  <a:lnTo>
                    <a:pt x="2713" y="172"/>
                  </a:lnTo>
                  <a:lnTo>
                    <a:pt x="2713" y="169"/>
                  </a:lnTo>
                  <a:lnTo>
                    <a:pt x="2713" y="167"/>
                  </a:lnTo>
                  <a:lnTo>
                    <a:pt x="2711" y="164"/>
                  </a:lnTo>
                  <a:lnTo>
                    <a:pt x="2709" y="161"/>
                  </a:lnTo>
                  <a:lnTo>
                    <a:pt x="2708" y="157"/>
                  </a:lnTo>
                  <a:lnTo>
                    <a:pt x="2704" y="154"/>
                  </a:lnTo>
                  <a:lnTo>
                    <a:pt x="2703" y="154"/>
                  </a:lnTo>
                  <a:lnTo>
                    <a:pt x="2701" y="154"/>
                  </a:lnTo>
                  <a:lnTo>
                    <a:pt x="2700" y="154"/>
                  </a:lnTo>
                  <a:lnTo>
                    <a:pt x="2696" y="152"/>
                  </a:lnTo>
                  <a:lnTo>
                    <a:pt x="2695" y="152"/>
                  </a:lnTo>
                  <a:lnTo>
                    <a:pt x="2695" y="151"/>
                  </a:lnTo>
                  <a:lnTo>
                    <a:pt x="2695" y="151"/>
                  </a:lnTo>
                  <a:lnTo>
                    <a:pt x="2693" y="147"/>
                  </a:lnTo>
                  <a:lnTo>
                    <a:pt x="2693" y="146"/>
                  </a:lnTo>
                  <a:lnTo>
                    <a:pt x="2691" y="143"/>
                  </a:lnTo>
                  <a:lnTo>
                    <a:pt x="2690" y="139"/>
                  </a:lnTo>
                  <a:lnTo>
                    <a:pt x="2688" y="138"/>
                  </a:lnTo>
                  <a:lnTo>
                    <a:pt x="2686" y="136"/>
                  </a:lnTo>
                  <a:lnTo>
                    <a:pt x="2686" y="134"/>
                  </a:lnTo>
                  <a:lnTo>
                    <a:pt x="2685" y="133"/>
                  </a:lnTo>
                  <a:lnTo>
                    <a:pt x="2683" y="131"/>
                  </a:lnTo>
                  <a:lnTo>
                    <a:pt x="2682" y="129"/>
                  </a:lnTo>
                  <a:lnTo>
                    <a:pt x="2678" y="129"/>
                  </a:lnTo>
                  <a:lnTo>
                    <a:pt x="2675" y="128"/>
                  </a:lnTo>
                  <a:lnTo>
                    <a:pt x="2673" y="126"/>
                  </a:lnTo>
                  <a:lnTo>
                    <a:pt x="2672" y="125"/>
                  </a:lnTo>
                  <a:lnTo>
                    <a:pt x="2668" y="121"/>
                  </a:lnTo>
                  <a:lnTo>
                    <a:pt x="2667" y="120"/>
                  </a:lnTo>
                  <a:lnTo>
                    <a:pt x="2665" y="118"/>
                  </a:lnTo>
                  <a:lnTo>
                    <a:pt x="2664" y="116"/>
                  </a:lnTo>
                  <a:lnTo>
                    <a:pt x="2664" y="115"/>
                  </a:lnTo>
                  <a:lnTo>
                    <a:pt x="2660" y="111"/>
                  </a:lnTo>
                  <a:lnTo>
                    <a:pt x="2660" y="108"/>
                  </a:lnTo>
                  <a:lnTo>
                    <a:pt x="2660" y="107"/>
                  </a:lnTo>
                  <a:lnTo>
                    <a:pt x="2660" y="105"/>
                  </a:lnTo>
                  <a:lnTo>
                    <a:pt x="2660" y="105"/>
                  </a:lnTo>
                  <a:lnTo>
                    <a:pt x="2662" y="103"/>
                  </a:lnTo>
                  <a:lnTo>
                    <a:pt x="2664" y="103"/>
                  </a:lnTo>
                  <a:close/>
                  <a:moveTo>
                    <a:pt x="2986" y="84"/>
                  </a:moveTo>
                  <a:lnTo>
                    <a:pt x="2989" y="85"/>
                  </a:lnTo>
                  <a:lnTo>
                    <a:pt x="2991" y="85"/>
                  </a:lnTo>
                  <a:lnTo>
                    <a:pt x="2993" y="85"/>
                  </a:lnTo>
                  <a:lnTo>
                    <a:pt x="2994" y="87"/>
                  </a:lnTo>
                  <a:lnTo>
                    <a:pt x="2994" y="90"/>
                  </a:lnTo>
                  <a:lnTo>
                    <a:pt x="2996" y="92"/>
                  </a:lnTo>
                  <a:lnTo>
                    <a:pt x="2996" y="92"/>
                  </a:lnTo>
                  <a:lnTo>
                    <a:pt x="2997" y="93"/>
                  </a:lnTo>
                  <a:lnTo>
                    <a:pt x="2999" y="93"/>
                  </a:lnTo>
                  <a:lnTo>
                    <a:pt x="2999" y="95"/>
                  </a:lnTo>
                  <a:lnTo>
                    <a:pt x="2999" y="97"/>
                  </a:lnTo>
                  <a:lnTo>
                    <a:pt x="2999" y="98"/>
                  </a:lnTo>
                  <a:lnTo>
                    <a:pt x="2999" y="100"/>
                  </a:lnTo>
                  <a:lnTo>
                    <a:pt x="3001" y="102"/>
                  </a:lnTo>
                  <a:lnTo>
                    <a:pt x="3002" y="102"/>
                  </a:lnTo>
                  <a:lnTo>
                    <a:pt x="3004" y="103"/>
                  </a:lnTo>
                  <a:lnTo>
                    <a:pt x="3006" y="105"/>
                  </a:lnTo>
                  <a:lnTo>
                    <a:pt x="3007" y="105"/>
                  </a:lnTo>
                  <a:lnTo>
                    <a:pt x="3009" y="105"/>
                  </a:lnTo>
                  <a:lnTo>
                    <a:pt x="3012" y="105"/>
                  </a:lnTo>
                  <a:lnTo>
                    <a:pt x="3015" y="105"/>
                  </a:lnTo>
                  <a:lnTo>
                    <a:pt x="3019" y="105"/>
                  </a:lnTo>
                  <a:lnTo>
                    <a:pt x="3022" y="107"/>
                  </a:lnTo>
                  <a:lnTo>
                    <a:pt x="3022" y="108"/>
                  </a:lnTo>
                  <a:lnTo>
                    <a:pt x="3024" y="110"/>
                  </a:lnTo>
                  <a:lnTo>
                    <a:pt x="3024" y="111"/>
                  </a:lnTo>
                  <a:lnTo>
                    <a:pt x="3020" y="113"/>
                  </a:lnTo>
                  <a:lnTo>
                    <a:pt x="3017" y="115"/>
                  </a:lnTo>
                  <a:lnTo>
                    <a:pt x="3017" y="115"/>
                  </a:lnTo>
                  <a:lnTo>
                    <a:pt x="3015" y="116"/>
                  </a:lnTo>
                  <a:lnTo>
                    <a:pt x="3014" y="118"/>
                  </a:lnTo>
                  <a:lnTo>
                    <a:pt x="3012" y="118"/>
                  </a:lnTo>
                  <a:lnTo>
                    <a:pt x="3011" y="118"/>
                  </a:lnTo>
                  <a:lnTo>
                    <a:pt x="3011" y="120"/>
                  </a:lnTo>
                  <a:lnTo>
                    <a:pt x="3009" y="121"/>
                  </a:lnTo>
                  <a:lnTo>
                    <a:pt x="3009" y="123"/>
                  </a:lnTo>
                  <a:lnTo>
                    <a:pt x="3009" y="125"/>
                  </a:lnTo>
                  <a:lnTo>
                    <a:pt x="3009" y="126"/>
                  </a:lnTo>
                  <a:lnTo>
                    <a:pt x="3009" y="128"/>
                  </a:lnTo>
                  <a:lnTo>
                    <a:pt x="3007" y="128"/>
                  </a:lnTo>
                  <a:lnTo>
                    <a:pt x="3006" y="128"/>
                  </a:lnTo>
                  <a:lnTo>
                    <a:pt x="3001" y="128"/>
                  </a:lnTo>
                  <a:lnTo>
                    <a:pt x="2997" y="128"/>
                  </a:lnTo>
                  <a:lnTo>
                    <a:pt x="2997" y="144"/>
                  </a:lnTo>
                  <a:lnTo>
                    <a:pt x="2997" y="146"/>
                  </a:lnTo>
                  <a:lnTo>
                    <a:pt x="2999" y="147"/>
                  </a:lnTo>
                  <a:lnTo>
                    <a:pt x="2999" y="151"/>
                  </a:lnTo>
                  <a:lnTo>
                    <a:pt x="3001" y="151"/>
                  </a:lnTo>
                  <a:lnTo>
                    <a:pt x="3001" y="152"/>
                  </a:lnTo>
                  <a:lnTo>
                    <a:pt x="3001" y="156"/>
                  </a:lnTo>
                  <a:lnTo>
                    <a:pt x="3001" y="157"/>
                  </a:lnTo>
                  <a:lnTo>
                    <a:pt x="3001" y="162"/>
                  </a:lnTo>
                  <a:lnTo>
                    <a:pt x="3001" y="164"/>
                  </a:lnTo>
                  <a:lnTo>
                    <a:pt x="2999" y="164"/>
                  </a:lnTo>
                  <a:lnTo>
                    <a:pt x="2999" y="165"/>
                  </a:lnTo>
                  <a:lnTo>
                    <a:pt x="3001" y="169"/>
                  </a:lnTo>
                  <a:lnTo>
                    <a:pt x="3001" y="170"/>
                  </a:lnTo>
                  <a:lnTo>
                    <a:pt x="3004" y="170"/>
                  </a:lnTo>
                  <a:lnTo>
                    <a:pt x="3007" y="170"/>
                  </a:lnTo>
                  <a:lnTo>
                    <a:pt x="3011" y="170"/>
                  </a:lnTo>
                  <a:lnTo>
                    <a:pt x="3012" y="170"/>
                  </a:lnTo>
                  <a:lnTo>
                    <a:pt x="3014" y="170"/>
                  </a:lnTo>
                  <a:lnTo>
                    <a:pt x="3015" y="172"/>
                  </a:lnTo>
                  <a:lnTo>
                    <a:pt x="3015" y="174"/>
                  </a:lnTo>
                  <a:lnTo>
                    <a:pt x="3017" y="174"/>
                  </a:lnTo>
                  <a:lnTo>
                    <a:pt x="3015" y="177"/>
                  </a:lnTo>
                  <a:lnTo>
                    <a:pt x="3014" y="180"/>
                  </a:lnTo>
                  <a:lnTo>
                    <a:pt x="3012" y="180"/>
                  </a:lnTo>
                  <a:lnTo>
                    <a:pt x="3011" y="182"/>
                  </a:lnTo>
                  <a:lnTo>
                    <a:pt x="3009" y="182"/>
                  </a:lnTo>
                  <a:lnTo>
                    <a:pt x="3002" y="182"/>
                  </a:lnTo>
                  <a:lnTo>
                    <a:pt x="2997" y="182"/>
                  </a:lnTo>
                  <a:lnTo>
                    <a:pt x="2997" y="198"/>
                  </a:lnTo>
                  <a:lnTo>
                    <a:pt x="2989" y="198"/>
                  </a:lnTo>
                  <a:lnTo>
                    <a:pt x="2988" y="203"/>
                  </a:lnTo>
                  <a:lnTo>
                    <a:pt x="2986" y="208"/>
                  </a:lnTo>
                  <a:lnTo>
                    <a:pt x="2984" y="210"/>
                  </a:lnTo>
                  <a:lnTo>
                    <a:pt x="2984" y="211"/>
                  </a:lnTo>
                  <a:lnTo>
                    <a:pt x="2983" y="213"/>
                  </a:lnTo>
                  <a:lnTo>
                    <a:pt x="2983" y="215"/>
                  </a:lnTo>
                  <a:lnTo>
                    <a:pt x="2981" y="216"/>
                  </a:lnTo>
                  <a:lnTo>
                    <a:pt x="2979" y="216"/>
                  </a:lnTo>
                  <a:lnTo>
                    <a:pt x="2978" y="218"/>
                  </a:lnTo>
                  <a:lnTo>
                    <a:pt x="2978" y="219"/>
                  </a:lnTo>
                  <a:lnTo>
                    <a:pt x="2976" y="219"/>
                  </a:lnTo>
                  <a:lnTo>
                    <a:pt x="2978" y="223"/>
                  </a:lnTo>
                  <a:lnTo>
                    <a:pt x="2978" y="224"/>
                  </a:lnTo>
                  <a:lnTo>
                    <a:pt x="2979" y="226"/>
                  </a:lnTo>
                  <a:lnTo>
                    <a:pt x="2981" y="228"/>
                  </a:lnTo>
                  <a:lnTo>
                    <a:pt x="2981" y="229"/>
                  </a:lnTo>
                  <a:lnTo>
                    <a:pt x="2981" y="231"/>
                  </a:lnTo>
                  <a:lnTo>
                    <a:pt x="2981" y="234"/>
                  </a:lnTo>
                  <a:lnTo>
                    <a:pt x="2979" y="236"/>
                  </a:lnTo>
                  <a:lnTo>
                    <a:pt x="2978" y="237"/>
                  </a:lnTo>
                  <a:lnTo>
                    <a:pt x="2976" y="237"/>
                  </a:lnTo>
                  <a:lnTo>
                    <a:pt x="2973" y="239"/>
                  </a:lnTo>
                  <a:lnTo>
                    <a:pt x="2973" y="241"/>
                  </a:lnTo>
                  <a:lnTo>
                    <a:pt x="2973" y="242"/>
                  </a:lnTo>
                  <a:lnTo>
                    <a:pt x="2971" y="242"/>
                  </a:lnTo>
                  <a:lnTo>
                    <a:pt x="2971" y="249"/>
                  </a:lnTo>
                  <a:lnTo>
                    <a:pt x="2971" y="249"/>
                  </a:lnTo>
                  <a:lnTo>
                    <a:pt x="2970" y="251"/>
                  </a:lnTo>
                  <a:lnTo>
                    <a:pt x="2966" y="251"/>
                  </a:lnTo>
                  <a:lnTo>
                    <a:pt x="2963" y="251"/>
                  </a:lnTo>
                  <a:lnTo>
                    <a:pt x="2961" y="251"/>
                  </a:lnTo>
                  <a:lnTo>
                    <a:pt x="2958" y="249"/>
                  </a:lnTo>
                  <a:lnTo>
                    <a:pt x="2957" y="249"/>
                  </a:lnTo>
                  <a:lnTo>
                    <a:pt x="2955" y="247"/>
                  </a:lnTo>
                  <a:lnTo>
                    <a:pt x="2955" y="246"/>
                  </a:lnTo>
                  <a:lnTo>
                    <a:pt x="2952" y="244"/>
                  </a:lnTo>
                  <a:lnTo>
                    <a:pt x="2950" y="242"/>
                  </a:lnTo>
                  <a:lnTo>
                    <a:pt x="2947" y="241"/>
                  </a:lnTo>
                  <a:lnTo>
                    <a:pt x="2945" y="242"/>
                  </a:lnTo>
                  <a:lnTo>
                    <a:pt x="2943" y="242"/>
                  </a:lnTo>
                  <a:lnTo>
                    <a:pt x="2942" y="244"/>
                  </a:lnTo>
                  <a:lnTo>
                    <a:pt x="2942" y="242"/>
                  </a:lnTo>
                  <a:lnTo>
                    <a:pt x="2940" y="241"/>
                  </a:lnTo>
                  <a:lnTo>
                    <a:pt x="2940" y="241"/>
                  </a:lnTo>
                  <a:lnTo>
                    <a:pt x="2939" y="239"/>
                  </a:lnTo>
                  <a:lnTo>
                    <a:pt x="2937" y="237"/>
                  </a:lnTo>
                  <a:lnTo>
                    <a:pt x="2934" y="237"/>
                  </a:lnTo>
                  <a:lnTo>
                    <a:pt x="2932" y="237"/>
                  </a:lnTo>
                  <a:lnTo>
                    <a:pt x="2930" y="237"/>
                  </a:lnTo>
                  <a:lnTo>
                    <a:pt x="2927" y="239"/>
                  </a:lnTo>
                  <a:lnTo>
                    <a:pt x="2925" y="241"/>
                  </a:lnTo>
                  <a:lnTo>
                    <a:pt x="2924" y="241"/>
                  </a:lnTo>
                  <a:lnTo>
                    <a:pt x="2921" y="241"/>
                  </a:lnTo>
                  <a:lnTo>
                    <a:pt x="2917" y="241"/>
                  </a:lnTo>
                  <a:lnTo>
                    <a:pt x="2914" y="241"/>
                  </a:lnTo>
                  <a:lnTo>
                    <a:pt x="2911" y="241"/>
                  </a:lnTo>
                  <a:lnTo>
                    <a:pt x="2909" y="241"/>
                  </a:lnTo>
                  <a:lnTo>
                    <a:pt x="2907" y="239"/>
                  </a:lnTo>
                  <a:lnTo>
                    <a:pt x="2906" y="236"/>
                  </a:lnTo>
                  <a:lnTo>
                    <a:pt x="2906" y="236"/>
                  </a:lnTo>
                  <a:lnTo>
                    <a:pt x="2906" y="234"/>
                  </a:lnTo>
                  <a:lnTo>
                    <a:pt x="2906" y="233"/>
                  </a:lnTo>
                  <a:lnTo>
                    <a:pt x="2904" y="233"/>
                  </a:lnTo>
                  <a:lnTo>
                    <a:pt x="2903" y="233"/>
                  </a:lnTo>
                  <a:lnTo>
                    <a:pt x="2899" y="233"/>
                  </a:lnTo>
                  <a:lnTo>
                    <a:pt x="2894" y="233"/>
                  </a:lnTo>
                  <a:lnTo>
                    <a:pt x="2891" y="233"/>
                  </a:lnTo>
                  <a:lnTo>
                    <a:pt x="2888" y="231"/>
                  </a:lnTo>
                  <a:lnTo>
                    <a:pt x="2886" y="231"/>
                  </a:lnTo>
                  <a:lnTo>
                    <a:pt x="2885" y="229"/>
                  </a:lnTo>
                  <a:lnTo>
                    <a:pt x="2883" y="228"/>
                  </a:lnTo>
                  <a:lnTo>
                    <a:pt x="2883" y="224"/>
                  </a:lnTo>
                  <a:lnTo>
                    <a:pt x="2881" y="221"/>
                  </a:lnTo>
                  <a:lnTo>
                    <a:pt x="2881" y="219"/>
                  </a:lnTo>
                  <a:lnTo>
                    <a:pt x="2881" y="218"/>
                  </a:lnTo>
                  <a:lnTo>
                    <a:pt x="2883" y="216"/>
                  </a:lnTo>
                  <a:lnTo>
                    <a:pt x="2883" y="215"/>
                  </a:lnTo>
                  <a:lnTo>
                    <a:pt x="2883" y="211"/>
                  </a:lnTo>
                  <a:lnTo>
                    <a:pt x="2883" y="211"/>
                  </a:lnTo>
                  <a:lnTo>
                    <a:pt x="2883" y="210"/>
                  </a:lnTo>
                  <a:lnTo>
                    <a:pt x="2883" y="208"/>
                  </a:lnTo>
                  <a:lnTo>
                    <a:pt x="2883" y="206"/>
                  </a:lnTo>
                  <a:lnTo>
                    <a:pt x="2883" y="205"/>
                  </a:lnTo>
                  <a:lnTo>
                    <a:pt x="2883" y="205"/>
                  </a:lnTo>
                  <a:lnTo>
                    <a:pt x="2881" y="203"/>
                  </a:lnTo>
                  <a:lnTo>
                    <a:pt x="2880" y="203"/>
                  </a:lnTo>
                  <a:lnTo>
                    <a:pt x="2880" y="201"/>
                  </a:lnTo>
                  <a:lnTo>
                    <a:pt x="2878" y="200"/>
                  </a:lnTo>
                  <a:lnTo>
                    <a:pt x="2875" y="198"/>
                  </a:lnTo>
                  <a:lnTo>
                    <a:pt x="2871" y="197"/>
                  </a:lnTo>
                  <a:lnTo>
                    <a:pt x="2870" y="195"/>
                  </a:lnTo>
                  <a:lnTo>
                    <a:pt x="2868" y="193"/>
                  </a:lnTo>
                  <a:lnTo>
                    <a:pt x="2868" y="192"/>
                  </a:lnTo>
                  <a:lnTo>
                    <a:pt x="2867" y="190"/>
                  </a:lnTo>
                  <a:lnTo>
                    <a:pt x="2867" y="187"/>
                  </a:lnTo>
                  <a:lnTo>
                    <a:pt x="2867" y="183"/>
                  </a:lnTo>
                  <a:lnTo>
                    <a:pt x="2867" y="180"/>
                  </a:lnTo>
                  <a:lnTo>
                    <a:pt x="2867" y="177"/>
                  </a:lnTo>
                  <a:lnTo>
                    <a:pt x="2868" y="174"/>
                  </a:lnTo>
                  <a:lnTo>
                    <a:pt x="2870" y="172"/>
                  </a:lnTo>
                  <a:lnTo>
                    <a:pt x="2870" y="172"/>
                  </a:lnTo>
                  <a:lnTo>
                    <a:pt x="2871" y="170"/>
                  </a:lnTo>
                  <a:lnTo>
                    <a:pt x="2873" y="167"/>
                  </a:lnTo>
                  <a:lnTo>
                    <a:pt x="2873" y="164"/>
                  </a:lnTo>
                  <a:lnTo>
                    <a:pt x="2873" y="159"/>
                  </a:lnTo>
                  <a:lnTo>
                    <a:pt x="2875" y="159"/>
                  </a:lnTo>
                  <a:lnTo>
                    <a:pt x="2876" y="157"/>
                  </a:lnTo>
                  <a:lnTo>
                    <a:pt x="2880" y="157"/>
                  </a:lnTo>
                  <a:lnTo>
                    <a:pt x="2883" y="159"/>
                  </a:lnTo>
                  <a:lnTo>
                    <a:pt x="2885" y="162"/>
                  </a:lnTo>
                  <a:lnTo>
                    <a:pt x="2886" y="164"/>
                  </a:lnTo>
                  <a:lnTo>
                    <a:pt x="2888" y="165"/>
                  </a:lnTo>
                  <a:lnTo>
                    <a:pt x="2891" y="165"/>
                  </a:lnTo>
                  <a:lnTo>
                    <a:pt x="2893" y="165"/>
                  </a:lnTo>
                  <a:lnTo>
                    <a:pt x="2896" y="165"/>
                  </a:lnTo>
                  <a:lnTo>
                    <a:pt x="2898" y="165"/>
                  </a:lnTo>
                  <a:lnTo>
                    <a:pt x="2899" y="164"/>
                  </a:lnTo>
                  <a:lnTo>
                    <a:pt x="2899" y="164"/>
                  </a:lnTo>
                  <a:lnTo>
                    <a:pt x="2901" y="164"/>
                  </a:lnTo>
                  <a:lnTo>
                    <a:pt x="2904" y="164"/>
                  </a:lnTo>
                  <a:lnTo>
                    <a:pt x="2907" y="164"/>
                  </a:lnTo>
                  <a:lnTo>
                    <a:pt x="2907" y="147"/>
                  </a:lnTo>
                  <a:lnTo>
                    <a:pt x="2909" y="147"/>
                  </a:lnTo>
                  <a:lnTo>
                    <a:pt x="2912" y="147"/>
                  </a:lnTo>
                  <a:lnTo>
                    <a:pt x="2914" y="147"/>
                  </a:lnTo>
                  <a:lnTo>
                    <a:pt x="2916" y="147"/>
                  </a:lnTo>
                  <a:lnTo>
                    <a:pt x="2919" y="146"/>
                  </a:lnTo>
                  <a:lnTo>
                    <a:pt x="2921" y="146"/>
                  </a:lnTo>
                  <a:lnTo>
                    <a:pt x="2921" y="144"/>
                  </a:lnTo>
                  <a:lnTo>
                    <a:pt x="2922" y="143"/>
                  </a:lnTo>
                  <a:lnTo>
                    <a:pt x="2925" y="139"/>
                  </a:lnTo>
                  <a:lnTo>
                    <a:pt x="2927" y="139"/>
                  </a:lnTo>
                  <a:lnTo>
                    <a:pt x="2929" y="138"/>
                  </a:lnTo>
                  <a:lnTo>
                    <a:pt x="2930" y="136"/>
                  </a:lnTo>
                  <a:lnTo>
                    <a:pt x="2932" y="136"/>
                  </a:lnTo>
                  <a:lnTo>
                    <a:pt x="2932" y="134"/>
                  </a:lnTo>
                  <a:lnTo>
                    <a:pt x="2932" y="134"/>
                  </a:lnTo>
                  <a:lnTo>
                    <a:pt x="2932" y="133"/>
                  </a:lnTo>
                  <a:lnTo>
                    <a:pt x="2934" y="131"/>
                  </a:lnTo>
                  <a:lnTo>
                    <a:pt x="2935" y="129"/>
                  </a:lnTo>
                  <a:lnTo>
                    <a:pt x="2937" y="128"/>
                  </a:lnTo>
                  <a:lnTo>
                    <a:pt x="2939" y="126"/>
                  </a:lnTo>
                  <a:lnTo>
                    <a:pt x="2940" y="125"/>
                  </a:lnTo>
                  <a:lnTo>
                    <a:pt x="2942" y="123"/>
                  </a:lnTo>
                  <a:lnTo>
                    <a:pt x="2945" y="123"/>
                  </a:lnTo>
                  <a:lnTo>
                    <a:pt x="2948" y="123"/>
                  </a:lnTo>
                  <a:lnTo>
                    <a:pt x="2952" y="121"/>
                  </a:lnTo>
                  <a:lnTo>
                    <a:pt x="2955" y="120"/>
                  </a:lnTo>
                  <a:lnTo>
                    <a:pt x="2955" y="120"/>
                  </a:lnTo>
                  <a:lnTo>
                    <a:pt x="2957" y="118"/>
                  </a:lnTo>
                  <a:lnTo>
                    <a:pt x="2957" y="116"/>
                  </a:lnTo>
                  <a:lnTo>
                    <a:pt x="2958" y="115"/>
                  </a:lnTo>
                  <a:lnTo>
                    <a:pt x="2960" y="113"/>
                  </a:lnTo>
                  <a:lnTo>
                    <a:pt x="2961" y="111"/>
                  </a:lnTo>
                  <a:lnTo>
                    <a:pt x="2963" y="110"/>
                  </a:lnTo>
                  <a:lnTo>
                    <a:pt x="2963" y="110"/>
                  </a:lnTo>
                  <a:lnTo>
                    <a:pt x="2965" y="108"/>
                  </a:lnTo>
                  <a:lnTo>
                    <a:pt x="2965" y="107"/>
                  </a:lnTo>
                  <a:lnTo>
                    <a:pt x="2965" y="105"/>
                  </a:lnTo>
                  <a:lnTo>
                    <a:pt x="2966" y="103"/>
                  </a:lnTo>
                  <a:lnTo>
                    <a:pt x="2968" y="102"/>
                  </a:lnTo>
                  <a:lnTo>
                    <a:pt x="2968" y="100"/>
                  </a:lnTo>
                  <a:lnTo>
                    <a:pt x="2970" y="98"/>
                  </a:lnTo>
                  <a:lnTo>
                    <a:pt x="2971" y="97"/>
                  </a:lnTo>
                  <a:lnTo>
                    <a:pt x="2973" y="95"/>
                  </a:lnTo>
                  <a:lnTo>
                    <a:pt x="2976" y="93"/>
                  </a:lnTo>
                  <a:lnTo>
                    <a:pt x="2979" y="93"/>
                  </a:lnTo>
                  <a:lnTo>
                    <a:pt x="2981" y="92"/>
                  </a:lnTo>
                  <a:lnTo>
                    <a:pt x="2981" y="92"/>
                  </a:lnTo>
                  <a:lnTo>
                    <a:pt x="2983" y="90"/>
                  </a:lnTo>
                  <a:lnTo>
                    <a:pt x="2984" y="89"/>
                  </a:lnTo>
                  <a:lnTo>
                    <a:pt x="2986" y="87"/>
                  </a:lnTo>
                  <a:lnTo>
                    <a:pt x="2986" y="85"/>
                  </a:lnTo>
                  <a:lnTo>
                    <a:pt x="2986" y="84"/>
                  </a:lnTo>
                  <a:close/>
                  <a:moveTo>
                    <a:pt x="2434" y="43"/>
                  </a:moveTo>
                  <a:lnTo>
                    <a:pt x="2439" y="44"/>
                  </a:lnTo>
                  <a:lnTo>
                    <a:pt x="2439" y="48"/>
                  </a:lnTo>
                  <a:lnTo>
                    <a:pt x="2439" y="51"/>
                  </a:lnTo>
                  <a:lnTo>
                    <a:pt x="2441" y="53"/>
                  </a:lnTo>
                  <a:lnTo>
                    <a:pt x="2441" y="54"/>
                  </a:lnTo>
                  <a:lnTo>
                    <a:pt x="2443" y="56"/>
                  </a:lnTo>
                  <a:lnTo>
                    <a:pt x="2444" y="57"/>
                  </a:lnTo>
                  <a:lnTo>
                    <a:pt x="2446" y="57"/>
                  </a:lnTo>
                  <a:lnTo>
                    <a:pt x="2447" y="59"/>
                  </a:lnTo>
                  <a:lnTo>
                    <a:pt x="2447" y="61"/>
                  </a:lnTo>
                  <a:lnTo>
                    <a:pt x="2449" y="62"/>
                  </a:lnTo>
                  <a:lnTo>
                    <a:pt x="2451" y="64"/>
                  </a:lnTo>
                  <a:lnTo>
                    <a:pt x="2451" y="66"/>
                  </a:lnTo>
                  <a:lnTo>
                    <a:pt x="2452" y="67"/>
                  </a:lnTo>
                  <a:lnTo>
                    <a:pt x="2454" y="69"/>
                  </a:lnTo>
                  <a:lnTo>
                    <a:pt x="2454" y="75"/>
                  </a:lnTo>
                  <a:lnTo>
                    <a:pt x="2454" y="79"/>
                  </a:lnTo>
                  <a:lnTo>
                    <a:pt x="2456" y="82"/>
                  </a:lnTo>
                  <a:lnTo>
                    <a:pt x="2456" y="84"/>
                  </a:lnTo>
                  <a:lnTo>
                    <a:pt x="2454" y="85"/>
                  </a:lnTo>
                  <a:lnTo>
                    <a:pt x="2456" y="87"/>
                  </a:lnTo>
                  <a:lnTo>
                    <a:pt x="2456" y="89"/>
                  </a:lnTo>
                  <a:lnTo>
                    <a:pt x="2456" y="92"/>
                  </a:lnTo>
                  <a:lnTo>
                    <a:pt x="2454" y="95"/>
                  </a:lnTo>
                  <a:lnTo>
                    <a:pt x="2452" y="95"/>
                  </a:lnTo>
                  <a:lnTo>
                    <a:pt x="2449" y="95"/>
                  </a:lnTo>
                  <a:lnTo>
                    <a:pt x="2446" y="95"/>
                  </a:lnTo>
                  <a:lnTo>
                    <a:pt x="2443" y="95"/>
                  </a:lnTo>
                  <a:lnTo>
                    <a:pt x="2439" y="95"/>
                  </a:lnTo>
                  <a:lnTo>
                    <a:pt x="2438" y="93"/>
                  </a:lnTo>
                  <a:lnTo>
                    <a:pt x="2436" y="92"/>
                  </a:lnTo>
                  <a:lnTo>
                    <a:pt x="2434" y="92"/>
                  </a:lnTo>
                  <a:lnTo>
                    <a:pt x="2431" y="90"/>
                  </a:lnTo>
                  <a:lnTo>
                    <a:pt x="2429" y="89"/>
                  </a:lnTo>
                  <a:lnTo>
                    <a:pt x="2429" y="84"/>
                  </a:lnTo>
                  <a:lnTo>
                    <a:pt x="2428" y="80"/>
                  </a:lnTo>
                  <a:lnTo>
                    <a:pt x="2428" y="77"/>
                  </a:lnTo>
                  <a:lnTo>
                    <a:pt x="2428" y="72"/>
                  </a:lnTo>
                  <a:lnTo>
                    <a:pt x="2429" y="69"/>
                  </a:lnTo>
                  <a:lnTo>
                    <a:pt x="2429" y="67"/>
                  </a:lnTo>
                  <a:lnTo>
                    <a:pt x="2431" y="66"/>
                  </a:lnTo>
                  <a:lnTo>
                    <a:pt x="2431" y="66"/>
                  </a:lnTo>
                  <a:lnTo>
                    <a:pt x="2431" y="64"/>
                  </a:lnTo>
                  <a:lnTo>
                    <a:pt x="2431" y="61"/>
                  </a:lnTo>
                  <a:lnTo>
                    <a:pt x="2431" y="59"/>
                  </a:lnTo>
                  <a:lnTo>
                    <a:pt x="2431" y="57"/>
                  </a:lnTo>
                  <a:lnTo>
                    <a:pt x="2431" y="57"/>
                  </a:lnTo>
                  <a:lnTo>
                    <a:pt x="2431" y="56"/>
                  </a:lnTo>
                  <a:lnTo>
                    <a:pt x="2429" y="54"/>
                  </a:lnTo>
                  <a:lnTo>
                    <a:pt x="2431" y="53"/>
                  </a:lnTo>
                  <a:lnTo>
                    <a:pt x="2431" y="53"/>
                  </a:lnTo>
                  <a:lnTo>
                    <a:pt x="2429" y="49"/>
                  </a:lnTo>
                  <a:lnTo>
                    <a:pt x="2429" y="48"/>
                  </a:lnTo>
                  <a:lnTo>
                    <a:pt x="2431" y="46"/>
                  </a:lnTo>
                  <a:lnTo>
                    <a:pt x="2431" y="44"/>
                  </a:lnTo>
                  <a:lnTo>
                    <a:pt x="2433" y="44"/>
                  </a:lnTo>
                  <a:lnTo>
                    <a:pt x="2434" y="43"/>
                  </a:lnTo>
                  <a:close/>
                  <a:moveTo>
                    <a:pt x="3120" y="41"/>
                  </a:moveTo>
                  <a:lnTo>
                    <a:pt x="3124" y="43"/>
                  </a:lnTo>
                  <a:lnTo>
                    <a:pt x="3125" y="43"/>
                  </a:lnTo>
                  <a:lnTo>
                    <a:pt x="3127" y="46"/>
                  </a:lnTo>
                  <a:lnTo>
                    <a:pt x="3128" y="48"/>
                  </a:lnTo>
                  <a:lnTo>
                    <a:pt x="3128" y="49"/>
                  </a:lnTo>
                  <a:lnTo>
                    <a:pt x="3128" y="53"/>
                  </a:lnTo>
                  <a:lnTo>
                    <a:pt x="3128" y="75"/>
                  </a:lnTo>
                  <a:lnTo>
                    <a:pt x="3132" y="82"/>
                  </a:lnTo>
                  <a:lnTo>
                    <a:pt x="3130" y="85"/>
                  </a:lnTo>
                  <a:lnTo>
                    <a:pt x="3127" y="85"/>
                  </a:lnTo>
                  <a:lnTo>
                    <a:pt x="3124" y="84"/>
                  </a:lnTo>
                  <a:lnTo>
                    <a:pt x="3122" y="84"/>
                  </a:lnTo>
                  <a:lnTo>
                    <a:pt x="3119" y="82"/>
                  </a:lnTo>
                  <a:lnTo>
                    <a:pt x="3119" y="82"/>
                  </a:lnTo>
                  <a:lnTo>
                    <a:pt x="3117" y="84"/>
                  </a:lnTo>
                  <a:lnTo>
                    <a:pt x="3115" y="85"/>
                  </a:lnTo>
                  <a:lnTo>
                    <a:pt x="3117" y="90"/>
                  </a:lnTo>
                  <a:lnTo>
                    <a:pt x="3117" y="92"/>
                  </a:lnTo>
                  <a:lnTo>
                    <a:pt x="3117" y="93"/>
                  </a:lnTo>
                  <a:lnTo>
                    <a:pt x="3119" y="95"/>
                  </a:lnTo>
                  <a:lnTo>
                    <a:pt x="3120" y="95"/>
                  </a:lnTo>
                  <a:lnTo>
                    <a:pt x="3120" y="95"/>
                  </a:lnTo>
                  <a:lnTo>
                    <a:pt x="3122" y="97"/>
                  </a:lnTo>
                  <a:lnTo>
                    <a:pt x="3122" y="98"/>
                  </a:lnTo>
                  <a:lnTo>
                    <a:pt x="3122" y="105"/>
                  </a:lnTo>
                  <a:lnTo>
                    <a:pt x="3119" y="107"/>
                  </a:lnTo>
                  <a:lnTo>
                    <a:pt x="3117" y="105"/>
                  </a:lnTo>
                  <a:lnTo>
                    <a:pt x="3115" y="103"/>
                  </a:lnTo>
                  <a:lnTo>
                    <a:pt x="3114" y="103"/>
                  </a:lnTo>
                  <a:lnTo>
                    <a:pt x="3114" y="103"/>
                  </a:lnTo>
                  <a:lnTo>
                    <a:pt x="3112" y="103"/>
                  </a:lnTo>
                  <a:lnTo>
                    <a:pt x="3112" y="103"/>
                  </a:lnTo>
                  <a:lnTo>
                    <a:pt x="3112" y="102"/>
                  </a:lnTo>
                  <a:lnTo>
                    <a:pt x="3112" y="100"/>
                  </a:lnTo>
                  <a:lnTo>
                    <a:pt x="3110" y="97"/>
                  </a:lnTo>
                  <a:lnTo>
                    <a:pt x="3109" y="97"/>
                  </a:lnTo>
                  <a:lnTo>
                    <a:pt x="3107" y="97"/>
                  </a:lnTo>
                  <a:lnTo>
                    <a:pt x="3106" y="97"/>
                  </a:lnTo>
                  <a:lnTo>
                    <a:pt x="3104" y="97"/>
                  </a:lnTo>
                  <a:lnTo>
                    <a:pt x="3102" y="95"/>
                  </a:lnTo>
                  <a:lnTo>
                    <a:pt x="3101" y="93"/>
                  </a:lnTo>
                  <a:lnTo>
                    <a:pt x="3099" y="92"/>
                  </a:lnTo>
                  <a:lnTo>
                    <a:pt x="3097" y="92"/>
                  </a:lnTo>
                  <a:lnTo>
                    <a:pt x="3096" y="92"/>
                  </a:lnTo>
                  <a:lnTo>
                    <a:pt x="3094" y="92"/>
                  </a:lnTo>
                  <a:lnTo>
                    <a:pt x="3092" y="90"/>
                  </a:lnTo>
                  <a:lnTo>
                    <a:pt x="3091" y="90"/>
                  </a:lnTo>
                  <a:lnTo>
                    <a:pt x="3091" y="89"/>
                  </a:lnTo>
                  <a:lnTo>
                    <a:pt x="3091" y="85"/>
                  </a:lnTo>
                  <a:lnTo>
                    <a:pt x="3091" y="82"/>
                  </a:lnTo>
                  <a:lnTo>
                    <a:pt x="3091" y="75"/>
                  </a:lnTo>
                  <a:lnTo>
                    <a:pt x="3086" y="75"/>
                  </a:lnTo>
                  <a:lnTo>
                    <a:pt x="3081" y="74"/>
                  </a:lnTo>
                  <a:lnTo>
                    <a:pt x="3078" y="74"/>
                  </a:lnTo>
                  <a:lnTo>
                    <a:pt x="3074" y="75"/>
                  </a:lnTo>
                  <a:lnTo>
                    <a:pt x="3073" y="77"/>
                  </a:lnTo>
                  <a:lnTo>
                    <a:pt x="3071" y="77"/>
                  </a:lnTo>
                  <a:lnTo>
                    <a:pt x="3070" y="77"/>
                  </a:lnTo>
                  <a:lnTo>
                    <a:pt x="3070" y="79"/>
                  </a:lnTo>
                  <a:lnTo>
                    <a:pt x="3068" y="79"/>
                  </a:lnTo>
                  <a:lnTo>
                    <a:pt x="3068" y="80"/>
                  </a:lnTo>
                  <a:lnTo>
                    <a:pt x="3068" y="82"/>
                  </a:lnTo>
                  <a:lnTo>
                    <a:pt x="3068" y="89"/>
                  </a:lnTo>
                  <a:lnTo>
                    <a:pt x="3068" y="89"/>
                  </a:lnTo>
                  <a:lnTo>
                    <a:pt x="3066" y="90"/>
                  </a:lnTo>
                  <a:lnTo>
                    <a:pt x="3066" y="90"/>
                  </a:lnTo>
                  <a:lnTo>
                    <a:pt x="3063" y="89"/>
                  </a:lnTo>
                  <a:lnTo>
                    <a:pt x="3063" y="72"/>
                  </a:lnTo>
                  <a:lnTo>
                    <a:pt x="3063" y="71"/>
                  </a:lnTo>
                  <a:lnTo>
                    <a:pt x="3065" y="69"/>
                  </a:lnTo>
                  <a:lnTo>
                    <a:pt x="3065" y="67"/>
                  </a:lnTo>
                  <a:lnTo>
                    <a:pt x="3066" y="67"/>
                  </a:lnTo>
                  <a:lnTo>
                    <a:pt x="3070" y="66"/>
                  </a:lnTo>
                  <a:lnTo>
                    <a:pt x="3071" y="66"/>
                  </a:lnTo>
                  <a:lnTo>
                    <a:pt x="3073" y="66"/>
                  </a:lnTo>
                  <a:lnTo>
                    <a:pt x="3074" y="66"/>
                  </a:lnTo>
                  <a:lnTo>
                    <a:pt x="3076" y="66"/>
                  </a:lnTo>
                  <a:lnTo>
                    <a:pt x="3079" y="64"/>
                  </a:lnTo>
                  <a:lnTo>
                    <a:pt x="3079" y="62"/>
                  </a:lnTo>
                  <a:lnTo>
                    <a:pt x="3079" y="61"/>
                  </a:lnTo>
                  <a:lnTo>
                    <a:pt x="3079" y="61"/>
                  </a:lnTo>
                  <a:lnTo>
                    <a:pt x="3081" y="59"/>
                  </a:lnTo>
                  <a:lnTo>
                    <a:pt x="3083" y="59"/>
                  </a:lnTo>
                  <a:lnTo>
                    <a:pt x="3086" y="59"/>
                  </a:lnTo>
                  <a:lnTo>
                    <a:pt x="3089" y="59"/>
                  </a:lnTo>
                  <a:lnTo>
                    <a:pt x="3089" y="59"/>
                  </a:lnTo>
                  <a:lnTo>
                    <a:pt x="3089" y="61"/>
                  </a:lnTo>
                  <a:lnTo>
                    <a:pt x="3089" y="62"/>
                  </a:lnTo>
                  <a:lnTo>
                    <a:pt x="3089" y="64"/>
                  </a:lnTo>
                  <a:lnTo>
                    <a:pt x="3092" y="64"/>
                  </a:lnTo>
                  <a:lnTo>
                    <a:pt x="3096" y="64"/>
                  </a:lnTo>
                  <a:lnTo>
                    <a:pt x="3099" y="62"/>
                  </a:lnTo>
                  <a:lnTo>
                    <a:pt x="3099" y="61"/>
                  </a:lnTo>
                  <a:lnTo>
                    <a:pt x="3099" y="59"/>
                  </a:lnTo>
                  <a:lnTo>
                    <a:pt x="3099" y="59"/>
                  </a:lnTo>
                  <a:lnTo>
                    <a:pt x="3101" y="57"/>
                  </a:lnTo>
                  <a:lnTo>
                    <a:pt x="3102" y="56"/>
                  </a:lnTo>
                  <a:lnTo>
                    <a:pt x="3104" y="54"/>
                  </a:lnTo>
                  <a:lnTo>
                    <a:pt x="3104" y="54"/>
                  </a:lnTo>
                  <a:lnTo>
                    <a:pt x="3106" y="53"/>
                  </a:lnTo>
                  <a:lnTo>
                    <a:pt x="3107" y="54"/>
                  </a:lnTo>
                  <a:lnTo>
                    <a:pt x="3109" y="54"/>
                  </a:lnTo>
                  <a:lnTo>
                    <a:pt x="3112" y="53"/>
                  </a:lnTo>
                  <a:lnTo>
                    <a:pt x="3115" y="51"/>
                  </a:lnTo>
                  <a:lnTo>
                    <a:pt x="3115" y="49"/>
                  </a:lnTo>
                  <a:lnTo>
                    <a:pt x="3115" y="48"/>
                  </a:lnTo>
                  <a:lnTo>
                    <a:pt x="3117" y="44"/>
                  </a:lnTo>
                  <a:lnTo>
                    <a:pt x="3119" y="43"/>
                  </a:lnTo>
                  <a:lnTo>
                    <a:pt x="3119" y="41"/>
                  </a:lnTo>
                  <a:lnTo>
                    <a:pt x="3120" y="41"/>
                  </a:lnTo>
                  <a:close/>
                  <a:moveTo>
                    <a:pt x="153" y="0"/>
                  </a:moveTo>
                  <a:lnTo>
                    <a:pt x="159" y="0"/>
                  </a:lnTo>
                  <a:lnTo>
                    <a:pt x="161" y="3"/>
                  </a:lnTo>
                  <a:lnTo>
                    <a:pt x="159" y="3"/>
                  </a:lnTo>
                  <a:lnTo>
                    <a:pt x="158" y="5"/>
                  </a:lnTo>
                  <a:lnTo>
                    <a:pt x="156" y="7"/>
                  </a:lnTo>
                  <a:lnTo>
                    <a:pt x="154" y="8"/>
                  </a:lnTo>
                  <a:lnTo>
                    <a:pt x="151" y="10"/>
                  </a:lnTo>
                  <a:lnTo>
                    <a:pt x="149" y="12"/>
                  </a:lnTo>
                  <a:lnTo>
                    <a:pt x="148" y="15"/>
                  </a:lnTo>
                  <a:lnTo>
                    <a:pt x="146" y="18"/>
                  </a:lnTo>
                  <a:lnTo>
                    <a:pt x="146" y="20"/>
                  </a:lnTo>
                  <a:lnTo>
                    <a:pt x="148" y="21"/>
                  </a:lnTo>
                  <a:lnTo>
                    <a:pt x="149" y="23"/>
                  </a:lnTo>
                  <a:lnTo>
                    <a:pt x="148" y="25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6" y="31"/>
                  </a:lnTo>
                  <a:lnTo>
                    <a:pt x="144" y="33"/>
                  </a:lnTo>
                  <a:lnTo>
                    <a:pt x="144" y="35"/>
                  </a:lnTo>
                  <a:lnTo>
                    <a:pt x="144" y="39"/>
                  </a:lnTo>
                  <a:lnTo>
                    <a:pt x="146" y="43"/>
                  </a:lnTo>
                  <a:lnTo>
                    <a:pt x="148" y="46"/>
                  </a:lnTo>
                  <a:lnTo>
                    <a:pt x="151" y="51"/>
                  </a:lnTo>
                  <a:lnTo>
                    <a:pt x="151" y="53"/>
                  </a:lnTo>
                  <a:lnTo>
                    <a:pt x="153" y="53"/>
                  </a:lnTo>
                  <a:lnTo>
                    <a:pt x="154" y="54"/>
                  </a:lnTo>
                  <a:lnTo>
                    <a:pt x="156" y="54"/>
                  </a:lnTo>
                  <a:lnTo>
                    <a:pt x="156" y="53"/>
                  </a:lnTo>
                  <a:lnTo>
                    <a:pt x="158" y="51"/>
                  </a:lnTo>
                  <a:lnTo>
                    <a:pt x="158" y="49"/>
                  </a:lnTo>
                  <a:lnTo>
                    <a:pt x="158" y="46"/>
                  </a:lnTo>
                  <a:lnTo>
                    <a:pt x="158" y="44"/>
                  </a:lnTo>
                  <a:lnTo>
                    <a:pt x="158" y="41"/>
                  </a:lnTo>
                  <a:lnTo>
                    <a:pt x="156" y="39"/>
                  </a:lnTo>
                  <a:lnTo>
                    <a:pt x="156" y="38"/>
                  </a:lnTo>
                  <a:lnTo>
                    <a:pt x="156" y="36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4" y="33"/>
                  </a:lnTo>
                  <a:lnTo>
                    <a:pt x="154" y="31"/>
                  </a:lnTo>
                  <a:lnTo>
                    <a:pt x="154" y="30"/>
                  </a:lnTo>
                  <a:lnTo>
                    <a:pt x="154" y="28"/>
                  </a:lnTo>
                  <a:lnTo>
                    <a:pt x="156" y="26"/>
                  </a:lnTo>
                  <a:lnTo>
                    <a:pt x="158" y="26"/>
                  </a:lnTo>
                  <a:lnTo>
                    <a:pt x="159" y="25"/>
                  </a:lnTo>
                  <a:lnTo>
                    <a:pt x="161" y="23"/>
                  </a:lnTo>
                  <a:lnTo>
                    <a:pt x="161" y="23"/>
                  </a:lnTo>
                  <a:lnTo>
                    <a:pt x="162" y="21"/>
                  </a:lnTo>
                  <a:lnTo>
                    <a:pt x="164" y="21"/>
                  </a:lnTo>
                  <a:lnTo>
                    <a:pt x="167" y="21"/>
                  </a:lnTo>
                  <a:lnTo>
                    <a:pt x="171" y="21"/>
                  </a:lnTo>
                  <a:lnTo>
                    <a:pt x="171" y="20"/>
                  </a:lnTo>
                  <a:lnTo>
                    <a:pt x="172" y="20"/>
                  </a:lnTo>
                  <a:lnTo>
                    <a:pt x="172" y="18"/>
                  </a:lnTo>
                  <a:lnTo>
                    <a:pt x="174" y="16"/>
                  </a:lnTo>
                  <a:lnTo>
                    <a:pt x="174" y="13"/>
                  </a:lnTo>
                  <a:lnTo>
                    <a:pt x="174" y="12"/>
                  </a:lnTo>
                  <a:lnTo>
                    <a:pt x="174" y="8"/>
                  </a:lnTo>
                  <a:lnTo>
                    <a:pt x="177" y="8"/>
                  </a:lnTo>
                  <a:lnTo>
                    <a:pt x="180" y="8"/>
                  </a:lnTo>
                  <a:lnTo>
                    <a:pt x="185" y="10"/>
                  </a:lnTo>
                  <a:lnTo>
                    <a:pt x="189" y="12"/>
                  </a:lnTo>
                  <a:lnTo>
                    <a:pt x="189" y="12"/>
                  </a:lnTo>
                  <a:lnTo>
                    <a:pt x="190" y="13"/>
                  </a:lnTo>
                  <a:lnTo>
                    <a:pt x="190" y="13"/>
                  </a:lnTo>
                  <a:lnTo>
                    <a:pt x="192" y="15"/>
                  </a:lnTo>
                  <a:lnTo>
                    <a:pt x="194" y="15"/>
                  </a:lnTo>
                  <a:lnTo>
                    <a:pt x="195" y="16"/>
                  </a:lnTo>
                  <a:lnTo>
                    <a:pt x="197" y="16"/>
                  </a:lnTo>
                  <a:lnTo>
                    <a:pt x="200" y="16"/>
                  </a:lnTo>
                  <a:lnTo>
                    <a:pt x="203" y="16"/>
                  </a:lnTo>
                  <a:lnTo>
                    <a:pt x="203" y="26"/>
                  </a:lnTo>
                  <a:lnTo>
                    <a:pt x="208" y="28"/>
                  </a:lnTo>
                  <a:lnTo>
                    <a:pt x="212" y="28"/>
                  </a:lnTo>
                  <a:lnTo>
                    <a:pt x="213" y="30"/>
                  </a:lnTo>
                  <a:lnTo>
                    <a:pt x="215" y="30"/>
                  </a:lnTo>
                  <a:lnTo>
                    <a:pt x="231" y="30"/>
                  </a:lnTo>
                  <a:lnTo>
                    <a:pt x="233" y="30"/>
                  </a:lnTo>
                  <a:lnTo>
                    <a:pt x="234" y="31"/>
                  </a:lnTo>
                  <a:lnTo>
                    <a:pt x="239" y="31"/>
                  </a:lnTo>
                  <a:lnTo>
                    <a:pt x="243" y="33"/>
                  </a:lnTo>
                  <a:lnTo>
                    <a:pt x="244" y="35"/>
                  </a:lnTo>
                  <a:lnTo>
                    <a:pt x="244" y="36"/>
                  </a:lnTo>
                  <a:lnTo>
                    <a:pt x="248" y="39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9" y="43"/>
                  </a:lnTo>
                  <a:lnTo>
                    <a:pt x="251" y="43"/>
                  </a:lnTo>
                  <a:lnTo>
                    <a:pt x="252" y="43"/>
                  </a:lnTo>
                  <a:lnTo>
                    <a:pt x="254" y="43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59" y="35"/>
                  </a:lnTo>
                  <a:lnTo>
                    <a:pt x="261" y="33"/>
                  </a:lnTo>
                  <a:lnTo>
                    <a:pt x="261" y="33"/>
                  </a:lnTo>
                  <a:lnTo>
                    <a:pt x="261" y="31"/>
                  </a:lnTo>
                  <a:lnTo>
                    <a:pt x="261" y="30"/>
                  </a:lnTo>
                  <a:lnTo>
                    <a:pt x="262" y="28"/>
                  </a:lnTo>
                  <a:lnTo>
                    <a:pt x="264" y="28"/>
                  </a:lnTo>
                  <a:lnTo>
                    <a:pt x="266" y="28"/>
                  </a:lnTo>
                  <a:lnTo>
                    <a:pt x="269" y="28"/>
                  </a:lnTo>
                  <a:lnTo>
                    <a:pt x="272" y="30"/>
                  </a:lnTo>
                  <a:lnTo>
                    <a:pt x="274" y="30"/>
                  </a:lnTo>
                  <a:lnTo>
                    <a:pt x="275" y="31"/>
                  </a:lnTo>
                  <a:lnTo>
                    <a:pt x="277" y="31"/>
                  </a:lnTo>
                  <a:lnTo>
                    <a:pt x="284" y="25"/>
                  </a:lnTo>
                  <a:lnTo>
                    <a:pt x="285" y="25"/>
                  </a:lnTo>
                  <a:lnTo>
                    <a:pt x="288" y="26"/>
                  </a:lnTo>
                  <a:lnTo>
                    <a:pt x="290" y="26"/>
                  </a:lnTo>
                  <a:lnTo>
                    <a:pt x="292" y="28"/>
                  </a:lnTo>
                  <a:lnTo>
                    <a:pt x="293" y="28"/>
                  </a:lnTo>
                  <a:lnTo>
                    <a:pt x="295" y="28"/>
                  </a:lnTo>
                  <a:lnTo>
                    <a:pt x="297" y="30"/>
                  </a:lnTo>
                  <a:lnTo>
                    <a:pt x="297" y="31"/>
                  </a:lnTo>
                  <a:lnTo>
                    <a:pt x="298" y="33"/>
                  </a:lnTo>
                  <a:lnTo>
                    <a:pt x="297" y="33"/>
                  </a:lnTo>
                  <a:lnTo>
                    <a:pt x="295" y="35"/>
                  </a:lnTo>
                  <a:lnTo>
                    <a:pt x="292" y="35"/>
                  </a:lnTo>
                  <a:lnTo>
                    <a:pt x="292" y="38"/>
                  </a:lnTo>
                  <a:lnTo>
                    <a:pt x="292" y="41"/>
                  </a:lnTo>
                  <a:lnTo>
                    <a:pt x="292" y="43"/>
                  </a:lnTo>
                  <a:lnTo>
                    <a:pt x="292" y="44"/>
                  </a:lnTo>
                  <a:lnTo>
                    <a:pt x="292" y="4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5" y="48"/>
                  </a:lnTo>
                  <a:lnTo>
                    <a:pt x="297" y="48"/>
                  </a:lnTo>
                  <a:lnTo>
                    <a:pt x="298" y="48"/>
                  </a:lnTo>
                  <a:lnTo>
                    <a:pt x="302" y="46"/>
                  </a:lnTo>
                  <a:lnTo>
                    <a:pt x="305" y="44"/>
                  </a:lnTo>
                  <a:lnTo>
                    <a:pt x="311" y="43"/>
                  </a:lnTo>
                  <a:lnTo>
                    <a:pt x="315" y="43"/>
                  </a:lnTo>
                  <a:lnTo>
                    <a:pt x="315" y="46"/>
                  </a:lnTo>
                  <a:lnTo>
                    <a:pt x="315" y="51"/>
                  </a:lnTo>
                  <a:lnTo>
                    <a:pt x="315" y="53"/>
                  </a:lnTo>
                  <a:lnTo>
                    <a:pt x="316" y="54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23" y="57"/>
                  </a:lnTo>
                  <a:lnTo>
                    <a:pt x="324" y="57"/>
                  </a:lnTo>
                  <a:lnTo>
                    <a:pt x="326" y="57"/>
                  </a:lnTo>
                  <a:lnTo>
                    <a:pt x="326" y="59"/>
                  </a:lnTo>
                  <a:lnTo>
                    <a:pt x="326" y="61"/>
                  </a:lnTo>
                  <a:lnTo>
                    <a:pt x="326" y="61"/>
                  </a:lnTo>
                  <a:lnTo>
                    <a:pt x="328" y="62"/>
                  </a:lnTo>
                  <a:lnTo>
                    <a:pt x="329" y="62"/>
                  </a:lnTo>
                  <a:lnTo>
                    <a:pt x="331" y="64"/>
                  </a:lnTo>
                  <a:lnTo>
                    <a:pt x="333" y="66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8" y="71"/>
                  </a:lnTo>
                  <a:lnTo>
                    <a:pt x="341" y="71"/>
                  </a:lnTo>
                  <a:lnTo>
                    <a:pt x="342" y="71"/>
                  </a:lnTo>
                  <a:lnTo>
                    <a:pt x="346" y="71"/>
                  </a:lnTo>
                  <a:lnTo>
                    <a:pt x="346" y="74"/>
                  </a:lnTo>
                  <a:lnTo>
                    <a:pt x="346" y="77"/>
                  </a:lnTo>
                  <a:lnTo>
                    <a:pt x="346" y="80"/>
                  </a:lnTo>
                  <a:lnTo>
                    <a:pt x="346" y="82"/>
                  </a:lnTo>
                  <a:lnTo>
                    <a:pt x="347" y="84"/>
                  </a:lnTo>
                  <a:lnTo>
                    <a:pt x="349" y="85"/>
                  </a:lnTo>
                  <a:lnTo>
                    <a:pt x="351" y="87"/>
                  </a:lnTo>
                  <a:lnTo>
                    <a:pt x="354" y="89"/>
                  </a:lnTo>
                  <a:lnTo>
                    <a:pt x="357" y="92"/>
                  </a:lnTo>
                  <a:lnTo>
                    <a:pt x="361" y="93"/>
                  </a:lnTo>
                  <a:lnTo>
                    <a:pt x="364" y="95"/>
                  </a:lnTo>
                  <a:lnTo>
                    <a:pt x="365" y="95"/>
                  </a:lnTo>
                  <a:lnTo>
                    <a:pt x="367" y="95"/>
                  </a:lnTo>
                  <a:lnTo>
                    <a:pt x="370" y="97"/>
                  </a:lnTo>
                  <a:lnTo>
                    <a:pt x="374" y="98"/>
                  </a:lnTo>
                  <a:lnTo>
                    <a:pt x="375" y="100"/>
                  </a:lnTo>
                  <a:lnTo>
                    <a:pt x="379" y="100"/>
                  </a:lnTo>
                  <a:lnTo>
                    <a:pt x="380" y="100"/>
                  </a:lnTo>
                  <a:lnTo>
                    <a:pt x="382" y="100"/>
                  </a:lnTo>
                  <a:lnTo>
                    <a:pt x="387" y="100"/>
                  </a:lnTo>
                  <a:lnTo>
                    <a:pt x="390" y="100"/>
                  </a:lnTo>
                  <a:lnTo>
                    <a:pt x="393" y="100"/>
                  </a:lnTo>
                  <a:lnTo>
                    <a:pt x="395" y="100"/>
                  </a:lnTo>
                  <a:lnTo>
                    <a:pt x="397" y="98"/>
                  </a:lnTo>
                  <a:lnTo>
                    <a:pt x="397" y="97"/>
                  </a:lnTo>
                  <a:lnTo>
                    <a:pt x="398" y="97"/>
                  </a:lnTo>
                  <a:lnTo>
                    <a:pt x="400" y="97"/>
                  </a:lnTo>
                  <a:lnTo>
                    <a:pt x="403" y="95"/>
                  </a:lnTo>
                  <a:lnTo>
                    <a:pt x="405" y="97"/>
                  </a:lnTo>
                  <a:lnTo>
                    <a:pt x="406" y="97"/>
                  </a:lnTo>
                  <a:lnTo>
                    <a:pt x="408" y="98"/>
                  </a:lnTo>
                  <a:lnTo>
                    <a:pt x="411" y="100"/>
                  </a:lnTo>
                  <a:lnTo>
                    <a:pt x="413" y="102"/>
                  </a:lnTo>
                  <a:lnTo>
                    <a:pt x="415" y="102"/>
                  </a:lnTo>
                  <a:lnTo>
                    <a:pt x="416" y="103"/>
                  </a:lnTo>
                  <a:lnTo>
                    <a:pt x="418" y="103"/>
                  </a:lnTo>
                  <a:lnTo>
                    <a:pt x="421" y="103"/>
                  </a:lnTo>
                  <a:lnTo>
                    <a:pt x="423" y="103"/>
                  </a:lnTo>
                  <a:lnTo>
                    <a:pt x="426" y="103"/>
                  </a:lnTo>
                  <a:lnTo>
                    <a:pt x="426" y="105"/>
                  </a:lnTo>
                  <a:lnTo>
                    <a:pt x="428" y="107"/>
                  </a:lnTo>
                  <a:lnTo>
                    <a:pt x="428" y="107"/>
                  </a:lnTo>
                  <a:lnTo>
                    <a:pt x="431" y="108"/>
                  </a:lnTo>
                  <a:lnTo>
                    <a:pt x="433" y="108"/>
                  </a:lnTo>
                  <a:lnTo>
                    <a:pt x="434" y="110"/>
                  </a:lnTo>
                  <a:lnTo>
                    <a:pt x="436" y="111"/>
                  </a:lnTo>
                  <a:lnTo>
                    <a:pt x="436" y="113"/>
                  </a:lnTo>
                  <a:lnTo>
                    <a:pt x="436" y="115"/>
                  </a:lnTo>
                  <a:lnTo>
                    <a:pt x="437" y="116"/>
                  </a:lnTo>
                  <a:lnTo>
                    <a:pt x="439" y="116"/>
                  </a:lnTo>
                  <a:lnTo>
                    <a:pt x="439" y="116"/>
                  </a:lnTo>
                  <a:lnTo>
                    <a:pt x="442" y="118"/>
                  </a:lnTo>
                  <a:lnTo>
                    <a:pt x="446" y="120"/>
                  </a:lnTo>
                  <a:lnTo>
                    <a:pt x="449" y="121"/>
                  </a:lnTo>
                  <a:lnTo>
                    <a:pt x="451" y="121"/>
                  </a:lnTo>
                  <a:lnTo>
                    <a:pt x="451" y="121"/>
                  </a:lnTo>
                  <a:lnTo>
                    <a:pt x="452" y="121"/>
                  </a:lnTo>
                  <a:lnTo>
                    <a:pt x="454" y="123"/>
                  </a:lnTo>
                  <a:lnTo>
                    <a:pt x="454" y="125"/>
                  </a:lnTo>
                  <a:lnTo>
                    <a:pt x="454" y="128"/>
                  </a:lnTo>
                  <a:lnTo>
                    <a:pt x="455" y="129"/>
                  </a:lnTo>
                  <a:lnTo>
                    <a:pt x="457" y="129"/>
                  </a:lnTo>
                  <a:lnTo>
                    <a:pt x="457" y="131"/>
                  </a:lnTo>
                  <a:lnTo>
                    <a:pt x="459" y="134"/>
                  </a:lnTo>
                  <a:lnTo>
                    <a:pt x="459" y="138"/>
                  </a:lnTo>
                  <a:lnTo>
                    <a:pt x="460" y="139"/>
                  </a:lnTo>
                  <a:lnTo>
                    <a:pt x="460" y="139"/>
                  </a:lnTo>
                  <a:lnTo>
                    <a:pt x="460" y="141"/>
                  </a:lnTo>
                  <a:lnTo>
                    <a:pt x="460" y="157"/>
                  </a:lnTo>
                  <a:lnTo>
                    <a:pt x="462" y="157"/>
                  </a:lnTo>
                  <a:lnTo>
                    <a:pt x="464" y="157"/>
                  </a:lnTo>
                  <a:lnTo>
                    <a:pt x="465" y="157"/>
                  </a:lnTo>
                  <a:lnTo>
                    <a:pt x="467" y="159"/>
                  </a:lnTo>
                  <a:lnTo>
                    <a:pt x="469" y="157"/>
                  </a:lnTo>
                  <a:lnTo>
                    <a:pt x="470" y="157"/>
                  </a:lnTo>
                  <a:lnTo>
                    <a:pt x="472" y="162"/>
                  </a:lnTo>
                  <a:lnTo>
                    <a:pt x="472" y="165"/>
                  </a:lnTo>
                  <a:lnTo>
                    <a:pt x="472" y="169"/>
                  </a:lnTo>
                  <a:lnTo>
                    <a:pt x="470" y="170"/>
                  </a:lnTo>
                  <a:lnTo>
                    <a:pt x="470" y="174"/>
                  </a:lnTo>
                  <a:lnTo>
                    <a:pt x="470" y="177"/>
                  </a:lnTo>
                  <a:lnTo>
                    <a:pt x="470" y="180"/>
                  </a:lnTo>
                  <a:lnTo>
                    <a:pt x="470" y="183"/>
                  </a:lnTo>
                  <a:lnTo>
                    <a:pt x="470" y="185"/>
                  </a:lnTo>
                  <a:lnTo>
                    <a:pt x="469" y="187"/>
                  </a:lnTo>
                  <a:lnTo>
                    <a:pt x="467" y="187"/>
                  </a:lnTo>
                  <a:lnTo>
                    <a:pt x="465" y="187"/>
                  </a:lnTo>
                  <a:lnTo>
                    <a:pt x="462" y="188"/>
                  </a:lnTo>
                  <a:lnTo>
                    <a:pt x="459" y="188"/>
                  </a:lnTo>
                  <a:lnTo>
                    <a:pt x="455" y="188"/>
                  </a:lnTo>
                  <a:lnTo>
                    <a:pt x="457" y="190"/>
                  </a:lnTo>
                  <a:lnTo>
                    <a:pt x="457" y="192"/>
                  </a:lnTo>
                  <a:lnTo>
                    <a:pt x="457" y="193"/>
                  </a:lnTo>
                  <a:lnTo>
                    <a:pt x="455" y="195"/>
                  </a:lnTo>
                  <a:lnTo>
                    <a:pt x="455" y="200"/>
                  </a:lnTo>
                  <a:lnTo>
                    <a:pt x="459" y="201"/>
                  </a:lnTo>
                  <a:lnTo>
                    <a:pt x="462" y="201"/>
                  </a:lnTo>
                  <a:lnTo>
                    <a:pt x="465" y="201"/>
                  </a:lnTo>
                  <a:lnTo>
                    <a:pt x="467" y="200"/>
                  </a:lnTo>
                  <a:lnTo>
                    <a:pt x="469" y="197"/>
                  </a:lnTo>
                  <a:lnTo>
                    <a:pt x="469" y="193"/>
                  </a:lnTo>
                  <a:lnTo>
                    <a:pt x="469" y="190"/>
                  </a:lnTo>
                  <a:lnTo>
                    <a:pt x="469" y="187"/>
                  </a:lnTo>
                  <a:lnTo>
                    <a:pt x="470" y="187"/>
                  </a:lnTo>
                  <a:lnTo>
                    <a:pt x="472" y="187"/>
                  </a:lnTo>
                  <a:lnTo>
                    <a:pt x="478" y="187"/>
                  </a:lnTo>
                  <a:lnTo>
                    <a:pt x="480" y="187"/>
                  </a:lnTo>
                  <a:lnTo>
                    <a:pt x="483" y="188"/>
                  </a:lnTo>
                  <a:lnTo>
                    <a:pt x="487" y="188"/>
                  </a:lnTo>
                  <a:lnTo>
                    <a:pt x="488" y="190"/>
                  </a:lnTo>
                  <a:lnTo>
                    <a:pt x="490" y="190"/>
                  </a:lnTo>
                  <a:lnTo>
                    <a:pt x="491" y="192"/>
                  </a:lnTo>
                  <a:lnTo>
                    <a:pt x="495" y="193"/>
                  </a:lnTo>
                  <a:lnTo>
                    <a:pt x="498" y="193"/>
                  </a:lnTo>
                  <a:lnTo>
                    <a:pt x="498" y="195"/>
                  </a:lnTo>
                  <a:lnTo>
                    <a:pt x="498" y="197"/>
                  </a:lnTo>
                  <a:lnTo>
                    <a:pt x="498" y="200"/>
                  </a:lnTo>
                  <a:lnTo>
                    <a:pt x="496" y="200"/>
                  </a:lnTo>
                  <a:lnTo>
                    <a:pt x="496" y="200"/>
                  </a:lnTo>
                  <a:lnTo>
                    <a:pt x="495" y="200"/>
                  </a:lnTo>
                  <a:lnTo>
                    <a:pt x="493" y="201"/>
                  </a:lnTo>
                  <a:lnTo>
                    <a:pt x="491" y="203"/>
                  </a:lnTo>
                  <a:lnTo>
                    <a:pt x="490" y="205"/>
                  </a:lnTo>
                  <a:lnTo>
                    <a:pt x="488" y="206"/>
                  </a:lnTo>
                  <a:lnTo>
                    <a:pt x="488" y="208"/>
                  </a:lnTo>
                  <a:lnTo>
                    <a:pt x="488" y="210"/>
                  </a:lnTo>
                  <a:lnTo>
                    <a:pt x="488" y="216"/>
                  </a:lnTo>
                  <a:lnTo>
                    <a:pt x="501" y="216"/>
                  </a:lnTo>
                  <a:lnTo>
                    <a:pt x="501" y="200"/>
                  </a:lnTo>
                  <a:lnTo>
                    <a:pt x="505" y="200"/>
                  </a:lnTo>
                  <a:lnTo>
                    <a:pt x="508" y="200"/>
                  </a:lnTo>
                  <a:lnTo>
                    <a:pt x="511" y="200"/>
                  </a:lnTo>
                  <a:lnTo>
                    <a:pt x="514" y="201"/>
                  </a:lnTo>
                  <a:lnTo>
                    <a:pt x="518" y="203"/>
                  </a:lnTo>
                  <a:lnTo>
                    <a:pt x="519" y="203"/>
                  </a:lnTo>
                  <a:lnTo>
                    <a:pt x="521" y="205"/>
                  </a:lnTo>
                  <a:lnTo>
                    <a:pt x="523" y="205"/>
                  </a:lnTo>
                  <a:lnTo>
                    <a:pt x="526" y="205"/>
                  </a:lnTo>
                  <a:lnTo>
                    <a:pt x="527" y="206"/>
                  </a:lnTo>
                  <a:lnTo>
                    <a:pt x="529" y="206"/>
                  </a:lnTo>
                  <a:lnTo>
                    <a:pt x="531" y="206"/>
                  </a:lnTo>
                  <a:lnTo>
                    <a:pt x="532" y="206"/>
                  </a:lnTo>
                  <a:lnTo>
                    <a:pt x="536" y="206"/>
                  </a:lnTo>
                  <a:lnTo>
                    <a:pt x="537" y="208"/>
                  </a:lnTo>
                  <a:lnTo>
                    <a:pt x="539" y="210"/>
                  </a:lnTo>
                  <a:lnTo>
                    <a:pt x="541" y="210"/>
                  </a:lnTo>
                  <a:lnTo>
                    <a:pt x="542" y="211"/>
                  </a:lnTo>
                  <a:lnTo>
                    <a:pt x="544" y="213"/>
                  </a:lnTo>
                  <a:lnTo>
                    <a:pt x="545" y="213"/>
                  </a:lnTo>
                  <a:lnTo>
                    <a:pt x="547" y="215"/>
                  </a:lnTo>
                  <a:lnTo>
                    <a:pt x="549" y="216"/>
                  </a:lnTo>
                  <a:lnTo>
                    <a:pt x="550" y="218"/>
                  </a:lnTo>
                  <a:lnTo>
                    <a:pt x="552" y="218"/>
                  </a:lnTo>
                  <a:lnTo>
                    <a:pt x="554" y="218"/>
                  </a:lnTo>
                  <a:lnTo>
                    <a:pt x="555" y="219"/>
                  </a:lnTo>
                  <a:lnTo>
                    <a:pt x="557" y="219"/>
                  </a:lnTo>
                  <a:lnTo>
                    <a:pt x="559" y="219"/>
                  </a:lnTo>
                  <a:lnTo>
                    <a:pt x="560" y="219"/>
                  </a:lnTo>
                  <a:lnTo>
                    <a:pt x="562" y="223"/>
                  </a:lnTo>
                  <a:lnTo>
                    <a:pt x="560" y="224"/>
                  </a:lnTo>
                  <a:lnTo>
                    <a:pt x="559" y="224"/>
                  </a:lnTo>
                  <a:lnTo>
                    <a:pt x="557" y="226"/>
                  </a:lnTo>
                  <a:lnTo>
                    <a:pt x="555" y="226"/>
                  </a:lnTo>
                  <a:lnTo>
                    <a:pt x="555" y="226"/>
                  </a:lnTo>
                  <a:lnTo>
                    <a:pt x="554" y="228"/>
                  </a:lnTo>
                  <a:lnTo>
                    <a:pt x="554" y="229"/>
                  </a:lnTo>
                  <a:lnTo>
                    <a:pt x="554" y="229"/>
                  </a:lnTo>
                  <a:lnTo>
                    <a:pt x="554" y="231"/>
                  </a:lnTo>
                  <a:lnTo>
                    <a:pt x="554" y="233"/>
                  </a:lnTo>
                  <a:lnTo>
                    <a:pt x="557" y="234"/>
                  </a:lnTo>
                  <a:lnTo>
                    <a:pt x="559" y="234"/>
                  </a:lnTo>
                  <a:lnTo>
                    <a:pt x="560" y="236"/>
                  </a:lnTo>
                  <a:lnTo>
                    <a:pt x="562" y="236"/>
                  </a:lnTo>
                  <a:lnTo>
                    <a:pt x="563" y="236"/>
                  </a:lnTo>
                  <a:lnTo>
                    <a:pt x="565" y="236"/>
                  </a:lnTo>
                  <a:lnTo>
                    <a:pt x="567" y="236"/>
                  </a:lnTo>
                  <a:lnTo>
                    <a:pt x="568" y="236"/>
                  </a:lnTo>
                  <a:lnTo>
                    <a:pt x="572" y="236"/>
                  </a:lnTo>
                  <a:lnTo>
                    <a:pt x="572" y="231"/>
                  </a:lnTo>
                  <a:lnTo>
                    <a:pt x="572" y="226"/>
                  </a:lnTo>
                  <a:lnTo>
                    <a:pt x="575" y="226"/>
                  </a:lnTo>
                  <a:lnTo>
                    <a:pt x="580" y="226"/>
                  </a:lnTo>
                  <a:lnTo>
                    <a:pt x="583" y="226"/>
                  </a:lnTo>
                  <a:lnTo>
                    <a:pt x="586" y="226"/>
                  </a:lnTo>
                  <a:lnTo>
                    <a:pt x="588" y="228"/>
                  </a:lnTo>
                  <a:lnTo>
                    <a:pt x="590" y="228"/>
                  </a:lnTo>
                  <a:lnTo>
                    <a:pt x="591" y="229"/>
                  </a:lnTo>
                  <a:lnTo>
                    <a:pt x="593" y="231"/>
                  </a:lnTo>
                  <a:lnTo>
                    <a:pt x="595" y="233"/>
                  </a:lnTo>
                  <a:lnTo>
                    <a:pt x="598" y="234"/>
                  </a:lnTo>
                  <a:lnTo>
                    <a:pt x="599" y="234"/>
                  </a:lnTo>
                  <a:lnTo>
                    <a:pt x="619" y="234"/>
                  </a:lnTo>
                  <a:lnTo>
                    <a:pt x="621" y="233"/>
                  </a:lnTo>
                  <a:lnTo>
                    <a:pt x="624" y="233"/>
                  </a:lnTo>
                  <a:lnTo>
                    <a:pt x="627" y="231"/>
                  </a:lnTo>
                  <a:lnTo>
                    <a:pt x="629" y="231"/>
                  </a:lnTo>
                  <a:lnTo>
                    <a:pt x="631" y="233"/>
                  </a:lnTo>
                  <a:lnTo>
                    <a:pt x="632" y="233"/>
                  </a:lnTo>
                  <a:lnTo>
                    <a:pt x="634" y="233"/>
                  </a:lnTo>
                  <a:lnTo>
                    <a:pt x="635" y="234"/>
                  </a:lnTo>
                  <a:lnTo>
                    <a:pt x="637" y="236"/>
                  </a:lnTo>
                  <a:lnTo>
                    <a:pt x="640" y="237"/>
                  </a:lnTo>
                  <a:lnTo>
                    <a:pt x="642" y="239"/>
                  </a:lnTo>
                  <a:lnTo>
                    <a:pt x="642" y="239"/>
                  </a:lnTo>
                  <a:lnTo>
                    <a:pt x="644" y="239"/>
                  </a:lnTo>
                  <a:lnTo>
                    <a:pt x="645" y="241"/>
                  </a:lnTo>
                  <a:lnTo>
                    <a:pt x="645" y="244"/>
                  </a:lnTo>
                  <a:lnTo>
                    <a:pt x="645" y="247"/>
                  </a:lnTo>
                  <a:lnTo>
                    <a:pt x="647" y="251"/>
                  </a:lnTo>
                  <a:lnTo>
                    <a:pt x="647" y="252"/>
                  </a:lnTo>
                  <a:lnTo>
                    <a:pt x="649" y="254"/>
                  </a:lnTo>
                  <a:lnTo>
                    <a:pt x="649" y="254"/>
                  </a:lnTo>
                  <a:lnTo>
                    <a:pt x="650" y="255"/>
                  </a:lnTo>
                  <a:lnTo>
                    <a:pt x="653" y="257"/>
                  </a:lnTo>
                  <a:lnTo>
                    <a:pt x="657" y="259"/>
                  </a:lnTo>
                  <a:lnTo>
                    <a:pt x="660" y="259"/>
                  </a:lnTo>
                  <a:lnTo>
                    <a:pt x="662" y="259"/>
                  </a:lnTo>
                  <a:lnTo>
                    <a:pt x="665" y="259"/>
                  </a:lnTo>
                  <a:lnTo>
                    <a:pt x="667" y="260"/>
                  </a:lnTo>
                  <a:lnTo>
                    <a:pt x="668" y="260"/>
                  </a:lnTo>
                  <a:lnTo>
                    <a:pt x="670" y="260"/>
                  </a:lnTo>
                  <a:lnTo>
                    <a:pt x="672" y="260"/>
                  </a:lnTo>
                  <a:lnTo>
                    <a:pt x="686" y="260"/>
                  </a:lnTo>
                  <a:lnTo>
                    <a:pt x="688" y="262"/>
                  </a:lnTo>
                  <a:lnTo>
                    <a:pt x="691" y="264"/>
                  </a:lnTo>
                  <a:lnTo>
                    <a:pt x="693" y="264"/>
                  </a:lnTo>
                  <a:lnTo>
                    <a:pt x="694" y="265"/>
                  </a:lnTo>
                  <a:lnTo>
                    <a:pt x="694" y="267"/>
                  </a:lnTo>
                  <a:lnTo>
                    <a:pt x="696" y="270"/>
                  </a:lnTo>
                  <a:lnTo>
                    <a:pt x="696" y="275"/>
                  </a:lnTo>
                  <a:lnTo>
                    <a:pt x="696" y="278"/>
                  </a:lnTo>
                  <a:lnTo>
                    <a:pt x="696" y="282"/>
                  </a:lnTo>
                  <a:lnTo>
                    <a:pt x="696" y="283"/>
                  </a:lnTo>
                  <a:lnTo>
                    <a:pt x="698" y="287"/>
                  </a:lnTo>
                  <a:lnTo>
                    <a:pt x="699" y="288"/>
                  </a:lnTo>
                  <a:lnTo>
                    <a:pt x="701" y="293"/>
                  </a:lnTo>
                  <a:lnTo>
                    <a:pt x="703" y="296"/>
                  </a:lnTo>
                  <a:lnTo>
                    <a:pt x="704" y="296"/>
                  </a:lnTo>
                  <a:lnTo>
                    <a:pt x="704" y="298"/>
                  </a:lnTo>
                  <a:lnTo>
                    <a:pt x="706" y="300"/>
                  </a:lnTo>
                  <a:lnTo>
                    <a:pt x="706" y="301"/>
                  </a:lnTo>
                  <a:lnTo>
                    <a:pt x="706" y="303"/>
                  </a:lnTo>
                  <a:lnTo>
                    <a:pt x="706" y="306"/>
                  </a:lnTo>
                  <a:lnTo>
                    <a:pt x="706" y="308"/>
                  </a:lnTo>
                  <a:lnTo>
                    <a:pt x="704" y="311"/>
                  </a:lnTo>
                  <a:lnTo>
                    <a:pt x="703" y="313"/>
                  </a:lnTo>
                  <a:lnTo>
                    <a:pt x="701" y="316"/>
                  </a:lnTo>
                  <a:lnTo>
                    <a:pt x="699" y="319"/>
                  </a:lnTo>
                  <a:lnTo>
                    <a:pt x="699" y="321"/>
                  </a:lnTo>
                  <a:lnTo>
                    <a:pt x="699" y="323"/>
                  </a:lnTo>
                  <a:lnTo>
                    <a:pt x="698" y="323"/>
                  </a:lnTo>
                  <a:lnTo>
                    <a:pt x="698" y="323"/>
                  </a:lnTo>
                  <a:lnTo>
                    <a:pt x="696" y="324"/>
                  </a:lnTo>
                  <a:lnTo>
                    <a:pt x="694" y="324"/>
                  </a:lnTo>
                  <a:lnTo>
                    <a:pt x="694" y="326"/>
                  </a:lnTo>
                  <a:lnTo>
                    <a:pt x="693" y="326"/>
                  </a:lnTo>
                  <a:lnTo>
                    <a:pt x="693" y="327"/>
                  </a:lnTo>
                  <a:lnTo>
                    <a:pt x="691" y="329"/>
                  </a:lnTo>
                  <a:lnTo>
                    <a:pt x="690" y="334"/>
                  </a:lnTo>
                  <a:lnTo>
                    <a:pt x="688" y="339"/>
                  </a:lnTo>
                  <a:lnTo>
                    <a:pt x="685" y="342"/>
                  </a:lnTo>
                  <a:lnTo>
                    <a:pt x="683" y="347"/>
                  </a:lnTo>
                  <a:lnTo>
                    <a:pt x="681" y="349"/>
                  </a:lnTo>
                  <a:lnTo>
                    <a:pt x="680" y="350"/>
                  </a:lnTo>
                  <a:lnTo>
                    <a:pt x="678" y="350"/>
                  </a:lnTo>
                  <a:lnTo>
                    <a:pt x="676" y="352"/>
                  </a:lnTo>
                  <a:lnTo>
                    <a:pt x="675" y="355"/>
                  </a:lnTo>
                  <a:lnTo>
                    <a:pt x="672" y="357"/>
                  </a:lnTo>
                  <a:lnTo>
                    <a:pt x="670" y="357"/>
                  </a:lnTo>
                  <a:lnTo>
                    <a:pt x="668" y="357"/>
                  </a:lnTo>
                  <a:lnTo>
                    <a:pt x="667" y="357"/>
                  </a:lnTo>
                  <a:lnTo>
                    <a:pt x="665" y="359"/>
                  </a:lnTo>
                  <a:lnTo>
                    <a:pt x="663" y="360"/>
                  </a:lnTo>
                  <a:lnTo>
                    <a:pt x="662" y="363"/>
                  </a:lnTo>
                  <a:lnTo>
                    <a:pt x="662" y="367"/>
                  </a:lnTo>
                  <a:lnTo>
                    <a:pt x="660" y="368"/>
                  </a:lnTo>
                  <a:lnTo>
                    <a:pt x="660" y="370"/>
                  </a:lnTo>
                  <a:lnTo>
                    <a:pt x="658" y="373"/>
                  </a:lnTo>
                  <a:lnTo>
                    <a:pt x="657" y="377"/>
                  </a:lnTo>
                  <a:lnTo>
                    <a:pt x="653" y="380"/>
                  </a:lnTo>
                  <a:lnTo>
                    <a:pt x="650" y="381"/>
                  </a:lnTo>
                  <a:lnTo>
                    <a:pt x="649" y="381"/>
                  </a:lnTo>
                  <a:lnTo>
                    <a:pt x="647" y="383"/>
                  </a:lnTo>
                  <a:lnTo>
                    <a:pt x="645" y="383"/>
                  </a:lnTo>
                  <a:lnTo>
                    <a:pt x="644" y="383"/>
                  </a:lnTo>
                  <a:lnTo>
                    <a:pt x="640" y="383"/>
                  </a:lnTo>
                  <a:lnTo>
                    <a:pt x="640" y="403"/>
                  </a:lnTo>
                  <a:lnTo>
                    <a:pt x="640" y="404"/>
                  </a:lnTo>
                  <a:lnTo>
                    <a:pt x="642" y="406"/>
                  </a:lnTo>
                  <a:lnTo>
                    <a:pt x="642" y="413"/>
                  </a:lnTo>
                  <a:lnTo>
                    <a:pt x="642" y="416"/>
                  </a:lnTo>
                  <a:lnTo>
                    <a:pt x="642" y="417"/>
                  </a:lnTo>
                  <a:lnTo>
                    <a:pt x="644" y="421"/>
                  </a:lnTo>
                  <a:lnTo>
                    <a:pt x="644" y="426"/>
                  </a:lnTo>
                  <a:lnTo>
                    <a:pt x="644" y="427"/>
                  </a:lnTo>
                  <a:lnTo>
                    <a:pt x="644" y="431"/>
                  </a:lnTo>
                  <a:lnTo>
                    <a:pt x="642" y="432"/>
                  </a:lnTo>
                  <a:lnTo>
                    <a:pt x="642" y="434"/>
                  </a:lnTo>
                  <a:lnTo>
                    <a:pt x="642" y="435"/>
                  </a:lnTo>
                  <a:lnTo>
                    <a:pt x="642" y="437"/>
                  </a:lnTo>
                  <a:lnTo>
                    <a:pt x="640" y="440"/>
                  </a:lnTo>
                  <a:lnTo>
                    <a:pt x="639" y="444"/>
                  </a:lnTo>
                  <a:lnTo>
                    <a:pt x="637" y="447"/>
                  </a:lnTo>
                  <a:lnTo>
                    <a:pt x="637" y="449"/>
                  </a:lnTo>
                  <a:lnTo>
                    <a:pt x="635" y="450"/>
                  </a:lnTo>
                  <a:lnTo>
                    <a:pt x="635" y="453"/>
                  </a:lnTo>
                  <a:lnTo>
                    <a:pt x="635" y="455"/>
                  </a:lnTo>
                  <a:lnTo>
                    <a:pt x="635" y="457"/>
                  </a:lnTo>
                  <a:lnTo>
                    <a:pt x="635" y="462"/>
                  </a:lnTo>
                  <a:lnTo>
                    <a:pt x="635" y="465"/>
                  </a:lnTo>
                  <a:lnTo>
                    <a:pt x="635" y="468"/>
                  </a:lnTo>
                  <a:lnTo>
                    <a:pt x="634" y="472"/>
                  </a:lnTo>
                  <a:lnTo>
                    <a:pt x="634" y="473"/>
                  </a:lnTo>
                  <a:lnTo>
                    <a:pt x="634" y="475"/>
                  </a:lnTo>
                  <a:lnTo>
                    <a:pt x="634" y="476"/>
                  </a:lnTo>
                  <a:lnTo>
                    <a:pt x="632" y="478"/>
                  </a:lnTo>
                  <a:lnTo>
                    <a:pt x="632" y="480"/>
                  </a:lnTo>
                  <a:lnTo>
                    <a:pt x="631" y="481"/>
                  </a:lnTo>
                  <a:lnTo>
                    <a:pt x="631" y="481"/>
                  </a:lnTo>
                  <a:lnTo>
                    <a:pt x="629" y="481"/>
                  </a:lnTo>
                  <a:lnTo>
                    <a:pt x="629" y="483"/>
                  </a:lnTo>
                  <a:lnTo>
                    <a:pt x="627" y="485"/>
                  </a:lnTo>
                  <a:lnTo>
                    <a:pt x="627" y="485"/>
                  </a:lnTo>
                  <a:lnTo>
                    <a:pt x="626" y="488"/>
                  </a:lnTo>
                  <a:lnTo>
                    <a:pt x="624" y="494"/>
                  </a:lnTo>
                  <a:lnTo>
                    <a:pt x="622" y="501"/>
                  </a:lnTo>
                  <a:lnTo>
                    <a:pt x="622" y="504"/>
                  </a:lnTo>
                  <a:lnTo>
                    <a:pt x="622" y="506"/>
                  </a:lnTo>
                  <a:lnTo>
                    <a:pt x="621" y="508"/>
                  </a:lnTo>
                  <a:lnTo>
                    <a:pt x="619" y="508"/>
                  </a:lnTo>
                  <a:lnTo>
                    <a:pt x="617" y="508"/>
                  </a:lnTo>
                  <a:lnTo>
                    <a:pt x="614" y="509"/>
                  </a:lnTo>
                  <a:lnTo>
                    <a:pt x="614" y="511"/>
                  </a:lnTo>
                  <a:lnTo>
                    <a:pt x="613" y="512"/>
                  </a:lnTo>
                  <a:lnTo>
                    <a:pt x="613" y="514"/>
                  </a:lnTo>
                  <a:lnTo>
                    <a:pt x="613" y="516"/>
                  </a:lnTo>
                  <a:lnTo>
                    <a:pt x="611" y="519"/>
                  </a:lnTo>
                  <a:lnTo>
                    <a:pt x="609" y="522"/>
                  </a:lnTo>
                  <a:lnTo>
                    <a:pt x="606" y="526"/>
                  </a:lnTo>
                  <a:lnTo>
                    <a:pt x="604" y="527"/>
                  </a:lnTo>
                  <a:lnTo>
                    <a:pt x="603" y="529"/>
                  </a:lnTo>
                  <a:lnTo>
                    <a:pt x="603" y="530"/>
                  </a:lnTo>
                  <a:lnTo>
                    <a:pt x="601" y="532"/>
                  </a:lnTo>
                  <a:lnTo>
                    <a:pt x="599" y="532"/>
                  </a:lnTo>
                  <a:lnTo>
                    <a:pt x="598" y="534"/>
                  </a:lnTo>
                  <a:lnTo>
                    <a:pt x="596" y="535"/>
                  </a:lnTo>
                  <a:lnTo>
                    <a:pt x="596" y="537"/>
                  </a:lnTo>
                  <a:lnTo>
                    <a:pt x="596" y="539"/>
                  </a:lnTo>
                  <a:lnTo>
                    <a:pt x="595" y="544"/>
                  </a:lnTo>
                  <a:lnTo>
                    <a:pt x="557" y="544"/>
                  </a:lnTo>
                  <a:lnTo>
                    <a:pt x="555" y="544"/>
                  </a:lnTo>
                  <a:lnTo>
                    <a:pt x="554" y="545"/>
                  </a:lnTo>
                  <a:lnTo>
                    <a:pt x="552" y="547"/>
                  </a:lnTo>
                  <a:lnTo>
                    <a:pt x="552" y="548"/>
                  </a:lnTo>
                  <a:lnTo>
                    <a:pt x="550" y="550"/>
                  </a:lnTo>
                  <a:lnTo>
                    <a:pt x="549" y="550"/>
                  </a:lnTo>
                  <a:lnTo>
                    <a:pt x="547" y="552"/>
                  </a:lnTo>
                  <a:lnTo>
                    <a:pt x="545" y="553"/>
                  </a:lnTo>
                  <a:lnTo>
                    <a:pt x="542" y="555"/>
                  </a:lnTo>
                  <a:lnTo>
                    <a:pt x="527" y="555"/>
                  </a:lnTo>
                  <a:lnTo>
                    <a:pt x="526" y="555"/>
                  </a:lnTo>
                  <a:lnTo>
                    <a:pt x="524" y="557"/>
                  </a:lnTo>
                  <a:lnTo>
                    <a:pt x="524" y="557"/>
                  </a:lnTo>
                  <a:lnTo>
                    <a:pt x="523" y="558"/>
                  </a:lnTo>
                  <a:lnTo>
                    <a:pt x="521" y="560"/>
                  </a:lnTo>
                  <a:lnTo>
                    <a:pt x="519" y="562"/>
                  </a:lnTo>
                  <a:lnTo>
                    <a:pt x="518" y="563"/>
                  </a:lnTo>
                  <a:lnTo>
                    <a:pt x="516" y="566"/>
                  </a:lnTo>
                  <a:lnTo>
                    <a:pt x="514" y="568"/>
                  </a:lnTo>
                  <a:lnTo>
                    <a:pt x="513" y="570"/>
                  </a:lnTo>
                  <a:lnTo>
                    <a:pt x="513" y="571"/>
                  </a:lnTo>
                  <a:lnTo>
                    <a:pt x="511" y="573"/>
                  </a:lnTo>
                  <a:lnTo>
                    <a:pt x="511" y="573"/>
                  </a:lnTo>
                  <a:lnTo>
                    <a:pt x="509" y="575"/>
                  </a:lnTo>
                  <a:lnTo>
                    <a:pt x="508" y="575"/>
                  </a:lnTo>
                  <a:lnTo>
                    <a:pt x="505" y="576"/>
                  </a:lnTo>
                  <a:lnTo>
                    <a:pt x="501" y="578"/>
                  </a:lnTo>
                  <a:lnTo>
                    <a:pt x="500" y="580"/>
                  </a:lnTo>
                  <a:lnTo>
                    <a:pt x="498" y="581"/>
                  </a:lnTo>
                  <a:lnTo>
                    <a:pt x="498" y="583"/>
                  </a:lnTo>
                  <a:lnTo>
                    <a:pt x="496" y="583"/>
                  </a:lnTo>
                  <a:lnTo>
                    <a:pt x="495" y="584"/>
                  </a:lnTo>
                  <a:lnTo>
                    <a:pt x="495" y="586"/>
                  </a:lnTo>
                  <a:lnTo>
                    <a:pt x="493" y="586"/>
                  </a:lnTo>
                  <a:lnTo>
                    <a:pt x="493" y="589"/>
                  </a:lnTo>
                  <a:lnTo>
                    <a:pt x="493" y="591"/>
                  </a:lnTo>
                  <a:lnTo>
                    <a:pt x="493" y="594"/>
                  </a:lnTo>
                  <a:lnTo>
                    <a:pt x="493" y="598"/>
                  </a:lnTo>
                  <a:lnTo>
                    <a:pt x="493" y="601"/>
                  </a:lnTo>
                  <a:lnTo>
                    <a:pt x="495" y="606"/>
                  </a:lnTo>
                  <a:lnTo>
                    <a:pt x="495" y="607"/>
                  </a:lnTo>
                  <a:lnTo>
                    <a:pt x="496" y="611"/>
                  </a:lnTo>
                  <a:lnTo>
                    <a:pt x="496" y="614"/>
                  </a:lnTo>
                  <a:lnTo>
                    <a:pt x="496" y="617"/>
                  </a:lnTo>
                  <a:lnTo>
                    <a:pt x="496" y="620"/>
                  </a:lnTo>
                  <a:lnTo>
                    <a:pt x="496" y="624"/>
                  </a:lnTo>
                  <a:lnTo>
                    <a:pt x="496" y="627"/>
                  </a:lnTo>
                  <a:lnTo>
                    <a:pt x="496" y="629"/>
                  </a:lnTo>
                  <a:lnTo>
                    <a:pt x="495" y="630"/>
                  </a:lnTo>
                  <a:lnTo>
                    <a:pt x="493" y="632"/>
                  </a:lnTo>
                  <a:lnTo>
                    <a:pt x="491" y="634"/>
                  </a:lnTo>
                  <a:lnTo>
                    <a:pt x="490" y="635"/>
                  </a:lnTo>
                  <a:lnTo>
                    <a:pt x="488" y="635"/>
                  </a:lnTo>
                  <a:lnTo>
                    <a:pt x="487" y="637"/>
                  </a:lnTo>
                  <a:lnTo>
                    <a:pt x="485" y="637"/>
                  </a:lnTo>
                  <a:lnTo>
                    <a:pt x="483" y="637"/>
                  </a:lnTo>
                  <a:lnTo>
                    <a:pt x="482" y="638"/>
                  </a:lnTo>
                  <a:lnTo>
                    <a:pt x="480" y="640"/>
                  </a:lnTo>
                  <a:lnTo>
                    <a:pt x="478" y="643"/>
                  </a:lnTo>
                  <a:lnTo>
                    <a:pt x="478" y="645"/>
                  </a:lnTo>
                  <a:lnTo>
                    <a:pt x="478" y="647"/>
                  </a:lnTo>
                  <a:lnTo>
                    <a:pt x="478" y="648"/>
                  </a:lnTo>
                  <a:lnTo>
                    <a:pt x="477" y="650"/>
                  </a:lnTo>
                  <a:lnTo>
                    <a:pt x="477" y="653"/>
                  </a:lnTo>
                  <a:lnTo>
                    <a:pt x="475" y="655"/>
                  </a:lnTo>
                  <a:lnTo>
                    <a:pt x="473" y="656"/>
                  </a:lnTo>
                  <a:lnTo>
                    <a:pt x="472" y="660"/>
                  </a:lnTo>
                  <a:lnTo>
                    <a:pt x="470" y="661"/>
                  </a:lnTo>
                  <a:lnTo>
                    <a:pt x="469" y="663"/>
                  </a:lnTo>
                  <a:lnTo>
                    <a:pt x="469" y="666"/>
                  </a:lnTo>
                  <a:lnTo>
                    <a:pt x="467" y="668"/>
                  </a:lnTo>
                  <a:lnTo>
                    <a:pt x="465" y="671"/>
                  </a:lnTo>
                  <a:lnTo>
                    <a:pt x="464" y="673"/>
                  </a:lnTo>
                  <a:lnTo>
                    <a:pt x="464" y="674"/>
                  </a:lnTo>
                  <a:lnTo>
                    <a:pt x="460" y="676"/>
                  </a:lnTo>
                  <a:lnTo>
                    <a:pt x="457" y="678"/>
                  </a:lnTo>
                  <a:lnTo>
                    <a:pt x="455" y="678"/>
                  </a:lnTo>
                  <a:lnTo>
                    <a:pt x="455" y="676"/>
                  </a:lnTo>
                  <a:lnTo>
                    <a:pt x="454" y="674"/>
                  </a:lnTo>
                  <a:lnTo>
                    <a:pt x="455" y="673"/>
                  </a:lnTo>
                  <a:lnTo>
                    <a:pt x="455" y="671"/>
                  </a:lnTo>
                  <a:lnTo>
                    <a:pt x="457" y="668"/>
                  </a:lnTo>
                  <a:lnTo>
                    <a:pt x="457" y="666"/>
                  </a:lnTo>
                  <a:lnTo>
                    <a:pt x="459" y="666"/>
                  </a:lnTo>
                  <a:lnTo>
                    <a:pt x="457" y="665"/>
                  </a:lnTo>
                  <a:lnTo>
                    <a:pt x="455" y="665"/>
                  </a:lnTo>
                  <a:lnTo>
                    <a:pt x="455" y="665"/>
                  </a:lnTo>
                  <a:lnTo>
                    <a:pt x="454" y="665"/>
                  </a:lnTo>
                  <a:lnTo>
                    <a:pt x="452" y="666"/>
                  </a:lnTo>
                  <a:lnTo>
                    <a:pt x="449" y="668"/>
                  </a:lnTo>
                  <a:lnTo>
                    <a:pt x="447" y="670"/>
                  </a:lnTo>
                  <a:lnTo>
                    <a:pt x="446" y="673"/>
                  </a:lnTo>
                  <a:lnTo>
                    <a:pt x="446" y="674"/>
                  </a:lnTo>
                  <a:lnTo>
                    <a:pt x="446" y="676"/>
                  </a:lnTo>
                  <a:lnTo>
                    <a:pt x="444" y="678"/>
                  </a:lnTo>
                  <a:lnTo>
                    <a:pt x="444" y="679"/>
                  </a:lnTo>
                  <a:lnTo>
                    <a:pt x="444" y="683"/>
                  </a:lnTo>
                  <a:lnTo>
                    <a:pt x="444" y="686"/>
                  </a:lnTo>
                  <a:lnTo>
                    <a:pt x="444" y="689"/>
                  </a:lnTo>
                  <a:lnTo>
                    <a:pt x="444" y="691"/>
                  </a:lnTo>
                  <a:lnTo>
                    <a:pt x="442" y="691"/>
                  </a:lnTo>
                  <a:lnTo>
                    <a:pt x="442" y="692"/>
                  </a:lnTo>
                  <a:lnTo>
                    <a:pt x="441" y="694"/>
                  </a:lnTo>
                  <a:lnTo>
                    <a:pt x="437" y="696"/>
                  </a:lnTo>
                  <a:lnTo>
                    <a:pt x="436" y="699"/>
                  </a:lnTo>
                  <a:lnTo>
                    <a:pt x="436" y="702"/>
                  </a:lnTo>
                  <a:lnTo>
                    <a:pt x="436" y="706"/>
                  </a:lnTo>
                  <a:lnTo>
                    <a:pt x="436" y="707"/>
                  </a:lnTo>
                  <a:lnTo>
                    <a:pt x="434" y="709"/>
                  </a:lnTo>
                  <a:lnTo>
                    <a:pt x="433" y="710"/>
                  </a:lnTo>
                  <a:lnTo>
                    <a:pt x="431" y="712"/>
                  </a:lnTo>
                  <a:lnTo>
                    <a:pt x="429" y="714"/>
                  </a:lnTo>
                  <a:lnTo>
                    <a:pt x="428" y="714"/>
                  </a:lnTo>
                  <a:lnTo>
                    <a:pt x="426" y="714"/>
                  </a:lnTo>
                  <a:lnTo>
                    <a:pt x="424" y="715"/>
                  </a:lnTo>
                  <a:lnTo>
                    <a:pt x="423" y="717"/>
                  </a:lnTo>
                  <a:lnTo>
                    <a:pt x="421" y="720"/>
                  </a:lnTo>
                  <a:lnTo>
                    <a:pt x="419" y="724"/>
                  </a:lnTo>
                  <a:lnTo>
                    <a:pt x="418" y="727"/>
                  </a:lnTo>
                  <a:lnTo>
                    <a:pt x="418" y="728"/>
                  </a:lnTo>
                  <a:lnTo>
                    <a:pt x="416" y="730"/>
                  </a:lnTo>
                  <a:lnTo>
                    <a:pt x="415" y="730"/>
                  </a:lnTo>
                  <a:lnTo>
                    <a:pt x="413" y="730"/>
                  </a:lnTo>
                  <a:lnTo>
                    <a:pt x="411" y="732"/>
                  </a:lnTo>
                  <a:lnTo>
                    <a:pt x="410" y="733"/>
                  </a:lnTo>
                  <a:lnTo>
                    <a:pt x="406" y="733"/>
                  </a:lnTo>
                  <a:lnTo>
                    <a:pt x="403" y="733"/>
                  </a:lnTo>
                  <a:lnTo>
                    <a:pt x="400" y="733"/>
                  </a:lnTo>
                  <a:lnTo>
                    <a:pt x="397" y="733"/>
                  </a:lnTo>
                  <a:lnTo>
                    <a:pt x="397" y="733"/>
                  </a:lnTo>
                  <a:lnTo>
                    <a:pt x="395" y="735"/>
                  </a:lnTo>
                  <a:lnTo>
                    <a:pt x="393" y="737"/>
                  </a:lnTo>
                  <a:lnTo>
                    <a:pt x="390" y="737"/>
                  </a:lnTo>
                  <a:lnTo>
                    <a:pt x="387" y="737"/>
                  </a:lnTo>
                  <a:lnTo>
                    <a:pt x="385" y="735"/>
                  </a:lnTo>
                  <a:lnTo>
                    <a:pt x="382" y="735"/>
                  </a:lnTo>
                  <a:lnTo>
                    <a:pt x="380" y="735"/>
                  </a:lnTo>
                  <a:lnTo>
                    <a:pt x="379" y="735"/>
                  </a:lnTo>
                  <a:lnTo>
                    <a:pt x="377" y="733"/>
                  </a:lnTo>
                  <a:lnTo>
                    <a:pt x="375" y="733"/>
                  </a:lnTo>
                  <a:lnTo>
                    <a:pt x="375" y="732"/>
                  </a:lnTo>
                  <a:lnTo>
                    <a:pt x="372" y="730"/>
                  </a:lnTo>
                  <a:lnTo>
                    <a:pt x="370" y="728"/>
                  </a:lnTo>
                  <a:lnTo>
                    <a:pt x="369" y="728"/>
                  </a:lnTo>
                  <a:lnTo>
                    <a:pt x="365" y="727"/>
                  </a:lnTo>
                  <a:lnTo>
                    <a:pt x="362" y="727"/>
                  </a:lnTo>
                  <a:lnTo>
                    <a:pt x="349" y="727"/>
                  </a:lnTo>
                  <a:lnTo>
                    <a:pt x="349" y="728"/>
                  </a:lnTo>
                  <a:lnTo>
                    <a:pt x="349" y="728"/>
                  </a:lnTo>
                  <a:lnTo>
                    <a:pt x="351" y="732"/>
                  </a:lnTo>
                  <a:lnTo>
                    <a:pt x="352" y="733"/>
                  </a:lnTo>
                  <a:lnTo>
                    <a:pt x="354" y="733"/>
                  </a:lnTo>
                  <a:lnTo>
                    <a:pt x="354" y="733"/>
                  </a:lnTo>
                  <a:lnTo>
                    <a:pt x="357" y="737"/>
                  </a:lnTo>
                  <a:lnTo>
                    <a:pt x="361" y="740"/>
                  </a:lnTo>
                  <a:lnTo>
                    <a:pt x="362" y="740"/>
                  </a:lnTo>
                  <a:lnTo>
                    <a:pt x="365" y="742"/>
                  </a:lnTo>
                  <a:lnTo>
                    <a:pt x="365" y="743"/>
                  </a:lnTo>
                  <a:lnTo>
                    <a:pt x="367" y="743"/>
                  </a:lnTo>
                  <a:lnTo>
                    <a:pt x="367" y="745"/>
                  </a:lnTo>
                  <a:lnTo>
                    <a:pt x="369" y="748"/>
                  </a:lnTo>
                  <a:lnTo>
                    <a:pt x="369" y="756"/>
                  </a:lnTo>
                  <a:lnTo>
                    <a:pt x="370" y="758"/>
                  </a:lnTo>
                  <a:lnTo>
                    <a:pt x="372" y="758"/>
                  </a:lnTo>
                  <a:lnTo>
                    <a:pt x="375" y="758"/>
                  </a:lnTo>
                  <a:lnTo>
                    <a:pt x="375" y="768"/>
                  </a:lnTo>
                  <a:lnTo>
                    <a:pt x="374" y="769"/>
                  </a:lnTo>
                  <a:lnTo>
                    <a:pt x="374" y="769"/>
                  </a:lnTo>
                  <a:lnTo>
                    <a:pt x="372" y="773"/>
                  </a:lnTo>
                  <a:lnTo>
                    <a:pt x="370" y="774"/>
                  </a:lnTo>
                  <a:lnTo>
                    <a:pt x="369" y="776"/>
                  </a:lnTo>
                  <a:lnTo>
                    <a:pt x="369" y="778"/>
                  </a:lnTo>
                  <a:lnTo>
                    <a:pt x="367" y="779"/>
                  </a:lnTo>
                  <a:lnTo>
                    <a:pt x="364" y="781"/>
                  </a:lnTo>
                  <a:lnTo>
                    <a:pt x="361" y="784"/>
                  </a:lnTo>
                  <a:lnTo>
                    <a:pt x="359" y="784"/>
                  </a:lnTo>
                  <a:lnTo>
                    <a:pt x="357" y="786"/>
                  </a:lnTo>
                  <a:lnTo>
                    <a:pt x="354" y="789"/>
                  </a:lnTo>
                  <a:lnTo>
                    <a:pt x="352" y="792"/>
                  </a:lnTo>
                  <a:lnTo>
                    <a:pt x="352" y="794"/>
                  </a:lnTo>
                  <a:lnTo>
                    <a:pt x="351" y="796"/>
                  </a:lnTo>
                  <a:lnTo>
                    <a:pt x="351" y="797"/>
                  </a:lnTo>
                  <a:lnTo>
                    <a:pt x="349" y="799"/>
                  </a:lnTo>
                  <a:lnTo>
                    <a:pt x="349" y="800"/>
                  </a:lnTo>
                  <a:lnTo>
                    <a:pt x="349" y="802"/>
                  </a:lnTo>
                  <a:lnTo>
                    <a:pt x="347" y="802"/>
                  </a:lnTo>
                  <a:lnTo>
                    <a:pt x="347" y="804"/>
                  </a:lnTo>
                  <a:lnTo>
                    <a:pt x="346" y="804"/>
                  </a:lnTo>
                  <a:lnTo>
                    <a:pt x="344" y="804"/>
                  </a:lnTo>
                  <a:lnTo>
                    <a:pt x="341" y="802"/>
                  </a:lnTo>
                  <a:lnTo>
                    <a:pt x="339" y="802"/>
                  </a:lnTo>
                  <a:lnTo>
                    <a:pt x="324" y="802"/>
                  </a:lnTo>
                  <a:lnTo>
                    <a:pt x="321" y="802"/>
                  </a:lnTo>
                  <a:lnTo>
                    <a:pt x="320" y="804"/>
                  </a:lnTo>
                  <a:lnTo>
                    <a:pt x="318" y="804"/>
                  </a:lnTo>
                  <a:lnTo>
                    <a:pt x="315" y="805"/>
                  </a:lnTo>
                  <a:lnTo>
                    <a:pt x="311" y="805"/>
                  </a:lnTo>
                  <a:lnTo>
                    <a:pt x="305" y="805"/>
                  </a:lnTo>
                  <a:lnTo>
                    <a:pt x="303" y="805"/>
                  </a:lnTo>
                  <a:lnTo>
                    <a:pt x="302" y="805"/>
                  </a:lnTo>
                  <a:lnTo>
                    <a:pt x="287" y="805"/>
                  </a:lnTo>
                  <a:lnTo>
                    <a:pt x="287" y="814"/>
                  </a:lnTo>
                  <a:lnTo>
                    <a:pt x="287" y="814"/>
                  </a:lnTo>
                  <a:lnTo>
                    <a:pt x="287" y="815"/>
                  </a:lnTo>
                  <a:lnTo>
                    <a:pt x="288" y="818"/>
                  </a:lnTo>
                  <a:lnTo>
                    <a:pt x="290" y="822"/>
                  </a:lnTo>
                  <a:lnTo>
                    <a:pt x="290" y="825"/>
                  </a:lnTo>
                  <a:lnTo>
                    <a:pt x="290" y="827"/>
                  </a:lnTo>
                  <a:lnTo>
                    <a:pt x="290" y="828"/>
                  </a:lnTo>
                  <a:lnTo>
                    <a:pt x="288" y="828"/>
                  </a:lnTo>
                  <a:lnTo>
                    <a:pt x="288" y="830"/>
                  </a:lnTo>
                  <a:lnTo>
                    <a:pt x="287" y="830"/>
                  </a:lnTo>
                  <a:lnTo>
                    <a:pt x="285" y="833"/>
                  </a:lnTo>
                  <a:lnTo>
                    <a:pt x="285" y="840"/>
                  </a:lnTo>
                  <a:lnTo>
                    <a:pt x="285" y="840"/>
                  </a:lnTo>
                  <a:lnTo>
                    <a:pt x="287" y="841"/>
                  </a:lnTo>
                  <a:lnTo>
                    <a:pt x="287" y="843"/>
                  </a:lnTo>
                  <a:lnTo>
                    <a:pt x="287" y="843"/>
                  </a:lnTo>
                  <a:lnTo>
                    <a:pt x="287" y="845"/>
                  </a:lnTo>
                  <a:lnTo>
                    <a:pt x="285" y="846"/>
                  </a:lnTo>
                  <a:lnTo>
                    <a:pt x="267" y="846"/>
                  </a:lnTo>
                  <a:lnTo>
                    <a:pt x="264" y="845"/>
                  </a:lnTo>
                  <a:lnTo>
                    <a:pt x="264" y="843"/>
                  </a:lnTo>
                  <a:lnTo>
                    <a:pt x="262" y="843"/>
                  </a:lnTo>
                  <a:lnTo>
                    <a:pt x="261" y="841"/>
                  </a:lnTo>
                  <a:lnTo>
                    <a:pt x="257" y="840"/>
                  </a:lnTo>
                  <a:lnTo>
                    <a:pt x="256" y="838"/>
                  </a:lnTo>
                  <a:lnTo>
                    <a:pt x="254" y="838"/>
                  </a:lnTo>
                  <a:lnTo>
                    <a:pt x="248" y="838"/>
                  </a:lnTo>
                  <a:lnTo>
                    <a:pt x="248" y="848"/>
                  </a:lnTo>
                  <a:lnTo>
                    <a:pt x="249" y="850"/>
                  </a:lnTo>
                  <a:lnTo>
                    <a:pt x="249" y="851"/>
                  </a:lnTo>
                  <a:lnTo>
                    <a:pt x="249" y="854"/>
                  </a:lnTo>
                  <a:lnTo>
                    <a:pt x="249" y="858"/>
                  </a:lnTo>
                  <a:lnTo>
                    <a:pt x="249" y="861"/>
                  </a:lnTo>
                  <a:lnTo>
                    <a:pt x="249" y="864"/>
                  </a:lnTo>
                  <a:lnTo>
                    <a:pt x="251" y="864"/>
                  </a:lnTo>
                  <a:lnTo>
                    <a:pt x="252" y="864"/>
                  </a:lnTo>
                  <a:lnTo>
                    <a:pt x="254" y="864"/>
                  </a:lnTo>
                  <a:lnTo>
                    <a:pt x="256" y="866"/>
                  </a:lnTo>
                  <a:lnTo>
                    <a:pt x="257" y="866"/>
                  </a:lnTo>
                  <a:lnTo>
                    <a:pt x="259" y="866"/>
                  </a:lnTo>
                  <a:lnTo>
                    <a:pt x="259" y="864"/>
                  </a:lnTo>
                  <a:lnTo>
                    <a:pt x="261" y="864"/>
                  </a:lnTo>
                  <a:lnTo>
                    <a:pt x="262" y="863"/>
                  </a:lnTo>
                  <a:lnTo>
                    <a:pt x="264" y="861"/>
                  </a:lnTo>
                  <a:lnTo>
                    <a:pt x="266" y="861"/>
                  </a:lnTo>
                  <a:lnTo>
                    <a:pt x="267" y="861"/>
                  </a:lnTo>
                  <a:lnTo>
                    <a:pt x="269" y="863"/>
                  </a:lnTo>
                  <a:lnTo>
                    <a:pt x="269" y="864"/>
                  </a:lnTo>
                  <a:lnTo>
                    <a:pt x="269" y="871"/>
                  </a:lnTo>
                  <a:lnTo>
                    <a:pt x="269" y="872"/>
                  </a:lnTo>
                  <a:lnTo>
                    <a:pt x="267" y="874"/>
                  </a:lnTo>
                  <a:lnTo>
                    <a:pt x="264" y="874"/>
                  </a:lnTo>
                  <a:lnTo>
                    <a:pt x="262" y="876"/>
                  </a:lnTo>
                  <a:lnTo>
                    <a:pt x="259" y="874"/>
                  </a:lnTo>
                  <a:lnTo>
                    <a:pt x="257" y="874"/>
                  </a:lnTo>
                  <a:lnTo>
                    <a:pt x="254" y="874"/>
                  </a:lnTo>
                  <a:lnTo>
                    <a:pt x="252" y="874"/>
                  </a:lnTo>
                  <a:lnTo>
                    <a:pt x="251" y="876"/>
                  </a:lnTo>
                  <a:lnTo>
                    <a:pt x="251" y="877"/>
                  </a:lnTo>
                  <a:lnTo>
                    <a:pt x="251" y="879"/>
                  </a:lnTo>
                  <a:lnTo>
                    <a:pt x="249" y="881"/>
                  </a:lnTo>
                  <a:lnTo>
                    <a:pt x="251" y="881"/>
                  </a:lnTo>
                  <a:lnTo>
                    <a:pt x="251" y="882"/>
                  </a:lnTo>
                  <a:lnTo>
                    <a:pt x="251" y="886"/>
                  </a:lnTo>
                  <a:lnTo>
                    <a:pt x="249" y="887"/>
                  </a:lnTo>
                  <a:lnTo>
                    <a:pt x="249" y="889"/>
                  </a:lnTo>
                  <a:lnTo>
                    <a:pt x="248" y="892"/>
                  </a:lnTo>
                  <a:lnTo>
                    <a:pt x="246" y="895"/>
                  </a:lnTo>
                  <a:lnTo>
                    <a:pt x="244" y="897"/>
                  </a:lnTo>
                  <a:lnTo>
                    <a:pt x="243" y="899"/>
                  </a:lnTo>
                  <a:lnTo>
                    <a:pt x="243" y="899"/>
                  </a:lnTo>
                  <a:lnTo>
                    <a:pt x="243" y="900"/>
                  </a:lnTo>
                  <a:lnTo>
                    <a:pt x="243" y="918"/>
                  </a:lnTo>
                  <a:lnTo>
                    <a:pt x="223" y="918"/>
                  </a:lnTo>
                  <a:lnTo>
                    <a:pt x="220" y="920"/>
                  </a:lnTo>
                  <a:lnTo>
                    <a:pt x="216" y="922"/>
                  </a:lnTo>
                  <a:lnTo>
                    <a:pt x="213" y="923"/>
                  </a:lnTo>
                  <a:lnTo>
                    <a:pt x="212" y="925"/>
                  </a:lnTo>
                  <a:lnTo>
                    <a:pt x="210" y="927"/>
                  </a:lnTo>
                  <a:lnTo>
                    <a:pt x="210" y="928"/>
                  </a:lnTo>
                  <a:lnTo>
                    <a:pt x="208" y="930"/>
                  </a:lnTo>
                  <a:lnTo>
                    <a:pt x="208" y="933"/>
                  </a:lnTo>
                  <a:lnTo>
                    <a:pt x="210" y="936"/>
                  </a:lnTo>
                  <a:lnTo>
                    <a:pt x="210" y="940"/>
                  </a:lnTo>
                  <a:lnTo>
                    <a:pt x="212" y="941"/>
                  </a:lnTo>
                  <a:lnTo>
                    <a:pt x="212" y="943"/>
                  </a:lnTo>
                  <a:lnTo>
                    <a:pt x="213" y="945"/>
                  </a:lnTo>
                  <a:lnTo>
                    <a:pt x="215" y="946"/>
                  </a:lnTo>
                  <a:lnTo>
                    <a:pt x="216" y="948"/>
                  </a:lnTo>
                  <a:lnTo>
                    <a:pt x="218" y="948"/>
                  </a:lnTo>
                  <a:lnTo>
                    <a:pt x="220" y="949"/>
                  </a:lnTo>
                  <a:lnTo>
                    <a:pt x="221" y="949"/>
                  </a:lnTo>
                  <a:lnTo>
                    <a:pt x="223" y="951"/>
                  </a:lnTo>
                  <a:lnTo>
                    <a:pt x="225" y="953"/>
                  </a:lnTo>
                  <a:lnTo>
                    <a:pt x="225" y="953"/>
                  </a:lnTo>
                  <a:lnTo>
                    <a:pt x="225" y="954"/>
                  </a:lnTo>
                  <a:lnTo>
                    <a:pt x="226" y="956"/>
                  </a:lnTo>
                  <a:lnTo>
                    <a:pt x="228" y="958"/>
                  </a:lnTo>
                  <a:lnTo>
                    <a:pt x="231" y="958"/>
                  </a:lnTo>
                  <a:lnTo>
                    <a:pt x="233" y="958"/>
                  </a:lnTo>
                  <a:lnTo>
                    <a:pt x="236" y="958"/>
                  </a:lnTo>
                  <a:lnTo>
                    <a:pt x="238" y="958"/>
                  </a:lnTo>
                  <a:lnTo>
                    <a:pt x="241" y="958"/>
                  </a:lnTo>
                  <a:lnTo>
                    <a:pt x="241" y="964"/>
                  </a:lnTo>
                  <a:lnTo>
                    <a:pt x="239" y="966"/>
                  </a:lnTo>
                  <a:lnTo>
                    <a:pt x="239" y="966"/>
                  </a:lnTo>
                  <a:lnTo>
                    <a:pt x="239" y="967"/>
                  </a:lnTo>
                  <a:lnTo>
                    <a:pt x="238" y="967"/>
                  </a:lnTo>
                  <a:lnTo>
                    <a:pt x="236" y="967"/>
                  </a:lnTo>
                  <a:lnTo>
                    <a:pt x="234" y="969"/>
                  </a:lnTo>
                  <a:lnTo>
                    <a:pt x="233" y="969"/>
                  </a:lnTo>
                  <a:lnTo>
                    <a:pt x="231" y="971"/>
                  </a:lnTo>
                  <a:lnTo>
                    <a:pt x="230" y="971"/>
                  </a:lnTo>
                  <a:lnTo>
                    <a:pt x="228" y="974"/>
                  </a:lnTo>
                  <a:lnTo>
                    <a:pt x="226" y="977"/>
                  </a:lnTo>
                  <a:lnTo>
                    <a:pt x="225" y="982"/>
                  </a:lnTo>
                  <a:lnTo>
                    <a:pt x="223" y="985"/>
                  </a:lnTo>
                  <a:lnTo>
                    <a:pt x="221" y="990"/>
                  </a:lnTo>
                  <a:lnTo>
                    <a:pt x="220" y="992"/>
                  </a:lnTo>
                  <a:lnTo>
                    <a:pt x="218" y="994"/>
                  </a:lnTo>
                  <a:lnTo>
                    <a:pt x="215" y="994"/>
                  </a:lnTo>
                  <a:lnTo>
                    <a:pt x="212" y="994"/>
                  </a:lnTo>
                  <a:lnTo>
                    <a:pt x="210" y="994"/>
                  </a:lnTo>
                  <a:lnTo>
                    <a:pt x="208" y="995"/>
                  </a:lnTo>
                  <a:lnTo>
                    <a:pt x="208" y="997"/>
                  </a:lnTo>
                  <a:lnTo>
                    <a:pt x="207" y="999"/>
                  </a:lnTo>
                  <a:lnTo>
                    <a:pt x="207" y="1000"/>
                  </a:lnTo>
                  <a:lnTo>
                    <a:pt x="207" y="1003"/>
                  </a:lnTo>
                  <a:lnTo>
                    <a:pt x="207" y="1005"/>
                  </a:lnTo>
                  <a:lnTo>
                    <a:pt x="207" y="1007"/>
                  </a:lnTo>
                  <a:lnTo>
                    <a:pt x="207" y="1010"/>
                  </a:lnTo>
                  <a:lnTo>
                    <a:pt x="207" y="1013"/>
                  </a:lnTo>
                  <a:lnTo>
                    <a:pt x="190" y="1013"/>
                  </a:lnTo>
                  <a:lnTo>
                    <a:pt x="190" y="1017"/>
                  </a:lnTo>
                  <a:lnTo>
                    <a:pt x="190" y="1020"/>
                  </a:lnTo>
                  <a:lnTo>
                    <a:pt x="190" y="1030"/>
                  </a:lnTo>
                  <a:lnTo>
                    <a:pt x="190" y="1031"/>
                  </a:lnTo>
                  <a:lnTo>
                    <a:pt x="192" y="1033"/>
                  </a:lnTo>
                  <a:lnTo>
                    <a:pt x="192" y="1036"/>
                  </a:lnTo>
                  <a:lnTo>
                    <a:pt x="192" y="1038"/>
                  </a:lnTo>
                  <a:lnTo>
                    <a:pt x="190" y="1039"/>
                  </a:lnTo>
                  <a:lnTo>
                    <a:pt x="190" y="1041"/>
                  </a:lnTo>
                  <a:lnTo>
                    <a:pt x="190" y="1043"/>
                  </a:lnTo>
                  <a:lnTo>
                    <a:pt x="192" y="1043"/>
                  </a:lnTo>
                  <a:lnTo>
                    <a:pt x="194" y="1044"/>
                  </a:lnTo>
                  <a:lnTo>
                    <a:pt x="194" y="1044"/>
                  </a:lnTo>
                  <a:lnTo>
                    <a:pt x="195" y="1046"/>
                  </a:lnTo>
                  <a:lnTo>
                    <a:pt x="195" y="1048"/>
                  </a:lnTo>
                  <a:lnTo>
                    <a:pt x="197" y="1049"/>
                  </a:lnTo>
                  <a:lnTo>
                    <a:pt x="197" y="1051"/>
                  </a:lnTo>
                  <a:lnTo>
                    <a:pt x="197" y="1054"/>
                  </a:lnTo>
                  <a:lnTo>
                    <a:pt x="197" y="1057"/>
                  </a:lnTo>
                  <a:lnTo>
                    <a:pt x="197" y="1059"/>
                  </a:lnTo>
                  <a:lnTo>
                    <a:pt x="198" y="1061"/>
                  </a:lnTo>
                  <a:lnTo>
                    <a:pt x="198" y="1067"/>
                  </a:lnTo>
                  <a:lnTo>
                    <a:pt x="198" y="1069"/>
                  </a:lnTo>
                  <a:lnTo>
                    <a:pt x="200" y="1071"/>
                  </a:lnTo>
                  <a:lnTo>
                    <a:pt x="200" y="1071"/>
                  </a:lnTo>
                  <a:lnTo>
                    <a:pt x="202" y="1072"/>
                  </a:lnTo>
                  <a:lnTo>
                    <a:pt x="203" y="1072"/>
                  </a:lnTo>
                  <a:lnTo>
                    <a:pt x="203" y="1074"/>
                  </a:lnTo>
                  <a:lnTo>
                    <a:pt x="203" y="1075"/>
                  </a:lnTo>
                  <a:lnTo>
                    <a:pt x="203" y="1079"/>
                  </a:lnTo>
                  <a:lnTo>
                    <a:pt x="203" y="1082"/>
                  </a:lnTo>
                  <a:lnTo>
                    <a:pt x="205" y="1085"/>
                  </a:lnTo>
                  <a:lnTo>
                    <a:pt x="205" y="1087"/>
                  </a:lnTo>
                  <a:lnTo>
                    <a:pt x="205" y="1089"/>
                  </a:lnTo>
                  <a:lnTo>
                    <a:pt x="207" y="1090"/>
                  </a:lnTo>
                  <a:lnTo>
                    <a:pt x="208" y="1092"/>
                  </a:lnTo>
                  <a:lnTo>
                    <a:pt x="210" y="1092"/>
                  </a:lnTo>
                  <a:lnTo>
                    <a:pt x="212" y="1092"/>
                  </a:lnTo>
                  <a:lnTo>
                    <a:pt x="215" y="1092"/>
                  </a:lnTo>
                  <a:lnTo>
                    <a:pt x="218" y="1092"/>
                  </a:lnTo>
                  <a:lnTo>
                    <a:pt x="218" y="1098"/>
                  </a:lnTo>
                  <a:lnTo>
                    <a:pt x="220" y="1098"/>
                  </a:lnTo>
                  <a:lnTo>
                    <a:pt x="221" y="1100"/>
                  </a:lnTo>
                  <a:lnTo>
                    <a:pt x="225" y="1100"/>
                  </a:lnTo>
                  <a:lnTo>
                    <a:pt x="228" y="1100"/>
                  </a:lnTo>
                  <a:lnTo>
                    <a:pt x="230" y="1100"/>
                  </a:lnTo>
                  <a:lnTo>
                    <a:pt x="231" y="1100"/>
                  </a:lnTo>
                  <a:lnTo>
                    <a:pt x="233" y="1100"/>
                  </a:lnTo>
                  <a:lnTo>
                    <a:pt x="234" y="1100"/>
                  </a:lnTo>
                  <a:lnTo>
                    <a:pt x="236" y="1102"/>
                  </a:lnTo>
                  <a:lnTo>
                    <a:pt x="238" y="1102"/>
                  </a:lnTo>
                  <a:lnTo>
                    <a:pt x="241" y="1103"/>
                  </a:lnTo>
                  <a:lnTo>
                    <a:pt x="243" y="1103"/>
                  </a:lnTo>
                  <a:lnTo>
                    <a:pt x="244" y="1103"/>
                  </a:lnTo>
                  <a:lnTo>
                    <a:pt x="246" y="1105"/>
                  </a:lnTo>
                  <a:lnTo>
                    <a:pt x="246" y="1107"/>
                  </a:lnTo>
                  <a:lnTo>
                    <a:pt x="246" y="1110"/>
                  </a:lnTo>
                  <a:lnTo>
                    <a:pt x="243" y="1110"/>
                  </a:lnTo>
                  <a:lnTo>
                    <a:pt x="239" y="1110"/>
                  </a:lnTo>
                  <a:lnTo>
                    <a:pt x="238" y="1110"/>
                  </a:lnTo>
                  <a:lnTo>
                    <a:pt x="236" y="1108"/>
                  </a:lnTo>
                  <a:lnTo>
                    <a:pt x="234" y="1110"/>
                  </a:lnTo>
                  <a:lnTo>
                    <a:pt x="233" y="1110"/>
                  </a:lnTo>
                  <a:lnTo>
                    <a:pt x="231" y="1111"/>
                  </a:lnTo>
                  <a:lnTo>
                    <a:pt x="231" y="1113"/>
                  </a:lnTo>
                  <a:lnTo>
                    <a:pt x="231" y="1115"/>
                  </a:lnTo>
                  <a:lnTo>
                    <a:pt x="231" y="1115"/>
                  </a:lnTo>
                  <a:lnTo>
                    <a:pt x="230" y="1116"/>
                  </a:lnTo>
                  <a:lnTo>
                    <a:pt x="230" y="1116"/>
                  </a:lnTo>
                  <a:lnTo>
                    <a:pt x="228" y="1118"/>
                  </a:lnTo>
                  <a:lnTo>
                    <a:pt x="226" y="1116"/>
                  </a:lnTo>
                  <a:lnTo>
                    <a:pt x="226" y="1116"/>
                  </a:lnTo>
                  <a:lnTo>
                    <a:pt x="225" y="1116"/>
                  </a:lnTo>
                  <a:lnTo>
                    <a:pt x="200" y="1116"/>
                  </a:lnTo>
                  <a:lnTo>
                    <a:pt x="197" y="1116"/>
                  </a:lnTo>
                  <a:lnTo>
                    <a:pt x="195" y="1115"/>
                  </a:lnTo>
                  <a:lnTo>
                    <a:pt x="195" y="1115"/>
                  </a:lnTo>
                  <a:lnTo>
                    <a:pt x="194" y="1113"/>
                  </a:lnTo>
                  <a:lnTo>
                    <a:pt x="192" y="1113"/>
                  </a:lnTo>
                  <a:lnTo>
                    <a:pt x="189" y="1113"/>
                  </a:lnTo>
                  <a:lnTo>
                    <a:pt x="185" y="1113"/>
                  </a:lnTo>
                  <a:lnTo>
                    <a:pt x="184" y="1113"/>
                  </a:lnTo>
                  <a:lnTo>
                    <a:pt x="182" y="1111"/>
                  </a:lnTo>
                  <a:lnTo>
                    <a:pt x="180" y="1110"/>
                  </a:lnTo>
                  <a:lnTo>
                    <a:pt x="177" y="1110"/>
                  </a:lnTo>
                  <a:lnTo>
                    <a:pt x="174" y="1108"/>
                  </a:lnTo>
                  <a:lnTo>
                    <a:pt x="172" y="1108"/>
                  </a:lnTo>
                  <a:lnTo>
                    <a:pt x="171" y="1107"/>
                  </a:lnTo>
                  <a:lnTo>
                    <a:pt x="167" y="1108"/>
                  </a:lnTo>
                  <a:lnTo>
                    <a:pt x="164" y="1107"/>
                  </a:lnTo>
                  <a:lnTo>
                    <a:pt x="162" y="1107"/>
                  </a:lnTo>
                  <a:lnTo>
                    <a:pt x="161" y="1103"/>
                  </a:lnTo>
                  <a:lnTo>
                    <a:pt x="159" y="1102"/>
                  </a:lnTo>
                  <a:lnTo>
                    <a:pt x="159" y="1100"/>
                  </a:lnTo>
                  <a:lnTo>
                    <a:pt x="159" y="1100"/>
                  </a:lnTo>
                  <a:lnTo>
                    <a:pt x="159" y="1098"/>
                  </a:lnTo>
                  <a:lnTo>
                    <a:pt x="158" y="1098"/>
                  </a:lnTo>
                  <a:lnTo>
                    <a:pt x="156" y="1098"/>
                  </a:lnTo>
                  <a:lnTo>
                    <a:pt x="154" y="1098"/>
                  </a:lnTo>
                  <a:lnTo>
                    <a:pt x="153" y="1098"/>
                  </a:lnTo>
                  <a:lnTo>
                    <a:pt x="149" y="1097"/>
                  </a:lnTo>
                  <a:lnTo>
                    <a:pt x="146" y="1097"/>
                  </a:lnTo>
                  <a:lnTo>
                    <a:pt x="146" y="1092"/>
                  </a:lnTo>
                  <a:lnTo>
                    <a:pt x="146" y="1090"/>
                  </a:lnTo>
                  <a:lnTo>
                    <a:pt x="146" y="1089"/>
                  </a:lnTo>
                  <a:lnTo>
                    <a:pt x="144" y="1089"/>
                  </a:lnTo>
                  <a:lnTo>
                    <a:pt x="144" y="1087"/>
                  </a:lnTo>
                  <a:lnTo>
                    <a:pt x="143" y="1087"/>
                  </a:lnTo>
                  <a:lnTo>
                    <a:pt x="141" y="1087"/>
                  </a:lnTo>
                  <a:lnTo>
                    <a:pt x="140" y="1085"/>
                  </a:lnTo>
                  <a:lnTo>
                    <a:pt x="140" y="1085"/>
                  </a:lnTo>
                  <a:lnTo>
                    <a:pt x="138" y="1084"/>
                  </a:lnTo>
                  <a:lnTo>
                    <a:pt x="138" y="1082"/>
                  </a:lnTo>
                  <a:lnTo>
                    <a:pt x="138" y="1080"/>
                  </a:lnTo>
                  <a:lnTo>
                    <a:pt x="138" y="1079"/>
                  </a:lnTo>
                  <a:lnTo>
                    <a:pt x="136" y="1077"/>
                  </a:lnTo>
                  <a:lnTo>
                    <a:pt x="135" y="1077"/>
                  </a:lnTo>
                  <a:lnTo>
                    <a:pt x="131" y="1075"/>
                  </a:lnTo>
                  <a:lnTo>
                    <a:pt x="128" y="1074"/>
                  </a:lnTo>
                  <a:lnTo>
                    <a:pt x="125" y="1072"/>
                  </a:lnTo>
                  <a:lnTo>
                    <a:pt x="123" y="1072"/>
                  </a:lnTo>
                  <a:lnTo>
                    <a:pt x="122" y="1071"/>
                  </a:lnTo>
                  <a:lnTo>
                    <a:pt x="122" y="1069"/>
                  </a:lnTo>
                  <a:lnTo>
                    <a:pt x="123" y="1067"/>
                  </a:lnTo>
                  <a:lnTo>
                    <a:pt x="122" y="1066"/>
                  </a:lnTo>
                  <a:lnTo>
                    <a:pt x="122" y="1064"/>
                  </a:lnTo>
                  <a:lnTo>
                    <a:pt x="122" y="1062"/>
                  </a:lnTo>
                  <a:lnTo>
                    <a:pt x="120" y="1062"/>
                  </a:lnTo>
                  <a:lnTo>
                    <a:pt x="118" y="1061"/>
                  </a:lnTo>
                  <a:lnTo>
                    <a:pt x="117" y="1057"/>
                  </a:lnTo>
                  <a:lnTo>
                    <a:pt x="120" y="1056"/>
                  </a:lnTo>
                  <a:lnTo>
                    <a:pt x="120" y="1054"/>
                  </a:lnTo>
                  <a:lnTo>
                    <a:pt x="120" y="1054"/>
                  </a:lnTo>
                  <a:lnTo>
                    <a:pt x="120" y="1053"/>
                  </a:lnTo>
                  <a:lnTo>
                    <a:pt x="118" y="1053"/>
                  </a:lnTo>
                  <a:lnTo>
                    <a:pt x="117" y="1053"/>
                  </a:lnTo>
                  <a:lnTo>
                    <a:pt x="115" y="1053"/>
                  </a:lnTo>
                  <a:lnTo>
                    <a:pt x="113" y="1053"/>
                  </a:lnTo>
                  <a:lnTo>
                    <a:pt x="112" y="1051"/>
                  </a:lnTo>
                  <a:lnTo>
                    <a:pt x="108" y="1049"/>
                  </a:lnTo>
                  <a:lnTo>
                    <a:pt x="107" y="1048"/>
                  </a:lnTo>
                  <a:lnTo>
                    <a:pt x="110" y="1046"/>
                  </a:lnTo>
                  <a:lnTo>
                    <a:pt x="113" y="1044"/>
                  </a:lnTo>
                  <a:lnTo>
                    <a:pt x="115" y="1043"/>
                  </a:lnTo>
                  <a:lnTo>
                    <a:pt x="115" y="1041"/>
                  </a:lnTo>
                  <a:lnTo>
                    <a:pt x="115" y="1041"/>
                  </a:lnTo>
                  <a:lnTo>
                    <a:pt x="113" y="1039"/>
                  </a:lnTo>
                  <a:lnTo>
                    <a:pt x="112" y="1039"/>
                  </a:lnTo>
                  <a:lnTo>
                    <a:pt x="105" y="1039"/>
                  </a:lnTo>
                  <a:lnTo>
                    <a:pt x="104" y="1039"/>
                  </a:lnTo>
                  <a:lnTo>
                    <a:pt x="102" y="1041"/>
                  </a:lnTo>
                  <a:lnTo>
                    <a:pt x="100" y="1036"/>
                  </a:lnTo>
                  <a:lnTo>
                    <a:pt x="107" y="1033"/>
                  </a:lnTo>
                  <a:lnTo>
                    <a:pt x="107" y="1033"/>
                  </a:lnTo>
                  <a:lnTo>
                    <a:pt x="107" y="1031"/>
                  </a:lnTo>
                  <a:lnTo>
                    <a:pt x="107" y="1030"/>
                  </a:lnTo>
                  <a:lnTo>
                    <a:pt x="105" y="1030"/>
                  </a:lnTo>
                  <a:lnTo>
                    <a:pt x="104" y="1028"/>
                  </a:lnTo>
                  <a:lnTo>
                    <a:pt x="102" y="1028"/>
                  </a:lnTo>
                  <a:lnTo>
                    <a:pt x="100" y="1026"/>
                  </a:lnTo>
                  <a:lnTo>
                    <a:pt x="100" y="1023"/>
                  </a:lnTo>
                  <a:lnTo>
                    <a:pt x="100" y="1023"/>
                  </a:lnTo>
                  <a:lnTo>
                    <a:pt x="102" y="1023"/>
                  </a:lnTo>
                  <a:lnTo>
                    <a:pt x="102" y="1023"/>
                  </a:lnTo>
                  <a:lnTo>
                    <a:pt x="104" y="1023"/>
                  </a:lnTo>
                  <a:lnTo>
                    <a:pt x="102" y="1020"/>
                  </a:lnTo>
                  <a:lnTo>
                    <a:pt x="102" y="1018"/>
                  </a:lnTo>
                  <a:lnTo>
                    <a:pt x="100" y="1017"/>
                  </a:lnTo>
                  <a:lnTo>
                    <a:pt x="99" y="1015"/>
                  </a:lnTo>
                  <a:lnTo>
                    <a:pt x="97" y="1013"/>
                  </a:lnTo>
                  <a:lnTo>
                    <a:pt x="95" y="1012"/>
                  </a:lnTo>
                  <a:lnTo>
                    <a:pt x="95" y="1010"/>
                  </a:lnTo>
                  <a:lnTo>
                    <a:pt x="95" y="1008"/>
                  </a:lnTo>
                  <a:lnTo>
                    <a:pt x="97" y="1007"/>
                  </a:lnTo>
                  <a:lnTo>
                    <a:pt x="97" y="1007"/>
                  </a:lnTo>
                  <a:lnTo>
                    <a:pt x="99" y="1005"/>
                  </a:lnTo>
                  <a:lnTo>
                    <a:pt x="99" y="1003"/>
                  </a:lnTo>
                  <a:lnTo>
                    <a:pt x="99" y="1003"/>
                  </a:lnTo>
                  <a:lnTo>
                    <a:pt x="99" y="1000"/>
                  </a:lnTo>
                  <a:lnTo>
                    <a:pt x="97" y="999"/>
                  </a:lnTo>
                  <a:lnTo>
                    <a:pt x="95" y="997"/>
                  </a:lnTo>
                  <a:lnTo>
                    <a:pt x="94" y="997"/>
                  </a:lnTo>
                  <a:lnTo>
                    <a:pt x="94" y="997"/>
                  </a:lnTo>
                  <a:lnTo>
                    <a:pt x="94" y="995"/>
                  </a:lnTo>
                  <a:lnTo>
                    <a:pt x="94" y="994"/>
                  </a:lnTo>
                  <a:lnTo>
                    <a:pt x="94" y="992"/>
                  </a:lnTo>
                  <a:lnTo>
                    <a:pt x="94" y="990"/>
                  </a:lnTo>
                  <a:lnTo>
                    <a:pt x="92" y="989"/>
                  </a:lnTo>
                  <a:lnTo>
                    <a:pt x="92" y="987"/>
                  </a:lnTo>
                  <a:lnTo>
                    <a:pt x="92" y="985"/>
                  </a:lnTo>
                  <a:lnTo>
                    <a:pt x="92" y="984"/>
                  </a:lnTo>
                  <a:lnTo>
                    <a:pt x="94" y="982"/>
                  </a:lnTo>
                  <a:lnTo>
                    <a:pt x="95" y="982"/>
                  </a:lnTo>
                  <a:lnTo>
                    <a:pt x="95" y="981"/>
                  </a:lnTo>
                  <a:lnTo>
                    <a:pt x="97" y="981"/>
                  </a:lnTo>
                  <a:lnTo>
                    <a:pt x="99" y="981"/>
                  </a:lnTo>
                  <a:lnTo>
                    <a:pt x="102" y="981"/>
                  </a:lnTo>
                  <a:lnTo>
                    <a:pt x="105" y="981"/>
                  </a:lnTo>
                  <a:lnTo>
                    <a:pt x="107" y="979"/>
                  </a:lnTo>
                  <a:lnTo>
                    <a:pt x="110" y="977"/>
                  </a:lnTo>
                  <a:lnTo>
                    <a:pt x="113" y="977"/>
                  </a:lnTo>
                  <a:lnTo>
                    <a:pt x="117" y="977"/>
                  </a:lnTo>
                  <a:lnTo>
                    <a:pt x="120" y="977"/>
                  </a:lnTo>
                  <a:lnTo>
                    <a:pt x="120" y="976"/>
                  </a:lnTo>
                  <a:lnTo>
                    <a:pt x="120" y="974"/>
                  </a:lnTo>
                  <a:lnTo>
                    <a:pt x="122" y="972"/>
                  </a:lnTo>
                  <a:lnTo>
                    <a:pt x="122" y="971"/>
                  </a:lnTo>
                  <a:lnTo>
                    <a:pt x="118" y="969"/>
                  </a:lnTo>
                  <a:lnTo>
                    <a:pt x="115" y="967"/>
                  </a:lnTo>
                  <a:lnTo>
                    <a:pt x="112" y="967"/>
                  </a:lnTo>
                  <a:lnTo>
                    <a:pt x="107" y="967"/>
                  </a:lnTo>
                  <a:lnTo>
                    <a:pt x="107" y="966"/>
                  </a:lnTo>
                  <a:lnTo>
                    <a:pt x="107" y="964"/>
                  </a:lnTo>
                  <a:lnTo>
                    <a:pt x="107" y="963"/>
                  </a:lnTo>
                  <a:lnTo>
                    <a:pt x="105" y="963"/>
                  </a:lnTo>
                  <a:lnTo>
                    <a:pt x="105" y="961"/>
                  </a:lnTo>
                  <a:lnTo>
                    <a:pt x="105" y="959"/>
                  </a:lnTo>
                  <a:lnTo>
                    <a:pt x="107" y="959"/>
                  </a:lnTo>
                  <a:lnTo>
                    <a:pt x="108" y="958"/>
                  </a:lnTo>
                  <a:lnTo>
                    <a:pt x="108" y="956"/>
                  </a:lnTo>
                  <a:lnTo>
                    <a:pt x="108" y="954"/>
                  </a:lnTo>
                  <a:lnTo>
                    <a:pt x="108" y="954"/>
                  </a:lnTo>
                  <a:lnTo>
                    <a:pt x="108" y="953"/>
                  </a:lnTo>
                  <a:lnTo>
                    <a:pt x="107" y="951"/>
                  </a:lnTo>
                  <a:lnTo>
                    <a:pt x="105" y="951"/>
                  </a:lnTo>
                  <a:lnTo>
                    <a:pt x="104" y="951"/>
                  </a:lnTo>
                  <a:lnTo>
                    <a:pt x="102" y="951"/>
                  </a:lnTo>
                  <a:lnTo>
                    <a:pt x="100" y="951"/>
                  </a:lnTo>
                  <a:lnTo>
                    <a:pt x="99" y="951"/>
                  </a:lnTo>
                  <a:lnTo>
                    <a:pt x="97" y="951"/>
                  </a:lnTo>
                  <a:lnTo>
                    <a:pt x="94" y="951"/>
                  </a:lnTo>
                  <a:lnTo>
                    <a:pt x="90" y="948"/>
                  </a:lnTo>
                  <a:lnTo>
                    <a:pt x="90" y="945"/>
                  </a:lnTo>
                  <a:lnTo>
                    <a:pt x="90" y="943"/>
                  </a:lnTo>
                  <a:lnTo>
                    <a:pt x="92" y="943"/>
                  </a:lnTo>
                  <a:lnTo>
                    <a:pt x="94" y="941"/>
                  </a:lnTo>
                  <a:lnTo>
                    <a:pt x="94" y="940"/>
                  </a:lnTo>
                  <a:lnTo>
                    <a:pt x="95" y="940"/>
                  </a:lnTo>
                  <a:lnTo>
                    <a:pt x="99" y="938"/>
                  </a:lnTo>
                  <a:lnTo>
                    <a:pt x="102" y="938"/>
                  </a:lnTo>
                  <a:lnTo>
                    <a:pt x="102" y="928"/>
                  </a:lnTo>
                  <a:lnTo>
                    <a:pt x="102" y="928"/>
                  </a:lnTo>
                  <a:lnTo>
                    <a:pt x="104" y="927"/>
                  </a:lnTo>
                  <a:lnTo>
                    <a:pt x="105" y="927"/>
                  </a:lnTo>
                  <a:lnTo>
                    <a:pt x="107" y="927"/>
                  </a:lnTo>
                  <a:lnTo>
                    <a:pt x="107" y="928"/>
                  </a:lnTo>
                  <a:lnTo>
                    <a:pt x="108" y="930"/>
                  </a:lnTo>
                  <a:lnTo>
                    <a:pt x="108" y="931"/>
                  </a:lnTo>
                  <a:lnTo>
                    <a:pt x="108" y="933"/>
                  </a:lnTo>
                  <a:lnTo>
                    <a:pt x="108" y="935"/>
                  </a:lnTo>
                  <a:lnTo>
                    <a:pt x="110" y="936"/>
                  </a:lnTo>
                  <a:lnTo>
                    <a:pt x="112" y="936"/>
                  </a:lnTo>
                  <a:lnTo>
                    <a:pt x="113" y="936"/>
                  </a:lnTo>
                  <a:lnTo>
                    <a:pt x="115" y="938"/>
                  </a:lnTo>
                  <a:lnTo>
                    <a:pt x="117" y="940"/>
                  </a:lnTo>
                  <a:lnTo>
                    <a:pt x="117" y="936"/>
                  </a:lnTo>
                  <a:lnTo>
                    <a:pt x="117" y="933"/>
                  </a:lnTo>
                  <a:lnTo>
                    <a:pt x="117" y="931"/>
                  </a:lnTo>
                  <a:lnTo>
                    <a:pt x="117" y="930"/>
                  </a:lnTo>
                  <a:lnTo>
                    <a:pt x="117" y="928"/>
                  </a:lnTo>
                  <a:lnTo>
                    <a:pt x="117" y="927"/>
                  </a:lnTo>
                  <a:lnTo>
                    <a:pt x="115" y="923"/>
                  </a:lnTo>
                  <a:lnTo>
                    <a:pt x="113" y="922"/>
                  </a:lnTo>
                  <a:lnTo>
                    <a:pt x="112" y="922"/>
                  </a:lnTo>
                  <a:lnTo>
                    <a:pt x="110" y="920"/>
                  </a:lnTo>
                  <a:lnTo>
                    <a:pt x="110" y="918"/>
                  </a:lnTo>
                  <a:lnTo>
                    <a:pt x="108" y="917"/>
                  </a:lnTo>
                  <a:lnTo>
                    <a:pt x="107" y="917"/>
                  </a:lnTo>
                  <a:lnTo>
                    <a:pt x="107" y="907"/>
                  </a:lnTo>
                  <a:lnTo>
                    <a:pt x="108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5"/>
                  </a:lnTo>
                  <a:lnTo>
                    <a:pt x="112" y="909"/>
                  </a:lnTo>
                  <a:lnTo>
                    <a:pt x="112" y="912"/>
                  </a:lnTo>
                  <a:lnTo>
                    <a:pt x="112" y="915"/>
                  </a:lnTo>
                  <a:lnTo>
                    <a:pt x="112" y="917"/>
                  </a:lnTo>
                  <a:lnTo>
                    <a:pt x="112" y="918"/>
                  </a:lnTo>
                  <a:lnTo>
                    <a:pt x="113" y="918"/>
                  </a:lnTo>
                  <a:lnTo>
                    <a:pt x="115" y="918"/>
                  </a:lnTo>
                  <a:lnTo>
                    <a:pt x="115" y="920"/>
                  </a:lnTo>
                  <a:lnTo>
                    <a:pt x="117" y="922"/>
                  </a:lnTo>
                  <a:lnTo>
                    <a:pt x="118" y="922"/>
                  </a:lnTo>
                  <a:lnTo>
                    <a:pt x="122" y="925"/>
                  </a:lnTo>
                  <a:lnTo>
                    <a:pt x="122" y="923"/>
                  </a:lnTo>
                  <a:lnTo>
                    <a:pt x="123" y="922"/>
                  </a:lnTo>
                  <a:lnTo>
                    <a:pt x="123" y="917"/>
                  </a:lnTo>
                  <a:lnTo>
                    <a:pt x="123" y="912"/>
                  </a:lnTo>
                  <a:lnTo>
                    <a:pt x="122" y="909"/>
                  </a:lnTo>
                  <a:lnTo>
                    <a:pt x="122" y="905"/>
                  </a:lnTo>
                  <a:lnTo>
                    <a:pt x="122" y="902"/>
                  </a:lnTo>
                  <a:lnTo>
                    <a:pt x="122" y="899"/>
                  </a:lnTo>
                  <a:lnTo>
                    <a:pt x="122" y="897"/>
                  </a:lnTo>
                  <a:lnTo>
                    <a:pt x="123" y="895"/>
                  </a:lnTo>
                  <a:lnTo>
                    <a:pt x="123" y="894"/>
                  </a:lnTo>
                  <a:lnTo>
                    <a:pt x="125" y="894"/>
                  </a:lnTo>
                  <a:lnTo>
                    <a:pt x="126" y="892"/>
                  </a:lnTo>
                  <a:lnTo>
                    <a:pt x="128" y="890"/>
                  </a:lnTo>
                  <a:lnTo>
                    <a:pt x="128" y="874"/>
                  </a:lnTo>
                  <a:lnTo>
                    <a:pt x="130" y="872"/>
                  </a:lnTo>
                  <a:lnTo>
                    <a:pt x="130" y="871"/>
                  </a:lnTo>
                  <a:lnTo>
                    <a:pt x="131" y="869"/>
                  </a:lnTo>
                  <a:lnTo>
                    <a:pt x="133" y="869"/>
                  </a:lnTo>
                  <a:lnTo>
                    <a:pt x="135" y="868"/>
                  </a:lnTo>
                  <a:lnTo>
                    <a:pt x="136" y="866"/>
                  </a:lnTo>
                  <a:lnTo>
                    <a:pt x="136" y="856"/>
                  </a:lnTo>
                  <a:lnTo>
                    <a:pt x="125" y="856"/>
                  </a:lnTo>
                  <a:lnTo>
                    <a:pt x="122" y="884"/>
                  </a:lnTo>
                  <a:lnTo>
                    <a:pt x="112" y="884"/>
                  </a:lnTo>
                  <a:lnTo>
                    <a:pt x="110" y="884"/>
                  </a:lnTo>
                  <a:lnTo>
                    <a:pt x="110" y="884"/>
                  </a:lnTo>
                  <a:lnTo>
                    <a:pt x="108" y="882"/>
                  </a:lnTo>
                  <a:lnTo>
                    <a:pt x="107" y="882"/>
                  </a:lnTo>
                  <a:lnTo>
                    <a:pt x="105" y="881"/>
                  </a:lnTo>
                  <a:lnTo>
                    <a:pt x="104" y="879"/>
                  </a:lnTo>
                  <a:lnTo>
                    <a:pt x="104" y="876"/>
                  </a:lnTo>
                  <a:lnTo>
                    <a:pt x="104" y="874"/>
                  </a:lnTo>
                  <a:lnTo>
                    <a:pt x="105" y="871"/>
                  </a:lnTo>
                  <a:lnTo>
                    <a:pt x="105" y="869"/>
                  </a:lnTo>
                  <a:lnTo>
                    <a:pt x="105" y="868"/>
                  </a:lnTo>
                  <a:lnTo>
                    <a:pt x="105" y="868"/>
                  </a:lnTo>
                  <a:lnTo>
                    <a:pt x="107" y="866"/>
                  </a:lnTo>
                  <a:lnTo>
                    <a:pt x="107" y="864"/>
                  </a:lnTo>
                  <a:lnTo>
                    <a:pt x="108" y="863"/>
                  </a:lnTo>
                  <a:lnTo>
                    <a:pt x="108" y="861"/>
                  </a:lnTo>
                  <a:lnTo>
                    <a:pt x="108" y="859"/>
                  </a:lnTo>
                  <a:lnTo>
                    <a:pt x="108" y="859"/>
                  </a:lnTo>
                  <a:lnTo>
                    <a:pt x="110" y="858"/>
                  </a:lnTo>
                  <a:lnTo>
                    <a:pt x="112" y="856"/>
                  </a:lnTo>
                  <a:lnTo>
                    <a:pt x="115" y="856"/>
                  </a:lnTo>
                  <a:lnTo>
                    <a:pt x="118" y="856"/>
                  </a:lnTo>
                  <a:lnTo>
                    <a:pt x="118" y="854"/>
                  </a:lnTo>
                  <a:lnTo>
                    <a:pt x="120" y="853"/>
                  </a:lnTo>
                  <a:lnTo>
                    <a:pt x="118" y="850"/>
                  </a:lnTo>
                  <a:lnTo>
                    <a:pt x="118" y="848"/>
                  </a:lnTo>
                  <a:lnTo>
                    <a:pt x="117" y="846"/>
                  </a:lnTo>
                  <a:lnTo>
                    <a:pt x="115" y="843"/>
                  </a:lnTo>
                  <a:lnTo>
                    <a:pt x="113" y="841"/>
                  </a:lnTo>
                  <a:lnTo>
                    <a:pt x="112" y="840"/>
                  </a:lnTo>
                  <a:lnTo>
                    <a:pt x="112" y="836"/>
                  </a:lnTo>
                  <a:lnTo>
                    <a:pt x="112" y="833"/>
                  </a:lnTo>
                  <a:lnTo>
                    <a:pt x="113" y="830"/>
                  </a:lnTo>
                  <a:lnTo>
                    <a:pt x="113" y="830"/>
                  </a:lnTo>
                  <a:lnTo>
                    <a:pt x="115" y="828"/>
                  </a:lnTo>
                  <a:lnTo>
                    <a:pt x="117" y="828"/>
                  </a:lnTo>
                  <a:lnTo>
                    <a:pt x="117" y="827"/>
                  </a:lnTo>
                  <a:lnTo>
                    <a:pt x="118" y="825"/>
                  </a:lnTo>
                  <a:lnTo>
                    <a:pt x="120" y="820"/>
                  </a:lnTo>
                  <a:lnTo>
                    <a:pt x="122" y="817"/>
                  </a:lnTo>
                  <a:lnTo>
                    <a:pt x="122" y="812"/>
                  </a:lnTo>
                  <a:lnTo>
                    <a:pt x="122" y="809"/>
                  </a:lnTo>
                  <a:lnTo>
                    <a:pt x="122" y="805"/>
                  </a:lnTo>
                  <a:lnTo>
                    <a:pt x="120" y="804"/>
                  </a:lnTo>
                  <a:lnTo>
                    <a:pt x="120" y="802"/>
                  </a:lnTo>
                  <a:lnTo>
                    <a:pt x="120" y="799"/>
                  </a:lnTo>
                  <a:lnTo>
                    <a:pt x="120" y="796"/>
                  </a:lnTo>
                  <a:lnTo>
                    <a:pt x="118" y="792"/>
                  </a:lnTo>
                  <a:lnTo>
                    <a:pt x="118" y="791"/>
                  </a:lnTo>
                  <a:lnTo>
                    <a:pt x="118" y="789"/>
                  </a:lnTo>
                  <a:lnTo>
                    <a:pt x="117" y="789"/>
                  </a:lnTo>
                  <a:lnTo>
                    <a:pt x="115" y="787"/>
                  </a:lnTo>
                  <a:lnTo>
                    <a:pt x="115" y="786"/>
                  </a:lnTo>
                  <a:lnTo>
                    <a:pt x="115" y="784"/>
                  </a:lnTo>
                  <a:lnTo>
                    <a:pt x="115" y="782"/>
                  </a:lnTo>
                  <a:lnTo>
                    <a:pt x="117" y="781"/>
                  </a:lnTo>
                  <a:lnTo>
                    <a:pt x="117" y="779"/>
                  </a:lnTo>
                  <a:lnTo>
                    <a:pt x="118" y="779"/>
                  </a:lnTo>
                  <a:lnTo>
                    <a:pt x="120" y="778"/>
                  </a:lnTo>
                  <a:lnTo>
                    <a:pt x="123" y="776"/>
                  </a:lnTo>
                  <a:lnTo>
                    <a:pt x="125" y="774"/>
                  </a:lnTo>
                  <a:lnTo>
                    <a:pt x="125" y="771"/>
                  </a:lnTo>
                  <a:lnTo>
                    <a:pt x="125" y="769"/>
                  </a:lnTo>
                  <a:lnTo>
                    <a:pt x="126" y="768"/>
                  </a:lnTo>
                  <a:lnTo>
                    <a:pt x="128" y="766"/>
                  </a:lnTo>
                  <a:lnTo>
                    <a:pt x="130" y="763"/>
                  </a:lnTo>
                  <a:lnTo>
                    <a:pt x="131" y="761"/>
                  </a:lnTo>
                  <a:lnTo>
                    <a:pt x="133" y="760"/>
                  </a:lnTo>
                  <a:lnTo>
                    <a:pt x="133" y="758"/>
                  </a:lnTo>
                  <a:lnTo>
                    <a:pt x="131" y="755"/>
                  </a:lnTo>
                  <a:lnTo>
                    <a:pt x="133" y="753"/>
                  </a:lnTo>
                  <a:lnTo>
                    <a:pt x="133" y="750"/>
                  </a:lnTo>
                  <a:lnTo>
                    <a:pt x="133" y="748"/>
                  </a:lnTo>
                  <a:lnTo>
                    <a:pt x="131" y="746"/>
                  </a:lnTo>
                  <a:lnTo>
                    <a:pt x="131" y="740"/>
                  </a:lnTo>
                  <a:lnTo>
                    <a:pt x="133" y="738"/>
                  </a:lnTo>
                  <a:lnTo>
                    <a:pt x="133" y="738"/>
                  </a:lnTo>
                  <a:lnTo>
                    <a:pt x="135" y="738"/>
                  </a:lnTo>
                  <a:lnTo>
                    <a:pt x="136" y="737"/>
                  </a:lnTo>
                  <a:lnTo>
                    <a:pt x="138" y="735"/>
                  </a:lnTo>
                  <a:lnTo>
                    <a:pt x="140" y="733"/>
                  </a:lnTo>
                  <a:lnTo>
                    <a:pt x="140" y="732"/>
                  </a:lnTo>
                  <a:lnTo>
                    <a:pt x="141" y="730"/>
                  </a:lnTo>
                  <a:lnTo>
                    <a:pt x="141" y="728"/>
                  </a:lnTo>
                  <a:lnTo>
                    <a:pt x="141" y="724"/>
                  </a:lnTo>
                  <a:lnTo>
                    <a:pt x="143" y="724"/>
                  </a:lnTo>
                  <a:lnTo>
                    <a:pt x="143" y="722"/>
                  </a:lnTo>
                  <a:lnTo>
                    <a:pt x="144" y="720"/>
                  </a:lnTo>
                  <a:lnTo>
                    <a:pt x="144" y="719"/>
                  </a:lnTo>
                  <a:lnTo>
                    <a:pt x="146" y="719"/>
                  </a:lnTo>
                  <a:lnTo>
                    <a:pt x="146" y="714"/>
                  </a:lnTo>
                  <a:lnTo>
                    <a:pt x="148" y="710"/>
                  </a:lnTo>
                  <a:lnTo>
                    <a:pt x="148" y="707"/>
                  </a:lnTo>
                  <a:lnTo>
                    <a:pt x="148" y="704"/>
                  </a:lnTo>
                  <a:lnTo>
                    <a:pt x="148" y="701"/>
                  </a:lnTo>
                  <a:lnTo>
                    <a:pt x="148" y="699"/>
                  </a:lnTo>
                  <a:lnTo>
                    <a:pt x="148" y="697"/>
                  </a:lnTo>
                  <a:lnTo>
                    <a:pt x="149" y="694"/>
                  </a:lnTo>
                  <a:lnTo>
                    <a:pt x="151" y="691"/>
                  </a:lnTo>
                  <a:lnTo>
                    <a:pt x="151" y="686"/>
                  </a:lnTo>
                  <a:lnTo>
                    <a:pt x="151" y="681"/>
                  </a:lnTo>
                  <a:lnTo>
                    <a:pt x="149" y="678"/>
                  </a:lnTo>
                  <a:lnTo>
                    <a:pt x="146" y="673"/>
                  </a:lnTo>
                  <a:lnTo>
                    <a:pt x="146" y="671"/>
                  </a:lnTo>
                  <a:lnTo>
                    <a:pt x="144" y="670"/>
                  </a:lnTo>
                  <a:lnTo>
                    <a:pt x="144" y="668"/>
                  </a:lnTo>
                  <a:lnTo>
                    <a:pt x="143" y="666"/>
                  </a:lnTo>
                  <a:lnTo>
                    <a:pt x="143" y="665"/>
                  </a:lnTo>
                  <a:lnTo>
                    <a:pt x="143" y="663"/>
                  </a:lnTo>
                  <a:lnTo>
                    <a:pt x="143" y="661"/>
                  </a:lnTo>
                  <a:lnTo>
                    <a:pt x="143" y="660"/>
                  </a:lnTo>
                  <a:lnTo>
                    <a:pt x="143" y="658"/>
                  </a:lnTo>
                  <a:lnTo>
                    <a:pt x="143" y="655"/>
                  </a:lnTo>
                  <a:lnTo>
                    <a:pt x="144" y="652"/>
                  </a:lnTo>
                  <a:lnTo>
                    <a:pt x="146" y="650"/>
                  </a:lnTo>
                  <a:lnTo>
                    <a:pt x="148" y="648"/>
                  </a:lnTo>
                  <a:lnTo>
                    <a:pt x="149" y="645"/>
                  </a:lnTo>
                  <a:lnTo>
                    <a:pt x="151" y="643"/>
                  </a:lnTo>
                  <a:lnTo>
                    <a:pt x="153" y="642"/>
                  </a:lnTo>
                  <a:lnTo>
                    <a:pt x="153" y="640"/>
                  </a:lnTo>
                  <a:lnTo>
                    <a:pt x="153" y="638"/>
                  </a:lnTo>
                  <a:lnTo>
                    <a:pt x="154" y="637"/>
                  </a:lnTo>
                  <a:lnTo>
                    <a:pt x="156" y="635"/>
                  </a:lnTo>
                  <a:lnTo>
                    <a:pt x="156" y="634"/>
                  </a:lnTo>
                  <a:lnTo>
                    <a:pt x="156" y="632"/>
                  </a:lnTo>
                  <a:lnTo>
                    <a:pt x="156" y="629"/>
                  </a:lnTo>
                  <a:lnTo>
                    <a:pt x="156" y="625"/>
                  </a:lnTo>
                  <a:lnTo>
                    <a:pt x="156" y="624"/>
                  </a:lnTo>
                  <a:lnTo>
                    <a:pt x="156" y="622"/>
                  </a:lnTo>
                  <a:lnTo>
                    <a:pt x="156" y="620"/>
                  </a:lnTo>
                  <a:lnTo>
                    <a:pt x="154" y="617"/>
                  </a:lnTo>
                  <a:lnTo>
                    <a:pt x="154" y="614"/>
                  </a:lnTo>
                  <a:lnTo>
                    <a:pt x="156" y="612"/>
                  </a:lnTo>
                  <a:lnTo>
                    <a:pt x="156" y="611"/>
                  </a:lnTo>
                  <a:lnTo>
                    <a:pt x="156" y="609"/>
                  </a:lnTo>
                  <a:lnTo>
                    <a:pt x="156" y="606"/>
                  </a:lnTo>
                  <a:lnTo>
                    <a:pt x="156" y="604"/>
                  </a:lnTo>
                  <a:lnTo>
                    <a:pt x="158" y="601"/>
                  </a:lnTo>
                  <a:lnTo>
                    <a:pt x="159" y="598"/>
                  </a:lnTo>
                  <a:lnTo>
                    <a:pt x="161" y="594"/>
                  </a:lnTo>
                  <a:lnTo>
                    <a:pt x="162" y="589"/>
                  </a:lnTo>
                  <a:lnTo>
                    <a:pt x="164" y="588"/>
                  </a:lnTo>
                  <a:lnTo>
                    <a:pt x="164" y="586"/>
                  </a:lnTo>
                  <a:lnTo>
                    <a:pt x="166" y="583"/>
                  </a:lnTo>
                  <a:lnTo>
                    <a:pt x="166" y="581"/>
                  </a:lnTo>
                  <a:lnTo>
                    <a:pt x="166" y="580"/>
                  </a:lnTo>
                  <a:lnTo>
                    <a:pt x="166" y="578"/>
                  </a:lnTo>
                  <a:lnTo>
                    <a:pt x="166" y="576"/>
                  </a:lnTo>
                  <a:lnTo>
                    <a:pt x="166" y="571"/>
                  </a:lnTo>
                  <a:lnTo>
                    <a:pt x="166" y="568"/>
                  </a:lnTo>
                  <a:lnTo>
                    <a:pt x="164" y="566"/>
                  </a:lnTo>
                  <a:lnTo>
                    <a:pt x="164" y="563"/>
                  </a:lnTo>
                  <a:lnTo>
                    <a:pt x="164" y="560"/>
                  </a:lnTo>
                  <a:lnTo>
                    <a:pt x="164" y="558"/>
                  </a:lnTo>
                  <a:lnTo>
                    <a:pt x="166" y="557"/>
                  </a:lnTo>
                  <a:lnTo>
                    <a:pt x="166" y="555"/>
                  </a:lnTo>
                  <a:lnTo>
                    <a:pt x="166" y="550"/>
                  </a:lnTo>
                  <a:lnTo>
                    <a:pt x="167" y="548"/>
                  </a:lnTo>
                  <a:lnTo>
                    <a:pt x="166" y="547"/>
                  </a:lnTo>
                  <a:lnTo>
                    <a:pt x="166" y="545"/>
                  </a:lnTo>
                  <a:lnTo>
                    <a:pt x="166" y="545"/>
                  </a:lnTo>
                  <a:lnTo>
                    <a:pt x="166" y="544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7"/>
                  </a:lnTo>
                  <a:lnTo>
                    <a:pt x="166" y="535"/>
                  </a:lnTo>
                  <a:lnTo>
                    <a:pt x="166" y="534"/>
                  </a:lnTo>
                  <a:lnTo>
                    <a:pt x="166" y="532"/>
                  </a:lnTo>
                  <a:lnTo>
                    <a:pt x="166" y="530"/>
                  </a:lnTo>
                  <a:lnTo>
                    <a:pt x="166" y="529"/>
                  </a:lnTo>
                  <a:lnTo>
                    <a:pt x="166" y="527"/>
                  </a:lnTo>
                  <a:lnTo>
                    <a:pt x="167" y="526"/>
                  </a:lnTo>
                  <a:lnTo>
                    <a:pt x="167" y="526"/>
                  </a:lnTo>
                  <a:lnTo>
                    <a:pt x="167" y="524"/>
                  </a:lnTo>
                  <a:lnTo>
                    <a:pt x="167" y="522"/>
                  </a:lnTo>
                  <a:lnTo>
                    <a:pt x="167" y="519"/>
                  </a:lnTo>
                  <a:lnTo>
                    <a:pt x="167" y="517"/>
                  </a:lnTo>
                  <a:lnTo>
                    <a:pt x="166" y="514"/>
                  </a:lnTo>
                  <a:lnTo>
                    <a:pt x="166" y="511"/>
                  </a:lnTo>
                  <a:lnTo>
                    <a:pt x="167" y="511"/>
                  </a:lnTo>
                  <a:lnTo>
                    <a:pt x="167" y="509"/>
                  </a:lnTo>
                  <a:lnTo>
                    <a:pt x="167" y="508"/>
                  </a:lnTo>
                  <a:lnTo>
                    <a:pt x="166" y="504"/>
                  </a:lnTo>
                  <a:lnTo>
                    <a:pt x="167" y="503"/>
                  </a:lnTo>
                  <a:lnTo>
                    <a:pt x="167" y="501"/>
                  </a:lnTo>
                  <a:lnTo>
                    <a:pt x="167" y="498"/>
                  </a:lnTo>
                  <a:lnTo>
                    <a:pt x="167" y="465"/>
                  </a:lnTo>
                  <a:lnTo>
                    <a:pt x="164" y="465"/>
                  </a:lnTo>
                  <a:lnTo>
                    <a:pt x="162" y="465"/>
                  </a:lnTo>
                  <a:lnTo>
                    <a:pt x="161" y="465"/>
                  </a:lnTo>
                  <a:lnTo>
                    <a:pt x="159" y="465"/>
                  </a:lnTo>
                  <a:lnTo>
                    <a:pt x="158" y="465"/>
                  </a:lnTo>
                  <a:lnTo>
                    <a:pt x="158" y="463"/>
                  </a:lnTo>
                  <a:lnTo>
                    <a:pt x="156" y="462"/>
                  </a:lnTo>
                  <a:lnTo>
                    <a:pt x="153" y="458"/>
                  </a:lnTo>
                  <a:lnTo>
                    <a:pt x="151" y="455"/>
                  </a:lnTo>
                  <a:lnTo>
                    <a:pt x="149" y="455"/>
                  </a:lnTo>
                  <a:lnTo>
                    <a:pt x="148" y="453"/>
                  </a:lnTo>
                  <a:lnTo>
                    <a:pt x="146" y="452"/>
                  </a:lnTo>
                  <a:lnTo>
                    <a:pt x="146" y="450"/>
                  </a:lnTo>
                  <a:lnTo>
                    <a:pt x="143" y="447"/>
                  </a:lnTo>
                  <a:lnTo>
                    <a:pt x="140" y="445"/>
                  </a:lnTo>
                  <a:lnTo>
                    <a:pt x="138" y="444"/>
                  </a:lnTo>
                  <a:lnTo>
                    <a:pt x="136" y="444"/>
                  </a:lnTo>
                  <a:lnTo>
                    <a:pt x="133" y="442"/>
                  </a:lnTo>
                  <a:lnTo>
                    <a:pt x="130" y="440"/>
                  </a:lnTo>
                  <a:lnTo>
                    <a:pt x="126" y="439"/>
                  </a:lnTo>
                  <a:lnTo>
                    <a:pt x="125" y="437"/>
                  </a:lnTo>
                  <a:lnTo>
                    <a:pt x="123" y="435"/>
                  </a:lnTo>
                  <a:lnTo>
                    <a:pt x="120" y="434"/>
                  </a:lnTo>
                  <a:lnTo>
                    <a:pt x="117" y="432"/>
                  </a:lnTo>
                  <a:lnTo>
                    <a:pt x="115" y="431"/>
                  </a:lnTo>
                  <a:lnTo>
                    <a:pt x="115" y="429"/>
                  </a:lnTo>
                  <a:lnTo>
                    <a:pt x="113" y="427"/>
                  </a:lnTo>
                  <a:lnTo>
                    <a:pt x="112" y="426"/>
                  </a:lnTo>
                  <a:lnTo>
                    <a:pt x="110" y="424"/>
                  </a:lnTo>
                  <a:lnTo>
                    <a:pt x="108" y="424"/>
                  </a:lnTo>
                  <a:lnTo>
                    <a:pt x="105" y="424"/>
                  </a:lnTo>
                  <a:lnTo>
                    <a:pt x="102" y="424"/>
                  </a:lnTo>
                  <a:lnTo>
                    <a:pt x="99" y="422"/>
                  </a:lnTo>
                  <a:lnTo>
                    <a:pt x="97" y="422"/>
                  </a:lnTo>
                  <a:lnTo>
                    <a:pt x="95" y="421"/>
                  </a:lnTo>
                  <a:lnTo>
                    <a:pt x="92" y="417"/>
                  </a:lnTo>
                  <a:lnTo>
                    <a:pt x="90" y="417"/>
                  </a:lnTo>
                  <a:lnTo>
                    <a:pt x="89" y="416"/>
                  </a:lnTo>
                  <a:lnTo>
                    <a:pt x="87" y="416"/>
                  </a:lnTo>
                  <a:lnTo>
                    <a:pt x="86" y="414"/>
                  </a:lnTo>
                  <a:lnTo>
                    <a:pt x="84" y="413"/>
                  </a:lnTo>
                  <a:lnTo>
                    <a:pt x="84" y="411"/>
                  </a:lnTo>
                  <a:lnTo>
                    <a:pt x="82" y="408"/>
                  </a:lnTo>
                  <a:lnTo>
                    <a:pt x="81" y="404"/>
                  </a:lnTo>
                  <a:lnTo>
                    <a:pt x="81" y="404"/>
                  </a:lnTo>
                  <a:lnTo>
                    <a:pt x="79" y="403"/>
                  </a:lnTo>
                  <a:lnTo>
                    <a:pt x="77" y="403"/>
                  </a:lnTo>
                  <a:lnTo>
                    <a:pt x="77" y="401"/>
                  </a:lnTo>
                  <a:lnTo>
                    <a:pt x="77" y="399"/>
                  </a:lnTo>
                  <a:lnTo>
                    <a:pt x="77" y="398"/>
                  </a:lnTo>
                  <a:lnTo>
                    <a:pt x="77" y="395"/>
                  </a:lnTo>
                  <a:lnTo>
                    <a:pt x="77" y="393"/>
                  </a:lnTo>
                  <a:lnTo>
                    <a:pt x="77" y="390"/>
                  </a:lnTo>
                  <a:lnTo>
                    <a:pt x="77" y="388"/>
                  </a:lnTo>
                  <a:lnTo>
                    <a:pt x="77" y="385"/>
                  </a:lnTo>
                  <a:lnTo>
                    <a:pt x="76" y="381"/>
                  </a:lnTo>
                  <a:lnTo>
                    <a:pt x="74" y="380"/>
                  </a:lnTo>
                  <a:lnTo>
                    <a:pt x="72" y="380"/>
                  </a:lnTo>
                  <a:lnTo>
                    <a:pt x="69" y="377"/>
                  </a:lnTo>
                  <a:lnTo>
                    <a:pt x="68" y="377"/>
                  </a:lnTo>
                  <a:lnTo>
                    <a:pt x="66" y="375"/>
                  </a:lnTo>
                  <a:lnTo>
                    <a:pt x="64" y="373"/>
                  </a:lnTo>
                  <a:lnTo>
                    <a:pt x="64" y="373"/>
                  </a:lnTo>
                  <a:lnTo>
                    <a:pt x="63" y="372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59" y="368"/>
                  </a:lnTo>
                  <a:lnTo>
                    <a:pt x="59" y="365"/>
                  </a:lnTo>
                  <a:lnTo>
                    <a:pt x="59" y="362"/>
                  </a:lnTo>
                  <a:lnTo>
                    <a:pt x="59" y="357"/>
                  </a:lnTo>
                  <a:lnTo>
                    <a:pt x="58" y="354"/>
                  </a:lnTo>
                  <a:lnTo>
                    <a:pt x="56" y="350"/>
                  </a:lnTo>
                  <a:lnTo>
                    <a:pt x="54" y="349"/>
                  </a:lnTo>
                  <a:lnTo>
                    <a:pt x="53" y="347"/>
                  </a:lnTo>
                  <a:lnTo>
                    <a:pt x="51" y="345"/>
                  </a:lnTo>
                  <a:lnTo>
                    <a:pt x="49" y="342"/>
                  </a:lnTo>
                  <a:lnTo>
                    <a:pt x="49" y="341"/>
                  </a:lnTo>
                  <a:lnTo>
                    <a:pt x="48" y="339"/>
                  </a:lnTo>
                  <a:lnTo>
                    <a:pt x="48" y="332"/>
                  </a:lnTo>
                  <a:lnTo>
                    <a:pt x="48" y="329"/>
                  </a:lnTo>
                  <a:lnTo>
                    <a:pt x="46" y="326"/>
                  </a:lnTo>
                  <a:lnTo>
                    <a:pt x="46" y="324"/>
                  </a:lnTo>
                  <a:lnTo>
                    <a:pt x="45" y="323"/>
                  </a:lnTo>
                  <a:lnTo>
                    <a:pt x="41" y="319"/>
                  </a:lnTo>
                  <a:lnTo>
                    <a:pt x="40" y="319"/>
                  </a:lnTo>
                  <a:lnTo>
                    <a:pt x="38" y="318"/>
                  </a:lnTo>
                  <a:lnTo>
                    <a:pt x="38" y="316"/>
                  </a:lnTo>
                  <a:lnTo>
                    <a:pt x="38" y="314"/>
                  </a:lnTo>
                  <a:lnTo>
                    <a:pt x="36" y="313"/>
                  </a:lnTo>
                  <a:lnTo>
                    <a:pt x="36" y="311"/>
                  </a:lnTo>
                  <a:lnTo>
                    <a:pt x="36" y="308"/>
                  </a:lnTo>
                  <a:lnTo>
                    <a:pt x="36" y="305"/>
                  </a:lnTo>
                  <a:lnTo>
                    <a:pt x="35" y="301"/>
                  </a:lnTo>
                  <a:lnTo>
                    <a:pt x="35" y="301"/>
                  </a:lnTo>
                  <a:lnTo>
                    <a:pt x="33" y="300"/>
                  </a:lnTo>
                  <a:lnTo>
                    <a:pt x="31" y="300"/>
                  </a:lnTo>
                  <a:lnTo>
                    <a:pt x="31" y="298"/>
                  </a:lnTo>
                  <a:lnTo>
                    <a:pt x="30" y="296"/>
                  </a:lnTo>
                  <a:lnTo>
                    <a:pt x="30" y="295"/>
                  </a:lnTo>
                  <a:lnTo>
                    <a:pt x="28" y="291"/>
                  </a:lnTo>
                  <a:lnTo>
                    <a:pt x="27" y="290"/>
                  </a:lnTo>
                  <a:lnTo>
                    <a:pt x="25" y="287"/>
                  </a:lnTo>
                  <a:lnTo>
                    <a:pt x="23" y="287"/>
                  </a:lnTo>
                  <a:lnTo>
                    <a:pt x="20" y="285"/>
                  </a:lnTo>
                  <a:lnTo>
                    <a:pt x="18" y="283"/>
                  </a:lnTo>
                  <a:lnTo>
                    <a:pt x="17" y="283"/>
                  </a:lnTo>
                  <a:lnTo>
                    <a:pt x="15" y="283"/>
                  </a:lnTo>
                  <a:lnTo>
                    <a:pt x="13" y="283"/>
                  </a:lnTo>
                  <a:lnTo>
                    <a:pt x="12" y="283"/>
                  </a:lnTo>
                  <a:lnTo>
                    <a:pt x="10" y="283"/>
                  </a:lnTo>
                  <a:lnTo>
                    <a:pt x="7" y="282"/>
                  </a:lnTo>
                  <a:lnTo>
                    <a:pt x="7" y="280"/>
                  </a:lnTo>
                  <a:lnTo>
                    <a:pt x="5" y="278"/>
                  </a:lnTo>
                  <a:lnTo>
                    <a:pt x="5" y="277"/>
                  </a:lnTo>
                  <a:lnTo>
                    <a:pt x="5" y="275"/>
                  </a:lnTo>
                  <a:lnTo>
                    <a:pt x="5" y="272"/>
                  </a:lnTo>
                  <a:lnTo>
                    <a:pt x="5" y="269"/>
                  </a:lnTo>
                  <a:lnTo>
                    <a:pt x="5" y="265"/>
                  </a:lnTo>
                  <a:lnTo>
                    <a:pt x="5" y="264"/>
                  </a:lnTo>
                  <a:lnTo>
                    <a:pt x="4" y="262"/>
                  </a:lnTo>
                  <a:lnTo>
                    <a:pt x="4" y="262"/>
                  </a:lnTo>
                  <a:lnTo>
                    <a:pt x="2" y="260"/>
                  </a:lnTo>
                  <a:lnTo>
                    <a:pt x="0" y="259"/>
                  </a:lnTo>
                  <a:lnTo>
                    <a:pt x="0" y="255"/>
                  </a:lnTo>
                  <a:lnTo>
                    <a:pt x="0" y="254"/>
                  </a:lnTo>
                  <a:lnTo>
                    <a:pt x="0" y="249"/>
                  </a:lnTo>
                  <a:lnTo>
                    <a:pt x="2" y="247"/>
                  </a:lnTo>
                  <a:lnTo>
                    <a:pt x="4" y="247"/>
                  </a:lnTo>
                  <a:lnTo>
                    <a:pt x="5" y="246"/>
                  </a:lnTo>
                  <a:lnTo>
                    <a:pt x="7" y="244"/>
                  </a:lnTo>
                  <a:lnTo>
                    <a:pt x="9" y="244"/>
                  </a:lnTo>
                  <a:lnTo>
                    <a:pt x="10" y="242"/>
                  </a:lnTo>
                  <a:lnTo>
                    <a:pt x="10" y="241"/>
                  </a:lnTo>
                  <a:lnTo>
                    <a:pt x="10" y="239"/>
                  </a:lnTo>
                  <a:lnTo>
                    <a:pt x="10" y="236"/>
                  </a:lnTo>
                  <a:lnTo>
                    <a:pt x="10" y="233"/>
                  </a:lnTo>
                  <a:lnTo>
                    <a:pt x="13" y="233"/>
                  </a:lnTo>
                  <a:lnTo>
                    <a:pt x="15" y="233"/>
                  </a:lnTo>
                  <a:lnTo>
                    <a:pt x="18" y="233"/>
                  </a:lnTo>
                  <a:lnTo>
                    <a:pt x="22" y="231"/>
                  </a:lnTo>
                  <a:lnTo>
                    <a:pt x="25" y="231"/>
                  </a:lnTo>
                  <a:lnTo>
                    <a:pt x="25" y="229"/>
                  </a:lnTo>
                  <a:lnTo>
                    <a:pt x="25" y="228"/>
                  </a:lnTo>
                  <a:lnTo>
                    <a:pt x="25" y="221"/>
                  </a:lnTo>
                  <a:lnTo>
                    <a:pt x="22" y="219"/>
                  </a:lnTo>
                  <a:lnTo>
                    <a:pt x="18" y="219"/>
                  </a:lnTo>
                  <a:lnTo>
                    <a:pt x="17" y="221"/>
                  </a:lnTo>
                  <a:lnTo>
                    <a:pt x="13" y="221"/>
                  </a:lnTo>
                  <a:lnTo>
                    <a:pt x="10" y="223"/>
                  </a:lnTo>
                  <a:lnTo>
                    <a:pt x="9" y="219"/>
                  </a:lnTo>
                  <a:lnTo>
                    <a:pt x="7" y="216"/>
                  </a:lnTo>
                  <a:lnTo>
                    <a:pt x="9" y="215"/>
                  </a:lnTo>
                  <a:lnTo>
                    <a:pt x="9" y="213"/>
                  </a:lnTo>
                  <a:lnTo>
                    <a:pt x="9" y="211"/>
                  </a:lnTo>
                  <a:lnTo>
                    <a:pt x="7" y="210"/>
                  </a:lnTo>
                  <a:lnTo>
                    <a:pt x="9" y="208"/>
                  </a:lnTo>
                  <a:lnTo>
                    <a:pt x="9" y="206"/>
                  </a:lnTo>
                  <a:lnTo>
                    <a:pt x="9" y="203"/>
                  </a:lnTo>
                  <a:lnTo>
                    <a:pt x="9" y="200"/>
                  </a:lnTo>
                  <a:lnTo>
                    <a:pt x="9" y="197"/>
                  </a:lnTo>
                  <a:lnTo>
                    <a:pt x="9" y="193"/>
                  </a:lnTo>
                  <a:lnTo>
                    <a:pt x="9" y="190"/>
                  </a:lnTo>
                  <a:lnTo>
                    <a:pt x="22" y="190"/>
                  </a:lnTo>
                  <a:lnTo>
                    <a:pt x="22" y="187"/>
                  </a:lnTo>
                  <a:lnTo>
                    <a:pt x="22" y="182"/>
                  </a:lnTo>
                  <a:lnTo>
                    <a:pt x="25" y="179"/>
                  </a:lnTo>
                  <a:lnTo>
                    <a:pt x="25" y="177"/>
                  </a:lnTo>
                  <a:lnTo>
                    <a:pt x="27" y="175"/>
                  </a:lnTo>
                  <a:lnTo>
                    <a:pt x="30" y="174"/>
                  </a:lnTo>
                  <a:lnTo>
                    <a:pt x="33" y="172"/>
                  </a:lnTo>
                  <a:lnTo>
                    <a:pt x="36" y="172"/>
                  </a:lnTo>
                  <a:lnTo>
                    <a:pt x="36" y="165"/>
                  </a:lnTo>
                  <a:lnTo>
                    <a:pt x="41" y="162"/>
                  </a:lnTo>
                  <a:lnTo>
                    <a:pt x="46" y="161"/>
                  </a:lnTo>
                  <a:lnTo>
                    <a:pt x="46" y="159"/>
                  </a:lnTo>
                  <a:lnTo>
                    <a:pt x="46" y="157"/>
                  </a:lnTo>
                  <a:lnTo>
                    <a:pt x="45" y="156"/>
                  </a:lnTo>
                  <a:lnTo>
                    <a:pt x="45" y="154"/>
                  </a:lnTo>
                  <a:lnTo>
                    <a:pt x="45" y="149"/>
                  </a:lnTo>
                  <a:lnTo>
                    <a:pt x="48" y="149"/>
                  </a:lnTo>
                  <a:lnTo>
                    <a:pt x="51" y="149"/>
                  </a:lnTo>
                  <a:lnTo>
                    <a:pt x="53" y="149"/>
                  </a:lnTo>
                  <a:lnTo>
                    <a:pt x="54" y="149"/>
                  </a:lnTo>
                  <a:lnTo>
                    <a:pt x="54" y="147"/>
                  </a:lnTo>
                  <a:lnTo>
                    <a:pt x="56" y="146"/>
                  </a:lnTo>
                  <a:lnTo>
                    <a:pt x="56" y="146"/>
                  </a:lnTo>
                  <a:lnTo>
                    <a:pt x="58" y="144"/>
                  </a:lnTo>
                  <a:lnTo>
                    <a:pt x="59" y="143"/>
                  </a:lnTo>
                  <a:lnTo>
                    <a:pt x="61" y="139"/>
                  </a:lnTo>
                  <a:lnTo>
                    <a:pt x="61" y="134"/>
                  </a:lnTo>
                  <a:lnTo>
                    <a:pt x="59" y="131"/>
                  </a:lnTo>
                  <a:lnTo>
                    <a:pt x="59" y="129"/>
                  </a:lnTo>
                  <a:lnTo>
                    <a:pt x="59" y="126"/>
                  </a:lnTo>
                  <a:lnTo>
                    <a:pt x="61" y="125"/>
                  </a:lnTo>
                  <a:lnTo>
                    <a:pt x="63" y="123"/>
                  </a:lnTo>
                  <a:lnTo>
                    <a:pt x="64" y="123"/>
                  </a:lnTo>
                  <a:lnTo>
                    <a:pt x="64" y="121"/>
                  </a:lnTo>
                  <a:lnTo>
                    <a:pt x="66" y="121"/>
                  </a:lnTo>
                  <a:lnTo>
                    <a:pt x="66" y="120"/>
                  </a:lnTo>
                  <a:lnTo>
                    <a:pt x="68" y="118"/>
                  </a:lnTo>
                  <a:lnTo>
                    <a:pt x="68" y="115"/>
                  </a:lnTo>
                  <a:lnTo>
                    <a:pt x="68" y="113"/>
                  </a:lnTo>
                  <a:lnTo>
                    <a:pt x="66" y="110"/>
                  </a:lnTo>
                  <a:lnTo>
                    <a:pt x="66" y="108"/>
                  </a:lnTo>
                  <a:lnTo>
                    <a:pt x="64" y="105"/>
                  </a:lnTo>
                  <a:lnTo>
                    <a:pt x="63" y="102"/>
                  </a:lnTo>
                  <a:lnTo>
                    <a:pt x="63" y="100"/>
                  </a:lnTo>
                  <a:lnTo>
                    <a:pt x="63" y="98"/>
                  </a:lnTo>
                  <a:lnTo>
                    <a:pt x="61" y="93"/>
                  </a:lnTo>
                  <a:lnTo>
                    <a:pt x="61" y="90"/>
                  </a:lnTo>
                  <a:lnTo>
                    <a:pt x="63" y="85"/>
                  </a:lnTo>
                  <a:lnTo>
                    <a:pt x="59" y="85"/>
                  </a:lnTo>
                  <a:lnTo>
                    <a:pt x="58" y="85"/>
                  </a:lnTo>
                  <a:lnTo>
                    <a:pt x="56" y="85"/>
                  </a:lnTo>
                  <a:lnTo>
                    <a:pt x="54" y="85"/>
                  </a:lnTo>
                  <a:lnTo>
                    <a:pt x="54" y="84"/>
                  </a:lnTo>
                  <a:lnTo>
                    <a:pt x="54" y="82"/>
                  </a:lnTo>
                  <a:lnTo>
                    <a:pt x="54" y="82"/>
                  </a:lnTo>
                  <a:lnTo>
                    <a:pt x="54" y="80"/>
                  </a:lnTo>
                  <a:lnTo>
                    <a:pt x="54" y="79"/>
                  </a:lnTo>
                  <a:lnTo>
                    <a:pt x="56" y="77"/>
                  </a:lnTo>
                  <a:lnTo>
                    <a:pt x="58" y="77"/>
                  </a:lnTo>
                  <a:lnTo>
                    <a:pt x="58" y="75"/>
                  </a:lnTo>
                  <a:lnTo>
                    <a:pt x="58" y="74"/>
                  </a:lnTo>
                  <a:lnTo>
                    <a:pt x="58" y="72"/>
                  </a:lnTo>
                  <a:lnTo>
                    <a:pt x="59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4" y="67"/>
                  </a:lnTo>
                  <a:lnTo>
                    <a:pt x="68" y="66"/>
                  </a:lnTo>
                  <a:lnTo>
                    <a:pt x="69" y="64"/>
                  </a:lnTo>
                  <a:lnTo>
                    <a:pt x="69" y="64"/>
                  </a:lnTo>
                  <a:lnTo>
                    <a:pt x="71" y="62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71" y="57"/>
                  </a:lnTo>
                  <a:lnTo>
                    <a:pt x="72" y="56"/>
                  </a:lnTo>
                  <a:lnTo>
                    <a:pt x="72" y="54"/>
                  </a:lnTo>
                  <a:lnTo>
                    <a:pt x="74" y="53"/>
                  </a:lnTo>
                  <a:lnTo>
                    <a:pt x="74" y="51"/>
                  </a:lnTo>
                  <a:lnTo>
                    <a:pt x="74" y="49"/>
                  </a:lnTo>
                  <a:lnTo>
                    <a:pt x="77" y="49"/>
                  </a:lnTo>
                  <a:lnTo>
                    <a:pt x="81" y="49"/>
                  </a:lnTo>
                  <a:lnTo>
                    <a:pt x="82" y="48"/>
                  </a:lnTo>
                  <a:lnTo>
                    <a:pt x="84" y="48"/>
                  </a:lnTo>
                  <a:lnTo>
                    <a:pt x="86" y="48"/>
                  </a:lnTo>
                  <a:lnTo>
                    <a:pt x="87" y="46"/>
                  </a:lnTo>
                  <a:lnTo>
                    <a:pt x="90" y="43"/>
                  </a:lnTo>
                  <a:lnTo>
                    <a:pt x="90" y="25"/>
                  </a:lnTo>
                  <a:lnTo>
                    <a:pt x="92" y="25"/>
                  </a:lnTo>
                  <a:lnTo>
                    <a:pt x="95" y="25"/>
                  </a:lnTo>
                  <a:lnTo>
                    <a:pt x="97" y="25"/>
                  </a:lnTo>
                  <a:lnTo>
                    <a:pt x="99" y="25"/>
                  </a:lnTo>
                  <a:lnTo>
                    <a:pt x="102" y="23"/>
                  </a:lnTo>
                  <a:lnTo>
                    <a:pt x="107" y="23"/>
                  </a:lnTo>
                  <a:lnTo>
                    <a:pt x="108" y="21"/>
                  </a:lnTo>
                  <a:lnTo>
                    <a:pt x="110" y="21"/>
                  </a:lnTo>
                  <a:lnTo>
                    <a:pt x="113" y="20"/>
                  </a:lnTo>
                  <a:lnTo>
                    <a:pt x="115" y="18"/>
                  </a:lnTo>
                  <a:lnTo>
                    <a:pt x="117" y="16"/>
                  </a:lnTo>
                  <a:lnTo>
                    <a:pt x="120" y="15"/>
                  </a:lnTo>
                  <a:lnTo>
                    <a:pt x="122" y="13"/>
                  </a:lnTo>
                  <a:lnTo>
                    <a:pt x="123" y="13"/>
                  </a:lnTo>
                  <a:lnTo>
                    <a:pt x="141" y="13"/>
                  </a:lnTo>
                  <a:lnTo>
                    <a:pt x="141" y="10"/>
                  </a:lnTo>
                  <a:lnTo>
                    <a:pt x="141" y="7"/>
                  </a:lnTo>
                  <a:lnTo>
                    <a:pt x="141" y="5"/>
                  </a:lnTo>
                  <a:lnTo>
                    <a:pt x="143" y="3"/>
                  </a:lnTo>
                  <a:lnTo>
                    <a:pt x="144" y="2"/>
                  </a:lnTo>
                  <a:lnTo>
                    <a:pt x="146" y="2"/>
                  </a:lnTo>
                  <a:lnTo>
                    <a:pt x="149" y="0"/>
                  </a:lnTo>
                  <a:lnTo>
                    <a:pt x="151" y="0"/>
                  </a:lnTo>
                  <a:lnTo>
                    <a:pt x="1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3787776" y="2881313"/>
              <a:ext cx="5576888" cy="2030413"/>
            </a:xfrm>
            <a:custGeom>
              <a:avLst/>
              <a:gdLst>
                <a:gd name="T0" fmla="*/ 3045 w 3513"/>
                <a:gd name="T1" fmla="*/ 608 h 1279"/>
                <a:gd name="T2" fmla="*/ 3066 w 3513"/>
                <a:gd name="T3" fmla="*/ 573 h 1279"/>
                <a:gd name="T4" fmla="*/ 3125 w 3513"/>
                <a:gd name="T5" fmla="*/ 565 h 1279"/>
                <a:gd name="T6" fmla="*/ 3120 w 3513"/>
                <a:gd name="T7" fmla="*/ 582 h 1279"/>
                <a:gd name="T8" fmla="*/ 3140 w 3513"/>
                <a:gd name="T9" fmla="*/ 523 h 1279"/>
                <a:gd name="T10" fmla="*/ 3153 w 3513"/>
                <a:gd name="T11" fmla="*/ 567 h 1279"/>
                <a:gd name="T12" fmla="*/ 95 w 3513"/>
                <a:gd name="T13" fmla="*/ 452 h 1279"/>
                <a:gd name="T14" fmla="*/ 3089 w 3513"/>
                <a:gd name="T15" fmla="*/ 452 h 1279"/>
                <a:gd name="T16" fmla="*/ 3115 w 3513"/>
                <a:gd name="T17" fmla="*/ 493 h 1279"/>
                <a:gd name="T18" fmla="*/ 3078 w 3513"/>
                <a:gd name="T19" fmla="*/ 488 h 1279"/>
                <a:gd name="T20" fmla="*/ 218 w 3513"/>
                <a:gd name="T21" fmla="*/ 441 h 1279"/>
                <a:gd name="T22" fmla="*/ 285 w 3513"/>
                <a:gd name="T23" fmla="*/ 460 h 1279"/>
                <a:gd name="T24" fmla="*/ 180 w 3513"/>
                <a:gd name="T25" fmla="*/ 460 h 1279"/>
                <a:gd name="T26" fmla="*/ 108 w 3513"/>
                <a:gd name="T27" fmla="*/ 429 h 1279"/>
                <a:gd name="T28" fmla="*/ 10 w 3513"/>
                <a:gd name="T29" fmla="*/ 403 h 1279"/>
                <a:gd name="T30" fmla="*/ 3112 w 3513"/>
                <a:gd name="T31" fmla="*/ 362 h 1279"/>
                <a:gd name="T32" fmla="*/ 3100 w 3513"/>
                <a:gd name="T33" fmla="*/ 352 h 1279"/>
                <a:gd name="T34" fmla="*/ 1433 w 3513"/>
                <a:gd name="T35" fmla="*/ 153 h 1279"/>
                <a:gd name="T36" fmla="*/ 1434 w 3513"/>
                <a:gd name="T37" fmla="*/ 215 h 1279"/>
                <a:gd name="T38" fmla="*/ 1559 w 3513"/>
                <a:gd name="T39" fmla="*/ 264 h 1279"/>
                <a:gd name="T40" fmla="*/ 1658 w 3513"/>
                <a:gd name="T41" fmla="*/ 246 h 1279"/>
                <a:gd name="T42" fmla="*/ 1773 w 3513"/>
                <a:gd name="T43" fmla="*/ 297 h 1279"/>
                <a:gd name="T44" fmla="*/ 1824 w 3513"/>
                <a:gd name="T45" fmla="*/ 400 h 1279"/>
                <a:gd name="T46" fmla="*/ 1874 w 3513"/>
                <a:gd name="T47" fmla="*/ 506 h 1279"/>
                <a:gd name="T48" fmla="*/ 1933 w 3513"/>
                <a:gd name="T49" fmla="*/ 565 h 1279"/>
                <a:gd name="T50" fmla="*/ 2033 w 3513"/>
                <a:gd name="T51" fmla="*/ 608 h 1279"/>
                <a:gd name="T52" fmla="*/ 1965 w 3513"/>
                <a:gd name="T53" fmla="*/ 694 h 1279"/>
                <a:gd name="T54" fmla="*/ 1874 w 3513"/>
                <a:gd name="T55" fmla="*/ 798 h 1279"/>
                <a:gd name="T56" fmla="*/ 1884 w 3513"/>
                <a:gd name="T57" fmla="*/ 933 h 1279"/>
                <a:gd name="T58" fmla="*/ 1814 w 3513"/>
                <a:gd name="T59" fmla="*/ 1023 h 1279"/>
                <a:gd name="T60" fmla="*/ 1788 w 3513"/>
                <a:gd name="T61" fmla="*/ 1125 h 1279"/>
                <a:gd name="T62" fmla="*/ 1737 w 3513"/>
                <a:gd name="T63" fmla="*/ 1205 h 1279"/>
                <a:gd name="T64" fmla="*/ 1665 w 3513"/>
                <a:gd name="T65" fmla="*/ 1271 h 1279"/>
                <a:gd name="T66" fmla="*/ 1552 w 3513"/>
                <a:gd name="T67" fmla="*/ 1235 h 1279"/>
                <a:gd name="T68" fmla="*/ 1501 w 3513"/>
                <a:gd name="T69" fmla="*/ 1135 h 1279"/>
                <a:gd name="T70" fmla="*/ 1455 w 3513"/>
                <a:gd name="T71" fmla="*/ 1012 h 1279"/>
                <a:gd name="T72" fmla="*/ 1483 w 3513"/>
                <a:gd name="T73" fmla="*/ 894 h 1279"/>
                <a:gd name="T74" fmla="*/ 1439 w 3513"/>
                <a:gd name="T75" fmla="*/ 786 h 1279"/>
                <a:gd name="T76" fmla="*/ 1424 w 3513"/>
                <a:gd name="T77" fmla="*/ 712 h 1279"/>
                <a:gd name="T78" fmla="*/ 1318 w 3513"/>
                <a:gd name="T79" fmla="*/ 644 h 1279"/>
                <a:gd name="T80" fmla="*/ 1223 w 3513"/>
                <a:gd name="T81" fmla="*/ 657 h 1279"/>
                <a:gd name="T82" fmla="*/ 1123 w 3513"/>
                <a:gd name="T83" fmla="*/ 649 h 1279"/>
                <a:gd name="T84" fmla="*/ 1061 w 3513"/>
                <a:gd name="T85" fmla="*/ 575 h 1279"/>
                <a:gd name="T86" fmla="*/ 1025 w 3513"/>
                <a:gd name="T87" fmla="*/ 506 h 1279"/>
                <a:gd name="T88" fmla="*/ 1023 w 3513"/>
                <a:gd name="T89" fmla="*/ 401 h 1279"/>
                <a:gd name="T90" fmla="*/ 1079 w 3513"/>
                <a:gd name="T91" fmla="*/ 311 h 1279"/>
                <a:gd name="T92" fmla="*/ 1176 w 3513"/>
                <a:gd name="T93" fmla="*/ 200 h 1279"/>
                <a:gd name="T94" fmla="*/ 1267 w 3513"/>
                <a:gd name="T95" fmla="*/ 174 h 1279"/>
                <a:gd name="T96" fmla="*/ 3498 w 3513"/>
                <a:gd name="T97" fmla="*/ 22 h 1279"/>
                <a:gd name="T98" fmla="*/ 3430 w 3513"/>
                <a:gd name="T99" fmla="*/ 61 h 1279"/>
                <a:gd name="T100" fmla="*/ 3412 w 3513"/>
                <a:gd name="T101" fmla="*/ 90 h 1279"/>
                <a:gd name="T102" fmla="*/ 3392 w 3513"/>
                <a:gd name="T103" fmla="*/ 182 h 1279"/>
                <a:gd name="T104" fmla="*/ 3312 w 3513"/>
                <a:gd name="T105" fmla="*/ 207 h 1279"/>
                <a:gd name="T106" fmla="*/ 3308 w 3513"/>
                <a:gd name="T107" fmla="*/ 197 h 1279"/>
                <a:gd name="T108" fmla="*/ 3258 w 3513"/>
                <a:gd name="T109" fmla="*/ 213 h 1279"/>
                <a:gd name="T110" fmla="*/ 3243 w 3513"/>
                <a:gd name="T111" fmla="*/ 226 h 1279"/>
                <a:gd name="T112" fmla="*/ 3272 w 3513"/>
                <a:gd name="T113" fmla="*/ 181 h 1279"/>
                <a:gd name="T114" fmla="*/ 3336 w 3513"/>
                <a:gd name="T115" fmla="*/ 148 h 1279"/>
                <a:gd name="T116" fmla="*/ 3379 w 3513"/>
                <a:gd name="T117" fmla="*/ 127 h 1279"/>
                <a:gd name="T118" fmla="*/ 3377 w 3513"/>
                <a:gd name="T119" fmla="*/ 58 h 1279"/>
                <a:gd name="T120" fmla="*/ 3408 w 3513"/>
                <a:gd name="T121" fmla="*/ 15 h 1279"/>
                <a:gd name="T122" fmla="*/ 3472 w 3513"/>
                <a:gd name="T123" fmla="*/ 18 h 1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13" h="1279">
                  <a:moveTo>
                    <a:pt x="3084" y="544"/>
                  </a:moveTo>
                  <a:lnTo>
                    <a:pt x="3084" y="547"/>
                  </a:lnTo>
                  <a:lnTo>
                    <a:pt x="3084" y="552"/>
                  </a:lnTo>
                  <a:lnTo>
                    <a:pt x="3082" y="555"/>
                  </a:lnTo>
                  <a:lnTo>
                    <a:pt x="3082" y="557"/>
                  </a:lnTo>
                  <a:lnTo>
                    <a:pt x="3082" y="559"/>
                  </a:lnTo>
                  <a:lnTo>
                    <a:pt x="3082" y="562"/>
                  </a:lnTo>
                  <a:lnTo>
                    <a:pt x="3082" y="565"/>
                  </a:lnTo>
                  <a:lnTo>
                    <a:pt x="3082" y="567"/>
                  </a:lnTo>
                  <a:lnTo>
                    <a:pt x="3081" y="570"/>
                  </a:lnTo>
                  <a:lnTo>
                    <a:pt x="3081" y="570"/>
                  </a:lnTo>
                  <a:lnTo>
                    <a:pt x="3079" y="570"/>
                  </a:lnTo>
                  <a:lnTo>
                    <a:pt x="3078" y="572"/>
                  </a:lnTo>
                  <a:lnTo>
                    <a:pt x="3078" y="572"/>
                  </a:lnTo>
                  <a:lnTo>
                    <a:pt x="3076" y="573"/>
                  </a:lnTo>
                  <a:lnTo>
                    <a:pt x="3073" y="575"/>
                  </a:lnTo>
                  <a:lnTo>
                    <a:pt x="3071" y="578"/>
                  </a:lnTo>
                  <a:lnTo>
                    <a:pt x="3069" y="582"/>
                  </a:lnTo>
                  <a:lnTo>
                    <a:pt x="3069" y="585"/>
                  </a:lnTo>
                  <a:lnTo>
                    <a:pt x="3069" y="588"/>
                  </a:lnTo>
                  <a:lnTo>
                    <a:pt x="3069" y="591"/>
                  </a:lnTo>
                  <a:lnTo>
                    <a:pt x="3066" y="591"/>
                  </a:lnTo>
                  <a:lnTo>
                    <a:pt x="3061" y="591"/>
                  </a:lnTo>
                  <a:lnTo>
                    <a:pt x="3060" y="593"/>
                  </a:lnTo>
                  <a:lnTo>
                    <a:pt x="3058" y="593"/>
                  </a:lnTo>
                  <a:lnTo>
                    <a:pt x="3058" y="593"/>
                  </a:lnTo>
                  <a:lnTo>
                    <a:pt x="3056" y="595"/>
                  </a:lnTo>
                  <a:lnTo>
                    <a:pt x="3053" y="596"/>
                  </a:lnTo>
                  <a:lnTo>
                    <a:pt x="3051" y="600"/>
                  </a:lnTo>
                  <a:lnTo>
                    <a:pt x="3051" y="601"/>
                  </a:lnTo>
                  <a:lnTo>
                    <a:pt x="3051" y="603"/>
                  </a:lnTo>
                  <a:lnTo>
                    <a:pt x="3050" y="604"/>
                  </a:lnTo>
                  <a:lnTo>
                    <a:pt x="3048" y="606"/>
                  </a:lnTo>
                  <a:lnTo>
                    <a:pt x="3046" y="608"/>
                  </a:lnTo>
                  <a:lnTo>
                    <a:pt x="3045" y="608"/>
                  </a:lnTo>
                  <a:lnTo>
                    <a:pt x="3043" y="608"/>
                  </a:lnTo>
                  <a:lnTo>
                    <a:pt x="3042" y="608"/>
                  </a:lnTo>
                  <a:lnTo>
                    <a:pt x="3040" y="608"/>
                  </a:lnTo>
                  <a:lnTo>
                    <a:pt x="3038" y="609"/>
                  </a:lnTo>
                  <a:lnTo>
                    <a:pt x="3037" y="608"/>
                  </a:lnTo>
                  <a:lnTo>
                    <a:pt x="3037" y="608"/>
                  </a:lnTo>
                  <a:lnTo>
                    <a:pt x="3037" y="604"/>
                  </a:lnTo>
                  <a:lnTo>
                    <a:pt x="3038" y="601"/>
                  </a:lnTo>
                  <a:lnTo>
                    <a:pt x="3040" y="600"/>
                  </a:lnTo>
                  <a:lnTo>
                    <a:pt x="3040" y="598"/>
                  </a:lnTo>
                  <a:lnTo>
                    <a:pt x="3042" y="598"/>
                  </a:lnTo>
                  <a:lnTo>
                    <a:pt x="3043" y="598"/>
                  </a:lnTo>
                  <a:lnTo>
                    <a:pt x="3046" y="598"/>
                  </a:lnTo>
                  <a:lnTo>
                    <a:pt x="3048" y="596"/>
                  </a:lnTo>
                  <a:lnTo>
                    <a:pt x="3050" y="595"/>
                  </a:lnTo>
                  <a:lnTo>
                    <a:pt x="3050" y="595"/>
                  </a:lnTo>
                  <a:lnTo>
                    <a:pt x="3050" y="593"/>
                  </a:lnTo>
                  <a:lnTo>
                    <a:pt x="3051" y="593"/>
                  </a:lnTo>
                  <a:lnTo>
                    <a:pt x="3053" y="591"/>
                  </a:lnTo>
                  <a:lnTo>
                    <a:pt x="3055" y="591"/>
                  </a:lnTo>
                  <a:lnTo>
                    <a:pt x="3058" y="591"/>
                  </a:lnTo>
                  <a:lnTo>
                    <a:pt x="3058" y="590"/>
                  </a:lnTo>
                  <a:lnTo>
                    <a:pt x="3058" y="588"/>
                  </a:lnTo>
                  <a:lnTo>
                    <a:pt x="3060" y="586"/>
                  </a:lnTo>
                  <a:lnTo>
                    <a:pt x="3061" y="585"/>
                  </a:lnTo>
                  <a:lnTo>
                    <a:pt x="3061" y="583"/>
                  </a:lnTo>
                  <a:lnTo>
                    <a:pt x="3063" y="583"/>
                  </a:lnTo>
                  <a:lnTo>
                    <a:pt x="3063" y="582"/>
                  </a:lnTo>
                  <a:lnTo>
                    <a:pt x="3063" y="580"/>
                  </a:lnTo>
                  <a:lnTo>
                    <a:pt x="3063" y="578"/>
                  </a:lnTo>
                  <a:lnTo>
                    <a:pt x="3063" y="577"/>
                  </a:lnTo>
                  <a:lnTo>
                    <a:pt x="3063" y="575"/>
                  </a:lnTo>
                  <a:lnTo>
                    <a:pt x="3064" y="573"/>
                  </a:lnTo>
                  <a:lnTo>
                    <a:pt x="3066" y="573"/>
                  </a:lnTo>
                  <a:lnTo>
                    <a:pt x="3066" y="573"/>
                  </a:lnTo>
                  <a:lnTo>
                    <a:pt x="3068" y="570"/>
                  </a:lnTo>
                  <a:lnTo>
                    <a:pt x="3069" y="567"/>
                  </a:lnTo>
                  <a:lnTo>
                    <a:pt x="3071" y="565"/>
                  </a:lnTo>
                  <a:lnTo>
                    <a:pt x="3073" y="563"/>
                  </a:lnTo>
                  <a:lnTo>
                    <a:pt x="3074" y="560"/>
                  </a:lnTo>
                  <a:lnTo>
                    <a:pt x="3076" y="559"/>
                  </a:lnTo>
                  <a:lnTo>
                    <a:pt x="3078" y="557"/>
                  </a:lnTo>
                  <a:lnTo>
                    <a:pt x="3078" y="555"/>
                  </a:lnTo>
                  <a:lnTo>
                    <a:pt x="3078" y="555"/>
                  </a:lnTo>
                  <a:lnTo>
                    <a:pt x="3078" y="552"/>
                  </a:lnTo>
                  <a:lnTo>
                    <a:pt x="3081" y="550"/>
                  </a:lnTo>
                  <a:lnTo>
                    <a:pt x="3082" y="547"/>
                  </a:lnTo>
                  <a:lnTo>
                    <a:pt x="3084" y="544"/>
                  </a:lnTo>
                  <a:close/>
                  <a:moveTo>
                    <a:pt x="3091" y="532"/>
                  </a:moveTo>
                  <a:lnTo>
                    <a:pt x="3092" y="532"/>
                  </a:lnTo>
                  <a:lnTo>
                    <a:pt x="3096" y="532"/>
                  </a:lnTo>
                  <a:lnTo>
                    <a:pt x="3097" y="534"/>
                  </a:lnTo>
                  <a:lnTo>
                    <a:pt x="3099" y="536"/>
                  </a:lnTo>
                  <a:lnTo>
                    <a:pt x="3100" y="537"/>
                  </a:lnTo>
                  <a:lnTo>
                    <a:pt x="3102" y="539"/>
                  </a:lnTo>
                  <a:lnTo>
                    <a:pt x="3105" y="541"/>
                  </a:lnTo>
                  <a:lnTo>
                    <a:pt x="3109" y="542"/>
                  </a:lnTo>
                  <a:lnTo>
                    <a:pt x="3112" y="544"/>
                  </a:lnTo>
                  <a:lnTo>
                    <a:pt x="3114" y="547"/>
                  </a:lnTo>
                  <a:lnTo>
                    <a:pt x="3115" y="549"/>
                  </a:lnTo>
                  <a:lnTo>
                    <a:pt x="3117" y="550"/>
                  </a:lnTo>
                  <a:lnTo>
                    <a:pt x="3117" y="554"/>
                  </a:lnTo>
                  <a:lnTo>
                    <a:pt x="3117" y="557"/>
                  </a:lnTo>
                  <a:lnTo>
                    <a:pt x="3117" y="559"/>
                  </a:lnTo>
                  <a:lnTo>
                    <a:pt x="3119" y="560"/>
                  </a:lnTo>
                  <a:lnTo>
                    <a:pt x="3119" y="562"/>
                  </a:lnTo>
                  <a:lnTo>
                    <a:pt x="3119" y="563"/>
                  </a:lnTo>
                  <a:lnTo>
                    <a:pt x="3120" y="563"/>
                  </a:lnTo>
                  <a:lnTo>
                    <a:pt x="3122" y="563"/>
                  </a:lnTo>
                  <a:lnTo>
                    <a:pt x="3125" y="565"/>
                  </a:lnTo>
                  <a:lnTo>
                    <a:pt x="3127" y="567"/>
                  </a:lnTo>
                  <a:lnTo>
                    <a:pt x="3128" y="568"/>
                  </a:lnTo>
                  <a:lnTo>
                    <a:pt x="3128" y="570"/>
                  </a:lnTo>
                  <a:lnTo>
                    <a:pt x="3128" y="572"/>
                  </a:lnTo>
                  <a:lnTo>
                    <a:pt x="3128" y="573"/>
                  </a:lnTo>
                  <a:lnTo>
                    <a:pt x="3130" y="575"/>
                  </a:lnTo>
                  <a:lnTo>
                    <a:pt x="3132" y="575"/>
                  </a:lnTo>
                  <a:lnTo>
                    <a:pt x="3133" y="577"/>
                  </a:lnTo>
                  <a:lnTo>
                    <a:pt x="3135" y="577"/>
                  </a:lnTo>
                  <a:lnTo>
                    <a:pt x="3137" y="577"/>
                  </a:lnTo>
                  <a:lnTo>
                    <a:pt x="3138" y="578"/>
                  </a:lnTo>
                  <a:lnTo>
                    <a:pt x="3140" y="580"/>
                  </a:lnTo>
                  <a:lnTo>
                    <a:pt x="3140" y="583"/>
                  </a:lnTo>
                  <a:lnTo>
                    <a:pt x="3140" y="593"/>
                  </a:lnTo>
                  <a:lnTo>
                    <a:pt x="3137" y="591"/>
                  </a:lnTo>
                  <a:lnTo>
                    <a:pt x="3135" y="593"/>
                  </a:lnTo>
                  <a:lnTo>
                    <a:pt x="3133" y="593"/>
                  </a:lnTo>
                  <a:lnTo>
                    <a:pt x="3132" y="593"/>
                  </a:lnTo>
                  <a:lnTo>
                    <a:pt x="3132" y="593"/>
                  </a:lnTo>
                  <a:lnTo>
                    <a:pt x="3132" y="595"/>
                  </a:lnTo>
                  <a:lnTo>
                    <a:pt x="3132" y="595"/>
                  </a:lnTo>
                  <a:lnTo>
                    <a:pt x="3132" y="596"/>
                  </a:lnTo>
                  <a:lnTo>
                    <a:pt x="3130" y="596"/>
                  </a:lnTo>
                  <a:lnTo>
                    <a:pt x="3128" y="596"/>
                  </a:lnTo>
                  <a:lnTo>
                    <a:pt x="3125" y="596"/>
                  </a:lnTo>
                  <a:lnTo>
                    <a:pt x="3123" y="596"/>
                  </a:lnTo>
                  <a:lnTo>
                    <a:pt x="3122" y="595"/>
                  </a:lnTo>
                  <a:lnTo>
                    <a:pt x="3120" y="595"/>
                  </a:lnTo>
                  <a:lnTo>
                    <a:pt x="3119" y="593"/>
                  </a:lnTo>
                  <a:lnTo>
                    <a:pt x="3119" y="590"/>
                  </a:lnTo>
                  <a:lnTo>
                    <a:pt x="3119" y="588"/>
                  </a:lnTo>
                  <a:lnTo>
                    <a:pt x="3119" y="586"/>
                  </a:lnTo>
                  <a:lnTo>
                    <a:pt x="3119" y="585"/>
                  </a:lnTo>
                  <a:lnTo>
                    <a:pt x="3119" y="583"/>
                  </a:lnTo>
                  <a:lnTo>
                    <a:pt x="3120" y="582"/>
                  </a:lnTo>
                  <a:lnTo>
                    <a:pt x="3122" y="580"/>
                  </a:lnTo>
                  <a:lnTo>
                    <a:pt x="3119" y="582"/>
                  </a:lnTo>
                  <a:lnTo>
                    <a:pt x="3115" y="582"/>
                  </a:lnTo>
                  <a:lnTo>
                    <a:pt x="3114" y="580"/>
                  </a:lnTo>
                  <a:lnTo>
                    <a:pt x="3112" y="580"/>
                  </a:lnTo>
                  <a:lnTo>
                    <a:pt x="3110" y="578"/>
                  </a:lnTo>
                  <a:lnTo>
                    <a:pt x="3109" y="577"/>
                  </a:lnTo>
                  <a:lnTo>
                    <a:pt x="3109" y="577"/>
                  </a:lnTo>
                  <a:lnTo>
                    <a:pt x="3107" y="577"/>
                  </a:lnTo>
                  <a:lnTo>
                    <a:pt x="3107" y="575"/>
                  </a:lnTo>
                  <a:lnTo>
                    <a:pt x="3107" y="573"/>
                  </a:lnTo>
                  <a:lnTo>
                    <a:pt x="3105" y="573"/>
                  </a:lnTo>
                  <a:lnTo>
                    <a:pt x="3107" y="572"/>
                  </a:lnTo>
                  <a:lnTo>
                    <a:pt x="3107" y="570"/>
                  </a:lnTo>
                  <a:lnTo>
                    <a:pt x="3107" y="568"/>
                  </a:lnTo>
                  <a:lnTo>
                    <a:pt x="3107" y="565"/>
                  </a:lnTo>
                  <a:lnTo>
                    <a:pt x="3107" y="562"/>
                  </a:lnTo>
                  <a:lnTo>
                    <a:pt x="3105" y="557"/>
                  </a:lnTo>
                  <a:lnTo>
                    <a:pt x="3105" y="555"/>
                  </a:lnTo>
                  <a:lnTo>
                    <a:pt x="3104" y="555"/>
                  </a:lnTo>
                  <a:lnTo>
                    <a:pt x="3104" y="552"/>
                  </a:lnTo>
                  <a:lnTo>
                    <a:pt x="3104" y="549"/>
                  </a:lnTo>
                  <a:lnTo>
                    <a:pt x="3104" y="545"/>
                  </a:lnTo>
                  <a:lnTo>
                    <a:pt x="3102" y="545"/>
                  </a:lnTo>
                  <a:lnTo>
                    <a:pt x="3099" y="545"/>
                  </a:lnTo>
                  <a:lnTo>
                    <a:pt x="3096" y="545"/>
                  </a:lnTo>
                  <a:lnTo>
                    <a:pt x="3094" y="544"/>
                  </a:lnTo>
                  <a:lnTo>
                    <a:pt x="3092" y="542"/>
                  </a:lnTo>
                  <a:lnTo>
                    <a:pt x="3091" y="541"/>
                  </a:lnTo>
                  <a:lnTo>
                    <a:pt x="3091" y="537"/>
                  </a:lnTo>
                  <a:lnTo>
                    <a:pt x="3091" y="536"/>
                  </a:lnTo>
                  <a:lnTo>
                    <a:pt x="3091" y="532"/>
                  </a:lnTo>
                  <a:close/>
                  <a:moveTo>
                    <a:pt x="3133" y="523"/>
                  </a:moveTo>
                  <a:lnTo>
                    <a:pt x="3137" y="523"/>
                  </a:lnTo>
                  <a:lnTo>
                    <a:pt x="3140" y="523"/>
                  </a:lnTo>
                  <a:lnTo>
                    <a:pt x="3140" y="524"/>
                  </a:lnTo>
                  <a:lnTo>
                    <a:pt x="3141" y="524"/>
                  </a:lnTo>
                  <a:lnTo>
                    <a:pt x="3143" y="524"/>
                  </a:lnTo>
                  <a:lnTo>
                    <a:pt x="3145" y="523"/>
                  </a:lnTo>
                  <a:lnTo>
                    <a:pt x="3145" y="532"/>
                  </a:lnTo>
                  <a:lnTo>
                    <a:pt x="3145" y="534"/>
                  </a:lnTo>
                  <a:lnTo>
                    <a:pt x="3145" y="534"/>
                  </a:lnTo>
                  <a:lnTo>
                    <a:pt x="3145" y="536"/>
                  </a:lnTo>
                  <a:lnTo>
                    <a:pt x="3146" y="539"/>
                  </a:lnTo>
                  <a:lnTo>
                    <a:pt x="3146" y="539"/>
                  </a:lnTo>
                  <a:lnTo>
                    <a:pt x="3148" y="539"/>
                  </a:lnTo>
                  <a:lnTo>
                    <a:pt x="3150" y="539"/>
                  </a:lnTo>
                  <a:lnTo>
                    <a:pt x="3151" y="541"/>
                  </a:lnTo>
                  <a:lnTo>
                    <a:pt x="3153" y="542"/>
                  </a:lnTo>
                  <a:lnTo>
                    <a:pt x="3155" y="544"/>
                  </a:lnTo>
                  <a:lnTo>
                    <a:pt x="3156" y="545"/>
                  </a:lnTo>
                  <a:lnTo>
                    <a:pt x="3158" y="547"/>
                  </a:lnTo>
                  <a:lnTo>
                    <a:pt x="3159" y="549"/>
                  </a:lnTo>
                  <a:lnTo>
                    <a:pt x="3159" y="550"/>
                  </a:lnTo>
                  <a:lnTo>
                    <a:pt x="3159" y="552"/>
                  </a:lnTo>
                  <a:lnTo>
                    <a:pt x="3161" y="554"/>
                  </a:lnTo>
                  <a:lnTo>
                    <a:pt x="3163" y="554"/>
                  </a:lnTo>
                  <a:lnTo>
                    <a:pt x="3164" y="557"/>
                  </a:lnTo>
                  <a:lnTo>
                    <a:pt x="3168" y="560"/>
                  </a:lnTo>
                  <a:lnTo>
                    <a:pt x="3168" y="563"/>
                  </a:lnTo>
                  <a:lnTo>
                    <a:pt x="3168" y="563"/>
                  </a:lnTo>
                  <a:lnTo>
                    <a:pt x="3168" y="565"/>
                  </a:lnTo>
                  <a:lnTo>
                    <a:pt x="3168" y="568"/>
                  </a:lnTo>
                  <a:lnTo>
                    <a:pt x="3168" y="572"/>
                  </a:lnTo>
                  <a:lnTo>
                    <a:pt x="3168" y="573"/>
                  </a:lnTo>
                  <a:lnTo>
                    <a:pt x="3168" y="575"/>
                  </a:lnTo>
                  <a:lnTo>
                    <a:pt x="3155" y="575"/>
                  </a:lnTo>
                  <a:lnTo>
                    <a:pt x="3155" y="572"/>
                  </a:lnTo>
                  <a:lnTo>
                    <a:pt x="3155" y="568"/>
                  </a:lnTo>
                  <a:lnTo>
                    <a:pt x="3153" y="567"/>
                  </a:lnTo>
                  <a:lnTo>
                    <a:pt x="3151" y="565"/>
                  </a:lnTo>
                  <a:lnTo>
                    <a:pt x="3150" y="563"/>
                  </a:lnTo>
                  <a:lnTo>
                    <a:pt x="3148" y="563"/>
                  </a:lnTo>
                  <a:lnTo>
                    <a:pt x="3145" y="560"/>
                  </a:lnTo>
                  <a:lnTo>
                    <a:pt x="3141" y="557"/>
                  </a:lnTo>
                  <a:lnTo>
                    <a:pt x="3140" y="557"/>
                  </a:lnTo>
                  <a:lnTo>
                    <a:pt x="3140" y="555"/>
                  </a:lnTo>
                  <a:lnTo>
                    <a:pt x="3138" y="554"/>
                  </a:lnTo>
                  <a:lnTo>
                    <a:pt x="3137" y="552"/>
                  </a:lnTo>
                  <a:lnTo>
                    <a:pt x="3138" y="550"/>
                  </a:lnTo>
                  <a:lnTo>
                    <a:pt x="3137" y="547"/>
                  </a:lnTo>
                  <a:lnTo>
                    <a:pt x="3135" y="545"/>
                  </a:lnTo>
                  <a:lnTo>
                    <a:pt x="3133" y="544"/>
                  </a:lnTo>
                  <a:lnTo>
                    <a:pt x="3132" y="542"/>
                  </a:lnTo>
                  <a:lnTo>
                    <a:pt x="3130" y="542"/>
                  </a:lnTo>
                  <a:lnTo>
                    <a:pt x="3130" y="541"/>
                  </a:lnTo>
                  <a:lnTo>
                    <a:pt x="3130" y="539"/>
                  </a:lnTo>
                  <a:lnTo>
                    <a:pt x="3130" y="539"/>
                  </a:lnTo>
                  <a:lnTo>
                    <a:pt x="3128" y="539"/>
                  </a:lnTo>
                  <a:lnTo>
                    <a:pt x="3127" y="539"/>
                  </a:lnTo>
                  <a:lnTo>
                    <a:pt x="3125" y="537"/>
                  </a:lnTo>
                  <a:lnTo>
                    <a:pt x="3123" y="537"/>
                  </a:lnTo>
                  <a:lnTo>
                    <a:pt x="3122" y="536"/>
                  </a:lnTo>
                  <a:lnTo>
                    <a:pt x="3120" y="534"/>
                  </a:lnTo>
                  <a:lnTo>
                    <a:pt x="3117" y="532"/>
                  </a:lnTo>
                  <a:lnTo>
                    <a:pt x="3114" y="531"/>
                  </a:lnTo>
                  <a:lnTo>
                    <a:pt x="3119" y="529"/>
                  </a:lnTo>
                  <a:lnTo>
                    <a:pt x="3122" y="529"/>
                  </a:lnTo>
                  <a:lnTo>
                    <a:pt x="3125" y="529"/>
                  </a:lnTo>
                  <a:lnTo>
                    <a:pt x="3128" y="527"/>
                  </a:lnTo>
                  <a:lnTo>
                    <a:pt x="3128" y="526"/>
                  </a:lnTo>
                  <a:lnTo>
                    <a:pt x="3128" y="524"/>
                  </a:lnTo>
                  <a:lnTo>
                    <a:pt x="3130" y="524"/>
                  </a:lnTo>
                  <a:lnTo>
                    <a:pt x="3133" y="523"/>
                  </a:lnTo>
                  <a:close/>
                  <a:moveTo>
                    <a:pt x="95" y="452"/>
                  </a:moveTo>
                  <a:lnTo>
                    <a:pt x="115" y="452"/>
                  </a:lnTo>
                  <a:lnTo>
                    <a:pt x="117" y="454"/>
                  </a:lnTo>
                  <a:lnTo>
                    <a:pt x="118" y="455"/>
                  </a:lnTo>
                  <a:lnTo>
                    <a:pt x="121" y="455"/>
                  </a:lnTo>
                  <a:lnTo>
                    <a:pt x="123" y="457"/>
                  </a:lnTo>
                  <a:lnTo>
                    <a:pt x="125" y="457"/>
                  </a:lnTo>
                  <a:lnTo>
                    <a:pt x="128" y="457"/>
                  </a:lnTo>
                  <a:lnTo>
                    <a:pt x="128" y="459"/>
                  </a:lnTo>
                  <a:lnTo>
                    <a:pt x="128" y="460"/>
                  </a:lnTo>
                  <a:lnTo>
                    <a:pt x="128" y="462"/>
                  </a:lnTo>
                  <a:lnTo>
                    <a:pt x="130" y="464"/>
                  </a:lnTo>
                  <a:lnTo>
                    <a:pt x="126" y="467"/>
                  </a:lnTo>
                  <a:lnTo>
                    <a:pt x="125" y="469"/>
                  </a:lnTo>
                  <a:lnTo>
                    <a:pt x="123" y="470"/>
                  </a:lnTo>
                  <a:lnTo>
                    <a:pt x="121" y="470"/>
                  </a:lnTo>
                  <a:lnTo>
                    <a:pt x="118" y="470"/>
                  </a:lnTo>
                  <a:lnTo>
                    <a:pt x="117" y="470"/>
                  </a:lnTo>
                  <a:lnTo>
                    <a:pt x="117" y="469"/>
                  </a:lnTo>
                  <a:lnTo>
                    <a:pt x="117" y="467"/>
                  </a:lnTo>
                  <a:lnTo>
                    <a:pt x="117" y="465"/>
                  </a:lnTo>
                  <a:lnTo>
                    <a:pt x="115" y="464"/>
                  </a:lnTo>
                  <a:lnTo>
                    <a:pt x="112" y="462"/>
                  </a:lnTo>
                  <a:lnTo>
                    <a:pt x="108" y="460"/>
                  </a:lnTo>
                  <a:lnTo>
                    <a:pt x="107" y="460"/>
                  </a:lnTo>
                  <a:lnTo>
                    <a:pt x="105" y="460"/>
                  </a:lnTo>
                  <a:lnTo>
                    <a:pt x="102" y="460"/>
                  </a:lnTo>
                  <a:lnTo>
                    <a:pt x="100" y="460"/>
                  </a:lnTo>
                  <a:lnTo>
                    <a:pt x="98" y="457"/>
                  </a:lnTo>
                  <a:lnTo>
                    <a:pt x="97" y="455"/>
                  </a:lnTo>
                  <a:lnTo>
                    <a:pt x="95" y="452"/>
                  </a:lnTo>
                  <a:close/>
                  <a:moveTo>
                    <a:pt x="2683" y="452"/>
                  </a:moveTo>
                  <a:lnTo>
                    <a:pt x="2683" y="452"/>
                  </a:lnTo>
                  <a:lnTo>
                    <a:pt x="2683" y="452"/>
                  </a:lnTo>
                  <a:lnTo>
                    <a:pt x="2683" y="452"/>
                  </a:lnTo>
                  <a:close/>
                  <a:moveTo>
                    <a:pt x="3089" y="452"/>
                  </a:moveTo>
                  <a:lnTo>
                    <a:pt x="3096" y="452"/>
                  </a:lnTo>
                  <a:lnTo>
                    <a:pt x="3097" y="452"/>
                  </a:lnTo>
                  <a:lnTo>
                    <a:pt x="3099" y="454"/>
                  </a:lnTo>
                  <a:lnTo>
                    <a:pt x="3100" y="454"/>
                  </a:lnTo>
                  <a:lnTo>
                    <a:pt x="3100" y="455"/>
                  </a:lnTo>
                  <a:lnTo>
                    <a:pt x="3102" y="455"/>
                  </a:lnTo>
                  <a:lnTo>
                    <a:pt x="3104" y="457"/>
                  </a:lnTo>
                  <a:lnTo>
                    <a:pt x="3105" y="457"/>
                  </a:lnTo>
                  <a:lnTo>
                    <a:pt x="3107" y="457"/>
                  </a:lnTo>
                  <a:lnTo>
                    <a:pt x="3107" y="457"/>
                  </a:lnTo>
                  <a:lnTo>
                    <a:pt x="3109" y="457"/>
                  </a:lnTo>
                  <a:lnTo>
                    <a:pt x="3110" y="459"/>
                  </a:lnTo>
                  <a:lnTo>
                    <a:pt x="3112" y="460"/>
                  </a:lnTo>
                  <a:lnTo>
                    <a:pt x="3114" y="462"/>
                  </a:lnTo>
                  <a:lnTo>
                    <a:pt x="3114" y="462"/>
                  </a:lnTo>
                  <a:lnTo>
                    <a:pt x="3115" y="464"/>
                  </a:lnTo>
                  <a:lnTo>
                    <a:pt x="3115" y="464"/>
                  </a:lnTo>
                  <a:lnTo>
                    <a:pt x="3115" y="467"/>
                  </a:lnTo>
                  <a:lnTo>
                    <a:pt x="3117" y="469"/>
                  </a:lnTo>
                  <a:lnTo>
                    <a:pt x="3117" y="470"/>
                  </a:lnTo>
                  <a:lnTo>
                    <a:pt x="3119" y="472"/>
                  </a:lnTo>
                  <a:lnTo>
                    <a:pt x="3119" y="472"/>
                  </a:lnTo>
                  <a:lnTo>
                    <a:pt x="3119" y="473"/>
                  </a:lnTo>
                  <a:lnTo>
                    <a:pt x="3119" y="475"/>
                  </a:lnTo>
                  <a:lnTo>
                    <a:pt x="3119" y="477"/>
                  </a:lnTo>
                  <a:lnTo>
                    <a:pt x="3119" y="478"/>
                  </a:lnTo>
                  <a:lnTo>
                    <a:pt x="3119" y="478"/>
                  </a:lnTo>
                  <a:lnTo>
                    <a:pt x="3119" y="480"/>
                  </a:lnTo>
                  <a:lnTo>
                    <a:pt x="3119" y="482"/>
                  </a:lnTo>
                  <a:lnTo>
                    <a:pt x="3119" y="483"/>
                  </a:lnTo>
                  <a:lnTo>
                    <a:pt x="3119" y="485"/>
                  </a:lnTo>
                  <a:lnTo>
                    <a:pt x="3117" y="488"/>
                  </a:lnTo>
                  <a:lnTo>
                    <a:pt x="3117" y="490"/>
                  </a:lnTo>
                  <a:lnTo>
                    <a:pt x="3115" y="491"/>
                  </a:lnTo>
                  <a:lnTo>
                    <a:pt x="3115" y="493"/>
                  </a:lnTo>
                  <a:lnTo>
                    <a:pt x="3114" y="493"/>
                  </a:lnTo>
                  <a:lnTo>
                    <a:pt x="3112" y="495"/>
                  </a:lnTo>
                  <a:lnTo>
                    <a:pt x="3112" y="496"/>
                  </a:lnTo>
                  <a:lnTo>
                    <a:pt x="3112" y="496"/>
                  </a:lnTo>
                  <a:lnTo>
                    <a:pt x="3110" y="498"/>
                  </a:lnTo>
                  <a:lnTo>
                    <a:pt x="3107" y="501"/>
                  </a:lnTo>
                  <a:lnTo>
                    <a:pt x="3105" y="503"/>
                  </a:lnTo>
                  <a:lnTo>
                    <a:pt x="3104" y="505"/>
                  </a:lnTo>
                  <a:lnTo>
                    <a:pt x="3104" y="511"/>
                  </a:lnTo>
                  <a:lnTo>
                    <a:pt x="3105" y="514"/>
                  </a:lnTo>
                  <a:lnTo>
                    <a:pt x="3105" y="516"/>
                  </a:lnTo>
                  <a:lnTo>
                    <a:pt x="3105" y="521"/>
                  </a:lnTo>
                  <a:lnTo>
                    <a:pt x="3099" y="521"/>
                  </a:lnTo>
                  <a:lnTo>
                    <a:pt x="3097" y="521"/>
                  </a:lnTo>
                  <a:lnTo>
                    <a:pt x="3096" y="519"/>
                  </a:lnTo>
                  <a:lnTo>
                    <a:pt x="3094" y="519"/>
                  </a:lnTo>
                  <a:lnTo>
                    <a:pt x="3092" y="518"/>
                  </a:lnTo>
                  <a:lnTo>
                    <a:pt x="3091" y="516"/>
                  </a:lnTo>
                  <a:lnTo>
                    <a:pt x="3091" y="514"/>
                  </a:lnTo>
                  <a:lnTo>
                    <a:pt x="3091" y="513"/>
                  </a:lnTo>
                  <a:lnTo>
                    <a:pt x="3091" y="509"/>
                  </a:lnTo>
                  <a:lnTo>
                    <a:pt x="3092" y="508"/>
                  </a:lnTo>
                  <a:lnTo>
                    <a:pt x="3091" y="508"/>
                  </a:lnTo>
                  <a:lnTo>
                    <a:pt x="3091" y="506"/>
                  </a:lnTo>
                  <a:lnTo>
                    <a:pt x="3089" y="506"/>
                  </a:lnTo>
                  <a:lnTo>
                    <a:pt x="3087" y="505"/>
                  </a:lnTo>
                  <a:lnTo>
                    <a:pt x="3086" y="503"/>
                  </a:lnTo>
                  <a:lnTo>
                    <a:pt x="3084" y="501"/>
                  </a:lnTo>
                  <a:lnTo>
                    <a:pt x="3081" y="500"/>
                  </a:lnTo>
                  <a:lnTo>
                    <a:pt x="3079" y="496"/>
                  </a:lnTo>
                  <a:lnTo>
                    <a:pt x="3078" y="496"/>
                  </a:lnTo>
                  <a:lnTo>
                    <a:pt x="3078" y="495"/>
                  </a:lnTo>
                  <a:lnTo>
                    <a:pt x="3078" y="491"/>
                  </a:lnTo>
                  <a:lnTo>
                    <a:pt x="3078" y="490"/>
                  </a:lnTo>
                  <a:lnTo>
                    <a:pt x="3078" y="488"/>
                  </a:lnTo>
                  <a:lnTo>
                    <a:pt x="3081" y="487"/>
                  </a:lnTo>
                  <a:lnTo>
                    <a:pt x="3086" y="485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0"/>
                  </a:lnTo>
                  <a:lnTo>
                    <a:pt x="3087" y="478"/>
                  </a:lnTo>
                  <a:lnTo>
                    <a:pt x="3087" y="475"/>
                  </a:lnTo>
                  <a:lnTo>
                    <a:pt x="3087" y="473"/>
                  </a:lnTo>
                  <a:lnTo>
                    <a:pt x="3087" y="472"/>
                  </a:lnTo>
                  <a:lnTo>
                    <a:pt x="3087" y="472"/>
                  </a:lnTo>
                  <a:lnTo>
                    <a:pt x="3087" y="470"/>
                  </a:lnTo>
                  <a:lnTo>
                    <a:pt x="3089" y="470"/>
                  </a:lnTo>
                  <a:lnTo>
                    <a:pt x="3089" y="469"/>
                  </a:lnTo>
                  <a:lnTo>
                    <a:pt x="3089" y="467"/>
                  </a:lnTo>
                  <a:lnTo>
                    <a:pt x="3089" y="464"/>
                  </a:lnTo>
                  <a:lnTo>
                    <a:pt x="3089" y="464"/>
                  </a:lnTo>
                  <a:lnTo>
                    <a:pt x="3089" y="462"/>
                  </a:lnTo>
                  <a:lnTo>
                    <a:pt x="3089" y="460"/>
                  </a:lnTo>
                  <a:lnTo>
                    <a:pt x="3089" y="459"/>
                  </a:lnTo>
                  <a:lnTo>
                    <a:pt x="3087" y="459"/>
                  </a:lnTo>
                  <a:lnTo>
                    <a:pt x="3089" y="457"/>
                  </a:lnTo>
                  <a:lnTo>
                    <a:pt x="3089" y="455"/>
                  </a:lnTo>
                  <a:lnTo>
                    <a:pt x="3087" y="455"/>
                  </a:lnTo>
                  <a:lnTo>
                    <a:pt x="3089" y="454"/>
                  </a:lnTo>
                  <a:lnTo>
                    <a:pt x="3089" y="454"/>
                  </a:lnTo>
                  <a:lnTo>
                    <a:pt x="3089" y="452"/>
                  </a:lnTo>
                  <a:close/>
                  <a:moveTo>
                    <a:pt x="190" y="437"/>
                  </a:moveTo>
                  <a:lnTo>
                    <a:pt x="195" y="437"/>
                  </a:lnTo>
                  <a:lnTo>
                    <a:pt x="198" y="439"/>
                  </a:lnTo>
                  <a:lnTo>
                    <a:pt x="203" y="439"/>
                  </a:lnTo>
                  <a:lnTo>
                    <a:pt x="207" y="439"/>
                  </a:lnTo>
                  <a:lnTo>
                    <a:pt x="211" y="439"/>
                  </a:lnTo>
                  <a:lnTo>
                    <a:pt x="215" y="439"/>
                  </a:lnTo>
                  <a:lnTo>
                    <a:pt x="218" y="441"/>
                  </a:lnTo>
                  <a:lnTo>
                    <a:pt x="220" y="442"/>
                  </a:lnTo>
                  <a:lnTo>
                    <a:pt x="221" y="444"/>
                  </a:lnTo>
                  <a:lnTo>
                    <a:pt x="225" y="444"/>
                  </a:lnTo>
                  <a:lnTo>
                    <a:pt x="228" y="446"/>
                  </a:lnTo>
                  <a:lnTo>
                    <a:pt x="231" y="447"/>
                  </a:lnTo>
                  <a:lnTo>
                    <a:pt x="233" y="449"/>
                  </a:lnTo>
                  <a:lnTo>
                    <a:pt x="234" y="451"/>
                  </a:lnTo>
                  <a:lnTo>
                    <a:pt x="238" y="451"/>
                  </a:lnTo>
                  <a:lnTo>
                    <a:pt x="241" y="451"/>
                  </a:lnTo>
                  <a:lnTo>
                    <a:pt x="244" y="451"/>
                  </a:lnTo>
                  <a:lnTo>
                    <a:pt x="247" y="451"/>
                  </a:lnTo>
                  <a:lnTo>
                    <a:pt x="249" y="449"/>
                  </a:lnTo>
                  <a:lnTo>
                    <a:pt x="251" y="447"/>
                  </a:lnTo>
                  <a:lnTo>
                    <a:pt x="251" y="446"/>
                  </a:lnTo>
                  <a:lnTo>
                    <a:pt x="254" y="446"/>
                  </a:lnTo>
                  <a:lnTo>
                    <a:pt x="256" y="446"/>
                  </a:lnTo>
                  <a:lnTo>
                    <a:pt x="259" y="446"/>
                  </a:lnTo>
                  <a:lnTo>
                    <a:pt x="261" y="447"/>
                  </a:lnTo>
                  <a:lnTo>
                    <a:pt x="264" y="447"/>
                  </a:lnTo>
                  <a:lnTo>
                    <a:pt x="265" y="449"/>
                  </a:lnTo>
                  <a:lnTo>
                    <a:pt x="272" y="449"/>
                  </a:lnTo>
                  <a:lnTo>
                    <a:pt x="279" y="447"/>
                  </a:lnTo>
                  <a:lnTo>
                    <a:pt x="285" y="447"/>
                  </a:lnTo>
                  <a:lnTo>
                    <a:pt x="292" y="446"/>
                  </a:lnTo>
                  <a:lnTo>
                    <a:pt x="292" y="449"/>
                  </a:lnTo>
                  <a:lnTo>
                    <a:pt x="290" y="452"/>
                  </a:lnTo>
                  <a:lnTo>
                    <a:pt x="292" y="454"/>
                  </a:lnTo>
                  <a:lnTo>
                    <a:pt x="292" y="455"/>
                  </a:lnTo>
                  <a:lnTo>
                    <a:pt x="293" y="457"/>
                  </a:lnTo>
                  <a:lnTo>
                    <a:pt x="297" y="457"/>
                  </a:lnTo>
                  <a:lnTo>
                    <a:pt x="297" y="457"/>
                  </a:lnTo>
                  <a:lnTo>
                    <a:pt x="295" y="459"/>
                  </a:lnTo>
                  <a:lnTo>
                    <a:pt x="293" y="460"/>
                  </a:lnTo>
                  <a:lnTo>
                    <a:pt x="292" y="460"/>
                  </a:lnTo>
                  <a:lnTo>
                    <a:pt x="285" y="460"/>
                  </a:lnTo>
                  <a:lnTo>
                    <a:pt x="280" y="460"/>
                  </a:lnTo>
                  <a:lnTo>
                    <a:pt x="277" y="460"/>
                  </a:lnTo>
                  <a:lnTo>
                    <a:pt x="272" y="459"/>
                  </a:lnTo>
                  <a:lnTo>
                    <a:pt x="270" y="459"/>
                  </a:lnTo>
                  <a:lnTo>
                    <a:pt x="269" y="459"/>
                  </a:lnTo>
                  <a:lnTo>
                    <a:pt x="265" y="457"/>
                  </a:lnTo>
                  <a:lnTo>
                    <a:pt x="264" y="459"/>
                  </a:lnTo>
                  <a:lnTo>
                    <a:pt x="262" y="459"/>
                  </a:lnTo>
                  <a:lnTo>
                    <a:pt x="259" y="459"/>
                  </a:lnTo>
                  <a:lnTo>
                    <a:pt x="254" y="460"/>
                  </a:lnTo>
                  <a:lnTo>
                    <a:pt x="247" y="460"/>
                  </a:lnTo>
                  <a:lnTo>
                    <a:pt x="243" y="460"/>
                  </a:lnTo>
                  <a:lnTo>
                    <a:pt x="239" y="460"/>
                  </a:lnTo>
                  <a:lnTo>
                    <a:pt x="234" y="460"/>
                  </a:lnTo>
                  <a:lnTo>
                    <a:pt x="233" y="462"/>
                  </a:lnTo>
                  <a:lnTo>
                    <a:pt x="229" y="462"/>
                  </a:lnTo>
                  <a:lnTo>
                    <a:pt x="228" y="462"/>
                  </a:lnTo>
                  <a:lnTo>
                    <a:pt x="226" y="462"/>
                  </a:lnTo>
                  <a:lnTo>
                    <a:pt x="225" y="462"/>
                  </a:lnTo>
                  <a:lnTo>
                    <a:pt x="221" y="460"/>
                  </a:lnTo>
                  <a:lnTo>
                    <a:pt x="218" y="460"/>
                  </a:lnTo>
                  <a:lnTo>
                    <a:pt x="215" y="460"/>
                  </a:lnTo>
                  <a:lnTo>
                    <a:pt x="210" y="462"/>
                  </a:lnTo>
                  <a:lnTo>
                    <a:pt x="208" y="464"/>
                  </a:lnTo>
                  <a:lnTo>
                    <a:pt x="207" y="465"/>
                  </a:lnTo>
                  <a:lnTo>
                    <a:pt x="205" y="467"/>
                  </a:lnTo>
                  <a:lnTo>
                    <a:pt x="203" y="469"/>
                  </a:lnTo>
                  <a:lnTo>
                    <a:pt x="200" y="469"/>
                  </a:lnTo>
                  <a:lnTo>
                    <a:pt x="197" y="469"/>
                  </a:lnTo>
                  <a:lnTo>
                    <a:pt x="190" y="469"/>
                  </a:lnTo>
                  <a:lnTo>
                    <a:pt x="189" y="467"/>
                  </a:lnTo>
                  <a:lnTo>
                    <a:pt x="187" y="465"/>
                  </a:lnTo>
                  <a:lnTo>
                    <a:pt x="184" y="464"/>
                  </a:lnTo>
                  <a:lnTo>
                    <a:pt x="182" y="462"/>
                  </a:lnTo>
                  <a:lnTo>
                    <a:pt x="180" y="460"/>
                  </a:lnTo>
                  <a:lnTo>
                    <a:pt x="177" y="457"/>
                  </a:lnTo>
                  <a:lnTo>
                    <a:pt x="177" y="439"/>
                  </a:lnTo>
                  <a:lnTo>
                    <a:pt x="182" y="437"/>
                  </a:lnTo>
                  <a:lnTo>
                    <a:pt x="185" y="437"/>
                  </a:lnTo>
                  <a:lnTo>
                    <a:pt x="190" y="437"/>
                  </a:lnTo>
                  <a:close/>
                  <a:moveTo>
                    <a:pt x="61" y="380"/>
                  </a:moveTo>
                  <a:lnTo>
                    <a:pt x="64" y="380"/>
                  </a:lnTo>
                  <a:lnTo>
                    <a:pt x="66" y="382"/>
                  </a:lnTo>
                  <a:lnTo>
                    <a:pt x="67" y="383"/>
                  </a:lnTo>
                  <a:lnTo>
                    <a:pt x="67" y="385"/>
                  </a:lnTo>
                  <a:lnTo>
                    <a:pt x="69" y="387"/>
                  </a:lnTo>
                  <a:lnTo>
                    <a:pt x="76" y="390"/>
                  </a:lnTo>
                  <a:lnTo>
                    <a:pt x="80" y="392"/>
                  </a:lnTo>
                  <a:lnTo>
                    <a:pt x="84" y="395"/>
                  </a:lnTo>
                  <a:lnTo>
                    <a:pt x="89" y="397"/>
                  </a:lnTo>
                  <a:lnTo>
                    <a:pt x="92" y="398"/>
                  </a:lnTo>
                  <a:lnTo>
                    <a:pt x="94" y="400"/>
                  </a:lnTo>
                  <a:lnTo>
                    <a:pt x="97" y="401"/>
                  </a:lnTo>
                  <a:lnTo>
                    <a:pt x="97" y="405"/>
                  </a:lnTo>
                  <a:lnTo>
                    <a:pt x="98" y="406"/>
                  </a:lnTo>
                  <a:lnTo>
                    <a:pt x="102" y="408"/>
                  </a:lnTo>
                  <a:lnTo>
                    <a:pt x="105" y="410"/>
                  </a:lnTo>
                  <a:lnTo>
                    <a:pt x="108" y="410"/>
                  </a:lnTo>
                  <a:lnTo>
                    <a:pt x="112" y="410"/>
                  </a:lnTo>
                  <a:lnTo>
                    <a:pt x="117" y="410"/>
                  </a:lnTo>
                  <a:lnTo>
                    <a:pt x="121" y="410"/>
                  </a:lnTo>
                  <a:lnTo>
                    <a:pt x="126" y="410"/>
                  </a:lnTo>
                  <a:lnTo>
                    <a:pt x="133" y="410"/>
                  </a:lnTo>
                  <a:lnTo>
                    <a:pt x="136" y="410"/>
                  </a:lnTo>
                  <a:lnTo>
                    <a:pt x="139" y="411"/>
                  </a:lnTo>
                  <a:lnTo>
                    <a:pt x="143" y="415"/>
                  </a:lnTo>
                  <a:lnTo>
                    <a:pt x="146" y="416"/>
                  </a:lnTo>
                  <a:lnTo>
                    <a:pt x="153" y="423"/>
                  </a:lnTo>
                  <a:lnTo>
                    <a:pt x="157" y="429"/>
                  </a:lnTo>
                  <a:lnTo>
                    <a:pt x="108" y="429"/>
                  </a:lnTo>
                  <a:lnTo>
                    <a:pt x="105" y="428"/>
                  </a:lnTo>
                  <a:lnTo>
                    <a:pt x="102" y="426"/>
                  </a:lnTo>
                  <a:lnTo>
                    <a:pt x="98" y="424"/>
                  </a:lnTo>
                  <a:lnTo>
                    <a:pt x="94" y="421"/>
                  </a:lnTo>
                  <a:lnTo>
                    <a:pt x="94" y="419"/>
                  </a:lnTo>
                  <a:lnTo>
                    <a:pt x="92" y="418"/>
                  </a:lnTo>
                  <a:lnTo>
                    <a:pt x="90" y="416"/>
                  </a:lnTo>
                  <a:lnTo>
                    <a:pt x="89" y="415"/>
                  </a:lnTo>
                  <a:lnTo>
                    <a:pt x="85" y="415"/>
                  </a:lnTo>
                  <a:lnTo>
                    <a:pt x="82" y="416"/>
                  </a:lnTo>
                  <a:lnTo>
                    <a:pt x="80" y="415"/>
                  </a:lnTo>
                  <a:lnTo>
                    <a:pt x="79" y="415"/>
                  </a:lnTo>
                  <a:lnTo>
                    <a:pt x="76" y="413"/>
                  </a:lnTo>
                  <a:lnTo>
                    <a:pt x="74" y="413"/>
                  </a:lnTo>
                  <a:lnTo>
                    <a:pt x="72" y="411"/>
                  </a:lnTo>
                  <a:lnTo>
                    <a:pt x="69" y="411"/>
                  </a:lnTo>
                  <a:lnTo>
                    <a:pt x="67" y="411"/>
                  </a:lnTo>
                  <a:lnTo>
                    <a:pt x="66" y="410"/>
                  </a:lnTo>
                  <a:lnTo>
                    <a:pt x="66" y="408"/>
                  </a:lnTo>
                  <a:lnTo>
                    <a:pt x="66" y="406"/>
                  </a:lnTo>
                  <a:lnTo>
                    <a:pt x="64" y="405"/>
                  </a:lnTo>
                  <a:lnTo>
                    <a:pt x="61" y="401"/>
                  </a:lnTo>
                  <a:lnTo>
                    <a:pt x="56" y="398"/>
                  </a:lnTo>
                  <a:lnTo>
                    <a:pt x="51" y="397"/>
                  </a:lnTo>
                  <a:lnTo>
                    <a:pt x="46" y="397"/>
                  </a:lnTo>
                  <a:lnTo>
                    <a:pt x="43" y="397"/>
                  </a:lnTo>
                  <a:lnTo>
                    <a:pt x="40" y="397"/>
                  </a:lnTo>
                  <a:lnTo>
                    <a:pt x="36" y="398"/>
                  </a:lnTo>
                  <a:lnTo>
                    <a:pt x="33" y="400"/>
                  </a:lnTo>
                  <a:lnTo>
                    <a:pt x="30" y="403"/>
                  </a:lnTo>
                  <a:lnTo>
                    <a:pt x="26" y="405"/>
                  </a:lnTo>
                  <a:lnTo>
                    <a:pt x="23" y="405"/>
                  </a:lnTo>
                  <a:lnTo>
                    <a:pt x="20" y="405"/>
                  </a:lnTo>
                  <a:lnTo>
                    <a:pt x="15" y="405"/>
                  </a:lnTo>
                  <a:lnTo>
                    <a:pt x="10" y="403"/>
                  </a:lnTo>
                  <a:lnTo>
                    <a:pt x="7" y="401"/>
                  </a:lnTo>
                  <a:lnTo>
                    <a:pt x="4" y="400"/>
                  </a:lnTo>
                  <a:lnTo>
                    <a:pt x="2" y="397"/>
                  </a:lnTo>
                  <a:lnTo>
                    <a:pt x="0" y="395"/>
                  </a:lnTo>
                  <a:lnTo>
                    <a:pt x="0" y="392"/>
                  </a:lnTo>
                  <a:lnTo>
                    <a:pt x="0" y="388"/>
                  </a:lnTo>
                  <a:lnTo>
                    <a:pt x="2" y="385"/>
                  </a:lnTo>
                  <a:lnTo>
                    <a:pt x="5" y="382"/>
                  </a:lnTo>
                  <a:lnTo>
                    <a:pt x="8" y="382"/>
                  </a:lnTo>
                  <a:lnTo>
                    <a:pt x="12" y="382"/>
                  </a:lnTo>
                  <a:lnTo>
                    <a:pt x="15" y="382"/>
                  </a:lnTo>
                  <a:lnTo>
                    <a:pt x="18" y="382"/>
                  </a:lnTo>
                  <a:lnTo>
                    <a:pt x="31" y="382"/>
                  </a:lnTo>
                  <a:lnTo>
                    <a:pt x="33" y="383"/>
                  </a:lnTo>
                  <a:lnTo>
                    <a:pt x="36" y="383"/>
                  </a:lnTo>
                  <a:lnTo>
                    <a:pt x="38" y="383"/>
                  </a:lnTo>
                  <a:lnTo>
                    <a:pt x="40" y="383"/>
                  </a:lnTo>
                  <a:lnTo>
                    <a:pt x="41" y="382"/>
                  </a:lnTo>
                  <a:lnTo>
                    <a:pt x="44" y="380"/>
                  </a:lnTo>
                  <a:lnTo>
                    <a:pt x="48" y="380"/>
                  </a:lnTo>
                  <a:lnTo>
                    <a:pt x="51" y="380"/>
                  </a:lnTo>
                  <a:lnTo>
                    <a:pt x="54" y="380"/>
                  </a:lnTo>
                  <a:lnTo>
                    <a:pt x="58" y="380"/>
                  </a:lnTo>
                  <a:lnTo>
                    <a:pt x="61" y="380"/>
                  </a:lnTo>
                  <a:close/>
                  <a:moveTo>
                    <a:pt x="3104" y="347"/>
                  </a:moveTo>
                  <a:lnTo>
                    <a:pt x="3105" y="349"/>
                  </a:lnTo>
                  <a:lnTo>
                    <a:pt x="3109" y="349"/>
                  </a:lnTo>
                  <a:lnTo>
                    <a:pt x="3112" y="349"/>
                  </a:lnTo>
                  <a:lnTo>
                    <a:pt x="3112" y="351"/>
                  </a:lnTo>
                  <a:lnTo>
                    <a:pt x="3112" y="352"/>
                  </a:lnTo>
                  <a:lnTo>
                    <a:pt x="3112" y="354"/>
                  </a:lnTo>
                  <a:lnTo>
                    <a:pt x="3112" y="354"/>
                  </a:lnTo>
                  <a:lnTo>
                    <a:pt x="3114" y="356"/>
                  </a:lnTo>
                  <a:lnTo>
                    <a:pt x="3114" y="362"/>
                  </a:lnTo>
                  <a:lnTo>
                    <a:pt x="3112" y="362"/>
                  </a:lnTo>
                  <a:lnTo>
                    <a:pt x="3112" y="364"/>
                  </a:lnTo>
                  <a:lnTo>
                    <a:pt x="3110" y="365"/>
                  </a:lnTo>
                  <a:lnTo>
                    <a:pt x="3109" y="367"/>
                  </a:lnTo>
                  <a:lnTo>
                    <a:pt x="3107" y="369"/>
                  </a:lnTo>
                  <a:lnTo>
                    <a:pt x="3105" y="372"/>
                  </a:lnTo>
                  <a:lnTo>
                    <a:pt x="3104" y="374"/>
                  </a:lnTo>
                  <a:lnTo>
                    <a:pt x="3102" y="375"/>
                  </a:lnTo>
                  <a:lnTo>
                    <a:pt x="3102" y="377"/>
                  </a:lnTo>
                  <a:lnTo>
                    <a:pt x="3100" y="377"/>
                  </a:lnTo>
                  <a:lnTo>
                    <a:pt x="3100" y="379"/>
                  </a:lnTo>
                  <a:lnTo>
                    <a:pt x="3100" y="380"/>
                  </a:lnTo>
                  <a:lnTo>
                    <a:pt x="3099" y="383"/>
                  </a:lnTo>
                  <a:lnTo>
                    <a:pt x="3097" y="385"/>
                  </a:lnTo>
                  <a:lnTo>
                    <a:pt x="3097" y="385"/>
                  </a:lnTo>
                  <a:lnTo>
                    <a:pt x="3096" y="387"/>
                  </a:lnTo>
                  <a:lnTo>
                    <a:pt x="3096" y="390"/>
                  </a:lnTo>
                  <a:lnTo>
                    <a:pt x="3094" y="392"/>
                  </a:lnTo>
                  <a:lnTo>
                    <a:pt x="3094" y="392"/>
                  </a:lnTo>
                  <a:lnTo>
                    <a:pt x="3094" y="397"/>
                  </a:lnTo>
                  <a:lnTo>
                    <a:pt x="3094" y="400"/>
                  </a:lnTo>
                  <a:lnTo>
                    <a:pt x="3084" y="400"/>
                  </a:lnTo>
                  <a:lnTo>
                    <a:pt x="3084" y="372"/>
                  </a:lnTo>
                  <a:lnTo>
                    <a:pt x="3086" y="369"/>
                  </a:lnTo>
                  <a:lnTo>
                    <a:pt x="3086" y="367"/>
                  </a:lnTo>
                  <a:lnTo>
                    <a:pt x="3087" y="365"/>
                  </a:lnTo>
                  <a:lnTo>
                    <a:pt x="3087" y="364"/>
                  </a:lnTo>
                  <a:lnTo>
                    <a:pt x="3087" y="362"/>
                  </a:lnTo>
                  <a:lnTo>
                    <a:pt x="3089" y="362"/>
                  </a:lnTo>
                  <a:lnTo>
                    <a:pt x="3091" y="362"/>
                  </a:lnTo>
                  <a:lnTo>
                    <a:pt x="3091" y="361"/>
                  </a:lnTo>
                  <a:lnTo>
                    <a:pt x="3092" y="359"/>
                  </a:lnTo>
                  <a:lnTo>
                    <a:pt x="3094" y="356"/>
                  </a:lnTo>
                  <a:lnTo>
                    <a:pt x="3096" y="356"/>
                  </a:lnTo>
                  <a:lnTo>
                    <a:pt x="3097" y="354"/>
                  </a:lnTo>
                  <a:lnTo>
                    <a:pt x="3100" y="352"/>
                  </a:lnTo>
                  <a:lnTo>
                    <a:pt x="3100" y="351"/>
                  </a:lnTo>
                  <a:lnTo>
                    <a:pt x="3102" y="349"/>
                  </a:lnTo>
                  <a:lnTo>
                    <a:pt x="3102" y="349"/>
                  </a:lnTo>
                  <a:lnTo>
                    <a:pt x="3104" y="347"/>
                  </a:lnTo>
                  <a:close/>
                  <a:moveTo>
                    <a:pt x="1334" y="148"/>
                  </a:moveTo>
                  <a:lnTo>
                    <a:pt x="1339" y="148"/>
                  </a:lnTo>
                  <a:lnTo>
                    <a:pt x="1343" y="149"/>
                  </a:lnTo>
                  <a:lnTo>
                    <a:pt x="1347" y="153"/>
                  </a:lnTo>
                  <a:lnTo>
                    <a:pt x="1349" y="154"/>
                  </a:lnTo>
                  <a:lnTo>
                    <a:pt x="1351" y="158"/>
                  </a:lnTo>
                  <a:lnTo>
                    <a:pt x="1352" y="159"/>
                  </a:lnTo>
                  <a:lnTo>
                    <a:pt x="1357" y="164"/>
                  </a:lnTo>
                  <a:lnTo>
                    <a:pt x="1361" y="163"/>
                  </a:lnTo>
                  <a:lnTo>
                    <a:pt x="1362" y="161"/>
                  </a:lnTo>
                  <a:lnTo>
                    <a:pt x="1364" y="159"/>
                  </a:lnTo>
                  <a:lnTo>
                    <a:pt x="1367" y="158"/>
                  </a:lnTo>
                  <a:lnTo>
                    <a:pt x="1369" y="156"/>
                  </a:lnTo>
                  <a:lnTo>
                    <a:pt x="1370" y="154"/>
                  </a:lnTo>
                  <a:lnTo>
                    <a:pt x="1375" y="154"/>
                  </a:lnTo>
                  <a:lnTo>
                    <a:pt x="1380" y="154"/>
                  </a:lnTo>
                  <a:lnTo>
                    <a:pt x="1383" y="154"/>
                  </a:lnTo>
                  <a:lnTo>
                    <a:pt x="1390" y="154"/>
                  </a:lnTo>
                  <a:lnTo>
                    <a:pt x="1393" y="154"/>
                  </a:lnTo>
                  <a:lnTo>
                    <a:pt x="1395" y="154"/>
                  </a:lnTo>
                  <a:lnTo>
                    <a:pt x="1400" y="153"/>
                  </a:lnTo>
                  <a:lnTo>
                    <a:pt x="1403" y="151"/>
                  </a:lnTo>
                  <a:lnTo>
                    <a:pt x="1408" y="149"/>
                  </a:lnTo>
                  <a:lnTo>
                    <a:pt x="1411" y="149"/>
                  </a:lnTo>
                  <a:lnTo>
                    <a:pt x="1415" y="149"/>
                  </a:lnTo>
                  <a:lnTo>
                    <a:pt x="1416" y="149"/>
                  </a:lnTo>
                  <a:lnTo>
                    <a:pt x="1418" y="148"/>
                  </a:lnTo>
                  <a:lnTo>
                    <a:pt x="1421" y="148"/>
                  </a:lnTo>
                  <a:lnTo>
                    <a:pt x="1426" y="149"/>
                  </a:lnTo>
                  <a:lnTo>
                    <a:pt x="1429" y="151"/>
                  </a:lnTo>
                  <a:lnTo>
                    <a:pt x="1433" y="153"/>
                  </a:lnTo>
                  <a:lnTo>
                    <a:pt x="1436" y="153"/>
                  </a:lnTo>
                  <a:lnTo>
                    <a:pt x="1439" y="154"/>
                  </a:lnTo>
                  <a:lnTo>
                    <a:pt x="1441" y="156"/>
                  </a:lnTo>
                  <a:lnTo>
                    <a:pt x="1441" y="158"/>
                  </a:lnTo>
                  <a:lnTo>
                    <a:pt x="1441" y="159"/>
                  </a:lnTo>
                  <a:lnTo>
                    <a:pt x="1441" y="161"/>
                  </a:lnTo>
                  <a:lnTo>
                    <a:pt x="1437" y="161"/>
                  </a:lnTo>
                  <a:lnTo>
                    <a:pt x="1434" y="163"/>
                  </a:lnTo>
                  <a:lnTo>
                    <a:pt x="1433" y="163"/>
                  </a:lnTo>
                  <a:lnTo>
                    <a:pt x="1429" y="164"/>
                  </a:lnTo>
                  <a:lnTo>
                    <a:pt x="1428" y="164"/>
                  </a:lnTo>
                  <a:lnTo>
                    <a:pt x="1426" y="166"/>
                  </a:lnTo>
                  <a:lnTo>
                    <a:pt x="1426" y="167"/>
                  </a:lnTo>
                  <a:lnTo>
                    <a:pt x="1424" y="169"/>
                  </a:lnTo>
                  <a:lnTo>
                    <a:pt x="1428" y="172"/>
                  </a:lnTo>
                  <a:lnTo>
                    <a:pt x="1431" y="174"/>
                  </a:lnTo>
                  <a:lnTo>
                    <a:pt x="1433" y="176"/>
                  </a:lnTo>
                  <a:lnTo>
                    <a:pt x="1434" y="176"/>
                  </a:lnTo>
                  <a:lnTo>
                    <a:pt x="1436" y="177"/>
                  </a:lnTo>
                  <a:lnTo>
                    <a:pt x="1437" y="179"/>
                  </a:lnTo>
                  <a:lnTo>
                    <a:pt x="1439" y="182"/>
                  </a:lnTo>
                  <a:lnTo>
                    <a:pt x="1439" y="184"/>
                  </a:lnTo>
                  <a:lnTo>
                    <a:pt x="1439" y="187"/>
                  </a:lnTo>
                  <a:lnTo>
                    <a:pt x="1437" y="190"/>
                  </a:lnTo>
                  <a:lnTo>
                    <a:pt x="1437" y="192"/>
                  </a:lnTo>
                  <a:lnTo>
                    <a:pt x="1434" y="192"/>
                  </a:lnTo>
                  <a:lnTo>
                    <a:pt x="1433" y="194"/>
                  </a:lnTo>
                  <a:lnTo>
                    <a:pt x="1433" y="195"/>
                  </a:lnTo>
                  <a:lnTo>
                    <a:pt x="1431" y="197"/>
                  </a:lnTo>
                  <a:lnTo>
                    <a:pt x="1429" y="199"/>
                  </a:lnTo>
                  <a:lnTo>
                    <a:pt x="1429" y="202"/>
                  </a:lnTo>
                  <a:lnTo>
                    <a:pt x="1429" y="205"/>
                  </a:lnTo>
                  <a:lnTo>
                    <a:pt x="1431" y="208"/>
                  </a:lnTo>
                  <a:lnTo>
                    <a:pt x="1433" y="212"/>
                  </a:lnTo>
                  <a:lnTo>
                    <a:pt x="1434" y="215"/>
                  </a:lnTo>
                  <a:lnTo>
                    <a:pt x="1439" y="217"/>
                  </a:lnTo>
                  <a:lnTo>
                    <a:pt x="1442" y="218"/>
                  </a:lnTo>
                  <a:lnTo>
                    <a:pt x="1447" y="221"/>
                  </a:lnTo>
                  <a:lnTo>
                    <a:pt x="1451" y="223"/>
                  </a:lnTo>
                  <a:lnTo>
                    <a:pt x="1455" y="225"/>
                  </a:lnTo>
                  <a:lnTo>
                    <a:pt x="1459" y="225"/>
                  </a:lnTo>
                  <a:lnTo>
                    <a:pt x="1464" y="225"/>
                  </a:lnTo>
                  <a:lnTo>
                    <a:pt x="1469" y="225"/>
                  </a:lnTo>
                  <a:lnTo>
                    <a:pt x="1472" y="226"/>
                  </a:lnTo>
                  <a:lnTo>
                    <a:pt x="1477" y="226"/>
                  </a:lnTo>
                  <a:lnTo>
                    <a:pt x="1480" y="228"/>
                  </a:lnTo>
                  <a:lnTo>
                    <a:pt x="1483" y="228"/>
                  </a:lnTo>
                  <a:lnTo>
                    <a:pt x="1487" y="230"/>
                  </a:lnTo>
                  <a:lnTo>
                    <a:pt x="1490" y="231"/>
                  </a:lnTo>
                  <a:lnTo>
                    <a:pt x="1491" y="233"/>
                  </a:lnTo>
                  <a:lnTo>
                    <a:pt x="1493" y="235"/>
                  </a:lnTo>
                  <a:lnTo>
                    <a:pt x="1495" y="235"/>
                  </a:lnTo>
                  <a:lnTo>
                    <a:pt x="1498" y="236"/>
                  </a:lnTo>
                  <a:lnTo>
                    <a:pt x="1500" y="238"/>
                  </a:lnTo>
                  <a:lnTo>
                    <a:pt x="1500" y="239"/>
                  </a:lnTo>
                  <a:lnTo>
                    <a:pt x="1501" y="241"/>
                  </a:lnTo>
                  <a:lnTo>
                    <a:pt x="1501" y="244"/>
                  </a:lnTo>
                  <a:lnTo>
                    <a:pt x="1503" y="248"/>
                  </a:lnTo>
                  <a:lnTo>
                    <a:pt x="1505" y="251"/>
                  </a:lnTo>
                  <a:lnTo>
                    <a:pt x="1536" y="251"/>
                  </a:lnTo>
                  <a:lnTo>
                    <a:pt x="1539" y="251"/>
                  </a:lnTo>
                  <a:lnTo>
                    <a:pt x="1544" y="251"/>
                  </a:lnTo>
                  <a:lnTo>
                    <a:pt x="1545" y="253"/>
                  </a:lnTo>
                  <a:lnTo>
                    <a:pt x="1547" y="256"/>
                  </a:lnTo>
                  <a:lnTo>
                    <a:pt x="1550" y="257"/>
                  </a:lnTo>
                  <a:lnTo>
                    <a:pt x="1552" y="259"/>
                  </a:lnTo>
                  <a:lnTo>
                    <a:pt x="1552" y="262"/>
                  </a:lnTo>
                  <a:lnTo>
                    <a:pt x="1554" y="264"/>
                  </a:lnTo>
                  <a:lnTo>
                    <a:pt x="1555" y="264"/>
                  </a:lnTo>
                  <a:lnTo>
                    <a:pt x="1559" y="264"/>
                  </a:lnTo>
                  <a:lnTo>
                    <a:pt x="1563" y="264"/>
                  </a:lnTo>
                  <a:lnTo>
                    <a:pt x="1568" y="264"/>
                  </a:lnTo>
                  <a:lnTo>
                    <a:pt x="1572" y="264"/>
                  </a:lnTo>
                  <a:lnTo>
                    <a:pt x="1575" y="264"/>
                  </a:lnTo>
                  <a:lnTo>
                    <a:pt x="1578" y="262"/>
                  </a:lnTo>
                  <a:lnTo>
                    <a:pt x="1578" y="257"/>
                  </a:lnTo>
                  <a:lnTo>
                    <a:pt x="1580" y="253"/>
                  </a:lnTo>
                  <a:lnTo>
                    <a:pt x="1580" y="249"/>
                  </a:lnTo>
                  <a:lnTo>
                    <a:pt x="1580" y="244"/>
                  </a:lnTo>
                  <a:lnTo>
                    <a:pt x="1580" y="241"/>
                  </a:lnTo>
                  <a:lnTo>
                    <a:pt x="1578" y="239"/>
                  </a:lnTo>
                  <a:lnTo>
                    <a:pt x="1578" y="238"/>
                  </a:lnTo>
                  <a:lnTo>
                    <a:pt x="1578" y="233"/>
                  </a:lnTo>
                  <a:lnTo>
                    <a:pt x="1578" y="228"/>
                  </a:lnTo>
                  <a:lnTo>
                    <a:pt x="1578" y="223"/>
                  </a:lnTo>
                  <a:lnTo>
                    <a:pt x="1581" y="223"/>
                  </a:lnTo>
                  <a:lnTo>
                    <a:pt x="1585" y="225"/>
                  </a:lnTo>
                  <a:lnTo>
                    <a:pt x="1588" y="225"/>
                  </a:lnTo>
                  <a:lnTo>
                    <a:pt x="1591" y="225"/>
                  </a:lnTo>
                  <a:lnTo>
                    <a:pt x="1596" y="223"/>
                  </a:lnTo>
                  <a:lnTo>
                    <a:pt x="1599" y="223"/>
                  </a:lnTo>
                  <a:lnTo>
                    <a:pt x="1603" y="221"/>
                  </a:lnTo>
                  <a:lnTo>
                    <a:pt x="1609" y="223"/>
                  </a:lnTo>
                  <a:lnTo>
                    <a:pt x="1614" y="225"/>
                  </a:lnTo>
                  <a:lnTo>
                    <a:pt x="1619" y="226"/>
                  </a:lnTo>
                  <a:lnTo>
                    <a:pt x="1626" y="230"/>
                  </a:lnTo>
                  <a:lnTo>
                    <a:pt x="1631" y="233"/>
                  </a:lnTo>
                  <a:lnTo>
                    <a:pt x="1634" y="236"/>
                  </a:lnTo>
                  <a:lnTo>
                    <a:pt x="1637" y="239"/>
                  </a:lnTo>
                  <a:lnTo>
                    <a:pt x="1640" y="241"/>
                  </a:lnTo>
                  <a:lnTo>
                    <a:pt x="1642" y="243"/>
                  </a:lnTo>
                  <a:lnTo>
                    <a:pt x="1644" y="246"/>
                  </a:lnTo>
                  <a:lnTo>
                    <a:pt x="1649" y="246"/>
                  </a:lnTo>
                  <a:lnTo>
                    <a:pt x="1654" y="248"/>
                  </a:lnTo>
                  <a:lnTo>
                    <a:pt x="1658" y="246"/>
                  </a:lnTo>
                  <a:lnTo>
                    <a:pt x="1662" y="244"/>
                  </a:lnTo>
                  <a:lnTo>
                    <a:pt x="1667" y="244"/>
                  </a:lnTo>
                  <a:lnTo>
                    <a:pt x="1712" y="254"/>
                  </a:lnTo>
                  <a:lnTo>
                    <a:pt x="1716" y="254"/>
                  </a:lnTo>
                  <a:lnTo>
                    <a:pt x="1719" y="253"/>
                  </a:lnTo>
                  <a:lnTo>
                    <a:pt x="1722" y="251"/>
                  </a:lnTo>
                  <a:lnTo>
                    <a:pt x="1726" y="249"/>
                  </a:lnTo>
                  <a:lnTo>
                    <a:pt x="1730" y="249"/>
                  </a:lnTo>
                  <a:lnTo>
                    <a:pt x="1734" y="249"/>
                  </a:lnTo>
                  <a:lnTo>
                    <a:pt x="1735" y="249"/>
                  </a:lnTo>
                  <a:lnTo>
                    <a:pt x="1737" y="251"/>
                  </a:lnTo>
                  <a:lnTo>
                    <a:pt x="1739" y="253"/>
                  </a:lnTo>
                  <a:lnTo>
                    <a:pt x="1740" y="253"/>
                  </a:lnTo>
                  <a:lnTo>
                    <a:pt x="1742" y="253"/>
                  </a:lnTo>
                  <a:lnTo>
                    <a:pt x="1745" y="253"/>
                  </a:lnTo>
                  <a:lnTo>
                    <a:pt x="1747" y="253"/>
                  </a:lnTo>
                  <a:lnTo>
                    <a:pt x="1750" y="254"/>
                  </a:lnTo>
                  <a:lnTo>
                    <a:pt x="1753" y="256"/>
                  </a:lnTo>
                  <a:lnTo>
                    <a:pt x="1755" y="257"/>
                  </a:lnTo>
                  <a:lnTo>
                    <a:pt x="1757" y="259"/>
                  </a:lnTo>
                  <a:lnTo>
                    <a:pt x="1758" y="261"/>
                  </a:lnTo>
                  <a:lnTo>
                    <a:pt x="1760" y="264"/>
                  </a:lnTo>
                  <a:lnTo>
                    <a:pt x="1760" y="266"/>
                  </a:lnTo>
                  <a:lnTo>
                    <a:pt x="1758" y="267"/>
                  </a:lnTo>
                  <a:lnTo>
                    <a:pt x="1760" y="271"/>
                  </a:lnTo>
                  <a:lnTo>
                    <a:pt x="1758" y="274"/>
                  </a:lnTo>
                  <a:lnTo>
                    <a:pt x="1760" y="275"/>
                  </a:lnTo>
                  <a:lnTo>
                    <a:pt x="1762" y="277"/>
                  </a:lnTo>
                  <a:lnTo>
                    <a:pt x="1763" y="280"/>
                  </a:lnTo>
                  <a:lnTo>
                    <a:pt x="1765" y="282"/>
                  </a:lnTo>
                  <a:lnTo>
                    <a:pt x="1766" y="285"/>
                  </a:lnTo>
                  <a:lnTo>
                    <a:pt x="1768" y="289"/>
                  </a:lnTo>
                  <a:lnTo>
                    <a:pt x="1768" y="292"/>
                  </a:lnTo>
                  <a:lnTo>
                    <a:pt x="1770" y="293"/>
                  </a:lnTo>
                  <a:lnTo>
                    <a:pt x="1773" y="297"/>
                  </a:lnTo>
                  <a:lnTo>
                    <a:pt x="1776" y="298"/>
                  </a:lnTo>
                  <a:lnTo>
                    <a:pt x="1780" y="302"/>
                  </a:lnTo>
                  <a:lnTo>
                    <a:pt x="1781" y="305"/>
                  </a:lnTo>
                  <a:lnTo>
                    <a:pt x="1784" y="308"/>
                  </a:lnTo>
                  <a:lnTo>
                    <a:pt x="1786" y="311"/>
                  </a:lnTo>
                  <a:lnTo>
                    <a:pt x="1788" y="315"/>
                  </a:lnTo>
                  <a:lnTo>
                    <a:pt x="1791" y="320"/>
                  </a:lnTo>
                  <a:lnTo>
                    <a:pt x="1793" y="325"/>
                  </a:lnTo>
                  <a:lnTo>
                    <a:pt x="1793" y="328"/>
                  </a:lnTo>
                  <a:lnTo>
                    <a:pt x="1791" y="333"/>
                  </a:lnTo>
                  <a:lnTo>
                    <a:pt x="1793" y="336"/>
                  </a:lnTo>
                  <a:lnTo>
                    <a:pt x="1793" y="339"/>
                  </a:lnTo>
                  <a:lnTo>
                    <a:pt x="1794" y="341"/>
                  </a:lnTo>
                  <a:lnTo>
                    <a:pt x="1796" y="343"/>
                  </a:lnTo>
                  <a:lnTo>
                    <a:pt x="1798" y="346"/>
                  </a:lnTo>
                  <a:lnTo>
                    <a:pt x="1801" y="349"/>
                  </a:lnTo>
                  <a:lnTo>
                    <a:pt x="1804" y="352"/>
                  </a:lnTo>
                  <a:lnTo>
                    <a:pt x="1806" y="356"/>
                  </a:lnTo>
                  <a:lnTo>
                    <a:pt x="1807" y="357"/>
                  </a:lnTo>
                  <a:lnTo>
                    <a:pt x="1809" y="359"/>
                  </a:lnTo>
                  <a:lnTo>
                    <a:pt x="1811" y="362"/>
                  </a:lnTo>
                  <a:lnTo>
                    <a:pt x="1812" y="365"/>
                  </a:lnTo>
                  <a:lnTo>
                    <a:pt x="1812" y="369"/>
                  </a:lnTo>
                  <a:lnTo>
                    <a:pt x="1812" y="372"/>
                  </a:lnTo>
                  <a:lnTo>
                    <a:pt x="1812" y="377"/>
                  </a:lnTo>
                  <a:lnTo>
                    <a:pt x="1812" y="380"/>
                  </a:lnTo>
                  <a:lnTo>
                    <a:pt x="1812" y="383"/>
                  </a:lnTo>
                  <a:lnTo>
                    <a:pt x="1812" y="387"/>
                  </a:lnTo>
                  <a:lnTo>
                    <a:pt x="1814" y="390"/>
                  </a:lnTo>
                  <a:lnTo>
                    <a:pt x="1816" y="393"/>
                  </a:lnTo>
                  <a:lnTo>
                    <a:pt x="1817" y="395"/>
                  </a:lnTo>
                  <a:lnTo>
                    <a:pt x="1819" y="395"/>
                  </a:lnTo>
                  <a:lnTo>
                    <a:pt x="1820" y="395"/>
                  </a:lnTo>
                  <a:lnTo>
                    <a:pt x="1822" y="397"/>
                  </a:lnTo>
                  <a:lnTo>
                    <a:pt x="1824" y="400"/>
                  </a:lnTo>
                  <a:lnTo>
                    <a:pt x="1825" y="403"/>
                  </a:lnTo>
                  <a:lnTo>
                    <a:pt x="1827" y="406"/>
                  </a:lnTo>
                  <a:lnTo>
                    <a:pt x="1829" y="411"/>
                  </a:lnTo>
                  <a:lnTo>
                    <a:pt x="1832" y="415"/>
                  </a:lnTo>
                  <a:lnTo>
                    <a:pt x="1834" y="418"/>
                  </a:lnTo>
                  <a:lnTo>
                    <a:pt x="1835" y="419"/>
                  </a:lnTo>
                  <a:lnTo>
                    <a:pt x="1837" y="421"/>
                  </a:lnTo>
                  <a:lnTo>
                    <a:pt x="1837" y="426"/>
                  </a:lnTo>
                  <a:lnTo>
                    <a:pt x="1838" y="429"/>
                  </a:lnTo>
                  <a:lnTo>
                    <a:pt x="1838" y="434"/>
                  </a:lnTo>
                  <a:lnTo>
                    <a:pt x="1838" y="441"/>
                  </a:lnTo>
                  <a:lnTo>
                    <a:pt x="1837" y="442"/>
                  </a:lnTo>
                  <a:lnTo>
                    <a:pt x="1837" y="444"/>
                  </a:lnTo>
                  <a:lnTo>
                    <a:pt x="1837" y="447"/>
                  </a:lnTo>
                  <a:lnTo>
                    <a:pt x="1837" y="449"/>
                  </a:lnTo>
                  <a:lnTo>
                    <a:pt x="1838" y="451"/>
                  </a:lnTo>
                  <a:lnTo>
                    <a:pt x="1840" y="451"/>
                  </a:lnTo>
                  <a:lnTo>
                    <a:pt x="1840" y="452"/>
                  </a:lnTo>
                  <a:lnTo>
                    <a:pt x="1843" y="457"/>
                  </a:lnTo>
                  <a:lnTo>
                    <a:pt x="1847" y="462"/>
                  </a:lnTo>
                  <a:lnTo>
                    <a:pt x="1850" y="465"/>
                  </a:lnTo>
                  <a:lnTo>
                    <a:pt x="1853" y="467"/>
                  </a:lnTo>
                  <a:lnTo>
                    <a:pt x="1855" y="469"/>
                  </a:lnTo>
                  <a:lnTo>
                    <a:pt x="1856" y="470"/>
                  </a:lnTo>
                  <a:lnTo>
                    <a:pt x="1858" y="475"/>
                  </a:lnTo>
                  <a:lnTo>
                    <a:pt x="1858" y="478"/>
                  </a:lnTo>
                  <a:lnTo>
                    <a:pt x="1858" y="483"/>
                  </a:lnTo>
                  <a:lnTo>
                    <a:pt x="1858" y="487"/>
                  </a:lnTo>
                  <a:lnTo>
                    <a:pt x="1860" y="490"/>
                  </a:lnTo>
                  <a:lnTo>
                    <a:pt x="1861" y="495"/>
                  </a:lnTo>
                  <a:lnTo>
                    <a:pt x="1863" y="498"/>
                  </a:lnTo>
                  <a:lnTo>
                    <a:pt x="1866" y="501"/>
                  </a:lnTo>
                  <a:lnTo>
                    <a:pt x="1870" y="505"/>
                  </a:lnTo>
                  <a:lnTo>
                    <a:pt x="1873" y="506"/>
                  </a:lnTo>
                  <a:lnTo>
                    <a:pt x="1874" y="506"/>
                  </a:lnTo>
                  <a:lnTo>
                    <a:pt x="1876" y="506"/>
                  </a:lnTo>
                  <a:lnTo>
                    <a:pt x="1879" y="506"/>
                  </a:lnTo>
                  <a:lnTo>
                    <a:pt x="1883" y="508"/>
                  </a:lnTo>
                  <a:lnTo>
                    <a:pt x="1884" y="509"/>
                  </a:lnTo>
                  <a:lnTo>
                    <a:pt x="1886" y="511"/>
                  </a:lnTo>
                  <a:lnTo>
                    <a:pt x="1888" y="514"/>
                  </a:lnTo>
                  <a:lnTo>
                    <a:pt x="1889" y="516"/>
                  </a:lnTo>
                  <a:lnTo>
                    <a:pt x="1892" y="518"/>
                  </a:lnTo>
                  <a:lnTo>
                    <a:pt x="1896" y="519"/>
                  </a:lnTo>
                  <a:lnTo>
                    <a:pt x="1897" y="521"/>
                  </a:lnTo>
                  <a:lnTo>
                    <a:pt x="1899" y="523"/>
                  </a:lnTo>
                  <a:lnTo>
                    <a:pt x="1901" y="526"/>
                  </a:lnTo>
                  <a:lnTo>
                    <a:pt x="1902" y="527"/>
                  </a:lnTo>
                  <a:lnTo>
                    <a:pt x="1904" y="531"/>
                  </a:lnTo>
                  <a:lnTo>
                    <a:pt x="1907" y="532"/>
                  </a:lnTo>
                  <a:lnTo>
                    <a:pt x="1909" y="532"/>
                  </a:lnTo>
                  <a:lnTo>
                    <a:pt x="1912" y="531"/>
                  </a:lnTo>
                  <a:lnTo>
                    <a:pt x="1914" y="532"/>
                  </a:lnTo>
                  <a:lnTo>
                    <a:pt x="1915" y="532"/>
                  </a:lnTo>
                  <a:lnTo>
                    <a:pt x="1917" y="534"/>
                  </a:lnTo>
                  <a:lnTo>
                    <a:pt x="1920" y="536"/>
                  </a:lnTo>
                  <a:lnTo>
                    <a:pt x="1920" y="539"/>
                  </a:lnTo>
                  <a:lnTo>
                    <a:pt x="1919" y="541"/>
                  </a:lnTo>
                  <a:lnTo>
                    <a:pt x="1920" y="542"/>
                  </a:lnTo>
                  <a:lnTo>
                    <a:pt x="1922" y="549"/>
                  </a:lnTo>
                  <a:lnTo>
                    <a:pt x="1924" y="550"/>
                  </a:lnTo>
                  <a:lnTo>
                    <a:pt x="1925" y="550"/>
                  </a:lnTo>
                  <a:lnTo>
                    <a:pt x="1927" y="550"/>
                  </a:lnTo>
                  <a:lnTo>
                    <a:pt x="1929" y="552"/>
                  </a:lnTo>
                  <a:lnTo>
                    <a:pt x="1930" y="554"/>
                  </a:lnTo>
                  <a:lnTo>
                    <a:pt x="1929" y="557"/>
                  </a:lnTo>
                  <a:lnTo>
                    <a:pt x="1929" y="559"/>
                  </a:lnTo>
                  <a:lnTo>
                    <a:pt x="1930" y="560"/>
                  </a:lnTo>
                  <a:lnTo>
                    <a:pt x="1932" y="562"/>
                  </a:lnTo>
                  <a:lnTo>
                    <a:pt x="1933" y="565"/>
                  </a:lnTo>
                  <a:lnTo>
                    <a:pt x="1937" y="572"/>
                  </a:lnTo>
                  <a:lnTo>
                    <a:pt x="1938" y="572"/>
                  </a:lnTo>
                  <a:lnTo>
                    <a:pt x="1942" y="573"/>
                  </a:lnTo>
                  <a:lnTo>
                    <a:pt x="1945" y="573"/>
                  </a:lnTo>
                  <a:lnTo>
                    <a:pt x="1947" y="575"/>
                  </a:lnTo>
                  <a:lnTo>
                    <a:pt x="1951" y="575"/>
                  </a:lnTo>
                  <a:lnTo>
                    <a:pt x="1955" y="575"/>
                  </a:lnTo>
                  <a:lnTo>
                    <a:pt x="1960" y="575"/>
                  </a:lnTo>
                  <a:lnTo>
                    <a:pt x="1963" y="573"/>
                  </a:lnTo>
                  <a:lnTo>
                    <a:pt x="1968" y="573"/>
                  </a:lnTo>
                  <a:lnTo>
                    <a:pt x="1971" y="573"/>
                  </a:lnTo>
                  <a:lnTo>
                    <a:pt x="1978" y="573"/>
                  </a:lnTo>
                  <a:lnTo>
                    <a:pt x="1981" y="573"/>
                  </a:lnTo>
                  <a:lnTo>
                    <a:pt x="1984" y="575"/>
                  </a:lnTo>
                  <a:lnTo>
                    <a:pt x="1989" y="575"/>
                  </a:lnTo>
                  <a:lnTo>
                    <a:pt x="1996" y="575"/>
                  </a:lnTo>
                  <a:lnTo>
                    <a:pt x="2001" y="573"/>
                  </a:lnTo>
                  <a:lnTo>
                    <a:pt x="2005" y="570"/>
                  </a:lnTo>
                  <a:lnTo>
                    <a:pt x="2010" y="567"/>
                  </a:lnTo>
                  <a:lnTo>
                    <a:pt x="2014" y="565"/>
                  </a:lnTo>
                  <a:lnTo>
                    <a:pt x="2015" y="563"/>
                  </a:lnTo>
                  <a:lnTo>
                    <a:pt x="2017" y="562"/>
                  </a:lnTo>
                  <a:lnTo>
                    <a:pt x="2022" y="560"/>
                  </a:lnTo>
                  <a:lnTo>
                    <a:pt x="2028" y="560"/>
                  </a:lnTo>
                  <a:lnTo>
                    <a:pt x="2032" y="560"/>
                  </a:lnTo>
                  <a:lnTo>
                    <a:pt x="2035" y="560"/>
                  </a:lnTo>
                  <a:lnTo>
                    <a:pt x="2038" y="562"/>
                  </a:lnTo>
                  <a:lnTo>
                    <a:pt x="2038" y="573"/>
                  </a:lnTo>
                  <a:lnTo>
                    <a:pt x="2037" y="580"/>
                  </a:lnTo>
                  <a:lnTo>
                    <a:pt x="2035" y="585"/>
                  </a:lnTo>
                  <a:lnTo>
                    <a:pt x="2033" y="590"/>
                  </a:lnTo>
                  <a:lnTo>
                    <a:pt x="2033" y="595"/>
                  </a:lnTo>
                  <a:lnTo>
                    <a:pt x="2033" y="600"/>
                  </a:lnTo>
                  <a:lnTo>
                    <a:pt x="2033" y="603"/>
                  </a:lnTo>
                  <a:lnTo>
                    <a:pt x="2033" y="608"/>
                  </a:lnTo>
                  <a:lnTo>
                    <a:pt x="2033" y="614"/>
                  </a:lnTo>
                  <a:lnTo>
                    <a:pt x="2032" y="619"/>
                  </a:lnTo>
                  <a:lnTo>
                    <a:pt x="2030" y="622"/>
                  </a:lnTo>
                  <a:lnTo>
                    <a:pt x="2028" y="624"/>
                  </a:lnTo>
                  <a:lnTo>
                    <a:pt x="2027" y="626"/>
                  </a:lnTo>
                  <a:lnTo>
                    <a:pt x="2025" y="629"/>
                  </a:lnTo>
                  <a:lnTo>
                    <a:pt x="2022" y="632"/>
                  </a:lnTo>
                  <a:lnTo>
                    <a:pt x="2019" y="636"/>
                  </a:lnTo>
                  <a:lnTo>
                    <a:pt x="2014" y="637"/>
                  </a:lnTo>
                  <a:lnTo>
                    <a:pt x="2010" y="640"/>
                  </a:lnTo>
                  <a:lnTo>
                    <a:pt x="2007" y="644"/>
                  </a:lnTo>
                  <a:lnTo>
                    <a:pt x="2005" y="645"/>
                  </a:lnTo>
                  <a:lnTo>
                    <a:pt x="2004" y="645"/>
                  </a:lnTo>
                  <a:lnTo>
                    <a:pt x="2002" y="647"/>
                  </a:lnTo>
                  <a:lnTo>
                    <a:pt x="2002" y="649"/>
                  </a:lnTo>
                  <a:lnTo>
                    <a:pt x="2001" y="654"/>
                  </a:lnTo>
                  <a:lnTo>
                    <a:pt x="1999" y="658"/>
                  </a:lnTo>
                  <a:lnTo>
                    <a:pt x="1999" y="662"/>
                  </a:lnTo>
                  <a:lnTo>
                    <a:pt x="1997" y="667"/>
                  </a:lnTo>
                  <a:lnTo>
                    <a:pt x="1994" y="670"/>
                  </a:lnTo>
                  <a:lnTo>
                    <a:pt x="1992" y="673"/>
                  </a:lnTo>
                  <a:lnTo>
                    <a:pt x="1991" y="675"/>
                  </a:lnTo>
                  <a:lnTo>
                    <a:pt x="1987" y="675"/>
                  </a:lnTo>
                  <a:lnTo>
                    <a:pt x="1986" y="676"/>
                  </a:lnTo>
                  <a:lnTo>
                    <a:pt x="1983" y="680"/>
                  </a:lnTo>
                  <a:lnTo>
                    <a:pt x="1979" y="681"/>
                  </a:lnTo>
                  <a:lnTo>
                    <a:pt x="1976" y="683"/>
                  </a:lnTo>
                  <a:lnTo>
                    <a:pt x="1973" y="686"/>
                  </a:lnTo>
                  <a:lnTo>
                    <a:pt x="1971" y="686"/>
                  </a:lnTo>
                  <a:lnTo>
                    <a:pt x="1969" y="686"/>
                  </a:lnTo>
                  <a:lnTo>
                    <a:pt x="1966" y="688"/>
                  </a:lnTo>
                  <a:lnTo>
                    <a:pt x="1966" y="688"/>
                  </a:lnTo>
                  <a:lnTo>
                    <a:pt x="1966" y="691"/>
                  </a:lnTo>
                  <a:lnTo>
                    <a:pt x="1966" y="693"/>
                  </a:lnTo>
                  <a:lnTo>
                    <a:pt x="1965" y="694"/>
                  </a:lnTo>
                  <a:lnTo>
                    <a:pt x="1963" y="696"/>
                  </a:lnTo>
                  <a:lnTo>
                    <a:pt x="1961" y="696"/>
                  </a:lnTo>
                  <a:lnTo>
                    <a:pt x="1960" y="698"/>
                  </a:lnTo>
                  <a:lnTo>
                    <a:pt x="1958" y="701"/>
                  </a:lnTo>
                  <a:lnTo>
                    <a:pt x="1956" y="703"/>
                  </a:lnTo>
                  <a:lnTo>
                    <a:pt x="1956" y="704"/>
                  </a:lnTo>
                  <a:lnTo>
                    <a:pt x="1951" y="708"/>
                  </a:lnTo>
                  <a:lnTo>
                    <a:pt x="1948" y="711"/>
                  </a:lnTo>
                  <a:lnTo>
                    <a:pt x="1943" y="712"/>
                  </a:lnTo>
                  <a:lnTo>
                    <a:pt x="1942" y="714"/>
                  </a:lnTo>
                  <a:lnTo>
                    <a:pt x="1938" y="717"/>
                  </a:lnTo>
                  <a:lnTo>
                    <a:pt x="1937" y="719"/>
                  </a:lnTo>
                  <a:lnTo>
                    <a:pt x="1933" y="722"/>
                  </a:lnTo>
                  <a:lnTo>
                    <a:pt x="1930" y="726"/>
                  </a:lnTo>
                  <a:lnTo>
                    <a:pt x="1924" y="730"/>
                  </a:lnTo>
                  <a:lnTo>
                    <a:pt x="1919" y="737"/>
                  </a:lnTo>
                  <a:lnTo>
                    <a:pt x="1915" y="739"/>
                  </a:lnTo>
                  <a:lnTo>
                    <a:pt x="1914" y="742"/>
                  </a:lnTo>
                  <a:lnTo>
                    <a:pt x="1911" y="745"/>
                  </a:lnTo>
                  <a:lnTo>
                    <a:pt x="1907" y="747"/>
                  </a:lnTo>
                  <a:lnTo>
                    <a:pt x="1906" y="748"/>
                  </a:lnTo>
                  <a:lnTo>
                    <a:pt x="1902" y="750"/>
                  </a:lnTo>
                  <a:lnTo>
                    <a:pt x="1901" y="752"/>
                  </a:lnTo>
                  <a:lnTo>
                    <a:pt x="1897" y="758"/>
                  </a:lnTo>
                  <a:lnTo>
                    <a:pt x="1894" y="765"/>
                  </a:lnTo>
                  <a:lnTo>
                    <a:pt x="1894" y="768"/>
                  </a:lnTo>
                  <a:lnTo>
                    <a:pt x="1892" y="771"/>
                  </a:lnTo>
                  <a:lnTo>
                    <a:pt x="1891" y="773"/>
                  </a:lnTo>
                  <a:lnTo>
                    <a:pt x="1889" y="775"/>
                  </a:lnTo>
                  <a:lnTo>
                    <a:pt x="1888" y="778"/>
                  </a:lnTo>
                  <a:lnTo>
                    <a:pt x="1888" y="780"/>
                  </a:lnTo>
                  <a:lnTo>
                    <a:pt x="1886" y="783"/>
                  </a:lnTo>
                  <a:lnTo>
                    <a:pt x="1883" y="789"/>
                  </a:lnTo>
                  <a:lnTo>
                    <a:pt x="1879" y="793"/>
                  </a:lnTo>
                  <a:lnTo>
                    <a:pt x="1874" y="798"/>
                  </a:lnTo>
                  <a:lnTo>
                    <a:pt x="1871" y="802"/>
                  </a:lnTo>
                  <a:lnTo>
                    <a:pt x="1870" y="804"/>
                  </a:lnTo>
                  <a:lnTo>
                    <a:pt x="1868" y="804"/>
                  </a:lnTo>
                  <a:lnTo>
                    <a:pt x="1866" y="806"/>
                  </a:lnTo>
                  <a:lnTo>
                    <a:pt x="1865" y="807"/>
                  </a:lnTo>
                  <a:lnTo>
                    <a:pt x="1865" y="811"/>
                  </a:lnTo>
                  <a:lnTo>
                    <a:pt x="1865" y="814"/>
                  </a:lnTo>
                  <a:lnTo>
                    <a:pt x="1863" y="817"/>
                  </a:lnTo>
                  <a:lnTo>
                    <a:pt x="1863" y="822"/>
                  </a:lnTo>
                  <a:lnTo>
                    <a:pt x="1863" y="825"/>
                  </a:lnTo>
                  <a:lnTo>
                    <a:pt x="1863" y="829"/>
                  </a:lnTo>
                  <a:lnTo>
                    <a:pt x="1865" y="830"/>
                  </a:lnTo>
                  <a:lnTo>
                    <a:pt x="1866" y="832"/>
                  </a:lnTo>
                  <a:lnTo>
                    <a:pt x="1866" y="834"/>
                  </a:lnTo>
                  <a:lnTo>
                    <a:pt x="1868" y="837"/>
                  </a:lnTo>
                  <a:lnTo>
                    <a:pt x="1870" y="838"/>
                  </a:lnTo>
                  <a:lnTo>
                    <a:pt x="1870" y="840"/>
                  </a:lnTo>
                  <a:lnTo>
                    <a:pt x="1868" y="843"/>
                  </a:lnTo>
                  <a:lnTo>
                    <a:pt x="1868" y="845"/>
                  </a:lnTo>
                  <a:lnTo>
                    <a:pt x="1868" y="847"/>
                  </a:lnTo>
                  <a:lnTo>
                    <a:pt x="1870" y="848"/>
                  </a:lnTo>
                  <a:lnTo>
                    <a:pt x="1870" y="852"/>
                  </a:lnTo>
                  <a:lnTo>
                    <a:pt x="1868" y="855"/>
                  </a:lnTo>
                  <a:lnTo>
                    <a:pt x="1866" y="860"/>
                  </a:lnTo>
                  <a:lnTo>
                    <a:pt x="1866" y="863"/>
                  </a:lnTo>
                  <a:lnTo>
                    <a:pt x="1870" y="871"/>
                  </a:lnTo>
                  <a:lnTo>
                    <a:pt x="1871" y="878"/>
                  </a:lnTo>
                  <a:lnTo>
                    <a:pt x="1876" y="884"/>
                  </a:lnTo>
                  <a:lnTo>
                    <a:pt x="1878" y="886"/>
                  </a:lnTo>
                  <a:lnTo>
                    <a:pt x="1879" y="888"/>
                  </a:lnTo>
                  <a:lnTo>
                    <a:pt x="1881" y="889"/>
                  </a:lnTo>
                  <a:lnTo>
                    <a:pt x="1881" y="927"/>
                  </a:lnTo>
                  <a:lnTo>
                    <a:pt x="1883" y="928"/>
                  </a:lnTo>
                  <a:lnTo>
                    <a:pt x="1884" y="930"/>
                  </a:lnTo>
                  <a:lnTo>
                    <a:pt x="1884" y="933"/>
                  </a:lnTo>
                  <a:lnTo>
                    <a:pt x="1884" y="938"/>
                  </a:lnTo>
                  <a:lnTo>
                    <a:pt x="1884" y="942"/>
                  </a:lnTo>
                  <a:lnTo>
                    <a:pt x="1884" y="951"/>
                  </a:lnTo>
                  <a:lnTo>
                    <a:pt x="1884" y="955"/>
                  </a:lnTo>
                  <a:lnTo>
                    <a:pt x="1884" y="956"/>
                  </a:lnTo>
                  <a:lnTo>
                    <a:pt x="1883" y="958"/>
                  </a:lnTo>
                  <a:lnTo>
                    <a:pt x="1883" y="963"/>
                  </a:lnTo>
                  <a:lnTo>
                    <a:pt x="1884" y="966"/>
                  </a:lnTo>
                  <a:lnTo>
                    <a:pt x="1883" y="971"/>
                  </a:lnTo>
                  <a:lnTo>
                    <a:pt x="1881" y="976"/>
                  </a:lnTo>
                  <a:lnTo>
                    <a:pt x="1879" y="979"/>
                  </a:lnTo>
                  <a:lnTo>
                    <a:pt x="1876" y="982"/>
                  </a:lnTo>
                  <a:lnTo>
                    <a:pt x="1871" y="986"/>
                  </a:lnTo>
                  <a:lnTo>
                    <a:pt x="1868" y="989"/>
                  </a:lnTo>
                  <a:lnTo>
                    <a:pt x="1863" y="991"/>
                  </a:lnTo>
                  <a:lnTo>
                    <a:pt x="1861" y="992"/>
                  </a:lnTo>
                  <a:lnTo>
                    <a:pt x="1858" y="994"/>
                  </a:lnTo>
                  <a:lnTo>
                    <a:pt x="1856" y="996"/>
                  </a:lnTo>
                  <a:lnTo>
                    <a:pt x="1853" y="996"/>
                  </a:lnTo>
                  <a:lnTo>
                    <a:pt x="1850" y="996"/>
                  </a:lnTo>
                  <a:lnTo>
                    <a:pt x="1847" y="997"/>
                  </a:lnTo>
                  <a:lnTo>
                    <a:pt x="1843" y="997"/>
                  </a:lnTo>
                  <a:lnTo>
                    <a:pt x="1840" y="999"/>
                  </a:lnTo>
                  <a:lnTo>
                    <a:pt x="1835" y="1000"/>
                  </a:lnTo>
                  <a:lnTo>
                    <a:pt x="1832" y="1004"/>
                  </a:lnTo>
                  <a:lnTo>
                    <a:pt x="1830" y="1005"/>
                  </a:lnTo>
                  <a:lnTo>
                    <a:pt x="1829" y="1007"/>
                  </a:lnTo>
                  <a:lnTo>
                    <a:pt x="1829" y="1010"/>
                  </a:lnTo>
                  <a:lnTo>
                    <a:pt x="1825" y="1014"/>
                  </a:lnTo>
                  <a:lnTo>
                    <a:pt x="1822" y="1017"/>
                  </a:lnTo>
                  <a:lnTo>
                    <a:pt x="1820" y="1019"/>
                  </a:lnTo>
                  <a:lnTo>
                    <a:pt x="1820" y="1020"/>
                  </a:lnTo>
                  <a:lnTo>
                    <a:pt x="1819" y="1022"/>
                  </a:lnTo>
                  <a:lnTo>
                    <a:pt x="1817" y="1023"/>
                  </a:lnTo>
                  <a:lnTo>
                    <a:pt x="1814" y="1023"/>
                  </a:lnTo>
                  <a:lnTo>
                    <a:pt x="1812" y="1023"/>
                  </a:lnTo>
                  <a:lnTo>
                    <a:pt x="1809" y="1027"/>
                  </a:lnTo>
                  <a:lnTo>
                    <a:pt x="1806" y="1030"/>
                  </a:lnTo>
                  <a:lnTo>
                    <a:pt x="1804" y="1033"/>
                  </a:lnTo>
                  <a:lnTo>
                    <a:pt x="1801" y="1037"/>
                  </a:lnTo>
                  <a:lnTo>
                    <a:pt x="1799" y="1038"/>
                  </a:lnTo>
                  <a:lnTo>
                    <a:pt x="1798" y="1040"/>
                  </a:lnTo>
                  <a:lnTo>
                    <a:pt x="1796" y="1041"/>
                  </a:lnTo>
                  <a:lnTo>
                    <a:pt x="1796" y="1043"/>
                  </a:lnTo>
                  <a:lnTo>
                    <a:pt x="1796" y="1046"/>
                  </a:lnTo>
                  <a:lnTo>
                    <a:pt x="1798" y="1050"/>
                  </a:lnTo>
                  <a:lnTo>
                    <a:pt x="1799" y="1053"/>
                  </a:lnTo>
                  <a:lnTo>
                    <a:pt x="1801" y="1056"/>
                  </a:lnTo>
                  <a:lnTo>
                    <a:pt x="1804" y="1061"/>
                  </a:lnTo>
                  <a:lnTo>
                    <a:pt x="1806" y="1068"/>
                  </a:lnTo>
                  <a:lnTo>
                    <a:pt x="1807" y="1074"/>
                  </a:lnTo>
                  <a:lnTo>
                    <a:pt x="1809" y="1081"/>
                  </a:lnTo>
                  <a:lnTo>
                    <a:pt x="1811" y="1087"/>
                  </a:lnTo>
                  <a:lnTo>
                    <a:pt x="1812" y="1094"/>
                  </a:lnTo>
                  <a:lnTo>
                    <a:pt x="1812" y="1100"/>
                  </a:lnTo>
                  <a:lnTo>
                    <a:pt x="1812" y="1102"/>
                  </a:lnTo>
                  <a:lnTo>
                    <a:pt x="1812" y="1104"/>
                  </a:lnTo>
                  <a:lnTo>
                    <a:pt x="1812" y="1105"/>
                  </a:lnTo>
                  <a:lnTo>
                    <a:pt x="1811" y="1107"/>
                  </a:lnTo>
                  <a:lnTo>
                    <a:pt x="1809" y="1107"/>
                  </a:lnTo>
                  <a:lnTo>
                    <a:pt x="1807" y="1107"/>
                  </a:lnTo>
                  <a:lnTo>
                    <a:pt x="1806" y="1107"/>
                  </a:lnTo>
                  <a:lnTo>
                    <a:pt x="1802" y="1110"/>
                  </a:lnTo>
                  <a:lnTo>
                    <a:pt x="1799" y="1112"/>
                  </a:lnTo>
                  <a:lnTo>
                    <a:pt x="1798" y="1113"/>
                  </a:lnTo>
                  <a:lnTo>
                    <a:pt x="1798" y="1117"/>
                  </a:lnTo>
                  <a:lnTo>
                    <a:pt x="1796" y="1118"/>
                  </a:lnTo>
                  <a:lnTo>
                    <a:pt x="1793" y="1122"/>
                  </a:lnTo>
                  <a:lnTo>
                    <a:pt x="1789" y="1123"/>
                  </a:lnTo>
                  <a:lnTo>
                    <a:pt x="1788" y="1125"/>
                  </a:lnTo>
                  <a:lnTo>
                    <a:pt x="1786" y="1127"/>
                  </a:lnTo>
                  <a:lnTo>
                    <a:pt x="1784" y="1128"/>
                  </a:lnTo>
                  <a:lnTo>
                    <a:pt x="1783" y="1130"/>
                  </a:lnTo>
                  <a:lnTo>
                    <a:pt x="1780" y="1130"/>
                  </a:lnTo>
                  <a:lnTo>
                    <a:pt x="1776" y="1130"/>
                  </a:lnTo>
                  <a:lnTo>
                    <a:pt x="1773" y="1130"/>
                  </a:lnTo>
                  <a:lnTo>
                    <a:pt x="1770" y="1130"/>
                  </a:lnTo>
                  <a:lnTo>
                    <a:pt x="1768" y="1131"/>
                  </a:lnTo>
                  <a:lnTo>
                    <a:pt x="1766" y="1133"/>
                  </a:lnTo>
                  <a:lnTo>
                    <a:pt x="1763" y="1135"/>
                  </a:lnTo>
                  <a:lnTo>
                    <a:pt x="1765" y="1138"/>
                  </a:lnTo>
                  <a:lnTo>
                    <a:pt x="1765" y="1141"/>
                  </a:lnTo>
                  <a:lnTo>
                    <a:pt x="1766" y="1143"/>
                  </a:lnTo>
                  <a:lnTo>
                    <a:pt x="1768" y="1145"/>
                  </a:lnTo>
                  <a:lnTo>
                    <a:pt x="1770" y="1146"/>
                  </a:lnTo>
                  <a:lnTo>
                    <a:pt x="1771" y="1149"/>
                  </a:lnTo>
                  <a:lnTo>
                    <a:pt x="1770" y="1153"/>
                  </a:lnTo>
                  <a:lnTo>
                    <a:pt x="1770" y="1156"/>
                  </a:lnTo>
                  <a:lnTo>
                    <a:pt x="1770" y="1163"/>
                  </a:lnTo>
                  <a:lnTo>
                    <a:pt x="1770" y="1167"/>
                  </a:lnTo>
                  <a:lnTo>
                    <a:pt x="1768" y="1172"/>
                  </a:lnTo>
                  <a:lnTo>
                    <a:pt x="1766" y="1174"/>
                  </a:lnTo>
                  <a:lnTo>
                    <a:pt x="1765" y="1176"/>
                  </a:lnTo>
                  <a:lnTo>
                    <a:pt x="1762" y="1179"/>
                  </a:lnTo>
                  <a:lnTo>
                    <a:pt x="1760" y="1181"/>
                  </a:lnTo>
                  <a:lnTo>
                    <a:pt x="1758" y="1182"/>
                  </a:lnTo>
                  <a:lnTo>
                    <a:pt x="1757" y="1184"/>
                  </a:lnTo>
                  <a:lnTo>
                    <a:pt x="1755" y="1187"/>
                  </a:lnTo>
                  <a:lnTo>
                    <a:pt x="1755" y="1189"/>
                  </a:lnTo>
                  <a:lnTo>
                    <a:pt x="1755" y="1190"/>
                  </a:lnTo>
                  <a:lnTo>
                    <a:pt x="1750" y="1195"/>
                  </a:lnTo>
                  <a:lnTo>
                    <a:pt x="1747" y="1199"/>
                  </a:lnTo>
                  <a:lnTo>
                    <a:pt x="1742" y="1202"/>
                  </a:lnTo>
                  <a:lnTo>
                    <a:pt x="1739" y="1203"/>
                  </a:lnTo>
                  <a:lnTo>
                    <a:pt x="1737" y="1205"/>
                  </a:lnTo>
                  <a:lnTo>
                    <a:pt x="1735" y="1208"/>
                  </a:lnTo>
                  <a:lnTo>
                    <a:pt x="1734" y="1212"/>
                  </a:lnTo>
                  <a:lnTo>
                    <a:pt x="1732" y="1217"/>
                  </a:lnTo>
                  <a:lnTo>
                    <a:pt x="1730" y="1221"/>
                  </a:lnTo>
                  <a:lnTo>
                    <a:pt x="1729" y="1223"/>
                  </a:lnTo>
                  <a:lnTo>
                    <a:pt x="1727" y="1225"/>
                  </a:lnTo>
                  <a:lnTo>
                    <a:pt x="1724" y="1226"/>
                  </a:lnTo>
                  <a:lnTo>
                    <a:pt x="1721" y="1230"/>
                  </a:lnTo>
                  <a:lnTo>
                    <a:pt x="1717" y="1233"/>
                  </a:lnTo>
                  <a:lnTo>
                    <a:pt x="1712" y="1238"/>
                  </a:lnTo>
                  <a:lnTo>
                    <a:pt x="1709" y="1239"/>
                  </a:lnTo>
                  <a:lnTo>
                    <a:pt x="1708" y="1239"/>
                  </a:lnTo>
                  <a:lnTo>
                    <a:pt x="1706" y="1241"/>
                  </a:lnTo>
                  <a:lnTo>
                    <a:pt x="1706" y="1243"/>
                  </a:lnTo>
                  <a:lnTo>
                    <a:pt x="1706" y="1246"/>
                  </a:lnTo>
                  <a:lnTo>
                    <a:pt x="1706" y="1248"/>
                  </a:lnTo>
                  <a:lnTo>
                    <a:pt x="1704" y="1251"/>
                  </a:lnTo>
                  <a:lnTo>
                    <a:pt x="1701" y="1254"/>
                  </a:lnTo>
                  <a:lnTo>
                    <a:pt x="1699" y="1254"/>
                  </a:lnTo>
                  <a:lnTo>
                    <a:pt x="1696" y="1256"/>
                  </a:lnTo>
                  <a:lnTo>
                    <a:pt x="1694" y="1256"/>
                  </a:lnTo>
                  <a:lnTo>
                    <a:pt x="1688" y="1256"/>
                  </a:lnTo>
                  <a:lnTo>
                    <a:pt x="1681" y="1257"/>
                  </a:lnTo>
                  <a:lnTo>
                    <a:pt x="1678" y="1257"/>
                  </a:lnTo>
                  <a:lnTo>
                    <a:pt x="1676" y="1257"/>
                  </a:lnTo>
                  <a:lnTo>
                    <a:pt x="1673" y="1257"/>
                  </a:lnTo>
                  <a:lnTo>
                    <a:pt x="1672" y="1257"/>
                  </a:lnTo>
                  <a:lnTo>
                    <a:pt x="1670" y="1259"/>
                  </a:lnTo>
                  <a:lnTo>
                    <a:pt x="1668" y="1259"/>
                  </a:lnTo>
                  <a:lnTo>
                    <a:pt x="1670" y="1261"/>
                  </a:lnTo>
                  <a:lnTo>
                    <a:pt x="1670" y="1264"/>
                  </a:lnTo>
                  <a:lnTo>
                    <a:pt x="1670" y="1266"/>
                  </a:lnTo>
                  <a:lnTo>
                    <a:pt x="1668" y="1267"/>
                  </a:lnTo>
                  <a:lnTo>
                    <a:pt x="1667" y="1269"/>
                  </a:lnTo>
                  <a:lnTo>
                    <a:pt x="1665" y="1271"/>
                  </a:lnTo>
                  <a:lnTo>
                    <a:pt x="1626" y="1271"/>
                  </a:lnTo>
                  <a:lnTo>
                    <a:pt x="1621" y="1272"/>
                  </a:lnTo>
                  <a:lnTo>
                    <a:pt x="1618" y="1272"/>
                  </a:lnTo>
                  <a:lnTo>
                    <a:pt x="1613" y="1274"/>
                  </a:lnTo>
                  <a:lnTo>
                    <a:pt x="1609" y="1275"/>
                  </a:lnTo>
                  <a:lnTo>
                    <a:pt x="1606" y="1277"/>
                  </a:lnTo>
                  <a:lnTo>
                    <a:pt x="1603" y="1279"/>
                  </a:lnTo>
                  <a:lnTo>
                    <a:pt x="1599" y="1279"/>
                  </a:lnTo>
                  <a:lnTo>
                    <a:pt x="1568" y="1279"/>
                  </a:lnTo>
                  <a:lnTo>
                    <a:pt x="1567" y="1279"/>
                  </a:lnTo>
                  <a:lnTo>
                    <a:pt x="1565" y="1277"/>
                  </a:lnTo>
                  <a:lnTo>
                    <a:pt x="1562" y="1275"/>
                  </a:lnTo>
                  <a:lnTo>
                    <a:pt x="1560" y="1275"/>
                  </a:lnTo>
                  <a:lnTo>
                    <a:pt x="1559" y="1274"/>
                  </a:lnTo>
                  <a:lnTo>
                    <a:pt x="1555" y="1272"/>
                  </a:lnTo>
                  <a:lnTo>
                    <a:pt x="1555" y="1271"/>
                  </a:lnTo>
                  <a:lnTo>
                    <a:pt x="1555" y="1269"/>
                  </a:lnTo>
                  <a:lnTo>
                    <a:pt x="1555" y="1266"/>
                  </a:lnTo>
                  <a:lnTo>
                    <a:pt x="1555" y="1264"/>
                  </a:lnTo>
                  <a:lnTo>
                    <a:pt x="1555" y="1261"/>
                  </a:lnTo>
                  <a:lnTo>
                    <a:pt x="1550" y="1261"/>
                  </a:lnTo>
                  <a:lnTo>
                    <a:pt x="1547" y="1259"/>
                  </a:lnTo>
                  <a:lnTo>
                    <a:pt x="1544" y="1259"/>
                  </a:lnTo>
                  <a:lnTo>
                    <a:pt x="1544" y="1256"/>
                  </a:lnTo>
                  <a:lnTo>
                    <a:pt x="1544" y="1254"/>
                  </a:lnTo>
                  <a:lnTo>
                    <a:pt x="1544" y="1253"/>
                  </a:lnTo>
                  <a:lnTo>
                    <a:pt x="1545" y="1249"/>
                  </a:lnTo>
                  <a:lnTo>
                    <a:pt x="1549" y="1246"/>
                  </a:lnTo>
                  <a:lnTo>
                    <a:pt x="1550" y="1244"/>
                  </a:lnTo>
                  <a:lnTo>
                    <a:pt x="1552" y="1244"/>
                  </a:lnTo>
                  <a:lnTo>
                    <a:pt x="1554" y="1243"/>
                  </a:lnTo>
                  <a:lnTo>
                    <a:pt x="1555" y="1241"/>
                  </a:lnTo>
                  <a:lnTo>
                    <a:pt x="1555" y="1238"/>
                  </a:lnTo>
                  <a:lnTo>
                    <a:pt x="1554" y="1236"/>
                  </a:lnTo>
                  <a:lnTo>
                    <a:pt x="1552" y="1235"/>
                  </a:lnTo>
                  <a:lnTo>
                    <a:pt x="1550" y="1231"/>
                  </a:lnTo>
                  <a:lnTo>
                    <a:pt x="1549" y="1230"/>
                  </a:lnTo>
                  <a:lnTo>
                    <a:pt x="1547" y="1228"/>
                  </a:lnTo>
                  <a:lnTo>
                    <a:pt x="1547" y="1225"/>
                  </a:lnTo>
                  <a:lnTo>
                    <a:pt x="1547" y="1221"/>
                  </a:lnTo>
                  <a:lnTo>
                    <a:pt x="1547" y="1217"/>
                  </a:lnTo>
                  <a:lnTo>
                    <a:pt x="1547" y="1213"/>
                  </a:lnTo>
                  <a:lnTo>
                    <a:pt x="1545" y="1212"/>
                  </a:lnTo>
                  <a:lnTo>
                    <a:pt x="1544" y="1210"/>
                  </a:lnTo>
                  <a:lnTo>
                    <a:pt x="1542" y="1210"/>
                  </a:lnTo>
                  <a:lnTo>
                    <a:pt x="1541" y="1208"/>
                  </a:lnTo>
                  <a:lnTo>
                    <a:pt x="1537" y="1207"/>
                  </a:lnTo>
                  <a:lnTo>
                    <a:pt x="1536" y="1203"/>
                  </a:lnTo>
                  <a:lnTo>
                    <a:pt x="1534" y="1202"/>
                  </a:lnTo>
                  <a:lnTo>
                    <a:pt x="1532" y="1199"/>
                  </a:lnTo>
                  <a:lnTo>
                    <a:pt x="1531" y="1194"/>
                  </a:lnTo>
                  <a:lnTo>
                    <a:pt x="1529" y="1189"/>
                  </a:lnTo>
                  <a:lnTo>
                    <a:pt x="1527" y="1187"/>
                  </a:lnTo>
                  <a:lnTo>
                    <a:pt x="1527" y="1185"/>
                  </a:lnTo>
                  <a:lnTo>
                    <a:pt x="1526" y="1184"/>
                  </a:lnTo>
                  <a:lnTo>
                    <a:pt x="1526" y="1181"/>
                  </a:lnTo>
                  <a:lnTo>
                    <a:pt x="1524" y="1177"/>
                  </a:lnTo>
                  <a:lnTo>
                    <a:pt x="1524" y="1174"/>
                  </a:lnTo>
                  <a:lnTo>
                    <a:pt x="1524" y="1172"/>
                  </a:lnTo>
                  <a:lnTo>
                    <a:pt x="1524" y="1171"/>
                  </a:lnTo>
                  <a:lnTo>
                    <a:pt x="1523" y="1166"/>
                  </a:lnTo>
                  <a:lnTo>
                    <a:pt x="1518" y="1163"/>
                  </a:lnTo>
                  <a:lnTo>
                    <a:pt x="1514" y="1159"/>
                  </a:lnTo>
                  <a:lnTo>
                    <a:pt x="1511" y="1158"/>
                  </a:lnTo>
                  <a:lnTo>
                    <a:pt x="1508" y="1153"/>
                  </a:lnTo>
                  <a:lnTo>
                    <a:pt x="1505" y="1149"/>
                  </a:lnTo>
                  <a:lnTo>
                    <a:pt x="1503" y="1145"/>
                  </a:lnTo>
                  <a:lnTo>
                    <a:pt x="1501" y="1141"/>
                  </a:lnTo>
                  <a:lnTo>
                    <a:pt x="1501" y="1138"/>
                  </a:lnTo>
                  <a:lnTo>
                    <a:pt x="1501" y="1135"/>
                  </a:lnTo>
                  <a:lnTo>
                    <a:pt x="1500" y="1130"/>
                  </a:lnTo>
                  <a:lnTo>
                    <a:pt x="1498" y="1127"/>
                  </a:lnTo>
                  <a:lnTo>
                    <a:pt x="1498" y="1122"/>
                  </a:lnTo>
                  <a:lnTo>
                    <a:pt x="1498" y="1091"/>
                  </a:lnTo>
                  <a:lnTo>
                    <a:pt x="1498" y="1089"/>
                  </a:lnTo>
                  <a:lnTo>
                    <a:pt x="1496" y="1087"/>
                  </a:lnTo>
                  <a:lnTo>
                    <a:pt x="1495" y="1086"/>
                  </a:lnTo>
                  <a:lnTo>
                    <a:pt x="1493" y="1084"/>
                  </a:lnTo>
                  <a:lnTo>
                    <a:pt x="1493" y="1081"/>
                  </a:lnTo>
                  <a:lnTo>
                    <a:pt x="1493" y="1077"/>
                  </a:lnTo>
                  <a:lnTo>
                    <a:pt x="1493" y="1074"/>
                  </a:lnTo>
                  <a:lnTo>
                    <a:pt x="1491" y="1071"/>
                  </a:lnTo>
                  <a:lnTo>
                    <a:pt x="1491" y="1069"/>
                  </a:lnTo>
                  <a:lnTo>
                    <a:pt x="1490" y="1066"/>
                  </a:lnTo>
                  <a:lnTo>
                    <a:pt x="1488" y="1063"/>
                  </a:lnTo>
                  <a:lnTo>
                    <a:pt x="1488" y="1061"/>
                  </a:lnTo>
                  <a:lnTo>
                    <a:pt x="1488" y="1058"/>
                  </a:lnTo>
                  <a:lnTo>
                    <a:pt x="1483" y="1055"/>
                  </a:lnTo>
                  <a:lnTo>
                    <a:pt x="1478" y="1051"/>
                  </a:lnTo>
                  <a:lnTo>
                    <a:pt x="1473" y="1048"/>
                  </a:lnTo>
                  <a:lnTo>
                    <a:pt x="1472" y="1045"/>
                  </a:lnTo>
                  <a:lnTo>
                    <a:pt x="1472" y="1041"/>
                  </a:lnTo>
                  <a:lnTo>
                    <a:pt x="1469" y="1038"/>
                  </a:lnTo>
                  <a:lnTo>
                    <a:pt x="1469" y="1035"/>
                  </a:lnTo>
                  <a:lnTo>
                    <a:pt x="1469" y="1032"/>
                  </a:lnTo>
                  <a:lnTo>
                    <a:pt x="1469" y="1028"/>
                  </a:lnTo>
                  <a:lnTo>
                    <a:pt x="1469" y="1025"/>
                  </a:lnTo>
                  <a:lnTo>
                    <a:pt x="1469" y="1022"/>
                  </a:lnTo>
                  <a:lnTo>
                    <a:pt x="1467" y="1022"/>
                  </a:lnTo>
                  <a:lnTo>
                    <a:pt x="1465" y="1020"/>
                  </a:lnTo>
                  <a:lnTo>
                    <a:pt x="1464" y="1019"/>
                  </a:lnTo>
                  <a:lnTo>
                    <a:pt x="1462" y="1019"/>
                  </a:lnTo>
                  <a:lnTo>
                    <a:pt x="1459" y="1015"/>
                  </a:lnTo>
                  <a:lnTo>
                    <a:pt x="1457" y="1014"/>
                  </a:lnTo>
                  <a:lnTo>
                    <a:pt x="1455" y="1012"/>
                  </a:lnTo>
                  <a:lnTo>
                    <a:pt x="1454" y="1007"/>
                  </a:lnTo>
                  <a:lnTo>
                    <a:pt x="1452" y="1002"/>
                  </a:lnTo>
                  <a:lnTo>
                    <a:pt x="1452" y="997"/>
                  </a:lnTo>
                  <a:lnTo>
                    <a:pt x="1452" y="992"/>
                  </a:lnTo>
                  <a:lnTo>
                    <a:pt x="1452" y="989"/>
                  </a:lnTo>
                  <a:lnTo>
                    <a:pt x="1452" y="984"/>
                  </a:lnTo>
                  <a:lnTo>
                    <a:pt x="1452" y="981"/>
                  </a:lnTo>
                  <a:lnTo>
                    <a:pt x="1454" y="978"/>
                  </a:lnTo>
                  <a:lnTo>
                    <a:pt x="1455" y="976"/>
                  </a:lnTo>
                  <a:lnTo>
                    <a:pt x="1457" y="974"/>
                  </a:lnTo>
                  <a:lnTo>
                    <a:pt x="1459" y="973"/>
                  </a:lnTo>
                  <a:lnTo>
                    <a:pt x="1460" y="971"/>
                  </a:lnTo>
                  <a:lnTo>
                    <a:pt x="1462" y="969"/>
                  </a:lnTo>
                  <a:lnTo>
                    <a:pt x="1464" y="968"/>
                  </a:lnTo>
                  <a:lnTo>
                    <a:pt x="1464" y="964"/>
                  </a:lnTo>
                  <a:lnTo>
                    <a:pt x="1465" y="961"/>
                  </a:lnTo>
                  <a:lnTo>
                    <a:pt x="1465" y="956"/>
                  </a:lnTo>
                  <a:lnTo>
                    <a:pt x="1465" y="953"/>
                  </a:lnTo>
                  <a:lnTo>
                    <a:pt x="1465" y="948"/>
                  </a:lnTo>
                  <a:lnTo>
                    <a:pt x="1467" y="943"/>
                  </a:lnTo>
                  <a:lnTo>
                    <a:pt x="1469" y="938"/>
                  </a:lnTo>
                  <a:lnTo>
                    <a:pt x="1470" y="935"/>
                  </a:lnTo>
                  <a:lnTo>
                    <a:pt x="1473" y="930"/>
                  </a:lnTo>
                  <a:lnTo>
                    <a:pt x="1477" y="928"/>
                  </a:lnTo>
                  <a:lnTo>
                    <a:pt x="1478" y="927"/>
                  </a:lnTo>
                  <a:lnTo>
                    <a:pt x="1480" y="925"/>
                  </a:lnTo>
                  <a:lnTo>
                    <a:pt x="1482" y="922"/>
                  </a:lnTo>
                  <a:lnTo>
                    <a:pt x="1482" y="919"/>
                  </a:lnTo>
                  <a:lnTo>
                    <a:pt x="1483" y="915"/>
                  </a:lnTo>
                  <a:lnTo>
                    <a:pt x="1483" y="912"/>
                  </a:lnTo>
                  <a:lnTo>
                    <a:pt x="1483" y="907"/>
                  </a:lnTo>
                  <a:lnTo>
                    <a:pt x="1483" y="902"/>
                  </a:lnTo>
                  <a:lnTo>
                    <a:pt x="1483" y="899"/>
                  </a:lnTo>
                  <a:lnTo>
                    <a:pt x="1485" y="896"/>
                  </a:lnTo>
                  <a:lnTo>
                    <a:pt x="1483" y="894"/>
                  </a:lnTo>
                  <a:lnTo>
                    <a:pt x="1482" y="892"/>
                  </a:lnTo>
                  <a:lnTo>
                    <a:pt x="1480" y="892"/>
                  </a:lnTo>
                  <a:lnTo>
                    <a:pt x="1478" y="891"/>
                  </a:lnTo>
                  <a:lnTo>
                    <a:pt x="1477" y="891"/>
                  </a:lnTo>
                  <a:lnTo>
                    <a:pt x="1475" y="884"/>
                  </a:lnTo>
                  <a:lnTo>
                    <a:pt x="1473" y="878"/>
                  </a:lnTo>
                  <a:lnTo>
                    <a:pt x="1473" y="871"/>
                  </a:lnTo>
                  <a:lnTo>
                    <a:pt x="1475" y="870"/>
                  </a:lnTo>
                  <a:lnTo>
                    <a:pt x="1475" y="868"/>
                  </a:lnTo>
                  <a:lnTo>
                    <a:pt x="1475" y="865"/>
                  </a:lnTo>
                  <a:lnTo>
                    <a:pt x="1475" y="863"/>
                  </a:lnTo>
                  <a:lnTo>
                    <a:pt x="1473" y="861"/>
                  </a:lnTo>
                  <a:lnTo>
                    <a:pt x="1472" y="861"/>
                  </a:lnTo>
                  <a:lnTo>
                    <a:pt x="1472" y="860"/>
                  </a:lnTo>
                  <a:lnTo>
                    <a:pt x="1470" y="855"/>
                  </a:lnTo>
                  <a:lnTo>
                    <a:pt x="1469" y="852"/>
                  </a:lnTo>
                  <a:lnTo>
                    <a:pt x="1469" y="847"/>
                  </a:lnTo>
                  <a:lnTo>
                    <a:pt x="1469" y="842"/>
                  </a:lnTo>
                  <a:lnTo>
                    <a:pt x="1469" y="837"/>
                  </a:lnTo>
                  <a:lnTo>
                    <a:pt x="1469" y="832"/>
                  </a:lnTo>
                  <a:lnTo>
                    <a:pt x="1467" y="830"/>
                  </a:lnTo>
                  <a:lnTo>
                    <a:pt x="1465" y="829"/>
                  </a:lnTo>
                  <a:lnTo>
                    <a:pt x="1465" y="825"/>
                  </a:lnTo>
                  <a:lnTo>
                    <a:pt x="1462" y="822"/>
                  </a:lnTo>
                  <a:lnTo>
                    <a:pt x="1460" y="817"/>
                  </a:lnTo>
                  <a:lnTo>
                    <a:pt x="1457" y="814"/>
                  </a:lnTo>
                  <a:lnTo>
                    <a:pt x="1455" y="811"/>
                  </a:lnTo>
                  <a:lnTo>
                    <a:pt x="1452" y="807"/>
                  </a:lnTo>
                  <a:lnTo>
                    <a:pt x="1451" y="802"/>
                  </a:lnTo>
                  <a:lnTo>
                    <a:pt x="1446" y="799"/>
                  </a:lnTo>
                  <a:lnTo>
                    <a:pt x="1442" y="794"/>
                  </a:lnTo>
                  <a:lnTo>
                    <a:pt x="1442" y="793"/>
                  </a:lnTo>
                  <a:lnTo>
                    <a:pt x="1442" y="789"/>
                  </a:lnTo>
                  <a:lnTo>
                    <a:pt x="1441" y="788"/>
                  </a:lnTo>
                  <a:lnTo>
                    <a:pt x="1439" y="786"/>
                  </a:lnTo>
                  <a:lnTo>
                    <a:pt x="1437" y="786"/>
                  </a:lnTo>
                  <a:lnTo>
                    <a:pt x="1434" y="784"/>
                  </a:lnTo>
                  <a:lnTo>
                    <a:pt x="1433" y="784"/>
                  </a:lnTo>
                  <a:lnTo>
                    <a:pt x="1431" y="784"/>
                  </a:lnTo>
                  <a:lnTo>
                    <a:pt x="1429" y="783"/>
                  </a:lnTo>
                  <a:lnTo>
                    <a:pt x="1426" y="781"/>
                  </a:lnTo>
                  <a:lnTo>
                    <a:pt x="1426" y="778"/>
                  </a:lnTo>
                  <a:lnTo>
                    <a:pt x="1424" y="775"/>
                  </a:lnTo>
                  <a:lnTo>
                    <a:pt x="1424" y="770"/>
                  </a:lnTo>
                  <a:lnTo>
                    <a:pt x="1424" y="768"/>
                  </a:lnTo>
                  <a:lnTo>
                    <a:pt x="1424" y="765"/>
                  </a:lnTo>
                  <a:lnTo>
                    <a:pt x="1421" y="763"/>
                  </a:lnTo>
                  <a:lnTo>
                    <a:pt x="1418" y="762"/>
                  </a:lnTo>
                  <a:lnTo>
                    <a:pt x="1415" y="760"/>
                  </a:lnTo>
                  <a:lnTo>
                    <a:pt x="1411" y="760"/>
                  </a:lnTo>
                  <a:lnTo>
                    <a:pt x="1408" y="758"/>
                  </a:lnTo>
                  <a:lnTo>
                    <a:pt x="1405" y="757"/>
                  </a:lnTo>
                  <a:lnTo>
                    <a:pt x="1406" y="755"/>
                  </a:lnTo>
                  <a:lnTo>
                    <a:pt x="1406" y="752"/>
                  </a:lnTo>
                  <a:lnTo>
                    <a:pt x="1408" y="750"/>
                  </a:lnTo>
                  <a:lnTo>
                    <a:pt x="1410" y="750"/>
                  </a:lnTo>
                  <a:lnTo>
                    <a:pt x="1413" y="750"/>
                  </a:lnTo>
                  <a:lnTo>
                    <a:pt x="1415" y="750"/>
                  </a:lnTo>
                  <a:lnTo>
                    <a:pt x="1415" y="750"/>
                  </a:lnTo>
                  <a:lnTo>
                    <a:pt x="1416" y="747"/>
                  </a:lnTo>
                  <a:lnTo>
                    <a:pt x="1416" y="745"/>
                  </a:lnTo>
                  <a:lnTo>
                    <a:pt x="1416" y="744"/>
                  </a:lnTo>
                  <a:lnTo>
                    <a:pt x="1416" y="737"/>
                  </a:lnTo>
                  <a:lnTo>
                    <a:pt x="1418" y="732"/>
                  </a:lnTo>
                  <a:lnTo>
                    <a:pt x="1418" y="726"/>
                  </a:lnTo>
                  <a:lnTo>
                    <a:pt x="1418" y="722"/>
                  </a:lnTo>
                  <a:lnTo>
                    <a:pt x="1419" y="719"/>
                  </a:lnTo>
                  <a:lnTo>
                    <a:pt x="1421" y="717"/>
                  </a:lnTo>
                  <a:lnTo>
                    <a:pt x="1423" y="714"/>
                  </a:lnTo>
                  <a:lnTo>
                    <a:pt x="1424" y="712"/>
                  </a:lnTo>
                  <a:lnTo>
                    <a:pt x="1424" y="709"/>
                  </a:lnTo>
                  <a:lnTo>
                    <a:pt x="1424" y="706"/>
                  </a:lnTo>
                  <a:lnTo>
                    <a:pt x="1424" y="703"/>
                  </a:lnTo>
                  <a:lnTo>
                    <a:pt x="1424" y="698"/>
                  </a:lnTo>
                  <a:lnTo>
                    <a:pt x="1424" y="694"/>
                  </a:lnTo>
                  <a:lnTo>
                    <a:pt x="1424" y="691"/>
                  </a:lnTo>
                  <a:lnTo>
                    <a:pt x="1424" y="690"/>
                  </a:lnTo>
                  <a:lnTo>
                    <a:pt x="1426" y="688"/>
                  </a:lnTo>
                  <a:lnTo>
                    <a:pt x="1426" y="668"/>
                  </a:lnTo>
                  <a:lnTo>
                    <a:pt x="1370" y="668"/>
                  </a:lnTo>
                  <a:lnTo>
                    <a:pt x="1367" y="668"/>
                  </a:lnTo>
                  <a:lnTo>
                    <a:pt x="1364" y="667"/>
                  </a:lnTo>
                  <a:lnTo>
                    <a:pt x="1362" y="667"/>
                  </a:lnTo>
                  <a:lnTo>
                    <a:pt x="1361" y="665"/>
                  </a:lnTo>
                  <a:lnTo>
                    <a:pt x="1357" y="663"/>
                  </a:lnTo>
                  <a:lnTo>
                    <a:pt x="1357" y="662"/>
                  </a:lnTo>
                  <a:lnTo>
                    <a:pt x="1357" y="660"/>
                  </a:lnTo>
                  <a:lnTo>
                    <a:pt x="1356" y="657"/>
                  </a:lnTo>
                  <a:lnTo>
                    <a:pt x="1356" y="655"/>
                  </a:lnTo>
                  <a:lnTo>
                    <a:pt x="1354" y="652"/>
                  </a:lnTo>
                  <a:lnTo>
                    <a:pt x="1354" y="649"/>
                  </a:lnTo>
                  <a:lnTo>
                    <a:pt x="1352" y="647"/>
                  </a:lnTo>
                  <a:lnTo>
                    <a:pt x="1351" y="645"/>
                  </a:lnTo>
                  <a:lnTo>
                    <a:pt x="1349" y="644"/>
                  </a:lnTo>
                  <a:lnTo>
                    <a:pt x="1349" y="640"/>
                  </a:lnTo>
                  <a:lnTo>
                    <a:pt x="1349" y="639"/>
                  </a:lnTo>
                  <a:lnTo>
                    <a:pt x="1346" y="637"/>
                  </a:lnTo>
                  <a:lnTo>
                    <a:pt x="1344" y="637"/>
                  </a:lnTo>
                  <a:lnTo>
                    <a:pt x="1341" y="637"/>
                  </a:lnTo>
                  <a:lnTo>
                    <a:pt x="1338" y="637"/>
                  </a:lnTo>
                  <a:lnTo>
                    <a:pt x="1333" y="637"/>
                  </a:lnTo>
                  <a:lnTo>
                    <a:pt x="1328" y="639"/>
                  </a:lnTo>
                  <a:lnTo>
                    <a:pt x="1321" y="640"/>
                  </a:lnTo>
                  <a:lnTo>
                    <a:pt x="1320" y="642"/>
                  </a:lnTo>
                  <a:lnTo>
                    <a:pt x="1318" y="644"/>
                  </a:lnTo>
                  <a:lnTo>
                    <a:pt x="1316" y="645"/>
                  </a:lnTo>
                  <a:lnTo>
                    <a:pt x="1313" y="647"/>
                  </a:lnTo>
                  <a:lnTo>
                    <a:pt x="1311" y="647"/>
                  </a:lnTo>
                  <a:lnTo>
                    <a:pt x="1307" y="647"/>
                  </a:lnTo>
                  <a:lnTo>
                    <a:pt x="1302" y="645"/>
                  </a:lnTo>
                  <a:lnTo>
                    <a:pt x="1298" y="645"/>
                  </a:lnTo>
                  <a:lnTo>
                    <a:pt x="1293" y="645"/>
                  </a:lnTo>
                  <a:lnTo>
                    <a:pt x="1290" y="645"/>
                  </a:lnTo>
                  <a:lnTo>
                    <a:pt x="1285" y="645"/>
                  </a:lnTo>
                  <a:lnTo>
                    <a:pt x="1284" y="645"/>
                  </a:lnTo>
                  <a:lnTo>
                    <a:pt x="1282" y="649"/>
                  </a:lnTo>
                  <a:lnTo>
                    <a:pt x="1279" y="650"/>
                  </a:lnTo>
                  <a:lnTo>
                    <a:pt x="1272" y="655"/>
                  </a:lnTo>
                  <a:lnTo>
                    <a:pt x="1272" y="655"/>
                  </a:lnTo>
                  <a:lnTo>
                    <a:pt x="1270" y="658"/>
                  </a:lnTo>
                  <a:lnTo>
                    <a:pt x="1270" y="660"/>
                  </a:lnTo>
                  <a:lnTo>
                    <a:pt x="1270" y="660"/>
                  </a:lnTo>
                  <a:lnTo>
                    <a:pt x="1267" y="662"/>
                  </a:lnTo>
                  <a:lnTo>
                    <a:pt x="1266" y="660"/>
                  </a:lnTo>
                  <a:lnTo>
                    <a:pt x="1264" y="660"/>
                  </a:lnTo>
                  <a:lnTo>
                    <a:pt x="1261" y="662"/>
                  </a:lnTo>
                  <a:lnTo>
                    <a:pt x="1259" y="663"/>
                  </a:lnTo>
                  <a:lnTo>
                    <a:pt x="1257" y="663"/>
                  </a:lnTo>
                  <a:lnTo>
                    <a:pt x="1252" y="663"/>
                  </a:lnTo>
                  <a:lnTo>
                    <a:pt x="1248" y="663"/>
                  </a:lnTo>
                  <a:lnTo>
                    <a:pt x="1243" y="663"/>
                  </a:lnTo>
                  <a:lnTo>
                    <a:pt x="1239" y="663"/>
                  </a:lnTo>
                  <a:lnTo>
                    <a:pt x="1236" y="663"/>
                  </a:lnTo>
                  <a:lnTo>
                    <a:pt x="1231" y="662"/>
                  </a:lnTo>
                  <a:lnTo>
                    <a:pt x="1231" y="662"/>
                  </a:lnTo>
                  <a:lnTo>
                    <a:pt x="1230" y="658"/>
                  </a:lnTo>
                  <a:lnTo>
                    <a:pt x="1230" y="657"/>
                  </a:lnTo>
                  <a:lnTo>
                    <a:pt x="1230" y="657"/>
                  </a:lnTo>
                  <a:lnTo>
                    <a:pt x="1226" y="655"/>
                  </a:lnTo>
                  <a:lnTo>
                    <a:pt x="1223" y="657"/>
                  </a:lnTo>
                  <a:lnTo>
                    <a:pt x="1216" y="655"/>
                  </a:lnTo>
                  <a:lnTo>
                    <a:pt x="1212" y="655"/>
                  </a:lnTo>
                  <a:lnTo>
                    <a:pt x="1207" y="657"/>
                  </a:lnTo>
                  <a:lnTo>
                    <a:pt x="1202" y="657"/>
                  </a:lnTo>
                  <a:lnTo>
                    <a:pt x="1200" y="657"/>
                  </a:lnTo>
                  <a:lnTo>
                    <a:pt x="1198" y="657"/>
                  </a:lnTo>
                  <a:lnTo>
                    <a:pt x="1195" y="657"/>
                  </a:lnTo>
                  <a:lnTo>
                    <a:pt x="1194" y="657"/>
                  </a:lnTo>
                  <a:lnTo>
                    <a:pt x="1192" y="657"/>
                  </a:lnTo>
                  <a:lnTo>
                    <a:pt x="1190" y="657"/>
                  </a:lnTo>
                  <a:lnTo>
                    <a:pt x="1185" y="655"/>
                  </a:lnTo>
                  <a:lnTo>
                    <a:pt x="1180" y="655"/>
                  </a:lnTo>
                  <a:lnTo>
                    <a:pt x="1177" y="657"/>
                  </a:lnTo>
                  <a:lnTo>
                    <a:pt x="1176" y="658"/>
                  </a:lnTo>
                  <a:lnTo>
                    <a:pt x="1176" y="660"/>
                  </a:lnTo>
                  <a:lnTo>
                    <a:pt x="1176" y="662"/>
                  </a:lnTo>
                  <a:lnTo>
                    <a:pt x="1176" y="663"/>
                  </a:lnTo>
                  <a:lnTo>
                    <a:pt x="1174" y="667"/>
                  </a:lnTo>
                  <a:lnTo>
                    <a:pt x="1172" y="668"/>
                  </a:lnTo>
                  <a:lnTo>
                    <a:pt x="1171" y="670"/>
                  </a:lnTo>
                  <a:lnTo>
                    <a:pt x="1169" y="670"/>
                  </a:lnTo>
                  <a:lnTo>
                    <a:pt x="1164" y="670"/>
                  </a:lnTo>
                  <a:lnTo>
                    <a:pt x="1159" y="668"/>
                  </a:lnTo>
                  <a:lnTo>
                    <a:pt x="1158" y="668"/>
                  </a:lnTo>
                  <a:lnTo>
                    <a:pt x="1156" y="667"/>
                  </a:lnTo>
                  <a:lnTo>
                    <a:pt x="1153" y="665"/>
                  </a:lnTo>
                  <a:lnTo>
                    <a:pt x="1148" y="665"/>
                  </a:lnTo>
                  <a:lnTo>
                    <a:pt x="1143" y="663"/>
                  </a:lnTo>
                  <a:lnTo>
                    <a:pt x="1138" y="660"/>
                  </a:lnTo>
                  <a:lnTo>
                    <a:pt x="1135" y="657"/>
                  </a:lnTo>
                  <a:lnTo>
                    <a:pt x="1133" y="655"/>
                  </a:lnTo>
                  <a:lnTo>
                    <a:pt x="1131" y="654"/>
                  </a:lnTo>
                  <a:lnTo>
                    <a:pt x="1130" y="652"/>
                  </a:lnTo>
                  <a:lnTo>
                    <a:pt x="1126" y="650"/>
                  </a:lnTo>
                  <a:lnTo>
                    <a:pt x="1123" y="649"/>
                  </a:lnTo>
                  <a:lnTo>
                    <a:pt x="1122" y="647"/>
                  </a:lnTo>
                  <a:lnTo>
                    <a:pt x="1118" y="647"/>
                  </a:lnTo>
                  <a:lnTo>
                    <a:pt x="1117" y="645"/>
                  </a:lnTo>
                  <a:lnTo>
                    <a:pt x="1117" y="644"/>
                  </a:lnTo>
                  <a:lnTo>
                    <a:pt x="1117" y="640"/>
                  </a:lnTo>
                  <a:lnTo>
                    <a:pt x="1117" y="639"/>
                  </a:lnTo>
                  <a:lnTo>
                    <a:pt x="1117" y="636"/>
                  </a:lnTo>
                  <a:lnTo>
                    <a:pt x="1117" y="632"/>
                  </a:lnTo>
                  <a:lnTo>
                    <a:pt x="1117" y="629"/>
                  </a:lnTo>
                  <a:lnTo>
                    <a:pt x="1115" y="626"/>
                  </a:lnTo>
                  <a:lnTo>
                    <a:pt x="1110" y="626"/>
                  </a:lnTo>
                  <a:lnTo>
                    <a:pt x="1107" y="626"/>
                  </a:lnTo>
                  <a:lnTo>
                    <a:pt x="1102" y="624"/>
                  </a:lnTo>
                  <a:lnTo>
                    <a:pt x="1097" y="622"/>
                  </a:lnTo>
                  <a:lnTo>
                    <a:pt x="1094" y="619"/>
                  </a:lnTo>
                  <a:lnTo>
                    <a:pt x="1089" y="616"/>
                  </a:lnTo>
                  <a:lnTo>
                    <a:pt x="1086" y="616"/>
                  </a:lnTo>
                  <a:lnTo>
                    <a:pt x="1082" y="616"/>
                  </a:lnTo>
                  <a:lnTo>
                    <a:pt x="1081" y="614"/>
                  </a:lnTo>
                  <a:lnTo>
                    <a:pt x="1079" y="611"/>
                  </a:lnTo>
                  <a:lnTo>
                    <a:pt x="1077" y="609"/>
                  </a:lnTo>
                  <a:lnTo>
                    <a:pt x="1076" y="608"/>
                  </a:lnTo>
                  <a:lnTo>
                    <a:pt x="1076" y="603"/>
                  </a:lnTo>
                  <a:lnTo>
                    <a:pt x="1076" y="598"/>
                  </a:lnTo>
                  <a:lnTo>
                    <a:pt x="1076" y="593"/>
                  </a:lnTo>
                  <a:lnTo>
                    <a:pt x="1076" y="588"/>
                  </a:lnTo>
                  <a:lnTo>
                    <a:pt x="1074" y="588"/>
                  </a:lnTo>
                  <a:lnTo>
                    <a:pt x="1072" y="588"/>
                  </a:lnTo>
                  <a:lnTo>
                    <a:pt x="1069" y="588"/>
                  </a:lnTo>
                  <a:lnTo>
                    <a:pt x="1068" y="588"/>
                  </a:lnTo>
                  <a:lnTo>
                    <a:pt x="1066" y="586"/>
                  </a:lnTo>
                  <a:lnTo>
                    <a:pt x="1064" y="585"/>
                  </a:lnTo>
                  <a:lnTo>
                    <a:pt x="1063" y="583"/>
                  </a:lnTo>
                  <a:lnTo>
                    <a:pt x="1063" y="578"/>
                  </a:lnTo>
                  <a:lnTo>
                    <a:pt x="1061" y="575"/>
                  </a:lnTo>
                  <a:lnTo>
                    <a:pt x="1061" y="573"/>
                  </a:lnTo>
                  <a:lnTo>
                    <a:pt x="1059" y="572"/>
                  </a:lnTo>
                  <a:lnTo>
                    <a:pt x="1056" y="570"/>
                  </a:lnTo>
                  <a:lnTo>
                    <a:pt x="1054" y="570"/>
                  </a:lnTo>
                  <a:lnTo>
                    <a:pt x="1053" y="570"/>
                  </a:lnTo>
                  <a:lnTo>
                    <a:pt x="1050" y="570"/>
                  </a:lnTo>
                  <a:lnTo>
                    <a:pt x="1048" y="570"/>
                  </a:lnTo>
                  <a:lnTo>
                    <a:pt x="1046" y="568"/>
                  </a:lnTo>
                  <a:lnTo>
                    <a:pt x="1043" y="567"/>
                  </a:lnTo>
                  <a:lnTo>
                    <a:pt x="1041" y="565"/>
                  </a:lnTo>
                  <a:lnTo>
                    <a:pt x="1038" y="563"/>
                  </a:lnTo>
                  <a:lnTo>
                    <a:pt x="1035" y="562"/>
                  </a:lnTo>
                  <a:lnTo>
                    <a:pt x="1033" y="560"/>
                  </a:lnTo>
                  <a:lnTo>
                    <a:pt x="1033" y="557"/>
                  </a:lnTo>
                  <a:lnTo>
                    <a:pt x="1032" y="555"/>
                  </a:lnTo>
                  <a:lnTo>
                    <a:pt x="1030" y="554"/>
                  </a:lnTo>
                  <a:lnTo>
                    <a:pt x="1028" y="554"/>
                  </a:lnTo>
                  <a:lnTo>
                    <a:pt x="1027" y="552"/>
                  </a:lnTo>
                  <a:lnTo>
                    <a:pt x="1027" y="550"/>
                  </a:lnTo>
                  <a:lnTo>
                    <a:pt x="1025" y="547"/>
                  </a:lnTo>
                  <a:lnTo>
                    <a:pt x="1025" y="542"/>
                  </a:lnTo>
                  <a:lnTo>
                    <a:pt x="1025" y="537"/>
                  </a:lnTo>
                  <a:lnTo>
                    <a:pt x="1025" y="532"/>
                  </a:lnTo>
                  <a:lnTo>
                    <a:pt x="1023" y="529"/>
                  </a:lnTo>
                  <a:lnTo>
                    <a:pt x="1023" y="526"/>
                  </a:lnTo>
                  <a:lnTo>
                    <a:pt x="1022" y="523"/>
                  </a:lnTo>
                  <a:lnTo>
                    <a:pt x="1022" y="519"/>
                  </a:lnTo>
                  <a:lnTo>
                    <a:pt x="1020" y="518"/>
                  </a:lnTo>
                  <a:lnTo>
                    <a:pt x="1018" y="514"/>
                  </a:lnTo>
                  <a:lnTo>
                    <a:pt x="1018" y="513"/>
                  </a:lnTo>
                  <a:lnTo>
                    <a:pt x="1018" y="509"/>
                  </a:lnTo>
                  <a:lnTo>
                    <a:pt x="1020" y="506"/>
                  </a:lnTo>
                  <a:lnTo>
                    <a:pt x="1020" y="506"/>
                  </a:lnTo>
                  <a:lnTo>
                    <a:pt x="1023" y="506"/>
                  </a:lnTo>
                  <a:lnTo>
                    <a:pt x="1025" y="506"/>
                  </a:lnTo>
                  <a:lnTo>
                    <a:pt x="1027" y="506"/>
                  </a:lnTo>
                  <a:lnTo>
                    <a:pt x="1028" y="503"/>
                  </a:lnTo>
                  <a:lnTo>
                    <a:pt x="1030" y="500"/>
                  </a:lnTo>
                  <a:lnTo>
                    <a:pt x="1032" y="496"/>
                  </a:lnTo>
                  <a:lnTo>
                    <a:pt x="1030" y="495"/>
                  </a:lnTo>
                  <a:lnTo>
                    <a:pt x="1030" y="488"/>
                  </a:lnTo>
                  <a:lnTo>
                    <a:pt x="1030" y="469"/>
                  </a:lnTo>
                  <a:lnTo>
                    <a:pt x="1028" y="449"/>
                  </a:lnTo>
                  <a:lnTo>
                    <a:pt x="1030" y="447"/>
                  </a:lnTo>
                  <a:lnTo>
                    <a:pt x="1032" y="446"/>
                  </a:lnTo>
                  <a:lnTo>
                    <a:pt x="1033" y="446"/>
                  </a:lnTo>
                  <a:lnTo>
                    <a:pt x="1033" y="444"/>
                  </a:lnTo>
                  <a:lnTo>
                    <a:pt x="1036" y="437"/>
                  </a:lnTo>
                  <a:lnTo>
                    <a:pt x="1035" y="436"/>
                  </a:lnTo>
                  <a:lnTo>
                    <a:pt x="1035" y="434"/>
                  </a:lnTo>
                  <a:lnTo>
                    <a:pt x="1033" y="433"/>
                  </a:lnTo>
                  <a:lnTo>
                    <a:pt x="1032" y="431"/>
                  </a:lnTo>
                  <a:lnTo>
                    <a:pt x="1028" y="431"/>
                  </a:lnTo>
                  <a:lnTo>
                    <a:pt x="1027" y="431"/>
                  </a:lnTo>
                  <a:lnTo>
                    <a:pt x="1023" y="431"/>
                  </a:lnTo>
                  <a:lnTo>
                    <a:pt x="1020" y="431"/>
                  </a:lnTo>
                  <a:lnTo>
                    <a:pt x="1014" y="431"/>
                  </a:lnTo>
                  <a:lnTo>
                    <a:pt x="1007" y="429"/>
                  </a:lnTo>
                  <a:lnTo>
                    <a:pt x="1007" y="418"/>
                  </a:lnTo>
                  <a:lnTo>
                    <a:pt x="1009" y="416"/>
                  </a:lnTo>
                  <a:lnTo>
                    <a:pt x="1009" y="415"/>
                  </a:lnTo>
                  <a:lnTo>
                    <a:pt x="1010" y="413"/>
                  </a:lnTo>
                  <a:lnTo>
                    <a:pt x="1012" y="411"/>
                  </a:lnTo>
                  <a:lnTo>
                    <a:pt x="1015" y="411"/>
                  </a:lnTo>
                  <a:lnTo>
                    <a:pt x="1017" y="411"/>
                  </a:lnTo>
                  <a:lnTo>
                    <a:pt x="1018" y="410"/>
                  </a:lnTo>
                  <a:lnTo>
                    <a:pt x="1022" y="408"/>
                  </a:lnTo>
                  <a:lnTo>
                    <a:pt x="1023" y="406"/>
                  </a:lnTo>
                  <a:lnTo>
                    <a:pt x="1023" y="405"/>
                  </a:lnTo>
                  <a:lnTo>
                    <a:pt x="1023" y="401"/>
                  </a:lnTo>
                  <a:lnTo>
                    <a:pt x="1025" y="400"/>
                  </a:lnTo>
                  <a:lnTo>
                    <a:pt x="1025" y="397"/>
                  </a:lnTo>
                  <a:lnTo>
                    <a:pt x="1027" y="393"/>
                  </a:lnTo>
                  <a:lnTo>
                    <a:pt x="1027" y="387"/>
                  </a:lnTo>
                  <a:lnTo>
                    <a:pt x="1027" y="380"/>
                  </a:lnTo>
                  <a:lnTo>
                    <a:pt x="1027" y="372"/>
                  </a:lnTo>
                  <a:lnTo>
                    <a:pt x="1030" y="372"/>
                  </a:lnTo>
                  <a:lnTo>
                    <a:pt x="1033" y="372"/>
                  </a:lnTo>
                  <a:lnTo>
                    <a:pt x="1036" y="372"/>
                  </a:lnTo>
                  <a:lnTo>
                    <a:pt x="1038" y="372"/>
                  </a:lnTo>
                  <a:lnTo>
                    <a:pt x="1040" y="372"/>
                  </a:lnTo>
                  <a:lnTo>
                    <a:pt x="1041" y="372"/>
                  </a:lnTo>
                  <a:lnTo>
                    <a:pt x="1043" y="372"/>
                  </a:lnTo>
                  <a:lnTo>
                    <a:pt x="1045" y="369"/>
                  </a:lnTo>
                  <a:lnTo>
                    <a:pt x="1045" y="367"/>
                  </a:lnTo>
                  <a:lnTo>
                    <a:pt x="1045" y="365"/>
                  </a:lnTo>
                  <a:lnTo>
                    <a:pt x="1046" y="362"/>
                  </a:lnTo>
                  <a:lnTo>
                    <a:pt x="1048" y="359"/>
                  </a:lnTo>
                  <a:lnTo>
                    <a:pt x="1050" y="356"/>
                  </a:lnTo>
                  <a:lnTo>
                    <a:pt x="1053" y="354"/>
                  </a:lnTo>
                  <a:lnTo>
                    <a:pt x="1054" y="352"/>
                  </a:lnTo>
                  <a:lnTo>
                    <a:pt x="1054" y="349"/>
                  </a:lnTo>
                  <a:lnTo>
                    <a:pt x="1056" y="346"/>
                  </a:lnTo>
                  <a:lnTo>
                    <a:pt x="1058" y="343"/>
                  </a:lnTo>
                  <a:lnTo>
                    <a:pt x="1061" y="338"/>
                  </a:lnTo>
                  <a:lnTo>
                    <a:pt x="1063" y="333"/>
                  </a:lnTo>
                  <a:lnTo>
                    <a:pt x="1064" y="329"/>
                  </a:lnTo>
                  <a:lnTo>
                    <a:pt x="1068" y="325"/>
                  </a:lnTo>
                  <a:lnTo>
                    <a:pt x="1069" y="321"/>
                  </a:lnTo>
                  <a:lnTo>
                    <a:pt x="1071" y="318"/>
                  </a:lnTo>
                  <a:lnTo>
                    <a:pt x="1072" y="315"/>
                  </a:lnTo>
                  <a:lnTo>
                    <a:pt x="1074" y="313"/>
                  </a:lnTo>
                  <a:lnTo>
                    <a:pt x="1074" y="311"/>
                  </a:lnTo>
                  <a:lnTo>
                    <a:pt x="1076" y="311"/>
                  </a:lnTo>
                  <a:lnTo>
                    <a:pt x="1079" y="311"/>
                  </a:lnTo>
                  <a:lnTo>
                    <a:pt x="1081" y="311"/>
                  </a:lnTo>
                  <a:lnTo>
                    <a:pt x="1084" y="311"/>
                  </a:lnTo>
                  <a:lnTo>
                    <a:pt x="1087" y="310"/>
                  </a:lnTo>
                  <a:lnTo>
                    <a:pt x="1089" y="308"/>
                  </a:lnTo>
                  <a:lnTo>
                    <a:pt x="1090" y="307"/>
                  </a:lnTo>
                  <a:lnTo>
                    <a:pt x="1090" y="305"/>
                  </a:lnTo>
                  <a:lnTo>
                    <a:pt x="1092" y="303"/>
                  </a:lnTo>
                  <a:lnTo>
                    <a:pt x="1094" y="303"/>
                  </a:lnTo>
                  <a:lnTo>
                    <a:pt x="1095" y="303"/>
                  </a:lnTo>
                  <a:lnTo>
                    <a:pt x="1099" y="302"/>
                  </a:lnTo>
                  <a:lnTo>
                    <a:pt x="1102" y="298"/>
                  </a:lnTo>
                  <a:lnTo>
                    <a:pt x="1105" y="293"/>
                  </a:lnTo>
                  <a:lnTo>
                    <a:pt x="1105" y="289"/>
                  </a:lnTo>
                  <a:lnTo>
                    <a:pt x="1107" y="284"/>
                  </a:lnTo>
                  <a:lnTo>
                    <a:pt x="1125" y="284"/>
                  </a:lnTo>
                  <a:lnTo>
                    <a:pt x="1125" y="272"/>
                  </a:lnTo>
                  <a:lnTo>
                    <a:pt x="1125" y="266"/>
                  </a:lnTo>
                  <a:lnTo>
                    <a:pt x="1126" y="257"/>
                  </a:lnTo>
                  <a:lnTo>
                    <a:pt x="1128" y="256"/>
                  </a:lnTo>
                  <a:lnTo>
                    <a:pt x="1130" y="254"/>
                  </a:lnTo>
                  <a:lnTo>
                    <a:pt x="1130" y="251"/>
                  </a:lnTo>
                  <a:lnTo>
                    <a:pt x="1130" y="248"/>
                  </a:lnTo>
                  <a:lnTo>
                    <a:pt x="1130" y="243"/>
                  </a:lnTo>
                  <a:lnTo>
                    <a:pt x="1130" y="239"/>
                  </a:lnTo>
                  <a:lnTo>
                    <a:pt x="1130" y="233"/>
                  </a:lnTo>
                  <a:lnTo>
                    <a:pt x="1131" y="226"/>
                  </a:lnTo>
                  <a:lnTo>
                    <a:pt x="1154" y="226"/>
                  </a:lnTo>
                  <a:lnTo>
                    <a:pt x="1154" y="200"/>
                  </a:lnTo>
                  <a:lnTo>
                    <a:pt x="1159" y="200"/>
                  </a:lnTo>
                  <a:lnTo>
                    <a:pt x="1162" y="202"/>
                  </a:lnTo>
                  <a:lnTo>
                    <a:pt x="1166" y="202"/>
                  </a:lnTo>
                  <a:lnTo>
                    <a:pt x="1167" y="200"/>
                  </a:lnTo>
                  <a:lnTo>
                    <a:pt x="1171" y="200"/>
                  </a:lnTo>
                  <a:lnTo>
                    <a:pt x="1172" y="200"/>
                  </a:lnTo>
                  <a:lnTo>
                    <a:pt x="1176" y="200"/>
                  </a:lnTo>
                  <a:lnTo>
                    <a:pt x="1179" y="200"/>
                  </a:lnTo>
                  <a:lnTo>
                    <a:pt x="1179" y="197"/>
                  </a:lnTo>
                  <a:lnTo>
                    <a:pt x="1179" y="194"/>
                  </a:lnTo>
                  <a:lnTo>
                    <a:pt x="1179" y="190"/>
                  </a:lnTo>
                  <a:lnTo>
                    <a:pt x="1179" y="187"/>
                  </a:lnTo>
                  <a:lnTo>
                    <a:pt x="1180" y="184"/>
                  </a:lnTo>
                  <a:lnTo>
                    <a:pt x="1180" y="181"/>
                  </a:lnTo>
                  <a:lnTo>
                    <a:pt x="1180" y="177"/>
                  </a:lnTo>
                  <a:lnTo>
                    <a:pt x="1180" y="176"/>
                  </a:lnTo>
                  <a:lnTo>
                    <a:pt x="1184" y="174"/>
                  </a:lnTo>
                  <a:lnTo>
                    <a:pt x="1185" y="171"/>
                  </a:lnTo>
                  <a:lnTo>
                    <a:pt x="1190" y="174"/>
                  </a:lnTo>
                  <a:lnTo>
                    <a:pt x="1194" y="176"/>
                  </a:lnTo>
                  <a:lnTo>
                    <a:pt x="1195" y="177"/>
                  </a:lnTo>
                  <a:lnTo>
                    <a:pt x="1197" y="179"/>
                  </a:lnTo>
                  <a:lnTo>
                    <a:pt x="1200" y="181"/>
                  </a:lnTo>
                  <a:lnTo>
                    <a:pt x="1203" y="181"/>
                  </a:lnTo>
                  <a:lnTo>
                    <a:pt x="1208" y="181"/>
                  </a:lnTo>
                  <a:lnTo>
                    <a:pt x="1213" y="181"/>
                  </a:lnTo>
                  <a:lnTo>
                    <a:pt x="1218" y="181"/>
                  </a:lnTo>
                  <a:lnTo>
                    <a:pt x="1223" y="181"/>
                  </a:lnTo>
                  <a:lnTo>
                    <a:pt x="1226" y="181"/>
                  </a:lnTo>
                  <a:lnTo>
                    <a:pt x="1228" y="182"/>
                  </a:lnTo>
                  <a:lnTo>
                    <a:pt x="1231" y="182"/>
                  </a:lnTo>
                  <a:lnTo>
                    <a:pt x="1234" y="182"/>
                  </a:lnTo>
                  <a:lnTo>
                    <a:pt x="1238" y="182"/>
                  </a:lnTo>
                  <a:lnTo>
                    <a:pt x="1239" y="181"/>
                  </a:lnTo>
                  <a:lnTo>
                    <a:pt x="1241" y="179"/>
                  </a:lnTo>
                  <a:lnTo>
                    <a:pt x="1246" y="179"/>
                  </a:lnTo>
                  <a:lnTo>
                    <a:pt x="1249" y="179"/>
                  </a:lnTo>
                  <a:lnTo>
                    <a:pt x="1254" y="179"/>
                  </a:lnTo>
                  <a:lnTo>
                    <a:pt x="1257" y="179"/>
                  </a:lnTo>
                  <a:lnTo>
                    <a:pt x="1261" y="179"/>
                  </a:lnTo>
                  <a:lnTo>
                    <a:pt x="1264" y="177"/>
                  </a:lnTo>
                  <a:lnTo>
                    <a:pt x="1267" y="174"/>
                  </a:lnTo>
                  <a:lnTo>
                    <a:pt x="1267" y="172"/>
                  </a:lnTo>
                  <a:lnTo>
                    <a:pt x="1267" y="171"/>
                  </a:lnTo>
                  <a:lnTo>
                    <a:pt x="1269" y="169"/>
                  </a:lnTo>
                  <a:lnTo>
                    <a:pt x="1270" y="166"/>
                  </a:lnTo>
                  <a:lnTo>
                    <a:pt x="1270" y="163"/>
                  </a:lnTo>
                  <a:lnTo>
                    <a:pt x="1303" y="163"/>
                  </a:lnTo>
                  <a:lnTo>
                    <a:pt x="1305" y="159"/>
                  </a:lnTo>
                  <a:lnTo>
                    <a:pt x="1307" y="158"/>
                  </a:lnTo>
                  <a:lnTo>
                    <a:pt x="1310" y="156"/>
                  </a:lnTo>
                  <a:lnTo>
                    <a:pt x="1311" y="156"/>
                  </a:lnTo>
                  <a:lnTo>
                    <a:pt x="1313" y="156"/>
                  </a:lnTo>
                  <a:lnTo>
                    <a:pt x="1315" y="156"/>
                  </a:lnTo>
                  <a:lnTo>
                    <a:pt x="1320" y="154"/>
                  </a:lnTo>
                  <a:lnTo>
                    <a:pt x="1323" y="151"/>
                  </a:lnTo>
                  <a:lnTo>
                    <a:pt x="1326" y="149"/>
                  </a:lnTo>
                  <a:lnTo>
                    <a:pt x="1329" y="148"/>
                  </a:lnTo>
                  <a:lnTo>
                    <a:pt x="1334" y="148"/>
                  </a:lnTo>
                  <a:close/>
                  <a:moveTo>
                    <a:pt x="3511" y="0"/>
                  </a:moveTo>
                  <a:lnTo>
                    <a:pt x="3513" y="0"/>
                  </a:lnTo>
                  <a:lnTo>
                    <a:pt x="3513" y="2"/>
                  </a:lnTo>
                  <a:lnTo>
                    <a:pt x="3513" y="5"/>
                  </a:lnTo>
                  <a:lnTo>
                    <a:pt x="3513" y="7"/>
                  </a:lnTo>
                  <a:lnTo>
                    <a:pt x="3511" y="7"/>
                  </a:lnTo>
                  <a:lnTo>
                    <a:pt x="3510" y="9"/>
                  </a:lnTo>
                  <a:lnTo>
                    <a:pt x="3508" y="10"/>
                  </a:lnTo>
                  <a:lnTo>
                    <a:pt x="3506" y="14"/>
                  </a:lnTo>
                  <a:lnTo>
                    <a:pt x="3505" y="14"/>
                  </a:lnTo>
                  <a:lnTo>
                    <a:pt x="3505" y="14"/>
                  </a:lnTo>
                  <a:lnTo>
                    <a:pt x="3503" y="15"/>
                  </a:lnTo>
                  <a:lnTo>
                    <a:pt x="3503" y="17"/>
                  </a:lnTo>
                  <a:lnTo>
                    <a:pt x="3503" y="18"/>
                  </a:lnTo>
                  <a:lnTo>
                    <a:pt x="3502" y="20"/>
                  </a:lnTo>
                  <a:lnTo>
                    <a:pt x="3502" y="22"/>
                  </a:lnTo>
                  <a:lnTo>
                    <a:pt x="3500" y="22"/>
                  </a:lnTo>
                  <a:lnTo>
                    <a:pt x="3498" y="22"/>
                  </a:lnTo>
                  <a:lnTo>
                    <a:pt x="3497" y="22"/>
                  </a:lnTo>
                  <a:lnTo>
                    <a:pt x="3495" y="23"/>
                  </a:lnTo>
                  <a:lnTo>
                    <a:pt x="3492" y="23"/>
                  </a:lnTo>
                  <a:lnTo>
                    <a:pt x="3487" y="23"/>
                  </a:lnTo>
                  <a:lnTo>
                    <a:pt x="3484" y="25"/>
                  </a:lnTo>
                  <a:lnTo>
                    <a:pt x="3482" y="27"/>
                  </a:lnTo>
                  <a:lnTo>
                    <a:pt x="3480" y="27"/>
                  </a:lnTo>
                  <a:lnTo>
                    <a:pt x="3477" y="28"/>
                  </a:lnTo>
                  <a:lnTo>
                    <a:pt x="3474" y="27"/>
                  </a:lnTo>
                  <a:lnTo>
                    <a:pt x="3472" y="28"/>
                  </a:lnTo>
                  <a:lnTo>
                    <a:pt x="3470" y="28"/>
                  </a:lnTo>
                  <a:lnTo>
                    <a:pt x="3469" y="30"/>
                  </a:lnTo>
                  <a:lnTo>
                    <a:pt x="3467" y="30"/>
                  </a:lnTo>
                  <a:lnTo>
                    <a:pt x="3466" y="32"/>
                  </a:lnTo>
                  <a:lnTo>
                    <a:pt x="3466" y="33"/>
                  </a:lnTo>
                  <a:lnTo>
                    <a:pt x="3466" y="35"/>
                  </a:lnTo>
                  <a:lnTo>
                    <a:pt x="3464" y="36"/>
                  </a:lnTo>
                  <a:lnTo>
                    <a:pt x="3466" y="40"/>
                  </a:lnTo>
                  <a:lnTo>
                    <a:pt x="3464" y="43"/>
                  </a:lnTo>
                  <a:lnTo>
                    <a:pt x="3464" y="45"/>
                  </a:lnTo>
                  <a:lnTo>
                    <a:pt x="3464" y="46"/>
                  </a:lnTo>
                  <a:lnTo>
                    <a:pt x="3462" y="46"/>
                  </a:lnTo>
                  <a:lnTo>
                    <a:pt x="3461" y="46"/>
                  </a:lnTo>
                  <a:lnTo>
                    <a:pt x="3457" y="48"/>
                  </a:lnTo>
                  <a:lnTo>
                    <a:pt x="3456" y="48"/>
                  </a:lnTo>
                  <a:lnTo>
                    <a:pt x="3456" y="50"/>
                  </a:lnTo>
                  <a:lnTo>
                    <a:pt x="3454" y="50"/>
                  </a:lnTo>
                  <a:lnTo>
                    <a:pt x="3438" y="50"/>
                  </a:lnTo>
                  <a:lnTo>
                    <a:pt x="3438" y="53"/>
                  </a:lnTo>
                  <a:lnTo>
                    <a:pt x="3438" y="56"/>
                  </a:lnTo>
                  <a:lnTo>
                    <a:pt x="3438" y="59"/>
                  </a:lnTo>
                  <a:lnTo>
                    <a:pt x="3438" y="61"/>
                  </a:lnTo>
                  <a:lnTo>
                    <a:pt x="3438" y="63"/>
                  </a:lnTo>
                  <a:lnTo>
                    <a:pt x="3433" y="61"/>
                  </a:lnTo>
                  <a:lnTo>
                    <a:pt x="3430" y="61"/>
                  </a:lnTo>
                  <a:lnTo>
                    <a:pt x="3426" y="61"/>
                  </a:lnTo>
                  <a:lnTo>
                    <a:pt x="3423" y="61"/>
                  </a:lnTo>
                  <a:lnTo>
                    <a:pt x="3423" y="59"/>
                  </a:lnTo>
                  <a:lnTo>
                    <a:pt x="3421" y="58"/>
                  </a:lnTo>
                  <a:lnTo>
                    <a:pt x="3421" y="58"/>
                  </a:lnTo>
                  <a:lnTo>
                    <a:pt x="3418" y="58"/>
                  </a:lnTo>
                  <a:lnTo>
                    <a:pt x="3416" y="56"/>
                  </a:lnTo>
                  <a:lnTo>
                    <a:pt x="3415" y="56"/>
                  </a:lnTo>
                  <a:lnTo>
                    <a:pt x="3413" y="54"/>
                  </a:lnTo>
                  <a:lnTo>
                    <a:pt x="3412" y="54"/>
                  </a:lnTo>
                  <a:lnTo>
                    <a:pt x="3410" y="53"/>
                  </a:lnTo>
                  <a:lnTo>
                    <a:pt x="3408" y="53"/>
                  </a:lnTo>
                  <a:lnTo>
                    <a:pt x="3407" y="54"/>
                  </a:lnTo>
                  <a:lnTo>
                    <a:pt x="3407" y="54"/>
                  </a:lnTo>
                  <a:lnTo>
                    <a:pt x="3405" y="56"/>
                  </a:lnTo>
                  <a:lnTo>
                    <a:pt x="3389" y="56"/>
                  </a:lnTo>
                  <a:lnTo>
                    <a:pt x="3389" y="61"/>
                  </a:lnTo>
                  <a:lnTo>
                    <a:pt x="3395" y="63"/>
                  </a:lnTo>
                  <a:lnTo>
                    <a:pt x="3397" y="63"/>
                  </a:lnTo>
                  <a:lnTo>
                    <a:pt x="3398" y="63"/>
                  </a:lnTo>
                  <a:lnTo>
                    <a:pt x="3400" y="64"/>
                  </a:lnTo>
                  <a:lnTo>
                    <a:pt x="3400" y="66"/>
                  </a:lnTo>
                  <a:lnTo>
                    <a:pt x="3400" y="68"/>
                  </a:lnTo>
                  <a:lnTo>
                    <a:pt x="3400" y="69"/>
                  </a:lnTo>
                  <a:lnTo>
                    <a:pt x="3402" y="71"/>
                  </a:lnTo>
                  <a:lnTo>
                    <a:pt x="3402" y="72"/>
                  </a:lnTo>
                  <a:lnTo>
                    <a:pt x="3403" y="76"/>
                  </a:lnTo>
                  <a:lnTo>
                    <a:pt x="3403" y="77"/>
                  </a:lnTo>
                  <a:lnTo>
                    <a:pt x="3403" y="79"/>
                  </a:lnTo>
                  <a:lnTo>
                    <a:pt x="3405" y="82"/>
                  </a:lnTo>
                  <a:lnTo>
                    <a:pt x="3407" y="86"/>
                  </a:lnTo>
                  <a:lnTo>
                    <a:pt x="3408" y="89"/>
                  </a:lnTo>
                  <a:lnTo>
                    <a:pt x="3410" y="89"/>
                  </a:lnTo>
                  <a:lnTo>
                    <a:pt x="3412" y="89"/>
                  </a:lnTo>
                  <a:lnTo>
                    <a:pt x="3412" y="90"/>
                  </a:lnTo>
                  <a:lnTo>
                    <a:pt x="3413" y="94"/>
                  </a:lnTo>
                  <a:lnTo>
                    <a:pt x="3413" y="97"/>
                  </a:lnTo>
                  <a:lnTo>
                    <a:pt x="3413" y="100"/>
                  </a:lnTo>
                  <a:lnTo>
                    <a:pt x="3412" y="104"/>
                  </a:lnTo>
                  <a:lnTo>
                    <a:pt x="3412" y="105"/>
                  </a:lnTo>
                  <a:lnTo>
                    <a:pt x="3410" y="107"/>
                  </a:lnTo>
                  <a:lnTo>
                    <a:pt x="3408" y="110"/>
                  </a:lnTo>
                  <a:lnTo>
                    <a:pt x="3407" y="113"/>
                  </a:lnTo>
                  <a:lnTo>
                    <a:pt x="3407" y="115"/>
                  </a:lnTo>
                  <a:lnTo>
                    <a:pt x="3407" y="117"/>
                  </a:lnTo>
                  <a:lnTo>
                    <a:pt x="3407" y="120"/>
                  </a:lnTo>
                  <a:lnTo>
                    <a:pt x="3407" y="123"/>
                  </a:lnTo>
                  <a:lnTo>
                    <a:pt x="3405" y="127"/>
                  </a:lnTo>
                  <a:lnTo>
                    <a:pt x="3405" y="127"/>
                  </a:lnTo>
                  <a:lnTo>
                    <a:pt x="3403" y="127"/>
                  </a:lnTo>
                  <a:lnTo>
                    <a:pt x="3403" y="128"/>
                  </a:lnTo>
                  <a:lnTo>
                    <a:pt x="3402" y="128"/>
                  </a:lnTo>
                  <a:lnTo>
                    <a:pt x="3400" y="128"/>
                  </a:lnTo>
                  <a:lnTo>
                    <a:pt x="3398" y="130"/>
                  </a:lnTo>
                  <a:lnTo>
                    <a:pt x="3398" y="131"/>
                  </a:lnTo>
                  <a:lnTo>
                    <a:pt x="3398" y="135"/>
                  </a:lnTo>
                  <a:lnTo>
                    <a:pt x="3398" y="140"/>
                  </a:lnTo>
                  <a:lnTo>
                    <a:pt x="3398" y="143"/>
                  </a:lnTo>
                  <a:lnTo>
                    <a:pt x="3400" y="146"/>
                  </a:lnTo>
                  <a:lnTo>
                    <a:pt x="3400" y="149"/>
                  </a:lnTo>
                  <a:lnTo>
                    <a:pt x="3398" y="151"/>
                  </a:lnTo>
                  <a:lnTo>
                    <a:pt x="3397" y="153"/>
                  </a:lnTo>
                  <a:lnTo>
                    <a:pt x="3395" y="154"/>
                  </a:lnTo>
                  <a:lnTo>
                    <a:pt x="3395" y="156"/>
                  </a:lnTo>
                  <a:lnTo>
                    <a:pt x="3393" y="159"/>
                  </a:lnTo>
                  <a:lnTo>
                    <a:pt x="3393" y="161"/>
                  </a:lnTo>
                  <a:lnTo>
                    <a:pt x="3393" y="163"/>
                  </a:lnTo>
                  <a:lnTo>
                    <a:pt x="3393" y="177"/>
                  </a:lnTo>
                  <a:lnTo>
                    <a:pt x="3392" y="181"/>
                  </a:lnTo>
                  <a:lnTo>
                    <a:pt x="3392" y="182"/>
                  </a:lnTo>
                  <a:lnTo>
                    <a:pt x="3390" y="184"/>
                  </a:lnTo>
                  <a:lnTo>
                    <a:pt x="3387" y="185"/>
                  </a:lnTo>
                  <a:lnTo>
                    <a:pt x="3384" y="187"/>
                  </a:lnTo>
                  <a:lnTo>
                    <a:pt x="3382" y="187"/>
                  </a:lnTo>
                  <a:lnTo>
                    <a:pt x="3380" y="187"/>
                  </a:lnTo>
                  <a:lnTo>
                    <a:pt x="3377" y="187"/>
                  </a:lnTo>
                  <a:lnTo>
                    <a:pt x="3375" y="187"/>
                  </a:lnTo>
                  <a:lnTo>
                    <a:pt x="3374" y="189"/>
                  </a:lnTo>
                  <a:lnTo>
                    <a:pt x="3372" y="190"/>
                  </a:lnTo>
                  <a:lnTo>
                    <a:pt x="3336" y="190"/>
                  </a:lnTo>
                  <a:lnTo>
                    <a:pt x="3333" y="192"/>
                  </a:lnTo>
                  <a:lnTo>
                    <a:pt x="3335" y="194"/>
                  </a:lnTo>
                  <a:lnTo>
                    <a:pt x="3335" y="195"/>
                  </a:lnTo>
                  <a:lnTo>
                    <a:pt x="3335" y="195"/>
                  </a:lnTo>
                  <a:lnTo>
                    <a:pt x="3335" y="197"/>
                  </a:lnTo>
                  <a:lnTo>
                    <a:pt x="3336" y="199"/>
                  </a:lnTo>
                  <a:lnTo>
                    <a:pt x="3335" y="199"/>
                  </a:lnTo>
                  <a:lnTo>
                    <a:pt x="3335" y="200"/>
                  </a:lnTo>
                  <a:lnTo>
                    <a:pt x="3335" y="202"/>
                  </a:lnTo>
                  <a:lnTo>
                    <a:pt x="3335" y="203"/>
                  </a:lnTo>
                  <a:lnTo>
                    <a:pt x="3335" y="205"/>
                  </a:lnTo>
                  <a:lnTo>
                    <a:pt x="3331" y="205"/>
                  </a:lnTo>
                  <a:lnTo>
                    <a:pt x="3328" y="205"/>
                  </a:lnTo>
                  <a:lnTo>
                    <a:pt x="3325" y="207"/>
                  </a:lnTo>
                  <a:lnTo>
                    <a:pt x="3325" y="208"/>
                  </a:lnTo>
                  <a:lnTo>
                    <a:pt x="3323" y="210"/>
                  </a:lnTo>
                  <a:lnTo>
                    <a:pt x="3323" y="210"/>
                  </a:lnTo>
                  <a:lnTo>
                    <a:pt x="3321" y="212"/>
                  </a:lnTo>
                  <a:lnTo>
                    <a:pt x="3320" y="212"/>
                  </a:lnTo>
                  <a:lnTo>
                    <a:pt x="3317" y="212"/>
                  </a:lnTo>
                  <a:lnTo>
                    <a:pt x="3315" y="212"/>
                  </a:lnTo>
                  <a:lnTo>
                    <a:pt x="3313" y="210"/>
                  </a:lnTo>
                  <a:lnTo>
                    <a:pt x="3312" y="210"/>
                  </a:lnTo>
                  <a:lnTo>
                    <a:pt x="3312" y="208"/>
                  </a:lnTo>
                  <a:lnTo>
                    <a:pt x="3312" y="207"/>
                  </a:lnTo>
                  <a:lnTo>
                    <a:pt x="3310" y="205"/>
                  </a:lnTo>
                  <a:lnTo>
                    <a:pt x="3308" y="203"/>
                  </a:lnTo>
                  <a:lnTo>
                    <a:pt x="3308" y="203"/>
                  </a:lnTo>
                  <a:lnTo>
                    <a:pt x="3307" y="203"/>
                  </a:lnTo>
                  <a:lnTo>
                    <a:pt x="3305" y="205"/>
                  </a:lnTo>
                  <a:lnTo>
                    <a:pt x="3305" y="207"/>
                  </a:lnTo>
                  <a:lnTo>
                    <a:pt x="3305" y="208"/>
                  </a:lnTo>
                  <a:lnTo>
                    <a:pt x="3305" y="210"/>
                  </a:lnTo>
                  <a:lnTo>
                    <a:pt x="3303" y="210"/>
                  </a:lnTo>
                  <a:lnTo>
                    <a:pt x="3302" y="212"/>
                  </a:lnTo>
                  <a:lnTo>
                    <a:pt x="3300" y="212"/>
                  </a:lnTo>
                  <a:lnTo>
                    <a:pt x="3299" y="210"/>
                  </a:lnTo>
                  <a:lnTo>
                    <a:pt x="3295" y="212"/>
                  </a:lnTo>
                  <a:lnTo>
                    <a:pt x="3294" y="213"/>
                  </a:lnTo>
                  <a:lnTo>
                    <a:pt x="3292" y="213"/>
                  </a:lnTo>
                  <a:lnTo>
                    <a:pt x="3290" y="215"/>
                  </a:lnTo>
                  <a:lnTo>
                    <a:pt x="3289" y="217"/>
                  </a:lnTo>
                  <a:lnTo>
                    <a:pt x="3287" y="218"/>
                  </a:lnTo>
                  <a:lnTo>
                    <a:pt x="3287" y="220"/>
                  </a:lnTo>
                  <a:lnTo>
                    <a:pt x="3284" y="221"/>
                  </a:lnTo>
                  <a:lnTo>
                    <a:pt x="3281" y="223"/>
                  </a:lnTo>
                  <a:lnTo>
                    <a:pt x="3279" y="225"/>
                  </a:lnTo>
                  <a:lnTo>
                    <a:pt x="3276" y="225"/>
                  </a:lnTo>
                  <a:lnTo>
                    <a:pt x="3271" y="225"/>
                  </a:lnTo>
                  <a:lnTo>
                    <a:pt x="3271" y="203"/>
                  </a:lnTo>
                  <a:lnTo>
                    <a:pt x="3285" y="203"/>
                  </a:lnTo>
                  <a:lnTo>
                    <a:pt x="3289" y="203"/>
                  </a:lnTo>
                  <a:lnTo>
                    <a:pt x="3292" y="200"/>
                  </a:lnTo>
                  <a:lnTo>
                    <a:pt x="3295" y="199"/>
                  </a:lnTo>
                  <a:lnTo>
                    <a:pt x="3299" y="197"/>
                  </a:lnTo>
                  <a:lnTo>
                    <a:pt x="3302" y="197"/>
                  </a:lnTo>
                  <a:lnTo>
                    <a:pt x="3305" y="197"/>
                  </a:lnTo>
                  <a:lnTo>
                    <a:pt x="3307" y="197"/>
                  </a:lnTo>
                  <a:lnTo>
                    <a:pt x="3308" y="197"/>
                  </a:lnTo>
                  <a:lnTo>
                    <a:pt x="3308" y="197"/>
                  </a:lnTo>
                  <a:lnTo>
                    <a:pt x="3310" y="195"/>
                  </a:lnTo>
                  <a:lnTo>
                    <a:pt x="3310" y="194"/>
                  </a:lnTo>
                  <a:lnTo>
                    <a:pt x="3308" y="195"/>
                  </a:lnTo>
                  <a:lnTo>
                    <a:pt x="3307" y="195"/>
                  </a:lnTo>
                  <a:lnTo>
                    <a:pt x="3303" y="195"/>
                  </a:lnTo>
                  <a:lnTo>
                    <a:pt x="3302" y="195"/>
                  </a:lnTo>
                  <a:lnTo>
                    <a:pt x="3299" y="195"/>
                  </a:lnTo>
                  <a:lnTo>
                    <a:pt x="3297" y="195"/>
                  </a:lnTo>
                  <a:lnTo>
                    <a:pt x="3295" y="195"/>
                  </a:lnTo>
                  <a:lnTo>
                    <a:pt x="3294" y="197"/>
                  </a:lnTo>
                  <a:lnTo>
                    <a:pt x="3292" y="197"/>
                  </a:lnTo>
                  <a:lnTo>
                    <a:pt x="3289" y="197"/>
                  </a:lnTo>
                  <a:lnTo>
                    <a:pt x="3285" y="197"/>
                  </a:lnTo>
                  <a:lnTo>
                    <a:pt x="3284" y="197"/>
                  </a:lnTo>
                  <a:lnTo>
                    <a:pt x="3282" y="197"/>
                  </a:lnTo>
                  <a:lnTo>
                    <a:pt x="3281" y="197"/>
                  </a:lnTo>
                  <a:lnTo>
                    <a:pt x="3279" y="197"/>
                  </a:lnTo>
                  <a:lnTo>
                    <a:pt x="3276" y="199"/>
                  </a:lnTo>
                  <a:lnTo>
                    <a:pt x="3272" y="202"/>
                  </a:lnTo>
                  <a:lnTo>
                    <a:pt x="3269" y="203"/>
                  </a:lnTo>
                  <a:lnTo>
                    <a:pt x="3267" y="205"/>
                  </a:lnTo>
                  <a:lnTo>
                    <a:pt x="3266" y="207"/>
                  </a:lnTo>
                  <a:lnTo>
                    <a:pt x="3263" y="207"/>
                  </a:lnTo>
                  <a:lnTo>
                    <a:pt x="3259" y="207"/>
                  </a:lnTo>
                  <a:lnTo>
                    <a:pt x="3256" y="207"/>
                  </a:lnTo>
                  <a:lnTo>
                    <a:pt x="3254" y="207"/>
                  </a:lnTo>
                  <a:lnTo>
                    <a:pt x="3253" y="208"/>
                  </a:lnTo>
                  <a:lnTo>
                    <a:pt x="3251" y="208"/>
                  </a:lnTo>
                  <a:lnTo>
                    <a:pt x="3249" y="210"/>
                  </a:lnTo>
                  <a:lnTo>
                    <a:pt x="3249" y="212"/>
                  </a:lnTo>
                  <a:lnTo>
                    <a:pt x="3249" y="212"/>
                  </a:lnTo>
                  <a:lnTo>
                    <a:pt x="3249" y="213"/>
                  </a:lnTo>
                  <a:lnTo>
                    <a:pt x="3253" y="213"/>
                  </a:lnTo>
                  <a:lnTo>
                    <a:pt x="3256" y="213"/>
                  </a:lnTo>
                  <a:lnTo>
                    <a:pt x="3258" y="213"/>
                  </a:lnTo>
                  <a:lnTo>
                    <a:pt x="3259" y="213"/>
                  </a:lnTo>
                  <a:lnTo>
                    <a:pt x="3259" y="217"/>
                  </a:lnTo>
                  <a:lnTo>
                    <a:pt x="3259" y="220"/>
                  </a:lnTo>
                  <a:lnTo>
                    <a:pt x="3259" y="221"/>
                  </a:lnTo>
                  <a:lnTo>
                    <a:pt x="3259" y="223"/>
                  </a:lnTo>
                  <a:lnTo>
                    <a:pt x="3261" y="225"/>
                  </a:lnTo>
                  <a:lnTo>
                    <a:pt x="3261" y="226"/>
                  </a:lnTo>
                  <a:lnTo>
                    <a:pt x="3263" y="228"/>
                  </a:lnTo>
                  <a:lnTo>
                    <a:pt x="3263" y="231"/>
                  </a:lnTo>
                  <a:lnTo>
                    <a:pt x="3263" y="233"/>
                  </a:lnTo>
                  <a:lnTo>
                    <a:pt x="3261" y="235"/>
                  </a:lnTo>
                  <a:lnTo>
                    <a:pt x="3259" y="236"/>
                  </a:lnTo>
                  <a:lnTo>
                    <a:pt x="3258" y="236"/>
                  </a:lnTo>
                  <a:lnTo>
                    <a:pt x="3254" y="238"/>
                  </a:lnTo>
                  <a:lnTo>
                    <a:pt x="3253" y="238"/>
                  </a:lnTo>
                  <a:lnTo>
                    <a:pt x="3251" y="239"/>
                  </a:lnTo>
                  <a:lnTo>
                    <a:pt x="3249" y="243"/>
                  </a:lnTo>
                  <a:lnTo>
                    <a:pt x="3249" y="246"/>
                  </a:lnTo>
                  <a:lnTo>
                    <a:pt x="3249" y="249"/>
                  </a:lnTo>
                  <a:lnTo>
                    <a:pt x="3249" y="251"/>
                  </a:lnTo>
                  <a:lnTo>
                    <a:pt x="3249" y="254"/>
                  </a:lnTo>
                  <a:lnTo>
                    <a:pt x="3243" y="254"/>
                  </a:lnTo>
                  <a:lnTo>
                    <a:pt x="3240" y="254"/>
                  </a:lnTo>
                  <a:lnTo>
                    <a:pt x="3236" y="251"/>
                  </a:lnTo>
                  <a:lnTo>
                    <a:pt x="3235" y="248"/>
                  </a:lnTo>
                  <a:lnTo>
                    <a:pt x="3235" y="244"/>
                  </a:lnTo>
                  <a:lnTo>
                    <a:pt x="3236" y="243"/>
                  </a:lnTo>
                  <a:lnTo>
                    <a:pt x="3236" y="241"/>
                  </a:lnTo>
                  <a:lnTo>
                    <a:pt x="3238" y="239"/>
                  </a:lnTo>
                  <a:lnTo>
                    <a:pt x="3240" y="236"/>
                  </a:lnTo>
                  <a:lnTo>
                    <a:pt x="3241" y="235"/>
                  </a:lnTo>
                  <a:lnTo>
                    <a:pt x="3241" y="233"/>
                  </a:lnTo>
                  <a:lnTo>
                    <a:pt x="3243" y="230"/>
                  </a:lnTo>
                  <a:lnTo>
                    <a:pt x="3243" y="228"/>
                  </a:lnTo>
                  <a:lnTo>
                    <a:pt x="3243" y="226"/>
                  </a:lnTo>
                  <a:lnTo>
                    <a:pt x="3243" y="228"/>
                  </a:lnTo>
                  <a:lnTo>
                    <a:pt x="3240" y="228"/>
                  </a:lnTo>
                  <a:lnTo>
                    <a:pt x="3236" y="228"/>
                  </a:lnTo>
                  <a:lnTo>
                    <a:pt x="3231" y="228"/>
                  </a:lnTo>
                  <a:lnTo>
                    <a:pt x="3228" y="228"/>
                  </a:lnTo>
                  <a:lnTo>
                    <a:pt x="3227" y="226"/>
                  </a:lnTo>
                  <a:lnTo>
                    <a:pt x="3225" y="226"/>
                  </a:lnTo>
                  <a:lnTo>
                    <a:pt x="3225" y="223"/>
                  </a:lnTo>
                  <a:lnTo>
                    <a:pt x="3227" y="221"/>
                  </a:lnTo>
                  <a:lnTo>
                    <a:pt x="3227" y="220"/>
                  </a:lnTo>
                  <a:lnTo>
                    <a:pt x="3228" y="218"/>
                  </a:lnTo>
                  <a:lnTo>
                    <a:pt x="3228" y="217"/>
                  </a:lnTo>
                  <a:lnTo>
                    <a:pt x="3228" y="215"/>
                  </a:lnTo>
                  <a:lnTo>
                    <a:pt x="3230" y="213"/>
                  </a:lnTo>
                  <a:lnTo>
                    <a:pt x="3231" y="212"/>
                  </a:lnTo>
                  <a:lnTo>
                    <a:pt x="3233" y="210"/>
                  </a:lnTo>
                  <a:lnTo>
                    <a:pt x="3236" y="210"/>
                  </a:lnTo>
                  <a:lnTo>
                    <a:pt x="3240" y="208"/>
                  </a:lnTo>
                  <a:lnTo>
                    <a:pt x="3243" y="208"/>
                  </a:lnTo>
                  <a:lnTo>
                    <a:pt x="3243" y="205"/>
                  </a:lnTo>
                  <a:lnTo>
                    <a:pt x="3241" y="202"/>
                  </a:lnTo>
                  <a:lnTo>
                    <a:pt x="3243" y="200"/>
                  </a:lnTo>
                  <a:lnTo>
                    <a:pt x="3243" y="199"/>
                  </a:lnTo>
                  <a:lnTo>
                    <a:pt x="3258" y="199"/>
                  </a:lnTo>
                  <a:lnTo>
                    <a:pt x="3258" y="195"/>
                  </a:lnTo>
                  <a:lnTo>
                    <a:pt x="3258" y="192"/>
                  </a:lnTo>
                  <a:lnTo>
                    <a:pt x="3258" y="189"/>
                  </a:lnTo>
                  <a:lnTo>
                    <a:pt x="3258" y="187"/>
                  </a:lnTo>
                  <a:lnTo>
                    <a:pt x="3259" y="185"/>
                  </a:lnTo>
                  <a:lnTo>
                    <a:pt x="3259" y="184"/>
                  </a:lnTo>
                  <a:lnTo>
                    <a:pt x="3263" y="182"/>
                  </a:lnTo>
                  <a:lnTo>
                    <a:pt x="3264" y="181"/>
                  </a:lnTo>
                  <a:lnTo>
                    <a:pt x="3267" y="181"/>
                  </a:lnTo>
                  <a:lnTo>
                    <a:pt x="3271" y="181"/>
                  </a:lnTo>
                  <a:lnTo>
                    <a:pt x="3272" y="181"/>
                  </a:lnTo>
                  <a:lnTo>
                    <a:pt x="3274" y="179"/>
                  </a:lnTo>
                  <a:lnTo>
                    <a:pt x="3276" y="179"/>
                  </a:lnTo>
                  <a:lnTo>
                    <a:pt x="3277" y="177"/>
                  </a:lnTo>
                  <a:lnTo>
                    <a:pt x="3281" y="177"/>
                  </a:lnTo>
                  <a:lnTo>
                    <a:pt x="3285" y="177"/>
                  </a:lnTo>
                  <a:lnTo>
                    <a:pt x="3290" y="177"/>
                  </a:lnTo>
                  <a:lnTo>
                    <a:pt x="3294" y="179"/>
                  </a:lnTo>
                  <a:lnTo>
                    <a:pt x="3297" y="179"/>
                  </a:lnTo>
                  <a:lnTo>
                    <a:pt x="3299" y="179"/>
                  </a:lnTo>
                  <a:lnTo>
                    <a:pt x="3300" y="177"/>
                  </a:lnTo>
                  <a:lnTo>
                    <a:pt x="3302" y="176"/>
                  </a:lnTo>
                  <a:lnTo>
                    <a:pt x="3302" y="174"/>
                  </a:lnTo>
                  <a:lnTo>
                    <a:pt x="3303" y="171"/>
                  </a:lnTo>
                  <a:lnTo>
                    <a:pt x="3305" y="172"/>
                  </a:lnTo>
                  <a:lnTo>
                    <a:pt x="3307" y="172"/>
                  </a:lnTo>
                  <a:lnTo>
                    <a:pt x="3308" y="174"/>
                  </a:lnTo>
                  <a:lnTo>
                    <a:pt x="3310" y="174"/>
                  </a:lnTo>
                  <a:lnTo>
                    <a:pt x="3310" y="176"/>
                  </a:lnTo>
                  <a:lnTo>
                    <a:pt x="3310" y="177"/>
                  </a:lnTo>
                  <a:lnTo>
                    <a:pt x="3310" y="177"/>
                  </a:lnTo>
                  <a:lnTo>
                    <a:pt x="3312" y="179"/>
                  </a:lnTo>
                  <a:lnTo>
                    <a:pt x="3313" y="179"/>
                  </a:lnTo>
                  <a:lnTo>
                    <a:pt x="3320" y="179"/>
                  </a:lnTo>
                  <a:lnTo>
                    <a:pt x="3320" y="161"/>
                  </a:lnTo>
                  <a:lnTo>
                    <a:pt x="3323" y="161"/>
                  </a:lnTo>
                  <a:lnTo>
                    <a:pt x="3326" y="161"/>
                  </a:lnTo>
                  <a:lnTo>
                    <a:pt x="3328" y="161"/>
                  </a:lnTo>
                  <a:lnTo>
                    <a:pt x="3330" y="159"/>
                  </a:lnTo>
                  <a:lnTo>
                    <a:pt x="3330" y="156"/>
                  </a:lnTo>
                  <a:lnTo>
                    <a:pt x="3330" y="153"/>
                  </a:lnTo>
                  <a:lnTo>
                    <a:pt x="3330" y="151"/>
                  </a:lnTo>
                  <a:lnTo>
                    <a:pt x="3330" y="149"/>
                  </a:lnTo>
                  <a:lnTo>
                    <a:pt x="3331" y="148"/>
                  </a:lnTo>
                  <a:lnTo>
                    <a:pt x="3333" y="146"/>
                  </a:lnTo>
                  <a:lnTo>
                    <a:pt x="3336" y="148"/>
                  </a:lnTo>
                  <a:lnTo>
                    <a:pt x="3335" y="151"/>
                  </a:lnTo>
                  <a:lnTo>
                    <a:pt x="3335" y="153"/>
                  </a:lnTo>
                  <a:lnTo>
                    <a:pt x="3336" y="154"/>
                  </a:lnTo>
                  <a:lnTo>
                    <a:pt x="3336" y="156"/>
                  </a:lnTo>
                  <a:lnTo>
                    <a:pt x="3338" y="158"/>
                  </a:lnTo>
                  <a:lnTo>
                    <a:pt x="3338" y="158"/>
                  </a:lnTo>
                  <a:lnTo>
                    <a:pt x="3339" y="158"/>
                  </a:lnTo>
                  <a:lnTo>
                    <a:pt x="3343" y="158"/>
                  </a:lnTo>
                  <a:lnTo>
                    <a:pt x="3343" y="145"/>
                  </a:lnTo>
                  <a:lnTo>
                    <a:pt x="3354" y="145"/>
                  </a:lnTo>
                  <a:lnTo>
                    <a:pt x="3354" y="141"/>
                  </a:lnTo>
                  <a:lnTo>
                    <a:pt x="3356" y="138"/>
                  </a:lnTo>
                  <a:lnTo>
                    <a:pt x="3356" y="136"/>
                  </a:lnTo>
                  <a:lnTo>
                    <a:pt x="3356" y="135"/>
                  </a:lnTo>
                  <a:lnTo>
                    <a:pt x="3357" y="135"/>
                  </a:lnTo>
                  <a:lnTo>
                    <a:pt x="3357" y="135"/>
                  </a:lnTo>
                  <a:lnTo>
                    <a:pt x="3359" y="133"/>
                  </a:lnTo>
                  <a:lnTo>
                    <a:pt x="3359" y="136"/>
                  </a:lnTo>
                  <a:lnTo>
                    <a:pt x="3359" y="140"/>
                  </a:lnTo>
                  <a:lnTo>
                    <a:pt x="3359" y="141"/>
                  </a:lnTo>
                  <a:lnTo>
                    <a:pt x="3357" y="141"/>
                  </a:lnTo>
                  <a:lnTo>
                    <a:pt x="3357" y="143"/>
                  </a:lnTo>
                  <a:lnTo>
                    <a:pt x="3357" y="145"/>
                  </a:lnTo>
                  <a:lnTo>
                    <a:pt x="3359" y="146"/>
                  </a:lnTo>
                  <a:lnTo>
                    <a:pt x="3361" y="143"/>
                  </a:lnTo>
                  <a:lnTo>
                    <a:pt x="3362" y="141"/>
                  </a:lnTo>
                  <a:lnTo>
                    <a:pt x="3366" y="140"/>
                  </a:lnTo>
                  <a:lnTo>
                    <a:pt x="3367" y="136"/>
                  </a:lnTo>
                  <a:lnTo>
                    <a:pt x="3369" y="133"/>
                  </a:lnTo>
                  <a:lnTo>
                    <a:pt x="3371" y="130"/>
                  </a:lnTo>
                  <a:lnTo>
                    <a:pt x="3372" y="128"/>
                  </a:lnTo>
                  <a:lnTo>
                    <a:pt x="3374" y="128"/>
                  </a:lnTo>
                  <a:lnTo>
                    <a:pt x="3375" y="128"/>
                  </a:lnTo>
                  <a:lnTo>
                    <a:pt x="3377" y="128"/>
                  </a:lnTo>
                  <a:lnTo>
                    <a:pt x="3379" y="127"/>
                  </a:lnTo>
                  <a:lnTo>
                    <a:pt x="3380" y="127"/>
                  </a:lnTo>
                  <a:lnTo>
                    <a:pt x="3380" y="125"/>
                  </a:lnTo>
                  <a:lnTo>
                    <a:pt x="3380" y="123"/>
                  </a:lnTo>
                  <a:lnTo>
                    <a:pt x="3380" y="120"/>
                  </a:lnTo>
                  <a:lnTo>
                    <a:pt x="3380" y="115"/>
                  </a:lnTo>
                  <a:lnTo>
                    <a:pt x="3380" y="105"/>
                  </a:lnTo>
                  <a:lnTo>
                    <a:pt x="3380" y="104"/>
                  </a:lnTo>
                  <a:lnTo>
                    <a:pt x="3380" y="102"/>
                  </a:lnTo>
                  <a:lnTo>
                    <a:pt x="3380" y="100"/>
                  </a:lnTo>
                  <a:lnTo>
                    <a:pt x="3380" y="99"/>
                  </a:lnTo>
                  <a:lnTo>
                    <a:pt x="3380" y="99"/>
                  </a:lnTo>
                  <a:lnTo>
                    <a:pt x="3382" y="97"/>
                  </a:lnTo>
                  <a:lnTo>
                    <a:pt x="3382" y="95"/>
                  </a:lnTo>
                  <a:lnTo>
                    <a:pt x="3382" y="94"/>
                  </a:lnTo>
                  <a:lnTo>
                    <a:pt x="3382" y="92"/>
                  </a:lnTo>
                  <a:lnTo>
                    <a:pt x="3382" y="89"/>
                  </a:lnTo>
                  <a:lnTo>
                    <a:pt x="3382" y="86"/>
                  </a:lnTo>
                  <a:lnTo>
                    <a:pt x="3382" y="82"/>
                  </a:lnTo>
                  <a:lnTo>
                    <a:pt x="3395" y="82"/>
                  </a:lnTo>
                  <a:lnTo>
                    <a:pt x="3395" y="74"/>
                  </a:lnTo>
                  <a:lnTo>
                    <a:pt x="3393" y="74"/>
                  </a:lnTo>
                  <a:lnTo>
                    <a:pt x="3392" y="76"/>
                  </a:lnTo>
                  <a:lnTo>
                    <a:pt x="3390" y="76"/>
                  </a:lnTo>
                  <a:lnTo>
                    <a:pt x="3389" y="76"/>
                  </a:lnTo>
                  <a:lnTo>
                    <a:pt x="3387" y="76"/>
                  </a:lnTo>
                  <a:lnTo>
                    <a:pt x="3385" y="74"/>
                  </a:lnTo>
                  <a:lnTo>
                    <a:pt x="3385" y="72"/>
                  </a:lnTo>
                  <a:lnTo>
                    <a:pt x="3385" y="71"/>
                  </a:lnTo>
                  <a:lnTo>
                    <a:pt x="3384" y="69"/>
                  </a:lnTo>
                  <a:lnTo>
                    <a:pt x="3382" y="68"/>
                  </a:lnTo>
                  <a:lnTo>
                    <a:pt x="3380" y="68"/>
                  </a:lnTo>
                  <a:lnTo>
                    <a:pt x="3379" y="66"/>
                  </a:lnTo>
                  <a:lnTo>
                    <a:pt x="3377" y="64"/>
                  </a:lnTo>
                  <a:lnTo>
                    <a:pt x="3377" y="61"/>
                  </a:lnTo>
                  <a:lnTo>
                    <a:pt x="3377" y="58"/>
                  </a:lnTo>
                  <a:lnTo>
                    <a:pt x="3379" y="56"/>
                  </a:lnTo>
                  <a:lnTo>
                    <a:pt x="3382" y="53"/>
                  </a:lnTo>
                  <a:lnTo>
                    <a:pt x="3382" y="51"/>
                  </a:lnTo>
                  <a:lnTo>
                    <a:pt x="3384" y="50"/>
                  </a:lnTo>
                  <a:lnTo>
                    <a:pt x="3385" y="50"/>
                  </a:lnTo>
                  <a:lnTo>
                    <a:pt x="3387" y="50"/>
                  </a:lnTo>
                  <a:lnTo>
                    <a:pt x="3387" y="50"/>
                  </a:lnTo>
                  <a:lnTo>
                    <a:pt x="3387" y="48"/>
                  </a:lnTo>
                  <a:lnTo>
                    <a:pt x="3387" y="48"/>
                  </a:lnTo>
                  <a:lnTo>
                    <a:pt x="3390" y="43"/>
                  </a:lnTo>
                  <a:lnTo>
                    <a:pt x="3392" y="46"/>
                  </a:lnTo>
                  <a:lnTo>
                    <a:pt x="3392" y="48"/>
                  </a:lnTo>
                  <a:lnTo>
                    <a:pt x="3393" y="50"/>
                  </a:lnTo>
                  <a:lnTo>
                    <a:pt x="3395" y="50"/>
                  </a:lnTo>
                  <a:lnTo>
                    <a:pt x="3395" y="50"/>
                  </a:lnTo>
                  <a:lnTo>
                    <a:pt x="3397" y="48"/>
                  </a:lnTo>
                  <a:lnTo>
                    <a:pt x="3398" y="48"/>
                  </a:lnTo>
                  <a:lnTo>
                    <a:pt x="3398" y="45"/>
                  </a:lnTo>
                  <a:lnTo>
                    <a:pt x="3398" y="41"/>
                  </a:lnTo>
                  <a:lnTo>
                    <a:pt x="3398" y="38"/>
                  </a:lnTo>
                  <a:lnTo>
                    <a:pt x="3400" y="36"/>
                  </a:lnTo>
                  <a:lnTo>
                    <a:pt x="3402" y="35"/>
                  </a:lnTo>
                  <a:lnTo>
                    <a:pt x="3403" y="35"/>
                  </a:lnTo>
                  <a:lnTo>
                    <a:pt x="3403" y="33"/>
                  </a:lnTo>
                  <a:lnTo>
                    <a:pt x="3405" y="32"/>
                  </a:lnTo>
                  <a:lnTo>
                    <a:pt x="3405" y="30"/>
                  </a:lnTo>
                  <a:lnTo>
                    <a:pt x="3407" y="30"/>
                  </a:lnTo>
                  <a:lnTo>
                    <a:pt x="3408" y="30"/>
                  </a:lnTo>
                  <a:lnTo>
                    <a:pt x="3408" y="28"/>
                  </a:lnTo>
                  <a:lnTo>
                    <a:pt x="3408" y="27"/>
                  </a:lnTo>
                  <a:lnTo>
                    <a:pt x="3408" y="25"/>
                  </a:lnTo>
                  <a:lnTo>
                    <a:pt x="3410" y="23"/>
                  </a:lnTo>
                  <a:lnTo>
                    <a:pt x="3410" y="22"/>
                  </a:lnTo>
                  <a:lnTo>
                    <a:pt x="3410" y="18"/>
                  </a:lnTo>
                  <a:lnTo>
                    <a:pt x="3408" y="15"/>
                  </a:lnTo>
                  <a:lnTo>
                    <a:pt x="3408" y="14"/>
                  </a:lnTo>
                  <a:lnTo>
                    <a:pt x="3408" y="12"/>
                  </a:lnTo>
                  <a:lnTo>
                    <a:pt x="3408" y="9"/>
                  </a:lnTo>
                  <a:lnTo>
                    <a:pt x="3408" y="5"/>
                  </a:lnTo>
                  <a:lnTo>
                    <a:pt x="3408" y="4"/>
                  </a:lnTo>
                  <a:lnTo>
                    <a:pt x="3410" y="4"/>
                  </a:lnTo>
                  <a:lnTo>
                    <a:pt x="3410" y="2"/>
                  </a:lnTo>
                  <a:lnTo>
                    <a:pt x="3412" y="4"/>
                  </a:lnTo>
                  <a:lnTo>
                    <a:pt x="3413" y="5"/>
                  </a:lnTo>
                  <a:lnTo>
                    <a:pt x="3416" y="5"/>
                  </a:lnTo>
                  <a:lnTo>
                    <a:pt x="3420" y="5"/>
                  </a:lnTo>
                  <a:lnTo>
                    <a:pt x="3425" y="7"/>
                  </a:lnTo>
                  <a:lnTo>
                    <a:pt x="3425" y="7"/>
                  </a:lnTo>
                  <a:lnTo>
                    <a:pt x="3426" y="9"/>
                  </a:lnTo>
                  <a:lnTo>
                    <a:pt x="3430" y="10"/>
                  </a:lnTo>
                  <a:lnTo>
                    <a:pt x="3431" y="14"/>
                  </a:lnTo>
                  <a:lnTo>
                    <a:pt x="3433" y="15"/>
                  </a:lnTo>
                  <a:lnTo>
                    <a:pt x="3434" y="17"/>
                  </a:lnTo>
                  <a:lnTo>
                    <a:pt x="3436" y="18"/>
                  </a:lnTo>
                  <a:lnTo>
                    <a:pt x="3439" y="20"/>
                  </a:lnTo>
                  <a:lnTo>
                    <a:pt x="3443" y="22"/>
                  </a:lnTo>
                  <a:lnTo>
                    <a:pt x="3448" y="25"/>
                  </a:lnTo>
                  <a:lnTo>
                    <a:pt x="3451" y="25"/>
                  </a:lnTo>
                  <a:lnTo>
                    <a:pt x="3452" y="27"/>
                  </a:lnTo>
                  <a:lnTo>
                    <a:pt x="3456" y="25"/>
                  </a:lnTo>
                  <a:lnTo>
                    <a:pt x="3457" y="25"/>
                  </a:lnTo>
                  <a:lnTo>
                    <a:pt x="3459" y="23"/>
                  </a:lnTo>
                  <a:lnTo>
                    <a:pt x="3461" y="23"/>
                  </a:lnTo>
                  <a:lnTo>
                    <a:pt x="3464" y="22"/>
                  </a:lnTo>
                  <a:lnTo>
                    <a:pt x="3466" y="20"/>
                  </a:lnTo>
                  <a:lnTo>
                    <a:pt x="3466" y="18"/>
                  </a:lnTo>
                  <a:lnTo>
                    <a:pt x="3466" y="18"/>
                  </a:lnTo>
                  <a:lnTo>
                    <a:pt x="3469" y="17"/>
                  </a:lnTo>
                  <a:lnTo>
                    <a:pt x="3470" y="18"/>
                  </a:lnTo>
                  <a:lnTo>
                    <a:pt x="3472" y="18"/>
                  </a:lnTo>
                  <a:lnTo>
                    <a:pt x="3475" y="18"/>
                  </a:lnTo>
                  <a:lnTo>
                    <a:pt x="3477" y="17"/>
                  </a:lnTo>
                  <a:lnTo>
                    <a:pt x="3479" y="17"/>
                  </a:lnTo>
                  <a:lnTo>
                    <a:pt x="3482" y="17"/>
                  </a:lnTo>
                  <a:lnTo>
                    <a:pt x="3485" y="17"/>
                  </a:lnTo>
                  <a:lnTo>
                    <a:pt x="3488" y="17"/>
                  </a:lnTo>
                  <a:lnTo>
                    <a:pt x="3492" y="17"/>
                  </a:lnTo>
                  <a:lnTo>
                    <a:pt x="3493" y="15"/>
                  </a:lnTo>
                  <a:lnTo>
                    <a:pt x="3495" y="14"/>
                  </a:lnTo>
                  <a:lnTo>
                    <a:pt x="3498" y="12"/>
                  </a:lnTo>
                  <a:lnTo>
                    <a:pt x="3500" y="12"/>
                  </a:lnTo>
                  <a:lnTo>
                    <a:pt x="3502" y="10"/>
                  </a:lnTo>
                  <a:lnTo>
                    <a:pt x="3502" y="9"/>
                  </a:lnTo>
                  <a:lnTo>
                    <a:pt x="3503" y="7"/>
                  </a:lnTo>
                  <a:lnTo>
                    <a:pt x="3503" y="5"/>
                  </a:lnTo>
                  <a:lnTo>
                    <a:pt x="3503" y="5"/>
                  </a:lnTo>
                  <a:lnTo>
                    <a:pt x="3506" y="2"/>
                  </a:lnTo>
                  <a:lnTo>
                    <a:pt x="3510" y="0"/>
                  </a:lnTo>
                  <a:lnTo>
                    <a:pt x="35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808163" y="1851025"/>
              <a:ext cx="8572500" cy="2020888"/>
            </a:xfrm>
            <a:custGeom>
              <a:avLst/>
              <a:gdLst>
                <a:gd name="T0" fmla="*/ 1589 w 5400"/>
                <a:gd name="T1" fmla="*/ 581 h 1273"/>
                <a:gd name="T2" fmla="*/ 4857 w 5400"/>
                <a:gd name="T3" fmla="*/ 569 h 1273"/>
                <a:gd name="T4" fmla="*/ 1697 w 5400"/>
                <a:gd name="T5" fmla="*/ 574 h 1273"/>
                <a:gd name="T6" fmla="*/ 1638 w 5400"/>
                <a:gd name="T7" fmla="*/ 602 h 1273"/>
                <a:gd name="T8" fmla="*/ 5045 w 5400"/>
                <a:gd name="T9" fmla="*/ 473 h 1273"/>
                <a:gd name="T10" fmla="*/ 2431 w 5400"/>
                <a:gd name="T11" fmla="*/ 497 h 1273"/>
                <a:gd name="T12" fmla="*/ 2373 w 5400"/>
                <a:gd name="T13" fmla="*/ 532 h 1273"/>
                <a:gd name="T14" fmla="*/ 2391 w 5400"/>
                <a:gd name="T15" fmla="*/ 474 h 1273"/>
                <a:gd name="T16" fmla="*/ 5030 w 5400"/>
                <a:gd name="T17" fmla="*/ 458 h 1273"/>
                <a:gd name="T18" fmla="*/ 2426 w 5400"/>
                <a:gd name="T19" fmla="*/ 397 h 1273"/>
                <a:gd name="T20" fmla="*/ 2472 w 5400"/>
                <a:gd name="T21" fmla="*/ 391 h 1273"/>
                <a:gd name="T22" fmla="*/ 2475 w 5400"/>
                <a:gd name="T23" fmla="*/ 443 h 1273"/>
                <a:gd name="T24" fmla="*/ 2519 w 5400"/>
                <a:gd name="T25" fmla="*/ 481 h 1273"/>
                <a:gd name="T26" fmla="*/ 2547 w 5400"/>
                <a:gd name="T27" fmla="*/ 519 h 1273"/>
                <a:gd name="T28" fmla="*/ 2514 w 5400"/>
                <a:gd name="T29" fmla="*/ 550 h 1273"/>
                <a:gd name="T30" fmla="*/ 2454 w 5400"/>
                <a:gd name="T31" fmla="*/ 559 h 1273"/>
                <a:gd name="T32" fmla="*/ 2480 w 5400"/>
                <a:gd name="T33" fmla="*/ 535 h 1273"/>
                <a:gd name="T34" fmla="*/ 2460 w 5400"/>
                <a:gd name="T35" fmla="*/ 512 h 1273"/>
                <a:gd name="T36" fmla="*/ 2480 w 5400"/>
                <a:gd name="T37" fmla="*/ 499 h 1273"/>
                <a:gd name="T38" fmla="*/ 2450 w 5400"/>
                <a:gd name="T39" fmla="*/ 450 h 1273"/>
                <a:gd name="T40" fmla="*/ 2434 w 5400"/>
                <a:gd name="T41" fmla="*/ 427 h 1273"/>
                <a:gd name="T42" fmla="*/ 2447 w 5400"/>
                <a:gd name="T43" fmla="*/ 388 h 1273"/>
                <a:gd name="T44" fmla="*/ 4997 w 5400"/>
                <a:gd name="T45" fmla="*/ 371 h 1273"/>
                <a:gd name="T46" fmla="*/ 1277 w 5400"/>
                <a:gd name="T47" fmla="*/ 291 h 1273"/>
                <a:gd name="T48" fmla="*/ 5374 w 5400"/>
                <a:gd name="T49" fmla="*/ 280 h 1273"/>
                <a:gd name="T50" fmla="*/ 2224 w 5400"/>
                <a:gd name="T51" fmla="*/ 216 h 1273"/>
                <a:gd name="T52" fmla="*/ 2313 w 5400"/>
                <a:gd name="T53" fmla="*/ 226 h 1273"/>
                <a:gd name="T54" fmla="*/ 2231 w 5400"/>
                <a:gd name="T55" fmla="*/ 273 h 1273"/>
                <a:gd name="T56" fmla="*/ 2188 w 5400"/>
                <a:gd name="T57" fmla="*/ 232 h 1273"/>
                <a:gd name="T58" fmla="*/ 1390 w 5400"/>
                <a:gd name="T59" fmla="*/ 154 h 1273"/>
                <a:gd name="T60" fmla="*/ 3274 w 5400"/>
                <a:gd name="T61" fmla="*/ 127 h 1273"/>
                <a:gd name="T62" fmla="*/ 2914 w 5400"/>
                <a:gd name="T63" fmla="*/ 100 h 1273"/>
                <a:gd name="T64" fmla="*/ 5244 w 5400"/>
                <a:gd name="T65" fmla="*/ 80 h 1273"/>
                <a:gd name="T66" fmla="*/ 807 w 5400"/>
                <a:gd name="T67" fmla="*/ 16 h 1273"/>
                <a:gd name="T68" fmla="*/ 1003 w 5400"/>
                <a:gd name="T69" fmla="*/ 106 h 1273"/>
                <a:gd name="T70" fmla="*/ 827 w 5400"/>
                <a:gd name="T71" fmla="*/ 90 h 1273"/>
                <a:gd name="T72" fmla="*/ 3598 w 5400"/>
                <a:gd name="T73" fmla="*/ 18 h 1273"/>
                <a:gd name="T74" fmla="*/ 899 w 5400"/>
                <a:gd name="T75" fmla="*/ 3 h 1273"/>
                <a:gd name="T76" fmla="*/ 1440 w 5400"/>
                <a:gd name="T77" fmla="*/ 64 h 1273"/>
                <a:gd name="T78" fmla="*/ 1555 w 5400"/>
                <a:gd name="T79" fmla="*/ 234 h 1273"/>
                <a:gd name="T80" fmla="*/ 1377 w 5400"/>
                <a:gd name="T81" fmla="*/ 224 h 1273"/>
                <a:gd name="T82" fmla="*/ 1277 w 5400"/>
                <a:gd name="T83" fmla="*/ 206 h 1273"/>
                <a:gd name="T84" fmla="*/ 1218 w 5400"/>
                <a:gd name="T85" fmla="*/ 217 h 1273"/>
                <a:gd name="T86" fmla="*/ 1213 w 5400"/>
                <a:gd name="T87" fmla="*/ 442 h 1273"/>
                <a:gd name="T88" fmla="*/ 1403 w 5400"/>
                <a:gd name="T89" fmla="*/ 299 h 1273"/>
                <a:gd name="T90" fmla="*/ 1622 w 5400"/>
                <a:gd name="T91" fmla="*/ 496 h 1273"/>
                <a:gd name="T92" fmla="*/ 1553 w 5400"/>
                <a:gd name="T93" fmla="*/ 594 h 1273"/>
                <a:gd name="T94" fmla="*/ 1566 w 5400"/>
                <a:gd name="T95" fmla="*/ 653 h 1273"/>
                <a:gd name="T96" fmla="*/ 1373 w 5400"/>
                <a:gd name="T97" fmla="*/ 838 h 1273"/>
                <a:gd name="T98" fmla="*/ 1197 w 5400"/>
                <a:gd name="T99" fmla="*/ 911 h 1273"/>
                <a:gd name="T100" fmla="*/ 1206 w 5400"/>
                <a:gd name="T101" fmla="*/ 1077 h 1273"/>
                <a:gd name="T102" fmla="*/ 1269 w 5400"/>
                <a:gd name="T103" fmla="*/ 1255 h 1273"/>
                <a:gd name="T104" fmla="*/ 1069 w 5400"/>
                <a:gd name="T105" fmla="*/ 1145 h 1273"/>
                <a:gd name="T106" fmla="*/ 859 w 5400"/>
                <a:gd name="T107" fmla="*/ 998 h 1273"/>
                <a:gd name="T108" fmla="*/ 663 w 5400"/>
                <a:gd name="T109" fmla="*/ 751 h 1273"/>
                <a:gd name="T110" fmla="*/ 617 w 5400"/>
                <a:gd name="T111" fmla="*/ 540 h 1273"/>
                <a:gd name="T112" fmla="*/ 372 w 5400"/>
                <a:gd name="T113" fmla="*/ 355 h 1273"/>
                <a:gd name="T114" fmla="*/ 56 w 5400"/>
                <a:gd name="T115" fmla="*/ 455 h 1273"/>
                <a:gd name="T116" fmla="*/ 90 w 5400"/>
                <a:gd name="T117" fmla="*/ 360 h 1273"/>
                <a:gd name="T118" fmla="*/ 69 w 5400"/>
                <a:gd name="T119" fmla="*/ 124 h 1273"/>
                <a:gd name="T120" fmla="*/ 565 w 5400"/>
                <a:gd name="T121" fmla="*/ 118 h 1273"/>
                <a:gd name="T122" fmla="*/ 1030 w 5400"/>
                <a:gd name="T123" fmla="*/ 131 h 1273"/>
                <a:gd name="T124" fmla="*/ 1183 w 5400"/>
                <a:gd name="T125" fmla="*/ 127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00" h="1273">
                  <a:moveTo>
                    <a:pt x="4788" y="635"/>
                  </a:moveTo>
                  <a:lnTo>
                    <a:pt x="4789" y="635"/>
                  </a:lnTo>
                  <a:lnTo>
                    <a:pt x="4788" y="638"/>
                  </a:lnTo>
                  <a:lnTo>
                    <a:pt x="4785" y="641"/>
                  </a:lnTo>
                  <a:lnTo>
                    <a:pt x="4785" y="643"/>
                  </a:lnTo>
                  <a:lnTo>
                    <a:pt x="4785" y="645"/>
                  </a:lnTo>
                  <a:lnTo>
                    <a:pt x="4783" y="646"/>
                  </a:lnTo>
                  <a:lnTo>
                    <a:pt x="4781" y="646"/>
                  </a:lnTo>
                  <a:lnTo>
                    <a:pt x="4780" y="646"/>
                  </a:lnTo>
                  <a:lnTo>
                    <a:pt x="4776" y="645"/>
                  </a:lnTo>
                  <a:lnTo>
                    <a:pt x="4773" y="643"/>
                  </a:lnTo>
                  <a:lnTo>
                    <a:pt x="4776" y="641"/>
                  </a:lnTo>
                  <a:lnTo>
                    <a:pt x="4778" y="640"/>
                  </a:lnTo>
                  <a:lnTo>
                    <a:pt x="4780" y="638"/>
                  </a:lnTo>
                  <a:lnTo>
                    <a:pt x="4783" y="636"/>
                  </a:lnTo>
                  <a:lnTo>
                    <a:pt x="4785" y="636"/>
                  </a:lnTo>
                  <a:lnTo>
                    <a:pt x="4786" y="635"/>
                  </a:lnTo>
                  <a:lnTo>
                    <a:pt x="4788" y="635"/>
                  </a:lnTo>
                  <a:close/>
                  <a:moveTo>
                    <a:pt x="1568" y="561"/>
                  </a:moveTo>
                  <a:lnTo>
                    <a:pt x="1570" y="561"/>
                  </a:lnTo>
                  <a:lnTo>
                    <a:pt x="1571" y="563"/>
                  </a:lnTo>
                  <a:lnTo>
                    <a:pt x="1573" y="564"/>
                  </a:lnTo>
                  <a:lnTo>
                    <a:pt x="1576" y="568"/>
                  </a:lnTo>
                  <a:lnTo>
                    <a:pt x="1580" y="569"/>
                  </a:lnTo>
                  <a:lnTo>
                    <a:pt x="1583" y="571"/>
                  </a:lnTo>
                  <a:lnTo>
                    <a:pt x="1584" y="571"/>
                  </a:lnTo>
                  <a:lnTo>
                    <a:pt x="1588" y="571"/>
                  </a:lnTo>
                  <a:lnTo>
                    <a:pt x="1591" y="571"/>
                  </a:lnTo>
                  <a:lnTo>
                    <a:pt x="1593" y="573"/>
                  </a:lnTo>
                  <a:lnTo>
                    <a:pt x="1594" y="574"/>
                  </a:lnTo>
                  <a:lnTo>
                    <a:pt x="1593" y="576"/>
                  </a:lnTo>
                  <a:lnTo>
                    <a:pt x="1591" y="577"/>
                  </a:lnTo>
                  <a:lnTo>
                    <a:pt x="1589" y="581"/>
                  </a:lnTo>
                  <a:lnTo>
                    <a:pt x="1588" y="582"/>
                  </a:lnTo>
                  <a:lnTo>
                    <a:pt x="1586" y="584"/>
                  </a:lnTo>
                  <a:lnTo>
                    <a:pt x="1584" y="584"/>
                  </a:lnTo>
                  <a:lnTo>
                    <a:pt x="1581" y="584"/>
                  </a:lnTo>
                  <a:lnTo>
                    <a:pt x="1578" y="582"/>
                  </a:lnTo>
                  <a:lnTo>
                    <a:pt x="1576" y="581"/>
                  </a:lnTo>
                  <a:lnTo>
                    <a:pt x="1575" y="577"/>
                  </a:lnTo>
                  <a:lnTo>
                    <a:pt x="1568" y="574"/>
                  </a:lnTo>
                  <a:lnTo>
                    <a:pt x="1566" y="571"/>
                  </a:lnTo>
                  <a:lnTo>
                    <a:pt x="1565" y="569"/>
                  </a:lnTo>
                  <a:lnTo>
                    <a:pt x="1563" y="568"/>
                  </a:lnTo>
                  <a:lnTo>
                    <a:pt x="1560" y="566"/>
                  </a:lnTo>
                  <a:lnTo>
                    <a:pt x="1557" y="564"/>
                  </a:lnTo>
                  <a:lnTo>
                    <a:pt x="1563" y="561"/>
                  </a:lnTo>
                  <a:lnTo>
                    <a:pt x="1565" y="561"/>
                  </a:lnTo>
                  <a:lnTo>
                    <a:pt x="1568" y="561"/>
                  </a:lnTo>
                  <a:close/>
                  <a:moveTo>
                    <a:pt x="4866" y="550"/>
                  </a:moveTo>
                  <a:lnTo>
                    <a:pt x="4870" y="551"/>
                  </a:lnTo>
                  <a:lnTo>
                    <a:pt x="4870" y="553"/>
                  </a:lnTo>
                  <a:lnTo>
                    <a:pt x="4870" y="555"/>
                  </a:lnTo>
                  <a:lnTo>
                    <a:pt x="4870" y="555"/>
                  </a:lnTo>
                  <a:lnTo>
                    <a:pt x="4868" y="556"/>
                  </a:lnTo>
                  <a:lnTo>
                    <a:pt x="4868" y="558"/>
                  </a:lnTo>
                  <a:lnTo>
                    <a:pt x="4868" y="559"/>
                  </a:lnTo>
                  <a:lnTo>
                    <a:pt x="4866" y="561"/>
                  </a:lnTo>
                  <a:lnTo>
                    <a:pt x="4865" y="561"/>
                  </a:lnTo>
                  <a:lnTo>
                    <a:pt x="4865" y="561"/>
                  </a:lnTo>
                  <a:lnTo>
                    <a:pt x="4863" y="563"/>
                  </a:lnTo>
                  <a:lnTo>
                    <a:pt x="4861" y="564"/>
                  </a:lnTo>
                  <a:lnTo>
                    <a:pt x="4861" y="566"/>
                  </a:lnTo>
                  <a:lnTo>
                    <a:pt x="4860" y="569"/>
                  </a:lnTo>
                  <a:lnTo>
                    <a:pt x="4858" y="569"/>
                  </a:lnTo>
                  <a:lnTo>
                    <a:pt x="4857" y="569"/>
                  </a:lnTo>
                  <a:lnTo>
                    <a:pt x="4858" y="566"/>
                  </a:lnTo>
                  <a:lnTo>
                    <a:pt x="4860" y="564"/>
                  </a:lnTo>
                  <a:lnTo>
                    <a:pt x="4861" y="563"/>
                  </a:lnTo>
                  <a:lnTo>
                    <a:pt x="4861" y="561"/>
                  </a:lnTo>
                  <a:lnTo>
                    <a:pt x="4861" y="559"/>
                  </a:lnTo>
                  <a:lnTo>
                    <a:pt x="4861" y="558"/>
                  </a:lnTo>
                  <a:lnTo>
                    <a:pt x="4863" y="556"/>
                  </a:lnTo>
                  <a:lnTo>
                    <a:pt x="4865" y="555"/>
                  </a:lnTo>
                  <a:lnTo>
                    <a:pt x="4866" y="551"/>
                  </a:lnTo>
                  <a:lnTo>
                    <a:pt x="4866" y="550"/>
                  </a:lnTo>
                  <a:close/>
                  <a:moveTo>
                    <a:pt x="1681" y="538"/>
                  </a:moveTo>
                  <a:lnTo>
                    <a:pt x="1684" y="538"/>
                  </a:lnTo>
                  <a:lnTo>
                    <a:pt x="1686" y="538"/>
                  </a:lnTo>
                  <a:lnTo>
                    <a:pt x="1688" y="541"/>
                  </a:lnTo>
                  <a:lnTo>
                    <a:pt x="1688" y="543"/>
                  </a:lnTo>
                  <a:lnTo>
                    <a:pt x="1689" y="545"/>
                  </a:lnTo>
                  <a:lnTo>
                    <a:pt x="1689" y="548"/>
                  </a:lnTo>
                  <a:lnTo>
                    <a:pt x="1688" y="551"/>
                  </a:lnTo>
                  <a:lnTo>
                    <a:pt x="1686" y="553"/>
                  </a:lnTo>
                  <a:lnTo>
                    <a:pt x="1684" y="553"/>
                  </a:lnTo>
                  <a:lnTo>
                    <a:pt x="1683" y="553"/>
                  </a:lnTo>
                  <a:lnTo>
                    <a:pt x="1681" y="555"/>
                  </a:lnTo>
                  <a:lnTo>
                    <a:pt x="1679" y="558"/>
                  </a:lnTo>
                  <a:lnTo>
                    <a:pt x="1678" y="563"/>
                  </a:lnTo>
                  <a:lnTo>
                    <a:pt x="1676" y="568"/>
                  </a:lnTo>
                  <a:lnTo>
                    <a:pt x="1679" y="568"/>
                  </a:lnTo>
                  <a:lnTo>
                    <a:pt x="1681" y="569"/>
                  </a:lnTo>
                  <a:lnTo>
                    <a:pt x="1683" y="571"/>
                  </a:lnTo>
                  <a:lnTo>
                    <a:pt x="1686" y="571"/>
                  </a:lnTo>
                  <a:lnTo>
                    <a:pt x="1689" y="571"/>
                  </a:lnTo>
                  <a:lnTo>
                    <a:pt x="1693" y="571"/>
                  </a:lnTo>
                  <a:lnTo>
                    <a:pt x="1696" y="573"/>
                  </a:lnTo>
                  <a:lnTo>
                    <a:pt x="1697" y="574"/>
                  </a:lnTo>
                  <a:lnTo>
                    <a:pt x="1699" y="576"/>
                  </a:lnTo>
                  <a:lnTo>
                    <a:pt x="1702" y="577"/>
                  </a:lnTo>
                  <a:lnTo>
                    <a:pt x="1707" y="582"/>
                  </a:lnTo>
                  <a:lnTo>
                    <a:pt x="1714" y="586"/>
                  </a:lnTo>
                  <a:lnTo>
                    <a:pt x="1717" y="586"/>
                  </a:lnTo>
                  <a:lnTo>
                    <a:pt x="1720" y="586"/>
                  </a:lnTo>
                  <a:lnTo>
                    <a:pt x="1722" y="592"/>
                  </a:lnTo>
                  <a:lnTo>
                    <a:pt x="1720" y="595"/>
                  </a:lnTo>
                  <a:lnTo>
                    <a:pt x="1719" y="599"/>
                  </a:lnTo>
                  <a:lnTo>
                    <a:pt x="1717" y="602"/>
                  </a:lnTo>
                  <a:lnTo>
                    <a:pt x="1715" y="605"/>
                  </a:lnTo>
                  <a:lnTo>
                    <a:pt x="1715" y="607"/>
                  </a:lnTo>
                  <a:lnTo>
                    <a:pt x="1717" y="609"/>
                  </a:lnTo>
                  <a:lnTo>
                    <a:pt x="1717" y="612"/>
                  </a:lnTo>
                  <a:lnTo>
                    <a:pt x="1717" y="615"/>
                  </a:lnTo>
                  <a:lnTo>
                    <a:pt x="1717" y="620"/>
                  </a:lnTo>
                  <a:lnTo>
                    <a:pt x="1717" y="623"/>
                  </a:lnTo>
                  <a:lnTo>
                    <a:pt x="1717" y="625"/>
                  </a:lnTo>
                  <a:lnTo>
                    <a:pt x="1715" y="627"/>
                  </a:lnTo>
                  <a:lnTo>
                    <a:pt x="1712" y="627"/>
                  </a:lnTo>
                  <a:lnTo>
                    <a:pt x="1711" y="628"/>
                  </a:lnTo>
                  <a:lnTo>
                    <a:pt x="1706" y="627"/>
                  </a:lnTo>
                  <a:lnTo>
                    <a:pt x="1702" y="623"/>
                  </a:lnTo>
                  <a:lnTo>
                    <a:pt x="1699" y="618"/>
                  </a:lnTo>
                  <a:lnTo>
                    <a:pt x="1696" y="617"/>
                  </a:lnTo>
                  <a:lnTo>
                    <a:pt x="1694" y="613"/>
                  </a:lnTo>
                  <a:lnTo>
                    <a:pt x="1691" y="612"/>
                  </a:lnTo>
                  <a:lnTo>
                    <a:pt x="1689" y="610"/>
                  </a:lnTo>
                  <a:lnTo>
                    <a:pt x="1686" y="610"/>
                  </a:lnTo>
                  <a:lnTo>
                    <a:pt x="1640" y="610"/>
                  </a:lnTo>
                  <a:lnTo>
                    <a:pt x="1640" y="607"/>
                  </a:lnTo>
                  <a:lnTo>
                    <a:pt x="1638" y="605"/>
                  </a:lnTo>
                  <a:lnTo>
                    <a:pt x="1638" y="602"/>
                  </a:lnTo>
                  <a:lnTo>
                    <a:pt x="1640" y="597"/>
                  </a:lnTo>
                  <a:lnTo>
                    <a:pt x="1642" y="592"/>
                  </a:lnTo>
                  <a:lnTo>
                    <a:pt x="1643" y="589"/>
                  </a:lnTo>
                  <a:lnTo>
                    <a:pt x="1647" y="586"/>
                  </a:lnTo>
                  <a:lnTo>
                    <a:pt x="1652" y="581"/>
                  </a:lnTo>
                  <a:lnTo>
                    <a:pt x="1657" y="576"/>
                  </a:lnTo>
                  <a:lnTo>
                    <a:pt x="1663" y="569"/>
                  </a:lnTo>
                  <a:lnTo>
                    <a:pt x="1665" y="566"/>
                  </a:lnTo>
                  <a:lnTo>
                    <a:pt x="1666" y="563"/>
                  </a:lnTo>
                  <a:lnTo>
                    <a:pt x="1670" y="561"/>
                  </a:lnTo>
                  <a:lnTo>
                    <a:pt x="1671" y="558"/>
                  </a:lnTo>
                  <a:lnTo>
                    <a:pt x="1671" y="556"/>
                  </a:lnTo>
                  <a:lnTo>
                    <a:pt x="1673" y="553"/>
                  </a:lnTo>
                  <a:lnTo>
                    <a:pt x="1673" y="548"/>
                  </a:lnTo>
                  <a:lnTo>
                    <a:pt x="1673" y="546"/>
                  </a:lnTo>
                  <a:lnTo>
                    <a:pt x="1673" y="543"/>
                  </a:lnTo>
                  <a:lnTo>
                    <a:pt x="1673" y="541"/>
                  </a:lnTo>
                  <a:lnTo>
                    <a:pt x="1675" y="540"/>
                  </a:lnTo>
                  <a:lnTo>
                    <a:pt x="1678" y="540"/>
                  </a:lnTo>
                  <a:lnTo>
                    <a:pt x="1679" y="538"/>
                  </a:lnTo>
                  <a:lnTo>
                    <a:pt x="1681" y="538"/>
                  </a:lnTo>
                  <a:close/>
                  <a:moveTo>
                    <a:pt x="2395" y="473"/>
                  </a:moveTo>
                  <a:lnTo>
                    <a:pt x="2395" y="473"/>
                  </a:lnTo>
                  <a:lnTo>
                    <a:pt x="2396" y="473"/>
                  </a:lnTo>
                  <a:lnTo>
                    <a:pt x="2395" y="473"/>
                  </a:lnTo>
                  <a:close/>
                  <a:moveTo>
                    <a:pt x="5046" y="463"/>
                  </a:moveTo>
                  <a:lnTo>
                    <a:pt x="5048" y="463"/>
                  </a:lnTo>
                  <a:lnTo>
                    <a:pt x="5051" y="463"/>
                  </a:lnTo>
                  <a:lnTo>
                    <a:pt x="5053" y="465"/>
                  </a:lnTo>
                  <a:lnTo>
                    <a:pt x="5055" y="468"/>
                  </a:lnTo>
                  <a:lnTo>
                    <a:pt x="5055" y="469"/>
                  </a:lnTo>
                  <a:lnTo>
                    <a:pt x="5055" y="473"/>
                  </a:lnTo>
                  <a:lnTo>
                    <a:pt x="5045" y="473"/>
                  </a:lnTo>
                  <a:lnTo>
                    <a:pt x="5045" y="469"/>
                  </a:lnTo>
                  <a:lnTo>
                    <a:pt x="5045" y="468"/>
                  </a:lnTo>
                  <a:lnTo>
                    <a:pt x="5045" y="466"/>
                  </a:lnTo>
                  <a:lnTo>
                    <a:pt x="5045" y="465"/>
                  </a:lnTo>
                  <a:lnTo>
                    <a:pt x="5045" y="463"/>
                  </a:lnTo>
                  <a:lnTo>
                    <a:pt x="5046" y="463"/>
                  </a:lnTo>
                  <a:close/>
                  <a:moveTo>
                    <a:pt x="2423" y="456"/>
                  </a:moveTo>
                  <a:lnTo>
                    <a:pt x="2424" y="456"/>
                  </a:lnTo>
                  <a:lnTo>
                    <a:pt x="2426" y="456"/>
                  </a:lnTo>
                  <a:lnTo>
                    <a:pt x="2426" y="458"/>
                  </a:lnTo>
                  <a:lnTo>
                    <a:pt x="2427" y="458"/>
                  </a:lnTo>
                  <a:lnTo>
                    <a:pt x="2429" y="458"/>
                  </a:lnTo>
                  <a:lnTo>
                    <a:pt x="2431" y="458"/>
                  </a:lnTo>
                  <a:lnTo>
                    <a:pt x="2432" y="460"/>
                  </a:lnTo>
                  <a:lnTo>
                    <a:pt x="2434" y="461"/>
                  </a:lnTo>
                  <a:lnTo>
                    <a:pt x="2434" y="463"/>
                  </a:lnTo>
                  <a:lnTo>
                    <a:pt x="2434" y="465"/>
                  </a:lnTo>
                  <a:lnTo>
                    <a:pt x="2434" y="468"/>
                  </a:lnTo>
                  <a:lnTo>
                    <a:pt x="2436" y="468"/>
                  </a:lnTo>
                  <a:lnTo>
                    <a:pt x="2436" y="469"/>
                  </a:lnTo>
                  <a:lnTo>
                    <a:pt x="2437" y="471"/>
                  </a:lnTo>
                  <a:lnTo>
                    <a:pt x="2439" y="473"/>
                  </a:lnTo>
                  <a:lnTo>
                    <a:pt x="2439" y="474"/>
                  </a:lnTo>
                  <a:lnTo>
                    <a:pt x="2437" y="478"/>
                  </a:lnTo>
                  <a:lnTo>
                    <a:pt x="2436" y="479"/>
                  </a:lnTo>
                  <a:lnTo>
                    <a:pt x="2434" y="481"/>
                  </a:lnTo>
                  <a:lnTo>
                    <a:pt x="2432" y="481"/>
                  </a:lnTo>
                  <a:lnTo>
                    <a:pt x="2431" y="481"/>
                  </a:lnTo>
                  <a:lnTo>
                    <a:pt x="2431" y="487"/>
                  </a:lnTo>
                  <a:lnTo>
                    <a:pt x="2431" y="491"/>
                  </a:lnTo>
                  <a:lnTo>
                    <a:pt x="2431" y="494"/>
                  </a:lnTo>
                  <a:lnTo>
                    <a:pt x="2431" y="496"/>
                  </a:lnTo>
                  <a:lnTo>
                    <a:pt x="2431" y="497"/>
                  </a:lnTo>
                  <a:lnTo>
                    <a:pt x="2431" y="501"/>
                  </a:lnTo>
                  <a:lnTo>
                    <a:pt x="2431" y="504"/>
                  </a:lnTo>
                  <a:lnTo>
                    <a:pt x="2431" y="507"/>
                  </a:lnTo>
                  <a:lnTo>
                    <a:pt x="2429" y="509"/>
                  </a:lnTo>
                  <a:lnTo>
                    <a:pt x="2429" y="510"/>
                  </a:lnTo>
                  <a:lnTo>
                    <a:pt x="2427" y="510"/>
                  </a:lnTo>
                  <a:lnTo>
                    <a:pt x="2426" y="510"/>
                  </a:lnTo>
                  <a:lnTo>
                    <a:pt x="2426" y="512"/>
                  </a:lnTo>
                  <a:lnTo>
                    <a:pt x="2426" y="514"/>
                  </a:lnTo>
                  <a:lnTo>
                    <a:pt x="2427" y="515"/>
                  </a:lnTo>
                  <a:lnTo>
                    <a:pt x="2427" y="519"/>
                  </a:lnTo>
                  <a:lnTo>
                    <a:pt x="2427" y="522"/>
                  </a:lnTo>
                  <a:lnTo>
                    <a:pt x="2401" y="522"/>
                  </a:lnTo>
                  <a:lnTo>
                    <a:pt x="2400" y="523"/>
                  </a:lnTo>
                  <a:lnTo>
                    <a:pt x="2400" y="523"/>
                  </a:lnTo>
                  <a:lnTo>
                    <a:pt x="2398" y="525"/>
                  </a:lnTo>
                  <a:lnTo>
                    <a:pt x="2398" y="527"/>
                  </a:lnTo>
                  <a:lnTo>
                    <a:pt x="2398" y="528"/>
                  </a:lnTo>
                  <a:lnTo>
                    <a:pt x="2396" y="530"/>
                  </a:lnTo>
                  <a:lnTo>
                    <a:pt x="2395" y="530"/>
                  </a:lnTo>
                  <a:lnTo>
                    <a:pt x="2393" y="532"/>
                  </a:lnTo>
                  <a:lnTo>
                    <a:pt x="2391" y="533"/>
                  </a:lnTo>
                  <a:lnTo>
                    <a:pt x="2390" y="533"/>
                  </a:lnTo>
                  <a:lnTo>
                    <a:pt x="2390" y="532"/>
                  </a:lnTo>
                  <a:lnTo>
                    <a:pt x="2388" y="532"/>
                  </a:lnTo>
                  <a:lnTo>
                    <a:pt x="2387" y="532"/>
                  </a:lnTo>
                  <a:lnTo>
                    <a:pt x="2385" y="532"/>
                  </a:lnTo>
                  <a:lnTo>
                    <a:pt x="2382" y="532"/>
                  </a:lnTo>
                  <a:lnTo>
                    <a:pt x="2380" y="532"/>
                  </a:lnTo>
                  <a:lnTo>
                    <a:pt x="2378" y="533"/>
                  </a:lnTo>
                  <a:lnTo>
                    <a:pt x="2377" y="533"/>
                  </a:lnTo>
                  <a:lnTo>
                    <a:pt x="2375" y="533"/>
                  </a:lnTo>
                  <a:lnTo>
                    <a:pt x="2373" y="532"/>
                  </a:lnTo>
                  <a:lnTo>
                    <a:pt x="2370" y="530"/>
                  </a:lnTo>
                  <a:lnTo>
                    <a:pt x="2370" y="530"/>
                  </a:lnTo>
                  <a:lnTo>
                    <a:pt x="2369" y="527"/>
                  </a:lnTo>
                  <a:lnTo>
                    <a:pt x="2369" y="525"/>
                  </a:lnTo>
                  <a:lnTo>
                    <a:pt x="2370" y="523"/>
                  </a:lnTo>
                  <a:lnTo>
                    <a:pt x="2370" y="522"/>
                  </a:lnTo>
                  <a:lnTo>
                    <a:pt x="2372" y="522"/>
                  </a:lnTo>
                  <a:lnTo>
                    <a:pt x="2373" y="522"/>
                  </a:lnTo>
                  <a:lnTo>
                    <a:pt x="2373" y="519"/>
                  </a:lnTo>
                  <a:lnTo>
                    <a:pt x="2373" y="515"/>
                  </a:lnTo>
                  <a:lnTo>
                    <a:pt x="2373" y="514"/>
                  </a:lnTo>
                  <a:lnTo>
                    <a:pt x="2375" y="512"/>
                  </a:lnTo>
                  <a:lnTo>
                    <a:pt x="2375" y="510"/>
                  </a:lnTo>
                  <a:lnTo>
                    <a:pt x="2377" y="509"/>
                  </a:lnTo>
                  <a:lnTo>
                    <a:pt x="2377" y="509"/>
                  </a:lnTo>
                  <a:lnTo>
                    <a:pt x="2378" y="509"/>
                  </a:lnTo>
                  <a:lnTo>
                    <a:pt x="2383" y="509"/>
                  </a:lnTo>
                  <a:lnTo>
                    <a:pt x="2383" y="499"/>
                  </a:lnTo>
                  <a:lnTo>
                    <a:pt x="2380" y="499"/>
                  </a:lnTo>
                  <a:lnTo>
                    <a:pt x="2377" y="499"/>
                  </a:lnTo>
                  <a:lnTo>
                    <a:pt x="2375" y="499"/>
                  </a:lnTo>
                  <a:lnTo>
                    <a:pt x="2373" y="499"/>
                  </a:lnTo>
                  <a:lnTo>
                    <a:pt x="2373" y="476"/>
                  </a:lnTo>
                  <a:lnTo>
                    <a:pt x="2377" y="474"/>
                  </a:lnTo>
                  <a:lnTo>
                    <a:pt x="2378" y="476"/>
                  </a:lnTo>
                  <a:lnTo>
                    <a:pt x="2378" y="478"/>
                  </a:lnTo>
                  <a:lnTo>
                    <a:pt x="2380" y="478"/>
                  </a:lnTo>
                  <a:lnTo>
                    <a:pt x="2382" y="478"/>
                  </a:lnTo>
                  <a:lnTo>
                    <a:pt x="2383" y="476"/>
                  </a:lnTo>
                  <a:lnTo>
                    <a:pt x="2387" y="474"/>
                  </a:lnTo>
                  <a:lnTo>
                    <a:pt x="2388" y="474"/>
                  </a:lnTo>
                  <a:lnTo>
                    <a:pt x="2390" y="474"/>
                  </a:lnTo>
                  <a:lnTo>
                    <a:pt x="2391" y="474"/>
                  </a:lnTo>
                  <a:lnTo>
                    <a:pt x="2393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1"/>
                  </a:lnTo>
                  <a:lnTo>
                    <a:pt x="2395" y="469"/>
                  </a:lnTo>
                  <a:lnTo>
                    <a:pt x="2395" y="466"/>
                  </a:lnTo>
                  <a:lnTo>
                    <a:pt x="2395" y="465"/>
                  </a:lnTo>
                  <a:lnTo>
                    <a:pt x="2395" y="463"/>
                  </a:lnTo>
                  <a:lnTo>
                    <a:pt x="2395" y="461"/>
                  </a:lnTo>
                  <a:lnTo>
                    <a:pt x="2395" y="460"/>
                  </a:lnTo>
                  <a:lnTo>
                    <a:pt x="2395" y="458"/>
                  </a:lnTo>
                  <a:lnTo>
                    <a:pt x="2401" y="456"/>
                  </a:lnTo>
                  <a:lnTo>
                    <a:pt x="2403" y="458"/>
                  </a:lnTo>
                  <a:lnTo>
                    <a:pt x="2405" y="458"/>
                  </a:lnTo>
                  <a:lnTo>
                    <a:pt x="2406" y="460"/>
                  </a:lnTo>
                  <a:lnTo>
                    <a:pt x="2406" y="461"/>
                  </a:lnTo>
                  <a:lnTo>
                    <a:pt x="2408" y="463"/>
                  </a:lnTo>
                  <a:lnTo>
                    <a:pt x="2409" y="463"/>
                  </a:lnTo>
                  <a:lnTo>
                    <a:pt x="2411" y="463"/>
                  </a:lnTo>
                  <a:lnTo>
                    <a:pt x="2413" y="461"/>
                  </a:lnTo>
                  <a:lnTo>
                    <a:pt x="2414" y="460"/>
                  </a:lnTo>
                  <a:lnTo>
                    <a:pt x="2414" y="458"/>
                  </a:lnTo>
                  <a:lnTo>
                    <a:pt x="2416" y="458"/>
                  </a:lnTo>
                  <a:lnTo>
                    <a:pt x="2418" y="458"/>
                  </a:lnTo>
                  <a:lnTo>
                    <a:pt x="2419" y="456"/>
                  </a:lnTo>
                  <a:lnTo>
                    <a:pt x="2423" y="456"/>
                  </a:lnTo>
                  <a:close/>
                  <a:moveTo>
                    <a:pt x="5022" y="450"/>
                  </a:moveTo>
                  <a:lnTo>
                    <a:pt x="5025" y="451"/>
                  </a:lnTo>
                  <a:lnTo>
                    <a:pt x="5027" y="453"/>
                  </a:lnTo>
                  <a:lnTo>
                    <a:pt x="5028" y="455"/>
                  </a:lnTo>
                  <a:lnTo>
                    <a:pt x="5028" y="456"/>
                  </a:lnTo>
                  <a:lnTo>
                    <a:pt x="5030" y="458"/>
                  </a:lnTo>
                  <a:lnTo>
                    <a:pt x="5030" y="460"/>
                  </a:lnTo>
                  <a:lnTo>
                    <a:pt x="5032" y="460"/>
                  </a:lnTo>
                  <a:lnTo>
                    <a:pt x="5032" y="463"/>
                  </a:lnTo>
                  <a:lnTo>
                    <a:pt x="5032" y="465"/>
                  </a:lnTo>
                  <a:lnTo>
                    <a:pt x="5032" y="468"/>
                  </a:lnTo>
                  <a:lnTo>
                    <a:pt x="5032" y="469"/>
                  </a:lnTo>
                  <a:lnTo>
                    <a:pt x="5033" y="471"/>
                  </a:lnTo>
                  <a:lnTo>
                    <a:pt x="5035" y="474"/>
                  </a:lnTo>
                  <a:lnTo>
                    <a:pt x="5025" y="474"/>
                  </a:lnTo>
                  <a:lnTo>
                    <a:pt x="5024" y="471"/>
                  </a:lnTo>
                  <a:lnTo>
                    <a:pt x="5024" y="468"/>
                  </a:lnTo>
                  <a:lnTo>
                    <a:pt x="5024" y="465"/>
                  </a:lnTo>
                  <a:lnTo>
                    <a:pt x="5024" y="461"/>
                  </a:lnTo>
                  <a:lnTo>
                    <a:pt x="5024" y="460"/>
                  </a:lnTo>
                  <a:lnTo>
                    <a:pt x="5022" y="458"/>
                  </a:lnTo>
                  <a:lnTo>
                    <a:pt x="5022" y="455"/>
                  </a:lnTo>
                  <a:lnTo>
                    <a:pt x="5022" y="450"/>
                  </a:lnTo>
                  <a:close/>
                  <a:moveTo>
                    <a:pt x="229" y="388"/>
                  </a:moveTo>
                  <a:lnTo>
                    <a:pt x="229" y="401"/>
                  </a:lnTo>
                  <a:lnTo>
                    <a:pt x="218" y="414"/>
                  </a:lnTo>
                  <a:lnTo>
                    <a:pt x="203" y="422"/>
                  </a:lnTo>
                  <a:lnTo>
                    <a:pt x="196" y="407"/>
                  </a:lnTo>
                  <a:lnTo>
                    <a:pt x="218" y="394"/>
                  </a:lnTo>
                  <a:lnTo>
                    <a:pt x="229" y="388"/>
                  </a:lnTo>
                  <a:close/>
                  <a:moveTo>
                    <a:pt x="2432" y="384"/>
                  </a:moveTo>
                  <a:lnTo>
                    <a:pt x="2431" y="388"/>
                  </a:lnTo>
                  <a:lnTo>
                    <a:pt x="2431" y="391"/>
                  </a:lnTo>
                  <a:lnTo>
                    <a:pt x="2429" y="393"/>
                  </a:lnTo>
                  <a:lnTo>
                    <a:pt x="2427" y="394"/>
                  </a:lnTo>
                  <a:lnTo>
                    <a:pt x="2427" y="396"/>
                  </a:lnTo>
                  <a:lnTo>
                    <a:pt x="2427" y="396"/>
                  </a:lnTo>
                  <a:lnTo>
                    <a:pt x="2427" y="397"/>
                  </a:lnTo>
                  <a:lnTo>
                    <a:pt x="2426" y="397"/>
                  </a:lnTo>
                  <a:lnTo>
                    <a:pt x="2424" y="397"/>
                  </a:lnTo>
                  <a:lnTo>
                    <a:pt x="2423" y="397"/>
                  </a:lnTo>
                  <a:lnTo>
                    <a:pt x="2421" y="397"/>
                  </a:lnTo>
                  <a:lnTo>
                    <a:pt x="2421" y="399"/>
                  </a:lnTo>
                  <a:lnTo>
                    <a:pt x="2419" y="401"/>
                  </a:lnTo>
                  <a:lnTo>
                    <a:pt x="2419" y="401"/>
                  </a:lnTo>
                  <a:lnTo>
                    <a:pt x="2418" y="402"/>
                  </a:lnTo>
                  <a:lnTo>
                    <a:pt x="2416" y="404"/>
                  </a:lnTo>
                  <a:lnTo>
                    <a:pt x="2416" y="406"/>
                  </a:lnTo>
                  <a:lnTo>
                    <a:pt x="2414" y="406"/>
                  </a:lnTo>
                  <a:lnTo>
                    <a:pt x="2411" y="404"/>
                  </a:lnTo>
                  <a:lnTo>
                    <a:pt x="2411" y="402"/>
                  </a:lnTo>
                  <a:lnTo>
                    <a:pt x="2411" y="401"/>
                  </a:lnTo>
                  <a:lnTo>
                    <a:pt x="2413" y="399"/>
                  </a:lnTo>
                  <a:lnTo>
                    <a:pt x="2414" y="397"/>
                  </a:lnTo>
                  <a:lnTo>
                    <a:pt x="2416" y="394"/>
                  </a:lnTo>
                  <a:lnTo>
                    <a:pt x="2416" y="393"/>
                  </a:lnTo>
                  <a:lnTo>
                    <a:pt x="2418" y="393"/>
                  </a:lnTo>
                  <a:lnTo>
                    <a:pt x="2419" y="391"/>
                  </a:lnTo>
                  <a:lnTo>
                    <a:pt x="2421" y="391"/>
                  </a:lnTo>
                  <a:lnTo>
                    <a:pt x="2423" y="389"/>
                  </a:lnTo>
                  <a:lnTo>
                    <a:pt x="2424" y="388"/>
                  </a:lnTo>
                  <a:lnTo>
                    <a:pt x="2427" y="386"/>
                  </a:lnTo>
                  <a:lnTo>
                    <a:pt x="2429" y="386"/>
                  </a:lnTo>
                  <a:lnTo>
                    <a:pt x="2431" y="384"/>
                  </a:lnTo>
                  <a:lnTo>
                    <a:pt x="2432" y="384"/>
                  </a:lnTo>
                  <a:close/>
                  <a:moveTo>
                    <a:pt x="2470" y="384"/>
                  </a:moveTo>
                  <a:lnTo>
                    <a:pt x="2473" y="384"/>
                  </a:lnTo>
                  <a:lnTo>
                    <a:pt x="2475" y="386"/>
                  </a:lnTo>
                  <a:lnTo>
                    <a:pt x="2477" y="388"/>
                  </a:lnTo>
                  <a:lnTo>
                    <a:pt x="2475" y="388"/>
                  </a:lnTo>
                  <a:lnTo>
                    <a:pt x="2473" y="389"/>
                  </a:lnTo>
                  <a:lnTo>
                    <a:pt x="2472" y="391"/>
                  </a:lnTo>
                  <a:lnTo>
                    <a:pt x="2470" y="393"/>
                  </a:lnTo>
                  <a:lnTo>
                    <a:pt x="2470" y="393"/>
                  </a:lnTo>
                  <a:lnTo>
                    <a:pt x="2468" y="393"/>
                  </a:lnTo>
                  <a:lnTo>
                    <a:pt x="2467" y="394"/>
                  </a:lnTo>
                  <a:lnTo>
                    <a:pt x="2467" y="396"/>
                  </a:lnTo>
                  <a:lnTo>
                    <a:pt x="2467" y="397"/>
                  </a:lnTo>
                  <a:lnTo>
                    <a:pt x="2467" y="399"/>
                  </a:lnTo>
                  <a:lnTo>
                    <a:pt x="2467" y="401"/>
                  </a:lnTo>
                  <a:lnTo>
                    <a:pt x="2467" y="401"/>
                  </a:lnTo>
                  <a:lnTo>
                    <a:pt x="2465" y="402"/>
                  </a:lnTo>
                  <a:lnTo>
                    <a:pt x="2463" y="402"/>
                  </a:lnTo>
                  <a:lnTo>
                    <a:pt x="2462" y="406"/>
                  </a:lnTo>
                  <a:lnTo>
                    <a:pt x="2493" y="406"/>
                  </a:lnTo>
                  <a:lnTo>
                    <a:pt x="2493" y="419"/>
                  </a:lnTo>
                  <a:lnTo>
                    <a:pt x="2493" y="420"/>
                  </a:lnTo>
                  <a:lnTo>
                    <a:pt x="2491" y="422"/>
                  </a:lnTo>
                  <a:lnTo>
                    <a:pt x="2490" y="422"/>
                  </a:lnTo>
                  <a:lnTo>
                    <a:pt x="2488" y="424"/>
                  </a:lnTo>
                  <a:lnTo>
                    <a:pt x="2486" y="425"/>
                  </a:lnTo>
                  <a:lnTo>
                    <a:pt x="2486" y="427"/>
                  </a:lnTo>
                  <a:lnTo>
                    <a:pt x="2486" y="429"/>
                  </a:lnTo>
                  <a:lnTo>
                    <a:pt x="2486" y="430"/>
                  </a:lnTo>
                  <a:lnTo>
                    <a:pt x="2486" y="433"/>
                  </a:lnTo>
                  <a:lnTo>
                    <a:pt x="2483" y="433"/>
                  </a:lnTo>
                  <a:lnTo>
                    <a:pt x="2481" y="433"/>
                  </a:lnTo>
                  <a:lnTo>
                    <a:pt x="2480" y="433"/>
                  </a:lnTo>
                  <a:lnTo>
                    <a:pt x="2480" y="435"/>
                  </a:lnTo>
                  <a:lnTo>
                    <a:pt x="2480" y="435"/>
                  </a:lnTo>
                  <a:lnTo>
                    <a:pt x="2478" y="437"/>
                  </a:lnTo>
                  <a:lnTo>
                    <a:pt x="2477" y="438"/>
                  </a:lnTo>
                  <a:lnTo>
                    <a:pt x="2477" y="438"/>
                  </a:lnTo>
                  <a:lnTo>
                    <a:pt x="2475" y="442"/>
                  </a:lnTo>
                  <a:lnTo>
                    <a:pt x="2475" y="443"/>
                  </a:lnTo>
                  <a:lnTo>
                    <a:pt x="2475" y="445"/>
                  </a:lnTo>
                  <a:lnTo>
                    <a:pt x="2477" y="445"/>
                  </a:lnTo>
                  <a:lnTo>
                    <a:pt x="2480" y="447"/>
                  </a:lnTo>
                  <a:lnTo>
                    <a:pt x="2483" y="447"/>
                  </a:lnTo>
                  <a:lnTo>
                    <a:pt x="2486" y="447"/>
                  </a:lnTo>
                  <a:lnTo>
                    <a:pt x="2490" y="447"/>
                  </a:lnTo>
                  <a:lnTo>
                    <a:pt x="2491" y="447"/>
                  </a:lnTo>
                  <a:lnTo>
                    <a:pt x="2493" y="448"/>
                  </a:lnTo>
                  <a:lnTo>
                    <a:pt x="2495" y="450"/>
                  </a:lnTo>
                  <a:lnTo>
                    <a:pt x="2496" y="451"/>
                  </a:lnTo>
                  <a:lnTo>
                    <a:pt x="2498" y="455"/>
                  </a:lnTo>
                  <a:lnTo>
                    <a:pt x="2498" y="456"/>
                  </a:lnTo>
                  <a:lnTo>
                    <a:pt x="2499" y="458"/>
                  </a:lnTo>
                  <a:lnTo>
                    <a:pt x="2499" y="461"/>
                  </a:lnTo>
                  <a:lnTo>
                    <a:pt x="2501" y="461"/>
                  </a:lnTo>
                  <a:lnTo>
                    <a:pt x="2503" y="463"/>
                  </a:lnTo>
                  <a:lnTo>
                    <a:pt x="2503" y="463"/>
                  </a:lnTo>
                  <a:lnTo>
                    <a:pt x="2504" y="465"/>
                  </a:lnTo>
                  <a:lnTo>
                    <a:pt x="2506" y="466"/>
                  </a:lnTo>
                  <a:lnTo>
                    <a:pt x="2506" y="468"/>
                  </a:lnTo>
                  <a:lnTo>
                    <a:pt x="2506" y="469"/>
                  </a:lnTo>
                  <a:lnTo>
                    <a:pt x="2506" y="469"/>
                  </a:lnTo>
                  <a:lnTo>
                    <a:pt x="2508" y="469"/>
                  </a:lnTo>
                  <a:lnTo>
                    <a:pt x="2509" y="471"/>
                  </a:lnTo>
                  <a:lnTo>
                    <a:pt x="2509" y="471"/>
                  </a:lnTo>
                  <a:lnTo>
                    <a:pt x="2509" y="473"/>
                  </a:lnTo>
                  <a:lnTo>
                    <a:pt x="2511" y="473"/>
                  </a:lnTo>
                  <a:lnTo>
                    <a:pt x="2513" y="473"/>
                  </a:lnTo>
                  <a:lnTo>
                    <a:pt x="2514" y="473"/>
                  </a:lnTo>
                  <a:lnTo>
                    <a:pt x="2516" y="474"/>
                  </a:lnTo>
                  <a:lnTo>
                    <a:pt x="2517" y="478"/>
                  </a:lnTo>
                  <a:lnTo>
                    <a:pt x="2519" y="479"/>
                  </a:lnTo>
                  <a:lnTo>
                    <a:pt x="2519" y="481"/>
                  </a:lnTo>
                  <a:lnTo>
                    <a:pt x="2519" y="483"/>
                  </a:lnTo>
                  <a:lnTo>
                    <a:pt x="2519" y="486"/>
                  </a:lnTo>
                  <a:lnTo>
                    <a:pt x="2519" y="487"/>
                  </a:lnTo>
                  <a:lnTo>
                    <a:pt x="2517" y="491"/>
                  </a:lnTo>
                  <a:lnTo>
                    <a:pt x="2527" y="491"/>
                  </a:lnTo>
                  <a:lnTo>
                    <a:pt x="2529" y="494"/>
                  </a:lnTo>
                  <a:lnTo>
                    <a:pt x="2529" y="496"/>
                  </a:lnTo>
                  <a:lnTo>
                    <a:pt x="2529" y="499"/>
                  </a:lnTo>
                  <a:lnTo>
                    <a:pt x="2529" y="502"/>
                  </a:lnTo>
                  <a:lnTo>
                    <a:pt x="2529" y="504"/>
                  </a:lnTo>
                  <a:lnTo>
                    <a:pt x="2529" y="505"/>
                  </a:lnTo>
                  <a:lnTo>
                    <a:pt x="2529" y="507"/>
                  </a:lnTo>
                  <a:lnTo>
                    <a:pt x="2531" y="509"/>
                  </a:lnTo>
                  <a:lnTo>
                    <a:pt x="2532" y="509"/>
                  </a:lnTo>
                  <a:lnTo>
                    <a:pt x="2534" y="509"/>
                  </a:lnTo>
                  <a:lnTo>
                    <a:pt x="2537" y="505"/>
                  </a:lnTo>
                  <a:lnTo>
                    <a:pt x="2537" y="504"/>
                  </a:lnTo>
                  <a:lnTo>
                    <a:pt x="2539" y="504"/>
                  </a:lnTo>
                  <a:lnTo>
                    <a:pt x="2539" y="502"/>
                  </a:lnTo>
                  <a:lnTo>
                    <a:pt x="2539" y="501"/>
                  </a:lnTo>
                  <a:lnTo>
                    <a:pt x="2542" y="499"/>
                  </a:lnTo>
                  <a:lnTo>
                    <a:pt x="2545" y="502"/>
                  </a:lnTo>
                  <a:lnTo>
                    <a:pt x="2547" y="502"/>
                  </a:lnTo>
                  <a:lnTo>
                    <a:pt x="2549" y="504"/>
                  </a:lnTo>
                  <a:lnTo>
                    <a:pt x="2549" y="504"/>
                  </a:lnTo>
                  <a:lnTo>
                    <a:pt x="2549" y="505"/>
                  </a:lnTo>
                  <a:lnTo>
                    <a:pt x="2549" y="507"/>
                  </a:lnTo>
                  <a:lnTo>
                    <a:pt x="2549" y="509"/>
                  </a:lnTo>
                  <a:lnTo>
                    <a:pt x="2550" y="510"/>
                  </a:lnTo>
                  <a:lnTo>
                    <a:pt x="2552" y="512"/>
                  </a:lnTo>
                  <a:lnTo>
                    <a:pt x="2554" y="514"/>
                  </a:lnTo>
                  <a:lnTo>
                    <a:pt x="2554" y="519"/>
                  </a:lnTo>
                  <a:lnTo>
                    <a:pt x="2547" y="519"/>
                  </a:lnTo>
                  <a:lnTo>
                    <a:pt x="2547" y="522"/>
                  </a:lnTo>
                  <a:lnTo>
                    <a:pt x="2547" y="523"/>
                  </a:lnTo>
                  <a:lnTo>
                    <a:pt x="2545" y="525"/>
                  </a:lnTo>
                  <a:lnTo>
                    <a:pt x="2544" y="525"/>
                  </a:lnTo>
                  <a:lnTo>
                    <a:pt x="2542" y="525"/>
                  </a:lnTo>
                  <a:lnTo>
                    <a:pt x="2540" y="525"/>
                  </a:lnTo>
                  <a:lnTo>
                    <a:pt x="2539" y="527"/>
                  </a:lnTo>
                  <a:lnTo>
                    <a:pt x="2539" y="528"/>
                  </a:lnTo>
                  <a:lnTo>
                    <a:pt x="2539" y="530"/>
                  </a:lnTo>
                  <a:lnTo>
                    <a:pt x="2539" y="532"/>
                  </a:lnTo>
                  <a:lnTo>
                    <a:pt x="2539" y="533"/>
                  </a:lnTo>
                  <a:lnTo>
                    <a:pt x="2540" y="535"/>
                  </a:lnTo>
                  <a:lnTo>
                    <a:pt x="2540" y="535"/>
                  </a:lnTo>
                  <a:lnTo>
                    <a:pt x="2542" y="537"/>
                  </a:lnTo>
                  <a:lnTo>
                    <a:pt x="2544" y="538"/>
                  </a:lnTo>
                  <a:lnTo>
                    <a:pt x="2542" y="541"/>
                  </a:lnTo>
                  <a:lnTo>
                    <a:pt x="2540" y="543"/>
                  </a:lnTo>
                  <a:lnTo>
                    <a:pt x="2539" y="543"/>
                  </a:lnTo>
                  <a:lnTo>
                    <a:pt x="2537" y="543"/>
                  </a:lnTo>
                  <a:lnTo>
                    <a:pt x="2535" y="543"/>
                  </a:lnTo>
                  <a:lnTo>
                    <a:pt x="2534" y="543"/>
                  </a:lnTo>
                  <a:lnTo>
                    <a:pt x="2532" y="545"/>
                  </a:lnTo>
                  <a:lnTo>
                    <a:pt x="2532" y="546"/>
                  </a:lnTo>
                  <a:lnTo>
                    <a:pt x="2532" y="546"/>
                  </a:lnTo>
                  <a:lnTo>
                    <a:pt x="2531" y="548"/>
                  </a:lnTo>
                  <a:lnTo>
                    <a:pt x="2529" y="550"/>
                  </a:lnTo>
                  <a:lnTo>
                    <a:pt x="2527" y="550"/>
                  </a:lnTo>
                  <a:lnTo>
                    <a:pt x="2526" y="550"/>
                  </a:lnTo>
                  <a:lnTo>
                    <a:pt x="2522" y="550"/>
                  </a:lnTo>
                  <a:lnTo>
                    <a:pt x="2519" y="550"/>
                  </a:lnTo>
                  <a:lnTo>
                    <a:pt x="2517" y="550"/>
                  </a:lnTo>
                  <a:lnTo>
                    <a:pt x="2516" y="550"/>
                  </a:lnTo>
                  <a:lnTo>
                    <a:pt x="2514" y="550"/>
                  </a:lnTo>
                  <a:lnTo>
                    <a:pt x="2513" y="550"/>
                  </a:lnTo>
                  <a:lnTo>
                    <a:pt x="2511" y="548"/>
                  </a:lnTo>
                  <a:lnTo>
                    <a:pt x="2509" y="546"/>
                  </a:lnTo>
                  <a:lnTo>
                    <a:pt x="2506" y="545"/>
                  </a:lnTo>
                  <a:lnTo>
                    <a:pt x="2504" y="545"/>
                  </a:lnTo>
                  <a:lnTo>
                    <a:pt x="2501" y="545"/>
                  </a:lnTo>
                  <a:lnTo>
                    <a:pt x="2501" y="545"/>
                  </a:lnTo>
                  <a:lnTo>
                    <a:pt x="2499" y="546"/>
                  </a:lnTo>
                  <a:lnTo>
                    <a:pt x="2499" y="548"/>
                  </a:lnTo>
                  <a:lnTo>
                    <a:pt x="2498" y="548"/>
                  </a:lnTo>
                  <a:lnTo>
                    <a:pt x="2496" y="550"/>
                  </a:lnTo>
                  <a:lnTo>
                    <a:pt x="2495" y="550"/>
                  </a:lnTo>
                  <a:lnTo>
                    <a:pt x="2493" y="550"/>
                  </a:lnTo>
                  <a:lnTo>
                    <a:pt x="2490" y="550"/>
                  </a:lnTo>
                  <a:lnTo>
                    <a:pt x="2486" y="550"/>
                  </a:lnTo>
                  <a:lnTo>
                    <a:pt x="2485" y="550"/>
                  </a:lnTo>
                  <a:lnTo>
                    <a:pt x="2483" y="550"/>
                  </a:lnTo>
                  <a:lnTo>
                    <a:pt x="2481" y="550"/>
                  </a:lnTo>
                  <a:lnTo>
                    <a:pt x="2480" y="550"/>
                  </a:lnTo>
                  <a:lnTo>
                    <a:pt x="2477" y="550"/>
                  </a:lnTo>
                  <a:lnTo>
                    <a:pt x="2475" y="550"/>
                  </a:lnTo>
                  <a:lnTo>
                    <a:pt x="2473" y="553"/>
                  </a:lnTo>
                  <a:lnTo>
                    <a:pt x="2473" y="558"/>
                  </a:lnTo>
                  <a:lnTo>
                    <a:pt x="2463" y="558"/>
                  </a:lnTo>
                  <a:lnTo>
                    <a:pt x="2463" y="558"/>
                  </a:lnTo>
                  <a:lnTo>
                    <a:pt x="2462" y="556"/>
                  </a:lnTo>
                  <a:lnTo>
                    <a:pt x="2460" y="556"/>
                  </a:lnTo>
                  <a:lnTo>
                    <a:pt x="2459" y="556"/>
                  </a:lnTo>
                  <a:lnTo>
                    <a:pt x="2457" y="555"/>
                  </a:lnTo>
                  <a:lnTo>
                    <a:pt x="2457" y="556"/>
                  </a:lnTo>
                  <a:lnTo>
                    <a:pt x="2457" y="558"/>
                  </a:lnTo>
                  <a:lnTo>
                    <a:pt x="2457" y="558"/>
                  </a:lnTo>
                  <a:lnTo>
                    <a:pt x="2454" y="559"/>
                  </a:lnTo>
                  <a:lnTo>
                    <a:pt x="2450" y="561"/>
                  </a:lnTo>
                  <a:lnTo>
                    <a:pt x="2449" y="561"/>
                  </a:lnTo>
                  <a:lnTo>
                    <a:pt x="2447" y="561"/>
                  </a:lnTo>
                  <a:lnTo>
                    <a:pt x="2445" y="563"/>
                  </a:lnTo>
                  <a:lnTo>
                    <a:pt x="2444" y="563"/>
                  </a:lnTo>
                  <a:lnTo>
                    <a:pt x="2442" y="561"/>
                  </a:lnTo>
                  <a:lnTo>
                    <a:pt x="2442" y="561"/>
                  </a:lnTo>
                  <a:lnTo>
                    <a:pt x="2441" y="559"/>
                  </a:lnTo>
                  <a:lnTo>
                    <a:pt x="2442" y="559"/>
                  </a:lnTo>
                  <a:lnTo>
                    <a:pt x="2444" y="559"/>
                  </a:lnTo>
                  <a:lnTo>
                    <a:pt x="2445" y="558"/>
                  </a:lnTo>
                  <a:lnTo>
                    <a:pt x="2447" y="556"/>
                  </a:lnTo>
                  <a:lnTo>
                    <a:pt x="2449" y="556"/>
                  </a:lnTo>
                  <a:lnTo>
                    <a:pt x="2450" y="555"/>
                  </a:lnTo>
                  <a:lnTo>
                    <a:pt x="2450" y="555"/>
                  </a:lnTo>
                  <a:lnTo>
                    <a:pt x="2450" y="553"/>
                  </a:lnTo>
                  <a:lnTo>
                    <a:pt x="2450" y="550"/>
                  </a:lnTo>
                  <a:lnTo>
                    <a:pt x="2450" y="546"/>
                  </a:lnTo>
                  <a:lnTo>
                    <a:pt x="2457" y="545"/>
                  </a:lnTo>
                  <a:lnTo>
                    <a:pt x="2459" y="545"/>
                  </a:lnTo>
                  <a:lnTo>
                    <a:pt x="2460" y="545"/>
                  </a:lnTo>
                  <a:lnTo>
                    <a:pt x="2460" y="543"/>
                  </a:lnTo>
                  <a:lnTo>
                    <a:pt x="2460" y="541"/>
                  </a:lnTo>
                  <a:lnTo>
                    <a:pt x="2462" y="541"/>
                  </a:lnTo>
                  <a:lnTo>
                    <a:pt x="2463" y="540"/>
                  </a:lnTo>
                  <a:lnTo>
                    <a:pt x="2465" y="540"/>
                  </a:lnTo>
                  <a:lnTo>
                    <a:pt x="2468" y="540"/>
                  </a:lnTo>
                  <a:lnTo>
                    <a:pt x="2472" y="540"/>
                  </a:lnTo>
                  <a:lnTo>
                    <a:pt x="2475" y="538"/>
                  </a:lnTo>
                  <a:lnTo>
                    <a:pt x="2478" y="538"/>
                  </a:lnTo>
                  <a:lnTo>
                    <a:pt x="2480" y="537"/>
                  </a:lnTo>
                  <a:lnTo>
                    <a:pt x="2480" y="537"/>
                  </a:lnTo>
                  <a:lnTo>
                    <a:pt x="2480" y="535"/>
                  </a:lnTo>
                  <a:lnTo>
                    <a:pt x="2480" y="533"/>
                  </a:lnTo>
                  <a:lnTo>
                    <a:pt x="2480" y="533"/>
                  </a:lnTo>
                  <a:lnTo>
                    <a:pt x="2478" y="532"/>
                  </a:lnTo>
                  <a:lnTo>
                    <a:pt x="2477" y="532"/>
                  </a:lnTo>
                  <a:lnTo>
                    <a:pt x="2477" y="532"/>
                  </a:lnTo>
                  <a:lnTo>
                    <a:pt x="2473" y="532"/>
                  </a:lnTo>
                  <a:lnTo>
                    <a:pt x="2470" y="532"/>
                  </a:lnTo>
                  <a:lnTo>
                    <a:pt x="2467" y="532"/>
                  </a:lnTo>
                  <a:lnTo>
                    <a:pt x="2463" y="530"/>
                  </a:lnTo>
                  <a:lnTo>
                    <a:pt x="2462" y="530"/>
                  </a:lnTo>
                  <a:lnTo>
                    <a:pt x="2459" y="528"/>
                  </a:lnTo>
                  <a:lnTo>
                    <a:pt x="2455" y="528"/>
                  </a:lnTo>
                  <a:lnTo>
                    <a:pt x="2454" y="530"/>
                  </a:lnTo>
                  <a:lnTo>
                    <a:pt x="2452" y="532"/>
                  </a:lnTo>
                  <a:lnTo>
                    <a:pt x="2450" y="532"/>
                  </a:lnTo>
                  <a:lnTo>
                    <a:pt x="2449" y="532"/>
                  </a:lnTo>
                  <a:lnTo>
                    <a:pt x="2447" y="532"/>
                  </a:lnTo>
                  <a:lnTo>
                    <a:pt x="2447" y="530"/>
                  </a:lnTo>
                  <a:lnTo>
                    <a:pt x="2445" y="528"/>
                  </a:lnTo>
                  <a:lnTo>
                    <a:pt x="2445" y="525"/>
                  </a:lnTo>
                  <a:lnTo>
                    <a:pt x="2445" y="522"/>
                  </a:lnTo>
                  <a:lnTo>
                    <a:pt x="2449" y="522"/>
                  </a:lnTo>
                  <a:lnTo>
                    <a:pt x="2452" y="522"/>
                  </a:lnTo>
                  <a:lnTo>
                    <a:pt x="2454" y="520"/>
                  </a:lnTo>
                  <a:lnTo>
                    <a:pt x="2454" y="519"/>
                  </a:lnTo>
                  <a:lnTo>
                    <a:pt x="2454" y="519"/>
                  </a:lnTo>
                  <a:lnTo>
                    <a:pt x="2457" y="515"/>
                  </a:lnTo>
                  <a:lnTo>
                    <a:pt x="2459" y="515"/>
                  </a:lnTo>
                  <a:lnTo>
                    <a:pt x="2459" y="517"/>
                  </a:lnTo>
                  <a:lnTo>
                    <a:pt x="2460" y="515"/>
                  </a:lnTo>
                  <a:lnTo>
                    <a:pt x="2460" y="515"/>
                  </a:lnTo>
                  <a:lnTo>
                    <a:pt x="2460" y="514"/>
                  </a:lnTo>
                  <a:lnTo>
                    <a:pt x="2460" y="512"/>
                  </a:lnTo>
                  <a:lnTo>
                    <a:pt x="2460" y="510"/>
                  </a:lnTo>
                  <a:lnTo>
                    <a:pt x="2459" y="509"/>
                  </a:lnTo>
                  <a:lnTo>
                    <a:pt x="2457" y="509"/>
                  </a:lnTo>
                  <a:lnTo>
                    <a:pt x="2454" y="509"/>
                  </a:lnTo>
                  <a:lnTo>
                    <a:pt x="2450" y="510"/>
                  </a:lnTo>
                  <a:lnTo>
                    <a:pt x="2449" y="510"/>
                  </a:lnTo>
                  <a:lnTo>
                    <a:pt x="2447" y="510"/>
                  </a:lnTo>
                  <a:lnTo>
                    <a:pt x="2445" y="509"/>
                  </a:lnTo>
                  <a:lnTo>
                    <a:pt x="2445" y="509"/>
                  </a:lnTo>
                  <a:lnTo>
                    <a:pt x="2445" y="505"/>
                  </a:lnTo>
                  <a:lnTo>
                    <a:pt x="2449" y="505"/>
                  </a:lnTo>
                  <a:lnTo>
                    <a:pt x="2450" y="505"/>
                  </a:lnTo>
                  <a:lnTo>
                    <a:pt x="2452" y="505"/>
                  </a:lnTo>
                  <a:lnTo>
                    <a:pt x="2452" y="504"/>
                  </a:lnTo>
                  <a:lnTo>
                    <a:pt x="2452" y="502"/>
                  </a:lnTo>
                  <a:lnTo>
                    <a:pt x="2454" y="502"/>
                  </a:lnTo>
                  <a:lnTo>
                    <a:pt x="2454" y="501"/>
                  </a:lnTo>
                  <a:lnTo>
                    <a:pt x="2455" y="499"/>
                  </a:lnTo>
                  <a:lnTo>
                    <a:pt x="2457" y="499"/>
                  </a:lnTo>
                  <a:lnTo>
                    <a:pt x="2459" y="499"/>
                  </a:lnTo>
                  <a:lnTo>
                    <a:pt x="2460" y="499"/>
                  </a:lnTo>
                  <a:lnTo>
                    <a:pt x="2462" y="499"/>
                  </a:lnTo>
                  <a:lnTo>
                    <a:pt x="2465" y="499"/>
                  </a:lnTo>
                  <a:lnTo>
                    <a:pt x="2465" y="499"/>
                  </a:lnTo>
                  <a:lnTo>
                    <a:pt x="2467" y="501"/>
                  </a:lnTo>
                  <a:lnTo>
                    <a:pt x="2468" y="501"/>
                  </a:lnTo>
                  <a:lnTo>
                    <a:pt x="2470" y="501"/>
                  </a:lnTo>
                  <a:lnTo>
                    <a:pt x="2473" y="501"/>
                  </a:lnTo>
                  <a:lnTo>
                    <a:pt x="2475" y="501"/>
                  </a:lnTo>
                  <a:lnTo>
                    <a:pt x="2477" y="502"/>
                  </a:lnTo>
                  <a:lnTo>
                    <a:pt x="2477" y="501"/>
                  </a:lnTo>
                  <a:lnTo>
                    <a:pt x="2478" y="501"/>
                  </a:lnTo>
                  <a:lnTo>
                    <a:pt x="2480" y="499"/>
                  </a:lnTo>
                  <a:lnTo>
                    <a:pt x="2480" y="497"/>
                  </a:lnTo>
                  <a:lnTo>
                    <a:pt x="2480" y="496"/>
                  </a:lnTo>
                  <a:lnTo>
                    <a:pt x="2478" y="494"/>
                  </a:lnTo>
                  <a:lnTo>
                    <a:pt x="2477" y="492"/>
                  </a:lnTo>
                  <a:lnTo>
                    <a:pt x="2478" y="486"/>
                  </a:lnTo>
                  <a:lnTo>
                    <a:pt x="2475" y="484"/>
                  </a:lnTo>
                  <a:lnTo>
                    <a:pt x="2473" y="483"/>
                  </a:lnTo>
                  <a:lnTo>
                    <a:pt x="2472" y="479"/>
                  </a:lnTo>
                  <a:lnTo>
                    <a:pt x="2472" y="478"/>
                  </a:lnTo>
                  <a:lnTo>
                    <a:pt x="2472" y="476"/>
                  </a:lnTo>
                  <a:lnTo>
                    <a:pt x="2472" y="474"/>
                  </a:lnTo>
                  <a:lnTo>
                    <a:pt x="2473" y="473"/>
                  </a:lnTo>
                  <a:lnTo>
                    <a:pt x="2472" y="471"/>
                  </a:lnTo>
                  <a:lnTo>
                    <a:pt x="2472" y="471"/>
                  </a:lnTo>
                  <a:lnTo>
                    <a:pt x="2470" y="469"/>
                  </a:lnTo>
                  <a:lnTo>
                    <a:pt x="2468" y="466"/>
                  </a:lnTo>
                  <a:lnTo>
                    <a:pt x="2468" y="466"/>
                  </a:lnTo>
                  <a:lnTo>
                    <a:pt x="2467" y="466"/>
                  </a:lnTo>
                  <a:lnTo>
                    <a:pt x="2465" y="465"/>
                  </a:lnTo>
                  <a:lnTo>
                    <a:pt x="2463" y="468"/>
                  </a:lnTo>
                  <a:lnTo>
                    <a:pt x="2449" y="468"/>
                  </a:lnTo>
                  <a:lnTo>
                    <a:pt x="2447" y="466"/>
                  </a:lnTo>
                  <a:lnTo>
                    <a:pt x="2445" y="465"/>
                  </a:lnTo>
                  <a:lnTo>
                    <a:pt x="2445" y="463"/>
                  </a:lnTo>
                  <a:lnTo>
                    <a:pt x="2445" y="461"/>
                  </a:lnTo>
                  <a:lnTo>
                    <a:pt x="2449" y="460"/>
                  </a:lnTo>
                  <a:lnTo>
                    <a:pt x="2450" y="460"/>
                  </a:lnTo>
                  <a:lnTo>
                    <a:pt x="2452" y="460"/>
                  </a:lnTo>
                  <a:lnTo>
                    <a:pt x="2452" y="460"/>
                  </a:lnTo>
                  <a:lnTo>
                    <a:pt x="2454" y="456"/>
                  </a:lnTo>
                  <a:lnTo>
                    <a:pt x="2452" y="453"/>
                  </a:lnTo>
                  <a:lnTo>
                    <a:pt x="2450" y="451"/>
                  </a:lnTo>
                  <a:lnTo>
                    <a:pt x="2450" y="450"/>
                  </a:lnTo>
                  <a:lnTo>
                    <a:pt x="2450" y="448"/>
                  </a:lnTo>
                  <a:lnTo>
                    <a:pt x="2450" y="447"/>
                  </a:lnTo>
                  <a:lnTo>
                    <a:pt x="2447" y="443"/>
                  </a:lnTo>
                  <a:lnTo>
                    <a:pt x="2447" y="445"/>
                  </a:lnTo>
                  <a:lnTo>
                    <a:pt x="2445" y="447"/>
                  </a:lnTo>
                  <a:lnTo>
                    <a:pt x="2445" y="448"/>
                  </a:lnTo>
                  <a:lnTo>
                    <a:pt x="2445" y="450"/>
                  </a:lnTo>
                  <a:lnTo>
                    <a:pt x="2439" y="450"/>
                  </a:lnTo>
                  <a:lnTo>
                    <a:pt x="2437" y="448"/>
                  </a:lnTo>
                  <a:lnTo>
                    <a:pt x="2437" y="448"/>
                  </a:lnTo>
                  <a:lnTo>
                    <a:pt x="2436" y="447"/>
                  </a:lnTo>
                  <a:lnTo>
                    <a:pt x="2437" y="445"/>
                  </a:lnTo>
                  <a:lnTo>
                    <a:pt x="2437" y="445"/>
                  </a:lnTo>
                  <a:lnTo>
                    <a:pt x="2434" y="443"/>
                  </a:lnTo>
                  <a:lnTo>
                    <a:pt x="2432" y="445"/>
                  </a:lnTo>
                  <a:lnTo>
                    <a:pt x="2431" y="445"/>
                  </a:lnTo>
                  <a:lnTo>
                    <a:pt x="2424" y="445"/>
                  </a:lnTo>
                  <a:lnTo>
                    <a:pt x="2424" y="443"/>
                  </a:lnTo>
                  <a:lnTo>
                    <a:pt x="2423" y="440"/>
                  </a:lnTo>
                  <a:lnTo>
                    <a:pt x="2424" y="438"/>
                  </a:lnTo>
                  <a:lnTo>
                    <a:pt x="2424" y="438"/>
                  </a:lnTo>
                  <a:lnTo>
                    <a:pt x="2426" y="437"/>
                  </a:lnTo>
                  <a:lnTo>
                    <a:pt x="2427" y="437"/>
                  </a:lnTo>
                  <a:lnTo>
                    <a:pt x="2429" y="437"/>
                  </a:lnTo>
                  <a:lnTo>
                    <a:pt x="2431" y="437"/>
                  </a:lnTo>
                  <a:lnTo>
                    <a:pt x="2432" y="435"/>
                  </a:lnTo>
                  <a:lnTo>
                    <a:pt x="2434" y="435"/>
                  </a:lnTo>
                  <a:lnTo>
                    <a:pt x="2434" y="433"/>
                  </a:lnTo>
                  <a:lnTo>
                    <a:pt x="2434" y="432"/>
                  </a:lnTo>
                  <a:lnTo>
                    <a:pt x="2432" y="430"/>
                  </a:lnTo>
                  <a:lnTo>
                    <a:pt x="2432" y="430"/>
                  </a:lnTo>
                  <a:lnTo>
                    <a:pt x="2432" y="429"/>
                  </a:lnTo>
                  <a:lnTo>
                    <a:pt x="2434" y="427"/>
                  </a:lnTo>
                  <a:lnTo>
                    <a:pt x="2434" y="424"/>
                  </a:lnTo>
                  <a:lnTo>
                    <a:pt x="2434" y="422"/>
                  </a:lnTo>
                  <a:lnTo>
                    <a:pt x="2436" y="420"/>
                  </a:lnTo>
                  <a:lnTo>
                    <a:pt x="2432" y="419"/>
                  </a:lnTo>
                  <a:lnTo>
                    <a:pt x="2429" y="419"/>
                  </a:lnTo>
                  <a:lnTo>
                    <a:pt x="2427" y="417"/>
                  </a:lnTo>
                  <a:lnTo>
                    <a:pt x="2426" y="417"/>
                  </a:lnTo>
                  <a:lnTo>
                    <a:pt x="2424" y="415"/>
                  </a:lnTo>
                  <a:lnTo>
                    <a:pt x="2424" y="412"/>
                  </a:lnTo>
                  <a:lnTo>
                    <a:pt x="2424" y="411"/>
                  </a:lnTo>
                  <a:lnTo>
                    <a:pt x="2424" y="409"/>
                  </a:lnTo>
                  <a:lnTo>
                    <a:pt x="2424" y="407"/>
                  </a:lnTo>
                  <a:lnTo>
                    <a:pt x="2426" y="406"/>
                  </a:lnTo>
                  <a:lnTo>
                    <a:pt x="2429" y="406"/>
                  </a:lnTo>
                  <a:lnTo>
                    <a:pt x="2431" y="406"/>
                  </a:lnTo>
                  <a:lnTo>
                    <a:pt x="2432" y="407"/>
                  </a:lnTo>
                  <a:lnTo>
                    <a:pt x="2434" y="409"/>
                  </a:lnTo>
                  <a:lnTo>
                    <a:pt x="2436" y="409"/>
                  </a:lnTo>
                  <a:lnTo>
                    <a:pt x="2437" y="409"/>
                  </a:lnTo>
                  <a:lnTo>
                    <a:pt x="2441" y="409"/>
                  </a:lnTo>
                  <a:lnTo>
                    <a:pt x="2444" y="409"/>
                  </a:lnTo>
                  <a:lnTo>
                    <a:pt x="2444" y="407"/>
                  </a:lnTo>
                  <a:lnTo>
                    <a:pt x="2444" y="406"/>
                  </a:lnTo>
                  <a:lnTo>
                    <a:pt x="2444" y="402"/>
                  </a:lnTo>
                  <a:lnTo>
                    <a:pt x="2444" y="399"/>
                  </a:lnTo>
                  <a:lnTo>
                    <a:pt x="2444" y="397"/>
                  </a:lnTo>
                  <a:lnTo>
                    <a:pt x="2444" y="397"/>
                  </a:lnTo>
                  <a:lnTo>
                    <a:pt x="2444" y="396"/>
                  </a:lnTo>
                  <a:lnTo>
                    <a:pt x="2445" y="394"/>
                  </a:lnTo>
                  <a:lnTo>
                    <a:pt x="2447" y="393"/>
                  </a:lnTo>
                  <a:lnTo>
                    <a:pt x="2447" y="393"/>
                  </a:lnTo>
                  <a:lnTo>
                    <a:pt x="2447" y="391"/>
                  </a:lnTo>
                  <a:lnTo>
                    <a:pt x="2447" y="388"/>
                  </a:lnTo>
                  <a:lnTo>
                    <a:pt x="2447" y="384"/>
                  </a:lnTo>
                  <a:lnTo>
                    <a:pt x="2452" y="384"/>
                  </a:lnTo>
                  <a:lnTo>
                    <a:pt x="2455" y="384"/>
                  </a:lnTo>
                  <a:lnTo>
                    <a:pt x="2460" y="384"/>
                  </a:lnTo>
                  <a:lnTo>
                    <a:pt x="2462" y="384"/>
                  </a:lnTo>
                  <a:lnTo>
                    <a:pt x="2463" y="384"/>
                  </a:lnTo>
                  <a:lnTo>
                    <a:pt x="2468" y="384"/>
                  </a:lnTo>
                  <a:lnTo>
                    <a:pt x="2470" y="384"/>
                  </a:lnTo>
                  <a:close/>
                  <a:moveTo>
                    <a:pt x="4997" y="371"/>
                  </a:moveTo>
                  <a:lnTo>
                    <a:pt x="4999" y="371"/>
                  </a:lnTo>
                  <a:lnTo>
                    <a:pt x="5001" y="373"/>
                  </a:lnTo>
                  <a:lnTo>
                    <a:pt x="5002" y="373"/>
                  </a:lnTo>
                  <a:lnTo>
                    <a:pt x="5002" y="376"/>
                  </a:lnTo>
                  <a:lnTo>
                    <a:pt x="5002" y="378"/>
                  </a:lnTo>
                  <a:lnTo>
                    <a:pt x="5001" y="379"/>
                  </a:lnTo>
                  <a:lnTo>
                    <a:pt x="5001" y="381"/>
                  </a:lnTo>
                  <a:lnTo>
                    <a:pt x="4999" y="381"/>
                  </a:lnTo>
                  <a:lnTo>
                    <a:pt x="4997" y="381"/>
                  </a:lnTo>
                  <a:lnTo>
                    <a:pt x="4997" y="383"/>
                  </a:lnTo>
                  <a:lnTo>
                    <a:pt x="4996" y="383"/>
                  </a:lnTo>
                  <a:lnTo>
                    <a:pt x="4994" y="384"/>
                  </a:lnTo>
                  <a:lnTo>
                    <a:pt x="4991" y="384"/>
                  </a:lnTo>
                  <a:lnTo>
                    <a:pt x="4988" y="386"/>
                  </a:lnTo>
                  <a:lnTo>
                    <a:pt x="4984" y="386"/>
                  </a:lnTo>
                  <a:lnTo>
                    <a:pt x="4981" y="384"/>
                  </a:lnTo>
                  <a:lnTo>
                    <a:pt x="4981" y="379"/>
                  </a:lnTo>
                  <a:lnTo>
                    <a:pt x="4983" y="376"/>
                  </a:lnTo>
                  <a:lnTo>
                    <a:pt x="4984" y="375"/>
                  </a:lnTo>
                  <a:lnTo>
                    <a:pt x="4986" y="373"/>
                  </a:lnTo>
                  <a:lnTo>
                    <a:pt x="4989" y="373"/>
                  </a:lnTo>
                  <a:lnTo>
                    <a:pt x="4992" y="373"/>
                  </a:lnTo>
                  <a:lnTo>
                    <a:pt x="4996" y="373"/>
                  </a:lnTo>
                  <a:lnTo>
                    <a:pt x="4997" y="371"/>
                  </a:lnTo>
                  <a:close/>
                  <a:moveTo>
                    <a:pt x="13" y="343"/>
                  </a:moveTo>
                  <a:lnTo>
                    <a:pt x="25" y="343"/>
                  </a:lnTo>
                  <a:lnTo>
                    <a:pt x="29" y="353"/>
                  </a:lnTo>
                  <a:lnTo>
                    <a:pt x="23" y="357"/>
                  </a:lnTo>
                  <a:lnTo>
                    <a:pt x="10" y="357"/>
                  </a:lnTo>
                  <a:lnTo>
                    <a:pt x="7" y="347"/>
                  </a:lnTo>
                  <a:lnTo>
                    <a:pt x="13" y="343"/>
                  </a:lnTo>
                  <a:close/>
                  <a:moveTo>
                    <a:pt x="1324" y="294"/>
                  </a:moveTo>
                  <a:lnTo>
                    <a:pt x="1337" y="296"/>
                  </a:lnTo>
                  <a:lnTo>
                    <a:pt x="1337" y="301"/>
                  </a:lnTo>
                  <a:lnTo>
                    <a:pt x="1337" y="304"/>
                  </a:lnTo>
                  <a:lnTo>
                    <a:pt x="1339" y="307"/>
                  </a:lnTo>
                  <a:lnTo>
                    <a:pt x="1339" y="314"/>
                  </a:lnTo>
                  <a:lnTo>
                    <a:pt x="1332" y="317"/>
                  </a:lnTo>
                  <a:lnTo>
                    <a:pt x="1316" y="317"/>
                  </a:lnTo>
                  <a:lnTo>
                    <a:pt x="1311" y="301"/>
                  </a:lnTo>
                  <a:lnTo>
                    <a:pt x="1324" y="294"/>
                  </a:lnTo>
                  <a:close/>
                  <a:moveTo>
                    <a:pt x="1290" y="286"/>
                  </a:moveTo>
                  <a:lnTo>
                    <a:pt x="1291" y="291"/>
                  </a:lnTo>
                  <a:lnTo>
                    <a:pt x="1290" y="294"/>
                  </a:lnTo>
                  <a:lnTo>
                    <a:pt x="1288" y="296"/>
                  </a:lnTo>
                  <a:lnTo>
                    <a:pt x="1287" y="298"/>
                  </a:lnTo>
                  <a:lnTo>
                    <a:pt x="1283" y="301"/>
                  </a:lnTo>
                  <a:lnTo>
                    <a:pt x="1278" y="302"/>
                  </a:lnTo>
                  <a:lnTo>
                    <a:pt x="1275" y="304"/>
                  </a:lnTo>
                  <a:lnTo>
                    <a:pt x="1270" y="304"/>
                  </a:lnTo>
                  <a:lnTo>
                    <a:pt x="1269" y="304"/>
                  </a:lnTo>
                  <a:lnTo>
                    <a:pt x="1267" y="302"/>
                  </a:lnTo>
                  <a:lnTo>
                    <a:pt x="1265" y="301"/>
                  </a:lnTo>
                  <a:lnTo>
                    <a:pt x="1262" y="299"/>
                  </a:lnTo>
                  <a:lnTo>
                    <a:pt x="1267" y="298"/>
                  </a:lnTo>
                  <a:lnTo>
                    <a:pt x="1272" y="294"/>
                  </a:lnTo>
                  <a:lnTo>
                    <a:pt x="1277" y="291"/>
                  </a:lnTo>
                  <a:lnTo>
                    <a:pt x="1280" y="291"/>
                  </a:lnTo>
                  <a:lnTo>
                    <a:pt x="1283" y="291"/>
                  </a:lnTo>
                  <a:lnTo>
                    <a:pt x="1285" y="289"/>
                  </a:lnTo>
                  <a:lnTo>
                    <a:pt x="1287" y="288"/>
                  </a:lnTo>
                  <a:lnTo>
                    <a:pt x="1290" y="286"/>
                  </a:lnTo>
                  <a:close/>
                  <a:moveTo>
                    <a:pt x="5366" y="268"/>
                  </a:moveTo>
                  <a:lnTo>
                    <a:pt x="5369" y="268"/>
                  </a:lnTo>
                  <a:lnTo>
                    <a:pt x="5371" y="268"/>
                  </a:lnTo>
                  <a:lnTo>
                    <a:pt x="5372" y="268"/>
                  </a:lnTo>
                  <a:lnTo>
                    <a:pt x="5374" y="268"/>
                  </a:lnTo>
                  <a:lnTo>
                    <a:pt x="5375" y="270"/>
                  </a:lnTo>
                  <a:lnTo>
                    <a:pt x="5377" y="270"/>
                  </a:lnTo>
                  <a:lnTo>
                    <a:pt x="5380" y="270"/>
                  </a:lnTo>
                  <a:lnTo>
                    <a:pt x="5384" y="270"/>
                  </a:lnTo>
                  <a:lnTo>
                    <a:pt x="5387" y="271"/>
                  </a:lnTo>
                  <a:lnTo>
                    <a:pt x="5390" y="271"/>
                  </a:lnTo>
                  <a:lnTo>
                    <a:pt x="5393" y="273"/>
                  </a:lnTo>
                  <a:lnTo>
                    <a:pt x="5395" y="273"/>
                  </a:lnTo>
                  <a:lnTo>
                    <a:pt x="5397" y="275"/>
                  </a:lnTo>
                  <a:lnTo>
                    <a:pt x="5400" y="275"/>
                  </a:lnTo>
                  <a:lnTo>
                    <a:pt x="5400" y="281"/>
                  </a:lnTo>
                  <a:lnTo>
                    <a:pt x="5398" y="283"/>
                  </a:lnTo>
                  <a:lnTo>
                    <a:pt x="5395" y="283"/>
                  </a:lnTo>
                  <a:lnTo>
                    <a:pt x="5393" y="281"/>
                  </a:lnTo>
                  <a:lnTo>
                    <a:pt x="5392" y="281"/>
                  </a:lnTo>
                  <a:lnTo>
                    <a:pt x="5390" y="280"/>
                  </a:lnTo>
                  <a:lnTo>
                    <a:pt x="5389" y="280"/>
                  </a:lnTo>
                  <a:lnTo>
                    <a:pt x="5385" y="278"/>
                  </a:lnTo>
                  <a:lnTo>
                    <a:pt x="5382" y="278"/>
                  </a:lnTo>
                  <a:lnTo>
                    <a:pt x="5380" y="278"/>
                  </a:lnTo>
                  <a:lnTo>
                    <a:pt x="5380" y="280"/>
                  </a:lnTo>
                  <a:lnTo>
                    <a:pt x="5379" y="280"/>
                  </a:lnTo>
                  <a:lnTo>
                    <a:pt x="5374" y="280"/>
                  </a:lnTo>
                  <a:lnTo>
                    <a:pt x="5371" y="280"/>
                  </a:lnTo>
                  <a:lnTo>
                    <a:pt x="5367" y="278"/>
                  </a:lnTo>
                  <a:lnTo>
                    <a:pt x="5366" y="278"/>
                  </a:lnTo>
                  <a:lnTo>
                    <a:pt x="5366" y="276"/>
                  </a:lnTo>
                  <a:lnTo>
                    <a:pt x="5364" y="275"/>
                  </a:lnTo>
                  <a:lnTo>
                    <a:pt x="5362" y="275"/>
                  </a:lnTo>
                  <a:lnTo>
                    <a:pt x="5361" y="275"/>
                  </a:lnTo>
                  <a:lnTo>
                    <a:pt x="5359" y="275"/>
                  </a:lnTo>
                  <a:lnTo>
                    <a:pt x="5356" y="275"/>
                  </a:lnTo>
                  <a:lnTo>
                    <a:pt x="5354" y="275"/>
                  </a:lnTo>
                  <a:lnTo>
                    <a:pt x="5354" y="273"/>
                  </a:lnTo>
                  <a:lnTo>
                    <a:pt x="5354" y="271"/>
                  </a:lnTo>
                  <a:lnTo>
                    <a:pt x="5354" y="270"/>
                  </a:lnTo>
                  <a:lnTo>
                    <a:pt x="5359" y="268"/>
                  </a:lnTo>
                  <a:lnTo>
                    <a:pt x="5362" y="268"/>
                  </a:lnTo>
                  <a:lnTo>
                    <a:pt x="5366" y="268"/>
                  </a:lnTo>
                  <a:close/>
                  <a:moveTo>
                    <a:pt x="3123" y="222"/>
                  </a:moveTo>
                  <a:lnTo>
                    <a:pt x="3123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3123" y="222"/>
                  </a:moveTo>
                  <a:lnTo>
                    <a:pt x="3125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2198" y="201"/>
                  </a:moveTo>
                  <a:lnTo>
                    <a:pt x="2200" y="203"/>
                  </a:lnTo>
                  <a:lnTo>
                    <a:pt x="2203" y="204"/>
                  </a:lnTo>
                  <a:lnTo>
                    <a:pt x="2203" y="208"/>
                  </a:lnTo>
                  <a:lnTo>
                    <a:pt x="2203" y="219"/>
                  </a:lnTo>
                  <a:lnTo>
                    <a:pt x="2216" y="219"/>
                  </a:lnTo>
                  <a:lnTo>
                    <a:pt x="2220" y="219"/>
                  </a:lnTo>
                  <a:lnTo>
                    <a:pt x="2221" y="217"/>
                  </a:lnTo>
                  <a:lnTo>
                    <a:pt x="2224" y="216"/>
                  </a:lnTo>
                  <a:lnTo>
                    <a:pt x="2228" y="214"/>
                  </a:lnTo>
                  <a:lnTo>
                    <a:pt x="2231" y="212"/>
                  </a:lnTo>
                  <a:lnTo>
                    <a:pt x="2236" y="212"/>
                  </a:lnTo>
                  <a:lnTo>
                    <a:pt x="2242" y="211"/>
                  </a:lnTo>
                  <a:lnTo>
                    <a:pt x="2247" y="212"/>
                  </a:lnTo>
                  <a:lnTo>
                    <a:pt x="2251" y="212"/>
                  </a:lnTo>
                  <a:lnTo>
                    <a:pt x="2256" y="212"/>
                  </a:lnTo>
                  <a:lnTo>
                    <a:pt x="2257" y="214"/>
                  </a:lnTo>
                  <a:lnTo>
                    <a:pt x="2259" y="214"/>
                  </a:lnTo>
                  <a:lnTo>
                    <a:pt x="2262" y="214"/>
                  </a:lnTo>
                  <a:lnTo>
                    <a:pt x="2264" y="214"/>
                  </a:lnTo>
                  <a:lnTo>
                    <a:pt x="2264" y="212"/>
                  </a:lnTo>
                  <a:lnTo>
                    <a:pt x="2265" y="212"/>
                  </a:lnTo>
                  <a:lnTo>
                    <a:pt x="2267" y="211"/>
                  </a:lnTo>
                  <a:lnTo>
                    <a:pt x="2270" y="209"/>
                  </a:lnTo>
                  <a:lnTo>
                    <a:pt x="2274" y="209"/>
                  </a:lnTo>
                  <a:lnTo>
                    <a:pt x="2275" y="208"/>
                  </a:lnTo>
                  <a:lnTo>
                    <a:pt x="2277" y="206"/>
                  </a:lnTo>
                  <a:lnTo>
                    <a:pt x="2279" y="204"/>
                  </a:lnTo>
                  <a:lnTo>
                    <a:pt x="2282" y="203"/>
                  </a:lnTo>
                  <a:lnTo>
                    <a:pt x="2285" y="203"/>
                  </a:lnTo>
                  <a:lnTo>
                    <a:pt x="2301" y="203"/>
                  </a:lnTo>
                  <a:lnTo>
                    <a:pt x="2301" y="204"/>
                  </a:lnTo>
                  <a:lnTo>
                    <a:pt x="2303" y="208"/>
                  </a:lnTo>
                  <a:lnTo>
                    <a:pt x="2303" y="211"/>
                  </a:lnTo>
                  <a:lnTo>
                    <a:pt x="2301" y="212"/>
                  </a:lnTo>
                  <a:lnTo>
                    <a:pt x="2300" y="214"/>
                  </a:lnTo>
                  <a:lnTo>
                    <a:pt x="2300" y="216"/>
                  </a:lnTo>
                  <a:lnTo>
                    <a:pt x="2300" y="219"/>
                  </a:lnTo>
                  <a:lnTo>
                    <a:pt x="2300" y="222"/>
                  </a:lnTo>
                  <a:lnTo>
                    <a:pt x="2303" y="222"/>
                  </a:lnTo>
                  <a:lnTo>
                    <a:pt x="2306" y="222"/>
                  </a:lnTo>
                  <a:lnTo>
                    <a:pt x="2313" y="226"/>
                  </a:lnTo>
                  <a:lnTo>
                    <a:pt x="2313" y="227"/>
                  </a:lnTo>
                  <a:lnTo>
                    <a:pt x="2315" y="229"/>
                  </a:lnTo>
                  <a:lnTo>
                    <a:pt x="2315" y="230"/>
                  </a:lnTo>
                  <a:lnTo>
                    <a:pt x="2315" y="232"/>
                  </a:lnTo>
                  <a:lnTo>
                    <a:pt x="2315" y="245"/>
                  </a:lnTo>
                  <a:lnTo>
                    <a:pt x="2310" y="245"/>
                  </a:lnTo>
                  <a:lnTo>
                    <a:pt x="2303" y="244"/>
                  </a:lnTo>
                  <a:lnTo>
                    <a:pt x="2298" y="244"/>
                  </a:lnTo>
                  <a:lnTo>
                    <a:pt x="2292" y="245"/>
                  </a:lnTo>
                  <a:lnTo>
                    <a:pt x="2285" y="247"/>
                  </a:lnTo>
                  <a:lnTo>
                    <a:pt x="2279" y="250"/>
                  </a:lnTo>
                  <a:lnTo>
                    <a:pt x="2277" y="250"/>
                  </a:lnTo>
                  <a:lnTo>
                    <a:pt x="2277" y="252"/>
                  </a:lnTo>
                  <a:lnTo>
                    <a:pt x="2275" y="255"/>
                  </a:lnTo>
                  <a:lnTo>
                    <a:pt x="2274" y="255"/>
                  </a:lnTo>
                  <a:lnTo>
                    <a:pt x="2270" y="255"/>
                  </a:lnTo>
                  <a:lnTo>
                    <a:pt x="2269" y="255"/>
                  </a:lnTo>
                  <a:lnTo>
                    <a:pt x="2267" y="255"/>
                  </a:lnTo>
                  <a:lnTo>
                    <a:pt x="2264" y="257"/>
                  </a:lnTo>
                  <a:lnTo>
                    <a:pt x="2262" y="258"/>
                  </a:lnTo>
                  <a:lnTo>
                    <a:pt x="2261" y="260"/>
                  </a:lnTo>
                  <a:lnTo>
                    <a:pt x="2259" y="262"/>
                  </a:lnTo>
                  <a:lnTo>
                    <a:pt x="2257" y="265"/>
                  </a:lnTo>
                  <a:lnTo>
                    <a:pt x="2257" y="266"/>
                  </a:lnTo>
                  <a:lnTo>
                    <a:pt x="2256" y="268"/>
                  </a:lnTo>
                  <a:lnTo>
                    <a:pt x="2254" y="270"/>
                  </a:lnTo>
                  <a:lnTo>
                    <a:pt x="2252" y="271"/>
                  </a:lnTo>
                  <a:lnTo>
                    <a:pt x="2249" y="273"/>
                  </a:lnTo>
                  <a:lnTo>
                    <a:pt x="2244" y="273"/>
                  </a:lnTo>
                  <a:lnTo>
                    <a:pt x="2239" y="273"/>
                  </a:lnTo>
                  <a:lnTo>
                    <a:pt x="2236" y="273"/>
                  </a:lnTo>
                  <a:lnTo>
                    <a:pt x="2233" y="273"/>
                  </a:lnTo>
                  <a:lnTo>
                    <a:pt x="2231" y="273"/>
                  </a:lnTo>
                  <a:lnTo>
                    <a:pt x="2228" y="271"/>
                  </a:lnTo>
                  <a:lnTo>
                    <a:pt x="2224" y="270"/>
                  </a:lnTo>
                  <a:lnTo>
                    <a:pt x="2223" y="268"/>
                  </a:lnTo>
                  <a:lnTo>
                    <a:pt x="2221" y="266"/>
                  </a:lnTo>
                  <a:lnTo>
                    <a:pt x="2221" y="265"/>
                  </a:lnTo>
                  <a:lnTo>
                    <a:pt x="2220" y="263"/>
                  </a:lnTo>
                  <a:lnTo>
                    <a:pt x="2216" y="263"/>
                  </a:lnTo>
                  <a:lnTo>
                    <a:pt x="2213" y="263"/>
                  </a:lnTo>
                  <a:lnTo>
                    <a:pt x="2206" y="263"/>
                  </a:lnTo>
                  <a:lnTo>
                    <a:pt x="2203" y="263"/>
                  </a:lnTo>
                  <a:lnTo>
                    <a:pt x="2198" y="263"/>
                  </a:lnTo>
                  <a:lnTo>
                    <a:pt x="2193" y="263"/>
                  </a:lnTo>
                  <a:lnTo>
                    <a:pt x="2192" y="263"/>
                  </a:lnTo>
                  <a:lnTo>
                    <a:pt x="2190" y="265"/>
                  </a:lnTo>
                  <a:lnTo>
                    <a:pt x="2188" y="265"/>
                  </a:lnTo>
                  <a:lnTo>
                    <a:pt x="2182" y="265"/>
                  </a:lnTo>
                  <a:lnTo>
                    <a:pt x="2179" y="258"/>
                  </a:lnTo>
                  <a:lnTo>
                    <a:pt x="2179" y="247"/>
                  </a:lnTo>
                  <a:lnTo>
                    <a:pt x="2177" y="245"/>
                  </a:lnTo>
                  <a:lnTo>
                    <a:pt x="2177" y="245"/>
                  </a:lnTo>
                  <a:lnTo>
                    <a:pt x="2164" y="245"/>
                  </a:lnTo>
                  <a:lnTo>
                    <a:pt x="2161" y="245"/>
                  </a:lnTo>
                  <a:lnTo>
                    <a:pt x="2157" y="247"/>
                  </a:lnTo>
                  <a:lnTo>
                    <a:pt x="2156" y="237"/>
                  </a:lnTo>
                  <a:lnTo>
                    <a:pt x="2159" y="235"/>
                  </a:lnTo>
                  <a:lnTo>
                    <a:pt x="2162" y="235"/>
                  </a:lnTo>
                  <a:lnTo>
                    <a:pt x="2169" y="235"/>
                  </a:lnTo>
                  <a:lnTo>
                    <a:pt x="2175" y="235"/>
                  </a:lnTo>
                  <a:lnTo>
                    <a:pt x="2182" y="235"/>
                  </a:lnTo>
                  <a:lnTo>
                    <a:pt x="2185" y="235"/>
                  </a:lnTo>
                  <a:lnTo>
                    <a:pt x="2188" y="237"/>
                  </a:lnTo>
                  <a:lnTo>
                    <a:pt x="2188" y="235"/>
                  </a:lnTo>
                  <a:lnTo>
                    <a:pt x="2188" y="232"/>
                  </a:lnTo>
                  <a:lnTo>
                    <a:pt x="2188" y="230"/>
                  </a:lnTo>
                  <a:lnTo>
                    <a:pt x="2188" y="229"/>
                  </a:lnTo>
                  <a:lnTo>
                    <a:pt x="2185" y="227"/>
                  </a:lnTo>
                  <a:lnTo>
                    <a:pt x="2184" y="227"/>
                  </a:lnTo>
                  <a:lnTo>
                    <a:pt x="2182" y="226"/>
                  </a:lnTo>
                  <a:lnTo>
                    <a:pt x="2180" y="224"/>
                  </a:lnTo>
                  <a:lnTo>
                    <a:pt x="2179" y="222"/>
                  </a:lnTo>
                  <a:lnTo>
                    <a:pt x="2177" y="221"/>
                  </a:lnTo>
                  <a:lnTo>
                    <a:pt x="2174" y="221"/>
                  </a:lnTo>
                  <a:lnTo>
                    <a:pt x="2170" y="221"/>
                  </a:lnTo>
                  <a:lnTo>
                    <a:pt x="2169" y="222"/>
                  </a:lnTo>
                  <a:lnTo>
                    <a:pt x="2166" y="224"/>
                  </a:lnTo>
                  <a:lnTo>
                    <a:pt x="2164" y="224"/>
                  </a:lnTo>
                  <a:lnTo>
                    <a:pt x="2161" y="224"/>
                  </a:lnTo>
                  <a:lnTo>
                    <a:pt x="2157" y="224"/>
                  </a:lnTo>
                  <a:lnTo>
                    <a:pt x="2157" y="221"/>
                  </a:lnTo>
                  <a:lnTo>
                    <a:pt x="2157" y="219"/>
                  </a:lnTo>
                  <a:lnTo>
                    <a:pt x="2156" y="216"/>
                  </a:lnTo>
                  <a:lnTo>
                    <a:pt x="2157" y="214"/>
                  </a:lnTo>
                  <a:lnTo>
                    <a:pt x="2159" y="212"/>
                  </a:lnTo>
                  <a:lnTo>
                    <a:pt x="2161" y="209"/>
                  </a:lnTo>
                  <a:lnTo>
                    <a:pt x="2164" y="208"/>
                  </a:lnTo>
                  <a:lnTo>
                    <a:pt x="2167" y="208"/>
                  </a:lnTo>
                  <a:lnTo>
                    <a:pt x="2170" y="206"/>
                  </a:lnTo>
                  <a:lnTo>
                    <a:pt x="2174" y="208"/>
                  </a:lnTo>
                  <a:lnTo>
                    <a:pt x="2179" y="206"/>
                  </a:lnTo>
                  <a:lnTo>
                    <a:pt x="2184" y="206"/>
                  </a:lnTo>
                  <a:lnTo>
                    <a:pt x="2187" y="206"/>
                  </a:lnTo>
                  <a:lnTo>
                    <a:pt x="2190" y="208"/>
                  </a:lnTo>
                  <a:lnTo>
                    <a:pt x="2193" y="209"/>
                  </a:lnTo>
                  <a:lnTo>
                    <a:pt x="2193" y="203"/>
                  </a:lnTo>
                  <a:lnTo>
                    <a:pt x="2198" y="201"/>
                  </a:lnTo>
                  <a:close/>
                  <a:moveTo>
                    <a:pt x="1390" y="154"/>
                  </a:moveTo>
                  <a:lnTo>
                    <a:pt x="1396" y="167"/>
                  </a:lnTo>
                  <a:lnTo>
                    <a:pt x="1390" y="176"/>
                  </a:lnTo>
                  <a:lnTo>
                    <a:pt x="1375" y="180"/>
                  </a:lnTo>
                  <a:lnTo>
                    <a:pt x="1362" y="178"/>
                  </a:lnTo>
                  <a:lnTo>
                    <a:pt x="1355" y="168"/>
                  </a:lnTo>
                  <a:lnTo>
                    <a:pt x="1355" y="168"/>
                  </a:lnTo>
                  <a:lnTo>
                    <a:pt x="1357" y="165"/>
                  </a:lnTo>
                  <a:lnTo>
                    <a:pt x="1359" y="163"/>
                  </a:lnTo>
                  <a:lnTo>
                    <a:pt x="1360" y="160"/>
                  </a:lnTo>
                  <a:lnTo>
                    <a:pt x="1364" y="157"/>
                  </a:lnTo>
                  <a:lnTo>
                    <a:pt x="1365" y="155"/>
                  </a:lnTo>
                  <a:lnTo>
                    <a:pt x="1367" y="155"/>
                  </a:lnTo>
                  <a:lnTo>
                    <a:pt x="1370" y="155"/>
                  </a:lnTo>
                  <a:lnTo>
                    <a:pt x="1373" y="155"/>
                  </a:lnTo>
                  <a:lnTo>
                    <a:pt x="1378" y="155"/>
                  </a:lnTo>
                  <a:lnTo>
                    <a:pt x="1382" y="155"/>
                  </a:lnTo>
                  <a:lnTo>
                    <a:pt x="1386" y="154"/>
                  </a:lnTo>
                  <a:lnTo>
                    <a:pt x="1390" y="154"/>
                  </a:lnTo>
                  <a:lnTo>
                    <a:pt x="1390" y="154"/>
                  </a:lnTo>
                  <a:close/>
                  <a:moveTo>
                    <a:pt x="930" y="136"/>
                  </a:moveTo>
                  <a:lnTo>
                    <a:pt x="930" y="145"/>
                  </a:lnTo>
                  <a:lnTo>
                    <a:pt x="917" y="149"/>
                  </a:lnTo>
                  <a:lnTo>
                    <a:pt x="904" y="154"/>
                  </a:lnTo>
                  <a:lnTo>
                    <a:pt x="889" y="150"/>
                  </a:lnTo>
                  <a:lnTo>
                    <a:pt x="908" y="140"/>
                  </a:lnTo>
                  <a:lnTo>
                    <a:pt x="930" y="136"/>
                  </a:lnTo>
                  <a:close/>
                  <a:moveTo>
                    <a:pt x="3251" y="121"/>
                  </a:moveTo>
                  <a:lnTo>
                    <a:pt x="3270" y="121"/>
                  </a:lnTo>
                  <a:lnTo>
                    <a:pt x="3270" y="122"/>
                  </a:lnTo>
                  <a:lnTo>
                    <a:pt x="3270" y="124"/>
                  </a:lnTo>
                  <a:lnTo>
                    <a:pt x="3270" y="126"/>
                  </a:lnTo>
                  <a:lnTo>
                    <a:pt x="3272" y="127"/>
                  </a:lnTo>
                  <a:lnTo>
                    <a:pt x="3274" y="127"/>
                  </a:lnTo>
                  <a:lnTo>
                    <a:pt x="3275" y="127"/>
                  </a:lnTo>
                  <a:lnTo>
                    <a:pt x="3279" y="127"/>
                  </a:lnTo>
                  <a:lnTo>
                    <a:pt x="3279" y="131"/>
                  </a:lnTo>
                  <a:lnTo>
                    <a:pt x="3279" y="131"/>
                  </a:lnTo>
                  <a:lnTo>
                    <a:pt x="3275" y="134"/>
                  </a:lnTo>
                  <a:lnTo>
                    <a:pt x="3274" y="136"/>
                  </a:lnTo>
                  <a:lnTo>
                    <a:pt x="3272" y="136"/>
                  </a:lnTo>
                  <a:lnTo>
                    <a:pt x="3270" y="136"/>
                  </a:lnTo>
                  <a:lnTo>
                    <a:pt x="3269" y="137"/>
                  </a:lnTo>
                  <a:lnTo>
                    <a:pt x="3267" y="137"/>
                  </a:lnTo>
                  <a:lnTo>
                    <a:pt x="3267" y="137"/>
                  </a:lnTo>
                  <a:lnTo>
                    <a:pt x="3266" y="139"/>
                  </a:lnTo>
                  <a:lnTo>
                    <a:pt x="3266" y="140"/>
                  </a:lnTo>
                  <a:lnTo>
                    <a:pt x="3264" y="142"/>
                  </a:lnTo>
                  <a:lnTo>
                    <a:pt x="3262" y="142"/>
                  </a:lnTo>
                  <a:lnTo>
                    <a:pt x="3261" y="142"/>
                  </a:lnTo>
                  <a:lnTo>
                    <a:pt x="3251" y="142"/>
                  </a:lnTo>
                  <a:lnTo>
                    <a:pt x="3251" y="127"/>
                  </a:lnTo>
                  <a:lnTo>
                    <a:pt x="3251" y="126"/>
                  </a:lnTo>
                  <a:lnTo>
                    <a:pt x="3249" y="124"/>
                  </a:lnTo>
                  <a:lnTo>
                    <a:pt x="3251" y="122"/>
                  </a:lnTo>
                  <a:lnTo>
                    <a:pt x="3251" y="121"/>
                  </a:lnTo>
                  <a:close/>
                  <a:moveTo>
                    <a:pt x="2912" y="86"/>
                  </a:moveTo>
                  <a:lnTo>
                    <a:pt x="2910" y="86"/>
                  </a:lnTo>
                  <a:lnTo>
                    <a:pt x="2909" y="86"/>
                  </a:lnTo>
                  <a:lnTo>
                    <a:pt x="2902" y="86"/>
                  </a:lnTo>
                  <a:lnTo>
                    <a:pt x="2902" y="86"/>
                  </a:lnTo>
                  <a:lnTo>
                    <a:pt x="2904" y="88"/>
                  </a:lnTo>
                  <a:lnTo>
                    <a:pt x="2902" y="90"/>
                  </a:lnTo>
                  <a:lnTo>
                    <a:pt x="2902" y="91"/>
                  </a:lnTo>
                  <a:lnTo>
                    <a:pt x="2902" y="96"/>
                  </a:lnTo>
                  <a:lnTo>
                    <a:pt x="2902" y="100"/>
                  </a:lnTo>
                  <a:lnTo>
                    <a:pt x="2914" y="100"/>
                  </a:lnTo>
                  <a:lnTo>
                    <a:pt x="2914" y="86"/>
                  </a:lnTo>
                  <a:lnTo>
                    <a:pt x="2912" y="86"/>
                  </a:lnTo>
                  <a:close/>
                  <a:moveTo>
                    <a:pt x="5240" y="62"/>
                  </a:moveTo>
                  <a:lnTo>
                    <a:pt x="5241" y="62"/>
                  </a:lnTo>
                  <a:lnTo>
                    <a:pt x="5243" y="62"/>
                  </a:lnTo>
                  <a:lnTo>
                    <a:pt x="5244" y="62"/>
                  </a:lnTo>
                  <a:lnTo>
                    <a:pt x="5246" y="64"/>
                  </a:lnTo>
                  <a:lnTo>
                    <a:pt x="5246" y="64"/>
                  </a:lnTo>
                  <a:lnTo>
                    <a:pt x="5248" y="65"/>
                  </a:lnTo>
                  <a:lnTo>
                    <a:pt x="5249" y="67"/>
                  </a:lnTo>
                  <a:lnTo>
                    <a:pt x="5251" y="67"/>
                  </a:lnTo>
                  <a:lnTo>
                    <a:pt x="5253" y="67"/>
                  </a:lnTo>
                  <a:lnTo>
                    <a:pt x="5254" y="67"/>
                  </a:lnTo>
                  <a:lnTo>
                    <a:pt x="5256" y="67"/>
                  </a:lnTo>
                  <a:lnTo>
                    <a:pt x="5258" y="67"/>
                  </a:lnTo>
                  <a:lnTo>
                    <a:pt x="5261" y="67"/>
                  </a:lnTo>
                  <a:lnTo>
                    <a:pt x="5264" y="67"/>
                  </a:lnTo>
                  <a:lnTo>
                    <a:pt x="5267" y="68"/>
                  </a:lnTo>
                  <a:lnTo>
                    <a:pt x="5269" y="70"/>
                  </a:lnTo>
                  <a:lnTo>
                    <a:pt x="5271" y="70"/>
                  </a:lnTo>
                  <a:lnTo>
                    <a:pt x="5271" y="72"/>
                  </a:lnTo>
                  <a:lnTo>
                    <a:pt x="5272" y="73"/>
                  </a:lnTo>
                  <a:lnTo>
                    <a:pt x="5272" y="78"/>
                  </a:lnTo>
                  <a:lnTo>
                    <a:pt x="5271" y="80"/>
                  </a:lnTo>
                  <a:lnTo>
                    <a:pt x="5269" y="80"/>
                  </a:lnTo>
                  <a:lnTo>
                    <a:pt x="5264" y="80"/>
                  </a:lnTo>
                  <a:lnTo>
                    <a:pt x="5263" y="78"/>
                  </a:lnTo>
                  <a:lnTo>
                    <a:pt x="5261" y="78"/>
                  </a:lnTo>
                  <a:lnTo>
                    <a:pt x="5254" y="78"/>
                  </a:lnTo>
                  <a:lnTo>
                    <a:pt x="5251" y="78"/>
                  </a:lnTo>
                  <a:lnTo>
                    <a:pt x="5248" y="78"/>
                  </a:lnTo>
                  <a:lnTo>
                    <a:pt x="5246" y="80"/>
                  </a:lnTo>
                  <a:lnTo>
                    <a:pt x="5244" y="80"/>
                  </a:lnTo>
                  <a:lnTo>
                    <a:pt x="5241" y="82"/>
                  </a:lnTo>
                  <a:lnTo>
                    <a:pt x="5240" y="83"/>
                  </a:lnTo>
                  <a:lnTo>
                    <a:pt x="5235" y="83"/>
                  </a:lnTo>
                  <a:lnTo>
                    <a:pt x="5231" y="83"/>
                  </a:lnTo>
                  <a:lnTo>
                    <a:pt x="5228" y="83"/>
                  </a:lnTo>
                  <a:lnTo>
                    <a:pt x="5223" y="83"/>
                  </a:lnTo>
                  <a:lnTo>
                    <a:pt x="5218" y="83"/>
                  </a:lnTo>
                  <a:lnTo>
                    <a:pt x="5218" y="83"/>
                  </a:lnTo>
                  <a:lnTo>
                    <a:pt x="5217" y="83"/>
                  </a:lnTo>
                  <a:lnTo>
                    <a:pt x="5215" y="82"/>
                  </a:lnTo>
                  <a:lnTo>
                    <a:pt x="5215" y="80"/>
                  </a:lnTo>
                  <a:lnTo>
                    <a:pt x="5213" y="78"/>
                  </a:lnTo>
                  <a:lnTo>
                    <a:pt x="5213" y="75"/>
                  </a:lnTo>
                  <a:lnTo>
                    <a:pt x="5213" y="73"/>
                  </a:lnTo>
                  <a:lnTo>
                    <a:pt x="5215" y="70"/>
                  </a:lnTo>
                  <a:lnTo>
                    <a:pt x="5217" y="68"/>
                  </a:lnTo>
                  <a:lnTo>
                    <a:pt x="5218" y="68"/>
                  </a:lnTo>
                  <a:lnTo>
                    <a:pt x="5220" y="67"/>
                  </a:lnTo>
                  <a:lnTo>
                    <a:pt x="5223" y="67"/>
                  </a:lnTo>
                  <a:lnTo>
                    <a:pt x="5226" y="67"/>
                  </a:lnTo>
                  <a:lnTo>
                    <a:pt x="5228" y="68"/>
                  </a:lnTo>
                  <a:lnTo>
                    <a:pt x="5230" y="67"/>
                  </a:lnTo>
                  <a:lnTo>
                    <a:pt x="5231" y="68"/>
                  </a:lnTo>
                  <a:lnTo>
                    <a:pt x="5233" y="67"/>
                  </a:lnTo>
                  <a:lnTo>
                    <a:pt x="5233" y="67"/>
                  </a:lnTo>
                  <a:lnTo>
                    <a:pt x="5233" y="65"/>
                  </a:lnTo>
                  <a:lnTo>
                    <a:pt x="5235" y="65"/>
                  </a:lnTo>
                  <a:lnTo>
                    <a:pt x="5236" y="64"/>
                  </a:lnTo>
                  <a:lnTo>
                    <a:pt x="5238" y="62"/>
                  </a:lnTo>
                  <a:lnTo>
                    <a:pt x="5240" y="62"/>
                  </a:lnTo>
                  <a:close/>
                  <a:moveTo>
                    <a:pt x="786" y="13"/>
                  </a:moveTo>
                  <a:lnTo>
                    <a:pt x="800" y="13"/>
                  </a:lnTo>
                  <a:lnTo>
                    <a:pt x="807" y="16"/>
                  </a:lnTo>
                  <a:lnTo>
                    <a:pt x="809" y="26"/>
                  </a:lnTo>
                  <a:lnTo>
                    <a:pt x="807" y="32"/>
                  </a:lnTo>
                  <a:lnTo>
                    <a:pt x="815" y="34"/>
                  </a:lnTo>
                  <a:lnTo>
                    <a:pt x="817" y="26"/>
                  </a:lnTo>
                  <a:lnTo>
                    <a:pt x="830" y="24"/>
                  </a:lnTo>
                  <a:lnTo>
                    <a:pt x="841" y="28"/>
                  </a:lnTo>
                  <a:lnTo>
                    <a:pt x="851" y="29"/>
                  </a:lnTo>
                  <a:lnTo>
                    <a:pt x="848" y="37"/>
                  </a:lnTo>
                  <a:lnTo>
                    <a:pt x="845" y="46"/>
                  </a:lnTo>
                  <a:lnTo>
                    <a:pt x="856" y="44"/>
                  </a:lnTo>
                  <a:lnTo>
                    <a:pt x="856" y="37"/>
                  </a:lnTo>
                  <a:lnTo>
                    <a:pt x="871" y="37"/>
                  </a:lnTo>
                  <a:lnTo>
                    <a:pt x="866" y="29"/>
                  </a:lnTo>
                  <a:lnTo>
                    <a:pt x="863" y="21"/>
                  </a:lnTo>
                  <a:lnTo>
                    <a:pt x="874" y="23"/>
                  </a:lnTo>
                  <a:lnTo>
                    <a:pt x="886" y="34"/>
                  </a:lnTo>
                  <a:lnTo>
                    <a:pt x="890" y="42"/>
                  </a:lnTo>
                  <a:lnTo>
                    <a:pt x="892" y="52"/>
                  </a:lnTo>
                  <a:lnTo>
                    <a:pt x="897" y="57"/>
                  </a:lnTo>
                  <a:lnTo>
                    <a:pt x="904" y="59"/>
                  </a:lnTo>
                  <a:lnTo>
                    <a:pt x="908" y="52"/>
                  </a:lnTo>
                  <a:lnTo>
                    <a:pt x="902" y="41"/>
                  </a:lnTo>
                  <a:lnTo>
                    <a:pt x="899" y="31"/>
                  </a:lnTo>
                  <a:lnTo>
                    <a:pt x="899" y="18"/>
                  </a:lnTo>
                  <a:lnTo>
                    <a:pt x="913" y="18"/>
                  </a:lnTo>
                  <a:lnTo>
                    <a:pt x="931" y="24"/>
                  </a:lnTo>
                  <a:lnTo>
                    <a:pt x="940" y="36"/>
                  </a:lnTo>
                  <a:lnTo>
                    <a:pt x="943" y="54"/>
                  </a:lnTo>
                  <a:lnTo>
                    <a:pt x="954" y="64"/>
                  </a:lnTo>
                  <a:lnTo>
                    <a:pt x="953" y="77"/>
                  </a:lnTo>
                  <a:lnTo>
                    <a:pt x="966" y="90"/>
                  </a:lnTo>
                  <a:lnTo>
                    <a:pt x="992" y="98"/>
                  </a:lnTo>
                  <a:lnTo>
                    <a:pt x="1003" y="106"/>
                  </a:lnTo>
                  <a:lnTo>
                    <a:pt x="1000" y="113"/>
                  </a:lnTo>
                  <a:lnTo>
                    <a:pt x="987" y="116"/>
                  </a:lnTo>
                  <a:lnTo>
                    <a:pt x="979" y="116"/>
                  </a:lnTo>
                  <a:lnTo>
                    <a:pt x="990" y="126"/>
                  </a:lnTo>
                  <a:lnTo>
                    <a:pt x="984" y="136"/>
                  </a:lnTo>
                  <a:lnTo>
                    <a:pt x="971" y="137"/>
                  </a:lnTo>
                  <a:lnTo>
                    <a:pt x="956" y="136"/>
                  </a:lnTo>
                  <a:lnTo>
                    <a:pt x="935" y="126"/>
                  </a:lnTo>
                  <a:lnTo>
                    <a:pt x="925" y="127"/>
                  </a:lnTo>
                  <a:lnTo>
                    <a:pt x="918" y="121"/>
                  </a:lnTo>
                  <a:lnTo>
                    <a:pt x="912" y="126"/>
                  </a:lnTo>
                  <a:lnTo>
                    <a:pt x="897" y="134"/>
                  </a:lnTo>
                  <a:lnTo>
                    <a:pt x="882" y="137"/>
                  </a:lnTo>
                  <a:lnTo>
                    <a:pt x="869" y="145"/>
                  </a:lnTo>
                  <a:lnTo>
                    <a:pt x="850" y="145"/>
                  </a:lnTo>
                  <a:lnTo>
                    <a:pt x="828" y="145"/>
                  </a:lnTo>
                  <a:lnTo>
                    <a:pt x="817" y="139"/>
                  </a:lnTo>
                  <a:lnTo>
                    <a:pt x="809" y="124"/>
                  </a:lnTo>
                  <a:lnTo>
                    <a:pt x="792" y="124"/>
                  </a:lnTo>
                  <a:lnTo>
                    <a:pt x="773" y="124"/>
                  </a:lnTo>
                  <a:lnTo>
                    <a:pt x="761" y="108"/>
                  </a:lnTo>
                  <a:lnTo>
                    <a:pt x="779" y="100"/>
                  </a:lnTo>
                  <a:lnTo>
                    <a:pt x="805" y="100"/>
                  </a:lnTo>
                  <a:lnTo>
                    <a:pt x="832" y="101"/>
                  </a:lnTo>
                  <a:lnTo>
                    <a:pt x="833" y="100"/>
                  </a:lnTo>
                  <a:lnTo>
                    <a:pt x="833" y="100"/>
                  </a:lnTo>
                  <a:lnTo>
                    <a:pt x="835" y="96"/>
                  </a:lnTo>
                  <a:lnTo>
                    <a:pt x="835" y="95"/>
                  </a:lnTo>
                  <a:lnTo>
                    <a:pt x="835" y="93"/>
                  </a:lnTo>
                  <a:lnTo>
                    <a:pt x="833" y="93"/>
                  </a:lnTo>
                  <a:lnTo>
                    <a:pt x="832" y="91"/>
                  </a:lnTo>
                  <a:lnTo>
                    <a:pt x="828" y="91"/>
                  </a:lnTo>
                  <a:lnTo>
                    <a:pt x="827" y="90"/>
                  </a:lnTo>
                  <a:lnTo>
                    <a:pt x="823" y="88"/>
                  </a:lnTo>
                  <a:lnTo>
                    <a:pt x="822" y="88"/>
                  </a:lnTo>
                  <a:lnTo>
                    <a:pt x="820" y="88"/>
                  </a:lnTo>
                  <a:lnTo>
                    <a:pt x="804" y="88"/>
                  </a:lnTo>
                  <a:lnTo>
                    <a:pt x="786" y="88"/>
                  </a:lnTo>
                  <a:lnTo>
                    <a:pt x="768" y="88"/>
                  </a:lnTo>
                  <a:lnTo>
                    <a:pt x="751" y="82"/>
                  </a:lnTo>
                  <a:lnTo>
                    <a:pt x="756" y="75"/>
                  </a:lnTo>
                  <a:lnTo>
                    <a:pt x="771" y="72"/>
                  </a:lnTo>
                  <a:lnTo>
                    <a:pt x="786" y="68"/>
                  </a:lnTo>
                  <a:lnTo>
                    <a:pt x="776" y="62"/>
                  </a:lnTo>
                  <a:lnTo>
                    <a:pt x="761" y="64"/>
                  </a:lnTo>
                  <a:lnTo>
                    <a:pt x="750" y="67"/>
                  </a:lnTo>
                  <a:lnTo>
                    <a:pt x="743" y="60"/>
                  </a:lnTo>
                  <a:lnTo>
                    <a:pt x="733" y="60"/>
                  </a:lnTo>
                  <a:lnTo>
                    <a:pt x="732" y="54"/>
                  </a:lnTo>
                  <a:lnTo>
                    <a:pt x="746" y="47"/>
                  </a:lnTo>
                  <a:lnTo>
                    <a:pt x="743" y="36"/>
                  </a:lnTo>
                  <a:lnTo>
                    <a:pt x="755" y="28"/>
                  </a:lnTo>
                  <a:lnTo>
                    <a:pt x="768" y="26"/>
                  </a:lnTo>
                  <a:lnTo>
                    <a:pt x="776" y="21"/>
                  </a:lnTo>
                  <a:lnTo>
                    <a:pt x="786" y="13"/>
                  </a:lnTo>
                  <a:close/>
                  <a:moveTo>
                    <a:pt x="3588" y="6"/>
                  </a:moveTo>
                  <a:lnTo>
                    <a:pt x="3590" y="8"/>
                  </a:lnTo>
                  <a:lnTo>
                    <a:pt x="3591" y="8"/>
                  </a:lnTo>
                  <a:lnTo>
                    <a:pt x="3595" y="8"/>
                  </a:lnTo>
                  <a:lnTo>
                    <a:pt x="3596" y="10"/>
                  </a:lnTo>
                  <a:lnTo>
                    <a:pt x="3598" y="11"/>
                  </a:lnTo>
                  <a:lnTo>
                    <a:pt x="3599" y="13"/>
                  </a:lnTo>
                  <a:lnTo>
                    <a:pt x="3599" y="14"/>
                  </a:lnTo>
                  <a:lnTo>
                    <a:pt x="3599" y="16"/>
                  </a:lnTo>
                  <a:lnTo>
                    <a:pt x="3598" y="18"/>
                  </a:lnTo>
                  <a:lnTo>
                    <a:pt x="3598" y="18"/>
                  </a:lnTo>
                  <a:lnTo>
                    <a:pt x="3596" y="19"/>
                  </a:lnTo>
                  <a:lnTo>
                    <a:pt x="3593" y="19"/>
                  </a:lnTo>
                  <a:lnTo>
                    <a:pt x="3590" y="19"/>
                  </a:lnTo>
                  <a:lnTo>
                    <a:pt x="3586" y="19"/>
                  </a:lnTo>
                  <a:lnTo>
                    <a:pt x="3585" y="19"/>
                  </a:lnTo>
                  <a:lnTo>
                    <a:pt x="3583" y="21"/>
                  </a:lnTo>
                  <a:lnTo>
                    <a:pt x="3581" y="21"/>
                  </a:lnTo>
                  <a:lnTo>
                    <a:pt x="3580" y="21"/>
                  </a:lnTo>
                  <a:lnTo>
                    <a:pt x="3578" y="21"/>
                  </a:lnTo>
                  <a:lnTo>
                    <a:pt x="3575" y="21"/>
                  </a:lnTo>
                  <a:lnTo>
                    <a:pt x="3575" y="21"/>
                  </a:lnTo>
                  <a:lnTo>
                    <a:pt x="3573" y="19"/>
                  </a:lnTo>
                  <a:lnTo>
                    <a:pt x="3572" y="19"/>
                  </a:lnTo>
                  <a:lnTo>
                    <a:pt x="3575" y="16"/>
                  </a:lnTo>
                  <a:lnTo>
                    <a:pt x="3578" y="13"/>
                  </a:lnTo>
                  <a:lnTo>
                    <a:pt x="3580" y="11"/>
                  </a:lnTo>
                  <a:lnTo>
                    <a:pt x="3581" y="10"/>
                  </a:lnTo>
                  <a:lnTo>
                    <a:pt x="3583" y="10"/>
                  </a:lnTo>
                  <a:lnTo>
                    <a:pt x="3585" y="8"/>
                  </a:lnTo>
                  <a:lnTo>
                    <a:pt x="3588" y="6"/>
                  </a:lnTo>
                  <a:close/>
                  <a:moveTo>
                    <a:pt x="1313" y="3"/>
                  </a:moveTo>
                  <a:lnTo>
                    <a:pt x="1334" y="3"/>
                  </a:lnTo>
                  <a:lnTo>
                    <a:pt x="1364" y="5"/>
                  </a:lnTo>
                  <a:lnTo>
                    <a:pt x="1382" y="16"/>
                  </a:lnTo>
                  <a:lnTo>
                    <a:pt x="1364" y="21"/>
                  </a:lnTo>
                  <a:lnTo>
                    <a:pt x="1352" y="29"/>
                  </a:lnTo>
                  <a:lnTo>
                    <a:pt x="1321" y="28"/>
                  </a:lnTo>
                  <a:lnTo>
                    <a:pt x="1316" y="16"/>
                  </a:lnTo>
                  <a:lnTo>
                    <a:pt x="1313" y="3"/>
                  </a:lnTo>
                  <a:close/>
                  <a:moveTo>
                    <a:pt x="908" y="1"/>
                  </a:moveTo>
                  <a:lnTo>
                    <a:pt x="904" y="10"/>
                  </a:lnTo>
                  <a:lnTo>
                    <a:pt x="894" y="8"/>
                  </a:lnTo>
                  <a:lnTo>
                    <a:pt x="899" y="3"/>
                  </a:lnTo>
                  <a:lnTo>
                    <a:pt x="908" y="1"/>
                  </a:lnTo>
                  <a:close/>
                  <a:moveTo>
                    <a:pt x="1226" y="0"/>
                  </a:moveTo>
                  <a:lnTo>
                    <a:pt x="1247" y="0"/>
                  </a:lnTo>
                  <a:lnTo>
                    <a:pt x="1233" y="11"/>
                  </a:lnTo>
                  <a:lnTo>
                    <a:pt x="1221" y="24"/>
                  </a:lnTo>
                  <a:lnTo>
                    <a:pt x="1223" y="37"/>
                  </a:lnTo>
                  <a:lnTo>
                    <a:pt x="1228" y="55"/>
                  </a:lnTo>
                  <a:lnTo>
                    <a:pt x="1242" y="70"/>
                  </a:lnTo>
                  <a:lnTo>
                    <a:pt x="1252" y="68"/>
                  </a:lnTo>
                  <a:lnTo>
                    <a:pt x="1239" y="52"/>
                  </a:lnTo>
                  <a:lnTo>
                    <a:pt x="1246" y="44"/>
                  </a:lnTo>
                  <a:lnTo>
                    <a:pt x="1237" y="29"/>
                  </a:lnTo>
                  <a:lnTo>
                    <a:pt x="1239" y="18"/>
                  </a:lnTo>
                  <a:lnTo>
                    <a:pt x="1249" y="11"/>
                  </a:lnTo>
                  <a:lnTo>
                    <a:pt x="1264" y="10"/>
                  </a:lnTo>
                  <a:lnTo>
                    <a:pt x="1275" y="1"/>
                  </a:lnTo>
                  <a:lnTo>
                    <a:pt x="1296" y="1"/>
                  </a:lnTo>
                  <a:lnTo>
                    <a:pt x="1301" y="13"/>
                  </a:lnTo>
                  <a:lnTo>
                    <a:pt x="1314" y="28"/>
                  </a:lnTo>
                  <a:lnTo>
                    <a:pt x="1306" y="37"/>
                  </a:lnTo>
                  <a:lnTo>
                    <a:pt x="1308" y="49"/>
                  </a:lnTo>
                  <a:lnTo>
                    <a:pt x="1319" y="47"/>
                  </a:lnTo>
                  <a:lnTo>
                    <a:pt x="1323" y="39"/>
                  </a:lnTo>
                  <a:lnTo>
                    <a:pt x="1336" y="42"/>
                  </a:lnTo>
                  <a:lnTo>
                    <a:pt x="1347" y="41"/>
                  </a:lnTo>
                  <a:lnTo>
                    <a:pt x="1350" y="32"/>
                  </a:lnTo>
                  <a:lnTo>
                    <a:pt x="1375" y="32"/>
                  </a:lnTo>
                  <a:lnTo>
                    <a:pt x="1395" y="39"/>
                  </a:lnTo>
                  <a:lnTo>
                    <a:pt x="1395" y="47"/>
                  </a:lnTo>
                  <a:lnTo>
                    <a:pt x="1406" y="49"/>
                  </a:lnTo>
                  <a:lnTo>
                    <a:pt x="1408" y="55"/>
                  </a:lnTo>
                  <a:lnTo>
                    <a:pt x="1421" y="68"/>
                  </a:lnTo>
                  <a:lnTo>
                    <a:pt x="1440" y="64"/>
                  </a:lnTo>
                  <a:lnTo>
                    <a:pt x="1455" y="68"/>
                  </a:lnTo>
                  <a:lnTo>
                    <a:pt x="1444" y="75"/>
                  </a:lnTo>
                  <a:lnTo>
                    <a:pt x="1449" y="77"/>
                  </a:lnTo>
                  <a:lnTo>
                    <a:pt x="1462" y="78"/>
                  </a:lnTo>
                  <a:lnTo>
                    <a:pt x="1465" y="85"/>
                  </a:lnTo>
                  <a:lnTo>
                    <a:pt x="1481" y="85"/>
                  </a:lnTo>
                  <a:lnTo>
                    <a:pt x="1496" y="90"/>
                  </a:lnTo>
                  <a:lnTo>
                    <a:pt x="1491" y="100"/>
                  </a:lnTo>
                  <a:lnTo>
                    <a:pt x="1504" y="103"/>
                  </a:lnTo>
                  <a:lnTo>
                    <a:pt x="1516" y="113"/>
                  </a:lnTo>
                  <a:lnTo>
                    <a:pt x="1506" y="114"/>
                  </a:lnTo>
                  <a:lnTo>
                    <a:pt x="1504" y="119"/>
                  </a:lnTo>
                  <a:lnTo>
                    <a:pt x="1522" y="124"/>
                  </a:lnTo>
                  <a:lnTo>
                    <a:pt x="1516" y="131"/>
                  </a:lnTo>
                  <a:lnTo>
                    <a:pt x="1503" y="131"/>
                  </a:lnTo>
                  <a:lnTo>
                    <a:pt x="1503" y="144"/>
                  </a:lnTo>
                  <a:lnTo>
                    <a:pt x="1509" y="145"/>
                  </a:lnTo>
                  <a:lnTo>
                    <a:pt x="1529" y="145"/>
                  </a:lnTo>
                  <a:lnTo>
                    <a:pt x="1532" y="152"/>
                  </a:lnTo>
                  <a:lnTo>
                    <a:pt x="1535" y="162"/>
                  </a:lnTo>
                  <a:lnTo>
                    <a:pt x="1547" y="162"/>
                  </a:lnTo>
                  <a:lnTo>
                    <a:pt x="1562" y="168"/>
                  </a:lnTo>
                  <a:lnTo>
                    <a:pt x="1570" y="168"/>
                  </a:lnTo>
                  <a:lnTo>
                    <a:pt x="1584" y="180"/>
                  </a:lnTo>
                  <a:lnTo>
                    <a:pt x="1584" y="186"/>
                  </a:lnTo>
                  <a:lnTo>
                    <a:pt x="1606" y="186"/>
                  </a:lnTo>
                  <a:lnTo>
                    <a:pt x="1606" y="198"/>
                  </a:lnTo>
                  <a:lnTo>
                    <a:pt x="1602" y="206"/>
                  </a:lnTo>
                  <a:lnTo>
                    <a:pt x="1591" y="206"/>
                  </a:lnTo>
                  <a:lnTo>
                    <a:pt x="1588" y="212"/>
                  </a:lnTo>
                  <a:lnTo>
                    <a:pt x="1571" y="219"/>
                  </a:lnTo>
                  <a:lnTo>
                    <a:pt x="1568" y="235"/>
                  </a:lnTo>
                  <a:lnTo>
                    <a:pt x="1555" y="234"/>
                  </a:lnTo>
                  <a:lnTo>
                    <a:pt x="1544" y="219"/>
                  </a:lnTo>
                  <a:lnTo>
                    <a:pt x="1512" y="194"/>
                  </a:lnTo>
                  <a:lnTo>
                    <a:pt x="1504" y="201"/>
                  </a:lnTo>
                  <a:lnTo>
                    <a:pt x="1496" y="209"/>
                  </a:lnTo>
                  <a:lnTo>
                    <a:pt x="1521" y="234"/>
                  </a:lnTo>
                  <a:lnTo>
                    <a:pt x="1540" y="240"/>
                  </a:lnTo>
                  <a:lnTo>
                    <a:pt x="1544" y="260"/>
                  </a:lnTo>
                  <a:lnTo>
                    <a:pt x="1557" y="268"/>
                  </a:lnTo>
                  <a:lnTo>
                    <a:pt x="1548" y="281"/>
                  </a:lnTo>
                  <a:lnTo>
                    <a:pt x="1548" y="294"/>
                  </a:lnTo>
                  <a:lnTo>
                    <a:pt x="1534" y="286"/>
                  </a:lnTo>
                  <a:lnTo>
                    <a:pt x="1504" y="271"/>
                  </a:lnTo>
                  <a:lnTo>
                    <a:pt x="1486" y="263"/>
                  </a:lnTo>
                  <a:lnTo>
                    <a:pt x="1493" y="271"/>
                  </a:lnTo>
                  <a:lnTo>
                    <a:pt x="1503" y="281"/>
                  </a:lnTo>
                  <a:lnTo>
                    <a:pt x="1529" y="301"/>
                  </a:lnTo>
                  <a:lnTo>
                    <a:pt x="1527" y="311"/>
                  </a:lnTo>
                  <a:lnTo>
                    <a:pt x="1512" y="302"/>
                  </a:lnTo>
                  <a:lnTo>
                    <a:pt x="1488" y="302"/>
                  </a:lnTo>
                  <a:lnTo>
                    <a:pt x="1472" y="286"/>
                  </a:lnTo>
                  <a:lnTo>
                    <a:pt x="1455" y="286"/>
                  </a:lnTo>
                  <a:lnTo>
                    <a:pt x="1444" y="275"/>
                  </a:lnTo>
                  <a:lnTo>
                    <a:pt x="1440" y="265"/>
                  </a:lnTo>
                  <a:lnTo>
                    <a:pt x="1422" y="248"/>
                  </a:lnTo>
                  <a:lnTo>
                    <a:pt x="1403" y="242"/>
                  </a:lnTo>
                  <a:lnTo>
                    <a:pt x="1393" y="240"/>
                  </a:lnTo>
                  <a:lnTo>
                    <a:pt x="1386" y="244"/>
                  </a:lnTo>
                  <a:lnTo>
                    <a:pt x="1382" y="250"/>
                  </a:lnTo>
                  <a:lnTo>
                    <a:pt x="1367" y="252"/>
                  </a:lnTo>
                  <a:lnTo>
                    <a:pt x="1347" y="248"/>
                  </a:lnTo>
                  <a:lnTo>
                    <a:pt x="1347" y="235"/>
                  </a:lnTo>
                  <a:lnTo>
                    <a:pt x="1364" y="224"/>
                  </a:lnTo>
                  <a:lnTo>
                    <a:pt x="1377" y="224"/>
                  </a:lnTo>
                  <a:lnTo>
                    <a:pt x="1390" y="227"/>
                  </a:lnTo>
                  <a:lnTo>
                    <a:pt x="1413" y="224"/>
                  </a:lnTo>
                  <a:lnTo>
                    <a:pt x="1406" y="209"/>
                  </a:lnTo>
                  <a:lnTo>
                    <a:pt x="1419" y="194"/>
                  </a:lnTo>
                  <a:lnTo>
                    <a:pt x="1436" y="180"/>
                  </a:lnTo>
                  <a:lnTo>
                    <a:pt x="1432" y="167"/>
                  </a:lnTo>
                  <a:lnTo>
                    <a:pt x="1421" y="154"/>
                  </a:lnTo>
                  <a:lnTo>
                    <a:pt x="1408" y="149"/>
                  </a:lnTo>
                  <a:lnTo>
                    <a:pt x="1401" y="137"/>
                  </a:lnTo>
                  <a:lnTo>
                    <a:pt x="1390" y="132"/>
                  </a:lnTo>
                  <a:lnTo>
                    <a:pt x="1383" y="124"/>
                  </a:lnTo>
                  <a:lnTo>
                    <a:pt x="1373" y="121"/>
                  </a:lnTo>
                  <a:lnTo>
                    <a:pt x="1367" y="108"/>
                  </a:lnTo>
                  <a:lnTo>
                    <a:pt x="1352" y="108"/>
                  </a:lnTo>
                  <a:lnTo>
                    <a:pt x="1339" y="93"/>
                  </a:lnTo>
                  <a:lnTo>
                    <a:pt x="1329" y="96"/>
                  </a:lnTo>
                  <a:lnTo>
                    <a:pt x="1342" y="108"/>
                  </a:lnTo>
                  <a:lnTo>
                    <a:pt x="1327" y="111"/>
                  </a:lnTo>
                  <a:lnTo>
                    <a:pt x="1311" y="111"/>
                  </a:lnTo>
                  <a:lnTo>
                    <a:pt x="1300" y="104"/>
                  </a:lnTo>
                  <a:lnTo>
                    <a:pt x="1283" y="103"/>
                  </a:lnTo>
                  <a:lnTo>
                    <a:pt x="1282" y="109"/>
                  </a:lnTo>
                  <a:lnTo>
                    <a:pt x="1260" y="109"/>
                  </a:lnTo>
                  <a:lnTo>
                    <a:pt x="1280" y="119"/>
                  </a:lnTo>
                  <a:lnTo>
                    <a:pt x="1293" y="126"/>
                  </a:lnTo>
                  <a:lnTo>
                    <a:pt x="1303" y="137"/>
                  </a:lnTo>
                  <a:lnTo>
                    <a:pt x="1300" y="149"/>
                  </a:lnTo>
                  <a:lnTo>
                    <a:pt x="1287" y="150"/>
                  </a:lnTo>
                  <a:lnTo>
                    <a:pt x="1293" y="167"/>
                  </a:lnTo>
                  <a:lnTo>
                    <a:pt x="1301" y="176"/>
                  </a:lnTo>
                  <a:lnTo>
                    <a:pt x="1296" y="185"/>
                  </a:lnTo>
                  <a:lnTo>
                    <a:pt x="1282" y="194"/>
                  </a:lnTo>
                  <a:lnTo>
                    <a:pt x="1277" y="206"/>
                  </a:lnTo>
                  <a:lnTo>
                    <a:pt x="1262" y="206"/>
                  </a:lnTo>
                  <a:lnTo>
                    <a:pt x="1264" y="212"/>
                  </a:lnTo>
                  <a:lnTo>
                    <a:pt x="1259" y="219"/>
                  </a:lnTo>
                  <a:lnTo>
                    <a:pt x="1246" y="216"/>
                  </a:lnTo>
                  <a:lnTo>
                    <a:pt x="1246" y="226"/>
                  </a:lnTo>
                  <a:lnTo>
                    <a:pt x="1259" y="229"/>
                  </a:lnTo>
                  <a:lnTo>
                    <a:pt x="1273" y="240"/>
                  </a:lnTo>
                  <a:lnTo>
                    <a:pt x="1291" y="242"/>
                  </a:lnTo>
                  <a:lnTo>
                    <a:pt x="1298" y="257"/>
                  </a:lnTo>
                  <a:lnTo>
                    <a:pt x="1313" y="260"/>
                  </a:lnTo>
                  <a:lnTo>
                    <a:pt x="1311" y="271"/>
                  </a:lnTo>
                  <a:lnTo>
                    <a:pt x="1296" y="271"/>
                  </a:lnTo>
                  <a:lnTo>
                    <a:pt x="1287" y="266"/>
                  </a:lnTo>
                  <a:lnTo>
                    <a:pt x="1277" y="265"/>
                  </a:lnTo>
                  <a:lnTo>
                    <a:pt x="1257" y="265"/>
                  </a:lnTo>
                  <a:lnTo>
                    <a:pt x="1252" y="275"/>
                  </a:lnTo>
                  <a:lnTo>
                    <a:pt x="1249" y="276"/>
                  </a:lnTo>
                  <a:lnTo>
                    <a:pt x="1244" y="278"/>
                  </a:lnTo>
                  <a:lnTo>
                    <a:pt x="1241" y="278"/>
                  </a:lnTo>
                  <a:lnTo>
                    <a:pt x="1236" y="278"/>
                  </a:lnTo>
                  <a:lnTo>
                    <a:pt x="1233" y="276"/>
                  </a:lnTo>
                  <a:lnTo>
                    <a:pt x="1233" y="276"/>
                  </a:lnTo>
                  <a:lnTo>
                    <a:pt x="1233" y="268"/>
                  </a:lnTo>
                  <a:lnTo>
                    <a:pt x="1218" y="268"/>
                  </a:lnTo>
                  <a:lnTo>
                    <a:pt x="1213" y="258"/>
                  </a:lnTo>
                  <a:lnTo>
                    <a:pt x="1228" y="253"/>
                  </a:lnTo>
                  <a:lnTo>
                    <a:pt x="1228" y="232"/>
                  </a:lnTo>
                  <a:lnTo>
                    <a:pt x="1234" y="214"/>
                  </a:lnTo>
                  <a:lnTo>
                    <a:pt x="1241" y="206"/>
                  </a:lnTo>
                  <a:lnTo>
                    <a:pt x="1233" y="196"/>
                  </a:lnTo>
                  <a:lnTo>
                    <a:pt x="1218" y="196"/>
                  </a:lnTo>
                  <a:lnTo>
                    <a:pt x="1228" y="206"/>
                  </a:lnTo>
                  <a:lnTo>
                    <a:pt x="1218" y="217"/>
                  </a:lnTo>
                  <a:lnTo>
                    <a:pt x="1205" y="222"/>
                  </a:lnTo>
                  <a:lnTo>
                    <a:pt x="1190" y="217"/>
                  </a:lnTo>
                  <a:lnTo>
                    <a:pt x="1169" y="212"/>
                  </a:lnTo>
                  <a:lnTo>
                    <a:pt x="1156" y="211"/>
                  </a:lnTo>
                  <a:lnTo>
                    <a:pt x="1175" y="219"/>
                  </a:lnTo>
                  <a:lnTo>
                    <a:pt x="1182" y="227"/>
                  </a:lnTo>
                  <a:lnTo>
                    <a:pt x="1198" y="229"/>
                  </a:lnTo>
                  <a:lnTo>
                    <a:pt x="1213" y="230"/>
                  </a:lnTo>
                  <a:lnTo>
                    <a:pt x="1208" y="242"/>
                  </a:lnTo>
                  <a:lnTo>
                    <a:pt x="1201" y="247"/>
                  </a:lnTo>
                  <a:lnTo>
                    <a:pt x="1200" y="255"/>
                  </a:lnTo>
                  <a:lnTo>
                    <a:pt x="1190" y="258"/>
                  </a:lnTo>
                  <a:lnTo>
                    <a:pt x="1170" y="252"/>
                  </a:lnTo>
                  <a:lnTo>
                    <a:pt x="1169" y="263"/>
                  </a:lnTo>
                  <a:lnTo>
                    <a:pt x="1157" y="266"/>
                  </a:lnTo>
                  <a:lnTo>
                    <a:pt x="1136" y="260"/>
                  </a:lnTo>
                  <a:lnTo>
                    <a:pt x="1107" y="257"/>
                  </a:lnTo>
                  <a:lnTo>
                    <a:pt x="1131" y="265"/>
                  </a:lnTo>
                  <a:lnTo>
                    <a:pt x="1152" y="270"/>
                  </a:lnTo>
                  <a:lnTo>
                    <a:pt x="1157" y="280"/>
                  </a:lnTo>
                  <a:lnTo>
                    <a:pt x="1144" y="291"/>
                  </a:lnTo>
                  <a:lnTo>
                    <a:pt x="1128" y="298"/>
                  </a:lnTo>
                  <a:lnTo>
                    <a:pt x="1115" y="317"/>
                  </a:lnTo>
                  <a:lnTo>
                    <a:pt x="1100" y="339"/>
                  </a:lnTo>
                  <a:lnTo>
                    <a:pt x="1097" y="368"/>
                  </a:lnTo>
                  <a:lnTo>
                    <a:pt x="1107" y="378"/>
                  </a:lnTo>
                  <a:lnTo>
                    <a:pt x="1120" y="384"/>
                  </a:lnTo>
                  <a:lnTo>
                    <a:pt x="1131" y="407"/>
                  </a:lnTo>
                  <a:lnTo>
                    <a:pt x="1138" y="417"/>
                  </a:lnTo>
                  <a:lnTo>
                    <a:pt x="1164" y="412"/>
                  </a:lnTo>
                  <a:lnTo>
                    <a:pt x="1183" y="422"/>
                  </a:lnTo>
                  <a:lnTo>
                    <a:pt x="1203" y="433"/>
                  </a:lnTo>
                  <a:lnTo>
                    <a:pt x="1213" y="442"/>
                  </a:lnTo>
                  <a:lnTo>
                    <a:pt x="1236" y="448"/>
                  </a:lnTo>
                  <a:lnTo>
                    <a:pt x="1244" y="453"/>
                  </a:lnTo>
                  <a:lnTo>
                    <a:pt x="1262" y="453"/>
                  </a:lnTo>
                  <a:lnTo>
                    <a:pt x="1287" y="456"/>
                  </a:lnTo>
                  <a:lnTo>
                    <a:pt x="1285" y="473"/>
                  </a:lnTo>
                  <a:lnTo>
                    <a:pt x="1288" y="492"/>
                  </a:lnTo>
                  <a:lnTo>
                    <a:pt x="1288" y="505"/>
                  </a:lnTo>
                  <a:lnTo>
                    <a:pt x="1301" y="520"/>
                  </a:lnTo>
                  <a:lnTo>
                    <a:pt x="1313" y="538"/>
                  </a:lnTo>
                  <a:lnTo>
                    <a:pt x="1332" y="537"/>
                  </a:lnTo>
                  <a:lnTo>
                    <a:pt x="1341" y="523"/>
                  </a:lnTo>
                  <a:lnTo>
                    <a:pt x="1344" y="514"/>
                  </a:lnTo>
                  <a:lnTo>
                    <a:pt x="1339" y="501"/>
                  </a:lnTo>
                  <a:lnTo>
                    <a:pt x="1339" y="479"/>
                  </a:lnTo>
                  <a:lnTo>
                    <a:pt x="1327" y="461"/>
                  </a:lnTo>
                  <a:lnTo>
                    <a:pt x="1347" y="460"/>
                  </a:lnTo>
                  <a:lnTo>
                    <a:pt x="1360" y="448"/>
                  </a:lnTo>
                  <a:lnTo>
                    <a:pt x="1372" y="433"/>
                  </a:lnTo>
                  <a:lnTo>
                    <a:pt x="1372" y="414"/>
                  </a:lnTo>
                  <a:lnTo>
                    <a:pt x="1367" y="396"/>
                  </a:lnTo>
                  <a:lnTo>
                    <a:pt x="1354" y="386"/>
                  </a:lnTo>
                  <a:lnTo>
                    <a:pt x="1344" y="379"/>
                  </a:lnTo>
                  <a:lnTo>
                    <a:pt x="1350" y="371"/>
                  </a:lnTo>
                  <a:lnTo>
                    <a:pt x="1350" y="357"/>
                  </a:lnTo>
                  <a:lnTo>
                    <a:pt x="1360" y="357"/>
                  </a:lnTo>
                  <a:lnTo>
                    <a:pt x="1354" y="342"/>
                  </a:lnTo>
                  <a:lnTo>
                    <a:pt x="1352" y="330"/>
                  </a:lnTo>
                  <a:lnTo>
                    <a:pt x="1355" y="314"/>
                  </a:lnTo>
                  <a:lnTo>
                    <a:pt x="1347" y="302"/>
                  </a:lnTo>
                  <a:lnTo>
                    <a:pt x="1355" y="293"/>
                  </a:lnTo>
                  <a:lnTo>
                    <a:pt x="1377" y="293"/>
                  </a:lnTo>
                  <a:lnTo>
                    <a:pt x="1385" y="298"/>
                  </a:lnTo>
                  <a:lnTo>
                    <a:pt x="1403" y="299"/>
                  </a:lnTo>
                  <a:lnTo>
                    <a:pt x="1411" y="293"/>
                  </a:lnTo>
                  <a:lnTo>
                    <a:pt x="1434" y="306"/>
                  </a:lnTo>
                  <a:lnTo>
                    <a:pt x="1445" y="319"/>
                  </a:lnTo>
                  <a:lnTo>
                    <a:pt x="1460" y="327"/>
                  </a:lnTo>
                  <a:lnTo>
                    <a:pt x="1476" y="329"/>
                  </a:lnTo>
                  <a:lnTo>
                    <a:pt x="1478" y="340"/>
                  </a:lnTo>
                  <a:lnTo>
                    <a:pt x="1478" y="361"/>
                  </a:lnTo>
                  <a:lnTo>
                    <a:pt x="1473" y="378"/>
                  </a:lnTo>
                  <a:lnTo>
                    <a:pt x="1488" y="375"/>
                  </a:lnTo>
                  <a:lnTo>
                    <a:pt x="1498" y="383"/>
                  </a:lnTo>
                  <a:lnTo>
                    <a:pt x="1501" y="393"/>
                  </a:lnTo>
                  <a:lnTo>
                    <a:pt x="1514" y="393"/>
                  </a:lnTo>
                  <a:lnTo>
                    <a:pt x="1524" y="383"/>
                  </a:lnTo>
                  <a:lnTo>
                    <a:pt x="1539" y="376"/>
                  </a:lnTo>
                  <a:lnTo>
                    <a:pt x="1539" y="361"/>
                  </a:lnTo>
                  <a:lnTo>
                    <a:pt x="1553" y="345"/>
                  </a:lnTo>
                  <a:lnTo>
                    <a:pt x="1560" y="358"/>
                  </a:lnTo>
                  <a:lnTo>
                    <a:pt x="1578" y="388"/>
                  </a:lnTo>
                  <a:lnTo>
                    <a:pt x="1591" y="404"/>
                  </a:lnTo>
                  <a:lnTo>
                    <a:pt x="1602" y="419"/>
                  </a:lnTo>
                  <a:lnTo>
                    <a:pt x="1601" y="425"/>
                  </a:lnTo>
                  <a:lnTo>
                    <a:pt x="1593" y="427"/>
                  </a:lnTo>
                  <a:lnTo>
                    <a:pt x="1598" y="435"/>
                  </a:lnTo>
                  <a:lnTo>
                    <a:pt x="1609" y="445"/>
                  </a:lnTo>
                  <a:lnTo>
                    <a:pt x="1620" y="453"/>
                  </a:lnTo>
                  <a:lnTo>
                    <a:pt x="1637" y="458"/>
                  </a:lnTo>
                  <a:lnTo>
                    <a:pt x="1648" y="465"/>
                  </a:lnTo>
                  <a:lnTo>
                    <a:pt x="1661" y="466"/>
                  </a:lnTo>
                  <a:lnTo>
                    <a:pt x="1653" y="473"/>
                  </a:lnTo>
                  <a:lnTo>
                    <a:pt x="1634" y="478"/>
                  </a:lnTo>
                  <a:lnTo>
                    <a:pt x="1617" y="484"/>
                  </a:lnTo>
                  <a:lnTo>
                    <a:pt x="1614" y="494"/>
                  </a:lnTo>
                  <a:lnTo>
                    <a:pt x="1622" y="496"/>
                  </a:lnTo>
                  <a:lnTo>
                    <a:pt x="1630" y="491"/>
                  </a:lnTo>
                  <a:lnTo>
                    <a:pt x="1645" y="483"/>
                  </a:lnTo>
                  <a:lnTo>
                    <a:pt x="1663" y="483"/>
                  </a:lnTo>
                  <a:lnTo>
                    <a:pt x="1666" y="491"/>
                  </a:lnTo>
                  <a:lnTo>
                    <a:pt x="1683" y="492"/>
                  </a:lnTo>
                  <a:lnTo>
                    <a:pt x="1683" y="505"/>
                  </a:lnTo>
                  <a:lnTo>
                    <a:pt x="1678" y="512"/>
                  </a:lnTo>
                  <a:lnTo>
                    <a:pt x="1684" y="519"/>
                  </a:lnTo>
                  <a:lnTo>
                    <a:pt x="1678" y="525"/>
                  </a:lnTo>
                  <a:lnTo>
                    <a:pt x="1666" y="530"/>
                  </a:lnTo>
                  <a:lnTo>
                    <a:pt x="1643" y="532"/>
                  </a:lnTo>
                  <a:lnTo>
                    <a:pt x="1630" y="546"/>
                  </a:lnTo>
                  <a:lnTo>
                    <a:pt x="1617" y="556"/>
                  </a:lnTo>
                  <a:lnTo>
                    <a:pt x="1602" y="556"/>
                  </a:lnTo>
                  <a:lnTo>
                    <a:pt x="1584" y="555"/>
                  </a:lnTo>
                  <a:lnTo>
                    <a:pt x="1548" y="555"/>
                  </a:lnTo>
                  <a:lnTo>
                    <a:pt x="1529" y="555"/>
                  </a:lnTo>
                  <a:lnTo>
                    <a:pt x="1517" y="559"/>
                  </a:lnTo>
                  <a:lnTo>
                    <a:pt x="1511" y="573"/>
                  </a:lnTo>
                  <a:lnTo>
                    <a:pt x="1496" y="573"/>
                  </a:lnTo>
                  <a:lnTo>
                    <a:pt x="1483" y="582"/>
                  </a:lnTo>
                  <a:lnTo>
                    <a:pt x="1478" y="594"/>
                  </a:lnTo>
                  <a:lnTo>
                    <a:pt x="1455" y="594"/>
                  </a:lnTo>
                  <a:lnTo>
                    <a:pt x="1473" y="599"/>
                  </a:lnTo>
                  <a:lnTo>
                    <a:pt x="1465" y="605"/>
                  </a:lnTo>
                  <a:lnTo>
                    <a:pt x="1455" y="617"/>
                  </a:lnTo>
                  <a:lnTo>
                    <a:pt x="1447" y="630"/>
                  </a:lnTo>
                  <a:lnTo>
                    <a:pt x="1465" y="617"/>
                  </a:lnTo>
                  <a:lnTo>
                    <a:pt x="1488" y="594"/>
                  </a:lnTo>
                  <a:lnTo>
                    <a:pt x="1512" y="581"/>
                  </a:lnTo>
                  <a:lnTo>
                    <a:pt x="1534" y="574"/>
                  </a:lnTo>
                  <a:lnTo>
                    <a:pt x="1553" y="576"/>
                  </a:lnTo>
                  <a:lnTo>
                    <a:pt x="1553" y="594"/>
                  </a:lnTo>
                  <a:lnTo>
                    <a:pt x="1540" y="604"/>
                  </a:lnTo>
                  <a:lnTo>
                    <a:pt x="1548" y="623"/>
                  </a:lnTo>
                  <a:lnTo>
                    <a:pt x="1563" y="635"/>
                  </a:lnTo>
                  <a:lnTo>
                    <a:pt x="1578" y="643"/>
                  </a:lnTo>
                  <a:lnTo>
                    <a:pt x="1594" y="641"/>
                  </a:lnTo>
                  <a:lnTo>
                    <a:pt x="1604" y="625"/>
                  </a:lnTo>
                  <a:lnTo>
                    <a:pt x="1620" y="622"/>
                  </a:lnTo>
                  <a:lnTo>
                    <a:pt x="1619" y="633"/>
                  </a:lnTo>
                  <a:lnTo>
                    <a:pt x="1607" y="641"/>
                  </a:lnTo>
                  <a:lnTo>
                    <a:pt x="1596" y="656"/>
                  </a:lnTo>
                  <a:lnTo>
                    <a:pt x="1583" y="658"/>
                  </a:lnTo>
                  <a:lnTo>
                    <a:pt x="1568" y="666"/>
                  </a:lnTo>
                  <a:lnTo>
                    <a:pt x="1555" y="669"/>
                  </a:lnTo>
                  <a:lnTo>
                    <a:pt x="1547" y="674"/>
                  </a:lnTo>
                  <a:lnTo>
                    <a:pt x="1539" y="682"/>
                  </a:lnTo>
                  <a:lnTo>
                    <a:pt x="1529" y="677"/>
                  </a:lnTo>
                  <a:lnTo>
                    <a:pt x="1529" y="677"/>
                  </a:lnTo>
                  <a:lnTo>
                    <a:pt x="1529" y="676"/>
                  </a:lnTo>
                  <a:lnTo>
                    <a:pt x="1529" y="672"/>
                  </a:lnTo>
                  <a:lnTo>
                    <a:pt x="1527" y="669"/>
                  </a:lnTo>
                  <a:lnTo>
                    <a:pt x="1529" y="666"/>
                  </a:lnTo>
                  <a:lnTo>
                    <a:pt x="1529" y="664"/>
                  </a:lnTo>
                  <a:lnTo>
                    <a:pt x="1532" y="664"/>
                  </a:lnTo>
                  <a:lnTo>
                    <a:pt x="1534" y="663"/>
                  </a:lnTo>
                  <a:lnTo>
                    <a:pt x="1535" y="661"/>
                  </a:lnTo>
                  <a:lnTo>
                    <a:pt x="1539" y="659"/>
                  </a:lnTo>
                  <a:lnTo>
                    <a:pt x="1540" y="658"/>
                  </a:lnTo>
                  <a:lnTo>
                    <a:pt x="1540" y="656"/>
                  </a:lnTo>
                  <a:lnTo>
                    <a:pt x="1562" y="656"/>
                  </a:lnTo>
                  <a:lnTo>
                    <a:pt x="1562" y="656"/>
                  </a:lnTo>
                  <a:lnTo>
                    <a:pt x="1563" y="656"/>
                  </a:lnTo>
                  <a:lnTo>
                    <a:pt x="1565" y="654"/>
                  </a:lnTo>
                  <a:lnTo>
                    <a:pt x="1566" y="653"/>
                  </a:lnTo>
                  <a:lnTo>
                    <a:pt x="1566" y="651"/>
                  </a:lnTo>
                  <a:lnTo>
                    <a:pt x="1565" y="651"/>
                  </a:lnTo>
                  <a:lnTo>
                    <a:pt x="1563" y="649"/>
                  </a:lnTo>
                  <a:lnTo>
                    <a:pt x="1560" y="649"/>
                  </a:lnTo>
                  <a:lnTo>
                    <a:pt x="1557" y="648"/>
                  </a:lnTo>
                  <a:lnTo>
                    <a:pt x="1553" y="648"/>
                  </a:lnTo>
                  <a:lnTo>
                    <a:pt x="1548" y="648"/>
                  </a:lnTo>
                  <a:lnTo>
                    <a:pt x="1547" y="646"/>
                  </a:lnTo>
                  <a:lnTo>
                    <a:pt x="1545" y="646"/>
                  </a:lnTo>
                  <a:lnTo>
                    <a:pt x="1527" y="648"/>
                  </a:lnTo>
                  <a:lnTo>
                    <a:pt x="1519" y="659"/>
                  </a:lnTo>
                  <a:lnTo>
                    <a:pt x="1503" y="669"/>
                  </a:lnTo>
                  <a:lnTo>
                    <a:pt x="1486" y="667"/>
                  </a:lnTo>
                  <a:lnTo>
                    <a:pt x="1483" y="676"/>
                  </a:lnTo>
                  <a:lnTo>
                    <a:pt x="1470" y="676"/>
                  </a:lnTo>
                  <a:lnTo>
                    <a:pt x="1460" y="692"/>
                  </a:lnTo>
                  <a:lnTo>
                    <a:pt x="1460" y="712"/>
                  </a:lnTo>
                  <a:lnTo>
                    <a:pt x="1463" y="720"/>
                  </a:lnTo>
                  <a:lnTo>
                    <a:pt x="1449" y="721"/>
                  </a:lnTo>
                  <a:lnTo>
                    <a:pt x="1436" y="730"/>
                  </a:lnTo>
                  <a:lnTo>
                    <a:pt x="1414" y="730"/>
                  </a:lnTo>
                  <a:lnTo>
                    <a:pt x="1406" y="754"/>
                  </a:lnTo>
                  <a:lnTo>
                    <a:pt x="1400" y="761"/>
                  </a:lnTo>
                  <a:lnTo>
                    <a:pt x="1393" y="772"/>
                  </a:lnTo>
                  <a:lnTo>
                    <a:pt x="1388" y="784"/>
                  </a:lnTo>
                  <a:lnTo>
                    <a:pt x="1378" y="772"/>
                  </a:lnTo>
                  <a:lnTo>
                    <a:pt x="1367" y="777"/>
                  </a:lnTo>
                  <a:lnTo>
                    <a:pt x="1373" y="785"/>
                  </a:lnTo>
                  <a:lnTo>
                    <a:pt x="1370" y="795"/>
                  </a:lnTo>
                  <a:lnTo>
                    <a:pt x="1378" y="803"/>
                  </a:lnTo>
                  <a:lnTo>
                    <a:pt x="1386" y="820"/>
                  </a:lnTo>
                  <a:lnTo>
                    <a:pt x="1377" y="826"/>
                  </a:lnTo>
                  <a:lnTo>
                    <a:pt x="1373" y="838"/>
                  </a:lnTo>
                  <a:lnTo>
                    <a:pt x="1360" y="843"/>
                  </a:lnTo>
                  <a:lnTo>
                    <a:pt x="1344" y="852"/>
                  </a:lnTo>
                  <a:lnTo>
                    <a:pt x="1329" y="866"/>
                  </a:lnTo>
                  <a:lnTo>
                    <a:pt x="1316" y="872"/>
                  </a:lnTo>
                  <a:lnTo>
                    <a:pt x="1306" y="888"/>
                  </a:lnTo>
                  <a:lnTo>
                    <a:pt x="1306" y="890"/>
                  </a:lnTo>
                  <a:lnTo>
                    <a:pt x="1305" y="892"/>
                  </a:lnTo>
                  <a:lnTo>
                    <a:pt x="1305" y="897"/>
                  </a:lnTo>
                  <a:lnTo>
                    <a:pt x="1303" y="900"/>
                  </a:lnTo>
                  <a:lnTo>
                    <a:pt x="1301" y="903"/>
                  </a:lnTo>
                  <a:lnTo>
                    <a:pt x="1301" y="905"/>
                  </a:lnTo>
                  <a:lnTo>
                    <a:pt x="1301" y="929"/>
                  </a:lnTo>
                  <a:lnTo>
                    <a:pt x="1311" y="947"/>
                  </a:lnTo>
                  <a:lnTo>
                    <a:pt x="1316" y="967"/>
                  </a:lnTo>
                  <a:lnTo>
                    <a:pt x="1321" y="980"/>
                  </a:lnTo>
                  <a:lnTo>
                    <a:pt x="1318" y="992"/>
                  </a:lnTo>
                  <a:lnTo>
                    <a:pt x="1313" y="1000"/>
                  </a:lnTo>
                  <a:lnTo>
                    <a:pt x="1305" y="996"/>
                  </a:lnTo>
                  <a:lnTo>
                    <a:pt x="1303" y="987"/>
                  </a:lnTo>
                  <a:lnTo>
                    <a:pt x="1295" y="982"/>
                  </a:lnTo>
                  <a:lnTo>
                    <a:pt x="1291" y="972"/>
                  </a:lnTo>
                  <a:lnTo>
                    <a:pt x="1283" y="965"/>
                  </a:lnTo>
                  <a:lnTo>
                    <a:pt x="1282" y="957"/>
                  </a:lnTo>
                  <a:lnTo>
                    <a:pt x="1277" y="949"/>
                  </a:lnTo>
                  <a:lnTo>
                    <a:pt x="1277" y="936"/>
                  </a:lnTo>
                  <a:lnTo>
                    <a:pt x="1267" y="924"/>
                  </a:lnTo>
                  <a:lnTo>
                    <a:pt x="1257" y="915"/>
                  </a:lnTo>
                  <a:lnTo>
                    <a:pt x="1251" y="916"/>
                  </a:lnTo>
                  <a:lnTo>
                    <a:pt x="1246" y="923"/>
                  </a:lnTo>
                  <a:lnTo>
                    <a:pt x="1239" y="923"/>
                  </a:lnTo>
                  <a:lnTo>
                    <a:pt x="1229" y="911"/>
                  </a:lnTo>
                  <a:lnTo>
                    <a:pt x="1208" y="910"/>
                  </a:lnTo>
                  <a:lnTo>
                    <a:pt x="1197" y="911"/>
                  </a:lnTo>
                  <a:lnTo>
                    <a:pt x="1179" y="911"/>
                  </a:lnTo>
                  <a:lnTo>
                    <a:pt x="1175" y="924"/>
                  </a:lnTo>
                  <a:lnTo>
                    <a:pt x="1177" y="933"/>
                  </a:lnTo>
                  <a:lnTo>
                    <a:pt x="1165" y="933"/>
                  </a:lnTo>
                  <a:lnTo>
                    <a:pt x="1152" y="933"/>
                  </a:lnTo>
                  <a:lnTo>
                    <a:pt x="1144" y="923"/>
                  </a:lnTo>
                  <a:lnTo>
                    <a:pt x="1134" y="926"/>
                  </a:lnTo>
                  <a:lnTo>
                    <a:pt x="1123" y="923"/>
                  </a:lnTo>
                  <a:lnTo>
                    <a:pt x="1107" y="920"/>
                  </a:lnTo>
                  <a:lnTo>
                    <a:pt x="1095" y="931"/>
                  </a:lnTo>
                  <a:lnTo>
                    <a:pt x="1082" y="941"/>
                  </a:lnTo>
                  <a:lnTo>
                    <a:pt x="1071" y="941"/>
                  </a:lnTo>
                  <a:lnTo>
                    <a:pt x="1056" y="960"/>
                  </a:lnTo>
                  <a:lnTo>
                    <a:pt x="1064" y="978"/>
                  </a:lnTo>
                  <a:lnTo>
                    <a:pt x="1061" y="996"/>
                  </a:lnTo>
                  <a:lnTo>
                    <a:pt x="1053" y="1013"/>
                  </a:lnTo>
                  <a:lnTo>
                    <a:pt x="1056" y="1032"/>
                  </a:lnTo>
                  <a:lnTo>
                    <a:pt x="1061" y="1062"/>
                  </a:lnTo>
                  <a:lnTo>
                    <a:pt x="1072" y="1078"/>
                  </a:lnTo>
                  <a:lnTo>
                    <a:pt x="1077" y="1090"/>
                  </a:lnTo>
                  <a:lnTo>
                    <a:pt x="1093" y="1098"/>
                  </a:lnTo>
                  <a:lnTo>
                    <a:pt x="1102" y="1109"/>
                  </a:lnTo>
                  <a:lnTo>
                    <a:pt x="1121" y="1106"/>
                  </a:lnTo>
                  <a:lnTo>
                    <a:pt x="1139" y="1101"/>
                  </a:lnTo>
                  <a:lnTo>
                    <a:pt x="1152" y="1101"/>
                  </a:lnTo>
                  <a:lnTo>
                    <a:pt x="1159" y="1085"/>
                  </a:lnTo>
                  <a:lnTo>
                    <a:pt x="1165" y="1068"/>
                  </a:lnTo>
                  <a:lnTo>
                    <a:pt x="1172" y="1059"/>
                  </a:lnTo>
                  <a:lnTo>
                    <a:pt x="1187" y="1055"/>
                  </a:lnTo>
                  <a:lnTo>
                    <a:pt x="1210" y="1054"/>
                  </a:lnTo>
                  <a:lnTo>
                    <a:pt x="1218" y="1059"/>
                  </a:lnTo>
                  <a:lnTo>
                    <a:pt x="1216" y="1070"/>
                  </a:lnTo>
                  <a:lnTo>
                    <a:pt x="1206" y="1077"/>
                  </a:lnTo>
                  <a:lnTo>
                    <a:pt x="1206" y="1093"/>
                  </a:lnTo>
                  <a:lnTo>
                    <a:pt x="1200" y="1106"/>
                  </a:lnTo>
                  <a:lnTo>
                    <a:pt x="1197" y="1116"/>
                  </a:lnTo>
                  <a:lnTo>
                    <a:pt x="1197" y="1129"/>
                  </a:lnTo>
                  <a:lnTo>
                    <a:pt x="1187" y="1137"/>
                  </a:lnTo>
                  <a:lnTo>
                    <a:pt x="1198" y="1144"/>
                  </a:lnTo>
                  <a:lnTo>
                    <a:pt x="1215" y="1139"/>
                  </a:lnTo>
                  <a:lnTo>
                    <a:pt x="1229" y="1142"/>
                  </a:lnTo>
                  <a:lnTo>
                    <a:pt x="1251" y="1140"/>
                  </a:lnTo>
                  <a:lnTo>
                    <a:pt x="1264" y="1147"/>
                  </a:lnTo>
                  <a:lnTo>
                    <a:pt x="1272" y="1157"/>
                  </a:lnTo>
                  <a:lnTo>
                    <a:pt x="1272" y="1170"/>
                  </a:lnTo>
                  <a:lnTo>
                    <a:pt x="1267" y="1190"/>
                  </a:lnTo>
                  <a:lnTo>
                    <a:pt x="1267" y="1206"/>
                  </a:lnTo>
                  <a:lnTo>
                    <a:pt x="1265" y="1217"/>
                  </a:lnTo>
                  <a:lnTo>
                    <a:pt x="1280" y="1232"/>
                  </a:lnTo>
                  <a:lnTo>
                    <a:pt x="1290" y="1240"/>
                  </a:lnTo>
                  <a:lnTo>
                    <a:pt x="1313" y="1242"/>
                  </a:lnTo>
                  <a:lnTo>
                    <a:pt x="1327" y="1242"/>
                  </a:lnTo>
                  <a:lnTo>
                    <a:pt x="1350" y="1242"/>
                  </a:lnTo>
                  <a:lnTo>
                    <a:pt x="1359" y="1252"/>
                  </a:lnTo>
                  <a:lnTo>
                    <a:pt x="1354" y="1262"/>
                  </a:lnTo>
                  <a:lnTo>
                    <a:pt x="1347" y="1263"/>
                  </a:lnTo>
                  <a:lnTo>
                    <a:pt x="1344" y="1255"/>
                  </a:lnTo>
                  <a:lnTo>
                    <a:pt x="1323" y="1253"/>
                  </a:lnTo>
                  <a:lnTo>
                    <a:pt x="1316" y="1262"/>
                  </a:lnTo>
                  <a:lnTo>
                    <a:pt x="1318" y="1273"/>
                  </a:lnTo>
                  <a:lnTo>
                    <a:pt x="1305" y="1268"/>
                  </a:lnTo>
                  <a:lnTo>
                    <a:pt x="1280" y="1257"/>
                  </a:lnTo>
                  <a:lnTo>
                    <a:pt x="1278" y="1258"/>
                  </a:lnTo>
                  <a:lnTo>
                    <a:pt x="1275" y="1257"/>
                  </a:lnTo>
                  <a:lnTo>
                    <a:pt x="1272" y="1257"/>
                  </a:lnTo>
                  <a:lnTo>
                    <a:pt x="1269" y="1255"/>
                  </a:lnTo>
                  <a:lnTo>
                    <a:pt x="1267" y="1253"/>
                  </a:lnTo>
                  <a:lnTo>
                    <a:pt x="1267" y="1252"/>
                  </a:lnTo>
                  <a:lnTo>
                    <a:pt x="1254" y="1240"/>
                  </a:lnTo>
                  <a:lnTo>
                    <a:pt x="1244" y="1235"/>
                  </a:lnTo>
                  <a:lnTo>
                    <a:pt x="1237" y="1239"/>
                  </a:lnTo>
                  <a:lnTo>
                    <a:pt x="1231" y="1232"/>
                  </a:lnTo>
                  <a:lnTo>
                    <a:pt x="1231" y="1231"/>
                  </a:lnTo>
                  <a:lnTo>
                    <a:pt x="1233" y="1229"/>
                  </a:lnTo>
                  <a:lnTo>
                    <a:pt x="1233" y="1226"/>
                  </a:lnTo>
                  <a:lnTo>
                    <a:pt x="1234" y="1222"/>
                  </a:lnTo>
                  <a:lnTo>
                    <a:pt x="1234" y="1219"/>
                  </a:lnTo>
                  <a:lnTo>
                    <a:pt x="1233" y="1217"/>
                  </a:lnTo>
                  <a:lnTo>
                    <a:pt x="1231" y="1216"/>
                  </a:lnTo>
                  <a:lnTo>
                    <a:pt x="1229" y="1214"/>
                  </a:lnTo>
                  <a:lnTo>
                    <a:pt x="1226" y="1211"/>
                  </a:lnTo>
                  <a:lnTo>
                    <a:pt x="1223" y="1208"/>
                  </a:lnTo>
                  <a:lnTo>
                    <a:pt x="1219" y="1204"/>
                  </a:lnTo>
                  <a:lnTo>
                    <a:pt x="1218" y="1203"/>
                  </a:lnTo>
                  <a:lnTo>
                    <a:pt x="1216" y="1201"/>
                  </a:lnTo>
                  <a:lnTo>
                    <a:pt x="1216" y="1199"/>
                  </a:lnTo>
                  <a:lnTo>
                    <a:pt x="1206" y="1186"/>
                  </a:lnTo>
                  <a:lnTo>
                    <a:pt x="1197" y="1181"/>
                  </a:lnTo>
                  <a:lnTo>
                    <a:pt x="1197" y="1190"/>
                  </a:lnTo>
                  <a:lnTo>
                    <a:pt x="1179" y="1183"/>
                  </a:lnTo>
                  <a:lnTo>
                    <a:pt x="1170" y="1172"/>
                  </a:lnTo>
                  <a:lnTo>
                    <a:pt x="1162" y="1168"/>
                  </a:lnTo>
                  <a:lnTo>
                    <a:pt x="1143" y="1168"/>
                  </a:lnTo>
                  <a:lnTo>
                    <a:pt x="1133" y="1158"/>
                  </a:lnTo>
                  <a:lnTo>
                    <a:pt x="1116" y="1144"/>
                  </a:lnTo>
                  <a:lnTo>
                    <a:pt x="1100" y="1137"/>
                  </a:lnTo>
                  <a:lnTo>
                    <a:pt x="1085" y="1139"/>
                  </a:lnTo>
                  <a:lnTo>
                    <a:pt x="1082" y="1144"/>
                  </a:lnTo>
                  <a:lnTo>
                    <a:pt x="1069" y="1145"/>
                  </a:lnTo>
                  <a:lnTo>
                    <a:pt x="1049" y="1140"/>
                  </a:lnTo>
                  <a:lnTo>
                    <a:pt x="1025" y="1127"/>
                  </a:lnTo>
                  <a:lnTo>
                    <a:pt x="1003" y="1119"/>
                  </a:lnTo>
                  <a:lnTo>
                    <a:pt x="984" y="1108"/>
                  </a:lnTo>
                  <a:lnTo>
                    <a:pt x="966" y="1101"/>
                  </a:lnTo>
                  <a:lnTo>
                    <a:pt x="951" y="1090"/>
                  </a:lnTo>
                  <a:lnTo>
                    <a:pt x="933" y="1077"/>
                  </a:lnTo>
                  <a:lnTo>
                    <a:pt x="935" y="1067"/>
                  </a:lnTo>
                  <a:lnTo>
                    <a:pt x="944" y="1062"/>
                  </a:lnTo>
                  <a:lnTo>
                    <a:pt x="935" y="1054"/>
                  </a:lnTo>
                  <a:lnTo>
                    <a:pt x="930" y="1039"/>
                  </a:lnTo>
                  <a:lnTo>
                    <a:pt x="913" y="1021"/>
                  </a:lnTo>
                  <a:lnTo>
                    <a:pt x="905" y="1010"/>
                  </a:lnTo>
                  <a:lnTo>
                    <a:pt x="894" y="998"/>
                  </a:lnTo>
                  <a:lnTo>
                    <a:pt x="881" y="990"/>
                  </a:lnTo>
                  <a:lnTo>
                    <a:pt x="877" y="977"/>
                  </a:lnTo>
                  <a:lnTo>
                    <a:pt x="869" y="965"/>
                  </a:lnTo>
                  <a:lnTo>
                    <a:pt x="854" y="956"/>
                  </a:lnTo>
                  <a:lnTo>
                    <a:pt x="840" y="939"/>
                  </a:lnTo>
                  <a:lnTo>
                    <a:pt x="827" y="920"/>
                  </a:lnTo>
                  <a:lnTo>
                    <a:pt x="825" y="905"/>
                  </a:lnTo>
                  <a:lnTo>
                    <a:pt x="817" y="895"/>
                  </a:lnTo>
                  <a:lnTo>
                    <a:pt x="804" y="890"/>
                  </a:lnTo>
                  <a:lnTo>
                    <a:pt x="794" y="890"/>
                  </a:lnTo>
                  <a:lnTo>
                    <a:pt x="796" y="908"/>
                  </a:lnTo>
                  <a:lnTo>
                    <a:pt x="809" y="921"/>
                  </a:lnTo>
                  <a:lnTo>
                    <a:pt x="814" y="938"/>
                  </a:lnTo>
                  <a:lnTo>
                    <a:pt x="825" y="941"/>
                  </a:lnTo>
                  <a:lnTo>
                    <a:pt x="828" y="954"/>
                  </a:lnTo>
                  <a:lnTo>
                    <a:pt x="838" y="962"/>
                  </a:lnTo>
                  <a:lnTo>
                    <a:pt x="843" y="975"/>
                  </a:lnTo>
                  <a:lnTo>
                    <a:pt x="848" y="988"/>
                  </a:lnTo>
                  <a:lnTo>
                    <a:pt x="859" y="998"/>
                  </a:lnTo>
                  <a:lnTo>
                    <a:pt x="861" y="1008"/>
                  </a:lnTo>
                  <a:lnTo>
                    <a:pt x="871" y="1013"/>
                  </a:lnTo>
                  <a:lnTo>
                    <a:pt x="876" y="1024"/>
                  </a:lnTo>
                  <a:lnTo>
                    <a:pt x="874" y="1034"/>
                  </a:lnTo>
                  <a:lnTo>
                    <a:pt x="868" y="1037"/>
                  </a:lnTo>
                  <a:lnTo>
                    <a:pt x="868" y="1028"/>
                  </a:lnTo>
                  <a:lnTo>
                    <a:pt x="859" y="1021"/>
                  </a:lnTo>
                  <a:lnTo>
                    <a:pt x="848" y="1011"/>
                  </a:lnTo>
                  <a:lnTo>
                    <a:pt x="836" y="1006"/>
                  </a:lnTo>
                  <a:lnTo>
                    <a:pt x="833" y="1000"/>
                  </a:lnTo>
                  <a:lnTo>
                    <a:pt x="835" y="990"/>
                  </a:lnTo>
                  <a:lnTo>
                    <a:pt x="827" y="980"/>
                  </a:lnTo>
                  <a:lnTo>
                    <a:pt x="812" y="970"/>
                  </a:lnTo>
                  <a:lnTo>
                    <a:pt x="799" y="962"/>
                  </a:lnTo>
                  <a:lnTo>
                    <a:pt x="792" y="954"/>
                  </a:lnTo>
                  <a:lnTo>
                    <a:pt x="802" y="946"/>
                  </a:lnTo>
                  <a:lnTo>
                    <a:pt x="799" y="939"/>
                  </a:lnTo>
                  <a:lnTo>
                    <a:pt x="787" y="928"/>
                  </a:lnTo>
                  <a:lnTo>
                    <a:pt x="778" y="918"/>
                  </a:lnTo>
                  <a:lnTo>
                    <a:pt x="771" y="897"/>
                  </a:lnTo>
                  <a:lnTo>
                    <a:pt x="766" y="882"/>
                  </a:lnTo>
                  <a:lnTo>
                    <a:pt x="763" y="869"/>
                  </a:lnTo>
                  <a:lnTo>
                    <a:pt x="751" y="859"/>
                  </a:lnTo>
                  <a:lnTo>
                    <a:pt x="735" y="851"/>
                  </a:lnTo>
                  <a:lnTo>
                    <a:pt x="725" y="843"/>
                  </a:lnTo>
                  <a:lnTo>
                    <a:pt x="710" y="843"/>
                  </a:lnTo>
                  <a:lnTo>
                    <a:pt x="702" y="830"/>
                  </a:lnTo>
                  <a:lnTo>
                    <a:pt x="699" y="818"/>
                  </a:lnTo>
                  <a:lnTo>
                    <a:pt x="689" y="810"/>
                  </a:lnTo>
                  <a:lnTo>
                    <a:pt x="683" y="789"/>
                  </a:lnTo>
                  <a:lnTo>
                    <a:pt x="669" y="779"/>
                  </a:lnTo>
                  <a:lnTo>
                    <a:pt x="661" y="766"/>
                  </a:lnTo>
                  <a:lnTo>
                    <a:pt x="663" y="751"/>
                  </a:lnTo>
                  <a:lnTo>
                    <a:pt x="656" y="741"/>
                  </a:lnTo>
                  <a:lnTo>
                    <a:pt x="653" y="730"/>
                  </a:lnTo>
                  <a:lnTo>
                    <a:pt x="656" y="715"/>
                  </a:lnTo>
                  <a:lnTo>
                    <a:pt x="648" y="699"/>
                  </a:lnTo>
                  <a:lnTo>
                    <a:pt x="648" y="684"/>
                  </a:lnTo>
                  <a:lnTo>
                    <a:pt x="655" y="677"/>
                  </a:lnTo>
                  <a:lnTo>
                    <a:pt x="655" y="656"/>
                  </a:lnTo>
                  <a:lnTo>
                    <a:pt x="656" y="635"/>
                  </a:lnTo>
                  <a:lnTo>
                    <a:pt x="658" y="620"/>
                  </a:lnTo>
                  <a:lnTo>
                    <a:pt x="650" y="600"/>
                  </a:lnTo>
                  <a:lnTo>
                    <a:pt x="643" y="586"/>
                  </a:lnTo>
                  <a:lnTo>
                    <a:pt x="622" y="573"/>
                  </a:lnTo>
                  <a:lnTo>
                    <a:pt x="611" y="563"/>
                  </a:lnTo>
                  <a:lnTo>
                    <a:pt x="601" y="556"/>
                  </a:lnTo>
                  <a:lnTo>
                    <a:pt x="593" y="546"/>
                  </a:lnTo>
                  <a:lnTo>
                    <a:pt x="602" y="545"/>
                  </a:lnTo>
                  <a:lnTo>
                    <a:pt x="611" y="548"/>
                  </a:lnTo>
                  <a:lnTo>
                    <a:pt x="619" y="551"/>
                  </a:lnTo>
                  <a:lnTo>
                    <a:pt x="627" y="556"/>
                  </a:lnTo>
                  <a:lnTo>
                    <a:pt x="637" y="556"/>
                  </a:lnTo>
                  <a:lnTo>
                    <a:pt x="638" y="569"/>
                  </a:lnTo>
                  <a:lnTo>
                    <a:pt x="648" y="573"/>
                  </a:lnTo>
                  <a:lnTo>
                    <a:pt x="660" y="581"/>
                  </a:lnTo>
                  <a:lnTo>
                    <a:pt x="663" y="589"/>
                  </a:lnTo>
                  <a:lnTo>
                    <a:pt x="673" y="600"/>
                  </a:lnTo>
                  <a:lnTo>
                    <a:pt x="681" y="610"/>
                  </a:lnTo>
                  <a:lnTo>
                    <a:pt x="681" y="595"/>
                  </a:lnTo>
                  <a:lnTo>
                    <a:pt x="674" y="576"/>
                  </a:lnTo>
                  <a:lnTo>
                    <a:pt x="663" y="568"/>
                  </a:lnTo>
                  <a:lnTo>
                    <a:pt x="648" y="558"/>
                  </a:lnTo>
                  <a:lnTo>
                    <a:pt x="645" y="550"/>
                  </a:lnTo>
                  <a:lnTo>
                    <a:pt x="632" y="546"/>
                  </a:lnTo>
                  <a:lnTo>
                    <a:pt x="617" y="540"/>
                  </a:lnTo>
                  <a:lnTo>
                    <a:pt x="602" y="533"/>
                  </a:lnTo>
                  <a:lnTo>
                    <a:pt x="599" y="522"/>
                  </a:lnTo>
                  <a:lnTo>
                    <a:pt x="584" y="509"/>
                  </a:lnTo>
                  <a:lnTo>
                    <a:pt x="579" y="494"/>
                  </a:lnTo>
                  <a:lnTo>
                    <a:pt x="566" y="492"/>
                  </a:lnTo>
                  <a:lnTo>
                    <a:pt x="561" y="479"/>
                  </a:lnTo>
                  <a:lnTo>
                    <a:pt x="558" y="466"/>
                  </a:lnTo>
                  <a:lnTo>
                    <a:pt x="550" y="453"/>
                  </a:lnTo>
                  <a:lnTo>
                    <a:pt x="548" y="443"/>
                  </a:lnTo>
                  <a:lnTo>
                    <a:pt x="539" y="442"/>
                  </a:lnTo>
                  <a:lnTo>
                    <a:pt x="527" y="437"/>
                  </a:lnTo>
                  <a:lnTo>
                    <a:pt x="530" y="429"/>
                  </a:lnTo>
                  <a:lnTo>
                    <a:pt x="512" y="420"/>
                  </a:lnTo>
                  <a:lnTo>
                    <a:pt x="516" y="411"/>
                  </a:lnTo>
                  <a:lnTo>
                    <a:pt x="498" y="406"/>
                  </a:lnTo>
                  <a:lnTo>
                    <a:pt x="489" y="394"/>
                  </a:lnTo>
                  <a:lnTo>
                    <a:pt x="478" y="388"/>
                  </a:lnTo>
                  <a:lnTo>
                    <a:pt x="478" y="388"/>
                  </a:lnTo>
                  <a:lnTo>
                    <a:pt x="476" y="389"/>
                  </a:lnTo>
                  <a:lnTo>
                    <a:pt x="473" y="391"/>
                  </a:lnTo>
                  <a:lnTo>
                    <a:pt x="470" y="391"/>
                  </a:lnTo>
                  <a:lnTo>
                    <a:pt x="468" y="391"/>
                  </a:lnTo>
                  <a:lnTo>
                    <a:pt x="465" y="389"/>
                  </a:lnTo>
                  <a:lnTo>
                    <a:pt x="462" y="389"/>
                  </a:lnTo>
                  <a:lnTo>
                    <a:pt x="458" y="388"/>
                  </a:lnTo>
                  <a:lnTo>
                    <a:pt x="457" y="388"/>
                  </a:lnTo>
                  <a:lnTo>
                    <a:pt x="455" y="388"/>
                  </a:lnTo>
                  <a:lnTo>
                    <a:pt x="445" y="376"/>
                  </a:lnTo>
                  <a:lnTo>
                    <a:pt x="426" y="366"/>
                  </a:lnTo>
                  <a:lnTo>
                    <a:pt x="412" y="357"/>
                  </a:lnTo>
                  <a:lnTo>
                    <a:pt x="401" y="357"/>
                  </a:lnTo>
                  <a:lnTo>
                    <a:pt x="386" y="352"/>
                  </a:lnTo>
                  <a:lnTo>
                    <a:pt x="372" y="355"/>
                  </a:lnTo>
                  <a:lnTo>
                    <a:pt x="352" y="350"/>
                  </a:lnTo>
                  <a:lnTo>
                    <a:pt x="334" y="340"/>
                  </a:lnTo>
                  <a:lnTo>
                    <a:pt x="318" y="329"/>
                  </a:lnTo>
                  <a:lnTo>
                    <a:pt x="298" y="329"/>
                  </a:lnTo>
                  <a:lnTo>
                    <a:pt x="296" y="329"/>
                  </a:lnTo>
                  <a:lnTo>
                    <a:pt x="295" y="329"/>
                  </a:lnTo>
                  <a:lnTo>
                    <a:pt x="293" y="329"/>
                  </a:lnTo>
                  <a:lnTo>
                    <a:pt x="291" y="329"/>
                  </a:lnTo>
                  <a:lnTo>
                    <a:pt x="290" y="330"/>
                  </a:lnTo>
                  <a:lnTo>
                    <a:pt x="291" y="332"/>
                  </a:lnTo>
                  <a:lnTo>
                    <a:pt x="291" y="335"/>
                  </a:lnTo>
                  <a:lnTo>
                    <a:pt x="293" y="337"/>
                  </a:lnTo>
                  <a:lnTo>
                    <a:pt x="293" y="337"/>
                  </a:lnTo>
                  <a:lnTo>
                    <a:pt x="298" y="347"/>
                  </a:lnTo>
                  <a:lnTo>
                    <a:pt x="277" y="352"/>
                  </a:lnTo>
                  <a:lnTo>
                    <a:pt x="246" y="366"/>
                  </a:lnTo>
                  <a:lnTo>
                    <a:pt x="242" y="352"/>
                  </a:lnTo>
                  <a:lnTo>
                    <a:pt x="249" y="339"/>
                  </a:lnTo>
                  <a:lnTo>
                    <a:pt x="273" y="330"/>
                  </a:lnTo>
                  <a:lnTo>
                    <a:pt x="262" y="324"/>
                  </a:lnTo>
                  <a:lnTo>
                    <a:pt x="242" y="329"/>
                  </a:lnTo>
                  <a:lnTo>
                    <a:pt x="229" y="350"/>
                  </a:lnTo>
                  <a:lnTo>
                    <a:pt x="205" y="363"/>
                  </a:lnTo>
                  <a:lnTo>
                    <a:pt x="218" y="379"/>
                  </a:lnTo>
                  <a:lnTo>
                    <a:pt x="170" y="406"/>
                  </a:lnTo>
                  <a:lnTo>
                    <a:pt x="164" y="419"/>
                  </a:lnTo>
                  <a:lnTo>
                    <a:pt x="119" y="440"/>
                  </a:lnTo>
                  <a:lnTo>
                    <a:pt x="98" y="450"/>
                  </a:lnTo>
                  <a:lnTo>
                    <a:pt x="79" y="460"/>
                  </a:lnTo>
                  <a:lnTo>
                    <a:pt x="65" y="461"/>
                  </a:lnTo>
                  <a:lnTo>
                    <a:pt x="47" y="474"/>
                  </a:lnTo>
                  <a:lnTo>
                    <a:pt x="38" y="469"/>
                  </a:lnTo>
                  <a:lnTo>
                    <a:pt x="56" y="455"/>
                  </a:lnTo>
                  <a:lnTo>
                    <a:pt x="77" y="450"/>
                  </a:lnTo>
                  <a:lnTo>
                    <a:pt x="93" y="438"/>
                  </a:lnTo>
                  <a:lnTo>
                    <a:pt x="108" y="438"/>
                  </a:lnTo>
                  <a:lnTo>
                    <a:pt x="118" y="427"/>
                  </a:lnTo>
                  <a:lnTo>
                    <a:pt x="118" y="427"/>
                  </a:lnTo>
                  <a:lnTo>
                    <a:pt x="119" y="425"/>
                  </a:lnTo>
                  <a:lnTo>
                    <a:pt x="123" y="422"/>
                  </a:lnTo>
                  <a:lnTo>
                    <a:pt x="126" y="420"/>
                  </a:lnTo>
                  <a:lnTo>
                    <a:pt x="129" y="417"/>
                  </a:lnTo>
                  <a:lnTo>
                    <a:pt x="133" y="414"/>
                  </a:lnTo>
                  <a:lnTo>
                    <a:pt x="136" y="412"/>
                  </a:lnTo>
                  <a:lnTo>
                    <a:pt x="139" y="409"/>
                  </a:lnTo>
                  <a:lnTo>
                    <a:pt x="142" y="409"/>
                  </a:lnTo>
                  <a:lnTo>
                    <a:pt x="144" y="406"/>
                  </a:lnTo>
                  <a:lnTo>
                    <a:pt x="149" y="404"/>
                  </a:lnTo>
                  <a:lnTo>
                    <a:pt x="152" y="401"/>
                  </a:lnTo>
                  <a:lnTo>
                    <a:pt x="154" y="397"/>
                  </a:lnTo>
                  <a:lnTo>
                    <a:pt x="156" y="394"/>
                  </a:lnTo>
                  <a:lnTo>
                    <a:pt x="156" y="391"/>
                  </a:lnTo>
                  <a:lnTo>
                    <a:pt x="157" y="388"/>
                  </a:lnTo>
                  <a:lnTo>
                    <a:pt x="159" y="384"/>
                  </a:lnTo>
                  <a:lnTo>
                    <a:pt x="160" y="381"/>
                  </a:lnTo>
                  <a:lnTo>
                    <a:pt x="162" y="378"/>
                  </a:lnTo>
                  <a:lnTo>
                    <a:pt x="162" y="375"/>
                  </a:lnTo>
                  <a:lnTo>
                    <a:pt x="162" y="375"/>
                  </a:lnTo>
                  <a:lnTo>
                    <a:pt x="151" y="381"/>
                  </a:lnTo>
                  <a:lnTo>
                    <a:pt x="141" y="373"/>
                  </a:lnTo>
                  <a:lnTo>
                    <a:pt x="134" y="384"/>
                  </a:lnTo>
                  <a:lnTo>
                    <a:pt x="123" y="378"/>
                  </a:lnTo>
                  <a:lnTo>
                    <a:pt x="106" y="378"/>
                  </a:lnTo>
                  <a:lnTo>
                    <a:pt x="100" y="383"/>
                  </a:lnTo>
                  <a:lnTo>
                    <a:pt x="88" y="383"/>
                  </a:lnTo>
                  <a:lnTo>
                    <a:pt x="90" y="360"/>
                  </a:lnTo>
                  <a:lnTo>
                    <a:pt x="79" y="345"/>
                  </a:lnTo>
                  <a:lnTo>
                    <a:pt x="69" y="357"/>
                  </a:lnTo>
                  <a:lnTo>
                    <a:pt x="47" y="350"/>
                  </a:lnTo>
                  <a:lnTo>
                    <a:pt x="41" y="334"/>
                  </a:lnTo>
                  <a:lnTo>
                    <a:pt x="38" y="325"/>
                  </a:lnTo>
                  <a:lnTo>
                    <a:pt x="28" y="324"/>
                  </a:lnTo>
                  <a:lnTo>
                    <a:pt x="25" y="311"/>
                  </a:lnTo>
                  <a:lnTo>
                    <a:pt x="43" y="294"/>
                  </a:lnTo>
                  <a:lnTo>
                    <a:pt x="47" y="276"/>
                  </a:lnTo>
                  <a:lnTo>
                    <a:pt x="64" y="278"/>
                  </a:lnTo>
                  <a:lnTo>
                    <a:pt x="82" y="271"/>
                  </a:lnTo>
                  <a:lnTo>
                    <a:pt x="100" y="271"/>
                  </a:lnTo>
                  <a:lnTo>
                    <a:pt x="100" y="253"/>
                  </a:lnTo>
                  <a:lnTo>
                    <a:pt x="103" y="239"/>
                  </a:lnTo>
                  <a:lnTo>
                    <a:pt x="90" y="237"/>
                  </a:lnTo>
                  <a:lnTo>
                    <a:pt x="77" y="245"/>
                  </a:lnTo>
                  <a:lnTo>
                    <a:pt x="26" y="250"/>
                  </a:lnTo>
                  <a:lnTo>
                    <a:pt x="20" y="234"/>
                  </a:lnTo>
                  <a:lnTo>
                    <a:pt x="10" y="226"/>
                  </a:lnTo>
                  <a:lnTo>
                    <a:pt x="0" y="221"/>
                  </a:lnTo>
                  <a:lnTo>
                    <a:pt x="20" y="204"/>
                  </a:lnTo>
                  <a:lnTo>
                    <a:pt x="36" y="203"/>
                  </a:lnTo>
                  <a:lnTo>
                    <a:pt x="56" y="193"/>
                  </a:lnTo>
                  <a:lnTo>
                    <a:pt x="57" y="206"/>
                  </a:lnTo>
                  <a:lnTo>
                    <a:pt x="74" y="209"/>
                  </a:lnTo>
                  <a:lnTo>
                    <a:pt x="92" y="208"/>
                  </a:lnTo>
                  <a:lnTo>
                    <a:pt x="80" y="188"/>
                  </a:lnTo>
                  <a:lnTo>
                    <a:pt x="61" y="181"/>
                  </a:lnTo>
                  <a:lnTo>
                    <a:pt x="51" y="167"/>
                  </a:lnTo>
                  <a:lnTo>
                    <a:pt x="18" y="152"/>
                  </a:lnTo>
                  <a:lnTo>
                    <a:pt x="23" y="137"/>
                  </a:lnTo>
                  <a:lnTo>
                    <a:pt x="52" y="136"/>
                  </a:lnTo>
                  <a:lnTo>
                    <a:pt x="69" y="124"/>
                  </a:lnTo>
                  <a:lnTo>
                    <a:pt x="70" y="109"/>
                  </a:lnTo>
                  <a:lnTo>
                    <a:pt x="85" y="100"/>
                  </a:lnTo>
                  <a:lnTo>
                    <a:pt x="101" y="100"/>
                  </a:lnTo>
                  <a:lnTo>
                    <a:pt x="123" y="83"/>
                  </a:lnTo>
                  <a:lnTo>
                    <a:pt x="151" y="83"/>
                  </a:lnTo>
                  <a:lnTo>
                    <a:pt x="169" y="73"/>
                  </a:lnTo>
                  <a:lnTo>
                    <a:pt x="190" y="73"/>
                  </a:lnTo>
                  <a:lnTo>
                    <a:pt x="185" y="83"/>
                  </a:lnTo>
                  <a:lnTo>
                    <a:pt x="200" y="82"/>
                  </a:lnTo>
                  <a:lnTo>
                    <a:pt x="234" y="83"/>
                  </a:lnTo>
                  <a:lnTo>
                    <a:pt x="239" y="93"/>
                  </a:lnTo>
                  <a:lnTo>
                    <a:pt x="278" y="93"/>
                  </a:lnTo>
                  <a:lnTo>
                    <a:pt x="303" y="100"/>
                  </a:lnTo>
                  <a:lnTo>
                    <a:pt x="326" y="100"/>
                  </a:lnTo>
                  <a:lnTo>
                    <a:pt x="340" y="108"/>
                  </a:lnTo>
                  <a:lnTo>
                    <a:pt x="362" y="103"/>
                  </a:lnTo>
                  <a:lnTo>
                    <a:pt x="380" y="106"/>
                  </a:lnTo>
                  <a:lnTo>
                    <a:pt x="393" y="114"/>
                  </a:lnTo>
                  <a:lnTo>
                    <a:pt x="427" y="116"/>
                  </a:lnTo>
                  <a:lnTo>
                    <a:pt x="447" y="131"/>
                  </a:lnTo>
                  <a:lnTo>
                    <a:pt x="471" y="132"/>
                  </a:lnTo>
                  <a:lnTo>
                    <a:pt x="498" y="119"/>
                  </a:lnTo>
                  <a:lnTo>
                    <a:pt x="511" y="119"/>
                  </a:lnTo>
                  <a:lnTo>
                    <a:pt x="524" y="118"/>
                  </a:lnTo>
                  <a:lnTo>
                    <a:pt x="548" y="108"/>
                  </a:lnTo>
                  <a:lnTo>
                    <a:pt x="570" y="101"/>
                  </a:lnTo>
                  <a:lnTo>
                    <a:pt x="576" y="103"/>
                  </a:lnTo>
                  <a:lnTo>
                    <a:pt x="570" y="109"/>
                  </a:lnTo>
                  <a:lnTo>
                    <a:pt x="558" y="114"/>
                  </a:lnTo>
                  <a:lnTo>
                    <a:pt x="540" y="119"/>
                  </a:lnTo>
                  <a:lnTo>
                    <a:pt x="524" y="136"/>
                  </a:lnTo>
                  <a:lnTo>
                    <a:pt x="545" y="126"/>
                  </a:lnTo>
                  <a:lnTo>
                    <a:pt x="565" y="118"/>
                  </a:lnTo>
                  <a:lnTo>
                    <a:pt x="581" y="116"/>
                  </a:lnTo>
                  <a:lnTo>
                    <a:pt x="591" y="106"/>
                  </a:lnTo>
                  <a:lnTo>
                    <a:pt x="596" y="91"/>
                  </a:lnTo>
                  <a:lnTo>
                    <a:pt x="611" y="95"/>
                  </a:lnTo>
                  <a:lnTo>
                    <a:pt x="625" y="118"/>
                  </a:lnTo>
                  <a:lnTo>
                    <a:pt x="638" y="121"/>
                  </a:lnTo>
                  <a:lnTo>
                    <a:pt x="647" y="103"/>
                  </a:lnTo>
                  <a:lnTo>
                    <a:pt x="658" y="122"/>
                  </a:lnTo>
                  <a:lnTo>
                    <a:pt x="669" y="121"/>
                  </a:lnTo>
                  <a:lnTo>
                    <a:pt x="676" y="111"/>
                  </a:lnTo>
                  <a:lnTo>
                    <a:pt x="689" y="111"/>
                  </a:lnTo>
                  <a:lnTo>
                    <a:pt x="710" y="113"/>
                  </a:lnTo>
                  <a:lnTo>
                    <a:pt x="722" y="124"/>
                  </a:lnTo>
                  <a:lnTo>
                    <a:pt x="768" y="137"/>
                  </a:lnTo>
                  <a:lnTo>
                    <a:pt x="784" y="136"/>
                  </a:lnTo>
                  <a:lnTo>
                    <a:pt x="810" y="149"/>
                  </a:lnTo>
                  <a:lnTo>
                    <a:pt x="792" y="155"/>
                  </a:lnTo>
                  <a:lnTo>
                    <a:pt x="792" y="163"/>
                  </a:lnTo>
                  <a:lnTo>
                    <a:pt x="845" y="168"/>
                  </a:lnTo>
                  <a:lnTo>
                    <a:pt x="869" y="163"/>
                  </a:lnTo>
                  <a:lnTo>
                    <a:pt x="890" y="172"/>
                  </a:lnTo>
                  <a:lnTo>
                    <a:pt x="904" y="196"/>
                  </a:lnTo>
                  <a:lnTo>
                    <a:pt x="907" y="176"/>
                  </a:lnTo>
                  <a:lnTo>
                    <a:pt x="900" y="163"/>
                  </a:lnTo>
                  <a:lnTo>
                    <a:pt x="923" y="154"/>
                  </a:lnTo>
                  <a:lnTo>
                    <a:pt x="936" y="145"/>
                  </a:lnTo>
                  <a:lnTo>
                    <a:pt x="958" y="157"/>
                  </a:lnTo>
                  <a:lnTo>
                    <a:pt x="974" y="158"/>
                  </a:lnTo>
                  <a:lnTo>
                    <a:pt x="995" y="168"/>
                  </a:lnTo>
                  <a:lnTo>
                    <a:pt x="1036" y="167"/>
                  </a:lnTo>
                  <a:lnTo>
                    <a:pt x="1041" y="155"/>
                  </a:lnTo>
                  <a:lnTo>
                    <a:pt x="1053" y="147"/>
                  </a:lnTo>
                  <a:lnTo>
                    <a:pt x="1030" y="131"/>
                  </a:lnTo>
                  <a:lnTo>
                    <a:pt x="1043" y="126"/>
                  </a:lnTo>
                  <a:lnTo>
                    <a:pt x="1048" y="111"/>
                  </a:lnTo>
                  <a:lnTo>
                    <a:pt x="1074" y="122"/>
                  </a:lnTo>
                  <a:lnTo>
                    <a:pt x="1077" y="142"/>
                  </a:lnTo>
                  <a:lnTo>
                    <a:pt x="1066" y="142"/>
                  </a:lnTo>
                  <a:lnTo>
                    <a:pt x="1067" y="155"/>
                  </a:lnTo>
                  <a:lnTo>
                    <a:pt x="1077" y="155"/>
                  </a:lnTo>
                  <a:lnTo>
                    <a:pt x="1074" y="170"/>
                  </a:lnTo>
                  <a:lnTo>
                    <a:pt x="1090" y="181"/>
                  </a:lnTo>
                  <a:lnTo>
                    <a:pt x="1089" y="160"/>
                  </a:lnTo>
                  <a:lnTo>
                    <a:pt x="1116" y="147"/>
                  </a:lnTo>
                  <a:lnTo>
                    <a:pt x="1116" y="132"/>
                  </a:lnTo>
                  <a:lnTo>
                    <a:pt x="1100" y="142"/>
                  </a:lnTo>
                  <a:lnTo>
                    <a:pt x="1085" y="142"/>
                  </a:lnTo>
                  <a:lnTo>
                    <a:pt x="1080" y="129"/>
                  </a:lnTo>
                  <a:lnTo>
                    <a:pt x="1097" y="132"/>
                  </a:lnTo>
                  <a:lnTo>
                    <a:pt x="1102" y="121"/>
                  </a:lnTo>
                  <a:lnTo>
                    <a:pt x="1087" y="111"/>
                  </a:lnTo>
                  <a:lnTo>
                    <a:pt x="1072" y="98"/>
                  </a:lnTo>
                  <a:lnTo>
                    <a:pt x="1074" y="90"/>
                  </a:lnTo>
                  <a:lnTo>
                    <a:pt x="1069" y="80"/>
                  </a:lnTo>
                  <a:lnTo>
                    <a:pt x="1077" y="67"/>
                  </a:lnTo>
                  <a:lnTo>
                    <a:pt x="1087" y="67"/>
                  </a:lnTo>
                  <a:lnTo>
                    <a:pt x="1090" y="59"/>
                  </a:lnTo>
                  <a:lnTo>
                    <a:pt x="1110" y="60"/>
                  </a:lnTo>
                  <a:lnTo>
                    <a:pt x="1126" y="73"/>
                  </a:lnTo>
                  <a:lnTo>
                    <a:pt x="1126" y="85"/>
                  </a:lnTo>
                  <a:lnTo>
                    <a:pt x="1138" y="86"/>
                  </a:lnTo>
                  <a:lnTo>
                    <a:pt x="1139" y="101"/>
                  </a:lnTo>
                  <a:lnTo>
                    <a:pt x="1138" y="113"/>
                  </a:lnTo>
                  <a:lnTo>
                    <a:pt x="1146" y="116"/>
                  </a:lnTo>
                  <a:lnTo>
                    <a:pt x="1169" y="140"/>
                  </a:lnTo>
                  <a:lnTo>
                    <a:pt x="1183" y="127"/>
                  </a:lnTo>
                  <a:lnTo>
                    <a:pt x="1203" y="145"/>
                  </a:lnTo>
                  <a:lnTo>
                    <a:pt x="1197" y="155"/>
                  </a:lnTo>
                  <a:lnTo>
                    <a:pt x="1203" y="173"/>
                  </a:lnTo>
                  <a:lnTo>
                    <a:pt x="1215" y="178"/>
                  </a:lnTo>
                  <a:lnTo>
                    <a:pt x="1224" y="167"/>
                  </a:lnTo>
                  <a:lnTo>
                    <a:pt x="1233" y="152"/>
                  </a:lnTo>
                  <a:lnTo>
                    <a:pt x="1247" y="131"/>
                  </a:lnTo>
                  <a:lnTo>
                    <a:pt x="1237" y="122"/>
                  </a:lnTo>
                  <a:lnTo>
                    <a:pt x="1239" y="111"/>
                  </a:lnTo>
                  <a:lnTo>
                    <a:pt x="1252" y="108"/>
                  </a:lnTo>
                  <a:lnTo>
                    <a:pt x="1229" y="101"/>
                  </a:lnTo>
                  <a:lnTo>
                    <a:pt x="1218" y="93"/>
                  </a:lnTo>
                  <a:lnTo>
                    <a:pt x="1210" y="96"/>
                  </a:lnTo>
                  <a:lnTo>
                    <a:pt x="1192" y="96"/>
                  </a:lnTo>
                  <a:lnTo>
                    <a:pt x="1179" y="83"/>
                  </a:lnTo>
                  <a:lnTo>
                    <a:pt x="1195" y="80"/>
                  </a:lnTo>
                  <a:lnTo>
                    <a:pt x="1208" y="82"/>
                  </a:lnTo>
                  <a:lnTo>
                    <a:pt x="1203" y="72"/>
                  </a:lnTo>
                  <a:lnTo>
                    <a:pt x="1190" y="70"/>
                  </a:lnTo>
                  <a:lnTo>
                    <a:pt x="1172" y="67"/>
                  </a:lnTo>
                  <a:lnTo>
                    <a:pt x="1174" y="41"/>
                  </a:lnTo>
                  <a:lnTo>
                    <a:pt x="1185" y="18"/>
                  </a:lnTo>
                  <a:lnTo>
                    <a:pt x="1205" y="3"/>
                  </a:lnTo>
                  <a:lnTo>
                    <a:pt x="12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2806701" y="1668463"/>
              <a:ext cx="7548563" cy="2357438"/>
            </a:xfrm>
            <a:custGeom>
              <a:avLst/>
              <a:gdLst>
                <a:gd name="T0" fmla="*/ 525 w 4755"/>
                <a:gd name="T1" fmla="*/ 110 h 1485"/>
                <a:gd name="T2" fmla="*/ 324 w 4755"/>
                <a:gd name="T3" fmla="*/ 67 h 1485"/>
                <a:gd name="T4" fmla="*/ 4018 w 4755"/>
                <a:gd name="T5" fmla="*/ 51 h 1485"/>
                <a:gd name="T6" fmla="*/ 3992 w 4755"/>
                <a:gd name="T7" fmla="*/ 48 h 1485"/>
                <a:gd name="T8" fmla="*/ 387 w 4755"/>
                <a:gd name="T9" fmla="*/ 49 h 1485"/>
                <a:gd name="T10" fmla="*/ 2790 w 4755"/>
                <a:gd name="T11" fmla="*/ 90 h 1485"/>
                <a:gd name="T12" fmla="*/ 2669 w 4755"/>
                <a:gd name="T13" fmla="*/ 167 h 1485"/>
                <a:gd name="T14" fmla="*/ 2884 w 4755"/>
                <a:gd name="T15" fmla="*/ 31 h 1485"/>
                <a:gd name="T16" fmla="*/ 3602 w 4755"/>
                <a:gd name="T17" fmla="*/ 57 h 1485"/>
                <a:gd name="T18" fmla="*/ 3579 w 4755"/>
                <a:gd name="T19" fmla="*/ 113 h 1485"/>
                <a:gd name="T20" fmla="*/ 3833 w 4755"/>
                <a:gd name="T21" fmla="*/ 131 h 1485"/>
                <a:gd name="T22" fmla="*/ 3993 w 4755"/>
                <a:gd name="T23" fmla="*/ 169 h 1485"/>
                <a:gd name="T24" fmla="*/ 4262 w 4755"/>
                <a:gd name="T25" fmla="*/ 190 h 1485"/>
                <a:gd name="T26" fmla="*/ 4480 w 4755"/>
                <a:gd name="T27" fmla="*/ 218 h 1485"/>
                <a:gd name="T28" fmla="*/ 4722 w 4755"/>
                <a:gd name="T29" fmla="*/ 305 h 1485"/>
                <a:gd name="T30" fmla="*/ 4565 w 4755"/>
                <a:gd name="T31" fmla="*/ 362 h 1485"/>
                <a:gd name="T32" fmla="*/ 4365 w 4755"/>
                <a:gd name="T33" fmla="*/ 463 h 1485"/>
                <a:gd name="T34" fmla="*/ 4241 w 4755"/>
                <a:gd name="T35" fmla="*/ 614 h 1485"/>
                <a:gd name="T36" fmla="*/ 4306 w 4755"/>
                <a:gd name="T37" fmla="*/ 452 h 1485"/>
                <a:gd name="T38" fmla="*/ 4088 w 4755"/>
                <a:gd name="T39" fmla="*/ 486 h 1485"/>
                <a:gd name="T40" fmla="*/ 4002 w 4755"/>
                <a:gd name="T41" fmla="*/ 599 h 1485"/>
                <a:gd name="T42" fmla="*/ 4051 w 4755"/>
                <a:gd name="T43" fmla="*/ 742 h 1485"/>
                <a:gd name="T44" fmla="*/ 3980 w 4755"/>
                <a:gd name="T45" fmla="*/ 733 h 1485"/>
                <a:gd name="T46" fmla="*/ 3836 w 4755"/>
                <a:gd name="T47" fmla="*/ 951 h 1485"/>
                <a:gd name="T48" fmla="*/ 3666 w 4755"/>
                <a:gd name="T49" fmla="*/ 882 h 1485"/>
                <a:gd name="T50" fmla="*/ 3682 w 4755"/>
                <a:gd name="T51" fmla="*/ 1116 h 1485"/>
                <a:gd name="T52" fmla="*/ 3499 w 4755"/>
                <a:gd name="T53" fmla="*/ 1185 h 1485"/>
                <a:gd name="T54" fmla="*/ 3429 w 4755"/>
                <a:gd name="T55" fmla="*/ 1313 h 1485"/>
                <a:gd name="T56" fmla="*/ 3412 w 4755"/>
                <a:gd name="T57" fmla="*/ 1450 h 1485"/>
                <a:gd name="T58" fmla="*/ 3301 w 4755"/>
                <a:gd name="T59" fmla="*/ 1213 h 1485"/>
                <a:gd name="T60" fmla="*/ 3100 w 4755"/>
                <a:gd name="T61" fmla="*/ 1321 h 1485"/>
                <a:gd name="T62" fmla="*/ 2954 w 4755"/>
                <a:gd name="T63" fmla="*/ 1179 h 1485"/>
                <a:gd name="T64" fmla="*/ 2645 w 4755"/>
                <a:gd name="T65" fmla="*/ 1035 h 1485"/>
                <a:gd name="T66" fmla="*/ 2753 w 4755"/>
                <a:gd name="T67" fmla="*/ 1129 h 1485"/>
                <a:gd name="T68" fmla="*/ 2622 w 4755"/>
                <a:gd name="T69" fmla="*/ 1283 h 1485"/>
                <a:gd name="T70" fmla="*/ 2401 w 4755"/>
                <a:gd name="T71" fmla="*/ 1064 h 1485"/>
                <a:gd name="T72" fmla="*/ 2411 w 4755"/>
                <a:gd name="T73" fmla="*/ 918 h 1485"/>
                <a:gd name="T74" fmla="*/ 2285 w 4755"/>
                <a:gd name="T75" fmla="*/ 854 h 1485"/>
                <a:gd name="T76" fmla="*/ 2195 w 4755"/>
                <a:gd name="T77" fmla="*/ 894 h 1485"/>
                <a:gd name="T78" fmla="*/ 2114 w 4755"/>
                <a:gd name="T79" fmla="*/ 814 h 1485"/>
                <a:gd name="T80" fmla="*/ 2129 w 4755"/>
                <a:gd name="T81" fmla="*/ 869 h 1485"/>
                <a:gd name="T82" fmla="*/ 1898 w 4755"/>
                <a:gd name="T83" fmla="*/ 853 h 1485"/>
                <a:gd name="T84" fmla="*/ 1784 w 4755"/>
                <a:gd name="T85" fmla="*/ 799 h 1485"/>
                <a:gd name="T86" fmla="*/ 1933 w 4755"/>
                <a:gd name="T87" fmla="*/ 656 h 1485"/>
                <a:gd name="T88" fmla="*/ 2065 w 4755"/>
                <a:gd name="T89" fmla="*/ 555 h 1485"/>
                <a:gd name="T90" fmla="*/ 2211 w 4755"/>
                <a:gd name="T91" fmla="*/ 547 h 1485"/>
                <a:gd name="T92" fmla="*/ 2288 w 4755"/>
                <a:gd name="T93" fmla="*/ 480 h 1485"/>
                <a:gd name="T94" fmla="*/ 2268 w 4755"/>
                <a:gd name="T95" fmla="*/ 339 h 1485"/>
                <a:gd name="T96" fmla="*/ 2154 w 4755"/>
                <a:gd name="T97" fmla="*/ 496 h 1485"/>
                <a:gd name="T98" fmla="*/ 2015 w 4755"/>
                <a:gd name="T99" fmla="*/ 509 h 1485"/>
                <a:gd name="T100" fmla="*/ 2062 w 4755"/>
                <a:gd name="T101" fmla="*/ 365 h 1485"/>
                <a:gd name="T102" fmla="*/ 2118 w 4755"/>
                <a:gd name="T103" fmla="*/ 260 h 1485"/>
                <a:gd name="T104" fmla="*/ 2237 w 4755"/>
                <a:gd name="T105" fmla="*/ 198 h 1485"/>
                <a:gd name="T106" fmla="*/ 2432 w 4755"/>
                <a:gd name="T107" fmla="*/ 249 h 1485"/>
                <a:gd name="T108" fmla="*/ 2430 w 4755"/>
                <a:gd name="T109" fmla="*/ 372 h 1485"/>
                <a:gd name="T110" fmla="*/ 2566 w 4755"/>
                <a:gd name="T111" fmla="*/ 306 h 1485"/>
                <a:gd name="T112" fmla="*/ 2710 w 4755"/>
                <a:gd name="T113" fmla="*/ 270 h 1485"/>
                <a:gd name="T114" fmla="*/ 2866 w 4755"/>
                <a:gd name="T115" fmla="*/ 241 h 1485"/>
                <a:gd name="T116" fmla="*/ 2977 w 4755"/>
                <a:gd name="T117" fmla="*/ 167 h 1485"/>
                <a:gd name="T118" fmla="*/ 3039 w 4755"/>
                <a:gd name="T119" fmla="*/ 254 h 1485"/>
                <a:gd name="T120" fmla="*/ 3020 w 4755"/>
                <a:gd name="T121" fmla="*/ 149 h 1485"/>
                <a:gd name="T122" fmla="*/ 3123 w 4755"/>
                <a:gd name="T123" fmla="*/ 172 h 1485"/>
                <a:gd name="T124" fmla="*/ 3268 w 4755"/>
                <a:gd name="T125" fmla="*/ 64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55" h="1485">
                  <a:moveTo>
                    <a:pt x="294" y="115"/>
                  </a:moveTo>
                  <a:lnTo>
                    <a:pt x="319" y="118"/>
                  </a:lnTo>
                  <a:lnTo>
                    <a:pt x="325" y="123"/>
                  </a:lnTo>
                  <a:lnTo>
                    <a:pt x="322" y="136"/>
                  </a:lnTo>
                  <a:lnTo>
                    <a:pt x="312" y="141"/>
                  </a:lnTo>
                  <a:lnTo>
                    <a:pt x="312" y="141"/>
                  </a:lnTo>
                  <a:lnTo>
                    <a:pt x="311" y="139"/>
                  </a:lnTo>
                  <a:lnTo>
                    <a:pt x="309" y="138"/>
                  </a:lnTo>
                  <a:lnTo>
                    <a:pt x="307" y="134"/>
                  </a:lnTo>
                  <a:lnTo>
                    <a:pt x="304" y="133"/>
                  </a:lnTo>
                  <a:lnTo>
                    <a:pt x="302" y="131"/>
                  </a:lnTo>
                  <a:lnTo>
                    <a:pt x="301" y="129"/>
                  </a:lnTo>
                  <a:lnTo>
                    <a:pt x="299" y="129"/>
                  </a:lnTo>
                  <a:lnTo>
                    <a:pt x="296" y="128"/>
                  </a:lnTo>
                  <a:lnTo>
                    <a:pt x="293" y="125"/>
                  </a:lnTo>
                  <a:lnTo>
                    <a:pt x="291" y="123"/>
                  </a:lnTo>
                  <a:lnTo>
                    <a:pt x="288" y="121"/>
                  </a:lnTo>
                  <a:lnTo>
                    <a:pt x="288" y="121"/>
                  </a:lnTo>
                  <a:lnTo>
                    <a:pt x="294" y="115"/>
                  </a:lnTo>
                  <a:close/>
                  <a:moveTo>
                    <a:pt x="4036" y="113"/>
                  </a:moveTo>
                  <a:lnTo>
                    <a:pt x="4038" y="113"/>
                  </a:lnTo>
                  <a:lnTo>
                    <a:pt x="4038" y="115"/>
                  </a:lnTo>
                  <a:lnTo>
                    <a:pt x="4038" y="116"/>
                  </a:lnTo>
                  <a:lnTo>
                    <a:pt x="4039" y="116"/>
                  </a:lnTo>
                  <a:lnTo>
                    <a:pt x="4039" y="118"/>
                  </a:lnTo>
                  <a:lnTo>
                    <a:pt x="4043" y="120"/>
                  </a:lnTo>
                  <a:lnTo>
                    <a:pt x="4044" y="120"/>
                  </a:lnTo>
                  <a:lnTo>
                    <a:pt x="4046" y="120"/>
                  </a:lnTo>
                  <a:lnTo>
                    <a:pt x="4048" y="120"/>
                  </a:lnTo>
                  <a:lnTo>
                    <a:pt x="4049" y="121"/>
                  </a:lnTo>
                  <a:lnTo>
                    <a:pt x="4051" y="121"/>
                  </a:lnTo>
                  <a:lnTo>
                    <a:pt x="4054" y="123"/>
                  </a:lnTo>
                  <a:lnTo>
                    <a:pt x="4056" y="125"/>
                  </a:lnTo>
                  <a:lnTo>
                    <a:pt x="4056" y="126"/>
                  </a:lnTo>
                  <a:lnTo>
                    <a:pt x="4056" y="133"/>
                  </a:lnTo>
                  <a:lnTo>
                    <a:pt x="4049" y="133"/>
                  </a:lnTo>
                  <a:lnTo>
                    <a:pt x="4048" y="133"/>
                  </a:lnTo>
                  <a:lnTo>
                    <a:pt x="4046" y="133"/>
                  </a:lnTo>
                  <a:lnTo>
                    <a:pt x="4043" y="131"/>
                  </a:lnTo>
                  <a:lnTo>
                    <a:pt x="4039" y="129"/>
                  </a:lnTo>
                  <a:lnTo>
                    <a:pt x="4038" y="129"/>
                  </a:lnTo>
                  <a:lnTo>
                    <a:pt x="4036" y="128"/>
                  </a:lnTo>
                  <a:lnTo>
                    <a:pt x="4034" y="128"/>
                  </a:lnTo>
                  <a:lnTo>
                    <a:pt x="4033" y="128"/>
                  </a:lnTo>
                  <a:lnTo>
                    <a:pt x="4030" y="128"/>
                  </a:lnTo>
                  <a:lnTo>
                    <a:pt x="4026" y="128"/>
                  </a:lnTo>
                  <a:lnTo>
                    <a:pt x="4025" y="128"/>
                  </a:lnTo>
                  <a:lnTo>
                    <a:pt x="4021" y="128"/>
                  </a:lnTo>
                  <a:lnTo>
                    <a:pt x="4018" y="129"/>
                  </a:lnTo>
                  <a:lnTo>
                    <a:pt x="4016" y="129"/>
                  </a:lnTo>
                  <a:lnTo>
                    <a:pt x="4013" y="129"/>
                  </a:lnTo>
                  <a:lnTo>
                    <a:pt x="4010" y="129"/>
                  </a:lnTo>
                  <a:lnTo>
                    <a:pt x="4007" y="128"/>
                  </a:lnTo>
                  <a:lnTo>
                    <a:pt x="4003" y="128"/>
                  </a:lnTo>
                  <a:lnTo>
                    <a:pt x="4000" y="128"/>
                  </a:lnTo>
                  <a:lnTo>
                    <a:pt x="4003" y="126"/>
                  </a:lnTo>
                  <a:lnTo>
                    <a:pt x="4007" y="125"/>
                  </a:lnTo>
                  <a:lnTo>
                    <a:pt x="4010" y="121"/>
                  </a:lnTo>
                  <a:lnTo>
                    <a:pt x="4013" y="120"/>
                  </a:lnTo>
                  <a:lnTo>
                    <a:pt x="4015" y="120"/>
                  </a:lnTo>
                  <a:lnTo>
                    <a:pt x="4018" y="120"/>
                  </a:lnTo>
                  <a:lnTo>
                    <a:pt x="4018" y="118"/>
                  </a:lnTo>
                  <a:lnTo>
                    <a:pt x="4018" y="118"/>
                  </a:lnTo>
                  <a:lnTo>
                    <a:pt x="4020" y="116"/>
                  </a:lnTo>
                  <a:lnTo>
                    <a:pt x="4020" y="115"/>
                  </a:lnTo>
                  <a:lnTo>
                    <a:pt x="4021" y="115"/>
                  </a:lnTo>
                  <a:lnTo>
                    <a:pt x="4025" y="113"/>
                  </a:lnTo>
                  <a:lnTo>
                    <a:pt x="4028" y="113"/>
                  </a:lnTo>
                  <a:lnTo>
                    <a:pt x="4031" y="113"/>
                  </a:lnTo>
                  <a:lnTo>
                    <a:pt x="4034" y="113"/>
                  </a:lnTo>
                  <a:lnTo>
                    <a:pt x="4036" y="113"/>
                  </a:lnTo>
                  <a:close/>
                  <a:moveTo>
                    <a:pt x="415" y="107"/>
                  </a:moveTo>
                  <a:lnTo>
                    <a:pt x="420" y="113"/>
                  </a:lnTo>
                  <a:lnTo>
                    <a:pt x="422" y="113"/>
                  </a:lnTo>
                  <a:lnTo>
                    <a:pt x="422" y="115"/>
                  </a:lnTo>
                  <a:lnTo>
                    <a:pt x="425" y="116"/>
                  </a:lnTo>
                  <a:lnTo>
                    <a:pt x="427" y="118"/>
                  </a:lnTo>
                  <a:lnTo>
                    <a:pt x="430" y="121"/>
                  </a:lnTo>
                  <a:lnTo>
                    <a:pt x="432" y="123"/>
                  </a:lnTo>
                  <a:lnTo>
                    <a:pt x="433" y="126"/>
                  </a:lnTo>
                  <a:lnTo>
                    <a:pt x="433" y="128"/>
                  </a:lnTo>
                  <a:lnTo>
                    <a:pt x="433" y="129"/>
                  </a:lnTo>
                  <a:lnTo>
                    <a:pt x="432" y="129"/>
                  </a:lnTo>
                  <a:lnTo>
                    <a:pt x="419" y="136"/>
                  </a:lnTo>
                  <a:lnTo>
                    <a:pt x="428" y="143"/>
                  </a:lnTo>
                  <a:lnTo>
                    <a:pt x="440" y="152"/>
                  </a:lnTo>
                  <a:lnTo>
                    <a:pt x="446" y="162"/>
                  </a:lnTo>
                  <a:lnTo>
                    <a:pt x="438" y="175"/>
                  </a:lnTo>
                  <a:lnTo>
                    <a:pt x="420" y="175"/>
                  </a:lnTo>
                  <a:lnTo>
                    <a:pt x="420" y="177"/>
                  </a:lnTo>
                  <a:lnTo>
                    <a:pt x="419" y="179"/>
                  </a:lnTo>
                  <a:lnTo>
                    <a:pt x="417" y="180"/>
                  </a:lnTo>
                  <a:lnTo>
                    <a:pt x="414" y="182"/>
                  </a:lnTo>
                  <a:lnTo>
                    <a:pt x="412" y="185"/>
                  </a:lnTo>
                  <a:lnTo>
                    <a:pt x="409" y="185"/>
                  </a:lnTo>
                  <a:lnTo>
                    <a:pt x="409" y="185"/>
                  </a:lnTo>
                  <a:lnTo>
                    <a:pt x="405" y="183"/>
                  </a:lnTo>
                  <a:lnTo>
                    <a:pt x="402" y="182"/>
                  </a:lnTo>
                  <a:lnTo>
                    <a:pt x="399" y="182"/>
                  </a:lnTo>
                  <a:lnTo>
                    <a:pt x="396" y="180"/>
                  </a:lnTo>
                  <a:lnTo>
                    <a:pt x="392" y="179"/>
                  </a:lnTo>
                  <a:lnTo>
                    <a:pt x="391" y="177"/>
                  </a:lnTo>
                  <a:lnTo>
                    <a:pt x="391" y="174"/>
                  </a:lnTo>
                  <a:lnTo>
                    <a:pt x="389" y="172"/>
                  </a:lnTo>
                  <a:lnTo>
                    <a:pt x="387" y="169"/>
                  </a:lnTo>
                  <a:lnTo>
                    <a:pt x="387" y="167"/>
                  </a:lnTo>
                  <a:lnTo>
                    <a:pt x="386" y="164"/>
                  </a:lnTo>
                  <a:lnTo>
                    <a:pt x="386" y="164"/>
                  </a:lnTo>
                  <a:lnTo>
                    <a:pt x="371" y="161"/>
                  </a:lnTo>
                  <a:lnTo>
                    <a:pt x="363" y="156"/>
                  </a:lnTo>
                  <a:lnTo>
                    <a:pt x="351" y="147"/>
                  </a:lnTo>
                  <a:lnTo>
                    <a:pt x="353" y="139"/>
                  </a:lnTo>
                  <a:lnTo>
                    <a:pt x="363" y="139"/>
                  </a:lnTo>
                  <a:lnTo>
                    <a:pt x="363" y="139"/>
                  </a:lnTo>
                  <a:lnTo>
                    <a:pt x="365" y="141"/>
                  </a:lnTo>
                  <a:lnTo>
                    <a:pt x="366" y="143"/>
                  </a:lnTo>
                  <a:lnTo>
                    <a:pt x="369" y="144"/>
                  </a:lnTo>
                  <a:lnTo>
                    <a:pt x="371" y="146"/>
                  </a:lnTo>
                  <a:lnTo>
                    <a:pt x="373" y="147"/>
                  </a:lnTo>
                  <a:lnTo>
                    <a:pt x="376" y="147"/>
                  </a:lnTo>
                  <a:lnTo>
                    <a:pt x="378" y="147"/>
                  </a:lnTo>
                  <a:lnTo>
                    <a:pt x="379" y="146"/>
                  </a:lnTo>
                  <a:lnTo>
                    <a:pt x="381" y="144"/>
                  </a:lnTo>
                  <a:lnTo>
                    <a:pt x="381" y="144"/>
                  </a:lnTo>
                  <a:lnTo>
                    <a:pt x="386" y="133"/>
                  </a:lnTo>
                  <a:lnTo>
                    <a:pt x="374" y="123"/>
                  </a:lnTo>
                  <a:lnTo>
                    <a:pt x="373" y="115"/>
                  </a:lnTo>
                  <a:lnTo>
                    <a:pt x="384" y="111"/>
                  </a:lnTo>
                  <a:lnTo>
                    <a:pt x="396" y="116"/>
                  </a:lnTo>
                  <a:lnTo>
                    <a:pt x="401" y="116"/>
                  </a:lnTo>
                  <a:lnTo>
                    <a:pt x="402" y="107"/>
                  </a:lnTo>
                  <a:lnTo>
                    <a:pt x="415" y="107"/>
                  </a:lnTo>
                  <a:close/>
                  <a:moveTo>
                    <a:pt x="491" y="103"/>
                  </a:moveTo>
                  <a:lnTo>
                    <a:pt x="505" y="108"/>
                  </a:lnTo>
                  <a:lnTo>
                    <a:pt x="518" y="108"/>
                  </a:lnTo>
                  <a:lnTo>
                    <a:pt x="522" y="110"/>
                  </a:lnTo>
                  <a:lnTo>
                    <a:pt x="525" y="110"/>
                  </a:lnTo>
                  <a:lnTo>
                    <a:pt x="527" y="111"/>
                  </a:lnTo>
                  <a:lnTo>
                    <a:pt x="530" y="113"/>
                  </a:lnTo>
                  <a:lnTo>
                    <a:pt x="532" y="115"/>
                  </a:lnTo>
                  <a:lnTo>
                    <a:pt x="533" y="115"/>
                  </a:lnTo>
                  <a:lnTo>
                    <a:pt x="523" y="126"/>
                  </a:lnTo>
                  <a:lnTo>
                    <a:pt x="515" y="139"/>
                  </a:lnTo>
                  <a:lnTo>
                    <a:pt x="507" y="146"/>
                  </a:lnTo>
                  <a:lnTo>
                    <a:pt x="491" y="143"/>
                  </a:lnTo>
                  <a:lnTo>
                    <a:pt x="489" y="154"/>
                  </a:lnTo>
                  <a:lnTo>
                    <a:pt x="479" y="161"/>
                  </a:lnTo>
                  <a:lnTo>
                    <a:pt x="464" y="162"/>
                  </a:lnTo>
                  <a:lnTo>
                    <a:pt x="463" y="161"/>
                  </a:lnTo>
                  <a:lnTo>
                    <a:pt x="463" y="157"/>
                  </a:lnTo>
                  <a:lnTo>
                    <a:pt x="461" y="154"/>
                  </a:lnTo>
                  <a:lnTo>
                    <a:pt x="461" y="149"/>
                  </a:lnTo>
                  <a:lnTo>
                    <a:pt x="460" y="146"/>
                  </a:lnTo>
                  <a:lnTo>
                    <a:pt x="460" y="144"/>
                  </a:lnTo>
                  <a:lnTo>
                    <a:pt x="460" y="143"/>
                  </a:lnTo>
                  <a:lnTo>
                    <a:pt x="460" y="123"/>
                  </a:lnTo>
                  <a:lnTo>
                    <a:pt x="460" y="123"/>
                  </a:lnTo>
                  <a:lnTo>
                    <a:pt x="463" y="121"/>
                  </a:lnTo>
                  <a:lnTo>
                    <a:pt x="466" y="120"/>
                  </a:lnTo>
                  <a:lnTo>
                    <a:pt x="468" y="118"/>
                  </a:lnTo>
                  <a:lnTo>
                    <a:pt x="469" y="115"/>
                  </a:lnTo>
                  <a:lnTo>
                    <a:pt x="469" y="111"/>
                  </a:lnTo>
                  <a:lnTo>
                    <a:pt x="469" y="110"/>
                  </a:lnTo>
                  <a:lnTo>
                    <a:pt x="468" y="107"/>
                  </a:lnTo>
                  <a:lnTo>
                    <a:pt x="469" y="105"/>
                  </a:lnTo>
                  <a:lnTo>
                    <a:pt x="469" y="105"/>
                  </a:lnTo>
                  <a:lnTo>
                    <a:pt x="473" y="105"/>
                  </a:lnTo>
                  <a:lnTo>
                    <a:pt x="478" y="105"/>
                  </a:lnTo>
                  <a:lnTo>
                    <a:pt x="481" y="105"/>
                  </a:lnTo>
                  <a:lnTo>
                    <a:pt x="486" y="105"/>
                  </a:lnTo>
                  <a:lnTo>
                    <a:pt x="489" y="103"/>
                  </a:lnTo>
                  <a:lnTo>
                    <a:pt x="491" y="103"/>
                  </a:lnTo>
                  <a:close/>
                  <a:moveTo>
                    <a:pt x="3933" y="100"/>
                  </a:moveTo>
                  <a:lnTo>
                    <a:pt x="3936" y="100"/>
                  </a:lnTo>
                  <a:lnTo>
                    <a:pt x="3938" y="102"/>
                  </a:lnTo>
                  <a:lnTo>
                    <a:pt x="3939" y="103"/>
                  </a:lnTo>
                  <a:lnTo>
                    <a:pt x="3939" y="107"/>
                  </a:lnTo>
                  <a:lnTo>
                    <a:pt x="3943" y="110"/>
                  </a:lnTo>
                  <a:lnTo>
                    <a:pt x="3944" y="113"/>
                  </a:lnTo>
                  <a:lnTo>
                    <a:pt x="3946" y="113"/>
                  </a:lnTo>
                  <a:lnTo>
                    <a:pt x="3948" y="115"/>
                  </a:lnTo>
                  <a:lnTo>
                    <a:pt x="3949" y="115"/>
                  </a:lnTo>
                  <a:lnTo>
                    <a:pt x="3951" y="115"/>
                  </a:lnTo>
                  <a:lnTo>
                    <a:pt x="3953" y="116"/>
                  </a:lnTo>
                  <a:lnTo>
                    <a:pt x="3953" y="118"/>
                  </a:lnTo>
                  <a:lnTo>
                    <a:pt x="3953" y="118"/>
                  </a:lnTo>
                  <a:lnTo>
                    <a:pt x="3939" y="118"/>
                  </a:lnTo>
                  <a:lnTo>
                    <a:pt x="3939" y="115"/>
                  </a:lnTo>
                  <a:lnTo>
                    <a:pt x="3939" y="113"/>
                  </a:lnTo>
                  <a:lnTo>
                    <a:pt x="3938" y="111"/>
                  </a:lnTo>
                  <a:lnTo>
                    <a:pt x="3938" y="110"/>
                  </a:lnTo>
                  <a:lnTo>
                    <a:pt x="3935" y="107"/>
                  </a:lnTo>
                  <a:lnTo>
                    <a:pt x="3933" y="103"/>
                  </a:lnTo>
                  <a:lnTo>
                    <a:pt x="3933" y="102"/>
                  </a:lnTo>
                  <a:lnTo>
                    <a:pt x="3933" y="100"/>
                  </a:lnTo>
                  <a:close/>
                  <a:moveTo>
                    <a:pt x="4002" y="100"/>
                  </a:moveTo>
                  <a:lnTo>
                    <a:pt x="4008" y="100"/>
                  </a:lnTo>
                  <a:lnTo>
                    <a:pt x="4010" y="100"/>
                  </a:lnTo>
                  <a:lnTo>
                    <a:pt x="4011" y="100"/>
                  </a:lnTo>
                  <a:lnTo>
                    <a:pt x="4015" y="102"/>
                  </a:lnTo>
                  <a:lnTo>
                    <a:pt x="4016" y="102"/>
                  </a:lnTo>
                  <a:lnTo>
                    <a:pt x="4018" y="102"/>
                  </a:lnTo>
                  <a:lnTo>
                    <a:pt x="4020" y="102"/>
                  </a:lnTo>
                  <a:lnTo>
                    <a:pt x="4021" y="103"/>
                  </a:lnTo>
                  <a:lnTo>
                    <a:pt x="4020" y="105"/>
                  </a:lnTo>
                  <a:lnTo>
                    <a:pt x="4020" y="105"/>
                  </a:lnTo>
                  <a:lnTo>
                    <a:pt x="4020" y="107"/>
                  </a:lnTo>
                  <a:lnTo>
                    <a:pt x="4018" y="107"/>
                  </a:lnTo>
                  <a:lnTo>
                    <a:pt x="4016" y="108"/>
                  </a:lnTo>
                  <a:lnTo>
                    <a:pt x="4015" y="108"/>
                  </a:lnTo>
                  <a:lnTo>
                    <a:pt x="4013" y="108"/>
                  </a:lnTo>
                  <a:lnTo>
                    <a:pt x="4010" y="108"/>
                  </a:lnTo>
                  <a:lnTo>
                    <a:pt x="4007" y="107"/>
                  </a:lnTo>
                  <a:lnTo>
                    <a:pt x="4005" y="107"/>
                  </a:lnTo>
                  <a:lnTo>
                    <a:pt x="4003" y="107"/>
                  </a:lnTo>
                  <a:lnTo>
                    <a:pt x="4002" y="105"/>
                  </a:lnTo>
                  <a:lnTo>
                    <a:pt x="4000" y="103"/>
                  </a:lnTo>
                  <a:lnTo>
                    <a:pt x="4002" y="102"/>
                  </a:lnTo>
                  <a:lnTo>
                    <a:pt x="4002" y="100"/>
                  </a:lnTo>
                  <a:close/>
                  <a:moveTo>
                    <a:pt x="50" y="93"/>
                  </a:moveTo>
                  <a:lnTo>
                    <a:pt x="72" y="95"/>
                  </a:lnTo>
                  <a:lnTo>
                    <a:pt x="88" y="102"/>
                  </a:lnTo>
                  <a:lnTo>
                    <a:pt x="106" y="107"/>
                  </a:lnTo>
                  <a:lnTo>
                    <a:pt x="121" y="102"/>
                  </a:lnTo>
                  <a:lnTo>
                    <a:pt x="134" y="102"/>
                  </a:lnTo>
                  <a:lnTo>
                    <a:pt x="155" y="115"/>
                  </a:lnTo>
                  <a:lnTo>
                    <a:pt x="157" y="125"/>
                  </a:lnTo>
                  <a:lnTo>
                    <a:pt x="140" y="131"/>
                  </a:lnTo>
                  <a:lnTo>
                    <a:pt x="111" y="141"/>
                  </a:lnTo>
                  <a:lnTo>
                    <a:pt x="111" y="143"/>
                  </a:lnTo>
                  <a:lnTo>
                    <a:pt x="109" y="144"/>
                  </a:lnTo>
                  <a:lnTo>
                    <a:pt x="106" y="146"/>
                  </a:lnTo>
                  <a:lnTo>
                    <a:pt x="104" y="147"/>
                  </a:lnTo>
                  <a:lnTo>
                    <a:pt x="103" y="151"/>
                  </a:lnTo>
                  <a:lnTo>
                    <a:pt x="101" y="152"/>
                  </a:lnTo>
                  <a:lnTo>
                    <a:pt x="99" y="154"/>
                  </a:lnTo>
                  <a:lnTo>
                    <a:pt x="98" y="156"/>
                  </a:lnTo>
                  <a:lnTo>
                    <a:pt x="94" y="157"/>
                  </a:lnTo>
                  <a:lnTo>
                    <a:pt x="91" y="159"/>
                  </a:lnTo>
                  <a:lnTo>
                    <a:pt x="90" y="161"/>
                  </a:lnTo>
                  <a:lnTo>
                    <a:pt x="86" y="161"/>
                  </a:lnTo>
                  <a:lnTo>
                    <a:pt x="86" y="162"/>
                  </a:lnTo>
                  <a:lnTo>
                    <a:pt x="81" y="177"/>
                  </a:lnTo>
                  <a:lnTo>
                    <a:pt x="72" y="183"/>
                  </a:lnTo>
                  <a:lnTo>
                    <a:pt x="55" y="183"/>
                  </a:lnTo>
                  <a:lnTo>
                    <a:pt x="42" y="195"/>
                  </a:lnTo>
                  <a:lnTo>
                    <a:pt x="27" y="175"/>
                  </a:lnTo>
                  <a:lnTo>
                    <a:pt x="0" y="167"/>
                  </a:lnTo>
                  <a:lnTo>
                    <a:pt x="21" y="139"/>
                  </a:lnTo>
                  <a:lnTo>
                    <a:pt x="26" y="118"/>
                  </a:lnTo>
                  <a:lnTo>
                    <a:pt x="22" y="103"/>
                  </a:lnTo>
                  <a:lnTo>
                    <a:pt x="22" y="97"/>
                  </a:lnTo>
                  <a:lnTo>
                    <a:pt x="50" y="93"/>
                  </a:lnTo>
                  <a:close/>
                  <a:moveTo>
                    <a:pt x="427" y="89"/>
                  </a:moveTo>
                  <a:lnTo>
                    <a:pt x="432" y="97"/>
                  </a:lnTo>
                  <a:lnTo>
                    <a:pt x="420" y="97"/>
                  </a:lnTo>
                  <a:lnTo>
                    <a:pt x="427" y="89"/>
                  </a:lnTo>
                  <a:close/>
                  <a:moveTo>
                    <a:pt x="325" y="66"/>
                  </a:moveTo>
                  <a:lnTo>
                    <a:pt x="327" y="66"/>
                  </a:lnTo>
                  <a:lnTo>
                    <a:pt x="330" y="67"/>
                  </a:lnTo>
                  <a:lnTo>
                    <a:pt x="332" y="69"/>
                  </a:lnTo>
                  <a:lnTo>
                    <a:pt x="333" y="69"/>
                  </a:lnTo>
                  <a:lnTo>
                    <a:pt x="335" y="71"/>
                  </a:lnTo>
                  <a:lnTo>
                    <a:pt x="333" y="74"/>
                  </a:lnTo>
                  <a:lnTo>
                    <a:pt x="333" y="75"/>
                  </a:lnTo>
                  <a:lnTo>
                    <a:pt x="332" y="77"/>
                  </a:lnTo>
                  <a:lnTo>
                    <a:pt x="330" y="79"/>
                  </a:lnTo>
                  <a:lnTo>
                    <a:pt x="320" y="79"/>
                  </a:lnTo>
                  <a:lnTo>
                    <a:pt x="317" y="71"/>
                  </a:lnTo>
                  <a:lnTo>
                    <a:pt x="319" y="71"/>
                  </a:lnTo>
                  <a:lnTo>
                    <a:pt x="320" y="71"/>
                  </a:lnTo>
                  <a:lnTo>
                    <a:pt x="322" y="69"/>
                  </a:lnTo>
                  <a:lnTo>
                    <a:pt x="322" y="69"/>
                  </a:lnTo>
                  <a:lnTo>
                    <a:pt x="324" y="67"/>
                  </a:lnTo>
                  <a:lnTo>
                    <a:pt x="324" y="66"/>
                  </a:lnTo>
                  <a:lnTo>
                    <a:pt x="325" y="66"/>
                  </a:lnTo>
                  <a:close/>
                  <a:moveTo>
                    <a:pt x="474" y="61"/>
                  </a:moveTo>
                  <a:lnTo>
                    <a:pt x="481" y="69"/>
                  </a:lnTo>
                  <a:lnTo>
                    <a:pt x="491" y="75"/>
                  </a:lnTo>
                  <a:lnTo>
                    <a:pt x="487" y="87"/>
                  </a:lnTo>
                  <a:lnTo>
                    <a:pt x="479" y="92"/>
                  </a:lnTo>
                  <a:lnTo>
                    <a:pt x="468" y="87"/>
                  </a:lnTo>
                  <a:lnTo>
                    <a:pt x="456" y="87"/>
                  </a:lnTo>
                  <a:lnTo>
                    <a:pt x="445" y="77"/>
                  </a:lnTo>
                  <a:lnTo>
                    <a:pt x="448" y="69"/>
                  </a:lnTo>
                  <a:lnTo>
                    <a:pt x="464" y="62"/>
                  </a:lnTo>
                  <a:lnTo>
                    <a:pt x="474" y="61"/>
                  </a:lnTo>
                  <a:close/>
                  <a:moveTo>
                    <a:pt x="4098" y="61"/>
                  </a:moveTo>
                  <a:lnTo>
                    <a:pt x="4100" y="64"/>
                  </a:lnTo>
                  <a:lnTo>
                    <a:pt x="4102" y="66"/>
                  </a:lnTo>
                  <a:lnTo>
                    <a:pt x="4105" y="69"/>
                  </a:lnTo>
                  <a:lnTo>
                    <a:pt x="4106" y="69"/>
                  </a:lnTo>
                  <a:lnTo>
                    <a:pt x="4110" y="69"/>
                  </a:lnTo>
                  <a:lnTo>
                    <a:pt x="4111" y="69"/>
                  </a:lnTo>
                  <a:lnTo>
                    <a:pt x="4115" y="69"/>
                  </a:lnTo>
                  <a:lnTo>
                    <a:pt x="4115" y="67"/>
                  </a:lnTo>
                  <a:lnTo>
                    <a:pt x="4115" y="66"/>
                  </a:lnTo>
                  <a:lnTo>
                    <a:pt x="4115" y="66"/>
                  </a:lnTo>
                  <a:lnTo>
                    <a:pt x="4116" y="66"/>
                  </a:lnTo>
                  <a:lnTo>
                    <a:pt x="4118" y="64"/>
                  </a:lnTo>
                  <a:lnTo>
                    <a:pt x="4121" y="64"/>
                  </a:lnTo>
                  <a:lnTo>
                    <a:pt x="4124" y="66"/>
                  </a:lnTo>
                  <a:lnTo>
                    <a:pt x="4128" y="66"/>
                  </a:lnTo>
                  <a:lnTo>
                    <a:pt x="4128" y="74"/>
                  </a:lnTo>
                  <a:lnTo>
                    <a:pt x="4129" y="74"/>
                  </a:lnTo>
                  <a:lnTo>
                    <a:pt x="4131" y="74"/>
                  </a:lnTo>
                  <a:lnTo>
                    <a:pt x="4136" y="74"/>
                  </a:lnTo>
                  <a:lnTo>
                    <a:pt x="4138" y="74"/>
                  </a:lnTo>
                  <a:lnTo>
                    <a:pt x="4139" y="74"/>
                  </a:lnTo>
                  <a:lnTo>
                    <a:pt x="4141" y="74"/>
                  </a:lnTo>
                  <a:lnTo>
                    <a:pt x="4144" y="74"/>
                  </a:lnTo>
                  <a:lnTo>
                    <a:pt x="4147" y="74"/>
                  </a:lnTo>
                  <a:lnTo>
                    <a:pt x="4149" y="72"/>
                  </a:lnTo>
                  <a:lnTo>
                    <a:pt x="4151" y="72"/>
                  </a:lnTo>
                  <a:lnTo>
                    <a:pt x="4156" y="72"/>
                  </a:lnTo>
                  <a:lnTo>
                    <a:pt x="4159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5"/>
                  </a:lnTo>
                  <a:lnTo>
                    <a:pt x="4162" y="77"/>
                  </a:lnTo>
                  <a:lnTo>
                    <a:pt x="4162" y="84"/>
                  </a:lnTo>
                  <a:lnTo>
                    <a:pt x="4160" y="84"/>
                  </a:lnTo>
                  <a:lnTo>
                    <a:pt x="4157" y="84"/>
                  </a:lnTo>
                  <a:lnTo>
                    <a:pt x="4156" y="84"/>
                  </a:lnTo>
                  <a:lnTo>
                    <a:pt x="4154" y="84"/>
                  </a:lnTo>
                  <a:lnTo>
                    <a:pt x="4154" y="84"/>
                  </a:lnTo>
                  <a:lnTo>
                    <a:pt x="4152" y="85"/>
                  </a:lnTo>
                  <a:lnTo>
                    <a:pt x="4152" y="87"/>
                  </a:lnTo>
                  <a:lnTo>
                    <a:pt x="4151" y="89"/>
                  </a:lnTo>
                  <a:lnTo>
                    <a:pt x="4151" y="89"/>
                  </a:lnTo>
                  <a:lnTo>
                    <a:pt x="4149" y="90"/>
                  </a:lnTo>
                  <a:lnTo>
                    <a:pt x="4147" y="90"/>
                  </a:lnTo>
                  <a:lnTo>
                    <a:pt x="4146" y="90"/>
                  </a:lnTo>
                  <a:lnTo>
                    <a:pt x="4142" y="90"/>
                  </a:lnTo>
                  <a:lnTo>
                    <a:pt x="4139" y="90"/>
                  </a:lnTo>
                  <a:lnTo>
                    <a:pt x="4136" y="90"/>
                  </a:lnTo>
                  <a:lnTo>
                    <a:pt x="4134" y="89"/>
                  </a:lnTo>
                  <a:lnTo>
                    <a:pt x="4133" y="89"/>
                  </a:lnTo>
                  <a:lnTo>
                    <a:pt x="4131" y="89"/>
                  </a:lnTo>
                  <a:lnTo>
                    <a:pt x="4129" y="87"/>
                  </a:lnTo>
                  <a:lnTo>
                    <a:pt x="4129" y="87"/>
                  </a:lnTo>
                  <a:lnTo>
                    <a:pt x="4128" y="85"/>
                  </a:lnTo>
                  <a:lnTo>
                    <a:pt x="4126" y="84"/>
                  </a:lnTo>
                  <a:lnTo>
                    <a:pt x="4124" y="84"/>
                  </a:lnTo>
                  <a:lnTo>
                    <a:pt x="4123" y="82"/>
                  </a:lnTo>
                  <a:lnTo>
                    <a:pt x="4121" y="80"/>
                  </a:lnTo>
                  <a:lnTo>
                    <a:pt x="4118" y="82"/>
                  </a:lnTo>
                  <a:lnTo>
                    <a:pt x="4116" y="82"/>
                  </a:lnTo>
                  <a:lnTo>
                    <a:pt x="4113" y="84"/>
                  </a:lnTo>
                  <a:lnTo>
                    <a:pt x="4111" y="84"/>
                  </a:lnTo>
                  <a:lnTo>
                    <a:pt x="4108" y="84"/>
                  </a:lnTo>
                  <a:lnTo>
                    <a:pt x="4105" y="84"/>
                  </a:lnTo>
                  <a:lnTo>
                    <a:pt x="4103" y="82"/>
                  </a:lnTo>
                  <a:lnTo>
                    <a:pt x="4103" y="82"/>
                  </a:lnTo>
                  <a:lnTo>
                    <a:pt x="4102" y="80"/>
                  </a:lnTo>
                  <a:lnTo>
                    <a:pt x="4102" y="80"/>
                  </a:lnTo>
                  <a:lnTo>
                    <a:pt x="4098" y="79"/>
                  </a:lnTo>
                  <a:lnTo>
                    <a:pt x="4095" y="77"/>
                  </a:lnTo>
                  <a:lnTo>
                    <a:pt x="4095" y="77"/>
                  </a:lnTo>
                  <a:lnTo>
                    <a:pt x="4095" y="75"/>
                  </a:lnTo>
                  <a:lnTo>
                    <a:pt x="4095" y="75"/>
                  </a:lnTo>
                  <a:lnTo>
                    <a:pt x="4095" y="61"/>
                  </a:lnTo>
                  <a:lnTo>
                    <a:pt x="4098" y="61"/>
                  </a:lnTo>
                  <a:close/>
                  <a:moveTo>
                    <a:pt x="3935" y="56"/>
                  </a:moveTo>
                  <a:lnTo>
                    <a:pt x="3935" y="56"/>
                  </a:lnTo>
                  <a:lnTo>
                    <a:pt x="3936" y="56"/>
                  </a:lnTo>
                  <a:lnTo>
                    <a:pt x="3938" y="57"/>
                  </a:lnTo>
                  <a:lnTo>
                    <a:pt x="3939" y="57"/>
                  </a:lnTo>
                  <a:lnTo>
                    <a:pt x="3941" y="57"/>
                  </a:lnTo>
                  <a:lnTo>
                    <a:pt x="3941" y="61"/>
                  </a:lnTo>
                  <a:lnTo>
                    <a:pt x="3939" y="62"/>
                  </a:lnTo>
                  <a:lnTo>
                    <a:pt x="3941" y="64"/>
                  </a:lnTo>
                  <a:lnTo>
                    <a:pt x="3941" y="66"/>
                  </a:lnTo>
                  <a:lnTo>
                    <a:pt x="3939" y="67"/>
                  </a:lnTo>
                  <a:lnTo>
                    <a:pt x="3939" y="69"/>
                  </a:lnTo>
                  <a:lnTo>
                    <a:pt x="3938" y="69"/>
                  </a:lnTo>
                  <a:lnTo>
                    <a:pt x="3936" y="69"/>
                  </a:lnTo>
                  <a:lnTo>
                    <a:pt x="3935" y="67"/>
                  </a:lnTo>
                  <a:lnTo>
                    <a:pt x="3935" y="67"/>
                  </a:lnTo>
                  <a:lnTo>
                    <a:pt x="3933" y="66"/>
                  </a:lnTo>
                  <a:lnTo>
                    <a:pt x="3931" y="66"/>
                  </a:lnTo>
                  <a:lnTo>
                    <a:pt x="3931" y="64"/>
                  </a:lnTo>
                  <a:lnTo>
                    <a:pt x="3931" y="59"/>
                  </a:lnTo>
                  <a:lnTo>
                    <a:pt x="3931" y="57"/>
                  </a:lnTo>
                  <a:lnTo>
                    <a:pt x="3933" y="56"/>
                  </a:lnTo>
                  <a:lnTo>
                    <a:pt x="3935" y="56"/>
                  </a:lnTo>
                  <a:close/>
                  <a:moveTo>
                    <a:pt x="122" y="49"/>
                  </a:moveTo>
                  <a:lnTo>
                    <a:pt x="114" y="64"/>
                  </a:lnTo>
                  <a:lnTo>
                    <a:pt x="99" y="62"/>
                  </a:lnTo>
                  <a:lnTo>
                    <a:pt x="108" y="53"/>
                  </a:lnTo>
                  <a:lnTo>
                    <a:pt x="122" y="49"/>
                  </a:lnTo>
                  <a:close/>
                  <a:moveTo>
                    <a:pt x="3993" y="48"/>
                  </a:moveTo>
                  <a:lnTo>
                    <a:pt x="3995" y="48"/>
                  </a:lnTo>
                  <a:lnTo>
                    <a:pt x="3995" y="48"/>
                  </a:lnTo>
                  <a:lnTo>
                    <a:pt x="3995" y="49"/>
                  </a:lnTo>
                  <a:lnTo>
                    <a:pt x="3995" y="51"/>
                  </a:lnTo>
                  <a:lnTo>
                    <a:pt x="3997" y="51"/>
                  </a:lnTo>
                  <a:lnTo>
                    <a:pt x="3998" y="53"/>
                  </a:lnTo>
                  <a:lnTo>
                    <a:pt x="3998" y="54"/>
                  </a:lnTo>
                  <a:lnTo>
                    <a:pt x="4000" y="56"/>
                  </a:lnTo>
                  <a:lnTo>
                    <a:pt x="4000" y="56"/>
                  </a:lnTo>
                  <a:lnTo>
                    <a:pt x="4002" y="57"/>
                  </a:lnTo>
                  <a:lnTo>
                    <a:pt x="4002" y="59"/>
                  </a:lnTo>
                  <a:lnTo>
                    <a:pt x="4003" y="59"/>
                  </a:lnTo>
                  <a:lnTo>
                    <a:pt x="4005" y="59"/>
                  </a:lnTo>
                  <a:lnTo>
                    <a:pt x="4008" y="59"/>
                  </a:lnTo>
                  <a:lnTo>
                    <a:pt x="4011" y="59"/>
                  </a:lnTo>
                  <a:lnTo>
                    <a:pt x="4015" y="59"/>
                  </a:lnTo>
                  <a:lnTo>
                    <a:pt x="4018" y="59"/>
                  </a:lnTo>
                  <a:lnTo>
                    <a:pt x="4018" y="51"/>
                  </a:lnTo>
                  <a:lnTo>
                    <a:pt x="4020" y="49"/>
                  </a:lnTo>
                  <a:lnTo>
                    <a:pt x="4021" y="49"/>
                  </a:lnTo>
                  <a:lnTo>
                    <a:pt x="4025" y="49"/>
                  </a:lnTo>
                  <a:lnTo>
                    <a:pt x="4028" y="49"/>
                  </a:lnTo>
                  <a:lnTo>
                    <a:pt x="4030" y="51"/>
                  </a:lnTo>
                  <a:lnTo>
                    <a:pt x="4031" y="51"/>
                  </a:lnTo>
                  <a:lnTo>
                    <a:pt x="4034" y="51"/>
                  </a:lnTo>
                  <a:lnTo>
                    <a:pt x="4038" y="51"/>
                  </a:lnTo>
                  <a:lnTo>
                    <a:pt x="4038" y="53"/>
                  </a:lnTo>
                  <a:lnTo>
                    <a:pt x="4039" y="54"/>
                  </a:lnTo>
                  <a:lnTo>
                    <a:pt x="4038" y="56"/>
                  </a:lnTo>
                  <a:lnTo>
                    <a:pt x="4036" y="57"/>
                  </a:lnTo>
                  <a:lnTo>
                    <a:pt x="4036" y="61"/>
                  </a:lnTo>
                  <a:lnTo>
                    <a:pt x="4034" y="61"/>
                  </a:lnTo>
                  <a:lnTo>
                    <a:pt x="4033" y="62"/>
                  </a:lnTo>
                  <a:lnTo>
                    <a:pt x="4033" y="62"/>
                  </a:lnTo>
                  <a:lnTo>
                    <a:pt x="4033" y="72"/>
                  </a:lnTo>
                  <a:lnTo>
                    <a:pt x="4034" y="72"/>
                  </a:lnTo>
                  <a:lnTo>
                    <a:pt x="4036" y="72"/>
                  </a:lnTo>
                  <a:lnTo>
                    <a:pt x="4039" y="72"/>
                  </a:lnTo>
                  <a:lnTo>
                    <a:pt x="4043" y="72"/>
                  </a:lnTo>
                  <a:lnTo>
                    <a:pt x="4043" y="69"/>
                  </a:lnTo>
                  <a:lnTo>
                    <a:pt x="4043" y="66"/>
                  </a:lnTo>
                  <a:lnTo>
                    <a:pt x="4043" y="62"/>
                  </a:lnTo>
                  <a:lnTo>
                    <a:pt x="4044" y="61"/>
                  </a:lnTo>
                  <a:lnTo>
                    <a:pt x="4046" y="61"/>
                  </a:lnTo>
                  <a:lnTo>
                    <a:pt x="4046" y="59"/>
                  </a:lnTo>
                  <a:lnTo>
                    <a:pt x="4048" y="57"/>
                  </a:lnTo>
                  <a:lnTo>
                    <a:pt x="4048" y="56"/>
                  </a:lnTo>
                  <a:lnTo>
                    <a:pt x="4049" y="56"/>
                  </a:lnTo>
                  <a:lnTo>
                    <a:pt x="4051" y="54"/>
                  </a:lnTo>
                  <a:lnTo>
                    <a:pt x="4052" y="54"/>
                  </a:lnTo>
                  <a:lnTo>
                    <a:pt x="4054" y="54"/>
                  </a:lnTo>
                  <a:lnTo>
                    <a:pt x="4057" y="56"/>
                  </a:lnTo>
                  <a:lnTo>
                    <a:pt x="4061" y="56"/>
                  </a:lnTo>
                  <a:lnTo>
                    <a:pt x="4062" y="56"/>
                  </a:lnTo>
                  <a:lnTo>
                    <a:pt x="4066" y="56"/>
                  </a:lnTo>
                  <a:lnTo>
                    <a:pt x="4067" y="56"/>
                  </a:lnTo>
                  <a:lnTo>
                    <a:pt x="4069" y="56"/>
                  </a:lnTo>
                  <a:lnTo>
                    <a:pt x="4070" y="56"/>
                  </a:lnTo>
                  <a:lnTo>
                    <a:pt x="4070" y="57"/>
                  </a:lnTo>
                  <a:lnTo>
                    <a:pt x="4070" y="59"/>
                  </a:lnTo>
                  <a:lnTo>
                    <a:pt x="4072" y="59"/>
                  </a:lnTo>
                  <a:lnTo>
                    <a:pt x="4074" y="59"/>
                  </a:lnTo>
                  <a:lnTo>
                    <a:pt x="4077" y="59"/>
                  </a:lnTo>
                  <a:lnTo>
                    <a:pt x="4077" y="61"/>
                  </a:lnTo>
                  <a:lnTo>
                    <a:pt x="4077" y="62"/>
                  </a:lnTo>
                  <a:lnTo>
                    <a:pt x="4075" y="64"/>
                  </a:lnTo>
                  <a:lnTo>
                    <a:pt x="4075" y="66"/>
                  </a:lnTo>
                  <a:lnTo>
                    <a:pt x="4074" y="67"/>
                  </a:lnTo>
                  <a:lnTo>
                    <a:pt x="4072" y="69"/>
                  </a:lnTo>
                  <a:lnTo>
                    <a:pt x="4070" y="71"/>
                  </a:lnTo>
                  <a:lnTo>
                    <a:pt x="4070" y="72"/>
                  </a:lnTo>
                  <a:lnTo>
                    <a:pt x="4070" y="75"/>
                  </a:lnTo>
                  <a:lnTo>
                    <a:pt x="4070" y="77"/>
                  </a:lnTo>
                  <a:lnTo>
                    <a:pt x="4070" y="80"/>
                  </a:lnTo>
                  <a:lnTo>
                    <a:pt x="4057" y="80"/>
                  </a:lnTo>
                  <a:lnTo>
                    <a:pt x="4056" y="80"/>
                  </a:lnTo>
                  <a:lnTo>
                    <a:pt x="4054" y="80"/>
                  </a:lnTo>
                  <a:lnTo>
                    <a:pt x="4051" y="79"/>
                  </a:lnTo>
                  <a:lnTo>
                    <a:pt x="4051" y="79"/>
                  </a:lnTo>
                  <a:lnTo>
                    <a:pt x="4049" y="77"/>
                  </a:lnTo>
                  <a:lnTo>
                    <a:pt x="4048" y="77"/>
                  </a:lnTo>
                  <a:lnTo>
                    <a:pt x="4046" y="77"/>
                  </a:lnTo>
                  <a:lnTo>
                    <a:pt x="4044" y="77"/>
                  </a:lnTo>
                  <a:lnTo>
                    <a:pt x="4043" y="77"/>
                  </a:lnTo>
                  <a:lnTo>
                    <a:pt x="4041" y="79"/>
                  </a:lnTo>
                  <a:lnTo>
                    <a:pt x="4039" y="80"/>
                  </a:lnTo>
                  <a:lnTo>
                    <a:pt x="4038" y="82"/>
                  </a:lnTo>
                  <a:lnTo>
                    <a:pt x="4036" y="84"/>
                  </a:lnTo>
                  <a:lnTo>
                    <a:pt x="4033" y="84"/>
                  </a:lnTo>
                  <a:lnTo>
                    <a:pt x="4031" y="84"/>
                  </a:lnTo>
                  <a:lnTo>
                    <a:pt x="4030" y="84"/>
                  </a:lnTo>
                  <a:lnTo>
                    <a:pt x="4030" y="82"/>
                  </a:lnTo>
                  <a:lnTo>
                    <a:pt x="4028" y="82"/>
                  </a:lnTo>
                  <a:lnTo>
                    <a:pt x="4028" y="80"/>
                  </a:lnTo>
                  <a:lnTo>
                    <a:pt x="4026" y="80"/>
                  </a:lnTo>
                  <a:lnTo>
                    <a:pt x="4025" y="80"/>
                  </a:lnTo>
                  <a:lnTo>
                    <a:pt x="4023" y="80"/>
                  </a:lnTo>
                  <a:lnTo>
                    <a:pt x="4021" y="80"/>
                  </a:lnTo>
                  <a:lnTo>
                    <a:pt x="4021" y="82"/>
                  </a:lnTo>
                  <a:lnTo>
                    <a:pt x="4021" y="82"/>
                  </a:lnTo>
                  <a:lnTo>
                    <a:pt x="4021" y="84"/>
                  </a:lnTo>
                  <a:lnTo>
                    <a:pt x="4016" y="84"/>
                  </a:lnTo>
                  <a:lnTo>
                    <a:pt x="4013" y="84"/>
                  </a:lnTo>
                  <a:lnTo>
                    <a:pt x="4010" y="85"/>
                  </a:lnTo>
                  <a:lnTo>
                    <a:pt x="4007" y="85"/>
                  </a:lnTo>
                  <a:lnTo>
                    <a:pt x="4003" y="85"/>
                  </a:lnTo>
                  <a:lnTo>
                    <a:pt x="4000" y="85"/>
                  </a:lnTo>
                  <a:lnTo>
                    <a:pt x="3997" y="84"/>
                  </a:lnTo>
                  <a:lnTo>
                    <a:pt x="3995" y="80"/>
                  </a:lnTo>
                  <a:lnTo>
                    <a:pt x="3993" y="82"/>
                  </a:lnTo>
                  <a:lnTo>
                    <a:pt x="3993" y="84"/>
                  </a:lnTo>
                  <a:lnTo>
                    <a:pt x="3992" y="84"/>
                  </a:lnTo>
                  <a:lnTo>
                    <a:pt x="3992" y="85"/>
                  </a:lnTo>
                  <a:lnTo>
                    <a:pt x="3992" y="87"/>
                  </a:lnTo>
                  <a:lnTo>
                    <a:pt x="3992" y="92"/>
                  </a:lnTo>
                  <a:lnTo>
                    <a:pt x="3987" y="93"/>
                  </a:lnTo>
                  <a:lnTo>
                    <a:pt x="3984" y="93"/>
                  </a:lnTo>
                  <a:lnTo>
                    <a:pt x="3982" y="93"/>
                  </a:lnTo>
                  <a:lnTo>
                    <a:pt x="3979" y="93"/>
                  </a:lnTo>
                  <a:lnTo>
                    <a:pt x="3979" y="92"/>
                  </a:lnTo>
                  <a:lnTo>
                    <a:pt x="3977" y="90"/>
                  </a:lnTo>
                  <a:lnTo>
                    <a:pt x="3977" y="89"/>
                  </a:lnTo>
                  <a:lnTo>
                    <a:pt x="3975" y="85"/>
                  </a:lnTo>
                  <a:lnTo>
                    <a:pt x="3974" y="84"/>
                  </a:lnTo>
                  <a:lnTo>
                    <a:pt x="3971" y="82"/>
                  </a:lnTo>
                  <a:lnTo>
                    <a:pt x="3969" y="82"/>
                  </a:lnTo>
                  <a:lnTo>
                    <a:pt x="3967" y="82"/>
                  </a:lnTo>
                  <a:lnTo>
                    <a:pt x="3966" y="80"/>
                  </a:lnTo>
                  <a:lnTo>
                    <a:pt x="3964" y="80"/>
                  </a:lnTo>
                  <a:lnTo>
                    <a:pt x="3962" y="79"/>
                  </a:lnTo>
                  <a:lnTo>
                    <a:pt x="3961" y="79"/>
                  </a:lnTo>
                  <a:lnTo>
                    <a:pt x="3961" y="77"/>
                  </a:lnTo>
                  <a:lnTo>
                    <a:pt x="3959" y="75"/>
                  </a:lnTo>
                  <a:lnTo>
                    <a:pt x="3959" y="74"/>
                  </a:lnTo>
                  <a:lnTo>
                    <a:pt x="3957" y="72"/>
                  </a:lnTo>
                  <a:lnTo>
                    <a:pt x="3959" y="75"/>
                  </a:lnTo>
                  <a:lnTo>
                    <a:pt x="3961" y="72"/>
                  </a:lnTo>
                  <a:lnTo>
                    <a:pt x="3961" y="71"/>
                  </a:lnTo>
                  <a:lnTo>
                    <a:pt x="3961" y="69"/>
                  </a:lnTo>
                  <a:lnTo>
                    <a:pt x="3962" y="67"/>
                  </a:lnTo>
                  <a:lnTo>
                    <a:pt x="3962" y="64"/>
                  </a:lnTo>
                  <a:lnTo>
                    <a:pt x="3964" y="62"/>
                  </a:lnTo>
                  <a:lnTo>
                    <a:pt x="3964" y="61"/>
                  </a:lnTo>
                  <a:lnTo>
                    <a:pt x="3966" y="59"/>
                  </a:lnTo>
                  <a:lnTo>
                    <a:pt x="3967" y="56"/>
                  </a:lnTo>
                  <a:lnTo>
                    <a:pt x="3967" y="53"/>
                  </a:lnTo>
                  <a:lnTo>
                    <a:pt x="3967" y="51"/>
                  </a:lnTo>
                  <a:lnTo>
                    <a:pt x="3966" y="48"/>
                  </a:lnTo>
                  <a:lnTo>
                    <a:pt x="3972" y="48"/>
                  </a:lnTo>
                  <a:lnTo>
                    <a:pt x="3977" y="48"/>
                  </a:lnTo>
                  <a:lnTo>
                    <a:pt x="3982" y="48"/>
                  </a:lnTo>
                  <a:lnTo>
                    <a:pt x="3984" y="48"/>
                  </a:lnTo>
                  <a:lnTo>
                    <a:pt x="3985" y="48"/>
                  </a:lnTo>
                  <a:lnTo>
                    <a:pt x="3990" y="48"/>
                  </a:lnTo>
                  <a:lnTo>
                    <a:pt x="3992" y="48"/>
                  </a:lnTo>
                  <a:lnTo>
                    <a:pt x="3993" y="48"/>
                  </a:lnTo>
                  <a:close/>
                  <a:moveTo>
                    <a:pt x="512" y="28"/>
                  </a:moveTo>
                  <a:lnTo>
                    <a:pt x="532" y="28"/>
                  </a:lnTo>
                  <a:lnTo>
                    <a:pt x="538" y="39"/>
                  </a:lnTo>
                  <a:lnTo>
                    <a:pt x="540" y="51"/>
                  </a:lnTo>
                  <a:lnTo>
                    <a:pt x="554" y="62"/>
                  </a:lnTo>
                  <a:lnTo>
                    <a:pt x="572" y="62"/>
                  </a:lnTo>
                  <a:lnTo>
                    <a:pt x="594" y="66"/>
                  </a:lnTo>
                  <a:lnTo>
                    <a:pt x="610" y="64"/>
                  </a:lnTo>
                  <a:lnTo>
                    <a:pt x="635" y="59"/>
                  </a:lnTo>
                  <a:lnTo>
                    <a:pt x="651" y="54"/>
                  </a:lnTo>
                  <a:lnTo>
                    <a:pt x="672" y="59"/>
                  </a:lnTo>
                  <a:lnTo>
                    <a:pt x="694" y="64"/>
                  </a:lnTo>
                  <a:lnTo>
                    <a:pt x="695" y="77"/>
                  </a:lnTo>
                  <a:lnTo>
                    <a:pt x="695" y="77"/>
                  </a:lnTo>
                  <a:lnTo>
                    <a:pt x="694" y="77"/>
                  </a:lnTo>
                  <a:lnTo>
                    <a:pt x="690" y="79"/>
                  </a:lnTo>
                  <a:lnTo>
                    <a:pt x="689" y="80"/>
                  </a:lnTo>
                  <a:lnTo>
                    <a:pt x="687" y="82"/>
                  </a:lnTo>
                  <a:lnTo>
                    <a:pt x="687" y="84"/>
                  </a:lnTo>
                  <a:lnTo>
                    <a:pt x="687" y="87"/>
                  </a:lnTo>
                  <a:lnTo>
                    <a:pt x="689" y="89"/>
                  </a:lnTo>
                  <a:lnTo>
                    <a:pt x="687" y="90"/>
                  </a:lnTo>
                  <a:lnTo>
                    <a:pt x="685" y="90"/>
                  </a:lnTo>
                  <a:lnTo>
                    <a:pt x="684" y="90"/>
                  </a:lnTo>
                  <a:lnTo>
                    <a:pt x="679" y="92"/>
                  </a:lnTo>
                  <a:lnTo>
                    <a:pt x="676" y="92"/>
                  </a:lnTo>
                  <a:lnTo>
                    <a:pt x="671" y="92"/>
                  </a:lnTo>
                  <a:lnTo>
                    <a:pt x="667" y="92"/>
                  </a:lnTo>
                  <a:lnTo>
                    <a:pt x="664" y="93"/>
                  </a:lnTo>
                  <a:lnTo>
                    <a:pt x="662" y="93"/>
                  </a:lnTo>
                  <a:lnTo>
                    <a:pt x="649" y="93"/>
                  </a:lnTo>
                  <a:lnTo>
                    <a:pt x="641" y="87"/>
                  </a:lnTo>
                  <a:lnTo>
                    <a:pt x="636" y="93"/>
                  </a:lnTo>
                  <a:lnTo>
                    <a:pt x="625" y="97"/>
                  </a:lnTo>
                  <a:lnTo>
                    <a:pt x="599" y="97"/>
                  </a:lnTo>
                  <a:lnTo>
                    <a:pt x="597" y="97"/>
                  </a:lnTo>
                  <a:lnTo>
                    <a:pt x="594" y="97"/>
                  </a:lnTo>
                  <a:lnTo>
                    <a:pt x="590" y="97"/>
                  </a:lnTo>
                  <a:lnTo>
                    <a:pt x="586" y="97"/>
                  </a:lnTo>
                  <a:lnTo>
                    <a:pt x="582" y="97"/>
                  </a:lnTo>
                  <a:lnTo>
                    <a:pt x="577" y="97"/>
                  </a:lnTo>
                  <a:lnTo>
                    <a:pt x="576" y="95"/>
                  </a:lnTo>
                  <a:lnTo>
                    <a:pt x="572" y="93"/>
                  </a:lnTo>
                  <a:lnTo>
                    <a:pt x="571" y="92"/>
                  </a:lnTo>
                  <a:lnTo>
                    <a:pt x="568" y="89"/>
                  </a:lnTo>
                  <a:lnTo>
                    <a:pt x="564" y="87"/>
                  </a:lnTo>
                  <a:lnTo>
                    <a:pt x="563" y="85"/>
                  </a:lnTo>
                  <a:lnTo>
                    <a:pt x="561" y="85"/>
                  </a:lnTo>
                  <a:lnTo>
                    <a:pt x="551" y="92"/>
                  </a:lnTo>
                  <a:lnTo>
                    <a:pt x="530" y="93"/>
                  </a:lnTo>
                  <a:lnTo>
                    <a:pt x="515" y="84"/>
                  </a:lnTo>
                  <a:lnTo>
                    <a:pt x="507" y="74"/>
                  </a:lnTo>
                  <a:lnTo>
                    <a:pt x="514" y="61"/>
                  </a:lnTo>
                  <a:lnTo>
                    <a:pt x="514" y="61"/>
                  </a:lnTo>
                  <a:lnTo>
                    <a:pt x="512" y="59"/>
                  </a:lnTo>
                  <a:lnTo>
                    <a:pt x="510" y="56"/>
                  </a:lnTo>
                  <a:lnTo>
                    <a:pt x="507" y="53"/>
                  </a:lnTo>
                  <a:lnTo>
                    <a:pt x="505" y="49"/>
                  </a:lnTo>
                  <a:lnTo>
                    <a:pt x="505" y="46"/>
                  </a:lnTo>
                  <a:lnTo>
                    <a:pt x="504" y="44"/>
                  </a:lnTo>
                  <a:lnTo>
                    <a:pt x="502" y="41"/>
                  </a:lnTo>
                  <a:lnTo>
                    <a:pt x="502" y="38"/>
                  </a:lnTo>
                  <a:lnTo>
                    <a:pt x="500" y="33"/>
                  </a:lnTo>
                  <a:lnTo>
                    <a:pt x="499" y="31"/>
                  </a:lnTo>
                  <a:lnTo>
                    <a:pt x="499" y="30"/>
                  </a:lnTo>
                  <a:lnTo>
                    <a:pt x="512" y="28"/>
                  </a:lnTo>
                  <a:close/>
                  <a:moveTo>
                    <a:pt x="247" y="23"/>
                  </a:moveTo>
                  <a:lnTo>
                    <a:pt x="260" y="23"/>
                  </a:lnTo>
                  <a:lnTo>
                    <a:pt x="265" y="33"/>
                  </a:lnTo>
                  <a:lnTo>
                    <a:pt x="265" y="41"/>
                  </a:lnTo>
                  <a:lnTo>
                    <a:pt x="278" y="51"/>
                  </a:lnTo>
                  <a:lnTo>
                    <a:pt x="288" y="56"/>
                  </a:lnTo>
                  <a:lnTo>
                    <a:pt x="289" y="48"/>
                  </a:lnTo>
                  <a:lnTo>
                    <a:pt x="299" y="48"/>
                  </a:lnTo>
                  <a:lnTo>
                    <a:pt x="306" y="54"/>
                  </a:lnTo>
                  <a:lnTo>
                    <a:pt x="301" y="71"/>
                  </a:lnTo>
                  <a:lnTo>
                    <a:pt x="293" y="80"/>
                  </a:lnTo>
                  <a:lnTo>
                    <a:pt x="255" y="80"/>
                  </a:lnTo>
                  <a:lnTo>
                    <a:pt x="242" y="80"/>
                  </a:lnTo>
                  <a:lnTo>
                    <a:pt x="229" y="90"/>
                  </a:lnTo>
                  <a:lnTo>
                    <a:pt x="209" y="98"/>
                  </a:lnTo>
                  <a:lnTo>
                    <a:pt x="189" y="98"/>
                  </a:lnTo>
                  <a:lnTo>
                    <a:pt x="180" y="93"/>
                  </a:lnTo>
                  <a:lnTo>
                    <a:pt x="178" y="87"/>
                  </a:lnTo>
                  <a:lnTo>
                    <a:pt x="188" y="82"/>
                  </a:lnTo>
                  <a:lnTo>
                    <a:pt x="203" y="82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12" y="80"/>
                  </a:lnTo>
                  <a:lnTo>
                    <a:pt x="216" y="80"/>
                  </a:lnTo>
                  <a:lnTo>
                    <a:pt x="219" y="77"/>
                  </a:lnTo>
                  <a:lnTo>
                    <a:pt x="206" y="77"/>
                  </a:lnTo>
                  <a:lnTo>
                    <a:pt x="185" y="74"/>
                  </a:lnTo>
                  <a:lnTo>
                    <a:pt x="173" y="79"/>
                  </a:lnTo>
                  <a:lnTo>
                    <a:pt x="160" y="80"/>
                  </a:lnTo>
                  <a:lnTo>
                    <a:pt x="145" y="77"/>
                  </a:lnTo>
                  <a:lnTo>
                    <a:pt x="127" y="75"/>
                  </a:lnTo>
                  <a:lnTo>
                    <a:pt x="126" y="66"/>
                  </a:lnTo>
                  <a:lnTo>
                    <a:pt x="135" y="57"/>
                  </a:lnTo>
                  <a:lnTo>
                    <a:pt x="142" y="49"/>
                  </a:lnTo>
                  <a:lnTo>
                    <a:pt x="150" y="39"/>
                  </a:lnTo>
                  <a:lnTo>
                    <a:pt x="165" y="35"/>
                  </a:lnTo>
                  <a:lnTo>
                    <a:pt x="173" y="36"/>
                  </a:lnTo>
                  <a:lnTo>
                    <a:pt x="185" y="41"/>
                  </a:lnTo>
                  <a:lnTo>
                    <a:pt x="196" y="41"/>
                  </a:lnTo>
                  <a:lnTo>
                    <a:pt x="207" y="46"/>
                  </a:lnTo>
                  <a:lnTo>
                    <a:pt x="219" y="59"/>
                  </a:lnTo>
                  <a:lnTo>
                    <a:pt x="229" y="64"/>
                  </a:lnTo>
                  <a:lnTo>
                    <a:pt x="243" y="64"/>
                  </a:lnTo>
                  <a:lnTo>
                    <a:pt x="245" y="64"/>
                  </a:lnTo>
                  <a:lnTo>
                    <a:pt x="248" y="64"/>
                  </a:lnTo>
                  <a:lnTo>
                    <a:pt x="252" y="64"/>
                  </a:lnTo>
                  <a:lnTo>
                    <a:pt x="253" y="64"/>
                  </a:lnTo>
                  <a:lnTo>
                    <a:pt x="255" y="62"/>
                  </a:lnTo>
                  <a:lnTo>
                    <a:pt x="255" y="61"/>
                  </a:lnTo>
                  <a:lnTo>
                    <a:pt x="255" y="59"/>
                  </a:lnTo>
                  <a:lnTo>
                    <a:pt x="253" y="57"/>
                  </a:lnTo>
                  <a:lnTo>
                    <a:pt x="253" y="57"/>
                  </a:lnTo>
                  <a:lnTo>
                    <a:pt x="242" y="56"/>
                  </a:lnTo>
                  <a:lnTo>
                    <a:pt x="242" y="54"/>
                  </a:lnTo>
                  <a:lnTo>
                    <a:pt x="243" y="53"/>
                  </a:lnTo>
                  <a:lnTo>
                    <a:pt x="243" y="48"/>
                  </a:lnTo>
                  <a:lnTo>
                    <a:pt x="243" y="44"/>
                  </a:lnTo>
                  <a:lnTo>
                    <a:pt x="235" y="38"/>
                  </a:lnTo>
                  <a:lnTo>
                    <a:pt x="234" y="31"/>
                  </a:lnTo>
                  <a:lnTo>
                    <a:pt x="243" y="30"/>
                  </a:lnTo>
                  <a:lnTo>
                    <a:pt x="247" y="23"/>
                  </a:lnTo>
                  <a:close/>
                  <a:moveTo>
                    <a:pt x="322" y="23"/>
                  </a:moveTo>
                  <a:lnTo>
                    <a:pt x="343" y="30"/>
                  </a:lnTo>
                  <a:lnTo>
                    <a:pt x="350" y="46"/>
                  </a:lnTo>
                  <a:lnTo>
                    <a:pt x="365" y="54"/>
                  </a:lnTo>
                  <a:lnTo>
                    <a:pt x="361" y="44"/>
                  </a:lnTo>
                  <a:lnTo>
                    <a:pt x="360" y="35"/>
                  </a:lnTo>
                  <a:lnTo>
                    <a:pt x="371" y="35"/>
                  </a:lnTo>
                  <a:lnTo>
                    <a:pt x="387" y="49"/>
                  </a:lnTo>
                  <a:lnTo>
                    <a:pt x="387" y="49"/>
                  </a:lnTo>
                  <a:lnTo>
                    <a:pt x="389" y="51"/>
                  </a:lnTo>
                  <a:lnTo>
                    <a:pt x="392" y="51"/>
                  </a:lnTo>
                  <a:lnTo>
                    <a:pt x="394" y="51"/>
                  </a:lnTo>
                  <a:lnTo>
                    <a:pt x="396" y="51"/>
                  </a:lnTo>
                  <a:lnTo>
                    <a:pt x="397" y="51"/>
                  </a:lnTo>
                  <a:lnTo>
                    <a:pt x="397" y="49"/>
                  </a:lnTo>
                  <a:lnTo>
                    <a:pt x="396" y="46"/>
                  </a:lnTo>
                  <a:lnTo>
                    <a:pt x="392" y="43"/>
                  </a:lnTo>
                  <a:lnTo>
                    <a:pt x="391" y="39"/>
                  </a:lnTo>
                  <a:lnTo>
                    <a:pt x="387" y="38"/>
                  </a:lnTo>
                  <a:lnTo>
                    <a:pt x="386" y="36"/>
                  </a:lnTo>
                  <a:lnTo>
                    <a:pt x="386" y="35"/>
                  </a:lnTo>
                  <a:lnTo>
                    <a:pt x="376" y="26"/>
                  </a:lnTo>
                  <a:lnTo>
                    <a:pt x="389" y="26"/>
                  </a:lnTo>
                  <a:lnTo>
                    <a:pt x="404" y="36"/>
                  </a:lnTo>
                  <a:lnTo>
                    <a:pt x="404" y="36"/>
                  </a:lnTo>
                  <a:lnTo>
                    <a:pt x="405" y="35"/>
                  </a:lnTo>
                  <a:lnTo>
                    <a:pt x="407" y="33"/>
                  </a:lnTo>
                  <a:lnTo>
                    <a:pt x="410" y="31"/>
                  </a:lnTo>
                  <a:lnTo>
                    <a:pt x="412" y="31"/>
                  </a:lnTo>
                  <a:lnTo>
                    <a:pt x="415" y="31"/>
                  </a:lnTo>
                  <a:lnTo>
                    <a:pt x="419" y="33"/>
                  </a:lnTo>
                  <a:lnTo>
                    <a:pt x="420" y="35"/>
                  </a:lnTo>
                  <a:lnTo>
                    <a:pt x="424" y="36"/>
                  </a:lnTo>
                  <a:lnTo>
                    <a:pt x="425" y="36"/>
                  </a:lnTo>
                  <a:lnTo>
                    <a:pt x="427" y="38"/>
                  </a:lnTo>
                  <a:lnTo>
                    <a:pt x="427" y="38"/>
                  </a:lnTo>
                  <a:lnTo>
                    <a:pt x="427" y="39"/>
                  </a:lnTo>
                  <a:lnTo>
                    <a:pt x="428" y="41"/>
                  </a:lnTo>
                  <a:lnTo>
                    <a:pt x="430" y="43"/>
                  </a:lnTo>
                  <a:lnTo>
                    <a:pt x="430" y="44"/>
                  </a:lnTo>
                  <a:lnTo>
                    <a:pt x="428" y="46"/>
                  </a:lnTo>
                  <a:lnTo>
                    <a:pt x="427" y="49"/>
                  </a:lnTo>
                  <a:lnTo>
                    <a:pt x="425" y="51"/>
                  </a:lnTo>
                  <a:lnTo>
                    <a:pt x="424" y="53"/>
                  </a:lnTo>
                  <a:lnTo>
                    <a:pt x="424" y="53"/>
                  </a:lnTo>
                  <a:lnTo>
                    <a:pt x="424" y="66"/>
                  </a:lnTo>
                  <a:lnTo>
                    <a:pt x="424" y="74"/>
                  </a:lnTo>
                  <a:lnTo>
                    <a:pt x="414" y="75"/>
                  </a:lnTo>
                  <a:lnTo>
                    <a:pt x="401" y="77"/>
                  </a:lnTo>
                  <a:lnTo>
                    <a:pt x="392" y="80"/>
                  </a:lnTo>
                  <a:lnTo>
                    <a:pt x="386" y="66"/>
                  </a:lnTo>
                  <a:lnTo>
                    <a:pt x="381" y="59"/>
                  </a:lnTo>
                  <a:lnTo>
                    <a:pt x="373" y="61"/>
                  </a:lnTo>
                  <a:lnTo>
                    <a:pt x="363" y="64"/>
                  </a:lnTo>
                  <a:lnTo>
                    <a:pt x="347" y="59"/>
                  </a:lnTo>
                  <a:lnTo>
                    <a:pt x="345" y="57"/>
                  </a:lnTo>
                  <a:lnTo>
                    <a:pt x="342" y="54"/>
                  </a:lnTo>
                  <a:lnTo>
                    <a:pt x="338" y="53"/>
                  </a:lnTo>
                  <a:lnTo>
                    <a:pt x="335" y="51"/>
                  </a:lnTo>
                  <a:lnTo>
                    <a:pt x="332" y="48"/>
                  </a:lnTo>
                  <a:lnTo>
                    <a:pt x="330" y="46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2" y="36"/>
                  </a:lnTo>
                  <a:lnTo>
                    <a:pt x="322" y="23"/>
                  </a:lnTo>
                  <a:close/>
                  <a:moveTo>
                    <a:pt x="2912" y="20"/>
                  </a:moveTo>
                  <a:lnTo>
                    <a:pt x="2918" y="20"/>
                  </a:lnTo>
                  <a:lnTo>
                    <a:pt x="2920" y="20"/>
                  </a:lnTo>
                  <a:lnTo>
                    <a:pt x="2921" y="20"/>
                  </a:lnTo>
                  <a:lnTo>
                    <a:pt x="2923" y="20"/>
                  </a:lnTo>
                  <a:lnTo>
                    <a:pt x="2925" y="20"/>
                  </a:lnTo>
                  <a:lnTo>
                    <a:pt x="2928" y="20"/>
                  </a:lnTo>
                  <a:lnTo>
                    <a:pt x="2930" y="20"/>
                  </a:lnTo>
                  <a:lnTo>
                    <a:pt x="2930" y="21"/>
                  </a:lnTo>
                  <a:lnTo>
                    <a:pt x="2930" y="23"/>
                  </a:lnTo>
                  <a:lnTo>
                    <a:pt x="2930" y="23"/>
                  </a:lnTo>
                  <a:lnTo>
                    <a:pt x="2931" y="26"/>
                  </a:lnTo>
                  <a:lnTo>
                    <a:pt x="2933" y="28"/>
                  </a:lnTo>
                  <a:lnTo>
                    <a:pt x="2933" y="30"/>
                  </a:lnTo>
                  <a:lnTo>
                    <a:pt x="2934" y="30"/>
                  </a:lnTo>
                  <a:lnTo>
                    <a:pt x="2933" y="33"/>
                  </a:lnTo>
                  <a:lnTo>
                    <a:pt x="2933" y="35"/>
                  </a:lnTo>
                  <a:lnTo>
                    <a:pt x="2930" y="35"/>
                  </a:lnTo>
                  <a:lnTo>
                    <a:pt x="2926" y="35"/>
                  </a:lnTo>
                  <a:lnTo>
                    <a:pt x="2925" y="35"/>
                  </a:lnTo>
                  <a:lnTo>
                    <a:pt x="2923" y="36"/>
                  </a:lnTo>
                  <a:lnTo>
                    <a:pt x="2923" y="36"/>
                  </a:lnTo>
                  <a:lnTo>
                    <a:pt x="2921" y="38"/>
                  </a:lnTo>
                  <a:lnTo>
                    <a:pt x="2921" y="39"/>
                  </a:lnTo>
                  <a:lnTo>
                    <a:pt x="2920" y="43"/>
                  </a:lnTo>
                  <a:lnTo>
                    <a:pt x="2916" y="44"/>
                  </a:lnTo>
                  <a:lnTo>
                    <a:pt x="2915" y="46"/>
                  </a:lnTo>
                  <a:lnTo>
                    <a:pt x="2913" y="46"/>
                  </a:lnTo>
                  <a:lnTo>
                    <a:pt x="2897" y="46"/>
                  </a:lnTo>
                  <a:lnTo>
                    <a:pt x="2895" y="48"/>
                  </a:lnTo>
                  <a:lnTo>
                    <a:pt x="2894" y="49"/>
                  </a:lnTo>
                  <a:lnTo>
                    <a:pt x="2892" y="51"/>
                  </a:lnTo>
                  <a:lnTo>
                    <a:pt x="2890" y="51"/>
                  </a:lnTo>
                  <a:lnTo>
                    <a:pt x="2887" y="51"/>
                  </a:lnTo>
                  <a:lnTo>
                    <a:pt x="2884" y="51"/>
                  </a:lnTo>
                  <a:lnTo>
                    <a:pt x="2882" y="51"/>
                  </a:lnTo>
                  <a:lnTo>
                    <a:pt x="2879" y="53"/>
                  </a:lnTo>
                  <a:lnTo>
                    <a:pt x="2877" y="53"/>
                  </a:lnTo>
                  <a:lnTo>
                    <a:pt x="2876" y="54"/>
                  </a:lnTo>
                  <a:lnTo>
                    <a:pt x="2876" y="56"/>
                  </a:lnTo>
                  <a:lnTo>
                    <a:pt x="2874" y="56"/>
                  </a:lnTo>
                  <a:lnTo>
                    <a:pt x="2872" y="57"/>
                  </a:lnTo>
                  <a:lnTo>
                    <a:pt x="2853" y="57"/>
                  </a:lnTo>
                  <a:lnTo>
                    <a:pt x="2851" y="57"/>
                  </a:lnTo>
                  <a:lnTo>
                    <a:pt x="2849" y="57"/>
                  </a:lnTo>
                  <a:lnTo>
                    <a:pt x="2846" y="59"/>
                  </a:lnTo>
                  <a:lnTo>
                    <a:pt x="2844" y="59"/>
                  </a:lnTo>
                  <a:lnTo>
                    <a:pt x="2844" y="59"/>
                  </a:lnTo>
                  <a:lnTo>
                    <a:pt x="2841" y="61"/>
                  </a:lnTo>
                  <a:lnTo>
                    <a:pt x="2840" y="62"/>
                  </a:lnTo>
                  <a:lnTo>
                    <a:pt x="2840" y="64"/>
                  </a:lnTo>
                  <a:lnTo>
                    <a:pt x="2838" y="64"/>
                  </a:lnTo>
                  <a:lnTo>
                    <a:pt x="2838" y="66"/>
                  </a:lnTo>
                  <a:lnTo>
                    <a:pt x="2833" y="66"/>
                  </a:lnTo>
                  <a:lnTo>
                    <a:pt x="2830" y="66"/>
                  </a:lnTo>
                  <a:lnTo>
                    <a:pt x="2825" y="66"/>
                  </a:lnTo>
                  <a:lnTo>
                    <a:pt x="2822" y="67"/>
                  </a:lnTo>
                  <a:lnTo>
                    <a:pt x="2818" y="67"/>
                  </a:lnTo>
                  <a:lnTo>
                    <a:pt x="2818" y="71"/>
                  </a:lnTo>
                  <a:lnTo>
                    <a:pt x="2820" y="72"/>
                  </a:lnTo>
                  <a:lnTo>
                    <a:pt x="2818" y="74"/>
                  </a:lnTo>
                  <a:lnTo>
                    <a:pt x="2817" y="75"/>
                  </a:lnTo>
                  <a:lnTo>
                    <a:pt x="2817" y="75"/>
                  </a:lnTo>
                  <a:lnTo>
                    <a:pt x="2815" y="77"/>
                  </a:lnTo>
                  <a:lnTo>
                    <a:pt x="2813" y="77"/>
                  </a:lnTo>
                  <a:lnTo>
                    <a:pt x="2812" y="79"/>
                  </a:lnTo>
                  <a:lnTo>
                    <a:pt x="2812" y="80"/>
                  </a:lnTo>
                  <a:lnTo>
                    <a:pt x="2810" y="82"/>
                  </a:lnTo>
                  <a:lnTo>
                    <a:pt x="2808" y="82"/>
                  </a:lnTo>
                  <a:lnTo>
                    <a:pt x="2805" y="84"/>
                  </a:lnTo>
                  <a:lnTo>
                    <a:pt x="2803" y="84"/>
                  </a:lnTo>
                  <a:lnTo>
                    <a:pt x="2802" y="84"/>
                  </a:lnTo>
                  <a:lnTo>
                    <a:pt x="2800" y="84"/>
                  </a:lnTo>
                  <a:lnTo>
                    <a:pt x="2799" y="84"/>
                  </a:lnTo>
                  <a:lnTo>
                    <a:pt x="2799" y="85"/>
                  </a:lnTo>
                  <a:lnTo>
                    <a:pt x="2799" y="87"/>
                  </a:lnTo>
                  <a:lnTo>
                    <a:pt x="2799" y="87"/>
                  </a:lnTo>
                  <a:lnTo>
                    <a:pt x="2797" y="89"/>
                  </a:lnTo>
                  <a:lnTo>
                    <a:pt x="2795" y="90"/>
                  </a:lnTo>
                  <a:lnTo>
                    <a:pt x="2792" y="90"/>
                  </a:lnTo>
                  <a:lnTo>
                    <a:pt x="2790" y="90"/>
                  </a:lnTo>
                  <a:lnTo>
                    <a:pt x="2790" y="90"/>
                  </a:lnTo>
                  <a:lnTo>
                    <a:pt x="2789" y="92"/>
                  </a:lnTo>
                  <a:lnTo>
                    <a:pt x="2789" y="93"/>
                  </a:lnTo>
                  <a:lnTo>
                    <a:pt x="2787" y="93"/>
                  </a:lnTo>
                  <a:lnTo>
                    <a:pt x="2784" y="93"/>
                  </a:lnTo>
                  <a:lnTo>
                    <a:pt x="2781" y="93"/>
                  </a:lnTo>
                  <a:lnTo>
                    <a:pt x="2777" y="93"/>
                  </a:lnTo>
                  <a:lnTo>
                    <a:pt x="2777" y="95"/>
                  </a:lnTo>
                  <a:lnTo>
                    <a:pt x="2777" y="97"/>
                  </a:lnTo>
                  <a:lnTo>
                    <a:pt x="2776" y="100"/>
                  </a:lnTo>
                  <a:lnTo>
                    <a:pt x="2774" y="100"/>
                  </a:lnTo>
                  <a:lnTo>
                    <a:pt x="2772" y="102"/>
                  </a:lnTo>
                  <a:lnTo>
                    <a:pt x="2771" y="105"/>
                  </a:lnTo>
                  <a:lnTo>
                    <a:pt x="2771" y="107"/>
                  </a:lnTo>
                  <a:lnTo>
                    <a:pt x="2769" y="108"/>
                  </a:lnTo>
                  <a:lnTo>
                    <a:pt x="2767" y="111"/>
                  </a:lnTo>
                  <a:lnTo>
                    <a:pt x="2764" y="113"/>
                  </a:lnTo>
                  <a:lnTo>
                    <a:pt x="2764" y="113"/>
                  </a:lnTo>
                  <a:lnTo>
                    <a:pt x="2763" y="113"/>
                  </a:lnTo>
                  <a:lnTo>
                    <a:pt x="2761" y="115"/>
                  </a:lnTo>
                  <a:lnTo>
                    <a:pt x="2761" y="115"/>
                  </a:lnTo>
                  <a:lnTo>
                    <a:pt x="2761" y="116"/>
                  </a:lnTo>
                  <a:lnTo>
                    <a:pt x="2759" y="116"/>
                  </a:lnTo>
                  <a:lnTo>
                    <a:pt x="2758" y="118"/>
                  </a:lnTo>
                  <a:lnTo>
                    <a:pt x="2758" y="118"/>
                  </a:lnTo>
                  <a:lnTo>
                    <a:pt x="2758" y="120"/>
                  </a:lnTo>
                  <a:lnTo>
                    <a:pt x="2758" y="121"/>
                  </a:lnTo>
                  <a:lnTo>
                    <a:pt x="2754" y="125"/>
                  </a:lnTo>
                  <a:lnTo>
                    <a:pt x="2751" y="126"/>
                  </a:lnTo>
                  <a:lnTo>
                    <a:pt x="2749" y="128"/>
                  </a:lnTo>
                  <a:lnTo>
                    <a:pt x="2748" y="128"/>
                  </a:lnTo>
                  <a:lnTo>
                    <a:pt x="2748" y="128"/>
                  </a:lnTo>
                  <a:lnTo>
                    <a:pt x="2748" y="129"/>
                  </a:lnTo>
                  <a:lnTo>
                    <a:pt x="2748" y="131"/>
                  </a:lnTo>
                  <a:lnTo>
                    <a:pt x="2746" y="131"/>
                  </a:lnTo>
                  <a:lnTo>
                    <a:pt x="2745" y="131"/>
                  </a:lnTo>
                  <a:lnTo>
                    <a:pt x="2743" y="131"/>
                  </a:lnTo>
                  <a:lnTo>
                    <a:pt x="2741" y="133"/>
                  </a:lnTo>
                  <a:lnTo>
                    <a:pt x="2741" y="133"/>
                  </a:lnTo>
                  <a:lnTo>
                    <a:pt x="2741" y="134"/>
                  </a:lnTo>
                  <a:lnTo>
                    <a:pt x="2741" y="136"/>
                  </a:lnTo>
                  <a:lnTo>
                    <a:pt x="2738" y="139"/>
                  </a:lnTo>
                  <a:lnTo>
                    <a:pt x="2736" y="141"/>
                  </a:lnTo>
                  <a:lnTo>
                    <a:pt x="2735" y="143"/>
                  </a:lnTo>
                  <a:lnTo>
                    <a:pt x="2733" y="143"/>
                  </a:lnTo>
                  <a:lnTo>
                    <a:pt x="2733" y="143"/>
                  </a:lnTo>
                  <a:lnTo>
                    <a:pt x="2733" y="146"/>
                  </a:lnTo>
                  <a:lnTo>
                    <a:pt x="2733" y="149"/>
                  </a:lnTo>
                  <a:lnTo>
                    <a:pt x="2733" y="152"/>
                  </a:lnTo>
                  <a:lnTo>
                    <a:pt x="2731" y="156"/>
                  </a:lnTo>
                  <a:lnTo>
                    <a:pt x="2731" y="157"/>
                  </a:lnTo>
                  <a:lnTo>
                    <a:pt x="2730" y="157"/>
                  </a:lnTo>
                  <a:lnTo>
                    <a:pt x="2728" y="159"/>
                  </a:lnTo>
                  <a:lnTo>
                    <a:pt x="2728" y="161"/>
                  </a:lnTo>
                  <a:lnTo>
                    <a:pt x="2730" y="162"/>
                  </a:lnTo>
                  <a:lnTo>
                    <a:pt x="2730" y="162"/>
                  </a:lnTo>
                  <a:lnTo>
                    <a:pt x="2730" y="164"/>
                  </a:lnTo>
                  <a:lnTo>
                    <a:pt x="2730" y="167"/>
                  </a:lnTo>
                  <a:lnTo>
                    <a:pt x="2730" y="169"/>
                  </a:lnTo>
                  <a:lnTo>
                    <a:pt x="2730" y="170"/>
                  </a:lnTo>
                  <a:lnTo>
                    <a:pt x="2731" y="172"/>
                  </a:lnTo>
                  <a:lnTo>
                    <a:pt x="2733" y="172"/>
                  </a:lnTo>
                  <a:lnTo>
                    <a:pt x="2733" y="172"/>
                  </a:lnTo>
                  <a:lnTo>
                    <a:pt x="2733" y="174"/>
                  </a:lnTo>
                  <a:lnTo>
                    <a:pt x="2735" y="175"/>
                  </a:lnTo>
                  <a:lnTo>
                    <a:pt x="2736" y="177"/>
                  </a:lnTo>
                  <a:lnTo>
                    <a:pt x="2738" y="179"/>
                  </a:lnTo>
                  <a:lnTo>
                    <a:pt x="2741" y="182"/>
                  </a:lnTo>
                  <a:lnTo>
                    <a:pt x="2743" y="183"/>
                  </a:lnTo>
                  <a:lnTo>
                    <a:pt x="2745" y="183"/>
                  </a:lnTo>
                  <a:lnTo>
                    <a:pt x="2745" y="185"/>
                  </a:lnTo>
                  <a:lnTo>
                    <a:pt x="2745" y="187"/>
                  </a:lnTo>
                  <a:lnTo>
                    <a:pt x="2746" y="188"/>
                  </a:lnTo>
                  <a:lnTo>
                    <a:pt x="2748" y="190"/>
                  </a:lnTo>
                  <a:lnTo>
                    <a:pt x="2749" y="190"/>
                  </a:lnTo>
                  <a:lnTo>
                    <a:pt x="2751" y="190"/>
                  </a:lnTo>
                  <a:lnTo>
                    <a:pt x="2751" y="193"/>
                  </a:lnTo>
                  <a:lnTo>
                    <a:pt x="2751" y="197"/>
                  </a:lnTo>
                  <a:lnTo>
                    <a:pt x="2751" y="197"/>
                  </a:lnTo>
                  <a:lnTo>
                    <a:pt x="2753" y="197"/>
                  </a:lnTo>
                  <a:lnTo>
                    <a:pt x="2754" y="198"/>
                  </a:lnTo>
                  <a:lnTo>
                    <a:pt x="2754" y="200"/>
                  </a:lnTo>
                  <a:lnTo>
                    <a:pt x="2754" y="201"/>
                  </a:lnTo>
                  <a:lnTo>
                    <a:pt x="2754" y="208"/>
                  </a:lnTo>
                  <a:lnTo>
                    <a:pt x="2753" y="208"/>
                  </a:lnTo>
                  <a:lnTo>
                    <a:pt x="2753" y="206"/>
                  </a:lnTo>
                  <a:lnTo>
                    <a:pt x="2751" y="208"/>
                  </a:lnTo>
                  <a:lnTo>
                    <a:pt x="2749" y="208"/>
                  </a:lnTo>
                  <a:lnTo>
                    <a:pt x="2745" y="208"/>
                  </a:lnTo>
                  <a:lnTo>
                    <a:pt x="2741" y="208"/>
                  </a:lnTo>
                  <a:lnTo>
                    <a:pt x="2740" y="208"/>
                  </a:lnTo>
                  <a:lnTo>
                    <a:pt x="2735" y="206"/>
                  </a:lnTo>
                  <a:lnTo>
                    <a:pt x="2731" y="206"/>
                  </a:lnTo>
                  <a:lnTo>
                    <a:pt x="2730" y="206"/>
                  </a:lnTo>
                  <a:lnTo>
                    <a:pt x="2728" y="206"/>
                  </a:lnTo>
                  <a:lnTo>
                    <a:pt x="2723" y="205"/>
                  </a:lnTo>
                  <a:lnTo>
                    <a:pt x="2720" y="205"/>
                  </a:lnTo>
                  <a:lnTo>
                    <a:pt x="2717" y="203"/>
                  </a:lnTo>
                  <a:lnTo>
                    <a:pt x="2700" y="203"/>
                  </a:lnTo>
                  <a:lnTo>
                    <a:pt x="2699" y="203"/>
                  </a:lnTo>
                  <a:lnTo>
                    <a:pt x="2699" y="201"/>
                  </a:lnTo>
                  <a:lnTo>
                    <a:pt x="2699" y="200"/>
                  </a:lnTo>
                  <a:lnTo>
                    <a:pt x="2704" y="192"/>
                  </a:lnTo>
                  <a:lnTo>
                    <a:pt x="2704" y="190"/>
                  </a:lnTo>
                  <a:lnTo>
                    <a:pt x="2702" y="188"/>
                  </a:lnTo>
                  <a:lnTo>
                    <a:pt x="2700" y="187"/>
                  </a:lnTo>
                  <a:lnTo>
                    <a:pt x="2697" y="187"/>
                  </a:lnTo>
                  <a:lnTo>
                    <a:pt x="2695" y="185"/>
                  </a:lnTo>
                  <a:lnTo>
                    <a:pt x="2694" y="183"/>
                  </a:lnTo>
                  <a:lnTo>
                    <a:pt x="2692" y="182"/>
                  </a:lnTo>
                  <a:lnTo>
                    <a:pt x="2689" y="180"/>
                  </a:lnTo>
                  <a:lnTo>
                    <a:pt x="2689" y="182"/>
                  </a:lnTo>
                  <a:lnTo>
                    <a:pt x="2689" y="183"/>
                  </a:lnTo>
                  <a:lnTo>
                    <a:pt x="2687" y="185"/>
                  </a:lnTo>
                  <a:lnTo>
                    <a:pt x="2686" y="187"/>
                  </a:lnTo>
                  <a:lnTo>
                    <a:pt x="2684" y="185"/>
                  </a:lnTo>
                  <a:lnTo>
                    <a:pt x="2682" y="183"/>
                  </a:lnTo>
                  <a:lnTo>
                    <a:pt x="2682" y="182"/>
                  </a:lnTo>
                  <a:lnTo>
                    <a:pt x="2682" y="180"/>
                  </a:lnTo>
                  <a:lnTo>
                    <a:pt x="2681" y="180"/>
                  </a:lnTo>
                  <a:lnTo>
                    <a:pt x="2681" y="180"/>
                  </a:lnTo>
                  <a:lnTo>
                    <a:pt x="2679" y="180"/>
                  </a:lnTo>
                  <a:lnTo>
                    <a:pt x="2677" y="180"/>
                  </a:lnTo>
                  <a:lnTo>
                    <a:pt x="2676" y="182"/>
                  </a:lnTo>
                  <a:lnTo>
                    <a:pt x="2676" y="182"/>
                  </a:lnTo>
                  <a:lnTo>
                    <a:pt x="2676" y="183"/>
                  </a:lnTo>
                  <a:lnTo>
                    <a:pt x="2668" y="183"/>
                  </a:lnTo>
                  <a:lnTo>
                    <a:pt x="2668" y="182"/>
                  </a:lnTo>
                  <a:lnTo>
                    <a:pt x="2668" y="180"/>
                  </a:lnTo>
                  <a:lnTo>
                    <a:pt x="2668" y="179"/>
                  </a:lnTo>
                  <a:lnTo>
                    <a:pt x="2666" y="177"/>
                  </a:lnTo>
                  <a:lnTo>
                    <a:pt x="2666" y="175"/>
                  </a:lnTo>
                  <a:lnTo>
                    <a:pt x="2668" y="174"/>
                  </a:lnTo>
                  <a:lnTo>
                    <a:pt x="2666" y="170"/>
                  </a:lnTo>
                  <a:lnTo>
                    <a:pt x="2668" y="167"/>
                  </a:lnTo>
                  <a:lnTo>
                    <a:pt x="2668" y="167"/>
                  </a:lnTo>
                  <a:lnTo>
                    <a:pt x="2669" y="167"/>
                  </a:lnTo>
                  <a:lnTo>
                    <a:pt x="2671" y="165"/>
                  </a:lnTo>
                  <a:lnTo>
                    <a:pt x="2671" y="165"/>
                  </a:lnTo>
                  <a:lnTo>
                    <a:pt x="2671" y="164"/>
                  </a:lnTo>
                  <a:lnTo>
                    <a:pt x="2671" y="162"/>
                  </a:lnTo>
                  <a:lnTo>
                    <a:pt x="2671" y="161"/>
                  </a:lnTo>
                  <a:lnTo>
                    <a:pt x="2673" y="161"/>
                  </a:lnTo>
                  <a:lnTo>
                    <a:pt x="2674" y="159"/>
                  </a:lnTo>
                  <a:lnTo>
                    <a:pt x="2676" y="161"/>
                  </a:lnTo>
                  <a:lnTo>
                    <a:pt x="2679" y="161"/>
                  </a:lnTo>
                  <a:lnTo>
                    <a:pt x="2682" y="161"/>
                  </a:lnTo>
                  <a:lnTo>
                    <a:pt x="2682" y="157"/>
                  </a:lnTo>
                  <a:lnTo>
                    <a:pt x="2682" y="156"/>
                  </a:lnTo>
                  <a:lnTo>
                    <a:pt x="2682" y="154"/>
                  </a:lnTo>
                  <a:lnTo>
                    <a:pt x="2684" y="152"/>
                  </a:lnTo>
                  <a:lnTo>
                    <a:pt x="2686" y="152"/>
                  </a:lnTo>
                  <a:lnTo>
                    <a:pt x="2686" y="151"/>
                  </a:lnTo>
                  <a:lnTo>
                    <a:pt x="2687" y="149"/>
                  </a:lnTo>
                  <a:lnTo>
                    <a:pt x="2687" y="147"/>
                  </a:lnTo>
                  <a:lnTo>
                    <a:pt x="2687" y="147"/>
                  </a:lnTo>
                  <a:lnTo>
                    <a:pt x="2686" y="146"/>
                  </a:lnTo>
                  <a:lnTo>
                    <a:pt x="2686" y="144"/>
                  </a:lnTo>
                  <a:lnTo>
                    <a:pt x="2686" y="144"/>
                  </a:lnTo>
                  <a:lnTo>
                    <a:pt x="2686" y="141"/>
                  </a:lnTo>
                  <a:lnTo>
                    <a:pt x="2689" y="141"/>
                  </a:lnTo>
                  <a:lnTo>
                    <a:pt x="2692" y="139"/>
                  </a:lnTo>
                  <a:lnTo>
                    <a:pt x="2695" y="139"/>
                  </a:lnTo>
                  <a:lnTo>
                    <a:pt x="2700" y="139"/>
                  </a:lnTo>
                  <a:lnTo>
                    <a:pt x="2700" y="129"/>
                  </a:lnTo>
                  <a:lnTo>
                    <a:pt x="2702" y="129"/>
                  </a:lnTo>
                  <a:lnTo>
                    <a:pt x="2704" y="128"/>
                  </a:lnTo>
                  <a:lnTo>
                    <a:pt x="2707" y="129"/>
                  </a:lnTo>
                  <a:lnTo>
                    <a:pt x="2710" y="129"/>
                  </a:lnTo>
                  <a:lnTo>
                    <a:pt x="2712" y="129"/>
                  </a:lnTo>
                  <a:lnTo>
                    <a:pt x="2715" y="128"/>
                  </a:lnTo>
                  <a:lnTo>
                    <a:pt x="2718" y="128"/>
                  </a:lnTo>
                  <a:lnTo>
                    <a:pt x="2718" y="126"/>
                  </a:lnTo>
                  <a:lnTo>
                    <a:pt x="2717" y="126"/>
                  </a:lnTo>
                  <a:lnTo>
                    <a:pt x="2717" y="125"/>
                  </a:lnTo>
                  <a:lnTo>
                    <a:pt x="2717" y="123"/>
                  </a:lnTo>
                  <a:lnTo>
                    <a:pt x="2717" y="120"/>
                  </a:lnTo>
                  <a:lnTo>
                    <a:pt x="2718" y="118"/>
                  </a:lnTo>
                  <a:lnTo>
                    <a:pt x="2715" y="118"/>
                  </a:lnTo>
                  <a:lnTo>
                    <a:pt x="2713" y="118"/>
                  </a:lnTo>
                  <a:lnTo>
                    <a:pt x="2712" y="118"/>
                  </a:lnTo>
                  <a:lnTo>
                    <a:pt x="2710" y="120"/>
                  </a:lnTo>
                  <a:lnTo>
                    <a:pt x="2709" y="120"/>
                  </a:lnTo>
                  <a:lnTo>
                    <a:pt x="2705" y="121"/>
                  </a:lnTo>
                  <a:lnTo>
                    <a:pt x="2704" y="118"/>
                  </a:lnTo>
                  <a:lnTo>
                    <a:pt x="2704" y="116"/>
                  </a:lnTo>
                  <a:lnTo>
                    <a:pt x="2704" y="115"/>
                  </a:lnTo>
                  <a:lnTo>
                    <a:pt x="2705" y="111"/>
                  </a:lnTo>
                  <a:lnTo>
                    <a:pt x="2707" y="110"/>
                  </a:lnTo>
                  <a:lnTo>
                    <a:pt x="2710" y="110"/>
                  </a:lnTo>
                  <a:lnTo>
                    <a:pt x="2712" y="108"/>
                  </a:lnTo>
                  <a:lnTo>
                    <a:pt x="2715" y="107"/>
                  </a:lnTo>
                  <a:lnTo>
                    <a:pt x="2718" y="105"/>
                  </a:lnTo>
                  <a:lnTo>
                    <a:pt x="2722" y="105"/>
                  </a:lnTo>
                  <a:lnTo>
                    <a:pt x="2725" y="105"/>
                  </a:lnTo>
                  <a:lnTo>
                    <a:pt x="2728" y="105"/>
                  </a:lnTo>
                  <a:lnTo>
                    <a:pt x="2730" y="105"/>
                  </a:lnTo>
                  <a:lnTo>
                    <a:pt x="2733" y="105"/>
                  </a:lnTo>
                  <a:lnTo>
                    <a:pt x="2733" y="95"/>
                  </a:lnTo>
                  <a:lnTo>
                    <a:pt x="2733" y="93"/>
                  </a:lnTo>
                  <a:lnTo>
                    <a:pt x="2733" y="92"/>
                  </a:lnTo>
                  <a:lnTo>
                    <a:pt x="2733" y="92"/>
                  </a:lnTo>
                  <a:lnTo>
                    <a:pt x="2735" y="90"/>
                  </a:lnTo>
                  <a:lnTo>
                    <a:pt x="2736" y="90"/>
                  </a:lnTo>
                  <a:lnTo>
                    <a:pt x="2738" y="89"/>
                  </a:lnTo>
                  <a:lnTo>
                    <a:pt x="2740" y="85"/>
                  </a:lnTo>
                  <a:lnTo>
                    <a:pt x="2740" y="84"/>
                  </a:lnTo>
                  <a:lnTo>
                    <a:pt x="2740" y="82"/>
                  </a:lnTo>
                  <a:lnTo>
                    <a:pt x="2738" y="80"/>
                  </a:lnTo>
                  <a:lnTo>
                    <a:pt x="2738" y="80"/>
                  </a:lnTo>
                  <a:lnTo>
                    <a:pt x="2740" y="79"/>
                  </a:lnTo>
                  <a:lnTo>
                    <a:pt x="2741" y="79"/>
                  </a:lnTo>
                  <a:lnTo>
                    <a:pt x="2745" y="79"/>
                  </a:lnTo>
                  <a:lnTo>
                    <a:pt x="2749" y="79"/>
                  </a:lnTo>
                  <a:lnTo>
                    <a:pt x="2753" y="79"/>
                  </a:lnTo>
                  <a:lnTo>
                    <a:pt x="2754" y="80"/>
                  </a:lnTo>
                  <a:lnTo>
                    <a:pt x="2754" y="75"/>
                  </a:lnTo>
                  <a:lnTo>
                    <a:pt x="2754" y="72"/>
                  </a:lnTo>
                  <a:lnTo>
                    <a:pt x="2754" y="71"/>
                  </a:lnTo>
                  <a:lnTo>
                    <a:pt x="2754" y="69"/>
                  </a:lnTo>
                  <a:lnTo>
                    <a:pt x="2756" y="67"/>
                  </a:lnTo>
                  <a:lnTo>
                    <a:pt x="2758" y="67"/>
                  </a:lnTo>
                  <a:lnTo>
                    <a:pt x="2759" y="67"/>
                  </a:lnTo>
                  <a:lnTo>
                    <a:pt x="2761" y="66"/>
                  </a:lnTo>
                  <a:lnTo>
                    <a:pt x="2763" y="66"/>
                  </a:lnTo>
                  <a:lnTo>
                    <a:pt x="2766" y="66"/>
                  </a:lnTo>
                  <a:lnTo>
                    <a:pt x="2767" y="66"/>
                  </a:lnTo>
                  <a:lnTo>
                    <a:pt x="2769" y="64"/>
                  </a:lnTo>
                  <a:lnTo>
                    <a:pt x="2771" y="62"/>
                  </a:lnTo>
                  <a:lnTo>
                    <a:pt x="2771" y="61"/>
                  </a:lnTo>
                  <a:lnTo>
                    <a:pt x="2772" y="61"/>
                  </a:lnTo>
                  <a:lnTo>
                    <a:pt x="2774" y="59"/>
                  </a:lnTo>
                  <a:lnTo>
                    <a:pt x="2776" y="57"/>
                  </a:lnTo>
                  <a:lnTo>
                    <a:pt x="2777" y="56"/>
                  </a:lnTo>
                  <a:lnTo>
                    <a:pt x="2799" y="56"/>
                  </a:lnTo>
                  <a:lnTo>
                    <a:pt x="2800" y="53"/>
                  </a:lnTo>
                  <a:lnTo>
                    <a:pt x="2802" y="49"/>
                  </a:lnTo>
                  <a:lnTo>
                    <a:pt x="2803" y="48"/>
                  </a:lnTo>
                  <a:lnTo>
                    <a:pt x="2803" y="46"/>
                  </a:lnTo>
                  <a:lnTo>
                    <a:pt x="2807" y="44"/>
                  </a:lnTo>
                  <a:lnTo>
                    <a:pt x="2810" y="44"/>
                  </a:lnTo>
                  <a:lnTo>
                    <a:pt x="2812" y="43"/>
                  </a:lnTo>
                  <a:lnTo>
                    <a:pt x="2813" y="43"/>
                  </a:lnTo>
                  <a:lnTo>
                    <a:pt x="2817" y="43"/>
                  </a:lnTo>
                  <a:lnTo>
                    <a:pt x="2822" y="43"/>
                  </a:lnTo>
                  <a:lnTo>
                    <a:pt x="2823" y="43"/>
                  </a:lnTo>
                  <a:lnTo>
                    <a:pt x="2823" y="41"/>
                  </a:lnTo>
                  <a:lnTo>
                    <a:pt x="2828" y="41"/>
                  </a:lnTo>
                  <a:lnTo>
                    <a:pt x="2831" y="43"/>
                  </a:lnTo>
                  <a:lnTo>
                    <a:pt x="2835" y="43"/>
                  </a:lnTo>
                  <a:lnTo>
                    <a:pt x="2838" y="43"/>
                  </a:lnTo>
                  <a:lnTo>
                    <a:pt x="2841" y="43"/>
                  </a:lnTo>
                  <a:lnTo>
                    <a:pt x="2844" y="43"/>
                  </a:lnTo>
                  <a:lnTo>
                    <a:pt x="2846" y="43"/>
                  </a:lnTo>
                  <a:lnTo>
                    <a:pt x="2848" y="43"/>
                  </a:lnTo>
                  <a:lnTo>
                    <a:pt x="2849" y="43"/>
                  </a:lnTo>
                  <a:lnTo>
                    <a:pt x="2851" y="41"/>
                  </a:lnTo>
                  <a:lnTo>
                    <a:pt x="2851" y="39"/>
                  </a:lnTo>
                  <a:lnTo>
                    <a:pt x="2853" y="39"/>
                  </a:lnTo>
                  <a:lnTo>
                    <a:pt x="2854" y="39"/>
                  </a:lnTo>
                  <a:lnTo>
                    <a:pt x="2856" y="39"/>
                  </a:lnTo>
                  <a:lnTo>
                    <a:pt x="2858" y="38"/>
                  </a:lnTo>
                  <a:lnTo>
                    <a:pt x="2861" y="38"/>
                  </a:lnTo>
                  <a:lnTo>
                    <a:pt x="2862" y="38"/>
                  </a:lnTo>
                  <a:lnTo>
                    <a:pt x="2866" y="38"/>
                  </a:lnTo>
                  <a:lnTo>
                    <a:pt x="2869" y="38"/>
                  </a:lnTo>
                  <a:lnTo>
                    <a:pt x="2872" y="38"/>
                  </a:lnTo>
                  <a:lnTo>
                    <a:pt x="2874" y="36"/>
                  </a:lnTo>
                  <a:lnTo>
                    <a:pt x="2876" y="36"/>
                  </a:lnTo>
                  <a:lnTo>
                    <a:pt x="2877" y="35"/>
                  </a:lnTo>
                  <a:lnTo>
                    <a:pt x="2879" y="33"/>
                  </a:lnTo>
                  <a:lnTo>
                    <a:pt x="2880" y="33"/>
                  </a:lnTo>
                  <a:lnTo>
                    <a:pt x="2882" y="31"/>
                  </a:lnTo>
                  <a:lnTo>
                    <a:pt x="2884" y="31"/>
                  </a:lnTo>
                  <a:lnTo>
                    <a:pt x="2887" y="31"/>
                  </a:lnTo>
                  <a:lnTo>
                    <a:pt x="2889" y="31"/>
                  </a:lnTo>
                  <a:lnTo>
                    <a:pt x="2890" y="31"/>
                  </a:lnTo>
                  <a:lnTo>
                    <a:pt x="2892" y="31"/>
                  </a:lnTo>
                  <a:lnTo>
                    <a:pt x="2894" y="30"/>
                  </a:lnTo>
                  <a:lnTo>
                    <a:pt x="2895" y="28"/>
                  </a:lnTo>
                  <a:lnTo>
                    <a:pt x="2895" y="26"/>
                  </a:lnTo>
                  <a:lnTo>
                    <a:pt x="2895" y="25"/>
                  </a:lnTo>
                  <a:lnTo>
                    <a:pt x="2897" y="23"/>
                  </a:lnTo>
                  <a:lnTo>
                    <a:pt x="2898" y="21"/>
                  </a:lnTo>
                  <a:lnTo>
                    <a:pt x="2903" y="20"/>
                  </a:lnTo>
                  <a:lnTo>
                    <a:pt x="2905" y="20"/>
                  </a:lnTo>
                  <a:lnTo>
                    <a:pt x="2908" y="20"/>
                  </a:lnTo>
                  <a:lnTo>
                    <a:pt x="2910" y="20"/>
                  </a:lnTo>
                  <a:lnTo>
                    <a:pt x="2912" y="20"/>
                  </a:lnTo>
                  <a:close/>
                  <a:moveTo>
                    <a:pt x="170" y="20"/>
                  </a:moveTo>
                  <a:lnTo>
                    <a:pt x="171" y="20"/>
                  </a:lnTo>
                  <a:lnTo>
                    <a:pt x="175" y="20"/>
                  </a:lnTo>
                  <a:lnTo>
                    <a:pt x="178" y="20"/>
                  </a:lnTo>
                  <a:lnTo>
                    <a:pt x="181" y="20"/>
                  </a:lnTo>
                  <a:lnTo>
                    <a:pt x="185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9" y="26"/>
                  </a:lnTo>
                  <a:lnTo>
                    <a:pt x="171" y="25"/>
                  </a:lnTo>
                  <a:lnTo>
                    <a:pt x="170" y="20"/>
                  </a:lnTo>
                  <a:close/>
                  <a:moveTo>
                    <a:pt x="456" y="15"/>
                  </a:moveTo>
                  <a:lnTo>
                    <a:pt x="466" y="18"/>
                  </a:lnTo>
                  <a:lnTo>
                    <a:pt x="481" y="18"/>
                  </a:lnTo>
                  <a:lnTo>
                    <a:pt x="491" y="26"/>
                  </a:lnTo>
                  <a:lnTo>
                    <a:pt x="492" y="35"/>
                  </a:lnTo>
                  <a:lnTo>
                    <a:pt x="484" y="43"/>
                  </a:lnTo>
                  <a:lnTo>
                    <a:pt x="468" y="41"/>
                  </a:lnTo>
                  <a:lnTo>
                    <a:pt x="455" y="35"/>
                  </a:lnTo>
                  <a:lnTo>
                    <a:pt x="442" y="26"/>
                  </a:lnTo>
                  <a:lnTo>
                    <a:pt x="443" y="17"/>
                  </a:lnTo>
                  <a:lnTo>
                    <a:pt x="456" y="15"/>
                  </a:lnTo>
                  <a:close/>
                  <a:moveTo>
                    <a:pt x="3340" y="12"/>
                  </a:moveTo>
                  <a:lnTo>
                    <a:pt x="3342" y="12"/>
                  </a:lnTo>
                  <a:lnTo>
                    <a:pt x="3344" y="12"/>
                  </a:lnTo>
                  <a:lnTo>
                    <a:pt x="3347" y="13"/>
                  </a:lnTo>
                  <a:lnTo>
                    <a:pt x="3347" y="13"/>
                  </a:lnTo>
                  <a:lnTo>
                    <a:pt x="3347" y="15"/>
                  </a:lnTo>
                  <a:lnTo>
                    <a:pt x="3347" y="17"/>
                  </a:lnTo>
                  <a:lnTo>
                    <a:pt x="3347" y="18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4" y="21"/>
                  </a:lnTo>
                  <a:lnTo>
                    <a:pt x="3342" y="21"/>
                  </a:lnTo>
                  <a:lnTo>
                    <a:pt x="3340" y="20"/>
                  </a:lnTo>
                  <a:lnTo>
                    <a:pt x="3337" y="20"/>
                  </a:lnTo>
                  <a:lnTo>
                    <a:pt x="3334" y="20"/>
                  </a:lnTo>
                  <a:lnTo>
                    <a:pt x="3332" y="20"/>
                  </a:lnTo>
                  <a:lnTo>
                    <a:pt x="3331" y="21"/>
                  </a:lnTo>
                  <a:lnTo>
                    <a:pt x="3331" y="18"/>
                  </a:lnTo>
                  <a:lnTo>
                    <a:pt x="3334" y="17"/>
                  </a:lnTo>
                  <a:lnTo>
                    <a:pt x="3337" y="15"/>
                  </a:lnTo>
                  <a:lnTo>
                    <a:pt x="3339" y="13"/>
                  </a:lnTo>
                  <a:lnTo>
                    <a:pt x="3339" y="12"/>
                  </a:lnTo>
                  <a:lnTo>
                    <a:pt x="3340" y="12"/>
                  </a:lnTo>
                  <a:close/>
                  <a:moveTo>
                    <a:pt x="3453" y="0"/>
                  </a:moveTo>
                  <a:lnTo>
                    <a:pt x="3489" y="0"/>
                  </a:lnTo>
                  <a:lnTo>
                    <a:pt x="3489" y="5"/>
                  </a:lnTo>
                  <a:lnTo>
                    <a:pt x="3488" y="7"/>
                  </a:lnTo>
                  <a:lnTo>
                    <a:pt x="3486" y="8"/>
                  </a:lnTo>
                  <a:lnTo>
                    <a:pt x="3484" y="8"/>
                  </a:lnTo>
                  <a:lnTo>
                    <a:pt x="3483" y="8"/>
                  </a:lnTo>
                  <a:lnTo>
                    <a:pt x="3480" y="10"/>
                  </a:lnTo>
                  <a:lnTo>
                    <a:pt x="3476" y="13"/>
                  </a:lnTo>
                  <a:lnTo>
                    <a:pt x="3476" y="15"/>
                  </a:lnTo>
                  <a:lnTo>
                    <a:pt x="3475" y="17"/>
                  </a:lnTo>
                  <a:lnTo>
                    <a:pt x="3476" y="17"/>
                  </a:lnTo>
                  <a:lnTo>
                    <a:pt x="3478" y="18"/>
                  </a:lnTo>
                  <a:lnTo>
                    <a:pt x="3483" y="18"/>
                  </a:lnTo>
                  <a:lnTo>
                    <a:pt x="3486" y="18"/>
                  </a:lnTo>
                  <a:lnTo>
                    <a:pt x="3489" y="18"/>
                  </a:lnTo>
                  <a:lnTo>
                    <a:pt x="3491" y="18"/>
                  </a:lnTo>
                  <a:lnTo>
                    <a:pt x="3493" y="20"/>
                  </a:lnTo>
                  <a:lnTo>
                    <a:pt x="3511" y="20"/>
                  </a:lnTo>
                  <a:lnTo>
                    <a:pt x="3511" y="21"/>
                  </a:lnTo>
                  <a:lnTo>
                    <a:pt x="3511" y="23"/>
                  </a:lnTo>
                  <a:lnTo>
                    <a:pt x="3511" y="25"/>
                  </a:lnTo>
                  <a:lnTo>
                    <a:pt x="3509" y="26"/>
                  </a:lnTo>
                  <a:lnTo>
                    <a:pt x="3507" y="28"/>
                  </a:lnTo>
                  <a:lnTo>
                    <a:pt x="3507" y="30"/>
                  </a:lnTo>
                  <a:lnTo>
                    <a:pt x="3506" y="30"/>
                  </a:lnTo>
                  <a:lnTo>
                    <a:pt x="3504" y="30"/>
                  </a:lnTo>
                  <a:lnTo>
                    <a:pt x="3504" y="30"/>
                  </a:lnTo>
                  <a:lnTo>
                    <a:pt x="3504" y="31"/>
                  </a:lnTo>
                  <a:lnTo>
                    <a:pt x="3502" y="33"/>
                  </a:lnTo>
                  <a:lnTo>
                    <a:pt x="3506" y="35"/>
                  </a:lnTo>
                  <a:lnTo>
                    <a:pt x="3516" y="35"/>
                  </a:lnTo>
                  <a:lnTo>
                    <a:pt x="3516" y="25"/>
                  </a:lnTo>
                  <a:lnTo>
                    <a:pt x="3517" y="25"/>
                  </a:lnTo>
                  <a:lnTo>
                    <a:pt x="3520" y="25"/>
                  </a:lnTo>
                  <a:lnTo>
                    <a:pt x="3522" y="25"/>
                  </a:lnTo>
                  <a:lnTo>
                    <a:pt x="3525" y="25"/>
                  </a:lnTo>
                  <a:lnTo>
                    <a:pt x="3527" y="26"/>
                  </a:lnTo>
                  <a:lnTo>
                    <a:pt x="3529" y="26"/>
                  </a:lnTo>
                  <a:lnTo>
                    <a:pt x="3530" y="28"/>
                  </a:lnTo>
                  <a:lnTo>
                    <a:pt x="3534" y="31"/>
                  </a:lnTo>
                  <a:lnTo>
                    <a:pt x="3535" y="31"/>
                  </a:lnTo>
                  <a:lnTo>
                    <a:pt x="3537" y="31"/>
                  </a:lnTo>
                  <a:lnTo>
                    <a:pt x="3537" y="30"/>
                  </a:lnTo>
                  <a:lnTo>
                    <a:pt x="3538" y="28"/>
                  </a:lnTo>
                  <a:lnTo>
                    <a:pt x="3538" y="28"/>
                  </a:lnTo>
                  <a:lnTo>
                    <a:pt x="3540" y="26"/>
                  </a:lnTo>
                  <a:lnTo>
                    <a:pt x="3542" y="26"/>
                  </a:lnTo>
                  <a:lnTo>
                    <a:pt x="3545" y="26"/>
                  </a:lnTo>
                  <a:lnTo>
                    <a:pt x="3548" y="26"/>
                  </a:lnTo>
                  <a:lnTo>
                    <a:pt x="3553" y="26"/>
                  </a:lnTo>
                  <a:lnTo>
                    <a:pt x="3555" y="28"/>
                  </a:lnTo>
                  <a:lnTo>
                    <a:pt x="3560" y="28"/>
                  </a:lnTo>
                  <a:lnTo>
                    <a:pt x="3583" y="28"/>
                  </a:lnTo>
                  <a:lnTo>
                    <a:pt x="3581" y="31"/>
                  </a:lnTo>
                  <a:lnTo>
                    <a:pt x="3583" y="35"/>
                  </a:lnTo>
                  <a:lnTo>
                    <a:pt x="3583" y="38"/>
                  </a:lnTo>
                  <a:lnTo>
                    <a:pt x="3584" y="38"/>
                  </a:lnTo>
                  <a:lnTo>
                    <a:pt x="3586" y="39"/>
                  </a:lnTo>
                  <a:lnTo>
                    <a:pt x="3588" y="39"/>
                  </a:lnTo>
                  <a:lnTo>
                    <a:pt x="3589" y="39"/>
                  </a:lnTo>
                  <a:lnTo>
                    <a:pt x="3591" y="39"/>
                  </a:lnTo>
                  <a:lnTo>
                    <a:pt x="3591" y="39"/>
                  </a:lnTo>
                  <a:lnTo>
                    <a:pt x="3592" y="41"/>
                  </a:lnTo>
                  <a:lnTo>
                    <a:pt x="3594" y="43"/>
                  </a:lnTo>
                  <a:lnTo>
                    <a:pt x="3596" y="44"/>
                  </a:lnTo>
                  <a:lnTo>
                    <a:pt x="3597" y="46"/>
                  </a:lnTo>
                  <a:lnTo>
                    <a:pt x="3597" y="48"/>
                  </a:lnTo>
                  <a:lnTo>
                    <a:pt x="3597" y="49"/>
                  </a:lnTo>
                  <a:lnTo>
                    <a:pt x="3597" y="51"/>
                  </a:lnTo>
                  <a:lnTo>
                    <a:pt x="3599" y="51"/>
                  </a:lnTo>
                  <a:lnTo>
                    <a:pt x="3601" y="51"/>
                  </a:lnTo>
                  <a:lnTo>
                    <a:pt x="3601" y="51"/>
                  </a:lnTo>
                  <a:lnTo>
                    <a:pt x="3602" y="54"/>
                  </a:lnTo>
                  <a:lnTo>
                    <a:pt x="3602" y="56"/>
                  </a:lnTo>
                  <a:lnTo>
                    <a:pt x="3602" y="57"/>
                  </a:lnTo>
                  <a:lnTo>
                    <a:pt x="3604" y="57"/>
                  </a:lnTo>
                  <a:lnTo>
                    <a:pt x="3606" y="57"/>
                  </a:lnTo>
                  <a:lnTo>
                    <a:pt x="3606" y="59"/>
                  </a:lnTo>
                  <a:lnTo>
                    <a:pt x="3607" y="61"/>
                  </a:lnTo>
                  <a:lnTo>
                    <a:pt x="3607" y="61"/>
                  </a:lnTo>
                  <a:lnTo>
                    <a:pt x="3607" y="62"/>
                  </a:lnTo>
                  <a:lnTo>
                    <a:pt x="3607" y="64"/>
                  </a:lnTo>
                  <a:lnTo>
                    <a:pt x="3607" y="66"/>
                  </a:lnTo>
                  <a:lnTo>
                    <a:pt x="3606" y="67"/>
                  </a:lnTo>
                  <a:lnTo>
                    <a:pt x="3606" y="67"/>
                  </a:lnTo>
                  <a:lnTo>
                    <a:pt x="3604" y="67"/>
                  </a:lnTo>
                  <a:lnTo>
                    <a:pt x="3602" y="67"/>
                  </a:lnTo>
                  <a:lnTo>
                    <a:pt x="3601" y="71"/>
                  </a:lnTo>
                  <a:lnTo>
                    <a:pt x="3601" y="72"/>
                  </a:lnTo>
                  <a:lnTo>
                    <a:pt x="3601" y="74"/>
                  </a:lnTo>
                  <a:lnTo>
                    <a:pt x="3601" y="77"/>
                  </a:lnTo>
                  <a:lnTo>
                    <a:pt x="3601" y="79"/>
                  </a:lnTo>
                  <a:lnTo>
                    <a:pt x="3584" y="79"/>
                  </a:lnTo>
                  <a:lnTo>
                    <a:pt x="3583" y="85"/>
                  </a:lnTo>
                  <a:lnTo>
                    <a:pt x="3583" y="87"/>
                  </a:lnTo>
                  <a:lnTo>
                    <a:pt x="3583" y="89"/>
                  </a:lnTo>
                  <a:lnTo>
                    <a:pt x="3583" y="89"/>
                  </a:lnTo>
                  <a:lnTo>
                    <a:pt x="3581" y="90"/>
                  </a:lnTo>
                  <a:lnTo>
                    <a:pt x="3579" y="90"/>
                  </a:lnTo>
                  <a:lnTo>
                    <a:pt x="3578" y="92"/>
                  </a:lnTo>
                  <a:lnTo>
                    <a:pt x="3576" y="93"/>
                  </a:lnTo>
                  <a:lnTo>
                    <a:pt x="3574" y="93"/>
                  </a:lnTo>
                  <a:lnTo>
                    <a:pt x="3571" y="93"/>
                  </a:lnTo>
                  <a:lnTo>
                    <a:pt x="3570" y="93"/>
                  </a:lnTo>
                  <a:lnTo>
                    <a:pt x="3568" y="93"/>
                  </a:lnTo>
                  <a:lnTo>
                    <a:pt x="3566" y="95"/>
                  </a:lnTo>
                  <a:lnTo>
                    <a:pt x="3563" y="95"/>
                  </a:lnTo>
                  <a:lnTo>
                    <a:pt x="3560" y="95"/>
                  </a:lnTo>
                  <a:lnTo>
                    <a:pt x="3556" y="97"/>
                  </a:lnTo>
                  <a:lnTo>
                    <a:pt x="3556" y="98"/>
                  </a:lnTo>
                  <a:lnTo>
                    <a:pt x="3555" y="100"/>
                  </a:lnTo>
                  <a:lnTo>
                    <a:pt x="3555" y="100"/>
                  </a:lnTo>
                  <a:lnTo>
                    <a:pt x="3555" y="102"/>
                  </a:lnTo>
                  <a:lnTo>
                    <a:pt x="3553" y="102"/>
                  </a:lnTo>
                  <a:lnTo>
                    <a:pt x="3552" y="103"/>
                  </a:lnTo>
                  <a:lnTo>
                    <a:pt x="3550" y="105"/>
                  </a:lnTo>
                  <a:lnTo>
                    <a:pt x="3548" y="103"/>
                  </a:lnTo>
                  <a:lnTo>
                    <a:pt x="3547" y="105"/>
                  </a:lnTo>
                  <a:lnTo>
                    <a:pt x="3545" y="105"/>
                  </a:lnTo>
                  <a:lnTo>
                    <a:pt x="3542" y="105"/>
                  </a:lnTo>
                  <a:lnTo>
                    <a:pt x="3538" y="105"/>
                  </a:lnTo>
                  <a:lnTo>
                    <a:pt x="3535" y="107"/>
                  </a:lnTo>
                  <a:lnTo>
                    <a:pt x="3534" y="108"/>
                  </a:lnTo>
                  <a:lnTo>
                    <a:pt x="3532" y="110"/>
                  </a:lnTo>
                  <a:lnTo>
                    <a:pt x="3532" y="113"/>
                  </a:lnTo>
                  <a:lnTo>
                    <a:pt x="3529" y="115"/>
                  </a:lnTo>
                  <a:lnTo>
                    <a:pt x="3527" y="116"/>
                  </a:lnTo>
                  <a:lnTo>
                    <a:pt x="3525" y="118"/>
                  </a:lnTo>
                  <a:lnTo>
                    <a:pt x="3522" y="120"/>
                  </a:lnTo>
                  <a:lnTo>
                    <a:pt x="3520" y="121"/>
                  </a:lnTo>
                  <a:lnTo>
                    <a:pt x="3520" y="121"/>
                  </a:lnTo>
                  <a:lnTo>
                    <a:pt x="3520" y="123"/>
                  </a:lnTo>
                  <a:lnTo>
                    <a:pt x="3519" y="123"/>
                  </a:lnTo>
                  <a:lnTo>
                    <a:pt x="3517" y="123"/>
                  </a:lnTo>
                  <a:lnTo>
                    <a:pt x="3514" y="123"/>
                  </a:lnTo>
                  <a:lnTo>
                    <a:pt x="3511" y="123"/>
                  </a:lnTo>
                  <a:lnTo>
                    <a:pt x="3507" y="125"/>
                  </a:lnTo>
                  <a:lnTo>
                    <a:pt x="3506" y="126"/>
                  </a:lnTo>
                  <a:lnTo>
                    <a:pt x="3506" y="128"/>
                  </a:lnTo>
                  <a:lnTo>
                    <a:pt x="3504" y="129"/>
                  </a:lnTo>
                  <a:lnTo>
                    <a:pt x="3502" y="129"/>
                  </a:lnTo>
                  <a:lnTo>
                    <a:pt x="3501" y="131"/>
                  </a:lnTo>
                  <a:lnTo>
                    <a:pt x="3499" y="133"/>
                  </a:lnTo>
                  <a:lnTo>
                    <a:pt x="3498" y="134"/>
                  </a:lnTo>
                  <a:lnTo>
                    <a:pt x="3494" y="134"/>
                  </a:lnTo>
                  <a:lnTo>
                    <a:pt x="3496" y="134"/>
                  </a:lnTo>
                  <a:lnTo>
                    <a:pt x="3496" y="134"/>
                  </a:lnTo>
                  <a:lnTo>
                    <a:pt x="3498" y="134"/>
                  </a:lnTo>
                  <a:lnTo>
                    <a:pt x="3501" y="134"/>
                  </a:lnTo>
                  <a:lnTo>
                    <a:pt x="3502" y="134"/>
                  </a:lnTo>
                  <a:lnTo>
                    <a:pt x="3506" y="133"/>
                  </a:lnTo>
                  <a:lnTo>
                    <a:pt x="3512" y="133"/>
                  </a:lnTo>
                  <a:lnTo>
                    <a:pt x="3516" y="133"/>
                  </a:lnTo>
                  <a:lnTo>
                    <a:pt x="3519" y="133"/>
                  </a:lnTo>
                  <a:lnTo>
                    <a:pt x="3520" y="133"/>
                  </a:lnTo>
                  <a:lnTo>
                    <a:pt x="3520" y="131"/>
                  </a:lnTo>
                  <a:lnTo>
                    <a:pt x="3522" y="131"/>
                  </a:lnTo>
                  <a:lnTo>
                    <a:pt x="3524" y="129"/>
                  </a:lnTo>
                  <a:lnTo>
                    <a:pt x="3525" y="129"/>
                  </a:lnTo>
                  <a:lnTo>
                    <a:pt x="3529" y="129"/>
                  </a:lnTo>
                  <a:lnTo>
                    <a:pt x="3532" y="129"/>
                  </a:lnTo>
                  <a:lnTo>
                    <a:pt x="3534" y="129"/>
                  </a:lnTo>
                  <a:lnTo>
                    <a:pt x="3535" y="129"/>
                  </a:lnTo>
                  <a:lnTo>
                    <a:pt x="3537" y="129"/>
                  </a:lnTo>
                  <a:lnTo>
                    <a:pt x="3540" y="129"/>
                  </a:lnTo>
                  <a:lnTo>
                    <a:pt x="3542" y="129"/>
                  </a:lnTo>
                  <a:lnTo>
                    <a:pt x="3543" y="128"/>
                  </a:lnTo>
                  <a:lnTo>
                    <a:pt x="3545" y="126"/>
                  </a:lnTo>
                  <a:lnTo>
                    <a:pt x="3545" y="126"/>
                  </a:lnTo>
                  <a:lnTo>
                    <a:pt x="3547" y="125"/>
                  </a:lnTo>
                  <a:lnTo>
                    <a:pt x="3548" y="125"/>
                  </a:lnTo>
                  <a:lnTo>
                    <a:pt x="3548" y="123"/>
                  </a:lnTo>
                  <a:lnTo>
                    <a:pt x="3547" y="121"/>
                  </a:lnTo>
                  <a:lnTo>
                    <a:pt x="3547" y="120"/>
                  </a:lnTo>
                  <a:lnTo>
                    <a:pt x="3545" y="118"/>
                  </a:lnTo>
                  <a:lnTo>
                    <a:pt x="3545" y="115"/>
                  </a:lnTo>
                  <a:lnTo>
                    <a:pt x="3548" y="113"/>
                  </a:lnTo>
                  <a:lnTo>
                    <a:pt x="3568" y="113"/>
                  </a:lnTo>
                  <a:lnTo>
                    <a:pt x="3570" y="113"/>
                  </a:lnTo>
                  <a:lnTo>
                    <a:pt x="3570" y="111"/>
                  </a:lnTo>
                  <a:lnTo>
                    <a:pt x="3571" y="110"/>
                  </a:lnTo>
                  <a:lnTo>
                    <a:pt x="3573" y="110"/>
                  </a:lnTo>
                  <a:lnTo>
                    <a:pt x="3574" y="108"/>
                  </a:lnTo>
                  <a:lnTo>
                    <a:pt x="3576" y="105"/>
                  </a:lnTo>
                  <a:lnTo>
                    <a:pt x="3578" y="103"/>
                  </a:lnTo>
                  <a:lnTo>
                    <a:pt x="3578" y="102"/>
                  </a:lnTo>
                  <a:lnTo>
                    <a:pt x="3578" y="102"/>
                  </a:lnTo>
                  <a:lnTo>
                    <a:pt x="3579" y="100"/>
                  </a:lnTo>
                  <a:lnTo>
                    <a:pt x="3581" y="100"/>
                  </a:lnTo>
                  <a:lnTo>
                    <a:pt x="3583" y="98"/>
                  </a:lnTo>
                  <a:lnTo>
                    <a:pt x="3584" y="97"/>
                  </a:lnTo>
                  <a:lnTo>
                    <a:pt x="3589" y="97"/>
                  </a:lnTo>
                  <a:lnTo>
                    <a:pt x="3592" y="97"/>
                  </a:lnTo>
                  <a:lnTo>
                    <a:pt x="3594" y="95"/>
                  </a:lnTo>
                  <a:lnTo>
                    <a:pt x="3596" y="95"/>
                  </a:lnTo>
                  <a:lnTo>
                    <a:pt x="3597" y="97"/>
                  </a:lnTo>
                  <a:lnTo>
                    <a:pt x="3599" y="98"/>
                  </a:lnTo>
                  <a:lnTo>
                    <a:pt x="3599" y="100"/>
                  </a:lnTo>
                  <a:lnTo>
                    <a:pt x="3599" y="102"/>
                  </a:lnTo>
                  <a:lnTo>
                    <a:pt x="3599" y="103"/>
                  </a:lnTo>
                  <a:lnTo>
                    <a:pt x="3596" y="105"/>
                  </a:lnTo>
                  <a:lnTo>
                    <a:pt x="3594" y="107"/>
                  </a:lnTo>
                  <a:lnTo>
                    <a:pt x="3592" y="108"/>
                  </a:lnTo>
                  <a:lnTo>
                    <a:pt x="3591" y="108"/>
                  </a:lnTo>
                  <a:lnTo>
                    <a:pt x="3589" y="108"/>
                  </a:lnTo>
                  <a:lnTo>
                    <a:pt x="3589" y="110"/>
                  </a:lnTo>
                  <a:lnTo>
                    <a:pt x="3589" y="111"/>
                  </a:lnTo>
                  <a:lnTo>
                    <a:pt x="3588" y="113"/>
                  </a:lnTo>
                  <a:lnTo>
                    <a:pt x="3586" y="113"/>
                  </a:lnTo>
                  <a:lnTo>
                    <a:pt x="3584" y="113"/>
                  </a:lnTo>
                  <a:lnTo>
                    <a:pt x="3583" y="113"/>
                  </a:lnTo>
                  <a:lnTo>
                    <a:pt x="3579" y="113"/>
                  </a:lnTo>
                  <a:lnTo>
                    <a:pt x="3576" y="113"/>
                  </a:lnTo>
                  <a:lnTo>
                    <a:pt x="3574" y="116"/>
                  </a:lnTo>
                  <a:lnTo>
                    <a:pt x="3576" y="118"/>
                  </a:lnTo>
                  <a:lnTo>
                    <a:pt x="3578" y="120"/>
                  </a:lnTo>
                  <a:lnTo>
                    <a:pt x="3581" y="120"/>
                  </a:lnTo>
                  <a:lnTo>
                    <a:pt x="3583" y="121"/>
                  </a:lnTo>
                  <a:lnTo>
                    <a:pt x="3586" y="120"/>
                  </a:lnTo>
                  <a:lnTo>
                    <a:pt x="3589" y="118"/>
                  </a:lnTo>
                  <a:lnTo>
                    <a:pt x="3591" y="116"/>
                  </a:lnTo>
                  <a:lnTo>
                    <a:pt x="3592" y="115"/>
                  </a:lnTo>
                  <a:lnTo>
                    <a:pt x="3592" y="113"/>
                  </a:lnTo>
                  <a:lnTo>
                    <a:pt x="3594" y="113"/>
                  </a:lnTo>
                  <a:lnTo>
                    <a:pt x="3596" y="113"/>
                  </a:lnTo>
                  <a:lnTo>
                    <a:pt x="3601" y="113"/>
                  </a:lnTo>
                  <a:lnTo>
                    <a:pt x="3601" y="115"/>
                  </a:lnTo>
                  <a:lnTo>
                    <a:pt x="3601" y="116"/>
                  </a:lnTo>
                  <a:lnTo>
                    <a:pt x="3601" y="118"/>
                  </a:lnTo>
                  <a:lnTo>
                    <a:pt x="3601" y="120"/>
                  </a:lnTo>
                  <a:lnTo>
                    <a:pt x="3601" y="123"/>
                  </a:lnTo>
                  <a:lnTo>
                    <a:pt x="3601" y="126"/>
                  </a:lnTo>
                  <a:lnTo>
                    <a:pt x="3602" y="126"/>
                  </a:lnTo>
                  <a:lnTo>
                    <a:pt x="3604" y="125"/>
                  </a:lnTo>
                  <a:lnTo>
                    <a:pt x="3606" y="126"/>
                  </a:lnTo>
                  <a:lnTo>
                    <a:pt x="3607" y="126"/>
                  </a:lnTo>
                  <a:lnTo>
                    <a:pt x="3612" y="126"/>
                  </a:lnTo>
                  <a:lnTo>
                    <a:pt x="3614" y="126"/>
                  </a:lnTo>
                  <a:lnTo>
                    <a:pt x="3615" y="126"/>
                  </a:lnTo>
                  <a:lnTo>
                    <a:pt x="3617" y="126"/>
                  </a:lnTo>
                  <a:lnTo>
                    <a:pt x="3619" y="125"/>
                  </a:lnTo>
                  <a:lnTo>
                    <a:pt x="3619" y="123"/>
                  </a:lnTo>
                  <a:lnTo>
                    <a:pt x="3619" y="123"/>
                  </a:lnTo>
                  <a:lnTo>
                    <a:pt x="3620" y="123"/>
                  </a:lnTo>
                  <a:lnTo>
                    <a:pt x="3622" y="123"/>
                  </a:lnTo>
                  <a:lnTo>
                    <a:pt x="3625" y="123"/>
                  </a:lnTo>
                  <a:lnTo>
                    <a:pt x="3627" y="125"/>
                  </a:lnTo>
                  <a:lnTo>
                    <a:pt x="3630" y="125"/>
                  </a:lnTo>
                  <a:lnTo>
                    <a:pt x="3637" y="123"/>
                  </a:lnTo>
                  <a:lnTo>
                    <a:pt x="3651" y="123"/>
                  </a:lnTo>
                  <a:lnTo>
                    <a:pt x="3655" y="123"/>
                  </a:lnTo>
                  <a:lnTo>
                    <a:pt x="3656" y="125"/>
                  </a:lnTo>
                  <a:lnTo>
                    <a:pt x="3658" y="125"/>
                  </a:lnTo>
                  <a:lnTo>
                    <a:pt x="3661" y="125"/>
                  </a:lnTo>
                  <a:lnTo>
                    <a:pt x="3664" y="125"/>
                  </a:lnTo>
                  <a:lnTo>
                    <a:pt x="3666" y="125"/>
                  </a:lnTo>
                  <a:lnTo>
                    <a:pt x="3666" y="123"/>
                  </a:lnTo>
                  <a:lnTo>
                    <a:pt x="3666" y="121"/>
                  </a:lnTo>
                  <a:lnTo>
                    <a:pt x="3668" y="121"/>
                  </a:lnTo>
                  <a:lnTo>
                    <a:pt x="3669" y="121"/>
                  </a:lnTo>
                  <a:lnTo>
                    <a:pt x="3671" y="121"/>
                  </a:lnTo>
                  <a:lnTo>
                    <a:pt x="3673" y="121"/>
                  </a:lnTo>
                  <a:lnTo>
                    <a:pt x="3676" y="121"/>
                  </a:lnTo>
                  <a:lnTo>
                    <a:pt x="3678" y="121"/>
                  </a:lnTo>
                  <a:lnTo>
                    <a:pt x="3678" y="123"/>
                  </a:lnTo>
                  <a:lnTo>
                    <a:pt x="3679" y="123"/>
                  </a:lnTo>
                  <a:lnTo>
                    <a:pt x="3681" y="125"/>
                  </a:lnTo>
                  <a:lnTo>
                    <a:pt x="3682" y="126"/>
                  </a:lnTo>
                  <a:lnTo>
                    <a:pt x="3682" y="133"/>
                  </a:lnTo>
                  <a:lnTo>
                    <a:pt x="3682" y="136"/>
                  </a:lnTo>
                  <a:lnTo>
                    <a:pt x="3684" y="139"/>
                  </a:lnTo>
                  <a:lnTo>
                    <a:pt x="3686" y="141"/>
                  </a:lnTo>
                  <a:lnTo>
                    <a:pt x="3689" y="141"/>
                  </a:lnTo>
                  <a:lnTo>
                    <a:pt x="3689" y="141"/>
                  </a:lnTo>
                  <a:lnTo>
                    <a:pt x="3691" y="139"/>
                  </a:lnTo>
                  <a:lnTo>
                    <a:pt x="3692" y="139"/>
                  </a:lnTo>
                  <a:lnTo>
                    <a:pt x="3694" y="138"/>
                  </a:lnTo>
                  <a:lnTo>
                    <a:pt x="3696" y="138"/>
                  </a:lnTo>
                  <a:lnTo>
                    <a:pt x="3697" y="138"/>
                  </a:lnTo>
                  <a:lnTo>
                    <a:pt x="3699" y="139"/>
                  </a:lnTo>
                  <a:lnTo>
                    <a:pt x="3700" y="139"/>
                  </a:lnTo>
                  <a:lnTo>
                    <a:pt x="3702" y="141"/>
                  </a:lnTo>
                  <a:lnTo>
                    <a:pt x="3702" y="141"/>
                  </a:lnTo>
                  <a:lnTo>
                    <a:pt x="3707" y="143"/>
                  </a:lnTo>
                  <a:lnTo>
                    <a:pt x="3710" y="143"/>
                  </a:lnTo>
                  <a:lnTo>
                    <a:pt x="3712" y="144"/>
                  </a:lnTo>
                  <a:lnTo>
                    <a:pt x="3715" y="146"/>
                  </a:lnTo>
                  <a:lnTo>
                    <a:pt x="3718" y="147"/>
                  </a:lnTo>
                  <a:lnTo>
                    <a:pt x="3723" y="147"/>
                  </a:lnTo>
                  <a:lnTo>
                    <a:pt x="3727" y="147"/>
                  </a:lnTo>
                  <a:lnTo>
                    <a:pt x="3730" y="147"/>
                  </a:lnTo>
                  <a:lnTo>
                    <a:pt x="3733" y="146"/>
                  </a:lnTo>
                  <a:lnTo>
                    <a:pt x="3735" y="144"/>
                  </a:lnTo>
                  <a:lnTo>
                    <a:pt x="3737" y="144"/>
                  </a:lnTo>
                  <a:lnTo>
                    <a:pt x="3758" y="144"/>
                  </a:lnTo>
                  <a:lnTo>
                    <a:pt x="3758" y="143"/>
                  </a:lnTo>
                  <a:lnTo>
                    <a:pt x="3758" y="141"/>
                  </a:lnTo>
                  <a:lnTo>
                    <a:pt x="3758" y="138"/>
                  </a:lnTo>
                  <a:lnTo>
                    <a:pt x="3758" y="136"/>
                  </a:lnTo>
                  <a:lnTo>
                    <a:pt x="3756" y="134"/>
                  </a:lnTo>
                  <a:lnTo>
                    <a:pt x="3755" y="133"/>
                  </a:lnTo>
                  <a:lnTo>
                    <a:pt x="3753" y="131"/>
                  </a:lnTo>
                  <a:lnTo>
                    <a:pt x="3753" y="129"/>
                  </a:lnTo>
                  <a:lnTo>
                    <a:pt x="3750" y="123"/>
                  </a:lnTo>
                  <a:lnTo>
                    <a:pt x="3751" y="121"/>
                  </a:lnTo>
                  <a:lnTo>
                    <a:pt x="3753" y="121"/>
                  </a:lnTo>
                  <a:lnTo>
                    <a:pt x="3758" y="120"/>
                  </a:lnTo>
                  <a:lnTo>
                    <a:pt x="3759" y="118"/>
                  </a:lnTo>
                  <a:lnTo>
                    <a:pt x="3761" y="116"/>
                  </a:lnTo>
                  <a:lnTo>
                    <a:pt x="3764" y="115"/>
                  </a:lnTo>
                  <a:lnTo>
                    <a:pt x="3768" y="115"/>
                  </a:lnTo>
                  <a:lnTo>
                    <a:pt x="3771" y="113"/>
                  </a:lnTo>
                  <a:lnTo>
                    <a:pt x="3773" y="113"/>
                  </a:lnTo>
                  <a:lnTo>
                    <a:pt x="3776" y="115"/>
                  </a:lnTo>
                  <a:lnTo>
                    <a:pt x="3777" y="116"/>
                  </a:lnTo>
                  <a:lnTo>
                    <a:pt x="3779" y="118"/>
                  </a:lnTo>
                  <a:lnTo>
                    <a:pt x="3779" y="118"/>
                  </a:lnTo>
                  <a:lnTo>
                    <a:pt x="3781" y="120"/>
                  </a:lnTo>
                  <a:lnTo>
                    <a:pt x="3784" y="120"/>
                  </a:lnTo>
                  <a:lnTo>
                    <a:pt x="3786" y="120"/>
                  </a:lnTo>
                  <a:lnTo>
                    <a:pt x="3789" y="121"/>
                  </a:lnTo>
                  <a:lnTo>
                    <a:pt x="3791" y="120"/>
                  </a:lnTo>
                  <a:lnTo>
                    <a:pt x="3792" y="121"/>
                  </a:lnTo>
                  <a:lnTo>
                    <a:pt x="3792" y="121"/>
                  </a:lnTo>
                  <a:lnTo>
                    <a:pt x="3794" y="123"/>
                  </a:lnTo>
                  <a:lnTo>
                    <a:pt x="3794" y="123"/>
                  </a:lnTo>
                  <a:lnTo>
                    <a:pt x="3795" y="125"/>
                  </a:lnTo>
                  <a:lnTo>
                    <a:pt x="3797" y="126"/>
                  </a:lnTo>
                  <a:lnTo>
                    <a:pt x="3797" y="129"/>
                  </a:lnTo>
                  <a:lnTo>
                    <a:pt x="3797" y="131"/>
                  </a:lnTo>
                  <a:lnTo>
                    <a:pt x="3800" y="133"/>
                  </a:lnTo>
                  <a:lnTo>
                    <a:pt x="3804" y="134"/>
                  </a:lnTo>
                  <a:lnTo>
                    <a:pt x="3807" y="134"/>
                  </a:lnTo>
                  <a:lnTo>
                    <a:pt x="3809" y="134"/>
                  </a:lnTo>
                  <a:lnTo>
                    <a:pt x="3810" y="134"/>
                  </a:lnTo>
                  <a:lnTo>
                    <a:pt x="3812" y="133"/>
                  </a:lnTo>
                  <a:lnTo>
                    <a:pt x="3812" y="131"/>
                  </a:lnTo>
                  <a:lnTo>
                    <a:pt x="3813" y="129"/>
                  </a:lnTo>
                  <a:lnTo>
                    <a:pt x="3813" y="128"/>
                  </a:lnTo>
                  <a:lnTo>
                    <a:pt x="3815" y="126"/>
                  </a:lnTo>
                  <a:lnTo>
                    <a:pt x="3815" y="126"/>
                  </a:lnTo>
                  <a:lnTo>
                    <a:pt x="3818" y="125"/>
                  </a:lnTo>
                  <a:lnTo>
                    <a:pt x="3820" y="125"/>
                  </a:lnTo>
                  <a:lnTo>
                    <a:pt x="3823" y="126"/>
                  </a:lnTo>
                  <a:lnTo>
                    <a:pt x="3825" y="126"/>
                  </a:lnTo>
                  <a:lnTo>
                    <a:pt x="3828" y="126"/>
                  </a:lnTo>
                  <a:lnTo>
                    <a:pt x="3830" y="128"/>
                  </a:lnTo>
                  <a:lnTo>
                    <a:pt x="3831" y="129"/>
                  </a:lnTo>
                  <a:lnTo>
                    <a:pt x="3833" y="131"/>
                  </a:lnTo>
                  <a:lnTo>
                    <a:pt x="3835" y="131"/>
                  </a:lnTo>
                  <a:lnTo>
                    <a:pt x="3836" y="133"/>
                  </a:lnTo>
                  <a:lnTo>
                    <a:pt x="3838" y="134"/>
                  </a:lnTo>
                  <a:lnTo>
                    <a:pt x="3838" y="136"/>
                  </a:lnTo>
                  <a:lnTo>
                    <a:pt x="3838" y="139"/>
                  </a:lnTo>
                  <a:lnTo>
                    <a:pt x="3838" y="143"/>
                  </a:lnTo>
                  <a:lnTo>
                    <a:pt x="3838" y="146"/>
                  </a:lnTo>
                  <a:lnTo>
                    <a:pt x="3838" y="149"/>
                  </a:lnTo>
                  <a:lnTo>
                    <a:pt x="3840" y="152"/>
                  </a:lnTo>
                  <a:lnTo>
                    <a:pt x="3838" y="157"/>
                  </a:lnTo>
                  <a:lnTo>
                    <a:pt x="3838" y="161"/>
                  </a:lnTo>
                  <a:lnTo>
                    <a:pt x="3838" y="162"/>
                  </a:lnTo>
                  <a:lnTo>
                    <a:pt x="3840" y="164"/>
                  </a:lnTo>
                  <a:lnTo>
                    <a:pt x="3840" y="165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38" y="169"/>
                  </a:lnTo>
                  <a:lnTo>
                    <a:pt x="3838" y="169"/>
                  </a:lnTo>
                  <a:lnTo>
                    <a:pt x="3836" y="170"/>
                  </a:lnTo>
                  <a:lnTo>
                    <a:pt x="3836" y="172"/>
                  </a:lnTo>
                  <a:lnTo>
                    <a:pt x="3836" y="174"/>
                  </a:lnTo>
                  <a:lnTo>
                    <a:pt x="3836" y="175"/>
                  </a:lnTo>
                  <a:lnTo>
                    <a:pt x="3838" y="177"/>
                  </a:lnTo>
                  <a:lnTo>
                    <a:pt x="3840" y="179"/>
                  </a:lnTo>
                  <a:lnTo>
                    <a:pt x="3841" y="180"/>
                  </a:lnTo>
                  <a:lnTo>
                    <a:pt x="3843" y="182"/>
                  </a:lnTo>
                  <a:lnTo>
                    <a:pt x="3845" y="183"/>
                  </a:lnTo>
                  <a:lnTo>
                    <a:pt x="3848" y="185"/>
                  </a:lnTo>
                  <a:lnTo>
                    <a:pt x="3849" y="185"/>
                  </a:lnTo>
                  <a:lnTo>
                    <a:pt x="3851" y="187"/>
                  </a:lnTo>
                  <a:lnTo>
                    <a:pt x="3853" y="188"/>
                  </a:lnTo>
                  <a:lnTo>
                    <a:pt x="3854" y="188"/>
                  </a:lnTo>
                  <a:lnTo>
                    <a:pt x="3856" y="188"/>
                  </a:lnTo>
                  <a:lnTo>
                    <a:pt x="3858" y="190"/>
                  </a:lnTo>
                  <a:lnTo>
                    <a:pt x="3859" y="192"/>
                  </a:lnTo>
                  <a:lnTo>
                    <a:pt x="3861" y="193"/>
                  </a:lnTo>
                  <a:lnTo>
                    <a:pt x="3863" y="195"/>
                  </a:lnTo>
                  <a:lnTo>
                    <a:pt x="3864" y="197"/>
                  </a:lnTo>
                  <a:lnTo>
                    <a:pt x="3864" y="200"/>
                  </a:lnTo>
                  <a:lnTo>
                    <a:pt x="3864" y="203"/>
                  </a:lnTo>
                  <a:lnTo>
                    <a:pt x="3881" y="203"/>
                  </a:lnTo>
                  <a:lnTo>
                    <a:pt x="3881" y="201"/>
                  </a:lnTo>
                  <a:lnTo>
                    <a:pt x="3881" y="198"/>
                  </a:lnTo>
                  <a:lnTo>
                    <a:pt x="3882" y="193"/>
                  </a:lnTo>
                  <a:lnTo>
                    <a:pt x="3881" y="188"/>
                  </a:lnTo>
                  <a:lnTo>
                    <a:pt x="3881" y="185"/>
                  </a:lnTo>
                  <a:lnTo>
                    <a:pt x="3881" y="183"/>
                  </a:lnTo>
                  <a:lnTo>
                    <a:pt x="3881" y="182"/>
                  </a:lnTo>
                  <a:lnTo>
                    <a:pt x="3882" y="180"/>
                  </a:lnTo>
                  <a:lnTo>
                    <a:pt x="3884" y="179"/>
                  </a:lnTo>
                  <a:lnTo>
                    <a:pt x="3885" y="179"/>
                  </a:lnTo>
                  <a:lnTo>
                    <a:pt x="3887" y="179"/>
                  </a:lnTo>
                  <a:lnTo>
                    <a:pt x="3889" y="180"/>
                  </a:lnTo>
                  <a:lnTo>
                    <a:pt x="3892" y="182"/>
                  </a:lnTo>
                  <a:lnTo>
                    <a:pt x="3894" y="182"/>
                  </a:lnTo>
                  <a:lnTo>
                    <a:pt x="3895" y="182"/>
                  </a:lnTo>
                  <a:lnTo>
                    <a:pt x="3895" y="180"/>
                  </a:lnTo>
                  <a:lnTo>
                    <a:pt x="3895" y="179"/>
                  </a:lnTo>
                  <a:lnTo>
                    <a:pt x="3897" y="179"/>
                  </a:lnTo>
                  <a:lnTo>
                    <a:pt x="3897" y="179"/>
                  </a:lnTo>
                  <a:lnTo>
                    <a:pt x="3900" y="179"/>
                  </a:lnTo>
                  <a:lnTo>
                    <a:pt x="3902" y="179"/>
                  </a:lnTo>
                  <a:lnTo>
                    <a:pt x="3902" y="179"/>
                  </a:lnTo>
                  <a:lnTo>
                    <a:pt x="3903" y="180"/>
                  </a:lnTo>
                  <a:lnTo>
                    <a:pt x="3903" y="180"/>
                  </a:lnTo>
                  <a:lnTo>
                    <a:pt x="3905" y="182"/>
                  </a:lnTo>
                  <a:lnTo>
                    <a:pt x="3908" y="182"/>
                  </a:lnTo>
                  <a:lnTo>
                    <a:pt x="3912" y="182"/>
                  </a:lnTo>
                  <a:lnTo>
                    <a:pt x="3917" y="182"/>
                  </a:lnTo>
                  <a:lnTo>
                    <a:pt x="3918" y="185"/>
                  </a:lnTo>
                  <a:lnTo>
                    <a:pt x="3921" y="187"/>
                  </a:lnTo>
                  <a:lnTo>
                    <a:pt x="3925" y="187"/>
                  </a:lnTo>
                  <a:lnTo>
                    <a:pt x="3928" y="187"/>
                  </a:lnTo>
                  <a:lnTo>
                    <a:pt x="3931" y="185"/>
                  </a:lnTo>
                  <a:lnTo>
                    <a:pt x="3935" y="183"/>
                  </a:lnTo>
                  <a:lnTo>
                    <a:pt x="3936" y="182"/>
                  </a:lnTo>
                  <a:lnTo>
                    <a:pt x="3938" y="182"/>
                  </a:lnTo>
                  <a:lnTo>
                    <a:pt x="3938" y="180"/>
                  </a:lnTo>
                  <a:lnTo>
                    <a:pt x="3936" y="179"/>
                  </a:lnTo>
                  <a:lnTo>
                    <a:pt x="3938" y="179"/>
                  </a:lnTo>
                  <a:lnTo>
                    <a:pt x="3939" y="177"/>
                  </a:lnTo>
                  <a:lnTo>
                    <a:pt x="3939" y="179"/>
                  </a:lnTo>
                  <a:lnTo>
                    <a:pt x="3943" y="179"/>
                  </a:lnTo>
                  <a:lnTo>
                    <a:pt x="3944" y="179"/>
                  </a:lnTo>
                  <a:lnTo>
                    <a:pt x="3948" y="177"/>
                  </a:lnTo>
                  <a:lnTo>
                    <a:pt x="3951" y="179"/>
                  </a:lnTo>
                  <a:lnTo>
                    <a:pt x="3953" y="179"/>
                  </a:lnTo>
                  <a:lnTo>
                    <a:pt x="3954" y="179"/>
                  </a:lnTo>
                  <a:lnTo>
                    <a:pt x="3954" y="180"/>
                  </a:lnTo>
                  <a:lnTo>
                    <a:pt x="3954" y="180"/>
                  </a:lnTo>
                  <a:lnTo>
                    <a:pt x="3954" y="182"/>
                  </a:lnTo>
                  <a:lnTo>
                    <a:pt x="3956" y="185"/>
                  </a:lnTo>
                  <a:lnTo>
                    <a:pt x="3957" y="185"/>
                  </a:lnTo>
                  <a:lnTo>
                    <a:pt x="3957" y="187"/>
                  </a:lnTo>
                  <a:lnTo>
                    <a:pt x="3959" y="187"/>
                  </a:lnTo>
                  <a:lnTo>
                    <a:pt x="3961" y="188"/>
                  </a:lnTo>
                  <a:lnTo>
                    <a:pt x="3962" y="190"/>
                  </a:lnTo>
                  <a:lnTo>
                    <a:pt x="3964" y="192"/>
                  </a:lnTo>
                  <a:lnTo>
                    <a:pt x="3966" y="192"/>
                  </a:lnTo>
                  <a:lnTo>
                    <a:pt x="3969" y="193"/>
                  </a:lnTo>
                  <a:lnTo>
                    <a:pt x="3972" y="195"/>
                  </a:lnTo>
                  <a:lnTo>
                    <a:pt x="3974" y="193"/>
                  </a:lnTo>
                  <a:lnTo>
                    <a:pt x="3974" y="190"/>
                  </a:lnTo>
                  <a:lnTo>
                    <a:pt x="3974" y="188"/>
                  </a:lnTo>
                  <a:lnTo>
                    <a:pt x="3972" y="187"/>
                  </a:lnTo>
                  <a:lnTo>
                    <a:pt x="3971" y="185"/>
                  </a:lnTo>
                  <a:lnTo>
                    <a:pt x="3967" y="183"/>
                  </a:lnTo>
                  <a:lnTo>
                    <a:pt x="3964" y="182"/>
                  </a:lnTo>
                  <a:lnTo>
                    <a:pt x="3964" y="179"/>
                  </a:lnTo>
                  <a:lnTo>
                    <a:pt x="3969" y="179"/>
                  </a:lnTo>
                  <a:lnTo>
                    <a:pt x="3972" y="179"/>
                  </a:lnTo>
                  <a:lnTo>
                    <a:pt x="3974" y="179"/>
                  </a:lnTo>
                  <a:lnTo>
                    <a:pt x="3975" y="179"/>
                  </a:lnTo>
                  <a:lnTo>
                    <a:pt x="3977" y="179"/>
                  </a:lnTo>
                  <a:lnTo>
                    <a:pt x="3979" y="179"/>
                  </a:lnTo>
                  <a:lnTo>
                    <a:pt x="3980" y="180"/>
                  </a:lnTo>
                  <a:lnTo>
                    <a:pt x="3980" y="180"/>
                  </a:lnTo>
                  <a:lnTo>
                    <a:pt x="3982" y="182"/>
                  </a:lnTo>
                  <a:lnTo>
                    <a:pt x="3985" y="182"/>
                  </a:lnTo>
                  <a:lnTo>
                    <a:pt x="3987" y="182"/>
                  </a:lnTo>
                  <a:lnTo>
                    <a:pt x="3989" y="182"/>
                  </a:lnTo>
                  <a:lnTo>
                    <a:pt x="3990" y="182"/>
                  </a:lnTo>
                  <a:lnTo>
                    <a:pt x="3992" y="182"/>
                  </a:lnTo>
                  <a:lnTo>
                    <a:pt x="3998" y="183"/>
                  </a:lnTo>
                  <a:lnTo>
                    <a:pt x="4002" y="183"/>
                  </a:lnTo>
                  <a:lnTo>
                    <a:pt x="4002" y="183"/>
                  </a:lnTo>
                  <a:lnTo>
                    <a:pt x="4002" y="182"/>
                  </a:lnTo>
                  <a:lnTo>
                    <a:pt x="4002" y="180"/>
                  </a:lnTo>
                  <a:lnTo>
                    <a:pt x="4002" y="179"/>
                  </a:lnTo>
                  <a:lnTo>
                    <a:pt x="4000" y="175"/>
                  </a:lnTo>
                  <a:lnTo>
                    <a:pt x="4000" y="174"/>
                  </a:lnTo>
                  <a:lnTo>
                    <a:pt x="3998" y="172"/>
                  </a:lnTo>
                  <a:lnTo>
                    <a:pt x="3997" y="170"/>
                  </a:lnTo>
                  <a:lnTo>
                    <a:pt x="3997" y="169"/>
                  </a:lnTo>
                  <a:lnTo>
                    <a:pt x="3995" y="169"/>
                  </a:lnTo>
                  <a:lnTo>
                    <a:pt x="3993" y="169"/>
                  </a:lnTo>
                  <a:lnTo>
                    <a:pt x="3990" y="167"/>
                  </a:lnTo>
                  <a:lnTo>
                    <a:pt x="3989" y="165"/>
                  </a:lnTo>
                  <a:lnTo>
                    <a:pt x="3987" y="164"/>
                  </a:lnTo>
                  <a:lnTo>
                    <a:pt x="3987" y="162"/>
                  </a:lnTo>
                  <a:lnTo>
                    <a:pt x="3985" y="161"/>
                  </a:lnTo>
                  <a:lnTo>
                    <a:pt x="3985" y="159"/>
                  </a:lnTo>
                  <a:lnTo>
                    <a:pt x="3985" y="157"/>
                  </a:lnTo>
                  <a:lnTo>
                    <a:pt x="3990" y="156"/>
                  </a:lnTo>
                  <a:lnTo>
                    <a:pt x="3993" y="156"/>
                  </a:lnTo>
                  <a:lnTo>
                    <a:pt x="4010" y="156"/>
                  </a:lnTo>
                  <a:lnTo>
                    <a:pt x="4010" y="151"/>
                  </a:lnTo>
                  <a:lnTo>
                    <a:pt x="4011" y="147"/>
                  </a:lnTo>
                  <a:lnTo>
                    <a:pt x="4011" y="146"/>
                  </a:lnTo>
                  <a:lnTo>
                    <a:pt x="4011" y="144"/>
                  </a:lnTo>
                  <a:lnTo>
                    <a:pt x="4013" y="143"/>
                  </a:lnTo>
                  <a:lnTo>
                    <a:pt x="4015" y="143"/>
                  </a:lnTo>
                  <a:lnTo>
                    <a:pt x="4016" y="143"/>
                  </a:lnTo>
                  <a:lnTo>
                    <a:pt x="4018" y="143"/>
                  </a:lnTo>
                  <a:lnTo>
                    <a:pt x="4021" y="144"/>
                  </a:lnTo>
                  <a:lnTo>
                    <a:pt x="4023" y="144"/>
                  </a:lnTo>
                  <a:lnTo>
                    <a:pt x="4028" y="144"/>
                  </a:lnTo>
                  <a:lnTo>
                    <a:pt x="4031" y="144"/>
                  </a:lnTo>
                  <a:lnTo>
                    <a:pt x="4034" y="144"/>
                  </a:lnTo>
                  <a:lnTo>
                    <a:pt x="4038" y="146"/>
                  </a:lnTo>
                  <a:lnTo>
                    <a:pt x="4041" y="147"/>
                  </a:lnTo>
                  <a:lnTo>
                    <a:pt x="4043" y="147"/>
                  </a:lnTo>
                  <a:lnTo>
                    <a:pt x="4044" y="147"/>
                  </a:lnTo>
                  <a:lnTo>
                    <a:pt x="4046" y="149"/>
                  </a:lnTo>
                  <a:lnTo>
                    <a:pt x="4049" y="149"/>
                  </a:lnTo>
                  <a:lnTo>
                    <a:pt x="4052" y="151"/>
                  </a:lnTo>
                  <a:lnTo>
                    <a:pt x="4056" y="151"/>
                  </a:lnTo>
                  <a:lnTo>
                    <a:pt x="4059" y="151"/>
                  </a:lnTo>
                  <a:lnTo>
                    <a:pt x="4062" y="151"/>
                  </a:lnTo>
                  <a:lnTo>
                    <a:pt x="4064" y="151"/>
                  </a:lnTo>
                  <a:lnTo>
                    <a:pt x="4066" y="149"/>
                  </a:lnTo>
                  <a:lnTo>
                    <a:pt x="4069" y="149"/>
                  </a:lnTo>
                  <a:lnTo>
                    <a:pt x="4072" y="151"/>
                  </a:lnTo>
                  <a:lnTo>
                    <a:pt x="4074" y="152"/>
                  </a:lnTo>
                  <a:lnTo>
                    <a:pt x="4075" y="152"/>
                  </a:lnTo>
                  <a:lnTo>
                    <a:pt x="4077" y="152"/>
                  </a:lnTo>
                  <a:lnTo>
                    <a:pt x="4080" y="152"/>
                  </a:lnTo>
                  <a:lnTo>
                    <a:pt x="4080" y="154"/>
                  </a:lnTo>
                  <a:lnTo>
                    <a:pt x="4082" y="154"/>
                  </a:lnTo>
                  <a:lnTo>
                    <a:pt x="4082" y="156"/>
                  </a:lnTo>
                  <a:lnTo>
                    <a:pt x="4085" y="156"/>
                  </a:lnTo>
                  <a:lnTo>
                    <a:pt x="4087" y="157"/>
                  </a:lnTo>
                  <a:lnTo>
                    <a:pt x="4090" y="157"/>
                  </a:lnTo>
                  <a:lnTo>
                    <a:pt x="4093" y="157"/>
                  </a:lnTo>
                  <a:lnTo>
                    <a:pt x="4093" y="157"/>
                  </a:lnTo>
                  <a:lnTo>
                    <a:pt x="4093" y="159"/>
                  </a:lnTo>
                  <a:lnTo>
                    <a:pt x="4093" y="161"/>
                  </a:lnTo>
                  <a:lnTo>
                    <a:pt x="4092" y="161"/>
                  </a:lnTo>
                  <a:lnTo>
                    <a:pt x="4090" y="161"/>
                  </a:lnTo>
                  <a:lnTo>
                    <a:pt x="4090" y="161"/>
                  </a:lnTo>
                  <a:lnTo>
                    <a:pt x="4088" y="162"/>
                  </a:lnTo>
                  <a:lnTo>
                    <a:pt x="4087" y="164"/>
                  </a:lnTo>
                  <a:lnTo>
                    <a:pt x="4087" y="165"/>
                  </a:lnTo>
                  <a:lnTo>
                    <a:pt x="4087" y="167"/>
                  </a:lnTo>
                  <a:lnTo>
                    <a:pt x="4085" y="170"/>
                  </a:lnTo>
                  <a:lnTo>
                    <a:pt x="4085" y="172"/>
                  </a:lnTo>
                  <a:lnTo>
                    <a:pt x="4084" y="174"/>
                  </a:lnTo>
                  <a:lnTo>
                    <a:pt x="4085" y="175"/>
                  </a:lnTo>
                  <a:lnTo>
                    <a:pt x="4087" y="175"/>
                  </a:lnTo>
                  <a:lnTo>
                    <a:pt x="4087" y="177"/>
                  </a:lnTo>
                  <a:lnTo>
                    <a:pt x="4090" y="177"/>
                  </a:lnTo>
                  <a:lnTo>
                    <a:pt x="4092" y="177"/>
                  </a:lnTo>
                  <a:lnTo>
                    <a:pt x="4093" y="177"/>
                  </a:lnTo>
                  <a:lnTo>
                    <a:pt x="4097" y="175"/>
                  </a:lnTo>
                  <a:lnTo>
                    <a:pt x="4098" y="174"/>
                  </a:lnTo>
                  <a:lnTo>
                    <a:pt x="4100" y="170"/>
                  </a:lnTo>
                  <a:lnTo>
                    <a:pt x="4100" y="169"/>
                  </a:lnTo>
                  <a:lnTo>
                    <a:pt x="4102" y="167"/>
                  </a:lnTo>
                  <a:lnTo>
                    <a:pt x="4102" y="165"/>
                  </a:lnTo>
                  <a:lnTo>
                    <a:pt x="4102" y="162"/>
                  </a:lnTo>
                  <a:lnTo>
                    <a:pt x="4141" y="162"/>
                  </a:lnTo>
                  <a:lnTo>
                    <a:pt x="4142" y="162"/>
                  </a:lnTo>
                  <a:lnTo>
                    <a:pt x="4144" y="164"/>
                  </a:lnTo>
                  <a:lnTo>
                    <a:pt x="4146" y="164"/>
                  </a:lnTo>
                  <a:lnTo>
                    <a:pt x="4147" y="164"/>
                  </a:lnTo>
                  <a:lnTo>
                    <a:pt x="4149" y="164"/>
                  </a:lnTo>
                  <a:lnTo>
                    <a:pt x="4151" y="167"/>
                  </a:lnTo>
                  <a:lnTo>
                    <a:pt x="4147" y="169"/>
                  </a:lnTo>
                  <a:lnTo>
                    <a:pt x="4144" y="170"/>
                  </a:lnTo>
                  <a:lnTo>
                    <a:pt x="4142" y="172"/>
                  </a:lnTo>
                  <a:lnTo>
                    <a:pt x="4142" y="174"/>
                  </a:lnTo>
                  <a:lnTo>
                    <a:pt x="4142" y="177"/>
                  </a:lnTo>
                  <a:lnTo>
                    <a:pt x="4149" y="177"/>
                  </a:lnTo>
                  <a:lnTo>
                    <a:pt x="4152" y="177"/>
                  </a:lnTo>
                  <a:lnTo>
                    <a:pt x="4156" y="177"/>
                  </a:lnTo>
                  <a:lnTo>
                    <a:pt x="4157" y="179"/>
                  </a:lnTo>
                  <a:lnTo>
                    <a:pt x="4157" y="179"/>
                  </a:lnTo>
                  <a:lnTo>
                    <a:pt x="4157" y="180"/>
                  </a:lnTo>
                  <a:lnTo>
                    <a:pt x="4159" y="182"/>
                  </a:lnTo>
                  <a:lnTo>
                    <a:pt x="4160" y="182"/>
                  </a:lnTo>
                  <a:lnTo>
                    <a:pt x="4164" y="185"/>
                  </a:lnTo>
                  <a:lnTo>
                    <a:pt x="4167" y="185"/>
                  </a:lnTo>
                  <a:lnTo>
                    <a:pt x="4164" y="188"/>
                  </a:lnTo>
                  <a:lnTo>
                    <a:pt x="4165" y="190"/>
                  </a:lnTo>
                  <a:lnTo>
                    <a:pt x="4167" y="192"/>
                  </a:lnTo>
                  <a:lnTo>
                    <a:pt x="4172" y="192"/>
                  </a:lnTo>
                  <a:lnTo>
                    <a:pt x="4175" y="193"/>
                  </a:lnTo>
                  <a:lnTo>
                    <a:pt x="4177" y="193"/>
                  </a:lnTo>
                  <a:lnTo>
                    <a:pt x="4178" y="193"/>
                  </a:lnTo>
                  <a:lnTo>
                    <a:pt x="4182" y="193"/>
                  </a:lnTo>
                  <a:lnTo>
                    <a:pt x="4188" y="193"/>
                  </a:lnTo>
                  <a:lnTo>
                    <a:pt x="4190" y="193"/>
                  </a:lnTo>
                  <a:lnTo>
                    <a:pt x="4192" y="195"/>
                  </a:lnTo>
                  <a:lnTo>
                    <a:pt x="4193" y="195"/>
                  </a:lnTo>
                  <a:lnTo>
                    <a:pt x="4195" y="197"/>
                  </a:lnTo>
                  <a:lnTo>
                    <a:pt x="4196" y="198"/>
                  </a:lnTo>
                  <a:lnTo>
                    <a:pt x="4198" y="200"/>
                  </a:lnTo>
                  <a:lnTo>
                    <a:pt x="4200" y="200"/>
                  </a:lnTo>
                  <a:lnTo>
                    <a:pt x="4201" y="201"/>
                  </a:lnTo>
                  <a:lnTo>
                    <a:pt x="4203" y="201"/>
                  </a:lnTo>
                  <a:lnTo>
                    <a:pt x="4205" y="203"/>
                  </a:lnTo>
                  <a:lnTo>
                    <a:pt x="4211" y="203"/>
                  </a:lnTo>
                  <a:lnTo>
                    <a:pt x="4213" y="201"/>
                  </a:lnTo>
                  <a:lnTo>
                    <a:pt x="4213" y="201"/>
                  </a:lnTo>
                  <a:lnTo>
                    <a:pt x="4214" y="200"/>
                  </a:lnTo>
                  <a:lnTo>
                    <a:pt x="4218" y="200"/>
                  </a:lnTo>
                  <a:lnTo>
                    <a:pt x="4223" y="200"/>
                  </a:lnTo>
                  <a:lnTo>
                    <a:pt x="4228" y="200"/>
                  </a:lnTo>
                  <a:lnTo>
                    <a:pt x="4232" y="200"/>
                  </a:lnTo>
                  <a:lnTo>
                    <a:pt x="4234" y="198"/>
                  </a:lnTo>
                  <a:lnTo>
                    <a:pt x="4236" y="198"/>
                  </a:lnTo>
                  <a:lnTo>
                    <a:pt x="4242" y="198"/>
                  </a:lnTo>
                  <a:lnTo>
                    <a:pt x="4244" y="198"/>
                  </a:lnTo>
                  <a:lnTo>
                    <a:pt x="4246" y="198"/>
                  </a:lnTo>
                  <a:lnTo>
                    <a:pt x="4249" y="197"/>
                  </a:lnTo>
                  <a:lnTo>
                    <a:pt x="4250" y="197"/>
                  </a:lnTo>
                  <a:lnTo>
                    <a:pt x="4250" y="197"/>
                  </a:lnTo>
                  <a:lnTo>
                    <a:pt x="4252" y="195"/>
                  </a:lnTo>
                  <a:lnTo>
                    <a:pt x="4252" y="193"/>
                  </a:lnTo>
                  <a:lnTo>
                    <a:pt x="4255" y="192"/>
                  </a:lnTo>
                  <a:lnTo>
                    <a:pt x="4257" y="192"/>
                  </a:lnTo>
                  <a:lnTo>
                    <a:pt x="4259" y="190"/>
                  </a:lnTo>
                  <a:lnTo>
                    <a:pt x="4262" y="190"/>
                  </a:lnTo>
                  <a:lnTo>
                    <a:pt x="4265" y="190"/>
                  </a:lnTo>
                  <a:lnTo>
                    <a:pt x="4268" y="192"/>
                  </a:lnTo>
                  <a:lnTo>
                    <a:pt x="4272" y="192"/>
                  </a:lnTo>
                  <a:lnTo>
                    <a:pt x="4275" y="192"/>
                  </a:lnTo>
                  <a:lnTo>
                    <a:pt x="4277" y="192"/>
                  </a:lnTo>
                  <a:lnTo>
                    <a:pt x="4278" y="192"/>
                  </a:lnTo>
                  <a:lnTo>
                    <a:pt x="4283" y="193"/>
                  </a:lnTo>
                  <a:lnTo>
                    <a:pt x="4285" y="193"/>
                  </a:lnTo>
                  <a:lnTo>
                    <a:pt x="4285" y="195"/>
                  </a:lnTo>
                  <a:lnTo>
                    <a:pt x="4286" y="195"/>
                  </a:lnTo>
                  <a:lnTo>
                    <a:pt x="4288" y="195"/>
                  </a:lnTo>
                  <a:lnTo>
                    <a:pt x="4290" y="195"/>
                  </a:lnTo>
                  <a:lnTo>
                    <a:pt x="4291" y="195"/>
                  </a:lnTo>
                  <a:lnTo>
                    <a:pt x="4293" y="197"/>
                  </a:lnTo>
                  <a:lnTo>
                    <a:pt x="4293" y="197"/>
                  </a:lnTo>
                  <a:lnTo>
                    <a:pt x="4293" y="198"/>
                  </a:lnTo>
                  <a:lnTo>
                    <a:pt x="4295" y="200"/>
                  </a:lnTo>
                  <a:lnTo>
                    <a:pt x="4296" y="201"/>
                  </a:lnTo>
                  <a:lnTo>
                    <a:pt x="4298" y="201"/>
                  </a:lnTo>
                  <a:lnTo>
                    <a:pt x="4300" y="201"/>
                  </a:lnTo>
                  <a:lnTo>
                    <a:pt x="4300" y="203"/>
                  </a:lnTo>
                  <a:lnTo>
                    <a:pt x="4301" y="205"/>
                  </a:lnTo>
                  <a:lnTo>
                    <a:pt x="4301" y="206"/>
                  </a:lnTo>
                  <a:lnTo>
                    <a:pt x="4303" y="208"/>
                  </a:lnTo>
                  <a:lnTo>
                    <a:pt x="4304" y="210"/>
                  </a:lnTo>
                  <a:lnTo>
                    <a:pt x="4304" y="211"/>
                  </a:lnTo>
                  <a:lnTo>
                    <a:pt x="4304" y="213"/>
                  </a:lnTo>
                  <a:lnTo>
                    <a:pt x="4304" y="215"/>
                  </a:lnTo>
                  <a:lnTo>
                    <a:pt x="4303" y="216"/>
                  </a:lnTo>
                  <a:lnTo>
                    <a:pt x="4301" y="219"/>
                  </a:lnTo>
                  <a:lnTo>
                    <a:pt x="4301" y="223"/>
                  </a:lnTo>
                  <a:lnTo>
                    <a:pt x="4301" y="224"/>
                  </a:lnTo>
                  <a:lnTo>
                    <a:pt x="4303" y="226"/>
                  </a:lnTo>
                  <a:lnTo>
                    <a:pt x="4304" y="228"/>
                  </a:lnTo>
                  <a:lnTo>
                    <a:pt x="4304" y="229"/>
                  </a:lnTo>
                  <a:lnTo>
                    <a:pt x="4306" y="231"/>
                  </a:lnTo>
                  <a:lnTo>
                    <a:pt x="4309" y="233"/>
                  </a:lnTo>
                  <a:lnTo>
                    <a:pt x="4311" y="233"/>
                  </a:lnTo>
                  <a:lnTo>
                    <a:pt x="4313" y="234"/>
                  </a:lnTo>
                  <a:lnTo>
                    <a:pt x="4314" y="234"/>
                  </a:lnTo>
                  <a:lnTo>
                    <a:pt x="4316" y="234"/>
                  </a:lnTo>
                  <a:lnTo>
                    <a:pt x="4318" y="236"/>
                  </a:lnTo>
                  <a:lnTo>
                    <a:pt x="4319" y="237"/>
                  </a:lnTo>
                  <a:lnTo>
                    <a:pt x="4321" y="239"/>
                  </a:lnTo>
                  <a:lnTo>
                    <a:pt x="4321" y="242"/>
                  </a:lnTo>
                  <a:lnTo>
                    <a:pt x="4321" y="249"/>
                  </a:lnTo>
                  <a:lnTo>
                    <a:pt x="4324" y="251"/>
                  </a:lnTo>
                  <a:lnTo>
                    <a:pt x="4327" y="251"/>
                  </a:lnTo>
                  <a:lnTo>
                    <a:pt x="4327" y="241"/>
                  </a:lnTo>
                  <a:lnTo>
                    <a:pt x="4327" y="239"/>
                  </a:lnTo>
                  <a:lnTo>
                    <a:pt x="4327" y="237"/>
                  </a:lnTo>
                  <a:lnTo>
                    <a:pt x="4327" y="234"/>
                  </a:lnTo>
                  <a:lnTo>
                    <a:pt x="4327" y="233"/>
                  </a:lnTo>
                  <a:lnTo>
                    <a:pt x="4334" y="233"/>
                  </a:lnTo>
                  <a:lnTo>
                    <a:pt x="4336" y="233"/>
                  </a:lnTo>
                  <a:lnTo>
                    <a:pt x="4337" y="233"/>
                  </a:lnTo>
                  <a:lnTo>
                    <a:pt x="4339" y="234"/>
                  </a:lnTo>
                  <a:lnTo>
                    <a:pt x="4339" y="236"/>
                  </a:lnTo>
                  <a:lnTo>
                    <a:pt x="4341" y="237"/>
                  </a:lnTo>
                  <a:lnTo>
                    <a:pt x="4342" y="237"/>
                  </a:lnTo>
                  <a:lnTo>
                    <a:pt x="4345" y="239"/>
                  </a:lnTo>
                  <a:lnTo>
                    <a:pt x="4347" y="239"/>
                  </a:lnTo>
                  <a:lnTo>
                    <a:pt x="4349" y="239"/>
                  </a:lnTo>
                  <a:lnTo>
                    <a:pt x="4352" y="239"/>
                  </a:lnTo>
                  <a:lnTo>
                    <a:pt x="4354" y="239"/>
                  </a:lnTo>
                  <a:lnTo>
                    <a:pt x="4357" y="237"/>
                  </a:lnTo>
                  <a:lnTo>
                    <a:pt x="4359" y="236"/>
                  </a:lnTo>
                  <a:lnTo>
                    <a:pt x="4362" y="234"/>
                  </a:lnTo>
                  <a:lnTo>
                    <a:pt x="4363" y="234"/>
                  </a:lnTo>
                  <a:lnTo>
                    <a:pt x="4367" y="234"/>
                  </a:lnTo>
                  <a:lnTo>
                    <a:pt x="4380" y="234"/>
                  </a:lnTo>
                  <a:lnTo>
                    <a:pt x="4386" y="234"/>
                  </a:lnTo>
                  <a:lnTo>
                    <a:pt x="4391" y="234"/>
                  </a:lnTo>
                  <a:lnTo>
                    <a:pt x="4398" y="234"/>
                  </a:lnTo>
                  <a:lnTo>
                    <a:pt x="4401" y="236"/>
                  </a:lnTo>
                  <a:lnTo>
                    <a:pt x="4404" y="237"/>
                  </a:lnTo>
                  <a:lnTo>
                    <a:pt x="4404" y="237"/>
                  </a:lnTo>
                  <a:lnTo>
                    <a:pt x="4406" y="239"/>
                  </a:lnTo>
                  <a:lnTo>
                    <a:pt x="4406" y="239"/>
                  </a:lnTo>
                  <a:lnTo>
                    <a:pt x="4408" y="239"/>
                  </a:lnTo>
                  <a:lnTo>
                    <a:pt x="4411" y="239"/>
                  </a:lnTo>
                  <a:lnTo>
                    <a:pt x="4414" y="237"/>
                  </a:lnTo>
                  <a:lnTo>
                    <a:pt x="4416" y="237"/>
                  </a:lnTo>
                  <a:lnTo>
                    <a:pt x="4416" y="237"/>
                  </a:lnTo>
                  <a:lnTo>
                    <a:pt x="4417" y="237"/>
                  </a:lnTo>
                  <a:lnTo>
                    <a:pt x="4419" y="234"/>
                  </a:lnTo>
                  <a:lnTo>
                    <a:pt x="4419" y="231"/>
                  </a:lnTo>
                  <a:lnTo>
                    <a:pt x="4419" y="228"/>
                  </a:lnTo>
                  <a:lnTo>
                    <a:pt x="4419" y="224"/>
                  </a:lnTo>
                  <a:lnTo>
                    <a:pt x="4440" y="224"/>
                  </a:lnTo>
                  <a:lnTo>
                    <a:pt x="4442" y="224"/>
                  </a:lnTo>
                  <a:lnTo>
                    <a:pt x="4444" y="224"/>
                  </a:lnTo>
                  <a:lnTo>
                    <a:pt x="4447" y="226"/>
                  </a:lnTo>
                  <a:lnTo>
                    <a:pt x="4447" y="229"/>
                  </a:lnTo>
                  <a:lnTo>
                    <a:pt x="4444" y="231"/>
                  </a:lnTo>
                  <a:lnTo>
                    <a:pt x="4440" y="233"/>
                  </a:lnTo>
                  <a:lnTo>
                    <a:pt x="4437" y="234"/>
                  </a:lnTo>
                  <a:lnTo>
                    <a:pt x="4434" y="234"/>
                  </a:lnTo>
                  <a:lnTo>
                    <a:pt x="4431" y="234"/>
                  </a:lnTo>
                  <a:lnTo>
                    <a:pt x="4429" y="234"/>
                  </a:lnTo>
                  <a:lnTo>
                    <a:pt x="4429" y="244"/>
                  </a:lnTo>
                  <a:lnTo>
                    <a:pt x="4445" y="244"/>
                  </a:lnTo>
                  <a:lnTo>
                    <a:pt x="4445" y="255"/>
                  </a:lnTo>
                  <a:lnTo>
                    <a:pt x="4458" y="255"/>
                  </a:lnTo>
                  <a:lnTo>
                    <a:pt x="4460" y="255"/>
                  </a:lnTo>
                  <a:lnTo>
                    <a:pt x="4462" y="254"/>
                  </a:lnTo>
                  <a:lnTo>
                    <a:pt x="4462" y="252"/>
                  </a:lnTo>
                  <a:lnTo>
                    <a:pt x="4463" y="251"/>
                  </a:lnTo>
                  <a:lnTo>
                    <a:pt x="4463" y="251"/>
                  </a:lnTo>
                  <a:lnTo>
                    <a:pt x="4465" y="249"/>
                  </a:lnTo>
                  <a:lnTo>
                    <a:pt x="4467" y="247"/>
                  </a:lnTo>
                  <a:lnTo>
                    <a:pt x="4467" y="244"/>
                  </a:lnTo>
                  <a:lnTo>
                    <a:pt x="4465" y="241"/>
                  </a:lnTo>
                  <a:lnTo>
                    <a:pt x="4465" y="239"/>
                  </a:lnTo>
                  <a:lnTo>
                    <a:pt x="4463" y="237"/>
                  </a:lnTo>
                  <a:lnTo>
                    <a:pt x="4462" y="237"/>
                  </a:lnTo>
                  <a:lnTo>
                    <a:pt x="4460" y="236"/>
                  </a:lnTo>
                  <a:lnTo>
                    <a:pt x="4458" y="234"/>
                  </a:lnTo>
                  <a:lnTo>
                    <a:pt x="4457" y="234"/>
                  </a:lnTo>
                  <a:lnTo>
                    <a:pt x="4455" y="234"/>
                  </a:lnTo>
                  <a:lnTo>
                    <a:pt x="4457" y="233"/>
                  </a:lnTo>
                  <a:lnTo>
                    <a:pt x="4458" y="231"/>
                  </a:lnTo>
                  <a:lnTo>
                    <a:pt x="4460" y="228"/>
                  </a:lnTo>
                  <a:lnTo>
                    <a:pt x="4460" y="226"/>
                  </a:lnTo>
                  <a:lnTo>
                    <a:pt x="4462" y="224"/>
                  </a:lnTo>
                  <a:lnTo>
                    <a:pt x="4462" y="223"/>
                  </a:lnTo>
                  <a:lnTo>
                    <a:pt x="4462" y="221"/>
                  </a:lnTo>
                  <a:lnTo>
                    <a:pt x="4462" y="219"/>
                  </a:lnTo>
                  <a:lnTo>
                    <a:pt x="4463" y="219"/>
                  </a:lnTo>
                  <a:lnTo>
                    <a:pt x="4465" y="219"/>
                  </a:lnTo>
                  <a:lnTo>
                    <a:pt x="4467" y="218"/>
                  </a:lnTo>
                  <a:lnTo>
                    <a:pt x="4468" y="218"/>
                  </a:lnTo>
                  <a:lnTo>
                    <a:pt x="4470" y="218"/>
                  </a:lnTo>
                  <a:lnTo>
                    <a:pt x="4471" y="218"/>
                  </a:lnTo>
                  <a:lnTo>
                    <a:pt x="4475" y="218"/>
                  </a:lnTo>
                  <a:lnTo>
                    <a:pt x="4476" y="218"/>
                  </a:lnTo>
                  <a:lnTo>
                    <a:pt x="4480" y="218"/>
                  </a:lnTo>
                  <a:lnTo>
                    <a:pt x="4483" y="219"/>
                  </a:lnTo>
                  <a:lnTo>
                    <a:pt x="4485" y="221"/>
                  </a:lnTo>
                  <a:lnTo>
                    <a:pt x="4486" y="223"/>
                  </a:lnTo>
                  <a:lnTo>
                    <a:pt x="4489" y="223"/>
                  </a:lnTo>
                  <a:lnTo>
                    <a:pt x="4493" y="224"/>
                  </a:lnTo>
                  <a:lnTo>
                    <a:pt x="4494" y="224"/>
                  </a:lnTo>
                  <a:lnTo>
                    <a:pt x="4496" y="224"/>
                  </a:lnTo>
                  <a:lnTo>
                    <a:pt x="4498" y="226"/>
                  </a:lnTo>
                  <a:lnTo>
                    <a:pt x="4499" y="226"/>
                  </a:lnTo>
                  <a:lnTo>
                    <a:pt x="4499" y="228"/>
                  </a:lnTo>
                  <a:lnTo>
                    <a:pt x="4501" y="228"/>
                  </a:lnTo>
                  <a:lnTo>
                    <a:pt x="4504" y="228"/>
                  </a:lnTo>
                  <a:lnTo>
                    <a:pt x="4507" y="228"/>
                  </a:lnTo>
                  <a:lnTo>
                    <a:pt x="4509" y="229"/>
                  </a:lnTo>
                  <a:lnTo>
                    <a:pt x="4512" y="229"/>
                  </a:lnTo>
                  <a:lnTo>
                    <a:pt x="4516" y="229"/>
                  </a:lnTo>
                  <a:lnTo>
                    <a:pt x="4517" y="229"/>
                  </a:lnTo>
                  <a:lnTo>
                    <a:pt x="4521" y="229"/>
                  </a:lnTo>
                  <a:lnTo>
                    <a:pt x="4522" y="228"/>
                  </a:lnTo>
                  <a:lnTo>
                    <a:pt x="4522" y="228"/>
                  </a:lnTo>
                  <a:lnTo>
                    <a:pt x="4524" y="226"/>
                  </a:lnTo>
                  <a:lnTo>
                    <a:pt x="4525" y="224"/>
                  </a:lnTo>
                  <a:lnTo>
                    <a:pt x="4527" y="224"/>
                  </a:lnTo>
                  <a:lnTo>
                    <a:pt x="4530" y="224"/>
                  </a:lnTo>
                  <a:lnTo>
                    <a:pt x="4537" y="224"/>
                  </a:lnTo>
                  <a:lnTo>
                    <a:pt x="4542" y="224"/>
                  </a:lnTo>
                  <a:lnTo>
                    <a:pt x="4543" y="226"/>
                  </a:lnTo>
                  <a:lnTo>
                    <a:pt x="4545" y="226"/>
                  </a:lnTo>
                  <a:lnTo>
                    <a:pt x="4548" y="229"/>
                  </a:lnTo>
                  <a:lnTo>
                    <a:pt x="4552" y="229"/>
                  </a:lnTo>
                  <a:lnTo>
                    <a:pt x="4555" y="231"/>
                  </a:lnTo>
                  <a:lnTo>
                    <a:pt x="4557" y="231"/>
                  </a:lnTo>
                  <a:lnTo>
                    <a:pt x="4558" y="233"/>
                  </a:lnTo>
                  <a:lnTo>
                    <a:pt x="4560" y="233"/>
                  </a:lnTo>
                  <a:lnTo>
                    <a:pt x="4566" y="233"/>
                  </a:lnTo>
                  <a:lnTo>
                    <a:pt x="4568" y="234"/>
                  </a:lnTo>
                  <a:lnTo>
                    <a:pt x="4570" y="234"/>
                  </a:lnTo>
                  <a:lnTo>
                    <a:pt x="4570" y="234"/>
                  </a:lnTo>
                  <a:lnTo>
                    <a:pt x="4571" y="234"/>
                  </a:lnTo>
                  <a:lnTo>
                    <a:pt x="4573" y="236"/>
                  </a:lnTo>
                  <a:lnTo>
                    <a:pt x="4575" y="237"/>
                  </a:lnTo>
                  <a:lnTo>
                    <a:pt x="4575" y="237"/>
                  </a:lnTo>
                  <a:lnTo>
                    <a:pt x="4579" y="239"/>
                  </a:lnTo>
                  <a:lnTo>
                    <a:pt x="4581" y="241"/>
                  </a:lnTo>
                  <a:lnTo>
                    <a:pt x="4583" y="241"/>
                  </a:lnTo>
                  <a:lnTo>
                    <a:pt x="4586" y="241"/>
                  </a:lnTo>
                  <a:lnTo>
                    <a:pt x="4589" y="241"/>
                  </a:lnTo>
                  <a:lnTo>
                    <a:pt x="4593" y="241"/>
                  </a:lnTo>
                  <a:lnTo>
                    <a:pt x="4596" y="242"/>
                  </a:lnTo>
                  <a:lnTo>
                    <a:pt x="4597" y="244"/>
                  </a:lnTo>
                  <a:lnTo>
                    <a:pt x="4597" y="246"/>
                  </a:lnTo>
                  <a:lnTo>
                    <a:pt x="4599" y="246"/>
                  </a:lnTo>
                  <a:lnTo>
                    <a:pt x="4602" y="249"/>
                  </a:lnTo>
                  <a:lnTo>
                    <a:pt x="4606" y="251"/>
                  </a:lnTo>
                  <a:lnTo>
                    <a:pt x="4609" y="252"/>
                  </a:lnTo>
                  <a:lnTo>
                    <a:pt x="4611" y="255"/>
                  </a:lnTo>
                  <a:lnTo>
                    <a:pt x="4611" y="259"/>
                  </a:lnTo>
                  <a:lnTo>
                    <a:pt x="4611" y="262"/>
                  </a:lnTo>
                  <a:lnTo>
                    <a:pt x="4614" y="262"/>
                  </a:lnTo>
                  <a:lnTo>
                    <a:pt x="4617" y="262"/>
                  </a:lnTo>
                  <a:lnTo>
                    <a:pt x="4619" y="262"/>
                  </a:lnTo>
                  <a:lnTo>
                    <a:pt x="4620" y="262"/>
                  </a:lnTo>
                  <a:lnTo>
                    <a:pt x="4624" y="262"/>
                  </a:lnTo>
                  <a:lnTo>
                    <a:pt x="4629" y="264"/>
                  </a:lnTo>
                  <a:lnTo>
                    <a:pt x="4630" y="264"/>
                  </a:lnTo>
                  <a:lnTo>
                    <a:pt x="4632" y="264"/>
                  </a:lnTo>
                  <a:lnTo>
                    <a:pt x="4634" y="264"/>
                  </a:lnTo>
                  <a:lnTo>
                    <a:pt x="4635" y="264"/>
                  </a:lnTo>
                  <a:lnTo>
                    <a:pt x="4635" y="265"/>
                  </a:lnTo>
                  <a:lnTo>
                    <a:pt x="4635" y="267"/>
                  </a:lnTo>
                  <a:lnTo>
                    <a:pt x="4635" y="267"/>
                  </a:lnTo>
                  <a:lnTo>
                    <a:pt x="4637" y="269"/>
                  </a:lnTo>
                  <a:lnTo>
                    <a:pt x="4638" y="270"/>
                  </a:lnTo>
                  <a:lnTo>
                    <a:pt x="4640" y="272"/>
                  </a:lnTo>
                  <a:lnTo>
                    <a:pt x="4643" y="273"/>
                  </a:lnTo>
                  <a:lnTo>
                    <a:pt x="4645" y="275"/>
                  </a:lnTo>
                  <a:lnTo>
                    <a:pt x="4648" y="277"/>
                  </a:lnTo>
                  <a:lnTo>
                    <a:pt x="4652" y="278"/>
                  </a:lnTo>
                  <a:lnTo>
                    <a:pt x="4653" y="278"/>
                  </a:lnTo>
                  <a:lnTo>
                    <a:pt x="4655" y="278"/>
                  </a:lnTo>
                  <a:lnTo>
                    <a:pt x="4656" y="280"/>
                  </a:lnTo>
                  <a:lnTo>
                    <a:pt x="4658" y="282"/>
                  </a:lnTo>
                  <a:lnTo>
                    <a:pt x="4658" y="282"/>
                  </a:lnTo>
                  <a:lnTo>
                    <a:pt x="4661" y="282"/>
                  </a:lnTo>
                  <a:lnTo>
                    <a:pt x="4666" y="283"/>
                  </a:lnTo>
                  <a:lnTo>
                    <a:pt x="4668" y="283"/>
                  </a:lnTo>
                  <a:lnTo>
                    <a:pt x="4670" y="283"/>
                  </a:lnTo>
                  <a:lnTo>
                    <a:pt x="4671" y="283"/>
                  </a:lnTo>
                  <a:lnTo>
                    <a:pt x="4673" y="283"/>
                  </a:lnTo>
                  <a:lnTo>
                    <a:pt x="4674" y="285"/>
                  </a:lnTo>
                  <a:lnTo>
                    <a:pt x="4678" y="285"/>
                  </a:lnTo>
                  <a:lnTo>
                    <a:pt x="4679" y="287"/>
                  </a:lnTo>
                  <a:lnTo>
                    <a:pt x="4681" y="288"/>
                  </a:lnTo>
                  <a:lnTo>
                    <a:pt x="4681" y="290"/>
                  </a:lnTo>
                  <a:lnTo>
                    <a:pt x="4681" y="309"/>
                  </a:lnTo>
                  <a:lnTo>
                    <a:pt x="4681" y="311"/>
                  </a:lnTo>
                  <a:lnTo>
                    <a:pt x="4683" y="311"/>
                  </a:lnTo>
                  <a:lnTo>
                    <a:pt x="4684" y="314"/>
                  </a:lnTo>
                  <a:lnTo>
                    <a:pt x="4686" y="316"/>
                  </a:lnTo>
                  <a:lnTo>
                    <a:pt x="4689" y="318"/>
                  </a:lnTo>
                  <a:lnTo>
                    <a:pt x="4692" y="318"/>
                  </a:lnTo>
                  <a:lnTo>
                    <a:pt x="4694" y="316"/>
                  </a:lnTo>
                  <a:lnTo>
                    <a:pt x="4694" y="314"/>
                  </a:lnTo>
                  <a:lnTo>
                    <a:pt x="4694" y="313"/>
                  </a:lnTo>
                  <a:lnTo>
                    <a:pt x="4694" y="311"/>
                  </a:lnTo>
                  <a:lnTo>
                    <a:pt x="4694" y="309"/>
                  </a:lnTo>
                  <a:lnTo>
                    <a:pt x="4696" y="308"/>
                  </a:lnTo>
                  <a:lnTo>
                    <a:pt x="4696" y="306"/>
                  </a:lnTo>
                  <a:lnTo>
                    <a:pt x="4694" y="305"/>
                  </a:lnTo>
                  <a:lnTo>
                    <a:pt x="4692" y="305"/>
                  </a:lnTo>
                  <a:lnTo>
                    <a:pt x="4691" y="303"/>
                  </a:lnTo>
                  <a:lnTo>
                    <a:pt x="4691" y="305"/>
                  </a:lnTo>
                  <a:lnTo>
                    <a:pt x="4689" y="303"/>
                  </a:lnTo>
                  <a:lnTo>
                    <a:pt x="4688" y="303"/>
                  </a:lnTo>
                  <a:lnTo>
                    <a:pt x="4688" y="301"/>
                  </a:lnTo>
                  <a:lnTo>
                    <a:pt x="4686" y="301"/>
                  </a:lnTo>
                  <a:lnTo>
                    <a:pt x="4688" y="300"/>
                  </a:lnTo>
                  <a:lnTo>
                    <a:pt x="4688" y="298"/>
                  </a:lnTo>
                  <a:lnTo>
                    <a:pt x="4689" y="298"/>
                  </a:lnTo>
                  <a:lnTo>
                    <a:pt x="4691" y="298"/>
                  </a:lnTo>
                  <a:lnTo>
                    <a:pt x="4692" y="298"/>
                  </a:lnTo>
                  <a:lnTo>
                    <a:pt x="4694" y="298"/>
                  </a:lnTo>
                  <a:lnTo>
                    <a:pt x="4696" y="298"/>
                  </a:lnTo>
                  <a:lnTo>
                    <a:pt x="4697" y="300"/>
                  </a:lnTo>
                  <a:lnTo>
                    <a:pt x="4699" y="300"/>
                  </a:lnTo>
                  <a:lnTo>
                    <a:pt x="4699" y="301"/>
                  </a:lnTo>
                  <a:lnTo>
                    <a:pt x="4701" y="303"/>
                  </a:lnTo>
                  <a:lnTo>
                    <a:pt x="4701" y="303"/>
                  </a:lnTo>
                  <a:lnTo>
                    <a:pt x="4702" y="303"/>
                  </a:lnTo>
                  <a:lnTo>
                    <a:pt x="4704" y="305"/>
                  </a:lnTo>
                  <a:lnTo>
                    <a:pt x="4707" y="303"/>
                  </a:lnTo>
                  <a:lnTo>
                    <a:pt x="4710" y="303"/>
                  </a:lnTo>
                  <a:lnTo>
                    <a:pt x="4712" y="305"/>
                  </a:lnTo>
                  <a:lnTo>
                    <a:pt x="4715" y="305"/>
                  </a:lnTo>
                  <a:lnTo>
                    <a:pt x="4719" y="305"/>
                  </a:lnTo>
                  <a:lnTo>
                    <a:pt x="4720" y="305"/>
                  </a:lnTo>
                  <a:lnTo>
                    <a:pt x="4722" y="305"/>
                  </a:lnTo>
                  <a:lnTo>
                    <a:pt x="4724" y="303"/>
                  </a:lnTo>
                  <a:lnTo>
                    <a:pt x="4727" y="303"/>
                  </a:lnTo>
                  <a:lnTo>
                    <a:pt x="4730" y="305"/>
                  </a:lnTo>
                  <a:lnTo>
                    <a:pt x="4733" y="305"/>
                  </a:lnTo>
                  <a:lnTo>
                    <a:pt x="4735" y="306"/>
                  </a:lnTo>
                  <a:lnTo>
                    <a:pt x="4737" y="308"/>
                  </a:lnTo>
                  <a:lnTo>
                    <a:pt x="4740" y="311"/>
                  </a:lnTo>
                  <a:lnTo>
                    <a:pt x="4740" y="311"/>
                  </a:lnTo>
                  <a:lnTo>
                    <a:pt x="4740" y="313"/>
                  </a:lnTo>
                  <a:lnTo>
                    <a:pt x="4740" y="314"/>
                  </a:lnTo>
                  <a:lnTo>
                    <a:pt x="4742" y="314"/>
                  </a:lnTo>
                  <a:lnTo>
                    <a:pt x="4745" y="314"/>
                  </a:lnTo>
                  <a:lnTo>
                    <a:pt x="4746" y="314"/>
                  </a:lnTo>
                  <a:lnTo>
                    <a:pt x="4748" y="316"/>
                  </a:lnTo>
                  <a:lnTo>
                    <a:pt x="4750" y="316"/>
                  </a:lnTo>
                  <a:lnTo>
                    <a:pt x="4751" y="318"/>
                  </a:lnTo>
                  <a:lnTo>
                    <a:pt x="4753" y="319"/>
                  </a:lnTo>
                  <a:lnTo>
                    <a:pt x="4755" y="321"/>
                  </a:lnTo>
                  <a:lnTo>
                    <a:pt x="4753" y="324"/>
                  </a:lnTo>
                  <a:lnTo>
                    <a:pt x="4753" y="326"/>
                  </a:lnTo>
                  <a:lnTo>
                    <a:pt x="4751" y="326"/>
                  </a:lnTo>
                  <a:lnTo>
                    <a:pt x="4750" y="327"/>
                  </a:lnTo>
                  <a:lnTo>
                    <a:pt x="4748" y="327"/>
                  </a:lnTo>
                  <a:lnTo>
                    <a:pt x="4746" y="327"/>
                  </a:lnTo>
                  <a:lnTo>
                    <a:pt x="4745" y="327"/>
                  </a:lnTo>
                  <a:lnTo>
                    <a:pt x="4743" y="329"/>
                  </a:lnTo>
                  <a:lnTo>
                    <a:pt x="4743" y="331"/>
                  </a:lnTo>
                  <a:lnTo>
                    <a:pt x="4743" y="331"/>
                  </a:lnTo>
                  <a:lnTo>
                    <a:pt x="4742" y="332"/>
                  </a:lnTo>
                  <a:lnTo>
                    <a:pt x="4740" y="334"/>
                  </a:lnTo>
                  <a:lnTo>
                    <a:pt x="4738" y="336"/>
                  </a:lnTo>
                  <a:lnTo>
                    <a:pt x="4737" y="337"/>
                  </a:lnTo>
                  <a:lnTo>
                    <a:pt x="4733" y="339"/>
                  </a:lnTo>
                  <a:lnTo>
                    <a:pt x="4728" y="339"/>
                  </a:lnTo>
                  <a:lnTo>
                    <a:pt x="4727" y="337"/>
                  </a:lnTo>
                  <a:lnTo>
                    <a:pt x="4725" y="337"/>
                  </a:lnTo>
                  <a:lnTo>
                    <a:pt x="4725" y="336"/>
                  </a:lnTo>
                  <a:lnTo>
                    <a:pt x="4722" y="334"/>
                  </a:lnTo>
                  <a:lnTo>
                    <a:pt x="4719" y="331"/>
                  </a:lnTo>
                  <a:lnTo>
                    <a:pt x="4717" y="332"/>
                  </a:lnTo>
                  <a:lnTo>
                    <a:pt x="4715" y="332"/>
                  </a:lnTo>
                  <a:lnTo>
                    <a:pt x="4715" y="332"/>
                  </a:lnTo>
                  <a:lnTo>
                    <a:pt x="4714" y="336"/>
                  </a:lnTo>
                  <a:lnTo>
                    <a:pt x="4714" y="339"/>
                  </a:lnTo>
                  <a:lnTo>
                    <a:pt x="4715" y="341"/>
                  </a:lnTo>
                  <a:lnTo>
                    <a:pt x="4715" y="342"/>
                  </a:lnTo>
                  <a:lnTo>
                    <a:pt x="4715" y="345"/>
                  </a:lnTo>
                  <a:lnTo>
                    <a:pt x="4715" y="349"/>
                  </a:lnTo>
                  <a:lnTo>
                    <a:pt x="4715" y="352"/>
                  </a:lnTo>
                  <a:lnTo>
                    <a:pt x="4712" y="352"/>
                  </a:lnTo>
                  <a:lnTo>
                    <a:pt x="4710" y="352"/>
                  </a:lnTo>
                  <a:lnTo>
                    <a:pt x="4707" y="352"/>
                  </a:lnTo>
                  <a:lnTo>
                    <a:pt x="4706" y="354"/>
                  </a:lnTo>
                  <a:lnTo>
                    <a:pt x="4706" y="355"/>
                  </a:lnTo>
                  <a:lnTo>
                    <a:pt x="4706" y="359"/>
                  </a:lnTo>
                  <a:lnTo>
                    <a:pt x="4706" y="362"/>
                  </a:lnTo>
                  <a:lnTo>
                    <a:pt x="4706" y="363"/>
                  </a:lnTo>
                  <a:lnTo>
                    <a:pt x="4707" y="365"/>
                  </a:lnTo>
                  <a:lnTo>
                    <a:pt x="4706" y="367"/>
                  </a:lnTo>
                  <a:lnTo>
                    <a:pt x="4704" y="367"/>
                  </a:lnTo>
                  <a:lnTo>
                    <a:pt x="4702" y="367"/>
                  </a:lnTo>
                  <a:lnTo>
                    <a:pt x="4701" y="367"/>
                  </a:lnTo>
                  <a:lnTo>
                    <a:pt x="4699" y="367"/>
                  </a:lnTo>
                  <a:lnTo>
                    <a:pt x="4697" y="365"/>
                  </a:lnTo>
                  <a:lnTo>
                    <a:pt x="4692" y="363"/>
                  </a:lnTo>
                  <a:lnTo>
                    <a:pt x="4688" y="360"/>
                  </a:lnTo>
                  <a:lnTo>
                    <a:pt x="4686" y="359"/>
                  </a:lnTo>
                  <a:lnTo>
                    <a:pt x="4684" y="357"/>
                  </a:lnTo>
                  <a:lnTo>
                    <a:pt x="4683" y="355"/>
                  </a:lnTo>
                  <a:lnTo>
                    <a:pt x="4681" y="354"/>
                  </a:lnTo>
                  <a:lnTo>
                    <a:pt x="4678" y="354"/>
                  </a:lnTo>
                  <a:lnTo>
                    <a:pt x="4663" y="354"/>
                  </a:lnTo>
                  <a:lnTo>
                    <a:pt x="4663" y="350"/>
                  </a:lnTo>
                  <a:lnTo>
                    <a:pt x="4663" y="347"/>
                  </a:lnTo>
                  <a:lnTo>
                    <a:pt x="4663" y="344"/>
                  </a:lnTo>
                  <a:lnTo>
                    <a:pt x="4663" y="342"/>
                  </a:lnTo>
                  <a:lnTo>
                    <a:pt x="4661" y="342"/>
                  </a:lnTo>
                  <a:lnTo>
                    <a:pt x="4660" y="342"/>
                  </a:lnTo>
                  <a:lnTo>
                    <a:pt x="4658" y="341"/>
                  </a:lnTo>
                  <a:lnTo>
                    <a:pt x="4656" y="341"/>
                  </a:lnTo>
                  <a:lnTo>
                    <a:pt x="4655" y="339"/>
                  </a:lnTo>
                  <a:lnTo>
                    <a:pt x="4652" y="339"/>
                  </a:lnTo>
                  <a:lnTo>
                    <a:pt x="4627" y="339"/>
                  </a:lnTo>
                  <a:lnTo>
                    <a:pt x="4625" y="337"/>
                  </a:lnTo>
                  <a:lnTo>
                    <a:pt x="4624" y="336"/>
                  </a:lnTo>
                  <a:lnTo>
                    <a:pt x="4622" y="332"/>
                  </a:lnTo>
                  <a:lnTo>
                    <a:pt x="4622" y="331"/>
                  </a:lnTo>
                  <a:lnTo>
                    <a:pt x="4620" y="329"/>
                  </a:lnTo>
                  <a:lnTo>
                    <a:pt x="4620" y="327"/>
                  </a:lnTo>
                  <a:lnTo>
                    <a:pt x="4620" y="326"/>
                  </a:lnTo>
                  <a:lnTo>
                    <a:pt x="4619" y="323"/>
                  </a:lnTo>
                  <a:lnTo>
                    <a:pt x="4615" y="321"/>
                  </a:lnTo>
                  <a:lnTo>
                    <a:pt x="4612" y="321"/>
                  </a:lnTo>
                  <a:lnTo>
                    <a:pt x="4609" y="321"/>
                  </a:lnTo>
                  <a:lnTo>
                    <a:pt x="4606" y="321"/>
                  </a:lnTo>
                  <a:lnTo>
                    <a:pt x="4606" y="331"/>
                  </a:lnTo>
                  <a:lnTo>
                    <a:pt x="4606" y="332"/>
                  </a:lnTo>
                  <a:lnTo>
                    <a:pt x="4606" y="334"/>
                  </a:lnTo>
                  <a:lnTo>
                    <a:pt x="4607" y="334"/>
                  </a:lnTo>
                  <a:lnTo>
                    <a:pt x="4609" y="334"/>
                  </a:lnTo>
                  <a:lnTo>
                    <a:pt x="4609" y="334"/>
                  </a:lnTo>
                  <a:lnTo>
                    <a:pt x="4609" y="337"/>
                  </a:lnTo>
                  <a:lnTo>
                    <a:pt x="4609" y="339"/>
                  </a:lnTo>
                  <a:lnTo>
                    <a:pt x="4609" y="342"/>
                  </a:lnTo>
                  <a:lnTo>
                    <a:pt x="4609" y="344"/>
                  </a:lnTo>
                  <a:lnTo>
                    <a:pt x="4607" y="344"/>
                  </a:lnTo>
                  <a:lnTo>
                    <a:pt x="4607" y="345"/>
                  </a:lnTo>
                  <a:lnTo>
                    <a:pt x="4606" y="345"/>
                  </a:lnTo>
                  <a:lnTo>
                    <a:pt x="4604" y="347"/>
                  </a:lnTo>
                  <a:lnTo>
                    <a:pt x="4602" y="349"/>
                  </a:lnTo>
                  <a:lnTo>
                    <a:pt x="4601" y="350"/>
                  </a:lnTo>
                  <a:lnTo>
                    <a:pt x="4599" y="352"/>
                  </a:lnTo>
                  <a:lnTo>
                    <a:pt x="4597" y="354"/>
                  </a:lnTo>
                  <a:lnTo>
                    <a:pt x="4594" y="354"/>
                  </a:lnTo>
                  <a:lnTo>
                    <a:pt x="4591" y="354"/>
                  </a:lnTo>
                  <a:lnTo>
                    <a:pt x="4588" y="355"/>
                  </a:lnTo>
                  <a:lnTo>
                    <a:pt x="4584" y="355"/>
                  </a:lnTo>
                  <a:lnTo>
                    <a:pt x="4565" y="355"/>
                  </a:lnTo>
                  <a:lnTo>
                    <a:pt x="4563" y="354"/>
                  </a:lnTo>
                  <a:lnTo>
                    <a:pt x="4561" y="352"/>
                  </a:lnTo>
                  <a:lnTo>
                    <a:pt x="4560" y="350"/>
                  </a:lnTo>
                  <a:lnTo>
                    <a:pt x="4558" y="350"/>
                  </a:lnTo>
                  <a:lnTo>
                    <a:pt x="4552" y="350"/>
                  </a:lnTo>
                  <a:lnTo>
                    <a:pt x="4552" y="350"/>
                  </a:lnTo>
                  <a:lnTo>
                    <a:pt x="4550" y="352"/>
                  </a:lnTo>
                  <a:lnTo>
                    <a:pt x="4550" y="354"/>
                  </a:lnTo>
                  <a:lnTo>
                    <a:pt x="4548" y="354"/>
                  </a:lnTo>
                  <a:lnTo>
                    <a:pt x="4547" y="354"/>
                  </a:lnTo>
                  <a:lnTo>
                    <a:pt x="4545" y="355"/>
                  </a:lnTo>
                  <a:lnTo>
                    <a:pt x="4543" y="357"/>
                  </a:lnTo>
                  <a:lnTo>
                    <a:pt x="4543" y="359"/>
                  </a:lnTo>
                  <a:lnTo>
                    <a:pt x="4543" y="360"/>
                  </a:lnTo>
                  <a:lnTo>
                    <a:pt x="4545" y="360"/>
                  </a:lnTo>
                  <a:lnTo>
                    <a:pt x="4547" y="362"/>
                  </a:lnTo>
                  <a:lnTo>
                    <a:pt x="4548" y="362"/>
                  </a:lnTo>
                  <a:lnTo>
                    <a:pt x="4565" y="362"/>
                  </a:lnTo>
                  <a:lnTo>
                    <a:pt x="4565" y="362"/>
                  </a:lnTo>
                  <a:lnTo>
                    <a:pt x="4566" y="362"/>
                  </a:lnTo>
                  <a:lnTo>
                    <a:pt x="4568" y="362"/>
                  </a:lnTo>
                  <a:lnTo>
                    <a:pt x="4570" y="365"/>
                  </a:lnTo>
                  <a:lnTo>
                    <a:pt x="4570" y="367"/>
                  </a:lnTo>
                  <a:lnTo>
                    <a:pt x="4570" y="368"/>
                  </a:lnTo>
                  <a:lnTo>
                    <a:pt x="4571" y="372"/>
                  </a:lnTo>
                  <a:lnTo>
                    <a:pt x="4573" y="373"/>
                  </a:lnTo>
                  <a:lnTo>
                    <a:pt x="4576" y="373"/>
                  </a:lnTo>
                  <a:lnTo>
                    <a:pt x="4578" y="373"/>
                  </a:lnTo>
                  <a:lnTo>
                    <a:pt x="4581" y="373"/>
                  </a:lnTo>
                  <a:lnTo>
                    <a:pt x="4581" y="383"/>
                  </a:lnTo>
                  <a:lnTo>
                    <a:pt x="4581" y="385"/>
                  </a:lnTo>
                  <a:lnTo>
                    <a:pt x="4583" y="385"/>
                  </a:lnTo>
                  <a:lnTo>
                    <a:pt x="4583" y="386"/>
                  </a:lnTo>
                  <a:lnTo>
                    <a:pt x="4584" y="388"/>
                  </a:lnTo>
                  <a:lnTo>
                    <a:pt x="4586" y="390"/>
                  </a:lnTo>
                  <a:lnTo>
                    <a:pt x="4588" y="391"/>
                  </a:lnTo>
                  <a:lnTo>
                    <a:pt x="4589" y="395"/>
                  </a:lnTo>
                  <a:lnTo>
                    <a:pt x="4589" y="396"/>
                  </a:lnTo>
                  <a:lnTo>
                    <a:pt x="4589" y="398"/>
                  </a:lnTo>
                  <a:lnTo>
                    <a:pt x="4591" y="399"/>
                  </a:lnTo>
                  <a:lnTo>
                    <a:pt x="4591" y="399"/>
                  </a:lnTo>
                  <a:lnTo>
                    <a:pt x="4593" y="401"/>
                  </a:lnTo>
                  <a:lnTo>
                    <a:pt x="4596" y="403"/>
                  </a:lnTo>
                  <a:lnTo>
                    <a:pt x="4596" y="413"/>
                  </a:lnTo>
                  <a:lnTo>
                    <a:pt x="4594" y="413"/>
                  </a:lnTo>
                  <a:lnTo>
                    <a:pt x="4591" y="413"/>
                  </a:lnTo>
                  <a:lnTo>
                    <a:pt x="4588" y="413"/>
                  </a:lnTo>
                  <a:lnTo>
                    <a:pt x="4583" y="413"/>
                  </a:lnTo>
                  <a:lnTo>
                    <a:pt x="4579" y="413"/>
                  </a:lnTo>
                  <a:lnTo>
                    <a:pt x="4576" y="411"/>
                  </a:lnTo>
                  <a:lnTo>
                    <a:pt x="4575" y="411"/>
                  </a:lnTo>
                  <a:lnTo>
                    <a:pt x="4575" y="409"/>
                  </a:lnTo>
                  <a:lnTo>
                    <a:pt x="4573" y="408"/>
                  </a:lnTo>
                  <a:lnTo>
                    <a:pt x="4571" y="408"/>
                  </a:lnTo>
                  <a:lnTo>
                    <a:pt x="4570" y="406"/>
                  </a:lnTo>
                  <a:lnTo>
                    <a:pt x="4566" y="406"/>
                  </a:lnTo>
                  <a:lnTo>
                    <a:pt x="4563" y="406"/>
                  </a:lnTo>
                  <a:lnTo>
                    <a:pt x="4560" y="406"/>
                  </a:lnTo>
                  <a:lnTo>
                    <a:pt x="4557" y="404"/>
                  </a:lnTo>
                  <a:lnTo>
                    <a:pt x="4553" y="406"/>
                  </a:lnTo>
                  <a:lnTo>
                    <a:pt x="4552" y="406"/>
                  </a:lnTo>
                  <a:lnTo>
                    <a:pt x="4550" y="408"/>
                  </a:lnTo>
                  <a:lnTo>
                    <a:pt x="4548" y="409"/>
                  </a:lnTo>
                  <a:lnTo>
                    <a:pt x="4547" y="413"/>
                  </a:lnTo>
                  <a:lnTo>
                    <a:pt x="4545" y="414"/>
                  </a:lnTo>
                  <a:lnTo>
                    <a:pt x="4542" y="416"/>
                  </a:lnTo>
                  <a:lnTo>
                    <a:pt x="4540" y="416"/>
                  </a:lnTo>
                  <a:lnTo>
                    <a:pt x="4539" y="417"/>
                  </a:lnTo>
                  <a:lnTo>
                    <a:pt x="4537" y="417"/>
                  </a:lnTo>
                  <a:lnTo>
                    <a:pt x="4534" y="417"/>
                  </a:lnTo>
                  <a:lnTo>
                    <a:pt x="4529" y="417"/>
                  </a:lnTo>
                  <a:lnTo>
                    <a:pt x="4527" y="419"/>
                  </a:lnTo>
                  <a:lnTo>
                    <a:pt x="4525" y="421"/>
                  </a:lnTo>
                  <a:lnTo>
                    <a:pt x="4522" y="422"/>
                  </a:lnTo>
                  <a:lnTo>
                    <a:pt x="4521" y="424"/>
                  </a:lnTo>
                  <a:lnTo>
                    <a:pt x="4519" y="424"/>
                  </a:lnTo>
                  <a:lnTo>
                    <a:pt x="4517" y="426"/>
                  </a:lnTo>
                  <a:lnTo>
                    <a:pt x="4516" y="426"/>
                  </a:lnTo>
                  <a:lnTo>
                    <a:pt x="4514" y="427"/>
                  </a:lnTo>
                  <a:lnTo>
                    <a:pt x="4512" y="429"/>
                  </a:lnTo>
                  <a:lnTo>
                    <a:pt x="4512" y="431"/>
                  </a:lnTo>
                  <a:lnTo>
                    <a:pt x="4511" y="432"/>
                  </a:lnTo>
                  <a:lnTo>
                    <a:pt x="4509" y="432"/>
                  </a:lnTo>
                  <a:lnTo>
                    <a:pt x="4506" y="434"/>
                  </a:lnTo>
                  <a:lnTo>
                    <a:pt x="4503" y="435"/>
                  </a:lnTo>
                  <a:lnTo>
                    <a:pt x="4501" y="435"/>
                  </a:lnTo>
                  <a:lnTo>
                    <a:pt x="4499" y="437"/>
                  </a:lnTo>
                  <a:lnTo>
                    <a:pt x="4496" y="437"/>
                  </a:lnTo>
                  <a:lnTo>
                    <a:pt x="4491" y="437"/>
                  </a:lnTo>
                  <a:lnTo>
                    <a:pt x="4488" y="437"/>
                  </a:lnTo>
                  <a:lnTo>
                    <a:pt x="4486" y="437"/>
                  </a:lnTo>
                  <a:lnTo>
                    <a:pt x="4485" y="439"/>
                  </a:lnTo>
                  <a:lnTo>
                    <a:pt x="4481" y="439"/>
                  </a:lnTo>
                  <a:lnTo>
                    <a:pt x="4478" y="440"/>
                  </a:lnTo>
                  <a:lnTo>
                    <a:pt x="4476" y="440"/>
                  </a:lnTo>
                  <a:lnTo>
                    <a:pt x="4476" y="442"/>
                  </a:lnTo>
                  <a:lnTo>
                    <a:pt x="4475" y="444"/>
                  </a:lnTo>
                  <a:lnTo>
                    <a:pt x="4473" y="445"/>
                  </a:lnTo>
                  <a:lnTo>
                    <a:pt x="4471" y="447"/>
                  </a:lnTo>
                  <a:lnTo>
                    <a:pt x="4470" y="450"/>
                  </a:lnTo>
                  <a:lnTo>
                    <a:pt x="4468" y="454"/>
                  </a:lnTo>
                  <a:lnTo>
                    <a:pt x="4467" y="455"/>
                  </a:lnTo>
                  <a:lnTo>
                    <a:pt x="4465" y="457"/>
                  </a:lnTo>
                  <a:lnTo>
                    <a:pt x="4462" y="460"/>
                  </a:lnTo>
                  <a:lnTo>
                    <a:pt x="4460" y="460"/>
                  </a:lnTo>
                  <a:lnTo>
                    <a:pt x="4458" y="462"/>
                  </a:lnTo>
                  <a:lnTo>
                    <a:pt x="4457" y="465"/>
                  </a:lnTo>
                  <a:lnTo>
                    <a:pt x="4455" y="468"/>
                  </a:lnTo>
                  <a:lnTo>
                    <a:pt x="4455" y="473"/>
                  </a:lnTo>
                  <a:lnTo>
                    <a:pt x="4453" y="473"/>
                  </a:lnTo>
                  <a:lnTo>
                    <a:pt x="4452" y="473"/>
                  </a:lnTo>
                  <a:lnTo>
                    <a:pt x="4450" y="472"/>
                  </a:lnTo>
                  <a:lnTo>
                    <a:pt x="4447" y="468"/>
                  </a:lnTo>
                  <a:lnTo>
                    <a:pt x="4447" y="465"/>
                  </a:lnTo>
                  <a:lnTo>
                    <a:pt x="4447" y="462"/>
                  </a:lnTo>
                  <a:lnTo>
                    <a:pt x="4447" y="458"/>
                  </a:lnTo>
                  <a:lnTo>
                    <a:pt x="4426" y="458"/>
                  </a:lnTo>
                  <a:lnTo>
                    <a:pt x="4424" y="458"/>
                  </a:lnTo>
                  <a:lnTo>
                    <a:pt x="4422" y="458"/>
                  </a:lnTo>
                  <a:lnTo>
                    <a:pt x="4421" y="457"/>
                  </a:lnTo>
                  <a:lnTo>
                    <a:pt x="4419" y="457"/>
                  </a:lnTo>
                  <a:lnTo>
                    <a:pt x="4416" y="457"/>
                  </a:lnTo>
                  <a:lnTo>
                    <a:pt x="4414" y="457"/>
                  </a:lnTo>
                  <a:lnTo>
                    <a:pt x="4411" y="457"/>
                  </a:lnTo>
                  <a:lnTo>
                    <a:pt x="4409" y="457"/>
                  </a:lnTo>
                  <a:lnTo>
                    <a:pt x="4408" y="458"/>
                  </a:lnTo>
                  <a:lnTo>
                    <a:pt x="4406" y="460"/>
                  </a:lnTo>
                  <a:lnTo>
                    <a:pt x="4404" y="463"/>
                  </a:lnTo>
                  <a:lnTo>
                    <a:pt x="4403" y="467"/>
                  </a:lnTo>
                  <a:lnTo>
                    <a:pt x="4399" y="468"/>
                  </a:lnTo>
                  <a:lnTo>
                    <a:pt x="4398" y="470"/>
                  </a:lnTo>
                  <a:lnTo>
                    <a:pt x="4396" y="472"/>
                  </a:lnTo>
                  <a:lnTo>
                    <a:pt x="4395" y="472"/>
                  </a:lnTo>
                  <a:lnTo>
                    <a:pt x="4393" y="472"/>
                  </a:lnTo>
                  <a:lnTo>
                    <a:pt x="4391" y="470"/>
                  </a:lnTo>
                  <a:lnTo>
                    <a:pt x="4390" y="468"/>
                  </a:lnTo>
                  <a:lnTo>
                    <a:pt x="4390" y="467"/>
                  </a:lnTo>
                  <a:lnTo>
                    <a:pt x="4390" y="465"/>
                  </a:lnTo>
                  <a:lnTo>
                    <a:pt x="4390" y="463"/>
                  </a:lnTo>
                  <a:lnTo>
                    <a:pt x="4388" y="463"/>
                  </a:lnTo>
                  <a:lnTo>
                    <a:pt x="4386" y="463"/>
                  </a:lnTo>
                  <a:lnTo>
                    <a:pt x="4386" y="463"/>
                  </a:lnTo>
                  <a:lnTo>
                    <a:pt x="4385" y="465"/>
                  </a:lnTo>
                  <a:lnTo>
                    <a:pt x="4383" y="467"/>
                  </a:lnTo>
                  <a:lnTo>
                    <a:pt x="4381" y="467"/>
                  </a:lnTo>
                  <a:lnTo>
                    <a:pt x="4380" y="470"/>
                  </a:lnTo>
                  <a:lnTo>
                    <a:pt x="4380" y="470"/>
                  </a:lnTo>
                  <a:lnTo>
                    <a:pt x="4377" y="472"/>
                  </a:lnTo>
                  <a:lnTo>
                    <a:pt x="4375" y="472"/>
                  </a:lnTo>
                  <a:lnTo>
                    <a:pt x="4372" y="472"/>
                  </a:lnTo>
                  <a:lnTo>
                    <a:pt x="4370" y="470"/>
                  </a:lnTo>
                  <a:lnTo>
                    <a:pt x="4370" y="468"/>
                  </a:lnTo>
                  <a:lnTo>
                    <a:pt x="4368" y="468"/>
                  </a:lnTo>
                  <a:lnTo>
                    <a:pt x="4368" y="467"/>
                  </a:lnTo>
                  <a:lnTo>
                    <a:pt x="4367" y="465"/>
                  </a:lnTo>
                  <a:lnTo>
                    <a:pt x="4365" y="463"/>
                  </a:lnTo>
                  <a:lnTo>
                    <a:pt x="4362" y="463"/>
                  </a:lnTo>
                  <a:lnTo>
                    <a:pt x="4360" y="463"/>
                  </a:lnTo>
                  <a:lnTo>
                    <a:pt x="4359" y="465"/>
                  </a:lnTo>
                  <a:lnTo>
                    <a:pt x="4357" y="465"/>
                  </a:lnTo>
                  <a:lnTo>
                    <a:pt x="4355" y="465"/>
                  </a:lnTo>
                  <a:lnTo>
                    <a:pt x="4354" y="467"/>
                  </a:lnTo>
                  <a:lnTo>
                    <a:pt x="4354" y="468"/>
                  </a:lnTo>
                  <a:lnTo>
                    <a:pt x="4352" y="470"/>
                  </a:lnTo>
                  <a:lnTo>
                    <a:pt x="4352" y="472"/>
                  </a:lnTo>
                  <a:lnTo>
                    <a:pt x="4352" y="473"/>
                  </a:lnTo>
                  <a:lnTo>
                    <a:pt x="4352" y="475"/>
                  </a:lnTo>
                  <a:lnTo>
                    <a:pt x="4352" y="478"/>
                  </a:lnTo>
                  <a:lnTo>
                    <a:pt x="4352" y="481"/>
                  </a:lnTo>
                  <a:lnTo>
                    <a:pt x="4352" y="483"/>
                  </a:lnTo>
                  <a:lnTo>
                    <a:pt x="4350" y="485"/>
                  </a:lnTo>
                  <a:lnTo>
                    <a:pt x="4350" y="486"/>
                  </a:lnTo>
                  <a:lnTo>
                    <a:pt x="4349" y="488"/>
                  </a:lnTo>
                  <a:lnTo>
                    <a:pt x="4349" y="490"/>
                  </a:lnTo>
                  <a:lnTo>
                    <a:pt x="4349" y="491"/>
                  </a:lnTo>
                  <a:lnTo>
                    <a:pt x="4347" y="493"/>
                  </a:lnTo>
                  <a:lnTo>
                    <a:pt x="4347" y="494"/>
                  </a:lnTo>
                  <a:lnTo>
                    <a:pt x="4344" y="496"/>
                  </a:lnTo>
                  <a:lnTo>
                    <a:pt x="4342" y="496"/>
                  </a:lnTo>
                  <a:lnTo>
                    <a:pt x="4341" y="498"/>
                  </a:lnTo>
                  <a:lnTo>
                    <a:pt x="4339" y="499"/>
                  </a:lnTo>
                  <a:lnTo>
                    <a:pt x="4337" y="501"/>
                  </a:lnTo>
                  <a:lnTo>
                    <a:pt x="4337" y="503"/>
                  </a:lnTo>
                  <a:lnTo>
                    <a:pt x="4337" y="504"/>
                  </a:lnTo>
                  <a:lnTo>
                    <a:pt x="4336" y="506"/>
                  </a:lnTo>
                  <a:lnTo>
                    <a:pt x="4334" y="509"/>
                  </a:lnTo>
                  <a:lnTo>
                    <a:pt x="4334" y="514"/>
                  </a:lnTo>
                  <a:lnTo>
                    <a:pt x="4334" y="517"/>
                  </a:lnTo>
                  <a:lnTo>
                    <a:pt x="4341" y="517"/>
                  </a:lnTo>
                  <a:lnTo>
                    <a:pt x="4341" y="516"/>
                  </a:lnTo>
                  <a:lnTo>
                    <a:pt x="4342" y="514"/>
                  </a:lnTo>
                  <a:lnTo>
                    <a:pt x="4342" y="514"/>
                  </a:lnTo>
                  <a:lnTo>
                    <a:pt x="4344" y="514"/>
                  </a:lnTo>
                  <a:lnTo>
                    <a:pt x="4345" y="514"/>
                  </a:lnTo>
                  <a:lnTo>
                    <a:pt x="4347" y="516"/>
                  </a:lnTo>
                  <a:lnTo>
                    <a:pt x="4347" y="517"/>
                  </a:lnTo>
                  <a:lnTo>
                    <a:pt x="4347" y="519"/>
                  </a:lnTo>
                  <a:lnTo>
                    <a:pt x="4347" y="521"/>
                  </a:lnTo>
                  <a:lnTo>
                    <a:pt x="4345" y="522"/>
                  </a:lnTo>
                  <a:lnTo>
                    <a:pt x="4344" y="522"/>
                  </a:lnTo>
                  <a:lnTo>
                    <a:pt x="4342" y="522"/>
                  </a:lnTo>
                  <a:lnTo>
                    <a:pt x="4342" y="522"/>
                  </a:lnTo>
                  <a:lnTo>
                    <a:pt x="4341" y="524"/>
                  </a:lnTo>
                  <a:lnTo>
                    <a:pt x="4342" y="526"/>
                  </a:lnTo>
                  <a:lnTo>
                    <a:pt x="4342" y="529"/>
                  </a:lnTo>
                  <a:lnTo>
                    <a:pt x="4342" y="532"/>
                  </a:lnTo>
                  <a:lnTo>
                    <a:pt x="4344" y="534"/>
                  </a:lnTo>
                  <a:lnTo>
                    <a:pt x="4344" y="535"/>
                  </a:lnTo>
                  <a:lnTo>
                    <a:pt x="4344" y="537"/>
                  </a:lnTo>
                  <a:lnTo>
                    <a:pt x="4344" y="539"/>
                  </a:lnTo>
                  <a:lnTo>
                    <a:pt x="4344" y="540"/>
                  </a:lnTo>
                  <a:lnTo>
                    <a:pt x="4344" y="542"/>
                  </a:lnTo>
                  <a:lnTo>
                    <a:pt x="4345" y="544"/>
                  </a:lnTo>
                  <a:lnTo>
                    <a:pt x="4347" y="545"/>
                  </a:lnTo>
                  <a:lnTo>
                    <a:pt x="4349" y="548"/>
                  </a:lnTo>
                  <a:lnTo>
                    <a:pt x="4350" y="548"/>
                  </a:lnTo>
                  <a:lnTo>
                    <a:pt x="4352" y="550"/>
                  </a:lnTo>
                  <a:lnTo>
                    <a:pt x="4350" y="557"/>
                  </a:lnTo>
                  <a:lnTo>
                    <a:pt x="4345" y="557"/>
                  </a:lnTo>
                  <a:lnTo>
                    <a:pt x="4344" y="557"/>
                  </a:lnTo>
                  <a:lnTo>
                    <a:pt x="4342" y="555"/>
                  </a:lnTo>
                  <a:lnTo>
                    <a:pt x="4341" y="553"/>
                  </a:lnTo>
                  <a:lnTo>
                    <a:pt x="4341" y="552"/>
                  </a:lnTo>
                  <a:lnTo>
                    <a:pt x="4341" y="552"/>
                  </a:lnTo>
                  <a:lnTo>
                    <a:pt x="4339" y="550"/>
                  </a:lnTo>
                  <a:lnTo>
                    <a:pt x="4336" y="550"/>
                  </a:lnTo>
                  <a:lnTo>
                    <a:pt x="4334" y="552"/>
                  </a:lnTo>
                  <a:lnTo>
                    <a:pt x="4334" y="552"/>
                  </a:lnTo>
                  <a:lnTo>
                    <a:pt x="4332" y="553"/>
                  </a:lnTo>
                  <a:lnTo>
                    <a:pt x="4331" y="557"/>
                  </a:lnTo>
                  <a:lnTo>
                    <a:pt x="4329" y="558"/>
                  </a:lnTo>
                  <a:lnTo>
                    <a:pt x="4327" y="562"/>
                  </a:lnTo>
                  <a:lnTo>
                    <a:pt x="4327" y="563"/>
                  </a:lnTo>
                  <a:lnTo>
                    <a:pt x="4326" y="565"/>
                  </a:lnTo>
                  <a:lnTo>
                    <a:pt x="4326" y="570"/>
                  </a:lnTo>
                  <a:lnTo>
                    <a:pt x="4326" y="571"/>
                  </a:lnTo>
                  <a:lnTo>
                    <a:pt x="4327" y="573"/>
                  </a:lnTo>
                  <a:lnTo>
                    <a:pt x="4327" y="573"/>
                  </a:lnTo>
                  <a:lnTo>
                    <a:pt x="4329" y="576"/>
                  </a:lnTo>
                  <a:lnTo>
                    <a:pt x="4331" y="578"/>
                  </a:lnTo>
                  <a:lnTo>
                    <a:pt x="4331" y="580"/>
                  </a:lnTo>
                  <a:lnTo>
                    <a:pt x="4331" y="588"/>
                  </a:lnTo>
                  <a:lnTo>
                    <a:pt x="4308" y="588"/>
                  </a:lnTo>
                  <a:lnTo>
                    <a:pt x="4306" y="589"/>
                  </a:lnTo>
                  <a:lnTo>
                    <a:pt x="4306" y="591"/>
                  </a:lnTo>
                  <a:lnTo>
                    <a:pt x="4303" y="594"/>
                  </a:lnTo>
                  <a:lnTo>
                    <a:pt x="4300" y="598"/>
                  </a:lnTo>
                  <a:lnTo>
                    <a:pt x="4300" y="612"/>
                  </a:lnTo>
                  <a:lnTo>
                    <a:pt x="4300" y="616"/>
                  </a:lnTo>
                  <a:lnTo>
                    <a:pt x="4298" y="616"/>
                  </a:lnTo>
                  <a:lnTo>
                    <a:pt x="4298" y="617"/>
                  </a:lnTo>
                  <a:lnTo>
                    <a:pt x="4296" y="619"/>
                  </a:lnTo>
                  <a:lnTo>
                    <a:pt x="4296" y="619"/>
                  </a:lnTo>
                  <a:lnTo>
                    <a:pt x="4295" y="619"/>
                  </a:lnTo>
                  <a:lnTo>
                    <a:pt x="4293" y="619"/>
                  </a:lnTo>
                  <a:lnTo>
                    <a:pt x="4290" y="619"/>
                  </a:lnTo>
                  <a:lnTo>
                    <a:pt x="4288" y="619"/>
                  </a:lnTo>
                  <a:lnTo>
                    <a:pt x="4286" y="617"/>
                  </a:lnTo>
                  <a:lnTo>
                    <a:pt x="4285" y="617"/>
                  </a:lnTo>
                  <a:lnTo>
                    <a:pt x="4283" y="619"/>
                  </a:lnTo>
                  <a:lnTo>
                    <a:pt x="4282" y="619"/>
                  </a:lnTo>
                  <a:lnTo>
                    <a:pt x="4282" y="620"/>
                  </a:lnTo>
                  <a:lnTo>
                    <a:pt x="4280" y="624"/>
                  </a:lnTo>
                  <a:lnTo>
                    <a:pt x="4278" y="627"/>
                  </a:lnTo>
                  <a:lnTo>
                    <a:pt x="4277" y="629"/>
                  </a:lnTo>
                  <a:lnTo>
                    <a:pt x="4275" y="630"/>
                  </a:lnTo>
                  <a:lnTo>
                    <a:pt x="4275" y="632"/>
                  </a:lnTo>
                  <a:lnTo>
                    <a:pt x="4273" y="634"/>
                  </a:lnTo>
                  <a:lnTo>
                    <a:pt x="4272" y="634"/>
                  </a:lnTo>
                  <a:lnTo>
                    <a:pt x="4270" y="635"/>
                  </a:lnTo>
                  <a:lnTo>
                    <a:pt x="4268" y="637"/>
                  </a:lnTo>
                  <a:lnTo>
                    <a:pt x="4267" y="638"/>
                  </a:lnTo>
                  <a:lnTo>
                    <a:pt x="4267" y="640"/>
                  </a:lnTo>
                  <a:lnTo>
                    <a:pt x="4267" y="642"/>
                  </a:lnTo>
                  <a:lnTo>
                    <a:pt x="4267" y="645"/>
                  </a:lnTo>
                  <a:lnTo>
                    <a:pt x="4267" y="647"/>
                  </a:lnTo>
                  <a:lnTo>
                    <a:pt x="4267" y="650"/>
                  </a:lnTo>
                  <a:lnTo>
                    <a:pt x="4265" y="650"/>
                  </a:lnTo>
                  <a:lnTo>
                    <a:pt x="4262" y="650"/>
                  </a:lnTo>
                  <a:lnTo>
                    <a:pt x="4260" y="652"/>
                  </a:lnTo>
                  <a:lnTo>
                    <a:pt x="4259" y="652"/>
                  </a:lnTo>
                  <a:lnTo>
                    <a:pt x="4257" y="652"/>
                  </a:lnTo>
                  <a:lnTo>
                    <a:pt x="4255" y="653"/>
                  </a:lnTo>
                  <a:lnTo>
                    <a:pt x="4252" y="653"/>
                  </a:lnTo>
                  <a:lnTo>
                    <a:pt x="4252" y="655"/>
                  </a:lnTo>
                  <a:lnTo>
                    <a:pt x="4250" y="656"/>
                  </a:lnTo>
                  <a:lnTo>
                    <a:pt x="4249" y="656"/>
                  </a:lnTo>
                  <a:lnTo>
                    <a:pt x="4247" y="655"/>
                  </a:lnTo>
                  <a:lnTo>
                    <a:pt x="4246" y="655"/>
                  </a:lnTo>
                  <a:lnTo>
                    <a:pt x="4246" y="629"/>
                  </a:lnTo>
                  <a:lnTo>
                    <a:pt x="4237" y="616"/>
                  </a:lnTo>
                  <a:lnTo>
                    <a:pt x="4239" y="616"/>
                  </a:lnTo>
                  <a:lnTo>
                    <a:pt x="4241" y="614"/>
                  </a:lnTo>
                  <a:lnTo>
                    <a:pt x="4241" y="612"/>
                  </a:lnTo>
                  <a:lnTo>
                    <a:pt x="4241" y="611"/>
                  </a:lnTo>
                  <a:lnTo>
                    <a:pt x="4241" y="609"/>
                  </a:lnTo>
                  <a:lnTo>
                    <a:pt x="4239" y="591"/>
                  </a:lnTo>
                  <a:lnTo>
                    <a:pt x="4239" y="575"/>
                  </a:lnTo>
                  <a:lnTo>
                    <a:pt x="4239" y="571"/>
                  </a:lnTo>
                  <a:lnTo>
                    <a:pt x="4239" y="568"/>
                  </a:lnTo>
                  <a:lnTo>
                    <a:pt x="4239" y="565"/>
                  </a:lnTo>
                  <a:lnTo>
                    <a:pt x="4239" y="563"/>
                  </a:lnTo>
                  <a:lnTo>
                    <a:pt x="4239" y="562"/>
                  </a:lnTo>
                  <a:lnTo>
                    <a:pt x="4241" y="558"/>
                  </a:lnTo>
                  <a:lnTo>
                    <a:pt x="4242" y="557"/>
                  </a:lnTo>
                  <a:lnTo>
                    <a:pt x="4244" y="555"/>
                  </a:lnTo>
                  <a:lnTo>
                    <a:pt x="4244" y="552"/>
                  </a:lnTo>
                  <a:lnTo>
                    <a:pt x="4244" y="548"/>
                  </a:lnTo>
                  <a:lnTo>
                    <a:pt x="4242" y="547"/>
                  </a:lnTo>
                  <a:lnTo>
                    <a:pt x="4244" y="545"/>
                  </a:lnTo>
                  <a:lnTo>
                    <a:pt x="4244" y="544"/>
                  </a:lnTo>
                  <a:lnTo>
                    <a:pt x="4244" y="542"/>
                  </a:lnTo>
                  <a:lnTo>
                    <a:pt x="4246" y="540"/>
                  </a:lnTo>
                  <a:lnTo>
                    <a:pt x="4246" y="539"/>
                  </a:lnTo>
                  <a:lnTo>
                    <a:pt x="4246" y="537"/>
                  </a:lnTo>
                  <a:lnTo>
                    <a:pt x="4247" y="535"/>
                  </a:lnTo>
                  <a:lnTo>
                    <a:pt x="4249" y="535"/>
                  </a:lnTo>
                  <a:lnTo>
                    <a:pt x="4250" y="534"/>
                  </a:lnTo>
                  <a:lnTo>
                    <a:pt x="4252" y="532"/>
                  </a:lnTo>
                  <a:lnTo>
                    <a:pt x="4254" y="527"/>
                  </a:lnTo>
                  <a:lnTo>
                    <a:pt x="4254" y="524"/>
                  </a:lnTo>
                  <a:lnTo>
                    <a:pt x="4254" y="522"/>
                  </a:lnTo>
                  <a:lnTo>
                    <a:pt x="4252" y="521"/>
                  </a:lnTo>
                  <a:lnTo>
                    <a:pt x="4252" y="519"/>
                  </a:lnTo>
                  <a:lnTo>
                    <a:pt x="4252" y="517"/>
                  </a:lnTo>
                  <a:lnTo>
                    <a:pt x="4254" y="516"/>
                  </a:lnTo>
                  <a:lnTo>
                    <a:pt x="4254" y="516"/>
                  </a:lnTo>
                  <a:lnTo>
                    <a:pt x="4255" y="514"/>
                  </a:lnTo>
                  <a:lnTo>
                    <a:pt x="4257" y="514"/>
                  </a:lnTo>
                  <a:lnTo>
                    <a:pt x="4259" y="514"/>
                  </a:lnTo>
                  <a:lnTo>
                    <a:pt x="4260" y="514"/>
                  </a:lnTo>
                  <a:lnTo>
                    <a:pt x="4262" y="512"/>
                  </a:lnTo>
                  <a:lnTo>
                    <a:pt x="4264" y="512"/>
                  </a:lnTo>
                  <a:lnTo>
                    <a:pt x="4267" y="511"/>
                  </a:lnTo>
                  <a:lnTo>
                    <a:pt x="4270" y="509"/>
                  </a:lnTo>
                  <a:lnTo>
                    <a:pt x="4273" y="508"/>
                  </a:lnTo>
                  <a:lnTo>
                    <a:pt x="4275" y="508"/>
                  </a:lnTo>
                  <a:lnTo>
                    <a:pt x="4277" y="508"/>
                  </a:lnTo>
                  <a:lnTo>
                    <a:pt x="4278" y="508"/>
                  </a:lnTo>
                  <a:lnTo>
                    <a:pt x="4282" y="508"/>
                  </a:lnTo>
                  <a:lnTo>
                    <a:pt x="4283" y="508"/>
                  </a:lnTo>
                  <a:lnTo>
                    <a:pt x="4285" y="508"/>
                  </a:lnTo>
                  <a:lnTo>
                    <a:pt x="4286" y="506"/>
                  </a:lnTo>
                  <a:lnTo>
                    <a:pt x="4286" y="504"/>
                  </a:lnTo>
                  <a:lnTo>
                    <a:pt x="4288" y="503"/>
                  </a:lnTo>
                  <a:lnTo>
                    <a:pt x="4288" y="501"/>
                  </a:lnTo>
                  <a:lnTo>
                    <a:pt x="4290" y="499"/>
                  </a:lnTo>
                  <a:lnTo>
                    <a:pt x="4291" y="498"/>
                  </a:lnTo>
                  <a:lnTo>
                    <a:pt x="4295" y="496"/>
                  </a:lnTo>
                  <a:lnTo>
                    <a:pt x="4296" y="494"/>
                  </a:lnTo>
                  <a:lnTo>
                    <a:pt x="4296" y="493"/>
                  </a:lnTo>
                  <a:lnTo>
                    <a:pt x="4300" y="490"/>
                  </a:lnTo>
                  <a:lnTo>
                    <a:pt x="4301" y="486"/>
                  </a:lnTo>
                  <a:lnTo>
                    <a:pt x="4304" y="485"/>
                  </a:lnTo>
                  <a:lnTo>
                    <a:pt x="4309" y="480"/>
                  </a:lnTo>
                  <a:lnTo>
                    <a:pt x="4314" y="476"/>
                  </a:lnTo>
                  <a:lnTo>
                    <a:pt x="4318" y="475"/>
                  </a:lnTo>
                  <a:lnTo>
                    <a:pt x="4321" y="473"/>
                  </a:lnTo>
                  <a:lnTo>
                    <a:pt x="4324" y="470"/>
                  </a:lnTo>
                  <a:lnTo>
                    <a:pt x="4329" y="467"/>
                  </a:lnTo>
                  <a:lnTo>
                    <a:pt x="4334" y="463"/>
                  </a:lnTo>
                  <a:lnTo>
                    <a:pt x="4336" y="462"/>
                  </a:lnTo>
                  <a:lnTo>
                    <a:pt x="4339" y="460"/>
                  </a:lnTo>
                  <a:lnTo>
                    <a:pt x="4341" y="458"/>
                  </a:lnTo>
                  <a:lnTo>
                    <a:pt x="4341" y="457"/>
                  </a:lnTo>
                  <a:lnTo>
                    <a:pt x="4341" y="455"/>
                  </a:lnTo>
                  <a:lnTo>
                    <a:pt x="4341" y="454"/>
                  </a:lnTo>
                  <a:lnTo>
                    <a:pt x="4342" y="452"/>
                  </a:lnTo>
                  <a:lnTo>
                    <a:pt x="4344" y="452"/>
                  </a:lnTo>
                  <a:lnTo>
                    <a:pt x="4345" y="452"/>
                  </a:lnTo>
                  <a:lnTo>
                    <a:pt x="4347" y="450"/>
                  </a:lnTo>
                  <a:lnTo>
                    <a:pt x="4349" y="450"/>
                  </a:lnTo>
                  <a:lnTo>
                    <a:pt x="4350" y="450"/>
                  </a:lnTo>
                  <a:lnTo>
                    <a:pt x="4352" y="449"/>
                  </a:lnTo>
                  <a:lnTo>
                    <a:pt x="4354" y="449"/>
                  </a:lnTo>
                  <a:lnTo>
                    <a:pt x="4354" y="445"/>
                  </a:lnTo>
                  <a:lnTo>
                    <a:pt x="4355" y="445"/>
                  </a:lnTo>
                  <a:lnTo>
                    <a:pt x="4355" y="444"/>
                  </a:lnTo>
                  <a:lnTo>
                    <a:pt x="4355" y="440"/>
                  </a:lnTo>
                  <a:lnTo>
                    <a:pt x="4357" y="437"/>
                  </a:lnTo>
                  <a:lnTo>
                    <a:pt x="4359" y="435"/>
                  </a:lnTo>
                  <a:lnTo>
                    <a:pt x="4359" y="432"/>
                  </a:lnTo>
                  <a:lnTo>
                    <a:pt x="4360" y="429"/>
                  </a:lnTo>
                  <a:lnTo>
                    <a:pt x="4360" y="427"/>
                  </a:lnTo>
                  <a:lnTo>
                    <a:pt x="4360" y="426"/>
                  </a:lnTo>
                  <a:lnTo>
                    <a:pt x="4360" y="424"/>
                  </a:lnTo>
                  <a:lnTo>
                    <a:pt x="4362" y="422"/>
                  </a:lnTo>
                  <a:lnTo>
                    <a:pt x="4362" y="421"/>
                  </a:lnTo>
                  <a:lnTo>
                    <a:pt x="4363" y="419"/>
                  </a:lnTo>
                  <a:lnTo>
                    <a:pt x="4365" y="417"/>
                  </a:lnTo>
                  <a:lnTo>
                    <a:pt x="4368" y="416"/>
                  </a:lnTo>
                  <a:lnTo>
                    <a:pt x="4375" y="413"/>
                  </a:lnTo>
                  <a:lnTo>
                    <a:pt x="4377" y="411"/>
                  </a:lnTo>
                  <a:lnTo>
                    <a:pt x="4378" y="409"/>
                  </a:lnTo>
                  <a:lnTo>
                    <a:pt x="4378" y="406"/>
                  </a:lnTo>
                  <a:lnTo>
                    <a:pt x="4362" y="406"/>
                  </a:lnTo>
                  <a:lnTo>
                    <a:pt x="4360" y="406"/>
                  </a:lnTo>
                  <a:lnTo>
                    <a:pt x="4359" y="406"/>
                  </a:lnTo>
                  <a:lnTo>
                    <a:pt x="4355" y="408"/>
                  </a:lnTo>
                  <a:lnTo>
                    <a:pt x="4352" y="408"/>
                  </a:lnTo>
                  <a:lnTo>
                    <a:pt x="4349" y="408"/>
                  </a:lnTo>
                  <a:lnTo>
                    <a:pt x="4349" y="411"/>
                  </a:lnTo>
                  <a:lnTo>
                    <a:pt x="4347" y="414"/>
                  </a:lnTo>
                  <a:lnTo>
                    <a:pt x="4349" y="417"/>
                  </a:lnTo>
                  <a:lnTo>
                    <a:pt x="4347" y="421"/>
                  </a:lnTo>
                  <a:lnTo>
                    <a:pt x="4347" y="422"/>
                  </a:lnTo>
                  <a:lnTo>
                    <a:pt x="4347" y="424"/>
                  </a:lnTo>
                  <a:lnTo>
                    <a:pt x="4345" y="426"/>
                  </a:lnTo>
                  <a:lnTo>
                    <a:pt x="4344" y="429"/>
                  </a:lnTo>
                  <a:lnTo>
                    <a:pt x="4344" y="429"/>
                  </a:lnTo>
                  <a:lnTo>
                    <a:pt x="4342" y="429"/>
                  </a:lnTo>
                  <a:lnTo>
                    <a:pt x="4341" y="429"/>
                  </a:lnTo>
                  <a:lnTo>
                    <a:pt x="4337" y="431"/>
                  </a:lnTo>
                  <a:lnTo>
                    <a:pt x="4334" y="431"/>
                  </a:lnTo>
                  <a:lnTo>
                    <a:pt x="4332" y="431"/>
                  </a:lnTo>
                  <a:lnTo>
                    <a:pt x="4332" y="432"/>
                  </a:lnTo>
                  <a:lnTo>
                    <a:pt x="4331" y="434"/>
                  </a:lnTo>
                  <a:lnTo>
                    <a:pt x="4327" y="437"/>
                  </a:lnTo>
                  <a:lnTo>
                    <a:pt x="4327" y="439"/>
                  </a:lnTo>
                  <a:lnTo>
                    <a:pt x="4326" y="440"/>
                  </a:lnTo>
                  <a:lnTo>
                    <a:pt x="4324" y="440"/>
                  </a:lnTo>
                  <a:lnTo>
                    <a:pt x="4323" y="442"/>
                  </a:lnTo>
                  <a:lnTo>
                    <a:pt x="4321" y="442"/>
                  </a:lnTo>
                  <a:lnTo>
                    <a:pt x="4319" y="444"/>
                  </a:lnTo>
                  <a:lnTo>
                    <a:pt x="4316" y="445"/>
                  </a:lnTo>
                  <a:lnTo>
                    <a:pt x="4313" y="447"/>
                  </a:lnTo>
                  <a:lnTo>
                    <a:pt x="4311" y="449"/>
                  </a:lnTo>
                  <a:lnTo>
                    <a:pt x="4309" y="450"/>
                  </a:lnTo>
                  <a:lnTo>
                    <a:pt x="4308" y="452"/>
                  </a:lnTo>
                  <a:lnTo>
                    <a:pt x="4306" y="452"/>
                  </a:lnTo>
                  <a:lnTo>
                    <a:pt x="4303" y="452"/>
                  </a:lnTo>
                  <a:lnTo>
                    <a:pt x="4303" y="449"/>
                  </a:lnTo>
                  <a:lnTo>
                    <a:pt x="4303" y="445"/>
                  </a:lnTo>
                  <a:lnTo>
                    <a:pt x="4303" y="444"/>
                  </a:lnTo>
                  <a:lnTo>
                    <a:pt x="4303" y="442"/>
                  </a:lnTo>
                  <a:lnTo>
                    <a:pt x="4301" y="442"/>
                  </a:lnTo>
                  <a:lnTo>
                    <a:pt x="4300" y="440"/>
                  </a:lnTo>
                  <a:lnTo>
                    <a:pt x="4300" y="440"/>
                  </a:lnTo>
                  <a:lnTo>
                    <a:pt x="4298" y="439"/>
                  </a:lnTo>
                  <a:lnTo>
                    <a:pt x="4298" y="437"/>
                  </a:lnTo>
                  <a:lnTo>
                    <a:pt x="4298" y="435"/>
                  </a:lnTo>
                  <a:lnTo>
                    <a:pt x="4298" y="434"/>
                  </a:lnTo>
                  <a:lnTo>
                    <a:pt x="4300" y="432"/>
                  </a:lnTo>
                  <a:lnTo>
                    <a:pt x="4301" y="431"/>
                  </a:lnTo>
                  <a:lnTo>
                    <a:pt x="4300" y="431"/>
                  </a:lnTo>
                  <a:lnTo>
                    <a:pt x="4298" y="429"/>
                  </a:lnTo>
                  <a:lnTo>
                    <a:pt x="4298" y="429"/>
                  </a:lnTo>
                  <a:lnTo>
                    <a:pt x="4296" y="429"/>
                  </a:lnTo>
                  <a:lnTo>
                    <a:pt x="4295" y="429"/>
                  </a:lnTo>
                  <a:lnTo>
                    <a:pt x="4291" y="427"/>
                  </a:lnTo>
                  <a:lnTo>
                    <a:pt x="4290" y="427"/>
                  </a:lnTo>
                  <a:lnTo>
                    <a:pt x="4290" y="426"/>
                  </a:lnTo>
                  <a:lnTo>
                    <a:pt x="4288" y="426"/>
                  </a:lnTo>
                  <a:lnTo>
                    <a:pt x="4288" y="424"/>
                  </a:lnTo>
                  <a:lnTo>
                    <a:pt x="4288" y="422"/>
                  </a:lnTo>
                  <a:lnTo>
                    <a:pt x="4286" y="422"/>
                  </a:lnTo>
                  <a:lnTo>
                    <a:pt x="4285" y="422"/>
                  </a:lnTo>
                  <a:lnTo>
                    <a:pt x="4283" y="422"/>
                  </a:lnTo>
                  <a:lnTo>
                    <a:pt x="4283" y="424"/>
                  </a:lnTo>
                  <a:lnTo>
                    <a:pt x="4282" y="426"/>
                  </a:lnTo>
                  <a:lnTo>
                    <a:pt x="4280" y="426"/>
                  </a:lnTo>
                  <a:lnTo>
                    <a:pt x="4278" y="426"/>
                  </a:lnTo>
                  <a:lnTo>
                    <a:pt x="4277" y="426"/>
                  </a:lnTo>
                  <a:lnTo>
                    <a:pt x="4275" y="426"/>
                  </a:lnTo>
                  <a:lnTo>
                    <a:pt x="4272" y="426"/>
                  </a:lnTo>
                  <a:lnTo>
                    <a:pt x="4270" y="424"/>
                  </a:lnTo>
                  <a:lnTo>
                    <a:pt x="4267" y="424"/>
                  </a:lnTo>
                  <a:lnTo>
                    <a:pt x="4265" y="424"/>
                  </a:lnTo>
                  <a:lnTo>
                    <a:pt x="4262" y="426"/>
                  </a:lnTo>
                  <a:lnTo>
                    <a:pt x="4260" y="427"/>
                  </a:lnTo>
                  <a:lnTo>
                    <a:pt x="4257" y="431"/>
                  </a:lnTo>
                  <a:lnTo>
                    <a:pt x="4254" y="432"/>
                  </a:lnTo>
                  <a:lnTo>
                    <a:pt x="4250" y="435"/>
                  </a:lnTo>
                  <a:lnTo>
                    <a:pt x="4247" y="440"/>
                  </a:lnTo>
                  <a:lnTo>
                    <a:pt x="4244" y="444"/>
                  </a:lnTo>
                  <a:lnTo>
                    <a:pt x="4244" y="445"/>
                  </a:lnTo>
                  <a:lnTo>
                    <a:pt x="4242" y="447"/>
                  </a:lnTo>
                  <a:lnTo>
                    <a:pt x="4239" y="449"/>
                  </a:lnTo>
                  <a:lnTo>
                    <a:pt x="4237" y="449"/>
                  </a:lnTo>
                  <a:lnTo>
                    <a:pt x="4236" y="449"/>
                  </a:lnTo>
                  <a:lnTo>
                    <a:pt x="4234" y="450"/>
                  </a:lnTo>
                  <a:lnTo>
                    <a:pt x="4232" y="452"/>
                  </a:lnTo>
                  <a:lnTo>
                    <a:pt x="4232" y="454"/>
                  </a:lnTo>
                  <a:lnTo>
                    <a:pt x="4231" y="455"/>
                  </a:lnTo>
                  <a:lnTo>
                    <a:pt x="4229" y="457"/>
                  </a:lnTo>
                  <a:lnTo>
                    <a:pt x="4228" y="458"/>
                  </a:lnTo>
                  <a:lnTo>
                    <a:pt x="4228" y="460"/>
                  </a:lnTo>
                  <a:lnTo>
                    <a:pt x="4226" y="462"/>
                  </a:lnTo>
                  <a:lnTo>
                    <a:pt x="4226" y="463"/>
                  </a:lnTo>
                  <a:lnTo>
                    <a:pt x="4224" y="465"/>
                  </a:lnTo>
                  <a:lnTo>
                    <a:pt x="4223" y="465"/>
                  </a:lnTo>
                  <a:lnTo>
                    <a:pt x="4223" y="465"/>
                  </a:lnTo>
                  <a:lnTo>
                    <a:pt x="4221" y="465"/>
                  </a:lnTo>
                  <a:lnTo>
                    <a:pt x="4219" y="467"/>
                  </a:lnTo>
                  <a:lnTo>
                    <a:pt x="4218" y="468"/>
                  </a:lnTo>
                  <a:lnTo>
                    <a:pt x="4216" y="470"/>
                  </a:lnTo>
                  <a:lnTo>
                    <a:pt x="4216" y="478"/>
                  </a:lnTo>
                  <a:lnTo>
                    <a:pt x="4218" y="480"/>
                  </a:lnTo>
                  <a:lnTo>
                    <a:pt x="4219" y="480"/>
                  </a:lnTo>
                  <a:lnTo>
                    <a:pt x="4223" y="480"/>
                  </a:lnTo>
                  <a:lnTo>
                    <a:pt x="4226" y="478"/>
                  </a:lnTo>
                  <a:lnTo>
                    <a:pt x="4226" y="480"/>
                  </a:lnTo>
                  <a:lnTo>
                    <a:pt x="4226" y="481"/>
                  </a:lnTo>
                  <a:lnTo>
                    <a:pt x="4228" y="483"/>
                  </a:lnTo>
                  <a:lnTo>
                    <a:pt x="4229" y="485"/>
                  </a:lnTo>
                  <a:lnTo>
                    <a:pt x="4229" y="486"/>
                  </a:lnTo>
                  <a:lnTo>
                    <a:pt x="4229" y="488"/>
                  </a:lnTo>
                  <a:lnTo>
                    <a:pt x="4219" y="488"/>
                  </a:lnTo>
                  <a:lnTo>
                    <a:pt x="4218" y="488"/>
                  </a:lnTo>
                  <a:lnTo>
                    <a:pt x="4218" y="486"/>
                  </a:lnTo>
                  <a:lnTo>
                    <a:pt x="4216" y="486"/>
                  </a:lnTo>
                  <a:lnTo>
                    <a:pt x="4214" y="485"/>
                  </a:lnTo>
                  <a:lnTo>
                    <a:pt x="4213" y="485"/>
                  </a:lnTo>
                  <a:lnTo>
                    <a:pt x="4213" y="486"/>
                  </a:lnTo>
                  <a:lnTo>
                    <a:pt x="4211" y="488"/>
                  </a:lnTo>
                  <a:lnTo>
                    <a:pt x="4211" y="490"/>
                  </a:lnTo>
                  <a:lnTo>
                    <a:pt x="4211" y="491"/>
                  </a:lnTo>
                  <a:lnTo>
                    <a:pt x="4210" y="490"/>
                  </a:lnTo>
                  <a:lnTo>
                    <a:pt x="4208" y="488"/>
                  </a:lnTo>
                  <a:lnTo>
                    <a:pt x="4206" y="486"/>
                  </a:lnTo>
                  <a:lnTo>
                    <a:pt x="4205" y="485"/>
                  </a:lnTo>
                  <a:lnTo>
                    <a:pt x="4203" y="483"/>
                  </a:lnTo>
                  <a:lnTo>
                    <a:pt x="4201" y="481"/>
                  </a:lnTo>
                  <a:lnTo>
                    <a:pt x="4200" y="481"/>
                  </a:lnTo>
                  <a:lnTo>
                    <a:pt x="4198" y="483"/>
                  </a:lnTo>
                  <a:lnTo>
                    <a:pt x="4198" y="485"/>
                  </a:lnTo>
                  <a:lnTo>
                    <a:pt x="4196" y="486"/>
                  </a:lnTo>
                  <a:lnTo>
                    <a:pt x="4195" y="488"/>
                  </a:lnTo>
                  <a:lnTo>
                    <a:pt x="4193" y="490"/>
                  </a:lnTo>
                  <a:lnTo>
                    <a:pt x="4192" y="491"/>
                  </a:lnTo>
                  <a:lnTo>
                    <a:pt x="4188" y="493"/>
                  </a:lnTo>
                  <a:lnTo>
                    <a:pt x="4174" y="493"/>
                  </a:lnTo>
                  <a:lnTo>
                    <a:pt x="4172" y="493"/>
                  </a:lnTo>
                  <a:lnTo>
                    <a:pt x="4170" y="491"/>
                  </a:lnTo>
                  <a:lnTo>
                    <a:pt x="4169" y="490"/>
                  </a:lnTo>
                  <a:lnTo>
                    <a:pt x="4169" y="486"/>
                  </a:lnTo>
                  <a:lnTo>
                    <a:pt x="4169" y="485"/>
                  </a:lnTo>
                  <a:lnTo>
                    <a:pt x="4170" y="485"/>
                  </a:lnTo>
                  <a:lnTo>
                    <a:pt x="4172" y="483"/>
                  </a:lnTo>
                  <a:lnTo>
                    <a:pt x="4172" y="481"/>
                  </a:lnTo>
                  <a:lnTo>
                    <a:pt x="4172" y="480"/>
                  </a:lnTo>
                  <a:lnTo>
                    <a:pt x="4170" y="478"/>
                  </a:lnTo>
                  <a:lnTo>
                    <a:pt x="4169" y="478"/>
                  </a:lnTo>
                  <a:lnTo>
                    <a:pt x="4167" y="476"/>
                  </a:lnTo>
                  <a:lnTo>
                    <a:pt x="4165" y="476"/>
                  </a:lnTo>
                  <a:lnTo>
                    <a:pt x="4164" y="475"/>
                  </a:lnTo>
                  <a:lnTo>
                    <a:pt x="4164" y="473"/>
                  </a:lnTo>
                  <a:lnTo>
                    <a:pt x="4160" y="473"/>
                  </a:lnTo>
                  <a:lnTo>
                    <a:pt x="4159" y="472"/>
                  </a:lnTo>
                  <a:lnTo>
                    <a:pt x="4156" y="473"/>
                  </a:lnTo>
                  <a:lnTo>
                    <a:pt x="4154" y="473"/>
                  </a:lnTo>
                  <a:lnTo>
                    <a:pt x="4152" y="473"/>
                  </a:lnTo>
                  <a:lnTo>
                    <a:pt x="4149" y="473"/>
                  </a:lnTo>
                  <a:lnTo>
                    <a:pt x="4147" y="472"/>
                  </a:lnTo>
                  <a:lnTo>
                    <a:pt x="4146" y="470"/>
                  </a:lnTo>
                  <a:lnTo>
                    <a:pt x="4142" y="468"/>
                  </a:lnTo>
                  <a:lnTo>
                    <a:pt x="4141" y="470"/>
                  </a:lnTo>
                  <a:lnTo>
                    <a:pt x="4141" y="470"/>
                  </a:lnTo>
                  <a:lnTo>
                    <a:pt x="4139" y="473"/>
                  </a:lnTo>
                  <a:lnTo>
                    <a:pt x="4139" y="478"/>
                  </a:lnTo>
                  <a:lnTo>
                    <a:pt x="4139" y="485"/>
                  </a:lnTo>
                  <a:lnTo>
                    <a:pt x="4100" y="485"/>
                  </a:lnTo>
                  <a:lnTo>
                    <a:pt x="4098" y="485"/>
                  </a:lnTo>
                  <a:lnTo>
                    <a:pt x="4097" y="486"/>
                  </a:lnTo>
                  <a:lnTo>
                    <a:pt x="4093" y="486"/>
                  </a:lnTo>
                  <a:lnTo>
                    <a:pt x="4092" y="486"/>
                  </a:lnTo>
                  <a:lnTo>
                    <a:pt x="4088" y="486"/>
                  </a:lnTo>
                  <a:lnTo>
                    <a:pt x="4085" y="485"/>
                  </a:lnTo>
                  <a:lnTo>
                    <a:pt x="4084" y="483"/>
                  </a:lnTo>
                  <a:lnTo>
                    <a:pt x="4082" y="483"/>
                  </a:lnTo>
                  <a:lnTo>
                    <a:pt x="4080" y="481"/>
                  </a:lnTo>
                  <a:lnTo>
                    <a:pt x="4079" y="481"/>
                  </a:lnTo>
                  <a:lnTo>
                    <a:pt x="4077" y="481"/>
                  </a:lnTo>
                  <a:lnTo>
                    <a:pt x="4075" y="483"/>
                  </a:lnTo>
                  <a:lnTo>
                    <a:pt x="4074" y="485"/>
                  </a:lnTo>
                  <a:lnTo>
                    <a:pt x="4072" y="485"/>
                  </a:lnTo>
                  <a:lnTo>
                    <a:pt x="4070" y="485"/>
                  </a:lnTo>
                  <a:lnTo>
                    <a:pt x="4067" y="485"/>
                  </a:lnTo>
                  <a:lnTo>
                    <a:pt x="4066" y="483"/>
                  </a:lnTo>
                  <a:lnTo>
                    <a:pt x="4064" y="483"/>
                  </a:lnTo>
                  <a:lnTo>
                    <a:pt x="4062" y="483"/>
                  </a:lnTo>
                  <a:lnTo>
                    <a:pt x="4061" y="483"/>
                  </a:lnTo>
                  <a:lnTo>
                    <a:pt x="4057" y="483"/>
                  </a:lnTo>
                  <a:lnTo>
                    <a:pt x="4056" y="485"/>
                  </a:lnTo>
                  <a:lnTo>
                    <a:pt x="4054" y="483"/>
                  </a:lnTo>
                  <a:lnTo>
                    <a:pt x="4054" y="483"/>
                  </a:lnTo>
                  <a:lnTo>
                    <a:pt x="4051" y="483"/>
                  </a:lnTo>
                  <a:lnTo>
                    <a:pt x="4049" y="481"/>
                  </a:lnTo>
                  <a:lnTo>
                    <a:pt x="4046" y="481"/>
                  </a:lnTo>
                  <a:lnTo>
                    <a:pt x="4043" y="481"/>
                  </a:lnTo>
                  <a:lnTo>
                    <a:pt x="4041" y="483"/>
                  </a:lnTo>
                  <a:lnTo>
                    <a:pt x="4039" y="486"/>
                  </a:lnTo>
                  <a:lnTo>
                    <a:pt x="4038" y="488"/>
                  </a:lnTo>
                  <a:lnTo>
                    <a:pt x="4036" y="490"/>
                  </a:lnTo>
                  <a:lnTo>
                    <a:pt x="4034" y="491"/>
                  </a:lnTo>
                  <a:lnTo>
                    <a:pt x="4034" y="493"/>
                  </a:lnTo>
                  <a:lnTo>
                    <a:pt x="4031" y="494"/>
                  </a:lnTo>
                  <a:lnTo>
                    <a:pt x="4028" y="496"/>
                  </a:lnTo>
                  <a:lnTo>
                    <a:pt x="4025" y="496"/>
                  </a:lnTo>
                  <a:lnTo>
                    <a:pt x="4021" y="496"/>
                  </a:lnTo>
                  <a:lnTo>
                    <a:pt x="4016" y="498"/>
                  </a:lnTo>
                  <a:lnTo>
                    <a:pt x="4015" y="499"/>
                  </a:lnTo>
                  <a:lnTo>
                    <a:pt x="4013" y="501"/>
                  </a:lnTo>
                  <a:lnTo>
                    <a:pt x="4013" y="503"/>
                  </a:lnTo>
                  <a:lnTo>
                    <a:pt x="4011" y="504"/>
                  </a:lnTo>
                  <a:lnTo>
                    <a:pt x="4010" y="506"/>
                  </a:lnTo>
                  <a:lnTo>
                    <a:pt x="4010" y="508"/>
                  </a:lnTo>
                  <a:lnTo>
                    <a:pt x="4008" y="509"/>
                  </a:lnTo>
                  <a:lnTo>
                    <a:pt x="4008" y="511"/>
                  </a:lnTo>
                  <a:lnTo>
                    <a:pt x="4008" y="512"/>
                  </a:lnTo>
                  <a:lnTo>
                    <a:pt x="4007" y="516"/>
                  </a:lnTo>
                  <a:lnTo>
                    <a:pt x="4005" y="517"/>
                  </a:lnTo>
                  <a:lnTo>
                    <a:pt x="4005" y="519"/>
                  </a:lnTo>
                  <a:lnTo>
                    <a:pt x="4003" y="519"/>
                  </a:lnTo>
                  <a:lnTo>
                    <a:pt x="4002" y="519"/>
                  </a:lnTo>
                  <a:lnTo>
                    <a:pt x="4000" y="519"/>
                  </a:lnTo>
                  <a:lnTo>
                    <a:pt x="3998" y="519"/>
                  </a:lnTo>
                  <a:lnTo>
                    <a:pt x="3998" y="521"/>
                  </a:lnTo>
                  <a:lnTo>
                    <a:pt x="3997" y="521"/>
                  </a:lnTo>
                  <a:lnTo>
                    <a:pt x="3997" y="522"/>
                  </a:lnTo>
                  <a:lnTo>
                    <a:pt x="3995" y="524"/>
                  </a:lnTo>
                  <a:lnTo>
                    <a:pt x="3993" y="526"/>
                  </a:lnTo>
                  <a:lnTo>
                    <a:pt x="3992" y="527"/>
                  </a:lnTo>
                  <a:lnTo>
                    <a:pt x="3990" y="527"/>
                  </a:lnTo>
                  <a:lnTo>
                    <a:pt x="3989" y="529"/>
                  </a:lnTo>
                  <a:lnTo>
                    <a:pt x="3987" y="529"/>
                  </a:lnTo>
                  <a:lnTo>
                    <a:pt x="3985" y="530"/>
                  </a:lnTo>
                  <a:lnTo>
                    <a:pt x="3984" y="530"/>
                  </a:lnTo>
                  <a:lnTo>
                    <a:pt x="3984" y="532"/>
                  </a:lnTo>
                  <a:lnTo>
                    <a:pt x="3984" y="534"/>
                  </a:lnTo>
                  <a:lnTo>
                    <a:pt x="3982" y="535"/>
                  </a:lnTo>
                  <a:lnTo>
                    <a:pt x="3982" y="537"/>
                  </a:lnTo>
                  <a:lnTo>
                    <a:pt x="3980" y="539"/>
                  </a:lnTo>
                  <a:lnTo>
                    <a:pt x="3980" y="539"/>
                  </a:lnTo>
                  <a:lnTo>
                    <a:pt x="3979" y="540"/>
                  </a:lnTo>
                  <a:lnTo>
                    <a:pt x="3977" y="540"/>
                  </a:lnTo>
                  <a:lnTo>
                    <a:pt x="3975" y="542"/>
                  </a:lnTo>
                  <a:lnTo>
                    <a:pt x="3974" y="545"/>
                  </a:lnTo>
                  <a:lnTo>
                    <a:pt x="3972" y="548"/>
                  </a:lnTo>
                  <a:lnTo>
                    <a:pt x="3972" y="553"/>
                  </a:lnTo>
                  <a:lnTo>
                    <a:pt x="3972" y="557"/>
                  </a:lnTo>
                  <a:lnTo>
                    <a:pt x="3969" y="557"/>
                  </a:lnTo>
                  <a:lnTo>
                    <a:pt x="3966" y="557"/>
                  </a:lnTo>
                  <a:lnTo>
                    <a:pt x="3964" y="558"/>
                  </a:lnTo>
                  <a:lnTo>
                    <a:pt x="3962" y="558"/>
                  </a:lnTo>
                  <a:lnTo>
                    <a:pt x="3959" y="560"/>
                  </a:lnTo>
                  <a:lnTo>
                    <a:pt x="3957" y="562"/>
                  </a:lnTo>
                  <a:lnTo>
                    <a:pt x="3956" y="563"/>
                  </a:lnTo>
                  <a:lnTo>
                    <a:pt x="3954" y="565"/>
                  </a:lnTo>
                  <a:lnTo>
                    <a:pt x="3953" y="568"/>
                  </a:lnTo>
                  <a:lnTo>
                    <a:pt x="3953" y="570"/>
                  </a:lnTo>
                  <a:lnTo>
                    <a:pt x="3951" y="570"/>
                  </a:lnTo>
                  <a:lnTo>
                    <a:pt x="3946" y="571"/>
                  </a:lnTo>
                  <a:lnTo>
                    <a:pt x="3943" y="573"/>
                  </a:lnTo>
                  <a:lnTo>
                    <a:pt x="3939" y="575"/>
                  </a:lnTo>
                  <a:lnTo>
                    <a:pt x="3939" y="575"/>
                  </a:lnTo>
                  <a:lnTo>
                    <a:pt x="3938" y="575"/>
                  </a:lnTo>
                  <a:lnTo>
                    <a:pt x="3936" y="575"/>
                  </a:lnTo>
                  <a:lnTo>
                    <a:pt x="3936" y="576"/>
                  </a:lnTo>
                  <a:lnTo>
                    <a:pt x="3935" y="578"/>
                  </a:lnTo>
                  <a:lnTo>
                    <a:pt x="3933" y="580"/>
                  </a:lnTo>
                  <a:lnTo>
                    <a:pt x="3933" y="581"/>
                  </a:lnTo>
                  <a:lnTo>
                    <a:pt x="3931" y="584"/>
                  </a:lnTo>
                  <a:lnTo>
                    <a:pt x="3931" y="588"/>
                  </a:lnTo>
                  <a:lnTo>
                    <a:pt x="3933" y="588"/>
                  </a:lnTo>
                  <a:lnTo>
                    <a:pt x="3935" y="588"/>
                  </a:lnTo>
                  <a:lnTo>
                    <a:pt x="3941" y="588"/>
                  </a:lnTo>
                  <a:lnTo>
                    <a:pt x="3943" y="588"/>
                  </a:lnTo>
                  <a:lnTo>
                    <a:pt x="3944" y="588"/>
                  </a:lnTo>
                  <a:lnTo>
                    <a:pt x="3946" y="586"/>
                  </a:lnTo>
                  <a:lnTo>
                    <a:pt x="3948" y="584"/>
                  </a:lnTo>
                  <a:lnTo>
                    <a:pt x="3949" y="586"/>
                  </a:lnTo>
                  <a:lnTo>
                    <a:pt x="3953" y="586"/>
                  </a:lnTo>
                  <a:lnTo>
                    <a:pt x="3953" y="589"/>
                  </a:lnTo>
                  <a:lnTo>
                    <a:pt x="3954" y="591"/>
                  </a:lnTo>
                  <a:lnTo>
                    <a:pt x="3953" y="593"/>
                  </a:lnTo>
                  <a:lnTo>
                    <a:pt x="3953" y="594"/>
                  </a:lnTo>
                  <a:lnTo>
                    <a:pt x="3953" y="596"/>
                  </a:lnTo>
                  <a:lnTo>
                    <a:pt x="3951" y="598"/>
                  </a:lnTo>
                  <a:lnTo>
                    <a:pt x="3951" y="599"/>
                  </a:lnTo>
                  <a:lnTo>
                    <a:pt x="3951" y="602"/>
                  </a:lnTo>
                  <a:lnTo>
                    <a:pt x="3953" y="602"/>
                  </a:lnTo>
                  <a:lnTo>
                    <a:pt x="3954" y="604"/>
                  </a:lnTo>
                  <a:lnTo>
                    <a:pt x="3956" y="604"/>
                  </a:lnTo>
                  <a:lnTo>
                    <a:pt x="3959" y="604"/>
                  </a:lnTo>
                  <a:lnTo>
                    <a:pt x="3959" y="602"/>
                  </a:lnTo>
                  <a:lnTo>
                    <a:pt x="3959" y="601"/>
                  </a:lnTo>
                  <a:lnTo>
                    <a:pt x="3959" y="594"/>
                  </a:lnTo>
                  <a:lnTo>
                    <a:pt x="3959" y="593"/>
                  </a:lnTo>
                  <a:lnTo>
                    <a:pt x="3959" y="591"/>
                  </a:lnTo>
                  <a:lnTo>
                    <a:pt x="3962" y="589"/>
                  </a:lnTo>
                  <a:lnTo>
                    <a:pt x="3966" y="593"/>
                  </a:lnTo>
                  <a:lnTo>
                    <a:pt x="3967" y="596"/>
                  </a:lnTo>
                  <a:lnTo>
                    <a:pt x="3969" y="601"/>
                  </a:lnTo>
                  <a:lnTo>
                    <a:pt x="3969" y="602"/>
                  </a:lnTo>
                  <a:lnTo>
                    <a:pt x="3971" y="604"/>
                  </a:lnTo>
                  <a:lnTo>
                    <a:pt x="3971" y="606"/>
                  </a:lnTo>
                  <a:lnTo>
                    <a:pt x="3971" y="607"/>
                  </a:lnTo>
                  <a:lnTo>
                    <a:pt x="3984" y="607"/>
                  </a:lnTo>
                  <a:lnTo>
                    <a:pt x="3984" y="591"/>
                  </a:lnTo>
                  <a:lnTo>
                    <a:pt x="3993" y="591"/>
                  </a:lnTo>
                  <a:lnTo>
                    <a:pt x="3997" y="594"/>
                  </a:lnTo>
                  <a:lnTo>
                    <a:pt x="3998" y="598"/>
                  </a:lnTo>
                  <a:lnTo>
                    <a:pt x="4002" y="599"/>
                  </a:lnTo>
                  <a:lnTo>
                    <a:pt x="4003" y="599"/>
                  </a:lnTo>
                  <a:lnTo>
                    <a:pt x="4005" y="601"/>
                  </a:lnTo>
                  <a:lnTo>
                    <a:pt x="4007" y="601"/>
                  </a:lnTo>
                  <a:lnTo>
                    <a:pt x="4007" y="602"/>
                  </a:lnTo>
                  <a:lnTo>
                    <a:pt x="4007" y="604"/>
                  </a:lnTo>
                  <a:lnTo>
                    <a:pt x="4008" y="604"/>
                  </a:lnTo>
                  <a:lnTo>
                    <a:pt x="4011" y="606"/>
                  </a:lnTo>
                  <a:lnTo>
                    <a:pt x="4013" y="606"/>
                  </a:lnTo>
                  <a:lnTo>
                    <a:pt x="4015" y="606"/>
                  </a:lnTo>
                  <a:lnTo>
                    <a:pt x="4016" y="607"/>
                  </a:lnTo>
                  <a:lnTo>
                    <a:pt x="4018" y="609"/>
                  </a:lnTo>
                  <a:lnTo>
                    <a:pt x="4020" y="609"/>
                  </a:lnTo>
                  <a:lnTo>
                    <a:pt x="4021" y="611"/>
                  </a:lnTo>
                  <a:lnTo>
                    <a:pt x="4021" y="612"/>
                  </a:lnTo>
                  <a:lnTo>
                    <a:pt x="4023" y="614"/>
                  </a:lnTo>
                  <a:lnTo>
                    <a:pt x="4023" y="614"/>
                  </a:lnTo>
                  <a:lnTo>
                    <a:pt x="4023" y="617"/>
                  </a:lnTo>
                  <a:lnTo>
                    <a:pt x="4023" y="620"/>
                  </a:lnTo>
                  <a:lnTo>
                    <a:pt x="4021" y="624"/>
                  </a:lnTo>
                  <a:lnTo>
                    <a:pt x="4021" y="625"/>
                  </a:lnTo>
                  <a:lnTo>
                    <a:pt x="4021" y="627"/>
                  </a:lnTo>
                  <a:lnTo>
                    <a:pt x="4021" y="629"/>
                  </a:lnTo>
                  <a:lnTo>
                    <a:pt x="4021" y="630"/>
                  </a:lnTo>
                  <a:lnTo>
                    <a:pt x="4021" y="632"/>
                  </a:lnTo>
                  <a:lnTo>
                    <a:pt x="4021" y="634"/>
                  </a:lnTo>
                  <a:lnTo>
                    <a:pt x="4023" y="634"/>
                  </a:lnTo>
                  <a:lnTo>
                    <a:pt x="4025" y="634"/>
                  </a:lnTo>
                  <a:lnTo>
                    <a:pt x="4025" y="634"/>
                  </a:lnTo>
                  <a:lnTo>
                    <a:pt x="4031" y="634"/>
                  </a:lnTo>
                  <a:lnTo>
                    <a:pt x="4031" y="630"/>
                  </a:lnTo>
                  <a:lnTo>
                    <a:pt x="4031" y="629"/>
                  </a:lnTo>
                  <a:lnTo>
                    <a:pt x="4030" y="627"/>
                  </a:lnTo>
                  <a:lnTo>
                    <a:pt x="4030" y="625"/>
                  </a:lnTo>
                  <a:lnTo>
                    <a:pt x="4030" y="622"/>
                  </a:lnTo>
                  <a:lnTo>
                    <a:pt x="4030" y="620"/>
                  </a:lnTo>
                  <a:lnTo>
                    <a:pt x="4028" y="619"/>
                  </a:lnTo>
                  <a:lnTo>
                    <a:pt x="4028" y="616"/>
                  </a:lnTo>
                  <a:lnTo>
                    <a:pt x="4030" y="614"/>
                  </a:lnTo>
                  <a:lnTo>
                    <a:pt x="4031" y="614"/>
                  </a:lnTo>
                  <a:lnTo>
                    <a:pt x="4034" y="614"/>
                  </a:lnTo>
                  <a:lnTo>
                    <a:pt x="4038" y="614"/>
                  </a:lnTo>
                  <a:lnTo>
                    <a:pt x="4038" y="591"/>
                  </a:lnTo>
                  <a:lnTo>
                    <a:pt x="4043" y="591"/>
                  </a:lnTo>
                  <a:lnTo>
                    <a:pt x="4044" y="594"/>
                  </a:lnTo>
                  <a:lnTo>
                    <a:pt x="4044" y="598"/>
                  </a:lnTo>
                  <a:lnTo>
                    <a:pt x="4044" y="601"/>
                  </a:lnTo>
                  <a:lnTo>
                    <a:pt x="4044" y="604"/>
                  </a:lnTo>
                  <a:lnTo>
                    <a:pt x="4044" y="607"/>
                  </a:lnTo>
                  <a:lnTo>
                    <a:pt x="4046" y="611"/>
                  </a:lnTo>
                  <a:lnTo>
                    <a:pt x="4046" y="614"/>
                  </a:lnTo>
                  <a:lnTo>
                    <a:pt x="4046" y="617"/>
                  </a:lnTo>
                  <a:lnTo>
                    <a:pt x="4048" y="617"/>
                  </a:lnTo>
                  <a:lnTo>
                    <a:pt x="4049" y="617"/>
                  </a:lnTo>
                  <a:lnTo>
                    <a:pt x="4049" y="617"/>
                  </a:lnTo>
                  <a:lnTo>
                    <a:pt x="4051" y="620"/>
                  </a:lnTo>
                  <a:lnTo>
                    <a:pt x="4051" y="622"/>
                  </a:lnTo>
                  <a:lnTo>
                    <a:pt x="4051" y="624"/>
                  </a:lnTo>
                  <a:lnTo>
                    <a:pt x="4051" y="625"/>
                  </a:lnTo>
                  <a:lnTo>
                    <a:pt x="4051" y="627"/>
                  </a:lnTo>
                  <a:lnTo>
                    <a:pt x="4051" y="629"/>
                  </a:lnTo>
                  <a:lnTo>
                    <a:pt x="4051" y="630"/>
                  </a:lnTo>
                  <a:lnTo>
                    <a:pt x="4051" y="634"/>
                  </a:lnTo>
                  <a:lnTo>
                    <a:pt x="4051" y="635"/>
                  </a:lnTo>
                  <a:lnTo>
                    <a:pt x="4049" y="637"/>
                  </a:lnTo>
                  <a:lnTo>
                    <a:pt x="4051" y="638"/>
                  </a:lnTo>
                  <a:lnTo>
                    <a:pt x="4051" y="640"/>
                  </a:lnTo>
                  <a:lnTo>
                    <a:pt x="4049" y="642"/>
                  </a:lnTo>
                  <a:lnTo>
                    <a:pt x="4049" y="643"/>
                  </a:lnTo>
                  <a:lnTo>
                    <a:pt x="4051" y="645"/>
                  </a:lnTo>
                  <a:lnTo>
                    <a:pt x="4051" y="647"/>
                  </a:lnTo>
                  <a:lnTo>
                    <a:pt x="4052" y="650"/>
                  </a:lnTo>
                  <a:lnTo>
                    <a:pt x="4054" y="652"/>
                  </a:lnTo>
                  <a:lnTo>
                    <a:pt x="4057" y="653"/>
                  </a:lnTo>
                  <a:lnTo>
                    <a:pt x="4059" y="656"/>
                  </a:lnTo>
                  <a:lnTo>
                    <a:pt x="4059" y="658"/>
                  </a:lnTo>
                  <a:lnTo>
                    <a:pt x="4061" y="660"/>
                  </a:lnTo>
                  <a:lnTo>
                    <a:pt x="4061" y="661"/>
                  </a:lnTo>
                  <a:lnTo>
                    <a:pt x="4061" y="663"/>
                  </a:lnTo>
                  <a:lnTo>
                    <a:pt x="4061" y="666"/>
                  </a:lnTo>
                  <a:lnTo>
                    <a:pt x="4061" y="668"/>
                  </a:lnTo>
                  <a:lnTo>
                    <a:pt x="4061" y="671"/>
                  </a:lnTo>
                  <a:lnTo>
                    <a:pt x="4061" y="673"/>
                  </a:lnTo>
                  <a:lnTo>
                    <a:pt x="4062" y="674"/>
                  </a:lnTo>
                  <a:lnTo>
                    <a:pt x="4062" y="674"/>
                  </a:lnTo>
                  <a:lnTo>
                    <a:pt x="4064" y="678"/>
                  </a:lnTo>
                  <a:lnTo>
                    <a:pt x="4064" y="679"/>
                  </a:lnTo>
                  <a:lnTo>
                    <a:pt x="4064" y="683"/>
                  </a:lnTo>
                  <a:lnTo>
                    <a:pt x="4066" y="686"/>
                  </a:lnTo>
                  <a:lnTo>
                    <a:pt x="4066" y="689"/>
                  </a:lnTo>
                  <a:lnTo>
                    <a:pt x="4066" y="689"/>
                  </a:lnTo>
                  <a:lnTo>
                    <a:pt x="4066" y="691"/>
                  </a:lnTo>
                  <a:lnTo>
                    <a:pt x="4067" y="692"/>
                  </a:lnTo>
                  <a:lnTo>
                    <a:pt x="4067" y="694"/>
                  </a:lnTo>
                  <a:lnTo>
                    <a:pt x="4067" y="696"/>
                  </a:lnTo>
                  <a:lnTo>
                    <a:pt x="4067" y="697"/>
                  </a:lnTo>
                  <a:lnTo>
                    <a:pt x="4067" y="699"/>
                  </a:lnTo>
                  <a:lnTo>
                    <a:pt x="4066" y="699"/>
                  </a:lnTo>
                  <a:lnTo>
                    <a:pt x="4064" y="701"/>
                  </a:lnTo>
                  <a:lnTo>
                    <a:pt x="4062" y="699"/>
                  </a:lnTo>
                  <a:lnTo>
                    <a:pt x="4061" y="699"/>
                  </a:lnTo>
                  <a:lnTo>
                    <a:pt x="4061" y="697"/>
                  </a:lnTo>
                  <a:lnTo>
                    <a:pt x="4059" y="696"/>
                  </a:lnTo>
                  <a:lnTo>
                    <a:pt x="4056" y="694"/>
                  </a:lnTo>
                  <a:lnTo>
                    <a:pt x="4052" y="692"/>
                  </a:lnTo>
                  <a:lnTo>
                    <a:pt x="4051" y="694"/>
                  </a:lnTo>
                  <a:lnTo>
                    <a:pt x="4051" y="696"/>
                  </a:lnTo>
                  <a:lnTo>
                    <a:pt x="4049" y="696"/>
                  </a:lnTo>
                  <a:lnTo>
                    <a:pt x="4049" y="697"/>
                  </a:lnTo>
                  <a:lnTo>
                    <a:pt x="4048" y="699"/>
                  </a:lnTo>
                  <a:lnTo>
                    <a:pt x="4048" y="701"/>
                  </a:lnTo>
                  <a:lnTo>
                    <a:pt x="4046" y="701"/>
                  </a:lnTo>
                  <a:lnTo>
                    <a:pt x="4044" y="701"/>
                  </a:lnTo>
                  <a:lnTo>
                    <a:pt x="4044" y="702"/>
                  </a:lnTo>
                  <a:lnTo>
                    <a:pt x="4044" y="704"/>
                  </a:lnTo>
                  <a:lnTo>
                    <a:pt x="4044" y="706"/>
                  </a:lnTo>
                  <a:lnTo>
                    <a:pt x="4044" y="709"/>
                  </a:lnTo>
                  <a:lnTo>
                    <a:pt x="4044" y="709"/>
                  </a:lnTo>
                  <a:lnTo>
                    <a:pt x="4043" y="710"/>
                  </a:lnTo>
                  <a:lnTo>
                    <a:pt x="4043" y="710"/>
                  </a:lnTo>
                  <a:lnTo>
                    <a:pt x="4041" y="712"/>
                  </a:lnTo>
                  <a:lnTo>
                    <a:pt x="4039" y="714"/>
                  </a:lnTo>
                  <a:lnTo>
                    <a:pt x="4038" y="715"/>
                  </a:lnTo>
                  <a:lnTo>
                    <a:pt x="4038" y="717"/>
                  </a:lnTo>
                  <a:lnTo>
                    <a:pt x="4038" y="720"/>
                  </a:lnTo>
                  <a:lnTo>
                    <a:pt x="4038" y="722"/>
                  </a:lnTo>
                  <a:lnTo>
                    <a:pt x="4039" y="724"/>
                  </a:lnTo>
                  <a:lnTo>
                    <a:pt x="4041" y="725"/>
                  </a:lnTo>
                  <a:lnTo>
                    <a:pt x="4043" y="727"/>
                  </a:lnTo>
                  <a:lnTo>
                    <a:pt x="4043" y="730"/>
                  </a:lnTo>
                  <a:lnTo>
                    <a:pt x="4043" y="733"/>
                  </a:lnTo>
                  <a:lnTo>
                    <a:pt x="4044" y="735"/>
                  </a:lnTo>
                  <a:lnTo>
                    <a:pt x="4046" y="735"/>
                  </a:lnTo>
                  <a:lnTo>
                    <a:pt x="4046" y="737"/>
                  </a:lnTo>
                  <a:lnTo>
                    <a:pt x="4048" y="738"/>
                  </a:lnTo>
                  <a:lnTo>
                    <a:pt x="4048" y="740"/>
                  </a:lnTo>
                  <a:lnTo>
                    <a:pt x="4049" y="740"/>
                  </a:lnTo>
                  <a:lnTo>
                    <a:pt x="4051" y="742"/>
                  </a:lnTo>
                  <a:lnTo>
                    <a:pt x="4052" y="742"/>
                  </a:lnTo>
                  <a:lnTo>
                    <a:pt x="4054" y="743"/>
                  </a:lnTo>
                  <a:lnTo>
                    <a:pt x="4054" y="745"/>
                  </a:lnTo>
                  <a:lnTo>
                    <a:pt x="4056" y="748"/>
                  </a:lnTo>
                  <a:lnTo>
                    <a:pt x="4056" y="750"/>
                  </a:lnTo>
                  <a:lnTo>
                    <a:pt x="4057" y="751"/>
                  </a:lnTo>
                  <a:lnTo>
                    <a:pt x="4057" y="753"/>
                  </a:lnTo>
                  <a:lnTo>
                    <a:pt x="4057" y="755"/>
                  </a:lnTo>
                  <a:lnTo>
                    <a:pt x="4054" y="755"/>
                  </a:lnTo>
                  <a:lnTo>
                    <a:pt x="4051" y="753"/>
                  </a:lnTo>
                  <a:lnTo>
                    <a:pt x="4048" y="751"/>
                  </a:lnTo>
                  <a:lnTo>
                    <a:pt x="4046" y="751"/>
                  </a:lnTo>
                  <a:lnTo>
                    <a:pt x="4044" y="750"/>
                  </a:lnTo>
                  <a:lnTo>
                    <a:pt x="4044" y="748"/>
                  </a:lnTo>
                  <a:lnTo>
                    <a:pt x="4044" y="745"/>
                  </a:lnTo>
                  <a:lnTo>
                    <a:pt x="4044" y="743"/>
                  </a:lnTo>
                  <a:lnTo>
                    <a:pt x="4043" y="743"/>
                  </a:lnTo>
                  <a:lnTo>
                    <a:pt x="4043" y="743"/>
                  </a:lnTo>
                  <a:lnTo>
                    <a:pt x="4041" y="742"/>
                  </a:lnTo>
                  <a:lnTo>
                    <a:pt x="4039" y="745"/>
                  </a:lnTo>
                  <a:lnTo>
                    <a:pt x="4038" y="746"/>
                  </a:lnTo>
                  <a:lnTo>
                    <a:pt x="4038" y="748"/>
                  </a:lnTo>
                  <a:lnTo>
                    <a:pt x="4036" y="751"/>
                  </a:lnTo>
                  <a:lnTo>
                    <a:pt x="4034" y="753"/>
                  </a:lnTo>
                  <a:lnTo>
                    <a:pt x="4034" y="755"/>
                  </a:lnTo>
                  <a:lnTo>
                    <a:pt x="4034" y="755"/>
                  </a:lnTo>
                  <a:lnTo>
                    <a:pt x="4033" y="756"/>
                  </a:lnTo>
                  <a:lnTo>
                    <a:pt x="4031" y="756"/>
                  </a:lnTo>
                  <a:lnTo>
                    <a:pt x="4026" y="756"/>
                  </a:lnTo>
                  <a:lnTo>
                    <a:pt x="4026" y="755"/>
                  </a:lnTo>
                  <a:lnTo>
                    <a:pt x="4026" y="753"/>
                  </a:lnTo>
                  <a:lnTo>
                    <a:pt x="4026" y="751"/>
                  </a:lnTo>
                  <a:lnTo>
                    <a:pt x="4025" y="750"/>
                  </a:lnTo>
                  <a:lnTo>
                    <a:pt x="4026" y="746"/>
                  </a:lnTo>
                  <a:lnTo>
                    <a:pt x="4026" y="745"/>
                  </a:lnTo>
                  <a:lnTo>
                    <a:pt x="4025" y="743"/>
                  </a:lnTo>
                  <a:lnTo>
                    <a:pt x="4025" y="742"/>
                  </a:lnTo>
                  <a:lnTo>
                    <a:pt x="4025" y="740"/>
                  </a:lnTo>
                  <a:lnTo>
                    <a:pt x="4026" y="738"/>
                  </a:lnTo>
                  <a:lnTo>
                    <a:pt x="4028" y="738"/>
                  </a:lnTo>
                  <a:lnTo>
                    <a:pt x="4028" y="737"/>
                  </a:lnTo>
                  <a:lnTo>
                    <a:pt x="4030" y="737"/>
                  </a:lnTo>
                  <a:lnTo>
                    <a:pt x="4031" y="737"/>
                  </a:lnTo>
                  <a:lnTo>
                    <a:pt x="4031" y="735"/>
                  </a:lnTo>
                  <a:lnTo>
                    <a:pt x="4033" y="732"/>
                  </a:lnTo>
                  <a:lnTo>
                    <a:pt x="4033" y="730"/>
                  </a:lnTo>
                  <a:lnTo>
                    <a:pt x="4031" y="727"/>
                  </a:lnTo>
                  <a:lnTo>
                    <a:pt x="4031" y="725"/>
                  </a:lnTo>
                  <a:lnTo>
                    <a:pt x="4030" y="722"/>
                  </a:lnTo>
                  <a:lnTo>
                    <a:pt x="4030" y="719"/>
                  </a:lnTo>
                  <a:lnTo>
                    <a:pt x="4028" y="715"/>
                  </a:lnTo>
                  <a:lnTo>
                    <a:pt x="4026" y="712"/>
                  </a:lnTo>
                  <a:lnTo>
                    <a:pt x="4026" y="710"/>
                  </a:lnTo>
                  <a:lnTo>
                    <a:pt x="4026" y="709"/>
                  </a:lnTo>
                  <a:lnTo>
                    <a:pt x="4026" y="706"/>
                  </a:lnTo>
                  <a:lnTo>
                    <a:pt x="4026" y="704"/>
                  </a:lnTo>
                  <a:lnTo>
                    <a:pt x="4028" y="702"/>
                  </a:lnTo>
                  <a:lnTo>
                    <a:pt x="4030" y="701"/>
                  </a:lnTo>
                  <a:lnTo>
                    <a:pt x="4031" y="699"/>
                  </a:lnTo>
                  <a:lnTo>
                    <a:pt x="4033" y="697"/>
                  </a:lnTo>
                  <a:lnTo>
                    <a:pt x="4033" y="696"/>
                  </a:lnTo>
                  <a:lnTo>
                    <a:pt x="4033" y="694"/>
                  </a:lnTo>
                  <a:lnTo>
                    <a:pt x="4033" y="691"/>
                  </a:lnTo>
                  <a:lnTo>
                    <a:pt x="4033" y="688"/>
                  </a:lnTo>
                  <a:lnTo>
                    <a:pt x="4033" y="684"/>
                  </a:lnTo>
                  <a:lnTo>
                    <a:pt x="4033" y="679"/>
                  </a:lnTo>
                  <a:lnTo>
                    <a:pt x="4033" y="674"/>
                  </a:lnTo>
                  <a:lnTo>
                    <a:pt x="4033" y="670"/>
                  </a:lnTo>
                  <a:lnTo>
                    <a:pt x="4031" y="668"/>
                  </a:lnTo>
                  <a:lnTo>
                    <a:pt x="4031" y="665"/>
                  </a:lnTo>
                  <a:lnTo>
                    <a:pt x="4030" y="663"/>
                  </a:lnTo>
                  <a:lnTo>
                    <a:pt x="4030" y="660"/>
                  </a:lnTo>
                  <a:lnTo>
                    <a:pt x="4031" y="658"/>
                  </a:lnTo>
                  <a:lnTo>
                    <a:pt x="4031" y="656"/>
                  </a:lnTo>
                  <a:lnTo>
                    <a:pt x="4033" y="655"/>
                  </a:lnTo>
                  <a:lnTo>
                    <a:pt x="4033" y="653"/>
                  </a:lnTo>
                  <a:lnTo>
                    <a:pt x="4033" y="652"/>
                  </a:lnTo>
                  <a:lnTo>
                    <a:pt x="4033" y="650"/>
                  </a:lnTo>
                  <a:lnTo>
                    <a:pt x="4031" y="650"/>
                  </a:lnTo>
                  <a:lnTo>
                    <a:pt x="4031" y="648"/>
                  </a:lnTo>
                  <a:lnTo>
                    <a:pt x="4030" y="647"/>
                  </a:lnTo>
                  <a:lnTo>
                    <a:pt x="4028" y="647"/>
                  </a:lnTo>
                  <a:lnTo>
                    <a:pt x="4026" y="645"/>
                  </a:lnTo>
                  <a:lnTo>
                    <a:pt x="4025" y="645"/>
                  </a:lnTo>
                  <a:lnTo>
                    <a:pt x="4025" y="645"/>
                  </a:lnTo>
                  <a:lnTo>
                    <a:pt x="4023" y="643"/>
                  </a:lnTo>
                  <a:lnTo>
                    <a:pt x="4023" y="642"/>
                  </a:lnTo>
                  <a:lnTo>
                    <a:pt x="4021" y="642"/>
                  </a:lnTo>
                  <a:lnTo>
                    <a:pt x="4020" y="642"/>
                  </a:lnTo>
                  <a:lnTo>
                    <a:pt x="4018" y="643"/>
                  </a:lnTo>
                  <a:lnTo>
                    <a:pt x="4018" y="645"/>
                  </a:lnTo>
                  <a:lnTo>
                    <a:pt x="4016" y="648"/>
                  </a:lnTo>
                  <a:lnTo>
                    <a:pt x="4015" y="648"/>
                  </a:lnTo>
                  <a:lnTo>
                    <a:pt x="4013" y="650"/>
                  </a:lnTo>
                  <a:lnTo>
                    <a:pt x="4013" y="650"/>
                  </a:lnTo>
                  <a:lnTo>
                    <a:pt x="4011" y="656"/>
                  </a:lnTo>
                  <a:lnTo>
                    <a:pt x="4011" y="658"/>
                  </a:lnTo>
                  <a:lnTo>
                    <a:pt x="4011" y="660"/>
                  </a:lnTo>
                  <a:lnTo>
                    <a:pt x="4010" y="661"/>
                  </a:lnTo>
                  <a:lnTo>
                    <a:pt x="4010" y="661"/>
                  </a:lnTo>
                  <a:lnTo>
                    <a:pt x="4008" y="663"/>
                  </a:lnTo>
                  <a:lnTo>
                    <a:pt x="4008" y="670"/>
                  </a:lnTo>
                  <a:lnTo>
                    <a:pt x="4010" y="671"/>
                  </a:lnTo>
                  <a:lnTo>
                    <a:pt x="4010" y="673"/>
                  </a:lnTo>
                  <a:lnTo>
                    <a:pt x="4010" y="678"/>
                  </a:lnTo>
                  <a:lnTo>
                    <a:pt x="4010" y="681"/>
                  </a:lnTo>
                  <a:lnTo>
                    <a:pt x="4010" y="684"/>
                  </a:lnTo>
                  <a:lnTo>
                    <a:pt x="4008" y="688"/>
                  </a:lnTo>
                  <a:lnTo>
                    <a:pt x="4008" y="689"/>
                  </a:lnTo>
                  <a:lnTo>
                    <a:pt x="4007" y="689"/>
                  </a:lnTo>
                  <a:lnTo>
                    <a:pt x="4005" y="691"/>
                  </a:lnTo>
                  <a:lnTo>
                    <a:pt x="4005" y="692"/>
                  </a:lnTo>
                  <a:lnTo>
                    <a:pt x="4003" y="692"/>
                  </a:lnTo>
                  <a:lnTo>
                    <a:pt x="4003" y="696"/>
                  </a:lnTo>
                  <a:lnTo>
                    <a:pt x="4003" y="699"/>
                  </a:lnTo>
                  <a:lnTo>
                    <a:pt x="4003" y="702"/>
                  </a:lnTo>
                  <a:lnTo>
                    <a:pt x="4003" y="704"/>
                  </a:lnTo>
                  <a:lnTo>
                    <a:pt x="4003" y="706"/>
                  </a:lnTo>
                  <a:lnTo>
                    <a:pt x="4003" y="709"/>
                  </a:lnTo>
                  <a:lnTo>
                    <a:pt x="4003" y="712"/>
                  </a:lnTo>
                  <a:lnTo>
                    <a:pt x="4003" y="714"/>
                  </a:lnTo>
                  <a:lnTo>
                    <a:pt x="4002" y="714"/>
                  </a:lnTo>
                  <a:lnTo>
                    <a:pt x="4000" y="714"/>
                  </a:lnTo>
                  <a:lnTo>
                    <a:pt x="3998" y="715"/>
                  </a:lnTo>
                  <a:lnTo>
                    <a:pt x="3997" y="717"/>
                  </a:lnTo>
                  <a:lnTo>
                    <a:pt x="3995" y="719"/>
                  </a:lnTo>
                  <a:lnTo>
                    <a:pt x="3993" y="720"/>
                  </a:lnTo>
                  <a:lnTo>
                    <a:pt x="3993" y="722"/>
                  </a:lnTo>
                  <a:lnTo>
                    <a:pt x="3992" y="724"/>
                  </a:lnTo>
                  <a:lnTo>
                    <a:pt x="3990" y="725"/>
                  </a:lnTo>
                  <a:lnTo>
                    <a:pt x="3989" y="727"/>
                  </a:lnTo>
                  <a:lnTo>
                    <a:pt x="3987" y="728"/>
                  </a:lnTo>
                  <a:lnTo>
                    <a:pt x="3985" y="730"/>
                  </a:lnTo>
                  <a:lnTo>
                    <a:pt x="3984" y="732"/>
                  </a:lnTo>
                  <a:lnTo>
                    <a:pt x="3982" y="732"/>
                  </a:lnTo>
                  <a:lnTo>
                    <a:pt x="3980" y="732"/>
                  </a:lnTo>
                  <a:lnTo>
                    <a:pt x="3980" y="733"/>
                  </a:lnTo>
                  <a:lnTo>
                    <a:pt x="3979" y="735"/>
                  </a:lnTo>
                  <a:lnTo>
                    <a:pt x="3979" y="735"/>
                  </a:lnTo>
                  <a:lnTo>
                    <a:pt x="3975" y="737"/>
                  </a:lnTo>
                  <a:lnTo>
                    <a:pt x="3972" y="740"/>
                  </a:lnTo>
                  <a:lnTo>
                    <a:pt x="3969" y="743"/>
                  </a:lnTo>
                  <a:lnTo>
                    <a:pt x="3969" y="745"/>
                  </a:lnTo>
                  <a:lnTo>
                    <a:pt x="3967" y="746"/>
                  </a:lnTo>
                  <a:lnTo>
                    <a:pt x="3966" y="750"/>
                  </a:lnTo>
                  <a:lnTo>
                    <a:pt x="3964" y="753"/>
                  </a:lnTo>
                  <a:lnTo>
                    <a:pt x="3964" y="755"/>
                  </a:lnTo>
                  <a:lnTo>
                    <a:pt x="3964" y="756"/>
                  </a:lnTo>
                  <a:lnTo>
                    <a:pt x="3962" y="758"/>
                  </a:lnTo>
                  <a:lnTo>
                    <a:pt x="3961" y="760"/>
                  </a:lnTo>
                  <a:lnTo>
                    <a:pt x="3961" y="761"/>
                  </a:lnTo>
                  <a:lnTo>
                    <a:pt x="3961" y="763"/>
                  </a:lnTo>
                  <a:lnTo>
                    <a:pt x="3959" y="766"/>
                  </a:lnTo>
                  <a:lnTo>
                    <a:pt x="3956" y="769"/>
                  </a:lnTo>
                  <a:lnTo>
                    <a:pt x="3954" y="769"/>
                  </a:lnTo>
                  <a:lnTo>
                    <a:pt x="3953" y="771"/>
                  </a:lnTo>
                  <a:lnTo>
                    <a:pt x="3949" y="774"/>
                  </a:lnTo>
                  <a:lnTo>
                    <a:pt x="3948" y="778"/>
                  </a:lnTo>
                  <a:lnTo>
                    <a:pt x="3944" y="781"/>
                  </a:lnTo>
                  <a:lnTo>
                    <a:pt x="3943" y="782"/>
                  </a:lnTo>
                  <a:lnTo>
                    <a:pt x="3941" y="784"/>
                  </a:lnTo>
                  <a:lnTo>
                    <a:pt x="3939" y="786"/>
                  </a:lnTo>
                  <a:lnTo>
                    <a:pt x="3939" y="787"/>
                  </a:lnTo>
                  <a:lnTo>
                    <a:pt x="3938" y="787"/>
                  </a:lnTo>
                  <a:lnTo>
                    <a:pt x="3936" y="789"/>
                  </a:lnTo>
                  <a:lnTo>
                    <a:pt x="3933" y="791"/>
                  </a:lnTo>
                  <a:lnTo>
                    <a:pt x="3931" y="792"/>
                  </a:lnTo>
                  <a:lnTo>
                    <a:pt x="3928" y="794"/>
                  </a:lnTo>
                  <a:lnTo>
                    <a:pt x="3928" y="796"/>
                  </a:lnTo>
                  <a:lnTo>
                    <a:pt x="3928" y="797"/>
                  </a:lnTo>
                  <a:lnTo>
                    <a:pt x="3928" y="797"/>
                  </a:lnTo>
                  <a:lnTo>
                    <a:pt x="3925" y="800"/>
                  </a:lnTo>
                  <a:lnTo>
                    <a:pt x="3923" y="800"/>
                  </a:lnTo>
                  <a:lnTo>
                    <a:pt x="3921" y="800"/>
                  </a:lnTo>
                  <a:lnTo>
                    <a:pt x="3920" y="802"/>
                  </a:lnTo>
                  <a:lnTo>
                    <a:pt x="3920" y="802"/>
                  </a:lnTo>
                  <a:lnTo>
                    <a:pt x="3917" y="802"/>
                  </a:lnTo>
                  <a:lnTo>
                    <a:pt x="3913" y="802"/>
                  </a:lnTo>
                  <a:lnTo>
                    <a:pt x="3912" y="804"/>
                  </a:lnTo>
                  <a:lnTo>
                    <a:pt x="3912" y="805"/>
                  </a:lnTo>
                  <a:lnTo>
                    <a:pt x="3910" y="805"/>
                  </a:lnTo>
                  <a:lnTo>
                    <a:pt x="3908" y="805"/>
                  </a:lnTo>
                  <a:lnTo>
                    <a:pt x="3907" y="805"/>
                  </a:lnTo>
                  <a:lnTo>
                    <a:pt x="3905" y="807"/>
                  </a:lnTo>
                  <a:lnTo>
                    <a:pt x="3903" y="809"/>
                  </a:lnTo>
                  <a:lnTo>
                    <a:pt x="3903" y="810"/>
                  </a:lnTo>
                  <a:lnTo>
                    <a:pt x="3902" y="812"/>
                  </a:lnTo>
                  <a:lnTo>
                    <a:pt x="3899" y="812"/>
                  </a:lnTo>
                  <a:lnTo>
                    <a:pt x="3897" y="814"/>
                  </a:lnTo>
                  <a:lnTo>
                    <a:pt x="3895" y="815"/>
                  </a:lnTo>
                  <a:lnTo>
                    <a:pt x="3892" y="815"/>
                  </a:lnTo>
                  <a:lnTo>
                    <a:pt x="3890" y="815"/>
                  </a:lnTo>
                  <a:lnTo>
                    <a:pt x="3889" y="814"/>
                  </a:lnTo>
                  <a:lnTo>
                    <a:pt x="3885" y="812"/>
                  </a:lnTo>
                  <a:lnTo>
                    <a:pt x="3882" y="810"/>
                  </a:lnTo>
                  <a:lnTo>
                    <a:pt x="3881" y="809"/>
                  </a:lnTo>
                  <a:lnTo>
                    <a:pt x="3877" y="807"/>
                  </a:lnTo>
                  <a:lnTo>
                    <a:pt x="3874" y="807"/>
                  </a:lnTo>
                  <a:lnTo>
                    <a:pt x="3872" y="807"/>
                  </a:lnTo>
                  <a:lnTo>
                    <a:pt x="3871" y="807"/>
                  </a:lnTo>
                  <a:lnTo>
                    <a:pt x="3867" y="807"/>
                  </a:lnTo>
                  <a:lnTo>
                    <a:pt x="3866" y="810"/>
                  </a:lnTo>
                  <a:lnTo>
                    <a:pt x="3864" y="812"/>
                  </a:lnTo>
                  <a:lnTo>
                    <a:pt x="3864" y="814"/>
                  </a:lnTo>
                  <a:lnTo>
                    <a:pt x="3863" y="815"/>
                  </a:lnTo>
                  <a:lnTo>
                    <a:pt x="3861" y="818"/>
                  </a:lnTo>
                  <a:lnTo>
                    <a:pt x="3859" y="820"/>
                  </a:lnTo>
                  <a:lnTo>
                    <a:pt x="3856" y="822"/>
                  </a:lnTo>
                  <a:lnTo>
                    <a:pt x="3854" y="823"/>
                  </a:lnTo>
                  <a:lnTo>
                    <a:pt x="3853" y="823"/>
                  </a:lnTo>
                  <a:lnTo>
                    <a:pt x="3851" y="823"/>
                  </a:lnTo>
                  <a:lnTo>
                    <a:pt x="3849" y="823"/>
                  </a:lnTo>
                  <a:lnTo>
                    <a:pt x="3848" y="825"/>
                  </a:lnTo>
                  <a:lnTo>
                    <a:pt x="3848" y="827"/>
                  </a:lnTo>
                  <a:lnTo>
                    <a:pt x="3846" y="828"/>
                  </a:lnTo>
                  <a:lnTo>
                    <a:pt x="3846" y="830"/>
                  </a:lnTo>
                  <a:lnTo>
                    <a:pt x="3846" y="832"/>
                  </a:lnTo>
                  <a:lnTo>
                    <a:pt x="3846" y="833"/>
                  </a:lnTo>
                  <a:lnTo>
                    <a:pt x="3846" y="861"/>
                  </a:lnTo>
                  <a:lnTo>
                    <a:pt x="3843" y="861"/>
                  </a:lnTo>
                  <a:lnTo>
                    <a:pt x="3840" y="861"/>
                  </a:lnTo>
                  <a:lnTo>
                    <a:pt x="3836" y="861"/>
                  </a:lnTo>
                  <a:lnTo>
                    <a:pt x="3833" y="863"/>
                  </a:lnTo>
                  <a:lnTo>
                    <a:pt x="3830" y="863"/>
                  </a:lnTo>
                  <a:lnTo>
                    <a:pt x="3828" y="863"/>
                  </a:lnTo>
                  <a:lnTo>
                    <a:pt x="3827" y="863"/>
                  </a:lnTo>
                  <a:lnTo>
                    <a:pt x="3827" y="864"/>
                  </a:lnTo>
                  <a:lnTo>
                    <a:pt x="3825" y="864"/>
                  </a:lnTo>
                  <a:lnTo>
                    <a:pt x="3825" y="866"/>
                  </a:lnTo>
                  <a:lnTo>
                    <a:pt x="3823" y="869"/>
                  </a:lnTo>
                  <a:lnTo>
                    <a:pt x="3823" y="871"/>
                  </a:lnTo>
                  <a:lnTo>
                    <a:pt x="3822" y="872"/>
                  </a:lnTo>
                  <a:lnTo>
                    <a:pt x="3820" y="877"/>
                  </a:lnTo>
                  <a:lnTo>
                    <a:pt x="3820" y="881"/>
                  </a:lnTo>
                  <a:lnTo>
                    <a:pt x="3820" y="884"/>
                  </a:lnTo>
                  <a:lnTo>
                    <a:pt x="3820" y="886"/>
                  </a:lnTo>
                  <a:lnTo>
                    <a:pt x="3822" y="887"/>
                  </a:lnTo>
                  <a:lnTo>
                    <a:pt x="3823" y="889"/>
                  </a:lnTo>
                  <a:lnTo>
                    <a:pt x="3823" y="891"/>
                  </a:lnTo>
                  <a:lnTo>
                    <a:pt x="3823" y="892"/>
                  </a:lnTo>
                  <a:lnTo>
                    <a:pt x="3825" y="894"/>
                  </a:lnTo>
                  <a:lnTo>
                    <a:pt x="3827" y="894"/>
                  </a:lnTo>
                  <a:lnTo>
                    <a:pt x="3828" y="895"/>
                  </a:lnTo>
                  <a:lnTo>
                    <a:pt x="3830" y="895"/>
                  </a:lnTo>
                  <a:lnTo>
                    <a:pt x="3831" y="897"/>
                  </a:lnTo>
                  <a:lnTo>
                    <a:pt x="3833" y="899"/>
                  </a:lnTo>
                  <a:lnTo>
                    <a:pt x="3836" y="902"/>
                  </a:lnTo>
                  <a:lnTo>
                    <a:pt x="3838" y="902"/>
                  </a:lnTo>
                  <a:lnTo>
                    <a:pt x="3838" y="904"/>
                  </a:lnTo>
                  <a:lnTo>
                    <a:pt x="3840" y="905"/>
                  </a:lnTo>
                  <a:lnTo>
                    <a:pt x="3838" y="907"/>
                  </a:lnTo>
                  <a:lnTo>
                    <a:pt x="3840" y="909"/>
                  </a:lnTo>
                  <a:lnTo>
                    <a:pt x="3838" y="910"/>
                  </a:lnTo>
                  <a:lnTo>
                    <a:pt x="3838" y="913"/>
                  </a:lnTo>
                  <a:lnTo>
                    <a:pt x="3840" y="915"/>
                  </a:lnTo>
                  <a:lnTo>
                    <a:pt x="3841" y="917"/>
                  </a:lnTo>
                  <a:lnTo>
                    <a:pt x="3845" y="918"/>
                  </a:lnTo>
                  <a:lnTo>
                    <a:pt x="3849" y="918"/>
                  </a:lnTo>
                  <a:lnTo>
                    <a:pt x="3849" y="928"/>
                  </a:lnTo>
                  <a:lnTo>
                    <a:pt x="3849" y="930"/>
                  </a:lnTo>
                  <a:lnTo>
                    <a:pt x="3848" y="931"/>
                  </a:lnTo>
                  <a:lnTo>
                    <a:pt x="3848" y="933"/>
                  </a:lnTo>
                  <a:lnTo>
                    <a:pt x="3848" y="935"/>
                  </a:lnTo>
                  <a:lnTo>
                    <a:pt x="3848" y="938"/>
                  </a:lnTo>
                  <a:lnTo>
                    <a:pt x="3848" y="941"/>
                  </a:lnTo>
                  <a:lnTo>
                    <a:pt x="3848" y="943"/>
                  </a:lnTo>
                  <a:lnTo>
                    <a:pt x="3848" y="945"/>
                  </a:lnTo>
                  <a:lnTo>
                    <a:pt x="3846" y="946"/>
                  </a:lnTo>
                  <a:lnTo>
                    <a:pt x="3845" y="948"/>
                  </a:lnTo>
                  <a:lnTo>
                    <a:pt x="3843" y="948"/>
                  </a:lnTo>
                  <a:lnTo>
                    <a:pt x="3840" y="948"/>
                  </a:lnTo>
                  <a:lnTo>
                    <a:pt x="3838" y="948"/>
                  </a:lnTo>
                  <a:lnTo>
                    <a:pt x="3838" y="949"/>
                  </a:lnTo>
                  <a:lnTo>
                    <a:pt x="3836" y="951"/>
                  </a:lnTo>
                  <a:lnTo>
                    <a:pt x="3835" y="951"/>
                  </a:lnTo>
                  <a:lnTo>
                    <a:pt x="3833" y="951"/>
                  </a:lnTo>
                  <a:lnTo>
                    <a:pt x="3831" y="953"/>
                  </a:lnTo>
                  <a:lnTo>
                    <a:pt x="3828" y="953"/>
                  </a:lnTo>
                  <a:lnTo>
                    <a:pt x="3827" y="954"/>
                  </a:lnTo>
                  <a:lnTo>
                    <a:pt x="3823" y="958"/>
                  </a:lnTo>
                  <a:lnTo>
                    <a:pt x="3820" y="959"/>
                  </a:lnTo>
                  <a:lnTo>
                    <a:pt x="3817" y="961"/>
                  </a:lnTo>
                  <a:lnTo>
                    <a:pt x="3815" y="963"/>
                  </a:lnTo>
                  <a:lnTo>
                    <a:pt x="3813" y="964"/>
                  </a:lnTo>
                  <a:lnTo>
                    <a:pt x="3810" y="964"/>
                  </a:lnTo>
                  <a:lnTo>
                    <a:pt x="3794" y="964"/>
                  </a:lnTo>
                  <a:lnTo>
                    <a:pt x="3794" y="956"/>
                  </a:lnTo>
                  <a:lnTo>
                    <a:pt x="3794" y="954"/>
                  </a:lnTo>
                  <a:lnTo>
                    <a:pt x="3794" y="953"/>
                  </a:lnTo>
                  <a:lnTo>
                    <a:pt x="3794" y="951"/>
                  </a:lnTo>
                  <a:lnTo>
                    <a:pt x="3795" y="949"/>
                  </a:lnTo>
                  <a:lnTo>
                    <a:pt x="3795" y="948"/>
                  </a:lnTo>
                  <a:lnTo>
                    <a:pt x="3797" y="948"/>
                  </a:lnTo>
                  <a:lnTo>
                    <a:pt x="3797" y="946"/>
                  </a:lnTo>
                  <a:lnTo>
                    <a:pt x="3799" y="945"/>
                  </a:lnTo>
                  <a:lnTo>
                    <a:pt x="3800" y="945"/>
                  </a:lnTo>
                  <a:lnTo>
                    <a:pt x="3800" y="943"/>
                  </a:lnTo>
                  <a:lnTo>
                    <a:pt x="3800" y="925"/>
                  </a:lnTo>
                  <a:lnTo>
                    <a:pt x="3800" y="923"/>
                  </a:lnTo>
                  <a:lnTo>
                    <a:pt x="3799" y="923"/>
                  </a:lnTo>
                  <a:lnTo>
                    <a:pt x="3797" y="922"/>
                  </a:lnTo>
                  <a:lnTo>
                    <a:pt x="3797" y="920"/>
                  </a:lnTo>
                  <a:lnTo>
                    <a:pt x="3797" y="918"/>
                  </a:lnTo>
                  <a:lnTo>
                    <a:pt x="3795" y="915"/>
                  </a:lnTo>
                  <a:lnTo>
                    <a:pt x="3794" y="909"/>
                  </a:lnTo>
                  <a:lnTo>
                    <a:pt x="3794" y="905"/>
                  </a:lnTo>
                  <a:lnTo>
                    <a:pt x="3792" y="904"/>
                  </a:lnTo>
                  <a:lnTo>
                    <a:pt x="3791" y="902"/>
                  </a:lnTo>
                  <a:lnTo>
                    <a:pt x="3787" y="900"/>
                  </a:lnTo>
                  <a:lnTo>
                    <a:pt x="3786" y="900"/>
                  </a:lnTo>
                  <a:lnTo>
                    <a:pt x="3784" y="899"/>
                  </a:lnTo>
                  <a:lnTo>
                    <a:pt x="3782" y="900"/>
                  </a:lnTo>
                  <a:lnTo>
                    <a:pt x="3782" y="900"/>
                  </a:lnTo>
                  <a:lnTo>
                    <a:pt x="3781" y="902"/>
                  </a:lnTo>
                  <a:lnTo>
                    <a:pt x="3777" y="904"/>
                  </a:lnTo>
                  <a:lnTo>
                    <a:pt x="3771" y="904"/>
                  </a:lnTo>
                  <a:lnTo>
                    <a:pt x="3771" y="900"/>
                  </a:lnTo>
                  <a:lnTo>
                    <a:pt x="3771" y="895"/>
                  </a:lnTo>
                  <a:lnTo>
                    <a:pt x="3771" y="894"/>
                  </a:lnTo>
                  <a:lnTo>
                    <a:pt x="3773" y="894"/>
                  </a:lnTo>
                  <a:lnTo>
                    <a:pt x="3774" y="892"/>
                  </a:lnTo>
                  <a:lnTo>
                    <a:pt x="3774" y="891"/>
                  </a:lnTo>
                  <a:lnTo>
                    <a:pt x="3774" y="889"/>
                  </a:lnTo>
                  <a:lnTo>
                    <a:pt x="3774" y="887"/>
                  </a:lnTo>
                  <a:lnTo>
                    <a:pt x="3776" y="886"/>
                  </a:lnTo>
                  <a:lnTo>
                    <a:pt x="3777" y="886"/>
                  </a:lnTo>
                  <a:lnTo>
                    <a:pt x="3777" y="884"/>
                  </a:lnTo>
                  <a:lnTo>
                    <a:pt x="3777" y="882"/>
                  </a:lnTo>
                  <a:lnTo>
                    <a:pt x="3777" y="879"/>
                  </a:lnTo>
                  <a:lnTo>
                    <a:pt x="3777" y="876"/>
                  </a:lnTo>
                  <a:lnTo>
                    <a:pt x="3777" y="872"/>
                  </a:lnTo>
                  <a:lnTo>
                    <a:pt x="3776" y="871"/>
                  </a:lnTo>
                  <a:lnTo>
                    <a:pt x="3774" y="871"/>
                  </a:lnTo>
                  <a:lnTo>
                    <a:pt x="3771" y="869"/>
                  </a:lnTo>
                  <a:lnTo>
                    <a:pt x="3768" y="869"/>
                  </a:lnTo>
                  <a:lnTo>
                    <a:pt x="3766" y="869"/>
                  </a:lnTo>
                  <a:lnTo>
                    <a:pt x="3764" y="869"/>
                  </a:lnTo>
                  <a:lnTo>
                    <a:pt x="3761" y="868"/>
                  </a:lnTo>
                  <a:lnTo>
                    <a:pt x="3758" y="866"/>
                  </a:lnTo>
                  <a:lnTo>
                    <a:pt x="3755" y="866"/>
                  </a:lnTo>
                  <a:lnTo>
                    <a:pt x="3753" y="866"/>
                  </a:lnTo>
                  <a:lnTo>
                    <a:pt x="3751" y="868"/>
                  </a:lnTo>
                  <a:lnTo>
                    <a:pt x="3748" y="868"/>
                  </a:lnTo>
                  <a:lnTo>
                    <a:pt x="3748" y="869"/>
                  </a:lnTo>
                  <a:lnTo>
                    <a:pt x="3746" y="869"/>
                  </a:lnTo>
                  <a:lnTo>
                    <a:pt x="3746" y="871"/>
                  </a:lnTo>
                  <a:lnTo>
                    <a:pt x="3743" y="874"/>
                  </a:lnTo>
                  <a:lnTo>
                    <a:pt x="3740" y="876"/>
                  </a:lnTo>
                  <a:lnTo>
                    <a:pt x="3740" y="877"/>
                  </a:lnTo>
                  <a:lnTo>
                    <a:pt x="3738" y="879"/>
                  </a:lnTo>
                  <a:lnTo>
                    <a:pt x="3737" y="879"/>
                  </a:lnTo>
                  <a:lnTo>
                    <a:pt x="3720" y="879"/>
                  </a:lnTo>
                  <a:lnTo>
                    <a:pt x="3720" y="881"/>
                  </a:lnTo>
                  <a:lnTo>
                    <a:pt x="3718" y="882"/>
                  </a:lnTo>
                  <a:lnTo>
                    <a:pt x="3717" y="882"/>
                  </a:lnTo>
                  <a:lnTo>
                    <a:pt x="3715" y="884"/>
                  </a:lnTo>
                  <a:lnTo>
                    <a:pt x="3715" y="881"/>
                  </a:lnTo>
                  <a:lnTo>
                    <a:pt x="3715" y="879"/>
                  </a:lnTo>
                  <a:lnTo>
                    <a:pt x="3715" y="877"/>
                  </a:lnTo>
                  <a:lnTo>
                    <a:pt x="3717" y="876"/>
                  </a:lnTo>
                  <a:lnTo>
                    <a:pt x="3718" y="874"/>
                  </a:lnTo>
                  <a:lnTo>
                    <a:pt x="3720" y="872"/>
                  </a:lnTo>
                  <a:lnTo>
                    <a:pt x="3720" y="872"/>
                  </a:lnTo>
                  <a:lnTo>
                    <a:pt x="3723" y="869"/>
                  </a:lnTo>
                  <a:lnTo>
                    <a:pt x="3725" y="868"/>
                  </a:lnTo>
                  <a:lnTo>
                    <a:pt x="3727" y="866"/>
                  </a:lnTo>
                  <a:lnTo>
                    <a:pt x="3727" y="863"/>
                  </a:lnTo>
                  <a:lnTo>
                    <a:pt x="3727" y="859"/>
                  </a:lnTo>
                  <a:lnTo>
                    <a:pt x="3728" y="858"/>
                  </a:lnTo>
                  <a:lnTo>
                    <a:pt x="3730" y="856"/>
                  </a:lnTo>
                  <a:lnTo>
                    <a:pt x="3733" y="853"/>
                  </a:lnTo>
                  <a:lnTo>
                    <a:pt x="3732" y="851"/>
                  </a:lnTo>
                  <a:lnTo>
                    <a:pt x="3730" y="850"/>
                  </a:lnTo>
                  <a:lnTo>
                    <a:pt x="3730" y="850"/>
                  </a:lnTo>
                  <a:lnTo>
                    <a:pt x="3728" y="850"/>
                  </a:lnTo>
                  <a:lnTo>
                    <a:pt x="3727" y="850"/>
                  </a:lnTo>
                  <a:lnTo>
                    <a:pt x="3725" y="850"/>
                  </a:lnTo>
                  <a:lnTo>
                    <a:pt x="3725" y="851"/>
                  </a:lnTo>
                  <a:lnTo>
                    <a:pt x="3723" y="853"/>
                  </a:lnTo>
                  <a:lnTo>
                    <a:pt x="3722" y="853"/>
                  </a:lnTo>
                  <a:lnTo>
                    <a:pt x="3718" y="854"/>
                  </a:lnTo>
                  <a:lnTo>
                    <a:pt x="3718" y="856"/>
                  </a:lnTo>
                  <a:lnTo>
                    <a:pt x="3717" y="858"/>
                  </a:lnTo>
                  <a:lnTo>
                    <a:pt x="3714" y="861"/>
                  </a:lnTo>
                  <a:lnTo>
                    <a:pt x="3714" y="863"/>
                  </a:lnTo>
                  <a:lnTo>
                    <a:pt x="3712" y="864"/>
                  </a:lnTo>
                  <a:lnTo>
                    <a:pt x="3712" y="864"/>
                  </a:lnTo>
                  <a:lnTo>
                    <a:pt x="3709" y="864"/>
                  </a:lnTo>
                  <a:lnTo>
                    <a:pt x="3705" y="864"/>
                  </a:lnTo>
                  <a:lnTo>
                    <a:pt x="3702" y="864"/>
                  </a:lnTo>
                  <a:lnTo>
                    <a:pt x="3700" y="866"/>
                  </a:lnTo>
                  <a:lnTo>
                    <a:pt x="3699" y="866"/>
                  </a:lnTo>
                  <a:lnTo>
                    <a:pt x="3697" y="866"/>
                  </a:lnTo>
                  <a:lnTo>
                    <a:pt x="3696" y="868"/>
                  </a:lnTo>
                  <a:lnTo>
                    <a:pt x="3694" y="868"/>
                  </a:lnTo>
                  <a:lnTo>
                    <a:pt x="3692" y="871"/>
                  </a:lnTo>
                  <a:lnTo>
                    <a:pt x="3691" y="871"/>
                  </a:lnTo>
                  <a:lnTo>
                    <a:pt x="3691" y="872"/>
                  </a:lnTo>
                  <a:lnTo>
                    <a:pt x="3691" y="874"/>
                  </a:lnTo>
                  <a:lnTo>
                    <a:pt x="3691" y="876"/>
                  </a:lnTo>
                  <a:lnTo>
                    <a:pt x="3691" y="876"/>
                  </a:lnTo>
                  <a:lnTo>
                    <a:pt x="3689" y="877"/>
                  </a:lnTo>
                  <a:lnTo>
                    <a:pt x="3687" y="877"/>
                  </a:lnTo>
                  <a:lnTo>
                    <a:pt x="3684" y="877"/>
                  </a:lnTo>
                  <a:lnTo>
                    <a:pt x="3681" y="877"/>
                  </a:lnTo>
                  <a:lnTo>
                    <a:pt x="3678" y="877"/>
                  </a:lnTo>
                  <a:lnTo>
                    <a:pt x="3674" y="877"/>
                  </a:lnTo>
                  <a:lnTo>
                    <a:pt x="3671" y="877"/>
                  </a:lnTo>
                  <a:lnTo>
                    <a:pt x="3669" y="879"/>
                  </a:lnTo>
                  <a:lnTo>
                    <a:pt x="3668" y="881"/>
                  </a:lnTo>
                  <a:lnTo>
                    <a:pt x="3666" y="882"/>
                  </a:lnTo>
                  <a:lnTo>
                    <a:pt x="3666" y="884"/>
                  </a:lnTo>
                  <a:lnTo>
                    <a:pt x="3664" y="887"/>
                  </a:lnTo>
                  <a:lnTo>
                    <a:pt x="3664" y="889"/>
                  </a:lnTo>
                  <a:lnTo>
                    <a:pt x="3666" y="892"/>
                  </a:lnTo>
                  <a:lnTo>
                    <a:pt x="3668" y="895"/>
                  </a:lnTo>
                  <a:lnTo>
                    <a:pt x="3671" y="895"/>
                  </a:lnTo>
                  <a:lnTo>
                    <a:pt x="3691" y="895"/>
                  </a:lnTo>
                  <a:lnTo>
                    <a:pt x="3691" y="913"/>
                  </a:lnTo>
                  <a:lnTo>
                    <a:pt x="3692" y="913"/>
                  </a:lnTo>
                  <a:lnTo>
                    <a:pt x="3694" y="913"/>
                  </a:lnTo>
                  <a:lnTo>
                    <a:pt x="3696" y="913"/>
                  </a:lnTo>
                  <a:lnTo>
                    <a:pt x="3697" y="913"/>
                  </a:lnTo>
                  <a:lnTo>
                    <a:pt x="3699" y="913"/>
                  </a:lnTo>
                  <a:lnTo>
                    <a:pt x="3700" y="913"/>
                  </a:lnTo>
                  <a:lnTo>
                    <a:pt x="3700" y="912"/>
                  </a:lnTo>
                  <a:lnTo>
                    <a:pt x="3702" y="912"/>
                  </a:lnTo>
                  <a:lnTo>
                    <a:pt x="3702" y="909"/>
                  </a:lnTo>
                  <a:lnTo>
                    <a:pt x="3702" y="905"/>
                  </a:lnTo>
                  <a:lnTo>
                    <a:pt x="3702" y="902"/>
                  </a:lnTo>
                  <a:lnTo>
                    <a:pt x="3715" y="902"/>
                  </a:lnTo>
                  <a:lnTo>
                    <a:pt x="3717" y="905"/>
                  </a:lnTo>
                  <a:lnTo>
                    <a:pt x="3718" y="909"/>
                  </a:lnTo>
                  <a:lnTo>
                    <a:pt x="3720" y="910"/>
                  </a:lnTo>
                  <a:lnTo>
                    <a:pt x="3737" y="910"/>
                  </a:lnTo>
                  <a:lnTo>
                    <a:pt x="3737" y="912"/>
                  </a:lnTo>
                  <a:lnTo>
                    <a:pt x="3737" y="913"/>
                  </a:lnTo>
                  <a:lnTo>
                    <a:pt x="3737" y="917"/>
                  </a:lnTo>
                  <a:lnTo>
                    <a:pt x="3737" y="922"/>
                  </a:lnTo>
                  <a:lnTo>
                    <a:pt x="3732" y="922"/>
                  </a:lnTo>
                  <a:lnTo>
                    <a:pt x="3727" y="922"/>
                  </a:lnTo>
                  <a:lnTo>
                    <a:pt x="3723" y="922"/>
                  </a:lnTo>
                  <a:lnTo>
                    <a:pt x="3722" y="922"/>
                  </a:lnTo>
                  <a:lnTo>
                    <a:pt x="3720" y="923"/>
                  </a:lnTo>
                  <a:lnTo>
                    <a:pt x="3717" y="923"/>
                  </a:lnTo>
                  <a:lnTo>
                    <a:pt x="3717" y="923"/>
                  </a:lnTo>
                  <a:lnTo>
                    <a:pt x="3715" y="923"/>
                  </a:lnTo>
                  <a:lnTo>
                    <a:pt x="3714" y="925"/>
                  </a:lnTo>
                  <a:lnTo>
                    <a:pt x="3714" y="927"/>
                  </a:lnTo>
                  <a:lnTo>
                    <a:pt x="3710" y="930"/>
                  </a:lnTo>
                  <a:lnTo>
                    <a:pt x="3709" y="930"/>
                  </a:lnTo>
                  <a:lnTo>
                    <a:pt x="3707" y="931"/>
                  </a:lnTo>
                  <a:lnTo>
                    <a:pt x="3699" y="931"/>
                  </a:lnTo>
                  <a:lnTo>
                    <a:pt x="3699" y="938"/>
                  </a:lnTo>
                  <a:lnTo>
                    <a:pt x="3699" y="941"/>
                  </a:lnTo>
                  <a:lnTo>
                    <a:pt x="3699" y="945"/>
                  </a:lnTo>
                  <a:lnTo>
                    <a:pt x="3699" y="945"/>
                  </a:lnTo>
                  <a:lnTo>
                    <a:pt x="3697" y="946"/>
                  </a:lnTo>
                  <a:lnTo>
                    <a:pt x="3696" y="946"/>
                  </a:lnTo>
                  <a:lnTo>
                    <a:pt x="3694" y="948"/>
                  </a:lnTo>
                  <a:lnTo>
                    <a:pt x="3692" y="949"/>
                  </a:lnTo>
                  <a:lnTo>
                    <a:pt x="3691" y="951"/>
                  </a:lnTo>
                  <a:lnTo>
                    <a:pt x="3691" y="953"/>
                  </a:lnTo>
                  <a:lnTo>
                    <a:pt x="3691" y="956"/>
                  </a:lnTo>
                  <a:lnTo>
                    <a:pt x="3691" y="958"/>
                  </a:lnTo>
                  <a:lnTo>
                    <a:pt x="3691" y="959"/>
                  </a:lnTo>
                  <a:lnTo>
                    <a:pt x="3692" y="961"/>
                  </a:lnTo>
                  <a:lnTo>
                    <a:pt x="3694" y="961"/>
                  </a:lnTo>
                  <a:lnTo>
                    <a:pt x="3696" y="961"/>
                  </a:lnTo>
                  <a:lnTo>
                    <a:pt x="3697" y="961"/>
                  </a:lnTo>
                  <a:lnTo>
                    <a:pt x="3699" y="963"/>
                  </a:lnTo>
                  <a:lnTo>
                    <a:pt x="3700" y="964"/>
                  </a:lnTo>
                  <a:lnTo>
                    <a:pt x="3704" y="966"/>
                  </a:lnTo>
                  <a:lnTo>
                    <a:pt x="3705" y="967"/>
                  </a:lnTo>
                  <a:lnTo>
                    <a:pt x="3707" y="971"/>
                  </a:lnTo>
                  <a:lnTo>
                    <a:pt x="3710" y="974"/>
                  </a:lnTo>
                  <a:lnTo>
                    <a:pt x="3712" y="977"/>
                  </a:lnTo>
                  <a:lnTo>
                    <a:pt x="3714" y="981"/>
                  </a:lnTo>
                  <a:lnTo>
                    <a:pt x="3714" y="984"/>
                  </a:lnTo>
                  <a:lnTo>
                    <a:pt x="3715" y="987"/>
                  </a:lnTo>
                  <a:lnTo>
                    <a:pt x="3714" y="990"/>
                  </a:lnTo>
                  <a:lnTo>
                    <a:pt x="3714" y="994"/>
                  </a:lnTo>
                  <a:lnTo>
                    <a:pt x="3714" y="995"/>
                  </a:lnTo>
                  <a:lnTo>
                    <a:pt x="3714" y="997"/>
                  </a:lnTo>
                  <a:lnTo>
                    <a:pt x="3715" y="997"/>
                  </a:lnTo>
                  <a:lnTo>
                    <a:pt x="3717" y="999"/>
                  </a:lnTo>
                  <a:lnTo>
                    <a:pt x="3718" y="999"/>
                  </a:lnTo>
                  <a:lnTo>
                    <a:pt x="3718" y="1000"/>
                  </a:lnTo>
                  <a:lnTo>
                    <a:pt x="3720" y="1002"/>
                  </a:lnTo>
                  <a:lnTo>
                    <a:pt x="3720" y="1005"/>
                  </a:lnTo>
                  <a:lnTo>
                    <a:pt x="3720" y="1008"/>
                  </a:lnTo>
                  <a:lnTo>
                    <a:pt x="3720" y="1012"/>
                  </a:lnTo>
                  <a:lnTo>
                    <a:pt x="3720" y="1015"/>
                  </a:lnTo>
                  <a:lnTo>
                    <a:pt x="3720" y="1015"/>
                  </a:lnTo>
                  <a:lnTo>
                    <a:pt x="3722" y="1017"/>
                  </a:lnTo>
                  <a:lnTo>
                    <a:pt x="3722" y="1017"/>
                  </a:lnTo>
                  <a:lnTo>
                    <a:pt x="3722" y="1018"/>
                  </a:lnTo>
                  <a:lnTo>
                    <a:pt x="3722" y="1020"/>
                  </a:lnTo>
                  <a:lnTo>
                    <a:pt x="3717" y="1020"/>
                  </a:lnTo>
                  <a:lnTo>
                    <a:pt x="3717" y="1021"/>
                  </a:lnTo>
                  <a:lnTo>
                    <a:pt x="3717" y="1023"/>
                  </a:lnTo>
                  <a:lnTo>
                    <a:pt x="3717" y="1025"/>
                  </a:lnTo>
                  <a:lnTo>
                    <a:pt x="3717" y="1026"/>
                  </a:lnTo>
                  <a:lnTo>
                    <a:pt x="3717" y="1030"/>
                  </a:lnTo>
                  <a:lnTo>
                    <a:pt x="3717" y="1033"/>
                  </a:lnTo>
                  <a:lnTo>
                    <a:pt x="3720" y="1033"/>
                  </a:lnTo>
                  <a:lnTo>
                    <a:pt x="3723" y="1035"/>
                  </a:lnTo>
                  <a:lnTo>
                    <a:pt x="3725" y="1033"/>
                  </a:lnTo>
                  <a:lnTo>
                    <a:pt x="3727" y="1035"/>
                  </a:lnTo>
                  <a:lnTo>
                    <a:pt x="3728" y="1035"/>
                  </a:lnTo>
                  <a:lnTo>
                    <a:pt x="3728" y="1036"/>
                  </a:lnTo>
                  <a:lnTo>
                    <a:pt x="3730" y="1039"/>
                  </a:lnTo>
                  <a:lnTo>
                    <a:pt x="3730" y="1041"/>
                  </a:lnTo>
                  <a:lnTo>
                    <a:pt x="3730" y="1044"/>
                  </a:lnTo>
                  <a:lnTo>
                    <a:pt x="3728" y="1048"/>
                  </a:lnTo>
                  <a:lnTo>
                    <a:pt x="3727" y="1051"/>
                  </a:lnTo>
                  <a:lnTo>
                    <a:pt x="3723" y="1054"/>
                  </a:lnTo>
                  <a:lnTo>
                    <a:pt x="3720" y="1056"/>
                  </a:lnTo>
                  <a:lnTo>
                    <a:pt x="3718" y="1057"/>
                  </a:lnTo>
                  <a:lnTo>
                    <a:pt x="3718" y="1057"/>
                  </a:lnTo>
                  <a:lnTo>
                    <a:pt x="3717" y="1059"/>
                  </a:lnTo>
                  <a:lnTo>
                    <a:pt x="3717" y="1062"/>
                  </a:lnTo>
                  <a:lnTo>
                    <a:pt x="3715" y="1066"/>
                  </a:lnTo>
                  <a:lnTo>
                    <a:pt x="3715" y="1069"/>
                  </a:lnTo>
                  <a:lnTo>
                    <a:pt x="3715" y="1071"/>
                  </a:lnTo>
                  <a:lnTo>
                    <a:pt x="3714" y="1072"/>
                  </a:lnTo>
                  <a:lnTo>
                    <a:pt x="3714" y="1074"/>
                  </a:lnTo>
                  <a:lnTo>
                    <a:pt x="3714" y="1075"/>
                  </a:lnTo>
                  <a:lnTo>
                    <a:pt x="3712" y="1079"/>
                  </a:lnTo>
                  <a:lnTo>
                    <a:pt x="3710" y="1079"/>
                  </a:lnTo>
                  <a:lnTo>
                    <a:pt x="3707" y="1082"/>
                  </a:lnTo>
                  <a:lnTo>
                    <a:pt x="3704" y="1084"/>
                  </a:lnTo>
                  <a:lnTo>
                    <a:pt x="3702" y="1085"/>
                  </a:lnTo>
                  <a:lnTo>
                    <a:pt x="3702" y="1087"/>
                  </a:lnTo>
                  <a:lnTo>
                    <a:pt x="3700" y="1089"/>
                  </a:lnTo>
                  <a:lnTo>
                    <a:pt x="3699" y="1090"/>
                  </a:lnTo>
                  <a:lnTo>
                    <a:pt x="3697" y="1092"/>
                  </a:lnTo>
                  <a:lnTo>
                    <a:pt x="3697" y="1093"/>
                  </a:lnTo>
                  <a:lnTo>
                    <a:pt x="3696" y="1095"/>
                  </a:lnTo>
                  <a:lnTo>
                    <a:pt x="3694" y="1098"/>
                  </a:lnTo>
                  <a:lnTo>
                    <a:pt x="3692" y="1103"/>
                  </a:lnTo>
                  <a:lnTo>
                    <a:pt x="3689" y="1107"/>
                  </a:lnTo>
                  <a:lnTo>
                    <a:pt x="3687" y="1107"/>
                  </a:lnTo>
                  <a:lnTo>
                    <a:pt x="3686" y="1110"/>
                  </a:lnTo>
                  <a:lnTo>
                    <a:pt x="3684" y="1111"/>
                  </a:lnTo>
                  <a:lnTo>
                    <a:pt x="3684" y="1113"/>
                  </a:lnTo>
                  <a:lnTo>
                    <a:pt x="3684" y="1115"/>
                  </a:lnTo>
                  <a:lnTo>
                    <a:pt x="3682" y="1116"/>
                  </a:lnTo>
                  <a:lnTo>
                    <a:pt x="3682" y="1118"/>
                  </a:lnTo>
                  <a:lnTo>
                    <a:pt x="3681" y="1120"/>
                  </a:lnTo>
                  <a:lnTo>
                    <a:pt x="3679" y="1121"/>
                  </a:lnTo>
                  <a:lnTo>
                    <a:pt x="3678" y="1123"/>
                  </a:lnTo>
                  <a:lnTo>
                    <a:pt x="3676" y="1126"/>
                  </a:lnTo>
                  <a:lnTo>
                    <a:pt x="3674" y="1126"/>
                  </a:lnTo>
                  <a:lnTo>
                    <a:pt x="3673" y="1128"/>
                  </a:lnTo>
                  <a:lnTo>
                    <a:pt x="3671" y="1129"/>
                  </a:lnTo>
                  <a:lnTo>
                    <a:pt x="3671" y="1131"/>
                  </a:lnTo>
                  <a:lnTo>
                    <a:pt x="3668" y="1133"/>
                  </a:lnTo>
                  <a:lnTo>
                    <a:pt x="3664" y="1134"/>
                  </a:lnTo>
                  <a:lnTo>
                    <a:pt x="3663" y="1134"/>
                  </a:lnTo>
                  <a:lnTo>
                    <a:pt x="3661" y="1134"/>
                  </a:lnTo>
                  <a:lnTo>
                    <a:pt x="3660" y="1134"/>
                  </a:lnTo>
                  <a:lnTo>
                    <a:pt x="3658" y="1134"/>
                  </a:lnTo>
                  <a:lnTo>
                    <a:pt x="3656" y="1136"/>
                  </a:lnTo>
                  <a:lnTo>
                    <a:pt x="3655" y="1136"/>
                  </a:lnTo>
                  <a:lnTo>
                    <a:pt x="3653" y="1138"/>
                  </a:lnTo>
                  <a:lnTo>
                    <a:pt x="3651" y="1139"/>
                  </a:lnTo>
                  <a:lnTo>
                    <a:pt x="3650" y="1141"/>
                  </a:lnTo>
                  <a:lnTo>
                    <a:pt x="3650" y="1143"/>
                  </a:lnTo>
                  <a:lnTo>
                    <a:pt x="3648" y="1144"/>
                  </a:lnTo>
                  <a:lnTo>
                    <a:pt x="3648" y="1146"/>
                  </a:lnTo>
                  <a:lnTo>
                    <a:pt x="3646" y="1146"/>
                  </a:lnTo>
                  <a:lnTo>
                    <a:pt x="3645" y="1147"/>
                  </a:lnTo>
                  <a:lnTo>
                    <a:pt x="3643" y="1149"/>
                  </a:lnTo>
                  <a:lnTo>
                    <a:pt x="3642" y="1149"/>
                  </a:lnTo>
                  <a:lnTo>
                    <a:pt x="3640" y="1149"/>
                  </a:lnTo>
                  <a:lnTo>
                    <a:pt x="3638" y="1151"/>
                  </a:lnTo>
                  <a:lnTo>
                    <a:pt x="3637" y="1151"/>
                  </a:lnTo>
                  <a:lnTo>
                    <a:pt x="3635" y="1152"/>
                  </a:lnTo>
                  <a:lnTo>
                    <a:pt x="3635" y="1154"/>
                  </a:lnTo>
                  <a:lnTo>
                    <a:pt x="3633" y="1154"/>
                  </a:lnTo>
                  <a:lnTo>
                    <a:pt x="3633" y="1156"/>
                  </a:lnTo>
                  <a:lnTo>
                    <a:pt x="3632" y="1156"/>
                  </a:lnTo>
                  <a:lnTo>
                    <a:pt x="3630" y="1156"/>
                  </a:lnTo>
                  <a:lnTo>
                    <a:pt x="3628" y="1156"/>
                  </a:lnTo>
                  <a:lnTo>
                    <a:pt x="3627" y="1156"/>
                  </a:lnTo>
                  <a:lnTo>
                    <a:pt x="3624" y="1157"/>
                  </a:lnTo>
                  <a:lnTo>
                    <a:pt x="3620" y="1156"/>
                  </a:lnTo>
                  <a:lnTo>
                    <a:pt x="3619" y="1157"/>
                  </a:lnTo>
                  <a:lnTo>
                    <a:pt x="3617" y="1157"/>
                  </a:lnTo>
                  <a:lnTo>
                    <a:pt x="3614" y="1159"/>
                  </a:lnTo>
                  <a:lnTo>
                    <a:pt x="3610" y="1159"/>
                  </a:lnTo>
                  <a:lnTo>
                    <a:pt x="3610" y="1161"/>
                  </a:lnTo>
                  <a:lnTo>
                    <a:pt x="3609" y="1161"/>
                  </a:lnTo>
                  <a:lnTo>
                    <a:pt x="3609" y="1162"/>
                  </a:lnTo>
                  <a:lnTo>
                    <a:pt x="3607" y="1164"/>
                  </a:lnTo>
                  <a:lnTo>
                    <a:pt x="3607" y="1164"/>
                  </a:lnTo>
                  <a:lnTo>
                    <a:pt x="3606" y="1165"/>
                  </a:lnTo>
                  <a:lnTo>
                    <a:pt x="3604" y="1165"/>
                  </a:lnTo>
                  <a:lnTo>
                    <a:pt x="3601" y="1165"/>
                  </a:lnTo>
                  <a:lnTo>
                    <a:pt x="3597" y="1165"/>
                  </a:lnTo>
                  <a:lnTo>
                    <a:pt x="3594" y="1165"/>
                  </a:lnTo>
                  <a:lnTo>
                    <a:pt x="3592" y="1165"/>
                  </a:lnTo>
                  <a:lnTo>
                    <a:pt x="3591" y="1164"/>
                  </a:lnTo>
                  <a:lnTo>
                    <a:pt x="3588" y="1164"/>
                  </a:lnTo>
                  <a:lnTo>
                    <a:pt x="3584" y="1164"/>
                  </a:lnTo>
                  <a:lnTo>
                    <a:pt x="3581" y="1165"/>
                  </a:lnTo>
                  <a:lnTo>
                    <a:pt x="3578" y="1165"/>
                  </a:lnTo>
                  <a:lnTo>
                    <a:pt x="3574" y="1167"/>
                  </a:lnTo>
                  <a:lnTo>
                    <a:pt x="3573" y="1167"/>
                  </a:lnTo>
                  <a:lnTo>
                    <a:pt x="3571" y="1169"/>
                  </a:lnTo>
                  <a:lnTo>
                    <a:pt x="3570" y="1170"/>
                  </a:lnTo>
                  <a:lnTo>
                    <a:pt x="3570" y="1172"/>
                  </a:lnTo>
                  <a:lnTo>
                    <a:pt x="3568" y="1172"/>
                  </a:lnTo>
                  <a:lnTo>
                    <a:pt x="3566" y="1174"/>
                  </a:lnTo>
                  <a:lnTo>
                    <a:pt x="3565" y="1174"/>
                  </a:lnTo>
                  <a:lnTo>
                    <a:pt x="3561" y="1174"/>
                  </a:lnTo>
                  <a:lnTo>
                    <a:pt x="3558" y="1174"/>
                  </a:lnTo>
                  <a:lnTo>
                    <a:pt x="3555" y="1174"/>
                  </a:lnTo>
                  <a:lnTo>
                    <a:pt x="3555" y="1193"/>
                  </a:lnTo>
                  <a:lnTo>
                    <a:pt x="3558" y="1193"/>
                  </a:lnTo>
                  <a:lnTo>
                    <a:pt x="3560" y="1193"/>
                  </a:lnTo>
                  <a:lnTo>
                    <a:pt x="3561" y="1195"/>
                  </a:lnTo>
                  <a:lnTo>
                    <a:pt x="3561" y="1197"/>
                  </a:lnTo>
                  <a:lnTo>
                    <a:pt x="3561" y="1198"/>
                  </a:lnTo>
                  <a:lnTo>
                    <a:pt x="3561" y="1200"/>
                  </a:lnTo>
                  <a:lnTo>
                    <a:pt x="3561" y="1201"/>
                  </a:lnTo>
                  <a:lnTo>
                    <a:pt x="3560" y="1203"/>
                  </a:lnTo>
                  <a:lnTo>
                    <a:pt x="3560" y="1205"/>
                  </a:lnTo>
                  <a:lnTo>
                    <a:pt x="3558" y="1205"/>
                  </a:lnTo>
                  <a:lnTo>
                    <a:pt x="3558" y="1208"/>
                  </a:lnTo>
                  <a:lnTo>
                    <a:pt x="3556" y="1211"/>
                  </a:lnTo>
                  <a:lnTo>
                    <a:pt x="3556" y="1216"/>
                  </a:lnTo>
                  <a:lnTo>
                    <a:pt x="3556" y="1219"/>
                  </a:lnTo>
                  <a:lnTo>
                    <a:pt x="3532" y="1219"/>
                  </a:lnTo>
                  <a:lnTo>
                    <a:pt x="3530" y="1219"/>
                  </a:lnTo>
                  <a:lnTo>
                    <a:pt x="3529" y="1218"/>
                  </a:lnTo>
                  <a:lnTo>
                    <a:pt x="3529" y="1218"/>
                  </a:lnTo>
                  <a:lnTo>
                    <a:pt x="3527" y="1216"/>
                  </a:lnTo>
                  <a:lnTo>
                    <a:pt x="3527" y="1215"/>
                  </a:lnTo>
                  <a:lnTo>
                    <a:pt x="3527" y="1211"/>
                  </a:lnTo>
                  <a:lnTo>
                    <a:pt x="3527" y="1210"/>
                  </a:lnTo>
                  <a:lnTo>
                    <a:pt x="3527" y="1208"/>
                  </a:lnTo>
                  <a:lnTo>
                    <a:pt x="3529" y="1206"/>
                  </a:lnTo>
                  <a:lnTo>
                    <a:pt x="3530" y="1205"/>
                  </a:lnTo>
                  <a:lnTo>
                    <a:pt x="3530" y="1203"/>
                  </a:lnTo>
                  <a:lnTo>
                    <a:pt x="3532" y="1201"/>
                  </a:lnTo>
                  <a:lnTo>
                    <a:pt x="3534" y="1200"/>
                  </a:lnTo>
                  <a:lnTo>
                    <a:pt x="3535" y="1198"/>
                  </a:lnTo>
                  <a:lnTo>
                    <a:pt x="3537" y="1198"/>
                  </a:lnTo>
                  <a:lnTo>
                    <a:pt x="3538" y="1198"/>
                  </a:lnTo>
                  <a:lnTo>
                    <a:pt x="3540" y="1198"/>
                  </a:lnTo>
                  <a:lnTo>
                    <a:pt x="3542" y="1198"/>
                  </a:lnTo>
                  <a:lnTo>
                    <a:pt x="3542" y="1197"/>
                  </a:lnTo>
                  <a:lnTo>
                    <a:pt x="3543" y="1195"/>
                  </a:lnTo>
                  <a:lnTo>
                    <a:pt x="3543" y="1195"/>
                  </a:lnTo>
                  <a:lnTo>
                    <a:pt x="3543" y="1177"/>
                  </a:lnTo>
                  <a:lnTo>
                    <a:pt x="3545" y="1175"/>
                  </a:lnTo>
                  <a:lnTo>
                    <a:pt x="3545" y="1174"/>
                  </a:lnTo>
                  <a:lnTo>
                    <a:pt x="3545" y="1170"/>
                  </a:lnTo>
                  <a:lnTo>
                    <a:pt x="3542" y="1170"/>
                  </a:lnTo>
                  <a:lnTo>
                    <a:pt x="3538" y="1170"/>
                  </a:lnTo>
                  <a:lnTo>
                    <a:pt x="3535" y="1170"/>
                  </a:lnTo>
                  <a:lnTo>
                    <a:pt x="3534" y="1170"/>
                  </a:lnTo>
                  <a:lnTo>
                    <a:pt x="3532" y="1170"/>
                  </a:lnTo>
                  <a:lnTo>
                    <a:pt x="3529" y="1170"/>
                  </a:lnTo>
                  <a:lnTo>
                    <a:pt x="3525" y="1170"/>
                  </a:lnTo>
                  <a:lnTo>
                    <a:pt x="3524" y="1170"/>
                  </a:lnTo>
                  <a:lnTo>
                    <a:pt x="3522" y="1170"/>
                  </a:lnTo>
                  <a:lnTo>
                    <a:pt x="3522" y="1170"/>
                  </a:lnTo>
                  <a:lnTo>
                    <a:pt x="3520" y="1172"/>
                  </a:lnTo>
                  <a:lnTo>
                    <a:pt x="3520" y="1174"/>
                  </a:lnTo>
                  <a:lnTo>
                    <a:pt x="3519" y="1174"/>
                  </a:lnTo>
                  <a:lnTo>
                    <a:pt x="3517" y="1174"/>
                  </a:lnTo>
                  <a:lnTo>
                    <a:pt x="3514" y="1174"/>
                  </a:lnTo>
                  <a:lnTo>
                    <a:pt x="3512" y="1175"/>
                  </a:lnTo>
                  <a:lnTo>
                    <a:pt x="3511" y="1177"/>
                  </a:lnTo>
                  <a:lnTo>
                    <a:pt x="3507" y="1175"/>
                  </a:lnTo>
                  <a:lnTo>
                    <a:pt x="3506" y="1177"/>
                  </a:lnTo>
                  <a:lnTo>
                    <a:pt x="3504" y="1177"/>
                  </a:lnTo>
                  <a:lnTo>
                    <a:pt x="3502" y="1177"/>
                  </a:lnTo>
                  <a:lnTo>
                    <a:pt x="3502" y="1179"/>
                  </a:lnTo>
                  <a:lnTo>
                    <a:pt x="3501" y="1179"/>
                  </a:lnTo>
                  <a:lnTo>
                    <a:pt x="3501" y="1180"/>
                  </a:lnTo>
                  <a:lnTo>
                    <a:pt x="3499" y="1185"/>
                  </a:lnTo>
                  <a:lnTo>
                    <a:pt x="3499" y="1187"/>
                  </a:lnTo>
                  <a:lnTo>
                    <a:pt x="3498" y="1190"/>
                  </a:lnTo>
                  <a:lnTo>
                    <a:pt x="3498" y="1193"/>
                  </a:lnTo>
                  <a:lnTo>
                    <a:pt x="3498" y="1195"/>
                  </a:lnTo>
                  <a:lnTo>
                    <a:pt x="3498" y="1198"/>
                  </a:lnTo>
                  <a:lnTo>
                    <a:pt x="3496" y="1198"/>
                  </a:lnTo>
                  <a:lnTo>
                    <a:pt x="3496" y="1198"/>
                  </a:lnTo>
                  <a:lnTo>
                    <a:pt x="3494" y="1198"/>
                  </a:lnTo>
                  <a:lnTo>
                    <a:pt x="3493" y="1200"/>
                  </a:lnTo>
                  <a:lnTo>
                    <a:pt x="3491" y="1201"/>
                  </a:lnTo>
                  <a:lnTo>
                    <a:pt x="3489" y="1201"/>
                  </a:lnTo>
                  <a:lnTo>
                    <a:pt x="3489" y="1203"/>
                  </a:lnTo>
                  <a:lnTo>
                    <a:pt x="3488" y="1203"/>
                  </a:lnTo>
                  <a:lnTo>
                    <a:pt x="3488" y="1208"/>
                  </a:lnTo>
                  <a:lnTo>
                    <a:pt x="3488" y="1210"/>
                  </a:lnTo>
                  <a:lnTo>
                    <a:pt x="3488" y="1213"/>
                  </a:lnTo>
                  <a:lnTo>
                    <a:pt x="3486" y="1215"/>
                  </a:lnTo>
                  <a:lnTo>
                    <a:pt x="3488" y="1218"/>
                  </a:lnTo>
                  <a:lnTo>
                    <a:pt x="3488" y="1219"/>
                  </a:lnTo>
                  <a:lnTo>
                    <a:pt x="3489" y="1219"/>
                  </a:lnTo>
                  <a:lnTo>
                    <a:pt x="3491" y="1219"/>
                  </a:lnTo>
                  <a:lnTo>
                    <a:pt x="3491" y="1221"/>
                  </a:lnTo>
                  <a:lnTo>
                    <a:pt x="3491" y="1223"/>
                  </a:lnTo>
                  <a:lnTo>
                    <a:pt x="3491" y="1226"/>
                  </a:lnTo>
                  <a:lnTo>
                    <a:pt x="3491" y="1229"/>
                  </a:lnTo>
                  <a:lnTo>
                    <a:pt x="3493" y="1231"/>
                  </a:lnTo>
                  <a:lnTo>
                    <a:pt x="3493" y="1231"/>
                  </a:lnTo>
                  <a:lnTo>
                    <a:pt x="3494" y="1233"/>
                  </a:lnTo>
                  <a:lnTo>
                    <a:pt x="3494" y="1234"/>
                  </a:lnTo>
                  <a:lnTo>
                    <a:pt x="3496" y="1236"/>
                  </a:lnTo>
                  <a:lnTo>
                    <a:pt x="3498" y="1236"/>
                  </a:lnTo>
                  <a:lnTo>
                    <a:pt x="3499" y="1237"/>
                  </a:lnTo>
                  <a:lnTo>
                    <a:pt x="3502" y="1239"/>
                  </a:lnTo>
                  <a:lnTo>
                    <a:pt x="3506" y="1242"/>
                  </a:lnTo>
                  <a:lnTo>
                    <a:pt x="3507" y="1244"/>
                  </a:lnTo>
                  <a:lnTo>
                    <a:pt x="3509" y="1244"/>
                  </a:lnTo>
                  <a:lnTo>
                    <a:pt x="3511" y="1246"/>
                  </a:lnTo>
                  <a:lnTo>
                    <a:pt x="3511" y="1246"/>
                  </a:lnTo>
                  <a:lnTo>
                    <a:pt x="3512" y="1246"/>
                  </a:lnTo>
                  <a:lnTo>
                    <a:pt x="3512" y="1247"/>
                  </a:lnTo>
                  <a:lnTo>
                    <a:pt x="3512" y="1249"/>
                  </a:lnTo>
                  <a:lnTo>
                    <a:pt x="3514" y="1252"/>
                  </a:lnTo>
                  <a:lnTo>
                    <a:pt x="3517" y="1255"/>
                  </a:lnTo>
                  <a:lnTo>
                    <a:pt x="3517" y="1257"/>
                  </a:lnTo>
                  <a:lnTo>
                    <a:pt x="3519" y="1257"/>
                  </a:lnTo>
                  <a:lnTo>
                    <a:pt x="3519" y="1259"/>
                  </a:lnTo>
                  <a:lnTo>
                    <a:pt x="3520" y="1260"/>
                  </a:lnTo>
                  <a:lnTo>
                    <a:pt x="3522" y="1260"/>
                  </a:lnTo>
                  <a:lnTo>
                    <a:pt x="3525" y="1260"/>
                  </a:lnTo>
                  <a:lnTo>
                    <a:pt x="3527" y="1260"/>
                  </a:lnTo>
                  <a:lnTo>
                    <a:pt x="3530" y="1260"/>
                  </a:lnTo>
                  <a:lnTo>
                    <a:pt x="3530" y="1264"/>
                  </a:lnTo>
                  <a:lnTo>
                    <a:pt x="3530" y="1267"/>
                  </a:lnTo>
                  <a:lnTo>
                    <a:pt x="3530" y="1270"/>
                  </a:lnTo>
                  <a:lnTo>
                    <a:pt x="3532" y="1275"/>
                  </a:lnTo>
                  <a:lnTo>
                    <a:pt x="3534" y="1278"/>
                  </a:lnTo>
                  <a:lnTo>
                    <a:pt x="3535" y="1282"/>
                  </a:lnTo>
                  <a:lnTo>
                    <a:pt x="3537" y="1285"/>
                  </a:lnTo>
                  <a:lnTo>
                    <a:pt x="3537" y="1288"/>
                  </a:lnTo>
                  <a:lnTo>
                    <a:pt x="3537" y="1291"/>
                  </a:lnTo>
                  <a:lnTo>
                    <a:pt x="3537" y="1303"/>
                  </a:lnTo>
                  <a:lnTo>
                    <a:pt x="3537" y="1308"/>
                  </a:lnTo>
                  <a:lnTo>
                    <a:pt x="3537" y="1313"/>
                  </a:lnTo>
                  <a:lnTo>
                    <a:pt x="3537" y="1319"/>
                  </a:lnTo>
                  <a:lnTo>
                    <a:pt x="3537" y="1321"/>
                  </a:lnTo>
                  <a:lnTo>
                    <a:pt x="3535" y="1324"/>
                  </a:lnTo>
                  <a:lnTo>
                    <a:pt x="3535" y="1326"/>
                  </a:lnTo>
                  <a:lnTo>
                    <a:pt x="3535" y="1327"/>
                  </a:lnTo>
                  <a:lnTo>
                    <a:pt x="3534" y="1329"/>
                  </a:lnTo>
                  <a:lnTo>
                    <a:pt x="3532" y="1331"/>
                  </a:lnTo>
                  <a:lnTo>
                    <a:pt x="3530" y="1331"/>
                  </a:lnTo>
                  <a:lnTo>
                    <a:pt x="3529" y="1331"/>
                  </a:lnTo>
                  <a:lnTo>
                    <a:pt x="3527" y="1332"/>
                  </a:lnTo>
                  <a:lnTo>
                    <a:pt x="3525" y="1334"/>
                  </a:lnTo>
                  <a:lnTo>
                    <a:pt x="3522" y="1337"/>
                  </a:lnTo>
                  <a:lnTo>
                    <a:pt x="3520" y="1339"/>
                  </a:lnTo>
                  <a:lnTo>
                    <a:pt x="3517" y="1341"/>
                  </a:lnTo>
                  <a:lnTo>
                    <a:pt x="3516" y="1342"/>
                  </a:lnTo>
                  <a:lnTo>
                    <a:pt x="3514" y="1344"/>
                  </a:lnTo>
                  <a:lnTo>
                    <a:pt x="3511" y="1344"/>
                  </a:lnTo>
                  <a:lnTo>
                    <a:pt x="3507" y="1344"/>
                  </a:lnTo>
                  <a:lnTo>
                    <a:pt x="3506" y="1344"/>
                  </a:lnTo>
                  <a:lnTo>
                    <a:pt x="3502" y="1342"/>
                  </a:lnTo>
                  <a:lnTo>
                    <a:pt x="3501" y="1344"/>
                  </a:lnTo>
                  <a:lnTo>
                    <a:pt x="3499" y="1346"/>
                  </a:lnTo>
                  <a:lnTo>
                    <a:pt x="3499" y="1347"/>
                  </a:lnTo>
                  <a:lnTo>
                    <a:pt x="3499" y="1349"/>
                  </a:lnTo>
                  <a:lnTo>
                    <a:pt x="3499" y="1350"/>
                  </a:lnTo>
                  <a:lnTo>
                    <a:pt x="3498" y="1352"/>
                  </a:lnTo>
                  <a:lnTo>
                    <a:pt x="3498" y="1354"/>
                  </a:lnTo>
                  <a:lnTo>
                    <a:pt x="3496" y="1355"/>
                  </a:lnTo>
                  <a:lnTo>
                    <a:pt x="3494" y="1359"/>
                  </a:lnTo>
                  <a:lnTo>
                    <a:pt x="3493" y="1360"/>
                  </a:lnTo>
                  <a:lnTo>
                    <a:pt x="3491" y="1360"/>
                  </a:lnTo>
                  <a:lnTo>
                    <a:pt x="3489" y="1362"/>
                  </a:lnTo>
                  <a:lnTo>
                    <a:pt x="3488" y="1364"/>
                  </a:lnTo>
                  <a:lnTo>
                    <a:pt x="3486" y="1365"/>
                  </a:lnTo>
                  <a:lnTo>
                    <a:pt x="3484" y="1367"/>
                  </a:lnTo>
                  <a:lnTo>
                    <a:pt x="3483" y="1368"/>
                  </a:lnTo>
                  <a:lnTo>
                    <a:pt x="3481" y="1370"/>
                  </a:lnTo>
                  <a:lnTo>
                    <a:pt x="3478" y="1373"/>
                  </a:lnTo>
                  <a:lnTo>
                    <a:pt x="3475" y="1377"/>
                  </a:lnTo>
                  <a:lnTo>
                    <a:pt x="3473" y="1380"/>
                  </a:lnTo>
                  <a:lnTo>
                    <a:pt x="3471" y="1375"/>
                  </a:lnTo>
                  <a:lnTo>
                    <a:pt x="3468" y="1370"/>
                  </a:lnTo>
                  <a:lnTo>
                    <a:pt x="3468" y="1365"/>
                  </a:lnTo>
                  <a:lnTo>
                    <a:pt x="3468" y="1362"/>
                  </a:lnTo>
                  <a:lnTo>
                    <a:pt x="3470" y="1359"/>
                  </a:lnTo>
                  <a:lnTo>
                    <a:pt x="3470" y="1357"/>
                  </a:lnTo>
                  <a:lnTo>
                    <a:pt x="3471" y="1355"/>
                  </a:lnTo>
                  <a:lnTo>
                    <a:pt x="3473" y="1354"/>
                  </a:lnTo>
                  <a:lnTo>
                    <a:pt x="3471" y="1352"/>
                  </a:lnTo>
                  <a:lnTo>
                    <a:pt x="3470" y="1350"/>
                  </a:lnTo>
                  <a:lnTo>
                    <a:pt x="3468" y="1349"/>
                  </a:lnTo>
                  <a:lnTo>
                    <a:pt x="3466" y="1349"/>
                  </a:lnTo>
                  <a:lnTo>
                    <a:pt x="3463" y="1349"/>
                  </a:lnTo>
                  <a:lnTo>
                    <a:pt x="3460" y="1347"/>
                  </a:lnTo>
                  <a:lnTo>
                    <a:pt x="3458" y="1347"/>
                  </a:lnTo>
                  <a:lnTo>
                    <a:pt x="3457" y="1347"/>
                  </a:lnTo>
                  <a:lnTo>
                    <a:pt x="3453" y="1346"/>
                  </a:lnTo>
                  <a:lnTo>
                    <a:pt x="3452" y="1342"/>
                  </a:lnTo>
                  <a:lnTo>
                    <a:pt x="3450" y="1339"/>
                  </a:lnTo>
                  <a:lnTo>
                    <a:pt x="3448" y="1336"/>
                  </a:lnTo>
                  <a:lnTo>
                    <a:pt x="3447" y="1332"/>
                  </a:lnTo>
                  <a:lnTo>
                    <a:pt x="3445" y="1329"/>
                  </a:lnTo>
                  <a:lnTo>
                    <a:pt x="3444" y="1326"/>
                  </a:lnTo>
                  <a:lnTo>
                    <a:pt x="3442" y="1323"/>
                  </a:lnTo>
                  <a:lnTo>
                    <a:pt x="3440" y="1319"/>
                  </a:lnTo>
                  <a:lnTo>
                    <a:pt x="3437" y="1316"/>
                  </a:lnTo>
                  <a:lnTo>
                    <a:pt x="3437" y="1314"/>
                  </a:lnTo>
                  <a:lnTo>
                    <a:pt x="3435" y="1313"/>
                  </a:lnTo>
                  <a:lnTo>
                    <a:pt x="3435" y="1311"/>
                  </a:lnTo>
                  <a:lnTo>
                    <a:pt x="3432" y="1311"/>
                  </a:lnTo>
                  <a:lnTo>
                    <a:pt x="3432" y="1311"/>
                  </a:lnTo>
                  <a:lnTo>
                    <a:pt x="3430" y="1311"/>
                  </a:lnTo>
                  <a:lnTo>
                    <a:pt x="3430" y="1313"/>
                  </a:lnTo>
                  <a:lnTo>
                    <a:pt x="3429" y="1313"/>
                  </a:lnTo>
                  <a:lnTo>
                    <a:pt x="3427" y="1314"/>
                  </a:lnTo>
                  <a:lnTo>
                    <a:pt x="3426" y="1314"/>
                  </a:lnTo>
                  <a:lnTo>
                    <a:pt x="3422" y="1313"/>
                  </a:lnTo>
                  <a:lnTo>
                    <a:pt x="3421" y="1313"/>
                  </a:lnTo>
                  <a:lnTo>
                    <a:pt x="3419" y="1311"/>
                  </a:lnTo>
                  <a:lnTo>
                    <a:pt x="3417" y="1309"/>
                  </a:lnTo>
                  <a:lnTo>
                    <a:pt x="3416" y="1306"/>
                  </a:lnTo>
                  <a:lnTo>
                    <a:pt x="3416" y="1303"/>
                  </a:lnTo>
                  <a:lnTo>
                    <a:pt x="3414" y="1303"/>
                  </a:lnTo>
                  <a:lnTo>
                    <a:pt x="3414" y="1301"/>
                  </a:lnTo>
                  <a:lnTo>
                    <a:pt x="3412" y="1301"/>
                  </a:lnTo>
                  <a:lnTo>
                    <a:pt x="3412" y="1300"/>
                  </a:lnTo>
                  <a:lnTo>
                    <a:pt x="3411" y="1298"/>
                  </a:lnTo>
                  <a:lnTo>
                    <a:pt x="3407" y="1296"/>
                  </a:lnTo>
                  <a:lnTo>
                    <a:pt x="3406" y="1295"/>
                  </a:lnTo>
                  <a:lnTo>
                    <a:pt x="3404" y="1295"/>
                  </a:lnTo>
                  <a:lnTo>
                    <a:pt x="3404" y="1296"/>
                  </a:lnTo>
                  <a:lnTo>
                    <a:pt x="3403" y="1298"/>
                  </a:lnTo>
                  <a:lnTo>
                    <a:pt x="3401" y="1300"/>
                  </a:lnTo>
                  <a:lnTo>
                    <a:pt x="3399" y="1300"/>
                  </a:lnTo>
                  <a:lnTo>
                    <a:pt x="3399" y="1301"/>
                  </a:lnTo>
                  <a:lnTo>
                    <a:pt x="3398" y="1303"/>
                  </a:lnTo>
                  <a:lnTo>
                    <a:pt x="3398" y="1306"/>
                  </a:lnTo>
                  <a:lnTo>
                    <a:pt x="3399" y="1308"/>
                  </a:lnTo>
                  <a:lnTo>
                    <a:pt x="3399" y="1309"/>
                  </a:lnTo>
                  <a:lnTo>
                    <a:pt x="3399" y="1313"/>
                  </a:lnTo>
                  <a:lnTo>
                    <a:pt x="3399" y="1314"/>
                  </a:lnTo>
                  <a:lnTo>
                    <a:pt x="3398" y="1318"/>
                  </a:lnTo>
                  <a:lnTo>
                    <a:pt x="3396" y="1321"/>
                  </a:lnTo>
                  <a:lnTo>
                    <a:pt x="3396" y="1323"/>
                  </a:lnTo>
                  <a:lnTo>
                    <a:pt x="3393" y="1326"/>
                  </a:lnTo>
                  <a:lnTo>
                    <a:pt x="3391" y="1329"/>
                  </a:lnTo>
                  <a:lnTo>
                    <a:pt x="3389" y="1331"/>
                  </a:lnTo>
                  <a:lnTo>
                    <a:pt x="3388" y="1334"/>
                  </a:lnTo>
                  <a:lnTo>
                    <a:pt x="3388" y="1336"/>
                  </a:lnTo>
                  <a:lnTo>
                    <a:pt x="3388" y="1352"/>
                  </a:lnTo>
                  <a:lnTo>
                    <a:pt x="3389" y="1354"/>
                  </a:lnTo>
                  <a:lnTo>
                    <a:pt x="3393" y="1355"/>
                  </a:lnTo>
                  <a:lnTo>
                    <a:pt x="3394" y="1355"/>
                  </a:lnTo>
                  <a:lnTo>
                    <a:pt x="3394" y="1355"/>
                  </a:lnTo>
                  <a:lnTo>
                    <a:pt x="3396" y="1355"/>
                  </a:lnTo>
                  <a:lnTo>
                    <a:pt x="3396" y="1357"/>
                  </a:lnTo>
                  <a:lnTo>
                    <a:pt x="3396" y="1359"/>
                  </a:lnTo>
                  <a:lnTo>
                    <a:pt x="3396" y="1362"/>
                  </a:lnTo>
                  <a:lnTo>
                    <a:pt x="3396" y="1364"/>
                  </a:lnTo>
                  <a:lnTo>
                    <a:pt x="3396" y="1367"/>
                  </a:lnTo>
                  <a:lnTo>
                    <a:pt x="3396" y="1368"/>
                  </a:lnTo>
                  <a:lnTo>
                    <a:pt x="3398" y="1368"/>
                  </a:lnTo>
                  <a:lnTo>
                    <a:pt x="3399" y="1370"/>
                  </a:lnTo>
                  <a:lnTo>
                    <a:pt x="3401" y="1370"/>
                  </a:lnTo>
                  <a:lnTo>
                    <a:pt x="3403" y="1372"/>
                  </a:lnTo>
                  <a:lnTo>
                    <a:pt x="3404" y="1373"/>
                  </a:lnTo>
                  <a:lnTo>
                    <a:pt x="3404" y="1375"/>
                  </a:lnTo>
                  <a:lnTo>
                    <a:pt x="3404" y="1378"/>
                  </a:lnTo>
                  <a:lnTo>
                    <a:pt x="3404" y="1382"/>
                  </a:lnTo>
                  <a:lnTo>
                    <a:pt x="3404" y="1383"/>
                  </a:lnTo>
                  <a:lnTo>
                    <a:pt x="3404" y="1386"/>
                  </a:lnTo>
                  <a:lnTo>
                    <a:pt x="3406" y="1388"/>
                  </a:lnTo>
                  <a:lnTo>
                    <a:pt x="3407" y="1390"/>
                  </a:lnTo>
                  <a:lnTo>
                    <a:pt x="3409" y="1391"/>
                  </a:lnTo>
                  <a:lnTo>
                    <a:pt x="3411" y="1393"/>
                  </a:lnTo>
                  <a:lnTo>
                    <a:pt x="3412" y="1395"/>
                  </a:lnTo>
                  <a:lnTo>
                    <a:pt x="3414" y="1395"/>
                  </a:lnTo>
                  <a:lnTo>
                    <a:pt x="3416" y="1395"/>
                  </a:lnTo>
                  <a:lnTo>
                    <a:pt x="3419" y="1396"/>
                  </a:lnTo>
                  <a:lnTo>
                    <a:pt x="3422" y="1398"/>
                  </a:lnTo>
                  <a:lnTo>
                    <a:pt x="3424" y="1398"/>
                  </a:lnTo>
                  <a:lnTo>
                    <a:pt x="3426" y="1401"/>
                  </a:lnTo>
                  <a:lnTo>
                    <a:pt x="3427" y="1401"/>
                  </a:lnTo>
                  <a:lnTo>
                    <a:pt x="3429" y="1401"/>
                  </a:lnTo>
                  <a:lnTo>
                    <a:pt x="3430" y="1403"/>
                  </a:lnTo>
                  <a:lnTo>
                    <a:pt x="3432" y="1404"/>
                  </a:lnTo>
                  <a:lnTo>
                    <a:pt x="3434" y="1408"/>
                  </a:lnTo>
                  <a:lnTo>
                    <a:pt x="3437" y="1408"/>
                  </a:lnTo>
                  <a:lnTo>
                    <a:pt x="3440" y="1408"/>
                  </a:lnTo>
                  <a:lnTo>
                    <a:pt x="3444" y="1408"/>
                  </a:lnTo>
                  <a:lnTo>
                    <a:pt x="3444" y="1414"/>
                  </a:lnTo>
                  <a:lnTo>
                    <a:pt x="3444" y="1416"/>
                  </a:lnTo>
                  <a:lnTo>
                    <a:pt x="3445" y="1419"/>
                  </a:lnTo>
                  <a:lnTo>
                    <a:pt x="3445" y="1421"/>
                  </a:lnTo>
                  <a:lnTo>
                    <a:pt x="3445" y="1422"/>
                  </a:lnTo>
                  <a:lnTo>
                    <a:pt x="3445" y="1424"/>
                  </a:lnTo>
                  <a:lnTo>
                    <a:pt x="3445" y="1427"/>
                  </a:lnTo>
                  <a:lnTo>
                    <a:pt x="3445" y="1431"/>
                  </a:lnTo>
                  <a:lnTo>
                    <a:pt x="3445" y="1434"/>
                  </a:lnTo>
                  <a:lnTo>
                    <a:pt x="3445" y="1437"/>
                  </a:lnTo>
                  <a:lnTo>
                    <a:pt x="3447" y="1439"/>
                  </a:lnTo>
                  <a:lnTo>
                    <a:pt x="3447" y="1439"/>
                  </a:lnTo>
                  <a:lnTo>
                    <a:pt x="3448" y="1440"/>
                  </a:lnTo>
                  <a:lnTo>
                    <a:pt x="3450" y="1442"/>
                  </a:lnTo>
                  <a:lnTo>
                    <a:pt x="3450" y="1444"/>
                  </a:lnTo>
                  <a:lnTo>
                    <a:pt x="3450" y="1445"/>
                  </a:lnTo>
                  <a:lnTo>
                    <a:pt x="3452" y="1447"/>
                  </a:lnTo>
                  <a:lnTo>
                    <a:pt x="3452" y="1450"/>
                  </a:lnTo>
                  <a:lnTo>
                    <a:pt x="3452" y="1454"/>
                  </a:lnTo>
                  <a:lnTo>
                    <a:pt x="3452" y="1457"/>
                  </a:lnTo>
                  <a:lnTo>
                    <a:pt x="3452" y="1458"/>
                  </a:lnTo>
                  <a:lnTo>
                    <a:pt x="3452" y="1460"/>
                  </a:lnTo>
                  <a:lnTo>
                    <a:pt x="3452" y="1463"/>
                  </a:lnTo>
                  <a:lnTo>
                    <a:pt x="3452" y="1467"/>
                  </a:lnTo>
                  <a:lnTo>
                    <a:pt x="3453" y="1470"/>
                  </a:lnTo>
                  <a:lnTo>
                    <a:pt x="3455" y="1473"/>
                  </a:lnTo>
                  <a:lnTo>
                    <a:pt x="3457" y="1473"/>
                  </a:lnTo>
                  <a:lnTo>
                    <a:pt x="3458" y="1473"/>
                  </a:lnTo>
                  <a:lnTo>
                    <a:pt x="3458" y="1473"/>
                  </a:lnTo>
                  <a:lnTo>
                    <a:pt x="3460" y="1475"/>
                  </a:lnTo>
                  <a:lnTo>
                    <a:pt x="3460" y="1476"/>
                  </a:lnTo>
                  <a:lnTo>
                    <a:pt x="3463" y="1480"/>
                  </a:lnTo>
                  <a:lnTo>
                    <a:pt x="3465" y="1483"/>
                  </a:lnTo>
                  <a:lnTo>
                    <a:pt x="3463" y="1483"/>
                  </a:lnTo>
                  <a:lnTo>
                    <a:pt x="3463" y="1485"/>
                  </a:lnTo>
                  <a:lnTo>
                    <a:pt x="3462" y="1485"/>
                  </a:lnTo>
                  <a:lnTo>
                    <a:pt x="3460" y="1485"/>
                  </a:lnTo>
                  <a:lnTo>
                    <a:pt x="3457" y="1485"/>
                  </a:lnTo>
                  <a:lnTo>
                    <a:pt x="3453" y="1483"/>
                  </a:lnTo>
                  <a:lnTo>
                    <a:pt x="3452" y="1483"/>
                  </a:lnTo>
                  <a:lnTo>
                    <a:pt x="3450" y="1481"/>
                  </a:lnTo>
                  <a:lnTo>
                    <a:pt x="3447" y="1481"/>
                  </a:lnTo>
                  <a:lnTo>
                    <a:pt x="3445" y="1481"/>
                  </a:lnTo>
                  <a:lnTo>
                    <a:pt x="3444" y="1481"/>
                  </a:lnTo>
                  <a:lnTo>
                    <a:pt x="3444" y="1480"/>
                  </a:lnTo>
                  <a:lnTo>
                    <a:pt x="3442" y="1478"/>
                  </a:lnTo>
                  <a:lnTo>
                    <a:pt x="3442" y="1475"/>
                  </a:lnTo>
                  <a:lnTo>
                    <a:pt x="3440" y="1473"/>
                  </a:lnTo>
                  <a:lnTo>
                    <a:pt x="3439" y="1472"/>
                  </a:lnTo>
                  <a:lnTo>
                    <a:pt x="3435" y="1470"/>
                  </a:lnTo>
                  <a:lnTo>
                    <a:pt x="3432" y="1468"/>
                  </a:lnTo>
                  <a:lnTo>
                    <a:pt x="3429" y="1467"/>
                  </a:lnTo>
                  <a:lnTo>
                    <a:pt x="3426" y="1465"/>
                  </a:lnTo>
                  <a:lnTo>
                    <a:pt x="3422" y="1462"/>
                  </a:lnTo>
                  <a:lnTo>
                    <a:pt x="3419" y="1462"/>
                  </a:lnTo>
                  <a:lnTo>
                    <a:pt x="3417" y="1460"/>
                  </a:lnTo>
                  <a:lnTo>
                    <a:pt x="3416" y="1458"/>
                  </a:lnTo>
                  <a:lnTo>
                    <a:pt x="3414" y="1457"/>
                  </a:lnTo>
                  <a:lnTo>
                    <a:pt x="3412" y="1455"/>
                  </a:lnTo>
                  <a:lnTo>
                    <a:pt x="3412" y="1452"/>
                  </a:lnTo>
                  <a:lnTo>
                    <a:pt x="3412" y="1450"/>
                  </a:lnTo>
                  <a:lnTo>
                    <a:pt x="3411" y="1449"/>
                  </a:lnTo>
                  <a:lnTo>
                    <a:pt x="3411" y="1447"/>
                  </a:lnTo>
                  <a:lnTo>
                    <a:pt x="3411" y="1431"/>
                  </a:lnTo>
                  <a:lnTo>
                    <a:pt x="3411" y="1427"/>
                  </a:lnTo>
                  <a:lnTo>
                    <a:pt x="3409" y="1426"/>
                  </a:lnTo>
                  <a:lnTo>
                    <a:pt x="3409" y="1422"/>
                  </a:lnTo>
                  <a:lnTo>
                    <a:pt x="3407" y="1422"/>
                  </a:lnTo>
                  <a:lnTo>
                    <a:pt x="3406" y="1421"/>
                  </a:lnTo>
                  <a:lnTo>
                    <a:pt x="3406" y="1421"/>
                  </a:lnTo>
                  <a:lnTo>
                    <a:pt x="3404" y="1418"/>
                  </a:lnTo>
                  <a:lnTo>
                    <a:pt x="3404" y="1416"/>
                  </a:lnTo>
                  <a:lnTo>
                    <a:pt x="3403" y="1413"/>
                  </a:lnTo>
                  <a:lnTo>
                    <a:pt x="3401" y="1409"/>
                  </a:lnTo>
                  <a:lnTo>
                    <a:pt x="3399" y="1406"/>
                  </a:lnTo>
                  <a:lnTo>
                    <a:pt x="3399" y="1403"/>
                  </a:lnTo>
                  <a:lnTo>
                    <a:pt x="3399" y="1400"/>
                  </a:lnTo>
                  <a:lnTo>
                    <a:pt x="3399" y="1396"/>
                  </a:lnTo>
                  <a:lnTo>
                    <a:pt x="3398" y="1395"/>
                  </a:lnTo>
                  <a:lnTo>
                    <a:pt x="3398" y="1395"/>
                  </a:lnTo>
                  <a:lnTo>
                    <a:pt x="3396" y="1393"/>
                  </a:lnTo>
                  <a:lnTo>
                    <a:pt x="3396" y="1391"/>
                  </a:lnTo>
                  <a:lnTo>
                    <a:pt x="3394" y="1390"/>
                  </a:lnTo>
                  <a:lnTo>
                    <a:pt x="3393" y="1390"/>
                  </a:lnTo>
                  <a:lnTo>
                    <a:pt x="3391" y="1390"/>
                  </a:lnTo>
                  <a:lnTo>
                    <a:pt x="3388" y="1386"/>
                  </a:lnTo>
                  <a:lnTo>
                    <a:pt x="3385" y="1383"/>
                  </a:lnTo>
                  <a:lnTo>
                    <a:pt x="3383" y="1382"/>
                  </a:lnTo>
                  <a:lnTo>
                    <a:pt x="3381" y="1380"/>
                  </a:lnTo>
                  <a:lnTo>
                    <a:pt x="3380" y="1378"/>
                  </a:lnTo>
                  <a:lnTo>
                    <a:pt x="3378" y="1377"/>
                  </a:lnTo>
                  <a:lnTo>
                    <a:pt x="3376" y="1377"/>
                  </a:lnTo>
                  <a:lnTo>
                    <a:pt x="3375" y="1377"/>
                  </a:lnTo>
                  <a:lnTo>
                    <a:pt x="3373" y="1375"/>
                  </a:lnTo>
                  <a:lnTo>
                    <a:pt x="3371" y="1373"/>
                  </a:lnTo>
                  <a:lnTo>
                    <a:pt x="3371" y="1372"/>
                  </a:lnTo>
                  <a:lnTo>
                    <a:pt x="3370" y="1370"/>
                  </a:lnTo>
                  <a:lnTo>
                    <a:pt x="3370" y="1367"/>
                  </a:lnTo>
                  <a:lnTo>
                    <a:pt x="3370" y="1364"/>
                  </a:lnTo>
                  <a:lnTo>
                    <a:pt x="3370" y="1362"/>
                  </a:lnTo>
                  <a:lnTo>
                    <a:pt x="3370" y="1359"/>
                  </a:lnTo>
                  <a:lnTo>
                    <a:pt x="3371" y="1355"/>
                  </a:lnTo>
                  <a:lnTo>
                    <a:pt x="3371" y="1352"/>
                  </a:lnTo>
                  <a:lnTo>
                    <a:pt x="3371" y="1349"/>
                  </a:lnTo>
                  <a:lnTo>
                    <a:pt x="3371" y="1346"/>
                  </a:lnTo>
                  <a:lnTo>
                    <a:pt x="3371" y="1342"/>
                  </a:lnTo>
                  <a:lnTo>
                    <a:pt x="3371" y="1339"/>
                  </a:lnTo>
                  <a:lnTo>
                    <a:pt x="3371" y="1337"/>
                  </a:lnTo>
                  <a:lnTo>
                    <a:pt x="3373" y="1336"/>
                  </a:lnTo>
                  <a:lnTo>
                    <a:pt x="3373" y="1334"/>
                  </a:lnTo>
                  <a:lnTo>
                    <a:pt x="3375" y="1332"/>
                  </a:lnTo>
                  <a:lnTo>
                    <a:pt x="3376" y="1332"/>
                  </a:lnTo>
                  <a:lnTo>
                    <a:pt x="3380" y="1331"/>
                  </a:lnTo>
                  <a:lnTo>
                    <a:pt x="3383" y="1329"/>
                  </a:lnTo>
                  <a:lnTo>
                    <a:pt x="3385" y="1327"/>
                  </a:lnTo>
                  <a:lnTo>
                    <a:pt x="3385" y="1324"/>
                  </a:lnTo>
                  <a:lnTo>
                    <a:pt x="3385" y="1323"/>
                  </a:lnTo>
                  <a:lnTo>
                    <a:pt x="3383" y="1319"/>
                  </a:lnTo>
                  <a:lnTo>
                    <a:pt x="3383" y="1318"/>
                  </a:lnTo>
                  <a:lnTo>
                    <a:pt x="3383" y="1316"/>
                  </a:lnTo>
                  <a:lnTo>
                    <a:pt x="3383" y="1314"/>
                  </a:lnTo>
                  <a:lnTo>
                    <a:pt x="3385" y="1311"/>
                  </a:lnTo>
                  <a:lnTo>
                    <a:pt x="3383" y="1309"/>
                  </a:lnTo>
                  <a:lnTo>
                    <a:pt x="3383" y="1306"/>
                  </a:lnTo>
                  <a:lnTo>
                    <a:pt x="3381" y="1306"/>
                  </a:lnTo>
                  <a:lnTo>
                    <a:pt x="3380" y="1305"/>
                  </a:lnTo>
                  <a:lnTo>
                    <a:pt x="3376" y="1301"/>
                  </a:lnTo>
                  <a:lnTo>
                    <a:pt x="3375" y="1298"/>
                  </a:lnTo>
                  <a:lnTo>
                    <a:pt x="3373" y="1296"/>
                  </a:lnTo>
                  <a:lnTo>
                    <a:pt x="3371" y="1296"/>
                  </a:lnTo>
                  <a:lnTo>
                    <a:pt x="3370" y="1293"/>
                  </a:lnTo>
                  <a:lnTo>
                    <a:pt x="3368" y="1291"/>
                  </a:lnTo>
                  <a:lnTo>
                    <a:pt x="3368" y="1290"/>
                  </a:lnTo>
                  <a:lnTo>
                    <a:pt x="3370" y="1287"/>
                  </a:lnTo>
                  <a:lnTo>
                    <a:pt x="3371" y="1283"/>
                  </a:lnTo>
                  <a:lnTo>
                    <a:pt x="3373" y="1282"/>
                  </a:lnTo>
                  <a:lnTo>
                    <a:pt x="3373" y="1278"/>
                  </a:lnTo>
                  <a:lnTo>
                    <a:pt x="3373" y="1275"/>
                  </a:lnTo>
                  <a:lnTo>
                    <a:pt x="3371" y="1275"/>
                  </a:lnTo>
                  <a:lnTo>
                    <a:pt x="3371" y="1273"/>
                  </a:lnTo>
                  <a:lnTo>
                    <a:pt x="3370" y="1273"/>
                  </a:lnTo>
                  <a:lnTo>
                    <a:pt x="3368" y="1272"/>
                  </a:lnTo>
                  <a:lnTo>
                    <a:pt x="3368" y="1270"/>
                  </a:lnTo>
                  <a:lnTo>
                    <a:pt x="3367" y="1267"/>
                  </a:lnTo>
                  <a:lnTo>
                    <a:pt x="3367" y="1264"/>
                  </a:lnTo>
                  <a:lnTo>
                    <a:pt x="3365" y="1260"/>
                  </a:lnTo>
                  <a:lnTo>
                    <a:pt x="3365" y="1257"/>
                  </a:lnTo>
                  <a:lnTo>
                    <a:pt x="3363" y="1254"/>
                  </a:lnTo>
                  <a:lnTo>
                    <a:pt x="3362" y="1251"/>
                  </a:lnTo>
                  <a:lnTo>
                    <a:pt x="3362" y="1249"/>
                  </a:lnTo>
                  <a:lnTo>
                    <a:pt x="3360" y="1247"/>
                  </a:lnTo>
                  <a:lnTo>
                    <a:pt x="3360" y="1246"/>
                  </a:lnTo>
                  <a:lnTo>
                    <a:pt x="3358" y="1244"/>
                  </a:lnTo>
                  <a:lnTo>
                    <a:pt x="3357" y="1242"/>
                  </a:lnTo>
                  <a:lnTo>
                    <a:pt x="3353" y="1241"/>
                  </a:lnTo>
                  <a:lnTo>
                    <a:pt x="3350" y="1241"/>
                  </a:lnTo>
                  <a:lnTo>
                    <a:pt x="3349" y="1242"/>
                  </a:lnTo>
                  <a:lnTo>
                    <a:pt x="3347" y="1242"/>
                  </a:lnTo>
                  <a:lnTo>
                    <a:pt x="3347" y="1244"/>
                  </a:lnTo>
                  <a:lnTo>
                    <a:pt x="3347" y="1251"/>
                  </a:lnTo>
                  <a:lnTo>
                    <a:pt x="3344" y="1251"/>
                  </a:lnTo>
                  <a:lnTo>
                    <a:pt x="3340" y="1252"/>
                  </a:lnTo>
                  <a:lnTo>
                    <a:pt x="3339" y="1252"/>
                  </a:lnTo>
                  <a:lnTo>
                    <a:pt x="3337" y="1254"/>
                  </a:lnTo>
                  <a:lnTo>
                    <a:pt x="3335" y="1254"/>
                  </a:lnTo>
                  <a:lnTo>
                    <a:pt x="3334" y="1254"/>
                  </a:lnTo>
                  <a:lnTo>
                    <a:pt x="3334" y="1255"/>
                  </a:lnTo>
                  <a:lnTo>
                    <a:pt x="3332" y="1255"/>
                  </a:lnTo>
                  <a:lnTo>
                    <a:pt x="3332" y="1257"/>
                  </a:lnTo>
                  <a:lnTo>
                    <a:pt x="3331" y="1257"/>
                  </a:lnTo>
                  <a:lnTo>
                    <a:pt x="3329" y="1257"/>
                  </a:lnTo>
                  <a:lnTo>
                    <a:pt x="3326" y="1257"/>
                  </a:lnTo>
                  <a:lnTo>
                    <a:pt x="3322" y="1257"/>
                  </a:lnTo>
                  <a:lnTo>
                    <a:pt x="3319" y="1257"/>
                  </a:lnTo>
                  <a:lnTo>
                    <a:pt x="3317" y="1255"/>
                  </a:lnTo>
                  <a:lnTo>
                    <a:pt x="3316" y="1255"/>
                  </a:lnTo>
                  <a:lnTo>
                    <a:pt x="3313" y="1252"/>
                  </a:lnTo>
                  <a:lnTo>
                    <a:pt x="3311" y="1249"/>
                  </a:lnTo>
                  <a:lnTo>
                    <a:pt x="3311" y="1244"/>
                  </a:lnTo>
                  <a:lnTo>
                    <a:pt x="3309" y="1239"/>
                  </a:lnTo>
                  <a:lnTo>
                    <a:pt x="3309" y="1236"/>
                  </a:lnTo>
                  <a:lnTo>
                    <a:pt x="3311" y="1234"/>
                  </a:lnTo>
                  <a:lnTo>
                    <a:pt x="3311" y="1231"/>
                  </a:lnTo>
                  <a:lnTo>
                    <a:pt x="3313" y="1229"/>
                  </a:lnTo>
                  <a:lnTo>
                    <a:pt x="3313" y="1228"/>
                  </a:lnTo>
                  <a:lnTo>
                    <a:pt x="3313" y="1224"/>
                  </a:lnTo>
                  <a:lnTo>
                    <a:pt x="3313" y="1221"/>
                  </a:lnTo>
                  <a:lnTo>
                    <a:pt x="3314" y="1219"/>
                  </a:lnTo>
                  <a:lnTo>
                    <a:pt x="3313" y="1218"/>
                  </a:lnTo>
                  <a:lnTo>
                    <a:pt x="3313" y="1218"/>
                  </a:lnTo>
                  <a:lnTo>
                    <a:pt x="3311" y="1218"/>
                  </a:lnTo>
                  <a:lnTo>
                    <a:pt x="3309" y="1216"/>
                  </a:lnTo>
                  <a:lnTo>
                    <a:pt x="3309" y="1216"/>
                  </a:lnTo>
                  <a:lnTo>
                    <a:pt x="3308" y="1216"/>
                  </a:lnTo>
                  <a:lnTo>
                    <a:pt x="3304" y="1216"/>
                  </a:lnTo>
                  <a:lnTo>
                    <a:pt x="3301" y="1216"/>
                  </a:lnTo>
                  <a:lnTo>
                    <a:pt x="3301" y="1216"/>
                  </a:lnTo>
                  <a:lnTo>
                    <a:pt x="3301" y="1213"/>
                  </a:lnTo>
                  <a:lnTo>
                    <a:pt x="3301" y="1210"/>
                  </a:lnTo>
                  <a:lnTo>
                    <a:pt x="3301" y="1208"/>
                  </a:lnTo>
                  <a:lnTo>
                    <a:pt x="3301" y="1206"/>
                  </a:lnTo>
                  <a:lnTo>
                    <a:pt x="3301" y="1203"/>
                  </a:lnTo>
                  <a:lnTo>
                    <a:pt x="3301" y="1203"/>
                  </a:lnTo>
                  <a:lnTo>
                    <a:pt x="3299" y="1201"/>
                  </a:lnTo>
                  <a:lnTo>
                    <a:pt x="3299" y="1200"/>
                  </a:lnTo>
                  <a:lnTo>
                    <a:pt x="3296" y="1198"/>
                  </a:lnTo>
                  <a:lnTo>
                    <a:pt x="3295" y="1197"/>
                  </a:lnTo>
                  <a:lnTo>
                    <a:pt x="3293" y="1195"/>
                  </a:lnTo>
                  <a:lnTo>
                    <a:pt x="3291" y="1193"/>
                  </a:lnTo>
                  <a:lnTo>
                    <a:pt x="3290" y="1192"/>
                  </a:lnTo>
                  <a:lnTo>
                    <a:pt x="3288" y="1190"/>
                  </a:lnTo>
                  <a:lnTo>
                    <a:pt x="3286" y="1188"/>
                  </a:lnTo>
                  <a:lnTo>
                    <a:pt x="3286" y="1187"/>
                  </a:lnTo>
                  <a:lnTo>
                    <a:pt x="3285" y="1187"/>
                  </a:lnTo>
                  <a:lnTo>
                    <a:pt x="3285" y="1187"/>
                  </a:lnTo>
                  <a:lnTo>
                    <a:pt x="3283" y="1185"/>
                  </a:lnTo>
                  <a:lnTo>
                    <a:pt x="3281" y="1182"/>
                  </a:lnTo>
                  <a:lnTo>
                    <a:pt x="3281" y="1180"/>
                  </a:lnTo>
                  <a:lnTo>
                    <a:pt x="3280" y="1179"/>
                  </a:lnTo>
                  <a:lnTo>
                    <a:pt x="3280" y="1175"/>
                  </a:lnTo>
                  <a:lnTo>
                    <a:pt x="3281" y="1174"/>
                  </a:lnTo>
                  <a:lnTo>
                    <a:pt x="3280" y="1169"/>
                  </a:lnTo>
                  <a:lnTo>
                    <a:pt x="3278" y="1165"/>
                  </a:lnTo>
                  <a:lnTo>
                    <a:pt x="3278" y="1164"/>
                  </a:lnTo>
                  <a:lnTo>
                    <a:pt x="3277" y="1162"/>
                  </a:lnTo>
                  <a:lnTo>
                    <a:pt x="3277" y="1162"/>
                  </a:lnTo>
                  <a:lnTo>
                    <a:pt x="3275" y="1162"/>
                  </a:lnTo>
                  <a:lnTo>
                    <a:pt x="3273" y="1161"/>
                  </a:lnTo>
                  <a:lnTo>
                    <a:pt x="3272" y="1157"/>
                  </a:lnTo>
                  <a:lnTo>
                    <a:pt x="3272" y="1156"/>
                  </a:lnTo>
                  <a:lnTo>
                    <a:pt x="3272" y="1156"/>
                  </a:lnTo>
                  <a:lnTo>
                    <a:pt x="3270" y="1152"/>
                  </a:lnTo>
                  <a:lnTo>
                    <a:pt x="3268" y="1151"/>
                  </a:lnTo>
                  <a:lnTo>
                    <a:pt x="3267" y="1152"/>
                  </a:lnTo>
                  <a:lnTo>
                    <a:pt x="3267" y="1152"/>
                  </a:lnTo>
                  <a:lnTo>
                    <a:pt x="3263" y="1151"/>
                  </a:lnTo>
                  <a:lnTo>
                    <a:pt x="3260" y="1151"/>
                  </a:lnTo>
                  <a:lnTo>
                    <a:pt x="3260" y="1161"/>
                  </a:lnTo>
                  <a:lnTo>
                    <a:pt x="3245" y="1161"/>
                  </a:lnTo>
                  <a:lnTo>
                    <a:pt x="3244" y="1162"/>
                  </a:lnTo>
                  <a:lnTo>
                    <a:pt x="3244" y="1164"/>
                  </a:lnTo>
                  <a:lnTo>
                    <a:pt x="3241" y="1165"/>
                  </a:lnTo>
                  <a:lnTo>
                    <a:pt x="3239" y="1167"/>
                  </a:lnTo>
                  <a:lnTo>
                    <a:pt x="3237" y="1167"/>
                  </a:lnTo>
                  <a:lnTo>
                    <a:pt x="3236" y="1167"/>
                  </a:lnTo>
                  <a:lnTo>
                    <a:pt x="3236" y="1169"/>
                  </a:lnTo>
                  <a:lnTo>
                    <a:pt x="3234" y="1170"/>
                  </a:lnTo>
                  <a:lnTo>
                    <a:pt x="3232" y="1170"/>
                  </a:lnTo>
                  <a:lnTo>
                    <a:pt x="3231" y="1170"/>
                  </a:lnTo>
                  <a:lnTo>
                    <a:pt x="3229" y="1170"/>
                  </a:lnTo>
                  <a:lnTo>
                    <a:pt x="3229" y="1172"/>
                  </a:lnTo>
                  <a:lnTo>
                    <a:pt x="3227" y="1172"/>
                  </a:lnTo>
                  <a:lnTo>
                    <a:pt x="3226" y="1172"/>
                  </a:lnTo>
                  <a:lnTo>
                    <a:pt x="3224" y="1172"/>
                  </a:lnTo>
                  <a:lnTo>
                    <a:pt x="3221" y="1172"/>
                  </a:lnTo>
                  <a:lnTo>
                    <a:pt x="3219" y="1170"/>
                  </a:lnTo>
                  <a:lnTo>
                    <a:pt x="3218" y="1170"/>
                  </a:lnTo>
                  <a:lnTo>
                    <a:pt x="3203" y="1170"/>
                  </a:lnTo>
                  <a:lnTo>
                    <a:pt x="3203" y="1174"/>
                  </a:lnTo>
                  <a:lnTo>
                    <a:pt x="3203" y="1177"/>
                  </a:lnTo>
                  <a:lnTo>
                    <a:pt x="3203" y="1180"/>
                  </a:lnTo>
                  <a:lnTo>
                    <a:pt x="3201" y="1185"/>
                  </a:lnTo>
                  <a:lnTo>
                    <a:pt x="3200" y="1188"/>
                  </a:lnTo>
                  <a:lnTo>
                    <a:pt x="3200" y="1190"/>
                  </a:lnTo>
                  <a:lnTo>
                    <a:pt x="3198" y="1192"/>
                  </a:lnTo>
                  <a:lnTo>
                    <a:pt x="3195" y="1193"/>
                  </a:lnTo>
                  <a:lnTo>
                    <a:pt x="3191" y="1193"/>
                  </a:lnTo>
                  <a:lnTo>
                    <a:pt x="3188" y="1193"/>
                  </a:lnTo>
                  <a:lnTo>
                    <a:pt x="3185" y="1195"/>
                  </a:lnTo>
                  <a:lnTo>
                    <a:pt x="3183" y="1198"/>
                  </a:lnTo>
                  <a:lnTo>
                    <a:pt x="3183" y="1198"/>
                  </a:lnTo>
                  <a:lnTo>
                    <a:pt x="3183" y="1200"/>
                  </a:lnTo>
                  <a:lnTo>
                    <a:pt x="3183" y="1200"/>
                  </a:lnTo>
                  <a:lnTo>
                    <a:pt x="3182" y="1201"/>
                  </a:lnTo>
                  <a:lnTo>
                    <a:pt x="3180" y="1203"/>
                  </a:lnTo>
                  <a:lnTo>
                    <a:pt x="3178" y="1203"/>
                  </a:lnTo>
                  <a:lnTo>
                    <a:pt x="3177" y="1203"/>
                  </a:lnTo>
                  <a:lnTo>
                    <a:pt x="3175" y="1203"/>
                  </a:lnTo>
                  <a:lnTo>
                    <a:pt x="3173" y="1203"/>
                  </a:lnTo>
                  <a:lnTo>
                    <a:pt x="3172" y="1205"/>
                  </a:lnTo>
                  <a:lnTo>
                    <a:pt x="3172" y="1206"/>
                  </a:lnTo>
                  <a:lnTo>
                    <a:pt x="3170" y="1210"/>
                  </a:lnTo>
                  <a:lnTo>
                    <a:pt x="3169" y="1211"/>
                  </a:lnTo>
                  <a:lnTo>
                    <a:pt x="3169" y="1213"/>
                  </a:lnTo>
                  <a:lnTo>
                    <a:pt x="3165" y="1215"/>
                  </a:lnTo>
                  <a:lnTo>
                    <a:pt x="3162" y="1216"/>
                  </a:lnTo>
                  <a:lnTo>
                    <a:pt x="3160" y="1216"/>
                  </a:lnTo>
                  <a:lnTo>
                    <a:pt x="3159" y="1218"/>
                  </a:lnTo>
                  <a:lnTo>
                    <a:pt x="3159" y="1219"/>
                  </a:lnTo>
                  <a:lnTo>
                    <a:pt x="3157" y="1221"/>
                  </a:lnTo>
                  <a:lnTo>
                    <a:pt x="3155" y="1223"/>
                  </a:lnTo>
                  <a:lnTo>
                    <a:pt x="3154" y="1224"/>
                  </a:lnTo>
                  <a:lnTo>
                    <a:pt x="3152" y="1228"/>
                  </a:lnTo>
                  <a:lnTo>
                    <a:pt x="3151" y="1231"/>
                  </a:lnTo>
                  <a:lnTo>
                    <a:pt x="3149" y="1233"/>
                  </a:lnTo>
                  <a:lnTo>
                    <a:pt x="3147" y="1234"/>
                  </a:lnTo>
                  <a:lnTo>
                    <a:pt x="3147" y="1234"/>
                  </a:lnTo>
                  <a:lnTo>
                    <a:pt x="3146" y="1236"/>
                  </a:lnTo>
                  <a:lnTo>
                    <a:pt x="3142" y="1237"/>
                  </a:lnTo>
                  <a:lnTo>
                    <a:pt x="3141" y="1237"/>
                  </a:lnTo>
                  <a:lnTo>
                    <a:pt x="3139" y="1239"/>
                  </a:lnTo>
                  <a:lnTo>
                    <a:pt x="3137" y="1241"/>
                  </a:lnTo>
                  <a:lnTo>
                    <a:pt x="3136" y="1242"/>
                  </a:lnTo>
                  <a:lnTo>
                    <a:pt x="3134" y="1242"/>
                  </a:lnTo>
                  <a:lnTo>
                    <a:pt x="3133" y="1242"/>
                  </a:lnTo>
                  <a:lnTo>
                    <a:pt x="3131" y="1244"/>
                  </a:lnTo>
                  <a:lnTo>
                    <a:pt x="3129" y="1244"/>
                  </a:lnTo>
                  <a:lnTo>
                    <a:pt x="3128" y="1246"/>
                  </a:lnTo>
                  <a:lnTo>
                    <a:pt x="3128" y="1247"/>
                  </a:lnTo>
                  <a:lnTo>
                    <a:pt x="3126" y="1251"/>
                  </a:lnTo>
                  <a:lnTo>
                    <a:pt x="3124" y="1252"/>
                  </a:lnTo>
                  <a:lnTo>
                    <a:pt x="3124" y="1254"/>
                  </a:lnTo>
                  <a:lnTo>
                    <a:pt x="3123" y="1257"/>
                  </a:lnTo>
                  <a:lnTo>
                    <a:pt x="3119" y="1257"/>
                  </a:lnTo>
                  <a:lnTo>
                    <a:pt x="3118" y="1259"/>
                  </a:lnTo>
                  <a:lnTo>
                    <a:pt x="3113" y="1259"/>
                  </a:lnTo>
                  <a:lnTo>
                    <a:pt x="3110" y="1257"/>
                  </a:lnTo>
                  <a:lnTo>
                    <a:pt x="3106" y="1257"/>
                  </a:lnTo>
                  <a:lnTo>
                    <a:pt x="3105" y="1259"/>
                  </a:lnTo>
                  <a:lnTo>
                    <a:pt x="3103" y="1260"/>
                  </a:lnTo>
                  <a:lnTo>
                    <a:pt x="3103" y="1262"/>
                  </a:lnTo>
                  <a:lnTo>
                    <a:pt x="3101" y="1264"/>
                  </a:lnTo>
                  <a:lnTo>
                    <a:pt x="3101" y="1265"/>
                  </a:lnTo>
                  <a:lnTo>
                    <a:pt x="3101" y="1272"/>
                  </a:lnTo>
                  <a:lnTo>
                    <a:pt x="3101" y="1278"/>
                  </a:lnTo>
                  <a:lnTo>
                    <a:pt x="3101" y="1296"/>
                  </a:lnTo>
                  <a:lnTo>
                    <a:pt x="3101" y="1298"/>
                  </a:lnTo>
                  <a:lnTo>
                    <a:pt x="3101" y="1298"/>
                  </a:lnTo>
                  <a:lnTo>
                    <a:pt x="3101" y="1301"/>
                  </a:lnTo>
                  <a:lnTo>
                    <a:pt x="3101" y="1305"/>
                  </a:lnTo>
                  <a:lnTo>
                    <a:pt x="3101" y="1308"/>
                  </a:lnTo>
                  <a:lnTo>
                    <a:pt x="3101" y="1311"/>
                  </a:lnTo>
                  <a:lnTo>
                    <a:pt x="3101" y="1314"/>
                  </a:lnTo>
                  <a:lnTo>
                    <a:pt x="3100" y="1318"/>
                  </a:lnTo>
                  <a:lnTo>
                    <a:pt x="3100" y="1321"/>
                  </a:lnTo>
                  <a:lnTo>
                    <a:pt x="3098" y="1324"/>
                  </a:lnTo>
                  <a:lnTo>
                    <a:pt x="3096" y="1326"/>
                  </a:lnTo>
                  <a:lnTo>
                    <a:pt x="3095" y="1327"/>
                  </a:lnTo>
                  <a:lnTo>
                    <a:pt x="3095" y="1329"/>
                  </a:lnTo>
                  <a:lnTo>
                    <a:pt x="3096" y="1332"/>
                  </a:lnTo>
                  <a:lnTo>
                    <a:pt x="3096" y="1336"/>
                  </a:lnTo>
                  <a:lnTo>
                    <a:pt x="3095" y="1337"/>
                  </a:lnTo>
                  <a:lnTo>
                    <a:pt x="3095" y="1339"/>
                  </a:lnTo>
                  <a:lnTo>
                    <a:pt x="3093" y="1341"/>
                  </a:lnTo>
                  <a:lnTo>
                    <a:pt x="3092" y="1342"/>
                  </a:lnTo>
                  <a:lnTo>
                    <a:pt x="3092" y="1344"/>
                  </a:lnTo>
                  <a:lnTo>
                    <a:pt x="3092" y="1346"/>
                  </a:lnTo>
                  <a:lnTo>
                    <a:pt x="3090" y="1347"/>
                  </a:lnTo>
                  <a:lnTo>
                    <a:pt x="3090" y="1347"/>
                  </a:lnTo>
                  <a:lnTo>
                    <a:pt x="3088" y="1349"/>
                  </a:lnTo>
                  <a:lnTo>
                    <a:pt x="3088" y="1349"/>
                  </a:lnTo>
                  <a:lnTo>
                    <a:pt x="3087" y="1350"/>
                  </a:lnTo>
                  <a:lnTo>
                    <a:pt x="3085" y="1352"/>
                  </a:lnTo>
                  <a:lnTo>
                    <a:pt x="3082" y="1354"/>
                  </a:lnTo>
                  <a:lnTo>
                    <a:pt x="3080" y="1354"/>
                  </a:lnTo>
                  <a:lnTo>
                    <a:pt x="3078" y="1354"/>
                  </a:lnTo>
                  <a:lnTo>
                    <a:pt x="3077" y="1354"/>
                  </a:lnTo>
                  <a:lnTo>
                    <a:pt x="3077" y="1355"/>
                  </a:lnTo>
                  <a:lnTo>
                    <a:pt x="3077" y="1357"/>
                  </a:lnTo>
                  <a:lnTo>
                    <a:pt x="3074" y="1360"/>
                  </a:lnTo>
                  <a:lnTo>
                    <a:pt x="3070" y="1365"/>
                  </a:lnTo>
                  <a:lnTo>
                    <a:pt x="3070" y="1367"/>
                  </a:lnTo>
                  <a:lnTo>
                    <a:pt x="3069" y="1368"/>
                  </a:lnTo>
                  <a:lnTo>
                    <a:pt x="3069" y="1370"/>
                  </a:lnTo>
                  <a:lnTo>
                    <a:pt x="3069" y="1372"/>
                  </a:lnTo>
                  <a:lnTo>
                    <a:pt x="3067" y="1373"/>
                  </a:lnTo>
                  <a:lnTo>
                    <a:pt x="3065" y="1375"/>
                  </a:lnTo>
                  <a:lnTo>
                    <a:pt x="3064" y="1375"/>
                  </a:lnTo>
                  <a:lnTo>
                    <a:pt x="3060" y="1375"/>
                  </a:lnTo>
                  <a:lnTo>
                    <a:pt x="3059" y="1375"/>
                  </a:lnTo>
                  <a:lnTo>
                    <a:pt x="3057" y="1373"/>
                  </a:lnTo>
                  <a:lnTo>
                    <a:pt x="3056" y="1372"/>
                  </a:lnTo>
                  <a:lnTo>
                    <a:pt x="3054" y="1372"/>
                  </a:lnTo>
                  <a:lnTo>
                    <a:pt x="3052" y="1370"/>
                  </a:lnTo>
                  <a:lnTo>
                    <a:pt x="3051" y="1367"/>
                  </a:lnTo>
                  <a:lnTo>
                    <a:pt x="3051" y="1365"/>
                  </a:lnTo>
                  <a:lnTo>
                    <a:pt x="3051" y="1364"/>
                  </a:lnTo>
                  <a:lnTo>
                    <a:pt x="3049" y="1359"/>
                  </a:lnTo>
                  <a:lnTo>
                    <a:pt x="3046" y="1354"/>
                  </a:lnTo>
                  <a:lnTo>
                    <a:pt x="3044" y="1349"/>
                  </a:lnTo>
                  <a:lnTo>
                    <a:pt x="3041" y="1344"/>
                  </a:lnTo>
                  <a:lnTo>
                    <a:pt x="3039" y="1339"/>
                  </a:lnTo>
                  <a:lnTo>
                    <a:pt x="3038" y="1339"/>
                  </a:lnTo>
                  <a:lnTo>
                    <a:pt x="3036" y="1337"/>
                  </a:lnTo>
                  <a:lnTo>
                    <a:pt x="3034" y="1334"/>
                  </a:lnTo>
                  <a:lnTo>
                    <a:pt x="3033" y="1332"/>
                  </a:lnTo>
                  <a:lnTo>
                    <a:pt x="3031" y="1331"/>
                  </a:lnTo>
                  <a:lnTo>
                    <a:pt x="3029" y="1327"/>
                  </a:lnTo>
                  <a:lnTo>
                    <a:pt x="3029" y="1323"/>
                  </a:lnTo>
                  <a:lnTo>
                    <a:pt x="3028" y="1319"/>
                  </a:lnTo>
                  <a:lnTo>
                    <a:pt x="3029" y="1316"/>
                  </a:lnTo>
                  <a:lnTo>
                    <a:pt x="3029" y="1313"/>
                  </a:lnTo>
                  <a:lnTo>
                    <a:pt x="3029" y="1309"/>
                  </a:lnTo>
                  <a:lnTo>
                    <a:pt x="3029" y="1306"/>
                  </a:lnTo>
                  <a:lnTo>
                    <a:pt x="3028" y="1303"/>
                  </a:lnTo>
                  <a:lnTo>
                    <a:pt x="3028" y="1303"/>
                  </a:lnTo>
                  <a:lnTo>
                    <a:pt x="3026" y="1301"/>
                  </a:lnTo>
                  <a:lnTo>
                    <a:pt x="3026" y="1300"/>
                  </a:lnTo>
                  <a:lnTo>
                    <a:pt x="3024" y="1298"/>
                  </a:lnTo>
                  <a:lnTo>
                    <a:pt x="3023" y="1296"/>
                  </a:lnTo>
                  <a:lnTo>
                    <a:pt x="3021" y="1295"/>
                  </a:lnTo>
                  <a:lnTo>
                    <a:pt x="3020" y="1291"/>
                  </a:lnTo>
                  <a:lnTo>
                    <a:pt x="3018" y="1290"/>
                  </a:lnTo>
                  <a:lnTo>
                    <a:pt x="3018" y="1288"/>
                  </a:lnTo>
                  <a:lnTo>
                    <a:pt x="3018" y="1287"/>
                  </a:lnTo>
                  <a:lnTo>
                    <a:pt x="3018" y="1285"/>
                  </a:lnTo>
                  <a:lnTo>
                    <a:pt x="3016" y="1283"/>
                  </a:lnTo>
                  <a:lnTo>
                    <a:pt x="3016" y="1280"/>
                  </a:lnTo>
                  <a:lnTo>
                    <a:pt x="3015" y="1278"/>
                  </a:lnTo>
                  <a:lnTo>
                    <a:pt x="3013" y="1278"/>
                  </a:lnTo>
                  <a:lnTo>
                    <a:pt x="3013" y="1275"/>
                  </a:lnTo>
                  <a:lnTo>
                    <a:pt x="3011" y="1270"/>
                  </a:lnTo>
                  <a:lnTo>
                    <a:pt x="3011" y="1267"/>
                  </a:lnTo>
                  <a:lnTo>
                    <a:pt x="3011" y="1265"/>
                  </a:lnTo>
                  <a:lnTo>
                    <a:pt x="3011" y="1264"/>
                  </a:lnTo>
                  <a:lnTo>
                    <a:pt x="3010" y="1262"/>
                  </a:lnTo>
                  <a:lnTo>
                    <a:pt x="3008" y="1260"/>
                  </a:lnTo>
                  <a:lnTo>
                    <a:pt x="3008" y="1259"/>
                  </a:lnTo>
                  <a:lnTo>
                    <a:pt x="3006" y="1259"/>
                  </a:lnTo>
                  <a:lnTo>
                    <a:pt x="3005" y="1257"/>
                  </a:lnTo>
                  <a:lnTo>
                    <a:pt x="3003" y="1255"/>
                  </a:lnTo>
                  <a:lnTo>
                    <a:pt x="3002" y="1252"/>
                  </a:lnTo>
                  <a:lnTo>
                    <a:pt x="3000" y="1251"/>
                  </a:lnTo>
                  <a:lnTo>
                    <a:pt x="2998" y="1249"/>
                  </a:lnTo>
                  <a:lnTo>
                    <a:pt x="2998" y="1246"/>
                  </a:lnTo>
                  <a:lnTo>
                    <a:pt x="2998" y="1242"/>
                  </a:lnTo>
                  <a:lnTo>
                    <a:pt x="2998" y="1237"/>
                  </a:lnTo>
                  <a:lnTo>
                    <a:pt x="2998" y="1236"/>
                  </a:lnTo>
                  <a:lnTo>
                    <a:pt x="2998" y="1236"/>
                  </a:lnTo>
                  <a:lnTo>
                    <a:pt x="2997" y="1233"/>
                  </a:lnTo>
                  <a:lnTo>
                    <a:pt x="2995" y="1229"/>
                  </a:lnTo>
                  <a:lnTo>
                    <a:pt x="2995" y="1226"/>
                  </a:lnTo>
                  <a:lnTo>
                    <a:pt x="2995" y="1221"/>
                  </a:lnTo>
                  <a:lnTo>
                    <a:pt x="2995" y="1218"/>
                  </a:lnTo>
                  <a:lnTo>
                    <a:pt x="2995" y="1215"/>
                  </a:lnTo>
                  <a:lnTo>
                    <a:pt x="2997" y="1213"/>
                  </a:lnTo>
                  <a:lnTo>
                    <a:pt x="2997" y="1211"/>
                  </a:lnTo>
                  <a:lnTo>
                    <a:pt x="2997" y="1205"/>
                  </a:lnTo>
                  <a:lnTo>
                    <a:pt x="2997" y="1200"/>
                  </a:lnTo>
                  <a:lnTo>
                    <a:pt x="2997" y="1198"/>
                  </a:lnTo>
                  <a:lnTo>
                    <a:pt x="2997" y="1197"/>
                  </a:lnTo>
                  <a:lnTo>
                    <a:pt x="2995" y="1195"/>
                  </a:lnTo>
                  <a:lnTo>
                    <a:pt x="2995" y="1192"/>
                  </a:lnTo>
                  <a:lnTo>
                    <a:pt x="2993" y="1190"/>
                  </a:lnTo>
                  <a:lnTo>
                    <a:pt x="2992" y="1187"/>
                  </a:lnTo>
                  <a:lnTo>
                    <a:pt x="2992" y="1183"/>
                  </a:lnTo>
                  <a:lnTo>
                    <a:pt x="2992" y="1180"/>
                  </a:lnTo>
                  <a:lnTo>
                    <a:pt x="2992" y="1177"/>
                  </a:lnTo>
                  <a:lnTo>
                    <a:pt x="2990" y="1174"/>
                  </a:lnTo>
                  <a:lnTo>
                    <a:pt x="2988" y="1172"/>
                  </a:lnTo>
                  <a:lnTo>
                    <a:pt x="2988" y="1170"/>
                  </a:lnTo>
                  <a:lnTo>
                    <a:pt x="2985" y="1169"/>
                  </a:lnTo>
                  <a:lnTo>
                    <a:pt x="2984" y="1167"/>
                  </a:lnTo>
                  <a:lnTo>
                    <a:pt x="2980" y="1167"/>
                  </a:lnTo>
                  <a:lnTo>
                    <a:pt x="2979" y="1167"/>
                  </a:lnTo>
                  <a:lnTo>
                    <a:pt x="2979" y="1169"/>
                  </a:lnTo>
                  <a:lnTo>
                    <a:pt x="2977" y="1170"/>
                  </a:lnTo>
                  <a:lnTo>
                    <a:pt x="2977" y="1172"/>
                  </a:lnTo>
                  <a:lnTo>
                    <a:pt x="2975" y="1172"/>
                  </a:lnTo>
                  <a:lnTo>
                    <a:pt x="2975" y="1174"/>
                  </a:lnTo>
                  <a:lnTo>
                    <a:pt x="2972" y="1175"/>
                  </a:lnTo>
                  <a:lnTo>
                    <a:pt x="2969" y="1175"/>
                  </a:lnTo>
                  <a:lnTo>
                    <a:pt x="2967" y="1177"/>
                  </a:lnTo>
                  <a:lnTo>
                    <a:pt x="2967" y="1177"/>
                  </a:lnTo>
                  <a:lnTo>
                    <a:pt x="2966" y="1179"/>
                  </a:lnTo>
                  <a:lnTo>
                    <a:pt x="2966" y="1180"/>
                  </a:lnTo>
                  <a:lnTo>
                    <a:pt x="2964" y="1180"/>
                  </a:lnTo>
                  <a:lnTo>
                    <a:pt x="2962" y="1180"/>
                  </a:lnTo>
                  <a:lnTo>
                    <a:pt x="2961" y="1180"/>
                  </a:lnTo>
                  <a:lnTo>
                    <a:pt x="2957" y="1180"/>
                  </a:lnTo>
                  <a:lnTo>
                    <a:pt x="2956" y="1180"/>
                  </a:lnTo>
                  <a:lnTo>
                    <a:pt x="2954" y="1179"/>
                  </a:lnTo>
                  <a:lnTo>
                    <a:pt x="2954" y="1177"/>
                  </a:lnTo>
                  <a:lnTo>
                    <a:pt x="2952" y="1177"/>
                  </a:lnTo>
                  <a:lnTo>
                    <a:pt x="2949" y="1175"/>
                  </a:lnTo>
                  <a:lnTo>
                    <a:pt x="2946" y="1174"/>
                  </a:lnTo>
                  <a:lnTo>
                    <a:pt x="2944" y="1170"/>
                  </a:lnTo>
                  <a:lnTo>
                    <a:pt x="2943" y="1169"/>
                  </a:lnTo>
                  <a:lnTo>
                    <a:pt x="2941" y="1167"/>
                  </a:lnTo>
                  <a:lnTo>
                    <a:pt x="2941" y="1165"/>
                  </a:lnTo>
                  <a:lnTo>
                    <a:pt x="2939" y="1164"/>
                  </a:lnTo>
                  <a:lnTo>
                    <a:pt x="2939" y="1164"/>
                  </a:lnTo>
                  <a:lnTo>
                    <a:pt x="2938" y="1164"/>
                  </a:lnTo>
                  <a:lnTo>
                    <a:pt x="2936" y="1162"/>
                  </a:lnTo>
                  <a:lnTo>
                    <a:pt x="2934" y="1162"/>
                  </a:lnTo>
                  <a:lnTo>
                    <a:pt x="2933" y="1162"/>
                  </a:lnTo>
                  <a:lnTo>
                    <a:pt x="2931" y="1161"/>
                  </a:lnTo>
                  <a:lnTo>
                    <a:pt x="2931" y="1159"/>
                  </a:lnTo>
                  <a:lnTo>
                    <a:pt x="2931" y="1157"/>
                  </a:lnTo>
                  <a:lnTo>
                    <a:pt x="2931" y="1156"/>
                  </a:lnTo>
                  <a:lnTo>
                    <a:pt x="2933" y="1156"/>
                  </a:lnTo>
                  <a:lnTo>
                    <a:pt x="2934" y="1154"/>
                  </a:lnTo>
                  <a:lnTo>
                    <a:pt x="2938" y="1152"/>
                  </a:lnTo>
                  <a:lnTo>
                    <a:pt x="2941" y="1152"/>
                  </a:lnTo>
                  <a:lnTo>
                    <a:pt x="2944" y="1152"/>
                  </a:lnTo>
                  <a:lnTo>
                    <a:pt x="2946" y="1152"/>
                  </a:lnTo>
                  <a:lnTo>
                    <a:pt x="2949" y="1152"/>
                  </a:lnTo>
                  <a:lnTo>
                    <a:pt x="2948" y="1152"/>
                  </a:lnTo>
                  <a:lnTo>
                    <a:pt x="2944" y="1151"/>
                  </a:lnTo>
                  <a:lnTo>
                    <a:pt x="2943" y="1149"/>
                  </a:lnTo>
                  <a:lnTo>
                    <a:pt x="2939" y="1149"/>
                  </a:lnTo>
                  <a:lnTo>
                    <a:pt x="2938" y="1147"/>
                  </a:lnTo>
                  <a:lnTo>
                    <a:pt x="2936" y="1147"/>
                  </a:lnTo>
                  <a:lnTo>
                    <a:pt x="2933" y="1146"/>
                  </a:lnTo>
                  <a:lnTo>
                    <a:pt x="2930" y="1146"/>
                  </a:lnTo>
                  <a:lnTo>
                    <a:pt x="2926" y="1146"/>
                  </a:lnTo>
                  <a:lnTo>
                    <a:pt x="2925" y="1146"/>
                  </a:lnTo>
                  <a:lnTo>
                    <a:pt x="2925" y="1146"/>
                  </a:lnTo>
                  <a:lnTo>
                    <a:pt x="2923" y="1146"/>
                  </a:lnTo>
                  <a:lnTo>
                    <a:pt x="2923" y="1144"/>
                  </a:lnTo>
                  <a:lnTo>
                    <a:pt x="2921" y="1143"/>
                  </a:lnTo>
                  <a:lnTo>
                    <a:pt x="2921" y="1141"/>
                  </a:lnTo>
                  <a:lnTo>
                    <a:pt x="2920" y="1139"/>
                  </a:lnTo>
                  <a:lnTo>
                    <a:pt x="2918" y="1139"/>
                  </a:lnTo>
                  <a:lnTo>
                    <a:pt x="2916" y="1139"/>
                  </a:lnTo>
                  <a:lnTo>
                    <a:pt x="2915" y="1139"/>
                  </a:lnTo>
                  <a:lnTo>
                    <a:pt x="2915" y="1136"/>
                  </a:lnTo>
                  <a:lnTo>
                    <a:pt x="2913" y="1133"/>
                  </a:lnTo>
                  <a:lnTo>
                    <a:pt x="2912" y="1129"/>
                  </a:lnTo>
                  <a:lnTo>
                    <a:pt x="2910" y="1128"/>
                  </a:lnTo>
                  <a:lnTo>
                    <a:pt x="2908" y="1128"/>
                  </a:lnTo>
                  <a:lnTo>
                    <a:pt x="2907" y="1128"/>
                  </a:lnTo>
                  <a:lnTo>
                    <a:pt x="2905" y="1126"/>
                  </a:lnTo>
                  <a:lnTo>
                    <a:pt x="2903" y="1126"/>
                  </a:lnTo>
                  <a:lnTo>
                    <a:pt x="2903" y="1125"/>
                  </a:lnTo>
                  <a:lnTo>
                    <a:pt x="2902" y="1123"/>
                  </a:lnTo>
                  <a:lnTo>
                    <a:pt x="2900" y="1120"/>
                  </a:lnTo>
                  <a:lnTo>
                    <a:pt x="2898" y="1118"/>
                  </a:lnTo>
                  <a:lnTo>
                    <a:pt x="2897" y="1116"/>
                  </a:lnTo>
                  <a:lnTo>
                    <a:pt x="2895" y="1116"/>
                  </a:lnTo>
                  <a:lnTo>
                    <a:pt x="2894" y="1115"/>
                  </a:lnTo>
                  <a:lnTo>
                    <a:pt x="2892" y="1113"/>
                  </a:lnTo>
                  <a:lnTo>
                    <a:pt x="2890" y="1111"/>
                  </a:lnTo>
                  <a:lnTo>
                    <a:pt x="2889" y="1110"/>
                  </a:lnTo>
                  <a:lnTo>
                    <a:pt x="2885" y="1108"/>
                  </a:lnTo>
                  <a:lnTo>
                    <a:pt x="2867" y="1108"/>
                  </a:lnTo>
                  <a:lnTo>
                    <a:pt x="2848" y="1111"/>
                  </a:lnTo>
                  <a:lnTo>
                    <a:pt x="2822" y="1111"/>
                  </a:lnTo>
                  <a:lnTo>
                    <a:pt x="2820" y="1111"/>
                  </a:lnTo>
                  <a:lnTo>
                    <a:pt x="2818" y="1110"/>
                  </a:lnTo>
                  <a:lnTo>
                    <a:pt x="2815" y="1110"/>
                  </a:lnTo>
                  <a:lnTo>
                    <a:pt x="2799" y="1110"/>
                  </a:lnTo>
                  <a:lnTo>
                    <a:pt x="2797" y="1108"/>
                  </a:lnTo>
                  <a:lnTo>
                    <a:pt x="2795" y="1107"/>
                  </a:lnTo>
                  <a:lnTo>
                    <a:pt x="2794" y="1107"/>
                  </a:lnTo>
                  <a:lnTo>
                    <a:pt x="2792" y="1107"/>
                  </a:lnTo>
                  <a:lnTo>
                    <a:pt x="2790" y="1105"/>
                  </a:lnTo>
                  <a:lnTo>
                    <a:pt x="2790" y="1103"/>
                  </a:lnTo>
                  <a:lnTo>
                    <a:pt x="2790" y="1103"/>
                  </a:lnTo>
                  <a:lnTo>
                    <a:pt x="2789" y="1102"/>
                  </a:lnTo>
                  <a:lnTo>
                    <a:pt x="2787" y="1100"/>
                  </a:lnTo>
                  <a:lnTo>
                    <a:pt x="2785" y="1100"/>
                  </a:lnTo>
                  <a:lnTo>
                    <a:pt x="2782" y="1100"/>
                  </a:lnTo>
                  <a:lnTo>
                    <a:pt x="2781" y="1102"/>
                  </a:lnTo>
                  <a:lnTo>
                    <a:pt x="2779" y="1102"/>
                  </a:lnTo>
                  <a:lnTo>
                    <a:pt x="2764" y="1102"/>
                  </a:lnTo>
                  <a:lnTo>
                    <a:pt x="2761" y="1102"/>
                  </a:lnTo>
                  <a:lnTo>
                    <a:pt x="2759" y="1100"/>
                  </a:lnTo>
                  <a:lnTo>
                    <a:pt x="2758" y="1100"/>
                  </a:lnTo>
                  <a:lnTo>
                    <a:pt x="2756" y="1098"/>
                  </a:lnTo>
                  <a:lnTo>
                    <a:pt x="2756" y="1098"/>
                  </a:lnTo>
                  <a:lnTo>
                    <a:pt x="2754" y="1095"/>
                  </a:lnTo>
                  <a:lnTo>
                    <a:pt x="2754" y="1093"/>
                  </a:lnTo>
                  <a:lnTo>
                    <a:pt x="2754" y="1092"/>
                  </a:lnTo>
                  <a:lnTo>
                    <a:pt x="2754" y="1090"/>
                  </a:lnTo>
                  <a:lnTo>
                    <a:pt x="2753" y="1087"/>
                  </a:lnTo>
                  <a:lnTo>
                    <a:pt x="2749" y="1084"/>
                  </a:lnTo>
                  <a:lnTo>
                    <a:pt x="2748" y="1082"/>
                  </a:lnTo>
                  <a:lnTo>
                    <a:pt x="2746" y="1082"/>
                  </a:lnTo>
                  <a:lnTo>
                    <a:pt x="2743" y="1080"/>
                  </a:lnTo>
                  <a:lnTo>
                    <a:pt x="2740" y="1080"/>
                  </a:lnTo>
                  <a:lnTo>
                    <a:pt x="2736" y="1080"/>
                  </a:lnTo>
                  <a:lnTo>
                    <a:pt x="2735" y="1082"/>
                  </a:lnTo>
                  <a:lnTo>
                    <a:pt x="2733" y="1082"/>
                  </a:lnTo>
                  <a:lnTo>
                    <a:pt x="2730" y="1082"/>
                  </a:lnTo>
                  <a:lnTo>
                    <a:pt x="2727" y="1082"/>
                  </a:lnTo>
                  <a:lnTo>
                    <a:pt x="2725" y="1084"/>
                  </a:lnTo>
                  <a:lnTo>
                    <a:pt x="2723" y="1084"/>
                  </a:lnTo>
                  <a:lnTo>
                    <a:pt x="2718" y="1084"/>
                  </a:lnTo>
                  <a:lnTo>
                    <a:pt x="2715" y="1084"/>
                  </a:lnTo>
                  <a:lnTo>
                    <a:pt x="2710" y="1084"/>
                  </a:lnTo>
                  <a:lnTo>
                    <a:pt x="2707" y="1082"/>
                  </a:lnTo>
                  <a:lnTo>
                    <a:pt x="2705" y="1082"/>
                  </a:lnTo>
                  <a:lnTo>
                    <a:pt x="2704" y="1082"/>
                  </a:lnTo>
                  <a:lnTo>
                    <a:pt x="2700" y="1082"/>
                  </a:lnTo>
                  <a:lnTo>
                    <a:pt x="2699" y="1082"/>
                  </a:lnTo>
                  <a:lnTo>
                    <a:pt x="2697" y="1082"/>
                  </a:lnTo>
                  <a:lnTo>
                    <a:pt x="2694" y="1080"/>
                  </a:lnTo>
                  <a:lnTo>
                    <a:pt x="2692" y="1079"/>
                  </a:lnTo>
                  <a:lnTo>
                    <a:pt x="2691" y="1077"/>
                  </a:lnTo>
                  <a:lnTo>
                    <a:pt x="2687" y="1075"/>
                  </a:lnTo>
                  <a:lnTo>
                    <a:pt x="2684" y="1074"/>
                  </a:lnTo>
                  <a:lnTo>
                    <a:pt x="2682" y="1071"/>
                  </a:lnTo>
                  <a:lnTo>
                    <a:pt x="2681" y="1069"/>
                  </a:lnTo>
                  <a:lnTo>
                    <a:pt x="2677" y="1067"/>
                  </a:lnTo>
                  <a:lnTo>
                    <a:pt x="2674" y="1066"/>
                  </a:lnTo>
                  <a:lnTo>
                    <a:pt x="2671" y="1064"/>
                  </a:lnTo>
                  <a:lnTo>
                    <a:pt x="2668" y="1062"/>
                  </a:lnTo>
                  <a:lnTo>
                    <a:pt x="2666" y="1061"/>
                  </a:lnTo>
                  <a:lnTo>
                    <a:pt x="2664" y="1059"/>
                  </a:lnTo>
                  <a:lnTo>
                    <a:pt x="2663" y="1056"/>
                  </a:lnTo>
                  <a:lnTo>
                    <a:pt x="2659" y="1051"/>
                  </a:lnTo>
                  <a:lnTo>
                    <a:pt x="2659" y="1049"/>
                  </a:lnTo>
                  <a:lnTo>
                    <a:pt x="2658" y="1048"/>
                  </a:lnTo>
                  <a:lnTo>
                    <a:pt x="2655" y="1044"/>
                  </a:lnTo>
                  <a:lnTo>
                    <a:pt x="2651" y="1041"/>
                  </a:lnTo>
                  <a:lnTo>
                    <a:pt x="2648" y="1038"/>
                  </a:lnTo>
                  <a:lnTo>
                    <a:pt x="2646" y="1036"/>
                  </a:lnTo>
                  <a:lnTo>
                    <a:pt x="2645" y="1035"/>
                  </a:lnTo>
                  <a:lnTo>
                    <a:pt x="2643" y="1031"/>
                  </a:lnTo>
                  <a:lnTo>
                    <a:pt x="2640" y="1031"/>
                  </a:lnTo>
                  <a:lnTo>
                    <a:pt x="2637" y="1030"/>
                  </a:lnTo>
                  <a:lnTo>
                    <a:pt x="2632" y="1030"/>
                  </a:lnTo>
                  <a:lnTo>
                    <a:pt x="2630" y="1030"/>
                  </a:lnTo>
                  <a:lnTo>
                    <a:pt x="2627" y="1030"/>
                  </a:lnTo>
                  <a:lnTo>
                    <a:pt x="2625" y="1031"/>
                  </a:lnTo>
                  <a:lnTo>
                    <a:pt x="2623" y="1033"/>
                  </a:lnTo>
                  <a:lnTo>
                    <a:pt x="2623" y="1035"/>
                  </a:lnTo>
                  <a:lnTo>
                    <a:pt x="2622" y="1036"/>
                  </a:lnTo>
                  <a:lnTo>
                    <a:pt x="2622" y="1039"/>
                  </a:lnTo>
                  <a:lnTo>
                    <a:pt x="2622" y="1041"/>
                  </a:lnTo>
                  <a:lnTo>
                    <a:pt x="2622" y="1044"/>
                  </a:lnTo>
                  <a:lnTo>
                    <a:pt x="2622" y="1046"/>
                  </a:lnTo>
                  <a:lnTo>
                    <a:pt x="2623" y="1048"/>
                  </a:lnTo>
                  <a:lnTo>
                    <a:pt x="2623" y="1049"/>
                  </a:lnTo>
                  <a:lnTo>
                    <a:pt x="2623" y="1051"/>
                  </a:lnTo>
                  <a:lnTo>
                    <a:pt x="2623" y="1054"/>
                  </a:lnTo>
                  <a:lnTo>
                    <a:pt x="2623" y="1056"/>
                  </a:lnTo>
                  <a:lnTo>
                    <a:pt x="2623" y="1056"/>
                  </a:lnTo>
                  <a:lnTo>
                    <a:pt x="2625" y="1057"/>
                  </a:lnTo>
                  <a:lnTo>
                    <a:pt x="2627" y="1059"/>
                  </a:lnTo>
                  <a:lnTo>
                    <a:pt x="2627" y="1059"/>
                  </a:lnTo>
                  <a:lnTo>
                    <a:pt x="2630" y="1062"/>
                  </a:lnTo>
                  <a:lnTo>
                    <a:pt x="2632" y="1066"/>
                  </a:lnTo>
                  <a:lnTo>
                    <a:pt x="2632" y="1069"/>
                  </a:lnTo>
                  <a:lnTo>
                    <a:pt x="2632" y="1072"/>
                  </a:lnTo>
                  <a:lnTo>
                    <a:pt x="2632" y="1074"/>
                  </a:lnTo>
                  <a:lnTo>
                    <a:pt x="2632" y="1075"/>
                  </a:lnTo>
                  <a:lnTo>
                    <a:pt x="2632" y="1077"/>
                  </a:lnTo>
                  <a:lnTo>
                    <a:pt x="2633" y="1077"/>
                  </a:lnTo>
                  <a:lnTo>
                    <a:pt x="2637" y="1077"/>
                  </a:lnTo>
                  <a:lnTo>
                    <a:pt x="2638" y="1079"/>
                  </a:lnTo>
                  <a:lnTo>
                    <a:pt x="2640" y="1079"/>
                  </a:lnTo>
                  <a:lnTo>
                    <a:pt x="2640" y="1079"/>
                  </a:lnTo>
                  <a:lnTo>
                    <a:pt x="2641" y="1079"/>
                  </a:lnTo>
                  <a:lnTo>
                    <a:pt x="2645" y="1080"/>
                  </a:lnTo>
                  <a:lnTo>
                    <a:pt x="2646" y="1080"/>
                  </a:lnTo>
                  <a:lnTo>
                    <a:pt x="2648" y="1082"/>
                  </a:lnTo>
                  <a:lnTo>
                    <a:pt x="2648" y="1084"/>
                  </a:lnTo>
                  <a:lnTo>
                    <a:pt x="2650" y="1084"/>
                  </a:lnTo>
                  <a:lnTo>
                    <a:pt x="2651" y="1084"/>
                  </a:lnTo>
                  <a:lnTo>
                    <a:pt x="2653" y="1085"/>
                  </a:lnTo>
                  <a:lnTo>
                    <a:pt x="2655" y="1087"/>
                  </a:lnTo>
                  <a:lnTo>
                    <a:pt x="2655" y="1103"/>
                  </a:lnTo>
                  <a:lnTo>
                    <a:pt x="2658" y="1103"/>
                  </a:lnTo>
                  <a:lnTo>
                    <a:pt x="2659" y="1103"/>
                  </a:lnTo>
                  <a:lnTo>
                    <a:pt x="2661" y="1103"/>
                  </a:lnTo>
                  <a:lnTo>
                    <a:pt x="2666" y="1103"/>
                  </a:lnTo>
                  <a:lnTo>
                    <a:pt x="2671" y="1103"/>
                  </a:lnTo>
                  <a:lnTo>
                    <a:pt x="2674" y="1105"/>
                  </a:lnTo>
                  <a:lnTo>
                    <a:pt x="2676" y="1107"/>
                  </a:lnTo>
                  <a:lnTo>
                    <a:pt x="2679" y="1107"/>
                  </a:lnTo>
                  <a:lnTo>
                    <a:pt x="2682" y="1107"/>
                  </a:lnTo>
                  <a:lnTo>
                    <a:pt x="2684" y="1107"/>
                  </a:lnTo>
                  <a:lnTo>
                    <a:pt x="2686" y="1107"/>
                  </a:lnTo>
                  <a:lnTo>
                    <a:pt x="2689" y="1107"/>
                  </a:lnTo>
                  <a:lnTo>
                    <a:pt x="2692" y="1107"/>
                  </a:lnTo>
                  <a:lnTo>
                    <a:pt x="2695" y="1107"/>
                  </a:lnTo>
                  <a:lnTo>
                    <a:pt x="2699" y="1107"/>
                  </a:lnTo>
                  <a:lnTo>
                    <a:pt x="2699" y="1107"/>
                  </a:lnTo>
                  <a:lnTo>
                    <a:pt x="2700" y="1108"/>
                  </a:lnTo>
                  <a:lnTo>
                    <a:pt x="2702" y="1110"/>
                  </a:lnTo>
                  <a:lnTo>
                    <a:pt x="2702" y="1110"/>
                  </a:lnTo>
                  <a:lnTo>
                    <a:pt x="2702" y="1111"/>
                  </a:lnTo>
                  <a:lnTo>
                    <a:pt x="2702" y="1113"/>
                  </a:lnTo>
                  <a:lnTo>
                    <a:pt x="2700" y="1113"/>
                  </a:lnTo>
                  <a:lnTo>
                    <a:pt x="2699" y="1115"/>
                  </a:lnTo>
                  <a:lnTo>
                    <a:pt x="2695" y="1115"/>
                  </a:lnTo>
                  <a:lnTo>
                    <a:pt x="2692" y="1115"/>
                  </a:lnTo>
                  <a:lnTo>
                    <a:pt x="2691" y="1115"/>
                  </a:lnTo>
                  <a:lnTo>
                    <a:pt x="2687" y="1115"/>
                  </a:lnTo>
                  <a:lnTo>
                    <a:pt x="2686" y="1113"/>
                  </a:lnTo>
                  <a:lnTo>
                    <a:pt x="2684" y="1111"/>
                  </a:lnTo>
                  <a:lnTo>
                    <a:pt x="2682" y="1111"/>
                  </a:lnTo>
                  <a:lnTo>
                    <a:pt x="2681" y="1111"/>
                  </a:lnTo>
                  <a:lnTo>
                    <a:pt x="2679" y="1111"/>
                  </a:lnTo>
                  <a:lnTo>
                    <a:pt x="2676" y="1113"/>
                  </a:lnTo>
                  <a:lnTo>
                    <a:pt x="2674" y="1115"/>
                  </a:lnTo>
                  <a:lnTo>
                    <a:pt x="2673" y="1115"/>
                  </a:lnTo>
                  <a:lnTo>
                    <a:pt x="2671" y="1115"/>
                  </a:lnTo>
                  <a:lnTo>
                    <a:pt x="2671" y="1116"/>
                  </a:lnTo>
                  <a:lnTo>
                    <a:pt x="2671" y="1116"/>
                  </a:lnTo>
                  <a:lnTo>
                    <a:pt x="2671" y="1118"/>
                  </a:lnTo>
                  <a:lnTo>
                    <a:pt x="2671" y="1121"/>
                  </a:lnTo>
                  <a:lnTo>
                    <a:pt x="2671" y="1123"/>
                  </a:lnTo>
                  <a:lnTo>
                    <a:pt x="2673" y="1125"/>
                  </a:lnTo>
                  <a:lnTo>
                    <a:pt x="2674" y="1125"/>
                  </a:lnTo>
                  <a:lnTo>
                    <a:pt x="2676" y="1126"/>
                  </a:lnTo>
                  <a:lnTo>
                    <a:pt x="2677" y="1128"/>
                  </a:lnTo>
                  <a:lnTo>
                    <a:pt x="2679" y="1129"/>
                  </a:lnTo>
                  <a:lnTo>
                    <a:pt x="2682" y="1131"/>
                  </a:lnTo>
                  <a:lnTo>
                    <a:pt x="2684" y="1129"/>
                  </a:lnTo>
                  <a:lnTo>
                    <a:pt x="2686" y="1129"/>
                  </a:lnTo>
                  <a:lnTo>
                    <a:pt x="2686" y="1128"/>
                  </a:lnTo>
                  <a:lnTo>
                    <a:pt x="2687" y="1126"/>
                  </a:lnTo>
                  <a:lnTo>
                    <a:pt x="2689" y="1125"/>
                  </a:lnTo>
                  <a:lnTo>
                    <a:pt x="2692" y="1123"/>
                  </a:lnTo>
                  <a:lnTo>
                    <a:pt x="2694" y="1121"/>
                  </a:lnTo>
                  <a:lnTo>
                    <a:pt x="2695" y="1120"/>
                  </a:lnTo>
                  <a:lnTo>
                    <a:pt x="2697" y="1120"/>
                  </a:lnTo>
                  <a:lnTo>
                    <a:pt x="2700" y="1121"/>
                  </a:lnTo>
                  <a:lnTo>
                    <a:pt x="2704" y="1121"/>
                  </a:lnTo>
                  <a:lnTo>
                    <a:pt x="2705" y="1123"/>
                  </a:lnTo>
                  <a:lnTo>
                    <a:pt x="2707" y="1123"/>
                  </a:lnTo>
                  <a:lnTo>
                    <a:pt x="2710" y="1123"/>
                  </a:lnTo>
                  <a:lnTo>
                    <a:pt x="2713" y="1123"/>
                  </a:lnTo>
                  <a:lnTo>
                    <a:pt x="2718" y="1123"/>
                  </a:lnTo>
                  <a:lnTo>
                    <a:pt x="2722" y="1125"/>
                  </a:lnTo>
                  <a:lnTo>
                    <a:pt x="2723" y="1125"/>
                  </a:lnTo>
                  <a:lnTo>
                    <a:pt x="2725" y="1121"/>
                  </a:lnTo>
                  <a:lnTo>
                    <a:pt x="2725" y="1118"/>
                  </a:lnTo>
                  <a:lnTo>
                    <a:pt x="2725" y="1115"/>
                  </a:lnTo>
                  <a:lnTo>
                    <a:pt x="2725" y="1111"/>
                  </a:lnTo>
                  <a:lnTo>
                    <a:pt x="2725" y="1108"/>
                  </a:lnTo>
                  <a:lnTo>
                    <a:pt x="2725" y="1107"/>
                  </a:lnTo>
                  <a:lnTo>
                    <a:pt x="2727" y="1103"/>
                  </a:lnTo>
                  <a:lnTo>
                    <a:pt x="2728" y="1102"/>
                  </a:lnTo>
                  <a:lnTo>
                    <a:pt x="2731" y="1100"/>
                  </a:lnTo>
                  <a:lnTo>
                    <a:pt x="2735" y="1098"/>
                  </a:lnTo>
                  <a:lnTo>
                    <a:pt x="2736" y="1098"/>
                  </a:lnTo>
                  <a:lnTo>
                    <a:pt x="2736" y="1095"/>
                  </a:lnTo>
                  <a:lnTo>
                    <a:pt x="2738" y="1097"/>
                  </a:lnTo>
                  <a:lnTo>
                    <a:pt x="2740" y="1098"/>
                  </a:lnTo>
                  <a:lnTo>
                    <a:pt x="2741" y="1102"/>
                  </a:lnTo>
                  <a:lnTo>
                    <a:pt x="2741" y="1116"/>
                  </a:lnTo>
                  <a:lnTo>
                    <a:pt x="2743" y="1118"/>
                  </a:lnTo>
                  <a:lnTo>
                    <a:pt x="2745" y="1120"/>
                  </a:lnTo>
                  <a:lnTo>
                    <a:pt x="2746" y="1121"/>
                  </a:lnTo>
                  <a:lnTo>
                    <a:pt x="2746" y="1121"/>
                  </a:lnTo>
                  <a:lnTo>
                    <a:pt x="2748" y="1121"/>
                  </a:lnTo>
                  <a:lnTo>
                    <a:pt x="2748" y="1123"/>
                  </a:lnTo>
                  <a:lnTo>
                    <a:pt x="2748" y="1125"/>
                  </a:lnTo>
                  <a:lnTo>
                    <a:pt x="2748" y="1128"/>
                  </a:lnTo>
                  <a:lnTo>
                    <a:pt x="2749" y="1133"/>
                  </a:lnTo>
                  <a:lnTo>
                    <a:pt x="2751" y="1131"/>
                  </a:lnTo>
                  <a:lnTo>
                    <a:pt x="2753" y="1129"/>
                  </a:lnTo>
                  <a:lnTo>
                    <a:pt x="2754" y="1126"/>
                  </a:lnTo>
                  <a:lnTo>
                    <a:pt x="2754" y="1125"/>
                  </a:lnTo>
                  <a:lnTo>
                    <a:pt x="2754" y="1121"/>
                  </a:lnTo>
                  <a:lnTo>
                    <a:pt x="2754" y="1120"/>
                  </a:lnTo>
                  <a:lnTo>
                    <a:pt x="2759" y="1120"/>
                  </a:lnTo>
                  <a:lnTo>
                    <a:pt x="2763" y="1120"/>
                  </a:lnTo>
                  <a:lnTo>
                    <a:pt x="2763" y="1121"/>
                  </a:lnTo>
                  <a:lnTo>
                    <a:pt x="2766" y="1121"/>
                  </a:lnTo>
                  <a:lnTo>
                    <a:pt x="2766" y="1123"/>
                  </a:lnTo>
                  <a:lnTo>
                    <a:pt x="2767" y="1126"/>
                  </a:lnTo>
                  <a:lnTo>
                    <a:pt x="2767" y="1128"/>
                  </a:lnTo>
                  <a:lnTo>
                    <a:pt x="2766" y="1129"/>
                  </a:lnTo>
                  <a:lnTo>
                    <a:pt x="2764" y="1133"/>
                  </a:lnTo>
                  <a:lnTo>
                    <a:pt x="2764" y="1134"/>
                  </a:lnTo>
                  <a:lnTo>
                    <a:pt x="2764" y="1136"/>
                  </a:lnTo>
                  <a:lnTo>
                    <a:pt x="2766" y="1136"/>
                  </a:lnTo>
                  <a:lnTo>
                    <a:pt x="2767" y="1136"/>
                  </a:lnTo>
                  <a:lnTo>
                    <a:pt x="2769" y="1136"/>
                  </a:lnTo>
                  <a:lnTo>
                    <a:pt x="2771" y="1136"/>
                  </a:lnTo>
                  <a:lnTo>
                    <a:pt x="2774" y="1138"/>
                  </a:lnTo>
                  <a:lnTo>
                    <a:pt x="2777" y="1139"/>
                  </a:lnTo>
                  <a:lnTo>
                    <a:pt x="2779" y="1141"/>
                  </a:lnTo>
                  <a:lnTo>
                    <a:pt x="2781" y="1143"/>
                  </a:lnTo>
                  <a:lnTo>
                    <a:pt x="2782" y="1144"/>
                  </a:lnTo>
                  <a:lnTo>
                    <a:pt x="2782" y="1146"/>
                  </a:lnTo>
                  <a:lnTo>
                    <a:pt x="2782" y="1149"/>
                  </a:lnTo>
                  <a:lnTo>
                    <a:pt x="2782" y="1151"/>
                  </a:lnTo>
                  <a:lnTo>
                    <a:pt x="2782" y="1152"/>
                  </a:lnTo>
                  <a:lnTo>
                    <a:pt x="2784" y="1154"/>
                  </a:lnTo>
                  <a:lnTo>
                    <a:pt x="2785" y="1154"/>
                  </a:lnTo>
                  <a:lnTo>
                    <a:pt x="2787" y="1156"/>
                  </a:lnTo>
                  <a:lnTo>
                    <a:pt x="2789" y="1156"/>
                  </a:lnTo>
                  <a:lnTo>
                    <a:pt x="2790" y="1156"/>
                  </a:lnTo>
                  <a:lnTo>
                    <a:pt x="2792" y="1156"/>
                  </a:lnTo>
                  <a:lnTo>
                    <a:pt x="2794" y="1157"/>
                  </a:lnTo>
                  <a:lnTo>
                    <a:pt x="2795" y="1159"/>
                  </a:lnTo>
                  <a:lnTo>
                    <a:pt x="2797" y="1162"/>
                  </a:lnTo>
                  <a:lnTo>
                    <a:pt x="2797" y="1165"/>
                  </a:lnTo>
                  <a:lnTo>
                    <a:pt x="2794" y="1167"/>
                  </a:lnTo>
                  <a:lnTo>
                    <a:pt x="2790" y="1169"/>
                  </a:lnTo>
                  <a:lnTo>
                    <a:pt x="2789" y="1169"/>
                  </a:lnTo>
                  <a:lnTo>
                    <a:pt x="2787" y="1169"/>
                  </a:lnTo>
                  <a:lnTo>
                    <a:pt x="2785" y="1169"/>
                  </a:lnTo>
                  <a:lnTo>
                    <a:pt x="2784" y="1169"/>
                  </a:lnTo>
                  <a:lnTo>
                    <a:pt x="2784" y="1170"/>
                  </a:lnTo>
                  <a:lnTo>
                    <a:pt x="2784" y="1172"/>
                  </a:lnTo>
                  <a:lnTo>
                    <a:pt x="2782" y="1177"/>
                  </a:lnTo>
                  <a:lnTo>
                    <a:pt x="2782" y="1180"/>
                  </a:lnTo>
                  <a:lnTo>
                    <a:pt x="2781" y="1183"/>
                  </a:lnTo>
                  <a:lnTo>
                    <a:pt x="2781" y="1187"/>
                  </a:lnTo>
                  <a:lnTo>
                    <a:pt x="2781" y="1190"/>
                  </a:lnTo>
                  <a:lnTo>
                    <a:pt x="2781" y="1193"/>
                  </a:lnTo>
                  <a:lnTo>
                    <a:pt x="2781" y="1197"/>
                  </a:lnTo>
                  <a:lnTo>
                    <a:pt x="2779" y="1195"/>
                  </a:lnTo>
                  <a:lnTo>
                    <a:pt x="2777" y="1195"/>
                  </a:lnTo>
                  <a:lnTo>
                    <a:pt x="2777" y="1193"/>
                  </a:lnTo>
                  <a:lnTo>
                    <a:pt x="2776" y="1193"/>
                  </a:lnTo>
                  <a:lnTo>
                    <a:pt x="2776" y="1192"/>
                  </a:lnTo>
                  <a:lnTo>
                    <a:pt x="2774" y="1192"/>
                  </a:lnTo>
                  <a:lnTo>
                    <a:pt x="2771" y="1193"/>
                  </a:lnTo>
                  <a:lnTo>
                    <a:pt x="2769" y="1195"/>
                  </a:lnTo>
                  <a:lnTo>
                    <a:pt x="2767" y="1195"/>
                  </a:lnTo>
                  <a:lnTo>
                    <a:pt x="2767" y="1198"/>
                  </a:lnTo>
                  <a:lnTo>
                    <a:pt x="2766" y="1198"/>
                  </a:lnTo>
                  <a:lnTo>
                    <a:pt x="2764" y="1200"/>
                  </a:lnTo>
                  <a:lnTo>
                    <a:pt x="2764" y="1201"/>
                  </a:lnTo>
                  <a:lnTo>
                    <a:pt x="2764" y="1203"/>
                  </a:lnTo>
                  <a:lnTo>
                    <a:pt x="2764" y="1205"/>
                  </a:lnTo>
                  <a:lnTo>
                    <a:pt x="2763" y="1206"/>
                  </a:lnTo>
                  <a:lnTo>
                    <a:pt x="2763" y="1213"/>
                  </a:lnTo>
                  <a:lnTo>
                    <a:pt x="2761" y="1213"/>
                  </a:lnTo>
                  <a:lnTo>
                    <a:pt x="2759" y="1213"/>
                  </a:lnTo>
                  <a:lnTo>
                    <a:pt x="2756" y="1213"/>
                  </a:lnTo>
                  <a:lnTo>
                    <a:pt x="2754" y="1213"/>
                  </a:lnTo>
                  <a:lnTo>
                    <a:pt x="2753" y="1213"/>
                  </a:lnTo>
                  <a:lnTo>
                    <a:pt x="2751" y="1215"/>
                  </a:lnTo>
                  <a:lnTo>
                    <a:pt x="2749" y="1216"/>
                  </a:lnTo>
                  <a:lnTo>
                    <a:pt x="2748" y="1218"/>
                  </a:lnTo>
                  <a:lnTo>
                    <a:pt x="2746" y="1221"/>
                  </a:lnTo>
                  <a:lnTo>
                    <a:pt x="2746" y="1223"/>
                  </a:lnTo>
                  <a:lnTo>
                    <a:pt x="2745" y="1224"/>
                  </a:lnTo>
                  <a:lnTo>
                    <a:pt x="2745" y="1228"/>
                  </a:lnTo>
                  <a:lnTo>
                    <a:pt x="2728" y="1228"/>
                  </a:lnTo>
                  <a:lnTo>
                    <a:pt x="2727" y="1231"/>
                  </a:lnTo>
                  <a:lnTo>
                    <a:pt x="2725" y="1234"/>
                  </a:lnTo>
                  <a:lnTo>
                    <a:pt x="2725" y="1236"/>
                  </a:lnTo>
                  <a:lnTo>
                    <a:pt x="2725" y="1237"/>
                  </a:lnTo>
                  <a:lnTo>
                    <a:pt x="2725" y="1239"/>
                  </a:lnTo>
                  <a:lnTo>
                    <a:pt x="2723" y="1241"/>
                  </a:lnTo>
                  <a:lnTo>
                    <a:pt x="2723" y="1242"/>
                  </a:lnTo>
                  <a:lnTo>
                    <a:pt x="2723" y="1246"/>
                  </a:lnTo>
                  <a:lnTo>
                    <a:pt x="2702" y="1244"/>
                  </a:lnTo>
                  <a:lnTo>
                    <a:pt x="2700" y="1246"/>
                  </a:lnTo>
                  <a:lnTo>
                    <a:pt x="2699" y="1246"/>
                  </a:lnTo>
                  <a:lnTo>
                    <a:pt x="2697" y="1246"/>
                  </a:lnTo>
                  <a:lnTo>
                    <a:pt x="2695" y="1246"/>
                  </a:lnTo>
                  <a:lnTo>
                    <a:pt x="2694" y="1246"/>
                  </a:lnTo>
                  <a:lnTo>
                    <a:pt x="2692" y="1247"/>
                  </a:lnTo>
                  <a:lnTo>
                    <a:pt x="2689" y="1247"/>
                  </a:lnTo>
                  <a:lnTo>
                    <a:pt x="2687" y="1249"/>
                  </a:lnTo>
                  <a:lnTo>
                    <a:pt x="2686" y="1251"/>
                  </a:lnTo>
                  <a:lnTo>
                    <a:pt x="2686" y="1251"/>
                  </a:lnTo>
                  <a:lnTo>
                    <a:pt x="2684" y="1251"/>
                  </a:lnTo>
                  <a:lnTo>
                    <a:pt x="2682" y="1251"/>
                  </a:lnTo>
                  <a:lnTo>
                    <a:pt x="2682" y="1252"/>
                  </a:lnTo>
                  <a:lnTo>
                    <a:pt x="2681" y="1254"/>
                  </a:lnTo>
                  <a:lnTo>
                    <a:pt x="2681" y="1254"/>
                  </a:lnTo>
                  <a:lnTo>
                    <a:pt x="2681" y="1257"/>
                  </a:lnTo>
                  <a:lnTo>
                    <a:pt x="2681" y="1259"/>
                  </a:lnTo>
                  <a:lnTo>
                    <a:pt x="2681" y="1262"/>
                  </a:lnTo>
                  <a:lnTo>
                    <a:pt x="2677" y="1262"/>
                  </a:lnTo>
                  <a:lnTo>
                    <a:pt x="2674" y="1262"/>
                  </a:lnTo>
                  <a:lnTo>
                    <a:pt x="2671" y="1262"/>
                  </a:lnTo>
                  <a:lnTo>
                    <a:pt x="2668" y="1262"/>
                  </a:lnTo>
                  <a:lnTo>
                    <a:pt x="2668" y="1262"/>
                  </a:lnTo>
                  <a:lnTo>
                    <a:pt x="2666" y="1264"/>
                  </a:lnTo>
                  <a:lnTo>
                    <a:pt x="2664" y="1265"/>
                  </a:lnTo>
                  <a:lnTo>
                    <a:pt x="2661" y="1269"/>
                  </a:lnTo>
                  <a:lnTo>
                    <a:pt x="2661" y="1270"/>
                  </a:lnTo>
                  <a:lnTo>
                    <a:pt x="2659" y="1272"/>
                  </a:lnTo>
                  <a:lnTo>
                    <a:pt x="2656" y="1272"/>
                  </a:lnTo>
                  <a:lnTo>
                    <a:pt x="2653" y="1272"/>
                  </a:lnTo>
                  <a:lnTo>
                    <a:pt x="2650" y="1272"/>
                  </a:lnTo>
                  <a:lnTo>
                    <a:pt x="2648" y="1273"/>
                  </a:lnTo>
                  <a:lnTo>
                    <a:pt x="2648" y="1273"/>
                  </a:lnTo>
                  <a:lnTo>
                    <a:pt x="2646" y="1275"/>
                  </a:lnTo>
                  <a:lnTo>
                    <a:pt x="2643" y="1275"/>
                  </a:lnTo>
                  <a:lnTo>
                    <a:pt x="2640" y="1275"/>
                  </a:lnTo>
                  <a:lnTo>
                    <a:pt x="2638" y="1275"/>
                  </a:lnTo>
                  <a:lnTo>
                    <a:pt x="2637" y="1277"/>
                  </a:lnTo>
                  <a:lnTo>
                    <a:pt x="2633" y="1277"/>
                  </a:lnTo>
                  <a:lnTo>
                    <a:pt x="2630" y="1278"/>
                  </a:lnTo>
                  <a:lnTo>
                    <a:pt x="2627" y="1278"/>
                  </a:lnTo>
                  <a:lnTo>
                    <a:pt x="2627" y="1280"/>
                  </a:lnTo>
                  <a:lnTo>
                    <a:pt x="2625" y="1280"/>
                  </a:lnTo>
                  <a:lnTo>
                    <a:pt x="2623" y="1282"/>
                  </a:lnTo>
                  <a:lnTo>
                    <a:pt x="2622" y="1283"/>
                  </a:lnTo>
                  <a:lnTo>
                    <a:pt x="2620" y="1283"/>
                  </a:lnTo>
                  <a:lnTo>
                    <a:pt x="2619" y="1285"/>
                  </a:lnTo>
                  <a:lnTo>
                    <a:pt x="2619" y="1287"/>
                  </a:lnTo>
                  <a:lnTo>
                    <a:pt x="2615" y="1293"/>
                  </a:lnTo>
                  <a:lnTo>
                    <a:pt x="2612" y="1293"/>
                  </a:lnTo>
                  <a:lnTo>
                    <a:pt x="2610" y="1293"/>
                  </a:lnTo>
                  <a:lnTo>
                    <a:pt x="2609" y="1291"/>
                  </a:lnTo>
                  <a:lnTo>
                    <a:pt x="2609" y="1291"/>
                  </a:lnTo>
                  <a:lnTo>
                    <a:pt x="2589" y="1291"/>
                  </a:lnTo>
                  <a:lnTo>
                    <a:pt x="2587" y="1291"/>
                  </a:lnTo>
                  <a:lnTo>
                    <a:pt x="2586" y="1291"/>
                  </a:lnTo>
                  <a:lnTo>
                    <a:pt x="2583" y="1293"/>
                  </a:lnTo>
                  <a:lnTo>
                    <a:pt x="2579" y="1296"/>
                  </a:lnTo>
                  <a:lnTo>
                    <a:pt x="2578" y="1298"/>
                  </a:lnTo>
                  <a:lnTo>
                    <a:pt x="2576" y="1301"/>
                  </a:lnTo>
                  <a:lnTo>
                    <a:pt x="2574" y="1305"/>
                  </a:lnTo>
                  <a:lnTo>
                    <a:pt x="2573" y="1305"/>
                  </a:lnTo>
                  <a:lnTo>
                    <a:pt x="2569" y="1306"/>
                  </a:lnTo>
                  <a:lnTo>
                    <a:pt x="2566" y="1306"/>
                  </a:lnTo>
                  <a:lnTo>
                    <a:pt x="2563" y="1306"/>
                  </a:lnTo>
                  <a:lnTo>
                    <a:pt x="2560" y="1306"/>
                  </a:lnTo>
                  <a:lnTo>
                    <a:pt x="2556" y="1306"/>
                  </a:lnTo>
                  <a:lnTo>
                    <a:pt x="2555" y="1305"/>
                  </a:lnTo>
                  <a:lnTo>
                    <a:pt x="2551" y="1303"/>
                  </a:lnTo>
                  <a:lnTo>
                    <a:pt x="2550" y="1301"/>
                  </a:lnTo>
                  <a:lnTo>
                    <a:pt x="2548" y="1300"/>
                  </a:lnTo>
                  <a:lnTo>
                    <a:pt x="2545" y="1298"/>
                  </a:lnTo>
                  <a:lnTo>
                    <a:pt x="2543" y="1296"/>
                  </a:lnTo>
                  <a:lnTo>
                    <a:pt x="2542" y="1293"/>
                  </a:lnTo>
                  <a:lnTo>
                    <a:pt x="2542" y="1265"/>
                  </a:lnTo>
                  <a:lnTo>
                    <a:pt x="2542" y="1264"/>
                  </a:lnTo>
                  <a:lnTo>
                    <a:pt x="2540" y="1262"/>
                  </a:lnTo>
                  <a:lnTo>
                    <a:pt x="2538" y="1259"/>
                  </a:lnTo>
                  <a:lnTo>
                    <a:pt x="2537" y="1259"/>
                  </a:lnTo>
                  <a:lnTo>
                    <a:pt x="2537" y="1257"/>
                  </a:lnTo>
                  <a:lnTo>
                    <a:pt x="2537" y="1254"/>
                  </a:lnTo>
                  <a:lnTo>
                    <a:pt x="2537" y="1251"/>
                  </a:lnTo>
                  <a:lnTo>
                    <a:pt x="2537" y="1247"/>
                  </a:lnTo>
                  <a:lnTo>
                    <a:pt x="2537" y="1246"/>
                  </a:lnTo>
                  <a:lnTo>
                    <a:pt x="2535" y="1244"/>
                  </a:lnTo>
                  <a:lnTo>
                    <a:pt x="2533" y="1242"/>
                  </a:lnTo>
                  <a:lnTo>
                    <a:pt x="2533" y="1239"/>
                  </a:lnTo>
                  <a:lnTo>
                    <a:pt x="2532" y="1237"/>
                  </a:lnTo>
                  <a:lnTo>
                    <a:pt x="2529" y="1234"/>
                  </a:lnTo>
                  <a:lnTo>
                    <a:pt x="2525" y="1231"/>
                  </a:lnTo>
                  <a:lnTo>
                    <a:pt x="2522" y="1228"/>
                  </a:lnTo>
                  <a:lnTo>
                    <a:pt x="2519" y="1223"/>
                  </a:lnTo>
                  <a:lnTo>
                    <a:pt x="2515" y="1218"/>
                  </a:lnTo>
                  <a:lnTo>
                    <a:pt x="2514" y="1216"/>
                  </a:lnTo>
                  <a:lnTo>
                    <a:pt x="2512" y="1215"/>
                  </a:lnTo>
                  <a:lnTo>
                    <a:pt x="2510" y="1213"/>
                  </a:lnTo>
                  <a:lnTo>
                    <a:pt x="2509" y="1211"/>
                  </a:lnTo>
                  <a:lnTo>
                    <a:pt x="2507" y="1206"/>
                  </a:lnTo>
                  <a:lnTo>
                    <a:pt x="2506" y="1203"/>
                  </a:lnTo>
                  <a:lnTo>
                    <a:pt x="2504" y="1201"/>
                  </a:lnTo>
                  <a:lnTo>
                    <a:pt x="2502" y="1200"/>
                  </a:lnTo>
                  <a:lnTo>
                    <a:pt x="2502" y="1198"/>
                  </a:lnTo>
                  <a:lnTo>
                    <a:pt x="2501" y="1198"/>
                  </a:lnTo>
                  <a:lnTo>
                    <a:pt x="2499" y="1197"/>
                  </a:lnTo>
                  <a:lnTo>
                    <a:pt x="2499" y="1195"/>
                  </a:lnTo>
                  <a:lnTo>
                    <a:pt x="2496" y="1192"/>
                  </a:lnTo>
                  <a:lnTo>
                    <a:pt x="2492" y="1190"/>
                  </a:lnTo>
                  <a:lnTo>
                    <a:pt x="2491" y="1188"/>
                  </a:lnTo>
                  <a:lnTo>
                    <a:pt x="2489" y="1187"/>
                  </a:lnTo>
                  <a:lnTo>
                    <a:pt x="2488" y="1185"/>
                  </a:lnTo>
                  <a:lnTo>
                    <a:pt x="2486" y="1185"/>
                  </a:lnTo>
                  <a:lnTo>
                    <a:pt x="2484" y="1183"/>
                  </a:lnTo>
                  <a:lnTo>
                    <a:pt x="2483" y="1182"/>
                  </a:lnTo>
                  <a:lnTo>
                    <a:pt x="2481" y="1180"/>
                  </a:lnTo>
                  <a:lnTo>
                    <a:pt x="2481" y="1177"/>
                  </a:lnTo>
                  <a:lnTo>
                    <a:pt x="2481" y="1174"/>
                  </a:lnTo>
                  <a:lnTo>
                    <a:pt x="2481" y="1172"/>
                  </a:lnTo>
                  <a:lnTo>
                    <a:pt x="2483" y="1170"/>
                  </a:lnTo>
                  <a:lnTo>
                    <a:pt x="2483" y="1170"/>
                  </a:lnTo>
                  <a:lnTo>
                    <a:pt x="2483" y="1169"/>
                  </a:lnTo>
                  <a:lnTo>
                    <a:pt x="2483" y="1167"/>
                  </a:lnTo>
                  <a:lnTo>
                    <a:pt x="2483" y="1162"/>
                  </a:lnTo>
                  <a:lnTo>
                    <a:pt x="2481" y="1159"/>
                  </a:lnTo>
                  <a:lnTo>
                    <a:pt x="2479" y="1156"/>
                  </a:lnTo>
                  <a:lnTo>
                    <a:pt x="2478" y="1151"/>
                  </a:lnTo>
                  <a:lnTo>
                    <a:pt x="2476" y="1147"/>
                  </a:lnTo>
                  <a:lnTo>
                    <a:pt x="2474" y="1144"/>
                  </a:lnTo>
                  <a:lnTo>
                    <a:pt x="2471" y="1141"/>
                  </a:lnTo>
                  <a:lnTo>
                    <a:pt x="2470" y="1139"/>
                  </a:lnTo>
                  <a:lnTo>
                    <a:pt x="2468" y="1136"/>
                  </a:lnTo>
                  <a:lnTo>
                    <a:pt x="2466" y="1134"/>
                  </a:lnTo>
                  <a:lnTo>
                    <a:pt x="2465" y="1133"/>
                  </a:lnTo>
                  <a:lnTo>
                    <a:pt x="2465" y="1131"/>
                  </a:lnTo>
                  <a:lnTo>
                    <a:pt x="2463" y="1129"/>
                  </a:lnTo>
                  <a:lnTo>
                    <a:pt x="2461" y="1128"/>
                  </a:lnTo>
                  <a:lnTo>
                    <a:pt x="2460" y="1128"/>
                  </a:lnTo>
                  <a:lnTo>
                    <a:pt x="2458" y="1128"/>
                  </a:lnTo>
                  <a:lnTo>
                    <a:pt x="2456" y="1126"/>
                  </a:lnTo>
                  <a:lnTo>
                    <a:pt x="2455" y="1126"/>
                  </a:lnTo>
                  <a:lnTo>
                    <a:pt x="2453" y="1125"/>
                  </a:lnTo>
                  <a:lnTo>
                    <a:pt x="2452" y="1125"/>
                  </a:lnTo>
                  <a:lnTo>
                    <a:pt x="2450" y="1123"/>
                  </a:lnTo>
                  <a:lnTo>
                    <a:pt x="2448" y="1118"/>
                  </a:lnTo>
                  <a:lnTo>
                    <a:pt x="2448" y="1113"/>
                  </a:lnTo>
                  <a:lnTo>
                    <a:pt x="2448" y="1111"/>
                  </a:lnTo>
                  <a:lnTo>
                    <a:pt x="2450" y="1110"/>
                  </a:lnTo>
                  <a:lnTo>
                    <a:pt x="2450" y="1108"/>
                  </a:lnTo>
                  <a:lnTo>
                    <a:pt x="2450" y="1105"/>
                  </a:lnTo>
                  <a:lnTo>
                    <a:pt x="2448" y="1103"/>
                  </a:lnTo>
                  <a:lnTo>
                    <a:pt x="2448" y="1102"/>
                  </a:lnTo>
                  <a:lnTo>
                    <a:pt x="2447" y="1100"/>
                  </a:lnTo>
                  <a:lnTo>
                    <a:pt x="2445" y="1100"/>
                  </a:lnTo>
                  <a:lnTo>
                    <a:pt x="2443" y="1097"/>
                  </a:lnTo>
                  <a:lnTo>
                    <a:pt x="2440" y="1093"/>
                  </a:lnTo>
                  <a:lnTo>
                    <a:pt x="2438" y="1092"/>
                  </a:lnTo>
                  <a:lnTo>
                    <a:pt x="2437" y="1090"/>
                  </a:lnTo>
                  <a:lnTo>
                    <a:pt x="2437" y="1087"/>
                  </a:lnTo>
                  <a:lnTo>
                    <a:pt x="2437" y="1084"/>
                  </a:lnTo>
                  <a:lnTo>
                    <a:pt x="2437" y="1082"/>
                  </a:lnTo>
                  <a:lnTo>
                    <a:pt x="2437" y="1079"/>
                  </a:lnTo>
                  <a:lnTo>
                    <a:pt x="2435" y="1077"/>
                  </a:lnTo>
                  <a:lnTo>
                    <a:pt x="2434" y="1075"/>
                  </a:lnTo>
                  <a:lnTo>
                    <a:pt x="2432" y="1075"/>
                  </a:lnTo>
                  <a:lnTo>
                    <a:pt x="2430" y="1075"/>
                  </a:lnTo>
                  <a:lnTo>
                    <a:pt x="2429" y="1074"/>
                  </a:lnTo>
                  <a:lnTo>
                    <a:pt x="2427" y="1072"/>
                  </a:lnTo>
                  <a:lnTo>
                    <a:pt x="2427" y="1071"/>
                  </a:lnTo>
                  <a:lnTo>
                    <a:pt x="2425" y="1069"/>
                  </a:lnTo>
                  <a:lnTo>
                    <a:pt x="2422" y="1064"/>
                  </a:lnTo>
                  <a:lnTo>
                    <a:pt x="2419" y="1059"/>
                  </a:lnTo>
                  <a:lnTo>
                    <a:pt x="2417" y="1056"/>
                  </a:lnTo>
                  <a:lnTo>
                    <a:pt x="2416" y="1057"/>
                  </a:lnTo>
                  <a:lnTo>
                    <a:pt x="2414" y="1059"/>
                  </a:lnTo>
                  <a:lnTo>
                    <a:pt x="2414" y="1061"/>
                  </a:lnTo>
                  <a:lnTo>
                    <a:pt x="2414" y="1062"/>
                  </a:lnTo>
                  <a:lnTo>
                    <a:pt x="2412" y="1064"/>
                  </a:lnTo>
                  <a:lnTo>
                    <a:pt x="2411" y="1066"/>
                  </a:lnTo>
                  <a:lnTo>
                    <a:pt x="2409" y="1066"/>
                  </a:lnTo>
                  <a:lnTo>
                    <a:pt x="2407" y="1066"/>
                  </a:lnTo>
                  <a:lnTo>
                    <a:pt x="2404" y="1066"/>
                  </a:lnTo>
                  <a:lnTo>
                    <a:pt x="2402" y="1064"/>
                  </a:lnTo>
                  <a:lnTo>
                    <a:pt x="2401" y="1064"/>
                  </a:lnTo>
                  <a:lnTo>
                    <a:pt x="2399" y="1062"/>
                  </a:lnTo>
                  <a:lnTo>
                    <a:pt x="2398" y="1061"/>
                  </a:lnTo>
                  <a:lnTo>
                    <a:pt x="2396" y="1059"/>
                  </a:lnTo>
                  <a:lnTo>
                    <a:pt x="2396" y="1057"/>
                  </a:lnTo>
                  <a:lnTo>
                    <a:pt x="2394" y="1056"/>
                  </a:lnTo>
                  <a:lnTo>
                    <a:pt x="2393" y="1054"/>
                  </a:lnTo>
                  <a:lnTo>
                    <a:pt x="2391" y="1051"/>
                  </a:lnTo>
                  <a:lnTo>
                    <a:pt x="2389" y="1048"/>
                  </a:lnTo>
                  <a:lnTo>
                    <a:pt x="2388" y="1044"/>
                  </a:lnTo>
                  <a:lnTo>
                    <a:pt x="2384" y="1043"/>
                  </a:lnTo>
                  <a:lnTo>
                    <a:pt x="2383" y="1041"/>
                  </a:lnTo>
                  <a:lnTo>
                    <a:pt x="2383" y="1039"/>
                  </a:lnTo>
                  <a:lnTo>
                    <a:pt x="2381" y="1039"/>
                  </a:lnTo>
                  <a:lnTo>
                    <a:pt x="2381" y="1036"/>
                  </a:lnTo>
                  <a:lnTo>
                    <a:pt x="2381" y="1033"/>
                  </a:lnTo>
                  <a:lnTo>
                    <a:pt x="2381" y="1031"/>
                  </a:lnTo>
                  <a:lnTo>
                    <a:pt x="2383" y="1031"/>
                  </a:lnTo>
                  <a:lnTo>
                    <a:pt x="2381" y="1030"/>
                  </a:lnTo>
                  <a:lnTo>
                    <a:pt x="2383" y="1028"/>
                  </a:lnTo>
                  <a:lnTo>
                    <a:pt x="2383" y="1028"/>
                  </a:lnTo>
                  <a:lnTo>
                    <a:pt x="2381" y="1025"/>
                  </a:lnTo>
                  <a:lnTo>
                    <a:pt x="2381" y="1023"/>
                  </a:lnTo>
                  <a:lnTo>
                    <a:pt x="2380" y="1023"/>
                  </a:lnTo>
                  <a:lnTo>
                    <a:pt x="2380" y="1021"/>
                  </a:lnTo>
                  <a:lnTo>
                    <a:pt x="2378" y="1021"/>
                  </a:lnTo>
                  <a:lnTo>
                    <a:pt x="2378" y="1015"/>
                  </a:lnTo>
                  <a:lnTo>
                    <a:pt x="2376" y="1015"/>
                  </a:lnTo>
                  <a:lnTo>
                    <a:pt x="2373" y="1015"/>
                  </a:lnTo>
                  <a:lnTo>
                    <a:pt x="2370" y="1015"/>
                  </a:lnTo>
                  <a:lnTo>
                    <a:pt x="2368" y="1013"/>
                  </a:lnTo>
                  <a:lnTo>
                    <a:pt x="2365" y="1013"/>
                  </a:lnTo>
                  <a:lnTo>
                    <a:pt x="2363" y="1012"/>
                  </a:lnTo>
                  <a:lnTo>
                    <a:pt x="2362" y="1012"/>
                  </a:lnTo>
                  <a:lnTo>
                    <a:pt x="2363" y="1010"/>
                  </a:lnTo>
                  <a:lnTo>
                    <a:pt x="2363" y="1010"/>
                  </a:lnTo>
                  <a:lnTo>
                    <a:pt x="2366" y="1010"/>
                  </a:lnTo>
                  <a:lnTo>
                    <a:pt x="2368" y="1010"/>
                  </a:lnTo>
                  <a:lnTo>
                    <a:pt x="2370" y="1010"/>
                  </a:lnTo>
                  <a:lnTo>
                    <a:pt x="2371" y="1012"/>
                  </a:lnTo>
                  <a:lnTo>
                    <a:pt x="2373" y="1012"/>
                  </a:lnTo>
                  <a:lnTo>
                    <a:pt x="2375" y="1012"/>
                  </a:lnTo>
                  <a:lnTo>
                    <a:pt x="2376" y="1012"/>
                  </a:lnTo>
                  <a:lnTo>
                    <a:pt x="2376" y="1012"/>
                  </a:lnTo>
                  <a:lnTo>
                    <a:pt x="2378" y="1012"/>
                  </a:lnTo>
                  <a:lnTo>
                    <a:pt x="2383" y="1012"/>
                  </a:lnTo>
                  <a:lnTo>
                    <a:pt x="2383" y="1012"/>
                  </a:lnTo>
                  <a:lnTo>
                    <a:pt x="2384" y="1013"/>
                  </a:lnTo>
                  <a:lnTo>
                    <a:pt x="2386" y="1015"/>
                  </a:lnTo>
                  <a:lnTo>
                    <a:pt x="2386" y="1015"/>
                  </a:lnTo>
                  <a:lnTo>
                    <a:pt x="2388" y="1015"/>
                  </a:lnTo>
                  <a:lnTo>
                    <a:pt x="2389" y="1017"/>
                  </a:lnTo>
                  <a:lnTo>
                    <a:pt x="2391" y="1015"/>
                  </a:lnTo>
                  <a:lnTo>
                    <a:pt x="2393" y="1015"/>
                  </a:lnTo>
                  <a:lnTo>
                    <a:pt x="2394" y="1013"/>
                  </a:lnTo>
                  <a:lnTo>
                    <a:pt x="2396" y="1013"/>
                  </a:lnTo>
                  <a:lnTo>
                    <a:pt x="2398" y="1013"/>
                  </a:lnTo>
                  <a:lnTo>
                    <a:pt x="2399" y="1013"/>
                  </a:lnTo>
                  <a:lnTo>
                    <a:pt x="2401" y="1012"/>
                  </a:lnTo>
                  <a:lnTo>
                    <a:pt x="2402" y="1012"/>
                  </a:lnTo>
                  <a:lnTo>
                    <a:pt x="2404" y="1012"/>
                  </a:lnTo>
                  <a:lnTo>
                    <a:pt x="2406" y="1012"/>
                  </a:lnTo>
                  <a:lnTo>
                    <a:pt x="2407" y="1012"/>
                  </a:lnTo>
                  <a:lnTo>
                    <a:pt x="2407" y="1012"/>
                  </a:lnTo>
                  <a:lnTo>
                    <a:pt x="2409" y="1010"/>
                  </a:lnTo>
                  <a:lnTo>
                    <a:pt x="2409" y="1010"/>
                  </a:lnTo>
                  <a:lnTo>
                    <a:pt x="2411" y="1008"/>
                  </a:lnTo>
                  <a:lnTo>
                    <a:pt x="2412" y="1008"/>
                  </a:lnTo>
                  <a:lnTo>
                    <a:pt x="2414" y="1007"/>
                  </a:lnTo>
                  <a:lnTo>
                    <a:pt x="2414" y="1003"/>
                  </a:lnTo>
                  <a:lnTo>
                    <a:pt x="2416" y="1002"/>
                  </a:lnTo>
                  <a:lnTo>
                    <a:pt x="2416" y="1000"/>
                  </a:lnTo>
                  <a:lnTo>
                    <a:pt x="2417" y="997"/>
                  </a:lnTo>
                  <a:lnTo>
                    <a:pt x="2417" y="995"/>
                  </a:lnTo>
                  <a:lnTo>
                    <a:pt x="2419" y="992"/>
                  </a:lnTo>
                  <a:lnTo>
                    <a:pt x="2419" y="989"/>
                  </a:lnTo>
                  <a:lnTo>
                    <a:pt x="2419" y="987"/>
                  </a:lnTo>
                  <a:lnTo>
                    <a:pt x="2420" y="987"/>
                  </a:lnTo>
                  <a:lnTo>
                    <a:pt x="2420" y="985"/>
                  </a:lnTo>
                  <a:lnTo>
                    <a:pt x="2422" y="984"/>
                  </a:lnTo>
                  <a:lnTo>
                    <a:pt x="2424" y="984"/>
                  </a:lnTo>
                  <a:lnTo>
                    <a:pt x="2427" y="982"/>
                  </a:lnTo>
                  <a:lnTo>
                    <a:pt x="2427" y="981"/>
                  </a:lnTo>
                  <a:lnTo>
                    <a:pt x="2429" y="977"/>
                  </a:lnTo>
                  <a:lnTo>
                    <a:pt x="2430" y="976"/>
                  </a:lnTo>
                  <a:lnTo>
                    <a:pt x="2432" y="974"/>
                  </a:lnTo>
                  <a:lnTo>
                    <a:pt x="2434" y="972"/>
                  </a:lnTo>
                  <a:lnTo>
                    <a:pt x="2434" y="971"/>
                  </a:lnTo>
                  <a:lnTo>
                    <a:pt x="2434" y="969"/>
                  </a:lnTo>
                  <a:lnTo>
                    <a:pt x="2434" y="967"/>
                  </a:lnTo>
                  <a:lnTo>
                    <a:pt x="2435" y="966"/>
                  </a:lnTo>
                  <a:lnTo>
                    <a:pt x="2435" y="964"/>
                  </a:lnTo>
                  <a:lnTo>
                    <a:pt x="2437" y="964"/>
                  </a:lnTo>
                  <a:lnTo>
                    <a:pt x="2437" y="964"/>
                  </a:lnTo>
                  <a:lnTo>
                    <a:pt x="2437" y="963"/>
                  </a:lnTo>
                  <a:lnTo>
                    <a:pt x="2438" y="961"/>
                  </a:lnTo>
                  <a:lnTo>
                    <a:pt x="2438" y="959"/>
                  </a:lnTo>
                  <a:lnTo>
                    <a:pt x="2437" y="958"/>
                  </a:lnTo>
                  <a:lnTo>
                    <a:pt x="2437" y="956"/>
                  </a:lnTo>
                  <a:lnTo>
                    <a:pt x="2437" y="954"/>
                  </a:lnTo>
                  <a:lnTo>
                    <a:pt x="2435" y="954"/>
                  </a:lnTo>
                  <a:lnTo>
                    <a:pt x="2435" y="953"/>
                  </a:lnTo>
                  <a:lnTo>
                    <a:pt x="2435" y="951"/>
                  </a:lnTo>
                  <a:lnTo>
                    <a:pt x="2434" y="949"/>
                  </a:lnTo>
                  <a:lnTo>
                    <a:pt x="2434" y="948"/>
                  </a:lnTo>
                  <a:lnTo>
                    <a:pt x="2434" y="946"/>
                  </a:lnTo>
                  <a:lnTo>
                    <a:pt x="2435" y="943"/>
                  </a:lnTo>
                  <a:lnTo>
                    <a:pt x="2435" y="941"/>
                  </a:lnTo>
                  <a:lnTo>
                    <a:pt x="2435" y="938"/>
                  </a:lnTo>
                  <a:lnTo>
                    <a:pt x="2437" y="936"/>
                  </a:lnTo>
                  <a:lnTo>
                    <a:pt x="2437" y="935"/>
                  </a:lnTo>
                  <a:lnTo>
                    <a:pt x="2438" y="935"/>
                  </a:lnTo>
                  <a:lnTo>
                    <a:pt x="2438" y="931"/>
                  </a:lnTo>
                  <a:lnTo>
                    <a:pt x="2438" y="930"/>
                  </a:lnTo>
                  <a:lnTo>
                    <a:pt x="2438" y="928"/>
                  </a:lnTo>
                  <a:lnTo>
                    <a:pt x="2438" y="927"/>
                  </a:lnTo>
                  <a:lnTo>
                    <a:pt x="2438" y="925"/>
                  </a:lnTo>
                  <a:lnTo>
                    <a:pt x="2437" y="923"/>
                  </a:lnTo>
                  <a:lnTo>
                    <a:pt x="2437" y="923"/>
                  </a:lnTo>
                  <a:lnTo>
                    <a:pt x="2435" y="922"/>
                  </a:lnTo>
                  <a:lnTo>
                    <a:pt x="2435" y="920"/>
                  </a:lnTo>
                  <a:lnTo>
                    <a:pt x="2435" y="920"/>
                  </a:lnTo>
                  <a:lnTo>
                    <a:pt x="2434" y="920"/>
                  </a:lnTo>
                  <a:lnTo>
                    <a:pt x="2432" y="922"/>
                  </a:lnTo>
                  <a:lnTo>
                    <a:pt x="2432" y="922"/>
                  </a:lnTo>
                  <a:lnTo>
                    <a:pt x="2432" y="923"/>
                  </a:lnTo>
                  <a:lnTo>
                    <a:pt x="2430" y="923"/>
                  </a:lnTo>
                  <a:lnTo>
                    <a:pt x="2429" y="923"/>
                  </a:lnTo>
                  <a:lnTo>
                    <a:pt x="2425" y="923"/>
                  </a:lnTo>
                  <a:lnTo>
                    <a:pt x="2424" y="923"/>
                  </a:lnTo>
                  <a:lnTo>
                    <a:pt x="2422" y="922"/>
                  </a:lnTo>
                  <a:lnTo>
                    <a:pt x="2422" y="920"/>
                  </a:lnTo>
                  <a:lnTo>
                    <a:pt x="2420" y="920"/>
                  </a:lnTo>
                  <a:lnTo>
                    <a:pt x="2419" y="918"/>
                  </a:lnTo>
                  <a:lnTo>
                    <a:pt x="2416" y="918"/>
                  </a:lnTo>
                  <a:lnTo>
                    <a:pt x="2412" y="918"/>
                  </a:lnTo>
                  <a:lnTo>
                    <a:pt x="2411" y="918"/>
                  </a:lnTo>
                  <a:lnTo>
                    <a:pt x="2411" y="918"/>
                  </a:lnTo>
                  <a:lnTo>
                    <a:pt x="2409" y="918"/>
                  </a:lnTo>
                  <a:lnTo>
                    <a:pt x="2409" y="918"/>
                  </a:lnTo>
                  <a:lnTo>
                    <a:pt x="2407" y="918"/>
                  </a:lnTo>
                  <a:lnTo>
                    <a:pt x="2407" y="920"/>
                  </a:lnTo>
                  <a:lnTo>
                    <a:pt x="2406" y="922"/>
                  </a:lnTo>
                  <a:lnTo>
                    <a:pt x="2407" y="923"/>
                  </a:lnTo>
                  <a:lnTo>
                    <a:pt x="2407" y="925"/>
                  </a:lnTo>
                  <a:lnTo>
                    <a:pt x="2407" y="927"/>
                  </a:lnTo>
                  <a:lnTo>
                    <a:pt x="2407" y="930"/>
                  </a:lnTo>
                  <a:lnTo>
                    <a:pt x="2407" y="931"/>
                  </a:lnTo>
                  <a:lnTo>
                    <a:pt x="2386" y="931"/>
                  </a:lnTo>
                  <a:lnTo>
                    <a:pt x="2384" y="931"/>
                  </a:lnTo>
                  <a:lnTo>
                    <a:pt x="2384" y="931"/>
                  </a:lnTo>
                  <a:lnTo>
                    <a:pt x="2383" y="931"/>
                  </a:lnTo>
                  <a:lnTo>
                    <a:pt x="2381" y="930"/>
                  </a:lnTo>
                  <a:lnTo>
                    <a:pt x="2380" y="928"/>
                  </a:lnTo>
                  <a:lnTo>
                    <a:pt x="2380" y="928"/>
                  </a:lnTo>
                  <a:lnTo>
                    <a:pt x="2376" y="927"/>
                  </a:lnTo>
                  <a:lnTo>
                    <a:pt x="2375" y="925"/>
                  </a:lnTo>
                  <a:lnTo>
                    <a:pt x="2375" y="923"/>
                  </a:lnTo>
                  <a:lnTo>
                    <a:pt x="2373" y="923"/>
                  </a:lnTo>
                  <a:lnTo>
                    <a:pt x="2371" y="922"/>
                  </a:lnTo>
                  <a:lnTo>
                    <a:pt x="2370" y="920"/>
                  </a:lnTo>
                  <a:lnTo>
                    <a:pt x="2368" y="918"/>
                  </a:lnTo>
                  <a:lnTo>
                    <a:pt x="2366" y="917"/>
                  </a:lnTo>
                  <a:lnTo>
                    <a:pt x="2363" y="917"/>
                  </a:lnTo>
                  <a:lnTo>
                    <a:pt x="2362" y="917"/>
                  </a:lnTo>
                  <a:lnTo>
                    <a:pt x="2360" y="918"/>
                  </a:lnTo>
                  <a:lnTo>
                    <a:pt x="2358" y="918"/>
                  </a:lnTo>
                  <a:lnTo>
                    <a:pt x="2357" y="920"/>
                  </a:lnTo>
                  <a:lnTo>
                    <a:pt x="2357" y="922"/>
                  </a:lnTo>
                  <a:lnTo>
                    <a:pt x="2355" y="922"/>
                  </a:lnTo>
                  <a:lnTo>
                    <a:pt x="2355" y="923"/>
                  </a:lnTo>
                  <a:lnTo>
                    <a:pt x="2355" y="925"/>
                  </a:lnTo>
                  <a:lnTo>
                    <a:pt x="2355" y="927"/>
                  </a:lnTo>
                  <a:lnTo>
                    <a:pt x="2355" y="930"/>
                  </a:lnTo>
                  <a:lnTo>
                    <a:pt x="2355" y="931"/>
                  </a:lnTo>
                  <a:lnTo>
                    <a:pt x="2355" y="931"/>
                  </a:lnTo>
                  <a:lnTo>
                    <a:pt x="2355" y="933"/>
                  </a:lnTo>
                  <a:lnTo>
                    <a:pt x="2355" y="933"/>
                  </a:lnTo>
                  <a:lnTo>
                    <a:pt x="2353" y="933"/>
                  </a:lnTo>
                  <a:lnTo>
                    <a:pt x="2352" y="935"/>
                  </a:lnTo>
                  <a:lnTo>
                    <a:pt x="2350" y="935"/>
                  </a:lnTo>
                  <a:lnTo>
                    <a:pt x="2348" y="935"/>
                  </a:lnTo>
                  <a:lnTo>
                    <a:pt x="2347" y="933"/>
                  </a:lnTo>
                  <a:lnTo>
                    <a:pt x="2345" y="933"/>
                  </a:lnTo>
                  <a:lnTo>
                    <a:pt x="2345" y="933"/>
                  </a:lnTo>
                  <a:lnTo>
                    <a:pt x="2344" y="933"/>
                  </a:lnTo>
                  <a:lnTo>
                    <a:pt x="2342" y="933"/>
                  </a:lnTo>
                  <a:lnTo>
                    <a:pt x="2340" y="933"/>
                  </a:lnTo>
                  <a:lnTo>
                    <a:pt x="2339" y="933"/>
                  </a:lnTo>
                  <a:lnTo>
                    <a:pt x="2337" y="933"/>
                  </a:lnTo>
                  <a:lnTo>
                    <a:pt x="2335" y="931"/>
                  </a:lnTo>
                  <a:lnTo>
                    <a:pt x="2335" y="931"/>
                  </a:lnTo>
                  <a:lnTo>
                    <a:pt x="2335" y="930"/>
                  </a:lnTo>
                  <a:lnTo>
                    <a:pt x="2334" y="928"/>
                  </a:lnTo>
                  <a:lnTo>
                    <a:pt x="2332" y="927"/>
                  </a:lnTo>
                  <a:lnTo>
                    <a:pt x="2330" y="925"/>
                  </a:lnTo>
                  <a:lnTo>
                    <a:pt x="2327" y="923"/>
                  </a:lnTo>
                  <a:lnTo>
                    <a:pt x="2326" y="922"/>
                  </a:lnTo>
                  <a:lnTo>
                    <a:pt x="2326" y="922"/>
                  </a:lnTo>
                  <a:lnTo>
                    <a:pt x="2326" y="920"/>
                  </a:lnTo>
                  <a:lnTo>
                    <a:pt x="2324" y="920"/>
                  </a:lnTo>
                  <a:lnTo>
                    <a:pt x="2322" y="918"/>
                  </a:lnTo>
                  <a:lnTo>
                    <a:pt x="2319" y="918"/>
                  </a:lnTo>
                  <a:lnTo>
                    <a:pt x="2319" y="922"/>
                  </a:lnTo>
                  <a:lnTo>
                    <a:pt x="2319" y="923"/>
                  </a:lnTo>
                  <a:lnTo>
                    <a:pt x="2319" y="925"/>
                  </a:lnTo>
                  <a:lnTo>
                    <a:pt x="2319" y="925"/>
                  </a:lnTo>
                  <a:lnTo>
                    <a:pt x="2319" y="928"/>
                  </a:lnTo>
                  <a:lnTo>
                    <a:pt x="2319" y="930"/>
                  </a:lnTo>
                  <a:lnTo>
                    <a:pt x="2319" y="931"/>
                  </a:lnTo>
                  <a:lnTo>
                    <a:pt x="2317" y="933"/>
                  </a:lnTo>
                  <a:lnTo>
                    <a:pt x="2317" y="935"/>
                  </a:lnTo>
                  <a:lnTo>
                    <a:pt x="2317" y="936"/>
                  </a:lnTo>
                  <a:lnTo>
                    <a:pt x="2316" y="938"/>
                  </a:lnTo>
                  <a:lnTo>
                    <a:pt x="2314" y="940"/>
                  </a:lnTo>
                  <a:lnTo>
                    <a:pt x="2314" y="938"/>
                  </a:lnTo>
                  <a:lnTo>
                    <a:pt x="2312" y="938"/>
                  </a:lnTo>
                  <a:lnTo>
                    <a:pt x="2311" y="936"/>
                  </a:lnTo>
                  <a:lnTo>
                    <a:pt x="2311" y="935"/>
                  </a:lnTo>
                  <a:lnTo>
                    <a:pt x="2311" y="935"/>
                  </a:lnTo>
                  <a:lnTo>
                    <a:pt x="2311" y="933"/>
                  </a:lnTo>
                  <a:lnTo>
                    <a:pt x="2311" y="930"/>
                  </a:lnTo>
                  <a:lnTo>
                    <a:pt x="2311" y="928"/>
                  </a:lnTo>
                  <a:lnTo>
                    <a:pt x="2311" y="927"/>
                  </a:lnTo>
                  <a:lnTo>
                    <a:pt x="2311" y="927"/>
                  </a:lnTo>
                  <a:lnTo>
                    <a:pt x="2311" y="925"/>
                  </a:lnTo>
                  <a:lnTo>
                    <a:pt x="2312" y="923"/>
                  </a:lnTo>
                  <a:lnTo>
                    <a:pt x="2312" y="923"/>
                  </a:lnTo>
                  <a:lnTo>
                    <a:pt x="2314" y="922"/>
                  </a:lnTo>
                  <a:lnTo>
                    <a:pt x="2314" y="920"/>
                  </a:lnTo>
                  <a:lnTo>
                    <a:pt x="2312" y="918"/>
                  </a:lnTo>
                  <a:lnTo>
                    <a:pt x="2312" y="917"/>
                  </a:lnTo>
                  <a:lnTo>
                    <a:pt x="2311" y="915"/>
                  </a:lnTo>
                  <a:lnTo>
                    <a:pt x="2309" y="913"/>
                  </a:lnTo>
                  <a:lnTo>
                    <a:pt x="2308" y="913"/>
                  </a:lnTo>
                  <a:lnTo>
                    <a:pt x="2308" y="913"/>
                  </a:lnTo>
                  <a:lnTo>
                    <a:pt x="2306" y="912"/>
                  </a:lnTo>
                  <a:lnTo>
                    <a:pt x="2304" y="910"/>
                  </a:lnTo>
                  <a:lnTo>
                    <a:pt x="2304" y="909"/>
                  </a:lnTo>
                  <a:lnTo>
                    <a:pt x="2303" y="907"/>
                  </a:lnTo>
                  <a:lnTo>
                    <a:pt x="2301" y="905"/>
                  </a:lnTo>
                  <a:lnTo>
                    <a:pt x="2301" y="904"/>
                  </a:lnTo>
                  <a:lnTo>
                    <a:pt x="2299" y="902"/>
                  </a:lnTo>
                  <a:lnTo>
                    <a:pt x="2299" y="899"/>
                  </a:lnTo>
                  <a:lnTo>
                    <a:pt x="2301" y="897"/>
                  </a:lnTo>
                  <a:lnTo>
                    <a:pt x="2301" y="895"/>
                  </a:lnTo>
                  <a:lnTo>
                    <a:pt x="2301" y="894"/>
                  </a:lnTo>
                  <a:lnTo>
                    <a:pt x="2299" y="894"/>
                  </a:lnTo>
                  <a:lnTo>
                    <a:pt x="2301" y="892"/>
                  </a:lnTo>
                  <a:lnTo>
                    <a:pt x="2301" y="892"/>
                  </a:lnTo>
                  <a:lnTo>
                    <a:pt x="2301" y="889"/>
                  </a:lnTo>
                  <a:lnTo>
                    <a:pt x="2301" y="886"/>
                  </a:lnTo>
                  <a:lnTo>
                    <a:pt x="2298" y="882"/>
                  </a:lnTo>
                  <a:lnTo>
                    <a:pt x="2294" y="881"/>
                  </a:lnTo>
                  <a:lnTo>
                    <a:pt x="2293" y="879"/>
                  </a:lnTo>
                  <a:lnTo>
                    <a:pt x="2290" y="876"/>
                  </a:lnTo>
                  <a:lnTo>
                    <a:pt x="2290" y="872"/>
                  </a:lnTo>
                  <a:lnTo>
                    <a:pt x="2290" y="871"/>
                  </a:lnTo>
                  <a:lnTo>
                    <a:pt x="2291" y="869"/>
                  </a:lnTo>
                  <a:lnTo>
                    <a:pt x="2293" y="869"/>
                  </a:lnTo>
                  <a:lnTo>
                    <a:pt x="2294" y="868"/>
                  </a:lnTo>
                  <a:lnTo>
                    <a:pt x="2294" y="868"/>
                  </a:lnTo>
                  <a:lnTo>
                    <a:pt x="2296" y="864"/>
                  </a:lnTo>
                  <a:lnTo>
                    <a:pt x="2294" y="864"/>
                  </a:lnTo>
                  <a:lnTo>
                    <a:pt x="2293" y="863"/>
                  </a:lnTo>
                  <a:lnTo>
                    <a:pt x="2291" y="863"/>
                  </a:lnTo>
                  <a:lnTo>
                    <a:pt x="2291" y="863"/>
                  </a:lnTo>
                  <a:lnTo>
                    <a:pt x="2290" y="861"/>
                  </a:lnTo>
                  <a:lnTo>
                    <a:pt x="2290" y="859"/>
                  </a:lnTo>
                  <a:lnTo>
                    <a:pt x="2290" y="858"/>
                  </a:lnTo>
                  <a:lnTo>
                    <a:pt x="2290" y="856"/>
                  </a:lnTo>
                  <a:lnTo>
                    <a:pt x="2290" y="854"/>
                  </a:lnTo>
                  <a:lnTo>
                    <a:pt x="2288" y="854"/>
                  </a:lnTo>
                  <a:lnTo>
                    <a:pt x="2286" y="854"/>
                  </a:lnTo>
                  <a:lnTo>
                    <a:pt x="2285" y="854"/>
                  </a:lnTo>
                  <a:lnTo>
                    <a:pt x="2283" y="854"/>
                  </a:lnTo>
                  <a:lnTo>
                    <a:pt x="2281" y="853"/>
                  </a:lnTo>
                  <a:lnTo>
                    <a:pt x="2281" y="853"/>
                  </a:lnTo>
                  <a:lnTo>
                    <a:pt x="2280" y="851"/>
                  </a:lnTo>
                  <a:lnTo>
                    <a:pt x="2278" y="850"/>
                  </a:lnTo>
                  <a:lnTo>
                    <a:pt x="2276" y="850"/>
                  </a:lnTo>
                  <a:lnTo>
                    <a:pt x="2275" y="850"/>
                  </a:lnTo>
                  <a:lnTo>
                    <a:pt x="2273" y="850"/>
                  </a:lnTo>
                  <a:lnTo>
                    <a:pt x="2270" y="848"/>
                  </a:lnTo>
                  <a:lnTo>
                    <a:pt x="2267" y="850"/>
                  </a:lnTo>
                  <a:lnTo>
                    <a:pt x="2263" y="848"/>
                  </a:lnTo>
                  <a:lnTo>
                    <a:pt x="2258" y="850"/>
                  </a:lnTo>
                  <a:lnTo>
                    <a:pt x="2258" y="850"/>
                  </a:lnTo>
                  <a:lnTo>
                    <a:pt x="2257" y="851"/>
                  </a:lnTo>
                  <a:lnTo>
                    <a:pt x="2255" y="853"/>
                  </a:lnTo>
                  <a:lnTo>
                    <a:pt x="2255" y="853"/>
                  </a:lnTo>
                  <a:lnTo>
                    <a:pt x="2254" y="854"/>
                  </a:lnTo>
                  <a:lnTo>
                    <a:pt x="2255" y="856"/>
                  </a:lnTo>
                  <a:lnTo>
                    <a:pt x="2257" y="856"/>
                  </a:lnTo>
                  <a:lnTo>
                    <a:pt x="2258" y="858"/>
                  </a:lnTo>
                  <a:lnTo>
                    <a:pt x="2258" y="859"/>
                  </a:lnTo>
                  <a:lnTo>
                    <a:pt x="2258" y="859"/>
                  </a:lnTo>
                  <a:lnTo>
                    <a:pt x="2257" y="861"/>
                  </a:lnTo>
                  <a:lnTo>
                    <a:pt x="2255" y="861"/>
                  </a:lnTo>
                  <a:lnTo>
                    <a:pt x="2250" y="861"/>
                  </a:lnTo>
                  <a:lnTo>
                    <a:pt x="2247" y="861"/>
                  </a:lnTo>
                  <a:lnTo>
                    <a:pt x="2244" y="861"/>
                  </a:lnTo>
                  <a:lnTo>
                    <a:pt x="2242" y="861"/>
                  </a:lnTo>
                  <a:lnTo>
                    <a:pt x="2240" y="859"/>
                  </a:lnTo>
                  <a:lnTo>
                    <a:pt x="2239" y="858"/>
                  </a:lnTo>
                  <a:lnTo>
                    <a:pt x="2237" y="856"/>
                  </a:lnTo>
                  <a:lnTo>
                    <a:pt x="2234" y="854"/>
                  </a:lnTo>
                  <a:lnTo>
                    <a:pt x="2232" y="856"/>
                  </a:lnTo>
                  <a:lnTo>
                    <a:pt x="2232" y="858"/>
                  </a:lnTo>
                  <a:lnTo>
                    <a:pt x="2232" y="858"/>
                  </a:lnTo>
                  <a:lnTo>
                    <a:pt x="2232" y="864"/>
                  </a:lnTo>
                  <a:lnTo>
                    <a:pt x="2232" y="866"/>
                  </a:lnTo>
                  <a:lnTo>
                    <a:pt x="2234" y="866"/>
                  </a:lnTo>
                  <a:lnTo>
                    <a:pt x="2234" y="868"/>
                  </a:lnTo>
                  <a:lnTo>
                    <a:pt x="2236" y="869"/>
                  </a:lnTo>
                  <a:lnTo>
                    <a:pt x="2237" y="871"/>
                  </a:lnTo>
                  <a:lnTo>
                    <a:pt x="2239" y="871"/>
                  </a:lnTo>
                  <a:lnTo>
                    <a:pt x="2240" y="871"/>
                  </a:lnTo>
                  <a:lnTo>
                    <a:pt x="2242" y="871"/>
                  </a:lnTo>
                  <a:lnTo>
                    <a:pt x="2244" y="871"/>
                  </a:lnTo>
                  <a:lnTo>
                    <a:pt x="2245" y="872"/>
                  </a:lnTo>
                  <a:lnTo>
                    <a:pt x="2245" y="874"/>
                  </a:lnTo>
                  <a:lnTo>
                    <a:pt x="2247" y="877"/>
                  </a:lnTo>
                  <a:lnTo>
                    <a:pt x="2247" y="881"/>
                  </a:lnTo>
                  <a:lnTo>
                    <a:pt x="2247" y="882"/>
                  </a:lnTo>
                  <a:lnTo>
                    <a:pt x="2247" y="884"/>
                  </a:lnTo>
                  <a:lnTo>
                    <a:pt x="2249" y="884"/>
                  </a:lnTo>
                  <a:lnTo>
                    <a:pt x="2249" y="886"/>
                  </a:lnTo>
                  <a:lnTo>
                    <a:pt x="2250" y="886"/>
                  </a:lnTo>
                  <a:lnTo>
                    <a:pt x="2252" y="887"/>
                  </a:lnTo>
                  <a:lnTo>
                    <a:pt x="2252" y="889"/>
                  </a:lnTo>
                  <a:lnTo>
                    <a:pt x="2254" y="891"/>
                  </a:lnTo>
                  <a:lnTo>
                    <a:pt x="2254" y="891"/>
                  </a:lnTo>
                  <a:lnTo>
                    <a:pt x="2255" y="891"/>
                  </a:lnTo>
                  <a:lnTo>
                    <a:pt x="2258" y="891"/>
                  </a:lnTo>
                  <a:lnTo>
                    <a:pt x="2260" y="891"/>
                  </a:lnTo>
                  <a:lnTo>
                    <a:pt x="2260" y="889"/>
                  </a:lnTo>
                  <a:lnTo>
                    <a:pt x="2260" y="887"/>
                  </a:lnTo>
                  <a:lnTo>
                    <a:pt x="2260" y="884"/>
                  </a:lnTo>
                  <a:lnTo>
                    <a:pt x="2260" y="881"/>
                  </a:lnTo>
                  <a:lnTo>
                    <a:pt x="2262" y="881"/>
                  </a:lnTo>
                  <a:lnTo>
                    <a:pt x="2263" y="881"/>
                  </a:lnTo>
                  <a:lnTo>
                    <a:pt x="2265" y="882"/>
                  </a:lnTo>
                  <a:lnTo>
                    <a:pt x="2267" y="884"/>
                  </a:lnTo>
                  <a:lnTo>
                    <a:pt x="2267" y="884"/>
                  </a:lnTo>
                  <a:lnTo>
                    <a:pt x="2268" y="886"/>
                  </a:lnTo>
                  <a:lnTo>
                    <a:pt x="2270" y="887"/>
                  </a:lnTo>
                  <a:lnTo>
                    <a:pt x="2273" y="891"/>
                  </a:lnTo>
                  <a:lnTo>
                    <a:pt x="2272" y="891"/>
                  </a:lnTo>
                  <a:lnTo>
                    <a:pt x="2270" y="892"/>
                  </a:lnTo>
                  <a:lnTo>
                    <a:pt x="2267" y="892"/>
                  </a:lnTo>
                  <a:lnTo>
                    <a:pt x="2263" y="892"/>
                  </a:lnTo>
                  <a:lnTo>
                    <a:pt x="2263" y="892"/>
                  </a:lnTo>
                  <a:lnTo>
                    <a:pt x="2263" y="894"/>
                  </a:lnTo>
                  <a:lnTo>
                    <a:pt x="2263" y="894"/>
                  </a:lnTo>
                  <a:lnTo>
                    <a:pt x="2262" y="895"/>
                  </a:lnTo>
                  <a:lnTo>
                    <a:pt x="2262" y="900"/>
                  </a:lnTo>
                  <a:lnTo>
                    <a:pt x="2262" y="904"/>
                  </a:lnTo>
                  <a:lnTo>
                    <a:pt x="2260" y="904"/>
                  </a:lnTo>
                  <a:lnTo>
                    <a:pt x="2258" y="904"/>
                  </a:lnTo>
                  <a:lnTo>
                    <a:pt x="2255" y="904"/>
                  </a:lnTo>
                  <a:lnTo>
                    <a:pt x="2254" y="904"/>
                  </a:lnTo>
                  <a:lnTo>
                    <a:pt x="2252" y="904"/>
                  </a:lnTo>
                  <a:lnTo>
                    <a:pt x="2250" y="904"/>
                  </a:lnTo>
                  <a:lnTo>
                    <a:pt x="2250" y="902"/>
                  </a:lnTo>
                  <a:lnTo>
                    <a:pt x="2249" y="900"/>
                  </a:lnTo>
                  <a:lnTo>
                    <a:pt x="2247" y="900"/>
                  </a:lnTo>
                  <a:lnTo>
                    <a:pt x="2245" y="900"/>
                  </a:lnTo>
                  <a:lnTo>
                    <a:pt x="2244" y="900"/>
                  </a:lnTo>
                  <a:lnTo>
                    <a:pt x="2242" y="902"/>
                  </a:lnTo>
                  <a:lnTo>
                    <a:pt x="2240" y="904"/>
                  </a:lnTo>
                  <a:lnTo>
                    <a:pt x="2240" y="905"/>
                  </a:lnTo>
                  <a:lnTo>
                    <a:pt x="2240" y="905"/>
                  </a:lnTo>
                  <a:lnTo>
                    <a:pt x="2242" y="907"/>
                  </a:lnTo>
                  <a:lnTo>
                    <a:pt x="2242" y="909"/>
                  </a:lnTo>
                  <a:lnTo>
                    <a:pt x="2242" y="912"/>
                  </a:lnTo>
                  <a:lnTo>
                    <a:pt x="2242" y="913"/>
                  </a:lnTo>
                  <a:lnTo>
                    <a:pt x="2242" y="913"/>
                  </a:lnTo>
                  <a:lnTo>
                    <a:pt x="2240" y="915"/>
                  </a:lnTo>
                  <a:lnTo>
                    <a:pt x="2240" y="915"/>
                  </a:lnTo>
                  <a:lnTo>
                    <a:pt x="2239" y="917"/>
                  </a:lnTo>
                  <a:lnTo>
                    <a:pt x="2237" y="918"/>
                  </a:lnTo>
                  <a:lnTo>
                    <a:pt x="2237" y="920"/>
                  </a:lnTo>
                  <a:lnTo>
                    <a:pt x="2236" y="920"/>
                  </a:lnTo>
                  <a:lnTo>
                    <a:pt x="2234" y="920"/>
                  </a:lnTo>
                  <a:lnTo>
                    <a:pt x="2224" y="920"/>
                  </a:lnTo>
                  <a:lnTo>
                    <a:pt x="2222" y="920"/>
                  </a:lnTo>
                  <a:lnTo>
                    <a:pt x="2221" y="918"/>
                  </a:lnTo>
                  <a:lnTo>
                    <a:pt x="2219" y="917"/>
                  </a:lnTo>
                  <a:lnTo>
                    <a:pt x="2219" y="913"/>
                  </a:lnTo>
                  <a:lnTo>
                    <a:pt x="2221" y="912"/>
                  </a:lnTo>
                  <a:lnTo>
                    <a:pt x="2221" y="910"/>
                  </a:lnTo>
                  <a:lnTo>
                    <a:pt x="2221" y="907"/>
                  </a:lnTo>
                  <a:lnTo>
                    <a:pt x="2219" y="905"/>
                  </a:lnTo>
                  <a:lnTo>
                    <a:pt x="2217" y="905"/>
                  </a:lnTo>
                  <a:lnTo>
                    <a:pt x="2216" y="904"/>
                  </a:lnTo>
                  <a:lnTo>
                    <a:pt x="2214" y="904"/>
                  </a:lnTo>
                  <a:lnTo>
                    <a:pt x="2214" y="902"/>
                  </a:lnTo>
                  <a:lnTo>
                    <a:pt x="2214" y="900"/>
                  </a:lnTo>
                  <a:lnTo>
                    <a:pt x="2213" y="897"/>
                  </a:lnTo>
                  <a:lnTo>
                    <a:pt x="2211" y="899"/>
                  </a:lnTo>
                  <a:lnTo>
                    <a:pt x="2209" y="899"/>
                  </a:lnTo>
                  <a:lnTo>
                    <a:pt x="2209" y="900"/>
                  </a:lnTo>
                  <a:lnTo>
                    <a:pt x="2209" y="902"/>
                  </a:lnTo>
                  <a:lnTo>
                    <a:pt x="2208" y="904"/>
                  </a:lnTo>
                  <a:lnTo>
                    <a:pt x="2206" y="905"/>
                  </a:lnTo>
                  <a:lnTo>
                    <a:pt x="2204" y="904"/>
                  </a:lnTo>
                  <a:lnTo>
                    <a:pt x="2203" y="902"/>
                  </a:lnTo>
                  <a:lnTo>
                    <a:pt x="2201" y="900"/>
                  </a:lnTo>
                  <a:lnTo>
                    <a:pt x="2199" y="900"/>
                  </a:lnTo>
                  <a:lnTo>
                    <a:pt x="2196" y="897"/>
                  </a:lnTo>
                  <a:lnTo>
                    <a:pt x="2195" y="894"/>
                  </a:lnTo>
                  <a:lnTo>
                    <a:pt x="2193" y="892"/>
                  </a:lnTo>
                  <a:lnTo>
                    <a:pt x="2193" y="891"/>
                  </a:lnTo>
                  <a:lnTo>
                    <a:pt x="2191" y="887"/>
                  </a:lnTo>
                  <a:lnTo>
                    <a:pt x="2193" y="887"/>
                  </a:lnTo>
                  <a:lnTo>
                    <a:pt x="2193" y="886"/>
                  </a:lnTo>
                  <a:lnTo>
                    <a:pt x="2195" y="886"/>
                  </a:lnTo>
                  <a:lnTo>
                    <a:pt x="2196" y="886"/>
                  </a:lnTo>
                  <a:lnTo>
                    <a:pt x="2198" y="887"/>
                  </a:lnTo>
                  <a:lnTo>
                    <a:pt x="2198" y="887"/>
                  </a:lnTo>
                  <a:lnTo>
                    <a:pt x="2198" y="889"/>
                  </a:lnTo>
                  <a:lnTo>
                    <a:pt x="2198" y="891"/>
                  </a:lnTo>
                  <a:lnTo>
                    <a:pt x="2206" y="891"/>
                  </a:lnTo>
                  <a:lnTo>
                    <a:pt x="2206" y="877"/>
                  </a:lnTo>
                  <a:lnTo>
                    <a:pt x="2203" y="876"/>
                  </a:lnTo>
                  <a:lnTo>
                    <a:pt x="2199" y="876"/>
                  </a:lnTo>
                  <a:lnTo>
                    <a:pt x="2196" y="876"/>
                  </a:lnTo>
                  <a:lnTo>
                    <a:pt x="2195" y="876"/>
                  </a:lnTo>
                  <a:lnTo>
                    <a:pt x="2193" y="876"/>
                  </a:lnTo>
                  <a:lnTo>
                    <a:pt x="2191" y="874"/>
                  </a:lnTo>
                  <a:lnTo>
                    <a:pt x="2191" y="872"/>
                  </a:lnTo>
                  <a:lnTo>
                    <a:pt x="2190" y="869"/>
                  </a:lnTo>
                  <a:lnTo>
                    <a:pt x="2188" y="866"/>
                  </a:lnTo>
                  <a:lnTo>
                    <a:pt x="2188" y="863"/>
                  </a:lnTo>
                  <a:lnTo>
                    <a:pt x="2188" y="859"/>
                  </a:lnTo>
                  <a:lnTo>
                    <a:pt x="2188" y="858"/>
                  </a:lnTo>
                  <a:lnTo>
                    <a:pt x="2186" y="856"/>
                  </a:lnTo>
                  <a:lnTo>
                    <a:pt x="2185" y="856"/>
                  </a:lnTo>
                  <a:lnTo>
                    <a:pt x="2183" y="854"/>
                  </a:lnTo>
                  <a:lnTo>
                    <a:pt x="2181" y="853"/>
                  </a:lnTo>
                  <a:lnTo>
                    <a:pt x="2181" y="850"/>
                  </a:lnTo>
                  <a:lnTo>
                    <a:pt x="2181" y="848"/>
                  </a:lnTo>
                  <a:lnTo>
                    <a:pt x="2183" y="845"/>
                  </a:lnTo>
                  <a:lnTo>
                    <a:pt x="2183" y="843"/>
                  </a:lnTo>
                  <a:lnTo>
                    <a:pt x="2183" y="841"/>
                  </a:lnTo>
                  <a:lnTo>
                    <a:pt x="2183" y="841"/>
                  </a:lnTo>
                  <a:lnTo>
                    <a:pt x="2185" y="840"/>
                  </a:lnTo>
                  <a:lnTo>
                    <a:pt x="2186" y="840"/>
                  </a:lnTo>
                  <a:lnTo>
                    <a:pt x="2186" y="838"/>
                  </a:lnTo>
                  <a:lnTo>
                    <a:pt x="2188" y="836"/>
                  </a:lnTo>
                  <a:lnTo>
                    <a:pt x="2186" y="835"/>
                  </a:lnTo>
                  <a:lnTo>
                    <a:pt x="2186" y="835"/>
                  </a:lnTo>
                  <a:lnTo>
                    <a:pt x="2185" y="833"/>
                  </a:lnTo>
                  <a:lnTo>
                    <a:pt x="2185" y="832"/>
                  </a:lnTo>
                  <a:lnTo>
                    <a:pt x="2185" y="830"/>
                  </a:lnTo>
                  <a:lnTo>
                    <a:pt x="2183" y="828"/>
                  </a:lnTo>
                  <a:lnTo>
                    <a:pt x="2181" y="828"/>
                  </a:lnTo>
                  <a:lnTo>
                    <a:pt x="2178" y="827"/>
                  </a:lnTo>
                  <a:lnTo>
                    <a:pt x="2175" y="827"/>
                  </a:lnTo>
                  <a:lnTo>
                    <a:pt x="2172" y="825"/>
                  </a:lnTo>
                  <a:lnTo>
                    <a:pt x="2170" y="822"/>
                  </a:lnTo>
                  <a:lnTo>
                    <a:pt x="2168" y="820"/>
                  </a:lnTo>
                  <a:lnTo>
                    <a:pt x="2165" y="818"/>
                  </a:lnTo>
                  <a:lnTo>
                    <a:pt x="2162" y="817"/>
                  </a:lnTo>
                  <a:lnTo>
                    <a:pt x="2159" y="815"/>
                  </a:lnTo>
                  <a:lnTo>
                    <a:pt x="2157" y="814"/>
                  </a:lnTo>
                  <a:lnTo>
                    <a:pt x="2155" y="814"/>
                  </a:lnTo>
                  <a:lnTo>
                    <a:pt x="2155" y="812"/>
                  </a:lnTo>
                  <a:lnTo>
                    <a:pt x="2154" y="810"/>
                  </a:lnTo>
                  <a:lnTo>
                    <a:pt x="2154" y="809"/>
                  </a:lnTo>
                  <a:lnTo>
                    <a:pt x="2154" y="809"/>
                  </a:lnTo>
                  <a:lnTo>
                    <a:pt x="2154" y="807"/>
                  </a:lnTo>
                  <a:lnTo>
                    <a:pt x="2150" y="807"/>
                  </a:lnTo>
                  <a:lnTo>
                    <a:pt x="2149" y="807"/>
                  </a:lnTo>
                  <a:lnTo>
                    <a:pt x="2147" y="807"/>
                  </a:lnTo>
                  <a:lnTo>
                    <a:pt x="2142" y="805"/>
                  </a:lnTo>
                  <a:lnTo>
                    <a:pt x="2139" y="804"/>
                  </a:lnTo>
                  <a:lnTo>
                    <a:pt x="2139" y="802"/>
                  </a:lnTo>
                  <a:lnTo>
                    <a:pt x="2137" y="800"/>
                  </a:lnTo>
                  <a:lnTo>
                    <a:pt x="2134" y="799"/>
                  </a:lnTo>
                  <a:lnTo>
                    <a:pt x="2131" y="796"/>
                  </a:lnTo>
                  <a:lnTo>
                    <a:pt x="2127" y="794"/>
                  </a:lnTo>
                  <a:lnTo>
                    <a:pt x="2126" y="794"/>
                  </a:lnTo>
                  <a:lnTo>
                    <a:pt x="2124" y="794"/>
                  </a:lnTo>
                  <a:lnTo>
                    <a:pt x="2123" y="792"/>
                  </a:lnTo>
                  <a:lnTo>
                    <a:pt x="2123" y="789"/>
                  </a:lnTo>
                  <a:lnTo>
                    <a:pt x="2123" y="787"/>
                  </a:lnTo>
                  <a:lnTo>
                    <a:pt x="2121" y="784"/>
                  </a:lnTo>
                  <a:lnTo>
                    <a:pt x="2119" y="782"/>
                  </a:lnTo>
                  <a:lnTo>
                    <a:pt x="2118" y="781"/>
                  </a:lnTo>
                  <a:lnTo>
                    <a:pt x="2116" y="781"/>
                  </a:lnTo>
                  <a:lnTo>
                    <a:pt x="2114" y="781"/>
                  </a:lnTo>
                  <a:lnTo>
                    <a:pt x="2113" y="781"/>
                  </a:lnTo>
                  <a:lnTo>
                    <a:pt x="2111" y="779"/>
                  </a:lnTo>
                  <a:lnTo>
                    <a:pt x="2109" y="778"/>
                  </a:lnTo>
                  <a:lnTo>
                    <a:pt x="2108" y="776"/>
                  </a:lnTo>
                  <a:lnTo>
                    <a:pt x="2106" y="774"/>
                  </a:lnTo>
                  <a:lnTo>
                    <a:pt x="2105" y="773"/>
                  </a:lnTo>
                  <a:lnTo>
                    <a:pt x="2103" y="773"/>
                  </a:lnTo>
                  <a:lnTo>
                    <a:pt x="2101" y="773"/>
                  </a:lnTo>
                  <a:lnTo>
                    <a:pt x="2101" y="773"/>
                  </a:lnTo>
                  <a:lnTo>
                    <a:pt x="2100" y="773"/>
                  </a:lnTo>
                  <a:lnTo>
                    <a:pt x="2098" y="773"/>
                  </a:lnTo>
                  <a:lnTo>
                    <a:pt x="2098" y="771"/>
                  </a:lnTo>
                  <a:lnTo>
                    <a:pt x="2096" y="769"/>
                  </a:lnTo>
                  <a:lnTo>
                    <a:pt x="2096" y="768"/>
                  </a:lnTo>
                  <a:lnTo>
                    <a:pt x="2096" y="766"/>
                  </a:lnTo>
                  <a:lnTo>
                    <a:pt x="2095" y="764"/>
                  </a:lnTo>
                  <a:lnTo>
                    <a:pt x="2093" y="763"/>
                  </a:lnTo>
                  <a:lnTo>
                    <a:pt x="2091" y="763"/>
                  </a:lnTo>
                  <a:lnTo>
                    <a:pt x="2088" y="763"/>
                  </a:lnTo>
                  <a:lnTo>
                    <a:pt x="2087" y="763"/>
                  </a:lnTo>
                  <a:lnTo>
                    <a:pt x="2083" y="763"/>
                  </a:lnTo>
                  <a:lnTo>
                    <a:pt x="2082" y="764"/>
                  </a:lnTo>
                  <a:lnTo>
                    <a:pt x="2082" y="768"/>
                  </a:lnTo>
                  <a:lnTo>
                    <a:pt x="2082" y="769"/>
                  </a:lnTo>
                  <a:lnTo>
                    <a:pt x="2083" y="769"/>
                  </a:lnTo>
                  <a:lnTo>
                    <a:pt x="2085" y="771"/>
                  </a:lnTo>
                  <a:lnTo>
                    <a:pt x="2085" y="773"/>
                  </a:lnTo>
                  <a:lnTo>
                    <a:pt x="2085" y="774"/>
                  </a:lnTo>
                  <a:lnTo>
                    <a:pt x="2085" y="776"/>
                  </a:lnTo>
                  <a:lnTo>
                    <a:pt x="2085" y="778"/>
                  </a:lnTo>
                  <a:lnTo>
                    <a:pt x="2083" y="778"/>
                  </a:lnTo>
                  <a:lnTo>
                    <a:pt x="2082" y="778"/>
                  </a:lnTo>
                  <a:lnTo>
                    <a:pt x="2078" y="781"/>
                  </a:lnTo>
                  <a:lnTo>
                    <a:pt x="2078" y="789"/>
                  </a:lnTo>
                  <a:lnTo>
                    <a:pt x="2082" y="789"/>
                  </a:lnTo>
                  <a:lnTo>
                    <a:pt x="2087" y="789"/>
                  </a:lnTo>
                  <a:lnTo>
                    <a:pt x="2090" y="789"/>
                  </a:lnTo>
                  <a:lnTo>
                    <a:pt x="2093" y="791"/>
                  </a:lnTo>
                  <a:lnTo>
                    <a:pt x="2093" y="794"/>
                  </a:lnTo>
                  <a:lnTo>
                    <a:pt x="2093" y="797"/>
                  </a:lnTo>
                  <a:lnTo>
                    <a:pt x="2093" y="799"/>
                  </a:lnTo>
                  <a:lnTo>
                    <a:pt x="2093" y="800"/>
                  </a:lnTo>
                  <a:lnTo>
                    <a:pt x="2095" y="800"/>
                  </a:lnTo>
                  <a:lnTo>
                    <a:pt x="2096" y="800"/>
                  </a:lnTo>
                  <a:lnTo>
                    <a:pt x="2096" y="800"/>
                  </a:lnTo>
                  <a:lnTo>
                    <a:pt x="2098" y="800"/>
                  </a:lnTo>
                  <a:lnTo>
                    <a:pt x="2098" y="802"/>
                  </a:lnTo>
                  <a:lnTo>
                    <a:pt x="2098" y="804"/>
                  </a:lnTo>
                  <a:lnTo>
                    <a:pt x="2101" y="805"/>
                  </a:lnTo>
                  <a:lnTo>
                    <a:pt x="2105" y="805"/>
                  </a:lnTo>
                  <a:lnTo>
                    <a:pt x="2108" y="807"/>
                  </a:lnTo>
                  <a:lnTo>
                    <a:pt x="2109" y="807"/>
                  </a:lnTo>
                  <a:lnTo>
                    <a:pt x="2111" y="809"/>
                  </a:lnTo>
                  <a:lnTo>
                    <a:pt x="2113" y="810"/>
                  </a:lnTo>
                  <a:lnTo>
                    <a:pt x="2113" y="812"/>
                  </a:lnTo>
                  <a:lnTo>
                    <a:pt x="2114" y="814"/>
                  </a:lnTo>
                  <a:lnTo>
                    <a:pt x="2114" y="815"/>
                  </a:lnTo>
                  <a:lnTo>
                    <a:pt x="2114" y="817"/>
                  </a:lnTo>
                  <a:lnTo>
                    <a:pt x="2113" y="818"/>
                  </a:lnTo>
                  <a:lnTo>
                    <a:pt x="2113" y="818"/>
                  </a:lnTo>
                  <a:lnTo>
                    <a:pt x="2113" y="820"/>
                  </a:lnTo>
                  <a:lnTo>
                    <a:pt x="2113" y="822"/>
                  </a:lnTo>
                  <a:lnTo>
                    <a:pt x="2114" y="822"/>
                  </a:lnTo>
                  <a:lnTo>
                    <a:pt x="2114" y="822"/>
                  </a:lnTo>
                  <a:lnTo>
                    <a:pt x="2116" y="823"/>
                  </a:lnTo>
                  <a:lnTo>
                    <a:pt x="2118" y="823"/>
                  </a:lnTo>
                  <a:lnTo>
                    <a:pt x="2119" y="823"/>
                  </a:lnTo>
                  <a:lnTo>
                    <a:pt x="2121" y="823"/>
                  </a:lnTo>
                  <a:lnTo>
                    <a:pt x="2123" y="825"/>
                  </a:lnTo>
                  <a:lnTo>
                    <a:pt x="2124" y="827"/>
                  </a:lnTo>
                  <a:lnTo>
                    <a:pt x="2126" y="827"/>
                  </a:lnTo>
                  <a:lnTo>
                    <a:pt x="2126" y="828"/>
                  </a:lnTo>
                  <a:lnTo>
                    <a:pt x="2126" y="830"/>
                  </a:lnTo>
                  <a:lnTo>
                    <a:pt x="2127" y="830"/>
                  </a:lnTo>
                  <a:lnTo>
                    <a:pt x="2129" y="830"/>
                  </a:lnTo>
                  <a:lnTo>
                    <a:pt x="2131" y="832"/>
                  </a:lnTo>
                  <a:lnTo>
                    <a:pt x="2132" y="832"/>
                  </a:lnTo>
                  <a:lnTo>
                    <a:pt x="2134" y="832"/>
                  </a:lnTo>
                  <a:lnTo>
                    <a:pt x="2136" y="832"/>
                  </a:lnTo>
                  <a:lnTo>
                    <a:pt x="2137" y="832"/>
                  </a:lnTo>
                  <a:lnTo>
                    <a:pt x="2139" y="832"/>
                  </a:lnTo>
                  <a:lnTo>
                    <a:pt x="2139" y="833"/>
                  </a:lnTo>
                  <a:lnTo>
                    <a:pt x="2139" y="833"/>
                  </a:lnTo>
                  <a:lnTo>
                    <a:pt x="2139" y="835"/>
                  </a:lnTo>
                  <a:lnTo>
                    <a:pt x="2141" y="836"/>
                  </a:lnTo>
                  <a:lnTo>
                    <a:pt x="2142" y="838"/>
                  </a:lnTo>
                  <a:lnTo>
                    <a:pt x="2144" y="838"/>
                  </a:lnTo>
                  <a:lnTo>
                    <a:pt x="2145" y="838"/>
                  </a:lnTo>
                  <a:lnTo>
                    <a:pt x="2145" y="838"/>
                  </a:lnTo>
                  <a:lnTo>
                    <a:pt x="2147" y="840"/>
                  </a:lnTo>
                  <a:lnTo>
                    <a:pt x="2149" y="841"/>
                  </a:lnTo>
                  <a:lnTo>
                    <a:pt x="2150" y="841"/>
                  </a:lnTo>
                  <a:lnTo>
                    <a:pt x="2152" y="841"/>
                  </a:lnTo>
                  <a:lnTo>
                    <a:pt x="2154" y="843"/>
                  </a:lnTo>
                  <a:lnTo>
                    <a:pt x="2154" y="845"/>
                  </a:lnTo>
                  <a:lnTo>
                    <a:pt x="2155" y="846"/>
                  </a:lnTo>
                  <a:lnTo>
                    <a:pt x="2157" y="848"/>
                  </a:lnTo>
                  <a:lnTo>
                    <a:pt x="2159" y="848"/>
                  </a:lnTo>
                  <a:lnTo>
                    <a:pt x="2160" y="850"/>
                  </a:lnTo>
                  <a:lnTo>
                    <a:pt x="2160" y="850"/>
                  </a:lnTo>
                  <a:lnTo>
                    <a:pt x="2162" y="850"/>
                  </a:lnTo>
                  <a:lnTo>
                    <a:pt x="2163" y="850"/>
                  </a:lnTo>
                  <a:lnTo>
                    <a:pt x="2168" y="851"/>
                  </a:lnTo>
                  <a:lnTo>
                    <a:pt x="2168" y="854"/>
                  </a:lnTo>
                  <a:lnTo>
                    <a:pt x="2168" y="856"/>
                  </a:lnTo>
                  <a:lnTo>
                    <a:pt x="2170" y="859"/>
                  </a:lnTo>
                  <a:lnTo>
                    <a:pt x="2170" y="863"/>
                  </a:lnTo>
                  <a:lnTo>
                    <a:pt x="2173" y="866"/>
                  </a:lnTo>
                  <a:lnTo>
                    <a:pt x="2172" y="866"/>
                  </a:lnTo>
                  <a:lnTo>
                    <a:pt x="2170" y="868"/>
                  </a:lnTo>
                  <a:lnTo>
                    <a:pt x="2170" y="868"/>
                  </a:lnTo>
                  <a:lnTo>
                    <a:pt x="2168" y="868"/>
                  </a:lnTo>
                  <a:lnTo>
                    <a:pt x="2167" y="866"/>
                  </a:lnTo>
                  <a:lnTo>
                    <a:pt x="2167" y="864"/>
                  </a:lnTo>
                  <a:lnTo>
                    <a:pt x="2163" y="863"/>
                  </a:lnTo>
                  <a:lnTo>
                    <a:pt x="2160" y="863"/>
                  </a:lnTo>
                  <a:lnTo>
                    <a:pt x="2159" y="861"/>
                  </a:lnTo>
                  <a:lnTo>
                    <a:pt x="2157" y="861"/>
                  </a:lnTo>
                  <a:lnTo>
                    <a:pt x="2144" y="861"/>
                  </a:lnTo>
                  <a:lnTo>
                    <a:pt x="2144" y="863"/>
                  </a:lnTo>
                  <a:lnTo>
                    <a:pt x="2144" y="866"/>
                  </a:lnTo>
                  <a:lnTo>
                    <a:pt x="2144" y="869"/>
                  </a:lnTo>
                  <a:lnTo>
                    <a:pt x="2145" y="869"/>
                  </a:lnTo>
                  <a:lnTo>
                    <a:pt x="2147" y="869"/>
                  </a:lnTo>
                  <a:lnTo>
                    <a:pt x="2154" y="869"/>
                  </a:lnTo>
                  <a:lnTo>
                    <a:pt x="2155" y="869"/>
                  </a:lnTo>
                  <a:lnTo>
                    <a:pt x="2157" y="869"/>
                  </a:lnTo>
                  <a:lnTo>
                    <a:pt x="2157" y="872"/>
                  </a:lnTo>
                  <a:lnTo>
                    <a:pt x="2157" y="874"/>
                  </a:lnTo>
                  <a:lnTo>
                    <a:pt x="2157" y="876"/>
                  </a:lnTo>
                  <a:lnTo>
                    <a:pt x="2157" y="877"/>
                  </a:lnTo>
                  <a:lnTo>
                    <a:pt x="2157" y="879"/>
                  </a:lnTo>
                  <a:lnTo>
                    <a:pt x="2154" y="881"/>
                  </a:lnTo>
                  <a:lnTo>
                    <a:pt x="2152" y="881"/>
                  </a:lnTo>
                  <a:lnTo>
                    <a:pt x="2150" y="881"/>
                  </a:lnTo>
                  <a:lnTo>
                    <a:pt x="2149" y="881"/>
                  </a:lnTo>
                  <a:lnTo>
                    <a:pt x="2147" y="882"/>
                  </a:lnTo>
                  <a:lnTo>
                    <a:pt x="2145" y="884"/>
                  </a:lnTo>
                  <a:lnTo>
                    <a:pt x="2144" y="886"/>
                  </a:lnTo>
                  <a:lnTo>
                    <a:pt x="2144" y="887"/>
                  </a:lnTo>
                  <a:lnTo>
                    <a:pt x="2144" y="891"/>
                  </a:lnTo>
                  <a:lnTo>
                    <a:pt x="2142" y="894"/>
                  </a:lnTo>
                  <a:lnTo>
                    <a:pt x="2142" y="895"/>
                  </a:lnTo>
                  <a:lnTo>
                    <a:pt x="2142" y="895"/>
                  </a:lnTo>
                  <a:lnTo>
                    <a:pt x="2141" y="897"/>
                  </a:lnTo>
                  <a:lnTo>
                    <a:pt x="2141" y="895"/>
                  </a:lnTo>
                  <a:lnTo>
                    <a:pt x="2139" y="895"/>
                  </a:lnTo>
                  <a:lnTo>
                    <a:pt x="2137" y="897"/>
                  </a:lnTo>
                  <a:lnTo>
                    <a:pt x="2136" y="899"/>
                  </a:lnTo>
                  <a:lnTo>
                    <a:pt x="2132" y="902"/>
                  </a:lnTo>
                  <a:lnTo>
                    <a:pt x="2129" y="904"/>
                  </a:lnTo>
                  <a:lnTo>
                    <a:pt x="2127" y="904"/>
                  </a:lnTo>
                  <a:lnTo>
                    <a:pt x="2126" y="905"/>
                  </a:lnTo>
                  <a:lnTo>
                    <a:pt x="2126" y="917"/>
                  </a:lnTo>
                  <a:lnTo>
                    <a:pt x="2106" y="917"/>
                  </a:lnTo>
                  <a:lnTo>
                    <a:pt x="2105" y="917"/>
                  </a:lnTo>
                  <a:lnTo>
                    <a:pt x="2103" y="915"/>
                  </a:lnTo>
                  <a:lnTo>
                    <a:pt x="2100" y="915"/>
                  </a:lnTo>
                  <a:lnTo>
                    <a:pt x="2098" y="915"/>
                  </a:lnTo>
                  <a:lnTo>
                    <a:pt x="2096" y="915"/>
                  </a:lnTo>
                  <a:lnTo>
                    <a:pt x="2095" y="913"/>
                  </a:lnTo>
                  <a:lnTo>
                    <a:pt x="2093" y="913"/>
                  </a:lnTo>
                  <a:lnTo>
                    <a:pt x="2093" y="912"/>
                  </a:lnTo>
                  <a:lnTo>
                    <a:pt x="2091" y="910"/>
                  </a:lnTo>
                  <a:lnTo>
                    <a:pt x="2091" y="909"/>
                  </a:lnTo>
                  <a:lnTo>
                    <a:pt x="2091" y="907"/>
                  </a:lnTo>
                  <a:lnTo>
                    <a:pt x="2090" y="905"/>
                  </a:lnTo>
                  <a:lnTo>
                    <a:pt x="2088" y="904"/>
                  </a:lnTo>
                  <a:lnTo>
                    <a:pt x="2085" y="902"/>
                  </a:lnTo>
                  <a:lnTo>
                    <a:pt x="2082" y="900"/>
                  </a:lnTo>
                  <a:lnTo>
                    <a:pt x="2080" y="897"/>
                  </a:lnTo>
                  <a:lnTo>
                    <a:pt x="2088" y="897"/>
                  </a:lnTo>
                  <a:lnTo>
                    <a:pt x="2095" y="897"/>
                  </a:lnTo>
                  <a:lnTo>
                    <a:pt x="2103" y="897"/>
                  </a:lnTo>
                  <a:lnTo>
                    <a:pt x="2105" y="897"/>
                  </a:lnTo>
                  <a:lnTo>
                    <a:pt x="2106" y="897"/>
                  </a:lnTo>
                  <a:lnTo>
                    <a:pt x="2109" y="897"/>
                  </a:lnTo>
                  <a:lnTo>
                    <a:pt x="2113" y="897"/>
                  </a:lnTo>
                  <a:lnTo>
                    <a:pt x="2116" y="897"/>
                  </a:lnTo>
                  <a:lnTo>
                    <a:pt x="2116" y="895"/>
                  </a:lnTo>
                  <a:lnTo>
                    <a:pt x="2118" y="895"/>
                  </a:lnTo>
                  <a:lnTo>
                    <a:pt x="2118" y="894"/>
                  </a:lnTo>
                  <a:lnTo>
                    <a:pt x="2123" y="892"/>
                  </a:lnTo>
                  <a:lnTo>
                    <a:pt x="2127" y="891"/>
                  </a:lnTo>
                  <a:lnTo>
                    <a:pt x="2134" y="891"/>
                  </a:lnTo>
                  <a:lnTo>
                    <a:pt x="2134" y="887"/>
                  </a:lnTo>
                  <a:lnTo>
                    <a:pt x="2134" y="884"/>
                  </a:lnTo>
                  <a:lnTo>
                    <a:pt x="2134" y="881"/>
                  </a:lnTo>
                  <a:lnTo>
                    <a:pt x="2134" y="877"/>
                  </a:lnTo>
                  <a:lnTo>
                    <a:pt x="2132" y="874"/>
                  </a:lnTo>
                  <a:lnTo>
                    <a:pt x="2132" y="872"/>
                  </a:lnTo>
                  <a:lnTo>
                    <a:pt x="2132" y="872"/>
                  </a:lnTo>
                  <a:lnTo>
                    <a:pt x="2129" y="869"/>
                  </a:lnTo>
                  <a:lnTo>
                    <a:pt x="2127" y="869"/>
                  </a:lnTo>
                  <a:lnTo>
                    <a:pt x="2126" y="868"/>
                  </a:lnTo>
                  <a:lnTo>
                    <a:pt x="2124" y="864"/>
                  </a:lnTo>
                  <a:lnTo>
                    <a:pt x="2121" y="861"/>
                  </a:lnTo>
                  <a:lnTo>
                    <a:pt x="2119" y="859"/>
                  </a:lnTo>
                  <a:lnTo>
                    <a:pt x="2118" y="859"/>
                  </a:lnTo>
                  <a:lnTo>
                    <a:pt x="2116" y="858"/>
                  </a:lnTo>
                  <a:lnTo>
                    <a:pt x="2114" y="858"/>
                  </a:lnTo>
                  <a:lnTo>
                    <a:pt x="2113" y="858"/>
                  </a:lnTo>
                  <a:lnTo>
                    <a:pt x="2113" y="856"/>
                  </a:lnTo>
                  <a:lnTo>
                    <a:pt x="2109" y="854"/>
                  </a:lnTo>
                  <a:lnTo>
                    <a:pt x="2106" y="851"/>
                  </a:lnTo>
                  <a:lnTo>
                    <a:pt x="2105" y="848"/>
                  </a:lnTo>
                  <a:lnTo>
                    <a:pt x="2103" y="846"/>
                  </a:lnTo>
                  <a:lnTo>
                    <a:pt x="2103" y="845"/>
                  </a:lnTo>
                  <a:lnTo>
                    <a:pt x="2100" y="843"/>
                  </a:lnTo>
                  <a:lnTo>
                    <a:pt x="2098" y="843"/>
                  </a:lnTo>
                  <a:lnTo>
                    <a:pt x="2095" y="843"/>
                  </a:lnTo>
                  <a:lnTo>
                    <a:pt x="2091" y="843"/>
                  </a:lnTo>
                  <a:lnTo>
                    <a:pt x="2090" y="841"/>
                  </a:lnTo>
                  <a:lnTo>
                    <a:pt x="2087" y="840"/>
                  </a:lnTo>
                  <a:lnTo>
                    <a:pt x="2085" y="840"/>
                  </a:lnTo>
                  <a:lnTo>
                    <a:pt x="2083" y="838"/>
                  </a:lnTo>
                  <a:lnTo>
                    <a:pt x="2082" y="836"/>
                  </a:lnTo>
                  <a:lnTo>
                    <a:pt x="2078" y="835"/>
                  </a:lnTo>
                  <a:lnTo>
                    <a:pt x="2077" y="833"/>
                  </a:lnTo>
                  <a:lnTo>
                    <a:pt x="2075" y="832"/>
                  </a:lnTo>
                  <a:lnTo>
                    <a:pt x="2073" y="832"/>
                  </a:lnTo>
                  <a:lnTo>
                    <a:pt x="2072" y="830"/>
                  </a:lnTo>
                  <a:lnTo>
                    <a:pt x="2070" y="828"/>
                  </a:lnTo>
                  <a:lnTo>
                    <a:pt x="2070" y="827"/>
                  </a:lnTo>
                  <a:lnTo>
                    <a:pt x="2069" y="827"/>
                  </a:lnTo>
                  <a:lnTo>
                    <a:pt x="2067" y="825"/>
                  </a:lnTo>
                  <a:lnTo>
                    <a:pt x="2067" y="825"/>
                  </a:lnTo>
                  <a:lnTo>
                    <a:pt x="2065" y="823"/>
                  </a:lnTo>
                  <a:lnTo>
                    <a:pt x="2065" y="822"/>
                  </a:lnTo>
                  <a:lnTo>
                    <a:pt x="2064" y="820"/>
                  </a:lnTo>
                  <a:lnTo>
                    <a:pt x="2062" y="818"/>
                  </a:lnTo>
                  <a:lnTo>
                    <a:pt x="2059" y="817"/>
                  </a:lnTo>
                  <a:lnTo>
                    <a:pt x="2055" y="815"/>
                  </a:lnTo>
                  <a:lnTo>
                    <a:pt x="2052" y="814"/>
                  </a:lnTo>
                  <a:lnTo>
                    <a:pt x="2052" y="812"/>
                  </a:lnTo>
                  <a:lnTo>
                    <a:pt x="2051" y="810"/>
                  </a:lnTo>
                  <a:lnTo>
                    <a:pt x="2049" y="809"/>
                  </a:lnTo>
                  <a:lnTo>
                    <a:pt x="2049" y="807"/>
                  </a:lnTo>
                  <a:lnTo>
                    <a:pt x="2047" y="805"/>
                  </a:lnTo>
                  <a:lnTo>
                    <a:pt x="2047" y="804"/>
                  </a:lnTo>
                  <a:lnTo>
                    <a:pt x="2046" y="799"/>
                  </a:lnTo>
                  <a:lnTo>
                    <a:pt x="2042" y="794"/>
                  </a:lnTo>
                  <a:lnTo>
                    <a:pt x="2039" y="792"/>
                  </a:lnTo>
                  <a:lnTo>
                    <a:pt x="2036" y="789"/>
                  </a:lnTo>
                  <a:lnTo>
                    <a:pt x="2034" y="787"/>
                  </a:lnTo>
                  <a:lnTo>
                    <a:pt x="2033" y="786"/>
                  </a:lnTo>
                  <a:lnTo>
                    <a:pt x="2031" y="786"/>
                  </a:lnTo>
                  <a:lnTo>
                    <a:pt x="2029" y="786"/>
                  </a:lnTo>
                  <a:lnTo>
                    <a:pt x="2028" y="786"/>
                  </a:lnTo>
                  <a:lnTo>
                    <a:pt x="2026" y="786"/>
                  </a:lnTo>
                  <a:lnTo>
                    <a:pt x="2024" y="787"/>
                  </a:lnTo>
                  <a:lnTo>
                    <a:pt x="2024" y="789"/>
                  </a:lnTo>
                  <a:lnTo>
                    <a:pt x="2023" y="789"/>
                  </a:lnTo>
                  <a:lnTo>
                    <a:pt x="2021" y="791"/>
                  </a:lnTo>
                  <a:lnTo>
                    <a:pt x="2019" y="792"/>
                  </a:lnTo>
                  <a:lnTo>
                    <a:pt x="2018" y="792"/>
                  </a:lnTo>
                  <a:lnTo>
                    <a:pt x="2016" y="794"/>
                  </a:lnTo>
                  <a:lnTo>
                    <a:pt x="2016" y="796"/>
                  </a:lnTo>
                  <a:lnTo>
                    <a:pt x="2015" y="796"/>
                  </a:lnTo>
                  <a:lnTo>
                    <a:pt x="2011" y="796"/>
                  </a:lnTo>
                  <a:lnTo>
                    <a:pt x="2008" y="796"/>
                  </a:lnTo>
                  <a:lnTo>
                    <a:pt x="2005" y="796"/>
                  </a:lnTo>
                  <a:lnTo>
                    <a:pt x="2003" y="796"/>
                  </a:lnTo>
                  <a:lnTo>
                    <a:pt x="2001" y="796"/>
                  </a:lnTo>
                  <a:lnTo>
                    <a:pt x="2001" y="796"/>
                  </a:lnTo>
                  <a:lnTo>
                    <a:pt x="2000" y="797"/>
                  </a:lnTo>
                  <a:lnTo>
                    <a:pt x="2000" y="799"/>
                  </a:lnTo>
                  <a:lnTo>
                    <a:pt x="1998" y="799"/>
                  </a:lnTo>
                  <a:lnTo>
                    <a:pt x="1997" y="800"/>
                  </a:lnTo>
                  <a:lnTo>
                    <a:pt x="1997" y="802"/>
                  </a:lnTo>
                  <a:lnTo>
                    <a:pt x="1995" y="804"/>
                  </a:lnTo>
                  <a:lnTo>
                    <a:pt x="1995" y="807"/>
                  </a:lnTo>
                  <a:lnTo>
                    <a:pt x="1995" y="809"/>
                  </a:lnTo>
                  <a:lnTo>
                    <a:pt x="1993" y="809"/>
                  </a:lnTo>
                  <a:lnTo>
                    <a:pt x="1992" y="809"/>
                  </a:lnTo>
                  <a:lnTo>
                    <a:pt x="1990" y="809"/>
                  </a:lnTo>
                  <a:lnTo>
                    <a:pt x="1990" y="810"/>
                  </a:lnTo>
                  <a:lnTo>
                    <a:pt x="1985" y="810"/>
                  </a:lnTo>
                  <a:lnTo>
                    <a:pt x="1980" y="809"/>
                  </a:lnTo>
                  <a:lnTo>
                    <a:pt x="1977" y="809"/>
                  </a:lnTo>
                  <a:lnTo>
                    <a:pt x="1974" y="807"/>
                  </a:lnTo>
                  <a:lnTo>
                    <a:pt x="1970" y="805"/>
                  </a:lnTo>
                  <a:lnTo>
                    <a:pt x="1967" y="804"/>
                  </a:lnTo>
                  <a:lnTo>
                    <a:pt x="1965" y="804"/>
                  </a:lnTo>
                  <a:lnTo>
                    <a:pt x="1964" y="804"/>
                  </a:lnTo>
                  <a:lnTo>
                    <a:pt x="1962" y="804"/>
                  </a:lnTo>
                  <a:lnTo>
                    <a:pt x="1959" y="802"/>
                  </a:lnTo>
                  <a:lnTo>
                    <a:pt x="1956" y="802"/>
                  </a:lnTo>
                  <a:lnTo>
                    <a:pt x="1954" y="802"/>
                  </a:lnTo>
                  <a:lnTo>
                    <a:pt x="1951" y="804"/>
                  </a:lnTo>
                  <a:lnTo>
                    <a:pt x="1949" y="804"/>
                  </a:lnTo>
                  <a:lnTo>
                    <a:pt x="1947" y="804"/>
                  </a:lnTo>
                  <a:lnTo>
                    <a:pt x="1946" y="805"/>
                  </a:lnTo>
                  <a:lnTo>
                    <a:pt x="1944" y="809"/>
                  </a:lnTo>
                  <a:lnTo>
                    <a:pt x="1944" y="810"/>
                  </a:lnTo>
                  <a:lnTo>
                    <a:pt x="1944" y="812"/>
                  </a:lnTo>
                  <a:lnTo>
                    <a:pt x="1944" y="815"/>
                  </a:lnTo>
                  <a:lnTo>
                    <a:pt x="1944" y="817"/>
                  </a:lnTo>
                  <a:lnTo>
                    <a:pt x="1944" y="818"/>
                  </a:lnTo>
                  <a:lnTo>
                    <a:pt x="1944" y="822"/>
                  </a:lnTo>
                  <a:lnTo>
                    <a:pt x="1944" y="825"/>
                  </a:lnTo>
                  <a:lnTo>
                    <a:pt x="1944" y="836"/>
                  </a:lnTo>
                  <a:lnTo>
                    <a:pt x="1941" y="838"/>
                  </a:lnTo>
                  <a:lnTo>
                    <a:pt x="1938" y="838"/>
                  </a:lnTo>
                  <a:lnTo>
                    <a:pt x="1934" y="838"/>
                  </a:lnTo>
                  <a:lnTo>
                    <a:pt x="1931" y="838"/>
                  </a:lnTo>
                  <a:lnTo>
                    <a:pt x="1929" y="838"/>
                  </a:lnTo>
                  <a:lnTo>
                    <a:pt x="1928" y="838"/>
                  </a:lnTo>
                  <a:lnTo>
                    <a:pt x="1926" y="840"/>
                  </a:lnTo>
                  <a:lnTo>
                    <a:pt x="1925" y="840"/>
                  </a:lnTo>
                  <a:lnTo>
                    <a:pt x="1923" y="840"/>
                  </a:lnTo>
                  <a:lnTo>
                    <a:pt x="1921" y="840"/>
                  </a:lnTo>
                  <a:lnTo>
                    <a:pt x="1921" y="841"/>
                  </a:lnTo>
                  <a:lnTo>
                    <a:pt x="1920" y="843"/>
                  </a:lnTo>
                  <a:lnTo>
                    <a:pt x="1918" y="843"/>
                  </a:lnTo>
                  <a:lnTo>
                    <a:pt x="1916" y="843"/>
                  </a:lnTo>
                  <a:lnTo>
                    <a:pt x="1915" y="843"/>
                  </a:lnTo>
                  <a:lnTo>
                    <a:pt x="1913" y="843"/>
                  </a:lnTo>
                  <a:lnTo>
                    <a:pt x="1913" y="845"/>
                  </a:lnTo>
                  <a:lnTo>
                    <a:pt x="1911" y="845"/>
                  </a:lnTo>
                  <a:lnTo>
                    <a:pt x="1911" y="846"/>
                  </a:lnTo>
                  <a:lnTo>
                    <a:pt x="1911" y="848"/>
                  </a:lnTo>
                  <a:lnTo>
                    <a:pt x="1910" y="850"/>
                  </a:lnTo>
                  <a:lnTo>
                    <a:pt x="1910" y="850"/>
                  </a:lnTo>
                  <a:lnTo>
                    <a:pt x="1906" y="850"/>
                  </a:lnTo>
                  <a:lnTo>
                    <a:pt x="1903" y="851"/>
                  </a:lnTo>
                  <a:lnTo>
                    <a:pt x="1902" y="850"/>
                  </a:lnTo>
                  <a:lnTo>
                    <a:pt x="1900" y="851"/>
                  </a:lnTo>
                  <a:lnTo>
                    <a:pt x="1898" y="851"/>
                  </a:lnTo>
                  <a:lnTo>
                    <a:pt x="1898" y="853"/>
                  </a:lnTo>
                  <a:lnTo>
                    <a:pt x="1897" y="856"/>
                  </a:lnTo>
                  <a:lnTo>
                    <a:pt x="1895" y="859"/>
                  </a:lnTo>
                  <a:lnTo>
                    <a:pt x="1893" y="863"/>
                  </a:lnTo>
                  <a:lnTo>
                    <a:pt x="1890" y="868"/>
                  </a:lnTo>
                  <a:lnTo>
                    <a:pt x="1890" y="869"/>
                  </a:lnTo>
                  <a:lnTo>
                    <a:pt x="1888" y="871"/>
                  </a:lnTo>
                  <a:lnTo>
                    <a:pt x="1888" y="872"/>
                  </a:lnTo>
                  <a:lnTo>
                    <a:pt x="1888" y="874"/>
                  </a:lnTo>
                  <a:lnTo>
                    <a:pt x="1888" y="876"/>
                  </a:lnTo>
                  <a:lnTo>
                    <a:pt x="1890" y="877"/>
                  </a:lnTo>
                  <a:lnTo>
                    <a:pt x="1890" y="877"/>
                  </a:lnTo>
                  <a:lnTo>
                    <a:pt x="1892" y="879"/>
                  </a:lnTo>
                  <a:lnTo>
                    <a:pt x="1893" y="881"/>
                  </a:lnTo>
                  <a:lnTo>
                    <a:pt x="1895" y="882"/>
                  </a:lnTo>
                  <a:lnTo>
                    <a:pt x="1895" y="884"/>
                  </a:lnTo>
                  <a:lnTo>
                    <a:pt x="1895" y="894"/>
                  </a:lnTo>
                  <a:lnTo>
                    <a:pt x="1892" y="895"/>
                  </a:lnTo>
                  <a:lnTo>
                    <a:pt x="1888" y="895"/>
                  </a:lnTo>
                  <a:lnTo>
                    <a:pt x="1885" y="895"/>
                  </a:lnTo>
                  <a:lnTo>
                    <a:pt x="1882" y="895"/>
                  </a:lnTo>
                  <a:lnTo>
                    <a:pt x="1879" y="895"/>
                  </a:lnTo>
                  <a:lnTo>
                    <a:pt x="1875" y="895"/>
                  </a:lnTo>
                  <a:lnTo>
                    <a:pt x="1872" y="897"/>
                  </a:lnTo>
                  <a:lnTo>
                    <a:pt x="1869" y="899"/>
                  </a:lnTo>
                  <a:lnTo>
                    <a:pt x="1866" y="900"/>
                  </a:lnTo>
                  <a:lnTo>
                    <a:pt x="1864" y="904"/>
                  </a:lnTo>
                  <a:lnTo>
                    <a:pt x="1862" y="907"/>
                  </a:lnTo>
                  <a:lnTo>
                    <a:pt x="1861" y="909"/>
                  </a:lnTo>
                  <a:lnTo>
                    <a:pt x="1859" y="910"/>
                  </a:lnTo>
                  <a:lnTo>
                    <a:pt x="1857" y="912"/>
                  </a:lnTo>
                  <a:lnTo>
                    <a:pt x="1854" y="912"/>
                  </a:lnTo>
                  <a:lnTo>
                    <a:pt x="1852" y="913"/>
                  </a:lnTo>
                  <a:lnTo>
                    <a:pt x="1851" y="913"/>
                  </a:lnTo>
                  <a:lnTo>
                    <a:pt x="1848" y="913"/>
                  </a:lnTo>
                  <a:lnTo>
                    <a:pt x="1846" y="913"/>
                  </a:lnTo>
                  <a:lnTo>
                    <a:pt x="1843" y="915"/>
                  </a:lnTo>
                  <a:lnTo>
                    <a:pt x="1839" y="915"/>
                  </a:lnTo>
                  <a:lnTo>
                    <a:pt x="1838" y="917"/>
                  </a:lnTo>
                  <a:lnTo>
                    <a:pt x="1836" y="918"/>
                  </a:lnTo>
                  <a:lnTo>
                    <a:pt x="1833" y="922"/>
                  </a:lnTo>
                  <a:lnTo>
                    <a:pt x="1830" y="923"/>
                  </a:lnTo>
                  <a:lnTo>
                    <a:pt x="1828" y="925"/>
                  </a:lnTo>
                  <a:lnTo>
                    <a:pt x="1826" y="927"/>
                  </a:lnTo>
                  <a:lnTo>
                    <a:pt x="1823" y="927"/>
                  </a:lnTo>
                  <a:lnTo>
                    <a:pt x="1820" y="928"/>
                  </a:lnTo>
                  <a:lnTo>
                    <a:pt x="1816" y="928"/>
                  </a:lnTo>
                  <a:lnTo>
                    <a:pt x="1813" y="928"/>
                  </a:lnTo>
                  <a:lnTo>
                    <a:pt x="1812" y="928"/>
                  </a:lnTo>
                  <a:lnTo>
                    <a:pt x="1810" y="930"/>
                  </a:lnTo>
                  <a:lnTo>
                    <a:pt x="1813" y="930"/>
                  </a:lnTo>
                  <a:lnTo>
                    <a:pt x="1812" y="933"/>
                  </a:lnTo>
                  <a:lnTo>
                    <a:pt x="1812" y="933"/>
                  </a:lnTo>
                  <a:lnTo>
                    <a:pt x="1810" y="933"/>
                  </a:lnTo>
                  <a:lnTo>
                    <a:pt x="1808" y="931"/>
                  </a:lnTo>
                  <a:lnTo>
                    <a:pt x="1808" y="930"/>
                  </a:lnTo>
                  <a:lnTo>
                    <a:pt x="1808" y="928"/>
                  </a:lnTo>
                  <a:lnTo>
                    <a:pt x="1807" y="927"/>
                  </a:lnTo>
                  <a:lnTo>
                    <a:pt x="1807" y="925"/>
                  </a:lnTo>
                  <a:lnTo>
                    <a:pt x="1805" y="923"/>
                  </a:lnTo>
                  <a:lnTo>
                    <a:pt x="1803" y="922"/>
                  </a:lnTo>
                  <a:lnTo>
                    <a:pt x="1800" y="920"/>
                  </a:lnTo>
                  <a:lnTo>
                    <a:pt x="1798" y="920"/>
                  </a:lnTo>
                  <a:lnTo>
                    <a:pt x="1797" y="920"/>
                  </a:lnTo>
                  <a:lnTo>
                    <a:pt x="1795" y="918"/>
                  </a:lnTo>
                  <a:lnTo>
                    <a:pt x="1794" y="918"/>
                  </a:lnTo>
                  <a:lnTo>
                    <a:pt x="1794" y="917"/>
                  </a:lnTo>
                  <a:lnTo>
                    <a:pt x="1792" y="917"/>
                  </a:lnTo>
                  <a:lnTo>
                    <a:pt x="1790" y="915"/>
                  </a:lnTo>
                  <a:lnTo>
                    <a:pt x="1789" y="917"/>
                  </a:lnTo>
                  <a:lnTo>
                    <a:pt x="1785" y="917"/>
                  </a:lnTo>
                  <a:lnTo>
                    <a:pt x="1784" y="918"/>
                  </a:lnTo>
                  <a:lnTo>
                    <a:pt x="1780" y="918"/>
                  </a:lnTo>
                  <a:lnTo>
                    <a:pt x="1779" y="917"/>
                  </a:lnTo>
                  <a:lnTo>
                    <a:pt x="1777" y="917"/>
                  </a:lnTo>
                  <a:lnTo>
                    <a:pt x="1777" y="915"/>
                  </a:lnTo>
                  <a:lnTo>
                    <a:pt x="1776" y="913"/>
                  </a:lnTo>
                  <a:lnTo>
                    <a:pt x="1774" y="913"/>
                  </a:lnTo>
                  <a:lnTo>
                    <a:pt x="1772" y="913"/>
                  </a:lnTo>
                  <a:lnTo>
                    <a:pt x="1771" y="913"/>
                  </a:lnTo>
                  <a:lnTo>
                    <a:pt x="1767" y="913"/>
                  </a:lnTo>
                  <a:lnTo>
                    <a:pt x="1766" y="913"/>
                  </a:lnTo>
                  <a:lnTo>
                    <a:pt x="1756" y="913"/>
                  </a:lnTo>
                  <a:lnTo>
                    <a:pt x="1756" y="910"/>
                  </a:lnTo>
                  <a:lnTo>
                    <a:pt x="1756" y="907"/>
                  </a:lnTo>
                  <a:lnTo>
                    <a:pt x="1756" y="904"/>
                  </a:lnTo>
                  <a:lnTo>
                    <a:pt x="1756" y="902"/>
                  </a:lnTo>
                  <a:lnTo>
                    <a:pt x="1758" y="900"/>
                  </a:lnTo>
                  <a:lnTo>
                    <a:pt x="1758" y="900"/>
                  </a:lnTo>
                  <a:lnTo>
                    <a:pt x="1759" y="899"/>
                  </a:lnTo>
                  <a:lnTo>
                    <a:pt x="1759" y="892"/>
                  </a:lnTo>
                  <a:lnTo>
                    <a:pt x="1758" y="891"/>
                  </a:lnTo>
                  <a:lnTo>
                    <a:pt x="1756" y="889"/>
                  </a:lnTo>
                  <a:lnTo>
                    <a:pt x="1754" y="886"/>
                  </a:lnTo>
                  <a:lnTo>
                    <a:pt x="1754" y="884"/>
                  </a:lnTo>
                  <a:lnTo>
                    <a:pt x="1753" y="882"/>
                  </a:lnTo>
                  <a:lnTo>
                    <a:pt x="1753" y="879"/>
                  </a:lnTo>
                  <a:lnTo>
                    <a:pt x="1753" y="876"/>
                  </a:lnTo>
                  <a:lnTo>
                    <a:pt x="1754" y="872"/>
                  </a:lnTo>
                  <a:lnTo>
                    <a:pt x="1756" y="869"/>
                  </a:lnTo>
                  <a:lnTo>
                    <a:pt x="1758" y="866"/>
                  </a:lnTo>
                  <a:lnTo>
                    <a:pt x="1759" y="864"/>
                  </a:lnTo>
                  <a:lnTo>
                    <a:pt x="1761" y="864"/>
                  </a:lnTo>
                  <a:lnTo>
                    <a:pt x="1762" y="863"/>
                  </a:lnTo>
                  <a:lnTo>
                    <a:pt x="1762" y="861"/>
                  </a:lnTo>
                  <a:lnTo>
                    <a:pt x="1762" y="841"/>
                  </a:lnTo>
                  <a:lnTo>
                    <a:pt x="1761" y="841"/>
                  </a:lnTo>
                  <a:lnTo>
                    <a:pt x="1761" y="840"/>
                  </a:lnTo>
                  <a:lnTo>
                    <a:pt x="1759" y="838"/>
                  </a:lnTo>
                  <a:lnTo>
                    <a:pt x="1759" y="836"/>
                  </a:lnTo>
                  <a:lnTo>
                    <a:pt x="1758" y="835"/>
                  </a:lnTo>
                  <a:lnTo>
                    <a:pt x="1758" y="833"/>
                  </a:lnTo>
                  <a:lnTo>
                    <a:pt x="1758" y="830"/>
                  </a:lnTo>
                  <a:lnTo>
                    <a:pt x="1758" y="827"/>
                  </a:lnTo>
                  <a:lnTo>
                    <a:pt x="1759" y="825"/>
                  </a:lnTo>
                  <a:lnTo>
                    <a:pt x="1759" y="822"/>
                  </a:lnTo>
                  <a:lnTo>
                    <a:pt x="1761" y="820"/>
                  </a:lnTo>
                  <a:lnTo>
                    <a:pt x="1761" y="817"/>
                  </a:lnTo>
                  <a:lnTo>
                    <a:pt x="1761" y="815"/>
                  </a:lnTo>
                  <a:lnTo>
                    <a:pt x="1759" y="812"/>
                  </a:lnTo>
                  <a:lnTo>
                    <a:pt x="1758" y="812"/>
                  </a:lnTo>
                  <a:lnTo>
                    <a:pt x="1756" y="810"/>
                  </a:lnTo>
                  <a:lnTo>
                    <a:pt x="1754" y="809"/>
                  </a:lnTo>
                  <a:lnTo>
                    <a:pt x="1754" y="807"/>
                  </a:lnTo>
                  <a:lnTo>
                    <a:pt x="1756" y="804"/>
                  </a:lnTo>
                  <a:lnTo>
                    <a:pt x="1771" y="804"/>
                  </a:lnTo>
                  <a:lnTo>
                    <a:pt x="1772" y="802"/>
                  </a:lnTo>
                  <a:lnTo>
                    <a:pt x="1772" y="800"/>
                  </a:lnTo>
                  <a:lnTo>
                    <a:pt x="1772" y="800"/>
                  </a:lnTo>
                  <a:lnTo>
                    <a:pt x="1772" y="799"/>
                  </a:lnTo>
                  <a:lnTo>
                    <a:pt x="1772" y="797"/>
                  </a:lnTo>
                  <a:lnTo>
                    <a:pt x="1774" y="797"/>
                  </a:lnTo>
                  <a:lnTo>
                    <a:pt x="1776" y="796"/>
                  </a:lnTo>
                  <a:lnTo>
                    <a:pt x="1777" y="796"/>
                  </a:lnTo>
                  <a:lnTo>
                    <a:pt x="1779" y="797"/>
                  </a:lnTo>
                  <a:lnTo>
                    <a:pt x="1780" y="799"/>
                  </a:lnTo>
                  <a:lnTo>
                    <a:pt x="1782" y="799"/>
                  </a:lnTo>
                  <a:lnTo>
                    <a:pt x="1784" y="799"/>
                  </a:lnTo>
                  <a:lnTo>
                    <a:pt x="1787" y="799"/>
                  </a:lnTo>
                  <a:lnTo>
                    <a:pt x="1790" y="800"/>
                  </a:lnTo>
                  <a:lnTo>
                    <a:pt x="1794" y="800"/>
                  </a:lnTo>
                  <a:lnTo>
                    <a:pt x="1823" y="800"/>
                  </a:lnTo>
                  <a:lnTo>
                    <a:pt x="1825" y="800"/>
                  </a:lnTo>
                  <a:lnTo>
                    <a:pt x="1826" y="800"/>
                  </a:lnTo>
                  <a:lnTo>
                    <a:pt x="1828" y="802"/>
                  </a:lnTo>
                  <a:lnTo>
                    <a:pt x="1828" y="804"/>
                  </a:lnTo>
                  <a:lnTo>
                    <a:pt x="1830" y="805"/>
                  </a:lnTo>
                  <a:lnTo>
                    <a:pt x="1831" y="805"/>
                  </a:lnTo>
                  <a:lnTo>
                    <a:pt x="1831" y="807"/>
                  </a:lnTo>
                  <a:lnTo>
                    <a:pt x="1834" y="807"/>
                  </a:lnTo>
                  <a:lnTo>
                    <a:pt x="1838" y="807"/>
                  </a:lnTo>
                  <a:lnTo>
                    <a:pt x="1839" y="807"/>
                  </a:lnTo>
                  <a:lnTo>
                    <a:pt x="1841" y="807"/>
                  </a:lnTo>
                  <a:lnTo>
                    <a:pt x="1843" y="807"/>
                  </a:lnTo>
                  <a:lnTo>
                    <a:pt x="1846" y="809"/>
                  </a:lnTo>
                  <a:lnTo>
                    <a:pt x="1848" y="809"/>
                  </a:lnTo>
                  <a:lnTo>
                    <a:pt x="1851" y="810"/>
                  </a:lnTo>
                  <a:lnTo>
                    <a:pt x="1852" y="810"/>
                  </a:lnTo>
                  <a:lnTo>
                    <a:pt x="1856" y="810"/>
                  </a:lnTo>
                  <a:lnTo>
                    <a:pt x="1859" y="810"/>
                  </a:lnTo>
                  <a:lnTo>
                    <a:pt x="1862" y="809"/>
                  </a:lnTo>
                  <a:lnTo>
                    <a:pt x="1866" y="807"/>
                  </a:lnTo>
                  <a:lnTo>
                    <a:pt x="1867" y="805"/>
                  </a:lnTo>
                  <a:lnTo>
                    <a:pt x="1869" y="805"/>
                  </a:lnTo>
                  <a:lnTo>
                    <a:pt x="1869" y="804"/>
                  </a:lnTo>
                  <a:lnTo>
                    <a:pt x="1869" y="802"/>
                  </a:lnTo>
                  <a:lnTo>
                    <a:pt x="1869" y="802"/>
                  </a:lnTo>
                  <a:lnTo>
                    <a:pt x="1870" y="800"/>
                  </a:lnTo>
                  <a:lnTo>
                    <a:pt x="1874" y="799"/>
                  </a:lnTo>
                  <a:lnTo>
                    <a:pt x="1875" y="797"/>
                  </a:lnTo>
                  <a:lnTo>
                    <a:pt x="1877" y="794"/>
                  </a:lnTo>
                  <a:lnTo>
                    <a:pt x="1877" y="792"/>
                  </a:lnTo>
                  <a:lnTo>
                    <a:pt x="1877" y="791"/>
                  </a:lnTo>
                  <a:lnTo>
                    <a:pt x="1877" y="787"/>
                  </a:lnTo>
                  <a:lnTo>
                    <a:pt x="1877" y="786"/>
                  </a:lnTo>
                  <a:lnTo>
                    <a:pt x="1877" y="781"/>
                  </a:lnTo>
                  <a:lnTo>
                    <a:pt x="1875" y="778"/>
                  </a:lnTo>
                  <a:lnTo>
                    <a:pt x="1875" y="774"/>
                  </a:lnTo>
                  <a:lnTo>
                    <a:pt x="1875" y="771"/>
                  </a:lnTo>
                  <a:lnTo>
                    <a:pt x="1877" y="769"/>
                  </a:lnTo>
                  <a:lnTo>
                    <a:pt x="1877" y="766"/>
                  </a:lnTo>
                  <a:lnTo>
                    <a:pt x="1877" y="764"/>
                  </a:lnTo>
                  <a:lnTo>
                    <a:pt x="1877" y="761"/>
                  </a:lnTo>
                  <a:lnTo>
                    <a:pt x="1875" y="760"/>
                  </a:lnTo>
                  <a:lnTo>
                    <a:pt x="1872" y="758"/>
                  </a:lnTo>
                  <a:lnTo>
                    <a:pt x="1869" y="756"/>
                  </a:lnTo>
                  <a:lnTo>
                    <a:pt x="1866" y="755"/>
                  </a:lnTo>
                  <a:lnTo>
                    <a:pt x="1864" y="753"/>
                  </a:lnTo>
                  <a:lnTo>
                    <a:pt x="1864" y="751"/>
                  </a:lnTo>
                  <a:lnTo>
                    <a:pt x="1864" y="735"/>
                  </a:lnTo>
                  <a:lnTo>
                    <a:pt x="1861" y="732"/>
                  </a:lnTo>
                  <a:lnTo>
                    <a:pt x="1857" y="730"/>
                  </a:lnTo>
                  <a:lnTo>
                    <a:pt x="1856" y="728"/>
                  </a:lnTo>
                  <a:lnTo>
                    <a:pt x="1854" y="727"/>
                  </a:lnTo>
                  <a:lnTo>
                    <a:pt x="1851" y="725"/>
                  </a:lnTo>
                  <a:lnTo>
                    <a:pt x="1849" y="724"/>
                  </a:lnTo>
                  <a:lnTo>
                    <a:pt x="1848" y="722"/>
                  </a:lnTo>
                  <a:lnTo>
                    <a:pt x="1848" y="720"/>
                  </a:lnTo>
                  <a:lnTo>
                    <a:pt x="1846" y="720"/>
                  </a:lnTo>
                  <a:lnTo>
                    <a:pt x="1843" y="720"/>
                  </a:lnTo>
                  <a:lnTo>
                    <a:pt x="1839" y="720"/>
                  </a:lnTo>
                  <a:lnTo>
                    <a:pt x="1838" y="720"/>
                  </a:lnTo>
                  <a:lnTo>
                    <a:pt x="1834" y="720"/>
                  </a:lnTo>
                  <a:lnTo>
                    <a:pt x="1833" y="719"/>
                  </a:lnTo>
                  <a:lnTo>
                    <a:pt x="1831" y="719"/>
                  </a:lnTo>
                  <a:lnTo>
                    <a:pt x="1828" y="717"/>
                  </a:lnTo>
                  <a:lnTo>
                    <a:pt x="1828" y="715"/>
                  </a:lnTo>
                  <a:lnTo>
                    <a:pt x="1828" y="715"/>
                  </a:lnTo>
                  <a:lnTo>
                    <a:pt x="1826" y="714"/>
                  </a:lnTo>
                  <a:lnTo>
                    <a:pt x="1825" y="714"/>
                  </a:lnTo>
                  <a:lnTo>
                    <a:pt x="1825" y="714"/>
                  </a:lnTo>
                  <a:lnTo>
                    <a:pt x="1823" y="714"/>
                  </a:lnTo>
                  <a:lnTo>
                    <a:pt x="1821" y="712"/>
                  </a:lnTo>
                  <a:lnTo>
                    <a:pt x="1821" y="710"/>
                  </a:lnTo>
                  <a:lnTo>
                    <a:pt x="1823" y="707"/>
                  </a:lnTo>
                  <a:lnTo>
                    <a:pt x="1823" y="706"/>
                  </a:lnTo>
                  <a:lnTo>
                    <a:pt x="1826" y="706"/>
                  </a:lnTo>
                  <a:lnTo>
                    <a:pt x="1828" y="704"/>
                  </a:lnTo>
                  <a:lnTo>
                    <a:pt x="1831" y="702"/>
                  </a:lnTo>
                  <a:lnTo>
                    <a:pt x="1833" y="702"/>
                  </a:lnTo>
                  <a:lnTo>
                    <a:pt x="1834" y="702"/>
                  </a:lnTo>
                  <a:lnTo>
                    <a:pt x="1838" y="702"/>
                  </a:lnTo>
                  <a:lnTo>
                    <a:pt x="1841" y="701"/>
                  </a:lnTo>
                  <a:lnTo>
                    <a:pt x="1843" y="702"/>
                  </a:lnTo>
                  <a:lnTo>
                    <a:pt x="1843" y="704"/>
                  </a:lnTo>
                  <a:lnTo>
                    <a:pt x="1844" y="704"/>
                  </a:lnTo>
                  <a:lnTo>
                    <a:pt x="1846" y="706"/>
                  </a:lnTo>
                  <a:lnTo>
                    <a:pt x="1848" y="706"/>
                  </a:lnTo>
                  <a:lnTo>
                    <a:pt x="1849" y="706"/>
                  </a:lnTo>
                  <a:lnTo>
                    <a:pt x="1851" y="706"/>
                  </a:lnTo>
                  <a:lnTo>
                    <a:pt x="1852" y="706"/>
                  </a:lnTo>
                  <a:lnTo>
                    <a:pt x="1854" y="706"/>
                  </a:lnTo>
                  <a:lnTo>
                    <a:pt x="1856" y="706"/>
                  </a:lnTo>
                  <a:lnTo>
                    <a:pt x="1857" y="707"/>
                  </a:lnTo>
                  <a:lnTo>
                    <a:pt x="1859" y="707"/>
                  </a:lnTo>
                  <a:lnTo>
                    <a:pt x="1862" y="707"/>
                  </a:lnTo>
                  <a:lnTo>
                    <a:pt x="1866" y="707"/>
                  </a:lnTo>
                  <a:lnTo>
                    <a:pt x="1869" y="707"/>
                  </a:lnTo>
                  <a:lnTo>
                    <a:pt x="1869" y="702"/>
                  </a:lnTo>
                  <a:lnTo>
                    <a:pt x="1869" y="699"/>
                  </a:lnTo>
                  <a:lnTo>
                    <a:pt x="1870" y="692"/>
                  </a:lnTo>
                  <a:lnTo>
                    <a:pt x="1869" y="692"/>
                  </a:lnTo>
                  <a:lnTo>
                    <a:pt x="1866" y="691"/>
                  </a:lnTo>
                  <a:lnTo>
                    <a:pt x="1866" y="681"/>
                  </a:lnTo>
                  <a:lnTo>
                    <a:pt x="1867" y="681"/>
                  </a:lnTo>
                  <a:lnTo>
                    <a:pt x="1869" y="681"/>
                  </a:lnTo>
                  <a:lnTo>
                    <a:pt x="1870" y="681"/>
                  </a:lnTo>
                  <a:lnTo>
                    <a:pt x="1872" y="683"/>
                  </a:lnTo>
                  <a:lnTo>
                    <a:pt x="1874" y="684"/>
                  </a:lnTo>
                  <a:lnTo>
                    <a:pt x="1874" y="684"/>
                  </a:lnTo>
                  <a:lnTo>
                    <a:pt x="1874" y="686"/>
                  </a:lnTo>
                  <a:lnTo>
                    <a:pt x="1874" y="688"/>
                  </a:lnTo>
                  <a:lnTo>
                    <a:pt x="1875" y="688"/>
                  </a:lnTo>
                  <a:lnTo>
                    <a:pt x="1877" y="688"/>
                  </a:lnTo>
                  <a:lnTo>
                    <a:pt x="1880" y="688"/>
                  </a:lnTo>
                  <a:lnTo>
                    <a:pt x="1884" y="688"/>
                  </a:lnTo>
                  <a:lnTo>
                    <a:pt x="1885" y="688"/>
                  </a:lnTo>
                  <a:lnTo>
                    <a:pt x="1885" y="689"/>
                  </a:lnTo>
                  <a:lnTo>
                    <a:pt x="1887" y="689"/>
                  </a:lnTo>
                  <a:lnTo>
                    <a:pt x="1898" y="689"/>
                  </a:lnTo>
                  <a:lnTo>
                    <a:pt x="1898" y="679"/>
                  </a:lnTo>
                  <a:lnTo>
                    <a:pt x="1902" y="679"/>
                  </a:lnTo>
                  <a:lnTo>
                    <a:pt x="1903" y="678"/>
                  </a:lnTo>
                  <a:lnTo>
                    <a:pt x="1905" y="678"/>
                  </a:lnTo>
                  <a:lnTo>
                    <a:pt x="1910" y="678"/>
                  </a:lnTo>
                  <a:lnTo>
                    <a:pt x="1913" y="678"/>
                  </a:lnTo>
                  <a:lnTo>
                    <a:pt x="1916" y="678"/>
                  </a:lnTo>
                  <a:lnTo>
                    <a:pt x="1916" y="658"/>
                  </a:lnTo>
                  <a:lnTo>
                    <a:pt x="1920" y="658"/>
                  </a:lnTo>
                  <a:lnTo>
                    <a:pt x="1923" y="658"/>
                  </a:lnTo>
                  <a:lnTo>
                    <a:pt x="1928" y="658"/>
                  </a:lnTo>
                  <a:lnTo>
                    <a:pt x="1929" y="658"/>
                  </a:lnTo>
                  <a:lnTo>
                    <a:pt x="1931" y="658"/>
                  </a:lnTo>
                  <a:lnTo>
                    <a:pt x="1933" y="656"/>
                  </a:lnTo>
                  <a:lnTo>
                    <a:pt x="1933" y="656"/>
                  </a:lnTo>
                  <a:lnTo>
                    <a:pt x="1934" y="655"/>
                  </a:lnTo>
                  <a:lnTo>
                    <a:pt x="1936" y="653"/>
                  </a:lnTo>
                  <a:lnTo>
                    <a:pt x="1939" y="650"/>
                  </a:lnTo>
                  <a:lnTo>
                    <a:pt x="1943" y="648"/>
                  </a:lnTo>
                  <a:lnTo>
                    <a:pt x="1944" y="647"/>
                  </a:lnTo>
                  <a:lnTo>
                    <a:pt x="1946" y="647"/>
                  </a:lnTo>
                  <a:lnTo>
                    <a:pt x="1947" y="645"/>
                  </a:lnTo>
                  <a:lnTo>
                    <a:pt x="1949" y="645"/>
                  </a:lnTo>
                  <a:lnTo>
                    <a:pt x="1951" y="645"/>
                  </a:lnTo>
                  <a:lnTo>
                    <a:pt x="1952" y="643"/>
                  </a:lnTo>
                  <a:lnTo>
                    <a:pt x="1954" y="643"/>
                  </a:lnTo>
                  <a:lnTo>
                    <a:pt x="1957" y="643"/>
                  </a:lnTo>
                  <a:lnTo>
                    <a:pt x="1957" y="634"/>
                  </a:lnTo>
                  <a:lnTo>
                    <a:pt x="1951" y="630"/>
                  </a:lnTo>
                  <a:lnTo>
                    <a:pt x="1951" y="624"/>
                  </a:lnTo>
                  <a:lnTo>
                    <a:pt x="1952" y="624"/>
                  </a:lnTo>
                  <a:lnTo>
                    <a:pt x="1954" y="625"/>
                  </a:lnTo>
                  <a:lnTo>
                    <a:pt x="1956" y="624"/>
                  </a:lnTo>
                  <a:lnTo>
                    <a:pt x="1957" y="624"/>
                  </a:lnTo>
                  <a:lnTo>
                    <a:pt x="1964" y="624"/>
                  </a:lnTo>
                  <a:lnTo>
                    <a:pt x="1964" y="625"/>
                  </a:lnTo>
                  <a:lnTo>
                    <a:pt x="1965" y="625"/>
                  </a:lnTo>
                  <a:lnTo>
                    <a:pt x="1967" y="627"/>
                  </a:lnTo>
                  <a:lnTo>
                    <a:pt x="1969" y="625"/>
                  </a:lnTo>
                  <a:lnTo>
                    <a:pt x="1972" y="624"/>
                  </a:lnTo>
                  <a:lnTo>
                    <a:pt x="1974" y="620"/>
                  </a:lnTo>
                  <a:lnTo>
                    <a:pt x="1975" y="617"/>
                  </a:lnTo>
                  <a:lnTo>
                    <a:pt x="1975" y="617"/>
                  </a:lnTo>
                  <a:lnTo>
                    <a:pt x="1975" y="616"/>
                  </a:lnTo>
                  <a:lnTo>
                    <a:pt x="1975" y="614"/>
                  </a:lnTo>
                  <a:lnTo>
                    <a:pt x="1979" y="614"/>
                  </a:lnTo>
                  <a:lnTo>
                    <a:pt x="1980" y="614"/>
                  </a:lnTo>
                  <a:lnTo>
                    <a:pt x="1983" y="612"/>
                  </a:lnTo>
                  <a:lnTo>
                    <a:pt x="1987" y="611"/>
                  </a:lnTo>
                  <a:lnTo>
                    <a:pt x="1987" y="611"/>
                  </a:lnTo>
                  <a:lnTo>
                    <a:pt x="1987" y="609"/>
                  </a:lnTo>
                  <a:lnTo>
                    <a:pt x="1988" y="609"/>
                  </a:lnTo>
                  <a:lnTo>
                    <a:pt x="1990" y="607"/>
                  </a:lnTo>
                  <a:lnTo>
                    <a:pt x="1993" y="607"/>
                  </a:lnTo>
                  <a:lnTo>
                    <a:pt x="1998" y="607"/>
                  </a:lnTo>
                  <a:lnTo>
                    <a:pt x="2001" y="607"/>
                  </a:lnTo>
                  <a:lnTo>
                    <a:pt x="2005" y="607"/>
                  </a:lnTo>
                  <a:lnTo>
                    <a:pt x="2008" y="609"/>
                  </a:lnTo>
                  <a:lnTo>
                    <a:pt x="2011" y="609"/>
                  </a:lnTo>
                  <a:lnTo>
                    <a:pt x="2015" y="607"/>
                  </a:lnTo>
                  <a:lnTo>
                    <a:pt x="2019" y="607"/>
                  </a:lnTo>
                  <a:lnTo>
                    <a:pt x="2021" y="607"/>
                  </a:lnTo>
                  <a:lnTo>
                    <a:pt x="2023" y="607"/>
                  </a:lnTo>
                  <a:lnTo>
                    <a:pt x="2028" y="607"/>
                  </a:lnTo>
                  <a:lnTo>
                    <a:pt x="2028" y="601"/>
                  </a:lnTo>
                  <a:lnTo>
                    <a:pt x="2028" y="598"/>
                  </a:lnTo>
                  <a:lnTo>
                    <a:pt x="2026" y="596"/>
                  </a:lnTo>
                  <a:lnTo>
                    <a:pt x="2026" y="594"/>
                  </a:lnTo>
                  <a:lnTo>
                    <a:pt x="2024" y="593"/>
                  </a:lnTo>
                  <a:lnTo>
                    <a:pt x="2023" y="591"/>
                  </a:lnTo>
                  <a:lnTo>
                    <a:pt x="2023" y="589"/>
                  </a:lnTo>
                  <a:lnTo>
                    <a:pt x="2023" y="588"/>
                  </a:lnTo>
                  <a:lnTo>
                    <a:pt x="2023" y="586"/>
                  </a:lnTo>
                  <a:lnTo>
                    <a:pt x="2023" y="586"/>
                  </a:lnTo>
                  <a:lnTo>
                    <a:pt x="2023" y="583"/>
                  </a:lnTo>
                  <a:lnTo>
                    <a:pt x="2024" y="581"/>
                  </a:lnTo>
                  <a:lnTo>
                    <a:pt x="2024" y="578"/>
                  </a:lnTo>
                  <a:lnTo>
                    <a:pt x="2023" y="576"/>
                  </a:lnTo>
                  <a:lnTo>
                    <a:pt x="2023" y="575"/>
                  </a:lnTo>
                  <a:lnTo>
                    <a:pt x="2023" y="573"/>
                  </a:lnTo>
                  <a:lnTo>
                    <a:pt x="2024" y="573"/>
                  </a:lnTo>
                  <a:lnTo>
                    <a:pt x="2024" y="571"/>
                  </a:lnTo>
                  <a:lnTo>
                    <a:pt x="2026" y="568"/>
                  </a:lnTo>
                  <a:lnTo>
                    <a:pt x="2024" y="566"/>
                  </a:lnTo>
                  <a:lnTo>
                    <a:pt x="2023" y="566"/>
                  </a:lnTo>
                  <a:lnTo>
                    <a:pt x="2021" y="565"/>
                  </a:lnTo>
                  <a:lnTo>
                    <a:pt x="2019" y="565"/>
                  </a:lnTo>
                  <a:lnTo>
                    <a:pt x="2018" y="563"/>
                  </a:lnTo>
                  <a:lnTo>
                    <a:pt x="2016" y="562"/>
                  </a:lnTo>
                  <a:lnTo>
                    <a:pt x="2015" y="558"/>
                  </a:lnTo>
                  <a:lnTo>
                    <a:pt x="2015" y="553"/>
                  </a:lnTo>
                  <a:lnTo>
                    <a:pt x="2015" y="550"/>
                  </a:lnTo>
                  <a:lnTo>
                    <a:pt x="2016" y="548"/>
                  </a:lnTo>
                  <a:lnTo>
                    <a:pt x="2019" y="547"/>
                  </a:lnTo>
                  <a:lnTo>
                    <a:pt x="2023" y="547"/>
                  </a:lnTo>
                  <a:lnTo>
                    <a:pt x="2024" y="545"/>
                  </a:lnTo>
                  <a:lnTo>
                    <a:pt x="2026" y="545"/>
                  </a:lnTo>
                  <a:lnTo>
                    <a:pt x="2026" y="544"/>
                  </a:lnTo>
                  <a:lnTo>
                    <a:pt x="2026" y="542"/>
                  </a:lnTo>
                  <a:lnTo>
                    <a:pt x="2026" y="540"/>
                  </a:lnTo>
                  <a:lnTo>
                    <a:pt x="2026" y="539"/>
                  </a:lnTo>
                  <a:lnTo>
                    <a:pt x="2024" y="537"/>
                  </a:lnTo>
                  <a:lnTo>
                    <a:pt x="2024" y="535"/>
                  </a:lnTo>
                  <a:lnTo>
                    <a:pt x="2024" y="534"/>
                  </a:lnTo>
                  <a:lnTo>
                    <a:pt x="2026" y="534"/>
                  </a:lnTo>
                  <a:lnTo>
                    <a:pt x="2028" y="532"/>
                  </a:lnTo>
                  <a:lnTo>
                    <a:pt x="2031" y="532"/>
                  </a:lnTo>
                  <a:lnTo>
                    <a:pt x="2033" y="532"/>
                  </a:lnTo>
                  <a:lnTo>
                    <a:pt x="2034" y="532"/>
                  </a:lnTo>
                  <a:lnTo>
                    <a:pt x="2037" y="530"/>
                  </a:lnTo>
                  <a:lnTo>
                    <a:pt x="2041" y="527"/>
                  </a:lnTo>
                  <a:lnTo>
                    <a:pt x="2041" y="524"/>
                  </a:lnTo>
                  <a:lnTo>
                    <a:pt x="2042" y="521"/>
                  </a:lnTo>
                  <a:lnTo>
                    <a:pt x="2044" y="519"/>
                  </a:lnTo>
                  <a:lnTo>
                    <a:pt x="2046" y="517"/>
                  </a:lnTo>
                  <a:lnTo>
                    <a:pt x="2047" y="517"/>
                  </a:lnTo>
                  <a:lnTo>
                    <a:pt x="2049" y="517"/>
                  </a:lnTo>
                  <a:lnTo>
                    <a:pt x="2051" y="517"/>
                  </a:lnTo>
                  <a:lnTo>
                    <a:pt x="2051" y="519"/>
                  </a:lnTo>
                  <a:lnTo>
                    <a:pt x="2051" y="521"/>
                  </a:lnTo>
                  <a:lnTo>
                    <a:pt x="2052" y="522"/>
                  </a:lnTo>
                  <a:lnTo>
                    <a:pt x="2052" y="524"/>
                  </a:lnTo>
                  <a:lnTo>
                    <a:pt x="2054" y="526"/>
                  </a:lnTo>
                  <a:lnTo>
                    <a:pt x="2055" y="527"/>
                  </a:lnTo>
                  <a:lnTo>
                    <a:pt x="2055" y="532"/>
                  </a:lnTo>
                  <a:lnTo>
                    <a:pt x="2054" y="535"/>
                  </a:lnTo>
                  <a:lnTo>
                    <a:pt x="2052" y="537"/>
                  </a:lnTo>
                  <a:lnTo>
                    <a:pt x="2051" y="539"/>
                  </a:lnTo>
                  <a:lnTo>
                    <a:pt x="2051" y="540"/>
                  </a:lnTo>
                  <a:lnTo>
                    <a:pt x="2051" y="544"/>
                  </a:lnTo>
                  <a:lnTo>
                    <a:pt x="2052" y="544"/>
                  </a:lnTo>
                  <a:lnTo>
                    <a:pt x="2054" y="544"/>
                  </a:lnTo>
                  <a:lnTo>
                    <a:pt x="2057" y="544"/>
                  </a:lnTo>
                  <a:lnTo>
                    <a:pt x="2060" y="544"/>
                  </a:lnTo>
                  <a:lnTo>
                    <a:pt x="2060" y="548"/>
                  </a:lnTo>
                  <a:lnTo>
                    <a:pt x="2060" y="550"/>
                  </a:lnTo>
                  <a:lnTo>
                    <a:pt x="2059" y="550"/>
                  </a:lnTo>
                  <a:lnTo>
                    <a:pt x="2059" y="552"/>
                  </a:lnTo>
                  <a:lnTo>
                    <a:pt x="2057" y="552"/>
                  </a:lnTo>
                  <a:lnTo>
                    <a:pt x="2055" y="553"/>
                  </a:lnTo>
                  <a:lnTo>
                    <a:pt x="2055" y="557"/>
                  </a:lnTo>
                  <a:lnTo>
                    <a:pt x="2055" y="560"/>
                  </a:lnTo>
                  <a:lnTo>
                    <a:pt x="2057" y="560"/>
                  </a:lnTo>
                  <a:lnTo>
                    <a:pt x="2057" y="562"/>
                  </a:lnTo>
                  <a:lnTo>
                    <a:pt x="2059" y="562"/>
                  </a:lnTo>
                  <a:lnTo>
                    <a:pt x="2060" y="562"/>
                  </a:lnTo>
                  <a:lnTo>
                    <a:pt x="2062" y="560"/>
                  </a:lnTo>
                  <a:lnTo>
                    <a:pt x="2062" y="560"/>
                  </a:lnTo>
                  <a:lnTo>
                    <a:pt x="2064" y="558"/>
                  </a:lnTo>
                  <a:lnTo>
                    <a:pt x="2064" y="557"/>
                  </a:lnTo>
                  <a:lnTo>
                    <a:pt x="2064" y="555"/>
                  </a:lnTo>
                  <a:lnTo>
                    <a:pt x="2065" y="555"/>
                  </a:lnTo>
                  <a:lnTo>
                    <a:pt x="2067" y="553"/>
                  </a:lnTo>
                  <a:lnTo>
                    <a:pt x="2069" y="553"/>
                  </a:lnTo>
                  <a:lnTo>
                    <a:pt x="2070" y="553"/>
                  </a:lnTo>
                  <a:lnTo>
                    <a:pt x="2073" y="553"/>
                  </a:lnTo>
                  <a:lnTo>
                    <a:pt x="2075" y="553"/>
                  </a:lnTo>
                  <a:lnTo>
                    <a:pt x="2077" y="552"/>
                  </a:lnTo>
                  <a:lnTo>
                    <a:pt x="2077" y="552"/>
                  </a:lnTo>
                  <a:lnTo>
                    <a:pt x="2083" y="552"/>
                  </a:lnTo>
                  <a:lnTo>
                    <a:pt x="2083" y="555"/>
                  </a:lnTo>
                  <a:lnTo>
                    <a:pt x="2085" y="558"/>
                  </a:lnTo>
                  <a:lnTo>
                    <a:pt x="2083" y="560"/>
                  </a:lnTo>
                  <a:lnTo>
                    <a:pt x="2082" y="562"/>
                  </a:lnTo>
                  <a:lnTo>
                    <a:pt x="2082" y="563"/>
                  </a:lnTo>
                  <a:lnTo>
                    <a:pt x="2080" y="565"/>
                  </a:lnTo>
                  <a:lnTo>
                    <a:pt x="2080" y="568"/>
                  </a:lnTo>
                  <a:lnTo>
                    <a:pt x="2080" y="570"/>
                  </a:lnTo>
                  <a:lnTo>
                    <a:pt x="2082" y="573"/>
                  </a:lnTo>
                  <a:lnTo>
                    <a:pt x="2082" y="575"/>
                  </a:lnTo>
                  <a:lnTo>
                    <a:pt x="2080" y="578"/>
                  </a:lnTo>
                  <a:lnTo>
                    <a:pt x="2080" y="581"/>
                  </a:lnTo>
                  <a:lnTo>
                    <a:pt x="2077" y="581"/>
                  </a:lnTo>
                  <a:lnTo>
                    <a:pt x="2073" y="583"/>
                  </a:lnTo>
                  <a:lnTo>
                    <a:pt x="2070" y="581"/>
                  </a:lnTo>
                  <a:lnTo>
                    <a:pt x="2069" y="581"/>
                  </a:lnTo>
                  <a:lnTo>
                    <a:pt x="2067" y="580"/>
                  </a:lnTo>
                  <a:lnTo>
                    <a:pt x="2065" y="578"/>
                  </a:lnTo>
                  <a:lnTo>
                    <a:pt x="2062" y="578"/>
                  </a:lnTo>
                  <a:lnTo>
                    <a:pt x="2059" y="576"/>
                  </a:lnTo>
                  <a:lnTo>
                    <a:pt x="2047" y="576"/>
                  </a:lnTo>
                  <a:lnTo>
                    <a:pt x="2046" y="578"/>
                  </a:lnTo>
                  <a:lnTo>
                    <a:pt x="2046" y="580"/>
                  </a:lnTo>
                  <a:lnTo>
                    <a:pt x="2046" y="581"/>
                  </a:lnTo>
                  <a:lnTo>
                    <a:pt x="2046" y="583"/>
                  </a:lnTo>
                  <a:lnTo>
                    <a:pt x="2046" y="588"/>
                  </a:lnTo>
                  <a:lnTo>
                    <a:pt x="2052" y="588"/>
                  </a:lnTo>
                  <a:lnTo>
                    <a:pt x="2055" y="588"/>
                  </a:lnTo>
                  <a:lnTo>
                    <a:pt x="2055" y="591"/>
                  </a:lnTo>
                  <a:lnTo>
                    <a:pt x="2057" y="594"/>
                  </a:lnTo>
                  <a:lnTo>
                    <a:pt x="2057" y="596"/>
                  </a:lnTo>
                  <a:lnTo>
                    <a:pt x="2059" y="596"/>
                  </a:lnTo>
                  <a:lnTo>
                    <a:pt x="2060" y="596"/>
                  </a:lnTo>
                  <a:lnTo>
                    <a:pt x="2062" y="598"/>
                  </a:lnTo>
                  <a:lnTo>
                    <a:pt x="2065" y="598"/>
                  </a:lnTo>
                  <a:lnTo>
                    <a:pt x="2070" y="598"/>
                  </a:lnTo>
                  <a:lnTo>
                    <a:pt x="2070" y="594"/>
                  </a:lnTo>
                  <a:lnTo>
                    <a:pt x="2070" y="591"/>
                  </a:lnTo>
                  <a:lnTo>
                    <a:pt x="2070" y="588"/>
                  </a:lnTo>
                  <a:lnTo>
                    <a:pt x="2075" y="588"/>
                  </a:lnTo>
                  <a:lnTo>
                    <a:pt x="2078" y="588"/>
                  </a:lnTo>
                  <a:lnTo>
                    <a:pt x="2085" y="588"/>
                  </a:lnTo>
                  <a:lnTo>
                    <a:pt x="2087" y="588"/>
                  </a:lnTo>
                  <a:lnTo>
                    <a:pt x="2088" y="588"/>
                  </a:lnTo>
                  <a:lnTo>
                    <a:pt x="2090" y="588"/>
                  </a:lnTo>
                  <a:lnTo>
                    <a:pt x="2091" y="588"/>
                  </a:lnTo>
                  <a:lnTo>
                    <a:pt x="2091" y="588"/>
                  </a:lnTo>
                  <a:lnTo>
                    <a:pt x="2093" y="586"/>
                  </a:lnTo>
                  <a:lnTo>
                    <a:pt x="2093" y="586"/>
                  </a:lnTo>
                  <a:lnTo>
                    <a:pt x="2096" y="584"/>
                  </a:lnTo>
                  <a:lnTo>
                    <a:pt x="2103" y="584"/>
                  </a:lnTo>
                  <a:lnTo>
                    <a:pt x="2103" y="588"/>
                  </a:lnTo>
                  <a:lnTo>
                    <a:pt x="2103" y="589"/>
                  </a:lnTo>
                  <a:lnTo>
                    <a:pt x="2103" y="593"/>
                  </a:lnTo>
                  <a:lnTo>
                    <a:pt x="2105" y="594"/>
                  </a:lnTo>
                  <a:lnTo>
                    <a:pt x="2106" y="596"/>
                  </a:lnTo>
                  <a:lnTo>
                    <a:pt x="2109" y="598"/>
                  </a:lnTo>
                  <a:lnTo>
                    <a:pt x="2113" y="598"/>
                  </a:lnTo>
                  <a:lnTo>
                    <a:pt x="2116" y="598"/>
                  </a:lnTo>
                  <a:lnTo>
                    <a:pt x="2118" y="596"/>
                  </a:lnTo>
                  <a:lnTo>
                    <a:pt x="2121" y="596"/>
                  </a:lnTo>
                  <a:lnTo>
                    <a:pt x="2123" y="594"/>
                  </a:lnTo>
                  <a:lnTo>
                    <a:pt x="2126" y="593"/>
                  </a:lnTo>
                  <a:lnTo>
                    <a:pt x="2129" y="593"/>
                  </a:lnTo>
                  <a:lnTo>
                    <a:pt x="2132" y="593"/>
                  </a:lnTo>
                  <a:lnTo>
                    <a:pt x="2136" y="593"/>
                  </a:lnTo>
                  <a:lnTo>
                    <a:pt x="2137" y="593"/>
                  </a:lnTo>
                  <a:lnTo>
                    <a:pt x="2139" y="591"/>
                  </a:lnTo>
                  <a:lnTo>
                    <a:pt x="2141" y="589"/>
                  </a:lnTo>
                  <a:lnTo>
                    <a:pt x="2142" y="588"/>
                  </a:lnTo>
                  <a:lnTo>
                    <a:pt x="2144" y="588"/>
                  </a:lnTo>
                  <a:lnTo>
                    <a:pt x="2147" y="586"/>
                  </a:lnTo>
                  <a:lnTo>
                    <a:pt x="2149" y="584"/>
                  </a:lnTo>
                  <a:lnTo>
                    <a:pt x="2150" y="584"/>
                  </a:lnTo>
                  <a:lnTo>
                    <a:pt x="2152" y="583"/>
                  </a:lnTo>
                  <a:lnTo>
                    <a:pt x="2154" y="583"/>
                  </a:lnTo>
                  <a:lnTo>
                    <a:pt x="2155" y="581"/>
                  </a:lnTo>
                  <a:lnTo>
                    <a:pt x="2157" y="580"/>
                  </a:lnTo>
                  <a:lnTo>
                    <a:pt x="2160" y="578"/>
                  </a:lnTo>
                  <a:lnTo>
                    <a:pt x="2160" y="578"/>
                  </a:lnTo>
                  <a:lnTo>
                    <a:pt x="2162" y="578"/>
                  </a:lnTo>
                  <a:lnTo>
                    <a:pt x="2163" y="576"/>
                  </a:lnTo>
                  <a:lnTo>
                    <a:pt x="2165" y="576"/>
                  </a:lnTo>
                  <a:lnTo>
                    <a:pt x="2167" y="578"/>
                  </a:lnTo>
                  <a:lnTo>
                    <a:pt x="2167" y="578"/>
                  </a:lnTo>
                  <a:lnTo>
                    <a:pt x="2168" y="580"/>
                  </a:lnTo>
                  <a:lnTo>
                    <a:pt x="2170" y="581"/>
                  </a:lnTo>
                  <a:lnTo>
                    <a:pt x="2173" y="584"/>
                  </a:lnTo>
                  <a:lnTo>
                    <a:pt x="2177" y="586"/>
                  </a:lnTo>
                  <a:lnTo>
                    <a:pt x="2180" y="589"/>
                  </a:lnTo>
                  <a:lnTo>
                    <a:pt x="2183" y="591"/>
                  </a:lnTo>
                  <a:lnTo>
                    <a:pt x="2186" y="589"/>
                  </a:lnTo>
                  <a:lnTo>
                    <a:pt x="2188" y="588"/>
                  </a:lnTo>
                  <a:lnTo>
                    <a:pt x="2185" y="584"/>
                  </a:lnTo>
                  <a:lnTo>
                    <a:pt x="2183" y="583"/>
                  </a:lnTo>
                  <a:lnTo>
                    <a:pt x="2181" y="581"/>
                  </a:lnTo>
                  <a:lnTo>
                    <a:pt x="2181" y="580"/>
                  </a:lnTo>
                  <a:lnTo>
                    <a:pt x="2180" y="578"/>
                  </a:lnTo>
                  <a:lnTo>
                    <a:pt x="2181" y="576"/>
                  </a:lnTo>
                  <a:lnTo>
                    <a:pt x="2181" y="576"/>
                  </a:lnTo>
                  <a:lnTo>
                    <a:pt x="2183" y="575"/>
                  </a:lnTo>
                  <a:lnTo>
                    <a:pt x="2185" y="575"/>
                  </a:lnTo>
                  <a:lnTo>
                    <a:pt x="2186" y="573"/>
                  </a:lnTo>
                  <a:lnTo>
                    <a:pt x="2190" y="573"/>
                  </a:lnTo>
                  <a:lnTo>
                    <a:pt x="2193" y="573"/>
                  </a:lnTo>
                  <a:lnTo>
                    <a:pt x="2196" y="573"/>
                  </a:lnTo>
                  <a:lnTo>
                    <a:pt x="2199" y="573"/>
                  </a:lnTo>
                  <a:lnTo>
                    <a:pt x="2203" y="575"/>
                  </a:lnTo>
                  <a:lnTo>
                    <a:pt x="2204" y="576"/>
                  </a:lnTo>
                  <a:lnTo>
                    <a:pt x="2208" y="576"/>
                  </a:lnTo>
                  <a:lnTo>
                    <a:pt x="2209" y="576"/>
                  </a:lnTo>
                  <a:lnTo>
                    <a:pt x="2211" y="576"/>
                  </a:lnTo>
                  <a:lnTo>
                    <a:pt x="2213" y="573"/>
                  </a:lnTo>
                  <a:lnTo>
                    <a:pt x="2208" y="570"/>
                  </a:lnTo>
                  <a:lnTo>
                    <a:pt x="2208" y="568"/>
                  </a:lnTo>
                  <a:lnTo>
                    <a:pt x="2209" y="566"/>
                  </a:lnTo>
                  <a:lnTo>
                    <a:pt x="2209" y="565"/>
                  </a:lnTo>
                  <a:lnTo>
                    <a:pt x="2211" y="565"/>
                  </a:lnTo>
                  <a:lnTo>
                    <a:pt x="2213" y="563"/>
                  </a:lnTo>
                  <a:lnTo>
                    <a:pt x="2213" y="562"/>
                  </a:lnTo>
                  <a:lnTo>
                    <a:pt x="2214" y="562"/>
                  </a:lnTo>
                  <a:lnTo>
                    <a:pt x="2214" y="560"/>
                  </a:lnTo>
                  <a:lnTo>
                    <a:pt x="2214" y="558"/>
                  </a:lnTo>
                  <a:lnTo>
                    <a:pt x="2213" y="557"/>
                  </a:lnTo>
                  <a:lnTo>
                    <a:pt x="2213" y="555"/>
                  </a:lnTo>
                  <a:lnTo>
                    <a:pt x="2213" y="553"/>
                  </a:lnTo>
                  <a:lnTo>
                    <a:pt x="2211" y="552"/>
                  </a:lnTo>
                  <a:lnTo>
                    <a:pt x="2211" y="548"/>
                  </a:lnTo>
                  <a:lnTo>
                    <a:pt x="2211" y="547"/>
                  </a:lnTo>
                  <a:lnTo>
                    <a:pt x="2213" y="547"/>
                  </a:lnTo>
                  <a:lnTo>
                    <a:pt x="2214" y="545"/>
                  </a:lnTo>
                  <a:lnTo>
                    <a:pt x="2213" y="544"/>
                  </a:lnTo>
                  <a:lnTo>
                    <a:pt x="2214" y="542"/>
                  </a:lnTo>
                  <a:lnTo>
                    <a:pt x="2214" y="540"/>
                  </a:lnTo>
                  <a:lnTo>
                    <a:pt x="2216" y="539"/>
                  </a:lnTo>
                  <a:lnTo>
                    <a:pt x="2216" y="537"/>
                  </a:lnTo>
                  <a:lnTo>
                    <a:pt x="2217" y="535"/>
                  </a:lnTo>
                  <a:lnTo>
                    <a:pt x="2217" y="534"/>
                  </a:lnTo>
                  <a:lnTo>
                    <a:pt x="2217" y="532"/>
                  </a:lnTo>
                  <a:lnTo>
                    <a:pt x="2217" y="530"/>
                  </a:lnTo>
                  <a:lnTo>
                    <a:pt x="2217" y="529"/>
                  </a:lnTo>
                  <a:lnTo>
                    <a:pt x="2219" y="527"/>
                  </a:lnTo>
                  <a:lnTo>
                    <a:pt x="2221" y="527"/>
                  </a:lnTo>
                  <a:lnTo>
                    <a:pt x="2224" y="526"/>
                  </a:lnTo>
                  <a:lnTo>
                    <a:pt x="2226" y="522"/>
                  </a:lnTo>
                  <a:lnTo>
                    <a:pt x="2229" y="519"/>
                  </a:lnTo>
                  <a:lnTo>
                    <a:pt x="2234" y="519"/>
                  </a:lnTo>
                  <a:lnTo>
                    <a:pt x="2234" y="522"/>
                  </a:lnTo>
                  <a:lnTo>
                    <a:pt x="2234" y="524"/>
                  </a:lnTo>
                  <a:lnTo>
                    <a:pt x="2234" y="526"/>
                  </a:lnTo>
                  <a:lnTo>
                    <a:pt x="2236" y="526"/>
                  </a:lnTo>
                  <a:lnTo>
                    <a:pt x="2237" y="524"/>
                  </a:lnTo>
                  <a:lnTo>
                    <a:pt x="2237" y="526"/>
                  </a:lnTo>
                  <a:lnTo>
                    <a:pt x="2239" y="527"/>
                  </a:lnTo>
                  <a:lnTo>
                    <a:pt x="2240" y="527"/>
                  </a:lnTo>
                  <a:lnTo>
                    <a:pt x="2240" y="529"/>
                  </a:lnTo>
                  <a:lnTo>
                    <a:pt x="2240" y="530"/>
                  </a:lnTo>
                  <a:lnTo>
                    <a:pt x="2240" y="532"/>
                  </a:lnTo>
                  <a:lnTo>
                    <a:pt x="2242" y="534"/>
                  </a:lnTo>
                  <a:lnTo>
                    <a:pt x="2244" y="535"/>
                  </a:lnTo>
                  <a:lnTo>
                    <a:pt x="2245" y="535"/>
                  </a:lnTo>
                  <a:lnTo>
                    <a:pt x="2247" y="535"/>
                  </a:lnTo>
                  <a:lnTo>
                    <a:pt x="2249" y="535"/>
                  </a:lnTo>
                  <a:lnTo>
                    <a:pt x="2255" y="535"/>
                  </a:lnTo>
                  <a:lnTo>
                    <a:pt x="2255" y="534"/>
                  </a:lnTo>
                  <a:lnTo>
                    <a:pt x="2255" y="530"/>
                  </a:lnTo>
                  <a:lnTo>
                    <a:pt x="2255" y="529"/>
                  </a:lnTo>
                  <a:lnTo>
                    <a:pt x="2255" y="527"/>
                  </a:lnTo>
                  <a:lnTo>
                    <a:pt x="2257" y="527"/>
                  </a:lnTo>
                  <a:lnTo>
                    <a:pt x="2258" y="526"/>
                  </a:lnTo>
                  <a:lnTo>
                    <a:pt x="2258" y="526"/>
                  </a:lnTo>
                  <a:lnTo>
                    <a:pt x="2262" y="524"/>
                  </a:lnTo>
                  <a:lnTo>
                    <a:pt x="2265" y="524"/>
                  </a:lnTo>
                  <a:lnTo>
                    <a:pt x="2268" y="522"/>
                  </a:lnTo>
                  <a:lnTo>
                    <a:pt x="2268" y="521"/>
                  </a:lnTo>
                  <a:lnTo>
                    <a:pt x="2270" y="519"/>
                  </a:lnTo>
                  <a:lnTo>
                    <a:pt x="2268" y="517"/>
                  </a:lnTo>
                  <a:lnTo>
                    <a:pt x="2267" y="516"/>
                  </a:lnTo>
                  <a:lnTo>
                    <a:pt x="2263" y="514"/>
                  </a:lnTo>
                  <a:lnTo>
                    <a:pt x="2262" y="514"/>
                  </a:lnTo>
                  <a:lnTo>
                    <a:pt x="2260" y="512"/>
                  </a:lnTo>
                  <a:lnTo>
                    <a:pt x="2260" y="511"/>
                  </a:lnTo>
                  <a:lnTo>
                    <a:pt x="2260" y="509"/>
                  </a:lnTo>
                  <a:lnTo>
                    <a:pt x="2260" y="508"/>
                  </a:lnTo>
                  <a:lnTo>
                    <a:pt x="2258" y="508"/>
                  </a:lnTo>
                  <a:lnTo>
                    <a:pt x="2258" y="506"/>
                  </a:lnTo>
                  <a:lnTo>
                    <a:pt x="2255" y="504"/>
                  </a:lnTo>
                  <a:lnTo>
                    <a:pt x="2254" y="503"/>
                  </a:lnTo>
                  <a:lnTo>
                    <a:pt x="2250" y="501"/>
                  </a:lnTo>
                  <a:lnTo>
                    <a:pt x="2249" y="501"/>
                  </a:lnTo>
                  <a:lnTo>
                    <a:pt x="2247" y="501"/>
                  </a:lnTo>
                  <a:lnTo>
                    <a:pt x="2245" y="503"/>
                  </a:lnTo>
                  <a:lnTo>
                    <a:pt x="2244" y="504"/>
                  </a:lnTo>
                  <a:lnTo>
                    <a:pt x="2244" y="506"/>
                  </a:lnTo>
                  <a:lnTo>
                    <a:pt x="2242" y="508"/>
                  </a:lnTo>
                  <a:lnTo>
                    <a:pt x="2240" y="509"/>
                  </a:lnTo>
                  <a:lnTo>
                    <a:pt x="2239" y="511"/>
                  </a:lnTo>
                  <a:lnTo>
                    <a:pt x="2237" y="511"/>
                  </a:lnTo>
                  <a:lnTo>
                    <a:pt x="2234" y="511"/>
                  </a:lnTo>
                  <a:lnTo>
                    <a:pt x="2232" y="511"/>
                  </a:lnTo>
                  <a:lnTo>
                    <a:pt x="2231" y="511"/>
                  </a:lnTo>
                  <a:lnTo>
                    <a:pt x="2229" y="511"/>
                  </a:lnTo>
                  <a:lnTo>
                    <a:pt x="2227" y="509"/>
                  </a:lnTo>
                  <a:lnTo>
                    <a:pt x="2226" y="509"/>
                  </a:lnTo>
                  <a:lnTo>
                    <a:pt x="2224" y="509"/>
                  </a:lnTo>
                  <a:lnTo>
                    <a:pt x="2221" y="508"/>
                  </a:lnTo>
                  <a:lnTo>
                    <a:pt x="2217" y="506"/>
                  </a:lnTo>
                  <a:lnTo>
                    <a:pt x="2217" y="504"/>
                  </a:lnTo>
                  <a:lnTo>
                    <a:pt x="2217" y="503"/>
                  </a:lnTo>
                  <a:lnTo>
                    <a:pt x="2219" y="501"/>
                  </a:lnTo>
                  <a:lnTo>
                    <a:pt x="2221" y="501"/>
                  </a:lnTo>
                  <a:lnTo>
                    <a:pt x="2224" y="499"/>
                  </a:lnTo>
                  <a:lnTo>
                    <a:pt x="2227" y="498"/>
                  </a:lnTo>
                  <a:lnTo>
                    <a:pt x="2231" y="498"/>
                  </a:lnTo>
                  <a:lnTo>
                    <a:pt x="2234" y="498"/>
                  </a:lnTo>
                  <a:lnTo>
                    <a:pt x="2237" y="498"/>
                  </a:lnTo>
                  <a:lnTo>
                    <a:pt x="2236" y="496"/>
                  </a:lnTo>
                  <a:lnTo>
                    <a:pt x="2234" y="494"/>
                  </a:lnTo>
                  <a:lnTo>
                    <a:pt x="2232" y="494"/>
                  </a:lnTo>
                  <a:lnTo>
                    <a:pt x="2231" y="494"/>
                  </a:lnTo>
                  <a:lnTo>
                    <a:pt x="2229" y="494"/>
                  </a:lnTo>
                  <a:lnTo>
                    <a:pt x="2227" y="493"/>
                  </a:lnTo>
                  <a:lnTo>
                    <a:pt x="2227" y="491"/>
                  </a:lnTo>
                  <a:lnTo>
                    <a:pt x="2227" y="490"/>
                  </a:lnTo>
                  <a:lnTo>
                    <a:pt x="2229" y="490"/>
                  </a:lnTo>
                  <a:lnTo>
                    <a:pt x="2232" y="488"/>
                  </a:lnTo>
                  <a:lnTo>
                    <a:pt x="2234" y="488"/>
                  </a:lnTo>
                  <a:lnTo>
                    <a:pt x="2237" y="488"/>
                  </a:lnTo>
                  <a:lnTo>
                    <a:pt x="2237" y="488"/>
                  </a:lnTo>
                  <a:lnTo>
                    <a:pt x="2239" y="488"/>
                  </a:lnTo>
                  <a:lnTo>
                    <a:pt x="2237" y="490"/>
                  </a:lnTo>
                  <a:lnTo>
                    <a:pt x="2237" y="491"/>
                  </a:lnTo>
                  <a:lnTo>
                    <a:pt x="2239" y="493"/>
                  </a:lnTo>
                  <a:lnTo>
                    <a:pt x="2240" y="493"/>
                  </a:lnTo>
                  <a:lnTo>
                    <a:pt x="2242" y="493"/>
                  </a:lnTo>
                  <a:lnTo>
                    <a:pt x="2244" y="493"/>
                  </a:lnTo>
                  <a:lnTo>
                    <a:pt x="2245" y="494"/>
                  </a:lnTo>
                  <a:lnTo>
                    <a:pt x="2247" y="494"/>
                  </a:lnTo>
                  <a:lnTo>
                    <a:pt x="2249" y="493"/>
                  </a:lnTo>
                  <a:lnTo>
                    <a:pt x="2249" y="493"/>
                  </a:lnTo>
                  <a:lnTo>
                    <a:pt x="2249" y="491"/>
                  </a:lnTo>
                  <a:lnTo>
                    <a:pt x="2250" y="490"/>
                  </a:lnTo>
                  <a:lnTo>
                    <a:pt x="2252" y="488"/>
                  </a:lnTo>
                  <a:lnTo>
                    <a:pt x="2252" y="486"/>
                  </a:lnTo>
                  <a:lnTo>
                    <a:pt x="2252" y="485"/>
                  </a:lnTo>
                  <a:lnTo>
                    <a:pt x="2252" y="483"/>
                  </a:lnTo>
                  <a:lnTo>
                    <a:pt x="2255" y="483"/>
                  </a:lnTo>
                  <a:lnTo>
                    <a:pt x="2255" y="481"/>
                  </a:lnTo>
                  <a:lnTo>
                    <a:pt x="2257" y="481"/>
                  </a:lnTo>
                  <a:lnTo>
                    <a:pt x="2258" y="481"/>
                  </a:lnTo>
                  <a:lnTo>
                    <a:pt x="2260" y="483"/>
                  </a:lnTo>
                  <a:lnTo>
                    <a:pt x="2260" y="483"/>
                  </a:lnTo>
                  <a:lnTo>
                    <a:pt x="2262" y="483"/>
                  </a:lnTo>
                  <a:lnTo>
                    <a:pt x="2263" y="485"/>
                  </a:lnTo>
                  <a:lnTo>
                    <a:pt x="2265" y="483"/>
                  </a:lnTo>
                  <a:lnTo>
                    <a:pt x="2267" y="483"/>
                  </a:lnTo>
                  <a:lnTo>
                    <a:pt x="2267" y="481"/>
                  </a:lnTo>
                  <a:lnTo>
                    <a:pt x="2268" y="481"/>
                  </a:lnTo>
                  <a:lnTo>
                    <a:pt x="2270" y="480"/>
                  </a:lnTo>
                  <a:lnTo>
                    <a:pt x="2272" y="480"/>
                  </a:lnTo>
                  <a:lnTo>
                    <a:pt x="2273" y="480"/>
                  </a:lnTo>
                  <a:lnTo>
                    <a:pt x="2276" y="480"/>
                  </a:lnTo>
                  <a:lnTo>
                    <a:pt x="2280" y="480"/>
                  </a:lnTo>
                  <a:lnTo>
                    <a:pt x="2283" y="480"/>
                  </a:lnTo>
                  <a:lnTo>
                    <a:pt x="2286" y="480"/>
                  </a:lnTo>
                  <a:lnTo>
                    <a:pt x="2288" y="480"/>
                  </a:lnTo>
                  <a:lnTo>
                    <a:pt x="2291" y="478"/>
                  </a:lnTo>
                  <a:lnTo>
                    <a:pt x="2294" y="478"/>
                  </a:lnTo>
                  <a:lnTo>
                    <a:pt x="2296" y="478"/>
                  </a:lnTo>
                  <a:lnTo>
                    <a:pt x="2298" y="480"/>
                  </a:lnTo>
                  <a:lnTo>
                    <a:pt x="2298" y="481"/>
                  </a:lnTo>
                  <a:lnTo>
                    <a:pt x="2299" y="481"/>
                  </a:lnTo>
                  <a:lnTo>
                    <a:pt x="2301" y="483"/>
                  </a:lnTo>
                  <a:lnTo>
                    <a:pt x="2301" y="485"/>
                  </a:lnTo>
                  <a:lnTo>
                    <a:pt x="2304" y="485"/>
                  </a:lnTo>
                  <a:lnTo>
                    <a:pt x="2308" y="485"/>
                  </a:lnTo>
                  <a:lnTo>
                    <a:pt x="2309" y="485"/>
                  </a:lnTo>
                  <a:lnTo>
                    <a:pt x="2311" y="485"/>
                  </a:lnTo>
                  <a:lnTo>
                    <a:pt x="2312" y="483"/>
                  </a:lnTo>
                  <a:lnTo>
                    <a:pt x="2314" y="481"/>
                  </a:lnTo>
                  <a:lnTo>
                    <a:pt x="2314" y="480"/>
                  </a:lnTo>
                  <a:lnTo>
                    <a:pt x="2316" y="478"/>
                  </a:lnTo>
                  <a:lnTo>
                    <a:pt x="2317" y="475"/>
                  </a:lnTo>
                  <a:lnTo>
                    <a:pt x="2319" y="475"/>
                  </a:lnTo>
                  <a:lnTo>
                    <a:pt x="2321" y="473"/>
                  </a:lnTo>
                  <a:lnTo>
                    <a:pt x="2322" y="472"/>
                  </a:lnTo>
                  <a:lnTo>
                    <a:pt x="2324" y="470"/>
                  </a:lnTo>
                  <a:lnTo>
                    <a:pt x="2326" y="470"/>
                  </a:lnTo>
                  <a:lnTo>
                    <a:pt x="2327" y="468"/>
                  </a:lnTo>
                  <a:lnTo>
                    <a:pt x="2329" y="468"/>
                  </a:lnTo>
                  <a:lnTo>
                    <a:pt x="2330" y="467"/>
                  </a:lnTo>
                  <a:lnTo>
                    <a:pt x="2334" y="467"/>
                  </a:lnTo>
                  <a:lnTo>
                    <a:pt x="2337" y="467"/>
                  </a:lnTo>
                  <a:lnTo>
                    <a:pt x="2340" y="468"/>
                  </a:lnTo>
                  <a:lnTo>
                    <a:pt x="2344" y="467"/>
                  </a:lnTo>
                  <a:lnTo>
                    <a:pt x="2345" y="467"/>
                  </a:lnTo>
                  <a:lnTo>
                    <a:pt x="2347" y="465"/>
                  </a:lnTo>
                  <a:lnTo>
                    <a:pt x="2347" y="465"/>
                  </a:lnTo>
                  <a:lnTo>
                    <a:pt x="2345" y="462"/>
                  </a:lnTo>
                  <a:lnTo>
                    <a:pt x="2330" y="462"/>
                  </a:lnTo>
                  <a:lnTo>
                    <a:pt x="2329" y="460"/>
                  </a:lnTo>
                  <a:lnTo>
                    <a:pt x="2327" y="460"/>
                  </a:lnTo>
                  <a:lnTo>
                    <a:pt x="2326" y="458"/>
                  </a:lnTo>
                  <a:lnTo>
                    <a:pt x="2326" y="457"/>
                  </a:lnTo>
                  <a:lnTo>
                    <a:pt x="2326" y="455"/>
                  </a:lnTo>
                  <a:lnTo>
                    <a:pt x="2324" y="454"/>
                  </a:lnTo>
                  <a:lnTo>
                    <a:pt x="2322" y="454"/>
                  </a:lnTo>
                  <a:lnTo>
                    <a:pt x="2322" y="454"/>
                  </a:lnTo>
                  <a:lnTo>
                    <a:pt x="2319" y="454"/>
                  </a:lnTo>
                  <a:lnTo>
                    <a:pt x="2317" y="454"/>
                  </a:lnTo>
                  <a:lnTo>
                    <a:pt x="2316" y="455"/>
                  </a:lnTo>
                  <a:lnTo>
                    <a:pt x="2316" y="455"/>
                  </a:lnTo>
                  <a:lnTo>
                    <a:pt x="2314" y="457"/>
                  </a:lnTo>
                  <a:lnTo>
                    <a:pt x="2290" y="457"/>
                  </a:lnTo>
                  <a:lnTo>
                    <a:pt x="2288" y="457"/>
                  </a:lnTo>
                  <a:lnTo>
                    <a:pt x="2286" y="458"/>
                  </a:lnTo>
                  <a:lnTo>
                    <a:pt x="2286" y="458"/>
                  </a:lnTo>
                  <a:lnTo>
                    <a:pt x="2286" y="460"/>
                  </a:lnTo>
                  <a:lnTo>
                    <a:pt x="2285" y="462"/>
                  </a:lnTo>
                  <a:lnTo>
                    <a:pt x="2281" y="463"/>
                  </a:lnTo>
                  <a:lnTo>
                    <a:pt x="2280" y="463"/>
                  </a:lnTo>
                  <a:lnTo>
                    <a:pt x="2278" y="463"/>
                  </a:lnTo>
                  <a:lnTo>
                    <a:pt x="2276" y="463"/>
                  </a:lnTo>
                  <a:lnTo>
                    <a:pt x="2275" y="463"/>
                  </a:lnTo>
                  <a:lnTo>
                    <a:pt x="2272" y="463"/>
                  </a:lnTo>
                  <a:lnTo>
                    <a:pt x="2268" y="462"/>
                  </a:lnTo>
                  <a:lnTo>
                    <a:pt x="2267" y="462"/>
                  </a:lnTo>
                  <a:lnTo>
                    <a:pt x="2263" y="462"/>
                  </a:lnTo>
                  <a:lnTo>
                    <a:pt x="2260" y="463"/>
                  </a:lnTo>
                  <a:lnTo>
                    <a:pt x="2258" y="465"/>
                  </a:lnTo>
                  <a:lnTo>
                    <a:pt x="2255" y="467"/>
                  </a:lnTo>
                  <a:lnTo>
                    <a:pt x="2254" y="468"/>
                  </a:lnTo>
                  <a:lnTo>
                    <a:pt x="2252" y="468"/>
                  </a:lnTo>
                  <a:lnTo>
                    <a:pt x="2250" y="468"/>
                  </a:lnTo>
                  <a:lnTo>
                    <a:pt x="2247" y="468"/>
                  </a:lnTo>
                  <a:lnTo>
                    <a:pt x="2245" y="467"/>
                  </a:lnTo>
                  <a:lnTo>
                    <a:pt x="2242" y="465"/>
                  </a:lnTo>
                  <a:lnTo>
                    <a:pt x="2240" y="463"/>
                  </a:lnTo>
                  <a:lnTo>
                    <a:pt x="2239" y="462"/>
                  </a:lnTo>
                  <a:lnTo>
                    <a:pt x="2236" y="460"/>
                  </a:lnTo>
                  <a:lnTo>
                    <a:pt x="2234" y="460"/>
                  </a:lnTo>
                  <a:lnTo>
                    <a:pt x="2232" y="458"/>
                  </a:lnTo>
                  <a:lnTo>
                    <a:pt x="2231" y="457"/>
                  </a:lnTo>
                  <a:lnTo>
                    <a:pt x="2229" y="455"/>
                  </a:lnTo>
                  <a:lnTo>
                    <a:pt x="2229" y="454"/>
                  </a:lnTo>
                  <a:lnTo>
                    <a:pt x="2226" y="452"/>
                  </a:lnTo>
                  <a:lnTo>
                    <a:pt x="2222" y="450"/>
                  </a:lnTo>
                  <a:lnTo>
                    <a:pt x="2217" y="450"/>
                  </a:lnTo>
                  <a:lnTo>
                    <a:pt x="2214" y="450"/>
                  </a:lnTo>
                  <a:lnTo>
                    <a:pt x="2214" y="447"/>
                  </a:lnTo>
                  <a:lnTo>
                    <a:pt x="2214" y="444"/>
                  </a:lnTo>
                  <a:lnTo>
                    <a:pt x="2214" y="442"/>
                  </a:lnTo>
                  <a:lnTo>
                    <a:pt x="2214" y="440"/>
                  </a:lnTo>
                  <a:lnTo>
                    <a:pt x="2214" y="437"/>
                  </a:lnTo>
                  <a:lnTo>
                    <a:pt x="2213" y="432"/>
                  </a:lnTo>
                  <a:lnTo>
                    <a:pt x="2213" y="429"/>
                  </a:lnTo>
                  <a:lnTo>
                    <a:pt x="2213" y="426"/>
                  </a:lnTo>
                  <a:lnTo>
                    <a:pt x="2213" y="424"/>
                  </a:lnTo>
                  <a:lnTo>
                    <a:pt x="2214" y="422"/>
                  </a:lnTo>
                  <a:lnTo>
                    <a:pt x="2214" y="421"/>
                  </a:lnTo>
                  <a:lnTo>
                    <a:pt x="2216" y="419"/>
                  </a:lnTo>
                  <a:lnTo>
                    <a:pt x="2216" y="416"/>
                  </a:lnTo>
                  <a:lnTo>
                    <a:pt x="2216" y="413"/>
                  </a:lnTo>
                  <a:lnTo>
                    <a:pt x="2214" y="409"/>
                  </a:lnTo>
                  <a:lnTo>
                    <a:pt x="2214" y="406"/>
                  </a:lnTo>
                  <a:lnTo>
                    <a:pt x="2214" y="403"/>
                  </a:lnTo>
                  <a:lnTo>
                    <a:pt x="2216" y="403"/>
                  </a:lnTo>
                  <a:lnTo>
                    <a:pt x="2217" y="401"/>
                  </a:lnTo>
                  <a:lnTo>
                    <a:pt x="2219" y="399"/>
                  </a:lnTo>
                  <a:lnTo>
                    <a:pt x="2221" y="399"/>
                  </a:lnTo>
                  <a:lnTo>
                    <a:pt x="2222" y="398"/>
                  </a:lnTo>
                  <a:lnTo>
                    <a:pt x="2224" y="396"/>
                  </a:lnTo>
                  <a:lnTo>
                    <a:pt x="2224" y="395"/>
                  </a:lnTo>
                  <a:lnTo>
                    <a:pt x="2227" y="391"/>
                  </a:lnTo>
                  <a:lnTo>
                    <a:pt x="2229" y="391"/>
                  </a:lnTo>
                  <a:lnTo>
                    <a:pt x="2231" y="390"/>
                  </a:lnTo>
                  <a:lnTo>
                    <a:pt x="2231" y="388"/>
                  </a:lnTo>
                  <a:lnTo>
                    <a:pt x="2232" y="386"/>
                  </a:lnTo>
                  <a:lnTo>
                    <a:pt x="2232" y="385"/>
                  </a:lnTo>
                  <a:lnTo>
                    <a:pt x="2234" y="385"/>
                  </a:lnTo>
                  <a:lnTo>
                    <a:pt x="2234" y="383"/>
                  </a:lnTo>
                  <a:lnTo>
                    <a:pt x="2236" y="381"/>
                  </a:lnTo>
                  <a:lnTo>
                    <a:pt x="2239" y="380"/>
                  </a:lnTo>
                  <a:lnTo>
                    <a:pt x="2240" y="378"/>
                  </a:lnTo>
                  <a:lnTo>
                    <a:pt x="2242" y="378"/>
                  </a:lnTo>
                  <a:lnTo>
                    <a:pt x="2245" y="378"/>
                  </a:lnTo>
                  <a:lnTo>
                    <a:pt x="2247" y="378"/>
                  </a:lnTo>
                  <a:lnTo>
                    <a:pt x="2250" y="380"/>
                  </a:lnTo>
                  <a:lnTo>
                    <a:pt x="2254" y="378"/>
                  </a:lnTo>
                  <a:lnTo>
                    <a:pt x="2255" y="377"/>
                  </a:lnTo>
                  <a:lnTo>
                    <a:pt x="2257" y="377"/>
                  </a:lnTo>
                  <a:lnTo>
                    <a:pt x="2258" y="375"/>
                  </a:lnTo>
                  <a:lnTo>
                    <a:pt x="2260" y="372"/>
                  </a:lnTo>
                  <a:lnTo>
                    <a:pt x="2262" y="368"/>
                  </a:lnTo>
                  <a:lnTo>
                    <a:pt x="2262" y="365"/>
                  </a:lnTo>
                  <a:lnTo>
                    <a:pt x="2262" y="362"/>
                  </a:lnTo>
                  <a:lnTo>
                    <a:pt x="2262" y="359"/>
                  </a:lnTo>
                  <a:lnTo>
                    <a:pt x="2262" y="355"/>
                  </a:lnTo>
                  <a:lnTo>
                    <a:pt x="2272" y="355"/>
                  </a:lnTo>
                  <a:lnTo>
                    <a:pt x="2272" y="345"/>
                  </a:lnTo>
                  <a:lnTo>
                    <a:pt x="2270" y="344"/>
                  </a:lnTo>
                  <a:lnTo>
                    <a:pt x="2270" y="342"/>
                  </a:lnTo>
                  <a:lnTo>
                    <a:pt x="2268" y="339"/>
                  </a:lnTo>
                  <a:lnTo>
                    <a:pt x="2267" y="337"/>
                  </a:lnTo>
                  <a:lnTo>
                    <a:pt x="2265" y="337"/>
                  </a:lnTo>
                  <a:lnTo>
                    <a:pt x="2263" y="336"/>
                  </a:lnTo>
                  <a:lnTo>
                    <a:pt x="2263" y="336"/>
                  </a:lnTo>
                  <a:lnTo>
                    <a:pt x="2262" y="334"/>
                  </a:lnTo>
                  <a:lnTo>
                    <a:pt x="2260" y="334"/>
                  </a:lnTo>
                  <a:lnTo>
                    <a:pt x="2258" y="336"/>
                  </a:lnTo>
                  <a:lnTo>
                    <a:pt x="2257" y="336"/>
                  </a:lnTo>
                  <a:lnTo>
                    <a:pt x="2257" y="337"/>
                  </a:lnTo>
                  <a:lnTo>
                    <a:pt x="2255" y="339"/>
                  </a:lnTo>
                  <a:lnTo>
                    <a:pt x="2255" y="339"/>
                  </a:lnTo>
                  <a:lnTo>
                    <a:pt x="2254" y="339"/>
                  </a:lnTo>
                  <a:lnTo>
                    <a:pt x="2250" y="336"/>
                  </a:lnTo>
                  <a:lnTo>
                    <a:pt x="2249" y="332"/>
                  </a:lnTo>
                  <a:lnTo>
                    <a:pt x="2247" y="332"/>
                  </a:lnTo>
                  <a:lnTo>
                    <a:pt x="2247" y="331"/>
                  </a:lnTo>
                  <a:lnTo>
                    <a:pt x="2245" y="329"/>
                  </a:lnTo>
                  <a:lnTo>
                    <a:pt x="2244" y="329"/>
                  </a:lnTo>
                  <a:lnTo>
                    <a:pt x="2242" y="329"/>
                  </a:lnTo>
                  <a:lnTo>
                    <a:pt x="2239" y="329"/>
                  </a:lnTo>
                  <a:lnTo>
                    <a:pt x="2236" y="329"/>
                  </a:lnTo>
                  <a:lnTo>
                    <a:pt x="2234" y="329"/>
                  </a:lnTo>
                  <a:lnTo>
                    <a:pt x="2232" y="329"/>
                  </a:lnTo>
                  <a:lnTo>
                    <a:pt x="2231" y="329"/>
                  </a:lnTo>
                  <a:lnTo>
                    <a:pt x="2229" y="331"/>
                  </a:lnTo>
                  <a:lnTo>
                    <a:pt x="2229" y="332"/>
                  </a:lnTo>
                  <a:lnTo>
                    <a:pt x="2227" y="336"/>
                  </a:lnTo>
                  <a:lnTo>
                    <a:pt x="2227" y="339"/>
                  </a:lnTo>
                  <a:lnTo>
                    <a:pt x="2226" y="341"/>
                  </a:lnTo>
                  <a:lnTo>
                    <a:pt x="2224" y="344"/>
                  </a:lnTo>
                  <a:lnTo>
                    <a:pt x="2222" y="344"/>
                  </a:lnTo>
                  <a:lnTo>
                    <a:pt x="2221" y="345"/>
                  </a:lnTo>
                  <a:lnTo>
                    <a:pt x="2221" y="345"/>
                  </a:lnTo>
                  <a:lnTo>
                    <a:pt x="2219" y="345"/>
                  </a:lnTo>
                  <a:lnTo>
                    <a:pt x="2217" y="345"/>
                  </a:lnTo>
                  <a:lnTo>
                    <a:pt x="2217" y="347"/>
                  </a:lnTo>
                  <a:lnTo>
                    <a:pt x="2216" y="349"/>
                  </a:lnTo>
                  <a:lnTo>
                    <a:pt x="2214" y="354"/>
                  </a:lnTo>
                  <a:lnTo>
                    <a:pt x="2214" y="359"/>
                  </a:lnTo>
                  <a:lnTo>
                    <a:pt x="2213" y="360"/>
                  </a:lnTo>
                  <a:lnTo>
                    <a:pt x="2214" y="362"/>
                  </a:lnTo>
                  <a:lnTo>
                    <a:pt x="2214" y="362"/>
                  </a:lnTo>
                  <a:lnTo>
                    <a:pt x="2216" y="363"/>
                  </a:lnTo>
                  <a:lnTo>
                    <a:pt x="2216" y="363"/>
                  </a:lnTo>
                  <a:lnTo>
                    <a:pt x="2217" y="365"/>
                  </a:lnTo>
                  <a:lnTo>
                    <a:pt x="2219" y="367"/>
                  </a:lnTo>
                  <a:lnTo>
                    <a:pt x="2219" y="368"/>
                  </a:lnTo>
                  <a:lnTo>
                    <a:pt x="2219" y="372"/>
                  </a:lnTo>
                  <a:lnTo>
                    <a:pt x="2216" y="373"/>
                  </a:lnTo>
                  <a:lnTo>
                    <a:pt x="2214" y="373"/>
                  </a:lnTo>
                  <a:lnTo>
                    <a:pt x="2213" y="373"/>
                  </a:lnTo>
                  <a:lnTo>
                    <a:pt x="2211" y="373"/>
                  </a:lnTo>
                  <a:lnTo>
                    <a:pt x="2209" y="373"/>
                  </a:lnTo>
                  <a:lnTo>
                    <a:pt x="2208" y="375"/>
                  </a:lnTo>
                  <a:lnTo>
                    <a:pt x="2206" y="375"/>
                  </a:lnTo>
                  <a:lnTo>
                    <a:pt x="2204" y="375"/>
                  </a:lnTo>
                  <a:lnTo>
                    <a:pt x="2203" y="377"/>
                  </a:lnTo>
                  <a:lnTo>
                    <a:pt x="2201" y="378"/>
                  </a:lnTo>
                  <a:lnTo>
                    <a:pt x="2201" y="380"/>
                  </a:lnTo>
                  <a:lnTo>
                    <a:pt x="2201" y="381"/>
                  </a:lnTo>
                  <a:lnTo>
                    <a:pt x="2199" y="383"/>
                  </a:lnTo>
                  <a:lnTo>
                    <a:pt x="2198" y="385"/>
                  </a:lnTo>
                  <a:lnTo>
                    <a:pt x="2198" y="385"/>
                  </a:lnTo>
                  <a:lnTo>
                    <a:pt x="2198" y="386"/>
                  </a:lnTo>
                  <a:lnTo>
                    <a:pt x="2196" y="386"/>
                  </a:lnTo>
                  <a:lnTo>
                    <a:pt x="2195" y="388"/>
                  </a:lnTo>
                  <a:lnTo>
                    <a:pt x="2193" y="386"/>
                  </a:lnTo>
                  <a:lnTo>
                    <a:pt x="2190" y="388"/>
                  </a:lnTo>
                  <a:lnTo>
                    <a:pt x="2188" y="388"/>
                  </a:lnTo>
                  <a:lnTo>
                    <a:pt x="2186" y="388"/>
                  </a:lnTo>
                  <a:lnTo>
                    <a:pt x="2185" y="388"/>
                  </a:lnTo>
                  <a:lnTo>
                    <a:pt x="2185" y="390"/>
                  </a:lnTo>
                  <a:lnTo>
                    <a:pt x="2185" y="391"/>
                  </a:lnTo>
                  <a:lnTo>
                    <a:pt x="2183" y="393"/>
                  </a:lnTo>
                  <a:lnTo>
                    <a:pt x="2181" y="393"/>
                  </a:lnTo>
                  <a:lnTo>
                    <a:pt x="2180" y="395"/>
                  </a:lnTo>
                  <a:lnTo>
                    <a:pt x="2178" y="396"/>
                  </a:lnTo>
                  <a:lnTo>
                    <a:pt x="2177" y="398"/>
                  </a:lnTo>
                  <a:lnTo>
                    <a:pt x="2173" y="399"/>
                  </a:lnTo>
                  <a:lnTo>
                    <a:pt x="2172" y="399"/>
                  </a:lnTo>
                  <a:lnTo>
                    <a:pt x="2170" y="399"/>
                  </a:lnTo>
                  <a:lnTo>
                    <a:pt x="2167" y="401"/>
                  </a:lnTo>
                  <a:lnTo>
                    <a:pt x="2165" y="403"/>
                  </a:lnTo>
                  <a:lnTo>
                    <a:pt x="2165" y="404"/>
                  </a:lnTo>
                  <a:lnTo>
                    <a:pt x="2163" y="408"/>
                  </a:lnTo>
                  <a:lnTo>
                    <a:pt x="2163" y="411"/>
                  </a:lnTo>
                  <a:lnTo>
                    <a:pt x="2162" y="413"/>
                  </a:lnTo>
                  <a:lnTo>
                    <a:pt x="2162" y="414"/>
                  </a:lnTo>
                  <a:lnTo>
                    <a:pt x="2160" y="416"/>
                  </a:lnTo>
                  <a:lnTo>
                    <a:pt x="2159" y="417"/>
                  </a:lnTo>
                  <a:lnTo>
                    <a:pt x="2157" y="419"/>
                  </a:lnTo>
                  <a:lnTo>
                    <a:pt x="2157" y="421"/>
                  </a:lnTo>
                  <a:lnTo>
                    <a:pt x="2155" y="421"/>
                  </a:lnTo>
                  <a:lnTo>
                    <a:pt x="2154" y="422"/>
                  </a:lnTo>
                  <a:lnTo>
                    <a:pt x="2154" y="449"/>
                  </a:lnTo>
                  <a:lnTo>
                    <a:pt x="2154" y="449"/>
                  </a:lnTo>
                  <a:lnTo>
                    <a:pt x="2152" y="450"/>
                  </a:lnTo>
                  <a:lnTo>
                    <a:pt x="2154" y="450"/>
                  </a:lnTo>
                  <a:lnTo>
                    <a:pt x="2154" y="452"/>
                  </a:lnTo>
                  <a:lnTo>
                    <a:pt x="2155" y="454"/>
                  </a:lnTo>
                  <a:lnTo>
                    <a:pt x="2157" y="454"/>
                  </a:lnTo>
                  <a:lnTo>
                    <a:pt x="2159" y="454"/>
                  </a:lnTo>
                  <a:lnTo>
                    <a:pt x="2162" y="455"/>
                  </a:lnTo>
                  <a:lnTo>
                    <a:pt x="2162" y="457"/>
                  </a:lnTo>
                  <a:lnTo>
                    <a:pt x="2162" y="460"/>
                  </a:lnTo>
                  <a:lnTo>
                    <a:pt x="2162" y="463"/>
                  </a:lnTo>
                  <a:lnTo>
                    <a:pt x="2162" y="467"/>
                  </a:lnTo>
                  <a:lnTo>
                    <a:pt x="2163" y="467"/>
                  </a:lnTo>
                  <a:lnTo>
                    <a:pt x="2165" y="467"/>
                  </a:lnTo>
                  <a:lnTo>
                    <a:pt x="2168" y="467"/>
                  </a:lnTo>
                  <a:lnTo>
                    <a:pt x="2172" y="467"/>
                  </a:lnTo>
                  <a:lnTo>
                    <a:pt x="2175" y="467"/>
                  </a:lnTo>
                  <a:lnTo>
                    <a:pt x="2178" y="467"/>
                  </a:lnTo>
                  <a:lnTo>
                    <a:pt x="2178" y="468"/>
                  </a:lnTo>
                  <a:lnTo>
                    <a:pt x="2178" y="470"/>
                  </a:lnTo>
                  <a:lnTo>
                    <a:pt x="2178" y="473"/>
                  </a:lnTo>
                  <a:lnTo>
                    <a:pt x="2178" y="475"/>
                  </a:lnTo>
                  <a:lnTo>
                    <a:pt x="2178" y="476"/>
                  </a:lnTo>
                  <a:lnTo>
                    <a:pt x="2178" y="478"/>
                  </a:lnTo>
                  <a:lnTo>
                    <a:pt x="2177" y="478"/>
                  </a:lnTo>
                  <a:lnTo>
                    <a:pt x="2175" y="480"/>
                  </a:lnTo>
                  <a:lnTo>
                    <a:pt x="2173" y="480"/>
                  </a:lnTo>
                  <a:lnTo>
                    <a:pt x="2173" y="481"/>
                  </a:lnTo>
                  <a:lnTo>
                    <a:pt x="2172" y="483"/>
                  </a:lnTo>
                  <a:lnTo>
                    <a:pt x="2170" y="485"/>
                  </a:lnTo>
                  <a:lnTo>
                    <a:pt x="2170" y="486"/>
                  </a:lnTo>
                  <a:lnTo>
                    <a:pt x="2170" y="488"/>
                  </a:lnTo>
                  <a:lnTo>
                    <a:pt x="2170" y="490"/>
                  </a:lnTo>
                  <a:lnTo>
                    <a:pt x="2168" y="491"/>
                  </a:lnTo>
                  <a:lnTo>
                    <a:pt x="2167" y="491"/>
                  </a:lnTo>
                  <a:lnTo>
                    <a:pt x="2165" y="491"/>
                  </a:lnTo>
                  <a:lnTo>
                    <a:pt x="2162" y="491"/>
                  </a:lnTo>
                  <a:lnTo>
                    <a:pt x="2160" y="493"/>
                  </a:lnTo>
                  <a:lnTo>
                    <a:pt x="2159" y="494"/>
                  </a:lnTo>
                  <a:lnTo>
                    <a:pt x="2157" y="494"/>
                  </a:lnTo>
                  <a:lnTo>
                    <a:pt x="2155" y="494"/>
                  </a:lnTo>
                  <a:lnTo>
                    <a:pt x="2154" y="496"/>
                  </a:lnTo>
                  <a:lnTo>
                    <a:pt x="2154" y="498"/>
                  </a:lnTo>
                  <a:lnTo>
                    <a:pt x="2152" y="499"/>
                  </a:lnTo>
                  <a:lnTo>
                    <a:pt x="2150" y="499"/>
                  </a:lnTo>
                  <a:lnTo>
                    <a:pt x="2150" y="499"/>
                  </a:lnTo>
                  <a:lnTo>
                    <a:pt x="2149" y="501"/>
                  </a:lnTo>
                  <a:lnTo>
                    <a:pt x="2149" y="503"/>
                  </a:lnTo>
                  <a:lnTo>
                    <a:pt x="2149" y="506"/>
                  </a:lnTo>
                  <a:lnTo>
                    <a:pt x="2147" y="509"/>
                  </a:lnTo>
                  <a:lnTo>
                    <a:pt x="2147" y="512"/>
                  </a:lnTo>
                  <a:lnTo>
                    <a:pt x="2147" y="516"/>
                  </a:lnTo>
                  <a:lnTo>
                    <a:pt x="2147" y="519"/>
                  </a:lnTo>
                  <a:lnTo>
                    <a:pt x="2145" y="521"/>
                  </a:lnTo>
                  <a:lnTo>
                    <a:pt x="2144" y="522"/>
                  </a:lnTo>
                  <a:lnTo>
                    <a:pt x="2142" y="526"/>
                  </a:lnTo>
                  <a:lnTo>
                    <a:pt x="2141" y="527"/>
                  </a:lnTo>
                  <a:lnTo>
                    <a:pt x="2141" y="529"/>
                  </a:lnTo>
                  <a:lnTo>
                    <a:pt x="2142" y="529"/>
                  </a:lnTo>
                  <a:lnTo>
                    <a:pt x="2144" y="529"/>
                  </a:lnTo>
                  <a:lnTo>
                    <a:pt x="2144" y="530"/>
                  </a:lnTo>
                  <a:lnTo>
                    <a:pt x="2144" y="530"/>
                  </a:lnTo>
                  <a:lnTo>
                    <a:pt x="2144" y="532"/>
                  </a:lnTo>
                  <a:lnTo>
                    <a:pt x="2145" y="532"/>
                  </a:lnTo>
                  <a:lnTo>
                    <a:pt x="2147" y="532"/>
                  </a:lnTo>
                  <a:lnTo>
                    <a:pt x="2149" y="532"/>
                  </a:lnTo>
                  <a:lnTo>
                    <a:pt x="2150" y="530"/>
                  </a:lnTo>
                  <a:lnTo>
                    <a:pt x="2155" y="530"/>
                  </a:lnTo>
                  <a:lnTo>
                    <a:pt x="2157" y="534"/>
                  </a:lnTo>
                  <a:lnTo>
                    <a:pt x="2157" y="535"/>
                  </a:lnTo>
                  <a:lnTo>
                    <a:pt x="2157" y="537"/>
                  </a:lnTo>
                  <a:lnTo>
                    <a:pt x="2155" y="539"/>
                  </a:lnTo>
                  <a:lnTo>
                    <a:pt x="2144" y="539"/>
                  </a:lnTo>
                  <a:lnTo>
                    <a:pt x="2144" y="548"/>
                  </a:lnTo>
                  <a:lnTo>
                    <a:pt x="2139" y="548"/>
                  </a:lnTo>
                  <a:lnTo>
                    <a:pt x="2136" y="548"/>
                  </a:lnTo>
                  <a:lnTo>
                    <a:pt x="2136" y="550"/>
                  </a:lnTo>
                  <a:lnTo>
                    <a:pt x="2136" y="552"/>
                  </a:lnTo>
                  <a:lnTo>
                    <a:pt x="2134" y="552"/>
                  </a:lnTo>
                  <a:lnTo>
                    <a:pt x="2132" y="553"/>
                  </a:lnTo>
                  <a:lnTo>
                    <a:pt x="2131" y="553"/>
                  </a:lnTo>
                  <a:lnTo>
                    <a:pt x="2129" y="553"/>
                  </a:lnTo>
                  <a:lnTo>
                    <a:pt x="2129" y="553"/>
                  </a:lnTo>
                  <a:lnTo>
                    <a:pt x="2127" y="552"/>
                  </a:lnTo>
                  <a:lnTo>
                    <a:pt x="2126" y="552"/>
                  </a:lnTo>
                  <a:lnTo>
                    <a:pt x="2124" y="552"/>
                  </a:lnTo>
                  <a:lnTo>
                    <a:pt x="2118" y="552"/>
                  </a:lnTo>
                  <a:lnTo>
                    <a:pt x="2116" y="553"/>
                  </a:lnTo>
                  <a:lnTo>
                    <a:pt x="2114" y="555"/>
                  </a:lnTo>
                  <a:lnTo>
                    <a:pt x="2114" y="557"/>
                  </a:lnTo>
                  <a:lnTo>
                    <a:pt x="2113" y="558"/>
                  </a:lnTo>
                  <a:lnTo>
                    <a:pt x="2113" y="560"/>
                  </a:lnTo>
                  <a:lnTo>
                    <a:pt x="2113" y="562"/>
                  </a:lnTo>
                  <a:lnTo>
                    <a:pt x="2113" y="563"/>
                  </a:lnTo>
                  <a:lnTo>
                    <a:pt x="2113" y="566"/>
                  </a:lnTo>
                  <a:lnTo>
                    <a:pt x="2090" y="566"/>
                  </a:lnTo>
                  <a:lnTo>
                    <a:pt x="2090" y="565"/>
                  </a:lnTo>
                  <a:lnTo>
                    <a:pt x="2090" y="563"/>
                  </a:lnTo>
                  <a:lnTo>
                    <a:pt x="2090" y="562"/>
                  </a:lnTo>
                  <a:lnTo>
                    <a:pt x="2088" y="560"/>
                  </a:lnTo>
                  <a:lnTo>
                    <a:pt x="2088" y="558"/>
                  </a:lnTo>
                  <a:lnTo>
                    <a:pt x="2088" y="557"/>
                  </a:lnTo>
                  <a:lnTo>
                    <a:pt x="2090" y="555"/>
                  </a:lnTo>
                  <a:lnTo>
                    <a:pt x="2091" y="553"/>
                  </a:lnTo>
                  <a:lnTo>
                    <a:pt x="2091" y="552"/>
                  </a:lnTo>
                  <a:lnTo>
                    <a:pt x="2091" y="550"/>
                  </a:lnTo>
                  <a:lnTo>
                    <a:pt x="2091" y="548"/>
                  </a:lnTo>
                  <a:lnTo>
                    <a:pt x="2091" y="547"/>
                  </a:lnTo>
                  <a:lnTo>
                    <a:pt x="2090" y="545"/>
                  </a:lnTo>
                  <a:lnTo>
                    <a:pt x="2088" y="545"/>
                  </a:lnTo>
                  <a:lnTo>
                    <a:pt x="2088" y="545"/>
                  </a:lnTo>
                  <a:lnTo>
                    <a:pt x="2087" y="544"/>
                  </a:lnTo>
                  <a:lnTo>
                    <a:pt x="2085" y="542"/>
                  </a:lnTo>
                  <a:lnTo>
                    <a:pt x="2083" y="540"/>
                  </a:lnTo>
                  <a:lnTo>
                    <a:pt x="2082" y="539"/>
                  </a:lnTo>
                  <a:lnTo>
                    <a:pt x="2080" y="535"/>
                  </a:lnTo>
                  <a:lnTo>
                    <a:pt x="2078" y="532"/>
                  </a:lnTo>
                  <a:lnTo>
                    <a:pt x="2078" y="527"/>
                  </a:lnTo>
                  <a:lnTo>
                    <a:pt x="2078" y="526"/>
                  </a:lnTo>
                  <a:lnTo>
                    <a:pt x="2077" y="524"/>
                  </a:lnTo>
                  <a:lnTo>
                    <a:pt x="2075" y="522"/>
                  </a:lnTo>
                  <a:lnTo>
                    <a:pt x="2073" y="521"/>
                  </a:lnTo>
                  <a:lnTo>
                    <a:pt x="2072" y="519"/>
                  </a:lnTo>
                  <a:lnTo>
                    <a:pt x="2070" y="519"/>
                  </a:lnTo>
                  <a:lnTo>
                    <a:pt x="2069" y="517"/>
                  </a:lnTo>
                  <a:lnTo>
                    <a:pt x="2067" y="512"/>
                  </a:lnTo>
                  <a:lnTo>
                    <a:pt x="2067" y="511"/>
                  </a:lnTo>
                  <a:lnTo>
                    <a:pt x="2067" y="509"/>
                  </a:lnTo>
                  <a:lnTo>
                    <a:pt x="2067" y="509"/>
                  </a:lnTo>
                  <a:lnTo>
                    <a:pt x="2069" y="508"/>
                  </a:lnTo>
                  <a:lnTo>
                    <a:pt x="2069" y="508"/>
                  </a:lnTo>
                  <a:lnTo>
                    <a:pt x="2070" y="508"/>
                  </a:lnTo>
                  <a:lnTo>
                    <a:pt x="2070" y="506"/>
                  </a:lnTo>
                  <a:lnTo>
                    <a:pt x="2069" y="503"/>
                  </a:lnTo>
                  <a:lnTo>
                    <a:pt x="2067" y="503"/>
                  </a:lnTo>
                  <a:lnTo>
                    <a:pt x="2067" y="501"/>
                  </a:lnTo>
                  <a:lnTo>
                    <a:pt x="2065" y="499"/>
                  </a:lnTo>
                  <a:lnTo>
                    <a:pt x="2064" y="499"/>
                  </a:lnTo>
                  <a:lnTo>
                    <a:pt x="2064" y="498"/>
                  </a:lnTo>
                  <a:lnTo>
                    <a:pt x="2062" y="494"/>
                  </a:lnTo>
                  <a:lnTo>
                    <a:pt x="2062" y="493"/>
                  </a:lnTo>
                  <a:lnTo>
                    <a:pt x="2062" y="490"/>
                  </a:lnTo>
                  <a:lnTo>
                    <a:pt x="2062" y="488"/>
                  </a:lnTo>
                  <a:lnTo>
                    <a:pt x="2062" y="486"/>
                  </a:lnTo>
                  <a:lnTo>
                    <a:pt x="2060" y="486"/>
                  </a:lnTo>
                  <a:lnTo>
                    <a:pt x="2059" y="486"/>
                  </a:lnTo>
                  <a:lnTo>
                    <a:pt x="2059" y="485"/>
                  </a:lnTo>
                  <a:lnTo>
                    <a:pt x="2059" y="483"/>
                  </a:lnTo>
                  <a:lnTo>
                    <a:pt x="2059" y="481"/>
                  </a:lnTo>
                  <a:lnTo>
                    <a:pt x="2057" y="480"/>
                  </a:lnTo>
                  <a:lnTo>
                    <a:pt x="2055" y="478"/>
                  </a:lnTo>
                  <a:lnTo>
                    <a:pt x="2054" y="478"/>
                  </a:lnTo>
                  <a:lnTo>
                    <a:pt x="2054" y="478"/>
                  </a:lnTo>
                  <a:lnTo>
                    <a:pt x="2051" y="478"/>
                  </a:lnTo>
                  <a:lnTo>
                    <a:pt x="2051" y="485"/>
                  </a:lnTo>
                  <a:lnTo>
                    <a:pt x="2051" y="485"/>
                  </a:lnTo>
                  <a:lnTo>
                    <a:pt x="2049" y="485"/>
                  </a:lnTo>
                  <a:lnTo>
                    <a:pt x="2049" y="486"/>
                  </a:lnTo>
                  <a:lnTo>
                    <a:pt x="2047" y="485"/>
                  </a:lnTo>
                  <a:lnTo>
                    <a:pt x="2046" y="485"/>
                  </a:lnTo>
                  <a:lnTo>
                    <a:pt x="2042" y="486"/>
                  </a:lnTo>
                  <a:lnTo>
                    <a:pt x="2041" y="486"/>
                  </a:lnTo>
                  <a:lnTo>
                    <a:pt x="2041" y="488"/>
                  </a:lnTo>
                  <a:lnTo>
                    <a:pt x="2039" y="488"/>
                  </a:lnTo>
                  <a:lnTo>
                    <a:pt x="2037" y="491"/>
                  </a:lnTo>
                  <a:lnTo>
                    <a:pt x="2034" y="494"/>
                  </a:lnTo>
                  <a:lnTo>
                    <a:pt x="2033" y="496"/>
                  </a:lnTo>
                  <a:lnTo>
                    <a:pt x="2031" y="498"/>
                  </a:lnTo>
                  <a:lnTo>
                    <a:pt x="2031" y="499"/>
                  </a:lnTo>
                  <a:lnTo>
                    <a:pt x="2031" y="501"/>
                  </a:lnTo>
                  <a:lnTo>
                    <a:pt x="2029" y="503"/>
                  </a:lnTo>
                  <a:lnTo>
                    <a:pt x="2028" y="504"/>
                  </a:lnTo>
                  <a:lnTo>
                    <a:pt x="2024" y="504"/>
                  </a:lnTo>
                  <a:lnTo>
                    <a:pt x="2023" y="504"/>
                  </a:lnTo>
                  <a:lnTo>
                    <a:pt x="2021" y="504"/>
                  </a:lnTo>
                  <a:lnTo>
                    <a:pt x="2019" y="506"/>
                  </a:lnTo>
                  <a:lnTo>
                    <a:pt x="2019" y="506"/>
                  </a:lnTo>
                  <a:lnTo>
                    <a:pt x="2018" y="508"/>
                  </a:lnTo>
                  <a:lnTo>
                    <a:pt x="2015" y="509"/>
                  </a:lnTo>
                  <a:lnTo>
                    <a:pt x="2011" y="509"/>
                  </a:lnTo>
                  <a:lnTo>
                    <a:pt x="2008" y="509"/>
                  </a:lnTo>
                  <a:lnTo>
                    <a:pt x="2006" y="508"/>
                  </a:lnTo>
                  <a:lnTo>
                    <a:pt x="2003" y="508"/>
                  </a:lnTo>
                  <a:lnTo>
                    <a:pt x="1997" y="509"/>
                  </a:lnTo>
                  <a:lnTo>
                    <a:pt x="1995" y="508"/>
                  </a:lnTo>
                  <a:lnTo>
                    <a:pt x="1993" y="506"/>
                  </a:lnTo>
                  <a:lnTo>
                    <a:pt x="1992" y="504"/>
                  </a:lnTo>
                  <a:lnTo>
                    <a:pt x="1992" y="504"/>
                  </a:lnTo>
                  <a:lnTo>
                    <a:pt x="1990" y="503"/>
                  </a:lnTo>
                  <a:lnTo>
                    <a:pt x="1988" y="503"/>
                  </a:lnTo>
                  <a:lnTo>
                    <a:pt x="1987" y="503"/>
                  </a:lnTo>
                  <a:lnTo>
                    <a:pt x="1983" y="503"/>
                  </a:lnTo>
                  <a:lnTo>
                    <a:pt x="1980" y="503"/>
                  </a:lnTo>
                  <a:lnTo>
                    <a:pt x="1980" y="501"/>
                  </a:lnTo>
                  <a:lnTo>
                    <a:pt x="1980" y="501"/>
                  </a:lnTo>
                  <a:lnTo>
                    <a:pt x="1980" y="499"/>
                  </a:lnTo>
                  <a:lnTo>
                    <a:pt x="1980" y="498"/>
                  </a:lnTo>
                  <a:lnTo>
                    <a:pt x="1979" y="498"/>
                  </a:lnTo>
                  <a:lnTo>
                    <a:pt x="1980" y="496"/>
                  </a:lnTo>
                  <a:lnTo>
                    <a:pt x="1980" y="494"/>
                  </a:lnTo>
                  <a:lnTo>
                    <a:pt x="1982" y="493"/>
                  </a:lnTo>
                  <a:lnTo>
                    <a:pt x="1983" y="493"/>
                  </a:lnTo>
                  <a:lnTo>
                    <a:pt x="1983" y="491"/>
                  </a:lnTo>
                  <a:lnTo>
                    <a:pt x="1985" y="490"/>
                  </a:lnTo>
                  <a:lnTo>
                    <a:pt x="1985" y="486"/>
                  </a:lnTo>
                  <a:lnTo>
                    <a:pt x="1985" y="485"/>
                  </a:lnTo>
                  <a:lnTo>
                    <a:pt x="1980" y="485"/>
                  </a:lnTo>
                  <a:lnTo>
                    <a:pt x="1977" y="485"/>
                  </a:lnTo>
                  <a:lnTo>
                    <a:pt x="1972" y="485"/>
                  </a:lnTo>
                  <a:lnTo>
                    <a:pt x="1972" y="481"/>
                  </a:lnTo>
                  <a:lnTo>
                    <a:pt x="1970" y="480"/>
                  </a:lnTo>
                  <a:lnTo>
                    <a:pt x="1972" y="478"/>
                  </a:lnTo>
                  <a:lnTo>
                    <a:pt x="1972" y="476"/>
                  </a:lnTo>
                  <a:lnTo>
                    <a:pt x="1972" y="476"/>
                  </a:lnTo>
                  <a:lnTo>
                    <a:pt x="1974" y="476"/>
                  </a:lnTo>
                  <a:lnTo>
                    <a:pt x="1975" y="476"/>
                  </a:lnTo>
                  <a:lnTo>
                    <a:pt x="1975" y="475"/>
                  </a:lnTo>
                  <a:lnTo>
                    <a:pt x="1975" y="473"/>
                  </a:lnTo>
                  <a:lnTo>
                    <a:pt x="1975" y="472"/>
                  </a:lnTo>
                  <a:lnTo>
                    <a:pt x="1975" y="470"/>
                  </a:lnTo>
                  <a:lnTo>
                    <a:pt x="1975" y="468"/>
                  </a:lnTo>
                  <a:lnTo>
                    <a:pt x="1977" y="468"/>
                  </a:lnTo>
                  <a:lnTo>
                    <a:pt x="1979" y="468"/>
                  </a:lnTo>
                  <a:lnTo>
                    <a:pt x="1979" y="467"/>
                  </a:lnTo>
                  <a:lnTo>
                    <a:pt x="1980" y="467"/>
                  </a:lnTo>
                  <a:lnTo>
                    <a:pt x="1982" y="465"/>
                  </a:lnTo>
                  <a:lnTo>
                    <a:pt x="1980" y="463"/>
                  </a:lnTo>
                  <a:lnTo>
                    <a:pt x="1980" y="462"/>
                  </a:lnTo>
                  <a:lnTo>
                    <a:pt x="1980" y="462"/>
                  </a:lnTo>
                  <a:lnTo>
                    <a:pt x="1979" y="460"/>
                  </a:lnTo>
                  <a:lnTo>
                    <a:pt x="1977" y="460"/>
                  </a:lnTo>
                  <a:lnTo>
                    <a:pt x="1975" y="460"/>
                  </a:lnTo>
                  <a:lnTo>
                    <a:pt x="1974" y="460"/>
                  </a:lnTo>
                  <a:lnTo>
                    <a:pt x="1965" y="460"/>
                  </a:lnTo>
                  <a:lnTo>
                    <a:pt x="1965" y="454"/>
                  </a:lnTo>
                  <a:lnTo>
                    <a:pt x="1965" y="452"/>
                  </a:lnTo>
                  <a:lnTo>
                    <a:pt x="1967" y="450"/>
                  </a:lnTo>
                  <a:lnTo>
                    <a:pt x="1967" y="450"/>
                  </a:lnTo>
                  <a:lnTo>
                    <a:pt x="1969" y="452"/>
                  </a:lnTo>
                  <a:lnTo>
                    <a:pt x="1970" y="450"/>
                  </a:lnTo>
                  <a:lnTo>
                    <a:pt x="1970" y="449"/>
                  </a:lnTo>
                  <a:lnTo>
                    <a:pt x="1970" y="445"/>
                  </a:lnTo>
                  <a:lnTo>
                    <a:pt x="1970" y="444"/>
                  </a:lnTo>
                  <a:lnTo>
                    <a:pt x="1969" y="442"/>
                  </a:lnTo>
                  <a:lnTo>
                    <a:pt x="1969" y="440"/>
                  </a:lnTo>
                  <a:lnTo>
                    <a:pt x="1967" y="439"/>
                  </a:lnTo>
                  <a:lnTo>
                    <a:pt x="1967" y="437"/>
                  </a:lnTo>
                  <a:lnTo>
                    <a:pt x="1967" y="435"/>
                  </a:lnTo>
                  <a:lnTo>
                    <a:pt x="1969" y="434"/>
                  </a:lnTo>
                  <a:lnTo>
                    <a:pt x="1970" y="434"/>
                  </a:lnTo>
                  <a:lnTo>
                    <a:pt x="1970" y="434"/>
                  </a:lnTo>
                  <a:lnTo>
                    <a:pt x="1972" y="434"/>
                  </a:lnTo>
                  <a:lnTo>
                    <a:pt x="1974" y="432"/>
                  </a:lnTo>
                  <a:lnTo>
                    <a:pt x="1974" y="431"/>
                  </a:lnTo>
                  <a:lnTo>
                    <a:pt x="1974" y="429"/>
                  </a:lnTo>
                  <a:lnTo>
                    <a:pt x="1972" y="429"/>
                  </a:lnTo>
                  <a:lnTo>
                    <a:pt x="1972" y="427"/>
                  </a:lnTo>
                  <a:lnTo>
                    <a:pt x="1972" y="426"/>
                  </a:lnTo>
                  <a:lnTo>
                    <a:pt x="1970" y="424"/>
                  </a:lnTo>
                  <a:lnTo>
                    <a:pt x="1972" y="422"/>
                  </a:lnTo>
                  <a:lnTo>
                    <a:pt x="1974" y="422"/>
                  </a:lnTo>
                  <a:lnTo>
                    <a:pt x="1974" y="422"/>
                  </a:lnTo>
                  <a:lnTo>
                    <a:pt x="1975" y="421"/>
                  </a:lnTo>
                  <a:lnTo>
                    <a:pt x="1977" y="419"/>
                  </a:lnTo>
                  <a:lnTo>
                    <a:pt x="1979" y="419"/>
                  </a:lnTo>
                  <a:lnTo>
                    <a:pt x="1980" y="419"/>
                  </a:lnTo>
                  <a:lnTo>
                    <a:pt x="1983" y="419"/>
                  </a:lnTo>
                  <a:lnTo>
                    <a:pt x="1985" y="419"/>
                  </a:lnTo>
                  <a:lnTo>
                    <a:pt x="1985" y="417"/>
                  </a:lnTo>
                  <a:lnTo>
                    <a:pt x="1987" y="417"/>
                  </a:lnTo>
                  <a:lnTo>
                    <a:pt x="1988" y="416"/>
                  </a:lnTo>
                  <a:lnTo>
                    <a:pt x="1990" y="414"/>
                  </a:lnTo>
                  <a:lnTo>
                    <a:pt x="1990" y="413"/>
                  </a:lnTo>
                  <a:lnTo>
                    <a:pt x="1990" y="411"/>
                  </a:lnTo>
                  <a:lnTo>
                    <a:pt x="1990" y="409"/>
                  </a:lnTo>
                  <a:lnTo>
                    <a:pt x="1990" y="408"/>
                  </a:lnTo>
                  <a:lnTo>
                    <a:pt x="1992" y="406"/>
                  </a:lnTo>
                  <a:lnTo>
                    <a:pt x="1993" y="406"/>
                  </a:lnTo>
                  <a:lnTo>
                    <a:pt x="1995" y="406"/>
                  </a:lnTo>
                  <a:lnTo>
                    <a:pt x="1997" y="406"/>
                  </a:lnTo>
                  <a:lnTo>
                    <a:pt x="1998" y="404"/>
                  </a:lnTo>
                  <a:lnTo>
                    <a:pt x="2000" y="404"/>
                  </a:lnTo>
                  <a:lnTo>
                    <a:pt x="2001" y="403"/>
                  </a:lnTo>
                  <a:lnTo>
                    <a:pt x="2003" y="401"/>
                  </a:lnTo>
                  <a:lnTo>
                    <a:pt x="2006" y="399"/>
                  </a:lnTo>
                  <a:lnTo>
                    <a:pt x="2010" y="398"/>
                  </a:lnTo>
                  <a:lnTo>
                    <a:pt x="2011" y="398"/>
                  </a:lnTo>
                  <a:lnTo>
                    <a:pt x="2011" y="398"/>
                  </a:lnTo>
                  <a:lnTo>
                    <a:pt x="2016" y="398"/>
                  </a:lnTo>
                  <a:lnTo>
                    <a:pt x="2021" y="396"/>
                  </a:lnTo>
                  <a:lnTo>
                    <a:pt x="2021" y="393"/>
                  </a:lnTo>
                  <a:lnTo>
                    <a:pt x="2019" y="390"/>
                  </a:lnTo>
                  <a:lnTo>
                    <a:pt x="2019" y="385"/>
                  </a:lnTo>
                  <a:lnTo>
                    <a:pt x="2026" y="385"/>
                  </a:lnTo>
                  <a:lnTo>
                    <a:pt x="2028" y="385"/>
                  </a:lnTo>
                  <a:lnTo>
                    <a:pt x="2033" y="386"/>
                  </a:lnTo>
                  <a:lnTo>
                    <a:pt x="2034" y="386"/>
                  </a:lnTo>
                  <a:lnTo>
                    <a:pt x="2037" y="386"/>
                  </a:lnTo>
                  <a:lnTo>
                    <a:pt x="2039" y="385"/>
                  </a:lnTo>
                  <a:lnTo>
                    <a:pt x="2039" y="383"/>
                  </a:lnTo>
                  <a:lnTo>
                    <a:pt x="2039" y="381"/>
                  </a:lnTo>
                  <a:lnTo>
                    <a:pt x="2041" y="380"/>
                  </a:lnTo>
                  <a:lnTo>
                    <a:pt x="2041" y="378"/>
                  </a:lnTo>
                  <a:lnTo>
                    <a:pt x="2042" y="377"/>
                  </a:lnTo>
                  <a:lnTo>
                    <a:pt x="2044" y="375"/>
                  </a:lnTo>
                  <a:lnTo>
                    <a:pt x="2046" y="375"/>
                  </a:lnTo>
                  <a:lnTo>
                    <a:pt x="2047" y="375"/>
                  </a:lnTo>
                  <a:lnTo>
                    <a:pt x="2049" y="373"/>
                  </a:lnTo>
                  <a:lnTo>
                    <a:pt x="2051" y="372"/>
                  </a:lnTo>
                  <a:lnTo>
                    <a:pt x="2052" y="370"/>
                  </a:lnTo>
                  <a:lnTo>
                    <a:pt x="2054" y="368"/>
                  </a:lnTo>
                  <a:lnTo>
                    <a:pt x="2055" y="368"/>
                  </a:lnTo>
                  <a:lnTo>
                    <a:pt x="2057" y="368"/>
                  </a:lnTo>
                  <a:lnTo>
                    <a:pt x="2059" y="368"/>
                  </a:lnTo>
                  <a:lnTo>
                    <a:pt x="2060" y="367"/>
                  </a:lnTo>
                  <a:lnTo>
                    <a:pt x="2062" y="365"/>
                  </a:lnTo>
                  <a:lnTo>
                    <a:pt x="2065" y="365"/>
                  </a:lnTo>
                  <a:lnTo>
                    <a:pt x="2067" y="363"/>
                  </a:lnTo>
                  <a:lnTo>
                    <a:pt x="2069" y="363"/>
                  </a:lnTo>
                  <a:lnTo>
                    <a:pt x="2069" y="362"/>
                  </a:lnTo>
                  <a:lnTo>
                    <a:pt x="2069" y="360"/>
                  </a:lnTo>
                  <a:lnTo>
                    <a:pt x="2069" y="357"/>
                  </a:lnTo>
                  <a:lnTo>
                    <a:pt x="2069" y="355"/>
                  </a:lnTo>
                  <a:lnTo>
                    <a:pt x="2062" y="355"/>
                  </a:lnTo>
                  <a:lnTo>
                    <a:pt x="2060" y="355"/>
                  </a:lnTo>
                  <a:lnTo>
                    <a:pt x="2059" y="357"/>
                  </a:lnTo>
                  <a:lnTo>
                    <a:pt x="2057" y="355"/>
                  </a:lnTo>
                  <a:lnTo>
                    <a:pt x="2055" y="355"/>
                  </a:lnTo>
                  <a:lnTo>
                    <a:pt x="2055" y="352"/>
                  </a:lnTo>
                  <a:lnTo>
                    <a:pt x="2057" y="350"/>
                  </a:lnTo>
                  <a:lnTo>
                    <a:pt x="2059" y="349"/>
                  </a:lnTo>
                  <a:lnTo>
                    <a:pt x="2060" y="349"/>
                  </a:lnTo>
                  <a:lnTo>
                    <a:pt x="2062" y="349"/>
                  </a:lnTo>
                  <a:lnTo>
                    <a:pt x="2064" y="347"/>
                  </a:lnTo>
                  <a:lnTo>
                    <a:pt x="2065" y="349"/>
                  </a:lnTo>
                  <a:lnTo>
                    <a:pt x="2067" y="347"/>
                  </a:lnTo>
                  <a:lnTo>
                    <a:pt x="2070" y="345"/>
                  </a:lnTo>
                  <a:lnTo>
                    <a:pt x="2070" y="344"/>
                  </a:lnTo>
                  <a:lnTo>
                    <a:pt x="2070" y="342"/>
                  </a:lnTo>
                  <a:lnTo>
                    <a:pt x="2075" y="341"/>
                  </a:lnTo>
                  <a:lnTo>
                    <a:pt x="2078" y="341"/>
                  </a:lnTo>
                  <a:lnTo>
                    <a:pt x="2080" y="339"/>
                  </a:lnTo>
                  <a:lnTo>
                    <a:pt x="2082" y="337"/>
                  </a:lnTo>
                  <a:lnTo>
                    <a:pt x="2082" y="341"/>
                  </a:lnTo>
                  <a:lnTo>
                    <a:pt x="2082" y="339"/>
                  </a:lnTo>
                  <a:lnTo>
                    <a:pt x="2082" y="337"/>
                  </a:lnTo>
                  <a:lnTo>
                    <a:pt x="2083" y="336"/>
                  </a:lnTo>
                  <a:lnTo>
                    <a:pt x="2083" y="334"/>
                  </a:lnTo>
                  <a:lnTo>
                    <a:pt x="2083" y="331"/>
                  </a:lnTo>
                  <a:lnTo>
                    <a:pt x="2083" y="327"/>
                  </a:lnTo>
                  <a:lnTo>
                    <a:pt x="2085" y="327"/>
                  </a:lnTo>
                  <a:lnTo>
                    <a:pt x="2085" y="326"/>
                  </a:lnTo>
                  <a:lnTo>
                    <a:pt x="2087" y="324"/>
                  </a:lnTo>
                  <a:lnTo>
                    <a:pt x="2088" y="324"/>
                  </a:lnTo>
                  <a:lnTo>
                    <a:pt x="2090" y="323"/>
                  </a:lnTo>
                  <a:lnTo>
                    <a:pt x="2090" y="323"/>
                  </a:lnTo>
                  <a:lnTo>
                    <a:pt x="2090" y="321"/>
                  </a:lnTo>
                  <a:lnTo>
                    <a:pt x="2090" y="319"/>
                  </a:lnTo>
                  <a:lnTo>
                    <a:pt x="2090" y="318"/>
                  </a:lnTo>
                  <a:lnTo>
                    <a:pt x="2090" y="316"/>
                  </a:lnTo>
                  <a:lnTo>
                    <a:pt x="2091" y="314"/>
                  </a:lnTo>
                  <a:lnTo>
                    <a:pt x="2093" y="313"/>
                  </a:lnTo>
                  <a:lnTo>
                    <a:pt x="2095" y="313"/>
                  </a:lnTo>
                  <a:lnTo>
                    <a:pt x="2096" y="311"/>
                  </a:lnTo>
                  <a:lnTo>
                    <a:pt x="2096" y="311"/>
                  </a:lnTo>
                  <a:lnTo>
                    <a:pt x="2096" y="309"/>
                  </a:lnTo>
                  <a:lnTo>
                    <a:pt x="2098" y="308"/>
                  </a:lnTo>
                  <a:lnTo>
                    <a:pt x="2101" y="306"/>
                  </a:lnTo>
                  <a:lnTo>
                    <a:pt x="2103" y="306"/>
                  </a:lnTo>
                  <a:lnTo>
                    <a:pt x="2105" y="305"/>
                  </a:lnTo>
                  <a:lnTo>
                    <a:pt x="2106" y="301"/>
                  </a:lnTo>
                  <a:lnTo>
                    <a:pt x="2108" y="298"/>
                  </a:lnTo>
                  <a:lnTo>
                    <a:pt x="2109" y="296"/>
                  </a:lnTo>
                  <a:lnTo>
                    <a:pt x="2111" y="296"/>
                  </a:lnTo>
                  <a:lnTo>
                    <a:pt x="2113" y="296"/>
                  </a:lnTo>
                  <a:lnTo>
                    <a:pt x="2116" y="296"/>
                  </a:lnTo>
                  <a:lnTo>
                    <a:pt x="2116" y="293"/>
                  </a:lnTo>
                  <a:lnTo>
                    <a:pt x="2116" y="290"/>
                  </a:lnTo>
                  <a:lnTo>
                    <a:pt x="2116" y="288"/>
                  </a:lnTo>
                  <a:lnTo>
                    <a:pt x="2116" y="287"/>
                  </a:lnTo>
                  <a:lnTo>
                    <a:pt x="2116" y="285"/>
                  </a:lnTo>
                  <a:lnTo>
                    <a:pt x="2118" y="283"/>
                  </a:lnTo>
                  <a:lnTo>
                    <a:pt x="2118" y="283"/>
                  </a:lnTo>
                  <a:lnTo>
                    <a:pt x="2119" y="283"/>
                  </a:lnTo>
                  <a:lnTo>
                    <a:pt x="2121" y="283"/>
                  </a:lnTo>
                  <a:lnTo>
                    <a:pt x="2123" y="280"/>
                  </a:lnTo>
                  <a:lnTo>
                    <a:pt x="2123" y="278"/>
                  </a:lnTo>
                  <a:lnTo>
                    <a:pt x="2123" y="277"/>
                  </a:lnTo>
                  <a:lnTo>
                    <a:pt x="2124" y="275"/>
                  </a:lnTo>
                  <a:lnTo>
                    <a:pt x="2126" y="273"/>
                  </a:lnTo>
                  <a:lnTo>
                    <a:pt x="2127" y="273"/>
                  </a:lnTo>
                  <a:lnTo>
                    <a:pt x="2129" y="275"/>
                  </a:lnTo>
                  <a:lnTo>
                    <a:pt x="2132" y="273"/>
                  </a:lnTo>
                  <a:lnTo>
                    <a:pt x="2132" y="273"/>
                  </a:lnTo>
                  <a:lnTo>
                    <a:pt x="2132" y="272"/>
                  </a:lnTo>
                  <a:lnTo>
                    <a:pt x="2132" y="270"/>
                  </a:lnTo>
                  <a:lnTo>
                    <a:pt x="2134" y="270"/>
                  </a:lnTo>
                  <a:lnTo>
                    <a:pt x="2136" y="270"/>
                  </a:lnTo>
                  <a:lnTo>
                    <a:pt x="2139" y="270"/>
                  </a:lnTo>
                  <a:lnTo>
                    <a:pt x="2142" y="270"/>
                  </a:lnTo>
                  <a:lnTo>
                    <a:pt x="2144" y="267"/>
                  </a:lnTo>
                  <a:lnTo>
                    <a:pt x="2142" y="267"/>
                  </a:lnTo>
                  <a:lnTo>
                    <a:pt x="2141" y="265"/>
                  </a:lnTo>
                  <a:lnTo>
                    <a:pt x="2137" y="265"/>
                  </a:lnTo>
                  <a:lnTo>
                    <a:pt x="2132" y="264"/>
                  </a:lnTo>
                  <a:lnTo>
                    <a:pt x="2129" y="264"/>
                  </a:lnTo>
                  <a:lnTo>
                    <a:pt x="2124" y="265"/>
                  </a:lnTo>
                  <a:lnTo>
                    <a:pt x="2123" y="267"/>
                  </a:lnTo>
                  <a:lnTo>
                    <a:pt x="2121" y="267"/>
                  </a:lnTo>
                  <a:lnTo>
                    <a:pt x="2119" y="267"/>
                  </a:lnTo>
                  <a:lnTo>
                    <a:pt x="2118" y="267"/>
                  </a:lnTo>
                  <a:lnTo>
                    <a:pt x="2116" y="267"/>
                  </a:lnTo>
                  <a:lnTo>
                    <a:pt x="2114" y="267"/>
                  </a:lnTo>
                  <a:lnTo>
                    <a:pt x="2114" y="269"/>
                  </a:lnTo>
                  <a:lnTo>
                    <a:pt x="2114" y="270"/>
                  </a:lnTo>
                  <a:lnTo>
                    <a:pt x="2113" y="270"/>
                  </a:lnTo>
                  <a:lnTo>
                    <a:pt x="2113" y="272"/>
                  </a:lnTo>
                  <a:lnTo>
                    <a:pt x="2111" y="273"/>
                  </a:lnTo>
                  <a:lnTo>
                    <a:pt x="2109" y="273"/>
                  </a:lnTo>
                  <a:lnTo>
                    <a:pt x="2108" y="272"/>
                  </a:lnTo>
                  <a:lnTo>
                    <a:pt x="2106" y="273"/>
                  </a:lnTo>
                  <a:lnTo>
                    <a:pt x="2105" y="273"/>
                  </a:lnTo>
                  <a:lnTo>
                    <a:pt x="2101" y="273"/>
                  </a:lnTo>
                  <a:lnTo>
                    <a:pt x="2098" y="275"/>
                  </a:lnTo>
                  <a:lnTo>
                    <a:pt x="2096" y="277"/>
                  </a:lnTo>
                  <a:lnTo>
                    <a:pt x="2095" y="278"/>
                  </a:lnTo>
                  <a:lnTo>
                    <a:pt x="2093" y="278"/>
                  </a:lnTo>
                  <a:lnTo>
                    <a:pt x="2091" y="280"/>
                  </a:lnTo>
                  <a:lnTo>
                    <a:pt x="2087" y="280"/>
                  </a:lnTo>
                  <a:lnTo>
                    <a:pt x="2088" y="277"/>
                  </a:lnTo>
                  <a:lnTo>
                    <a:pt x="2090" y="275"/>
                  </a:lnTo>
                  <a:lnTo>
                    <a:pt x="2090" y="275"/>
                  </a:lnTo>
                  <a:lnTo>
                    <a:pt x="2091" y="275"/>
                  </a:lnTo>
                  <a:lnTo>
                    <a:pt x="2091" y="275"/>
                  </a:lnTo>
                  <a:lnTo>
                    <a:pt x="2093" y="275"/>
                  </a:lnTo>
                  <a:lnTo>
                    <a:pt x="2093" y="273"/>
                  </a:lnTo>
                  <a:lnTo>
                    <a:pt x="2093" y="272"/>
                  </a:lnTo>
                  <a:lnTo>
                    <a:pt x="2095" y="270"/>
                  </a:lnTo>
                  <a:lnTo>
                    <a:pt x="2096" y="269"/>
                  </a:lnTo>
                  <a:lnTo>
                    <a:pt x="2098" y="269"/>
                  </a:lnTo>
                  <a:lnTo>
                    <a:pt x="2100" y="269"/>
                  </a:lnTo>
                  <a:lnTo>
                    <a:pt x="2100" y="267"/>
                  </a:lnTo>
                  <a:lnTo>
                    <a:pt x="2100" y="267"/>
                  </a:lnTo>
                  <a:lnTo>
                    <a:pt x="2100" y="265"/>
                  </a:lnTo>
                  <a:lnTo>
                    <a:pt x="2101" y="264"/>
                  </a:lnTo>
                  <a:lnTo>
                    <a:pt x="2103" y="264"/>
                  </a:lnTo>
                  <a:lnTo>
                    <a:pt x="2105" y="262"/>
                  </a:lnTo>
                  <a:lnTo>
                    <a:pt x="2106" y="264"/>
                  </a:lnTo>
                  <a:lnTo>
                    <a:pt x="2108" y="262"/>
                  </a:lnTo>
                  <a:lnTo>
                    <a:pt x="2109" y="262"/>
                  </a:lnTo>
                  <a:lnTo>
                    <a:pt x="2113" y="262"/>
                  </a:lnTo>
                  <a:lnTo>
                    <a:pt x="2118" y="262"/>
                  </a:lnTo>
                  <a:lnTo>
                    <a:pt x="2118" y="260"/>
                  </a:lnTo>
                  <a:lnTo>
                    <a:pt x="2119" y="260"/>
                  </a:lnTo>
                  <a:lnTo>
                    <a:pt x="2119" y="259"/>
                  </a:lnTo>
                  <a:lnTo>
                    <a:pt x="2118" y="259"/>
                  </a:lnTo>
                  <a:lnTo>
                    <a:pt x="2118" y="259"/>
                  </a:lnTo>
                  <a:lnTo>
                    <a:pt x="2116" y="257"/>
                  </a:lnTo>
                  <a:lnTo>
                    <a:pt x="2116" y="255"/>
                  </a:lnTo>
                  <a:lnTo>
                    <a:pt x="2114" y="254"/>
                  </a:lnTo>
                  <a:lnTo>
                    <a:pt x="2118" y="252"/>
                  </a:lnTo>
                  <a:lnTo>
                    <a:pt x="2119" y="252"/>
                  </a:lnTo>
                  <a:lnTo>
                    <a:pt x="2123" y="251"/>
                  </a:lnTo>
                  <a:lnTo>
                    <a:pt x="2124" y="252"/>
                  </a:lnTo>
                  <a:lnTo>
                    <a:pt x="2126" y="252"/>
                  </a:lnTo>
                  <a:lnTo>
                    <a:pt x="2127" y="252"/>
                  </a:lnTo>
                  <a:lnTo>
                    <a:pt x="2129" y="252"/>
                  </a:lnTo>
                  <a:lnTo>
                    <a:pt x="2129" y="252"/>
                  </a:lnTo>
                  <a:lnTo>
                    <a:pt x="2131" y="251"/>
                  </a:lnTo>
                  <a:lnTo>
                    <a:pt x="2131" y="242"/>
                  </a:lnTo>
                  <a:lnTo>
                    <a:pt x="2132" y="241"/>
                  </a:lnTo>
                  <a:lnTo>
                    <a:pt x="2136" y="241"/>
                  </a:lnTo>
                  <a:lnTo>
                    <a:pt x="2136" y="241"/>
                  </a:lnTo>
                  <a:lnTo>
                    <a:pt x="2137" y="242"/>
                  </a:lnTo>
                  <a:lnTo>
                    <a:pt x="2137" y="247"/>
                  </a:lnTo>
                  <a:lnTo>
                    <a:pt x="2136" y="249"/>
                  </a:lnTo>
                  <a:lnTo>
                    <a:pt x="2136" y="252"/>
                  </a:lnTo>
                  <a:lnTo>
                    <a:pt x="2137" y="254"/>
                  </a:lnTo>
                  <a:lnTo>
                    <a:pt x="2139" y="254"/>
                  </a:lnTo>
                  <a:lnTo>
                    <a:pt x="2144" y="254"/>
                  </a:lnTo>
                  <a:lnTo>
                    <a:pt x="2147" y="254"/>
                  </a:lnTo>
                  <a:lnTo>
                    <a:pt x="2147" y="255"/>
                  </a:lnTo>
                  <a:lnTo>
                    <a:pt x="2149" y="255"/>
                  </a:lnTo>
                  <a:lnTo>
                    <a:pt x="2150" y="257"/>
                  </a:lnTo>
                  <a:lnTo>
                    <a:pt x="2152" y="257"/>
                  </a:lnTo>
                  <a:lnTo>
                    <a:pt x="2154" y="259"/>
                  </a:lnTo>
                  <a:lnTo>
                    <a:pt x="2154" y="257"/>
                  </a:lnTo>
                  <a:lnTo>
                    <a:pt x="2154" y="255"/>
                  </a:lnTo>
                  <a:lnTo>
                    <a:pt x="2154" y="252"/>
                  </a:lnTo>
                  <a:lnTo>
                    <a:pt x="2155" y="251"/>
                  </a:lnTo>
                  <a:lnTo>
                    <a:pt x="2154" y="249"/>
                  </a:lnTo>
                  <a:lnTo>
                    <a:pt x="2154" y="247"/>
                  </a:lnTo>
                  <a:lnTo>
                    <a:pt x="2152" y="247"/>
                  </a:lnTo>
                  <a:lnTo>
                    <a:pt x="2150" y="247"/>
                  </a:lnTo>
                  <a:lnTo>
                    <a:pt x="2149" y="247"/>
                  </a:lnTo>
                  <a:lnTo>
                    <a:pt x="2147" y="246"/>
                  </a:lnTo>
                  <a:lnTo>
                    <a:pt x="2147" y="246"/>
                  </a:lnTo>
                  <a:lnTo>
                    <a:pt x="2147" y="244"/>
                  </a:lnTo>
                  <a:lnTo>
                    <a:pt x="2147" y="239"/>
                  </a:lnTo>
                  <a:lnTo>
                    <a:pt x="2150" y="237"/>
                  </a:lnTo>
                  <a:lnTo>
                    <a:pt x="2154" y="237"/>
                  </a:lnTo>
                  <a:lnTo>
                    <a:pt x="2155" y="237"/>
                  </a:lnTo>
                  <a:lnTo>
                    <a:pt x="2157" y="237"/>
                  </a:lnTo>
                  <a:lnTo>
                    <a:pt x="2157" y="236"/>
                  </a:lnTo>
                  <a:lnTo>
                    <a:pt x="2157" y="236"/>
                  </a:lnTo>
                  <a:lnTo>
                    <a:pt x="2157" y="234"/>
                  </a:lnTo>
                  <a:lnTo>
                    <a:pt x="2159" y="233"/>
                  </a:lnTo>
                  <a:lnTo>
                    <a:pt x="2160" y="233"/>
                  </a:lnTo>
                  <a:lnTo>
                    <a:pt x="2160" y="234"/>
                  </a:lnTo>
                  <a:lnTo>
                    <a:pt x="2160" y="236"/>
                  </a:lnTo>
                  <a:lnTo>
                    <a:pt x="2162" y="237"/>
                  </a:lnTo>
                  <a:lnTo>
                    <a:pt x="2162" y="239"/>
                  </a:lnTo>
                  <a:lnTo>
                    <a:pt x="2162" y="241"/>
                  </a:lnTo>
                  <a:lnTo>
                    <a:pt x="2162" y="242"/>
                  </a:lnTo>
                  <a:lnTo>
                    <a:pt x="2163" y="242"/>
                  </a:lnTo>
                  <a:lnTo>
                    <a:pt x="2165" y="242"/>
                  </a:lnTo>
                  <a:lnTo>
                    <a:pt x="2167" y="242"/>
                  </a:lnTo>
                  <a:lnTo>
                    <a:pt x="2170" y="242"/>
                  </a:lnTo>
                  <a:lnTo>
                    <a:pt x="2172" y="241"/>
                  </a:lnTo>
                  <a:lnTo>
                    <a:pt x="2173" y="239"/>
                  </a:lnTo>
                  <a:lnTo>
                    <a:pt x="2175" y="239"/>
                  </a:lnTo>
                  <a:lnTo>
                    <a:pt x="2175" y="237"/>
                  </a:lnTo>
                  <a:lnTo>
                    <a:pt x="2175" y="236"/>
                  </a:lnTo>
                  <a:lnTo>
                    <a:pt x="2173" y="234"/>
                  </a:lnTo>
                  <a:lnTo>
                    <a:pt x="2175" y="233"/>
                  </a:lnTo>
                  <a:lnTo>
                    <a:pt x="2177" y="231"/>
                  </a:lnTo>
                  <a:lnTo>
                    <a:pt x="2177" y="228"/>
                  </a:lnTo>
                  <a:lnTo>
                    <a:pt x="2177" y="226"/>
                  </a:lnTo>
                  <a:lnTo>
                    <a:pt x="2175" y="224"/>
                  </a:lnTo>
                  <a:lnTo>
                    <a:pt x="2175" y="223"/>
                  </a:lnTo>
                  <a:lnTo>
                    <a:pt x="2175" y="223"/>
                  </a:lnTo>
                  <a:lnTo>
                    <a:pt x="2173" y="221"/>
                  </a:lnTo>
                  <a:lnTo>
                    <a:pt x="2173" y="215"/>
                  </a:lnTo>
                  <a:lnTo>
                    <a:pt x="2177" y="215"/>
                  </a:lnTo>
                  <a:lnTo>
                    <a:pt x="2180" y="215"/>
                  </a:lnTo>
                  <a:lnTo>
                    <a:pt x="2181" y="215"/>
                  </a:lnTo>
                  <a:lnTo>
                    <a:pt x="2183" y="216"/>
                  </a:lnTo>
                  <a:lnTo>
                    <a:pt x="2185" y="218"/>
                  </a:lnTo>
                  <a:lnTo>
                    <a:pt x="2186" y="219"/>
                  </a:lnTo>
                  <a:lnTo>
                    <a:pt x="2188" y="219"/>
                  </a:lnTo>
                  <a:lnTo>
                    <a:pt x="2190" y="219"/>
                  </a:lnTo>
                  <a:lnTo>
                    <a:pt x="2190" y="219"/>
                  </a:lnTo>
                  <a:lnTo>
                    <a:pt x="2191" y="221"/>
                  </a:lnTo>
                  <a:lnTo>
                    <a:pt x="2191" y="223"/>
                  </a:lnTo>
                  <a:lnTo>
                    <a:pt x="2193" y="223"/>
                  </a:lnTo>
                  <a:lnTo>
                    <a:pt x="2195" y="224"/>
                  </a:lnTo>
                  <a:lnTo>
                    <a:pt x="2196" y="224"/>
                  </a:lnTo>
                  <a:lnTo>
                    <a:pt x="2198" y="224"/>
                  </a:lnTo>
                  <a:lnTo>
                    <a:pt x="2199" y="224"/>
                  </a:lnTo>
                  <a:lnTo>
                    <a:pt x="2201" y="226"/>
                  </a:lnTo>
                  <a:lnTo>
                    <a:pt x="2201" y="228"/>
                  </a:lnTo>
                  <a:lnTo>
                    <a:pt x="2201" y="229"/>
                  </a:lnTo>
                  <a:lnTo>
                    <a:pt x="2201" y="233"/>
                  </a:lnTo>
                  <a:lnTo>
                    <a:pt x="2201" y="236"/>
                  </a:lnTo>
                  <a:lnTo>
                    <a:pt x="2203" y="234"/>
                  </a:lnTo>
                  <a:lnTo>
                    <a:pt x="2204" y="234"/>
                  </a:lnTo>
                  <a:lnTo>
                    <a:pt x="2204" y="234"/>
                  </a:lnTo>
                  <a:lnTo>
                    <a:pt x="2206" y="233"/>
                  </a:lnTo>
                  <a:lnTo>
                    <a:pt x="2206" y="231"/>
                  </a:lnTo>
                  <a:lnTo>
                    <a:pt x="2206" y="228"/>
                  </a:lnTo>
                  <a:lnTo>
                    <a:pt x="2206" y="223"/>
                  </a:lnTo>
                  <a:lnTo>
                    <a:pt x="2206" y="219"/>
                  </a:lnTo>
                  <a:lnTo>
                    <a:pt x="2213" y="219"/>
                  </a:lnTo>
                  <a:lnTo>
                    <a:pt x="2214" y="219"/>
                  </a:lnTo>
                  <a:lnTo>
                    <a:pt x="2216" y="219"/>
                  </a:lnTo>
                  <a:lnTo>
                    <a:pt x="2219" y="219"/>
                  </a:lnTo>
                  <a:lnTo>
                    <a:pt x="2222" y="221"/>
                  </a:lnTo>
                  <a:lnTo>
                    <a:pt x="2226" y="219"/>
                  </a:lnTo>
                  <a:lnTo>
                    <a:pt x="2229" y="221"/>
                  </a:lnTo>
                  <a:lnTo>
                    <a:pt x="2231" y="221"/>
                  </a:lnTo>
                  <a:lnTo>
                    <a:pt x="2231" y="223"/>
                  </a:lnTo>
                  <a:lnTo>
                    <a:pt x="2232" y="223"/>
                  </a:lnTo>
                  <a:lnTo>
                    <a:pt x="2239" y="223"/>
                  </a:lnTo>
                  <a:lnTo>
                    <a:pt x="2239" y="216"/>
                  </a:lnTo>
                  <a:lnTo>
                    <a:pt x="2236" y="215"/>
                  </a:lnTo>
                  <a:lnTo>
                    <a:pt x="2234" y="215"/>
                  </a:lnTo>
                  <a:lnTo>
                    <a:pt x="2231" y="215"/>
                  </a:lnTo>
                  <a:lnTo>
                    <a:pt x="2227" y="215"/>
                  </a:lnTo>
                  <a:lnTo>
                    <a:pt x="2224" y="213"/>
                  </a:lnTo>
                  <a:lnTo>
                    <a:pt x="2224" y="211"/>
                  </a:lnTo>
                  <a:lnTo>
                    <a:pt x="2222" y="210"/>
                  </a:lnTo>
                  <a:lnTo>
                    <a:pt x="2222" y="208"/>
                  </a:lnTo>
                  <a:lnTo>
                    <a:pt x="2222" y="206"/>
                  </a:lnTo>
                  <a:lnTo>
                    <a:pt x="2222" y="205"/>
                  </a:lnTo>
                  <a:lnTo>
                    <a:pt x="2224" y="203"/>
                  </a:lnTo>
                  <a:lnTo>
                    <a:pt x="2226" y="203"/>
                  </a:lnTo>
                  <a:lnTo>
                    <a:pt x="2227" y="203"/>
                  </a:lnTo>
                  <a:lnTo>
                    <a:pt x="2231" y="201"/>
                  </a:lnTo>
                  <a:lnTo>
                    <a:pt x="2234" y="200"/>
                  </a:lnTo>
                  <a:lnTo>
                    <a:pt x="2237" y="198"/>
                  </a:lnTo>
                  <a:lnTo>
                    <a:pt x="2240" y="198"/>
                  </a:lnTo>
                  <a:lnTo>
                    <a:pt x="2252" y="198"/>
                  </a:lnTo>
                  <a:lnTo>
                    <a:pt x="2250" y="200"/>
                  </a:lnTo>
                  <a:lnTo>
                    <a:pt x="2249" y="201"/>
                  </a:lnTo>
                  <a:lnTo>
                    <a:pt x="2247" y="203"/>
                  </a:lnTo>
                  <a:lnTo>
                    <a:pt x="2247" y="203"/>
                  </a:lnTo>
                  <a:lnTo>
                    <a:pt x="2247" y="205"/>
                  </a:lnTo>
                  <a:lnTo>
                    <a:pt x="2249" y="206"/>
                  </a:lnTo>
                  <a:lnTo>
                    <a:pt x="2249" y="206"/>
                  </a:lnTo>
                  <a:lnTo>
                    <a:pt x="2250" y="208"/>
                  </a:lnTo>
                  <a:lnTo>
                    <a:pt x="2254" y="208"/>
                  </a:lnTo>
                  <a:lnTo>
                    <a:pt x="2255" y="208"/>
                  </a:lnTo>
                  <a:lnTo>
                    <a:pt x="2257" y="206"/>
                  </a:lnTo>
                  <a:lnTo>
                    <a:pt x="2258" y="205"/>
                  </a:lnTo>
                  <a:lnTo>
                    <a:pt x="2260" y="203"/>
                  </a:lnTo>
                  <a:lnTo>
                    <a:pt x="2262" y="201"/>
                  </a:lnTo>
                  <a:lnTo>
                    <a:pt x="2262" y="200"/>
                  </a:lnTo>
                  <a:lnTo>
                    <a:pt x="2263" y="197"/>
                  </a:lnTo>
                  <a:lnTo>
                    <a:pt x="2265" y="197"/>
                  </a:lnTo>
                  <a:lnTo>
                    <a:pt x="2267" y="197"/>
                  </a:lnTo>
                  <a:lnTo>
                    <a:pt x="2268" y="197"/>
                  </a:lnTo>
                  <a:lnTo>
                    <a:pt x="2270" y="197"/>
                  </a:lnTo>
                  <a:lnTo>
                    <a:pt x="2272" y="197"/>
                  </a:lnTo>
                  <a:lnTo>
                    <a:pt x="2273" y="197"/>
                  </a:lnTo>
                  <a:lnTo>
                    <a:pt x="2275" y="195"/>
                  </a:lnTo>
                  <a:lnTo>
                    <a:pt x="2276" y="193"/>
                  </a:lnTo>
                  <a:lnTo>
                    <a:pt x="2278" y="192"/>
                  </a:lnTo>
                  <a:lnTo>
                    <a:pt x="2281" y="190"/>
                  </a:lnTo>
                  <a:lnTo>
                    <a:pt x="2285" y="192"/>
                  </a:lnTo>
                  <a:lnTo>
                    <a:pt x="2285" y="200"/>
                  </a:lnTo>
                  <a:lnTo>
                    <a:pt x="2291" y="200"/>
                  </a:lnTo>
                  <a:lnTo>
                    <a:pt x="2293" y="200"/>
                  </a:lnTo>
                  <a:lnTo>
                    <a:pt x="2294" y="201"/>
                  </a:lnTo>
                  <a:lnTo>
                    <a:pt x="2296" y="203"/>
                  </a:lnTo>
                  <a:lnTo>
                    <a:pt x="2296" y="205"/>
                  </a:lnTo>
                  <a:lnTo>
                    <a:pt x="2296" y="208"/>
                  </a:lnTo>
                  <a:lnTo>
                    <a:pt x="2296" y="210"/>
                  </a:lnTo>
                  <a:lnTo>
                    <a:pt x="2296" y="211"/>
                  </a:lnTo>
                  <a:lnTo>
                    <a:pt x="2294" y="213"/>
                  </a:lnTo>
                  <a:lnTo>
                    <a:pt x="2299" y="215"/>
                  </a:lnTo>
                  <a:lnTo>
                    <a:pt x="2299" y="213"/>
                  </a:lnTo>
                  <a:lnTo>
                    <a:pt x="2298" y="211"/>
                  </a:lnTo>
                  <a:lnTo>
                    <a:pt x="2298" y="208"/>
                  </a:lnTo>
                  <a:lnTo>
                    <a:pt x="2299" y="206"/>
                  </a:lnTo>
                  <a:lnTo>
                    <a:pt x="2299" y="205"/>
                  </a:lnTo>
                  <a:lnTo>
                    <a:pt x="2301" y="201"/>
                  </a:lnTo>
                  <a:lnTo>
                    <a:pt x="2299" y="198"/>
                  </a:lnTo>
                  <a:lnTo>
                    <a:pt x="2299" y="195"/>
                  </a:lnTo>
                  <a:lnTo>
                    <a:pt x="2321" y="195"/>
                  </a:lnTo>
                  <a:lnTo>
                    <a:pt x="2321" y="197"/>
                  </a:lnTo>
                  <a:lnTo>
                    <a:pt x="2321" y="198"/>
                  </a:lnTo>
                  <a:lnTo>
                    <a:pt x="2319" y="200"/>
                  </a:lnTo>
                  <a:lnTo>
                    <a:pt x="2317" y="201"/>
                  </a:lnTo>
                  <a:lnTo>
                    <a:pt x="2317" y="201"/>
                  </a:lnTo>
                  <a:lnTo>
                    <a:pt x="2316" y="203"/>
                  </a:lnTo>
                  <a:lnTo>
                    <a:pt x="2316" y="210"/>
                  </a:lnTo>
                  <a:lnTo>
                    <a:pt x="2321" y="210"/>
                  </a:lnTo>
                  <a:lnTo>
                    <a:pt x="2326" y="210"/>
                  </a:lnTo>
                  <a:lnTo>
                    <a:pt x="2326" y="200"/>
                  </a:lnTo>
                  <a:lnTo>
                    <a:pt x="2329" y="200"/>
                  </a:lnTo>
                  <a:lnTo>
                    <a:pt x="2330" y="200"/>
                  </a:lnTo>
                  <a:lnTo>
                    <a:pt x="2332" y="200"/>
                  </a:lnTo>
                  <a:lnTo>
                    <a:pt x="2332" y="201"/>
                  </a:lnTo>
                  <a:lnTo>
                    <a:pt x="2334" y="203"/>
                  </a:lnTo>
                  <a:lnTo>
                    <a:pt x="2334" y="205"/>
                  </a:lnTo>
                  <a:lnTo>
                    <a:pt x="2335" y="205"/>
                  </a:lnTo>
                  <a:lnTo>
                    <a:pt x="2335" y="206"/>
                  </a:lnTo>
                  <a:lnTo>
                    <a:pt x="2339" y="206"/>
                  </a:lnTo>
                  <a:lnTo>
                    <a:pt x="2342" y="206"/>
                  </a:lnTo>
                  <a:lnTo>
                    <a:pt x="2347" y="206"/>
                  </a:lnTo>
                  <a:lnTo>
                    <a:pt x="2350" y="206"/>
                  </a:lnTo>
                  <a:lnTo>
                    <a:pt x="2352" y="206"/>
                  </a:lnTo>
                  <a:lnTo>
                    <a:pt x="2353" y="206"/>
                  </a:lnTo>
                  <a:lnTo>
                    <a:pt x="2353" y="208"/>
                  </a:lnTo>
                  <a:lnTo>
                    <a:pt x="2355" y="210"/>
                  </a:lnTo>
                  <a:lnTo>
                    <a:pt x="2355" y="210"/>
                  </a:lnTo>
                  <a:lnTo>
                    <a:pt x="2357" y="211"/>
                  </a:lnTo>
                  <a:lnTo>
                    <a:pt x="2357" y="213"/>
                  </a:lnTo>
                  <a:lnTo>
                    <a:pt x="2357" y="219"/>
                  </a:lnTo>
                  <a:lnTo>
                    <a:pt x="2355" y="219"/>
                  </a:lnTo>
                  <a:lnTo>
                    <a:pt x="2353" y="219"/>
                  </a:lnTo>
                  <a:lnTo>
                    <a:pt x="2352" y="219"/>
                  </a:lnTo>
                  <a:lnTo>
                    <a:pt x="2350" y="221"/>
                  </a:lnTo>
                  <a:lnTo>
                    <a:pt x="2348" y="219"/>
                  </a:lnTo>
                  <a:lnTo>
                    <a:pt x="2347" y="219"/>
                  </a:lnTo>
                  <a:lnTo>
                    <a:pt x="2347" y="223"/>
                  </a:lnTo>
                  <a:lnTo>
                    <a:pt x="2350" y="224"/>
                  </a:lnTo>
                  <a:lnTo>
                    <a:pt x="2353" y="224"/>
                  </a:lnTo>
                  <a:lnTo>
                    <a:pt x="2357" y="226"/>
                  </a:lnTo>
                  <a:lnTo>
                    <a:pt x="2360" y="226"/>
                  </a:lnTo>
                  <a:lnTo>
                    <a:pt x="2363" y="224"/>
                  </a:lnTo>
                  <a:lnTo>
                    <a:pt x="2363" y="226"/>
                  </a:lnTo>
                  <a:lnTo>
                    <a:pt x="2365" y="228"/>
                  </a:lnTo>
                  <a:lnTo>
                    <a:pt x="2365" y="228"/>
                  </a:lnTo>
                  <a:lnTo>
                    <a:pt x="2368" y="229"/>
                  </a:lnTo>
                  <a:lnTo>
                    <a:pt x="2370" y="231"/>
                  </a:lnTo>
                  <a:lnTo>
                    <a:pt x="2373" y="231"/>
                  </a:lnTo>
                  <a:lnTo>
                    <a:pt x="2373" y="231"/>
                  </a:lnTo>
                  <a:lnTo>
                    <a:pt x="2375" y="229"/>
                  </a:lnTo>
                  <a:lnTo>
                    <a:pt x="2376" y="228"/>
                  </a:lnTo>
                  <a:lnTo>
                    <a:pt x="2376" y="228"/>
                  </a:lnTo>
                  <a:lnTo>
                    <a:pt x="2380" y="226"/>
                  </a:lnTo>
                  <a:lnTo>
                    <a:pt x="2388" y="226"/>
                  </a:lnTo>
                  <a:lnTo>
                    <a:pt x="2388" y="229"/>
                  </a:lnTo>
                  <a:lnTo>
                    <a:pt x="2389" y="231"/>
                  </a:lnTo>
                  <a:lnTo>
                    <a:pt x="2389" y="233"/>
                  </a:lnTo>
                  <a:lnTo>
                    <a:pt x="2389" y="234"/>
                  </a:lnTo>
                  <a:lnTo>
                    <a:pt x="2391" y="234"/>
                  </a:lnTo>
                  <a:lnTo>
                    <a:pt x="2393" y="236"/>
                  </a:lnTo>
                  <a:lnTo>
                    <a:pt x="2393" y="236"/>
                  </a:lnTo>
                  <a:lnTo>
                    <a:pt x="2394" y="236"/>
                  </a:lnTo>
                  <a:lnTo>
                    <a:pt x="2396" y="237"/>
                  </a:lnTo>
                  <a:lnTo>
                    <a:pt x="2396" y="237"/>
                  </a:lnTo>
                  <a:lnTo>
                    <a:pt x="2396" y="239"/>
                  </a:lnTo>
                  <a:lnTo>
                    <a:pt x="2394" y="241"/>
                  </a:lnTo>
                  <a:lnTo>
                    <a:pt x="2394" y="242"/>
                  </a:lnTo>
                  <a:lnTo>
                    <a:pt x="2393" y="244"/>
                  </a:lnTo>
                  <a:lnTo>
                    <a:pt x="2393" y="246"/>
                  </a:lnTo>
                  <a:lnTo>
                    <a:pt x="2394" y="247"/>
                  </a:lnTo>
                  <a:lnTo>
                    <a:pt x="2396" y="249"/>
                  </a:lnTo>
                  <a:lnTo>
                    <a:pt x="2402" y="249"/>
                  </a:lnTo>
                  <a:lnTo>
                    <a:pt x="2402" y="247"/>
                  </a:lnTo>
                  <a:lnTo>
                    <a:pt x="2404" y="247"/>
                  </a:lnTo>
                  <a:lnTo>
                    <a:pt x="2404" y="246"/>
                  </a:lnTo>
                  <a:lnTo>
                    <a:pt x="2404" y="244"/>
                  </a:lnTo>
                  <a:lnTo>
                    <a:pt x="2404" y="241"/>
                  </a:lnTo>
                  <a:lnTo>
                    <a:pt x="2414" y="241"/>
                  </a:lnTo>
                  <a:lnTo>
                    <a:pt x="2416" y="244"/>
                  </a:lnTo>
                  <a:lnTo>
                    <a:pt x="2419" y="246"/>
                  </a:lnTo>
                  <a:lnTo>
                    <a:pt x="2420" y="247"/>
                  </a:lnTo>
                  <a:lnTo>
                    <a:pt x="2422" y="247"/>
                  </a:lnTo>
                  <a:lnTo>
                    <a:pt x="2424" y="249"/>
                  </a:lnTo>
                  <a:lnTo>
                    <a:pt x="2425" y="249"/>
                  </a:lnTo>
                  <a:lnTo>
                    <a:pt x="2425" y="251"/>
                  </a:lnTo>
                  <a:lnTo>
                    <a:pt x="2427" y="251"/>
                  </a:lnTo>
                  <a:lnTo>
                    <a:pt x="2430" y="251"/>
                  </a:lnTo>
                  <a:lnTo>
                    <a:pt x="2432" y="249"/>
                  </a:lnTo>
                  <a:lnTo>
                    <a:pt x="2435" y="249"/>
                  </a:lnTo>
                  <a:lnTo>
                    <a:pt x="2440" y="249"/>
                  </a:lnTo>
                  <a:lnTo>
                    <a:pt x="2443" y="249"/>
                  </a:lnTo>
                  <a:lnTo>
                    <a:pt x="2447" y="249"/>
                  </a:lnTo>
                  <a:lnTo>
                    <a:pt x="2450" y="251"/>
                  </a:lnTo>
                  <a:lnTo>
                    <a:pt x="2452" y="252"/>
                  </a:lnTo>
                  <a:lnTo>
                    <a:pt x="2453" y="252"/>
                  </a:lnTo>
                  <a:lnTo>
                    <a:pt x="2456" y="254"/>
                  </a:lnTo>
                  <a:lnTo>
                    <a:pt x="2458" y="254"/>
                  </a:lnTo>
                  <a:lnTo>
                    <a:pt x="2460" y="255"/>
                  </a:lnTo>
                  <a:lnTo>
                    <a:pt x="2460" y="255"/>
                  </a:lnTo>
                  <a:lnTo>
                    <a:pt x="2461" y="257"/>
                  </a:lnTo>
                  <a:lnTo>
                    <a:pt x="2461" y="259"/>
                  </a:lnTo>
                  <a:lnTo>
                    <a:pt x="2465" y="260"/>
                  </a:lnTo>
                  <a:lnTo>
                    <a:pt x="2466" y="260"/>
                  </a:lnTo>
                  <a:lnTo>
                    <a:pt x="2468" y="260"/>
                  </a:lnTo>
                  <a:lnTo>
                    <a:pt x="2470" y="260"/>
                  </a:lnTo>
                  <a:lnTo>
                    <a:pt x="2470" y="262"/>
                  </a:lnTo>
                  <a:lnTo>
                    <a:pt x="2471" y="264"/>
                  </a:lnTo>
                  <a:lnTo>
                    <a:pt x="2473" y="264"/>
                  </a:lnTo>
                  <a:lnTo>
                    <a:pt x="2474" y="264"/>
                  </a:lnTo>
                  <a:lnTo>
                    <a:pt x="2474" y="265"/>
                  </a:lnTo>
                  <a:lnTo>
                    <a:pt x="2476" y="267"/>
                  </a:lnTo>
                  <a:lnTo>
                    <a:pt x="2478" y="269"/>
                  </a:lnTo>
                  <a:lnTo>
                    <a:pt x="2478" y="269"/>
                  </a:lnTo>
                  <a:lnTo>
                    <a:pt x="2481" y="272"/>
                  </a:lnTo>
                  <a:lnTo>
                    <a:pt x="2484" y="273"/>
                  </a:lnTo>
                  <a:lnTo>
                    <a:pt x="2488" y="273"/>
                  </a:lnTo>
                  <a:lnTo>
                    <a:pt x="2491" y="273"/>
                  </a:lnTo>
                  <a:lnTo>
                    <a:pt x="2494" y="273"/>
                  </a:lnTo>
                  <a:lnTo>
                    <a:pt x="2497" y="273"/>
                  </a:lnTo>
                  <a:lnTo>
                    <a:pt x="2499" y="273"/>
                  </a:lnTo>
                  <a:lnTo>
                    <a:pt x="2501" y="273"/>
                  </a:lnTo>
                  <a:lnTo>
                    <a:pt x="2504" y="275"/>
                  </a:lnTo>
                  <a:lnTo>
                    <a:pt x="2506" y="277"/>
                  </a:lnTo>
                  <a:lnTo>
                    <a:pt x="2507" y="278"/>
                  </a:lnTo>
                  <a:lnTo>
                    <a:pt x="2509" y="278"/>
                  </a:lnTo>
                  <a:lnTo>
                    <a:pt x="2510" y="280"/>
                  </a:lnTo>
                  <a:lnTo>
                    <a:pt x="2512" y="283"/>
                  </a:lnTo>
                  <a:lnTo>
                    <a:pt x="2514" y="287"/>
                  </a:lnTo>
                  <a:lnTo>
                    <a:pt x="2514" y="290"/>
                  </a:lnTo>
                  <a:lnTo>
                    <a:pt x="2514" y="293"/>
                  </a:lnTo>
                  <a:lnTo>
                    <a:pt x="2515" y="296"/>
                  </a:lnTo>
                  <a:lnTo>
                    <a:pt x="2515" y="300"/>
                  </a:lnTo>
                  <a:lnTo>
                    <a:pt x="2515" y="303"/>
                  </a:lnTo>
                  <a:lnTo>
                    <a:pt x="2514" y="305"/>
                  </a:lnTo>
                  <a:lnTo>
                    <a:pt x="2514" y="306"/>
                  </a:lnTo>
                  <a:lnTo>
                    <a:pt x="2512" y="308"/>
                  </a:lnTo>
                  <a:lnTo>
                    <a:pt x="2510" y="309"/>
                  </a:lnTo>
                  <a:lnTo>
                    <a:pt x="2509" y="311"/>
                  </a:lnTo>
                  <a:lnTo>
                    <a:pt x="2506" y="313"/>
                  </a:lnTo>
                  <a:lnTo>
                    <a:pt x="2504" y="314"/>
                  </a:lnTo>
                  <a:lnTo>
                    <a:pt x="2502" y="316"/>
                  </a:lnTo>
                  <a:lnTo>
                    <a:pt x="2501" y="316"/>
                  </a:lnTo>
                  <a:lnTo>
                    <a:pt x="2497" y="316"/>
                  </a:lnTo>
                  <a:lnTo>
                    <a:pt x="2494" y="316"/>
                  </a:lnTo>
                  <a:lnTo>
                    <a:pt x="2491" y="318"/>
                  </a:lnTo>
                  <a:lnTo>
                    <a:pt x="2489" y="318"/>
                  </a:lnTo>
                  <a:lnTo>
                    <a:pt x="2488" y="319"/>
                  </a:lnTo>
                  <a:lnTo>
                    <a:pt x="2484" y="321"/>
                  </a:lnTo>
                  <a:lnTo>
                    <a:pt x="2483" y="321"/>
                  </a:lnTo>
                  <a:lnTo>
                    <a:pt x="2481" y="321"/>
                  </a:lnTo>
                  <a:lnTo>
                    <a:pt x="2479" y="321"/>
                  </a:lnTo>
                  <a:lnTo>
                    <a:pt x="2478" y="323"/>
                  </a:lnTo>
                  <a:lnTo>
                    <a:pt x="2471" y="323"/>
                  </a:lnTo>
                  <a:lnTo>
                    <a:pt x="2468" y="323"/>
                  </a:lnTo>
                  <a:lnTo>
                    <a:pt x="2465" y="323"/>
                  </a:lnTo>
                  <a:lnTo>
                    <a:pt x="2463" y="321"/>
                  </a:lnTo>
                  <a:lnTo>
                    <a:pt x="2461" y="321"/>
                  </a:lnTo>
                  <a:lnTo>
                    <a:pt x="2458" y="321"/>
                  </a:lnTo>
                  <a:lnTo>
                    <a:pt x="2456" y="321"/>
                  </a:lnTo>
                  <a:lnTo>
                    <a:pt x="2455" y="319"/>
                  </a:lnTo>
                  <a:lnTo>
                    <a:pt x="2455" y="318"/>
                  </a:lnTo>
                  <a:lnTo>
                    <a:pt x="2455" y="318"/>
                  </a:lnTo>
                  <a:lnTo>
                    <a:pt x="2453" y="316"/>
                  </a:lnTo>
                  <a:lnTo>
                    <a:pt x="2452" y="316"/>
                  </a:lnTo>
                  <a:lnTo>
                    <a:pt x="2450" y="316"/>
                  </a:lnTo>
                  <a:lnTo>
                    <a:pt x="2448" y="316"/>
                  </a:lnTo>
                  <a:lnTo>
                    <a:pt x="2425" y="316"/>
                  </a:lnTo>
                  <a:lnTo>
                    <a:pt x="2424" y="314"/>
                  </a:lnTo>
                  <a:lnTo>
                    <a:pt x="2422" y="314"/>
                  </a:lnTo>
                  <a:lnTo>
                    <a:pt x="2419" y="313"/>
                  </a:lnTo>
                  <a:lnTo>
                    <a:pt x="2419" y="311"/>
                  </a:lnTo>
                  <a:lnTo>
                    <a:pt x="2419" y="309"/>
                  </a:lnTo>
                  <a:lnTo>
                    <a:pt x="2417" y="309"/>
                  </a:lnTo>
                  <a:lnTo>
                    <a:pt x="2416" y="309"/>
                  </a:lnTo>
                  <a:lnTo>
                    <a:pt x="2414" y="309"/>
                  </a:lnTo>
                  <a:lnTo>
                    <a:pt x="2411" y="309"/>
                  </a:lnTo>
                  <a:lnTo>
                    <a:pt x="2407" y="309"/>
                  </a:lnTo>
                  <a:lnTo>
                    <a:pt x="2402" y="309"/>
                  </a:lnTo>
                  <a:lnTo>
                    <a:pt x="2401" y="308"/>
                  </a:lnTo>
                  <a:lnTo>
                    <a:pt x="2399" y="308"/>
                  </a:lnTo>
                  <a:lnTo>
                    <a:pt x="2396" y="306"/>
                  </a:lnTo>
                  <a:lnTo>
                    <a:pt x="2394" y="303"/>
                  </a:lnTo>
                  <a:lnTo>
                    <a:pt x="2391" y="303"/>
                  </a:lnTo>
                  <a:lnTo>
                    <a:pt x="2388" y="301"/>
                  </a:lnTo>
                  <a:lnTo>
                    <a:pt x="2386" y="300"/>
                  </a:lnTo>
                  <a:lnTo>
                    <a:pt x="2386" y="300"/>
                  </a:lnTo>
                  <a:lnTo>
                    <a:pt x="2386" y="298"/>
                  </a:lnTo>
                  <a:lnTo>
                    <a:pt x="2384" y="298"/>
                  </a:lnTo>
                  <a:lnTo>
                    <a:pt x="2383" y="298"/>
                  </a:lnTo>
                  <a:lnTo>
                    <a:pt x="2380" y="296"/>
                  </a:lnTo>
                  <a:lnTo>
                    <a:pt x="2378" y="300"/>
                  </a:lnTo>
                  <a:lnTo>
                    <a:pt x="2381" y="301"/>
                  </a:lnTo>
                  <a:lnTo>
                    <a:pt x="2384" y="303"/>
                  </a:lnTo>
                  <a:lnTo>
                    <a:pt x="2386" y="305"/>
                  </a:lnTo>
                  <a:lnTo>
                    <a:pt x="2386" y="305"/>
                  </a:lnTo>
                  <a:lnTo>
                    <a:pt x="2388" y="306"/>
                  </a:lnTo>
                  <a:lnTo>
                    <a:pt x="2391" y="306"/>
                  </a:lnTo>
                  <a:lnTo>
                    <a:pt x="2393" y="306"/>
                  </a:lnTo>
                  <a:lnTo>
                    <a:pt x="2396" y="306"/>
                  </a:lnTo>
                  <a:lnTo>
                    <a:pt x="2396" y="309"/>
                  </a:lnTo>
                  <a:lnTo>
                    <a:pt x="2398" y="311"/>
                  </a:lnTo>
                  <a:lnTo>
                    <a:pt x="2398" y="313"/>
                  </a:lnTo>
                  <a:lnTo>
                    <a:pt x="2399" y="314"/>
                  </a:lnTo>
                  <a:lnTo>
                    <a:pt x="2401" y="316"/>
                  </a:lnTo>
                  <a:lnTo>
                    <a:pt x="2401" y="318"/>
                  </a:lnTo>
                  <a:lnTo>
                    <a:pt x="2401" y="319"/>
                  </a:lnTo>
                  <a:lnTo>
                    <a:pt x="2402" y="319"/>
                  </a:lnTo>
                  <a:lnTo>
                    <a:pt x="2406" y="319"/>
                  </a:lnTo>
                  <a:lnTo>
                    <a:pt x="2409" y="319"/>
                  </a:lnTo>
                  <a:lnTo>
                    <a:pt x="2412" y="321"/>
                  </a:lnTo>
                  <a:lnTo>
                    <a:pt x="2412" y="323"/>
                  </a:lnTo>
                  <a:lnTo>
                    <a:pt x="2414" y="324"/>
                  </a:lnTo>
                  <a:lnTo>
                    <a:pt x="2414" y="327"/>
                  </a:lnTo>
                  <a:lnTo>
                    <a:pt x="2414" y="332"/>
                  </a:lnTo>
                  <a:lnTo>
                    <a:pt x="2412" y="336"/>
                  </a:lnTo>
                  <a:lnTo>
                    <a:pt x="2412" y="341"/>
                  </a:lnTo>
                  <a:lnTo>
                    <a:pt x="2412" y="350"/>
                  </a:lnTo>
                  <a:lnTo>
                    <a:pt x="2422" y="350"/>
                  </a:lnTo>
                  <a:lnTo>
                    <a:pt x="2422" y="355"/>
                  </a:lnTo>
                  <a:lnTo>
                    <a:pt x="2422" y="360"/>
                  </a:lnTo>
                  <a:lnTo>
                    <a:pt x="2422" y="363"/>
                  </a:lnTo>
                  <a:lnTo>
                    <a:pt x="2424" y="365"/>
                  </a:lnTo>
                  <a:lnTo>
                    <a:pt x="2424" y="367"/>
                  </a:lnTo>
                  <a:lnTo>
                    <a:pt x="2427" y="370"/>
                  </a:lnTo>
                  <a:lnTo>
                    <a:pt x="2430" y="372"/>
                  </a:lnTo>
                  <a:lnTo>
                    <a:pt x="2432" y="372"/>
                  </a:lnTo>
                  <a:lnTo>
                    <a:pt x="2434" y="372"/>
                  </a:lnTo>
                  <a:lnTo>
                    <a:pt x="2438" y="373"/>
                  </a:lnTo>
                  <a:lnTo>
                    <a:pt x="2442" y="375"/>
                  </a:lnTo>
                  <a:lnTo>
                    <a:pt x="2443" y="377"/>
                  </a:lnTo>
                  <a:lnTo>
                    <a:pt x="2445" y="378"/>
                  </a:lnTo>
                  <a:lnTo>
                    <a:pt x="2445" y="378"/>
                  </a:lnTo>
                  <a:lnTo>
                    <a:pt x="2445" y="380"/>
                  </a:lnTo>
                  <a:lnTo>
                    <a:pt x="2447" y="381"/>
                  </a:lnTo>
                  <a:lnTo>
                    <a:pt x="2450" y="381"/>
                  </a:lnTo>
                  <a:lnTo>
                    <a:pt x="2452" y="381"/>
                  </a:lnTo>
                  <a:lnTo>
                    <a:pt x="2453" y="381"/>
                  </a:lnTo>
                  <a:lnTo>
                    <a:pt x="2453" y="380"/>
                  </a:lnTo>
                  <a:lnTo>
                    <a:pt x="2453" y="378"/>
                  </a:lnTo>
                  <a:lnTo>
                    <a:pt x="2455" y="378"/>
                  </a:lnTo>
                  <a:lnTo>
                    <a:pt x="2470" y="378"/>
                  </a:lnTo>
                  <a:lnTo>
                    <a:pt x="2471" y="377"/>
                  </a:lnTo>
                  <a:lnTo>
                    <a:pt x="2471" y="375"/>
                  </a:lnTo>
                  <a:lnTo>
                    <a:pt x="2473" y="375"/>
                  </a:lnTo>
                  <a:lnTo>
                    <a:pt x="2471" y="372"/>
                  </a:lnTo>
                  <a:lnTo>
                    <a:pt x="2470" y="370"/>
                  </a:lnTo>
                  <a:lnTo>
                    <a:pt x="2466" y="368"/>
                  </a:lnTo>
                  <a:lnTo>
                    <a:pt x="2463" y="367"/>
                  </a:lnTo>
                  <a:lnTo>
                    <a:pt x="2461" y="367"/>
                  </a:lnTo>
                  <a:lnTo>
                    <a:pt x="2460" y="367"/>
                  </a:lnTo>
                  <a:lnTo>
                    <a:pt x="2456" y="367"/>
                  </a:lnTo>
                  <a:lnTo>
                    <a:pt x="2453" y="367"/>
                  </a:lnTo>
                  <a:lnTo>
                    <a:pt x="2453" y="365"/>
                  </a:lnTo>
                  <a:lnTo>
                    <a:pt x="2452" y="365"/>
                  </a:lnTo>
                  <a:lnTo>
                    <a:pt x="2452" y="363"/>
                  </a:lnTo>
                  <a:lnTo>
                    <a:pt x="2452" y="362"/>
                  </a:lnTo>
                  <a:lnTo>
                    <a:pt x="2452" y="360"/>
                  </a:lnTo>
                  <a:lnTo>
                    <a:pt x="2450" y="360"/>
                  </a:lnTo>
                  <a:lnTo>
                    <a:pt x="2448" y="360"/>
                  </a:lnTo>
                  <a:lnTo>
                    <a:pt x="2447" y="359"/>
                  </a:lnTo>
                  <a:lnTo>
                    <a:pt x="2445" y="359"/>
                  </a:lnTo>
                  <a:lnTo>
                    <a:pt x="2445" y="355"/>
                  </a:lnTo>
                  <a:lnTo>
                    <a:pt x="2443" y="354"/>
                  </a:lnTo>
                  <a:lnTo>
                    <a:pt x="2445" y="352"/>
                  </a:lnTo>
                  <a:lnTo>
                    <a:pt x="2445" y="350"/>
                  </a:lnTo>
                  <a:lnTo>
                    <a:pt x="2447" y="349"/>
                  </a:lnTo>
                  <a:lnTo>
                    <a:pt x="2448" y="349"/>
                  </a:lnTo>
                  <a:lnTo>
                    <a:pt x="2450" y="349"/>
                  </a:lnTo>
                  <a:lnTo>
                    <a:pt x="2452" y="347"/>
                  </a:lnTo>
                  <a:lnTo>
                    <a:pt x="2453" y="345"/>
                  </a:lnTo>
                  <a:lnTo>
                    <a:pt x="2456" y="345"/>
                  </a:lnTo>
                  <a:lnTo>
                    <a:pt x="2456" y="347"/>
                  </a:lnTo>
                  <a:lnTo>
                    <a:pt x="2458" y="350"/>
                  </a:lnTo>
                  <a:lnTo>
                    <a:pt x="2460" y="352"/>
                  </a:lnTo>
                  <a:lnTo>
                    <a:pt x="2461" y="354"/>
                  </a:lnTo>
                  <a:lnTo>
                    <a:pt x="2463" y="354"/>
                  </a:lnTo>
                  <a:lnTo>
                    <a:pt x="2465" y="354"/>
                  </a:lnTo>
                  <a:lnTo>
                    <a:pt x="2466" y="354"/>
                  </a:lnTo>
                  <a:lnTo>
                    <a:pt x="2470" y="355"/>
                  </a:lnTo>
                  <a:lnTo>
                    <a:pt x="2470" y="355"/>
                  </a:lnTo>
                  <a:lnTo>
                    <a:pt x="2471" y="357"/>
                  </a:lnTo>
                  <a:lnTo>
                    <a:pt x="2473" y="357"/>
                  </a:lnTo>
                  <a:lnTo>
                    <a:pt x="2476" y="359"/>
                  </a:lnTo>
                  <a:lnTo>
                    <a:pt x="2479" y="359"/>
                  </a:lnTo>
                  <a:lnTo>
                    <a:pt x="2481" y="359"/>
                  </a:lnTo>
                  <a:lnTo>
                    <a:pt x="2483" y="359"/>
                  </a:lnTo>
                  <a:lnTo>
                    <a:pt x="2486" y="359"/>
                  </a:lnTo>
                  <a:lnTo>
                    <a:pt x="2489" y="360"/>
                  </a:lnTo>
                  <a:lnTo>
                    <a:pt x="2492" y="360"/>
                  </a:lnTo>
                  <a:lnTo>
                    <a:pt x="2496" y="360"/>
                  </a:lnTo>
                  <a:lnTo>
                    <a:pt x="2499" y="360"/>
                  </a:lnTo>
                  <a:lnTo>
                    <a:pt x="2501" y="360"/>
                  </a:lnTo>
                  <a:lnTo>
                    <a:pt x="2504" y="360"/>
                  </a:lnTo>
                  <a:lnTo>
                    <a:pt x="2504" y="360"/>
                  </a:lnTo>
                  <a:lnTo>
                    <a:pt x="2504" y="362"/>
                  </a:lnTo>
                  <a:lnTo>
                    <a:pt x="2504" y="362"/>
                  </a:lnTo>
                  <a:lnTo>
                    <a:pt x="2506" y="360"/>
                  </a:lnTo>
                  <a:lnTo>
                    <a:pt x="2506" y="357"/>
                  </a:lnTo>
                  <a:lnTo>
                    <a:pt x="2506" y="355"/>
                  </a:lnTo>
                  <a:lnTo>
                    <a:pt x="2504" y="352"/>
                  </a:lnTo>
                  <a:lnTo>
                    <a:pt x="2501" y="350"/>
                  </a:lnTo>
                  <a:lnTo>
                    <a:pt x="2499" y="350"/>
                  </a:lnTo>
                  <a:lnTo>
                    <a:pt x="2497" y="350"/>
                  </a:lnTo>
                  <a:lnTo>
                    <a:pt x="2497" y="349"/>
                  </a:lnTo>
                  <a:lnTo>
                    <a:pt x="2497" y="347"/>
                  </a:lnTo>
                  <a:lnTo>
                    <a:pt x="2496" y="345"/>
                  </a:lnTo>
                  <a:lnTo>
                    <a:pt x="2496" y="344"/>
                  </a:lnTo>
                  <a:lnTo>
                    <a:pt x="2496" y="341"/>
                  </a:lnTo>
                  <a:lnTo>
                    <a:pt x="2496" y="337"/>
                  </a:lnTo>
                  <a:lnTo>
                    <a:pt x="2496" y="337"/>
                  </a:lnTo>
                  <a:lnTo>
                    <a:pt x="2497" y="337"/>
                  </a:lnTo>
                  <a:lnTo>
                    <a:pt x="2499" y="337"/>
                  </a:lnTo>
                  <a:lnTo>
                    <a:pt x="2502" y="336"/>
                  </a:lnTo>
                  <a:lnTo>
                    <a:pt x="2502" y="334"/>
                  </a:lnTo>
                  <a:lnTo>
                    <a:pt x="2504" y="332"/>
                  </a:lnTo>
                  <a:lnTo>
                    <a:pt x="2504" y="331"/>
                  </a:lnTo>
                  <a:lnTo>
                    <a:pt x="2506" y="329"/>
                  </a:lnTo>
                  <a:lnTo>
                    <a:pt x="2507" y="329"/>
                  </a:lnTo>
                  <a:lnTo>
                    <a:pt x="2509" y="329"/>
                  </a:lnTo>
                  <a:lnTo>
                    <a:pt x="2512" y="327"/>
                  </a:lnTo>
                  <a:lnTo>
                    <a:pt x="2519" y="326"/>
                  </a:lnTo>
                  <a:lnTo>
                    <a:pt x="2520" y="326"/>
                  </a:lnTo>
                  <a:lnTo>
                    <a:pt x="2522" y="326"/>
                  </a:lnTo>
                  <a:lnTo>
                    <a:pt x="2524" y="324"/>
                  </a:lnTo>
                  <a:lnTo>
                    <a:pt x="2525" y="323"/>
                  </a:lnTo>
                  <a:lnTo>
                    <a:pt x="2525" y="321"/>
                  </a:lnTo>
                  <a:lnTo>
                    <a:pt x="2525" y="319"/>
                  </a:lnTo>
                  <a:lnTo>
                    <a:pt x="2525" y="318"/>
                  </a:lnTo>
                  <a:lnTo>
                    <a:pt x="2527" y="318"/>
                  </a:lnTo>
                  <a:lnTo>
                    <a:pt x="2529" y="318"/>
                  </a:lnTo>
                  <a:lnTo>
                    <a:pt x="2532" y="318"/>
                  </a:lnTo>
                  <a:lnTo>
                    <a:pt x="2535" y="318"/>
                  </a:lnTo>
                  <a:lnTo>
                    <a:pt x="2538" y="318"/>
                  </a:lnTo>
                  <a:lnTo>
                    <a:pt x="2540" y="316"/>
                  </a:lnTo>
                  <a:lnTo>
                    <a:pt x="2540" y="316"/>
                  </a:lnTo>
                  <a:lnTo>
                    <a:pt x="2542" y="314"/>
                  </a:lnTo>
                  <a:lnTo>
                    <a:pt x="2543" y="314"/>
                  </a:lnTo>
                  <a:lnTo>
                    <a:pt x="2545" y="314"/>
                  </a:lnTo>
                  <a:lnTo>
                    <a:pt x="2547" y="314"/>
                  </a:lnTo>
                  <a:lnTo>
                    <a:pt x="2548" y="314"/>
                  </a:lnTo>
                  <a:lnTo>
                    <a:pt x="2550" y="316"/>
                  </a:lnTo>
                  <a:lnTo>
                    <a:pt x="2551" y="318"/>
                  </a:lnTo>
                  <a:lnTo>
                    <a:pt x="2551" y="319"/>
                  </a:lnTo>
                  <a:lnTo>
                    <a:pt x="2551" y="319"/>
                  </a:lnTo>
                  <a:lnTo>
                    <a:pt x="2551" y="321"/>
                  </a:lnTo>
                  <a:lnTo>
                    <a:pt x="2553" y="323"/>
                  </a:lnTo>
                  <a:lnTo>
                    <a:pt x="2555" y="324"/>
                  </a:lnTo>
                  <a:lnTo>
                    <a:pt x="2556" y="324"/>
                  </a:lnTo>
                  <a:lnTo>
                    <a:pt x="2558" y="324"/>
                  </a:lnTo>
                  <a:lnTo>
                    <a:pt x="2561" y="324"/>
                  </a:lnTo>
                  <a:lnTo>
                    <a:pt x="2565" y="324"/>
                  </a:lnTo>
                  <a:lnTo>
                    <a:pt x="2565" y="324"/>
                  </a:lnTo>
                  <a:lnTo>
                    <a:pt x="2565" y="323"/>
                  </a:lnTo>
                  <a:lnTo>
                    <a:pt x="2565" y="319"/>
                  </a:lnTo>
                  <a:lnTo>
                    <a:pt x="2565" y="316"/>
                  </a:lnTo>
                  <a:lnTo>
                    <a:pt x="2565" y="313"/>
                  </a:lnTo>
                  <a:lnTo>
                    <a:pt x="2565" y="311"/>
                  </a:lnTo>
                  <a:lnTo>
                    <a:pt x="2565" y="311"/>
                  </a:lnTo>
                  <a:lnTo>
                    <a:pt x="2565" y="309"/>
                  </a:lnTo>
                  <a:lnTo>
                    <a:pt x="2566" y="309"/>
                  </a:lnTo>
                  <a:lnTo>
                    <a:pt x="2566" y="308"/>
                  </a:lnTo>
                  <a:lnTo>
                    <a:pt x="2566" y="306"/>
                  </a:lnTo>
                  <a:lnTo>
                    <a:pt x="2566" y="305"/>
                  </a:lnTo>
                  <a:lnTo>
                    <a:pt x="2565" y="305"/>
                  </a:lnTo>
                  <a:lnTo>
                    <a:pt x="2563" y="303"/>
                  </a:lnTo>
                  <a:lnTo>
                    <a:pt x="2563" y="301"/>
                  </a:lnTo>
                  <a:lnTo>
                    <a:pt x="2561" y="300"/>
                  </a:lnTo>
                  <a:lnTo>
                    <a:pt x="2558" y="298"/>
                  </a:lnTo>
                  <a:lnTo>
                    <a:pt x="2556" y="298"/>
                  </a:lnTo>
                  <a:lnTo>
                    <a:pt x="2556" y="298"/>
                  </a:lnTo>
                  <a:lnTo>
                    <a:pt x="2555" y="298"/>
                  </a:lnTo>
                  <a:lnTo>
                    <a:pt x="2555" y="296"/>
                  </a:lnTo>
                  <a:lnTo>
                    <a:pt x="2555" y="295"/>
                  </a:lnTo>
                  <a:lnTo>
                    <a:pt x="2555" y="293"/>
                  </a:lnTo>
                  <a:lnTo>
                    <a:pt x="2555" y="291"/>
                  </a:lnTo>
                  <a:lnTo>
                    <a:pt x="2555" y="290"/>
                  </a:lnTo>
                  <a:lnTo>
                    <a:pt x="2556" y="290"/>
                  </a:lnTo>
                  <a:lnTo>
                    <a:pt x="2558" y="288"/>
                  </a:lnTo>
                  <a:lnTo>
                    <a:pt x="2558" y="287"/>
                  </a:lnTo>
                  <a:lnTo>
                    <a:pt x="2560" y="285"/>
                  </a:lnTo>
                  <a:lnTo>
                    <a:pt x="2560" y="267"/>
                  </a:lnTo>
                  <a:lnTo>
                    <a:pt x="2558" y="265"/>
                  </a:lnTo>
                  <a:lnTo>
                    <a:pt x="2556" y="265"/>
                  </a:lnTo>
                  <a:lnTo>
                    <a:pt x="2553" y="265"/>
                  </a:lnTo>
                  <a:lnTo>
                    <a:pt x="2550" y="264"/>
                  </a:lnTo>
                  <a:lnTo>
                    <a:pt x="2550" y="257"/>
                  </a:lnTo>
                  <a:lnTo>
                    <a:pt x="2551" y="257"/>
                  </a:lnTo>
                  <a:lnTo>
                    <a:pt x="2553" y="259"/>
                  </a:lnTo>
                  <a:lnTo>
                    <a:pt x="2555" y="257"/>
                  </a:lnTo>
                  <a:lnTo>
                    <a:pt x="2556" y="257"/>
                  </a:lnTo>
                  <a:lnTo>
                    <a:pt x="2563" y="257"/>
                  </a:lnTo>
                  <a:lnTo>
                    <a:pt x="2566" y="257"/>
                  </a:lnTo>
                  <a:lnTo>
                    <a:pt x="2569" y="257"/>
                  </a:lnTo>
                  <a:lnTo>
                    <a:pt x="2573" y="259"/>
                  </a:lnTo>
                  <a:lnTo>
                    <a:pt x="2573" y="259"/>
                  </a:lnTo>
                  <a:lnTo>
                    <a:pt x="2574" y="260"/>
                  </a:lnTo>
                  <a:lnTo>
                    <a:pt x="2576" y="262"/>
                  </a:lnTo>
                  <a:lnTo>
                    <a:pt x="2578" y="262"/>
                  </a:lnTo>
                  <a:lnTo>
                    <a:pt x="2579" y="260"/>
                  </a:lnTo>
                  <a:lnTo>
                    <a:pt x="2581" y="260"/>
                  </a:lnTo>
                  <a:lnTo>
                    <a:pt x="2583" y="260"/>
                  </a:lnTo>
                  <a:lnTo>
                    <a:pt x="2584" y="260"/>
                  </a:lnTo>
                  <a:lnTo>
                    <a:pt x="2586" y="262"/>
                  </a:lnTo>
                  <a:lnTo>
                    <a:pt x="2586" y="264"/>
                  </a:lnTo>
                  <a:lnTo>
                    <a:pt x="2587" y="264"/>
                  </a:lnTo>
                  <a:lnTo>
                    <a:pt x="2589" y="265"/>
                  </a:lnTo>
                  <a:lnTo>
                    <a:pt x="2589" y="267"/>
                  </a:lnTo>
                  <a:lnTo>
                    <a:pt x="2591" y="269"/>
                  </a:lnTo>
                  <a:lnTo>
                    <a:pt x="2592" y="270"/>
                  </a:lnTo>
                  <a:lnTo>
                    <a:pt x="2594" y="270"/>
                  </a:lnTo>
                  <a:lnTo>
                    <a:pt x="2596" y="272"/>
                  </a:lnTo>
                  <a:lnTo>
                    <a:pt x="2597" y="273"/>
                  </a:lnTo>
                  <a:lnTo>
                    <a:pt x="2597" y="283"/>
                  </a:lnTo>
                  <a:lnTo>
                    <a:pt x="2579" y="283"/>
                  </a:lnTo>
                  <a:lnTo>
                    <a:pt x="2579" y="287"/>
                  </a:lnTo>
                  <a:lnTo>
                    <a:pt x="2579" y="290"/>
                  </a:lnTo>
                  <a:lnTo>
                    <a:pt x="2579" y="291"/>
                  </a:lnTo>
                  <a:lnTo>
                    <a:pt x="2581" y="293"/>
                  </a:lnTo>
                  <a:lnTo>
                    <a:pt x="2581" y="295"/>
                  </a:lnTo>
                  <a:lnTo>
                    <a:pt x="2583" y="296"/>
                  </a:lnTo>
                  <a:lnTo>
                    <a:pt x="2583" y="298"/>
                  </a:lnTo>
                  <a:lnTo>
                    <a:pt x="2584" y="300"/>
                  </a:lnTo>
                  <a:lnTo>
                    <a:pt x="2586" y="301"/>
                  </a:lnTo>
                  <a:lnTo>
                    <a:pt x="2587" y="301"/>
                  </a:lnTo>
                  <a:lnTo>
                    <a:pt x="2589" y="303"/>
                  </a:lnTo>
                  <a:lnTo>
                    <a:pt x="2591" y="305"/>
                  </a:lnTo>
                  <a:lnTo>
                    <a:pt x="2591" y="306"/>
                  </a:lnTo>
                  <a:lnTo>
                    <a:pt x="2592" y="306"/>
                  </a:lnTo>
                  <a:lnTo>
                    <a:pt x="2594" y="306"/>
                  </a:lnTo>
                  <a:lnTo>
                    <a:pt x="2596" y="306"/>
                  </a:lnTo>
                  <a:lnTo>
                    <a:pt x="2597" y="305"/>
                  </a:lnTo>
                  <a:lnTo>
                    <a:pt x="2599" y="303"/>
                  </a:lnTo>
                  <a:lnTo>
                    <a:pt x="2601" y="303"/>
                  </a:lnTo>
                  <a:lnTo>
                    <a:pt x="2602" y="303"/>
                  </a:lnTo>
                  <a:lnTo>
                    <a:pt x="2605" y="303"/>
                  </a:lnTo>
                  <a:lnTo>
                    <a:pt x="2609" y="303"/>
                  </a:lnTo>
                  <a:lnTo>
                    <a:pt x="2610" y="301"/>
                  </a:lnTo>
                  <a:lnTo>
                    <a:pt x="2612" y="301"/>
                  </a:lnTo>
                  <a:lnTo>
                    <a:pt x="2615" y="300"/>
                  </a:lnTo>
                  <a:lnTo>
                    <a:pt x="2619" y="298"/>
                  </a:lnTo>
                  <a:lnTo>
                    <a:pt x="2619" y="295"/>
                  </a:lnTo>
                  <a:lnTo>
                    <a:pt x="2620" y="293"/>
                  </a:lnTo>
                  <a:lnTo>
                    <a:pt x="2619" y="291"/>
                  </a:lnTo>
                  <a:lnTo>
                    <a:pt x="2617" y="290"/>
                  </a:lnTo>
                  <a:lnTo>
                    <a:pt x="2617" y="288"/>
                  </a:lnTo>
                  <a:lnTo>
                    <a:pt x="2615" y="285"/>
                  </a:lnTo>
                  <a:lnTo>
                    <a:pt x="2617" y="283"/>
                  </a:lnTo>
                  <a:lnTo>
                    <a:pt x="2619" y="283"/>
                  </a:lnTo>
                  <a:lnTo>
                    <a:pt x="2622" y="282"/>
                  </a:lnTo>
                  <a:lnTo>
                    <a:pt x="2627" y="282"/>
                  </a:lnTo>
                  <a:lnTo>
                    <a:pt x="2630" y="282"/>
                  </a:lnTo>
                  <a:lnTo>
                    <a:pt x="2632" y="280"/>
                  </a:lnTo>
                  <a:lnTo>
                    <a:pt x="2635" y="280"/>
                  </a:lnTo>
                  <a:lnTo>
                    <a:pt x="2638" y="277"/>
                  </a:lnTo>
                  <a:lnTo>
                    <a:pt x="2640" y="273"/>
                  </a:lnTo>
                  <a:lnTo>
                    <a:pt x="2641" y="272"/>
                  </a:lnTo>
                  <a:lnTo>
                    <a:pt x="2643" y="272"/>
                  </a:lnTo>
                  <a:lnTo>
                    <a:pt x="2648" y="270"/>
                  </a:lnTo>
                  <a:lnTo>
                    <a:pt x="2651" y="270"/>
                  </a:lnTo>
                  <a:lnTo>
                    <a:pt x="2653" y="270"/>
                  </a:lnTo>
                  <a:lnTo>
                    <a:pt x="2655" y="269"/>
                  </a:lnTo>
                  <a:lnTo>
                    <a:pt x="2659" y="269"/>
                  </a:lnTo>
                  <a:lnTo>
                    <a:pt x="2663" y="267"/>
                  </a:lnTo>
                  <a:lnTo>
                    <a:pt x="2664" y="267"/>
                  </a:lnTo>
                  <a:lnTo>
                    <a:pt x="2664" y="265"/>
                  </a:lnTo>
                  <a:lnTo>
                    <a:pt x="2664" y="264"/>
                  </a:lnTo>
                  <a:lnTo>
                    <a:pt x="2668" y="264"/>
                  </a:lnTo>
                  <a:lnTo>
                    <a:pt x="2671" y="262"/>
                  </a:lnTo>
                  <a:lnTo>
                    <a:pt x="2674" y="262"/>
                  </a:lnTo>
                  <a:lnTo>
                    <a:pt x="2677" y="262"/>
                  </a:lnTo>
                  <a:lnTo>
                    <a:pt x="2681" y="262"/>
                  </a:lnTo>
                  <a:lnTo>
                    <a:pt x="2684" y="260"/>
                  </a:lnTo>
                  <a:lnTo>
                    <a:pt x="2687" y="259"/>
                  </a:lnTo>
                  <a:lnTo>
                    <a:pt x="2689" y="259"/>
                  </a:lnTo>
                  <a:lnTo>
                    <a:pt x="2689" y="257"/>
                  </a:lnTo>
                  <a:lnTo>
                    <a:pt x="2691" y="255"/>
                  </a:lnTo>
                  <a:lnTo>
                    <a:pt x="2694" y="255"/>
                  </a:lnTo>
                  <a:lnTo>
                    <a:pt x="2697" y="255"/>
                  </a:lnTo>
                  <a:lnTo>
                    <a:pt x="2699" y="255"/>
                  </a:lnTo>
                  <a:lnTo>
                    <a:pt x="2700" y="254"/>
                  </a:lnTo>
                  <a:lnTo>
                    <a:pt x="2702" y="254"/>
                  </a:lnTo>
                  <a:lnTo>
                    <a:pt x="2704" y="254"/>
                  </a:lnTo>
                  <a:lnTo>
                    <a:pt x="2704" y="252"/>
                  </a:lnTo>
                  <a:lnTo>
                    <a:pt x="2705" y="251"/>
                  </a:lnTo>
                  <a:lnTo>
                    <a:pt x="2705" y="251"/>
                  </a:lnTo>
                  <a:lnTo>
                    <a:pt x="2707" y="251"/>
                  </a:lnTo>
                  <a:lnTo>
                    <a:pt x="2709" y="249"/>
                  </a:lnTo>
                  <a:lnTo>
                    <a:pt x="2709" y="252"/>
                  </a:lnTo>
                  <a:lnTo>
                    <a:pt x="2707" y="255"/>
                  </a:lnTo>
                  <a:lnTo>
                    <a:pt x="2705" y="259"/>
                  </a:lnTo>
                  <a:lnTo>
                    <a:pt x="2705" y="260"/>
                  </a:lnTo>
                  <a:lnTo>
                    <a:pt x="2705" y="262"/>
                  </a:lnTo>
                  <a:lnTo>
                    <a:pt x="2705" y="264"/>
                  </a:lnTo>
                  <a:lnTo>
                    <a:pt x="2704" y="265"/>
                  </a:lnTo>
                  <a:lnTo>
                    <a:pt x="2705" y="265"/>
                  </a:lnTo>
                  <a:lnTo>
                    <a:pt x="2707" y="265"/>
                  </a:lnTo>
                  <a:lnTo>
                    <a:pt x="2709" y="267"/>
                  </a:lnTo>
                  <a:lnTo>
                    <a:pt x="2709" y="269"/>
                  </a:lnTo>
                  <a:lnTo>
                    <a:pt x="2710" y="270"/>
                  </a:lnTo>
                  <a:lnTo>
                    <a:pt x="2712" y="272"/>
                  </a:lnTo>
                  <a:lnTo>
                    <a:pt x="2722" y="272"/>
                  </a:lnTo>
                  <a:lnTo>
                    <a:pt x="2722" y="264"/>
                  </a:lnTo>
                  <a:lnTo>
                    <a:pt x="2723" y="264"/>
                  </a:lnTo>
                  <a:lnTo>
                    <a:pt x="2725" y="264"/>
                  </a:lnTo>
                  <a:lnTo>
                    <a:pt x="2735" y="264"/>
                  </a:lnTo>
                  <a:lnTo>
                    <a:pt x="2736" y="264"/>
                  </a:lnTo>
                  <a:lnTo>
                    <a:pt x="2738" y="264"/>
                  </a:lnTo>
                  <a:lnTo>
                    <a:pt x="2741" y="264"/>
                  </a:lnTo>
                  <a:lnTo>
                    <a:pt x="2743" y="264"/>
                  </a:lnTo>
                  <a:lnTo>
                    <a:pt x="2745" y="264"/>
                  </a:lnTo>
                  <a:lnTo>
                    <a:pt x="2746" y="262"/>
                  </a:lnTo>
                  <a:lnTo>
                    <a:pt x="2746" y="262"/>
                  </a:lnTo>
                  <a:lnTo>
                    <a:pt x="2748" y="260"/>
                  </a:lnTo>
                  <a:lnTo>
                    <a:pt x="2748" y="259"/>
                  </a:lnTo>
                  <a:lnTo>
                    <a:pt x="2748" y="259"/>
                  </a:lnTo>
                  <a:lnTo>
                    <a:pt x="2749" y="257"/>
                  </a:lnTo>
                  <a:lnTo>
                    <a:pt x="2751" y="257"/>
                  </a:lnTo>
                  <a:lnTo>
                    <a:pt x="2751" y="257"/>
                  </a:lnTo>
                  <a:lnTo>
                    <a:pt x="2753" y="257"/>
                  </a:lnTo>
                  <a:lnTo>
                    <a:pt x="2756" y="257"/>
                  </a:lnTo>
                  <a:lnTo>
                    <a:pt x="2759" y="259"/>
                  </a:lnTo>
                  <a:lnTo>
                    <a:pt x="2763" y="259"/>
                  </a:lnTo>
                  <a:lnTo>
                    <a:pt x="2764" y="259"/>
                  </a:lnTo>
                  <a:lnTo>
                    <a:pt x="2767" y="259"/>
                  </a:lnTo>
                  <a:lnTo>
                    <a:pt x="2769" y="259"/>
                  </a:lnTo>
                  <a:lnTo>
                    <a:pt x="2769" y="257"/>
                  </a:lnTo>
                  <a:lnTo>
                    <a:pt x="2771" y="255"/>
                  </a:lnTo>
                  <a:lnTo>
                    <a:pt x="2771" y="254"/>
                  </a:lnTo>
                  <a:lnTo>
                    <a:pt x="2772" y="252"/>
                  </a:lnTo>
                  <a:lnTo>
                    <a:pt x="2774" y="251"/>
                  </a:lnTo>
                  <a:lnTo>
                    <a:pt x="2776" y="249"/>
                  </a:lnTo>
                  <a:lnTo>
                    <a:pt x="2777" y="249"/>
                  </a:lnTo>
                  <a:lnTo>
                    <a:pt x="2779" y="249"/>
                  </a:lnTo>
                  <a:lnTo>
                    <a:pt x="2782" y="249"/>
                  </a:lnTo>
                  <a:lnTo>
                    <a:pt x="2784" y="251"/>
                  </a:lnTo>
                  <a:lnTo>
                    <a:pt x="2784" y="252"/>
                  </a:lnTo>
                  <a:lnTo>
                    <a:pt x="2784" y="255"/>
                  </a:lnTo>
                  <a:lnTo>
                    <a:pt x="2784" y="259"/>
                  </a:lnTo>
                  <a:lnTo>
                    <a:pt x="2784" y="260"/>
                  </a:lnTo>
                  <a:lnTo>
                    <a:pt x="2782" y="262"/>
                  </a:lnTo>
                  <a:lnTo>
                    <a:pt x="2782" y="264"/>
                  </a:lnTo>
                  <a:lnTo>
                    <a:pt x="2782" y="267"/>
                  </a:lnTo>
                  <a:lnTo>
                    <a:pt x="2785" y="269"/>
                  </a:lnTo>
                  <a:lnTo>
                    <a:pt x="2787" y="269"/>
                  </a:lnTo>
                  <a:lnTo>
                    <a:pt x="2789" y="267"/>
                  </a:lnTo>
                  <a:lnTo>
                    <a:pt x="2789" y="267"/>
                  </a:lnTo>
                  <a:lnTo>
                    <a:pt x="2790" y="264"/>
                  </a:lnTo>
                  <a:lnTo>
                    <a:pt x="2790" y="262"/>
                  </a:lnTo>
                  <a:lnTo>
                    <a:pt x="2792" y="260"/>
                  </a:lnTo>
                  <a:lnTo>
                    <a:pt x="2792" y="259"/>
                  </a:lnTo>
                  <a:lnTo>
                    <a:pt x="2794" y="257"/>
                  </a:lnTo>
                  <a:lnTo>
                    <a:pt x="2795" y="257"/>
                  </a:lnTo>
                  <a:lnTo>
                    <a:pt x="2797" y="257"/>
                  </a:lnTo>
                  <a:lnTo>
                    <a:pt x="2800" y="257"/>
                  </a:lnTo>
                  <a:lnTo>
                    <a:pt x="2802" y="257"/>
                  </a:lnTo>
                  <a:lnTo>
                    <a:pt x="2802" y="257"/>
                  </a:lnTo>
                  <a:lnTo>
                    <a:pt x="2805" y="255"/>
                  </a:lnTo>
                  <a:lnTo>
                    <a:pt x="2808" y="252"/>
                  </a:lnTo>
                  <a:lnTo>
                    <a:pt x="2808" y="251"/>
                  </a:lnTo>
                  <a:lnTo>
                    <a:pt x="2808" y="249"/>
                  </a:lnTo>
                  <a:lnTo>
                    <a:pt x="2810" y="247"/>
                  </a:lnTo>
                  <a:lnTo>
                    <a:pt x="2810" y="246"/>
                  </a:lnTo>
                  <a:lnTo>
                    <a:pt x="2810" y="244"/>
                  </a:lnTo>
                  <a:lnTo>
                    <a:pt x="2808" y="244"/>
                  </a:lnTo>
                  <a:lnTo>
                    <a:pt x="2807" y="242"/>
                  </a:lnTo>
                  <a:lnTo>
                    <a:pt x="2807" y="241"/>
                  </a:lnTo>
                  <a:lnTo>
                    <a:pt x="2803" y="241"/>
                  </a:lnTo>
                  <a:lnTo>
                    <a:pt x="2800" y="239"/>
                  </a:lnTo>
                  <a:lnTo>
                    <a:pt x="2797" y="239"/>
                  </a:lnTo>
                  <a:lnTo>
                    <a:pt x="2795" y="234"/>
                  </a:lnTo>
                  <a:lnTo>
                    <a:pt x="2794" y="233"/>
                  </a:lnTo>
                  <a:lnTo>
                    <a:pt x="2794" y="231"/>
                  </a:lnTo>
                  <a:lnTo>
                    <a:pt x="2792" y="231"/>
                  </a:lnTo>
                  <a:lnTo>
                    <a:pt x="2790" y="229"/>
                  </a:lnTo>
                  <a:lnTo>
                    <a:pt x="2789" y="229"/>
                  </a:lnTo>
                  <a:lnTo>
                    <a:pt x="2787" y="229"/>
                  </a:lnTo>
                  <a:lnTo>
                    <a:pt x="2785" y="229"/>
                  </a:lnTo>
                  <a:lnTo>
                    <a:pt x="2784" y="229"/>
                  </a:lnTo>
                  <a:lnTo>
                    <a:pt x="2782" y="229"/>
                  </a:lnTo>
                  <a:lnTo>
                    <a:pt x="2779" y="229"/>
                  </a:lnTo>
                  <a:lnTo>
                    <a:pt x="2779" y="228"/>
                  </a:lnTo>
                  <a:lnTo>
                    <a:pt x="2779" y="224"/>
                  </a:lnTo>
                  <a:lnTo>
                    <a:pt x="2779" y="223"/>
                  </a:lnTo>
                  <a:lnTo>
                    <a:pt x="2779" y="223"/>
                  </a:lnTo>
                  <a:lnTo>
                    <a:pt x="2777" y="221"/>
                  </a:lnTo>
                  <a:lnTo>
                    <a:pt x="2776" y="221"/>
                  </a:lnTo>
                  <a:lnTo>
                    <a:pt x="2776" y="219"/>
                  </a:lnTo>
                  <a:lnTo>
                    <a:pt x="2774" y="218"/>
                  </a:lnTo>
                  <a:lnTo>
                    <a:pt x="2772" y="218"/>
                  </a:lnTo>
                  <a:lnTo>
                    <a:pt x="2772" y="216"/>
                  </a:lnTo>
                  <a:lnTo>
                    <a:pt x="2771" y="215"/>
                  </a:lnTo>
                  <a:lnTo>
                    <a:pt x="2771" y="211"/>
                  </a:lnTo>
                  <a:lnTo>
                    <a:pt x="2772" y="210"/>
                  </a:lnTo>
                  <a:lnTo>
                    <a:pt x="2772" y="210"/>
                  </a:lnTo>
                  <a:lnTo>
                    <a:pt x="2774" y="208"/>
                  </a:lnTo>
                  <a:lnTo>
                    <a:pt x="2776" y="208"/>
                  </a:lnTo>
                  <a:lnTo>
                    <a:pt x="2777" y="206"/>
                  </a:lnTo>
                  <a:lnTo>
                    <a:pt x="2779" y="206"/>
                  </a:lnTo>
                  <a:lnTo>
                    <a:pt x="2782" y="208"/>
                  </a:lnTo>
                  <a:lnTo>
                    <a:pt x="2784" y="208"/>
                  </a:lnTo>
                  <a:lnTo>
                    <a:pt x="2785" y="208"/>
                  </a:lnTo>
                  <a:lnTo>
                    <a:pt x="2787" y="208"/>
                  </a:lnTo>
                  <a:lnTo>
                    <a:pt x="2787" y="208"/>
                  </a:lnTo>
                  <a:lnTo>
                    <a:pt x="2787" y="210"/>
                  </a:lnTo>
                  <a:lnTo>
                    <a:pt x="2787" y="211"/>
                  </a:lnTo>
                  <a:lnTo>
                    <a:pt x="2789" y="213"/>
                  </a:lnTo>
                  <a:lnTo>
                    <a:pt x="2790" y="213"/>
                  </a:lnTo>
                  <a:lnTo>
                    <a:pt x="2792" y="215"/>
                  </a:lnTo>
                  <a:lnTo>
                    <a:pt x="2794" y="215"/>
                  </a:lnTo>
                  <a:lnTo>
                    <a:pt x="2795" y="215"/>
                  </a:lnTo>
                  <a:lnTo>
                    <a:pt x="2795" y="216"/>
                  </a:lnTo>
                  <a:lnTo>
                    <a:pt x="2795" y="218"/>
                  </a:lnTo>
                  <a:lnTo>
                    <a:pt x="2797" y="218"/>
                  </a:lnTo>
                  <a:lnTo>
                    <a:pt x="2799" y="218"/>
                  </a:lnTo>
                  <a:lnTo>
                    <a:pt x="2805" y="223"/>
                  </a:lnTo>
                  <a:lnTo>
                    <a:pt x="2807" y="224"/>
                  </a:lnTo>
                  <a:lnTo>
                    <a:pt x="2808" y="226"/>
                  </a:lnTo>
                  <a:lnTo>
                    <a:pt x="2812" y="226"/>
                  </a:lnTo>
                  <a:lnTo>
                    <a:pt x="2828" y="226"/>
                  </a:lnTo>
                  <a:lnTo>
                    <a:pt x="2830" y="226"/>
                  </a:lnTo>
                  <a:lnTo>
                    <a:pt x="2831" y="228"/>
                  </a:lnTo>
                  <a:lnTo>
                    <a:pt x="2831" y="228"/>
                  </a:lnTo>
                  <a:lnTo>
                    <a:pt x="2831" y="229"/>
                  </a:lnTo>
                  <a:lnTo>
                    <a:pt x="2833" y="231"/>
                  </a:lnTo>
                  <a:lnTo>
                    <a:pt x="2835" y="231"/>
                  </a:lnTo>
                  <a:lnTo>
                    <a:pt x="2836" y="233"/>
                  </a:lnTo>
                  <a:lnTo>
                    <a:pt x="2851" y="233"/>
                  </a:lnTo>
                  <a:lnTo>
                    <a:pt x="2853" y="233"/>
                  </a:lnTo>
                  <a:lnTo>
                    <a:pt x="2854" y="234"/>
                  </a:lnTo>
                  <a:lnTo>
                    <a:pt x="2856" y="234"/>
                  </a:lnTo>
                  <a:lnTo>
                    <a:pt x="2859" y="236"/>
                  </a:lnTo>
                  <a:lnTo>
                    <a:pt x="2862" y="237"/>
                  </a:lnTo>
                  <a:lnTo>
                    <a:pt x="2864" y="237"/>
                  </a:lnTo>
                  <a:lnTo>
                    <a:pt x="2864" y="237"/>
                  </a:lnTo>
                  <a:lnTo>
                    <a:pt x="2866" y="239"/>
                  </a:lnTo>
                  <a:lnTo>
                    <a:pt x="2866" y="241"/>
                  </a:lnTo>
                  <a:lnTo>
                    <a:pt x="2866" y="242"/>
                  </a:lnTo>
                  <a:lnTo>
                    <a:pt x="2867" y="244"/>
                  </a:lnTo>
                  <a:lnTo>
                    <a:pt x="2869" y="244"/>
                  </a:lnTo>
                  <a:lnTo>
                    <a:pt x="2872" y="246"/>
                  </a:lnTo>
                  <a:lnTo>
                    <a:pt x="2876" y="246"/>
                  </a:lnTo>
                  <a:lnTo>
                    <a:pt x="2877" y="246"/>
                  </a:lnTo>
                  <a:lnTo>
                    <a:pt x="2879" y="246"/>
                  </a:lnTo>
                  <a:lnTo>
                    <a:pt x="2882" y="246"/>
                  </a:lnTo>
                  <a:lnTo>
                    <a:pt x="2885" y="246"/>
                  </a:lnTo>
                  <a:lnTo>
                    <a:pt x="2887" y="247"/>
                  </a:lnTo>
                  <a:lnTo>
                    <a:pt x="2889" y="249"/>
                  </a:lnTo>
                  <a:lnTo>
                    <a:pt x="2890" y="251"/>
                  </a:lnTo>
                  <a:lnTo>
                    <a:pt x="2890" y="252"/>
                  </a:lnTo>
                  <a:lnTo>
                    <a:pt x="2894" y="254"/>
                  </a:lnTo>
                  <a:lnTo>
                    <a:pt x="2897" y="254"/>
                  </a:lnTo>
                  <a:lnTo>
                    <a:pt x="2900" y="254"/>
                  </a:lnTo>
                  <a:lnTo>
                    <a:pt x="2903" y="254"/>
                  </a:lnTo>
                  <a:lnTo>
                    <a:pt x="2907" y="254"/>
                  </a:lnTo>
                  <a:lnTo>
                    <a:pt x="2907" y="257"/>
                  </a:lnTo>
                  <a:lnTo>
                    <a:pt x="2907" y="260"/>
                  </a:lnTo>
                  <a:lnTo>
                    <a:pt x="2908" y="264"/>
                  </a:lnTo>
                  <a:lnTo>
                    <a:pt x="2910" y="265"/>
                  </a:lnTo>
                  <a:lnTo>
                    <a:pt x="2913" y="267"/>
                  </a:lnTo>
                  <a:lnTo>
                    <a:pt x="2916" y="269"/>
                  </a:lnTo>
                  <a:lnTo>
                    <a:pt x="2920" y="269"/>
                  </a:lnTo>
                  <a:lnTo>
                    <a:pt x="2923" y="269"/>
                  </a:lnTo>
                  <a:lnTo>
                    <a:pt x="2926" y="269"/>
                  </a:lnTo>
                  <a:lnTo>
                    <a:pt x="2928" y="269"/>
                  </a:lnTo>
                  <a:lnTo>
                    <a:pt x="2930" y="269"/>
                  </a:lnTo>
                  <a:lnTo>
                    <a:pt x="2930" y="267"/>
                  </a:lnTo>
                  <a:lnTo>
                    <a:pt x="2930" y="267"/>
                  </a:lnTo>
                  <a:lnTo>
                    <a:pt x="2930" y="265"/>
                  </a:lnTo>
                  <a:lnTo>
                    <a:pt x="2931" y="264"/>
                  </a:lnTo>
                  <a:lnTo>
                    <a:pt x="2933" y="264"/>
                  </a:lnTo>
                  <a:lnTo>
                    <a:pt x="2933" y="262"/>
                  </a:lnTo>
                  <a:lnTo>
                    <a:pt x="2933" y="259"/>
                  </a:lnTo>
                  <a:lnTo>
                    <a:pt x="2933" y="257"/>
                  </a:lnTo>
                  <a:lnTo>
                    <a:pt x="2933" y="255"/>
                  </a:lnTo>
                  <a:lnTo>
                    <a:pt x="2933" y="255"/>
                  </a:lnTo>
                  <a:lnTo>
                    <a:pt x="2931" y="255"/>
                  </a:lnTo>
                  <a:lnTo>
                    <a:pt x="2930" y="254"/>
                  </a:lnTo>
                  <a:lnTo>
                    <a:pt x="2928" y="251"/>
                  </a:lnTo>
                  <a:lnTo>
                    <a:pt x="2925" y="249"/>
                  </a:lnTo>
                  <a:lnTo>
                    <a:pt x="2923" y="249"/>
                  </a:lnTo>
                  <a:lnTo>
                    <a:pt x="2921" y="247"/>
                  </a:lnTo>
                  <a:lnTo>
                    <a:pt x="2920" y="246"/>
                  </a:lnTo>
                  <a:lnTo>
                    <a:pt x="2920" y="244"/>
                  </a:lnTo>
                  <a:lnTo>
                    <a:pt x="2918" y="244"/>
                  </a:lnTo>
                  <a:lnTo>
                    <a:pt x="2916" y="244"/>
                  </a:lnTo>
                  <a:lnTo>
                    <a:pt x="2916" y="242"/>
                  </a:lnTo>
                  <a:lnTo>
                    <a:pt x="2915" y="241"/>
                  </a:lnTo>
                  <a:lnTo>
                    <a:pt x="2915" y="239"/>
                  </a:lnTo>
                  <a:lnTo>
                    <a:pt x="2915" y="237"/>
                  </a:lnTo>
                  <a:lnTo>
                    <a:pt x="2913" y="236"/>
                  </a:lnTo>
                  <a:lnTo>
                    <a:pt x="2912" y="234"/>
                  </a:lnTo>
                  <a:lnTo>
                    <a:pt x="2908" y="231"/>
                  </a:lnTo>
                  <a:lnTo>
                    <a:pt x="2907" y="231"/>
                  </a:lnTo>
                  <a:lnTo>
                    <a:pt x="2905" y="231"/>
                  </a:lnTo>
                  <a:lnTo>
                    <a:pt x="2903" y="231"/>
                  </a:lnTo>
                  <a:lnTo>
                    <a:pt x="2900" y="231"/>
                  </a:lnTo>
                  <a:lnTo>
                    <a:pt x="2898" y="228"/>
                  </a:lnTo>
                  <a:lnTo>
                    <a:pt x="2898" y="226"/>
                  </a:lnTo>
                  <a:lnTo>
                    <a:pt x="2898" y="223"/>
                  </a:lnTo>
                  <a:lnTo>
                    <a:pt x="2898" y="221"/>
                  </a:lnTo>
                  <a:lnTo>
                    <a:pt x="2900" y="221"/>
                  </a:lnTo>
                  <a:lnTo>
                    <a:pt x="2902" y="219"/>
                  </a:lnTo>
                  <a:lnTo>
                    <a:pt x="2903" y="219"/>
                  </a:lnTo>
                  <a:lnTo>
                    <a:pt x="2903" y="218"/>
                  </a:lnTo>
                  <a:lnTo>
                    <a:pt x="2905" y="218"/>
                  </a:lnTo>
                  <a:lnTo>
                    <a:pt x="2907" y="216"/>
                  </a:lnTo>
                  <a:lnTo>
                    <a:pt x="2907" y="215"/>
                  </a:lnTo>
                  <a:lnTo>
                    <a:pt x="2907" y="211"/>
                  </a:lnTo>
                  <a:lnTo>
                    <a:pt x="2907" y="208"/>
                  </a:lnTo>
                  <a:lnTo>
                    <a:pt x="2907" y="205"/>
                  </a:lnTo>
                  <a:lnTo>
                    <a:pt x="2905" y="203"/>
                  </a:lnTo>
                  <a:lnTo>
                    <a:pt x="2902" y="200"/>
                  </a:lnTo>
                  <a:lnTo>
                    <a:pt x="2900" y="200"/>
                  </a:lnTo>
                  <a:lnTo>
                    <a:pt x="2898" y="200"/>
                  </a:lnTo>
                  <a:lnTo>
                    <a:pt x="2898" y="200"/>
                  </a:lnTo>
                  <a:lnTo>
                    <a:pt x="2897" y="198"/>
                  </a:lnTo>
                  <a:lnTo>
                    <a:pt x="2897" y="197"/>
                  </a:lnTo>
                  <a:lnTo>
                    <a:pt x="2897" y="195"/>
                  </a:lnTo>
                  <a:lnTo>
                    <a:pt x="2897" y="193"/>
                  </a:lnTo>
                  <a:lnTo>
                    <a:pt x="2897" y="192"/>
                  </a:lnTo>
                  <a:lnTo>
                    <a:pt x="2898" y="190"/>
                  </a:lnTo>
                  <a:lnTo>
                    <a:pt x="2900" y="188"/>
                  </a:lnTo>
                  <a:lnTo>
                    <a:pt x="2902" y="188"/>
                  </a:lnTo>
                  <a:lnTo>
                    <a:pt x="2905" y="188"/>
                  </a:lnTo>
                  <a:lnTo>
                    <a:pt x="2908" y="188"/>
                  </a:lnTo>
                  <a:lnTo>
                    <a:pt x="2912" y="188"/>
                  </a:lnTo>
                  <a:lnTo>
                    <a:pt x="2915" y="187"/>
                  </a:lnTo>
                  <a:lnTo>
                    <a:pt x="2915" y="187"/>
                  </a:lnTo>
                  <a:lnTo>
                    <a:pt x="2916" y="185"/>
                  </a:lnTo>
                  <a:lnTo>
                    <a:pt x="2916" y="183"/>
                  </a:lnTo>
                  <a:lnTo>
                    <a:pt x="2916" y="180"/>
                  </a:lnTo>
                  <a:lnTo>
                    <a:pt x="2918" y="177"/>
                  </a:lnTo>
                  <a:lnTo>
                    <a:pt x="2920" y="175"/>
                  </a:lnTo>
                  <a:lnTo>
                    <a:pt x="2921" y="174"/>
                  </a:lnTo>
                  <a:lnTo>
                    <a:pt x="2923" y="170"/>
                  </a:lnTo>
                  <a:lnTo>
                    <a:pt x="2925" y="169"/>
                  </a:lnTo>
                  <a:lnTo>
                    <a:pt x="2925" y="167"/>
                  </a:lnTo>
                  <a:lnTo>
                    <a:pt x="2926" y="165"/>
                  </a:lnTo>
                  <a:lnTo>
                    <a:pt x="2928" y="164"/>
                  </a:lnTo>
                  <a:lnTo>
                    <a:pt x="2930" y="162"/>
                  </a:lnTo>
                  <a:lnTo>
                    <a:pt x="2930" y="159"/>
                  </a:lnTo>
                  <a:lnTo>
                    <a:pt x="2930" y="157"/>
                  </a:lnTo>
                  <a:lnTo>
                    <a:pt x="2930" y="152"/>
                  </a:lnTo>
                  <a:lnTo>
                    <a:pt x="2930" y="147"/>
                  </a:lnTo>
                  <a:lnTo>
                    <a:pt x="2931" y="147"/>
                  </a:lnTo>
                  <a:lnTo>
                    <a:pt x="2933" y="147"/>
                  </a:lnTo>
                  <a:lnTo>
                    <a:pt x="2936" y="147"/>
                  </a:lnTo>
                  <a:lnTo>
                    <a:pt x="2939" y="147"/>
                  </a:lnTo>
                  <a:lnTo>
                    <a:pt x="2943" y="147"/>
                  </a:lnTo>
                  <a:lnTo>
                    <a:pt x="2944" y="146"/>
                  </a:lnTo>
                  <a:lnTo>
                    <a:pt x="2944" y="146"/>
                  </a:lnTo>
                  <a:lnTo>
                    <a:pt x="2946" y="144"/>
                  </a:lnTo>
                  <a:lnTo>
                    <a:pt x="2948" y="143"/>
                  </a:lnTo>
                  <a:lnTo>
                    <a:pt x="2952" y="143"/>
                  </a:lnTo>
                  <a:lnTo>
                    <a:pt x="2956" y="141"/>
                  </a:lnTo>
                  <a:lnTo>
                    <a:pt x="2959" y="143"/>
                  </a:lnTo>
                  <a:lnTo>
                    <a:pt x="2961" y="143"/>
                  </a:lnTo>
                  <a:lnTo>
                    <a:pt x="2967" y="143"/>
                  </a:lnTo>
                  <a:lnTo>
                    <a:pt x="2970" y="143"/>
                  </a:lnTo>
                  <a:lnTo>
                    <a:pt x="2974" y="143"/>
                  </a:lnTo>
                  <a:lnTo>
                    <a:pt x="2977" y="143"/>
                  </a:lnTo>
                  <a:lnTo>
                    <a:pt x="2977" y="144"/>
                  </a:lnTo>
                  <a:lnTo>
                    <a:pt x="2979" y="146"/>
                  </a:lnTo>
                  <a:lnTo>
                    <a:pt x="2980" y="146"/>
                  </a:lnTo>
                  <a:lnTo>
                    <a:pt x="2984" y="147"/>
                  </a:lnTo>
                  <a:lnTo>
                    <a:pt x="2988" y="147"/>
                  </a:lnTo>
                  <a:lnTo>
                    <a:pt x="2987" y="167"/>
                  </a:lnTo>
                  <a:lnTo>
                    <a:pt x="2987" y="167"/>
                  </a:lnTo>
                  <a:lnTo>
                    <a:pt x="2987" y="165"/>
                  </a:lnTo>
                  <a:lnTo>
                    <a:pt x="2985" y="167"/>
                  </a:lnTo>
                  <a:lnTo>
                    <a:pt x="2984" y="167"/>
                  </a:lnTo>
                  <a:lnTo>
                    <a:pt x="2980" y="167"/>
                  </a:lnTo>
                  <a:lnTo>
                    <a:pt x="2977" y="167"/>
                  </a:lnTo>
                  <a:lnTo>
                    <a:pt x="2977" y="187"/>
                  </a:lnTo>
                  <a:lnTo>
                    <a:pt x="2979" y="188"/>
                  </a:lnTo>
                  <a:lnTo>
                    <a:pt x="2979" y="188"/>
                  </a:lnTo>
                  <a:lnTo>
                    <a:pt x="2980" y="190"/>
                  </a:lnTo>
                  <a:lnTo>
                    <a:pt x="2982" y="192"/>
                  </a:lnTo>
                  <a:lnTo>
                    <a:pt x="2982" y="195"/>
                  </a:lnTo>
                  <a:lnTo>
                    <a:pt x="2984" y="198"/>
                  </a:lnTo>
                  <a:lnTo>
                    <a:pt x="2985" y="201"/>
                  </a:lnTo>
                  <a:lnTo>
                    <a:pt x="2985" y="203"/>
                  </a:lnTo>
                  <a:lnTo>
                    <a:pt x="2987" y="206"/>
                  </a:lnTo>
                  <a:lnTo>
                    <a:pt x="2987" y="208"/>
                  </a:lnTo>
                  <a:lnTo>
                    <a:pt x="2987" y="211"/>
                  </a:lnTo>
                  <a:lnTo>
                    <a:pt x="2987" y="215"/>
                  </a:lnTo>
                  <a:lnTo>
                    <a:pt x="2987" y="218"/>
                  </a:lnTo>
                  <a:lnTo>
                    <a:pt x="2985" y="221"/>
                  </a:lnTo>
                  <a:lnTo>
                    <a:pt x="2985" y="223"/>
                  </a:lnTo>
                  <a:lnTo>
                    <a:pt x="2985" y="226"/>
                  </a:lnTo>
                  <a:lnTo>
                    <a:pt x="2985" y="229"/>
                  </a:lnTo>
                  <a:lnTo>
                    <a:pt x="2985" y="233"/>
                  </a:lnTo>
                  <a:lnTo>
                    <a:pt x="2985" y="236"/>
                  </a:lnTo>
                  <a:lnTo>
                    <a:pt x="2985" y="239"/>
                  </a:lnTo>
                  <a:lnTo>
                    <a:pt x="2984" y="242"/>
                  </a:lnTo>
                  <a:lnTo>
                    <a:pt x="2984" y="244"/>
                  </a:lnTo>
                  <a:lnTo>
                    <a:pt x="2984" y="247"/>
                  </a:lnTo>
                  <a:lnTo>
                    <a:pt x="2984" y="249"/>
                  </a:lnTo>
                  <a:lnTo>
                    <a:pt x="2984" y="252"/>
                  </a:lnTo>
                  <a:lnTo>
                    <a:pt x="2985" y="254"/>
                  </a:lnTo>
                  <a:lnTo>
                    <a:pt x="2985" y="255"/>
                  </a:lnTo>
                  <a:lnTo>
                    <a:pt x="2988" y="255"/>
                  </a:lnTo>
                  <a:lnTo>
                    <a:pt x="2990" y="257"/>
                  </a:lnTo>
                  <a:lnTo>
                    <a:pt x="2992" y="257"/>
                  </a:lnTo>
                  <a:lnTo>
                    <a:pt x="2993" y="257"/>
                  </a:lnTo>
                  <a:lnTo>
                    <a:pt x="2997" y="257"/>
                  </a:lnTo>
                  <a:lnTo>
                    <a:pt x="3000" y="257"/>
                  </a:lnTo>
                  <a:lnTo>
                    <a:pt x="3000" y="259"/>
                  </a:lnTo>
                  <a:lnTo>
                    <a:pt x="3002" y="260"/>
                  </a:lnTo>
                  <a:lnTo>
                    <a:pt x="3000" y="262"/>
                  </a:lnTo>
                  <a:lnTo>
                    <a:pt x="3000" y="262"/>
                  </a:lnTo>
                  <a:lnTo>
                    <a:pt x="3000" y="264"/>
                  </a:lnTo>
                  <a:lnTo>
                    <a:pt x="2998" y="267"/>
                  </a:lnTo>
                  <a:lnTo>
                    <a:pt x="2998" y="270"/>
                  </a:lnTo>
                  <a:lnTo>
                    <a:pt x="2997" y="273"/>
                  </a:lnTo>
                  <a:lnTo>
                    <a:pt x="2995" y="277"/>
                  </a:lnTo>
                  <a:lnTo>
                    <a:pt x="2995" y="280"/>
                  </a:lnTo>
                  <a:lnTo>
                    <a:pt x="2995" y="282"/>
                  </a:lnTo>
                  <a:lnTo>
                    <a:pt x="2995" y="283"/>
                  </a:lnTo>
                  <a:lnTo>
                    <a:pt x="2993" y="283"/>
                  </a:lnTo>
                  <a:lnTo>
                    <a:pt x="2993" y="283"/>
                  </a:lnTo>
                  <a:lnTo>
                    <a:pt x="2992" y="283"/>
                  </a:lnTo>
                  <a:lnTo>
                    <a:pt x="2990" y="285"/>
                  </a:lnTo>
                  <a:lnTo>
                    <a:pt x="2988" y="285"/>
                  </a:lnTo>
                  <a:lnTo>
                    <a:pt x="2988" y="287"/>
                  </a:lnTo>
                  <a:lnTo>
                    <a:pt x="2987" y="288"/>
                  </a:lnTo>
                  <a:lnTo>
                    <a:pt x="2985" y="291"/>
                  </a:lnTo>
                  <a:lnTo>
                    <a:pt x="2982" y="295"/>
                  </a:lnTo>
                  <a:lnTo>
                    <a:pt x="2980" y="295"/>
                  </a:lnTo>
                  <a:lnTo>
                    <a:pt x="2979" y="296"/>
                  </a:lnTo>
                  <a:lnTo>
                    <a:pt x="2977" y="300"/>
                  </a:lnTo>
                  <a:lnTo>
                    <a:pt x="2975" y="303"/>
                  </a:lnTo>
                  <a:lnTo>
                    <a:pt x="2974" y="303"/>
                  </a:lnTo>
                  <a:lnTo>
                    <a:pt x="2972" y="305"/>
                  </a:lnTo>
                  <a:lnTo>
                    <a:pt x="2970" y="306"/>
                  </a:lnTo>
                  <a:lnTo>
                    <a:pt x="2969" y="306"/>
                  </a:lnTo>
                  <a:lnTo>
                    <a:pt x="2969" y="308"/>
                  </a:lnTo>
                  <a:lnTo>
                    <a:pt x="2967" y="309"/>
                  </a:lnTo>
                  <a:lnTo>
                    <a:pt x="2966" y="309"/>
                  </a:lnTo>
                  <a:lnTo>
                    <a:pt x="2964" y="309"/>
                  </a:lnTo>
                  <a:lnTo>
                    <a:pt x="2961" y="309"/>
                  </a:lnTo>
                  <a:lnTo>
                    <a:pt x="2957" y="309"/>
                  </a:lnTo>
                  <a:lnTo>
                    <a:pt x="2954" y="309"/>
                  </a:lnTo>
                  <a:lnTo>
                    <a:pt x="2952" y="308"/>
                  </a:lnTo>
                  <a:lnTo>
                    <a:pt x="2951" y="308"/>
                  </a:lnTo>
                  <a:lnTo>
                    <a:pt x="2948" y="308"/>
                  </a:lnTo>
                  <a:lnTo>
                    <a:pt x="2946" y="308"/>
                  </a:lnTo>
                  <a:lnTo>
                    <a:pt x="2943" y="308"/>
                  </a:lnTo>
                  <a:lnTo>
                    <a:pt x="2941" y="308"/>
                  </a:lnTo>
                  <a:lnTo>
                    <a:pt x="2939" y="309"/>
                  </a:lnTo>
                  <a:lnTo>
                    <a:pt x="2939" y="311"/>
                  </a:lnTo>
                  <a:lnTo>
                    <a:pt x="2936" y="314"/>
                  </a:lnTo>
                  <a:lnTo>
                    <a:pt x="2939" y="316"/>
                  </a:lnTo>
                  <a:lnTo>
                    <a:pt x="2959" y="316"/>
                  </a:lnTo>
                  <a:lnTo>
                    <a:pt x="2959" y="316"/>
                  </a:lnTo>
                  <a:lnTo>
                    <a:pt x="2961" y="318"/>
                  </a:lnTo>
                  <a:lnTo>
                    <a:pt x="2962" y="318"/>
                  </a:lnTo>
                  <a:lnTo>
                    <a:pt x="2964" y="318"/>
                  </a:lnTo>
                  <a:lnTo>
                    <a:pt x="2966" y="319"/>
                  </a:lnTo>
                  <a:lnTo>
                    <a:pt x="2966" y="319"/>
                  </a:lnTo>
                  <a:lnTo>
                    <a:pt x="2967" y="321"/>
                  </a:lnTo>
                  <a:lnTo>
                    <a:pt x="2970" y="321"/>
                  </a:lnTo>
                  <a:lnTo>
                    <a:pt x="2974" y="321"/>
                  </a:lnTo>
                  <a:lnTo>
                    <a:pt x="2975" y="321"/>
                  </a:lnTo>
                  <a:lnTo>
                    <a:pt x="2977" y="321"/>
                  </a:lnTo>
                  <a:lnTo>
                    <a:pt x="2979" y="319"/>
                  </a:lnTo>
                  <a:lnTo>
                    <a:pt x="2980" y="318"/>
                  </a:lnTo>
                  <a:lnTo>
                    <a:pt x="2980" y="318"/>
                  </a:lnTo>
                  <a:lnTo>
                    <a:pt x="2980" y="316"/>
                  </a:lnTo>
                  <a:lnTo>
                    <a:pt x="2980" y="314"/>
                  </a:lnTo>
                  <a:lnTo>
                    <a:pt x="2982" y="313"/>
                  </a:lnTo>
                  <a:lnTo>
                    <a:pt x="2984" y="313"/>
                  </a:lnTo>
                  <a:lnTo>
                    <a:pt x="2985" y="311"/>
                  </a:lnTo>
                  <a:lnTo>
                    <a:pt x="2988" y="309"/>
                  </a:lnTo>
                  <a:lnTo>
                    <a:pt x="2992" y="306"/>
                  </a:lnTo>
                  <a:lnTo>
                    <a:pt x="2995" y="305"/>
                  </a:lnTo>
                  <a:lnTo>
                    <a:pt x="2998" y="305"/>
                  </a:lnTo>
                  <a:lnTo>
                    <a:pt x="3002" y="305"/>
                  </a:lnTo>
                  <a:lnTo>
                    <a:pt x="3002" y="303"/>
                  </a:lnTo>
                  <a:lnTo>
                    <a:pt x="3002" y="300"/>
                  </a:lnTo>
                  <a:lnTo>
                    <a:pt x="3002" y="298"/>
                  </a:lnTo>
                  <a:lnTo>
                    <a:pt x="3003" y="296"/>
                  </a:lnTo>
                  <a:lnTo>
                    <a:pt x="3003" y="296"/>
                  </a:lnTo>
                  <a:lnTo>
                    <a:pt x="3005" y="295"/>
                  </a:lnTo>
                  <a:lnTo>
                    <a:pt x="3006" y="293"/>
                  </a:lnTo>
                  <a:lnTo>
                    <a:pt x="3008" y="291"/>
                  </a:lnTo>
                  <a:lnTo>
                    <a:pt x="3010" y="291"/>
                  </a:lnTo>
                  <a:lnTo>
                    <a:pt x="3011" y="290"/>
                  </a:lnTo>
                  <a:lnTo>
                    <a:pt x="3013" y="288"/>
                  </a:lnTo>
                  <a:lnTo>
                    <a:pt x="3015" y="287"/>
                  </a:lnTo>
                  <a:lnTo>
                    <a:pt x="3016" y="283"/>
                  </a:lnTo>
                  <a:lnTo>
                    <a:pt x="3016" y="280"/>
                  </a:lnTo>
                  <a:lnTo>
                    <a:pt x="3018" y="275"/>
                  </a:lnTo>
                  <a:lnTo>
                    <a:pt x="3016" y="273"/>
                  </a:lnTo>
                  <a:lnTo>
                    <a:pt x="3016" y="270"/>
                  </a:lnTo>
                  <a:lnTo>
                    <a:pt x="3015" y="267"/>
                  </a:lnTo>
                  <a:lnTo>
                    <a:pt x="3015" y="265"/>
                  </a:lnTo>
                  <a:lnTo>
                    <a:pt x="3015" y="264"/>
                  </a:lnTo>
                  <a:lnTo>
                    <a:pt x="3015" y="264"/>
                  </a:lnTo>
                  <a:lnTo>
                    <a:pt x="3013" y="262"/>
                  </a:lnTo>
                  <a:lnTo>
                    <a:pt x="3015" y="260"/>
                  </a:lnTo>
                  <a:lnTo>
                    <a:pt x="3015" y="259"/>
                  </a:lnTo>
                  <a:lnTo>
                    <a:pt x="3016" y="259"/>
                  </a:lnTo>
                  <a:lnTo>
                    <a:pt x="3020" y="257"/>
                  </a:lnTo>
                  <a:lnTo>
                    <a:pt x="3021" y="255"/>
                  </a:lnTo>
                  <a:lnTo>
                    <a:pt x="3023" y="255"/>
                  </a:lnTo>
                  <a:lnTo>
                    <a:pt x="3026" y="255"/>
                  </a:lnTo>
                  <a:lnTo>
                    <a:pt x="3031" y="254"/>
                  </a:lnTo>
                  <a:lnTo>
                    <a:pt x="3036" y="254"/>
                  </a:lnTo>
                  <a:lnTo>
                    <a:pt x="3039" y="254"/>
                  </a:lnTo>
                  <a:lnTo>
                    <a:pt x="3042" y="255"/>
                  </a:lnTo>
                  <a:lnTo>
                    <a:pt x="3046" y="255"/>
                  </a:lnTo>
                  <a:lnTo>
                    <a:pt x="3047" y="255"/>
                  </a:lnTo>
                  <a:lnTo>
                    <a:pt x="3049" y="257"/>
                  </a:lnTo>
                  <a:lnTo>
                    <a:pt x="3051" y="259"/>
                  </a:lnTo>
                  <a:lnTo>
                    <a:pt x="3051" y="260"/>
                  </a:lnTo>
                  <a:lnTo>
                    <a:pt x="3051" y="264"/>
                  </a:lnTo>
                  <a:lnTo>
                    <a:pt x="3052" y="264"/>
                  </a:lnTo>
                  <a:lnTo>
                    <a:pt x="3054" y="264"/>
                  </a:lnTo>
                  <a:lnTo>
                    <a:pt x="3054" y="264"/>
                  </a:lnTo>
                  <a:lnTo>
                    <a:pt x="3057" y="267"/>
                  </a:lnTo>
                  <a:lnTo>
                    <a:pt x="3059" y="269"/>
                  </a:lnTo>
                  <a:lnTo>
                    <a:pt x="3059" y="270"/>
                  </a:lnTo>
                  <a:lnTo>
                    <a:pt x="3059" y="272"/>
                  </a:lnTo>
                  <a:lnTo>
                    <a:pt x="3059" y="273"/>
                  </a:lnTo>
                  <a:lnTo>
                    <a:pt x="3059" y="278"/>
                  </a:lnTo>
                  <a:lnTo>
                    <a:pt x="3059" y="282"/>
                  </a:lnTo>
                  <a:lnTo>
                    <a:pt x="3059" y="283"/>
                  </a:lnTo>
                  <a:lnTo>
                    <a:pt x="3059" y="285"/>
                  </a:lnTo>
                  <a:lnTo>
                    <a:pt x="3060" y="287"/>
                  </a:lnTo>
                  <a:lnTo>
                    <a:pt x="3062" y="287"/>
                  </a:lnTo>
                  <a:lnTo>
                    <a:pt x="3064" y="287"/>
                  </a:lnTo>
                  <a:lnTo>
                    <a:pt x="3065" y="288"/>
                  </a:lnTo>
                  <a:lnTo>
                    <a:pt x="3067" y="290"/>
                  </a:lnTo>
                  <a:lnTo>
                    <a:pt x="3067" y="290"/>
                  </a:lnTo>
                  <a:lnTo>
                    <a:pt x="3069" y="291"/>
                  </a:lnTo>
                  <a:lnTo>
                    <a:pt x="3069" y="291"/>
                  </a:lnTo>
                  <a:lnTo>
                    <a:pt x="3072" y="291"/>
                  </a:lnTo>
                  <a:lnTo>
                    <a:pt x="3075" y="291"/>
                  </a:lnTo>
                  <a:lnTo>
                    <a:pt x="3078" y="291"/>
                  </a:lnTo>
                  <a:lnTo>
                    <a:pt x="3080" y="290"/>
                  </a:lnTo>
                  <a:lnTo>
                    <a:pt x="3082" y="290"/>
                  </a:lnTo>
                  <a:lnTo>
                    <a:pt x="3085" y="287"/>
                  </a:lnTo>
                  <a:lnTo>
                    <a:pt x="3083" y="287"/>
                  </a:lnTo>
                  <a:lnTo>
                    <a:pt x="3082" y="285"/>
                  </a:lnTo>
                  <a:lnTo>
                    <a:pt x="3078" y="285"/>
                  </a:lnTo>
                  <a:lnTo>
                    <a:pt x="3075" y="285"/>
                  </a:lnTo>
                  <a:lnTo>
                    <a:pt x="3072" y="285"/>
                  </a:lnTo>
                  <a:lnTo>
                    <a:pt x="3070" y="283"/>
                  </a:lnTo>
                  <a:lnTo>
                    <a:pt x="3070" y="283"/>
                  </a:lnTo>
                  <a:lnTo>
                    <a:pt x="3069" y="282"/>
                  </a:lnTo>
                  <a:lnTo>
                    <a:pt x="3067" y="280"/>
                  </a:lnTo>
                  <a:lnTo>
                    <a:pt x="3065" y="280"/>
                  </a:lnTo>
                  <a:lnTo>
                    <a:pt x="3064" y="280"/>
                  </a:lnTo>
                  <a:lnTo>
                    <a:pt x="3062" y="278"/>
                  </a:lnTo>
                  <a:lnTo>
                    <a:pt x="3062" y="278"/>
                  </a:lnTo>
                  <a:lnTo>
                    <a:pt x="3062" y="277"/>
                  </a:lnTo>
                  <a:lnTo>
                    <a:pt x="3062" y="277"/>
                  </a:lnTo>
                  <a:lnTo>
                    <a:pt x="3064" y="275"/>
                  </a:lnTo>
                  <a:lnTo>
                    <a:pt x="3065" y="275"/>
                  </a:lnTo>
                  <a:lnTo>
                    <a:pt x="3065" y="273"/>
                  </a:lnTo>
                  <a:lnTo>
                    <a:pt x="3067" y="272"/>
                  </a:lnTo>
                  <a:lnTo>
                    <a:pt x="3069" y="269"/>
                  </a:lnTo>
                  <a:lnTo>
                    <a:pt x="3069" y="265"/>
                  </a:lnTo>
                  <a:lnTo>
                    <a:pt x="3069" y="264"/>
                  </a:lnTo>
                  <a:lnTo>
                    <a:pt x="3069" y="264"/>
                  </a:lnTo>
                  <a:lnTo>
                    <a:pt x="3067" y="262"/>
                  </a:lnTo>
                  <a:lnTo>
                    <a:pt x="3065" y="260"/>
                  </a:lnTo>
                  <a:lnTo>
                    <a:pt x="3064" y="260"/>
                  </a:lnTo>
                  <a:lnTo>
                    <a:pt x="3060" y="257"/>
                  </a:lnTo>
                  <a:lnTo>
                    <a:pt x="3059" y="254"/>
                  </a:lnTo>
                  <a:lnTo>
                    <a:pt x="3057" y="251"/>
                  </a:lnTo>
                  <a:lnTo>
                    <a:pt x="3056" y="247"/>
                  </a:lnTo>
                  <a:lnTo>
                    <a:pt x="3054" y="247"/>
                  </a:lnTo>
                  <a:lnTo>
                    <a:pt x="3052" y="246"/>
                  </a:lnTo>
                  <a:lnTo>
                    <a:pt x="3051" y="246"/>
                  </a:lnTo>
                  <a:lnTo>
                    <a:pt x="3049" y="244"/>
                  </a:lnTo>
                  <a:lnTo>
                    <a:pt x="3046" y="242"/>
                  </a:lnTo>
                  <a:lnTo>
                    <a:pt x="3042" y="241"/>
                  </a:lnTo>
                  <a:lnTo>
                    <a:pt x="3042" y="239"/>
                  </a:lnTo>
                  <a:lnTo>
                    <a:pt x="3041" y="239"/>
                  </a:lnTo>
                  <a:lnTo>
                    <a:pt x="3041" y="237"/>
                  </a:lnTo>
                  <a:lnTo>
                    <a:pt x="3038" y="237"/>
                  </a:lnTo>
                  <a:lnTo>
                    <a:pt x="3036" y="237"/>
                  </a:lnTo>
                  <a:lnTo>
                    <a:pt x="3034" y="237"/>
                  </a:lnTo>
                  <a:lnTo>
                    <a:pt x="3033" y="239"/>
                  </a:lnTo>
                  <a:lnTo>
                    <a:pt x="3033" y="241"/>
                  </a:lnTo>
                  <a:lnTo>
                    <a:pt x="3031" y="241"/>
                  </a:lnTo>
                  <a:lnTo>
                    <a:pt x="3029" y="242"/>
                  </a:lnTo>
                  <a:lnTo>
                    <a:pt x="3028" y="244"/>
                  </a:lnTo>
                  <a:lnTo>
                    <a:pt x="3026" y="246"/>
                  </a:lnTo>
                  <a:lnTo>
                    <a:pt x="3011" y="246"/>
                  </a:lnTo>
                  <a:lnTo>
                    <a:pt x="3010" y="246"/>
                  </a:lnTo>
                  <a:lnTo>
                    <a:pt x="3008" y="244"/>
                  </a:lnTo>
                  <a:lnTo>
                    <a:pt x="3006" y="241"/>
                  </a:lnTo>
                  <a:lnTo>
                    <a:pt x="3005" y="237"/>
                  </a:lnTo>
                  <a:lnTo>
                    <a:pt x="3005" y="236"/>
                  </a:lnTo>
                  <a:lnTo>
                    <a:pt x="3005" y="234"/>
                  </a:lnTo>
                  <a:lnTo>
                    <a:pt x="3005" y="234"/>
                  </a:lnTo>
                  <a:lnTo>
                    <a:pt x="3005" y="233"/>
                  </a:lnTo>
                  <a:lnTo>
                    <a:pt x="3006" y="231"/>
                  </a:lnTo>
                  <a:lnTo>
                    <a:pt x="3005" y="229"/>
                  </a:lnTo>
                  <a:lnTo>
                    <a:pt x="3005" y="228"/>
                  </a:lnTo>
                  <a:lnTo>
                    <a:pt x="3005" y="224"/>
                  </a:lnTo>
                  <a:lnTo>
                    <a:pt x="3003" y="223"/>
                  </a:lnTo>
                  <a:lnTo>
                    <a:pt x="3003" y="221"/>
                  </a:lnTo>
                  <a:lnTo>
                    <a:pt x="3003" y="219"/>
                  </a:lnTo>
                  <a:lnTo>
                    <a:pt x="3003" y="218"/>
                  </a:lnTo>
                  <a:lnTo>
                    <a:pt x="3005" y="216"/>
                  </a:lnTo>
                  <a:lnTo>
                    <a:pt x="3006" y="215"/>
                  </a:lnTo>
                  <a:lnTo>
                    <a:pt x="3008" y="213"/>
                  </a:lnTo>
                  <a:lnTo>
                    <a:pt x="3008" y="211"/>
                  </a:lnTo>
                  <a:lnTo>
                    <a:pt x="3008" y="210"/>
                  </a:lnTo>
                  <a:lnTo>
                    <a:pt x="3008" y="208"/>
                  </a:lnTo>
                  <a:lnTo>
                    <a:pt x="3008" y="205"/>
                  </a:lnTo>
                  <a:lnTo>
                    <a:pt x="3006" y="203"/>
                  </a:lnTo>
                  <a:lnTo>
                    <a:pt x="3008" y="201"/>
                  </a:lnTo>
                  <a:lnTo>
                    <a:pt x="3006" y="200"/>
                  </a:lnTo>
                  <a:lnTo>
                    <a:pt x="3006" y="197"/>
                  </a:lnTo>
                  <a:lnTo>
                    <a:pt x="3003" y="195"/>
                  </a:lnTo>
                  <a:lnTo>
                    <a:pt x="3002" y="193"/>
                  </a:lnTo>
                  <a:lnTo>
                    <a:pt x="2998" y="192"/>
                  </a:lnTo>
                  <a:lnTo>
                    <a:pt x="2997" y="188"/>
                  </a:lnTo>
                  <a:lnTo>
                    <a:pt x="2995" y="185"/>
                  </a:lnTo>
                  <a:lnTo>
                    <a:pt x="2995" y="183"/>
                  </a:lnTo>
                  <a:lnTo>
                    <a:pt x="2995" y="180"/>
                  </a:lnTo>
                  <a:lnTo>
                    <a:pt x="2997" y="179"/>
                  </a:lnTo>
                  <a:lnTo>
                    <a:pt x="2998" y="177"/>
                  </a:lnTo>
                  <a:lnTo>
                    <a:pt x="3000" y="175"/>
                  </a:lnTo>
                  <a:lnTo>
                    <a:pt x="3002" y="175"/>
                  </a:lnTo>
                  <a:lnTo>
                    <a:pt x="3005" y="174"/>
                  </a:lnTo>
                  <a:lnTo>
                    <a:pt x="3005" y="174"/>
                  </a:lnTo>
                  <a:lnTo>
                    <a:pt x="3005" y="172"/>
                  </a:lnTo>
                  <a:lnTo>
                    <a:pt x="3006" y="170"/>
                  </a:lnTo>
                  <a:lnTo>
                    <a:pt x="3006" y="169"/>
                  </a:lnTo>
                  <a:lnTo>
                    <a:pt x="3006" y="165"/>
                  </a:lnTo>
                  <a:lnTo>
                    <a:pt x="3006" y="165"/>
                  </a:lnTo>
                  <a:lnTo>
                    <a:pt x="3008" y="165"/>
                  </a:lnTo>
                  <a:lnTo>
                    <a:pt x="3011" y="165"/>
                  </a:lnTo>
                  <a:lnTo>
                    <a:pt x="3013" y="165"/>
                  </a:lnTo>
                  <a:lnTo>
                    <a:pt x="3016" y="165"/>
                  </a:lnTo>
                  <a:lnTo>
                    <a:pt x="3020" y="165"/>
                  </a:lnTo>
                  <a:lnTo>
                    <a:pt x="3020" y="162"/>
                  </a:lnTo>
                  <a:lnTo>
                    <a:pt x="3020" y="161"/>
                  </a:lnTo>
                  <a:lnTo>
                    <a:pt x="3020" y="159"/>
                  </a:lnTo>
                  <a:lnTo>
                    <a:pt x="3020" y="154"/>
                  </a:lnTo>
                  <a:lnTo>
                    <a:pt x="3020" y="149"/>
                  </a:lnTo>
                  <a:lnTo>
                    <a:pt x="3020" y="147"/>
                  </a:lnTo>
                  <a:lnTo>
                    <a:pt x="3020" y="146"/>
                  </a:lnTo>
                  <a:lnTo>
                    <a:pt x="3020" y="144"/>
                  </a:lnTo>
                  <a:lnTo>
                    <a:pt x="3020" y="141"/>
                  </a:lnTo>
                  <a:lnTo>
                    <a:pt x="3021" y="141"/>
                  </a:lnTo>
                  <a:lnTo>
                    <a:pt x="3023" y="141"/>
                  </a:lnTo>
                  <a:lnTo>
                    <a:pt x="3024" y="141"/>
                  </a:lnTo>
                  <a:lnTo>
                    <a:pt x="3026" y="141"/>
                  </a:lnTo>
                  <a:lnTo>
                    <a:pt x="3028" y="143"/>
                  </a:lnTo>
                  <a:lnTo>
                    <a:pt x="3028" y="146"/>
                  </a:lnTo>
                  <a:lnTo>
                    <a:pt x="3028" y="147"/>
                  </a:lnTo>
                  <a:lnTo>
                    <a:pt x="3028" y="149"/>
                  </a:lnTo>
                  <a:lnTo>
                    <a:pt x="3029" y="151"/>
                  </a:lnTo>
                  <a:lnTo>
                    <a:pt x="3031" y="151"/>
                  </a:lnTo>
                  <a:lnTo>
                    <a:pt x="3031" y="151"/>
                  </a:lnTo>
                  <a:lnTo>
                    <a:pt x="3033" y="154"/>
                  </a:lnTo>
                  <a:lnTo>
                    <a:pt x="3033" y="161"/>
                  </a:lnTo>
                  <a:lnTo>
                    <a:pt x="3031" y="162"/>
                  </a:lnTo>
                  <a:lnTo>
                    <a:pt x="3031" y="162"/>
                  </a:lnTo>
                  <a:lnTo>
                    <a:pt x="3029" y="164"/>
                  </a:lnTo>
                  <a:lnTo>
                    <a:pt x="3029" y="167"/>
                  </a:lnTo>
                  <a:lnTo>
                    <a:pt x="3029" y="170"/>
                  </a:lnTo>
                  <a:lnTo>
                    <a:pt x="3029" y="177"/>
                  </a:lnTo>
                  <a:lnTo>
                    <a:pt x="3029" y="179"/>
                  </a:lnTo>
                  <a:lnTo>
                    <a:pt x="3029" y="180"/>
                  </a:lnTo>
                  <a:lnTo>
                    <a:pt x="3029" y="180"/>
                  </a:lnTo>
                  <a:lnTo>
                    <a:pt x="3031" y="182"/>
                  </a:lnTo>
                  <a:lnTo>
                    <a:pt x="3031" y="182"/>
                  </a:lnTo>
                  <a:lnTo>
                    <a:pt x="3033" y="185"/>
                  </a:lnTo>
                  <a:lnTo>
                    <a:pt x="3034" y="185"/>
                  </a:lnTo>
                  <a:lnTo>
                    <a:pt x="3038" y="187"/>
                  </a:lnTo>
                  <a:lnTo>
                    <a:pt x="3041" y="188"/>
                  </a:lnTo>
                  <a:lnTo>
                    <a:pt x="3044" y="188"/>
                  </a:lnTo>
                  <a:lnTo>
                    <a:pt x="3047" y="188"/>
                  </a:lnTo>
                  <a:lnTo>
                    <a:pt x="3051" y="188"/>
                  </a:lnTo>
                  <a:lnTo>
                    <a:pt x="3054" y="188"/>
                  </a:lnTo>
                  <a:lnTo>
                    <a:pt x="3056" y="190"/>
                  </a:lnTo>
                  <a:lnTo>
                    <a:pt x="3056" y="190"/>
                  </a:lnTo>
                  <a:lnTo>
                    <a:pt x="3057" y="192"/>
                  </a:lnTo>
                  <a:lnTo>
                    <a:pt x="3059" y="192"/>
                  </a:lnTo>
                  <a:lnTo>
                    <a:pt x="3060" y="192"/>
                  </a:lnTo>
                  <a:lnTo>
                    <a:pt x="3062" y="192"/>
                  </a:lnTo>
                  <a:lnTo>
                    <a:pt x="3064" y="192"/>
                  </a:lnTo>
                  <a:lnTo>
                    <a:pt x="3064" y="192"/>
                  </a:lnTo>
                  <a:lnTo>
                    <a:pt x="3065" y="193"/>
                  </a:lnTo>
                  <a:lnTo>
                    <a:pt x="3067" y="193"/>
                  </a:lnTo>
                  <a:lnTo>
                    <a:pt x="3069" y="193"/>
                  </a:lnTo>
                  <a:lnTo>
                    <a:pt x="3072" y="195"/>
                  </a:lnTo>
                  <a:lnTo>
                    <a:pt x="3074" y="195"/>
                  </a:lnTo>
                  <a:lnTo>
                    <a:pt x="3075" y="197"/>
                  </a:lnTo>
                  <a:lnTo>
                    <a:pt x="3075" y="200"/>
                  </a:lnTo>
                  <a:lnTo>
                    <a:pt x="3077" y="198"/>
                  </a:lnTo>
                  <a:lnTo>
                    <a:pt x="3077" y="197"/>
                  </a:lnTo>
                  <a:lnTo>
                    <a:pt x="3077" y="197"/>
                  </a:lnTo>
                  <a:lnTo>
                    <a:pt x="3077" y="195"/>
                  </a:lnTo>
                  <a:lnTo>
                    <a:pt x="3075" y="193"/>
                  </a:lnTo>
                  <a:lnTo>
                    <a:pt x="3074" y="192"/>
                  </a:lnTo>
                  <a:lnTo>
                    <a:pt x="3072" y="192"/>
                  </a:lnTo>
                  <a:lnTo>
                    <a:pt x="3070" y="192"/>
                  </a:lnTo>
                  <a:lnTo>
                    <a:pt x="3069" y="190"/>
                  </a:lnTo>
                  <a:lnTo>
                    <a:pt x="3069" y="190"/>
                  </a:lnTo>
                  <a:lnTo>
                    <a:pt x="3069" y="188"/>
                  </a:lnTo>
                  <a:lnTo>
                    <a:pt x="3067" y="187"/>
                  </a:lnTo>
                  <a:lnTo>
                    <a:pt x="3062" y="185"/>
                  </a:lnTo>
                  <a:lnTo>
                    <a:pt x="3057" y="183"/>
                  </a:lnTo>
                  <a:lnTo>
                    <a:pt x="3056" y="183"/>
                  </a:lnTo>
                  <a:lnTo>
                    <a:pt x="3054" y="182"/>
                  </a:lnTo>
                  <a:lnTo>
                    <a:pt x="3051" y="182"/>
                  </a:lnTo>
                  <a:lnTo>
                    <a:pt x="3047" y="182"/>
                  </a:lnTo>
                  <a:lnTo>
                    <a:pt x="3046" y="182"/>
                  </a:lnTo>
                  <a:lnTo>
                    <a:pt x="3042" y="180"/>
                  </a:lnTo>
                  <a:lnTo>
                    <a:pt x="3041" y="179"/>
                  </a:lnTo>
                  <a:lnTo>
                    <a:pt x="3041" y="175"/>
                  </a:lnTo>
                  <a:lnTo>
                    <a:pt x="3041" y="174"/>
                  </a:lnTo>
                  <a:lnTo>
                    <a:pt x="3042" y="174"/>
                  </a:lnTo>
                  <a:lnTo>
                    <a:pt x="3044" y="172"/>
                  </a:lnTo>
                  <a:lnTo>
                    <a:pt x="3044" y="170"/>
                  </a:lnTo>
                  <a:lnTo>
                    <a:pt x="3044" y="169"/>
                  </a:lnTo>
                  <a:lnTo>
                    <a:pt x="3044" y="167"/>
                  </a:lnTo>
                  <a:lnTo>
                    <a:pt x="3046" y="165"/>
                  </a:lnTo>
                  <a:lnTo>
                    <a:pt x="3047" y="165"/>
                  </a:lnTo>
                  <a:lnTo>
                    <a:pt x="3049" y="165"/>
                  </a:lnTo>
                  <a:lnTo>
                    <a:pt x="3051" y="165"/>
                  </a:lnTo>
                  <a:lnTo>
                    <a:pt x="3054" y="165"/>
                  </a:lnTo>
                  <a:lnTo>
                    <a:pt x="3056" y="165"/>
                  </a:lnTo>
                  <a:lnTo>
                    <a:pt x="3057" y="167"/>
                  </a:lnTo>
                  <a:lnTo>
                    <a:pt x="3057" y="169"/>
                  </a:lnTo>
                  <a:lnTo>
                    <a:pt x="3059" y="169"/>
                  </a:lnTo>
                  <a:lnTo>
                    <a:pt x="3062" y="170"/>
                  </a:lnTo>
                  <a:lnTo>
                    <a:pt x="3065" y="170"/>
                  </a:lnTo>
                  <a:lnTo>
                    <a:pt x="3069" y="170"/>
                  </a:lnTo>
                  <a:lnTo>
                    <a:pt x="3069" y="170"/>
                  </a:lnTo>
                  <a:lnTo>
                    <a:pt x="3070" y="169"/>
                  </a:lnTo>
                  <a:lnTo>
                    <a:pt x="3070" y="167"/>
                  </a:lnTo>
                  <a:lnTo>
                    <a:pt x="3070" y="167"/>
                  </a:lnTo>
                  <a:lnTo>
                    <a:pt x="3069" y="165"/>
                  </a:lnTo>
                  <a:lnTo>
                    <a:pt x="3067" y="164"/>
                  </a:lnTo>
                  <a:lnTo>
                    <a:pt x="3067" y="164"/>
                  </a:lnTo>
                  <a:lnTo>
                    <a:pt x="3067" y="162"/>
                  </a:lnTo>
                  <a:lnTo>
                    <a:pt x="3065" y="162"/>
                  </a:lnTo>
                  <a:lnTo>
                    <a:pt x="3062" y="162"/>
                  </a:lnTo>
                  <a:lnTo>
                    <a:pt x="3059" y="161"/>
                  </a:lnTo>
                  <a:lnTo>
                    <a:pt x="3056" y="162"/>
                  </a:lnTo>
                  <a:lnTo>
                    <a:pt x="3054" y="161"/>
                  </a:lnTo>
                  <a:lnTo>
                    <a:pt x="3052" y="161"/>
                  </a:lnTo>
                  <a:lnTo>
                    <a:pt x="3052" y="157"/>
                  </a:lnTo>
                  <a:lnTo>
                    <a:pt x="3057" y="156"/>
                  </a:lnTo>
                  <a:lnTo>
                    <a:pt x="3062" y="156"/>
                  </a:lnTo>
                  <a:lnTo>
                    <a:pt x="3065" y="154"/>
                  </a:lnTo>
                  <a:lnTo>
                    <a:pt x="3065" y="154"/>
                  </a:lnTo>
                  <a:lnTo>
                    <a:pt x="3067" y="152"/>
                  </a:lnTo>
                  <a:lnTo>
                    <a:pt x="3067" y="152"/>
                  </a:lnTo>
                  <a:lnTo>
                    <a:pt x="3070" y="152"/>
                  </a:lnTo>
                  <a:lnTo>
                    <a:pt x="3074" y="152"/>
                  </a:lnTo>
                  <a:lnTo>
                    <a:pt x="3077" y="154"/>
                  </a:lnTo>
                  <a:lnTo>
                    <a:pt x="3077" y="154"/>
                  </a:lnTo>
                  <a:lnTo>
                    <a:pt x="3077" y="156"/>
                  </a:lnTo>
                  <a:lnTo>
                    <a:pt x="3078" y="157"/>
                  </a:lnTo>
                  <a:lnTo>
                    <a:pt x="3080" y="159"/>
                  </a:lnTo>
                  <a:lnTo>
                    <a:pt x="3082" y="159"/>
                  </a:lnTo>
                  <a:lnTo>
                    <a:pt x="3085" y="161"/>
                  </a:lnTo>
                  <a:lnTo>
                    <a:pt x="3103" y="161"/>
                  </a:lnTo>
                  <a:lnTo>
                    <a:pt x="3105" y="161"/>
                  </a:lnTo>
                  <a:lnTo>
                    <a:pt x="3106" y="161"/>
                  </a:lnTo>
                  <a:lnTo>
                    <a:pt x="3106" y="162"/>
                  </a:lnTo>
                  <a:lnTo>
                    <a:pt x="3106" y="162"/>
                  </a:lnTo>
                  <a:lnTo>
                    <a:pt x="3106" y="164"/>
                  </a:lnTo>
                  <a:lnTo>
                    <a:pt x="3108" y="165"/>
                  </a:lnTo>
                  <a:lnTo>
                    <a:pt x="3108" y="167"/>
                  </a:lnTo>
                  <a:lnTo>
                    <a:pt x="3110" y="169"/>
                  </a:lnTo>
                  <a:lnTo>
                    <a:pt x="3111" y="169"/>
                  </a:lnTo>
                  <a:lnTo>
                    <a:pt x="3114" y="169"/>
                  </a:lnTo>
                  <a:lnTo>
                    <a:pt x="3116" y="170"/>
                  </a:lnTo>
                  <a:lnTo>
                    <a:pt x="3118" y="170"/>
                  </a:lnTo>
                  <a:lnTo>
                    <a:pt x="3119" y="170"/>
                  </a:lnTo>
                  <a:lnTo>
                    <a:pt x="3121" y="170"/>
                  </a:lnTo>
                  <a:lnTo>
                    <a:pt x="3123" y="172"/>
                  </a:lnTo>
                  <a:lnTo>
                    <a:pt x="3123" y="174"/>
                  </a:lnTo>
                  <a:lnTo>
                    <a:pt x="3123" y="174"/>
                  </a:lnTo>
                  <a:lnTo>
                    <a:pt x="3126" y="175"/>
                  </a:lnTo>
                  <a:lnTo>
                    <a:pt x="3128" y="177"/>
                  </a:lnTo>
                  <a:lnTo>
                    <a:pt x="3131" y="177"/>
                  </a:lnTo>
                  <a:lnTo>
                    <a:pt x="3134" y="177"/>
                  </a:lnTo>
                  <a:lnTo>
                    <a:pt x="3136" y="175"/>
                  </a:lnTo>
                  <a:lnTo>
                    <a:pt x="3137" y="172"/>
                  </a:lnTo>
                  <a:lnTo>
                    <a:pt x="3137" y="165"/>
                  </a:lnTo>
                  <a:lnTo>
                    <a:pt x="3137" y="165"/>
                  </a:lnTo>
                  <a:lnTo>
                    <a:pt x="3136" y="164"/>
                  </a:lnTo>
                  <a:lnTo>
                    <a:pt x="3134" y="162"/>
                  </a:lnTo>
                  <a:lnTo>
                    <a:pt x="3134" y="162"/>
                  </a:lnTo>
                  <a:lnTo>
                    <a:pt x="3133" y="161"/>
                  </a:lnTo>
                  <a:lnTo>
                    <a:pt x="3133" y="161"/>
                  </a:lnTo>
                  <a:lnTo>
                    <a:pt x="3131" y="159"/>
                  </a:lnTo>
                  <a:lnTo>
                    <a:pt x="3129" y="159"/>
                  </a:lnTo>
                  <a:lnTo>
                    <a:pt x="3128" y="159"/>
                  </a:lnTo>
                  <a:lnTo>
                    <a:pt x="3126" y="159"/>
                  </a:lnTo>
                  <a:lnTo>
                    <a:pt x="3121" y="159"/>
                  </a:lnTo>
                  <a:lnTo>
                    <a:pt x="3118" y="159"/>
                  </a:lnTo>
                  <a:lnTo>
                    <a:pt x="3114" y="159"/>
                  </a:lnTo>
                  <a:lnTo>
                    <a:pt x="3113" y="159"/>
                  </a:lnTo>
                  <a:lnTo>
                    <a:pt x="3113" y="157"/>
                  </a:lnTo>
                  <a:lnTo>
                    <a:pt x="3111" y="156"/>
                  </a:lnTo>
                  <a:lnTo>
                    <a:pt x="3111" y="154"/>
                  </a:lnTo>
                  <a:lnTo>
                    <a:pt x="3110" y="152"/>
                  </a:lnTo>
                  <a:lnTo>
                    <a:pt x="3110" y="149"/>
                  </a:lnTo>
                  <a:lnTo>
                    <a:pt x="3110" y="146"/>
                  </a:lnTo>
                  <a:lnTo>
                    <a:pt x="3110" y="143"/>
                  </a:lnTo>
                  <a:lnTo>
                    <a:pt x="3110" y="141"/>
                  </a:lnTo>
                  <a:lnTo>
                    <a:pt x="3108" y="141"/>
                  </a:lnTo>
                  <a:lnTo>
                    <a:pt x="3106" y="141"/>
                  </a:lnTo>
                  <a:lnTo>
                    <a:pt x="3106" y="139"/>
                  </a:lnTo>
                  <a:lnTo>
                    <a:pt x="3105" y="138"/>
                  </a:lnTo>
                  <a:lnTo>
                    <a:pt x="3103" y="136"/>
                  </a:lnTo>
                  <a:lnTo>
                    <a:pt x="3101" y="134"/>
                  </a:lnTo>
                  <a:lnTo>
                    <a:pt x="3100" y="131"/>
                  </a:lnTo>
                  <a:lnTo>
                    <a:pt x="3101" y="129"/>
                  </a:lnTo>
                  <a:lnTo>
                    <a:pt x="3103" y="126"/>
                  </a:lnTo>
                  <a:lnTo>
                    <a:pt x="3105" y="126"/>
                  </a:lnTo>
                  <a:lnTo>
                    <a:pt x="3121" y="126"/>
                  </a:lnTo>
                  <a:lnTo>
                    <a:pt x="3123" y="125"/>
                  </a:lnTo>
                  <a:lnTo>
                    <a:pt x="3124" y="123"/>
                  </a:lnTo>
                  <a:lnTo>
                    <a:pt x="3124" y="121"/>
                  </a:lnTo>
                  <a:lnTo>
                    <a:pt x="3124" y="121"/>
                  </a:lnTo>
                  <a:lnTo>
                    <a:pt x="3124" y="120"/>
                  </a:lnTo>
                  <a:lnTo>
                    <a:pt x="3126" y="120"/>
                  </a:lnTo>
                  <a:lnTo>
                    <a:pt x="3128" y="120"/>
                  </a:lnTo>
                  <a:lnTo>
                    <a:pt x="3129" y="120"/>
                  </a:lnTo>
                  <a:lnTo>
                    <a:pt x="3131" y="120"/>
                  </a:lnTo>
                  <a:lnTo>
                    <a:pt x="3146" y="120"/>
                  </a:lnTo>
                  <a:lnTo>
                    <a:pt x="3147" y="120"/>
                  </a:lnTo>
                  <a:lnTo>
                    <a:pt x="3149" y="118"/>
                  </a:lnTo>
                  <a:lnTo>
                    <a:pt x="3151" y="118"/>
                  </a:lnTo>
                  <a:lnTo>
                    <a:pt x="3152" y="118"/>
                  </a:lnTo>
                  <a:lnTo>
                    <a:pt x="3155" y="118"/>
                  </a:lnTo>
                  <a:lnTo>
                    <a:pt x="3159" y="118"/>
                  </a:lnTo>
                  <a:lnTo>
                    <a:pt x="3162" y="116"/>
                  </a:lnTo>
                  <a:lnTo>
                    <a:pt x="3164" y="116"/>
                  </a:lnTo>
                  <a:lnTo>
                    <a:pt x="3167" y="116"/>
                  </a:lnTo>
                  <a:lnTo>
                    <a:pt x="3169" y="118"/>
                  </a:lnTo>
                  <a:lnTo>
                    <a:pt x="3170" y="118"/>
                  </a:lnTo>
                  <a:lnTo>
                    <a:pt x="3170" y="120"/>
                  </a:lnTo>
                  <a:lnTo>
                    <a:pt x="3173" y="120"/>
                  </a:lnTo>
                  <a:lnTo>
                    <a:pt x="3175" y="120"/>
                  </a:lnTo>
                  <a:lnTo>
                    <a:pt x="3177" y="120"/>
                  </a:lnTo>
                  <a:lnTo>
                    <a:pt x="3178" y="118"/>
                  </a:lnTo>
                  <a:lnTo>
                    <a:pt x="3180" y="118"/>
                  </a:lnTo>
                  <a:lnTo>
                    <a:pt x="3182" y="116"/>
                  </a:lnTo>
                  <a:lnTo>
                    <a:pt x="3182" y="115"/>
                  </a:lnTo>
                  <a:lnTo>
                    <a:pt x="3183" y="115"/>
                  </a:lnTo>
                  <a:lnTo>
                    <a:pt x="3185" y="113"/>
                  </a:lnTo>
                  <a:lnTo>
                    <a:pt x="3187" y="113"/>
                  </a:lnTo>
                  <a:lnTo>
                    <a:pt x="3188" y="113"/>
                  </a:lnTo>
                  <a:lnTo>
                    <a:pt x="3191" y="113"/>
                  </a:lnTo>
                  <a:lnTo>
                    <a:pt x="3198" y="113"/>
                  </a:lnTo>
                  <a:lnTo>
                    <a:pt x="3203" y="115"/>
                  </a:lnTo>
                  <a:lnTo>
                    <a:pt x="3206" y="115"/>
                  </a:lnTo>
                  <a:lnTo>
                    <a:pt x="3206" y="113"/>
                  </a:lnTo>
                  <a:lnTo>
                    <a:pt x="3208" y="113"/>
                  </a:lnTo>
                  <a:lnTo>
                    <a:pt x="3208" y="111"/>
                  </a:lnTo>
                  <a:lnTo>
                    <a:pt x="3208" y="108"/>
                  </a:lnTo>
                  <a:lnTo>
                    <a:pt x="3208" y="107"/>
                  </a:lnTo>
                  <a:lnTo>
                    <a:pt x="3208" y="105"/>
                  </a:lnTo>
                  <a:lnTo>
                    <a:pt x="3206" y="105"/>
                  </a:lnTo>
                  <a:lnTo>
                    <a:pt x="3205" y="103"/>
                  </a:lnTo>
                  <a:lnTo>
                    <a:pt x="3201" y="103"/>
                  </a:lnTo>
                  <a:lnTo>
                    <a:pt x="3198" y="102"/>
                  </a:lnTo>
                  <a:lnTo>
                    <a:pt x="3196" y="102"/>
                  </a:lnTo>
                  <a:lnTo>
                    <a:pt x="3195" y="100"/>
                  </a:lnTo>
                  <a:lnTo>
                    <a:pt x="3193" y="98"/>
                  </a:lnTo>
                  <a:lnTo>
                    <a:pt x="3191" y="97"/>
                  </a:lnTo>
                  <a:lnTo>
                    <a:pt x="3191" y="93"/>
                  </a:lnTo>
                  <a:lnTo>
                    <a:pt x="3191" y="92"/>
                  </a:lnTo>
                  <a:lnTo>
                    <a:pt x="3193" y="92"/>
                  </a:lnTo>
                  <a:lnTo>
                    <a:pt x="3195" y="90"/>
                  </a:lnTo>
                  <a:lnTo>
                    <a:pt x="3198" y="90"/>
                  </a:lnTo>
                  <a:lnTo>
                    <a:pt x="3201" y="89"/>
                  </a:lnTo>
                  <a:lnTo>
                    <a:pt x="3203" y="89"/>
                  </a:lnTo>
                  <a:lnTo>
                    <a:pt x="3205" y="89"/>
                  </a:lnTo>
                  <a:lnTo>
                    <a:pt x="3206" y="89"/>
                  </a:lnTo>
                  <a:lnTo>
                    <a:pt x="3208" y="89"/>
                  </a:lnTo>
                  <a:lnTo>
                    <a:pt x="3209" y="89"/>
                  </a:lnTo>
                  <a:lnTo>
                    <a:pt x="3211" y="89"/>
                  </a:lnTo>
                  <a:lnTo>
                    <a:pt x="3213" y="87"/>
                  </a:lnTo>
                  <a:lnTo>
                    <a:pt x="3213" y="85"/>
                  </a:lnTo>
                  <a:lnTo>
                    <a:pt x="3213" y="84"/>
                  </a:lnTo>
                  <a:lnTo>
                    <a:pt x="3213" y="80"/>
                  </a:lnTo>
                  <a:lnTo>
                    <a:pt x="3214" y="79"/>
                  </a:lnTo>
                  <a:lnTo>
                    <a:pt x="3216" y="79"/>
                  </a:lnTo>
                  <a:lnTo>
                    <a:pt x="3219" y="75"/>
                  </a:lnTo>
                  <a:lnTo>
                    <a:pt x="3223" y="75"/>
                  </a:lnTo>
                  <a:lnTo>
                    <a:pt x="3226" y="74"/>
                  </a:lnTo>
                  <a:lnTo>
                    <a:pt x="3229" y="74"/>
                  </a:lnTo>
                  <a:lnTo>
                    <a:pt x="3232" y="74"/>
                  </a:lnTo>
                  <a:lnTo>
                    <a:pt x="3234" y="74"/>
                  </a:lnTo>
                  <a:lnTo>
                    <a:pt x="3237" y="74"/>
                  </a:lnTo>
                  <a:lnTo>
                    <a:pt x="3239" y="72"/>
                  </a:lnTo>
                  <a:lnTo>
                    <a:pt x="3239" y="71"/>
                  </a:lnTo>
                  <a:lnTo>
                    <a:pt x="3241" y="71"/>
                  </a:lnTo>
                  <a:lnTo>
                    <a:pt x="3244" y="69"/>
                  </a:lnTo>
                  <a:lnTo>
                    <a:pt x="3247" y="67"/>
                  </a:lnTo>
                  <a:lnTo>
                    <a:pt x="3249" y="66"/>
                  </a:lnTo>
                  <a:lnTo>
                    <a:pt x="3249" y="64"/>
                  </a:lnTo>
                  <a:lnTo>
                    <a:pt x="3252" y="64"/>
                  </a:lnTo>
                  <a:lnTo>
                    <a:pt x="3257" y="64"/>
                  </a:lnTo>
                  <a:lnTo>
                    <a:pt x="3259" y="64"/>
                  </a:lnTo>
                  <a:lnTo>
                    <a:pt x="3260" y="64"/>
                  </a:lnTo>
                  <a:lnTo>
                    <a:pt x="3260" y="64"/>
                  </a:lnTo>
                  <a:lnTo>
                    <a:pt x="3260" y="66"/>
                  </a:lnTo>
                  <a:lnTo>
                    <a:pt x="3262" y="67"/>
                  </a:lnTo>
                  <a:lnTo>
                    <a:pt x="3263" y="67"/>
                  </a:lnTo>
                  <a:lnTo>
                    <a:pt x="3265" y="67"/>
                  </a:lnTo>
                  <a:lnTo>
                    <a:pt x="3267" y="67"/>
                  </a:lnTo>
                  <a:lnTo>
                    <a:pt x="3267" y="66"/>
                  </a:lnTo>
                  <a:lnTo>
                    <a:pt x="3268" y="64"/>
                  </a:lnTo>
                  <a:lnTo>
                    <a:pt x="3270" y="64"/>
                  </a:lnTo>
                  <a:lnTo>
                    <a:pt x="3272" y="64"/>
                  </a:lnTo>
                  <a:lnTo>
                    <a:pt x="3275" y="62"/>
                  </a:lnTo>
                  <a:lnTo>
                    <a:pt x="3278" y="61"/>
                  </a:lnTo>
                  <a:lnTo>
                    <a:pt x="3281" y="59"/>
                  </a:lnTo>
                  <a:lnTo>
                    <a:pt x="3285" y="57"/>
                  </a:lnTo>
                  <a:lnTo>
                    <a:pt x="3286" y="56"/>
                  </a:lnTo>
                  <a:lnTo>
                    <a:pt x="3290" y="56"/>
                  </a:lnTo>
                  <a:lnTo>
                    <a:pt x="3306" y="56"/>
                  </a:lnTo>
                  <a:lnTo>
                    <a:pt x="3309" y="56"/>
                  </a:lnTo>
                  <a:lnTo>
                    <a:pt x="3311" y="54"/>
                  </a:lnTo>
                  <a:lnTo>
                    <a:pt x="3313" y="54"/>
                  </a:lnTo>
                  <a:lnTo>
                    <a:pt x="3313" y="54"/>
                  </a:lnTo>
                  <a:lnTo>
                    <a:pt x="3314" y="53"/>
                  </a:lnTo>
                  <a:lnTo>
                    <a:pt x="3314" y="49"/>
                  </a:lnTo>
                  <a:lnTo>
                    <a:pt x="3314" y="48"/>
                  </a:lnTo>
                  <a:lnTo>
                    <a:pt x="3314" y="48"/>
                  </a:lnTo>
                  <a:lnTo>
                    <a:pt x="3314" y="46"/>
                  </a:lnTo>
                  <a:lnTo>
                    <a:pt x="3316" y="44"/>
                  </a:lnTo>
                  <a:lnTo>
                    <a:pt x="3316" y="43"/>
                  </a:lnTo>
                  <a:lnTo>
                    <a:pt x="3317" y="43"/>
                  </a:lnTo>
                  <a:lnTo>
                    <a:pt x="3319" y="41"/>
                  </a:lnTo>
                  <a:lnTo>
                    <a:pt x="3321" y="41"/>
                  </a:lnTo>
                  <a:lnTo>
                    <a:pt x="3322" y="41"/>
                  </a:lnTo>
                  <a:lnTo>
                    <a:pt x="3324" y="41"/>
                  </a:lnTo>
                  <a:lnTo>
                    <a:pt x="3327" y="41"/>
                  </a:lnTo>
                  <a:lnTo>
                    <a:pt x="3329" y="43"/>
                  </a:lnTo>
                  <a:lnTo>
                    <a:pt x="3331" y="43"/>
                  </a:lnTo>
                  <a:lnTo>
                    <a:pt x="3334" y="43"/>
                  </a:lnTo>
                  <a:lnTo>
                    <a:pt x="3339" y="43"/>
                  </a:lnTo>
                  <a:lnTo>
                    <a:pt x="3342" y="43"/>
                  </a:lnTo>
                  <a:lnTo>
                    <a:pt x="3345" y="43"/>
                  </a:lnTo>
                  <a:lnTo>
                    <a:pt x="3349" y="44"/>
                  </a:lnTo>
                  <a:lnTo>
                    <a:pt x="3350" y="44"/>
                  </a:lnTo>
                  <a:lnTo>
                    <a:pt x="3350" y="46"/>
                  </a:lnTo>
                  <a:lnTo>
                    <a:pt x="3350" y="48"/>
                  </a:lnTo>
                  <a:lnTo>
                    <a:pt x="3352" y="49"/>
                  </a:lnTo>
                  <a:lnTo>
                    <a:pt x="3353" y="49"/>
                  </a:lnTo>
                  <a:lnTo>
                    <a:pt x="3355" y="51"/>
                  </a:lnTo>
                  <a:lnTo>
                    <a:pt x="3357" y="51"/>
                  </a:lnTo>
                  <a:lnTo>
                    <a:pt x="3360" y="51"/>
                  </a:lnTo>
                  <a:lnTo>
                    <a:pt x="3363" y="51"/>
                  </a:lnTo>
                  <a:lnTo>
                    <a:pt x="3367" y="51"/>
                  </a:lnTo>
                  <a:lnTo>
                    <a:pt x="3368" y="51"/>
                  </a:lnTo>
                  <a:lnTo>
                    <a:pt x="3371" y="51"/>
                  </a:lnTo>
                  <a:lnTo>
                    <a:pt x="3373" y="49"/>
                  </a:lnTo>
                  <a:lnTo>
                    <a:pt x="3375" y="49"/>
                  </a:lnTo>
                  <a:lnTo>
                    <a:pt x="3376" y="48"/>
                  </a:lnTo>
                  <a:lnTo>
                    <a:pt x="3376" y="46"/>
                  </a:lnTo>
                  <a:lnTo>
                    <a:pt x="3376" y="44"/>
                  </a:lnTo>
                  <a:lnTo>
                    <a:pt x="3376" y="43"/>
                  </a:lnTo>
                  <a:lnTo>
                    <a:pt x="3376" y="43"/>
                  </a:lnTo>
                  <a:lnTo>
                    <a:pt x="3380" y="41"/>
                  </a:lnTo>
                  <a:lnTo>
                    <a:pt x="3381" y="41"/>
                  </a:lnTo>
                  <a:lnTo>
                    <a:pt x="3385" y="41"/>
                  </a:lnTo>
                  <a:lnTo>
                    <a:pt x="3385" y="39"/>
                  </a:lnTo>
                  <a:lnTo>
                    <a:pt x="3386" y="38"/>
                  </a:lnTo>
                  <a:lnTo>
                    <a:pt x="3386" y="35"/>
                  </a:lnTo>
                  <a:lnTo>
                    <a:pt x="3417" y="35"/>
                  </a:lnTo>
                  <a:lnTo>
                    <a:pt x="3417" y="31"/>
                  </a:lnTo>
                  <a:lnTo>
                    <a:pt x="3416" y="30"/>
                  </a:lnTo>
                  <a:lnTo>
                    <a:pt x="3414" y="30"/>
                  </a:lnTo>
                  <a:lnTo>
                    <a:pt x="3414" y="28"/>
                  </a:lnTo>
                  <a:lnTo>
                    <a:pt x="3412" y="26"/>
                  </a:lnTo>
                  <a:lnTo>
                    <a:pt x="3417" y="25"/>
                  </a:lnTo>
                  <a:lnTo>
                    <a:pt x="3419" y="23"/>
                  </a:lnTo>
                  <a:lnTo>
                    <a:pt x="3421" y="21"/>
                  </a:lnTo>
                  <a:lnTo>
                    <a:pt x="3422" y="20"/>
                  </a:lnTo>
                  <a:lnTo>
                    <a:pt x="3422" y="18"/>
                  </a:lnTo>
                  <a:lnTo>
                    <a:pt x="3422" y="17"/>
                  </a:lnTo>
                  <a:lnTo>
                    <a:pt x="3422" y="15"/>
                  </a:lnTo>
                  <a:lnTo>
                    <a:pt x="3422" y="13"/>
                  </a:lnTo>
                  <a:lnTo>
                    <a:pt x="3422" y="12"/>
                  </a:lnTo>
                  <a:lnTo>
                    <a:pt x="3424" y="10"/>
                  </a:lnTo>
                  <a:lnTo>
                    <a:pt x="3426" y="8"/>
                  </a:lnTo>
                  <a:lnTo>
                    <a:pt x="3427" y="7"/>
                  </a:lnTo>
                  <a:lnTo>
                    <a:pt x="3429" y="7"/>
                  </a:lnTo>
                  <a:lnTo>
                    <a:pt x="3430" y="7"/>
                  </a:lnTo>
                  <a:lnTo>
                    <a:pt x="3434" y="5"/>
                  </a:lnTo>
                  <a:lnTo>
                    <a:pt x="3437" y="3"/>
                  </a:lnTo>
                  <a:lnTo>
                    <a:pt x="3440" y="3"/>
                  </a:lnTo>
                  <a:lnTo>
                    <a:pt x="3444" y="3"/>
                  </a:lnTo>
                  <a:lnTo>
                    <a:pt x="3447" y="2"/>
                  </a:lnTo>
                  <a:lnTo>
                    <a:pt x="3450" y="0"/>
                  </a:lnTo>
                  <a:lnTo>
                    <a:pt x="3452" y="0"/>
                  </a:lnTo>
                  <a:lnTo>
                    <a:pt x="34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2884488" y="1358900"/>
              <a:ext cx="5500688" cy="398463"/>
            </a:xfrm>
            <a:custGeom>
              <a:avLst/>
              <a:gdLst>
                <a:gd name="T0" fmla="*/ 486 w 3465"/>
                <a:gd name="T1" fmla="*/ 190 h 251"/>
                <a:gd name="T2" fmla="*/ 320 w 3465"/>
                <a:gd name="T3" fmla="*/ 190 h 251"/>
                <a:gd name="T4" fmla="*/ 3463 w 3465"/>
                <a:gd name="T5" fmla="*/ 177 h 251"/>
                <a:gd name="T6" fmla="*/ 144 w 3465"/>
                <a:gd name="T7" fmla="*/ 169 h 251"/>
                <a:gd name="T8" fmla="*/ 270 w 3465"/>
                <a:gd name="T9" fmla="*/ 149 h 251"/>
                <a:gd name="T10" fmla="*/ 3398 w 3465"/>
                <a:gd name="T11" fmla="*/ 144 h 251"/>
                <a:gd name="T12" fmla="*/ 3398 w 3465"/>
                <a:gd name="T13" fmla="*/ 174 h 251"/>
                <a:gd name="T14" fmla="*/ 3357 w 3465"/>
                <a:gd name="T15" fmla="*/ 167 h 251"/>
                <a:gd name="T16" fmla="*/ 2119 w 3465"/>
                <a:gd name="T17" fmla="*/ 130 h 251"/>
                <a:gd name="T18" fmla="*/ 2170 w 3465"/>
                <a:gd name="T19" fmla="*/ 154 h 251"/>
                <a:gd name="T20" fmla="*/ 2193 w 3465"/>
                <a:gd name="T21" fmla="*/ 205 h 251"/>
                <a:gd name="T22" fmla="*/ 2150 w 3465"/>
                <a:gd name="T23" fmla="*/ 175 h 251"/>
                <a:gd name="T24" fmla="*/ 2106 w 3465"/>
                <a:gd name="T25" fmla="*/ 215 h 251"/>
                <a:gd name="T26" fmla="*/ 2064 w 3465"/>
                <a:gd name="T27" fmla="*/ 195 h 251"/>
                <a:gd name="T28" fmla="*/ 2059 w 3465"/>
                <a:gd name="T29" fmla="*/ 190 h 251"/>
                <a:gd name="T30" fmla="*/ 2075 w 3465"/>
                <a:gd name="T31" fmla="*/ 164 h 251"/>
                <a:gd name="T32" fmla="*/ 2026 w 3465"/>
                <a:gd name="T33" fmla="*/ 164 h 251"/>
                <a:gd name="T34" fmla="*/ 2024 w 3465"/>
                <a:gd name="T35" fmla="*/ 157 h 251"/>
                <a:gd name="T36" fmla="*/ 2044 w 3465"/>
                <a:gd name="T37" fmla="*/ 120 h 251"/>
                <a:gd name="T38" fmla="*/ 2085 w 3465"/>
                <a:gd name="T39" fmla="*/ 144 h 251"/>
                <a:gd name="T40" fmla="*/ 3247 w 3465"/>
                <a:gd name="T41" fmla="*/ 131 h 251"/>
                <a:gd name="T42" fmla="*/ 3326 w 3465"/>
                <a:gd name="T43" fmla="*/ 117 h 251"/>
                <a:gd name="T44" fmla="*/ 3339 w 3465"/>
                <a:gd name="T45" fmla="*/ 156 h 251"/>
                <a:gd name="T46" fmla="*/ 3265 w 3465"/>
                <a:gd name="T47" fmla="*/ 123 h 251"/>
                <a:gd name="T48" fmla="*/ 2728 w 3465"/>
                <a:gd name="T49" fmla="*/ 115 h 251"/>
                <a:gd name="T50" fmla="*/ 2705 w 3465"/>
                <a:gd name="T51" fmla="*/ 110 h 251"/>
                <a:gd name="T52" fmla="*/ 2216 w 3465"/>
                <a:gd name="T53" fmla="*/ 100 h 251"/>
                <a:gd name="T54" fmla="*/ 2226 w 3465"/>
                <a:gd name="T55" fmla="*/ 136 h 251"/>
                <a:gd name="T56" fmla="*/ 2165 w 3465"/>
                <a:gd name="T57" fmla="*/ 120 h 251"/>
                <a:gd name="T58" fmla="*/ 2168 w 3465"/>
                <a:gd name="T59" fmla="*/ 103 h 251"/>
                <a:gd name="T60" fmla="*/ 2609 w 3465"/>
                <a:gd name="T61" fmla="*/ 102 h 251"/>
                <a:gd name="T62" fmla="*/ 2565 w 3465"/>
                <a:gd name="T63" fmla="*/ 95 h 251"/>
                <a:gd name="T64" fmla="*/ 2565 w 3465"/>
                <a:gd name="T65" fmla="*/ 89 h 251"/>
                <a:gd name="T66" fmla="*/ 2779 w 3465"/>
                <a:gd name="T67" fmla="*/ 99 h 251"/>
                <a:gd name="T68" fmla="*/ 2758 w 3465"/>
                <a:gd name="T69" fmla="*/ 81 h 251"/>
                <a:gd name="T70" fmla="*/ 2795 w 3465"/>
                <a:gd name="T71" fmla="*/ 92 h 251"/>
                <a:gd name="T72" fmla="*/ 3314 w 3465"/>
                <a:gd name="T73" fmla="*/ 85 h 251"/>
                <a:gd name="T74" fmla="*/ 3260 w 3465"/>
                <a:gd name="T75" fmla="*/ 115 h 251"/>
                <a:gd name="T76" fmla="*/ 3246 w 3465"/>
                <a:gd name="T77" fmla="*/ 84 h 251"/>
                <a:gd name="T78" fmla="*/ 3218 w 3465"/>
                <a:gd name="T79" fmla="*/ 82 h 251"/>
                <a:gd name="T80" fmla="*/ 505 w 3465"/>
                <a:gd name="T81" fmla="*/ 97 h 251"/>
                <a:gd name="T82" fmla="*/ 520 w 3465"/>
                <a:gd name="T83" fmla="*/ 149 h 251"/>
                <a:gd name="T84" fmla="*/ 424 w 3465"/>
                <a:gd name="T85" fmla="*/ 94 h 251"/>
                <a:gd name="T86" fmla="*/ 2715 w 3465"/>
                <a:gd name="T87" fmla="*/ 72 h 251"/>
                <a:gd name="T88" fmla="*/ 2702 w 3465"/>
                <a:gd name="T89" fmla="*/ 94 h 251"/>
                <a:gd name="T90" fmla="*/ 2642 w 3465"/>
                <a:gd name="T91" fmla="*/ 102 h 251"/>
                <a:gd name="T92" fmla="*/ 2699 w 3465"/>
                <a:gd name="T93" fmla="*/ 74 h 251"/>
                <a:gd name="T94" fmla="*/ 866 w 3465"/>
                <a:gd name="T95" fmla="*/ 13 h 251"/>
                <a:gd name="T96" fmla="*/ 830 w 3465"/>
                <a:gd name="T97" fmla="*/ 63 h 251"/>
                <a:gd name="T98" fmla="*/ 810 w 3465"/>
                <a:gd name="T99" fmla="*/ 95 h 251"/>
                <a:gd name="T100" fmla="*/ 676 w 3465"/>
                <a:gd name="T101" fmla="*/ 149 h 251"/>
                <a:gd name="T102" fmla="*/ 699 w 3465"/>
                <a:gd name="T103" fmla="*/ 184 h 251"/>
                <a:gd name="T104" fmla="*/ 605 w 3465"/>
                <a:gd name="T105" fmla="*/ 230 h 251"/>
                <a:gd name="T106" fmla="*/ 515 w 3465"/>
                <a:gd name="T107" fmla="*/ 207 h 251"/>
                <a:gd name="T108" fmla="*/ 582 w 3465"/>
                <a:gd name="T109" fmla="*/ 192 h 251"/>
                <a:gd name="T110" fmla="*/ 579 w 3465"/>
                <a:gd name="T111" fmla="*/ 107 h 251"/>
                <a:gd name="T112" fmla="*/ 682 w 3465"/>
                <a:gd name="T113" fmla="*/ 82 h 251"/>
                <a:gd name="T114" fmla="*/ 576 w 3465"/>
                <a:gd name="T115" fmla="*/ 99 h 251"/>
                <a:gd name="T116" fmla="*/ 499 w 3465"/>
                <a:gd name="T117" fmla="*/ 48 h 251"/>
                <a:gd name="T118" fmla="*/ 602 w 3465"/>
                <a:gd name="T119" fmla="*/ 41 h 251"/>
                <a:gd name="T120" fmla="*/ 622 w 3465"/>
                <a:gd name="T121" fmla="*/ 15 h 251"/>
                <a:gd name="T122" fmla="*/ 741 w 3465"/>
                <a:gd name="T123" fmla="*/ 1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465" h="251">
                  <a:moveTo>
                    <a:pt x="88" y="195"/>
                  </a:moveTo>
                  <a:lnTo>
                    <a:pt x="106" y="198"/>
                  </a:lnTo>
                  <a:lnTo>
                    <a:pt x="101" y="208"/>
                  </a:lnTo>
                  <a:lnTo>
                    <a:pt x="96" y="223"/>
                  </a:lnTo>
                  <a:lnTo>
                    <a:pt x="83" y="228"/>
                  </a:lnTo>
                  <a:lnTo>
                    <a:pt x="75" y="231"/>
                  </a:lnTo>
                  <a:lnTo>
                    <a:pt x="68" y="221"/>
                  </a:lnTo>
                  <a:lnTo>
                    <a:pt x="60" y="228"/>
                  </a:lnTo>
                  <a:lnTo>
                    <a:pt x="57" y="236"/>
                  </a:lnTo>
                  <a:lnTo>
                    <a:pt x="47" y="238"/>
                  </a:lnTo>
                  <a:lnTo>
                    <a:pt x="45" y="244"/>
                  </a:lnTo>
                  <a:lnTo>
                    <a:pt x="36" y="249"/>
                  </a:lnTo>
                  <a:lnTo>
                    <a:pt x="27" y="243"/>
                  </a:lnTo>
                  <a:lnTo>
                    <a:pt x="21" y="251"/>
                  </a:lnTo>
                  <a:lnTo>
                    <a:pt x="5" y="244"/>
                  </a:lnTo>
                  <a:lnTo>
                    <a:pt x="0" y="234"/>
                  </a:lnTo>
                  <a:lnTo>
                    <a:pt x="13" y="230"/>
                  </a:lnTo>
                  <a:lnTo>
                    <a:pt x="27" y="230"/>
                  </a:lnTo>
                  <a:lnTo>
                    <a:pt x="27" y="230"/>
                  </a:lnTo>
                  <a:lnTo>
                    <a:pt x="29" y="228"/>
                  </a:lnTo>
                  <a:lnTo>
                    <a:pt x="32" y="225"/>
                  </a:lnTo>
                  <a:lnTo>
                    <a:pt x="34" y="223"/>
                  </a:lnTo>
                  <a:lnTo>
                    <a:pt x="37" y="220"/>
                  </a:lnTo>
                  <a:lnTo>
                    <a:pt x="39" y="218"/>
                  </a:lnTo>
                  <a:lnTo>
                    <a:pt x="41" y="216"/>
                  </a:lnTo>
                  <a:lnTo>
                    <a:pt x="42" y="213"/>
                  </a:lnTo>
                  <a:lnTo>
                    <a:pt x="44" y="210"/>
                  </a:lnTo>
                  <a:lnTo>
                    <a:pt x="45" y="207"/>
                  </a:lnTo>
                  <a:lnTo>
                    <a:pt x="49" y="203"/>
                  </a:lnTo>
                  <a:lnTo>
                    <a:pt x="49" y="202"/>
                  </a:lnTo>
                  <a:lnTo>
                    <a:pt x="50" y="202"/>
                  </a:lnTo>
                  <a:lnTo>
                    <a:pt x="62" y="202"/>
                  </a:lnTo>
                  <a:lnTo>
                    <a:pt x="80" y="202"/>
                  </a:lnTo>
                  <a:lnTo>
                    <a:pt x="88" y="195"/>
                  </a:lnTo>
                  <a:close/>
                  <a:moveTo>
                    <a:pt x="486" y="190"/>
                  </a:moveTo>
                  <a:lnTo>
                    <a:pt x="487" y="192"/>
                  </a:lnTo>
                  <a:lnTo>
                    <a:pt x="491" y="193"/>
                  </a:lnTo>
                  <a:lnTo>
                    <a:pt x="492" y="197"/>
                  </a:lnTo>
                  <a:lnTo>
                    <a:pt x="494" y="198"/>
                  </a:lnTo>
                  <a:lnTo>
                    <a:pt x="496" y="200"/>
                  </a:lnTo>
                  <a:lnTo>
                    <a:pt x="497" y="202"/>
                  </a:lnTo>
                  <a:lnTo>
                    <a:pt x="484" y="207"/>
                  </a:lnTo>
                  <a:lnTo>
                    <a:pt x="461" y="203"/>
                  </a:lnTo>
                  <a:lnTo>
                    <a:pt x="468" y="193"/>
                  </a:lnTo>
                  <a:lnTo>
                    <a:pt x="486" y="190"/>
                  </a:lnTo>
                  <a:close/>
                  <a:moveTo>
                    <a:pt x="411" y="187"/>
                  </a:moveTo>
                  <a:lnTo>
                    <a:pt x="443" y="187"/>
                  </a:lnTo>
                  <a:lnTo>
                    <a:pt x="443" y="195"/>
                  </a:lnTo>
                  <a:lnTo>
                    <a:pt x="432" y="197"/>
                  </a:lnTo>
                  <a:lnTo>
                    <a:pt x="420" y="198"/>
                  </a:lnTo>
                  <a:lnTo>
                    <a:pt x="402" y="200"/>
                  </a:lnTo>
                  <a:lnTo>
                    <a:pt x="402" y="193"/>
                  </a:lnTo>
                  <a:lnTo>
                    <a:pt x="411" y="187"/>
                  </a:lnTo>
                  <a:close/>
                  <a:moveTo>
                    <a:pt x="252" y="185"/>
                  </a:moveTo>
                  <a:lnTo>
                    <a:pt x="263" y="193"/>
                  </a:lnTo>
                  <a:lnTo>
                    <a:pt x="275" y="207"/>
                  </a:lnTo>
                  <a:lnTo>
                    <a:pt x="265" y="210"/>
                  </a:lnTo>
                  <a:lnTo>
                    <a:pt x="265" y="210"/>
                  </a:lnTo>
                  <a:lnTo>
                    <a:pt x="263" y="208"/>
                  </a:lnTo>
                  <a:lnTo>
                    <a:pt x="262" y="207"/>
                  </a:lnTo>
                  <a:lnTo>
                    <a:pt x="258" y="203"/>
                  </a:lnTo>
                  <a:lnTo>
                    <a:pt x="255" y="200"/>
                  </a:lnTo>
                  <a:lnTo>
                    <a:pt x="253" y="198"/>
                  </a:lnTo>
                  <a:lnTo>
                    <a:pt x="252" y="195"/>
                  </a:lnTo>
                  <a:lnTo>
                    <a:pt x="250" y="192"/>
                  </a:lnTo>
                  <a:lnTo>
                    <a:pt x="250" y="189"/>
                  </a:lnTo>
                  <a:lnTo>
                    <a:pt x="250" y="187"/>
                  </a:lnTo>
                  <a:lnTo>
                    <a:pt x="252" y="185"/>
                  </a:lnTo>
                  <a:close/>
                  <a:moveTo>
                    <a:pt x="311" y="184"/>
                  </a:moveTo>
                  <a:lnTo>
                    <a:pt x="320" y="190"/>
                  </a:lnTo>
                  <a:lnTo>
                    <a:pt x="311" y="193"/>
                  </a:lnTo>
                  <a:lnTo>
                    <a:pt x="298" y="193"/>
                  </a:lnTo>
                  <a:lnTo>
                    <a:pt x="296" y="184"/>
                  </a:lnTo>
                  <a:lnTo>
                    <a:pt x="311" y="184"/>
                  </a:lnTo>
                  <a:close/>
                  <a:moveTo>
                    <a:pt x="167" y="179"/>
                  </a:moveTo>
                  <a:lnTo>
                    <a:pt x="194" y="179"/>
                  </a:lnTo>
                  <a:lnTo>
                    <a:pt x="190" y="185"/>
                  </a:lnTo>
                  <a:lnTo>
                    <a:pt x="181" y="187"/>
                  </a:lnTo>
                  <a:lnTo>
                    <a:pt x="190" y="193"/>
                  </a:lnTo>
                  <a:lnTo>
                    <a:pt x="186" y="200"/>
                  </a:lnTo>
                  <a:lnTo>
                    <a:pt x="168" y="200"/>
                  </a:lnTo>
                  <a:lnTo>
                    <a:pt x="160" y="203"/>
                  </a:lnTo>
                  <a:lnTo>
                    <a:pt x="152" y="202"/>
                  </a:lnTo>
                  <a:lnTo>
                    <a:pt x="144" y="189"/>
                  </a:lnTo>
                  <a:lnTo>
                    <a:pt x="154" y="182"/>
                  </a:lnTo>
                  <a:lnTo>
                    <a:pt x="167" y="179"/>
                  </a:lnTo>
                  <a:close/>
                  <a:moveTo>
                    <a:pt x="119" y="174"/>
                  </a:moveTo>
                  <a:lnTo>
                    <a:pt x="131" y="179"/>
                  </a:lnTo>
                  <a:lnTo>
                    <a:pt x="132" y="190"/>
                  </a:lnTo>
                  <a:lnTo>
                    <a:pt x="121" y="189"/>
                  </a:lnTo>
                  <a:lnTo>
                    <a:pt x="114" y="184"/>
                  </a:lnTo>
                  <a:lnTo>
                    <a:pt x="111" y="175"/>
                  </a:lnTo>
                  <a:lnTo>
                    <a:pt x="119" y="174"/>
                  </a:lnTo>
                  <a:close/>
                  <a:moveTo>
                    <a:pt x="3447" y="171"/>
                  </a:moveTo>
                  <a:lnTo>
                    <a:pt x="3449" y="171"/>
                  </a:lnTo>
                  <a:lnTo>
                    <a:pt x="3450" y="172"/>
                  </a:lnTo>
                  <a:lnTo>
                    <a:pt x="3452" y="172"/>
                  </a:lnTo>
                  <a:lnTo>
                    <a:pt x="3455" y="172"/>
                  </a:lnTo>
                  <a:lnTo>
                    <a:pt x="3458" y="174"/>
                  </a:lnTo>
                  <a:lnTo>
                    <a:pt x="3460" y="174"/>
                  </a:lnTo>
                  <a:lnTo>
                    <a:pt x="3462" y="174"/>
                  </a:lnTo>
                  <a:lnTo>
                    <a:pt x="3462" y="175"/>
                  </a:lnTo>
                  <a:lnTo>
                    <a:pt x="3462" y="175"/>
                  </a:lnTo>
                  <a:lnTo>
                    <a:pt x="3462" y="177"/>
                  </a:lnTo>
                  <a:lnTo>
                    <a:pt x="3463" y="177"/>
                  </a:lnTo>
                  <a:lnTo>
                    <a:pt x="3463" y="179"/>
                  </a:lnTo>
                  <a:lnTo>
                    <a:pt x="3465" y="179"/>
                  </a:lnTo>
                  <a:lnTo>
                    <a:pt x="3465" y="180"/>
                  </a:lnTo>
                  <a:lnTo>
                    <a:pt x="3465" y="182"/>
                  </a:lnTo>
                  <a:lnTo>
                    <a:pt x="3462" y="184"/>
                  </a:lnTo>
                  <a:lnTo>
                    <a:pt x="3458" y="184"/>
                  </a:lnTo>
                  <a:lnTo>
                    <a:pt x="3453" y="184"/>
                  </a:lnTo>
                  <a:lnTo>
                    <a:pt x="3450" y="182"/>
                  </a:lnTo>
                  <a:lnTo>
                    <a:pt x="3450" y="182"/>
                  </a:lnTo>
                  <a:lnTo>
                    <a:pt x="3449" y="180"/>
                  </a:lnTo>
                  <a:lnTo>
                    <a:pt x="3449" y="179"/>
                  </a:lnTo>
                  <a:lnTo>
                    <a:pt x="3447" y="179"/>
                  </a:lnTo>
                  <a:lnTo>
                    <a:pt x="3445" y="177"/>
                  </a:lnTo>
                  <a:lnTo>
                    <a:pt x="3444" y="177"/>
                  </a:lnTo>
                  <a:lnTo>
                    <a:pt x="3442" y="177"/>
                  </a:lnTo>
                  <a:lnTo>
                    <a:pt x="3439" y="175"/>
                  </a:lnTo>
                  <a:lnTo>
                    <a:pt x="3439" y="174"/>
                  </a:lnTo>
                  <a:lnTo>
                    <a:pt x="3439" y="172"/>
                  </a:lnTo>
                  <a:lnTo>
                    <a:pt x="3440" y="171"/>
                  </a:lnTo>
                  <a:lnTo>
                    <a:pt x="3442" y="171"/>
                  </a:lnTo>
                  <a:lnTo>
                    <a:pt x="3444" y="171"/>
                  </a:lnTo>
                  <a:lnTo>
                    <a:pt x="3447" y="171"/>
                  </a:lnTo>
                  <a:close/>
                  <a:moveTo>
                    <a:pt x="183" y="156"/>
                  </a:moveTo>
                  <a:lnTo>
                    <a:pt x="183" y="156"/>
                  </a:lnTo>
                  <a:lnTo>
                    <a:pt x="186" y="157"/>
                  </a:lnTo>
                  <a:lnTo>
                    <a:pt x="188" y="157"/>
                  </a:lnTo>
                  <a:lnTo>
                    <a:pt x="191" y="159"/>
                  </a:lnTo>
                  <a:lnTo>
                    <a:pt x="194" y="159"/>
                  </a:lnTo>
                  <a:lnTo>
                    <a:pt x="196" y="161"/>
                  </a:lnTo>
                  <a:lnTo>
                    <a:pt x="199" y="162"/>
                  </a:lnTo>
                  <a:lnTo>
                    <a:pt x="199" y="164"/>
                  </a:lnTo>
                  <a:lnTo>
                    <a:pt x="199" y="166"/>
                  </a:lnTo>
                  <a:lnTo>
                    <a:pt x="199" y="169"/>
                  </a:lnTo>
                  <a:lnTo>
                    <a:pt x="199" y="169"/>
                  </a:lnTo>
                  <a:lnTo>
                    <a:pt x="144" y="169"/>
                  </a:lnTo>
                  <a:lnTo>
                    <a:pt x="155" y="159"/>
                  </a:lnTo>
                  <a:lnTo>
                    <a:pt x="168" y="156"/>
                  </a:lnTo>
                  <a:lnTo>
                    <a:pt x="183" y="156"/>
                  </a:lnTo>
                  <a:close/>
                  <a:moveTo>
                    <a:pt x="375" y="151"/>
                  </a:moveTo>
                  <a:lnTo>
                    <a:pt x="389" y="161"/>
                  </a:lnTo>
                  <a:lnTo>
                    <a:pt x="407" y="162"/>
                  </a:lnTo>
                  <a:lnTo>
                    <a:pt x="420" y="172"/>
                  </a:lnTo>
                  <a:lnTo>
                    <a:pt x="419" y="177"/>
                  </a:lnTo>
                  <a:lnTo>
                    <a:pt x="406" y="180"/>
                  </a:lnTo>
                  <a:lnTo>
                    <a:pt x="393" y="182"/>
                  </a:lnTo>
                  <a:lnTo>
                    <a:pt x="378" y="179"/>
                  </a:lnTo>
                  <a:lnTo>
                    <a:pt x="373" y="166"/>
                  </a:lnTo>
                  <a:lnTo>
                    <a:pt x="366" y="156"/>
                  </a:lnTo>
                  <a:lnTo>
                    <a:pt x="375" y="151"/>
                  </a:lnTo>
                  <a:close/>
                  <a:moveTo>
                    <a:pt x="289" y="135"/>
                  </a:moveTo>
                  <a:lnTo>
                    <a:pt x="301" y="141"/>
                  </a:lnTo>
                  <a:lnTo>
                    <a:pt x="309" y="148"/>
                  </a:lnTo>
                  <a:lnTo>
                    <a:pt x="319" y="146"/>
                  </a:lnTo>
                  <a:lnTo>
                    <a:pt x="329" y="153"/>
                  </a:lnTo>
                  <a:lnTo>
                    <a:pt x="340" y="156"/>
                  </a:lnTo>
                  <a:lnTo>
                    <a:pt x="343" y="166"/>
                  </a:lnTo>
                  <a:lnTo>
                    <a:pt x="353" y="172"/>
                  </a:lnTo>
                  <a:lnTo>
                    <a:pt x="355" y="182"/>
                  </a:lnTo>
                  <a:lnTo>
                    <a:pt x="352" y="189"/>
                  </a:lnTo>
                  <a:lnTo>
                    <a:pt x="337" y="185"/>
                  </a:lnTo>
                  <a:lnTo>
                    <a:pt x="322" y="174"/>
                  </a:lnTo>
                  <a:lnTo>
                    <a:pt x="304" y="172"/>
                  </a:lnTo>
                  <a:lnTo>
                    <a:pt x="296" y="172"/>
                  </a:lnTo>
                  <a:lnTo>
                    <a:pt x="288" y="175"/>
                  </a:lnTo>
                  <a:lnTo>
                    <a:pt x="281" y="171"/>
                  </a:lnTo>
                  <a:lnTo>
                    <a:pt x="273" y="171"/>
                  </a:lnTo>
                  <a:lnTo>
                    <a:pt x="268" y="162"/>
                  </a:lnTo>
                  <a:lnTo>
                    <a:pt x="281" y="162"/>
                  </a:lnTo>
                  <a:lnTo>
                    <a:pt x="278" y="153"/>
                  </a:lnTo>
                  <a:lnTo>
                    <a:pt x="270" y="149"/>
                  </a:lnTo>
                  <a:lnTo>
                    <a:pt x="262" y="149"/>
                  </a:lnTo>
                  <a:lnTo>
                    <a:pt x="257" y="141"/>
                  </a:lnTo>
                  <a:lnTo>
                    <a:pt x="280" y="136"/>
                  </a:lnTo>
                  <a:lnTo>
                    <a:pt x="289" y="135"/>
                  </a:lnTo>
                  <a:close/>
                  <a:moveTo>
                    <a:pt x="2129" y="135"/>
                  </a:moveTo>
                  <a:lnTo>
                    <a:pt x="2129" y="136"/>
                  </a:lnTo>
                  <a:lnTo>
                    <a:pt x="2129" y="136"/>
                  </a:lnTo>
                  <a:lnTo>
                    <a:pt x="2129" y="136"/>
                  </a:lnTo>
                  <a:lnTo>
                    <a:pt x="2129" y="135"/>
                  </a:lnTo>
                  <a:close/>
                  <a:moveTo>
                    <a:pt x="2129" y="135"/>
                  </a:moveTo>
                  <a:lnTo>
                    <a:pt x="2129" y="135"/>
                  </a:lnTo>
                  <a:lnTo>
                    <a:pt x="2129" y="135"/>
                  </a:lnTo>
                  <a:lnTo>
                    <a:pt x="2129" y="135"/>
                  </a:lnTo>
                  <a:close/>
                  <a:moveTo>
                    <a:pt x="3383" y="133"/>
                  </a:moveTo>
                  <a:lnTo>
                    <a:pt x="3385" y="133"/>
                  </a:lnTo>
                  <a:lnTo>
                    <a:pt x="3386" y="133"/>
                  </a:lnTo>
                  <a:lnTo>
                    <a:pt x="3388" y="135"/>
                  </a:lnTo>
                  <a:lnTo>
                    <a:pt x="3388" y="136"/>
                  </a:lnTo>
                  <a:lnTo>
                    <a:pt x="3390" y="136"/>
                  </a:lnTo>
                  <a:lnTo>
                    <a:pt x="3391" y="136"/>
                  </a:lnTo>
                  <a:lnTo>
                    <a:pt x="3395" y="138"/>
                  </a:lnTo>
                  <a:lnTo>
                    <a:pt x="3395" y="139"/>
                  </a:lnTo>
                  <a:lnTo>
                    <a:pt x="3395" y="141"/>
                  </a:lnTo>
                  <a:lnTo>
                    <a:pt x="3393" y="143"/>
                  </a:lnTo>
                  <a:lnTo>
                    <a:pt x="3391" y="143"/>
                  </a:lnTo>
                  <a:lnTo>
                    <a:pt x="3390" y="144"/>
                  </a:lnTo>
                  <a:lnTo>
                    <a:pt x="3388" y="146"/>
                  </a:lnTo>
                  <a:lnTo>
                    <a:pt x="3390" y="148"/>
                  </a:lnTo>
                  <a:lnTo>
                    <a:pt x="3391" y="148"/>
                  </a:lnTo>
                  <a:lnTo>
                    <a:pt x="3391" y="149"/>
                  </a:lnTo>
                  <a:lnTo>
                    <a:pt x="3393" y="149"/>
                  </a:lnTo>
                  <a:lnTo>
                    <a:pt x="3395" y="148"/>
                  </a:lnTo>
                  <a:lnTo>
                    <a:pt x="3396" y="146"/>
                  </a:lnTo>
                  <a:lnTo>
                    <a:pt x="3396" y="146"/>
                  </a:lnTo>
                  <a:lnTo>
                    <a:pt x="3398" y="144"/>
                  </a:lnTo>
                  <a:lnTo>
                    <a:pt x="3398" y="143"/>
                  </a:lnTo>
                  <a:lnTo>
                    <a:pt x="3398" y="143"/>
                  </a:lnTo>
                  <a:lnTo>
                    <a:pt x="3399" y="143"/>
                  </a:lnTo>
                  <a:lnTo>
                    <a:pt x="3401" y="143"/>
                  </a:lnTo>
                  <a:lnTo>
                    <a:pt x="3404" y="143"/>
                  </a:lnTo>
                  <a:lnTo>
                    <a:pt x="3408" y="143"/>
                  </a:lnTo>
                  <a:lnTo>
                    <a:pt x="3411" y="144"/>
                  </a:lnTo>
                  <a:lnTo>
                    <a:pt x="3414" y="144"/>
                  </a:lnTo>
                  <a:lnTo>
                    <a:pt x="3416" y="146"/>
                  </a:lnTo>
                  <a:lnTo>
                    <a:pt x="3417" y="146"/>
                  </a:lnTo>
                  <a:lnTo>
                    <a:pt x="3417" y="148"/>
                  </a:lnTo>
                  <a:lnTo>
                    <a:pt x="3417" y="149"/>
                  </a:lnTo>
                  <a:lnTo>
                    <a:pt x="3417" y="153"/>
                  </a:lnTo>
                  <a:lnTo>
                    <a:pt x="3417" y="156"/>
                  </a:lnTo>
                  <a:lnTo>
                    <a:pt x="3431" y="156"/>
                  </a:lnTo>
                  <a:lnTo>
                    <a:pt x="3431" y="161"/>
                  </a:lnTo>
                  <a:lnTo>
                    <a:pt x="3432" y="162"/>
                  </a:lnTo>
                  <a:lnTo>
                    <a:pt x="3432" y="164"/>
                  </a:lnTo>
                  <a:lnTo>
                    <a:pt x="3432" y="166"/>
                  </a:lnTo>
                  <a:lnTo>
                    <a:pt x="3431" y="167"/>
                  </a:lnTo>
                  <a:lnTo>
                    <a:pt x="3431" y="169"/>
                  </a:lnTo>
                  <a:lnTo>
                    <a:pt x="3429" y="171"/>
                  </a:lnTo>
                  <a:lnTo>
                    <a:pt x="3427" y="171"/>
                  </a:lnTo>
                  <a:lnTo>
                    <a:pt x="3424" y="172"/>
                  </a:lnTo>
                  <a:lnTo>
                    <a:pt x="3421" y="171"/>
                  </a:lnTo>
                  <a:lnTo>
                    <a:pt x="3417" y="171"/>
                  </a:lnTo>
                  <a:lnTo>
                    <a:pt x="3416" y="171"/>
                  </a:lnTo>
                  <a:lnTo>
                    <a:pt x="3414" y="171"/>
                  </a:lnTo>
                  <a:lnTo>
                    <a:pt x="3413" y="172"/>
                  </a:lnTo>
                  <a:lnTo>
                    <a:pt x="3411" y="174"/>
                  </a:lnTo>
                  <a:lnTo>
                    <a:pt x="3409" y="174"/>
                  </a:lnTo>
                  <a:lnTo>
                    <a:pt x="3408" y="174"/>
                  </a:lnTo>
                  <a:lnTo>
                    <a:pt x="3404" y="172"/>
                  </a:lnTo>
                  <a:lnTo>
                    <a:pt x="3401" y="174"/>
                  </a:lnTo>
                  <a:lnTo>
                    <a:pt x="3398" y="174"/>
                  </a:lnTo>
                  <a:lnTo>
                    <a:pt x="3396" y="174"/>
                  </a:lnTo>
                  <a:lnTo>
                    <a:pt x="3395" y="174"/>
                  </a:lnTo>
                  <a:lnTo>
                    <a:pt x="3395" y="175"/>
                  </a:lnTo>
                  <a:lnTo>
                    <a:pt x="3393" y="177"/>
                  </a:lnTo>
                  <a:lnTo>
                    <a:pt x="3391" y="177"/>
                  </a:lnTo>
                  <a:lnTo>
                    <a:pt x="3375" y="177"/>
                  </a:lnTo>
                  <a:lnTo>
                    <a:pt x="3373" y="175"/>
                  </a:lnTo>
                  <a:lnTo>
                    <a:pt x="3372" y="175"/>
                  </a:lnTo>
                  <a:lnTo>
                    <a:pt x="3370" y="175"/>
                  </a:lnTo>
                  <a:lnTo>
                    <a:pt x="3367" y="175"/>
                  </a:lnTo>
                  <a:lnTo>
                    <a:pt x="3363" y="177"/>
                  </a:lnTo>
                  <a:lnTo>
                    <a:pt x="3362" y="179"/>
                  </a:lnTo>
                  <a:lnTo>
                    <a:pt x="3362" y="180"/>
                  </a:lnTo>
                  <a:lnTo>
                    <a:pt x="3360" y="182"/>
                  </a:lnTo>
                  <a:lnTo>
                    <a:pt x="3358" y="184"/>
                  </a:lnTo>
                  <a:lnTo>
                    <a:pt x="3355" y="185"/>
                  </a:lnTo>
                  <a:lnTo>
                    <a:pt x="3354" y="187"/>
                  </a:lnTo>
                  <a:lnTo>
                    <a:pt x="3350" y="189"/>
                  </a:lnTo>
                  <a:lnTo>
                    <a:pt x="3349" y="187"/>
                  </a:lnTo>
                  <a:lnTo>
                    <a:pt x="3347" y="185"/>
                  </a:lnTo>
                  <a:lnTo>
                    <a:pt x="3345" y="184"/>
                  </a:lnTo>
                  <a:lnTo>
                    <a:pt x="3344" y="182"/>
                  </a:lnTo>
                  <a:lnTo>
                    <a:pt x="3344" y="180"/>
                  </a:lnTo>
                  <a:lnTo>
                    <a:pt x="3344" y="179"/>
                  </a:lnTo>
                  <a:lnTo>
                    <a:pt x="3344" y="177"/>
                  </a:lnTo>
                  <a:lnTo>
                    <a:pt x="3344" y="174"/>
                  </a:lnTo>
                  <a:lnTo>
                    <a:pt x="3345" y="172"/>
                  </a:lnTo>
                  <a:lnTo>
                    <a:pt x="3345" y="172"/>
                  </a:lnTo>
                  <a:lnTo>
                    <a:pt x="3347" y="171"/>
                  </a:lnTo>
                  <a:lnTo>
                    <a:pt x="3349" y="171"/>
                  </a:lnTo>
                  <a:lnTo>
                    <a:pt x="3352" y="169"/>
                  </a:lnTo>
                  <a:lnTo>
                    <a:pt x="3354" y="169"/>
                  </a:lnTo>
                  <a:lnTo>
                    <a:pt x="3354" y="167"/>
                  </a:lnTo>
                  <a:lnTo>
                    <a:pt x="3355" y="167"/>
                  </a:lnTo>
                  <a:lnTo>
                    <a:pt x="3357" y="167"/>
                  </a:lnTo>
                  <a:lnTo>
                    <a:pt x="3357" y="166"/>
                  </a:lnTo>
                  <a:lnTo>
                    <a:pt x="3358" y="164"/>
                  </a:lnTo>
                  <a:lnTo>
                    <a:pt x="3358" y="161"/>
                  </a:lnTo>
                  <a:lnTo>
                    <a:pt x="3358" y="157"/>
                  </a:lnTo>
                  <a:lnTo>
                    <a:pt x="3357" y="156"/>
                  </a:lnTo>
                  <a:lnTo>
                    <a:pt x="3358" y="154"/>
                  </a:lnTo>
                  <a:lnTo>
                    <a:pt x="3360" y="153"/>
                  </a:lnTo>
                  <a:lnTo>
                    <a:pt x="3362" y="153"/>
                  </a:lnTo>
                  <a:lnTo>
                    <a:pt x="3362" y="151"/>
                  </a:lnTo>
                  <a:lnTo>
                    <a:pt x="3363" y="153"/>
                  </a:lnTo>
                  <a:lnTo>
                    <a:pt x="3363" y="153"/>
                  </a:lnTo>
                  <a:lnTo>
                    <a:pt x="3365" y="151"/>
                  </a:lnTo>
                  <a:lnTo>
                    <a:pt x="3365" y="149"/>
                  </a:lnTo>
                  <a:lnTo>
                    <a:pt x="3367" y="148"/>
                  </a:lnTo>
                  <a:lnTo>
                    <a:pt x="3367" y="146"/>
                  </a:lnTo>
                  <a:lnTo>
                    <a:pt x="3368" y="143"/>
                  </a:lnTo>
                  <a:lnTo>
                    <a:pt x="3370" y="141"/>
                  </a:lnTo>
                  <a:lnTo>
                    <a:pt x="3372" y="139"/>
                  </a:lnTo>
                  <a:lnTo>
                    <a:pt x="3372" y="139"/>
                  </a:lnTo>
                  <a:lnTo>
                    <a:pt x="3373" y="138"/>
                  </a:lnTo>
                  <a:lnTo>
                    <a:pt x="3373" y="136"/>
                  </a:lnTo>
                  <a:lnTo>
                    <a:pt x="3375" y="136"/>
                  </a:lnTo>
                  <a:lnTo>
                    <a:pt x="3377" y="136"/>
                  </a:lnTo>
                  <a:lnTo>
                    <a:pt x="3378" y="136"/>
                  </a:lnTo>
                  <a:lnTo>
                    <a:pt x="3381" y="135"/>
                  </a:lnTo>
                  <a:lnTo>
                    <a:pt x="3381" y="135"/>
                  </a:lnTo>
                  <a:lnTo>
                    <a:pt x="3383" y="133"/>
                  </a:lnTo>
                  <a:lnTo>
                    <a:pt x="3383" y="133"/>
                  </a:lnTo>
                  <a:close/>
                  <a:moveTo>
                    <a:pt x="2093" y="117"/>
                  </a:moveTo>
                  <a:lnTo>
                    <a:pt x="2095" y="117"/>
                  </a:lnTo>
                  <a:lnTo>
                    <a:pt x="2123" y="121"/>
                  </a:lnTo>
                  <a:lnTo>
                    <a:pt x="2123" y="123"/>
                  </a:lnTo>
                  <a:lnTo>
                    <a:pt x="2123" y="125"/>
                  </a:lnTo>
                  <a:lnTo>
                    <a:pt x="2121" y="128"/>
                  </a:lnTo>
                  <a:lnTo>
                    <a:pt x="2119" y="130"/>
                  </a:lnTo>
                  <a:lnTo>
                    <a:pt x="2118" y="131"/>
                  </a:lnTo>
                  <a:lnTo>
                    <a:pt x="2116" y="133"/>
                  </a:lnTo>
                  <a:lnTo>
                    <a:pt x="2116" y="135"/>
                  </a:lnTo>
                  <a:lnTo>
                    <a:pt x="2118" y="136"/>
                  </a:lnTo>
                  <a:lnTo>
                    <a:pt x="2119" y="136"/>
                  </a:lnTo>
                  <a:lnTo>
                    <a:pt x="2123" y="136"/>
                  </a:lnTo>
                  <a:lnTo>
                    <a:pt x="2124" y="136"/>
                  </a:lnTo>
                  <a:lnTo>
                    <a:pt x="2126" y="136"/>
                  </a:lnTo>
                  <a:lnTo>
                    <a:pt x="2129" y="136"/>
                  </a:lnTo>
                  <a:lnTo>
                    <a:pt x="2129" y="144"/>
                  </a:lnTo>
                  <a:lnTo>
                    <a:pt x="2129" y="144"/>
                  </a:lnTo>
                  <a:lnTo>
                    <a:pt x="2131" y="146"/>
                  </a:lnTo>
                  <a:lnTo>
                    <a:pt x="2131" y="146"/>
                  </a:lnTo>
                  <a:lnTo>
                    <a:pt x="2132" y="146"/>
                  </a:lnTo>
                  <a:lnTo>
                    <a:pt x="2134" y="146"/>
                  </a:lnTo>
                  <a:lnTo>
                    <a:pt x="2137" y="148"/>
                  </a:lnTo>
                  <a:lnTo>
                    <a:pt x="2141" y="148"/>
                  </a:lnTo>
                  <a:lnTo>
                    <a:pt x="2142" y="148"/>
                  </a:lnTo>
                  <a:lnTo>
                    <a:pt x="2144" y="146"/>
                  </a:lnTo>
                  <a:lnTo>
                    <a:pt x="2146" y="144"/>
                  </a:lnTo>
                  <a:lnTo>
                    <a:pt x="2147" y="144"/>
                  </a:lnTo>
                  <a:lnTo>
                    <a:pt x="2149" y="144"/>
                  </a:lnTo>
                  <a:lnTo>
                    <a:pt x="2150" y="144"/>
                  </a:lnTo>
                  <a:lnTo>
                    <a:pt x="2152" y="144"/>
                  </a:lnTo>
                  <a:lnTo>
                    <a:pt x="2154" y="144"/>
                  </a:lnTo>
                  <a:lnTo>
                    <a:pt x="2155" y="146"/>
                  </a:lnTo>
                  <a:lnTo>
                    <a:pt x="2157" y="148"/>
                  </a:lnTo>
                  <a:lnTo>
                    <a:pt x="2157" y="149"/>
                  </a:lnTo>
                  <a:lnTo>
                    <a:pt x="2159" y="153"/>
                  </a:lnTo>
                  <a:lnTo>
                    <a:pt x="2160" y="153"/>
                  </a:lnTo>
                  <a:lnTo>
                    <a:pt x="2162" y="154"/>
                  </a:lnTo>
                  <a:lnTo>
                    <a:pt x="2164" y="154"/>
                  </a:lnTo>
                  <a:lnTo>
                    <a:pt x="2165" y="154"/>
                  </a:lnTo>
                  <a:lnTo>
                    <a:pt x="2167" y="154"/>
                  </a:lnTo>
                  <a:lnTo>
                    <a:pt x="2170" y="154"/>
                  </a:lnTo>
                  <a:lnTo>
                    <a:pt x="2172" y="156"/>
                  </a:lnTo>
                  <a:lnTo>
                    <a:pt x="2172" y="157"/>
                  </a:lnTo>
                  <a:lnTo>
                    <a:pt x="2172" y="157"/>
                  </a:lnTo>
                  <a:lnTo>
                    <a:pt x="2172" y="159"/>
                  </a:lnTo>
                  <a:lnTo>
                    <a:pt x="2173" y="161"/>
                  </a:lnTo>
                  <a:lnTo>
                    <a:pt x="2173" y="162"/>
                  </a:lnTo>
                  <a:lnTo>
                    <a:pt x="2175" y="162"/>
                  </a:lnTo>
                  <a:lnTo>
                    <a:pt x="2177" y="164"/>
                  </a:lnTo>
                  <a:lnTo>
                    <a:pt x="2178" y="164"/>
                  </a:lnTo>
                  <a:lnTo>
                    <a:pt x="2180" y="164"/>
                  </a:lnTo>
                  <a:lnTo>
                    <a:pt x="2182" y="167"/>
                  </a:lnTo>
                  <a:lnTo>
                    <a:pt x="2183" y="169"/>
                  </a:lnTo>
                  <a:lnTo>
                    <a:pt x="2183" y="172"/>
                  </a:lnTo>
                  <a:lnTo>
                    <a:pt x="2183" y="175"/>
                  </a:lnTo>
                  <a:lnTo>
                    <a:pt x="2203" y="175"/>
                  </a:lnTo>
                  <a:lnTo>
                    <a:pt x="2203" y="177"/>
                  </a:lnTo>
                  <a:lnTo>
                    <a:pt x="2203" y="179"/>
                  </a:lnTo>
                  <a:lnTo>
                    <a:pt x="2203" y="184"/>
                  </a:lnTo>
                  <a:lnTo>
                    <a:pt x="2203" y="187"/>
                  </a:lnTo>
                  <a:lnTo>
                    <a:pt x="2206" y="187"/>
                  </a:lnTo>
                  <a:lnTo>
                    <a:pt x="2209" y="187"/>
                  </a:lnTo>
                  <a:lnTo>
                    <a:pt x="2211" y="187"/>
                  </a:lnTo>
                  <a:lnTo>
                    <a:pt x="2213" y="187"/>
                  </a:lnTo>
                  <a:lnTo>
                    <a:pt x="2216" y="187"/>
                  </a:lnTo>
                  <a:lnTo>
                    <a:pt x="2219" y="190"/>
                  </a:lnTo>
                  <a:lnTo>
                    <a:pt x="2223" y="193"/>
                  </a:lnTo>
                  <a:lnTo>
                    <a:pt x="2221" y="195"/>
                  </a:lnTo>
                  <a:lnTo>
                    <a:pt x="2214" y="197"/>
                  </a:lnTo>
                  <a:lnTo>
                    <a:pt x="2196" y="197"/>
                  </a:lnTo>
                  <a:lnTo>
                    <a:pt x="2196" y="198"/>
                  </a:lnTo>
                  <a:lnTo>
                    <a:pt x="2195" y="200"/>
                  </a:lnTo>
                  <a:lnTo>
                    <a:pt x="2195" y="202"/>
                  </a:lnTo>
                  <a:lnTo>
                    <a:pt x="2195" y="203"/>
                  </a:lnTo>
                  <a:lnTo>
                    <a:pt x="2193" y="205"/>
                  </a:lnTo>
                  <a:lnTo>
                    <a:pt x="2193" y="205"/>
                  </a:lnTo>
                  <a:lnTo>
                    <a:pt x="2191" y="205"/>
                  </a:lnTo>
                  <a:lnTo>
                    <a:pt x="2183" y="205"/>
                  </a:lnTo>
                  <a:lnTo>
                    <a:pt x="2183" y="202"/>
                  </a:lnTo>
                  <a:lnTo>
                    <a:pt x="2183" y="198"/>
                  </a:lnTo>
                  <a:lnTo>
                    <a:pt x="2183" y="197"/>
                  </a:lnTo>
                  <a:lnTo>
                    <a:pt x="2183" y="195"/>
                  </a:lnTo>
                  <a:lnTo>
                    <a:pt x="2182" y="193"/>
                  </a:lnTo>
                  <a:lnTo>
                    <a:pt x="2180" y="193"/>
                  </a:lnTo>
                  <a:lnTo>
                    <a:pt x="2177" y="193"/>
                  </a:lnTo>
                  <a:lnTo>
                    <a:pt x="2175" y="195"/>
                  </a:lnTo>
                  <a:lnTo>
                    <a:pt x="2173" y="197"/>
                  </a:lnTo>
                  <a:lnTo>
                    <a:pt x="2170" y="198"/>
                  </a:lnTo>
                  <a:lnTo>
                    <a:pt x="2168" y="200"/>
                  </a:lnTo>
                  <a:lnTo>
                    <a:pt x="2167" y="202"/>
                  </a:lnTo>
                  <a:lnTo>
                    <a:pt x="2164" y="202"/>
                  </a:lnTo>
                  <a:lnTo>
                    <a:pt x="2157" y="202"/>
                  </a:lnTo>
                  <a:lnTo>
                    <a:pt x="2155" y="200"/>
                  </a:lnTo>
                  <a:lnTo>
                    <a:pt x="2155" y="198"/>
                  </a:lnTo>
                  <a:lnTo>
                    <a:pt x="2157" y="195"/>
                  </a:lnTo>
                  <a:lnTo>
                    <a:pt x="2159" y="193"/>
                  </a:lnTo>
                  <a:lnTo>
                    <a:pt x="2160" y="192"/>
                  </a:lnTo>
                  <a:lnTo>
                    <a:pt x="2162" y="190"/>
                  </a:lnTo>
                  <a:lnTo>
                    <a:pt x="2164" y="190"/>
                  </a:lnTo>
                  <a:lnTo>
                    <a:pt x="2164" y="190"/>
                  </a:lnTo>
                  <a:lnTo>
                    <a:pt x="2164" y="187"/>
                  </a:lnTo>
                  <a:lnTo>
                    <a:pt x="2165" y="184"/>
                  </a:lnTo>
                  <a:lnTo>
                    <a:pt x="2165" y="180"/>
                  </a:lnTo>
                  <a:lnTo>
                    <a:pt x="2164" y="179"/>
                  </a:lnTo>
                  <a:lnTo>
                    <a:pt x="2162" y="179"/>
                  </a:lnTo>
                  <a:lnTo>
                    <a:pt x="2162" y="177"/>
                  </a:lnTo>
                  <a:lnTo>
                    <a:pt x="2160" y="177"/>
                  </a:lnTo>
                  <a:lnTo>
                    <a:pt x="2157" y="175"/>
                  </a:lnTo>
                  <a:lnTo>
                    <a:pt x="2154" y="175"/>
                  </a:lnTo>
                  <a:lnTo>
                    <a:pt x="2150" y="175"/>
                  </a:lnTo>
                  <a:lnTo>
                    <a:pt x="2150" y="175"/>
                  </a:lnTo>
                  <a:lnTo>
                    <a:pt x="2150" y="174"/>
                  </a:lnTo>
                  <a:lnTo>
                    <a:pt x="2150" y="171"/>
                  </a:lnTo>
                  <a:lnTo>
                    <a:pt x="2152" y="169"/>
                  </a:lnTo>
                  <a:lnTo>
                    <a:pt x="2152" y="167"/>
                  </a:lnTo>
                  <a:lnTo>
                    <a:pt x="2152" y="164"/>
                  </a:lnTo>
                  <a:lnTo>
                    <a:pt x="2152" y="162"/>
                  </a:lnTo>
                  <a:lnTo>
                    <a:pt x="2131" y="162"/>
                  </a:lnTo>
                  <a:lnTo>
                    <a:pt x="2131" y="164"/>
                  </a:lnTo>
                  <a:lnTo>
                    <a:pt x="2131" y="166"/>
                  </a:lnTo>
                  <a:lnTo>
                    <a:pt x="2131" y="167"/>
                  </a:lnTo>
                  <a:lnTo>
                    <a:pt x="2129" y="169"/>
                  </a:lnTo>
                  <a:lnTo>
                    <a:pt x="2129" y="171"/>
                  </a:lnTo>
                  <a:lnTo>
                    <a:pt x="2131" y="172"/>
                  </a:lnTo>
                  <a:lnTo>
                    <a:pt x="2129" y="174"/>
                  </a:lnTo>
                  <a:lnTo>
                    <a:pt x="2129" y="175"/>
                  </a:lnTo>
                  <a:lnTo>
                    <a:pt x="2131" y="177"/>
                  </a:lnTo>
                  <a:lnTo>
                    <a:pt x="2131" y="177"/>
                  </a:lnTo>
                  <a:lnTo>
                    <a:pt x="2132" y="179"/>
                  </a:lnTo>
                  <a:lnTo>
                    <a:pt x="2129" y="180"/>
                  </a:lnTo>
                  <a:lnTo>
                    <a:pt x="2126" y="182"/>
                  </a:lnTo>
                  <a:lnTo>
                    <a:pt x="2123" y="182"/>
                  </a:lnTo>
                  <a:lnTo>
                    <a:pt x="2119" y="182"/>
                  </a:lnTo>
                  <a:lnTo>
                    <a:pt x="2119" y="198"/>
                  </a:lnTo>
                  <a:lnTo>
                    <a:pt x="2118" y="198"/>
                  </a:lnTo>
                  <a:lnTo>
                    <a:pt x="2114" y="198"/>
                  </a:lnTo>
                  <a:lnTo>
                    <a:pt x="2113" y="198"/>
                  </a:lnTo>
                  <a:lnTo>
                    <a:pt x="2111" y="200"/>
                  </a:lnTo>
                  <a:lnTo>
                    <a:pt x="2110" y="202"/>
                  </a:lnTo>
                  <a:lnTo>
                    <a:pt x="2108" y="203"/>
                  </a:lnTo>
                  <a:lnTo>
                    <a:pt x="2106" y="205"/>
                  </a:lnTo>
                  <a:lnTo>
                    <a:pt x="2106" y="207"/>
                  </a:lnTo>
                  <a:lnTo>
                    <a:pt x="2106" y="208"/>
                  </a:lnTo>
                  <a:lnTo>
                    <a:pt x="2106" y="212"/>
                  </a:lnTo>
                  <a:lnTo>
                    <a:pt x="2106" y="213"/>
                  </a:lnTo>
                  <a:lnTo>
                    <a:pt x="2106" y="215"/>
                  </a:lnTo>
                  <a:lnTo>
                    <a:pt x="2105" y="216"/>
                  </a:lnTo>
                  <a:lnTo>
                    <a:pt x="2103" y="218"/>
                  </a:lnTo>
                  <a:lnTo>
                    <a:pt x="2101" y="220"/>
                  </a:lnTo>
                  <a:lnTo>
                    <a:pt x="2100" y="220"/>
                  </a:lnTo>
                  <a:lnTo>
                    <a:pt x="2098" y="221"/>
                  </a:lnTo>
                  <a:lnTo>
                    <a:pt x="2096" y="221"/>
                  </a:lnTo>
                  <a:lnTo>
                    <a:pt x="2093" y="225"/>
                  </a:lnTo>
                  <a:lnTo>
                    <a:pt x="2093" y="226"/>
                  </a:lnTo>
                  <a:lnTo>
                    <a:pt x="2093" y="228"/>
                  </a:lnTo>
                  <a:lnTo>
                    <a:pt x="2090" y="230"/>
                  </a:lnTo>
                  <a:lnTo>
                    <a:pt x="2088" y="226"/>
                  </a:lnTo>
                  <a:lnTo>
                    <a:pt x="2085" y="223"/>
                  </a:lnTo>
                  <a:lnTo>
                    <a:pt x="2083" y="220"/>
                  </a:lnTo>
                  <a:lnTo>
                    <a:pt x="2082" y="216"/>
                  </a:lnTo>
                  <a:lnTo>
                    <a:pt x="2080" y="215"/>
                  </a:lnTo>
                  <a:lnTo>
                    <a:pt x="2078" y="215"/>
                  </a:lnTo>
                  <a:lnTo>
                    <a:pt x="2075" y="212"/>
                  </a:lnTo>
                  <a:lnTo>
                    <a:pt x="2072" y="212"/>
                  </a:lnTo>
                  <a:lnTo>
                    <a:pt x="2070" y="210"/>
                  </a:lnTo>
                  <a:lnTo>
                    <a:pt x="2069" y="210"/>
                  </a:lnTo>
                  <a:lnTo>
                    <a:pt x="2065" y="210"/>
                  </a:lnTo>
                  <a:lnTo>
                    <a:pt x="2064" y="210"/>
                  </a:lnTo>
                  <a:lnTo>
                    <a:pt x="2062" y="210"/>
                  </a:lnTo>
                  <a:lnTo>
                    <a:pt x="2060" y="210"/>
                  </a:lnTo>
                  <a:lnTo>
                    <a:pt x="2057" y="208"/>
                  </a:lnTo>
                  <a:lnTo>
                    <a:pt x="2054" y="205"/>
                  </a:lnTo>
                  <a:lnTo>
                    <a:pt x="2054" y="203"/>
                  </a:lnTo>
                  <a:lnTo>
                    <a:pt x="2054" y="202"/>
                  </a:lnTo>
                  <a:lnTo>
                    <a:pt x="2054" y="200"/>
                  </a:lnTo>
                  <a:lnTo>
                    <a:pt x="2054" y="198"/>
                  </a:lnTo>
                  <a:lnTo>
                    <a:pt x="2056" y="198"/>
                  </a:lnTo>
                  <a:lnTo>
                    <a:pt x="2057" y="197"/>
                  </a:lnTo>
                  <a:lnTo>
                    <a:pt x="2059" y="197"/>
                  </a:lnTo>
                  <a:lnTo>
                    <a:pt x="2060" y="195"/>
                  </a:lnTo>
                  <a:lnTo>
                    <a:pt x="2064" y="195"/>
                  </a:lnTo>
                  <a:lnTo>
                    <a:pt x="2067" y="195"/>
                  </a:lnTo>
                  <a:lnTo>
                    <a:pt x="2070" y="195"/>
                  </a:lnTo>
                  <a:lnTo>
                    <a:pt x="2075" y="195"/>
                  </a:lnTo>
                  <a:lnTo>
                    <a:pt x="2077" y="197"/>
                  </a:lnTo>
                  <a:lnTo>
                    <a:pt x="2080" y="197"/>
                  </a:lnTo>
                  <a:lnTo>
                    <a:pt x="2082" y="195"/>
                  </a:lnTo>
                  <a:lnTo>
                    <a:pt x="2083" y="195"/>
                  </a:lnTo>
                  <a:lnTo>
                    <a:pt x="2085" y="193"/>
                  </a:lnTo>
                  <a:lnTo>
                    <a:pt x="2085" y="192"/>
                  </a:lnTo>
                  <a:lnTo>
                    <a:pt x="2087" y="192"/>
                  </a:lnTo>
                  <a:lnTo>
                    <a:pt x="2088" y="190"/>
                  </a:lnTo>
                  <a:lnTo>
                    <a:pt x="2090" y="190"/>
                  </a:lnTo>
                  <a:lnTo>
                    <a:pt x="2092" y="190"/>
                  </a:lnTo>
                  <a:lnTo>
                    <a:pt x="2093" y="190"/>
                  </a:lnTo>
                  <a:lnTo>
                    <a:pt x="2093" y="190"/>
                  </a:lnTo>
                  <a:lnTo>
                    <a:pt x="2095" y="189"/>
                  </a:lnTo>
                  <a:lnTo>
                    <a:pt x="2095" y="187"/>
                  </a:lnTo>
                  <a:lnTo>
                    <a:pt x="2095" y="185"/>
                  </a:lnTo>
                  <a:lnTo>
                    <a:pt x="2095" y="185"/>
                  </a:lnTo>
                  <a:lnTo>
                    <a:pt x="2093" y="184"/>
                  </a:lnTo>
                  <a:lnTo>
                    <a:pt x="2092" y="184"/>
                  </a:lnTo>
                  <a:lnTo>
                    <a:pt x="2090" y="184"/>
                  </a:lnTo>
                  <a:lnTo>
                    <a:pt x="2088" y="184"/>
                  </a:lnTo>
                  <a:lnTo>
                    <a:pt x="2087" y="184"/>
                  </a:lnTo>
                  <a:lnTo>
                    <a:pt x="2085" y="185"/>
                  </a:lnTo>
                  <a:lnTo>
                    <a:pt x="2083" y="185"/>
                  </a:lnTo>
                  <a:lnTo>
                    <a:pt x="2082" y="187"/>
                  </a:lnTo>
                  <a:lnTo>
                    <a:pt x="2078" y="190"/>
                  </a:lnTo>
                  <a:lnTo>
                    <a:pt x="2074" y="190"/>
                  </a:lnTo>
                  <a:lnTo>
                    <a:pt x="2070" y="192"/>
                  </a:lnTo>
                  <a:lnTo>
                    <a:pt x="2067" y="190"/>
                  </a:lnTo>
                  <a:lnTo>
                    <a:pt x="2064" y="190"/>
                  </a:lnTo>
                  <a:lnTo>
                    <a:pt x="2064" y="190"/>
                  </a:lnTo>
                  <a:lnTo>
                    <a:pt x="2062" y="190"/>
                  </a:lnTo>
                  <a:lnTo>
                    <a:pt x="2059" y="190"/>
                  </a:lnTo>
                  <a:lnTo>
                    <a:pt x="2056" y="190"/>
                  </a:lnTo>
                  <a:lnTo>
                    <a:pt x="2052" y="190"/>
                  </a:lnTo>
                  <a:lnTo>
                    <a:pt x="2049" y="192"/>
                  </a:lnTo>
                  <a:lnTo>
                    <a:pt x="2049" y="184"/>
                  </a:lnTo>
                  <a:lnTo>
                    <a:pt x="2049" y="182"/>
                  </a:lnTo>
                  <a:lnTo>
                    <a:pt x="2049" y="180"/>
                  </a:lnTo>
                  <a:lnTo>
                    <a:pt x="2052" y="179"/>
                  </a:lnTo>
                  <a:lnTo>
                    <a:pt x="2056" y="179"/>
                  </a:lnTo>
                  <a:lnTo>
                    <a:pt x="2059" y="177"/>
                  </a:lnTo>
                  <a:lnTo>
                    <a:pt x="2062" y="177"/>
                  </a:lnTo>
                  <a:lnTo>
                    <a:pt x="2065" y="179"/>
                  </a:lnTo>
                  <a:lnTo>
                    <a:pt x="2069" y="177"/>
                  </a:lnTo>
                  <a:lnTo>
                    <a:pt x="2070" y="177"/>
                  </a:lnTo>
                  <a:lnTo>
                    <a:pt x="2072" y="175"/>
                  </a:lnTo>
                  <a:lnTo>
                    <a:pt x="2074" y="175"/>
                  </a:lnTo>
                  <a:lnTo>
                    <a:pt x="2075" y="174"/>
                  </a:lnTo>
                  <a:lnTo>
                    <a:pt x="2078" y="174"/>
                  </a:lnTo>
                  <a:lnTo>
                    <a:pt x="2082" y="174"/>
                  </a:lnTo>
                  <a:lnTo>
                    <a:pt x="2083" y="175"/>
                  </a:lnTo>
                  <a:lnTo>
                    <a:pt x="2085" y="175"/>
                  </a:lnTo>
                  <a:lnTo>
                    <a:pt x="2088" y="175"/>
                  </a:lnTo>
                  <a:lnTo>
                    <a:pt x="2092" y="175"/>
                  </a:lnTo>
                  <a:lnTo>
                    <a:pt x="2093" y="177"/>
                  </a:lnTo>
                  <a:lnTo>
                    <a:pt x="2096" y="175"/>
                  </a:lnTo>
                  <a:lnTo>
                    <a:pt x="2096" y="175"/>
                  </a:lnTo>
                  <a:lnTo>
                    <a:pt x="2096" y="174"/>
                  </a:lnTo>
                  <a:lnTo>
                    <a:pt x="2098" y="174"/>
                  </a:lnTo>
                  <a:lnTo>
                    <a:pt x="2096" y="172"/>
                  </a:lnTo>
                  <a:lnTo>
                    <a:pt x="2096" y="172"/>
                  </a:lnTo>
                  <a:lnTo>
                    <a:pt x="2096" y="169"/>
                  </a:lnTo>
                  <a:lnTo>
                    <a:pt x="2096" y="166"/>
                  </a:lnTo>
                  <a:lnTo>
                    <a:pt x="2093" y="162"/>
                  </a:lnTo>
                  <a:lnTo>
                    <a:pt x="2087" y="167"/>
                  </a:lnTo>
                  <a:lnTo>
                    <a:pt x="2075" y="167"/>
                  </a:lnTo>
                  <a:lnTo>
                    <a:pt x="2075" y="164"/>
                  </a:lnTo>
                  <a:lnTo>
                    <a:pt x="2074" y="161"/>
                  </a:lnTo>
                  <a:lnTo>
                    <a:pt x="2074" y="159"/>
                  </a:lnTo>
                  <a:lnTo>
                    <a:pt x="2074" y="157"/>
                  </a:lnTo>
                  <a:lnTo>
                    <a:pt x="2074" y="157"/>
                  </a:lnTo>
                  <a:lnTo>
                    <a:pt x="2072" y="156"/>
                  </a:lnTo>
                  <a:lnTo>
                    <a:pt x="2070" y="156"/>
                  </a:lnTo>
                  <a:lnTo>
                    <a:pt x="2064" y="156"/>
                  </a:lnTo>
                  <a:lnTo>
                    <a:pt x="2064" y="161"/>
                  </a:lnTo>
                  <a:lnTo>
                    <a:pt x="2065" y="162"/>
                  </a:lnTo>
                  <a:lnTo>
                    <a:pt x="2065" y="164"/>
                  </a:lnTo>
                  <a:lnTo>
                    <a:pt x="2064" y="166"/>
                  </a:lnTo>
                  <a:lnTo>
                    <a:pt x="2062" y="166"/>
                  </a:lnTo>
                  <a:lnTo>
                    <a:pt x="2060" y="166"/>
                  </a:lnTo>
                  <a:lnTo>
                    <a:pt x="2059" y="166"/>
                  </a:lnTo>
                  <a:lnTo>
                    <a:pt x="2057" y="167"/>
                  </a:lnTo>
                  <a:lnTo>
                    <a:pt x="2057" y="169"/>
                  </a:lnTo>
                  <a:lnTo>
                    <a:pt x="2057" y="171"/>
                  </a:lnTo>
                  <a:lnTo>
                    <a:pt x="2057" y="172"/>
                  </a:lnTo>
                  <a:lnTo>
                    <a:pt x="2056" y="174"/>
                  </a:lnTo>
                  <a:lnTo>
                    <a:pt x="2054" y="175"/>
                  </a:lnTo>
                  <a:lnTo>
                    <a:pt x="2052" y="175"/>
                  </a:lnTo>
                  <a:lnTo>
                    <a:pt x="2051" y="175"/>
                  </a:lnTo>
                  <a:lnTo>
                    <a:pt x="2047" y="175"/>
                  </a:lnTo>
                  <a:lnTo>
                    <a:pt x="2044" y="175"/>
                  </a:lnTo>
                  <a:lnTo>
                    <a:pt x="2042" y="175"/>
                  </a:lnTo>
                  <a:lnTo>
                    <a:pt x="2041" y="175"/>
                  </a:lnTo>
                  <a:lnTo>
                    <a:pt x="2039" y="174"/>
                  </a:lnTo>
                  <a:lnTo>
                    <a:pt x="2038" y="172"/>
                  </a:lnTo>
                  <a:lnTo>
                    <a:pt x="2036" y="172"/>
                  </a:lnTo>
                  <a:lnTo>
                    <a:pt x="2034" y="169"/>
                  </a:lnTo>
                  <a:lnTo>
                    <a:pt x="2034" y="167"/>
                  </a:lnTo>
                  <a:lnTo>
                    <a:pt x="2033" y="166"/>
                  </a:lnTo>
                  <a:lnTo>
                    <a:pt x="2031" y="164"/>
                  </a:lnTo>
                  <a:lnTo>
                    <a:pt x="2029" y="164"/>
                  </a:lnTo>
                  <a:lnTo>
                    <a:pt x="2026" y="164"/>
                  </a:lnTo>
                  <a:lnTo>
                    <a:pt x="2026" y="166"/>
                  </a:lnTo>
                  <a:lnTo>
                    <a:pt x="2026" y="167"/>
                  </a:lnTo>
                  <a:lnTo>
                    <a:pt x="2026" y="171"/>
                  </a:lnTo>
                  <a:lnTo>
                    <a:pt x="2026" y="174"/>
                  </a:lnTo>
                  <a:lnTo>
                    <a:pt x="2024" y="174"/>
                  </a:lnTo>
                  <a:lnTo>
                    <a:pt x="2023" y="174"/>
                  </a:lnTo>
                  <a:lnTo>
                    <a:pt x="2021" y="174"/>
                  </a:lnTo>
                  <a:lnTo>
                    <a:pt x="2018" y="174"/>
                  </a:lnTo>
                  <a:lnTo>
                    <a:pt x="2016" y="172"/>
                  </a:lnTo>
                  <a:lnTo>
                    <a:pt x="2015" y="171"/>
                  </a:lnTo>
                  <a:lnTo>
                    <a:pt x="2013" y="169"/>
                  </a:lnTo>
                  <a:lnTo>
                    <a:pt x="2011" y="167"/>
                  </a:lnTo>
                  <a:lnTo>
                    <a:pt x="2010" y="166"/>
                  </a:lnTo>
                  <a:lnTo>
                    <a:pt x="2008" y="162"/>
                  </a:lnTo>
                  <a:lnTo>
                    <a:pt x="2008" y="161"/>
                  </a:lnTo>
                  <a:lnTo>
                    <a:pt x="2008" y="159"/>
                  </a:lnTo>
                  <a:lnTo>
                    <a:pt x="2008" y="156"/>
                  </a:lnTo>
                  <a:lnTo>
                    <a:pt x="2005" y="154"/>
                  </a:lnTo>
                  <a:lnTo>
                    <a:pt x="2006" y="153"/>
                  </a:lnTo>
                  <a:lnTo>
                    <a:pt x="2008" y="154"/>
                  </a:lnTo>
                  <a:lnTo>
                    <a:pt x="2010" y="154"/>
                  </a:lnTo>
                  <a:lnTo>
                    <a:pt x="2011" y="154"/>
                  </a:lnTo>
                  <a:lnTo>
                    <a:pt x="2013" y="156"/>
                  </a:lnTo>
                  <a:lnTo>
                    <a:pt x="2015" y="157"/>
                  </a:lnTo>
                  <a:lnTo>
                    <a:pt x="2016" y="159"/>
                  </a:lnTo>
                  <a:lnTo>
                    <a:pt x="2016" y="161"/>
                  </a:lnTo>
                  <a:lnTo>
                    <a:pt x="2016" y="162"/>
                  </a:lnTo>
                  <a:lnTo>
                    <a:pt x="2018" y="164"/>
                  </a:lnTo>
                  <a:lnTo>
                    <a:pt x="2020" y="166"/>
                  </a:lnTo>
                  <a:lnTo>
                    <a:pt x="2021" y="166"/>
                  </a:lnTo>
                  <a:lnTo>
                    <a:pt x="2023" y="167"/>
                  </a:lnTo>
                  <a:lnTo>
                    <a:pt x="2024" y="166"/>
                  </a:lnTo>
                  <a:lnTo>
                    <a:pt x="2024" y="162"/>
                  </a:lnTo>
                  <a:lnTo>
                    <a:pt x="2024" y="159"/>
                  </a:lnTo>
                  <a:lnTo>
                    <a:pt x="2024" y="157"/>
                  </a:lnTo>
                  <a:lnTo>
                    <a:pt x="2023" y="156"/>
                  </a:lnTo>
                  <a:lnTo>
                    <a:pt x="2021" y="156"/>
                  </a:lnTo>
                  <a:lnTo>
                    <a:pt x="2021" y="154"/>
                  </a:lnTo>
                  <a:lnTo>
                    <a:pt x="2021" y="153"/>
                  </a:lnTo>
                  <a:lnTo>
                    <a:pt x="2021" y="151"/>
                  </a:lnTo>
                  <a:lnTo>
                    <a:pt x="2021" y="149"/>
                  </a:lnTo>
                  <a:lnTo>
                    <a:pt x="2021" y="149"/>
                  </a:lnTo>
                  <a:lnTo>
                    <a:pt x="2023" y="148"/>
                  </a:lnTo>
                  <a:lnTo>
                    <a:pt x="2024" y="146"/>
                  </a:lnTo>
                  <a:lnTo>
                    <a:pt x="2024" y="144"/>
                  </a:lnTo>
                  <a:lnTo>
                    <a:pt x="2024" y="143"/>
                  </a:lnTo>
                  <a:lnTo>
                    <a:pt x="2024" y="141"/>
                  </a:lnTo>
                  <a:lnTo>
                    <a:pt x="2021" y="141"/>
                  </a:lnTo>
                  <a:lnTo>
                    <a:pt x="2021" y="141"/>
                  </a:lnTo>
                  <a:lnTo>
                    <a:pt x="2018" y="141"/>
                  </a:lnTo>
                  <a:lnTo>
                    <a:pt x="2015" y="141"/>
                  </a:lnTo>
                  <a:lnTo>
                    <a:pt x="2011" y="141"/>
                  </a:lnTo>
                  <a:lnTo>
                    <a:pt x="2011" y="139"/>
                  </a:lnTo>
                  <a:lnTo>
                    <a:pt x="2010" y="139"/>
                  </a:lnTo>
                  <a:lnTo>
                    <a:pt x="2010" y="138"/>
                  </a:lnTo>
                  <a:lnTo>
                    <a:pt x="2008" y="136"/>
                  </a:lnTo>
                  <a:lnTo>
                    <a:pt x="2006" y="135"/>
                  </a:lnTo>
                  <a:lnTo>
                    <a:pt x="2006" y="131"/>
                  </a:lnTo>
                  <a:lnTo>
                    <a:pt x="2005" y="128"/>
                  </a:lnTo>
                  <a:lnTo>
                    <a:pt x="2006" y="128"/>
                  </a:lnTo>
                  <a:lnTo>
                    <a:pt x="2008" y="126"/>
                  </a:lnTo>
                  <a:lnTo>
                    <a:pt x="2011" y="126"/>
                  </a:lnTo>
                  <a:lnTo>
                    <a:pt x="2016" y="126"/>
                  </a:lnTo>
                  <a:lnTo>
                    <a:pt x="2018" y="125"/>
                  </a:lnTo>
                  <a:lnTo>
                    <a:pt x="2020" y="125"/>
                  </a:lnTo>
                  <a:lnTo>
                    <a:pt x="2039" y="125"/>
                  </a:lnTo>
                  <a:lnTo>
                    <a:pt x="2039" y="125"/>
                  </a:lnTo>
                  <a:lnTo>
                    <a:pt x="2041" y="123"/>
                  </a:lnTo>
                  <a:lnTo>
                    <a:pt x="2041" y="121"/>
                  </a:lnTo>
                  <a:lnTo>
                    <a:pt x="2044" y="120"/>
                  </a:lnTo>
                  <a:lnTo>
                    <a:pt x="2046" y="120"/>
                  </a:lnTo>
                  <a:lnTo>
                    <a:pt x="2047" y="118"/>
                  </a:lnTo>
                  <a:lnTo>
                    <a:pt x="2049" y="118"/>
                  </a:lnTo>
                  <a:lnTo>
                    <a:pt x="2051" y="118"/>
                  </a:lnTo>
                  <a:lnTo>
                    <a:pt x="2051" y="121"/>
                  </a:lnTo>
                  <a:lnTo>
                    <a:pt x="2049" y="123"/>
                  </a:lnTo>
                  <a:lnTo>
                    <a:pt x="2047" y="123"/>
                  </a:lnTo>
                  <a:lnTo>
                    <a:pt x="2046" y="123"/>
                  </a:lnTo>
                  <a:lnTo>
                    <a:pt x="2044" y="123"/>
                  </a:lnTo>
                  <a:lnTo>
                    <a:pt x="2044" y="125"/>
                  </a:lnTo>
                  <a:lnTo>
                    <a:pt x="2044" y="126"/>
                  </a:lnTo>
                  <a:lnTo>
                    <a:pt x="2042" y="126"/>
                  </a:lnTo>
                  <a:lnTo>
                    <a:pt x="2042" y="133"/>
                  </a:lnTo>
                  <a:lnTo>
                    <a:pt x="2054" y="133"/>
                  </a:lnTo>
                  <a:lnTo>
                    <a:pt x="2054" y="131"/>
                  </a:lnTo>
                  <a:lnTo>
                    <a:pt x="2056" y="131"/>
                  </a:lnTo>
                  <a:lnTo>
                    <a:pt x="2057" y="130"/>
                  </a:lnTo>
                  <a:lnTo>
                    <a:pt x="2059" y="128"/>
                  </a:lnTo>
                  <a:lnTo>
                    <a:pt x="2060" y="128"/>
                  </a:lnTo>
                  <a:lnTo>
                    <a:pt x="2060" y="126"/>
                  </a:lnTo>
                  <a:lnTo>
                    <a:pt x="2062" y="125"/>
                  </a:lnTo>
                  <a:lnTo>
                    <a:pt x="2064" y="123"/>
                  </a:lnTo>
                  <a:lnTo>
                    <a:pt x="2067" y="121"/>
                  </a:lnTo>
                  <a:lnTo>
                    <a:pt x="2074" y="121"/>
                  </a:lnTo>
                  <a:lnTo>
                    <a:pt x="2074" y="125"/>
                  </a:lnTo>
                  <a:lnTo>
                    <a:pt x="2075" y="128"/>
                  </a:lnTo>
                  <a:lnTo>
                    <a:pt x="2075" y="131"/>
                  </a:lnTo>
                  <a:lnTo>
                    <a:pt x="2075" y="133"/>
                  </a:lnTo>
                  <a:lnTo>
                    <a:pt x="2075" y="135"/>
                  </a:lnTo>
                  <a:lnTo>
                    <a:pt x="2075" y="136"/>
                  </a:lnTo>
                  <a:lnTo>
                    <a:pt x="2077" y="141"/>
                  </a:lnTo>
                  <a:lnTo>
                    <a:pt x="2078" y="144"/>
                  </a:lnTo>
                  <a:lnTo>
                    <a:pt x="2080" y="146"/>
                  </a:lnTo>
                  <a:lnTo>
                    <a:pt x="2083" y="146"/>
                  </a:lnTo>
                  <a:lnTo>
                    <a:pt x="2085" y="144"/>
                  </a:lnTo>
                  <a:lnTo>
                    <a:pt x="2087" y="143"/>
                  </a:lnTo>
                  <a:lnTo>
                    <a:pt x="2088" y="141"/>
                  </a:lnTo>
                  <a:lnTo>
                    <a:pt x="2090" y="138"/>
                  </a:lnTo>
                  <a:lnTo>
                    <a:pt x="2090" y="136"/>
                  </a:lnTo>
                  <a:lnTo>
                    <a:pt x="2088" y="135"/>
                  </a:lnTo>
                  <a:lnTo>
                    <a:pt x="2087" y="133"/>
                  </a:lnTo>
                  <a:lnTo>
                    <a:pt x="2087" y="131"/>
                  </a:lnTo>
                  <a:lnTo>
                    <a:pt x="2087" y="130"/>
                  </a:lnTo>
                  <a:lnTo>
                    <a:pt x="2087" y="126"/>
                  </a:lnTo>
                  <a:lnTo>
                    <a:pt x="2087" y="123"/>
                  </a:lnTo>
                  <a:lnTo>
                    <a:pt x="2088" y="120"/>
                  </a:lnTo>
                  <a:lnTo>
                    <a:pt x="2090" y="118"/>
                  </a:lnTo>
                  <a:lnTo>
                    <a:pt x="2092" y="117"/>
                  </a:lnTo>
                  <a:lnTo>
                    <a:pt x="2093" y="117"/>
                  </a:lnTo>
                  <a:close/>
                  <a:moveTo>
                    <a:pt x="3226" y="115"/>
                  </a:moveTo>
                  <a:lnTo>
                    <a:pt x="3228" y="115"/>
                  </a:lnTo>
                  <a:lnTo>
                    <a:pt x="3229" y="115"/>
                  </a:lnTo>
                  <a:lnTo>
                    <a:pt x="3232" y="115"/>
                  </a:lnTo>
                  <a:lnTo>
                    <a:pt x="3234" y="117"/>
                  </a:lnTo>
                  <a:lnTo>
                    <a:pt x="3236" y="117"/>
                  </a:lnTo>
                  <a:lnTo>
                    <a:pt x="3237" y="118"/>
                  </a:lnTo>
                  <a:lnTo>
                    <a:pt x="3241" y="118"/>
                  </a:lnTo>
                  <a:lnTo>
                    <a:pt x="3241" y="118"/>
                  </a:lnTo>
                  <a:lnTo>
                    <a:pt x="3242" y="120"/>
                  </a:lnTo>
                  <a:lnTo>
                    <a:pt x="3244" y="120"/>
                  </a:lnTo>
                  <a:lnTo>
                    <a:pt x="3246" y="120"/>
                  </a:lnTo>
                  <a:lnTo>
                    <a:pt x="3247" y="120"/>
                  </a:lnTo>
                  <a:lnTo>
                    <a:pt x="3249" y="120"/>
                  </a:lnTo>
                  <a:lnTo>
                    <a:pt x="3250" y="121"/>
                  </a:lnTo>
                  <a:lnTo>
                    <a:pt x="3250" y="123"/>
                  </a:lnTo>
                  <a:lnTo>
                    <a:pt x="3250" y="126"/>
                  </a:lnTo>
                  <a:lnTo>
                    <a:pt x="3250" y="128"/>
                  </a:lnTo>
                  <a:lnTo>
                    <a:pt x="3250" y="130"/>
                  </a:lnTo>
                  <a:lnTo>
                    <a:pt x="3249" y="130"/>
                  </a:lnTo>
                  <a:lnTo>
                    <a:pt x="3247" y="131"/>
                  </a:lnTo>
                  <a:lnTo>
                    <a:pt x="3246" y="131"/>
                  </a:lnTo>
                  <a:lnTo>
                    <a:pt x="3244" y="133"/>
                  </a:lnTo>
                  <a:lnTo>
                    <a:pt x="3239" y="133"/>
                  </a:lnTo>
                  <a:lnTo>
                    <a:pt x="3237" y="131"/>
                  </a:lnTo>
                  <a:lnTo>
                    <a:pt x="3237" y="130"/>
                  </a:lnTo>
                  <a:lnTo>
                    <a:pt x="3237" y="130"/>
                  </a:lnTo>
                  <a:lnTo>
                    <a:pt x="3236" y="128"/>
                  </a:lnTo>
                  <a:lnTo>
                    <a:pt x="3234" y="126"/>
                  </a:lnTo>
                  <a:lnTo>
                    <a:pt x="3231" y="126"/>
                  </a:lnTo>
                  <a:lnTo>
                    <a:pt x="3226" y="126"/>
                  </a:lnTo>
                  <a:lnTo>
                    <a:pt x="3223" y="126"/>
                  </a:lnTo>
                  <a:lnTo>
                    <a:pt x="3218" y="126"/>
                  </a:lnTo>
                  <a:lnTo>
                    <a:pt x="3218" y="123"/>
                  </a:lnTo>
                  <a:lnTo>
                    <a:pt x="3218" y="120"/>
                  </a:lnTo>
                  <a:lnTo>
                    <a:pt x="3218" y="117"/>
                  </a:lnTo>
                  <a:lnTo>
                    <a:pt x="3223" y="117"/>
                  </a:lnTo>
                  <a:lnTo>
                    <a:pt x="3224" y="117"/>
                  </a:lnTo>
                  <a:lnTo>
                    <a:pt x="3224" y="115"/>
                  </a:lnTo>
                  <a:lnTo>
                    <a:pt x="3226" y="115"/>
                  </a:lnTo>
                  <a:close/>
                  <a:moveTo>
                    <a:pt x="3303" y="110"/>
                  </a:moveTo>
                  <a:lnTo>
                    <a:pt x="3308" y="110"/>
                  </a:lnTo>
                  <a:lnTo>
                    <a:pt x="3313" y="110"/>
                  </a:lnTo>
                  <a:lnTo>
                    <a:pt x="3318" y="110"/>
                  </a:lnTo>
                  <a:lnTo>
                    <a:pt x="3318" y="113"/>
                  </a:lnTo>
                  <a:lnTo>
                    <a:pt x="3316" y="115"/>
                  </a:lnTo>
                  <a:lnTo>
                    <a:pt x="3314" y="117"/>
                  </a:lnTo>
                  <a:lnTo>
                    <a:pt x="3314" y="118"/>
                  </a:lnTo>
                  <a:lnTo>
                    <a:pt x="3313" y="120"/>
                  </a:lnTo>
                  <a:lnTo>
                    <a:pt x="3316" y="120"/>
                  </a:lnTo>
                  <a:lnTo>
                    <a:pt x="3319" y="120"/>
                  </a:lnTo>
                  <a:lnTo>
                    <a:pt x="3321" y="120"/>
                  </a:lnTo>
                  <a:lnTo>
                    <a:pt x="3322" y="120"/>
                  </a:lnTo>
                  <a:lnTo>
                    <a:pt x="3324" y="118"/>
                  </a:lnTo>
                  <a:lnTo>
                    <a:pt x="3326" y="117"/>
                  </a:lnTo>
                  <a:lnTo>
                    <a:pt x="3326" y="117"/>
                  </a:lnTo>
                  <a:lnTo>
                    <a:pt x="3326" y="115"/>
                  </a:lnTo>
                  <a:lnTo>
                    <a:pt x="3327" y="113"/>
                  </a:lnTo>
                  <a:lnTo>
                    <a:pt x="3331" y="113"/>
                  </a:lnTo>
                  <a:lnTo>
                    <a:pt x="3332" y="112"/>
                  </a:lnTo>
                  <a:lnTo>
                    <a:pt x="3336" y="113"/>
                  </a:lnTo>
                  <a:lnTo>
                    <a:pt x="3337" y="112"/>
                  </a:lnTo>
                  <a:lnTo>
                    <a:pt x="3340" y="112"/>
                  </a:lnTo>
                  <a:lnTo>
                    <a:pt x="3342" y="113"/>
                  </a:lnTo>
                  <a:lnTo>
                    <a:pt x="3344" y="115"/>
                  </a:lnTo>
                  <a:lnTo>
                    <a:pt x="3345" y="117"/>
                  </a:lnTo>
                  <a:lnTo>
                    <a:pt x="3345" y="118"/>
                  </a:lnTo>
                  <a:lnTo>
                    <a:pt x="3347" y="120"/>
                  </a:lnTo>
                  <a:lnTo>
                    <a:pt x="3349" y="121"/>
                  </a:lnTo>
                  <a:lnTo>
                    <a:pt x="3349" y="123"/>
                  </a:lnTo>
                  <a:lnTo>
                    <a:pt x="3349" y="125"/>
                  </a:lnTo>
                  <a:lnTo>
                    <a:pt x="3349" y="126"/>
                  </a:lnTo>
                  <a:lnTo>
                    <a:pt x="3347" y="128"/>
                  </a:lnTo>
                  <a:lnTo>
                    <a:pt x="3345" y="130"/>
                  </a:lnTo>
                  <a:lnTo>
                    <a:pt x="3345" y="131"/>
                  </a:lnTo>
                  <a:lnTo>
                    <a:pt x="3344" y="133"/>
                  </a:lnTo>
                  <a:lnTo>
                    <a:pt x="3342" y="135"/>
                  </a:lnTo>
                  <a:lnTo>
                    <a:pt x="3342" y="135"/>
                  </a:lnTo>
                  <a:lnTo>
                    <a:pt x="3342" y="138"/>
                  </a:lnTo>
                  <a:lnTo>
                    <a:pt x="3342" y="141"/>
                  </a:lnTo>
                  <a:lnTo>
                    <a:pt x="3342" y="143"/>
                  </a:lnTo>
                  <a:lnTo>
                    <a:pt x="3344" y="143"/>
                  </a:lnTo>
                  <a:lnTo>
                    <a:pt x="3347" y="143"/>
                  </a:lnTo>
                  <a:lnTo>
                    <a:pt x="3349" y="143"/>
                  </a:lnTo>
                  <a:lnTo>
                    <a:pt x="3349" y="149"/>
                  </a:lnTo>
                  <a:lnTo>
                    <a:pt x="3349" y="151"/>
                  </a:lnTo>
                  <a:lnTo>
                    <a:pt x="3347" y="153"/>
                  </a:lnTo>
                  <a:lnTo>
                    <a:pt x="3344" y="154"/>
                  </a:lnTo>
                  <a:lnTo>
                    <a:pt x="3342" y="154"/>
                  </a:lnTo>
                  <a:lnTo>
                    <a:pt x="3340" y="156"/>
                  </a:lnTo>
                  <a:lnTo>
                    <a:pt x="3339" y="156"/>
                  </a:lnTo>
                  <a:lnTo>
                    <a:pt x="3336" y="156"/>
                  </a:lnTo>
                  <a:lnTo>
                    <a:pt x="3332" y="156"/>
                  </a:lnTo>
                  <a:lnTo>
                    <a:pt x="3327" y="156"/>
                  </a:lnTo>
                  <a:lnTo>
                    <a:pt x="3326" y="156"/>
                  </a:lnTo>
                  <a:lnTo>
                    <a:pt x="3324" y="154"/>
                  </a:lnTo>
                  <a:lnTo>
                    <a:pt x="3318" y="156"/>
                  </a:lnTo>
                  <a:lnTo>
                    <a:pt x="3311" y="156"/>
                  </a:lnTo>
                  <a:lnTo>
                    <a:pt x="3304" y="156"/>
                  </a:lnTo>
                  <a:lnTo>
                    <a:pt x="3303" y="154"/>
                  </a:lnTo>
                  <a:lnTo>
                    <a:pt x="3301" y="153"/>
                  </a:lnTo>
                  <a:lnTo>
                    <a:pt x="3301" y="151"/>
                  </a:lnTo>
                  <a:lnTo>
                    <a:pt x="3301" y="149"/>
                  </a:lnTo>
                  <a:lnTo>
                    <a:pt x="3300" y="149"/>
                  </a:lnTo>
                  <a:lnTo>
                    <a:pt x="3298" y="149"/>
                  </a:lnTo>
                  <a:lnTo>
                    <a:pt x="3296" y="149"/>
                  </a:lnTo>
                  <a:lnTo>
                    <a:pt x="3295" y="148"/>
                  </a:lnTo>
                  <a:lnTo>
                    <a:pt x="3293" y="148"/>
                  </a:lnTo>
                  <a:lnTo>
                    <a:pt x="3265" y="148"/>
                  </a:lnTo>
                  <a:lnTo>
                    <a:pt x="3265" y="146"/>
                  </a:lnTo>
                  <a:lnTo>
                    <a:pt x="3264" y="143"/>
                  </a:lnTo>
                  <a:lnTo>
                    <a:pt x="3264" y="139"/>
                  </a:lnTo>
                  <a:lnTo>
                    <a:pt x="3265" y="138"/>
                  </a:lnTo>
                  <a:lnTo>
                    <a:pt x="3264" y="136"/>
                  </a:lnTo>
                  <a:lnTo>
                    <a:pt x="3264" y="136"/>
                  </a:lnTo>
                  <a:lnTo>
                    <a:pt x="3260" y="135"/>
                  </a:lnTo>
                  <a:lnTo>
                    <a:pt x="3259" y="135"/>
                  </a:lnTo>
                  <a:lnTo>
                    <a:pt x="3255" y="133"/>
                  </a:lnTo>
                  <a:lnTo>
                    <a:pt x="3255" y="131"/>
                  </a:lnTo>
                  <a:lnTo>
                    <a:pt x="3255" y="131"/>
                  </a:lnTo>
                  <a:lnTo>
                    <a:pt x="3255" y="130"/>
                  </a:lnTo>
                  <a:lnTo>
                    <a:pt x="3257" y="128"/>
                  </a:lnTo>
                  <a:lnTo>
                    <a:pt x="3259" y="126"/>
                  </a:lnTo>
                  <a:lnTo>
                    <a:pt x="3260" y="125"/>
                  </a:lnTo>
                  <a:lnTo>
                    <a:pt x="3264" y="123"/>
                  </a:lnTo>
                  <a:lnTo>
                    <a:pt x="3265" y="123"/>
                  </a:lnTo>
                  <a:lnTo>
                    <a:pt x="3267" y="123"/>
                  </a:lnTo>
                  <a:lnTo>
                    <a:pt x="3267" y="123"/>
                  </a:lnTo>
                  <a:lnTo>
                    <a:pt x="3268" y="121"/>
                  </a:lnTo>
                  <a:lnTo>
                    <a:pt x="3268" y="120"/>
                  </a:lnTo>
                  <a:lnTo>
                    <a:pt x="3270" y="120"/>
                  </a:lnTo>
                  <a:lnTo>
                    <a:pt x="3272" y="118"/>
                  </a:lnTo>
                  <a:lnTo>
                    <a:pt x="3273" y="118"/>
                  </a:lnTo>
                  <a:lnTo>
                    <a:pt x="3275" y="118"/>
                  </a:lnTo>
                  <a:lnTo>
                    <a:pt x="3277" y="118"/>
                  </a:lnTo>
                  <a:lnTo>
                    <a:pt x="3278" y="117"/>
                  </a:lnTo>
                  <a:lnTo>
                    <a:pt x="3282" y="117"/>
                  </a:lnTo>
                  <a:lnTo>
                    <a:pt x="3285" y="118"/>
                  </a:lnTo>
                  <a:lnTo>
                    <a:pt x="3288" y="117"/>
                  </a:lnTo>
                  <a:lnTo>
                    <a:pt x="3291" y="117"/>
                  </a:lnTo>
                  <a:lnTo>
                    <a:pt x="3291" y="115"/>
                  </a:lnTo>
                  <a:lnTo>
                    <a:pt x="3293" y="115"/>
                  </a:lnTo>
                  <a:lnTo>
                    <a:pt x="3293" y="113"/>
                  </a:lnTo>
                  <a:lnTo>
                    <a:pt x="3296" y="112"/>
                  </a:lnTo>
                  <a:lnTo>
                    <a:pt x="3298" y="110"/>
                  </a:lnTo>
                  <a:lnTo>
                    <a:pt x="3300" y="110"/>
                  </a:lnTo>
                  <a:lnTo>
                    <a:pt x="3303" y="110"/>
                  </a:lnTo>
                  <a:close/>
                  <a:moveTo>
                    <a:pt x="2745" y="110"/>
                  </a:moveTo>
                  <a:lnTo>
                    <a:pt x="2745" y="112"/>
                  </a:lnTo>
                  <a:lnTo>
                    <a:pt x="2746" y="113"/>
                  </a:lnTo>
                  <a:lnTo>
                    <a:pt x="2746" y="113"/>
                  </a:lnTo>
                  <a:lnTo>
                    <a:pt x="2746" y="115"/>
                  </a:lnTo>
                  <a:lnTo>
                    <a:pt x="2740" y="117"/>
                  </a:lnTo>
                  <a:lnTo>
                    <a:pt x="2738" y="118"/>
                  </a:lnTo>
                  <a:lnTo>
                    <a:pt x="2736" y="118"/>
                  </a:lnTo>
                  <a:lnTo>
                    <a:pt x="2735" y="118"/>
                  </a:lnTo>
                  <a:lnTo>
                    <a:pt x="2733" y="118"/>
                  </a:lnTo>
                  <a:lnTo>
                    <a:pt x="2732" y="120"/>
                  </a:lnTo>
                  <a:lnTo>
                    <a:pt x="2730" y="118"/>
                  </a:lnTo>
                  <a:lnTo>
                    <a:pt x="2730" y="117"/>
                  </a:lnTo>
                  <a:lnTo>
                    <a:pt x="2728" y="115"/>
                  </a:lnTo>
                  <a:lnTo>
                    <a:pt x="2728" y="115"/>
                  </a:lnTo>
                  <a:lnTo>
                    <a:pt x="2728" y="113"/>
                  </a:lnTo>
                  <a:lnTo>
                    <a:pt x="2732" y="113"/>
                  </a:lnTo>
                  <a:lnTo>
                    <a:pt x="2733" y="112"/>
                  </a:lnTo>
                  <a:lnTo>
                    <a:pt x="2733" y="112"/>
                  </a:lnTo>
                  <a:lnTo>
                    <a:pt x="2736" y="112"/>
                  </a:lnTo>
                  <a:lnTo>
                    <a:pt x="2740" y="112"/>
                  </a:lnTo>
                  <a:lnTo>
                    <a:pt x="2741" y="110"/>
                  </a:lnTo>
                  <a:lnTo>
                    <a:pt x="2745" y="110"/>
                  </a:lnTo>
                  <a:close/>
                  <a:moveTo>
                    <a:pt x="337" y="107"/>
                  </a:moveTo>
                  <a:lnTo>
                    <a:pt x="347" y="107"/>
                  </a:lnTo>
                  <a:lnTo>
                    <a:pt x="358" y="110"/>
                  </a:lnTo>
                  <a:lnTo>
                    <a:pt x="361" y="121"/>
                  </a:lnTo>
                  <a:lnTo>
                    <a:pt x="352" y="125"/>
                  </a:lnTo>
                  <a:lnTo>
                    <a:pt x="348" y="117"/>
                  </a:lnTo>
                  <a:lnTo>
                    <a:pt x="337" y="117"/>
                  </a:lnTo>
                  <a:lnTo>
                    <a:pt x="337" y="107"/>
                  </a:lnTo>
                  <a:close/>
                  <a:moveTo>
                    <a:pt x="2707" y="99"/>
                  </a:moveTo>
                  <a:lnTo>
                    <a:pt x="2732" y="99"/>
                  </a:lnTo>
                  <a:lnTo>
                    <a:pt x="2732" y="100"/>
                  </a:lnTo>
                  <a:lnTo>
                    <a:pt x="2732" y="102"/>
                  </a:lnTo>
                  <a:lnTo>
                    <a:pt x="2732" y="105"/>
                  </a:lnTo>
                  <a:lnTo>
                    <a:pt x="2718" y="105"/>
                  </a:lnTo>
                  <a:lnTo>
                    <a:pt x="2718" y="108"/>
                  </a:lnTo>
                  <a:lnTo>
                    <a:pt x="2718" y="112"/>
                  </a:lnTo>
                  <a:lnTo>
                    <a:pt x="2718" y="115"/>
                  </a:lnTo>
                  <a:lnTo>
                    <a:pt x="2717" y="115"/>
                  </a:lnTo>
                  <a:lnTo>
                    <a:pt x="2714" y="115"/>
                  </a:lnTo>
                  <a:lnTo>
                    <a:pt x="2714" y="115"/>
                  </a:lnTo>
                  <a:lnTo>
                    <a:pt x="2712" y="117"/>
                  </a:lnTo>
                  <a:lnTo>
                    <a:pt x="2712" y="117"/>
                  </a:lnTo>
                  <a:lnTo>
                    <a:pt x="2709" y="117"/>
                  </a:lnTo>
                  <a:lnTo>
                    <a:pt x="2707" y="115"/>
                  </a:lnTo>
                  <a:lnTo>
                    <a:pt x="2705" y="113"/>
                  </a:lnTo>
                  <a:lnTo>
                    <a:pt x="2705" y="110"/>
                  </a:lnTo>
                  <a:lnTo>
                    <a:pt x="2705" y="107"/>
                  </a:lnTo>
                  <a:lnTo>
                    <a:pt x="2704" y="108"/>
                  </a:lnTo>
                  <a:lnTo>
                    <a:pt x="2704" y="108"/>
                  </a:lnTo>
                  <a:lnTo>
                    <a:pt x="2704" y="110"/>
                  </a:lnTo>
                  <a:lnTo>
                    <a:pt x="2704" y="112"/>
                  </a:lnTo>
                  <a:lnTo>
                    <a:pt x="2702" y="113"/>
                  </a:lnTo>
                  <a:lnTo>
                    <a:pt x="2700" y="115"/>
                  </a:lnTo>
                  <a:lnTo>
                    <a:pt x="2686" y="115"/>
                  </a:lnTo>
                  <a:lnTo>
                    <a:pt x="2686" y="108"/>
                  </a:lnTo>
                  <a:lnTo>
                    <a:pt x="2691" y="107"/>
                  </a:lnTo>
                  <a:lnTo>
                    <a:pt x="2694" y="105"/>
                  </a:lnTo>
                  <a:lnTo>
                    <a:pt x="2696" y="103"/>
                  </a:lnTo>
                  <a:lnTo>
                    <a:pt x="2697" y="103"/>
                  </a:lnTo>
                  <a:lnTo>
                    <a:pt x="2700" y="102"/>
                  </a:lnTo>
                  <a:lnTo>
                    <a:pt x="2704" y="100"/>
                  </a:lnTo>
                  <a:lnTo>
                    <a:pt x="2705" y="100"/>
                  </a:lnTo>
                  <a:lnTo>
                    <a:pt x="2707" y="99"/>
                  </a:lnTo>
                  <a:close/>
                  <a:moveTo>
                    <a:pt x="2201" y="97"/>
                  </a:moveTo>
                  <a:lnTo>
                    <a:pt x="2201" y="99"/>
                  </a:lnTo>
                  <a:lnTo>
                    <a:pt x="2203" y="100"/>
                  </a:lnTo>
                  <a:lnTo>
                    <a:pt x="2203" y="102"/>
                  </a:lnTo>
                  <a:lnTo>
                    <a:pt x="2196" y="108"/>
                  </a:lnTo>
                  <a:lnTo>
                    <a:pt x="2196" y="110"/>
                  </a:lnTo>
                  <a:lnTo>
                    <a:pt x="2198" y="110"/>
                  </a:lnTo>
                  <a:lnTo>
                    <a:pt x="2200" y="112"/>
                  </a:lnTo>
                  <a:lnTo>
                    <a:pt x="2201" y="110"/>
                  </a:lnTo>
                  <a:lnTo>
                    <a:pt x="2203" y="110"/>
                  </a:lnTo>
                  <a:lnTo>
                    <a:pt x="2205" y="110"/>
                  </a:lnTo>
                  <a:lnTo>
                    <a:pt x="2208" y="108"/>
                  </a:lnTo>
                  <a:lnTo>
                    <a:pt x="2209" y="107"/>
                  </a:lnTo>
                  <a:lnTo>
                    <a:pt x="2211" y="105"/>
                  </a:lnTo>
                  <a:lnTo>
                    <a:pt x="2213" y="103"/>
                  </a:lnTo>
                  <a:lnTo>
                    <a:pt x="2214" y="102"/>
                  </a:lnTo>
                  <a:lnTo>
                    <a:pt x="2214" y="100"/>
                  </a:lnTo>
                  <a:lnTo>
                    <a:pt x="2216" y="100"/>
                  </a:lnTo>
                  <a:lnTo>
                    <a:pt x="2218" y="99"/>
                  </a:lnTo>
                  <a:lnTo>
                    <a:pt x="2221" y="102"/>
                  </a:lnTo>
                  <a:lnTo>
                    <a:pt x="2223" y="103"/>
                  </a:lnTo>
                  <a:lnTo>
                    <a:pt x="2223" y="103"/>
                  </a:lnTo>
                  <a:lnTo>
                    <a:pt x="2224" y="105"/>
                  </a:lnTo>
                  <a:lnTo>
                    <a:pt x="2226" y="107"/>
                  </a:lnTo>
                  <a:lnTo>
                    <a:pt x="2226" y="108"/>
                  </a:lnTo>
                  <a:lnTo>
                    <a:pt x="2226" y="110"/>
                  </a:lnTo>
                  <a:lnTo>
                    <a:pt x="2226" y="113"/>
                  </a:lnTo>
                  <a:lnTo>
                    <a:pt x="2232" y="113"/>
                  </a:lnTo>
                  <a:lnTo>
                    <a:pt x="2234" y="112"/>
                  </a:lnTo>
                  <a:lnTo>
                    <a:pt x="2236" y="112"/>
                  </a:lnTo>
                  <a:lnTo>
                    <a:pt x="2239" y="110"/>
                  </a:lnTo>
                  <a:lnTo>
                    <a:pt x="2241" y="110"/>
                  </a:lnTo>
                  <a:lnTo>
                    <a:pt x="2242" y="110"/>
                  </a:lnTo>
                  <a:lnTo>
                    <a:pt x="2245" y="110"/>
                  </a:lnTo>
                  <a:lnTo>
                    <a:pt x="2249" y="112"/>
                  </a:lnTo>
                  <a:lnTo>
                    <a:pt x="2250" y="112"/>
                  </a:lnTo>
                  <a:lnTo>
                    <a:pt x="2252" y="115"/>
                  </a:lnTo>
                  <a:lnTo>
                    <a:pt x="2254" y="117"/>
                  </a:lnTo>
                  <a:lnTo>
                    <a:pt x="2250" y="118"/>
                  </a:lnTo>
                  <a:lnTo>
                    <a:pt x="2249" y="120"/>
                  </a:lnTo>
                  <a:lnTo>
                    <a:pt x="2247" y="120"/>
                  </a:lnTo>
                  <a:lnTo>
                    <a:pt x="2244" y="121"/>
                  </a:lnTo>
                  <a:lnTo>
                    <a:pt x="2242" y="121"/>
                  </a:lnTo>
                  <a:lnTo>
                    <a:pt x="2241" y="121"/>
                  </a:lnTo>
                  <a:lnTo>
                    <a:pt x="2237" y="123"/>
                  </a:lnTo>
                  <a:lnTo>
                    <a:pt x="2236" y="126"/>
                  </a:lnTo>
                  <a:lnTo>
                    <a:pt x="2236" y="128"/>
                  </a:lnTo>
                  <a:lnTo>
                    <a:pt x="2236" y="130"/>
                  </a:lnTo>
                  <a:lnTo>
                    <a:pt x="2236" y="133"/>
                  </a:lnTo>
                  <a:lnTo>
                    <a:pt x="2234" y="133"/>
                  </a:lnTo>
                  <a:lnTo>
                    <a:pt x="2232" y="135"/>
                  </a:lnTo>
                  <a:lnTo>
                    <a:pt x="2229" y="136"/>
                  </a:lnTo>
                  <a:lnTo>
                    <a:pt x="2226" y="136"/>
                  </a:lnTo>
                  <a:lnTo>
                    <a:pt x="2223" y="136"/>
                  </a:lnTo>
                  <a:lnTo>
                    <a:pt x="2219" y="135"/>
                  </a:lnTo>
                  <a:lnTo>
                    <a:pt x="2218" y="133"/>
                  </a:lnTo>
                  <a:lnTo>
                    <a:pt x="2214" y="133"/>
                  </a:lnTo>
                  <a:lnTo>
                    <a:pt x="2213" y="133"/>
                  </a:lnTo>
                  <a:lnTo>
                    <a:pt x="2213" y="135"/>
                  </a:lnTo>
                  <a:lnTo>
                    <a:pt x="2211" y="136"/>
                  </a:lnTo>
                  <a:lnTo>
                    <a:pt x="2209" y="138"/>
                  </a:lnTo>
                  <a:lnTo>
                    <a:pt x="2208" y="138"/>
                  </a:lnTo>
                  <a:lnTo>
                    <a:pt x="2206" y="139"/>
                  </a:lnTo>
                  <a:lnTo>
                    <a:pt x="2205" y="139"/>
                  </a:lnTo>
                  <a:lnTo>
                    <a:pt x="2201" y="141"/>
                  </a:lnTo>
                  <a:lnTo>
                    <a:pt x="2200" y="141"/>
                  </a:lnTo>
                  <a:lnTo>
                    <a:pt x="2196" y="141"/>
                  </a:lnTo>
                  <a:lnTo>
                    <a:pt x="2195" y="141"/>
                  </a:lnTo>
                  <a:lnTo>
                    <a:pt x="2191" y="141"/>
                  </a:lnTo>
                  <a:lnTo>
                    <a:pt x="2188" y="139"/>
                  </a:lnTo>
                  <a:lnTo>
                    <a:pt x="2185" y="138"/>
                  </a:lnTo>
                  <a:lnTo>
                    <a:pt x="2185" y="138"/>
                  </a:lnTo>
                  <a:lnTo>
                    <a:pt x="2183" y="136"/>
                  </a:lnTo>
                  <a:lnTo>
                    <a:pt x="2183" y="135"/>
                  </a:lnTo>
                  <a:lnTo>
                    <a:pt x="2180" y="135"/>
                  </a:lnTo>
                  <a:lnTo>
                    <a:pt x="2177" y="135"/>
                  </a:lnTo>
                  <a:lnTo>
                    <a:pt x="2175" y="135"/>
                  </a:lnTo>
                  <a:lnTo>
                    <a:pt x="2173" y="135"/>
                  </a:lnTo>
                  <a:lnTo>
                    <a:pt x="2155" y="135"/>
                  </a:lnTo>
                  <a:lnTo>
                    <a:pt x="2154" y="135"/>
                  </a:lnTo>
                  <a:lnTo>
                    <a:pt x="2152" y="133"/>
                  </a:lnTo>
                  <a:lnTo>
                    <a:pt x="2149" y="133"/>
                  </a:lnTo>
                  <a:lnTo>
                    <a:pt x="2147" y="131"/>
                  </a:lnTo>
                  <a:lnTo>
                    <a:pt x="2144" y="130"/>
                  </a:lnTo>
                  <a:lnTo>
                    <a:pt x="2144" y="123"/>
                  </a:lnTo>
                  <a:lnTo>
                    <a:pt x="2167" y="123"/>
                  </a:lnTo>
                  <a:lnTo>
                    <a:pt x="2167" y="121"/>
                  </a:lnTo>
                  <a:lnTo>
                    <a:pt x="2165" y="120"/>
                  </a:lnTo>
                  <a:lnTo>
                    <a:pt x="2165" y="118"/>
                  </a:lnTo>
                  <a:lnTo>
                    <a:pt x="2164" y="117"/>
                  </a:lnTo>
                  <a:lnTo>
                    <a:pt x="2162" y="117"/>
                  </a:lnTo>
                  <a:lnTo>
                    <a:pt x="2160" y="117"/>
                  </a:lnTo>
                  <a:lnTo>
                    <a:pt x="2157" y="117"/>
                  </a:lnTo>
                  <a:lnTo>
                    <a:pt x="2155" y="115"/>
                  </a:lnTo>
                  <a:lnTo>
                    <a:pt x="2152" y="117"/>
                  </a:lnTo>
                  <a:lnTo>
                    <a:pt x="2150" y="117"/>
                  </a:lnTo>
                  <a:lnTo>
                    <a:pt x="2147" y="118"/>
                  </a:lnTo>
                  <a:lnTo>
                    <a:pt x="2146" y="118"/>
                  </a:lnTo>
                  <a:lnTo>
                    <a:pt x="2142" y="117"/>
                  </a:lnTo>
                  <a:lnTo>
                    <a:pt x="2141" y="117"/>
                  </a:lnTo>
                  <a:lnTo>
                    <a:pt x="2139" y="117"/>
                  </a:lnTo>
                  <a:lnTo>
                    <a:pt x="2137" y="115"/>
                  </a:lnTo>
                  <a:lnTo>
                    <a:pt x="2134" y="115"/>
                  </a:lnTo>
                  <a:lnTo>
                    <a:pt x="2132" y="115"/>
                  </a:lnTo>
                  <a:lnTo>
                    <a:pt x="2131" y="113"/>
                  </a:lnTo>
                  <a:lnTo>
                    <a:pt x="2129" y="113"/>
                  </a:lnTo>
                  <a:lnTo>
                    <a:pt x="2129" y="113"/>
                  </a:lnTo>
                  <a:lnTo>
                    <a:pt x="2128" y="113"/>
                  </a:lnTo>
                  <a:lnTo>
                    <a:pt x="2126" y="110"/>
                  </a:lnTo>
                  <a:lnTo>
                    <a:pt x="2126" y="107"/>
                  </a:lnTo>
                  <a:lnTo>
                    <a:pt x="2128" y="105"/>
                  </a:lnTo>
                  <a:lnTo>
                    <a:pt x="2129" y="103"/>
                  </a:lnTo>
                  <a:lnTo>
                    <a:pt x="2131" y="102"/>
                  </a:lnTo>
                  <a:lnTo>
                    <a:pt x="2134" y="102"/>
                  </a:lnTo>
                  <a:lnTo>
                    <a:pt x="2136" y="102"/>
                  </a:lnTo>
                  <a:lnTo>
                    <a:pt x="2137" y="100"/>
                  </a:lnTo>
                  <a:lnTo>
                    <a:pt x="2144" y="100"/>
                  </a:lnTo>
                  <a:lnTo>
                    <a:pt x="2150" y="102"/>
                  </a:lnTo>
                  <a:lnTo>
                    <a:pt x="2155" y="102"/>
                  </a:lnTo>
                  <a:lnTo>
                    <a:pt x="2162" y="102"/>
                  </a:lnTo>
                  <a:lnTo>
                    <a:pt x="2164" y="102"/>
                  </a:lnTo>
                  <a:lnTo>
                    <a:pt x="2165" y="102"/>
                  </a:lnTo>
                  <a:lnTo>
                    <a:pt x="2168" y="103"/>
                  </a:lnTo>
                  <a:lnTo>
                    <a:pt x="2170" y="105"/>
                  </a:lnTo>
                  <a:lnTo>
                    <a:pt x="2172" y="107"/>
                  </a:lnTo>
                  <a:lnTo>
                    <a:pt x="2173" y="108"/>
                  </a:lnTo>
                  <a:lnTo>
                    <a:pt x="2173" y="112"/>
                  </a:lnTo>
                  <a:lnTo>
                    <a:pt x="2173" y="115"/>
                  </a:lnTo>
                  <a:lnTo>
                    <a:pt x="2177" y="117"/>
                  </a:lnTo>
                  <a:lnTo>
                    <a:pt x="2178" y="115"/>
                  </a:lnTo>
                  <a:lnTo>
                    <a:pt x="2180" y="113"/>
                  </a:lnTo>
                  <a:lnTo>
                    <a:pt x="2180" y="110"/>
                  </a:lnTo>
                  <a:lnTo>
                    <a:pt x="2180" y="107"/>
                  </a:lnTo>
                  <a:lnTo>
                    <a:pt x="2180" y="103"/>
                  </a:lnTo>
                  <a:lnTo>
                    <a:pt x="2182" y="99"/>
                  </a:lnTo>
                  <a:lnTo>
                    <a:pt x="2190" y="99"/>
                  </a:lnTo>
                  <a:lnTo>
                    <a:pt x="2191" y="100"/>
                  </a:lnTo>
                  <a:lnTo>
                    <a:pt x="2193" y="100"/>
                  </a:lnTo>
                  <a:lnTo>
                    <a:pt x="2193" y="100"/>
                  </a:lnTo>
                  <a:lnTo>
                    <a:pt x="2195" y="100"/>
                  </a:lnTo>
                  <a:lnTo>
                    <a:pt x="2196" y="100"/>
                  </a:lnTo>
                  <a:lnTo>
                    <a:pt x="2198" y="99"/>
                  </a:lnTo>
                  <a:lnTo>
                    <a:pt x="2198" y="97"/>
                  </a:lnTo>
                  <a:lnTo>
                    <a:pt x="2200" y="97"/>
                  </a:lnTo>
                  <a:lnTo>
                    <a:pt x="2201" y="97"/>
                  </a:lnTo>
                  <a:close/>
                  <a:moveTo>
                    <a:pt x="2606" y="76"/>
                  </a:moveTo>
                  <a:lnTo>
                    <a:pt x="2607" y="77"/>
                  </a:lnTo>
                  <a:lnTo>
                    <a:pt x="2609" y="77"/>
                  </a:lnTo>
                  <a:lnTo>
                    <a:pt x="2609" y="87"/>
                  </a:lnTo>
                  <a:lnTo>
                    <a:pt x="2612" y="87"/>
                  </a:lnTo>
                  <a:lnTo>
                    <a:pt x="2617" y="89"/>
                  </a:lnTo>
                  <a:lnTo>
                    <a:pt x="2617" y="94"/>
                  </a:lnTo>
                  <a:lnTo>
                    <a:pt x="2617" y="97"/>
                  </a:lnTo>
                  <a:lnTo>
                    <a:pt x="2615" y="97"/>
                  </a:lnTo>
                  <a:lnTo>
                    <a:pt x="2614" y="99"/>
                  </a:lnTo>
                  <a:lnTo>
                    <a:pt x="2612" y="99"/>
                  </a:lnTo>
                  <a:lnTo>
                    <a:pt x="2610" y="100"/>
                  </a:lnTo>
                  <a:lnTo>
                    <a:pt x="2609" y="102"/>
                  </a:lnTo>
                  <a:lnTo>
                    <a:pt x="2607" y="102"/>
                  </a:lnTo>
                  <a:lnTo>
                    <a:pt x="2604" y="102"/>
                  </a:lnTo>
                  <a:lnTo>
                    <a:pt x="2602" y="102"/>
                  </a:lnTo>
                  <a:lnTo>
                    <a:pt x="2601" y="102"/>
                  </a:lnTo>
                  <a:lnTo>
                    <a:pt x="2599" y="102"/>
                  </a:lnTo>
                  <a:lnTo>
                    <a:pt x="2594" y="102"/>
                  </a:lnTo>
                  <a:lnTo>
                    <a:pt x="2589" y="102"/>
                  </a:lnTo>
                  <a:lnTo>
                    <a:pt x="2589" y="105"/>
                  </a:lnTo>
                  <a:lnTo>
                    <a:pt x="2589" y="108"/>
                  </a:lnTo>
                  <a:lnTo>
                    <a:pt x="2591" y="112"/>
                  </a:lnTo>
                  <a:lnTo>
                    <a:pt x="2589" y="115"/>
                  </a:lnTo>
                  <a:lnTo>
                    <a:pt x="2588" y="117"/>
                  </a:lnTo>
                  <a:lnTo>
                    <a:pt x="2586" y="118"/>
                  </a:lnTo>
                  <a:lnTo>
                    <a:pt x="2584" y="118"/>
                  </a:lnTo>
                  <a:lnTo>
                    <a:pt x="2581" y="120"/>
                  </a:lnTo>
                  <a:lnTo>
                    <a:pt x="2579" y="120"/>
                  </a:lnTo>
                  <a:lnTo>
                    <a:pt x="2576" y="120"/>
                  </a:lnTo>
                  <a:lnTo>
                    <a:pt x="2573" y="118"/>
                  </a:lnTo>
                  <a:lnTo>
                    <a:pt x="2570" y="117"/>
                  </a:lnTo>
                  <a:lnTo>
                    <a:pt x="2566" y="115"/>
                  </a:lnTo>
                  <a:lnTo>
                    <a:pt x="2565" y="115"/>
                  </a:lnTo>
                  <a:lnTo>
                    <a:pt x="2563" y="113"/>
                  </a:lnTo>
                  <a:lnTo>
                    <a:pt x="2561" y="112"/>
                  </a:lnTo>
                  <a:lnTo>
                    <a:pt x="2561" y="110"/>
                  </a:lnTo>
                  <a:lnTo>
                    <a:pt x="2561" y="103"/>
                  </a:lnTo>
                  <a:lnTo>
                    <a:pt x="2565" y="103"/>
                  </a:lnTo>
                  <a:lnTo>
                    <a:pt x="2568" y="103"/>
                  </a:lnTo>
                  <a:lnTo>
                    <a:pt x="2570" y="102"/>
                  </a:lnTo>
                  <a:lnTo>
                    <a:pt x="2570" y="102"/>
                  </a:lnTo>
                  <a:lnTo>
                    <a:pt x="2571" y="100"/>
                  </a:lnTo>
                  <a:lnTo>
                    <a:pt x="2571" y="95"/>
                  </a:lnTo>
                  <a:lnTo>
                    <a:pt x="2570" y="95"/>
                  </a:lnTo>
                  <a:lnTo>
                    <a:pt x="2568" y="95"/>
                  </a:lnTo>
                  <a:lnTo>
                    <a:pt x="2566" y="95"/>
                  </a:lnTo>
                  <a:lnTo>
                    <a:pt x="2565" y="95"/>
                  </a:lnTo>
                  <a:lnTo>
                    <a:pt x="2561" y="95"/>
                  </a:lnTo>
                  <a:lnTo>
                    <a:pt x="2558" y="94"/>
                  </a:lnTo>
                  <a:lnTo>
                    <a:pt x="2555" y="95"/>
                  </a:lnTo>
                  <a:lnTo>
                    <a:pt x="2552" y="95"/>
                  </a:lnTo>
                  <a:lnTo>
                    <a:pt x="2550" y="95"/>
                  </a:lnTo>
                  <a:lnTo>
                    <a:pt x="2548" y="97"/>
                  </a:lnTo>
                  <a:lnTo>
                    <a:pt x="2547" y="97"/>
                  </a:lnTo>
                  <a:lnTo>
                    <a:pt x="2545" y="99"/>
                  </a:lnTo>
                  <a:lnTo>
                    <a:pt x="2542" y="99"/>
                  </a:lnTo>
                  <a:lnTo>
                    <a:pt x="2538" y="100"/>
                  </a:lnTo>
                  <a:lnTo>
                    <a:pt x="2537" y="102"/>
                  </a:lnTo>
                  <a:lnTo>
                    <a:pt x="2535" y="102"/>
                  </a:lnTo>
                  <a:lnTo>
                    <a:pt x="2532" y="100"/>
                  </a:lnTo>
                  <a:lnTo>
                    <a:pt x="2530" y="99"/>
                  </a:lnTo>
                  <a:lnTo>
                    <a:pt x="2529" y="97"/>
                  </a:lnTo>
                  <a:lnTo>
                    <a:pt x="2527" y="94"/>
                  </a:lnTo>
                  <a:lnTo>
                    <a:pt x="2527" y="90"/>
                  </a:lnTo>
                  <a:lnTo>
                    <a:pt x="2534" y="90"/>
                  </a:lnTo>
                  <a:lnTo>
                    <a:pt x="2537" y="90"/>
                  </a:lnTo>
                  <a:lnTo>
                    <a:pt x="2540" y="92"/>
                  </a:lnTo>
                  <a:lnTo>
                    <a:pt x="2543" y="92"/>
                  </a:lnTo>
                  <a:lnTo>
                    <a:pt x="2543" y="94"/>
                  </a:lnTo>
                  <a:lnTo>
                    <a:pt x="2545" y="94"/>
                  </a:lnTo>
                  <a:lnTo>
                    <a:pt x="2547" y="94"/>
                  </a:lnTo>
                  <a:lnTo>
                    <a:pt x="2548" y="94"/>
                  </a:lnTo>
                  <a:lnTo>
                    <a:pt x="2550" y="94"/>
                  </a:lnTo>
                  <a:lnTo>
                    <a:pt x="2550" y="92"/>
                  </a:lnTo>
                  <a:lnTo>
                    <a:pt x="2550" y="90"/>
                  </a:lnTo>
                  <a:lnTo>
                    <a:pt x="2550" y="90"/>
                  </a:lnTo>
                  <a:lnTo>
                    <a:pt x="2552" y="85"/>
                  </a:lnTo>
                  <a:lnTo>
                    <a:pt x="2555" y="87"/>
                  </a:lnTo>
                  <a:lnTo>
                    <a:pt x="2556" y="87"/>
                  </a:lnTo>
                  <a:lnTo>
                    <a:pt x="2560" y="89"/>
                  </a:lnTo>
                  <a:lnTo>
                    <a:pt x="2561" y="89"/>
                  </a:lnTo>
                  <a:lnTo>
                    <a:pt x="2565" y="89"/>
                  </a:lnTo>
                  <a:lnTo>
                    <a:pt x="2566" y="89"/>
                  </a:lnTo>
                  <a:lnTo>
                    <a:pt x="2568" y="89"/>
                  </a:lnTo>
                  <a:lnTo>
                    <a:pt x="2570" y="87"/>
                  </a:lnTo>
                  <a:lnTo>
                    <a:pt x="2571" y="87"/>
                  </a:lnTo>
                  <a:lnTo>
                    <a:pt x="2571" y="85"/>
                  </a:lnTo>
                  <a:lnTo>
                    <a:pt x="2574" y="85"/>
                  </a:lnTo>
                  <a:lnTo>
                    <a:pt x="2578" y="85"/>
                  </a:lnTo>
                  <a:lnTo>
                    <a:pt x="2583" y="85"/>
                  </a:lnTo>
                  <a:lnTo>
                    <a:pt x="2586" y="87"/>
                  </a:lnTo>
                  <a:lnTo>
                    <a:pt x="2589" y="87"/>
                  </a:lnTo>
                  <a:lnTo>
                    <a:pt x="2591" y="85"/>
                  </a:lnTo>
                  <a:lnTo>
                    <a:pt x="2592" y="84"/>
                  </a:lnTo>
                  <a:lnTo>
                    <a:pt x="2594" y="82"/>
                  </a:lnTo>
                  <a:lnTo>
                    <a:pt x="2596" y="81"/>
                  </a:lnTo>
                  <a:lnTo>
                    <a:pt x="2596" y="81"/>
                  </a:lnTo>
                  <a:lnTo>
                    <a:pt x="2596" y="79"/>
                  </a:lnTo>
                  <a:lnTo>
                    <a:pt x="2596" y="77"/>
                  </a:lnTo>
                  <a:lnTo>
                    <a:pt x="2597" y="77"/>
                  </a:lnTo>
                  <a:lnTo>
                    <a:pt x="2599" y="77"/>
                  </a:lnTo>
                  <a:lnTo>
                    <a:pt x="2602" y="77"/>
                  </a:lnTo>
                  <a:lnTo>
                    <a:pt x="2604" y="77"/>
                  </a:lnTo>
                  <a:lnTo>
                    <a:pt x="2606" y="76"/>
                  </a:lnTo>
                  <a:close/>
                  <a:moveTo>
                    <a:pt x="2766" y="74"/>
                  </a:moveTo>
                  <a:lnTo>
                    <a:pt x="2771" y="76"/>
                  </a:lnTo>
                  <a:lnTo>
                    <a:pt x="2769" y="79"/>
                  </a:lnTo>
                  <a:lnTo>
                    <a:pt x="2771" y="82"/>
                  </a:lnTo>
                  <a:lnTo>
                    <a:pt x="2771" y="84"/>
                  </a:lnTo>
                  <a:lnTo>
                    <a:pt x="2773" y="85"/>
                  </a:lnTo>
                  <a:lnTo>
                    <a:pt x="2774" y="89"/>
                  </a:lnTo>
                  <a:lnTo>
                    <a:pt x="2774" y="90"/>
                  </a:lnTo>
                  <a:lnTo>
                    <a:pt x="2774" y="92"/>
                  </a:lnTo>
                  <a:lnTo>
                    <a:pt x="2776" y="94"/>
                  </a:lnTo>
                  <a:lnTo>
                    <a:pt x="2776" y="94"/>
                  </a:lnTo>
                  <a:lnTo>
                    <a:pt x="2777" y="97"/>
                  </a:lnTo>
                  <a:lnTo>
                    <a:pt x="2779" y="99"/>
                  </a:lnTo>
                  <a:lnTo>
                    <a:pt x="2777" y="99"/>
                  </a:lnTo>
                  <a:lnTo>
                    <a:pt x="2776" y="99"/>
                  </a:lnTo>
                  <a:lnTo>
                    <a:pt x="2773" y="99"/>
                  </a:lnTo>
                  <a:lnTo>
                    <a:pt x="2769" y="99"/>
                  </a:lnTo>
                  <a:lnTo>
                    <a:pt x="2764" y="99"/>
                  </a:lnTo>
                  <a:lnTo>
                    <a:pt x="2763" y="99"/>
                  </a:lnTo>
                  <a:lnTo>
                    <a:pt x="2761" y="99"/>
                  </a:lnTo>
                  <a:lnTo>
                    <a:pt x="2756" y="99"/>
                  </a:lnTo>
                  <a:lnTo>
                    <a:pt x="2753" y="99"/>
                  </a:lnTo>
                  <a:lnTo>
                    <a:pt x="2751" y="99"/>
                  </a:lnTo>
                  <a:lnTo>
                    <a:pt x="2750" y="99"/>
                  </a:lnTo>
                  <a:lnTo>
                    <a:pt x="2750" y="100"/>
                  </a:lnTo>
                  <a:lnTo>
                    <a:pt x="2748" y="100"/>
                  </a:lnTo>
                  <a:lnTo>
                    <a:pt x="2746" y="100"/>
                  </a:lnTo>
                  <a:lnTo>
                    <a:pt x="2745" y="100"/>
                  </a:lnTo>
                  <a:lnTo>
                    <a:pt x="2741" y="100"/>
                  </a:lnTo>
                  <a:lnTo>
                    <a:pt x="2740" y="99"/>
                  </a:lnTo>
                  <a:lnTo>
                    <a:pt x="2738" y="97"/>
                  </a:lnTo>
                  <a:lnTo>
                    <a:pt x="2735" y="95"/>
                  </a:lnTo>
                  <a:lnTo>
                    <a:pt x="2736" y="94"/>
                  </a:lnTo>
                  <a:lnTo>
                    <a:pt x="2736" y="94"/>
                  </a:lnTo>
                  <a:lnTo>
                    <a:pt x="2740" y="90"/>
                  </a:lnTo>
                  <a:lnTo>
                    <a:pt x="2743" y="89"/>
                  </a:lnTo>
                  <a:lnTo>
                    <a:pt x="2745" y="89"/>
                  </a:lnTo>
                  <a:lnTo>
                    <a:pt x="2746" y="89"/>
                  </a:lnTo>
                  <a:lnTo>
                    <a:pt x="2746" y="89"/>
                  </a:lnTo>
                  <a:lnTo>
                    <a:pt x="2746" y="87"/>
                  </a:lnTo>
                  <a:lnTo>
                    <a:pt x="2746" y="85"/>
                  </a:lnTo>
                  <a:lnTo>
                    <a:pt x="2746" y="82"/>
                  </a:lnTo>
                  <a:lnTo>
                    <a:pt x="2751" y="84"/>
                  </a:lnTo>
                  <a:lnTo>
                    <a:pt x="2753" y="84"/>
                  </a:lnTo>
                  <a:lnTo>
                    <a:pt x="2753" y="82"/>
                  </a:lnTo>
                  <a:lnTo>
                    <a:pt x="2754" y="82"/>
                  </a:lnTo>
                  <a:lnTo>
                    <a:pt x="2756" y="82"/>
                  </a:lnTo>
                  <a:lnTo>
                    <a:pt x="2758" y="81"/>
                  </a:lnTo>
                  <a:lnTo>
                    <a:pt x="2759" y="79"/>
                  </a:lnTo>
                  <a:lnTo>
                    <a:pt x="2761" y="77"/>
                  </a:lnTo>
                  <a:lnTo>
                    <a:pt x="2763" y="76"/>
                  </a:lnTo>
                  <a:lnTo>
                    <a:pt x="2764" y="76"/>
                  </a:lnTo>
                  <a:lnTo>
                    <a:pt x="2766" y="74"/>
                  </a:lnTo>
                  <a:close/>
                  <a:moveTo>
                    <a:pt x="2817" y="74"/>
                  </a:moveTo>
                  <a:lnTo>
                    <a:pt x="2820" y="74"/>
                  </a:lnTo>
                  <a:lnTo>
                    <a:pt x="2822" y="74"/>
                  </a:lnTo>
                  <a:lnTo>
                    <a:pt x="2825" y="74"/>
                  </a:lnTo>
                  <a:lnTo>
                    <a:pt x="2827" y="74"/>
                  </a:lnTo>
                  <a:lnTo>
                    <a:pt x="2828" y="74"/>
                  </a:lnTo>
                  <a:lnTo>
                    <a:pt x="2831" y="74"/>
                  </a:lnTo>
                  <a:lnTo>
                    <a:pt x="2833" y="76"/>
                  </a:lnTo>
                  <a:lnTo>
                    <a:pt x="2835" y="76"/>
                  </a:lnTo>
                  <a:lnTo>
                    <a:pt x="2835" y="79"/>
                  </a:lnTo>
                  <a:lnTo>
                    <a:pt x="2828" y="81"/>
                  </a:lnTo>
                  <a:lnTo>
                    <a:pt x="2827" y="82"/>
                  </a:lnTo>
                  <a:lnTo>
                    <a:pt x="2825" y="82"/>
                  </a:lnTo>
                  <a:lnTo>
                    <a:pt x="2823" y="84"/>
                  </a:lnTo>
                  <a:lnTo>
                    <a:pt x="2822" y="84"/>
                  </a:lnTo>
                  <a:lnTo>
                    <a:pt x="2820" y="84"/>
                  </a:lnTo>
                  <a:lnTo>
                    <a:pt x="2818" y="85"/>
                  </a:lnTo>
                  <a:lnTo>
                    <a:pt x="2818" y="87"/>
                  </a:lnTo>
                  <a:lnTo>
                    <a:pt x="2817" y="89"/>
                  </a:lnTo>
                  <a:lnTo>
                    <a:pt x="2817" y="90"/>
                  </a:lnTo>
                  <a:lnTo>
                    <a:pt x="2815" y="92"/>
                  </a:lnTo>
                  <a:lnTo>
                    <a:pt x="2813" y="92"/>
                  </a:lnTo>
                  <a:lnTo>
                    <a:pt x="2812" y="94"/>
                  </a:lnTo>
                  <a:lnTo>
                    <a:pt x="2810" y="94"/>
                  </a:lnTo>
                  <a:lnTo>
                    <a:pt x="2809" y="94"/>
                  </a:lnTo>
                  <a:lnTo>
                    <a:pt x="2807" y="95"/>
                  </a:lnTo>
                  <a:lnTo>
                    <a:pt x="2804" y="95"/>
                  </a:lnTo>
                  <a:lnTo>
                    <a:pt x="2800" y="95"/>
                  </a:lnTo>
                  <a:lnTo>
                    <a:pt x="2795" y="94"/>
                  </a:lnTo>
                  <a:lnTo>
                    <a:pt x="2795" y="92"/>
                  </a:lnTo>
                  <a:lnTo>
                    <a:pt x="2794" y="90"/>
                  </a:lnTo>
                  <a:lnTo>
                    <a:pt x="2791" y="89"/>
                  </a:lnTo>
                  <a:lnTo>
                    <a:pt x="2787" y="85"/>
                  </a:lnTo>
                  <a:lnTo>
                    <a:pt x="2786" y="82"/>
                  </a:lnTo>
                  <a:lnTo>
                    <a:pt x="2787" y="82"/>
                  </a:lnTo>
                  <a:lnTo>
                    <a:pt x="2789" y="84"/>
                  </a:lnTo>
                  <a:lnTo>
                    <a:pt x="2791" y="82"/>
                  </a:lnTo>
                  <a:lnTo>
                    <a:pt x="2791" y="82"/>
                  </a:lnTo>
                  <a:lnTo>
                    <a:pt x="2792" y="81"/>
                  </a:lnTo>
                  <a:lnTo>
                    <a:pt x="2794" y="81"/>
                  </a:lnTo>
                  <a:lnTo>
                    <a:pt x="2795" y="79"/>
                  </a:lnTo>
                  <a:lnTo>
                    <a:pt x="2799" y="77"/>
                  </a:lnTo>
                  <a:lnTo>
                    <a:pt x="2802" y="77"/>
                  </a:lnTo>
                  <a:lnTo>
                    <a:pt x="2805" y="77"/>
                  </a:lnTo>
                  <a:lnTo>
                    <a:pt x="2809" y="77"/>
                  </a:lnTo>
                  <a:lnTo>
                    <a:pt x="2810" y="77"/>
                  </a:lnTo>
                  <a:lnTo>
                    <a:pt x="2812" y="77"/>
                  </a:lnTo>
                  <a:lnTo>
                    <a:pt x="2812" y="77"/>
                  </a:lnTo>
                  <a:lnTo>
                    <a:pt x="2812" y="76"/>
                  </a:lnTo>
                  <a:lnTo>
                    <a:pt x="2812" y="74"/>
                  </a:lnTo>
                  <a:lnTo>
                    <a:pt x="2815" y="74"/>
                  </a:lnTo>
                  <a:lnTo>
                    <a:pt x="2817" y="74"/>
                  </a:lnTo>
                  <a:close/>
                  <a:moveTo>
                    <a:pt x="3285" y="72"/>
                  </a:moveTo>
                  <a:lnTo>
                    <a:pt x="3286" y="72"/>
                  </a:lnTo>
                  <a:lnTo>
                    <a:pt x="3288" y="74"/>
                  </a:lnTo>
                  <a:lnTo>
                    <a:pt x="3290" y="72"/>
                  </a:lnTo>
                  <a:lnTo>
                    <a:pt x="3291" y="74"/>
                  </a:lnTo>
                  <a:lnTo>
                    <a:pt x="3291" y="74"/>
                  </a:lnTo>
                  <a:lnTo>
                    <a:pt x="3291" y="76"/>
                  </a:lnTo>
                  <a:lnTo>
                    <a:pt x="3293" y="76"/>
                  </a:lnTo>
                  <a:lnTo>
                    <a:pt x="3295" y="79"/>
                  </a:lnTo>
                  <a:lnTo>
                    <a:pt x="3295" y="81"/>
                  </a:lnTo>
                  <a:lnTo>
                    <a:pt x="3295" y="84"/>
                  </a:lnTo>
                  <a:lnTo>
                    <a:pt x="3314" y="84"/>
                  </a:lnTo>
                  <a:lnTo>
                    <a:pt x="3314" y="85"/>
                  </a:lnTo>
                  <a:lnTo>
                    <a:pt x="3314" y="85"/>
                  </a:lnTo>
                  <a:lnTo>
                    <a:pt x="3318" y="87"/>
                  </a:lnTo>
                  <a:lnTo>
                    <a:pt x="3314" y="89"/>
                  </a:lnTo>
                  <a:lnTo>
                    <a:pt x="3313" y="90"/>
                  </a:lnTo>
                  <a:lnTo>
                    <a:pt x="3313" y="92"/>
                  </a:lnTo>
                  <a:lnTo>
                    <a:pt x="3311" y="92"/>
                  </a:lnTo>
                  <a:lnTo>
                    <a:pt x="3309" y="90"/>
                  </a:lnTo>
                  <a:lnTo>
                    <a:pt x="3309" y="92"/>
                  </a:lnTo>
                  <a:lnTo>
                    <a:pt x="3308" y="92"/>
                  </a:lnTo>
                  <a:lnTo>
                    <a:pt x="3306" y="94"/>
                  </a:lnTo>
                  <a:lnTo>
                    <a:pt x="3306" y="97"/>
                  </a:lnTo>
                  <a:lnTo>
                    <a:pt x="3306" y="100"/>
                  </a:lnTo>
                  <a:lnTo>
                    <a:pt x="3306" y="103"/>
                  </a:lnTo>
                  <a:lnTo>
                    <a:pt x="3304" y="105"/>
                  </a:lnTo>
                  <a:lnTo>
                    <a:pt x="3301" y="105"/>
                  </a:lnTo>
                  <a:lnTo>
                    <a:pt x="3296" y="105"/>
                  </a:lnTo>
                  <a:lnTo>
                    <a:pt x="3293" y="105"/>
                  </a:lnTo>
                  <a:lnTo>
                    <a:pt x="3290" y="105"/>
                  </a:lnTo>
                  <a:lnTo>
                    <a:pt x="3286" y="105"/>
                  </a:lnTo>
                  <a:lnTo>
                    <a:pt x="3285" y="107"/>
                  </a:lnTo>
                  <a:lnTo>
                    <a:pt x="3285" y="108"/>
                  </a:lnTo>
                  <a:lnTo>
                    <a:pt x="3283" y="108"/>
                  </a:lnTo>
                  <a:lnTo>
                    <a:pt x="3282" y="110"/>
                  </a:lnTo>
                  <a:lnTo>
                    <a:pt x="3278" y="110"/>
                  </a:lnTo>
                  <a:lnTo>
                    <a:pt x="3275" y="110"/>
                  </a:lnTo>
                  <a:lnTo>
                    <a:pt x="3273" y="110"/>
                  </a:lnTo>
                  <a:lnTo>
                    <a:pt x="3272" y="110"/>
                  </a:lnTo>
                  <a:lnTo>
                    <a:pt x="3270" y="110"/>
                  </a:lnTo>
                  <a:lnTo>
                    <a:pt x="3268" y="112"/>
                  </a:lnTo>
                  <a:lnTo>
                    <a:pt x="3268" y="113"/>
                  </a:lnTo>
                  <a:lnTo>
                    <a:pt x="3267" y="113"/>
                  </a:lnTo>
                  <a:lnTo>
                    <a:pt x="3267" y="115"/>
                  </a:lnTo>
                  <a:lnTo>
                    <a:pt x="3265" y="115"/>
                  </a:lnTo>
                  <a:lnTo>
                    <a:pt x="3264" y="115"/>
                  </a:lnTo>
                  <a:lnTo>
                    <a:pt x="3260" y="115"/>
                  </a:lnTo>
                  <a:lnTo>
                    <a:pt x="3259" y="115"/>
                  </a:lnTo>
                  <a:lnTo>
                    <a:pt x="3255" y="115"/>
                  </a:lnTo>
                  <a:lnTo>
                    <a:pt x="3252" y="113"/>
                  </a:lnTo>
                  <a:lnTo>
                    <a:pt x="3252" y="112"/>
                  </a:lnTo>
                  <a:lnTo>
                    <a:pt x="3250" y="112"/>
                  </a:lnTo>
                  <a:lnTo>
                    <a:pt x="3249" y="112"/>
                  </a:lnTo>
                  <a:lnTo>
                    <a:pt x="3247" y="112"/>
                  </a:lnTo>
                  <a:lnTo>
                    <a:pt x="3246" y="110"/>
                  </a:lnTo>
                  <a:lnTo>
                    <a:pt x="3244" y="108"/>
                  </a:lnTo>
                  <a:lnTo>
                    <a:pt x="3244" y="107"/>
                  </a:lnTo>
                  <a:lnTo>
                    <a:pt x="3242" y="105"/>
                  </a:lnTo>
                  <a:lnTo>
                    <a:pt x="3241" y="105"/>
                  </a:lnTo>
                  <a:lnTo>
                    <a:pt x="3241" y="105"/>
                  </a:lnTo>
                  <a:lnTo>
                    <a:pt x="3237" y="105"/>
                  </a:lnTo>
                  <a:lnTo>
                    <a:pt x="3236" y="105"/>
                  </a:lnTo>
                  <a:lnTo>
                    <a:pt x="3234" y="107"/>
                  </a:lnTo>
                  <a:lnTo>
                    <a:pt x="3231" y="105"/>
                  </a:lnTo>
                  <a:lnTo>
                    <a:pt x="3229" y="105"/>
                  </a:lnTo>
                  <a:lnTo>
                    <a:pt x="3228" y="103"/>
                  </a:lnTo>
                  <a:lnTo>
                    <a:pt x="3228" y="102"/>
                  </a:lnTo>
                  <a:lnTo>
                    <a:pt x="3228" y="100"/>
                  </a:lnTo>
                  <a:lnTo>
                    <a:pt x="3228" y="99"/>
                  </a:lnTo>
                  <a:lnTo>
                    <a:pt x="3228" y="99"/>
                  </a:lnTo>
                  <a:lnTo>
                    <a:pt x="3231" y="99"/>
                  </a:lnTo>
                  <a:lnTo>
                    <a:pt x="3232" y="97"/>
                  </a:lnTo>
                  <a:lnTo>
                    <a:pt x="3234" y="97"/>
                  </a:lnTo>
                  <a:lnTo>
                    <a:pt x="3236" y="95"/>
                  </a:lnTo>
                  <a:lnTo>
                    <a:pt x="3239" y="95"/>
                  </a:lnTo>
                  <a:lnTo>
                    <a:pt x="3241" y="95"/>
                  </a:lnTo>
                  <a:lnTo>
                    <a:pt x="3244" y="95"/>
                  </a:lnTo>
                  <a:lnTo>
                    <a:pt x="3244" y="94"/>
                  </a:lnTo>
                  <a:lnTo>
                    <a:pt x="3246" y="92"/>
                  </a:lnTo>
                  <a:lnTo>
                    <a:pt x="3246" y="90"/>
                  </a:lnTo>
                  <a:lnTo>
                    <a:pt x="3246" y="87"/>
                  </a:lnTo>
                  <a:lnTo>
                    <a:pt x="3246" y="84"/>
                  </a:lnTo>
                  <a:lnTo>
                    <a:pt x="3247" y="84"/>
                  </a:lnTo>
                  <a:lnTo>
                    <a:pt x="3249" y="82"/>
                  </a:lnTo>
                  <a:lnTo>
                    <a:pt x="3254" y="82"/>
                  </a:lnTo>
                  <a:lnTo>
                    <a:pt x="3257" y="82"/>
                  </a:lnTo>
                  <a:lnTo>
                    <a:pt x="3260" y="82"/>
                  </a:lnTo>
                  <a:lnTo>
                    <a:pt x="3262" y="81"/>
                  </a:lnTo>
                  <a:lnTo>
                    <a:pt x="3264" y="79"/>
                  </a:lnTo>
                  <a:lnTo>
                    <a:pt x="3265" y="79"/>
                  </a:lnTo>
                  <a:lnTo>
                    <a:pt x="3270" y="79"/>
                  </a:lnTo>
                  <a:lnTo>
                    <a:pt x="3273" y="77"/>
                  </a:lnTo>
                  <a:lnTo>
                    <a:pt x="3273" y="77"/>
                  </a:lnTo>
                  <a:lnTo>
                    <a:pt x="3275" y="76"/>
                  </a:lnTo>
                  <a:lnTo>
                    <a:pt x="3275" y="74"/>
                  </a:lnTo>
                  <a:lnTo>
                    <a:pt x="3277" y="74"/>
                  </a:lnTo>
                  <a:lnTo>
                    <a:pt x="3278" y="74"/>
                  </a:lnTo>
                  <a:lnTo>
                    <a:pt x="3280" y="72"/>
                  </a:lnTo>
                  <a:lnTo>
                    <a:pt x="3283" y="72"/>
                  </a:lnTo>
                  <a:lnTo>
                    <a:pt x="3285" y="72"/>
                  </a:lnTo>
                  <a:close/>
                  <a:moveTo>
                    <a:pt x="3201" y="69"/>
                  </a:moveTo>
                  <a:lnTo>
                    <a:pt x="3205" y="71"/>
                  </a:lnTo>
                  <a:lnTo>
                    <a:pt x="3208" y="71"/>
                  </a:lnTo>
                  <a:lnTo>
                    <a:pt x="3210" y="72"/>
                  </a:lnTo>
                  <a:lnTo>
                    <a:pt x="3211" y="71"/>
                  </a:lnTo>
                  <a:lnTo>
                    <a:pt x="3213" y="69"/>
                  </a:lnTo>
                  <a:lnTo>
                    <a:pt x="3214" y="69"/>
                  </a:lnTo>
                  <a:lnTo>
                    <a:pt x="3216" y="69"/>
                  </a:lnTo>
                  <a:lnTo>
                    <a:pt x="3219" y="72"/>
                  </a:lnTo>
                  <a:lnTo>
                    <a:pt x="3219" y="72"/>
                  </a:lnTo>
                  <a:lnTo>
                    <a:pt x="3219" y="74"/>
                  </a:lnTo>
                  <a:lnTo>
                    <a:pt x="3219" y="76"/>
                  </a:lnTo>
                  <a:lnTo>
                    <a:pt x="3221" y="77"/>
                  </a:lnTo>
                  <a:lnTo>
                    <a:pt x="3219" y="79"/>
                  </a:lnTo>
                  <a:lnTo>
                    <a:pt x="3219" y="81"/>
                  </a:lnTo>
                  <a:lnTo>
                    <a:pt x="3219" y="82"/>
                  </a:lnTo>
                  <a:lnTo>
                    <a:pt x="3218" y="82"/>
                  </a:lnTo>
                  <a:lnTo>
                    <a:pt x="3216" y="82"/>
                  </a:lnTo>
                  <a:lnTo>
                    <a:pt x="3214" y="84"/>
                  </a:lnTo>
                  <a:lnTo>
                    <a:pt x="3211" y="84"/>
                  </a:lnTo>
                  <a:lnTo>
                    <a:pt x="3210" y="84"/>
                  </a:lnTo>
                  <a:lnTo>
                    <a:pt x="3208" y="84"/>
                  </a:lnTo>
                  <a:lnTo>
                    <a:pt x="3208" y="82"/>
                  </a:lnTo>
                  <a:lnTo>
                    <a:pt x="3206" y="82"/>
                  </a:lnTo>
                  <a:lnTo>
                    <a:pt x="3205" y="81"/>
                  </a:lnTo>
                  <a:lnTo>
                    <a:pt x="3203" y="79"/>
                  </a:lnTo>
                  <a:lnTo>
                    <a:pt x="3201" y="79"/>
                  </a:lnTo>
                  <a:lnTo>
                    <a:pt x="3200" y="79"/>
                  </a:lnTo>
                  <a:lnTo>
                    <a:pt x="3200" y="72"/>
                  </a:lnTo>
                  <a:lnTo>
                    <a:pt x="3201" y="69"/>
                  </a:lnTo>
                  <a:close/>
                  <a:moveTo>
                    <a:pt x="443" y="64"/>
                  </a:moveTo>
                  <a:lnTo>
                    <a:pt x="443" y="64"/>
                  </a:lnTo>
                  <a:lnTo>
                    <a:pt x="447" y="64"/>
                  </a:lnTo>
                  <a:lnTo>
                    <a:pt x="450" y="64"/>
                  </a:lnTo>
                  <a:lnTo>
                    <a:pt x="451" y="64"/>
                  </a:lnTo>
                  <a:lnTo>
                    <a:pt x="453" y="66"/>
                  </a:lnTo>
                  <a:lnTo>
                    <a:pt x="456" y="67"/>
                  </a:lnTo>
                  <a:lnTo>
                    <a:pt x="460" y="69"/>
                  </a:lnTo>
                  <a:lnTo>
                    <a:pt x="463" y="72"/>
                  </a:lnTo>
                  <a:lnTo>
                    <a:pt x="465" y="74"/>
                  </a:lnTo>
                  <a:lnTo>
                    <a:pt x="465" y="74"/>
                  </a:lnTo>
                  <a:lnTo>
                    <a:pt x="473" y="81"/>
                  </a:lnTo>
                  <a:lnTo>
                    <a:pt x="473" y="82"/>
                  </a:lnTo>
                  <a:lnTo>
                    <a:pt x="474" y="84"/>
                  </a:lnTo>
                  <a:lnTo>
                    <a:pt x="478" y="87"/>
                  </a:lnTo>
                  <a:lnTo>
                    <a:pt x="481" y="89"/>
                  </a:lnTo>
                  <a:lnTo>
                    <a:pt x="489" y="90"/>
                  </a:lnTo>
                  <a:lnTo>
                    <a:pt x="494" y="92"/>
                  </a:lnTo>
                  <a:lnTo>
                    <a:pt x="499" y="94"/>
                  </a:lnTo>
                  <a:lnTo>
                    <a:pt x="501" y="94"/>
                  </a:lnTo>
                  <a:lnTo>
                    <a:pt x="504" y="95"/>
                  </a:lnTo>
                  <a:lnTo>
                    <a:pt x="505" y="97"/>
                  </a:lnTo>
                  <a:lnTo>
                    <a:pt x="505" y="100"/>
                  </a:lnTo>
                  <a:lnTo>
                    <a:pt x="507" y="103"/>
                  </a:lnTo>
                  <a:lnTo>
                    <a:pt x="509" y="107"/>
                  </a:lnTo>
                  <a:lnTo>
                    <a:pt x="512" y="108"/>
                  </a:lnTo>
                  <a:lnTo>
                    <a:pt x="514" y="107"/>
                  </a:lnTo>
                  <a:lnTo>
                    <a:pt x="515" y="107"/>
                  </a:lnTo>
                  <a:lnTo>
                    <a:pt x="517" y="105"/>
                  </a:lnTo>
                  <a:lnTo>
                    <a:pt x="519" y="103"/>
                  </a:lnTo>
                  <a:lnTo>
                    <a:pt x="520" y="102"/>
                  </a:lnTo>
                  <a:lnTo>
                    <a:pt x="528" y="108"/>
                  </a:lnTo>
                  <a:lnTo>
                    <a:pt x="528" y="113"/>
                  </a:lnTo>
                  <a:lnTo>
                    <a:pt x="533" y="121"/>
                  </a:lnTo>
                  <a:lnTo>
                    <a:pt x="538" y="123"/>
                  </a:lnTo>
                  <a:lnTo>
                    <a:pt x="541" y="125"/>
                  </a:lnTo>
                  <a:lnTo>
                    <a:pt x="543" y="125"/>
                  </a:lnTo>
                  <a:lnTo>
                    <a:pt x="543" y="125"/>
                  </a:lnTo>
                  <a:lnTo>
                    <a:pt x="559" y="130"/>
                  </a:lnTo>
                  <a:lnTo>
                    <a:pt x="559" y="141"/>
                  </a:lnTo>
                  <a:lnTo>
                    <a:pt x="559" y="143"/>
                  </a:lnTo>
                  <a:lnTo>
                    <a:pt x="558" y="144"/>
                  </a:lnTo>
                  <a:lnTo>
                    <a:pt x="556" y="146"/>
                  </a:lnTo>
                  <a:lnTo>
                    <a:pt x="553" y="148"/>
                  </a:lnTo>
                  <a:lnTo>
                    <a:pt x="551" y="149"/>
                  </a:lnTo>
                  <a:lnTo>
                    <a:pt x="550" y="149"/>
                  </a:lnTo>
                  <a:lnTo>
                    <a:pt x="546" y="148"/>
                  </a:lnTo>
                  <a:lnTo>
                    <a:pt x="543" y="148"/>
                  </a:lnTo>
                  <a:lnTo>
                    <a:pt x="541" y="146"/>
                  </a:lnTo>
                  <a:lnTo>
                    <a:pt x="538" y="146"/>
                  </a:lnTo>
                  <a:lnTo>
                    <a:pt x="537" y="146"/>
                  </a:lnTo>
                  <a:lnTo>
                    <a:pt x="535" y="148"/>
                  </a:lnTo>
                  <a:lnTo>
                    <a:pt x="535" y="151"/>
                  </a:lnTo>
                  <a:lnTo>
                    <a:pt x="533" y="153"/>
                  </a:lnTo>
                  <a:lnTo>
                    <a:pt x="532" y="154"/>
                  </a:lnTo>
                  <a:lnTo>
                    <a:pt x="532" y="154"/>
                  </a:lnTo>
                  <a:lnTo>
                    <a:pt x="520" y="149"/>
                  </a:lnTo>
                  <a:lnTo>
                    <a:pt x="519" y="157"/>
                  </a:lnTo>
                  <a:lnTo>
                    <a:pt x="519" y="159"/>
                  </a:lnTo>
                  <a:lnTo>
                    <a:pt x="519" y="161"/>
                  </a:lnTo>
                  <a:lnTo>
                    <a:pt x="519" y="162"/>
                  </a:lnTo>
                  <a:lnTo>
                    <a:pt x="519" y="164"/>
                  </a:lnTo>
                  <a:lnTo>
                    <a:pt x="517" y="166"/>
                  </a:lnTo>
                  <a:lnTo>
                    <a:pt x="517" y="166"/>
                  </a:lnTo>
                  <a:lnTo>
                    <a:pt x="509" y="166"/>
                  </a:lnTo>
                  <a:lnTo>
                    <a:pt x="504" y="172"/>
                  </a:lnTo>
                  <a:lnTo>
                    <a:pt x="487" y="169"/>
                  </a:lnTo>
                  <a:lnTo>
                    <a:pt x="471" y="171"/>
                  </a:lnTo>
                  <a:lnTo>
                    <a:pt x="448" y="166"/>
                  </a:lnTo>
                  <a:lnTo>
                    <a:pt x="440" y="154"/>
                  </a:lnTo>
                  <a:lnTo>
                    <a:pt x="427" y="148"/>
                  </a:lnTo>
                  <a:lnTo>
                    <a:pt x="437" y="143"/>
                  </a:lnTo>
                  <a:lnTo>
                    <a:pt x="450" y="143"/>
                  </a:lnTo>
                  <a:lnTo>
                    <a:pt x="451" y="143"/>
                  </a:lnTo>
                  <a:lnTo>
                    <a:pt x="455" y="143"/>
                  </a:lnTo>
                  <a:lnTo>
                    <a:pt x="458" y="141"/>
                  </a:lnTo>
                  <a:lnTo>
                    <a:pt x="461" y="139"/>
                  </a:lnTo>
                  <a:lnTo>
                    <a:pt x="463" y="139"/>
                  </a:lnTo>
                  <a:lnTo>
                    <a:pt x="463" y="139"/>
                  </a:lnTo>
                  <a:lnTo>
                    <a:pt x="456" y="131"/>
                  </a:lnTo>
                  <a:lnTo>
                    <a:pt x="442" y="133"/>
                  </a:lnTo>
                  <a:lnTo>
                    <a:pt x="430" y="135"/>
                  </a:lnTo>
                  <a:lnTo>
                    <a:pt x="419" y="136"/>
                  </a:lnTo>
                  <a:lnTo>
                    <a:pt x="407" y="131"/>
                  </a:lnTo>
                  <a:lnTo>
                    <a:pt x="407" y="120"/>
                  </a:lnTo>
                  <a:lnTo>
                    <a:pt x="397" y="120"/>
                  </a:lnTo>
                  <a:lnTo>
                    <a:pt x="397" y="110"/>
                  </a:lnTo>
                  <a:lnTo>
                    <a:pt x="404" y="105"/>
                  </a:lnTo>
                  <a:lnTo>
                    <a:pt x="402" y="95"/>
                  </a:lnTo>
                  <a:lnTo>
                    <a:pt x="411" y="94"/>
                  </a:lnTo>
                  <a:lnTo>
                    <a:pt x="424" y="94"/>
                  </a:lnTo>
                  <a:lnTo>
                    <a:pt x="424" y="94"/>
                  </a:lnTo>
                  <a:lnTo>
                    <a:pt x="424" y="92"/>
                  </a:lnTo>
                  <a:lnTo>
                    <a:pt x="425" y="90"/>
                  </a:lnTo>
                  <a:lnTo>
                    <a:pt x="424" y="89"/>
                  </a:lnTo>
                  <a:lnTo>
                    <a:pt x="422" y="87"/>
                  </a:lnTo>
                  <a:lnTo>
                    <a:pt x="420" y="85"/>
                  </a:lnTo>
                  <a:lnTo>
                    <a:pt x="417" y="84"/>
                  </a:lnTo>
                  <a:lnTo>
                    <a:pt x="415" y="82"/>
                  </a:lnTo>
                  <a:lnTo>
                    <a:pt x="414" y="82"/>
                  </a:lnTo>
                  <a:lnTo>
                    <a:pt x="412" y="81"/>
                  </a:lnTo>
                  <a:lnTo>
                    <a:pt x="419" y="79"/>
                  </a:lnTo>
                  <a:lnTo>
                    <a:pt x="433" y="79"/>
                  </a:lnTo>
                  <a:lnTo>
                    <a:pt x="435" y="79"/>
                  </a:lnTo>
                  <a:lnTo>
                    <a:pt x="437" y="79"/>
                  </a:lnTo>
                  <a:lnTo>
                    <a:pt x="438" y="79"/>
                  </a:lnTo>
                  <a:lnTo>
                    <a:pt x="442" y="79"/>
                  </a:lnTo>
                  <a:lnTo>
                    <a:pt x="443" y="77"/>
                  </a:lnTo>
                  <a:lnTo>
                    <a:pt x="443" y="76"/>
                  </a:lnTo>
                  <a:lnTo>
                    <a:pt x="443" y="74"/>
                  </a:lnTo>
                  <a:lnTo>
                    <a:pt x="443" y="72"/>
                  </a:lnTo>
                  <a:lnTo>
                    <a:pt x="442" y="71"/>
                  </a:lnTo>
                  <a:lnTo>
                    <a:pt x="438" y="71"/>
                  </a:lnTo>
                  <a:lnTo>
                    <a:pt x="427" y="71"/>
                  </a:lnTo>
                  <a:lnTo>
                    <a:pt x="429" y="69"/>
                  </a:lnTo>
                  <a:lnTo>
                    <a:pt x="432" y="67"/>
                  </a:lnTo>
                  <a:lnTo>
                    <a:pt x="435" y="66"/>
                  </a:lnTo>
                  <a:lnTo>
                    <a:pt x="438" y="64"/>
                  </a:lnTo>
                  <a:lnTo>
                    <a:pt x="442" y="64"/>
                  </a:lnTo>
                  <a:lnTo>
                    <a:pt x="443" y="64"/>
                  </a:lnTo>
                  <a:close/>
                  <a:moveTo>
                    <a:pt x="2720" y="61"/>
                  </a:moveTo>
                  <a:lnTo>
                    <a:pt x="2722" y="61"/>
                  </a:lnTo>
                  <a:lnTo>
                    <a:pt x="2722" y="64"/>
                  </a:lnTo>
                  <a:lnTo>
                    <a:pt x="2720" y="66"/>
                  </a:lnTo>
                  <a:lnTo>
                    <a:pt x="2718" y="69"/>
                  </a:lnTo>
                  <a:lnTo>
                    <a:pt x="2717" y="71"/>
                  </a:lnTo>
                  <a:lnTo>
                    <a:pt x="2715" y="72"/>
                  </a:lnTo>
                  <a:lnTo>
                    <a:pt x="2714" y="74"/>
                  </a:lnTo>
                  <a:lnTo>
                    <a:pt x="2712" y="76"/>
                  </a:lnTo>
                  <a:lnTo>
                    <a:pt x="2714" y="77"/>
                  </a:lnTo>
                  <a:lnTo>
                    <a:pt x="2715" y="77"/>
                  </a:lnTo>
                  <a:lnTo>
                    <a:pt x="2718" y="77"/>
                  </a:lnTo>
                  <a:lnTo>
                    <a:pt x="2722" y="77"/>
                  </a:lnTo>
                  <a:lnTo>
                    <a:pt x="2723" y="77"/>
                  </a:lnTo>
                  <a:lnTo>
                    <a:pt x="2725" y="76"/>
                  </a:lnTo>
                  <a:lnTo>
                    <a:pt x="2728" y="76"/>
                  </a:lnTo>
                  <a:lnTo>
                    <a:pt x="2732" y="76"/>
                  </a:lnTo>
                  <a:lnTo>
                    <a:pt x="2732" y="81"/>
                  </a:lnTo>
                  <a:lnTo>
                    <a:pt x="2732" y="82"/>
                  </a:lnTo>
                  <a:lnTo>
                    <a:pt x="2733" y="84"/>
                  </a:lnTo>
                  <a:lnTo>
                    <a:pt x="2732" y="85"/>
                  </a:lnTo>
                  <a:lnTo>
                    <a:pt x="2732" y="87"/>
                  </a:lnTo>
                  <a:lnTo>
                    <a:pt x="2727" y="87"/>
                  </a:lnTo>
                  <a:lnTo>
                    <a:pt x="2723" y="89"/>
                  </a:lnTo>
                  <a:lnTo>
                    <a:pt x="2718" y="87"/>
                  </a:lnTo>
                  <a:lnTo>
                    <a:pt x="2715" y="85"/>
                  </a:lnTo>
                  <a:lnTo>
                    <a:pt x="2715" y="84"/>
                  </a:lnTo>
                  <a:lnTo>
                    <a:pt x="2714" y="82"/>
                  </a:lnTo>
                  <a:lnTo>
                    <a:pt x="2714" y="82"/>
                  </a:lnTo>
                  <a:lnTo>
                    <a:pt x="2712" y="81"/>
                  </a:lnTo>
                  <a:lnTo>
                    <a:pt x="2710" y="81"/>
                  </a:lnTo>
                  <a:lnTo>
                    <a:pt x="2709" y="81"/>
                  </a:lnTo>
                  <a:lnTo>
                    <a:pt x="2705" y="79"/>
                  </a:lnTo>
                  <a:lnTo>
                    <a:pt x="2704" y="79"/>
                  </a:lnTo>
                  <a:lnTo>
                    <a:pt x="2702" y="81"/>
                  </a:lnTo>
                  <a:lnTo>
                    <a:pt x="2700" y="82"/>
                  </a:lnTo>
                  <a:lnTo>
                    <a:pt x="2699" y="84"/>
                  </a:lnTo>
                  <a:lnTo>
                    <a:pt x="2700" y="85"/>
                  </a:lnTo>
                  <a:lnTo>
                    <a:pt x="2700" y="87"/>
                  </a:lnTo>
                  <a:lnTo>
                    <a:pt x="2702" y="90"/>
                  </a:lnTo>
                  <a:lnTo>
                    <a:pt x="2702" y="90"/>
                  </a:lnTo>
                  <a:lnTo>
                    <a:pt x="2702" y="94"/>
                  </a:lnTo>
                  <a:lnTo>
                    <a:pt x="2696" y="94"/>
                  </a:lnTo>
                  <a:lnTo>
                    <a:pt x="2694" y="92"/>
                  </a:lnTo>
                  <a:lnTo>
                    <a:pt x="2692" y="92"/>
                  </a:lnTo>
                  <a:lnTo>
                    <a:pt x="2689" y="92"/>
                  </a:lnTo>
                  <a:lnTo>
                    <a:pt x="2686" y="90"/>
                  </a:lnTo>
                  <a:lnTo>
                    <a:pt x="2684" y="89"/>
                  </a:lnTo>
                  <a:lnTo>
                    <a:pt x="2682" y="89"/>
                  </a:lnTo>
                  <a:lnTo>
                    <a:pt x="2681" y="89"/>
                  </a:lnTo>
                  <a:lnTo>
                    <a:pt x="2681" y="90"/>
                  </a:lnTo>
                  <a:lnTo>
                    <a:pt x="2681" y="92"/>
                  </a:lnTo>
                  <a:lnTo>
                    <a:pt x="2681" y="92"/>
                  </a:lnTo>
                  <a:lnTo>
                    <a:pt x="2678" y="94"/>
                  </a:lnTo>
                  <a:lnTo>
                    <a:pt x="2674" y="94"/>
                  </a:lnTo>
                  <a:lnTo>
                    <a:pt x="2671" y="94"/>
                  </a:lnTo>
                  <a:lnTo>
                    <a:pt x="2668" y="94"/>
                  </a:lnTo>
                  <a:lnTo>
                    <a:pt x="2666" y="94"/>
                  </a:lnTo>
                  <a:lnTo>
                    <a:pt x="2666" y="95"/>
                  </a:lnTo>
                  <a:lnTo>
                    <a:pt x="2664" y="95"/>
                  </a:lnTo>
                  <a:lnTo>
                    <a:pt x="2661" y="95"/>
                  </a:lnTo>
                  <a:lnTo>
                    <a:pt x="2658" y="95"/>
                  </a:lnTo>
                  <a:lnTo>
                    <a:pt x="2656" y="97"/>
                  </a:lnTo>
                  <a:lnTo>
                    <a:pt x="2655" y="99"/>
                  </a:lnTo>
                  <a:lnTo>
                    <a:pt x="2653" y="99"/>
                  </a:lnTo>
                  <a:lnTo>
                    <a:pt x="2650" y="99"/>
                  </a:lnTo>
                  <a:lnTo>
                    <a:pt x="2648" y="99"/>
                  </a:lnTo>
                  <a:lnTo>
                    <a:pt x="2646" y="99"/>
                  </a:lnTo>
                  <a:lnTo>
                    <a:pt x="2645" y="100"/>
                  </a:lnTo>
                  <a:lnTo>
                    <a:pt x="2645" y="102"/>
                  </a:lnTo>
                  <a:lnTo>
                    <a:pt x="2645" y="103"/>
                  </a:lnTo>
                  <a:lnTo>
                    <a:pt x="2645" y="105"/>
                  </a:lnTo>
                  <a:lnTo>
                    <a:pt x="2643" y="107"/>
                  </a:lnTo>
                  <a:lnTo>
                    <a:pt x="2642" y="107"/>
                  </a:lnTo>
                  <a:lnTo>
                    <a:pt x="2642" y="107"/>
                  </a:lnTo>
                  <a:lnTo>
                    <a:pt x="2638" y="105"/>
                  </a:lnTo>
                  <a:lnTo>
                    <a:pt x="2642" y="102"/>
                  </a:lnTo>
                  <a:lnTo>
                    <a:pt x="2643" y="100"/>
                  </a:lnTo>
                  <a:lnTo>
                    <a:pt x="2645" y="99"/>
                  </a:lnTo>
                  <a:lnTo>
                    <a:pt x="2646" y="97"/>
                  </a:lnTo>
                  <a:lnTo>
                    <a:pt x="2648" y="97"/>
                  </a:lnTo>
                  <a:lnTo>
                    <a:pt x="2650" y="97"/>
                  </a:lnTo>
                  <a:lnTo>
                    <a:pt x="2651" y="97"/>
                  </a:lnTo>
                  <a:lnTo>
                    <a:pt x="2653" y="95"/>
                  </a:lnTo>
                  <a:lnTo>
                    <a:pt x="2653" y="95"/>
                  </a:lnTo>
                  <a:lnTo>
                    <a:pt x="2656" y="94"/>
                  </a:lnTo>
                  <a:lnTo>
                    <a:pt x="2660" y="94"/>
                  </a:lnTo>
                  <a:lnTo>
                    <a:pt x="2661" y="94"/>
                  </a:lnTo>
                  <a:lnTo>
                    <a:pt x="2664" y="94"/>
                  </a:lnTo>
                  <a:lnTo>
                    <a:pt x="2669" y="94"/>
                  </a:lnTo>
                  <a:lnTo>
                    <a:pt x="2673" y="94"/>
                  </a:lnTo>
                  <a:lnTo>
                    <a:pt x="2673" y="87"/>
                  </a:lnTo>
                  <a:lnTo>
                    <a:pt x="2673" y="85"/>
                  </a:lnTo>
                  <a:lnTo>
                    <a:pt x="2673" y="85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4" y="84"/>
                  </a:lnTo>
                  <a:lnTo>
                    <a:pt x="2674" y="82"/>
                  </a:lnTo>
                  <a:lnTo>
                    <a:pt x="2674" y="81"/>
                  </a:lnTo>
                  <a:lnTo>
                    <a:pt x="2674" y="79"/>
                  </a:lnTo>
                  <a:lnTo>
                    <a:pt x="2674" y="77"/>
                  </a:lnTo>
                  <a:lnTo>
                    <a:pt x="2676" y="76"/>
                  </a:lnTo>
                  <a:lnTo>
                    <a:pt x="2679" y="76"/>
                  </a:lnTo>
                  <a:lnTo>
                    <a:pt x="2681" y="76"/>
                  </a:lnTo>
                  <a:lnTo>
                    <a:pt x="2687" y="76"/>
                  </a:lnTo>
                  <a:lnTo>
                    <a:pt x="2689" y="77"/>
                  </a:lnTo>
                  <a:lnTo>
                    <a:pt x="2691" y="77"/>
                  </a:lnTo>
                  <a:lnTo>
                    <a:pt x="2694" y="77"/>
                  </a:lnTo>
                  <a:lnTo>
                    <a:pt x="2697" y="77"/>
                  </a:lnTo>
                  <a:lnTo>
                    <a:pt x="2699" y="76"/>
                  </a:lnTo>
                  <a:lnTo>
                    <a:pt x="2699" y="74"/>
                  </a:lnTo>
                  <a:lnTo>
                    <a:pt x="2699" y="72"/>
                  </a:lnTo>
                  <a:lnTo>
                    <a:pt x="2697" y="71"/>
                  </a:lnTo>
                  <a:lnTo>
                    <a:pt x="2697" y="67"/>
                  </a:lnTo>
                  <a:lnTo>
                    <a:pt x="2699" y="66"/>
                  </a:lnTo>
                  <a:lnTo>
                    <a:pt x="2700" y="66"/>
                  </a:lnTo>
                  <a:lnTo>
                    <a:pt x="2700" y="64"/>
                  </a:lnTo>
                  <a:lnTo>
                    <a:pt x="2702" y="64"/>
                  </a:lnTo>
                  <a:lnTo>
                    <a:pt x="2705" y="64"/>
                  </a:lnTo>
                  <a:lnTo>
                    <a:pt x="2707" y="63"/>
                  </a:lnTo>
                  <a:lnTo>
                    <a:pt x="2709" y="63"/>
                  </a:lnTo>
                  <a:lnTo>
                    <a:pt x="2712" y="63"/>
                  </a:lnTo>
                  <a:lnTo>
                    <a:pt x="2714" y="63"/>
                  </a:lnTo>
                  <a:lnTo>
                    <a:pt x="2714" y="63"/>
                  </a:lnTo>
                  <a:lnTo>
                    <a:pt x="2717" y="63"/>
                  </a:lnTo>
                  <a:lnTo>
                    <a:pt x="2718" y="61"/>
                  </a:lnTo>
                  <a:lnTo>
                    <a:pt x="2720" y="61"/>
                  </a:lnTo>
                  <a:close/>
                  <a:moveTo>
                    <a:pt x="776" y="0"/>
                  </a:moveTo>
                  <a:lnTo>
                    <a:pt x="777" y="0"/>
                  </a:lnTo>
                  <a:lnTo>
                    <a:pt x="780" y="2"/>
                  </a:lnTo>
                  <a:lnTo>
                    <a:pt x="785" y="2"/>
                  </a:lnTo>
                  <a:lnTo>
                    <a:pt x="790" y="5"/>
                  </a:lnTo>
                  <a:lnTo>
                    <a:pt x="803" y="5"/>
                  </a:lnTo>
                  <a:lnTo>
                    <a:pt x="803" y="7"/>
                  </a:lnTo>
                  <a:lnTo>
                    <a:pt x="805" y="9"/>
                  </a:lnTo>
                  <a:lnTo>
                    <a:pt x="807" y="12"/>
                  </a:lnTo>
                  <a:lnTo>
                    <a:pt x="808" y="12"/>
                  </a:lnTo>
                  <a:lnTo>
                    <a:pt x="810" y="12"/>
                  </a:lnTo>
                  <a:lnTo>
                    <a:pt x="813" y="12"/>
                  </a:lnTo>
                  <a:lnTo>
                    <a:pt x="815" y="12"/>
                  </a:lnTo>
                  <a:lnTo>
                    <a:pt x="818" y="10"/>
                  </a:lnTo>
                  <a:lnTo>
                    <a:pt x="818" y="10"/>
                  </a:lnTo>
                  <a:lnTo>
                    <a:pt x="831" y="12"/>
                  </a:lnTo>
                  <a:lnTo>
                    <a:pt x="831" y="18"/>
                  </a:lnTo>
                  <a:lnTo>
                    <a:pt x="849" y="13"/>
                  </a:lnTo>
                  <a:lnTo>
                    <a:pt x="866" y="13"/>
                  </a:lnTo>
                  <a:lnTo>
                    <a:pt x="877" y="10"/>
                  </a:lnTo>
                  <a:lnTo>
                    <a:pt x="893" y="18"/>
                  </a:lnTo>
                  <a:lnTo>
                    <a:pt x="897" y="27"/>
                  </a:lnTo>
                  <a:lnTo>
                    <a:pt x="908" y="28"/>
                  </a:lnTo>
                  <a:lnTo>
                    <a:pt x="921" y="25"/>
                  </a:lnTo>
                  <a:lnTo>
                    <a:pt x="921" y="25"/>
                  </a:lnTo>
                  <a:lnTo>
                    <a:pt x="923" y="27"/>
                  </a:lnTo>
                  <a:lnTo>
                    <a:pt x="924" y="30"/>
                  </a:lnTo>
                  <a:lnTo>
                    <a:pt x="926" y="31"/>
                  </a:lnTo>
                  <a:lnTo>
                    <a:pt x="924" y="35"/>
                  </a:lnTo>
                  <a:lnTo>
                    <a:pt x="923" y="38"/>
                  </a:lnTo>
                  <a:lnTo>
                    <a:pt x="923" y="40"/>
                  </a:lnTo>
                  <a:lnTo>
                    <a:pt x="921" y="41"/>
                  </a:lnTo>
                  <a:lnTo>
                    <a:pt x="920" y="43"/>
                  </a:lnTo>
                  <a:lnTo>
                    <a:pt x="920" y="45"/>
                  </a:lnTo>
                  <a:lnTo>
                    <a:pt x="903" y="45"/>
                  </a:lnTo>
                  <a:lnTo>
                    <a:pt x="902" y="45"/>
                  </a:lnTo>
                  <a:lnTo>
                    <a:pt x="900" y="46"/>
                  </a:lnTo>
                  <a:lnTo>
                    <a:pt x="897" y="48"/>
                  </a:lnTo>
                  <a:lnTo>
                    <a:pt x="893" y="48"/>
                  </a:lnTo>
                  <a:lnTo>
                    <a:pt x="890" y="49"/>
                  </a:lnTo>
                  <a:lnTo>
                    <a:pt x="887" y="49"/>
                  </a:lnTo>
                  <a:lnTo>
                    <a:pt x="884" y="49"/>
                  </a:lnTo>
                  <a:lnTo>
                    <a:pt x="880" y="51"/>
                  </a:lnTo>
                  <a:lnTo>
                    <a:pt x="875" y="51"/>
                  </a:lnTo>
                  <a:lnTo>
                    <a:pt x="874" y="53"/>
                  </a:lnTo>
                  <a:lnTo>
                    <a:pt x="870" y="53"/>
                  </a:lnTo>
                  <a:lnTo>
                    <a:pt x="870" y="53"/>
                  </a:lnTo>
                  <a:lnTo>
                    <a:pt x="836" y="53"/>
                  </a:lnTo>
                  <a:lnTo>
                    <a:pt x="821" y="56"/>
                  </a:lnTo>
                  <a:lnTo>
                    <a:pt x="818" y="64"/>
                  </a:lnTo>
                  <a:lnTo>
                    <a:pt x="818" y="64"/>
                  </a:lnTo>
                  <a:lnTo>
                    <a:pt x="821" y="64"/>
                  </a:lnTo>
                  <a:lnTo>
                    <a:pt x="825" y="63"/>
                  </a:lnTo>
                  <a:lnTo>
                    <a:pt x="830" y="63"/>
                  </a:lnTo>
                  <a:lnTo>
                    <a:pt x="833" y="63"/>
                  </a:lnTo>
                  <a:lnTo>
                    <a:pt x="838" y="63"/>
                  </a:lnTo>
                  <a:lnTo>
                    <a:pt x="839" y="63"/>
                  </a:lnTo>
                  <a:lnTo>
                    <a:pt x="841" y="64"/>
                  </a:lnTo>
                  <a:lnTo>
                    <a:pt x="843" y="64"/>
                  </a:lnTo>
                  <a:lnTo>
                    <a:pt x="843" y="64"/>
                  </a:lnTo>
                  <a:lnTo>
                    <a:pt x="844" y="66"/>
                  </a:lnTo>
                  <a:lnTo>
                    <a:pt x="846" y="66"/>
                  </a:lnTo>
                  <a:lnTo>
                    <a:pt x="849" y="66"/>
                  </a:lnTo>
                  <a:lnTo>
                    <a:pt x="852" y="64"/>
                  </a:lnTo>
                  <a:lnTo>
                    <a:pt x="856" y="64"/>
                  </a:lnTo>
                  <a:lnTo>
                    <a:pt x="859" y="63"/>
                  </a:lnTo>
                  <a:lnTo>
                    <a:pt x="861" y="63"/>
                  </a:lnTo>
                  <a:lnTo>
                    <a:pt x="864" y="63"/>
                  </a:lnTo>
                  <a:lnTo>
                    <a:pt x="866" y="61"/>
                  </a:lnTo>
                  <a:lnTo>
                    <a:pt x="869" y="59"/>
                  </a:lnTo>
                  <a:lnTo>
                    <a:pt x="870" y="59"/>
                  </a:lnTo>
                  <a:lnTo>
                    <a:pt x="870" y="58"/>
                  </a:lnTo>
                  <a:lnTo>
                    <a:pt x="877" y="66"/>
                  </a:lnTo>
                  <a:lnTo>
                    <a:pt x="869" y="71"/>
                  </a:lnTo>
                  <a:lnTo>
                    <a:pt x="856" y="72"/>
                  </a:lnTo>
                  <a:lnTo>
                    <a:pt x="854" y="72"/>
                  </a:lnTo>
                  <a:lnTo>
                    <a:pt x="852" y="74"/>
                  </a:lnTo>
                  <a:lnTo>
                    <a:pt x="851" y="76"/>
                  </a:lnTo>
                  <a:lnTo>
                    <a:pt x="849" y="77"/>
                  </a:lnTo>
                  <a:lnTo>
                    <a:pt x="846" y="79"/>
                  </a:lnTo>
                  <a:lnTo>
                    <a:pt x="843" y="81"/>
                  </a:lnTo>
                  <a:lnTo>
                    <a:pt x="841" y="82"/>
                  </a:lnTo>
                  <a:lnTo>
                    <a:pt x="838" y="82"/>
                  </a:lnTo>
                  <a:lnTo>
                    <a:pt x="834" y="84"/>
                  </a:lnTo>
                  <a:lnTo>
                    <a:pt x="831" y="85"/>
                  </a:lnTo>
                  <a:lnTo>
                    <a:pt x="828" y="85"/>
                  </a:lnTo>
                  <a:lnTo>
                    <a:pt x="825" y="87"/>
                  </a:lnTo>
                  <a:lnTo>
                    <a:pt x="825" y="87"/>
                  </a:lnTo>
                  <a:lnTo>
                    <a:pt x="810" y="95"/>
                  </a:lnTo>
                  <a:lnTo>
                    <a:pt x="797" y="100"/>
                  </a:lnTo>
                  <a:lnTo>
                    <a:pt x="790" y="107"/>
                  </a:lnTo>
                  <a:lnTo>
                    <a:pt x="762" y="107"/>
                  </a:lnTo>
                  <a:lnTo>
                    <a:pt x="772" y="112"/>
                  </a:lnTo>
                  <a:lnTo>
                    <a:pt x="779" y="121"/>
                  </a:lnTo>
                  <a:lnTo>
                    <a:pt x="764" y="126"/>
                  </a:lnTo>
                  <a:lnTo>
                    <a:pt x="751" y="128"/>
                  </a:lnTo>
                  <a:lnTo>
                    <a:pt x="744" y="120"/>
                  </a:lnTo>
                  <a:lnTo>
                    <a:pt x="728" y="121"/>
                  </a:lnTo>
                  <a:lnTo>
                    <a:pt x="743" y="131"/>
                  </a:lnTo>
                  <a:lnTo>
                    <a:pt x="741" y="131"/>
                  </a:lnTo>
                  <a:lnTo>
                    <a:pt x="740" y="133"/>
                  </a:lnTo>
                  <a:lnTo>
                    <a:pt x="736" y="135"/>
                  </a:lnTo>
                  <a:lnTo>
                    <a:pt x="733" y="138"/>
                  </a:lnTo>
                  <a:lnTo>
                    <a:pt x="731" y="139"/>
                  </a:lnTo>
                  <a:lnTo>
                    <a:pt x="728" y="141"/>
                  </a:lnTo>
                  <a:lnTo>
                    <a:pt x="725" y="141"/>
                  </a:lnTo>
                  <a:lnTo>
                    <a:pt x="722" y="141"/>
                  </a:lnTo>
                  <a:lnTo>
                    <a:pt x="722" y="141"/>
                  </a:lnTo>
                  <a:lnTo>
                    <a:pt x="705" y="139"/>
                  </a:lnTo>
                  <a:lnTo>
                    <a:pt x="700" y="133"/>
                  </a:lnTo>
                  <a:lnTo>
                    <a:pt x="687" y="133"/>
                  </a:lnTo>
                  <a:lnTo>
                    <a:pt x="687" y="133"/>
                  </a:lnTo>
                  <a:lnTo>
                    <a:pt x="686" y="135"/>
                  </a:lnTo>
                  <a:lnTo>
                    <a:pt x="682" y="136"/>
                  </a:lnTo>
                  <a:lnTo>
                    <a:pt x="681" y="136"/>
                  </a:lnTo>
                  <a:lnTo>
                    <a:pt x="679" y="138"/>
                  </a:lnTo>
                  <a:lnTo>
                    <a:pt x="677" y="138"/>
                  </a:lnTo>
                  <a:lnTo>
                    <a:pt x="677" y="139"/>
                  </a:lnTo>
                  <a:lnTo>
                    <a:pt x="677" y="141"/>
                  </a:lnTo>
                  <a:lnTo>
                    <a:pt x="677" y="143"/>
                  </a:lnTo>
                  <a:lnTo>
                    <a:pt x="677" y="143"/>
                  </a:lnTo>
                  <a:lnTo>
                    <a:pt x="664" y="146"/>
                  </a:lnTo>
                  <a:lnTo>
                    <a:pt x="667" y="154"/>
                  </a:lnTo>
                  <a:lnTo>
                    <a:pt x="676" y="149"/>
                  </a:lnTo>
                  <a:lnTo>
                    <a:pt x="686" y="144"/>
                  </a:lnTo>
                  <a:lnTo>
                    <a:pt x="687" y="144"/>
                  </a:lnTo>
                  <a:lnTo>
                    <a:pt x="689" y="144"/>
                  </a:lnTo>
                  <a:lnTo>
                    <a:pt x="692" y="144"/>
                  </a:lnTo>
                  <a:lnTo>
                    <a:pt x="695" y="144"/>
                  </a:lnTo>
                  <a:lnTo>
                    <a:pt x="699" y="146"/>
                  </a:lnTo>
                  <a:lnTo>
                    <a:pt x="702" y="148"/>
                  </a:lnTo>
                  <a:lnTo>
                    <a:pt x="707" y="149"/>
                  </a:lnTo>
                  <a:lnTo>
                    <a:pt x="710" y="149"/>
                  </a:lnTo>
                  <a:lnTo>
                    <a:pt x="712" y="149"/>
                  </a:lnTo>
                  <a:lnTo>
                    <a:pt x="712" y="151"/>
                  </a:lnTo>
                  <a:lnTo>
                    <a:pt x="713" y="153"/>
                  </a:lnTo>
                  <a:lnTo>
                    <a:pt x="717" y="154"/>
                  </a:lnTo>
                  <a:lnTo>
                    <a:pt x="718" y="157"/>
                  </a:lnTo>
                  <a:lnTo>
                    <a:pt x="718" y="159"/>
                  </a:lnTo>
                  <a:lnTo>
                    <a:pt x="718" y="161"/>
                  </a:lnTo>
                  <a:lnTo>
                    <a:pt x="717" y="162"/>
                  </a:lnTo>
                  <a:lnTo>
                    <a:pt x="715" y="162"/>
                  </a:lnTo>
                  <a:lnTo>
                    <a:pt x="712" y="161"/>
                  </a:lnTo>
                  <a:lnTo>
                    <a:pt x="710" y="161"/>
                  </a:lnTo>
                  <a:lnTo>
                    <a:pt x="697" y="161"/>
                  </a:lnTo>
                  <a:lnTo>
                    <a:pt x="694" y="162"/>
                  </a:lnTo>
                  <a:lnTo>
                    <a:pt x="694" y="162"/>
                  </a:lnTo>
                  <a:lnTo>
                    <a:pt x="695" y="164"/>
                  </a:lnTo>
                  <a:lnTo>
                    <a:pt x="697" y="166"/>
                  </a:lnTo>
                  <a:lnTo>
                    <a:pt x="699" y="167"/>
                  </a:lnTo>
                  <a:lnTo>
                    <a:pt x="702" y="169"/>
                  </a:lnTo>
                  <a:lnTo>
                    <a:pt x="704" y="171"/>
                  </a:lnTo>
                  <a:lnTo>
                    <a:pt x="704" y="171"/>
                  </a:lnTo>
                  <a:lnTo>
                    <a:pt x="704" y="172"/>
                  </a:lnTo>
                  <a:lnTo>
                    <a:pt x="704" y="174"/>
                  </a:lnTo>
                  <a:lnTo>
                    <a:pt x="704" y="179"/>
                  </a:lnTo>
                  <a:lnTo>
                    <a:pt x="704" y="180"/>
                  </a:lnTo>
                  <a:lnTo>
                    <a:pt x="700" y="182"/>
                  </a:lnTo>
                  <a:lnTo>
                    <a:pt x="699" y="184"/>
                  </a:lnTo>
                  <a:lnTo>
                    <a:pt x="697" y="182"/>
                  </a:lnTo>
                  <a:lnTo>
                    <a:pt x="695" y="182"/>
                  </a:lnTo>
                  <a:lnTo>
                    <a:pt x="679" y="182"/>
                  </a:lnTo>
                  <a:lnTo>
                    <a:pt x="669" y="182"/>
                  </a:lnTo>
                  <a:lnTo>
                    <a:pt x="674" y="192"/>
                  </a:lnTo>
                  <a:lnTo>
                    <a:pt x="669" y="203"/>
                  </a:lnTo>
                  <a:lnTo>
                    <a:pt x="656" y="205"/>
                  </a:lnTo>
                  <a:lnTo>
                    <a:pt x="661" y="216"/>
                  </a:lnTo>
                  <a:lnTo>
                    <a:pt x="672" y="212"/>
                  </a:lnTo>
                  <a:lnTo>
                    <a:pt x="676" y="220"/>
                  </a:lnTo>
                  <a:lnTo>
                    <a:pt x="676" y="221"/>
                  </a:lnTo>
                  <a:lnTo>
                    <a:pt x="674" y="223"/>
                  </a:lnTo>
                  <a:lnTo>
                    <a:pt x="672" y="226"/>
                  </a:lnTo>
                  <a:lnTo>
                    <a:pt x="669" y="228"/>
                  </a:lnTo>
                  <a:lnTo>
                    <a:pt x="666" y="230"/>
                  </a:lnTo>
                  <a:lnTo>
                    <a:pt x="663" y="230"/>
                  </a:lnTo>
                  <a:lnTo>
                    <a:pt x="661" y="231"/>
                  </a:lnTo>
                  <a:lnTo>
                    <a:pt x="661" y="233"/>
                  </a:lnTo>
                  <a:lnTo>
                    <a:pt x="661" y="233"/>
                  </a:lnTo>
                  <a:lnTo>
                    <a:pt x="648" y="238"/>
                  </a:lnTo>
                  <a:lnTo>
                    <a:pt x="638" y="238"/>
                  </a:lnTo>
                  <a:lnTo>
                    <a:pt x="638" y="238"/>
                  </a:lnTo>
                  <a:lnTo>
                    <a:pt x="635" y="239"/>
                  </a:lnTo>
                  <a:lnTo>
                    <a:pt x="631" y="239"/>
                  </a:lnTo>
                  <a:lnTo>
                    <a:pt x="628" y="239"/>
                  </a:lnTo>
                  <a:lnTo>
                    <a:pt x="622" y="238"/>
                  </a:lnTo>
                  <a:lnTo>
                    <a:pt x="620" y="238"/>
                  </a:lnTo>
                  <a:lnTo>
                    <a:pt x="622" y="236"/>
                  </a:lnTo>
                  <a:lnTo>
                    <a:pt x="622" y="234"/>
                  </a:lnTo>
                  <a:lnTo>
                    <a:pt x="623" y="231"/>
                  </a:lnTo>
                  <a:lnTo>
                    <a:pt x="622" y="230"/>
                  </a:lnTo>
                  <a:lnTo>
                    <a:pt x="610" y="230"/>
                  </a:lnTo>
                  <a:lnTo>
                    <a:pt x="607" y="230"/>
                  </a:lnTo>
                  <a:lnTo>
                    <a:pt x="607" y="230"/>
                  </a:lnTo>
                  <a:lnTo>
                    <a:pt x="605" y="230"/>
                  </a:lnTo>
                  <a:lnTo>
                    <a:pt x="604" y="231"/>
                  </a:lnTo>
                  <a:lnTo>
                    <a:pt x="602" y="233"/>
                  </a:lnTo>
                  <a:lnTo>
                    <a:pt x="599" y="231"/>
                  </a:lnTo>
                  <a:lnTo>
                    <a:pt x="595" y="231"/>
                  </a:lnTo>
                  <a:lnTo>
                    <a:pt x="592" y="231"/>
                  </a:lnTo>
                  <a:lnTo>
                    <a:pt x="591" y="231"/>
                  </a:lnTo>
                  <a:lnTo>
                    <a:pt x="587" y="230"/>
                  </a:lnTo>
                  <a:lnTo>
                    <a:pt x="586" y="228"/>
                  </a:lnTo>
                  <a:lnTo>
                    <a:pt x="584" y="228"/>
                  </a:lnTo>
                  <a:lnTo>
                    <a:pt x="582" y="226"/>
                  </a:lnTo>
                  <a:lnTo>
                    <a:pt x="582" y="226"/>
                  </a:lnTo>
                  <a:lnTo>
                    <a:pt x="579" y="228"/>
                  </a:lnTo>
                  <a:lnTo>
                    <a:pt x="577" y="230"/>
                  </a:lnTo>
                  <a:lnTo>
                    <a:pt x="574" y="230"/>
                  </a:lnTo>
                  <a:lnTo>
                    <a:pt x="573" y="233"/>
                  </a:lnTo>
                  <a:lnTo>
                    <a:pt x="573" y="233"/>
                  </a:lnTo>
                  <a:lnTo>
                    <a:pt x="569" y="233"/>
                  </a:lnTo>
                  <a:lnTo>
                    <a:pt x="568" y="233"/>
                  </a:lnTo>
                  <a:lnTo>
                    <a:pt x="564" y="233"/>
                  </a:lnTo>
                  <a:lnTo>
                    <a:pt x="561" y="233"/>
                  </a:lnTo>
                  <a:lnTo>
                    <a:pt x="558" y="231"/>
                  </a:lnTo>
                  <a:lnTo>
                    <a:pt x="553" y="231"/>
                  </a:lnTo>
                  <a:lnTo>
                    <a:pt x="548" y="230"/>
                  </a:lnTo>
                  <a:lnTo>
                    <a:pt x="545" y="228"/>
                  </a:lnTo>
                  <a:lnTo>
                    <a:pt x="543" y="228"/>
                  </a:lnTo>
                  <a:lnTo>
                    <a:pt x="543" y="230"/>
                  </a:lnTo>
                  <a:lnTo>
                    <a:pt x="541" y="230"/>
                  </a:lnTo>
                  <a:lnTo>
                    <a:pt x="541" y="230"/>
                  </a:lnTo>
                  <a:lnTo>
                    <a:pt x="527" y="234"/>
                  </a:lnTo>
                  <a:lnTo>
                    <a:pt x="514" y="230"/>
                  </a:lnTo>
                  <a:lnTo>
                    <a:pt x="502" y="216"/>
                  </a:lnTo>
                  <a:lnTo>
                    <a:pt x="509" y="208"/>
                  </a:lnTo>
                  <a:lnTo>
                    <a:pt x="509" y="208"/>
                  </a:lnTo>
                  <a:lnTo>
                    <a:pt x="512" y="208"/>
                  </a:lnTo>
                  <a:lnTo>
                    <a:pt x="515" y="207"/>
                  </a:lnTo>
                  <a:lnTo>
                    <a:pt x="519" y="207"/>
                  </a:lnTo>
                  <a:lnTo>
                    <a:pt x="522" y="207"/>
                  </a:lnTo>
                  <a:lnTo>
                    <a:pt x="523" y="207"/>
                  </a:lnTo>
                  <a:lnTo>
                    <a:pt x="523" y="205"/>
                  </a:lnTo>
                  <a:lnTo>
                    <a:pt x="523" y="203"/>
                  </a:lnTo>
                  <a:lnTo>
                    <a:pt x="523" y="202"/>
                  </a:lnTo>
                  <a:lnTo>
                    <a:pt x="523" y="198"/>
                  </a:lnTo>
                  <a:lnTo>
                    <a:pt x="522" y="197"/>
                  </a:lnTo>
                  <a:lnTo>
                    <a:pt x="522" y="193"/>
                  </a:lnTo>
                  <a:lnTo>
                    <a:pt x="520" y="193"/>
                  </a:lnTo>
                  <a:lnTo>
                    <a:pt x="517" y="185"/>
                  </a:lnTo>
                  <a:lnTo>
                    <a:pt x="519" y="185"/>
                  </a:lnTo>
                  <a:lnTo>
                    <a:pt x="522" y="185"/>
                  </a:lnTo>
                  <a:lnTo>
                    <a:pt x="527" y="184"/>
                  </a:lnTo>
                  <a:lnTo>
                    <a:pt x="532" y="184"/>
                  </a:lnTo>
                  <a:lnTo>
                    <a:pt x="535" y="184"/>
                  </a:lnTo>
                  <a:lnTo>
                    <a:pt x="538" y="185"/>
                  </a:lnTo>
                  <a:lnTo>
                    <a:pt x="541" y="187"/>
                  </a:lnTo>
                  <a:lnTo>
                    <a:pt x="546" y="189"/>
                  </a:lnTo>
                  <a:lnTo>
                    <a:pt x="548" y="190"/>
                  </a:lnTo>
                  <a:lnTo>
                    <a:pt x="551" y="192"/>
                  </a:lnTo>
                  <a:lnTo>
                    <a:pt x="551" y="192"/>
                  </a:lnTo>
                  <a:lnTo>
                    <a:pt x="574" y="198"/>
                  </a:lnTo>
                  <a:lnTo>
                    <a:pt x="587" y="198"/>
                  </a:lnTo>
                  <a:lnTo>
                    <a:pt x="600" y="190"/>
                  </a:lnTo>
                  <a:lnTo>
                    <a:pt x="605" y="179"/>
                  </a:lnTo>
                  <a:lnTo>
                    <a:pt x="604" y="180"/>
                  </a:lnTo>
                  <a:lnTo>
                    <a:pt x="602" y="182"/>
                  </a:lnTo>
                  <a:lnTo>
                    <a:pt x="600" y="184"/>
                  </a:lnTo>
                  <a:lnTo>
                    <a:pt x="597" y="185"/>
                  </a:lnTo>
                  <a:lnTo>
                    <a:pt x="594" y="187"/>
                  </a:lnTo>
                  <a:lnTo>
                    <a:pt x="591" y="189"/>
                  </a:lnTo>
                  <a:lnTo>
                    <a:pt x="589" y="190"/>
                  </a:lnTo>
                  <a:lnTo>
                    <a:pt x="586" y="192"/>
                  </a:lnTo>
                  <a:lnTo>
                    <a:pt x="582" y="192"/>
                  </a:lnTo>
                  <a:lnTo>
                    <a:pt x="581" y="192"/>
                  </a:lnTo>
                  <a:lnTo>
                    <a:pt x="581" y="193"/>
                  </a:lnTo>
                  <a:lnTo>
                    <a:pt x="568" y="192"/>
                  </a:lnTo>
                  <a:lnTo>
                    <a:pt x="564" y="182"/>
                  </a:lnTo>
                  <a:lnTo>
                    <a:pt x="577" y="175"/>
                  </a:lnTo>
                  <a:lnTo>
                    <a:pt x="563" y="177"/>
                  </a:lnTo>
                  <a:lnTo>
                    <a:pt x="546" y="177"/>
                  </a:lnTo>
                  <a:lnTo>
                    <a:pt x="535" y="174"/>
                  </a:lnTo>
                  <a:lnTo>
                    <a:pt x="533" y="169"/>
                  </a:lnTo>
                  <a:lnTo>
                    <a:pt x="533" y="159"/>
                  </a:lnTo>
                  <a:lnTo>
                    <a:pt x="545" y="154"/>
                  </a:lnTo>
                  <a:lnTo>
                    <a:pt x="558" y="153"/>
                  </a:lnTo>
                  <a:lnTo>
                    <a:pt x="574" y="151"/>
                  </a:lnTo>
                  <a:lnTo>
                    <a:pt x="587" y="153"/>
                  </a:lnTo>
                  <a:lnTo>
                    <a:pt x="607" y="166"/>
                  </a:lnTo>
                  <a:lnTo>
                    <a:pt x="607" y="156"/>
                  </a:lnTo>
                  <a:lnTo>
                    <a:pt x="607" y="154"/>
                  </a:lnTo>
                  <a:lnTo>
                    <a:pt x="609" y="154"/>
                  </a:lnTo>
                  <a:lnTo>
                    <a:pt x="610" y="153"/>
                  </a:lnTo>
                  <a:lnTo>
                    <a:pt x="612" y="153"/>
                  </a:lnTo>
                  <a:lnTo>
                    <a:pt x="615" y="154"/>
                  </a:lnTo>
                  <a:lnTo>
                    <a:pt x="617" y="153"/>
                  </a:lnTo>
                  <a:lnTo>
                    <a:pt x="618" y="151"/>
                  </a:lnTo>
                  <a:lnTo>
                    <a:pt x="620" y="149"/>
                  </a:lnTo>
                  <a:lnTo>
                    <a:pt x="620" y="148"/>
                  </a:lnTo>
                  <a:lnTo>
                    <a:pt x="599" y="146"/>
                  </a:lnTo>
                  <a:lnTo>
                    <a:pt x="586" y="141"/>
                  </a:lnTo>
                  <a:lnTo>
                    <a:pt x="564" y="128"/>
                  </a:lnTo>
                  <a:lnTo>
                    <a:pt x="553" y="118"/>
                  </a:lnTo>
                  <a:lnTo>
                    <a:pt x="545" y="112"/>
                  </a:lnTo>
                  <a:lnTo>
                    <a:pt x="546" y="103"/>
                  </a:lnTo>
                  <a:lnTo>
                    <a:pt x="569" y="105"/>
                  </a:lnTo>
                  <a:lnTo>
                    <a:pt x="571" y="105"/>
                  </a:lnTo>
                  <a:lnTo>
                    <a:pt x="574" y="105"/>
                  </a:lnTo>
                  <a:lnTo>
                    <a:pt x="579" y="107"/>
                  </a:lnTo>
                  <a:lnTo>
                    <a:pt x="582" y="107"/>
                  </a:lnTo>
                  <a:lnTo>
                    <a:pt x="586" y="107"/>
                  </a:lnTo>
                  <a:lnTo>
                    <a:pt x="587" y="107"/>
                  </a:lnTo>
                  <a:lnTo>
                    <a:pt x="591" y="108"/>
                  </a:lnTo>
                  <a:lnTo>
                    <a:pt x="594" y="110"/>
                  </a:lnTo>
                  <a:lnTo>
                    <a:pt x="597" y="112"/>
                  </a:lnTo>
                  <a:lnTo>
                    <a:pt x="600" y="115"/>
                  </a:lnTo>
                  <a:lnTo>
                    <a:pt x="604" y="117"/>
                  </a:lnTo>
                  <a:lnTo>
                    <a:pt x="605" y="117"/>
                  </a:lnTo>
                  <a:lnTo>
                    <a:pt x="609" y="118"/>
                  </a:lnTo>
                  <a:lnTo>
                    <a:pt x="612" y="120"/>
                  </a:lnTo>
                  <a:lnTo>
                    <a:pt x="615" y="123"/>
                  </a:lnTo>
                  <a:lnTo>
                    <a:pt x="618" y="125"/>
                  </a:lnTo>
                  <a:lnTo>
                    <a:pt x="620" y="126"/>
                  </a:lnTo>
                  <a:lnTo>
                    <a:pt x="622" y="126"/>
                  </a:lnTo>
                  <a:lnTo>
                    <a:pt x="633" y="128"/>
                  </a:lnTo>
                  <a:lnTo>
                    <a:pt x="643" y="126"/>
                  </a:lnTo>
                  <a:lnTo>
                    <a:pt x="622" y="123"/>
                  </a:lnTo>
                  <a:lnTo>
                    <a:pt x="618" y="115"/>
                  </a:lnTo>
                  <a:lnTo>
                    <a:pt x="610" y="110"/>
                  </a:lnTo>
                  <a:lnTo>
                    <a:pt x="600" y="108"/>
                  </a:lnTo>
                  <a:lnTo>
                    <a:pt x="600" y="100"/>
                  </a:lnTo>
                  <a:lnTo>
                    <a:pt x="610" y="99"/>
                  </a:lnTo>
                  <a:lnTo>
                    <a:pt x="620" y="99"/>
                  </a:lnTo>
                  <a:lnTo>
                    <a:pt x="620" y="99"/>
                  </a:lnTo>
                  <a:lnTo>
                    <a:pt x="623" y="99"/>
                  </a:lnTo>
                  <a:lnTo>
                    <a:pt x="628" y="97"/>
                  </a:lnTo>
                  <a:lnTo>
                    <a:pt x="633" y="97"/>
                  </a:lnTo>
                  <a:lnTo>
                    <a:pt x="638" y="94"/>
                  </a:lnTo>
                  <a:lnTo>
                    <a:pt x="645" y="94"/>
                  </a:lnTo>
                  <a:lnTo>
                    <a:pt x="654" y="90"/>
                  </a:lnTo>
                  <a:lnTo>
                    <a:pt x="667" y="90"/>
                  </a:lnTo>
                  <a:lnTo>
                    <a:pt x="686" y="90"/>
                  </a:lnTo>
                  <a:lnTo>
                    <a:pt x="690" y="84"/>
                  </a:lnTo>
                  <a:lnTo>
                    <a:pt x="682" y="82"/>
                  </a:lnTo>
                  <a:lnTo>
                    <a:pt x="676" y="81"/>
                  </a:lnTo>
                  <a:lnTo>
                    <a:pt x="658" y="82"/>
                  </a:lnTo>
                  <a:lnTo>
                    <a:pt x="659" y="81"/>
                  </a:lnTo>
                  <a:lnTo>
                    <a:pt x="661" y="81"/>
                  </a:lnTo>
                  <a:lnTo>
                    <a:pt x="664" y="79"/>
                  </a:lnTo>
                  <a:lnTo>
                    <a:pt x="667" y="76"/>
                  </a:lnTo>
                  <a:lnTo>
                    <a:pt x="671" y="74"/>
                  </a:lnTo>
                  <a:lnTo>
                    <a:pt x="682" y="67"/>
                  </a:lnTo>
                  <a:lnTo>
                    <a:pt x="692" y="66"/>
                  </a:lnTo>
                  <a:lnTo>
                    <a:pt x="679" y="64"/>
                  </a:lnTo>
                  <a:lnTo>
                    <a:pt x="679" y="64"/>
                  </a:lnTo>
                  <a:lnTo>
                    <a:pt x="676" y="66"/>
                  </a:lnTo>
                  <a:lnTo>
                    <a:pt x="674" y="67"/>
                  </a:lnTo>
                  <a:lnTo>
                    <a:pt x="671" y="67"/>
                  </a:lnTo>
                  <a:lnTo>
                    <a:pt x="667" y="69"/>
                  </a:lnTo>
                  <a:lnTo>
                    <a:pt x="664" y="71"/>
                  </a:lnTo>
                  <a:lnTo>
                    <a:pt x="661" y="71"/>
                  </a:lnTo>
                  <a:lnTo>
                    <a:pt x="658" y="71"/>
                  </a:lnTo>
                  <a:lnTo>
                    <a:pt x="656" y="71"/>
                  </a:lnTo>
                  <a:lnTo>
                    <a:pt x="654" y="71"/>
                  </a:lnTo>
                  <a:lnTo>
                    <a:pt x="653" y="76"/>
                  </a:lnTo>
                  <a:lnTo>
                    <a:pt x="645" y="82"/>
                  </a:lnTo>
                  <a:lnTo>
                    <a:pt x="633" y="90"/>
                  </a:lnTo>
                  <a:lnTo>
                    <a:pt x="613" y="90"/>
                  </a:lnTo>
                  <a:lnTo>
                    <a:pt x="599" y="89"/>
                  </a:lnTo>
                  <a:lnTo>
                    <a:pt x="599" y="89"/>
                  </a:lnTo>
                  <a:lnTo>
                    <a:pt x="597" y="90"/>
                  </a:lnTo>
                  <a:lnTo>
                    <a:pt x="595" y="94"/>
                  </a:lnTo>
                  <a:lnTo>
                    <a:pt x="594" y="95"/>
                  </a:lnTo>
                  <a:lnTo>
                    <a:pt x="592" y="99"/>
                  </a:lnTo>
                  <a:lnTo>
                    <a:pt x="591" y="100"/>
                  </a:lnTo>
                  <a:lnTo>
                    <a:pt x="587" y="100"/>
                  </a:lnTo>
                  <a:lnTo>
                    <a:pt x="584" y="100"/>
                  </a:lnTo>
                  <a:lnTo>
                    <a:pt x="579" y="100"/>
                  </a:lnTo>
                  <a:lnTo>
                    <a:pt x="576" y="99"/>
                  </a:lnTo>
                  <a:lnTo>
                    <a:pt x="574" y="99"/>
                  </a:lnTo>
                  <a:lnTo>
                    <a:pt x="573" y="99"/>
                  </a:lnTo>
                  <a:lnTo>
                    <a:pt x="550" y="99"/>
                  </a:lnTo>
                  <a:lnTo>
                    <a:pt x="548" y="90"/>
                  </a:lnTo>
                  <a:lnTo>
                    <a:pt x="556" y="81"/>
                  </a:lnTo>
                  <a:lnTo>
                    <a:pt x="566" y="74"/>
                  </a:lnTo>
                  <a:lnTo>
                    <a:pt x="550" y="74"/>
                  </a:lnTo>
                  <a:lnTo>
                    <a:pt x="545" y="81"/>
                  </a:lnTo>
                  <a:lnTo>
                    <a:pt x="538" y="90"/>
                  </a:lnTo>
                  <a:lnTo>
                    <a:pt x="537" y="90"/>
                  </a:lnTo>
                  <a:lnTo>
                    <a:pt x="533" y="89"/>
                  </a:lnTo>
                  <a:lnTo>
                    <a:pt x="528" y="89"/>
                  </a:lnTo>
                  <a:lnTo>
                    <a:pt x="523" y="89"/>
                  </a:lnTo>
                  <a:lnTo>
                    <a:pt x="520" y="87"/>
                  </a:lnTo>
                  <a:lnTo>
                    <a:pt x="517" y="85"/>
                  </a:lnTo>
                  <a:lnTo>
                    <a:pt x="514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09" y="84"/>
                  </a:lnTo>
                  <a:lnTo>
                    <a:pt x="505" y="84"/>
                  </a:lnTo>
                  <a:lnTo>
                    <a:pt x="502" y="84"/>
                  </a:lnTo>
                  <a:lnTo>
                    <a:pt x="499" y="84"/>
                  </a:lnTo>
                  <a:lnTo>
                    <a:pt x="497" y="82"/>
                  </a:lnTo>
                  <a:lnTo>
                    <a:pt x="496" y="81"/>
                  </a:lnTo>
                  <a:lnTo>
                    <a:pt x="494" y="77"/>
                  </a:lnTo>
                  <a:lnTo>
                    <a:pt x="492" y="76"/>
                  </a:lnTo>
                  <a:lnTo>
                    <a:pt x="492" y="74"/>
                  </a:lnTo>
                  <a:lnTo>
                    <a:pt x="479" y="72"/>
                  </a:lnTo>
                  <a:lnTo>
                    <a:pt x="479" y="63"/>
                  </a:lnTo>
                  <a:lnTo>
                    <a:pt x="474" y="61"/>
                  </a:lnTo>
                  <a:lnTo>
                    <a:pt x="465" y="59"/>
                  </a:lnTo>
                  <a:lnTo>
                    <a:pt x="465" y="53"/>
                  </a:lnTo>
                  <a:lnTo>
                    <a:pt x="481" y="53"/>
                  </a:lnTo>
                  <a:lnTo>
                    <a:pt x="483" y="48"/>
                  </a:lnTo>
                  <a:lnTo>
                    <a:pt x="499" y="48"/>
                  </a:lnTo>
                  <a:lnTo>
                    <a:pt x="502" y="46"/>
                  </a:lnTo>
                  <a:lnTo>
                    <a:pt x="504" y="46"/>
                  </a:lnTo>
                  <a:lnTo>
                    <a:pt x="505" y="45"/>
                  </a:lnTo>
                  <a:lnTo>
                    <a:pt x="505" y="45"/>
                  </a:lnTo>
                  <a:lnTo>
                    <a:pt x="514" y="38"/>
                  </a:lnTo>
                  <a:lnTo>
                    <a:pt x="520" y="38"/>
                  </a:lnTo>
                  <a:lnTo>
                    <a:pt x="533" y="41"/>
                  </a:lnTo>
                  <a:lnTo>
                    <a:pt x="545" y="41"/>
                  </a:lnTo>
                  <a:lnTo>
                    <a:pt x="546" y="41"/>
                  </a:lnTo>
                  <a:lnTo>
                    <a:pt x="546" y="40"/>
                  </a:lnTo>
                  <a:lnTo>
                    <a:pt x="546" y="38"/>
                  </a:lnTo>
                  <a:lnTo>
                    <a:pt x="545" y="35"/>
                  </a:lnTo>
                  <a:lnTo>
                    <a:pt x="545" y="33"/>
                  </a:lnTo>
                  <a:lnTo>
                    <a:pt x="545" y="33"/>
                  </a:lnTo>
                  <a:lnTo>
                    <a:pt x="546" y="27"/>
                  </a:lnTo>
                  <a:lnTo>
                    <a:pt x="555" y="25"/>
                  </a:lnTo>
                  <a:lnTo>
                    <a:pt x="558" y="23"/>
                  </a:lnTo>
                  <a:lnTo>
                    <a:pt x="559" y="25"/>
                  </a:lnTo>
                  <a:lnTo>
                    <a:pt x="561" y="25"/>
                  </a:lnTo>
                  <a:lnTo>
                    <a:pt x="571" y="30"/>
                  </a:lnTo>
                  <a:lnTo>
                    <a:pt x="571" y="30"/>
                  </a:lnTo>
                  <a:lnTo>
                    <a:pt x="574" y="30"/>
                  </a:lnTo>
                  <a:lnTo>
                    <a:pt x="577" y="30"/>
                  </a:lnTo>
                  <a:lnTo>
                    <a:pt x="581" y="28"/>
                  </a:lnTo>
                  <a:lnTo>
                    <a:pt x="582" y="28"/>
                  </a:lnTo>
                  <a:lnTo>
                    <a:pt x="586" y="28"/>
                  </a:lnTo>
                  <a:lnTo>
                    <a:pt x="587" y="30"/>
                  </a:lnTo>
                  <a:lnTo>
                    <a:pt x="589" y="33"/>
                  </a:lnTo>
                  <a:lnTo>
                    <a:pt x="589" y="35"/>
                  </a:lnTo>
                  <a:lnTo>
                    <a:pt x="591" y="36"/>
                  </a:lnTo>
                  <a:lnTo>
                    <a:pt x="594" y="38"/>
                  </a:lnTo>
                  <a:lnTo>
                    <a:pt x="595" y="40"/>
                  </a:lnTo>
                  <a:lnTo>
                    <a:pt x="599" y="41"/>
                  </a:lnTo>
                  <a:lnTo>
                    <a:pt x="602" y="41"/>
                  </a:lnTo>
                  <a:lnTo>
                    <a:pt x="602" y="41"/>
                  </a:lnTo>
                  <a:lnTo>
                    <a:pt x="620" y="41"/>
                  </a:lnTo>
                  <a:lnTo>
                    <a:pt x="623" y="41"/>
                  </a:lnTo>
                  <a:lnTo>
                    <a:pt x="628" y="45"/>
                  </a:lnTo>
                  <a:lnTo>
                    <a:pt x="631" y="48"/>
                  </a:lnTo>
                  <a:lnTo>
                    <a:pt x="633" y="49"/>
                  </a:lnTo>
                  <a:lnTo>
                    <a:pt x="636" y="49"/>
                  </a:lnTo>
                  <a:lnTo>
                    <a:pt x="640" y="49"/>
                  </a:lnTo>
                  <a:lnTo>
                    <a:pt x="643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5" y="46"/>
                  </a:lnTo>
                  <a:lnTo>
                    <a:pt x="643" y="43"/>
                  </a:lnTo>
                  <a:lnTo>
                    <a:pt x="643" y="40"/>
                  </a:lnTo>
                  <a:lnTo>
                    <a:pt x="641" y="38"/>
                  </a:lnTo>
                  <a:lnTo>
                    <a:pt x="640" y="38"/>
                  </a:lnTo>
                  <a:lnTo>
                    <a:pt x="638" y="38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3" y="38"/>
                  </a:lnTo>
                  <a:lnTo>
                    <a:pt x="630" y="38"/>
                  </a:lnTo>
                  <a:lnTo>
                    <a:pt x="625" y="36"/>
                  </a:lnTo>
                  <a:lnTo>
                    <a:pt x="620" y="35"/>
                  </a:lnTo>
                  <a:lnTo>
                    <a:pt x="617" y="33"/>
                  </a:lnTo>
                  <a:lnTo>
                    <a:pt x="613" y="31"/>
                  </a:lnTo>
                  <a:lnTo>
                    <a:pt x="595" y="31"/>
                  </a:lnTo>
                  <a:lnTo>
                    <a:pt x="602" y="22"/>
                  </a:lnTo>
                  <a:lnTo>
                    <a:pt x="604" y="22"/>
                  </a:lnTo>
                  <a:lnTo>
                    <a:pt x="607" y="20"/>
                  </a:lnTo>
                  <a:lnTo>
                    <a:pt x="610" y="20"/>
                  </a:lnTo>
                  <a:lnTo>
                    <a:pt x="615" y="18"/>
                  </a:lnTo>
                  <a:lnTo>
                    <a:pt x="618" y="15"/>
                  </a:lnTo>
                  <a:lnTo>
                    <a:pt x="618" y="15"/>
                  </a:lnTo>
                  <a:lnTo>
                    <a:pt x="622" y="15"/>
                  </a:lnTo>
                  <a:lnTo>
                    <a:pt x="625" y="15"/>
                  </a:lnTo>
                  <a:lnTo>
                    <a:pt x="630" y="15"/>
                  </a:lnTo>
                  <a:lnTo>
                    <a:pt x="635" y="15"/>
                  </a:lnTo>
                  <a:lnTo>
                    <a:pt x="638" y="17"/>
                  </a:lnTo>
                  <a:lnTo>
                    <a:pt x="651" y="17"/>
                  </a:lnTo>
                  <a:lnTo>
                    <a:pt x="651" y="10"/>
                  </a:lnTo>
                  <a:lnTo>
                    <a:pt x="666" y="10"/>
                  </a:lnTo>
                  <a:lnTo>
                    <a:pt x="669" y="10"/>
                  </a:lnTo>
                  <a:lnTo>
                    <a:pt x="671" y="12"/>
                  </a:lnTo>
                  <a:lnTo>
                    <a:pt x="672" y="13"/>
                  </a:lnTo>
                  <a:lnTo>
                    <a:pt x="672" y="13"/>
                  </a:lnTo>
                  <a:lnTo>
                    <a:pt x="682" y="18"/>
                  </a:lnTo>
                  <a:lnTo>
                    <a:pt x="689" y="18"/>
                  </a:lnTo>
                  <a:lnTo>
                    <a:pt x="689" y="18"/>
                  </a:lnTo>
                  <a:lnTo>
                    <a:pt x="689" y="15"/>
                  </a:lnTo>
                  <a:lnTo>
                    <a:pt x="687" y="12"/>
                  </a:lnTo>
                  <a:lnTo>
                    <a:pt x="687" y="9"/>
                  </a:lnTo>
                  <a:lnTo>
                    <a:pt x="687" y="4"/>
                  </a:lnTo>
                  <a:lnTo>
                    <a:pt x="689" y="2"/>
                  </a:lnTo>
                  <a:lnTo>
                    <a:pt x="692" y="2"/>
                  </a:lnTo>
                  <a:lnTo>
                    <a:pt x="695" y="2"/>
                  </a:lnTo>
                  <a:lnTo>
                    <a:pt x="697" y="4"/>
                  </a:lnTo>
                  <a:lnTo>
                    <a:pt x="700" y="4"/>
                  </a:lnTo>
                  <a:lnTo>
                    <a:pt x="700" y="4"/>
                  </a:lnTo>
                  <a:lnTo>
                    <a:pt x="715" y="5"/>
                  </a:lnTo>
                  <a:lnTo>
                    <a:pt x="717" y="5"/>
                  </a:lnTo>
                  <a:lnTo>
                    <a:pt x="718" y="5"/>
                  </a:lnTo>
                  <a:lnTo>
                    <a:pt x="722" y="7"/>
                  </a:lnTo>
                  <a:lnTo>
                    <a:pt x="725" y="9"/>
                  </a:lnTo>
                  <a:lnTo>
                    <a:pt x="730" y="13"/>
                  </a:lnTo>
                  <a:lnTo>
                    <a:pt x="730" y="13"/>
                  </a:lnTo>
                  <a:lnTo>
                    <a:pt x="733" y="15"/>
                  </a:lnTo>
                  <a:lnTo>
                    <a:pt x="735" y="15"/>
                  </a:lnTo>
                  <a:lnTo>
                    <a:pt x="738" y="15"/>
                  </a:lnTo>
                  <a:lnTo>
                    <a:pt x="741" y="15"/>
                  </a:lnTo>
                  <a:lnTo>
                    <a:pt x="744" y="13"/>
                  </a:lnTo>
                  <a:lnTo>
                    <a:pt x="744" y="13"/>
                  </a:lnTo>
                  <a:lnTo>
                    <a:pt x="744" y="12"/>
                  </a:lnTo>
                  <a:lnTo>
                    <a:pt x="744" y="9"/>
                  </a:lnTo>
                  <a:lnTo>
                    <a:pt x="746" y="7"/>
                  </a:lnTo>
                  <a:lnTo>
                    <a:pt x="746" y="5"/>
                  </a:lnTo>
                  <a:lnTo>
                    <a:pt x="749" y="5"/>
                  </a:lnTo>
                  <a:lnTo>
                    <a:pt x="753" y="5"/>
                  </a:lnTo>
                  <a:lnTo>
                    <a:pt x="758" y="5"/>
                  </a:lnTo>
                  <a:lnTo>
                    <a:pt x="759" y="5"/>
                  </a:lnTo>
                  <a:lnTo>
                    <a:pt x="761" y="5"/>
                  </a:lnTo>
                  <a:lnTo>
                    <a:pt x="762" y="7"/>
                  </a:lnTo>
                  <a:lnTo>
                    <a:pt x="762" y="9"/>
                  </a:lnTo>
                  <a:lnTo>
                    <a:pt x="764" y="12"/>
                  </a:lnTo>
                  <a:lnTo>
                    <a:pt x="766" y="13"/>
                  </a:lnTo>
                  <a:lnTo>
                    <a:pt x="769" y="12"/>
                  </a:lnTo>
                  <a:lnTo>
                    <a:pt x="771" y="12"/>
                  </a:lnTo>
                  <a:lnTo>
                    <a:pt x="772" y="12"/>
                  </a:lnTo>
                  <a:lnTo>
                    <a:pt x="774" y="12"/>
                  </a:lnTo>
                  <a:lnTo>
                    <a:pt x="776" y="9"/>
                  </a:lnTo>
                  <a:lnTo>
                    <a:pt x="776" y="7"/>
                  </a:lnTo>
                  <a:lnTo>
                    <a:pt x="776" y="4"/>
                  </a:lnTo>
                  <a:lnTo>
                    <a:pt x="776" y="2"/>
                  </a:lnTo>
                  <a:lnTo>
                    <a:pt x="7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4076701" y="1333500"/>
              <a:ext cx="1428750" cy="1081088"/>
            </a:xfrm>
            <a:custGeom>
              <a:avLst/>
              <a:gdLst>
                <a:gd name="T0" fmla="*/ 614 w 900"/>
                <a:gd name="T1" fmla="*/ 20 h 681"/>
                <a:gd name="T2" fmla="*/ 723 w 900"/>
                <a:gd name="T3" fmla="*/ 31 h 681"/>
                <a:gd name="T4" fmla="*/ 733 w 900"/>
                <a:gd name="T5" fmla="*/ 51 h 681"/>
                <a:gd name="T6" fmla="*/ 625 w 900"/>
                <a:gd name="T7" fmla="*/ 69 h 681"/>
                <a:gd name="T8" fmla="*/ 689 w 900"/>
                <a:gd name="T9" fmla="*/ 72 h 681"/>
                <a:gd name="T10" fmla="*/ 743 w 900"/>
                <a:gd name="T11" fmla="*/ 61 h 681"/>
                <a:gd name="T12" fmla="*/ 730 w 900"/>
                <a:gd name="T13" fmla="*/ 106 h 681"/>
                <a:gd name="T14" fmla="*/ 799 w 900"/>
                <a:gd name="T15" fmla="*/ 82 h 681"/>
                <a:gd name="T16" fmla="*/ 886 w 900"/>
                <a:gd name="T17" fmla="*/ 67 h 681"/>
                <a:gd name="T18" fmla="*/ 845 w 900"/>
                <a:gd name="T19" fmla="*/ 106 h 681"/>
                <a:gd name="T20" fmla="*/ 828 w 900"/>
                <a:gd name="T21" fmla="*/ 131 h 681"/>
                <a:gd name="T22" fmla="*/ 774 w 900"/>
                <a:gd name="T23" fmla="*/ 187 h 681"/>
                <a:gd name="T24" fmla="*/ 809 w 900"/>
                <a:gd name="T25" fmla="*/ 208 h 681"/>
                <a:gd name="T26" fmla="*/ 809 w 900"/>
                <a:gd name="T27" fmla="*/ 257 h 681"/>
                <a:gd name="T28" fmla="*/ 779 w 900"/>
                <a:gd name="T29" fmla="*/ 250 h 681"/>
                <a:gd name="T30" fmla="*/ 804 w 900"/>
                <a:gd name="T31" fmla="*/ 303 h 681"/>
                <a:gd name="T32" fmla="*/ 768 w 900"/>
                <a:gd name="T33" fmla="*/ 324 h 681"/>
                <a:gd name="T34" fmla="*/ 730 w 900"/>
                <a:gd name="T35" fmla="*/ 334 h 681"/>
                <a:gd name="T36" fmla="*/ 756 w 900"/>
                <a:gd name="T37" fmla="*/ 373 h 681"/>
                <a:gd name="T38" fmla="*/ 758 w 900"/>
                <a:gd name="T39" fmla="*/ 396 h 681"/>
                <a:gd name="T40" fmla="*/ 714 w 900"/>
                <a:gd name="T41" fmla="*/ 412 h 681"/>
                <a:gd name="T42" fmla="*/ 751 w 900"/>
                <a:gd name="T43" fmla="*/ 435 h 681"/>
                <a:gd name="T44" fmla="*/ 666 w 900"/>
                <a:gd name="T45" fmla="*/ 475 h 681"/>
                <a:gd name="T46" fmla="*/ 611 w 900"/>
                <a:gd name="T47" fmla="*/ 483 h 681"/>
                <a:gd name="T48" fmla="*/ 566 w 900"/>
                <a:gd name="T49" fmla="*/ 530 h 681"/>
                <a:gd name="T50" fmla="*/ 493 w 900"/>
                <a:gd name="T51" fmla="*/ 555 h 681"/>
                <a:gd name="T52" fmla="*/ 460 w 900"/>
                <a:gd name="T53" fmla="*/ 612 h 681"/>
                <a:gd name="T54" fmla="*/ 439 w 900"/>
                <a:gd name="T55" fmla="*/ 679 h 681"/>
                <a:gd name="T56" fmla="*/ 376 w 900"/>
                <a:gd name="T57" fmla="*/ 658 h 681"/>
                <a:gd name="T58" fmla="*/ 322 w 900"/>
                <a:gd name="T59" fmla="*/ 584 h 681"/>
                <a:gd name="T60" fmla="*/ 314 w 900"/>
                <a:gd name="T61" fmla="*/ 547 h 681"/>
                <a:gd name="T62" fmla="*/ 293 w 900"/>
                <a:gd name="T63" fmla="*/ 511 h 681"/>
                <a:gd name="T64" fmla="*/ 311 w 900"/>
                <a:gd name="T65" fmla="*/ 473 h 681"/>
                <a:gd name="T66" fmla="*/ 311 w 900"/>
                <a:gd name="T67" fmla="*/ 430 h 681"/>
                <a:gd name="T68" fmla="*/ 280 w 900"/>
                <a:gd name="T69" fmla="*/ 444 h 681"/>
                <a:gd name="T70" fmla="*/ 301 w 900"/>
                <a:gd name="T71" fmla="*/ 417 h 681"/>
                <a:gd name="T72" fmla="*/ 293 w 900"/>
                <a:gd name="T73" fmla="*/ 388 h 681"/>
                <a:gd name="T74" fmla="*/ 259 w 900"/>
                <a:gd name="T75" fmla="*/ 355 h 681"/>
                <a:gd name="T76" fmla="*/ 234 w 900"/>
                <a:gd name="T77" fmla="*/ 303 h 681"/>
                <a:gd name="T78" fmla="*/ 191 w 900"/>
                <a:gd name="T79" fmla="*/ 264 h 681"/>
                <a:gd name="T80" fmla="*/ 126 w 900"/>
                <a:gd name="T81" fmla="*/ 255 h 681"/>
                <a:gd name="T82" fmla="*/ 80 w 900"/>
                <a:gd name="T83" fmla="*/ 264 h 681"/>
                <a:gd name="T84" fmla="*/ 36 w 900"/>
                <a:gd name="T85" fmla="*/ 236 h 681"/>
                <a:gd name="T86" fmla="*/ 83 w 900"/>
                <a:gd name="T87" fmla="*/ 223 h 681"/>
                <a:gd name="T88" fmla="*/ 25 w 900"/>
                <a:gd name="T89" fmla="*/ 206 h 681"/>
                <a:gd name="T90" fmla="*/ 25 w 900"/>
                <a:gd name="T91" fmla="*/ 173 h 681"/>
                <a:gd name="T92" fmla="*/ 93 w 900"/>
                <a:gd name="T93" fmla="*/ 160 h 681"/>
                <a:gd name="T94" fmla="*/ 100 w 900"/>
                <a:gd name="T95" fmla="*/ 131 h 681"/>
                <a:gd name="T96" fmla="*/ 100 w 900"/>
                <a:gd name="T97" fmla="*/ 108 h 681"/>
                <a:gd name="T98" fmla="*/ 172 w 900"/>
                <a:gd name="T99" fmla="*/ 80 h 681"/>
                <a:gd name="T100" fmla="*/ 208 w 900"/>
                <a:gd name="T101" fmla="*/ 72 h 681"/>
                <a:gd name="T102" fmla="*/ 221 w 900"/>
                <a:gd name="T103" fmla="*/ 72 h 681"/>
                <a:gd name="T104" fmla="*/ 246 w 900"/>
                <a:gd name="T105" fmla="*/ 54 h 681"/>
                <a:gd name="T106" fmla="*/ 286 w 900"/>
                <a:gd name="T107" fmla="*/ 61 h 681"/>
                <a:gd name="T108" fmla="*/ 291 w 900"/>
                <a:gd name="T109" fmla="*/ 51 h 681"/>
                <a:gd name="T110" fmla="*/ 345 w 900"/>
                <a:gd name="T111" fmla="*/ 75 h 681"/>
                <a:gd name="T112" fmla="*/ 352 w 900"/>
                <a:gd name="T113" fmla="*/ 47 h 681"/>
                <a:gd name="T114" fmla="*/ 411 w 900"/>
                <a:gd name="T115" fmla="*/ 69 h 681"/>
                <a:gd name="T116" fmla="*/ 381 w 900"/>
                <a:gd name="T117" fmla="*/ 43 h 681"/>
                <a:gd name="T118" fmla="*/ 399 w 900"/>
                <a:gd name="T119" fmla="*/ 28 h 681"/>
                <a:gd name="T120" fmla="*/ 460 w 900"/>
                <a:gd name="T121" fmla="*/ 13 h 681"/>
                <a:gd name="T122" fmla="*/ 553 w 900"/>
                <a:gd name="T123" fmla="*/ 7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0" h="681">
                  <a:moveTo>
                    <a:pt x="571" y="0"/>
                  </a:moveTo>
                  <a:lnTo>
                    <a:pt x="594" y="0"/>
                  </a:lnTo>
                  <a:lnTo>
                    <a:pt x="615" y="0"/>
                  </a:lnTo>
                  <a:lnTo>
                    <a:pt x="638" y="0"/>
                  </a:lnTo>
                  <a:lnTo>
                    <a:pt x="640" y="0"/>
                  </a:lnTo>
                  <a:lnTo>
                    <a:pt x="643" y="2"/>
                  </a:lnTo>
                  <a:lnTo>
                    <a:pt x="645" y="2"/>
                  </a:lnTo>
                  <a:lnTo>
                    <a:pt x="648" y="2"/>
                  </a:lnTo>
                  <a:lnTo>
                    <a:pt x="653" y="2"/>
                  </a:lnTo>
                  <a:lnTo>
                    <a:pt x="656" y="2"/>
                  </a:lnTo>
                  <a:lnTo>
                    <a:pt x="658" y="2"/>
                  </a:lnTo>
                  <a:lnTo>
                    <a:pt x="660" y="2"/>
                  </a:lnTo>
                  <a:lnTo>
                    <a:pt x="663" y="2"/>
                  </a:lnTo>
                  <a:lnTo>
                    <a:pt x="666" y="2"/>
                  </a:lnTo>
                  <a:lnTo>
                    <a:pt x="669" y="2"/>
                  </a:lnTo>
                  <a:lnTo>
                    <a:pt x="673" y="2"/>
                  </a:lnTo>
                  <a:lnTo>
                    <a:pt x="674" y="2"/>
                  </a:lnTo>
                  <a:lnTo>
                    <a:pt x="676" y="2"/>
                  </a:lnTo>
                  <a:lnTo>
                    <a:pt x="678" y="3"/>
                  </a:lnTo>
                  <a:lnTo>
                    <a:pt x="679" y="3"/>
                  </a:lnTo>
                  <a:lnTo>
                    <a:pt x="683" y="3"/>
                  </a:lnTo>
                  <a:lnTo>
                    <a:pt x="686" y="5"/>
                  </a:lnTo>
                  <a:lnTo>
                    <a:pt x="689" y="5"/>
                  </a:lnTo>
                  <a:lnTo>
                    <a:pt x="692" y="5"/>
                  </a:lnTo>
                  <a:lnTo>
                    <a:pt x="697" y="5"/>
                  </a:lnTo>
                  <a:lnTo>
                    <a:pt x="701" y="5"/>
                  </a:lnTo>
                  <a:lnTo>
                    <a:pt x="704" y="7"/>
                  </a:lnTo>
                  <a:lnTo>
                    <a:pt x="707" y="8"/>
                  </a:lnTo>
                  <a:lnTo>
                    <a:pt x="709" y="10"/>
                  </a:lnTo>
                  <a:lnTo>
                    <a:pt x="710" y="11"/>
                  </a:lnTo>
                  <a:lnTo>
                    <a:pt x="710" y="13"/>
                  </a:lnTo>
                  <a:lnTo>
                    <a:pt x="710" y="15"/>
                  </a:lnTo>
                  <a:lnTo>
                    <a:pt x="615" y="15"/>
                  </a:lnTo>
                  <a:lnTo>
                    <a:pt x="615" y="16"/>
                  </a:lnTo>
                  <a:lnTo>
                    <a:pt x="614" y="18"/>
                  </a:lnTo>
                  <a:lnTo>
                    <a:pt x="614" y="20"/>
                  </a:lnTo>
                  <a:lnTo>
                    <a:pt x="612" y="21"/>
                  </a:lnTo>
                  <a:lnTo>
                    <a:pt x="612" y="21"/>
                  </a:lnTo>
                  <a:lnTo>
                    <a:pt x="609" y="21"/>
                  </a:lnTo>
                  <a:lnTo>
                    <a:pt x="607" y="21"/>
                  </a:lnTo>
                  <a:lnTo>
                    <a:pt x="606" y="21"/>
                  </a:lnTo>
                  <a:lnTo>
                    <a:pt x="599" y="21"/>
                  </a:lnTo>
                  <a:lnTo>
                    <a:pt x="599" y="25"/>
                  </a:lnTo>
                  <a:lnTo>
                    <a:pt x="625" y="25"/>
                  </a:lnTo>
                  <a:lnTo>
                    <a:pt x="627" y="23"/>
                  </a:lnTo>
                  <a:lnTo>
                    <a:pt x="629" y="21"/>
                  </a:lnTo>
                  <a:lnTo>
                    <a:pt x="632" y="21"/>
                  </a:lnTo>
                  <a:lnTo>
                    <a:pt x="635" y="21"/>
                  </a:lnTo>
                  <a:lnTo>
                    <a:pt x="678" y="21"/>
                  </a:lnTo>
                  <a:lnTo>
                    <a:pt x="681" y="21"/>
                  </a:lnTo>
                  <a:lnTo>
                    <a:pt x="684" y="21"/>
                  </a:lnTo>
                  <a:lnTo>
                    <a:pt x="687" y="21"/>
                  </a:lnTo>
                  <a:lnTo>
                    <a:pt x="689" y="23"/>
                  </a:lnTo>
                  <a:lnTo>
                    <a:pt x="691" y="25"/>
                  </a:lnTo>
                  <a:lnTo>
                    <a:pt x="694" y="26"/>
                  </a:lnTo>
                  <a:lnTo>
                    <a:pt x="709" y="26"/>
                  </a:lnTo>
                  <a:lnTo>
                    <a:pt x="710" y="25"/>
                  </a:lnTo>
                  <a:lnTo>
                    <a:pt x="712" y="25"/>
                  </a:lnTo>
                  <a:lnTo>
                    <a:pt x="712" y="23"/>
                  </a:lnTo>
                  <a:lnTo>
                    <a:pt x="714" y="23"/>
                  </a:lnTo>
                  <a:lnTo>
                    <a:pt x="717" y="23"/>
                  </a:lnTo>
                  <a:lnTo>
                    <a:pt x="719" y="25"/>
                  </a:lnTo>
                  <a:lnTo>
                    <a:pt x="720" y="25"/>
                  </a:lnTo>
                  <a:lnTo>
                    <a:pt x="722" y="25"/>
                  </a:lnTo>
                  <a:lnTo>
                    <a:pt x="723" y="25"/>
                  </a:lnTo>
                  <a:lnTo>
                    <a:pt x="723" y="26"/>
                  </a:lnTo>
                  <a:lnTo>
                    <a:pt x="725" y="26"/>
                  </a:lnTo>
                  <a:lnTo>
                    <a:pt x="725" y="28"/>
                  </a:lnTo>
                  <a:lnTo>
                    <a:pt x="725" y="29"/>
                  </a:lnTo>
                  <a:lnTo>
                    <a:pt x="723" y="29"/>
                  </a:lnTo>
                  <a:lnTo>
                    <a:pt x="722" y="29"/>
                  </a:lnTo>
                  <a:lnTo>
                    <a:pt x="723" y="31"/>
                  </a:lnTo>
                  <a:lnTo>
                    <a:pt x="725" y="31"/>
                  </a:lnTo>
                  <a:lnTo>
                    <a:pt x="728" y="33"/>
                  </a:lnTo>
                  <a:lnTo>
                    <a:pt x="733" y="33"/>
                  </a:lnTo>
                  <a:lnTo>
                    <a:pt x="737" y="33"/>
                  </a:lnTo>
                  <a:lnTo>
                    <a:pt x="740" y="31"/>
                  </a:lnTo>
                  <a:lnTo>
                    <a:pt x="745" y="33"/>
                  </a:lnTo>
                  <a:lnTo>
                    <a:pt x="750" y="33"/>
                  </a:lnTo>
                  <a:lnTo>
                    <a:pt x="750" y="34"/>
                  </a:lnTo>
                  <a:lnTo>
                    <a:pt x="751" y="34"/>
                  </a:lnTo>
                  <a:lnTo>
                    <a:pt x="753" y="34"/>
                  </a:lnTo>
                  <a:lnTo>
                    <a:pt x="755" y="34"/>
                  </a:lnTo>
                  <a:lnTo>
                    <a:pt x="756" y="34"/>
                  </a:lnTo>
                  <a:lnTo>
                    <a:pt x="759" y="33"/>
                  </a:lnTo>
                  <a:lnTo>
                    <a:pt x="768" y="34"/>
                  </a:lnTo>
                  <a:lnTo>
                    <a:pt x="768" y="41"/>
                  </a:lnTo>
                  <a:lnTo>
                    <a:pt x="766" y="41"/>
                  </a:lnTo>
                  <a:lnTo>
                    <a:pt x="764" y="43"/>
                  </a:lnTo>
                  <a:lnTo>
                    <a:pt x="761" y="43"/>
                  </a:lnTo>
                  <a:lnTo>
                    <a:pt x="758" y="41"/>
                  </a:lnTo>
                  <a:lnTo>
                    <a:pt x="755" y="43"/>
                  </a:lnTo>
                  <a:lnTo>
                    <a:pt x="753" y="43"/>
                  </a:lnTo>
                  <a:lnTo>
                    <a:pt x="753" y="44"/>
                  </a:lnTo>
                  <a:lnTo>
                    <a:pt x="751" y="44"/>
                  </a:lnTo>
                  <a:lnTo>
                    <a:pt x="750" y="44"/>
                  </a:lnTo>
                  <a:lnTo>
                    <a:pt x="748" y="44"/>
                  </a:lnTo>
                  <a:lnTo>
                    <a:pt x="746" y="44"/>
                  </a:lnTo>
                  <a:lnTo>
                    <a:pt x="745" y="44"/>
                  </a:lnTo>
                  <a:lnTo>
                    <a:pt x="743" y="46"/>
                  </a:lnTo>
                  <a:lnTo>
                    <a:pt x="741" y="46"/>
                  </a:lnTo>
                  <a:lnTo>
                    <a:pt x="740" y="46"/>
                  </a:lnTo>
                  <a:lnTo>
                    <a:pt x="738" y="46"/>
                  </a:lnTo>
                  <a:lnTo>
                    <a:pt x="738" y="47"/>
                  </a:lnTo>
                  <a:lnTo>
                    <a:pt x="738" y="47"/>
                  </a:lnTo>
                  <a:lnTo>
                    <a:pt x="737" y="49"/>
                  </a:lnTo>
                  <a:lnTo>
                    <a:pt x="735" y="51"/>
                  </a:lnTo>
                  <a:lnTo>
                    <a:pt x="733" y="51"/>
                  </a:lnTo>
                  <a:lnTo>
                    <a:pt x="730" y="51"/>
                  </a:lnTo>
                  <a:lnTo>
                    <a:pt x="727" y="51"/>
                  </a:lnTo>
                  <a:lnTo>
                    <a:pt x="725" y="51"/>
                  </a:lnTo>
                  <a:lnTo>
                    <a:pt x="723" y="51"/>
                  </a:lnTo>
                  <a:lnTo>
                    <a:pt x="679" y="51"/>
                  </a:lnTo>
                  <a:lnTo>
                    <a:pt x="678" y="52"/>
                  </a:lnTo>
                  <a:lnTo>
                    <a:pt x="676" y="52"/>
                  </a:lnTo>
                  <a:lnTo>
                    <a:pt x="674" y="54"/>
                  </a:lnTo>
                  <a:lnTo>
                    <a:pt x="674" y="56"/>
                  </a:lnTo>
                  <a:lnTo>
                    <a:pt x="673" y="56"/>
                  </a:lnTo>
                  <a:lnTo>
                    <a:pt x="671" y="56"/>
                  </a:lnTo>
                  <a:lnTo>
                    <a:pt x="617" y="56"/>
                  </a:lnTo>
                  <a:lnTo>
                    <a:pt x="615" y="57"/>
                  </a:lnTo>
                  <a:lnTo>
                    <a:pt x="614" y="57"/>
                  </a:lnTo>
                  <a:lnTo>
                    <a:pt x="609" y="57"/>
                  </a:lnTo>
                  <a:lnTo>
                    <a:pt x="606" y="61"/>
                  </a:lnTo>
                  <a:lnTo>
                    <a:pt x="606" y="62"/>
                  </a:lnTo>
                  <a:lnTo>
                    <a:pt x="604" y="64"/>
                  </a:lnTo>
                  <a:lnTo>
                    <a:pt x="601" y="65"/>
                  </a:lnTo>
                  <a:lnTo>
                    <a:pt x="599" y="69"/>
                  </a:lnTo>
                  <a:lnTo>
                    <a:pt x="599" y="70"/>
                  </a:lnTo>
                  <a:lnTo>
                    <a:pt x="599" y="72"/>
                  </a:lnTo>
                  <a:lnTo>
                    <a:pt x="599" y="74"/>
                  </a:lnTo>
                  <a:lnTo>
                    <a:pt x="601" y="74"/>
                  </a:lnTo>
                  <a:lnTo>
                    <a:pt x="602" y="74"/>
                  </a:lnTo>
                  <a:lnTo>
                    <a:pt x="604" y="74"/>
                  </a:lnTo>
                  <a:lnTo>
                    <a:pt x="606" y="72"/>
                  </a:lnTo>
                  <a:lnTo>
                    <a:pt x="609" y="72"/>
                  </a:lnTo>
                  <a:lnTo>
                    <a:pt x="611" y="70"/>
                  </a:lnTo>
                  <a:lnTo>
                    <a:pt x="612" y="70"/>
                  </a:lnTo>
                  <a:lnTo>
                    <a:pt x="614" y="70"/>
                  </a:lnTo>
                  <a:lnTo>
                    <a:pt x="617" y="70"/>
                  </a:lnTo>
                  <a:lnTo>
                    <a:pt x="619" y="69"/>
                  </a:lnTo>
                  <a:lnTo>
                    <a:pt x="622" y="69"/>
                  </a:lnTo>
                  <a:lnTo>
                    <a:pt x="624" y="69"/>
                  </a:lnTo>
                  <a:lnTo>
                    <a:pt x="625" y="69"/>
                  </a:lnTo>
                  <a:lnTo>
                    <a:pt x="627" y="67"/>
                  </a:lnTo>
                  <a:lnTo>
                    <a:pt x="630" y="67"/>
                  </a:lnTo>
                  <a:lnTo>
                    <a:pt x="633" y="65"/>
                  </a:lnTo>
                  <a:lnTo>
                    <a:pt x="635" y="65"/>
                  </a:lnTo>
                  <a:lnTo>
                    <a:pt x="637" y="64"/>
                  </a:lnTo>
                  <a:lnTo>
                    <a:pt x="640" y="64"/>
                  </a:lnTo>
                  <a:lnTo>
                    <a:pt x="645" y="62"/>
                  </a:lnTo>
                  <a:lnTo>
                    <a:pt x="648" y="62"/>
                  </a:lnTo>
                  <a:lnTo>
                    <a:pt x="651" y="62"/>
                  </a:lnTo>
                  <a:lnTo>
                    <a:pt x="653" y="62"/>
                  </a:lnTo>
                  <a:lnTo>
                    <a:pt x="656" y="64"/>
                  </a:lnTo>
                  <a:lnTo>
                    <a:pt x="678" y="64"/>
                  </a:lnTo>
                  <a:lnTo>
                    <a:pt x="681" y="62"/>
                  </a:lnTo>
                  <a:lnTo>
                    <a:pt x="683" y="62"/>
                  </a:lnTo>
                  <a:lnTo>
                    <a:pt x="684" y="62"/>
                  </a:lnTo>
                  <a:lnTo>
                    <a:pt x="687" y="62"/>
                  </a:lnTo>
                  <a:lnTo>
                    <a:pt x="692" y="62"/>
                  </a:lnTo>
                  <a:lnTo>
                    <a:pt x="696" y="61"/>
                  </a:lnTo>
                  <a:lnTo>
                    <a:pt x="701" y="61"/>
                  </a:lnTo>
                  <a:lnTo>
                    <a:pt x="702" y="61"/>
                  </a:lnTo>
                  <a:lnTo>
                    <a:pt x="705" y="61"/>
                  </a:lnTo>
                  <a:lnTo>
                    <a:pt x="707" y="61"/>
                  </a:lnTo>
                  <a:lnTo>
                    <a:pt x="709" y="61"/>
                  </a:lnTo>
                  <a:lnTo>
                    <a:pt x="710" y="62"/>
                  </a:lnTo>
                  <a:lnTo>
                    <a:pt x="712" y="62"/>
                  </a:lnTo>
                  <a:lnTo>
                    <a:pt x="714" y="65"/>
                  </a:lnTo>
                  <a:lnTo>
                    <a:pt x="712" y="67"/>
                  </a:lnTo>
                  <a:lnTo>
                    <a:pt x="710" y="69"/>
                  </a:lnTo>
                  <a:lnTo>
                    <a:pt x="707" y="69"/>
                  </a:lnTo>
                  <a:lnTo>
                    <a:pt x="704" y="69"/>
                  </a:lnTo>
                  <a:lnTo>
                    <a:pt x="701" y="69"/>
                  </a:lnTo>
                  <a:lnTo>
                    <a:pt x="697" y="69"/>
                  </a:lnTo>
                  <a:lnTo>
                    <a:pt x="694" y="69"/>
                  </a:lnTo>
                  <a:lnTo>
                    <a:pt x="692" y="70"/>
                  </a:lnTo>
                  <a:lnTo>
                    <a:pt x="691" y="70"/>
                  </a:lnTo>
                  <a:lnTo>
                    <a:pt x="689" y="72"/>
                  </a:lnTo>
                  <a:lnTo>
                    <a:pt x="689" y="74"/>
                  </a:lnTo>
                  <a:lnTo>
                    <a:pt x="689" y="75"/>
                  </a:lnTo>
                  <a:lnTo>
                    <a:pt x="687" y="77"/>
                  </a:lnTo>
                  <a:lnTo>
                    <a:pt x="687" y="79"/>
                  </a:lnTo>
                  <a:lnTo>
                    <a:pt x="686" y="82"/>
                  </a:lnTo>
                  <a:lnTo>
                    <a:pt x="687" y="82"/>
                  </a:lnTo>
                  <a:lnTo>
                    <a:pt x="689" y="82"/>
                  </a:lnTo>
                  <a:lnTo>
                    <a:pt x="691" y="80"/>
                  </a:lnTo>
                  <a:lnTo>
                    <a:pt x="692" y="79"/>
                  </a:lnTo>
                  <a:lnTo>
                    <a:pt x="694" y="79"/>
                  </a:lnTo>
                  <a:lnTo>
                    <a:pt x="696" y="79"/>
                  </a:lnTo>
                  <a:lnTo>
                    <a:pt x="699" y="77"/>
                  </a:lnTo>
                  <a:lnTo>
                    <a:pt x="702" y="75"/>
                  </a:lnTo>
                  <a:lnTo>
                    <a:pt x="705" y="75"/>
                  </a:lnTo>
                  <a:lnTo>
                    <a:pt x="707" y="75"/>
                  </a:lnTo>
                  <a:lnTo>
                    <a:pt x="710" y="75"/>
                  </a:lnTo>
                  <a:lnTo>
                    <a:pt x="714" y="75"/>
                  </a:lnTo>
                  <a:lnTo>
                    <a:pt x="715" y="75"/>
                  </a:lnTo>
                  <a:lnTo>
                    <a:pt x="717" y="77"/>
                  </a:lnTo>
                  <a:lnTo>
                    <a:pt x="719" y="77"/>
                  </a:lnTo>
                  <a:lnTo>
                    <a:pt x="720" y="75"/>
                  </a:lnTo>
                  <a:lnTo>
                    <a:pt x="722" y="75"/>
                  </a:lnTo>
                  <a:lnTo>
                    <a:pt x="720" y="74"/>
                  </a:lnTo>
                  <a:lnTo>
                    <a:pt x="720" y="72"/>
                  </a:lnTo>
                  <a:lnTo>
                    <a:pt x="720" y="70"/>
                  </a:lnTo>
                  <a:lnTo>
                    <a:pt x="722" y="69"/>
                  </a:lnTo>
                  <a:lnTo>
                    <a:pt x="722" y="64"/>
                  </a:lnTo>
                  <a:lnTo>
                    <a:pt x="722" y="59"/>
                  </a:lnTo>
                  <a:lnTo>
                    <a:pt x="723" y="61"/>
                  </a:lnTo>
                  <a:lnTo>
                    <a:pt x="725" y="61"/>
                  </a:lnTo>
                  <a:lnTo>
                    <a:pt x="730" y="61"/>
                  </a:lnTo>
                  <a:lnTo>
                    <a:pt x="735" y="61"/>
                  </a:lnTo>
                  <a:lnTo>
                    <a:pt x="737" y="61"/>
                  </a:lnTo>
                  <a:lnTo>
                    <a:pt x="738" y="61"/>
                  </a:lnTo>
                  <a:lnTo>
                    <a:pt x="741" y="61"/>
                  </a:lnTo>
                  <a:lnTo>
                    <a:pt x="743" y="61"/>
                  </a:lnTo>
                  <a:lnTo>
                    <a:pt x="746" y="61"/>
                  </a:lnTo>
                  <a:lnTo>
                    <a:pt x="748" y="59"/>
                  </a:lnTo>
                  <a:lnTo>
                    <a:pt x="750" y="59"/>
                  </a:lnTo>
                  <a:lnTo>
                    <a:pt x="753" y="59"/>
                  </a:lnTo>
                  <a:lnTo>
                    <a:pt x="755" y="59"/>
                  </a:lnTo>
                  <a:lnTo>
                    <a:pt x="756" y="59"/>
                  </a:lnTo>
                  <a:lnTo>
                    <a:pt x="758" y="61"/>
                  </a:lnTo>
                  <a:lnTo>
                    <a:pt x="758" y="62"/>
                  </a:lnTo>
                  <a:lnTo>
                    <a:pt x="759" y="64"/>
                  </a:lnTo>
                  <a:lnTo>
                    <a:pt x="759" y="65"/>
                  </a:lnTo>
                  <a:lnTo>
                    <a:pt x="759" y="69"/>
                  </a:lnTo>
                  <a:lnTo>
                    <a:pt x="759" y="70"/>
                  </a:lnTo>
                  <a:lnTo>
                    <a:pt x="759" y="72"/>
                  </a:lnTo>
                  <a:lnTo>
                    <a:pt x="758" y="74"/>
                  </a:lnTo>
                  <a:lnTo>
                    <a:pt x="756" y="74"/>
                  </a:lnTo>
                  <a:lnTo>
                    <a:pt x="755" y="75"/>
                  </a:lnTo>
                  <a:lnTo>
                    <a:pt x="753" y="75"/>
                  </a:lnTo>
                  <a:lnTo>
                    <a:pt x="751" y="77"/>
                  </a:lnTo>
                  <a:lnTo>
                    <a:pt x="750" y="79"/>
                  </a:lnTo>
                  <a:lnTo>
                    <a:pt x="750" y="85"/>
                  </a:lnTo>
                  <a:lnTo>
                    <a:pt x="750" y="87"/>
                  </a:lnTo>
                  <a:lnTo>
                    <a:pt x="750" y="88"/>
                  </a:lnTo>
                  <a:lnTo>
                    <a:pt x="748" y="90"/>
                  </a:lnTo>
                  <a:lnTo>
                    <a:pt x="745" y="90"/>
                  </a:lnTo>
                  <a:lnTo>
                    <a:pt x="743" y="90"/>
                  </a:lnTo>
                  <a:lnTo>
                    <a:pt x="741" y="90"/>
                  </a:lnTo>
                  <a:lnTo>
                    <a:pt x="740" y="93"/>
                  </a:lnTo>
                  <a:lnTo>
                    <a:pt x="738" y="95"/>
                  </a:lnTo>
                  <a:lnTo>
                    <a:pt x="738" y="97"/>
                  </a:lnTo>
                  <a:lnTo>
                    <a:pt x="737" y="98"/>
                  </a:lnTo>
                  <a:lnTo>
                    <a:pt x="735" y="100"/>
                  </a:lnTo>
                  <a:lnTo>
                    <a:pt x="735" y="101"/>
                  </a:lnTo>
                  <a:lnTo>
                    <a:pt x="733" y="103"/>
                  </a:lnTo>
                  <a:lnTo>
                    <a:pt x="732" y="105"/>
                  </a:lnTo>
                  <a:lnTo>
                    <a:pt x="730" y="105"/>
                  </a:lnTo>
                  <a:lnTo>
                    <a:pt x="730" y="106"/>
                  </a:lnTo>
                  <a:lnTo>
                    <a:pt x="728" y="108"/>
                  </a:lnTo>
                  <a:lnTo>
                    <a:pt x="730" y="108"/>
                  </a:lnTo>
                  <a:lnTo>
                    <a:pt x="732" y="110"/>
                  </a:lnTo>
                  <a:lnTo>
                    <a:pt x="732" y="110"/>
                  </a:lnTo>
                  <a:lnTo>
                    <a:pt x="733" y="110"/>
                  </a:lnTo>
                  <a:lnTo>
                    <a:pt x="735" y="108"/>
                  </a:lnTo>
                  <a:lnTo>
                    <a:pt x="737" y="106"/>
                  </a:lnTo>
                  <a:lnTo>
                    <a:pt x="738" y="105"/>
                  </a:lnTo>
                  <a:lnTo>
                    <a:pt x="738" y="101"/>
                  </a:lnTo>
                  <a:lnTo>
                    <a:pt x="740" y="100"/>
                  </a:lnTo>
                  <a:lnTo>
                    <a:pt x="741" y="98"/>
                  </a:lnTo>
                  <a:lnTo>
                    <a:pt x="743" y="97"/>
                  </a:lnTo>
                  <a:lnTo>
                    <a:pt x="745" y="95"/>
                  </a:lnTo>
                  <a:lnTo>
                    <a:pt x="746" y="95"/>
                  </a:lnTo>
                  <a:lnTo>
                    <a:pt x="751" y="93"/>
                  </a:lnTo>
                  <a:lnTo>
                    <a:pt x="755" y="93"/>
                  </a:lnTo>
                  <a:lnTo>
                    <a:pt x="756" y="92"/>
                  </a:lnTo>
                  <a:lnTo>
                    <a:pt x="758" y="90"/>
                  </a:lnTo>
                  <a:lnTo>
                    <a:pt x="761" y="90"/>
                  </a:lnTo>
                  <a:lnTo>
                    <a:pt x="764" y="90"/>
                  </a:lnTo>
                  <a:lnTo>
                    <a:pt x="768" y="88"/>
                  </a:lnTo>
                  <a:lnTo>
                    <a:pt x="771" y="90"/>
                  </a:lnTo>
                  <a:lnTo>
                    <a:pt x="774" y="90"/>
                  </a:lnTo>
                  <a:lnTo>
                    <a:pt x="777" y="88"/>
                  </a:lnTo>
                  <a:lnTo>
                    <a:pt x="777" y="87"/>
                  </a:lnTo>
                  <a:lnTo>
                    <a:pt x="779" y="85"/>
                  </a:lnTo>
                  <a:lnTo>
                    <a:pt x="781" y="82"/>
                  </a:lnTo>
                  <a:lnTo>
                    <a:pt x="782" y="80"/>
                  </a:lnTo>
                  <a:lnTo>
                    <a:pt x="784" y="79"/>
                  </a:lnTo>
                  <a:lnTo>
                    <a:pt x="787" y="79"/>
                  </a:lnTo>
                  <a:lnTo>
                    <a:pt x="789" y="79"/>
                  </a:lnTo>
                  <a:lnTo>
                    <a:pt x="792" y="79"/>
                  </a:lnTo>
                  <a:lnTo>
                    <a:pt x="795" y="79"/>
                  </a:lnTo>
                  <a:lnTo>
                    <a:pt x="797" y="80"/>
                  </a:lnTo>
                  <a:lnTo>
                    <a:pt x="799" y="80"/>
                  </a:lnTo>
                  <a:lnTo>
                    <a:pt x="799" y="82"/>
                  </a:lnTo>
                  <a:lnTo>
                    <a:pt x="800" y="83"/>
                  </a:lnTo>
                  <a:lnTo>
                    <a:pt x="804" y="83"/>
                  </a:lnTo>
                  <a:lnTo>
                    <a:pt x="807" y="83"/>
                  </a:lnTo>
                  <a:lnTo>
                    <a:pt x="810" y="83"/>
                  </a:lnTo>
                  <a:lnTo>
                    <a:pt x="813" y="83"/>
                  </a:lnTo>
                  <a:lnTo>
                    <a:pt x="817" y="83"/>
                  </a:lnTo>
                  <a:lnTo>
                    <a:pt x="820" y="83"/>
                  </a:lnTo>
                  <a:lnTo>
                    <a:pt x="822" y="82"/>
                  </a:lnTo>
                  <a:lnTo>
                    <a:pt x="823" y="82"/>
                  </a:lnTo>
                  <a:lnTo>
                    <a:pt x="825" y="80"/>
                  </a:lnTo>
                  <a:lnTo>
                    <a:pt x="825" y="79"/>
                  </a:lnTo>
                  <a:lnTo>
                    <a:pt x="827" y="75"/>
                  </a:lnTo>
                  <a:lnTo>
                    <a:pt x="827" y="72"/>
                  </a:lnTo>
                  <a:lnTo>
                    <a:pt x="828" y="72"/>
                  </a:lnTo>
                  <a:lnTo>
                    <a:pt x="830" y="70"/>
                  </a:lnTo>
                  <a:lnTo>
                    <a:pt x="832" y="69"/>
                  </a:lnTo>
                  <a:lnTo>
                    <a:pt x="833" y="69"/>
                  </a:lnTo>
                  <a:lnTo>
                    <a:pt x="836" y="67"/>
                  </a:lnTo>
                  <a:lnTo>
                    <a:pt x="841" y="67"/>
                  </a:lnTo>
                  <a:lnTo>
                    <a:pt x="843" y="67"/>
                  </a:lnTo>
                  <a:lnTo>
                    <a:pt x="845" y="67"/>
                  </a:lnTo>
                  <a:lnTo>
                    <a:pt x="846" y="65"/>
                  </a:lnTo>
                  <a:lnTo>
                    <a:pt x="850" y="65"/>
                  </a:lnTo>
                  <a:lnTo>
                    <a:pt x="851" y="65"/>
                  </a:lnTo>
                  <a:lnTo>
                    <a:pt x="854" y="65"/>
                  </a:lnTo>
                  <a:lnTo>
                    <a:pt x="856" y="67"/>
                  </a:lnTo>
                  <a:lnTo>
                    <a:pt x="861" y="69"/>
                  </a:lnTo>
                  <a:lnTo>
                    <a:pt x="863" y="69"/>
                  </a:lnTo>
                  <a:lnTo>
                    <a:pt x="864" y="69"/>
                  </a:lnTo>
                  <a:lnTo>
                    <a:pt x="868" y="70"/>
                  </a:lnTo>
                  <a:lnTo>
                    <a:pt x="871" y="70"/>
                  </a:lnTo>
                  <a:lnTo>
                    <a:pt x="874" y="70"/>
                  </a:lnTo>
                  <a:lnTo>
                    <a:pt x="877" y="70"/>
                  </a:lnTo>
                  <a:lnTo>
                    <a:pt x="879" y="69"/>
                  </a:lnTo>
                  <a:lnTo>
                    <a:pt x="882" y="69"/>
                  </a:lnTo>
                  <a:lnTo>
                    <a:pt x="886" y="67"/>
                  </a:lnTo>
                  <a:lnTo>
                    <a:pt x="889" y="67"/>
                  </a:lnTo>
                  <a:lnTo>
                    <a:pt x="892" y="67"/>
                  </a:lnTo>
                  <a:lnTo>
                    <a:pt x="895" y="69"/>
                  </a:lnTo>
                  <a:lnTo>
                    <a:pt x="897" y="69"/>
                  </a:lnTo>
                  <a:lnTo>
                    <a:pt x="899" y="69"/>
                  </a:lnTo>
                  <a:lnTo>
                    <a:pt x="900" y="72"/>
                  </a:lnTo>
                  <a:lnTo>
                    <a:pt x="900" y="74"/>
                  </a:lnTo>
                  <a:lnTo>
                    <a:pt x="900" y="75"/>
                  </a:lnTo>
                  <a:lnTo>
                    <a:pt x="900" y="79"/>
                  </a:lnTo>
                  <a:lnTo>
                    <a:pt x="900" y="82"/>
                  </a:lnTo>
                  <a:lnTo>
                    <a:pt x="899" y="83"/>
                  </a:lnTo>
                  <a:lnTo>
                    <a:pt x="897" y="85"/>
                  </a:lnTo>
                  <a:lnTo>
                    <a:pt x="895" y="87"/>
                  </a:lnTo>
                  <a:lnTo>
                    <a:pt x="894" y="88"/>
                  </a:lnTo>
                  <a:lnTo>
                    <a:pt x="890" y="90"/>
                  </a:lnTo>
                  <a:lnTo>
                    <a:pt x="889" y="90"/>
                  </a:lnTo>
                  <a:lnTo>
                    <a:pt x="887" y="90"/>
                  </a:lnTo>
                  <a:lnTo>
                    <a:pt x="882" y="90"/>
                  </a:lnTo>
                  <a:lnTo>
                    <a:pt x="876" y="90"/>
                  </a:lnTo>
                  <a:lnTo>
                    <a:pt x="872" y="90"/>
                  </a:lnTo>
                  <a:lnTo>
                    <a:pt x="869" y="92"/>
                  </a:lnTo>
                  <a:lnTo>
                    <a:pt x="866" y="92"/>
                  </a:lnTo>
                  <a:lnTo>
                    <a:pt x="864" y="92"/>
                  </a:lnTo>
                  <a:lnTo>
                    <a:pt x="864" y="93"/>
                  </a:lnTo>
                  <a:lnTo>
                    <a:pt x="864" y="95"/>
                  </a:lnTo>
                  <a:lnTo>
                    <a:pt x="861" y="97"/>
                  </a:lnTo>
                  <a:lnTo>
                    <a:pt x="859" y="98"/>
                  </a:lnTo>
                  <a:lnTo>
                    <a:pt x="858" y="100"/>
                  </a:lnTo>
                  <a:lnTo>
                    <a:pt x="858" y="101"/>
                  </a:lnTo>
                  <a:lnTo>
                    <a:pt x="856" y="103"/>
                  </a:lnTo>
                  <a:lnTo>
                    <a:pt x="856" y="105"/>
                  </a:lnTo>
                  <a:lnTo>
                    <a:pt x="854" y="105"/>
                  </a:lnTo>
                  <a:lnTo>
                    <a:pt x="851" y="106"/>
                  </a:lnTo>
                  <a:lnTo>
                    <a:pt x="848" y="106"/>
                  </a:lnTo>
                  <a:lnTo>
                    <a:pt x="846" y="106"/>
                  </a:lnTo>
                  <a:lnTo>
                    <a:pt x="845" y="106"/>
                  </a:lnTo>
                  <a:lnTo>
                    <a:pt x="841" y="106"/>
                  </a:lnTo>
                  <a:lnTo>
                    <a:pt x="840" y="106"/>
                  </a:lnTo>
                  <a:lnTo>
                    <a:pt x="838" y="106"/>
                  </a:lnTo>
                  <a:lnTo>
                    <a:pt x="836" y="106"/>
                  </a:lnTo>
                  <a:lnTo>
                    <a:pt x="835" y="105"/>
                  </a:lnTo>
                  <a:lnTo>
                    <a:pt x="833" y="105"/>
                  </a:lnTo>
                  <a:lnTo>
                    <a:pt x="832" y="103"/>
                  </a:lnTo>
                  <a:lnTo>
                    <a:pt x="828" y="103"/>
                  </a:lnTo>
                  <a:lnTo>
                    <a:pt x="827" y="103"/>
                  </a:lnTo>
                  <a:lnTo>
                    <a:pt x="825" y="105"/>
                  </a:lnTo>
                  <a:lnTo>
                    <a:pt x="823" y="106"/>
                  </a:lnTo>
                  <a:lnTo>
                    <a:pt x="820" y="108"/>
                  </a:lnTo>
                  <a:lnTo>
                    <a:pt x="817" y="110"/>
                  </a:lnTo>
                  <a:lnTo>
                    <a:pt x="813" y="110"/>
                  </a:lnTo>
                  <a:lnTo>
                    <a:pt x="822" y="111"/>
                  </a:lnTo>
                  <a:lnTo>
                    <a:pt x="850" y="111"/>
                  </a:lnTo>
                  <a:lnTo>
                    <a:pt x="851" y="115"/>
                  </a:lnTo>
                  <a:lnTo>
                    <a:pt x="850" y="116"/>
                  </a:lnTo>
                  <a:lnTo>
                    <a:pt x="850" y="118"/>
                  </a:lnTo>
                  <a:lnTo>
                    <a:pt x="848" y="118"/>
                  </a:lnTo>
                  <a:lnTo>
                    <a:pt x="846" y="118"/>
                  </a:lnTo>
                  <a:lnTo>
                    <a:pt x="845" y="118"/>
                  </a:lnTo>
                  <a:lnTo>
                    <a:pt x="845" y="119"/>
                  </a:lnTo>
                  <a:lnTo>
                    <a:pt x="843" y="119"/>
                  </a:lnTo>
                  <a:lnTo>
                    <a:pt x="841" y="119"/>
                  </a:lnTo>
                  <a:lnTo>
                    <a:pt x="840" y="119"/>
                  </a:lnTo>
                  <a:lnTo>
                    <a:pt x="838" y="119"/>
                  </a:lnTo>
                  <a:lnTo>
                    <a:pt x="836" y="121"/>
                  </a:lnTo>
                  <a:lnTo>
                    <a:pt x="835" y="121"/>
                  </a:lnTo>
                  <a:lnTo>
                    <a:pt x="833" y="123"/>
                  </a:lnTo>
                  <a:lnTo>
                    <a:pt x="832" y="124"/>
                  </a:lnTo>
                  <a:lnTo>
                    <a:pt x="832" y="126"/>
                  </a:lnTo>
                  <a:lnTo>
                    <a:pt x="832" y="128"/>
                  </a:lnTo>
                  <a:lnTo>
                    <a:pt x="830" y="129"/>
                  </a:lnTo>
                  <a:lnTo>
                    <a:pt x="830" y="131"/>
                  </a:lnTo>
                  <a:lnTo>
                    <a:pt x="828" y="131"/>
                  </a:lnTo>
                  <a:lnTo>
                    <a:pt x="827" y="133"/>
                  </a:lnTo>
                  <a:lnTo>
                    <a:pt x="825" y="133"/>
                  </a:lnTo>
                  <a:lnTo>
                    <a:pt x="823" y="133"/>
                  </a:lnTo>
                  <a:lnTo>
                    <a:pt x="820" y="133"/>
                  </a:lnTo>
                  <a:lnTo>
                    <a:pt x="817" y="131"/>
                  </a:lnTo>
                  <a:lnTo>
                    <a:pt x="813" y="133"/>
                  </a:lnTo>
                  <a:lnTo>
                    <a:pt x="810" y="134"/>
                  </a:lnTo>
                  <a:lnTo>
                    <a:pt x="809" y="136"/>
                  </a:lnTo>
                  <a:lnTo>
                    <a:pt x="807" y="137"/>
                  </a:lnTo>
                  <a:lnTo>
                    <a:pt x="805" y="141"/>
                  </a:lnTo>
                  <a:lnTo>
                    <a:pt x="804" y="142"/>
                  </a:lnTo>
                  <a:lnTo>
                    <a:pt x="804" y="144"/>
                  </a:lnTo>
                  <a:lnTo>
                    <a:pt x="802" y="146"/>
                  </a:lnTo>
                  <a:lnTo>
                    <a:pt x="800" y="149"/>
                  </a:lnTo>
                  <a:lnTo>
                    <a:pt x="800" y="151"/>
                  </a:lnTo>
                  <a:lnTo>
                    <a:pt x="802" y="152"/>
                  </a:lnTo>
                  <a:lnTo>
                    <a:pt x="802" y="154"/>
                  </a:lnTo>
                  <a:lnTo>
                    <a:pt x="802" y="155"/>
                  </a:lnTo>
                  <a:lnTo>
                    <a:pt x="800" y="157"/>
                  </a:lnTo>
                  <a:lnTo>
                    <a:pt x="800" y="157"/>
                  </a:lnTo>
                  <a:lnTo>
                    <a:pt x="799" y="159"/>
                  </a:lnTo>
                  <a:lnTo>
                    <a:pt x="795" y="159"/>
                  </a:lnTo>
                  <a:lnTo>
                    <a:pt x="794" y="159"/>
                  </a:lnTo>
                  <a:lnTo>
                    <a:pt x="792" y="159"/>
                  </a:lnTo>
                  <a:lnTo>
                    <a:pt x="789" y="159"/>
                  </a:lnTo>
                  <a:lnTo>
                    <a:pt x="789" y="160"/>
                  </a:lnTo>
                  <a:lnTo>
                    <a:pt x="787" y="162"/>
                  </a:lnTo>
                  <a:lnTo>
                    <a:pt x="786" y="165"/>
                  </a:lnTo>
                  <a:lnTo>
                    <a:pt x="786" y="167"/>
                  </a:lnTo>
                  <a:lnTo>
                    <a:pt x="786" y="170"/>
                  </a:lnTo>
                  <a:lnTo>
                    <a:pt x="776" y="170"/>
                  </a:lnTo>
                  <a:lnTo>
                    <a:pt x="776" y="175"/>
                  </a:lnTo>
                  <a:lnTo>
                    <a:pt x="774" y="178"/>
                  </a:lnTo>
                  <a:lnTo>
                    <a:pt x="774" y="182"/>
                  </a:lnTo>
                  <a:lnTo>
                    <a:pt x="774" y="185"/>
                  </a:lnTo>
                  <a:lnTo>
                    <a:pt x="774" y="187"/>
                  </a:lnTo>
                  <a:lnTo>
                    <a:pt x="774" y="188"/>
                  </a:lnTo>
                  <a:lnTo>
                    <a:pt x="774" y="190"/>
                  </a:lnTo>
                  <a:lnTo>
                    <a:pt x="773" y="191"/>
                  </a:lnTo>
                  <a:lnTo>
                    <a:pt x="771" y="191"/>
                  </a:lnTo>
                  <a:lnTo>
                    <a:pt x="769" y="191"/>
                  </a:lnTo>
                  <a:lnTo>
                    <a:pt x="769" y="191"/>
                  </a:lnTo>
                  <a:lnTo>
                    <a:pt x="768" y="195"/>
                  </a:lnTo>
                  <a:lnTo>
                    <a:pt x="766" y="198"/>
                  </a:lnTo>
                  <a:lnTo>
                    <a:pt x="766" y="201"/>
                  </a:lnTo>
                  <a:lnTo>
                    <a:pt x="766" y="203"/>
                  </a:lnTo>
                  <a:lnTo>
                    <a:pt x="766" y="205"/>
                  </a:lnTo>
                  <a:lnTo>
                    <a:pt x="768" y="206"/>
                  </a:lnTo>
                  <a:lnTo>
                    <a:pt x="769" y="208"/>
                  </a:lnTo>
                  <a:lnTo>
                    <a:pt x="771" y="208"/>
                  </a:lnTo>
                  <a:lnTo>
                    <a:pt x="773" y="208"/>
                  </a:lnTo>
                  <a:lnTo>
                    <a:pt x="774" y="206"/>
                  </a:lnTo>
                  <a:lnTo>
                    <a:pt x="774" y="205"/>
                  </a:lnTo>
                  <a:lnTo>
                    <a:pt x="774" y="201"/>
                  </a:lnTo>
                  <a:lnTo>
                    <a:pt x="774" y="198"/>
                  </a:lnTo>
                  <a:lnTo>
                    <a:pt x="779" y="198"/>
                  </a:lnTo>
                  <a:lnTo>
                    <a:pt x="782" y="198"/>
                  </a:lnTo>
                  <a:lnTo>
                    <a:pt x="784" y="198"/>
                  </a:lnTo>
                  <a:lnTo>
                    <a:pt x="786" y="198"/>
                  </a:lnTo>
                  <a:lnTo>
                    <a:pt x="787" y="200"/>
                  </a:lnTo>
                  <a:lnTo>
                    <a:pt x="791" y="200"/>
                  </a:lnTo>
                  <a:lnTo>
                    <a:pt x="794" y="200"/>
                  </a:lnTo>
                  <a:lnTo>
                    <a:pt x="794" y="201"/>
                  </a:lnTo>
                  <a:lnTo>
                    <a:pt x="795" y="201"/>
                  </a:lnTo>
                  <a:lnTo>
                    <a:pt x="797" y="203"/>
                  </a:lnTo>
                  <a:lnTo>
                    <a:pt x="800" y="203"/>
                  </a:lnTo>
                  <a:lnTo>
                    <a:pt x="804" y="201"/>
                  </a:lnTo>
                  <a:lnTo>
                    <a:pt x="804" y="203"/>
                  </a:lnTo>
                  <a:lnTo>
                    <a:pt x="805" y="203"/>
                  </a:lnTo>
                  <a:lnTo>
                    <a:pt x="805" y="205"/>
                  </a:lnTo>
                  <a:lnTo>
                    <a:pt x="807" y="206"/>
                  </a:lnTo>
                  <a:lnTo>
                    <a:pt x="809" y="208"/>
                  </a:lnTo>
                  <a:lnTo>
                    <a:pt x="807" y="209"/>
                  </a:lnTo>
                  <a:lnTo>
                    <a:pt x="805" y="211"/>
                  </a:lnTo>
                  <a:lnTo>
                    <a:pt x="802" y="211"/>
                  </a:lnTo>
                  <a:lnTo>
                    <a:pt x="799" y="211"/>
                  </a:lnTo>
                  <a:lnTo>
                    <a:pt x="795" y="211"/>
                  </a:lnTo>
                  <a:lnTo>
                    <a:pt x="794" y="211"/>
                  </a:lnTo>
                  <a:lnTo>
                    <a:pt x="792" y="209"/>
                  </a:lnTo>
                  <a:lnTo>
                    <a:pt x="791" y="209"/>
                  </a:lnTo>
                  <a:lnTo>
                    <a:pt x="789" y="211"/>
                  </a:lnTo>
                  <a:lnTo>
                    <a:pt x="789" y="221"/>
                  </a:lnTo>
                  <a:lnTo>
                    <a:pt x="791" y="219"/>
                  </a:lnTo>
                  <a:lnTo>
                    <a:pt x="792" y="219"/>
                  </a:lnTo>
                  <a:lnTo>
                    <a:pt x="794" y="221"/>
                  </a:lnTo>
                  <a:lnTo>
                    <a:pt x="795" y="221"/>
                  </a:lnTo>
                  <a:lnTo>
                    <a:pt x="800" y="221"/>
                  </a:lnTo>
                  <a:lnTo>
                    <a:pt x="804" y="221"/>
                  </a:lnTo>
                  <a:lnTo>
                    <a:pt x="805" y="221"/>
                  </a:lnTo>
                  <a:lnTo>
                    <a:pt x="807" y="219"/>
                  </a:lnTo>
                  <a:lnTo>
                    <a:pt x="809" y="219"/>
                  </a:lnTo>
                  <a:lnTo>
                    <a:pt x="812" y="218"/>
                  </a:lnTo>
                  <a:lnTo>
                    <a:pt x="813" y="218"/>
                  </a:lnTo>
                  <a:lnTo>
                    <a:pt x="815" y="219"/>
                  </a:lnTo>
                  <a:lnTo>
                    <a:pt x="817" y="221"/>
                  </a:lnTo>
                  <a:lnTo>
                    <a:pt x="818" y="223"/>
                  </a:lnTo>
                  <a:lnTo>
                    <a:pt x="818" y="223"/>
                  </a:lnTo>
                  <a:lnTo>
                    <a:pt x="820" y="224"/>
                  </a:lnTo>
                  <a:lnTo>
                    <a:pt x="820" y="226"/>
                  </a:lnTo>
                  <a:lnTo>
                    <a:pt x="820" y="228"/>
                  </a:lnTo>
                  <a:lnTo>
                    <a:pt x="820" y="229"/>
                  </a:lnTo>
                  <a:lnTo>
                    <a:pt x="818" y="229"/>
                  </a:lnTo>
                  <a:lnTo>
                    <a:pt x="817" y="231"/>
                  </a:lnTo>
                  <a:lnTo>
                    <a:pt x="815" y="232"/>
                  </a:lnTo>
                  <a:lnTo>
                    <a:pt x="815" y="234"/>
                  </a:lnTo>
                  <a:lnTo>
                    <a:pt x="815" y="259"/>
                  </a:lnTo>
                  <a:lnTo>
                    <a:pt x="810" y="260"/>
                  </a:lnTo>
                  <a:lnTo>
                    <a:pt x="809" y="257"/>
                  </a:lnTo>
                  <a:lnTo>
                    <a:pt x="807" y="254"/>
                  </a:lnTo>
                  <a:lnTo>
                    <a:pt x="807" y="249"/>
                  </a:lnTo>
                  <a:lnTo>
                    <a:pt x="807" y="247"/>
                  </a:lnTo>
                  <a:lnTo>
                    <a:pt x="809" y="246"/>
                  </a:lnTo>
                  <a:lnTo>
                    <a:pt x="809" y="244"/>
                  </a:lnTo>
                  <a:lnTo>
                    <a:pt x="810" y="244"/>
                  </a:lnTo>
                  <a:lnTo>
                    <a:pt x="810" y="242"/>
                  </a:lnTo>
                  <a:lnTo>
                    <a:pt x="810" y="241"/>
                  </a:lnTo>
                  <a:lnTo>
                    <a:pt x="810" y="239"/>
                  </a:lnTo>
                  <a:lnTo>
                    <a:pt x="810" y="237"/>
                  </a:lnTo>
                  <a:lnTo>
                    <a:pt x="809" y="237"/>
                  </a:lnTo>
                  <a:lnTo>
                    <a:pt x="807" y="236"/>
                  </a:lnTo>
                  <a:lnTo>
                    <a:pt x="807" y="234"/>
                  </a:lnTo>
                  <a:lnTo>
                    <a:pt x="805" y="232"/>
                  </a:lnTo>
                  <a:lnTo>
                    <a:pt x="802" y="232"/>
                  </a:lnTo>
                  <a:lnTo>
                    <a:pt x="799" y="232"/>
                  </a:lnTo>
                  <a:lnTo>
                    <a:pt x="792" y="232"/>
                  </a:lnTo>
                  <a:lnTo>
                    <a:pt x="791" y="234"/>
                  </a:lnTo>
                  <a:lnTo>
                    <a:pt x="789" y="234"/>
                  </a:lnTo>
                  <a:lnTo>
                    <a:pt x="786" y="234"/>
                  </a:lnTo>
                  <a:lnTo>
                    <a:pt x="782" y="234"/>
                  </a:lnTo>
                  <a:lnTo>
                    <a:pt x="781" y="234"/>
                  </a:lnTo>
                  <a:lnTo>
                    <a:pt x="779" y="234"/>
                  </a:lnTo>
                  <a:lnTo>
                    <a:pt x="777" y="236"/>
                  </a:lnTo>
                  <a:lnTo>
                    <a:pt x="777" y="237"/>
                  </a:lnTo>
                  <a:lnTo>
                    <a:pt x="776" y="237"/>
                  </a:lnTo>
                  <a:lnTo>
                    <a:pt x="776" y="239"/>
                  </a:lnTo>
                  <a:lnTo>
                    <a:pt x="774" y="239"/>
                  </a:lnTo>
                  <a:lnTo>
                    <a:pt x="773" y="239"/>
                  </a:lnTo>
                  <a:lnTo>
                    <a:pt x="773" y="241"/>
                  </a:lnTo>
                  <a:lnTo>
                    <a:pt x="773" y="241"/>
                  </a:lnTo>
                  <a:lnTo>
                    <a:pt x="773" y="244"/>
                  </a:lnTo>
                  <a:lnTo>
                    <a:pt x="774" y="246"/>
                  </a:lnTo>
                  <a:lnTo>
                    <a:pt x="774" y="247"/>
                  </a:lnTo>
                  <a:lnTo>
                    <a:pt x="776" y="249"/>
                  </a:lnTo>
                  <a:lnTo>
                    <a:pt x="779" y="250"/>
                  </a:lnTo>
                  <a:lnTo>
                    <a:pt x="781" y="252"/>
                  </a:lnTo>
                  <a:lnTo>
                    <a:pt x="782" y="252"/>
                  </a:lnTo>
                  <a:lnTo>
                    <a:pt x="786" y="252"/>
                  </a:lnTo>
                  <a:lnTo>
                    <a:pt x="787" y="254"/>
                  </a:lnTo>
                  <a:lnTo>
                    <a:pt x="789" y="254"/>
                  </a:lnTo>
                  <a:lnTo>
                    <a:pt x="792" y="254"/>
                  </a:lnTo>
                  <a:lnTo>
                    <a:pt x="795" y="254"/>
                  </a:lnTo>
                  <a:lnTo>
                    <a:pt x="799" y="254"/>
                  </a:lnTo>
                  <a:lnTo>
                    <a:pt x="799" y="255"/>
                  </a:lnTo>
                  <a:lnTo>
                    <a:pt x="800" y="259"/>
                  </a:lnTo>
                  <a:lnTo>
                    <a:pt x="800" y="260"/>
                  </a:lnTo>
                  <a:lnTo>
                    <a:pt x="800" y="262"/>
                  </a:lnTo>
                  <a:lnTo>
                    <a:pt x="802" y="264"/>
                  </a:lnTo>
                  <a:lnTo>
                    <a:pt x="804" y="265"/>
                  </a:lnTo>
                  <a:lnTo>
                    <a:pt x="805" y="267"/>
                  </a:lnTo>
                  <a:lnTo>
                    <a:pt x="805" y="270"/>
                  </a:lnTo>
                  <a:lnTo>
                    <a:pt x="805" y="280"/>
                  </a:lnTo>
                  <a:lnTo>
                    <a:pt x="802" y="280"/>
                  </a:lnTo>
                  <a:lnTo>
                    <a:pt x="797" y="280"/>
                  </a:lnTo>
                  <a:lnTo>
                    <a:pt x="794" y="280"/>
                  </a:lnTo>
                  <a:lnTo>
                    <a:pt x="794" y="280"/>
                  </a:lnTo>
                  <a:lnTo>
                    <a:pt x="794" y="282"/>
                  </a:lnTo>
                  <a:lnTo>
                    <a:pt x="794" y="283"/>
                  </a:lnTo>
                  <a:lnTo>
                    <a:pt x="792" y="285"/>
                  </a:lnTo>
                  <a:lnTo>
                    <a:pt x="792" y="286"/>
                  </a:lnTo>
                  <a:lnTo>
                    <a:pt x="794" y="290"/>
                  </a:lnTo>
                  <a:lnTo>
                    <a:pt x="792" y="291"/>
                  </a:lnTo>
                  <a:lnTo>
                    <a:pt x="792" y="293"/>
                  </a:lnTo>
                  <a:lnTo>
                    <a:pt x="792" y="295"/>
                  </a:lnTo>
                  <a:lnTo>
                    <a:pt x="794" y="296"/>
                  </a:lnTo>
                  <a:lnTo>
                    <a:pt x="794" y="298"/>
                  </a:lnTo>
                  <a:lnTo>
                    <a:pt x="795" y="300"/>
                  </a:lnTo>
                  <a:lnTo>
                    <a:pt x="797" y="301"/>
                  </a:lnTo>
                  <a:lnTo>
                    <a:pt x="799" y="303"/>
                  </a:lnTo>
                  <a:lnTo>
                    <a:pt x="802" y="303"/>
                  </a:lnTo>
                  <a:lnTo>
                    <a:pt x="804" y="303"/>
                  </a:lnTo>
                  <a:lnTo>
                    <a:pt x="805" y="303"/>
                  </a:lnTo>
                  <a:lnTo>
                    <a:pt x="807" y="304"/>
                  </a:lnTo>
                  <a:lnTo>
                    <a:pt x="809" y="306"/>
                  </a:lnTo>
                  <a:lnTo>
                    <a:pt x="810" y="308"/>
                  </a:lnTo>
                  <a:lnTo>
                    <a:pt x="810" y="309"/>
                  </a:lnTo>
                  <a:lnTo>
                    <a:pt x="810" y="311"/>
                  </a:lnTo>
                  <a:lnTo>
                    <a:pt x="810" y="311"/>
                  </a:lnTo>
                  <a:lnTo>
                    <a:pt x="807" y="313"/>
                  </a:lnTo>
                  <a:lnTo>
                    <a:pt x="804" y="313"/>
                  </a:lnTo>
                  <a:lnTo>
                    <a:pt x="802" y="313"/>
                  </a:lnTo>
                  <a:lnTo>
                    <a:pt x="797" y="313"/>
                  </a:lnTo>
                  <a:lnTo>
                    <a:pt x="795" y="311"/>
                  </a:lnTo>
                  <a:lnTo>
                    <a:pt x="794" y="311"/>
                  </a:lnTo>
                  <a:lnTo>
                    <a:pt x="794" y="311"/>
                  </a:lnTo>
                  <a:lnTo>
                    <a:pt x="792" y="311"/>
                  </a:lnTo>
                  <a:lnTo>
                    <a:pt x="792" y="313"/>
                  </a:lnTo>
                  <a:lnTo>
                    <a:pt x="791" y="313"/>
                  </a:lnTo>
                  <a:lnTo>
                    <a:pt x="787" y="314"/>
                  </a:lnTo>
                  <a:lnTo>
                    <a:pt x="786" y="316"/>
                  </a:lnTo>
                  <a:lnTo>
                    <a:pt x="786" y="316"/>
                  </a:lnTo>
                  <a:lnTo>
                    <a:pt x="781" y="316"/>
                  </a:lnTo>
                  <a:lnTo>
                    <a:pt x="777" y="316"/>
                  </a:lnTo>
                  <a:lnTo>
                    <a:pt x="774" y="316"/>
                  </a:lnTo>
                  <a:lnTo>
                    <a:pt x="771" y="316"/>
                  </a:lnTo>
                  <a:lnTo>
                    <a:pt x="769" y="316"/>
                  </a:lnTo>
                  <a:lnTo>
                    <a:pt x="768" y="316"/>
                  </a:lnTo>
                  <a:lnTo>
                    <a:pt x="766" y="316"/>
                  </a:lnTo>
                  <a:lnTo>
                    <a:pt x="764" y="314"/>
                  </a:lnTo>
                  <a:lnTo>
                    <a:pt x="763" y="316"/>
                  </a:lnTo>
                  <a:lnTo>
                    <a:pt x="761" y="316"/>
                  </a:lnTo>
                  <a:lnTo>
                    <a:pt x="761" y="318"/>
                  </a:lnTo>
                  <a:lnTo>
                    <a:pt x="761" y="319"/>
                  </a:lnTo>
                  <a:lnTo>
                    <a:pt x="763" y="321"/>
                  </a:lnTo>
                  <a:lnTo>
                    <a:pt x="764" y="322"/>
                  </a:lnTo>
                  <a:lnTo>
                    <a:pt x="766" y="324"/>
                  </a:lnTo>
                  <a:lnTo>
                    <a:pt x="768" y="324"/>
                  </a:lnTo>
                  <a:lnTo>
                    <a:pt x="769" y="324"/>
                  </a:lnTo>
                  <a:lnTo>
                    <a:pt x="771" y="324"/>
                  </a:lnTo>
                  <a:lnTo>
                    <a:pt x="773" y="324"/>
                  </a:lnTo>
                  <a:lnTo>
                    <a:pt x="774" y="322"/>
                  </a:lnTo>
                  <a:lnTo>
                    <a:pt x="776" y="322"/>
                  </a:lnTo>
                  <a:lnTo>
                    <a:pt x="777" y="321"/>
                  </a:lnTo>
                  <a:lnTo>
                    <a:pt x="781" y="321"/>
                  </a:lnTo>
                  <a:lnTo>
                    <a:pt x="782" y="322"/>
                  </a:lnTo>
                  <a:lnTo>
                    <a:pt x="784" y="322"/>
                  </a:lnTo>
                  <a:lnTo>
                    <a:pt x="786" y="324"/>
                  </a:lnTo>
                  <a:lnTo>
                    <a:pt x="787" y="326"/>
                  </a:lnTo>
                  <a:lnTo>
                    <a:pt x="787" y="329"/>
                  </a:lnTo>
                  <a:lnTo>
                    <a:pt x="789" y="331"/>
                  </a:lnTo>
                  <a:lnTo>
                    <a:pt x="791" y="332"/>
                  </a:lnTo>
                  <a:lnTo>
                    <a:pt x="791" y="334"/>
                  </a:lnTo>
                  <a:lnTo>
                    <a:pt x="789" y="336"/>
                  </a:lnTo>
                  <a:lnTo>
                    <a:pt x="787" y="336"/>
                  </a:lnTo>
                  <a:lnTo>
                    <a:pt x="786" y="337"/>
                  </a:lnTo>
                  <a:lnTo>
                    <a:pt x="786" y="339"/>
                  </a:lnTo>
                  <a:lnTo>
                    <a:pt x="782" y="340"/>
                  </a:lnTo>
                  <a:lnTo>
                    <a:pt x="781" y="340"/>
                  </a:lnTo>
                  <a:lnTo>
                    <a:pt x="777" y="340"/>
                  </a:lnTo>
                  <a:lnTo>
                    <a:pt x="776" y="339"/>
                  </a:lnTo>
                  <a:lnTo>
                    <a:pt x="774" y="339"/>
                  </a:lnTo>
                  <a:lnTo>
                    <a:pt x="771" y="337"/>
                  </a:lnTo>
                  <a:lnTo>
                    <a:pt x="768" y="337"/>
                  </a:lnTo>
                  <a:lnTo>
                    <a:pt x="764" y="337"/>
                  </a:lnTo>
                  <a:lnTo>
                    <a:pt x="761" y="339"/>
                  </a:lnTo>
                  <a:lnTo>
                    <a:pt x="761" y="339"/>
                  </a:lnTo>
                  <a:lnTo>
                    <a:pt x="759" y="340"/>
                  </a:lnTo>
                  <a:lnTo>
                    <a:pt x="759" y="342"/>
                  </a:lnTo>
                  <a:lnTo>
                    <a:pt x="758" y="342"/>
                  </a:lnTo>
                  <a:lnTo>
                    <a:pt x="756" y="342"/>
                  </a:lnTo>
                  <a:lnTo>
                    <a:pt x="743" y="342"/>
                  </a:lnTo>
                  <a:lnTo>
                    <a:pt x="743" y="334"/>
                  </a:lnTo>
                  <a:lnTo>
                    <a:pt x="730" y="334"/>
                  </a:lnTo>
                  <a:lnTo>
                    <a:pt x="728" y="336"/>
                  </a:lnTo>
                  <a:lnTo>
                    <a:pt x="730" y="337"/>
                  </a:lnTo>
                  <a:lnTo>
                    <a:pt x="732" y="337"/>
                  </a:lnTo>
                  <a:lnTo>
                    <a:pt x="735" y="339"/>
                  </a:lnTo>
                  <a:lnTo>
                    <a:pt x="738" y="340"/>
                  </a:lnTo>
                  <a:lnTo>
                    <a:pt x="738" y="340"/>
                  </a:lnTo>
                  <a:lnTo>
                    <a:pt x="738" y="342"/>
                  </a:lnTo>
                  <a:lnTo>
                    <a:pt x="738" y="344"/>
                  </a:lnTo>
                  <a:lnTo>
                    <a:pt x="735" y="345"/>
                  </a:lnTo>
                  <a:lnTo>
                    <a:pt x="733" y="345"/>
                  </a:lnTo>
                  <a:lnTo>
                    <a:pt x="732" y="345"/>
                  </a:lnTo>
                  <a:lnTo>
                    <a:pt x="730" y="347"/>
                  </a:lnTo>
                  <a:lnTo>
                    <a:pt x="728" y="349"/>
                  </a:lnTo>
                  <a:lnTo>
                    <a:pt x="728" y="350"/>
                  </a:lnTo>
                  <a:lnTo>
                    <a:pt x="738" y="350"/>
                  </a:lnTo>
                  <a:lnTo>
                    <a:pt x="741" y="350"/>
                  </a:lnTo>
                  <a:lnTo>
                    <a:pt x="743" y="350"/>
                  </a:lnTo>
                  <a:lnTo>
                    <a:pt x="743" y="349"/>
                  </a:lnTo>
                  <a:lnTo>
                    <a:pt x="743" y="347"/>
                  </a:lnTo>
                  <a:lnTo>
                    <a:pt x="743" y="347"/>
                  </a:lnTo>
                  <a:lnTo>
                    <a:pt x="746" y="345"/>
                  </a:lnTo>
                  <a:lnTo>
                    <a:pt x="751" y="345"/>
                  </a:lnTo>
                  <a:lnTo>
                    <a:pt x="755" y="345"/>
                  </a:lnTo>
                  <a:lnTo>
                    <a:pt x="758" y="347"/>
                  </a:lnTo>
                  <a:lnTo>
                    <a:pt x="759" y="349"/>
                  </a:lnTo>
                  <a:lnTo>
                    <a:pt x="761" y="349"/>
                  </a:lnTo>
                  <a:lnTo>
                    <a:pt x="761" y="352"/>
                  </a:lnTo>
                  <a:lnTo>
                    <a:pt x="761" y="354"/>
                  </a:lnTo>
                  <a:lnTo>
                    <a:pt x="759" y="355"/>
                  </a:lnTo>
                  <a:lnTo>
                    <a:pt x="759" y="357"/>
                  </a:lnTo>
                  <a:lnTo>
                    <a:pt x="759" y="358"/>
                  </a:lnTo>
                  <a:lnTo>
                    <a:pt x="759" y="362"/>
                  </a:lnTo>
                  <a:lnTo>
                    <a:pt x="759" y="365"/>
                  </a:lnTo>
                  <a:lnTo>
                    <a:pt x="758" y="370"/>
                  </a:lnTo>
                  <a:lnTo>
                    <a:pt x="758" y="373"/>
                  </a:lnTo>
                  <a:lnTo>
                    <a:pt x="756" y="373"/>
                  </a:lnTo>
                  <a:lnTo>
                    <a:pt x="755" y="373"/>
                  </a:lnTo>
                  <a:lnTo>
                    <a:pt x="753" y="373"/>
                  </a:lnTo>
                  <a:lnTo>
                    <a:pt x="751" y="373"/>
                  </a:lnTo>
                  <a:lnTo>
                    <a:pt x="748" y="373"/>
                  </a:lnTo>
                  <a:lnTo>
                    <a:pt x="746" y="375"/>
                  </a:lnTo>
                  <a:lnTo>
                    <a:pt x="745" y="373"/>
                  </a:lnTo>
                  <a:lnTo>
                    <a:pt x="745" y="373"/>
                  </a:lnTo>
                  <a:lnTo>
                    <a:pt x="743" y="372"/>
                  </a:lnTo>
                  <a:lnTo>
                    <a:pt x="743" y="372"/>
                  </a:lnTo>
                  <a:lnTo>
                    <a:pt x="741" y="368"/>
                  </a:lnTo>
                  <a:lnTo>
                    <a:pt x="740" y="367"/>
                  </a:lnTo>
                  <a:lnTo>
                    <a:pt x="738" y="365"/>
                  </a:lnTo>
                  <a:lnTo>
                    <a:pt x="737" y="365"/>
                  </a:lnTo>
                  <a:lnTo>
                    <a:pt x="735" y="367"/>
                  </a:lnTo>
                  <a:lnTo>
                    <a:pt x="733" y="368"/>
                  </a:lnTo>
                  <a:lnTo>
                    <a:pt x="732" y="370"/>
                  </a:lnTo>
                  <a:lnTo>
                    <a:pt x="733" y="370"/>
                  </a:lnTo>
                  <a:lnTo>
                    <a:pt x="735" y="372"/>
                  </a:lnTo>
                  <a:lnTo>
                    <a:pt x="738" y="373"/>
                  </a:lnTo>
                  <a:lnTo>
                    <a:pt x="741" y="373"/>
                  </a:lnTo>
                  <a:lnTo>
                    <a:pt x="743" y="375"/>
                  </a:lnTo>
                  <a:lnTo>
                    <a:pt x="745" y="375"/>
                  </a:lnTo>
                  <a:lnTo>
                    <a:pt x="745" y="376"/>
                  </a:lnTo>
                  <a:lnTo>
                    <a:pt x="745" y="378"/>
                  </a:lnTo>
                  <a:lnTo>
                    <a:pt x="745" y="380"/>
                  </a:lnTo>
                  <a:lnTo>
                    <a:pt x="745" y="381"/>
                  </a:lnTo>
                  <a:lnTo>
                    <a:pt x="746" y="383"/>
                  </a:lnTo>
                  <a:lnTo>
                    <a:pt x="748" y="383"/>
                  </a:lnTo>
                  <a:lnTo>
                    <a:pt x="748" y="383"/>
                  </a:lnTo>
                  <a:lnTo>
                    <a:pt x="748" y="386"/>
                  </a:lnTo>
                  <a:lnTo>
                    <a:pt x="748" y="388"/>
                  </a:lnTo>
                  <a:lnTo>
                    <a:pt x="748" y="390"/>
                  </a:lnTo>
                  <a:lnTo>
                    <a:pt x="750" y="391"/>
                  </a:lnTo>
                  <a:lnTo>
                    <a:pt x="751" y="394"/>
                  </a:lnTo>
                  <a:lnTo>
                    <a:pt x="755" y="394"/>
                  </a:lnTo>
                  <a:lnTo>
                    <a:pt x="758" y="396"/>
                  </a:lnTo>
                  <a:lnTo>
                    <a:pt x="761" y="398"/>
                  </a:lnTo>
                  <a:lnTo>
                    <a:pt x="761" y="399"/>
                  </a:lnTo>
                  <a:lnTo>
                    <a:pt x="763" y="403"/>
                  </a:lnTo>
                  <a:lnTo>
                    <a:pt x="764" y="406"/>
                  </a:lnTo>
                  <a:lnTo>
                    <a:pt x="766" y="409"/>
                  </a:lnTo>
                  <a:lnTo>
                    <a:pt x="766" y="412"/>
                  </a:lnTo>
                  <a:lnTo>
                    <a:pt x="766" y="416"/>
                  </a:lnTo>
                  <a:lnTo>
                    <a:pt x="766" y="416"/>
                  </a:lnTo>
                  <a:lnTo>
                    <a:pt x="764" y="417"/>
                  </a:lnTo>
                  <a:lnTo>
                    <a:pt x="759" y="417"/>
                  </a:lnTo>
                  <a:lnTo>
                    <a:pt x="756" y="417"/>
                  </a:lnTo>
                  <a:lnTo>
                    <a:pt x="753" y="417"/>
                  </a:lnTo>
                  <a:lnTo>
                    <a:pt x="750" y="417"/>
                  </a:lnTo>
                  <a:lnTo>
                    <a:pt x="746" y="419"/>
                  </a:lnTo>
                  <a:lnTo>
                    <a:pt x="743" y="421"/>
                  </a:lnTo>
                  <a:lnTo>
                    <a:pt x="743" y="422"/>
                  </a:lnTo>
                  <a:lnTo>
                    <a:pt x="743" y="424"/>
                  </a:lnTo>
                  <a:lnTo>
                    <a:pt x="741" y="426"/>
                  </a:lnTo>
                  <a:lnTo>
                    <a:pt x="740" y="427"/>
                  </a:lnTo>
                  <a:lnTo>
                    <a:pt x="737" y="427"/>
                  </a:lnTo>
                  <a:lnTo>
                    <a:pt x="733" y="426"/>
                  </a:lnTo>
                  <a:lnTo>
                    <a:pt x="732" y="424"/>
                  </a:lnTo>
                  <a:lnTo>
                    <a:pt x="730" y="421"/>
                  </a:lnTo>
                  <a:lnTo>
                    <a:pt x="730" y="419"/>
                  </a:lnTo>
                  <a:lnTo>
                    <a:pt x="728" y="417"/>
                  </a:lnTo>
                  <a:lnTo>
                    <a:pt x="728" y="414"/>
                  </a:lnTo>
                  <a:lnTo>
                    <a:pt x="730" y="412"/>
                  </a:lnTo>
                  <a:lnTo>
                    <a:pt x="728" y="409"/>
                  </a:lnTo>
                  <a:lnTo>
                    <a:pt x="728" y="408"/>
                  </a:lnTo>
                  <a:lnTo>
                    <a:pt x="727" y="406"/>
                  </a:lnTo>
                  <a:lnTo>
                    <a:pt x="725" y="406"/>
                  </a:lnTo>
                  <a:lnTo>
                    <a:pt x="723" y="406"/>
                  </a:lnTo>
                  <a:lnTo>
                    <a:pt x="722" y="408"/>
                  </a:lnTo>
                  <a:lnTo>
                    <a:pt x="720" y="411"/>
                  </a:lnTo>
                  <a:lnTo>
                    <a:pt x="719" y="412"/>
                  </a:lnTo>
                  <a:lnTo>
                    <a:pt x="714" y="412"/>
                  </a:lnTo>
                  <a:lnTo>
                    <a:pt x="710" y="414"/>
                  </a:lnTo>
                  <a:lnTo>
                    <a:pt x="709" y="414"/>
                  </a:lnTo>
                  <a:lnTo>
                    <a:pt x="707" y="414"/>
                  </a:lnTo>
                  <a:lnTo>
                    <a:pt x="704" y="414"/>
                  </a:lnTo>
                  <a:lnTo>
                    <a:pt x="702" y="414"/>
                  </a:lnTo>
                  <a:lnTo>
                    <a:pt x="699" y="414"/>
                  </a:lnTo>
                  <a:lnTo>
                    <a:pt x="696" y="414"/>
                  </a:lnTo>
                  <a:lnTo>
                    <a:pt x="692" y="414"/>
                  </a:lnTo>
                  <a:lnTo>
                    <a:pt x="692" y="421"/>
                  </a:lnTo>
                  <a:lnTo>
                    <a:pt x="694" y="426"/>
                  </a:lnTo>
                  <a:lnTo>
                    <a:pt x="696" y="426"/>
                  </a:lnTo>
                  <a:lnTo>
                    <a:pt x="697" y="427"/>
                  </a:lnTo>
                  <a:lnTo>
                    <a:pt x="699" y="429"/>
                  </a:lnTo>
                  <a:lnTo>
                    <a:pt x="701" y="430"/>
                  </a:lnTo>
                  <a:lnTo>
                    <a:pt x="702" y="430"/>
                  </a:lnTo>
                  <a:lnTo>
                    <a:pt x="707" y="432"/>
                  </a:lnTo>
                  <a:lnTo>
                    <a:pt x="712" y="432"/>
                  </a:lnTo>
                  <a:lnTo>
                    <a:pt x="717" y="432"/>
                  </a:lnTo>
                  <a:lnTo>
                    <a:pt x="720" y="432"/>
                  </a:lnTo>
                  <a:lnTo>
                    <a:pt x="722" y="432"/>
                  </a:lnTo>
                  <a:lnTo>
                    <a:pt x="723" y="432"/>
                  </a:lnTo>
                  <a:lnTo>
                    <a:pt x="725" y="434"/>
                  </a:lnTo>
                  <a:lnTo>
                    <a:pt x="725" y="437"/>
                  </a:lnTo>
                  <a:lnTo>
                    <a:pt x="727" y="439"/>
                  </a:lnTo>
                  <a:lnTo>
                    <a:pt x="730" y="440"/>
                  </a:lnTo>
                  <a:lnTo>
                    <a:pt x="733" y="440"/>
                  </a:lnTo>
                  <a:lnTo>
                    <a:pt x="735" y="440"/>
                  </a:lnTo>
                  <a:lnTo>
                    <a:pt x="738" y="440"/>
                  </a:lnTo>
                  <a:lnTo>
                    <a:pt x="741" y="440"/>
                  </a:lnTo>
                  <a:lnTo>
                    <a:pt x="741" y="439"/>
                  </a:lnTo>
                  <a:lnTo>
                    <a:pt x="741" y="439"/>
                  </a:lnTo>
                  <a:lnTo>
                    <a:pt x="741" y="437"/>
                  </a:lnTo>
                  <a:lnTo>
                    <a:pt x="745" y="434"/>
                  </a:lnTo>
                  <a:lnTo>
                    <a:pt x="748" y="432"/>
                  </a:lnTo>
                  <a:lnTo>
                    <a:pt x="751" y="434"/>
                  </a:lnTo>
                  <a:lnTo>
                    <a:pt x="751" y="435"/>
                  </a:lnTo>
                  <a:lnTo>
                    <a:pt x="751" y="437"/>
                  </a:lnTo>
                  <a:lnTo>
                    <a:pt x="750" y="439"/>
                  </a:lnTo>
                  <a:lnTo>
                    <a:pt x="746" y="440"/>
                  </a:lnTo>
                  <a:lnTo>
                    <a:pt x="746" y="442"/>
                  </a:lnTo>
                  <a:lnTo>
                    <a:pt x="743" y="444"/>
                  </a:lnTo>
                  <a:lnTo>
                    <a:pt x="741" y="445"/>
                  </a:lnTo>
                  <a:lnTo>
                    <a:pt x="740" y="445"/>
                  </a:lnTo>
                  <a:lnTo>
                    <a:pt x="738" y="447"/>
                  </a:lnTo>
                  <a:lnTo>
                    <a:pt x="722" y="447"/>
                  </a:lnTo>
                  <a:lnTo>
                    <a:pt x="719" y="447"/>
                  </a:lnTo>
                  <a:lnTo>
                    <a:pt x="717" y="448"/>
                  </a:lnTo>
                  <a:lnTo>
                    <a:pt x="715" y="450"/>
                  </a:lnTo>
                  <a:lnTo>
                    <a:pt x="712" y="455"/>
                  </a:lnTo>
                  <a:lnTo>
                    <a:pt x="710" y="457"/>
                  </a:lnTo>
                  <a:lnTo>
                    <a:pt x="709" y="458"/>
                  </a:lnTo>
                  <a:lnTo>
                    <a:pt x="707" y="460"/>
                  </a:lnTo>
                  <a:lnTo>
                    <a:pt x="705" y="462"/>
                  </a:lnTo>
                  <a:lnTo>
                    <a:pt x="702" y="463"/>
                  </a:lnTo>
                  <a:lnTo>
                    <a:pt x="702" y="465"/>
                  </a:lnTo>
                  <a:lnTo>
                    <a:pt x="701" y="466"/>
                  </a:lnTo>
                  <a:lnTo>
                    <a:pt x="699" y="466"/>
                  </a:lnTo>
                  <a:lnTo>
                    <a:pt x="697" y="466"/>
                  </a:lnTo>
                  <a:lnTo>
                    <a:pt x="696" y="466"/>
                  </a:lnTo>
                  <a:lnTo>
                    <a:pt x="694" y="468"/>
                  </a:lnTo>
                  <a:lnTo>
                    <a:pt x="692" y="468"/>
                  </a:lnTo>
                  <a:lnTo>
                    <a:pt x="691" y="470"/>
                  </a:lnTo>
                  <a:lnTo>
                    <a:pt x="689" y="470"/>
                  </a:lnTo>
                  <a:lnTo>
                    <a:pt x="686" y="470"/>
                  </a:lnTo>
                  <a:lnTo>
                    <a:pt x="684" y="470"/>
                  </a:lnTo>
                  <a:lnTo>
                    <a:pt x="683" y="471"/>
                  </a:lnTo>
                  <a:lnTo>
                    <a:pt x="681" y="471"/>
                  </a:lnTo>
                  <a:lnTo>
                    <a:pt x="679" y="471"/>
                  </a:lnTo>
                  <a:lnTo>
                    <a:pt x="676" y="471"/>
                  </a:lnTo>
                  <a:lnTo>
                    <a:pt x="673" y="471"/>
                  </a:lnTo>
                  <a:lnTo>
                    <a:pt x="669" y="473"/>
                  </a:lnTo>
                  <a:lnTo>
                    <a:pt x="666" y="475"/>
                  </a:lnTo>
                  <a:lnTo>
                    <a:pt x="666" y="476"/>
                  </a:lnTo>
                  <a:lnTo>
                    <a:pt x="665" y="478"/>
                  </a:lnTo>
                  <a:lnTo>
                    <a:pt x="663" y="480"/>
                  </a:lnTo>
                  <a:lnTo>
                    <a:pt x="661" y="481"/>
                  </a:lnTo>
                  <a:lnTo>
                    <a:pt x="658" y="484"/>
                  </a:lnTo>
                  <a:lnTo>
                    <a:pt x="653" y="486"/>
                  </a:lnTo>
                  <a:lnTo>
                    <a:pt x="651" y="486"/>
                  </a:lnTo>
                  <a:lnTo>
                    <a:pt x="650" y="488"/>
                  </a:lnTo>
                  <a:lnTo>
                    <a:pt x="648" y="488"/>
                  </a:lnTo>
                  <a:lnTo>
                    <a:pt x="645" y="488"/>
                  </a:lnTo>
                  <a:lnTo>
                    <a:pt x="642" y="488"/>
                  </a:lnTo>
                  <a:lnTo>
                    <a:pt x="640" y="488"/>
                  </a:lnTo>
                  <a:lnTo>
                    <a:pt x="637" y="486"/>
                  </a:lnTo>
                  <a:lnTo>
                    <a:pt x="635" y="484"/>
                  </a:lnTo>
                  <a:lnTo>
                    <a:pt x="633" y="483"/>
                  </a:lnTo>
                  <a:lnTo>
                    <a:pt x="630" y="483"/>
                  </a:lnTo>
                  <a:lnTo>
                    <a:pt x="627" y="483"/>
                  </a:lnTo>
                  <a:lnTo>
                    <a:pt x="624" y="483"/>
                  </a:lnTo>
                  <a:lnTo>
                    <a:pt x="622" y="483"/>
                  </a:lnTo>
                  <a:lnTo>
                    <a:pt x="620" y="481"/>
                  </a:lnTo>
                  <a:lnTo>
                    <a:pt x="620" y="481"/>
                  </a:lnTo>
                  <a:lnTo>
                    <a:pt x="619" y="480"/>
                  </a:lnTo>
                  <a:lnTo>
                    <a:pt x="619" y="480"/>
                  </a:lnTo>
                  <a:lnTo>
                    <a:pt x="617" y="480"/>
                  </a:lnTo>
                  <a:lnTo>
                    <a:pt x="617" y="478"/>
                  </a:lnTo>
                  <a:lnTo>
                    <a:pt x="615" y="478"/>
                  </a:lnTo>
                  <a:lnTo>
                    <a:pt x="615" y="478"/>
                  </a:lnTo>
                  <a:lnTo>
                    <a:pt x="614" y="478"/>
                  </a:lnTo>
                  <a:lnTo>
                    <a:pt x="614" y="476"/>
                  </a:lnTo>
                  <a:lnTo>
                    <a:pt x="612" y="476"/>
                  </a:lnTo>
                  <a:lnTo>
                    <a:pt x="611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80"/>
                  </a:lnTo>
                  <a:lnTo>
                    <a:pt x="611" y="483"/>
                  </a:lnTo>
                  <a:lnTo>
                    <a:pt x="609" y="486"/>
                  </a:lnTo>
                  <a:lnTo>
                    <a:pt x="609" y="488"/>
                  </a:lnTo>
                  <a:lnTo>
                    <a:pt x="606" y="489"/>
                  </a:lnTo>
                  <a:lnTo>
                    <a:pt x="604" y="489"/>
                  </a:lnTo>
                  <a:lnTo>
                    <a:pt x="602" y="491"/>
                  </a:lnTo>
                  <a:lnTo>
                    <a:pt x="601" y="494"/>
                  </a:lnTo>
                  <a:lnTo>
                    <a:pt x="601" y="494"/>
                  </a:lnTo>
                  <a:lnTo>
                    <a:pt x="601" y="496"/>
                  </a:lnTo>
                  <a:lnTo>
                    <a:pt x="601" y="496"/>
                  </a:lnTo>
                  <a:lnTo>
                    <a:pt x="599" y="498"/>
                  </a:lnTo>
                  <a:lnTo>
                    <a:pt x="597" y="498"/>
                  </a:lnTo>
                  <a:lnTo>
                    <a:pt x="596" y="499"/>
                  </a:lnTo>
                  <a:lnTo>
                    <a:pt x="594" y="499"/>
                  </a:lnTo>
                  <a:lnTo>
                    <a:pt x="594" y="501"/>
                  </a:lnTo>
                  <a:lnTo>
                    <a:pt x="593" y="502"/>
                  </a:lnTo>
                  <a:lnTo>
                    <a:pt x="591" y="506"/>
                  </a:lnTo>
                  <a:lnTo>
                    <a:pt x="589" y="509"/>
                  </a:lnTo>
                  <a:lnTo>
                    <a:pt x="588" y="509"/>
                  </a:lnTo>
                  <a:lnTo>
                    <a:pt x="586" y="509"/>
                  </a:lnTo>
                  <a:lnTo>
                    <a:pt x="584" y="511"/>
                  </a:lnTo>
                  <a:lnTo>
                    <a:pt x="583" y="512"/>
                  </a:lnTo>
                  <a:lnTo>
                    <a:pt x="583" y="514"/>
                  </a:lnTo>
                  <a:lnTo>
                    <a:pt x="581" y="516"/>
                  </a:lnTo>
                  <a:lnTo>
                    <a:pt x="581" y="517"/>
                  </a:lnTo>
                  <a:lnTo>
                    <a:pt x="579" y="517"/>
                  </a:lnTo>
                  <a:lnTo>
                    <a:pt x="576" y="519"/>
                  </a:lnTo>
                  <a:lnTo>
                    <a:pt x="575" y="520"/>
                  </a:lnTo>
                  <a:lnTo>
                    <a:pt x="573" y="522"/>
                  </a:lnTo>
                  <a:lnTo>
                    <a:pt x="571" y="525"/>
                  </a:lnTo>
                  <a:lnTo>
                    <a:pt x="571" y="525"/>
                  </a:lnTo>
                  <a:lnTo>
                    <a:pt x="571" y="527"/>
                  </a:lnTo>
                  <a:lnTo>
                    <a:pt x="571" y="529"/>
                  </a:lnTo>
                  <a:lnTo>
                    <a:pt x="570" y="529"/>
                  </a:lnTo>
                  <a:lnTo>
                    <a:pt x="570" y="529"/>
                  </a:lnTo>
                  <a:lnTo>
                    <a:pt x="568" y="529"/>
                  </a:lnTo>
                  <a:lnTo>
                    <a:pt x="566" y="530"/>
                  </a:lnTo>
                  <a:lnTo>
                    <a:pt x="565" y="530"/>
                  </a:lnTo>
                  <a:lnTo>
                    <a:pt x="561" y="530"/>
                  </a:lnTo>
                  <a:lnTo>
                    <a:pt x="558" y="530"/>
                  </a:lnTo>
                  <a:lnTo>
                    <a:pt x="555" y="530"/>
                  </a:lnTo>
                  <a:lnTo>
                    <a:pt x="553" y="530"/>
                  </a:lnTo>
                  <a:lnTo>
                    <a:pt x="552" y="532"/>
                  </a:lnTo>
                  <a:lnTo>
                    <a:pt x="550" y="534"/>
                  </a:lnTo>
                  <a:lnTo>
                    <a:pt x="548" y="535"/>
                  </a:lnTo>
                  <a:lnTo>
                    <a:pt x="547" y="537"/>
                  </a:lnTo>
                  <a:lnTo>
                    <a:pt x="545" y="538"/>
                  </a:lnTo>
                  <a:lnTo>
                    <a:pt x="543" y="540"/>
                  </a:lnTo>
                  <a:lnTo>
                    <a:pt x="542" y="543"/>
                  </a:lnTo>
                  <a:lnTo>
                    <a:pt x="540" y="543"/>
                  </a:lnTo>
                  <a:lnTo>
                    <a:pt x="537" y="545"/>
                  </a:lnTo>
                  <a:lnTo>
                    <a:pt x="535" y="545"/>
                  </a:lnTo>
                  <a:lnTo>
                    <a:pt x="534" y="543"/>
                  </a:lnTo>
                  <a:lnTo>
                    <a:pt x="530" y="543"/>
                  </a:lnTo>
                  <a:lnTo>
                    <a:pt x="527" y="545"/>
                  </a:lnTo>
                  <a:lnTo>
                    <a:pt x="527" y="543"/>
                  </a:lnTo>
                  <a:lnTo>
                    <a:pt x="527" y="540"/>
                  </a:lnTo>
                  <a:lnTo>
                    <a:pt x="527" y="537"/>
                  </a:lnTo>
                  <a:lnTo>
                    <a:pt x="527" y="535"/>
                  </a:lnTo>
                  <a:lnTo>
                    <a:pt x="527" y="532"/>
                  </a:lnTo>
                  <a:lnTo>
                    <a:pt x="516" y="532"/>
                  </a:lnTo>
                  <a:lnTo>
                    <a:pt x="516" y="534"/>
                  </a:lnTo>
                  <a:lnTo>
                    <a:pt x="516" y="535"/>
                  </a:lnTo>
                  <a:lnTo>
                    <a:pt x="516" y="538"/>
                  </a:lnTo>
                  <a:lnTo>
                    <a:pt x="516" y="543"/>
                  </a:lnTo>
                  <a:lnTo>
                    <a:pt x="498" y="543"/>
                  </a:lnTo>
                  <a:lnTo>
                    <a:pt x="496" y="545"/>
                  </a:lnTo>
                  <a:lnTo>
                    <a:pt x="496" y="547"/>
                  </a:lnTo>
                  <a:lnTo>
                    <a:pt x="496" y="550"/>
                  </a:lnTo>
                  <a:lnTo>
                    <a:pt x="496" y="552"/>
                  </a:lnTo>
                  <a:lnTo>
                    <a:pt x="496" y="553"/>
                  </a:lnTo>
                  <a:lnTo>
                    <a:pt x="494" y="553"/>
                  </a:lnTo>
                  <a:lnTo>
                    <a:pt x="493" y="555"/>
                  </a:lnTo>
                  <a:lnTo>
                    <a:pt x="489" y="556"/>
                  </a:lnTo>
                  <a:lnTo>
                    <a:pt x="486" y="556"/>
                  </a:lnTo>
                  <a:lnTo>
                    <a:pt x="483" y="556"/>
                  </a:lnTo>
                  <a:lnTo>
                    <a:pt x="481" y="556"/>
                  </a:lnTo>
                  <a:lnTo>
                    <a:pt x="480" y="556"/>
                  </a:lnTo>
                  <a:lnTo>
                    <a:pt x="480" y="558"/>
                  </a:lnTo>
                  <a:lnTo>
                    <a:pt x="480" y="560"/>
                  </a:lnTo>
                  <a:lnTo>
                    <a:pt x="480" y="561"/>
                  </a:lnTo>
                  <a:lnTo>
                    <a:pt x="480" y="563"/>
                  </a:lnTo>
                  <a:lnTo>
                    <a:pt x="481" y="563"/>
                  </a:lnTo>
                  <a:lnTo>
                    <a:pt x="481" y="563"/>
                  </a:lnTo>
                  <a:lnTo>
                    <a:pt x="483" y="565"/>
                  </a:lnTo>
                  <a:lnTo>
                    <a:pt x="483" y="566"/>
                  </a:lnTo>
                  <a:lnTo>
                    <a:pt x="484" y="568"/>
                  </a:lnTo>
                  <a:lnTo>
                    <a:pt x="484" y="570"/>
                  </a:lnTo>
                  <a:lnTo>
                    <a:pt x="484" y="573"/>
                  </a:lnTo>
                  <a:lnTo>
                    <a:pt x="484" y="574"/>
                  </a:lnTo>
                  <a:lnTo>
                    <a:pt x="484" y="576"/>
                  </a:lnTo>
                  <a:lnTo>
                    <a:pt x="483" y="578"/>
                  </a:lnTo>
                  <a:lnTo>
                    <a:pt x="481" y="578"/>
                  </a:lnTo>
                  <a:lnTo>
                    <a:pt x="481" y="594"/>
                  </a:lnTo>
                  <a:lnTo>
                    <a:pt x="480" y="596"/>
                  </a:lnTo>
                  <a:lnTo>
                    <a:pt x="480" y="596"/>
                  </a:lnTo>
                  <a:lnTo>
                    <a:pt x="478" y="596"/>
                  </a:lnTo>
                  <a:lnTo>
                    <a:pt x="476" y="596"/>
                  </a:lnTo>
                  <a:lnTo>
                    <a:pt x="475" y="597"/>
                  </a:lnTo>
                  <a:lnTo>
                    <a:pt x="473" y="599"/>
                  </a:lnTo>
                  <a:lnTo>
                    <a:pt x="470" y="602"/>
                  </a:lnTo>
                  <a:lnTo>
                    <a:pt x="470" y="604"/>
                  </a:lnTo>
                  <a:lnTo>
                    <a:pt x="470" y="606"/>
                  </a:lnTo>
                  <a:lnTo>
                    <a:pt x="470" y="607"/>
                  </a:lnTo>
                  <a:lnTo>
                    <a:pt x="470" y="610"/>
                  </a:lnTo>
                  <a:lnTo>
                    <a:pt x="466" y="610"/>
                  </a:lnTo>
                  <a:lnTo>
                    <a:pt x="463" y="610"/>
                  </a:lnTo>
                  <a:lnTo>
                    <a:pt x="462" y="610"/>
                  </a:lnTo>
                  <a:lnTo>
                    <a:pt x="460" y="612"/>
                  </a:lnTo>
                  <a:lnTo>
                    <a:pt x="458" y="612"/>
                  </a:lnTo>
                  <a:lnTo>
                    <a:pt x="455" y="612"/>
                  </a:lnTo>
                  <a:lnTo>
                    <a:pt x="452" y="612"/>
                  </a:lnTo>
                  <a:lnTo>
                    <a:pt x="450" y="614"/>
                  </a:lnTo>
                  <a:lnTo>
                    <a:pt x="450" y="615"/>
                  </a:lnTo>
                  <a:lnTo>
                    <a:pt x="450" y="617"/>
                  </a:lnTo>
                  <a:lnTo>
                    <a:pt x="450" y="619"/>
                  </a:lnTo>
                  <a:lnTo>
                    <a:pt x="452" y="622"/>
                  </a:lnTo>
                  <a:lnTo>
                    <a:pt x="453" y="622"/>
                  </a:lnTo>
                  <a:lnTo>
                    <a:pt x="455" y="624"/>
                  </a:lnTo>
                  <a:lnTo>
                    <a:pt x="455" y="624"/>
                  </a:lnTo>
                  <a:lnTo>
                    <a:pt x="457" y="627"/>
                  </a:lnTo>
                  <a:lnTo>
                    <a:pt x="457" y="630"/>
                  </a:lnTo>
                  <a:lnTo>
                    <a:pt x="455" y="632"/>
                  </a:lnTo>
                  <a:lnTo>
                    <a:pt x="455" y="633"/>
                  </a:lnTo>
                  <a:lnTo>
                    <a:pt x="455" y="635"/>
                  </a:lnTo>
                  <a:lnTo>
                    <a:pt x="457" y="637"/>
                  </a:lnTo>
                  <a:lnTo>
                    <a:pt x="457" y="638"/>
                  </a:lnTo>
                  <a:lnTo>
                    <a:pt x="457" y="642"/>
                  </a:lnTo>
                  <a:lnTo>
                    <a:pt x="457" y="643"/>
                  </a:lnTo>
                  <a:lnTo>
                    <a:pt x="455" y="646"/>
                  </a:lnTo>
                  <a:lnTo>
                    <a:pt x="455" y="648"/>
                  </a:lnTo>
                  <a:lnTo>
                    <a:pt x="453" y="650"/>
                  </a:lnTo>
                  <a:lnTo>
                    <a:pt x="450" y="651"/>
                  </a:lnTo>
                  <a:lnTo>
                    <a:pt x="448" y="655"/>
                  </a:lnTo>
                  <a:lnTo>
                    <a:pt x="447" y="660"/>
                  </a:lnTo>
                  <a:lnTo>
                    <a:pt x="445" y="663"/>
                  </a:lnTo>
                  <a:lnTo>
                    <a:pt x="445" y="668"/>
                  </a:lnTo>
                  <a:lnTo>
                    <a:pt x="445" y="671"/>
                  </a:lnTo>
                  <a:lnTo>
                    <a:pt x="445" y="673"/>
                  </a:lnTo>
                  <a:lnTo>
                    <a:pt x="445" y="674"/>
                  </a:lnTo>
                  <a:lnTo>
                    <a:pt x="445" y="674"/>
                  </a:lnTo>
                  <a:lnTo>
                    <a:pt x="442" y="676"/>
                  </a:lnTo>
                  <a:lnTo>
                    <a:pt x="440" y="678"/>
                  </a:lnTo>
                  <a:lnTo>
                    <a:pt x="439" y="678"/>
                  </a:lnTo>
                  <a:lnTo>
                    <a:pt x="439" y="679"/>
                  </a:lnTo>
                  <a:lnTo>
                    <a:pt x="437" y="679"/>
                  </a:lnTo>
                  <a:lnTo>
                    <a:pt x="434" y="681"/>
                  </a:lnTo>
                  <a:lnTo>
                    <a:pt x="430" y="679"/>
                  </a:lnTo>
                  <a:lnTo>
                    <a:pt x="427" y="681"/>
                  </a:lnTo>
                  <a:lnTo>
                    <a:pt x="424" y="679"/>
                  </a:lnTo>
                  <a:lnTo>
                    <a:pt x="422" y="679"/>
                  </a:lnTo>
                  <a:lnTo>
                    <a:pt x="421" y="678"/>
                  </a:lnTo>
                  <a:lnTo>
                    <a:pt x="421" y="676"/>
                  </a:lnTo>
                  <a:lnTo>
                    <a:pt x="419" y="674"/>
                  </a:lnTo>
                  <a:lnTo>
                    <a:pt x="419" y="671"/>
                  </a:lnTo>
                  <a:lnTo>
                    <a:pt x="417" y="671"/>
                  </a:lnTo>
                  <a:lnTo>
                    <a:pt x="414" y="671"/>
                  </a:lnTo>
                  <a:lnTo>
                    <a:pt x="411" y="671"/>
                  </a:lnTo>
                  <a:lnTo>
                    <a:pt x="408" y="669"/>
                  </a:lnTo>
                  <a:lnTo>
                    <a:pt x="406" y="669"/>
                  </a:lnTo>
                  <a:lnTo>
                    <a:pt x="404" y="668"/>
                  </a:lnTo>
                  <a:lnTo>
                    <a:pt x="403" y="666"/>
                  </a:lnTo>
                  <a:lnTo>
                    <a:pt x="403" y="665"/>
                  </a:lnTo>
                  <a:lnTo>
                    <a:pt x="401" y="663"/>
                  </a:lnTo>
                  <a:lnTo>
                    <a:pt x="401" y="661"/>
                  </a:lnTo>
                  <a:lnTo>
                    <a:pt x="401" y="660"/>
                  </a:lnTo>
                  <a:lnTo>
                    <a:pt x="399" y="660"/>
                  </a:lnTo>
                  <a:lnTo>
                    <a:pt x="398" y="660"/>
                  </a:lnTo>
                  <a:lnTo>
                    <a:pt x="396" y="660"/>
                  </a:lnTo>
                  <a:lnTo>
                    <a:pt x="394" y="658"/>
                  </a:lnTo>
                  <a:lnTo>
                    <a:pt x="393" y="658"/>
                  </a:lnTo>
                  <a:lnTo>
                    <a:pt x="391" y="660"/>
                  </a:lnTo>
                  <a:lnTo>
                    <a:pt x="388" y="660"/>
                  </a:lnTo>
                  <a:lnTo>
                    <a:pt x="386" y="660"/>
                  </a:lnTo>
                  <a:lnTo>
                    <a:pt x="385" y="661"/>
                  </a:lnTo>
                  <a:lnTo>
                    <a:pt x="381" y="661"/>
                  </a:lnTo>
                  <a:lnTo>
                    <a:pt x="380" y="661"/>
                  </a:lnTo>
                  <a:lnTo>
                    <a:pt x="378" y="661"/>
                  </a:lnTo>
                  <a:lnTo>
                    <a:pt x="378" y="660"/>
                  </a:lnTo>
                  <a:lnTo>
                    <a:pt x="378" y="660"/>
                  </a:lnTo>
                  <a:lnTo>
                    <a:pt x="376" y="658"/>
                  </a:lnTo>
                  <a:lnTo>
                    <a:pt x="375" y="656"/>
                  </a:lnTo>
                  <a:lnTo>
                    <a:pt x="373" y="655"/>
                  </a:lnTo>
                  <a:lnTo>
                    <a:pt x="370" y="653"/>
                  </a:lnTo>
                  <a:lnTo>
                    <a:pt x="367" y="653"/>
                  </a:lnTo>
                  <a:lnTo>
                    <a:pt x="363" y="651"/>
                  </a:lnTo>
                  <a:lnTo>
                    <a:pt x="360" y="650"/>
                  </a:lnTo>
                  <a:lnTo>
                    <a:pt x="358" y="646"/>
                  </a:lnTo>
                  <a:lnTo>
                    <a:pt x="358" y="645"/>
                  </a:lnTo>
                  <a:lnTo>
                    <a:pt x="358" y="643"/>
                  </a:lnTo>
                  <a:lnTo>
                    <a:pt x="358" y="640"/>
                  </a:lnTo>
                  <a:lnTo>
                    <a:pt x="357" y="638"/>
                  </a:lnTo>
                  <a:lnTo>
                    <a:pt x="357" y="637"/>
                  </a:lnTo>
                  <a:lnTo>
                    <a:pt x="355" y="637"/>
                  </a:lnTo>
                  <a:lnTo>
                    <a:pt x="354" y="637"/>
                  </a:lnTo>
                  <a:lnTo>
                    <a:pt x="350" y="635"/>
                  </a:lnTo>
                  <a:lnTo>
                    <a:pt x="349" y="633"/>
                  </a:lnTo>
                  <a:lnTo>
                    <a:pt x="347" y="630"/>
                  </a:lnTo>
                  <a:lnTo>
                    <a:pt x="345" y="627"/>
                  </a:lnTo>
                  <a:lnTo>
                    <a:pt x="345" y="624"/>
                  </a:lnTo>
                  <a:lnTo>
                    <a:pt x="344" y="622"/>
                  </a:lnTo>
                  <a:lnTo>
                    <a:pt x="342" y="620"/>
                  </a:lnTo>
                  <a:lnTo>
                    <a:pt x="340" y="617"/>
                  </a:lnTo>
                  <a:lnTo>
                    <a:pt x="340" y="617"/>
                  </a:lnTo>
                  <a:lnTo>
                    <a:pt x="340" y="615"/>
                  </a:lnTo>
                  <a:lnTo>
                    <a:pt x="339" y="612"/>
                  </a:lnTo>
                  <a:lnTo>
                    <a:pt x="337" y="610"/>
                  </a:lnTo>
                  <a:lnTo>
                    <a:pt x="337" y="609"/>
                  </a:lnTo>
                  <a:lnTo>
                    <a:pt x="332" y="604"/>
                  </a:lnTo>
                  <a:lnTo>
                    <a:pt x="329" y="599"/>
                  </a:lnTo>
                  <a:lnTo>
                    <a:pt x="327" y="597"/>
                  </a:lnTo>
                  <a:lnTo>
                    <a:pt x="326" y="596"/>
                  </a:lnTo>
                  <a:lnTo>
                    <a:pt x="324" y="596"/>
                  </a:lnTo>
                  <a:lnTo>
                    <a:pt x="322" y="594"/>
                  </a:lnTo>
                  <a:lnTo>
                    <a:pt x="322" y="592"/>
                  </a:lnTo>
                  <a:lnTo>
                    <a:pt x="321" y="589"/>
                  </a:lnTo>
                  <a:lnTo>
                    <a:pt x="322" y="584"/>
                  </a:lnTo>
                  <a:lnTo>
                    <a:pt x="324" y="583"/>
                  </a:lnTo>
                  <a:lnTo>
                    <a:pt x="326" y="583"/>
                  </a:lnTo>
                  <a:lnTo>
                    <a:pt x="327" y="581"/>
                  </a:lnTo>
                  <a:lnTo>
                    <a:pt x="329" y="579"/>
                  </a:lnTo>
                  <a:lnTo>
                    <a:pt x="331" y="579"/>
                  </a:lnTo>
                  <a:lnTo>
                    <a:pt x="332" y="579"/>
                  </a:lnTo>
                  <a:lnTo>
                    <a:pt x="332" y="578"/>
                  </a:lnTo>
                  <a:lnTo>
                    <a:pt x="334" y="576"/>
                  </a:lnTo>
                  <a:lnTo>
                    <a:pt x="334" y="563"/>
                  </a:lnTo>
                  <a:lnTo>
                    <a:pt x="332" y="563"/>
                  </a:lnTo>
                  <a:lnTo>
                    <a:pt x="329" y="563"/>
                  </a:lnTo>
                  <a:lnTo>
                    <a:pt x="326" y="563"/>
                  </a:lnTo>
                  <a:lnTo>
                    <a:pt x="326" y="565"/>
                  </a:lnTo>
                  <a:lnTo>
                    <a:pt x="324" y="566"/>
                  </a:lnTo>
                  <a:lnTo>
                    <a:pt x="324" y="568"/>
                  </a:lnTo>
                  <a:lnTo>
                    <a:pt x="322" y="570"/>
                  </a:lnTo>
                  <a:lnTo>
                    <a:pt x="321" y="571"/>
                  </a:lnTo>
                  <a:lnTo>
                    <a:pt x="319" y="573"/>
                  </a:lnTo>
                  <a:lnTo>
                    <a:pt x="318" y="573"/>
                  </a:lnTo>
                  <a:lnTo>
                    <a:pt x="316" y="573"/>
                  </a:lnTo>
                  <a:lnTo>
                    <a:pt x="314" y="573"/>
                  </a:lnTo>
                  <a:lnTo>
                    <a:pt x="313" y="573"/>
                  </a:lnTo>
                  <a:lnTo>
                    <a:pt x="311" y="571"/>
                  </a:lnTo>
                  <a:lnTo>
                    <a:pt x="311" y="570"/>
                  </a:lnTo>
                  <a:lnTo>
                    <a:pt x="309" y="566"/>
                  </a:lnTo>
                  <a:lnTo>
                    <a:pt x="308" y="563"/>
                  </a:lnTo>
                  <a:lnTo>
                    <a:pt x="308" y="560"/>
                  </a:lnTo>
                  <a:lnTo>
                    <a:pt x="308" y="558"/>
                  </a:lnTo>
                  <a:lnTo>
                    <a:pt x="308" y="556"/>
                  </a:lnTo>
                  <a:lnTo>
                    <a:pt x="309" y="555"/>
                  </a:lnTo>
                  <a:lnTo>
                    <a:pt x="311" y="555"/>
                  </a:lnTo>
                  <a:lnTo>
                    <a:pt x="311" y="553"/>
                  </a:lnTo>
                  <a:lnTo>
                    <a:pt x="313" y="552"/>
                  </a:lnTo>
                  <a:lnTo>
                    <a:pt x="313" y="550"/>
                  </a:lnTo>
                  <a:lnTo>
                    <a:pt x="313" y="548"/>
                  </a:lnTo>
                  <a:lnTo>
                    <a:pt x="314" y="547"/>
                  </a:lnTo>
                  <a:lnTo>
                    <a:pt x="316" y="547"/>
                  </a:lnTo>
                  <a:lnTo>
                    <a:pt x="316" y="547"/>
                  </a:lnTo>
                  <a:lnTo>
                    <a:pt x="318" y="547"/>
                  </a:lnTo>
                  <a:lnTo>
                    <a:pt x="318" y="547"/>
                  </a:lnTo>
                  <a:lnTo>
                    <a:pt x="319" y="545"/>
                  </a:lnTo>
                  <a:lnTo>
                    <a:pt x="319" y="543"/>
                  </a:lnTo>
                  <a:lnTo>
                    <a:pt x="319" y="542"/>
                  </a:lnTo>
                  <a:lnTo>
                    <a:pt x="319" y="540"/>
                  </a:lnTo>
                  <a:lnTo>
                    <a:pt x="318" y="538"/>
                  </a:lnTo>
                  <a:lnTo>
                    <a:pt x="316" y="538"/>
                  </a:lnTo>
                  <a:lnTo>
                    <a:pt x="313" y="538"/>
                  </a:lnTo>
                  <a:lnTo>
                    <a:pt x="311" y="538"/>
                  </a:lnTo>
                  <a:lnTo>
                    <a:pt x="309" y="538"/>
                  </a:lnTo>
                  <a:lnTo>
                    <a:pt x="309" y="538"/>
                  </a:lnTo>
                  <a:lnTo>
                    <a:pt x="308" y="540"/>
                  </a:lnTo>
                  <a:lnTo>
                    <a:pt x="308" y="542"/>
                  </a:lnTo>
                  <a:lnTo>
                    <a:pt x="304" y="542"/>
                  </a:lnTo>
                  <a:lnTo>
                    <a:pt x="303" y="542"/>
                  </a:lnTo>
                  <a:lnTo>
                    <a:pt x="301" y="542"/>
                  </a:lnTo>
                  <a:lnTo>
                    <a:pt x="300" y="542"/>
                  </a:lnTo>
                  <a:lnTo>
                    <a:pt x="298" y="542"/>
                  </a:lnTo>
                  <a:lnTo>
                    <a:pt x="296" y="540"/>
                  </a:lnTo>
                  <a:lnTo>
                    <a:pt x="296" y="538"/>
                  </a:lnTo>
                  <a:lnTo>
                    <a:pt x="295" y="535"/>
                  </a:lnTo>
                  <a:lnTo>
                    <a:pt x="293" y="532"/>
                  </a:lnTo>
                  <a:lnTo>
                    <a:pt x="291" y="530"/>
                  </a:lnTo>
                  <a:lnTo>
                    <a:pt x="290" y="527"/>
                  </a:lnTo>
                  <a:lnTo>
                    <a:pt x="290" y="524"/>
                  </a:lnTo>
                  <a:lnTo>
                    <a:pt x="290" y="522"/>
                  </a:lnTo>
                  <a:lnTo>
                    <a:pt x="291" y="519"/>
                  </a:lnTo>
                  <a:lnTo>
                    <a:pt x="295" y="519"/>
                  </a:lnTo>
                  <a:lnTo>
                    <a:pt x="298" y="517"/>
                  </a:lnTo>
                  <a:lnTo>
                    <a:pt x="298" y="514"/>
                  </a:lnTo>
                  <a:lnTo>
                    <a:pt x="296" y="512"/>
                  </a:lnTo>
                  <a:lnTo>
                    <a:pt x="295" y="511"/>
                  </a:lnTo>
                  <a:lnTo>
                    <a:pt x="293" y="511"/>
                  </a:lnTo>
                  <a:lnTo>
                    <a:pt x="291" y="509"/>
                  </a:lnTo>
                  <a:lnTo>
                    <a:pt x="290" y="507"/>
                  </a:lnTo>
                  <a:lnTo>
                    <a:pt x="288" y="507"/>
                  </a:lnTo>
                  <a:lnTo>
                    <a:pt x="286" y="507"/>
                  </a:lnTo>
                  <a:lnTo>
                    <a:pt x="285" y="506"/>
                  </a:lnTo>
                  <a:lnTo>
                    <a:pt x="283" y="506"/>
                  </a:lnTo>
                  <a:lnTo>
                    <a:pt x="283" y="506"/>
                  </a:lnTo>
                  <a:lnTo>
                    <a:pt x="282" y="504"/>
                  </a:lnTo>
                  <a:lnTo>
                    <a:pt x="282" y="502"/>
                  </a:lnTo>
                  <a:lnTo>
                    <a:pt x="280" y="501"/>
                  </a:lnTo>
                  <a:lnTo>
                    <a:pt x="280" y="498"/>
                  </a:lnTo>
                  <a:lnTo>
                    <a:pt x="280" y="496"/>
                  </a:lnTo>
                  <a:lnTo>
                    <a:pt x="280" y="494"/>
                  </a:lnTo>
                  <a:lnTo>
                    <a:pt x="280" y="493"/>
                  </a:lnTo>
                  <a:lnTo>
                    <a:pt x="280" y="491"/>
                  </a:lnTo>
                  <a:lnTo>
                    <a:pt x="282" y="491"/>
                  </a:lnTo>
                  <a:lnTo>
                    <a:pt x="283" y="491"/>
                  </a:lnTo>
                  <a:lnTo>
                    <a:pt x="285" y="489"/>
                  </a:lnTo>
                  <a:lnTo>
                    <a:pt x="286" y="489"/>
                  </a:lnTo>
                  <a:lnTo>
                    <a:pt x="288" y="489"/>
                  </a:lnTo>
                  <a:lnTo>
                    <a:pt x="290" y="488"/>
                  </a:lnTo>
                  <a:lnTo>
                    <a:pt x="291" y="488"/>
                  </a:lnTo>
                  <a:lnTo>
                    <a:pt x="291" y="486"/>
                  </a:lnTo>
                  <a:lnTo>
                    <a:pt x="293" y="484"/>
                  </a:lnTo>
                  <a:lnTo>
                    <a:pt x="295" y="486"/>
                  </a:lnTo>
                  <a:lnTo>
                    <a:pt x="296" y="486"/>
                  </a:lnTo>
                  <a:lnTo>
                    <a:pt x="298" y="486"/>
                  </a:lnTo>
                  <a:lnTo>
                    <a:pt x="301" y="488"/>
                  </a:lnTo>
                  <a:lnTo>
                    <a:pt x="301" y="471"/>
                  </a:lnTo>
                  <a:lnTo>
                    <a:pt x="301" y="471"/>
                  </a:lnTo>
                  <a:lnTo>
                    <a:pt x="303" y="471"/>
                  </a:lnTo>
                  <a:lnTo>
                    <a:pt x="304" y="471"/>
                  </a:lnTo>
                  <a:lnTo>
                    <a:pt x="306" y="471"/>
                  </a:lnTo>
                  <a:lnTo>
                    <a:pt x="306" y="471"/>
                  </a:lnTo>
                  <a:lnTo>
                    <a:pt x="308" y="473"/>
                  </a:lnTo>
                  <a:lnTo>
                    <a:pt x="311" y="473"/>
                  </a:lnTo>
                  <a:lnTo>
                    <a:pt x="313" y="473"/>
                  </a:lnTo>
                  <a:lnTo>
                    <a:pt x="314" y="473"/>
                  </a:lnTo>
                  <a:lnTo>
                    <a:pt x="316" y="471"/>
                  </a:lnTo>
                  <a:lnTo>
                    <a:pt x="316" y="470"/>
                  </a:lnTo>
                  <a:lnTo>
                    <a:pt x="318" y="470"/>
                  </a:lnTo>
                  <a:lnTo>
                    <a:pt x="319" y="468"/>
                  </a:lnTo>
                  <a:lnTo>
                    <a:pt x="319" y="466"/>
                  </a:lnTo>
                  <a:lnTo>
                    <a:pt x="321" y="466"/>
                  </a:lnTo>
                  <a:lnTo>
                    <a:pt x="322" y="466"/>
                  </a:lnTo>
                  <a:lnTo>
                    <a:pt x="322" y="468"/>
                  </a:lnTo>
                  <a:lnTo>
                    <a:pt x="332" y="468"/>
                  </a:lnTo>
                  <a:lnTo>
                    <a:pt x="332" y="458"/>
                  </a:lnTo>
                  <a:lnTo>
                    <a:pt x="331" y="457"/>
                  </a:lnTo>
                  <a:lnTo>
                    <a:pt x="331" y="455"/>
                  </a:lnTo>
                  <a:lnTo>
                    <a:pt x="329" y="453"/>
                  </a:lnTo>
                  <a:lnTo>
                    <a:pt x="327" y="452"/>
                  </a:lnTo>
                  <a:lnTo>
                    <a:pt x="326" y="450"/>
                  </a:lnTo>
                  <a:lnTo>
                    <a:pt x="326" y="450"/>
                  </a:lnTo>
                  <a:lnTo>
                    <a:pt x="324" y="448"/>
                  </a:lnTo>
                  <a:lnTo>
                    <a:pt x="324" y="447"/>
                  </a:lnTo>
                  <a:lnTo>
                    <a:pt x="326" y="445"/>
                  </a:lnTo>
                  <a:lnTo>
                    <a:pt x="327" y="445"/>
                  </a:lnTo>
                  <a:lnTo>
                    <a:pt x="327" y="444"/>
                  </a:lnTo>
                  <a:lnTo>
                    <a:pt x="327" y="442"/>
                  </a:lnTo>
                  <a:lnTo>
                    <a:pt x="327" y="440"/>
                  </a:lnTo>
                  <a:lnTo>
                    <a:pt x="329" y="440"/>
                  </a:lnTo>
                  <a:lnTo>
                    <a:pt x="331" y="439"/>
                  </a:lnTo>
                  <a:lnTo>
                    <a:pt x="331" y="439"/>
                  </a:lnTo>
                  <a:lnTo>
                    <a:pt x="331" y="437"/>
                  </a:lnTo>
                  <a:lnTo>
                    <a:pt x="331" y="434"/>
                  </a:lnTo>
                  <a:lnTo>
                    <a:pt x="327" y="432"/>
                  </a:lnTo>
                  <a:lnTo>
                    <a:pt x="324" y="432"/>
                  </a:lnTo>
                  <a:lnTo>
                    <a:pt x="321" y="432"/>
                  </a:lnTo>
                  <a:lnTo>
                    <a:pt x="316" y="432"/>
                  </a:lnTo>
                  <a:lnTo>
                    <a:pt x="313" y="430"/>
                  </a:lnTo>
                  <a:lnTo>
                    <a:pt x="311" y="430"/>
                  </a:lnTo>
                  <a:lnTo>
                    <a:pt x="309" y="430"/>
                  </a:lnTo>
                  <a:lnTo>
                    <a:pt x="308" y="430"/>
                  </a:lnTo>
                  <a:lnTo>
                    <a:pt x="306" y="430"/>
                  </a:lnTo>
                  <a:lnTo>
                    <a:pt x="304" y="429"/>
                  </a:lnTo>
                  <a:lnTo>
                    <a:pt x="303" y="427"/>
                  </a:lnTo>
                  <a:lnTo>
                    <a:pt x="301" y="427"/>
                  </a:lnTo>
                  <a:lnTo>
                    <a:pt x="300" y="426"/>
                  </a:lnTo>
                  <a:lnTo>
                    <a:pt x="298" y="426"/>
                  </a:lnTo>
                  <a:lnTo>
                    <a:pt x="293" y="426"/>
                  </a:lnTo>
                  <a:lnTo>
                    <a:pt x="291" y="429"/>
                  </a:lnTo>
                  <a:lnTo>
                    <a:pt x="295" y="430"/>
                  </a:lnTo>
                  <a:lnTo>
                    <a:pt x="296" y="430"/>
                  </a:lnTo>
                  <a:lnTo>
                    <a:pt x="298" y="430"/>
                  </a:lnTo>
                  <a:lnTo>
                    <a:pt x="298" y="430"/>
                  </a:lnTo>
                  <a:lnTo>
                    <a:pt x="298" y="432"/>
                  </a:lnTo>
                  <a:lnTo>
                    <a:pt x="298" y="434"/>
                  </a:lnTo>
                  <a:lnTo>
                    <a:pt x="300" y="434"/>
                  </a:lnTo>
                  <a:lnTo>
                    <a:pt x="301" y="434"/>
                  </a:lnTo>
                  <a:lnTo>
                    <a:pt x="304" y="434"/>
                  </a:lnTo>
                  <a:lnTo>
                    <a:pt x="308" y="434"/>
                  </a:lnTo>
                  <a:lnTo>
                    <a:pt x="311" y="434"/>
                  </a:lnTo>
                  <a:lnTo>
                    <a:pt x="311" y="445"/>
                  </a:lnTo>
                  <a:lnTo>
                    <a:pt x="308" y="445"/>
                  </a:lnTo>
                  <a:lnTo>
                    <a:pt x="304" y="445"/>
                  </a:lnTo>
                  <a:lnTo>
                    <a:pt x="301" y="445"/>
                  </a:lnTo>
                  <a:lnTo>
                    <a:pt x="298" y="445"/>
                  </a:lnTo>
                  <a:lnTo>
                    <a:pt x="296" y="447"/>
                  </a:lnTo>
                  <a:lnTo>
                    <a:pt x="295" y="450"/>
                  </a:lnTo>
                  <a:lnTo>
                    <a:pt x="293" y="450"/>
                  </a:lnTo>
                  <a:lnTo>
                    <a:pt x="293" y="452"/>
                  </a:lnTo>
                  <a:lnTo>
                    <a:pt x="291" y="453"/>
                  </a:lnTo>
                  <a:lnTo>
                    <a:pt x="288" y="452"/>
                  </a:lnTo>
                  <a:lnTo>
                    <a:pt x="286" y="450"/>
                  </a:lnTo>
                  <a:lnTo>
                    <a:pt x="285" y="448"/>
                  </a:lnTo>
                  <a:lnTo>
                    <a:pt x="283" y="445"/>
                  </a:lnTo>
                  <a:lnTo>
                    <a:pt x="280" y="444"/>
                  </a:lnTo>
                  <a:lnTo>
                    <a:pt x="277" y="442"/>
                  </a:lnTo>
                  <a:lnTo>
                    <a:pt x="273" y="442"/>
                  </a:lnTo>
                  <a:lnTo>
                    <a:pt x="270" y="442"/>
                  </a:lnTo>
                  <a:lnTo>
                    <a:pt x="267" y="442"/>
                  </a:lnTo>
                  <a:lnTo>
                    <a:pt x="265" y="440"/>
                  </a:lnTo>
                  <a:lnTo>
                    <a:pt x="265" y="437"/>
                  </a:lnTo>
                  <a:lnTo>
                    <a:pt x="267" y="435"/>
                  </a:lnTo>
                  <a:lnTo>
                    <a:pt x="267" y="434"/>
                  </a:lnTo>
                  <a:lnTo>
                    <a:pt x="268" y="432"/>
                  </a:lnTo>
                  <a:lnTo>
                    <a:pt x="270" y="430"/>
                  </a:lnTo>
                  <a:lnTo>
                    <a:pt x="272" y="430"/>
                  </a:lnTo>
                  <a:lnTo>
                    <a:pt x="275" y="429"/>
                  </a:lnTo>
                  <a:lnTo>
                    <a:pt x="278" y="429"/>
                  </a:lnTo>
                  <a:lnTo>
                    <a:pt x="278" y="427"/>
                  </a:lnTo>
                  <a:lnTo>
                    <a:pt x="280" y="427"/>
                  </a:lnTo>
                  <a:lnTo>
                    <a:pt x="280" y="426"/>
                  </a:lnTo>
                  <a:lnTo>
                    <a:pt x="280" y="424"/>
                  </a:lnTo>
                  <a:lnTo>
                    <a:pt x="278" y="424"/>
                  </a:lnTo>
                  <a:lnTo>
                    <a:pt x="277" y="422"/>
                  </a:lnTo>
                  <a:lnTo>
                    <a:pt x="275" y="422"/>
                  </a:lnTo>
                  <a:lnTo>
                    <a:pt x="273" y="421"/>
                  </a:lnTo>
                  <a:lnTo>
                    <a:pt x="272" y="417"/>
                  </a:lnTo>
                  <a:lnTo>
                    <a:pt x="272" y="414"/>
                  </a:lnTo>
                  <a:lnTo>
                    <a:pt x="275" y="412"/>
                  </a:lnTo>
                  <a:lnTo>
                    <a:pt x="277" y="412"/>
                  </a:lnTo>
                  <a:lnTo>
                    <a:pt x="280" y="412"/>
                  </a:lnTo>
                  <a:lnTo>
                    <a:pt x="285" y="412"/>
                  </a:lnTo>
                  <a:lnTo>
                    <a:pt x="288" y="412"/>
                  </a:lnTo>
                  <a:lnTo>
                    <a:pt x="291" y="412"/>
                  </a:lnTo>
                  <a:lnTo>
                    <a:pt x="295" y="414"/>
                  </a:lnTo>
                  <a:lnTo>
                    <a:pt x="296" y="412"/>
                  </a:lnTo>
                  <a:lnTo>
                    <a:pt x="298" y="414"/>
                  </a:lnTo>
                  <a:lnTo>
                    <a:pt x="298" y="414"/>
                  </a:lnTo>
                  <a:lnTo>
                    <a:pt x="298" y="416"/>
                  </a:lnTo>
                  <a:lnTo>
                    <a:pt x="298" y="416"/>
                  </a:lnTo>
                  <a:lnTo>
                    <a:pt x="301" y="417"/>
                  </a:lnTo>
                  <a:lnTo>
                    <a:pt x="304" y="419"/>
                  </a:lnTo>
                  <a:lnTo>
                    <a:pt x="308" y="419"/>
                  </a:lnTo>
                  <a:lnTo>
                    <a:pt x="311" y="419"/>
                  </a:lnTo>
                  <a:lnTo>
                    <a:pt x="318" y="419"/>
                  </a:lnTo>
                  <a:lnTo>
                    <a:pt x="319" y="419"/>
                  </a:lnTo>
                  <a:lnTo>
                    <a:pt x="321" y="419"/>
                  </a:lnTo>
                  <a:lnTo>
                    <a:pt x="327" y="419"/>
                  </a:lnTo>
                  <a:lnTo>
                    <a:pt x="327" y="416"/>
                  </a:lnTo>
                  <a:lnTo>
                    <a:pt x="327" y="414"/>
                  </a:lnTo>
                  <a:lnTo>
                    <a:pt x="327" y="414"/>
                  </a:lnTo>
                  <a:lnTo>
                    <a:pt x="326" y="412"/>
                  </a:lnTo>
                  <a:lnTo>
                    <a:pt x="324" y="411"/>
                  </a:lnTo>
                  <a:lnTo>
                    <a:pt x="322" y="409"/>
                  </a:lnTo>
                  <a:lnTo>
                    <a:pt x="321" y="408"/>
                  </a:lnTo>
                  <a:lnTo>
                    <a:pt x="318" y="406"/>
                  </a:lnTo>
                  <a:lnTo>
                    <a:pt x="318" y="406"/>
                  </a:lnTo>
                  <a:lnTo>
                    <a:pt x="316" y="404"/>
                  </a:lnTo>
                  <a:lnTo>
                    <a:pt x="314" y="404"/>
                  </a:lnTo>
                  <a:lnTo>
                    <a:pt x="313" y="404"/>
                  </a:lnTo>
                  <a:lnTo>
                    <a:pt x="311" y="404"/>
                  </a:lnTo>
                  <a:lnTo>
                    <a:pt x="309" y="404"/>
                  </a:lnTo>
                  <a:lnTo>
                    <a:pt x="308" y="404"/>
                  </a:lnTo>
                  <a:lnTo>
                    <a:pt x="306" y="403"/>
                  </a:lnTo>
                  <a:lnTo>
                    <a:pt x="306" y="403"/>
                  </a:lnTo>
                  <a:lnTo>
                    <a:pt x="304" y="401"/>
                  </a:lnTo>
                  <a:lnTo>
                    <a:pt x="303" y="399"/>
                  </a:lnTo>
                  <a:lnTo>
                    <a:pt x="301" y="398"/>
                  </a:lnTo>
                  <a:lnTo>
                    <a:pt x="300" y="396"/>
                  </a:lnTo>
                  <a:lnTo>
                    <a:pt x="300" y="394"/>
                  </a:lnTo>
                  <a:lnTo>
                    <a:pt x="300" y="393"/>
                  </a:lnTo>
                  <a:lnTo>
                    <a:pt x="300" y="391"/>
                  </a:lnTo>
                  <a:lnTo>
                    <a:pt x="300" y="388"/>
                  </a:lnTo>
                  <a:lnTo>
                    <a:pt x="298" y="388"/>
                  </a:lnTo>
                  <a:lnTo>
                    <a:pt x="296" y="390"/>
                  </a:lnTo>
                  <a:lnTo>
                    <a:pt x="295" y="388"/>
                  </a:lnTo>
                  <a:lnTo>
                    <a:pt x="293" y="388"/>
                  </a:lnTo>
                  <a:lnTo>
                    <a:pt x="290" y="388"/>
                  </a:lnTo>
                  <a:lnTo>
                    <a:pt x="286" y="388"/>
                  </a:lnTo>
                  <a:lnTo>
                    <a:pt x="286" y="390"/>
                  </a:lnTo>
                  <a:lnTo>
                    <a:pt x="285" y="391"/>
                  </a:lnTo>
                  <a:lnTo>
                    <a:pt x="285" y="393"/>
                  </a:lnTo>
                  <a:lnTo>
                    <a:pt x="285" y="394"/>
                  </a:lnTo>
                  <a:lnTo>
                    <a:pt x="270" y="394"/>
                  </a:lnTo>
                  <a:lnTo>
                    <a:pt x="268" y="394"/>
                  </a:lnTo>
                  <a:lnTo>
                    <a:pt x="267" y="394"/>
                  </a:lnTo>
                  <a:lnTo>
                    <a:pt x="265" y="394"/>
                  </a:lnTo>
                  <a:lnTo>
                    <a:pt x="264" y="393"/>
                  </a:lnTo>
                  <a:lnTo>
                    <a:pt x="260" y="393"/>
                  </a:lnTo>
                  <a:lnTo>
                    <a:pt x="257" y="393"/>
                  </a:lnTo>
                  <a:lnTo>
                    <a:pt x="254" y="393"/>
                  </a:lnTo>
                  <a:lnTo>
                    <a:pt x="252" y="391"/>
                  </a:lnTo>
                  <a:lnTo>
                    <a:pt x="252" y="390"/>
                  </a:lnTo>
                  <a:lnTo>
                    <a:pt x="252" y="388"/>
                  </a:lnTo>
                  <a:lnTo>
                    <a:pt x="252" y="381"/>
                  </a:lnTo>
                  <a:lnTo>
                    <a:pt x="257" y="381"/>
                  </a:lnTo>
                  <a:lnTo>
                    <a:pt x="259" y="380"/>
                  </a:lnTo>
                  <a:lnTo>
                    <a:pt x="259" y="376"/>
                  </a:lnTo>
                  <a:lnTo>
                    <a:pt x="257" y="375"/>
                  </a:lnTo>
                  <a:lnTo>
                    <a:pt x="257" y="372"/>
                  </a:lnTo>
                  <a:lnTo>
                    <a:pt x="257" y="370"/>
                  </a:lnTo>
                  <a:lnTo>
                    <a:pt x="257" y="370"/>
                  </a:lnTo>
                  <a:lnTo>
                    <a:pt x="259" y="368"/>
                  </a:lnTo>
                  <a:lnTo>
                    <a:pt x="260" y="368"/>
                  </a:lnTo>
                  <a:lnTo>
                    <a:pt x="262" y="368"/>
                  </a:lnTo>
                  <a:lnTo>
                    <a:pt x="264" y="368"/>
                  </a:lnTo>
                  <a:lnTo>
                    <a:pt x="264" y="362"/>
                  </a:lnTo>
                  <a:lnTo>
                    <a:pt x="257" y="362"/>
                  </a:lnTo>
                  <a:lnTo>
                    <a:pt x="257" y="360"/>
                  </a:lnTo>
                  <a:lnTo>
                    <a:pt x="257" y="358"/>
                  </a:lnTo>
                  <a:lnTo>
                    <a:pt x="257" y="357"/>
                  </a:lnTo>
                  <a:lnTo>
                    <a:pt x="257" y="355"/>
                  </a:lnTo>
                  <a:lnTo>
                    <a:pt x="259" y="355"/>
                  </a:lnTo>
                  <a:lnTo>
                    <a:pt x="259" y="354"/>
                  </a:lnTo>
                  <a:lnTo>
                    <a:pt x="259" y="345"/>
                  </a:lnTo>
                  <a:lnTo>
                    <a:pt x="259" y="344"/>
                  </a:lnTo>
                  <a:lnTo>
                    <a:pt x="257" y="342"/>
                  </a:lnTo>
                  <a:lnTo>
                    <a:pt x="257" y="340"/>
                  </a:lnTo>
                  <a:lnTo>
                    <a:pt x="255" y="339"/>
                  </a:lnTo>
                  <a:lnTo>
                    <a:pt x="255" y="339"/>
                  </a:lnTo>
                  <a:lnTo>
                    <a:pt x="255" y="337"/>
                  </a:lnTo>
                  <a:lnTo>
                    <a:pt x="257" y="336"/>
                  </a:lnTo>
                  <a:lnTo>
                    <a:pt x="257" y="334"/>
                  </a:lnTo>
                  <a:lnTo>
                    <a:pt x="257" y="334"/>
                  </a:lnTo>
                  <a:lnTo>
                    <a:pt x="257" y="332"/>
                  </a:lnTo>
                  <a:lnTo>
                    <a:pt x="257" y="331"/>
                  </a:lnTo>
                  <a:lnTo>
                    <a:pt x="255" y="331"/>
                  </a:lnTo>
                  <a:lnTo>
                    <a:pt x="254" y="329"/>
                  </a:lnTo>
                  <a:lnTo>
                    <a:pt x="254" y="329"/>
                  </a:lnTo>
                  <a:lnTo>
                    <a:pt x="252" y="327"/>
                  </a:lnTo>
                  <a:lnTo>
                    <a:pt x="252" y="327"/>
                  </a:lnTo>
                  <a:lnTo>
                    <a:pt x="250" y="327"/>
                  </a:lnTo>
                  <a:lnTo>
                    <a:pt x="249" y="324"/>
                  </a:lnTo>
                  <a:lnTo>
                    <a:pt x="247" y="322"/>
                  </a:lnTo>
                  <a:lnTo>
                    <a:pt x="247" y="321"/>
                  </a:lnTo>
                  <a:lnTo>
                    <a:pt x="246" y="318"/>
                  </a:lnTo>
                  <a:lnTo>
                    <a:pt x="246" y="316"/>
                  </a:lnTo>
                  <a:lnTo>
                    <a:pt x="244" y="314"/>
                  </a:lnTo>
                  <a:lnTo>
                    <a:pt x="244" y="313"/>
                  </a:lnTo>
                  <a:lnTo>
                    <a:pt x="242" y="313"/>
                  </a:lnTo>
                  <a:lnTo>
                    <a:pt x="242" y="311"/>
                  </a:lnTo>
                  <a:lnTo>
                    <a:pt x="241" y="309"/>
                  </a:lnTo>
                  <a:lnTo>
                    <a:pt x="241" y="309"/>
                  </a:lnTo>
                  <a:lnTo>
                    <a:pt x="239" y="308"/>
                  </a:lnTo>
                  <a:lnTo>
                    <a:pt x="239" y="308"/>
                  </a:lnTo>
                  <a:lnTo>
                    <a:pt x="237" y="306"/>
                  </a:lnTo>
                  <a:lnTo>
                    <a:pt x="236" y="303"/>
                  </a:lnTo>
                  <a:lnTo>
                    <a:pt x="236" y="303"/>
                  </a:lnTo>
                  <a:lnTo>
                    <a:pt x="234" y="303"/>
                  </a:lnTo>
                  <a:lnTo>
                    <a:pt x="234" y="303"/>
                  </a:lnTo>
                  <a:lnTo>
                    <a:pt x="234" y="301"/>
                  </a:lnTo>
                  <a:lnTo>
                    <a:pt x="234" y="300"/>
                  </a:lnTo>
                  <a:lnTo>
                    <a:pt x="232" y="298"/>
                  </a:lnTo>
                  <a:lnTo>
                    <a:pt x="232" y="296"/>
                  </a:lnTo>
                  <a:lnTo>
                    <a:pt x="231" y="296"/>
                  </a:lnTo>
                  <a:lnTo>
                    <a:pt x="229" y="295"/>
                  </a:lnTo>
                  <a:lnTo>
                    <a:pt x="228" y="295"/>
                  </a:lnTo>
                  <a:lnTo>
                    <a:pt x="228" y="295"/>
                  </a:lnTo>
                  <a:lnTo>
                    <a:pt x="226" y="293"/>
                  </a:lnTo>
                  <a:lnTo>
                    <a:pt x="224" y="293"/>
                  </a:lnTo>
                  <a:lnTo>
                    <a:pt x="224" y="293"/>
                  </a:lnTo>
                  <a:lnTo>
                    <a:pt x="223" y="293"/>
                  </a:lnTo>
                  <a:lnTo>
                    <a:pt x="221" y="293"/>
                  </a:lnTo>
                  <a:lnTo>
                    <a:pt x="221" y="291"/>
                  </a:lnTo>
                  <a:lnTo>
                    <a:pt x="219" y="290"/>
                  </a:lnTo>
                  <a:lnTo>
                    <a:pt x="218" y="288"/>
                  </a:lnTo>
                  <a:lnTo>
                    <a:pt x="218" y="286"/>
                  </a:lnTo>
                  <a:lnTo>
                    <a:pt x="218" y="275"/>
                  </a:lnTo>
                  <a:lnTo>
                    <a:pt x="216" y="273"/>
                  </a:lnTo>
                  <a:lnTo>
                    <a:pt x="214" y="273"/>
                  </a:lnTo>
                  <a:lnTo>
                    <a:pt x="214" y="272"/>
                  </a:lnTo>
                  <a:lnTo>
                    <a:pt x="213" y="272"/>
                  </a:lnTo>
                  <a:lnTo>
                    <a:pt x="209" y="272"/>
                  </a:lnTo>
                  <a:lnTo>
                    <a:pt x="208" y="272"/>
                  </a:lnTo>
                  <a:lnTo>
                    <a:pt x="206" y="270"/>
                  </a:lnTo>
                  <a:lnTo>
                    <a:pt x="205" y="270"/>
                  </a:lnTo>
                  <a:lnTo>
                    <a:pt x="205" y="270"/>
                  </a:lnTo>
                  <a:lnTo>
                    <a:pt x="203" y="268"/>
                  </a:lnTo>
                  <a:lnTo>
                    <a:pt x="201" y="267"/>
                  </a:lnTo>
                  <a:lnTo>
                    <a:pt x="200" y="265"/>
                  </a:lnTo>
                  <a:lnTo>
                    <a:pt x="200" y="265"/>
                  </a:lnTo>
                  <a:lnTo>
                    <a:pt x="196" y="265"/>
                  </a:lnTo>
                  <a:lnTo>
                    <a:pt x="193" y="265"/>
                  </a:lnTo>
                  <a:lnTo>
                    <a:pt x="191" y="264"/>
                  </a:lnTo>
                  <a:lnTo>
                    <a:pt x="191" y="264"/>
                  </a:lnTo>
                  <a:lnTo>
                    <a:pt x="190" y="264"/>
                  </a:lnTo>
                  <a:lnTo>
                    <a:pt x="188" y="262"/>
                  </a:lnTo>
                  <a:lnTo>
                    <a:pt x="185" y="260"/>
                  </a:lnTo>
                  <a:lnTo>
                    <a:pt x="183" y="260"/>
                  </a:lnTo>
                  <a:lnTo>
                    <a:pt x="183" y="260"/>
                  </a:lnTo>
                  <a:lnTo>
                    <a:pt x="182" y="260"/>
                  </a:lnTo>
                  <a:lnTo>
                    <a:pt x="172" y="260"/>
                  </a:lnTo>
                  <a:lnTo>
                    <a:pt x="170" y="259"/>
                  </a:lnTo>
                  <a:lnTo>
                    <a:pt x="170" y="259"/>
                  </a:lnTo>
                  <a:lnTo>
                    <a:pt x="167" y="259"/>
                  </a:lnTo>
                  <a:lnTo>
                    <a:pt x="167" y="257"/>
                  </a:lnTo>
                  <a:lnTo>
                    <a:pt x="165" y="257"/>
                  </a:lnTo>
                  <a:lnTo>
                    <a:pt x="164" y="255"/>
                  </a:lnTo>
                  <a:lnTo>
                    <a:pt x="160" y="254"/>
                  </a:lnTo>
                  <a:lnTo>
                    <a:pt x="160" y="254"/>
                  </a:lnTo>
                  <a:lnTo>
                    <a:pt x="159" y="254"/>
                  </a:lnTo>
                  <a:lnTo>
                    <a:pt x="157" y="254"/>
                  </a:lnTo>
                  <a:lnTo>
                    <a:pt x="155" y="254"/>
                  </a:lnTo>
                  <a:lnTo>
                    <a:pt x="152" y="254"/>
                  </a:lnTo>
                  <a:lnTo>
                    <a:pt x="147" y="254"/>
                  </a:lnTo>
                  <a:lnTo>
                    <a:pt x="147" y="254"/>
                  </a:lnTo>
                  <a:lnTo>
                    <a:pt x="146" y="252"/>
                  </a:lnTo>
                  <a:lnTo>
                    <a:pt x="146" y="250"/>
                  </a:lnTo>
                  <a:lnTo>
                    <a:pt x="144" y="250"/>
                  </a:lnTo>
                  <a:lnTo>
                    <a:pt x="141" y="249"/>
                  </a:lnTo>
                  <a:lnTo>
                    <a:pt x="139" y="249"/>
                  </a:lnTo>
                  <a:lnTo>
                    <a:pt x="137" y="249"/>
                  </a:lnTo>
                  <a:lnTo>
                    <a:pt x="137" y="250"/>
                  </a:lnTo>
                  <a:lnTo>
                    <a:pt x="136" y="250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3" y="254"/>
                  </a:lnTo>
                  <a:lnTo>
                    <a:pt x="131" y="254"/>
                  </a:lnTo>
                  <a:lnTo>
                    <a:pt x="129" y="254"/>
                  </a:lnTo>
                  <a:lnTo>
                    <a:pt x="128" y="254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4" y="257"/>
                  </a:lnTo>
                  <a:lnTo>
                    <a:pt x="123" y="257"/>
                  </a:lnTo>
                  <a:lnTo>
                    <a:pt x="121" y="257"/>
                  </a:lnTo>
                  <a:lnTo>
                    <a:pt x="119" y="257"/>
                  </a:lnTo>
                  <a:lnTo>
                    <a:pt x="116" y="257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3" y="254"/>
                  </a:lnTo>
                  <a:lnTo>
                    <a:pt x="106" y="254"/>
                  </a:lnTo>
                  <a:lnTo>
                    <a:pt x="106" y="257"/>
                  </a:lnTo>
                  <a:lnTo>
                    <a:pt x="106" y="257"/>
                  </a:lnTo>
                  <a:lnTo>
                    <a:pt x="105" y="259"/>
                  </a:lnTo>
                  <a:lnTo>
                    <a:pt x="105" y="257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100" y="255"/>
                  </a:lnTo>
                  <a:lnTo>
                    <a:pt x="98" y="255"/>
                  </a:lnTo>
                  <a:lnTo>
                    <a:pt x="97" y="254"/>
                  </a:lnTo>
                  <a:lnTo>
                    <a:pt x="93" y="254"/>
                  </a:lnTo>
                  <a:lnTo>
                    <a:pt x="92" y="254"/>
                  </a:lnTo>
                  <a:lnTo>
                    <a:pt x="88" y="254"/>
                  </a:lnTo>
                  <a:lnTo>
                    <a:pt x="87" y="254"/>
                  </a:lnTo>
                  <a:lnTo>
                    <a:pt x="87" y="254"/>
                  </a:lnTo>
                  <a:lnTo>
                    <a:pt x="85" y="254"/>
                  </a:lnTo>
                  <a:lnTo>
                    <a:pt x="85" y="255"/>
                  </a:lnTo>
                  <a:lnTo>
                    <a:pt x="85" y="257"/>
                  </a:lnTo>
                  <a:lnTo>
                    <a:pt x="85" y="259"/>
                  </a:lnTo>
                  <a:lnTo>
                    <a:pt x="87" y="259"/>
                  </a:lnTo>
                  <a:lnTo>
                    <a:pt x="88" y="260"/>
                  </a:lnTo>
                  <a:lnTo>
                    <a:pt x="88" y="262"/>
                  </a:lnTo>
                  <a:lnTo>
                    <a:pt x="88" y="264"/>
                  </a:lnTo>
                  <a:lnTo>
                    <a:pt x="87" y="264"/>
                  </a:lnTo>
                  <a:lnTo>
                    <a:pt x="83" y="264"/>
                  </a:lnTo>
                  <a:lnTo>
                    <a:pt x="82" y="264"/>
                  </a:lnTo>
                  <a:lnTo>
                    <a:pt x="80" y="264"/>
                  </a:lnTo>
                  <a:lnTo>
                    <a:pt x="77" y="262"/>
                  </a:lnTo>
                  <a:lnTo>
                    <a:pt x="77" y="260"/>
                  </a:lnTo>
                  <a:lnTo>
                    <a:pt x="75" y="260"/>
                  </a:lnTo>
                  <a:lnTo>
                    <a:pt x="74" y="260"/>
                  </a:lnTo>
                  <a:lnTo>
                    <a:pt x="72" y="259"/>
                  </a:lnTo>
                  <a:lnTo>
                    <a:pt x="69" y="259"/>
                  </a:lnTo>
                  <a:lnTo>
                    <a:pt x="67" y="257"/>
                  </a:lnTo>
                  <a:lnTo>
                    <a:pt x="65" y="257"/>
                  </a:lnTo>
                  <a:lnTo>
                    <a:pt x="64" y="255"/>
                  </a:lnTo>
                  <a:lnTo>
                    <a:pt x="64" y="255"/>
                  </a:lnTo>
                  <a:lnTo>
                    <a:pt x="62" y="255"/>
                  </a:lnTo>
                  <a:lnTo>
                    <a:pt x="62" y="254"/>
                  </a:lnTo>
                  <a:lnTo>
                    <a:pt x="62" y="254"/>
                  </a:lnTo>
                  <a:lnTo>
                    <a:pt x="61" y="252"/>
                  </a:lnTo>
                  <a:lnTo>
                    <a:pt x="61" y="250"/>
                  </a:lnTo>
                  <a:lnTo>
                    <a:pt x="59" y="250"/>
                  </a:lnTo>
                  <a:lnTo>
                    <a:pt x="56" y="249"/>
                  </a:lnTo>
                  <a:lnTo>
                    <a:pt x="54" y="249"/>
                  </a:lnTo>
                  <a:lnTo>
                    <a:pt x="54" y="247"/>
                  </a:lnTo>
                  <a:lnTo>
                    <a:pt x="54" y="247"/>
                  </a:lnTo>
                  <a:lnTo>
                    <a:pt x="54" y="246"/>
                  </a:lnTo>
                  <a:lnTo>
                    <a:pt x="54" y="244"/>
                  </a:lnTo>
                  <a:lnTo>
                    <a:pt x="56" y="244"/>
                  </a:lnTo>
                  <a:lnTo>
                    <a:pt x="57" y="244"/>
                  </a:lnTo>
                  <a:lnTo>
                    <a:pt x="61" y="244"/>
                  </a:lnTo>
                  <a:lnTo>
                    <a:pt x="59" y="242"/>
                  </a:lnTo>
                  <a:lnTo>
                    <a:pt x="56" y="242"/>
                  </a:lnTo>
                  <a:lnTo>
                    <a:pt x="54" y="241"/>
                  </a:lnTo>
                  <a:lnTo>
                    <a:pt x="51" y="239"/>
                  </a:lnTo>
                  <a:lnTo>
                    <a:pt x="47" y="239"/>
                  </a:lnTo>
                  <a:lnTo>
                    <a:pt x="46" y="237"/>
                  </a:lnTo>
                  <a:lnTo>
                    <a:pt x="44" y="237"/>
                  </a:lnTo>
                  <a:lnTo>
                    <a:pt x="41" y="236"/>
                  </a:lnTo>
                  <a:lnTo>
                    <a:pt x="39" y="236"/>
                  </a:lnTo>
                  <a:lnTo>
                    <a:pt x="36" y="236"/>
                  </a:lnTo>
                  <a:lnTo>
                    <a:pt x="36" y="236"/>
                  </a:lnTo>
                  <a:lnTo>
                    <a:pt x="34" y="234"/>
                  </a:lnTo>
                  <a:lnTo>
                    <a:pt x="33" y="232"/>
                  </a:lnTo>
                  <a:lnTo>
                    <a:pt x="31" y="232"/>
                  </a:lnTo>
                  <a:lnTo>
                    <a:pt x="29" y="231"/>
                  </a:lnTo>
                  <a:lnTo>
                    <a:pt x="28" y="229"/>
                  </a:lnTo>
                  <a:lnTo>
                    <a:pt x="29" y="228"/>
                  </a:lnTo>
                  <a:lnTo>
                    <a:pt x="29" y="226"/>
                  </a:lnTo>
                  <a:lnTo>
                    <a:pt x="31" y="226"/>
                  </a:lnTo>
                  <a:lnTo>
                    <a:pt x="31" y="226"/>
                  </a:lnTo>
                  <a:lnTo>
                    <a:pt x="41" y="226"/>
                  </a:lnTo>
                  <a:lnTo>
                    <a:pt x="41" y="224"/>
                  </a:lnTo>
                  <a:lnTo>
                    <a:pt x="41" y="221"/>
                  </a:lnTo>
                  <a:lnTo>
                    <a:pt x="43" y="221"/>
                  </a:lnTo>
                  <a:lnTo>
                    <a:pt x="46" y="221"/>
                  </a:lnTo>
                  <a:lnTo>
                    <a:pt x="47" y="221"/>
                  </a:lnTo>
                  <a:lnTo>
                    <a:pt x="47" y="221"/>
                  </a:lnTo>
                  <a:lnTo>
                    <a:pt x="51" y="223"/>
                  </a:lnTo>
                  <a:lnTo>
                    <a:pt x="52" y="223"/>
                  </a:lnTo>
                  <a:lnTo>
                    <a:pt x="54" y="223"/>
                  </a:lnTo>
                  <a:lnTo>
                    <a:pt x="56" y="223"/>
                  </a:lnTo>
                  <a:lnTo>
                    <a:pt x="56" y="223"/>
                  </a:lnTo>
                  <a:lnTo>
                    <a:pt x="59" y="223"/>
                  </a:lnTo>
                  <a:lnTo>
                    <a:pt x="61" y="223"/>
                  </a:lnTo>
                  <a:lnTo>
                    <a:pt x="64" y="223"/>
                  </a:lnTo>
                  <a:lnTo>
                    <a:pt x="64" y="223"/>
                  </a:lnTo>
                  <a:lnTo>
                    <a:pt x="65" y="221"/>
                  </a:lnTo>
                  <a:lnTo>
                    <a:pt x="67" y="221"/>
                  </a:lnTo>
                  <a:lnTo>
                    <a:pt x="70" y="221"/>
                  </a:lnTo>
                  <a:lnTo>
                    <a:pt x="74" y="221"/>
                  </a:lnTo>
                  <a:lnTo>
                    <a:pt x="75" y="221"/>
                  </a:lnTo>
                  <a:lnTo>
                    <a:pt x="75" y="223"/>
                  </a:lnTo>
                  <a:lnTo>
                    <a:pt x="77" y="223"/>
                  </a:lnTo>
                  <a:lnTo>
                    <a:pt x="79" y="223"/>
                  </a:lnTo>
                  <a:lnTo>
                    <a:pt x="80" y="223"/>
                  </a:lnTo>
                  <a:lnTo>
                    <a:pt x="80" y="223"/>
                  </a:lnTo>
                  <a:lnTo>
                    <a:pt x="83" y="223"/>
                  </a:lnTo>
                  <a:lnTo>
                    <a:pt x="85" y="223"/>
                  </a:lnTo>
                  <a:lnTo>
                    <a:pt x="85" y="221"/>
                  </a:lnTo>
                  <a:lnTo>
                    <a:pt x="88" y="219"/>
                  </a:lnTo>
                  <a:lnTo>
                    <a:pt x="90" y="219"/>
                  </a:lnTo>
                  <a:lnTo>
                    <a:pt x="92" y="219"/>
                  </a:lnTo>
                  <a:lnTo>
                    <a:pt x="92" y="218"/>
                  </a:lnTo>
                  <a:lnTo>
                    <a:pt x="93" y="216"/>
                  </a:lnTo>
                  <a:lnTo>
                    <a:pt x="93" y="214"/>
                  </a:lnTo>
                  <a:lnTo>
                    <a:pt x="93" y="208"/>
                  </a:lnTo>
                  <a:lnTo>
                    <a:pt x="93" y="209"/>
                  </a:lnTo>
                  <a:lnTo>
                    <a:pt x="92" y="208"/>
                  </a:lnTo>
                  <a:lnTo>
                    <a:pt x="90" y="208"/>
                  </a:lnTo>
                  <a:lnTo>
                    <a:pt x="88" y="208"/>
                  </a:lnTo>
                  <a:lnTo>
                    <a:pt x="87" y="208"/>
                  </a:lnTo>
                  <a:lnTo>
                    <a:pt x="83" y="209"/>
                  </a:lnTo>
                  <a:lnTo>
                    <a:pt x="82" y="209"/>
                  </a:lnTo>
                  <a:lnTo>
                    <a:pt x="80" y="209"/>
                  </a:lnTo>
                  <a:lnTo>
                    <a:pt x="72" y="209"/>
                  </a:lnTo>
                  <a:lnTo>
                    <a:pt x="70" y="209"/>
                  </a:lnTo>
                  <a:lnTo>
                    <a:pt x="70" y="211"/>
                  </a:lnTo>
                  <a:lnTo>
                    <a:pt x="69" y="211"/>
                  </a:lnTo>
                  <a:lnTo>
                    <a:pt x="65" y="213"/>
                  </a:lnTo>
                  <a:lnTo>
                    <a:pt x="64" y="213"/>
                  </a:lnTo>
                  <a:lnTo>
                    <a:pt x="59" y="213"/>
                  </a:lnTo>
                  <a:lnTo>
                    <a:pt x="57" y="213"/>
                  </a:lnTo>
                  <a:lnTo>
                    <a:pt x="57" y="213"/>
                  </a:lnTo>
                  <a:lnTo>
                    <a:pt x="56" y="213"/>
                  </a:lnTo>
                  <a:lnTo>
                    <a:pt x="54" y="213"/>
                  </a:lnTo>
                  <a:lnTo>
                    <a:pt x="51" y="211"/>
                  </a:lnTo>
                  <a:lnTo>
                    <a:pt x="51" y="211"/>
                  </a:lnTo>
                  <a:lnTo>
                    <a:pt x="49" y="209"/>
                  </a:lnTo>
                  <a:lnTo>
                    <a:pt x="49" y="209"/>
                  </a:lnTo>
                  <a:lnTo>
                    <a:pt x="47" y="209"/>
                  </a:lnTo>
                  <a:lnTo>
                    <a:pt x="46" y="209"/>
                  </a:lnTo>
                  <a:lnTo>
                    <a:pt x="39" y="206"/>
                  </a:lnTo>
                  <a:lnTo>
                    <a:pt x="25" y="206"/>
                  </a:lnTo>
                  <a:lnTo>
                    <a:pt x="23" y="205"/>
                  </a:lnTo>
                  <a:lnTo>
                    <a:pt x="23" y="203"/>
                  </a:lnTo>
                  <a:lnTo>
                    <a:pt x="20" y="201"/>
                  </a:lnTo>
                  <a:lnTo>
                    <a:pt x="16" y="200"/>
                  </a:lnTo>
                  <a:lnTo>
                    <a:pt x="15" y="200"/>
                  </a:lnTo>
                  <a:lnTo>
                    <a:pt x="13" y="200"/>
                  </a:lnTo>
                  <a:lnTo>
                    <a:pt x="10" y="200"/>
                  </a:lnTo>
                  <a:lnTo>
                    <a:pt x="8" y="200"/>
                  </a:lnTo>
                  <a:lnTo>
                    <a:pt x="7" y="200"/>
                  </a:lnTo>
                  <a:lnTo>
                    <a:pt x="7" y="198"/>
                  </a:lnTo>
                  <a:lnTo>
                    <a:pt x="7" y="196"/>
                  </a:lnTo>
                  <a:lnTo>
                    <a:pt x="5" y="196"/>
                  </a:lnTo>
                  <a:lnTo>
                    <a:pt x="3" y="195"/>
                  </a:lnTo>
                  <a:lnTo>
                    <a:pt x="2" y="193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0" y="188"/>
                  </a:lnTo>
                  <a:lnTo>
                    <a:pt x="0" y="187"/>
                  </a:lnTo>
                  <a:lnTo>
                    <a:pt x="2" y="185"/>
                  </a:lnTo>
                  <a:lnTo>
                    <a:pt x="2" y="183"/>
                  </a:lnTo>
                  <a:lnTo>
                    <a:pt x="3" y="183"/>
                  </a:lnTo>
                  <a:lnTo>
                    <a:pt x="11" y="183"/>
                  </a:lnTo>
                  <a:lnTo>
                    <a:pt x="11" y="183"/>
                  </a:lnTo>
                  <a:lnTo>
                    <a:pt x="13" y="182"/>
                  </a:lnTo>
                  <a:lnTo>
                    <a:pt x="13" y="180"/>
                  </a:lnTo>
                  <a:lnTo>
                    <a:pt x="13" y="180"/>
                  </a:lnTo>
                  <a:lnTo>
                    <a:pt x="13" y="178"/>
                  </a:lnTo>
                  <a:lnTo>
                    <a:pt x="13" y="178"/>
                  </a:lnTo>
                  <a:lnTo>
                    <a:pt x="15" y="177"/>
                  </a:lnTo>
                  <a:lnTo>
                    <a:pt x="15" y="175"/>
                  </a:lnTo>
                  <a:lnTo>
                    <a:pt x="16" y="175"/>
                  </a:lnTo>
                  <a:lnTo>
                    <a:pt x="18" y="175"/>
                  </a:lnTo>
                  <a:lnTo>
                    <a:pt x="21" y="173"/>
                  </a:lnTo>
                  <a:lnTo>
                    <a:pt x="21" y="173"/>
                  </a:lnTo>
                  <a:lnTo>
                    <a:pt x="23" y="173"/>
                  </a:lnTo>
                  <a:lnTo>
                    <a:pt x="25" y="173"/>
                  </a:lnTo>
                  <a:lnTo>
                    <a:pt x="26" y="173"/>
                  </a:lnTo>
                  <a:lnTo>
                    <a:pt x="28" y="173"/>
                  </a:lnTo>
                  <a:lnTo>
                    <a:pt x="29" y="173"/>
                  </a:lnTo>
                  <a:lnTo>
                    <a:pt x="31" y="173"/>
                  </a:lnTo>
                  <a:lnTo>
                    <a:pt x="33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9" y="173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44" y="170"/>
                  </a:lnTo>
                  <a:lnTo>
                    <a:pt x="46" y="170"/>
                  </a:lnTo>
                  <a:lnTo>
                    <a:pt x="54" y="170"/>
                  </a:lnTo>
                  <a:lnTo>
                    <a:pt x="56" y="170"/>
                  </a:lnTo>
                  <a:lnTo>
                    <a:pt x="56" y="170"/>
                  </a:lnTo>
                  <a:lnTo>
                    <a:pt x="57" y="169"/>
                  </a:lnTo>
                  <a:lnTo>
                    <a:pt x="59" y="167"/>
                  </a:lnTo>
                  <a:lnTo>
                    <a:pt x="59" y="165"/>
                  </a:lnTo>
                  <a:lnTo>
                    <a:pt x="59" y="164"/>
                  </a:lnTo>
                  <a:lnTo>
                    <a:pt x="59" y="162"/>
                  </a:lnTo>
                  <a:lnTo>
                    <a:pt x="61" y="162"/>
                  </a:lnTo>
                  <a:lnTo>
                    <a:pt x="64" y="160"/>
                  </a:lnTo>
                  <a:lnTo>
                    <a:pt x="65" y="160"/>
                  </a:lnTo>
                  <a:lnTo>
                    <a:pt x="69" y="160"/>
                  </a:lnTo>
                  <a:lnTo>
                    <a:pt x="70" y="160"/>
                  </a:lnTo>
                  <a:lnTo>
                    <a:pt x="72" y="160"/>
                  </a:lnTo>
                  <a:lnTo>
                    <a:pt x="72" y="160"/>
                  </a:lnTo>
                  <a:lnTo>
                    <a:pt x="74" y="160"/>
                  </a:lnTo>
                  <a:lnTo>
                    <a:pt x="75" y="162"/>
                  </a:lnTo>
                  <a:lnTo>
                    <a:pt x="79" y="162"/>
                  </a:lnTo>
                  <a:lnTo>
                    <a:pt x="82" y="162"/>
                  </a:lnTo>
                  <a:lnTo>
                    <a:pt x="88" y="162"/>
                  </a:lnTo>
                  <a:lnTo>
                    <a:pt x="90" y="162"/>
                  </a:lnTo>
                  <a:lnTo>
                    <a:pt x="92" y="160"/>
                  </a:lnTo>
                  <a:lnTo>
                    <a:pt x="93" y="160"/>
                  </a:lnTo>
                  <a:lnTo>
                    <a:pt x="93" y="160"/>
                  </a:lnTo>
                  <a:lnTo>
                    <a:pt x="95" y="159"/>
                  </a:lnTo>
                  <a:lnTo>
                    <a:pt x="98" y="159"/>
                  </a:lnTo>
                  <a:lnTo>
                    <a:pt x="100" y="159"/>
                  </a:lnTo>
                  <a:lnTo>
                    <a:pt x="101" y="159"/>
                  </a:lnTo>
                  <a:lnTo>
                    <a:pt x="103" y="159"/>
                  </a:lnTo>
                  <a:lnTo>
                    <a:pt x="103" y="159"/>
                  </a:lnTo>
                  <a:lnTo>
                    <a:pt x="105" y="159"/>
                  </a:lnTo>
                  <a:lnTo>
                    <a:pt x="108" y="159"/>
                  </a:lnTo>
                  <a:lnTo>
                    <a:pt x="110" y="159"/>
                  </a:lnTo>
                  <a:lnTo>
                    <a:pt x="111" y="159"/>
                  </a:lnTo>
                  <a:lnTo>
                    <a:pt x="113" y="157"/>
                  </a:lnTo>
                  <a:lnTo>
                    <a:pt x="115" y="155"/>
                  </a:lnTo>
                  <a:lnTo>
                    <a:pt x="116" y="154"/>
                  </a:lnTo>
                  <a:lnTo>
                    <a:pt x="118" y="152"/>
                  </a:lnTo>
                  <a:lnTo>
                    <a:pt x="118" y="149"/>
                  </a:lnTo>
                  <a:lnTo>
                    <a:pt x="118" y="141"/>
                  </a:lnTo>
                  <a:lnTo>
                    <a:pt x="118" y="141"/>
                  </a:lnTo>
                  <a:lnTo>
                    <a:pt x="116" y="139"/>
                  </a:lnTo>
                  <a:lnTo>
                    <a:pt x="116" y="137"/>
                  </a:lnTo>
                  <a:lnTo>
                    <a:pt x="116" y="137"/>
                  </a:lnTo>
                  <a:lnTo>
                    <a:pt x="116" y="136"/>
                  </a:lnTo>
                  <a:lnTo>
                    <a:pt x="116" y="134"/>
                  </a:lnTo>
                  <a:lnTo>
                    <a:pt x="116" y="133"/>
                  </a:lnTo>
                  <a:lnTo>
                    <a:pt x="116" y="129"/>
                  </a:lnTo>
                  <a:lnTo>
                    <a:pt x="115" y="129"/>
                  </a:lnTo>
                  <a:lnTo>
                    <a:pt x="115" y="128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1" y="128"/>
                  </a:lnTo>
                  <a:lnTo>
                    <a:pt x="110" y="129"/>
                  </a:lnTo>
                  <a:lnTo>
                    <a:pt x="110" y="129"/>
                  </a:lnTo>
                  <a:lnTo>
                    <a:pt x="108" y="129"/>
                  </a:lnTo>
                  <a:lnTo>
                    <a:pt x="106" y="131"/>
                  </a:lnTo>
                  <a:lnTo>
                    <a:pt x="105" y="131"/>
                  </a:lnTo>
                  <a:lnTo>
                    <a:pt x="101" y="131"/>
                  </a:lnTo>
                  <a:lnTo>
                    <a:pt x="100" y="131"/>
                  </a:lnTo>
                  <a:lnTo>
                    <a:pt x="97" y="131"/>
                  </a:lnTo>
                  <a:lnTo>
                    <a:pt x="95" y="131"/>
                  </a:lnTo>
                  <a:lnTo>
                    <a:pt x="93" y="131"/>
                  </a:lnTo>
                  <a:lnTo>
                    <a:pt x="93" y="131"/>
                  </a:lnTo>
                  <a:lnTo>
                    <a:pt x="92" y="129"/>
                  </a:lnTo>
                  <a:lnTo>
                    <a:pt x="90" y="129"/>
                  </a:lnTo>
                  <a:lnTo>
                    <a:pt x="88" y="128"/>
                  </a:lnTo>
                  <a:lnTo>
                    <a:pt x="87" y="128"/>
                  </a:lnTo>
                  <a:lnTo>
                    <a:pt x="85" y="128"/>
                  </a:lnTo>
                  <a:lnTo>
                    <a:pt x="83" y="128"/>
                  </a:lnTo>
                  <a:lnTo>
                    <a:pt x="80" y="128"/>
                  </a:lnTo>
                  <a:lnTo>
                    <a:pt x="80" y="126"/>
                  </a:lnTo>
                  <a:lnTo>
                    <a:pt x="80" y="124"/>
                  </a:lnTo>
                  <a:lnTo>
                    <a:pt x="80" y="123"/>
                  </a:lnTo>
                  <a:lnTo>
                    <a:pt x="82" y="123"/>
                  </a:lnTo>
                  <a:lnTo>
                    <a:pt x="82" y="123"/>
                  </a:lnTo>
                  <a:lnTo>
                    <a:pt x="83" y="121"/>
                  </a:lnTo>
                  <a:lnTo>
                    <a:pt x="83" y="121"/>
                  </a:lnTo>
                  <a:lnTo>
                    <a:pt x="83" y="119"/>
                  </a:lnTo>
                  <a:lnTo>
                    <a:pt x="85" y="118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87" y="115"/>
                  </a:lnTo>
                  <a:lnTo>
                    <a:pt x="88" y="115"/>
                  </a:lnTo>
                  <a:lnTo>
                    <a:pt x="90" y="115"/>
                  </a:lnTo>
                  <a:lnTo>
                    <a:pt x="90" y="115"/>
                  </a:lnTo>
                  <a:lnTo>
                    <a:pt x="92" y="115"/>
                  </a:lnTo>
                  <a:lnTo>
                    <a:pt x="92" y="113"/>
                  </a:lnTo>
                  <a:lnTo>
                    <a:pt x="92" y="113"/>
                  </a:lnTo>
                  <a:lnTo>
                    <a:pt x="93" y="111"/>
                  </a:lnTo>
                  <a:lnTo>
                    <a:pt x="95" y="111"/>
                  </a:lnTo>
                  <a:lnTo>
                    <a:pt x="95" y="110"/>
                  </a:lnTo>
                  <a:lnTo>
                    <a:pt x="95" y="110"/>
                  </a:lnTo>
                  <a:lnTo>
                    <a:pt x="98" y="108"/>
                  </a:lnTo>
                  <a:lnTo>
                    <a:pt x="98" y="108"/>
                  </a:lnTo>
                  <a:lnTo>
                    <a:pt x="100" y="108"/>
                  </a:lnTo>
                  <a:lnTo>
                    <a:pt x="101" y="108"/>
                  </a:lnTo>
                  <a:lnTo>
                    <a:pt x="103" y="106"/>
                  </a:lnTo>
                  <a:lnTo>
                    <a:pt x="103" y="106"/>
                  </a:lnTo>
                  <a:lnTo>
                    <a:pt x="105" y="106"/>
                  </a:lnTo>
                  <a:lnTo>
                    <a:pt x="106" y="106"/>
                  </a:lnTo>
                  <a:lnTo>
                    <a:pt x="108" y="106"/>
                  </a:lnTo>
                  <a:lnTo>
                    <a:pt x="110" y="106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13" y="105"/>
                  </a:lnTo>
                  <a:lnTo>
                    <a:pt x="115" y="103"/>
                  </a:lnTo>
                  <a:lnTo>
                    <a:pt x="116" y="101"/>
                  </a:lnTo>
                  <a:lnTo>
                    <a:pt x="118" y="100"/>
                  </a:lnTo>
                  <a:lnTo>
                    <a:pt x="119" y="98"/>
                  </a:lnTo>
                  <a:lnTo>
                    <a:pt x="121" y="98"/>
                  </a:lnTo>
                  <a:lnTo>
                    <a:pt x="124" y="98"/>
                  </a:lnTo>
                  <a:lnTo>
                    <a:pt x="126" y="97"/>
                  </a:lnTo>
                  <a:lnTo>
                    <a:pt x="129" y="95"/>
                  </a:lnTo>
                  <a:lnTo>
                    <a:pt x="133" y="95"/>
                  </a:lnTo>
                  <a:lnTo>
                    <a:pt x="133" y="93"/>
                  </a:lnTo>
                  <a:lnTo>
                    <a:pt x="134" y="93"/>
                  </a:lnTo>
                  <a:lnTo>
                    <a:pt x="134" y="90"/>
                  </a:lnTo>
                  <a:lnTo>
                    <a:pt x="136" y="90"/>
                  </a:lnTo>
                  <a:lnTo>
                    <a:pt x="136" y="88"/>
                  </a:lnTo>
                  <a:lnTo>
                    <a:pt x="142" y="88"/>
                  </a:lnTo>
                  <a:lnTo>
                    <a:pt x="147" y="88"/>
                  </a:lnTo>
                  <a:lnTo>
                    <a:pt x="154" y="90"/>
                  </a:lnTo>
                  <a:lnTo>
                    <a:pt x="155" y="90"/>
                  </a:lnTo>
                  <a:lnTo>
                    <a:pt x="157" y="90"/>
                  </a:lnTo>
                  <a:lnTo>
                    <a:pt x="157" y="92"/>
                  </a:lnTo>
                  <a:lnTo>
                    <a:pt x="159" y="92"/>
                  </a:lnTo>
                  <a:lnTo>
                    <a:pt x="160" y="93"/>
                  </a:lnTo>
                  <a:lnTo>
                    <a:pt x="162" y="93"/>
                  </a:lnTo>
                  <a:lnTo>
                    <a:pt x="172" y="93"/>
                  </a:lnTo>
                  <a:lnTo>
                    <a:pt x="172" y="80"/>
                  </a:lnTo>
                  <a:lnTo>
                    <a:pt x="172" y="80"/>
                  </a:lnTo>
                  <a:lnTo>
                    <a:pt x="172" y="79"/>
                  </a:lnTo>
                  <a:lnTo>
                    <a:pt x="172" y="77"/>
                  </a:lnTo>
                  <a:lnTo>
                    <a:pt x="170" y="77"/>
                  </a:lnTo>
                  <a:lnTo>
                    <a:pt x="170" y="75"/>
                  </a:lnTo>
                  <a:lnTo>
                    <a:pt x="169" y="74"/>
                  </a:lnTo>
                  <a:lnTo>
                    <a:pt x="169" y="72"/>
                  </a:lnTo>
                  <a:lnTo>
                    <a:pt x="169" y="70"/>
                  </a:lnTo>
                  <a:lnTo>
                    <a:pt x="170" y="69"/>
                  </a:lnTo>
                  <a:lnTo>
                    <a:pt x="172" y="69"/>
                  </a:lnTo>
                  <a:lnTo>
                    <a:pt x="173" y="69"/>
                  </a:lnTo>
                  <a:lnTo>
                    <a:pt x="175" y="67"/>
                  </a:lnTo>
                  <a:lnTo>
                    <a:pt x="175" y="67"/>
                  </a:lnTo>
                  <a:lnTo>
                    <a:pt x="177" y="67"/>
                  </a:lnTo>
                  <a:lnTo>
                    <a:pt x="178" y="65"/>
                  </a:lnTo>
                  <a:lnTo>
                    <a:pt x="178" y="65"/>
                  </a:lnTo>
                  <a:lnTo>
                    <a:pt x="180" y="65"/>
                  </a:lnTo>
                  <a:lnTo>
                    <a:pt x="180" y="65"/>
                  </a:lnTo>
                  <a:lnTo>
                    <a:pt x="182" y="64"/>
                  </a:lnTo>
                  <a:lnTo>
                    <a:pt x="183" y="64"/>
                  </a:lnTo>
                  <a:lnTo>
                    <a:pt x="183" y="64"/>
                  </a:lnTo>
                  <a:lnTo>
                    <a:pt x="187" y="62"/>
                  </a:lnTo>
                  <a:lnTo>
                    <a:pt x="190" y="62"/>
                  </a:lnTo>
                  <a:lnTo>
                    <a:pt x="191" y="62"/>
                  </a:lnTo>
                  <a:lnTo>
                    <a:pt x="193" y="62"/>
                  </a:lnTo>
                  <a:lnTo>
                    <a:pt x="193" y="64"/>
                  </a:lnTo>
                  <a:lnTo>
                    <a:pt x="195" y="64"/>
                  </a:lnTo>
                  <a:lnTo>
                    <a:pt x="195" y="65"/>
                  </a:lnTo>
                  <a:lnTo>
                    <a:pt x="196" y="67"/>
                  </a:lnTo>
                  <a:lnTo>
                    <a:pt x="198" y="69"/>
                  </a:lnTo>
                  <a:lnTo>
                    <a:pt x="200" y="69"/>
                  </a:lnTo>
                  <a:lnTo>
                    <a:pt x="201" y="70"/>
                  </a:lnTo>
                  <a:lnTo>
                    <a:pt x="203" y="70"/>
                  </a:lnTo>
                  <a:lnTo>
                    <a:pt x="203" y="70"/>
                  </a:lnTo>
                  <a:lnTo>
                    <a:pt x="205" y="70"/>
                  </a:lnTo>
                  <a:lnTo>
                    <a:pt x="206" y="72"/>
                  </a:lnTo>
                  <a:lnTo>
                    <a:pt x="208" y="72"/>
                  </a:lnTo>
                  <a:lnTo>
                    <a:pt x="209" y="74"/>
                  </a:lnTo>
                  <a:lnTo>
                    <a:pt x="211" y="74"/>
                  </a:lnTo>
                  <a:lnTo>
                    <a:pt x="213" y="74"/>
                  </a:lnTo>
                  <a:lnTo>
                    <a:pt x="213" y="74"/>
                  </a:lnTo>
                  <a:lnTo>
                    <a:pt x="214" y="74"/>
                  </a:lnTo>
                  <a:lnTo>
                    <a:pt x="218" y="74"/>
                  </a:lnTo>
                  <a:lnTo>
                    <a:pt x="219" y="74"/>
                  </a:lnTo>
                  <a:lnTo>
                    <a:pt x="221" y="75"/>
                  </a:lnTo>
                  <a:lnTo>
                    <a:pt x="221" y="75"/>
                  </a:lnTo>
                  <a:lnTo>
                    <a:pt x="223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80"/>
                  </a:lnTo>
                  <a:lnTo>
                    <a:pt x="229" y="80"/>
                  </a:lnTo>
                  <a:lnTo>
                    <a:pt x="231" y="80"/>
                  </a:lnTo>
                  <a:lnTo>
                    <a:pt x="232" y="82"/>
                  </a:lnTo>
                  <a:lnTo>
                    <a:pt x="234" y="82"/>
                  </a:lnTo>
                  <a:lnTo>
                    <a:pt x="234" y="82"/>
                  </a:lnTo>
                  <a:lnTo>
                    <a:pt x="236" y="83"/>
                  </a:lnTo>
                  <a:lnTo>
                    <a:pt x="242" y="83"/>
                  </a:lnTo>
                  <a:lnTo>
                    <a:pt x="244" y="82"/>
                  </a:lnTo>
                  <a:lnTo>
                    <a:pt x="242" y="80"/>
                  </a:lnTo>
                  <a:lnTo>
                    <a:pt x="241" y="79"/>
                  </a:lnTo>
                  <a:lnTo>
                    <a:pt x="239" y="79"/>
                  </a:lnTo>
                  <a:lnTo>
                    <a:pt x="237" y="77"/>
                  </a:lnTo>
                  <a:lnTo>
                    <a:pt x="234" y="75"/>
                  </a:lnTo>
                  <a:lnTo>
                    <a:pt x="234" y="75"/>
                  </a:lnTo>
                  <a:lnTo>
                    <a:pt x="232" y="74"/>
                  </a:lnTo>
                  <a:lnTo>
                    <a:pt x="232" y="74"/>
                  </a:lnTo>
                  <a:lnTo>
                    <a:pt x="231" y="74"/>
                  </a:lnTo>
                  <a:lnTo>
                    <a:pt x="229" y="74"/>
                  </a:lnTo>
                  <a:lnTo>
                    <a:pt x="228" y="74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3" y="72"/>
                  </a:lnTo>
                  <a:lnTo>
                    <a:pt x="221" y="72"/>
                  </a:lnTo>
                  <a:lnTo>
                    <a:pt x="221" y="70"/>
                  </a:lnTo>
                  <a:lnTo>
                    <a:pt x="219" y="69"/>
                  </a:lnTo>
                  <a:lnTo>
                    <a:pt x="219" y="69"/>
                  </a:lnTo>
                  <a:lnTo>
                    <a:pt x="218" y="67"/>
                  </a:lnTo>
                  <a:lnTo>
                    <a:pt x="216" y="65"/>
                  </a:lnTo>
                  <a:lnTo>
                    <a:pt x="214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1" y="62"/>
                  </a:lnTo>
                  <a:lnTo>
                    <a:pt x="208" y="62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05" y="61"/>
                  </a:lnTo>
                  <a:lnTo>
                    <a:pt x="205" y="61"/>
                  </a:lnTo>
                  <a:lnTo>
                    <a:pt x="205" y="59"/>
                  </a:lnTo>
                  <a:lnTo>
                    <a:pt x="205" y="59"/>
                  </a:lnTo>
                  <a:lnTo>
                    <a:pt x="205" y="57"/>
                  </a:lnTo>
                  <a:lnTo>
                    <a:pt x="206" y="57"/>
                  </a:lnTo>
                  <a:lnTo>
                    <a:pt x="208" y="57"/>
                  </a:lnTo>
                  <a:lnTo>
                    <a:pt x="209" y="56"/>
                  </a:lnTo>
                  <a:lnTo>
                    <a:pt x="214" y="56"/>
                  </a:lnTo>
                  <a:lnTo>
                    <a:pt x="219" y="56"/>
                  </a:lnTo>
                  <a:lnTo>
                    <a:pt x="221" y="56"/>
                  </a:lnTo>
                  <a:lnTo>
                    <a:pt x="221" y="57"/>
                  </a:lnTo>
                  <a:lnTo>
                    <a:pt x="223" y="57"/>
                  </a:lnTo>
                  <a:lnTo>
                    <a:pt x="224" y="56"/>
                  </a:lnTo>
                  <a:lnTo>
                    <a:pt x="226" y="56"/>
                  </a:lnTo>
                  <a:lnTo>
                    <a:pt x="226" y="56"/>
                  </a:lnTo>
                  <a:lnTo>
                    <a:pt x="228" y="56"/>
                  </a:lnTo>
                  <a:lnTo>
                    <a:pt x="229" y="54"/>
                  </a:lnTo>
                  <a:lnTo>
                    <a:pt x="231" y="54"/>
                  </a:lnTo>
                  <a:lnTo>
                    <a:pt x="241" y="54"/>
                  </a:lnTo>
                  <a:lnTo>
                    <a:pt x="242" y="54"/>
                  </a:lnTo>
                  <a:lnTo>
                    <a:pt x="242" y="54"/>
                  </a:lnTo>
                  <a:lnTo>
                    <a:pt x="244" y="54"/>
                  </a:lnTo>
                  <a:lnTo>
                    <a:pt x="246" y="54"/>
                  </a:lnTo>
                  <a:lnTo>
                    <a:pt x="247" y="54"/>
                  </a:lnTo>
                  <a:lnTo>
                    <a:pt x="247" y="52"/>
                  </a:lnTo>
                  <a:lnTo>
                    <a:pt x="250" y="52"/>
                  </a:lnTo>
                  <a:lnTo>
                    <a:pt x="252" y="51"/>
                  </a:lnTo>
                  <a:lnTo>
                    <a:pt x="254" y="51"/>
                  </a:lnTo>
                  <a:lnTo>
                    <a:pt x="254" y="51"/>
                  </a:lnTo>
                  <a:lnTo>
                    <a:pt x="255" y="51"/>
                  </a:lnTo>
                  <a:lnTo>
                    <a:pt x="257" y="49"/>
                  </a:lnTo>
                  <a:lnTo>
                    <a:pt x="257" y="49"/>
                  </a:lnTo>
                  <a:lnTo>
                    <a:pt x="259" y="47"/>
                  </a:lnTo>
                  <a:lnTo>
                    <a:pt x="260" y="47"/>
                  </a:lnTo>
                  <a:lnTo>
                    <a:pt x="262" y="46"/>
                  </a:lnTo>
                  <a:lnTo>
                    <a:pt x="264" y="46"/>
                  </a:lnTo>
                  <a:lnTo>
                    <a:pt x="264" y="46"/>
                  </a:lnTo>
                  <a:lnTo>
                    <a:pt x="267" y="44"/>
                  </a:lnTo>
                  <a:lnTo>
                    <a:pt x="268" y="44"/>
                  </a:lnTo>
                  <a:lnTo>
                    <a:pt x="268" y="44"/>
                  </a:lnTo>
                  <a:lnTo>
                    <a:pt x="270" y="44"/>
                  </a:lnTo>
                  <a:lnTo>
                    <a:pt x="272" y="44"/>
                  </a:lnTo>
                  <a:lnTo>
                    <a:pt x="273" y="44"/>
                  </a:lnTo>
                  <a:lnTo>
                    <a:pt x="275" y="44"/>
                  </a:lnTo>
                  <a:lnTo>
                    <a:pt x="275" y="44"/>
                  </a:lnTo>
                  <a:lnTo>
                    <a:pt x="275" y="46"/>
                  </a:lnTo>
                  <a:lnTo>
                    <a:pt x="277" y="46"/>
                  </a:lnTo>
                  <a:lnTo>
                    <a:pt x="280" y="47"/>
                  </a:lnTo>
                  <a:lnTo>
                    <a:pt x="282" y="49"/>
                  </a:lnTo>
                  <a:lnTo>
                    <a:pt x="283" y="51"/>
                  </a:lnTo>
                  <a:lnTo>
                    <a:pt x="283" y="52"/>
                  </a:lnTo>
                  <a:lnTo>
                    <a:pt x="283" y="52"/>
                  </a:lnTo>
                  <a:lnTo>
                    <a:pt x="283" y="54"/>
                  </a:lnTo>
                  <a:lnTo>
                    <a:pt x="283" y="56"/>
                  </a:lnTo>
                  <a:lnTo>
                    <a:pt x="283" y="56"/>
                  </a:lnTo>
                  <a:lnTo>
                    <a:pt x="285" y="57"/>
                  </a:lnTo>
                  <a:lnTo>
                    <a:pt x="286" y="59"/>
                  </a:lnTo>
                  <a:lnTo>
                    <a:pt x="286" y="61"/>
                  </a:lnTo>
                  <a:lnTo>
                    <a:pt x="286" y="61"/>
                  </a:lnTo>
                  <a:lnTo>
                    <a:pt x="288" y="62"/>
                  </a:lnTo>
                  <a:lnTo>
                    <a:pt x="288" y="64"/>
                  </a:lnTo>
                  <a:lnTo>
                    <a:pt x="286" y="64"/>
                  </a:lnTo>
                  <a:lnTo>
                    <a:pt x="286" y="65"/>
                  </a:lnTo>
                  <a:lnTo>
                    <a:pt x="285" y="65"/>
                  </a:lnTo>
                  <a:lnTo>
                    <a:pt x="283" y="67"/>
                  </a:lnTo>
                  <a:lnTo>
                    <a:pt x="283" y="69"/>
                  </a:lnTo>
                  <a:lnTo>
                    <a:pt x="282" y="70"/>
                  </a:lnTo>
                  <a:lnTo>
                    <a:pt x="282" y="70"/>
                  </a:lnTo>
                  <a:lnTo>
                    <a:pt x="282" y="72"/>
                  </a:lnTo>
                  <a:lnTo>
                    <a:pt x="282" y="74"/>
                  </a:lnTo>
                  <a:lnTo>
                    <a:pt x="282" y="75"/>
                  </a:lnTo>
                  <a:lnTo>
                    <a:pt x="282" y="77"/>
                  </a:lnTo>
                  <a:lnTo>
                    <a:pt x="283" y="79"/>
                  </a:lnTo>
                  <a:lnTo>
                    <a:pt x="286" y="80"/>
                  </a:lnTo>
                  <a:lnTo>
                    <a:pt x="288" y="80"/>
                  </a:lnTo>
                  <a:lnTo>
                    <a:pt x="288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9"/>
                  </a:lnTo>
                  <a:lnTo>
                    <a:pt x="293" y="77"/>
                  </a:lnTo>
                  <a:lnTo>
                    <a:pt x="295" y="74"/>
                  </a:lnTo>
                  <a:lnTo>
                    <a:pt x="295" y="70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4"/>
                  </a:lnTo>
                  <a:lnTo>
                    <a:pt x="296" y="62"/>
                  </a:lnTo>
                  <a:lnTo>
                    <a:pt x="296" y="61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5" y="56"/>
                  </a:lnTo>
                  <a:lnTo>
                    <a:pt x="293" y="54"/>
                  </a:lnTo>
                  <a:lnTo>
                    <a:pt x="293" y="52"/>
                  </a:lnTo>
                  <a:lnTo>
                    <a:pt x="291" y="51"/>
                  </a:lnTo>
                  <a:lnTo>
                    <a:pt x="291" y="47"/>
                  </a:lnTo>
                  <a:lnTo>
                    <a:pt x="298" y="47"/>
                  </a:lnTo>
                  <a:lnTo>
                    <a:pt x="300" y="47"/>
                  </a:lnTo>
                  <a:lnTo>
                    <a:pt x="301" y="49"/>
                  </a:lnTo>
                  <a:lnTo>
                    <a:pt x="303" y="49"/>
                  </a:lnTo>
                  <a:lnTo>
                    <a:pt x="304" y="49"/>
                  </a:lnTo>
                  <a:lnTo>
                    <a:pt x="304" y="49"/>
                  </a:lnTo>
                  <a:lnTo>
                    <a:pt x="306" y="49"/>
                  </a:lnTo>
                  <a:lnTo>
                    <a:pt x="308" y="51"/>
                  </a:lnTo>
                  <a:lnTo>
                    <a:pt x="308" y="52"/>
                  </a:lnTo>
                  <a:lnTo>
                    <a:pt x="309" y="54"/>
                  </a:lnTo>
                  <a:lnTo>
                    <a:pt x="311" y="54"/>
                  </a:lnTo>
                  <a:lnTo>
                    <a:pt x="313" y="56"/>
                  </a:lnTo>
                  <a:lnTo>
                    <a:pt x="314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9" y="57"/>
                  </a:lnTo>
                  <a:lnTo>
                    <a:pt x="321" y="59"/>
                  </a:lnTo>
                  <a:lnTo>
                    <a:pt x="322" y="59"/>
                  </a:lnTo>
                  <a:lnTo>
                    <a:pt x="324" y="61"/>
                  </a:lnTo>
                  <a:lnTo>
                    <a:pt x="326" y="62"/>
                  </a:lnTo>
                  <a:lnTo>
                    <a:pt x="327" y="62"/>
                  </a:lnTo>
                  <a:lnTo>
                    <a:pt x="329" y="64"/>
                  </a:lnTo>
                  <a:lnTo>
                    <a:pt x="331" y="65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7" y="69"/>
                  </a:lnTo>
                  <a:lnTo>
                    <a:pt x="337" y="70"/>
                  </a:lnTo>
                  <a:lnTo>
                    <a:pt x="337" y="70"/>
                  </a:lnTo>
                  <a:lnTo>
                    <a:pt x="337" y="72"/>
                  </a:lnTo>
                  <a:lnTo>
                    <a:pt x="339" y="72"/>
                  </a:lnTo>
                  <a:lnTo>
                    <a:pt x="340" y="72"/>
                  </a:lnTo>
                  <a:lnTo>
                    <a:pt x="340" y="74"/>
                  </a:lnTo>
                  <a:lnTo>
                    <a:pt x="342" y="74"/>
                  </a:lnTo>
                  <a:lnTo>
                    <a:pt x="344" y="75"/>
                  </a:lnTo>
                  <a:lnTo>
                    <a:pt x="345" y="75"/>
                  </a:lnTo>
                  <a:lnTo>
                    <a:pt x="345" y="75"/>
                  </a:lnTo>
                  <a:lnTo>
                    <a:pt x="350" y="75"/>
                  </a:lnTo>
                  <a:lnTo>
                    <a:pt x="350" y="72"/>
                  </a:lnTo>
                  <a:lnTo>
                    <a:pt x="349" y="70"/>
                  </a:lnTo>
                  <a:lnTo>
                    <a:pt x="349" y="69"/>
                  </a:lnTo>
                  <a:lnTo>
                    <a:pt x="349" y="69"/>
                  </a:lnTo>
                  <a:lnTo>
                    <a:pt x="347" y="67"/>
                  </a:lnTo>
                  <a:lnTo>
                    <a:pt x="347" y="65"/>
                  </a:lnTo>
                  <a:lnTo>
                    <a:pt x="345" y="62"/>
                  </a:lnTo>
                  <a:lnTo>
                    <a:pt x="344" y="62"/>
                  </a:lnTo>
                  <a:lnTo>
                    <a:pt x="344" y="61"/>
                  </a:lnTo>
                  <a:lnTo>
                    <a:pt x="342" y="61"/>
                  </a:lnTo>
                  <a:lnTo>
                    <a:pt x="342" y="59"/>
                  </a:lnTo>
                  <a:lnTo>
                    <a:pt x="340" y="59"/>
                  </a:lnTo>
                  <a:lnTo>
                    <a:pt x="337" y="56"/>
                  </a:lnTo>
                  <a:lnTo>
                    <a:pt x="337" y="54"/>
                  </a:lnTo>
                  <a:lnTo>
                    <a:pt x="337" y="54"/>
                  </a:lnTo>
                  <a:lnTo>
                    <a:pt x="336" y="52"/>
                  </a:lnTo>
                  <a:lnTo>
                    <a:pt x="334" y="52"/>
                  </a:lnTo>
                  <a:lnTo>
                    <a:pt x="332" y="52"/>
                  </a:lnTo>
                  <a:lnTo>
                    <a:pt x="331" y="52"/>
                  </a:lnTo>
                  <a:lnTo>
                    <a:pt x="329" y="51"/>
                  </a:lnTo>
                  <a:lnTo>
                    <a:pt x="327" y="49"/>
                  </a:lnTo>
                  <a:lnTo>
                    <a:pt x="326" y="47"/>
                  </a:lnTo>
                  <a:lnTo>
                    <a:pt x="326" y="46"/>
                  </a:lnTo>
                  <a:lnTo>
                    <a:pt x="326" y="46"/>
                  </a:lnTo>
                  <a:lnTo>
                    <a:pt x="326" y="44"/>
                  </a:lnTo>
                  <a:lnTo>
                    <a:pt x="326" y="43"/>
                  </a:lnTo>
                  <a:lnTo>
                    <a:pt x="331" y="43"/>
                  </a:lnTo>
                  <a:lnTo>
                    <a:pt x="336" y="43"/>
                  </a:lnTo>
                  <a:lnTo>
                    <a:pt x="340" y="43"/>
                  </a:lnTo>
                  <a:lnTo>
                    <a:pt x="344" y="44"/>
                  </a:lnTo>
                  <a:lnTo>
                    <a:pt x="345" y="46"/>
                  </a:lnTo>
                  <a:lnTo>
                    <a:pt x="349" y="46"/>
                  </a:lnTo>
                  <a:lnTo>
                    <a:pt x="350" y="46"/>
                  </a:lnTo>
                  <a:lnTo>
                    <a:pt x="352" y="47"/>
                  </a:lnTo>
                  <a:lnTo>
                    <a:pt x="354" y="47"/>
                  </a:lnTo>
                  <a:lnTo>
                    <a:pt x="354" y="47"/>
                  </a:lnTo>
                  <a:lnTo>
                    <a:pt x="362" y="47"/>
                  </a:lnTo>
                  <a:lnTo>
                    <a:pt x="363" y="47"/>
                  </a:lnTo>
                  <a:lnTo>
                    <a:pt x="363" y="47"/>
                  </a:lnTo>
                  <a:lnTo>
                    <a:pt x="365" y="47"/>
                  </a:lnTo>
                  <a:lnTo>
                    <a:pt x="367" y="49"/>
                  </a:lnTo>
                  <a:lnTo>
                    <a:pt x="367" y="49"/>
                  </a:lnTo>
                  <a:lnTo>
                    <a:pt x="368" y="49"/>
                  </a:lnTo>
                  <a:lnTo>
                    <a:pt x="368" y="49"/>
                  </a:lnTo>
                  <a:lnTo>
                    <a:pt x="370" y="49"/>
                  </a:lnTo>
                  <a:lnTo>
                    <a:pt x="370" y="51"/>
                  </a:lnTo>
                  <a:lnTo>
                    <a:pt x="372" y="51"/>
                  </a:lnTo>
                  <a:lnTo>
                    <a:pt x="372" y="52"/>
                  </a:lnTo>
                  <a:lnTo>
                    <a:pt x="375" y="54"/>
                  </a:lnTo>
                  <a:lnTo>
                    <a:pt x="376" y="56"/>
                  </a:lnTo>
                  <a:lnTo>
                    <a:pt x="378" y="56"/>
                  </a:lnTo>
                  <a:lnTo>
                    <a:pt x="380" y="57"/>
                  </a:lnTo>
                  <a:lnTo>
                    <a:pt x="380" y="57"/>
                  </a:lnTo>
                  <a:lnTo>
                    <a:pt x="381" y="57"/>
                  </a:lnTo>
                  <a:lnTo>
                    <a:pt x="383" y="59"/>
                  </a:lnTo>
                  <a:lnTo>
                    <a:pt x="386" y="59"/>
                  </a:lnTo>
                  <a:lnTo>
                    <a:pt x="390" y="61"/>
                  </a:lnTo>
                  <a:lnTo>
                    <a:pt x="391" y="61"/>
                  </a:lnTo>
                  <a:lnTo>
                    <a:pt x="394" y="62"/>
                  </a:lnTo>
                  <a:lnTo>
                    <a:pt x="396" y="62"/>
                  </a:lnTo>
                  <a:lnTo>
                    <a:pt x="398" y="64"/>
                  </a:lnTo>
                  <a:lnTo>
                    <a:pt x="399" y="64"/>
                  </a:lnTo>
                  <a:lnTo>
                    <a:pt x="403" y="65"/>
                  </a:lnTo>
                  <a:lnTo>
                    <a:pt x="404" y="65"/>
                  </a:lnTo>
                  <a:lnTo>
                    <a:pt x="406" y="67"/>
                  </a:lnTo>
                  <a:lnTo>
                    <a:pt x="408" y="67"/>
                  </a:lnTo>
                  <a:lnTo>
                    <a:pt x="408" y="67"/>
                  </a:lnTo>
                  <a:lnTo>
                    <a:pt x="409" y="69"/>
                  </a:lnTo>
                  <a:lnTo>
                    <a:pt x="411" y="69"/>
                  </a:lnTo>
                  <a:lnTo>
                    <a:pt x="411" y="69"/>
                  </a:lnTo>
                  <a:lnTo>
                    <a:pt x="412" y="69"/>
                  </a:lnTo>
                  <a:lnTo>
                    <a:pt x="412" y="69"/>
                  </a:lnTo>
                  <a:lnTo>
                    <a:pt x="414" y="69"/>
                  </a:lnTo>
                  <a:lnTo>
                    <a:pt x="417" y="69"/>
                  </a:lnTo>
                  <a:lnTo>
                    <a:pt x="417" y="70"/>
                  </a:lnTo>
                  <a:lnTo>
                    <a:pt x="419" y="70"/>
                  </a:lnTo>
                  <a:lnTo>
                    <a:pt x="419" y="69"/>
                  </a:lnTo>
                  <a:lnTo>
                    <a:pt x="419" y="69"/>
                  </a:lnTo>
                  <a:lnTo>
                    <a:pt x="419" y="67"/>
                  </a:lnTo>
                  <a:lnTo>
                    <a:pt x="419" y="65"/>
                  </a:lnTo>
                  <a:lnTo>
                    <a:pt x="419" y="65"/>
                  </a:lnTo>
                  <a:lnTo>
                    <a:pt x="419" y="64"/>
                  </a:lnTo>
                  <a:lnTo>
                    <a:pt x="419" y="62"/>
                  </a:lnTo>
                  <a:lnTo>
                    <a:pt x="419" y="62"/>
                  </a:lnTo>
                  <a:lnTo>
                    <a:pt x="417" y="59"/>
                  </a:lnTo>
                  <a:lnTo>
                    <a:pt x="416" y="57"/>
                  </a:lnTo>
                  <a:lnTo>
                    <a:pt x="414" y="57"/>
                  </a:lnTo>
                  <a:lnTo>
                    <a:pt x="412" y="56"/>
                  </a:lnTo>
                  <a:lnTo>
                    <a:pt x="411" y="54"/>
                  </a:lnTo>
                  <a:lnTo>
                    <a:pt x="409" y="52"/>
                  </a:lnTo>
                  <a:lnTo>
                    <a:pt x="408" y="51"/>
                  </a:lnTo>
                  <a:lnTo>
                    <a:pt x="408" y="51"/>
                  </a:lnTo>
                  <a:lnTo>
                    <a:pt x="406" y="51"/>
                  </a:lnTo>
                  <a:lnTo>
                    <a:pt x="406" y="51"/>
                  </a:lnTo>
                  <a:lnTo>
                    <a:pt x="404" y="49"/>
                  </a:lnTo>
                  <a:lnTo>
                    <a:pt x="401" y="49"/>
                  </a:lnTo>
                  <a:lnTo>
                    <a:pt x="399" y="49"/>
                  </a:lnTo>
                  <a:lnTo>
                    <a:pt x="398" y="49"/>
                  </a:lnTo>
                  <a:lnTo>
                    <a:pt x="396" y="49"/>
                  </a:lnTo>
                  <a:lnTo>
                    <a:pt x="394" y="49"/>
                  </a:lnTo>
                  <a:lnTo>
                    <a:pt x="393" y="49"/>
                  </a:lnTo>
                  <a:lnTo>
                    <a:pt x="390" y="47"/>
                  </a:lnTo>
                  <a:lnTo>
                    <a:pt x="388" y="46"/>
                  </a:lnTo>
                  <a:lnTo>
                    <a:pt x="385" y="46"/>
                  </a:lnTo>
                  <a:lnTo>
                    <a:pt x="383" y="44"/>
                  </a:lnTo>
                  <a:lnTo>
                    <a:pt x="381" y="43"/>
                  </a:lnTo>
                  <a:lnTo>
                    <a:pt x="381" y="41"/>
                  </a:lnTo>
                  <a:lnTo>
                    <a:pt x="380" y="39"/>
                  </a:lnTo>
                  <a:lnTo>
                    <a:pt x="380" y="38"/>
                  </a:lnTo>
                  <a:lnTo>
                    <a:pt x="380" y="36"/>
                  </a:lnTo>
                  <a:lnTo>
                    <a:pt x="380" y="36"/>
                  </a:lnTo>
                  <a:lnTo>
                    <a:pt x="381" y="34"/>
                  </a:lnTo>
                  <a:lnTo>
                    <a:pt x="381" y="34"/>
                  </a:lnTo>
                  <a:lnTo>
                    <a:pt x="383" y="34"/>
                  </a:lnTo>
                  <a:lnTo>
                    <a:pt x="385" y="34"/>
                  </a:lnTo>
                  <a:lnTo>
                    <a:pt x="386" y="34"/>
                  </a:lnTo>
                  <a:lnTo>
                    <a:pt x="388" y="34"/>
                  </a:lnTo>
                  <a:lnTo>
                    <a:pt x="391" y="34"/>
                  </a:lnTo>
                  <a:lnTo>
                    <a:pt x="391" y="34"/>
                  </a:lnTo>
                  <a:lnTo>
                    <a:pt x="393" y="34"/>
                  </a:lnTo>
                  <a:lnTo>
                    <a:pt x="394" y="36"/>
                  </a:lnTo>
                  <a:lnTo>
                    <a:pt x="394" y="36"/>
                  </a:lnTo>
                  <a:lnTo>
                    <a:pt x="396" y="36"/>
                  </a:lnTo>
                  <a:lnTo>
                    <a:pt x="398" y="36"/>
                  </a:lnTo>
                  <a:lnTo>
                    <a:pt x="398" y="38"/>
                  </a:lnTo>
                  <a:lnTo>
                    <a:pt x="399" y="38"/>
                  </a:lnTo>
                  <a:lnTo>
                    <a:pt x="401" y="38"/>
                  </a:lnTo>
                  <a:lnTo>
                    <a:pt x="403" y="38"/>
                  </a:lnTo>
                  <a:lnTo>
                    <a:pt x="404" y="38"/>
                  </a:lnTo>
                  <a:lnTo>
                    <a:pt x="406" y="39"/>
                  </a:lnTo>
                  <a:lnTo>
                    <a:pt x="406" y="39"/>
                  </a:lnTo>
                  <a:lnTo>
                    <a:pt x="408" y="41"/>
                  </a:lnTo>
                  <a:lnTo>
                    <a:pt x="409" y="43"/>
                  </a:lnTo>
                  <a:lnTo>
                    <a:pt x="409" y="41"/>
                  </a:lnTo>
                  <a:lnTo>
                    <a:pt x="409" y="38"/>
                  </a:lnTo>
                  <a:lnTo>
                    <a:pt x="408" y="36"/>
                  </a:lnTo>
                  <a:lnTo>
                    <a:pt x="408" y="34"/>
                  </a:lnTo>
                  <a:lnTo>
                    <a:pt x="408" y="34"/>
                  </a:lnTo>
                  <a:lnTo>
                    <a:pt x="406" y="33"/>
                  </a:lnTo>
                  <a:lnTo>
                    <a:pt x="403" y="31"/>
                  </a:lnTo>
                  <a:lnTo>
                    <a:pt x="401" y="29"/>
                  </a:lnTo>
                  <a:lnTo>
                    <a:pt x="399" y="28"/>
                  </a:lnTo>
                  <a:lnTo>
                    <a:pt x="398" y="28"/>
                  </a:lnTo>
                  <a:lnTo>
                    <a:pt x="398" y="28"/>
                  </a:lnTo>
                  <a:lnTo>
                    <a:pt x="396" y="28"/>
                  </a:lnTo>
                  <a:lnTo>
                    <a:pt x="396" y="28"/>
                  </a:lnTo>
                  <a:lnTo>
                    <a:pt x="394" y="26"/>
                  </a:lnTo>
                  <a:lnTo>
                    <a:pt x="393" y="25"/>
                  </a:lnTo>
                  <a:lnTo>
                    <a:pt x="391" y="23"/>
                  </a:lnTo>
                  <a:lnTo>
                    <a:pt x="394" y="21"/>
                  </a:lnTo>
                  <a:lnTo>
                    <a:pt x="396" y="21"/>
                  </a:lnTo>
                  <a:lnTo>
                    <a:pt x="399" y="20"/>
                  </a:lnTo>
                  <a:lnTo>
                    <a:pt x="401" y="20"/>
                  </a:lnTo>
                  <a:lnTo>
                    <a:pt x="403" y="20"/>
                  </a:lnTo>
                  <a:lnTo>
                    <a:pt x="404" y="18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2" y="18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24" y="16"/>
                  </a:lnTo>
                  <a:lnTo>
                    <a:pt x="427" y="16"/>
                  </a:lnTo>
                  <a:lnTo>
                    <a:pt x="429" y="18"/>
                  </a:lnTo>
                  <a:lnTo>
                    <a:pt x="430" y="18"/>
                  </a:lnTo>
                  <a:lnTo>
                    <a:pt x="432" y="20"/>
                  </a:lnTo>
                  <a:lnTo>
                    <a:pt x="434" y="20"/>
                  </a:lnTo>
                  <a:lnTo>
                    <a:pt x="437" y="20"/>
                  </a:lnTo>
                  <a:lnTo>
                    <a:pt x="439" y="20"/>
                  </a:lnTo>
                  <a:lnTo>
                    <a:pt x="442" y="20"/>
                  </a:lnTo>
                  <a:lnTo>
                    <a:pt x="445" y="20"/>
                  </a:lnTo>
                  <a:lnTo>
                    <a:pt x="448" y="18"/>
                  </a:lnTo>
                  <a:lnTo>
                    <a:pt x="450" y="18"/>
                  </a:lnTo>
                  <a:lnTo>
                    <a:pt x="450" y="16"/>
                  </a:lnTo>
                  <a:lnTo>
                    <a:pt x="452" y="15"/>
                  </a:lnTo>
                  <a:lnTo>
                    <a:pt x="452" y="15"/>
                  </a:lnTo>
                  <a:lnTo>
                    <a:pt x="455" y="13"/>
                  </a:lnTo>
                  <a:lnTo>
                    <a:pt x="457" y="13"/>
                  </a:lnTo>
                  <a:lnTo>
                    <a:pt x="460" y="13"/>
                  </a:lnTo>
                  <a:lnTo>
                    <a:pt x="463" y="13"/>
                  </a:lnTo>
                  <a:lnTo>
                    <a:pt x="468" y="15"/>
                  </a:lnTo>
                  <a:lnTo>
                    <a:pt x="471" y="15"/>
                  </a:lnTo>
                  <a:lnTo>
                    <a:pt x="473" y="16"/>
                  </a:lnTo>
                  <a:lnTo>
                    <a:pt x="476" y="20"/>
                  </a:lnTo>
                  <a:lnTo>
                    <a:pt x="478" y="21"/>
                  </a:lnTo>
                  <a:lnTo>
                    <a:pt x="481" y="21"/>
                  </a:lnTo>
                  <a:lnTo>
                    <a:pt x="498" y="21"/>
                  </a:lnTo>
                  <a:lnTo>
                    <a:pt x="499" y="23"/>
                  </a:lnTo>
                  <a:lnTo>
                    <a:pt x="501" y="23"/>
                  </a:lnTo>
                  <a:lnTo>
                    <a:pt x="504" y="25"/>
                  </a:lnTo>
                  <a:lnTo>
                    <a:pt x="507" y="25"/>
                  </a:lnTo>
                  <a:lnTo>
                    <a:pt x="511" y="25"/>
                  </a:lnTo>
                  <a:lnTo>
                    <a:pt x="514" y="25"/>
                  </a:lnTo>
                  <a:lnTo>
                    <a:pt x="516" y="23"/>
                  </a:lnTo>
                  <a:lnTo>
                    <a:pt x="517" y="23"/>
                  </a:lnTo>
                  <a:lnTo>
                    <a:pt x="519" y="21"/>
                  </a:lnTo>
                  <a:lnTo>
                    <a:pt x="520" y="20"/>
                  </a:lnTo>
                  <a:lnTo>
                    <a:pt x="519" y="18"/>
                  </a:lnTo>
                  <a:lnTo>
                    <a:pt x="519" y="16"/>
                  </a:lnTo>
                  <a:lnTo>
                    <a:pt x="517" y="13"/>
                  </a:lnTo>
                  <a:lnTo>
                    <a:pt x="516" y="10"/>
                  </a:lnTo>
                  <a:lnTo>
                    <a:pt x="519" y="8"/>
                  </a:lnTo>
                  <a:lnTo>
                    <a:pt x="522" y="7"/>
                  </a:lnTo>
                  <a:lnTo>
                    <a:pt x="525" y="5"/>
                  </a:lnTo>
                  <a:lnTo>
                    <a:pt x="529" y="5"/>
                  </a:lnTo>
                  <a:lnTo>
                    <a:pt x="530" y="5"/>
                  </a:lnTo>
                  <a:lnTo>
                    <a:pt x="534" y="5"/>
                  </a:lnTo>
                  <a:lnTo>
                    <a:pt x="537" y="5"/>
                  </a:lnTo>
                  <a:lnTo>
                    <a:pt x="539" y="5"/>
                  </a:lnTo>
                  <a:lnTo>
                    <a:pt x="540" y="7"/>
                  </a:lnTo>
                  <a:lnTo>
                    <a:pt x="543" y="7"/>
                  </a:lnTo>
                  <a:lnTo>
                    <a:pt x="545" y="7"/>
                  </a:lnTo>
                  <a:lnTo>
                    <a:pt x="547" y="7"/>
                  </a:lnTo>
                  <a:lnTo>
                    <a:pt x="552" y="7"/>
                  </a:lnTo>
                  <a:lnTo>
                    <a:pt x="553" y="7"/>
                  </a:lnTo>
                  <a:lnTo>
                    <a:pt x="555" y="7"/>
                  </a:lnTo>
                  <a:lnTo>
                    <a:pt x="555" y="7"/>
                  </a:lnTo>
                  <a:lnTo>
                    <a:pt x="557" y="5"/>
                  </a:lnTo>
                  <a:lnTo>
                    <a:pt x="558" y="3"/>
                  </a:lnTo>
                  <a:lnTo>
                    <a:pt x="560" y="2"/>
                  </a:lnTo>
                  <a:lnTo>
                    <a:pt x="561" y="2"/>
                  </a:lnTo>
                  <a:lnTo>
                    <a:pt x="563" y="2"/>
                  </a:lnTo>
                  <a:lnTo>
                    <a:pt x="565" y="2"/>
                  </a:lnTo>
                  <a:lnTo>
                    <a:pt x="568" y="0"/>
                  </a:lnTo>
                  <a:lnTo>
                    <a:pt x="5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5" name="Freeform 6"/>
          <p:cNvSpPr>
            <a:spLocks/>
          </p:cNvSpPr>
          <p:nvPr/>
        </p:nvSpPr>
        <p:spPr bwMode="auto">
          <a:xfrm>
            <a:off x="1648852" y="1994309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gradFill>
            <a:gsLst>
              <a:gs pos="0">
                <a:srgbClr val="CE8014"/>
              </a:gs>
              <a:gs pos="100000">
                <a:srgbClr val="C43E1A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Freeform 7"/>
          <p:cNvSpPr>
            <a:spLocks/>
          </p:cNvSpPr>
          <p:nvPr/>
        </p:nvSpPr>
        <p:spPr bwMode="auto">
          <a:xfrm>
            <a:off x="2569945" y="1982160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gradFill flip="none" rotWithShape="1">
            <a:gsLst>
              <a:gs pos="0">
                <a:srgbClr val="F8951D"/>
              </a:gs>
              <a:gs pos="100000">
                <a:srgbClr val="EF3C25"/>
              </a:gs>
            </a:gsLst>
            <a:lin ang="54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7" name="Freeform 8"/>
          <p:cNvSpPr>
            <a:spLocks noEditPoints="1"/>
          </p:cNvSpPr>
          <p:nvPr/>
        </p:nvSpPr>
        <p:spPr bwMode="auto">
          <a:xfrm>
            <a:off x="1488628" y="1805991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Freeform 6"/>
          <p:cNvSpPr>
            <a:spLocks/>
          </p:cNvSpPr>
          <p:nvPr/>
        </p:nvSpPr>
        <p:spPr bwMode="auto">
          <a:xfrm flipV="1">
            <a:off x="3856737" y="3456439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gradFill>
            <a:gsLst>
              <a:gs pos="0">
                <a:srgbClr val="9A709E"/>
              </a:gs>
              <a:gs pos="100000">
                <a:srgbClr val="49468D"/>
              </a:gs>
            </a:gsLst>
            <a:lin ang="162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 flipV="1">
            <a:off x="4777830" y="344429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gradFill flip="none" rotWithShape="1">
            <a:gsLst>
              <a:gs pos="0">
                <a:srgbClr val="B189BB"/>
              </a:gs>
              <a:gs pos="100000">
                <a:srgbClr val="5154A5"/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Freeform 8"/>
          <p:cNvSpPr>
            <a:spLocks noEditPoints="1"/>
          </p:cNvSpPr>
          <p:nvPr/>
        </p:nvSpPr>
        <p:spPr bwMode="auto">
          <a:xfrm flipV="1">
            <a:off x="3696513" y="2498898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>
            <a:off x="6108232" y="1994309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gradFill>
            <a:gsLst>
              <a:gs pos="0">
                <a:srgbClr val="7CAA86"/>
              </a:gs>
              <a:gs pos="100000">
                <a:srgbClr val="0379A9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6" name="Freeform 7"/>
          <p:cNvSpPr>
            <a:spLocks/>
          </p:cNvSpPr>
          <p:nvPr/>
        </p:nvSpPr>
        <p:spPr bwMode="auto">
          <a:xfrm>
            <a:off x="7029325" y="1982160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gradFill flip="none" rotWithShape="1">
            <a:gsLst>
              <a:gs pos="0">
                <a:srgbClr val="90C8A1"/>
              </a:gs>
              <a:gs pos="100000">
                <a:srgbClr val="0189C3"/>
              </a:gs>
            </a:gsLst>
            <a:lin ang="54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7" name="Freeform 8"/>
          <p:cNvSpPr>
            <a:spLocks noEditPoints="1"/>
          </p:cNvSpPr>
          <p:nvPr/>
        </p:nvSpPr>
        <p:spPr bwMode="auto">
          <a:xfrm>
            <a:off x="5948008" y="1805991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" name="Freeform 6"/>
          <p:cNvSpPr>
            <a:spLocks/>
          </p:cNvSpPr>
          <p:nvPr/>
        </p:nvSpPr>
        <p:spPr bwMode="auto">
          <a:xfrm flipV="1">
            <a:off x="8385605" y="3456439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gradFill>
            <a:gsLst>
              <a:gs pos="0">
                <a:srgbClr val="D5CE3A"/>
              </a:gs>
              <a:gs pos="100000">
                <a:srgbClr val="86C125"/>
              </a:gs>
            </a:gsLst>
            <a:lin ang="162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" name="Freeform 7"/>
          <p:cNvSpPr>
            <a:spLocks/>
          </p:cNvSpPr>
          <p:nvPr/>
        </p:nvSpPr>
        <p:spPr bwMode="auto">
          <a:xfrm flipV="1">
            <a:off x="9306698" y="344429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gradFill flip="none" rotWithShape="1">
            <a:gsLst>
              <a:gs pos="0">
                <a:srgbClr val="EAE819"/>
              </a:gs>
              <a:gs pos="100000">
                <a:srgbClr val="ADDF58"/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4" name="Donut 33"/>
          <p:cNvSpPr/>
          <p:nvPr/>
        </p:nvSpPr>
        <p:spPr>
          <a:xfrm>
            <a:off x="8221693" y="3300169"/>
            <a:ext cx="2481680" cy="2481680"/>
          </a:xfrm>
          <a:prstGeom prst="donut">
            <a:avLst>
              <a:gd name="adj" fmla="val 7816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18309" y="2618429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825525" y="2823915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277293" y="2618429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284509" y="2823915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026248" y="4108182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033464" y="4313668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556480" y="4108182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563694" y="4313668"/>
            <a:ext cx="697628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7281544" y="3263196"/>
            <a:ext cx="463679" cy="462403"/>
            <a:chOff x="9036051" y="2533650"/>
            <a:chExt cx="2308225" cy="2301875"/>
          </a:xfrm>
          <a:solidFill>
            <a:schemeClr val="bg1">
              <a:alpha val="40000"/>
            </a:schemeClr>
          </a:solidFill>
        </p:grpSpPr>
        <p:sp>
          <p:nvSpPr>
            <p:cNvPr id="48" name="Freeform 6"/>
            <p:cNvSpPr>
              <a:spLocks/>
            </p:cNvSpPr>
            <p:nvPr/>
          </p:nvSpPr>
          <p:spPr bwMode="auto">
            <a:xfrm>
              <a:off x="9180513" y="3184525"/>
              <a:ext cx="1947863" cy="717550"/>
            </a:xfrm>
            <a:custGeom>
              <a:avLst/>
              <a:gdLst>
                <a:gd name="T0" fmla="*/ 890 w 1227"/>
                <a:gd name="T1" fmla="*/ 0 h 452"/>
                <a:gd name="T2" fmla="*/ 901 w 1227"/>
                <a:gd name="T3" fmla="*/ 3 h 452"/>
                <a:gd name="T4" fmla="*/ 901 w 1227"/>
                <a:gd name="T5" fmla="*/ 5 h 452"/>
                <a:gd name="T6" fmla="*/ 1109 w 1227"/>
                <a:gd name="T7" fmla="*/ 212 h 452"/>
                <a:gd name="T8" fmla="*/ 1184 w 1227"/>
                <a:gd name="T9" fmla="*/ 98 h 452"/>
                <a:gd name="T10" fmla="*/ 1194 w 1227"/>
                <a:gd name="T11" fmla="*/ 90 h 452"/>
                <a:gd name="T12" fmla="*/ 1206 w 1227"/>
                <a:gd name="T13" fmla="*/ 89 h 452"/>
                <a:gd name="T14" fmla="*/ 1215 w 1227"/>
                <a:gd name="T15" fmla="*/ 92 h 452"/>
                <a:gd name="T16" fmla="*/ 1223 w 1227"/>
                <a:gd name="T17" fmla="*/ 102 h 452"/>
                <a:gd name="T18" fmla="*/ 1227 w 1227"/>
                <a:gd name="T19" fmla="*/ 114 h 452"/>
                <a:gd name="T20" fmla="*/ 1223 w 1227"/>
                <a:gd name="T21" fmla="*/ 123 h 452"/>
                <a:gd name="T22" fmla="*/ 1132 w 1227"/>
                <a:gd name="T23" fmla="*/ 259 h 452"/>
                <a:gd name="T24" fmla="*/ 1130 w 1227"/>
                <a:gd name="T25" fmla="*/ 261 h 452"/>
                <a:gd name="T26" fmla="*/ 1128 w 1227"/>
                <a:gd name="T27" fmla="*/ 263 h 452"/>
                <a:gd name="T28" fmla="*/ 1118 w 1227"/>
                <a:gd name="T29" fmla="*/ 268 h 452"/>
                <a:gd name="T30" fmla="*/ 1107 w 1227"/>
                <a:gd name="T31" fmla="*/ 270 h 452"/>
                <a:gd name="T32" fmla="*/ 1097 w 1227"/>
                <a:gd name="T33" fmla="*/ 265 h 452"/>
                <a:gd name="T34" fmla="*/ 886 w 1227"/>
                <a:gd name="T35" fmla="*/ 54 h 452"/>
                <a:gd name="T36" fmla="*/ 539 w 1227"/>
                <a:gd name="T37" fmla="*/ 444 h 452"/>
                <a:gd name="T38" fmla="*/ 535 w 1227"/>
                <a:gd name="T39" fmla="*/ 446 h 452"/>
                <a:gd name="T40" fmla="*/ 525 w 1227"/>
                <a:gd name="T41" fmla="*/ 450 h 452"/>
                <a:gd name="T42" fmla="*/ 513 w 1227"/>
                <a:gd name="T43" fmla="*/ 450 h 452"/>
                <a:gd name="T44" fmla="*/ 504 w 1227"/>
                <a:gd name="T45" fmla="*/ 442 h 452"/>
                <a:gd name="T46" fmla="*/ 339 w 1227"/>
                <a:gd name="T47" fmla="*/ 237 h 452"/>
                <a:gd name="T48" fmla="*/ 161 w 1227"/>
                <a:gd name="T49" fmla="*/ 444 h 452"/>
                <a:gd name="T50" fmla="*/ 161 w 1227"/>
                <a:gd name="T51" fmla="*/ 444 h 452"/>
                <a:gd name="T52" fmla="*/ 157 w 1227"/>
                <a:gd name="T53" fmla="*/ 448 h 452"/>
                <a:gd name="T54" fmla="*/ 151 w 1227"/>
                <a:gd name="T55" fmla="*/ 450 h 452"/>
                <a:gd name="T56" fmla="*/ 145 w 1227"/>
                <a:gd name="T57" fmla="*/ 452 h 452"/>
                <a:gd name="T58" fmla="*/ 21 w 1227"/>
                <a:gd name="T59" fmla="*/ 452 h 452"/>
                <a:gd name="T60" fmla="*/ 15 w 1227"/>
                <a:gd name="T61" fmla="*/ 450 h 452"/>
                <a:gd name="T62" fmla="*/ 9 w 1227"/>
                <a:gd name="T63" fmla="*/ 446 h 452"/>
                <a:gd name="T64" fmla="*/ 4 w 1227"/>
                <a:gd name="T65" fmla="*/ 442 h 452"/>
                <a:gd name="T66" fmla="*/ 0 w 1227"/>
                <a:gd name="T67" fmla="*/ 437 h 452"/>
                <a:gd name="T68" fmla="*/ 0 w 1227"/>
                <a:gd name="T69" fmla="*/ 429 h 452"/>
                <a:gd name="T70" fmla="*/ 0 w 1227"/>
                <a:gd name="T71" fmla="*/ 421 h 452"/>
                <a:gd name="T72" fmla="*/ 4 w 1227"/>
                <a:gd name="T73" fmla="*/ 415 h 452"/>
                <a:gd name="T74" fmla="*/ 9 w 1227"/>
                <a:gd name="T75" fmla="*/ 411 h 452"/>
                <a:gd name="T76" fmla="*/ 15 w 1227"/>
                <a:gd name="T77" fmla="*/ 408 h 452"/>
                <a:gd name="T78" fmla="*/ 21 w 1227"/>
                <a:gd name="T79" fmla="*/ 406 h 452"/>
                <a:gd name="T80" fmla="*/ 133 w 1227"/>
                <a:gd name="T81" fmla="*/ 406 h 452"/>
                <a:gd name="T82" fmla="*/ 323 w 1227"/>
                <a:gd name="T83" fmla="*/ 187 h 452"/>
                <a:gd name="T84" fmla="*/ 333 w 1227"/>
                <a:gd name="T85" fmla="*/ 181 h 452"/>
                <a:gd name="T86" fmla="*/ 345 w 1227"/>
                <a:gd name="T87" fmla="*/ 179 h 452"/>
                <a:gd name="T88" fmla="*/ 354 w 1227"/>
                <a:gd name="T89" fmla="*/ 185 h 452"/>
                <a:gd name="T90" fmla="*/ 358 w 1227"/>
                <a:gd name="T91" fmla="*/ 189 h 452"/>
                <a:gd name="T92" fmla="*/ 523 w 1227"/>
                <a:gd name="T93" fmla="*/ 394 h 452"/>
                <a:gd name="T94" fmla="*/ 868 w 1227"/>
                <a:gd name="T95" fmla="*/ 5 h 452"/>
                <a:gd name="T96" fmla="*/ 878 w 1227"/>
                <a:gd name="T97" fmla="*/ 0 h 452"/>
                <a:gd name="T98" fmla="*/ 890 w 1227"/>
                <a:gd name="T9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27" h="452">
                  <a:moveTo>
                    <a:pt x="890" y="0"/>
                  </a:moveTo>
                  <a:lnTo>
                    <a:pt x="901" y="3"/>
                  </a:lnTo>
                  <a:lnTo>
                    <a:pt x="901" y="5"/>
                  </a:lnTo>
                  <a:lnTo>
                    <a:pt x="1109" y="212"/>
                  </a:lnTo>
                  <a:lnTo>
                    <a:pt x="1184" y="98"/>
                  </a:lnTo>
                  <a:lnTo>
                    <a:pt x="1194" y="90"/>
                  </a:lnTo>
                  <a:lnTo>
                    <a:pt x="1206" y="89"/>
                  </a:lnTo>
                  <a:lnTo>
                    <a:pt x="1215" y="92"/>
                  </a:lnTo>
                  <a:lnTo>
                    <a:pt x="1223" y="102"/>
                  </a:lnTo>
                  <a:lnTo>
                    <a:pt x="1227" y="114"/>
                  </a:lnTo>
                  <a:lnTo>
                    <a:pt x="1223" y="123"/>
                  </a:lnTo>
                  <a:lnTo>
                    <a:pt x="1132" y="259"/>
                  </a:lnTo>
                  <a:lnTo>
                    <a:pt x="1130" y="261"/>
                  </a:lnTo>
                  <a:lnTo>
                    <a:pt x="1128" y="263"/>
                  </a:lnTo>
                  <a:lnTo>
                    <a:pt x="1118" y="268"/>
                  </a:lnTo>
                  <a:lnTo>
                    <a:pt x="1107" y="270"/>
                  </a:lnTo>
                  <a:lnTo>
                    <a:pt x="1097" y="265"/>
                  </a:lnTo>
                  <a:lnTo>
                    <a:pt x="886" y="54"/>
                  </a:lnTo>
                  <a:lnTo>
                    <a:pt x="539" y="444"/>
                  </a:lnTo>
                  <a:lnTo>
                    <a:pt x="535" y="446"/>
                  </a:lnTo>
                  <a:lnTo>
                    <a:pt x="525" y="450"/>
                  </a:lnTo>
                  <a:lnTo>
                    <a:pt x="513" y="450"/>
                  </a:lnTo>
                  <a:lnTo>
                    <a:pt x="504" y="442"/>
                  </a:lnTo>
                  <a:lnTo>
                    <a:pt x="339" y="237"/>
                  </a:lnTo>
                  <a:lnTo>
                    <a:pt x="161" y="444"/>
                  </a:lnTo>
                  <a:lnTo>
                    <a:pt x="161" y="444"/>
                  </a:lnTo>
                  <a:lnTo>
                    <a:pt x="157" y="448"/>
                  </a:lnTo>
                  <a:lnTo>
                    <a:pt x="151" y="450"/>
                  </a:lnTo>
                  <a:lnTo>
                    <a:pt x="145" y="452"/>
                  </a:lnTo>
                  <a:lnTo>
                    <a:pt x="21" y="452"/>
                  </a:lnTo>
                  <a:lnTo>
                    <a:pt x="15" y="450"/>
                  </a:lnTo>
                  <a:lnTo>
                    <a:pt x="9" y="446"/>
                  </a:lnTo>
                  <a:lnTo>
                    <a:pt x="4" y="442"/>
                  </a:lnTo>
                  <a:lnTo>
                    <a:pt x="0" y="437"/>
                  </a:lnTo>
                  <a:lnTo>
                    <a:pt x="0" y="429"/>
                  </a:lnTo>
                  <a:lnTo>
                    <a:pt x="0" y="421"/>
                  </a:lnTo>
                  <a:lnTo>
                    <a:pt x="4" y="415"/>
                  </a:lnTo>
                  <a:lnTo>
                    <a:pt x="9" y="411"/>
                  </a:lnTo>
                  <a:lnTo>
                    <a:pt x="15" y="408"/>
                  </a:lnTo>
                  <a:lnTo>
                    <a:pt x="21" y="406"/>
                  </a:lnTo>
                  <a:lnTo>
                    <a:pt x="133" y="406"/>
                  </a:lnTo>
                  <a:lnTo>
                    <a:pt x="323" y="187"/>
                  </a:lnTo>
                  <a:lnTo>
                    <a:pt x="333" y="181"/>
                  </a:lnTo>
                  <a:lnTo>
                    <a:pt x="345" y="179"/>
                  </a:lnTo>
                  <a:lnTo>
                    <a:pt x="354" y="185"/>
                  </a:lnTo>
                  <a:lnTo>
                    <a:pt x="358" y="189"/>
                  </a:lnTo>
                  <a:lnTo>
                    <a:pt x="523" y="394"/>
                  </a:lnTo>
                  <a:lnTo>
                    <a:pt x="868" y="5"/>
                  </a:lnTo>
                  <a:lnTo>
                    <a:pt x="878" y="0"/>
                  </a:lnTo>
                  <a:lnTo>
                    <a:pt x="8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" name="Freeform 7"/>
            <p:cNvSpPr>
              <a:spLocks/>
            </p:cNvSpPr>
            <p:nvPr/>
          </p:nvSpPr>
          <p:spPr bwMode="auto">
            <a:xfrm>
              <a:off x="9036051" y="2751138"/>
              <a:ext cx="2308225" cy="1439863"/>
            </a:xfrm>
            <a:custGeom>
              <a:avLst/>
              <a:gdLst>
                <a:gd name="T0" fmla="*/ 23 w 1454"/>
                <a:gd name="T1" fmla="*/ 0 h 907"/>
                <a:gd name="T2" fmla="*/ 703 w 1454"/>
                <a:gd name="T3" fmla="*/ 0 h 907"/>
                <a:gd name="T4" fmla="*/ 711 w 1454"/>
                <a:gd name="T5" fmla="*/ 0 h 907"/>
                <a:gd name="T6" fmla="*/ 717 w 1454"/>
                <a:gd name="T7" fmla="*/ 4 h 907"/>
                <a:gd name="T8" fmla="*/ 723 w 1454"/>
                <a:gd name="T9" fmla="*/ 10 h 907"/>
                <a:gd name="T10" fmla="*/ 725 w 1454"/>
                <a:gd name="T11" fmla="*/ 15 h 907"/>
                <a:gd name="T12" fmla="*/ 727 w 1454"/>
                <a:gd name="T13" fmla="*/ 21 h 907"/>
                <a:gd name="T14" fmla="*/ 725 w 1454"/>
                <a:gd name="T15" fmla="*/ 29 h 907"/>
                <a:gd name="T16" fmla="*/ 723 w 1454"/>
                <a:gd name="T17" fmla="*/ 35 h 907"/>
                <a:gd name="T18" fmla="*/ 717 w 1454"/>
                <a:gd name="T19" fmla="*/ 41 h 907"/>
                <a:gd name="T20" fmla="*/ 711 w 1454"/>
                <a:gd name="T21" fmla="*/ 44 h 907"/>
                <a:gd name="T22" fmla="*/ 703 w 1454"/>
                <a:gd name="T23" fmla="*/ 44 h 907"/>
                <a:gd name="T24" fmla="*/ 44 w 1454"/>
                <a:gd name="T25" fmla="*/ 44 h 907"/>
                <a:gd name="T26" fmla="*/ 44 w 1454"/>
                <a:gd name="T27" fmla="*/ 860 h 907"/>
                <a:gd name="T28" fmla="*/ 1407 w 1454"/>
                <a:gd name="T29" fmla="*/ 860 h 907"/>
                <a:gd name="T30" fmla="*/ 1407 w 1454"/>
                <a:gd name="T31" fmla="*/ 44 h 907"/>
                <a:gd name="T32" fmla="*/ 794 w 1454"/>
                <a:gd name="T33" fmla="*/ 44 h 907"/>
                <a:gd name="T34" fmla="*/ 787 w 1454"/>
                <a:gd name="T35" fmla="*/ 44 h 907"/>
                <a:gd name="T36" fmla="*/ 781 w 1454"/>
                <a:gd name="T37" fmla="*/ 41 h 907"/>
                <a:gd name="T38" fmla="*/ 777 w 1454"/>
                <a:gd name="T39" fmla="*/ 35 h 907"/>
                <a:gd name="T40" fmla="*/ 773 w 1454"/>
                <a:gd name="T41" fmla="*/ 29 h 907"/>
                <a:gd name="T42" fmla="*/ 771 w 1454"/>
                <a:gd name="T43" fmla="*/ 21 h 907"/>
                <a:gd name="T44" fmla="*/ 773 w 1454"/>
                <a:gd name="T45" fmla="*/ 15 h 907"/>
                <a:gd name="T46" fmla="*/ 777 w 1454"/>
                <a:gd name="T47" fmla="*/ 10 h 907"/>
                <a:gd name="T48" fmla="*/ 781 w 1454"/>
                <a:gd name="T49" fmla="*/ 4 h 907"/>
                <a:gd name="T50" fmla="*/ 787 w 1454"/>
                <a:gd name="T51" fmla="*/ 0 h 907"/>
                <a:gd name="T52" fmla="*/ 794 w 1454"/>
                <a:gd name="T53" fmla="*/ 0 h 907"/>
                <a:gd name="T54" fmla="*/ 1430 w 1454"/>
                <a:gd name="T55" fmla="*/ 0 h 907"/>
                <a:gd name="T56" fmla="*/ 1438 w 1454"/>
                <a:gd name="T57" fmla="*/ 0 h 907"/>
                <a:gd name="T58" fmla="*/ 1444 w 1454"/>
                <a:gd name="T59" fmla="*/ 4 h 907"/>
                <a:gd name="T60" fmla="*/ 1450 w 1454"/>
                <a:gd name="T61" fmla="*/ 10 h 907"/>
                <a:gd name="T62" fmla="*/ 1452 w 1454"/>
                <a:gd name="T63" fmla="*/ 15 h 907"/>
                <a:gd name="T64" fmla="*/ 1454 w 1454"/>
                <a:gd name="T65" fmla="*/ 21 h 907"/>
                <a:gd name="T66" fmla="*/ 1454 w 1454"/>
                <a:gd name="T67" fmla="*/ 884 h 907"/>
                <a:gd name="T68" fmla="*/ 1452 w 1454"/>
                <a:gd name="T69" fmla="*/ 891 h 907"/>
                <a:gd name="T70" fmla="*/ 1450 w 1454"/>
                <a:gd name="T71" fmla="*/ 897 h 907"/>
                <a:gd name="T72" fmla="*/ 1444 w 1454"/>
                <a:gd name="T73" fmla="*/ 901 h 907"/>
                <a:gd name="T74" fmla="*/ 1438 w 1454"/>
                <a:gd name="T75" fmla="*/ 905 h 907"/>
                <a:gd name="T76" fmla="*/ 1430 w 1454"/>
                <a:gd name="T77" fmla="*/ 907 h 907"/>
                <a:gd name="T78" fmla="*/ 23 w 1454"/>
                <a:gd name="T79" fmla="*/ 907 h 907"/>
                <a:gd name="T80" fmla="*/ 15 w 1454"/>
                <a:gd name="T81" fmla="*/ 905 h 907"/>
                <a:gd name="T82" fmla="*/ 9 w 1454"/>
                <a:gd name="T83" fmla="*/ 901 h 907"/>
                <a:gd name="T84" fmla="*/ 3 w 1454"/>
                <a:gd name="T85" fmla="*/ 897 h 907"/>
                <a:gd name="T86" fmla="*/ 0 w 1454"/>
                <a:gd name="T87" fmla="*/ 891 h 907"/>
                <a:gd name="T88" fmla="*/ 0 w 1454"/>
                <a:gd name="T89" fmla="*/ 884 h 907"/>
                <a:gd name="T90" fmla="*/ 0 w 1454"/>
                <a:gd name="T91" fmla="*/ 21 h 907"/>
                <a:gd name="T92" fmla="*/ 0 w 1454"/>
                <a:gd name="T93" fmla="*/ 15 h 907"/>
                <a:gd name="T94" fmla="*/ 3 w 1454"/>
                <a:gd name="T95" fmla="*/ 10 h 907"/>
                <a:gd name="T96" fmla="*/ 9 w 1454"/>
                <a:gd name="T97" fmla="*/ 4 h 907"/>
                <a:gd name="T98" fmla="*/ 15 w 1454"/>
                <a:gd name="T99" fmla="*/ 0 h 907"/>
                <a:gd name="T100" fmla="*/ 23 w 1454"/>
                <a:gd name="T101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54" h="907">
                  <a:moveTo>
                    <a:pt x="23" y="0"/>
                  </a:moveTo>
                  <a:lnTo>
                    <a:pt x="703" y="0"/>
                  </a:lnTo>
                  <a:lnTo>
                    <a:pt x="711" y="0"/>
                  </a:lnTo>
                  <a:lnTo>
                    <a:pt x="717" y="4"/>
                  </a:lnTo>
                  <a:lnTo>
                    <a:pt x="723" y="10"/>
                  </a:lnTo>
                  <a:lnTo>
                    <a:pt x="725" y="15"/>
                  </a:lnTo>
                  <a:lnTo>
                    <a:pt x="727" y="21"/>
                  </a:lnTo>
                  <a:lnTo>
                    <a:pt x="725" y="29"/>
                  </a:lnTo>
                  <a:lnTo>
                    <a:pt x="723" y="35"/>
                  </a:lnTo>
                  <a:lnTo>
                    <a:pt x="717" y="41"/>
                  </a:lnTo>
                  <a:lnTo>
                    <a:pt x="711" y="44"/>
                  </a:lnTo>
                  <a:lnTo>
                    <a:pt x="703" y="44"/>
                  </a:lnTo>
                  <a:lnTo>
                    <a:pt x="44" y="44"/>
                  </a:lnTo>
                  <a:lnTo>
                    <a:pt x="44" y="860"/>
                  </a:lnTo>
                  <a:lnTo>
                    <a:pt x="1407" y="860"/>
                  </a:lnTo>
                  <a:lnTo>
                    <a:pt x="1407" y="44"/>
                  </a:lnTo>
                  <a:lnTo>
                    <a:pt x="794" y="44"/>
                  </a:lnTo>
                  <a:lnTo>
                    <a:pt x="787" y="44"/>
                  </a:lnTo>
                  <a:lnTo>
                    <a:pt x="781" y="41"/>
                  </a:lnTo>
                  <a:lnTo>
                    <a:pt x="777" y="35"/>
                  </a:lnTo>
                  <a:lnTo>
                    <a:pt x="773" y="29"/>
                  </a:lnTo>
                  <a:lnTo>
                    <a:pt x="771" y="21"/>
                  </a:lnTo>
                  <a:lnTo>
                    <a:pt x="773" y="15"/>
                  </a:lnTo>
                  <a:lnTo>
                    <a:pt x="777" y="10"/>
                  </a:lnTo>
                  <a:lnTo>
                    <a:pt x="781" y="4"/>
                  </a:lnTo>
                  <a:lnTo>
                    <a:pt x="787" y="0"/>
                  </a:lnTo>
                  <a:lnTo>
                    <a:pt x="794" y="0"/>
                  </a:lnTo>
                  <a:lnTo>
                    <a:pt x="1430" y="0"/>
                  </a:lnTo>
                  <a:lnTo>
                    <a:pt x="1438" y="0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5"/>
                  </a:lnTo>
                  <a:lnTo>
                    <a:pt x="1454" y="21"/>
                  </a:lnTo>
                  <a:lnTo>
                    <a:pt x="1454" y="884"/>
                  </a:lnTo>
                  <a:lnTo>
                    <a:pt x="1452" y="891"/>
                  </a:lnTo>
                  <a:lnTo>
                    <a:pt x="1450" y="897"/>
                  </a:lnTo>
                  <a:lnTo>
                    <a:pt x="1444" y="901"/>
                  </a:lnTo>
                  <a:lnTo>
                    <a:pt x="1438" y="905"/>
                  </a:lnTo>
                  <a:lnTo>
                    <a:pt x="1430" y="907"/>
                  </a:lnTo>
                  <a:lnTo>
                    <a:pt x="23" y="907"/>
                  </a:lnTo>
                  <a:lnTo>
                    <a:pt x="15" y="905"/>
                  </a:lnTo>
                  <a:lnTo>
                    <a:pt x="9" y="901"/>
                  </a:lnTo>
                  <a:lnTo>
                    <a:pt x="3" y="897"/>
                  </a:lnTo>
                  <a:lnTo>
                    <a:pt x="0" y="891"/>
                  </a:lnTo>
                  <a:lnTo>
                    <a:pt x="0" y="884"/>
                  </a:lnTo>
                  <a:lnTo>
                    <a:pt x="0" y="21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0" name="Freeform 8"/>
            <p:cNvSpPr>
              <a:spLocks/>
            </p:cNvSpPr>
            <p:nvPr/>
          </p:nvSpPr>
          <p:spPr bwMode="auto">
            <a:xfrm>
              <a:off x="10115551" y="2533650"/>
              <a:ext cx="74613" cy="287338"/>
            </a:xfrm>
            <a:custGeom>
              <a:avLst/>
              <a:gdLst>
                <a:gd name="T0" fmla="*/ 23 w 47"/>
                <a:gd name="T1" fmla="*/ 0 h 181"/>
                <a:gd name="T2" fmla="*/ 31 w 47"/>
                <a:gd name="T3" fmla="*/ 2 h 181"/>
                <a:gd name="T4" fmla="*/ 37 w 47"/>
                <a:gd name="T5" fmla="*/ 5 h 181"/>
                <a:gd name="T6" fmla="*/ 43 w 47"/>
                <a:gd name="T7" fmla="*/ 9 h 181"/>
                <a:gd name="T8" fmla="*/ 45 w 47"/>
                <a:gd name="T9" fmla="*/ 15 h 181"/>
                <a:gd name="T10" fmla="*/ 47 w 47"/>
                <a:gd name="T11" fmla="*/ 23 h 181"/>
                <a:gd name="T12" fmla="*/ 47 w 47"/>
                <a:gd name="T13" fmla="*/ 158 h 181"/>
                <a:gd name="T14" fmla="*/ 45 w 47"/>
                <a:gd name="T15" fmla="*/ 166 h 181"/>
                <a:gd name="T16" fmla="*/ 43 w 47"/>
                <a:gd name="T17" fmla="*/ 172 h 181"/>
                <a:gd name="T18" fmla="*/ 37 w 47"/>
                <a:gd name="T19" fmla="*/ 178 h 181"/>
                <a:gd name="T20" fmla="*/ 31 w 47"/>
                <a:gd name="T21" fmla="*/ 181 h 181"/>
                <a:gd name="T22" fmla="*/ 23 w 47"/>
                <a:gd name="T23" fmla="*/ 181 h 181"/>
                <a:gd name="T24" fmla="*/ 16 w 47"/>
                <a:gd name="T25" fmla="*/ 181 h 181"/>
                <a:gd name="T26" fmla="*/ 10 w 47"/>
                <a:gd name="T27" fmla="*/ 178 h 181"/>
                <a:gd name="T28" fmla="*/ 6 w 47"/>
                <a:gd name="T29" fmla="*/ 172 h 181"/>
                <a:gd name="T30" fmla="*/ 2 w 47"/>
                <a:gd name="T31" fmla="*/ 166 h 181"/>
                <a:gd name="T32" fmla="*/ 2 w 47"/>
                <a:gd name="T33" fmla="*/ 158 h 181"/>
                <a:gd name="T34" fmla="*/ 0 w 47"/>
                <a:gd name="T35" fmla="*/ 23 h 181"/>
                <a:gd name="T36" fmla="*/ 2 w 47"/>
                <a:gd name="T37" fmla="*/ 15 h 181"/>
                <a:gd name="T38" fmla="*/ 6 w 47"/>
                <a:gd name="T39" fmla="*/ 9 h 181"/>
                <a:gd name="T40" fmla="*/ 10 w 47"/>
                <a:gd name="T41" fmla="*/ 5 h 181"/>
                <a:gd name="T42" fmla="*/ 16 w 47"/>
                <a:gd name="T43" fmla="*/ 2 h 181"/>
                <a:gd name="T44" fmla="*/ 23 w 47"/>
                <a:gd name="T45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181">
                  <a:moveTo>
                    <a:pt x="23" y="0"/>
                  </a:moveTo>
                  <a:lnTo>
                    <a:pt x="31" y="2"/>
                  </a:lnTo>
                  <a:lnTo>
                    <a:pt x="37" y="5"/>
                  </a:lnTo>
                  <a:lnTo>
                    <a:pt x="43" y="9"/>
                  </a:lnTo>
                  <a:lnTo>
                    <a:pt x="45" y="15"/>
                  </a:lnTo>
                  <a:lnTo>
                    <a:pt x="47" y="23"/>
                  </a:lnTo>
                  <a:lnTo>
                    <a:pt x="47" y="158"/>
                  </a:lnTo>
                  <a:lnTo>
                    <a:pt x="45" y="166"/>
                  </a:lnTo>
                  <a:lnTo>
                    <a:pt x="43" y="172"/>
                  </a:lnTo>
                  <a:lnTo>
                    <a:pt x="37" y="178"/>
                  </a:lnTo>
                  <a:lnTo>
                    <a:pt x="31" y="181"/>
                  </a:lnTo>
                  <a:lnTo>
                    <a:pt x="23" y="181"/>
                  </a:lnTo>
                  <a:lnTo>
                    <a:pt x="16" y="181"/>
                  </a:lnTo>
                  <a:lnTo>
                    <a:pt x="10" y="178"/>
                  </a:lnTo>
                  <a:lnTo>
                    <a:pt x="6" y="172"/>
                  </a:lnTo>
                  <a:lnTo>
                    <a:pt x="2" y="166"/>
                  </a:lnTo>
                  <a:lnTo>
                    <a:pt x="2" y="158"/>
                  </a:lnTo>
                  <a:lnTo>
                    <a:pt x="0" y="23"/>
                  </a:lnTo>
                  <a:lnTo>
                    <a:pt x="2" y="15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6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1" name="Freeform 9"/>
            <p:cNvSpPr>
              <a:spLocks/>
            </p:cNvSpPr>
            <p:nvPr/>
          </p:nvSpPr>
          <p:spPr bwMode="auto">
            <a:xfrm>
              <a:off x="10115551" y="4260850"/>
              <a:ext cx="74613" cy="433388"/>
            </a:xfrm>
            <a:custGeom>
              <a:avLst/>
              <a:gdLst>
                <a:gd name="T0" fmla="*/ 23 w 47"/>
                <a:gd name="T1" fmla="*/ 0 h 273"/>
                <a:gd name="T2" fmla="*/ 31 w 47"/>
                <a:gd name="T3" fmla="*/ 2 h 273"/>
                <a:gd name="T4" fmla="*/ 37 w 47"/>
                <a:gd name="T5" fmla="*/ 4 h 273"/>
                <a:gd name="T6" fmla="*/ 43 w 47"/>
                <a:gd name="T7" fmla="*/ 10 h 273"/>
                <a:gd name="T8" fmla="*/ 45 w 47"/>
                <a:gd name="T9" fmla="*/ 16 h 273"/>
                <a:gd name="T10" fmla="*/ 47 w 47"/>
                <a:gd name="T11" fmla="*/ 24 h 273"/>
                <a:gd name="T12" fmla="*/ 47 w 47"/>
                <a:gd name="T13" fmla="*/ 250 h 273"/>
                <a:gd name="T14" fmla="*/ 45 w 47"/>
                <a:gd name="T15" fmla="*/ 258 h 273"/>
                <a:gd name="T16" fmla="*/ 43 w 47"/>
                <a:gd name="T17" fmla="*/ 263 h 273"/>
                <a:gd name="T18" fmla="*/ 37 w 47"/>
                <a:gd name="T19" fmla="*/ 267 h 273"/>
                <a:gd name="T20" fmla="*/ 31 w 47"/>
                <a:gd name="T21" fmla="*/ 271 h 273"/>
                <a:gd name="T22" fmla="*/ 23 w 47"/>
                <a:gd name="T23" fmla="*/ 273 h 273"/>
                <a:gd name="T24" fmla="*/ 16 w 47"/>
                <a:gd name="T25" fmla="*/ 271 h 273"/>
                <a:gd name="T26" fmla="*/ 10 w 47"/>
                <a:gd name="T27" fmla="*/ 267 h 273"/>
                <a:gd name="T28" fmla="*/ 6 w 47"/>
                <a:gd name="T29" fmla="*/ 263 h 273"/>
                <a:gd name="T30" fmla="*/ 2 w 47"/>
                <a:gd name="T31" fmla="*/ 258 h 273"/>
                <a:gd name="T32" fmla="*/ 0 w 47"/>
                <a:gd name="T33" fmla="*/ 250 h 273"/>
                <a:gd name="T34" fmla="*/ 2 w 47"/>
                <a:gd name="T35" fmla="*/ 24 h 273"/>
                <a:gd name="T36" fmla="*/ 2 w 47"/>
                <a:gd name="T37" fmla="*/ 16 h 273"/>
                <a:gd name="T38" fmla="*/ 6 w 47"/>
                <a:gd name="T39" fmla="*/ 10 h 273"/>
                <a:gd name="T40" fmla="*/ 10 w 47"/>
                <a:gd name="T41" fmla="*/ 4 h 273"/>
                <a:gd name="T42" fmla="*/ 17 w 47"/>
                <a:gd name="T43" fmla="*/ 2 h 273"/>
                <a:gd name="T44" fmla="*/ 23 w 47"/>
                <a:gd name="T45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273">
                  <a:moveTo>
                    <a:pt x="23" y="0"/>
                  </a:moveTo>
                  <a:lnTo>
                    <a:pt x="31" y="2"/>
                  </a:lnTo>
                  <a:lnTo>
                    <a:pt x="37" y="4"/>
                  </a:lnTo>
                  <a:lnTo>
                    <a:pt x="43" y="10"/>
                  </a:lnTo>
                  <a:lnTo>
                    <a:pt x="45" y="16"/>
                  </a:lnTo>
                  <a:lnTo>
                    <a:pt x="47" y="24"/>
                  </a:lnTo>
                  <a:lnTo>
                    <a:pt x="47" y="250"/>
                  </a:lnTo>
                  <a:lnTo>
                    <a:pt x="45" y="258"/>
                  </a:lnTo>
                  <a:lnTo>
                    <a:pt x="43" y="263"/>
                  </a:lnTo>
                  <a:lnTo>
                    <a:pt x="37" y="267"/>
                  </a:lnTo>
                  <a:lnTo>
                    <a:pt x="31" y="271"/>
                  </a:lnTo>
                  <a:lnTo>
                    <a:pt x="23" y="273"/>
                  </a:lnTo>
                  <a:lnTo>
                    <a:pt x="16" y="271"/>
                  </a:lnTo>
                  <a:lnTo>
                    <a:pt x="10" y="267"/>
                  </a:lnTo>
                  <a:lnTo>
                    <a:pt x="6" y="263"/>
                  </a:lnTo>
                  <a:lnTo>
                    <a:pt x="2" y="258"/>
                  </a:lnTo>
                  <a:lnTo>
                    <a:pt x="0" y="250"/>
                  </a:lnTo>
                  <a:lnTo>
                    <a:pt x="2" y="24"/>
                  </a:lnTo>
                  <a:lnTo>
                    <a:pt x="2" y="16"/>
                  </a:lnTo>
                  <a:lnTo>
                    <a:pt x="6" y="10"/>
                  </a:lnTo>
                  <a:lnTo>
                    <a:pt x="10" y="4"/>
                  </a:lnTo>
                  <a:lnTo>
                    <a:pt x="17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2" name="Freeform 10"/>
            <p:cNvSpPr>
              <a:spLocks/>
            </p:cNvSpPr>
            <p:nvPr/>
          </p:nvSpPr>
          <p:spPr bwMode="auto">
            <a:xfrm>
              <a:off x="9469438" y="4260850"/>
              <a:ext cx="215900" cy="574675"/>
            </a:xfrm>
            <a:custGeom>
              <a:avLst/>
              <a:gdLst>
                <a:gd name="T0" fmla="*/ 112 w 136"/>
                <a:gd name="T1" fmla="*/ 0 h 362"/>
                <a:gd name="T2" fmla="*/ 118 w 136"/>
                <a:gd name="T3" fmla="*/ 0 h 362"/>
                <a:gd name="T4" fmla="*/ 126 w 136"/>
                <a:gd name="T5" fmla="*/ 4 h 362"/>
                <a:gd name="T6" fmla="*/ 130 w 136"/>
                <a:gd name="T7" fmla="*/ 8 h 362"/>
                <a:gd name="T8" fmla="*/ 134 w 136"/>
                <a:gd name="T9" fmla="*/ 16 h 362"/>
                <a:gd name="T10" fmla="*/ 136 w 136"/>
                <a:gd name="T11" fmla="*/ 22 h 362"/>
                <a:gd name="T12" fmla="*/ 134 w 136"/>
                <a:gd name="T13" fmla="*/ 29 h 362"/>
                <a:gd name="T14" fmla="*/ 44 w 136"/>
                <a:gd name="T15" fmla="*/ 347 h 362"/>
                <a:gd name="T16" fmla="*/ 41 w 136"/>
                <a:gd name="T17" fmla="*/ 352 h 362"/>
                <a:gd name="T18" fmla="*/ 35 w 136"/>
                <a:gd name="T19" fmla="*/ 358 h 362"/>
                <a:gd name="T20" fmla="*/ 29 w 136"/>
                <a:gd name="T21" fmla="*/ 362 h 362"/>
                <a:gd name="T22" fmla="*/ 23 w 136"/>
                <a:gd name="T23" fmla="*/ 362 h 362"/>
                <a:gd name="T24" fmla="*/ 15 w 136"/>
                <a:gd name="T25" fmla="*/ 362 h 362"/>
                <a:gd name="T26" fmla="*/ 10 w 136"/>
                <a:gd name="T27" fmla="*/ 358 h 362"/>
                <a:gd name="T28" fmla="*/ 4 w 136"/>
                <a:gd name="T29" fmla="*/ 354 h 362"/>
                <a:gd name="T30" fmla="*/ 0 w 136"/>
                <a:gd name="T31" fmla="*/ 348 h 362"/>
                <a:gd name="T32" fmla="*/ 0 w 136"/>
                <a:gd name="T33" fmla="*/ 341 h 362"/>
                <a:gd name="T34" fmla="*/ 0 w 136"/>
                <a:gd name="T35" fmla="*/ 335 h 362"/>
                <a:gd name="T36" fmla="*/ 91 w 136"/>
                <a:gd name="T37" fmla="*/ 16 h 362"/>
                <a:gd name="T38" fmla="*/ 93 w 136"/>
                <a:gd name="T39" fmla="*/ 10 h 362"/>
                <a:gd name="T40" fmla="*/ 99 w 136"/>
                <a:gd name="T41" fmla="*/ 4 h 362"/>
                <a:gd name="T42" fmla="*/ 105 w 136"/>
                <a:gd name="T43" fmla="*/ 2 h 362"/>
                <a:gd name="T44" fmla="*/ 112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112" y="0"/>
                  </a:moveTo>
                  <a:lnTo>
                    <a:pt x="118" y="0"/>
                  </a:lnTo>
                  <a:lnTo>
                    <a:pt x="126" y="4"/>
                  </a:lnTo>
                  <a:lnTo>
                    <a:pt x="130" y="8"/>
                  </a:lnTo>
                  <a:lnTo>
                    <a:pt x="134" y="16"/>
                  </a:lnTo>
                  <a:lnTo>
                    <a:pt x="136" y="22"/>
                  </a:lnTo>
                  <a:lnTo>
                    <a:pt x="134" y="29"/>
                  </a:lnTo>
                  <a:lnTo>
                    <a:pt x="44" y="347"/>
                  </a:lnTo>
                  <a:lnTo>
                    <a:pt x="41" y="352"/>
                  </a:lnTo>
                  <a:lnTo>
                    <a:pt x="35" y="358"/>
                  </a:lnTo>
                  <a:lnTo>
                    <a:pt x="29" y="362"/>
                  </a:lnTo>
                  <a:lnTo>
                    <a:pt x="23" y="362"/>
                  </a:lnTo>
                  <a:lnTo>
                    <a:pt x="15" y="362"/>
                  </a:lnTo>
                  <a:lnTo>
                    <a:pt x="10" y="358"/>
                  </a:lnTo>
                  <a:lnTo>
                    <a:pt x="4" y="354"/>
                  </a:lnTo>
                  <a:lnTo>
                    <a:pt x="0" y="348"/>
                  </a:lnTo>
                  <a:lnTo>
                    <a:pt x="0" y="341"/>
                  </a:lnTo>
                  <a:lnTo>
                    <a:pt x="0" y="335"/>
                  </a:lnTo>
                  <a:lnTo>
                    <a:pt x="91" y="16"/>
                  </a:lnTo>
                  <a:lnTo>
                    <a:pt x="93" y="10"/>
                  </a:lnTo>
                  <a:lnTo>
                    <a:pt x="99" y="4"/>
                  </a:lnTo>
                  <a:lnTo>
                    <a:pt x="105" y="2"/>
                  </a:lnTo>
                  <a:lnTo>
                    <a:pt x="1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3" name="Freeform 11"/>
            <p:cNvSpPr>
              <a:spLocks/>
            </p:cNvSpPr>
            <p:nvPr/>
          </p:nvSpPr>
          <p:spPr bwMode="auto">
            <a:xfrm>
              <a:off x="10623551" y="4260850"/>
              <a:ext cx="215900" cy="574675"/>
            </a:xfrm>
            <a:custGeom>
              <a:avLst/>
              <a:gdLst>
                <a:gd name="T0" fmla="*/ 23 w 136"/>
                <a:gd name="T1" fmla="*/ 0 h 362"/>
                <a:gd name="T2" fmla="*/ 29 w 136"/>
                <a:gd name="T3" fmla="*/ 2 h 362"/>
                <a:gd name="T4" fmla="*/ 35 w 136"/>
                <a:gd name="T5" fmla="*/ 4 h 362"/>
                <a:gd name="T6" fmla="*/ 41 w 136"/>
                <a:gd name="T7" fmla="*/ 10 h 362"/>
                <a:gd name="T8" fmla="*/ 43 w 136"/>
                <a:gd name="T9" fmla="*/ 16 h 362"/>
                <a:gd name="T10" fmla="*/ 134 w 136"/>
                <a:gd name="T11" fmla="*/ 335 h 362"/>
                <a:gd name="T12" fmla="*/ 136 w 136"/>
                <a:gd name="T13" fmla="*/ 341 h 362"/>
                <a:gd name="T14" fmla="*/ 134 w 136"/>
                <a:gd name="T15" fmla="*/ 348 h 362"/>
                <a:gd name="T16" fmla="*/ 130 w 136"/>
                <a:gd name="T17" fmla="*/ 354 h 362"/>
                <a:gd name="T18" fmla="*/ 126 w 136"/>
                <a:gd name="T19" fmla="*/ 358 h 362"/>
                <a:gd name="T20" fmla="*/ 118 w 136"/>
                <a:gd name="T21" fmla="*/ 362 h 362"/>
                <a:gd name="T22" fmla="*/ 112 w 136"/>
                <a:gd name="T23" fmla="*/ 362 h 362"/>
                <a:gd name="T24" fmla="*/ 105 w 136"/>
                <a:gd name="T25" fmla="*/ 362 h 362"/>
                <a:gd name="T26" fmla="*/ 99 w 136"/>
                <a:gd name="T27" fmla="*/ 358 h 362"/>
                <a:gd name="T28" fmla="*/ 93 w 136"/>
                <a:gd name="T29" fmla="*/ 352 h 362"/>
                <a:gd name="T30" fmla="*/ 91 w 136"/>
                <a:gd name="T31" fmla="*/ 347 h 362"/>
                <a:gd name="T32" fmla="*/ 0 w 136"/>
                <a:gd name="T33" fmla="*/ 29 h 362"/>
                <a:gd name="T34" fmla="*/ 0 w 136"/>
                <a:gd name="T35" fmla="*/ 22 h 362"/>
                <a:gd name="T36" fmla="*/ 0 w 136"/>
                <a:gd name="T37" fmla="*/ 16 h 362"/>
                <a:gd name="T38" fmla="*/ 4 w 136"/>
                <a:gd name="T39" fmla="*/ 8 h 362"/>
                <a:gd name="T40" fmla="*/ 10 w 136"/>
                <a:gd name="T41" fmla="*/ 4 h 362"/>
                <a:gd name="T42" fmla="*/ 15 w 136"/>
                <a:gd name="T43" fmla="*/ 0 h 362"/>
                <a:gd name="T44" fmla="*/ 23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23" y="0"/>
                  </a:moveTo>
                  <a:lnTo>
                    <a:pt x="29" y="2"/>
                  </a:lnTo>
                  <a:lnTo>
                    <a:pt x="35" y="4"/>
                  </a:lnTo>
                  <a:lnTo>
                    <a:pt x="41" y="10"/>
                  </a:lnTo>
                  <a:lnTo>
                    <a:pt x="43" y="16"/>
                  </a:lnTo>
                  <a:lnTo>
                    <a:pt x="134" y="335"/>
                  </a:lnTo>
                  <a:lnTo>
                    <a:pt x="136" y="341"/>
                  </a:lnTo>
                  <a:lnTo>
                    <a:pt x="134" y="348"/>
                  </a:lnTo>
                  <a:lnTo>
                    <a:pt x="130" y="354"/>
                  </a:lnTo>
                  <a:lnTo>
                    <a:pt x="126" y="358"/>
                  </a:lnTo>
                  <a:lnTo>
                    <a:pt x="118" y="362"/>
                  </a:lnTo>
                  <a:lnTo>
                    <a:pt x="112" y="362"/>
                  </a:lnTo>
                  <a:lnTo>
                    <a:pt x="105" y="362"/>
                  </a:lnTo>
                  <a:lnTo>
                    <a:pt x="99" y="358"/>
                  </a:lnTo>
                  <a:lnTo>
                    <a:pt x="93" y="352"/>
                  </a:lnTo>
                  <a:lnTo>
                    <a:pt x="91" y="347"/>
                  </a:lnTo>
                  <a:lnTo>
                    <a:pt x="0" y="29"/>
                  </a:lnTo>
                  <a:lnTo>
                    <a:pt x="0" y="22"/>
                  </a:lnTo>
                  <a:lnTo>
                    <a:pt x="0" y="16"/>
                  </a:lnTo>
                  <a:lnTo>
                    <a:pt x="4" y="8"/>
                  </a:lnTo>
                  <a:lnTo>
                    <a:pt x="10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12"/>
            <p:cNvSpPr>
              <a:spLocks/>
            </p:cNvSpPr>
            <p:nvPr/>
          </p:nvSpPr>
          <p:spPr bwMode="auto">
            <a:xfrm>
              <a:off x="9036051" y="4260850"/>
              <a:ext cx="2308225" cy="74613"/>
            </a:xfrm>
            <a:custGeom>
              <a:avLst/>
              <a:gdLst>
                <a:gd name="T0" fmla="*/ 23 w 1454"/>
                <a:gd name="T1" fmla="*/ 0 h 47"/>
                <a:gd name="T2" fmla="*/ 1430 w 1454"/>
                <a:gd name="T3" fmla="*/ 0 h 47"/>
                <a:gd name="T4" fmla="*/ 1438 w 1454"/>
                <a:gd name="T5" fmla="*/ 2 h 47"/>
                <a:gd name="T6" fmla="*/ 1444 w 1454"/>
                <a:gd name="T7" fmla="*/ 4 h 47"/>
                <a:gd name="T8" fmla="*/ 1450 w 1454"/>
                <a:gd name="T9" fmla="*/ 10 h 47"/>
                <a:gd name="T10" fmla="*/ 1452 w 1454"/>
                <a:gd name="T11" fmla="*/ 16 h 47"/>
                <a:gd name="T12" fmla="*/ 1454 w 1454"/>
                <a:gd name="T13" fmla="*/ 24 h 47"/>
                <a:gd name="T14" fmla="*/ 1452 w 1454"/>
                <a:gd name="T15" fmla="*/ 31 h 47"/>
                <a:gd name="T16" fmla="*/ 1450 w 1454"/>
                <a:gd name="T17" fmla="*/ 37 h 47"/>
                <a:gd name="T18" fmla="*/ 1444 w 1454"/>
                <a:gd name="T19" fmla="*/ 41 h 47"/>
                <a:gd name="T20" fmla="*/ 1438 w 1454"/>
                <a:gd name="T21" fmla="*/ 45 h 47"/>
                <a:gd name="T22" fmla="*/ 1430 w 1454"/>
                <a:gd name="T23" fmla="*/ 47 h 47"/>
                <a:gd name="T24" fmla="*/ 23 w 1454"/>
                <a:gd name="T25" fmla="*/ 47 h 47"/>
                <a:gd name="T26" fmla="*/ 15 w 1454"/>
                <a:gd name="T27" fmla="*/ 45 h 47"/>
                <a:gd name="T28" fmla="*/ 9 w 1454"/>
                <a:gd name="T29" fmla="*/ 41 h 47"/>
                <a:gd name="T30" fmla="*/ 3 w 1454"/>
                <a:gd name="T31" fmla="*/ 37 h 47"/>
                <a:gd name="T32" fmla="*/ 0 w 1454"/>
                <a:gd name="T33" fmla="*/ 31 h 47"/>
                <a:gd name="T34" fmla="*/ 0 w 1454"/>
                <a:gd name="T35" fmla="*/ 24 h 47"/>
                <a:gd name="T36" fmla="*/ 0 w 1454"/>
                <a:gd name="T37" fmla="*/ 16 h 47"/>
                <a:gd name="T38" fmla="*/ 3 w 1454"/>
                <a:gd name="T39" fmla="*/ 10 h 47"/>
                <a:gd name="T40" fmla="*/ 9 w 1454"/>
                <a:gd name="T41" fmla="*/ 4 h 47"/>
                <a:gd name="T42" fmla="*/ 15 w 1454"/>
                <a:gd name="T43" fmla="*/ 2 h 47"/>
                <a:gd name="T44" fmla="*/ 23 w 1454"/>
                <a:gd name="T4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54" h="47">
                  <a:moveTo>
                    <a:pt x="23" y="0"/>
                  </a:moveTo>
                  <a:lnTo>
                    <a:pt x="1430" y="0"/>
                  </a:lnTo>
                  <a:lnTo>
                    <a:pt x="1438" y="2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6"/>
                  </a:lnTo>
                  <a:lnTo>
                    <a:pt x="1454" y="24"/>
                  </a:lnTo>
                  <a:lnTo>
                    <a:pt x="1452" y="31"/>
                  </a:lnTo>
                  <a:lnTo>
                    <a:pt x="1450" y="37"/>
                  </a:lnTo>
                  <a:lnTo>
                    <a:pt x="1444" y="41"/>
                  </a:lnTo>
                  <a:lnTo>
                    <a:pt x="1438" y="45"/>
                  </a:lnTo>
                  <a:lnTo>
                    <a:pt x="1430" y="47"/>
                  </a:lnTo>
                  <a:lnTo>
                    <a:pt x="23" y="47"/>
                  </a:lnTo>
                  <a:lnTo>
                    <a:pt x="15" y="45"/>
                  </a:lnTo>
                  <a:lnTo>
                    <a:pt x="9" y="41"/>
                  </a:lnTo>
                  <a:lnTo>
                    <a:pt x="3" y="37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4983190" y="4702052"/>
            <a:ext cx="533518" cy="406915"/>
            <a:chOff x="6007101" y="2809875"/>
            <a:chExt cx="2655888" cy="2025650"/>
          </a:xfrm>
          <a:solidFill>
            <a:schemeClr val="bg1">
              <a:alpha val="30000"/>
            </a:schemeClr>
          </a:solidFill>
        </p:grpSpPr>
        <p:sp>
          <p:nvSpPr>
            <p:cNvPr id="56" name="Freeform 13"/>
            <p:cNvSpPr>
              <a:spLocks noEditPoints="1"/>
            </p:cNvSpPr>
            <p:nvPr/>
          </p:nvSpPr>
          <p:spPr bwMode="auto">
            <a:xfrm>
              <a:off x="6007101" y="2809875"/>
              <a:ext cx="2655888" cy="2025650"/>
            </a:xfrm>
            <a:custGeom>
              <a:avLst/>
              <a:gdLst>
                <a:gd name="T0" fmla="*/ 519 w 1673"/>
                <a:gd name="T1" fmla="*/ 1226 h 1276"/>
                <a:gd name="T2" fmla="*/ 1151 w 1673"/>
                <a:gd name="T3" fmla="*/ 1228 h 1276"/>
                <a:gd name="T4" fmla="*/ 1149 w 1673"/>
                <a:gd name="T5" fmla="*/ 885 h 1276"/>
                <a:gd name="T6" fmla="*/ 484 w 1673"/>
                <a:gd name="T7" fmla="*/ 721 h 1276"/>
                <a:gd name="T8" fmla="*/ 386 w 1673"/>
                <a:gd name="T9" fmla="*/ 1156 h 1276"/>
                <a:gd name="T10" fmla="*/ 442 w 1673"/>
                <a:gd name="T11" fmla="*/ 1224 h 1276"/>
                <a:gd name="T12" fmla="*/ 471 w 1673"/>
                <a:gd name="T13" fmla="*/ 887 h 1276"/>
                <a:gd name="T14" fmla="*/ 521 w 1673"/>
                <a:gd name="T15" fmla="*/ 837 h 1276"/>
                <a:gd name="T16" fmla="*/ 1196 w 1673"/>
                <a:gd name="T17" fmla="*/ 868 h 1276"/>
                <a:gd name="T18" fmla="*/ 1208 w 1673"/>
                <a:gd name="T19" fmla="*/ 1228 h 1276"/>
                <a:gd name="T20" fmla="*/ 1281 w 1673"/>
                <a:gd name="T21" fmla="*/ 1179 h 1276"/>
                <a:gd name="T22" fmla="*/ 1206 w 1673"/>
                <a:gd name="T23" fmla="*/ 742 h 1276"/>
                <a:gd name="T24" fmla="*/ 1006 w 1673"/>
                <a:gd name="T25" fmla="*/ 700 h 1276"/>
                <a:gd name="T26" fmla="*/ 880 w 1673"/>
                <a:gd name="T27" fmla="*/ 802 h 1276"/>
                <a:gd name="T28" fmla="*/ 715 w 1673"/>
                <a:gd name="T29" fmla="*/ 764 h 1276"/>
                <a:gd name="T30" fmla="*/ 729 w 1673"/>
                <a:gd name="T31" fmla="*/ 593 h 1276"/>
                <a:gd name="T32" fmla="*/ 719 w 1673"/>
                <a:gd name="T33" fmla="*/ 646 h 1276"/>
                <a:gd name="T34" fmla="*/ 713 w 1673"/>
                <a:gd name="T35" fmla="*/ 684 h 1276"/>
                <a:gd name="T36" fmla="*/ 835 w 1673"/>
                <a:gd name="T37" fmla="*/ 758 h 1276"/>
                <a:gd name="T38" fmla="*/ 958 w 1673"/>
                <a:gd name="T39" fmla="*/ 684 h 1276"/>
                <a:gd name="T40" fmla="*/ 952 w 1673"/>
                <a:gd name="T41" fmla="*/ 646 h 1276"/>
                <a:gd name="T42" fmla="*/ 942 w 1673"/>
                <a:gd name="T43" fmla="*/ 595 h 1276"/>
                <a:gd name="T44" fmla="*/ 830 w 1673"/>
                <a:gd name="T45" fmla="*/ 624 h 1276"/>
                <a:gd name="T46" fmla="*/ 705 w 1673"/>
                <a:gd name="T47" fmla="*/ 232 h 1276"/>
                <a:gd name="T48" fmla="*/ 678 w 1673"/>
                <a:gd name="T49" fmla="*/ 251 h 1276"/>
                <a:gd name="T50" fmla="*/ 698 w 1673"/>
                <a:gd name="T51" fmla="*/ 491 h 1276"/>
                <a:gd name="T52" fmla="*/ 831 w 1673"/>
                <a:gd name="T53" fmla="*/ 576 h 1276"/>
                <a:gd name="T54" fmla="*/ 946 w 1673"/>
                <a:gd name="T55" fmla="*/ 530 h 1276"/>
                <a:gd name="T56" fmla="*/ 994 w 1673"/>
                <a:gd name="T57" fmla="*/ 417 h 1276"/>
                <a:gd name="T58" fmla="*/ 983 w 1673"/>
                <a:gd name="T59" fmla="*/ 238 h 1276"/>
                <a:gd name="T60" fmla="*/ 731 w 1673"/>
                <a:gd name="T61" fmla="*/ 50 h 1276"/>
                <a:gd name="T62" fmla="*/ 705 w 1673"/>
                <a:gd name="T63" fmla="*/ 69 h 1276"/>
                <a:gd name="T64" fmla="*/ 694 w 1673"/>
                <a:gd name="T65" fmla="*/ 96 h 1276"/>
                <a:gd name="T66" fmla="*/ 641 w 1673"/>
                <a:gd name="T67" fmla="*/ 118 h 1276"/>
                <a:gd name="T68" fmla="*/ 626 w 1673"/>
                <a:gd name="T69" fmla="*/ 294 h 1276"/>
                <a:gd name="T70" fmla="*/ 643 w 1673"/>
                <a:gd name="T71" fmla="*/ 214 h 1276"/>
                <a:gd name="T72" fmla="*/ 967 w 1673"/>
                <a:gd name="T73" fmla="*/ 183 h 1276"/>
                <a:gd name="T74" fmla="*/ 1039 w 1673"/>
                <a:gd name="T75" fmla="*/ 236 h 1276"/>
                <a:gd name="T76" fmla="*/ 1047 w 1673"/>
                <a:gd name="T77" fmla="*/ 286 h 1276"/>
                <a:gd name="T78" fmla="*/ 1004 w 1673"/>
                <a:gd name="T79" fmla="*/ 69 h 1276"/>
                <a:gd name="T80" fmla="*/ 731 w 1673"/>
                <a:gd name="T81" fmla="*/ 0 h 1276"/>
                <a:gd name="T82" fmla="*/ 1051 w 1673"/>
                <a:gd name="T83" fmla="*/ 46 h 1276"/>
                <a:gd name="T84" fmla="*/ 1095 w 1673"/>
                <a:gd name="T85" fmla="*/ 286 h 1276"/>
                <a:gd name="T86" fmla="*/ 1043 w 1673"/>
                <a:gd name="T87" fmla="*/ 359 h 1276"/>
                <a:gd name="T88" fmla="*/ 1014 w 1673"/>
                <a:gd name="T89" fmla="*/ 524 h 1276"/>
                <a:gd name="T90" fmla="*/ 1000 w 1673"/>
                <a:gd name="T91" fmla="*/ 603 h 1276"/>
                <a:gd name="T92" fmla="*/ 1254 w 1673"/>
                <a:gd name="T93" fmla="*/ 727 h 1276"/>
                <a:gd name="T94" fmla="*/ 1326 w 1673"/>
                <a:gd name="T95" fmla="*/ 1197 h 1276"/>
                <a:gd name="T96" fmla="*/ 1661 w 1673"/>
                <a:gd name="T97" fmla="*/ 1233 h 1276"/>
                <a:gd name="T98" fmla="*/ 1671 w 1673"/>
                <a:gd name="T99" fmla="*/ 1261 h 1276"/>
                <a:gd name="T100" fmla="*/ 1648 w 1673"/>
                <a:gd name="T101" fmla="*/ 1276 h 1276"/>
                <a:gd name="T102" fmla="*/ 4 w 1673"/>
                <a:gd name="T103" fmla="*/ 1266 h 1276"/>
                <a:gd name="T104" fmla="*/ 4 w 1673"/>
                <a:gd name="T105" fmla="*/ 1237 h 1276"/>
                <a:gd name="T106" fmla="*/ 364 w 1673"/>
                <a:gd name="T107" fmla="*/ 1228 h 1276"/>
                <a:gd name="T108" fmla="*/ 407 w 1673"/>
                <a:gd name="T109" fmla="*/ 760 h 1276"/>
                <a:gd name="T110" fmla="*/ 494 w 1673"/>
                <a:gd name="T111" fmla="*/ 661 h 1276"/>
                <a:gd name="T112" fmla="*/ 680 w 1673"/>
                <a:gd name="T113" fmla="*/ 551 h 1276"/>
                <a:gd name="T114" fmla="*/ 628 w 1673"/>
                <a:gd name="T115" fmla="*/ 410 h 1276"/>
                <a:gd name="T116" fmla="*/ 579 w 1673"/>
                <a:gd name="T117" fmla="*/ 311 h 1276"/>
                <a:gd name="T118" fmla="*/ 591 w 1673"/>
                <a:gd name="T119" fmla="*/ 102 h 1276"/>
                <a:gd name="T120" fmla="*/ 669 w 1673"/>
                <a:gd name="T121" fmla="*/ 33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73" h="1276">
                  <a:moveTo>
                    <a:pt x="521" y="885"/>
                  </a:moveTo>
                  <a:lnTo>
                    <a:pt x="521" y="885"/>
                  </a:lnTo>
                  <a:lnTo>
                    <a:pt x="519" y="887"/>
                  </a:lnTo>
                  <a:lnTo>
                    <a:pt x="519" y="1226"/>
                  </a:lnTo>
                  <a:lnTo>
                    <a:pt x="521" y="1228"/>
                  </a:lnTo>
                  <a:lnTo>
                    <a:pt x="521" y="1228"/>
                  </a:lnTo>
                  <a:lnTo>
                    <a:pt x="1149" y="1228"/>
                  </a:lnTo>
                  <a:lnTo>
                    <a:pt x="1151" y="1228"/>
                  </a:lnTo>
                  <a:lnTo>
                    <a:pt x="1151" y="1226"/>
                  </a:lnTo>
                  <a:lnTo>
                    <a:pt x="1151" y="887"/>
                  </a:lnTo>
                  <a:lnTo>
                    <a:pt x="1151" y="885"/>
                  </a:lnTo>
                  <a:lnTo>
                    <a:pt x="1149" y="885"/>
                  </a:lnTo>
                  <a:lnTo>
                    <a:pt x="521" y="885"/>
                  </a:lnTo>
                  <a:close/>
                  <a:moveTo>
                    <a:pt x="655" y="659"/>
                  </a:moveTo>
                  <a:lnTo>
                    <a:pt x="510" y="707"/>
                  </a:lnTo>
                  <a:lnTo>
                    <a:pt x="484" y="721"/>
                  </a:lnTo>
                  <a:lnTo>
                    <a:pt x="465" y="742"/>
                  </a:lnTo>
                  <a:lnTo>
                    <a:pt x="455" y="769"/>
                  </a:lnTo>
                  <a:lnTo>
                    <a:pt x="386" y="1133"/>
                  </a:lnTo>
                  <a:lnTo>
                    <a:pt x="386" y="1156"/>
                  </a:lnTo>
                  <a:lnTo>
                    <a:pt x="391" y="1179"/>
                  </a:lnTo>
                  <a:lnTo>
                    <a:pt x="403" y="1199"/>
                  </a:lnTo>
                  <a:lnTo>
                    <a:pt x="420" y="1214"/>
                  </a:lnTo>
                  <a:lnTo>
                    <a:pt x="442" y="1224"/>
                  </a:lnTo>
                  <a:lnTo>
                    <a:pt x="465" y="1228"/>
                  </a:lnTo>
                  <a:lnTo>
                    <a:pt x="471" y="1228"/>
                  </a:lnTo>
                  <a:lnTo>
                    <a:pt x="471" y="1226"/>
                  </a:lnTo>
                  <a:lnTo>
                    <a:pt x="471" y="887"/>
                  </a:lnTo>
                  <a:lnTo>
                    <a:pt x="475" y="868"/>
                  </a:lnTo>
                  <a:lnTo>
                    <a:pt x="486" y="851"/>
                  </a:lnTo>
                  <a:lnTo>
                    <a:pt x="502" y="841"/>
                  </a:lnTo>
                  <a:lnTo>
                    <a:pt x="521" y="837"/>
                  </a:lnTo>
                  <a:lnTo>
                    <a:pt x="1149" y="837"/>
                  </a:lnTo>
                  <a:lnTo>
                    <a:pt x="1169" y="841"/>
                  </a:lnTo>
                  <a:lnTo>
                    <a:pt x="1186" y="851"/>
                  </a:lnTo>
                  <a:lnTo>
                    <a:pt x="1196" y="868"/>
                  </a:lnTo>
                  <a:lnTo>
                    <a:pt x="1200" y="887"/>
                  </a:lnTo>
                  <a:lnTo>
                    <a:pt x="1200" y="1226"/>
                  </a:lnTo>
                  <a:lnTo>
                    <a:pt x="1200" y="1228"/>
                  </a:lnTo>
                  <a:lnTo>
                    <a:pt x="1208" y="1228"/>
                  </a:lnTo>
                  <a:lnTo>
                    <a:pt x="1231" y="1224"/>
                  </a:lnTo>
                  <a:lnTo>
                    <a:pt x="1250" y="1214"/>
                  </a:lnTo>
                  <a:lnTo>
                    <a:pt x="1268" y="1199"/>
                  </a:lnTo>
                  <a:lnTo>
                    <a:pt x="1281" y="1179"/>
                  </a:lnTo>
                  <a:lnTo>
                    <a:pt x="1287" y="1156"/>
                  </a:lnTo>
                  <a:lnTo>
                    <a:pt x="1285" y="1133"/>
                  </a:lnTo>
                  <a:lnTo>
                    <a:pt x="1215" y="769"/>
                  </a:lnTo>
                  <a:lnTo>
                    <a:pt x="1206" y="742"/>
                  </a:lnTo>
                  <a:lnTo>
                    <a:pt x="1188" y="721"/>
                  </a:lnTo>
                  <a:lnTo>
                    <a:pt x="1163" y="707"/>
                  </a:lnTo>
                  <a:lnTo>
                    <a:pt x="1016" y="659"/>
                  </a:lnTo>
                  <a:lnTo>
                    <a:pt x="1006" y="700"/>
                  </a:lnTo>
                  <a:lnTo>
                    <a:pt x="985" y="735"/>
                  </a:lnTo>
                  <a:lnTo>
                    <a:pt x="958" y="764"/>
                  </a:lnTo>
                  <a:lnTo>
                    <a:pt x="921" y="787"/>
                  </a:lnTo>
                  <a:lnTo>
                    <a:pt x="880" y="802"/>
                  </a:lnTo>
                  <a:lnTo>
                    <a:pt x="835" y="806"/>
                  </a:lnTo>
                  <a:lnTo>
                    <a:pt x="791" y="802"/>
                  </a:lnTo>
                  <a:lnTo>
                    <a:pt x="750" y="787"/>
                  </a:lnTo>
                  <a:lnTo>
                    <a:pt x="715" y="764"/>
                  </a:lnTo>
                  <a:lnTo>
                    <a:pt x="686" y="735"/>
                  </a:lnTo>
                  <a:lnTo>
                    <a:pt x="667" y="700"/>
                  </a:lnTo>
                  <a:lnTo>
                    <a:pt x="655" y="659"/>
                  </a:lnTo>
                  <a:close/>
                  <a:moveTo>
                    <a:pt x="729" y="593"/>
                  </a:moveTo>
                  <a:lnTo>
                    <a:pt x="729" y="626"/>
                  </a:lnTo>
                  <a:lnTo>
                    <a:pt x="729" y="634"/>
                  </a:lnTo>
                  <a:lnTo>
                    <a:pt x="725" y="640"/>
                  </a:lnTo>
                  <a:lnTo>
                    <a:pt x="719" y="646"/>
                  </a:lnTo>
                  <a:lnTo>
                    <a:pt x="713" y="649"/>
                  </a:lnTo>
                  <a:lnTo>
                    <a:pt x="705" y="649"/>
                  </a:lnTo>
                  <a:lnTo>
                    <a:pt x="704" y="649"/>
                  </a:lnTo>
                  <a:lnTo>
                    <a:pt x="713" y="684"/>
                  </a:lnTo>
                  <a:lnTo>
                    <a:pt x="733" y="713"/>
                  </a:lnTo>
                  <a:lnTo>
                    <a:pt x="762" y="736"/>
                  </a:lnTo>
                  <a:lnTo>
                    <a:pt x="797" y="752"/>
                  </a:lnTo>
                  <a:lnTo>
                    <a:pt x="835" y="758"/>
                  </a:lnTo>
                  <a:lnTo>
                    <a:pt x="876" y="752"/>
                  </a:lnTo>
                  <a:lnTo>
                    <a:pt x="911" y="736"/>
                  </a:lnTo>
                  <a:lnTo>
                    <a:pt x="938" y="713"/>
                  </a:lnTo>
                  <a:lnTo>
                    <a:pt x="958" y="684"/>
                  </a:lnTo>
                  <a:lnTo>
                    <a:pt x="967" y="649"/>
                  </a:lnTo>
                  <a:lnTo>
                    <a:pt x="967" y="649"/>
                  </a:lnTo>
                  <a:lnTo>
                    <a:pt x="959" y="649"/>
                  </a:lnTo>
                  <a:lnTo>
                    <a:pt x="952" y="646"/>
                  </a:lnTo>
                  <a:lnTo>
                    <a:pt x="948" y="640"/>
                  </a:lnTo>
                  <a:lnTo>
                    <a:pt x="944" y="634"/>
                  </a:lnTo>
                  <a:lnTo>
                    <a:pt x="942" y="626"/>
                  </a:lnTo>
                  <a:lnTo>
                    <a:pt x="942" y="595"/>
                  </a:lnTo>
                  <a:lnTo>
                    <a:pt x="909" y="611"/>
                  </a:lnTo>
                  <a:lnTo>
                    <a:pt x="874" y="620"/>
                  </a:lnTo>
                  <a:lnTo>
                    <a:pt x="835" y="624"/>
                  </a:lnTo>
                  <a:lnTo>
                    <a:pt x="830" y="624"/>
                  </a:lnTo>
                  <a:lnTo>
                    <a:pt x="795" y="620"/>
                  </a:lnTo>
                  <a:lnTo>
                    <a:pt x="760" y="609"/>
                  </a:lnTo>
                  <a:lnTo>
                    <a:pt x="729" y="593"/>
                  </a:lnTo>
                  <a:close/>
                  <a:moveTo>
                    <a:pt x="705" y="232"/>
                  </a:moveTo>
                  <a:lnTo>
                    <a:pt x="696" y="234"/>
                  </a:lnTo>
                  <a:lnTo>
                    <a:pt x="688" y="238"/>
                  </a:lnTo>
                  <a:lnTo>
                    <a:pt x="682" y="243"/>
                  </a:lnTo>
                  <a:lnTo>
                    <a:pt x="678" y="251"/>
                  </a:lnTo>
                  <a:lnTo>
                    <a:pt x="676" y="261"/>
                  </a:lnTo>
                  <a:lnTo>
                    <a:pt x="676" y="410"/>
                  </a:lnTo>
                  <a:lnTo>
                    <a:pt x="682" y="452"/>
                  </a:lnTo>
                  <a:lnTo>
                    <a:pt x="698" y="491"/>
                  </a:lnTo>
                  <a:lnTo>
                    <a:pt x="723" y="524"/>
                  </a:lnTo>
                  <a:lnTo>
                    <a:pt x="754" y="551"/>
                  </a:lnTo>
                  <a:lnTo>
                    <a:pt x="791" y="568"/>
                  </a:lnTo>
                  <a:lnTo>
                    <a:pt x="831" y="576"/>
                  </a:lnTo>
                  <a:lnTo>
                    <a:pt x="863" y="572"/>
                  </a:lnTo>
                  <a:lnTo>
                    <a:pt x="894" y="564"/>
                  </a:lnTo>
                  <a:lnTo>
                    <a:pt x="921" y="551"/>
                  </a:lnTo>
                  <a:lnTo>
                    <a:pt x="946" y="530"/>
                  </a:lnTo>
                  <a:lnTo>
                    <a:pt x="967" y="506"/>
                  </a:lnTo>
                  <a:lnTo>
                    <a:pt x="983" y="479"/>
                  </a:lnTo>
                  <a:lnTo>
                    <a:pt x="990" y="448"/>
                  </a:lnTo>
                  <a:lnTo>
                    <a:pt x="994" y="417"/>
                  </a:lnTo>
                  <a:lnTo>
                    <a:pt x="994" y="261"/>
                  </a:lnTo>
                  <a:lnTo>
                    <a:pt x="992" y="251"/>
                  </a:lnTo>
                  <a:lnTo>
                    <a:pt x="989" y="243"/>
                  </a:lnTo>
                  <a:lnTo>
                    <a:pt x="983" y="238"/>
                  </a:lnTo>
                  <a:lnTo>
                    <a:pt x="975" y="234"/>
                  </a:lnTo>
                  <a:lnTo>
                    <a:pt x="967" y="232"/>
                  </a:lnTo>
                  <a:lnTo>
                    <a:pt x="705" y="232"/>
                  </a:lnTo>
                  <a:close/>
                  <a:moveTo>
                    <a:pt x="731" y="50"/>
                  </a:moveTo>
                  <a:lnTo>
                    <a:pt x="723" y="52"/>
                  </a:lnTo>
                  <a:lnTo>
                    <a:pt x="715" y="56"/>
                  </a:lnTo>
                  <a:lnTo>
                    <a:pt x="709" y="62"/>
                  </a:lnTo>
                  <a:lnTo>
                    <a:pt x="705" y="69"/>
                  </a:lnTo>
                  <a:lnTo>
                    <a:pt x="704" y="77"/>
                  </a:lnTo>
                  <a:lnTo>
                    <a:pt x="702" y="85"/>
                  </a:lnTo>
                  <a:lnTo>
                    <a:pt x="698" y="92"/>
                  </a:lnTo>
                  <a:lnTo>
                    <a:pt x="694" y="96"/>
                  </a:lnTo>
                  <a:lnTo>
                    <a:pt x="686" y="100"/>
                  </a:lnTo>
                  <a:lnTo>
                    <a:pt x="678" y="102"/>
                  </a:lnTo>
                  <a:lnTo>
                    <a:pt x="657" y="106"/>
                  </a:lnTo>
                  <a:lnTo>
                    <a:pt x="641" y="118"/>
                  </a:lnTo>
                  <a:lnTo>
                    <a:pt x="630" y="135"/>
                  </a:lnTo>
                  <a:lnTo>
                    <a:pt x="624" y="156"/>
                  </a:lnTo>
                  <a:lnTo>
                    <a:pt x="624" y="286"/>
                  </a:lnTo>
                  <a:lnTo>
                    <a:pt x="626" y="294"/>
                  </a:lnTo>
                  <a:lnTo>
                    <a:pt x="628" y="299"/>
                  </a:lnTo>
                  <a:lnTo>
                    <a:pt x="628" y="261"/>
                  </a:lnTo>
                  <a:lnTo>
                    <a:pt x="632" y="236"/>
                  </a:lnTo>
                  <a:lnTo>
                    <a:pt x="643" y="214"/>
                  </a:lnTo>
                  <a:lnTo>
                    <a:pt x="659" y="199"/>
                  </a:lnTo>
                  <a:lnTo>
                    <a:pt x="680" y="187"/>
                  </a:lnTo>
                  <a:lnTo>
                    <a:pt x="705" y="183"/>
                  </a:lnTo>
                  <a:lnTo>
                    <a:pt x="967" y="183"/>
                  </a:lnTo>
                  <a:lnTo>
                    <a:pt x="990" y="187"/>
                  </a:lnTo>
                  <a:lnTo>
                    <a:pt x="1012" y="199"/>
                  </a:lnTo>
                  <a:lnTo>
                    <a:pt x="1029" y="214"/>
                  </a:lnTo>
                  <a:lnTo>
                    <a:pt x="1039" y="236"/>
                  </a:lnTo>
                  <a:lnTo>
                    <a:pt x="1043" y="261"/>
                  </a:lnTo>
                  <a:lnTo>
                    <a:pt x="1043" y="299"/>
                  </a:lnTo>
                  <a:lnTo>
                    <a:pt x="1047" y="294"/>
                  </a:lnTo>
                  <a:lnTo>
                    <a:pt x="1047" y="286"/>
                  </a:lnTo>
                  <a:lnTo>
                    <a:pt x="1047" y="156"/>
                  </a:lnTo>
                  <a:lnTo>
                    <a:pt x="1041" y="121"/>
                  </a:lnTo>
                  <a:lnTo>
                    <a:pt x="1027" y="92"/>
                  </a:lnTo>
                  <a:lnTo>
                    <a:pt x="1004" y="69"/>
                  </a:lnTo>
                  <a:lnTo>
                    <a:pt x="975" y="56"/>
                  </a:lnTo>
                  <a:lnTo>
                    <a:pt x="940" y="50"/>
                  </a:lnTo>
                  <a:lnTo>
                    <a:pt x="731" y="50"/>
                  </a:lnTo>
                  <a:close/>
                  <a:moveTo>
                    <a:pt x="731" y="0"/>
                  </a:moveTo>
                  <a:lnTo>
                    <a:pt x="940" y="0"/>
                  </a:lnTo>
                  <a:lnTo>
                    <a:pt x="983" y="5"/>
                  </a:lnTo>
                  <a:lnTo>
                    <a:pt x="1020" y="21"/>
                  </a:lnTo>
                  <a:lnTo>
                    <a:pt x="1051" y="46"/>
                  </a:lnTo>
                  <a:lnTo>
                    <a:pt x="1074" y="77"/>
                  </a:lnTo>
                  <a:lnTo>
                    <a:pt x="1091" y="114"/>
                  </a:lnTo>
                  <a:lnTo>
                    <a:pt x="1095" y="156"/>
                  </a:lnTo>
                  <a:lnTo>
                    <a:pt x="1095" y="286"/>
                  </a:lnTo>
                  <a:lnTo>
                    <a:pt x="1091" y="311"/>
                  </a:lnTo>
                  <a:lnTo>
                    <a:pt x="1082" y="332"/>
                  </a:lnTo>
                  <a:lnTo>
                    <a:pt x="1064" y="348"/>
                  </a:lnTo>
                  <a:lnTo>
                    <a:pt x="1043" y="359"/>
                  </a:lnTo>
                  <a:lnTo>
                    <a:pt x="1043" y="417"/>
                  </a:lnTo>
                  <a:lnTo>
                    <a:pt x="1041" y="454"/>
                  </a:lnTo>
                  <a:lnTo>
                    <a:pt x="1029" y="491"/>
                  </a:lnTo>
                  <a:lnTo>
                    <a:pt x="1014" y="524"/>
                  </a:lnTo>
                  <a:lnTo>
                    <a:pt x="990" y="555"/>
                  </a:lnTo>
                  <a:lnTo>
                    <a:pt x="990" y="601"/>
                  </a:lnTo>
                  <a:lnTo>
                    <a:pt x="996" y="601"/>
                  </a:lnTo>
                  <a:lnTo>
                    <a:pt x="1000" y="603"/>
                  </a:lnTo>
                  <a:lnTo>
                    <a:pt x="1179" y="661"/>
                  </a:lnTo>
                  <a:lnTo>
                    <a:pt x="1210" y="677"/>
                  </a:lnTo>
                  <a:lnTo>
                    <a:pt x="1235" y="700"/>
                  </a:lnTo>
                  <a:lnTo>
                    <a:pt x="1254" y="727"/>
                  </a:lnTo>
                  <a:lnTo>
                    <a:pt x="1264" y="760"/>
                  </a:lnTo>
                  <a:lnTo>
                    <a:pt x="1334" y="1123"/>
                  </a:lnTo>
                  <a:lnTo>
                    <a:pt x="1336" y="1160"/>
                  </a:lnTo>
                  <a:lnTo>
                    <a:pt x="1326" y="1197"/>
                  </a:lnTo>
                  <a:lnTo>
                    <a:pt x="1308" y="1228"/>
                  </a:lnTo>
                  <a:lnTo>
                    <a:pt x="1648" y="1228"/>
                  </a:lnTo>
                  <a:lnTo>
                    <a:pt x="1655" y="1230"/>
                  </a:lnTo>
                  <a:lnTo>
                    <a:pt x="1661" y="1233"/>
                  </a:lnTo>
                  <a:lnTo>
                    <a:pt x="1667" y="1237"/>
                  </a:lnTo>
                  <a:lnTo>
                    <a:pt x="1671" y="1245"/>
                  </a:lnTo>
                  <a:lnTo>
                    <a:pt x="1673" y="1253"/>
                  </a:lnTo>
                  <a:lnTo>
                    <a:pt x="1671" y="1261"/>
                  </a:lnTo>
                  <a:lnTo>
                    <a:pt x="1667" y="1266"/>
                  </a:lnTo>
                  <a:lnTo>
                    <a:pt x="1661" y="1272"/>
                  </a:lnTo>
                  <a:lnTo>
                    <a:pt x="1655" y="1276"/>
                  </a:lnTo>
                  <a:lnTo>
                    <a:pt x="1648" y="1276"/>
                  </a:lnTo>
                  <a:lnTo>
                    <a:pt x="25" y="1276"/>
                  </a:lnTo>
                  <a:lnTo>
                    <a:pt x="17" y="1276"/>
                  </a:lnTo>
                  <a:lnTo>
                    <a:pt x="9" y="1272"/>
                  </a:lnTo>
                  <a:lnTo>
                    <a:pt x="4" y="1266"/>
                  </a:lnTo>
                  <a:lnTo>
                    <a:pt x="2" y="1261"/>
                  </a:lnTo>
                  <a:lnTo>
                    <a:pt x="0" y="1253"/>
                  </a:lnTo>
                  <a:lnTo>
                    <a:pt x="2" y="1245"/>
                  </a:lnTo>
                  <a:lnTo>
                    <a:pt x="4" y="1237"/>
                  </a:lnTo>
                  <a:lnTo>
                    <a:pt x="9" y="1233"/>
                  </a:lnTo>
                  <a:lnTo>
                    <a:pt x="17" y="1230"/>
                  </a:lnTo>
                  <a:lnTo>
                    <a:pt x="25" y="1228"/>
                  </a:lnTo>
                  <a:lnTo>
                    <a:pt x="364" y="1228"/>
                  </a:lnTo>
                  <a:lnTo>
                    <a:pt x="345" y="1197"/>
                  </a:lnTo>
                  <a:lnTo>
                    <a:pt x="337" y="1160"/>
                  </a:lnTo>
                  <a:lnTo>
                    <a:pt x="337" y="1123"/>
                  </a:lnTo>
                  <a:lnTo>
                    <a:pt x="407" y="760"/>
                  </a:lnTo>
                  <a:lnTo>
                    <a:pt x="419" y="727"/>
                  </a:lnTo>
                  <a:lnTo>
                    <a:pt x="438" y="700"/>
                  </a:lnTo>
                  <a:lnTo>
                    <a:pt x="463" y="677"/>
                  </a:lnTo>
                  <a:lnTo>
                    <a:pt x="494" y="661"/>
                  </a:lnTo>
                  <a:lnTo>
                    <a:pt x="671" y="603"/>
                  </a:lnTo>
                  <a:lnTo>
                    <a:pt x="676" y="601"/>
                  </a:lnTo>
                  <a:lnTo>
                    <a:pt x="680" y="601"/>
                  </a:lnTo>
                  <a:lnTo>
                    <a:pt x="680" y="551"/>
                  </a:lnTo>
                  <a:lnTo>
                    <a:pt x="659" y="520"/>
                  </a:lnTo>
                  <a:lnTo>
                    <a:pt x="641" y="487"/>
                  </a:lnTo>
                  <a:lnTo>
                    <a:pt x="632" y="448"/>
                  </a:lnTo>
                  <a:lnTo>
                    <a:pt x="628" y="410"/>
                  </a:lnTo>
                  <a:lnTo>
                    <a:pt x="628" y="359"/>
                  </a:lnTo>
                  <a:lnTo>
                    <a:pt x="607" y="348"/>
                  </a:lnTo>
                  <a:lnTo>
                    <a:pt x="591" y="332"/>
                  </a:lnTo>
                  <a:lnTo>
                    <a:pt x="579" y="311"/>
                  </a:lnTo>
                  <a:lnTo>
                    <a:pt x="576" y="286"/>
                  </a:lnTo>
                  <a:lnTo>
                    <a:pt x="576" y="156"/>
                  </a:lnTo>
                  <a:lnTo>
                    <a:pt x="579" y="127"/>
                  </a:lnTo>
                  <a:lnTo>
                    <a:pt x="591" y="102"/>
                  </a:lnTo>
                  <a:lnTo>
                    <a:pt x="609" y="81"/>
                  </a:lnTo>
                  <a:lnTo>
                    <a:pt x="632" y="65"/>
                  </a:lnTo>
                  <a:lnTo>
                    <a:pt x="657" y="56"/>
                  </a:lnTo>
                  <a:lnTo>
                    <a:pt x="669" y="33"/>
                  </a:lnTo>
                  <a:lnTo>
                    <a:pt x="684" y="15"/>
                  </a:lnTo>
                  <a:lnTo>
                    <a:pt x="705" y="5"/>
                  </a:lnTo>
                  <a:lnTo>
                    <a:pt x="7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Freeform 14"/>
            <p:cNvSpPr>
              <a:spLocks noEditPoints="1"/>
            </p:cNvSpPr>
            <p:nvPr/>
          </p:nvSpPr>
          <p:spPr bwMode="auto">
            <a:xfrm>
              <a:off x="7213601" y="4387850"/>
              <a:ext cx="242888" cy="241300"/>
            </a:xfrm>
            <a:custGeom>
              <a:avLst/>
              <a:gdLst>
                <a:gd name="T0" fmla="*/ 75 w 153"/>
                <a:gd name="T1" fmla="*/ 48 h 152"/>
                <a:gd name="T2" fmla="*/ 68 w 153"/>
                <a:gd name="T3" fmla="*/ 50 h 152"/>
                <a:gd name="T4" fmla="*/ 60 w 153"/>
                <a:gd name="T5" fmla="*/ 54 h 152"/>
                <a:gd name="T6" fmla="*/ 54 w 153"/>
                <a:gd name="T7" fmla="*/ 60 h 152"/>
                <a:gd name="T8" fmla="*/ 50 w 153"/>
                <a:gd name="T9" fmla="*/ 67 h 152"/>
                <a:gd name="T10" fmla="*/ 48 w 153"/>
                <a:gd name="T11" fmla="*/ 75 h 152"/>
                <a:gd name="T12" fmla="*/ 50 w 153"/>
                <a:gd name="T13" fmla="*/ 85 h 152"/>
                <a:gd name="T14" fmla="*/ 54 w 153"/>
                <a:gd name="T15" fmla="*/ 92 h 152"/>
                <a:gd name="T16" fmla="*/ 60 w 153"/>
                <a:gd name="T17" fmla="*/ 98 h 152"/>
                <a:gd name="T18" fmla="*/ 68 w 153"/>
                <a:gd name="T19" fmla="*/ 102 h 152"/>
                <a:gd name="T20" fmla="*/ 75 w 153"/>
                <a:gd name="T21" fmla="*/ 104 h 152"/>
                <a:gd name="T22" fmla="*/ 85 w 153"/>
                <a:gd name="T23" fmla="*/ 102 h 152"/>
                <a:gd name="T24" fmla="*/ 93 w 153"/>
                <a:gd name="T25" fmla="*/ 98 h 152"/>
                <a:gd name="T26" fmla="*/ 99 w 153"/>
                <a:gd name="T27" fmla="*/ 92 h 152"/>
                <a:gd name="T28" fmla="*/ 103 w 153"/>
                <a:gd name="T29" fmla="*/ 85 h 152"/>
                <a:gd name="T30" fmla="*/ 104 w 153"/>
                <a:gd name="T31" fmla="*/ 75 h 152"/>
                <a:gd name="T32" fmla="*/ 103 w 153"/>
                <a:gd name="T33" fmla="*/ 67 h 152"/>
                <a:gd name="T34" fmla="*/ 99 w 153"/>
                <a:gd name="T35" fmla="*/ 60 h 152"/>
                <a:gd name="T36" fmla="*/ 93 w 153"/>
                <a:gd name="T37" fmla="*/ 54 h 152"/>
                <a:gd name="T38" fmla="*/ 85 w 153"/>
                <a:gd name="T39" fmla="*/ 50 h 152"/>
                <a:gd name="T40" fmla="*/ 75 w 153"/>
                <a:gd name="T41" fmla="*/ 48 h 152"/>
                <a:gd name="T42" fmla="*/ 75 w 153"/>
                <a:gd name="T43" fmla="*/ 0 h 152"/>
                <a:gd name="T44" fmla="*/ 101 w 153"/>
                <a:gd name="T45" fmla="*/ 4 h 152"/>
                <a:gd name="T46" fmla="*/ 122 w 153"/>
                <a:gd name="T47" fmla="*/ 13 h 152"/>
                <a:gd name="T48" fmla="*/ 137 w 153"/>
                <a:gd name="T49" fmla="*/ 31 h 152"/>
                <a:gd name="T50" fmla="*/ 149 w 153"/>
                <a:gd name="T51" fmla="*/ 52 h 152"/>
                <a:gd name="T52" fmla="*/ 153 w 153"/>
                <a:gd name="T53" fmla="*/ 75 h 152"/>
                <a:gd name="T54" fmla="*/ 149 w 153"/>
                <a:gd name="T55" fmla="*/ 100 h 152"/>
                <a:gd name="T56" fmla="*/ 137 w 153"/>
                <a:gd name="T57" fmla="*/ 121 h 152"/>
                <a:gd name="T58" fmla="*/ 122 w 153"/>
                <a:gd name="T59" fmla="*/ 137 h 152"/>
                <a:gd name="T60" fmla="*/ 101 w 153"/>
                <a:gd name="T61" fmla="*/ 149 h 152"/>
                <a:gd name="T62" fmla="*/ 75 w 153"/>
                <a:gd name="T63" fmla="*/ 152 h 152"/>
                <a:gd name="T64" fmla="*/ 52 w 153"/>
                <a:gd name="T65" fmla="*/ 149 h 152"/>
                <a:gd name="T66" fmla="*/ 31 w 153"/>
                <a:gd name="T67" fmla="*/ 137 h 152"/>
                <a:gd name="T68" fmla="*/ 13 w 153"/>
                <a:gd name="T69" fmla="*/ 121 h 152"/>
                <a:gd name="T70" fmla="*/ 4 w 153"/>
                <a:gd name="T71" fmla="*/ 100 h 152"/>
                <a:gd name="T72" fmla="*/ 0 w 153"/>
                <a:gd name="T73" fmla="*/ 75 h 152"/>
                <a:gd name="T74" fmla="*/ 4 w 153"/>
                <a:gd name="T75" fmla="*/ 52 h 152"/>
                <a:gd name="T76" fmla="*/ 13 w 153"/>
                <a:gd name="T77" fmla="*/ 31 h 152"/>
                <a:gd name="T78" fmla="*/ 31 w 153"/>
                <a:gd name="T79" fmla="*/ 13 h 152"/>
                <a:gd name="T80" fmla="*/ 52 w 153"/>
                <a:gd name="T81" fmla="*/ 4 h 152"/>
                <a:gd name="T82" fmla="*/ 75 w 153"/>
                <a:gd name="T8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3" h="152">
                  <a:moveTo>
                    <a:pt x="75" y="48"/>
                  </a:moveTo>
                  <a:lnTo>
                    <a:pt x="68" y="50"/>
                  </a:lnTo>
                  <a:lnTo>
                    <a:pt x="60" y="54"/>
                  </a:lnTo>
                  <a:lnTo>
                    <a:pt x="54" y="60"/>
                  </a:lnTo>
                  <a:lnTo>
                    <a:pt x="50" y="67"/>
                  </a:lnTo>
                  <a:lnTo>
                    <a:pt x="48" y="75"/>
                  </a:lnTo>
                  <a:lnTo>
                    <a:pt x="50" y="85"/>
                  </a:lnTo>
                  <a:lnTo>
                    <a:pt x="54" y="92"/>
                  </a:lnTo>
                  <a:lnTo>
                    <a:pt x="60" y="98"/>
                  </a:lnTo>
                  <a:lnTo>
                    <a:pt x="68" y="102"/>
                  </a:lnTo>
                  <a:lnTo>
                    <a:pt x="75" y="104"/>
                  </a:lnTo>
                  <a:lnTo>
                    <a:pt x="85" y="102"/>
                  </a:lnTo>
                  <a:lnTo>
                    <a:pt x="93" y="98"/>
                  </a:lnTo>
                  <a:lnTo>
                    <a:pt x="99" y="92"/>
                  </a:lnTo>
                  <a:lnTo>
                    <a:pt x="103" y="85"/>
                  </a:lnTo>
                  <a:lnTo>
                    <a:pt x="104" y="75"/>
                  </a:lnTo>
                  <a:lnTo>
                    <a:pt x="103" y="67"/>
                  </a:lnTo>
                  <a:lnTo>
                    <a:pt x="99" y="60"/>
                  </a:lnTo>
                  <a:lnTo>
                    <a:pt x="93" y="54"/>
                  </a:lnTo>
                  <a:lnTo>
                    <a:pt x="85" y="50"/>
                  </a:lnTo>
                  <a:lnTo>
                    <a:pt x="75" y="48"/>
                  </a:lnTo>
                  <a:close/>
                  <a:moveTo>
                    <a:pt x="75" y="0"/>
                  </a:moveTo>
                  <a:lnTo>
                    <a:pt x="101" y="4"/>
                  </a:lnTo>
                  <a:lnTo>
                    <a:pt x="122" y="13"/>
                  </a:lnTo>
                  <a:lnTo>
                    <a:pt x="137" y="31"/>
                  </a:lnTo>
                  <a:lnTo>
                    <a:pt x="149" y="52"/>
                  </a:lnTo>
                  <a:lnTo>
                    <a:pt x="153" y="75"/>
                  </a:lnTo>
                  <a:lnTo>
                    <a:pt x="149" y="100"/>
                  </a:lnTo>
                  <a:lnTo>
                    <a:pt x="137" y="121"/>
                  </a:lnTo>
                  <a:lnTo>
                    <a:pt x="122" y="137"/>
                  </a:lnTo>
                  <a:lnTo>
                    <a:pt x="101" y="149"/>
                  </a:lnTo>
                  <a:lnTo>
                    <a:pt x="75" y="152"/>
                  </a:lnTo>
                  <a:lnTo>
                    <a:pt x="52" y="149"/>
                  </a:lnTo>
                  <a:lnTo>
                    <a:pt x="31" y="137"/>
                  </a:lnTo>
                  <a:lnTo>
                    <a:pt x="13" y="121"/>
                  </a:lnTo>
                  <a:lnTo>
                    <a:pt x="4" y="100"/>
                  </a:lnTo>
                  <a:lnTo>
                    <a:pt x="0" y="75"/>
                  </a:lnTo>
                  <a:lnTo>
                    <a:pt x="4" y="52"/>
                  </a:lnTo>
                  <a:lnTo>
                    <a:pt x="13" y="31"/>
                  </a:lnTo>
                  <a:lnTo>
                    <a:pt x="31" y="13"/>
                  </a:lnTo>
                  <a:lnTo>
                    <a:pt x="52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2782021" y="3270283"/>
            <a:ext cx="393840" cy="446458"/>
            <a:chOff x="3824288" y="2613025"/>
            <a:chExt cx="1960563" cy="2222500"/>
          </a:xfrm>
          <a:solidFill>
            <a:srgbClr val="FFBA1F"/>
          </a:solidFill>
        </p:grpSpPr>
        <p:sp>
          <p:nvSpPr>
            <p:cNvPr id="59" name="Freeform 15"/>
            <p:cNvSpPr>
              <a:spLocks noEditPoints="1"/>
            </p:cNvSpPr>
            <p:nvPr/>
          </p:nvSpPr>
          <p:spPr bwMode="auto">
            <a:xfrm>
              <a:off x="3824288" y="2613025"/>
              <a:ext cx="1960563" cy="2222500"/>
            </a:xfrm>
            <a:custGeom>
              <a:avLst/>
              <a:gdLst>
                <a:gd name="T0" fmla="*/ 200 w 1235"/>
                <a:gd name="T1" fmla="*/ 599 h 1400"/>
                <a:gd name="T2" fmla="*/ 215 w 1235"/>
                <a:gd name="T3" fmla="*/ 1152 h 1400"/>
                <a:gd name="T4" fmla="*/ 896 w 1235"/>
                <a:gd name="T5" fmla="*/ 1062 h 1400"/>
                <a:gd name="T6" fmla="*/ 1047 w 1235"/>
                <a:gd name="T7" fmla="*/ 915 h 1400"/>
                <a:gd name="T8" fmla="*/ 1140 w 1235"/>
                <a:gd name="T9" fmla="*/ 669 h 1400"/>
                <a:gd name="T10" fmla="*/ 200 w 1235"/>
                <a:gd name="T11" fmla="*/ 452 h 1400"/>
                <a:gd name="T12" fmla="*/ 774 w 1235"/>
                <a:gd name="T13" fmla="*/ 317 h 1400"/>
                <a:gd name="T14" fmla="*/ 591 w 1235"/>
                <a:gd name="T15" fmla="*/ 329 h 1400"/>
                <a:gd name="T16" fmla="*/ 679 w 1235"/>
                <a:gd name="T17" fmla="*/ 406 h 1400"/>
                <a:gd name="T18" fmla="*/ 529 w 1235"/>
                <a:gd name="T19" fmla="*/ 242 h 1400"/>
                <a:gd name="T20" fmla="*/ 442 w 1235"/>
                <a:gd name="T21" fmla="*/ 373 h 1400"/>
                <a:gd name="T22" fmla="*/ 537 w 1235"/>
                <a:gd name="T23" fmla="*/ 334 h 1400"/>
                <a:gd name="T24" fmla="*/ 619 w 1235"/>
                <a:gd name="T25" fmla="*/ 273 h 1400"/>
                <a:gd name="T26" fmla="*/ 316 w 1235"/>
                <a:gd name="T27" fmla="*/ 186 h 1400"/>
                <a:gd name="T28" fmla="*/ 308 w 1235"/>
                <a:gd name="T29" fmla="*/ 211 h 1400"/>
                <a:gd name="T30" fmla="*/ 330 w 1235"/>
                <a:gd name="T31" fmla="*/ 226 h 1400"/>
                <a:gd name="T32" fmla="*/ 351 w 1235"/>
                <a:gd name="T33" fmla="*/ 211 h 1400"/>
                <a:gd name="T34" fmla="*/ 343 w 1235"/>
                <a:gd name="T35" fmla="*/ 186 h 1400"/>
                <a:gd name="T36" fmla="*/ 1020 w 1235"/>
                <a:gd name="T37" fmla="*/ 406 h 1400"/>
                <a:gd name="T38" fmla="*/ 1191 w 1235"/>
                <a:gd name="T39" fmla="*/ 91 h 1400"/>
                <a:gd name="T40" fmla="*/ 617 w 1235"/>
                <a:gd name="T41" fmla="*/ 75 h 1400"/>
                <a:gd name="T42" fmla="*/ 752 w 1235"/>
                <a:gd name="T43" fmla="*/ 271 h 1400"/>
                <a:gd name="T44" fmla="*/ 896 w 1235"/>
                <a:gd name="T45" fmla="*/ 44 h 1400"/>
                <a:gd name="T46" fmla="*/ 896 w 1235"/>
                <a:gd name="T47" fmla="*/ 44 h 1400"/>
                <a:gd name="T48" fmla="*/ 217 w 1235"/>
                <a:gd name="T49" fmla="*/ 91 h 1400"/>
                <a:gd name="T50" fmla="*/ 175 w 1235"/>
                <a:gd name="T51" fmla="*/ 236 h 1400"/>
                <a:gd name="T52" fmla="*/ 250 w 1235"/>
                <a:gd name="T53" fmla="*/ 340 h 1400"/>
                <a:gd name="T54" fmla="*/ 306 w 1235"/>
                <a:gd name="T55" fmla="*/ 267 h 1400"/>
                <a:gd name="T56" fmla="*/ 262 w 1235"/>
                <a:gd name="T57" fmla="*/ 203 h 1400"/>
                <a:gd name="T58" fmla="*/ 330 w 1235"/>
                <a:gd name="T59" fmla="*/ 135 h 1400"/>
                <a:gd name="T60" fmla="*/ 398 w 1235"/>
                <a:gd name="T61" fmla="*/ 203 h 1400"/>
                <a:gd name="T62" fmla="*/ 351 w 1235"/>
                <a:gd name="T63" fmla="*/ 267 h 1400"/>
                <a:gd name="T64" fmla="*/ 409 w 1235"/>
                <a:gd name="T65" fmla="*/ 340 h 1400"/>
                <a:gd name="T66" fmla="*/ 485 w 1235"/>
                <a:gd name="T67" fmla="*/ 236 h 1400"/>
                <a:gd name="T68" fmla="*/ 442 w 1235"/>
                <a:gd name="T69" fmla="*/ 91 h 1400"/>
                <a:gd name="T70" fmla="*/ 851 w 1235"/>
                <a:gd name="T71" fmla="*/ 0 h 1400"/>
                <a:gd name="T72" fmla="*/ 940 w 1235"/>
                <a:gd name="T73" fmla="*/ 226 h 1400"/>
                <a:gd name="T74" fmla="*/ 878 w 1235"/>
                <a:gd name="T75" fmla="*/ 311 h 1400"/>
                <a:gd name="T76" fmla="*/ 971 w 1235"/>
                <a:gd name="T77" fmla="*/ 406 h 1400"/>
                <a:gd name="T78" fmla="*/ 1134 w 1235"/>
                <a:gd name="T79" fmla="*/ 406 h 1400"/>
                <a:gd name="T80" fmla="*/ 1191 w 1235"/>
                <a:gd name="T81" fmla="*/ 520 h 1400"/>
                <a:gd name="T82" fmla="*/ 1154 w 1235"/>
                <a:gd name="T83" fmla="*/ 810 h 1400"/>
                <a:gd name="T84" fmla="*/ 997 w 1235"/>
                <a:gd name="T85" fmla="*/ 1040 h 1400"/>
                <a:gd name="T86" fmla="*/ 398 w 1235"/>
                <a:gd name="T87" fmla="*/ 1197 h 1400"/>
                <a:gd name="T88" fmla="*/ 155 w 1235"/>
                <a:gd name="T89" fmla="*/ 599 h 1400"/>
                <a:gd name="T90" fmla="*/ 161 w 1235"/>
                <a:gd name="T91" fmla="*/ 406 h 1400"/>
                <a:gd name="T92" fmla="*/ 159 w 1235"/>
                <a:gd name="T93" fmla="*/ 317 h 1400"/>
                <a:gd name="T94" fmla="*/ 130 w 1235"/>
                <a:gd name="T95" fmla="*/ 157 h 1400"/>
                <a:gd name="T96" fmla="*/ 241 w 1235"/>
                <a:gd name="T97" fmla="*/ 21 h 1400"/>
                <a:gd name="T98" fmla="*/ 419 w 1235"/>
                <a:gd name="T99" fmla="*/ 21 h 1400"/>
                <a:gd name="T100" fmla="*/ 528 w 1235"/>
                <a:gd name="T101" fmla="*/ 155 h 1400"/>
                <a:gd name="T102" fmla="*/ 745 w 1235"/>
                <a:gd name="T103" fmla="*/ 147 h 1400"/>
                <a:gd name="T104" fmla="*/ 882 w 1235"/>
                <a:gd name="T105" fmla="*/ 257 h 1400"/>
                <a:gd name="T106" fmla="*/ 851 w 1235"/>
                <a:gd name="T107" fmla="*/ 135 h 1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35" h="1400">
                  <a:moveTo>
                    <a:pt x="200" y="452"/>
                  </a:moveTo>
                  <a:lnTo>
                    <a:pt x="194" y="499"/>
                  </a:lnTo>
                  <a:lnTo>
                    <a:pt x="194" y="549"/>
                  </a:lnTo>
                  <a:lnTo>
                    <a:pt x="200" y="599"/>
                  </a:lnTo>
                  <a:lnTo>
                    <a:pt x="202" y="607"/>
                  </a:lnTo>
                  <a:lnTo>
                    <a:pt x="70" y="843"/>
                  </a:lnTo>
                  <a:lnTo>
                    <a:pt x="215" y="876"/>
                  </a:lnTo>
                  <a:lnTo>
                    <a:pt x="215" y="1152"/>
                  </a:lnTo>
                  <a:lnTo>
                    <a:pt x="442" y="1152"/>
                  </a:lnTo>
                  <a:lnTo>
                    <a:pt x="442" y="1356"/>
                  </a:lnTo>
                  <a:lnTo>
                    <a:pt x="896" y="1356"/>
                  </a:lnTo>
                  <a:lnTo>
                    <a:pt x="896" y="1062"/>
                  </a:lnTo>
                  <a:lnTo>
                    <a:pt x="906" y="1056"/>
                  </a:lnTo>
                  <a:lnTo>
                    <a:pt x="960" y="1013"/>
                  </a:lnTo>
                  <a:lnTo>
                    <a:pt x="1006" y="967"/>
                  </a:lnTo>
                  <a:lnTo>
                    <a:pt x="1047" y="915"/>
                  </a:lnTo>
                  <a:lnTo>
                    <a:pt x="1082" y="859"/>
                  </a:lnTo>
                  <a:lnTo>
                    <a:pt x="1109" y="799"/>
                  </a:lnTo>
                  <a:lnTo>
                    <a:pt x="1129" y="735"/>
                  </a:lnTo>
                  <a:lnTo>
                    <a:pt x="1140" y="669"/>
                  </a:lnTo>
                  <a:lnTo>
                    <a:pt x="1146" y="601"/>
                  </a:lnTo>
                  <a:lnTo>
                    <a:pt x="1146" y="520"/>
                  </a:lnTo>
                  <a:lnTo>
                    <a:pt x="1140" y="452"/>
                  </a:lnTo>
                  <a:lnTo>
                    <a:pt x="200" y="452"/>
                  </a:lnTo>
                  <a:close/>
                  <a:moveTo>
                    <a:pt x="688" y="317"/>
                  </a:moveTo>
                  <a:lnTo>
                    <a:pt x="729" y="406"/>
                  </a:lnTo>
                  <a:lnTo>
                    <a:pt x="814" y="406"/>
                  </a:lnTo>
                  <a:lnTo>
                    <a:pt x="774" y="317"/>
                  </a:lnTo>
                  <a:lnTo>
                    <a:pt x="688" y="317"/>
                  </a:lnTo>
                  <a:close/>
                  <a:moveTo>
                    <a:pt x="624" y="317"/>
                  </a:moveTo>
                  <a:lnTo>
                    <a:pt x="607" y="319"/>
                  </a:lnTo>
                  <a:lnTo>
                    <a:pt x="591" y="329"/>
                  </a:lnTo>
                  <a:lnTo>
                    <a:pt x="582" y="344"/>
                  </a:lnTo>
                  <a:lnTo>
                    <a:pt x="578" y="362"/>
                  </a:lnTo>
                  <a:lnTo>
                    <a:pt x="578" y="406"/>
                  </a:lnTo>
                  <a:lnTo>
                    <a:pt x="679" y="406"/>
                  </a:lnTo>
                  <a:lnTo>
                    <a:pt x="638" y="317"/>
                  </a:lnTo>
                  <a:lnTo>
                    <a:pt x="624" y="317"/>
                  </a:lnTo>
                  <a:close/>
                  <a:moveTo>
                    <a:pt x="590" y="211"/>
                  </a:moveTo>
                  <a:lnTo>
                    <a:pt x="529" y="242"/>
                  </a:lnTo>
                  <a:lnTo>
                    <a:pt x="518" y="280"/>
                  </a:lnTo>
                  <a:lnTo>
                    <a:pt x="498" y="315"/>
                  </a:lnTo>
                  <a:lnTo>
                    <a:pt x="473" y="346"/>
                  </a:lnTo>
                  <a:lnTo>
                    <a:pt x="442" y="373"/>
                  </a:lnTo>
                  <a:lnTo>
                    <a:pt x="442" y="406"/>
                  </a:lnTo>
                  <a:lnTo>
                    <a:pt x="533" y="406"/>
                  </a:lnTo>
                  <a:lnTo>
                    <a:pt x="533" y="362"/>
                  </a:lnTo>
                  <a:lnTo>
                    <a:pt x="537" y="334"/>
                  </a:lnTo>
                  <a:lnTo>
                    <a:pt x="549" y="311"/>
                  </a:lnTo>
                  <a:lnTo>
                    <a:pt x="568" y="292"/>
                  </a:lnTo>
                  <a:lnTo>
                    <a:pt x="591" y="278"/>
                  </a:lnTo>
                  <a:lnTo>
                    <a:pt x="619" y="273"/>
                  </a:lnTo>
                  <a:lnTo>
                    <a:pt x="590" y="211"/>
                  </a:lnTo>
                  <a:close/>
                  <a:moveTo>
                    <a:pt x="330" y="182"/>
                  </a:moveTo>
                  <a:lnTo>
                    <a:pt x="322" y="182"/>
                  </a:lnTo>
                  <a:lnTo>
                    <a:pt x="316" y="186"/>
                  </a:lnTo>
                  <a:lnTo>
                    <a:pt x="310" y="189"/>
                  </a:lnTo>
                  <a:lnTo>
                    <a:pt x="308" y="197"/>
                  </a:lnTo>
                  <a:lnTo>
                    <a:pt x="306" y="203"/>
                  </a:lnTo>
                  <a:lnTo>
                    <a:pt x="308" y="211"/>
                  </a:lnTo>
                  <a:lnTo>
                    <a:pt x="310" y="216"/>
                  </a:lnTo>
                  <a:lnTo>
                    <a:pt x="316" y="222"/>
                  </a:lnTo>
                  <a:lnTo>
                    <a:pt x="322" y="224"/>
                  </a:lnTo>
                  <a:lnTo>
                    <a:pt x="330" y="226"/>
                  </a:lnTo>
                  <a:lnTo>
                    <a:pt x="338" y="224"/>
                  </a:lnTo>
                  <a:lnTo>
                    <a:pt x="343" y="222"/>
                  </a:lnTo>
                  <a:lnTo>
                    <a:pt x="347" y="216"/>
                  </a:lnTo>
                  <a:lnTo>
                    <a:pt x="351" y="211"/>
                  </a:lnTo>
                  <a:lnTo>
                    <a:pt x="351" y="203"/>
                  </a:lnTo>
                  <a:lnTo>
                    <a:pt x="351" y="197"/>
                  </a:lnTo>
                  <a:lnTo>
                    <a:pt x="347" y="189"/>
                  </a:lnTo>
                  <a:lnTo>
                    <a:pt x="343" y="186"/>
                  </a:lnTo>
                  <a:lnTo>
                    <a:pt x="338" y="182"/>
                  </a:lnTo>
                  <a:lnTo>
                    <a:pt x="330" y="182"/>
                  </a:lnTo>
                  <a:close/>
                  <a:moveTo>
                    <a:pt x="1134" y="143"/>
                  </a:moveTo>
                  <a:lnTo>
                    <a:pt x="1020" y="406"/>
                  </a:lnTo>
                  <a:lnTo>
                    <a:pt x="1084" y="406"/>
                  </a:lnTo>
                  <a:lnTo>
                    <a:pt x="1185" y="168"/>
                  </a:lnTo>
                  <a:lnTo>
                    <a:pt x="1134" y="143"/>
                  </a:lnTo>
                  <a:close/>
                  <a:moveTo>
                    <a:pt x="1191" y="91"/>
                  </a:moveTo>
                  <a:lnTo>
                    <a:pt x="1165" y="110"/>
                  </a:lnTo>
                  <a:lnTo>
                    <a:pt x="1191" y="122"/>
                  </a:lnTo>
                  <a:lnTo>
                    <a:pt x="1191" y="91"/>
                  </a:lnTo>
                  <a:close/>
                  <a:moveTo>
                    <a:pt x="617" y="75"/>
                  </a:moveTo>
                  <a:lnTo>
                    <a:pt x="591" y="160"/>
                  </a:lnTo>
                  <a:lnTo>
                    <a:pt x="613" y="151"/>
                  </a:lnTo>
                  <a:lnTo>
                    <a:pt x="667" y="271"/>
                  </a:lnTo>
                  <a:lnTo>
                    <a:pt x="752" y="271"/>
                  </a:lnTo>
                  <a:lnTo>
                    <a:pt x="685" y="126"/>
                  </a:lnTo>
                  <a:lnTo>
                    <a:pt x="706" y="114"/>
                  </a:lnTo>
                  <a:lnTo>
                    <a:pt x="617" y="75"/>
                  </a:lnTo>
                  <a:close/>
                  <a:moveTo>
                    <a:pt x="896" y="44"/>
                  </a:moveTo>
                  <a:lnTo>
                    <a:pt x="896" y="91"/>
                  </a:lnTo>
                  <a:lnTo>
                    <a:pt x="940" y="91"/>
                  </a:lnTo>
                  <a:lnTo>
                    <a:pt x="940" y="44"/>
                  </a:lnTo>
                  <a:lnTo>
                    <a:pt x="896" y="44"/>
                  </a:lnTo>
                  <a:close/>
                  <a:moveTo>
                    <a:pt x="330" y="44"/>
                  </a:moveTo>
                  <a:lnTo>
                    <a:pt x="287" y="50"/>
                  </a:lnTo>
                  <a:lnTo>
                    <a:pt x="250" y="68"/>
                  </a:lnTo>
                  <a:lnTo>
                    <a:pt x="217" y="91"/>
                  </a:lnTo>
                  <a:lnTo>
                    <a:pt x="192" y="124"/>
                  </a:lnTo>
                  <a:lnTo>
                    <a:pt x="177" y="162"/>
                  </a:lnTo>
                  <a:lnTo>
                    <a:pt x="171" y="203"/>
                  </a:lnTo>
                  <a:lnTo>
                    <a:pt x="175" y="236"/>
                  </a:lnTo>
                  <a:lnTo>
                    <a:pt x="184" y="269"/>
                  </a:lnTo>
                  <a:lnTo>
                    <a:pt x="202" y="296"/>
                  </a:lnTo>
                  <a:lnTo>
                    <a:pt x="223" y="321"/>
                  </a:lnTo>
                  <a:lnTo>
                    <a:pt x="250" y="340"/>
                  </a:lnTo>
                  <a:lnTo>
                    <a:pt x="262" y="346"/>
                  </a:lnTo>
                  <a:lnTo>
                    <a:pt x="262" y="406"/>
                  </a:lnTo>
                  <a:lnTo>
                    <a:pt x="306" y="406"/>
                  </a:lnTo>
                  <a:lnTo>
                    <a:pt x="306" y="267"/>
                  </a:lnTo>
                  <a:lnTo>
                    <a:pt x="289" y="257"/>
                  </a:lnTo>
                  <a:lnTo>
                    <a:pt x="274" y="244"/>
                  </a:lnTo>
                  <a:lnTo>
                    <a:pt x="264" y="224"/>
                  </a:lnTo>
                  <a:lnTo>
                    <a:pt x="262" y="203"/>
                  </a:lnTo>
                  <a:lnTo>
                    <a:pt x="268" y="178"/>
                  </a:lnTo>
                  <a:lnTo>
                    <a:pt x="281" y="157"/>
                  </a:lnTo>
                  <a:lnTo>
                    <a:pt x="303" y="141"/>
                  </a:lnTo>
                  <a:lnTo>
                    <a:pt x="330" y="135"/>
                  </a:lnTo>
                  <a:lnTo>
                    <a:pt x="355" y="141"/>
                  </a:lnTo>
                  <a:lnTo>
                    <a:pt x="378" y="157"/>
                  </a:lnTo>
                  <a:lnTo>
                    <a:pt x="392" y="178"/>
                  </a:lnTo>
                  <a:lnTo>
                    <a:pt x="398" y="203"/>
                  </a:lnTo>
                  <a:lnTo>
                    <a:pt x="394" y="224"/>
                  </a:lnTo>
                  <a:lnTo>
                    <a:pt x="384" y="244"/>
                  </a:lnTo>
                  <a:lnTo>
                    <a:pt x="370" y="257"/>
                  </a:lnTo>
                  <a:lnTo>
                    <a:pt x="351" y="267"/>
                  </a:lnTo>
                  <a:lnTo>
                    <a:pt x="351" y="406"/>
                  </a:lnTo>
                  <a:lnTo>
                    <a:pt x="398" y="406"/>
                  </a:lnTo>
                  <a:lnTo>
                    <a:pt x="398" y="346"/>
                  </a:lnTo>
                  <a:lnTo>
                    <a:pt x="409" y="340"/>
                  </a:lnTo>
                  <a:lnTo>
                    <a:pt x="436" y="321"/>
                  </a:lnTo>
                  <a:lnTo>
                    <a:pt x="458" y="296"/>
                  </a:lnTo>
                  <a:lnTo>
                    <a:pt x="473" y="269"/>
                  </a:lnTo>
                  <a:lnTo>
                    <a:pt x="485" y="236"/>
                  </a:lnTo>
                  <a:lnTo>
                    <a:pt x="489" y="203"/>
                  </a:lnTo>
                  <a:lnTo>
                    <a:pt x="483" y="162"/>
                  </a:lnTo>
                  <a:lnTo>
                    <a:pt x="465" y="124"/>
                  </a:lnTo>
                  <a:lnTo>
                    <a:pt x="442" y="91"/>
                  </a:lnTo>
                  <a:lnTo>
                    <a:pt x="409" y="68"/>
                  </a:lnTo>
                  <a:lnTo>
                    <a:pt x="372" y="50"/>
                  </a:lnTo>
                  <a:lnTo>
                    <a:pt x="330" y="44"/>
                  </a:lnTo>
                  <a:close/>
                  <a:moveTo>
                    <a:pt x="851" y="0"/>
                  </a:moveTo>
                  <a:lnTo>
                    <a:pt x="987" y="0"/>
                  </a:lnTo>
                  <a:lnTo>
                    <a:pt x="987" y="135"/>
                  </a:lnTo>
                  <a:lnTo>
                    <a:pt x="940" y="135"/>
                  </a:lnTo>
                  <a:lnTo>
                    <a:pt x="940" y="226"/>
                  </a:lnTo>
                  <a:lnTo>
                    <a:pt x="937" y="255"/>
                  </a:lnTo>
                  <a:lnTo>
                    <a:pt x="923" y="278"/>
                  </a:lnTo>
                  <a:lnTo>
                    <a:pt x="904" y="300"/>
                  </a:lnTo>
                  <a:lnTo>
                    <a:pt x="878" y="311"/>
                  </a:lnTo>
                  <a:lnTo>
                    <a:pt x="851" y="317"/>
                  </a:lnTo>
                  <a:lnTo>
                    <a:pt x="824" y="317"/>
                  </a:lnTo>
                  <a:lnTo>
                    <a:pt x="865" y="406"/>
                  </a:lnTo>
                  <a:lnTo>
                    <a:pt x="971" y="406"/>
                  </a:lnTo>
                  <a:lnTo>
                    <a:pt x="1103" y="99"/>
                  </a:lnTo>
                  <a:lnTo>
                    <a:pt x="1235" y="0"/>
                  </a:lnTo>
                  <a:lnTo>
                    <a:pt x="1235" y="162"/>
                  </a:lnTo>
                  <a:lnTo>
                    <a:pt x="1134" y="406"/>
                  </a:lnTo>
                  <a:lnTo>
                    <a:pt x="1179" y="406"/>
                  </a:lnTo>
                  <a:lnTo>
                    <a:pt x="1181" y="425"/>
                  </a:lnTo>
                  <a:lnTo>
                    <a:pt x="1189" y="472"/>
                  </a:lnTo>
                  <a:lnTo>
                    <a:pt x="1191" y="520"/>
                  </a:lnTo>
                  <a:lnTo>
                    <a:pt x="1191" y="601"/>
                  </a:lnTo>
                  <a:lnTo>
                    <a:pt x="1187" y="673"/>
                  </a:lnTo>
                  <a:lnTo>
                    <a:pt x="1173" y="742"/>
                  </a:lnTo>
                  <a:lnTo>
                    <a:pt x="1154" y="810"/>
                  </a:lnTo>
                  <a:lnTo>
                    <a:pt x="1125" y="874"/>
                  </a:lnTo>
                  <a:lnTo>
                    <a:pt x="1090" y="934"/>
                  </a:lnTo>
                  <a:lnTo>
                    <a:pt x="1047" y="990"/>
                  </a:lnTo>
                  <a:lnTo>
                    <a:pt x="997" y="1040"/>
                  </a:lnTo>
                  <a:lnTo>
                    <a:pt x="940" y="1087"/>
                  </a:lnTo>
                  <a:lnTo>
                    <a:pt x="940" y="1400"/>
                  </a:lnTo>
                  <a:lnTo>
                    <a:pt x="398" y="1400"/>
                  </a:lnTo>
                  <a:lnTo>
                    <a:pt x="398" y="1197"/>
                  </a:lnTo>
                  <a:lnTo>
                    <a:pt x="171" y="1197"/>
                  </a:lnTo>
                  <a:lnTo>
                    <a:pt x="171" y="913"/>
                  </a:lnTo>
                  <a:lnTo>
                    <a:pt x="0" y="874"/>
                  </a:lnTo>
                  <a:lnTo>
                    <a:pt x="155" y="599"/>
                  </a:lnTo>
                  <a:lnTo>
                    <a:pt x="149" y="541"/>
                  </a:lnTo>
                  <a:lnTo>
                    <a:pt x="149" y="483"/>
                  </a:lnTo>
                  <a:lnTo>
                    <a:pt x="157" y="425"/>
                  </a:lnTo>
                  <a:lnTo>
                    <a:pt x="161" y="406"/>
                  </a:lnTo>
                  <a:lnTo>
                    <a:pt x="215" y="406"/>
                  </a:lnTo>
                  <a:lnTo>
                    <a:pt x="215" y="373"/>
                  </a:lnTo>
                  <a:lnTo>
                    <a:pt x="184" y="346"/>
                  </a:lnTo>
                  <a:lnTo>
                    <a:pt x="159" y="317"/>
                  </a:lnTo>
                  <a:lnTo>
                    <a:pt x="142" y="282"/>
                  </a:lnTo>
                  <a:lnTo>
                    <a:pt x="130" y="244"/>
                  </a:lnTo>
                  <a:lnTo>
                    <a:pt x="126" y="203"/>
                  </a:lnTo>
                  <a:lnTo>
                    <a:pt x="130" y="157"/>
                  </a:lnTo>
                  <a:lnTo>
                    <a:pt x="146" y="114"/>
                  </a:lnTo>
                  <a:lnTo>
                    <a:pt x="171" y="77"/>
                  </a:lnTo>
                  <a:lnTo>
                    <a:pt x="202" y="44"/>
                  </a:lnTo>
                  <a:lnTo>
                    <a:pt x="241" y="21"/>
                  </a:lnTo>
                  <a:lnTo>
                    <a:pt x="283" y="6"/>
                  </a:lnTo>
                  <a:lnTo>
                    <a:pt x="330" y="0"/>
                  </a:lnTo>
                  <a:lnTo>
                    <a:pt x="376" y="6"/>
                  </a:lnTo>
                  <a:lnTo>
                    <a:pt x="419" y="21"/>
                  </a:lnTo>
                  <a:lnTo>
                    <a:pt x="456" y="44"/>
                  </a:lnTo>
                  <a:lnTo>
                    <a:pt x="487" y="75"/>
                  </a:lnTo>
                  <a:lnTo>
                    <a:pt x="512" y="112"/>
                  </a:lnTo>
                  <a:lnTo>
                    <a:pt x="528" y="155"/>
                  </a:lnTo>
                  <a:lnTo>
                    <a:pt x="533" y="201"/>
                  </a:lnTo>
                  <a:lnTo>
                    <a:pt x="586" y="13"/>
                  </a:lnTo>
                  <a:lnTo>
                    <a:pt x="814" y="112"/>
                  </a:lnTo>
                  <a:lnTo>
                    <a:pt x="745" y="147"/>
                  </a:lnTo>
                  <a:lnTo>
                    <a:pt x="803" y="271"/>
                  </a:lnTo>
                  <a:lnTo>
                    <a:pt x="851" y="271"/>
                  </a:lnTo>
                  <a:lnTo>
                    <a:pt x="869" y="267"/>
                  </a:lnTo>
                  <a:lnTo>
                    <a:pt x="882" y="257"/>
                  </a:lnTo>
                  <a:lnTo>
                    <a:pt x="892" y="244"/>
                  </a:lnTo>
                  <a:lnTo>
                    <a:pt x="896" y="226"/>
                  </a:lnTo>
                  <a:lnTo>
                    <a:pt x="896" y="135"/>
                  </a:lnTo>
                  <a:lnTo>
                    <a:pt x="851" y="135"/>
                  </a:lnTo>
                  <a:lnTo>
                    <a:pt x="8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Freeform 16"/>
            <p:cNvSpPr>
              <a:spLocks/>
            </p:cNvSpPr>
            <p:nvPr/>
          </p:nvSpPr>
          <p:spPr bwMode="auto">
            <a:xfrm>
              <a:off x="4240213" y="3438525"/>
              <a:ext cx="360363" cy="177800"/>
            </a:xfrm>
            <a:custGeom>
              <a:avLst/>
              <a:gdLst>
                <a:gd name="T0" fmla="*/ 0 w 227"/>
                <a:gd name="T1" fmla="*/ 0 h 112"/>
                <a:gd name="T2" fmla="*/ 44 w 227"/>
                <a:gd name="T3" fmla="*/ 0 h 112"/>
                <a:gd name="T4" fmla="*/ 48 w 227"/>
                <a:gd name="T5" fmla="*/ 23 h 112"/>
                <a:gd name="T6" fmla="*/ 58 w 227"/>
                <a:gd name="T7" fmla="*/ 43 h 112"/>
                <a:gd name="T8" fmla="*/ 72 w 227"/>
                <a:gd name="T9" fmla="*/ 56 h 112"/>
                <a:gd name="T10" fmla="*/ 91 w 227"/>
                <a:gd name="T11" fmla="*/ 64 h 112"/>
                <a:gd name="T12" fmla="*/ 112 w 227"/>
                <a:gd name="T13" fmla="*/ 68 h 112"/>
                <a:gd name="T14" fmla="*/ 134 w 227"/>
                <a:gd name="T15" fmla="*/ 64 h 112"/>
                <a:gd name="T16" fmla="*/ 153 w 227"/>
                <a:gd name="T17" fmla="*/ 56 h 112"/>
                <a:gd name="T18" fmla="*/ 167 w 227"/>
                <a:gd name="T19" fmla="*/ 43 h 112"/>
                <a:gd name="T20" fmla="*/ 176 w 227"/>
                <a:gd name="T21" fmla="*/ 23 h 112"/>
                <a:gd name="T22" fmla="*/ 180 w 227"/>
                <a:gd name="T23" fmla="*/ 0 h 112"/>
                <a:gd name="T24" fmla="*/ 227 w 227"/>
                <a:gd name="T25" fmla="*/ 0 h 112"/>
                <a:gd name="T26" fmla="*/ 223 w 227"/>
                <a:gd name="T27" fmla="*/ 31 h 112"/>
                <a:gd name="T28" fmla="*/ 211 w 227"/>
                <a:gd name="T29" fmla="*/ 58 h 112"/>
                <a:gd name="T30" fmla="*/ 192 w 227"/>
                <a:gd name="T31" fmla="*/ 81 h 112"/>
                <a:gd name="T32" fmla="*/ 171 w 227"/>
                <a:gd name="T33" fmla="*/ 99 h 112"/>
                <a:gd name="T34" fmla="*/ 143 w 227"/>
                <a:gd name="T35" fmla="*/ 108 h 112"/>
                <a:gd name="T36" fmla="*/ 112 w 227"/>
                <a:gd name="T37" fmla="*/ 112 h 112"/>
                <a:gd name="T38" fmla="*/ 83 w 227"/>
                <a:gd name="T39" fmla="*/ 108 h 112"/>
                <a:gd name="T40" fmla="*/ 56 w 227"/>
                <a:gd name="T41" fmla="*/ 99 h 112"/>
                <a:gd name="T42" fmla="*/ 33 w 227"/>
                <a:gd name="T43" fmla="*/ 81 h 112"/>
                <a:gd name="T44" fmla="*/ 15 w 227"/>
                <a:gd name="T45" fmla="*/ 58 h 112"/>
                <a:gd name="T46" fmla="*/ 4 w 227"/>
                <a:gd name="T47" fmla="*/ 31 h 112"/>
                <a:gd name="T48" fmla="*/ 0 w 227"/>
                <a:gd name="T4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7" h="112">
                  <a:moveTo>
                    <a:pt x="0" y="0"/>
                  </a:moveTo>
                  <a:lnTo>
                    <a:pt x="44" y="0"/>
                  </a:lnTo>
                  <a:lnTo>
                    <a:pt x="48" y="23"/>
                  </a:lnTo>
                  <a:lnTo>
                    <a:pt x="58" y="43"/>
                  </a:lnTo>
                  <a:lnTo>
                    <a:pt x="72" y="56"/>
                  </a:lnTo>
                  <a:lnTo>
                    <a:pt x="91" y="64"/>
                  </a:lnTo>
                  <a:lnTo>
                    <a:pt x="112" y="68"/>
                  </a:lnTo>
                  <a:lnTo>
                    <a:pt x="134" y="64"/>
                  </a:lnTo>
                  <a:lnTo>
                    <a:pt x="153" y="56"/>
                  </a:lnTo>
                  <a:lnTo>
                    <a:pt x="167" y="43"/>
                  </a:lnTo>
                  <a:lnTo>
                    <a:pt x="176" y="23"/>
                  </a:lnTo>
                  <a:lnTo>
                    <a:pt x="180" y="0"/>
                  </a:lnTo>
                  <a:lnTo>
                    <a:pt x="227" y="0"/>
                  </a:lnTo>
                  <a:lnTo>
                    <a:pt x="223" y="31"/>
                  </a:lnTo>
                  <a:lnTo>
                    <a:pt x="211" y="58"/>
                  </a:lnTo>
                  <a:lnTo>
                    <a:pt x="192" y="81"/>
                  </a:lnTo>
                  <a:lnTo>
                    <a:pt x="171" y="99"/>
                  </a:lnTo>
                  <a:lnTo>
                    <a:pt x="143" y="108"/>
                  </a:lnTo>
                  <a:lnTo>
                    <a:pt x="112" y="112"/>
                  </a:lnTo>
                  <a:lnTo>
                    <a:pt x="83" y="108"/>
                  </a:lnTo>
                  <a:lnTo>
                    <a:pt x="56" y="99"/>
                  </a:lnTo>
                  <a:lnTo>
                    <a:pt x="33" y="81"/>
                  </a:lnTo>
                  <a:lnTo>
                    <a:pt x="15" y="58"/>
                  </a:lnTo>
                  <a:lnTo>
                    <a:pt x="4" y="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9552547" y="4766919"/>
            <a:ext cx="465592" cy="463679"/>
            <a:chOff x="1217613" y="2527300"/>
            <a:chExt cx="2317750" cy="2308225"/>
          </a:xfrm>
          <a:solidFill>
            <a:schemeClr val="tx1">
              <a:alpha val="40000"/>
            </a:schemeClr>
          </a:solidFill>
        </p:grpSpPr>
        <p:sp>
          <p:nvSpPr>
            <p:cNvPr id="62" name="Freeform 17"/>
            <p:cNvSpPr>
              <a:spLocks noEditPoints="1"/>
            </p:cNvSpPr>
            <p:nvPr/>
          </p:nvSpPr>
          <p:spPr bwMode="auto">
            <a:xfrm>
              <a:off x="2214563" y="3517900"/>
              <a:ext cx="323850" cy="325438"/>
            </a:xfrm>
            <a:custGeom>
              <a:avLst/>
              <a:gdLst>
                <a:gd name="T0" fmla="*/ 103 w 204"/>
                <a:gd name="T1" fmla="*/ 49 h 205"/>
                <a:gd name="T2" fmla="*/ 82 w 204"/>
                <a:gd name="T3" fmla="*/ 55 h 205"/>
                <a:gd name="T4" fmla="*/ 64 w 204"/>
                <a:gd name="T5" fmla="*/ 66 h 205"/>
                <a:gd name="T6" fmla="*/ 53 w 204"/>
                <a:gd name="T7" fmla="*/ 82 h 205"/>
                <a:gd name="T8" fmla="*/ 49 w 204"/>
                <a:gd name="T9" fmla="*/ 103 h 205"/>
                <a:gd name="T10" fmla="*/ 53 w 204"/>
                <a:gd name="T11" fmla="*/ 124 h 205"/>
                <a:gd name="T12" fmla="*/ 64 w 204"/>
                <a:gd name="T13" fmla="*/ 142 h 205"/>
                <a:gd name="T14" fmla="*/ 82 w 204"/>
                <a:gd name="T15" fmla="*/ 153 h 205"/>
                <a:gd name="T16" fmla="*/ 103 w 204"/>
                <a:gd name="T17" fmla="*/ 157 h 205"/>
                <a:gd name="T18" fmla="*/ 122 w 204"/>
                <a:gd name="T19" fmla="*/ 153 h 205"/>
                <a:gd name="T20" fmla="*/ 140 w 204"/>
                <a:gd name="T21" fmla="*/ 142 h 205"/>
                <a:gd name="T22" fmla="*/ 151 w 204"/>
                <a:gd name="T23" fmla="*/ 124 h 205"/>
                <a:gd name="T24" fmla="*/ 155 w 204"/>
                <a:gd name="T25" fmla="*/ 103 h 205"/>
                <a:gd name="T26" fmla="*/ 151 w 204"/>
                <a:gd name="T27" fmla="*/ 82 h 205"/>
                <a:gd name="T28" fmla="*/ 140 w 204"/>
                <a:gd name="T29" fmla="*/ 66 h 205"/>
                <a:gd name="T30" fmla="*/ 122 w 204"/>
                <a:gd name="T31" fmla="*/ 55 h 205"/>
                <a:gd name="T32" fmla="*/ 103 w 204"/>
                <a:gd name="T33" fmla="*/ 49 h 205"/>
                <a:gd name="T34" fmla="*/ 103 w 204"/>
                <a:gd name="T35" fmla="*/ 0 h 205"/>
                <a:gd name="T36" fmla="*/ 134 w 204"/>
                <a:gd name="T37" fmla="*/ 6 h 205"/>
                <a:gd name="T38" fmla="*/ 163 w 204"/>
                <a:gd name="T39" fmla="*/ 20 h 205"/>
                <a:gd name="T40" fmla="*/ 184 w 204"/>
                <a:gd name="T41" fmla="*/ 43 h 205"/>
                <a:gd name="T42" fmla="*/ 200 w 204"/>
                <a:gd name="T43" fmla="*/ 70 h 205"/>
                <a:gd name="T44" fmla="*/ 204 w 204"/>
                <a:gd name="T45" fmla="*/ 103 h 205"/>
                <a:gd name="T46" fmla="*/ 200 w 204"/>
                <a:gd name="T47" fmla="*/ 136 h 205"/>
                <a:gd name="T48" fmla="*/ 184 w 204"/>
                <a:gd name="T49" fmla="*/ 163 h 205"/>
                <a:gd name="T50" fmla="*/ 163 w 204"/>
                <a:gd name="T51" fmla="*/ 186 h 205"/>
                <a:gd name="T52" fmla="*/ 134 w 204"/>
                <a:gd name="T53" fmla="*/ 200 h 205"/>
                <a:gd name="T54" fmla="*/ 103 w 204"/>
                <a:gd name="T55" fmla="*/ 205 h 205"/>
                <a:gd name="T56" fmla="*/ 70 w 204"/>
                <a:gd name="T57" fmla="*/ 200 h 205"/>
                <a:gd name="T58" fmla="*/ 41 w 204"/>
                <a:gd name="T59" fmla="*/ 186 h 205"/>
                <a:gd name="T60" fmla="*/ 20 w 204"/>
                <a:gd name="T61" fmla="*/ 163 h 205"/>
                <a:gd name="T62" fmla="*/ 4 w 204"/>
                <a:gd name="T63" fmla="*/ 136 h 205"/>
                <a:gd name="T64" fmla="*/ 0 w 204"/>
                <a:gd name="T65" fmla="*/ 103 h 205"/>
                <a:gd name="T66" fmla="*/ 4 w 204"/>
                <a:gd name="T67" fmla="*/ 70 h 205"/>
                <a:gd name="T68" fmla="*/ 20 w 204"/>
                <a:gd name="T69" fmla="*/ 43 h 205"/>
                <a:gd name="T70" fmla="*/ 41 w 204"/>
                <a:gd name="T71" fmla="*/ 20 h 205"/>
                <a:gd name="T72" fmla="*/ 70 w 204"/>
                <a:gd name="T73" fmla="*/ 6 h 205"/>
                <a:gd name="T74" fmla="*/ 103 w 204"/>
                <a:gd name="T7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05">
                  <a:moveTo>
                    <a:pt x="103" y="49"/>
                  </a:moveTo>
                  <a:lnTo>
                    <a:pt x="82" y="55"/>
                  </a:lnTo>
                  <a:lnTo>
                    <a:pt x="64" y="66"/>
                  </a:lnTo>
                  <a:lnTo>
                    <a:pt x="53" y="82"/>
                  </a:lnTo>
                  <a:lnTo>
                    <a:pt x="49" y="103"/>
                  </a:lnTo>
                  <a:lnTo>
                    <a:pt x="53" y="124"/>
                  </a:lnTo>
                  <a:lnTo>
                    <a:pt x="64" y="142"/>
                  </a:lnTo>
                  <a:lnTo>
                    <a:pt x="82" y="153"/>
                  </a:lnTo>
                  <a:lnTo>
                    <a:pt x="103" y="157"/>
                  </a:lnTo>
                  <a:lnTo>
                    <a:pt x="122" y="153"/>
                  </a:lnTo>
                  <a:lnTo>
                    <a:pt x="140" y="142"/>
                  </a:lnTo>
                  <a:lnTo>
                    <a:pt x="151" y="124"/>
                  </a:lnTo>
                  <a:lnTo>
                    <a:pt x="155" y="103"/>
                  </a:lnTo>
                  <a:lnTo>
                    <a:pt x="151" y="82"/>
                  </a:lnTo>
                  <a:lnTo>
                    <a:pt x="140" y="66"/>
                  </a:lnTo>
                  <a:lnTo>
                    <a:pt x="122" y="55"/>
                  </a:lnTo>
                  <a:lnTo>
                    <a:pt x="103" y="49"/>
                  </a:lnTo>
                  <a:close/>
                  <a:moveTo>
                    <a:pt x="103" y="0"/>
                  </a:moveTo>
                  <a:lnTo>
                    <a:pt x="134" y="6"/>
                  </a:lnTo>
                  <a:lnTo>
                    <a:pt x="163" y="20"/>
                  </a:lnTo>
                  <a:lnTo>
                    <a:pt x="184" y="43"/>
                  </a:lnTo>
                  <a:lnTo>
                    <a:pt x="200" y="70"/>
                  </a:lnTo>
                  <a:lnTo>
                    <a:pt x="204" y="103"/>
                  </a:lnTo>
                  <a:lnTo>
                    <a:pt x="200" y="136"/>
                  </a:lnTo>
                  <a:lnTo>
                    <a:pt x="184" y="163"/>
                  </a:lnTo>
                  <a:lnTo>
                    <a:pt x="163" y="186"/>
                  </a:lnTo>
                  <a:lnTo>
                    <a:pt x="134" y="200"/>
                  </a:lnTo>
                  <a:lnTo>
                    <a:pt x="103" y="205"/>
                  </a:lnTo>
                  <a:lnTo>
                    <a:pt x="70" y="200"/>
                  </a:lnTo>
                  <a:lnTo>
                    <a:pt x="41" y="186"/>
                  </a:lnTo>
                  <a:lnTo>
                    <a:pt x="20" y="163"/>
                  </a:lnTo>
                  <a:lnTo>
                    <a:pt x="4" y="136"/>
                  </a:lnTo>
                  <a:lnTo>
                    <a:pt x="0" y="103"/>
                  </a:lnTo>
                  <a:lnTo>
                    <a:pt x="4" y="70"/>
                  </a:lnTo>
                  <a:lnTo>
                    <a:pt x="20" y="43"/>
                  </a:lnTo>
                  <a:lnTo>
                    <a:pt x="41" y="20"/>
                  </a:lnTo>
                  <a:lnTo>
                    <a:pt x="70" y="6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3" name="Freeform 18"/>
            <p:cNvSpPr>
              <a:spLocks noEditPoints="1"/>
            </p:cNvSpPr>
            <p:nvPr/>
          </p:nvSpPr>
          <p:spPr bwMode="auto">
            <a:xfrm>
              <a:off x="1217613" y="2527300"/>
              <a:ext cx="2317750" cy="2308225"/>
            </a:xfrm>
            <a:custGeom>
              <a:avLst/>
              <a:gdLst>
                <a:gd name="T0" fmla="*/ 1086 w 1460"/>
                <a:gd name="T1" fmla="*/ 943 h 1454"/>
                <a:gd name="T2" fmla="*/ 886 w 1460"/>
                <a:gd name="T3" fmla="*/ 1112 h 1454"/>
                <a:gd name="T4" fmla="*/ 834 w 1460"/>
                <a:gd name="T5" fmla="*/ 1239 h 1454"/>
                <a:gd name="T6" fmla="*/ 1099 w 1460"/>
                <a:gd name="T7" fmla="*/ 1096 h 1454"/>
                <a:gd name="T8" fmla="*/ 1243 w 1460"/>
                <a:gd name="T9" fmla="*/ 831 h 1454"/>
                <a:gd name="T10" fmla="*/ 217 w 1460"/>
                <a:gd name="T11" fmla="*/ 831 h 1454"/>
                <a:gd name="T12" fmla="*/ 361 w 1460"/>
                <a:gd name="T13" fmla="*/ 1096 h 1454"/>
                <a:gd name="T14" fmla="*/ 626 w 1460"/>
                <a:gd name="T15" fmla="*/ 1239 h 1454"/>
                <a:gd name="T16" fmla="*/ 587 w 1460"/>
                <a:gd name="T17" fmla="*/ 1118 h 1454"/>
                <a:gd name="T18" fmla="*/ 396 w 1460"/>
                <a:gd name="T19" fmla="*/ 974 h 1454"/>
                <a:gd name="T20" fmla="*/ 314 w 1460"/>
                <a:gd name="T21" fmla="*/ 752 h 1454"/>
                <a:gd name="T22" fmla="*/ 589 w 1460"/>
                <a:gd name="T23" fmla="*/ 388 h 1454"/>
                <a:gd name="T24" fmla="*/ 417 w 1460"/>
                <a:gd name="T25" fmla="*/ 535 h 1454"/>
                <a:gd name="T26" fmla="*/ 469 w 1460"/>
                <a:gd name="T27" fmla="*/ 704 h 1454"/>
                <a:gd name="T28" fmla="*/ 392 w 1460"/>
                <a:gd name="T29" fmla="*/ 866 h 1454"/>
                <a:gd name="T30" fmla="*/ 539 w 1460"/>
                <a:gd name="T31" fmla="*/ 1040 h 1454"/>
                <a:gd name="T32" fmla="*/ 706 w 1460"/>
                <a:gd name="T33" fmla="*/ 986 h 1454"/>
                <a:gd name="T34" fmla="*/ 871 w 1460"/>
                <a:gd name="T35" fmla="*/ 1065 h 1454"/>
                <a:gd name="T36" fmla="*/ 1043 w 1460"/>
                <a:gd name="T37" fmla="*/ 918 h 1454"/>
                <a:gd name="T38" fmla="*/ 991 w 1460"/>
                <a:gd name="T39" fmla="*/ 752 h 1454"/>
                <a:gd name="T40" fmla="*/ 1070 w 1460"/>
                <a:gd name="T41" fmla="*/ 588 h 1454"/>
                <a:gd name="T42" fmla="*/ 921 w 1460"/>
                <a:gd name="T43" fmla="*/ 416 h 1454"/>
                <a:gd name="T44" fmla="*/ 754 w 1460"/>
                <a:gd name="T45" fmla="*/ 468 h 1454"/>
                <a:gd name="T46" fmla="*/ 754 w 1460"/>
                <a:gd name="T47" fmla="*/ 313 h 1454"/>
                <a:gd name="T48" fmla="*/ 977 w 1460"/>
                <a:gd name="T49" fmla="*/ 392 h 1454"/>
                <a:gd name="T50" fmla="*/ 1121 w 1460"/>
                <a:gd name="T51" fmla="*/ 584 h 1454"/>
                <a:gd name="T52" fmla="*/ 1243 w 1460"/>
                <a:gd name="T53" fmla="*/ 624 h 1454"/>
                <a:gd name="T54" fmla="*/ 1099 w 1460"/>
                <a:gd name="T55" fmla="*/ 358 h 1454"/>
                <a:gd name="T56" fmla="*/ 834 w 1460"/>
                <a:gd name="T57" fmla="*/ 214 h 1454"/>
                <a:gd name="T58" fmla="*/ 562 w 1460"/>
                <a:gd name="T59" fmla="*/ 232 h 1454"/>
                <a:gd name="T60" fmla="*/ 335 w 1460"/>
                <a:gd name="T61" fmla="*/ 381 h 1454"/>
                <a:gd name="T62" fmla="*/ 215 w 1460"/>
                <a:gd name="T63" fmla="*/ 630 h 1454"/>
                <a:gd name="T64" fmla="*/ 345 w 1460"/>
                <a:gd name="T65" fmla="*/ 568 h 1454"/>
                <a:gd name="T66" fmla="*/ 512 w 1460"/>
                <a:gd name="T67" fmla="*/ 371 h 1454"/>
                <a:gd name="T68" fmla="*/ 706 w 1460"/>
                <a:gd name="T69" fmla="*/ 205 h 1454"/>
                <a:gd name="T70" fmla="*/ 826 w 1460"/>
                <a:gd name="T71" fmla="*/ 164 h 1454"/>
                <a:gd name="T72" fmla="*/ 1080 w 1460"/>
                <a:gd name="T73" fmla="*/ 276 h 1454"/>
                <a:gd name="T74" fmla="*/ 1254 w 1460"/>
                <a:gd name="T75" fmla="*/ 497 h 1454"/>
                <a:gd name="T76" fmla="*/ 1460 w 1460"/>
                <a:gd name="T77" fmla="*/ 704 h 1454"/>
                <a:gd name="T78" fmla="*/ 1280 w 1460"/>
                <a:gd name="T79" fmla="*/ 889 h 1454"/>
                <a:gd name="T80" fmla="*/ 1134 w 1460"/>
                <a:gd name="T81" fmla="*/ 1131 h 1454"/>
                <a:gd name="T82" fmla="*/ 894 w 1460"/>
                <a:gd name="T83" fmla="*/ 1274 h 1454"/>
                <a:gd name="T84" fmla="*/ 706 w 1460"/>
                <a:gd name="T85" fmla="*/ 1454 h 1454"/>
                <a:gd name="T86" fmla="*/ 498 w 1460"/>
                <a:gd name="T87" fmla="*/ 1249 h 1454"/>
                <a:gd name="T88" fmla="*/ 277 w 1460"/>
                <a:gd name="T89" fmla="*/ 1077 h 1454"/>
                <a:gd name="T90" fmla="*/ 165 w 1460"/>
                <a:gd name="T91" fmla="*/ 822 h 1454"/>
                <a:gd name="T92" fmla="*/ 159 w 1460"/>
                <a:gd name="T93" fmla="*/ 704 h 1454"/>
                <a:gd name="T94" fmla="*/ 238 w 1460"/>
                <a:gd name="T95" fmla="*/ 435 h 1454"/>
                <a:gd name="T96" fmla="*/ 436 w 1460"/>
                <a:gd name="T97" fmla="*/ 236 h 1454"/>
                <a:gd name="T98" fmla="*/ 706 w 1460"/>
                <a:gd name="T99" fmla="*/ 156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60" h="1454">
                  <a:moveTo>
                    <a:pt x="1146" y="752"/>
                  </a:moveTo>
                  <a:lnTo>
                    <a:pt x="1136" y="820"/>
                  </a:lnTo>
                  <a:lnTo>
                    <a:pt x="1115" y="884"/>
                  </a:lnTo>
                  <a:lnTo>
                    <a:pt x="1086" y="943"/>
                  </a:lnTo>
                  <a:lnTo>
                    <a:pt x="1047" y="996"/>
                  </a:lnTo>
                  <a:lnTo>
                    <a:pt x="1000" y="1042"/>
                  </a:lnTo>
                  <a:lnTo>
                    <a:pt x="946" y="1081"/>
                  </a:lnTo>
                  <a:lnTo>
                    <a:pt x="886" y="1112"/>
                  </a:lnTo>
                  <a:lnTo>
                    <a:pt x="822" y="1131"/>
                  </a:lnTo>
                  <a:lnTo>
                    <a:pt x="754" y="1141"/>
                  </a:lnTo>
                  <a:lnTo>
                    <a:pt x="754" y="1249"/>
                  </a:lnTo>
                  <a:lnTo>
                    <a:pt x="834" y="1239"/>
                  </a:lnTo>
                  <a:lnTo>
                    <a:pt x="909" y="1218"/>
                  </a:lnTo>
                  <a:lnTo>
                    <a:pt x="979" y="1187"/>
                  </a:lnTo>
                  <a:lnTo>
                    <a:pt x="1043" y="1147"/>
                  </a:lnTo>
                  <a:lnTo>
                    <a:pt x="1099" y="1096"/>
                  </a:lnTo>
                  <a:lnTo>
                    <a:pt x="1150" y="1038"/>
                  </a:lnTo>
                  <a:lnTo>
                    <a:pt x="1190" y="974"/>
                  </a:lnTo>
                  <a:lnTo>
                    <a:pt x="1221" y="905"/>
                  </a:lnTo>
                  <a:lnTo>
                    <a:pt x="1243" y="831"/>
                  </a:lnTo>
                  <a:lnTo>
                    <a:pt x="1252" y="752"/>
                  </a:lnTo>
                  <a:lnTo>
                    <a:pt x="1146" y="752"/>
                  </a:lnTo>
                  <a:close/>
                  <a:moveTo>
                    <a:pt x="207" y="752"/>
                  </a:moveTo>
                  <a:lnTo>
                    <a:pt x="217" y="831"/>
                  </a:lnTo>
                  <a:lnTo>
                    <a:pt x="238" y="905"/>
                  </a:lnTo>
                  <a:lnTo>
                    <a:pt x="269" y="974"/>
                  </a:lnTo>
                  <a:lnTo>
                    <a:pt x="310" y="1038"/>
                  </a:lnTo>
                  <a:lnTo>
                    <a:pt x="361" y="1096"/>
                  </a:lnTo>
                  <a:lnTo>
                    <a:pt x="417" y="1147"/>
                  </a:lnTo>
                  <a:lnTo>
                    <a:pt x="481" y="1187"/>
                  </a:lnTo>
                  <a:lnTo>
                    <a:pt x="551" y="1218"/>
                  </a:lnTo>
                  <a:lnTo>
                    <a:pt x="626" y="1239"/>
                  </a:lnTo>
                  <a:lnTo>
                    <a:pt x="706" y="1249"/>
                  </a:lnTo>
                  <a:lnTo>
                    <a:pt x="706" y="1141"/>
                  </a:lnTo>
                  <a:lnTo>
                    <a:pt x="646" y="1133"/>
                  </a:lnTo>
                  <a:lnTo>
                    <a:pt x="587" y="1118"/>
                  </a:lnTo>
                  <a:lnTo>
                    <a:pt x="531" y="1092"/>
                  </a:lnTo>
                  <a:lnTo>
                    <a:pt x="481" y="1059"/>
                  </a:lnTo>
                  <a:lnTo>
                    <a:pt x="434" y="1021"/>
                  </a:lnTo>
                  <a:lnTo>
                    <a:pt x="396" y="974"/>
                  </a:lnTo>
                  <a:lnTo>
                    <a:pt x="363" y="924"/>
                  </a:lnTo>
                  <a:lnTo>
                    <a:pt x="339" y="870"/>
                  </a:lnTo>
                  <a:lnTo>
                    <a:pt x="322" y="812"/>
                  </a:lnTo>
                  <a:lnTo>
                    <a:pt x="314" y="752"/>
                  </a:lnTo>
                  <a:lnTo>
                    <a:pt x="207" y="752"/>
                  </a:lnTo>
                  <a:close/>
                  <a:moveTo>
                    <a:pt x="706" y="361"/>
                  </a:moveTo>
                  <a:lnTo>
                    <a:pt x="646" y="371"/>
                  </a:lnTo>
                  <a:lnTo>
                    <a:pt x="589" y="388"/>
                  </a:lnTo>
                  <a:lnTo>
                    <a:pt x="537" y="414"/>
                  </a:lnTo>
                  <a:lnTo>
                    <a:pt x="491" y="448"/>
                  </a:lnTo>
                  <a:lnTo>
                    <a:pt x="450" y="489"/>
                  </a:lnTo>
                  <a:lnTo>
                    <a:pt x="417" y="535"/>
                  </a:lnTo>
                  <a:lnTo>
                    <a:pt x="390" y="586"/>
                  </a:lnTo>
                  <a:lnTo>
                    <a:pt x="372" y="642"/>
                  </a:lnTo>
                  <a:lnTo>
                    <a:pt x="364" y="704"/>
                  </a:lnTo>
                  <a:lnTo>
                    <a:pt x="469" y="704"/>
                  </a:lnTo>
                  <a:lnTo>
                    <a:pt x="469" y="752"/>
                  </a:lnTo>
                  <a:lnTo>
                    <a:pt x="364" y="752"/>
                  </a:lnTo>
                  <a:lnTo>
                    <a:pt x="372" y="810"/>
                  </a:lnTo>
                  <a:lnTo>
                    <a:pt x="392" y="866"/>
                  </a:lnTo>
                  <a:lnTo>
                    <a:pt x="417" y="918"/>
                  </a:lnTo>
                  <a:lnTo>
                    <a:pt x="452" y="965"/>
                  </a:lnTo>
                  <a:lnTo>
                    <a:pt x="492" y="1005"/>
                  </a:lnTo>
                  <a:lnTo>
                    <a:pt x="539" y="1040"/>
                  </a:lnTo>
                  <a:lnTo>
                    <a:pt x="589" y="1065"/>
                  </a:lnTo>
                  <a:lnTo>
                    <a:pt x="646" y="1083"/>
                  </a:lnTo>
                  <a:lnTo>
                    <a:pt x="706" y="1092"/>
                  </a:lnTo>
                  <a:lnTo>
                    <a:pt x="706" y="986"/>
                  </a:lnTo>
                  <a:lnTo>
                    <a:pt x="754" y="986"/>
                  </a:lnTo>
                  <a:lnTo>
                    <a:pt x="754" y="1092"/>
                  </a:lnTo>
                  <a:lnTo>
                    <a:pt x="814" y="1083"/>
                  </a:lnTo>
                  <a:lnTo>
                    <a:pt x="871" y="1065"/>
                  </a:lnTo>
                  <a:lnTo>
                    <a:pt x="921" y="1038"/>
                  </a:lnTo>
                  <a:lnTo>
                    <a:pt x="967" y="1005"/>
                  </a:lnTo>
                  <a:lnTo>
                    <a:pt x="1008" y="965"/>
                  </a:lnTo>
                  <a:lnTo>
                    <a:pt x="1043" y="918"/>
                  </a:lnTo>
                  <a:lnTo>
                    <a:pt x="1070" y="866"/>
                  </a:lnTo>
                  <a:lnTo>
                    <a:pt x="1088" y="810"/>
                  </a:lnTo>
                  <a:lnTo>
                    <a:pt x="1095" y="752"/>
                  </a:lnTo>
                  <a:lnTo>
                    <a:pt x="991" y="752"/>
                  </a:lnTo>
                  <a:lnTo>
                    <a:pt x="991" y="704"/>
                  </a:lnTo>
                  <a:lnTo>
                    <a:pt x="1095" y="704"/>
                  </a:lnTo>
                  <a:lnTo>
                    <a:pt x="1088" y="644"/>
                  </a:lnTo>
                  <a:lnTo>
                    <a:pt x="1070" y="588"/>
                  </a:lnTo>
                  <a:lnTo>
                    <a:pt x="1043" y="535"/>
                  </a:lnTo>
                  <a:lnTo>
                    <a:pt x="1008" y="489"/>
                  </a:lnTo>
                  <a:lnTo>
                    <a:pt x="967" y="448"/>
                  </a:lnTo>
                  <a:lnTo>
                    <a:pt x="921" y="416"/>
                  </a:lnTo>
                  <a:lnTo>
                    <a:pt x="871" y="388"/>
                  </a:lnTo>
                  <a:lnTo>
                    <a:pt x="814" y="371"/>
                  </a:lnTo>
                  <a:lnTo>
                    <a:pt x="754" y="361"/>
                  </a:lnTo>
                  <a:lnTo>
                    <a:pt x="754" y="468"/>
                  </a:lnTo>
                  <a:lnTo>
                    <a:pt x="706" y="468"/>
                  </a:lnTo>
                  <a:lnTo>
                    <a:pt x="706" y="361"/>
                  </a:lnTo>
                  <a:close/>
                  <a:moveTo>
                    <a:pt x="754" y="205"/>
                  </a:moveTo>
                  <a:lnTo>
                    <a:pt x="754" y="313"/>
                  </a:lnTo>
                  <a:lnTo>
                    <a:pt x="814" y="321"/>
                  </a:lnTo>
                  <a:lnTo>
                    <a:pt x="872" y="336"/>
                  </a:lnTo>
                  <a:lnTo>
                    <a:pt x="927" y="361"/>
                  </a:lnTo>
                  <a:lnTo>
                    <a:pt x="977" y="392"/>
                  </a:lnTo>
                  <a:lnTo>
                    <a:pt x="1024" y="433"/>
                  </a:lnTo>
                  <a:lnTo>
                    <a:pt x="1064" y="479"/>
                  </a:lnTo>
                  <a:lnTo>
                    <a:pt x="1095" y="530"/>
                  </a:lnTo>
                  <a:lnTo>
                    <a:pt x="1121" y="584"/>
                  </a:lnTo>
                  <a:lnTo>
                    <a:pt x="1138" y="642"/>
                  </a:lnTo>
                  <a:lnTo>
                    <a:pt x="1146" y="704"/>
                  </a:lnTo>
                  <a:lnTo>
                    <a:pt x="1252" y="704"/>
                  </a:lnTo>
                  <a:lnTo>
                    <a:pt x="1243" y="624"/>
                  </a:lnTo>
                  <a:lnTo>
                    <a:pt x="1221" y="549"/>
                  </a:lnTo>
                  <a:lnTo>
                    <a:pt x="1190" y="479"/>
                  </a:lnTo>
                  <a:lnTo>
                    <a:pt x="1150" y="416"/>
                  </a:lnTo>
                  <a:lnTo>
                    <a:pt x="1099" y="358"/>
                  </a:lnTo>
                  <a:lnTo>
                    <a:pt x="1043" y="309"/>
                  </a:lnTo>
                  <a:lnTo>
                    <a:pt x="979" y="267"/>
                  </a:lnTo>
                  <a:lnTo>
                    <a:pt x="909" y="236"/>
                  </a:lnTo>
                  <a:lnTo>
                    <a:pt x="834" y="214"/>
                  </a:lnTo>
                  <a:lnTo>
                    <a:pt x="754" y="205"/>
                  </a:lnTo>
                  <a:close/>
                  <a:moveTo>
                    <a:pt x="706" y="205"/>
                  </a:moveTo>
                  <a:lnTo>
                    <a:pt x="632" y="214"/>
                  </a:lnTo>
                  <a:lnTo>
                    <a:pt x="562" y="232"/>
                  </a:lnTo>
                  <a:lnTo>
                    <a:pt x="498" y="257"/>
                  </a:lnTo>
                  <a:lnTo>
                    <a:pt x="438" y="292"/>
                  </a:lnTo>
                  <a:lnTo>
                    <a:pt x="384" y="332"/>
                  </a:lnTo>
                  <a:lnTo>
                    <a:pt x="335" y="381"/>
                  </a:lnTo>
                  <a:lnTo>
                    <a:pt x="293" y="435"/>
                  </a:lnTo>
                  <a:lnTo>
                    <a:pt x="258" y="495"/>
                  </a:lnTo>
                  <a:lnTo>
                    <a:pt x="233" y="561"/>
                  </a:lnTo>
                  <a:lnTo>
                    <a:pt x="215" y="630"/>
                  </a:lnTo>
                  <a:lnTo>
                    <a:pt x="207" y="704"/>
                  </a:lnTo>
                  <a:lnTo>
                    <a:pt x="314" y="704"/>
                  </a:lnTo>
                  <a:lnTo>
                    <a:pt x="324" y="634"/>
                  </a:lnTo>
                  <a:lnTo>
                    <a:pt x="345" y="568"/>
                  </a:lnTo>
                  <a:lnTo>
                    <a:pt x="374" y="510"/>
                  </a:lnTo>
                  <a:lnTo>
                    <a:pt x="413" y="456"/>
                  </a:lnTo>
                  <a:lnTo>
                    <a:pt x="459" y="410"/>
                  </a:lnTo>
                  <a:lnTo>
                    <a:pt x="512" y="371"/>
                  </a:lnTo>
                  <a:lnTo>
                    <a:pt x="572" y="342"/>
                  </a:lnTo>
                  <a:lnTo>
                    <a:pt x="636" y="323"/>
                  </a:lnTo>
                  <a:lnTo>
                    <a:pt x="706" y="313"/>
                  </a:lnTo>
                  <a:lnTo>
                    <a:pt x="706" y="205"/>
                  </a:lnTo>
                  <a:close/>
                  <a:moveTo>
                    <a:pt x="706" y="0"/>
                  </a:moveTo>
                  <a:lnTo>
                    <a:pt x="754" y="0"/>
                  </a:lnTo>
                  <a:lnTo>
                    <a:pt x="754" y="156"/>
                  </a:lnTo>
                  <a:lnTo>
                    <a:pt x="826" y="164"/>
                  </a:lnTo>
                  <a:lnTo>
                    <a:pt x="894" y="180"/>
                  </a:lnTo>
                  <a:lnTo>
                    <a:pt x="960" y="205"/>
                  </a:lnTo>
                  <a:lnTo>
                    <a:pt x="1022" y="236"/>
                  </a:lnTo>
                  <a:lnTo>
                    <a:pt x="1080" y="276"/>
                  </a:lnTo>
                  <a:lnTo>
                    <a:pt x="1134" y="323"/>
                  </a:lnTo>
                  <a:lnTo>
                    <a:pt x="1183" y="377"/>
                  </a:lnTo>
                  <a:lnTo>
                    <a:pt x="1221" y="435"/>
                  </a:lnTo>
                  <a:lnTo>
                    <a:pt x="1254" y="497"/>
                  </a:lnTo>
                  <a:lnTo>
                    <a:pt x="1280" y="562"/>
                  </a:lnTo>
                  <a:lnTo>
                    <a:pt x="1295" y="632"/>
                  </a:lnTo>
                  <a:lnTo>
                    <a:pt x="1303" y="704"/>
                  </a:lnTo>
                  <a:lnTo>
                    <a:pt x="1460" y="704"/>
                  </a:lnTo>
                  <a:lnTo>
                    <a:pt x="1460" y="752"/>
                  </a:lnTo>
                  <a:lnTo>
                    <a:pt x="1303" y="752"/>
                  </a:lnTo>
                  <a:lnTo>
                    <a:pt x="1295" y="822"/>
                  </a:lnTo>
                  <a:lnTo>
                    <a:pt x="1280" y="889"/>
                  </a:lnTo>
                  <a:lnTo>
                    <a:pt x="1254" y="955"/>
                  </a:lnTo>
                  <a:lnTo>
                    <a:pt x="1221" y="1019"/>
                  </a:lnTo>
                  <a:lnTo>
                    <a:pt x="1183" y="1077"/>
                  </a:lnTo>
                  <a:lnTo>
                    <a:pt x="1134" y="1131"/>
                  </a:lnTo>
                  <a:lnTo>
                    <a:pt x="1080" y="1177"/>
                  </a:lnTo>
                  <a:lnTo>
                    <a:pt x="1022" y="1218"/>
                  </a:lnTo>
                  <a:lnTo>
                    <a:pt x="960" y="1249"/>
                  </a:lnTo>
                  <a:lnTo>
                    <a:pt x="894" y="1274"/>
                  </a:lnTo>
                  <a:lnTo>
                    <a:pt x="826" y="1290"/>
                  </a:lnTo>
                  <a:lnTo>
                    <a:pt x="754" y="1297"/>
                  </a:lnTo>
                  <a:lnTo>
                    <a:pt x="754" y="1454"/>
                  </a:lnTo>
                  <a:lnTo>
                    <a:pt x="706" y="1454"/>
                  </a:lnTo>
                  <a:lnTo>
                    <a:pt x="706" y="1297"/>
                  </a:lnTo>
                  <a:lnTo>
                    <a:pt x="634" y="1290"/>
                  </a:lnTo>
                  <a:lnTo>
                    <a:pt x="566" y="1274"/>
                  </a:lnTo>
                  <a:lnTo>
                    <a:pt x="498" y="1249"/>
                  </a:lnTo>
                  <a:lnTo>
                    <a:pt x="436" y="1218"/>
                  </a:lnTo>
                  <a:lnTo>
                    <a:pt x="378" y="1177"/>
                  </a:lnTo>
                  <a:lnTo>
                    <a:pt x="324" y="1131"/>
                  </a:lnTo>
                  <a:lnTo>
                    <a:pt x="277" y="1077"/>
                  </a:lnTo>
                  <a:lnTo>
                    <a:pt x="237" y="1019"/>
                  </a:lnTo>
                  <a:lnTo>
                    <a:pt x="206" y="957"/>
                  </a:lnTo>
                  <a:lnTo>
                    <a:pt x="180" y="891"/>
                  </a:lnTo>
                  <a:lnTo>
                    <a:pt x="165" y="822"/>
                  </a:lnTo>
                  <a:lnTo>
                    <a:pt x="159" y="752"/>
                  </a:lnTo>
                  <a:lnTo>
                    <a:pt x="0" y="752"/>
                  </a:lnTo>
                  <a:lnTo>
                    <a:pt x="0" y="704"/>
                  </a:lnTo>
                  <a:lnTo>
                    <a:pt x="159" y="704"/>
                  </a:lnTo>
                  <a:lnTo>
                    <a:pt x="165" y="632"/>
                  </a:lnTo>
                  <a:lnTo>
                    <a:pt x="182" y="562"/>
                  </a:lnTo>
                  <a:lnTo>
                    <a:pt x="206" y="497"/>
                  </a:lnTo>
                  <a:lnTo>
                    <a:pt x="238" y="435"/>
                  </a:lnTo>
                  <a:lnTo>
                    <a:pt x="277" y="377"/>
                  </a:lnTo>
                  <a:lnTo>
                    <a:pt x="324" y="323"/>
                  </a:lnTo>
                  <a:lnTo>
                    <a:pt x="378" y="274"/>
                  </a:lnTo>
                  <a:lnTo>
                    <a:pt x="436" y="236"/>
                  </a:lnTo>
                  <a:lnTo>
                    <a:pt x="498" y="203"/>
                  </a:lnTo>
                  <a:lnTo>
                    <a:pt x="566" y="180"/>
                  </a:lnTo>
                  <a:lnTo>
                    <a:pt x="634" y="164"/>
                  </a:lnTo>
                  <a:lnTo>
                    <a:pt x="706" y="156"/>
                  </a:lnTo>
                  <a:lnTo>
                    <a:pt x="7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2607113" y="2362201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081142" y="2362201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827799" y="3788229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345372" y="3788229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02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B9BCC1"/>
            </a:gs>
            <a:gs pos="100000">
              <a:srgbClr val="80879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1130977" y="555512"/>
            <a:ext cx="9930046" cy="4854688"/>
            <a:chOff x="1808163" y="1333500"/>
            <a:chExt cx="8572500" cy="4191000"/>
          </a:xfrm>
          <a:solidFill>
            <a:schemeClr val="tx1">
              <a:alpha val="8000"/>
            </a:schemeClr>
          </a:solidFill>
        </p:grpSpPr>
        <p:sp>
          <p:nvSpPr>
            <p:cNvPr id="53" name="Freeform 52"/>
            <p:cNvSpPr>
              <a:spLocks noEditPoints="1"/>
            </p:cNvSpPr>
            <p:nvPr/>
          </p:nvSpPr>
          <p:spPr bwMode="auto">
            <a:xfrm>
              <a:off x="6843713" y="4202113"/>
              <a:ext cx="3232150" cy="1068388"/>
            </a:xfrm>
            <a:custGeom>
              <a:avLst/>
              <a:gdLst>
                <a:gd name="T0" fmla="*/ 1973 w 2036"/>
                <a:gd name="T1" fmla="*/ 560 h 673"/>
                <a:gd name="T2" fmla="*/ 1932 w 2036"/>
                <a:gd name="T3" fmla="*/ 614 h 673"/>
                <a:gd name="T4" fmla="*/ 1883 w 2036"/>
                <a:gd name="T5" fmla="*/ 655 h 673"/>
                <a:gd name="T6" fmla="*/ 1886 w 2036"/>
                <a:gd name="T7" fmla="*/ 615 h 673"/>
                <a:gd name="T8" fmla="*/ 1943 w 2036"/>
                <a:gd name="T9" fmla="*/ 550 h 673"/>
                <a:gd name="T10" fmla="*/ 1580 w 2036"/>
                <a:gd name="T11" fmla="*/ 574 h 673"/>
                <a:gd name="T12" fmla="*/ 1532 w 2036"/>
                <a:gd name="T13" fmla="*/ 573 h 673"/>
                <a:gd name="T14" fmla="*/ 1583 w 2036"/>
                <a:gd name="T15" fmla="*/ 550 h 673"/>
                <a:gd name="T16" fmla="*/ 1964 w 2036"/>
                <a:gd name="T17" fmla="*/ 450 h 673"/>
                <a:gd name="T18" fmla="*/ 1996 w 2036"/>
                <a:gd name="T19" fmla="*/ 479 h 673"/>
                <a:gd name="T20" fmla="*/ 2036 w 2036"/>
                <a:gd name="T21" fmla="*/ 509 h 673"/>
                <a:gd name="T22" fmla="*/ 1999 w 2036"/>
                <a:gd name="T23" fmla="*/ 560 h 673"/>
                <a:gd name="T24" fmla="*/ 1960 w 2036"/>
                <a:gd name="T25" fmla="*/ 463 h 673"/>
                <a:gd name="T26" fmla="*/ 1863 w 2036"/>
                <a:gd name="T27" fmla="*/ 239 h 673"/>
                <a:gd name="T28" fmla="*/ 89 w 2036"/>
                <a:gd name="T29" fmla="*/ 92 h 673"/>
                <a:gd name="T30" fmla="*/ 97 w 2036"/>
                <a:gd name="T31" fmla="*/ 177 h 673"/>
                <a:gd name="T32" fmla="*/ 67 w 2036"/>
                <a:gd name="T33" fmla="*/ 262 h 673"/>
                <a:gd name="T34" fmla="*/ 7 w 2036"/>
                <a:gd name="T35" fmla="*/ 278 h 673"/>
                <a:gd name="T36" fmla="*/ 17 w 2036"/>
                <a:gd name="T37" fmla="*/ 200 h 673"/>
                <a:gd name="T38" fmla="*/ 62 w 2036"/>
                <a:gd name="T39" fmla="*/ 132 h 673"/>
                <a:gd name="T40" fmla="*/ 1320 w 2036"/>
                <a:gd name="T41" fmla="*/ 80 h 673"/>
                <a:gd name="T42" fmla="*/ 1374 w 2036"/>
                <a:gd name="T43" fmla="*/ 82 h 673"/>
                <a:gd name="T44" fmla="*/ 1398 w 2036"/>
                <a:gd name="T45" fmla="*/ 116 h 673"/>
                <a:gd name="T46" fmla="*/ 1444 w 2036"/>
                <a:gd name="T47" fmla="*/ 162 h 673"/>
                <a:gd name="T48" fmla="*/ 1480 w 2036"/>
                <a:gd name="T49" fmla="*/ 111 h 673"/>
                <a:gd name="T50" fmla="*/ 1506 w 2036"/>
                <a:gd name="T51" fmla="*/ 95 h 673"/>
                <a:gd name="T52" fmla="*/ 1537 w 2036"/>
                <a:gd name="T53" fmla="*/ 144 h 673"/>
                <a:gd name="T54" fmla="*/ 1578 w 2036"/>
                <a:gd name="T55" fmla="*/ 209 h 673"/>
                <a:gd name="T56" fmla="*/ 1626 w 2036"/>
                <a:gd name="T57" fmla="*/ 263 h 673"/>
                <a:gd name="T58" fmla="*/ 1658 w 2036"/>
                <a:gd name="T59" fmla="*/ 334 h 673"/>
                <a:gd name="T60" fmla="*/ 1640 w 2036"/>
                <a:gd name="T61" fmla="*/ 412 h 673"/>
                <a:gd name="T62" fmla="*/ 1614 w 2036"/>
                <a:gd name="T63" fmla="*/ 478 h 673"/>
                <a:gd name="T64" fmla="*/ 1539 w 2036"/>
                <a:gd name="T65" fmla="*/ 519 h 673"/>
                <a:gd name="T66" fmla="*/ 1467 w 2036"/>
                <a:gd name="T67" fmla="*/ 506 h 673"/>
                <a:gd name="T68" fmla="*/ 1432 w 2036"/>
                <a:gd name="T69" fmla="*/ 468 h 673"/>
                <a:gd name="T70" fmla="*/ 1426 w 2036"/>
                <a:gd name="T71" fmla="*/ 422 h 673"/>
                <a:gd name="T72" fmla="*/ 1385 w 2036"/>
                <a:gd name="T73" fmla="*/ 430 h 673"/>
                <a:gd name="T74" fmla="*/ 1313 w 2036"/>
                <a:gd name="T75" fmla="*/ 391 h 673"/>
                <a:gd name="T76" fmla="*/ 1239 w 2036"/>
                <a:gd name="T77" fmla="*/ 409 h 673"/>
                <a:gd name="T78" fmla="*/ 1156 w 2036"/>
                <a:gd name="T79" fmla="*/ 435 h 673"/>
                <a:gd name="T80" fmla="*/ 1090 w 2036"/>
                <a:gd name="T81" fmla="*/ 442 h 673"/>
                <a:gd name="T82" fmla="*/ 1082 w 2036"/>
                <a:gd name="T83" fmla="*/ 370 h 673"/>
                <a:gd name="T84" fmla="*/ 1058 w 2036"/>
                <a:gd name="T85" fmla="*/ 299 h 673"/>
                <a:gd name="T86" fmla="*/ 1061 w 2036"/>
                <a:gd name="T87" fmla="*/ 247 h 673"/>
                <a:gd name="T88" fmla="*/ 1112 w 2036"/>
                <a:gd name="T89" fmla="*/ 218 h 673"/>
                <a:gd name="T90" fmla="*/ 1180 w 2036"/>
                <a:gd name="T91" fmla="*/ 190 h 673"/>
                <a:gd name="T92" fmla="*/ 1215 w 2036"/>
                <a:gd name="T93" fmla="*/ 152 h 673"/>
                <a:gd name="T94" fmla="*/ 1274 w 2036"/>
                <a:gd name="T95" fmla="*/ 119 h 673"/>
                <a:gd name="T96" fmla="*/ 1324 w 2036"/>
                <a:gd name="T97" fmla="*/ 93 h 673"/>
                <a:gd name="T98" fmla="*/ 1210 w 2036"/>
                <a:gd name="T99" fmla="*/ 72 h 673"/>
                <a:gd name="T100" fmla="*/ 1154 w 2036"/>
                <a:gd name="T101" fmla="*/ 44 h 673"/>
                <a:gd name="T102" fmla="*/ 1257 w 2036"/>
                <a:gd name="T103" fmla="*/ 28 h 673"/>
                <a:gd name="T104" fmla="*/ 1220 w 2036"/>
                <a:gd name="T105" fmla="*/ 59 h 673"/>
                <a:gd name="T106" fmla="*/ 1241 w 2036"/>
                <a:gd name="T107" fmla="*/ 34 h 673"/>
                <a:gd name="T108" fmla="*/ 1185 w 2036"/>
                <a:gd name="T109" fmla="*/ 38 h 673"/>
                <a:gd name="T110" fmla="*/ 1198 w 2036"/>
                <a:gd name="T111" fmla="*/ 29 h 673"/>
                <a:gd name="T112" fmla="*/ 1130 w 2036"/>
                <a:gd name="T113" fmla="*/ 33 h 673"/>
                <a:gd name="T114" fmla="*/ 1257 w 2036"/>
                <a:gd name="T115" fmla="*/ 23 h 673"/>
                <a:gd name="T116" fmla="*/ 1020 w 2036"/>
                <a:gd name="T117" fmla="*/ 0 h 673"/>
                <a:gd name="T118" fmla="*/ 1081 w 2036"/>
                <a:gd name="T119" fmla="*/ 23 h 673"/>
                <a:gd name="T120" fmla="*/ 1046 w 2036"/>
                <a:gd name="T121" fmla="*/ 28 h 673"/>
                <a:gd name="T122" fmla="*/ 977 w 2036"/>
                <a:gd name="T123" fmla="*/ 2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36" h="673">
                  <a:moveTo>
                    <a:pt x="1883" y="666"/>
                  </a:moveTo>
                  <a:lnTo>
                    <a:pt x="1883" y="668"/>
                  </a:lnTo>
                  <a:lnTo>
                    <a:pt x="1883" y="669"/>
                  </a:lnTo>
                  <a:lnTo>
                    <a:pt x="1883" y="673"/>
                  </a:lnTo>
                  <a:lnTo>
                    <a:pt x="1870" y="673"/>
                  </a:lnTo>
                  <a:lnTo>
                    <a:pt x="1870" y="673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3" y="671"/>
                  </a:lnTo>
                  <a:lnTo>
                    <a:pt x="1874" y="671"/>
                  </a:lnTo>
                  <a:lnTo>
                    <a:pt x="1874" y="669"/>
                  </a:lnTo>
                  <a:lnTo>
                    <a:pt x="1874" y="668"/>
                  </a:lnTo>
                  <a:lnTo>
                    <a:pt x="1876" y="668"/>
                  </a:lnTo>
                  <a:lnTo>
                    <a:pt x="1876" y="668"/>
                  </a:lnTo>
                  <a:lnTo>
                    <a:pt x="1879" y="668"/>
                  </a:lnTo>
                  <a:lnTo>
                    <a:pt x="1881" y="668"/>
                  </a:lnTo>
                  <a:lnTo>
                    <a:pt x="1883" y="666"/>
                  </a:lnTo>
                  <a:close/>
                  <a:moveTo>
                    <a:pt x="1948" y="550"/>
                  </a:moveTo>
                  <a:lnTo>
                    <a:pt x="1950" y="550"/>
                  </a:lnTo>
                  <a:lnTo>
                    <a:pt x="1953" y="551"/>
                  </a:lnTo>
                  <a:lnTo>
                    <a:pt x="1955" y="551"/>
                  </a:lnTo>
                  <a:lnTo>
                    <a:pt x="1956" y="553"/>
                  </a:lnTo>
                  <a:lnTo>
                    <a:pt x="1958" y="556"/>
                  </a:lnTo>
                  <a:lnTo>
                    <a:pt x="1958" y="558"/>
                  </a:lnTo>
                  <a:lnTo>
                    <a:pt x="1958" y="558"/>
                  </a:lnTo>
                  <a:lnTo>
                    <a:pt x="1958" y="560"/>
                  </a:lnTo>
                  <a:lnTo>
                    <a:pt x="1960" y="560"/>
                  </a:lnTo>
                  <a:lnTo>
                    <a:pt x="1963" y="560"/>
                  </a:lnTo>
                  <a:lnTo>
                    <a:pt x="1964" y="560"/>
                  </a:lnTo>
                  <a:lnTo>
                    <a:pt x="1969" y="560"/>
                  </a:lnTo>
                  <a:lnTo>
                    <a:pt x="1973" y="560"/>
                  </a:lnTo>
                  <a:lnTo>
                    <a:pt x="1973" y="569"/>
                  </a:lnTo>
                  <a:lnTo>
                    <a:pt x="1973" y="571"/>
                  </a:lnTo>
                  <a:lnTo>
                    <a:pt x="1973" y="571"/>
                  </a:lnTo>
                  <a:lnTo>
                    <a:pt x="1971" y="573"/>
                  </a:lnTo>
                  <a:lnTo>
                    <a:pt x="1971" y="576"/>
                  </a:lnTo>
                  <a:lnTo>
                    <a:pt x="1971" y="578"/>
                  </a:lnTo>
                  <a:lnTo>
                    <a:pt x="1971" y="579"/>
                  </a:lnTo>
                  <a:lnTo>
                    <a:pt x="1971" y="581"/>
                  </a:lnTo>
                  <a:lnTo>
                    <a:pt x="1968" y="583"/>
                  </a:lnTo>
                  <a:lnTo>
                    <a:pt x="1968" y="583"/>
                  </a:lnTo>
                  <a:lnTo>
                    <a:pt x="1968" y="584"/>
                  </a:lnTo>
                  <a:lnTo>
                    <a:pt x="1966" y="586"/>
                  </a:lnTo>
                  <a:lnTo>
                    <a:pt x="1963" y="586"/>
                  </a:lnTo>
                  <a:lnTo>
                    <a:pt x="1960" y="587"/>
                  </a:lnTo>
                  <a:lnTo>
                    <a:pt x="1956" y="591"/>
                  </a:lnTo>
                  <a:lnTo>
                    <a:pt x="1955" y="594"/>
                  </a:lnTo>
                  <a:lnTo>
                    <a:pt x="1953" y="596"/>
                  </a:lnTo>
                  <a:lnTo>
                    <a:pt x="1953" y="599"/>
                  </a:lnTo>
                  <a:lnTo>
                    <a:pt x="1953" y="601"/>
                  </a:lnTo>
                  <a:lnTo>
                    <a:pt x="1955" y="602"/>
                  </a:lnTo>
                  <a:lnTo>
                    <a:pt x="1956" y="602"/>
                  </a:lnTo>
                  <a:lnTo>
                    <a:pt x="1958" y="605"/>
                  </a:lnTo>
                  <a:lnTo>
                    <a:pt x="1956" y="607"/>
                  </a:lnTo>
                  <a:lnTo>
                    <a:pt x="1955" y="607"/>
                  </a:lnTo>
                  <a:lnTo>
                    <a:pt x="1950" y="607"/>
                  </a:lnTo>
                  <a:lnTo>
                    <a:pt x="1945" y="607"/>
                  </a:lnTo>
                  <a:lnTo>
                    <a:pt x="1942" y="607"/>
                  </a:lnTo>
                  <a:lnTo>
                    <a:pt x="1938" y="607"/>
                  </a:lnTo>
                  <a:lnTo>
                    <a:pt x="1935" y="610"/>
                  </a:lnTo>
                  <a:lnTo>
                    <a:pt x="1933" y="610"/>
                  </a:lnTo>
                  <a:lnTo>
                    <a:pt x="1932" y="612"/>
                  </a:lnTo>
                  <a:lnTo>
                    <a:pt x="1932" y="614"/>
                  </a:lnTo>
                  <a:lnTo>
                    <a:pt x="1932" y="615"/>
                  </a:lnTo>
                  <a:lnTo>
                    <a:pt x="1930" y="617"/>
                  </a:lnTo>
                  <a:lnTo>
                    <a:pt x="1930" y="619"/>
                  </a:lnTo>
                  <a:lnTo>
                    <a:pt x="1928" y="625"/>
                  </a:lnTo>
                  <a:lnTo>
                    <a:pt x="1928" y="628"/>
                  </a:lnTo>
                  <a:lnTo>
                    <a:pt x="1927" y="632"/>
                  </a:lnTo>
                  <a:lnTo>
                    <a:pt x="1925" y="633"/>
                  </a:lnTo>
                  <a:lnTo>
                    <a:pt x="1924" y="635"/>
                  </a:lnTo>
                  <a:lnTo>
                    <a:pt x="1922" y="637"/>
                  </a:lnTo>
                  <a:lnTo>
                    <a:pt x="1919" y="638"/>
                  </a:lnTo>
                  <a:lnTo>
                    <a:pt x="1917" y="640"/>
                  </a:lnTo>
                  <a:lnTo>
                    <a:pt x="1915" y="642"/>
                  </a:lnTo>
                  <a:lnTo>
                    <a:pt x="1915" y="643"/>
                  </a:lnTo>
                  <a:lnTo>
                    <a:pt x="1914" y="646"/>
                  </a:lnTo>
                  <a:lnTo>
                    <a:pt x="1914" y="651"/>
                  </a:lnTo>
                  <a:lnTo>
                    <a:pt x="1910" y="651"/>
                  </a:lnTo>
                  <a:lnTo>
                    <a:pt x="1907" y="651"/>
                  </a:lnTo>
                  <a:lnTo>
                    <a:pt x="1904" y="651"/>
                  </a:lnTo>
                  <a:lnTo>
                    <a:pt x="1902" y="653"/>
                  </a:lnTo>
                  <a:lnTo>
                    <a:pt x="1901" y="655"/>
                  </a:lnTo>
                  <a:lnTo>
                    <a:pt x="1901" y="655"/>
                  </a:lnTo>
                  <a:lnTo>
                    <a:pt x="1901" y="656"/>
                  </a:lnTo>
                  <a:lnTo>
                    <a:pt x="1899" y="658"/>
                  </a:lnTo>
                  <a:lnTo>
                    <a:pt x="1897" y="658"/>
                  </a:lnTo>
                  <a:lnTo>
                    <a:pt x="1896" y="658"/>
                  </a:lnTo>
                  <a:lnTo>
                    <a:pt x="1896" y="660"/>
                  </a:lnTo>
                  <a:lnTo>
                    <a:pt x="1894" y="660"/>
                  </a:lnTo>
                  <a:lnTo>
                    <a:pt x="1892" y="660"/>
                  </a:lnTo>
                  <a:lnTo>
                    <a:pt x="1888" y="660"/>
                  </a:lnTo>
                  <a:lnTo>
                    <a:pt x="1884" y="658"/>
                  </a:lnTo>
                  <a:lnTo>
                    <a:pt x="1884" y="656"/>
                  </a:lnTo>
                  <a:lnTo>
                    <a:pt x="1883" y="655"/>
                  </a:lnTo>
                  <a:lnTo>
                    <a:pt x="1881" y="653"/>
                  </a:lnTo>
                  <a:lnTo>
                    <a:pt x="1879" y="653"/>
                  </a:lnTo>
                  <a:lnTo>
                    <a:pt x="1876" y="651"/>
                  </a:lnTo>
                  <a:lnTo>
                    <a:pt x="1873" y="651"/>
                  </a:lnTo>
                  <a:lnTo>
                    <a:pt x="1870" y="651"/>
                  </a:lnTo>
                  <a:lnTo>
                    <a:pt x="1866" y="651"/>
                  </a:lnTo>
                  <a:lnTo>
                    <a:pt x="1863" y="651"/>
                  </a:lnTo>
                  <a:lnTo>
                    <a:pt x="1861" y="651"/>
                  </a:lnTo>
                  <a:lnTo>
                    <a:pt x="1860" y="650"/>
                  </a:lnTo>
                  <a:lnTo>
                    <a:pt x="1858" y="648"/>
                  </a:lnTo>
                  <a:lnTo>
                    <a:pt x="1856" y="646"/>
                  </a:lnTo>
                  <a:lnTo>
                    <a:pt x="1856" y="645"/>
                  </a:lnTo>
                  <a:lnTo>
                    <a:pt x="1856" y="643"/>
                  </a:lnTo>
                  <a:lnTo>
                    <a:pt x="1858" y="643"/>
                  </a:lnTo>
                  <a:lnTo>
                    <a:pt x="1858" y="642"/>
                  </a:lnTo>
                  <a:lnTo>
                    <a:pt x="1860" y="638"/>
                  </a:lnTo>
                  <a:lnTo>
                    <a:pt x="1860" y="635"/>
                  </a:lnTo>
                  <a:lnTo>
                    <a:pt x="1863" y="635"/>
                  </a:lnTo>
                  <a:lnTo>
                    <a:pt x="1865" y="635"/>
                  </a:lnTo>
                  <a:lnTo>
                    <a:pt x="1865" y="635"/>
                  </a:lnTo>
                  <a:lnTo>
                    <a:pt x="1866" y="633"/>
                  </a:lnTo>
                  <a:lnTo>
                    <a:pt x="1868" y="632"/>
                  </a:lnTo>
                  <a:lnTo>
                    <a:pt x="1871" y="630"/>
                  </a:lnTo>
                  <a:lnTo>
                    <a:pt x="1873" y="628"/>
                  </a:lnTo>
                  <a:lnTo>
                    <a:pt x="1874" y="628"/>
                  </a:lnTo>
                  <a:lnTo>
                    <a:pt x="1876" y="625"/>
                  </a:lnTo>
                  <a:lnTo>
                    <a:pt x="1878" y="622"/>
                  </a:lnTo>
                  <a:lnTo>
                    <a:pt x="1879" y="620"/>
                  </a:lnTo>
                  <a:lnTo>
                    <a:pt x="1879" y="619"/>
                  </a:lnTo>
                  <a:lnTo>
                    <a:pt x="1881" y="617"/>
                  </a:lnTo>
                  <a:lnTo>
                    <a:pt x="1884" y="617"/>
                  </a:lnTo>
                  <a:lnTo>
                    <a:pt x="1886" y="615"/>
                  </a:lnTo>
                  <a:lnTo>
                    <a:pt x="1888" y="615"/>
                  </a:lnTo>
                  <a:lnTo>
                    <a:pt x="1889" y="615"/>
                  </a:lnTo>
                  <a:lnTo>
                    <a:pt x="1891" y="614"/>
                  </a:lnTo>
                  <a:lnTo>
                    <a:pt x="1892" y="612"/>
                  </a:lnTo>
                  <a:lnTo>
                    <a:pt x="1896" y="610"/>
                  </a:lnTo>
                  <a:lnTo>
                    <a:pt x="1896" y="609"/>
                  </a:lnTo>
                  <a:lnTo>
                    <a:pt x="1897" y="607"/>
                  </a:lnTo>
                  <a:lnTo>
                    <a:pt x="1899" y="605"/>
                  </a:lnTo>
                  <a:lnTo>
                    <a:pt x="1901" y="605"/>
                  </a:lnTo>
                  <a:lnTo>
                    <a:pt x="1904" y="604"/>
                  </a:lnTo>
                  <a:lnTo>
                    <a:pt x="1906" y="602"/>
                  </a:lnTo>
                  <a:lnTo>
                    <a:pt x="1909" y="601"/>
                  </a:lnTo>
                  <a:lnTo>
                    <a:pt x="1910" y="599"/>
                  </a:lnTo>
                  <a:lnTo>
                    <a:pt x="1914" y="597"/>
                  </a:lnTo>
                  <a:lnTo>
                    <a:pt x="1917" y="596"/>
                  </a:lnTo>
                  <a:lnTo>
                    <a:pt x="1920" y="594"/>
                  </a:lnTo>
                  <a:lnTo>
                    <a:pt x="1924" y="591"/>
                  </a:lnTo>
                  <a:lnTo>
                    <a:pt x="1925" y="589"/>
                  </a:lnTo>
                  <a:lnTo>
                    <a:pt x="1927" y="587"/>
                  </a:lnTo>
                  <a:lnTo>
                    <a:pt x="1928" y="584"/>
                  </a:lnTo>
                  <a:lnTo>
                    <a:pt x="1928" y="581"/>
                  </a:lnTo>
                  <a:lnTo>
                    <a:pt x="1927" y="579"/>
                  </a:lnTo>
                  <a:lnTo>
                    <a:pt x="1927" y="576"/>
                  </a:lnTo>
                  <a:lnTo>
                    <a:pt x="1927" y="574"/>
                  </a:lnTo>
                  <a:lnTo>
                    <a:pt x="1927" y="573"/>
                  </a:lnTo>
                  <a:lnTo>
                    <a:pt x="1928" y="571"/>
                  </a:lnTo>
                  <a:lnTo>
                    <a:pt x="1930" y="569"/>
                  </a:lnTo>
                  <a:lnTo>
                    <a:pt x="1932" y="569"/>
                  </a:lnTo>
                  <a:lnTo>
                    <a:pt x="1933" y="568"/>
                  </a:lnTo>
                  <a:lnTo>
                    <a:pt x="1940" y="565"/>
                  </a:lnTo>
                  <a:lnTo>
                    <a:pt x="1940" y="550"/>
                  </a:lnTo>
                  <a:lnTo>
                    <a:pt x="1943" y="550"/>
                  </a:lnTo>
                  <a:lnTo>
                    <a:pt x="1948" y="550"/>
                  </a:lnTo>
                  <a:close/>
                  <a:moveTo>
                    <a:pt x="1539" y="548"/>
                  </a:moveTo>
                  <a:lnTo>
                    <a:pt x="1541" y="548"/>
                  </a:lnTo>
                  <a:lnTo>
                    <a:pt x="1542" y="550"/>
                  </a:lnTo>
                  <a:lnTo>
                    <a:pt x="1544" y="551"/>
                  </a:lnTo>
                  <a:lnTo>
                    <a:pt x="1545" y="553"/>
                  </a:lnTo>
                  <a:lnTo>
                    <a:pt x="1545" y="555"/>
                  </a:lnTo>
                  <a:lnTo>
                    <a:pt x="1547" y="556"/>
                  </a:lnTo>
                  <a:lnTo>
                    <a:pt x="1549" y="556"/>
                  </a:lnTo>
                  <a:lnTo>
                    <a:pt x="1550" y="558"/>
                  </a:lnTo>
                  <a:lnTo>
                    <a:pt x="1550" y="560"/>
                  </a:lnTo>
                  <a:lnTo>
                    <a:pt x="1552" y="560"/>
                  </a:lnTo>
                  <a:lnTo>
                    <a:pt x="1554" y="561"/>
                  </a:lnTo>
                  <a:lnTo>
                    <a:pt x="1555" y="561"/>
                  </a:lnTo>
                  <a:lnTo>
                    <a:pt x="1557" y="560"/>
                  </a:lnTo>
                  <a:lnTo>
                    <a:pt x="1559" y="560"/>
                  </a:lnTo>
                  <a:lnTo>
                    <a:pt x="1560" y="560"/>
                  </a:lnTo>
                  <a:lnTo>
                    <a:pt x="1562" y="560"/>
                  </a:lnTo>
                  <a:lnTo>
                    <a:pt x="1563" y="558"/>
                  </a:lnTo>
                  <a:lnTo>
                    <a:pt x="1565" y="558"/>
                  </a:lnTo>
                  <a:lnTo>
                    <a:pt x="1583" y="558"/>
                  </a:lnTo>
                  <a:lnTo>
                    <a:pt x="1583" y="560"/>
                  </a:lnTo>
                  <a:lnTo>
                    <a:pt x="1583" y="561"/>
                  </a:lnTo>
                  <a:lnTo>
                    <a:pt x="1583" y="563"/>
                  </a:lnTo>
                  <a:lnTo>
                    <a:pt x="1583" y="565"/>
                  </a:lnTo>
                  <a:lnTo>
                    <a:pt x="1583" y="566"/>
                  </a:lnTo>
                  <a:lnTo>
                    <a:pt x="1583" y="568"/>
                  </a:lnTo>
                  <a:lnTo>
                    <a:pt x="1583" y="569"/>
                  </a:lnTo>
                  <a:lnTo>
                    <a:pt x="1583" y="571"/>
                  </a:lnTo>
                  <a:lnTo>
                    <a:pt x="1583" y="571"/>
                  </a:lnTo>
                  <a:lnTo>
                    <a:pt x="1581" y="573"/>
                  </a:lnTo>
                  <a:lnTo>
                    <a:pt x="1580" y="574"/>
                  </a:lnTo>
                  <a:lnTo>
                    <a:pt x="1580" y="574"/>
                  </a:lnTo>
                  <a:lnTo>
                    <a:pt x="1578" y="574"/>
                  </a:lnTo>
                  <a:lnTo>
                    <a:pt x="1578" y="574"/>
                  </a:lnTo>
                  <a:lnTo>
                    <a:pt x="1577" y="576"/>
                  </a:lnTo>
                  <a:lnTo>
                    <a:pt x="1577" y="578"/>
                  </a:lnTo>
                  <a:lnTo>
                    <a:pt x="1577" y="579"/>
                  </a:lnTo>
                  <a:lnTo>
                    <a:pt x="1578" y="581"/>
                  </a:lnTo>
                  <a:lnTo>
                    <a:pt x="1578" y="584"/>
                  </a:lnTo>
                  <a:lnTo>
                    <a:pt x="1578" y="592"/>
                  </a:lnTo>
                  <a:lnTo>
                    <a:pt x="1565" y="592"/>
                  </a:lnTo>
                  <a:lnTo>
                    <a:pt x="1565" y="592"/>
                  </a:lnTo>
                  <a:lnTo>
                    <a:pt x="1565" y="594"/>
                  </a:lnTo>
                  <a:lnTo>
                    <a:pt x="1565" y="597"/>
                  </a:lnTo>
                  <a:lnTo>
                    <a:pt x="1565" y="599"/>
                  </a:lnTo>
                  <a:lnTo>
                    <a:pt x="1565" y="602"/>
                  </a:lnTo>
                  <a:lnTo>
                    <a:pt x="1559" y="602"/>
                  </a:lnTo>
                  <a:lnTo>
                    <a:pt x="1555" y="602"/>
                  </a:lnTo>
                  <a:lnTo>
                    <a:pt x="1555" y="602"/>
                  </a:lnTo>
                  <a:lnTo>
                    <a:pt x="1554" y="599"/>
                  </a:lnTo>
                  <a:lnTo>
                    <a:pt x="1552" y="596"/>
                  </a:lnTo>
                  <a:lnTo>
                    <a:pt x="1549" y="592"/>
                  </a:lnTo>
                  <a:lnTo>
                    <a:pt x="1547" y="589"/>
                  </a:lnTo>
                  <a:lnTo>
                    <a:pt x="1545" y="587"/>
                  </a:lnTo>
                  <a:lnTo>
                    <a:pt x="1544" y="586"/>
                  </a:lnTo>
                  <a:lnTo>
                    <a:pt x="1544" y="584"/>
                  </a:lnTo>
                  <a:lnTo>
                    <a:pt x="1544" y="583"/>
                  </a:lnTo>
                  <a:lnTo>
                    <a:pt x="1541" y="579"/>
                  </a:lnTo>
                  <a:lnTo>
                    <a:pt x="1539" y="578"/>
                  </a:lnTo>
                  <a:lnTo>
                    <a:pt x="1537" y="576"/>
                  </a:lnTo>
                  <a:lnTo>
                    <a:pt x="1536" y="576"/>
                  </a:lnTo>
                  <a:lnTo>
                    <a:pt x="1534" y="574"/>
                  </a:lnTo>
                  <a:lnTo>
                    <a:pt x="1532" y="573"/>
                  </a:lnTo>
                  <a:lnTo>
                    <a:pt x="1531" y="571"/>
                  </a:lnTo>
                  <a:lnTo>
                    <a:pt x="1531" y="569"/>
                  </a:lnTo>
                  <a:lnTo>
                    <a:pt x="1531" y="566"/>
                  </a:lnTo>
                  <a:lnTo>
                    <a:pt x="1531" y="565"/>
                  </a:lnTo>
                  <a:lnTo>
                    <a:pt x="1531" y="563"/>
                  </a:lnTo>
                  <a:lnTo>
                    <a:pt x="1529" y="561"/>
                  </a:lnTo>
                  <a:lnTo>
                    <a:pt x="1527" y="560"/>
                  </a:lnTo>
                  <a:lnTo>
                    <a:pt x="1527" y="556"/>
                  </a:lnTo>
                  <a:lnTo>
                    <a:pt x="1527" y="556"/>
                  </a:lnTo>
                  <a:lnTo>
                    <a:pt x="1529" y="555"/>
                  </a:lnTo>
                  <a:lnTo>
                    <a:pt x="1529" y="553"/>
                  </a:lnTo>
                  <a:lnTo>
                    <a:pt x="1529" y="551"/>
                  </a:lnTo>
                  <a:lnTo>
                    <a:pt x="1529" y="551"/>
                  </a:lnTo>
                  <a:lnTo>
                    <a:pt x="1531" y="550"/>
                  </a:lnTo>
                  <a:lnTo>
                    <a:pt x="1532" y="550"/>
                  </a:lnTo>
                  <a:lnTo>
                    <a:pt x="1534" y="550"/>
                  </a:lnTo>
                  <a:lnTo>
                    <a:pt x="1537" y="548"/>
                  </a:lnTo>
                  <a:lnTo>
                    <a:pt x="1539" y="548"/>
                  </a:lnTo>
                  <a:close/>
                  <a:moveTo>
                    <a:pt x="1581" y="532"/>
                  </a:moveTo>
                  <a:lnTo>
                    <a:pt x="1581" y="532"/>
                  </a:lnTo>
                  <a:lnTo>
                    <a:pt x="1583" y="533"/>
                  </a:lnTo>
                  <a:lnTo>
                    <a:pt x="1583" y="533"/>
                  </a:lnTo>
                  <a:lnTo>
                    <a:pt x="1583" y="535"/>
                  </a:lnTo>
                  <a:lnTo>
                    <a:pt x="1585" y="537"/>
                  </a:lnTo>
                  <a:lnTo>
                    <a:pt x="1585" y="538"/>
                  </a:lnTo>
                  <a:lnTo>
                    <a:pt x="1586" y="538"/>
                  </a:lnTo>
                  <a:lnTo>
                    <a:pt x="1588" y="538"/>
                  </a:lnTo>
                  <a:lnTo>
                    <a:pt x="1588" y="540"/>
                  </a:lnTo>
                  <a:lnTo>
                    <a:pt x="1590" y="542"/>
                  </a:lnTo>
                  <a:lnTo>
                    <a:pt x="1590" y="543"/>
                  </a:lnTo>
                  <a:lnTo>
                    <a:pt x="1590" y="550"/>
                  </a:lnTo>
                  <a:lnTo>
                    <a:pt x="1583" y="550"/>
                  </a:lnTo>
                  <a:lnTo>
                    <a:pt x="1583" y="547"/>
                  </a:lnTo>
                  <a:lnTo>
                    <a:pt x="1583" y="545"/>
                  </a:lnTo>
                  <a:lnTo>
                    <a:pt x="1581" y="543"/>
                  </a:lnTo>
                  <a:lnTo>
                    <a:pt x="1581" y="543"/>
                  </a:lnTo>
                  <a:lnTo>
                    <a:pt x="1580" y="543"/>
                  </a:lnTo>
                  <a:lnTo>
                    <a:pt x="1580" y="543"/>
                  </a:lnTo>
                  <a:lnTo>
                    <a:pt x="1577" y="542"/>
                  </a:lnTo>
                  <a:lnTo>
                    <a:pt x="1577" y="540"/>
                  </a:lnTo>
                  <a:lnTo>
                    <a:pt x="1577" y="538"/>
                  </a:lnTo>
                  <a:lnTo>
                    <a:pt x="1577" y="537"/>
                  </a:lnTo>
                  <a:lnTo>
                    <a:pt x="1577" y="535"/>
                  </a:lnTo>
                  <a:lnTo>
                    <a:pt x="1577" y="533"/>
                  </a:lnTo>
                  <a:lnTo>
                    <a:pt x="1578" y="532"/>
                  </a:lnTo>
                  <a:lnTo>
                    <a:pt x="1580" y="532"/>
                  </a:lnTo>
                  <a:lnTo>
                    <a:pt x="1581" y="532"/>
                  </a:lnTo>
                  <a:close/>
                  <a:moveTo>
                    <a:pt x="1519" y="530"/>
                  </a:moveTo>
                  <a:lnTo>
                    <a:pt x="1519" y="530"/>
                  </a:lnTo>
                  <a:lnTo>
                    <a:pt x="1521" y="532"/>
                  </a:lnTo>
                  <a:lnTo>
                    <a:pt x="1521" y="543"/>
                  </a:lnTo>
                  <a:lnTo>
                    <a:pt x="1519" y="545"/>
                  </a:lnTo>
                  <a:lnTo>
                    <a:pt x="1516" y="542"/>
                  </a:lnTo>
                  <a:lnTo>
                    <a:pt x="1514" y="538"/>
                  </a:lnTo>
                  <a:lnTo>
                    <a:pt x="1514" y="535"/>
                  </a:lnTo>
                  <a:lnTo>
                    <a:pt x="1514" y="533"/>
                  </a:lnTo>
                  <a:lnTo>
                    <a:pt x="1516" y="532"/>
                  </a:lnTo>
                  <a:lnTo>
                    <a:pt x="1516" y="532"/>
                  </a:lnTo>
                  <a:lnTo>
                    <a:pt x="1519" y="530"/>
                  </a:lnTo>
                  <a:close/>
                  <a:moveTo>
                    <a:pt x="1958" y="447"/>
                  </a:moveTo>
                  <a:lnTo>
                    <a:pt x="1960" y="447"/>
                  </a:lnTo>
                  <a:lnTo>
                    <a:pt x="1963" y="447"/>
                  </a:lnTo>
                  <a:lnTo>
                    <a:pt x="1963" y="448"/>
                  </a:lnTo>
                  <a:lnTo>
                    <a:pt x="1964" y="450"/>
                  </a:lnTo>
                  <a:lnTo>
                    <a:pt x="1966" y="453"/>
                  </a:lnTo>
                  <a:lnTo>
                    <a:pt x="1969" y="457"/>
                  </a:lnTo>
                  <a:lnTo>
                    <a:pt x="1971" y="458"/>
                  </a:lnTo>
                  <a:lnTo>
                    <a:pt x="1973" y="460"/>
                  </a:lnTo>
                  <a:lnTo>
                    <a:pt x="1973" y="461"/>
                  </a:lnTo>
                  <a:lnTo>
                    <a:pt x="1974" y="463"/>
                  </a:lnTo>
                  <a:lnTo>
                    <a:pt x="1976" y="465"/>
                  </a:lnTo>
                  <a:lnTo>
                    <a:pt x="1978" y="466"/>
                  </a:lnTo>
                  <a:lnTo>
                    <a:pt x="1978" y="468"/>
                  </a:lnTo>
                  <a:lnTo>
                    <a:pt x="1979" y="470"/>
                  </a:lnTo>
                  <a:lnTo>
                    <a:pt x="1979" y="470"/>
                  </a:lnTo>
                  <a:lnTo>
                    <a:pt x="1981" y="468"/>
                  </a:lnTo>
                  <a:lnTo>
                    <a:pt x="1982" y="470"/>
                  </a:lnTo>
                  <a:lnTo>
                    <a:pt x="1982" y="473"/>
                  </a:lnTo>
                  <a:lnTo>
                    <a:pt x="1982" y="475"/>
                  </a:lnTo>
                  <a:lnTo>
                    <a:pt x="1982" y="475"/>
                  </a:lnTo>
                  <a:lnTo>
                    <a:pt x="1981" y="478"/>
                  </a:lnTo>
                  <a:lnTo>
                    <a:pt x="1981" y="479"/>
                  </a:lnTo>
                  <a:lnTo>
                    <a:pt x="1981" y="483"/>
                  </a:lnTo>
                  <a:lnTo>
                    <a:pt x="1982" y="484"/>
                  </a:lnTo>
                  <a:lnTo>
                    <a:pt x="1984" y="486"/>
                  </a:lnTo>
                  <a:lnTo>
                    <a:pt x="1986" y="488"/>
                  </a:lnTo>
                  <a:lnTo>
                    <a:pt x="1986" y="489"/>
                  </a:lnTo>
                  <a:lnTo>
                    <a:pt x="1987" y="489"/>
                  </a:lnTo>
                  <a:lnTo>
                    <a:pt x="1989" y="488"/>
                  </a:lnTo>
                  <a:lnTo>
                    <a:pt x="1991" y="486"/>
                  </a:lnTo>
                  <a:lnTo>
                    <a:pt x="1991" y="484"/>
                  </a:lnTo>
                  <a:lnTo>
                    <a:pt x="1991" y="483"/>
                  </a:lnTo>
                  <a:lnTo>
                    <a:pt x="1992" y="481"/>
                  </a:lnTo>
                  <a:lnTo>
                    <a:pt x="1992" y="479"/>
                  </a:lnTo>
                  <a:lnTo>
                    <a:pt x="1994" y="479"/>
                  </a:lnTo>
                  <a:lnTo>
                    <a:pt x="1996" y="479"/>
                  </a:lnTo>
                  <a:lnTo>
                    <a:pt x="1997" y="481"/>
                  </a:lnTo>
                  <a:lnTo>
                    <a:pt x="1999" y="484"/>
                  </a:lnTo>
                  <a:lnTo>
                    <a:pt x="2000" y="486"/>
                  </a:lnTo>
                  <a:lnTo>
                    <a:pt x="2002" y="486"/>
                  </a:lnTo>
                  <a:lnTo>
                    <a:pt x="2004" y="488"/>
                  </a:lnTo>
                  <a:lnTo>
                    <a:pt x="2004" y="489"/>
                  </a:lnTo>
                  <a:lnTo>
                    <a:pt x="2004" y="491"/>
                  </a:lnTo>
                  <a:lnTo>
                    <a:pt x="2002" y="494"/>
                  </a:lnTo>
                  <a:lnTo>
                    <a:pt x="2002" y="496"/>
                  </a:lnTo>
                  <a:lnTo>
                    <a:pt x="2002" y="502"/>
                  </a:lnTo>
                  <a:lnTo>
                    <a:pt x="2004" y="502"/>
                  </a:lnTo>
                  <a:lnTo>
                    <a:pt x="2005" y="501"/>
                  </a:lnTo>
                  <a:lnTo>
                    <a:pt x="2007" y="502"/>
                  </a:lnTo>
                  <a:lnTo>
                    <a:pt x="2009" y="502"/>
                  </a:lnTo>
                  <a:lnTo>
                    <a:pt x="2012" y="502"/>
                  </a:lnTo>
                  <a:lnTo>
                    <a:pt x="2017" y="502"/>
                  </a:lnTo>
                  <a:lnTo>
                    <a:pt x="2020" y="502"/>
                  </a:lnTo>
                  <a:lnTo>
                    <a:pt x="2023" y="502"/>
                  </a:lnTo>
                  <a:lnTo>
                    <a:pt x="2025" y="502"/>
                  </a:lnTo>
                  <a:lnTo>
                    <a:pt x="2027" y="502"/>
                  </a:lnTo>
                  <a:lnTo>
                    <a:pt x="2027" y="501"/>
                  </a:lnTo>
                  <a:lnTo>
                    <a:pt x="2025" y="499"/>
                  </a:lnTo>
                  <a:lnTo>
                    <a:pt x="2027" y="499"/>
                  </a:lnTo>
                  <a:lnTo>
                    <a:pt x="2028" y="497"/>
                  </a:lnTo>
                  <a:lnTo>
                    <a:pt x="2030" y="497"/>
                  </a:lnTo>
                  <a:lnTo>
                    <a:pt x="2033" y="497"/>
                  </a:lnTo>
                  <a:lnTo>
                    <a:pt x="2035" y="501"/>
                  </a:lnTo>
                  <a:lnTo>
                    <a:pt x="2036" y="502"/>
                  </a:lnTo>
                  <a:lnTo>
                    <a:pt x="2036" y="504"/>
                  </a:lnTo>
                  <a:lnTo>
                    <a:pt x="2036" y="506"/>
                  </a:lnTo>
                  <a:lnTo>
                    <a:pt x="2036" y="507"/>
                  </a:lnTo>
                  <a:lnTo>
                    <a:pt x="2036" y="509"/>
                  </a:lnTo>
                  <a:lnTo>
                    <a:pt x="2035" y="511"/>
                  </a:lnTo>
                  <a:lnTo>
                    <a:pt x="2035" y="511"/>
                  </a:lnTo>
                  <a:lnTo>
                    <a:pt x="2033" y="511"/>
                  </a:lnTo>
                  <a:lnTo>
                    <a:pt x="2032" y="511"/>
                  </a:lnTo>
                  <a:lnTo>
                    <a:pt x="2030" y="514"/>
                  </a:lnTo>
                  <a:lnTo>
                    <a:pt x="2030" y="515"/>
                  </a:lnTo>
                  <a:lnTo>
                    <a:pt x="2030" y="517"/>
                  </a:lnTo>
                  <a:lnTo>
                    <a:pt x="2028" y="519"/>
                  </a:lnTo>
                  <a:lnTo>
                    <a:pt x="2027" y="520"/>
                  </a:lnTo>
                  <a:lnTo>
                    <a:pt x="2027" y="522"/>
                  </a:lnTo>
                  <a:lnTo>
                    <a:pt x="2027" y="524"/>
                  </a:lnTo>
                  <a:lnTo>
                    <a:pt x="2025" y="525"/>
                  </a:lnTo>
                  <a:lnTo>
                    <a:pt x="2027" y="527"/>
                  </a:lnTo>
                  <a:lnTo>
                    <a:pt x="2015" y="527"/>
                  </a:lnTo>
                  <a:lnTo>
                    <a:pt x="2015" y="530"/>
                  </a:lnTo>
                  <a:lnTo>
                    <a:pt x="2015" y="533"/>
                  </a:lnTo>
                  <a:lnTo>
                    <a:pt x="2014" y="535"/>
                  </a:lnTo>
                  <a:lnTo>
                    <a:pt x="2014" y="537"/>
                  </a:lnTo>
                  <a:lnTo>
                    <a:pt x="2012" y="540"/>
                  </a:lnTo>
                  <a:lnTo>
                    <a:pt x="2010" y="543"/>
                  </a:lnTo>
                  <a:lnTo>
                    <a:pt x="2010" y="545"/>
                  </a:lnTo>
                  <a:lnTo>
                    <a:pt x="2009" y="547"/>
                  </a:lnTo>
                  <a:lnTo>
                    <a:pt x="2009" y="547"/>
                  </a:lnTo>
                  <a:lnTo>
                    <a:pt x="2007" y="548"/>
                  </a:lnTo>
                  <a:lnTo>
                    <a:pt x="2007" y="548"/>
                  </a:lnTo>
                  <a:lnTo>
                    <a:pt x="2005" y="550"/>
                  </a:lnTo>
                  <a:lnTo>
                    <a:pt x="2004" y="551"/>
                  </a:lnTo>
                  <a:lnTo>
                    <a:pt x="2002" y="551"/>
                  </a:lnTo>
                  <a:lnTo>
                    <a:pt x="2000" y="551"/>
                  </a:lnTo>
                  <a:lnTo>
                    <a:pt x="2000" y="553"/>
                  </a:lnTo>
                  <a:lnTo>
                    <a:pt x="1999" y="556"/>
                  </a:lnTo>
                  <a:lnTo>
                    <a:pt x="1999" y="560"/>
                  </a:lnTo>
                  <a:lnTo>
                    <a:pt x="1999" y="563"/>
                  </a:lnTo>
                  <a:lnTo>
                    <a:pt x="1984" y="563"/>
                  </a:lnTo>
                  <a:lnTo>
                    <a:pt x="1984" y="537"/>
                  </a:lnTo>
                  <a:lnTo>
                    <a:pt x="1964" y="537"/>
                  </a:lnTo>
                  <a:lnTo>
                    <a:pt x="1964" y="533"/>
                  </a:lnTo>
                  <a:lnTo>
                    <a:pt x="1964" y="532"/>
                  </a:lnTo>
                  <a:lnTo>
                    <a:pt x="1964" y="530"/>
                  </a:lnTo>
                  <a:lnTo>
                    <a:pt x="1964" y="527"/>
                  </a:lnTo>
                  <a:lnTo>
                    <a:pt x="1964" y="524"/>
                  </a:lnTo>
                  <a:lnTo>
                    <a:pt x="1964" y="522"/>
                  </a:lnTo>
                  <a:lnTo>
                    <a:pt x="1981" y="522"/>
                  </a:lnTo>
                  <a:lnTo>
                    <a:pt x="1981" y="501"/>
                  </a:lnTo>
                  <a:lnTo>
                    <a:pt x="1979" y="501"/>
                  </a:lnTo>
                  <a:lnTo>
                    <a:pt x="1979" y="499"/>
                  </a:lnTo>
                  <a:lnTo>
                    <a:pt x="1978" y="497"/>
                  </a:lnTo>
                  <a:lnTo>
                    <a:pt x="1978" y="496"/>
                  </a:lnTo>
                  <a:lnTo>
                    <a:pt x="1976" y="494"/>
                  </a:lnTo>
                  <a:lnTo>
                    <a:pt x="1976" y="494"/>
                  </a:lnTo>
                  <a:lnTo>
                    <a:pt x="1976" y="491"/>
                  </a:lnTo>
                  <a:lnTo>
                    <a:pt x="1976" y="488"/>
                  </a:lnTo>
                  <a:lnTo>
                    <a:pt x="1976" y="483"/>
                  </a:lnTo>
                  <a:lnTo>
                    <a:pt x="1976" y="481"/>
                  </a:lnTo>
                  <a:lnTo>
                    <a:pt x="1974" y="479"/>
                  </a:lnTo>
                  <a:lnTo>
                    <a:pt x="1974" y="478"/>
                  </a:lnTo>
                  <a:lnTo>
                    <a:pt x="1973" y="476"/>
                  </a:lnTo>
                  <a:lnTo>
                    <a:pt x="1973" y="475"/>
                  </a:lnTo>
                  <a:lnTo>
                    <a:pt x="1971" y="475"/>
                  </a:lnTo>
                  <a:lnTo>
                    <a:pt x="1969" y="473"/>
                  </a:lnTo>
                  <a:lnTo>
                    <a:pt x="1968" y="473"/>
                  </a:lnTo>
                  <a:lnTo>
                    <a:pt x="1964" y="470"/>
                  </a:lnTo>
                  <a:lnTo>
                    <a:pt x="1961" y="466"/>
                  </a:lnTo>
                  <a:lnTo>
                    <a:pt x="1960" y="463"/>
                  </a:lnTo>
                  <a:lnTo>
                    <a:pt x="1958" y="458"/>
                  </a:lnTo>
                  <a:lnTo>
                    <a:pt x="1956" y="457"/>
                  </a:lnTo>
                  <a:lnTo>
                    <a:pt x="1956" y="455"/>
                  </a:lnTo>
                  <a:lnTo>
                    <a:pt x="1955" y="453"/>
                  </a:lnTo>
                  <a:lnTo>
                    <a:pt x="1955" y="452"/>
                  </a:lnTo>
                  <a:lnTo>
                    <a:pt x="1953" y="450"/>
                  </a:lnTo>
                  <a:lnTo>
                    <a:pt x="1955" y="448"/>
                  </a:lnTo>
                  <a:lnTo>
                    <a:pt x="1956" y="447"/>
                  </a:lnTo>
                  <a:lnTo>
                    <a:pt x="1958" y="447"/>
                  </a:lnTo>
                  <a:close/>
                  <a:moveTo>
                    <a:pt x="1825" y="211"/>
                  </a:moveTo>
                  <a:lnTo>
                    <a:pt x="1827" y="211"/>
                  </a:lnTo>
                  <a:lnTo>
                    <a:pt x="1829" y="211"/>
                  </a:lnTo>
                  <a:lnTo>
                    <a:pt x="1830" y="213"/>
                  </a:lnTo>
                  <a:lnTo>
                    <a:pt x="1832" y="214"/>
                  </a:lnTo>
                  <a:lnTo>
                    <a:pt x="1835" y="218"/>
                  </a:lnTo>
                  <a:lnTo>
                    <a:pt x="1840" y="219"/>
                  </a:lnTo>
                  <a:lnTo>
                    <a:pt x="1842" y="221"/>
                  </a:lnTo>
                  <a:lnTo>
                    <a:pt x="1843" y="224"/>
                  </a:lnTo>
                  <a:lnTo>
                    <a:pt x="1845" y="226"/>
                  </a:lnTo>
                  <a:lnTo>
                    <a:pt x="1845" y="227"/>
                  </a:lnTo>
                  <a:lnTo>
                    <a:pt x="1845" y="229"/>
                  </a:lnTo>
                  <a:lnTo>
                    <a:pt x="1847" y="231"/>
                  </a:lnTo>
                  <a:lnTo>
                    <a:pt x="1848" y="232"/>
                  </a:lnTo>
                  <a:lnTo>
                    <a:pt x="1850" y="232"/>
                  </a:lnTo>
                  <a:lnTo>
                    <a:pt x="1852" y="232"/>
                  </a:lnTo>
                  <a:lnTo>
                    <a:pt x="1853" y="234"/>
                  </a:lnTo>
                  <a:lnTo>
                    <a:pt x="1853" y="236"/>
                  </a:lnTo>
                  <a:lnTo>
                    <a:pt x="1855" y="237"/>
                  </a:lnTo>
                  <a:lnTo>
                    <a:pt x="1858" y="237"/>
                  </a:lnTo>
                  <a:lnTo>
                    <a:pt x="1860" y="239"/>
                  </a:lnTo>
                  <a:lnTo>
                    <a:pt x="1861" y="239"/>
                  </a:lnTo>
                  <a:lnTo>
                    <a:pt x="1863" y="239"/>
                  </a:lnTo>
                  <a:lnTo>
                    <a:pt x="1865" y="241"/>
                  </a:lnTo>
                  <a:lnTo>
                    <a:pt x="1865" y="242"/>
                  </a:lnTo>
                  <a:lnTo>
                    <a:pt x="1866" y="244"/>
                  </a:lnTo>
                  <a:lnTo>
                    <a:pt x="1868" y="245"/>
                  </a:lnTo>
                  <a:lnTo>
                    <a:pt x="1868" y="247"/>
                  </a:lnTo>
                  <a:lnTo>
                    <a:pt x="1868" y="249"/>
                  </a:lnTo>
                  <a:lnTo>
                    <a:pt x="1861" y="249"/>
                  </a:lnTo>
                  <a:lnTo>
                    <a:pt x="1860" y="249"/>
                  </a:lnTo>
                  <a:lnTo>
                    <a:pt x="1858" y="247"/>
                  </a:lnTo>
                  <a:lnTo>
                    <a:pt x="1856" y="247"/>
                  </a:lnTo>
                  <a:lnTo>
                    <a:pt x="1855" y="245"/>
                  </a:lnTo>
                  <a:lnTo>
                    <a:pt x="1852" y="244"/>
                  </a:lnTo>
                  <a:lnTo>
                    <a:pt x="1848" y="242"/>
                  </a:lnTo>
                  <a:lnTo>
                    <a:pt x="1845" y="241"/>
                  </a:lnTo>
                  <a:lnTo>
                    <a:pt x="1842" y="239"/>
                  </a:lnTo>
                  <a:lnTo>
                    <a:pt x="1838" y="237"/>
                  </a:lnTo>
                  <a:lnTo>
                    <a:pt x="1835" y="236"/>
                  </a:lnTo>
                  <a:lnTo>
                    <a:pt x="1834" y="234"/>
                  </a:lnTo>
                  <a:lnTo>
                    <a:pt x="1832" y="232"/>
                  </a:lnTo>
                  <a:lnTo>
                    <a:pt x="1830" y="232"/>
                  </a:lnTo>
                  <a:lnTo>
                    <a:pt x="1830" y="231"/>
                  </a:lnTo>
                  <a:lnTo>
                    <a:pt x="1830" y="227"/>
                  </a:lnTo>
                  <a:lnTo>
                    <a:pt x="1830" y="224"/>
                  </a:lnTo>
                  <a:lnTo>
                    <a:pt x="1829" y="223"/>
                  </a:lnTo>
                  <a:lnTo>
                    <a:pt x="1827" y="221"/>
                  </a:lnTo>
                  <a:lnTo>
                    <a:pt x="1825" y="219"/>
                  </a:lnTo>
                  <a:lnTo>
                    <a:pt x="1824" y="219"/>
                  </a:lnTo>
                  <a:lnTo>
                    <a:pt x="1822" y="216"/>
                  </a:lnTo>
                  <a:lnTo>
                    <a:pt x="1820" y="213"/>
                  </a:lnTo>
                  <a:lnTo>
                    <a:pt x="1825" y="211"/>
                  </a:lnTo>
                  <a:close/>
                  <a:moveTo>
                    <a:pt x="85" y="92"/>
                  </a:moveTo>
                  <a:lnTo>
                    <a:pt x="89" y="92"/>
                  </a:lnTo>
                  <a:lnTo>
                    <a:pt x="92" y="93"/>
                  </a:lnTo>
                  <a:lnTo>
                    <a:pt x="95" y="95"/>
                  </a:lnTo>
                  <a:lnTo>
                    <a:pt x="98" y="98"/>
                  </a:lnTo>
                  <a:lnTo>
                    <a:pt x="100" y="98"/>
                  </a:lnTo>
                  <a:lnTo>
                    <a:pt x="102" y="100"/>
                  </a:lnTo>
                  <a:lnTo>
                    <a:pt x="103" y="101"/>
                  </a:lnTo>
                  <a:lnTo>
                    <a:pt x="105" y="103"/>
                  </a:lnTo>
                  <a:lnTo>
                    <a:pt x="105" y="106"/>
                  </a:lnTo>
                  <a:lnTo>
                    <a:pt x="105" y="110"/>
                  </a:lnTo>
                  <a:lnTo>
                    <a:pt x="105" y="114"/>
                  </a:lnTo>
                  <a:lnTo>
                    <a:pt x="105" y="121"/>
                  </a:lnTo>
                  <a:lnTo>
                    <a:pt x="105" y="126"/>
                  </a:lnTo>
                  <a:lnTo>
                    <a:pt x="107" y="129"/>
                  </a:lnTo>
                  <a:lnTo>
                    <a:pt x="107" y="132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07" y="144"/>
                  </a:lnTo>
                  <a:lnTo>
                    <a:pt x="107" y="147"/>
                  </a:lnTo>
                  <a:lnTo>
                    <a:pt x="105" y="147"/>
                  </a:lnTo>
                  <a:lnTo>
                    <a:pt x="103" y="149"/>
                  </a:lnTo>
                  <a:lnTo>
                    <a:pt x="102" y="149"/>
                  </a:lnTo>
                  <a:lnTo>
                    <a:pt x="100" y="150"/>
                  </a:lnTo>
                  <a:lnTo>
                    <a:pt x="100" y="150"/>
                  </a:lnTo>
                  <a:lnTo>
                    <a:pt x="100" y="154"/>
                  </a:lnTo>
                  <a:lnTo>
                    <a:pt x="100" y="157"/>
                  </a:lnTo>
                  <a:lnTo>
                    <a:pt x="102" y="159"/>
                  </a:lnTo>
                  <a:lnTo>
                    <a:pt x="102" y="160"/>
                  </a:lnTo>
                  <a:lnTo>
                    <a:pt x="102" y="167"/>
                  </a:lnTo>
                  <a:lnTo>
                    <a:pt x="102" y="168"/>
                  </a:lnTo>
                  <a:lnTo>
                    <a:pt x="100" y="172"/>
                  </a:lnTo>
                  <a:lnTo>
                    <a:pt x="98" y="173"/>
                  </a:lnTo>
                  <a:lnTo>
                    <a:pt x="97" y="177"/>
                  </a:lnTo>
                  <a:lnTo>
                    <a:pt x="95" y="180"/>
                  </a:lnTo>
                  <a:lnTo>
                    <a:pt x="95" y="183"/>
                  </a:lnTo>
                  <a:lnTo>
                    <a:pt x="95" y="187"/>
                  </a:lnTo>
                  <a:lnTo>
                    <a:pt x="97" y="190"/>
                  </a:lnTo>
                  <a:lnTo>
                    <a:pt x="98" y="195"/>
                  </a:lnTo>
                  <a:lnTo>
                    <a:pt x="100" y="198"/>
                  </a:lnTo>
                  <a:lnTo>
                    <a:pt x="98" y="200"/>
                  </a:lnTo>
                  <a:lnTo>
                    <a:pt x="97" y="201"/>
                  </a:lnTo>
                  <a:lnTo>
                    <a:pt x="95" y="201"/>
                  </a:lnTo>
                  <a:lnTo>
                    <a:pt x="94" y="203"/>
                  </a:lnTo>
                  <a:lnTo>
                    <a:pt x="92" y="205"/>
                  </a:lnTo>
                  <a:lnTo>
                    <a:pt x="89" y="206"/>
                  </a:lnTo>
                  <a:lnTo>
                    <a:pt x="85" y="208"/>
                  </a:lnTo>
                  <a:lnTo>
                    <a:pt x="84" y="209"/>
                  </a:lnTo>
                  <a:lnTo>
                    <a:pt x="82" y="209"/>
                  </a:lnTo>
                  <a:lnTo>
                    <a:pt x="80" y="211"/>
                  </a:lnTo>
                  <a:lnTo>
                    <a:pt x="79" y="213"/>
                  </a:lnTo>
                  <a:lnTo>
                    <a:pt x="79" y="216"/>
                  </a:lnTo>
                  <a:lnTo>
                    <a:pt x="79" y="221"/>
                  </a:lnTo>
                  <a:lnTo>
                    <a:pt x="79" y="226"/>
                  </a:lnTo>
                  <a:lnTo>
                    <a:pt x="80" y="229"/>
                  </a:lnTo>
                  <a:lnTo>
                    <a:pt x="80" y="234"/>
                  </a:lnTo>
                  <a:lnTo>
                    <a:pt x="79" y="237"/>
                  </a:lnTo>
                  <a:lnTo>
                    <a:pt x="79" y="241"/>
                  </a:lnTo>
                  <a:lnTo>
                    <a:pt x="77" y="242"/>
                  </a:lnTo>
                  <a:lnTo>
                    <a:pt x="76" y="244"/>
                  </a:lnTo>
                  <a:lnTo>
                    <a:pt x="74" y="247"/>
                  </a:lnTo>
                  <a:lnTo>
                    <a:pt x="71" y="249"/>
                  </a:lnTo>
                  <a:lnTo>
                    <a:pt x="71" y="250"/>
                  </a:lnTo>
                  <a:lnTo>
                    <a:pt x="69" y="254"/>
                  </a:lnTo>
                  <a:lnTo>
                    <a:pt x="69" y="257"/>
                  </a:lnTo>
                  <a:lnTo>
                    <a:pt x="67" y="262"/>
                  </a:lnTo>
                  <a:lnTo>
                    <a:pt x="69" y="267"/>
                  </a:lnTo>
                  <a:lnTo>
                    <a:pt x="69" y="270"/>
                  </a:lnTo>
                  <a:lnTo>
                    <a:pt x="69" y="275"/>
                  </a:lnTo>
                  <a:lnTo>
                    <a:pt x="69" y="278"/>
                  </a:lnTo>
                  <a:lnTo>
                    <a:pt x="69" y="281"/>
                  </a:lnTo>
                  <a:lnTo>
                    <a:pt x="67" y="285"/>
                  </a:lnTo>
                  <a:lnTo>
                    <a:pt x="66" y="288"/>
                  </a:lnTo>
                  <a:lnTo>
                    <a:pt x="64" y="291"/>
                  </a:lnTo>
                  <a:lnTo>
                    <a:pt x="62" y="293"/>
                  </a:lnTo>
                  <a:lnTo>
                    <a:pt x="61" y="295"/>
                  </a:lnTo>
                  <a:lnTo>
                    <a:pt x="58" y="296"/>
                  </a:lnTo>
                  <a:lnTo>
                    <a:pt x="53" y="296"/>
                  </a:lnTo>
                  <a:lnTo>
                    <a:pt x="48" y="296"/>
                  </a:lnTo>
                  <a:lnTo>
                    <a:pt x="46" y="296"/>
                  </a:lnTo>
                  <a:lnTo>
                    <a:pt x="44" y="298"/>
                  </a:lnTo>
                  <a:lnTo>
                    <a:pt x="41" y="298"/>
                  </a:lnTo>
                  <a:lnTo>
                    <a:pt x="38" y="296"/>
                  </a:lnTo>
                  <a:lnTo>
                    <a:pt x="36" y="296"/>
                  </a:lnTo>
                  <a:lnTo>
                    <a:pt x="33" y="296"/>
                  </a:lnTo>
                  <a:lnTo>
                    <a:pt x="30" y="296"/>
                  </a:lnTo>
                  <a:lnTo>
                    <a:pt x="28" y="295"/>
                  </a:lnTo>
                  <a:lnTo>
                    <a:pt x="28" y="293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22" y="291"/>
                  </a:lnTo>
                  <a:lnTo>
                    <a:pt x="18" y="291"/>
                  </a:lnTo>
                  <a:lnTo>
                    <a:pt x="13" y="291"/>
                  </a:lnTo>
                  <a:lnTo>
                    <a:pt x="10" y="291"/>
                  </a:lnTo>
                  <a:lnTo>
                    <a:pt x="7" y="291"/>
                  </a:lnTo>
                  <a:lnTo>
                    <a:pt x="7" y="286"/>
                  </a:lnTo>
                  <a:lnTo>
                    <a:pt x="7" y="283"/>
                  </a:lnTo>
                  <a:lnTo>
                    <a:pt x="7" y="278"/>
                  </a:lnTo>
                  <a:lnTo>
                    <a:pt x="7" y="277"/>
                  </a:lnTo>
                  <a:lnTo>
                    <a:pt x="7" y="275"/>
                  </a:lnTo>
                  <a:lnTo>
                    <a:pt x="5" y="272"/>
                  </a:lnTo>
                  <a:lnTo>
                    <a:pt x="5" y="267"/>
                  </a:lnTo>
                  <a:lnTo>
                    <a:pt x="5" y="263"/>
                  </a:lnTo>
                  <a:lnTo>
                    <a:pt x="4" y="260"/>
                  </a:lnTo>
                  <a:lnTo>
                    <a:pt x="4" y="257"/>
                  </a:lnTo>
                  <a:lnTo>
                    <a:pt x="2" y="254"/>
                  </a:lnTo>
                  <a:lnTo>
                    <a:pt x="0" y="250"/>
                  </a:lnTo>
                  <a:lnTo>
                    <a:pt x="0" y="247"/>
                  </a:lnTo>
                  <a:lnTo>
                    <a:pt x="2" y="245"/>
                  </a:lnTo>
                  <a:lnTo>
                    <a:pt x="4" y="244"/>
                  </a:lnTo>
                  <a:lnTo>
                    <a:pt x="5" y="242"/>
                  </a:lnTo>
                  <a:lnTo>
                    <a:pt x="5" y="241"/>
                  </a:lnTo>
                  <a:lnTo>
                    <a:pt x="5" y="237"/>
                  </a:lnTo>
                  <a:lnTo>
                    <a:pt x="5" y="232"/>
                  </a:lnTo>
                  <a:lnTo>
                    <a:pt x="5" y="229"/>
                  </a:lnTo>
                  <a:lnTo>
                    <a:pt x="7" y="226"/>
                  </a:lnTo>
                  <a:lnTo>
                    <a:pt x="8" y="223"/>
                  </a:lnTo>
                  <a:lnTo>
                    <a:pt x="10" y="219"/>
                  </a:lnTo>
                  <a:lnTo>
                    <a:pt x="12" y="216"/>
                  </a:lnTo>
                  <a:lnTo>
                    <a:pt x="13" y="216"/>
                  </a:lnTo>
                  <a:lnTo>
                    <a:pt x="15" y="216"/>
                  </a:lnTo>
                  <a:lnTo>
                    <a:pt x="17" y="216"/>
                  </a:lnTo>
                  <a:lnTo>
                    <a:pt x="18" y="216"/>
                  </a:lnTo>
                  <a:lnTo>
                    <a:pt x="18" y="214"/>
                  </a:lnTo>
                  <a:lnTo>
                    <a:pt x="18" y="211"/>
                  </a:lnTo>
                  <a:lnTo>
                    <a:pt x="18" y="209"/>
                  </a:lnTo>
                  <a:lnTo>
                    <a:pt x="18" y="206"/>
                  </a:lnTo>
                  <a:lnTo>
                    <a:pt x="18" y="203"/>
                  </a:lnTo>
                  <a:lnTo>
                    <a:pt x="17" y="201"/>
                  </a:lnTo>
                  <a:lnTo>
                    <a:pt x="17" y="200"/>
                  </a:lnTo>
                  <a:lnTo>
                    <a:pt x="15" y="198"/>
                  </a:lnTo>
                  <a:lnTo>
                    <a:pt x="13" y="196"/>
                  </a:lnTo>
                  <a:lnTo>
                    <a:pt x="13" y="193"/>
                  </a:lnTo>
                  <a:lnTo>
                    <a:pt x="13" y="188"/>
                  </a:lnTo>
                  <a:lnTo>
                    <a:pt x="13" y="185"/>
                  </a:lnTo>
                  <a:lnTo>
                    <a:pt x="13" y="182"/>
                  </a:lnTo>
                  <a:lnTo>
                    <a:pt x="12" y="180"/>
                  </a:lnTo>
                  <a:lnTo>
                    <a:pt x="12" y="178"/>
                  </a:lnTo>
                  <a:lnTo>
                    <a:pt x="13" y="175"/>
                  </a:lnTo>
                  <a:lnTo>
                    <a:pt x="15" y="172"/>
                  </a:lnTo>
                  <a:lnTo>
                    <a:pt x="17" y="168"/>
                  </a:lnTo>
                  <a:lnTo>
                    <a:pt x="18" y="165"/>
                  </a:lnTo>
                  <a:lnTo>
                    <a:pt x="18" y="159"/>
                  </a:lnTo>
                  <a:lnTo>
                    <a:pt x="18" y="157"/>
                  </a:lnTo>
                  <a:lnTo>
                    <a:pt x="18" y="155"/>
                  </a:lnTo>
                  <a:lnTo>
                    <a:pt x="18" y="152"/>
                  </a:lnTo>
                  <a:lnTo>
                    <a:pt x="20" y="152"/>
                  </a:lnTo>
                  <a:lnTo>
                    <a:pt x="22" y="150"/>
                  </a:lnTo>
                  <a:lnTo>
                    <a:pt x="25" y="149"/>
                  </a:lnTo>
                  <a:lnTo>
                    <a:pt x="30" y="147"/>
                  </a:lnTo>
                  <a:lnTo>
                    <a:pt x="36" y="147"/>
                  </a:lnTo>
                  <a:lnTo>
                    <a:pt x="41" y="147"/>
                  </a:lnTo>
                  <a:lnTo>
                    <a:pt x="46" y="147"/>
                  </a:lnTo>
                  <a:lnTo>
                    <a:pt x="49" y="147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56" y="147"/>
                  </a:lnTo>
                  <a:lnTo>
                    <a:pt x="58" y="144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1" y="134"/>
                  </a:lnTo>
                  <a:lnTo>
                    <a:pt x="62" y="132"/>
                  </a:lnTo>
                  <a:lnTo>
                    <a:pt x="64" y="132"/>
                  </a:lnTo>
                  <a:lnTo>
                    <a:pt x="66" y="132"/>
                  </a:lnTo>
                  <a:lnTo>
                    <a:pt x="67" y="132"/>
                  </a:lnTo>
                  <a:lnTo>
                    <a:pt x="67" y="131"/>
                  </a:lnTo>
                  <a:lnTo>
                    <a:pt x="67" y="128"/>
                  </a:lnTo>
                  <a:lnTo>
                    <a:pt x="67" y="126"/>
                  </a:lnTo>
                  <a:lnTo>
                    <a:pt x="67" y="123"/>
                  </a:lnTo>
                  <a:lnTo>
                    <a:pt x="69" y="119"/>
                  </a:lnTo>
                  <a:lnTo>
                    <a:pt x="71" y="118"/>
                  </a:lnTo>
                  <a:lnTo>
                    <a:pt x="72" y="116"/>
                  </a:lnTo>
                  <a:lnTo>
                    <a:pt x="76" y="114"/>
                  </a:lnTo>
                  <a:lnTo>
                    <a:pt x="77" y="113"/>
                  </a:lnTo>
                  <a:lnTo>
                    <a:pt x="79" y="110"/>
                  </a:lnTo>
                  <a:lnTo>
                    <a:pt x="80" y="108"/>
                  </a:lnTo>
                  <a:lnTo>
                    <a:pt x="84" y="106"/>
                  </a:lnTo>
                  <a:lnTo>
                    <a:pt x="85" y="106"/>
                  </a:lnTo>
                  <a:lnTo>
                    <a:pt x="85" y="105"/>
                  </a:lnTo>
                  <a:lnTo>
                    <a:pt x="85" y="101"/>
                  </a:lnTo>
                  <a:lnTo>
                    <a:pt x="85" y="100"/>
                  </a:lnTo>
                  <a:lnTo>
                    <a:pt x="85" y="98"/>
                  </a:lnTo>
                  <a:lnTo>
                    <a:pt x="85" y="95"/>
                  </a:lnTo>
                  <a:lnTo>
                    <a:pt x="85" y="92"/>
                  </a:lnTo>
                  <a:close/>
                  <a:moveTo>
                    <a:pt x="1313" y="72"/>
                  </a:moveTo>
                  <a:lnTo>
                    <a:pt x="1310" y="74"/>
                  </a:lnTo>
                  <a:lnTo>
                    <a:pt x="1311" y="74"/>
                  </a:lnTo>
                  <a:lnTo>
                    <a:pt x="1313" y="72"/>
                  </a:lnTo>
                  <a:close/>
                  <a:moveTo>
                    <a:pt x="1323" y="72"/>
                  </a:moveTo>
                  <a:lnTo>
                    <a:pt x="1329" y="74"/>
                  </a:lnTo>
                  <a:lnTo>
                    <a:pt x="1329" y="80"/>
                  </a:lnTo>
                  <a:lnTo>
                    <a:pt x="1326" y="80"/>
                  </a:lnTo>
                  <a:lnTo>
                    <a:pt x="1323" y="80"/>
                  </a:lnTo>
                  <a:lnTo>
                    <a:pt x="1320" y="80"/>
                  </a:lnTo>
                  <a:lnTo>
                    <a:pt x="1316" y="80"/>
                  </a:lnTo>
                  <a:lnTo>
                    <a:pt x="1315" y="82"/>
                  </a:lnTo>
                  <a:lnTo>
                    <a:pt x="1313" y="82"/>
                  </a:lnTo>
                  <a:lnTo>
                    <a:pt x="1311" y="83"/>
                  </a:lnTo>
                  <a:lnTo>
                    <a:pt x="1308" y="82"/>
                  </a:lnTo>
                  <a:lnTo>
                    <a:pt x="1306" y="80"/>
                  </a:lnTo>
                  <a:lnTo>
                    <a:pt x="1306" y="78"/>
                  </a:lnTo>
                  <a:lnTo>
                    <a:pt x="1306" y="77"/>
                  </a:lnTo>
                  <a:lnTo>
                    <a:pt x="1306" y="75"/>
                  </a:lnTo>
                  <a:lnTo>
                    <a:pt x="1308" y="75"/>
                  </a:lnTo>
                  <a:lnTo>
                    <a:pt x="1310" y="74"/>
                  </a:lnTo>
                  <a:lnTo>
                    <a:pt x="1313" y="74"/>
                  </a:lnTo>
                  <a:lnTo>
                    <a:pt x="1316" y="74"/>
                  </a:lnTo>
                  <a:lnTo>
                    <a:pt x="1320" y="72"/>
                  </a:lnTo>
                  <a:lnTo>
                    <a:pt x="1323" y="72"/>
                  </a:lnTo>
                  <a:close/>
                  <a:moveTo>
                    <a:pt x="1346" y="70"/>
                  </a:moveTo>
                  <a:lnTo>
                    <a:pt x="1347" y="70"/>
                  </a:lnTo>
                  <a:lnTo>
                    <a:pt x="1351" y="72"/>
                  </a:lnTo>
                  <a:lnTo>
                    <a:pt x="1352" y="72"/>
                  </a:lnTo>
                  <a:lnTo>
                    <a:pt x="1354" y="74"/>
                  </a:lnTo>
                  <a:lnTo>
                    <a:pt x="1357" y="75"/>
                  </a:lnTo>
                  <a:lnTo>
                    <a:pt x="1359" y="75"/>
                  </a:lnTo>
                  <a:lnTo>
                    <a:pt x="1360" y="77"/>
                  </a:lnTo>
                  <a:lnTo>
                    <a:pt x="1362" y="77"/>
                  </a:lnTo>
                  <a:lnTo>
                    <a:pt x="1364" y="77"/>
                  </a:lnTo>
                  <a:lnTo>
                    <a:pt x="1365" y="77"/>
                  </a:lnTo>
                  <a:lnTo>
                    <a:pt x="1367" y="78"/>
                  </a:lnTo>
                  <a:lnTo>
                    <a:pt x="1367" y="78"/>
                  </a:lnTo>
                  <a:lnTo>
                    <a:pt x="1369" y="80"/>
                  </a:lnTo>
                  <a:lnTo>
                    <a:pt x="1370" y="82"/>
                  </a:lnTo>
                  <a:lnTo>
                    <a:pt x="1372" y="82"/>
                  </a:lnTo>
                  <a:lnTo>
                    <a:pt x="1374" y="82"/>
                  </a:lnTo>
                  <a:lnTo>
                    <a:pt x="1377" y="82"/>
                  </a:lnTo>
                  <a:lnTo>
                    <a:pt x="1378" y="82"/>
                  </a:lnTo>
                  <a:lnTo>
                    <a:pt x="1378" y="83"/>
                  </a:lnTo>
                  <a:lnTo>
                    <a:pt x="1382" y="83"/>
                  </a:lnTo>
                  <a:lnTo>
                    <a:pt x="1383" y="85"/>
                  </a:lnTo>
                  <a:lnTo>
                    <a:pt x="1387" y="85"/>
                  </a:lnTo>
                  <a:lnTo>
                    <a:pt x="1390" y="85"/>
                  </a:lnTo>
                  <a:lnTo>
                    <a:pt x="1393" y="85"/>
                  </a:lnTo>
                  <a:lnTo>
                    <a:pt x="1396" y="85"/>
                  </a:lnTo>
                  <a:lnTo>
                    <a:pt x="1400" y="85"/>
                  </a:lnTo>
                  <a:lnTo>
                    <a:pt x="1403" y="87"/>
                  </a:lnTo>
                  <a:lnTo>
                    <a:pt x="1406" y="87"/>
                  </a:lnTo>
                  <a:lnTo>
                    <a:pt x="1410" y="88"/>
                  </a:lnTo>
                  <a:lnTo>
                    <a:pt x="1413" y="88"/>
                  </a:lnTo>
                  <a:lnTo>
                    <a:pt x="1413" y="88"/>
                  </a:lnTo>
                  <a:lnTo>
                    <a:pt x="1413" y="90"/>
                  </a:lnTo>
                  <a:lnTo>
                    <a:pt x="1410" y="93"/>
                  </a:lnTo>
                  <a:lnTo>
                    <a:pt x="1408" y="95"/>
                  </a:lnTo>
                  <a:lnTo>
                    <a:pt x="1406" y="96"/>
                  </a:lnTo>
                  <a:lnTo>
                    <a:pt x="1403" y="100"/>
                  </a:lnTo>
                  <a:lnTo>
                    <a:pt x="1403" y="101"/>
                  </a:lnTo>
                  <a:lnTo>
                    <a:pt x="1401" y="103"/>
                  </a:lnTo>
                  <a:lnTo>
                    <a:pt x="1401" y="105"/>
                  </a:lnTo>
                  <a:lnTo>
                    <a:pt x="1400" y="106"/>
                  </a:lnTo>
                  <a:lnTo>
                    <a:pt x="1400" y="106"/>
                  </a:lnTo>
                  <a:lnTo>
                    <a:pt x="1398" y="108"/>
                  </a:lnTo>
                  <a:lnTo>
                    <a:pt x="1396" y="108"/>
                  </a:lnTo>
                  <a:lnTo>
                    <a:pt x="1396" y="110"/>
                  </a:lnTo>
                  <a:lnTo>
                    <a:pt x="1396" y="111"/>
                  </a:lnTo>
                  <a:lnTo>
                    <a:pt x="1396" y="113"/>
                  </a:lnTo>
                  <a:lnTo>
                    <a:pt x="1396" y="114"/>
                  </a:lnTo>
                  <a:lnTo>
                    <a:pt x="1398" y="116"/>
                  </a:lnTo>
                  <a:lnTo>
                    <a:pt x="1398" y="118"/>
                  </a:lnTo>
                  <a:lnTo>
                    <a:pt x="1398" y="119"/>
                  </a:lnTo>
                  <a:lnTo>
                    <a:pt x="1398" y="121"/>
                  </a:lnTo>
                  <a:lnTo>
                    <a:pt x="1398" y="124"/>
                  </a:lnTo>
                  <a:lnTo>
                    <a:pt x="1396" y="128"/>
                  </a:lnTo>
                  <a:lnTo>
                    <a:pt x="1398" y="129"/>
                  </a:lnTo>
                  <a:lnTo>
                    <a:pt x="1398" y="131"/>
                  </a:lnTo>
                  <a:lnTo>
                    <a:pt x="1398" y="132"/>
                  </a:lnTo>
                  <a:lnTo>
                    <a:pt x="1396" y="132"/>
                  </a:lnTo>
                  <a:lnTo>
                    <a:pt x="1398" y="134"/>
                  </a:lnTo>
                  <a:lnTo>
                    <a:pt x="1400" y="136"/>
                  </a:lnTo>
                  <a:lnTo>
                    <a:pt x="1401" y="136"/>
                  </a:lnTo>
                  <a:lnTo>
                    <a:pt x="1403" y="137"/>
                  </a:lnTo>
                  <a:lnTo>
                    <a:pt x="1406" y="137"/>
                  </a:lnTo>
                  <a:lnTo>
                    <a:pt x="1408" y="137"/>
                  </a:lnTo>
                  <a:lnTo>
                    <a:pt x="1410" y="137"/>
                  </a:lnTo>
                  <a:lnTo>
                    <a:pt x="1411" y="137"/>
                  </a:lnTo>
                  <a:lnTo>
                    <a:pt x="1413" y="137"/>
                  </a:lnTo>
                  <a:lnTo>
                    <a:pt x="1414" y="137"/>
                  </a:lnTo>
                  <a:lnTo>
                    <a:pt x="1414" y="139"/>
                  </a:lnTo>
                  <a:lnTo>
                    <a:pt x="1416" y="141"/>
                  </a:lnTo>
                  <a:lnTo>
                    <a:pt x="1416" y="144"/>
                  </a:lnTo>
                  <a:lnTo>
                    <a:pt x="1418" y="146"/>
                  </a:lnTo>
                  <a:lnTo>
                    <a:pt x="1419" y="149"/>
                  </a:lnTo>
                  <a:lnTo>
                    <a:pt x="1423" y="149"/>
                  </a:lnTo>
                  <a:lnTo>
                    <a:pt x="1424" y="149"/>
                  </a:lnTo>
                  <a:lnTo>
                    <a:pt x="1428" y="150"/>
                  </a:lnTo>
                  <a:lnTo>
                    <a:pt x="1432" y="152"/>
                  </a:lnTo>
                  <a:lnTo>
                    <a:pt x="1436" y="155"/>
                  </a:lnTo>
                  <a:lnTo>
                    <a:pt x="1439" y="157"/>
                  </a:lnTo>
                  <a:lnTo>
                    <a:pt x="1442" y="160"/>
                  </a:lnTo>
                  <a:lnTo>
                    <a:pt x="1444" y="162"/>
                  </a:lnTo>
                  <a:lnTo>
                    <a:pt x="1446" y="164"/>
                  </a:lnTo>
                  <a:lnTo>
                    <a:pt x="1446" y="165"/>
                  </a:lnTo>
                  <a:lnTo>
                    <a:pt x="1446" y="167"/>
                  </a:lnTo>
                  <a:lnTo>
                    <a:pt x="1447" y="167"/>
                  </a:lnTo>
                  <a:lnTo>
                    <a:pt x="1449" y="168"/>
                  </a:lnTo>
                  <a:lnTo>
                    <a:pt x="1450" y="170"/>
                  </a:lnTo>
                  <a:lnTo>
                    <a:pt x="1452" y="170"/>
                  </a:lnTo>
                  <a:lnTo>
                    <a:pt x="1454" y="170"/>
                  </a:lnTo>
                  <a:lnTo>
                    <a:pt x="1455" y="170"/>
                  </a:lnTo>
                  <a:lnTo>
                    <a:pt x="1459" y="172"/>
                  </a:lnTo>
                  <a:lnTo>
                    <a:pt x="1460" y="172"/>
                  </a:lnTo>
                  <a:lnTo>
                    <a:pt x="1464" y="172"/>
                  </a:lnTo>
                  <a:lnTo>
                    <a:pt x="1465" y="172"/>
                  </a:lnTo>
                  <a:lnTo>
                    <a:pt x="1468" y="172"/>
                  </a:lnTo>
                  <a:lnTo>
                    <a:pt x="1470" y="170"/>
                  </a:lnTo>
                  <a:lnTo>
                    <a:pt x="1472" y="168"/>
                  </a:lnTo>
                  <a:lnTo>
                    <a:pt x="1473" y="168"/>
                  </a:lnTo>
                  <a:lnTo>
                    <a:pt x="1475" y="167"/>
                  </a:lnTo>
                  <a:lnTo>
                    <a:pt x="1475" y="165"/>
                  </a:lnTo>
                  <a:lnTo>
                    <a:pt x="1477" y="164"/>
                  </a:lnTo>
                  <a:lnTo>
                    <a:pt x="1477" y="136"/>
                  </a:lnTo>
                  <a:lnTo>
                    <a:pt x="1477" y="136"/>
                  </a:lnTo>
                  <a:lnTo>
                    <a:pt x="1477" y="134"/>
                  </a:lnTo>
                  <a:lnTo>
                    <a:pt x="1478" y="132"/>
                  </a:lnTo>
                  <a:lnTo>
                    <a:pt x="1480" y="131"/>
                  </a:lnTo>
                  <a:lnTo>
                    <a:pt x="1480" y="129"/>
                  </a:lnTo>
                  <a:lnTo>
                    <a:pt x="1480" y="128"/>
                  </a:lnTo>
                  <a:lnTo>
                    <a:pt x="1480" y="124"/>
                  </a:lnTo>
                  <a:lnTo>
                    <a:pt x="1480" y="118"/>
                  </a:lnTo>
                  <a:lnTo>
                    <a:pt x="1482" y="114"/>
                  </a:lnTo>
                  <a:lnTo>
                    <a:pt x="1480" y="111"/>
                  </a:lnTo>
                  <a:lnTo>
                    <a:pt x="1480" y="111"/>
                  </a:lnTo>
                  <a:lnTo>
                    <a:pt x="1478" y="110"/>
                  </a:lnTo>
                  <a:lnTo>
                    <a:pt x="1478" y="110"/>
                  </a:lnTo>
                  <a:lnTo>
                    <a:pt x="1478" y="106"/>
                  </a:lnTo>
                  <a:lnTo>
                    <a:pt x="1478" y="103"/>
                  </a:lnTo>
                  <a:lnTo>
                    <a:pt x="1478" y="100"/>
                  </a:lnTo>
                  <a:lnTo>
                    <a:pt x="1480" y="98"/>
                  </a:lnTo>
                  <a:lnTo>
                    <a:pt x="1482" y="96"/>
                  </a:lnTo>
                  <a:lnTo>
                    <a:pt x="1483" y="93"/>
                  </a:lnTo>
                  <a:lnTo>
                    <a:pt x="1485" y="90"/>
                  </a:lnTo>
                  <a:lnTo>
                    <a:pt x="1487" y="88"/>
                  </a:lnTo>
                  <a:lnTo>
                    <a:pt x="1488" y="87"/>
                  </a:lnTo>
                  <a:lnTo>
                    <a:pt x="1488" y="85"/>
                  </a:lnTo>
                  <a:lnTo>
                    <a:pt x="1490" y="85"/>
                  </a:lnTo>
                  <a:lnTo>
                    <a:pt x="1490" y="83"/>
                  </a:lnTo>
                  <a:lnTo>
                    <a:pt x="1490" y="80"/>
                  </a:lnTo>
                  <a:lnTo>
                    <a:pt x="1491" y="77"/>
                  </a:lnTo>
                  <a:lnTo>
                    <a:pt x="1491" y="74"/>
                  </a:lnTo>
                  <a:lnTo>
                    <a:pt x="1491" y="70"/>
                  </a:lnTo>
                  <a:lnTo>
                    <a:pt x="1493" y="70"/>
                  </a:lnTo>
                  <a:lnTo>
                    <a:pt x="1495" y="70"/>
                  </a:lnTo>
                  <a:lnTo>
                    <a:pt x="1498" y="74"/>
                  </a:lnTo>
                  <a:lnTo>
                    <a:pt x="1500" y="77"/>
                  </a:lnTo>
                  <a:lnTo>
                    <a:pt x="1501" y="80"/>
                  </a:lnTo>
                  <a:lnTo>
                    <a:pt x="1501" y="83"/>
                  </a:lnTo>
                  <a:lnTo>
                    <a:pt x="1501" y="87"/>
                  </a:lnTo>
                  <a:lnTo>
                    <a:pt x="1501" y="88"/>
                  </a:lnTo>
                  <a:lnTo>
                    <a:pt x="1501" y="88"/>
                  </a:lnTo>
                  <a:lnTo>
                    <a:pt x="1503" y="90"/>
                  </a:lnTo>
                  <a:lnTo>
                    <a:pt x="1505" y="92"/>
                  </a:lnTo>
                  <a:lnTo>
                    <a:pt x="1505" y="92"/>
                  </a:lnTo>
                  <a:lnTo>
                    <a:pt x="1506" y="93"/>
                  </a:lnTo>
                  <a:lnTo>
                    <a:pt x="1506" y="95"/>
                  </a:lnTo>
                  <a:lnTo>
                    <a:pt x="1506" y="96"/>
                  </a:lnTo>
                  <a:lnTo>
                    <a:pt x="1508" y="98"/>
                  </a:lnTo>
                  <a:lnTo>
                    <a:pt x="1509" y="98"/>
                  </a:lnTo>
                  <a:lnTo>
                    <a:pt x="1509" y="101"/>
                  </a:lnTo>
                  <a:lnTo>
                    <a:pt x="1509" y="105"/>
                  </a:lnTo>
                  <a:lnTo>
                    <a:pt x="1509" y="108"/>
                  </a:lnTo>
                  <a:lnTo>
                    <a:pt x="1509" y="111"/>
                  </a:lnTo>
                  <a:lnTo>
                    <a:pt x="1509" y="113"/>
                  </a:lnTo>
                  <a:lnTo>
                    <a:pt x="1511" y="114"/>
                  </a:lnTo>
                  <a:lnTo>
                    <a:pt x="1511" y="116"/>
                  </a:lnTo>
                  <a:lnTo>
                    <a:pt x="1511" y="118"/>
                  </a:lnTo>
                  <a:lnTo>
                    <a:pt x="1511" y="119"/>
                  </a:lnTo>
                  <a:lnTo>
                    <a:pt x="1511" y="121"/>
                  </a:lnTo>
                  <a:lnTo>
                    <a:pt x="1513" y="121"/>
                  </a:lnTo>
                  <a:lnTo>
                    <a:pt x="1514" y="123"/>
                  </a:lnTo>
                  <a:lnTo>
                    <a:pt x="1518" y="123"/>
                  </a:lnTo>
                  <a:lnTo>
                    <a:pt x="1521" y="124"/>
                  </a:lnTo>
                  <a:lnTo>
                    <a:pt x="1523" y="124"/>
                  </a:lnTo>
                  <a:lnTo>
                    <a:pt x="1524" y="126"/>
                  </a:lnTo>
                  <a:lnTo>
                    <a:pt x="1527" y="126"/>
                  </a:lnTo>
                  <a:lnTo>
                    <a:pt x="1529" y="126"/>
                  </a:lnTo>
                  <a:lnTo>
                    <a:pt x="1531" y="126"/>
                  </a:lnTo>
                  <a:lnTo>
                    <a:pt x="1532" y="126"/>
                  </a:lnTo>
                  <a:lnTo>
                    <a:pt x="1536" y="129"/>
                  </a:lnTo>
                  <a:lnTo>
                    <a:pt x="1536" y="131"/>
                  </a:lnTo>
                  <a:lnTo>
                    <a:pt x="1536" y="134"/>
                  </a:lnTo>
                  <a:lnTo>
                    <a:pt x="1534" y="136"/>
                  </a:lnTo>
                  <a:lnTo>
                    <a:pt x="1534" y="137"/>
                  </a:lnTo>
                  <a:lnTo>
                    <a:pt x="1534" y="141"/>
                  </a:lnTo>
                  <a:lnTo>
                    <a:pt x="1536" y="142"/>
                  </a:lnTo>
                  <a:lnTo>
                    <a:pt x="1536" y="144"/>
                  </a:lnTo>
                  <a:lnTo>
                    <a:pt x="1537" y="144"/>
                  </a:lnTo>
                  <a:lnTo>
                    <a:pt x="1539" y="146"/>
                  </a:lnTo>
                  <a:lnTo>
                    <a:pt x="1541" y="147"/>
                  </a:lnTo>
                  <a:lnTo>
                    <a:pt x="1542" y="149"/>
                  </a:lnTo>
                  <a:lnTo>
                    <a:pt x="1544" y="150"/>
                  </a:lnTo>
                  <a:lnTo>
                    <a:pt x="1544" y="154"/>
                  </a:lnTo>
                  <a:lnTo>
                    <a:pt x="1544" y="157"/>
                  </a:lnTo>
                  <a:lnTo>
                    <a:pt x="1544" y="160"/>
                  </a:lnTo>
                  <a:lnTo>
                    <a:pt x="1544" y="167"/>
                  </a:lnTo>
                  <a:lnTo>
                    <a:pt x="1545" y="168"/>
                  </a:lnTo>
                  <a:lnTo>
                    <a:pt x="1545" y="170"/>
                  </a:lnTo>
                  <a:lnTo>
                    <a:pt x="1547" y="173"/>
                  </a:lnTo>
                  <a:lnTo>
                    <a:pt x="1547" y="175"/>
                  </a:lnTo>
                  <a:lnTo>
                    <a:pt x="1547" y="177"/>
                  </a:lnTo>
                  <a:lnTo>
                    <a:pt x="1549" y="180"/>
                  </a:lnTo>
                  <a:lnTo>
                    <a:pt x="1549" y="182"/>
                  </a:lnTo>
                  <a:lnTo>
                    <a:pt x="1550" y="183"/>
                  </a:lnTo>
                  <a:lnTo>
                    <a:pt x="1550" y="187"/>
                  </a:lnTo>
                  <a:lnTo>
                    <a:pt x="1550" y="190"/>
                  </a:lnTo>
                  <a:lnTo>
                    <a:pt x="1552" y="191"/>
                  </a:lnTo>
                  <a:lnTo>
                    <a:pt x="1554" y="193"/>
                  </a:lnTo>
                  <a:lnTo>
                    <a:pt x="1559" y="195"/>
                  </a:lnTo>
                  <a:lnTo>
                    <a:pt x="1562" y="195"/>
                  </a:lnTo>
                  <a:lnTo>
                    <a:pt x="1563" y="196"/>
                  </a:lnTo>
                  <a:lnTo>
                    <a:pt x="1567" y="198"/>
                  </a:lnTo>
                  <a:lnTo>
                    <a:pt x="1570" y="198"/>
                  </a:lnTo>
                  <a:lnTo>
                    <a:pt x="1572" y="200"/>
                  </a:lnTo>
                  <a:lnTo>
                    <a:pt x="1572" y="201"/>
                  </a:lnTo>
                  <a:lnTo>
                    <a:pt x="1573" y="203"/>
                  </a:lnTo>
                  <a:lnTo>
                    <a:pt x="1575" y="205"/>
                  </a:lnTo>
                  <a:lnTo>
                    <a:pt x="1577" y="206"/>
                  </a:lnTo>
                  <a:lnTo>
                    <a:pt x="1577" y="208"/>
                  </a:lnTo>
                  <a:lnTo>
                    <a:pt x="1578" y="209"/>
                  </a:lnTo>
                  <a:lnTo>
                    <a:pt x="1581" y="211"/>
                  </a:lnTo>
                  <a:lnTo>
                    <a:pt x="1585" y="211"/>
                  </a:lnTo>
                  <a:lnTo>
                    <a:pt x="1586" y="213"/>
                  </a:lnTo>
                  <a:lnTo>
                    <a:pt x="1588" y="213"/>
                  </a:lnTo>
                  <a:lnTo>
                    <a:pt x="1588" y="214"/>
                  </a:lnTo>
                  <a:lnTo>
                    <a:pt x="1590" y="214"/>
                  </a:lnTo>
                  <a:lnTo>
                    <a:pt x="1591" y="214"/>
                  </a:lnTo>
                  <a:lnTo>
                    <a:pt x="1591" y="216"/>
                  </a:lnTo>
                  <a:lnTo>
                    <a:pt x="1591" y="219"/>
                  </a:lnTo>
                  <a:lnTo>
                    <a:pt x="1591" y="221"/>
                  </a:lnTo>
                  <a:lnTo>
                    <a:pt x="1593" y="221"/>
                  </a:lnTo>
                  <a:lnTo>
                    <a:pt x="1595" y="223"/>
                  </a:lnTo>
                  <a:lnTo>
                    <a:pt x="1596" y="223"/>
                  </a:lnTo>
                  <a:lnTo>
                    <a:pt x="1598" y="223"/>
                  </a:lnTo>
                  <a:lnTo>
                    <a:pt x="1598" y="226"/>
                  </a:lnTo>
                  <a:lnTo>
                    <a:pt x="1598" y="229"/>
                  </a:lnTo>
                  <a:lnTo>
                    <a:pt x="1598" y="231"/>
                  </a:lnTo>
                  <a:lnTo>
                    <a:pt x="1598" y="232"/>
                  </a:lnTo>
                  <a:lnTo>
                    <a:pt x="1598" y="236"/>
                  </a:lnTo>
                  <a:lnTo>
                    <a:pt x="1599" y="237"/>
                  </a:lnTo>
                  <a:lnTo>
                    <a:pt x="1601" y="241"/>
                  </a:lnTo>
                  <a:lnTo>
                    <a:pt x="1603" y="242"/>
                  </a:lnTo>
                  <a:lnTo>
                    <a:pt x="1606" y="244"/>
                  </a:lnTo>
                  <a:lnTo>
                    <a:pt x="1608" y="244"/>
                  </a:lnTo>
                  <a:lnTo>
                    <a:pt x="1609" y="245"/>
                  </a:lnTo>
                  <a:lnTo>
                    <a:pt x="1613" y="245"/>
                  </a:lnTo>
                  <a:lnTo>
                    <a:pt x="1616" y="245"/>
                  </a:lnTo>
                  <a:lnTo>
                    <a:pt x="1619" y="245"/>
                  </a:lnTo>
                  <a:lnTo>
                    <a:pt x="1622" y="245"/>
                  </a:lnTo>
                  <a:lnTo>
                    <a:pt x="1626" y="245"/>
                  </a:lnTo>
                  <a:lnTo>
                    <a:pt x="1626" y="260"/>
                  </a:lnTo>
                  <a:lnTo>
                    <a:pt x="1626" y="263"/>
                  </a:lnTo>
                  <a:lnTo>
                    <a:pt x="1627" y="265"/>
                  </a:lnTo>
                  <a:lnTo>
                    <a:pt x="1629" y="265"/>
                  </a:lnTo>
                  <a:lnTo>
                    <a:pt x="1632" y="267"/>
                  </a:lnTo>
                  <a:lnTo>
                    <a:pt x="1634" y="267"/>
                  </a:lnTo>
                  <a:lnTo>
                    <a:pt x="1635" y="268"/>
                  </a:lnTo>
                  <a:lnTo>
                    <a:pt x="1637" y="272"/>
                  </a:lnTo>
                  <a:lnTo>
                    <a:pt x="1640" y="273"/>
                  </a:lnTo>
                  <a:lnTo>
                    <a:pt x="1642" y="275"/>
                  </a:lnTo>
                  <a:lnTo>
                    <a:pt x="1644" y="277"/>
                  </a:lnTo>
                  <a:lnTo>
                    <a:pt x="1645" y="280"/>
                  </a:lnTo>
                  <a:lnTo>
                    <a:pt x="1645" y="281"/>
                  </a:lnTo>
                  <a:lnTo>
                    <a:pt x="1647" y="283"/>
                  </a:lnTo>
                  <a:lnTo>
                    <a:pt x="1647" y="285"/>
                  </a:lnTo>
                  <a:lnTo>
                    <a:pt x="1647" y="286"/>
                  </a:lnTo>
                  <a:lnTo>
                    <a:pt x="1649" y="288"/>
                  </a:lnTo>
                  <a:lnTo>
                    <a:pt x="1649" y="290"/>
                  </a:lnTo>
                  <a:lnTo>
                    <a:pt x="1652" y="293"/>
                  </a:lnTo>
                  <a:lnTo>
                    <a:pt x="1653" y="295"/>
                  </a:lnTo>
                  <a:lnTo>
                    <a:pt x="1655" y="296"/>
                  </a:lnTo>
                  <a:lnTo>
                    <a:pt x="1657" y="298"/>
                  </a:lnTo>
                  <a:lnTo>
                    <a:pt x="1657" y="299"/>
                  </a:lnTo>
                  <a:lnTo>
                    <a:pt x="1657" y="311"/>
                  </a:lnTo>
                  <a:lnTo>
                    <a:pt x="1658" y="313"/>
                  </a:lnTo>
                  <a:lnTo>
                    <a:pt x="1658" y="316"/>
                  </a:lnTo>
                  <a:lnTo>
                    <a:pt x="1658" y="319"/>
                  </a:lnTo>
                  <a:lnTo>
                    <a:pt x="1657" y="321"/>
                  </a:lnTo>
                  <a:lnTo>
                    <a:pt x="1657" y="322"/>
                  </a:lnTo>
                  <a:lnTo>
                    <a:pt x="1655" y="326"/>
                  </a:lnTo>
                  <a:lnTo>
                    <a:pt x="1655" y="332"/>
                  </a:lnTo>
                  <a:lnTo>
                    <a:pt x="1655" y="332"/>
                  </a:lnTo>
                  <a:lnTo>
                    <a:pt x="1657" y="334"/>
                  </a:lnTo>
                  <a:lnTo>
                    <a:pt x="1658" y="334"/>
                  </a:lnTo>
                  <a:lnTo>
                    <a:pt x="1660" y="335"/>
                  </a:lnTo>
                  <a:lnTo>
                    <a:pt x="1662" y="337"/>
                  </a:lnTo>
                  <a:lnTo>
                    <a:pt x="1662" y="340"/>
                  </a:lnTo>
                  <a:lnTo>
                    <a:pt x="1663" y="342"/>
                  </a:lnTo>
                  <a:lnTo>
                    <a:pt x="1665" y="342"/>
                  </a:lnTo>
                  <a:lnTo>
                    <a:pt x="1665" y="344"/>
                  </a:lnTo>
                  <a:lnTo>
                    <a:pt x="1665" y="360"/>
                  </a:lnTo>
                  <a:lnTo>
                    <a:pt x="1665" y="362"/>
                  </a:lnTo>
                  <a:lnTo>
                    <a:pt x="1663" y="363"/>
                  </a:lnTo>
                  <a:lnTo>
                    <a:pt x="1663" y="367"/>
                  </a:lnTo>
                  <a:lnTo>
                    <a:pt x="1662" y="371"/>
                  </a:lnTo>
                  <a:lnTo>
                    <a:pt x="1662" y="375"/>
                  </a:lnTo>
                  <a:lnTo>
                    <a:pt x="1660" y="378"/>
                  </a:lnTo>
                  <a:lnTo>
                    <a:pt x="1658" y="380"/>
                  </a:lnTo>
                  <a:lnTo>
                    <a:pt x="1657" y="383"/>
                  </a:lnTo>
                  <a:lnTo>
                    <a:pt x="1655" y="386"/>
                  </a:lnTo>
                  <a:lnTo>
                    <a:pt x="1652" y="391"/>
                  </a:lnTo>
                  <a:lnTo>
                    <a:pt x="1652" y="394"/>
                  </a:lnTo>
                  <a:lnTo>
                    <a:pt x="1652" y="398"/>
                  </a:lnTo>
                  <a:lnTo>
                    <a:pt x="1652" y="399"/>
                  </a:lnTo>
                  <a:lnTo>
                    <a:pt x="1652" y="401"/>
                  </a:lnTo>
                  <a:lnTo>
                    <a:pt x="1652" y="403"/>
                  </a:lnTo>
                  <a:lnTo>
                    <a:pt x="1650" y="404"/>
                  </a:lnTo>
                  <a:lnTo>
                    <a:pt x="1650" y="406"/>
                  </a:lnTo>
                  <a:lnTo>
                    <a:pt x="1650" y="406"/>
                  </a:lnTo>
                  <a:lnTo>
                    <a:pt x="1650" y="407"/>
                  </a:lnTo>
                  <a:lnTo>
                    <a:pt x="1650" y="409"/>
                  </a:lnTo>
                  <a:lnTo>
                    <a:pt x="1649" y="407"/>
                  </a:lnTo>
                  <a:lnTo>
                    <a:pt x="1647" y="409"/>
                  </a:lnTo>
                  <a:lnTo>
                    <a:pt x="1644" y="411"/>
                  </a:lnTo>
                  <a:lnTo>
                    <a:pt x="1642" y="411"/>
                  </a:lnTo>
                  <a:lnTo>
                    <a:pt x="1640" y="412"/>
                  </a:lnTo>
                  <a:lnTo>
                    <a:pt x="1639" y="414"/>
                  </a:lnTo>
                  <a:lnTo>
                    <a:pt x="1639" y="416"/>
                  </a:lnTo>
                  <a:lnTo>
                    <a:pt x="1637" y="419"/>
                  </a:lnTo>
                  <a:lnTo>
                    <a:pt x="1637" y="421"/>
                  </a:lnTo>
                  <a:lnTo>
                    <a:pt x="1637" y="422"/>
                  </a:lnTo>
                  <a:lnTo>
                    <a:pt x="1637" y="424"/>
                  </a:lnTo>
                  <a:lnTo>
                    <a:pt x="1635" y="425"/>
                  </a:lnTo>
                  <a:lnTo>
                    <a:pt x="1634" y="429"/>
                  </a:lnTo>
                  <a:lnTo>
                    <a:pt x="1632" y="430"/>
                  </a:lnTo>
                  <a:lnTo>
                    <a:pt x="1631" y="432"/>
                  </a:lnTo>
                  <a:lnTo>
                    <a:pt x="1629" y="432"/>
                  </a:lnTo>
                  <a:lnTo>
                    <a:pt x="1627" y="434"/>
                  </a:lnTo>
                  <a:lnTo>
                    <a:pt x="1624" y="437"/>
                  </a:lnTo>
                  <a:lnTo>
                    <a:pt x="1622" y="440"/>
                  </a:lnTo>
                  <a:lnTo>
                    <a:pt x="1621" y="442"/>
                  </a:lnTo>
                  <a:lnTo>
                    <a:pt x="1621" y="443"/>
                  </a:lnTo>
                  <a:lnTo>
                    <a:pt x="1621" y="447"/>
                  </a:lnTo>
                  <a:lnTo>
                    <a:pt x="1619" y="448"/>
                  </a:lnTo>
                  <a:lnTo>
                    <a:pt x="1619" y="450"/>
                  </a:lnTo>
                  <a:lnTo>
                    <a:pt x="1617" y="453"/>
                  </a:lnTo>
                  <a:lnTo>
                    <a:pt x="1617" y="457"/>
                  </a:lnTo>
                  <a:lnTo>
                    <a:pt x="1617" y="461"/>
                  </a:lnTo>
                  <a:lnTo>
                    <a:pt x="1616" y="465"/>
                  </a:lnTo>
                  <a:lnTo>
                    <a:pt x="1617" y="466"/>
                  </a:lnTo>
                  <a:lnTo>
                    <a:pt x="1617" y="468"/>
                  </a:lnTo>
                  <a:lnTo>
                    <a:pt x="1619" y="470"/>
                  </a:lnTo>
                  <a:lnTo>
                    <a:pt x="1619" y="471"/>
                  </a:lnTo>
                  <a:lnTo>
                    <a:pt x="1619" y="473"/>
                  </a:lnTo>
                  <a:lnTo>
                    <a:pt x="1619" y="475"/>
                  </a:lnTo>
                  <a:lnTo>
                    <a:pt x="1617" y="476"/>
                  </a:lnTo>
                  <a:lnTo>
                    <a:pt x="1616" y="476"/>
                  </a:lnTo>
                  <a:lnTo>
                    <a:pt x="1614" y="478"/>
                  </a:lnTo>
                  <a:lnTo>
                    <a:pt x="1611" y="478"/>
                  </a:lnTo>
                  <a:lnTo>
                    <a:pt x="1609" y="479"/>
                  </a:lnTo>
                  <a:lnTo>
                    <a:pt x="1609" y="483"/>
                  </a:lnTo>
                  <a:lnTo>
                    <a:pt x="1609" y="486"/>
                  </a:lnTo>
                  <a:lnTo>
                    <a:pt x="1609" y="491"/>
                  </a:lnTo>
                  <a:lnTo>
                    <a:pt x="1608" y="494"/>
                  </a:lnTo>
                  <a:lnTo>
                    <a:pt x="1606" y="496"/>
                  </a:lnTo>
                  <a:lnTo>
                    <a:pt x="1606" y="497"/>
                  </a:lnTo>
                  <a:lnTo>
                    <a:pt x="1606" y="499"/>
                  </a:lnTo>
                  <a:lnTo>
                    <a:pt x="1604" y="501"/>
                  </a:lnTo>
                  <a:lnTo>
                    <a:pt x="1603" y="501"/>
                  </a:lnTo>
                  <a:lnTo>
                    <a:pt x="1601" y="502"/>
                  </a:lnTo>
                  <a:lnTo>
                    <a:pt x="1599" y="502"/>
                  </a:lnTo>
                  <a:lnTo>
                    <a:pt x="1593" y="504"/>
                  </a:lnTo>
                  <a:lnTo>
                    <a:pt x="1588" y="504"/>
                  </a:lnTo>
                  <a:lnTo>
                    <a:pt x="1581" y="504"/>
                  </a:lnTo>
                  <a:lnTo>
                    <a:pt x="1580" y="504"/>
                  </a:lnTo>
                  <a:lnTo>
                    <a:pt x="1578" y="502"/>
                  </a:lnTo>
                  <a:lnTo>
                    <a:pt x="1573" y="504"/>
                  </a:lnTo>
                  <a:lnTo>
                    <a:pt x="1570" y="506"/>
                  </a:lnTo>
                  <a:lnTo>
                    <a:pt x="1568" y="506"/>
                  </a:lnTo>
                  <a:lnTo>
                    <a:pt x="1567" y="507"/>
                  </a:lnTo>
                  <a:lnTo>
                    <a:pt x="1563" y="511"/>
                  </a:lnTo>
                  <a:lnTo>
                    <a:pt x="1559" y="512"/>
                  </a:lnTo>
                  <a:lnTo>
                    <a:pt x="1559" y="514"/>
                  </a:lnTo>
                  <a:lnTo>
                    <a:pt x="1557" y="514"/>
                  </a:lnTo>
                  <a:lnTo>
                    <a:pt x="1554" y="517"/>
                  </a:lnTo>
                  <a:lnTo>
                    <a:pt x="1552" y="519"/>
                  </a:lnTo>
                  <a:lnTo>
                    <a:pt x="1550" y="520"/>
                  </a:lnTo>
                  <a:lnTo>
                    <a:pt x="1547" y="520"/>
                  </a:lnTo>
                  <a:lnTo>
                    <a:pt x="1542" y="520"/>
                  </a:lnTo>
                  <a:lnTo>
                    <a:pt x="1539" y="519"/>
                  </a:lnTo>
                  <a:lnTo>
                    <a:pt x="1537" y="515"/>
                  </a:lnTo>
                  <a:lnTo>
                    <a:pt x="1537" y="512"/>
                  </a:lnTo>
                  <a:lnTo>
                    <a:pt x="1537" y="511"/>
                  </a:lnTo>
                  <a:lnTo>
                    <a:pt x="1537" y="509"/>
                  </a:lnTo>
                  <a:lnTo>
                    <a:pt x="1534" y="506"/>
                  </a:lnTo>
                  <a:lnTo>
                    <a:pt x="1532" y="504"/>
                  </a:lnTo>
                  <a:lnTo>
                    <a:pt x="1529" y="502"/>
                  </a:lnTo>
                  <a:lnTo>
                    <a:pt x="1523" y="502"/>
                  </a:lnTo>
                  <a:lnTo>
                    <a:pt x="1523" y="507"/>
                  </a:lnTo>
                  <a:lnTo>
                    <a:pt x="1521" y="511"/>
                  </a:lnTo>
                  <a:lnTo>
                    <a:pt x="1519" y="514"/>
                  </a:lnTo>
                  <a:lnTo>
                    <a:pt x="1516" y="517"/>
                  </a:lnTo>
                  <a:lnTo>
                    <a:pt x="1511" y="519"/>
                  </a:lnTo>
                  <a:lnTo>
                    <a:pt x="1506" y="519"/>
                  </a:lnTo>
                  <a:lnTo>
                    <a:pt x="1503" y="519"/>
                  </a:lnTo>
                  <a:lnTo>
                    <a:pt x="1500" y="517"/>
                  </a:lnTo>
                  <a:lnTo>
                    <a:pt x="1496" y="517"/>
                  </a:lnTo>
                  <a:lnTo>
                    <a:pt x="1496" y="515"/>
                  </a:lnTo>
                  <a:lnTo>
                    <a:pt x="1495" y="514"/>
                  </a:lnTo>
                  <a:lnTo>
                    <a:pt x="1493" y="514"/>
                  </a:lnTo>
                  <a:lnTo>
                    <a:pt x="1491" y="512"/>
                  </a:lnTo>
                  <a:lnTo>
                    <a:pt x="1490" y="512"/>
                  </a:lnTo>
                  <a:lnTo>
                    <a:pt x="1488" y="511"/>
                  </a:lnTo>
                  <a:lnTo>
                    <a:pt x="1488" y="511"/>
                  </a:lnTo>
                  <a:lnTo>
                    <a:pt x="1487" y="509"/>
                  </a:lnTo>
                  <a:lnTo>
                    <a:pt x="1483" y="509"/>
                  </a:lnTo>
                  <a:lnTo>
                    <a:pt x="1480" y="509"/>
                  </a:lnTo>
                  <a:lnTo>
                    <a:pt x="1477" y="509"/>
                  </a:lnTo>
                  <a:lnTo>
                    <a:pt x="1473" y="509"/>
                  </a:lnTo>
                  <a:lnTo>
                    <a:pt x="1470" y="507"/>
                  </a:lnTo>
                  <a:lnTo>
                    <a:pt x="1468" y="506"/>
                  </a:lnTo>
                  <a:lnTo>
                    <a:pt x="1467" y="506"/>
                  </a:lnTo>
                  <a:lnTo>
                    <a:pt x="1464" y="504"/>
                  </a:lnTo>
                  <a:lnTo>
                    <a:pt x="1460" y="501"/>
                  </a:lnTo>
                  <a:lnTo>
                    <a:pt x="1459" y="499"/>
                  </a:lnTo>
                  <a:lnTo>
                    <a:pt x="1457" y="497"/>
                  </a:lnTo>
                  <a:lnTo>
                    <a:pt x="1457" y="496"/>
                  </a:lnTo>
                  <a:lnTo>
                    <a:pt x="1457" y="493"/>
                  </a:lnTo>
                  <a:lnTo>
                    <a:pt x="1455" y="489"/>
                  </a:lnTo>
                  <a:lnTo>
                    <a:pt x="1457" y="486"/>
                  </a:lnTo>
                  <a:lnTo>
                    <a:pt x="1457" y="484"/>
                  </a:lnTo>
                  <a:lnTo>
                    <a:pt x="1457" y="483"/>
                  </a:lnTo>
                  <a:lnTo>
                    <a:pt x="1457" y="481"/>
                  </a:lnTo>
                  <a:lnTo>
                    <a:pt x="1457" y="479"/>
                  </a:lnTo>
                  <a:lnTo>
                    <a:pt x="1457" y="478"/>
                  </a:lnTo>
                  <a:lnTo>
                    <a:pt x="1457" y="476"/>
                  </a:lnTo>
                  <a:lnTo>
                    <a:pt x="1455" y="476"/>
                  </a:lnTo>
                  <a:lnTo>
                    <a:pt x="1454" y="475"/>
                  </a:lnTo>
                  <a:lnTo>
                    <a:pt x="1452" y="475"/>
                  </a:lnTo>
                  <a:lnTo>
                    <a:pt x="1449" y="473"/>
                  </a:lnTo>
                  <a:lnTo>
                    <a:pt x="1447" y="471"/>
                  </a:lnTo>
                  <a:lnTo>
                    <a:pt x="1447" y="470"/>
                  </a:lnTo>
                  <a:lnTo>
                    <a:pt x="1447" y="468"/>
                  </a:lnTo>
                  <a:lnTo>
                    <a:pt x="1447" y="465"/>
                  </a:lnTo>
                  <a:lnTo>
                    <a:pt x="1446" y="463"/>
                  </a:lnTo>
                  <a:lnTo>
                    <a:pt x="1446" y="461"/>
                  </a:lnTo>
                  <a:lnTo>
                    <a:pt x="1444" y="461"/>
                  </a:lnTo>
                  <a:lnTo>
                    <a:pt x="1441" y="461"/>
                  </a:lnTo>
                  <a:lnTo>
                    <a:pt x="1439" y="461"/>
                  </a:lnTo>
                  <a:lnTo>
                    <a:pt x="1439" y="463"/>
                  </a:lnTo>
                  <a:lnTo>
                    <a:pt x="1437" y="465"/>
                  </a:lnTo>
                  <a:lnTo>
                    <a:pt x="1436" y="466"/>
                  </a:lnTo>
                  <a:lnTo>
                    <a:pt x="1434" y="468"/>
                  </a:lnTo>
                  <a:lnTo>
                    <a:pt x="1432" y="468"/>
                  </a:lnTo>
                  <a:lnTo>
                    <a:pt x="1431" y="468"/>
                  </a:lnTo>
                  <a:lnTo>
                    <a:pt x="1432" y="463"/>
                  </a:lnTo>
                  <a:lnTo>
                    <a:pt x="1432" y="458"/>
                  </a:lnTo>
                  <a:lnTo>
                    <a:pt x="1432" y="455"/>
                  </a:lnTo>
                  <a:lnTo>
                    <a:pt x="1432" y="455"/>
                  </a:lnTo>
                  <a:lnTo>
                    <a:pt x="1434" y="453"/>
                  </a:lnTo>
                  <a:lnTo>
                    <a:pt x="1434" y="452"/>
                  </a:lnTo>
                  <a:lnTo>
                    <a:pt x="1434" y="442"/>
                  </a:lnTo>
                  <a:lnTo>
                    <a:pt x="1432" y="442"/>
                  </a:lnTo>
                  <a:lnTo>
                    <a:pt x="1431" y="442"/>
                  </a:lnTo>
                  <a:lnTo>
                    <a:pt x="1429" y="442"/>
                  </a:lnTo>
                  <a:lnTo>
                    <a:pt x="1429" y="442"/>
                  </a:lnTo>
                  <a:lnTo>
                    <a:pt x="1428" y="440"/>
                  </a:lnTo>
                  <a:lnTo>
                    <a:pt x="1426" y="442"/>
                  </a:lnTo>
                  <a:lnTo>
                    <a:pt x="1426" y="442"/>
                  </a:lnTo>
                  <a:lnTo>
                    <a:pt x="1424" y="443"/>
                  </a:lnTo>
                  <a:lnTo>
                    <a:pt x="1424" y="443"/>
                  </a:lnTo>
                  <a:lnTo>
                    <a:pt x="1424" y="445"/>
                  </a:lnTo>
                  <a:lnTo>
                    <a:pt x="1424" y="447"/>
                  </a:lnTo>
                  <a:lnTo>
                    <a:pt x="1423" y="447"/>
                  </a:lnTo>
                  <a:lnTo>
                    <a:pt x="1423" y="447"/>
                  </a:lnTo>
                  <a:lnTo>
                    <a:pt x="1421" y="447"/>
                  </a:lnTo>
                  <a:lnTo>
                    <a:pt x="1421" y="443"/>
                  </a:lnTo>
                  <a:lnTo>
                    <a:pt x="1419" y="440"/>
                  </a:lnTo>
                  <a:lnTo>
                    <a:pt x="1421" y="437"/>
                  </a:lnTo>
                  <a:lnTo>
                    <a:pt x="1421" y="434"/>
                  </a:lnTo>
                  <a:lnTo>
                    <a:pt x="1423" y="430"/>
                  </a:lnTo>
                  <a:lnTo>
                    <a:pt x="1426" y="429"/>
                  </a:lnTo>
                  <a:lnTo>
                    <a:pt x="1428" y="427"/>
                  </a:lnTo>
                  <a:lnTo>
                    <a:pt x="1428" y="424"/>
                  </a:lnTo>
                  <a:lnTo>
                    <a:pt x="1428" y="422"/>
                  </a:lnTo>
                  <a:lnTo>
                    <a:pt x="1426" y="422"/>
                  </a:lnTo>
                  <a:lnTo>
                    <a:pt x="1426" y="421"/>
                  </a:lnTo>
                  <a:lnTo>
                    <a:pt x="1424" y="421"/>
                  </a:lnTo>
                  <a:lnTo>
                    <a:pt x="1421" y="419"/>
                  </a:lnTo>
                  <a:lnTo>
                    <a:pt x="1419" y="419"/>
                  </a:lnTo>
                  <a:lnTo>
                    <a:pt x="1418" y="421"/>
                  </a:lnTo>
                  <a:lnTo>
                    <a:pt x="1418" y="422"/>
                  </a:lnTo>
                  <a:lnTo>
                    <a:pt x="1416" y="425"/>
                  </a:lnTo>
                  <a:lnTo>
                    <a:pt x="1416" y="429"/>
                  </a:lnTo>
                  <a:lnTo>
                    <a:pt x="1414" y="430"/>
                  </a:lnTo>
                  <a:lnTo>
                    <a:pt x="1413" y="432"/>
                  </a:lnTo>
                  <a:lnTo>
                    <a:pt x="1411" y="432"/>
                  </a:lnTo>
                  <a:lnTo>
                    <a:pt x="1410" y="434"/>
                  </a:lnTo>
                  <a:lnTo>
                    <a:pt x="1410" y="435"/>
                  </a:lnTo>
                  <a:lnTo>
                    <a:pt x="1408" y="437"/>
                  </a:lnTo>
                  <a:lnTo>
                    <a:pt x="1406" y="439"/>
                  </a:lnTo>
                  <a:lnTo>
                    <a:pt x="1403" y="440"/>
                  </a:lnTo>
                  <a:lnTo>
                    <a:pt x="1401" y="442"/>
                  </a:lnTo>
                  <a:lnTo>
                    <a:pt x="1401" y="443"/>
                  </a:lnTo>
                  <a:lnTo>
                    <a:pt x="1401" y="445"/>
                  </a:lnTo>
                  <a:lnTo>
                    <a:pt x="1398" y="448"/>
                  </a:lnTo>
                  <a:lnTo>
                    <a:pt x="1395" y="450"/>
                  </a:lnTo>
                  <a:lnTo>
                    <a:pt x="1392" y="450"/>
                  </a:lnTo>
                  <a:lnTo>
                    <a:pt x="1390" y="450"/>
                  </a:lnTo>
                  <a:lnTo>
                    <a:pt x="1388" y="450"/>
                  </a:lnTo>
                  <a:lnTo>
                    <a:pt x="1387" y="448"/>
                  </a:lnTo>
                  <a:lnTo>
                    <a:pt x="1387" y="447"/>
                  </a:lnTo>
                  <a:lnTo>
                    <a:pt x="1385" y="445"/>
                  </a:lnTo>
                  <a:lnTo>
                    <a:pt x="1385" y="443"/>
                  </a:lnTo>
                  <a:lnTo>
                    <a:pt x="1385" y="440"/>
                  </a:lnTo>
                  <a:lnTo>
                    <a:pt x="1385" y="437"/>
                  </a:lnTo>
                  <a:lnTo>
                    <a:pt x="1385" y="434"/>
                  </a:lnTo>
                  <a:lnTo>
                    <a:pt x="1385" y="430"/>
                  </a:lnTo>
                  <a:lnTo>
                    <a:pt x="1383" y="427"/>
                  </a:lnTo>
                  <a:lnTo>
                    <a:pt x="1382" y="425"/>
                  </a:lnTo>
                  <a:lnTo>
                    <a:pt x="1380" y="424"/>
                  </a:lnTo>
                  <a:lnTo>
                    <a:pt x="1377" y="422"/>
                  </a:lnTo>
                  <a:lnTo>
                    <a:pt x="1374" y="422"/>
                  </a:lnTo>
                  <a:lnTo>
                    <a:pt x="1369" y="422"/>
                  </a:lnTo>
                  <a:lnTo>
                    <a:pt x="1369" y="417"/>
                  </a:lnTo>
                  <a:lnTo>
                    <a:pt x="1369" y="412"/>
                  </a:lnTo>
                  <a:lnTo>
                    <a:pt x="1369" y="411"/>
                  </a:lnTo>
                  <a:lnTo>
                    <a:pt x="1369" y="409"/>
                  </a:lnTo>
                  <a:lnTo>
                    <a:pt x="1367" y="407"/>
                  </a:lnTo>
                  <a:lnTo>
                    <a:pt x="1365" y="406"/>
                  </a:lnTo>
                  <a:lnTo>
                    <a:pt x="1364" y="404"/>
                  </a:lnTo>
                  <a:lnTo>
                    <a:pt x="1364" y="403"/>
                  </a:lnTo>
                  <a:lnTo>
                    <a:pt x="1362" y="403"/>
                  </a:lnTo>
                  <a:lnTo>
                    <a:pt x="1360" y="401"/>
                  </a:lnTo>
                  <a:lnTo>
                    <a:pt x="1359" y="401"/>
                  </a:lnTo>
                  <a:lnTo>
                    <a:pt x="1342" y="401"/>
                  </a:lnTo>
                  <a:lnTo>
                    <a:pt x="1341" y="401"/>
                  </a:lnTo>
                  <a:lnTo>
                    <a:pt x="1341" y="401"/>
                  </a:lnTo>
                  <a:lnTo>
                    <a:pt x="1338" y="401"/>
                  </a:lnTo>
                  <a:lnTo>
                    <a:pt x="1338" y="401"/>
                  </a:lnTo>
                  <a:lnTo>
                    <a:pt x="1336" y="401"/>
                  </a:lnTo>
                  <a:lnTo>
                    <a:pt x="1333" y="401"/>
                  </a:lnTo>
                  <a:lnTo>
                    <a:pt x="1331" y="399"/>
                  </a:lnTo>
                  <a:lnTo>
                    <a:pt x="1329" y="398"/>
                  </a:lnTo>
                  <a:lnTo>
                    <a:pt x="1328" y="398"/>
                  </a:lnTo>
                  <a:lnTo>
                    <a:pt x="1326" y="396"/>
                  </a:lnTo>
                  <a:lnTo>
                    <a:pt x="1323" y="394"/>
                  </a:lnTo>
                  <a:lnTo>
                    <a:pt x="1320" y="393"/>
                  </a:lnTo>
                  <a:lnTo>
                    <a:pt x="1316" y="393"/>
                  </a:lnTo>
                  <a:lnTo>
                    <a:pt x="1313" y="391"/>
                  </a:lnTo>
                  <a:lnTo>
                    <a:pt x="1310" y="393"/>
                  </a:lnTo>
                  <a:lnTo>
                    <a:pt x="1306" y="393"/>
                  </a:lnTo>
                  <a:lnTo>
                    <a:pt x="1303" y="391"/>
                  </a:lnTo>
                  <a:lnTo>
                    <a:pt x="1300" y="391"/>
                  </a:lnTo>
                  <a:lnTo>
                    <a:pt x="1297" y="391"/>
                  </a:lnTo>
                  <a:lnTo>
                    <a:pt x="1292" y="393"/>
                  </a:lnTo>
                  <a:lnTo>
                    <a:pt x="1290" y="393"/>
                  </a:lnTo>
                  <a:lnTo>
                    <a:pt x="1288" y="393"/>
                  </a:lnTo>
                  <a:lnTo>
                    <a:pt x="1288" y="393"/>
                  </a:lnTo>
                  <a:lnTo>
                    <a:pt x="1287" y="394"/>
                  </a:lnTo>
                  <a:lnTo>
                    <a:pt x="1287" y="396"/>
                  </a:lnTo>
                  <a:lnTo>
                    <a:pt x="1285" y="398"/>
                  </a:lnTo>
                  <a:lnTo>
                    <a:pt x="1284" y="399"/>
                  </a:lnTo>
                  <a:lnTo>
                    <a:pt x="1282" y="401"/>
                  </a:lnTo>
                  <a:lnTo>
                    <a:pt x="1280" y="401"/>
                  </a:lnTo>
                  <a:lnTo>
                    <a:pt x="1277" y="404"/>
                  </a:lnTo>
                  <a:lnTo>
                    <a:pt x="1275" y="406"/>
                  </a:lnTo>
                  <a:lnTo>
                    <a:pt x="1274" y="407"/>
                  </a:lnTo>
                  <a:lnTo>
                    <a:pt x="1272" y="409"/>
                  </a:lnTo>
                  <a:lnTo>
                    <a:pt x="1270" y="411"/>
                  </a:lnTo>
                  <a:lnTo>
                    <a:pt x="1267" y="411"/>
                  </a:lnTo>
                  <a:lnTo>
                    <a:pt x="1264" y="411"/>
                  </a:lnTo>
                  <a:lnTo>
                    <a:pt x="1261" y="411"/>
                  </a:lnTo>
                  <a:lnTo>
                    <a:pt x="1257" y="411"/>
                  </a:lnTo>
                  <a:lnTo>
                    <a:pt x="1256" y="409"/>
                  </a:lnTo>
                  <a:lnTo>
                    <a:pt x="1254" y="407"/>
                  </a:lnTo>
                  <a:lnTo>
                    <a:pt x="1252" y="407"/>
                  </a:lnTo>
                  <a:lnTo>
                    <a:pt x="1251" y="406"/>
                  </a:lnTo>
                  <a:lnTo>
                    <a:pt x="1244" y="406"/>
                  </a:lnTo>
                  <a:lnTo>
                    <a:pt x="1243" y="407"/>
                  </a:lnTo>
                  <a:lnTo>
                    <a:pt x="1241" y="407"/>
                  </a:lnTo>
                  <a:lnTo>
                    <a:pt x="1239" y="409"/>
                  </a:lnTo>
                  <a:lnTo>
                    <a:pt x="1238" y="409"/>
                  </a:lnTo>
                  <a:lnTo>
                    <a:pt x="1234" y="411"/>
                  </a:lnTo>
                  <a:lnTo>
                    <a:pt x="1231" y="412"/>
                  </a:lnTo>
                  <a:lnTo>
                    <a:pt x="1228" y="414"/>
                  </a:lnTo>
                  <a:lnTo>
                    <a:pt x="1225" y="417"/>
                  </a:lnTo>
                  <a:lnTo>
                    <a:pt x="1221" y="421"/>
                  </a:lnTo>
                  <a:lnTo>
                    <a:pt x="1220" y="422"/>
                  </a:lnTo>
                  <a:lnTo>
                    <a:pt x="1216" y="425"/>
                  </a:lnTo>
                  <a:lnTo>
                    <a:pt x="1215" y="429"/>
                  </a:lnTo>
                  <a:lnTo>
                    <a:pt x="1213" y="432"/>
                  </a:lnTo>
                  <a:lnTo>
                    <a:pt x="1212" y="434"/>
                  </a:lnTo>
                  <a:lnTo>
                    <a:pt x="1210" y="434"/>
                  </a:lnTo>
                  <a:lnTo>
                    <a:pt x="1208" y="437"/>
                  </a:lnTo>
                  <a:lnTo>
                    <a:pt x="1207" y="437"/>
                  </a:lnTo>
                  <a:lnTo>
                    <a:pt x="1205" y="439"/>
                  </a:lnTo>
                  <a:lnTo>
                    <a:pt x="1202" y="439"/>
                  </a:lnTo>
                  <a:lnTo>
                    <a:pt x="1200" y="439"/>
                  </a:lnTo>
                  <a:lnTo>
                    <a:pt x="1197" y="437"/>
                  </a:lnTo>
                  <a:lnTo>
                    <a:pt x="1195" y="437"/>
                  </a:lnTo>
                  <a:lnTo>
                    <a:pt x="1194" y="437"/>
                  </a:lnTo>
                  <a:lnTo>
                    <a:pt x="1189" y="435"/>
                  </a:lnTo>
                  <a:lnTo>
                    <a:pt x="1185" y="434"/>
                  </a:lnTo>
                  <a:lnTo>
                    <a:pt x="1180" y="432"/>
                  </a:lnTo>
                  <a:lnTo>
                    <a:pt x="1177" y="432"/>
                  </a:lnTo>
                  <a:lnTo>
                    <a:pt x="1172" y="432"/>
                  </a:lnTo>
                  <a:lnTo>
                    <a:pt x="1169" y="432"/>
                  </a:lnTo>
                  <a:lnTo>
                    <a:pt x="1166" y="432"/>
                  </a:lnTo>
                  <a:lnTo>
                    <a:pt x="1164" y="434"/>
                  </a:lnTo>
                  <a:lnTo>
                    <a:pt x="1164" y="434"/>
                  </a:lnTo>
                  <a:lnTo>
                    <a:pt x="1162" y="435"/>
                  </a:lnTo>
                  <a:lnTo>
                    <a:pt x="1159" y="435"/>
                  </a:lnTo>
                  <a:lnTo>
                    <a:pt x="1156" y="435"/>
                  </a:lnTo>
                  <a:lnTo>
                    <a:pt x="1153" y="435"/>
                  </a:lnTo>
                  <a:lnTo>
                    <a:pt x="1149" y="437"/>
                  </a:lnTo>
                  <a:lnTo>
                    <a:pt x="1148" y="439"/>
                  </a:lnTo>
                  <a:lnTo>
                    <a:pt x="1148" y="440"/>
                  </a:lnTo>
                  <a:lnTo>
                    <a:pt x="1146" y="442"/>
                  </a:lnTo>
                  <a:lnTo>
                    <a:pt x="1144" y="442"/>
                  </a:lnTo>
                  <a:lnTo>
                    <a:pt x="1144" y="443"/>
                  </a:lnTo>
                  <a:lnTo>
                    <a:pt x="1143" y="445"/>
                  </a:lnTo>
                  <a:lnTo>
                    <a:pt x="1141" y="448"/>
                  </a:lnTo>
                  <a:lnTo>
                    <a:pt x="1139" y="450"/>
                  </a:lnTo>
                  <a:lnTo>
                    <a:pt x="1138" y="450"/>
                  </a:lnTo>
                  <a:lnTo>
                    <a:pt x="1136" y="452"/>
                  </a:lnTo>
                  <a:lnTo>
                    <a:pt x="1135" y="453"/>
                  </a:lnTo>
                  <a:lnTo>
                    <a:pt x="1133" y="453"/>
                  </a:lnTo>
                  <a:lnTo>
                    <a:pt x="1133" y="453"/>
                  </a:lnTo>
                  <a:lnTo>
                    <a:pt x="1131" y="453"/>
                  </a:lnTo>
                  <a:lnTo>
                    <a:pt x="1128" y="455"/>
                  </a:lnTo>
                  <a:lnTo>
                    <a:pt x="1125" y="455"/>
                  </a:lnTo>
                  <a:lnTo>
                    <a:pt x="1121" y="455"/>
                  </a:lnTo>
                  <a:lnTo>
                    <a:pt x="1120" y="455"/>
                  </a:lnTo>
                  <a:lnTo>
                    <a:pt x="1117" y="455"/>
                  </a:lnTo>
                  <a:lnTo>
                    <a:pt x="1113" y="455"/>
                  </a:lnTo>
                  <a:lnTo>
                    <a:pt x="1110" y="453"/>
                  </a:lnTo>
                  <a:lnTo>
                    <a:pt x="1108" y="452"/>
                  </a:lnTo>
                  <a:lnTo>
                    <a:pt x="1107" y="452"/>
                  </a:lnTo>
                  <a:lnTo>
                    <a:pt x="1105" y="452"/>
                  </a:lnTo>
                  <a:lnTo>
                    <a:pt x="1102" y="450"/>
                  </a:lnTo>
                  <a:lnTo>
                    <a:pt x="1099" y="448"/>
                  </a:lnTo>
                  <a:lnTo>
                    <a:pt x="1095" y="447"/>
                  </a:lnTo>
                  <a:lnTo>
                    <a:pt x="1094" y="445"/>
                  </a:lnTo>
                  <a:lnTo>
                    <a:pt x="1092" y="445"/>
                  </a:lnTo>
                  <a:lnTo>
                    <a:pt x="1090" y="442"/>
                  </a:lnTo>
                  <a:lnTo>
                    <a:pt x="1089" y="440"/>
                  </a:lnTo>
                  <a:lnTo>
                    <a:pt x="1089" y="439"/>
                  </a:lnTo>
                  <a:lnTo>
                    <a:pt x="1085" y="437"/>
                  </a:lnTo>
                  <a:lnTo>
                    <a:pt x="1082" y="437"/>
                  </a:lnTo>
                  <a:lnTo>
                    <a:pt x="1079" y="437"/>
                  </a:lnTo>
                  <a:lnTo>
                    <a:pt x="1077" y="434"/>
                  </a:lnTo>
                  <a:lnTo>
                    <a:pt x="1079" y="432"/>
                  </a:lnTo>
                  <a:lnTo>
                    <a:pt x="1081" y="430"/>
                  </a:lnTo>
                  <a:lnTo>
                    <a:pt x="1084" y="429"/>
                  </a:lnTo>
                  <a:lnTo>
                    <a:pt x="1085" y="427"/>
                  </a:lnTo>
                  <a:lnTo>
                    <a:pt x="1089" y="425"/>
                  </a:lnTo>
                  <a:lnTo>
                    <a:pt x="1090" y="424"/>
                  </a:lnTo>
                  <a:lnTo>
                    <a:pt x="1094" y="424"/>
                  </a:lnTo>
                  <a:lnTo>
                    <a:pt x="1097" y="424"/>
                  </a:lnTo>
                  <a:lnTo>
                    <a:pt x="1097" y="411"/>
                  </a:lnTo>
                  <a:lnTo>
                    <a:pt x="1097" y="409"/>
                  </a:lnTo>
                  <a:lnTo>
                    <a:pt x="1095" y="407"/>
                  </a:lnTo>
                  <a:lnTo>
                    <a:pt x="1095" y="406"/>
                  </a:lnTo>
                  <a:lnTo>
                    <a:pt x="1094" y="404"/>
                  </a:lnTo>
                  <a:lnTo>
                    <a:pt x="1094" y="401"/>
                  </a:lnTo>
                  <a:lnTo>
                    <a:pt x="1092" y="396"/>
                  </a:lnTo>
                  <a:lnTo>
                    <a:pt x="1092" y="393"/>
                  </a:lnTo>
                  <a:lnTo>
                    <a:pt x="1092" y="389"/>
                  </a:lnTo>
                  <a:lnTo>
                    <a:pt x="1092" y="386"/>
                  </a:lnTo>
                  <a:lnTo>
                    <a:pt x="1092" y="385"/>
                  </a:lnTo>
                  <a:lnTo>
                    <a:pt x="1092" y="383"/>
                  </a:lnTo>
                  <a:lnTo>
                    <a:pt x="1090" y="381"/>
                  </a:lnTo>
                  <a:lnTo>
                    <a:pt x="1090" y="380"/>
                  </a:lnTo>
                  <a:lnTo>
                    <a:pt x="1087" y="376"/>
                  </a:lnTo>
                  <a:lnTo>
                    <a:pt x="1085" y="371"/>
                  </a:lnTo>
                  <a:lnTo>
                    <a:pt x="1084" y="371"/>
                  </a:lnTo>
                  <a:lnTo>
                    <a:pt x="1082" y="370"/>
                  </a:lnTo>
                  <a:lnTo>
                    <a:pt x="1081" y="367"/>
                  </a:lnTo>
                  <a:lnTo>
                    <a:pt x="1081" y="365"/>
                  </a:lnTo>
                  <a:lnTo>
                    <a:pt x="1079" y="362"/>
                  </a:lnTo>
                  <a:lnTo>
                    <a:pt x="1079" y="360"/>
                  </a:lnTo>
                  <a:lnTo>
                    <a:pt x="1079" y="358"/>
                  </a:lnTo>
                  <a:lnTo>
                    <a:pt x="1079" y="357"/>
                  </a:lnTo>
                  <a:lnTo>
                    <a:pt x="1079" y="353"/>
                  </a:lnTo>
                  <a:lnTo>
                    <a:pt x="1077" y="350"/>
                  </a:lnTo>
                  <a:lnTo>
                    <a:pt x="1076" y="347"/>
                  </a:lnTo>
                  <a:lnTo>
                    <a:pt x="1076" y="344"/>
                  </a:lnTo>
                  <a:lnTo>
                    <a:pt x="1074" y="342"/>
                  </a:lnTo>
                  <a:lnTo>
                    <a:pt x="1072" y="339"/>
                  </a:lnTo>
                  <a:lnTo>
                    <a:pt x="1072" y="335"/>
                  </a:lnTo>
                  <a:lnTo>
                    <a:pt x="1072" y="332"/>
                  </a:lnTo>
                  <a:lnTo>
                    <a:pt x="1072" y="329"/>
                  </a:lnTo>
                  <a:lnTo>
                    <a:pt x="1071" y="327"/>
                  </a:lnTo>
                  <a:lnTo>
                    <a:pt x="1071" y="326"/>
                  </a:lnTo>
                  <a:lnTo>
                    <a:pt x="1069" y="324"/>
                  </a:lnTo>
                  <a:lnTo>
                    <a:pt x="1067" y="322"/>
                  </a:lnTo>
                  <a:lnTo>
                    <a:pt x="1066" y="321"/>
                  </a:lnTo>
                  <a:lnTo>
                    <a:pt x="1064" y="319"/>
                  </a:lnTo>
                  <a:lnTo>
                    <a:pt x="1063" y="317"/>
                  </a:lnTo>
                  <a:lnTo>
                    <a:pt x="1061" y="316"/>
                  </a:lnTo>
                  <a:lnTo>
                    <a:pt x="1059" y="313"/>
                  </a:lnTo>
                  <a:lnTo>
                    <a:pt x="1056" y="311"/>
                  </a:lnTo>
                  <a:lnTo>
                    <a:pt x="1054" y="309"/>
                  </a:lnTo>
                  <a:lnTo>
                    <a:pt x="1054" y="308"/>
                  </a:lnTo>
                  <a:lnTo>
                    <a:pt x="1053" y="308"/>
                  </a:lnTo>
                  <a:lnTo>
                    <a:pt x="1053" y="301"/>
                  </a:lnTo>
                  <a:lnTo>
                    <a:pt x="1054" y="299"/>
                  </a:lnTo>
                  <a:lnTo>
                    <a:pt x="1056" y="299"/>
                  </a:lnTo>
                  <a:lnTo>
                    <a:pt x="1058" y="299"/>
                  </a:lnTo>
                  <a:lnTo>
                    <a:pt x="1059" y="299"/>
                  </a:lnTo>
                  <a:lnTo>
                    <a:pt x="1061" y="301"/>
                  </a:lnTo>
                  <a:lnTo>
                    <a:pt x="1063" y="301"/>
                  </a:lnTo>
                  <a:lnTo>
                    <a:pt x="1063" y="303"/>
                  </a:lnTo>
                  <a:lnTo>
                    <a:pt x="1064" y="303"/>
                  </a:lnTo>
                  <a:lnTo>
                    <a:pt x="1067" y="303"/>
                  </a:lnTo>
                  <a:lnTo>
                    <a:pt x="1069" y="303"/>
                  </a:lnTo>
                  <a:lnTo>
                    <a:pt x="1071" y="304"/>
                  </a:lnTo>
                  <a:lnTo>
                    <a:pt x="1071" y="301"/>
                  </a:lnTo>
                  <a:lnTo>
                    <a:pt x="1067" y="296"/>
                  </a:lnTo>
                  <a:lnTo>
                    <a:pt x="1064" y="291"/>
                  </a:lnTo>
                  <a:lnTo>
                    <a:pt x="1064" y="290"/>
                  </a:lnTo>
                  <a:lnTo>
                    <a:pt x="1063" y="286"/>
                  </a:lnTo>
                  <a:lnTo>
                    <a:pt x="1061" y="285"/>
                  </a:lnTo>
                  <a:lnTo>
                    <a:pt x="1059" y="283"/>
                  </a:lnTo>
                  <a:lnTo>
                    <a:pt x="1058" y="281"/>
                  </a:lnTo>
                  <a:lnTo>
                    <a:pt x="1056" y="280"/>
                  </a:lnTo>
                  <a:lnTo>
                    <a:pt x="1056" y="277"/>
                  </a:lnTo>
                  <a:lnTo>
                    <a:pt x="1056" y="273"/>
                  </a:lnTo>
                  <a:lnTo>
                    <a:pt x="1056" y="270"/>
                  </a:lnTo>
                  <a:lnTo>
                    <a:pt x="1056" y="270"/>
                  </a:lnTo>
                  <a:lnTo>
                    <a:pt x="1058" y="268"/>
                  </a:lnTo>
                  <a:lnTo>
                    <a:pt x="1059" y="268"/>
                  </a:lnTo>
                  <a:lnTo>
                    <a:pt x="1061" y="267"/>
                  </a:lnTo>
                  <a:lnTo>
                    <a:pt x="1061" y="265"/>
                  </a:lnTo>
                  <a:lnTo>
                    <a:pt x="1061" y="262"/>
                  </a:lnTo>
                  <a:lnTo>
                    <a:pt x="1061" y="259"/>
                  </a:lnTo>
                  <a:lnTo>
                    <a:pt x="1061" y="254"/>
                  </a:lnTo>
                  <a:lnTo>
                    <a:pt x="1061" y="252"/>
                  </a:lnTo>
                  <a:lnTo>
                    <a:pt x="1061" y="250"/>
                  </a:lnTo>
                  <a:lnTo>
                    <a:pt x="1061" y="249"/>
                  </a:lnTo>
                  <a:lnTo>
                    <a:pt x="1061" y="247"/>
                  </a:lnTo>
                  <a:lnTo>
                    <a:pt x="1061" y="245"/>
                  </a:lnTo>
                  <a:lnTo>
                    <a:pt x="1061" y="244"/>
                  </a:lnTo>
                  <a:lnTo>
                    <a:pt x="1063" y="244"/>
                  </a:lnTo>
                  <a:lnTo>
                    <a:pt x="1064" y="244"/>
                  </a:lnTo>
                  <a:lnTo>
                    <a:pt x="1066" y="241"/>
                  </a:lnTo>
                  <a:lnTo>
                    <a:pt x="1066" y="237"/>
                  </a:lnTo>
                  <a:lnTo>
                    <a:pt x="1067" y="239"/>
                  </a:lnTo>
                  <a:lnTo>
                    <a:pt x="1069" y="241"/>
                  </a:lnTo>
                  <a:lnTo>
                    <a:pt x="1069" y="241"/>
                  </a:lnTo>
                  <a:lnTo>
                    <a:pt x="1067" y="242"/>
                  </a:lnTo>
                  <a:lnTo>
                    <a:pt x="1069" y="244"/>
                  </a:lnTo>
                  <a:lnTo>
                    <a:pt x="1071" y="244"/>
                  </a:lnTo>
                  <a:lnTo>
                    <a:pt x="1072" y="244"/>
                  </a:lnTo>
                  <a:lnTo>
                    <a:pt x="1074" y="245"/>
                  </a:lnTo>
                  <a:lnTo>
                    <a:pt x="1076" y="245"/>
                  </a:lnTo>
                  <a:lnTo>
                    <a:pt x="1077" y="247"/>
                  </a:lnTo>
                  <a:lnTo>
                    <a:pt x="1079" y="247"/>
                  </a:lnTo>
                  <a:lnTo>
                    <a:pt x="1081" y="247"/>
                  </a:lnTo>
                  <a:lnTo>
                    <a:pt x="1082" y="245"/>
                  </a:lnTo>
                  <a:lnTo>
                    <a:pt x="1082" y="244"/>
                  </a:lnTo>
                  <a:lnTo>
                    <a:pt x="1082" y="241"/>
                  </a:lnTo>
                  <a:lnTo>
                    <a:pt x="1082" y="237"/>
                  </a:lnTo>
                  <a:lnTo>
                    <a:pt x="1084" y="234"/>
                  </a:lnTo>
                  <a:lnTo>
                    <a:pt x="1087" y="231"/>
                  </a:lnTo>
                  <a:lnTo>
                    <a:pt x="1089" y="229"/>
                  </a:lnTo>
                  <a:lnTo>
                    <a:pt x="1090" y="229"/>
                  </a:lnTo>
                  <a:lnTo>
                    <a:pt x="1095" y="227"/>
                  </a:lnTo>
                  <a:lnTo>
                    <a:pt x="1100" y="224"/>
                  </a:lnTo>
                  <a:lnTo>
                    <a:pt x="1105" y="223"/>
                  </a:lnTo>
                  <a:lnTo>
                    <a:pt x="1108" y="221"/>
                  </a:lnTo>
                  <a:lnTo>
                    <a:pt x="1110" y="219"/>
                  </a:lnTo>
                  <a:lnTo>
                    <a:pt x="1112" y="218"/>
                  </a:lnTo>
                  <a:lnTo>
                    <a:pt x="1113" y="218"/>
                  </a:lnTo>
                  <a:lnTo>
                    <a:pt x="1115" y="218"/>
                  </a:lnTo>
                  <a:lnTo>
                    <a:pt x="1118" y="218"/>
                  </a:lnTo>
                  <a:lnTo>
                    <a:pt x="1121" y="218"/>
                  </a:lnTo>
                  <a:lnTo>
                    <a:pt x="1125" y="216"/>
                  </a:lnTo>
                  <a:lnTo>
                    <a:pt x="1126" y="214"/>
                  </a:lnTo>
                  <a:lnTo>
                    <a:pt x="1128" y="214"/>
                  </a:lnTo>
                  <a:lnTo>
                    <a:pt x="1131" y="213"/>
                  </a:lnTo>
                  <a:lnTo>
                    <a:pt x="1133" y="211"/>
                  </a:lnTo>
                  <a:lnTo>
                    <a:pt x="1136" y="211"/>
                  </a:lnTo>
                  <a:lnTo>
                    <a:pt x="1138" y="211"/>
                  </a:lnTo>
                  <a:lnTo>
                    <a:pt x="1143" y="211"/>
                  </a:lnTo>
                  <a:lnTo>
                    <a:pt x="1148" y="211"/>
                  </a:lnTo>
                  <a:lnTo>
                    <a:pt x="1153" y="211"/>
                  </a:lnTo>
                  <a:lnTo>
                    <a:pt x="1154" y="211"/>
                  </a:lnTo>
                  <a:lnTo>
                    <a:pt x="1156" y="209"/>
                  </a:lnTo>
                  <a:lnTo>
                    <a:pt x="1157" y="211"/>
                  </a:lnTo>
                  <a:lnTo>
                    <a:pt x="1159" y="209"/>
                  </a:lnTo>
                  <a:lnTo>
                    <a:pt x="1161" y="209"/>
                  </a:lnTo>
                  <a:lnTo>
                    <a:pt x="1162" y="209"/>
                  </a:lnTo>
                  <a:lnTo>
                    <a:pt x="1166" y="208"/>
                  </a:lnTo>
                  <a:lnTo>
                    <a:pt x="1167" y="206"/>
                  </a:lnTo>
                  <a:lnTo>
                    <a:pt x="1169" y="206"/>
                  </a:lnTo>
                  <a:lnTo>
                    <a:pt x="1169" y="205"/>
                  </a:lnTo>
                  <a:lnTo>
                    <a:pt x="1171" y="203"/>
                  </a:lnTo>
                  <a:lnTo>
                    <a:pt x="1172" y="200"/>
                  </a:lnTo>
                  <a:lnTo>
                    <a:pt x="1175" y="196"/>
                  </a:lnTo>
                  <a:lnTo>
                    <a:pt x="1177" y="195"/>
                  </a:lnTo>
                  <a:lnTo>
                    <a:pt x="1179" y="195"/>
                  </a:lnTo>
                  <a:lnTo>
                    <a:pt x="1179" y="193"/>
                  </a:lnTo>
                  <a:lnTo>
                    <a:pt x="1179" y="191"/>
                  </a:lnTo>
                  <a:lnTo>
                    <a:pt x="1180" y="190"/>
                  </a:lnTo>
                  <a:lnTo>
                    <a:pt x="1182" y="188"/>
                  </a:lnTo>
                  <a:lnTo>
                    <a:pt x="1184" y="187"/>
                  </a:lnTo>
                  <a:lnTo>
                    <a:pt x="1185" y="185"/>
                  </a:lnTo>
                  <a:lnTo>
                    <a:pt x="1185" y="183"/>
                  </a:lnTo>
                  <a:lnTo>
                    <a:pt x="1187" y="182"/>
                  </a:lnTo>
                  <a:lnTo>
                    <a:pt x="1189" y="182"/>
                  </a:lnTo>
                  <a:lnTo>
                    <a:pt x="1189" y="178"/>
                  </a:lnTo>
                  <a:lnTo>
                    <a:pt x="1189" y="175"/>
                  </a:lnTo>
                  <a:lnTo>
                    <a:pt x="1189" y="172"/>
                  </a:lnTo>
                  <a:lnTo>
                    <a:pt x="1189" y="168"/>
                  </a:lnTo>
                  <a:lnTo>
                    <a:pt x="1189" y="165"/>
                  </a:lnTo>
                  <a:lnTo>
                    <a:pt x="1190" y="162"/>
                  </a:lnTo>
                  <a:lnTo>
                    <a:pt x="1190" y="160"/>
                  </a:lnTo>
                  <a:lnTo>
                    <a:pt x="1192" y="159"/>
                  </a:lnTo>
                  <a:lnTo>
                    <a:pt x="1194" y="157"/>
                  </a:lnTo>
                  <a:lnTo>
                    <a:pt x="1195" y="157"/>
                  </a:lnTo>
                  <a:lnTo>
                    <a:pt x="1197" y="155"/>
                  </a:lnTo>
                  <a:lnTo>
                    <a:pt x="1198" y="155"/>
                  </a:lnTo>
                  <a:lnTo>
                    <a:pt x="1207" y="155"/>
                  </a:lnTo>
                  <a:lnTo>
                    <a:pt x="1207" y="157"/>
                  </a:lnTo>
                  <a:lnTo>
                    <a:pt x="1207" y="159"/>
                  </a:lnTo>
                  <a:lnTo>
                    <a:pt x="1207" y="162"/>
                  </a:lnTo>
                  <a:lnTo>
                    <a:pt x="1208" y="165"/>
                  </a:lnTo>
                  <a:lnTo>
                    <a:pt x="1208" y="165"/>
                  </a:lnTo>
                  <a:lnTo>
                    <a:pt x="1207" y="167"/>
                  </a:lnTo>
                  <a:lnTo>
                    <a:pt x="1221" y="167"/>
                  </a:lnTo>
                  <a:lnTo>
                    <a:pt x="1221" y="160"/>
                  </a:lnTo>
                  <a:lnTo>
                    <a:pt x="1221" y="159"/>
                  </a:lnTo>
                  <a:lnTo>
                    <a:pt x="1220" y="157"/>
                  </a:lnTo>
                  <a:lnTo>
                    <a:pt x="1218" y="155"/>
                  </a:lnTo>
                  <a:lnTo>
                    <a:pt x="1216" y="154"/>
                  </a:lnTo>
                  <a:lnTo>
                    <a:pt x="1215" y="152"/>
                  </a:lnTo>
                  <a:lnTo>
                    <a:pt x="1215" y="150"/>
                  </a:lnTo>
                  <a:lnTo>
                    <a:pt x="1215" y="146"/>
                  </a:lnTo>
                  <a:lnTo>
                    <a:pt x="1218" y="146"/>
                  </a:lnTo>
                  <a:lnTo>
                    <a:pt x="1221" y="146"/>
                  </a:lnTo>
                  <a:lnTo>
                    <a:pt x="1223" y="146"/>
                  </a:lnTo>
                  <a:lnTo>
                    <a:pt x="1225" y="146"/>
                  </a:lnTo>
                  <a:lnTo>
                    <a:pt x="1226" y="146"/>
                  </a:lnTo>
                  <a:lnTo>
                    <a:pt x="1226" y="144"/>
                  </a:lnTo>
                  <a:lnTo>
                    <a:pt x="1228" y="142"/>
                  </a:lnTo>
                  <a:lnTo>
                    <a:pt x="1228" y="139"/>
                  </a:lnTo>
                  <a:lnTo>
                    <a:pt x="1230" y="136"/>
                  </a:lnTo>
                  <a:lnTo>
                    <a:pt x="1230" y="134"/>
                  </a:lnTo>
                  <a:lnTo>
                    <a:pt x="1231" y="131"/>
                  </a:lnTo>
                  <a:lnTo>
                    <a:pt x="1234" y="129"/>
                  </a:lnTo>
                  <a:lnTo>
                    <a:pt x="1236" y="129"/>
                  </a:lnTo>
                  <a:lnTo>
                    <a:pt x="1239" y="129"/>
                  </a:lnTo>
                  <a:lnTo>
                    <a:pt x="1241" y="129"/>
                  </a:lnTo>
                  <a:lnTo>
                    <a:pt x="1241" y="128"/>
                  </a:lnTo>
                  <a:lnTo>
                    <a:pt x="1243" y="128"/>
                  </a:lnTo>
                  <a:lnTo>
                    <a:pt x="1244" y="126"/>
                  </a:lnTo>
                  <a:lnTo>
                    <a:pt x="1246" y="124"/>
                  </a:lnTo>
                  <a:lnTo>
                    <a:pt x="1246" y="123"/>
                  </a:lnTo>
                  <a:lnTo>
                    <a:pt x="1248" y="121"/>
                  </a:lnTo>
                  <a:lnTo>
                    <a:pt x="1251" y="118"/>
                  </a:lnTo>
                  <a:lnTo>
                    <a:pt x="1254" y="118"/>
                  </a:lnTo>
                  <a:lnTo>
                    <a:pt x="1256" y="118"/>
                  </a:lnTo>
                  <a:lnTo>
                    <a:pt x="1259" y="118"/>
                  </a:lnTo>
                  <a:lnTo>
                    <a:pt x="1262" y="116"/>
                  </a:lnTo>
                  <a:lnTo>
                    <a:pt x="1264" y="116"/>
                  </a:lnTo>
                  <a:lnTo>
                    <a:pt x="1266" y="116"/>
                  </a:lnTo>
                  <a:lnTo>
                    <a:pt x="1272" y="116"/>
                  </a:lnTo>
                  <a:lnTo>
                    <a:pt x="1274" y="119"/>
                  </a:lnTo>
                  <a:lnTo>
                    <a:pt x="1274" y="123"/>
                  </a:lnTo>
                  <a:lnTo>
                    <a:pt x="1277" y="123"/>
                  </a:lnTo>
                  <a:lnTo>
                    <a:pt x="1282" y="123"/>
                  </a:lnTo>
                  <a:lnTo>
                    <a:pt x="1284" y="123"/>
                  </a:lnTo>
                  <a:lnTo>
                    <a:pt x="1285" y="123"/>
                  </a:lnTo>
                  <a:lnTo>
                    <a:pt x="1285" y="124"/>
                  </a:lnTo>
                  <a:lnTo>
                    <a:pt x="1285" y="124"/>
                  </a:lnTo>
                  <a:lnTo>
                    <a:pt x="1287" y="126"/>
                  </a:lnTo>
                  <a:lnTo>
                    <a:pt x="1290" y="128"/>
                  </a:lnTo>
                  <a:lnTo>
                    <a:pt x="1293" y="128"/>
                  </a:lnTo>
                  <a:lnTo>
                    <a:pt x="1298" y="128"/>
                  </a:lnTo>
                  <a:lnTo>
                    <a:pt x="1302" y="129"/>
                  </a:lnTo>
                  <a:lnTo>
                    <a:pt x="1303" y="128"/>
                  </a:lnTo>
                  <a:lnTo>
                    <a:pt x="1305" y="128"/>
                  </a:lnTo>
                  <a:lnTo>
                    <a:pt x="1306" y="126"/>
                  </a:lnTo>
                  <a:lnTo>
                    <a:pt x="1306" y="121"/>
                  </a:lnTo>
                  <a:lnTo>
                    <a:pt x="1306" y="119"/>
                  </a:lnTo>
                  <a:lnTo>
                    <a:pt x="1308" y="118"/>
                  </a:lnTo>
                  <a:lnTo>
                    <a:pt x="1308" y="114"/>
                  </a:lnTo>
                  <a:lnTo>
                    <a:pt x="1308" y="111"/>
                  </a:lnTo>
                  <a:lnTo>
                    <a:pt x="1306" y="110"/>
                  </a:lnTo>
                  <a:lnTo>
                    <a:pt x="1306" y="110"/>
                  </a:lnTo>
                  <a:lnTo>
                    <a:pt x="1306" y="108"/>
                  </a:lnTo>
                  <a:lnTo>
                    <a:pt x="1308" y="106"/>
                  </a:lnTo>
                  <a:lnTo>
                    <a:pt x="1308" y="105"/>
                  </a:lnTo>
                  <a:lnTo>
                    <a:pt x="1310" y="103"/>
                  </a:lnTo>
                  <a:lnTo>
                    <a:pt x="1311" y="101"/>
                  </a:lnTo>
                  <a:lnTo>
                    <a:pt x="1315" y="101"/>
                  </a:lnTo>
                  <a:lnTo>
                    <a:pt x="1318" y="98"/>
                  </a:lnTo>
                  <a:lnTo>
                    <a:pt x="1320" y="96"/>
                  </a:lnTo>
                  <a:lnTo>
                    <a:pt x="1323" y="95"/>
                  </a:lnTo>
                  <a:lnTo>
                    <a:pt x="1324" y="93"/>
                  </a:lnTo>
                  <a:lnTo>
                    <a:pt x="1326" y="92"/>
                  </a:lnTo>
                  <a:lnTo>
                    <a:pt x="1329" y="90"/>
                  </a:lnTo>
                  <a:lnTo>
                    <a:pt x="1331" y="88"/>
                  </a:lnTo>
                  <a:lnTo>
                    <a:pt x="1333" y="88"/>
                  </a:lnTo>
                  <a:lnTo>
                    <a:pt x="1336" y="88"/>
                  </a:lnTo>
                  <a:lnTo>
                    <a:pt x="1338" y="88"/>
                  </a:lnTo>
                  <a:lnTo>
                    <a:pt x="1342" y="88"/>
                  </a:lnTo>
                  <a:lnTo>
                    <a:pt x="1346" y="88"/>
                  </a:lnTo>
                  <a:lnTo>
                    <a:pt x="1347" y="88"/>
                  </a:lnTo>
                  <a:lnTo>
                    <a:pt x="1349" y="87"/>
                  </a:lnTo>
                  <a:lnTo>
                    <a:pt x="1349" y="85"/>
                  </a:lnTo>
                  <a:lnTo>
                    <a:pt x="1349" y="85"/>
                  </a:lnTo>
                  <a:lnTo>
                    <a:pt x="1349" y="83"/>
                  </a:lnTo>
                  <a:lnTo>
                    <a:pt x="1347" y="83"/>
                  </a:lnTo>
                  <a:lnTo>
                    <a:pt x="1346" y="83"/>
                  </a:lnTo>
                  <a:lnTo>
                    <a:pt x="1344" y="82"/>
                  </a:lnTo>
                  <a:lnTo>
                    <a:pt x="1342" y="82"/>
                  </a:lnTo>
                  <a:lnTo>
                    <a:pt x="1339" y="80"/>
                  </a:lnTo>
                  <a:lnTo>
                    <a:pt x="1336" y="80"/>
                  </a:lnTo>
                  <a:lnTo>
                    <a:pt x="1336" y="78"/>
                  </a:lnTo>
                  <a:lnTo>
                    <a:pt x="1336" y="78"/>
                  </a:lnTo>
                  <a:lnTo>
                    <a:pt x="1336" y="77"/>
                  </a:lnTo>
                  <a:lnTo>
                    <a:pt x="1336" y="70"/>
                  </a:lnTo>
                  <a:lnTo>
                    <a:pt x="1336" y="70"/>
                  </a:lnTo>
                  <a:lnTo>
                    <a:pt x="1338" y="70"/>
                  </a:lnTo>
                  <a:lnTo>
                    <a:pt x="1339" y="70"/>
                  </a:lnTo>
                  <a:lnTo>
                    <a:pt x="1341" y="70"/>
                  </a:lnTo>
                  <a:lnTo>
                    <a:pt x="1344" y="70"/>
                  </a:lnTo>
                  <a:lnTo>
                    <a:pt x="1346" y="70"/>
                  </a:lnTo>
                  <a:close/>
                  <a:moveTo>
                    <a:pt x="1208" y="64"/>
                  </a:moveTo>
                  <a:lnTo>
                    <a:pt x="1210" y="67"/>
                  </a:lnTo>
                  <a:lnTo>
                    <a:pt x="1210" y="72"/>
                  </a:lnTo>
                  <a:lnTo>
                    <a:pt x="1200" y="72"/>
                  </a:lnTo>
                  <a:lnTo>
                    <a:pt x="1198" y="70"/>
                  </a:lnTo>
                  <a:lnTo>
                    <a:pt x="1198" y="69"/>
                  </a:lnTo>
                  <a:lnTo>
                    <a:pt x="1202" y="65"/>
                  </a:lnTo>
                  <a:lnTo>
                    <a:pt x="1205" y="65"/>
                  </a:lnTo>
                  <a:lnTo>
                    <a:pt x="1208" y="64"/>
                  </a:lnTo>
                  <a:close/>
                  <a:moveTo>
                    <a:pt x="1758" y="44"/>
                  </a:moveTo>
                  <a:lnTo>
                    <a:pt x="1761" y="44"/>
                  </a:lnTo>
                  <a:lnTo>
                    <a:pt x="1763" y="46"/>
                  </a:lnTo>
                  <a:lnTo>
                    <a:pt x="1765" y="46"/>
                  </a:lnTo>
                  <a:lnTo>
                    <a:pt x="1766" y="46"/>
                  </a:lnTo>
                  <a:lnTo>
                    <a:pt x="1766" y="46"/>
                  </a:lnTo>
                  <a:lnTo>
                    <a:pt x="1768" y="47"/>
                  </a:lnTo>
                  <a:lnTo>
                    <a:pt x="1768" y="49"/>
                  </a:lnTo>
                  <a:lnTo>
                    <a:pt x="1770" y="52"/>
                  </a:lnTo>
                  <a:lnTo>
                    <a:pt x="1768" y="52"/>
                  </a:lnTo>
                  <a:lnTo>
                    <a:pt x="1768" y="54"/>
                  </a:lnTo>
                  <a:lnTo>
                    <a:pt x="1766" y="54"/>
                  </a:lnTo>
                  <a:lnTo>
                    <a:pt x="1763" y="54"/>
                  </a:lnTo>
                  <a:lnTo>
                    <a:pt x="1760" y="54"/>
                  </a:lnTo>
                  <a:lnTo>
                    <a:pt x="1757" y="52"/>
                  </a:lnTo>
                  <a:lnTo>
                    <a:pt x="1755" y="51"/>
                  </a:lnTo>
                  <a:lnTo>
                    <a:pt x="1755" y="49"/>
                  </a:lnTo>
                  <a:lnTo>
                    <a:pt x="1753" y="49"/>
                  </a:lnTo>
                  <a:lnTo>
                    <a:pt x="1753" y="46"/>
                  </a:lnTo>
                  <a:lnTo>
                    <a:pt x="1753" y="44"/>
                  </a:lnTo>
                  <a:lnTo>
                    <a:pt x="1757" y="44"/>
                  </a:lnTo>
                  <a:lnTo>
                    <a:pt x="1758" y="44"/>
                  </a:lnTo>
                  <a:close/>
                  <a:moveTo>
                    <a:pt x="1149" y="42"/>
                  </a:moveTo>
                  <a:lnTo>
                    <a:pt x="1151" y="42"/>
                  </a:lnTo>
                  <a:lnTo>
                    <a:pt x="1153" y="44"/>
                  </a:lnTo>
                  <a:lnTo>
                    <a:pt x="1154" y="44"/>
                  </a:lnTo>
                  <a:lnTo>
                    <a:pt x="1156" y="46"/>
                  </a:lnTo>
                  <a:lnTo>
                    <a:pt x="1156" y="46"/>
                  </a:lnTo>
                  <a:lnTo>
                    <a:pt x="1157" y="47"/>
                  </a:lnTo>
                  <a:lnTo>
                    <a:pt x="1159" y="47"/>
                  </a:lnTo>
                  <a:lnTo>
                    <a:pt x="1161" y="47"/>
                  </a:lnTo>
                  <a:lnTo>
                    <a:pt x="1162" y="49"/>
                  </a:lnTo>
                  <a:lnTo>
                    <a:pt x="1164" y="49"/>
                  </a:lnTo>
                  <a:lnTo>
                    <a:pt x="1164" y="49"/>
                  </a:lnTo>
                  <a:lnTo>
                    <a:pt x="1164" y="51"/>
                  </a:lnTo>
                  <a:lnTo>
                    <a:pt x="1164" y="52"/>
                  </a:lnTo>
                  <a:lnTo>
                    <a:pt x="1166" y="54"/>
                  </a:lnTo>
                  <a:lnTo>
                    <a:pt x="1169" y="54"/>
                  </a:lnTo>
                  <a:lnTo>
                    <a:pt x="1172" y="54"/>
                  </a:lnTo>
                  <a:lnTo>
                    <a:pt x="1172" y="57"/>
                  </a:lnTo>
                  <a:lnTo>
                    <a:pt x="1167" y="59"/>
                  </a:lnTo>
                  <a:lnTo>
                    <a:pt x="1162" y="59"/>
                  </a:lnTo>
                  <a:lnTo>
                    <a:pt x="1159" y="59"/>
                  </a:lnTo>
                  <a:lnTo>
                    <a:pt x="1156" y="59"/>
                  </a:lnTo>
                  <a:lnTo>
                    <a:pt x="1154" y="59"/>
                  </a:lnTo>
                  <a:lnTo>
                    <a:pt x="1153" y="57"/>
                  </a:lnTo>
                  <a:lnTo>
                    <a:pt x="1151" y="56"/>
                  </a:lnTo>
                  <a:lnTo>
                    <a:pt x="1149" y="54"/>
                  </a:lnTo>
                  <a:lnTo>
                    <a:pt x="1149" y="52"/>
                  </a:lnTo>
                  <a:lnTo>
                    <a:pt x="1148" y="51"/>
                  </a:lnTo>
                  <a:lnTo>
                    <a:pt x="1146" y="51"/>
                  </a:lnTo>
                  <a:lnTo>
                    <a:pt x="1144" y="49"/>
                  </a:lnTo>
                  <a:lnTo>
                    <a:pt x="1144" y="47"/>
                  </a:lnTo>
                  <a:lnTo>
                    <a:pt x="1143" y="46"/>
                  </a:lnTo>
                  <a:lnTo>
                    <a:pt x="1146" y="44"/>
                  </a:lnTo>
                  <a:lnTo>
                    <a:pt x="1149" y="42"/>
                  </a:lnTo>
                  <a:close/>
                  <a:moveTo>
                    <a:pt x="1254" y="28"/>
                  </a:moveTo>
                  <a:lnTo>
                    <a:pt x="1257" y="28"/>
                  </a:lnTo>
                  <a:lnTo>
                    <a:pt x="1261" y="28"/>
                  </a:lnTo>
                  <a:lnTo>
                    <a:pt x="1264" y="28"/>
                  </a:lnTo>
                  <a:lnTo>
                    <a:pt x="1266" y="29"/>
                  </a:lnTo>
                  <a:lnTo>
                    <a:pt x="1266" y="31"/>
                  </a:lnTo>
                  <a:lnTo>
                    <a:pt x="1267" y="31"/>
                  </a:lnTo>
                  <a:lnTo>
                    <a:pt x="1270" y="33"/>
                  </a:lnTo>
                  <a:lnTo>
                    <a:pt x="1269" y="34"/>
                  </a:lnTo>
                  <a:lnTo>
                    <a:pt x="1269" y="36"/>
                  </a:lnTo>
                  <a:lnTo>
                    <a:pt x="1269" y="36"/>
                  </a:lnTo>
                  <a:lnTo>
                    <a:pt x="1267" y="36"/>
                  </a:lnTo>
                  <a:lnTo>
                    <a:pt x="1266" y="36"/>
                  </a:lnTo>
                  <a:lnTo>
                    <a:pt x="1262" y="36"/>
                  </a:lnTo>
                  <a:lnTo>
                    <a:pt x="1259" y="36"/>
                  </a:lnTo>
                  <a:lnTo>
                    <a:pt x="1256" y="38"/>
                  </a:lnTo>
                  <a:lnTo>
                    <a:pt x="1252" y="38"/>
                  </a:lnTo>
                  <a:lnTo>
                    <a:pt x="1251" y="39"/>
                  </a:lnTo>
                  <a:lnTo>
                    <a:pt x="1249" y="41"/>
                  </a:lnTo>
                  <a:lnTo>
                    <a:pt x="1248" y="42"/>
                  </a:lnTo>
                  <a:lnTo>
                    <a:pt x="1246" y="44"/>
                  </a:lnTo>
                  <a:lnTo>
                    <a:pt x="1243" y="44"/>
                  </a:lnTo>
                  <a:lnTo>
                    <a:pt x="1239" y="44"/>
                  </a:lnTo>
                  <a:lnTo>
                    <a:pt x="1236" y="46"/>
                  </a:lnTo>
                  <a:lnTo>
                    <a:pt x="1236" y="46"/>
                  </a:lnTo>
                  <a:lnTo>
                    <a:pt x="1234" y="47"/>
                  </a:lnTo>
                  <a:lnTo>
                    <a:pt x="1233" y="49"/>
                  </a:lnTo>
                  <a:lnTo>
                    <a:pt x="1230" y="52"/>
                  </a:lnTo>
                  <a:lnTo>
                    <a:pt x="1226" y="54"/>
                  </a:lnTo>
                  <a:lnTo>
                    <a:pt x="1226" y="56"/>
                  </a:lnTo>
                  <a:lnTo>
                    <a:pt x="1225" y="59"/>
                  </a:lnTo>
                  <a:lnTo>
                    <a:pt x="1223" y="59"/>
                  </a:lnTo>
                  <a:lnTo>
                    <a:pt x="1221" y="60"/>
                  </a:lnTo>
                  <a:lnTo>
                    <a:pt x="1220" y="59"/>
                  </a:lnTo>
                  <a:lnTo>
                    <a:pt x="1218" y="59"/>
                  </a:lnTo>
                  <a:lnTo>
                    <a:pt x="1216" y="59"/>
                  </a:lnTo>
                  <a:lnTo>
                    <a:pt x="1215" y="59"/>
                  </a:lnTo>
                  <a:lnTo>
                    <a:pt x="1213" y="57"/>
                  </a:lnTo>
                  <a:lnTo>
                    <a:pt x="1212" y="57"/>
                  </a:lnTo>
                  <a:lnTo>
                    <a:pt x="1210" y="56"/>
                  </a:lnTo>
                  <a:lnTo>
                    <a:pt x="1210" y="54"/>
                  </a:lnTo>
                  <a:lnTo>
                    <a:pt x="1210" y="52"/>
                  </a:lnTo>
                  <a:lnTo>
                    <a:pt x="1212" y="51"/>
                  </a:lnTo>
                  <a:lnTo>
                    <a:pt x="1212" y="52"/>
                  </a:lnTo>
                  <a:lnTo>
                    <a:pt x="1212" y="52"/>
                  </a:lnTo>
                  <a:lnTo>
                    <a:pt x="1212" y="51"/>
                  </a:lnTo>
                  <a:lnTo>
                    <a:pt x="1212" y="49"/>
                  </a:lnTo>
                  <a:lnTo>
                    <a:pt x="1213" y="47"/>
                  </a:lnTo>
                  <a:lnTo>
                    <a:pt x="1215" y="47"/>
                  </a:lnTo>
                  <a:lnTo>
                    <a:pt x="1218" y="44"/>
                  </a:lnTo>
                  <a:lnTo>
                    <a:pt x="1218" y="42"/>
                  </a:lnTo>
                  <a:lnTo>
                    <a:pt x="1220" y="42"/>
                  </a:lnTo>
                  <a:lnTo>
                    <a:pt x="1220" y="41"/>
                  </a:lnTo>
                  <a:lnTo>
                    <a:pt x="1223" y="41"/>
                  </a:lnTo>
                  <a:lnTo>
                    <a:pt x="1225" y="41"/>
                  </a:lnTo>
                  <a:lnTo>
                    <a:pt x="1228" y="41"/>
                  </a:lnTo>
                  <a:lnTo>
                    <a:pt x="1231" y="41"/>
                  </a:lnTo>
                  <a:lnTo>
                    <a:pt x="1231" y="39"/>
                  </a:lnTo>
                  <a:lnTo>
                    <a:pt x="1231" y="38"/>
                  </a:lnTo>
                  <a:lnTo>
                    <a:pt x="1231" y="38"/>
                  </a:lnTo>
                  <a:lnTo>
                    <a:pt x="1233" y="36"/>
                  </a:lnTo>
                  <a:lnTo>
                    <a:pt x="1234" y="36"/>
                  </a:lnTo>
                  <a:lnTo>
                    <a:pt x="1236" y="36"/>
                  </a:lnTo>
                  <a:lnTo>
                    <a:pt x="1238" y="36"/>
                  </a:lnTo>
                  <a:lnTo>
                    <a:pt x="1239" y="34"/>
                  </a:lnTo>
                  <a:lnTo>
                    <a:pt x="1241" y="34"/>
                  </a:lnTo>
                  <a:lnTo>
                    <a:pt x="1241" y="33"/>
                  </a:lnTo>
                  <a:lnTo>
                    <a:pt x="1244" y="33"/>
                  </a:lnTo>
                  <a:lnTo>
                    <a:pt x="1246" y="33"/>
                  </a:lnTo>
                  <a:lnTo>
                    <a:pt x="1248" y="31"/>
                  </a:lnTo>
                  <a:lnTo>
                    <a:pt x="1249" y="31"/>
                  </a:lnTo>
                  <a:lnTo>
                    <a:pt x="1249" y="29"/>
                  </a:lnTo>
                  <a:lnTo>
                    <a:pt x="1251" y="28"/>
                  </a:lnTo>
                  <a:lnTo>
                    <a:pt x="1254" y="28"/>
                  </a:lnTo>
                  <a:close/>
                  <a:moveTo>
                    <a:pt x="1223" y="26"/>
                  </a:moveTo>
                  <a:lnTo>
                    <a:pt x="1225" y="26"/>
                  </a:lnTo>
                  <a:lnTo>
                    <a:pt x="1226" y="26"/>
                  </a:lnTo>
                  <a:lnTo>
                    <a:pt x="1228" y="28"/>
                  </a:lnTo>
                  <a:lnTo>
                    <a:pt x="1226" y="29"/>
                  </a:lnTo>
                  <a:lnTo>
                    <a:pt x="1225" y="31"/>
                  </a:lnTo>
                  <a:lnTo>
                    <a:pt x="1225" y="31"/>
                  </a:lnTo>
                  <a:lnTo>
                    <a:pt x="1223" y="31"/>
                  </a:lnTo>
                  <a:lnTo>
                    <a:pt x="1220" y="31"/>
                  </a:lnTo>
                  <a:lnTo>
                    <a:pt x="1216" y="31"/>
                  </a:lnTo>
                  <a:lnTo>
                    <a:pt x="1215" y="31"/>
                  </a:lnTo>
                  <a:lnTo>
                    <a:pt x="1213" y="31"/>
                  </a:lnTo>
                  <a:lnTo>
                    <a:pt x="1212" y="31"/>
                  </a:lnTo>
                  <a:lnTo>
                    <a:pt x="1210" y="31"/>
                  </a:lnTo>
                  <a:lnTo>
                    <a:pt x="1208" y="33"/>
                  </a:lnTo>
                  <a:lnTo>
                    <a:pt x="1208" y="34"/>
                  </a:lnTo>
                  <a:lnTo>
                    <a:pt x="1207" y="34"/>
                  </a:lnTo>
                  <a:lnTo>
                    <a:pt x="1205" y="36"/>
                  </a:lnTo>
                  <a:lnTo>
                    <a:pt x="1202" y="36"/>
                  </a:lnTo>
                  <a:lnTo>
                    <a:pt x="1198" y="36"/>
                  </a:lnTo>
                  <a:lnTo>
                    <a:pt x="1197" y="38"/>
                  </a:lnTo>
                  <a:lnTo>
                    <a:pt x="1195" y="38"/>
                  </a:lnTo>
                  <a:lnTo>
                    <a:pt x="1190" y="38"/>
                  </a:lnTo>
                  <a:lnTo>
                    <a:pt x="1185" y="38"/>
                  </a:lnTo>
                  <a:lnTo>
                    <a:pt x="1180" y="38"/>
                  </a:lnTo>
                  <a:lnTo>
                    <a:pt x="1179" y="38"/>
                  </a:lnTo>
                  <a:lnTo>
                    <a:pt x="1172" y="38"/>
                  </a:lnTo>
                  <a:lnTo>
                    <a:pt x="1167" y="38"/>
                  </a:lnTo>
                  <a:lnTo>
                    <a:pt x="1161" y="38"/>
                  </a:lnTo>
                  <a:lnTo>
                    <a:pt x="1159" y="36"/>
                  </a:lnTo>
                  <a:lnTo>
                    <a:pt x="1157" y="34"/>
                  </a:lnTo>
                  <a:lnTo>
                    <a:pt x="1154" y="33"/>
                  </a:lnTo>
                  <a:lnTo>
                    <a:pt x="1153" y="31"/>
                  </a:lnTo>
                  <a:lnTo>
                    <a:pt x="1156" y="31"/>
                  </a:lnTo>
                  <a:lnTo>
                    <a:pt x="1157" y="31"/>
                  </a:lnTo>
                  <a:lnTo>
                    <a:pt x="1159" y="29"/>
                  </a:lnTo>
                  <a:lnTo>
                    <a:pt x="1161" y="28"/>
                  </a:lnTo>
                  <a:lnTo>
                    <a:pt x="1162" y="28"/>
                  </a:lnTo>
                  <a:lnTo>
                    <a:pt x="1164" y="28"/>
                  </a:lnTo>
                  <a:lnTo>
                    <a:pt x="1167" y="26"/>
                  </a:lnTo>
                  <a:lnTo>
                    <a:pt x="1169" y="26"/>
                  </a:lnTo>
                  <a:lnTo>
                    <a:pt x="1172" y="26"/>
                  </a:lnTo>
                  <a:lnTo>
                    <a:pt x="1174" y="28"/>
                  </a:lnTo>
                  <a:lnTo>
                    <a:pt x="1177" y="28"/>
                  </a:lnTo>
                  <a:lnTo>
                    <a:pt x="1180" y="28"/>
                  </a:lnTo>
                  <a:lnTo>
                    <a:pt x="1182" y="29"/>
                  </a:lnTo>
                  <a:lnTo>
                    <a:pt x="1182" y="29"/>
                  </a:lnTo>
                  <a:lnTo>
                    <a:pt x="1184" y="31"/>
                  </a:lnTo>
                  <a:lnTo>
                    <a:pt x="1187" y="31"/>
                  </a:lnTo>
                  <a:lnTo>
                    <a:pt x="1189" y="31"/>
                  </a:lnTo>
                  <a:lnTo>
                    <a:pt x="1190" y="31"/>
                  </a:lnTo>
                  <a:lnTo>
                    <a:pt x="1192" y="31"/>
                  </a:lnTo>
                  <a:lnTo>
                    <a:pt x="1194" y="29"/>
                  </a:lnTo>
                  <a:lnTo>
                    <a:pt x="1195" y="29"/>
                  </a:lnTo>
                  <a:lnTo>
                    <a:pt x="1197" y="29"/>
                  </a:lnTo>
                  <a:lnTo>
                    <a:pt x="1198" y="29"/>
                  </a:lnTo>
                  <a:lnTo>
                    <a:pt x="1200" y="29"/>
                  </a:lnTo>
                  <a:lnTo>
                    <a:pt x="1203" y="29"/>
                  </a:lnTo>
                  <a:lnTo>
                    <a:pt x="1207" y="28"/>
                  </a:lnTo>
                  <a:lnTo>
                    <a:pt x="1210" y="28"/>
                  </a:lnTo>
                  <a:lnTo>
                    <a:pt x="1213" y="28"/>
                  </a:lnTo>
                  <a:lnTo>
                    <a:pt x="1216" y="28"/>
                  </a:lnTo>
                  <a:lnTo>
                    <a:pt x="1220" y="28"/>
                  </a:lnTo>
                  <a:lnTo>
                    <a:pt x="1221" y="28"/>
                  </a:lnTo>
                  <a:lnTo>
                    <a:pt x="1221" y="26"/>
                  </a:lnTo>
                  <a:lnTo>
                    <a:pt x="1223" y="26"/>
                  </a:lnTo>
                  <a:close/>
                  <a:moveTo>
                    <a:pt x="1126" y="26"/>
                  </a:moveTo>
                  <a:lnTo>
                    <a:pt x="1130" y="26"/>
                  </a:lnTo>
                  <a:lnTo>
                    <a:pt x="1130" y="26"/>
                  </a:lnTo>
                  <a:lnTo>
                    <a:pt x="1133" y="28"/>
                  </a:lnTo>
                  <a:lnTo>
                    <a:pt x="1133" y="28"/>
                  </a:lnTo>
                  <a:lnTo>
                    <a:pt x="1135" y="28"/>
                  </a:lnTo>
                  <a:lnTo>
                    <a:pt x="1136" y="28"/>
                  </a:lnTo>
                  <a:lnTo>
                    <a:pt x="1138" y="28"/>
                  </a:lnTo>
                  <a:lnTo>
                    <a:pt x="1141" y="29"/>
                  </a:lnTo>
                  <a:lnTo>
                    <a:pt x="1144" y="28"/>
                  </a:lnTo>
                  <a:lnTo>
                    <a:pt x="1144" y="31"/>
                  </a:lnTo>
                  <a:lnTo>
                    <a:pt x="1144" y="33"/>
                  </a:lnTo>
                  <a:lnTo>
                    <a:pt x="1144" y="33"/>
                  </a:lnTo>
                  <a:lnTo>
                    <a:pt x="1146" y="33"/>
                  </a:lnTo>
                  <a:lnTo>
                    <a:pt x="1146" y="33"/>
                  </a:lnTo>
                  <a:lnTo>
                    <a:pt x="1144" y="33"/>
                  </a:lnTo>
                  <a:lnTo>
                    <a:pt x="1143" y="33"/>
                  </a:lnTo>
                  <a:lnTo>
                    <a:pt x="1139" y="33"/>
                  </a:lnTo>
                  <a:lnTo>
                    <a:pt x="1136" y="33"/>
                  </a:lnTo>
                  <a:lnTo>
                    <a:pt x="1133" y="33"/>
                  </a:lnTo>
                  <a:lnTo>
                    <a:pt x="1131" y="33"/>
                  </a:lnTo>
                  <a:lnTo>
                    <a:pt x="1130" y="33"/>
                  </a:lnTo>
                  <a:lnTo>
                    <a:pt x="1128" y="33"/>
                  </a:lnTo>
                  <a:lnTo>
                    <a:pt x="1128" y="34"/>
                  </a:lnTo>
                  <a:lnTo>
                    <a:pt x="1126" y="36"/>
                  </a:lnTo>
                  <a:lnTo>
                    <a:pt x="1125" y="36"/>
                  </a:lnTo>
                  <a:lnTo>
                    <a:pt x="1123" y="38"/>
                  </a:lnTo>
                  <a:lnTo>
                    <a:pt x="1120" y="38"/>
                  </a:lnTo>
                  <a:lnTo>
                    <a:pt x="1117" y="38"/>
                  </a:lnTo>
                  <a:lnTo>
                    <a:pt x="1115" y="38"/>
                  </a:lnTo>
                  <a:lnTo>
                    <a:pt x="1112" y="38"/>
                  </a:lnTo>
                  <a:lnTo>
                    <a:pt x="1110" y="38"/>
                  </a:lnTo>
                  <a:lnTo>
                    <a:pt x="1108" y="36"/>
                  </a:lnTo>
                  <a:lnTo>
                    <a:pt x="1107" y="34"/>
                  </a:lnTo>
                  <a:lnTo>
                    <a:pt x="1105" y="34"/>
                  </a:lnTo>
                  <a:lnTo>
                    <a:pt x="1105" y="33"/>
                  </a:lnTo>
                  <a:lnTo>
                    <a:pt x="1107" y="31"/>
                  </a:lnTo>
                  <a:lnTo>
                    <a:pt x="1108" y="29"/>
                  </a:lnTo>
                  <a:lnTo>
                    <a:pt x="1110" y="29"/>
                  </a:lnTo>
                  <a:lnTo>
                    <a:pt x="1112" y="29"/>
                  </a:lnTo>
                  <a:lnTo>
                    <a:pt x="1115" y="29"/>
                  </a:lnTo>
                  <a:lnTo>
                    <a:pt x="1117" y="29"/>
                  </a:lnTo>
                  <a:lnTo>
                    <a:pt x="1117" y="29"/>
                  </a:lnTo>
                  <a:lnTo>
                    <a:pt x="1118" y="28"/>
                  </a:lnTo>
                  <a:lnTo>
                    <a:pt x="1118" y="28"/>
                  </a:lnTo>
                  <a:lnTo>
                    <a:pt x="1120" y="28"/>
                  </a:lnTo>
                  <a:lnTo>
                    <a:pt x="1121" y="26"/>
                  </a:lnTo>
                  <a:lnTo>
                    <a:pt x="1125" y="26"/>
                  </a:lnTo>
                  <a:lnTo>
                    <a:pt x="1126" y="26"/>
                  </a:lnTo>
                  <a:close/>
                  <a:moveTo>
                    <a:pt x="1243" y="18"/>
                  </a:moveTo>
                  <a:lnTo>
                    <a:pt x="1257" y="18"/>
                  </a:lnTo>
                  <a:lnTo>
                    <a:pt x="1259" y="21"/>
                  </a:lnTo>
                  <a:lnTo>
                    <a:pt x="1259" y="21"/>
                  </a:lnTo>
                  <a:lnTo>
                    <a:pt x="1257" y="23"/>
                  </a:lnTo>
                  <a:lnTo>
                    <a:pt x="1256" y="23"/>
                  </a:lnTo>
                  <a:lnTo>
                    <a:pt x="1254" y="23"/>
                  </a:lnTo>
                  <a:lnTo>
                    <a:pt x="1252" y="23"/>
                  </a:lnTo>
                  <a:lnTo>
                    <a:pt x="1252" y="21"/>
                  </a:lnTo>
                  <a:lnTo>
                    <a:pt x="1251" y="21"/>
                  </a:lnTo>
                  <a:lnTo>
                    <a:pt x="1249" y="21"/>
                  </a:lnTo>
                  <a:lnTo>
                    <a:pt x="1248" y="23"/>
                  </a:lnTo>
                  <a:lnTo>
                    <a:pt x="1248" y="24"/>
                  </a:lnTo>
                  <a:lnTo>
                    <a:pt x="1246" y="24"/>
                  </a:lnTo>
                  <a:lnTo>
                    <a:pt x="1244" y="24"/>
                  </a:lnTo>
                  <a:lnTo>
                    <a:pt x="1243" y="23"/>
                  </a:lnTo>
                  <a:lnTo>
                    <a:pt x="1243" y="21"/>
                  </a:lnTo>
                  <a:lnTo>
                    <a:pt x="1243" y="20"/>
                  </a:lnTo>
                  <a:lnTo>
                    <a:pt x="1243" y="18"/>
                  </a:lnTo>
                  <a:close/>
                  <a:moveTo>
                    <a:pt x="1336" y="11"/>
                  </a:moveTo>
                  <a:lnTo>
                    <a:pt x="1336" y="13"/>
                  </a:lnTo>
                  <a:lnTo>
                    <a:pt x="1338" y="15"/>
                  </a:lnTo>
                  <a:lnTo>
                    <a:pt x="1339" y="20"/>
                  </a:lnTo>
                  <a:lnTo>
                    <a:pt x="1339" y="23"/>
                  </a:lnTo>
                  <a:lnTo>
                    <a:pt x="1338" y="26"/>
                  </a:lnTo>
                  <a:lnTo>
                    <a:pt x="1336" y="28"/>
                  </a:lnTo>
                  <a:lnTo>
                    <a:pt x="1336" y="29"/>
                  </a:lnTo>
                  <a:lnTo>
                    <a:pt x="1334" y="29"/>
                  </a:lnTo>
                  <a:lnTo>
                    <a:pt x="1324" y="29"/>
                  </a:lnTo>
                  <a:lnTo>
                    <a:pt x="1323" y="28"/>
                  </a:lnTo>
                  <a:lnTo>
                    <a:pt x="1323" y="28"/>
                  </a:lnTo>
                  <a:lnTo>
                    <a:pt x="1323" y="23"/>
                  </a:lnTo>
                  <a:lnTo>
                    <a:pt x="1324" y="18"/>
                  </a:lnTo>
                  <a:lnTo>
                    <a:pt x="1328" y="16"/>
                  </a:lnTo>
                  <a:lnTo>
                    <a:pt x="1331" y="13"/>
                  </a:lnTo>
                  <a:lnTo>
                    <a:pt x="1336" y="11"/>
                  </a:lnTo>
                  <a:close/>
                  <a:moveTo>
                    <a:pt x="1020" y="0"/>
                  </a:moveTo>
                  <a:lnTo>
                    <a:pt x="1023" y="2"/>
                  </a:lnTo>
                  <a:lnTo>
                    <a:pt x="1027" y="2"/>
                  </a:lnTo>
                  <a:lnTo>
                    <a:pt x="1028" y="3"/>
                  </a:lnTo>
                  <a:lnTo>
                    <a:pt x="1031" y="3"/>
                  </a:lnTo>
                  <a:lnTo>
                    <a:pt x="1033" y="5"/>
                  </a:lnTo>
                  <a:lnTo>
                    <a:pt x="1036" y="5"/>
                  </a:lnTo>
                  <a:lnTo>
                    <a:pt x="1040" y="6"/>
                  </a:lnTo>
                  <a:lnTo>
                    <a:pt x="1043" y="6"/>
                  </a:lnTo>
                  <a:lnTo>
                    <a:pt x="1045" y="6"/>
                  </a:lnTo>
                  <a:lnTo>
                    <a:pt x="1046" y="6"/>
                  </a:lnTo>
                  <a:lnTo>
                    <a:pt x="1049" y="6"/>
                  </a:lnTo>
                  <a:lnTo>
                    <a:pt x="1053" y="6"/>
                  </a:lnTo>
                  <a:lnTo>
                    <a:pt x="1056" y="6"/>
                  </a:lnTo>
                  <a:lnTo>
                    <a:pt x="1059" y="6"/>
                  </a:lnTo>
                  <a:lnTo>
                    <a:pt x="1061" y="6"/>
                  </a:lnTo>
                  <a:lnTo>
                    <a:pt x="1063" y="6"/>
                  </a:lnTo>
                  <a:lnTo>
                    <a:pt x="1064" y="8"/>
                  </a:lnTo>
                  <a:lnTo>
                    <a:pt x="1066" y="8"/>
                  </a:lnTo>
                  <a:lnTo>
                    <a:pt x="1069" y="10"/>
                  </a:lnTo>
                  <a:lnTo>
                    <a:pt x="1072" y="10"/>
                  </a:lnTo>
                  <a:lnTo>
                    <a:pt x="1069" y="11"/>
                  </a:lnTo>
                  <a:lnTo>
                    <a:pt x="1066" y="13"/>
                  </a:lnTo>
                  <a:lnTo>
                    <a:pt x="1063" y="13"/>
                  </a:lnTo>
                  <a:lnTo>
                    <a:pt x="1059" y="13"/>
                  </a:lnTo>
                  <a:lnTo>
                    <a:pt x="1058" y="13"/>
                  </a:lnTo>
                  <a:lnTo>
                    <a:pt x="1056" y="13"/>
                  </a:lnTo>
                  <a:lnTo>
                    <a:pt x="1056" y="15"/>
                  </a:lnTo>
                  <a:lnTo>
                    <a:pt x="1054" y="16"/>
                  </a:lnTo>
                  <a:lnTo>
                    <a:pt x="1054" y="18"/>
                  </a:lnTo>
                  <a:lnTo>
                    <a:pt x="1054" y="20"/>
                  </a:lnTo>
                  <a:lnTo>
                    <a:pt x="1079" y="20"/>
                  </a:lnTo>
                  <a:lnTo>
                    <a:pt x="1081" y="23"/>
                  </a:lnTo>
                  <a:lnTo>
                    <a:pt x="1082" y="24"/>
                  </a:lnTo>
                  <a:lnTo>
                    <a:pt x="1085" y="26"/>
                  </a:lnTo>
                  <a:lnTo>
                    <a:pt x="1087" y="26"/>
                  </a:lnTo>
                  <a:lnTo>
                    <a:pt x="1089" y="26"/>
                  </a:lnTo>
                  <a:lnTo>
                    <a:pt x="1090" y="28"/>
                  </a:lnTo>
                  <a:lnTo>
                    <a:pt x="1092" y="29"/>
                  </a:lnTo>
                  <a:lnTo>
                    <a:pt x="1092" y="33"/>
                  </a:lnTo>
                  <a:lnTo>
                    <a:pt x="1094" y="36"/>
                  </a:lnTo>
                  <a:lnTo>
                    <a:pt x="1094" y="36"/>
                  </a:lnTo>
                  <a:lnTo>
                    <a:pt x="1092" y="38"/>
                  </a:lnTo>
                  <a:lnTo>
                    <a:pt x="1092" y="38"/>
                  </a:lnTo>
                  <a:lnTo>
                    <a:pt x="1087" y="38"/>
                  </a:lnTo>
                  <a:lnTo>
                    <a:pt x="1084" y="38"/>
                  </a:lnTo>
                  <a:lnTo>
                    <a:pt x="1081" y="36"/>
                  </a:lnTo>
                  <a:lnTo>
                    <a:pt x="1077" y="34"/>
                  </a:lnTo>
                  <a:lnTo>
                    <a:pt x="1074" y="33"/>
                  </a:lnTo>
                  <a:lnTo>
                    <a:pt x="1074" y="31"/>
                  </a:lnTo>
                  <a:lnTo>
                    <a:pt x="1074" y="31"/>
                  </a:lnTo>
                  <a:lnTo>
                    <a:pt x="1072" y="29"/>
                  </a:lnTo>
                  <a:lnTo>
                    <a:pt x="1071" y="29"/>
                  </a:lnTo>
                  <a:lnTo>
                    <a:pt x="1069" y="28"/>
                  </a:lnTo>
                  <a:lnTo>
                    <a:pt x="1066" y="28"/>
                  </a:lnTo>
                  <a:lnTo>
                    <a:pt x="1064" y="28"/>
                  </a:lnTo>
                  <a:lnTo>
                    <a:pt x="1063" y="28"/>
                  </a:lnTo>
                  <a:lnTo>
                    <a:pt x="1061" y="28"/>
                  </a:lnTo>
                  <a:lnTo>
                    <a:pt x="1059" y="28"/>
                  </a:lnTo>
                  <a:lnTo>
                    <a:pt x="1053" y="28"/>
                  </a:lnTo>
                  <a:lnTo>
                    <a:pt x="1051" y="28"/>
                  </a:lnTo>
                  <a:lnTo>
                    <a:pt x="1051" y="26"/>
                  </a:lnTo>
                  <a:lnTo>
                    <a:pt x="1049" y="26"/>
                  </a:lnTo>
                  <a:lnTo>
                    <a:pt x="1046" y="26"/>
                  </a:lnTo>
                  <a:lnTo>
                    <a:pt x="1046" y="28"/>
                  </a:lnTo>
                  <a:lnTo>
                    <a:pt x="1045" y="29"/>
                  </a:lnTo>
                  <a:lnTo>
                    <a:pt x="1045" y="31"/>
                  </a:lnTo>
                  <a:lnTo>
                    <a:pt x="1045" y="33"/>
                  </a:lnTo>
                  <a:lnTo>
                    <a:pt x="1041" y="33"/>
                  </a:lnTo>
                  <a:lnTo>
                    <a:pt x="1038" y="31"/>
                  </a:lnTo>
                  <a:lnTo>
                    <a:pt x="1036" y="31"/>
                  </a:lnTo>
                  <a:lnTo>
                    <a:pt x="1033" y="31"/>
                  </a:lnTo>
                  <a:lnTo>
                    <a:pt x="1033" y="31"/>
                  </a:lnTo>
                  <a:lnTo>
                    <a:pt x="1031" y="29"/>
                  </a:lnTo>
                  <a:lnTo>
                    <a:pt x="1031" y="29"/>
                  </a:lnTo>
                  <a:lnTo>
                    <a:pt x="1028" y="28"/>
                  </a:lnTo>
                  <a:lnTo>
                    <a:pt x="1027" y="26"/>
                  </a:lnTo>
                  <a:lnTo>
                    <a:pt x="1025" y="24"/>
                  </a:lnTo>
                  <a:lnTo>
                    <a:pt x="1020" y="24"/>
                  </a:lnTo>
                  <a:lnTo>
                    <a:pt x="1017" y="24"/>
                  </a:lnTo>
                  <a:lnTo>
                    <a:pt x="1013" y="24"/>
                  </a:lnTo>
                  <a:lnTo>
                    <a:pt x="1010" y="24"/>
                  </a:lnTo>
                  <a:lnTo>
                    <a:pt x="1009" y="24"/>
                  </a:lnTo>
                  <a:lnTo>
                    <a:pt x="1007" y="24"/>
                  </a:lnTo>
                  <a:lnTo>
                    <a:pt x="1005" y="23"/>
                  </a:lnTo>
                  <a:lnTo>
                    <a:pt x="1004" y="23"/>
                  </a:lnTo>
                  <a:lnTo>
                    <a:pt x="1004" y="21"/>
                  </a:lnTo>
                  <a:lnTo>
                    <a:pt x="1004" y="20"/>
                  </a:lnTo>
                  <a:lnTo>
                    <a:pt x="1002" y="20"/>
                  </a:lnTo>
                  <a:lnTo>
                    <a:pt x="999" y="18"/>
                  </a:lnTo>
                  <a:lnTo>
                    <a:pt x="995" y="18"/>
                  </a:lnTo>
                  <a:lnTo>
                    <a:pt x="992" y="18"/>
                  </a:lnTo>
                  <a:lnTo>
                    <a:pt x="989" y="20"/>
                  </a:lnTo>
                  <a:lnTo>
                    <a:pt x="986" y="20"/>
                  </a:lnTo>
                  <a:lnTo>
                    <a:pt x="982" y="20"/>
                  </a:lnTo>
                  <a:lnTo>
                    <a:pt x="979" y="20"/>
                  </a:lnTo>
                  <a:lnTo>
                    <a:pt x="977" y="20"/>
                  </a:lnTo>
                  <a:lnTo>
                    <a:pt x="974" y="21"/>
                  </a:lnTo>
                  <a:lnTo>
                    <a:pt x="971" y="23"/>
                  </a:lnTo>
                  <a:lnTo>
                    <a:pt x="969" y="23"/>
                  </a:lnTo>
                  <a:lnTo>
                    <a:pt x="968" y="21"/>
                  </a:lnTo>
                  <a:lnTo>
                    <a:pt x="966" y="20"/>
                  </a:lnTo>
                  <a:lnTo>
                    <a:pt x="964" y="18"/>
                  </a:lnTo>
                  <a:lnTo>
                    <a:pt x="963" y="18"/>
                  </a:lnTo>
                  <a:lnTo>
                    <a:pt x="963" y="16"/>
                  </a:lnTo>
                  <a:lnTo>
                    <a:pt x="961" y="15"/>
                  </a:lnTo>
                  <a:lnTo>
                    <a:pt x="958" y="13"/>
                  </a:lnTo>
                  <a:lnTo>
                    <a:pt x="956" y="13"/>
                  </a:lnTo>
                  <a:lnTo>
                    <a:pt x="955" y="13"/>
                  </a:lnTo>
                  <a:lnTo>
                    <a:pt x="951" y="13"/>
                  </a:lnTo>
                  <a:lnTo>
                    <a:pt x="950" y="13"/>
                  </a:lnTo>
                  <a:lnTo>
                    <a:pt x="950" y="6"/>
                  </a:lnTo>
                  <a:lnTo>
                    <a:pt x="940" y="6"/>
                  </a:lnTo>
                  <a:lnTo>
                    <a:pt x="940" y="3"/>
                  </a:lnTo>
                  <a:lnTo>
                    <a:pt x="10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3865563" y="3749675"/>
              <a:ext cx="5673725" cy="1774825"/>
            </a:xfrm>
            <a:custGeom>
              <a:avLst/>
              <a:gdLst>
                <a:gd name="T0" fmla="*/ 3250 w 3574"/>
                <a:gd name="T1" fmla="*/ 290 h 1118"/>
                <a:gd name="T2" fmla="*/ 3493 w 3574"/>
                <a:gd name="T3" fmla="*/ 282 h 1118"/>
                <a:gd name="T4" fmla="*/ 3132 w 3574"/>
                <a:gd name="T5" fmla="*/ 244 h 1118"/>
                <a:gd name="T6" fmla="*/ 3323 w 3574"/>
                <a:gd name="T7" fmla="*/ 221 h 1118"/>
                <a:gd name="T8" fmla="*/ 3446 w 3574"/>
                <a:gd name="T9" fmla="*/ 278 h 1118"/>
                <a:gd name="T10" fmla="*/ 3459 w 3574"/>
                <a:gd name="T11" fmla="*/ 342 h 1118"/>
                <a:gd name="T12" fmla="*/ 3354 w 3574"/>
                <a:gd name="T13" fmla="*/ 326 h 1118"/>
                <a:gd name="T14" fmla="*/ 3307 w 3574"/>
                <a:gd name="T15" fmla="*/ 275 h 1118"/>
                <a:gd name="T16" fmla="*/ 3241 w 3574"/>
                <a:gd name="T17" fmla="*/ 229 h 1118"/>
                <a:gd name="T18" fmla="*/ 3120 w 3574"/>
                <a:gd name="T19" fmla="*/ 218 h 1118"/>
                <a:gd name="T20" fmla="*/ 2731 w 3574"/>
                <a:gd name="T21" fmla="*/ 224 h 1118"/>
                <a:gd name="T22" fmla="*/ 3068 w 3574"/>
                <a:gd name="T23" fmla="*/ 213 h 1118"/>
                <a:gd name="T24" fmla="*/ 3063 w 3574"/>
                <a:gd name="T25" fmla="*/ 247 h 1118"/>
                <a:gd name="T26" fmla="*/ 3012 w 3574"/>
                <a:gd name="T27" fmla="*/ 231 h 1118"/>
                <a:gd name="T28" fmla="*/ 3246 w 3574"/>
                <a:gd name="T29" fmla="*/ 216 h 1118"/>
                <a:gd name="T30" fmla="*/ 3227 w 3574"/>
                <a:gd name="T31" fmla="*/ 195 h 1118"/>
                <a:gd name="T32" fmla="*/ 2690 w 3574"/>
                <a:gd name="T33" fmla="*/ 167 h 1118"/>
                <a:gd name="T34" fmla="*/ 3048 w 3574"/>
                <a:gd name="T35" fmla="*/ 170 h 1118"/>
                <a:gd name="T36" fmla="*/ 3142 w 3574"/>
                <a:gd name="T37" fmla="*/ 203 h 1118"/>
                <a:gd name="T38" fmla="*/ 2672 w 3574"/>
                <a:gd name="T39" fmla="*/ 110 h 1118"/>
                <a:gd name="T40" fmla="*/ 2755 w 3574"/>
                <a:gd name="T41" fmla="*/ 159 h 1118"/>
                <a:gd name="T42" fmla="*/ 2826 w 3574"/>
                <a:gd name="T43" fmla="*/ 213 h 1118"/>
                <a:gd name="T44" fmla="*/ 2795 w 3574"/>
                <a:gd name="T45" fmla="*/ 273 h 1118"/>
                <a:gd name="T46" fmla="*/ 2703 w 3574"/>
                <a:gd name="T47" fmla="*/ 154 h 1118"/>
                <a:gd name="T48" fmla="*/ 3009 w 3574"/>
                <a:gd name="T49" fmla="*/ 105 h 1118"/>
                <a:gd name="T50" fmla="*/ 3002 w 3574"/>
                <a:gd name="T51" fmla="*/ 182 h 1118"/>
                <a:gd name="T52" fmla="*/ 2930 w 3574"/>
                <a:gd name="T53" fmla="*/ 237 h 1118"/>
                <a:gd name="T54" fmla="*/ 2870 w 3574"/>
                <a:gd name="T55" fmla="*/ 172 h 1118"/>
                <a:gd name="T56" fmla="*/ 2960 w 3574"/>
                <a:gd name="T57" fmla="*/ 113 h 1118"/>
                <a:gd name="T58" fmla="*/ 2438 w 3574"/>
                <a:gd name="T59" fmla="*/ 93 h 1118"/>
                <a:gd name="T60" fmla="*/ 3122 w 3574"/>
                <a:gd name="T61" fmla="*/ 98 h 1118"/>
                <a:gd name="T62" fmla="*/ 3074 w 3574"/>
                <a:gd name="T63" fmla="*/ 66 h 1118"/>
                <a:gd name="T64" fmla="*/ 146 w 3574"/>
                <a:gd name="T65" fmla="*/ 31 h 1118"/>
                <a:gd name="T66" fmla="*/ 197 w 3574"/>
                <a:gd name="T67" fmla="*/ 16 h 1118"/>
                <a:gd name="T68" fmla="*/ 292 w 3574"/>
                <a:gd name="T69" fmla="*/ 43 h 1118"/>
                <a:gd name="T70" fmla="*/ 382 w 3574"/>
                <a:gd name="T71" fmla="*/ 100 h 1118"/>
                <a:gd name="T72" fmla="*/ 464 w 3574"/>
                <a:gd name="T73" fmla="*/ 157 h 1118"/>
                <a:gd name="T74" fmla="*/ 490 w 3574"/>
                <a:gd name="T75" fmla="*/ 205 h 1118"/>
                <a:gd name="T76" fmla="*/ 565 w 3574"/>
                <a:gd name="T77" fmla="*/ 236 h 1118"/>
                <a:gd name="T78" fmla="*/ 694 w 3574"/>
                <a:gd name="T79" fmla="*/ 265 h 1118"/>
                <a:gd name="T80" fmla="*/ 657 w 3574"/>
                <a:gd name="T81" fmla="*/ 377 h 1118"/>
                <a:gd name="T82" fmla="*/ 617 w 3574"/>
                <a:gd name="T83" fmla="*/ 508 h 1118"/>
                <a:gd name="T84" fmla="*/ 495 w 3574"/>
                <a:gd name="T85" fmla="*/ 586 h 1118"/>
                <a:gd name="T86" fmla="*/ 457 w 3574"/>
                <a:gd name="T87" fmla="*/ 665 h 1118"/>
                <a:gd name="T88" fmla="*/ 380 w 3574"/>
                <a:gd name="T89" fmla="*/ 735 h 1118"/>
                <a:gd name="T90" fmla="*/ 344 w 3574"/>
                <a:gd name="T91" fmla="*/ 804 h 1118"/>
                <a:gd name="T92" fmla="*/ 257 w 3574"/>
                <a:gd name="T93" fmla="*/ 866 h 1118"/>
                <a:gd name="T94" fmla="*/ 220 w 3574"/>
                <a:gd name="T95" fmla="*/ 949 h 1118"/>
                <a:gd name="T96" fmla="*/ 190 w 3574"/>
                <a:gd name="T97" fmla="*/ 1043 h 1118"/>
                <a:gd name="T98" fmla="*/ 234 w 3574"/>
                <a:gd name="T99" fmla="*/ 1110 h 1118"/>
                <a:gd name="T100" fmla="*/ 138 w 3574"/>
                <a:gd name="T101" fmla="*/ 1080 h 1118"/>
                <a:gd name="T102" fmla="*/ 102 w 3574"/>
                <a:gd name="T103" fmla="*/ 1020 h 1118"/>
                <a:gd name="T104" fmla="*/ 107 w 3574"/>
                <a:gd name="T105" fmla="*/ 959 h 1118"/>
                <a:gd name="T106" fmla="*/ 108 w 3574"/>
                <a:gd name="T107" fmla="*/ 907 h 1118"/>
                <a:gd name="T108" fmla="*/ 105 w 3574"/>
                <a:gd name="T109" fmla="*/ 868 h 1118"/>
                <a:gd name="T110" fmla="*/ 126 w 3574"/>
                <a:gd name="T111" fmla="*/ 768 h 1118"/>
                <a:gd name="T112" fmla="*/ 148 w 3574"/>
                <a:gd name="T113" fmla="*/ 648 h 1118"/>
                <a:gd name="T114" fmla="*/ 166 w 3574"/>
                <a:gd name="T115" fmla="*/ 534 h 1118"/>
                <a:gd name="T116" fmla="*/ 102 w 3574"/>
                <a:gd name="T117" fmla="*/ 424 h 1118"/>
                <a:gd name="T118" fmla="*/ 41 w 3574"/>
                <a:gd name="T119" fmla="*/ 319 h 1118"/>
                <a:gd name="T120" fmla="*/ 10 w 3574"/>
                <a:gd name="T121" fmla="*/ 233 h 1118"/>
                <a:gd name="T122" fmla="*/ 59 w 3574"/>
                <a:gd name="T123" fmla="*/ 143 h 1118"/>
                <a:gd name="T124" fmla="*/ 74 w 3574"/>
                <a:gd name="T125" fmla="*/ 51 h 1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74" h="1118">
                  <a:moveTo>
                    <a:pt x="3556" y="272"/>
                  </a:moveTo>
                  <a:lnTo>
                    <a:pt x="3557" y="272"/>
                  </a:lnTo>
                  <a:lnTo>
                    <a:pt x="3557" y="273"/>
                  </a:lnTo>
                  <a:lnTo>
                    <a:pt x="3557" y="275"/>
                  </a:lnTo>
                  <a:lnTo>
                    <a:pt x="3557" y="277"/>
                  </a:lnTo>
                  <a:lnTo>
                    <a:pt x="3559" y="278"/>
                  </a:lnTo>
                  <a:lnTo>
                    <a:pt x="3561" y="278"/>
                  </a:lnTo>
                  <a:lnTo>
                    <a:pt x="3564" y="280"/>
                  </a:lnTo>
                  <a:lnTo>
                    <a:pt x="3565" y="282"/>
                  </a:lnTo>
                  <a:lnTo>
                    <a:pt x="3567" y="283"/>
                  </a:lnTo>
                  <a:lnTo>
                    <a:pt x="3569" y="285"/>
                  </a:lnTo>
                  <a:lnTo>
                    <a:pt x="3570" y="287"/>
                  </a:lnTo>
                  <a:lnTo>
                    <a:pt x="3570" y="288"/>
                  </a:lnTo>
                  <a:lnTo>
                    <a:pt x="3570" y="290"/>
                  </a:lnTo>
                  <a:lnTo>
                    <a:pt x="3570" y="291"/>
                  </a:lnTo>
                  <a:lnTo>
                    <a:pt x="3572" y="293"/>
                  </a:lnTo>
                  <a:lnTo>
                    <a:pt x="3572" y="295"/>
                  </a:lnTo>
                  <a:lnTo>
                    <a:pt x="3574" y="296"/>
                  </a:lnTo>
                  <a:lnTo>
                    <a:pt x="3572" y="296"/>
                  </a:lnTo>
                  <a:lnTo>
                    <a:pt x="3570" y="298"/>
                  </a:lnTo>
                  <a:lnTo>
                    <a:pt x="3570" y="298"/>
                  </a:lnTo>
                  <a:lnTo>
                    <a:pt x="3569" y="296"/>
                  </a:lnTo>
                  <a:lnTo>
                    <a:pt x="3567" y="296"/>
                  </a:lnTo>
                  <a:lnTo>
                    <a:pt x="3565" y="295"/>
                  </a:lnTo>
                  <a:lnTo>
                    <a:pt x="3564" y="293"/>
                  </a:lnTo>
                  <a:lnTo>
                    <a:pt x="3562" y="291"/>
                  </a:lnTo>
                  <a:lnTo>
                    <a:pt x="3562" y="290"/>
                  </a:lnTo>
                  <a:lnTo>
                    <a:pt x="3561" y="288"/>
                  </a:lnTo>
                  <a:lnTo>
                    <a:pt x="3557" y="287"/>
                  </a:lnTo>
                  <a:lnTo>
                    <a:pt x="3556" y="285"/>
                  </a:lnTo>
                  <a:lnTo>
                    <a:pt x="3554" y="285"/>
                  </a:lnTo>
                  <a:lnTo>
                    <a:pt x="3554" y="283"/>
                  </a:lnTo>
                  <a:lnTo>
                    <a:pt x="3554" y="282"/>
                  </a:lnTo>
                  <a:lnTo>
                    <a:pt x="3554" y="280"/>
                  </a:lnTo>
                  <a:lnTo>
                    <a:pt x="3554" y="278"/>
                  </a:lnTo>
                  <a:lnTo>
                    <a:pt x="3554" y="275"/>
                  </a:lnTo>
                  <a:lnTo>
                    <a:pt x="3552" y="273"/>
                  </a:lnTo>
                  <a:lnTo>
                    <a:pt x="3552" y="272"/>
                  </a:lnTo>
                  <a:lnTo>
                    <a:pt x="3554" y="272"/>
                  </a:lnTo>
                  <a:lnTo>
                    <a:pt x="3556" y="272"/>
                  </a:lnTo>
                  <a:close/>
                  <a:moveTo>
                    <a:pt x="3254" y="269"/>
                  </a:moveTo>
                  <a:lnTo>
                    <a:pt x="3256" y="270"/>
                  </a:lnTo>
                  <a:lnTo>
                    <a:pt x="3256" y="270"/>
                  </a:lnTo>
                  <a:lnTo>
                    <a:pt x="3258" y="272"/>
                  </a:lnTo>
                  <a:lnTo>
                    <a:pt x="3258" y="272"/>
                  </a:lnTo>
                  <a:lnTo>
                    <a:pt x="3258" y="277"/>
                  </a:lnTo>
                  <a:lnTo>
                    <a:pt x="3256" y="280"/>
                  </a:lnTo>
                  <a:lnTo>
                    <a:pt x="3253" y="283"/>
                  </a:lnTo>
                  <a:lnTo>
                    <a:pt x="3253" y="285"/>
                  </a:lnTo>
                  <a:lnTo>
                    <a:pt x="3253" y="287"/>
                  </a:lnTo>
                  <a:lnTo>
                    <a:pt x="3251" y="288"/>
                  </a:lnTo>
                  <a:lnTo>
                    <a:pt x="3250" y="290"/>
                  </a:lnTo>
                  <a:lnTo>
                    <a:pt x="3246" y="290"/>
                  </a:lnTo>
                  <a:lnTo>
                    <a:pt x="3245" y="290"/>
                  </a:lnTo>
                  <a:lnTo>
                    <a:pt x="3243" y="290"/>
                  </a:lnTo>
                  <a:lnTo>
                    <a:pt x="3243" y="290"/>
                  </a:lnTo>
                  <a:lnTo>
                    <a:pt x="3241" y="288"/>
                  </a:lnTo>
                  <a:lnTo>
                    <a:pt x="3243" y="287"/>
                  </a:lnTo>
                  <a:lnTo>
                    <a:pt x="3243" y="287"/>
                  </a:lnTo>
                  <a:lnTo>
                    <a:pt x="3243" y="285"/>
                  </a:lnTo>
                  <a:lnTo>
                    <a:pt x="3243" y="283"/>
                  </a:lnTo>
                  <a:lnTo>
                    <a:pt x="3245" y="282"/>
                  </a:lnTo>
                  <a:lnTo>
                    <a:pt x="3245" y="278"/>
                  </a:lnTo>
                  <a:lnTo>
                    <a:pt x="3245" y="277"/>
                  </a:lnTo>
                  <a:lnTo>
                    <a:pt x="3245" y="275"/>
                  </a:lnTo>
                  <a:lnTo>
                    <a:pt x="3246" y="275"/>
                  </a:lnTo>
                  <a:lnTo>
                    <a:pt x="3246" y="273"/>
                  </a:lnTo>
                  <a:lnTo>
                    <a:pt x="3248" y="273"/>
                  </a:lnTo>
                  <a:lnTo>
                    <a:pt x="3250" y="272"/>
                  </a:lnTo>
                  <a:lnTo>
                    <a:pt x="3251" y="272"/>
                  </a:lnTo>
                  <a:lnTo>
                    <a:pt x="3254" y="269"/>
                  </a:lnTo>
                  <a:close/>
                  <a:moveTo>
                    <a:pt x="2767" y="265"/>
                  </a:moveTo>
                  <a:lnTo>
                    <a:pt x="2767" y="269"/>
                  </a:lnTo>
                  <a:lnTo>
                    <a:pt x="2768" y="269"/>
                  </a:lnTo>
                  <a:lnTo>
                    <a:pt x="2768" y="270"/>
                  </a:lnTo>
                  <a:lnTo>
                    <a:pt x="2768" y="273"/>
                  </a:lnTo>
                  <a:lnTo>
                    <a:pt x="2765" y="272"/>
                  </a:lnTo>
                  <a:lnTo>
                    <a:pt x="2765" y="269"/>
                  </a:lnTo>
                  <a:lnTo>
                    <a:pt x="2767" y="267"/>
                  </a:lnTo>
                  <a:lnTo>
                    <a:pt x="2767" y="265"/>
                  </a:lnTo>
                  <a:close/>
                  <a:moveTo>
                    <a:pt x="3516" y="252"/>
                  </a:moveTo>
                  <a:lnTo>
                    <a:pt x="3518" y="252"/>
                  </a:lnTo>
                  <a:lnTo>
                    <a:pt x="3518" y="254"/>
                  </a:lnTo>
                  <a:lnTo>
                    <a:pt x="3518" y="254"/>
                  </a:lnTo>
                  <a:lnTo>
                    <a:pt x="3518" y="255"/>
                  </a:lnTo>
                  <a:lnTo>
                    <a:pt x="3518" y="257"/>
                  </a:lnTo>
                  <a:lnTo>
                    <a:pt x="3518" y="259"/>
                  </a:lnTo>
                  <a:lnTo>
                    <a:pt x="3516" y="260"/>
                  </a:lnTo>
                  <a:lnTo>
                    <a:pt x="3516" y="260"/>
                  </a:lnTo>
                  <a:lnTo>
                    <a:pt x="3515" y="264"/>
                  </a:lnTo>
                  <a:lnTo>
                    <a:pt x="3515" y="267"/>
                  </a:lnTo>
                  <a:lnTo>
                    <a:pt x="3513" y="270"/>
                  </a:lnTo>
                  <a:lnTo>
                    <a:pt x="3511" y="273"/>
                  </a:lnTo>
                  <a:lnTo>
                    <a:pt x="3510" y="275"/>
                  </a:lnTo>
                  <a:lnTo>
                    <a:pt x="3508" y="277"/>
                  </a:lnTo>
                  <a:lnTo>
                    <a:pt x="3505" y="277"/>
                  </a:lnTo>
                  <a:lnTo>
                    <a:pt x="3503" y="277"/>
                  </a:lnTo>
                  <a:lnTo>
                    <a:pt x="3502" y="277"/>
                  </a:lnTo>
                  <a:lnTo>
                    <a:pt x="3502" y="278"/>
                  </a:lnTo>
                  <a:lnTo>
                    <a:pt x="3500" y="280"/>
                  </a:lnTo>
                  <a:lnTo>
                    <a:pt x="3498" y="280"/>
                  </a:lnTo>
                  <a:lnTo>
                    <a:pt x="3498" y="282"/>
                  </a:lnTo>
                  <a:lnTo>
                    <a:pt x="3497" y="282"/>
                  </a:lnTo>
                  <a:lnTo>
                    <a:pt x="3493" y="282"/>
                  </a:lnTo>
                  <a:lnTo>
                    <a:pt x="3490" y="282"/>
                  </a:lnTo>
                  <a:lnTo>
                    <a:pt x="3487" y="282"/>
                  </a:lnTo>
                  <a:lnTo>
                    <a:pt x="3484" y="282"/>
                  </a:lnTo>
                  <a:lnTo>
                    <a:pt x="3480" y="282"/>
                  </a:lnTo>
                  <a:lnTo>
                    <a:pt x="3477" y="280"/>
                  </a:lnTo>
                  <a:lnTo>
                    <a:pt x="3472" y="280"/>
                  </a:lnTo>
                  <a:lnTo>
                    <a:pt x="3467" y="280"/>
                  </a:lnTo>
                  <a:lnTo>
                    <a:pt x="3464" y="280"/>
                  </a:lnTo>
                  <a:lnTo>
                    <a:pt x="3464" y="278"/>
                  </a:lnTo>
                  <a:lnTo>
                    <a:pt x="3464" y="275"/>
                  </a:lnTo>
                  <a:lnTo>
                    <a:pt x="3462" y="272"/>
                  </a:lnTo>
                  <a:lnTo>
                    <a:pt x="3464" y="270"/>
                  </a:lnTo>
                  <a:lnTo>
                    <a:pt x="3464" y="269"/>
                  </a:lnTo>
                  <a:lnTo>
                    <a:pt x="3464" y="267"/>
                  </a:lnTo>
                  <a:lnTo>
                    <a:pt x="3466" y="267"/>
                  </a:lnTo>
                  <a:lnTo>
                    <a:pt x="3467" y="269"/>
                  </a:lnTo>
                  <a:lnTo>
                    <a:pt x="3472" y="269"/>
                  </a:lnTo>
                  <a:lnTo>
                    <a:pt x="3477" y="269"/>
                  </a:lnTo>
                  <a:lnTo>
                    <a:pt x="3484" y="269"/>
                  </a:lnTo>
                  <a:lnTo>
                    <a:pt x="3489" y="269"/>
                  </a:lnTo>
                  <a:lnTo>
                    <a:pt x="3493" y="269"/>
                  </a:lnTo>
                  <a:lnTo>
                    <a:pt x="3498" y="269"/>
                  </a:lnTo>
                  <a:lnTo>
                    <a:pt x="3500" y="269"/>
                  </a:lnTo>
                  <a:lnTo>
                    <a:pt x="3502" y="269"/>
                  </a:lnTo>
                  <a:lnTo>
                    <a:pt x="3502" y="267"/>
                  </a:lnTo>
                  <a:lnTo>
                    <a:pt x="3502" y="265"/>
                  </a:lnTo>
                  <a:lnTo>
                    <a:pt x="3502" y="265"/>
                  </a:lnTo>
                  <a:lnTo>
                    <a:pt x="3503" y="264"/>
                  </a:lnTo>
                  <a:lnTo>
                    <a:pt x="3505" y="262"/>
                  </a:lnTo>
                  <a:lnTo>
                    <a:pt x="3505" y="259"/>
                  </a:lnTo>
                  <a:lnTo>
                    <a:pt x="3505" y="257"/>
                  </a:lnTo>
                  <a:lnTo>
                    <a:pt x="3505" y="255"/>
                  </a:lnTo>
                  <a:lnTo>
                    <a:pt x="3507" y="254"/>
                  </a:lnTo>
                  <a:lnTo>
                    <a:pt x="3508" y="254"/>
                  </a:lnTo>
                  <a:lnTo>
                    <a:pt x="3510" y="252"/>
                  </a:lnTo>
                  <a:lnTo>
                    <a:pt x="3511" y="252"/>
                  </a:lnTo>
                  <a:lnTo>
                    <a:pt x="3513" y="252"/>
                  </a:lnTo>
                  <a:lnTo>
                    <a:pt x="3515" y="252"/>
                  </a:lnTo>
                  <a:lnTo>
                    <a:pt x="3515" y="252"/>
                  </a:lnTo>
                  <a:lnTo>
                    <a:pt x="3516" y="252"/>
                  </a:lnTo>
                  <a:close/>
                  <a:moveTo>
                    <a:pt x="3128" y="233"/>
                  </a:moveTo>
                  <a:lnTo>
                    <a:pt x="3132" y="233"/>
                  </a:lnTo>
                  <a:lnTo>
                    <a:pt x="3133" y="234"/>
                  </a:lnTo>
                  <a:lnTo>
                    <a:pt x="3137" y="234"/>
                  </a:lnTo>
                  <a:lnTo>
                    <a:pt x="3140" y="236"/>
                  </a:lnTo>
                  <a:lnTo>
                    <a:pt x="3142" y="236"/>
                  </a:lnTo>
                  <a:lnTo>
                    <a:pt x="3142" y="237"/>
                  </a:lnTo>
                  <a:lnTo>
                    <a:pt x="3142" y="239"/>
                  </a:lnTo>
                  <a:lnTo>
                    <a:pt x="3142" y="244"/>
                  </a:lnTo>
                  <a:lnTo>
                    <a:pt x="3135" y="244"/>
                  </a:lnTo>
                  <a:lnTo>
                    <a:pt x="3133" y="244"/>
                  </a:lnTo>
                  <a:lnTo>
                    <a:pt x="3132" y="244"/>
                  </a:lnTo>
                  <a:lnTo>
                    <a:pt x="3130" y="242"/>
                  </a:lnTo>
                  <a:lnTo>
                    <a:pt x="3128" y="241"/>
                  </a:lnTo>
                  <a:lnTo>
                    <a:pt x="3127" y="239"/>
                  </a:lnTo>
                  <a:lnTo>
                    <a:pt x="3128" y="233"/>
                  </a:lnTo>
                  <a:close/>
                  <a:moveTo>
                    <a:pt x="3158" y="229"/>
                  </a:moveTo>
                  <a:lnTo>
                    <a:pt x="3160" y="229"/>
                  </a:lnTo>
                  <a:lnTo>
                    <a:pt x="3163" y="229"/>
                  </a:lnTo>
                  <a:lnTo>
                    <a:pt x="3164" y="231"/>
                  </a:lnTo>
                  <a:lnTo>
                    <a:pt x="3168" y="231"/>
                  </a:lnTo>
                  <a:lnTo>
                    <a:pt x="3171" y="233"/>
                  </a:lnTo>
                  <a:lnTo>
                    <a:pt x="3174" y="233"/>
                  </a:lnTo>
                  <a:lnTo>
                    <a:pt x="3178" y="233"/>
                  </a:lnTo>
                  <a:lnTo>
                    <a:pt x="3179" y="233"/>
                  </a:lnTo>
                  <a:lnTo>
                    <a:pt x="3181" y="233"/>
                  </a:lnTo>
                  <a:lnTo>
                    <a:pt x="3184" y="234"/>
                  </a:lnTo>
                  <a:lnTo>
                    <a:pt x="3187" y="234"/>
                  </a:lnTo>
                  <a:lnTo>
                    <a:pt x="3191" y="234"/>
                  </a:lnTo>
                  <a:lnTo>
                    <a:pt x="3196" y="234"/>
                  </a:lnTo>
                  <a:lnTo>
                    <a:pt x="3196" y="237"/>
                  </a:lnTo>
                  <a:lnTo>
                    <a:pt x="3196" y="241"/>
                  </a:lnTo>
                  <a:lnTo>
                    <a:pt x="3196" y="244"/>
                  </a:lnTo>
                  <a:lnTo>
                    <a:pt x="3192" y="244"/>
                  </a:lnTo>
                  <a:lnTo>
                    <a:pt x="3189" y="244"/>
                  </a:lnTo>
                  <a:lnTo>
                    <a:pt x="3187" y="242"/>
                  </a:lnTo>
                  <a:lnTo>
                    <a:pt x="3186" y="242"/>
                  </a:lnTo>
                  <a:lnTo>
                    <a:pt x="3182" y="241"/>
                  </a:lnTo>
                  <a:lnTo>
                    <a:pt x="3179" y="241"/>
                  </a:lnTo>
                  <a:lnTo>
                    <a:pt x="3178" y="239"/>
                  </a:lnTo>
                  <a:lnTo>
                    <a:pt x="3176" y="239"/>
                  </a:lnTo>
                  <a:lnTo>
                    <a:pt x="3173" y="239"/>
                  </a:lnTo>
                  <a:lnTo>
                    <a:pt x="3171" y="239"/>
                  </a:lnTo>
                  <a:lnTo>
                    <a:pt x="3169" y="239"/>
                  </a:lnTo>
                  <a:lnTo>
                    <a:pt x="3166" y="239"/>
                  </a:lnTo>
                  <a:lnTo>
                    <a:pt x="3163" y="239"/>
                  </a:lnTo>
                  <a:lnTo>
                    <a:pt x="3153" y="239"/>
                  </a:lnTo>
                  <a:lnTo>
                    <a:pt x="3153" y="237"/>
                  </a:lnTo>
                  <a:lnTo>
                    <a:pt x="3151" y="236"/>
                  </a:lnTo>
                  <a:lnTo>
                    <a:pt x="3153" y="234"/>
                  </a:lnTo>
                  <a:lnTo>
                    <a:pt x="3153" y="233"/>
                  </a:lnTo>
                  <a:lnTo>
                    <a:pt x="3153" y="236"/>
                  </a:lnTo>
                  <a:lnTo>
                    <a:pt x="3155" y="233"/>
                  </a:lnTo>
                  <a:lnTo>
                    <a:pt x="3155" y="231"/>
                  </a:lnTo>
                  <a:lnTo>
                    <a:pt x="3155" y="231"/>
                  </a:lnTo>
                  <a:lnTo>
                    <a:pt x="3156" y="229"/>
                  </a:lnTo>
                  <a:lnTo>
                    <a:pt x="3158" y="229"/>
                  </a:lnTo>
                  <a:close/>
                  <a:moveTo>
                    <a:pt x="3307" y="213"/>
                  </a:moveTo>
                  <a:lnTo>
                    <a:pt x="3308" y="215"/>
                  </a:lnTo>
                  <a:lnTo>
                    <a:pt x="3310" y="216"/>
                  </a:lnTo>
                  <a:lnTo>
                    <a:pt x="3313" y="216"/>
                  </a:lnTo>
                  <a:lnTo>
                    <a:pt x="3317" y="218"/>
                  </a:lnTo>
                  <a:lnTo>
                    <a:pt x="3320" y="219"/>
                  </a:lnTo>
                  <a:lnTo>
                    <a:pt x="3323" y="221"/>
                  </a:lnTo>
                  <a:lnTo>
                    <a:pt x="3326" y="223"/>
                  </a:lnTo>
                  <a:lnTo>
                    <a:pt x="3330" y="224"/>
                  </a:lnTo>
                  <a:lnTo>
                    <a:pt x="3333" y="228"/>
                  </a:lnTo>
                  <a:lnTo>
                    <a:pt x="3335" y="228"/>
                  </a:lnTo>
                  <a:lnTo>
                    <a:pt x="3338" y="228"/>
                  </a:lnTo>
                  <a:lnTo>
                    <a:pt x="3341" y="228"/>
                  </a:lnTo>
                  <a:lnTo>
                    <a:pt x="3343" y="228"/>
                  </a:lnTo>
                  <a:lnTo>
                    <a:pt x="3346" y="229"/>
                  </a:lnTo>
                  <a:lnTo>
                    <a:pt x="3349" y="229"/>
                  </a:lnTo>
                  <a:lnTo>
                    <a:pt x="3353" y="229"/>
                  </a:lnTo>
                  <a:lnTo>
                    <a:pt x="3356" y="229"/>
                  </a:lnTo>
                  <a:lnTo>
                    <a:pt x="3359" y="229"/>
                  </a:lnTo>
                  <a:lnTo>
                    <a:pt x="3361" y="229"/>
                  </a:lnTo>
                  <a:lnTo>
                    <a:pt x="3363" y="231"/>
                  </a:lnTo>
                  <a:lnTo>
                    <a:pt x="3366" y="233"/>
                  </a:lnTo>
                  <a:lnTo>
                    <a:pt x="3369" y="234"/>
                  </a:lnTo>
                  <a:lnTo>
                    <a:pt x="3372" y="236"/>
                  </a:lnTo>
                  <a:lnTo>
                    <a:pt x="3376" y="236"/>
                  </a:lnTo>
                  <a:lnTo>
                    <a:pt x="3379" y="237"/>
                  </a:lnTo>
                  <a:lnTo>
                    <a:pt x="3381" y="237"/>
                  </a:lnTo>
                  <a:lnTo>
                    <a:pt x="3382" y="237"/>
                  </a:lnTo>
                  <a:lnTo>
                    <a:pt x="3382" y="237"/>
                  </a:lnTo>
                  <a:lnTo>
                    <a:pt x="3382" y="239"/>
                  </a:lnTo>
                  <a:lnTo>
                    <a:pt x="3384" y="241"/>
                  </a:lnTo>
                  <a:lnTo>
                    <a:pt x="3387" y="242"/>
                  </a:lnTo>
                  <a:lnTo>
                    <a:pt x="3390" y="244"/>
                  </a:lnTo>
                  <a:lnTo>
                    <a:pt x="3394" y="244"/>
                  </a:lnTo>
                  <a:lnTo>
                    <a:pt x="3397" y="244"/>
                  </a:lnTo>
                  <a:lnTo>
                    <a:pt x="3399" y="244"/>
                  </a:lnTo>
                  <a:lnTo>
                    <a:pt x="3400" y="246"/>
                  </a:lnTo>
                  <a:lnTo>
                    <a:pt x="3403" y="247"/>
                  </a:lnTo>
                  <a:lnTo>
                    <a:pt x="3405" y="249"/>
                  </a:lnTo>
                  <a:lnTo>
                    <a:pt x="3407" y="252"/>
                  </a:lnTo>
                  <a:lnTo>
                    <a:pt x="3408" y="252"/>
                  </a:lnTo>
                  <a:lnTo>
                    <a:pt x="3410" y="254"/>
                  </a:lnTo>
                  <a:lnTo>
                    <a:pt x="3412" y="255"/>
                  </a:lnTo>
                  <a:lnTo>
                    <a:pt x="3413" y="257"/>
                  </a:lnTo>
                  <a:lnTo>
                    <a:pt x="3415" y="259"/>
                  </a:lnTo>
                  <a:lnTo>
                    <a:pt x="3417" y="259"/>
                  </a:lnTo>
                  <a:lnTo>
                    <a:pt x="3418" y="260"/>
                  </a:lnTo>
                  <a:lnTo>
                    <a:pt x="3420" y="260"/>
                  </a:lnTo>
                  <a:lnTo>
                    <a:pt x="3420" y="262"/>
                  </a:lnTo>
                  <a:lnTo>
                    <a:pt x="3420" y="264"/>
                  </a:lnTo>
                  <a:lnTo>
                    <a:pt x="3421" y="267"/>
                  </a:lnTo>
                  <a:lnTo>
                    <a:pt x="3421" y="270"/>
                  </a:lnTo>
                  <a:lnTo>
                    <a:pt x="3423" y="272"/>
                  </a:lnTo>
                  <a:lnTo>
                    <a:pt x="3425" y="272"/>
                  </a:lnTo>
                  <a:lnTo>
                    <a:pt x="3425" y="272"/>
                  </a:lnTo>
                  <a:lnTo>
                    <a:pt x="3426" y="273"/>
                  </a:lnTo>
                  <a:lnTo>
                    <a:pt x="3428" y="275"/>
                  </a:lnTo>
                  <a:lnTo>
                    <a:pt x="3443" y="275"/>
                  </a:lnTo>
                  <a:lnTo>
                    <a:pt x="3446" y="278"/>
                  </a:lnTo>
                  <a:lnTo>
                    <a:pt x="3448" y="280"/>
                  </a:lnTo>
                  <a:lnTo>
                    <a:pt x="3449" y="282"/>
                  </a:lnTo>
                  <a:lnTo>
                    <a:pt x="3451" y="282"/>
                  </a:lnTo>
                  <a:lnTo>
                    <a:pt x="3453" y="283"/>
                  </a:lnTo>
                  <a:lnTo>
                    <a:pt x="3453" y="288"/>
                  </a:lnTo>
                  <a:lnTo>
                    <a:pt x="3448" y="288"/>
                  </a:lnTo>
                  <a:lnTo>
                    <a:pt x="3444" y="288"/>
                  </a:lnTo>
                  <a:lnTo>
                    <a:pt x="3439" y="288"/>
                  </a:lnTo>
                  <a:lnTo>
                    <a:pt x="3439" y="303"/>
                  </a:lnTo>
                  <a:lnTo>
                    <a:pt x="3444" y="303"/>
                  </a:lnTo>
                  <a:lnTo>
                    <a:pt x="3449" y="303"/>
                  </a:lnTo>
                  <a:lnTo>
                    <a:pt x="3454" y="303"/>
                  </a:lnTo>
                  <a:lnTo>
                    <a:pt x="3454" y="323"/>
                  </a:lnTo>
                  <a:lnTo>
                    <a:pt x="3456" y="323"/>
                  </a:lnTo>
                  <a:lnTo>
                    <a:pt x="3459" y="323"/>
                  </a:lnTo>
                  <a:lnTo>
                    <a:pt x="3461" y="323"/>
                  </a:lnTo>
                  <a:lnTo>
                    <a:pt x="3462" y="324"/>
                  </a:lnTo>
                  <a:lnTo>
                    <a:pt x="3466" y="324"/>
                  </a:lnTo>
                  <a:lnTo>
                    <a:pt x="3467" y="326"/>
                  </a:lnTo>
                  <a:lnTo>
                    <a:pt x="3467" y="326"/>
                  </a:lnTo>
                  <a:lnTo>
                    <a:pt x="3469" y="327"/>
                  </a:lnTo>
                  <a:lnTo>
                    <a:pt x="3471" y="327"/>
                  </a:lnTo>
                  <a:lnTo>
                    <a:pt x="3472" y="327"/>
                  </a:lnTo>
                  <a:lnTo>
                    <a:pt x="3474" y="327"/>
                  </a:lnTo>
                  <a:lnTo>
                    <a:pt x="3475" y="327"/>
                  </a:lnTo>
                  <a:lnTo>
                    <a:pt x="3477" y="327"/>
                  </a:lnTo>
                  <a:lnTo>
                    <a:pt x="3479" y="329"/>
                  </a:lnTo>
                  <a:lnTo>
                    <a:pt x="3480" y="331"/>
                  </a:lnTo>
                  <a:lnTo>
                    <a:pt x="3482" y="332"/>
                  </a:lnTo>
                  <a:lnTo>
                    <a:pt x="3482" y="334"/>
                  </a:lnTo>
                  <a:lnTo>
                    <a:pt x="3484" y="336"/>
                  </a:lnTo>
                  <a:lnTo>
                    <a:pt x="3485" y="336"/>
                  </a:lnTo>
                  <a:lnTo>
                    <a:pt x="3487" y="336"/>
                  </a:lnTo>
                  <a:lnTo>
                    <a:pt x="3489" y="337"/>
                  </a:lnTo>
                  <a:lnTo>
                    <a:pt x="3490" y="337"/>
                  </a:lnTo>
                  <a:lnTo>
                    <a:pt x="3492" y="339"/>
                  </a:lnTo>
                  <a:lnTo>
                    <a:pt x="3493" y="339"/>
                  </a:lnTo>
                  <a:lnTo>
                    <a:pt x="3493" y="342"/>
                  </a:lnTo>
                  <a:lnTo>
                    <a:pt x="3493" y="352"/>
                  </a:lnTo>
                  <a:lnTo>
                    <a:pt x="3492" y="352"/>
                  </a:lnTo>
                  <a:lnTo>
                    <a:pt x="3489" y="352"/>
                  </a:lnTo>
                  <a:lnTo>
                    <a:pt x="3487" y="352"/>
                  </a:lnTo>
                  <a:lnTo>
                    <a:pt x="3484" y="350"/>
                  </a:lnTo>
                  <a:lnTo>
                    <a:pt x="3480" y="349"/>
                  </a:lnTo>
                  <a:lnTo>
                    <a:pt x="3477" y="345"/>
                  </a:lnTo>
                  <a:lnTo>
                    <a:pt x="3475" y="344"/>
                  </a:lnTo>
                  <a:lnTo>
                    <a:pt x="3474" y="342"/>
                  </a:lnTo>
                  <a:lnTo>
                    <a:pt x="3472" y="341"/>
                  </a:lnTo>
                  <a:lnTo>
                    <a:pt x="3469" y="341"/>
                  </a:lnTo>
                  <a:lnTo>
                    <a:pt x="3467" y="341"/>
                  </a:lnTo>
                  <a:lnTo>
                    <a:pt x="3464" y="341"/>
                  </a:lnTo>
                  <a:lnTo>
                    <a:pt x="3459" y="342"/>
                  </a:lnTo>
                  <a:lnTo>
                    <a:pt x="3456" y="342"/>
                  </a:lnTo>
                  <a:lnTo>
                    <a:pt x="3453" y="342"/>
                  </a:lnTo>
                  <a:lnTo>
                    <a:pt x="3449" y="342"/>
                  </a:lnTo>
                  <a:lnTo>
                    <a:pt x="3448" y="342"/>
                  </a:lnTo>
                  <a:lnTo>
                    <a:pt x="3446" y="341"/>
                  </a:lnTo>
                  <a:lnTo>
                    <a:pt x="3446" y="341"/>
                  </a:lnTo>
                  <a:lnTo>
                    <a:pt x="3444" y="339"/>
                  </a:lnTo>
                  <a:lnTo>
                    <a:pt x="3443" y="334"/>
                  </a:lnTo>
                  <a:lnTo>
                    <a:pt x="3441" y="331"/>
                  </a:lnTo>
                  <a:lnTo>
                    <a:pt x="3438" y="329"/>
                  </a:lnTo>
                  <a:lnTo>
                    <a:pt x="3436" y="326"/>
                  </a:lnTo>
                  <a:lnTo>
                    <a:pt x="3435" y="324"/>
                  </a:lnTo>
                  <a:lnTo>
                    <a:pt x="3431" y="323"/>
                  </a:lnTo>
                  <a:lnTo>
                    <a:pt x="3430" y="321"/>
                  </a:lnTo>
                  <a:lnTo>
                    <a:pt x="3428" y="318"/>
                  </a:lnTo>
                  <a:lnTo>
                    <a:pt x="3426" y="314"/>
                  </a:lnTo>
                  <a:lnTo>
                    <a:pt x="3425" y="311"/>
                  </a:lnTo>
                  <a:lnTo>
                    <a:pt x="3423" y="311"/>
                  </a:lnTo>
                  <a:lnTo>
                    <a:pt x="3421" y="309"/>
                  </a:lnTo>
                  <a:lnTo>
                    <a:pt x="3418" y="308"/>
                  </a:lnTo>
                  <a:lnTo>
                    <a:pt x="3415" y="306"/>
                  </a:lnTo>
                  <a:lnTo>
                    <a:pt x="3413" y="306"/>
                  </a:lnTo>
                  <a:lnTo>
                    <a:pt x="3412" y="305"/>
                  </a:lnTo>
                  <a:lnTo>
                    <a:pt x="3408" y="305"/>
                  </a:lnTo>
                  <a:lnTo>
                    <a:pt x="3407" y="303"/>
                  </a:lnTo>
                  <a:lnTo>
                    <a:pt x="3405" y="303"/>
                  </a:lnTo>
                  <a:lnTo>
                    <a:pt x="3403" y="303"/>
                  </a:lnTo>
                  <a:lnTo>
                    <a:pt x="3402" y="303"/>
                  </a:lnTo>
                  <a:lnTo>
                    <a:pt x="3400" y="305"/>
                  </a:lnTo>
                  <a:lnTo>
                    <a:pt x="3399" y="306"/>
                  </a:lnTo>
                  <a:lnTo>
                    <a:pt x="3397" y="308"/>
                  </a:lnTo>
                  <a:lnTo>
                    <a:pt x="3395" y="309"/>
                  </a:lnTo>
                  <a:lnTo>
                    <a:pt x="3394" y="311"/>
                  </a:lnTo>
                  <a:lnTo>
                    <a:pt x="3390" y="313"/>
                  </a:lnTo>
                  <a:lnTo>
                    <a:pt x="3387" y="314"/>
                  </a:lnTo>
                  <a:lnTo>
                    <a:pt x="3385" y="314"/>
                  </a:lnTo>
                  <a:lnTo>
                    <a:pt x="3382" y="314"/>
                  </a:lnTo>
                  <a:lnTo>
                    <a:pt x="3382" y="318"/>
                  </a:lnTo>
                  <a:lnTo>
                    <a:pt x="3382" y="321"/>
                  </a:lnTo>
                  <a:lnTo>
                    <a:pt x="3382" y="323"/>
                  </a:lnTo>
                  <a:lnTo>
                    <a:pt x="3382" y="324"/>
                  </a:lnTo>
                  <a:lnTo>
                    <a:pt x="3381" y="324"/>
                  </a:lnTo>
                  <a:lnTo>
                    <a:pt x="3379" y="326"/>
                  </a:lnTo>
                  <a:lnTo>
                    <a:pt x="3377" y="326"/>
                  </a:lnTo>
                  <a:lnTo>
                    <a:pt x="3376" y="327"/>
                  </a:lnTo>
                  <a:lnTo>
                    <a:pt x="3372" y="327"/>
                  </a:lnTo>
                  <a:lnTo>
                    <a:pt x="3369" y="327"/>
                  </a:lnTo>
                  <a:lnTo>
                    <a:pt x="3366" y="327"/>
                  </a:lnTo>
                  <a:lnTo>
                    <a:pt x="3363" y="327"/>
                  </a:lnTo>
                  <a:lnTo>
                    <a:pt x="3359" y="327"/>
                  </a:lnTo>
                  <a:lnTo>
                    <a:pt x="3356" y="326"/>
                  </a:lnTo>
                  <a:lnTo>
                    <a:pt x="3354" y="326"/>
                  </a:lnTo>
                  <a:lnTo>
                    <a:pt x="3353" y="326"/>
                  </a:lnTo>
                  <a:lnTo>
                    <a:pt x="3351" y="324"/>
                  </a:lnTo>
                  <a:lnTo>
                    <a:pt x="3349" y="323"/>
                  </a:lnTo>
                  <a:lnTo>
                    <a:pt x="3346" y="321"/>
                  </a:lnTo>
                  <a:lnTo>
                    <a:pt x="3343" y="321"/>
                  </a:lnTo>
                  <a:lnTo>
                    <a:pt x="3341" y="319"/>
                  </a:lnTo>
                  <a:lnTo>
                    <a:pt x="3340" y="319"/>
                  </a:lnTo>
                  <a:lnTo>
                    <a:pt x="3338" y="319"/>
                  </a:lnTo>
                  <a:lnTo>
                    <a:pt x="3336" y="318"/>
                  </a:lnTo>
                  <a:lnTo>
                    <a:pt x="3335" y="316"/>
                  </a:lnTo>
                  <a:lnTo>
                    <a:pt x="3333" y="314"/>
                  </a:lnTo>
                  <a:lnTo>
                    <a:pt x="3331" y="314"/>
                  </a:lnTo>
                  <a:lnTo>
                    <a:pt x="3330" y="313"/>
                  </a:lnTo>
                  <a:lnTo>
                    <a:pt x="3328" y="311"/>
                  </a:lnTo>
                  <a:lnTo>
                    <a:pt x="3326" y="309"/>
                  </a:lnTo>
                  <a:lnTo>
                    <a:pt x="3323" y="308"/>
                  </a:lnTo>
                  <a:lnTo>
                    <a:pt x="3322" y="308"/>
                  </a:lnTo>
                  <a:lnTo>
                    <a:pt x="3318" y="308"/>
                  </a:lnTo>
                  <a:lnTo>
                    <a:pt x="3317" y="308"/>
                  </a:lnTo>
                  <a:lnTo>
                    <a:pt x="3315" y="309"/>
                  </a:lnTo>
                  <a:lnTo>
                    <a:pt x="3313" y="311"/>
                  </a:lnTo>
                  <a:lnTo>
                    <a:pt x="3313" y="311"/>
                  </a:lnTo>
                  <a:lnTo>
                    <a:pt x="3313" y="313"/>
                  </a:lnTo>
                  <a:lnTo>
                    <a:pt x="3313" y="313"/>
                  </a:lnTo>
                  <a:lnTo>
                    <a:pt x="3310" y="316"/>
                  </a:lnTo>
                  <a:lnTo>
                    <a:pt x="3307" y="318"/>
                  </a:lnTo>
                  <a:lnTo>
                    <a:pt x="3302" y="318"/>
                  </a:lnTo>
                  <a:lnTo>
                    <a:pt x="3299" y="318"/>
                  </a:lnTo>
                  <a:lnTo>
                    <a:pt x="3297" y="316"/>
                  </a:lnTo>
                  <a:lnTo>
                    <a:pt x="3295" y="313"/>
                  </a:lnTo>
                  <a:lnTo>
                    <a:pt x="3295" y="311"/>
                  </a:lnTo>
                  <a:lnTo>
                    <a:pt x="3295" y="309"/>
                  </a:lnTo>
                  <a:lnTo>
                    <a:pt x="3295" y="308"/>
                  </a:lnTo>
                  <a:lnTo>
                    <a:pt x="3297" y="306"/>
                  </a:lnTo>
                  <a:lnTo>
                    <a:pt x="3299" y="305"/>
                  </a:lnTo>
                  <a:lnTo>
                    <a:pt x="3300" y="303"/>
                  </a:lnTo>
                  <a:lnTo>
                    <a:pt x="3302" y="301"/>
                  </a:lnTo>
                  <a:lnTo>
                    <a:pt x="3304" y="301"/>
                  </a:lnTo>
                  <a:lnTo>
                    <a:pt x="3307" y="300"/>
                  </a:lnTo>
                  <a:lnTo>
                    <a:pt x="3308" y="300"/>
                  </a:lnTo>
                  <a:lnTo>
                    <a:pt x="3310" y="300"/>
                  </a:lnTo>
                  <a:lnTo>
                    <a:pt x="3312" y="298"/>
                  </a:lnTo>
                  <a:lnTo>
                    <a:pt x="3313" y="295"/>
                  </a:lnTo>
                  <a:lnTo>
                    <a:pt x="3315" y="293"/>
                  </a:lnTo>
                  <a:lnTo>
                    <a:pt x="3313" y="291"/>
                  </a:lnTo>
                  <a:lnTo>
                    <a:pt x="3315" y="290"/>
                  </a:lnTo>
                  <a:lnTo>
                    <a:pt x="3315" y="288"/>
                  </a:lnTo>
                  <a:lnTo>
                    <a:pt x="3315" y="285"/>
                  </a:lnTo>
                  <a:lnTo>
                    <a:pt x="3313" y="283"/>
                  </a:lnTo>
                  <a:lnTo>
                    <a:pt x="3310" y="280"/>
                  </a:lnTo>
                  <a:lnTo>
                    <a:pt x="3308" y="278"/>
                  </a:lnTo>
                  <a:lnTo>
                    <a:pt x="3307" y="275"/>
                  </a:lnTo>
                  <a:lnTo>
                    <a:pt x="3305" y="272"/>
                  </a:lnTo>
                  <a:lnTo>
                    <a:pt x="3302" y="269"/>
                  </a:lnTo>
                  <a:lnTo>
                    <a:pt x="3300" y="267"/>
                  </a:lnTo>
                  <a:lnTo>
                    <a:pt x="3299" y="265"/>
                  </a:lnTo>
                  <a:lnTo>
                    <a:pt x="3295" y="264"/>
                  </a:lnTo>
                  <a:lnTo>
                    <a:pt x="3292" y="262"/>
                  </a:lnTo>
                  <a:lnTo>
                    <a:pt x="3289" y="260"/>
                  </a:lnTo>
                  <a:lnTo>
                    <a:pt x="3287" y="259"/>
                  </a:lnTo>
                  <a:lnTo>
                    <a:pt x="3286" y="259"/>
                  </a:lnTo>
                  <a:lnTo>
                    <a:pt x="3282" y="259"/>
                  </a:lnTo>
                  <a:lnTo>
                    <a:pt x="3279" y="259"/>
                  </a:lnTo>
                  <a:lnTo>
                    <a:pt x="3276" y="259"/>
                  </a:lnTo>
                  <a:lnTo>
                    <a:pt x="3274" y="259"/>
                  </a:lnTo>
                  <a:lnTo>
                    <a:pt x="3272" y="257"/>
                  </a:lnTo>
                  <a:lnTo>
                    <a:pt x="3269" y="257"/>
                  </a:lnTo>
                  <a:lnTo>
                    <a:pt x="3268" y="257"/>
                  </a:lnTo>
                  <a:lnTo>
                    <a:pt x="3266" y="257"/>
                  </a:lnTo>
                  <a:lnTo>
                    <a:pt x="3264" y="255"/>
                  </a:lnTo>
                  <a:lnTo>
                    <a:pt x="3264" y="255"/>
                  </a:lnTo>
                  <a:lnTo>
                    <a:pt x="3263" y="254"/>
                  </a:lnTo>
                  <a:lnTo>
                    <a:pt x="3259" y="252"/>
                  </a:lnTo>
                  <a:lnTo>
                    <a:pt x="3256" y="249"/>
                  </a:lnTo>
                  <a:lnTo>
                    <a:pt x="3253" y="247"/>
                  </a:lnTo>
                  <a:lnTo>
                    <a:pt x="3251" y="246"/>
                  </a:lnTo>
                  <a:lnTo>
                    <a:pt x="3248" y="244"/>
                  </a:lnTo>
                  <a:lnTo>
                    <a:pt x="3245" y="244"/>
                  </a:lnTo>
                  <a:lnTo>
                    <a:pt x="3241" y="244"/>
                  </a:lnTo>
                  <a:lnTo>
                    <a:pt x="3238" y="244"/>
                  </a:lnTo>
                  <a:lnTo>
                    <a:pt x="3236" y="244"/>
                  </a:lnTo>
                  <a:lnTo>
                    <a:pt x="3236" y="242"/>
                  </a:lnTo>
                  <a:lnTo>
                    <a:pt x="3235" y="242"/>
                  </a:lnTo>
                  <a:lnTo>
                    <a:pt x="3233" y="244"/>
                  </a:lnTo>
                  <a:lnTo>
                    <a:pt x="3233" y="244"/>
                  </a:lnTo>
                  <a:lnTo>
                    <a:pt x="3233" y="246"/>
                  </a:lnTo>
                  <a:lnTo>
                    <a:pt x="3230" y="246"/>
                  </a:lnTo>
                  <a:lnTo>
                    <a:pt x="3230" y="246"/>
                  </a:lnTo>
                  <a:lnTo>
                    <a:pt x="3228" y="247"/>
                  </a:lnTo>
                  <a:lnTo>
                    <a:pt x="3230" y="247"/>
                  </a:lnTo>
                  <a:lnTo>
                    <a:pt x="3230" y="249"/>
                  </a:lnTo>
                  <a:lnTo>
                    <a:pt x="3225" y="249"/>
                  </a:lnTo>
                  <a:lnTo>
                    <a:pt x="3225" y="246"/>
                  </a:lnTo>
                  <a:lnTo>
                    <a:pt x="3225" y="242"/>
                  </a:lnTo>
                  <a:lnTo>
                    <a:pt x="3225" y="241"/>
                  </a:lnTo>
                  <a:lnTo>
                    <a:pt x="3225" y="239"/>
                  </a:lnTo>
                  <a:lnTo>
                    <a:pt x="3223" y="239"/>
                  </a:lnTo>
                  <a:lnTo>
                    <a:pt x="3222" y="237"/>
                  </a:lnTo>
                  <a:lnTo>
                    <a:pt x="3220" y="236"/>
                  </a:lnTo>
                  <a:lnTo>
                    <a:pt x="3218" y="236"/>
                  </a:lnTo>
                  <a:lnTo>
                    <a:pt x="3218" y="229"/>
                  </a:lnTo>
                  <a:lnTo>
                    <a:pt x="3238" y="229"/>
                  </a:lnTo>
                  <a:lnTo>
                    <a:pt x="3240" y="229"/>
                  </a:lnTo>
                  <a:lnTo>
                    <a:pt x="3241" y="229"/>
                  </a:lnTo>
                  <a:lnTo>
                    <a:pt x="3243" y="228"/>
                  </a:lnTo>
                  <a:lnTo>
                    <a:pt x="3245" y="226"/>
                  </a:lnTo>
                  <a:lnTo>
                    <a:pt x="3248" y="226"/>
                  </a:lnTo>
                  <a:lnTo>
                    <a:pt x="3251" y="226"/>
                  </a:lnTo>
                  <a:lnTo>
                    <a:pt x="3253" y="229"/>
                  </a:lnTo>
                  <a:lnTo>
                    <a:pt x="3254" y="229"/>
                  </a:lnTo>
                  <a:lnTo>
                    <a:pt x="3253" y="231"/>
                  </a:lnTo>
                  <a:lnTo>
                    <a:pt x="3253" y="231"/>
                  </a:lnTo>
                  <a:lnTo>
                    <a:pt x="3254" y="233"/>
                  </a:lnTo>
                  <a:lnTo>
                    <a:pt x="3256" y="234"/>
                  </a:lnTo>
                  <a:lnTo>
                    <a:pt x="3258" y="236"/>
                  </a:lnTo>
                  <a:lnTo>
                    <a:pt x="3259" y="236"/>
                  </a:lnTo>
                  <a:lnTo>
                    <a:pt x="3263" y="236"/>
                  </a:lnTo>
                  <a:lnTo>
                    <a:pt x="3266" y="237"/>
                  </a:lnTo>
                  <a:lnTo>
                    <a:pt x="3269" y="237"/>
                  </a:lnTo>
                  <a:lnTo>
                    <a:pt x="3272" y="237"/>
                  </a:lnTo>
                  <a:lnTo>
                    <a:pt x="3276" y="236"/>
                  </a:lnTo>
                  <a:lnTo>
                    <a:pt x="3277" y="236"/>
                  </a:lnTo>
                  <a:lnTo>
                    <a:pt x="3279" y="234"/>
                  </a:lnTo>
                  <a:lnTo>
                    <a:pt x="3281" y="231"/>
                  </a:lnTo>
                  <a:lnTo>
                    <a:pt x="3281" y="229"/>
                  </a:lnTo>
                  <a:lnTo>
                    <a:pt x="3281" y="226"/>
                  </a:lnTo>
                  <a:lnTo>
                    <a:pt x="3282" y="223"/>
                  </a:lnTo>
                  <a:lnTo>
                    <a:pt x="3284" y="223"/>
                  </a:lnTo>
                  <a:lnTo>
                    <a:pt x="3286" y="221"/>
                  </a:lnTo>
                  <a:lnTo>
                    <a:pt x="3287" y="221"/>
                  </a:lnTo>
                  <a:lnTo>
                    <a:pt x="3290" y="221"/>
                  </a:lnTo>
                  <a:lnTo>
                    <a:pt x="3292" y="221"/>
                  </a:lnTo>
                  <a:lnTo>
                    <a:pt x="3295" y="219"/>
                  </a:lnTo>
                  <a:lnTo>
                    <a:pt x="3299" y="219"/>
                  </a:lnTo>
                  <a:lnTo>
                    <a:pt x="3300" y="218"/>
                  </a:lnTo>
                  <a:lnTo>
                    <a:pt x="3302" y="216"/>
                  </a:lnTo>
                  <a:lnTo>
                    <a:pt x="3302" y="215"/>
                  </a:lnTo>
                  <a:lnTo>
                    <a:pt x="3305" y="213"/>
                  </a:lnTo>
                  <a:lnTo>
                    <a:pt x="3307" y="213"/>
                  </a:lnTo>
                  <a:close/>
                  <a:moveTo>
                    <a:pt x="3182" y="213"/>
                  </a:moveTo>
                  <a:lnTo>
                    <a:pt x="3192" y="213"/>
                  </a:lnTo>
                  <a:lnTo>
                    <a:pt x="3192" y="223"/>
                  </a:lnTo>
                  <a:lnTo>
                    <a:pt x="3189" y="223"/>
                  </a:lnTo>
                  <a:lnTo>
                    <a:pt x="3186" y="223"/>
                  </a:lnTo>
                  <a:lnTo>
                    <a:pt x="3182" y="223"/>
                  </a:lnTo>
                  <a:lnTo>
                    <a:pt x="3182" y="221"/>
                  </a:lnTo>
                  <a:lnTo>
                    <a:pt x="3181" y="218"/>
                  </a:lnTo>
                  <a:lnTo>
                    <a:pt x="3181" y="215"/>
                  </a:lnTo>
                  <a:lnTo>
                    <a:pt x="3182" y="218"/>
                  </a:lnTo>
                  <a:lnTo>
                    <a:pt x="3182" y="213"/>
                  </a:lnTo>
                  <a:close/>
                  <a:moveTo>
                    <a:pt x="3106" y="210"/>
                  </a:moveTo>
                  <a:lnTo>
                    <a:pt x="3115" y="210"/>
                  </a:lnTo>
                  <a:lnTo>
                    <a:pt x="3117" y="211"/>
                  </a:lnTo>
                  <a:lnTo>
                    <a:pt x="3120" y="211"/>
                  </a:lnTo>
                  <a:lnTo>
                    <a:pt x="3120" y="215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2" y="218"/>
                  </a:lnTo>
                  <a:lnTo>
                    <a:pt x="3119" y="218"/>
                  </a:lnTo>
                  <a:lnTo>
                    <a:pt x="3115" y="218"/>
                  </a:lnTo>
                  <a:lnTo>
                    <a:pt x="3112" y="218"/>
                  </a:lnTo>
                  <a:lnTo>
                    <a:pt x="3109" y="218"/>
                  </a:lnTo>
                  <a:lnTo>
                    <a:pt x="3102" y="218"/>
                  </a:lnTo>
                  <a:lnTo>
                    <a:pt x="3102" y="216"/>
                  </a:lnTo>
                  <a:lnTo>
                    <a:pt x="3101" y="216"/>
                  </a:lnTo>
                  <a:lnTo>
                    <a:pt x="3099" y="215"/>
                  </a:lnTo>
                  <a:lnTo>
                    <a:pt x="3101" y="215"/>
                  </a:lnTo>
                  <a:lnTo>
                    <a:pt x="3101" y="213"/>
                  </a:lnTo>
                  <a:lnTo>
                    <a:pt x="3101" y="211"/>
                  </a:lnTo>
                  <a:lnTo>
                    <a:pt x="3102" y="211"/>
                  </a:lnTo>
                  <a:lnTo>
                    <a:pt x="3104" y="211"/>
                  </a:lnTo>
                  <a:lnTo>
                    <a:pt x="3106" y="211"/>
                  </a:lnTo>
                  <a:lnTo>
                    <a:pt x="3106" y="211"/>
                  </a:lnTo>
                  <a:lnTo>
                    <a:pt x="3106" y="210"/>
                  </a:lnTo>
                  <a:close/>
                  <a:moveTo>
                    <a:pt x="3271" y="200"/>
                  </a:moveTo>
                  <a:lnTo>
                    <a:pt x="3274" y="200"/>
                  </a:lnTo>
                  <a:lnTo>
                    <a:pt x="3277" y="200"/>
                  </a:lnTo>
                  <a:lnTo>
                    <a:pt x="3277" y="201"/>
                  </a:lnTo>
                  <a:lnTo>
                    <a:pt x="3277" y="203"/>
                  </a:lnTo>
                  <a:lnTo>
                    <a:pt x="3277" y="206"/>
                  </a:lnTo>
                  <a:lnTo>
                    <a:pt x="3277" y="210"/>
                  </a:lnTo>
                  <a:lnTo>
                    <a:pt x="3277" y="213"/>
                  </a:lnTo>
                  <a:lnTo>
                    <a:pt x="3284" y="213"/>
                  </a:lnTo>
                  <a:lnTo>
                    <a:pt x="3284" y="216"/>
                  </a:lnTo>
                  <a:lnTo>
                    <a:pt x="3269" y="216"/>
                  </a:lnTo>
                  <a:lnTo>
                    <a:pt x="3269" y="215"/>
                  </a:lnTo>
                  <a:lnTo>
                    <a:pt x="3269" y="211"/>
                  </a:lnTo>
                  <a:lnTo>
                    <a:pt x="3269" y="208"/>
                  </a:lnTo>
                  <a:lnTo>
                    <a:pt x="3269" y="206"/>
                  </a:lnTo>
                  <a:lnTo>
                    <a:pt x="3268" y="203"/>
                  </a:lnTo>
                  <a:lnTo>
                    <a:pt x="3268" y="201"/>
                  </a:lnTo>
                  <a:lnTo>
                    <a:pt x="3268" y="200"/>
                  </a:lnTo>
                  <a:lnTo>
                    <a:pt x="3271" y="200"/>
                  </a:lnTo>
                  <a:close/>
                  <a:moveTo>
                    <a:pt x="2714" y="200"/>
                  </a:moveTo>
                  <a:lnTo>
                    <a:pt x="2718" y="200"/>
                  </a:lnTo>
                  <a:lnTo>
                    <a:pt x="2719" y="201"/>
                  </a:lnTo>
                  <a:lnTo>
                    <a:pt x="2721" y="203"/>
                  </a:lnTo>
                  <a:lnTo>
                    <a:pt x="2722" y="205"/>
                  </a:lnTo>
                  <a:lnTo>
                    <a:pt x="2722" y="210"/>
                  </a:lnTo>
                  <a:lnTo>
                    <a:pt x="2721" y="213"/>
                  </a:lnTo>
                  <a:lnTo>
                    <a:pt x="2722" y="215"/>
                  </a:lnTo>
                  <a:lnTo>
                    <a:pt x="2722" y="218"/>
                  </a:lnTo>
                  <a:lnTo>
                    <a:pt x="2724" y="219"/>
                  </a:lnTo>
                  <a:lnTo>
                    <a:pt x="2724" y="221"/>
                  </a:lnTo>
                  <a:lnTo>
                    <a:pt x="2726" y="223"/>
                  </a:lnTo>
                  <a:lnTo>
                    <a:pt x="2727" y="224"/>
                  </a:lnTo>
                  <a:lnTo>
                    <a:pt x="2731" y="224"/>
                  </a:lnTo>
                  <a:lnTo>
                    <a:pt x="2732" y="224"/>
                  </a:lnTo>
                  <a:lnTo>
                    <a:pt x="2736" y="226"/>
                  </a:lnTo>
                  <a:lnTo>
                    <a:pt x="2736" y="226"/>
                  </a:lnTo>
                  <a:lnTo>
                    <a:pt x="2737" y="228"/>
                  </a:lnTo>
                  <a:lnTo>
                    <a:pt x="2739" y="229"/>
                  </a:lnTo>
                  <a:lnTo>
                    <a:pt x="2742" y="231"/>
                  </a:lnTo>
                  <a:lnTo>
                    <a:pt x="2742" y="242"/>
                  </a:lnTo>
                  <a:lnTo>
                    <a:pt x="2740" y="242"/>
                  </a:lnTo>
                  <a:lnTo>
                    <a:pt x="2739" y="242"/>
                  </a:lnTo>
                  <a:lnTo>
                    <a:pt x="2739" y="242"/>
                  </a:lnTo>
                  <a:lnTo>
                    <a:pt x="2736" y="239"/>
                  </a:lnTo>
                  <a:lnTo>
                    <a:pt x="2736" y="237"/>
                  </a:lnTo>
                  <a:lnTo>
                    <a:pt x="2736" y="236"/>
                  </a:lnTo>
                  <a:lnTo>
                    <a:pt x="2732" y="233"/>
                  </a:lnTo>
                  <a:lnTo>
                    <a:pt x="2731" y="233"/>
                  </a:lnTo>
                  <a:lnTo>
                    <a:pt x="2729" y="233"/>
                  </a:lnTo>
                  <a:lnTo>
                    <a:pt x="2729" y="231"/>
                  </a:lnTo>
                  <a:lnTo>
                    <a:pt x="2727" y="229"/>
                  </a:lnTo>
                  <a:lnTo>
                    <a:pt x="2724" y="226"/>
                  </a:lnTo>
                  <a:lnTo>
                    <a:pt x="2722" y="223"/>
                  </a:lnTo>
                  <a:lnTo>
                    <a:pt x="2719" y="219"/>
                  </a:lnTo>
                  <a:lnTo>
                    <a:pt x="2718" y="216"/>
                  </a:lnTo>
                  <a:lnTo>
                    <a:pt x="2716" y="215"/>
                  </a:lnTo>
                  <a:lnTo>
                    <a:pt x="2714" y="213"/>
                  </a:lnTo>
                  <a:lnTo>
                    <a:pt x="2713" y="210"/>
                  </a:lnTo>
                  <a:lnTo>
                    <a:pt x="2713" y="208"/>
                  </a:lnTo>
                  <a:lnTo>
                    <a:pt x="2713" y="205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4" y="200"/>
                  </a:lnTo>
                  <a:close/>
                  <a:moveTo>
                    <a:pt x="3068" y="195"/>
                  </a:moveTo>
                  <a:lnTo>
                    <a:pt x="3073" y="195"/>
                  </a:lnTo>
                  <a:lnTo>
                    <a:pt x="3074" y="197"/>
                  </a:lnTo>
                  <a:lnTo>
                    <a:pt x="3076" y="197"/>
                  </a:lnTo>
                  <a:lnTo>
                    <a:pt x="3078" y="198"/>
                  </a:lnTo>
                  <a:lnTo>
                    <a:pt x="3079" y="200"/>
                  </a:lnTo>
                  <a:lnTo>
                    <a:pt x="3081" y="200"/>
                  </a:lnTo>
                  <a:lnTo>
                    <a:pt x="3083" y="201"/>
                  </a:lnTo>
                  <a:lnTo>
                    <a:pt x="3084" y="203"/>
                  </a:lnTo>
                  <a:lnTo>
                    <a:pt x="3086" y="205"/>
                  </a:lnTo>
                  <a:lnTo>
                    <a:pt x="3086" y="206"/>
                  </a:lnTo>
                  <a:lnTo>
                    <a:pt x="3088" y="208"/>
                  </a:lnTo>
                  <a:lnTo>
                    <a:pt x="3086" y="210"/>
                  </a:lnTo>
                  <a:lnTo>
                    <a:pt x="3084" y="211"/>
                  </a:lnTo>
                  <a:lnTo>
                    <a:pt x="3083" y="211"/>
                  </a:lnTo>
                  <a:lnTo>
                    <a:pt x="3081" y="211"/>
                  </a:lnTo>
                  <a:lnTo>
                    <a:pt x="3078" y="211"/>
                  </a:lnTo>
                  <a:lnTo>
                    <a:pt x="3074" y="211"/>
                  </a:lnTo>
                  <a:lnTo>
                    <a:pt x="3071" y="211"/>
                  </a:lnTo>
                  <a:lnTo>
                    <a:pt x="3070" y="211"/>
                  </a:lnTo>
                  <a:lnTo>
                    <a:pt x="3068" y="213"/>
                  </a:lnTo>
                  <a:lnTo>
                    <a:pt x="3066" y="215"/>
                  </a:lnTo>
                  <a:lnTo>
                    <a:pt x="3066" y="215"/>
                  </a:lnTo>
                  <a:lnTo>
                    <a:pt x="3063" y="215"/>
                  </a:lnTo>
                  <a:lnTo>
                    <a:pt x="3060" y="215"/>
                  </a:lnTo>
                  <a:lnTo>
                    <a:pt x="3055" y="215"/>
                  </a:lnTo>
                  <a:lnTo>
                    <a:pt x="3055" y="219"/>
                  </a:lnTo>
                  <a:lnTo>
                    <a:pt x="3055" y="221"/>
                  </a:lnTo>
                  <a:lnTo>
                    <a:pt x="3055" y="223"/>
                  </a:lnTo>
                  <a:lnTo>
                    <a:pt x="3055" y="223"/>
                  </a:lnTo>
                  <a:lnTo>
                    <a:pt x="3056" y="223"/>
                  </a:lnTo>
                  <a:lnTo>
                    <a:pt x="3058" y="223"/>
                  </a:lnTo>
                  <a:lnTo>
                    <a:pt x="3060" y="224"/>
                  </a:lnTo>
                  <a:lnTo>
                    <a:pt x="3063" y="226"/>
                  </a:lnTo>
                  <a:lnTo>
                    <a:pt x="3063" y="228"/>
                  </a:lnTo>
                  <a:lnTo>
                    <a:pt x="3065" y="229"/>
                  </a:lnTo>
                  <a:lnTo>
                    <a:pt x="3066" y="231"/>
                  </a:lnTo>
                  <a:lnTo>
                    <a:pt x="3068" y="231"/>
                  </a:lnTo>
                  <a:lnTo>
                    <a:pt x="3068" y="231"/>
                  </a:lnTo>
                  <a:lnTo>
                    <a:pt x="3068" y="233"/>
                  </a:lnTo>
                  <a:lnTo>
                    <a:pt x="3068" y="234"/>
                  </a:lnTo>
                  <a:lnTo>
                    <a:pt x="3068" y="237"/>
                  </a:lnTo>
                  <a:lnTo>
                    <a:pt x="3068" y="239"/>
                  </a:lnTo>
                  <a:lnTo>
                    <a:pt x="3066" y="241"/>
                  </a:lnTo>
                  <a:lnTo>
                    <a:pt x="3066" y="242"/>
                  </a:lnTo>
                  <a:lnTo>
                    <a:pt x="3066" y="246"/>
                  </a:lnTo>
                  <a:lnTo>
                    <a:pt x="3068" y="247"/>
                  </a:lnTo>
                  <a:lnTo>
                    <a:pt x="3070" y="249"/>
                  </a:lnTo>
                  <a:lnTo>
                    <a:pt x="3071" y="251"/>
                  </a:lnTo>
                  <a:lnTo>
                    <a:pt x="3074" y="252"/>
                  </a:lnTo>
                  <a:lnTo>
                    <a:pt x="3076" y="254"/>
                  </a:lnTo>
                  <a:lnTo>
                    <a:pt x="3076" y="254"/>
                  </a:lnTo>
                  <a:lnTo>
                    <a:pt x="3078" y="254"/>
                  </a:lnTo>
                  <a:lnTo>
                    <a:pt x="3078" y="259"/>
                  </a:lnTo>
                  <a:lnTo>
                    <a:pt x="3078" y="262"/>
                  </a:lnTo>
                  <a:lnTo>
                    <a:pt x="3078" y="267"/>
                  </a:lnTo>
                  <a:lnTo>
                    <a:pt x="3078" y="269"/>
                  </a:lnTo>
                  <a:lnTo>
                    <a:pt x="3078" y="270"/>
                  </a:lnTo>
                  <a:lnTo>
                    <a:pt x="3068" y="270"/>
                  </a:lnTo>
                  <a:lnTo>
                    <a:pt x="3065" y="270"/>
                  </a:lnTo>
                  <a:lnTo>
                    <a:pt x="3063" y="269"/>
                  </a:lnTo>
                  <a:lnTo>
                    <a:pt x="3061" y="269"/>
                  </a:lnTo>
                  <a:lnTo>
                    <a:pt x="3061" y="267"/>
                  </a:lnTo>
                  <a:lnTo>
                    <a:pt x="3060" y="267"/>
                  </a:lnTo>
                  <a:lnTo>
                    <a:pt x="3060" y="265"/>
                  </a:lnTo>
                  <a:lnTo>
                    <a:pt x="3060" y="262"/>
                  </a:lnTo>
                  <a:lnTo>
                    <a:pt x="3060" y="259"/>
                  </a:lnTo>
                  <a:lnTo>
                    <a:pt x="3060" y="257"/>
                  </a:lnTo>
                  <a:lnTo>
                    <a:pt x="3061" y="255"/>
                  </a:lnTo>
                  <a:lnTo>
                    <a:pt x="3061" y="255"/>
                  </a:lnTo>
                  <a:lnTo>
                    <a:pt x="3061" y="254"/>
                  </a:lnTo>
                  <a:lnTo>
                    <a:pt x="3063" y="254"/>
                  </a:lnTo>
                  <a:lnTo>
                    <a:pt x="3063" y="247"/>
                  </a:lnTo>
                  <a:lnTo>
                    <a:pt x="3060" y="247"/>
                  </a:lnTo>
                  <a:lnTo>
                    <a:pt x="3056" y="246"/>
                  </a:lnTo>
                  <a:lnTo>
                    <a:pt x="3055" y="246"/>
                  </a:lnTo>
                  <a:lnTo>
                    <a:pt x="3053" y="244"/>
                  </a:lnTo>
                  <a:lnTo>
                    <a:pt x="3051" y="244"/>
                  </a:lnTo>
                  <a:lnTo>
                    <a:pt x="3050" y="244"/>
                  </a:lnTo>
                  <a:lnTo>
                    <a:pt x="3048" y="244"/>
                  </a:lnTo>
                  <a:lnTo>
                    <a:pt x="3047" y="244"/>
                  </a:lnTo>
                  <a:lnTo>
                    <a:pt x="3047" y="241"/>
                  </a:lnTo>
                  <a:lnTo>
                    <a:pt x="3048" y="237"/>
                  </a:lnTo>
                  <a:lnTo>
                    <a:pt x="3048" y="231"/>
                  </a:lnTo>
                  <a:lnTo>
                    <a:pt x="3038" y="231"/>
                  </a:lnTo>
                  <a:lnTo>
                    <a:pt x="3038" y="251"/>
                  </a:lnTo>
                  <a:lnTo>
                    <a:pt x="3038" y="252"/>
                  </a:lnTo>
                  <a:lnTo>
                    <a:pt x="3037" y="254"/>
                  </a:lnTo>
                  <a:lnTo>
                    <a:pt x="3037" y="254"/>
                  </a:lnTo>
                  <a:lnTo>
                    <a:pt x="3037" y="257"/>
                  </a:lnTo>
                  <a:lnTo>
                    <a:pt x="3037" y="260"/>
                  </a:lnTo>
                  <a:lnTo>
                    <a:pt x="3037" y="264"/>
                  </a:lnTo>
                  <a:lnTo>
                    <a:pt x="3035" y="269"/>
                  </a:lnTo>
                  <a:lnTo>
                    <a:pt x="3035" y="269"/>
                  </a:lnTo>
                  <a:lnTo>
                    <a:pt x="3033" y="270"/>
                  </a:lnTo>
                  <a:lnTo>
                    <a:pt x="3032" y="270"/>
                  </a:lnTo>
                  <a:lnTo>
                    <a:pt x="3032" y="272"/>
                  </a:lnTo>
                  <a:lnTo>
                    <a:pt x="3029" y="272"/>
                  </a:lnTo>
                  <a:lnTo>
                    <a:pt x="3029" y="272"/>
                  </a:lnTo>
                  <a:lnTo>
                    <a:pt x="3029" y="270"/>
                  </a:lnTo>
                  <a:lnTo>
                    <a:pt x="3027" y="267"/>
                  </a:lnTo>
                  <a:lnTo>
                    <a:pt x="3027" y="265"/>
                  </a:lnTo>
                  <a:lnTo>
                    <a:pt x="3027" y="264"/>
                  </a:lnTo>
                  <a:lnTo>
                    <a:pt x="3025" y="264"/>
                  </a:lnTo>
                  <a:lnTo>
                    <a:pt x="3025" y="262"/>
                  </a:lnTo>
                  <a:lnTo>
                    <a:pt x="3025" y="260"/>
                  </a:lnTo>
                  <a:lnTo>
                    <a:pt x="3025" y="259"/>
                  </a:lnTo>
                  <a:lnTo>
                    <a:pt x="3025" y="257"/>
                  </a:lnTo>
                  <a:lnTo>
                    <a:pt x="3025" y="255"/>
                  </a:lnTo>
                  <a:lnTo>
                    <a:pt x="3025" y="254"/>
                  </a:lnTo>
                  <a:lnTo>
                    <a:pt x="3027" y="252"/>
                  </a:lnTo>
                  <a:lnTo>
                    <a:pt x="3027" y="251"/>
                  </a:lnTo>
                  <a:lnTo>
                    <a:pt x="3029" y="249"/>
                  </a:lnTo>
                  <a:lnTo>
                    <a:pt x="3029" y="246"/>
                  </a:lnTo>
                  <a:lnTo>
                    <a:pt x="3029" y="244"/>
                  </a:lnTo>
                  <a:lnTo>
                    <a:pt x="3029" y="242"/>
                  </a:lnTo>
                  <a:lnTo>
                    <a:pt x="3025" y="242"/>
                  </a:lnTo>
                  <a:lnTo>
                    <a:pt x="3022" y="242"/>
                  </a:lnTo>
                  <a:lnTo>
                    <a:pt x="3020" y="241"/>
                  </a:lnTo>
                  <a:lnTo>
                    <a:pt x="3019" y="241"/>
                  </a:lnTo>
                  <a:lnTo>
                    <a:pt x="3017" y="241"/>
                  </a:lnTo>
                  <a:lnTo>
                    <a:pt x="3015" y="239"/>
                  </a:lnTo>
                  <a:lnTo>
                    <a:pt x="3012" y="237"/>
                  </a:lnTo>
                  <a:lnTo>
                    <a:pt x="3012" y="234"/>
                  </a:lnTo>
                  <a:lnTo>
                    <a:pt x="3012" y="231"/>
                  </a:lnTo>
                  <a:lnTo>
                    <a:pt x="3014" y="229"/>
                  </a:lnTo>
                  <a:lnTo>
                    <a:pt x="3015" y="228"/>
                  </a:lnTo>
                  <a:lnTo>
                    <a:pt x="3015" y="226"/>
                  </a:lnTo>
                  <a:lnTo>
                    <a:pt x="3017" y="226"/>
                  </a:lnTo>
                  <a:lnTo>
                    <a:pt x="3019" y="226"/>
                  </a:lnTo>
                  <a:lnTo>
                    <a:pt x="3019" y="226"/>
                  </a:lnTo>
                  <a:lnTo>
                    <a:pt x="3020" y="224"/>
                  </a:lnTo>
                  <a:lnTo>
                    <a:pt x="3022" y="224"/>
                  </a:lnTo>
                  <a:lnTo>
                    <a:pt x="3022" y="223"/>
                  </a:lnTo>
                  <a:lnTo>
                    <a:pt x="3022" y="221"/>
                  </a:lnTo>
                  <a:lnTo>
                    <a:pt x="3022" y="218"/>
                  </a:lnTo>
                  <a:lnTo>
                    <a:pt x="3022" y="216"/>
                  </a:lnTo>
                  <a:lnTo>
                    <a:pt x="3024" y="216"/>
                  </a:lnTo>
                  <a:lnTo>
                    <a:pt x="3024" y="215"/>
                  </a:lnTo>
                  <a:lnTo>
                    <a:pt x="3024" y="211"/>
                  </a:lnTo>
                  <a:lnTo>
                    <a:pt x="3024" y="210"/>
                  </a:lnTo>
                  <a:lnTo>
                    <a:pt x="3025" y="206"/>
                  </a:lnTo>
                  <a:lnTo>
                    <a:pt x="3029" y="203"/>
                  </a:lnTo>
                  <a:lnTo>
                    <a:pt x="3029" y="201"/>
                  </a:lnTo>
                  <a:lnTo>
                    <a:pt x="3030" y="201"/>
                  </a:lnTo>
                  <a:lnTo>
                    <a:pt x="3030" y="200"/>
                  </a:lnTo>
                  <a:lnTo>
                    <a:pt x="3033" y="200"/>
                  </a:lnTo>
                  <a:lnTo>
                    <a:pt x="3035" y="201"/>
                  </a:lnTo>
                  <a:lnTo>
                    <a:pt x="3037" y="201"/>
                  </a:lnTo>
                  <a:lnTo>
                    <a:pt x="3040" y="203"/>
                  </a:lnTo>
                  <a:lnTo>
                    <a:pt x="3043" y="205"/>
                  </a:lnTo>
                  <a:lnTo>
                    <a:pt x="3047" y="205"/>
                  </a:lnTo>
                  <a:lnTo>
                    <a:pt x="3050" y="206"/>
                  </a:lnTo>
                  <a:lnTo>
                    <a:pt x="3051" y="206"/>
                  </a:lnTo>
                  <a:lnTo>
                    <a:pt x="3056" y="205"/>
                  </a:lnTo>
                  <a:lnTo>
                    <a:pt x="3058" y="203"/>
                  </a:lnTo>
                  <a:lnTo>
                    <a:pt x="3061" y="200"/>
                  </a:lnTo>
                  <a:lnTo>
                    <a:pt x="3063" y="198"/>
                  </a:lnTo>
                  <a:lnTo>
                    <a:pt x="3063" y="197"/>
                  </a:lnTo>
                  <a:lnTo>
                    <a:pt x="3065" y="197"/>
                  </a:lnTo>
                  <a:lnTo>
                    <a:pt x="3068" y="195"/>
                  </a:lnTo>
                  <a:close/>
                  <a:moveTo>
                    <a:pt x="3230" y="193"/>
                  </a:moveTo>
                  <a:lnTo>
                    <a:pt x="3233" y="195"/>
                  </a:lnTo>
                  <a:lnTo>
                    <a:pt x="3236" y="195"/>
                  </a:lnTo>
                  <a:lnTo>
                    <a:pt x="3238" y="197"/>
                  </a:lnTo>
                  <a:lnTo>
                    <a:pt x="3240" y="197"/>
                  </a:lnTo>
                  <a:lnTo>
                    <a:pt x="3241" y="198"/>
                  </a:lnTo>
                  <a:lnTo>
                    <a:pt x="3243" y="200"/>
                  </a:lnTo>
                  <a:lnTo>
                    <a:pt x="3243" y="201"/>
                  </a:lnTo>
                  <a:lnTo>
                    <a:pt x="3243" y="203"/>
                  </a:lnTo>
                  <a:lnTo>
                    <a:pt x="3243" y="206"/>
                  </a:lnTo>
                  <a:lnTo>
                    <a:pt x="3241" y="210"/>
                  </a:lnTo>
                  <a:lnTo>
                    <a:pt x="3243" y="213"/>
                  </a:lnTo>
                  <a:lnTo>
                    <a:pt x="3243" y="213"/>
                  </a:lnTo>
                  <a:lnTo>
                    <a:pt x="3245" y="215"/>
                  </a:lnTo>
                  <a:lnTo>
                    <a:pt x="3246" y="215"/>
                  </a:lnTo>
                  <a:lnTo>
                    <a:pt x="3246" y="216"/>
                  </a:lnTo>
                  <a:lnTo>
                    <a:pt x="3246" y="218"/>
                  </a:lnTo>
                  <a:lnTo>
                    <a:pt x="3245" y="218"/>
                  </a:lnTo>
                  <a:lnTo>
                    <a:pt x="3245" y="219"/>
                  </a:lnTo>
                  <a:lnTo>
                    <a:pt x="3243" y="219"/>
                  </a:lnTo>
                  <a:lnTo>
                    <a:pt x="3241" y="219"/>
                  </a:lnTo>
                  <a:lnTo>
                    <a:pt x="3238" y="219"/>
                  </a:lnTo>
                  <a:lnTo>
                    <a:pt x="3236" y="219"/>
                  </a:lnTo>
                  <a:lnTo>
                    <a:pt x="3233" y="219"/>
                  </a:lnTo>
                  <a:lnTo>
                    <a:pt x="3232" y="219"/>
                  </a:lnTo>
                  <a:lnTo>
                    <a:pt x="3230" y="219"/>
                  </a:lnTo>
                  <a:lnTo>
                    <a:pt x="3228" y="219"/>
                  </a:lnTo>
                  <a:lnTo>
                    <a:pt x="3227" y="218"/>
                  </a:lnTo>
                  <a:lnTo>
                    <a:pt x="3227" y="219"/>
                  </a:lnTo>
                  <a:lnTo>
                    <a:pt x="3225" y="219"/>
                  </a:lnTo>
                  <a:lnTo>
                    <a:pt x="3223" y="219"/>
                  </a:lnTo>
                  <a:lnTo>
                    <a:pt x="3220" y="221"/>
                  </a:lnTo>
                  <a:lnTo>
                    <a:pt x="3214" y="221"/>
                  </a:lnTo>
                  <a:lnTo>
                    <a:pt x="3214" y="219"/>
                  </a:lnTo>
                  <a:lnTo>
                    <a:pt x="3212" y="218"/>
                  </a:lnTo>
                  <a:lnTo>
                    <a:pt x="3212" y="216"/>
                  </a:lnTo>
                  <a:lnTo>
                    <a:pt x="3212" y="216"/>
                  </a:lnTo>
                  <a:lnTo>
                    <a:pt x="3212" y="215"/>
                  </a:lnTo>
                  <a:lnTo>
                    <a:pt x="3212" y="213"/>
                  </a:lnTo>
                  <a:lnTo>
                    <a:pt x="3210" y="213"/>
                  </a:lnTo>
                  <a:lnTo>
                    <a:pt x="3209" y="211"/>
                  </a:lnTo>
                  <a:lnTo>
                    <a:pt x="3205" y="211"/>
                  </a:lnTo>
                  <a:lnTo>
                    <a:pt x="3204" y="211"/>
                  </a:lnTo>
                  <a:lnTo>
                    <a:pt x="3202" y="211"/>
                  </a:lnTo>
                  <a:lnTo>
                    <a:pt x="3200" y="211"/>
                  </a:lnTo>
                  <a:lnTo>
                    <a:pt x="3199" y="211"/>
                  </a:lnTo>
                  <a:lnTo>
                    <a:pt x="3197" y="210"/>
                  </a:lnTo>
                  <a:lnTo>
                    <a:pt x="3196" y="210"/>
                  </a:lnTo>
                  <a:lnTo>
                    <a:pt x="3194" y="208"/>
                  </a:lnTo>
                  <a:lnTo>
                    <a:pt x="3191" y="208"/>
                  </a:lnTo>
                  <a:lnTo>
                    <a:pt x="3191" y="205"/>
                  </a:lnTo>
                  <a:lnTo>
                    <a:pt x="3194" y="203"/>
                  </a:lnTo>
                  <a:lnTo>
                    <a:pt x="3197" y="201"/>
                  </a:lnTo>
                  <a:lnTo>
                    <a:pt x="3199" y="201"/>
                  </a:lnTo>
                  <a:lnTo>
                    <a:pt x="3200" y="201"/>
                  </a:lnTo>
                  <a:lnTo>
                    <a:pt x="3200" y="203"/>
                  </a:lnTo>
                  <a:lnTo>
                    <a:pt x="3200" y="203"/>
                  </a:lnTo>
                  <a:lnTo>
                    <a:pt x="3202" y="201"/>
                  </a:lnTo>
                  <a:lnTo>
                    <a:pt x="3204" y="200"/>
                  </a:lnTo>
                  <a:lnTo>
                    <a:pt x="3205" y="200"/>
                  </a:lnTo>
                  <a:lnTo>
                    <a:pt x="3207" y="198"/>
                  </a:lnTo>
                  <a:lnTo>
                    <a:pt x="3210" y="198"/>
                  </a:lnTo>
                  <a:lnTo>
                    <a:pt x="3214" y="198"/>
                  </a:lnTo>
                  <a:lnTo>
                    <a:pt x="3217" y="198"/>
                  </a:lnTo>
                  <a:lnTo>
                    <a:pt x="3220" y="198"/>
                  </a:lnTo>
                  <a:lnTo>
                    <a:pt x="3222" y="197"/>
                  </a:lnTo>
                  <a:lnTo>
                    <a:pt x="3223" y="195"/>
                  </a:lnTo>
                  <a:lnTo>
                    <a:pt x="3227" y="195"/>
                  </a:lnTo>
                  <a:lnTo>
                    <a:pt x="3230" y="193"/>
                  </a:lnTo>
                  <a:close/>
                  <a:moveTo>
                    <a:pt x="3191" y="182"/>
                  </a:moveTo>
                  <a:lnTo>
                    <a:pt x="3192" y="182"/>
                  </a:lnTo>
                  <a:lnTo>
                    <a:pt x="3196" y="182"/>
                  </a:lnTo>
                  <a:lnTo>
                    <a:pt x="3197" y="183"/>
                  </a:lnTo>
                  <a:lnTo>
                    <a:pt x="3199" y="183"/>
                  </a:lnTo>
                  <a:lnTo>
                    <a:pt x="3200" y="185"/>
                  </a:lnTo>
                  <a:lnTo>
                    <a:pt x="3200" y="187"/>
                  </a:lnTo>
                  <a:lnTo>
                    <a:pt x="3202" y="188"/>
                  </a:lnTo>
                  <a:lnTo>
                    <a:pt x="3200" y="190"/>
                  </a:lnTo>
                  <a:lnTo>
                    <a:pt x="3199" y="193"/>
                  </a:lnTo>
                  <a:lnTo>
                    <a:pt x="3197" y="195"/>
                  </a:lnTo>
                  <a:lnTo>
                    <a:pt x="3196" y="195"/>
                  </a:lnTo>
                  <a:lnTo>
                    <a:pt x="3192" y="195"/>
                  </a:lnTo>
                  <a:lnTo>
                    <a:pt x="3191" y="195"/>
                  </a:lnTo>
                  <a:lnTo>
                    <a:pt x="3189" y="193"/>
                  </a:lnTo>
                  <a:lnTo>
                    <a:pt x="3186" y="192"/>
                  </a:lnTo>
                  <a:lnTo>
                    <a:pt x="3187" y="188"/>
                  </a:lnTo>
                  <a:lnTo>
                    <a:pt x="3189" y="185"/>
                  </a:lnTo>
                  <a:lnTo>
                    <a:pt x="3189" y="183"/>
                  </a:lnTo>
                  <a:lnTo>
                    <a:pt x="3189" y="183"/>
                  </a:lnTo>
                  <a:lnTo>
                    <a:pt x="3189" y="182"/>
                  </a:lnTo>
                  <a:lnTo>
                    <a:pt x="3191" y="182"/>
                  </a:lnTo>
                  <a:close/>
                  <a:moveTo>
                    <a:pt x="2688" y="170"/>
                  </a:moveTo>
                  <a:lnTo>
                    <a:pt x="2688" y="170"/>
                  </a:lnTo>
                  <a:lnTo>
                    <a:pt x="2688" y="170"/>
                  </a:lnTo>
                  <a:lnTo>
                    <a:pt x="2688" y="172"/>
                  </a:lnTo>
                  <a:lnTo>
                    <a:pt x="2688" y="170"/>
                  </a:lnTo>
                  <a:close/>
                  <a:moveTo>
                    <a:pt x="2690" y="167"/>
                  </a:moveTo>
                  <a:lnTo>
                    <a:pt x="2691" y="167"/>
                  </a:lnTo>
                  <a:lnTo>
                    <a:pt x="2693" y="167"/>
                  </a:lnTo>
                  <a:lnTo>
                    <a:pt x="2696" y="169"/>
                  </a:lnTo>
                  <a:lnTo>
                    <a:pt x="2698" y="172"/>
                  </a:lnTo>
                  <a:lnTo>
                    <a:pt x="2700" y="174"/>
                  </a:lnTo>
                  <a:lnTo>
                    <a:pt x="2701" y="175"/>
                  </a:lnTo>
                  <a:lnTo>
                    <a:pt x="2703" y="175"/>
                  </a:lnTo>
                  <a:lnTo>
                    <a:pt x="2703" y="179"/>
                  </a:lnTo>
                  <a:lnTo>
                    <a:pt x="2704" y="182"/>
                  </a:lnTo>
                  <a:lnTo>
                    <a:pt x="2704" y="185"/>
                  </a:lnTo>
                  <a:lnTo>
                    <a:pt x="2703" y="187"/>
                  </a:lnTo>
                  <a:lnTo>
                    <a:pt x="2703" y="187"/>
                  </a:lnTo>
                  <a:lnTo>
                    <a:pt x="2701" y="185"/>
                  </a:lnTo>
                  <a:lnTo>
                    <a:pt x="2701" y="182"/>
                  </a:lnTo>
                  <a:lnTo>
                    <a:pt x="2700" y="180"/>
                  </a:lnTo>
                  <a:lnTo>
                    <a:pt x="2698" y="180"/>
                  </a:lnTo>
                  <a:lnTo>
                    <a:pt x="2695" y="179"/>
                  </a:lnTo>
                  <a:lnTo>
                    <a:pt x="2693" y="177"/>
                  </a:lnTo>
                  <a:lnTo>
                    <a:pt x="2690" y="174"/>
                  </a:lnTo>
                  <a:lnTo>
                    <a:pt x="2688" y="170"/>
                  </a:lnTo>
                  <a:lnTo>
                    <a:pt x="2688" y="170"/>
                  </a:lnTo>
                  <a:lnTo>
                    <a:pt x="2690" y="169"/>
                  </a:lnTo>
                  <a:lnTo>
                    <a:pt x="2690" y="167"/>
                  </a:lnTo>
                  <a:close/>
                  <a:moveTo>
                    <a:pt x="3109" y="167"/>
                  </a:moveTo>
                  <a:lnTo>
                    <a:pt x="3110" y="167"/>
                  </a:lnTo>
                  <a:lnTo>
                    <a:pt x="3110" y="170"/>
                  </a:lnTo>
                  <a:lnTo>
                    <a:pt x="3109" y="174"/>
                  </a:lnTo>
                  <a:lnTo>
                    <a:pt x="3107" y="175"/>
                  </a:lnTo>
                  <a:lnTo>
                    <a:pt x="3106" y="177"/>
                  </a:lnTo>
                  <a:lnTo>
                    <a:pt x="3102" y="179"/>
                  </a:lnTo>
                  <a:lnTo>
                    <a:pt x="3101" y="179"/>
                  </a:lnTo>
                  <a:lnTo>
                    <a:pt x="3099" y="179"/>
                  </a:lnTo>
                  <a:lnTo>
                    <a:pt x="3099" y="179"/>
                  </a:lnTo>
                  <a:lnTo>
                    <a:pt x="3097" y="180"/>
                  </a:lnTo>
                  <a:lnTo>
                    <a:pt x="3097" y="182"/>
                  </a:lnTo>
                  <a:lnTo>
                    <a:pt x="3094" y="183"/>
                  </a:lnTo>
                  <a:lnTo>
                    <a:pt x="3092" y="183"/>
                  </a:lnTo>
                  <a:lnTo>
                    <a:pt x="3089" y="183"/>
                  </a:lnTo>
                  <a:lnTo>
                    <a:pt x="3088" y="183"/>
                  </a:lnTo>
                  <a:lnTo>
                    <a:pt x="3086" y="182"/>
                  </a:lnTo>
                  <a:lnTo>
                    <a:pt x="3084" y="180"/>
                  </a:lnTo>
                  <a:lnTo>
                    <a:pt x="3083" y="180"/>
                  </a:lnTo>
                  <a:lnTo>
                    <a:pt x="3081" y="179"/>
                  </a:lnTo>
                  <a:lnTo>
                    <a:pt x="3079" y="179"/>
                  </a:lnTo>
                  <a:lnTo>
                    <a:pt x="3078" y="179"/>
                  </a:lnTo>
                  <a:lnTo>
                    <a:pt x="3058" y="179"/>
                  </a:lnTo>
                  <a:lnTo>
                    <a:pt x="3051" y="177"/>
                  </a:lnTo>
                  <a:lnTo>
                    <a:pt x="3051" y="179"/>
                  </a:lnTo>
                  <a:lnTo>
                    <a:pt x="3050" y="180"/>
                  </a:lnTo>
                  <a:lnTo>
                    <a:pt x="3048" y="180"/>
                  </a:lnTo>
                  <a:lnTo>
                    <a:pt x="3047" y="180"/>
                  </a:lnTo>
                  <a:lnTo>
                    <a:pt x="3045" y="180"/>
                  </a:lnTo>
                  <a:lnTo>
                    <a:pt x="3043" y="182"/>
                  </a:lnTo>
                  <a:lnTo>
                    <a:pt x="3040" y="183"/>
                  </a:lnTo>
                  <a:lnTo>
                    <a:pt x="3038" y="183"/>
                  </a:lnTo>
                  <a:lnTo>
                    <a:pt x="3038" y="185"/>
                  </a:lnTo>
                  <a:lnTo>
                    <a:pt x="3037" y="187"/>
                  </a:lnTo>
                  <a:lnTo>
                    <a:pt x="3035" y="187"/>
                  </a:lnTo>
                  <a:lnTo>
                    <a:pt x="3033" y="187"/>
                  </a:lnTo>
                  <a:lnTo>
                    <a:pt x="3030" y="188"/>
                  </a:lnTo>
                  <a:lnTo>
                    <a:pt x="3029" y="190"/>
                  </a:lnTo>
                  <a:lnTo>
                    <a:pt x="3025" y="192"/>
                  </a:lnTo>
                  <a:lnTo>
                    <a:pt x="3024" y="190"/>
                  </a:lnTo>
                  <a:lnTo>
                    <a:pt x="3024" y="187"/>
                  </a:lnTo>
                  <a:lnTo>
                    <a:pt x="3024" y="185"/>
                  </a:lnTo>
                  <a:lnTo>
                    <a:pt x="3025" y="182"/>
                  </a:lnTo>
                  <a:lnTo>
                    <a:pt x="3027" y="180"/>
                  </a:lnTo>
                  <a:lnTo>
                    <a:pt x="3029" y="179"/>
                  </a:lnTo>
                  <a:lnTo>
                    <a:pt x="3032" y="177"/>
                  </a:lnTo>
                  <a:lnTo>
                    <a:pt x="3037" y="177"/>
                  </a:lnTo>
                  <a:lnTo>
                    <a:pt x="3040" y="177"/>
                  </a:lnTo>
                  <a:lnTo>
                    <a:pt x="3043" y="175"/>
                  </a:lnTo>
                  <a:lnTo>
                    <a:pt x="3045" y="175"/>
                  </a:lnTo>
                  <a:lnTo>
                    <a:pt x="3047" y="172"/>
                  </a:lnTo>
                  <a:lnTo>
                    <a:pt x="3048" y="170"/>
                  </a:lnTo>
                  <a:lnTo>
                    <a:pt x="3050" y="170"/>
                  </a:lnTo>
                  <a:lnTo>
                    <a:pt x="3102" y="170"/>
                  </a:lnTo>
                  <a:lnTo>
                    <a:pt x="3102" y="169"/>
                  </a:lnTo>
                  <a:lnTo>
                    <a:pt x="3102" y="169"/>
                  </a:lnTo>
                  <a:lnTo>
                    <a:pt x="3104" y="167"/>
                  </a:lnTo>
                  <a:lnTo>
                    <a:pt x="3106" y="167"/>
                  </a:lnTo>
                  <a:lnTo>
                    <a:pt x="3109" y="167"/>
                  </a:lnTo>
                  <a:close/>
                  <a:moveTo>
                    <a:pt x="3160" y="151"/>
                  </a:moveTo>
                  <a:lnTo>
                    <a:pt x="3161" y="152"/>
                  </a:lnTo>
                  <a:lnTo>
                    <a:pt x="3161" y="154"/>
                  </a:lnTo>
                  <a:lnTo>
                    <a:pt x="3161" y="156"/>
                  </a:lnTo>
                  <a:lnTo>
                    <a:pt x="3160" y="157"/>
                  </a:lnTo>
                  <a:lnTo>
                    <a:pt x="3160" y="157"/>
                  </a:lnTo>
                  <a:lnTo>
                    <a:pt x="3158" y="159"/>
                  </a:lnTo>
                  <a:lnTo>
                    <a:pt x="3156" y="159"/>
                  </a:lnTo>
                  <a:lnTo>
                    <a:pt x="3156" y="161"/>
                  </a:lnTo>
                  <a:lnTo>
                    <a:pt x="3156" y="162"/>
                  </a:lnTo>
                  <a:lnTo>
                    <a:pt x="3156" y="167"/>
                  </a:lnTo>
                  <a:lnTo>
                    <a:pt x="3160" y="167"/>
                  </a:lnTo>
                  <a:lnTo>
                    <a:pt x="3163" y="167"/>
                  </a:lnTo>
                  <a:lnTo>
                    <a:pt x="3164" y="167"/>
                  </a:lnTo>
                  <a:lnTo>
                    <a:pt x="3166" y="167"/>
                  </a:lnTo>
                  <a:lnTo>
                    <a:pt x="3166" y="169"/>
                  </a:lnTo>
                  <a:lnTo>
                    <a:pt x="3166" y="170"/>
                  </a:lnTo>
                  <a:lnTo>
                    <a:pt x="3164" y="172"/>
                  </a:lnTo>
                  <a:lnTo>
                    <a:pt x="3164" y="174"/>
                  </a:lnTo>
                  <a:lnTo>
                    <a:pt x="3166" y="175"/>
                  </a:lnTo>
                  <a:lnTo>
                    <a:pt x="3166" y="175"/>
                  </a:lnTo>
                  <a:lnTo>
                    <a:pt x="3168" y="175"/>
                  </a:lnTo>
                  <a:lnTo>
                    <a:pt x="3169" y="177"/>
                  </a:lnTo>
                  <a:lnTo>
                    <a:pt x="3169" y="179"/>
                  </a:lnTo>
                  <a:lnTo>
                    <a:pt x="3171" y="180"/>
                  </a:lnTo>
                  <a:lnTo>
                    <a:pt x="3169" y="183"/>
                  </a:lnTo>
                  <a:lnTo>
                    <a:pt x="3169" y="187"/>
                  </a:lnTo>
                  <a:lnTo>
                    <a:pt x="3168" y="185"/>
                  </a:lnTo>
                  <a:lnTo>
                    <a:pt x="3166" y="185"/>
                  </a:lnTo>
                  <a:lnTo>
                    <a:pt x="3163" y="185"/>
                  </a:lnTo>
                  <a:lnTo>
                    <a:pt x="3160" y="185"/>
                  </a:lnTo>
                  <a:lnTo>
                    <a:pt x="3155" y="185"/>
                  </a:lnTo>
                  <a:lnTo>
                    <a:pt x="3155" y="185"/>
                  </a:lnTo>
                  <a:lnTo>
                    <a:pt x="3153" y="187"/>
                  </a:lnTo>
                  <a:lnTo>
                    <a:pt x="3155" y="190"/>
                  </a:lnTo>
                  <a:lnTo>
                    <a:pt x="3155" y="195"/>
                  </a:lnTo>
                  <a:lnTo>
                    <a:pt x="3155" y="198"/>
                  </a:lnTo>
                  <a:lnTo>
                    <a:pt x="3153" y="203"/>
                  </a:lnTo>
                  <a:lnTo>
                    <a:pt x="3151" y="203"/>
                  </a:lnTo>
                  <a:lnTo>
                    <a:pt x="3148" y="205"/>
                  </a:lnTo>
                  <a:lnTo>
                    <a:pt x="3146" y="203"/>
                  </a:lnTo>
                  <a:lnTo>
                    <a:pt x="3145" y="203"/>
                  </a:lnTo>
                  <a:lnTo>
                    <a:pt x="3145" y="203"/>
                  </a:lnTo>
                  <a:lnTo>
                    <a:pt x="3143" y="203"/>
                  </a:lnTo>
                  <a:lnTo>
                    <a:pt x="3142" y="203"/>
                  </a:lnTo>
                  <a:lnTo>
                    <a:pt x="3142" y="200"/>
                  </a:lnTo>
                  <a:lnTo>
                    <a:pt x="3142" y="197"/>
                  </a:lnTo>
                  <a:lnTo>
                    <a:pt x="3142" y="195"/>
                  </a:lnTo>
                  <a:lnTo>
                    <a:pt x="3142" y="193"/>
                  </a:lnTo>
                  <a:lnTo>
                    <a:pt x="3142" y="190"/>
                  </a:lnTo>
                  <a:lnTo>
                    <a:pt x="3143" y="187"/>
                  </a:lnTo>
                  <a:lnTo>
                    <a:pt x="3143" y="185"/>
                  </a:lnTo>
                  <a:lnTo>
                    <a:pt x="3145" y="183"/>
                  </a:lnTo>
                  <a:lnTo>
                    <a:pt x="3145" y="180"/>
                  </a:lnTo>
                  <a:lnTo>
                    <a:pt x="3145" y="177"/>
                  </a:lnTo>
                  <a:lnTo>
                    <a:pt x="3145" y="175"/>
                  </a:lnTo>
                  <a:lnTo>
                    <a:pt x="3146" y="174"/>
                  </a:lnTo>
                  <a:lnTo>
                    <a:pt x="3145" y="172"/>
                  </a:lnTo>
                  <a:lnTo>
                    <a:pt x="3145" y="169"/>
                  </a:lnTo>
                  <a:lnTo>
                    <a:pt x="3145" y="167"/>
                  </a:lnTo>
                  <a:lnTo>
                    <a:pt x="3145" y="165"/>
                  </a:lnTo>
                  <a:lnTo>
                    <a:pt x="3145" y="164"/>
                  </a:lnTo>
                  <a:lnTo>
                    <a:pt x="3145" y="162"/>
                  </a:lnTo>
                  <a:lnTo>
                    <a:pt x="3146" y="162"/>
                  </a:lnTo>
                  <a:lnTo>
                    <a:pt x="3148" y="162"/>
                  </a:lnTo>
                  <a:lnTo>
                    <a:pt x="3150" y="161"/>
                  </a:lnTo>
                  <a:lnTo>
                    <a:pt x="3151" y="159"/>
                  </a:lnTo>
                  <a:lnTo>
                    <a:pt x="3153" y="157"/>
                  </a:lnTo>
                  <a:lnTo>
                    <a:pt x="3155" y="156"/>
                  </a:lnTo>
                  <a:lnTo>
                    <a:pt x="3158" y="152"/>
                  </a:lnTo>
                  <a:lnTo>
                    <a:pt x="3160" y="151"/>
                  </a:lnTo>
                  <a:close/>
                  <a:moveTo>
                    <a:pt x="2672" y="144"/>
                  </a:moveTo>
                  <a:lnTo>
                    <a:pt x="2675" y="146"/>
                  </a:lnTo>
                  <a:lnTo>
                    <a:pt x="2677" y="147"/>
                  </a:lnTo>
                  <a:lnTo>
                    <a:pt x="2677" y="149"/>
                  </a:lnTo>
                  <a:lnTo>
                    <a:pt x="2677" y="151"/>
                  </a:lnTo>
                  <a:lnTo>
                    <a:pt x="2678" y="152"/>
                  </a:lnTo>
                  <a:lnTo>
                    <a:pt x="2680" y="152"/>
                  </a:lnTo>
                  <a:lnTo>
                    <a:pt x="2682" y="154"/>
                  </a:lnTo>
                  <a:lnTo>
                    <a:pt x="2682" y="157"/>
                  </a:lnTo>
                  <a:lnTo>
                    <a:pt x="2678" y="157"/>
                  </a:lnTo>
                  <a:lnTo>
                    <a:pt x="2677" y="157"/>
                  </a:lnTo>
                  <a:lnTo>
                    <a:pt x="2675" y="156"/>
                  </a:lnTo>
                  <a:lnTo>
                    <a:pt x="2673" y="154"/>
                  </a:lnTo>
                  <a:lnTo>
                    <a:pt x="2673" y="152"/>
                  </a:lnTo>
                  <a:lnTo>
                    <a:pt x="2673" y="151"/>
                  </a:lnTo>
                  <a:lnTo>
                    <a:pt x="2672" y="149"/>
                  </a:lnTo>
                  <a:lnTo>
                    <a:pt x="2672" y="147"/>
                  </a:lnTo>
                  <a:lnTo>
                    <a:pt x="2672" y="147"/>
                  </a:lnTo>
                  <a:lnTo>
                    <a:pt x="2672" y="146"/>
                  </a:lnTo>
                  <a:lnTo>
                    <a:pt x="2672" y="144"/>
                  </a:lnTo>
                  <a:close/>
                  <a:moveTo>
                    <a:pt x="2664" y="103"/>
                  </a:moveTo>
                  <a:lnTo>
                    <a:pt x="2665" y="105"/>
                  </a:lnTo>
                  <a:lnTo>
                    <a:pt x="2665" y="105"/>
                  </a:lnTo>
                  <a:lnTo>
                    <a:pt x="2668" y="107"/>
                  </a:lnTo>
                  <a:lnTo>
                    <a:pt x="2670" y="108"/>
                  </a:lnTo>
                  <a:lnTo>
                    <a:pt x="2672" y="110"/>
                  </a:lnTo>
                  <a:lnTo>
                    <a:pt x="2673" y="110"/>
                  </a:lnTo>
                  <a:lnTo>
                    <a:pt x="2675" y="110"/>
                  </a:lnTo>
                  <a:lnTo>
                    <a:pt x="2677" y="111"/>
                  </a:lnTo>
                  <a:lnTo>
                    <a:pt x="2678" y="113"/>
                  </a:lnTo>
                  <a:lnTo>
                    <a:pt x="2682" y="113"/>
                  </a:lnTo>
                  <a:lnTo>
                    <a:pt x="2685" y="113"/>
                  </a:lnTo>
                  <a:lnTo>
                    <a:pt x="2690" y="111"/>
                  </a:lnTo>
                  <a:lnTo>
                    <a:pt x="2693" y="110"/>
                  </a:lnTo>
                  <a:lnTo>
                    <a:pt x="2695" y="113"/>
                  </a:lnTo>
                  <a:lnTo>
                    <a:pt x="2698" y="116"/>
                  </a:lnTo>
                  <a:lnTo>
                    <a:pt x="2700" y="120"/>
                  </a:lnTo>
                  <a:lnTo>
                    <a:pt x="2701" y="121"/>
                  </a:lnTo>
                  <a:lnTo>
                    <a:pt x="2701" y="121"/>
                  </a:lnTo>
                  <a:lnTo>
                    <a:pt x="2703" y="121"/>
                  </a:lnTo>
                  <a:lnTo>
                    <a:pt x="2704" y="121"/>
                  </a:lnTo>
                  <a:lnTo>
                    <a:pt x="2703" y="123"/>
                  </a:lnTo>
                  <a:lnTo>
                    <a:pt x="2704" y="125"/>
                  </a:lnTo>
                  <a:lnTo>
                    <a:pt x="2704" y="126"/>
                  </a:lnTo>
                  <a:lnTo>
                    <a:pt x="2704" y="128"/>
                  </a:lnTo>
                  <a:lnTo>
                    <a:pt x="2706" y="128"/>
                  </a:lnTo>
                  <a:lnTo>
                    <a:pt x="2706" y="128"/>
                  </a:lnTo>
                  <a:lnTo>
                    <a:pt x="2708" y="129"/>
                  </a:lnTo>
                  <a:lnTo>
                    <a:pt x="2711" y="129"/>
                  </a:lnTo>
                  <a:lnTo>
                    <a:pt x="2714" y="131"/>
                  </a:lnTo>
                  <a:lnTo>
                    <a:pt x="2714" y="133"/>
                  </a:lnTo>
                  <a:lnTo>
                    <a:pt x="2714" y="133"/>
                  </a:lnTo>
                  <a:lnTo>
                    <a:pt x="2716" y="134"/>
                  </a:lnTo>
                  <a:lnTo>
                    <a:pt x="2718" y="136"/>
                  </a:lnTo>
                  <a:lnTo>
                    <a:pt x="2719" y="136"/>
                  </a:lnTo>
                  <a:lnTo>
                    <a:pt x="2721" y="138"/>
                  </a:lnTo>
                  <a:lnTo>
                    <a:pt x="2722" y="139"/>
                  </a:lnTo>
                  <a:lnTo>
                    <a:pt x="2724" y="141"/>
                  </a:lnTo>
                  <a:lnTo>
                    <a:pt x="2726" y="143"/>
                  </a:lnTo>
                  <a:lnTo>
                    <a:pt x="2727" y="144"/>
                  </a:lnTo>
                  <a:lnTo>
                    <a:pt x="2727" y="146"/>
                  </a:lnTo>
                  <a:lnTo>
                    <a:pt x="2729" y="147"/>
                  </a:lnTo>
                  <a:lnTo>
                    <a:pt x="2731" y="149"/>
                  </a:lnTo>
                  <a:lnTo>
                    <a:pt x="2731" y="149"/>
                  </a:lnTo>
                  <a:lnTo>
                    <a:pt x="2732" y="149"/>
                  </a:lnTo>
                  <a:lnTo>
                    <a:pt x="2734" y="149"/>
                  </a:lnTo>
                  <a:lnTo>
                    <a:pt x="2734" y="151"/>
                  </a:lnTo>
                  <a:lnTo>
                    <a:pt x="2734" y="152"/>
                  </a:lnTo>
                  <a:lnTo>
                    <a:pt x="2736" y="154"/>
                  </a:lnTo>
                  <a:lnTo>
                    <a:pt x="2737" y="156"/>
                  </a:lnTo>
                  <a:lnTo>
                    <a:pt x="2739" y="157"/>
                  </a:lnTo>
                  <a:lnTo>
                    <a:pt x="2742" y="157"/>
                  </a:lnTo>
                  <a:lnTo>
                    <a:pt x="2744" y="159"/>
                  </a:lnTo>
                  <a:lnTo>
                    <a:pt x="2747" y="159"/>
                  </a:lnTo>
                  <a:lnTo>
                    <a:pt x="2750" y="159"/>
                  </a:lnTo>
                  <a:lnTo>
                    <a:pt x="2752" y="157"/>
                  </a:lnTo>
                  <a:lnTo>
                    <a:pt x="2754" y="157"/>
                  </a:lnTo>
                  <a:lnTo>
                    <a:pt x="2755" y="159"/>
                  </a:lnTo>
                  <a:lnTo>
                    <a:pt x="2755" y="159"/>
                  </a:lnTo>
                  <a:lnTo>
                    <a:pt x="2757" y="161"/>
                  </a:lnTo>
                  <a:lnTo>
                    <a:pt x="2757" y="162"/>
                  </a:lnTo>
                  <a:lnTo>
                    <a:pt x="2757" y="164"/>
                  </a:lnTo>
                  <a:lnTo>
                    <a:pt x="2757" y="165"/>
                  </a:lnTo>
                  <a:lnTo>
                    <a:pt x="2757" y="167"/>
                  </a:lnTo>
                  <a:lnTo>
                    <a:pt x="2757" y="169"/>
                  </a:lnTo>
                  <a:lnTo>
                    <a:pt x="2759" y="170"/>
                  </a:lnTo>
                  <a:lnTo>
                    <a:pt x="2759" y="170"/>
                  </a:lnTo>
                  <a:lnTo>
                    <a:pt x="2759" y="172"/>
                  </a:lnTo>
                  <a:lnTo>
                    <a:pt x="2760" y="174"/>
                  </a:lnTo>
                  <a:lnTo>
                    <a:pt x="2760" y="174"/>
                  </a:lnTo>
                  <a:lnTo>
                    <a:pt x="2762" y="175"/>
                  </a:lnTo>
                  <a:lnTo>
                    <a:pt x="2763" y="177"/>
                  </a:lnTo>
                  <a:lnTo>
                    <a:pt x="2765" y="179"/>
                  </a:lnTo>
                  <a:lnTo>
                    <a:pt x="2767" y="179"/>
                  </a:lnTo>
                  <a:lnTo>
                    <a:pt x="2768" y="179"/>
                  </a:lnTo>
                  <a:lnTo>
                    <a:pt x="2772" y="179"/>
                  </a:lnTo>
                  <a:lnTo>
                    <a:pt x="2773" y="179"/>
                  </a:lnTo>
                  <a:lnTo>
                    <a:pt x="2777" y="179"/>
                  </a:lnTo>
                  <a:lnTo>
                    <a:pt x="2777" y="195"/>
                  </a:lnTo>
                  <a:lnTo>
                    <a:pt x="2777" y="197"/>
                  </a:lnTo>
                  <a:lnTo>
                    <a:pt x="2778" y="198"/>
                  </a:lnTo>
                  <a:lnTo>
                    <a:pt x="2780" y="198"/>
                  </a:lnTo>
                  <a:lnTo>
                    <a:pt x="2781" y="200"/>
                  </a:lnTo>
                  <a:lnTo>
                    <a:pt x="2783" y="201"/>
                  </a:lnTo>
                  <a:lnTo>
                    <a:pt x="2785" y="201"/>
                  </a:lnTo>
                  <a:lnTo>
                    <a:pt x="2786" y="203"/>
                  </a:lnTo>
                  <a:lnTo>
                    <a:pt x="2786" y="203"/>
                  </a:lnTo>
                  <a:lnTo>
                    <a:pt x="2788" y="205"/>
                  </a:lnTo>
                  <a:lnTo>
                    <a:pt x="2791" y="205"/>
                  </a:lnTo>
                  <a:lnTo>
                    <a:pt x="2795" y="205"/>
                  </a:lnTo>
                  <a:lnTo>
                    <a:pt x="2798" y="205"/>
                  </a:lnTo>
                  <a:lnTo>
                    <a:pt x="2799" y="205"/>
                  </a:lnTo>
                  <a:lnTo>
                    <a:pt x="2799" y="206"/>
                  </a:lnTo>
                  <a:lnTo>
                    <a:pt x="2801" y="206"/>
                  </a:lnTo>
                  <a:lnTo>
                    <a:pt x="2799" y="210"/>
                  </a:lnTo>
                  <a:lnTo>
                    <a:pt x="2799" y="213"/>
                  </a:lnTo>
                  <a:lnTo>
                    <a:pt x="2799" y="216"/>
                  </a:lnTo>
                  <a:lnTo>
                    <a:pt x="2801" y="219"/>
                  </a:lnTo>
                  <a:lnTo>
                    <a:pt x="2809" y="219"/>
                  </a:lnTo>
                  <a:lnTo>
                    <a:pt x="2809" y="216"/>
                  </a:lnTo>
                  <a:lnTo>
                    <a:pt x="2811" y="215"/>
                  </a:lnTo>
                  <a:lnTo>
                    <a:pt x="2811" y="213"/>
                  </a:lnTo>
                  <a:lnTo>
                    <a:pt x="2813" y="213"/>
                  </a:lnTo>
                  <a:lnTo>
                    <a:pt x="2814" y="211"/>
                  </a:lnTo>
                  <a:lnTo>
                    <a:pt x="2816" y="211"/>
                  </a:lnTo>
                  <a:lnTo>
                    <a:pt x="2817" y="211"/>
                  </a:lnTo>
                  <a:lnTo>
                    <a:pt x="2819" y="211"/>
                  </a:lnTo>
                  <a:lnTo>
                    <a:pt x="2822" y="211"/>
                  </a:lnTo>
                  <a:lnTo>
                    <a:pt x="2824" y="213"/>
                  </a:lnTo>
                  <a:lnTo>
                    <a:pt x="2826" y="213"/>
                  </a:lnTo>
                  <a:lnTo>
                    <a:pt x="2827" y="215"/>
                  </a:lnTo>
                  <a:lnTo>
                    <a:pt x="2829" y="216"/>
                  </a:lnTo>
                  <a:lnTo>
                    <a:pt x="2829" y="218"/>
                  </a:lnTo>
                  <a:lnTo>
                    <a:pt x="2827" y="219"/>
                  </a:lnTo>
                  <a:lnTo>
                    <a:pt x="2826" y="221"/>
                  </a:lnTo>
                  <a:lnTo>
                    <a:pt x="2826" y="223"/>
                  </a:lnTo>
                  <a:lnTo>
                    <a:pt x="2826" y="224"/>
                  </a:lnTo>
                  <a:lnTo>
                    <a:pt x="2827" y="224"/>
                  </a:lnTo>
                  <a:lnTo>
                    <a:pt x="2829" y="226"/>
                  </a:lnTo>
                  <a:lnTo>
                    <a:pt x="2831" y="226"/>
                  </a:lnTo>
                  <a:lnTo>
                    <a:pt x="2832" y="226"/>
                  </a:lnTo>
                  <a:lnTo>
                    <a:pt x="2834" y="226"/>
                  </a:lnTo>
                  <a:lnTo>
                    <a:pt x="2835" y="229"/>
                  </a:lnTo>
                  <a:lnTo>
                    <a:pt x="2837" y="231"/>
                  </a:lnTo>
                  <a:lnTo>
                    <a:pt x="2839" y="233"/>
                  </a:lnTo>
                  <a:lnTo>
                    <a:pt x="2839" y="234"/>
                  </a:lnTo>
                  <a:lnTo>
                    <a:pt x="2839" y="236"/>
                  </a:lnTo>
                  <a:lnTo>
                    <a:pt x="2837" y="236"/>
                  </a:lnTo>
                  <a:lnTo>
                    <a:pt x="2837" y="237"/>
                  </a:lnTo>
                  <a:lnTo>
                    <a:pt x="2835" y="237"/>
                  </a:lnTo>
                  <a:lnTo>
                    <a:pt x="2834" y="237"/>
                  </a:lnTo>
                  <a:lnTo>
                    <a:pt x="2834" y="237"/>
                  </a:lnTo>
                  <a:lnTo>
                    <a:pt x="2832" y="236"/>
                  </a:lnTo>
                  <a:lnTo>
                    <a:pt x="2829" y="236"/>
                  </a:lnTo>
                  <a:lnTo>
                    <a:pt x="2827" y="236"/>
                  </a:lnTo>
                  <a:lnTo>
                    <a:pt x="2826" y="236"/>
                  </a:lnTo>
                  <a:lnTo>
                    <a:pt x="2824" y="237"/>
                  </a:lnTo>
                  <a:lnTo>
                    <a:pt x="2824" y="239"/>
                  </a:lnTo>
                  <a:lnTo>
                    <a:pt x="2822" y="241"/>
                  </a:lnTo>
                  <a:lnTo>
                    <a:pt x="2822" y="242"/>
                  </a:lnTo>
                  <a:lnTo>
                    <a:pt x="2822" y="246"/>
                  </a:lnTo>
                  <a:lnTo>
                    <a:pt x="2821" y="249"/>
                  </a:lnTo>
                  <a:lnTo>
                    <a:pt x="2821" y="252"/>
                  </a:lnTo>
                  <a:lnTo>
                    <a:pt x="2821" y="252"/>
                  </a:lnTo>
                  <a:lnTo>
                    <a:pt x="2821" y="254"/>
                  </a:lnTo>
                  <a:lnTo>
                    <a:pt x="2821" y="257"/>
                  </a:lnTo>
                  <a:lnTo>
                    <a:pt x="2821" y="260"/>
                  </a:lnTo>
                  <a:lnTo>
                    <a:pt x="2821" y="264"/>
                  </a:lnTo>
                  <a:lnTo>
                    <a:pt x="2821" y="267"/>
                  </a:lnTo>
                  <a:lnTo>
                    <a:pt x="2819" y="269"/>
                  </a:lnTo>
                  <a:lnTo>
                    <a:pt x="2817" y="270"/>
                  </a:lnTo>
                  <a:lnTo>
                    <a:pt x="2816" y="272"/>
                  </a:lnTo>
                  <a:lnTo>
                    <a:pt x="2814" y="273"/>
                  </a:lnTo>
                  <a:lnTo>
                    <a:pt x="2811" y="273"/>
                  </a:lnTo>
                  <a:lnTo>
                    <a:pt x="2808" y="273"/>
                  </a:lnTo>
                  <a:lnTo>
                    <a:pt x="2804" y="273"/>
                  </a:lnTo>
                  <a:lnTo>
                    <a:pt x="2801" y="273"/>
                  </a:lnTo>
                  <a:lnTo>
                    <a:pt x="2799" y="273"/>
                  </a:lnTo>
                  <a:lnTo>
                    <a:pt x="2798" y="273"/>
                  </a:lnTo>
                  <a:lnTo>
                    <a:pt x="2796" y="275"/>
                  </a:lnTo>
                  <a:lnTo>
                    <a:pt x="2795" y="275"/>
                  </a:lnTo>
                  <a:lnTo>
                    <a:pt x="2795" y="273"/>
                  </a:lnTo>
                  <a:lnTo>
                    <a:pt x="2795" y="272"/>
                  </a:lnTo>
                  <a:lnTo>
                    <a:pt x="2793" y="272"/>
                  </a:lnTo>
                  <a:lnTo>
                    <a:pt x="2791" y="270"/>
                  </a:lnTo>
                  <a:lnTo>
                    <a:pt x="2788" y="267"/>
                  </a:lnTo>
                  <a:lnTo>
                    <a:pt x="2785" y="265"/>
                  </a:lnTo>
                  <a:lnTo>
                    <a:pt x="2781" y="262"/>
                  </a:lnTo>
                  <a:lnTo>
                    <a:pt x="2778" y="259"/>
                  </a:lnTo>
                  <a:lnTo>
                    <a:pt x="2777" y="255"/>
                  </a:lnTo>
                  <a:lnTo>
                    <a:pt x="2775" y="254"/>
                  </a:lnTo>
                  <a:lnTo>
                    <a:pt x="2773" y="252"/>
                  </a:lnTo>
                  <a:lnTo>
                    <a:pt x="2772" y="249"/>
                  </a:lnTo>
                  <a:lnTo>
                    <a:pt x="2768" y="247"/>
                  </a:lnTo>
                  <a:lnTo>
                    <a:pt x="2765" y="244"/>
                  </a:lnTo>
                  <a:lnTo>
                    <a:pt x="2762" y="241"/>
                  </a:lnTo>
                  <a:lnTo>
                    <a:pt x="2760" y="239"/>
                  </a:lnTo>
                  <a:lnTo>
                    <a:pt x="2759" y="237"/>
                  </a:lnTo>
                  <a:lnTo>
                    <a:pt x="2757" y="236"/>
                  </a:lnTo>
                  <a:lnTo>
                    <a:pt x="2755" y="234"/>
                  </a:lnTo>
                  <a:lnTo>
                    <a:pt x="2754" y="233"/>
                  </a:lnTo>
                  <a:lnTo>
                    <a:pt x="2752" y="231"/>
                  </a:lnTo>
                  <a:lnTo>
                    <a:pt x="2750" y="229"/>
                  </a:lnTo>
                  <a:lnTo>
                    <a:pt x="2749" y="228"/>
                  </a:lnTo>
                  <a:lnTo>
                    <a:pt x="2747" y="224"/>
                  </a:lnTo>
                  <a:lnTo>
                    <a:pt x="2745" y="221"/>
                  </a:lnTo>
                  <a:lnTo>
                    <a:pt x="2745" y="219"/>
                  </a:lnTo>
                  <a:lnTo>
                    <a:pt x="2744" y="218"/>
                  </a:lnTo>
                  <a:lnTo>
                    <a:pt x="2744" y="215"/>
                  </a:lnTo>
                  <a:lnTo>
                    <a:pt x="2744" y="211"/>
                  </a:lnTo>
                  <a:lnTo>
                    <a:pt x="2742" y="208"/>
                  </a:lnTo>
                  <a:lnTo>
                    <a:pt x="2740" y="205"/>
                  </a:lnTo>
                  <a:lnTo>
                    <a:pt x="2739" y="203"/>
                  </a:lnTo>
                  <a:lnTo>
                    <a:pt x="2737" y="201"/>
                  </a:lnTo>
                  <a:lnTo>
                    <a:pt x="2736" y="198"/>
                  </a:lnTo>
                  <a:lnTo>
                    <a:pt x="2732" y="195"/>
                  </a:lnTo>
                  <a:lnTo>
                    <a:pt x="2731" y="192"/>
                  </a:lnTo>
                  <a:lnTo>
                    <a:pt x="2729" y="192"/>
                  </a:lnTo>
                  <a:lnTo>
                    <a:pt x="2727" y="190"/>
                  </a:lnTo>
                  <a:lnTo>
                    <a:pt x="2724" y="187"/>
                  </a:lnTo>
                  <a:lnTo>
                    <a:pt x="2721" y="185"/>
                  </a:lnTo>
                  <a:lnTo>
                    <a:pt x="2718" y="182"/>
                  </a:lnTo>
                  <a:lnTo>
                    <a:pt x="2714" y="179"/>
                  </a:lnTo>
                  <a:lnTo>
                    <a:pt x="2714" y="179"/>
                  </a:lnTo>
                  <a:lnTo>
                    <a:pt x="2713" y="177"/>
                  </a:lnTo>
                  <a:lnTo>
                    <a:pt x="2713" y="175"/>
                  </a:lnTo>
                  <a:lnTo>
                    <a:pt x="2713" y="172"/>
                  </a:lnTo>
                  <a:lnTo>
                    <a:pt x="2713" y="169"/>
                  </a:lnTo>
                  <a:lnTo>
                    <a:pt x="2713" y="167"/>
                  </a:lnTo>
                  <a:lnTo>
                    <a:pt x="2711" y="164"/>
                  </a:lnTo>
                  <a:lnTo>
                    <a:pt x="2709" y="161"/>
                  </a:lnTo>
                  <a:lnTo>
                    <a:pt x="2708" y="157"/>
                  </a:lnTo>
                  <a:lnTo>
                    <a:pt x="2704" y="154"/>
                  </a:lnTo>
                  <a:lnTo>
                    <a:pt x="2703" y="154"/>
                  </a:lnTo>
                  <a:lnTo>
                    <a:pt x="2701" y="154"/>
                  </a:lnTo>
                  <a:lnTo>
                    <a:pt x="2700" y="154"/>
                  </a:lnTo>
                  <a:lnTo>
                    <a:pt x="2696" y="152"/>
                  </a:lnTo>
                  <a:lnTo>
                    <a:pt x="2695" y="152"/>
                  </a:lnTo>
                  <a:lnTo>
                    <a:pt x="2695" y="151"/>
                  </a:lnTo>
                  <a:lnTo>
                    <a:pt x="2695" y="151"/>
                  </a:lnTo>
                  <a:lnTo>
                    <a:pt x="2693" y="147"/>
                  </a:lnTo>
                  <a:lnTo>
                    <a:pt x="2693" y="146"/>
                  </a:lnTo>
                  <a:lnTo>
                    <a:pt x="2691" y="143"/>
                  </a:lnTo>
                  <a:lnTo>
                    <a:pt x="2690" y="139"/>
                  </a:lnTo>
                  <a:lnTo>
                    <a:pt x="2688" y="138"/>
                  </a:lnTo>
                  <a:lnTo>
                    <a:pt x="2686" y="136"/>
                  </a:lnTo>
                  <a:lnTo>
                    <a:pt x="2686" y="134"/>
                  </a:lnTo>
                  <a:lnTo>
                    <a:pt x="2685" y="133"/>
                  </a:lnTo>
                  <a:lnTo>
                    <a:pt x="2683" y="131"/>
                  </a:lnTo>
                  <a:lnTo>
                    <a:pt x="2682" y="129"/>
                  </a:lnTo>
                  <a:lnTo>
                    <a:pt x="2678" y="129"/>
                  </a:lnTo>
                  <a:lnTo>
                    <a:pt x="2675" y="128"/>
                  </a:lnTo>
                  <a:lnTo>
                    <a:pt x="2673" y="126"/>
                  </a:lnTo>
                  <a:lnTo>
                    <a:pt x="2672" y="125"/>
                  </a:lnTo>
                  <a:lnTo>
                    <a:pt x="2668" y="121"/>
                  </a:lnTo>
                  <a:lnTo>
                    <a:pt x="2667" y="120"/>
                  </a:lnTo>
                  <a:lnTo>
                    <a:pt x="2665" y="118"/>
                  </a:lnTo>
                  <a:lnTo>
                    <a:pt x="2664" y="116"/>
                  </a:lnTo>
                  <a:lnTo>
                    <a:pt x="2664" y="115"/>
                  </a:lnTo>
                  <a:lnTo>
                    <a:pt x="2660" y="111"/>
                  </a:lnTo>
                  <a:lnTo>
                    <a:pt x="2660" y="108"/>
                  </a:lnTo>
                  <a:lnTo>
                    <a:pt x="2660" y="107"/>
                  </a:lnTo>
                  <a:lnTo>
                    <a:pt x="2660" y="105"/>
                  </a:lnTo>
                  <a:lnTo>
                    <a:pt x="2660" y="105"/>
                  </a:lnTo>
                  <a:lnTo>
                    <a:pt x="2662" y="103"/>
                  </a:lnTo>
                  <a:lnTo>
                    <a:pt x="2664" y="103"/>
                  </a:lnTo>
                  <a:close/>
                  <a:moveTo>
                    <a:pt x="2986" y="84"/>
                  </a:moveTo>
                  <a:lnTo>
                    <a:pt x="2989" y="85"/>
                  </a:lnTo>
                  <a:lnTo>
                    <a:pt x="2991" y="85"/>
                  </a:lnTo>
                  <a:lnTo>
                    <a:pt x="2993" y="85"/>
                  </a:lnTo>
                  <a:lnTo>
                    <a:pt x="2994" y="87"/>
                  </a:lnTo>
                  <a:lnTo>
                    <a:pt x="2994" y="90"/>
                  </a:lnTo>
                  <a:lnTo>
                    <a:pt x="2996" y="92"/>
                  </a:lnTo>
                  <a:lnTo>
                    <a:pt x="2996" y="92"/>
                  </a:lnTo>
                  <a:lnTo>
                    <a:pt x="2997" y="93"/>
                  </a:lnTo>
                  <a:lnTo>
                    <a:pt x="2999" y="93"/>
                  </a:lnTo>
                  <a:lnTo>
                    <a:pt x="2999" y="95"/>
                  </a:lnTo>
                  <a:lnTo>
                    <a:pt x="2999" y="97"/>
                  </a:lnTo>
                  <a:lnTo>
                    <a:pt x="2999" y="98"/>
                  </a:lnTo>
                  <a:lnTo>
                    <a:pt x="2999" y="100"/>
                  </a:lnTo>
                  <a:lnTo>
                    <a:pt x="3001" y="102"/>
                  </a:lnTo>
                  <a:lnTo>
                    <a:pt x="3002" y="102"/>
                  </a:lnTo>
                  <a:lnTo>
                    <a:pt x="3004" y="103"/>
                  </a:lnTo>
                  <a:lnTo>
                    <a:pt x="3006" y="105"/>
                  </a:lnTo>
                  <a:lnTo>
                    <a:pt x="3007" y="105"/>
                  </a:lnTo>
                  <a:lnTo>
                    <a:pt x="3009" y="105"/>
                  </a:lnTo>
                  <a:lnTo>
                    <a:pt x="3012" y="105"/>
                  </a:lnTo>
                  <a:lnTo>
                    <a:pt x="3015" y="105"/>
                  </a:lnTo>
                  <a:lnTo>
                    <a:pt x="3019" y="105"/>
                  </a:lnTo>
                  <a:lnTo>
                    <a:pt x="3022" y="107"/>
                  </a:lnTo>
                  <a:lnTo>
                    <a:pt x="3022" y="108"/>
                  </a:lnTo>
                  <a:lnTo>
                    <a:pt x="3024" y="110"/>
                  </a:lnTo>
                  <a:lnTo>
                    <a:pt x="3024" y="111"/>
                  </a:lnTo>
                  <a:lnTo>
                    <a:pt x="3020" y="113"/>
                  </a:lnTo>
                  <a:lnTo>
                    <a:pt x="3017" y="115"/>
                  </a:lnTo>
                  <a:lnTo>
                    <a:pt x="3017" y="115"/>
                  </a:lnTo>
                  <a:lnTo>
                    <a:pt x="3015" y="116"/>
                  </a:lnTo>
                  <a:lnTo>
                    <a:pt x="3014" y="118"/>
                  </a:lnTo>
                  <a:lnTo>
                    <a:pt x="3012" y="118"/>
                  </a:lnTo>
                  <a:lnTo>
                    <a:pt x="3011" y="118"/>
                  </a:lnTo>
                  <a:lnTo>
                    <a:pt x="3011" y="120"/>
                  </a:lnTo>
                  <a:lnTo>
                    <a:pt x="3009" y="121"/>
                  </a:lnTo>
                  <a:lnTo>
                    <a:pt x="3009" y="123"/>
                  </a:lnTo>
                  <a:lnTo>
                    <a:pt x="3009" y="125"/>
                  </a:lnTo>
                  <a:lnTo>
                    <a:pt x="3009" y="126"/>
                  </a:lnTo>
                  <a:lnTo>
                    <a:pt x="3009" y="128"/>
                  </a:lnTo>
                  <a:lnTo>
                    <a:pt x="3007" y="128"/>
                  </a:lnTo>
                  <a:lnTo>
                    <a:pt x="3006" y="128"/>
                  </a:lnTo>
                  <a:lnTo>
                    <a:pt x="3001" y="128"/>
                  </a:lnTo>
                  <a:lnTo>
                    <a:pt x="2997" y="128"/>
                  </a:lnTo>
                  <a:lnTo>
                    <a:pt x="2997" y="144"/>
                  </a:lnTo>
                  <a:lnTo>
                    <a:pt x="2997" y="146"/>
                  </a:lnTo>
                  <a:lnTo>
                    <a:pt x="2999" y="147"/>
                  </a:lnTo>
                  <a:lnTo>
                    <a:pt x="2999" y="151"/>
                  </a:lnTo>
                  <a:lnTo>
                    <a:pt x="3001" y="151"/>
                  </a:lnTo>
                  <a:lnTo>
                    <a:pt x="3001" y="152"/>
                  </a:lnTo>
                  <a:lnTo>
                    <a:pt x="3001" y="156"/>
                  </a:lnTo>
                  <a:lnTo>
                    <a:pt x="3001" y="157"/>
                  </a:lnTo>
                  <a:lnTo>
                    <a:pt x="3001" y="162"/>
                  </a:lnTo>
                  <a:lnTo>
                    <a:pt x="3001" y="164"/>
                  </a:lnTo>
                  <a:lnTo>
                    <a:pt x="2999" y="164"/>
                  </a:lnTo>
                  <a:lnTo>
                    <a:pt x="2999" y="165"/>
                  </a:lnTo>
                  <a:lnTo>
                    <a:pt x="3001" y="169"/>
                  </a:lnTo>
                  <a:lnTo>
                    <a:pt x="3001" y="170"/>
                  </a:lnTo>
                  <a:lnTo>
                    <a:pt x="3004" y="170"/>
                  </a:lnTo>
                  <a:lnTo>
                    <a:pt x="3007" y="170"/>
                  </a:lnTo>
                  <a:lnTo>
                    <a:pt x="3011" y="170"/>
                  </a:lnTo>
                  <a:lnTo>
                    <a:pt x="3012" y="170"/>
                  </a:lnTo>
                  <a:lnTo>
                    <a:pt x="3014" y="170"/>
                  </a:lnTo>
                  <a:lnTo>
                    <a:pt x="3015" y="172"/>
                  </a:lnTo>
                  <a:lnTo>
                    <a:pt x="3015" y="174"/>
                  </a:lnTo>
                  <a:lnTo>
                    <a:pt x="3017" y="174"/>
                  </a:lnTo>
                  <a:lnTo>
                    <a:pt x="3015" y="177"/>
                  </a:lnTo>
                  <a:lnTo>
                    <a:pt x="3014" y="180"/>
                  </a:lnTo>
                  <a:lnTo>
                    <a:pt x="3012" y="180"/>
                  </a:lnTo>
                  <a:lnTo>
                    <a:pt x="3011" y="182"/>
                  </a:lnTo>
                  <a:lnTo>
                    <a:pt x="3009" y="182"/>
                  </a:lnTo>
                  <a:lnTo>
                    <a:pt x="3002" y="182"/>
                  </a:lnTo>
                  <a:lnTo>
                    <a:pt x="2997" y="182"/>
                  </a:lnTo>
                  <a:lnTo>
                    <a:pt x="2997" y="198"/>
                  </a:lnTo>
                  <a:lnTo>
                    <a:pt x="2989" y="198"/>
                  </a:lnTo>
                  <a:lnTo>
                    <a:pt x="2988" y="203"/>
                  </a:lnTo>
                  <a:lnTo>
                    <a:pt x="2986" y="208"/>
                  </a:lnTo>
                  <a:lnTo>
                    <a:pt x="2984" y="210"/>
                  </a:lnTo>
                  <a:lnTo>
                    <a:pt x="2984" y="211"/>
                  </a:lnTo>
                  <a:lnTo>
                    <a:pt x="2983" y="213"/>
                  </a:lnTo>
                  <a:lnTo>
                    <a:pt x="2983" y="215"/>
                  </a:lnTo>
                  <a:lnTo>
                    <a:pt x="2981" y="216"/>
                  </a:lnTo>
                  <a:lnTo>
                    <a:pt x="2979" y="216"/>
                  </a:lnTo>
                  <a:lnTo>
                    <a:pt x="2978" y="218"/>
                  </a:lnTo>
                  <a:lnTo>
                    <a:pt x="2978" y="219"/>
                  </a:lnTo>
                  <a:lnTo>
                    <a:pt x="2976" y="219"/>
                  </a:lnTo>
                  <a:lnTo>
                    <a:pt x="2978" y="223"/>
                  </a:lnTo>
                  <a:lnTo>
                    <a:pt x="2978" y="224"/>
                  </a:lnTo>
                  <a:lnTo>
                    <a:pt x="2979" y="226"/>
                  </a:lnTo>
                  <a:lnTo>
                    <a:pt x="2981" y="228"/>
                  </a:lnTo>
                  <a:lnTo>
                    <a:pt x="2981" y="229"/>
                  </a:lnTo>
                  <a:lnTo>
                    <a:pt x="2981" y="231"/>
                  </a:lnTo>
                  <a:lnTo>
                    <a:pt x="2981" y="234"/>
                  </a:lnTo>
                  <a:lnTo>
                    <a:pt x="2979" y="236"/>
                  </a:lnTo>
                  <a:lnTo>
                    <a:pt x="2978" y="237"/>
                  </a:lnTo>
                  <a:lnTo>
                    <a:pt x="2976" y="237"/>
                  </a:lnTo>
                  <a:lnTo>
                    <a:pt x="2973" y="239"/>
                  </a:lnTo>
                  <a:lnTo>
                    <a:pt x="2973" y="241"/>
                  </a:lnTo>
                  <a:lnTo>
                    <a:pt x="2973" y="242"/>
                  </a:lnTo>
                  <a:lnTo>
                    <a:pt x="2971" y="242"/>
                  </a:lnTo>
                  <a:lnTo>
                    <a:pt x="2971" y="249"/>
                  </a:lnTo>
                  <a:lnTo>
                    <a:pt x="2971" y="249"/>
                  </a:lnTo>
                  <a:lnTo>
                    <a:pt x="2970" y="251"/>
                  </a:lnTo>
                  <a:lnTo>
                    <a:pt x="2966" y="251"/>
                  </a:lnTo>
                  <a:lnTo>
                    <a:pt x="2963" y="251"/>
                  </a:lnTo>
                  <a:lnTo>
                    <a:pt x="2961" y="251"/>
                  </a:lnTo>
                  <a:lnTo>
                    <a:pt x="2958" y="249"/>
                  </a:lnTo>
                  <a:lnTo>
                    <a:pt x="2957" y="249"/>
                  </a:lnTo>
                  <a:lnTo>
                    <a:pt x="2955" y="247"/>
                  </a:lnTo>
                  <a:lnTo>
                    <a:pt x="2955" y="246"/>
                  </a:lnTo>
                  <a:lnTo>
                    <a:pt x="2952" y="244"/>
                  </a:lnTo>
                  <a:lnTo>
                    <a:pt x="2950" y="242"/>
                  </a:lnTo>
                  <a:lnTo>
                    <a:pt x="2947" y="241"/>
                  </a:lnTo>
                  <a:lnTo>
                    <a:pt x="2945" y="242"/>
                  </a:lnTo>
                  <a:lnTo>
                    <a:pt x="2943" y="242"/>
                  </a:lnTo>
                  <a:lnTo>
                    <a:pt x="2942" y="244"/>
                  </a:lnTo>
                  <a:lnTo>
                    <a:pt x="2942" y="242"/>
                  </a:lnTo>
                  <a:lnTo>
                    <a:pt x="2940" y="241"/>
                  </a:lnTo>
                  <a:lnTo>
                    <a:pt x="2940" y="241"/>
                  </a:lnTo>
                  <a:lnTo>
                    <a:pt x="2939" y="239"/>
                  </a:lnTo>
                  <a:lnTo>
                    <a:pt x="2937" y="237"/>
                  </a:lnTo>
                  <a:lnTo>
                    <a:pt x="2934" y="237"/>
                  </a:lnTo>
                  <a:lnTo>
                    <a:pt x="2932" y="237"/>
                  </a:lnTo>
                  <a:lnTo>
                    <a:pt x="2930" y="237"/>
                  </a:lnTo>
                  <a:lnTo>
                    <a:pt x="2927" y="239"/>
                  </a:lnTo>
                  <a:lnTo>
                    <a:pt x="2925" y="241"/>
                  </a:lnTo>
                  <a:lnTo>
                    <a:pt x="2924" y="241"/>
                  </a:lnTo>
                  <a:lnTo>
                    <a:pt x="2921" y="241"/>
                  </a:lnTo>
                  <a:lnTo>
                    <a:pt x="2917" y="241"/>
                  </a:lnTo>
                  <a:lnTo>
                    <a:pt x="2914" y="241"/>
                  </a:lnTo>
                  <a:lnTo>
                    <a:pt x="2911" y="241"/>
                  </a:lnTo>
                  <a:lnTo>
                    <a:pt x="2909" y="241"/>
                  </a:lnTo>
                  <a:lnTo>
                    <a:pt x="2907" y="239"/>
                  </a:lnTo>
                  <a:lnTo>
                    <a:pt x="2906" y="236"/>
                  </a:lnTo>
                  <a:lnTo>
                    <a:pt x="2906" y="236"/>
                  </a:lnTo>
                  <a:lnTo>
                    <a:pt x="2906" y="234"/>
                  </a:lnTo>
                  <a:lnTo>
                    <a:pt x="2906" y="233"/>
                  </a:lnTo>
                  <a:lnTo>
                    <a:pt x="2904" y="233"/>
                  </a:lnTo>
                  <a:lnTo>
                    <a:pt x="2903" y="233"/>
                  </a:lnTo>
                  <a:lnTo>
                    <a:pt x="2899" y="233"/>
                  </a:lnTo>
                  <a:lnTo>
                    <a:pt x="2894" y="233"/>
                  </a:lnTo>
                  <a:lnTo>
                    <a:pt x="2891" y="233"/>
                  </a:lnTo>
                  <a:lnTo>
                    <a:pt x="2888" y="231"/>
                  </a:lnTo>
                  <a:lnTo>
                    <a:pt x="2886" y="231"/>
                  </a:lnTo>
                  <a:lnTo>
                    <a:pt x="2885" y="229"/>
                  </a:lnTo>
                  <a:lnTo>
                    <a:pt x="2883" y="228"/>
                  </a:lnTo>
                  <a:lnTo>
                    <a:pt x="2883" y="224"/>
                  </a:lnTo>
                  <a:lnTo>
                    <a:pt x="2881" y="221"/>
                  </a:lnTo>
                  <a:lnTo>
                    <a:pt x="2881" y="219"/>
                  </a:lnTo>
                  <a:lnTo>
                    <a:pt x="2881" y="218"/>
                  </a:lnTo>
                  <a:lnTo>
                    <a:pt x="2883" y="216"/>
                  </a:lnTo>
                  <a:lnTo>
                    <a:pt x="2883" y="215"/>
                  </a:lnTo>
                  <a:lnTo>
                    <a:pt x="2883" y="211"/>
                  </a:lnTo>
                  <a:lnTo>
                    <a:pt x="2883" y="211"/>
                  </a:lnTo>
                  <a:lnTo>
                    <a:pt x="2883" y="210"/>
                  </a:lnTo>
                  <a:lnTo>
                    <a:pt x="2883" y="208"/>
                  </a:lnTo>
                  <a:lnTo>
                    <a:pt x="2883" y="206"/>
                  </a:lnTo>
                  <a:lnTo>
                    <a:pt x="2883" y="205"/>
                  </a:lnTo>
                  <a:lnTo>
                    <a:pt x="2883" y="205"/>
                  </a:lnTo>
                  <a:lnTo>
                    <a:pt x="2881" y="203"/>
                  </a:lnTo>
                  <a:lnTo>
                    <a:pt x="2880" y="203"/>
                  </a:lnTo>
                  <a:lnTo>
                    <a:pt x="2880" y="201"/>
                  </a:lnTo>
                  <a:lnTo>
                    <a:pt x="2878" y="200"/>
                  </a:lnTo>
                  <a:lnTo>
                    <a:pt x="2875" y="198"/>
                  </a:lnTo>
                  <a:lnTo>
                    <a:pt x="2871" y="197"/>
                  </a:lnTo>
                  <a:lnTo>
                    <a:pt x="2870" y="195"/>
                  </a:lnTo>
                  <a:lnTo>
                    <a:pt x="2868" y="193"/>
                  </a:lnTo>
                  <a:lnTo>
                    <a:pt x="2868" y="192"/>
                  </a:lnTo>
                  <a:lnTo>
                    <a:pt x="2867" y="190"/>
                  </a:lnTo>
                  <a:lnTo>
                    <a:pt x="2867" y="187"/>
                  </a:lnTo>
                  <a:lnTo>
                    <a:pt x="2867" y="183"/>
                  </a:lnTo>
                  <a:lnTo>
                    <a:pt x="2867" y="180"/>
                  </a:lnTo>
                  <a:lnTo>
                    <a:pt x="2867" y="177"/>
                  </a:lnTo>
                  <a:lnTo>
                    <a:pt x="2868" y="174"/>
                  </a:lnTo>
                  <a:lnTo>
                    <a:pt x="2870" y="172"/>
                  </a:lnTo>
                  <a:lnTo>
                    <a:pt x="2870" y="172"/>
                  </a:lnTo>
                  <a:lnTo>
                    <a:pt x="2871" y="170"/>
                  </a:lnTo>
                  <a:lnTo>
                    <a:pt x="2873" y="167"/>
                  </a:lnTo>
                  <a:lnTo>
                    <a:pt x="2873" y="164"/>
                  </a:lnTo>
                  <a:lnTo>
                    <a:pt x="2873" y="159"/>
                  </a:lnTo>
                  <a:lnTo>
                    <a:pt x="2875" y="159"/>
                  </a:lnTo>
                  <a:lnTo>
                    <a:pt x="2876" y="157"/>
                  </a:lnTo>
                  <a:lnTo>
                    <a:pt x="2880" y="157"/>
                  </a:lnTo>
                  <a:lnTo>
                    <a:pt x="2883" y="159"/>
                  </a:lnTo>
                  <a:lnTo>
                    <a:pt x="2885" y="162"/>
                  </a:lnTo>
                  <a:lnTo>
                    <a:pt x="2886" y="164"/>
                  </a:lnTo>
                  <a:lnTo>
                    <a:pt x="2888" y="165"/>
                  </a:lnTo>
                  <a:lnTo>
                    <a:pt x="2891" y="165"/>
                  </a:lnTo>
                  <a:lnTo>
                    <a:pt x="2893" y="165"/>
                  </a:lnTo>
                  <a:lnTo>
                    <a:pt x="2896" y="165"/>
                  </a:lnTo>
                  <a:lnTo>
                    <a:pt x="2898" y="165"/>
                  </a:lnTo>
                  <a:lnTo>
                    <a:pt x="2899" y="164"/>
                  </a:lnTo>
                  <a:lnTo>
                    <a:pt x="2899" y="164"/>
                  </a:lnTo>
                  <a:lnTo>
                    <a:pt x="2901" y="164"/>
                  </a:lnTo>
                  <a:lnTo>
                    <a:pt x="2904" y="164"/>
                  </a:lnTo>
                  <a:lnTo>
                    <a:pt x="2907" y="164"/>
                  </a:lnTo>
                  <a:lnTo>
                    <a:pt x="2907" y="147"/>
                  </a:lnTo>
                  <a:lnTo>
                    <a:pt x="2909" y="147"/>
                  </a:lnTo>
                  <a:lnTo>
                    <a:pt x="2912" y="147"/>
                  </a:lnTo>
                  <a:lnTo>
                    <a:pt x="2914" y="147"/>
                  </a:lnTo>
                  <a:lnTo>
                    <a:pt x="2916" y="147"/>
                  </a:lnTo>
                  <a:lnTo>
                    <a:pt x="2919" y="146"/>
                  </a:lnTo>
                  <a:lnTo>
                    <a:pt x="2921" y="146"/>
                  </a:lnTo>
                  <a:lnTo>
                    <a:pt x="2921" y="144"/>
                  </a:lnTo>
                  <a:lnTo>
                    <a:pt x="2922" y="143"/>
                  </a:lnTo>
                  <a:lnTo>
                    <a:pt x="2925" y="139"/>
                  </a:lnTo>
                  <a:lnTo>
                    <a:pt x="2927" y="139"/>
                  </a:lnTo>
                  <a:lnTo>
                    <a:pt x="2929" y="138"/>
                  </a:lnTo>
                  <a:lnTo>
                    <a:pt x="2930" y="136"/>
                  </a:lnTo>
                  <a:lnTo>
                    <a:pt x="2932" y="136"/>
                  </a:lnTo>
                  <a:lnTo>
                    <a:pt x="2932" y="134"/>
                  </a:lnTo>
                  <a:lnTo>
                    <a:pt x="2932" y="134"/>
                  </a:lnTo>
                  <a:lnTo>
                    <a:pt x="2932" y="133"/>
                  </a:lnTo>
                  <a:lnTo>
                    <a:pt x="2934" y="131"/>
                  </a:lnTo>
                  <a:lnTo>
                    <a:pt x="2935" y="129"/>
                  </a:lnTo>
                  <a:lnTo>
                    <a:pt x="2937" y="128"/>
                  </a:lnTo>
                  <a:lnTo>
                    <a:pt x="2939" y="126"/>
                  </a:lnTo>
                  <a:lnTo>
                    <a:pt x="2940" y="125"/>
                  </a:lnTo>
                  <a:lnTo>
                    <a:pt x="2942" y="123"/>
                  </a:lnTo>
                  <a:lnTo>
                    <a:pt x="2945" y="123"/>
                  </a:lnTo>
                  <a:lnTo>
                    <a:pt x="2948" y="123"/>
                  </a:lnTo>
                  <a:lnTo>
                    <a:pt x="2952" y="121"/>
                  </a:lnTo>
                  <a:lnTo>
                    <a:pt x="2955" y="120"/>
                  </a:lnTo>
                  <a:lnTo>
                    <a:pt x="2955" y="120"/>
                  </a:lnTo>
                  <a:lnTo>
                    <a:pt x="2957" y="118"/>
                  </a:lnTo>
                  <a:lnTo>
                    <a:pt x="2957" y="116"/>
                  </a:lnTo>
                  <a:lnTo>
                    <a:pt x="2958" y="115"/>
                  </a:lnTo>
                  <a:lnTo>
                    <a:pt x="2960" y="113"/>
                  </a:lnTo>
                  <a:lnTo>
                    <a:pt x="2961" y="111"/>
                  </a:lnTo>
                  <a:lnTo>
                    <a:pt x="2963" y="110"/>
                  </a:lnTo>
                  <a:lnTo>
                    <a:pt x="2963" y="110"/>
                  </a:lnTo>
                  <a:lnTo>
                    <a:pt x="2965" y="108"/>
                  </a:lnTo>
                  <a:lnTo>
                    <a:pt x="2965" y="107"/>
                  </a:lnTo>
                  <a:lnTo>
                    <a:pt x="2965" y="105"/>
                  </a:lnTo>
                  <a:lnTo>
                    <a:pt x="2966" y="103"/>
                  </a:lnTo>
                  <a:lnTo>
                    <a:pt x="2968" y="102"/>
                  </a:lnTo>
                  <a:lnTo>
                    <a:pt x="2968" y="100"/>
                  </a:lnTo>
                  <a:lnTo>
                    <a:pt x="2970" y="98"/>
                  </a:lnTo>
                  <a:lnTo>
                    <a:pt x="2971" y="97"/>
                  </a:lnTo>
                  <a:lnTo>
                    <a:pt x="2973" y="95"/>
                  </a:lnTo>
                  <a:lnTo>
                    <a:pt x="2976" y="93"/>
                  </a:lnTo>
                  <a:lnTo>
                    <a:pt x="2979" y="93"/>
                  </a:lnTo>
                  <a:lnTo>
                    <a:pt x="2981" y="92"/>
                  </a:lnTo>
                  <a:lnTo>
                    <a:pt x="2981" y="92"/>
                  </a:lnTo>
                  <a:lnTo>
                    <a:pt x="2983" y="90"/>
                  </a:lnTo>
                  <a:lnTo>
                    <a:pt x="2984" y="89"/>
                  </a:lnTo>
                  <a:lnTo>
                    <a:pt x="2986" y="87"/>
                  </a:lnTo>
                  <a:lnTo>
                    <a:pt x="2986" y="85"/>
                  </a:lnTo>
                  <a:lnTo>
                    <a:pt x="2986" y="84"/>
                  </a:lnTo>
                  <a:close/>
                  <a:moveTo>
                    <a:pt x="2434" y="43"/>
                  </a:moveTo>
                  <a:lnTo>
                    <a:pt x="2439" y="44"/>
                  </a:lnTo>
                  <a:lnTo>
                    <a:pt x="2439" y="48"/>
                  </a:lnTo>
                  <a:lnTo>
                    <a:pt x="2439" y="51"/>
                  </a:lnTo>
                  <a:lnTo>
                    <a:pt x="2441" y="53"/>
                  </a:lnTo>
                  <a:lnTo>
                    <a:pt x="2441" y="54"/>
                  </a:lnTo>
                  <a:lnTo>
                    <a:pt x="2443" y="56"/>
                  </a:lnTo>
                  <a:lnTo>
                    <a:pt x="2444" y="57"/>
                  </a:lnTo>
                  <a:lnTo>
                    <a:pt x="2446" y="57"/>
                  </a:lnTo>
                  <a:lnTo>
                    <a:pt x="2447" y="59"/>
                  </a:lnTo>
                  <a:lnTo>
                    <a:pt x="2447" y="61"/>
                  </a:lnTo>
                  <a:lnTo>
                    <a:pt x="2449" y="62"/>
                  </a:lnTo>
                  <a:lnTo>
                    <a:pt x="2451" y="64"/>
                  </a:lnTo>
                  <a:lnTo>
                    <a:pt x="2451" y="66"/>
                  </a:lnTo>
                  <a:lnTo>
                    <a:pt x="2452" y="67"/>
                  </a:lnTo>
                  <a:lnTo>
                    <a:pt x="2454" y="69"/>
                  </a:lnTo>
                  <a:lnTo>
                    <a:pt x="2454" y="75"/>
                  </a:lnTo>
                  <a:lnTo>
                    <a:pt x="2454" y="79"/>
                  </a:lnTo>
                  <a:lnTo>
                    <a:pt x="2456" y="82"/>
                  </a:lnTo>
                  <a:lnTo>
                    <a:pt x="2456" y="84"/>
                  </a:lnTo>
                  <a:lnTo>
                    <a:pt x="2454" y="85"/>
                  </a:lnTo>
                  <a:lnTo>
                    <a:pt x="2456" y="87"/>
                  </a:lnTo>
                  <a:lnTo>
                    <a:pt x="2456" y="89"/>
                  </a:lnTo>
                  <a:lnTo>
                    <a:pt x="2456" y="92"/>
                  </a:lnTo>
                  <a:lnTo>
                    <a:pt x="2454" y="95"/>
                  </a:lnTo>
                  <a:lnTo>
                    <a:pt x="2452" y="95"/>
                  </a:lnTo>
                  <a:lnTo>
                    <a:pt x="2449" y="95"/>
                  </a:lnTo>
                  <a:lnTo>
                    <a:pt x="2446" y="95"/>
                  </a:lnTo>
                  <a:lnTo>
                    <a:pt x="2443" y="95"/>
                  </a:lnTo>
                  <a:lnTo>
                    <a:pt x="2439" y="95"/>
                  </a:lnTo>
                  <a:lnTo>
                    <a:pt x="2438" y="93"/>
                  </a:lnTo>
                  <a:lnTo>
                    <a:pt x="2436" y="92"/>
                  </a:lnTo>
                  <a:lnTo>
                    <a:pt x="2434" y="92"/>
                  </a:lnTo>
                  <a:lnTo>
                    <a:pt x="2431" y="90"/>
                  </a:lnTo>
                  <a:lnTo>
                    <a:pt x="2429" y="89"/>
                  </a:lnTo>
                  <a:lnTo>
                    <a:pt x="2429" y="84"/>
                  </a:lnTo>
                  <a:lnTo>
                    <a:pt x="2428" y="80"/>
                  </a:lnTo>
                  <a:lnTo>
                    <a:pt x="2428" y="77"/>
                  </a:lnTo>
                  <a:lnTo>
                    <a:pt x="2428" y="72"/>
                  </a:lnTo>
                  <a:lnTo>
                    <a:pt x="2429" y="69"/>
                  </a:lnTo>
                  <a:lnTo>
                    <a:pt x="2429" y="67"/>
                  </a:lnTo>
                  <a:lnTo>
                    <a:pt x="2431" y="66"/>
                  </a:lnTo>
                  <a:lnTo>
                    <a:pt x="2431" y="66"/>
                  </a:lnTo>
                  <a:lnTo>
                    <a:pt x="2431" y="64"/>
                  </a:lnTo>
                  <a:lnTo>
                    <a:pt x="2431" y="61"/>
                  </a:lnTo>
                  <a:lnTo>
                    <a:pt x="2431" y="59"/>
                  </a:lnTo>
                  <a:lnTo>
                    <a:pt x="2431" y="57"/>
                  </a:lnTo>
                  <a:lnTo>
                    <a:pt x="2431" y="57"/>
                  </a:lnTo>
                  <a:lnTo>
                    <a:pt x="2431" y="56"/>
                  </a:lnTo>
                  <a:lnTo>
                    <a:pt x="2429" y="54"/>
                  </a:lnTo>
                  <a:lnTo>
                    <a:pt x="2431" y="53"/>
                  </a:lnTo>
                  <a:lnTo>
                    <a:pt x="2431" y="53"/>
                  </a:lnTo>
                  <a:lnTo>
                    <a:pt x="2429" y="49"/>
                  </a:lnTo>
                  <a:lnTo>
                    <a:pt x="2429" y="48"/>
                  </a:lnTo>
                  <a:lnTo>
                    <a:pt x="2431" y="46"/>
                  </a:lnTo>
                  <a:lnTo>
                    <a:pt x="2431" y="44"/>
                  </a:lnTo>
                  <a:lnTo>
                    <a:pt x="2433" y="44"/>
                  </a:lnTo>
                  <a:lnTo>
                    <a:pt x="2434" y="43"/>
                  </a:lnTo>
                  <a:close/>
                  <a:moveTo>
                    <a:pt x="3120" y="41"/>
                  </a:moveTo>
                  <a:lnTo>
                    <a:pt x="3124" y="43"/>
                  </a:lnTo>
                  <a:lnTo>
                    <a:pt x="3125" y="43"/>
                  </a:lnTo>
                  <a:lnTo>
                    <a:pt x="3127" y="46"/>
                  </a:lnTo>
                  <a:lnTo>
                    <a:pt x="3128" y="48"/>
                  </a:lnTo>
                  <a:lnTo>
                    <a:pt x="3128" y="49"/>
                  </a:lnTo>
                  <a:lnTo>
                    <a:pt x="3128" y="53"/>
                  </a:lnTo>
                  <a:lnTo>
                    <a:pt x="3128" y="75"/>
                  </a:lnTo>
                  <a:lnTo>
                    <a:pt x="3132" y="82"/>
                  </a:lnTo>
                  <a:lnTo>
                    <a:pt x="3130" y="85"/>
                  </a:lnTo>
                  <a:lnTo>
                    <a:pt x="3127" y="85"/>
                  </a:lnTo>
                  <a:lnTo>
                    <a:pt x="3124" y="84"/>
                  </a:lnTo>
                  <a:lnTo>
                    <a:pt x="3122" y="84"/>
                  </a:lnTo>
                  <a:lnTo>
                    <a:pt x="3119" y="82"/>
                  </a:lnTo>
                  <a:lnTo>
                    <a:pt x="3119" y="82"/>
                  </a:lnTo>
                  <a:lnTo>
                    <a:pt x="3117" y="84"/>
                  </a:lnTo>
                  <a:lnTo>
                    <a:pt x="3115" y="85"/>
                  </a:lnTo>
                  <a:lnTo>
                    <a:pt x="3117" y="90"/>
                  </a:lnTo>
                  <a:lnTo>
                    <a:pt x="3117" y="92"/>
                  </a:lnTo>
                  <a:lnTo>
                    <a:pt x="3117" y="93"/>
                  </a:lnTo>
                  <a:lnTo>
                    <a:pt x="3119" y="95"/>
                  </a:lnTo>
                  <a:lnTo>
                    <a:pt x="3120" y="95"/>
                  </a:lnTo>
                  <a:lnTo>
                    <a:pt x="3120" y="95"/>
                  </a:lnTo>
                  <a:lnTo>
                    <a:pt x="3122" y="97"/>
                  </a:lnTo>
                  <a:lnTo>
                    <a:pt x="3122" y="98"/>
                  </a:lnTo>
                  <a:lnTo>
                    <a:pt x="3122" y="105"/>
                  </a:lnTo>
                  <a:lnTo>
                    <a:pt x="3119" y="107"/>
                  </a:lnTo>
                  <a:lnTo>
                    <a:pt x="3117" y="105"/>
                  </a:lnTo>
                  <a:lnTo>
                    <a:pt x="3115" y="103"/>
                  </a:lnTo>
                  <a:lnTo>
                    <a:pt x="3114" y="103"/>
                  </a:lnTo>
                  <a:lnTo>
                    <a:pt x="3114" y="103"/>
                  </a:lnTo>
                  <a:lnTo>
                    <a:pt x="3112" y="103"/>
                  </a:lnTo>
                  <a:lnTo>
                    <a:pt x="3112" y="103"/>
                  </a:lnTo>
                  <a:lnTo>
                    <a:pt x="3112" y="102"/>
                  </a:lnTo>
                  <a:lnTo>
                    <a:pt x="3112" y="100"/>
                  </a:lnTo>
                  <a:lnTo>
                    <a:pt x="3110" y="97"/>
                  </a:lnTo>
                  <a:lnTo>
                    <a:pt x="3109" y="97"/>
                  </a:lnTo>
                  <a:lnTo>
                    <a:pt x="3107" y="97"/>
                  </a:lnTo>
                  <a:lnTo>
                    <a:pt x="3106" y="97"/>
                  </a:lnTo>
                  <a:lnTo>
                    <a:pt x="3104" y="97"/>
                  </a:lnTo>
                  <a:lnTo>
                    <a:pt x="3102" y="95"/>
                  </a:lnTo>
                  <a:lnTo>
                    <a:pt x="3101" y="93"/>
                  </a:lnTo>
                  <a:lnTo>
                    <a:pt x="3099" y="92"/>
                  </a:lnTo>
                  <a:lnTo>
                    <a:pt x="3097" y="92"/>
                  </a:lnTo>
                  <a:lnTo>
                    <a:pt x="3096" y="92"/>
                  </a:lnTo>
                  <a:lnTo>
                    <a:pt x="3094" y="92"/>
                  </a:lnTo>
                  <a:lnTo>
                    <a:pt x="3092" y="90"/>
                  </a:lnTo>
                  <a:lnTo>
                    <a:pt x="3091" y="90"/>
                  </a:lnTo>
                  <a:lnTo>
                    <a:pt x="3091" y="89"/>
                  </a:lnTo>
                  <a:lnTo>
                    <a:pt x="3091" y="85"/>
                  </a:lnTo>
                  <a:lnTo>
                    <a:pt x="3091" y="82"/>
                  </a:lnTo>
                  <a:lnTo>
                    <a:pt x="3091" y="75"/>
                  </a:lnTo>
                  <a:lnTo>
                    <a:pt x="3086" y="75"/>
                  </a:lnTo>
                  <a:lnTo>
                    <a:pt x="3081" y="74"/>
                  </a:lnTo>
                  <a:lnTo>
                    <a:pt x="3078" y="74"/>
                  </a:lnTo>
                  <a:lnTo>
                    <a:pt x="3074" y="75"/>
                  </a:lnTo>
                  <a:lnTo>
                    <a:pt x="3073" y="77"/>
                  </a:lnTo>
                  <a:lnTo>
                    <a:pt x="3071" y="77"/>
                  </a:lnTo>
                  <a:lnTo>
                    <a:pt x="3070" y="77"/>
                  </a:lnTo>
                  <a:lnTo>
                    <a:pt x="3070" y="79"/>
                  </a:lnTo>
                  <a:lnTo>
                    <a:pt x="3068" y="79"/>
                  </a:lnTo>
                  <a:lnTo>
                    <a:pt x="3068" y="80"/>
                  </a:lnTo>
                  <a:lnTo>
                    <a:pt x="3068" y="82"/>
                  </a:lnTo>
                  <a:lnTo>
                    <a:pt x="3068" y="89"/>
                  </a:lnTo>
                  <a:lnTo>
                    <a:pt x="3068" y="89"/>
                  </a:lnTo>
                  <a:lnTo>
                    <a:pt x="3066" y="90"/>
                  </a:lnTo>
                  <a:lnTo>
                    <a:pt x="3066" y="90"/>
                  </a:lnTo>
                  <a:lnTo>
                    <a:pt x="3063" y="89"/>
                  </a:lnTo>
                  <a:lnTo>
                    <a:pt x="3063" y="72"/>
                  </a:lnTo>
                  <a:lnTo>
                    <a:pt x="3063" y="71"/>
                  </a:lnTo>
                  <a:lnTo>
                    <a:pt x="3065" y="69"/>
                  </a:lnTo>
                  <a:lnTo>
                    <a:pt x="3065" y="67"/>
                  </a:lnTo>
                  <a:lnTo>
                    <a:pt x="3066" y="67"/>
                  </a:lnTo>
                  <a:lnTo>
                    <a:pt x="3070" y="66"/>
                  </a:lnTo>
                  <a:lnTo>
                    <a:pt x="3071" y="66"/>
                  </a:lnTo>
                  <a:lnTo>
                    <a:pt x="3073" y="66"/>
                  </a:lnTo>
                  <a:lnTo>
                    <a:pt x="3074" y="66"/>
                  </a:lnTo>
                  <a:lnTo>
                    <a:pt x="3076" y="66"/>
                  </a:lnTo>
                  <a:lnTo>
                    <a:pt x="3079" y="64"/>
                  </a:lnTo>
                  <a:lnTo>
                    <a:pt x="3079" y="62"/>
                  </a:lnTo>
                  <a:lnTo>
                    <a:pt x="3079" y="61"/>
                  </a:lnTo>
                  <a:lnTo>
                    <a:pt x="3079" y="61"/>
                  </a:lnTo>
                  <a:lnTo>
                    <a:pt x="3081" y="59"/>
                  </a:lnTo>
                  <a:lnTo>
                    <a:pt x="3083" y="59"/>
                  </a:lnTo>
                  <a:lnTo>
                    <a:pt x="3086" y="59"/>
                  </a:lnTo>
                  <a:lnTo>
                    <a:pt x="3089" y="59"/>
                  </a:lnTo>
                  <a:lnTo>
                    <a:pt x="3089" y="59"/>
                  </a:lnTo>
                  <a:lnTo>
                    <a:pt x="3089" y="61"/>
                  </a:lnTo>
                  <a:lnTo>
                    <a:pt x="3089" y="62"/>
                  </a:lnTo>
                  <a:lnTo>
                    <a:pt x="3089" y="64"/>
                  </a:lnTo>
                  <a:lnTo>
                    <a:pt x="3092" y="64"/>
                  </a:lnTo>
                  <a:lnTo>
                    <a:pt x="3096" y="64"/>
                  </a:lnTo>
                  <a:lnTo>
                    <a:pt x="3099" y="62"/>
                  </a:lnTo>
                  <a:lnTo>
                    <a:pt x="3099" y="61"/>
                  </a:lnTo>
                  <a:lnTo>
                    <a:pt x="3099" y="59"/>
                  </a:lnTo>
                  <a:lnTo>
                    <a:pt x="3099" y="59"/>
                  </a:lnTo>
                  <a:lnTo>
                    <a:pt x="3101" y="57"/>
                  </a:lnTo>
                  <a:lnTo>
                    <a:pt x="3102" y="56"/>
                  </a:lnTo>
                  <a:lnTo>
                    <a:pt x="3104" y="54"/>
                  </a:lnTo>
                  <a:lnTo>
                    <a:pt x="3104" y="54"/>
                  </a:lnTo>
                  <a:lnTo>
                    <a:pt x="3106" y="53"/>
                  </a:lnTo>
                  <a:lnTo>
                    <a:pt x="3107" y="54"/>
                  </a:lnTo>
                  <a:lnTo>
                    <a:pt x="3109" y="54"/>
                  </a:lnTo>
                  <a:lnTo>
                    <a:pt x="3112" y="53"/>
                  </a:lnTo>
                  <a:lnTo>
                    <a:pt x="3115" y="51"/>
                  </a:lnTo>
                  <a:lnTo>
                    <a:pt x="3115" y="49"/>
                  </a:lnTo>
                  <a:lnTo>
                    <a:pt x="3115" y="48"/>
                  </a:lnTo>
                  <a:lnTo>
                    <a:pt x="3117" y="44"/>
                  </a:lnTo>
                  <a:lnTo>
                    <a:pt x="3119" y="43"/>
                  </a:lnTo>
                  <a:lnTo>
                    <a:pt x="3119" y="41"/>
                  </a:lnTo>
                  <a:lnTo>
                    <a:pt x="3120" y="41"/>
                  </a:lnTo>
                  <a:close/>
                  <a:moveTo>
                    <a:pt x="153" y="0"/>
                  </a:moveTo>
                  <a:lnTo>
                    <a:pt x="159" y="0"/>
                  </a:lnTo>
                  <a:lnTo>
                    <a:pt x="161" y="3"/>
                  </a:lnTo>
                  <a:lnTo>
                    <a:pt x="159" y="3"/>
                  </a:lnTo>
                  <a:lnTo>
                    <a:pt x="158" y="5"/>
                  </a:lnTo>
                  <a:lnTo>
                    <a:pt x="156" y="7"/>
                  </a:lnTo>
                  <a:lnTo>
                    <a:pt x="154" y="8"/>
                  </a:lnTo>
                  <a:lnTo>
                    <a:pt x="151" y="10"/>
                  </a:lnTo>
                  <a:lnTo>
                    <a:pt x="149" y="12"/>
                  </a:lnTo>
                  <a:lnTo>
                    <a:pt x="148" y="15"/>
                  </a:lnTo>
                  <a:lnTo>
                    <a:pt x="146" y="18"/>
                  </a:lnTo>
                  <a:lnTo>
                    <a:pt x="146" y="20"/>
                  </a:lnTo>
                  <a:lnTo>
                    <a:pt x="148" y="21"/>
                  </a:lnTo>
                  <a:lnTo>
                    <a:pt x="149" y="23"/>
                  </a:lnTo>
                  <a:lnTo>
                    <a:pt x="148" y="25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6" y="31"/>
                  </a:lnTo>
                  <a:lnTo>
                    <a:pt x="144" y="33"/>
                  </a:lnTo>
                  <a:lnTo>
                    <a:pt x="144" y="35"/>
                  </a:lnTo>
                  <a:lnTo>
                    <a:pt x="144" y="39"/>
                  </a:lnTo>
                  <a:lnTo>
                    <a:pt x="146" y="43"/>
                  </a:lnTo>
                  <a:lnTo>
                    <a:pt x="148" y="46"/>
                  </a:lnTo>
                  <a:lnTo>
                    <a:pt x="151" y="51"/>
                  </a:lnTo>
                  <a:lnTo>
                    <a:pt x="151" y="53"/>
                  </a:lnTo>
                  <a:lnTo>
                    <a:pt x="153" y="53"/>
                  </a:lnTo>
                  <a:lnTo>
                    <a:pt x="154" y="54"/>
                  </a:lnTo>
                  <a:lnTo>
                    <a:pt x="156" y="54"/>
                  </a:lnTo>
                  <a:lnTo>
                    <a:pt x="156" y="53"/>
                  </a:lnTo>
                  <a:lnTo>
                    <a:pt x="158" y="51"/>
                  </a:lnTo>
                  <a:lnTo>
                    <a:pt x="158" y="49"/>
                  </a:lnTo>
                  <a:lnTo>
                    <a:pt x="158" y="46"/>
                  </a:lnTo>
                  <a:lnTo>
                    <a:pt x="158" y="44"/>
                  </a:lnTo>
                  <a:lnTo>
                    <a:pt x="158" y="41"/>
                  </a:lnTo>
                  <a:lnTo>
                    <a:pt x="156" y="39"/>
                  </a:lnTo>
                  <a:lnTo>
                    <a:pt x="156" y="38"/>
                  </a:lnTo>
                  <a:lnTo>
                    <a:pt x="156" y="36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4" y="33"/>
                  </a:lnTo>
                  <a:lnTo>
                    <a:pt x="154" y="31"/>
                  </a:lnTo>
                  <a:lnTo>
                    <a:pt x="154" y="30"/>
                  </a:lnTo>
                  <a:lnTo>
                    <a:pt x="154" y="28"/>
                  </a:lnTo>
                  <a:lnTo>
                    <a:pt x="156" y="26"/>
                  </a:lnTo>
                  <a:lnTo>
                    <a:pt x="158" y="26"/>
                  </a:lnTo>
                  <a:lnTo>
                    <a:pt x="159" y="25"/>
                  </a:lnTo>
                  <a:lnTo>
                    <a:pt x="161" y="23"/>
                  </a:lnTo>
                  <a:lnTo>
                    <a:pt x="161" y="23"/>
                  </a:lnTo>
                  <a:lnTo>
                    <a:pt x="162" y="21"/>
                  </a:lnTo>
                  <a:lnTo>
                    <a:pt x="164" y="21"/>
                  </a:lnTo>
                  <a:lnTo>
                    <a:pt x="167" y="21"/>
                  </a:lnTo>
                  <a:lnTo>
                    <a:pt x="171" y="21"/>
                  </a:lnTo>
                  <a:lnTo>
                    <a:pt x="171" y="20"/>
                  </a:lnTo>
                  <a:lnTo>
                    <a:pt x="172" y="20"/>
                  </a:lnTo>
                  <a:lnTo>
                    <a:pt x="172" y="18"/>
                  </a:lnTo>
                  <a:lnTo>
                    <a:pt x="174" y="16"/>
                  </a:lnTo>
                  <a:lnTo>
                    <a:pt x="174" y="13"/>
                  </a:lnTo>
                  <a:lnTo>
                    <a:pt x="174" y="12"/>
                  </a:lnTo>
                  <a:lnTo>
                    <a:pt x="174" y="8"/>
                  </a:lnTo>
                  <a:lnTo>
                    <a:pt x="177" y="8"/>
                  </a:lnTo>
                  <a:lnTo>
                    <a:pt x="180" y="8"/>
                  </a:lnTo>
                  <a:lnTo>
                    <a:pt x="185" y="10"/>
                  </a:lnTo>
                  <a:lnTo>
                    <a:pt x="189" y="12"/>
                  </a:lnTo>
                  <a:lnTo>
                    <a:pt x="189" y="12"/>
                  </a:lnTo>
                  <a:lnTo>
                    <a:pt x="190" y="13"/>
                  </a:lnTo>
                  <a:lnTo>
                    <a:pt x="190" y="13"/>
                  </a:lnTo>
                  <a:lnTo>
                    <a:pt x="192" y="15"/>
                  </a:lnTo>
                  <a:lnTo>
                    <a:pt x="194" y="15"/>
                  </a:lnTo>
                  <a:lnTo>
                    <a:pt x="195" y="16"/>
                  </a:lnTo>
                  <a:lnTo>
                    <a:pt x="197" y="16"/>
                  </a:lnTo>
                  <a:lnTo>
                    <a:pt x="200" y="16"/>
                  </a:lnTo>
                  <a:lnTo>
                    <a:pt x="203" y="16"/>
                  </a:lnTo>
                  <a:lnTo>
                    <a:pt x="203" y="26"/>
                  </a:lnTo>
                  <a:lnTo>
                    <a:pt x="208" y="28"/>
                  </a:lnTo>
                  <a:lnTo>
                    <a:pt x="212" y="28"/>
                  </a:lnTo>
                  <a:lnTo>
                    <a:pt x="213" y="30"/>
                  </a:lnTo>
                  <a:lnTo>
                    <a:pt x="215" y="30"/>
                  </a:lnTo>
                  <a:lnTo>
                    <a:pt x="231" y="30"/>
                  </a:lnTo>
                  <a:lnTo>
                    <a:pt x="233" y="30"/>
                  </a:lnTo>
                  <a:lnTo>
                    <a:pt x="234" y="31"/>
                  </a:lnTo>
                  <a:lnTo>
                    <a:pt x="239" y="31"/>
                  </a:lnTo>
                  <a:lnTo>
                    <a:pt x="243" y="33"/>
                  </a:lnTo>
                  <a:lnTo>
                    <a:pt x="244" y="35"/>
                  </a:lnTo>
                  <a:lnTo>
                    <a:pt x="244" y="36"/>
                  </a:lnTo>
                  <a:lnTo>
                    <a:pt x="248" y="39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9" y="43"/>
                  </a:lnTo>
                  <a:lnTo>
                    <a:pt x="251" y="43"/>
                  </a:lnTo>
                  <a:lnTo>
                    <a:pt x="252" y="43"/>
                  </a:lnTo>
                  <a:lnTo>
                    <a:pt x="254" y="43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59" y="35"/>
                  </a:lnTo>
                  <a:lnTo>
                    <a:pt x="261" y="33"/>
                  </a:lnTo>
                  <a:lnTo>
                    <a:pt x="261" y="33"/>
                  </a:lnTo>
                  <a:lnTo>
                    <a:pt x="261" y="31"/>
                  </a:lnTo>
                  <a:lnTo>
                    <a:pt x="261" y="30"/>
                  </a:lnTo>
                  <a:lnTo>
                    <a:pt x="262" y="28"/>
                  </a:lnTo>
                  <a:lnTo>
                    <a:pt x="264" y="28"/>
                  </a:lnTo>
                  <a:lnTo>
                    <a:pt x="266" y="28"/>
                  </a:lnTo>
                  <a:lnTo>
                    <a:pt x="269" y="28"/>
                  </a:lnTo>
                  <a:lnTo>
                    <a:pt x="272" y="30"/>
                  </a:lnTo>
                  <a:lnTo>
                    <a:pt x="274" y="30"/>
                  </a:lnTo>
                  <a:lnTo>
                    <a:pt x="275" y="31"/>
                  </a:lnTo>
                  <a:lnTo>
                    <a:pt x="277" y="31"/>
                  </a:lnTo>
                  <a:lnTo>
                    <a:pt x="284" y="25"/>
                  </a:lnTo>
                  <a:lnTo>
                    <a:pt x="285" y="25"/>
                  </a:lnTo>
                  <a:lnTo>
                    <a:pt x="288" y="26"/>
                  </a:lnTo>
                  <a:lnTo>
                    <a:pt x="290" y="26"/>
                  </a:lnTo>
                  <a:lnTo>
                    <a:pt x="292" y="28"/>
                  </a:lnTo>
                  <a:lnTo>
                    <a:pt x="293" y="28"/>
                  </a:lnTo>
                  <a:lnTo>
                    <a:pt x="295" y="28"/>
                  </a:lnTo>
                  <a:lnTo>
                    <a:pt x="297" y="30"/>
                  </a:lnTo>
                  <a:lnTo>
                    <a:pt x="297" y="31"/>
                  </a:lnTo>
                  <a:lnTo>
                    <a:pt x="298" y="33"/>
                  </a:lnTo>
                  <a:lnTo>
                    <a:pt x="297" y="33"/>
                  </a:lnTo>
                  <a:lnTo>
                    <a:pt x="295" y="35"/>
                  </a:lnTo>
                  <a:lnTo>
                    <a:pt x="292" y="35"/>
                  </a:lnTo>
                  <a:lnTo>
                    <a:pt x="292" y="38"/>
                  </a:lnTo>
                  <a:lnTo>
                    <a:pt x="292" y="41"/>
                  </a:lnTo>
                  <a:lnTo>
                    <a:pt x="292" y="43"/>
                  </a:lnTo>
                  <a:lnTo>
                    <a:pt x="292" y="44"/>
                  </a:lnTo>
                  <a:lnTo>
                    <a:pt x="292" y="4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5" y="48"/>
                  </a:lnTo>
                  <a:lnTo>
                    <a:pt x="297" y="48"/>
                  </a:lnTo>
                  <a:lnTo>
                    <a:pt x="298" y="48"/>
                  </a:lnTo>
                  <a:lnTo>
                    <a:pt x="302" y="46"/>
                  </a:lnTo>
                  <a:lnTo>
                    <a:pt x="305" y="44"/>
                  </a:lnTo>
                  <a:lnTo>
                    <a:pt x="311" y="43"/>
                  </a:lnTo>
                  <a:lnTo>
                    <a:pt x="315" y="43"/>
                  </a:lnTo>
                  <a:lnTo>
                    <a:pt x="315" y="46"/>
                  </a:lnTo>
                  <a:lnTo>
                    <a:pt x="315" y="51"/>
                  </a:lnTo>
                  <a:lnTo>
                    <a:pt x="315" y="53"/>
                  </a:lnTo>
                  <a:lnTo>
                    <a:pt x="316" y="54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23" y="57"/>
                  </a:lnTo>
                  <a:lnTo>
                    <a:pt x="324" y="57"/>
                  </a:lnTo>
                  <a:lnTo>
                    <a:pt x="326" y="57"/>
                  </a:lnTo>
                  <a:lnTo>
                    <a:pt x="326" y="59"/>
                  </a:lnTo>
                  <a:lnTo>
                    <a:pt x="326" y="61"/>
                  </a:lnTo>
                  <a:lnTo>
                    <a:pt x="326" y="61"/>
                  </a:lnTo>
                  <a:lnTo>
                    <a:pt x="328" y="62"/>
                  </a:lnTo>
                  <a:lnTo>
                    <a:pt x="329" y="62"/>
                  </a:lnTo>
                  <a:lnTo>
                    <a:pt x="331" y="64"/>
                  </a:lnTo>
                  <a:lnTo>
                    <a:pt x="333" y="66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8" y="71"/>
                  </a:lnTo>
                  <a:lnTo>
                    <a:pt x="341" y="71"/>
                  </a:lnTo>
                  <a:lnTo>
                    <a:pt x="342" y="71"/>
                  </a:lnTo>
                  <a:lnTo>
                    <a:pt x="346" y="71"/>
                  </a:lnTo>
                  <a:lnTo>
                    <a:pt x="346" y="74"/>
                  </a:lnTo>
                  <a:lnTo>
                    <a:pt x="346" y="77"/>
                  </a:lnTo>
                  <a:lnTo>
                    <a:pt x="346" y="80"/>
                  </a:lnTo>
                  <a:lnTo>
                    <a:pt x="346" y="82"/>
                  </a:lnTo>
                  <a:lnTo>
                    <a:pt x="347" y="84"/>
                  </a:lnTo>
                  <a:lnTo>
                    <a:pt x="349" y="85"/>
                  </a:lnTo>
                  <a:lnTo>
                    <a:pt x="351" y="87"/>
                  </a:lnTo>
                  <a:lnTo>
                    <a:pt x="354" y="89"/>
                  </a:lnTo>
                  <a:lnTo>
                    <a:pt x="357" y="92"/>
                  </a:lnTo>
                  <a:lnTo>
                    <a:pt x="361" y="93"/>
                  </a:lnTo>
                  <a:lnTo>
                    <a:pt x="364" y="95"/>
                  </a:lnTo>
                  <a:lnTo>
                    <a:pt x="365" y="95"/>
                  </a:lnTo>
                  <a:lnTo>
                    <a:pt x="367" y="95"/>
                  </a:lnTo>
                  <a:lnTo>
                    <a:pt x="370" y="97"/>
                  </a:lnTo>
                  <a:lnTo>
                    <a:pt x="374" y="98"/>
                  </a:lnTo>
                  <a:lnTo>
                    <a:pt x="375" y="100"/>
                  </a:lnTo>
                  <a:lnTo>
                    <a:pt x="379" y="100"/>
                  </a:lnTo>
                  <a:lnTo>
                    <a:pt x="380" y="100"/>
                  </a:lnTo>
                  <a:lnTo>
                    <a:pt x="382" y="100"/>
                  </a:lnTo>
                  <a:lnTo>
                    <a:pt x="387" y="100"/>
                  </a:lnTo>
                  <a:lnTo>
                    <a:pt x="390" y="100"/>
                  </a:lnTo>
                  <a:lnTo>
                    <a:pt x="393" y="100"/>
                  </a:lnTo>
                  <a:lnTo>
                    <a:pt x="395" y="100"/>
                  </a:lnTo>
                  <a:lnTo>
                    <a:pt x="397" y="98"/>
                  </a:lnTo>
                  <a:lnTo>
                    <a:pt x="397" y="97"/>
                  </a:lnTo>
                  <a:lnTo>
                    <a:pt x="398" y="97"/>
                  </a:lnTo>
                  <a:lnTo>
                    <a:pt x="400" y="97"/>
                  </a:lnTo>
                  <a:lnTo>
                    <a:pt x="403" y="95"/>
                  </a:lnTo>
                  <a:lnTo>
                    <a:pt x="405" y="97"/>
                  </a:lnTo>
                  <a:lnTo>
                    <a:pt x="406" y="97"/>
                  </a:lnTo>
                  <a:lnTo>
                    <a:pt x="408" y="98"/>
                  </a:lnTo>
                  <a:lnTo>
                    <a:pt x="411" y="100"/>
                  </a:lnTo>
                  <a:lnTo>
                    <a:pt x="413" y="102"/>
                  </a:lnTo>
                  <a:lnTo>
                    <a:pt x="415" y="102"/>
                  </a:lnTo>
                  <a:lnTo>
                    <a:pt x="416" y="103"/>
                  </a:lnTo>
                  <a:lnTo>
                    <a:pt x="418" y="103"/>
                  </a:lnTo>
                  <a:lnTo>
                    <a:pt x="421" y="103"/>
                  </a:lnTo>
                  <a:lnTo>
                    <a:pt x="423" y="103"/>
                  </a:lnTo>
                  <a:lnTo>
                    <a:pt x="426" y="103"/>
                  </a:lnTo>
                  <a:lnTo>
                    <a:pt x="426" y="105"/>
                  </a:lnTo>
                  <a:lnTo>
                    <a:pt x="428" y="107"/>
                  </a:lnTo>
                  <a:lnTo>
                    <a:pt x="428" y="107"/>
                  </a:lnTo>
                  <a:lnTo>
                    <a:pt x="431" y="108"/>
                  </a:lnTo>
                  <a:lnTo>
                    <a:pt x="433" y="108"/>
                  </a:lnTo>
                  <a:lnTo>
                    <a:pt x="434" y="110"/>
                  </a:lnTo>
                  <a:lnTo>
                    <a:pt x="436" y="111"/>
                  </a:lnTo>
                  <a:lnTo>
                    <a:pt x="436" y="113"/>
                  </a:lnTo>
                  <a:lnTo>
                    <a:pt x="436" y="115"/>
                  </a:lnTo>
                  <a:lnTo>
                    <a:pt x="437" y="116"/>
                  </a:lnTo>
                  <a:lnTo>
                    <a:pt x="439" y="116"/>
                  </a:lnTo>
                  <a:lnTo>
                    <a:pt x="439" y="116"/>
                  </a:lnTo>
                  <a:lnTo>
                    <a:pt x="442" y="118"/>
                  </a:lnTo>
                  <a:lnTo>
                    <a:pt x="446" y="120"/>
                  </a:lnTo>
                  <a:lnTo>
                    <a:pt x="449" y="121"/>
                  </a:lnTo>
                  <a:lnTo>
                    <a:pt x="451" y="121"/>
                  </a:lnTo>
                  <a:lnTo>
                    <a:pt x="451" y="121"/>
                  </a:lnTo>
                  <a:lnTo>
                    <a:pt x="452" y="121"/>
                  </a:lnTo>
                  <a:lnTo>
                    <a:pt x="454" y="123"/>
                  </a:lnTo>
                  <a:lnTo>
                    <a:pt x="454" y="125"/>
                  </a:lnTo>
                  <a:lnTo>
                    <a:pt x="454" y="128"/>
                  </a:lnTo>
                  <a:lnTo>
                    <a:pt x="455" y="129"/>
                  </a:lnTo>
                  <a:lnTo>
                    <a:pt x="457" y="129"/>
                  </a:lnTo>
                  <a:lnTo>
                    <a:pt x="457" y="131"/>
                  </a:lnTo>
                  <a:lnTo>
                    <a:pt x="459" y="134"/>
                  </a:lnTo>
                  <a:lnTo>
                    <a:pt x="459" y="138"/>
                  </a:lnTo>
                  <a:lnTo>
                    <a:pt x="460" y="139"/>
                  </a:lnTo>
                  <a:lnTo>
                    <a:pt x="460" y="139"/>
                  </a:lnTo>
                  <a:lnTo>
                    <a:pt x="460" y="141"/>
                  </a:lnTo>
                  <a:lnTo>
                    <a:pt x="460" y="157"/>
                  </a:lnTo>
                  <a:lnTo>
                    <a:pt x="462" y="157"/>
                  </a:lnTo>
                  <a:lnTo>
                    <a:pt x="464" y="157"/>
                  </a:lnTo>
                  <a:lnTo>
                    <a:pt x="465" y="157"/>
                  </a:lnTo>
                  <a:lnTo>
                    <a:pt x="467" y="159"/>
                  </a:lnTo>
                  <a:lnTo>
                    <a:pt x="469" y="157"/>
                  </a:lnTo>
                  <a:lnTo>
                    <a:pt x="470" y="157"/>
                  </a:lnTo>
                  <a:lnTo>
                    <a:pt x="472" y="162"/>
                  </a:lnTo>
                  <a:lnTo>
                    <a:pt x="472" y="165"/>
                  </a:lnTo>
                  <a:lnTo>
                    <a:pt x="472" y="169"/>
                  </a:lnTo>
                  <a:lnTo>
                    <a:pt x="470" y="170"/>
                  </a:lnTo>
                  <a:lnTo>
                    <a:pt x="470" y="174"/>
                  </a:lnTo>
                  <a:lnTo>
                    <a:pt x="470" y="177"/>
                  </a:lnTo>
                  <a:lnTo>
                    <a:pt x="470" y="180"/>
                  </a:lnTo>
                  <a:lnTo>
                    <a:pt x="470" y="183"/>
                  </a:lnTo>
                  <a:lnTo>
                    <a:pt x="470" y="185"/>
                  </a:lnTo>
                  <a:lnTo>
                    <a:pt x="469" y="187"/>
                  </a:lnTo>
                  <a:lnTo>
                    <a:pt x="467" y="187"/>
                  </a:lnTo>
                  <a:lnTo>
                    <a:pt x="465" y="187"/>
                  </a:lnTo>
                  <a:lnTo>
                    <a:pt x="462" y="188"/>
                  </a:lnTo>
                  <a:lnTo>
                    <a:pt x="459" y="188"/>
                  </a:lnTo>
                  <a:lnTo>
                    <a:pt x="455" y="188"/>
                  </a:lnTo>
                  <a:lnTo>
                    <a:pt x="457" y="190"/>
                  </a:lnTo>
                  <a:lnTo>
                    <a:pt x="457" y="192"/>
                  </a:lnTo>
                  <a:lnTo>
                    <a:pt x="457" y="193"/>
                  </a:lnTo>
                  <a:lnTo>
                    <a:pt x="455" y="195"/>
                  </a:lnTo>
                  <a:lnTo>
                    <a:pt x="455" y="200"/>
                  </a:lnTo>
                  <a:lnTo>
                    <a:pt x="459" y="201"/>
                  </a:lnTo>
                  <a:lnTo>
                    <a:pt x="462" y="201"/>
                  </a:lnTo>
                  <a:lnTo>
                    <a:pt x="465" y="201"/>
                  </a:lnTo>
                  <a:lnTo>
                    <a:pt x="467" y="200"/>
                  </a:lnTo>
                  <a:lnTo>
                    <a:pt x="469" y="197"/>
                  </a:lnTo>
                  <a:lnTo>
                    <a:pt x="469" y="193"/>
                  </a:lnTo>
                  <a:lnTo>
                    <a:pt x="469" y="190"/>
                  </a:lnTo>
                  <a:lnTo>
                    <a:pt x="469" y="187"/>
                  </a:lnTo>
                  <a:lnTo>
                    <a:pt x="470" y="187"/>
                  </a:lnTo>
                  <a:lnTo>
                    <a:pt x="472" y="187"/>
                  </a:lnTo>
                  <a:lnTo>
                    <a:pt x="478" y="187"/>
                  </a:lnTo>
                  <a:lnTo>
                    <a:pt x="480" y="187"/>
                  </a:lnTo>
                  <a:lnTo>
                    <a:pt x="483" y="188"/>
                  </a:lnTo>
                  <a:lnTo>
                    <a:pt x="487" y="188"/>
                  </a:lnTo>
                  <a:lnTo>
                    <a:pt x="488" y="190"/>
                  </a:lnTo>
                  <a:lnTo>
                    <a:pt x="490" y="190"/>
                  </a:lnTo>
                  <a:lnTo>
                    <a:pt x="491" y="192"/>
                  </a:lnTo>
                  <a:lnTo>
                    <a:pt x="495" y="193"/>
                  </a:lnTo>
                  <a:lnTo>
                    <a:pt x="498" y="193"/>
                  </a:lnTo>
                  <a:lnTo>
                    <a:pt x="498" y="195"/>
                  </a:lnTo>
                  <a:lnTo>
                    <a:pt x="498" y="197"/>
                  </a:lnTo>
                  <a:lnTo>
                    <a:pt x="498" y="200"/>
                  </a:lnTo>
                  <a:lnTo>
                    <a:pt x="496" y="200"/>
                  </a:lnTo>
                  <a:lnTo>
                    <a:pt x="496" y="200"/>
                  </a:lnTo>
                  <a:lnTo>
                    <a:pt x="495" y="200"/>
                  </a:lnTo>
                  <a:lnTo>
                    <a:pt x="493" y="201"/>
                  </a:lnTo>
                  <a:lnTo>
                    <a:pt x="491" y="203"/>
                  </a:lnTo>
                  <a:lnTo>
                    <a:pt x="490" y="205"/>
                  </a:lnTo>
                  <a:lnTo>
                    <a:pt x="488" y="206"/>
                  </a:lnTo>
                  <a:lnTo>
                    <a:pt x="488" y="208"/>
                  </a:lnTo>
                  <a:lnTo>
                    <a:pt x="488" y="210"/>
                  </a:lnTo>
                  <a:lnTo>
                    <a:pt x="488" y="216"/>
                  </a:lnTo>
                  <a:lnTo>
                    <a:pt x="501" y="216"/>
                  </a:lnTo>
                  <a:lnTo>
                    <a:pt x="501" y="200"/>
                  </a:lnTo>
                  <a:lnTo>
                    <a:pt x="505" y="200"/>
                  </a:lnTo>
                  <a:lnTo>
                    <a:pt x="508" y="200"/>
                  </a:lnTo>
                  <a:lnTo>
                    <a:pt x="511" y="200"/>
                  </a:lnTo>
                  <a:lnTo>
                    <a:pt x="514" y="201"/>
                  </a:lnTo>
                  <a:lnTo>
                    <a:pt x="518" y="203"/>
                  </a:lnTo>
                  <a:lnTo>
                    <a:pt x="519" y="203"/>
                  </a:lnTo>
                  <a:lnTo>
                    <a:pt x="521" y="205"/>
                  </a:lnTo>
                  <a:lnTo>
                    <a:pt x="523" y="205"/>
                  </a:lnTo>
                  <a:lnTo>
                    <a:pt x="526" y="205"/>
                  </a:lnTo>
                  <a:lnTo>
                    <a:pt x="527" y="206"/>
                  </a:lnTo>
                  <a:lnTo>
                    <a:pt x="529" y="206"/>
                  </a:lnTo>
                  <a:lnTo>
                    <a:pt x="531" y="206"/>
                  </a:lnTo>
                  <a:lnTo>
                    <a:pt x="532" y="206"/>
                  </a:lnTo>
                  <a:lnTo>
                    <a:pt x="536" y="206"/>
                  </a:lnTo>
                  <a:lnTo>
                    <a:pt x="537" y="208"/>
                  </a:lnTo>
                  <a:lnTo>
                    <a:pt x="539" y="210"/>
                  </a:lnTo>
                  <a:lnTo>
                    <a:pt x="541" y="210"/>
                  </a:lnTo>
                  <a:lnTo>
                    <a:pt x="542" y="211"/>
                  </a:lnTo>
                  <a:lnTo>
                    <a:pt x="544" y="213"/>
                  </a:lnTo>
                  <a:lnTo>
                    <a:pt x="545" y="213"/>
                  </a:lnTo>
                  <a:lnTo>
                    <a:pt x="547" y="215"/>
                  </a:lnTo>
                  <a:lnTo>
                    <a:pt x="549" y="216"/>
                  </a:lnTo>
                  <a:lnTo>
                    <a:pt x="550" y="218"/>
                  </a:lnTo>
                  <a:lnTo>
                    <a:pt x="552" y="218"/>
                  </a:lnTo>
                  <a:lnTo>
                    <a:pt x="554" y="218"/>
                  </a:lnTo>
                  <a:lnTo>
                    <a:pt x="555" y="219"/>
                  </a:lnTo>
                  <a:lnTo>
                    <a:pt x="557" y="219"/>
                  </a:lnTo>
                  <a:lnTo>
                    <a:pt x="559" y="219"/>
                  </a:lnTo>
                  <a:lnTo>
                    <a:pt x="560" y="219"/>
                  </a:lnTo>
                  <a:lnTo>
                    <a:pt x="562" y="223"/>
                  </a:lnTo>
                  <a:lnTo>
                    <a:pt x="560" y="224"/>
                  </a:lnTo>
                  <a:lnTo>
                    <a:pt x="559" y="224"/>
                  </a:lnTo>
                  <a:lnTo>
                    <a:pt x="557" y="226"/>
                  </a:lnTo>
                  <a:lnTo>
                    <a:pt x="555" y="226"/>
                  </a:lnTo>
                  <a:lnTo>
                    <a:pt x="555" y="226"/>
                  </a:lnTo>
                  <a:lnTo>
                    <a:pt x="554" y="228"/>
                  </a:lnTo>
                  <a:lnTo>
                    <a:pt x="554" y="229"/>
                  </a:lnTo>
                  <a:lnTo>
                    <a:pt x="554" y="229"/>
                  </a:lnTo>
                  <a:lnTo>
                    <a:pt x="554" y="231"/>
                  </a:lnTo>
                  <a:lnTo>
                    <a:pt x="554" y="233"/>
                  </a:lnTo>
                  <a:lnTo>
                    <a:pt x="557" y="234"/>
                  </a:lnTo>
                  <a:lnTo>
                    <a:pt x="559" y="234"/>
                  </a:lnTo>
                  <a:lnTo>
                    <a:pt x="560" y="236"/>
                  </a:lnTo>
                  <a:lnTo>
                    <a:pt x="562" y="236"/>
                  </a:lnTo>
                  <a:lnTo>
                    <a:pt x="563" y="236"/>
                  </a:lnTo>
                  <a:lnTo>
                    <a:pt x="565" y="236"/>
                  </a:lnTo>
                  <a:lnTo>
                    <a:pt x="567" y="236"/>
                  </a:lnTo>
                  <a:lnTo>
                    <a:pt x="568" y="236"/>
                  </a:lnTo>
                  <a:lnTo>
                    <a:pt x="572" y="236"/>
                  </a:lnTo>
                  <a:lnTo>
                    <a:pt x="572" y="231"/>
                  </a:lnTo>
                  <a:lnTo>
                    <a:pt x="572" y="226"/>
                  </a:lnTo>
                  <a:lnTo>
                    <a:pt x="575" y="226"/>
                  </a:lnTo>
                  <a:lnTo>
                    <a:pt x="580" y="226"/>
                  </a:lnTo>
                  <a:lnTo>
                    <a:pt x="583" y="226"/>
                  </a:lnTo>
                  <a:lnTo>
                    <a:pt x="586" y="226"/>
                  </a:lnTo>
                  <a:lnTo>
                    <a:pt x="588" y="228"/>
                  </a:lnTo>
                  <a:lnTo>
                    <a:pt x="590" y="228"/>
                  </a:lnTo>
                  <a:lnTo>
                    <a:pt x="591" y="229"/>
                  </a:lnTo>
                  <a:lnTo>
                    <a:pt x="593" y="231"/>
                  </a:lnTo>
                  <a:lnTo>
                    <a:pt x="595" y="233"/>
                  </a:lnTo>
                  <a:lnTo>
                    <a:pt x="598" y="234"/>
                  </a:lnTo>
                  <a:lnTo>
                    <a:pt x="599" y="234"/>
                  </a:lnTo>
                  <a:lnTo>
                    <a:pt x="619" y="234"/>
                  </a:lnTo>
                  <a:lnTo>
                    <a:pt x="621" y="233"/>
                  </a:lnTo>
                  <a:lnTo>
                    <a:pt x="624" y="233"/>
                  </a:lnTo>
                  <a:lnTo>
                    <a:pt x="627" y="231"/>
                  </a:lnTo>
                  <a:lnTo>
                    <a:pt x="629" y="231"/>
                  </a:lnTo>
                  <a:lnTo>
                    <a:pt x="631" y="233"/>
                  </a:lnTo>
                  <a:lnTo>
                    <a:pt x="632" y="233"/>
                  </a:lnTo>
                  <a:lnTo>
                    <a:pt x="634" y="233"/>
                  </a:lnTo>
                  <a:lnTo>
                    <a:pt x="635" y="234"/>
                  </a:lnTo>
                  <a:lnTo>
                    <a:pt x="637" y="236"/>
                  </a:lnTo>
                  <a:lnTo>
                    <a:pt x="640" y="237"/>
                  </a:lnTo>
                  <a:lnTo>
                    <a:pt x="642" y="239"/>
                  </a:lnTo>
                  <a:lnTo>
                    <a:pt x="642" y="239"/>
                  </a:lnTo>
                  <a:lnTo>
                    <a:pt x="644" y="239"/>
                  </a:lnTo>
                  <a:lnTo>
                    <a:pt x="645" y="241"/>
                  </a:lnTo>
                  <a:lnTo>
                    <a:pt x="645" y="244"/>
                  </a:lnTo>
                  <a:lnTo>
                    <a:pt x="645" y="247"/>
                  </a:lnTo>
                  <a:lnTo>
                    <a:pt x="647" y="251"/>
                  </a:lnTo>
                  <a:lnTo>
                    <a:pt x="647" y="252"/>
                  </a:lnTo>
                  <a:lnTo>
                    <a:pt x="649" y="254"/>
                  </a:lnTo>
                  <a:lnTo>
                    <a:pt x="649" y="254"/>
                  </a:lnTo>
                  <a:lnTo>
                    <a:pt x="650" y="255"/>
                  </a:lnTo>
                  <a:lnTo>
                    <a:pt x="653" y="257"/>
                  </a:lnTo>
                  <a:lnTo>
                    <a:pt x="657" y="259"/>
                  </a:lnTo>
                  <a:lnTo>
                    <a:pt x="660" y="259"/>
                  </a:lnTo>
                  <a:lnTo>
                    <a:pt x="662" y="259"/>
                  </a:lnTo>
                  <a:lnTo>
                    <a:pt x="665" y="259"/>
                  </a:lnTo>
                  <a:lnTo>
                    <a:pt x="667" y="260"/>
                  </a:lnTo>
                  <a:lnTo>
                    <a:pt x="668" y="260"/>
                  </a:lnTo>
                  <a:lnTo>
                    <a:pt x="670" y="260"/>
                  </a:lnTo>
                  <a:lnTo>
                    <a:pt x="672" y="260"/>
                  </a:lnTo>
                  <a:lnTo>
                    <a:pt x="686" y="260"/>
                  </a:lnTo>
                  <a:lnTo>
                    <a:pt x="688" y="262"/>
                  </a:lnTo>
                  <a:lnTo>
                    <a:pt x="691" y="264"/>
                  </a:lnTo>
                  <a:lnTo>
                    <a:pt x="693" y="264"/>
                  </a:lnTo>
                  <a:lnTo>
                    <a:pt x="694" y="265"/>
                  </a:lnTo>
                  <a:lnTo>
                    <a:pt x="694" y="267"/>
                  </a:lnTo>
                  <a:lnTo>
                    <a:pt x="696" y="270"/>
                  </a:lnTo>
                  <a:lnTo>
                    <a:pt x="696" y="275"/>
                  </a:lnTo>
                  <a:lnTo>
                    <a:pt x="696" y="278"/>
                  </a:lnTo>
                  <a:lnTo>
                    <a:pt x="696" y="282"/>
                  </a:lnTo>
                  <a:lnTo>
                    <a:pt x="696" y="283"/>
                  </a:lnTo>
                  <a:lnTo>
                    <a:pt x="698" y="287"/>
                  </a:lnTo>
                  <a:lnTo>
                    <a:pt x="699" y="288"/>
                  </a:lnTo>
                  <a:lnTo>
                    <a:pt x="701" y="293"/>
                  </a:lnTo>
                  <a:lnTo>
                    <a:pt x="703" y="296"/>
                  </a:lnTo>
                  <a:lnTo>
                    <a:pt x="704" y="296"/>
                  </a:lnTo>
                  <a:lnTo>
                    <a:pt x="704" y="298"/>
                  </a:lnTo>
                  <a:lnTo>
                    <a:pt x="706" y="300"/>
                  </a:lnTo>
                  <a:lnTo>
                    <a:pt x="706" y="301"/>
                  </a:lnTo>
                  <a:lnTo>
                    <a:pt x="706" y="303"/>
                  </a:lnTo>
                  <a:lnTo>
                    <a:pt x="706" y="306"/>
                  </a:lnTo>
                  <a:lnTo>
                    <a:pt x="706" y="308"/>
                  </a:lnTo>
                  <a:lnTo>
                    <a:pt x="704" y="311"/>
                  </a:lnTo>
                  <a:lnTo>
                    <a:pt x="703" y="313"/>
                  </a:lnTo>
                  <a:lnTo>
                    <a:pt x="701" y="316"/>
                  </a:lnTo>
                  <a:lnTo>
                    <a:pt x="699" y="319"/>
                  </a:lnTo>
                  <a:lnTo>
                    <a:pt x="699" y="321"/>
                  </a:lnTo>
                  <a:lnTo>
                    <a:pt x="699" y="323"/>
                  </a:lnTo>
                  <a:lnTo>
                    <a:pt x="698" y="323"/>
                  </a:lnTo>
                  <a:lnTo>
                    <a:pt x="698" y="323"/>
                  </a:lnTo>
                  <a:lnTo>
                    <a:pt x="696" y="324"/>
                  </a:lnTo>
                  <a:lnTo>
                    <a:pt x="694" y="324"/>
                  </a:lnTo>
                  <a:lnTo>
                    <a:pt x="694" y="326"/>
                  </a:lnTo>
                  <a:lnTo>
                    <a:pt x="693" y="326"/>
                  </a:lnTo>
                  <a:lnTo>
                    <a:pt x="693" y="327"/>
                  </a:lnTo>
                  <a:lnTo>
                    <a:pt x="691" y="329"/>
                  </a:lnTo>
                  <a:lnTo>
                    <a:pt x="690" y="334"/>
                  </a:lnTo>
                  <a:lnTo>
                    <a:pt x="688" y="339"/>
                  </a:lnTo>
                  <a:lnTo>
                    <a:pt x="685" y="342"/>
                  </a:lnTo>
                  <a:lnTo>
                    <a:pt x="683" y="347"/>
                  </a:lnTo>
                  <a:lnTo>
                    <a:pt x="681" y="349"/>
                  </a:lnTo>
                  <a:lnTo>
                    <a:pt x="680" y="350"/>
                  </a:lnTo>
                  <a:lnTo>
                    <a:pt x="678" y="350"/>
                  </a:lnTo>
                  <a:lnTo>
                    <a:pt x="676" y="352"/>
                  </a:lnTo>
                  <a:lnTo>
                    <a:pt x="675" y="355"/>
                  </a:lnTo>
                  <a:lnTo>
                    <a:pt x="672" y="357"/>
                  </a:lnTo>
                  <a:lnTo>
                    <a:pt x="670" y="357"/>
                  </a:lnTo>
                  <a:lnTo>
                    <a:pt x="668" y="357"/>
                  </a:lnTo>
                  <a:lnTo>
                    <a:pt x="667" y="357"/>
                  </a:lnTo>
                  <a:lnTo>
                    <a:pt x="665" y="359"/>
                  </a:lnTo>
                  <a:lnTo>
                    <a:pt x="663" y="360"/>
                  </a:lnTo>
                  <a:lnTo>
                    <a:pt x="662" y="363"/>
                  </a:lnTo>
                  <a:lnTo>
                    <a:pt x="662" y="367"/>
                  </a:lnTo>
                  <a:lnTo>
                    <a:pt x="660" y="368"/>
                  </a:lnTo>
                  <a:lnTo>
                    <a:pt x="660" y="370"/>
                  </a:lnTo>
                  <a:lnTo>
                    <a:pt x="658" y="373"/>
                  </a:lnTo>
                  <a:lnTo>
                    <a:pt x="657" y="377"/>
                  </a:lnTo>
                  <a:lnTo>
                    <a:pt x="653" y="380"/>
                  </a:lnTo>
                  <a:lnTo>
                    <a:pt x="650" y="381"/>
                  </a:lnTo>
                  <a:lnTo>
                    <a:pt x="649" y="381"/>
                  </a:lnTo>
                  <a:lnTo>
                    <a:pt x="647" y="383"/>
                  </a:lnTo>
                  <a:lnTo>
                    <a:pt x="645" y="383"/>
                  </a:lnTo>
                  <a:lnTo>
                    <a:pt x="644" y="383"/>
                  </a:lnTo>
                  <a:lnTo>
                    <a:pt x="640" y="383"/>
                  </a:lnTo>
                  <a:lnTo>
                    <a:pt x="640" y="403"/>
                  </a:lnTo>
                  <a:lnTo>
                    <a:pt x="640" y="404"/>
                  </a:lnTo>
                  <a:lnTo>
                    <a:pt x="642" y="406"/>
                  </a:lnTo>
                  <a:lnTo>
                    <a:pt x="642" y="413"/>
                  </a:lnTo>
                  <a:lnTo>
                    <a:pt x="642" y="416"/>
                  </a:lnTo>
                  <a:lnTo>
                    <a:pt x="642" y="417"/>
                  </a:lnTo>
                  <a:lnTo>
                    <a:pt x="644" y="421"/>
                  </a:lnTo>
                  <a:lnTo>
                    <a:pt x="644" y="426"/>
                  </a:lnTo>
                  <a:lnTo>
                    <a:pt x="644" y="427"/>
                  </a:lnTo>
                  <a:lnTo>
                    <a:pt x="644" y="431"/>
                  </a:lnTo>
                  <a:lnTo>
                    <a:pt x="642" y="432"/>
                  </a:lnTo>
                  <a:lnTo>
                    <a:pt x="642" y="434"/>
                  </a:lnTo>
                  <a:lnTo>
                    <a:pt x="642" y="435"/>
                  </a:lnTo>
                  <a:lnTo>
                    <a:pt x="642" y="437"/>
                  </a:lnTo>
                  <a:lnTo>
                    <a:pt x="640" y="440"/>
                  </a:lnTo>
                  <a:lnTo>
                    <a:pt x="639" y="444"/>
                  </a:lnTo>
                  <a:lnTo>
                    <a:pt x="637" y="447"/>
                  </a:lnTo>
                  <a:lnTo>
                    <a:pt x="637" y="449"/>
                  </a:lnTo>
                  <a:lnTo>
                    <a:pt x="635" y="450"/>
                  </a:lnTo>
                  <a:lnTo>
                    <a:pt x="635" y="453"/>
                  </a:lnTo>
                  <a:lnTo>
                    <a:pt x="635" y="455"/>
                  </a:lnTo>
                  <a:lnTo>
                    <a:pt x="635" y="457"/>
                  </a:lnTo>
                  <a:lnTo>
                    <a:pt x="635" y="462"/>
                  </a:lnTo>
                  <a:lnTo>
                    <a:pt x="635" y="465"/>
                  </a:lnTo>
                  <a:lnTo>
                    <a:pt x="635" y="468"/>
                  </a:lnTo>
                  <a:lnTo>
                    <a:pt x="634" y="472"/>
                  </a:lnTo>
                  <a:lnTo>
                    <a:pt x="634" y="473"/>
                  </a:lnTo>
                  <a:lnTo>
                    <a:pt x="634" y="475"/>
                  </a:lnTo>
                  <a:lnTo>
                    <a:pt x="634" y="476"/>
                  </a:lnTo>
                  <a:lnTo>
                    <a:pt x="632" y="478"/>
                  </a:lnTo>
                  <a:lnTo>
                    <a:pt x="632" y="480"/>
                  </a:lnTo>
                  <a:lnTo>
                    <a:pt x="631" y="481"/>
                  </a:lnTo>
                  <a:lnTo>
                    <a:pt x="631" y="481"/>
                  </a:lnTo>
                  <a:lnTo>
                    <a:pt x="629" y="481"/>
                  </a:lnTo>
                  <a:lnTo>
                    <a:pt x="629" y="483"/>
                  </a:lnTo>
                  <a:lnTo>
                    <a:pt x="627" y="485"/>
                  </a:lnTo>
                  <a:lnTo>
                    <a:pt x="627" y="485"/>
                  </a:lnTo>
                  <a:lnTo>
                    <a:pt x="626" y="488"/>
                  </a:lnTo>
                  <a:lnTo>
                    <a:pt x="624" y="494"/>
                  </a:lnTo>
                  <a:lnTo>
                    <a:pt x="622" y="501"/>
                  </a:lnTo>
                  <a:lnTo>
                    <a:pt x="622" y="504"/>
                  </a:lnTo>
                  <a:lnTo>
                    <a:pt x="622" y="506"/>
                  </a:lnTo>
                  <a:lnTo>
                    <a:pt x="621" y="508"/>
                  </a:lnTo>
                  <a:lnTo>
                    <a:pt x="619" y="508"/>
                  </a:lnTo>
                  <a:lnTo>
                    <a:pt x="617" y="508"/>
                  </a:lnTo>
                  <a:lnTo>
                    <a:pt x="614" y="509"/>
                  </a:lnTo>
                  <a:lnTo>
                    <a:pt x="614" y="511"/>
                  </a:lnTo>
                  <a:lnTo>
                    <a:pt x="613" y="512"/>
                  </a:lnTo>
                  <a:lnTo>
                    <a:pt x="613" y="514"/>
                  </a:lnTo>
                  <a:lnTo>
                    <a:pt x="613" y="516"/>
                  </a:lnTo>
                  <a:lnTo>
                    <a:pt x="611" y="519"/>
                  </a:lnTo>
                  <a:lnTo>
                    <a:pt x="609" y="522"/>
                  </a:lnTo>
                  <a:lnTo>
                    <a:pt x="606" y="526"/>
                  </a:lnTo>
                  <a:lnTo>
                    <a:pt x="604" y="527"/>
                  </a:lnTo>
                  <a:lnTo>
                    <a:pt x="603" y="529"/>
                  </a:lnTo>
                  <a:lnTo>
                    <a:pt x="603" y="530"/>
                  </a:lnTo>
                  <a:lnTo>
                    <a:pt x="601" y="532"/>
                  </a:lnTo>
                  <a:lnTo>
                    <a:pt x="599" y="532"/>
                  </a:lnTo>
                  <a:lnTo>
                    <a:pt x="598" y="534"/>
                  </a:lnTo>
                  <a:lnTo>
                    <a:pt x="596" y="535"/>
                  </a:lnTo>
                  <a:lnTo>
                    <a:pt x="596" y="537"/>
                  </a:lnTo>
                  <a:lnTo>
                    <a:pt x="596" y="539"/>
                  </a:lnTo>
                  <a:lnTo>
                    <a:pt x="595" y="544"/>
                  </a:lnTo>
                  <a:lnTo>
                    <a:pt x="557" y="544"/>
                  </a:lnTo>
                  <a:lnTo>
                    <a:pt x="555" y="544"/>
                  </a:lnTo>
                  <a:lnTo>
                    <a:pt x="554" y="545"/>
                  </a:lnTo>
                  <a:lnTo>
                    <a:pt x="552" y="547"/>
                  </a:lnTo>
                  <a:lnTo>
                    <a:pt x="552" y="548"/>
                  </a:lnTo>
                  <a:lnTo>
                    <a:pt x="550" y="550"/>
                  </a:lnTo>
                  <a:lnTo>
                    <a:pt x="549" y="550"/>
                  </a:lnTo>
                  <a:lnTo>
                    <a:pt x="547" y="552"/>
                  </a:lnTo>
                  <a:lnTo>
                    <a:pt x="545" y="553"/>
                  </a:lnTo>
                  <a:lnTo>
                    <a:pt x="542" y="555"/>
                  </a:lnTo>
                  <a:lnTo>
                    <a:pt x="527" y="555"/>
                  </a:lnTo>
                  <a:lnTo>
                    <a:pt x="526" y="555"/>
                  </a:lnTo>
                  <a:lnTo>
                    <a:pt x="524" y="557"/>
                  </a:lnTo>
                  <a:lnTo>
                    <a:pt x="524" y="557"/>
                  </a:lnTo>
                  <a:lnTo>
                    <a:pt x="523" y="558"/>
                  </a:lnTo>
                  <a:lnTo>
                    <a:pt x="521" y="560"/>
                  </a:lnTo>
                  <a:lnTo>
                    <a:pt x="519" y="562"/>
                  </a:lnTo>
                  <a:lnTo>
                    <a:pt x="518" y="563"/>
                  </a:lnTo>
                  <a:lnTo>
                    <a:pt x="516" y="566"/>
                  </a:lnTo>
                  <a:lnTo>
                    <a:pt x="514" y="568"/>
                  </a:lnTo>
                  <a:lnTo>
                    <a:pt x="513" y="570"/>
                  </a:lnTo>
                  <a:lnTo>
                    <a:pt x="513" y="571"/>
                  </a:lnTo>
                  <a:lnTo>
                    <a:pt x="511" y="573"/>
                  </a:lnTo>
                  <a:lnTo>
                    <a:pt x="511" y="573"/>
                  </a:lnTo>
                  <a:lnTo>
                    <a:pt x="509" y="575"/>
                  </a:lnTo>
                  <a:lnTo>
                    <a:pt x="508" y="575"/>
                  </a:lnTo>
                  <a:lnTo>
                    <a:pt x="505" y="576"/>
                  </a:lnTo>
                  <a:lnTo>
                    <a:pt x="501" y="578"/>
                  </a:lnTo>
                  <a:lnTo>
                    <a:pt x="500" y="580"/>
                  </a:lnTo>
                  <a:lnTo>
                    <a:pt x="498" y="581"/>
                  </a:lnTo>
                  <a:lnTo>
                    <a:pt x="498" y="583"/>
                  </a:lnTo>
                  <a:lnTo>
                    <a:pt x="496" y="583"/>
                  </a:lnTo>
                  <a:lnTo>
                    <a:pt x="495" y="584"/>
                  </a:lnTo>
                  <a:lnTo>
                    <a:pt x="495" y="586"/>
                  </a:lnTo>
                  <a:lnTo>
                    <a:pt x="493" y="586"/>
                  </a:lnTo>
                  <a:lnTo>
                    <a:pt x="493" y="589"/>
                  </a:lnTo>
                  <a:lnTo>
                    <a:pt x="493" y="591"/>
                  </a:lnTo>
                  <a:lnTo>
                    <a:pt x="493" y="594"/>
                  </a:lnTo>
                  <a:lnTo>
                    <a:pt x="493" y="598"/>
                  </a:lnTo>
                  <a:lnTo>
                    <a:pt x="493" y="601"/>
                  </a:lnTo>
                  <a:lnTo>
                    <a:pt x="495" y="606"/>
                  </a:lnTo>
                  <a:lnTo>
                    <a:pt x="495" y="607"/>
                  </a:lnTo>
                  <a:lnTo>
                    <a:pt x="496" y="611"/>
                  </a:lnTo>
                  <a:lnTo>
                    <a:pt x="496" y="614"/>
                  </a:lnTo>
                  <a:lnTo>
                    <a:pt x="496" y="617"/>
                  </a:lnTo>
                  <a:lnTo>
                    <a:pt x="496" y="620"/>
                  </a:lnTo>
                  <a:lnTo>
                    <a:pt x="496" y="624"/>
                  </a:lnTo>
                  <a:lnTo>
                    <a:pt x="496" y="627"/>
                  </a:lnTo>
                  <a:lnTo>
                    <a:pt x="496" y="629"/>
                  </a:lnTo>
                  <a:lnTo>
                    <a:pt x="495" y="630"/>
                  </a:lnTo>
                  <a:lnTo>
                    <a:pt x="493" y="632"/>
                  </a:lnTo>
                  <a:lnTo>
                    <a:pt x="491" y="634"/>
                  </a:lnTo>
                  <a:lnTo>
                    <a:pt x="490" y="635"/>
                  </a:lnTo>
                  <a:lnTo>
                    <a:pt x="488" y="635"/>
                  </a:lnTo>
                  <a:lnTo>
                    <a:pt x="487" y="637"/>
                  </a:lnTo>
                  <a:lnTo>
                    <a:pt x="485" y="637"/>
                  </a:lnTo>
                  <a:lnTo>
                    <a:pt x="483" y="637"/>
                  </a:lnTo>
                  <a:lnTo>
                    <a:pt x="482" y="638"/>
                  </a:lnTo>
                  <a:lnTo>
                    <a:pt x="480" y="640"/>
                  </a:lnTo>
                  <a:lnTo>
                    <a:pt x="478" y="643"/>
                  </a:lnTo>
                  <a:lnTo>
                    <a:pt x="478" y="645"/>
                  </a:lnTo>
                  <a:lnTo>
                    <a:pt x="478" y="647"/>
                  </a:lnTo>
                  <a:lnTo>
                    <a:pt x="478" y="648"/>
                  </a:lnTo>
                  <a:lnTo>
                    <a:pt x="477" y="650"/>
                  </a:lnTo>
                  <a:lnTo>
                    <a:pt x="477" y="653"/>
                  </a:lnTo>
                  <a:lnTo>
                    <a:pt x="475" y="655"/>
                  </a:lnTo>
                  <a:lnTo>
                    <a:pt x="473" y="656"/>
                  </a:lnTo>
                  <a:lnTo>
                    <a:pt x="472" y="660"/>
                  </a:lnTo>
                  <a:lnTo>
                    <a:pt x="470" y="661"/>
                  </a:lnTo>
                  <a:lnTo>
                    <a:pt x="469" y="663"/>
                  </a:lnTo>
                  <a:lnTo>
                    <a:pt x="469" y="666"/>
                  </a:lnTo>
                  <a:lnTo>
                    <a:pt x="467" y="668"/>
                  </a:lnTo>
                  <a:lnTo>
                    <a:pt x="465" y="671"/>
                  </a:lnTo>
                  <a:lnTo>
                    <a:pt x="464" y="673"/>
                  </a:lnTo>
                  <a:lnTo>
                    <a:pt x="464" y="674"/>
                  </a:lnTo>
                  <a:lnTo>
                    <a:pt x="460" y="676"/>
                  </a:lnTo>
                  <a:lnTo>
                    <a:pt x="457" y="678"/>
                  </a:lnTo>
                  <a:lnTo>
                    <a:pt x="455" y="678"/>
                  </a:lnTo>
                  <a:lnTo>
                    <a:pt x="455" y="676"/>
                  </a:lnTo>
                  <a:lnTo>
                    <a:pt x="454" y="674"/>
                  </a:lnTo>
                  <a:lnTo>
                    <a:pt x="455" y="673"/>
                  </a:lnTo>
                  <a:lnTo>
                    <a:pt x="455" y="671"/>
                  </a:lnTo>
                  <a:lnTo>
                    <a:pt x="457" y="668"/>
                  </a:lnTo>
                  <a:lnTo>
                    <a:pt x="457" y="666"/>
                  </a:lnTo>
                  <a:lnTo>
                    <a:pt x="459" y="666"/>
                  </a:lnTo>
                  <a:lnTo>
                    <a:pt x="457" y="665"/>
                  </a:lnTo>
                  <a:lnTo>
                    <a:pt x="455" y="665"/>
                  </a:lnTo>
                  <a:lnTo>
                    <a:pt x="455" y="665"/>
                  </a:lnTo>
                  <a:lnTo>
                    <a:pt x="454" y="665"/>
                  </a:lnTo>
                  <a:lnTo>
                    <a:pt x="452" y="666"/>
                  </a:lnTo>
                  <a:lnTo>
                    <a:pt x="449" y="668"/>
                  </a:lnTo>
                  <a:lnTo>
                    <a:pt x="447" y="670"/>
                  </a:lnTo>
                  <a:lnTo>
                    <a:pt x="446" y="673"/>
                  </a:lnTo>
                  <a:lnTo>
                    <a:pt x="446" y="674"/>
                  </a:lnTo>
                  <a:lnTo>
                    <a:pt x="446" y="676"/>
                  </a:lnTo>
                  <a:lnTo>
                    <a:pt x="444" y="678"/>
                  </a:lnTo>
                  <a:lnTo>
                    <a:pt x="444" y="679"/>
                  </a:lnTo>
                  <a:lnTo>
                    <a:pt x="444" y="683"/>
                  </a:lnTo>
                  <a:lnTo>
                    <a:pt x="444" y="686"/>
                  </a:lnTo>
                  <a:lnTo>
                    <a:pt x="444" y="689"/>
                  </a:lnTo>
                  <a:lnTo>
                    <a:pt x="444" y="691"/>
                  </a:lnTo>
                  <a:lnTo>
                    <a:pt x="442" y="691"/>
                  </a:lnTo>
                  <a:lnTo>
                    <a:pt x="442" y="692"/>
                  </a:lnTo>
                  <a:lnTo>
                    <a:pt x="441" y="694"/>
                  </a:lnTo>
                  <a:lnTo>
                    <a:pt x="437" y="696"/>
                  </a:lnTo>
                  <a:lnTo>
                    <a:pt x="436" y="699"/>
                  </a:lnTo>
                  <a:lnTo>
                    <a:pt x="436" y="702"/>
                  </a:lnTo>
                  <a:lnTo>
                    <a:pt x="436" y="706"/>
                  </a:lnTo>
                  <a:lnTo>
                    <a:pt x="436" y="707"/>
                  </a:lnTo>
                  <a:lnTo>
                    <a:pt x="434" y="709"/>
                  </a:lnTo>
                  <a:lnTo>
                    <a:pt x="433" y="710"/>
                  </a:lnTo>
                  <a:lnTo>
                    <a:pt x="431" y="712"/>
                  </a:lnTo>
                  <a:lnTo>
                    <a:pt x="429" y="714"/>
                  </a:lnTo>
                  <a:lnTo>
                    <a:pt x="428" y="714"/>
                  </a:lnTo>
                  <a:lnTo>
                    <a:pt x="426" y="714"/>
                  </a:lnTo>
                  <a:lnTo>
                    <a:pt x="424" y="715"/>
                  </a:lnTo>
                  <a:lnTo>
                    <a:pt x="423" y="717"/>
                  </a:lnTo>
                  <a:lnTo>
                    <a:pt x="421" y="720"/>
                  </a:lnTo>
                  <a:lnTo>
                    <a:pt x="419" y="724"/>
                  </a:lnTo>
                  <a:lnTo>
                    <a:pt x="418" y="727"/>
                  </a:lnTo>
                  <a:lnTo>
                    <a:pt x="418" y="728"/>
                  </a:lnTo>
                  <a:lnTo>
                    <a:pt x="416" y="730"/>
                  </a:lnTo>
                  <a:lnTo>
                    <a:pt x="415" y="730"/>
                  </a:lnTo>
                  <a:lnTo>
                    <a:pt x="413" y="730"/>
                  </a:lnTo>
                  <a:lnTo>
                    <a:pt x="411" y="732"/>
                  </a:lnTo>
                  <a:lnTo>
                    <a:pt x="410" y="733"/>
                  </a:lnTo>
                  <a:lnTo>
                    <a:pt x="406" y="733"/>
                  </a:lnTo>
                  <a:lnTo>
                    <a:pt x="403" y="733"/>
                  </a:lnTo>
                  <a:lnTo>
                    <a:pt x="400" y="733"/>
                  </a:lnTo>
                  <a:lnTo>
                    <a:pt x="397" y="733"/>
                  </a:lnTo>
                  <a:lnTo>
                    <a:pt x="397" y="733"/>
                  </a:lnTo>
                  <a:lnTo>
                    <a:pt x="395" y="735"/>
                  </a:lnTo>
                  <a:lnTo>
                    <a:pt x="393" y="737"/>
                  </a:lnTo>
                  <a:lnTo>
                    <a:pt x="390" y="737"/>
                  </a:lnTo>
                  <a:lnTo>
                    <a:pt x="387" y="737"/>
                  </a:lnTo>
                  <a:lnTo>
                    <a:pt x="385" y="735"/>
                  </a:lnTo>
                  <a:lnTo>
                    <a:pt x="382" y="735"/>
                  </a:lnTo>
                  <a:lnTo>
                    <a:pt x="380" y="735"/>
                  </a:lnTo>
                  <a:lnTo>
                    <a:pt x="379" y="735"/>
                  </a:lnTo>
                  <a:lnTo>
                    <a:pt x="377" y="733"/>
                  </a:lnTo>
                  <a:lnTo>
                    <a:pt x="375" y="733"/>
                  </a:lnTo>
                  <a:lnTo>
                    <a:pt x="375" y="732"/>
                  </a:lnTo>
                  <a:lnTo>
                    <a:pt x="372" y="730"/>
                  </a:lnTo>
                  <a:lnTo>
                    <a:pt x="370" y="728"/>
                  </a:lnTo>
                  <a:lnTo>
                    <a:pt x="369" y="728"/>
                  </a:lnTo>
                  <a:lnTo>
                    <a:pt x="365" y="727"/>
                  </a:lnTo>
                  <a:lnTo>
                    <a:pt x="362" y="727"/>
                  </a:lnTo>
                  <a:lnTo>
                    <a:pt x="349" y="727"/>
                  </a:lnTo>
                  <a:lnTo>
                    <a:pt x="349" y="728"/>
                  </a:lnTo>
                  <a:lnTo>
                    <a:pt x="349" y="728"/>
                  </a:lnTo>
                  <a:lnTo>
                    <a:pt x="351" y="732"/>
                  </a:lnTo>
                  <a:lnTo>
                    <a:pt x="352" y="733"/>
                  </a:lnTo>
                  <a:lnTo>
                    <a:pt x="354" y="733"/>
                  </a:lnTo>
                  <a:lnTo>
                    <a:pt x="354" y="733"/>
                  </a:lnTo>
                  <a:lnTo>
                    <a:pt x="357" y="737"/>
                  </a:lnTo>
                  <a:lnTo>
                    <a:pt x="361" y="740"/>
                  </a:lnTo>
                  <a:lnTo>
                    <a:pt x="362" y="740"/>
                  </a:lnTo>
                  <a:lnTo>
                    <a:pt x="365" y="742"/>
                  </a:lnTo>
                  <a:lnTo>
                    <a:pt x="365" y="743"/>
                  </a:lnTo>
                  <a:lnTo>
                    <a:pt x="367" y="743"/>
                  </a:lnTo>
                  <a:lnTo>
                    <a:pt x="367" y="745"/>
                  </a:lnTo>
                  <a:lnTo>
                    <a:pt x="369" y="748"/>
                  </a:lnTo>
                  <a:lnTo>
                    <a:pt x="369" y="756"/>
                  </a:lnTo>
                  <a:lnTo>
                    <a:pt x="370" y="758"/>
                  </a:lnTo>
                  <a:lnTo>
                    <a:pt x="372" y="758"/>
                  </a:lnTo>
                  <a:lnTo>
                    <a:pt x="375" y="758"/>
                  </a:lnTo>
                  <a:lnTo>
                    <a:pt x="375" y="768"/>
                  </a:lnTo>
                  <a:lnTo>
                    <a:pt x="374" y="769"/>
                  </a:lnTo>
                  <a:lnTo>
                    <a:pt x="374" y="769"/>
                  </a:lnTo>
                  <a:lnTo>
                    <a:pt x="372" y="773"/>
                  </a:lnTo>
                  <a:lnTo>
                    <a:pt x="370" y="774"/>
                  </a:lnTo>
                  <a:lnTo>
                    <a:pt x="369" y="776"/>
                  </a:lnTo>
                  <a:lnTo>
                    <a:pt x="369" y="778"/>
                  </a:lnTo>
                  <a:lnTo>
                    <a:pt x="367" y="779"/>
                  </a:lnTo>
                  <a:lnTo>
                    <a:pt x="364" y="781"/>
                  </a:lnTo>
                  <a:lnTo>
                    <a:pt x="361" y="784"/>
                  </a:lnTo>
                  <a:lnTo>
                    <a:pt x="359" y="784"/>
                  </a:lnTo>
                  <a:lnTo>
                    <a:pt x="357" y="786"/>
                  </a:lnTo>
                  <a:lnTo>
                    <a:pt x="354" y="789"/>
                  </a:lnTo>
                  <a:lnTo>
                    <a:pt x="352" y="792"/>
                  </a:lnTo>
                  <a:lnTo>
                    <a:pt x="352" y="794"/>
                  </a:lnTo>
                  <a:lnTo>
                    <a:pt x="351" y="796"/>
                  </a:lnTo>
                  <a:lnTo>
                    <a:pt x="351" y="797"/>
                  </a:lnTo>
                  <a:lnTo>
                    <a:pt x="349" y="799"/>
                  </a:lnTo>
                  <a:lnTo>
                    <a:pt x="349" y="800"/>
                  </a:lnTo>
                  <a:lnTo>
                    <a:pt x="349" y="802"/>
                  </a:lnTo>
                  <a:lnTo>
                    <a:pt x="347" y="802"/>
                  </a:lnTo>
                  <a:lnTo>
                    <a:pt x="347" y="804"/>
                  </a:lnTo>
                  <a:lnTo>
                    <a:pt x="346" y="804"/>
                  </a:lnTo>
                  <a:lnTo>
                    <a:pt x="344" y="804"/>
                  </a:lnTo>
                  <a:lnTo>
                    <a:pt x="341" y="802"/>
                  </a:lnTo>
                  <a:lnTo>
                    <a:pt x="339" y="802"/>
                  </a:lnTo>
                  <a:lnTo>
                    <a:pt x="324" y="802"/>
                  </a:lnTo>
                  <a:lnTo>
                    <a:pt x="321" y="802"/>
                  </a:lnTo>
                  <a:lnTo>
                    <a:pt x="320" y="804"/>
                  </a:lnTo>
                  <a:lnTo>
                    <a:pt x="318" y="804"/>
                  </a:lnTo>
                  <a:lnTo>
                    <a:pt x="315" y="805"/>
                  </a:lnTo>
                  <a:lnTo>
                    <a:pt x="311" y="805"/>
                  </a:lnTo>
                  <a:lnTo>
                    <a:pt x="305" y="805"/>
                  </a:lnTo>
                  <a:lnTo>
                    <a:pt x="303" y="805"/>
                  </a:lnTo>
                  <a:lnTo>
                    <a:pt x="302" y="805"/>
                  </a:lnTo>
                  <a:lnTo>
                    <a:pt x="287" y="805"/>
                  </a:lnTo>
                  <a:lnTo>
                    <a:pt x="287" y="814"/>
                  </a:lnTo>
                  <a:lnTo>
                    <a:pt x="287" y="814"/>
                  </a:lnTo>
                  <a:lnTo>
                    <a:pt x="287" y="815"/>
                  </a:lnTo>
                  <a:lnTo>
                    <a:pt x="288" y="818"/>
                  </a:lnTo>
                  <a:lnTo>
                    <a:pt x="290" y="822"/>
                  </a:lnTo>
                  <a:lnTo>
                    <a:pt x="290" y="825"/>
                  </a:lnTo>
                  <a:lnTo>
                    <a:pt x="290" y="827"/>
                  </a:lnTo>
                  <a:lnTo>
                    <a:pt x="290" y="828"/>
                  </a:lnTo>
                  <a:lnTo>
                    <a:pt x="288" y="828"/>
                  </a:lnTo>
                  <a:lnTo>
                    <a:pt x="288" y="830"/>
                  </a:lnTo>
                  <a:lnTo>
                    <a:pt x="287" y="830"/>
                  </a:lnTo>
                  <a:lnTo>
                    <a:pt x="285" y="833"/>
                  </a:lnTo>
                  <a:lnTo>
                    <a:pt x="285" y="840"/>
                  </a:lnTo>
                  <a:lnTo>
                    <a:pt x="285" y="840"/>
                  </a:lnTo>
                  <a:lnTo>
                    <a:pt x="287" y="841"/>
                  </a:lnTo>
                  <a:lnTo>
                    <a:pt x="287" y="843"/>
                  </a:lnTo>
                  <a:lnTo>
                    <a:pt x="287" y="843"/>
                  </a:lnTo>
                  <a:lnTo>
                    <a:pt x="287" y="845"/>
                  </a:lnTo>
                  <a:lnTo>
                    <a:pt x="285" y="846"/>
                  </a:lnTo>
                  <a:lnTo>
                    <a:pt x="267" y="846"/>
                  </a:lnTo>
                  <a:lnTo>
                    <a:pt x="264" y="845"/>
                  </a:lnTo>
                  <a:lnTo>
                    <a:pt x="264" y="843"/>
                  </a:lnTo>
                  <a:lnTo>
                    <a:pt x="262" y="843"/>
                  </a:lnTo>
                  <a:lnTo>
                    <a:pt x="261" y="841"/>
                  </a:lnTo>
                  <a:lnTo>
                    <a:pt x="257" y="840"/>
                  </a:lnTo>
                  <a:lnTo>
                    <a:pt x="256" y="838"/>
                  </a:lnTo>
                  <a:lnTo>
                    <a:pt x="254" y="838"/>
                  </a:lnTo>
                  <a:lnTo>
                    <a:pt x="248" y="838"/>
                  </a:lnTo>
                  <a:lnTo>
                    <a:pt x="248" y="848"/>
                  </a:lnTo>
                  <a:lnTo>
                    <a:pt x="249" y="850"/>
                  </a:lnTo>
                  <a:lnTo>
                    <a:pt x="249" y="851"/>
                  </a:lnTo>
                  <a:lnTo>
                    <a:pt x="249" y="854"/>
                  </a:lnTo>
                  <a:lnTo>
                    <a:pt x="249" y="858"/>
                  </a:lnTo>
                  <a:lnTo>
                    <a:pt x="249" y="861"/>
                  </a:lnTo>
                  <a:lnTo>
                    <a:pt x="249" y="864"/>
                  </a:lnTo>
                  <a:lnTo>
                    <a:pt x="251" y="864"/>
                  </a:lnTo>
                  <a:lnTo>
                    <a:pt x="252" y="864"/>
                  </a:lnTo>
                  <a:lnTo>
                    <a:pt x="254" y="864"/>
                  </a:lnTo>
                  <a:lnTo>
                    <a:pt x="256" y="866"/>
                  </a:lnTo>
                  <a:lnTo>
                    <a:pt x="257" y="866"/>
                  </a:lnTo>
                  <a:lnTo>
                    <a:pt x="259" y="866"/>
                  </a:lnTo>
                  <a:lnTo>
                    <a:pt x="259" y="864"/>
                  </a:lnTo>
                  <a:lnTo>
                    <a:pt x="261" y="864"/>
                  </a:lnTo>
                  <a:lnTo>
                    <a:pt x="262" y="863"/>
                  </a:lnTo>
                  <a:lnTo>
                    <a:pt x="264" y="861"/>
                  </a:lnTo>
                  <a:lnTo>
                    <a:pt x="266" y="861"/>
                  </a:lnTo>
                  <a:lnTo>
                    <a:pt x="267" y="861"/>
                  </a:lnTo>
                  <a:lnTo>
                    <a:pt x="269" y="863"/>
                  </a:lnTo>
                  <a:lnTo>
                    <a:pt x="269" y="864"/>
                  </a:lnTo>
                  <a:lnTo>
                    <a:pt x="269" y="871"/>
                  </a:lnTo>
                  <a:lnTo>
                    <a:pt x="269" y="872"/>
                  </a:lnTo>
                  <a:lnTo>
                    <a:pt x="267" y="874"/>
                  </a:lnTo>
                  <a:lnTo>
                    <a:pt x="264" y="874"/>
                  </a:lnTo>
                  <a:lnTo>
                    <a:pt x="262" y="876"/>
                  </a:lnTo>
                  <a:lnTo>
                    <a:pt x="259" y="874"/>
                  </a:lnTo>
                  <a:lnTo>
                    <a:pt x="257" y="874"/>
                  </a:lnTo>
                  <a:lnTo>
                    <a:pt x="254" y="874"/>
                  </a:lnTo>
                  <a:lnTo>
                    <a:pt x="252" y="874"/>
                  </a:lnTo>
                  <a:lnTo>
                    <a:pt x="251" y="876"/>
                  </a:lnTo>
                  <a:lnTo>
                    <a:pt x="251" y="877"/>
                  </a:lnTo>
                  <a:lnTo>
                    <a:pt x="251" y="879"/>
                  </a:lnTo>
                  <a:lnTo>
                    <a:pt x="249" y="881"/>
                  </a:lnTo>
                  <a:lnTo>
                    <a:pt x="251" y="881"/>
                  </a:lnTo>
                  <a:lnTo>
                    <a:pt x="251" y="882"/>
                  </a:lnTo>
                  <a:lnTo>
                    <a:pt x="251" y="886"/>
                  </a:lnTo>
                  <a:lnTo>
                    <a:pt x="249" y="887"/>
                  </a:lnTo>
                  <a:lnTo>
                    <a:pt x="249" y="889"/>
                  </a:lnTo>
                  <a:lnTo>
                    <a:pt x="248" y="892"/>
                  </a:lnTo>
                  <a:lnTo>
                    <a:pt x="246" y="895"/>
                  </a:lnTo>
                  <a:lnTo>
                    <a:pt x="244" y="897"/>
                  </a:lnTo>
                  <a:lnTo>
                    <a:pt x="243" y="899"/>
                  </a:lnTo>
                  <a:lnTo>
                    <a:pt x="243" y="899"/>
                  </a:lnTo>
                  <a:lnTo>
                    <a:pt x="243" y="900"/>
                  </a:lnTo>
                  <a:lnTo>
                    <a:pt x="243" y="918"/>
                  </a:lnTo>
                  <a:lnTo>
                    <a:pt x="223" y="918"/>
                  </a:lnTo>
                  <a:lnTo>
                    <a:pt x="220" y="920"/>
                  </a:lnTo>
                  <a:lnTo>
                    <a:pt x="216" y="922"/>
                  </a:lnTo>
                  <a:lnTo>
                    <a:pt x="213" y="923"/>
                  </a:lnTo>
                  <a:lnTo>
                    <a:pt x="212" y="925"/>
                  </a:lnTo>
                  <a:lnTo>
                    <a:pt x="210" y="927"/>
                  </a:lnTo>
                  <a:lnTo>
                    <a:pt x="210" y="928"/>
                  </a:lnTo>
                  <a:lnTo>
                    <a:pt x="208" y="930"/>
                  </a:lnTo>
                  <a:lnTo>
                    <a:pt x="208" y="933"/>
                  </a:lnTo>
                  <a:lnTo>
                    <a:pt x="210" y="936"/>
                  </a:lnTo>
                  <a:lnTo>
                    <a:pt x="210" y="940"/>
                  </a:lnTo>
                  <a:lnTo>
                    <a:pt x="212" y="941"/>
                  </a:lnTo>
                  <a:lnTo>
                    <a:pt x="212" y="943"/>
                  </a:lnTo>
                  <a:lnTo>
                    <a:pt x="213" y="945"/>
                  </a:lnTo>
                  <a:lnTo>
                    <a:pt x="215" y="946"/>
                  </a:lnTo>
                  <a:lnTo>
                    <a:pt x="216" y="948"/>
                  </a:lnTo>
                  <a:lnTo>
                    <a:pt x="218" y="948"/>
                  </a:lnTo>
                  <a:lnTo>
                    <a:pt x="220" y="949"/>
                  </a:lnTo>
                  <a:lnTo>
                    <a:pt x="221" y="949"/>
                  </a:lnTo>
                  <a:lnTo>
                    <a:pt x="223" y="951"/>
                  </a:lnTo>
                  <a:lnTo>
                    <a:pt x="225" y="953"/>
                  </a:lnTo>
                  <a:lnTo>
                    <a:pt x="225" y="953"/>
                  </a:lnTo>
                  <a:lnTo>
                    <a:pt x="225" y="954"/>
                  </a:lnTo>
                  <a:lnTo>
                    <a:pt x="226" y="956"/>
                  </a:lnTo>
                  <a:lnTo>
                    <a:pt x="228" y="958"/>
                  </a:lnTo>
                  <a:lnTo>
                    <a:pt x="231" y="958"/>
                  </a:lnTo>
                  <a:lnTo>
                    <a:pt x="233" y="958"/>
                  </a:lnTo>
                  <a:lnTo>
                    <a:pt x="236" y="958"/>
                  </a:lnTo>
                  <a:lnTo>
                    <a:pt x="238" y="958"/>
                  </a:lnTo>
                  <a:lnTo>
                    <a:pt x="241" y="958"/>
                  </a:lnTo>
                  <a:lnTo>
                    <a:pt x="241" y="964"/>
                  </a:lnTo>
                  <a:lnTo>
                    <a:pt x="239" y="966"/>
                  </a:lnTo>
                  <a:lnTo>
                    <a:pt x="239" y="966"/>
                  </a:lnTo>
                  <a:lnTo>
                    <a:pt x="239" y="967"/>
                  </a:lnTo>
                  <a:lnTo>
                    <a:pt x="238" y="967"/>
                  </a:lnTo>
                  <a:lnTo>
                    <a:pt x="236" y="967"/>
                  </a:lnTo>
                  <a:lnTo>
                    <a:pt x="234" y="969"/>
                  </a:lnTo>
                  <a:lnTo>
                    <a:pt x="233" y="969"/>
                  </a:lnTo>
                  <a:lnTo>
                    <a:pt x="231" y="971"/>
                  </a:lnTo>
                  <a:lnTo>
                    <a:pt x="230" y="971"/>
                  </a:lnTo>
                  <a:lnTo>
                    <a:pt x="228" y="974"/>
                  </a:lnTo>
                  <a:lnTo>
                    <a:pt x="226" y="977"/>
                  </a:lnTo>
                  <a:lnTo>
                    <a:pt x="225" y="982"/>
                  </a:lnTo>
                  <a:lnTo>
                    <a:pt x="223" y="985"/>
                  </a:lnTo>
                  <a:lnTo>
                    <a:pt x="221" y="990"/>
                  </a:lnTo>
                  <a:lnTo>
                    <a:pt x="220" y="992"/>
                  </a:lnTo>
                  <a:lnTo>
                    <a:pt x="218" y="994"/>
                  </a:lnTo>
                  <a:lnTo>
                    <a:pt x="215" y="994"/>
                  </a:lnTo>
                  <a:lnTo>
                    <a:pt x="212" y="994"/>
                  </a:lnTo>
                  <a:lnTo>
                    <a:pt x="210" y="994"/>
                  </a:lnTo>
                  <a:lnTo>
                    <a:pt x="208" y="995"/>
                  </a:lnTo>
                  <a:lnTo>
                    <a:pt x="208" y="997"/>
                  </a:lnTo>
                  <a:lnTo>
                    <a:pt x="207" y="999"/>
                  </a:lnTo>
                  <a:lnTo>
                    <a:pt x="207" y="1000"/>
                  </a:lnTo>
                  <a:lnTo>
                    <a:pt x="207" y="1003"/>
                  </a:lnTo>
                  <a:lnTo>
                    <a:pt x="207" y="1005"/>
                  </a:lnTo>
                  <a:lnTo>
                    <a:pt x="207" y="1007"/>
                  </a:lnTo>
                  <a:lnTo>
                    <a:pt x="207" y="1010"/>
                  </a:lnTo>
                  <a:lnTo>
                    <a:pt x="207" y="1013"/>
                  </a:lnTo>
                  <a:lnTo>
                    <a:pt x="190" y="1013"/>
                  </a:lnTo>
                  <a:lnTo>
                    <a:pt x="190" y="1017"/>
                  </a:lnTo>
                  <a:lnTo>
                    <a:pt x="190" y="1020"/>
                  </a:lnTo>
                  <a:lnTo>
                    <a:pt x="190" y="1030"/>
                  </a:lnTo>
                  <a:lnTo>
                    <a:pt x="190" y="1031"/>
                  </a:lnTo>
                  <a:lnTo>
                    <a:pt x="192" y="1033"/>
                  </a:lnTo>
                  <a:lnTo>
                    <a:pt x="192" y="1036"/>
                  </a:lnTo>
                  <a:lnTo>
                    <a:pt x="192" y="1038"/>
                  </a:lnTo>
                  <a:lnTo>
                    <a:pt x="190" y="1039"/>
                  </a:lnTo>
                  <a:lnTo>
                    <a:pt x="190" y="1041"/>
                  </a:lnTo>
                  <a:lnTo>
                    <a:pt x="190" y="1043"/>
                  </a:lnTo>
                  <a:lnTo>
                    <a:pt x="192" y="1043"/>
                  </a:lnTo>
                  <a:lnTo>
                    <a:pt x="194" y="1044"/>
                  </a:lnTo>
                  <a:lnTo>
                    <a:pt x="194" y="1044"/>
                  </a:lnTo>
                  <a:lnTo>
                    <a:pt x="195" y="1046"/>
                  </a:lnTo>
                  <a:lnTo>
                    <a:pt x="195" y="1048"/>
                  </a:lnTo>
                  <a:lnTo>
                    <a:pt x="197" y="1049"/>
                  </a:lnTo>
                  <a:lnTo>
                    <a:pt x="197" y="1051"/>
                  </a:lnTo>
                  <a:lnTo>
                    <a:pt x="197" y="1054"/>
                  </a:lnTo>
                  <a:lnTo>
                    <a:pt x="197" y="1057"/>
                  </a:lnTo>
                  <a:lnTo>
                    <a:pt x="197" y="1059"/>
                  </a:lnTo>
                  <a:lnTo>
                    <a:pt x="198" y="1061"/>
                  </a:lnTo>
                  <a:lnTo>
                    <a:pt x="198" y="1067"/>
                  </a:lnTo>
                  <a:lnTo>
                    <a:pt x="198" y="1069"/>
                  </a:lnTo>
                  <a:lnTo>
                    <a:pt x="200" y="1071"/>
                  </a:lnTo>
                  <a:lnTo>
                    <a:pt x="200" y="1071"/>
                  </a:lnTo>
                  <a:lnTo>
                    <a:pt x="202" y="1072"/>
                  </a:lnTo>
                  <a:lnTo>
                    <a:pt x="203" y="1072"/>
                  </a:lnTo>
                  <a:lnTo>
                    <a:pt x="203" y="1074"/>
                  </a:lnTo>
                  <a:lnTo>
                    <a:pt x="203" y="1075"/>
                  </a:lnTo>
                  <a:lnTo>
                    <a:pt x="203" y="1079"/>
                  </a:lnTo>
                  <a:lnTo>
                    <a:pt x="203" y="1082"/>
                  </a:lnTo>
                  <a:lnTo>
                    <a:pt x="205" y="1085"/>
                  </a:lnTo>
                  <a:lnTo>
                    <a:pt x="205" y="1087"/>
                  </a:lnTo>
                  <a:lnTo>
                    <a:pt x="205" y="1089"/>
                  </a:lnTo>
                  <a:lnTo>
                    <a:pt x="207" y="1090"/>
                  </a:lnTo>
                  <a:lnTo>
                    <a:pt x="208" y="1092"/>
                  </a:lnTo>
                  <a:lnTo>
                    <a:pt x="210" y="1092"/>
                  </a:lnTo>
                  <a:lnTo>
                    <a:pt x="212" y="1092"/>
                  </a:lnTo>
                  <a:lnTo>
                    <a:pt x="215" y="1092"/>
                  </a:lnTo>
                  <a:lnTo>
                    <a:pt x="218" y="1092"/>
                  </a:lnTo>
                  <a:lnTo>
                    <a:pt x="218" y="1098"/>
                  </a:lnTo>
                  <a:lnTo>
                    <a:pt x="220" y="1098"/>
                  </a:lnTo>
                  <a:lnTo>
                    <a:pt x="221" y="1100"/>
                  </a:lnTo>
                  <a:lnTo>
                    <a:pt x="225" y="1100"/>
                  </a:lnTo>
                  <a:lnTo>
                    <a:pt x="228" y="1100"/>
                  </a:lnTo>
                  <a:lnTo>
                    <a:pt x="230" y="1100"/>
                  </a:lnTo>
                  <a:lnTo>
                    <a:pt x="231" y="1100"/>
                  </a:lnTo>
                  <a:lnTo>
                    <a:pt x="233" y="1100"/>
                  </a:lnTo>
                  <a:lnTo>
                    <a:pt x="234" y="1100"/>
                  </a:lnTo>
                  <a:lnTo>
                    <a:pt x="236" y="1102"/>
                  </a:lnTo>
                  <a:lnTo>
                    <a:pt x="238" y="1102"/>
                  </a:lnTo>
                  <a:lnTo>
                    <a:pt x="241" y="1103"/>
                  </a:lnTo>
                  <a:lnTo>
                    <a:pt x="243" y="1103"/>
                  </a:lnTo>
                  <a:lnTo>
                    <a:pt x="244" y="1103"/>
                  </a:lnTo>
                  <a:lnTo>
                    <a:pt x="246" y="1105"/>
                  </a:lnTo>
                  <a:lnTo>
                    <a:pt x="246" y="1107"/>
                  </a:lnTo>
                  <a:lnTo>
                    <a:pt x="246" y="1110"/>
                  </a:lnTo>
                  <a:lnTo>
                    <a:pt x="243" y="1110"/>
                  </a:lnTo>
                  <a:lnTo>
                    <a:pt x="239" y="1110"/>
                  </a:lnTo>
                  <a:lnTo>
                    <a:pt x="238" y="1110"/>
                  </a:lnTo>
                  <a:lnTo>
                    <a:pt x="236" y="1108"/>
                  </a:lnTo>
                  <a:lnTo>
                    <a:pt x="234" y="1110"/>
                  </a:lnTo>
                  <a:lnTo>
                    <a:pt x="233" y="1110"/>
                  </a:lnTo>
                  <a:lnTo>
                    <a:pt x="231" y="1111"/>
                  </a:lnTo>
                  <a:lnTo>
                    <a:pt x="231" y="1113"/>
                  </a:lnTo>
                  <a:lnTo>
                    <a:pt x="231" y="1115"/>
                  </a:lnTo>
                  <a:lnTo>
                    <a:pt x="231" y="1115"/>
                  </a:lnTo>
                  <a:lnTo>
                    <a:pt x="230" y="1116"/>
                  </a:lnTo>
                  <a:lnTo>
                    <a:pt x="230" y="1116"/>
                  </a:lnTo>
                  <a:lnTo>
                    <a:pt x="228" y="1118"/>
                  </a:lnTo>
                  <a:lnTo>
                    <a:pt x="226" y="1116"/>
                  </a:lnTo>
                  <a:lnTo>
                    <a:pt x="226" y="1116"/>
                  </a:lnTo>
                  <a:lnTo>
                    <a:pt x="225" y="1116"/>
                  </a:lnTo>
                  <a:lnTo>
                    <a:pt x="200" y="1116"/>
                  </a:lnTo>
                  <a:lnTo>
                    <a:pt x="197" y="1116"/>
                  </a:lnTo>
                  <a:lnTo>
                    <a:pt x="195" y="1115"/>
                  </a:lnTo>
                  <a:lnTo>
                    <a:pt x="195" y="1115"/>
                  </a:lnTo>
                  <a:lnTo>
                    <a:pt x="194" y="1113"/>
                  </a:lnTo>
                  <a:lnTo>
                    <a:pt x="192" y="1113"/>
                  </a:lnTo>
                  <a:lnTo>
                    <a:pt x="189" y="1113"/>
                  </a:lnTo>
                  <a:lnTo>
                    <a:pt x="185" y="1113"/>
                  </a:lnTo>
                  <a:lnTo>
                    <a:pt x="184" y="1113"/>
                  </a:lnTo>
                  <a:lnTo>
                    <a:pt x="182" y="1111"/>
                  </a:lnTo>
                  <a:lnTo>
                    <a:pt x="180" y="1110"/>
                  </a:lnTo>
                  <a:lnTo>
                    <a:pt x="177" y="1110"/>
                  </a:lnTo>
                  <a:lnTo>
                    <a:pt x="174" y="1108"/>
                  </a:lnTo>
                  <a:lnTo>
                    <a:pt x="172" y="1108"/>
                  </a:lnTo>
                  <a:lnTo>
                    <a:pt x="171" y="1107"/>
                  </a:lnTo>
                  <a:lnTo>
                    <a:pt x="167" y="1108"/>
                  </a:lnTo>
                  <a:lnTo>
                    <a:pt x="164" y="1107"/>
                  </a:lnTo>
                  <a:lnTo>
                    <a:pt x="162" y="1107"/>
                  </a:lnTo>
                  <a:lnTo>
                    <a:pt x="161" y="1103"/>
                  </a:lnTo>
                  <a:lnTo>
                    <a:pt x="159" y="1102"/>
                  </a:lnTo>
                  <a:lnTo>
                    <a:pt x="159" y="1100"/>
                  </a:lnTo>
                  <a:lnTo>
                    <a:pt x="159" y="1100"/>
                  </a:lnTo>
                  <a:lnTo>
                    <a:pt x="159" y="1098"/>
                  </a:lnTo>
                  <a:lnTo>
                    <a:pt x="158" y="1098"/>
                  </a:lnTo>
                  <a:lnTo>
                    <a:pt x="156" y="1098"/>
                  </a:lnTo>
                  <a:lnTo>
                    <a:pt x="154" y="1098"/>
                  </a:lnTo>
                  <a:lnTo>
                    <a:pt x="153" y="1098"/>
                  </a:lnTo>
                  <a:lnTo>
                    <a:pt x="149" y="1097"/>
                  </a:lnTo>
                  <a:lnTo>
                    <a:pt x="146" y="1097"/>
                  </a:lnTo>
                  <a:lnTo>
                    <a:pt x="146" y="1092"/>
                  </a:lnTo>
                  <a:lnTo>
                    <a:pt x="146" y="1090"/>
                  </a:lnTo>
                  <a:lnTo>
                    <a:pt x="146" y="1089"/>
                  </a:lnTo>
                  <a:lnTo>
                    <a:pt x="144" y="1089"/>
                  </a:lnTo>
                  <a:lnTo>
                    <a:pt x="144" y="1087"/>
                  </a:lnTo>
                  <a:lnTo>
                    <a:pt x="143" y="1087"/>
                  </a:lnTo>
                  <a:lnTo>
                    <a:pt x="141" y="1087"/>
                  </a:lnTo>
                  <a:lnTo>
                    <a:pt x="140" y="1085"/>
                  </a:lnTo>
                  <a:lnTo>
                    <a:pt x="140" y="1085"/>
                  </a:lnTo>
                  <a:lnTo>
                    <a:pt x="138" y="1084"/>
                  </a:lnTo>
                  <a:lnTo>
                    <a:pt x="138" y="1082"/>
                  </a:lnTo>
                  <a:lnTo>
                    <a:pt x="138" y="1080"/>
                  </a:lnTo>
                  <a:lnTo>
                    <a:pt x="138" y="1079"/>
                  </a:lnTo>
                  <a:lnTo>
                    <a:pt x="136" y="1077"/>
                  </a:lnTo>
                  <a:lnTo>
                    <a:pt x="135" y="1077"/>
                  </a:lnTo>
                  <a:lnTo>
                    <a:pt x="131" y="1075"/>
                  </a:lnTo>
                  <a:lnTo>
                    <a:pt x="128" y="1074"/>
                  </a:lnTo>
                  <a:lnTo>
                    <a:pt x="125" y="1072"/>
                  </a:lnTo>
                  <a:lnTo>
                    <a:pt x="123" y="1072"/>
                  </a:lnTo>
                  <a:lnTo>
                    <a:pt x="122" y="1071"/>
                  </a:lnTo>
                  <a:lnTo>
                    <a:pt x="122" y="1069"/>
                  </a:lnTo>
                  <a:lnTo>
                    <a:pt x="123" y="1067"/>
                  </a:lnTo>
                  <a:lnTo>
                    <a:pt x="122" y="1066"/>
                  </a:lnTo>
                  <a:lnTo>
                    <a:pt x="122" y="1064"/>
                  </a:lnTo>
                  <a:lnTo>
                    <a:pt x="122" y="1062"/>
                  </a:lnTo>
                  <a:lnTo>
                    <a:pt x="120" y="1062"/>
                  </a:lnTo>
                  <a:lnTo>
                    <a:pt x="118" y="1061"/>
                  </a:lnTo>
                  <a:lnTo>
                    <a:pt x="117" y="1057"/>
                  </a:lnTo>
                  <a:lnTo>
                    <a:pt x="120" y="1056"/>
                  </a:lnTo>
                  <a:lnTo>
                    <a:pt x="120" y="1054"/>
                  </a:lnTo>
                  <a:lnTo>
                    <a:pt x="120" y="1054"/>
                  </a:lnTo>
                  <a:lnTo>
                    <a:pt x="120" y="1053"/>
                  </a:lnTo>
                  <a:lnTo>
                    <a:pt x="118" y="1053"/>
                  </a:lnTo>
                  <a:lnTo>
                    <a:pt x="117" y="1053"/>
                  </a:lnTo>
                  <a:lnTo>
                    <a:pt x="115" y="1053"/>
                  </a:lnTo>
                  <a:lnTo>
                    <a:pt x="113" y="1053"/>
                  </a:lnTo>
                  <a:lnTo>
                    <a:pt x="112" y="1051"/>
                  </a:lnTo>
                  <a:lnTo>
                    <a:pt x="108" y="1049"/>
                  </a:lnTo>
                  <a:lnTo>
                    <a:pt x="107" y="1048"/>
                  </a:lnTo>
                  <a:lnTo>
                    <a:pt x="110" y="1046"/>
                  </a:lnTo>
                  <a:lnTo>
                    <a:pt x="113" y="1044"/>
                  </a:lnTo>
                  <a:lnTo>
                    <a:pt x="115" y="1043"/>
                  </a:lnTo>
                  <a:lnTo>
                    <a:pt x="115" y="1041"/>
                  </a:lnTo>
                  <a:lnTo>
                    <a:pt x="115" y="1041"/>
                  </a:lnTo>
                  <a:lnTo>
                    <a:pt x="113" y="1039"/>
                  </a:lnTo>
                  <a:lnTo>
                    <a:pt x="112" y="1039"/>
                  </a:lnTo>
                  <a:lnTo>
                    <a:pt x="105" y="1039"/>
                  </a:lnTo>
                  <a:lnTo>
                    <a:pt x="104" y="1039"/>
                  </a:lnTo>
                  <a:lnTo>
                    <a:pt x="102" y="1041"/>
                  </a:lnTo>
                  <a:lnTo>
                    <a:pt x="100" y="1036"/>
                  </a:lnTo>
                  <a:lnTo>
                    <a:pt x="107" y="1033"/>
                  </a:lnTo>
                  <a:lnTo>
                    <a:pt x="107" y="1033"/>
                  </a:lnTo>
                  <a:lnTo>
                    <a:pt x="107" y="1031"/>
                  </a:lnTo>
                  <a:lnTo>
                    <a:pt x="107" y="1030"/>
                  </a:lnTo>
                  <a:lnTo>
                    <a:pt x="105" y="1030"/>
                  </a:lnTo>
                  <a:lnTo>
                    <a:pt x="104" y="1028"/>
                  </a:lnTo>
                  <a:lnTo>
                    <a:pt x="102" y="1028"/>
                  </a:lnTo>
                  <a:lnTo>
                    <a:pt x="100" y="1026"/>
                  </a:lnTo>
                  <a:lnTo>
                    <a:pt x="100" y="1023"/>
                  </a:lnTo>
                  <a:lnTo>
                    <a:pt x="100" y="1023"/>
                  </a:lnTo>
                  <a:lnTo>
                    <a:pt x="102" y="1023"/>
                  </a:lnTo>
                  <a:lnTo>
                    <a:pt x="102" y="1023"/>
                  </a:lnTo>
                  <a:lnTo>
                    <a:pt x="104" y="1023"/>
                  </a:lnTo>
                  <a:lnTo>
                    <a:pt x="102" y="1020"/>
                  </a:lnTo>
                  <a:lnTo>
                    <a:pt x="102" y="1018"/>
                  </a:lnTo>
                  <a:lnTo>
                    <a:pt x="100" y="1017"/>
                  </a:lnTo>
                  <a:lnTo>
                    <a:pt x="99" y="1015"/>
                  </a:lnTo>
                  <a:lnTo>
                    <a:pt x="97" y="1013"/>
                  </a:lnTo>
                  <a:lnTo>
                    <a:pt x="95" y="1012"/>
                  </a:lnTo>
                  <a:lnTo>
                    <a:pt x="95" y="1010"/>
                  </a:lnTo>
                  <a:lnTo>
                    <a:pt x="95" y="1008"/>
                  </a:lnTo>
                  <a:lnTo>
                    <a:pt x="97" y="1007"/>
                  </a:lnTo>
                  <a:lnTo>
                    <a:pt x="97" y="1007"/>
                  </a:lnTo>
                  <a:lnTo>
                    <a:pt x="99" y="1005"/>
                  </a:lnTo>
                  <a:lnTo>
                    <a:pt x="99" y="1003"/>
                  </a:lnTo>
                  <a:lnTo>
                    <a:pt x="99" y="1003"/>
                  </a:lnTo>
                  <a:lnTo>
                    <a:pt x="99" y="1000"/>
                  </a:lnTo>
                  <a:lnTo>
                    <a:pt x="97" y="999"/>
                  </a:lnTo>
                  <a:lnTo>
                    <a:pt x="95" y="997"/>
                  </a:lnTo>
                  <a:lnTo>
                    <a:pt x="94" y="997"/>
                  </a:lnTo>
                  <a:lnTo>
                    <a:pt x="94" y="997"/>
                  </a:lnTo>
                  <a:lnTo>
                    <a:pt x="94" y="995"/>
                  </a:lnTo>
                  <a:lnTo>
                    <a:pt x="94" y="994"/>
                  </a:lnTo>
                  <a:lnTo>
                    <a:pt x="94" y="992"/>
                  </a:lnTo>
                  <a:lnTo>
                    <a:pt x="94" y="990"/>
                  </a:lnTo>
                  <a:lnTo>
                    <a:pt x="92" y="989"/>
                  </a:lnTo>
                  <a:lnTo>
                    <a:pt x="92" y="987"/>
                  </a:lnTo>
                  <a:lnTo>
                    <a:pt x="92" y="985"/>
                  </a:lnTo>
                  <a:lnTo>
                    <a:pt x="92" y="984"/>
                  </a:lnTo>
                  <a:lnTo>
                    <a:pt x="94" y="982"/>
                  </a:lnTo>
                  <a:lnTo>
                    <a:pt x="95" y="982"/>
                  </a:lnTo>
                  <a:lnTo>
                    <a:pt x="95" y="981"/>
                  </a:lnTo>
                  <a:lnTo>
                    <a:pt x="97" y="981"/>
                  </a:lnTo>
                  <a:lnTo>
                    <a:pt x="99" y="981"/>
                  </a:lnTo>
                  <a:lnTo>
                    <a:pt x="102" y="981"/>
                  </a:lnTo>
                  <a:lnTo>
                    <a:pt x="105" y="981"/>
                  </a:lnTo>
                  <a:lnTo>
                    <a:pt x="107" y="979"/>
                  </a:lnTo>
                  <a:lnTo>
                    <a:pt x="110" y="977"/>
                  </a:lnTo>
                  <a:lnTo>
                    <a:pt x="113" y="977"/>
                  </a:lnTo>
                  <a:lnTo>
                    <a:pt x="117" y="977"/>
                  </a:lnTo>
                  <a:lnTo>
                    <a:pt x="120" y="977"/>
                  </a:lnTo>
                  <a:lnTo>
                    <a:pt x="120" y="976"/>
                  </a:lnTo>
                  <a:lnTo>
                    <a:pt x="120" y="974"/>
                  </a:lnTo>
                  <a:lnTo>
                    <a:pt x="122" y="972"/>
                  </a:lnTo>
                  <a:lnTo>
                    <a:pt x="122" y="971"/>
                  </a:lnTo>
                  <a:lnTo>
                    <a:pt x="118" y="969"/>
                  </a:lnTo>
                  <a:lnTo>
                    <a:pt x="115" y="967"/>
                  </a:lnTo>
                  <a:lnTo>
                    <a:pt x="112" y="967"/>
                  </a:lnTo>
                  <a:lnTo>
                    <a:pt x="107" y="967"/>
                  </a:lnTo>
                  <a:lnTo>
                    <a:pt x="107" y="966"/>
                  </a:lnTo>
                  <a:lnTo>
                    <a:pt x="107" y="964"/>
                  </a:lnTo>
                  <a:lnTo>
                    <a:pt x="107" y="963"/>
                  </a:lnTo>
                  <a:lnTo>
                    <a:pt x="105" y="963"/>
                  </a:lnTo>
                  <a:lnTo>
                    <a:pt x="105" y="961"/>
                  </a:lnTo>
                  <a:lnTo>
                    <a:pt x="105" y="959"/>
                  </a:lnTo>
                  <a:lnTo>
                    <a:pt x="107" y="959"/>
                  </a:lnTo>
                  <a:lnTo>
                    <a:pt x="108" y="958"/>
                  </a:lnTo>
                  <a:lnTo>
                    <a:pt x="108" y="956"/>
                  </a:lnTo>
                  <a:lnTo>
                    <a:pt x="108" y="954"/>
                  </a:lnTo>
                  <a:lnTo>
                    <a:pt x="108" y="954"/>
                  </a:lnTo>
                  <a:lnTo>
                    <a:pt x="108" y="953"/>
                  </a:lnTo>
                  <a:lnTo>
                    <a:pt x="107" y="951"/>
                  </a:lnTo>
                  <a:lnTo>
                    <a:pt x="105" y="951"/>
                  </a:lnTo>
                  <a:lnTo>
                    <a:pt x="104" y="951"/>
                  </a:lnTo>
                  <a:lnTo>
                    <a:pt x="102" y="951"/>
                  </a:lnTo>
                  <a:lnTo>
                    <a:pt x="100" y="951"/>
                  </a:lnTo>
                  <a:lnTo>
                    <a:pt x="99" y="951"/>
                  </a:lnTo>
                  <a:lnTo>
                    <a:pt x="97" y="951"/>
                  </a:lnTo>
                  <a:lnTo>
                    <a:pt x="94" y="951"/>
                  </a:lnTo>
                  <a:lnTo>
                    <a:pt x="90" y="948"/>
                  </a:lnTo>
                  <a:lnTo>
                    <a:pt x="90" y="945"/>
                  </a:lnTo>
                  <a:lnTo>
                    <a:pt x="90" y="943"/>
                  </a:lnTo>
                  <a:lnTo>
                    <a:pt x="92" y="943"/>
                  </a:lnTo>
                  <a:lnTo>
                    <a:pt x="94" y="941"/>
                  </a:lnTo>
                  <a:lnTo>
                    <a:pt x="94" y="940"/>
                  </a:lnTo>
                  <a:lnTo>
                    <a:pt x="95" y="940"/>
                  </a:lnTo>
                  <a:lnTo>
                    <a:pt x="99" y="938"/>
                  </a:lnTo>
                  <a:lnTo>
                    <a:pt x="102" y="938"/>
                  </a:lnTo>
                  <a:lnTo>
                    <a:pt x="102" y="928"/>
                  </a:lnTo>
                  <a:lnTo>
                    <a:pt x="102" y="928"/>
                  </a:lnTo>
                  <a:lnTo>
                    <a:pt x="104" y="927"/>
                  </a:lnTo>
                  <a:lnTo>
                    <a:pt x="105" y="927"/>
                  </a:lnTo>
                  <a:lnTo>
                    <a:pt x="107" y="927"/>
                  </a:lnTo>
                  <a:lnTo>
                    <a:pt x="107" y="928"/>
                  </a:lnTo>
                  <a:lnTo>
                    <a:pt x="108" y="930"/>
                  </a:lnTo>
                  <a:lnTo>
                    <a:pt x="108" y="931"/>
                  </a:lnTo>
                  <a:lnTo>
                    <a:pt x="108" y="933"/>
                  </a:lnTo>
                  <a:lnTo>
                    <a:pt x="108" y="935"/>
                  </a:lnTo>
                  <a:lnTo>
                    <a:pt x="110" y="936"/>
                  </a:lnTo>
                  <a:lnTo>
                    <a:pt x="112" y="936"/>
                  </a:lnTo>
                  <a:lnTo>
                    <a:pt x="113" y="936"/>
                  </a:lnTo>
                  <a:lnTo>
                    <a:pt x="115" y="938"/>
                  </a:lnTo>
                  <a:lnTo>
                    <a:pt x="117" y="940"/>
                  </a:lnTo>
                  <a:lnTo>
                    <a:pt x="117" y="936"/>
                  </a:lnTo>
                  <a:lnTo>
                    <a:pt x="117" y="933"/>
                  </a:lnTo>
                  <a:lnTo>
                    <a:pt x="117" y="931"/>
                  </a:lnTo>
                  <a:lnTo>
                    <a:pt x="117" y="930"/>
                  </a:lnTo>
                  <a:lnTo>
                    <a:pt x="117" y="928"/>
                  </a:lnTo>
                  <a:lnTo>
                    <a:pt x="117" y="927"/>
                  </a:lnTo>
                  <a:lnTo>
                    <a:pt x="115" y="923"/>
                  </a:lnTo>
                  <a:lnTo>
                    <a:pt x="113" y="922"/>
                  </a:lnTo>
                  <a:lnTo>
                    <a:pt x="112" y="922"/>
                  </a:lnTo>
                  <a:lnTo>
                    <a:pt x="110" y="920"/>
                  </a:lnTo>
                  <a:lnTo>
                    <a:pt x="110" y="918"/>
                  </a:lnTo>
                  <a:lnTo>
                    <a:pt x="108" y="917"/>
                  </a:lnTo>
                  <a:lnTo>
                    <a:pt x="107" y="917"/>
                  </a:lnTo>
                  <a:lnTo>
                    <a:pt x="107" y="907"/>
                  </a:lnTo>
                  <a:lnTo>
                    <a:pt x="108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5"/>
                  </a:lnTo>
                  <a:lnTo>
                    <a:pt x="112" y="909"/>
                  </a:lnTo>
                  <a:lnTo>
                    <a:pt x="112" y="912"/>
                  </a:lnTo>
                  <a:lnTo>
                    <a:pt x="112" y="915"/>
                  </a:lnTo>
                  <a:lnTo>
                    <a:pt x="112" y="917"/>
                  </a:lnTo>
                  <a:lnTo>
                    <a:pt x="112" y="918"/>
                  </a:lnTo>
                  <a:lnTo>
                    <a:pt x="113" y="918"/>
                  </a:lnTo>
                  <a:lnTo>
                    <a:pt x="115" y="918"/>
                  </a:lnTo>
                  <a:lnTo>
                    <a:pt x="115" y="920"/>
                  </a:lnTo>
                  <a:lnTo>
                    <a:pt x="117" y="922"/>
                  </a:lnTo>
                  <a:lnTo>
                    <a:pt x="118" y="922"/>
                  </a:lnTo>
                  <a:lnTo>
                    <a:pt x="122" y="925"/>
                  </a:lnTo>
                  <a:lnTo>
                    <a:pt x="122" y="923"/>
                  </a:lnTo>
                  <a:lnTo>
                    <a:pt x="123" y="922"/>
                  </a:lnTo>
                  <a:lnTo>
                    <a:pt x="123" y="917"/>
                  </a:lnTo>
                  <a:lnTo>
                    <a:pt x="123" y="912"/>
                  </a:lnTo>
                  <a:lnTo>
                    <a:pt x="122" y="909"/>
                  </a:lnTo>
                  <a:lnTo>
                    <a:pt x="122" y="905"/>
                  </a:lnTo>
                  <a:lnTo>
                    <a:pt x="122" y="902"/>
                  </a:lnTo>
                  <a:lnTo>
                    <a:pt x="122" y="899"/>
                  </a:lnTo>
                  <a:lnTo>
                    <a:pt x="122" y="897"/>
                  </a:lnTo>
                  <a:lnTo>
                    <a:pt x="123" y="895"/>
                  </a:lnTo>
                  <a:lnTo>
                    <a:pt x="123" y="894"/>
                  </a:lnTo>
                  <a:lnTo>
                    <a:pt x="125" y="894"/>
                  </a:lnTo>
                  <a:lnTo>
                    <a:pt x="126" y="892"/>
                  </a:lnTo>
                  <a:lnTo>
                    <a:pt x="128" y="890"/>
                  </a:lnTo>
                  <a:lnTo>
                    <a:pt x="128" y="874"/>
                  </a:lnTo>
                  <a:lnTo>
                    <a:pt x="130" y="872"/>
                  </a:lnTo>
                  <a:lnTo>
                    <a:pt x="130" y="871"/>
                  </a:lnTo>
                  <a:lnTo>
                    <a:pt x="131" y="869"/>
                  </a:lnTo>
                  <a:lnTo>
                    <a:pt x="133" y="869"/>
                  </a:lnTo>
                  <a:lnTo>
                    <a:pt x="135" y="868"/>
                  </a:lnTo>
                  <a:lnTo>
                    <a:pt x="136" y="866"/>
                  </a:lnTo>
                  <a:lnTo>
                    <a:pt x="136" y="856"/>
                  </a:lnTo>
                  <a:lnTo>
                    <a:pt x="125" y="856"/>
                  </a:lnTo>
                  <a:lnTo>
                    <a:pt x="122" y="884"/>
                  </a:lnTo>
                  <a:lnTo>
                    <a:pt x="112" y="884"/>
                  </a:lnTo>
                  <a:lnTo>
                    <a:pt x="110" y="884"/>
                  </a:lnTo>
                  <a:lnTo>
                    <a:pt x="110" y="884"/>
                  </a:lnTo>
                  <a:lnTo>
                    <a:pt x="108" y="882"/>
                  </a:lnTo>
                  <a:lnTo>
                    <a:pt x="107" y="882"/>
                  </a:lnTo>
                  <a:lnTo>
                    <a:pt x="105" y="881"/>
                  </a:lnTo>
                  <a:lnTo>
                    <a:pt x="104" y="879"/>
                  </a:lnTo>
                  <a:lnTo>
                    <a:pt x="104" y="876"/>
                  </a:lnTo>
                  <a:lnTo>
                    <a:pt x="104" y="874"/>
                  </a:lnTo>
                  <a:lnTo>
                    <a:pt x="105" y="871"/>
                  </a:lnTo>
                  <a:lnTo>
                    <a:pt x="105" y="869"/>
                  </a:lnTo>
                  <a:lnTo>
                    <a:pt x="105" y="868"/>
                  </a:lnTo>
                  <a:lnTo>
                    <a:pt x="105" y="868"/>
                  </a:lnTo>
                  <a:lnTo>
                    <a:pt x="107" y="866"/>
                  </a:lnTo>
                  <a:lnTo>
                    <a:pt x="107" y="864"/>
                  </a:lnTo>
                  <a:lnTo>
                    <a:pt x="108" y="863"/>
                  </a:lnTo>
                  <a:lnTo>
                    <a:pt x="108" y="861"/>
                  </a:lnTo>
                  <a:lnTo>
                    <a:pt x="108" y="859"/>
                  </a:lnTo>
                  <a:lnTo>
                    <a:pt x="108" y="859"/>
                  </a:lnTo>
                  <a:lnTo>
                    <a:pt x="110" y="858"/>
                  </a:lnTo>
                  <a:lnTo>
                    <a:pt x="112" y="856"/>
                  </a:lnTo>
                  <a:lnTo>
                    <a:pt x="115" y="856"/>
                  </a:lnTo>
                  <a:lnTo>
                    <a:pt x="118" y="856"/>
                  </a:lnTo>
                  <a:lnTo>
                    <a:pt x="118" y="854"/>
                  </a:lnTo>
                  <a:lnTo>
                    <a:pt x="120" y="853"/>
                  </a:lnTo>
                  <a:lnTo>
                    <a:pt x="118" y="850"/>
                  </a:lnTo>
                  <a:lnTo>
                    <a:pt x="118" y="848"/>
                  </a:lnTo>
                  <a:lnTo>
                    <a:pt x="117" y="846"/>
                  </a:lnTo>
                  <a:lnTo>
                    <a:pt x="115" y="843"/>
                  </a:lnTo>
                  <a:lnTo>
                    <a:pt x="113" y="841"/>
                  </a:lnTo>
                  <a:lnTo>
                    <a:pt x="112" y="840"/>
                  </a:lnTo>
                  <a:lnTo>
                    <a:pt x="112" y="836"/>
                  </a:lnTo>
                  <a:lnTo>
                    <a:pt x="112" y="833"/>
                  </a:lnTo>
                  <a:lnTo>
                    <a:pt x="113" y="830"/>
                  </a:lnTo>
                  <a:lnTo>
                    <a:pt x="113" y="830"/>
                  </a:lnTo>
                  <a:lnTo>
                    <a:pt x="115" y="828"/>
                  </a:lnTo>
                  <a:lnTo>
                    <a:pt x="117" y="828"/>
                  </a:lnTo>
                  <a:lnTo>
                    <a:pt x="117" y="827"/>
                  </a:lnTo>
                  <a:lnTo>
                    <a:pt x="118" y="825"/>
                  </a:lnTo>
                  <a:lnTo>
                    <a:pt x="120" y="820"/>
                  </a:lnTo>
                  <a:lnTo>
                    <a:pt x="122" y="817"/>
                  </a:lnTo>
                  <a:lnTo>
                    <a:pt x="122" y="812"/>
                  </a:lnTo>
                  <a:lnTo>
                    <a:pt x="122" y="809"/>
                  </a:lnTo>
                  <a:lnTo>
                    <a:pt x="122" y="805"/>
                  </a:lnTo>
                  <a:lnTo>
                    <a:pt x="120" y="804"/>
                  </a:lnTo>
                  <a:lnTo>
                    <a:pt x="120" y="802"/>
                  </a:lnTo>
                  <a:lnTo>
                    <a:pt x="120" y="799"/>
                  </a:lnTo>
                  <a:lnTo>
                    <a:pt x="120" y="796"/>
                  </a:lnTo>
                  <a:lnTo>
                    <a:pt x="118" y="792"/>
                  </a:lnTo>
                  <a:lnTo>
                    <a:pt x="118" y="791"/>
                  </a:lnTo>
                  <a:lnTo>
                    <a:pt x="118" y="789"/>
                  </a:lnTo>
                  <a:lnTo>
                    <a:pt x="117" y="789"/>
                  </a:lnTo>
                  <a:lnTo>
                    <a:pt x="115" y="787"/>
                  </a:lnTo>
                  <a:lnTo>
                    <a:pt x="115" y="786"/>
                  </a:lnTo>
                  <a:lnTo>
                    <a:pt x="115" y="784"/>
                  </a:lnTo>
                  <a:lnTo>
                    <a:pt x="115" y="782"/>
                  </a:lnTo>
                  <a:lnTo>
                    <a:pt x="117" y="781"/>
                  </a:lnTo>
                  <a:lnTo>
                    <a:pt x="117" y="779"/>
                  </a:lnTo>
                  <a:lnTo>
                    <a:pt x="118" y="779"/>
                  </a:lnTo>
                  <a:lnTo>
                    <a:pt x="120" y="778"/>
                  </a:lnTo>
                  <a:lnTo>
                    <a:pt x="123" y="776"/>
                  </a:lnTo>
                  <a:lnTo>
                    <a:pt x="125" y="774"/>
                  </a:lnTo>
                  <a:lnTo>
                    <a:pt x="125" y="771"/>
                  </a:lnTo>
                  <a:lnTo>
                    <a:pt x="125" y="769"/>
                  </a:lnTo>
                  <a:lnTo>
                    <a:pt x="126" y="768"/>
                  </a:lnTo>
                  <a:lnTo>
                    <a:pt x="128" y="766"/>
                  </a:lnTo>
                  <a:lnTo>
                    <a:pt x="130" y="763"/>
                  </a:lnTo>
                  <a:lnTo>
                    <a:pt x="131" y="761"/>
                  </a:lnTo>
                  <a:lnTo>
                    <a:pt x="133" y="760"/>
                  </a:lnTo>
                  <a:lnTo>
                    <a:pt x="133" y="758"/>
                  </a:lnTo>
                  <a:lnTo>
                    <a:pt x="131" y="755"/>
                  </a:lnTo>
                  <a:lnTo>
                    <a:pt x="133" y="753"/>
                  </a:lnTo>
                  <a:lnTo>
                    <a:pt x="133" y="750"/>
                  </a:lnTo>
                  <a:lnTo>
                    <a:pt x="133" y="748"/>
                  </a:lnTo>
                  <a:lnTo>
                    <a:pt x="131" y="746"/>
                  </a:lnTo>
                  <a:lnTo>
                    <a:pt x="131" y="740"/>
                  </a:lnTo>
                  <a:lnTo>
                    <a:pt x="133" y="738"/>
                  </a:lnTo>
                  <a:lnTo>
                    <a:pt x="133" y="738"/>
                  </a:lnTo>
                  <a:lnTo>
                    <a:pt x="135" y="738"/>
                  </a:lnTo>
                  <a:lnTo>
                    <a:pt x="136" y="737"/>
                  </a:lnTo>
                  <a:lnTo>
                    <a:pt x="138" y="735"/>
                  </a:lnTo>
                  <a:lnTo>
                    <a:pt x="140" y="733"/>
                  </a:lnTo>
                  <a:lnTo>
                    <a:pt x="140" y="732"/>
                  </a:lnTo>
                  <a:lnTo>
                    <a:pt x="141" y="730"/>
                  </a:lnTo>
                  <a:lnTo>
                    <a:pt x="141" y="728"/>
                  </a:lnTo>
                  <a:lnTo>
                    <a:pt x="141" y="724"/>
                  </a:lnTo>
                  <a:lnTo>
                    <a:pt x="143" y="724"/>
                  </a:lnTo>
                  <a:lnTo>
                    <a:pt x="143" y="722"/>
                  </a:lnTo>
                  <a:lnTo>
                    <a:pt x="144" y="720"/>
                  </a:lnTo>
                  <a:lnTo>
                    <a:pt x="144" y="719"/>
                  </a:lnTo>
                  <a:lnTo>
                    <a:pt x="146" y="719"/>
                  </a:lnTo>
                  <a:lnTo>
                    <a:pt x="146" y="714"/>
                  </a:lnTo>
                  <a:lnTo>
                    <a:pt x="148" y="710"/>
                  </a:lnTo>
                  <a:lnTo>
                    <a:pt x="148" y="707"/>
                  </a:lnTo>
                  <a:lnTo>
                    <a:pt x="148" y="704"/>
                  </a:lnTo>
                  <a:lnTo>
                    <a:pt x="148" y="701"/>
                  </a:lnTo>
                  <a:lnTo>
                    <a:pt x="148" y="699"/>
                  </a:lnTo>
                  <a:lnTo>
                    <a:pt x="148" y="697"/>
                  </a:lnTo>
                  <a:lnTo>
                    <a:pt x="149" y="694"/>
                  </a:lnTo>
                  <a:lnTo>
                    <a:pt x="151" y="691"/>
                  </a:lnTo>
                  <a:lnTo>
                    <a:pt x="151" y="686"/>
                  </a:lnTo>
                  <a:lnTo>
                    <a:pt x="151" y="681"/>
                  </a:lnTo>
                  <a:lnTo>
                    <a:pt x="149" y="678"/>
                  </a:lnTo>
                  <a:lnTo>
                    <a:pt x="146" y="673"/>
                  </a:lnTo>
                  <a:lnTo>
                    <a:pt x="146" y="671"/>
                  </a:lnTo>
                  <a:lnTo>
                    <a:pt x="144" y="670"/>
                  </a:lnTo>
                  <a:lnTo>
                    <a:pt x="144" y="668"/>
                  </a:lnTo>
                  <a:lnTo>
                    <a:pt x="143" y="666"/>
                  </a:lnTo>
                  <a:lnTo>
                    <a:pt x="143" y="665"/>
                  </a:lnTo>
                  <a:lnTo>
                    <a:pt x="143" y="663"/>
                  </a:lnTo>
                  <a:lnTo>
                    <a:pt x="143" y="661"/>
                  </a:lnTo>
                  <a:lnTo>
                    <a:pt x="143" y="660"/>
                  </a:lnTo>
                  <a:lnTo>
                    <a:pt x="143" y="658"/>
                  </a:lnTo>
                  <a:lnTo>
                    <a:pt x="143" y="655"/>
                  </a:lnTo>
                  <a:lnTo>
                    <a:pt x="144" y="652"/>
                  </a:lnTo>
                  <a:lnTo>
                    <a:pt x="146" y="650"/>
                  </a:lnTo>
                  <a:lnTo>
                    <a:pt x="148" y="648"/>
                  </a:lnTo>
                  <a:lnTo>
                    <a:pt x="149" y="645"/>
                  </a:lnTo>
                  <a:lnTo>
                    <a:pt x="151" y="643"/>
                  </a:lnTo>
                  <a:lnTo>
                    <a:pt x="153" y="642"/>
                  </a:lnTo>
                  <a:lnTo>
                    <a:pt x="153" y="640"/>
                  </a:lnTo>
                  <a:lnTo>
                    <a:pt x="153" y="638"/>
                  </a:lnTo>
                  <a:lnTo>
                    <a:pt x="154" y="637"/>
                  </a:lnTo>
                  <a:lnTo>
                    <a:pt x="156" y="635"/>
                  </a:lnTo>
                  <a:lnTo>
                    <a:pt x="156" y="634"/>
                  </a:lnTo>
                  <a:lnTo>
                    <a:pt x="156" y="632"/>
                  </a:lnTo>
                  <a:lnTo>
                    <a:pt x="156" y="629"/>
                  </a:lnTo>
                  <a:lnTo>
                    <a:pt x="156" y="625"/>
                  </a:lnTo>
                  <a:lnTo>
                    <a:pt x="156" y="624"/>
                  </a:lnTo>
                  <a:lnTo>
                    <a:pt x="156" y="622"/>
                  </a:lnTo>
                  <a:lnTo>
                    <a:pt x="156" y="620"/>
                  </a:lnTo>
                  <a:lnTo>
                    <a:pt x="154" y="617"/>
                  </a:lnTo>
                  <a:lnTo>
                    <a:pt x="154" y="614"/>
                  </a:lnTo>
                  <a:lnTo>
                    <a:pt x="156" y="612"/>
                  </a:lnTo>
                  <a:lnTo>
                    <a:pt x="156" y="611"/>
                  </a:lnTo>
                  <a:lnTo>
                    <a:pt x="156" y="609"/>
                  </a:lnTo>
                  <a:lnTo>
                    <a:pt x="156" y="606"/>
                  </a:lnTo>
                  <a:lnTo>
                    <a:pt x="156" y="604"/>
                  </a:lnTo>
                  <a:lnTo>
                    <a:pt x="158" y="601"/>
                  </a:lnTo>
                  <a:lnTo>
                    <a:pt x="159" y="598"/>
                  </a:lnTo>
                  <a:lnTo>
                    <a:pt x="161" y="594"/>
                  </a:lnTo>
                  <a:lnTo>
                    <a:pt x="162" y="589"/>
                  </a:lnTo>
                  <a:lnTo>
                    <a:pt x="164" y="588"/>
                  </a:lnTo>
                  <a:lnTo>
                    <a:pt x="164" y="586"/>
                  </a:lnTo>
                  <a:lnTo>
                    <a:pt x="166" y="583"/>
                  </a:lnTo>
                  <a:lnTo>
                    <a:pt x="166" y="581"/>
                  </a:lnTo>
                  <a:lnTo>
                    <a:pt x="166" y="580"/>
                  </a:lnTo>
                  <a:lnTo>
                    <a:pt x="166" y="578"/>
                  </a:lnTo>
                  <a:lnTo>
                    <a:pt x="166" y="576"/>
                  </a:lnTo>
                  <a:lnTo>
                    <a:pt x="166" y="571"/>
                  </a:lnTo>
                  <a:lnTo>
                    <a:pt x="166" y="568"/>
                  </a:lnTo>
                  <a:lnTo>
                    <a:pt x="164" y="566"/>
                  </a:lnTo>
                  <a:lnTo>
                    <a:pt x="164" y="563"/>
                  </a:lnTo>
                  <a:lnTo>
                    <a:pt x="164" y="560"/>
                  </a:lnTo>
                  <a:lnTo>
                    <a:pt x="164" y="558"/>
                  </a:lnTo>
                  <a:lnTo>
                    <a:pt x="166" y="557"/>
                  </a:lnTo>
                  <a:lnTo>
                    <a:pt x="166" y="555"/>
                  </a:lnTo>
                  <a:lnTo>
                    <a:pt x="166" y="550"/>
                  </a:lnTo>
                  <a:lnTo>
                    <a:pt x="167" y="548"/>
                  </a:lnTo>
                  <a:lnTo>
                    <a:pt x="166" y="547"/>
                  </a:lnTo>
                  <a:lnTo>
                    <a:pt x="166" y="545"/>
                  </a:lnTo>
                  <a:lnTo>
                    <a:pt x="166" y="545"/>
                  </a:lnTo>
                  <a:lnTo>
                    <a:pt x="166" y="544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7"/>
                  </a:lnTo>
                  <a:lnTo>
                    <a:pt x="166" y="535"/>
                  </a:lnTo>
                  <a:lnTo>
                    <a:pt x="166" y="534"/>
                  </a:lnTo>
                  <a:lnTo>
                    <a:pt x="166" y="532"/>
                  </a:lnTo>
                  <a:lnTo>
                    <a:pt x="166" y="530"/>
                  </a:lnTo>
                  <a:lnTo>
                    <a:pt x="166" y="529"/>
                  </a:lnTo>
                  <a:lnTo>
                    <a:pt x="166" y="527"/>
                  </a:lnTo>
                  <a:lnTo>
                    <a:pt x="167" y="526"/>
                  </a:lnTo>
                  <a:lnTo>
                    <a:pt x="167" y="526"/>
                  </a:lnTo>
                  <a:lnTo>
                    <a:pt x="167" y="524"/>
                  </a:lnTo>
                  <a:lnTo>
                    <a:pt x="167" y="522"/>
                  </a:lnTo>
                  <a:lnTo>
                    <a:pt x="167" y="519"/>
                  </a:lnTo>
                  <a:lnTo>
                    <a:pt x="167" y="517"/>
                  </a:lnTo>
                  <a:lnTo>
                    <a:pt x="166" y="514"/>
                  </a:lnTo>
                  <a:lnTo>
                    <a:pt x="166" y="511"/>
                  </a:lnTo>
                  <a:lnTo>
                    <a:pt x="167" y="511"/>
                  </a:lnTo>
                  <a:lnTo>
                    <a:pt x="167" y="509"/>
                  </a:lnTo>
                  <a:lnTo>
                    <a:pt x="167" y="508"/>
                  </a:lnTo>
                  <a:lnTo>
                    <a:pt x="166" y="504"/>
                  </a:lnTo>
                  <a:lnTo>
                    <a:pt x="167" y="503"/>
                  </a:lnTo>
                  <a:lnTo>
                    <a:pt x="167" y="501"/>
                  </a:lnTo>
                  <a:lnTo>
                    <a:pt x="167" y="498"/>
                  </a:lnTo>
                  <a:lnTo>
                    <a:pt x="167" y="465"/>
                  </a:lnTo>
                  <a:lnTo>
                    <a:pt x="164" y="465"/>
                  </a:lnTo>
                  <a:lnTo>
                    <a:pt x="162" y="465"/>
                  </a:lnTo>
                  <a:lnTo>
                    <a:pt x="161" y="465"/>
                  </a:lnTo>
                  <a:lnTo>
                    <a:pt x="159" y="465"/>
                  </a:lnTo>
                  <a:lnTo>
                    <a:pt x="158" y="465"/>
                  </a:lnTo>
                  <a:lnTo>
                    <a:pt x="158" y="463"/>
                  </a:lnTo>
                  <a:lnTo>
                    <a:pt x="156" y="462"/>
                  </a:lnTo>
                  <a:lnTo>
                    <a:pt x="153" y="458"/>
                  </a:lnTo>
                  <a:lnTo>
                    <a:pt x="151" y="455"/>
                  </a:lnTo>
                  <a:lnTo>
                    <a:pt x="149" y="455"/>
                  </a:lnTo>
                  <a:lnTo>
                    <a:pt x="148" y="453"/>
                  </a:lnTo>
                  <a:lnTo>
                    <a:pt x="146" y="452"/>
                  </a:lnTo>
                  <a:lnTo>
                    <a:pt x="146" y="450"/>
                  </a:lnTo>
                  <a:lnTo>
                    <a:pt x="143" y="447"/>
                  </a:lnTo>
                  <a:lnTo>
                    <a:pt x="140" y="445"/>
                  </a:lnTo>
                  <a:lnTo>
                    <a:pt x="138" y="444"/>
                  </a:lnTo>
                  <a:lnTo>
                    <a:pt x="136" y="444"/>
                  </a:lnTo>
                  <a:lnTo>
                    <a:pt x="133" y="442"/>
                  </a:lnTo>
                  <a:lnTo>
                    <a:pt x="130" y="440"/>
                  </a:lnTo>
                  <a:lnTo>
                    <a:pt x="126" y="439"/>
                  </a:lnTo>
                  <a:lnTo>
                    <a:pt x="125" y="437"/>
                  </a:lnTo>
                  <a:lnTo>
                    <a:pt x="123" y="435"/>
                  </a:lnTo>
                  <a:lnTo>
                    <a:pt x="120" y="434"/>
                  </a:lnTo>
                  <a:lnTo>
                    <a:pt x="117" y="432"/>
                  </a:lnTo>
                  <a:lnTo>
                    <a:pt x="115" y="431"/>
                  </a:lnTo>
                  <a:lnTo>
                    <a:pt x="115" y="429"/>
                  </a:lnTo>
                  <a:lnTo>
                    <a:pt x="113" y="427"/>
                  </a:lnTo>
                  <a:lnTo>
                    <a:pt x="112" y="426"/>
                  </a:lnTo>
                  <a:lnTo>
                    <a:pt x="110" y="424"/>
                  </a:lnTo>
                  <a:lnTo>
                    <a:pt x="108" y="424"/>
                  </a:lnTo>
                  <a:lnTo>
                    <a:pt x="105" y="424"/>
                  </a:lnTo>
                  <a:lnTo>
                    <a:pt x="102" y="424"/>
                  </a:lnTo>
                  <a:lnTo>
                    <a:pt x="99" y="422"/>
                  </a:lnTo>
                  <a:lnTo>
                    <a:pt x="97" y="422"/>
                  </a:lnTo>
                  <a:lnTo>
                    <a:pt x="95" y="421"/>
                  </a:lnTo>
                  <a:lnTo>
                    <a:pt x="92" y="417"/>
                  </a:lnTo>
                  <a:lnTo>
                    <a:pt x="90" y="417"/>
                  </a:lnTo>
                  <a:lnTo>
                    <a:pt x="89" y="416"/>
                  </a:lnTo>
                  <a:lnTo>
                    <a:pt x="87" y="416"/>
                  </a:lnTo>
                  <a:lnTo>
                    <a:pt x="86" y="414"/>
                  </a:lnTo>
                  <a:lnTo>
                    <a:pt x="84" y="413"/>
                  </a:lnTo>
                  <a:lnTo>
                    <a:pt x="84" y="411"/>
                  </a:lnTo>
                  <a:lnTo>
                    <a:pt x="82" y="408"/>
                  </a:lnTo>
                  <a:lnTo>
                    <a:pt x="81" y="404"/>
                  </a:lnTo>
                  <a:lnTo>
                    <a:pt x="81" y="404"/>
                  </a:lnTo>
                  <a:lnTo>
                    <a:pt x="79" y="403"/>
                  </a:lnTo>
                  <a:lnTo>
                    <a:pt x="77" y="403"/>
                  </a:lnTo>
                  <a:lnTo>
                    <a:pt x="77" y="401"/>
                  </a:lnTo>
                  <a:lnTo>
                    <a:pt x="77" y="399"/>
                  </a:lnTo>
                  <a:lnTo>
                    <a:pt x="77" y="398"/>
                  </a:lnTo>
                  <a:lnTo>
                    <a:pt x="77" y="395"/>
                  </a:lnTo>
                  <a:lnTo>
                    <a:pt x="77" y="393"/>
                  </a:lnTo>
                  <a:lnTo>
                    <a:pt x="77" y="390"/>
                  </a:lnTo>
                  <a:lnTo>
                    <a:pt x="77" y="388"/>
                  </a:lnTo>
                  <a:lnTo>
                    <a:pt x="77" y="385"/>
                  </a:lnTo>
                  <a:lnTo>
                    <a:pt x="76" y="381"/>
                  </a:lnTo>
                  <a:lnTo>
                    <a:pt x="74" y="380"/>
                  </a:lnTo>
                  <a:lnTo>
                    <a:pt x="72" y="380"/>
                  </a:lnTo>
                  <a:lnTo>
                    <a:pt x="69" y="377"/>
                  </a:lnTo>
                  <a:lnTo>
                    <a:pt x="68" y="377"/>
                  </a:lnTo>
                  <a:lnTo>
                    <a:pt x="66" y="375"/>
                  </a:lnTo>
                  <a:lnTo>
                    <a:pt x="64" y="373"/>
                  </a:lnTo>
                  <a:lnTo>
                    <a:pt x="64" y="373"/>
                  </a:lnTo>
                  <a:lnTo>
                    <a:pt x="63" y="372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59" y="368"/>
                  </a:lnTo>
                  <a:lnTo>
                    <a:pt x="59" y="365"/>
                  </a:lnTo>
                  <a:lnTo>
                    <a:pt x="59" y="362"/>
                  </a:lnTo>
                  <a:lnTo>
                    <a:pt x="59" y="357"/>
                  </a:lnTo>
                  <a:lnTo>
                    <a:pt x="58" y="354"/>
                  </a:lnTo>
                  <a:lnTo>
                    <a:pt x="56" y="350"/>
                  </a:lnTo>
                  <a:lnTo>
                    <a:pt x="54" y="349"/>
                  </a:lnTo>
                  <a:lnTo>
                    <a:pt x="53" y="347"/>
                  </a:lnTo>
                  <a:lnTo>
                    <a:pt x="51" y="345"/>
                  </a:lnTo>
                  <a:lnTo>
                    <a:pt x="49" y="342"/>
                  </a:lnTo>
                  <a:lnTo>
                    <a:pt x="49" y="341"/>
                  </a:lnTo>
                  <a:lnTo>
                    <a:pt x="48" y="339"/>
                  </a:lnTo>
                  <a:lnTo>
                    <a:pt x="48" y="332"/>
                  </a:lnTo>
                  <a:lnTo>
                    <a:pt x="48" y="329"/>
                  </a:lnTo>
                  <a:lnTo>
                    <a:pt x="46" y="326"/>
                  </a:lnTo>
                  <a:lnTo>
                    <a:pt x="46" y="324"/>
                  </a:lnTo>
                  <a:lnTo>
                    <a:pt x="45" y="323"/>
                  </a:lnTo>
                  <a:lnTo>
                    <a:pt x="41" y="319"/>
                  </a:lnTo>
                  <a:lnTo>
                    <a:pt x="40" y="319"/>
                  </a:lnTo>
                  <a:lnTo>
                    <a:pt x="38" y="318"/>
                  </a:lnTo>
                  <a:lnTo>
                    <a:pt x="38" y="316"/>
                  </a:lnTo>
                  <a:lnTo>
                    <a:pt x="38" y="314"/>
                  </a:lnTo>
                  <a:lnTo>
                    <a:pt x="36" y="313"/>
                  </a:lnTo>
                  <a:lnTo>
                    <a:pt x="36" y="311"/>
                  </a:lnTo>
                  <a:lnTo>
                    <a:pt x="36" y="308"/>
                  </a:lnTo>
                  <a:lnTo>
                    <a:pt x="36" y="305"/>
                  </a:lnTo>
                  <a:lnTo>
                    <a:pt x="35" y="301"/>
                  </a:lnTo>
                  <a:lnTo>
                    <a:pt x="35" y="301"/>
                  </a:lnTo>
                  <a:lnTo>
                    <a:pt x="33" y="300"/>
                  </a:lnTo>
                  <a:lnTo>
                    <a:pt x="31" y="300"/>
                  </a:lnTo>
                  <a:lnTo>
                    <a:pt x="31" y="298"/>
                  </a:lnTo>
                  <a:lnTo>
                    <a:pt x="30" y="296"/>
                  </a:lnTo>
                  <a:lnTo>
                    <a:pt x="30" y="295"/>
                  </a:lnTo>
                  <a:lnTo>
                    <a:pt x="28" y="291"/>
                  </a:lnTo>
                  <a:lnTo>
                    <a:pt x="27" y="290"/>
                  </a:lnTo>
                  <a:lnTo>
                    <a:pt x="25" y="287"/>
                  </a:lnTo>
                  <a:lnTo>
                    <a:pt x="23" y="287"/>
                  </a:lnTo>
                  <a:lnTo>
                    <a:pt x="20" y="285"/>
                  </a:lnTo>
                  <a:lnTo>
                    <a:pt x="18" y="283"/>
                  </a:lnTo>
                  <a:lnTo>
                    <a:pt x="17" y="283"/>
                  </a:lnTo>
                  <a:lnTo>
                    <a:pt x="15" y="283"/>
                  </a:lnTo>
                  <a:lnTo>
                    <a:pt x="13" y="283"/>
                  </a:lnTo>
                  <a:lnTo>
                    <a:pt x="12" y="283"/>
                  </a:lnTo>
                  <a:lnTo>
                    <a:pt x="10" y="283"/>
                  </a:lnTo>
                  <a:lnTo>
                    <a:pt x="7" y="282"/>
                  </a:lnTo>
                  <a:lnTo>
                    <a:pt x="7" y="280"/>
                  </a:lnTo>
                  <a:lnTo>
                    <a:pt x="5" y="278"/>
                  </a:lnTo>
                  <a:lnTo>
                    <a:pt x="5" y="277"/>
                  </a:lnTo>
                  <a:lnTo>
                    <a:pt x="5" y="275"/>
                  </a:lnTo>
                  <a:lnTo>
                    <a:pt x="5" y="272"/>
                  </a:lnTo>
                  <a:lnTo>
                    <a:pt x="5" y="269"/>
                  </a:lnTo>
                  <a:lnTo>
                    <a:pt x="5" y="265"/>
                  </a:lnTo>
                  <a:lnTo>
                    <a:pt x="5" y="264"/>
                  </a:lnTo>
                  <a:lnTo>
                    <a:pt x="4" y="262"/>
                  </a:lnTo>
                  <a:lnTo>
                    <a:pt x="4" y="262"/>
                  </a:lnTo>
                  <a:lnTo>
                    <a:pt x="2" y="260"/>
                  </a:lnTo>
                  <a:lnTo>
                    <a:pt x="0" y="259"/>
                  </a:lnTo>
                  <a:lnTo>
                    <a:pt x="0" y="255"/>
                  </a:lnTo>
                  <a:lnTo>
                    <a:pt x="0" y="254"/>
                  </a:lnTo>
                  <a:lnTo>
                    <a:pt x="0" y="249"/>
                  </a:lnTo>
                  <a:lnTo>
                    <a:pt x="2" y="247"/>
                  </a:lnTo>
                  <a:lnTo>
                    <a:pt x="4" y="247"/>
                  </a:lnTo>
                  <a:lnTo>
                    <a:pt x="5" y="246"/>
                  </a:lnTo>
                  <a:lnTo>
                    <a:pt x="7" y="244"/>
                  </a:lnTo>
                  <a:lnTo>
                    <a:pt x="9" y="244"/>
                  </a:lnTo>
                  <a:lnTo>
                    <a:pt x="10" y="242"/>
                  </a:lnTo>
                  <a:lnTo>
                    <a:pt x="10" y="241"/>
                  </a:lnTo>
                  <a:lnTo>
                    <a:pt x="10" y="239"/>
                  </a:lnTo>
                  <a:lnTo>
                    <a:pt x="10" y="236"/>
                  </a:lnTo>
                  <a:lnTo>
                    <a:pt x="10" y="233"/>
                  </a:lnTo>
                  <a:lnTo>
                    <a:pt x="13" y="233"/>
                  </a:lnTo>
                  <a:lnTo>
                    <a:pt x="15" y="233"/>
                  </a:lnTo>
                  <a:lnTo>
                    <a:pt x="18" y="233"/>
                  </a:lnTo>
                  <a:lnTo>
                    <a:pt x="22" y="231"/>
                  </a:lnTo>
                  <a:lnTo>
                    <a:pt x="25" y="231"/>
                  </a:lnTo>
                  <a:lnTo>
                    <a:pt x="25" y="229"/>
                  </a:lnTo>
                  <a:lnTo>
                    <a:pt x="25" y="228"/>
                  </a:lnTo>
                  <a:lnTo>
                    <a:pt x="25" y="221"/>
                  </a:lnTo>
                  <a:lnTo>
                    <a:pt x="22" y="219"/>
                  </a:lnTo>
                  <a:lnTo>
                    <a:pt x="18" y="219"/>
                  </a:lnTo>
                  <a:lnTo>
                    <a:pt x="17" y="221"/>
                  </a:lnTo>
                  <a:lnTo>
                    <a:pt x="13" y="221"/>
                  </a:lnTo>
                  <a:lnTo>
                    <a:pt x="10" y="223"/>
                  </a:lnTo>
                  <a:lnTo>
                    <a:pt x="9" y="219"/>
                  </a:lnTo>
                  <a:lnTo>
                    <a:pt x="7" y="216"/>
                  </a:lnTo>
                  <a:lnTo>
                    <a:pt x="9" y="215"/>
                  </a:lnTo>
                  <a:lnTo>
                    <a:pt x="9" y="213"/>
                  </a:lnTo>
                  <a:lnTo>
                    <a:pt x="9" y="211"/>
                  </a:lnTo>
                  <a:lnTo>
                    <a:pt x="7" y="210"/>
                  </a:lnTo>
                  <a:lnTo>
                    <a:pt x="9" y="208"/>
                  </a:lnTo>
                  <a:lnTo>
                    <a:pt x="9" y="206"/>
                  </a:lnTo>
                  <a:lnTo>
                    <a:pt x="9" y="203"/>
                  </a:lnTo>
                  <a:lnTo>
                    <a:pt x="9" y="200"/>
                  </a:lnTo>
                  <a:lnTo>
                    <a:pt x="9" y="197"/>
                  </a:lnTo>
                  <a:lnTo>
                    <a:pt x="9" y="193"/>
                  </a:lnTo>
                  <a:lnTo>
                    <a:pt x="9" y="190"/>
                  </a:lnTo>
                  <a:lnTo>
                    <a:pt x="22" y="190"/>
                  </a:lnTo>
                  <a:lnTo>
                    <a:pt x="22" y="187"/>
                  </a:lnTo>
                  <a:lnTo>
                    <a:pt x="22" y="182"/>
                  </a:lnTo>
                  <a:lnTo>
                    <a:pt x="25" y="179"/>
                  </a:lnTo>
                  <a:lnTo>
                    <a:pt x="25" y="177"/>
                  </a:lnTo>
                  <a:lnTo>
                    <a:pt x="27" y="175"/>
                  </a:lnTo>
                  <a:lnTo>
                    <a:pt x="30" y="174"/>
                  </a:lnTo>
                  <a:lnTo>
                    <a:pt x="33" y="172"/>
                  </a:lnTo>
                  <a:lnTo>
                    <a:pt x="36" y="172"/>
                  </a:lnTo>
                  <a:lnTo>
                    <a:pt x="36" y="165"/>
                  </a:lnTo>
                  <a:lnTo>
                    <a:pt x="41" y="162"/>
                  </a:lnTo>
                  <a:lnTo>
                    <a:pt x="46" y="161"/>
                  </a:lnTo>
                  <a:lnTo>
                    <a:pt x="46" y="159"/>
                  </a:lnTo>
                  <a:lnTo>
                    <a:pt x="46" y="157"/>
                  </a:lnTo>
                  <a:lnTo>
                    <a:pt x="45" y="156"/>
                  </a:lnTo>
                  <a:lnTo>
                    <a:pt x="45" y="154"/>
                  </a:lnTo>
                  <a:lnTo>
                    <a:pt x="45" y="149"/>
                  </a:lnTo>
                  <a:lnTo>
                    <a:pt x="48" y="149"/>
                  </a:lnTo>
                  <a:lnTo>
                    <a:pt x="51" y="149"/>
                  </a:lnTo>
                  <a:lnTo>
                    <a:pt x="53" y="149"/>
                  </a:lnTo>
                  <a:lnTo>
                    <a:pt x="54" y="149"/>
                  </a:lnTo>
                  <a:lnTo>
                    <a:pt x="54" y="147"/>
                  </a:lnTo>
                  <a:lnTo>
                    <a:pt x="56" y="146"/>
                  </a:lnTo>
                  <a:lnTo>
                    <a:pt x="56" y="146"/>
                  </a:lnTo>
                  <a:lnTo>
                    <a:pt x="58" y="144"/>
                  </a:lnTo>
                  <a:lnTo>
                    <a:pt x="59" y="143"/>
                  </a:lnTo>
                  <a:lnTo>
                    <a:pt x="61" y="139"/>
                  </a:lnTo>
                  <a:lnTo>
                    <a:pt x="61" y="134"/>
                  </a:lnTo>
                  <a:lnTo>
                    <a:pt x="59" y="131"/>
                  </a:lnTo>
                  <a:lnTo>
                    <a:pt x="59" y="129"/>
                  </a:lnTo>
                  <a:lnTo>
                    <a:pt x="59" y="126"/>
                  </a:lnTo>
                  <a:lnTo>
                    <a:pt x="61" y="125"/>
                  </a:lnTo>
                  <a:lnTo>
                    <a:pt x="63" y="123"/>
                  </a:lnTo>
                  <a:lnTo>
                    <a:pt x="64" y="123"/>
                  </a:lnTo>
                  <a:lnTo>
                    <a:pt x="64" y="121"/>
                  </a:lnTo>
                  <a:lnTo>
                    <a:pt x="66" y="121"/>
                  </a:lnTo>
                  <a:lnTo>
                    <a:pt x="66" y="120"/>
                  </a:lnTo>
                  <a:lnTo>
                    <a:pt x="68" y="118"/>
                  </a:lnTo>
                  <a:lnTo>
                    <a:pt x="68" y="115"/>
                  </a:lnTo>
                  <a:lnTo>
                    <a:pt x="68" y="113"/>
                  </a:lnTo>
                  <a:lnTo>
                    <a:pt x="66" y="110"/>
                  </a:lnTo>
                  <a:lnTo>
                    <a:pt x="66" y="108"/>
                  </a:lnTo>
                  <a:lnTo>
                    <a:pt x="64" y="105"/>
                  </a:lnTo>
                  <a:lnTo>
                    <a:pt x="63" y="102"/>
                  </a:lnTo>
                  <a:lnTo>
                    <a:pt x="63" y="100"/>
                  </a:lnTo>
                  <a:lnTo>
                    <a:pt x="63" y="98"/>
                  </a:lnTo>
                  <a:lnTo>
                    <a:pt x="61" y="93"/>
                  </a:lnTo>
                  <a:lnTo>
                    <a:pt x="61" y="90"/>
                  </a:lnTo>
                  <a:lnTo>
                    <a:pt x="63" y="85"/>
                  </a:lnTo>
                  <a:lnTo>
                    <a:pt x="59" y="85"/>
                  </a:lnTo>
                  <a:lnTo>
                    <a:pt x="58" y="85"/>
                  </a:lnTo>
                  <a:lnTo>
                    <a:pt x="56" y="85"/>
                  </a:lnTo>
                  <a:lnTo>
                    <a:pt x="54" y="85"/>
                  </a:lnTo>
                  <a:lnTo>
                    <a:pt x="54" y="84"/>
                  </a:lnTo>
                  <a:lnTo>
                    <a:pt x="54" y="82"/>
                  </a:lnTo>
                  <a:lnTo>
                    <a:pt x="54" y="82"/>
                  </a:lnTo>
                  <a:lnTo>
                    <a:pt x="54" y="80"/>
                  </a:lnTo>
                  <a:lnTo>
                    <a:pt x="54" y="79"/>
                  </a:lnTo>
                  <a:lnTo>
                    <a:pt x="56" y="77"/>
                  </a:lnTo>
                  <a:lnTo>
                    <a:pt x="58" y="77"/>
                  </a:lnTo>
                  <a:lnTo>
                    <a:pt x="58" y="75"/>
                  </a:lnTo>
                  <a:lnTo>
                    <a:pt x="58" y="74"/>
                  </a:lnTo>
                  <a:lnTo>
                    <a:pt x="58" y="72"/>
                  </a:lnTo>
                  <a:lnTo>
                    <a:pt x="59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4" y="67"/>
                  </a:lnTo>
                  <a:lnTo>
                    <a:pt x="68" y="66"/>
                  </a:lnTo>
                  <a:lnTo>
                    <a:pt x="69" y="64"/>
                  </a:lnTo>
                  <a:lnTo>
                    <a:pt x="69" y="64"/>
                  </a:lnTo>
                  <a:lnTo>
                    <a:pt x="71" y="62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71" y="57"/>
                  </a:lnTo>
                  <a:lnTo>
                    <a:pt x="72" y="56"/>
                  </a:lnTo>
                  <a:lnTo>
                    <a:pt x="72" y="54"/>
                  </a:lnTo>
                  <a:lnTo>
                    <a:pt x="74" y="53"/>
                  </a:lnTo>
                  <a:lnTo>
                    <a:pt x="74" y="51"/>
                  </a:lnTo>
                  <a:lnTo>
                    <a:pt x="74" y="49"/>
                  </a:lnTo>
                  <a:lnTo>
                    <a:pt x="77" y="49"/>
                  </a:lnTo>
                  <a:lnTo>
                    <a:pt x="81" y="49"/>
                  </a:lnTo>
                  <a:lnTo>
                    <a:pt x="82" y="48"/>
                  </a:lnTo>
                  <a:lnTo>
                    <a:pt x="84" y="48"/>
                  </a:lnTo>
                  <a:lnTo>
                    <a:pt x="86" y="48"/>
                  </a:lnTo>
                  <a:lnTo>
                    <a:pt x="87" y="46"/>
                  </a:lnTo>
                  <a:lnTo>
                    <a:pt x="90" y="43"/>
                  </a:lnTo>
                  <a:lnTo>
                    <a:pt x="90" y="25"/>
                  </a:lnTo>
                  <a:lnTo>
                    <a:pt x="92" y="25"/>
                  </a:lnTo>
                  <a:lnTo>
                    <a:pt x="95" y="25"/>
                  </a:lnTo>
                  <a:lnTo>
                    <a:pt x="97" y="25"/>
                  </a:lnTo>
                  <a:lnTo>
                    <a:pt x="99" y="25"/>
                  </a:lnTo>
                  <a:lnTo>
                    <a:pt x="102" y="23"/>
                  </a:lnTo>
                  <a:lnTo>
                    <a:pt x="107" y="23"/>
                  </a:lnTo>
                  <a:lnTo>
                    <a:pt x="108" y="21"/>
                  </a:lnTo>
                  <a:lnTo>
                    <a:pt x="110" y="21"/>
                  </a:lnTo>
                  <a:lnTo>
                    <a:pt x="113" y="20"/>
                  </a:lnTo>
                  <a:lnTo>
                    <a:pt x="115" y="18"/>
                  </a:lnTo>
                  <a:lnTo>
                    <a:pt x="117" y="16"/>
                  </a:lnTo>
                  <a:lnTo>
                    <a:pt x="120" y="15"/>
                  </a:lnTo>
                  <a:lnTo>
                    <a:pt x="122" y="13"/>
                  </a:lnTo>
                  <a:lnTo>
                    <a:pt x="123" y="13"/>
                  </a:lnTo>
                  <a:lnTo>
                    <a:pt x="141" y="13"/>
                  </a:lnTo>
                  <a:lnTo>
                    <a:pt x="141" y="10"/>
                  </a:lnTo>
                  <a:lnTo>
                    <a:pt x="141" y="7"/>
                  </a:lnTo>
                  <a:lnTo>
                    <a:pt x="141" y="5"/>
                  </a:lnTo>
                  <a:lnTo>
                    <a:pt x="143" y="3"/>
                  </a:lnTo>
                  <a:lnTo>
                    <a:pt x="144" y="2"/>
                  </a:lnTo>
                  <a:lnTo>
                    <a:pt x="146" y="2"/>
                  </a:lnTo>
                  <a:lnTo>
                    <a:pt x="149" y="0"/>
                  </a:lnTo>
                  <a:lnTo>
                    <a:pt x="151" y="0"/>
                  </a:lnTo>
                  <a:lnTo>
                    <a:pt x="1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3787776" y="2881313"/>
              <a:ext cx="5576888" cy="2030413"/>
            </a:xfrm>
            <a:custGeom>
              <a:avLst/>
              <a:gdLst>
                <a:gd name="T0" fmla="*/ 3045 w 3513"/>
                <a:gd name="T1" fmla="*/ 608 h 1279"/>
                <a:gd name="T2" fmla="*/ 3066 w 3513"/>
                <a:gd name="T3" fmla="*/ 573 h 1279"/>
                <a:gd name="T4" fmla="*/ 3125 w 3513"/>
                <a:gd name="T5" fmla="*/ 565 h 1279"/>
                <a:gd name="T6" fmla="*/ 3120 w 3513"/>
                <a:gd name="T7" fmla="*/ 582 h 1279"/>
                <a:gd name="T8" fmla="*/ 3140 w 3513"/>
                <a:gd name="T9" fmla="*/ 523 h 1279"/>
                <a:gd name="T10" fmla="*/ 3153 w 3513"/>
                <a:gd name="T11" fmla="*/ 567 h 1279"/>
                <a:gd name="T12" fmla="*/ 95 w 3513"/>
                <a:gd name="T13" fmla="*/ 452 h 1279"/>
                <a:gd name="T14" fmla="*/ 3089 w 3513"/>
                <a:gd name="T15" fmla="*/ 452 h 1279"/>
                <a:gd name="T16" fmla="*/ 3115 w 3513"/>
                <a:gd name="T17" fmla="*/ 493 h 1279"/>
                <a:gd name="T18" fmla="*/ 3078 w 3513"/>
                <a:gd name="T19" fmla="*/ 488 h 1279"/>
                <a:gd name="T20" fmla="*/ 218 w 3513"/>
                <a:gd name="T21" fmla="*/ 441 h 1279"/>
                <a:gd name="T22" fmla="*/ 285 w 3513"/>
                <a:gd name="T23" fmla="*/ 460 h 1279"/>
                <a:gd name="T24" fmla="*/ 180 w 3513"/>
                <a:gd name="T25" fmla="*/ 460 h 1279"/>
                <a:gd name="T26" fmla="*/ 108 w 3513"/>
                <a:gd name="T27" fmla="*/ 429 h 1279"/>
                <a:gd name="T28" fmla="*/ 10 w 3513"/>
                <a:gd name="T29" fmla="*/ 403 h 1279"/>
                <a:gd name="T30" fmla="*/ 3112 w 3513"/>
                <a:gd name="T31" fmla="*/ 362 h 1279"/>
                <a:gd name="T32" fmla="*/ 3100 w 3513"/>
                <a:gd name="T33" fmla="*/ 352 h 1279"/>
                <a:gd name="T34" fmla="*/ 1433 w 3513"/>
                <a:gd name="T35" fmla="*/ 153 h 1279"/>
                <a:gd name="T36" fmla="*/ 1434 w 3513"/>
                <a:gd name="T37" fmla="*/ 215 h 1279"/>
                <a:gd name="T38" fmla="*/ 1559 w 3513"/>
                <a:gd name="T39" fmla="*/ 264 h 1279"/>
                <a:gd name="T40" fmla="*/ 1658 w 3513"/>
                <a:gd name="T41" fmla="*/ 246 h 1279"/>
                <a:gd name="T42" fmla="*/ 1773 w 3513"/>
                <a:gd name="T43" fmla="*/ 297 h 1279"/>
                <a:gd name="T44" fmla="*/ 1824 w 3513"/>
                <a:gd name="T45" fmla="*/ 400 h 1279"/>
                <a:gd name="T46" fmla="*/ 1874 w 3513"/>
                <a:gd name="T47" fmla="*/ 506 h 1279"/>
                <a:gd name="T48" fmla="*/ 1933 w 3513"/>
                <a:gd name="T49" fmla="*/ 565 h 1279"/>
                <a:gd name="T50" fmla="*/ 2033 w 3513"/>
                <a:gd name="T51" fmla="*/ 608 h 1279"/>
                <a:gd name="T52" fmla="*/ 1965 w 3513"/>
                <a:gd name="T53" fmla="*/ 694 h 1279"/>
                <a:gd name="T54" fmla="*/ 1874 w 3513"/>
                <a:gd name="T55" fmla="*/ 798 h 1279"/>
                <a:gd name="T56" fmla="*/ 1884 w 3513"/>
                <a:gd name="T57" fmla="*/ 933 h 1279"/>
                <a:gd name="T58" fmla="*/ 1814 w 3513"/>
                <a:gd name="T59" fmla="*/ 1023 h 1279"/>
                <a:gd name="T60" fmla="*/ 1788 w 3513"/>
                <a:gd name="T61" fmla="*/ 1125 h 1279"/>
                <a:gd name="T62" fmla="*/ 1737 w 3513"/>
                <a:gd name="T63" fmla="*/ 1205 h 1279"/>
                <a:gd name="T64" fmla="*/ 1665 w 3513"/>
                <a:gd name="T65" fmla="*/ 1271 h 1279"/>
                <a:gd name="T66" fmla="*/ 1552 w 3513"/>
                <a:gd name="T67" fmla="*/ 1235 h 1279"/>
                <a:gd name="T68" fmla="*/ 1501 w 3513"/>
                <a:gd name="T69" fmla="*/ 1135 h 1279"/>
                <a:gd name="T70" fmla="*/ 1455 w 3513"/>
                <a:gd name="T71" fmla="*/ 1012 h 1279"/>
                <a:gd name="T72" fmla="*/ 1483 w 3513"/>
                <a:gd name="T73" fmla="*/ 894 h 1279"/>
                <a:gd name="T74" fmla="*/ 1439 w 3513"/>
                <a:gd name="T75" fmla="*/ 786 h 1279"/>
                <a:gd name="T76" fmla="*/ 1424 w 3513"/>
                <a:gd name="T77" fmla="*/ 712 h 1279"/>
                <a:gd name="T78" fmla="*/ 1318 w 3513"/>
                <a:gd name="T79" fmla="*/ 644 h 1279"/>
                <a:gd name="T80" fmla="*/ 1223 w 3513"/>
                <a:gd name="T81" fmla="*/ 657 h 1279"/>
                <a:gd name="T82" fmla="*/ 1123 w 3513"/>
                <a:gd name="T83" fmla="*/ 649 h 1279"/>
                <a:gd name="T84" fmla="*/ 1061 w 3513"/>
                <a:gd name="T85" fmla="*/ 575 h 1279"/>
                <a:gd name="T86" fmla="*/ 1025 w 3513"/>
                <a:gd name="T87" fmla="*/ 506 h 1279"/>
                <a:gd name="T88" fmla="*/ 1023 w 3513"/>
                <a:gd name="T89" fmla="*/ 401 h 1279"/>
                <a:gd name="T90" fmla="*/ 1079 w 3513"/>
                <a:gd name="T91" fmla="*/ 311 h 1279"/>
                <a:gd name="T92" fmla="*/ 1176 w 3513"/>
                <a:gd name="T93" fmla="*/ 200 h 1279"/>
                <a:gd name="T94" fmla="*/ 1267 w 3513"/>
                <a:gd name="T95" fmla="*/ 174 h 1279"/>
                <a:gd name="T96" fmla="*/ 3498 w 3513"/>
                <a:gd name="T97" fmla="*/ 22 h 1279"/>
                <a:gd name="T98" fmla="*/ 3430 w 3513"/>
                <a:gd name="T99" fmla="*/ 61 h 1279"/>
                <a:gd name="T100" fmla="*/ 3412 w 3513"/>
                <a:gd name="T101" fmla="*/ 90 h 1279"/>
                <a:gd name="T102" fmla="*/ 3392 w 3513"/>
                <a:gd name="T103" fmla="*/ 182 h 1279"/>
                <a:gd name="T104" fmla="*/ 3312 w 3513"/>
                <a:gd name="T105" fmla="*/ 207 h 1279"/>
                <a:gd name="T106" fmla="*/ 3308 w 3513"/>
                <a:gd name="T107" fmla="*/ 197 h 1279"/>
                <a:gd name="T108" fmla="*/ 3258 w 3513"/>
                <a:gd name="T109" fmla="*/ 213 h 1279"/>
                <a:gd name="T110" fmla="*/ 3243 w 3513"/>
                <a:gd name="T111" fmla="*/ 226 h 1279"/>
                <a:gd name="T112" fmla="*/ 3272 w 3513"/>
                <a:gd name="T113" fmla="*/ 181 h 1279"/>
                <a:gd name="T114" fmla="*/ 3336 w 3513"/>
                <a:gd name="T115" fmla="*/ 148 h 1279"/>
                <a:gd name="T116" fmla="*/ 3379 w 3513"/>
                <a:gd name="T117" fmla="*/ 127 h 1279"/>
                <a:gd name="T118" fmla="*/ 3377 w 3513"/>
                <a:gd name="T119" fmla="*/ 58 h 1279"/>
                <a:gd name="T120" fmla="*/ 3408 w 3513"/>
                <a:gd name="T121" fmla="*/ 15 h 1279"/>
                <a:gd name="T122" fmla="*/ 3472 w 3513"/>
                <a:gd name="T123" fmla="*/ 18 h 1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13" h="1279">
                  <a:moveTo>
                    <a:pt x="3084" y="544"/>
                  </a:moveTo>
                  <a:lnTo>
                    <a:pt x="3084" y="547"/>
                  </a:lnTo>
                  <a:lnTo>
                    <a:pt x="3084" y="552"/>
                  </a:lnTo>
                  <a:lnTo>
                    <a:pt x="3082" y="555"/>
                  </a:lnTo>
                  <a:lnTo>
                    <a:pt x="3082" y="557"/>
                  </a:lnTo>
                  <a:lnTo>
                    <a:pt x="3082" y="559"/>
                  </a:lnTo>
                  <a:lnTo>
                    <a:pt x="3082" y="562"/>
                  </a:lnTo>
                  <a:lnTo>
                    <a:pt x="3082" y="565"/>
                  </a:lnTo>
                  <a:lnTo>
                    <a:pt x="3082" y="567"/>
                  </a:lnTo>
                  <a:lnTo>
                    <a:pt x="3081" y="570"/>
                  </a:lnTo>
                  <a:lnTo>
                    <a:pt x="3081" y="570"/>
                  </a:lnTo>
                  <a:lnTo>
                    <a:pt x="3079" y="570"/>
                  </a:lnTo>
                  <a:lnTo>
                    <a:pt x="3078" y="572"/>
                  </a:lnTo>
                  <a:lnTo>
                    <a:pt x="3078" y="572"/>
                  </a:lnTo>
                  <a:lnTo>
                    <a:pt x="3076" y="573"/>
                  </a:lnTo>
                  <a:lnTo>
                    <a:pt x="3073" y="575"/>
                  </a:lnTo>
                  <a:lnTo>
                    <a:pt x="3071" y="578"/>
                  </a:lnTo>
                  <a:lnTo>
                    <a:pt x="3069" y="582"/>
                  </a:lnTo>
                  <a:lnTo>
                    <a:pt x="3069" y="585"/>
                  </a:lnTo>
                  <a:lnTo>
                    <a:pt x="3069" y="588"/>
                  </a:lnTo>
                  <a:lnTo>
                    <a:pt x="3069" y="591"/>
                  </a:lnTo>
                  <a:lnTo>
                    <a:pt x="3066" y="591"/>
                  </a:lnTo>
                  <a:lnTo>
                    <a:pt x="3061" y="591"/>
                  </a:lnTo>
                  <a:lnTo>
                    <a:pt x="3060" y="593"/>
                  </a:lnTo>
                  <a:lnTo>
                    <a:pt x="3058" y="593"/>
                  </a:lnTo>
                  <a:lnTo>
                    <a:pt x="3058" y="593"/>
                  </a:lnTo>
                  <a:lnTo>
                    <a:pt x="3056" y="595"/>
                  </a:lnTo>
                  <a:lnTo>
                    <a:pt x="3053" y="596"/>
                  </a:lnTo>
                  <a:lnTo>
                    <a:pt x="3051" y="600"/>
                  </a:lnTo>
                  <a:lnTo>
                    <a:pt x="3051" y="601"/>
                  </a:lnTo>
                  <a:lnTo>
                    <a:pt x="3051" y="603"/>
                  </a:lnTo>
                  <a:lnTo>
                    <a:pt x="3050" y="604"/>
                  </a:lnTo>
                  <a:lnTo>
                    <a:pt x="3048" y="606"/>
                  </a:lnTo>
                  <a:lnTo>
                    <a:pt x="3046" y="608"/>
                  </a:lnTo>
                  <a:lnTo>
                    <a:pt x="3045" y="608"/>
                  </a:lnTo>
                  <a:lnTo>
                    <a:pt x="3043" y="608"/>
                  </a:lnTo>
                  <a:lnTo>
                    <a:pt x="3042" y="608"/>
                  </a:lnTo>
                  <a:lnTo>
                    <a:pt x="3040" y="608"/>
                  </a:lnTo>
                  <a:lnTo>
                    <a:pt x="3038" y="609"/>
                  </a:lnTo>
                  <a:lnTo>
                    <a:pt x="3037" y="608"/>
                  </a:lnTo>
                  <a:lnTo>
                    <a:pt x="3037" y="608"/>
                  </a:lnTo>
                  <a:lnTo>
                    <a:pt x="3037" y="604"/>
                  </a:lnTo>
                  <a:lnTo>
                    <a:pt x="3038" y="601"/>
                  </a:lnTo>
                  <a:lnTo>
                    <a:pt x="3040" y="600"/>
                  </a:lnTo>
                  <a:lnTo>
                    <a:pt x="3040" y="598"/>
                  </a:lnTo>
                  <a:lnTo>
                    <a:pt x="3042" y="598"/>
                  </a:lnTo>
                  <a:lnTo>
                    <a:pt x="3043" y="598"/>
                  </a:lnTo>
                  <a:lnTo>
                    <a:pt x="3046" y="598"/>
                  </a:lnTo>
                  <a:lnTo>
                    <a:pt x="3048" y="596"/>
                  </a:lnTo>
                  <a:lnTo>
                    <a:pt x="3050" y="595"/>
                  </a:lnTo>
                  <a:lnTo>
                    <a:pt x="3050" y="595"/>
                  </a:lnTo>
                  <a:lnTo>
                    <a:pt x="3050" y="593"/>
                  </a:lnTo>
                  <a:lnTo>
                    <a:pt x="3051" y="593"/>
                  </a:lnTo>
                  <a:lnTo>
                    <a:pt x="3053" y="591"/>
                  </a:lnTo>
                  <a:lnTo>
                    <a:pt x="3055" y="591"/>
                  </a:lnTo>
                  <a:lnTo>
                    <a:pt x="3058" y="591"/>
                  </a:lnTo>
                  <a:lnTo>
                    <a:pt x="3058" y="590"/>
                  </a:lnTo>
                  <a:lnTo>
                    <a:pt x="3058" y="588"/>
                  </a:lnTo>
                  <a:lnTo>
                    <a:pt x="3060" y="586"/>
                  </a:lnTo>
                  <a:lnTo>
                    <a:pt x="3061" y="585"/>
                  </a:lnTo>
                  <a:lnTo>
                    <a:pt x="3061" y="583"/>
                  </a:lnTo>
                  <a:lnTo>
                    <a:pt x="3063" y="583"/>
                  </a:lnTo>
                  <a:lnTo>
                    <a:pt x="3063" y="582"/>
                  </a:lnTo>
                  <a:lnTo>
                    <a:pt x="3063" y="580"/>
                  </a:lnTo>
                  <a:lnTo>
                    <a:pt x="3063" y="578"/>
                  </a:lnTo>
                  <a:lnTo>
                    <a:pt x="3063" y="577"/>
                  </a:lnTo>
                  <a:lnTo>
                    <a:pt x="3063" y="575"/>
                  </a:lnTo>
                  <a:lnTo>
                    <a:pt x="3064" y="573"/>
                  </a:lnTo>
                  <a:lnTo>
                    <a:pt x="3066" y="573"/>
                  </a:lnTo>
                  <a:lnTo>
                    <a:pt x="3066" y="573"/>
                  </a:lnTo>
                  <a:lnTo>
                    <a:pt x="3068" y="570"/>
                  </a:lnTo>
                  <a:lnTo>
                    <a:pt x="3069" y="567"/>
                  </a:lnTo>
                  <a:lnTo>
                    <a:pt x="3071" y="565"/>
                  </a:lnTo>
                  <a:lnTo>
                    <a:pt x="3073" y="563"/>
                  </a:lnTo>
                  <a:lnTo>
                    <a:pt x="3074" y="560"/>
                  </a:lnTo>
                  <a:lnTo>
                    <a:pt x="3076" y="559"/>
                  </a:lnTo>
                  <a:lnTo>
                    <a:pt x="3078" y="557"/>
                  </a:lnTo>
                  <a:lnTo>
                    <a:pt x="3078" y="555"/>
                  </a:lnTo>
                  <a:lnTo>
                    <a:pt x="3078" y="555"/>
                  </a:lnTo>
                  <a:lnTo>
                    <a:pt x="3078" y="552"/>
                  </a:lnTo>
                  <a:lnTo>
                    <a:pt x="3081" y="550"/>
                  </a:lnTo>
                  <a:lnTo>
                    <a:pt x="3082" y="547"/>
                  </a:lnTo>
                  <a:lnTo>
                    <a:pt x="3084" y="544"/>
                  </a:lnTo>
                  <a:close/>
                  <a:moveTo>
                    <a:pt x="3091" y="532"/>
                  </a:moveTo>
                  <a:lnTo>
                    <a:pt x="3092" y="532"/>
                  </a:lnTo>
                  <a:lnTo>
                    <a:pt x="3096" y="532"/>
                  </a:lnTo>
                  <a:lnTo>
                    <a:pt x="3097" y="534"/>
                  </a:lnTo>
                  <a:lnTo>
                    <a:pt x="3099" y="536"/>
                  </a:lnTo>
                  <a:lnTo>
                    <a:pt x="3100" y="537"/>
                  </a:lnTo>
                  <a:lnTo>
                    <a:pt x="3102" y="539"/>
                  </a:lnTo>
                  <a:lnTo>
                    <a:pt x="3105" y="541"/>
                  </a:lnTo>
                  <a:lnTo>
                    <a:pt x="3109" y="542"/>
                  </a:lnTo>
                  <a:lnTo>
                    <a:pt x="3112" y="544"/>
                  </a:lnTo>
                  <a:lnTo>
                    <a:pt x="3114" y="547"/>
                  </a:lnTo>
                  <a:lnTo>
                    <a:pt x="3115" y="549"/>
                  </a:lnTo>
                  <a:lnTo>
                    <a:pt x="3117" y="550"/>
                  </a:lnTo>
                  <a:lnTo>
                    <a:pt x="3117" y="554"/>
                  </a:lnTo>
                  <a:lnTo>
                    <a:pt x="3117" y="557"/>
                  </a:lnTo>
                  <a:lnTo>
                    <a:pt x="3117" y="559"/>
                  </a:lnTo>
                  <a:lnTo>
                    <a:pt x="3119" y="560"/>
                  </a:lnTo>
                  <a:lnTo>
                    <a:pt x="3119" y="562"/>
                  </a:lnTo>
                  <a:lnTo>
                    <a:pt x="3119" y="563"/>
                  </a:lnTo>
                  <a:lnTo>
                    <a:pt x="3120" y="563"/>
                  </a:lnTo>
                  <a:lnTo>
                    <a:pt x="3122" y="563"/>
                  </a:lnTo>
                  <a:lnTo>
                    <a:pt x="3125" y="565"/>
                  </a:lnTo>
                  <a:lnTo>
                    <a:pt x="3127" y="567"/>
                  </a:lnTo>
                  <a:lnTo>
                    <a:pt x="3128" y="568"/>
                  </a:lnTo>
                  <a:lnTo>
                    <a:pt x="3128" y="570"/>
                  </a:lnTo>
                  <a:lnTo>
                    <a:pt x="3128" y="572"/>
                  </a:lnTo>
                  <a:lnTo>
                    <a:pt x="3128" y="573"/>
                  </a:lnTo>
                  <a:lnTo>
                    <a:pt x="3130" y="575"/>
                  </a:lnTo>
                  <a:lnTo>
                    <a:pt x="3132" y="575"/>
                  </a:lnTo>
                  <a:lnTo>
                    <a:pt x="3133" y="577"/>
                  </a:lnTo>
                  <a:lnTo>
                    <a:pt x="3135" y="577"/>
                  </a:lnTo>
                  <a:lnTo>
                    <a:pt x="3137" y="577"/>
                  </a:lnTo>
                  <a:lnTo>
                    <a:pt x="3138" y="578"/>
                  </a:lnTo>
                  <a:lnTo>
                    <a:pt x="3140" y="580"/>
                  </a:lnTo>
                  <a:lnTo>
                    <a:pt x="3140" y="583"/>
                  </a:lnTo>
                  <a:lnTo>
                    <a:pt x="3140" y="593"/>
                  </a:lnTo>
                  <a:lnTo>
                    <a:pt x="3137" y="591"/>
                  </a:lnTo>
                  <a:lnTo>
                    <a:pt x="3135" y="593"/>
                  </a:lnTo>
                  <a:lnTo>
                    <a:pt x="3133" y="593"/>
                  </a:lnTo>
                  <a:lnTo>
                    <a:pt x="3132" y="593"/>
                  </a:lnTo>
                  <a:lnTo>
                    <a:pt x="3132" y="593"/>
                  </a:lnTo>
                  <a:lnTo>
                    <a:pt x="3132" y="595"/>
                  </a:lnTo>
                  <a:lnTo>
                    <a:pt x="3132" y="595"/>
                  </a:lnTo>
                  <a:lnTo>
                    <a:pt x="3132" y="596"/>
                  </a:lnTo>
                  <a:lnTo>
                    <a:pt x="3130" y="596"/>
                  </a:lnTo>
                  <a:lnTo>
                    <a:pt x="3128" y="596"/>
                  </a:lnTo>
                  <a:lnTo>
                    <a:pt x="3125" y="596"/>
                  </a:lnTo>
                  <a:lnTo>
                    <a:pt x="3123" y="596"/>
                  </a:lnTo>
                  <a:lnTo>
                    <a:pt x="3122" y="595"/>
                  </a:lnTo>
                  <a:lnTo>
                    <a:pt x="3120" y="595"/>
                  </a:lnTo>
                  <a:lnTo>
                    <a:pt x="3119" y="593"/>
                  </a:lnTo>
                  <a:lnTo>
                    <a:pt x="3119" y="590"/>
                  </a:lnTo>
                  <a:lnTo>
                    <a:pt x="3119" y="588"/>
                  </a:lnTo>
                  <a:lnTo>
                    <a:pt x="3119" y="586"/>
                  </a:lnTo>
                  <a:lnTo>
                    <a:pt x="3119" y="585"/>
                  </a:lnTo>
                  <a:lnTo>
                    <a:pt x="3119" y="583"/>
                  </a:lnTo>
                  <a:lnTo>
                    <a:pt x="3120" y="582"/>
                  </a:lnTo>
                  <a:lnTo>
                    <a:pt x="3122" y="580"/>
                  </a:lnTo>
                  <a:lnTo>
                    <a:pt x="3119" y="582"/>
                  </a:lnTo>
                  <a:lnTo>
                    <a:pt x="3115" y="582"/>
                  </a:lnTo>
                  <a:lnTo>
                    <a:pt x="3114" y="580"/>
                  </a:lnTo>
                  <a:lnTo>
                    <a:pt x="3112" y="580"/>
                  </a:lnTo>
                  <a:lnTo>
                    <a:pt x="3110" y="578"/>
                  </a:lnTo>
                  <a:lnTo>
                    <a:pt x="3109" y="577"/>
                  </a:lnTo>
                  <a:lnTo>
                    <a:pt x="3109" y="577"/>
                  </a:lnTo>
                  <a:lnTo>
                    <a:pt x="3107" y="577"/>
                  </a:lnTo>
                  <a:lnTo>
                    <a:pt x="3107" y="575"/>
                  </a:lnTo>
                  <a:lnTo>
                    <a:pt x="3107" y="573"/>
                  </a:lnTo>
                  <a:lnTo>
                    <a:pt x="3105" y="573"/>
                  </a:lnTo>
                  <a:lnTo>
                    <a:pt x="3107" y="572"/>
                  </a:lnTo>
                  <a:lnTo>
                    <a:pt x="3107" y="570"/>
                  </a:lnTo>
                  <a:lnTo>
                    <a:pt x="3107" y="568"/>
                  </a:lnTo>
                  <a:lnTo>
                    <a:pt x="3107" y="565"/>
                  </a:lnTo>
                  <a:lnTo>
                    <a:pt x="3107" y="562"/>
                  </a:lnTo>
                  <a:lnTo>
                    <a:pt x="3105" y="557"/>
                  </a:lnTo>
                  <a:lnTo>
                    <a:pt x="3105" y="555"/>
                  </a:lnTo>
                  <a:lnTo>
                    <a:pt x="3104" y="555"/>
                  </a:lnTo>
                  <a:lnTo>
                    <a:pt x="3104" y="552"/>
                  </a:lnTo>
                  <a:lnTo>
                    <a:pt x="3104" y="549"/>
                  </a:lnTo>
                  <a:lnTo>
                    <a:pt x="3104" y="545"/>
                  </a:lnTo>
                  <a:lnTo>
                    <a:pt x="3102" y="545"/>
                  </a:lnTo>
                  <a:lnTo>
                    <a:pt x="3099" y="545"/>
                  </a:lnTo>
                  <a:lnTo>
                    <a:pt x="3096" y="545"/>
                  </a:lnTo>
                  <a:lnTo>
                    <a:pt x="3094" y="544"/>
                  </a:lnTo>
                  <a:lnTo>
                    <a:pt x="3092" y="542"/>
                  </a:lnTo>
                  <a:lnTo>
                    <a:pt x="3091" y="541"/>
                  </a:lnTo>
                  <a:lnTo>
                    <a:pt x="3091" y="537"/>
                  </a:lnTo>
                  <a:lnTo>
                    <a:pt x="3091" y="536"/>
                  </a:lnTo>
                  <a:lnTo>
                    <a:pt x="3091" y="532"/>
                  </a:lnTo>
                  <a:close/>
                  <a:moveTo>
                    <a:pt x="3133" y="523"/>
                  </a:moveTo>
                  <a:lnTo>
                    <a:pt x="3137" y="523"/>
                  </a:lnTo>
                  <a:lnTo>
                    <a:pt x="3140" y="523"/>
                  </a:lnTo>
                  <a:lnTo>
                    <a:pt x="3140" y="524"/>
                  </a:lnTo>
                  <a:lnTo>
                    <a:pt x="3141" y="524"/>
                  </a:lnTo>
                  <a:lnTo>
                    <a:pt x="3143" y="524"/>
                  </a:lnTo>
                  <a:lnTo>
                    <a:pt x="3145" y="523"/>
                  </a:lnTo>
                  <a:lnTo>
                    <a:pt x="3145" y="532"/>
                  </a:lnTo>
                  <a:lnTo>
                    <a:pt x="3145" y="534"/>
                  </a:lnTo>
                  <a:lnTo>
                    <a:pt x="3145" y="534"/>
                  </a:lnTo>
                  <a:lnTo>
                    <a:pt x="3145" y="536"/>
                  </a:lnTo>
                  <a:lnTo>
                    <a:pt x="3146" y="539"/>
                  </a:lnTo>
                  <a:lnTo>
                    <a:pt x="3146" y="539"/>
                  </a:lnTo>
                  <a:lnTo>
                    <a:pt x="3148" y="539"/>
                  </a:lnTo>
                  <a:lnTo>
                    <a:pt x="3150" y="539"/>
                  </a:lnTo>
                  <a:lnTo>
                    <a:pt x="3151" y="541"/>
                  </a:lnTo>
                  <a:lnTo>
                    <a:pt x="3153" y="542"/>
                  </a:lnTo>
                  <a:lnTo>
                    <a:pt x="3155" y="544"/>
                  </a:lnTo>
                  <a:lnTo>
                    <a:pt x="3156" y="545"/>
                  </a:lnTo>
                  <a:lnTo>
                    <a:pt x="3158" y="547"/>
                  </a:lnTo>
                  <a:lnTo>
                    <a:pt x="3159" y="549"/>
                  </a:lnTo>
                  <a:lnTo>
                    <a:pt x="3159" y="550"/>
                  </a:lnTo>
                  <a:lnTo>
                    <a:pt x="3159" y="552"/>
                  </a:lnTo>
                  <a:lnTo>
                    <a:pt x="3161" y="554"/>
                  </a:lnTo>
                  <a:lnTo>
                    <a:pt x="3163" y="554"/>
                  </a:lnTo>
                  <a:lnTo>
                    <a:pt x="3164" y="557"/>
                  </a:lnTo>
                  <a:lnTo>
                    <a:pt x="3168" y="560"/>
                  </a:lnTo>
                  <a:lnTo>
                    <a:pt x="3168" y="563"/>
                  </a:lnTo>
                  <a:lnTo>
                    <a:pt x="3168" y="563"/>
                  </a:lnTo>
                  <a:lnTo>
                    <a:pt x="3168" y="565"/>
                  </a:lnTo>
                  <a:lnTo>
                    <a:pt x="3168" y="568"/>
                  </a:lnTo>
                  <a:lnTo>
                    <a:pt x="3168" y="572"/>
                  </a:lnTo>
                  <a:lnTo>
                    <a:pt x="3168" y="573"/>
                  </a:lnTo>
                  <a:lnTo>
                    <a:pt x="3168" y="575"/>
                  </a:lnTo>
                  <a:lnTo>
                    <a:pt x="3155" y="575"/>
                  </a:lnTo>
                  <a:lnTo>
                    <a:pt x="3155" y="572"/>
                  </a:lnTo>
                  <a:lnTo>
                    <a:pt x="3155" y="568"/>
                  </a:lnTo>
                  <a:lnTo>
                    <a:pt x="3153" y="567"/>
                  </a:lnTo>
                  <a:lnTo>
                    <a:pt x="3151" y="565"/>
                  </a:lnTo>
                  <a:lnTo>
                    <a:pt x="3150" y="563"/>
                  </a:lnTo>
                  <a:lnTo>
                    <a:pt x="3148" y="563"/>
                  </a:lnTo>
                  <a:lnTo>
                    <a:pt x="3145" y="560"/>
                  </a:lnTo>
                  <a:lnTo>
                    <a:pt x="3141" y="557"/>
                  </a:lnTo>
                  <a:lnTo>
                    <a:pt x="3140" y="557"/>
                  </a:lnTo>
                  <a:lnTo>
                    <a:pt x="3140" y="555"/>
                  </a:lnTo>
                  <a:lnTo>
                    <a:pt x="3138" y="554"/>
                  </a:lnTo>
                  <a:lnTo>
                    <a:pt x="3137" y="552"/>
                  </a:lnTo>
                  <a:lnTo>
                    <a:pt x="3138" y="550"/>
                  </a:lnTo>
                  <a:lnTo>
                    <a:pt x="3137" y="547"/>
                  </a:lnTo>
                  <a:lnTo>
                    <a:pt x="3135" y="545"/>
                  </a:lnTo>
                  <a:lnTo>
                    <a:pt x="3133" y="544"/>
                  </a:lnTo>
                  <a:lnTo>
                    <a:pt x="3132" y="542"/>
                  </a:lnTo>
                  <a:lnTo>
                    <a:pt x="3130" y="542"/>
                  </a:lnTo>
                  <a:lnTo>
                    <a:pt x="3130" y="541"/>
                  </a:lnTo>
                  <a:lnTo>
                    <a:pt x="3130" y="539"/>
                  </a:lnTo>
                  <a:lnTo>
                    <a:pt x="3130" y="539"/>
                  </a:lnTo>
                  <a:lnTo>
                    <a:pt x="3128" y="539"/>
                  </a:lnTo>
                  <a:lnTo>
                    <a:pt x="3127" y="539"/>
                  </a:lnTo>
                  <a:lnTo>
                    <a:pt x="3125" y="537"/>
                  </a:lnTo>
                  <a:lnTo>
                    <a:pt x="3123" y="537"/>
                  </a:lnTo>
                  <a:lnTo>
                    <a:pt x="3122" y="536"/>
                  </a:lnTo>
                  <a:lnTo>
                    <a:pt x="3120" y="534"/>
                  </a:lnTo>
                  <a:lnTo>
                    <a:pt x="3117" y="532"/>
                  </a:lnTo>
                  <a:lnTo>
                    <a:pt x="3114" y="531"/>
                  </a:lnTo>
                  <a:lnTo>
                    <a:pt x="3119" y="529"/>
                  </a:lnTo>
                  <a:lnTo>
                    <a:pt x="3122" y="529"/>
                  </a:lnTo>
                  <a:lnTo>
                    <a:pt x="3125" y="529"/>
                  </a:lnTo>
                  <a:lnTo>
                    <a:pt x="3128" y="527"/>
                  </a:lnTo>
                  <a:lnTo>
                    <a:pt x="3128" y="526"/>
                  </a:lnTo>
                  <a:lnTo>
                    <a:pt x="3128" y="524"/>
                  </a:lnTo>
                  <a:lnTo>
                    <a:pt x="3130" y="524"/>
                  </a:lnTo>
                  <a:lnTo>
                    <a:pt x="3133" y="523"/>
                  </a:lnTo>
                  <a:close/>
                  <a:moveTo>
                    <a:pt x="95" y="452"/>
                  </a:moveTo>
                  <a:lnTo>
                    <a:pt x="115" y="452"/>
                  </a:lnTo>
                  <a:lnTo>
                    <a:pt x="117" y="454"/>
                  </a:lnTo>
                  <a:lnTo>
                    <a:pt x="118" y="455"/>
                  </a:lnTo>
                  <a:lnTo>
                    <a:pt x="121" y="455"/>
                  </a:lnTo>
                  <a:lnTo>
                    <a:pt x="123" y="457"/>
                  </a:lnTo>
                  <a:lnTo>
                    <a:pt x="125" y="457"/>
                  </a:lnTo>
                  <a:lnTo>
                    <a:pt x="128" y="457"/>
                  </a:lnTo>
                  <a:lnTo>
                    <a:pt x="128" y="459"/>
                  </a:lnTo>
                  <a:lnTo>
                    <a:pt x="128" y="460"/>
                  </a:lnTo>
                  <a:lnTo>
                    <a:pt x="128" y="462"/>
                  </a:lnTo>
                  <a:lnTo>
                    <a:pt x="130" y="464"/>
                  </a:lnTo>
                  <a:lnTo>
                    <a:pt x="126" y="467"/>
                  </a:lnTo>
                  <a:lnTo>
                    <a:pt x="125" y="469"/>
                  </a:lnTo>
                  <a:lnTo>
                    <a:pt x="123" y="470"/>
                  </a:lnTo>
                  <a:lnTo>
                    <a:pt x="121" y="470"/>
                  </a:lnTo>
                  <a:lnTo>
                    <a:pt x="118" y="470"/>
                  </a:lnTo>
                  <a:lnTo>
                    <a:pt x="117" y="470"/>
                  </a:lnTo>
                  <a:lnTo>
                    <a:pt x="117" y="469"/>
                  </a:lnTo>
                  <a:lnTo>
                    <a:pt x="117" y="467"/>
                  </a:lnTo>
                  <a:lnTo>
                    <a:pt x="117" y="465"/>
                  </a:lnTo>
                  <a:lnTo>
                    <a:pt x="115" y="464"/>
                  </a:lnTo>
                  <a:lnTo>
                    <a:pt x="112" y="462"/>
                  </a:lnTo>
                  <a:lnTo>
                    <a:pt x="108" y="460"/>
                  </a:lnTo>
                  <a:lnTo>
                    <a:pt x="107" y="460"/>
                  </a:lnTo>
                  <a:lnTo>
                    <a:pt x="105" y="460"/>
                  </a:lnTo>
                  <a:lnTo>
                    <a:pt x="102" y="460"/>
                  </a:lnTo>
                  <a:lnTo>
                    <a:pt x="100" y="460"/>
                  </a:lnTo>
                  <a:lnTo>
                    <a:pt x="98" y="457"/>
                  </a:lnTo>
                  <a:lnTo>
                    <a:pt x="97" y="455"/>
                  </a:lnTo>
                  <a:lnTo>
                    <a:pt x="95" y="452"/>
                  </a:lnTo>
                  <a:close/>
                  <a:moveTo>
                    <a:pt x="2683" y="452"/>
                  </a:moveTo>
                  <a:lnTo>
                    <a:pt x="2683" y="452"/>
                  </a:lnTo>
                  <a:lnTo>
                    <a:pt x="2683" y="452"/>
                  </a:lnTo>
                  <a:lnTo>
                    <a:pt x="2683" y="452"/>
                  </a:lnTo>
                  <a:close/>
                  <a:moveTo>
                    <a:pt x="3089" y="452"/>
                  </a:moveTo>
                  <a:lnTo>
                    <a:pt x="3096" y="452"/>
                  </a:lnTo>
                  <a:lnTo>
                    <a:pt x="3097" y="452"/>
                  </a:lnTo>
                  <a:lnTo>
                    <a:pt x="3099" y="454"/>
                  </a:lnTo>
                  <a:lnTo>
                    <a:pt x="3100" y="454"/>
                  </a:lnTo>
                  <a:lnTo>
                    <a:pt x="3100" y="455"/>
                  </a:lnTo>
                  <a:lnTo>
                    <a:pt x="3102" y="455"/>
                  </a:lnTo>
                  <a:lnTo>
                    <a:pt x="3104" y="457"/>
                  </a:lnTo>
                  <a:lnTo>
                    <a:pt x="3105" y="457"/>
                  </a:lnTo>
                  <a:lnTo>
                    <a:pt x="3107" y="457"/>
                  </a:lnTo>
                  <a:lnTo>
                    <a:pt x="3107" y="457"/>
                  </a:lnTo>
                  <a:lnTo>
                    <a:pt x="3109" y="457"/>
                  </a:lnTo>
                  <a:lnTo>
                    <a:pt x="3110" y="459"/>
                  </a:lnTo>
                  <a:lnTo>
                    <a:pt x="3112" y="460"/>
                  </a:lnTo>
                  <a:lnTo>
                    <a:pt x="3114" y="462"/>
                  </a:lnTo>
                  <a:lnTo>
                    <a:pt x="3114" y="462"/>
                  </a:lnTo>
                  <a:lnTo>
                    <a:pt x="3115" y="464"/>
                  </a:lnTo>
                  <a:lnTo>
                    <a:pt x="3115" y="464"/>
                  </a:lnTo>
                  <a:lnTo>
                    <a:pt x="3115" y="467"/>
                  </a:lnTo>
                  <a:lnTo>
                    <a:pt x="3117" y="469"/>
                  </a:lnTo>
                  <a:lnTo>
                    <a:pt x="3117" y="470"/>
                  </a:lnTo>
                  <a:lnTo>
                    <a:pt x="3119" y="472"/>
                  </a:lnTo>
                  <a:lnTo>
                    <a:pt x="3119" y="472"/>
                  </a:lnTo>
                  <a:lnTo>
                    <a:pt x="3119" y="473"/>
                  </a:lnTo>
                  <a:lnTo>
                    <a:pt x="3119" y="475"/>
                  </a:lnTo>
                  <a:lnTo>
                    <a:pt x="3119" y="477"/>
                  </a:lnTo>
                  <a:lnTo>
                    <a:pt x="3119" y="478"/>
                  </a:lnTo>
                  <a:lnTo>
                    <a:pt x="3119" y="478"/>
                  </a:lnTo>
                  <a:lnTo>
                    <a:pt x="3119" y="480"/>
                  </a:lnTo>
                  <a:lnTo>
                    <a:pt x="3119" y="482"/>
                  </a:lnTo>
                  <a:lnTo>
                    <a:pt x="3119" y="483"/>
                  </a:lnTo>
                  <a:lnTo>
                    <a:pt x="3119" y="485"/>
                  </a:lnTo>
                  <a:lnTo>
                    <a:pt x="3117" y="488"/>
                  </a:lnTo>
                  <a:lnTo>
                    <a:pt x="3117" y="490"/>
                  </a:lnTo>
                  <a:lnTo>
                    <a:pt x="3115" y="491"/>
                  </a:lnTo>
                  <a:lnTo>
                    <a:pt x="3115" y="493"/>
                  </a:lnTo>
                  <a:lnTo>
                    <a:pt x="3114" y="493"/>
                  </a:lnTo>
                  <a:lnTo>
                    <a:pt x="3112" y="495"/>
                  </a:lnTo>
                  <a:lnTo>
                    <a:pt x="3112" y="496"/>
                  </a:lnTo>
                  <a:lnTo>
                    <a:pt x="3112" y="496"/>
                  </a:lnTo>
                  <a:lnTo>
                    <a:pt x="3110" y="498"/>
                  </a:lnTo>
                  <a:lnTo>
                    <a:pt x="3107" y="501"/>
                  </a:lnTo>
                  <a:lnTo>
                    <a:pt x="3105" y="503"/>
                  </a:lnTo>
                  <a:lnTo>
                    <a:pt x="3104" y="505"/>
                  </a:lnTo>
                  <a:lnTo>
                    <a:pt x="3104" y="511"/>
                  </a:lnTo>
                  <a:lnTo>
                    <a:pt x="3105" y="514"/>
                  </a:lnTo>
                  <a:lnTo>
                    <a:pt x="3105" y="516"/>
                  </a:lnTo>
                  <a:lnTo>
                    <a:pt x="3105" y="521"/>
                  </a:lnTo>
                  <a:lnTo>
                    <a:pt x="3099" y="521"/>
                  </a:lnTo>
                  <a:lnTo>
                    <a:pt x="3097" y="521"/>
                  </a:lnTo>
                  <a:lnTo>
                    <a:pt x="3096" y="519"/>
                  </a:lnTo>
                  <a:lnTo>
                    <a:pt x="3094" y="519"/>
                  </a:lnTo>
                  <a:lnTo>
                    <a:pt x="3092" y="518"/>
                  </a:lnTo>
                  <a:lnTo>
                    <a:pt x="3091" y="516"/>
                  </a:lnTo>
                  <a:lnTo>
                    <a:pt x="3091" y="514"/>
                  </a:lnTo>
                  <a:lnTo>
                    <a:pt x="3091" y="513"/>
                  </a:lnTo>
                  <a:lnTo>
                    <a:pt x="3091" y="509"/>
                  </a:lnTo>
                  <a:lnTo>
                    <a:pt x="3092" y="508"/>
                  </a:lnTo>
                  <a:lnTo>
                    <a:pt x="3091" y="508"/>
                  </a:lnTo>
                  <a:lnTo>
                    <a:pt x="3091" y="506"/>
                  </a:lnTo>
                  <a:lnTo>
                    <a:pt x="3089" y="506"/>
                  </a:lnTo>
                  <a:lnTo>
                    <a:pt x="3087" y="505"/>
                  </a:lnTo>
                  <a:lnTo>
                    <a:pt x="3086" y="503"/>
                  </a:lnTo>
                  <a:lnTo>
                    <a:pt x="3084" y="501"/>
                  </a:lnTo>
                  <a:lnTo>
                    <a:pt x="3081" y="500"/>
                  </a:lnTo>
                  <a:lnTo>
                    <a:pt x="3079" y="496"/>
                  </a:lnTo>
                  <a:lnTo>
                    <a:pt x="3078" y="496"/>
                  </a:lnTo>
                  <a:lnTo>
                    <a:pt x="3078" y="495"/>
                  </a:lnTo>
                  <a:lnTo>
                    <a:pt x="3078" y="491"/>
                  </a:lnTo>
                  <a:lnTo>
                    <a:pt x="3078" y="490"/>
                  </a:lnTo>
                  <a:lnTo>
                    <a:pt x="3078" y="488"/>
                  </a:lnTo>
                  <a:lnTo>
                    <a:pt x="3081" y="487"/>
                  </a:lnTo>
                  <a:lnTo>
                    <a:pt x="3086" y="485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0"/>
                  </a:lnTo>
                  <a:lnTo>
                    <a:pt x="3087" y="478"/>
                  </a:lnTo>
                  <a:lnTo>
                    <a:pt x="3087" y="475"/>
                  </a:lnTo>
                  <a:lnTo>
                    <a:pt x="3087" y="473"/>
                  </a:lnTo>
                  <a:lnTo>
                    <a:pt x="3087" y="472"/>
                  </a:lnTo>
                  <a:lnTo>
                    <a:pt x="3087" y="472"/>
                  </a:lnTo>
                  <a:lnTo>
                    <a:pt x="3087" y="470"/>
                  </a:lnTo>
                  <a:lnTo>
                    <a:pt x="3089" y="470"/>
                  </a:lnTo>
                  <a:lnTo>
                    <a:pt x="3089" y="469"/>
                  </a:lnTo>
                  <a:lnTo>
                    <a:pt x="3089" y="467"/>
                  </a:lnTo>
                  <a:lnTo>
                    <a:pt x="3089" y="464"/>
                  </a:lnTo>
                  <a:lnTo>
                    <a:pt x="3089" y="464"/>
                  </a:lnTo>
                  <a:lnTo>
                    <a:pt x="3089" y="462"/>
                  </a:lnTo>
                  <a:lnTo>
                    <a:pt x="3089" y="460"/>
                  </a:lnTo>
                  <a:lnTo>
                    <a:pt x="3089" y="459"/>
                  </a:lnTo>
                  <a:lnTo>
                    <a:pt x="3087" y="459"/>
                  </a:lnTo>
                  <a:lnTo>
                    <a:pt x="3089" y="457"/>
                  </a:lnTo>
                  <a:lnTo>
                    <a:pt x="3089" y="455"/>
                  </a:lnTo>
                  <a:lnTo>
                    <a:pt x="3087" y="455"/>
                  </a:lnTo>
                  <a:lnTo>
                    <a:pt x="3089" y="454"/>
                  </a:lnTo>
                  <a:lnTo>
                    <a:pt x="3089" y="454"/>
                  </a:lnTo>
                  <a:lnTo>
                    <a:pt x="3089" y="452"/>
                  </a:lnTo>
                  <a:close/>
                  <a:moveTo>
                    <a:pt x="190" y="437"/>
                  </a:moveTo>
                  <a:lnTo>
                    <a:pt x="195" y="437"/>
                  </a:lnTo>
                  <a:lnTo>
                    <a:pt x="198" y="439"/>
                  </a:lnTo>
                  <a:lnTo>
                    <a:pt x="203" y="439"/>
                  </a:lnTo>
                  <a:lnTo>
                    <a:pt x="207" y="439"/>
                  </a:lnTo>
                  <a:lnTo>
                    <a:pt x="211" y="439"/>
                  </a:lnTo>
                  <a:lnTo>
                    <a:pt x="215" y="439"/>
                  </a:lnTo>
                  <a:lnTo>
                    <a:pt x="218" y="441"/>
                  </a:lnTo>
                  <a:lnTo>
                    <a:pt x="220" y="442"/>
                  </a:lnTo>
                  <a:lnTo>
                    <a:pt x="221" y="444"/>
                  </a:lnTo>
                  <a:lnTo>
                    <a:pt x="225" y="444"/>
                  </a:lnTo>
                  <a:lnTo>
                    <a:pt x="228" y="446"/>
                  </a:lnTo>
                  <a:lnTo>
                    <a:pt x="231" y="447"/>
                  </a:lnTo>
                  <a:lnTo>
                    <a:pt x="233" y="449"/>
                  </a:lnTo>
                  <a:lnTo>
                    <a:pt x="234" y="451"/>
                  </a:lnTo>
                  <a:lnTo>
                    <a:pt x="238" y="451"/>
                  </a:lnTo>
                  <a:lnTo>
                    <a:pt x="241" y="451"/>
                  </a:lnTo>
                  <a:lnTo>
                    <a:pt x="244" y="451"/>
                  </a:lnTo>
                  <a:lnTo>
                    <a:pt x="247" y="451"/>
                  </a:lnTo>
                  <a:lnTo>
                    <a:pt x="249" y="449"/>
                  </a:lnTo>
                  <a:lnTo>
                    <a:pt x="251" y="447"/>
                  </a:lnTo>
                  <a:lnTo>
                    <a:pt x="251" y="446"/>
                  </a:lnTo>
                  <a:lnTo>
                    <a:pt x="254" y="446"/>
                  </a:lnTo>
                  <a:lnTo>
                    <a:pt x="256" y="446"/>
                  </a:lnTo>
                  <a:lnTo>
                    <a:pt x="259" y="446"/>
                  </a:lnTo>
                  <a:lnTo>
                    <a:pt x="261" y="447"/>
                  </a:lnTo>
                  <a:lnTo>
                    <a:pt x="264" y="447"/>
                  </a:lnTo>
                  <a:lnTo>
                    <a:pt x="265" y="449"/>
                  </a:lnTo>
                  <a:lnTo>
                    <a:pt x="272" y="449"/>
                  </a:lnTo>
                  <a:lnTo>
                    <a:pt x="279" y="447"/>
                  </a:lnTo>
                  <a:lnTo>
                    <a:pt x="285" y="447"/>
                  </a:lnTo>
                  <a:lnTo>
                    <a:pt x="292" y="446"/>
                  </a:lnTo>
                  <a:lnTo>
                    <a:pt x="292" y="449"/>
                  </a:lnTo>
                  <a:lnTo>
                    <a:pt x="290" y="452"/>
                  </a:lnTo>
                  <a:lnTo>
                    <a:pt x="292" y="454"/>
                  </a:lnTo>
                  <a:lnTo>
                    <a:pt x="292" y="455"/>
                  </a:lnTo>
                  <a:lnTo>
                    <a:pt x="293" y="457"/>
                  </a:lnTo>
                  <a:lnTo>
                    <a:pt x="297" y="457"/>
                  </a:lnTo>
                  <a:lnTo>
                    <a:pt x="297" y="457"/>
                  </a:lnTo>
                  <a:lnTo>
                    <a:pt x="295" y="459"/>
                  </a:lnTo>
                  <a:lnTo>
                    <a:pt x="293" y="460"/>
                  </a:lnTo>
                  <a:lnTo>
                    <a:pt x="292" y="460"/>
                  </a:lnTo>
                  <a:lnTo>
                    <a:pt x="285" y="460"/>
                  </a:lnTo>
                  <a:lnTo>
                    <a:pt x="280" y="460"/>
                  </a:lnTo>
                  <a:lnTo>
                    <a:pt x="277" y="460"/>
                  </a:lnTo>
                  <a:lnTo>
                    <a:pt x="272" y="459"/>
                  </a:lnTo>
                  <a:lnTo>
                    <a:pt x="270" y="459"/>
                  </a:lnTo>
                  <a:lnTo>
                    <a:pt x="269" y="459"/>
                  </a:lnTo>
                  <a:lnTo>
                    <a:pt x="265" y="457"/>
                  </a:lnTo>
                  <a:lnTo>
                    <a:pt x="264" y="459"/>
                  </a:lnTo>
                  <a:lnTo>
                    <a:pt x="262" y="459"/>
                  </a:lnTo>
                  <a:lnTo>
                    <a:pt x="259" y="459"/>
                  </a:lnTo>
                  <a:lnTo>
                    <a:pt x="254" y="460"/>
                  </a:lnTo>
                  <a:lnTo>
                    <a:pt x="247" y="460"/>
                  </a:lnTo>
                  <a:lnTo>
                    <a:pt x="243" y="460"/>
                  </a:lnTo>
                  <a:lnTo>
                    <a:pt x="239" y="460"/>
                  </a:lnTo>
                  <a:lnTo>
                    <a:pt x="234" y="460"/>
                  </a:lnTo>
                  <a:lnTo>
                    <a:pt x="233" y="462"/>
                  </a:lnTo>
                  <a:lnTo>
                    <a:pt x="229" y="462"/>
                  </a:lnTo>
                  <a:lnTo>
                    <a:pt x="228" y="462"/>
                  </a:lnTo>
                  <a:lnTo>
                    <a:pt x="226" y="462"/>
                  </a:lnTo>
                  <a:lnTo>
                    <a:pt x="225" y="462"/>
                  </a:lnTo>
                  <a:lnTo>
                    <a:pt x="221" y="460"/>
                  </a:lnTo>
                  <a:lnTo>
                    <a:pt x="218" y="460"/>
                  </a:lnTo>
                  <a:lnTo>
                    <a:pt x="215" y="460"/>
                  </a:lnTo>
                  <a:lnTo>
                    <a:pt x="210" y="462"/>
                  </a:lnTo>
                  <a:lnTo>
                    <a:pt x="208" y="464"/>
                  </a:lnTo>
                  <a:lnTo>
                    <a:pt x="207" y="465"/>
                  </a:lnTo>
                  <a:lnTo>
                    <a:pt x="205" y="467"/>
                  </a:lnTo>
                  <a:lnTo>
                    <a:pt x="203" y="469"/>
                  </a:lnTo>
                  <a:lnTo>
                    <a:pt x="200" y="469"/>
                  </a:lnTo>
                  <a:lnTo>
                    <a:pt x="197" y="469"/>
                  </a:lnTo>
                  <a:lnTo>
                    <a:pt x="190" y="469"/>
                  </a:lnTo>
                  <a:lnTo>
                    <a:pt x="189" y="467"/>
                  </a:lnTo>
                  <a:lnTo>
                    <a:pt x="187" y="465"/>
                  </a:lnTo>
                  <a:lnTo>
                    <a:pt x="184" y="464"/>
                  </a:lnTo>
                  <a:lnTo>
                    <a:pt x="182" y="462"/>
                  </a:lnTo>
                  <a:lnTo>
                    <a:pt x="180" y="460"/>
                  </a:lnTo>
                  <a:lnTo>
                    <a:pt x="177" y="457"/>
                  </a:lnTo>
                  <a:lnTo>
                    <a:pt x="177" y="439"/>
                  </a:lnTo>
                  <a:lnTo>
                    <a:pt x="182" y="437"/>
                  </a:lnTo>
                  <a:lnTo>
                    <a:pt x="185" y="437"/>
                  </a:lnTo>
                  <a:lnTo>
                    <a:pt x="190" y="437"/>
                  </a:lnTo>
                  <a:close/>
                  <a:moveTo>
                    <a:pt x="61" y="380"/>
                  </a:moveTo>
                  <a:lnTo>
                    <a:pt x="64" y="380"/>
                  </a:lnTo>
                  <a:lnTo>
                    <a:pt x="66" y="382"/>
                  </a:lnTo>
                  <a:lnTo>
                    <a:pt x="67" y="383"/>
                  </a:lnTo>
                  <a:lnTo>
                    <a:pt x="67" y="385"/>
                  </a:lnTo>
                  <a:lnTo>
                    <a:pt x="69" y="387"/>
                  </a:lnTo>
                  <a:lnTo>
                    <a:pt x="76" y="390"/>
                  </a:lnTo>
                  <a:lnTo>
                    <a:pt x="80" y="392"/>
                  </a:lnTo>
                  <a:lnTo>
                    <a:pt x="84" y="395"/>
                  </a:lnTo>
                  <a:lnTo>
                    <a:pt x="89" y="397"/>
                  </a:lnTo>
                  <a:lnTo>
                    <a:pt x="92" y="398"/>
                  </a:lnTo>
                  <a:lnTo>
                    <a:pt x="94" y="400"/>
                  </a:lnTo>
                  <a:lnTo>
                    <a:pt x="97" y="401"/>
                  </a:lnTo>
                  <a:lnTo>
                    <a:pt x="97" y="405"/>
                  </a:lnTo>
                  <a:lnTo>
                    <a:pt x="98" y="406"/>
                  </a:lnTo>
                  <a:lnTo>
                    <a:pt x="102" y="408"/>
                  </a:lnTo>
                  <a:lnTo>
                    <a:pt x="105" y="410"/>
                  </a:lnTo>
                  <a:lnTo>
                    <a:pt x="108" y="410"/>
                  </a:lnTo>
                  <a:lnTo>
                    <a:pt x="112" y="410"/>
                  </a:lnTo>
                  <a:lnTo>
                    <a:pt x="117" y="410"/>
                  </a:lnTo>
                  <a:lnTo>
                    <a:pt x="121" y="410"/>
                  </a:lnTo>
                  <a:lnTo>
                    <a:pt x="126" y="410"/>
                  </a:lnTo>
                  <a:lnTo>
                    <a:pt x="133" y="410"/>
                  </a:lnTo>
                  <a:lnTo>
                    <a:pt x="136" y="410"/>
                  </a:lnTo>
                  <a:lnTo>
                    <a:pt x="139" y="411"/>
                  </a:lnTo>
                  <a:lnTo>
                    <a:pt x="143" y="415"/>
                  </a:lnTo>
                  <a:lnTo>
                    <a:pt x="146" y="416"/>
                  </a:lnTo>
                  <a:lnTo>
                    <a:pt x="153" y="423"/>
                  </a:lnTo>
                  <a:lnTo>
                    <a:pt x="157" y="429"/>
                  </a:lnTo>
                  <a:lnTo>
                    <a:pt x="108" y="429"/>
                  </a:lnTo>
                  <a:lnTo>
                    <a:pt x="105" y="428"/>
                  </a:lnTo>
                  <a:lnTo>
                    <a:pt x="102" y="426"/>
                  </a:lnTo>
                  <a:lnTo>
                    <a:pt x="98" y="424"/>
                  </a:lnTo>
                  <a:lnTo>
                    <a:pt x="94" y="421"/>
                  </a:lnTo>
                  <a:lnTo>
                    <a:pt x="94" y="419"/>
                  </a:lnTo>
                  <a:lnTo>
                    <a:pt x="92" y="418"/>
                  </a:lnTo>
                  <a:lnTo>
                    <a:pt x="90" y="416"/>
                  </a:lnTo>
                  <a:lnTo>
                    <a:pt x="89" y="415"/>
                  </a:lnTo>
                  <a:lnTo>
                    <a:pt x="85" y="415"/>
                  </a:lnTo>
                  <a:lnTo>
                    <a:pt x="82" y="416"/>
                  </a:lnTo>
                  <a:lnTo>
                    <a:pt x="80" y="415"/>
                  </a:lnTo>
                  <a:lnTo>
                    <a:pt x="79" y="415"/>
                  </a:lnTo>
                  <a:lnTo>
                    <a:pt x="76" y="413"/>
                  </a:lnTo>
                  <a:lnTo>
                    <a:pt x="74" y="413"/>
                  </a:lnTo>
                  <a:lnTo>
                    <a:pt x="72" y="411"/>
                  </a:lnTo>
                  <a:lnTo>
                    <a:pt x="69" y="411"/>
                  </a:lnTo>
                  <a:lnTo>
                    <a:pt x="67" y="411"/>
                  </a:lnTo>
                  <a:lnTo>
                    <a:pt x="66" y="410"/>
                  </a:lnTo>
                  <a:lnTo>
                    <a:pt x="66" y="408"/>
                  </a:lnTo>
                  <a:lnTo>
                    <a:pt x="66" y="406"/>
                  </a:lnTo>
                  <a:lnTo>
                    <a:pt x="64" y="405"/>
                  </a:lnTo>
                  <a:lnTo>
                    <a:pt x="61" y="401"/>
                  </a:lnTo>
                  <a:lnTo>
                    <a:pt x="56" y="398"/>
                  </a:lnTo>
                  <a:lnTo>
                    <a:pt x="51" y="397"/>
                  </a:lnTo>
                  <a:lnTo>
                    <a:pt x="46" y="397"/>
                  </a:lnTo>
                  <a:lnTo>
                    <a:pt x="43" y="397"/>
                  </a:lnTo>
                  <a:lnTo>
                    <a:pt x="40" y="397"/>
                  </a:lnTo>
                  <a:lnTo>
                    <a:pt x="36" y="398"/>
                  </a:lnTo>
                  <a:lnTo>
                    <a:pt x="33" y="400"/>
                  </a:lnTo>
                  <a:lnTo>
                    <a:pt x="30" y="403"/>
                  </a:lnTo>
                  <a:lnTo>
                    <a:pt x="26" y="405"/>
                  </a:lnTo>
                  <a:lnTo>
                    <a:pt x="23" y="405"/>
                  </a:lnTo>
                  <a:lnTo>
                    <a:pt x="20" y="405"/>
                  </a:lnTo>
                  <a:lnTo>
                    <a:pt x="15" y="405"/>
                  </a:lnTo>
                  <a:lnTo>
                    <a:pt x="10" y="403"/>
                  </a:lnTo>
                  <a:lnTo>
                    <a:pt x="7" y="401"/>
                  </a:lnTo>
                  <a:lnTo>
                    <a:pt x="4" y="400"/>
                  </a:lnTo>
                  <a:lnTo>
                    <a:pt x="2" y="397"/>
                  </a:lnTo>
                  <a:lnTo>
                    <a:pt x="0" y="395"/>
                  </a:lnTo>
                  <a:lnTo>
                    <a:pt x="0" y="392"/>
                  </a:lnTo>
                  <a:lnTo>
                    <a:pt x="0" y="388"/>
                  </a:lnTo>
                  <a:lnTo>
                    <a:pt x="2" y="385"/>
                  </a:lnTo>
                  <a:lnTo>
                    <a:pt x="5" y="382"/>
                  </a:lnTo>
                  <a:lnTo>
                    <a:pt x="8" y="382"/>
                  </a:lnTo>
                  <a:lnTo>
                    <a:pt x="12" y="382"/>
                  </a:lnTo>
                  <a:lnTo>
                    <a:pt x="15" y="382"/>
                  </a:lnTo>
                  <a:lnTo>
                    <a:pt x="18" y="382"/>
                  </a:lnTo>
                  <a:lnTo>
                    <a:pt x="31" y="382"/>
                  </a:lnTo>
                  <a:lnTo>
                    <a:pt x="33" y="383"/>
                  </a:lnTo>
                  <a:lnTo>
                    <a:pt x="36" y="383"/>
                  </a:lnTo>
                  <a:lnTo>
                    <a:pt x="38" y="383"/>
                  </a:lnTo>
                  <a:lnTo>
                    <a:pt x="40" y="383"/>
                  </a:lnTo>
                  <a:lnTo>
                    <a:pt x="41" y="382"/>
                  </a:lnTo>
                  <a:lnTo>
                    <a:pt x="44" y="380"/>
                  </a:lnTo>
                  <a:lnTo>
                    <a:pt x="48" y="380"/>
                  </a:lnTo>
                  <a:lnTo>
                    <a:pt x="51" y="380"/>
                  </a:lnTo>
                  <a:lnTo>
                    <a:pt x="54" y="380"/>
                  </a:lnTo>
                  <a:lnTo>
                    <a:pt x="58" y="380"/>
                  </a:lnTo>
                  <a:lnTo>
                    <a:pt x="61" y="380"/>
                  </a:lnTo>
                  <a:close/>
                  <a:moveTo>
                    <a:pt x="3104" y="347"/>
                  </a:moveTo>
                  <a:lnTo>
                    <a:pt x="3105" y="349"/>
                  </a:lnTo>
                  <a:lnTo>
                    <a:pt x="3109" y="349"/>
                  </a:lnTo>
                  <a:lnTo>
                    <a:pt x="3112" y="349"/>
                  </a:lnTo>
                  <a:lnTo>
                    <a:pt x="3112" y="351"/>
                  </a:lnTo>
                  <a:lnTo>
                    <a:pt x="3112" y="352"/>
                  </a:lnTo>
                  <a:lnTo>
                    <a:pt x="3112" y="354"/>
                  </a:lnTo>
                  <a:lnTo>
                    <a:pt x="3112" y="354"/>
                  </a:lnTo>
                  <a:lnTo>
                    <a:pt x="3114" y="356"/>
                  </a:lnTo>
                  <a:lnTo>
                    <a:pt x="3114" y="362"/>
                  </a:lnTo>
                  <a:lnTo>
                    <a:pt x="3112" y="362"/>
                  </a:lnTo>
                  <a:lnTo>
                    <a:pt x="3112" y="364"/>
                  </a:lnTo>
                  <a:lnTo>
                    <a:pt x="3110" y="365"/>
                  </a:lnTo>
                  <a:lnTo>
                    <a:pt x="3109" y="367"/>
                  </a:lnTo>
                  <a:lnTo>
                    <a:pt x="3107" y="369"/>
                  </a:lnTo>
                  <a:lnTo>
                    <a:pt x="3105" y="372"/>
                  </a:lnTo>
                  <a:lnTo>
                    <a:pt x="3104" y="374"/>
                  </a:lnTo>
                  <a:lnTo>
                    <a:pt x="3102" y="375"/>
                  </a:lnTo>
                  <a:lnTo>
                    <a:pt x="3102" y="377"/>
                  </a:lnTo>
                  <a:lnTo>
                    <a:pt x="3100" y="377"/>
                  </a:lnTo>
                  <a:lnTo>
                    <a:pt x="3100" y="379"/>
                  </a:lnTo>
                  <a:lnTo>
                    <a:pt x="3100" y="380"/>
                  </a:lnTo>
                  <a:lnTo>
                    <a:pt x="3099" y="383"/>
                  </a:lnTo>
                  <a:lnTo>
                    <a:pt x="3097" y="385"/>
                  </a:lnTo>
                  <a:lnTo>
                    <a:pt x="3097" y="385"/>
                  </a:lnTo>
                  <a:lnTo>
                    <a:pt x="3096" y="387"/>
                  </a:lnTo>
                  <a:lnTo>
                    <a:pt x="3096" y="390"/>
                  </a:lnTo>
                  <a:lnTo>
                    <a:pt x="3094" y="392"/>
                  </a:lnTo>
                  <a:lnTo>
                    <a:pt x="3094" y="392"/>
                  </a:lnTo>
                  <a:lnTo>
                    <a:pt x="3094" y="397"/>
                  </a:lnTo>
                  <a:lnTo>
                    <a:pt x="3094" y="400"/>
                  </a:lnTo>
                  <a:lnTo>
                    <a:pt x="3084" y="400"/>
                  </a:lnTo>
                  <a:lnTo>
                    <a:pt x="3084" y="372"/>
                  </a:lnTo>
                  <a:lnTo>
                    <a:pt x="3086" y="369"/>
                  </a:lnTo>
                  <a:lnTo>
                    <a:pt x="3086" y="367"/>
                  </a:lnTo>
                  <a:lnTo>
                    <a:pt x="3087" y="365"/>
                  </a:lnTo>
                  <a:lnTo>
                    <a:pt x="3087" y="364"/>
                  </a:lnTo>
                  <a:lnTo>
                    <a:pt x="3087" y="362"/>
                  </a:lnTo>
                  <a:lnTo>
                    <a:pt x="3089" y="362"/>
                  </a:lnTo>
                  <a:lnTo>
                    <a:pt x="3091" y="362"/>
                  </a:lnTo>
                  <a:lnTo>
                    <a:pt x="3091" y="361"/>
                  </a:lnTo>
                  <a:lnTo>
                    <a:pt x="3092" y="359"/>
                  </a:lnTo>
                  <a:lnTo>
                    <a:pt x="3094" y="356"/>
                  </a:lnTo>
                  <a:lnTo>
                    <a:pt x="3096" y="356"/>
                  </a:lnTo>
                  <a:lnTo>
                    <a:pt x="3097" y="354"/>
                  </a:lnTo>
                  <a:lnTo>
                    <a:pt x="3100" y="352"/>
                  </a:lnTo>
                  <a:lnTo>
                    <a:pt x="3100" y="351"/>
                  </a:lnTo>
                  <a:lnTo>
                    <a:pt x="3102" y="349"/>
                  </a:lnTo>
                  <a:lnTo>
                    <a:pt x="3102" y="349"/>
                  </a:lnTo>
                  <a:lnTo>
                    <a:pt x="3104" y="347"/>
                  </a:lnTo>
                  <a:close/>
                  <a:moveTo>
                    <a:pt x="1334" y="148"/>
                  </a:moveTo>
                  <a:lnTo>
                    <a:pt x="1339" y="148"/>
                  </a:lnTo>
                  <a:lnTo>
                    <a:pt x="1343" y="149"/>
                  </a:lnTo>
                  <a:lnTo>
                    <a:pt x="1347" y="153"/>
                  </a:lnTo>
                  <a:lnTo>
                    <a:pt x="1349" y="154"/>
                  </a:lnTo>
                  <a:lnTo>
                    <a:pt x="1351" y="158"/>
                  </a:lnTo>
                  <a:lnTo>
                    <a:pt x="1352" y="159"/>
                  </a:lnTo>
                  <a:lnTo>
                    <a:pt x="1357" y="164"/>
                  </a:lnTo>
                  <a:lnTo>
                    <a:pt x="1361" y="163"/>
                  </a:lnTo>
                  <a:lnTo>
                    <a:pt x="1362" y="161"/>
                  </a:lnTo>
                  <a:lnTo>
                    <a:pt x="1364" y="159"/>
                  </a:lnTo>
                  <a:lnTo>
                    <a:pt x="1367" y="158"/>
                  </a:lnTo>
                  <a:lnTo>
                    <a:pt x="1369" y="156"/>
                  </a:lnTo>
                  <a:lnTo>
                    <a:pt x="1370" y="154"/>
                  </a:lnTo>
                  <a:lnTo>
                    <a:pt x="1375" y="154"/>
                  </a:lnTo>
                  <a:lnTo>
                    <a:pt x="1380" y="154"/>
                  </a:lnTo>
                  <a:lnTo>
                    <a:pt x="1383" y="154"/>
                  </a:lnTo>
                  <a:lnTo>
                    <a:pt x="1390" y="154"/>
                  </a:lnTo>
                  <a:lnTo>
                    <a:pt x="1393" y="154"/>
                  </a:lnTo>
                  <a:lnTo>
                    <a:pt x="1395" y="154"/>
                  </a:lnTo>
                  <a:lnTo>
                    <a:pt x="1400" y="153"/>
                  </a:lnTo>
                  <a:lnTo>
                    <a:pt x="1403" y="151"/>
                  </a:lnTo>
                  <a:lnTo>
                    <a:pt x="1408" y="149"/>
                  </a:lnTo>
                  <a:lnTo>
                    <a:pt x="1411" y="149"/>
                  </a:lnTo>
                  <a:lnTo>
                    <a:pt x="1415" y="149"/>
                  </a:lnTo>
                  <a:lnTo>
                    <a:pt x="1416" y="149"/>
                  </a:lnTo>
                  <a:lnTo>
                    <a:pt x="1418" y="148"/>
                  </a:lnTo>
                  <a:lnTo>
                    <a:pt x="1421" y="148"/>
                  </a:lnTo>
                  <a:lnTo>
                    <a:pt x="1426" y="149"/>
                  </a:lnTo>
                  <a:lnTo>
                    <a:pt x="1429" y="151"/>
                  </a:lnTo>
                  <a:lnTo>
                    <a:pt x="1433" y="153"/>
                  </a:lnTo>
                  <a:lnTo>
                    <a:pt x="1436" y="153"/>
                  </a:lnTo>
                  <a:lnTo>
                    <a:pt x="1439" y="154"/>
                  </a:lnTo>
                  <a:lnTo>
                    <a:pt x="1441" y="156"/>
                  </a:lnTo>
                  <a:lnTo>
                    <a:pt x="1441" y="158"/>
                  </a:lnTo>
                  <a:lnTo>
                    <a:pt x="1441" y="159"/>
                  </a:lnTo>
                  <a:lnTo>
                    <a:pt x="1441" y="161"/>
                  </a:lnTo>
                  <a:lnTo>
                    <a:pt x="1437" y="161"/>
                  </a:lnTo>
                  <a:lnTo>
                    <a:pt x="1434" y="163"/>
                  </a:lnTo>
                  <a:lnTo>
                    <a:pt x="1433" y="163"/>
                  </a:lnTo>
                  <a:lnTo>
                    <a:pt x="1429" y="164"/>
                  </a:lnTo>
                  <a:lnTo>
                    <a:pt x="1428" y="164"/>
                  </a:lnTo>
                  <a:lnTo>
                    <a:pt x="1426" y="166"/>
                  </a:lnTo>
                  <a:lnTo>
                    <a:pt x="1426" y="167"/>
                  </a:lnTo>
                  <a:lnTo>
                    <a:pt x="1424" y="169"/>
                  </a:lnTo>
                  <a:lnTo>
                    <a:pt x="1428" y="172"/>
                  </a:lnTo>
                  <a:lnTo>
                    <a:pt x="1431" y="174"/>
                  </a:lnTo>
                  <a:lnTo>
                    <a:pt x="1433" y="176"/>
                  </a:lnTo>
                  <a:lnTo>
                    <a:pt x="1434" y="176"/>
                  </a:lnTo>
                  <a:lnTo>
                    <a:pt x="1436" y="177"/>
                  </a:lnTo>
                  <a:lnTo>
                    <a:pt x="1437" y="179"/>
                  </a:lnTo>
                  <a:lnTo>
                    <a:pt x="1439" y="182"/>
                  </a:lnTo>
                  <a:lnTo>
                    <a:pt x="1439" y="184"/>
                  </a:lnTo>
                  <a:lnTo>
                    <a:pt x="1439" y="187"/>
                  </a:lnTo>
                  <a:lnTo>
                    <a:pt x="1437" y="190"/>
                  </a:lnTo>
                  <a:lnTo>
                    <a:pt x="1437" y="192"/>
                  </a:lnTo>
                  <a:lnTo>
                    <a:pt x="1434" y="192"/>
                  </a:lnTo>
                  <a:lnTo>
                    <a:pt x="1433" y="194"/>
                  </a:lnTo>
                  <a:lnTo>
                    <a:pt x="1433" y="195"/>
                  </a:lnTo>
                  <a:lnTo>
                    <a:pt x="1431" y="197"/>
                  </a:lnTo>
                  <a:lnTo>
                    <a:pt x="1429" y="199"/>
                  </a:lnTo>
                  <a:lnTo>
                    <a:pt x="1429" y="202"/>
                  </a:lnTo>
                  <a:lnTo>
                    <a:pt x="1429" y="205"/>
                  </a:lnTo>
                  <a:lnTo>
                    <a:pt x="1431" y="208"/>
                  </a:lnTo>
                  <a:lnTo>
                    <a:pt x="1433" y="212"/>
                  </a:lnTo>
                  <a:lnTo>
                    <a:pt x="1434" y="215"/>
                  </a:lnTo>
                  <a:lnTo>
                    <a:pt x="1439" y="217"/>
                  </a:lnTo>
                  <a:lnTo>
                    <a:pt x="1442" y="218"/>
                  </a:lnTo>
                  <a:lnTo>
                    <a:pt x="1447" y="221"/>
                  </a:lnTo>
                  <a:lnTo>
                    <a:pt x="1451" y="223"/>
                  </a:lnTo>
                  <a:lnTo>
                    <a:pt x="1455" y="225"/>
                  </a:lnTo>
                  <a:lnTo>
                    <a:pt x="1459" y="225"/>
                  </a:lnTo>
                  <a:lnTo>
                    <a:pt x="1464" y="225"/>
                  </a:lnTo>
                  <a:lnTo>
                    <a:pt x="1469" y="225"/>
                  </a:lnTo>
                  <a:lnTo>
                    <a:pt x="1472" y="226"/>
                  </a:lnTo>
                  <a:lnTo>
                    <a:pt x="1477" y="226"/>
                  </a:lnTo>
                  <a:lnTo>
                    <a:pt x="1480" y="228"/>
                  </a:lnTo>
                  <a:lnTo>
                    <a:pt x="1483" y="228"/>
                  </a:lnTo>
                  <a:lnTo>
                    <a:pt x="1487" y="230"/>
                  </a:lnTo>
                  <a:lnTo>
                    <a:pt x="1490" y="231"/>
                  </a:lnTo>
                  <a:lnTo>
                    <a:pt x="1491" y="233"/>
                  </a:lnTo>
                  <a:lnTo>
                    <a:pt x="1493" y="235"/>
                  </a:lnTo>
                  <a:lnTo>
                    <a:pt x="1495" y="235"/>
                  </a:lnTo>
                  <a:lnTo>
                    <a:pt x="1498" y="236"/>
                  </a:lnTo>
                  <a:lnTo>
                    <a:pt x="1500" y="238"/>
                  </a:lnTo>
                  <a:lnTo>
                    <a:pt x="1500" y="239"/>
                  </a:lnTo>
                  <a:lnTo>
                    <a:pt x="1501" y="241"/>
                  </a:lnTo>
                  <a:lnTo>
                    <a:pt x="1501" y="244"/>
                  </a:lnTo>
                  <a:lnTo>
                    <a:pt x="1503" y="248"/>
                  </a:lnTo>
                  <a:lnTo>
                    <a:pt x="1505" y="251"/>
                  </a:lnTo>
                  <a:lnTo>
                    <a:pt x="1536" y="251"/>
                  </a:lnTo>
                  <a:lnTo>
                    <a:pt x="1539" y="251"/>
                  </a:lnTo>
                  <a:lnTo>
                    <a:pt x="1544" y="251"/>
                  </a:lnTo>
                  <a:lnTo>
                    <a:pt x="1545" y="253"/>
                  </a:lnTo>
                  <a:lnTo>
                    <a:pt x="1547" y="256"/>
                  </a:lnTo>
                  <a:lnTo>
                    <a:pt x="1550" y="257"/>
                  </a:lnTo>
                  <a:lnTo>
                    <a:pt x="1552" y="259"/>
                  </a:lnTo>
                  <a:lnTo>
                    <a:pt x="1552" y="262"/>
                  </a:lnTo>
                  <a:lnTo>
                    <a:pt x="1554" y="264"/>
                  </a:lnTo>
                  <a:lnTo>
                    <a:pt x="1555" y="264"/>
                  </a:lnTo>
                  <a:lnTo>
                    <a:pt x="1559" y="264"/>
                  </a:lnTo>
                  <a:lnTo>
                    <a:pt x="1563" y="264"/>
                  </a:lnTo>
                  <a:lnTo>
                    <a:pt x="1568" y="264"/>
                  </a:lnTo>
                  <a:lnTo>
                    <a:pt x="1572" y="264"/>
                  </a:lnTo>
                  <a:lnTo>
                    <a:pt x="1575" y="264"/>
                  </a:lnTo>
                  <a:lnTo>
                    <a:pt x="1578" y="262"/>
                  </a:lnTo>
                  <a:lnTo>
                    <a:pt x="1578" y="257"/>
                  </a:lnTo>
                  <a:lnTo>
                    <a:pt x="1580" y="253"/>
                  </a:lnTo>
                  <a:lnTo>
                    <a:pt x="1580" y="249"/>
                  </a:lnTo>
                  <a:lnTo>
                    <a:pt x="1580" y="244"/>
                  </a:lnTo>
                  <a:lnTo>
                    <a:pt x="1580" y="241"/>
                  </a:lnTo>
                  <a:lnTo>
                    <a:pt x="1578" y="239"/>
                  </a:lnTo>
                  <a:lnTo>
                    <a:pt x="1578" y="238"/>
                  </a:lnTo>
                  <a:lnTo>
                    <a:pt x="1578" y="233"/>
                  </a:lnTo>
                  <a:lnTo>
                    <a:pt x="1578" y="228"/>
                  </a:lnTo>
                  <a:lnTo>
                    <a:pt x="1578" y="223"/>
                  </a:lnTo>
                  <a:lnTo>
                    <a:pt x="1581" y="223"/>
                  </a:lnTo>
                  <a:lnTo>
                    <a:pt x="1585" y="225"/>
                  </a:lnTo>
                  <a:lnTo>
                    <a:pt x="1588" y="225"/>
                  </a:lnTo>
                  <a:lnTo>
                    <a:pt x="1591" y="225"/>
                  </a:lnTo>
                  <a:lnTo>
                    <a:pt x="1596" y="223"/>
                  </a:lnTo>
                  <a:lnTo>
                    <a:pt x="1599" y="223"/>
                  </a:lnTo>
                  <a:lnTo>
                    <a:pt x="1603" y="221"/>
                  </a:lnTo>
                  <a:lnTo>
                    <a:pt x="1609" y="223"/>
                  </a:lnTo>
                  <a:lnTo>
                    <a:pt x="1614" y="225"/>
                  </a:lnTo>
                  <a:lnTo>
                    <a:pt x="1619" y="226"/>
                  </a:lnTo>
                  <a:lnTo>
                    <a:pt x="1626" y="230"/>
                  </a:lnTo>
                  <a:lnTo>
                    <a:pt x="1631" y="233"/>
                  </a:lnTo>
                  <a:lnTo>
                    <a:pt x="1634" y="236"/>
                  </a:lnTo>
                  <a:lnTo>
                    <a:pt x="1637" y="239"/>
                  </a:lnTo>
                  <a:lnTo>
                    <a:pt x="1640" y="241"/>
                  </a:lnTo>
                  <a:lnTo>
                    <a:pt x="1642" y="243"/>
                  </a:lnTo>
                  <a:lnTo>
                    <a:pt x="1644" y="246"/>
                  </a:lnTo>
                  <a:lnTo>
                    <a:pt x="1649" y="246"/>
                  </a:lnTo>
                  <a:lnTo>
                    <a:pt x="1654" y="248"/>
                  </a:lnTo>
                  <a:lnTo>
                    <a:pt x="1658" y="246"/>
                  </a:lnTo>
                  <a:lnTo>
                    <a:pt x="1662" y="244"/>
                  </a:lnTo>
                  <a:lnTo>
                    <a:pt x="1667" y="244"/>
                  </a:lnTo>
                  <a:lnTo>
                    <a:pt x="1712" y="254"/>
                  </a:lnTo>
                  <a:lnTo>
                    <a:pt x="1716" y="254"/>
                  </a:lnTo>
                  <a:lnTo>
                    <a:pt x="1719" y="253"/>
                  </a:lnTo>
                  <a:lnTo>
                    <a:pt x="1722" y="251"/>
                  </a:lnTo>
                  <a:lnTo>
                    <a:pt x="1726" y="249"/>
                  </a:lnTo>
                  <a:lnTo>
                    <a:pt x="1730" y="249"/>
                  </a:lnTo>
                  <a:lnTo>
                    <a:pt x="1734" y="249"/>
                  </a:lnTo>
                  <a:lnTo>
                    <a:pt x="1735" y="249"/>
                  </a:lnTo>
                  <a:lnTo>
                    <a:pt x="1737" y="251"/>
                  </a:lnTo>
                  <a:lnTo>
                    <a:pt x="1739" y="253"/>
                  </a:lnTo>
                  <a:lnTo>
                    <a:pt x="1740" y="253"/>
                  </a:lnTo>
                  <a:lnTo>
                    <a:pt x="1742" y="253"/>
                  </a:lnTo>
                  <a:lnTo>
                    <a:pt x="1745" y="253"/>
                  </a:lnTo>
                  <a:lnTo>
                    <a:pt x="1747" y="253"/>
                  </a:lnTo>
                  <a:lnTo>
                    <a:pt x="1750" y="254"/>
                  </a:lnTo>
                  <a:lnTo>
                    <a:pt x="1753" y="256"/>
                  </a:lnTo>
                  <a:lnTo>
                    <a:pt x="1755" y="257"/>
                  </a:lnTo>
                  <a:lnTo>
                    <a:pt x="1757" y="259"/>
                  </a:lnTo>
                  <a:lnTo>
                    <a:pt x="1758" y="261"/>
                  </a:lnTo>
                  <a:lnTo>
                    <a:pt x="1760" y="264"/>
                  </a:lnTo>
                  <a:lnTo>
                    <a:pt x="1760" y="266"/>
                  </a:lnTo>
                  <a:lnTo>
                    <a:pt x="1758" y="267"/>
                  </a:lnTo>
                  <a:lnTo>
                    <a:pt x="1760" y="271"/>
                  </a:lnTo>
                  <a:lnTo>
                    <a:pt x="1758" y="274"/>
                  </a:lnTo>
                  <a:lnTo>
                    <a:pt x="1760" y="275"/>
                  </a:lnTo>
                  <a:lnTo>
                    <a:pt x="1762" y="277"/>
                  </a:lnTo>
                  <a:lnTo>
                    <a:pt x="1763" y="280"/>
                  </a:lnTo>
                  <a:lnTo>
                    <a:pt x="1765" y="282"/>
                  </a:lnTo>
                  <a:lnTo>
                    <a:pt x="1766" y="285"/>
                  </a:lnTo>
                  <a:lnTo>
                    <a:pt x="1768" y="289"/>
                  </a:lnTo>
                  <a:lnTo>
                    <a:pt x="1768" y="292"/>
                  </a:lnTo>
                  <a:lnTo>
                    <a:pt x="1770" y="293"/>
                  </a:lnTo>
                  <a:lnTo>
                    <a:pt x="1773" y="297"/>
                  </a:lnTo>
                  <a:lnTo>
                    <a:pt x="1776" y="298"/>
                  </a:lnTo>
                  <a:lnTo>
                    <a:pt x="1780" y="302"/>
                  </a:lnTo>
                  <a:lnTo>
                    <a:pt x="1781" y="305"/>
                  </a:lnTo>
                  <a:lnTo>
                    <a:pt x="1784" y="308"/>
                  </a:lnTo>
                  <a:lnTo>
                    <a:pt x="1786" y="311"/>
                  </a:lnTo>
                  <a:lnTo>
                    <a:pt x="1788" y="315"/>
                  </a:lnTo>
                  <a:lnTo>
                    <a:pt x="1791" y="320"/>
                  </a:lnTo>
                  <a:lnTo>
                    <a:pt x="1793" y="325"/>
                  </a:lnTo>
                  <a:lnTo>
                    <a:pt x="1793" y="328"/>
                  </a:lnTo>
                  <a:lnTo>
                    <a:pt x="1791" y="333"/>
                  </a:lnTo>
                  <a:lnTo>
                    <a:pt x="1793" y="336"/>
                  </a:lnTo>
                  <a:lnTo>
                    <a:pt x="1793" y="339"/>
                  </a:lnTo>
                  <a:lnTo>
                    <a:pt x="1794" y="341"/>
                  </a:lnTo>
                  <a:lnTo>
                    <a:pt x="1796" y="343"/>
                  </a:lnTo>
                  <a:lnTo>
                    <a:pt x="1798" y="346"/>
                  </a:lnTo>
                  <a:lnTo>
                    <a:pt x="1801" y="349"/>
                  </a:lnTo>
                  <a:lnTo>
                    <a:pt x="1804" y="352"/>
                  </a:lnTo>
                  <a:lnTo>
                    <a:pt x="1806" y="356"/>
                  </a:lnTo>
                  <a:lnTo>
                    <a:pt x="1807" y="357"/>
                  </a:lnTo>
                  <a:lnTo>
                    <a:pt x="1809" y="359"/>
                  </a:lnTo>
                  <a:lnTo>
                    <a:pt x="1811" y="362"/>
                  </a:lnTo>
                  <a:lnTo>
                    <a:pt x="1812" y="365"/>
                  </a:lnTo>
                  <a:lnTo>
                    <a:pt x="1812" y="369"/>
                  </a:lnTo>
                  <a:lnTo>
                    <a:pt x="1812" y="372"/>
                  </a:lnTo>
                  <a:lnTo>
                    <a:pt x="1812" y="377"/>
                  </a:lnTo>
                  <a:lnTo>
                    <a:pt x="1812" y="380"/>
                  </a:lnTo>
                  <a:lnTo>
                    <a:pt x="1812" y="383"/>
                  </a:lnTo>
                  <a:lnTo>
                    <a:pt x="1812" y="387"/>
                  </a:lnTo>
                  <a:lnTo>
                    <a:pt x="1814" y="390"/>
                  </a:lnTo>
                  <a:lnTo>
                    <a:pt x="1816" y="393"/>
                  </a:lnTo>
                  <a:lnTo>
                    <a:pt x="1817" y="395"/>
                  </a:lnTo>
                  <a:lnTo>
                    <a:pt x="1819" y="395"/>
                  </a:lnTo>
                  <a:lnTo>
                    <a:pt x="1820" y="395"/>
                  </a:lnTo>
                  <a:lnTo>
                    <a:pt x="1822" y="397"/>
                  </a:lnTo>
                  <a:lnTo>
                    <a:pt x="1824" y="400"/>
                  </a:lnTo>
                  <a:lnTo>
                    <a:pt x="1825" y="403"/>
                  </a:lnTo>
                  <a:lnTo>
                    <a:pt x="1827" y="406"/>
                  </a:lnTo>
                  <a:lnTo>
                    <a:pt x="1829" y="411"/>
                  </a:lnTo>
                  <a:lnTo>
                    <a:pt x="1832" y="415"/>
                  </a:lnTo>
                  <a:lnTo>
                    <a:pt x="1834" y="418"/>
                  </a:lnTo>
                  <a:lnTo>
                    <a:pt x="1835" y="419"/>
                  </a:lnTo>
                  <a:lnTo>
                    <a:pt x="1837" y="421"/>
                  </a:lnTo>
                  <a:lnTo>
                    <a:pt x="1837" y="426"/>
                  </a:lnTo>
                  <a:lnTo>
                    <a:pt x="1838" y="429"/>
                  </a:lnTo>
                  <a:lnTo>
                    <a:pt x="1838" y="434"/>
                  </a:lnTo>
                  <a:lnTo>
                    <a:pt x="1838" y="441"/>
                  </a:lnTo>
                  <a:lnTo>
                    <a:pt x="1837" y="442"/>
                  </a:lnTo>
                  <a:lnTo>
                    <a:pt x="1837" y="444"/>
                  </a:lnTo>
                  <a:lnTo>
                    <a:pt x="1837" y="447"/>
                  </a:lnTo>
                  <a:lnTo>
                    <a:pt x="1837" y="449"/>
                  </a:lnTo>
                  <a:lnTo>
                    <a:pt x="1838" y="451"/>
                  </a:lnTo>
                  <a:lnTo>
                    <a:pt x="1840" y="451"/>
                  </a:lnTo>
                  <a:lnTo>
                    <a:pt x="1840" y="452"/>
                  </a:lnTo>
                  <a:lnTo>
                    <a:pt x="1843" y="457"/>
                  </a:lnTo>
                  <a:lnTo>
                    <a:pt x="1847" y="462"/>
                  </a:lnTo>
                  <a:lnTo>
                    <a:pt x="1850" y="465"/>
                  </a:lnTo>
                  <a:lnTo>
                    <a:pt x="1853" y="467"/>
                  </a:lnTo>
                  <a:lnTo>
                    <a:pt x="1855" y="469"/>
                  </a:lnTo>
                  <a:lnTo>
                    <a:pt x="1856" y="470"/>
                  </a:lnTo>
                  <a:lnTo>
                    <a:pt x="1858" y="475"/>
                  </a:lnTo>
                  <a:lnTo>
                    <a:pt x="1858" y="478"/>
                  </a:lnTo>
                  <a:lnTo>
                    <a:pt x="1858" y="483"/>
                  </a:lnTo>
                  <a:lnTo>
                    <a:pt x="1858" y="487"/>
                  </a:lnTo>
                  <a:lnTo>
                    <a:pt x="1860" y="490"/>
                  </a:lnTo>
                  <a:lnTo>
                    <a:pt x="1861" y="495"/>
                  </a:lnTo>
                  <a:lnTo>
                    <a:pt x="1863" y="498"/>
                  </a:lnTo>
                  <a:lnTo>
                    <a:pt x="1866" y="501"/>
                  </a:lnTo>
                  <a:lnTo>
                    <a:pt x="1870" y="505"/>
                  </a:lnTo>
                  <a:lnTo>
                    <a:pt x="1873" y="506"/>
                  </a:lnTo>
                  <a:lnTo>
                    <a:pt x="1874" y="506"/>
                  </a:lnTo>
                  <a:lnTo>
                    <a:pt x="1876" y="506"/>
                  </a:lnTo>
                  <a:lnTo>
                    <a:pt x="1879" y="506"/>
                  </a:lnTo>
                  <a:lnTo>
                    <a:pt x="1883" y="508"/>
                  </a:lnTo>
                  <a:lnTo>
                    <a:pt x="1884" y="509"/>
                  </a:lnTo>
                  <a:lnTo>
                    <a:pt x="1886" y="511"/>
                  </a:lnTo>
                  <a:lnTo>
                    <a:pt x="1888" y="514"/>
                  </a:lnTo>
                  <a:lnTo>
                    <a:pt x="1889" y="516"/>
                  </a:lnTo>
                  <a:lnTo>
                    <a:pt x="1892" y="518"/>
                  </a:lnTo>
                  <a:lnTo>
                    <a:pt x="1896" y="519"/>
                  </a:lnTo>
                  <a:lnTo>
                    <a:pt x="1897" y="521"/>
                  </a:lnTo>
                  <a:lnTo>
                    <a:pt x="1899" y="523"/>
                  </a:lnTo>
                  <a:lnTo>
                    <a:pt x="1901" y="526"/>
                  </a:lnTo>
                  <a:lnTo>
                    <a:pt x="1902" y="527"/>
                  </a:lnTo>
                  <a:lnTo>
                    <a:pt x="1904" y="531"/>
                  </a:lnTo>
                  <a:lnTo>
                    <a:pt x="1907" y="532"/>
                  </a:lnTo>
                  <a:lnTo>
                    <a:pt x="1909" y="532"/>
                  </a:lnTo>
                  <a:lnTo>
                    <a:pt x="1912" y="531"/>
                  </a:lnTo>
                  <a:lnTo>
                    <a:pt x="1914" y="532"/>
                  </a:lnTo>
                  <a:lnTo>
                    <a:pt x="1915" y="532"/>
                  </a:lnTo>
                  <a:lnTo>
                    <a:pt x="1917" y="534"/>
                  </a:lnTo>
                  <a:lnTo>
                    <a:pt x="1920" y="536"/>
                  </a:lnTo>
                  <a:lnTo>
                    <a:pt x="1920" y="539"/>
                  </a:lnTo>
                  <a:lnTo>
                    <a:pt x="1919" y="541"/>
                  </a:lnTo>
                  <a:lnTo>
                    <a:pt x="1920" y="542"/>
                  </a:lnTo>
                  <a:lnTo>
                    <a:pt x="1922" y="549"/>
                  </a:lnTo>
                  <a:lnTo>
                    <a:pt x="1924" y="550"/>
                  </a:lnTo>
                  <a:lnTo>
                    <a:pt x="1925" y="550"/>
                  </a:lnTo>
                  <a:lnTo>
                    <a:pt x="1927" y="550"/>
                  </a:lnTo>
                  <a:lnTo>
                    <a:pt x="1929" y="552"/>
                  </a:lnTo>
                  <a:lnTo>
                    <a:pt x="1930" y="554"/>
                  </a:lnTo>
                  <a:lnTo>
                    <a:pt x="1929" y="557"/>
                  </a:lnTo>
                  <a:lnTo>
                    <a:pt x="1929" y="559"/>
                  </a:lnTo>
                  <a:lnTo>
                    <a:pt x="1930" y="560"/>
                  </a:lnTo>
                  <a:lnTo>
                    <a:pt x="1932" y="562"/>
                  </a:lnTo>
                  <a:lnTo>
                    <a:pt x="1933" y="565"/>
                  </a:lnTo>
                  <a:lnTo>
                    <a:pt x="1937" y="572"/>
                  </a:lnTo>
                  <a:lnTo>
                    <a:pt x="1938" y="572"/>
                  </a:lnTo>
                  <a:lnTo>
                    <a:pt x="1942" y="573"/>
                  </a:lnTo>
                  <a:lnTo>
                    <a:pt x="1945" y="573"/>
                  </a:lnTo>
                  <a:lnTo>
                    <a:pt x="1947" y="575"/>
                  </a:lnTo>
                  <a:lnTo>
                    <a:pt x="1951" y="575"/>
                  </a:lnTo>
                  <a:lnTo>
                    <a:pt x="1955" y="575"/>
                  </a:lnTo>
                  <a:lnTo>
                    <a:pt x="1960" y="575"/>
                  </a:lnTo>
                  <a:lnTo>
                    <a:pt x="1963" y="573"/>
                  </a:lnTo>
                  <a:lnTo>
                    <a:pt x="1968" y="573"/>
                  </a:lnTo>
                  <a:lnTo>
                    <a:pt x="1971" y="573"/>
                  </a:lnTo>
                  <a:lnTo>
                    <a:pt x="1978" y="573"/>
                  </a:lnTo>
                  <a:lnTo>
                    <a:pt x="1981" y="573"/>
                  </a:lnTo>
                  <a:lnTo>
                    <a:pt x="1984" y="575"/>
                  </a:lnTo>
                  <a:lnTo>
                    <a:pt x="1989" y="575"/>
                  </a:lnTo>
                  <a:lnTo>
                    <a:pt x="1996" y="575"/>
                  </a:lnTo>
                  <a:lnTo>
                    <a:pt x="2001" y="573"/>
                  </a:lnTo>
                  <a:lnTo>
                    <a:pt x="2005" y="570"/>
                  </a:lnTo>
                  <a:lnTo>
                    <a:pt x="2010" y="567"/>
                  </a:lnTo>
                  <a:lnTo>
                    <a:pt x="2014" y="565"/>
                  </a:lnTo>
                  <a:lnTo>
                    <a:pt x="2015" y="563"/>
                  </a:lnTo>
                  <a:lnTo>
                    <a:pt x="2017" y="562"/>
                  </a:lnTo>
                  <a:lnTo>
                    <a:pt x="2022" y="560"/>
                  </a:lnTo>
                  <a:lnTo>
                    <a:pt x="2028" y="560"/>
                  </a:lnTo>
                  <a:lnTo>
                    <a:pt x="2032" y="560"/>
                  </a:lnTo>
                  <a:lnTo>
                    <a:pt x="2035" y="560"/>
                  </a:lnTo>
                  <a:lnTo>
                    <a:pt x="2038" y="562"/>
                  </a:lnTo>
                  <a:lnTo>
                    <a:pt x="2038" y="573"/>
                  </a:lnTo>
                  <a:lnTo>
                    <a:pt x="2037" y="580"/>
                  </a:lnTo>
                  <a:lnTo>
                    <a:pt x="2035" y="585"/>
                  </a:lnTo>
                  <a:lnTo>
                    <a:pt x="2033" y="590"/>
                  </a:lnTo>
                  <a:lnTo>
                    <a:pt x="2033" y="595"/>
                  </a:lnTo>
                  <a:lnTo>
                    <a:pt x="2033" y="600"/>
                  </a:lnTo>
                  <a:lnTo>
                    <a:pt x="2033" y="603"/>
                  </a:lnTo>
                  <a:lnTo>
                    <a:pt x="2033" y="608"/>
                  </a:lnTo>
                  <a:lnTo>
                    <a:pt x="2033" y="614"/>
                  </a:lnTo>
                  <a:lnTo>
                    <a:pt x="2032" y="619"/>
                  </a:lnTo>
                  <a:lnTo>
                    <a:pt x="2030" y="622"/>
                  </a:lnTo>
                  <a:lnTo>
                    <a:pt x="2028" y="624"/>
                  </a:lnTo>
                  <a:lnTo>
                    <a:pt x="2027" y="626"/>
                  </a:lnTo>
                  <a:lnTo>
                    <a:pt x="2025" y="629"/>
                  </a:lnTo>
                  <a:lnTo>
                    <a:pt x="2022" y="632"/>
                  </a:lnTo>
                  <a:lnTo>
                    <a:pt x="2019" y="636"/>
                  </a:lnTo>
                  <a:lnTo>
                    <a:pt x="2014" y="637"/>
                  </a:lnTo>
                  <a:lnTo>
                    <a:pt x="2010" y="640"/>
                  </a:lnTo>
                  <a:lnTo>
                    <a:pt x="2007" y="644"/>
                  </a:lnTo>
                  <a:lnTo>
                    <a:pt x="2005" y="645"/>
                  </a:lnTo>
                  <a:lnTo>
                    <a:pt x="2004" y="645"/>
                  </a:lnTo>
                  <a:lnTo>
                    <a:pt x="2002" y="647"/>
                  </a:lnTo>
                  <a:lnTo>
                    <a:pt x="2002" y="649"/>
                  </a:lnTo>
                  <a:lnTo>
                    <a:pt x="2001" y="654"/>
                  </a:lnTo>
                  <a:lnTo>
                    <a:pt x="1999" y="658"/>
                  </a:lnTo>
                  <a:lnTo>
                    <a:pt x="1999" y="662"/>
                  </a:lnTo>
                  <a:lnTo>
                    <a:pt x="1997" y="667"/>
                  </a:lnTo>
                  <a:lnTo>
                    <a:pt x="1994" y="670"/>
                  </a:lnTo>
                  <a:lnTo>
                    <a:pt x="1992" y="673"/>
                  </a:lnTo>
                  <a:lnTo>
                    <a:pt x="1991" y="675"/>
                  </a:lnTo>
                  <a:lnTo>
                    <a:pt x="1987" y="675"/>
                  </a:lnTo>
                  <a:lnTo>
                    <a:pt x="1986" y="676"/>
                  </a:lnTo>
                  <a:lnTo>
                    <a:pt x="1983" y="680"/>
                  </a:lnTo>
                  <a:lnTo>
                    <a:pt x="1979" y="681"/>
                  </a:lnTo>
                  <a:lnTo>
                    <a:pt x="1976" y="683"/>
                  </a:lnTo>
                  <a:lnTo>
                    <a:pt x="1973" y="686"/>
                  </a:lnTo>
                  <a:lnTo>
                    <a:pt x="1971" y="686"/>
                  </a:lnTo>
                  <a:lnTo>
                    <a:pt x="1969" y="686"/>
                  </a:lnTo>
                  <a:lnTo>
                    <a:pt x="1966" y="688"/>
                  </a:lnTo>
                  <a:lnTo>
                    <a:pt x="1966" y="688"/>
                  </a:lnTo>
                  <a:lnTo>
                    <a:pt x="1966" y="691"/>
                  </a:lnTo>
                  <a:lnTo>
                    <a:pt x="1966" y="693"/>
                  </a:lnTo>
                  <a:lnTo>
                    <a:pt x="1965" y="694"/>
                  </a:lnTo>
                  <a:lnTo>
                    <a:pt x="1963" y="696"/>
                  </a:lnTo>
                  <a:lnTo>
                    <a:pt x="1961" y="696"/>
                  </a:lnTo>
                  <a:lnTo>
                    <a:pt x="1960" y="698"/>
                  </a:lnTo>
                  <a:lnTo>
                    <a:pt x="1958" y="701"/>
                  </a:lnTo>
                  <a:lnTo>
                    <a:pt x="1956" y="703"/>
                  </a:lnTo>
                  <a:lnTo>
                    <a:pt x="1956" y="704"/>
                  </a:lnTo>
                  <a:lnTo>
                    <a:pt x="1951" y="708"/>
                  </a:lnTo>
                  <a:lnTo>
                    <a:pt x="1948" y="711"/>
                  </a:lnTo>
                  <a:lnTo>
                    <a:pt x="1943" y="712"/>
                  </a:lnTo>
                  <a:lnTo>
                    <a:pt x="1942" y="714"/>
                  </a:lnTo>
                  <a:lnTo>
                    <a:pt x="1938" y="717"/>
                  </a:lnTo>
                  <a:lnTo>
                    <a:pt x="1937" y="719"/>
                  </a:lnTo>
                  <a:lnTo>
                    <a:pt x="1933" y="722"/>
                  </a:lnTo>
                  <a:lnTo>
                    <a:pt x="1930" y="726"/>
                  </a:lnTo>
                  <a:lnTo>
                    <a:pt x="1924" y="730"/>
                  </a:lnTo>
                  <a:lnTo>
                    <a:pt x="1919" y="737"/>
                  </a:lnTo>
                  <a:lnTo>
                    <a:pt x="1915" y="739"/>
                  </a:lnTo>
                  <a:lnTo>
                    <a:pt x="1914" y="742"/>
                  </a:lnTo>
                  <a:lnTo>
                    <a:pt x="1911" y="745"/>
                  </a:lnTo>
                  <a:lnTo>
                    <a:pt x="1907" y="747"/>
                  </a:lnTo>
                  <a:lnTo>
                    <a:pt x="1906" y="748"/>
                  </a:lnTo>
                  <a:lnTo>
                    <a:pt x="1902" y="750"/>
                  </a:lnTo>
                  <a:lnTo>
                    <a:pt x="1901" y="752"/>
                  </a:lnTo>
                  <a:lnTo>
                    <a:pt x="1897" y="758"/>
                  </a:lnTo>
                  <a:lnTo>
                    <a:pt x="1894" y="765"/>
                  </a:lnTo>
                  <a:lnTo>
                    <a:pt x="1894" y="768"/>
                  </a:lnTo>
                  <a:lnTo>
                    <a:pt x="1892" y="771"/>
                  </a:lnTo>
                  <a:lnTo>
                    <a:pt x="1891" y="773"/>
                  </a:lnTo>
                  <a:lnTo>
                    <a:pt x="1889" y="775"/>
                  </a:lnTo>
                  <a:lnTo>
                    <a:pt x="1888" y="778"/>
                  </a:lnTo>
                  <a:lnTo>
                    <a:pt x="1888" y="780"/>
                  </a:lnTo>
                  <a:lnTo>
                    <a:pt x="1886" y="783"/>
                  </a:lnTo>
                  <a:lnTo>
                    <a:pt x="1883" y="789"/>
                  </a:lnTo>
                  <a:lnTo>
                    <a:pt x="1879" y="793"/>
                  </a:lnTo>
                  <a:lnTo>
                    <a:pt x="1874" y="798"/>
                  </a:lnTo>
                  <a:lnTo>
                    <a:pt x="1871" y="802"/>
                  </a:lnTo>
                  <a:lnTo>
                    <a:pt x="1870" y="804"/>
                  </a:lnTo>
                  <a:lnTo>
                    <a:pt x="1868" y="804"/>
                  </a:lnTo>
                  <a:lnTo>
                    <a:pt x="1866" y="806"/>
                  </a:lnTo>
                  <a:lnTo>
                    <a:pt x="1865" y="807"/>
                  </a:lnTo>
                  <a:lnTo>
                    <a:pt x="1865" y="811"/>
                  </a:lnTo>
                  <a:lnTo>
                    <a:pt x="1865" y="814"/>
                  </a:lnTo>
                  <a:lnTo>
                    <a:pt x="1863" y="817"/>
                  </a:lnTo>
                  <a:lnTo>
                    <a:pt x="1863" y="822"/>
                  </a:lnTo>
                  <a:lnTo>
                    <a:pt x="1863" y="825"/>
                  </a:lnTo>
                  <a:lnTo>
                    <a:pt x="1863" y="829"/>
                  </a:lnTo>
                  <a:lnTo>
                    <a:pt x="1865" y="830"/>
                  </a:lnTo>
                  <a:lnTo>
                    <a:pt x="1866" y="832"/>
                  </a:lnTo>
                  <a:lnTo>
                    <a:pt x="1866" y="834"/>
                  </a:lnTo>
                  <a:lnTo>
                    <a:pt x="1868" y="837"/>
                  </a:lnTo>
                  <a:lnTo>
                    <a:pt x="1870" y="838"/>
                  </a:lnTo>
                  <a:lnTo>
                    <a:pt x="1870" y="840"/>
                  </a:lnTo>
                  <a:lnTo>
                    <a:pt x="1868" y="843"/>
                  </a:lnTo>
                  <a:lnTo>
                    <a:pt x="1868" y="845"/>
                  </a:lnTo>
                  <a:lnTo>
                    <a:pt x="1868" y="847"/>
                  </a:lnTo>
                  <a:lnTo>
                    <a:pt x="1870" y="848"/>
                  </a:lnTo>
                  <a:lnTo>
                    <a:pt x="1870" y="852"/>
                  </a:lnTo>
                  <a:lnTo>
                    <a:pt x="1868" y="855"/>
                  </a:lnTo>
                  <a:lnTo>
                    <a:pt x="1866" y="860"/>
                  </a:lnTo>
                  <a:lnTo>
                    <a:pt x="1866" y="863"/>
                  </a:lnTo>
                  <a:lnTo>
                    <a:pt x="1870" y="871"/>
                  </a:lnTo>
                  <a:lnTo>
                    <a:pt x="1871" y="878"/>
                  </a:lnTo>
                  <a:lnTo>
                    <a:pt x="1876" y="884"/>
                  </a:lnTo>
                  <a:lnTo>
                    <a:pt x="1878" y="886"/>
                  </a:lnTo>
                  <a:lnTo>
                    <a:pt x="1879" y="888"/>
                  </a:lnTo>
                  <a:lnTo>
                    <a:pt x="1881" y="889"/>
                  </a:lnTo>
                  <a:lnTo>
                    <a:pt x="1881" y="927"/>
                  </a:lnTo>
                  <a:lnTo>
                    <a:pt x="1883" y="928"/>
                  </a:lnTo>
                  <a:lnTo>
                    <a:pt x="1884" y="930"/>
                  </a:lnTo>
                  <a:lnTo>
                    <a:pt x="1884" y="933"/>
                  </a:lnTo>
                  <a:lnTo>
                    <a:pt x="1884" y="938"/>
                  </a:lnTo>
                  <a:lnTo>
                    <a:pt x="1884" y="942"/>
                  </a:lnTo>
                  <a:lnTo>
                    <a:pt x="1884" y="951"/>
                  </a:lnTo>
                  <a:lnTo>
                    <a:pt x="1884" y="955"/>
                  </a:lnTo>
                  <a:lnTo>
                    <a:pt x="1884" y="956"/>
                  </a:lnTo>
                  <a:lnTo>
                    <a:pt x="1883" y="958"/>
                  </a:lnTo>
                  <a:lnTo>
                    <a:pt x="1883" y="963"/>
                  </a:lnTo>
                  <a:lnTo>
                    <a:pt x="1884" y="966"/>
                  </a:lnTo>
                  <a:lnTo>
                    <a:pt x="1883" y="971"/>
                  </a:lnTo>
                  <a:lnTo>
                    <a:pt x="1881" y="976"/>
                  </a:lnTo>
                  <a:lnTo>
                    <a:pt x="1879" y="979"/>
                  </a:lnTo>
                  <a:lnTo>
                    <a:pt x="1876" y="982"/>
                  </a:lnTo>
                  <a:lnTo>
                    <a:pt x="1871" y="986"/>
                  </a:lnTo>
                  <a:lnTo>
                    <a:pt x="1868" y="989"/>
                  </a:lnTo>
                  <a:lnTo>
                    <a:pt x="1863" y="991"/>
                  </a:lnTo>
                  <a:lnTo>
                    <a:pt x="1861" y="992"/>
                  </a:lnTo>
                  <a:lnTo>
                    <a:pt x="1858" y="994"/>
                  </a:lnTo>
                  <a:lnTo>
                    <a:pt x="1856" y="996"/>
                  </a:lnTo>
                  <a:lnTo>
                    <a:pt x="1853" y="996"/>
                  </a:lnTo>
                  <a:lnTo>
                    <a:pt x="1850" y="996"/>
                  </a:lnTo>
                  <a:lnTo>
                    <a:pt x="1847" y="997"/>
                  </a:lnTo>
                  <a:lnTo>
                    <a:pt x="1843" y="997"/>
                  </a:lnTo>
                  <a:lnTo>
                    <a:pt x="1840" y="999"/>
                  </a:lnTo>
                  <a:lnTo>
                    <a:pt x="1835" y="1000"/>
                  </a:lnTo>
                  <a:lnTo>
                    <a:pt x="1832" y="1004"/>
                  </a:lnTo>
                  <a:lnTo>
                    <a:pt x="1830" y="1005"/>
                  </a:lnTo>
                  <a:lnTo>
                    <a:pt x="1829" y="1007"/>
                  </a:lnTo>
                  <a:lnTo>
                    <a:pt x="1829" y="1010"/>
                  </a:lnTo>
                  <a:lnTo>
                    <a:pt x="1825" y="1014"/>
                  </a:lnTo>
                  <a:lnTo>
                    <a:pt x="1822" y="1017"/>
                  </a:lnTo>
                  <a:lnTo>
                    <a:pt x="1820" y="1019"/>
                  </a:lnTo>
                  <a:lnTo>
                    <a:pt x="1820" y="1020"/>
                  </a:lnTo>
                  <a:lnTo>
                    <a:pt x="1819" y="1022"/>
                  </a:lnTo>
                  <a:lnTo>
                    <a:pt x="1817" y="1023"/>
                  </a:lnTo>
                  <a:lnTo>
                    <a:pt x="1814" y="1023"/>
                  </a:lnTo>
                  <a:lnTo>
                    <a:pt x="1812" y="1023"/>
                  </a:lnTo>
                  <a:lnTo>
                    <a:pt x="1809" y="1027"/>
                  </a:lnTo>
                  <a:lnTo>
                    <a:pt x="1806" y="1030"/>
                  </a:lnTo>
                  <a:lnTo>
                    <a:pt x="1804" y="1033"/>
                  </a:lnTo>
                  <a:lnTo>
                    <a:pt x="1801" y="1037"/>
                  </a:lnTo>
                  <a:lnTo>
                    <a:pt x="1799" y="1038"/>
                  </a:lnTo>
                  <a:lnTo>
                    <a:pt x="1798" y="1040"/>
                  </a:lnTo>
                  <a:lnTo>
                    <a:pt x="1796" y="1041"/>
                  </a:lnTo>
                  <a:lnTo>
                    <a:pt x="1796" y="1043"/>
                  </a:lnTo>
                  <a:lnTo>
                    <a:pt x="1796" y="1046"/>
                  </a:lnTo>
                  <a:lnTo>
                    <a:pt x="1798" y="1050"/>
                  </a:lnTo>
                  <a:lnTo>
                    <a:pt x="1799" y="1053"/>
                  </a:lnTo>
                  <a:lnTo>
                    <a:pt x="1801" y="1056"/>
                  </a:lnTo>
                  <a:lnTo>
                    <a:pt x="1804" y="1061"/>
                  </a:lnTo>
                  <a:lnTo>
                    <a:pt x="1806" y="1068"/>
                  </a:lnTo>
                  <a:lnTo>
                    <a:pt x="1807" y="1074"/>
                  </a:lnTo>
                  <a:lnTo>
                    <a:pt x="1809" y="1081"/>
                  </a:lnTo>
                  <a:lnTo>
                    <a:pt x="1811" y="1087"/>
                  </a:lnTo>
                  <a:lnTo>
                    <a:pt x="1812" y="1094"/>
                  </a:lnTo>
                  <a:lnTo>
                    <a:pt x="1812" y="1100"/>
                  </a:lnTo>
                  <a:lnTo>
                    <a:pt x="1812" y="1102"/>
                  </a:lnTo>
                  <a:lnTo>
                    <a:pt x="1812" y="1104"/>
                  </a:lnTo>
                  <a:lnTo>
                    <a:pt x="1812" y="1105"/>
                  </a:lnTo>
                  <a:lnTo>
                    <a:pt x="1811" y="1107"/>
                  </a:lnTo>
                  <a:lnTo>
                    <a:pt x="1809" y="1107"/>
                  </a:lnTo>
                  <a:lnTo>
                    <a:pt x="1807" y="1107"/>
                  </a:lnTo>
                  <a:lnTo>
                    <a:pt x="1806" y="1107"/>
                  </a:lnTo>
                  <a:lnTo>
                    <a:pt x="1802" y="1110"/>
                  </a:lnTo>
                  <a:lnTo>
                    <a:pt x="1799" y="1112"/>
                  </a:lnTo>
                  <a:lnTo>
                    <a:pt x="1798" y="1113"/>
                  </a:lnTo>
                  <a:lnTo>
                    <a:pt x="1798" y="1117"/>
                  </a:lnTo>
                  <a:lnTo>
                    <a:pt x="1796" y="1118"/>
                  </a:lnTo>
                  <a:lnTo>
                    <a:pt x="1793" y="1122"/>
                  </a:lnTo>
                  <a:lnTo>
                    <a:pt x="1789" y="1123"/>
                  </a:lnTo>
                  <a:lnTo>
                    <a:pt x="1788" y="1125"/>
                  </a:lnTo>
                  <a:lnTo>
                    <a:pt x="1786" y="1127"/>
                  </a:lnTo>
                  <a:lnTo>
                    <a:pt x="1784" y="1128"/>
                  </a:lnTo>
                  <a:lnTo>
                    <a:pt x="1783" y="1130"/>
                  </a:lnTo>
                  <a:lnTo>
                    <a:pt x="1780" y="1130"/>
                  </a:lnTo>
                  <a:lnTo>
                    <a:pt x="1776" y="1130"/>
                  </a:lnTo>
                  <a:lnTo>
                    <a:pt x="1773" y="1130"/>
                  </a:lnTo>
                  <a:lnTo>
                    <a:pt x="1770" y="1130"/>
                  </a:lnTo>
                  <a:lnTo>
                    <a:pt x="1768" y="1131"/>
                  </a:lnTo>
                  <a:lnTo>
                    <a:pt x="1766" y="1133"/>
                  </a:lnTo>
                  <a:lnTo>
                    <a:pt x="1763" y="1135"/>
                  </a:lnTo>
                  <a:lnTo>
                    <a:pt x="1765" y="1138"/>
                  </a:lnTo>
                  <a:lnTo>
                    <a:pt x="1765" y="1141"/>
                  </a:lnTo>
                  <a:lnTo>
                    <a:pt x="1766" y="1143"/>
                  </a:lnTo>
                  <a:lnTo>
                    <a:pt x="1768" y="1145"/>
                  </a:lnTo>
                  <a:lnTo>
                    <a:pt x="1770" y="1146"/>
                  </a:lnTo>
                  <a:lnTo>
                    <a:pt x="1771" y="1149"/>
                  </a:lnTo>
                  <a:lnTo>
                    <a:pt x="1770" y="1153"/>
                  </a:lnTo>
                  <a:lnTo>
                    <a:pt x="1770" y="1156"/>
                  </a:lnTo>
                  <a:lnTo>
                    <a:pt x="1770" y="1163"/>
                  </a:lnTo>
                  <a:lnTo>
                    <a:pt x="1770" y="1167"/>
                  </a:lnTo>
                  <a:lnTo>
                    <a:pt x="1768" y="1172"/>
                  </a:lnTo>
                  <a:lnTo>
                    <a:pt x="1766" y="1174"/>
                  </a:lnTo>
                  <a:lnTo>
                    <a:pt x="1765" y="1176"/>
                  </a:lnTo>
                  <a:lnTo>
                    <a:pt x="1762" y="1179"/>
                  </a:lnTo>
                  <a:lnTo>
                    <a:pt x="1760" y="1181"/>
                  </a:lnTo>
                  <a:lnTo>
                    <a:pt x="1758" y="1182"/>
                  </a:lnTo>
                  <a:lnTo>
                    <a:pt x="1757" y="1184"/>
                  </a:lnTo>
                  <a:lnTo>
                    <a:pt x="1755" y="1187"/>
                  </a:lnTo>
                  <a:lnTo>
                    <a:pt x="1755" y="1189"/>
                  </a:lnTo>
                  <a:lnTo>
                    <a:pt x="1755" y="1190"/>
                  </a:lnTo>
                  <a:lnTo>
                    <a:pt x="1750" y="1195"/>
                  </a:lnTo>
                  <a:lnTo>
                    <a:pt x="1747" y="1199"/>
                  </a:lnTo>
                  <a:lnTo>
                    <a:pt x="1742" y="1202"/>
                  </a:lnTo>
                  <a:lnTo>
                    <a:pt x="1739" y="1203"/>
                  </a:lnTo>
                  <a:lnTo>
                    <a:pt x="1737" y="1205"/>
                  </a:lnTo>
                  <a:lnTo>
                    <a:pt x="1735" y="1208"/>
                  </a:lnTo>
                  <a:lnTo>
                    <a:pt x="1734" y="1212"/>
                  </a:lnTo>
                  <a:lnTo>
                    <a:pt x="1732" y="1217"/>
                  </a:lnTo>
                  <a:lnTo>
                    <a:pt x="1730" y="1221"/>
                  </a:lnTo>
                  <a:lnTo>
                    <a:pt x="1729" y="1223"/>
                  </a:lnTo>
                  <a:lnTo>
                    <a:pt x="1727" y="1225"/>
                  </a:lnTo>
                  <a:lnTo>
                    <a:pt x="1724" y="1226"/>
                  </a:lnTo>
                  <a:lnTo>
                    <a:pt x="1721" y="1230"/>
                  </a:lnTo>
                  <a:lnTo>
                    <a:pt x="1717" y="1233"/>
                  </a:lnTo>
                  <a:lnTo>
                    <a:pt x="1712" y="1238"/>
                  </a:lnTo>
                  <a:lnTo>
                    <a:pt x="1709" y="1239"/>
                  </a:lnTo>
                  <a:lnTo>
                    <a:pt x="1708" y="1239"/>
                  </a:lnTo>
                  <a:lnTo>
                    <a:pt x="1706" y="1241"/>
                  </a:lnTo>
                  <a:lnTo>
                    <a:pt x="1706" y="1243"/>
                  </a:lnTo>
                  <a:lnTo>
                    <a:pt x="1706" y="1246"/>
                  </a:lnTo>
                  <a:lnTo>
                    <a:pt x="1706" y="1248"/>
                  </a:lnTo>
                  <a:lnTo>
                    <a:pt x="1704" y="1251"/>
                  </a:lnTo>
                  <a:lnTo>
                    <a:pt x="1701" y="1254"/>
                  </a:lnTo>
                  <a:lnTo>
                    <a:pt x="1699" y="1254"/>
                  </a:lnTo>
                  <a:lnTo>
                    <a:pt x="1696" y="1256"/>
                  </a:lnTo>
                  <a:lnTo>
                    <a:pt x="1694" y="1256"/>
                  </a:lnTo>
                  <a:lnTo>
                    <a:pt x="1688" y="1256"/>
                  </a:lnTo>
                  <a:lnTo>
                    <a:pt x="1681" y="1257"/>
                  </a:lnTo>
                  <a:lnTo>
                    <a:pt x="1678" y="1257"/>
                  </a:lnTo>
                  <a:lnTo>
                    <a:pt x="1676" y="1257"/>
                  </a:lnTo>
                  <a:lnTo>
                    <a:pt x="1673" y="1257"/>
                  </a:lnTo>
                  <a:lnTo>
                    <a:pt x="1672" y="1257"/>
                  </a:lnTo>
                  <a:lnTo>
                    <a:pt x="1670" y="1259"/>
                  </a:lnTo>
                  <a:lnTo>
                    <a:pt x="1668" y="1259"/>
                  </a:lnTo>
                  <a:lnTo>
                    <a:pt x="1670" y="1261"/>
                  </a:lnTo>
                  <a:lnTo>
                    <a:pt x="1670" y="1264"/>
                  </a:lnTo>
                  <a:lnTo>
                    <a:pt x="1670" y="1266"/>
                  </a:lnTo>
                  <a:lnTo>
                    <a:pt x="1668" y="1267"/>
                  </a:lnTo>
                  <a:lnTo>
                    <a:pt x="1667" y="1269"/>
                  </a:lnTo>
                  <a:lnTo>
                    <a:pt x="1665" y="1271"/>
                  </a:lnTo>
                  <a:lnTo>
                    <a:pt x="1626" y="1271"/>
                  </a:lnTo>
                  <a:lnTo>
                    <a:pt x="1621" y="1272"/>
                  </a:lnTo>
                  <a:lnTo>
                    <a:pt x="1618" y="1272"/>
                  </a:lnTo>
                  <a:lnTo>
                    <a:pt x="1613" y="1274"/>
                  </a:lnTo>
                  <a:lnTo>
                    <a:pt x="1609" y="1275"/>
                  </a:lnTo>
                  <a:lnTo>
                    <a:pt x="1606" y="1277"/>
                  </a:lnTo>
                  <a:lnTo>
                    <a:pt x="1603" y="1279"/>
                  </a:lnTo>
                  <a:lnTo>
                    <a:pt x="1599" y="1279"/>
                  </a:lnTo>
                  <a:lnTo>
                    <a:pt x="1568" y="1279"/>
                  </a:lnTo>
                  <a:lnTo>
                    <a:pt x="1567" y="1279"/>
                  </a:lnTo>
                  <a:lnTo>
                    <a:pt x="1565" y="1277"/>
                  </a:lnTo>
                  <a:lnTo>
                    <a:pt x="1562" y="1275"/>
                  </a:lnTo>
                  <a:lnTo>
                    <a:pt x="1560" y="1275"/>
                  </a:lnTo>
                  <a:lnTo>
                    <a:pt x="1559" y="1274"/>
                  </a:lnTo>
                  <a:lnTo>
                    <a:pt x="1555" y="1272"/>
                  </a:lnTo>
                  <a:lnTo>
                    <a:pt x="1555" y="1271"/>
                  </a:lnTo>
                  <a:lnTo>
                    <a:pt x="1555" y="1269"/>
                  </a:lnTo>
                  <a:lnTo>
                    <a:pt x="1555" y="1266"/>
                  </a:lnTo>
                  <a:lnTo>
                    <a:pt x="1555" y="1264"/>
                  </a:lnTo>
                  <a:lnTo>
                    <a:pt x="1555" y="1261"/>
                  </a:lnTo>
                  <a:lnTo>
                    <a:pt x="1550" y="1261"/>
                  </a:lnTo>
                  <a:lnTo>
                    <a:pt x="1547" y="1259"/>
                  </a:lnTo>
                  <a:lnTo>
                    <a:pt x="1544" y="1259"/>
                  </a:lnTo>
                  <a:lnTo>
                    <a:pt x="1544" y="1256"/>
                  </a:lnTo>
                  <a:lnTo>
                    <a:pt x="1544" y="1254"/>
                  </a:lnTo>
                  <a:lnTo>
                    <a:pt x="1544" y="1253"/>
                  </a:lnTo>
                  <a:lnTo>
                    <a:pt x="1545" y="1249"/>
                  </a:lnTo>
                  <a:lnTo>
                    <a:pt x="1549" y="1246"/>
                  </a:lnTo>
                  <a:lnTo>
                    <a:pt x="1550" y="1244"/>
                  </a:lnTo>
                  <a:lnTo>
                    <a:pt x="1552" y="1244"/>
                  </a:lnTo>
                  <a:lnTo>
                    <a:pt x="1554" y="1243"/>
                  </a:lnTo>
                  <a:lnTo>
                    <a:pt x="1555" y="1241"/>
                  </a:lnTo>
                  <a:lnTo>
                    <a:pt x="1555" y="1238"/>
                  </a:lnTo>
                  <a:lnTo>
                    <a:pt x="1554" y="1236"/>
                  </a:lnTo>
                  <a:lnTo>
                    <a:pt x="1552" y="1235"/>
                  </a:lnTo>
                  <a:lnTo>
                    <a:pt x="1550" y="1231"/>
                  </a:lnTo>
                  <a:lnTo>
                    <a:pt x="1549" y="1230"/>
                  </a:lnTo>
                  <a:lnTo>
                    <a:pt x="1547" y="1228"/>
                  </a:lnTo>
                  <a:lnTo>
                    <a:pt x="1547" y="1225"/>
                  </a:lnTo>
                  <a:lnTo>
                    <a:pt x="1547" y="1221"/>
                  </a:lnTo>
                  <a:lnTo>
                    <a:pt x="1547" y="1217"/>
                  </a:lnTo>
                  <a:lnTo>
                    <a:pt x="1547" y="1213"/>
                  </a:lnTo>
                  <a:lnTo>
                    <a:pt x="1545" y="1212"/>
                  </a:lnTo>
                  <a:lnTo>
                    <a:pt x="1544" y="1210"/>
                  </a:lnTo>
                  <a:lnTo>
                    <a:pt x="1542" y="1210"/>
                  </a:lnTo>
                  <a:lnTo>
                    <a:pt x="1541" y="1208"/>
                  </a:lnTo>
                  <a:lnTo>
                    <a:pt x="1537" y="1207"/>
                  </a:lnTo>
                  <a:lnTo>
                    <a:pt x="1536" y="1203"/>
                  </a:lnTo>
                  <a:lnTo>
                    <a:pt x="1534" y="1202"/>
                  </a:lnTo>
                  <a:lnTo>
                    <a:pt x="1532" y="1199"/>
                  </a:lnTo>
                  <a:lnTo>
                    <a:pt x="1531" y="1194"/>
                  </a:lnTo>
                  <a:lnTo>
                    <a:pt x="1529" y="1189"/>
                  </a:lnTo>
                  <a:lnTo>
                    <a:pt x="1527" y="1187"/>
                  </a:lnTo>
                  <a:lnTo>
                    <a:pt x="1527" y="1185"/>
                  </a:lnTo>
                  <a:lnTo>
                    <a:pt x="1526" y="1184"/>
                  </a:lnTo>
                  <a:lnTo>
                    <a:pt x="1526" y="1181"/>
                  </a:lnTo>
                  <a:lnTo>
                    <a:pt x="1524" y="1177"/>
                  </a:lnTo>
                  <a:lnTo>
                    <a:pt x="1524" y="1174"/>
                  </a:lnTo>
                  <a:lnTo>
                    <a:pt x="1524" y="1172"/>
                  </a:lnTo>
                  <a:lnTo>
                    <a:pt x="1524" y="1171"/>
                  </a:lnTo>
                  <a:lnTo>
                    <a:pt x="1523" y="1166"/>
                  </a:lnTo>
                  <a:lnTo>
                    <a:pt x="1518" y="1163"/>
                  </a:lnTo>
                  <a:lnTo>
                    <a:pt x="1514" y="1159"/>
                  </a:lnTo>
                  <a:lnTo>
                    <a:pt x="1511" y="1158"/>
                  </a:lnTo>
                  <a:lnTo>
                    <a:pt x="1508" y="1153"/>
                  </a:lnTo>
                  <a:lnTo>
                    <a:pt x="1505" y="1149"/>
                  </a:lnTo>
                  <a:lnTo>
                    <a:pt x="1503" y="1145"/>
                  </a:lnTo>
                  <a:lnTo>
                    <a:pt x="1501" y="1141"/>
                  </a:lnTo>
                  <a:lnTo>
                    <a:pt x="1501" y="1138"/>
                  </a:lnTo>
                  <a:lnTo>
                    <a:pt x="1501" y="1135"/>
                  </a:lnTo>
                  <a:lnTo>
                    <a:pt x="1500" y="1130"/>
                  </a:lnTo>
                  <a:lnTo>
                    <a:pt x="1498" y="1127"/>
                  </a:lnTo>
                  <a:lnTo>
                    <a:pt x="1498" y="1122"/>
                  </a:lnTo>
                  <a:lnTo>
                    <a:pt x="1498" y="1091"/>
                  </a:lnTo>
                  <a:lnTo>
                    <a:pt x="1498" y="1089"/>
                  </a:lnTo>
                  <a:lnTo>
                    <a:pt x="1496" y="1087"/>
                  </a:lnTo>
                  <a:lnTo>
                    <a:pt x="1495" y="1086"/>
                  </a:lnTo>
                  <a:lnTo>
                    <a:pt x="1493" y="1084"/>
                  </a:lnTo>
                  <a:lnTo>
                    <a:pt x="1493" y="1081"/>
                  </a:lnTo>
                  <a:lnTo>
                    <a:pt x="1493" y="1077"/>
                  </a:lnTo>
                  <a:lnTo>
                    <a:pt x="1493" y="1074"/>
                  </a:lnTo>
                  <a:lnTo>
                    <a:pt x="1491" y="1071"/>
                  </a:lnTo>
                  <a:lnTo>
                    <a:pt x="1491" y="1069"/>
                  </a:lnTo>
                  <a:lnTo>
                    <a:pt x="1490" y="1066"/>
                  </a:lnTo>
                  <a:lnTo>
                    <a:pt x="1488" y="1063"/>
                  </a:lnTo>
                  <a:lnTo>
                    <a:pt x="1488" y="1061"/>
                  </a:lnTo>
                  <a:lnTo>
                    <a:pt x="1488" y="1058"/>
                  </a:lnTo>
                  <a:lnTo>
                    <a:pt x="1483" y="1055"/>
                  </a:lnTo>
                  <a:lnTo>
                    <a:pt x="1478" y="1051"/>
                  </a:lnTo>
                  <a:lnTo>
                    <a:pt x="1473" y="1048"/>
                  </a:lnTo>
                  <a:lnTo>
                    <a:pt x="1472" y="1045"/>
                  </a:lnTo>
                  <a:lnTo>
                    <a:pt x="1472" y="1041"/>
                  </a:lnTo>
                  <a:lnTo>
                    <a:pt x="1469" y="1038"/>
                  </a:lnTo>
                  <a:lnTo>
                    <a:pt x="1469" y="1035"/>
                  </a:lnTo>
                  <a:lnTo>
                    <a:pt x="1469" y="1032"/>
                  </a:lnTo>
                  <a:lnTo>
                    <a:pt x="1469" y="1028"/>
                  </a:lnTo>
                  <a:lnTo>
                    <a:pt x="1469" y="1025"/>
                  </a:lnTo>
                  <a:lnTo>
                    <a:pt x="1469" y="1022"/>
                  </a:lnTo>
                  <a:lnTo>
                    <a:pt x="1467" y="1022"/>
                  </a:lnTo>
                  <a:lnTo>
                    <a:pt x="1465" y="1020"/>
                  </a:lnTo>
                  <a:lnTo>
                    <a:pt x="1464" y="1019"/>
                  </a:lnTo>
                  <a:lnTo>
                    <a:pt x="1462" y="1019"/>
                  </a:lnTo>
                  <a:lnTo>
                    <a:pt x="1459" y="1015"/>
                  </a:lnTo>
                  <a:lnTo>
                    <a:pt x="1457" y="1014"/>
                  </a:lnTo>
                  <a:lnTo>
                    <a:pt x="1455" y="1012"/>
                  </a:lnTo>
                  <a:lnTo>
                    <a:pt x="1454" y="1007"/>
                  </a:lnTo>
                  <a:lnTo>
                    <a:pt x="1452" y="1002"/>
                  </a:lnTo>
                  <a:lnTo>
                    <a:pt x="1452" y="997"/>
                  </a:lnTo>
                  <a:lnTo>
                    <a:pt x="1452" y="992"/>
                  </a:lnTo>
                  <a:lnTo>
                    <a:pt x="1452" y="989"/>
                  </a:lnTo>
                  <a:lnTo>
                    <a:pt x="1452" y="984"/>
                  </a:lnTo>
                  <a:lnTo>
                    <a:pt x="1452" y="981"/>
                  </a:lnTo>
                  <a:lnTo>
                    <a:pt x="1454" y="978"/>
                  </a:lnTo>
                  <a:lnTo>
                    <a:pt x="1455" y="976"/>
                  </a:lnTo>
                  <a:lnTo>
                    <a:pt x="1457" y="974"/>
                  </a:lnTo>
                  <a:lnTo>
                    <a:pt x="1459" y="973"/>
                  </a:lnTo>
                  <a:lnTo>
                    <a:pt x="1460" y="971"/>
                  </a:lnTo>
                  <a:lnTo>
                    <a:pt x="1462" y="969"/>
                  </a:lnTo>
                  <a:lnTo>
                    <a:pt x="1464" y="968"/>
                  </a:lnTo>
                  <a:lnTo>
                    <a:pt x="1464" y="964"/>
                  </a:lnTo>
                  <a:lnTo>
                    <a:pt x="1465" y="961"/>
                  </a:lnTo>
                  <a:lnTo>
                    <a:pt x="1465" y="956"/>
                  </a:lnTo>
                  <a:lnTo>
                    <a:pt x="1465" y="953"/>
                  </a:lnTo>
                  <a:lnTo>
                    <a:pt x="1465" y="948"/>
                  </a:lnTo>
                  <a:lnTo>
                    <a:pt x="1467" y="943"/>
                  </a:lnTo>
                  <a:lnTo>
                    <a:pt x="1469" y="938"/>
                  </a:lnTo>
                  <a:lnTo>
                    <a:pt x="1470" y="935"/>
                  </a:lnTo>
                  <a:lnTo>
                    <a:pt x="1473" y="930"/>
                  </a:lnTo>
                  <a:lnTo>
                    <a:pt x="1477" y="928"/>
                  </a:lnTo>
                  <a:lnTo>
                    <a:pt x="1478" y="927"/>
                  </a:lnTo>
                  <a:lnTo>
                    <a:pt x="1480" y="925"/>
                  </a:lnTo>
                  <a:lnTo>
                    <a:pt x="1482" y="922"/>
                  </a:lnTo>
                  <a:lnTo>
                    <a:pt x="1482" y="919"/>
                  </a:lnTo>
                  <a:lnTo>
                    <a:pt x="1483" y="915"/>
                  </a:lnTo>
                  <a:lnTo>
                    <a:pt x="1483" y="912"/>
                  </a:lnTo>
                  <a:lnTo>
                    <a:pt x="1483" y="907"/>
                  </a:lnTo>
                  <a:lnTo>
                    <a:pt x="1483" y="902"/>
                  </a:lnTo>
                  <a:lnTo>
                    <a:pt x="1483" y="899"/>
                  </a:lnTo>
                  <a:lnTo>
                    <a:pt x="1485" y="896"/>
                  </a:lnTo>
                  <a:lnTo>
                    <a:pt x="1483" y="894"/>
                  </a:lnTo>
                  <a:lnTo>
                    <a:pt x="1482" y="892"/>
                  </a:lnTo>
                  <a:lnTo>
                    <a:pt x="1480" y="892"/>
                  </a:lnTo>
                  <a:lnTo>
                    <a:pt x="1478" y="891"/>
                  </a:lnTo>
                  <a:lnTo>
                    <a:pt x="1477" y="891"/>
                  </a:lnTo>
                  <a:lnTo>
                    <a:pt x="1475" y="884"/>
                  </a:lnTo>
                  <a:lnTo>
                    <a:pt x="1473" y="878"/>
                  </a:lnTo>
                  <a:lnTo>
                    <a:pt x="1473" y="871"/>
                  </a:lnTo>
                  <a:lnTo>
                    <a:pt x="1475" y="870"/>
                  </a:lnTo>
                  <a:lnTo>
                    <a:pt x="1475" y="868"/>
                  </a:lnTo>
                  <a:lnTo>
                    <a:pt x="1475" y="865"/>
                  </a:lnTo>
                  <a:lnTo>
                    <a:pt x="1475" y="863"/>
                  </a:lnTo>
                  <a:lnTo>
                    <a:pt x="1473" y="861"/>
                  </a:lnTo>
                  <a:lnTo>
                    <a:pt x="1472" y="861"/>
                  </a:lnTo>
                  <a:lnTo>
                    <a:pt x="1472" y="860"/>
                  </a:lnTo>
                  <a:lnTo>
                    <a:pt x="1470" y="855"/>
                  </a:lnTo>
                  <a:lnTo>
                    <a:pt x="1469" y="852"/>
                  </a:lnTo>
                  <a:lnTo>
                    <a:pt x="1469" y="847"/>
                  </a:lnTo>
                  <a:lnTo>
                    <a:pt x="1469" y="842"/>
                  </a:lnTo>
                  <a:lnTo>
                    <a:pt x="1469" y="837"/>
                  </a:lnTo>
                  <a:lnTo>
                    <a:pt x="1469" y="832"/>
                  </a:lnTo>
                  <a:lnTo>
                    <a:pt x="1467" y="830"/>
                  </a:lnTo>
                  <a:lnTo>
                    <a:pt x="1465" y="829"/>
                  </a:lnTo>
                  <a:lnTo>
                    <a:pt x="1465" y="825"/>
                  </a:lnTo>
                  <a:lnTo>
                    <a:pt x="1462" y="822"/>
                  </a:lnTo>
                  <a:lnTo>
                    <a:pt x="1460" y="817"/>
                  </a:lnTo>
                  <a:lnTo>
                    <a:pt x="1457" y="814"/>
                  </a:lnTo>
                  <a:lnTo>
                    <a:pt x="1455" y="811"/>
                  </a:lnTo>
                  <a:lnTo>
                    <a:pt x="1452" y="807"/>
                  </a:lnTo>
                  <a:lnTo>
                    <a:pt x="1451" y="802"/>
                  </a:lnTo>
                  <a:lnTo>
                    <a:pt x="1446" y="799"/>
                  </a:lnTo>
                  <a:lnTo>
                    <a:pt x="1442" y="794"/>
                  </a:lnTo>
                  <a:lnTo>
                    <a:pt x="1442" y="793"/>
                  </a:lnTo>
                  <a:lnTo>
                    <a:pt x="1442" y="789"/>
                  </a:lnTo>
                  <a:lnTo>
                    <a:pt x="1441" y="788"/>
                  </a:lnTo>
                  <a:lnTo>
                    <a:pt x="1439" y="786"/>
                  </a:lnTo>
                  <a:lnTo>
                    <a:pt x="1437" y="786"/>
                  </a:lnTo>
                  <a:lnTo>
                    <a:pt x="1434" y="784"/>
                  </a:lnTo>
                  <a:lnTo>
                    <a:pt x="1433" y="784"/>
                  </a:lnTo>
                  <a:lnTo>
                    <a:pt x="1431" y="784"/>
                  </a:lnTo>
                  <a:lnTo>
                    <a:pt x="1429" y="783"/>
                  </a:lnTo>
                  <a:lnTo>
                    <a:pt x="1426" y="781"/>
                  </a:lnTo>
                  <a:lnTo>
                    <a:pt x="1426" y="778"/>
                  </a:lnTo>
                  <a:lnTo>
                    <a:pt x="1424" y="775"/>
                  </a:lnTo>
                  <a:lnTo>
                    <a:pt x="1424" y="770"/>
                  </a:lnTo>
                  <a:lnTo>
                    <a:pt x="1424" y="768"/>
                  </a:lnTo>
                  <a:lnTo>
                    <a:pt x="1424" y="765"/>
                  </a:lnTo>
                  <a:lnTo>
                    <a:pt x="1421" y="763"/>
                  </a:lnTo>
                  <a:lnTo>
                    <a:pt x="1418" y="762"/>
                  </a:lnTo>
                  <a:lnTo>
                    <a:pt x="1415" y="760"/>
                  </a:lnTo>
                  <a:lnTo>
                    <a:pt x="1411" y="760"/>
                  </a:lnTo>
                  <a:lnTo>
                    <a:pt x="1408" y="758"/>
                  </a:lnTo>
                  <a:lnTo>
                    <a:pt x="1405" y="757"/>
                  </a:lnTo>
                  <a:lnTo>
                    <a:pt x="1406" y="755"/>
                  </a:lnTo>
                  <a:lnTo>
                    <a:pt x="1406" y="752"/>
                  </a:lnTo>
                  <a:lnTo>
                    <a:pt x="1408" y="750"/>
                  </a:lnTo>
                  <a:lnTo>
                    <a:pt x="1410" y="750"/>
                  </a:lnTo>
                  <a:lnTo>
                    <a:pt x="1413" y="750"/>
                  </a:lnTo>
                  <a:lnTo>
                    <a:pt x="1415" y="750"/>
                  </a:lnTo>
                  <a:lnTo>
                    <a:pt x="1415" y="750"/>
                  </a:lnTo>
                  <a:lnTo>
                    <a:pt x="1416" y="747"/>
                  </a:lnTo>
                  <a:lnTo>
                    <a:pt x="1416" y="745"/>
                  </a:lnTo>
                  <a:lnTo>
                    <a:pt x="1416" y="744"/>
                  </a:lnTo>
                  <a:lnTo>
                    <a:pt x="1416" y="737"/>
                  </a:lnTo>
                  <a:lnTo>
                    <a:pt x="1418" y="732"/>
                  </a:lnTo>
                  <a:lnTo>
                    <a:pt x="1418" y="726"/>
                  </a:lnTo>
                  <a:lnTo>
                    <a:pt x="1418" y="722"/>
                  </a:lnTo>
                  <a:lnTo>
                    <a:pt x="1419" y="719"/>
                  </a:lnTo>
                  <a:lnTo>
                    <a:pt x="1421" y="717"/>
                  </a:lnTo>
                  <a:lnTo>
                    <a:pt x="1423" y="714"/>
                  </a:lnTo>
                  <a:lnTo>
                    <a:pt x="1424" y="712"/>
                  </a:lnTo>
                  <a:lnTo>
                    <a:pt x="1424" y="709"/>
                  </a:lnTo>
                  <a:lnTo>
                    <a:pt x="1424" y="706"/>
                  </a:lnTo>
                  <a:lnTo>
                    <a:pt x="1424" y="703"/>
                  </a:lnTo>
                  <a:lnTo>
                    <a:pt x="1424" y="698"/>
                  </a:lnTo>
                  <a:lnTo>
                    <a:pt x="1424" y="694"/>
                  </a:lnTo>
                  <a:lnTo>
                    <a:pt x="1424" y="691"/>
                  </a:lnTo>
                  <a:lnTo>
                    <a:pt x="1424" y="690"/>
                  </a:lnTo>
                  <a:lnTo>
                    <a:pt x="1426" y="688"/>
                  </a:lnTo>
                  <a:lnTo>
                    <a:pt x="1426" y="668"/>
                  </a:lnTo>
                  <a:lnTo>
                    <a:pt x="1370" y="668"/>
                  </a:lnTo>
                  <a:lnTo>
                    <a:pt x="1367" y="668"/>
                  </a:lnTo>
                  <a:lnTo>
                    <a:pt x="1364" y="667"/>
                  </a:lnTo>
                  <a:lnTo>
                    <a:pt x="1362" y="667"/>
                  </a:lnTo>
                  <a:lnTo>
                    <a:pt x="1361" y="665"/>
                  </a:lnTo>
                  <a:lnTo>
                    <a:pt x="1357" y="663"/>
                  </a:lnTo>
                  <a:lnTo>
                    <a:pt x="1357" y="662"/>
                  </a:lnTo>
                  <a:lnTo>
                    <a:pt x="1357" y="660"/>
                  </a:lnTo>
                  <a:lnTo>
                    <a:pt x="1356" y="657"/>
                  </a:lnTo>
                  <a:lnTo>
                    <a:pt x="1356" y="655"/>
                  </a:lnTo>
                  <a:lnTo>
                    <a:pt x="1354" y="652"/>
                  </a:lnTo>
                  <a:lnTo>
                    <a:pt x="1354" y="649"/>
                  </a:lnTo>
                  <a:lnTo>
                    <a:pt x="1352" y="647"/>
                  </a:lnTo>
                  <a:lnTo>
                    <a:pt x="1351" y="645"/>
                  </a:lnTo>
                  <a:lnTo>
                    <a:pt x="1349" y="644"/>
                  </a:lnTo>
                  <a:lnTo>
                    <a:pt x="1349" y="640"/>
                  </a:lnTo>
                  <a:lnTo>
                    <a:pt x="1349" y="639"/>
                  </a:lnTo>
                  <a:lnTo>
                    <a:pt x="1346" y="637"/>
                  </a:lnTo>
                  <a:lnTo>
                    <a:pt x="1344" y="637"/>
                  </a:lnTo>
                  <a:lnTo>
                    <a:pt x="1341" y="637"/>
                  </a:lnTo>
                  <a:lnTo>
                    <a:pt x="1338" y="637"/>
                  </a:lnTo>
                  <a:lnTo>
                    <a:pt x="1333" y="637"/>
                  </a:lnTo>
                  <a:lnTo>
                    <a:pt x="1328" y="639"/>
                  </a:lnTo>
                  <a:lnTo>
                    <a:pt x="1321" y="640"/>
                  </a:lnTo>
                  <a:lnTo>
                    <a:pt x="1320" y="642"/>
                  </a:lnTo>
                  <a:lnTo>
                    <a:pt x="1318" y="644"/>
                  </a:lnTo>
                  <a:lnTo>
                    <a:pt x="1316" y="645"/>
                  </a:lnTo>
                  <a:lnTo>
                    <a:pt x="1313" y="647"/>
                  </a:lnTo>
                  <a:lnTo>
                    <a:pt x="1311" y="647"/>
                  </a:lnTo>
                  <a:lnTo>
                    <a:pt x="1307" y="647"/>
                  </a:lnTo>
                  <a:lnTo>
                    <a:pt x="1302" y="645"/>
                  </a:lnTo>
                  <a:lnTo>
                    <a:pt x="1298" y="645"/>
                  </a:lnTo>
                  <a:lnTo>
                    <a:pt x="1293" y="645"/>
                  </a:lnTo>
                  <a:lnTo>
                    <a:pt x="1290" y="645"/>
                  </a:lnTo>
                  <a:lnTo>
                    <a:pt x="1285" y="645"/>
                  </a:lnTo>
                  <a:lnTo>
                    <a:pt x="1284" y="645"/>
                  </a:lnTo>
                  <a:lnTo>
                    <a:pt x="1282" y="649"/>
                  </a:lnTo>
                  <a:lnTo>
                    <a:pt x="1279" y="650"/>
                  </a:lnTo>
                  <a:lnTo>
                    <a:pt x="1272" y="655"/>
                  </a:lnTo>
                  <a:lnTo>
                    <a:pt x="1272" y="655"/>
                  </a:lnTo>
                  <a:lnTo>
                    <a:pt x="1270" y="658"/>
                  </a:lnTo>
                  <a:lnTo>
                    <a:pt x="1270" y="660"/>
                  </a:lnTo>
                  <a:lnTo>
                    <a:pt x="1270" y="660"/>
                  </a:lnTo>
                  <a:lnTo>
                    <a:pt x="1267" y="662"/>
                  </a:lnTo>
                  <a:lnTo>
                    <a:pt x="1266" y="660"/>
                  </a:lnTo>
                  <a:lnTo>
                    <a:pt x="1264" y="660"/>
                  </a:lnTo>
                  <a:lnTo>
                    <a:pt x="1261" y="662"/>
                  </a:lnTo>
                  <a:lnTo>
                    <a:pt x="1259" y="663"/>
                  </a:lnTo>
                  <a:lnTo>
                    <a:pt x="1257" y="663"/>
                  </a:lnTo>
                  <a:lnTo>
                    <a:pt x="1252" y="663"/>
                  </a:lnTo>
                  <a:lnTo>
                    <a:pt x="1248" y="663"/>
                  </a:lnTo>
                  <a:lnTo>
                    <a:pt x="1243" y="663"/>
                  </a:lnTo>
                  <a:lnTo>
                    <a:pt x="1239" y="663"/>
                  </a:lnTo>
                  <a:lnTo>
                    <a:pt x="1236" y="663"/>
                  </a:lnTo>
                  <a:lnTo>
                    <a:pt x="1231" y="662"/>
                  </a:lnTo>
                  <a:lnTo>
                    <a:pt x="1231" y="662"/>
                  </a:lnTo>
                  <a:lnTo>
                    <a:pt x="1230" y="658"/>
                  </a:lnTo>
                  <a:lnTo>
                    <a:pt x="1230" y="657"/>
                  </a:lnTo>
                  <a:lnTo>
                    <a:pt x="1230" y="657"/>
                  </a:lnTo>
                  <a:lnTo>
                    <a:pt x="1226" y="655"/>
                  </a:lnTo>
                  <a:lnTo>
                    <a:pt x="1223" y="657"/>
                  </a:lnTo>
                  <a:lnTo>
                    <a:pt x="1216" y="655"/>
                  </a:lnTo>
                  <a:lnTo>
                    <a:pt x="1212" y="655"/>
                  </a:lnTo>
                  <a:lnTo>
                    <a:pt x="1207" y="657"/>
                  </a:lnTo>
                  <a:lnTo>
                    <a:pt x="1202" y="657"/>
                  </a:lnTo>
                  <a:lnTo>
                    <a:pt x="1200" y="657"/>
                  </a:lnTo>
                  <a:lnTo>
                    <a:pt x="1198" y="657"/>
                  </a:lnTo>
                  <a:lnTo>
                    <a:pt x="1195" y="657"/>
                  </a:lnTo>
                  <a:lnTo>
                    <a:pt x="1194" y="657"/>
                  </a:lnTo>
                  <a:lnTo>
                    <a:pt x="1192" y="657"/>
                  </a:lnTo>
                  <a:lnTo>
                    <a:pt x="1190" y="657"/>
                  </a:lnTo>
                  <a:lnTo>
                    <a:pt x="1185" y="655"/>
                  </a:lnTo>
                  <a:lnTo>
                    <a:pt x="1180" y="655"/>
                  </a:lnTo>
                  <a:lnTo>
                    <a:pt x="1177" y="657"/>
                  </a:lnTo>
                  <a:lnTo>
                    <a:pt x="1176" y="658"/>
                  </a:lnTo>
                  <a:lnTo>
                    <a:pt x="1176" y="660"/>
                  </a:lnTo>
                  <a:lnTo>
                    <a:pt x="1176" y="662"/>
                  </a:lnTo>
                  <a:lnTo>
                    <a:pt x="1176" y="663"/>
                  </a:lnTo>
                  <a:lnTo>
                    <a:pt x="1174" y="667"/>
                  </a:lnTo>
                  <a:lnTo>
                    <a:pt x="1172" y="668"/>
                  </a:lnTo>
                  <a:lnTo>
                    <a:pt x="1171" y="670"/>
                  </a:lnTo>
                  <a:lnTo>
                    <a:pt x="1169" y="670"/>
                  </a:lnTo>
                  <a:lnTo>
                    <a:pt x="1164" y="670"/>
                  </a:lnTo>
                  <a:lnTo>
                    <a:pt x="1159" y="668"/>
                  </a:lnTo>
                  <a:lnTo>
                    <a:pt x="1158" y="668"/>
                  </a:lnTo>
                  <a:lnTo>
                    <a:pt x="1156" y="667"/>
                  </a:lnTo>
                  <a:lnTo>
                    <a:pt x="1153" y="665"/>
                  </a:lnTo>
                  <a:lnTo>
                    <a:pt x="1148" y="665"/>
                  </a:lnTo>
                  <a:lnTo>
                    <a:pt x="1143" y="663"/>
                  </a:lnTo>
                  <a:lnTo>
                    <a:pt x="1138" y="660"/>
                  </a:lnTo>
                  <a:lnTo>
                    <a:pt x="1135" y="657"/>
                  </a:lnTo>
                  <a:lnTo>
                    <a:pt x="1133" y="655"/>
                  </a:lnTo>
                  <a:lnTo>
                    <a:pt x="1131" y="654"/>
                  </a:lnTo>
                  <a:lnTo>
                    <a:pt x="1130" y="652"/>
                  </a:lnTo>
                  <a:lnTo>
                    <a:pt x="1126" y="650"/>
                  </a:lnTo>
                  <a:lnTo>
                    <a:pt x="1123" y="649"/>
                  </a:lnTo>
                  <a:lnTo>
                    <a:pt x="1122" y="647"/>
                  </a:lnTo>
                  <a:lnTo>
                    <a:pt x="1118" y="647"/>
                  </a:lnTo>
                  <a:lnTo>
                    <a:pt x="1117" y="645"/>
                  </a:lnTo>
                  <a:lnTo>
                    <a:pt x="1117" y="644"/>
                  </a:lnTo>
                  <a:lnTo>
                    <a:pt x="1117" y="640"/>
                  </a:lnTo>
                  <a:lnTo>
                    <a:pt x="1117" y="639"/>
                  </a:lnTo>
                  <a:lnTo>
                    <a:pt x="1117" y="636"/>
                  </a:lnTo>
                  <a:lnTo>
                    <a:pt x="1117" y="632"/>
                  </a:lnTo>
                  <a:lnTo>
                    <a:pt x="1117" y="629"/>
                  </a:lnTo>
                  <a:lnTo>
                    <a:pt x="1115" y="626"/>
                  </a:lnTo>
                  <a:lnTo>
                    <a:pt x="1110" y="626"/>
                  </a:lnTo>
                  <a:lnTo>
                    <a:pt x="1107" y="626"/>
                  </a:lnTo>
                  <a:lnTo>
                    <a:pt x="1102" y="624"/>
                  </a:lnTo>
                  <a:lnTo>
                    <a:pt x="1097" y="622"/>
                  </a:lnTo>
                  <a:lnTo>
                    <a:pt x="1094" y="619"/>
                  </a:lnTo>
                  <a:lnTo>
                    <a:pt x="1089" y="616"/>
                  </a:lnTo>
                  <a:lnTo>
                    <a:pt x="1086" y="616"/>
                  </a:lnTo>
                  <a:lnTo>
                    <a:pt x="1082" y="616"/>
                  </a:lnTo>
                  <a:lnTo>
                    <a:pt x="1081" y="614"/>
                  </a:lnTo>
                  <a:lnTo>
                    <a:pt x="1079" y="611"/>
                  </a:lnTo>
                  <a:lnTo>
                    <a:pt x="1077" y="609"/>
                  </a:lnTo>
                  <a:lnTo>
                    <a:pt x="1076" y="608"/>
                  </a:lnTo>
                  <a:lnTo>
                    <a:pt x="1076" y="603"/>
                  </a:lnTo>
                  <a:lnTo>
                    <a:pt x="1076" y="598"/>
                  </a:lnTo>
                  <a:lnTo>
                    <a:pt x="1076" y="593"/>
                  </a:lnTo>
                  <a:lnTo>
                    <a:pt x="1076" y="588"/>
                  </a:lnTo>
                  <a:lnTo>
                    <a:pt x="1074" y="588"/>
                  </a:lnTo>
                  <a:lnTo>
                    <a:pt x="1072" y="588"/>
                  </a:lnTo>
                  <a:lnTo>
                    <a:pt x="1069" y="588"/>
                  </a:lnTo>
                  <a:lnTo>
                    <a:pt x="1068" y="588"/>
                  </a:lnTo>
                  <a:lnTo>
                    <a:pt x="1066" y="586"/>
                  </a:lnTo>
                  <a:lnTo>
                    <a:pt x="1064" y="585"/>
                  </a:lnTo>
                  <a:lnTo>
                    <a:pt x="1063" y="583"/>
                  </a:lnTo>
                  <a:lnTo>
                    <a:pt x="1063" y="578"/>
                  </a:lnTo>
                  <a:lnTo>
                    <a:pt x="1061" y="575"/>
                  </a:lnTo>
                  <a:lnTo>
                    <a:pt x="1061" y="573"/>
                  </a:lnTo>
                  <a:lnTo>
                    <a:pt x="1059" y="572"/>
                  </a:lnTo>
                  <a:lnTo>
                    <a:pt x="1056" y="570"/>
                  </a:lnTo>
                  <a:lnTo>
                    <a:pt x="1054" y="570"/>
                  </a:lnTo>
                  <a:lnTo>
                    <a:pt x="1053" y="570"/>
                  </a:lnTo>
                  <a:lnTo>
                    <a:pt x="1050" y="570"/>
                  </a:lnTo>
                  <a:lnTo>
                    <a:pt x="1048" y="570"/>
                  </a:lnTo>
                  <a:lnTo>
                    <a:pt x="1046" y="568"/>
                  </a:lnTo>
                  <a:lnTo>
                    <a:pt x="1043" y="567"/>
                  </a:lnTo>
                  <a:lnTo>
                    <a:pt x="1041" y="565"/>
                  </a:lnTo>
                  <a:lnTo>
                    <a:pt x="1038" y="563"/>
                  </a:lnTo>
                  <a:lnTo>
                    <a:pt x="1035" y="562"/>
                  </a:lnTo>
                  <a:lnTo>
                    <a:pt x="1033" y="560"/>
                  </a:lnTo>
                  <a:lnTo>
                    <a:pt x="1033" y="557"/>
                  </a:lnTo>
                  <a:lnTo>
                    <a:pt x="1032" y="555"/>
                  </a:lnTo>
                  <a:lnTo>
                    <a:pt x="1030" y="554"/>
                  </a:lnTo>
                  <a:lnTo>
                    <a:pt x="1028" y="554"/>
                  </a:lnTo>
                  <a:lnTo>
                    <a:pt x="1027" y="552"/>
                  </a:lnTo>
                  <a:lnTo>
                    <a:pt x="1027" y="550"/>
                  </a:lnTo>
                  <a:lnTo>
                    <a:pt x="1025" y="547"/>
                  </a:lnTo>
                  <a:lnTo>
                    <a:pt x="1025" y="542"/>
                  </a:lnTo>
                  <a:lnTo>
                    <a:pt x="1025" y="537"/>
                  </a:lnTo>
                  <a:lnTo>
                    <a:pt x="1025" y="532"/>
                  </a:lnTo>
                  <a:lnTo>
                    <a:pt x="1023" y="529"/>
                  </a:lnTo>
                  <a:lnTo>
                    <a:pt x="1023" y="526"/>
                  </a:lnTo>
                  <a:lnTo>
                    <a:pt x="1022" y="523"/>
                  </a:lnTo>
                  <a:lnTo>
                    <a:pt x="1022" y="519"/>
                  </a:lnTo>
                  <a:lnTo>
                    <a:pt x="1020" y="518"/>
                  </a:lnTo>
                  <a:lnTo>
                    <a:pt x="1018" y="514"/>
                  </a:lnTo>
                  <a:lnTo>
                    <a:pt x="1018" y="513"/>
                  </a:lnTo>
                  <a:lnTo>
                    <a:pt x="1018" y="509"/>
                  </a:lnTo>
                  <a:lnTo>
                    <a:pt x="1020" y="506"/>
                  </a:lnTo>
                  <a:lnTo>
                    <a:pt x="1020" y="506"/>
                  </a:lnTo>
                  <a:lnTo>
                    <a:pt x="1023" y="506"/>
                  </a:lnTo>
                  <a:lnTo>
                    <a:pt x="1025" y="506"/>
                  </a:lnTo>
                  <a:lnTo>
                    <a:pt x="1027" y="506"/>
                  </a:lnTo>
                  <a:lnTo>
                    <a:pt x="1028" y="503"/>
                  </a:lnTo>
                  <a:lnTo>
                    <a:pt x="1030" y="500"/>
                  </a:lnTo>
                  <a:lnTo>
                    <a:pt x="1032" y="496"/>
                  </a:lnTo>
                  <a:lnTo>
                    <a:pt x="1030" y="495"/>
                  </a:lnTo>
                  <a:lnTo>
                    <a:pt x="1030" y="488"/>
                  </a:lnTo>
                  <a:lnTo>
                    <a:pt x="1030" y="469"/>
                  </a:lnTo>
                  <a:lnTo>
                    <a:pt x="1028" y="449"/>
                  </a:lnTo>
                  <a:lnTo>
                    <a:pt x="1030" y="447"/>
                  </a:lnTo>
                  <a:lnTo>
                    <a:pt x="1032" y="446"/>
                  </a:lnTo>
                  <a:lnTo>
                    <a:pt x="1033" y="446"/>
                  </a:lnTo>
                  <a:lnTo>
                    <a:pt x="1033" y="444"/>
                  </a:lnTo>
                  <a:lnTo>
                    <a:pt x="1036" y="437"/>
                  </a:lnTo>
                  <a:lnTo>
                    <a:pt x="1035" y="436"/>
                  </a:lnTo>
                  <a:lnTo>
                    <a:pt x="1035" y="434"/>
                  </a:lnTo>
                  <a:lnTo>
                    <a:pt x="1033" y="433"/>
                  </a:lnTo>
                  <a:lnTo>
                    <a:pt x="1032" y="431"/>
                  </a:lnTo>
                  <a:lnTo>
                    <a:pt x="1028" y="431"/>
                  </a:lnTo>
                  <a:lnTo>
                    <a:pt x="1027" y="431"/>
                  </a:lnTo>
                  <a:lnTo>
                    <a:pt x="1023" y="431"/>
                  </a:lnTo>
                  <a:lnTo>
                    <a:pt x="1020" y="431"/>
                  </a:lnTo>
                  <a:lnTo>
                    <a:pt x="1014" y="431"/>
                  </a:lnTo>
                  <a:lnTo>
                    <a:pt x="1007" y="429"/>
                  </a:lnTo>
                  <a:lnTo>
                    <a:pt x="1007" y="418"/>
                  </a:lnTo>
                  <a:lnTo>
                    <a:pt x="1009" y="416"/>
                  </a:lnTo>
                  <a:lnTo>
                    <a:pt x="1009" y="415"/>
                  </a:lnTo>
                  <a:lnTo>
                    <a:pt x="1010" y="413"/>
                  </a:lnTo>
                  <a:lnTo>
                    <a:pt x="1012" y="411"/>
                  </a:lnTo>
                  <a:lnTo>
                    <a:pt x="1015" y="411"/>
                  </a:lnTo>
                  <a:lnTo>
                    <a:pt x="1017" y="411"/>
                  </a:lnTo>
                  <a:lnTo>
                    <a:pt x="1018" y="410"/>
                  </a:lnTo>
                  <a:lnTo>
                    <a:pt x="1022" y="408"/>
                  </a:lnTo>
                  <a:lnTo>
                    <a:pt x="1023" y="406"/>
                  </a:lnTo>
                  <a:lnTo>
                    <a:pt x="1023" y="405"/>
                  </a:lnTo>
                  <a:lnTo>
                    <a:pt x="1023" y="401"/>
                  </a:lnTo>
                  <a:lnTo>
                    <a:pt x="1025" y="400"/>
                  </a:lnTo>
                  <a:lnTo>
                    <a:pt x="1025" y="397"/>
                  </a:lnTo>
                  <a:lnTo>
                    <a:pt x="1027" y="393"/>
                  </a:lnTo>
                  <a:lnTo>
                    <a:pt x="1027" y="387"/>
                  </a:lnTo>
                  <a:lnTo>
                    <a:pt x="1027" y="380"/>
                  </a:lnTo>
                  <a:lnTo>
                    <a:pt x="1027" y="372"/>
                  </a:lnTo>
                  <a:lnTo>
                    <a:pt x="1030" y="372"/>
                  </a:lnTo>
                  <a:lnTo>
                    <a:pt x="1033" y="372"/>
                  </a:lnTo>
                  <a:lnTo>
                    <a:pt x="1036" y="372"/>
                  </a:lnTo>
                  <a:lnTo>
                    <a:pt x="1038" y="372"/>
                  </a:lnTo>
                  <a:lnTo>
                    <a:pt x="1040" y="372"/>
                  </a:lnTo>
                  <a:lnTo>
                    <a:pt x="1041" y="372"/>
                  </a:lnTo>
                  <a:lnTo>
                    <a:pt x="1043" y="372"/>
                  </a:lnTo>
                  <a:lnTo>
                    <a:pt x="1045" y="369"/>
                  </a:lnTo>
                  <a:lnTo>
                    <a:pt x="1045" y="367"/>
                  </a:lnTo>
                  <a:lnTo>
                    <a:pt x="1045" y="365"/>
                  </a:lnTo>
                  <a:lnTo>
                    <a:pt x="1046" y="362"/>
                  </a:lnTo>
                  <a:lnTo>
                    <a:pt x="1048" y="359"/>
                  </a:lnTo>
                  <a:lnTo>
                    <a:pt x="1050" y="356"/>
                  </a:lnTo>
                  <a:lnTo>
                    <a:pt x="1053" y="354"/>
                  </a:lnTo>
                  <a:lnTo>
                    <a:pt x="1054" y="352"/>
                  </a:lnTo>
                  <a:lnTo>
                    <a:pt x="1054" y="349"/>
                  </a:lnTo>
                  <a:lnTo>
                    <a:pt x="1056" y="346"/>
                  </a:lnTo>
                  <a:lnTo>
                    <a:pt x="1058" y="343"/>
                  </a:lnTo>
                  <a:lnTo>
                    <a:pt x="1061" y="338"/>
                  </a:lnTo>
                  <a:lnTo>
                    <a:pt x="1063" y="333"/>
                  </a:lnTo>
                  <a:lnTo>
                    <a:pt x="1064" y="329"/>
                  </a:lnTo>
                  <a:lnTo>
                    <a:pt x="1068" y="325"/>
                  </a:lnTo>
                  <a:lnTo>
                    <a:pt x="1069" y="321"/>
                  </a:lnTo>
                  <a:lnTo>
                    <a:pt x="1071" y="318"/>
                  </a:lnTo>
                  <a:lnTo>
                    <a:pt x="1072" y="315"/>
                  </a:lnTo>
                  <a:lnTo>
                    <a:pt x="1074" y="313"/>
                  </a:lnTo>
                  <a:lnTo>
                    <a:pt x="1074" y="311"/>
                  </a:lnTo>
                  <a:lnTo>
                    <a:pt x="1076" y="311"/>
                  </a:lnTo>
                  <a:lnTo>
                    <a:pt x="1079" y="311"/>
                  </a:lnTo>
                  <a:lnTo>
                    <a:pt x="1081" y="311"/>
                  </a:lnTo>
                  <a:lnTo>
                    <a:pt x="1084" y="311"/>
                  </a:lnTo>
                  <a:lnTo>
                    <a:pt x="1087" y="310"/>
                  </a:lnTo>
                  <a:lnTo>
                    <a:pt x="1089" y="308"/>
                  </a:lnTo>
                  <a:lnTo>
                    <a:pt x="1090" y="307"/>
                  </a:lnTo>
                  <a:lnTo>
                    <a:pt x="1090" y="305"/>
                  </a:lnTo>
                  <a:lnTo>
                    <a:pt x="1092" y="303"/>
                  </a:lnTo>
                  <a:lnTo>
                    <a:pt x="1094" y="303"/>
                  </a:lnTo>
                  <a:lnTo>
                    <a:pt x="1095" y="303"/>
                  </a:lnTo>
                  <a:lnTo>
                    <a:pt x="1099" y="302"/>
                  </a:lnTo>
                  <a:lnTo>
                    <a:pt x="1102" y="298"/>
                  </a:lnTo>
                  <a:lnTo>
                    <a:pt x="1105" y="293"/>
                  </a:lnTo>
                  <a:lnTo>
                    <a:pt x="1105" y="289"/>
                  </a:lnTo>
                  <a:lnTo>
                    <a:pt x="1107" y="284"/>
                  </a:lnTo>
                  <a:lnTo>
                    <a:pt x="1125" y="284"/>
                  </a:lnTo>
                  <a:lnTo>
                    <a:pt x="1125" y="272"/>
                  </a:lnTo>
                  <a:lnTo>
                    <a:pt x="1125" y="266"/>
                  </a:lnTo>
                  <a:lnTo>
                    <a:pt x="1126" y="257"/>
                  </a:lnTo>
                  <a:lnTo>
                    <a:pt x="1128" y="256"/>
                  </a:lnTo>
                  <a:lnTo>
                    <a:pt x="1130" y="254"/>
                  </a:lnTo>
                  <a:lnTo>
                    <a:pt x="1130" y="251"/>
                  </a:lnTo>
                  <a:lnTo>
                    <a:pt x="1130" y="248"/>
                  </a:lnTo>
                  <a:lnTo>
                    <a:pt x="1130" y="243"/>
                  </a:lnTo>
                  <a:lnTo>
                    <a:pt x="1130" y="239"/>
                  </a:lnTo>
                  <a:lnTo>
                    <a:pt x="1130" y="233"/>
                  </a:lnTo>
                  <a:lnTo>
                    <a:pt x="1131" y="226"/>
                  </a:lnTo>
                  <a:lnTo>
                    <a:pt x="1154" y="226"/>
                  </a:lnTo>
                  <a:lnTo>
                    <a:pt x="1154" y="200"/>
                  </a:lnTo>
                  <a:lnTo>
                    <a:pt x="1159" y="200"/>
                  </a:lnTo>
                  <a:lnTo>
                    <a:pt x="1162" y="202"/>
                  </a:lnTo>
                  <a:lnTo>
                    <a:pt x="1166" y="202"/>
                  </a:lnTo>
                  <a:lnTo>
                    <a:pt x="1167" y="200"/>
                  </a:lnTo>
                  <a:lnTo>
                    <a:pt x="1171" y="200"/>
                  </a:lnTo>
                  <a:lnTo>
                    <a:pt x="1172" y="200"/>
                  </a:lnTo>
                  <a:lnTo>
                    <a:pt x="1176" y="200"/>
                  </a:lnTo>
                  <a:lnTo>
                    <a:pt x="1179" y="200"/>
                  </a:lnTo>
                  <a:lnTo>
                    <a:pt x="1179" y="197"/>
                  </a:lnTo>
                  <a:lnTo>
                    <a:pt x="1179" y="194"/>
                  </a:lnTo>
                  <a:lnTo>
                    <a:pt x="1179" y="190"/>
                  </a:lnTo>
                  <a:lnTo>
                    <a:pt x="1179" y="187"/>
                  </a:lnTo>
                  <a:lnTo>
                    <a:pt x="1180" y="184"/>
                  </a:lnTo>
                  <a:lnTo>
                    <a:pt x="1180" y="181"/>
                  </a:lnTo>
                  <a:lnTo>
                    <a:pt x="1180" y="177"/>
                  </a:lnTo>
                  <a:lnTo>
                    <a:pt x="1180" y="176"/>
                  </a:lnTo>
                  <a:lnTo>
                    <a:pt x="1184" y="174"/>
                  </a:lnTo>
                  <a:lnTo>
                    <a:pt x="1185" y="171"/>
                  </a:lnTo>
                  <a:lnTo>
                    <a:pt x="1190" y="174"/>
                  </a:lnTo>
                  <a:lnTo>
                    <a:pt x="1194" y="176"/>
                  </a:lnTo>
                  <a:lnTo>
                    <a:pt x="1195" y="177"/>
                  </a:lnTo>
                  <a:lnTo>
                    <a:pt x="1197" y="179"/>
                  </a:lnTo>
                  <a:lnTo>
                    <a:pt x="1200" y="181"/>
                  </a:lnTo>
                  <a:lnTo>
                    <a:pt x="1203" y="181"/>
                  </a:lnTo>
                  <a:lnTo>
                    <a:pt x="1208" y="181"/>
                  </a:lnTo>
                  <a:lnTo>
                    <a:pt x="1213" y="181"/>
                  </a:lnTo>
                  <a:lnTo>
                    <a:pt x="1218" y="181"/>
                  </a:lnTo>
                  <a:lnTo>
                    <a:pt x="1223" y="181"/>
                  </a:lnTo>
                  <a:lnTo>
                    <a:pt x="1226" y="181"/>
                  </a:lnTo>
                  <a:lnTo>
                    <a:pt x="1228" y="182"/>
                  </a:lnTo>
                  <a:lnTo>
                    <a:pt x="1231" y="182"/>
                  </a:lnTo>
                  <a:lnTo>
                    <a:pt x="1234" y="182"/>
                  </a:lnTo>
                  <a:lnTo>
                    <a:pt x="1238" y="182"/>
                  </a:lnTo>
                  <a:lnTo>
                    <a:pt x="1239" y="181"/>
                  </a:lnTo>
                  <a:lnTo>
                    <a:pt x="1241" y="179"/>
                  </a:lnTo>
                  <a:lnTo>
                    <a:pt x="1246" y="179"/>
                  </a:lnTo>
                  <a:lnTo>
                    <a:pt x="1249" y="179"/>
                  </a:lnTo>
                  <a:lnTo>
                    <a:pt x="1254" y="179"/>
                  </a:lnTo>
                  <a:lnTo>
                    <a:pt x="1257" y="179"/>
                  </a:lnTo>
                  <a:lnTo>
                    <a:pt x="1261" y="179"/>
                  </a:lnTo>
                  <a:lnTo>
                    <a:pt x="1264" y="177"/>
                  </a:lnTo>
                  <a:lnTo>
                    <a:pt x="1267" y="174"/>
                  </a:lnTo>
                  <a:lnTo>
                    <a:pt x="1267" y="172"/>
                  </a:lnTo>
                  <a:lnTo>
                    <a:pt x="1267" y="171"/>
                  </a:lnTo>
                  <a:lnTo>
                    <a:pt x="1269" y="169"/>
                  </a:lnTo>
                  <a:lnTo>
                    <a:pt x="1270" y="166"/>
                  </a:lnTo>
                  <a:lnTo>
                    <a:pt x="1270" y="163"/>
                  </a:lnTo>
                  <a:lnTo>
                    <a:pt x="1303" y="163"/>
                  </a:lnTo>
                  <a:lnTo>
                    <a:pt x="1305" y="159"/>
                  </a:lnTo>
                  <a:lnTo>
                    <a:pt x="1307" y="158"/>
                  </a:lnTo>
                  <a:lnTo>
                    <a:pt x="1310" y="156"/>
                  </a:lnTo>
                  <a:lnTo>
                    <a:pt x="1311" y="156"/>
                  </a:lnTo>
                  <a:lnTo>
                    <a:pt x="1313" y="156"/>
                  </a:lnTo>
                  <a:lnTo>
                    <a:pt x="1315" y="156"/>
                  </a:lnTo>
                  <a:lnTo>
                    <a:pt x="1320" y="154"/>
                  </a:lnTo>
                  <a:lnTo>
                    <a:pt x="1323" y="151"/>
                  </a:lnTo>
                  <a:lnTo>
                    <a:pt x="1326" y="149"/>
                  </a:lnTo>
                  <a:lnTo>
                    <a:pt x="1329" y="148"/>
                  </a:lnTo>
                  <a:lnTo>
                    <a:pt x="1334" y="148"/>
                  </a:lnTo>
                  <a:close/>
                  <a:moveTo>
                    <a:pt x="3511" y="0"/>
                  </a:moveTo>
                  <a:lnTo>
                    <a:pt x="3513" y="0"/>
                  </a:lnTo>
                  <a:lnTo>
                    <a:pt x="3513" y="2"/>
                  </a:lnTo>
                  <a:lnTo>
                    <a:pt x="3513" y="5"/>
                  </a:lnTo>
                  <a:lnTo>
                    <a:pt x="3513" y="7"/>
                  </a:lnTo>
                  <a:lnTo>
                    <a:pt x="3511" y="7"/>
                  </a:lnTo>
                  <a:lnTo>
                    <a:pt x="3510" y="9"/>
                  </a:lnTo>
                  <a:lnTo>
                    <a:pt x="3508" y="10"/>
                  </a:lnTo>
                  <a:lnTo>
                    <a:pt x="3506" y="14"/>
                  </a:lnTo>
                  <a:lnTo>
                    <a:pt x="3505" y="14"/>
                  </a:lnTo>
                  <a:lnTo>
                    <a:pt x="3505" y="14"/>
                  </a:lnTo>
                  <a:lnTo>
                    <a:pt x="3503" y="15"/>
                  </a:lnTo>
                  <a:lnTo>
                    <a:pt x="3503" y="17"/>
                  </a:lnTo>
                  <a:lnTo>
                    <a:pt x="3503" y="18"/>
                  </a:lnTo>
                  <a:lnTo>
                    <a:pt x="3502" y="20"/>
                  </a:lnTo>
                  <a:lnTo>
                    <a:pt x="3502" y="22"/>
                  </a:lnTo>
                  <a:lnTo>
                    <a:pt x="3500" y="22"/>
                  </a:lnTo>
                  <a:lnTo>
                    <a:pt x="3498" y="22"/>
                  </a:lnTo>
                  <a:lnTo>
                    <a:pt x="3497" y="22"/>
                  </a:lnTo>
                  <a:lnTo>
                    <a:pt x="3495" y="23"/>
                  </a:lnTo>
                  <a:lnTo>
                    <a:pt x="3492" y="23"/>
                  </a:lnTo>
                  <a:lnTo>
                    <a:pt x="3487" y="23"/>
                  </a:lnTo>
                  <a:lnTo>
                    <a:pt x="3484" y="25"/>
                  </a:lnTo>
                  <a:lnTo>
                    <a:pt x="3482" y="27"/>
                  </a:lnTo>
                  <a:lnTo>
                    <a:pt x="3480" y="27"/>
                  </a:lnTo>
                  <a:lnTo>
                    <a:pt x="3477" y="28"/>
                  </a:lnTo>
                  <a:lnTo>
                    <a:pt x="3474" y="27"/>
                  </a:lnTo>
                  <a:lnTo>
                    <a:pt x="3472" y="28"/>
                  </a:lnTo>
                  <a:lnTo>
                    <a:pt x="3470" y="28"/>
                  </a:lnTo>
                  <a:lnTo>
                    <a:pt x="3469" y="30"/>
                  </a:lnTo>
                  <a:lnTo>
                    <a:pt x="3467" y="30"/>
                  </a:lnTo>
                  <a:lnTo>
                    <a:pt x="3466" y="32"/>
                  </a:lnTo>
                  <a:lnTo>
                    <a:pt x="3466" y="33"/>
                  </a:lnTo>
                  <a:lnTo>
                    <a:pt x="3466" y="35"/>
                  </a:lnTo>
                  <a:lnTo>
                    <a:pt x="3464" y="36"/>
                  </a:lnTo>
                  <a:lnTo>
                    <a:pt x="3466" y="40"/>
                  </a:lnTo>
                  <a:lnTo>
                    <a:pt x="3464" y="43"/>
                  </a:lnTo>
                  <a:lnTo>
                    <a:pt x="3464" y="45"/>
                  </a:lnTo>
                  <a:lnTo>
                    <a:pt x="3464" y="46"/>
                  </a:lnTo>
                  <a:lnTo>
                    <a:pt x="3462" y="46"/>
                  </a:lnTo>
                  <a:lnTo>
                    <a:pt x="3461" y="46"/>
                  </a:lnTo>
                  <a:lnTo>
                    <a:pt x="3457" y="48"/>
                  </a:lnTo>
                  <a:lnTo>
                    <a:pt x="3456" y="48"/>
                  </a:lnTo>
                  <a:lnTo>
                    <a:pt x="3456" y="50"/>
                  </a:lnTo>
                  <a:lnTo>
                    <a:pt x="3454" y="50"/>
                  </a:lnTo>
                  <a:lnTo>
                    <a:pt x="3438" y="50"/>
                  </a:lnTo>
                  <a:lnTo>
                    <a:pt x="3438" y="53"/>
                  </a:lnTo>
                  <a:lnTo>
                    <a:pt x="3438" y="56"/>
                  </a:lnTo>
                  <a:lnTo>
                    <a:pt x="3438" y="59"/>
                  </a:lnTo>
                  <a:lnTo>
                    <a:pt x="3438" y="61"/>
                  </a:lnTo>
                  <a:lnTo>
                    <a:pt x="3438" y="63"/>
                  </a:lnTo>
                  <a:lnTo>
                    <a:pt x="3433" y="61"/>
                  </a:lnTo>
                  <a:lnTo>
                    <a:pt x="3430" y="61"/>
                  </a:lnTo>
                  <a:lnTo>
                    <a:pt x="3426" y="61"/>
                  </a:lnTo>
                  <a:lnTo>
                    <a:pt x="3423" y="61"/>
                  </a:lnTo>
                  <a:lnTo>
                    <a:pt x="3423" y="59"/>
                  </a:lnTo>
                  <a:lnTo>
                    <a:pt x="3421" y="58"/>
                  </a:lnTo>
                  <a:lnTo>
                    <a:pt x="3421" y="58"/>
                  </a:lnTo>
                  <a:lnTo>
                    <a:pt x="3418" y="58"/>
                  </a:lnTo>
                  <a:lnTo>
                    <a:pt x="3416" y="56"/>
                  </a:lnTo>
                  <a:lnTo>
                    <a:pt x="3415" y="56"/>
                  </a:lnTo>
                  <a:lnTo>
                    <a:pt x="3413" y="54"/>
                  </a:lnTo>
                  <a:lnTo>
                    <a:pt x="3412" y="54"/>
                  </a:lnTo>
                  <a:lnTo>
                    <a:pt x="3410" y="53"/>
                  </a:lnTo>
                  <a:lnTo>
                    <a:pt x="3408" y="53"/>
                  </a:lnTo>
                  <a:lnTo>
                    <a:pt x="3407" y="54"/>
                  </a:lnTo>
                  <a:lnTo>
                    <a:pt x="3407" y="54"/>
                  </a:lnTo>
                  <a:lnTo>
                    <a:pt x="3405" y="56"/>
                  </a:lnTo>
                  <a:lnTo>
                    <a:pt x="3389" y="56"/>
                  </a:lnTo>
                  <a:lnTo>
                    <a:pt x="3389" y="61"/>
                  </a:lnTo>
                  <a:lnTo>
                    <a:pt x="3395" y="63"/>
                  </a:lnTo>
                  <a:lnTo>
                    <a:pt x="3397" y="63"/>
                  </a:lnTo>
                  <a:lnTo>
                    <a:pt x="3398" y="63"/>
                  </a:lnTo>
                  <a:lnTo>
                    <a:pt x="3400" y="64"/>
                  </a:lnTo>
                  <a:lnTo>
                    <a:pt x="3400" y="66"/>
                  </a:lnTo>
                  <a:lnTo>
                    <a:pt x="3400" y="68"/>
                  </a:lnTo>
                  <a:lnTo>
                    <a:pt x="3400" y="69"/>
                  </a:lnTo>
                  <a:lnTo>
                    <a:pt x="3402" y="71"/>
                  </a:lnTo>
                  <a:lnTo>
                    <a:pt x="3402" y="72"/>
                  </a:lnTo>
                  <a:lnTo>
                    <a:pt x="3403" y="76"/>
                  </a:lnTo>
                  <a:lnTo>
                    <a:pt x="3403" y="77"/>
                  </a:lnTo>
                  <a:lnTo>
                    <a:pt x="3403" y="79"/>
                  </a:lnTo>
                  <a:lnTo>
                    <a:pt x="3405" y="82"/>
                  </a:lnTo>
                  <a:lnTo>
                    <a:pt x="3407" y="86"/>
                  </a:lnTo>
                  <a:lnTo>
                    <a:pt x="3408" y="89"/>
                  </a:lnTo>
                  <a:lnTo>
                    <a:pt x="3410" y="89"/>
                  </a:lnTo>
                  <a:lnTo>
                    <a:pt x="3412" y="89"/>
                  </a:lnTo>
                  <a:lnTo>
                    <a:pt x="3412" y="90"/>
                  </a:lnTo>
                  <a:lnTo>
                    <a:pt x="3413" y="94"/>
                  </a:lnTo>
                  <a:lnTo>
                    <a:pt x="3413" y="97"/>
                  </a:lnTo>
                  <a:lnTo>
                    <a:pt x="3413" y="100"/>
                  </a:lnTo>
                  <a:lnTo>
                    <a:pt x="3412" y="104"/>
                  </a:lnTo>
                  <a:lnTo>
                    <a:pt x="3412" y="105"/>
                  </a:lnTo>
                  <a:lnTo>
                    <a:pt x="3410" y="107"/>
                  </a:lnTo>
                  <a:lnTo>
                    <a:pt x="3408" y="110"/>
                  </a:lnTo>
                  <a:lnTo>
                    <a:pt x="3407" y="113"/>
                  </a:lnTo>
                  <a:lnTo>
                    <a:pt x="3407" y="115"/>
                  </a:lnTo>
                  <a:lnTo>
                    <a:pt x="3407" y="117"/>
                  </a:lnTo>
                  <a:lnTo>
                    <a:pt x="3407" y="120"/>
                  </a:lnTo>
                  <a:lnTo>
                    <a:pt x="3407" y="123"/>
                  </a:lnTo>
                  <a:lnTo>
                    <a:pt x="3405" y="127"/>
                  </a:lnTo>
                  <a:lnTo>
                    <a:pt x="3405" y="127"/>
                  </a:lnTo>
                  <a:lnTo>
                    <a:pt x="3403" y="127"/>
                  </a:lnTo>
                  <a:lnTo>
                    <a:pt x="3403" y="128"/>
                  </a:lnTo>
                  <a:lnTo>
                    <a:pt x="3402" y="128"/>
                  </a:lnTo>
                  <a:lnTo>
                    <a:pt x="3400" y="128"/>
                  </a:lnTo>
                  <a:lnTo>
                    <a:pt x="3398" y="130"/>
                  </a:lnTo>
                  <a:lnTo>
                    <a:pt x="3398" y="131"/>
                  </a:lnTo>
                  <a:lnTo>
                    <a:pt x="3398" y="135"/>
                  </a:lnTo>
                  <a:lnTo>
                    <a:pt x="3398" y="140"/>
                  </a:lnTo>
                  <a:lnTo>
                    <a:pt x="3398" y="143"/>
                  </a:lnTo>
                  <a:lnTo>
                    <a:pt x="3400" y="146"/>
                  </a:lnTo>
                  <a:lnTo>
                    <a:pt x="3400" y="149"/>
                  </a:lnTo>
                  <a:lnTo>
                    <a:pt x="3398" y="151"/>
                  </a:lnTo>
                  <a:lnTo>
                    <a:pt x="3397" y="153"/>
                  </a:lnTo>
                  <a:lnTo>
                    <a:pt x="3395" y="154"/>
                  </a:lnTo>
                  <a:lnTo>
                    <a:pt x="3395" y="156"/>
                  </a:lnTo>
                  <a:lnTo>
                    <a:pt x="3393" y="159"/>
                  </a:lnTo>
                  <a:lnTo>
                    <a:pt x="3393" y="161"/>
                  </a:lnTo>
                  <a:lnTo>
                    <a:pt x="3393" y="163"/>
                  </a:lnTo>
                  <a:lnTo>
                    <a:pt x="3393" y="177"/>
                  </a:lnTo>
                  <a:lnTo>
                    <a:pt x="3392" y="181"/>
                  </a:lnTo>
                  <a:lnTo>
                    <a:pt x="3392" y="182"/>
                  </a:lnTo>
                  <a:lnTo>
                    <a:pt x="3390" y="184"/>
                  </a:lnTo>
                  <a:lnTo>
                    <a:pt x="3387" y="185"/>
                  </a:lnTo>
                  <a:lnTo>
                    <a:pt x="3384" y="187"/>
                  </a:lnTo>
                  <a:lnTo>
                    <a:pt x="3382" y="187"/>
                  </a:lnTo>
                  <a:lnTo>
                    <a:pt x="3380" y="187"/>
                  </a:lnTo>
                  <a:lnTo>
                    <a:pt x="3377" y="187"/>
                  </a:lnTo>
                  <a:lnTo>
                    <a:pt x="3375" y="187"/>
                  </a:lnTo>
                  <a:lnTo>
                    <a:pt x="3374" y="189"/>
                  </a:lnTo>
                  <a:lnTo>
                    <a:pt x="3372" y="190"/>
                  </a:lnTo>
                  <a:lnTo>
                    <a:pt x="3336" y="190"/>
                  </a:lnTo>
                  <a:lnTo>
                    <a:pt x="3333" y="192"/>
                  </a:lnTo>
                  <a:lnTo>
                    <a:pt x="3335" y="194"/>
                  </a:lnTo>
                  <a:lnTo>
                    <a:pt x="3335" y="195"/>
                  </a:lnTo>
                  <a:lnTo>
                    <a:pt x="3335" y="195"/>
                  </a:lnTo>
                  <a:lnTo>
                    <a:pt x="3335" y="197"/>
                  </a:lnTo>
                  <a:lnTo>
                    <a:pt x="3336" y="199"/>
                  </a:lnTo>
                  <a:lnTo>
                    <a:pt x="3335" y="199"/>
                  </a:lnTo>
                  <a:lnTo>
                    <a:pt x="3335" y="200"/>
                  </a:lnTo>
                  <a:lnTo>
                    <a:pt x="3335" y="202"/>
                  </a:lnTo>
                  <a:lnTo>
                    <a:pt x="3335" y="203"/>
                  </a:lnTo>
                  <a:lnTo>
                    <a:pt x="3335" y="205"/>
                  </a:lnTo>
                  <a:lnTo>
                    <a:pt x="3331" y="205"/>
                  </a:lnTo>
                  <a:lnTo>
                    <a:pt x="3328" y="205"/>
                  </a:lnTo>
                  <a:lnTo>
                    <a:pt x="3325" y="207"/>
                  </a:lnTo>
                  <a:lnTo>
                    <a:pt x="3325" y="208"/>
                  </a:lnTo>
                  <a:lnTo>
                    <a:pt x="3323" y="210"/>
                  </a:lnTo>
                  <a:lnTo>
                    <a:pt x="3323" y="210"/>
                  </a:lnTo>
                  <a:lnTo>
                    <a:pt x="3321" y="212"/>
                  </a:lnTo>
                  <a:lnTo>
                    <a:pt x="3320" y="212"/>
                  </a:lnTo>
                  <a:lnTo>
                    <a:pt x="3317" y="212"/>
                  </a:lnTo>
                  <a:lnTo>
                    <a:pt x="3315" y="212"/>
                  </a:lnTo>
                  <a:lnTo>
                    <a:pt x="3313" y="210"/>
                  </a:lnTo>
                  <a:lnTo>
                    <a:pt x="3312" y="210"/>
                  </a:lnTo>
                  <a:lnTo>
                    <a:pt x="3312" y="208"/>
                  </a:lnTo>
                  <a:lnTo>
                    <a:pt x="3312" y="207"/>
                  </a:lnTo>
                  <a:lnTo>
                    <a:pt x="3310" y="205"/>
                  </a:lnTo>
                  <a:lnTo>
                    <a:pt x="3308" y="203"/>
                  </a:lnTo>
                  <a:lnTo>
                    <a:pt x="3308" y="203"/>
                  </a:lnTo>
                  <a:lnTo>
                    <a:pt x="3307" y="203"/>
                  </a:lnTo>
                  <a:lnTo>
                    <a:pt x="3305" y="205"/>
                  </a:lnTo>
                  <a:lnTo>
                    <a:pt x="3305" y="207"/>
                  </a:lnTo>
                  <a:lnTo>
                    <a:pt x="3305" y="208"/>
                  </a:lnTo>
                  <a:lnTo>
                    <a:pt x="3305" y="210"/>
                  </a:lnTo>
                  <a:lnTo>
                    <a:pt x="3303" y="210"/>
                  </a:lnTo>
                  <a:lnTo>
                    <a:pt x="3302" y="212"/>
                  </a:lnTo>
                  <a:lnTo>
                    <a:pt x="3300" y="212"/>
                  </a:lnTo>
                  <a:lnTo>
                    <a:pt x="3299" y="210"/>
                  </a:lnTo>
                  <a:lnTo>
                    <a:pt x="3295" y="212"/>
                  </a:lnTo>
                  <a:lnTo>
                    <a:pt x="3294" y="213"/>
                  </a:lnTo>
                  <a:lnTo>
                    <a:pt x="3292" y="213"/>
                  </a:lnTo>
                  <a:lnTo>
                    <a:pt x="3290" y="215"/>
                  </a:lnTo>
                  <a:lnTo>
                    <a:pt x="3289" y="217"/>
                  </a:lnTo>
                  <a:lnTo>
                    <a:pt x="3287" y="218"/>
                  </a:lnTo>
                  <a:lnTo>
                    <a:pt x="3287" y="220"/>
                  </a:lnTo>
                  <a:lnTo>
                    <a:pt x="3284" y="221"/>
                  </a:lnTo>
                  <a:lnTo>
                    <a:pt x="3281" y="223"/>
                  </a:lnTo>
                  <a:lnTo>
                    <a:pt x="3279" y="225"/>
                  </a:lnTo>
                  <a:lnTo>
                    <a:pt x="3276" y="225"/>
                  </a:lnTo>
                  <a:lnTo>
                    <a:pt x="3271" y="225"/>
                  </a:lnTo>
                  <a:lnTo>
                    <a:pt x="3271" y="203"/>
                  </a:lnTo>
                  <a:lnTo>
                    <a:pt x="3285" y="203"/>
                  </a:lnTo>
                  <a:lnTo>
                    <a:pt x="3289" y="203"/>
                  </a:lnTo>
                  <a:lnTo>
                    <a:pt x="3292" y="200"/>
                  </a:lnTo>
                  <a:lnTo>
                    <a:pt x="3295" y="199"/>
                  </a:lnTo>
                  <a:lnTo>
                    <a:pt x="3299" y="197"/>
                  </a:lnTo>
                  <a:lnTo>
                    <a:pt x="3302" y="197"/>
                  </a:lnTo>
                  <a:lnTo>
                    <a:pt x="3305" y="197"/>
                  </a:lnTo>
                  <a:lnTo>
                    <a:pt x="3307" y="197"/>
                  </a:lnTo>
                  <a:lnTo>
                    <a:pt x="3308" y="197"/>
                  </a:lnTo>
                  <a:lnTo>
                    <a:pt x="3308" y="197"/>
                  </a:lnTo>
                  <a:lnTo>
                    <a:pt x="3310" y="195"/>
                  </a:lnTo>
                  <a:lnTo>
                    <a:pt x="3310" y="194"/>
                  </a:lnTo>
                  <a:lnTo>
                    <a:pt x="3308" y="195"/>
                  </a:lnTo>
                  <a:lnTo>
                    <a:pt x="3307" y="195"/>
                  </a:lnTo>
                  <a:lnTo>
                    <a:pt x="3303" y="195"/>
                  </a:lnTo>
                  <a:lnTo>
                    <a:pt x="3302" y="195"/>
                  </a:lnTo>
                  <a:lnTo>
                    <a:pt x="3299" y="195"/>
                  </a:lnTo>
                  <a:lnTo>
                    <a:pt x="3297" y="195"/>
                  </a:lnTo>
                  <a:lnTo>
                    <a:pt x="3295" y="195"/>
                  </a:lnTo>
                  <a:lnTo>
                    <a:pt x="3294" y="197"/>
                  </a:lnTo>
                  <a:lnTo>
                    <a:pt x="3292" y="197"/>
                  </a:lnTo>
                  <a:lnTo>
                    <a:pt x="3289" y="197"/>
                  </a:lnTo>
                  <a:lnTo>
                    <a:pt x="3285" y="197"/>
                  </a:lnTo>
                  <a:lnTo>
                    <a:pt x="3284" y="197"/>
                  </a:lnTo>
                  <a:lnTo>
                    <a:pt x="3282" y="197"/>
                  </a:lnTo>
                  <a:lnTo>
                    <a:pt x="3281" y="197"/>
                  </a:lnTo>
                  <a:lnTo>
                    <a:pt x="3279" y="197"/>
                  </a:lnTo>
                  <a:lnTo>
                    <a:pt x="3276" y="199"/>
                  </a:lnTo>
                  <a:lnTo>
                    <a:pt x="3272" y="202"/>
                  </a:lnTo>
                  <a:lnTo>
                    <a:pt x="3269" y="203"/>
                  </a:lnTo>
                  <a:lnTo>
                    <a:pt x="3267" y="205"/>
                  </a:lnTo>
                  <a:lnTo>
                    <a:pt x="3266" y="207"/>
                  </a:lnTo>
                  <a:lnTo>
                    <a:pt x="3263" y="207"/>
                  </a:lnTo>
                  <a:lnTo>
                    <a:pt x="3259" y="207"/>
                  </a:lnTo>
                  <a:lnTo>
                    <a:pt x="3256" y="207"/>
                  </a:lnTo>
                  <a:lnTo>
                    <a:pt x="3254" y="207"/>
                  </a:lnTo>
                  <a:lnTo>
                    <a:pt x="3253" y="208"/>
                  </a:lnTo>
                  <a:lnTo>
                    <a:pt x="3251" y="208"/>
                  </a:lnTo>
                  <a:lnTo>
                    <a:pt x="3249" y="210"/>
                  </a:lnTo>
                  <a:lnTo>
                    <a:pt x="3249" y="212"/>
                  </a:lnTo>
                  <a:lnTo>
                    <a:pt x="3249" y="212"/>
                  </a:lnTo>
                  <a:lnTo>
                    <a:pt x="3249" y="213"/>
                  </a:lnTo>
                  <a:lnTo>
                    <a:pt x="3253" y="213"/>
                  </a:lnTo>
                  <a:lnTo>
                    <a:pt x="3256" y="213"/>
                  </a:lnTo>
                  <a:lnTo>
                    <a:pt x="3258" y="213"/>
                  </a:lnTo>
                  <a:lnTo>
                    <a:pt x="3259" y="213"/>
                  </a:lnTo>
                  <a:lnTo>
                    <a:pt x="3259" y="217"/>
                  </a:lnTo>
                  <a:lnTo>
                    <a:pt x="3259" y="220"/>
                  </a:lnTo>
                  <a:lnTo>
                    <a:pt x="3259" y="221"/>
                  </a:lnTo>
                  <a:lnTo>
                    <a:pt x="3259" y="223"/>
                  </a:lnTo>
                  <a:lnTo>
                    <a:pt x="3261" y="225"/>
                  </a:lnTo>
                  <a:lnTo>
                    <a:pt x="3261" y="226"/>
                  </a:lnTo>
                  <a:lnTo>
                    <a:pt x="3263" y="228"/>
                  </a:lnTo>
                  <a:lnTo>
                    <a:pt x="3263" y="231"/>
                  </a:lnTo>
                  <a:lnTo>
                    <a:pt x="3263" y="233"/>
                  </a:lnTo>
                  <a:lnTo>
                    <a:pt x="3261" y="235"/>
                  </a:lnTo>
                  <a:lnTo>
                    <a:pt x="3259" y="236"/>
                  </a:lnTo>
                  <a:lnTo>
                    <a:pt x="3258" y="236"/>
                  </a:lnTo>
                  <a:lnTo>
                    <a:pt x="3254" y="238"/>
                  </a:lnTo>
                  <a:lnTo>
                    <a:pt x="3253" y="238"/>
                  </a:lnTo>
                  <a:lnTo>
                    <a:pt x="3251" y="239"/>
                  </a:lnTo>
                  <a:lnTo>
                    <a:pt x="3249" y="243"/>
                  </a:lnTo>
                  <a:lnTo>
                    <a:pt x="3249" y="246"/>
                  </a:lnTo>
                  <a:lnTo>
                    <a:pt x="3249" y="249"/>
                  </a:lnTo>
                  <a:lnTo>
                    <a:pt x="3249" y="251"/>
                  </a:lnTo>
                  <a:lnTo>
                    <a:pt x="3249" y="254"/>
                  </a:lnTo>
                  <a:lnTo>
                    <a:pt x="3243" y="254"/>
                  </a:lnTo>
                  <a:lnTo>
                    <a:pt x="3240" y="254"/>
                  </a:lnTo>
                  <a:lnTo>
                    <a:pt x="3236" y="251"/>
                  </a:lnTo>
                  <a:lnTo>
                    <a:pt x="3235" y="248"/>
                  </a:lnTo>
                  <a:lnTo>
                    <a:pt x="3235" y="244"/>
                  </a:lnTo>
                  <a:lnTo>
                    <a:pt x="3236" y="243"/>
                  </a:lnTo>
                  <a:lnTo>
                    <a:pt x="3236" y="241"/>
                  </a:lnTo>
                  <a:lnTo>
                    <a:pt x="3238" y="239"/>
                  </a:lnTo>
                  <a:lnTo>
                    <a:pt x="3240" y="236"/>
                  </a:lnTo>
                  <a:lnTo>
                    <a:pt x="3241" y="235"/>
                  </a:lnTo>
                  <a:lnTo>
                    <a:pt x="3241" y="233"/>
                  </a:lnTo>
                  <a:lnTo>
                    <a:pt x="3243" y="230"/>
                  </a:lnTo>
                  <a:lnTo>
                    <a:pt x="3243" y="228"/>
                  </a:lnTo>
                  <a:lnTo>
                    <a:pt x="3243" y="226"/>
                  </a:lnTo>
                  <a:lnTo>
                    <a:pt x="3243" y="228"/>
                  </a:lnTo>
                  <a:lnTo>
                    <a:pt x="3240" y="228"/>
                  </a:lnTo>
                  <a:lnTo>
                    <a:pt x="3236" y="228"/>
                  </a:lnTo>
                  <a:lnTo>
                    <a:pt x="3231" y="228"/>
                  </a:lnTo>
                  <a:lnTo>
                    <a:pt x="3228" y="228"/>
                  </a:lnTo>
                  <a:lnTo>
                    <a:pt x="3227" y="226"/>
                  </a:lnTo>
                  <a:lnTo>
                    <a:pt x="3225" y="226"/>
                  </a:lnTo>
                  <a:lnTo>
                    <a:pt x="3225" y="223"/>
                  </a:lnTo>
                  <a:lnTo>
                    <a:pt x="3227" y="221"/>
                  </a:lnTo>
                  <a:lnTo>
                    <a:pt x="3227" y="220"/>
                  </a:lnTo>
                  <a:lnTo>
                    <a:pt x="3228" y="218"/>
                  </a:lnTo>
                  <a:lnTo>
                    <a:pt x="3228" y="217"/>
                  </a:lnTo>
                  <a:lnTo>
                    <a:pt x="3228" y="215"/>
                  </a:lnTo>
                  <a:lnTo>
                    <a:pt x="3230" y="213"/>
                  </a:lnTo>
                  <a:lnTo>
                    <a:pt x="3231" y="212"/>
                  </a:lnTo>
                  <a:lnTo>
                    <a:pt x="3233" y="210"/>
                  </a:lnTo>
                  <a:lnTo>
                    <a:pt x="3236" y="210"/>
                  </a:lnTo>
                  <a:lnTo>
                    <a:pt x="3240" y="208"/>
                  </a:lnTo>
                  <a:lnTo>
                    <a:pt x="3243" y="208"/>
                  </a:lnTo>
                  <a:lnTo>
                    <a:pt x="3243" y="205"/>
                  </a:lnTo>
                  <a:lnTo>
                    <a:pt x="3241" y="202"/>
                  </a:lnTo>
                  <a:lnTo>
                    <a:pt x="3243" y="200"/>
                  </a:lnTo>
                  <a:lnTo>
                    <a:pt x="3243" y="199"/>
                  </a:lnTo>
                  <a:lnTo>
                    <a:pt x="3258" y="199"/>
                  </a:lnTo>
                  <a:lnTo>
                    <a:pt x="3258" y="195"/>
                  </a:lnTo>
                  <a:lnTo>
                    <a:pt x="3258" y="192"/>
                  </a:lnTo>
                  <a:lnTo>
                    <a:pt x="3258" y="189"/>
                  </a:lnTo>
                  <a:lnTo>
                    <a:pt x="3258" y="187"/>
                  </a:lnTo>
                  <a:lnTo>
                    <a:pt x="3259" y="185"/>
                  </a:lnTo>
                  <a:lnTo>
                    <a:pt x="3259" y="184"/>
                  </a:lnTo>
                  <a:lnTo>
                    <a:pt x="3263" y="182"/>
                  </a:lnTo>
                  <a:lnTo>
                    <a:pt x="3264" y="181"/>
                  </a:lnTo>
                  <a:lnTo>
                    <a:pt x="3267" y="181"/>
                  </a:lnTo>
                  <a:lnTo>
                    <a:pt x="3271" y="181"/>
                  </a:lnTo>
                  <a:lnTo>
                    <a:pt x="3272" y="181"/>
                  </a:lnTo>
                  <a:lnTo>
                    <a:pt x="3274" y="179"/>
                  </a:lnTo>
                  <a:lnTo>
                    <a:pt x="3276" y="179"/>
                  </a:lnTo>
                  <a:lnTo>
                    <a:pt x="3277" y="177"/>
                  </a:lnTo>
                  <a:lnTo>
                    <a:pt x="3281" y="177"/>
                  </a:lnTo>
                  <a:lnTo>
                    <a:pt x="3285" y="177"/>
                  </a:lnTo>
                  <a:lnTo>
                    <a:pt x="3290" y="177"/>
                  </a:lnTo>
                  <a:lnTo>
                    <a:pt x="3294" y="179"/>
                  </a:lnTo>
                  <a:lnTo>
                    <a:pt x="3297" y="179"/>
                  </a:lnTo>
                  <a:lnTo>
                    <a:pt x="3299" y="179"/>
                  </a:lnTo>
                  <a:lnTo>
                    <a:pt x="3300" y="177"/>
                  </a:lnTo>
                  <a:lnTo>
                    <a:pt x="3302" y="176"/>
                  </a:lnTo>
                  <a:lnTo>
                    <a:pt x="3302" y="174"/>
                  </a:lnTo>
                  <a:lnTo>
                    <a:pt x="3303" y="171"/>
                  </a:lnTo>
                  <a:lnTo>
                    <a:pt x="3305" y="172"/>
                  </a:lnTo>
                  <a:lnTo>
                    <a:pt x="3307" y="172"/>
                  </a:lnTo>
                  <a:lnTo>
                    <a:pt x="3308" y="174"/>
                  </a:lnTo>
                  <a:lnTo>
                    <a:pt x="3310" y="174"/>
                  </a:lnTo>
                  <a:lnTo>
                    <a:pt x="3310" y="176"/>
                  </a:lnTo>
                  <a:lnTo>
                    <a:pt x="3310" y="177"/>
                  </a:lnTo>
                  <a:lnTo>
                    <a:pt x="3310" y="177"/>
                  </a:lnTo>
                  <a:lnTo>
                    <a:pt x="3312" y="179"/>
                  </a:lnTo>
                  <a:lnTo>
                    <a:pt x="3313" y="179"/>
                  </a:lnTo>
                  <a:lnTo>
                    <a:pt x="3320" y="179"/>
                  </a:lnTo>
                  <a:lnTo>
                    <a:pt x="3320" y="161"/>
                  </a:lnTo>
                  <a:lnTo>
                    <a:pt x="3323" y="161"/>
                  </a:lnTo>
                  <a:lnTo>
                    <a:pt x="3326" y="161"/>
                  </a:lnTo>
                  <a:lnTo>
                    <a:pt x="3328" y="161"/>
                  </a:lnTo>
                  <a:lnTo>
                    <a:pt x="3330" y="159"/>
                  </a:lnTo>
                  <a:lnTo>
                    <a:pt x="3330" y="156"/>
                  </a:lnTo>
                  <a:lnTo>
                    <a:pt x="3330" y="153"/>
                  </a:lnTo>
                  <a:lnTo>
                    <a:pt x="3330" y="151"/>
                  </a:lnTo>
                  <a:lnTo>
                    <a:pt x="3330" y="149"/>
                  </a:lnTo>
                  <a:lnTo>
                    <a:pt x="3331" y="148"/>
                  </a:lnTo>
                  <a:lnTo>
                    <a:pt x="3333" y="146"/>
                  </a:lnTo>
                  <a:lnTo>
                    <a:pt x="3336" y="148"/>
                  </a:lnTo>
                  <a:lnTo>
                    <a:pt x="3335" y="151"/>
                  </a:lnTo>
                  <a:lnTo>
                    <a:pt x="3335" y="153"/>
                  </a:lnTo>
                  <a:lnTo>
                    <a:pt x="3336" y="154"/>
                  </a:lnTo>
                  <a:lnTo>
                    <a:pt x="3336" y="156"/>
                  </a:lnTo>
                  <a:lnTo>
                    <a:pt x="3338" y="158"/>
                  </a:lnTo>
                  <a:lnTo>
                    <a:pt x="3338" y="158"/>
                  </a:lnTo>
                  <a:lnTo>
                    <a:pt x="3339" y="158"/>
                  </a:lnTo>
                  <a:lnTo>
                    <a:pt x="3343" y="158"/>
                  </a:lnTo>
                  <a:lnTo>
                    <a:pt x="3343" y="145"/>
                  </a:lnTo>
                  <a:lnTo>
                    <a:pt x="3354" y="145"/>
                  </a:lnTo>
                  <a:lnTo>
                    <a:pt x="3354" y="141"/>
                  </a:lnTo>
                  <a:lnTo>
                    <a:pt x="3356" y="138"/>
                  </a:lnTo>
                  <a:lnTo>
                    <a:pt x="3356" y="136"/>
                  </a:lnTo>
                  <a:lnTo>
                    <a:pt x="3356" y="135"/>
                  </a:lnTo>
                  <a:lnTo>
                    <a:pt x="3357" y="135"/>
                  </a:lnTo>
                  <a:lnTo>
                    <a:pt x="3357" y="135"/>
                  </a:lnTo>
                  <a:lnTo>
                    <a:pt x="3359" y="133"/>
                  </a:lnTo>
                  <a:lnTo>
                    <a:pt x="3359" y="136"/>
                  </a:lnTo>
                  <a:lnTo>
                    <a:pt x="3359" y="140"/>
                  </a:lnTo>
                  <a:lnTo>
                    <a:pt x="3359" y="141"/>
                  </a:lnTo>
                  <a:lnTo>
                    <a:pt x="3357" y="141"/>
                  </a:lnTo>
                  <a:lnTo>
                    <a:pt x="3357" y="143"/>
                  </a:lnTo>
                  <a:lnTo>
                    <a:pt x="3357" y="145"/>
                  </a:lnTo>
                  <a:lnTo>
                    <a:pt x="3359" y="146"/>
                  </a:lnTo>
                  <a:lnTo>
                    <a:pt x="3361" y="143"/>
                  </a:lnTo>
                  <a:lnTo>
                    <a:pt x="3362" y="141"/>
                  </a:lnTo>
                  <a:lnTo>
                    <a:pt x="3366" y="140"/>
                  </a:lnTo>
                  <a:lnTo>
                    <a:pt x="3367" y="136"/>
                  </a:lnTo>
                  <a:lnTo>
                    <a:pt x="3369" y="133"/>
                  </a:lnTo>
                  <a:lnTo>
                    <a:pt x="3371" y="130"/>
                  </a:lnTo>
                  <a:lnTo>
                    <a:pt x="3372" y="128"/>
                  </a:lnTo>
                  <a:lnTo>
                    <a:pt x="3374" y="128"/>
                  </a:lnTo>
                  <a:lnTo>
                    <a:pt x="3375" y="128"/>
                  </a:lnTo>
                  <a:lnTo>
                    <a:pt x="3377" y="128"/>
                  </a:lnTo>
                  <a:lnTo>
                    <a:pt x="3379" y="127"/>
                  </a:lnTo>
                  <a:lnTo>
                    <a:pt x="3380" y="127"/>
                  </a:lnTo>
                  <a:lnTo>
                    <a:pt x="3380" y="125"/>
                  </a:lnTo>
                  <a:lnTo>
                    <a:pt x="3380" y="123"/>
                  </a:lnTo>
                  <a:lnTo>
                    <a:pt x="3380" y="120"/>
                  </a:lnTo>
                  <a:lnTo>
                    <a:pt x="3380" y="115"/>
                  </a:lnTo>
                  <a:lnTo>
                    <a:pt x="3380" y="105"/>
                  </a:lnTo>
                  <a:lnTo>
                    <a:pt x="3380" y="104"/>
                  </a:lnTo>
                  <a:lnTo>
                    <a:pt x="3380" y="102"/>
                  </a:lnTo>
                  <a:lnTo>
                    <a:pt x="3380" y="100"/>
                  </a:lnTo>
                  <a:lnTo>
                    <a:pt x="3380" y="99"/>
                  </a:lnTo>
                  <a:lnTo>
                    <a:pt x="3380" y="99"/>
                  </a:lnTo>
                  <a:lnTo>
                    <a:pt x="3382" y="97"/>
                  </a:lnTo>
                  <a:lnTo>
                    <a:pt x="3382" y="95"/>
                  </a:lnTo>
                  <a:lnTo>
                    <a:pt x="3382" y="94"/>
                  </a:lnTo>
                  <a:lnTo>
                    <a:pt x="3382" y="92"/>
                  </a:lnTo>
                  <a:lnTo>
                    <a:pt x="3382" y="89"/>
                  </a:lnTo>
                  <a:lnTo>
                    <a:pt x="3382" y="86"/>
                  </a:lnTo>
                  <a:lnTo>
                    <a:pt x="3382" y="82"/>
                  </a:lnTo>
                  <a:lnTo>
                    <a:pt x="3395" y="82"/>
                  </a:lnTo>
                  <a:lnTo>
                    <a:pt x="3395" y="74"/>
                  </a:lnTo>
                  <a:lnTo>
                    <a:pt x="3393" y="74"/>
                  </a:lnTo>
                  <a:lnTo>
                    <a:pt x="3392" y="76"/>
                  </a:lnTo>
                  <a:lnTo>
                    <a:pt x="3390" y="76"/>
                  </a:lnTo>
                  <a:lnTo>
                    <a:pt x="3389" y="76"/>
                  </a:lnTo>
                  <a:lnTo>
                    <a:pt x="3387" y="76"/>
                  </a:lnTo>
                  <a:lnTo>
                    <a:pt x="3385" y="74"/>
                  </a:lnTo>
                  <a:lnTo>
                    <a:pt x="3385" y="72"/>
                  </a:lnTo>
                  <a:lnTo>
                    <a:pt x="3385" y="71"/>
                  </a:lnTo>
                  <a:lnTo>
                    <a:pt x="3384" y="69"/>
                  </a:lnTo>
                  <a:lnTo>
                    <a:pt x="3382" y="68"/>
                  </a:lnTo>
                  <a:lnTo>
                    <a:pt x="3380" y="68"/>
                  </a:lnTo>
                  <a:lnTo>
                    <a:pt x="3379" y="66"/>
                  </a:lnTo>
                  <a:lnTo>
                    <a:pt x="3377" y="64"/>
                  </a:lnTo>
                  <a:lnTo>
                    <a:pt x="3377" y="61"/>
                  </a:lnTo>
                  <a:lnTo>
                    <a:pt x="3377" y="58"/>
                  </a:lnTo>
                  <a:lnTo>
                    <a:pt x="3379" y="56"/>
                  </a:lnTo>
                  <a:lnTo>
                    <a:pt x="3382" y="53"/>
                  </a:lnTo>
                  <a:lnTo>
                    <a:pt x="3382" y="51"/>
                  </a:lnTo>
                  <a:lnTo>
                    <a:pt x="3384" y="50"/>
                  </a:lnTo>
                  <a:lnTo>
                    <a:pt x="3385" y="50"/>
                  </a:lnTo>
                  <a:lnTo>
                    <a:pt x="3387" y="50"/>
                  </a:lnTo>
                  <a:lnTo>
                    <a:pt x="3387" y="50"/>
                  </a:lnTo>
                  <a:lnTo>
                    <a:pt x="3387" y="48"/>
                  </a:lnTo>
                  <a:lnTo>
                    <a:pt x="3387" y="48"/>
                  </a:lnTo>
                  <a:lnTo>
                    <a:pt x="3390" y="43"/>
                  </a:lnTo>
                  <a:lnTo>
                    <a:pt x="3392" y="46"/>
                  </a:lnTo>
                  <a:lnTo>
                    <a:pt x="3392" y="48"/>
                  </a:lnTo>
                  <a:lnTo>
                    <a:pt x="3393" y="50"/>
                  </a:lnTo>
                  <a:lnTo>
                    <a:pt x="3395" y="50"/>
                  </a:lnTo>
                  <a:lnTo>
                    <a:pt x="3395" y="50"/>
                  </a:lnTo>
                  <a:lnTo>
                    <a:pt x="3397" y="48"/>
                  </a:lnTo>
                  <a:lnTo>
                    <a:pt x="3398" y="48"/>
                  </a:lnTo>
                  <a:lnTo>
                    <a:pt x="3398" y="45"/>
                  </a:lnTo>
                  <a:lnTo>
                    <a:pt x="3398" y="41"/>
                  </a:lnTo>
                  <a:lnTo>
                    <a:pt x="3398" y="38"/>
                  </a:lnTo>
                  <a:lnTo>
                    <a:pt x="3400" y="36"/>
                  </a:lnTo>
                  <a:lnTo>
                    <a:pt x="3402" y="35"/>
                  </a:lnTo>
                  <a:lnTo>
                    <a:pt x="3403" y="35"/>
                  </a:lnTo>
                  <a:lnTo>
                    <a:pt x="3403" y="33"/>
                  </a:lnTo>
                  <a:lnTo>
                    <a:pt x="3405" y="32"/>
                  </a:lnTo>
                  <a:lnTo>
                    <a:pt x="3405" y="30"/>
                  </a:lnTo>
                  <a:lnTo>
                    <a:pt x="3407" y="30"/>
                  </a:lnTo>
                  <a:lnTo>
                    <a:pt x="3408" y="30"/>
                  </a:lnTo>
                  <a:lnTo>
                    <a:pt x="3408" y="28"/>
                  </a:lnTo>
                  <a:lnTo>
                    <a:pt x="3408" y="27"/>
                  </a:lnTo>
                  <a:lnTo>
                    <a:pt x="3408" y="25"/>
                  </a:lnTo>
                  <a:lnTo>
                    <a:pt x="3410" y="23"/>
                  </a:lnTo>
                  <a:lnTo>
                    <a:pt x="3410" y="22"/>
                  </a:lnTo>
                  <a:lnTo>
                    <a:pt x="3410" y="18"/>
                  </a:lnTo>
                  <a:lnTo>
                    <a:pt x="3408" y="15"/>
                  </a:lnTo>
                  <a:lnTo>
                    <a:pt x="3408" y="14"/>
                  </a:lnTo>
                  <a:lnTo>
                    <a:pt x="3408" y="12"/>
                  </a:lnTo>
                  <a:lnTo>
                    <a:pt x="3408" y="9"/>
                  </a:lnTo>
                  <a:lnTo>
                    <a:pt x="3408" y="5"/>
                  </a:lnTo>
                  <a:lnTo>
                    <a:pt x="3408" y="4"/>
                  </a:lnTo>
                  <a:lnTo>
                    <a:pt x="3410" y="4"/>
                  </a:lnTo>
                  <a:lnTo>
                    <a:pt x="3410" y="2"/>
                  </a:lnTo>
                  <a:lnTo>
                    <a:pt x="3412" y="4"/>
                  </a:lnTo>
                  <a:lnTo>
                    <a:pt x="3413" y="5"/>
                  </a:lnTo>
                  <a:lnTo>
                    <a:pt x="3416" y="5"/>
                  </a:lnTo>
                  <a:lnTo>
                    <a:pt x="3420" y="5"/>
                  </a:lnTo>
                  <a:lnTo>
                    <a:pt x="3425" y="7"/>
                  </a:lnTo>
                  <a:lnTo>
                    <a:pt x="3425" y="7"/>
                  </a:lnTo>
                  <a:lnTo>
                    <a:pt x="3426" y="9"/>
                  </a:lnTo>
                  <a:lnTo>
                    <a:pt x="3430" y="10"/>
                  </a:lnTo>
                  <a:lnTo>
                    <a:pt x="3431" y="14"/>
                  </a:lnTo>
                  <a:lnTo>
                    <a:pt x="3433" y="15"/>
                  </a:lnTo>
                  <a:lnTo>
                    <a:pt x="3434" y="17"/>
                  </a:lnTo>
                  <a:lnTo>
                    <a:pt x="3436" y="18"/>
                  </a:lnTo>
                  <a:lnTo>
                    <a:pt x="3439" y="20"/>
                  </a:lnTo>
                  <a:lnTo>
                    <a:pt x="3443" y="22"/>
                  </a:lnTo>
                  <a:lnTo>
                    <a:pt x="3448" y="25"/>
                  </a:lnTo>
                  <a:lnTo>
                    <a:pt x="3451" y="25"/>
                  </a:lnTo>
                  <a:lnTo>
                    <a:pt x="3452" y="27"/>
                  </a:lnTo>
                  <a:lnTo>
                    <a:pt x="3456" y="25"/>
                  </a:lnTo>
                  <a:lnTo>
                    <a:pt x="3457" y="25"/>
                  </a:lnTo>
                  <a:lnTo>
                    <a:pt x="3459" y="23"/>
                  </a:lnTo>
                  <a:lnTo>
                    <a:pt x="3461" y="23"/>
                  </a:lnTo>
                  <a:lnTo>
                    <a:pt x="3464" y="22"/>
                  </a:lnTo>
                  <a:lnTo>
                    <a:pt x="3466" y="20"/>
                  </a:lnTo>
                  <a:lnTo>
                    <a:pt x="3466" y="18"/>
                  </a:lnTo>
                  <a:lnTo>
                    <a:pt x="3466" y="18"/>
                  </a:lnTo>
                  <a:lnTo>
                    <a:pt x="3469" y="17"/>
                  </a:lnTo>
                  <a:lnTo>
                    <a:pt x="3470" y="18"/>
                  </a:lnTo>
                  <a:lnTo>
                    <a:pt x="3472" y="18"/>
                  </a:lnTo>
                  <a:lnTo>
                    <a:pt x="3475" y="18"/>
                  </a:lnTo>
                  <a:lnTo>
                    <a:pt x="3477" y="17"/>
                  </a:lnTo>
                  <a:lnTo>
                    <a:pt x="3479" y="17"/>
                  </a:lnTo>
                  <a:lnTo>
                    <a:pt x="3482" y="17"/>
                  </a:lnTo>
                  <a:lnTo>
                    <a:pt x="3485" y="17"/>
                  </a:lnTo>
                  <a:lnTo>
                    <a:pt x="3488" y="17"/>
                  </a:lnTo>
                  <a:lnTo>
                    <a:pt x="3492" y="17"/>
                  </a:lnTo>
                  <a:lnTo>
                    <a:pt x="3493" y="15"/>
                  </a:lnTo>
                  <a:lnTo>
                    <a:pt x="3495" y="14"/>
                  </a:lnTo>
                  <a:lnTo>
                    <a:pt x="3498" y="12"/>
                  </a:lnTo>
                  <a:lnTo>
                    <a:pt x="3500" y="12"/>
                  </a:lnTo>
                  <a:lnTo>
                    <a:pt x="3502" y="10"/>
                  </a:lnTo>
                  <a:lnTo>
                    <a:pt x="3502" y="9"/>
                  </a:lnTo>
                  <a:lnTo>
                    <a:pt x="3503" y="7"/>
                  </a:lnTo>
                  <a:lnTo>
                    <a:pt x="3503" y="5"/>
                  </a:lnTo>
                  <a:lnTo>
                    <a:pt x="3503" y="5"/>
                  </a:lnTo>
                  <a:lnTo>
                    <a:pt x="3506" y="2"/>
                  </a:lnTo>
                  <a:lnTo>
                    <a:pt x="3510" y="0"/>
                  </a:lnTo>
                  <a:lnTo>
                    <a:pt x="35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6" name="Freeform 55"/>
            <p:cNvSpPr>
              <a:spLocks noEditPoints="1"/>
            </p:cNvSpPr>
            <p:nvPr/>
          </p:nvSpPr>
          <p:spPr bwMode="auto">
            <a:xfrm>
              <a:off x="1808163" y="1851025"/>
              <a:ext cx="8572500" cy="2020888"/>
            </a:xfrm>
            <a:custGeom>
              <a:avLst/>
              <a:gdLst>
                <a:gd name="T0" fmla="*/ 1589 w 5400"/>
                <a:gd name="T1" fmla="*/ 581 h 1273"/>
                <a:gd name="T2" fmla="*/ 4857 w 5400"/>
                <a:gd name="T3" fmla="*/ 569 h 1273"/>
                <a:gd name="T4" fmla="*/ 1697 w 5400"/>
                <a:gd name="T5" fmla="*/ 574 h 1273"/>
                <a:gd name="T6" fmla="*/ 1638 w 5400"/>
                <a:gd name="T7" fmla="*/ 602 h 1273"/>
                <a:gd name="T8" fmla="*/ 5045 w 5400"/>
                <a:gd name="T9" fmla="*/ 473 h 1273"/>
                <a:gd name="T10" fmla="*/ 2431 w 5400"/>
                <a:gd name="T11" fmla="*/ 497 h 1273"/>
                <a:gd name="T12" fmla="*/ 2373 w 5400"/>
                <a:gd name="T13" fmla="*/ 532 h 1273"/>
                <a:gd name="T14" fmla="*/ 2391 w 5400"/>
                <a:gd name="T15" fmla="*/ 474 h 1273"/>
                <a:gd name="T16" fmla="*/ 5030 w 5400"/>
                <a:gd name="T17" fmla="*/ 458 h 1273"/>
                <a:gd name="T18" fmla="*/ 2426 w 5400"/>
                <a:gd name="T19" fmla="*/ 397 h 1273"/>
                <a:gd name="T20" fmla="*/ 2472 w 5400"/>
                <a:gd name="T21" fmla="*/ 391 h 1273"/>
                <a:gd name="T22" fmla="*/ 2475 w 5400"/>
                <a:gd name="T23" fmla="*/ 443 h 1273"/>
                <a:gd name="T24" fmla="*/ 2519 w 5400"/>
                <a:gd name="T25" fmla="*/ 481 h 1273"/>
                <a:gd name="T26" fmla="*/ 2547 w 5400"/>
                <a:gd name="T27" fmla="*/ 519 h 1273"/>
                <a:gd name="T28" fmla="*/ 2514 w 5400"/>
                <a:gd name="T29" fmla="*/ 550 h 1273"/>
                <a:gd name="T30" fmla="*/ 2454 w 5400"/>
                <a:gd name="T31" fmla="*/ 559 h 1273"/>
                <a:gd name="T32" fmla="*/ 2480 w 5400"/>
                <a:gd name="T33" fmla="*/ 535 h 1273"/>
                <a:gd name="T34" fmla="*/ 2460 w 5400"/>
                <a:gd name="T35" fmla="*/ 512 h 1273"/>
                <a:gd name="T36" fmla="*/ 2480 w 5400"/>
                <a:gd name="T37" fmla="*/ 499 h 1273"/>
                <a:gd name="T38" fmla="*/ 2450 w 5400"/>
                <a:gd name="T39" fmla="*/ 450 h 1273"/>
                <a:gd name="T40" fmla="*/ 2434 w 5400"/>
                <a:gd name="T41" fmla="*/ 427 h 1273"/>
                <a:gd name="T42" fmla="*/ 2447 w 5400"/>
                <a:gd name="T43" fmla="*/ 388 h 1273"/>
                <a:gd name="T44" fmla="*/ 4997 w 5400"/>
                <a:gd name="T45" fmla="*/ 371 h 1273"/>
                <a:gd name="T46" fmla="*/ 1277 w 5400"/>
                <a:gd name="T47" fmla="*/ 291 h 1273"/>
                <a:gd name="T48" fmla="*/ 5374 w 5400"/>
                <a:gd name="T49" fmla="*/ 280 h 1273"/>
                <a:gd name="T50" fmla="*/ 2224 w 5400"/>
                <a:gd name="T51" fmla="*/ 216 h 1273"/>
                <a:gd name="T52" fmla="*/ 2313 w 5400"/>
                <a:gd name="T53" fmla="*/ 226 h 1273"/>
                <a:gd name="T54" fmla="*/ 2231 w 5400"/>
                <a:gd name="T55" fmla="*/ 273 h 1273"/>
                <a:gd name="T56" fmla="*/ 2188 w 5400"/>
                <a:gd name="T57" fmla="*/ 232 h 1273"/>
                <a:gd name="T58" fmla="*/ 1390 w 5400"/>
                <a:gd name="T59" fmla="*/ 154 h 1273"/>
                <a:gd name="T60" fmla="*/ 3274 w 5400"/>
                <a:gd name="T61" fmla="*/ 127 h 1273"/>
                <a:gd name="T62" fmla="*/ 2914 w 5400"/>
                <a:gd name="T63" fmla="*/ 100 h 1273"/>
                <a:gd name="T64" fmla="*/ 5244 w 5400"/>
                <a:gd name="T65" fmla="*/ 80 h 1273"/>
                <a:gd name="T66" fmla="*/ 807 w 5400"/>
                <a:gd name="T67" fmla="*/ 16 h 1273"/>
                <a:gd name="T68" fmla="*/ 1003 w 5400"/>
                <a:gd name="T69" fmla="*/ 106 h 1273"/>
                <a:gd name="T70" fmla="*/ 827 w 5400"/>
                <a:gd name="T71" fmla="*/ 90 h 1273"/>
                <a:gd name="T72" fmla="*/ 3598 w 5400"/>
                <a:gd name="T73" fmla="*/ 18 h 1273"/>
                <a:gd name="T74" fmla="*/ 899 w 5400"/>
                <a:gd name="T75" fmla="*/ 3 h 1273"/>
                <a:gd name="T76" fmla="*/ 1440 w 5400"/>
                <a:gd name="T77" fmla="*/ 64 h 1273"/>
                <a:gd name="T78" fmla="*/ 1555 w 5400"/>
                <a:gd name="T79" fmla="*/ 234 h 1273"/>
                <a:gd name="T80" fmla="*/ 1377 w 5400"/>
                <a:gd name="T81" fmla="*/ 224 h 1273"/>
                <a:gd name="T82" fmla="*/ 1277 w 5400"/>
                <a:gd name="T83" fmla="*/ 206 h 1273"/>
                <a:gd name="T84" fmla="*/ 1218 w 5400"/>
                <a:gd name="T85" fmla="*/ 217 h 1273"/>
                <a:gd name="T86" fmla="*/ 1213 w 5400"/>
                <a:gd name="T87" fmla="*/ 442 h 1273"/>
                <a:gd name="T88" fmla="*/ 1403 w 5400"/>
                <a:gd name="T89" fmla="*/ 299 h 1273"/>
                <a:gd name="T90" fmla="*/ 1622 w 5400"/>
                <a:gd name="T91" fmla="*/ 496 h 1273"/>
                <a:gd name="T92" fmla="*/ 1553 w 5400"/>
                <a:gd name="T93" fmla="*/ 594 h 1273"/>
                <a:gd name="T94" fmla="*/ 1566 w 5400"/>
                <a:gd name="T95" fmla="*/ 653 h 1273"/>
                <a:gd name="T96" fmla="*/ 1373 w 5400"/>
                <a:gd name="T97" fmla="*/ 838 h 1273"/>
                <a:gd name="T98" fmla="*/ 1197 w 5400"/>
                <a:gd name="T99" fmla="*/ 911 h 1273"/>
                <a:gd name="T100" fmla="*/ 1206 w 5400"/>
                <a:gd name="T101" fmla="*/ 1077 h 1273"/>
                <a:gd name="T102" fmla="*/ 1269 w 5400"/>
                <a:gd name="T103" fmla="*/ 1255 h 1273"/>
                <a:gd name="T104" fmla="*/ 1069 w 5400"/>
                <a:gd name="T105" fmla="*/ 1145 h 1273"/>
                <a:gd name="T106" fmla="*/ 859 w 5400"/>
                <a:gd name="T107" fmla="*/ 998 h 1273"/>
                <a:gd name="T108" fmla="*/ 663 w 5400"/>
                <a:gd name="T109" fmla="*/ 751 h 1273"/>
                <a:gd name="T110" fmla="*/ 617 w 5400"/>
                <a:gd name="T111" fmla="*/ 540 h 1273"/>
                <a:gd name="T112" fmla="*/ 372 w 5400"/>
                <a:gd name="T113" fmla="*/ 355 h 1273"/>
                <a:gd name="T114" fmla="*/ 56 w 5400"/>
                <a:gd name="T115" fmla="*/ 455 h 1273"/>
                <a:gd name="T116" fmla="*/ 90 w 5400"/>
                <a:gd name="T117" fmla="*/ 360 h 1273"/>
                <a:gd name="T118" fmla="*/ 69 w 5400"/>
                <a:gd name="T119" fmla="*/ 124 h 1273"/>
                <a:gd name="T120" fmla="*/ 565 w 5400"/>
                <a:gd name="T121" fmla="*/ 118 h 1273"/>
                <a:gd name="T122" fmla="*/ 1030 w 5400"/>
                <a:gd name="T123" fmla="*/ 131 h 1273"/>
                <a:gd name="T124" fmla="*/ 1183 w 5400"/>
                <a:gd name="T125" fmla="*/ 127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00" h="1273">
                  <a:moveTo>
                    <a:pt x="4788" y="635"/>
                  </a:moveTo>
                  <a:lnTo>
                    <a:pt x="4789" y="635"/>
                  </a:lnTo>
                  <a:lnTo>
                    <a:pt x="4788" y="638"/>
                  </a:lnTo>
                  <a:lnTo>
                    <a:pt x="4785" y="641"/>
                  </a:lnTo>
                  <a:lnTo>
                    <a:pt x="4785" y="643"/>
                  </a:lnTo>
                  <a:lnTo>
                    <a:pt x="4785" y="645"/>
                  </a:lnTo>
                  <a:lnTo>
                    <a:pt x="4783" y="646"/>
                  </a:lnTo>
                  <a:lnTo>
                    <a:pt x="4781" y="646"/>
                  </a:lnTo>
                  <a:lnTo>
                    <a:pt x="4780" y="646"/>
                  </a:lnTo>
                  <a:lnTo>
                    <a:pt x="4776" y="645"/>
                  </a:lnTo>
                  <a:lnTo>
                    <a:pt x="4773" y="643"/>
                  </a:lnTo>
                  <a:lnTo>
                    <a:pt x="4776" y="641"/>
                  </a:lnTo>
                  <a:lnTo>
                    <a:pt x="4778" y="640"/>
                  </a:lnTo>
                  <a:lnTo>
                    <a:pt x="4780" y="638"/>
                  </a:lnTo>
                  <a:lnTo>
                    <a:pt x="4783" y="636"/>
                  </a:lnTo>
                  <a:lnTo>
                    <a:pt x="4785" y="636"/>
                  </a:lnTo>
                  <a:lnTo>
                    <a:pt x="4786" y="635"/>
                  </a:lnTo>
                  <a:lnTo>
                    <a:pt x="4788" y="635"/>
                  </a:lnTo>
                  <a:close/>
                  <a:moveTo>
                    <a:pt x="1568" y="561"/>
                  </a:moveTo>
                  <a:lnTo>
                    <a:pt x="1570" y="561"/>
                  </a:lnTo>
                  <a:lnTo>
                    <a:pt x="1571" y="563"/>
                  </a:lnTo>
                  <a:lnTo>
                    <a:pt x="1573" y="564"/>
                  </a:lnTo>
                  <a:lnTo>
                    <a:pt x="1576" y="568"/>
                  </a:lnTo>
                  <a:lnTo>
                    <a:pt x="1580" y="569"/>
                  </a:lnTo>
                  <a:lnTo>
                    <a:pt x="1583" y="571"/>
                  </a:lnTo>
                  <a:lnTo>
                    <a:pt x="1584" y="571"/>
                  </a:lnTo>
                  <a:lnTo>
                    <a:pt x="1588" y="571"/>
                  </a:lnTo>
                  <a:lnTo>
                    <a:pt x="1591" y="571"/>
                  </a:lnTo>
                  <a:lnTo>
                    <a:pt x="1593" y="573"/>
                  </a:lnTo>
                  <a:lnTo>
                    <a:pt x="1594" y="574"/>
                  </a:lnTo>
                  <a:lnTo>
                    <a:pt x="1593" y="576"/>
                  </a:lnTo>
                  <a:lnTo>
                    <a:pt x="1591" y="577"/>
                  </a:lnTo>
                  <a:lnTo>
                    <a:pt x="1589" y="581"/>
                  </a:lnTo>
                  <a:lnTo>
                    <a:pt x="1588" y="582"/>
                  </a:lnTo>
                  <a:lnTo>
                    <a:pt x="1586" y="584"/>
                  </a:lnTo>
                  <a:lnTo>
                    <a:pt x="1584" y="584"/>
                  </a:lnTo>
                  <a:lnTo>
                    <a:pt x="1581" y="584"/>
                  </a:lnTo>
                  <a:lnTo>
                    <a:pt x="1578" y="582"/>
                  </a:lnTo>
                  <a:lnTo>
                    <a:pt x="1576" y="581"/>
                  </a:lnTo>
                  <a:lnTo>
                    <a:pt x="1575" y="577"/>
                  </a:lnTo>
                  <a:lnTo>
                    <a:pt x="1568" y="574"/>
                  </a:lnTo>
                  <a:lnTo>
                    <a:pt x="1566" y="571"/>
                  </a:lnTo>
                  <a:lnTo>
                    <a:pt x="1565" y="569"/>
                  </a:lnTo>
                  <a:lnTo>
                    <a:pt x="1563" y="568"/>
                  </a:lnTo>
                  <a:lnTo>
                    <a:pt x="1560" y="566"/>
                  </a:lnTo>
                  <a:lnTo>
                    <a:pt x="1557" y="564"/>
                  </a:lnTo>
                  <a:lnTo>
                    <a:pt x="1563" y="561"/>
                  </a:lnTo>
                  <a:lnTo>
                    <a:pt x="1565" y="561"/>
                  </a:lnTo>
                  <a:lnTo>
                    <a:pt x="1568" y="561"/>
                  </a:lnTo>
                  <a:close/>
                  <a:moveTo>
                    <a:pt x="4866" y="550"/>
                  </a:moveTo>
                  <a:lnTo>
                    <a:pt x="4870" y="551"/>
                  </a:lnTo>
                  <a:lnTo>
                    <a:pt x="4870" y="553"/>
                  </a:lnTo>
                  <a:lnTo>
                    <a:pt x="4870" y="555"/>
                  </a:lnTo>
                  <a:lnTo>
                    <a:pt x="4870" y="555"/>
                  </a:lnTo>
                  <a:lnTo>
                    <a:pt x="4868" y="556"/>
                  </a:lnTo>
                  <a:lnTo>
                    <a:pt x="4868" y="558"/>
                  </a:lnTo>
                  <a:lnTo>
                    <a:pt x="4868" y="559"/>
                  </a:lnTo>
                  <a:lnTo>
                    <a:pt x="4866" y="561"/>
                  </a:lnTo>
                  <a:lnTo>
                    <a:pt x="4865" y="561"/>
                  </a:lnTo>
                  <a:lnTo>
                    <a:pt x="4865" y="561"/>
                  </a:lnTo>
                  <a:lnTo>
                    <a:pt x="4863" y="563"/>
                  </a:lnTo>
                  <a:lnTo>
                    <a:pt x="4861" y="564"/>
                  </a:lnTo>
                  <a:lnTo>
                    <a:pt x="4861" y="566"/>
                  </a:lnTo>
                  <a:lnTo>
                    <a:pt x="4860" y="569"/>
                  </a:lnTo>
                  <a:lnTo>
                    <a:pt x="4858" y="569"/>
                  </a:lnTo>
                  <a:lnTo>
                    <a:pt x="4857" y="569"/>
                  </a:lnTo>
                  <a:lnTo>
                    <a:pt x="4858" y="566"/>
                  </a:lnTo>
                  <a:lnTo>
                    <a:pt x="4860" y="564"/>
                  </a:lnTo>
                  <a:lnTo>
                    <a:pt x="4861" y="563"/>
                  </a:lnTo>
                  <a:lnTo>
                    <a:pt x="4861" y="561"/>
                  </a:lnTo>
                  <a:lnTo>
                    <a:pt x="4861" y="559"/>
                  </a:lnTo>
                  <a:lnTo>
                    <a:pt x="4861" y="558"/>
                  </a:lnTo>
                  <a:lnTo>
                    <a:pt x="4863" y="556"/>
                  </a:lnTo>
                  <a:lnTo>
                    <a:pt x="4865" y="555"/>
                  </a:lnTo>
                  <a:lnTo>
                    <a:pt x="4866" y="551"/>
                  </a:lnTo>
                  <a:lnTo>
                    <a:pt x="4866" y="550"/>
                  </a:lnTo>
                  <a:close/>
                  <a:moveTo>
                    <a:pt x="1681" y="538"/>
                  </a:moveTo>
                  <a:lnTo>
                    <a:pt x="1684" y="538"/>
                  </a:lnTo>
                  <a:lnTo>
                    <a:pt x="1686" y="538"/>
                  </a:lnTo>
                  <a:lnTo>
                    <a:pt x="1688" y="541"/>
                  </a:lnTo>
                  <a:lnTo>
                    <a:pt x="1688" y="543"/>
                  </a:lnTo>
                  <a:lnTo>
                    <a:pt x="1689" y="545"/>
                  </a:lnTo>
                  <a:lnTo>
                    <a:pt x="1689" y="548"/>
                  </a:lnTo>
                  <a:lnTo>
                    <a:pt x="1688" y="551"/>
                  </a:lnTo>
                  <a:lnTo>
                    <a:pt x="1686" y="553"/>
                  </a:lnTo>
                  <a:lnTo>
                    <a:pt x="1684" y="553"/>
                  </a:lnTo>
                  <a:lnTo>
                    <a:pt x="1683" y="553"/>
                  </a:lnTo>
                  <a:lnTo>
                    <a:pt x="1681" y="555"/>
                  </a:lnTo>
                  <a:lnTo>
                    <a:pt x="1679" y="558"/>
                  </a:lnTo>
                  <a:lnTo>
                    <a:pt x="1678" y="563"/>
                  </a:lnTo>
                  <a:lnTo>
                    <a:pt x="1676" y="568"/>
                  </a:lnTo>
                  <a:lnTo>
                    <a:pt x="1679" y="568"/>
                  </a:lnTo>
                  <a:lnTo>
                    <a:pt x="1681" y="569"/>
                  </a:lnTo>
                  <a:lnTo>
                    <a:pt x="1683" y="571"/>
                  </a:lnTo>
                  <a:lnTo>
                    <a:pt x="1686" y="571"/>
                  </a:lnTo>
                  <a:lnTo>
                    <a:pt x="1689" y="571"/>
                  </a:lnTo>
                  <a:lnTo>
                    <a:pt x="1693" y="571"/>
                  </a:lnTo>
                  <a:lnTo>
                    <a:pt x="1696" y="573"/>
                  </a:lnTo>
                  <a:lnTo>
                    <a:pt x="1697" y="574"/>
                  </a:lnTo>
                  <a:lnTo>
                    <a:pt x="1699" y="576"/>
                  </a:lnTo>
                  <a:lnTo>
                    <a:pt x="1702" y="577"/>
                  </a:lnTo>
                  <a:lnTo>
                    <a:pt x="1707" y="582"/>
                  </a:lnTo>
                  <a:lnTo>
                    <a:pt x="1714" y="586"/>
                  </a:lnTo>
                  <a:lnTo>
                    <a:pt x="1717" y="586"/>
                  </a:lnTo>
                  <a:lnTo>
                    <a:pt x="1720" y="586"/>
                  </a:lnTo>
                  <a:lnTo>
                    <a:pt x="1722" y="592"/>
                  </a:lnTo>
                  <a:lnTo>
                    <a:pt x="1720" y="595"/>
                  </a:lnTo>
                  <a:lnTo>
                    <a:pt x="1719" y="599"/>
                  </a:lnTo>
                  <a:lnTo>
                    <a:pt x="1717" y="602"/>
                  </a:lnTo>
                  <a:lnTo>
                    <a:pt x="1715" y="605"/>
                  </a:lnTo>
                  <a:lnTo>
                    <a:pt x="1715" y="607"/>
                  </a:lnTo>
                  <a:lnTo>
                    <a:pt x="1717" y="609"/>
                  </a:lnTo>
                  <a:lnTo>
                    <a:pt x="1717" y="612"/>
                  </a:lnTo>
                  <a:lnTo>
                    <a:pt x="1717" y="615"/>
                  </a:lnTo>
                  <a:lnTo>
                    <a:pt x="1717" y="620"/>
                  </a:lnTo>
                  <a:lnTo>
                    <a:pt x="1717" y="623"/>
                  </a:lnTo>
                  <a:lnTo>
                    <a:pt x="1717" y="625"/>
                  </a:lnTo>
                  <a:lnTo>
                    <a:pt x="1715" y="627"/>
                  </a:lnTo>
                  <a:lnTo>
                    <a:pt x="1712" y="627"/>
                  </a:lnTo>
                  <a:lnTo>
                    <a:pt x="1711" y="628"/>
                  </a:lnTo>
                  <a:lnTo>
                    <a:pt x="1706" y="627"/>
                  </a:lnTo>
                  <a:lnTo>
                    <a:pt x="1702" y="623"/>
                  </a:lnTo>
                  <a:lnTo>
                    <a:pt x="1699" y="618"/>
                  </a:lnTo>
                  <a:lnTo>
                    <a:pt x="1696" y="617"/>
                  </a:lnTo>
                  <a:lnTo>
                    <a:pt x="1694" y="613"/>
                  </a:lnTo>
                  <a:lnTo>
                    <a:pt x="1691" y="612"/>
                  </a:lnTo>
                  <a:lnTo>
                    <a:pt x="1689" y="610"/>
                  </a:lnTo>
                  <a:lnTo>
                    <a:pt x="1686" y="610"/>
                  </a:lnTo>
                  <a:lnTo>
                    <a:pt x="1640" y="610"/>
                  </a:lnTo>
                  <a:lnTo>
                    <a:pt x="1640" y="607"/>
                  </a:lnTo>
                  <a:lnTo>
                    <a:pt x="1638" y="605"/>
                  </a:lnTo>
                  <a:lnTo>
                    <a:pt x="1638" y="602"/>
                  </a:lnTo>
                  <a:lnTo>
                    <a:pt x="1640" y="597"/>
                  </a:lnTo>
                  <a:lnTo>
                    <a:pt x="1642" y="592"/>
                  </a:lnTo>
                  <a:lnTo>
                    <a:pt x="1643" y="589"/>
                  </a:lnTo>
                  <a:lnTo>
                    <a:pt x="1647" y="586"/>
                  </a:lnTo>
                  <a:lnTo>
                    <a:pt x="1652" y="581"/>
                  </a:lnTo>
                  <a:lnTo>
                    <a:pt x="1657" y="576"/>
                  </a:lnTo>
                  <a:lnTo>
                    <a:pt x="1663" y="569"/>
                  </a:lnTo>
                  <a:lnTo>
                    <a:pt x="1665" y="566"/>
                  </a:lnTo>
                  <a:lnTo>
                    <a:pt x="1666" y="563"/>
                  </a:lnTo>
                  <a:lnTo>
                    <a:pt x="1670" y="561"/>
                  </a:lnTo>
                  <a:lnTo>
                    <a:pt x="1671" y="558"/>
                  </a:lnTo>
                  <a:lnTo>
                    <a:pt x="1671" y="556"/>
                  </a:lnTo>
                  <a:lnTo>
                    <a:pt x="1673" y="553"/>
                  </a:lnTo>
                  <a:lnTo>
                    <a:pt x="1673" y="548"/>
                  </a:lnTo>
                  <a:lnTo>
                    <a:pt x="1673" y="546"/>
                  </a:lnTo>
                  <a:lnTo>
                    <a:pt x="1673" y="543"/>
                  </a:lnTo>
                  <a:lnTo>
                    <a:pt x="1673" y="541"/>
                  </a:lnTo>
                  <a:lnTo>
                    <a:pt x="1675" y="540"/>
                  </a:lnTo>
                  <a:lnTo>
                    <a:pt x="1678" y="540"/>
                  </a:lnTo>
                  <a:lnTo>
                    <a:pt x="1679" y="538"/>
                  </a:lnTo>
                  <a:lnTo>
                    <a:pt x="1681" y="538"/>
                  </a:lnTo>
                  <a:close/>
                  <a:moveTo>
                    <a:pt x="2395" y="473"/>
                  </a:moveTo>
                  <a:lnTo>
                    <a:pt x="2395" y="473"/>
                  </a:lnTo>
                  <a:lnTo>
                    <a:pt x="2396" y="473"/>
                  </a:lnTo>
                  <a:lnTo>
                    <a:pt x="2395" y="473"/>
                  </a:lnTo>
                  <a:close/>
                  <a:moveTo>
                    <a:pt x="5046" y="463"/>
                  </a:moveTo>
                  <a:lnTo>
                    <a:pt x="5048" y="463"/>
                  </a:lnTo>
                  <a:lnTo>
                    <a:pt x="5051" y="463"/>
                  </a:lnTo>
                  <a:lnTo>
                    <a:pt x="5053" y="465"/>
                  </a:lnTo>
                  <a:lnTo>
                    <a:pt x="5055" y="468"/>
                  </a:lnTo>
                  <a:lnTo>
                    <a:pt x="5055" y="469"/>
                  </a:lnTo>
                  <a:lnTo>
                    <a:pt x="5055" y="473"/>
                  </a:lnTo>
                  <a:lnTo>
                    <a:pt x="5045" y="473"/>
                  </a:lnTo>
                  <a:lnTo>
                    <a:pt x="5045" y="469"/>
                  </a:lnTo>
                  <a:lnTo>
                    <a:pt x="5045" y="468"/>
                  </a:lnTo>
                  <a:lnTo>
                    <a:pt x="5045" y="466"/>
                  </a:lnTo>
                  <a:lnTo>
                    <a:pt x="5045" y="465"/>
                  </a:lnTo>
                  <a:lnTo>
                    <a:pt x="5045" y="463"/>
                  </a:lnTo>
                  <a:lnTo>
                    <a:pt x="5046" y="463"/>
                  </a:lnTo>
                  <a:close/>
                  <a:moveTo>
                    <a:pt x="2423" y="456"/>
                  </a:moveTo>
                  <a:lnTo>
                    <a:pt x="2424" y="456"/>
                  </a:lnTo>
                  <a:lnTo>
                    <a:pt x="2426" y="456"/>
                  </a:lnTo>
                  <a:lnTo>
                    <a:pt x="2426" y="458"/>
                  </a:lnTo>
                  <a:lnTo>
                    <a:pt x="2427" y="458"/>
                  </a:lnTo>
                  <a:lnTo>
                    <a:pt x="2429" y="458"/>
                  </a:lnTo>
                  <a:lnTo>
                    <a:pt x="2431" y="458"/>
                  </a:lnTo>
                  <a:lnTo>
                    <a:pt x="2432" y="460"/>
                  </a:lnTo>
                  <a:lnTo>
                    <a:pt x="2434" y="461"/>
                  </a:lnTo>
                  <a:lnTo>
                    <a:pt x="2434" y="463"/>
                  </a:lnTo>
                  <a:lnTo>
                    <a:pt x="2434" y="465"/>
                  </a:lnTo>
                  <a:lnTo>
                    <a:pt x="2434" y="468"/>
                  </a:lnTo>
                  <a:lnTo>
                    <a:pt x="2436" y="468"/>
                  </a:lnTo>
                  <a:lnTo>
                    <a:pt x="2436" y="469"/>
                  </a:lnTo>
                  <a:lnTo>
                    <a:pt x="2437" y="471"/>
                  </a:lnTo>
                  <a:lnTo>
                    <a:pt x="2439" y="473"/>
                  </a:lnTo>
                  <a:lnTo>
                    <a:pt x="2439" y="474"/>
                  </a:lnTo>
                  <a:lnTo>
                    <a:pt x="2437" y="478"/>
                  </a:lnTo>
                  <a:lnTo>
                    <a:pt x="2436" y="479"/>
                  </a:lnTo>
                  <a:lnTo>
                    <a:pt x="2434" y="481"/>
                  </a:lnTo>
                  <a:lnTo>
                    <a:pt x="2432" y="481"/>
                  </a:lnTo>
                  <a:lnTo>
                    <a:pt x="2431" y="481"/>
                  </a:lnTo>
                  <a:lnTo>
                    <a:pt x="2431" y="487"/>
                  </a:lnTo>
                  <a:lnTo>
                    <a:pt x="2431" y="491"/>
                  </a:lnTo>
                  <a:lnTo>
                    <a:pt x="2431" y="494"/>
                  </a:lnTo>
                  <a:lnTo>
                    <a:pt x="2431" y="496"/>
                  </a:lnTo>
                  <a:lnTo>
                    <a:pt x="2431" y="497"/>
                  </a:lnTo>
                  <a:lnTo>
                    <a:pt x="2431" y="501"/>
                  </a:lnTo>
                  <a:lnTo>
                    <a:pt x="2431" y="504"/>
                  </a:lnTo>
                  <a:lnTo>
                    <a:pt x="2431" y="507"/>
                  </a:lnTo>
                  <a:lnTo>
                    <a:pt x="2429" y="509"/>
                  </a:lnTo>
                  <a:lnTo>
                    <a:pt x="2429" y="510"/>
                  </a:lnTo>
                  <a:lnTo>
                    <a:pt x="2427" y="510"/>
                  </a:lnTo>
                  <a:lnTo>
                    <a:pt x="2426" y="510"/>
                  </a:lnTo>
                  <a:lnTo>
                    <a:pt x="2426" y="512"/>
                  </a:lnTo>
                  <a:lnTo>
                    <a:pt x="2426" y="514"/>
                  </a:lnTo>
                  <a:lnTo>
                    <a:pt x="2427" y="515"/>
                  </a:lnTo>
                  <a:lnTo>
                    <a:pt x="2427" y="519"/>
                  </a:lnTo>
                  <a:lnTo>
                    <a:pt x="2427" y="522"/>
                  </a:lnTo>
                  <a:lnTo>
                    <a:pt x="2401" y="522"/>
                  </a:lnTo>
                  <a:lnTo>
                    <a:pt x="2400" y="523"/>
                  </a:lnTo>
                  <a:lnTo>
                    <a:pt x="2400" y="523"/>
                  </a:lnTo>
                  <a:lnTo>
                    <a:pt x="2398" y="525"/>
                  </a:lnTo>
                  <a:lnTo>
                    <a:pt x="2398" y="527"/>
                  </a:lnTo>
                  <a:lnTo>
                    <a:pt x="2398" y="528"/>
                  </a:lnTo>
                  <a:lnTo>
                    <a:pt x="2396" y="530"/>
                  </a:lnTo>
                  <a:lnTo>
                    <a:pt x="2395" y="530"/>
                  </a:lnTo>
                  <a:lnTo>
                    <a:pt x="2393" y="532"/>
                  </a:lnTo>
                  <a:lnTo>
                    <a:pt x="2391" y="533"/>
                  </a:lnTo>
                  <a:lnTo>
                    <a:pt x="2390" y="533"/>
                  </a:lnTo>
                  <a:lnTo>
                    <a:pt x="2390" y="532"/>
                  </a:lnTo>
                  <a:lnTo>
                    <a:pt x="2388" y="532"/>
                  </a:lnTo>
                  <a:lnTo>
                    <a:pt x="2387" y="532"/>
                  </a:lnTo>
                  <a:lnTo>
                    <a:pt x="2385" y="532"/>
                  </a:lnTo>
                  <a:lnTo>
                    <a:pt x="2382" y="532"/>
                  </a:lnTo>
                  <a:lnTo>
                    <a:pt x="2380" y="532"/>
                  </a:lnTo>
                  <a:lnTo>
                    <a:pt x="2378" y="533"/>
                  </a:lnTo>
                  <a:lnTo>
                    <a:pt x="2377" y="533"/>
                  </a:lnTo>
                  <a:lnTo>
                    <a:pt x="2375" y="533"/>
                  </a:lnTo>
                  <a:lnTo>
                    <a:pt x="2373" y="532"/>
                  </a:lnTo>
                  <a:lnTo>
                    <a:pt x="2370" y="530"/>
                  </a:lnTo>
                  <a:lnTo>
                    <a:pt x="2370" y="530"/>
                  </a:lnTo>
                  <a:lnTo>
                    <a:pt x="2369" y="527"/>
                  </a:lnTo>
                  <a:lnTo>
                    <a:pt x="2369" y="525"/>
                  </a:lnTo>
                  <a:lnTo>
                    <a:pt x="2370" y="523"/>
                  </a:lnTo>
                  <a:lnTo>
                    <a:pt x="2370" y="522"/>
                  </a:lnTo>
                  <a:lnTo>
                    <a:pt x="2372" y="522"/>
                  </a:lnTo>
                  <a:lnTo>
                    <a:pt x="2373" y="522"/>
                  </a:lnTo>
                  <a:lnTo>
                    <a:pt x="2373" y="519"/>
                  </a:lnTo>
                  <a:lnTo>
                    <a:pt x="2373" y="515"/>
                  </a:lnTo>
                  <a:lnTo>
                    <a:pt x="2373" y="514"/>
                  </a:lnTo>
                  <a:lnTo>
                    <a:pt x="2375" y="512"/>
                  </a:lnTo>
                  <a:lnTo>
                    <a:pt x="2375" y="510"/>
                  </a:lnTo>
                  <a:lnTo>
                    <a:pt x="2377" y="509"/>
                  </a:lnTo>
                  <a:lnTo>
                    <a:pt x="2377" y="509"/>
                  </a:lnTo>
                  <a:lnTo>
                    <a:pt x="2378" y="509"/>
                  </a:lnTo>
                  <a:lnTo>
                    <a:pt x="2383" y="509"/>
                  </a:lnTo>
                  <a:lnTo>
                    <a:pt x="2383" y="499"/>
                  </a:lnTo>
                  <a:lnTo>
                    <a:pt x="2380" y="499"/>
                  </a:lnTo>
                  <a:lnTo>
                    <a:pt x="2377" y="499"/>
                  </a:lnTo>
                  <a:lnTo>
                    <a:pt x="2375" y="499"/>
                  </a:lnTo>
                  <a:lnTo>
                    <a:pt x="2373" y="499"/>
                  </a:lnTo>
                  <a:lnTo>
                    <a:pt x="2373" y="476"/>
                  </a:lnTo>
                  <a:lnTo>
                    <a:pt x="2377" y="474"/>
                  </a:lnTo>
                  <a:lnTo>
                    <a:pt x="2378" y="476"/>
                  </a:lnTo>
                  <a:lnTo>
                    <a:pt x="2378" y="478"/>
                  </a:lnTo>
                  <a:lnTo>
                    <a:pt x="2380" y="478"/>
                  </a:lnTo>
                  <a:lnTo>
                    <a:pt x="2382" y="478"/>
                  </a:lnTo>
                  <a:lnTo>
                    <a:pt x="2383" y="476"/>
                  </a:lnTo>
                  <a:lnTo>
                    <a:pt x="2387" y="474"/>
                  </a:lnTo>
                  <a:lnTo>
                    <a:pt x="2388" y="474"/>
                  </a:lnTo>
                  <a:lnTo>
                    <a:pt x="2390" y="474"/>
                  </a:lnTo>
                  <a:lnTo>
                    <a:pt x="2391" y="474"/>
                  </a:lnTo>
                  <a:lnTo>
                    <a:pt x="2393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1"/>
                  </a:lnTo>
                  <a:lnTo>
                    <a:pt x="2395" y="469"/>
                  </a:lnTo>
                  <a:lnTo>
                    <a:pt x="2395" y="466"/>
                  </a:lnTo>
                  <a:lnTo>
                    <a:pt x="2395" y="465"/>
                  </a:lnTo>
                  <a:lnTo>
                    <a:pt x="2395" y="463"/>
                  </a:lnTo>
                  <a:lnTo>
                    <a:pt x="2395" y="461"/>
                  </a:lnTo>
                  <a:lnTo>
                    <a:pt x="2395" y="460"/>
                  </a:lnTo>
                  <a:lnTo>
                    <a:pt x="2395" y="458"/>
                  </a:lnTo>
                  <a:lnTo>
                    <a:pt x="2401" y="456"/>
                  </a:lnTo>
                  <a:lnTo>
                    <a:pt x="2403" y="458"/>
                  </a:lnTo>
                  <a:lnTo>
                    <a:pt x="2405" y="458"/>
                  </a:lnTo>
                  <a:lnTo>
                    <a:pt x="2406" y="460"/>
                  </a:lnTo>
                  <a:lnTo>
                    <a:pt x="2406" y="461"/>
                  </a:lnTo>
                  <a:lnTo>
                    <a:pt x="2408" y="463"/>
                  </a:lnTo>
                  <a:lnTo>
                    <a:pt x="2409" y="463"/>
                  </a:lnTo>
                  <a:lnTo>
                    <a:pt x="2411" y="463"/>
                  </a:lnTo>
                  <a:lnTo>
                    <a:pt x="2413" y="461"/>
                  </a:lnTo>
                  <a:lnTo>
                    <a:pt x="2414" y="460"/>
                  </a:lnTo>
                  <a:lnTo>
                    <a:pt x="2414" y="458"/>
                  </a:lnTo>
                  <a:lnTo>
                    <a:pt x="2416" y="458"/>
                  </a:lnTo>
                  <a:lnTo>
                    <a:pt x="2418" y="458"/>
                  </a:lnTo>
                  <a:lnTo>
                    <a:pt x="2419" y="456"/>
                  </a:lnTo>
                  <a:lnTo>
                    <a:pt x="2423" y="456"/>
                  </a:lnTo>
                  <a:close/>
                  <a:moveTo>
                    <a:pt x="5022" y="450"/>
                  </a:moveTo>
                  <a:lnTo>
                    <a:pt x="5025" y="451"/>
                  </a:lnTo>
                  <a:lnTo>
                    <a:pt x="5027" y="453"/>
                  </a:lnTo>
                  <a:lnTo>
                    <a:pt x="5028" y="455"/>
                  </a:lnTo>
                  <a:lnTo>
                    <a:pt x="5028" y="456"/>
                  </a:lnTo>
                  <a:lnTo>
                    <a:pt x="5030" y="458"/>
                  </a:lnTo>
                  <a:lnTo>
                    <a:pt x="5030" y="460"/>
                  </a:lnTo>
                  <a:lnTo>
                    <a:pt x="5032" y="460"/>
                  </a:lnTo>
                  <a:lnTo>
                    <a:pt x="5032" y="463"/>
                  </a:lnTo>
                  <a:lnTo>
                    <a:pt x="5032" y="465"/>
                  </a:lnTo>
                  <a:lnTo>
                    <a:pt x="5032" y="468"/>
                  </a:lnTo>
                  <a:lnTo>
                    <a:pt x="5032" y="469"/>
                  </a:lnTo>
                  <a:lnTo>
                    <a:pt x="5033" y="471"/>
                  </a:lnTo>
                  <a:lnTo>
                    <a:pt x="5035" y="474"/>
                  </a:lnTo>
                  <a:lnTo>
                    <a:pt x="5025" y="474"/>
                  </a:lnTo>
                  <a:lnTo>
                    <a:pt x="5024" y="471"/>
                  </a:lnTo>
                  <a:lnTo>
                    <a:pt x="5024" y="468"/>
                  </a:lnTo>
                  <a:lnTo>
                    <a:pt x="5024" y="465"/>
                  </a:lnTo>
                  <a:lnTo>
                    <a:pt x="5024" y="461"/>
                  </a:lnTo>
                  <a:lnTo>
                    <a:pt x="5024" y="460"/>
                  </a:lnTo>
                  <a:lnTo>
                    <a:pt x="5022" y="458"/>
                  </a:lnTo>
                  <a:lnTo>
                    <a:pt x="5022" y="455"/>
                  </a:lnTo>
                  <a:lnTo>
                    <a:pt x="5022" y="450"/>
                  </a:lnTo>
                  <a:close/>
                  <a:moveTo>
                    <a:pt x="229" y="388"/>
                  </a:moveTo>
                  <a:lnTo>
                    <a:pt x="229" y="401"/>
                  </a:lnTo>
                  <a:lnTo>
                    <a:pt x="218" y="414"/>
                  </a:lnTo>
                  <a:lnTo>
                    <a:pt x="203" y="422"/>
                  </a:lnTo>
                  <a:lnTo>
                    <a:pt x="196" y="407"/>
                  </a:lnTo>
                  <a:lnTo>
                    <a:pt x="218" y="394"/>
                  </a:lnTo>
                  <a:lnTo>
                    <a:pt x="229" y="388"/>
                  </a:lnTo>
                  <a:close/>
                  <a:moveTo>
                    <a:pt x="2432" y="384"/>
                  </a:moveTo>
                  <a:lnTo>
                    <a:pt x="2431" y="388"/>
                  </a:lnTo>
                  <a:lnTo>
                    <a:pt x="2431" y="391"/>
                  </a:lnTo>
                  <a:lnTo>
                    <a:pt x="2429" y="393"/>
                  </a:lnTo>
                  <a:lnTo>
                    <a:pt x="2427" y="394"/>
                  </a:lnTo>
                  <a:lnTo>
                    <a:pt x="2427" y="396"/>
                  </a:lnTo>
                  <a:lnTo>
                    <a:pt x="2427" y="396"/>
                  </a:lnTo>
                  <a:lnTo>
                    <a:pt x="2427" y="397"/>
                  </a:lnTo>
                  <a:lnTo>
                    <a:pt x="2426" y="397"/>
                  </a:lnTo>
                  <a:lnTo>
                    <a:pt x="2424" y="397"/>
                  </a:lnTo>
                  <a:lnTo>
                    <a:pt x="2423" y="397"/>
                  </a:lnTo>
                  <a:lnTo>
                    <a:pt x="2421" y="397"/>
                  </a:lnTo>
                  <a:lnTo>
                    <a:pt x="2421" y="399"/>
                  </a:lnTo>
                  <a:lnTo>
                    <a:pt x="2419" y="401"/>
                  </a:lnTo>
                  <a:lnTo>
                    <a:pt x="2419" y="401"/>
                  </a:lnTo>
                  <a:lnTo>
                    <a:pt x="2418" y="402"/>
                  </a:lnTo>
                  <a:lnTo>
                    <a:pt x="2416" y="404"/>
                  </a:lnTo>
                  <a:lnTo>
                    <a:pt x="2416" y="406"/>
                  </a:lnTo>
                  <a:lnTo>
                    <a:pt x="2414" y="406"/>
                  </a:lnTo>
                  <a:lnTo>
                    <a:pt x="2411" y="404"/>
                  </a:lnTo>
                  <a:lnTo>
                    <a:pt x="2411" y="402"/>
                  </a:lnTo>
                  <a:lnTo>
                    <a:pt x="2411" y="401"/>
                  </a:lnTo>
                  <a:lnTo>
                    <a:pt x="2413" y="399"/>
                  </a:lnTo>
                  <a:lnTo>
                    <a:pt x="2414" y="397"/>
                  </a:lnTo>
                  <a:lnTo>
                    <a:pt x="2416" y="394"/>
                  </a:lnTo>
                  <a:lnTo>
                    <a:pt x="2416" y="393"/>
                  </a:lnTo>
                  <a:lnTo>
                    <a:pt x="2418" y="393"/>
                  </a:lnTo>
                  <a:lnTo>
                    <a:pt x="2419" y="391"/>
                  </a:lnTo>
                  <a:lnTo>
                    <a:pt x="2421" y="391"/>
                  </a:lnTo>
                  <a:lnTo>
                    <a:pt x="2423" y="389"/>
                  </a:lnTo>
                  <a:lnTo>
                    <a:pt x="2424" y="388"/>
                  </a:lnTo>
                  <a:lnTo>
                    <a:pt x="2427" y="386"/>
                  </a:lnTo>
                  <a:lnTo>
                    <a:pt x="2429" y="386"/>
                  </a:lnTo>
                  <a:lnTo>
                    <a:pt x="2431" y="384"/>
                  </a:lnTo>
                  <a:lnTo>
                    <a:pt x="2432" y="384"/>
                  </a:lnTo>
                  <a:close/>
                  <a:moveTo>
                    <a:pt x="2470" y="384"/>
                  </a:moveTo>
                  <a:lnTo>
                    <a:pt x="2473" y="384"/>
                  </a:lnTo>
                  <a:lnTo>
                    <a:pt x="2475" y="386"/>
                  </a:lnTo>
                  <a:lnTo>
                    <a:pt x="2477" y="388"/>
                  </a:lnTo>
                  <a:lnTo>
                    <a:pt x="2475" y="388"/>
                  </a:lnTo>
                  <a:lnTo>
                    <a:pt x="2473" y="389"/>
                  </a:lnTo>
                  <a:lnTo>
                    <a:pt x="2472" y="391"/>
                  </a:lnTo>
                  <a:lnTo>
                    <a:pt x="2470" y="393"/>
                  </a:lnTo>
                  <a:lnTo>
                    <a:pt x="2470" y="393"/>
                  </a:lnTo>
                  <a:lnTo>
                    <a:pt x="2468" y="393"/>
                  </a:lnTo>
                  <a:lnTo>
                    <a:pt x="2467" y="394"/>
                  </a:lnTo>
                  <a:lnTo>
                    <a:pt x="2467" y="396"/>
                  </a:lnTo>
                  <a:lnTo>
                    <a:pt x="2467" y="397"/>
                  </a:lnTo>
                  <a:lnTo>
                    <a:pt x="2467" y="399"/>
                  </a:lnTo>
                  <a:lnTo>
                    <a:pt x="2467" y="401"/>
                  </a:lnTo>
                  <a:lnTo>
                    <a:pt x="2467" y="401"/>
                  </a:lnTo>
                  <a:lnTo>
                    <a:pt x="2465" y="402"/>
                  </a:lnTo>
                  <a:lnTo>
                    <a:pt x="2463" y="402"/>
                  </a:lnTo>
                  <a:lnTo>
                    <a:pt x="2462" y="406"/>
                  </a:lnTo>
                  <a:lnTo>
                    <a:pt x="2493" y="406"/>
                  </a:lnTo>
                  <a:lnTo>
                    <a:pt x="2493" y="419"/>
                  </a:lnTo>
                  <a:lnTo>
                    <a:pt x="2493" y="420"/>
                  </a:lnTo>
                  <a:lnTo>
                    <a:pt x="2491" y="422"/>
                  </a:lnTo>
                  <a:lnTo>
                    <a:pt x="2490" y="422"/>
                  </a:lnTo>
                  <a:lnTo>
                    <a:pt x="2488" y="424"/>
                  </a:lnTo>
                  <a:lnTo>
                    <a:pt x="2486" y="425"/>
                  </a:lnTo>
                  <a:lnTo>
                    <a:pt x="2486" y="427"/>
                  </a:lnTo>
                  <a:lnTo>
                    <a:pt x="2486" y="429"/>
                  </a:lnTo>
                  <a:lnTo>
                    <a:pt x="2486" y="430"/>
                  </a:lnTo>
                  <a:lnTo>
                    <a:pt x="2486" y="433"/>
                  </a:lnTo>
                  <a:lnTo>
                    <a:pt x="2483" y="433"/>
                  </a:lnTo>
                  <a:lnTo>
                    <a:pt x="2481" y="433"/>
                  </a:lnTo>
                  <a:lnTo>
                    <a:pt x="2480" y="433"/>
                  </a:lnTo>
                  <a:lnTo>
                    <a:pt x="2480" y="435"/>
                  </a:lnTo>
                  <a:lnTo>
                    <a:pt x="2480" y="435"/>
                  </a:lnTo>
                  <a:lnTo>
                    <a:pt x="2478" y="437"/>
                  </a:lnTo>
                  <a:lnTo>
                    <a:pt x="2477" y="438"/>
                  </a:lnTo>
                  <a:lnTo>
                    <a:pt x="2477" y="438"/>
                  </a:lnTo>
                  <a:lnTo>
                    <a:pt x="2475" y="442"/>
                  </a:lnTo>
                  <a:lnTo>
                    <a:pt x="2475" y="443"/>
                  </a:lnTo>
                  <a:lnTo>
                    <a:pt x="2475" y="445"/>
                  </a:lnTo>
                  <a:lnTo>
                    <a:pt x="2477" y="445"/>
                  </a:lnTo>
                  <a:lnTo>
                    <a:pt x="2480" y="447"/>
                  </a:lnTo>
                  <a:lnTo>
                    <a:pt x="2483" y="447"/>
                  </a:lnTo>
                  <a:lnTo>
                    <a:pt x="2486" y="447"/>
                  </a:lnTo>
                  <a:lnTo>
                    <a:pt x="2490" y="447"/>
                  </a:lnTo>
                  <a:lnTo>
                    <a:pt x="2491" y="447"/>
                  </a:lnTo>
                  <a:lnTo>
                    <a:pt x="2493" y="448"/>
                  </a:lnTo>
                  <a:lnTo>
                    <a:pt x="2495" y="450"/>
                  </a:lnTo>
                  <a:lnTo>
                    <a:pt x="2496" y="451"/>
                  </a:lnTo>
                  <a:lnTo>
                    <a:pt x="2498" y="455"/>
                  </a:lnTo>
                  <a:lnTo>
                    <a:pt x="2498" y="456"/>
                  </a:lnTo>
                  <a:lnTo>
                    <a:pt x="2499" y="458"/>
                  </a:lnTo>
                  <a:lnTo>
                    <a:pt x="2499" y="461"/>
                  </a:lnTo>
                  <a:lnTo>
                    <a:pt x="2501" y="461"/>
                  </a:lnTo>
                  <a:lnTo>
                    <a:pt x="2503" y="463"/>
                  </a:lnTo>
                  <a:lnTo>
                    <a:pt x="2503" y="463"/>
                  </a:lnTo>
                  <a:lnTo>
                    <a:pt x="2504" y="465"/>
                  </a:lnTo>
                  <a:lnTo>
                    <a:pt x="2506" y="466"/>
                  </a:lnTo>
                  <a:lnTo>
                    <a:pt x="2506" y="468"/>
                  </a:lnTo>
                  <a:lnTo>
                    <a:pt x="2506" y="469"/>
                  </a:lnTo>
                  <a:lnTo>
                    <a:pt x="2506" y="469"/>
                  </a:lnTo>
                  <a:lnTo>
                    <a:pt x="2508" y="469"/>
                  </a:lnTo>
                  <a:lnTo>
                    <a:pt x="2509" y="471"/>
                  </a:lnTo>
                  <a:lnTo>
                    <a:pt x="2509" y="471"/>
                  </a:lnTo>
                  <a:lnTo>
                    <a:pt x="2509" y="473"/>
                  </a:lnTo>
                  <a:lnTo>
                    <a:pt x="2511" y="473"/>
                  </a:lnTo>
                  <a:lnTo>
                    <a:pt x="2513" y="473"/>
                  </a:lnTo>
                  <a:lnTo>
                    <a:pt x="2514" y="473"/>
                  </a:lnTo>
                  <a:lnTo>
                    <a:pt x="2516" y="474"/>
                  </a:lnTo>
                  <a:lnTo>
                    <a:pt x="2517" y="478"/>
                  </a:lnTo>
                  <a:lnTo>
                    <a:pt x="2519" y="479"/>
                  </a:lnTo>
                  <a:lnTo>
                    <a:pt x="2519" y="481"/>
                  </a:lnTo>
                  <a:lnTo>
                    <a:pt x="2519" y="483"/>
                  </a:lnTo>
                  <a:lnTo>
                    <a:pt x="2519" y="486"/>
                  </a:lnTo>
                  <a:lnTo>
                    <a:pt x="2519" y="487"/>
                  </a:lnTo>
                  <a:lnTo>
                    <a:pt x="2517" y="491"/>
                  </a:lnTo>
                  <a:lnTo>
                    <a:pt x="2527" y="491"/>
                  </a:lnTo>
                  <a:lnTo>
                    <a:pt x="2529" y="494"/>
                  </a:lnTo>
                  <a:lnTo>
                    <a:pt x="2529" y="496"/>
                  </a:lnTo>
                  <a:lnTo>
                    <a:pt x="2529" y="499"/>
                  </a:lnTo>
                  <a:lnTo>
                    <a:pt x="2529" y="502"/>
                  </a:lnTo>
                  <a:lnTo>
                    <a:pt x="2529" y="504"/>
                  </a:lnTo>
                  <a:lnTo>
                    <a:pt x="2529" y="505"/>
                  </a:lnTo>
                  <a:lnTo>
                    <a:pt x="2529" y="507"/>
                  </a:lnTo>
                  <a:lnTo>
                    <a:pt x="2531" y="509"/>
                  </a:lnTo>
                  <a:lnTo>
                    <a:pt x="2532" y="509"/>
                  </a:lnTo>
                  <a:lnTo>
                    <a:pt x="2534" y="509"/>
                  </a:lnTo>
                  <a:lnTo>
                    <a:pt x="2537" y="505"/>
                  </a:lnTo>
                  <a:lnTo>
                    <a:pt x="2537" y="504"/>
                  </a:lnTo>
                  <a:lnTo>
                    <a:pt x="2539" y="504"/>
                  </a:lnTo>
                  <a:lnTo>
                    <a:pt x="2539" y="502"/>
                  </a:lnTo>
                  <a:lnTo>
                    <a:pt x="2539" y="501"/>
                  </a:lnTo>
                  <a:lnTo>
                    <a:pt x="2542" y="499"/>
                  </a:lnTo>
                  <a:lnTo>
                    <a:pt x="2545" y="502"/>
                  </a:lnTo>
                  <a:lnTo>
                    <a:pt x="2547" y="502"/>
                  </a:lnTo>
                  <a:lnTo>
                    <a:pt x="2549" y="504"/>
                  </a:lnTo>
                  <a:lnTo>
                    <a:pt x="2549" y="504"/>
                  </a:lnTo>
                  <a:lnTo>
                    <a:pt x="2549" y="505"/>
                  </a:lnTo>
                  <a:lnTo>
                    <a:pt x="2549" y="507"/>
                  </a:lnTo>
                  <a:lnTo>
                    <a:pt x="2549" y="509"/>
                  </a:lnTo>
                  <a:lnTo>
                    <a:pt x="2550" y="510"/>
                  </a:lnTo>
                  <a:lnTo>
                    <a:pt x="2552" y="512"/>
                  </a:lnTo>
                  <a:lnTo>
                    <a:pt x="2554" y="514"/>
                  </a:lnTo>
                  <a:lnTo>
                    <a:pt x="2554" y="519"/>
                  </a:lnTo>
                  <a:lnTo>
                    <a:pt x="2547" y="519"/>
                  </a:lnTo>
                  <a:lnTo>
                    <a:pt x="2547" y="522"/>
                  </a:lnTo>
                  <a:lnTo>
                    <a:pt x="2547" y="523"/>
                  </a:lnTo>
                  <a:lnTo>
                    <a:pt x="2545" y="525"/>
                  </a:lnTo>
                  <a:lnTo>
                    <a:pt x="2544" y="525"/>
                  </a:lnTo>
                  <a:lnTo>
                    <a:pt x="2542" y="525"/>
                  </a:lnTo>
                  <a:lnTo>
                    <a:pt x="2540" y="525"/>
                  </a:lnTo>
                  <a:lnTo>
                    <a:pt x="2539" y="527"/>
                  </a:lnTo>
                  <a:lnTo>
                    <a:pt x="2539" y="528"/>
                  </a:lnTo>
                  <a:lnTo>
                    <a:pt x="2539" y="530"/>
                  </a:lnTo>
                  <a:lnTo>
                    <a:pt x="2539" y="532"/>
                  </a:lnTo>
                  <a:lnTo>
                    <a:pt x="2539" y="533"/>
                  </a:lnTo>
                  <a:lnTo>
                    <a:pt x="2540" y="535"/>
                  </a:lnTo>
                  <a:lnTo>
                    <a:pt x="2540" y="535"/>
                  </a:lnTo>
                  <a:lnTo>
                    <a:pt x="2542" y="537"/>
                  </a:lnTo>
                  <a:lnTo>
                    <a:pt x="2544" y="538"/>
                  </a:lnTo>
                  <a:lnTo>
                    <a:pt x="2542" y="541"/>
                  </a:lnTo>
                  <a:lnTo>
                    <a:pt x="2540" y="543"/>
                  </a:lnTo>
                  <a:lnTo>
                    <a:pt x="2539" y="543"/>
                  </a:lnTo>
                  <a:lnTo>
                    <a:pt x="2537" y="543"/>
                  </a:lnTo>
                  <a:lnTo>
                    <a:pt x="2535" y="543"/>
                  </a:lnTo>
                  <a:lnTo>
                    <a:pt x="2534" y="543"/>
                  </a:lnTo>
                  <a:lnTo>
                    <a:pt x="2532" y="545"/>
                  </a:lnTo>
                  <a:lnTo>
                    <a:pt x="2532" y="546"/>
                  </a:lnTo>
                  <a:lnTo>
                    <a:pt x="2532" y="546"/>
                  </a:lnTo>
                  <a:lnTo>
                    <a:pt x="2531" y="548"/>
                  </a:lnTo>
                  <a:lnTo>
                    <a:pt x="2529" y="550"/>
                  </a:lnTo>
                  <a:lnTo>
                    <a:pt x="2527" y="550"/>
                  </a:lnTo>
                  <a:lnTo>
                    <a:pt x="2526" y="550"/>
                  </a:lnTo>
                  <a:lnTo>
                    <a:pt x="2522" y="550"/>
                  </a:lnTo>
                  <a:lnTo>
                    <a:pt x="2519" y="550"/>
                  </a:lnTo>
                  <a:lnTo>
                    <a:pt x="2517" y="550"/>
                  </a:lnTo>
                  <a:lnTo>
                    <a:pt x="2516" y="550"/>
                  </a:lnTo>
                  <a:lnTo>
                    <a:pt x="2514" y="550"/>
                  </a:lnTo>
                  <a:lnTo>
                    <a:pt x="2513" y="550"/>
                  </a:lnTo>
                  <a:lnTo>
                    <a:pt x="2511" y="548"/>
                  </a:lnTo>
                  <a:lnTo>
                    <a:pt x="2509" y="546"/>
                  </a:lnTo>
                  <a:lnTo>
                    <a:pt x="2506" y="545"/>
                  </a:lnTo>
                  <a:lnTo>
                    <a:pt x="2504" y="545"/>
                  </a:lnTo>
                  <a:lnTo>
                    <a:pt x="2501" y="545"/>
                  </a:lnTo>
                  <a:lnTo>
                    <a:pt x="2501" y="545"/>
                  </a:lnTo>
                  <a:lnTo>
                    <a:pt x="2499" y="546"/>
                  </a:lnTo>
                  <a:lnTo>
                    <a:pt x="2499" y="548"/>
                  </a:lnTo>
                  <a:lnTo>
                    <a:pt x="2498" y="548"/>
                  </a:lnTo>
                  <a:lnTo>
                    <a:pt x="2496" y="550"/>
                  </a:lnTo>
                  <a:lnTo>
                    <a:pt x="2495" y="550"/>
                  </a:lnTo>
                  <a:lnTo>
                    <a:pt x="2493" y="550"/>
                  </a:lnTo>
                  <a:lnTo>
                    <a:pt x="2490" y="550"/>
                  </a:lnTo>
                  <a:lnTo>
                    <a:pt x="2486" y="550"/>
                  </a:lnTo>
                  <a:lnTo>
                    <a:pt x="2485" y="550"/>
                  </a:lnTo>
                  <a:lnTo>
                    <a:pt x="2483" y="550"/>
                  </a:lnTo>
                  <a:lnTo>
                    <a:pt x="2481" y="550"/>
                  </a:lnTo>
                  <a:lnTo>
                    <a:pt x="2480" y="550"/>
                  </a:lnTo>
                  <a:lnTo>
                    <a:pt x="2477" y="550"/>
                  </a:lnTo>
                  <a:lnTo>
                    <a:pt x="2475" y="550"/>
                  </a:lnTo>
                  <a:lnTo>
                    <a:pt x="2473" y="553"/>
                  </a:lnTo>
                  <a:lnTo>
                    <a:pt x="2473" y="558"/>
                  </a:lnTo>
                  <a:lnTo>
                    <a:pt x="2463" y="558"/>
                  </a:lnTo>
                  <a:lnTo>
                    <a:pt x="2463" y="558"/>
                  </a:lnTo>
                  <a:lnTo>
                    <a:pt x="2462" y="556"/>
                  </a:lnTo>
                  <a:lnTo>
                    <a:pt x="2460" y="556"/>
                  </a:lnTo>
                  <a:lnTo>
                    <a:pt x="2459" y="556"/>
                  </a:lnTo>
                  <a:lnTo>
                    <a:pt x="2457" y="555"/>
                  </a:lnTo>
                  <a:lnTo>
                    <a:pt x="2457" y="556"/>
                  </a:lnTo>
                  <a:lnTo>
                    <a:pt x="2457" y="558"/>
                  </a:lnTo>
                  <a:lnTo>
                    <a:pt x="2457" y="558"/>
                  </a:lnTo>
                  <a:lnTo>
                    <a:pt x="2454" y="559"/>
                  </a:lnTo>
                  <a:lnTo>
                    <a:pt x="2450" y="561"/>
                  </a:lnTo>
                  <a:lnTo>
                    <a:pt x="2449" y="561"/>
                  </a:lnTo>
                  <a:lnTo>
                    <a:pt x="2447" y="561"/>
                  </a:lnTo>
                  <a:lnTo>
                    <a:pt x="2445" y="563"/>
                  </a:lnTo>
                  <a:lnTo>
                    <a:pt x="2444" y="563"/>
                  </a:lnTo>
                  <a:lnTo>
                    <a:pt x="2442" y="561"/>
                  </a:lnTo>
                  <a:lnTo>
                    <a:pt x="2442" y="561"/>
                  </a:lnTo>
                  <a:lnTo>
                    <a:pt x="2441" y="559"/>
                  </a:lnTo>
                  <a:lnTo>
                    <a:pt x="2442" y="559"/>
                  </a:lnTo>
                  <a:lnTo>
                    <a:pt x="2444" y="559"/>
                  </a:lnTo>
                  <a:lnTo>
                    <a:pt x="2445" y="558"/>
                  </a:lnTo>
                  <a:lnTo>
                    <a:pt x="2447" y="556"/>
                  </a:lnTo>
                  <a:lnTo>
                    <a:pt x="2449" y="556"/>
                  </a:lnTo>
                  <a:lnTo>
                    <a:pt x="2450" y="555"/>
                  </a:lnTo>
                  <a:lnTo>
                    <a:pt x="2450" y="555"/>
                  </a:lnTo>
                  <a:lnTo>
                    <a:pt x="2450" y="553"/>
                  </a:lnTo>
                  <a:lnTo>
                    <a:pt x="2450" y="550"/>
                  </a:lnTo>
                  <a:lnTo>
                    <a:pt x="2450" y="546"/>
                  </a:lnTo>
                  <a:lnTo>
                    <a:pt x="2457" y="545"/>
                  </a:lnTo>
                  <a:lnTo>
                    <a:pt x="2459" y="545"/>
                  </a:lnTo>
                  <a:lnTo>
                    <a:pt x="2460" y="545"/>
                  </a:lnTo>
                  <a:lnTo>
                    <a:pt x="2460" y="543"/>
                  </a:lnTo>
                  <a:lnTo>
                    <a:pt x="2460" y="541"/>
                  </a:lnTo>
                  <a:lnTo>
                    <a:pt x="2462" y="541"/>
                  </a:lnTo>
                  <a:lnTo>
                    <a:pt x="2463" y="540"/>
                  </a:lnTo>
                  <a:lnTo>
                    <a:pt x="2465" y="540"/>
                  </a:lnTo>
                  <a:lnTo>
                    <a:pt x="2468" y="540"/>
                  </a:lnTo>
                  <a:lnTo>
                    <a:pt x="2472" y="540"/>
                  </a:lnTo>
                  <a:lnTo>
                    <a:pt x="2475" y="538"/>
                  </a:lnTo>
                  <a:lnTo>
                    <a:pt x="2478" y="538"/>
                  </a:lnTo>
                  <a:lnTo>
                    <a:pt x="2480" y="537"/>
                  </a:lnTo>
                  <a:lnTo>
                    <a:pt x="2480" y="537"/>
                  </a:lnTo>
                  <a:lnTo>
                    <a:pt x="2480" y="535"/>
                  </a:lnTo>
                  <a:lnTo>
                    <a:pt x="2480" y="533"/>
                  </a:lnTo>
                  <a:lnTo>
                    <a:pt x="2480" y="533"/>
                  </a:lnTo>
                  <a:lnTo>
                    <a:pt x="2478" y="532"/>
                  </a:lnTo>
                  <a:lnTo>
                    <a:pt x="2477" y="532"/>
                  </a:lnTo>
                  <a:lnTo>
                    <a:pt x="2477" y="532"/>
                  </a:lnTo>
                  <a:lnTo>
                    <a:pt x="2473" y="532"/>
                  </a:lnTo>
                  <a:lnTo>
                    <a:pt x="2470" y="532"/>
                  </a:lnTo>
                  <a:lnTo>
                    <a:pt x="2467" y="532"/>
                  </a:lnTo>
                  <a:lnTo>
                    <a:pt x="2463" y="530"/>
                  </a:lnTo>
                  <a:lnTo>
                    <a:pt x="2462" y="530"/>
                  </a:lnTo>
                  <a:lnTo>
                    <a:pt x="2459" y="528"/>
                  </a:lnTo>
                  <a:lnTo>
                    <a:pt x="2455" y="528"/>
                  </a:lnTo>
                  <a:lnTo>
                    <a:pt x="2454" y="530"/>
                  </a:lnTo>
                  <a:lnTo>
                    <a:pt x="2452" y="532"/>
                  </a:lnTo>
                  <a:lnTo>
                    <a:pt x="2450" y="532"/>
                  </a:lnTo>
                  <a:lnTo>
                    <a:pt x="2449" y="532"/>
                  </a:lnTo>
                  <a:lnTo>
                    <a:pt x="2447" y="532"/>
                  </a:lnTo>
                  <a:lnTo>
                    <a:pt x="2447" y="530"/>
                  </a:lnTo>
                  <a:lnTo>
                    <a:pt x="2445" y="528"/>
                  </a:lnTo>
                  <a:lnTo>
                    <a:pt x="2445" y="525"/>
                  </a:lnTo>
                  <a:lnTo>
                    <a:pt x="2445" y="522"/>
                  </a:lnTo>
                  <a:lnTo>
                    <a:pt x="2449" y="522"/>
                  </a:lnTo>
                  <a:lnTo>
                    <a:pt x="2452" y="522"/>
                  </a:lnTo>
                  <a:lnTo>
                    <a:pt x="2454" y="520"/>
                  </a:lnTo>
                  <a:lnTo>
                    <a:pt x="2454" y="519"/>
                  </a:lnTo>
                  <a:lnTo>
                    <a:pt x="2454" y="519"/>
                  </a:lnTo>
                  <a:lnTo>
                    <a:pt x="2457" y="515"/>
                  </a:lnTo>
                  <a:lnTo>
                    <a:pt x="2459" y="515"/>
                  </a:lnTo>
                  <a:lnTo>
                    <a:pt x="2459" y="517"/>
                  </a:lnTo>
                  <a:lnTo>
                    <a:pt x="2460" y="515"/>
                  </a:lnTo>
                  <a:lnTo>
                    <a:pt x="2460" y="515"/>
                  </a:lnTo>
                  <a:lnTo>
                    <a:pt x="2460" y="514"/>
                  </a:lnTo>
                  <a:lnTo>
                    <a:pt x="2460" y="512"/>
                  </a:lnTo>
                  <a:lnTo>
                    <a:pt x="2460" y="510"/>
                  </a:lnTo>
                  <a:lnTo>
                    <a:pt x="2459" y="509"/>
                  </a:lnTo>
                  <a:lnTo>
                    <a:pt x="2457" y="509"/>
                  </a:lnTo>
                  <a:lnTo>
                    <a:pt x="2454" y="509"/>
                  </a:lnTo>
                  <a:lnTo>
                    <a:pt x="2450" y="510"/>
                  </a:lnTo>
                  <a:lnTo>
                    <a:pt x="2449" y="510"/>
                  </a:lnTo>
                  <a:lnTo>
                    <a:pt x="2447" y="510"/>
                  </a:lnTo>
                  <a:lnTo>
                    <a:pt x="2445" y="509"/>
                  </a:lnTo>
                  <a:lnTo>
                    <a:pt x="2445" y="509"/>
                  </a:lnTo>
                  <a:lnTo>
                    <a:pt x="2445" y="505"/>
                  </a:lnTo>
                  <a:lnTo>
                    <a:pt x="2449" y="505"/>
                  </a:lnTo>
                  <a:lnTo>
                    <a:pt x="2450" y="505"/>
                  </a:lnTo>
                  <a:lnTo>
                    <a:pt x="2452" y="505"/>
                  </a:lnTo>
                  <a:lnTo>
                    <a:pt x="2452" y="504"/>
                  </a:lnTo>
                  <a:lnTo>
                    <a:pt x="2452" y="502"/>
                  </a:lnTo>
                  <a:lnTo>
                    <a:pt x="2454" y="502"/>
                  </a:lnTo>
                  <a:lnTo>
                    <a:pt x="2454" y="501"/>
                  </a:lnTo>
                  <a:lnTo>
                    <a:pt x="2455" y="499"/>
                  </a:lnTo>
                  <a:lnTo>
                    <a:pt x="2457" y="499"/>
                  </a:lnTo>
                  <a:lnTo>
                    <a:pt x="2459" y="499"/>
                  </a:lnTo>
                  <a:lnTo>
                    <a:pt x="2460" y="499"/>
                  </a:lnTo>
                  <a:lnTo>
                    <a:pt x="2462" y="499"/>
                  </a:lnTo>
                  <a:lnTo>
                    <a:pt x="2465" y="499"/>
                  </a:lnTo>
                  <a:lnTo>
                    <a:pt x="2465" y="499"/>
                  </a:lnTo>
                  <a:lnTo>
                    <a:pt x="2467" y="501"/>
                  </a:lnTo>
                  <a:lnTo>
                    <a:pt x="2468" y="501"/>
                  </a:lnTo>
                  <a:lnTo>
                    <a:pt x="2470" y="501"/>
                  </a:lnTo>
                  <a:lnTo>
                    <a:pt x="2473" y="501"/>
                  </a:lnTo>
                  <a:lnTo>
                    <a:pt x="2475" y="501"/>
                  </a:lnTo>
                  <a:lnTo>
                    <a:pt x="2477" y="502"/>
                  </a:lnTo>
                  <a:lnTo>
                    <a:pt x="2477" y="501"/>
                  </a:lnTo>
                  <a:lnTo>
                    <a:pt x="2478" y="501"/>
                  </a:lnTo>
                  <a:lnTo>
                    <a:pt x="2480" y="499"/>
                  </a:lnTo>
                  <a:lnTo>
                    <a:pt x="2480" y="497"/>
                  </a:lnTo>
                  <a:lnTo>
                    <a:pt x="2480" y="496"/>
                  </a:lnTo>
                  <a:lnTo>
                    <a:pt x="2478" y="494"/>
                  </a:lnTo>
                  <a:lnTo>
                    <a:pt x="2477" y="492"/>
                  </a:lnTo>
                  <a:lnTo>
                    <a:pt x="2478" y="486"/>
                  </a:lnTo>
                  <a:lnTo>
                    <a:pt x="2475" y="484"/>
                  </a:lnTo>
                  <a:lnTo>
                    <a:pt x="2473" y="483"/>
                  </a:lnTo>
                  <a:lnTo>
                    <a:pt x="2472" y="479"/>
                  </a:lnTo>
                  <a:lnTo>
                    <a:pt x="2472" y="478"/>
                  </a:lnTo>
                  <a:lnTo>
                    <a:pt x="2472" y="476"/>
                  </a:lnTo>
                  <a:lnTo>
                    <a:pt x="2472" y="474"/>
                  </a:lnTo>
                  <a:lnTo>
                    <a:pt x="2473" y="473"/>
                  </a:lnTo>
                  <a:lnTo>
                    <a:pt x="2472" y="471"/>
                  </a:lnTo>
                  <a:lnTo>
                    <a:pt x="2472" y="471"/>
                  </a:lnTo>
                  <a:lnTo>
                    <a:pt x="2470" y="469"/>
                  </a:lnTo>
                  <a:lnTo>
                    <a:pt x="2468" y="466"/>
                  </a:lnTo>
                  <a:lnTo>
                    <a:pt x="2468" y="466"/>
                  </a:lnTo>
                  <a:lnTo>
                    <a:pt x="2467" y="466"/>
                  </a:lnTo>
                  <a:lnTo>
                    <a:pt x="2465" y="465"/>
                  </a:lnTo>
                  <a:lnTo>
                    <a:pt x="2463" y="468"/>
                  </a:lnTo>
                  <a:lnTo>
                    <a:pt x="2449" y="468"/>
                  </a:lnTo>
                  <a:lnTo>
                    <a:pt x="2447" y="466"/>
                  </a:lnTo>
                  <a:lnTo>
                    <a:pt x="2445" y="465"/>
                  </a:lnTo>
                  <a:lnTo>
                    <a:pt x="2445" y="463"/>
                  </a:lnTo>
                  <a:lnTo>
                    <a:pt x="2445" y="461"/>
                  </a:lnTo>
                  <a:lnTo>
                    <a:pt x="2449" y="460"/>
                  </a:lnTo>
                  <a:lnTo>
                    <a:pt x="2450" y="460"/>
                  </a:lnTo>
                  <a:lnTo>
                    <a:pt x="2452" y="460"/>
                  </a:lnTo>
                  <a:lnTo>
                    <a:pt x="2452" y="460"/>
                  </a:lnTo>
                  <a:lnTo>
                    <a:pt x="2454" y="456"/>
                  </a:lnTo>
                  <a:lnTo>
                    <a:pt x="2452" y="453"/>
                  </a:lnTo>
                  <a:lnTo>
                    <a:pt x="2450" y="451"/>
                  </a:lnTo>
                  <a:lnTo>
                    <a:pt x="2450" y="450"/>
                  </a:lnTo>
                  <a:lnTo>
                    <a:pt x="2450" y="448"/>
                  </a:lnTo>
                  <a:lnTo>
                    <a:pt x="2450" y="447"/>
                  </a:lnTo>
                  <a:lnTo>
                    <a:pt x="2447" y="443"/>
                  </a:lnTo>
                  <a:lnTo>
                    <a:pt x="2447" y="445"/>
                  </a:lnTo>
                  <a:lnTo>
                    <a:pt x="2445" y="447"/>
                  </a:lnTo>
                  <a:lnTo>
                    <a:pt x="2445" y="448"/>
                  </a:lnTo>
                  <a:lnTo>
                    <a:pt x="2445" y="450"/>
                  </a:lnTo>
                  <a:lnTo>
                    <a:pt x="2439" y="450"/>
                  </a:lnTo>
                  <a:lnTo>
                    <a:pt x="2437" y="448"/>
                  </a:lnTo>
                  <a:lnTo>
                    <a:pt x="2437" y="448"/>
                  </a:lnTo>
                  <a:lnTo>
                    <a:pt x="2436" y="447"/>
                  </a:lnTo>
                  <a:lnTo>
                    <a:pt x="2437" y="445"/>
                  </a:lnTo>
                  <a:lnTo>
                    <a:pt x="2437" y="445"/>
                  </a:lnTo>
                  <a:lnTo>
                    <a:pt x="2434" y="443"/>
                  </a:lnTo>
                  <a:lnTo>
                    <a:pt x="2432" y="445"/>
                  </a:lnTo>
                  <a:lnTo>
                    <a:pt x="2431" y="445"/>
                  </a:lnTo>
                  <a:lnTo>
                    <a:pt x="2424" y="445"/>
                  </a:lnTo>
                  <a:lnTo>
                    <a:pt x="2424" y="443"/>
                  </a:lnTo>
                  <a:lnTo>
                    <a:pt x="2423" y="440"/>
                  </a:lnTo>
                  <a:lnTo>
                    <a:pt x="2424" y="438"/>
                  </a:lnTo>
                  <a:lnTo>
                    <a:pt x="2424" y="438"/>
                  </a:lnTo>
                  <a:lnTo>
                    <a:pt x="2426" y="437"/>
                  </a:lnTo>
                  <a:lnTo>
                    <a:pt x="2427" y="437"/>
                  </a:lnTo>
                  <a:lnTo>
                    <a:pt x="2429" y="437"/>
                  </a:lnTo>
                  <a:lnTo>
                    <a:pt x="2431" y="437"/>
                  </a:lnTo>
                  <a:lnTo>
                    <a:pt x="2432" y="435"/>
                  </a:lnTo>
                  <a:lnTo>
                    <a:pt x="2434" y="435"/>
                  </a:lnTo>
                  <a:lnTo>
                    <a:pt x="2434" y="433"/>
                  </a:lnTo>
                  <a:lnTo>
                    <a:pt x="2434" y="432"/>
                  </a:lnTo>
                  <a:lnTo>
                    <a:pt x="2432" y="430"/>
                  </a:lnTo>
                  <a:lnTo>
                    <a:pt x="2432" y="430"/>
                  </a:lnTo>
                  <a:lnTo>
                    <a:pt x="2432" y="429"/>
                  </a:lnTo>
                  <a:lnTo>
                    <a:pt x="2434" y="427"/>
                  </a:lnTo>
                  <a:lnTo>
                    <a:pt x="2434" y="424"/>
                  </a:lnTo>
                  <a:lnTo>
                    <a:pt x="2434" y="422"/>
                  </a:lnTo>
                  <a:lnTo>
                    <a:pt x="2436" y="420"/>
                  </a:lnTo>
                  <a:lnTo>
                    <a:pt x="2432" y="419"/>
                  </a:lnTo>
                  <a:lnTo>
                    <a:pt x="2429" y="419"/>
                  </a:lnTo>
                  <a:lnTo>
                    <a:pt x="2427" y="417"/>
                  </a:lnTo>
                  <a:lnTo>
                    <a:pt x="2426" y="417"/>
                  </a:lnTo>
                  <a:lnTo>
                    <a:pt x="2424" y="415"/>
                  </a:lnTo>
                  <a:lnTo>
                    <a:pt x="2424" y="412"/>
                  </a:lnTo>
                  <a:lnTo>
                    <a:pt x="2424" y="411"/>
                  </a:lnTo>
                  <a:lnTo>
                    <a:pt x="2424" y="409"/>
                  </a:lnTo>
                  <a:lnTo>
                    <a:pt x="2424" y="407"/>
                  </a:lnTo>
                  <a:lnTo>
                    <a:pt x="2426" y="406"/>
                  </a:lnTo>
                  <a:lnTo>
                    <a:pt x="2429" y="406"/>
                  </a:lnTo>
                  <a:lnTo>
                    <a:pt x="2431" y="406"/>
                  </a:lnTo>
                  <a:lnTo>
                    <a:pt x="2432" y="407"/>
                  </a:lnTo>
                  <a:lnTo>
                    <a:pt x="2434" y="409"/>
                  </a:lnTo>
                  <a:lnTo>
                    <a:pt x="2436" y="409"/>
                  </a:lnTo>
                  <a:lnTo>
                    <a:pt x="2437" y="409"/>
                  </a:lnTo>
                  <a:lnTo>
                    <a:pt x="2441" y="409"/>
                  </a:lnTo>
                  <a:lnTo>
                    <a:pt x="2444" y="409"/>
                  </a:lnTo>
                  <a:lnTo>
                    <a:pt x="2444" y="407"/>
                  </a:lnTo>
                  <a:lnTo>
                    <a:pt x="2444" y="406"/>
                  </a:lnTo>
                  <a:lnTo>
                    <a:pt x="2444" y="402"/>
                  </a:lnTo>
                  <a:lnTo>
                    <a:pt x="2444" y="399"/>
                  </a:lnTo>
                  <a:lnTo>
                    <a:pt x="2444" y="397"/>
                  </a:lnTo>
                  <a:lnTo>
                    <a:pt x="2444" y="397"/>
                  </a:lnTo>
                  <a:lnTo>
                    <a:pt x="2444" y="396"/>
                  </a:lnTo>
                  <a:lnTo>
                    <a:pt x="2445" y="394"/>
                  </a:lnTo>
                  <a:lnTo>
                    <a:pt x="2447" y="393"/>
                  </a:lnTo>
                  <a:lnTo>
                    <a:pt x="2447" y="393"/>
                  </a:lnTo>
                  <a:lnTo>
                    <a:pt x="2447" y="391"/>
                  </a:lnTo>
                  <a:lnTo>
                    <a:pt x="2447" y="388"/>
                  </a:lnTo>
                  <a:lnTo>
                    <a:pt x="2447" y="384"/>
                  </a:lnTo>
                  <a:lnTo>
                    <a:pt x="2452" y="384"/>
                  </a:lnTo>
                  <a:lnTo>
                    <a:pt x="2455" y="384"/>
                  </a:lnTo>
                  <a:lnTo>
                    <a:pt x="2460" y="384"/>
                  </a:lnTo>
                  <a:lnTo>
                    <a:pt x="2462" y="384"/>
                  </a:lnTo>
                  <a:lnTo>
                    <a:pt x="2463" y="384"/>
                  </a:lnTo>
                  <a:lnTo>
                    <a:pt x="2468" y="384"/>
                  </a:lnTo>
                  <a:lnTo>
                    <a:pt x="2470" y="384"/>
                  </a:lnTo>
                  <a:close/>
                  <a:moveTo>
                    <a:pt x="4997" y="371"/>
                  </a:moveTo>
                  <a:lnTo>
                    <a:pt x="4999" y="371"/>
                  </a:lnTo>
                  <a:lnTo>
                    <a:pt x="5001" y="373"/>
                  </a:lnTo>
                  <a:lnTo>
                    <a:pt x="5002" y="373"/>
                  </a:lnTo>
                  <a:lnTo>
                    <a:pt x="5002" y="376"/>
                  </a:lnTo>
                  <a:lnTo>
                    <a:pt x="5002" y="378"/>
                  </a:lnTo>
                  <a:lnTo>
                    <a:pt x="5001" y="379"/>
                  </a:lnTo>
                  <a:lnTo>
                    <a:pt x="5001" y="381"/>
                  </a:lnTo>
                  <a:lnTo>
                    <a:pt x="4999" y="381"/>
                  </a:lnTo>
                  <a:lnTo>
                    <a:pt x="4997" y="381"/>
                  </a:lnTo>
                  <a:lnTo>
                    <a:pt x="4997" y="383"/>
                  </a:lnTo>
                  <a:lnTo>
                    <a:pt x="4996" y="383"/>
                  </a:lnTo>
                  <a:lnTo>
                    <a:pt x="4994" y="384"/>
                  </a:lnTo>
                  <a:lnTo>
                    <a:pt x="4991" y="384"/>
                  </a:lnTo>
                  <a:lnTo>
                    <a:pt x="4988" y="386"/>
                  </a:lnTo>
                  <a:lnTo>
                    <a:pt x="4984" y="386"/>
                  </a:lnTo>
                  <a:lnTo>
                    <a:pt x="4981" y="384"/>
                  </a:lnTo>
                  <a:lnTo>
                    <a:pt x="4981" y="379"/>
                  </a:lnTo>
                  <a:lnTo>
                    <a:pt x="4983" y="376"/>
                  </a:lnTo>
                  <a:lnTo>
                    <a:pt x="4984" y="375"/>
                  </a:lnTo>
                  <a:lnTo>
                    <a:pt x="4986" y="373"/>
                  </a:lnTo>
                  <a:lnTo>
                    <a:pt x="4989" y="373"/>
                  </a:lnTo>
                  <a:lnTo>
                    <a:pt x="4992" y="373"/>
                  </a:lnTo>
                  <a:lnTo>
                    <a:pt x="4996" y="373"/>
                  </a:lnTo>
                  <a:lnTo>
                    <a:pt x="4997" y="371"/>
                  </a:lnTo>
                  <a:close/>
                  <a:moveTo>
                    <a:pt x="13" y="343"/>
                  </a:moveTo>
                  <a:lnTo>
                    <a:pt x="25" y="343"/>
                  </a:lnTo>
                  <a:lnTo>
                    <a:pt x="29" y="353"/>
                  </a:lnTo>
                  <a:lnTo>
                    <a:pt x="23" y="357"/>
                  </a:lnTo>
                  <a:lnTo>
                    <a:pt x="10" y="357"/>
                  </a:lnTo>
                  <a:lnTo>
                    <a:pt x="7" y="347"/>
                  </a:lnTo>
                  <a:lnTo>
                    <a:pt x="13" y="343"/>
                  </a:lnTo>
                  <a:close/>
                  <a:moveTo>
                    <a:pt x="1324" y="294"/>
                  </a:moveTo>
                  <a:lnTo>
                    <a:pt x="1337" y="296"/>
                  </a:lnTo>
                  <a:lnTo>
                    <a:pt x="1337" y="301"/>
                  </a:lnTo>
                  <a:lnTo>
                    <a:pt x="1337" y="304"/>
                  </a:lnTo>
                  <a:lnTo>
                    <a:pt x="1339" y="307"/>
                  </a:lnTo>
                  <a:lnTo>
                    <a:pt x="1339" y="314"/>
                  </a:lnTo>
                  <a:lnTo>
                    <a:pt x="1332" y="317"/>
                  </a:lnTo>
                  <a:lnTo>
                    <a:pt x="1316" y="317"/>
                  </a:lnTo>
                  <a:lnTo>
                    <a:pt x="1311" y="301"/>
                  </a:lnTo>
                  <a:lnTo>
                    <a:pt x="1324" y="294"/>
                  </a:lnTo>
                  <a:close/>
                  <a:moveTo>
                    <a:pt x="1290" y="286"/>
                  </a:moveTo>
                  <a:lnTo>
                    <a:pt x="1291" y="291"/>
                  </a:lnTo>
                  <a:lnTo>
                    <a:pt x="1290" y="294"/>
                  </a:lnTo>
                  <a:lnTo>
                    <a:pt x="1288" y="296"/>
                  </a:lnTo>
                  <a:lnTo>
                    <a:pt x="1287" y="298"/>
                  </a:lnTo>
                  <a:lnTo>
                    <a:pt x="1283" y="301"/>
                  </a:lnTo>
                  <a:lnTo>
                    <a:pt x="1278" y="302"/>
                  </a:lnTo>
                  <a:lnTo>
                    <a:pt x="1275" y="304"/>
                  </a:lnTo>
                  <a:lnTo>
                    <a:pt x="1270" y="304"/>
                  </a:lnTo>
                  <a:lnTo>
                    <a:pt x="1269" y="304"/>
                  </a:lnTo>
                  <a:lnTo>
                    <a:pt x="1267" y="302"/>
                  </a:lnTo>
                  <a:lnTo>
                    <a:pt x="1265" y="301"/>
                  </a:lnTo>
                  <a:lnTo>
                    <a:pt x="1262" y="299"/>
                  </a:lnTo>
                  <a:lnTo>
                    <a:pt x="1267" y="298"/>
                  </a:lnTo>
                  <a:lnTo>
                    <a:pt x="1272" y="294"/>
                  </a:lnTo>
                  <a:lnTo>
                    <a:pt x="1277" y="291"/>
                  </a:lnTo>
                  <a:lnTo>
                    <a:pt x="1280" y="291"/>
                  </a:lnTo>
                  <a:lnTo>
                    <a:pt x="1283" y="291"/>
                  </a:lnTo>
                  <a:lnTo>
                    <a:pt x="1285" y="289"/>
                  </a:lnTo>
                  <a:lnTo>
                    <a:pt x="1287" y="288"/>
                  </a:lnTo>
                  <a:lnTo>
                    <a:pt x="1290" y="286"/>
                  </a:lnTo>
                  <a:close/>
                  <a:moveTo>
                    <a:pt x="5366" y="268"/>
                  </a:moveTo>
                  <a:lnTo>
                    <a:pt x="5369" y="268"/>
                  </a:lnTo>
                  <a:lnTo>
                    <a:pt x="5371" y="268"/>
                  </a:lnTo>
                  <a:lnTo>
                    <a:pt x="5372" y="268"/>
                  </a:lnTo>
                  <a:lnTo>
                    <a:pt x="5374" y="268"/>
                  </a:lnTo>
                  <a:lnTo>
                    <a:pt x="5375" y="270"/>
                  </a:lnTo>
                  <a:lnTo>
                    <a:pt x="5377" y="270"/>
                  </a:lnTo>
                  <a:lnTo>
                    <a:pt x="5380" y="270"/>
                  </a:lnTo>
                  <a:lnTo>
                    <a:pt x="5384" y="270"/>
                  </a:lnTo>
                  <a:lnTo>
                    <a:pt x="5387" y="271"/>
                  </a:lnTo>
                  <a:lnTo>
                    <a:pt x="5390" y="271"/>
                  </a:lnTo>
                  <a:lnTo>
                    <a:pt x="5393" y="273"/>
                  </a:lnTo>
                  <a:lnTo>
                    <a:pt x="5395" y="273"/>
                  </a:lnTo>
                  <a:lnTo>
                    <a:pt x="5397" y="275"/>
                  </a:lnTo>
                  <a:lnTo>
                    <a:pt x="5400" y="275"/>
                  </a:lnTo>
                  <a:lnTo>
                    <a:pt x="5400" y="281"/>
                  </a:lnTo>
                  <a:lnTo>
                    <a:pt x="5398" y="283"/>
                  </a:lnTo>
                  <a:lnTo>
                    <a:pt x="5395" y="283"/>
                  </a:lnTo>
                  <a:lnTo>
                    <a:pt x="5393" y="281"/>
                  </a:lnTo>
                  <a:lnTo>
                    <a:pt x="5392" y="281"/>
                  </a:lnTo>
                  <a:lnTo>
                    <a:pt x="5390" y="280"/>
                  </a:lnTo>
                  <a:lnTo>
                    <a:pt x="5389" y="280"/>
                  </a:lnTo>
                  <a:lnTo>
                    <a:pt x="5385" y="278"/>
                  </a:lnTo>
                  <a:lnTo>
                    <a:pt x="5382" y="278"/>
                  </a:lnTo>
                  <a:lnTo>
                    <a:pt x="5380" y="278"/>
                  </a:lnTo>
                  <a:lnTo>
                    <a:pt x="5380" y="280"/>
                  </a:lnTo>
                  <a:lnTo>
                    <a:pt x="5379" y="280"/>
                  </a:lnTo>
                  <a:lnTo>
                    <a:pt x="5374" y="280"/>
                  </a:lnTo>
                  <a:lnTo>
                    <a:pt x="5371" y="280"/>
                  </a:lnTo>
                  <a:lnTo>
                    <a:pt x="5367" y="278"/>
                  </a:lnTo>
                  <a:lnTo>
                    <a:pt x="5366" y="278"/>
                  </a:lnTo>
                  <a:lnTo>
                    <a:pt x="5366" y="276"/>
                  </a:lnTo>
                  <a:lnTo>
                    <a:pt x="5364" y="275"/>
                  </a:lnTo>
                  <a:lnTo>
                    <a:pt x="5362" y="275"/>
                  </a:lnTo>
                  <a:lnTo>
                    <a:pt x="5361" y="275"/>
                  </a:lnTo>
                  <a:lnTo>
                    <a:pt x="5359" y="275"/>
                  </a:lnTo>
                  <a:lnTo>
                    <a:pt x="5356" y="275"/>
                  </a:lnTo>
                  <a:lnTo>
                    <a:pt x="5354" y="275"/>
                  </a:lnTo>
                  <a:lnTo>
                    <a:pt x="5354" y="273"/>
                  </a:lnTo>
                  <a:lnTo>
                    <a:pt x="5354" y="271"/>
                  </a:lnTo>
                  <a:lnTo>
                    <a:pt x="5354" y="270"/>
                  </a:lnTo>
                  <a:lnTo>
                    <a:pt x="5359" y="268"/>
                  </a:lnTo>
                  <a:lnTo>
                    <a:pt x="5362" y="268"/>
                  </a:lnTo>
                  <a:lnTo>
                    <a:pt x="5366" y="268"/>
                  </a:lnTo>
                  <a:close/>
                  <a:moveTo>
                    <a:pt x="3123" y="222"/>
                  </a:moveTo>
                  <a:lnTo>
                    <a:pt x="3123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3123" y="222"/>
                  </a:moveTo>
                  <a:lnTo>
                    <a:pt x="3125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2198" y="201"/>
                  </a:moveTo>
                  <a:lnTo>
                    <a:pt x="2200" y="203"/>
                  </a:lnTo>
                  <a:lnTo>
                    <a:pt x="2203" y="204"/>
                  </a:lnTo>
                  <a:lnTo>
                    <a:pt x="2203" y="208"/>
                  </a:lnTo>
                  <a:lnTo>
                    <a:pt x="2203" y="219"/>
                  </a:lnTo>
                  <a:lnTo>
                    <a:pt x="2216" y="219"/>
                  </a:lnTo>
                  <a:lnTo>
                    <a:pt x="2220" y="219"/>
                  </a:lnTo>
                  <a:lnTo>
                    <a:pt x="2221" y="217"/>
                  </a:lnTo>
                  <a:lnTo>
                    <a:pt x="2224" y="216"/>
                  </a:lnTo>
                  <a:lnTo>
                    <a:pt x="2228" y="214"/>
                  </a:lnTo>
                  <a:lnTo>
                    <a:pt x="2231" y="212"/>
                  </a:lnTo>
                  <a:lnTo>
                    <a:pt x="2236" y="212"/>
                  </a:lnTo>
                  <a:lnTo>
                    <a:pt x="2242" y="211"/>
                  </a:lnTo>
                  <a:lnTo>
                    <a:pt x="2247" y="212"/>
                  </a:lnTo>
                  <a:lnTo>
                    <a:pt x="2251" y="212"/>
                  </a:lnTo>
                  <a:lnTo>
                    <a:pt x="2256" y="212"/>
                  </a:lnTo>
                  <a:lnTo>
                    <a:pt x="2257" y="214"/>
                  </a:lnTo>
                  <a:lnTo>
                    <a:pt x="2259" y="214"/>
                  </a:lnTo>
                  <a:lnTo>
                    <a:pt x="2262" y="214"/>
                  </a:lnTo>
                  <a:lnTo>
                    <a:pt x="2264" y="214"/>
                  </a:lnTo>
                  <a:lnTo>
                    <a:pt x="2264" y="212"/>
                  </a:lnTo>
                  <a:lnTo>
                    <a:pt x="2265" y="212"/>
                  </a:lnTo>
                  <a:lnTo>
                    <a:pt x="2267" y="211"/>
                  </a:lnTo>
                  <a:lnTo>
                    <a:pt x="2270" y="209"/>
                  </a:lnTo>
                  <a:lnTo>
                    <a:pt x="2274" y="209"/>
                  </a:lnTo>
                  <a:lnTo>
                    <a:pt x="2275" y="208"/>
                  </a:lnTo>
                  <a:lnTo>
                    <a:pt x="2277" y="206"/>
                  </a:lnTo>
                  <a:lnTo>
                    <a:pt x="2279" y="204"/>
                  </a:lnTo>
                  <a:lnTo>
                    <a:pt x="2282" y="203"/>
                  </a:lnTo>
                  <a:lnTo>
                    <a:pt x="2285" y="203"/>
                  </a:lnTo>
                  <a:lnTo>
                    <a:pt x="2301" y="203"/>
                  </a:lnTo>
                  <a:lnTo>
                    <a:pt x="2301" y="204"/>
                  </a:lnTo>
                  <a:lnTo>
                    <a:pt x="2303" y="208"/>
                  </a:lnTo>
                  <a:lnTo>
                    <a:pt x="2303" y="211"/>
                  </a:lnTo>
                  <a:lnTo>
                    <a:pt x="2301" y="212"/>
                  </a:lnTo>
                  <a:lnTo>
                    <a:pt x="2300" y="214"/>
                  </a:lnTo>
                  <a:lnTo>
                    <a:pt x="2300" y="216"/>
                  </a:lnTo>
                  <a:lnTo>
                    <a:pt x="2300" y="219"/>
                  </a:lnTo>
                  <a:lnTo>
                    <a:pt x="2300" y="222"/>
                  </a:lnTo>
                  <a:lnTo>
                    <a:pt x="2303" y="222"/>
                  </a:lnTo>
                  <a:lnTo>
                    <a:pt x="2306" y="222"/>
                  </a:lnTo>
                  <a:lnTo>
                    <a:pt x="2313" y="226"/>
                  </a:lnTo>
                  <a:lnTo>
                    <a:pt x="2313" y="227"/>
                  </a:lnTo>
                  <a:lnTo>
                    <a:pt x="2315" y="229"/>
                  </a:lnTo>
                  <a:lnTo>
                    <a:pt x="2315" y="230"/>
                  </a:lnTo>
                  <a:lnTo>
                    <a:pt x="2315" y="232"/>
                  </a:lnTo>
                  <a:lnTo>
                    <a:pt x="2315" y="245"/>
                  </a:lnTo>
                  <a:lnTo>
                    <a:pt x="2310" y="245"/>
                  </a:lnTo>
                  <a:lnTo>
                    <a:pt x="2303" y="244"/>
                  </a:lnTo>
                  <a:lnTo>
                    <a:pt x="2298" y="244"/>
                  </a:lnTo>
                  <a:lnTo>
                    <a:pt x="2292" y="245"/>
                  </a:lnTo>
                  <a:lnTo>
                    <a:pt x="2285" y="247"/>
                  </a:lnTo>
                  <a:lnTo>
                    <a:pt x="2279" y="250"/>
                  </a:lnTo>
                  <a:lnTo>
                    <a:pt x="2277" y="250"/>
                  </a:lnTo>
                  <a:lnTo>
                    <a:pt x="2277" y="252"/>
                  </a:lnTo>
                  <a:lnTo>
                    <a:pt x="2275" y="255"/>
                  </a:lnTo>
                  <a:lnTo>
                    <a:pt x="2274" y="255"/>
                  </a:lnTo>
                  <a:lnTo>
                    <a:pt x="2270" y="255"/>
                  </a:lnTo>
                  <a:lnTo>
                    <a:pt x="2269" y="255"/>
                  </a:lnTo>
                  <a:lnTo>
                    <a:pt x="2267" y="255"/>
                  </a:lnTo>
                  <a:lnTo>
                    <a:pt x="2264" y="257"/>
                  </a:lnTo>
                  <a:lnTo>
                    <a:pt x="2262" y="258"/>
                  </a:lnTo>
                  <a:lnTo>
                    <a:pt x="2261" y="260"/>
                  </a:lnTo>
                  <a:lnTo>
                    <a:pt x="2259" y="262"/>
                  </a:lnTo>
                  <a:lnTo>
                    <a:pt x="2257" y="265"/>
                  </a:lnTo>
                  <a:lnTo>
                    <a:pt x="2257" y="266"/>
                  </a:lnTo>
                  <a:lnTo>
                    <a:pt x="2256" y="268"/>
                  </a:lnTo>
                  <a:lnTo>
                    <a:pt x="2254" y="270"/>
                  </a:lnTo>
                  <a:lnTo>
                    <a:pt x="2252" y="271"/>
                  </a:lnTo>
                  <a:lnTo>
                    <a:pt x="2249" y="273"/>
                  </a:lnTo>
                  <a:lnTo>
                    <a:pt x="2244" y="273"/>
                  </a:lnTo>
                  <a:lnTo>
                    <a:pt x="2239" y="273"/>
                  </a:lnTo>
                  <a:lnTo>
                    <a:pt x="2236" y="273"/>
                  </a:lnTo>
                  <a:lnTo>
                    <a:pt x="2233" y="273"/>
                  </a:lnTo>
                  <a:lnTo>
                    <a:pt x="2231" y="273"/>
                  </a:lnTo>
                  <a:lnTo>
                    <a:pt x="2228" y="271"/>
                  </a:lnTo>
                  <a:lnTo>
                    <a:pt x="2224" y="270"/>
                  </a:lnTo>
                  <a:lnTo>
                    <a:pt x="2223" y="268"/>
                  </a:lnTo>
                  <a:lnTo>
                    <a:pt x="2221" y="266"/>
                  </a:lnTo>
                  <a:lnTo>
                    <a:pt x="2221" y="265"/>
                  </a:lnTo>
                  <a:lnTo>
                    <a:pt x="2220" y="263"/>
                  </a:lnTo>
                  <a:lnTo>
                    <a:pt x="2216" y="263"/>
                  </a:lnTo>
                  <a:lnTo>
                    <a:pt x="2213" y="263"/>
                  </a:lnTo>
                  <a:lnTo>
                    <a:pt x="2206" y="263"/>
                  </a:lnTo>
                  <a:lnTo>
                    <a:pt x="2203" y="263"/>
                  </a:lnTo>
                  <a:lnTo>
                    <a:pt x="2198" y="263"/>
                  </a:lnTo>
                  <a:lnTo>
                    <a:pt x="2193" y="263"/>
                  </a:lnTo>
                  <a:lnTo>
                    <a:pt x="2192" y="263"/>
                  </a:lnTo>
                  <a:lnTo>
                    <a:pt x="2190" y="265"/>
                  </a:lnTo>
                  <a:lnTo>
                    <a:pt x="2188" y="265"/>
                  </a:lnTo>
                  <a:lnTo>
                    <a:pt x="2182" y="265"/>
                  </a:lnTo>
                  <a:lnTo>
                    <a:pt x="2179" y="258"/>
                  </a:lnTo>
                  <a:lnTo>
                    <a:pt x="2179" y="247"/>
                  </a:lnTo>
                  <a:lnTo>
                    <a:pt x="2177" y="245"/>
                  </a:lnTo>
                  <a:lnTo>
                    <a:pt x="2177" y="245"/>
                  </a:lnTo>
                  <a:lnTo>
                    <a:pt x="2164" y="245"/>
                  </a:lnTo>
                  <a:lnTo>
                    <a:pt x="2161" y="245"/>
                  </a:lnTo>
                  <a:lnTo>
                    <a:pt x="2157" y="247"/>
                  </a:lnTo>
                  <a:lnTo>
                    <a:pt x="2156" y="237"/>
                  </a:lnTo>
                  <a:lnTo>
                    <a:pt x="2159" y="235"/>
                  </a:lnTo>
                  <a:lnTo>
                    <a:pt x="2162" y="235"/>
                  </a:lnTo>
                  <a:lnTo>
                    <a:pt x="2169" y="235"/>
                  </a:lnTo>
                  <a:lnTo>
                    <a:pt x="2175" y="235"/>
                  </a:lnTo>
                  <a:lnTo>
                    <a:pt x="2182" y="235"/>
                  </a:lnTo>
                  <a:lnTo>
                    <a:pt x="2185" y="235"/>
                  </a:lnTo>
                  <a:lnTo>
                    <a:pt x="2188" y="237"/>
                  </a:lnTo>
                  <a:lnTo>
                    <a:pt x="2188" y="235"/>
                  </a:lnTo>
                  <a:lnTo>
                    <a:pt x="2188" y="232"/>
                  </a:lnTo>
                  <a:lnTo>
                    <a:pt x="2188" y="230"/>
                  </a:lnTo>
                  <a:lnTo>
                    <a:pt x="2188" y="229"/>
                  </a:lnTo>
                  <a:lnTo>
                    <a:pt x="2185" y="227"/>
                  </a:lnTo>
                  <a:lnTo>
                    <a:pt x="2184" y="227"/>
                  </a:lnTo>
                  <a:lnTo>
                    <a:pt x="2182" y="226"/>
                  </a:lnTo>
                  <a:lnTo>
                    <a:pt x="2180" y="224"/>
                  </a:lnTo>
                  <a:lnTo>
                    <a:pt x="2179" y="222"/>
                  </a:lnTo>
                  <a:lnTo>
                    <a:pt x="2177" y="221"/>
                  </a:lnTo>
                  <a:lnTo>
                    <a:pt x="2174" y="221"/>
                  </a:lnTo>
                  <a:lnTo>
                    <a:pt x="2170" y="221"/>
                  </a:lnTo>
                  <a:lnTo>
                    <a:pt x="2169" y="222"/>
                  </a:lnTo>
                  <a:lnTo>
                    <a:pt x="2166" y="224"/>
                  </a:lnTo>
                  <a:lnTo>
                    <a:pt x="2164" y="224"/>
                  </a:lnTo>
                  <a:lnTo>
                    <a:pt x="2161" y="224"/>
                  </a:lnTo>
                  <a:lnTo>
                    <a:pt x="2157" y="224"/>
                  </a:lnTo>
                  <a:lnTo>
                    <a:pt x="2157" y="221"/>
                  </a:lnTo>
                  <a:lnTo>
                    <a:pt x="2157" y="219"/>
                  </a:lnTo>
                  <a:lnTo>
                    <a:pt x="2156" y="216"/>
                  </a:lnTo>
                  <a:lnTo>
                    <a:pt x="2157" y="214"/>
                  </a:lnTo>
                  <a:lnTo>
                    <a:pt x="2159" y="212"/>
                  </a:lnTo>
                  <a:lnTo>
                    <a:pt x="2161" y="209"/>
                  </a:lnTo>
                  <a:lnTo>
                    <a:pt x="2164" y="208"/>
                  </a:lnTo>
                  <a:lnTo>
                    <a:pt x="2167" y="208"/>
                  </a:lnTo>
                  <a:lnTo>
                    <a:pt x="2170" y="206"/>
                  </a:lnTo>
                  <a:lnTo>
                    <a:pt x="2174" y="208"/>
                  </a:lnTo>
                  <a:lnTo>
                    <a:pt x="2179" y="206"/>
                  </a:lnTo>
                  <a:lnTo>
                    <a:pt x="2184" y="206"/>
                  </a:lnTo>
                  <a:lnTo>
                    <a:pt x="2187" y="206"/>
                  </a:lnTo>
                  <a:lnTo>
                    <a:pt x="2190" y="208"/>
                  </a:lnTo>
                  <a:lnTo>
                    <a:pt x="2193" y="209"/>
                  </a:lnTo>
                  <a:lnTo>
                    <a:pt x="2193" y="203"/>
                  </a:lnTo>
                  <a:lnTo>
                    <a:pt x="2198" y="201"/>
                  </a:lnTo>
                  <a:close/>
                  <a:moveTo>
                    <a:pt x="1390" y="154"/>
                  </a:moveTo>
                  <a:lnTo>
                    <a:pt x="1396" y="167"/>
                  </a:lnTo>
                  <a:lnTo>
                    <a:pt x="1390" y="176"/>
                  </a:lnTo>
                  <a:lnTo>
                    <a:pt x="1375" y="180"/>
                  </a:lnTo>
                  <a:lnTo>
                    <a:pt x="1362" y="178"/>
                  </a:lnTo>
                  <a:lnTo>
                    <a:pt x="1355" y="168"/>
                  </a:lnTo>
                  <a:lnTo>
                    <a:pt x="1355" y="168"/>
                  </a:lnTo>
                  <a:lnTo>
                    <a:pt x="1357" y="165"/>
                  </a:lnTo>
                  <a:lnTo>
                    <a:pt x="1359" y="163"/>
                  </a:lnTo>
                  <a:lnTo>
                    <a:pt x="1360" y="160"/>
                  </a:lnTo>
                  <a:lnTo>
                    <a:pt x="1364" y="157"/>
                  </a:lnTo>
                  <a:lnTo>
                    <a:pt x="1365" y="155"/>
                  </a:lnTo>
                  <a:lnTo>
                    <a:pt x="1367" y="155"/>
                  </a:lnTo>
                  <a:lnTo>
                    <a:pt x="1370" y="155"/>
                  </a:lnTo>
                  <a:lnTo>
                    <a:pt x="1373" y="155"/>
                  </a:lnTo>
                  <a:lnTo>
                    <a:pt x="1378" y="155"/>
                  </a:lnTo>
                  <a:lnTo>
                    <a:pt x="1382" y="155"/>
                  </a:lnTo>
                  <a:lnTo>
                    <a:pt x="1386" y="154"/>
                  </a:lnTo>
                  <a:lnTo>
                    <a:pt x="1390" y="154"/>
                  </a:lnTo>
                  <a:lnTo>
                    <a:pt x="1390" y="154"/>
                  </a:lnTo>
                  <a:close/>
                  <a:moveTo>
                    <a:pt x="930" y="136"/>
                  </a:moveTo>
                  <a:lnTo>
                    <a:pt x="930" y="145"/>
                  </a:lnTo>
                  <a:lnTo>
                    <a:pt x="917" y="149"/>
                  </a:lnTo>
                  <a:lnTo>
                    <a:pt x="904" y="154"/>
                  </a:lnTo>
                  <a:lnTo>
                    <a:pt x="889" y="150"/>
                  </a:lnTo>
                  <a:lnTo>
                    <a:pt x="908" y="140"/>
                  </a:lnTo>
                  <a:lnTo>
                    <a:pt x="930" y="136"/>
                  </a:lnTo>
                  <a:close/>
                  <a:moveTo>
                    <a:pt x="3251" y="121"/>
                  </a:moveTo>
                  <a:lnTo>
                    <a:pt x="3270" y="121"/>
                  </a:lnTo>
                  <a:lnTo>
                    <a:pt x="3270" y="122"/>
                  </a:lnTo>
                  <a:lnTo>
                    <a:pt x="3270" y="124"/>
                  </a:lnTo>
                  <a:lnTo>
                    <a:pt x="3270" y="126"/>
                  </a:lnTo>
                  <a:lnTo>
                    <a:pt x="3272" y="127"/>
                  </a:lnTo>
                  <a:lnTo>
                    <a:pt x="3274" y="127"/>
                  </a:lnTo>
                  <a:lnTo>
                    <a:pt x="3275" y="127"/>
                  </a:lnTo>
                  <a:lnTo>
                    <a:pt x="3279" y="127"/>
                  </a:lnTo>
                  <a:lnTo>
                    <a:pt x="3279" y="131"/>
                  </a:lnTo>
                  <a:lnTo>
                    <a:pt x="3279" y="131"/>
                  </a:lnTo>
                  <a:lnTo>
                    <a:pt x="3275" y="134"/>
                  </a:lnTo>
                  <a:lnTo>
                    <a:pt x="3274" y="136"/>
                  </a:lnTo>
                  <a:lnTo>
                    <a:pt x="3272" y="136"/>
                  </a:lnTo>
                  <a:lnTo>
                    <a:pt x="3270" y="136"/>
                  </a:lnTo>
                  <a:lnTo>
                    <a:pt x="3269" y="137"/>
                  </a:lnTo>
                  <a:lnTo>
                    <a:pt x="3267" y="137"/>
                  </a:lnTo>
                  <a:lnTo>
                    <a:pt x="3267" y="137"/>
                  </a:lnTo>
                  <a:lnTo>
                    <a:pt x="3266" y="139"/>
                  </a:lnTo>
                  <a:lnTo>
                    <a:pt x="3266" y="140"/>
                  </a:lnTo>
                  <a:lnTo>
                    <a:pt x="3264" y="142"/>
                  </a:lnTo>
                  <a:lnTo>
                    <a:pt x="3262" y="142"/>
                  </a:lnTo>
                  <a:lnTo>
                    <a:pt x="3261" y="142"/>
                  </a:lnTo>
                  <a:lnTo>
                    <a:pt x="3251" y="142"/>
                  </a:lnTo>
                  <a:lnTo>
                    <a:pt x="3251" y="127"/>
                  </a:lnTo>
                  <a:lnTo>
                    <a:pt x="3251" y="126"/>
                  </a:lnTo>
                  <a:lnTo>
                    <a:pt x="3249" y="124"/>
                  </a:lnTo>
                  <a:lnTo>
                    <a:pt x="3251" y="122"/>
                  </a:lnTo>
                  <a:lnTo>
                    <a:pt x="3251" y="121"/>
                  </a:lnTo>
                  <a:close/>
                  <a:moveTo>
                    <a:pt x="2912" y="86"/>
                  </a:moveTo>
                  <a:lnTo>
                    <a:pt x="2910" y="86"/>
                  </a:lnTo>
                  <a:lnTo>
                    <a:pt x="2909" y="86"/>
                  </a:lnTo>
                  <a:lnTo>
                    <a:pt x="2902" y="86"/>
                  </a:lnTo>
                  <a:lnTo>
                    <a:pt x="2902" y="86"/>
                  </a:lnTo>
                  <a:lnTo>
                    <a:pt x="2904" y="88"/>
                  </a:lnTo>
                  <a:lnTo>
                    <a:pt x="2902" y="90"/>
                  </a:lnTo>
                  <a:lnTo>
                    <a:pt x="2902" y="91"/>
                  </a:lnTo>
                  <a:lnTo>
                    <a:pt x="2902" y="96"/>
                  </a:lnTo>
                  <a:lnTo>
                    <a:pt x="2902" y="100"/>
                  </a:lnTo>
                  <a:lnTo>
                    <a:pt x="2914" y="100"/>
                  </a:lnTo>
                  <a:lnTo>
                    <a:pt x="2914" y="86"/>
                  </a:lnTo>
                  <a:lnTo>
                    <a:pt x="2912" y="86"/>
                  </a:lnTo>
                  <a:close/>
                  <a:moveTo>
                    <a:pt x="5240" y="62"/>
                  </a:moveTo>
                  <a:lnTo>
                    <a:pt x="5241" y="62"/>
                  </a:lnTo>
                  <a:lnTo>
                    <a:pt x="5243" y="62"/>
                  </a:lnTo>
                  <a:lnTo>
                    <a:pt x="5244" y="62"/>
                  </a:lnTo>
                  <a:lnTo>
                    <a:pt x="5246" y="64"/>
                  </a:lnTo>
                  <a:lnTo>
                    <a:pt x="5246" y="64"/>
                  </a:lnTo>
                  <a:lnTo>
                    <a:pt x="5248" y="65"/>
                  </a:lnTo>
                  <a:lnTo>
                    <a:pt x="5249" y="67"/>
                  </a:lnTo>
                  <a:lnTo>
                    <a:pt x="5251" y="67"/>
                  </a:lnTo>
                  <a:lnTo>
                    <a:pt x="5253" y="67"/>
                  </a:lnTo>
                  <a:lnTo>
                    <a:pt x="5254" y="67"/>
                  </a:lnTo>
                  <a:lnTo>
                    <a:pt x="5256" y="67"/>
                  </a:lnTo>
                  <a:lnTo>
                    <a:pt x="5258" y="67"/>
                  </a:lnTo>
                  <a:lnTo>
                    <a:pt x="5261" y="67"/>
                  </a:lnTo>
                  <a:lnTo>
                    <a:pt x="5264" y="67"/>
                  </a:lnTo>
                  <a:lnTo>
                    <a:pt x="5267" y="68"/>
                  </a:lnTo>
                  <a:lnTo>
                    <a:pt x="5269" y="70"/>
                  </a:lnTo>
                  <a:lnTo>
                    <a:pt x="5271" y="70"/>
                  </a:lnTo>
                  <a:lnTo>
                    <a:pt x="5271" y="72"/>
                  </a:lnTo>
                  <a:lnTo>
                    <a:pt x="5272" y="73"/>
                  </a:lnTo>
                  <a:lnTo>
                    <a:pt x="5272" y="78"/>
                  </a:lnTo>
                  <a:lnTo>
                    <a:pt x="5271" y="80"/>
                  </a:lnTo>
                  <a:lnTo>
                    <a:pt x="5269" y="80"/>
                  </a:lnTo>
                  <a:lnTo>
                    <a:pt x="5264" y="80"/>
                  </a:lnTo>
                  <a:lnTo>
                    <a:pt x="5263" y="78"/>
                  </a:lnTo>
                  <a:lnTo>
                    <a:pt x="5261" y="78"/>
                  </a:lnTo>
                  <a:lnTo>
                    <a:pt x="5254" y="78"/>
                  </a:lnTo>
                  <a:lnTo>
                    <a:pt x="5251" y="78"/>
                  </a:lnTo>
                  <a:lnTo>
                    <a:pt x="5248" y="78"/>
                  </a:lnTo>
                  <a:lnTo>
                    <a:pt x="5246" y="80"/>
                  </a:lnTo>
                  <a:lnTo>
                    <a:pt x="5244" y="80"/>
                  </a:lnTo>
                  <a:lnTo>
                    <a:pt x="5241" y="82"/>
                  </a:lnTo>
                  <a:lnTo>
                    <a:pt x="5240" y="83"/>
                  </a:lnTo>
                  <a:lnTo>
                    <a:pt x="5235" y="83"/>
                  </a:lnTo>
                  <a:lnTo>
                    <a:pt x="5231" y="83"/>
                  </a:lnTo>
                  <a:lnTo>
                    <a:pt x="5228" y="83"/>
                  </a:lnTo>
                  <a:lnTo>
                    <a:pt x="5223" y="83"/>
                  </a:lnTo>
                  <a:lnTo>
                    <a:pt x="5218" y="83"/>
                  </a:lnTo>
                  <a:lnTo>
                    <a:pt x="5218" y="83"/>
                  </a:lnTo>
                  <a:lnTo>
                    <a:pt x="5217" y="83"/>
                  </a:lnTo>
                  <a:lnTo>
                    <a:pt x="5215" y="82"/>
                  </a:lnTo>
                  <a:lnTo>
                    <a:pt x="5215" y="80"/>
                  </a:lnTo>
                  <a:lnTo>
                    <a:pt x="5213" y="78"/>
                  </a:lnTo>
                  <a:lnTo>
                    <a:pt x="5213" y="75"/>
                  </a:lnTo>
                  <a:lnTo>
                    <a:pt x="5213" y="73"/>
                  </a:lnTo>
                  <a:lnTo>
                    <a:pt x="5215" y="70"/>
                  </a:lnTo>
                  <a:lnTo>
                    <a:pt x="5217" y="68"/>
                  </a:lnTo>
                  <a:lnTo>
                    <a:pt x="5218" y="68"/>
                  </a:lnTo>
                  <a:lnTo>
                    <a:pt x="5220" y="67"/>
                  </a:lnTo>
                  <a:lnTo>
                    <a:pt x="5223" y="67"/>
                  </a:lnTo>
                  <a:lnTo>
                    <a:pt x="5226" y="67"/>
                  </a:lnTo>
                  <a:lnTo>
                    <a:pt x="5228" y="68"/>
                  </a:lnTo>
                  <a:lnTo>
                    <a:pt x="5230" y="67"/>
                  </a:lnTo>
                  <a:lnTo>
                    <a:pt x="5231" y="68"/>
                  </a:lnTo>
                  <a:lnTo>
                    <a:pt x="5233" y="67"/>
                  </a:lnTo>
                  <a:lnTo>
                    <a:pt x="5233" y="67"/>
                  </a:lnTo>
                  <a:lnTo>
                    <a:pt x="5233" y="65"/>
                  </a:lnTo>
                  <a:lnTo>
                    <a:pt x="5235" y="65"/>
                  </a:lnTo>
                  <a:lnTo>
                    <a:pt x="5236" y="64"/>
                  </a:lnTo>
                  <a:lnTo>
                    <a:pt x="5238" y="62"/>
                  </a:lnTo>
                  <a:lnTo>
                    <a:pt x="5240" y="62"/>
                  </a:lnTo>
                  <a:close/>
                  <a:moveTo>
                    <a:pt x="786" y="13"/>
                  </a:moveTo>
                  <a:lnTo>
                    <a:pt x="800" y="13"/>
                  </a:lnTo>
                  <a:lnTo>
                    <a:pt x="807" y="16"/>
                  </a:lnTo>
                  <a:lnTo>
                    <a:pt x="809" y="26"/>
                  </a:lnTo>
                  <a:lnTo>
                    <a:pt x="807" y="32"/>
                  </a:lnTo>
                  <a:lnTo>
                    <a:pt x="815" y="34"/>
                  </a:lnTo>
                  <a:lnTo>
                    <a:pt x="817" y="26"/>
                  </a:lnTo>
                  <a:lnTo>
                    <a:pt x="830" y="24"/>
                  </a:lnTo>
                  <a:lnTo>
                    <a:pt x="841" y="28"/>
                  </a:lnTo>
                  <a:lnTo>
                    <a:pt x="851" y="29"/>
                  </a:lnTo>
                  <a:lnTo>
                    <a:pt x="848" y="37"/>
                  </a:lnTo>
                  <a:lnTo>
                    <a:pt x="845" y="46"/>
                  </a:lnTo>
                  <a:lnTo>
                    <a:pt x="856" y="44"/>
                  </a:lnTo>
                  <a:lnTo>
                    <a:pt x="856" y="37"/>
                  </a:lnTo>
                  <a:lnTo>
                    <a:pt x="871" y="37"/>
                  </a:lnTo>
                  <a:lnTo>
                    <a:pt x="866" y="29"/>
                  </a:lnTo>
                  <a:lnTo>
                    <a:pt x="863" y="21"/>
                  </a:lnTo>
                  <a:lnTo>
                    <a:pt x="874" y="23"/>
                  </a:lnTo>
                  <a:lnTo>
                    <a:pt x="886" y="34"/>
                  </a:lnTo>
                  <a:lnTo>
                    <a:pt x="890" y="42"/>
                  </a:lnTo>
                  <a:lnTo>
                    <a:pt x="892" y="52"/>
                  </a:lnTo>
                  <a:lnTo>
                    <a:pt x="897" y="57"/>
                  </a:lnTo>
                  <a:lnTo>
                    <a:pt x="904" y="59"/>
                  </a:lnTo>
                  <a:lnTo>
                    <a:pt x="908" y="52"/>
                  </a:lnTo>
                  <a:lnTo>
                    <a:pt x="902" y="41"/>
                  </a:lnTo>
                  <a:lnTo>
                    <a:pt x="899" y="31"/>
                  </a:lnTo>
                  <a:lnTo>
                    <a:pt x="899" y="18"/>
                  </a:lnTo>
                  <a:lnTo>
                    <a:pt x="913" y="18"/>
                  </a:lnTo>
                  <a:lnTo>
                    <a:pt x="931" y="24"/>
                  </a:lnTo>
                  <a:lnTo>
                    <a:pt x="940" y="36"/>
                  </a:lnTo>
                  <a:lnTo>
                    <a:pt x="943" y="54"/>
                  </a:lnTo>
                  <a:lnTo>
                    <a:pt x="954" y="64"/>
                  </a:lnTo>
                  <a:lnTo>
                    <a:pt x="953" y="77"/>
                  </a:lnTo>
                  <a:lnTo>
                    <a:pt x="966" y="90"/>
                  </a:lnTo>
                  <a:lnTo>
                    <a:pt x="992" y="98"/>
                  </a:lnTo>
                  <a:lnTo>
                    <a:pt x="1003" y="106"/>
                  </a:lnTo>
                  <a:lnTo>
                    <a:pt x="1000" y="113"/>
                  </a:lnTo>
                  <a:lnTo>
                    <a:pt x="987" y="116"/>
                  </a:lnTo>
                  <a:lnTo>
                    <a:pt x="979" y="116"/>
                  </a:lnTo>
                  <a:lnTo>
                    <a:pt x="990" y="126"/>
                  </a:lnTo>
                  <a:lnTo>
                    <a:pt x="984" y="136"/>
                  </a:lnTo>
                  <a:lnTo>
                    <a:pt x="971" y="137"/>
                  </a:lnTo>
                  <a:lnTo>
                    <a:pt x="956" y="136"/>
                  </a:lnTo>
                  <a:lnTo>
                    <a:pt x="935" y="126"/>
                  </a:lnTo>
                  <a:lnTo>
                    <a:pt x="925" y="127"/>
                  </a:lnTo>
                  <a:lnTo>
                    <a:pt x="918" y="121"/>
                  </a:lnTo>
                  <a:lnTo>
                    <a:pt x="912" y="126"/>
                  </a:lnTo>
                  <a:lnTo>
                    <a:pt x="897" y="134"/>
                  </a:lnTo>
                  <a:lnTo>
                    <a:pt x="882" y="137"/>
                  </a:lnTo>
                  <a:lnTo>
                    <a:pt x="869" y="145"/>
                  </a:lnTo>
                  <a:lnTo>
                    <a:pt x="850" y="145"/>
                  </a:lnTo>
                  <a:lnTo>
                    <a:pt x="828" y="145"/>
                  </a:lnTo>
                  <a:lnTo>
                    <a:pt x="817" y="139"/>
                  </a:lnTo>
                  <a:lnTo>
                    <a:pt x="809" y="124"/>
                  </a:lnTo>
                  <a:lnTo>
                    <a:pt x="792" y="124"/>
                  </a:lnTo>
                  <a:lnTo>
                    <a:pt x="773" y="124"/>
                  </a:lnTo>
                  <a:lnTo>
                    <a:pt x="761" y="108"/>
                  </a:lnTo>
                  <a:lnTo>
                    <a:pt x="779" y="100"/>
                  </a:lnTo>
                  <a:lnTo>
                    <a:pt x="805" y="100"/>
                  </a:lnTo>
                  <a:lnTo>
                    <a:pt x="832" y="101"/>
                  </a:lnTo>
                  <a:lnTo>
                    <a:pt x="833" y="100"/>
                  </a:lnTo>
                  <a:lnTo>
                    <a:pt x="833" y="100"/>
                  </a:lnTo>
                  <a:lnTo>
                    <a:pt x="835" y="96"/>
                  </a:lnTo>
                  <a:lnTo>
                    <a:pt x="835" y="95"/>
                  </a:lnTo>
                  <a:lnTo>
                    <a:pt x="835" y="93"/>
                  </a:lnTo>
                  <a:lnTo>
                    <a:pt x="833" y="93"/>
                  </a:lnTo>
                  <a:lnTo>
                    <a:pt x="832" y="91"/>
                  </a:lnTo>
                  <a:lnTo>
                    <a:pt x="828" y="91"/>
                  </a:lnTo>
                  <a:lnTo>
                    <a:pt x="827" y="90"/>
                  </a:lnTo>
                  <a:lnTo>
                    <a:pt x="823" y="88"/>
                  </a:lnTo>
                  <a:lnTo>
                    <a:pt x="822" y="88"/>
                  </a:lnTo>
                  <a:lnTo>
                    <a:pt x="820" y="88"/>
                  </a:lnTo>
                  <a:lnTo>
                    <a:pt x="804" y="88"/>
                  </a:lnTo>
                  <a:lnTo>
                    <a:pt x="786" y="88"/>
                  </a:lnTo>
                  <a:lnTo>
                    <a:pt x="768" y="88"/>
                  </a:lnTo>
                  <a:lnTo>
                    <a:pt x="751" y="82"/>
                  </a:lnTo>
                  <a:lnTo>
                    <a:pt x="756" y="75"/>
                  </a:lnTo>
                  <a:lnTo>
                    <a:pt x="771" y="72"/>
                  </a:lnTo>
                  <a:lnTo>
                    <a:pt x="786" y="68"/>
                  </a:lnTo>
                  <a:lnTo>
                    <a:pt x="776" y="62"/>
                  </a:lnTo>
                  <a:lnTo>
                    <a:pt x="761" y="64"/>
                  </a:lnTo>
                  <a:lnTo>
                    <a:pt x="750" y="67"/>
                  </a:lnTo>
                  <a:lnTo>
                    <a:pt x="743" y="60"/>
                  </a:lnTo>
                  <a:lnTo>
                    <a:pt x="733" y="60"/>
                  </a:lnTo>
                  <a:lnTo>
                    <a:pt x="732" y="54"/>
                  </a:lnTo>
                  <a:lnTo>
                    <a:pt x="746" y="47"/>
                  </a:lnTo>
                  <a:lnTo>
                    <a:pt x="743" y="36"/>
                  </a:lnTo>
                  <a:lnTo>
                    <a:pt x="755" y="28"/>
                  </a:lnTo>
                  <a:lnTo>
                    <a:pt x="768" y="26"/>
                  </a:lnTo>
                  <a:lnTo>
                    <a:pt x="776" y="21"/>
                  </a:lnTo>
                  <a:lnTo>
                    <a:pt x="786" y="13"/>
                  </a:lnTo>
                  <a:close/>
                  <a:moveTo>
                    <a:pt x="3588" y="6"/>
                  </a:moveTo>
                  <a:lnTo>
                    <a:pt x="3590" y="8"/>
                  </a:lnTo>
                  <a:lnTo>
                    <a:pt x="3591" y="8"/>
                  </a:lnTo>
                  <a:lnTo>
                    <a:pt x="3595" y="8"/>
                  </a:lnTo>
                  <a:lnTo>
                    <a:pt x="3596" y="10"/>
                  </a:lnTo>
                  <a:lnTo>
                    <a:pt x="3598" y="11"/>
                  </a:lnTo>
                  <a:lnTo>
                    <a:pt x="3599" y="13"/>
                  </a:lnTo>
                  <a:lnTo>
                    <a:pt x="3599" y="14"/>
                  </a:lnTo>
                  <a:lnTo>
                    <a:pt x="3599" y="16"/>
                  </a:lnTo>
                  <a:lnTo>
                    <a:pt x="3598" y="18"/>
                  </a:lnTo>
                  <a:lnTo>
                    <a:pt x="3598" y="18"/>
                  </a:lnTo>
                  <a:lnTo>
                    <a:pt x="3596" y="19"/>
                  </a:lnTo>
                  <a:lnTo>
                    <a:pt x="3593" y="19"/>
                  </a:lnTo>
                  <a:lnTo>
                    <a:pt x="3590" y="19"/>
                  </a:lnTo>
                  <a:lnTo>
                    <a:pt x="3586" y="19"/>
                  </a:lnTo>
                  <a:lnTo>
                    <a:pt x="3585" y="19"/>
                  </a:lnTo>
                  <a:lnTo>
                    <a:pt x="3583" y="21"/>
                  </a:lnTo>
                  <a:lnTo>
                    <a:pt x="3581" y="21"/>
                  </a:lnTo>
                  <a:lnTo>
                    <a:pt x="3580" y="21"/>
                  </a:lnTo>
                  <a:lnTo>
                    <a:pt x="3578" y="21"/>
                  </a:lnTo>
                  <a:lnTo>
                    <a:pt x="3575" y="21"/>
                  </a:lnTo>
                  <a:lnTo>
                    <a:pt x="3575" y="21"/>
                  </a:lnTo>
                  <a:lnTo>
                    <a:pt x="3573" y="19"/>
                  </a:lnTo>
                  <a:lnTo>
                    <a:pt x="3572" y="19"/>
                  </a:lnTo>
                  <a:lnTo>
                    <a:pt x="3575" y="16"/>
                  </a:lnTo>
                  <a:lnTo>
                    <a:pt x="3578" y="13"/>
                  </a:lnTo>
                  <a:lnTo>
                    <a:pt x="3580" y="11"/>
                  </a:lnTo>
                  <a:lnTo>
                    <a:pt x="3581" y="10"/>
                  </a:lnTo>
                  <a:lnTo>
                    <a:pt x="3583" y="10"/>
                  </a:lnTo>
                  <a:lnTo>
                    <a:pt x="3585" y="8"/>
                  </a:lnTo>
                  <a:lnTo>
                    <a:pt x="3588" y="6"/>
                  </a:lnTo>
                  <a:close/>
                  <a:moveTo>
                    <a:pt x="1313" y="3"/>
                  </a:moveTo>
                  <a:lnTo>
                    <a:pt x="1334" y="3"/>
                  </a:lnTo>
                  <a:lnTo>
                    <a:pt x="1364" y="5"/>
                  </a:lnTo>
                  <a:lnTo>
                    <a:pt x="1382" y="16"/>
                  </a:lnTo>
                  <a:lnTo>
                    <a:pt x="1364" y="21"/>
                  </a:lnTo>
                  <a:lnTo>
                    <a:pt x="1352" y="29"/>
                  </a:lnTo>
                  <a:lnTo>
                    <a:pt x="1321" y="28"/>
                  </a:lnTo>
                  <a:lnTo>
                    <a:pt x="1316" y="16"/>
                  </a:lnTo>
                  <a:lnTo>
                    <a:pt x="1313" y="3"/>
                  </a:lnTo>
                  <a:close/>
                  <a:moveTo>
                    <a:pt x="908" y="1"/>
                  </a:moveTo>
                  <a:lnTo>
                    <a:pt x="904" y="10"/>
                  </a:lnTo>
                  <a:lnTo>
                    <a:pt x="894" y="8"/>
                  </a:lnTo>
                  <a:lnTo>
                    <a:pt x="899" y="3"/>
                  </a:lnTo>
                  <a:lnTo>
                    <a:pt x="908" y="1"/>
                  </a:lnTo>
                  <a:close/>
                  <a:moveTo>
                    <a:pt x="1226" y="0"/>
                  </a:moveTo>
                  <a:lnTo>
                    <a:pt x="1247" y="0"/>
                  </a:lnTo>
                  <a:lnTo>
                    <a:pt x="1233" y="11"/>
                  </a:lnTo>
                  <a:lnTo>
                    <a:pt x="1221" y="24"/>
                  </a:lnTo>
                  <a:lnTo>
                    <a:pt x="1223" y="37"/>
                  </a:lnTo>
                  <a:lnTo>
                    <a:pt x="1228" y="55"/>
                  </a:lnTo>
                  <a:lnTo>
                    <a:pt x="1242" y="70"/>
                  </a:lnTo>
                  <a:lnTo>
                    <a:pt x="1252" y="68"/>
                  </a:lnTo>
                  <a:lnTo>
                    <a:pt x="1239" y="52"/>
                  </a:lnTo>
                  <a:lnTo>
                    <a:pt x="1246" y="44"/>
                  </a:lnTo>
                  <a:lnTo>
                    <a:pt x="1237" y="29"/>
                  </a:lnTo>
                  <a:lnTo>
                    <a:pt x="1239" y="18"/>
                  </a:lnTo>
                  <a:lnTo>
                    <a:pt x="1249" y="11"/>
                  </a:lnTo>
                  <a:lnTo>
                    <a:pt x="1264" y="10"/>
                  </a:lnTo>
                  <a:lnTo>
                    <a:pt x="1275" y="1"/>
                  </a:lnTo>
                  <a:lnTo>
                    <a:pt x="1296" y="1"/>
                  </a:lnTo>
                  <a:lnTo>
                    <a:pt x="1301" y="13"/>
                  </a:lnTo>
                  <a:lnTo>
                    <a:pt x="1314" y="28"/>
                  </a:lnTo>
                  <a:lnTo>
                    <a:pt x="1306" y="37"/>
                  </a:lnTo>
                  <a:lnTo>
                    <a:pt x="1308" y="49"/>
                  </a:lnTo>
                  <a:lnTo>
                    <a:pt x="1319" y="47"/>
                  </a:lnTo>
                  <a:lnTo>
                    <a:pt x="1323" y="39"/>
                  </a:lnTo>
                  <a:lnTo>
                    <a:pt x="1336" y="42"/>
                  </a:lnTo>
                  <a:lnTo>
                    <a:pt x="1347" y="41"/>
                  </a:lnTo>
                  <a:lnTo>
                    <a:pt x="1350" y="32"/>
                  </a:lnTo>
                  <a:lnTo>
                    <a:pt x="1375" y="32"/>
                  </a:lnTo>
                  <a:lnTo>
                    <a:pt x="1395" y="39"/>
                  </a:lnTo>
                  <a:lnTo>
                    <a:pt x="1395" y="47"/>
                  </a:lnTo>
                  <a:lnTo>
                    <a:pt x="1406" y="49"/>
                  </a:lnTo>
                  <a:lnTo>
                    <a:pt x="1408" y="55"/>
                  </a:lnTo>
                  <a:lnTo>
                    <a:pt x="1421" y="68"/>
                  </a:lnTo>
                  <a:lnTo>
                    <a:pt x="1440" y="64"/>
                  </a:lnTo>
                  <a:lnTo>
                    <a:pt x="1455" y="68"/>
                  </a:lnTo>
                  <a:lnTo>
                    <a:pt x="1444" y="75"/>
                  </a:lnTo>
                  <a:lnTo>
                    <a:pt x="1449" y="77"/>
                  </a:lnTo>
                  <a:lnTo>
                    <a:pt x="1462" y="78"/>
                  </a:lnTo>
                  <a:lnTo>
                    <a:pt x="1465" y="85"/>
                  </a:lnTo>
                  <a:lnTo>
                    <a:pt x="1481" y="85"/>
                  </a:lnTo>
                  <a:lnTo>
                    <a:pt x="1496" y="90"/>
                  </a:lnTo>
                  <a:lnTo>
                    <a:pt x="1491" y="100"/>
                  </a:lnTo>
                  <a:lnTo>
                    <a:pt x="1504" y="103"/>
                  </a:lnTo>
                  <a:lnTo>
                    <a:pt x="1516" y="113"/>
                  </a:lnTo>
                  <a:lnTo>
                    <a:pt x="1506" y="114"/>
                  </a:lnTo>
                  <a:lnTo>
                    <a:pt x="1504" y="119"/>
                  </a:lnTo>
                  <a:lnTo>
                    <a:pt x="1522" y="124"/>
                  </a:lnTo>
                  <a:lnTo>
                    <a:pt x="1516" y="131"/>
                  </a:lnTo>
                  <a:lnTo>
                    <a:pt x="1503" y="131"/>
                  </a:lnTo>
                  <a:lnTo>
                    <a:pt x="1503" y="144"/>
                  </a:lnTo>
                  <a:lnTo>
                    <a:pt x="1509" y="145"/>
                  </a:lnTo>
                  <a:lnTo>
                    <a:pt x="1529" y="145"/>
                  </a:lnTo>
                  <a:lnTo>
                    <a:pt x="1532" y="152"/>
                  </a:lnTo>
                  <a:lnTo>
                    <a:pt x="1535" y="162"/>
                  </a:lnTo>
                  <a:lnTo>
                    <a:pt x="1547" y="162"/>
                  </a:lnTo>
                  <a:lnTo>
                    <a:pt x="1562" y="168"/>
                  </a:lnTo>
                  <a:lnTo>
                    <a:pt x="1570" y="168"/>
                  </a:lnTo>
                  <a:lnTo>
                    <a:pt x="1584" y="180"/>
                  </a:lnTo>
                  <a:lnTo>
                    <a:pt x="1584" y="186"/>
                  </a:lnTo>
                  <a:lnTo>
                    <a:pt x="1606" y="186"/>
                  </a:lnTo>
                  <a:lnTo>
                    <a:pt x="1606" y="198"/>
                  </a:lnTo>
                  <a:lnTo>
                    <a:pt x="1602" y="206"/>
                  </a:lnTo>
                  <a:lnTo>
                    <a:pt x="1591" y="206"/>
                  </a:lnTo>
                  <a:lnTo>
                    <a:pt x="1588" y="212"/>
                  </a:lnTo>
                  <a:lnTo>
                    <a:pt x="1571" y="219"/>
                  </a:lnTo>
                  <a:lnTo>
                    <a:pt x="1568" y="235"/>
                  </a:lnTo>
                  <a:lnTo>
                    <a:pt x="1555" y="234"/>
                  </a:lnTo>
                  <a:lnTo>
                    <a:pt x="1544" y="219"/>
                  </a:lnTo>
                  <a:lnTo>
                    <a:pt x="1512" y="194"/>
                  </a:lnTo>
                  <a:lnTo>
                    <a:pt x="1504" y="201"/>
                  </a:lnTo>
                  <a:lnTo>
                    <a:pt x="1496" y="209"/>
                  </a:lnTo>
                  <a:lnTo>
                    <a:pt x="1521" y="234"/>
                  </a:lnTo>
                  <a:lnTo>
                    <a:pt x="1540" y="240"/>
                  </a:lnTo>
                  <a:lnTo>
                    <a:pt x="1544" y="260"/>
                  </a:lnTo>
                  <a:lnTo>
                    <a:pt x="1557" y="268"/>
                  </a:lnTo>
                  <a:lnTo>
                    <a:pt x="1548" y="281"/>
                  </a:lnTo>
                  <a:lnTo>
                    <a:pt x="1548" y="294"/>
                  </a:lnTo>
                  <a:lnTo>
                    <a:pt x="1534" y="286"/>
                  </a:lnTo>
                  <a:lnTo>
                    <a:pt x="1504" y="271"/>
                  </a:lnTo>
                  <a:lnTo>
                    <a:pt x="1486" y="263"/>
                  </a:lnTo>
                  <a:lnTo>
                    <a:pt x="1493" y="271"/>
                  </a:lnTo>
                  <a:lnTo>
                    <a:pt x="1503" y="281"/>
                  </a:lnTo>
                  <a:lnTo>
                    <a:pt x="1529" y="301"/>
                  </a:lnTo>
                  <a:lnTo>
                    <a:pt x="1527" y="311"/>
                  </a:lnTo>
                  <a:lnTo>
                    <a:pt x="1512" y="302"/>
                  </a:lnTo>
                  <a:lnTo>
                    <a:pt x="1488" y="302"/>
                  </a:lnTo>
                  <a:lnTo>
                    <a:pt x="1472" y="286"/>
                  </a:lnTo>
                  <a:lnTo>
                    <a:pt x="1455" y="286"/>
                  </a:lnTo>
                  <a:lnTo>
                    <a:pt x="1444" y="275"/>
                  </a:lnTo>
                  <a:lnTo>
                    <a:pt x="1440" y="265"/>
                  </a:lnTo>
                  <a:lnTo>
                    <a:pt x="1422" y="248"/>
                  </a:lnTo>
                  <a:lnTo>
                    <a:pt x="1403" y="242"/>
                  </a:lnTo>
                  <a:lnTo>
                    <a:pt x="1393" y="240"/>
                  </a:lnTo>
                  <a:lnTo>
                    <a:pt x="1386" y="244"/>
                  </a:lnTo>
                  <a:lnTo>
                    <a:pt x="1382" y="250"/>
                  </a:lnTo>
                  <a:lnTo>
                    <a:pt x="1367" y="252"/>
                  </a:lnTo>
                  <a:lnTo>
                    <a:pt x="1347" y="248"/>
                  </a:lnTo>
                  <a:lnTo>
                    <a:pt x="1347" y="235"/>
                  </a:lnTo>
                  <a:lnTo>
                    <a:pt x="1364" y="224"/>
                  </a:lnTo>
                  <a:lnTo>
                    <a:pt x="1377" y="224"/>
                  </a:lnTo>
                  <a:lnTo>
                    <a:pt x="1390" y="227"/>
                  </a:lnTo>
                  <a:lnTo>
                    <a:pt x="1413" y="224"/>
                  </a:lnTo>
                  <a:lnTo>
                    <a:pt x="1406" y="209"/>
                  </a:lnTo>
                  <a:lnTo>
                    <a:pt x="1419" y="194"/>
                  </a:lnTo>
                  <a:lnTo>
                    <a:pt x="1436" y="180"/>
                  </a:lnTo>
                  <a:lnTo>
                    <a:pt x="1432" y="167"/>
                  </a:lnTo>
                  <a:lnTo>
                    <a:pt x="1421" y="154"/>
                  </a:lnTo>
                  <a:lnTo>
                    <a:pt x="1408" y="149"/>
                  </a:lnTo>
                  <a:lnTo>
                    <a:pt x="1401" y="137"/>
                  </a:lnTo>
                  <a:lnTo>
                    <a:pt x="1390" y="132"/>
                  </a:lnTo>
                  <a:lnTo>
                    <a:pt x="1383" y="124"/>
                  </a:lnTo>
                  <a:lnTo>
                    <a:pt x="1373" y="121"/>
                  </a:lnTo>
                  <a:lnTo>
                    <a:pt x="1367" y="108"/>
                  </a:lnTo>
                  <a:lnTo>
                    <a:pt x="1352" y="108"/>
                  </a:lnTo>
                  <a:lnTo>
                    <a:pt x="1339" y="93"/>
                  </a:lnTo>
                  <a:lnTo>
                    <a:pt x="1329" y="96"/>
                  </a:lnTo>
                  <a:lnTo>
                    <a:pt x="1342" y="108"/>
                  </a:lnTo>
                  <a:lnTo>
                    <a:pt x="1327" y="111"/>
                  </a:lnTo>
                  <a:lnTo>
                    <a:pt x="1311" y="111"/>
                  </a:lnTo>
                  <a:lnTo>
                    <a:pt x="1300" y="104"/>
                  </a:lnTo>
                  <a:lnTo>
                    <a:pt x="1283" y="103"/>
                  </a:lnTo>
                  <a:lnTo>
                    <a:pt x="1282" y="109"/>
                  </a:lnTo>
                  <a:lnTo>
                    <a:pt x="1260" y="109"/>
                  </a:lnTo>
                  <a:lnTo>
                    <a:pt x="1280" y="119"/>
                  </a:lnTo>
                  <a:lnTo>
                    <a:pt x="1293" y="126"/>
                  </a:lnTo>
                  <a:lnTo>
                    <a:pt x="1303" y="137"/>
                  </a:lnTo>
                  <a:lnTo>
                    <a:pt x="1300" y="149"/>
                  </a:lnTo>
                  <a:lnTo>
                    <a:pt x="1287" y="150"/>
                  </a:lnTo>
                  <a:lnTo>
                    <a:pt x="1293" y="167"/>
                  </a:lnTo>
                  <a:lnTo>
                    <a:pt x="1301" y="176"/>
                  </a:lnTo>
                  <a:lnTo>
                    <a:pt x="1296" y="185"/>
                  </a:lnTo>
                  <a:lnTo>
                    <a:pt x="1282" y="194"/>
                  </a:lnTo>
                  <a:lnTo>
                    <a:pt x="1277" y="206"/>
                  </a:lnTo>
                  <a:lnTo>
                    <a:pt x="1262" y="206"/>
                  </a:lnTo>
                  <a:lnTo>
                    <a:pt x="1264" y="212"/>
                  </a:lnTo>
                  <a:lnTo>
                    <a:pt x="1259" y="219"/>
                  </a:lnTo>
                  <a:lnTo>
                    <a:pt x="1246" y="216"/>
                  </a:lnTo>
                  <a:lnTo>
                    <a:pt x="1246" y="226"/>
                  </a:lnTo>
                  <a:lnTo>
                    <a:pt x="1259" y="229"/>
                  </a:lnTo>
                  <a:lnTo>
                    <a:pt x="1273" y="240"/>
                  </a:lnTo>
                  <a:lnTo>
                    <a:pt x="1291" y="242"/>
                  </a:lnTo>
                  <a:lnTo>
                    <a:pt x="1298" y="257"/>
                  </a:lnTo>
                  <a:lnTo>
                    <a:pt x="1313" y="260"/>
                  </a:lnTo>
                  <a:lnTo>
                    <a:pt x="1311" y="271"/>
                  </a:lnTo>
                  <a:lnTo>
                    <a:pt x="1296" y="271"/>
                  </a:lnTo>
                  <a:lnTo>
                    <a:pt x="1287" y="266"/>
                  </a:lnTo>
                  <a:lnTo>
                    <a:pt x="1277" y="265"/>
                  </a:lnTo>
                  <a:lnTo>
                    <a:pt x="1257" y="265"/>
                  </a:lnTo>
                  <a:lnTo>
                    <a:pt x="1252" y="275"/>
                  </a:lnTo>
                  <a:lnTo>
                    <a:pt x="1249" y="276"/>
                  </a:lnTo>
                  <a:lnTo>
                    <a:pt x="1244" y="278"/>
                  </a:lnTo>
                  <a:lnTo>
                    <a:pt x="1241" y="278"/>
                  </a:lnTo>
                  <a:lnTo>
                    <a:pt x="1236" y="278"/>
                  </a:lnTo>
                  <a:lnTo>
                    <a:pt x="1233" y="276"/>
                  </a:lnTo>
                  <a:lnTo>
                    <a:pt x="1233" y="276"/>
                  </a:lnTo>
                  <a:lnTo>
                    <a:pt x="1233" y="268"/>
                  </a:lnTo>
                  <a:lnTo>
                    <a:pt x="1218" y="268"/>
                  </a:lnTo>
                  <a:lnTo>
                    <a:pt x="1213" y="258"/>
                  </a:lnTo>
                  <a:lnTo>
                    <a:pt x="1228" y="253"/>
                  </a:lnTo>
                  <a:lnTo>
                    <a:pt x="1228" y="232"/>
                  </a:lnTo>
                  <a:lnTo>
                    <a:pt x="1234" y="214"/>
                  </a:lnTo>
                  <a:lnTo>
                    <a:pt x="1241" y="206"/>
                  </a:lnTo>
                  <a:lnTo>
                    <a:pt x="1233" y="196"/>
                  </a:lnTo>
                  <a:lnTo>
                    <a:pt x="1218" y="196"/>
                  </a:lnTo>
                  <a:lnTo>
                    <a:pt x="1228" y="206"/>
                  </a:lnTo>
                  <a:lnTo>
                    <a:pt x="1218" y="217"/>
                  </a:lnTo>
                  <a:lnTo>
                    <a:pt x="1205" y="222"/>
                  </a:lnTo>
                  <a:lnTo>
                    <a:pt x="1190" y="217"/>
                  </a:lnTo>
                  <a:lnTo>
                    <a:pt x="1169" y="212"/>
                  </a:lnTo>
                  <a:lnTo>
                    <a:pt x="1156" y="211"/>
                  </a:lnTo>
                  <a:lnTo>
                    <a:pt x="1175" y="219"/>
                  </a:lnTo>
                  <a:lnTo>
                    <a:pt x="1182" y="227"/>
                  </a:lnTo>
                  <a:lnTo>
                    <a:pt x="1198" y="229"/>
                  </a:lnTo>
                  <a:lnTo>
                    <a:pt x="1213" y="230"/>
                  </a:lnTo>
                  <a:lnTo>
                    <a:pt x="1208" y="242"/>
                  </a:lnTo>
                  <a:lnTo>
                    <a:pt x="1201" y="247"/>
                  </a:lnTo>
                  <a:lnTo>
                    <a:pt x="1200" y="255"/>
                  </a:lnTo>
                  <a:lnTo>
                    <a:pt x="1190" y="258"/>
                  </a:lnTo>
                  <a:lnTo>
                    <a:pt x="1170" y="252"/>
                  </a:lnTo>
                  <a:lnTo>
                    <a:pt x="1169" y="263"/>
                  </a:lnTo>
                  <a:lnTo>
                    <a:pt x="1157" y="266"/>
                  </a:lnTo>
                  <a:lnTo>
                    <a:pt x="1136" y="260"/>
                  </a:lnTo>
                  <a:lnTo>
                    <a:pt x="1107" y="257"/>
                  </a:lnTo>
                  <a:lnTo>
                    <a:pt x="1131" y="265"/>
                  </a:lnTo>
                  <a:lnTo>
                    <a:pt x="1152" y="270"/>
                  </a:lnTo>
                  <a:lnTo>
                    <a:pt x="1157" y="280"/>
                  </a:lnTo>
                  <a:lnTo>
                    <a:pt x="1144" y="291"/>
                  </a:lnTo>
                  <a:lnTo>
                    <a:pt x="1128" y="298"/>
                  </a:lnTo>
                  <a:lnTo>
                    <a:pt x="1115" y="317"/>
                  </a:lnTo>
                  <a:lnTo>
                    <a:pt x="1100" y="339"/>
                  </a:lnTo>
                  <a:lnTo>
                    <a:pt x="1097" y="368"/>
                  </a:lnTo>
                  <a:lnTo>
                    <a:pt x="1107" y="378"/>
                  </a:lnTo>
                  <a:lnTo>
                    <a:pt x="1120" y="384"/>
                  </a:lnTo>
                  <a:lnTo>
                    <a:pt x="1131" y="407"/>
                  </a:lnTo>
                  <a:lnTo>
                    <a:pt x="1138" y="417"/>
                  </a:lnTo>
                  <a:lnTo>
                    <a:pt x="1164" y="412"/>
                  </a:lnTo>
                  <a:lnTo>
                    <a:pt x="1183" y="422"/>
                  </a:lnTo>
                  <a:lnTo>
                    <a:pt x="1203" y="433"/>
                  </a:lnTo>
                  <a:lnTo>
                    <a:pt x="1213" y="442"/>
                  </a:lnTo>
                  <a:lnTo>
                    <a:pt x="1236" y="448"/>
                  </a:lnTo>
                  <a:lnTo>
                    <a:pt x="1244" y="453"/>
                  </a:lnTo>
                  <a:lnTo>
                    <a:pt x="1262" y="453"/>
                  </a:lnTo>
                  <a:lnTo>
                    <a:pt x="1287" y="456"/>
                  </a:lnTo>
                  <a:lnTo>
                    <a:pt x="1285" y="473"/>
                  </a:lnTo>
                  <a:lnTo>
                    <a:pt x="1288" y="492"/>
                  </a:lnTo>
                  <a:lnTo>
                    <a:pt x="1288" y="505"/>
                  </a:lnTo>
                  <a:lnTo>
                    <a:pt x="1301" y="520"/>
                  </a:lnTo>
                  <a:lnTo>
                    <a:pt x="1313" y="538"/>
                  </a:lnTo>
                  <a:lnTo>
                    <a:pt x="1332" y="537"/>
                  </a:lnTo>
                  <a:lnTo>
                    <a:pt x="1341" y="523"/>
                  </a:lnTo>
                  <a:lnTo>
                    <a:pt x="1344" y="514"/>
                  </a:lnTo>
                  <a:lnTo>
                    <a:pt x="1339" y="501"/>
                  </a:lnTo>
                  <a:lnTo>
                    <a:pt x="1339" y="479"/>
                  </a:lnTo>
                  <a:lnTo>
                    <a:pt x="1327" y="461"/>
                  </a:lnTo>
                  <a:lnTo>
                    <a:pt x="1347" y="460"/>
                  </a:lnTo>
                  <a:lnTo>
                    <a:pt x="1360" y="448"/>
                  </a:lnTo>
                  <a:lnTo>
                    <a:pt x="1372" y="433"/>
                  </a:lnTo>
                  <a:lnTo>
                    <a:pt x="1372" y="414"/>
                  </a:lnTo>
                  <a:lnTo>
                    <a:pt x="1367" y="396"/>
                  </a:lnTo>
                  <a:lnTo>
                    <a:pt x="1354" y="386"/>
                  </a:lnTo>
                  <a:lnTo>
                    <a:pt x="1344" y="379"/>
                  </a:lnTo>
                  <a:lnTo>
                    <a:pt x="1350" y="371"/>
                  </a:lnTo>
                  <a:lnTo>
                    <a:pt x="1350" y="357"/>
                  </a:lnTo>
                  <a:lnTo>
                    <a:pt x="1360" y="357"/>
                  </a:lnTo>
                  <a:lnTo>
                    <a:pt x="1354" y="342"/>
                  </a:lnTo>
                  <a:lnTo>
                    <a:pt x="1352" y="330"/>
                  </a:lnTo>
                  <a:lnTo>
                    <a:pt x="1355" y="314"/>
                  </a:lnTo>
                  <a:lnTo>
                    <a:pt x="1347" y="302"/>
                  </a:lnTo>
                  <a:lnTo>
                    <a:pt x="1355" y="293"/>
                  </a:lnTo>
                  <a:lnTo>
                    <a:pt x="1377" y="293"/>
                  </a:lnTo>
                  <a:lnTo>
                    <a:pt x="1385" y="298"/>
                  </a:lnTo>
                  <a:lnTo>
                    <a:pt x="1403" y="299"/>
                  </a:lnTo>
                  <a:lnTo>
                    <a:pt x="1411" y="293"/>
                  </a:lnTo>
                  <a:lnTo>
                    <a:pt x="1434" y="306"/>
                  </a:lnTo>
                  <a:lnTo>
                    <a:pt x="1445" y="319"/>
                  </a:lnTo>
                  <a:lnTo>
                    <a:pt x="1460" y="327"/>
                  </a:lnTo>
                  <a:lnTo>
                    <a:pt x="1476" y="329"/>
                  </a:lnTo>
                  <a:lnTo>
                    <a:pt x="1478" y="340"/>
                  </a:lnTo>
                  <a:lnTo>
                    <a:pt x="1478" y="361"/>
                  </a:lnTo>
                  <a:lnTo>
                    <a:pt x="1473" y="378"/>
                  </a:lnTo>
                  <a:lnTo>
                    <a:pt x="1488" y="375"/>
                  </a:lnTo>
                  <a:lnTo>
                    <a:pt x="1498" y="383"/>
                  </a:lnTo>
                  <a:lnTo>
                    <a:pt x="1501" y="393"/>
                  </a:lnTo>
                  <a:lnTo>
                    <a:pt x="1514" y="393"/>
                  </a:lnTo>
                  <a:lnTo>
                    <a:pt x="1524" y="383"/>
                  </a:lnTo>
                  <a:lnTo>
                    <a:pt x="1539" y="376"/>
                  </a:lnTo>
                  <a:lnTo>
                    <a:pt x="1539" y="361"/>
                  </a:lnTo>
                  <a:lnTo>
                    <a:pt x="1553" y="345"/>
                  </a:lnTo>
                  <a:lnTo>
                    <a:pt x="1560" y="358"/>
                  </a:lnTo>
                  <a:lnTo>
                    <a:pt x="1578" y="388"/>
                  </a:lnTo>
                  <a:lnTo>
                    <a:pt x="1591" y="404"/>
                  </a:lnTo>
                  <a:lnTo>
                    <a:pt x="1602" y="419"/>
                  </a:lnTo>
                  <a:lnTo>
                    <a:pt x="1601" y="425"/>
                  </a:lnTo>
                  <a:lnTo>
                    <a:pt x="1593" y="427"/>
                  </a:lnTo>
                  <a:lnTo>
                    <a:pt x="1598" y="435"/>
                  </a:lnTo>
                  <a:lnTo>
                    <a:pt x="1609" y="445"/>
                  </a:lnTo>
                  <a:lnTo>
                    <a:pt x="1620" y="453"/>
                  </a:lnTo>
                  <a:lnTo>
                    <a:pt x="1637" y="458"/>
                  </a:lnTo>
                  <a:lnTo>
                    <a:pt x="1648" y="465"/>
                  </a:lnTo>
                  <a:lnTo>
                    <a:pt x="1661" y="466"/>
                  </a:lnTo>
                  <a:lnTo>
                    <a:pt x="1653" y="473"/>
                  </a:lnTo>
                  <a:lnTo>
                    <a:pt x="1634" y="478"/>
                  </a:lnTo>
                  <a:lnTo>
                    <a:pt x="1617" y="484"/>
                  </a:lnTo>
                  <a:lnTo>
                    <a:pt x="1614" y="494"/>
                  </a:lnTo>
                  <a:lnTo>
                    <a:pt x="1622" y="496"/>
                  </a:lnTo>
                  <a:lnTo>
                    <a:pt x="1630" y="491"/>
                  </a:lnTo>
                  <a:lnTo>
                    <a:pt x="1645" y="483"/>
                  </a:lnTo>
                  <a:lnTo>
                    <a:pt x="1663" y="483"/>
                  </a:lnTo>
                  <a:lnTo>
                    <a:pt x="1666" y="491"/>
                  </a:lnTo>
                  <a:lnTo>
                    <a:pt x="1683" y="492"/>
                  </a:lnTo>
                  <a:lnTo>
                    <a:pt x="1683" y="505"/>
                  </a:lnTo>
                  <a:lnTo>
                    <a:pt x="1678" y="512"/>
                  </a:lnTo>
                  <a:lnTo>
                    <a:pt x="1684" y="519"/>
                  </a:lnTo>
                  <a:lnTo>
                    <a:pt x="1678" y="525"/>
                  </a:lnTo>
                  <a:lnTo>
                    <a:pt x="1666" y="530"/>
                  </a:lnTo>
                  <a:lnTo>
                    <a:pt x="1643" y="532"/>
                  </a:lnTo>
                  <a:lnTo>
                    <a:pt x="1630" y="546"/>
                  </a:lnTo>
                  <a:lnTo>
                    <a:pt x="1617" y="556"/>
                  </a:lnTo>
                  <a:lnTo>
                    <a:pt x="1602" y="556"/>
                  </a:lnTo>
                  <a:lnTo>
                    <a:pt x="1584" y="555"/>
                  </a:lnTo>
                  <a:lnTo>
                    <a:pt x="1548" y="555"/>
                  </a:lnTo>
                  <a:lnTo>
                    <a:pt x="1529" y="555"/>
                  </a:lnTo>
                  <a:lnTo>
                    <a:pt x="1517" y="559"/>
                  </a:lnTo>
                  <a:lnTo>
                    <a:pt x="1511" y="573"/>
                  </a:lnTo>
                  <a:lnTo>
                    <a:pt x="1496" y="573"/>
                  </a:lnTo>
                  <a:lnTo>
                    <a:pt x="1483" y="582"/>
                  </a:lnTo>
                  <a:lnTo>
                    <a:pt x="1478" y="594"/>
                  </a:lnTo>
                  <a:lnTo>
                    <a:pt x="1455" y="594"/>
                  </a:lnTo>
                  <a:lnTo>
                    <a:pt x="1473" y="599"/>
                  </a:lnTo>
                  <a:lnTo>
                    <a:pt x="1465" y="605"/>
                  </a:lnTo>
                  <a:lnTo>
                    <a:pt x="1455" y="617"/>
                  </a:lnTo>
                  <a:lnTo>
                    <a:pt x="1447" y="630"/>
                  </a:lnTo>
                  <a:lnTo>
                    <a:pt x="1465" y="617"/>
                  </a:lnTo>
                  <a:lnTo>
                    <a:pt x="1488" y="594"/>
                  </a:lnTo>
                  <a:lnTo>
                    <a:pt x="1512" y="581"/>
                  </a:lnTo>
                  <a:lnTo>
                    <a:pt x="1534" y="574"/>
                  </a:lnTo>
                  <a:lnTo>
                    <a:pt x="1553" y="576"/>
                  </a:lnTo>
                  <a:lnTo>
                    <a:pt x="1553" y="594"/>
                  </a:lnTo>
                  <a:lnTo>
                    <a:pt x="1540" y="604"/>
                  </a:lnTo>
                  <a:lnTo>
                    <a:pt x="1548" y="623"/>
                  </a:lnTo>
                  <a:lnTo>
                    <a:pt x="1563" y="635"/>
                  </a:lnTo>
                  <a:lnTo>
                    <a:pt x="1578" y="643"/>
                  </a:lnTo>
                  <a:lnTo>
                    <a:pt x="1594" y="641"/>
                  </a:lnTo>
                  <a:lnTo>
                    <a:pt x="1604" y="625"/>
                  </a:lnTo>
                  <a:lnTo>
                    <a:pt x="1620" y="622"/>
                  </a:lnTo>
                  <a:lnTo>
                    <a:pt x="1619" y="633"/>
                  </a:lnTo>
                  <a:lnTo>
                    <a:pt x="1607" y="641"/>
                  </a:lnTo>
                  <a:lnTo>
                    <a:pt x="1596" y="656"/>
                  </a:lnTo>
                  <a:lnTo>
                    <a:pt x="1583" y="658"/>
                  </a:lnTo>
                  <a:lnTo>
                    <a:pt x="1568" y="666"/>
                  </a:lnTo>
                  <a:lnTo>
                    <a:pt x="1555" y="669"/>
                  </a:lnTo>
                  <a:lnTo>
                    <a:pt x="1547" y="674"/>
                  </a:lnTo>
                  <a:lnTo>
                    <a:pt x="1539" y="682"/>
                  </a:lnTo>
                  <a:lnTo>
                    <a:pt x="1529" y="677"/>
                  </a:lnTo>
                  <a:lnTo>
                    <a:pt x="1529" y="677"/>
                  </a:lnTo>
                  <a:lnTo>
                    <a:pt x="1529" y="676"/>
                  </a:lnTo>
                  <a:lnTo>
                    <a:pt x="1529" y="672"/>
                  </a:lnTo>
                  <a:lnTo>
                    <a:pt x="1527" y="669"/>
                  </a:lnTo>
                  <a:lnTo>
                    <a:pt x="1529" y="666"/>
                  </a:lnTo>
                  <a:lnTo>
                    <a:pt x="1529" y="664"/>
                  </a:lnTo>
                  <a:lnTo>
                    <a:pt x="1532" y="664"/>
                  </a:lnTo>
                  <a:lnTo>
                    <a:pt x="1534" y="663"/>
                  </a:lnTo>
                  <a:lnTo>
                    <a:pt x="1535" y="661"/>
                  </a:lnTo>
                  <a:lnTo>
                    <a:pt x="1539" y="659"/>
                  </a:lnTo>
                  <a:lnTo>
                    <a:pt x="1540" y="658"/>
                  </a:lnTo>
                  <a:lnTo>
                    <a:pt x="1540" y="656"/>
                  </a:lnTo>
                  <a:lnTo>
                    <a:pt x="1562" y="656"/>
                  </a:lnTo>
                  <a:lnTo>
                    <a:pt x="1562" y="656"/>
                  </a:lnTo>
                  <a:lnTo>
                    <a:pt x="1563" y="656"/>
                  </a:lnTo>
                  <a:lnTo>
                    <a:pt x="1565" y="654"/>
                  </a:lnTo>
                  <a:lnTo>
                    <a:pt x="1566" y="653"/>
                  </a:lnTo>
                  <a:lnTo>
                    <a:pt x="1566" y="651"/>
                  </a:lnTo>
                  <a:lnTo>
                    <a:pt x="1565" y="651"/>
                  </a:lnTo>
                  <a:lnTo>
                    <a:pt x="1563" y="649"/>
                  </a:lnTo>
                  <a:lnTo>
                    <a:pt x="1560" y="649"/>
                  </a:lnTo>
                  <a:lnTo>
                    <a:pt x="1557" y="648"/>
                  </a:lnTo>
                  <a:lnTo>
                    <a:pt x="1553" y="648"/>
                  </a:lnTo>
                  <a:lnTo>
                    <a:pt x="1548" y="648"/>
                  </a:lnTo>
                  <a:lnTo>
                    <a:pt x="1547" y="646"/>
                  </a:lnTo>
                  <a:lnTo>
                    <a:pt x="1545" y="646"/>
                  </a:lnTo>
                  <a:lnTo>
                    <a:pt x="1527" y="648"/>
                  </a:lnTo>
                  <a:lnTo>
                    <a:pt x="1519" y="659"/>
                  </a:lnTo>
                  <a:lnTo>
                    <a:pt x="1503" y="669"/>
                  </a:lnTo>
                  <a:lnTo>
                    <a:pt x="1486" y="667"/>
                  </a:lnTo>
                  <a:lnTo>
                    <a:pt x="1483" y="676"/>
                  </a:lnTo>
                  <a:lnTo>
                    <a:pt x="1470" y="676"/>
                  </a:lnTo>
                  <a:lnTo>
                    <a:pt x="1460" y="692"/>
                  </a:lnTo>
                  <a:lnTo>
                    <a:pt x="1460" y="712"/>
                  </a:lnTo>
                  <a:lnTo>
                    <a:pt x="1463" y="720"/>
                  </a:lnTo>
                  <a:lnTo>
                    <a:pt x="1449" y="721"/>
                  </a:lnTo>
                  <a:lnTo>
                    <a:pt x="1436" y="730"/>
                  </a:lnTo>
                  <a:lnTo>
                    <a:pt x="1414" y="730"/>
                  </a:lnTo>
                  <a:lnTo>
                    <a:pt x="1406" y="754"/>
                  </a:lnTo>
                  <a:lnTo>
                    <a:pt x="1400" y="761"/>
                  </a:lnTo>
                  <a:lnTo>
                    <a:pt x="1393" y="772"/>
                  </a:lnTo>
                  <a:lnTo>
                    <a:pt x="1388" y="784"/>
                  </a:lnTo>
                  <a:lnTo>
                    <a:pt x="1378" y="772"/>
                  </a:lnTo>
                  <a:lnTo>
                    <a:pt x="1367" y="777"/>
                  </a:lnTo>
                  <a:lnTo>
                    <a:pt x="1373" y="785"/>
                  </a:lnTo>
                  <a:lnTo>
                    <a:pt x="1370" y="795"/>
                  </a:lnTo>
                  <a:lnTo>
                    <a:pt x="1378" y="803"/>
                  </a:lnTo>
                  <a:lnTo>
                    <a:pt x="1386" y="820"/>
                  </a:lnTo>
                  <a:lnTo>
                    <a:pt x="1377" y="826"/>
                  </a:lnTo>
                  <a:lnTo>
                    <a:pt x="1373" y="838"/>
                  </a:lnTo>
                  <a:lnTo>
                    <a:pt x="1360" y="843"/>
                  </a:lnTo>
                  <a:lnTo>
                    <a:pt x="1344" y="852"/>
                  </a:lnTo>
                  <a:lnTo>
                    <a:pt x="1329" y="866"/>
                  </a:lnTo>
                  <a:lnTo>
                    <a:pt x="1316" y="872"/>
                  </a:lnTo>
                  <a:lnTo>
                    <a:pt x="1306" y="888"/>
                  </a:lnTo>
                  <a:lnTo>
                    <a:pt x="1306" y="890"/>
                  </a:lnTo>
                  <a:lnTo>
                    <a:pt x="1305" y="892"/>
                  </a:lnTo>
                  <a:lnTo>
                    <a:pt x="1305" y="897"/>
                  </a:lnTo>
                  <a:lnTo>
                    <a:pt x="1303" y="900"/>
                  </a:lnTo>
                  <a:lnTo>
                    <a:pt x="1301" y="903"/>
                  </a:lnTo>
                  <a:lnTo>
                    <a:pt x="1301" y="905"/>
                  </a:lnTo>
                  <a:lnTo>
                    <a:pt x="1301" y="929"/>
                  </a:lnTo>
                  <a:lnTo>
                    <a:pt x="1311" y="947"/>
                  </a:lnTo>
                  <a:lnTo>
                    <a:pt x="1316" y="967"/>
                  </a:lnTo>
                  <a:lnTo>
                    <a:pt x="1321" y="980"/>
                  </a:lnTo>
                  <a:lnTo>
                    <a:pt x="1318" y="992"/>
                  </a:lnTo>
                  <a:lnTo>
                    <a:pt x="1313" y="1000"/>
                  </a:lnTo>
                  <a:lnTo>
                    <a:pt x="1305" y="996"/>
                  </a:lnTo>
                  <a:lnTo>
                    <a:pt x="1303" y="987"/>
                  </a:lnTo>
                  <a:lnTo>
                    <a:pt x="1295" y="982"/>
                  </a:lnTo>
                  <a:lnTo>
                    <a:pt x="1291" y="972"/>
                  </a:lnTo>
                  <a:lnTo>
                    <a:pt x="1283" y="965"/>
                  </a:lnTo>
                  <a:lnTo>
                    <a:pt x="1282" y="957"/>
                  </a:lnTo>
                  <a:lnTo>
                    <a:pt x="1277" y="949"/>
                  </a:lnTo>
                  <a:lnTo>
                    <a:pt x="1277" y="936"/>
                  </a:lnTo>
                  <a:lnTo>
                    <a:pt x="1267" y="924"/>
                  </a:lnTo>
                  <a:lnTo>
                    <a:pt x="1257" y="915"/>
                  </a:lnTo>
                  <a:lnTo>
                    <a:pt x="1251" y="916"/>
                  </a:lnTo>
                  <a:lnTo>
                    <a:pt x="1246" y="923"/>
                  </a:lnTo>
                  <a:lnTo>
                    <a:pt x="1239" y="923"/>
                  </a:lnTo>
                  <a:lnTo>
                    <a:pt x="1229" y="911"/>
                  </a:lnTo>
                  <a:lnTo>
                    <a:pt x="1208" y="910"/>
                  </a:lnTo>
                  <a:lnTo>
                    <a:pt x="1197" y="911"/>
                  </a:lnTo>
                  <a:lnTo>
                    <a:pt x="1179" y="911"/>
                  </a:lnTo>
                  <a:lnTo>
                    <a:pt x="1175" y="924"/>
                  </a:lnTo>
                  <a:lnTo>
                    <a:pt x="1177" y="933"/>
                  </a:lnTo>
                  <a:lnTo>
                    <a:pt x="1165" y="933"/>
                  </a:lnTo>
                  <a:lnTo>
                    <a:pt x="1152" y="933"/>
                  </a:lnTo>
                  <a:lnTo>
                    <a:pt x="1144" y="923"/>
                  </a:lnTo>
                  <a:lnTo>
                    <a:pt x="1134" y="926"/>
                  </a:lnTo>
                  <a:lnTo>
                    <a:pt x="1123" y="923"/>
                  </a:lnTo>
                  <a:lnTo>
                    <a:pt x="1107" y="920"/>
                  </a:lnTo>
                  <a:lnTo>
                    <a:pt x="1095" y="931"/>
                  </a:lnTo>
                  <a:lnTo>
                    <a:pt x="1082" y="941"/>
                  </a:lnTo>
                  <a:lnTo>
                    <a:pt x="1071" y="941"/>
                  </a:lnTo>
                  <a:lnTo>
                    <a:pt x="1056" y="960"/>
                  </a:lnTo>
                  <a:lnTo>
                    <a:pt x="1064" y="978"/>
                  </a:lnTo>
                  <a:lnTo>
                    <a:pt x="1061" y="996"/>
                  </a:lnTo>
                  <a:lnTo>
                    <a:pt x="1053" y="1013"/>
                  </a:lnTo>
                  <a:lnTo>
                    <a:pt x="1056" y="1032"/>
                  </a:lnTo>
                  <a:lnTo>
                    <a:pt x="1061" y="1062"/>
                  </a:lnTo>
                  <a:lnTo>
                    <a:pt x="1072" y="1078"/>
                  </a:lnTo>
                  <a:lnTo>
                    <a:pt x="1077" y="1090"/>
                  </a:lnTo>
                  <a:lnTo>
                    <a:pt x="1093" y="1098"/>
                  </a:lnTo>
                  <a:lnTo>
                    <a:pt x="1102" y="1109"/>
                  </a:lnTo>
                  <a:lnTo>
                    <a:pt x="1121" y="1106"/>
                  </a:lnTo>
                  <a:lnTo>
                    <a:pt x="1139" y="1101"/>
                  </a:lnTo>
                  <a:lnTo>
                    <a:pt x="1152" y="1101"/>
                  </a:lnTo>
                  <a:lnTo>
                    <a:pt x="1159" y="1085"/>
                  </a:lnTo>
                  <a:lnTo>
                    <a:pt x="1165" y="1068"/>
                  </a:lnTo>
                  <a:lnTo>
                    <a:pt x="1172" y="1059"/>
                  </a:lnTo>
                  <a:lnTo>
                    <a:pt x="1187" y="1055"/>
                  </a:lnTo>
                  <a:lnTo>
                    <a:pt x="1210" y="1054"/>
                  </a:lnTo>
                  <a:lnTo>
                    <a:pt x="1218" y="1059"/>
                  </a:lnTo>
                  <a:lnTo>
                    <a:pt x="1216" y="1070"/>
                  </a:lnTo>
                  <a:lnTo>
                    <a:pt x="1206" y="1077"/>
                  </a:lnTo>
                  <a:lnTo>
                    <a:pt x="1206" y="1093"/>
                  </a:lnTo>
                  <a:lnTo>
                    <a:pt x="1200" y="1106"/>
                  </a:lnTo>
                  <a:lnTo>
                    <a:pt x="1197" y="1116"/>
                  </a:lnTo>
                  <a:lnTo>
                    <a:pt x="1197" y="1129"/>
                  </a:lnTo>
                  <a:lnTo>
                    <a:pt x="1187" y="1137"/>
                  </a:lnTo>
                  <a:lnTo>
                    <a:pt x="1198" y="1144"/>
                  </a:lnTo>
                  <a:lnTo>
                    <a:pt x="1215" y="1139"/>
                  </a:lnTo>
                  <a:lnTo>
                    <a:pt x="1229" y="1142"/>
                  </a:lnTo>
                  <a:lnTo>
                    <a:pt x="1251" y="1140"/>
                  </a:lnTo>
                  <a:lnTo>
                    <a:pt x="1264" y="1147"/>
                  </a:lnTo>
                  <a:lnTo>
                    <a:pt x="1272" y="1157"/>
                  </a:lnTo>
                  <a:lnTo>
                    <a:pt x="1272" y="1170"/>
                  </a:lnTo>
                  <a:lnTo>
                    <a:pt x="1267" y="1190"/>
                  </a:lnTo>
                  <a:lnTo>
                    <a:pt x="1267" y="1206"/>
                  </a:lnTo>
                  <a:lnTo>
                    <a:pt x="1265" y="1217"/>
                  </a:lnTo>
                  <a:lnTo>
                    <a:pt x="1280" y="1232"/>
                  </a:lnTo>
                  <a:lnTo>
                    <a:pt x="1290" y="1240"/>
                  </a:lnTo>
                  <a:lnTo>
                    <a:pt x="1313" y="1242"/>
                  </a:lnTo>
                  <a:lnTo>
                    <a:pt x="1327" y="1242"/>
                  </a:lnTo>
                  <a:lnTo>
                    <a:pt x="1350" y="1242"/>
                  </a:lnTo>
                  <a:lnTo>
                    <a:pt x="1359" y="1252"/>
                  </a:lnTo>
                  <a:lnTo>
                    <a:pt x="1354" y="1262"/>
                  </a:lnTo>
                  <a:lnTo>
                    <a:pt x="1347" y="1263"/>
                  </a:lnTo>
                  <a:lnTo>
                    <a:pt x="1344" y="1255"/>
                  </a:lnTo>
                  <a:lnTo>
                    <a:pt x="1323" y="1253"/>
                  </a:lnTo>
                  <a:lnTo>
                    <a:pt x="1316" y="1262"/>
                  </a:lnTo>
                  <a:lnTo>
                    <a:pt x="1318" y="1273"/>
                  </a:lnTo>
                  <a:lnTo>
                    <a:pt x="1305" y="1268"/>
                  </a:lnTo>
                  <a:lnTo>
                    <a:pt x="1280" y="1257"/>
                  </a:lnTo>
                  <a:lnTo>
                    <a:pt x="1278" y="1258"/>
                  </a:lnTo>
                  <a:lnTo>
                    <a:pt x="1275" y="1257"/>
                  </a:lnTo>
                  <a:lnTo>
                    <a:pt x="1272" y="1257"/>
                  </a:lnTo>
                  <a:lnTo>
                    <a:pt x="1269" y="1255"/>
                  </a:lnTo>
                  <a:lnTo>
                    <a:pt x="1267" y="1253"/>
                  </a:lnTo>
                  <a:lnTo>
                    <a:pt x="1267" y="1252"/>
                  </a:lnTo>
                  <a:lnTo>
                    <a:pt x="1254" y="1240"/>
                  </a:lnTo>
                  <a:lnTo>
                    <a:pt x="1244" y="1235"/>
                  </a:lnTo>
                  <a:lnTo>
                    <a:pt x="1237" y="1239"/>
                  </a:lnTo>
                  <a:lnTo>
                    <a:pt x="1231" y="1232"/>
                  </a:lnTo>
                  <a:lnTo>
                    <a:pt x="1231" y="1231"/>
                  </a:lnTo>
                  <a:lnTo>
                    <a:pt x="1233" y="1229"/>
                  </a:lnTo>
                  <a:lnTo>
                    <a:pt x="1233" y="1226"/>
                  </a:lnTo>
                  <a:lnTo>
                    <a:pt x="1234" y="1222"/>
                  </a:lnTo>
                  <a:lnTo>
                    <a:pt x="1234" y="1219"/>
                  </a:lnTo>
                  <a:lnTo>
                    <a:pt x="1233" y="1217"/>
                  </a:lnTo>
                  <a:lnTo>
                    <a:pt x="1231" y="1216"/>
                  </a:lnTo>
                  <a:lnTo>
                    <a:pt x="1229" y="1214"/>
                  </a:lnTo>
                  <a:lnTo>
                    <a:pt x="1226" y="1211"/>
                  </a:lnTo>
                  <a:lnTo>
                    <a:pt x="1223" y="1208"/>
                  </a:lnTo>
                  <a:lnTo>
                    <a:pt x="1219" y="1204"/>
                  </a:lnTo>
                  <a:lnTo>
                    <a:pt x="1218" y="1203"/>
                  </a:lnTo>
                  <a:lnTo>
                    <a:pt x="1216" y="1201"/>
                  </a:lnTo>
                  <a:lnTo>
                    <a:pt x="1216" y="1199"/>
                  </a:lnTo>
                  <a:lnTo>
                    <a:pt x="1206" y="1186"/>
                  </a:lnTo>
                  <a:lnTo>
                    <a:pt x="1197" y="1181"/>
                  </a:lnTo>
                  <a:lnTo>
                    <a:pt x="1197" y="1190"/>
                  </a:lnTo>
                  <a:lnTo>
                    <a:pt x="1179" y="1183"/>
                  </a:lnTo>
                  <a:lnTo>
                    <a:pt x="1170" y="1172"/>
                  </a:lnTo>
                  <a:lnTo>
                    <a:pt x="1162" y="1168"/>
                  </a:lnTo>
                  <a:lnTo>
                    <a:pt x="1143" y="1168"/>
                  </a:lnTo>
                  <a:lnTo>
                    <a:pt x="1133" y="1158"/>
                  </a:lnTo>
                  <a:lnTo>
                    <a:pt x="1116" y="1144"/>
                  </a:lnTo>
                  <a:lnTo>
                    <a:pt x="1100" y="1137"/>
                  </a:lnTo>
                  <a:lnTo>
                    <a:pt x="1085" y="1139"/>
                  </a:lnTo>
                  <a:lnTo>
                    <a:pt x="1082" y="1144"/>
                  </a:lnTo>
                  <a:lnTo>
                    <a:pt x="1069" y="1145"/>
                  </a:lnTo>
                  <a:lnTo>
                    <a:pt x="1049" y="1140"/>
                  </a:lnTo>
                  <a:lnTo>
                    <a:pt x="1025" y="1127"/>
                  </a:lnTo>
                  <a:lnTo>
                    <a:pt x="1003" y="1119"/>
                  </a:lnTo>
                  <a:lnTo>
                    <a:pt x="984" y="1108"/>
                  </a:lnTo>
                  <a:lnTo>
                    <a:pt x="966" y="1101"/>
                  </a:lnTo>
                  <a:lnTo>
                    <a:pt x="951" y="1090"/>
                  </a:lnTo>
                  <a:lnTo>
                    <a:pt x="933" y="1077"/>
                  </a:lnTo>
                  <a:lnTo>
                    <a:pt x="935" y="1067"/>
                  </a:lnTo>
                  <a:lnTo>
                    <a:pt x="944" y="1062"/>
                  </a:lnTo>
                  <a:lnTo>
                    <a:pt x="935" y="1054"/>
                  </a:lnTo>
                  <a:lnTo>
                    <a:pt x="930" y="1039"/>
                  </a:lnTo>
                  <a:lnTo>
                    <a:pt x="913" y="1021"/>
                  </a:lnTo>
                  <a:lnTo>
                    <a:pt x="905" y="1010"/>
                  </a:lnTo>
                  <a:lnTo>
                    <a:pt x="894" y="998"/>
                  </a:lnTo>
                  <a:lnTo>
                    <a:pt x="881" y="990"/>
                  </a:lnTo>
                  <a:lnTo>
                    <a:pt x="877" y="977"/>
                  </a:lnTo>
                  <a:lnTo>
                    <a:pt x="869" y="965"/>
                  </a:lnTo>
                  <a:lnTo>
                    <a:pt x="854" y="956"/>
                  </a:lnTo>
                  <a:lnTo>
                    <a:pt x="840" y="939"/>
                  </a:lnTo>
                  <a:lnTo>
                    <a:pt x="827" y="920"/>
                  </a:lnTo>
                  <a:lnTo>
                    <a:pt x="825" y="905"/>
                  </a:lnTo>
                  <a:lnTo>
                    <a:pt x="817" y="895"/>
                  </a:lnTo>
                  <a:lnTo>
                    <a:pt x="804" y="890"/>
                  </a:lnTo>
                  <a:lnTo>
                    <a:pt x="794" y="890"/>
                  </a:lnTo>
                  <a:lnTo>
                    <a:pt x="796" y="908"/>
                  </a:lnTo>
                  <a:lnTo>
                    <a:pt x="809" y="921"/>
                  </a:lnTo>
                  <a:lnTo>
                    <a:pt x="814" y="938"/>
                  </a:lnTo>
                  <a:lnTo>
                    <a:pt x="825" y="941"/>
                  </a:lnTo>
                  <a:lnTo>
                    <a:pt x="828" y="954"/>
                  </a:lnTo>
                  <a:lnTo>
                    <a:pt x="838" y="962"/>
                  </a:lnTo>
                  <a:lnTo>
                    <a:pt x="843" y="975"/>
                  </a:lnTo>
                  <a:lnTo>
                    <a:pt x="848" y="988"/>
                  </a:lnTo>
                  <a:lnTo>
                    <a:pt x="859" y="998"/>
                  </a:lnTo>
                  <a:lnTo>
                    <a:pt x="861" y="1008"/>
                  </a:lnTo>
                  <a:lnTo>
                    <a:pt x="871" y="1013"/>
                  </a:lnTo>
                  <a:lnTo>
                    <a:pt x="876" y="1024"/>
                  </a:lnTo>
                  <a:lnTo>
                    <a:pt x="874" y="1034"/>
                  </a:lnTo>
                  <a:lnTo>
                    <a:pt x="868" y="1037"/>
                  </a:lnTo>
                  <a:lnTo>
                    <a:pt x="868" y="1028"/>
                  </a:lnTo>
                  <a:lnTo>
                    <a:pt x="859" y="1021"/>
                  </a:lnTo>
                  <a:lnTo>
                    <a:pt x="848" y="1011"/>
                  </a:lnTo>
                  <a:lnTo>
                    <a:pt x="836" y="1006"/>
                  </a:lnTo>
                  <a:lnTo>
                    <a:pt x="833" y="1000"/>
                  </a:lnTo>
                  <a:lnTo>
                    <a:pt x="835" y="990"/>
                  </a:lnTo>
                  <a:lnTo>
                    <a:pt x="827" y="980"/>
                  </a:lnTo>
                  <a:lnTo>
                    <a:pt x="812" y="970"/>
                  </a:lnTo>
                  <a:lnTo>
                    <a:pt x="799" y="962"/>
                  </a:lnTo>
                  <a:lnTo>
                    <a:pt x="792" y="954"/>
                  </a:lnTo>
                  <a:lnTo>
                    <a:pt x="802" y="946"/>
                  </a:lnTo>
                  <a:lnTo>
                    <a:pt x="799" y="939"/>
                  </a:lnTo>
                  <a:lnTo>
                    <a:pt x="787" y="928"/>
                  </a:lnTo>
                  <a:lnTo>
                    <a:pt x="778" y="918"/>
                  </a:lnTo>
                  <a:lnTo>
                    <a:pt x="771" y="897"/>
                  </a:lnTo>
                  <a:lnTo>
                    <a:pt x="766" y="882"/>
                  </a:lnTo>
                  <a:lnTo>
                    <a:pt x="763" y="869"/>
                  </a:lnTo>
                  <a:lnTo>
                    <a:pt x="751" y="859"/>
                  </a:lnTo>
                  <a:lnTo>
                    <a:pt x="735" y="851"/>
                  </a:lnTo>
                  <a:lnTo>
                    <a:pt x="725" y="843"/>
                  </a:lnTo>
                  <a:lnTo>
                    <a:pt x="710" y="843"/>
                  </a:lnTo>
                  <a:lnTo>
                    <a:pt x="702" y="830"/>
                  </a:lnTo>
                  <a:lnTo>
                    <a:pt x="699" y="818"/>
                  </a:lnTo>
                  <a:lnTo>
                    <a:pt x="689" y="810"/>
                  </a:lnTo>
                  <a:lnTo>
                    <a:pt x="683" y="789"/>
                  </a:lnTo>
                  <a:lnTo>
                    <a:pt x="669" y="779"/>
                  </a:lnTo>
                  <a:lnTo>
                    <a:pt x="661" y="766"/>
                  </a:lnTo>
                  <a:lnTo>
                    <a:pt x="663" y="751"/>
                  </a:lnTo>
                  <a:lnTo>
                    <a:pt x="656" y="741"/>
                  </a:lnTo>
                  <a:lnTo>
                    <a:pt x="653" y="730"/>
                  </a:lnTo>
                  <a:lnTo>
                    <a:pt x="656" y="715"/>
                  </a:lnTo>
                  <a:lnTo>
                    <a:pt x="648" y="699"/>
                  </a:lnTo>
                  <a:lnTo>
                    <a:pt x="648" y="684"/>
                  </a:lnTo>
                  <a:lnTo>
                    <a:pt x="655" y="677"/>
                  </a:lnTo>
                  <a:lnTo>
                    <a:pt x="655" y="656"/>
                  </a:lnTo>
                  <a:lnTo>
                    <a:pt x="656" y="635"/>
                  </a:lnTo>
                  <a:lnTo>
                    <a:pt x="658" y="620"/>
                  </a:lnTo>
                  <a:lnTo>
                    <a:pt x="650" y="600"/>
                  </a:lnTo>
                  <a:lnTo>
                    <a:pt x="643" y="586"/>
                  </a:lnTo>
                  <a:lnTo>
                    <a:pt x="622" y="573"/>
                  </a:lnTo>
                  <a:lnTo>
                    <a:pt x="611" y="563"/>
                  </a:lnTo>
                  <a:lnTo>
                    <a:pt x="601" y="556"/>
                  </a:lnTo>
                  <a:lnTo>
                    <a:pt x="593" y="546"/>
                  </a:lnTo>
                  <a:lnTo>
                    <a:pt x="602" y="545"/>
                  </a:lnTo>
                  <a:lnTo>
                    <a:pt x="611" y="548"/>
                  </a:lnTo>
                  <a:lnTo>
                    <a:pt x="619" y="551"/>
                  </a:lnTo>
                  <a:lnTo>
                    <a:pt x="627" y="556"/>
                  </a:lnTo>
                  <a:lnTo>
                    <a:pt x="637" y="556"/>
                  </a:lnTo>
                  <a:lnTo>
                    <a:pt x="638" y="569"/>
                  </a:lnTo>
                  <a:lnTo>
                    <a:pt x="648" y="573"/>
                  </a:lnTo>
                  <a:lnTo>
                    <a:pt x="660" y="581"/>
                  </a:lnTo>
                  <a:lnTo>
                    <a:pt x="663" y="589"/>
                  </a:lnTo>
                  <a:lnTo>
                    <a:pt x="673" y="600"/>
                  </a:lnTo>
                  <a:lnTo>
                    <a:pt x="681" y="610"/>
                  </a:lnTo>
                  <a:lnTo>
                    <a:pt x="681" y="595"/>
                  </a:lnTo>
                  <a:lnTo>
                    <a:pt x="674" y="576"/>
                  </a:lnTo>
                  <a:lnTo>
                    <a:pt x="663" y="568"/>
                  </a:lnTo>
                  <a:lnTo>
                    <a:pt x="648" y="558"/>
                  </a:lnTo>
                  <a:lnTo>
                    <a:pt x="645" y="550"/>
                  </a:lnTo>
                  <a:lnTo>
                    <a:pt x="632" y="546"/>
                  </a:lnTo>
                  <a:lnTo>
                    <a:pt x="617" y="540"/>
                  </a:lnTo>
                  <a:lnTo>
                    <a:pt x="602" y="533"/>
                  </a:lnTo>
                  <a:lnTo>
                    <a:pt x="599" y="522"/>
                  </a:lnTo>
                  <a:lnTo>
                    <a:pt x="584" y="509"/>
                  </a:lnTo>
                  <a:lnTo>
                    <a:pt x="579" y="494"/>
                  </a:lnTo>
                  <a:lnTo>
                    <a:pt x="566" y="492"/>
                  </a:lnTo>
                  <a:lnTo>
                    <a:pt x="561" y="479"/>
                  </a:lnTo>
                  <a:lnTo>
                    <a:pt x="558" y="466"/>
                  </a:lnTo>
                  <a:lnTo>
                    <a:pt x="550" y="453"/>
                  </a:lnTo>
                  <a:lnTo>
                    <a:pt x="548" y="443"/>
                  </a:lnTo>
                  <a:lnTo>
                    <a:pt x="539" y="442"/>
                  </a:lnTo>
                  <a:lnTo>
                    <a:pt x="527" y="437"/>
                  </a:lnTo>
                  <a:lnTo>
                    <a:pt x="530" y="429"/>
                  </a:lnTo>
                  <a:lnTo>
                    <a:pt x="512" y="420"/>
                  </a:lnTo>
                  <a:lnTo>
                    <a:pt x="516" y="411"/>
                  </a:lnTo>
                  <a:lnTo>
                    <a:pt x="498" y="406"/>
                  </a:lnTo>
                  <a:lnTo>
                    <a:pt x="489" y="394"/>
                  </a:lnTo>
                  <a:lnTo>
                    <a:pt x="478" y="388"/>
                  </a:lnTo>
                  <a:lnTo>
                    <a:pt x="478" y="388"/>
                  </a:lnTo>
                  <a:lnTo>
                    <a:pt x="476" y="389"/>
                  </a:lnTo>
                  <a:lnTo>
                    <a:pt x="473" y="391"/>
                  </a:lnTo>
                  <a:lnTo>
                    <a:pt x="470" y="391"/>
                  </a:lnTo>
                  <a:lnTo>
                    <a:pt x="468" y="391"/>
                  </a:lnTo>
                  <a:lnTo>
                    <a:pt x="465" y="389"/>
                  </a:lnTo>
                  <a:lnTo>
                    <a:pt x="462" y="389"/>
                  </a:lnTo>
                  <a:lnTo>
                    <a:pt x="458" y="388"/>
                  </a:lnTo>
                  <a:lnTo>
                    <a:pt x="457" y="388"/>
                  </a:lnTo>
                  <a:lnTo>
                    <a:pt x="455" y="388"/>
                  </a:lnTo>
                  <a:lnTo>
                    <a:pt x="445" y="376"/>
                  </a:lnTo>
                  <a:lnTo>
                    <a:pt x="426" y="366"/>
                  </a:lnTo>
                  <a:lnTo>
                    <a:pt x="412" y="357"/>
                  </a:lnTo>
                  <a:lnTo>
                    <a:pt x="401" y="357"/>
                  </a:lnTo>
                  <a:lnTo>
                    <a:pt x="386" y="352"/>
                  </a:lnTo>
                  <a:lnTo>
                    <a:pt x="372" y="355"/>
                  </a:lnTo>
                  <a:lnTo>
                    <a:pt x="352" y="350"/>
                  </a:lnTo>
                  <a:lnTo>
                    <a:pt x="334" y="340"/>
                  </a:lnTo>
                  <a:lnTo>
                    <a:pt x="318" y="329"/>
                  </a:lnTo>
                  <a:lnTo>
                    <a:pt x="298" y="329"/>
                  </a:lnTo>
                  <a:lnTo>
                    <a:pt x="296" y="329"/>
                  </a:lnTo>
                  <a:lnTo>
                    <a:pt x="295" y="329"/>
                  </a:lnTo>
                  <a:lnTo>
                    <a:pt x="293" y="329"/>
                  </a:lnTo>
                  <a:lnTo>
                    <a:pt x="291" y="329"/>
                  </a:lnTo>
                  <a:lnTo>
                    <a:pt x="290" y="330"/>
                  </a:lnTo>
                  <a:lnTo>
                    <a:pt x="291" y="332"/>
                  </a:lnTo>
                  <a:lnTo>
                    <a:pt x="291" y="335"/>
                  </a:lnTo>
                  <a:lnTo>
                    <a:pt x="293" y="337"/>
                  </a:lnTo>
                  <a:lnTo>
                    <a:pt x="293" y="337"/>
                  </a:lnTo>
                  <a:lnTo>
                    <a:pt x="298" y="347"/>
                  </a:lnTo>
                  <a:lnTo>
                    <a:pt x="277" y="352"/>
                  </a:lnTo>
                  <a:lnTo>
                    <a:pt x="246" y="366"/>
                  </a:lnTo>
                  <a:lnTo>
                    <a:pt x="242" y="352"/>
                  </a:lnTo>
                  <a:lnTo>
                    <a:pt x="249" y="339"/>
                  </a:lnTo>
                  <a:lnTo>
                    <a:pt x="273" y="330"/>
                  </a:lnTo>
                  <a:lnTo>
                    <a:pt x="262" y="324"/>
                  </a:lnTo>
                  <a:lnTo>
                    <a:pt x="242" y="329"/>
                  </a:lnTo>
                  <a:lnTo>
                    <a:pt x="229" y="350"/>
                  </a:lnTo>
                  <a:lnTo>
                    <a:pt x="205" y="363"/>
                  </a:lnTo>
                  <a:lnTo>
                    <a:pt x="218" y="379"/>
                  </a:lnTo>
                  <a:lnTo>
                    <a:pt x="170" y="406"/>
                  </a:lnTo>
                  <a:lnTo>
                    <a:pt x="164" y="419"/>
                  </a:lnTo>
                  <a:lnTo>
                    <a:pt x="119" y="440"/>
                  </a:lnTo>
                  <a:lnTo>
                    <a:pt x="98" y="450"/>
                  </a:lnTo>
                  <a:lnTo>
                    <a:pt x="79" y="460"/>
                  </a:lnTo>
                  <a:lnTo>
                    <a:pt x="65" y="461"/>
                  </a:lnTo>
                  <a:lnTo>
                    <a:pt x="47" y="474"/>
                  </a:lnTo>
                  <a:lnTo>
                    <a:pt x="38" y="469"/>
                  </a:lnTo>
                  <a:lnTo>
                    <a:pt x="56" y="455"/>
                  </a:lnTo>
                  <a:lnTo>
                    <a:pt x="77" y="450"/>
                  </a:lnTo>
                  <a:lnTo>
                    <a:pt x="93" y="438"/>
                  </a:lnTo>
                  <a:lnTo>
                    <a:pt x="108" y="438"/>
                  </a:lnTo>
                  <a:lnTo>
                    <a:pt x="118" y="427"/>
                  </a:lnTo>
                  <a:lnTo>
                    <a:pt x="118" y="427"/>
                  </a:lnTo>
                  <a:lnTo>
                    <a:pt x="119" y="425"/>
                  </a:lnTo>
                  <a:lnTo>
                    <a:pt x="123" y="422"/>
                  </a:lnTo>
                  <a:lnTo>
                    <a:pt x="126" y="420"/>
                  </a:lnTo>
                  <a:lnTo>
                    <a:pt x="129" y="417"/>
                  </a:lnTo>
                  <a:lnTo>
                    <a:pt x="133" y="414"/>
                  </a:lnTo>
                  <a:lnTo>
                    <a:pt x="136" y="412"/>
                  </a:lnTo>
                  <a:lnTo>
                    <a:pt x="139" y="409"/>
                  </a:lnTo>
                  <a:lnTo>
                    <a:pt x="142" y="409"/>
                  </a:lnTo>
                  <a:lnTo>
                    <a:pt x="144" y="406"/>
                  </a:lnTo>
                  <a:lnTo>
                    <a:pt x="149" y="404"/>
                  </a:lnTo>
                  <a:lnTo>
                    <a:pt x="152" y="401"/>
                  </a:lnTo>
                  <a:lnTo>
                    <a:pt x="154" y="397"/>
                  </a:lnTo>
                  <a:lnTo>
                    <a:pt x="156" y="394"/>
                  </a:lnTo>
                  <a:lnTo>
                    <a:pt x="156" y="391"/>
                  </a:lnTo>
                  <a:lnTo>
                    <a:pt x="157" y="388"/>
                  </a:lnTo>
                  <a:lnTo>
                    <a:pt x="159" y="384"/>
                  </a:lnTo>
                  <a:lnTo>
                    <a:pt x="160" y="381"/>
                  </a:lnTo>
                  <a:lnTo>
                    <a:pt x="162" y="378"/>
                  </a:lnTo>
                  <a:lnTo>
                    <a:pt x="162" y="375"/>
                  </a:lnTo>
                  <a:lnTo>
                    <a:pt x="162" y="375"/>
                  </a:lnTo>
                  <a:lnTo>
                    <a:pt x="151" y="381"/>
                  </a:lnTo>
                  <a:lnTo>
                    <a:pt x="141" y="373"/>
                  </a:lnTo>
                  <a:lnTo>
                    <a:pt x="134" y="384"/>
                  </a:lnTo>
                  <a:lnTo>
                    <a:pt x="123" y="378"/>
                  </a:lnTo>
                  <a:lnTo>
                    <a:pt x="106" y="378"/>
                  </a:lnTo>
                  <a:lnTo>
                    <a:pt x="100" y="383"/>
                  </a:lnTo>
                  <a:lnTo>
                    <a:pt x="88" y="383"/>
                  </a:lnTo>
                  <a:lnTo>
                    <a:pt x="90" y="360"/>
                  </a:lnTo>
                  <a:lnTo>
                    <a:pt x="79" y="345"/>
                  </a:lnTo>
                  <a:lnTo>
                    <a:pt x="69" y="357"/>
                  </a:lnTo>
                  <a:lnTo>
                    <a:pt x="47" y="350"/>
                  </a:lnTo>
                  <a:lnTo>
                    <a:pt x="41" y="334"/>
                  </a:lnTo>
                  <a:lnTo>
                    <a:pt x="38" y="325"/>
                  </a:lnTo>
                  <a:lnTo>
                    <a:pt x="28" y="324"/>
                  </a:lnTo>
                  <a:lnTo>
                    <a:pt x="25" y="311"/>
                  </a:lnTo>
                  <a:lnTo>
                    <a:pt x="43" y="294"/>
                  </a:lnTo>
                  <a:lnTo>
                    <a:pt x="47" y="276"/>
                  </a:lnTo>
                  <a:lnTo>
                    <a:pt x="64" y="278"/>
                  </a:lnTo>
                  <a:lnTo>
                    <a:pt x="82" y="271"/>
                  </a:lnTo>
                  <a:lnTo>
                    <a:pt x="100" y="271"/>
                  </a:lnTo>
                  <a:lnTo>
                    <a:pt x="100" y="253"/>
                  </a:lnTo>
                  <a:lnTo>
                    <a:pt x="103" y="239"/>
                  </a:lnTo>
                  <a:lnTo>
                    <a:pt x="90" y="237"/>
                  </a:lnTo>
                  <a:lnTo>
                    <a:pt x="77" y="245"/>
                  </a:lnTo>
                  <a:lnTo>
                    <a:pt x="26" y="250"/>
                  </a:lnTo>
                  <a:lnTo>
                    <a:pt x="20" y="234"/>
                  </a:lnTo>
                  <a:lnTo>
                    <a:pt x="10" y="226"/>
                  </a:lnTo>
                  <a:lnTo>
                    <a:pt x="0" y="221"/>
                  </a:lnTo>
                  <a:lnTo>
                    <a:pt x="20" y="204"/>
                  </a:lnTo>
                  <a:lnTo>
                    <a:pt x="36" y="203"/>
                  </a:lnTo>
                  <a:lnTo>
                    <a:pt x="56" y="193"/>
                  </a:lnTo>
                  <a:lnTo>
                    <a:pt x="57" y="206"/>
                  </a:lnTo>
                  <a:lnTo>
                    <a:pt x="74" y="209"/>
                  </a:lnTo>
                  <a:lnTo>
                    <a:pt x="92" y="208"/>
                  </a:lnTo>
                  <a:lnTo>
                    <a:pt x="80" y="188"/>
                  </a:lnTo>
                  <a:lnTo>
                    <a:pt x="61" y="181"/>
                  </a:lnTo>
                  <a:lnTo>
                    <a:pt x="51" y="167"/>
                  </a:lnTo>
                  <a:lnTo>
                    <a:pt x="18" y="152"/>
                  </a:lnTo>
                  <a:lnTo>
                    <a:pt x="23" y="137"/>
                  </a:lnTo>
                  <a:lnTo>
                    <a:pt x="52" y="136"/>
                  </a:lnTo>
                  <a:lnTo>
                    <a:pt x="69" y="124"/>
                  </a:lnTo>
                  <a:lnTo>
                    <a:pt x="70" y="109"/>
                  </a:lnTo>
                  <a:lnTo>
                    <a:pt x="85" y="100"/>
                  </a:lnTo>
                  <a:lnTo>
                    <a:pt x="101" y="100"/>
                  </a:lnTo>
                  <a:lnTo>
                    <a:pt x="123" y="83"/>
                  </a:lnTo>
                  <a:lnTo>
                    <a:pt x="151" y="83"/>
                  </a:lnTo>
                  <a:lnTo>
                    <a:pt x="169" y="73"/>
                  </a:lnTo>
                  <a:lnTo>
                    <a:pt x="190" y="73"/>
                  </a:lnTo>
                  <a:lnTo>
                    <a:pt x="185" y="83"/>
                  </a:lnTo>
                  <a:lnTo>
                    <a:pt x="200" y="82"/>
                  </a:lnTo>
                  <a:lnTo>
                    <a:pt x="234" y="83"/>
                  </a:lnTo>
                  <a:lnTo>
                    <a:pt x="239" y="93"/>
                  </a:lnTo>
                  <a:lnTo>
                    <a:pt x="278" y="93"/>
                  </a:lnTo>
                  <a:lnTo>
                    <a:pt x="303" y="100"/>
                  </a:lnTo>
                  <a:lnTo>
                    <a:pt x="326" y="100"/>
                  </a:lnTo>
                  <a:lnTo>
                    <a:pt x="340" y="108"/>
                  </a:lnTo>
                  <a:lnTo>
                    <a:pt x="362" y="103"/>
                  </a:lnTo>
                  <a:lnTo>
                    <a:pt x="380" y="106"/>
                  </a:lnTo>
                  <a:lnTo>
                    <a:pt x="393" y="114"/>
                  </a:lnTo>
                  <a:lnTo>
                    <a:pt x="427" y="116"/>
                  </a:lnTo>
                  <a:lnTo>
                    <a:pt x="447" y="131"/>
                  </a:lnTo>
                  <a:lnTo>
                    <a:pt x="471" y="132"/>
                  </a:lnTo>
                  <a:lnTo>
                    <a:pt x="498" y="119"/>
                  </a:lnTo>
                  <a:lnTo>
                    <a:pt x="511" y="119"/>
                  </a:lnTo>
                  <a:lnTo>
                    <a:pt x="524" y="118"/>
                  </a:lnTo>
                  <a:lnTo>
                    <a:pt x="548" y="108"/>
                  </a:lnTo>
                  <a:lnTo>
                    <a:pt x="570" y="101"/>
                  </a:lnTo>
                  <a:lnTo>
                    <a:pt x="576" y="103"/>
                  </a:lnTo>
                  <a:lnTo>
                    <a:pt x="570" y="109"/>
                  </a:lnTo>
                  <a:lnTo>
                    <a:pt x="558" y="114"/>
                  </a:lnTo>
                  <a:lnTo>
                    <a:pt x="540" y="119"/>
                  </a:lnTo>
                  <a:lnTo>
                    <a:pt x="524" y="136"/>
                  </a:lnTo>
                  <a:lnTo>
                    <a:pt x="545" y="126"/>
                  </a:lnTo>
                  <a:lnTo>
                    <a:pt x="565" y="118"/>
                  </a:lnTo>
                  <a:lnTo>
                    <a:pt x="581" y="116"/>
                  </a:lnTo>
                  <a:lnTo>
                    <a:pt x="591" y="106"/>
                  </a:lnTo>
                  <a:lnTo>
                    <a:pt x="596" y="91"/>
                  </a:lnTo>
                  <a:lnTo>
                    <a:pt x="611" y="95"/>
                  </a:lnTo>
                  <a:lnTo>
                    <a:pt x="625" y="118"/>
                  </a:lnTo>
                  <a:lnTo>
                    <a:pt x="638" y="121"/>
                  </a:lnTo>
                  <a:lnTo>
                    <a:pt x="647" y="103"/>
                  </a:lnTo>
                  <a:lnTo>
                    <a:pt x="658" y="122"/>
                  </a:lnTo>
                  <a:lnTo>
                    <a:pt x="669" y="121"/>
                  </a:lnTo>
                  <a:lnTo>
                    <a:pt x="676" y="111"/>
                  </a:lnTo>
                  <a:lnTo>
                    <a:pt x="689" y="111"/>
                  </a:lnTo>
                  <a:lnTo>
                    <a:pt x="710" y="113"/>
                  </a:lnTo>
                  <a:lnTo>
                    <a:pt x="722" y="124"/>
                  </a:lnTo>
                  <a:lnTo>
                    <a:pt x="768" y="137"/>
                  </a:lnTo>
                  <a:lnTo>
                    <a:pt x="784" y="136"/>
                  </a:lnTo>
                  <a:lnTo>
                    <a:pt x="810" y="149"/>
                  </a:lnTo>
                  <a:lnTo>
                    <a:pt x="792" y="155"/>
                  </a:lnTo>
                  <a:lnTo>
                    <a:pt x="792" y="163"/>
                  </a:lnTo>
                  <a:lnTo>
                    <a:pt x="845" y="168"/>
                  </a:lnTo>
                  <a:lnTo>
                    <a:pt x="869" y="163"/>
                  </a:lnTo>
                  <a:lnTo>
                    <a:pt x="890" y="172"/>
                  </a:lnTo>
                  <a:lnTo>
                    <a:pt x="904" y="196"/>
                  </a:lnTo>
                  <a:lnTo>
                    <a:pt x="907" y="176"/>
                  </a:lnTo>
                  <a:lnTo>
                    <a:pt x="900" y="163"/>
                  </a:lnTo>
                  <a:lnTo>
                    <a:pt x="923" y="154"/>
                  </a:lnTo>
                  <a:lnTo>
                    <a:pt x="936" y="145"/>
                  </a:lnTo>
                  <a:lnTo>
                    <a:pt x="958" y="157"/>
                  </a:lnTo>
                  <a:lnTo>
                    <a:pt x="974" y="158"/>
                  </a:lnTo>
                  <a:lnTo>
                    <a:pt x="995" y="168"/>
                  </a:lnTo>
                  <a:lnTo>
                    <a:pt x="1036" y="167"/>
                  </a:lnTo>
                  <a:lnTo>
                    <a:pt x="1041" y="155"/>
                  </a:lnTo>
                  <a:lnTo>
                    <a:pt x="1053" y="147"/>
                  </a:lnTo>
                  <a:lnTo>
                    <a:pt x="1030" y="131"/>
                  </a:lnTo>
                  <a:lnTo>
                    <a:pt x="1043" y="126"/>
                  </a:lnTo>
                  <a:lnTo>
                    <a:pt x="1048" y="111"/>
                  </a:lnTo>
                  <a:lnTo>
                    <a:pt x="1074" y="122"/>
                  </a:lnTo>
                  <a:lnTo>
                    <a:pt x="1077" y="142"/>
                  </a:lnTo>
                  <a:lnTo>
                    <a:pt x="1066" y="142"/>
                  </a:lnTo>
                  <a:lnTo>
                    <a:pt x="1067" y="155"/>
                  </a:lnTo>
                  <a:lnTo>
                    <a:pt x="1077" y="155"/>
                  </a:lnTo>
                  <a:lnTo>
                    <a:pt x="1074" y="170"/>
                  </a:lnTo>
                  <a:lnTo>
                    <a:pt x="1090" y="181"/>
                  </a:lnTo>
                  <a:lnTo>
                    <a:pt x="1089" y="160"/>
                  </a:lnTo>
                  <a:lnTo>
                    <a:pt x="1116" y="147"/>
                  </a:lnTo>
                  <a:lnTo>
                    <a:pt x="1116" y="132"/>
                  </a:lnTo>
                  <a:lnTo>
                    <a:pt x="1100" y="142"/>
                  </a:lnTo>
                  <a:lnTo>
                    <a:pt x="1085" y="142"/>
                  </a:lnTo>
                  <a:lnTo>
                    <a:pt x="1080" y="129"/>
                  </a:lnTo>
                  <a:lnTo>
                    <a:pt x="1097" y="132"/>
                  </a:lnTo>
                  <a:lnTo>
                    <a:pt x="1102" y="121"/>
                  </a:lnTo>
                  <a:lnTo>
                    <a:pt x="1087" y="111"/>
                  </a:lnTo>
                  <a:lnTo>
                    <a:pt x="1072" y="98"/>
                  </a:lnTo>
                  <a:lnTo>
                    <a:pt x="1074" y="90"/>
                  </a:lnTo>
                  <a:lnTo>
                    <a:pt x="1069" y="80"/>
                  </a:lnTo>
                  <a:lnTo>
                    <a:pt x="1077" y="67"/>
                  </a:lnTo>
                  <a:lnTo>
                    <a:pt x="1087" y="67"/>
                  </a:lnTo>
                  <a:lnTo>
                    <a:pt x="1090" y="59"/>
                  </a:lnTo>
                  <a:lnTo>
                    <a:pt x="1110" y="60"/>
                  </a:lnTo>
                  <a:lnTo>
                    <a:pt x="1126" y="73"/>
                  </a:lnTo>
                  <a:lnTo>
                    <a:pt x="1126" y="85"/>
                  </a:lnTo>
                  <a:lnTo>
                    <a:pt x="1138" y="86"/>
                  </a:lnTo>
                  <a:lnTo>
                    <a:pt x="1139" y="101"/>
                  </a:lnTo>
                  <a:lnTo>
                    <a:pt x="1138" y="113"/>
                  </a:lnTo>
                  <a:lnTo>
                    <a:pt x="1146" y="116"/>
                  </a:lnTo>
                  <a:lnTo>
                    <a:pt x="1169" y="140"/>
                  </a:lnTo>
                  <a:lnTo>
                    <a:pt x="1183" y="127"/>
                  </a:lnTo>
                  <a:lnTo>
                    <a:pt x="1203" y="145"/>
                  </a:lnTo>
                  <a:lnTo>
                    <a:pt x="1197" y="155"/>
                  </a:lnTo>
                  <a:lnTo>
                    <a:pt x="1203" y="173"/>
                  </a:lnTo>
                  <a:lnTo>
                    <a:pt x="1215" y="178"/>
                  </a:lnTo>
                  <a:lnTo>
                    <a:pt x="1224" y="167"/>
                  </a:lnTo>
                  <a:lnTo>
                    <a:pt x="1233" y="152"/>
                  </a:lnTo>
                  <a:lnTo>
                    <a:pt x="1247" y="131"/>
                  </a:lnTo>
                  <a:lnTo>
                    <a:pt x="1237" y="122"/>
                  </a:lnTo>
                  <a:lnTo>
                    <a:pt x="1239" y="111"/>
                  </a:lnTo>
                  <a:lnTo>
                    <a:pt x="1252" y="108"/>
                  </a:lnTo>
                  <a:lnTo>
                    <a:pt x="1229" y="101"/>
                  </a:lnTo>
                  <a:lnTo>
                    <a:pt x="1218" y="93"/>
                  </a:lnTo>
                  <a:lnTo>
                    <a:pt x="1210" y="96"/>
                  </a:lnTo>
                  <a:lnTo>
                    <a:pt x="1192" y="96"/>
                  </a:lnTo>
                  <a:lnTo>
                    <a:pt x="1179" y="83"/>
                  </a:lnTo>
                  <a:lnTo>
                    <a:pt x="1195" y="80"/>
                  </a:lnTo>
                  <a:lnTo>
                    <a:pt x="1208" y="82"/>
                  </a:lnTo>
                  <a:lnTo>
                    <a:pt x="1203" y="72"/>
                  </a:lnTo>
                  <a:lnTo>
                    <a:pt x="1190" y="70"/>
                  </a:lnTo>
                  <a:lnTo>
                    <a:pt x="1172" y="67"/>
                  </a:lnTo>
                  <a:lnTo>
                    <a:pt x="1174" y="41"/>
                  </a:lnTo>
                  <a:lnTo>
                    <a:pt x="1185" y="18"/>
                  </a:lnTo>
                  <a:lnTo>
                    <a:pt x="1205" y="3"/>
                  </a:lnTo>
                  <a:lnTo>
                    <a:pt x="12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806701" y="1668463"/>
              <a:ext cx="7548563" cy="2357438"/>
            </a:xfrm>
            <a:custGeom>
              <a:avLst/>
              <a:gdLst>
                <a:gd name="T0" fmla="*/ 525 w 4755"/>
                <a:gd name="T1" fmla="*/ 110 h 1485"/>
                <a:gd name="T2" fmla="*/ 324 w 4755"/>
                <a:gd name="T3" fmla="*/ 67 h 1485"/>
                <a:gd name="T4" fmla="*/ 4018 w 4755"/>
                <a:gd name="T5" fmla="*/ 51 h 1485"/>
                <a:gd name="T6" fmla="*/ 3992 w 4755"/>
                <a:gd name="T7" fmla="*/ 48 h 1485"/>
                <a:gd name="T8" fmla="*/ 387 w 4755"/>
                <a:gd name="T9" fmla="*/ 49 h 1485"/>
                <a:gd name="T10" fmla="*/ 2790 w 4755"/>
                <a:gd name="T11" fmla="*/ 90 h 1485"/>
                <a:gd name="T12" fmla="*/ 2669 w 4755"/>
                <a:gd name="T13" fmla="*/ 167 h 1485"/>
                <a:gd name="T14" fmla="*/ 2884 w 4755"/>
                <a:gd name="T15" fmla="*/ 31 h 1485"/>
                <a:gd name="T16" fmla="*/ 3602 w 4755"/>
                <a:gd name="T17" fmla="*/ 57 h 1485"/>
                <a:gd name="T18" fmla="*/ 3579 w 4755"/>
                <a:gd name="T19" fmla="*/ 113 h 1485"/>
                <a:gd name="T20" fmla="*/ 3833 w 4755"/>
                <a:gd name="T21" fmla="*/ 131 h 1485"/>
                <a:gd name="T22" fmla="*/ 3993 w 4755"/>
                <a:gd name="T23" fmla="*/ 169 h 1485"/>
                <a:gd name="T24" fmla="*/ 4262 w 4755"/>
                <a:gd name="T25" fmla="*/ 190 h 1485"/>
                <a:gd name="T26" fmla="*/ 4480 w 4755"/>
                <a:gd name="T27" fmla="*/ 218 h 1485"/>
                <a:gd name="T28" fmla="*/ 4722 w 4755"/>
                <a:gd name="T29" fmla="*/ 305 h 1485"/>
                <a:gd name="T30" fmla="*/ 4565 w 4755"/>
                <a:gd name="T31" fmla="*/ 362 h 1485"/>
                <a:gd name="T32" fmla="*/ 4365 w 4755"/>
                <a:gd name="T33" fmla="*/ 463 h 1485"/>
                <a:gd name="T34" fmla="*/ 4241 w 4755"/>
                <a:gd name="T35" fmla="*/ 614 h 1485"/>
                <a:gd name="T36" fmla="*/ 4306 w 4755"/>
                <a:gd name="T37" fmla="*/ 452 h 1485"/>
                <a:gd name="T38" fmla="*/ 4088 w 4755"/>
                <a:gd name="T39" fmla="*/ 486 h 1485"/>
                <a:gd name="T40" fmla="*/ 4002 w 4755"/>
                <a:gd name="T41" fmla="*/ 599 h 1485"/>
                <a:gd name="T42" fmla="*/ 4051 w 4755"/>
                <a:gd name="T43" fmla="*/ 742 h 1485"/>
                <a:gd name="T44" fmla="*/ 3980 w 4755"/>
                <a:gd name="T45" fmla="*/ 733 h 1485"/>
                <a:gd name="T46" fmla="*/ 3836 w 4755"/>
                <a:gd name="T47" fmla="*/ 951 h 1485"/>
                <a:gd name="T48" fmla="*/ 3666 w 4755"/>
                <a:gd name="T49" fmla="*/ 882 h 1485"/>
                <a:gd name="T50" fmla="*/ 3682 w 4755"/>
                <a:gd name="T51" fmla="*/ 1116 h 1485"/>
                <a:gd name="T52" fmla="*/ 3499 w 4755"/>
                <a:gd name="T53" fmla="*/ 1185 h 1485"/>
                <a:gd name="T54" fmla="*/ 3429 w 4755"/>
                <a:gd name="T55" fmla="*/ 1313 h 1485"/>
                <a:gd name="T56" fmla="*/ 3412 w 4755"/>
                <a:gd name="T57" fmla="*/ 1450 h 1485"/>
                <a:gd name="T58" fmla="*/ 3301 w 4755"/>
                <a:gd name="T59" fmla="*/ 1213 h 1485"/>
                <a:gd name="T60" fmla="*/ 3100 w 4755"/>
                <a:gd name="T61" fmla="*/ 1321 h 1485"/>
                <a:gd name="T62" fmla="*/ 2954 w 4755"/>
                <a:gd name="T63" fmla="*/ 1179 h 1485"/>
                <a:gd name="T64" fmla="*/ 2645 w 4755"/>
                <a:gd name="T65" fmla="*/ 1035 h 1485"/>
                <a:gd name="T66" fmla="*/ 2753 w 4755"/>
                <a:gd name="T67" fmla="*/ 1129 h 1485"/>
                <a:gd name="T68" fmla="*/ 2622 w 4755"/>
                <a:gd name="T69" fmla="*/ 1283 h 1485"/>
                <a:gd name="T70" fmla="*/ 2401 w 4755"/>
                <a:gd name="T71" fmla="*/ 1064 h 1485"/>
                <a:gd name="T72" fmla="*/ 2411 w 4755"/>
                <a:gd name="T73" fmla="*/ 918 h 1485"/>
                <a:gd name="T74" fmla="*/ 2285 w 4755"/>
                <a:gd name="T75" fmla="*/ 854 h 1485"/>
                <a:gd name="T76" fmla="*/ 2195 w 4755"/>
                <a:gd name="T77" fmla="*/ 894 h 1485"/>
                <a:gd name="T78" fmla="*/ 2114 w 4755"/>
                <a:gd name="T79" fmla="*/ 814 h 1485"/>
                <a:gd name="T80" fmla="*/ 2129 w 4755"/>
                <a:gd name="T81" fmla="*/ 869 h 1485"/>
                <a:gd name="T82" fmla="*/ 1898 w 4755"/>
                <a:gd name="T83" fmla="*/ 853 h 1485"/>
                <a:gd name="T84" fmla="*/ 1784 w 4755"/>
                <a:gd name="T85" fmla="*/ 799 h 1485"/>
                <a:gd name="T86" fmla="*/ 1933 w 4755"/>
                <a:gd name="T87" fmla="*/ 656 h 1485"/>
                <a:gd name="T88" fmla="*/ 2065 w 4755"/>
                <a:gd name="T89" fmla="*/ 555 h 1485"/>
                <a:gd name="T90" fmla="*/ 2211 w 4755"/>
                <a:gd name="T91" fmla="*/ 547 h 1485"/>
                <a:gd name="T92" fmla="*/ 2288 w 4755"/>
                <a:gd name="T93" fmla="*/ 480 h 1485"/>
                <a:gd name="T94" fmla="*/ 2268 w 4755"/>
                <a:gd name="T95" fmla="*/ 339 h 1485"/>
                <a:gd name="T96" fmla="*/ 2154 w 4755"/>
                <a:gd name="T97" fmla="*/ 496 h 1485"/>
                <a:gd name="T98" fmla="*/ 2015 w 4755"/>
                <a:gd name="T99" fmla="*/ 509 h 1485"/>
                <a:gd name="T100" fmla="*/ 2062 w 4755"/>
                <a:gd name="T101" fmla="*/ 365 h 1485"/>
                <a:gd name="T102" fmla="*/ 2118 w 4755"/>
                <a:gd name="T103" fmla="*/ 260 h 1485"/>
                <a:gd name="T104" fmla="*/ 2237 w 4755"/>
                <a:gd name="T105" fmla="*/ 198 h 1485"/>
                <a:gd name="T106" fmla="*/ 2432 w 4755"/>
                <a:gd name="T107" fmla="*/ 249 h 1485"/>
                <a:gd name="T108" fmla="*/ 2430 w 4755"/>
                <a:gd name="T109" fmla="*/ 372 h 1485"/>
                <a:gd name="T110" fmla="*/ 2566 w 4755"/>
                <a:gd name="T111" fmla="*/ 306 h 1485"/>
                <a:gd name="T112" fmla="*/ 2710 w 4755"/>
                <a:gd name="T113" fmla="*/ 270 h 1485"/>
                <a:gd name="T114" fmla="*/ 2866 w 4755"/>
                <a:gd name="T115" fmla="*/ 241 h 1485"/>
                <a:gd name="T116" fmla="*/ 2977 w 4755"/>
                <a:gd name="T117" fmla="*/ 167 h 1485"/>
                <a:gd name="T118" fmla="*/ 3039 w 4755"/>
                <a:gd name="T119" fmla="*/ 254 h 1485"/>
                <a:gd name="T120" fmla="*/ 3020 w 4755"/>
                <a:gd name="T121" fmla="*/ 149 h 1485"/>
                <a:gd name="T122" fmla="*/ 3123 w 4755"/>
                <a:gd name="T123" fmla="*/ 172 h 1485"/>
                <a:gd name="T124" fmla="*/ 3268 w 4755"/>
                <a:gd name="T125" fmla="*/ 64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55" h="1485">
                  <a:moveTo>
                    <a:pt x="294" y="115"/>
                  </a:moveTo>
                  <a:lnTo>
                    <a:pt x="319" y="118"/>
                  </a:lnTo>
                  <a:lnTo>
                    <a:pt x="325" y="123"/>
                  </a:lnTo>
                  <a:lnTo>
                    <a:pt x="322" y="136"/>
                  </a:lnTo>
                  <a:lnTo>
                    <a:pt x="312" y="141"/>
                  </a:lnTo>
                  <a:lnTo>
                    <a:pt x="312" y="141"/>
                  </a:lnTo>
                  <a:lnTo>
                    <a:pt x="311" y="139"/>
                  </a:lnTo>
                  <a:lnTo>
                    <a:pt x="309" y="138"/>
                  </a:lnTo>
                  <a:lnTo>
                    <a:pt x="307" y="134"/>
                  </a:lnTo>
                  <a:lnTo>
                    <a:pt x="304" y="133"/>
                  </a:lnTo>
                  <a:lnTo>
                    <a:pt x="302" y="131"/>
                  </a:lnTo>
                  <a:lnTo>
                    <a:pt x="301" y="129"/>
                  </a:lnTo>
                  <a:lnTo>
                    <a:pt x="299" y="129"/>
                  </a:lnTo>
                  <a:lnTo>
                    <a:pt x="296" y="128"/>
                  </a:lnTo>
                  <a:lnTo>
                    <a:pt x="293" y="125"/>
                  </a:lnTo>
                  <a:lnTo>
                    <a:pt x="291" y="123"/>
                  </a:lnTo>
                  <a:lnTo>
                    <a:pt x="288" y="121"/>
                  </a:lnTo>
                  <a:lnTo>
                    <a:pt x="288" y="121"/>
                  </a:lnTo>
                  <a:lnTo>
                    <a:pt x="294" y="115"/>
                  </a:lnTo>
                  <a:close/>
                  <a:moveTo>
                    <a:pt x="4036" y="113"/>
                  </a:moveTo>
                  <a:lnTo>
                    <a:pt x="4038" y="113"/>
                  </a:lnTo>
                  <a:lnTo>
                    <a:pt x="4038" y="115"/>
                  </a:lnTo>
                  <a:lnTo>
                    <a:pt x="4038" y="116"/>
                  </a:lnTo>
                  <a:lnTo>
                    <a:pt x="4039" y="116"/>
                  </a:lnTo>
                  <a:lnTo>
                    <a:pt x="4039" y="118"/>
                  </a:lnTo>
                  <a:lnTo>
                    <a:pt x="4043" y="120"/>
                  </a:lnTo>
                  <a:lnTo>
                    <a:pt x="4044" y="120"/>
                  </a:lnTo>
                  <a:lnTo>
                    <a:pt x="4046" y="120"/>
                  </a:lnTo>
                  <a:lnTo>
                    <a:pt x="4048" y="120"/>
                  </a:lnTo>
                  <a:lnTo>
                    <a:pt x="4049" y="121"/>
                  </a:lnTo>
                  <a:lnTo>
                    <a:pt x="4051" y="121"/>
                  </a:lnTo>
                  <a:lnTo>
                    <a:pt x="4054" y="123"/>
                  </a:lnTo>
                  <a:lnTo>
                    <a:pt x="4056" y="125"/>
                  </a:lnTo>
                  <a:lnTo>
                    <a:pt x="4056" y="126"/>
                  </a:lnTo>
                  <a:lnTo>
                    <a:pt x="4056" y="133"/>
                  </a:lnTo>
                  <a:lnTo>
                    <a:pt x="4049" y="133"/>
                  </a:lnTo>
                  <a:lnTo>
                    <a:pt x="4048" y="133"/>
                  </a:lnTo>
                  <a:lnTo>
                    <a:pt x="4046" y="133"/>
                  </a:lnTo>
                  <a:lnTo>
                    <a:pt x="4043" y="131"/>
                  </a:lnTo>
                  <a:lnTo>
                    <a:pt x="4039" y="129"/>
                  </a:lnTo>
                  <a:lnTo>
                    <a:pt x="4038" y="129"/>
                  </a:lnTo>
                  <a:lnTo>
                    <a:pt x="4036" y="128"/>
                  </a:lnTo>
                  <a:lnTo>
                    <a:pt x="4034" y="128"/>
                  </a:lnTo>
                  <a:lnTo>
                    <a:pt x="4033" y="128"/>
                  </a:lnTo>
                  <a:lnTo>
                    <a:pt x="4030" y="128"/>
                  </a:lnTo>
                  <a:lnTo>
                    <a:pt x="4026" y="128"/>
                  </a:lnTo>
                  <a:lnTo>
                    <a:pt x="4025" y="128"/>
                  </a:lnTo>
                  <a:lnTo>
                    <a:pt x="4021" y="128"/>
                  </a:lnTo>
                  <a:lnTo>
                    <a:pt x="4018" y="129"/>
                  </a:lnTo>
                  <a:lnTo>
                    <a:pt x="4016" y="129"/>
                  </a:lnTo>
                  <a:lnTo>
                    <a:pt x="4013" y="129"/>
                  </a:lnTo>
                  <a:lnTo>
                    <a:pt x="4010" y="129"/>
                  </a:lnTo>
                  <a:lnTo>
                    <a:pt x="4007" y="128"/>
                  </a:lnTo>
                  <a:lnTo>
                    <a:pt x="4003" y="128"/>
                  </a:lnTo>
                  <a:lnTo>
                    <a:pt x="4000" y="128"/>
                  </a:lnTo>
                  <a:lnTo>
                    <a:pt x="4003" y="126"/>
                  </a:lnTo>
                  <a:lnTo>
                    <a:pt x="4007" y="125"/>
                  </a:lnTo>
                  <a:lnTo>
                    <a:pt x="4010" y="121"/>
                  </a:lnTo>
                  <a:lnTo>
                    <a:pt x="4013" y="120"/>
                  </a:lnTo>
                  <a:lnTo>
                    <a:pt x="4015" y="120"/>
                  </a:lnTo>
                  <a:lnTo>
                    <a:pt x="4018" y="120"/>
                  </a:lnTo>
                  <a:lnTo>
                    <a:pt x="4018" y="118"/>
                  </a:lnTo>
                  <a:lnTo>
                    <a:pt x="4018" y="118"/>
                  </a:lnTo>
                  <a:lnTo>
                    <a:pt x="4020" y="116"/>
                  </a:lnTo>
                  <a:lnTo>
                    <a:pt x="4020" y="115"/>
                  </a:lnTo>
                  <a:lnTo>
                    <a:pt x="4021" y="115"/>
                  </a:lnTo>
                  <a:lnTo>
                    <a:pt x="4025" y="113"/>
                  </a:lnTo>
                  <a:lnTo>
                    <a:pt x="4028" y="113"/>
                  </a:lnTo>
                  <a:lnTo>
                    <a:pt x="4031" y="113"/>
                  </a:lnTo>
                  <a:lnTo>
                    <a:pt x="4034" y="113"/>
                  </a:lnTo>
                  <a:lnTo>
                    <a:pt x="4036" y="113"/>
                  </a:lnTo>
                  <a:close/>
                  <a:moveTo>
                    <a:pt x="415" y="107"/>
                  </a:moveTo>
                  <a:lnTo>
                    <a:pt x="420" y="113"/>
                  </a:lnTo>
                  <a:lnTo>
                    <a:pt x="422" y="113"/>
                  </a:lnTo>
                  <a:lnTo>
                    <a:pt x="422" y="115"/>
                  </a:lnTo>
                  <a:lnTo>
                    <a:pt x="425" y="116"/>
                  </a:lnTo>
                  <a:lnTo>
                    <a:pt x="427" y="118"/>
                  </a:lnTo>
                  <a:lnTo>
                    <a:pt x="430" y="121"/>
                  </a:lnTo>
                  <a:lnTo>
                    <a:pt x="432" y="123"/>
                  </a:lnTo>
                  <a:lnTo>
                    <a:pt x="433" y="126"/>
                  </a:lnTo>
                  <a:lnTo>
                    <a:pt x="433" y="128"/>
                  </a:lnTo>
                  <a:lnTo>
                    <a:pt x="433" y="129"/>
                  </a:lnTo>
                  <a:lnTo>
                    <a:pt x="432" y="129"/>
                  </a:lnTo>
                  <a:lnTo>
                    <a:pt x="419" y="136"/>
                  </a:lnTo>
                  <a:lnTo>
                    <a:pt x="428" y="143"/>
                  </a:lnTo>
                  <a:lnTo>
                    <a:pt x="440" y="152"/>
                  </a:lnTo>
                  <a:lnTo>
                    <a:pt x="446" y="162"/>
                  </a:lnTo>
                  <a:lnTo>
                    <a:pt x="438" y="175"/>
                  </a:lnTo>
                  <a:lnTo>
                    <a:pt x="420" y="175"/>
                  </a:lnTo>
                  <a:lnTo>
                    <a:pt x="420" y="177"/>
                  </a:lnTo>
                  <a:lnTo>
                    <a:pt x="419" y="179"/>
                  </a:lnTo>
                  <a:lnTo>
                    <a:pt x="417" y="180"/>
                  </a:lnTo>
                  <a:lnTo>
                    <a:pt x="414" y="182"/>
                  </a:lnTo>
                  <a:lnTo>
                    <a:pt x="412" y="185"/>
                  </a:lnTo>
                  <a:lnTo>
                    <a:pt x="409" y="185"/>
                  </a:lnTo>
                  <a:lnTo>
                    <a:pt x="409" y="185"/>
                  </a:lnTo>
                  <a:lnTo>
                    <a:pt x="405" y="183"/>
                  </a:lnTo>
                  <a:lnTo>
                    <a:pt x="402" y="182"/>
                  </a:lnTo>
                  <a:lnTo>
                    <a:pt x="399" y="182"/>
                  </a:lnTo>
                  <a:lnTo>
                    <a:pt x="396" y="180"/>
                  </a:lnTo>
                  <a:lnTo>
                    <a:pt x="392" y="179"/>
                  </a:lnTo>
                  <a:lnTo>
                    <a:pt x="391" y="177"/>
                  </a:lnTo>
                  <a:lnTo>
                    <a:pt x="391" y="174"/>
                  </a:lnTo>
                  <a:lnTo>
                    <a:pt x="389" y="172"/>
                  </a:lnTo>
                  <a:lnTo>
                    <a:pt x="387" y="169"/>
                  </a:lnTo>
                  <a:lnTo>
                    <a:pt x="387" y="167"/>
                  </a:lnTo>
                  <a:lnTo>
                    <a:pt x="386" y="164"/>
                  </a:lnTo>
                  <a:lnTo>
                    <a:pt x="386" y="164"/>
                  </a:lnTo>
                  <a:lnTo>
                    <a:pt x="371" y="161"/>
                  </a:lnTo>
                  <a:lnTo>
                    <a:pt x="363" y="156"/>
                  </a:lnTo>
                  <a:lnTo>
                    <a:pt x="351" y="147"/>
                  </a:lnTo>
                  <a:lnTo>
                    <a:pt x="353" y="139"/>
                  </a:lnTo>
                  <a:lnTo>
                    <a:pt x="363" y="139"/>
                  </a:lnTo>
                  <a:lnTo>
                    <a:pt x="363" y="139"/>
                  </a:lnTo>
                  <a:lnTo>
                    <a:pt x="365" y="141"/>
                  </a:lnTo>
                  <a:lnTo>
                    <a:pt x="366" y="143"/>
                  </a:lnTo>
                  <a:lnTo>
                    <a:pt x="369" y="144"/>
                  </a:lnTo>
                  <a:lnTo>
                    <a:pt x="371" y="146"/>
                  </a:lnTo>
                  <a:lnTo>
                    <a:pt x="373" y="147"/>
                  </a:lnTo>
                  <a:lnTo>
                    <a:pt x="376" y="147"/>
                  </a:lnTo>
                  <a:lnTo>
                    <a:pt x="378" y="147"/>
                  </a:lnTo>
                  <a:lnTo>
                    <a:pt x="379" y="146"/>
                  </a:lnTo>
                  <a:lnTo>
                    <a:pt x="381" y="144"/>
                  </a:lnTo>
                  <a:lnTo>
                    <a:pt x="381" y="144"/>
                  </a:lnTo>
                  <a:lnTo>
                    <a:pt x="386" y="133"/>
                  </a:lnTo>
                  <a:lnTo>
                    <a:pt x="374" y="123"/>
                  </a:lnTo>
                  <a:lnTo>
                    <a:pt x="373" y="115"/>
                  </a:lnTo>
                  <a:lnTo>
                    <a:pt x="384" y="111"/>
                  </a:lnTo>
                  <a:lnTo>
                    <a:pt x="396" y="116"/>
                  </a:lnTo>
                  <a:lnTo>
                    <a:pt x="401" y="116"/>
                  </a:lnTo>
                  <a:lnTo>
                    <a:pt x="402" y="107"/>
                  </a:lnTo>
                  <a:lnTo>
                    <a:pt x="415" y="107"/>
                  </a:lnTo>
                  <a:close/>
                  <a:moveTo>
                    <a:pt x="491" y="103"/>
                  </a:moveTo>
                  <a:lnTo>
                    <a:pt x="505" y="108"/>
                  </a:lnTo>
                  <a:lnTo>
                    <a:pt x="518" y="108"/>
                  </a:lnTo>
                  <a:lnTo>
                    <a:pt x="522" y="110"/>
                  </a:lnTo>
                  <a:lnTo>
                    <a:pt x="525" y="110"/>
                  </a:lnTo>
                  <a:lnTo>
                    <a:pt x="527" y="111"/>
                  </a:lnTo>
                  <a:lnTo>
                    <a:pt x="530" y="113"/>
                  </a:lnTo>
                  <a:lnTo>
                    <a:pt x="532" y="115"/>
                  </a:lnTo>
                  <a:lnTo>
                    <a:pt x="533" y="115"/>
                  </a:lnTo>
                  <a:lnTo>
                    <a:pt x="523" y="126"/>
                  </a:lnTo>
                  <a:lnTo>
                    <a:pt x="515" y="139"/>
                  </a:lnTo>
                  <a:lnTo>
                    <a:pt x="507" y="146"/>
                  </a:lnTo>
                  <a:lnTo>
                    <a:pt x="491" y="143"/>
                  </a:lnTo>
                  <a:lnTo>
                    <a:pt x="489" y="154"/>
                  </a:lnTo>
                  <a:lnTo>
                    <a:pt x="479" y="161"/>
                  </a:lnTo>
                  <a:lnTo>
                    <a:pt x="464" y="162"/>
                  </a:lnTo>
                  <a:lnTo>
                    <a:pt x="463" y="161"/>
                  </a:lnTo>
                  <a:lnTo>
                    <a:pt x="463" y="157"/>
                  </a:lnTo>
                  <a:lnTo>
                    <a:pt x="461" y="154"/>
                  </a:lnTo>
                  <a:lnTo>
                    <a:pt x="461" y="149"/>
                  </a:lnTo>
                  <a:lnTo>
                    <a:pt x="460" y="146"/>
                  </a:lnTo>
                  <a:lnTo>
                    <a:pt x="460" y="144"/>
                  </a:lnTo>
                  <a:lnTo>
                    <a:pt x="460" y="143"/>
                  </a:lnTo>
                  <a:lnTo>
                    <a:pt x="460" y="123"/>
                  </a:lnTo>
                  <a:lnTo>
                    <a:pt x="460" y="123"/>
                  </a:lnTo>
                  <a:lnTo>
                    <a:pt x="463" y="121"/>
                  </a:lnTo>
                  <a:lnTo>
                    <a:pt x="466" y="120"/>
                  </a:lnTo>
                  <a:lnTo>
                    <a:pt x="468" y="118"/>
                  </a:lnTo>
                  <a:lnTo>
                    <a:pt x="469" y="115"/>
                  </a:lnTo>
                  <a:lnTo>
                    <a:pt x="469" y="111"/>
                  </a:lnTo>
                  <a:lnTo>
                    <a:pt x="469" y="110"/>
                  </a:lnTo>
                  <a:lnTo>
                    <a:pt x="468" y="107"/>
                  </a:lnTo>
                  <a:lnTo>
                    <a:pt x="469" y="105"/>
                  </a:lnTo>
                  <a:lnTo>
                    <a:pt x="469" y="105"/>
                  </a:lnTo>
                  <a:lnTo>
                    <a:pt x="473" y="105"/>
                  </a:lnTo>
                  <a:lnTo>
                    <a:pt x="478" y="105"/>
                  </a:lnTo>
                  <a:lnTo>
                    <a:pt x="481" y="105"/>
                  </a:lnTo>
                  <a:lnTo>
                    <a:pt x="486" y="105"/>
                  </a:lnTo>
                  <a:lnTo>
                    <a:pt x="489" y="103"/>
                  </a:lnTo>
                  <a:lnTo>
                    <a:pt x="491" y="103"/>
                  </a:lnTo>
                  <a:close/>
                  <a:moveTo>
                    <a:pt x="3933" y="100"/>
                  </a:moveTo>
                  <a:lnTo>
                    <a:pt x="3936" y="100"/>
                  </a:lnTo>
                  <a:lnTo>
                    <a:pt x="3938" y="102"/>
                  </a:lnTo>
                  <a:lnTo>
                    <a:pt x="3939" y="103"/>
                  </a:lnTo>
                  <a:lnTo>
                    <a:pt x="3939" y="107"/>
                  </a:lnTo>
                  <a:lnTo>
                    <a:pt x="3943" y="110"/>
                  </a:lnTo>
                  <a:lnTo>
                    <a:pt x="3944" y="113"/>
                  </a:lnTo>
                  <a:lnTo>
                    <a:pt x="3946" y="113"/>
                  </a:lnTo>
                  <a:lnTo>
                    <a:pt x="3948" y="115"/>
                  </a:lnTo>
                  <a:lnTo>
                    <a:pt x="3949" y="115"/>
                  </a:lnTo>
                  <a:lnTo>
                    <a:pt x="3951" y="115"/>
                  </a:lnTo>
                  <a:lnTo>
                    <a:pt x="3953" y="116"/>
                  </a:lnTo>
                  <a:lnTo>
                    <a:pt x="3953" y="118"/>
                  </a:lnTo>
                  <a:lnTo>
                    <a:pt x="3953" y="118"/>
                  </a:lnTo>
                  <a:lnTo>
                    <a:pt x="3939" y="118"/>
                  </a:lnTo>
                  <a:lnTo>
                    <a:pt x="3939" y="115"/>
                  </a:lnTo>
                  <a:lnTo>
                    <a:pt x="3939" y="113"/>
                  </a:lnTo>
                  <a:lnTo>
                    <a:pt x="3938" y="111"/>
                  </a:lnTo>
                  <a:lnTo>
                    <a:pt x="3938" y="110"/>
                  </a:lnTo>
                  <a:lnTo>
                    <a:pt x="3935" y="107"/>
                  </a:lnTo>
                  <a:lnTo>
                    <a:pt x="3933" y="103"/>
                  </a:lnTo>
                  <a:lnTo>
                    <a:pt x="3933" y="102"/>
                  </a:lnTo>
                  <a:lnTo>
                    <a:pt x="3933" y="100"/>
                  </a:lnTo>
                  <a:close/>
                  <a:moveTo>
                    <a:pt x="4002" y="100"/>
                  </a:moveTo>
                  <a:lnTo>
                    <a:pt x="4008" y="100"/>
                  </a:lnTo>
                  <a:lnTo>
                    <a:pt x="4010" y="100"/>
                  </a:lnTo>
                  <a:lnTo>
                    <a:pt x="4011" y="100"/>
                  </a:lnTo>
                  <a:lnTo>
                    <a:pt x="4015" y="102"/>
                  </a:lnTo>
                  <a:lnTo>
                    <a:pt x="4016" y="102"/>
                  </a:lnTo>
                  <a:lnTo>
                    <a:pt x="4018" y="102"/>
                  </a:lnTo>
                  <a:lnTo>
                    <a:pt x="4020" y="102"/>
                  </a:lnTo>
                  <a:lnTo>
                    <a:pt x="4021" y="103"/>
                  </a:lnTo>
                  <a:lnTo>
                    <a:pt x="4020" y="105"/>
                  </a:lnTo>
                  <a:lnTo>
                    <a:pt x="4020" y="105"/>
                  </a:lnTo>
                  <a:lnTo>
                    <a:pt x="4020" y="107"/>
                  </a:lnTo>
                  <a:lnTo>
                    <a:pt x="4018" y="107"/>
                  </a:lnTo>
                  <a:lnTo>
                    <a:pt x="4016" y="108"/>
                  </a:lnTo>
                  <a:lnTo>
                    <a:pt x="4015" y="108"/>
                  </a:lnTo>
                  <a:lnTo>
                    <a:pt x="4013" y="108"/>
                  </a:lnTo>
                  <a:lnTo>
                    <a:pt x="4010" y="108"/>
                  </a:lnTo>
                  <a:lnTo>
                    <a:pt x="4007" y="107"/>
                  </a:lnTo>
                  <a:lnTo>
                    <a:pt x="4005" y="107"/>
                  </a:lnTo>
                  <a:lnTo>
                    <a:pt x="4003" y="107"/>
                  </a:lnTo>
                  <a:lnTo>
                    <a:pt x="4002" y="105"/>
                  </a:lnTo>
                  <a:lnTo>
                    <a:pt x="4000" y="103"/>
                  </a:lnTo>
                  <a:lnTo>
                    <a:pt x="4002" y="102"/>
                  </a:lnTo>
                  <a:lnTo>
                    <a:pt x="4002" y="100"/>
                  </a:lnTo>
                  <a:close/>
                  <a:moveTo>
                    <a:pt x="50" y="93"/>
                  </a:moveTo>
                  <a:lnTo>
                    <a:pt x="72" y="95"/>
                  </a:lnTo>
                  <a:lnTo>
                    <a:pt x="88" y="102"/>
                  </a:lnTo>
                  <a:lnTo>
                    <a:pt x="106" y="107"/>
                  </a:lnTo>
                  <a:lnTo>
                    <a:pt x="121" y="102"/>
                  </a:lnTo>
                  <a:lnTo>
                    <a:pt x="134" y="102"/>
                  </a:lnTo>
                  <a:lnTo>
                    <a:pt x="155" y="115"/>
                  </a:lnTo>
                  <a:lnTo>
                    <a:pt x="157" y="125"/>
                  </a:lnTo>
                  <a:lnTo>
                    <a:pt x="140" y="131"/>
                  </a:lnTo>
                  <a:lnTo>
                    <a:pt x="111" y="141"/>
                  </a:lnTo>
                  <a:lnTo>
                    <a:pt x="111" y="143"/>
                  </a:lnTo>
                  <a:lnTo>
                    <a:pt x="109" y="144"/>
                  </a:lnTo>
                  <a:lnTo>
                    <a:pt x="106" y="146"/>
                  </a:lnTo>
                  <a:lnTo>
                    <a:pt x="104" y="147"/>
                  </a:lnTo>
                  <a:lnTo>
                    <a:pt x="103" y="151"/>
                  </a:lnTo>
                  <a:lnTo>
                    <a:pt x="101" y="152"/>
                  </a:lnTo>
                  <a:lnTo>
                    <a:pt x="99" y="154"/>
                  </a:lnTo>
                  <a:lnTo>
                    <a:pt x="98" y="156"/>
                  </a:lnTo>
                  <a:lnTo>
                    <a:pt x="94" y="157"/>
                  </a:lnTo>
                  <a:lnTo>
                    <a:pt x="91" y="159"/>
                  </a:lnTo>
                  <a:lnTo>
                    <a:pt x="90" y="161"/>
                  </a:lnTo>
                  <a:lnTo>
                    <a:pt x="86" y="161"/>
                  </a:lnTo>
                  <a:lnTo>
                    <a:pt x="86" y="162"/>
                  </a:lnTo>
                  <a:lnTo>
                    <a:pt x="81" y="177"/>
                  </a:lnTo>
                  <a:lnTo>
                    <a:pt x="72" y="183"/>
                  </a:lnTo>
                  <a:lnTo>
                    <a:pt x="55" y="183"/>
                  </a:lnTo>
                  <a:lnTo>
                    <a:pt x="42" y="195"/>
                  </a:lnTo>
                  <a:lnTo>
                    <a:pt x="27" y="175"/>
                  </a:lnTo>
                  <a:lnTo>
                    <a:pt x="0" y="167"/>
                  </a:lnTo>
                  <a:lnTo>
                    <a:pt x="21" y="139"/>
                  </a:lnTo>
                  <a:lnTo>
                    <a:pt x="26" y="118"/>
                  </a:lnTo>
                  <a:lnTo>
                    <a:pt x="22" y="103"/>
                  </a:lnTo>
                  <a:lnTo>
                    <a:pt x="22" y="97"/>
                  </a:lnTo>
                  <a:lnTo>
                    <a:pt x="50" y="93"/>
                  </a:lnTo>
                  <a:close/>
                  <a:moveTo>
                    <a:pt x="427" y="89"/>
                  </a:moveTo>
                  <a:lnTo>
                    <a:pt x="432" y="97"/>
                  </a:lnTo>
                  <a:lnTo>
                    <a:pt x="420" y="97"/>
                  </a:lnTo>
                  <a:lnTo>
                    <a:pt x="427" y="89"/>
                  </a:lnTo>
                  <a:close/>
                  <a:moveTo>
                    <a:pt x="325" y="66"/>
                  </a:moveTo>
                  <a:lnTo>
                    <a:pt x="327" y="66"/>
                  </a:lnTo>
                  <a:lnTo>
                    <a:pt x="330" y="67"/>
                  </a:lnTo>
                  <a:lnTo>
                    <a:pt x="332" y="69"/>
                  </a:lnTo>
                  <a:lnTo>
                    <a:pt x="333" y="69"/>
                  </a:lnTo>
                  <a:lnTo>
                    <a:pt x="335" y="71"/>
                  </a:lnTo>
                  <a:lnTo>
                    <a:pt x="333" y="74"/>
                  </a:lnTo>
                  <a:lnTo>
                    <a:pt x="333" y="75"/>
                  </a:lnTo>
                  <a:lnTo>
                    <a:pt x="332" y="77"/>
                  </a:lnTo>
                  <a:lnTo>
                    <a:pt x="330" y="79"/>
                  </a:lnTo>
                  <a:lnTo>
                    <a:pt x="320" y="79"/>
                  </a:lnTo>
                  <a:lnTo>
                    <a:pt x="317" y="71"/>
                  </a:lnTo>
                  <a:lnTo>
                    <a:pt x="319" y="71"/>
                  </a:lnTo>
                  <a:lnTo>
                    <a:pt x="320" y="71"/>
                  </a:lnTo>
                  <a:lnTo>
                    <a:pt x="322" y="69"/>
                  </a:lnTo>
                  <a:lnTo>
                    <a:pt x="322" y="69"/>
                  </a:lnTo>
                  <a:lnTo>
                    <a:pt x="324" y="67"/>
                  </a:lnTo>
                  <a:lnTo>
                    <a:pt x="324" y="66"/>
                  </a:lnTo>
                  <a:lnTo>
                    <a:pt x="325" y="66"/>
                  </a:lnTo>
                  <a:close/>
                  <a:moveTo>
                    <a:pt x="474" y="61"/>
                  </a:moveTo>
                  <a:lnTo>
                    <a:pt x="481" y="69"/>
                  </a:lnTo>
                  <a:lnTo>
                    <a:pt x="491" y="75"/>
                  </a:lnTo>
                  <a:lnTo>
                    <a:pt x="487" y="87"/>
                  </a:lnTo>
                  <a:lnTo>
                    <a:pt x="479" y="92"/>
                  </a:lnTo>
                  <a:lnTo>
                    <a:pt x="468" y="87"/>
                  </a:lnTo>
                  <a:lnTo>
                    <a:pt x="456" y="87"/>
                  </a:lnTo>
                  <a:lnTo>
                    <a:pt x="445" y="77"/>
                  </a:lnTo>
                  <a:lnTo>
                    <a:pt x="448" y="69"/>
                  </a:lnTo>
                  <a:lnTo>
                    <a:pt x="464" y="62"/>
                  </a:lnTo>
                  <a:lnTo>
                    <a:pt x="474" y="61"/>
                  </a:lnTo>
                  <a:close/>
                  <a:moveTo>
                    <a:pt x="4098" y="61"/>
                  </a:moveTo>
                  <a:lnTo>
                    <a:pt x="4100" y="64"/>
                  </a:lnTo>
                  <a:lnTo>
                    <a:pt x="4102" y="66"/>
                  </a:lnTo>
                  <a:lnTo>
                    <a:pt x="4105" y="69"/>
                  </a:lnTo>
                  <a:lnTo>
                    <a:pt x="4106" y="69"/>
                  </a:lnTo>
                  <a:lnTo>
                    <a:pt x="4110" y="69"/>
                  </a:lnTo>
                  <a:lnTo>
                    <a:pt x="4111" y="69"/>
                  </a:lnTo>
                  <a:lnTo>
                    <a:pt x="4115" y="69"/>
                  </a:lnTo>
                  <a:lnTo>
                    <a:pt x="4115" y="67"/>
                  </a:lnTo>
                  <a:lnTo>
                    <a:pt x="4115" y="66"/>
                  </a:lnTo>
                  <a:lnTo>
                    <a:pt x="4115" y="66"/>
                  </a:lnTo>
                  <a:lnTo>
                    <a:pt x="4116" y="66"/>
                  </a:lnTo>
                  <a:lnTo>
                    <a:pt x="4118" y="64"/>
                  </a:lnTo>
                  <a:lnTo>
                    <a:pt x="4121" y="64"/>
                  </a:lnTo>
                  <a:lnTo>
                    <a:pt x="4124" y="66"/>
                  </a:lnTo>
                  <a:lnTo>
                    <a:pt x="4128" y="66"/>
                  </a:lnTo>
                  <a:lnTo>
                    <a:pt x="4128" y="74"/>
                  </a:lnTo>
                  <a:lnTo>
                    <a:pt x="4129" y="74"/>
                  </a:lnTo>
                  <a:lnTo>
                    <a:pt x="4131" y="74"/>
                  </a:lnTo>
                  <a:lnTo>
                    <a:pt x="4136" y="74"/>
                  </a:lnTo>
                  <a:lnTo>
                    <a:pt x="4138" y="74"/>
                  </a:lnTo>
                  <a:lnTo>
                    <a:pt x="4139" y="74"/>
                  </a:lnTo>
                  <a:lnTo>
                    <a:pt x="4141" y="74"/>
                  </a:lnTo>
                  <a:lnTo>
                    <a:pt x="4144" y="74"/>
                  </a:lnTo>
                  <a:lnTo>
                    <a:pt x="4147" y="74"/>
                  </a:lnTo>
                  <a:lnTo>
                    <a:pt x="4149" y="72"/>
                  </a:lnTo>
                  <a:lnTo>
                    <a:pt x="4151" y="72"/>
                  </a:lnTo>
                  <a:lnTo>
                    <a:pt x="4156" y="72"/>
                  </a:lnTo>
                  <a:lnTo>
                    <a:pt x="4159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5"/>
                  </a:lnTo>
                  <a:lnTo>
                    <a:pt x="4162" y="77"/>
                  </a:lnTo>
                  <a:lnTo>
                    <a:pt x="4162" y="84"/>
                  </a:lnTo>
                  <a:lnTo>
                    <a:pt x="4160" y="84"/>
                  </a:lnTo>
                  <a:lnTo>
                    <a:pt x="4157" y="84"/>
                  </a:lnTo>
                  <a:lnTo>
                    <a:pt x="4156" y="84"/>
                  </a:lnTo>
                  <a:lnTo>
                    <a:pt x="4154" y="84"/>
                  </a:lnTo>
                  <a:lnTo>
                    <a:pt x="4154" y="84"/>
                  </a:lnTo>
                  <a:lnTo>
                    <a:pt x="4152" y="85"/>
                  </a:lnTo>
                  <a:lnTo>
                    <a:pt x="4152" y="87"/>
                  </a:lnTo>
                  <a:lnTo>
                    <a:pt x="4151" y="89"/>
                  </a:lnTo>
                  <a:lnTo>
                    <a:pt x="4151" y="89"/>
                  </a:lnTo>
                  <a:lnTo>
                    <a:pt x="4149" y="90"/>
                  </a:lnTo>
                  <a:lnTo>
                    <a:pt x="4147" y="90"/>
                  </a:lnTo>
                  <a:lnTo>
                    <a:pt x="4146" y="90"/>
                  </a:lnTo>
                  <a:lnTo>
                    <a:pt x="4142" y="90"/>
                  </a:lnTo>
                  <a:lnTo>
                    <a:pt x="4139" y="90"/>
                  </a:lnTo>
                  <a:lnTo>
                    <a:pt x="4136" y="90"/>
                  </a:lnTo>
                  <a:lnTo>
                    <a:pt x="4134" y="89"/>
                  </a:lnTo>
                  <a:lnTo>
                    <a:pt x="4133" y="89"/>
                  </a:lnTo>
                  <a:lnTo>
                    <a:pt x="4131" y="89"/>
                  </a:lnTo>
                  <a:lnTo>
                    <a:pt x="4129" y="87"/>
                  </a:lnTo>
                  <a:lnTo>
                    <a:pt x="4129" y="87"/>
                  </a:lnTo>
                  <a:lnTo>
                    <a:pt x="4128" y="85"/>
                  </a:lnTo>
                  <a:lnTo>
                    <a:pt x="4126" y="84"/>
                  </a:lnTo>
                  <a:lnTo>
                    <a:pt x="4124" y="84"/>
                  </a:lnTo>
                  <a:lnTo>
                    <a:pt x="4123" y="82"/>
                  </a:lnTo>
                  <a:lnTo>
                    <a:pt x="4121" y="80"/>
                  </a:lnTo>
                  <a:lnTo>
                    <a:pt x="4118" y="82"/>
                  </a:lnTo>
                  <a:lnTo>
                    <a:pt x="4116" y="82"/>
                  </a:lnTo>
                  <a:lnTo>
                    <a:pt x="4113" y="84"/>
                  </a:lnTo>
                  <a:lnTo>
                    <a:pt x="4111" y="84"/>
                  </a:lnTo>
                  <a:lnTo>
                    <a:pt x="4108" y="84"/>
                  </a:lnTo>
                  <a:lnTo>
                    <a:pt x="4105" y="84"/>
                  </a:lnTo>
                  <a:lnTo>
                    <a:pt x="4103" y="82"/>
                  </a:lnTo>
                  <a:lnTo>
                    <a:pt x="4103" y="82"/>
                  </a:lnTo>
                  <a:lnTo>
                    <a:pt x="4102" y="80"/>
                  </a:lnTo>
                  <a:lnTo>
                    <a:pt x="4102" y="80"/>
                  </a:lnTo>
                  <a:lnTo>
                    <a:pt x="4098" y="79"/>
                  </a:lnTo>
                  <a:lnTo>
                    <a:pt x="4095" y="77"/>
                  </a:lnTo>
                  <a:lnTo>
                    <a:pt x="4095" y="77"/>
                  </a:lnTo>
                  <a:lnTo>
                    <a:pt x="4095" y="75"/>
                  </a:lnTo>
                  <a:lnTo>
                    <a:pt x="4095" y="75"/>
                  </a:lnTo>
                  <a:lnTo>
                    <a:pt x="4095" y="61"/>
                  </a:lnTo>
                  <a:lnTo>
                    <a:pt x="4098" y="61"/>
                  </a:lnTo>
                  <a:close/>
                  <a:moveTo>
                    <a:pt x="3935" y="56"/>
                  </a:moveTo>
                  <a:lnTo>
                    <a:pt x="3935" y="56"/>
                  </a:lnTo>
                  <a:lnTo>
                    <a:pt x="3936" y="56"/>
                  </a:lnTo>
                  <a:lnTo>
                    <a:pt x="3938" y="57"/>
                  </a:lnTo>
                  <a:lnTo>
                    <a:pt x="3939" y="57"/>
                  </a:lnTo>
                  <a:lnTo>
                    <a:pt x="3941" y="57"/>
                  </a:lnTo>
                  <a:lnTo>
                    <a:pt x="3941" y="61"/>
                  </a:lnTo>
                  <a:lnTo>
                    <a:pt x="3939" y="62"/>
                  </a:lnTo>
                  <a:lnTo>
                    <a:pt x="3941" y="64"/>
                  </a:lnTo>
                  <a:lnTo>
                    <a:pt x="3941" y="66"/>
                  </a:lnTo>
                  <a:lnTo>
                    <a:pt x="3939" y="67"/>
                  </a:lnTo>
                  <a:lnTo>
                    <a:pt x="3939" y="69"/>
                  </a:lnTo>
                  <a:lnTo>
                    <a:pt x="3938" y="69"/>
                  </a:lnTo>
                  <a:lnTo>
                    <a:pt x="3936" y="69"/>
                  </a:lnTo>
                  <a:lnTo>
                    <a:pt x="3935" y="67"/>
                  </a:lnTo>
                  <a:lnTo>
                    <a:pt x="3935" y="67"/>
                  </a:lnTo>
                  <a:lnTo>
                    <a:pt x="3933" y="66"/>
                  </a:lnTo>
                  <a:lnTo>
                    <a:pt x="3931" y="66"/>
                  </a:lnTo>
                  <a:lnTo>
                    <a:pt x="3931" y="64"/>
                  </a:lnTo>
                  <a:lnTo>
                    <a:pt x="3931" y="59"/>
                  </a:lnTo>
                  <a:lnTo>
                    <a:pt x="3931" y="57"/>
                  </a:lnTo>
                  <a:lnTo>
                    <a:pt x="3933" y="56"/>
                  </a:lnTo>
                  <a:lnTo>
                    <a:pt x="3935" y="56"/>
                  </a:lnTo>
                  <a:close/>
                  <a:moveTo>
                    <a:pt x="122" y="49"/>
                  </a:moveTo>
                  <a:lnTo>
                    <a:pt x="114" y="64"/>
                  </a:lnTo>
                  <a:lnTo>
                    <a:pt x="99" y="62"/>
                  </a:lnTo>
                  <a:lnTo>
                    <a:pt x="108" y="53"/>
                  </a:lnTo>
                  <a:lnTo>
                    <a:pt x="122" y="49"/>
                  </a:lnTo>
                  <a:close/>
                  <a:moveTo>
                    <a:pt x="3993" y="48"/>
                  </a:moveTo>
                  <a:lnTo>
                    <a:pt x="3995" y="48"/>
                  </a:lnTo>
                  <a:lnTo>
                    <a:pt x="3995" y="48"/>
                  </a:lnTo>
                  <a:lnTo>
                    <a:pt x="3995" y="49"/>
                  </a:lnTo>
                  <a:lnTo>
                    <a:pt x="3995" y="51"/>
                  </a:lnTo>
                  <a:lnTo>
                    <a:pt x="3997" y="51"/>
                  </a:lnTo>
                  <a:lnTo>
                    <a:pt x="3998" y="53"/>
                  </a:lnTo>
                  <a:lnTo>
                    <a:pt x="3998" y="54"/>
                  </a:lnTo>
                  <a:lnTo>
                    <a:pt x="4000" y="56"/>
                  </a:lnTo>
                  <a:lnTo>
                    <a:pt x="4000" y="56"/>
                  </a:lnTo>
                  <a:lnTo>
                    <a:pt x="4002" y="57"/>
                  </a:lnTo>
                  <a:lnTo>
                    <a:pt x="4002" y="59"/>
                  </a:lnTo>
                  <a:lnTo>
                    <a:pt x="4003" y="59"/>
                  </a:lnTo>
                  <a:lnTo>
                    <a:pt x="4005" y="59"/>
                  </a:lnTo>
                  <a:lnTo>
                    <a:pt x="4008" y="59"/>
                  </a:lnTo>
                  <a:lnTo>
                    <a:pt x="4011" y="59"/>
                  </a:lnTo>
                  <a:lnTo>
                    <a:pt x="4015" y="59"/>
                  </a:lnTo>
                  <a:lnTo>
                    <a:pt x="4018" y="59"/>
                  </a:lnTo>
                  <a:lnTo>
                    <a:pt x="4018" y="51"/>
                  </a:lnTo>
                  <a:lnTo>
                    <a:pt x="4020" y="49"/>
                  </a:lnTo>
                  <a:lnTo>
                    <a:pt x="4021" y="49"/>
                  </a:lnTo>
                  <a:lnTo>
                    <a:pt x="4025" y="49"/>
                  </a:lnTo>
                  <a:lnTo>
                    <a:pt x="4028" y="49"/>
                  </a:lnTo>
                  <a:lnTo>
                    <a:pt x="4030" y="51"/>
                  </a:lnTo>
                  <a:lnTo>
                    <a:pt x="4031" y="51"/>
                  </a:lnTo>
                  <a:lnTo>
                    <a:pt x="4034" y="51"/>
                  </a:lnTo>
                  <a:lnTo>
                    <a:pt x="4038" y="51"/>
                  </a:lnTo>
                  <a:lnTo>
                    <a:pt x="4038" y="53"/>
                  </a:lnTo>
                  <a:lnTo>
                    <a:pt x="4039" y="54"/>
                  </a:lnTo>
                  <a:lnTo>
                    <a:pt x="4038" y="56"/>
                  </a:lnTo>
                  <a:lnTo>
                    <a:pt x="4036" y="57"/>
                  </a:lnTo>
                  <a:lnTo>
                    <a:pt x="4036" y="61"/>
                  </a:lnTo>
                  <a:lnTo>
                    <a:pt x="4034" y="61"/>
                  </a:lnTo>
                  <a:lnTo>
                    <a:pt x="4033" y="62"/>
                  </a:lnTo>
                  <a:lnTo>
                    <a:pt x="4033" y="62"/>
                  </a:lnTo>
                  <a:lnTo>
                    <a:pt x="4033" y="72"/>
                  </a:lnTo>
                  <a:lnTo>
                    <a:pt x="4034" y="72"/>
                  </a:lnTo>
                  <a:lnTo>
                    <a:pt x="4036" y="72"/>
                  </a:lnTo>
                  <a:lnTo>
                    <a:pt x="4039" y="72"/>
                  </a:lnTo>
                  <a:lnTo>
                    <a:pt x="4043" y="72"/>
                  </a:lnTo>
                  <a:lnTo>
                    <a:pt x="4043" y="69"/>
                  </a:lnTo>
                  <a:lnTo>
                    <a:pt x="4043" y="66"/>
                  </a:lnTo>
                  <a:lnTo>
                    <a:pt x="4043" y="62"/>
                  </a:lnTo>
                  <a:lnTo>
                    <a:pt x="4044" y="61"/>
                  </a:lnTo>
                  <a:lnTo>
                    <a:pt x="4046" y="61"/>
                  </a:lnTo>
                  <a:lnTo>
                    <a:pt x="4046" y="59"/>
                  </a:lnTo>
                  <a:lnTo>
                    <a:pt x="4048" y="57"/>
                  </a:lnTo>
                  <a:lnTo>
                    <a:pt x="4048" y="56"/>
                  </a:lnTo>
                  <a:lnTo>
                    <a:pt x="4049" y="56"/>
                  </a:lnTo>
                  <a:lnTo>
                    <a:pt x="4051" y="54"/>
                  </a:lnTo>
                  <a:lnTo>
                    <a:pt x="4052" y="54"/>
                  </a:lnTo>
                  <a:lnTo>
                    <a:pt x="4054" y="54"/>
                  </a:lnTo>
                  <a:lnTo>
                    <a:pt x="4057" y="56"/>
                  </a:lnTo>
                  <a:lnTo>
                    <a:pt x="4061" y="56"/>
                  </a:lnTo>
                  <a:lnTo>
                    <a:pt x="4062" y="56"/>
                  </a:lnTo>
                  <a:lnTo>
                    <a:pt x="4066" y="56"/>
                  </a:lnTo>
                  <a:lnTo>
                    <a:pt x="4067" y="56"/>
                  </a:lnTo>
                  <a:lnTo>
                    <a:pt x="4069" y="56"/>
                  </a:lnTo>
                  <a:lnTo>
                    <a:pt x="4070" y="56"/>
                  </a:lnTo>
                  <a:lnTo>
                    <a:pt x="4070" y="57"/>
                  </a:lnTo>
                  <a:lnTo>
                    <a:pt x="4070" y="59"/>
                  </a:lnTo>
                  <a:lnTo>
                    <a:pt x="4072" y="59"/>
                  </a:lnTo>
                  <a:lnTo>
                    <a:pt x="4074" y="59"/>
                  </a:lnTo>
                  <a:lnTo>
                    <a:pt x="4077" y="59"/>
                  </a:lnTo>
                  <a:lnTo>
                    <a:pt x="4077" y="61"/>
                  </a:lnTo>
                  <a:lnTo>
                    <a:pt x="4077" y="62"/>
                  </a:lnTo>
                  <a:lnTo>
                    <a:pt x="4075" y="64"/>
                  </a:lnTo>
                  <a:lnTo>
                    <a:pt x="4075" y="66"/>
                  </a:lnTo>
                  <a:lnTo>
                    <a:pt x="4074" y="67"/>
                  </a:lnTo>
                  <a:lnTo>
                    <a:pt x="4072" y="69"/>
                  </a:lnTo>
                  <a:lnTo>
                    <a:pt x="4070" y="71"/>
                  </a:lnTo>
                  <a:lnTo>
                    <a:pt x="4070" y="72"/>
                  </a:lnTo>
                  <a:lnTo>
                    <a:pt x="4070" y="75"/>
                  </a:lnTo>
                  <a:lnTo>
                    <a:pt x="4070" y="77"/>
                  </a:lnTo>
                  <a:lnTo>
                    <a:pt x="4070" y="80"/>
                  </a:lnTo>
                  <a:lnTo>
                    <a:pt x="4057" y="80"/>
                  </a:lnTo>
                  <a:lnTo>
                    <a:pt x="4056" y="80"/>
                  </a:lnTo>
                  <a:lnTo>
                    <a:pt x="4054" y="80"/>
                  </a:lnTo>
                  <a:lnTo>
                    <a:pt x="4051" y="79"/>
                  </a:lnTo>
                  <a:lnTo>
                    <a:pt x="4051" y="79"/>
                  </a:lnTo>
                  <a:lnTo>
                    <a:pt x="4049" y="77"/>
                  </a:lnTo>
                  <a:lnTo>
                    <a:pt x="4048" y="77"/>
                  </a:lnTo>
                  <a:lnTo>
                    <a:pt x="4046" y="77"/>
                  </a:lnTo>
                  <a:lnTo>
                    <a:pt x="4044" y="77"/>
                  </a:lnTo>
                  <a:lnTo>
                    <a:pt x="4043" y="77"/>
                  </a:lnTo>
                  <a:lnTo>
                    <a:pt x="4041" y="79"/>
                  </a:lnTo>
                  <a:lnTo>
                    <a:pt x="4039" y="80"/>
                  </a:lnTo>
                  <a:lnTo>
                    <a:pt x="4038" y="82"/>
                  </a:lnTo>
                  <a:lnTo>
                    <a:pt x="4036" y="84"/>
                  </a:lnTo>
                  <a:lnTo>
                    <a:pt x="4033" y="84"/>
                  </a:lnTo>
                  <a:lnTo>
                    <a:pt x="4031" y="84"/>
                  </a:lnTo>
                  <a:lnTo>
                    <a:pt x="4030" y="84"/>
                  </a:lnTo>
                  <a:lnTo>
                    <a:pt x="4030" y="82"/>
                  </a:lnTo>
                  <a:lnTo>
                    <a:pt x="4028" y="82"/>
                  </a:lnTo>
                  <a:lnTo>
                    <a:pt x="4028" y="80"/>
                  </a:lnTo>
                  <a:lnTo>
                    <a:pt x="4026" y="80"/>
                  </a:lnTo>
                  <a:lnTo>
                    <a:pt x="4025" y="80"/>
                  </a:lnTo>
                  <a:lnTo>
                    <a:pt x="4023" y="80"/>
                  </a:lnTo>
                  <a:lnTo>
                    <a:pt x="4021" y="80"/>
                  </a:lnTo>
                  <a:lnTo>
                    <a:pt x="4021" y="82"/>
                  </a:lnTo>
                  <a:lnTo>
                    <a:pt x="4021" y="82"/>
                  </a:lnTo>
                  <a:lnTo>
                    <a:pt x="4021" y="84"/>
                  </a:lnTo>
                  <a:lnTo>
                    <a:pt x="4016" y="84"/>
                  </a:lnTo>
                  <a:lnTo>
                    <a:pt x="4013" y="84"/>
                  </a:lnTo>
                  <a:lnTo>
                    <a:pt x="4010" y="85"/>
                  </a:lnTo>
                  <a:lnTo>
                    <a:pt x="4007" y="85"/>
                  </a:lnTo>
                  <a:lnTo>
                    <a:pt x="4003" y="85"/>
                  </a:lnTo>
                  <a:lnTo>
                    <a:pt x="4000" y="85"/>
                  </a:lnTo>
                  <a:lnTo>
                    <a:pt x="3997" y="84"/>
                  </a:lnTo>
                  <a:lnTo>
                    <a:pt x="3995" y="80"/>
                  </a:lnTo>
                  <a:lnTo>
                    <a:pt x="3993" y="82"/>
                  </a:lnTo>
                  <a:lnTo>
                    <a:pt x="3993" y="84"/>
                  </a:lnTo>
                  <a:lnTo>
                    <a:pt x="3992" y="84"/>
                  </a:lnTo>
                  <a:lnTo>
                    <a:pt x="3992" y="85"/>
                  </a:lnTo>
                  <a:lnTo>
                    <a:pt x="3992" y="87"/>
                  </a:lnTo>
                  <a:lnTo>
                    <a:pt x="3992" y="92"/>
                  </a:lnTo>
                  <a:lnTo>
                    <a:pt x="3987" y="93"/>
                  </a:lnTo>
                  <a:lnTo>
                    <a:pt x="3984" y="93"/>
                  </a:lnTo>
                  <a:lnTo>
                    <a:pt x="3982" y="93"/>
                  </a:lnTo>
                  <a:lnTo>
                    <a:pt x="3979" y="93"/>
                  </a:lnTo>
                  <a:lnTo>
                    <a:pt x="3979" y="92"/>
                  </a:lnTo>
                  <a:lnTo>
                    <a:pt x="3977" y="90"/>
                  </a:lnTo>
                  <a:lnTo>
                    <a:pt x="3977" y="89"/>
                  </a:lnTo>
                  <a:lnTo>
                    <a:pt x="3975" y="85"/>
                  </a:lnTo>
                  <a:lnTo>
                    <a:pt x="3974" y="84"/>
                  </a:lnTo>
                  <a:lnTo>
                    <a:pt x="3971" y="82"/>
                  </a:lnTo>
                  <a:lnTo>
                    <a:pt x="3969" y="82"/>
                  </a:lnTo>
                  <a:lnTo>
                    <a:pt x="3967" y="82"/>
                  </a:lnTo>
                  <a:lnTo>
                    <a:pt x="3966" y="80"/>
                  </a:lnTo>
                  <a:lnTo>
                    <a:pt x="3964" y="80"/>
                  </a:lnTo>
                  <a:lnTo>
                    <a:pt x="3962" y="79"/>
                  </a:lnTo>
                  <a:lnTo>
                    <a:pt x="3961" y="79"/>
                  </a:lnTo>
                  <a:lnTo>
                    <a:pt x="3961" y="77"/>
                  </a:lnTo>
                  <a:lnTo>
                    <a:pt x="3959" y="75"/>
                  </a:lnTo>
                  <a:lnTo>
                    <a:pt x="3959" y="74"/>
                  </a:lnTo>
                  <a:lnTo>
                    <a:pt x="3957" y="72"/>
                  </a:lnTo>
                  <a:lnTo>
                    <a:pt x="3959" y="75"/>
                  </a:lnTo>
                  <a:lnTo>
                    <a:pt x="3961" y="72"/>
                  </a:lnTo>
                  <a:lnTo>
                    <a:pt x="3961" y="71"/>
                  </a:lnTo>
                  <a:lnTo>
                    <a:pt x="3961" y="69"/>
                  </a:lnTo>
                  <a:lnTo>
                    <a:pt x="3962" y="67"/>
                  </a:lnTo>
                  <a:lnTo>
                    <a:pt x="3962" y="64"/>
                  </a:lnTo>
                  <a:lnTo>
                    <a:pt x="3964" y="62"/>
                  </a:lnTo>
                  <a:lnTo>
                    <a:pt x="3964" y="61"/>
                  </a:lnTo>
                  <a:lnTo>
                    <a:pt x="3966" y="59"/>
                  </a:lnTo>
                  <a:lnTo>
                    <a:pt x="3967" y="56"/>
                  </a:lnTo>
                  <a:lnTo>
                    <a:pt x="3967" y="53"/>
                  </a:lnTo>
                  <a:lnTo>
                    <a:pt x="3967" y="51"/>
                  </a:lnTo>
                  <a:lnTo>
                    <a:pt x="3966" y="48"/>
                  </a:lnTo>
                  <a:lnTo>
                    <a:pt x="3972" y="48"/>
                  </a:lnTo>
                  <a:lnTo>
                    <a:pt x="3977" y="48"/>
                  </a:lnTo>
                  <a:lnTo>
                    <a:pt x="3982" y="48"/>
                  </a:lnTo>
                  <a:lnTo>
                    <a:pt x="3984" y="48"/>
                  </a:lnTo>
                  <a:lnTo>
                    <a:pt x="3985" y="48"/>
                  </a:lnTo>
                  <a:lnTo>
                    <a:pt x="3990" y="48"/>
                  </a:lnTo>
                  <a:lnTo>
                    <a:pt x="3992" y="48"/>
                  </a:lnTo>
                  <a:lnTo>
                    <a:pt x="3993" y="48"/>
                  </a:lnTo>
                  <a:close/>
                  <a:moveTo>
                    <a:pt x="512" y="28"/>
                  </a:moveTo>
                  <a:lnTo>
                    <a:pt x="532" y="28"/>
                  </a:lnTo>
                  <a:lnTo>
                    <a:pt x="538" y="39"/>
                  </a:lnTo>
                  <a:lnTo>
                    <a:pt x="540" y="51"/>
                  </a:lnTo>
                  <a:lnTo>
                    <a:pt x="554" y="62"/>
                  </a:lnTo>
                  <a:lnTo>
                    <a:pt x="572" y="62"/>
                  </a:lnTo>
                  <a:lnTo>
                    <a:pt x="594" y="66"/>
                  </a:lnTo>
                  <a:lnTo>
                    <a:pt x="610" y="64"/>
                  </a:lnTo>
                  <a:lnTo>
                    <a:pt x="635" y="59"/>
                  </a:lnTo>
                  <a:lnTo>
                    <a:pt x="651" y="54"/>
                  </a:lnTo>
                  <a:lnTo>
                    <a:pt x="672" y="59"/>
                  </a:lnTo>
                  <a:lnTo>
                    <a:pt x="694" y="64"/>
                  </a:lnTo>
                  <a:lnTo>
                    <a:pt x="695" y="77"/>
                  </a:lnTo>
                  <a:lnTo>
                    <a:pt x="695" y="77"/>
                  </a:lnTo>
                  <a:lnTo>
                    <a:pt x="694" y="77"/>
                  </a:lnTo>
                  <a:lnTo>
                    <a:pt x="690" y="79"/>
                  </a:lnTo>
                  <a:lnTo>
                    <a:pt x="689" y="80"/>
                  </a:lnTo>
                  <a:lnTo>
                    <a:pt x="687" y="82"/>
                  </a:lnTo>
                  <a:lnTo>
                    <a:pt x="687" y="84"/>
                  </a:lnTo>
                  <a:lnTo>
                    <a:pt x="687" y="87"/>
                  </a:lnTo>
                  <a:lnTo>
                    <a:pt x="689" y="89"/>
                  </a:lnTo>
                  <a:lnTo>
                    <a:pt x="687" y="90"/>
                  </a:lnTo>
                  <a:lnTo>
                    <a:pt x="685" y="90"/>
                  </a:lnTo>
                  <a:lnTo>
                    <a:pt x="684" y="90"/>
                  </a:lnTo>
                  <a:lnTo>
                    <a:pt x="679" y="92"/>
                  </a:lnTo>
                  <a:lnTo>
                    <a:pt x="676" y="92"/>
                  </a:lnTo>
                  <a:lnTo>
                    <a:pt x="671" y="92"/>
                  </a:lnTo>
                  <a:lnTo>
                    <a:pt x="667" y="92"/>
                  </a:lnTo>
                  <a:lnTo>
                    <a:pt x="664" y="93"/>
                  </a:lnTo>
                  <a:lnTo>
                    <a:pt x="662" y="93"/>
                  </a:lnTo>
                  <a:lnTo>
                    <a:pt x="649" y="93"/>
                  </a:lnTo>
                  <a:lnTo>
                    <a:pt x="641" y="87"/>
                  </a:lnTo>
                  <a:lnTo>
                    <a:pt x="636" y="93"/>
                  </a:lnTo>
                  <a:lnTo>
                    <a:pt x="625" y="97"/>
                  </a:lnTo>
                  <a:lnTo>
                    <a:pt x="599" y="97"/>
                  </a:lnTo>
                  <a:lnTo>
                    <a:pt x="597" y="97"/>
                  </a:lnTo>
                  <a:lnTo>
                    <a:pt x="594" y="97"/>
                  </a:lnTo>
                  <a:lnTo>
                    <a:pt x="590" y="97"/>
                  </a:lnTo>
                  <a:lnTo>
                    <a:pt x="586" y="97"/>
                  </a:lnTo>
                  <a:lnTo>
                    <a:pt x="582" y="97"/>
                  </a:lnTo>
                  <a:lnTo>
                    <a:pt x="577" y="97"/>
                  </a:lnTo>
                  <a:lnTo>
                    <a:pt x="576" y="95"/>
                  </a:lnTo>
                  <a:lnTo>
                    <a:pt x="572" y="93"/>
                  </a:lnTo>
                  <a:lnTo>
                    <a:pt x="571" y="92"/>
                  </a:lnTo>
                  <a:lnTo>
                    <a:pt x="568" y="89"/>
                  </a:lnTo>
                  <a:lnTo>
                    <a:pt x="564" y="87"/>
                  </a:lnTo>
                  <a:lnTo>
                    <a:pt x="563" y="85"/>
                  </a:lnTo>
                  <a:lnTo>
                    <a:pt x="561" y="85"/>
                  </a:lnTo>
                  <a:lnTo>
                    <a:pt x="551" y="92"/>
                  </a:lnTo>
                  <a:lnTo>
                    <a:pt x="530" y="93"/>
                  </a:lnTo>
                  <a:lnTo>
                    <a:pt x="515" y="84"/>
                  </a:lnTo>
                  <a:lnTo>
                    <a:pt x="507" y="74"/>
                  </a:lnTo>
                  <a:lnTo>
                    <a:pt x="514" y="61"/>
                  </a:lnTo>
                  <a:lnTo>
                    <a:pt x="514" y="61"/>
                  </a:lnTo>
                  <a:lnTo>
                    <a:pt x="512" y="59"/>
                  </a:lnTo>
                  <a:lnTo>
                    <a:pt x="510" y="56"/>
                  </a:lnTo>
                  <a:lnTo>
                    <a:pt x="507" y="53"/>
                  </a:lnTo>
                  <a:lnTo>
                    <a:pt x="505" y="49"/>
                  </a:lnTo>
                  <a:lnTo>
                    <a:pt x="505" y="46"/>
                  </a:lnTo>
                  <a:lnTo>
                    <a:pt x="504" y="44"/>
                  </a:lnTo>
                  <a:lnTo>
                    <a:pt x="502" y="41"/>
                  </a:lnTo>
                  <a:lnTo>
                    <a:pt x="502" y="38"/>
                  </a:lnTo>
                  <a:lnTo>
                    <a:pt x="500" y="33"/>
                  </a:lnTo>
                  <a:lnTo>
                    <a:pt x="499" y="31"/>
                  </a:lnTo>
                  <a:lnTo>
                    <a:pt x="499" y="30"/>
                  </a:lnTo>
                  <a:lnTo>
                    <a:pt x="512" y="28"/>
                  </a:lnTo>
                  <a:close/>
                  <a:moveTo>
                    <a:pt x="247" y="23"/>
                  </a:moveTo>
                  <a:lnTo>
                    <a:pt x="260" y="23"/>
                  </a:lnTo>
                  <a:lnTo>
                    <a:pt x="265" y="33"/>
                  </a:lnTo>
                  <a:lnTo>
                    <a:pt x="265" y="41"/>
                  </a:lnTo>
                  <a:lnTo>
                    <a:pt x="278" y="51"/>
                  </a:lnTo>
                  <a:lnTo>
                    <a:pt x="288" y="56"/>
                  </a:lnTo>
                  <a:lnTo>
                    <a:pt x="289" y="48"/>
                  </a:lnTo>
                  <a:lnTo>
                    <a:pt x="299" y="48"/>
                  </a:lnTo>
                  <a:lnTo>
                    <a:pt x="306" y="54"/>
                  </a:lnTo>
                  <a:lnTo>
                    <a:pt x="301" y="71"/>
                  </a:lnTo>
                  <a:lnTo>
                    <a:pt x="293" y="80"/>
                  </a:lnTo>
                  <a:lnTo>
                    <a:pt x="255" y="80"/>
                  </a:lnTo>
                  <a:lnTo>
                    <a:pt x="242" y="80"/>
                  </a:lnTo>
                  <a:lnTo>
                    <a:pt x="229" y="90"/>
                  </a:lnTo>
                  <a:lnTo>
                    <a:pt x="209" y="98"/>
                  </a:lnTo>
                  <a:lnTo>
                    <a:pt x="189" y="98"/>
                  </a:lnTo>
                  <a:lnTo>
                    <a:pt x="180" y="93"/>
                  </a:lnTo>
                  <a:lnTo>
                    <a:pt x="178" y="87"/>
                  </a:lnTo>
                  <a:lnTo>
                    <a:pt x="188" y="82"/>
                  </a:lnTo>
                  <a:lnTo>
                    <a:pt x="203" y="82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12" y="80"/>
                  </a:lnTo>
                  <a:lnTo>
                    <a:pt x="216" y="80"/>
                  </a:lnTo>
                  <a:lnTo>
                    <a:pt x="219" y="77"/>
                  </a:lnTo>
                  <a:lnTo>
                    <a:pt x="206" y="77"/>
                  </a:lnTo>
                  <a:lnTo>
                    <a:pt x="185" y="74"/>
                  </a:lnTo>
                  <a:lnTo>
                    <a:pt x="173" y="79"/>
                  </a:lnTo>
                  <a:lnTo>
                    <a:pt x="160" y="80"/>
                  </a:lnTo>
                  <a:lnTo>
                    <a:pt x="145" y="77"/>
                  </a:lnTo>
                  <a:lnTo>
                    <a:pt x="127" y="75"/>
                  </a:lnTo>
                  <a:lnTo>
                    <a:pt x="126" y="66"/>
                  </a:lnTo>
                  <a:lnTo>
                    <a:pt x="135" y="57"/>
                  </a:lnTo>
                  <a:lnTo>
                    <a:pt x="142" y="49"/>
                  </a:lnTo>
                  <a:lnTo>
                    <a:pt x="150" y="39"/>
                  </a:lnTo>
                  <a:lnTo>
                    <a:pt x="165" y="35"/>
                  </a:lnTo>
                  <a:lnTo>
                    <a:pt x="173" y="36"/>
                  </a:lnTo>
                  <a:lnTo>
                    <a:pt x="185" y="41"/>
                  </a:lnTo>
                  <a:lnTo>
                    <a:pt x="196" y="41"/>
                  </a:lnTo>
                  <a:lnTo>
                    <a:pt x="207" y="46"/>
                  </a:lnTo>
                  <a:lnTo>
                    <a:pt x="219" y="59"/>
                  </a:lnTo>
                  <a:lnTo>
                    <a:pt x="229" y="64"/>
                  </a:lnTo>
                  <a:lnTo>
                    <a:pt x="243" y="64"/>
                  </a:lnTo>
                  <a:lnTo>
                    <a:pt x="245" y="64"/>
                  </a:lnTo>
                  <a:lnTo>
                    <a:pt x="248" y="64"/>
                  </a:lnTo>
                  <a:lnTo>
                    <a:pt x="252" y="64"/>
                  </a:lnTo>
                  <a:lnTo>
                    <a:pt x="253" y="64"/>
                  </a:lnTo>
                  <a:lnTo>
                    <a:pt x="255" y="62"/>
                  </a:lnTo>
                  <a:lnTo>
                    <a:pt x="255" y="61"/>
                  </a:lnTo>
                  <a:lnTo>
                    <a:pt x="255" y="59"/>
                  </a:lnTo>
                  <a:lnTo>
                    <a:pt x="253" y="57"/>
                  </a:lnTo>
                  <a:lnTo>
                    <a:pt x="253" y="57"/>
                  </a:lnTo>
                  <a:lnTo>
                    <a:pt x="242" y="56"/>
                  </a:lnTo>
                  <a:lnTo>
                    <a:pt x="242" y="54"/>
                  </a:lnTo>
                  <a:lnTo>
                    <a:pt x="243" y="53"/>
                  </a:lnTo>
                  <a:lnTo>
                    <a:pt x="243" y="48"/>
                  </a:lnTo>
                  <a:lnTo>
                    <a:pt x="243" y="44"/>
                  </a:lnTo>
                  <a:lnTo>
                    <a:pt x="235" y="38"/>
                  </a:lnTo>
                  <a:lnTo>
                    <a:pt x="234" y="31"/>
                  </a:lnTo>
                  <a:lnTo>
                    <a:pt x="243" y="30"/>
                  </a:lnTo>
                  <a:lnTo>
                    <a:pt x="247" y="23"/>
                  </a:lnTo>
                  <a:close/>
                  <a:moveTo>
                    <a:pt x="322" y="23"/>
                  </a:moveTo>
                  <a:lnTo>
                    <a:pt x="343" y="30"/>
                  </a:lnTo>
                  <a:lnTo>
                    <a:pt x="350" y="46"/>
                  </a:lnTo>
                  <a:lnTo>
                    <a:pt x="365" y="54"/>
                  </a:lnTo>
                  <a:lnTo>
                    <a:pt x="361" y="44"/>
                  </a:lnTo>
                  <a:lnTo>
                    <a:pt x="360" y="35"/>
                  </a:lnTo>
                  <a:lnTo>
                    <a:pt x="371" y="35"/>
                  </a:lnTo>
                  <a:lnTo>
                    <a:pt x="387" y="49"/>
                  </a:lnTo>
                  <a:lnTo>
                    <a:pt x="387" y="49"/>
                  </a:lnTo>
                  <a:lnTo>
                    <a:pt x="389" y="51"/>
                  </a:lnTo>
                  <a:lnTo>
                    <a:pt x="392" y="51"/>
                  </a:lnTo>
                  <a:lnTo>
                    <a:pt x="394" y="51"/>
                  </a:lnTo>
                  <a:lnTo>
                    <a:pt x="396" y="51"/>
                  </a:lnTo>
                  <a:lnTo>
                    <a:pt x="397" y="51"/>
                  </a:lnTo>
                  <a:lnTo>
                    <a:pt x="397" y="49"/>
                  </a:lnTo>
                  <a:lnTo>
                    <a:pt x="396" y="46"/>
                  </a:lnTo>
                  <a:lnTo>
                    <a:pt x="392" y="43"/>
                  </a:lnTo>
                  <a:lnTo>
                    <a:pt x="391" y="39"/>
                  </a:lnTo>
                  <a:lnTo>
                    <a:pt x="387" y="38"/>
                  </a:lnTo>
                  <a:lnTo>
                    <a:pt x="386" y="36"/>
                  </a:lnTo>
                  <a:lnTo>
                    <a:pt x="386" y="35"/>
                  </a:lnTo>
                  <a:lnTo>
                    <a:pt x="376" y="26"/>
                  </a:lnTo>
                  <a:lnTo>
                    <a:pt x="389" y="26"/>
                  </a:lnTo>
                  <a:lnTo>
                    <a:pt x="404" y="36"/>
                  </a:lnTo>
                  <a:lnTo>
                    <a:pt x="404" y="36"/>
                  </a:lnTo>
                  <a:lnTo>
                    <a:pt x="405" y="35"/>
                  </a:lnTo>
                  <a:lnTo>
                    <a:pt x="407" y="33"/>
                  </a:lnTo>
                  <a:lnTo>
                    <a:pt x="410" y="31"/>
                  </a:lnTo>
                  <a:lnTo>
                    <a:pt x="412" y="31"/>
                  </a:lnTo>
                  <a:lnTo>
                    <a:pt x="415" y="31"/>
                  </a:lnTo>
                  <a:lnTo>
                    <a:pt x="419" y="33"/>
                  </a:lnTo>
                  <a:lnTo>
                    <a:pt x="420" y="35"/>
                  </a:lnTo>
                  <a:lnTo>
                    <a:pt x="424" y="36"/>
                  </a:lnTo>
                  <a:lnTo>
                    <a:pt x="425" y="36"/>
                  </a:lnTo>
                  <a:lnTo>
                    <a:pt x="427" y="38"/>
                  </a:lnTo>
                  <a:lnTo>
                    <a:pt x="427" y="38"/>
                  </a:lnTo>
                  <a:lnTo>
                    <a:pt x="427" y="39"/>
                  </a:lnTo>
                  <a:lnTo>
                    <a:pt x="428" y="41"/>
                  </a:lnTo>
                  <a:lnTo>
                    <a:pt x="430" y="43"/>
                  </a:lnTo>
                  <a:lnTo>
                    <a:pt x="430" y="44"/>
                  </a:lnTo>
                  <a:lnTo>
                    <a:pt x="428" y="46"/>
                  </a:lnTo>
                  <a:lnTo>
                    <a:pt x="427" y="49"/>
                  </a:lnTo>
                  <a:lnTo>
                    <a:pt x="425" y="51"/>
                  </a:lnTo>
                  <a:lnTo>
                    <a:pt x="424" y="53"/>
                  </a:lnTo>
                  <a:lnTo>
                    <a:pt x="424" y="53"/>
                  </a:lnTo>
                  <a:lnTo>
                    <a:pt x="424" y="66"/>
                  </a:lnTo>
                  <a:lnTo>
                    <a:pt x="424" y="74"/>
                  </a:lnTo>
                  <a:lnTo>
                    <a:pt x="414" y="75"/>
                  </a:lnTo>
                  <a:lnTo>
                    <a:pt x="401" y="77"/>
                  </a:lnTo>
                  <a:lnTo>
                    <a:pt x="392" y="80"/>
                  </a:lnTo>
                  <a:lnTo>
                    <a:pt x="386" y="66"/>
                  </a:lnTo>
                  <a:lnTo>
                    <a:pt x="381" y="59"/>
                  </a:lnTo>
                  <a:lnTo>
                    <a:pt x="373" y="61"/>
                  </a:lnTo>
                  <a:lnTo>
                    <a:pt x="363" y="64"/>
                  </a:lnTo>
                  <a:lnTo>
                    <a:pt x="347" y="59"/>
                  </a:lnTo>
                  <a:lnTo>
                    <a:pt x="345" y="57"/>
                  </a:lnTo>
                  <a:lnTo>
                    <a:pt x="342" y="54"/>
                  </a:lnTo>
                  <a:lnTo>
                    <a:pt x="338" y="53"/>
                  </a:lnTo>
                  <a:lnTo>
                    <a:pt x="335" y="51"/>
                  </a:lnTo>
                  <a:lnTo>
                    <a:pt x="332" y="48"/>
                  </a:lnTo>
                  <a:lnTo>
                    <a:pt x="330" y="46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2" y="36"/>
                  </a:lnTo>
                  <a:lnTo>
                    <a:pt x="322" y="23"/>
                  </a:lnTo>
                  <a:close/>
                  <a:moveTo>
                    <a:pt x="2912" y="20"/>
                  </a:moveTo>
                  <a:lnTo>
                    <a:pt x="2918" y="20"/>
                  </a:lnTo>
                  <a:lnTo>
                    <a:pt x="2920" y="20"/>
                  </a:lnTo>
                  <a:lnTo>
                    <a:pt x="2921" y="20"/>
                  </a:lnTo>
                  <a:lnTo>
                    <a:pt x="2923" y="20"/>
                  </a:lnTo>
                  <a:lnTo>
                    <a:pt x="2925" y="20"/>
                  </a:lnTo>
                  <a:lnTo>
                    <a:pt x="2928" y="20"/>
                  </a:lnTo>
                  <a:lnTo>
                    <a:pt x="2930" y="20"/>
                  </a:lnTo>
                  <a:lnTo>
                    <a:pt x="2930" y="21"/>
                  </a:lnTo>
                  <a:lnTo>
                    <a:pt x="2930" y="23"/>
                  </a:lnTo>
                  <a:lnTo>
                    <a:pt x="2930" y="23"/>
                  </a:lnTo>
                  <a:lnTo>
                    <a:pt x="2931" y="26"/>
                  </a:lnTo>
                  <a:lnTo>
                    <a:pt x="2933" y="28"/>
                  </a:lnTo>
                  <a:lnTo>
                    <a:pt x="2933" y="30"/>
                  </a:lnTo>
                  <a:lnTo>
                    <a:pt x="2934" y="30"/>
                  </a:lnTo>
                  <a:lnTo>
                    <a:pt x="2933" y="33"/>
                  </a:lnTo>
                  <a:lnTo>
                    <a:pt x="2933" y="35"/>
                  </a:lnTo>
                  <a:lnTo>
                    <a:pt x="2930" y="35"/>
                  </a:lnTo>
                  <a:lnTo>
                    <a:pt x="2926" y="35"/>
                  </a:lnTo>
                  <a:lnTo>
                    <a:pt x="2925" y="35"/>
                  </a:lnTo>
                  <a:lnTo>
                    <a:pt x="2923" y="36"/>
                  </a:lnTo>
                  <a:lnTo>
                    <a:pt x="2923" y="36"/>
                  </a:lnTo>
                  <a:lnTo>
                    <a:pt x="2921" y="38"/>
                  </a:lnTo>
                  <a:lnTo>
                    <a:pt x="2921" y="39"/>
                  </a:lnTo>
                  <a:lnTo>
                    <a:pt x="2920" y="43"/>
                  </a:lnTo>
                  <a:lnTo>
                    <a:pt x="2916" y="44"/>
                  </a:lnTo>
                  <a:lnTo>
                    <a:pt x="2915" y="46"/>
                  </a:lnTo>
                  <a:lnTo>
                    <a:pt x="2913" y="46"/>
                  </a:lnTo>
                  <a:lnTo>
                    <a:pt x="2897" y="46"/>
                  </a:lnTo>
                  <a:lnTo>
                    <a:pt x="2895" y="48"/>
                  </a:lnTo>
                  <a:lnTo>
                    <a:pt x="2894" y="49"/>
                  </a:lnTo>
                  <a:lnTo>
                    <a:pt x="2892" y="51"/>
                  </a:lnTo>
                  <a:lnTo>
                    <a:pt x="2890" y="51"/>
                  </a:lnTo>
                  <a:lnTo>
                    <a:pt x="2887" y="51"/>
                  </a:lnTo>
                  <a:lnTo>
                    <a:pt x="2884" y="51"/>
                  </a:lnTo>
                  <a:lnTo>
                    <a:pt x="2882" y="51"/>
                  </a:lnTo>
                  <a:lnTo>
                    <a:pt x="2879" y="53"/>
                  </a:lnTo>
                  <a:lnTo>
                    <a:pt x="2877" y="53"/>
                  </a:lnTo>
                  <a:lnTo>
                    <a:pt x="2876" y="54"/>
                  </a:lnTo>
                  <a:lnTo>
                    <a:pt x="2876" y="56"/>
                  </a:lnTo>
                  <a:lnTo>
                    <a:pt x="2874" y="56"/>
                  </a:lnTo>
                  <a:lnTo>
                    <a:pt x="2872" y="57"/>
                  </a:lnTo>
                  <a:lnTo>
                    <a:pt x="2853" y="57"/>
                  </a:lnTo>
                  <a:lnTo>
                    <a:pt x="2851" y="57"/>
                  </a:lnTo>
                  <a:lnTo>
                    <a:pt x="2849" y="57"/>
                  </a:lnTo>
                  <a:lnTo>
                    <a:pt x="2846" y="59"/>
                  </a:lnTo>
                  <a:lnTo>
                    <a:pt x="2844" y="59"/>
                  </a:lnTo>
                  <a:lnTo>
                    <a:pt x="2844" y="59"/>
                  </a:lnTo>
                  <a:lnTo>
                    <a:pt x="2841" y="61"/>
                  </a:lnTo>
                  <a:lnTo>
                    <a:pt x="2840" y="62"/>
                  </a:lnTo>
                  <a:lnTo>
                    <a:pt x="2840" y="64"/>
                  </a:lnTo>
                  <a:lnTo>
                    <a:pt x="2838" y="64"/>
                  </a:lnTo>
                  <a:lnTo>
                    <a:pt x="2838" y="66"/>
                  </a:lnTo>
                  <a:lnTo>
                    <a:pt x="2833" y="66"/>
                  </a:lnTo>
                  <a:lnTo>
                    <a:pt x="2830" y="66"/>
                  </a:lnTo>
                  <a:lnTo>
                    <a:pt x="2825" y="66"/>
                  </a:lnTo>
                  <a:lnTo>
                    <a:pt x="2822" y="67"/>
                  </a:lnTo>
                  <a:lnTo>
                    <a:pt x="2818" y="67"/>
                  </a:lnTo>
                  <a:lnTo>
                    <a:pt x="2818" y="71"/>
                  </a:lnTo>
                  <a:lnTo>
                    <a:pt x="2820" y="72"/>
                  </a:lnTo>
                  <a:lnTo>
                    <a:pt x="2818" y="74"/>
                  </a:lnTo>
                  <a:lnTo>
                    <a:pt x="2817" y="75"/>
                  </a:lnTo>
                  <a:lnTo>
                    <a:pt x="2817" y="75"/>
                  </a:lnTo>
                  <a:lnTo>
                    <a:pt x="2815" y="77"/>
                  </a:lnTo>
                  <a:lnTo>
                    <a:pt x="2813" y="77"/>
                  </a:lnTo>
                  <a:lnTo>
                    <a:pt x="2812" y="79"/>
                  </a:lnTo>
                  <a:lnTo>
                    <a:pt x="2812" y="80"/>
                  </a:lnTo>
                  <a:lnTo>
                    <a:pt x="2810" y="82"/>
                  </a:lnTo>
                  <a:lnTo>
                    <a:pt x="2808" y="82"/>
                  </a:lnTo>
                  <a:lnTo>
                    <a:pt x="2805" y="84"/>
                  </a:lnTo>
                  <a:lnTo>
                    <a:pt x="2803" y="84"/>
                  </a:lnTo>
                  <a:lnTo>
                    <a:pt x="2802" y="84"/>
                  </a:lnTo>
                  <a:lnTo>
                    <a:pt x="2800" y="84"/>
                  </a:lnTo>
                  <a:lnTo>
                    <a:pt x="2799" y="84"/>
                  </a:lnTo>
                  <a:lnTo>
                    <a:pt x="2799" y="85"/>
                  </a:lnTo>
                  <a:lnTo>
                    <a:pt x="2799" y="87"/>
                  </a:lnTo>
                  <a:lnTo>
                    <a:pt x="2799" y="87"/>
                  </a:lnTo>
                  <a:lnTo>
                    <a:pt x="2797" y="89"/>
                  </a:lnTo>
                  <a:lnTo>
                    <a:pt x="2795" y="90"/>
                  </a:lnTo>
                  <a:lnTo>
                    <a:pt x="2792" y="90"/>
                  </a:lnTo>
                  <a:lnTo>
                    <a:pt x="2790" y="90"/>
                  </a:lnTo>
                  <a:lnTo>
                    <a:pt x="2790" y="90"/>
                  </a:lnTo>
                  <a:lnTo>
                    <a:pt x="2789" y="92"/>
                  </a:lnTo>
                  <a:lnTo>
                    <a:pt x="2789" y="93"/>
                  </a:lnTo>
                  <a:lnTo>
                    <a:pt x="2787" y="93"/>
                  </a:lnTo>
                  <a:lnTo>
                    <a:pt x="2784" y="93"/>
                  </a:lnTo>
                  <a:lnTo>
                    <a:pt x="2781" y="93"/>
                  </a:lnTo>
                  <a:lnTo>
                    <a:pt x="2777" y="93"/>
                  </a:lnTo>
                  <a:lnTo>
                    <a:pt x="2777" y="95"/>
                  </a:lnTo>
                  <a:lnTo>
                    <a:pt x="2777" y="97"/>
                  </a:lnTo>
                  <a:lnTo>
                    <a:pt x="2776" y="100"/>
                  </a:lnTo>
                  <a:lnTo>
                    <a:pt x="2774" y="100"/>
                  </a:lnTo>
                  <a:lnTo>
                    <a:pt x="2772" y="102"/>
                  </a:lnTo>
                  <a:lnTo>
                    <a:pt x="2771" y="105"/>
                  </a:lnTo>
                  <a:lnTo>
                    <a:pt x="2771" y="107"/>
                  </a:lnTo>
                  <a:lnTo>
                    <a:pt x="2769" y="108"/>
                  </a:lnTo>
                  <a:lnTo>
                    <a:pt x="2767" y="111"/>
                  </a:lnTo>
                  <a:lnTo>
                    <a:pt x="2764" y="113"/>
                  </a:lnTo>
                  <a:lnTo>
                    <a:pt x="2764" y="113"/>
                  </a:lnTo>
                  <a:lnTo>
                    <a:pt x="2763" y="113"/>
                  </a:lnTo>
                  <a:lnTo>
                    <a:pt x="2761" y="115"/>
                  </a:lnTo>
                  <a:lnTo>
                    <a:pt x="2761" y="115"/>
                  </a:lnTo>
                  <a:lnTo>
                    <a:pt x="2761" y="116"/>
                  </a:lnTo>
                  <a:lnTo>
                    <a:pt x="2759" y="116"/>
                  </a:lnTo>
                  <a:lnTo>
                    <a:pt x="2758" y="118"/>
                  </a:lnTo>
                  <a:lnTo>
                    <a:pt x="2758" y="118"/>
                  </a:lnTo>
                  <a:lnTo>
                    <a:pt x="2758" y="120"/>
                  </a:lnTo>
                  <a:lnTo>
                    <a:pt x="2758" y="121"/>
                  </a:lnTo>
                  <a:lnTo>
                    <a:pt x="2754" y="125"/>
                  </a:lnTo>
                  <a:lnTo>
                    <a:pt x="2751" y="126"/>
                  </a:lnTo>
                  <a:lnTo>
                    <a:pt x="2749" y="128"/>
                  </a:lnTo>
                  <a:lnTo>
                    <a:pt x="2748" y="128"/>
                  </a:lnTo>
                  <a:lnTo>
                    <a:pt x="2748" y="128"/>
                  </a:lnTo>
                  <a:lnTo>
                    <a:pt x="2748" y="129"/>
                  </a:lnTo>
                  <a:lnTo>
                    <a:pt x="2748" y="131"/>
                  </a:lnTo>
                  <a:lnTo>
                    <a:pt x="2746" y="131"/>
                  </a:lnTo>
                  <a:lnTo>
                    <a:pt x="2745" y="131"/>
                  </a:lnTo>
                  <a:lnTo>
                    <a:pt x="2743" y="131"/>
                  </a:lnTo>
                  <a:lnTo>
                    <a:pt x="2741" y="133"/>
                  </a:lnTo>
                  <a:lnTo>
                    <a:pt x="2741" y="133"/>
                  </a:lnTo>
                  <a:lnTo>
                    <a:pt x="2741" y="134"/>
                  </a:lnTo>
                  <a:lnTo>
                    <a:pt x="2741" y="136"/>
                  </a:lnTo>
                  <a:lnTo>
                    <a:pt x="2738" y="139"/>
                  </a:lnTo>
                  <a:lnTo>
                    <a:pt x="2736" y="141"/>
                  </a:lnTo>
                  <a:lnTo>
                    <a:pt x="2735" y="143"/>
                  </a:lnTo>
                  <a:lnTo>
                    <a:pt x="2733" y="143"/>
                  </a:lnTo>
                  <a:lnTo>
                    <a:pt x="2733" y="143"/>
                  </a:lnTo>
                  <a:lnTo>
                    <a:pt x="2733" y="146"/>
                  </a:lnTo>
                  <a:lnTo>
                    <a:pt x="2733" y="149"/>
                  </a:lnTo>
                  <a:lnTo>
                    <a:pt x="2733" y="152"/>
                  </a:lnTo>
                  <a:lnTo>
                    <a:pt x="2731" y="156"/>
                  </a:lnTo>
                  <a:lnTo>
                    <a:pt x="2731" y="157"/>
                  </a:lnTo>
                  <a:lnTo>
                    <a:pt x="2730" y="157"/>
                  </a:lnTo>
                  <a:lnTo>
                    <a:pt x="2728" y="159"/>
                  </a:lnTo>
                  <a:lnTo>
                    <a:pt x="2728" y="161"/>
                  </a:lnTo>
                  <a:lnTo>
                    <a:pt x="2730" y="162"/>
                  </a:lnTo>
                  <a:lnTo>
                    <a:pt x="2730" y="162"/>
                  </a:lnTo>
                  <a:lnTo>
                    <a:pt x="2730" y="164"/>
                  </a:lnTo>
                  <a:lnTo>
                    <a:pt x="2730" y="167"/>
                  </a:lnTo>
                  <a:lnTo>
                    <a:pt x="2730" y="169"/>
                  </a:lnTo>
                  <a:lnTo>
                    <a:pt x="2730" y="170"/>
                  </a:lnTo>
                  <a:lnTo>
                    <a:pt x="2731" y="172"/>
                  </a:lnTo>
                  <a:lnTo>
                    <a:pt x="2733" y="172"/>
                  </a:lnTo>
                  <a:lnTo>
                    <a:pt x="2733" y="172"/>
                  </a:lnTo>
                  <a:lnTo>
                    <a:pt x="2733" y="174"/>
                  </a:lnTo>
                  <a:lnTo>
                    <a:pt x="2735" y="175"/>
                  </a:lnTo>
                  <a:lnTo>
                    <a:pt x="2736" y="177"/>
                  </a:lnTo>
                  <a:lnTo>
                    <a:pt x="2738" y="179"/>
                  </a:lnTo>
                  <a:lnTo>
                    <a:pt x="2741" y="182"/>
                  </a:lnTo>
                  <a:lnTo>
                    <a:pt x="2743" y="183"/>
                  </a:lnTo>
                  <a:lnTo>
                    <a:pt x="2745" y="183"/>
                  </a:lnTo>
                  <a:lnTo>
                    <a:pt x="2745" y="185"/>
                  </a:lnTo>
                  <a:lnTo>
                    <a:pt x="2745" y="187"/>
                  </a:lnTo>
                  <a:lnTo>
                    <a:pt x="2746" y="188"/>
                  </a:lnTo>
                  <a:lnTo>
                    <a:pt x="2748" y="190"/>
                  </a:lnTo>
                  <a:lnTo>
                    <a:pt x="2749" y="190"/>
                  </a:lnTo>
                  <a:lnTo>
                    <a:pt x="2751" y="190"/>
                  </a:lnTo>
                  <a:lnTo>
                    <a:pt x="2751" y="193"/>
                  </a:lnTo>
                  <a:lnTo>
                    <a:pt x="2751" y="197"/>
                  </a:lnTo>
                  <a:lnTo>
                    <a:pt x="2751" y="197"/>
                  </a:lnTo>
                  <a:lnTo>
                    <a:pt x="2753" y="197"/>
                  </a:lnTo>
                  <a:lnTo>
                    <a:pt x="2754" y="198"/>
                  </a:lnTo>
                  <a:lnTo>
                    <a:pt x="2754" y="200"/>
                  </a:lnTo>
                  <a:lnTo>
                    <a:pt x="2754" y="201"/>
                  </a:lnTo>
                  <a:lnTo>
                    <a:pt x="2754" y="208"/>
                  </a:lnTo>
                  <a:lnTo>
                    <a:pt x="2753" y="208"/>
                  </a:lnTo>
                  <a:lnTo>
                    <a:pt x="2753" y="206"/>
                  </a:lnTo>
                  <a:lnTo>
                    <a:pt x="2751" y="208"/>
                  </a:lnTo>
                  <a:lnTo>
                    <a:pt x="2749" y="208"/>
                  </a:lnTo>
                  <a:lnTo>
                    <a:pt x="2745" y="208"/>
                  </a:lnTo>
                  <a:lnTo>
                    <a:pt x="2741" y="208"/>
                  </a:lnTo>
                  <a:lnTo>
                    <a:pt x="2740" y="208"/>
                  </a:lnTo>
                  <a:lnTo>
                    <a:pt x="2735" y="206"/>
                  </a:lnTo>
                  <a:lnTo>
                    <a:pt x="2731" y="206"/>
                  </a:lnTo>
                  <a:lnTo>
                    <a:pt x="2730" y="206"/>
                  </a:lnTo>
                  <a:lnTo>
                    <a:pt x="2728" y="206"/>
                  </a:lnTo>
                  <a:lnTo>
                    <a:pt x="2723" y="205"/>
                  </a:lnTo>
                  <a:lnTo>
                    <a:pt x="2720" y="205"/>
                  </a:lnTo>
                  <a:lnTo>
                    <a:pt x="2717" y="203"/>
                  </a:lnTo>
                  <a:lnTo>
                    <a:pt x="2700" y="203"/>
                  </a:lnTo>
                  <a:lnTo>
                    <a:pt x="2699" y="203"/>
                  </a:lnTo>
                  <a:lnTo>
                    <a:pt x="2699" y="201"/>
                  </a:lnTo>
                  <a:lnTo>
                    <a:pt x="2699" y="200"/>
                  </a:lnTo>
                  <a:lnTo>
                    <a:pt x="2704" y="192"/>
                  </a:lnTo>
                  <a:lnTo>
                    <a:pt x="2704" y="190"/>
                  </a:lnTo>
                  <a:lnTo>
                    <a:pt x="2702" y="188"/>
                  </a:lnTo>
                  <a:lnTo>
                    <a:pt x="2700" y="187"/>
                  </a:lnTo>
                  <a:lnTo>
                    <a:pt x="2697" y="187"/>
                  </a:lnTo>
                  <a:lnTo>
                    <a:pt x="2695" y="185"/>
                  </a:lnTo>
                  <a:lnTo>
                    <a:pt x="2694" y="183"/>
                  </a:lnTo>
                  <a:lnTo>
                    <a:pt x="2692" y="182"/>
                  </a:lnTo>
                  <a:lnTo>
                    <a:pt x="2689" y="180"/>
                  </a:lnTo>
                  <a:lnTo>
                    <a:pt x="2689" y="182"/>
                  </a:lnTo>
                  <a:lnTo>
                    <a:pt x="2689" y="183"/>
                  </a:lnTo>
                  <a:lnTo>
                    <a:pt x="2687" y="185"/>
                  </a:lnTo>
                  <a:lnTo>
                    <a:pt x="2686" y="187"/>
                  </a:lnTo>
                  <a:lnTo>
                    <a:pt x="2684" y="185"/>
                  </a:lnTo>
                  <a:lnTo>
                    <a:pt x="2682" y="183"/>
                  </a:lnTo>
                  <a:lnTo>
                    <a:pt x="2682" y="182"/>
                  </a:lnTo>
                  <a:lnTo>
                    <a:pt x="2682" y="180"/>
                  </a:lnTo>
                  <a:lnTo>
                    <a:pt x="2681" y="180"/>
                  </a:lnTo>
                  <a:lnTo>
                    <a:pt x="2681" y="180"/>
                  </a:lnTo>
                  <a:lnTo>
                    <a:pt x="2679" y="180"/>
                  </a:lnTo>
                  <a:lnTo>
                    <a:pt x="2677" y="180"/>
                  </a:lnTo>
                  <a:lnTo>
                    <a:pt x="2676" y="182"/>
                  </a:lnTo>
                  <a:lnTo>
                    <a:pt x="2676" y="182"/>
                  </a:lnTo>
                  <a:lnTo>
                    <a:pt x="2676" y="183"/>
                  </a:lnTo>
                  <a:lnTo>
                    <a:pt x="2668" y="183"/>
                  </a:lnTo>
                  <a:lnTo>
                    <a:pt x="2668" y="182"/>
                  </a:lnTo>
                  <a:lnTo>
                    <a:pt x="2668" y="180"/>
                  </a:lnTo>
                  <a:lnTo>
                    <a:pt x="2668" y="179"/>
                  </a:lnTo>
                  <a:lnTo>
                    <a:pt x="2666" y="177"/>
                  </a:lnTo>
                  <a:lnTo>
                    <a:pt x="2666" y="175"/>
                  </a:lnTo>
                  <a:lnTo>
                    <a:pt x="2668" y="174"/>
                  </a:lnTo>
                  <a:lnTo>
                    <a:pt x="2666" y="170"/>
                  </a:lnTo>
                  <a:lnTo>
                    <a:pt x="2668" y="167"/>
                  </a:lnTo>
                  <a:lnTo>
                    <a:pt x="2668" y="167"/>
                  </a:lnTo>
                  <a:lnTo>
                    <a:pt x="2669" y="167"/>
                  </a:lnTo>
                  <a:lnTo>
                    <a:pt x="2671" y="165"/>
                  </a:lnTo>
                  <a:lnTo>
                    <a:pt x="2671" y="165"/>
                  </a:lnTo>
                  <a:lnTo>
                    <a:pt x="2671" y="164"/>
                  </a:lnTo>
                  <a:lnTo>
                    <a:pt x="2671" y="162"/>
                  </a:lnTo>
                  <a:lnTo>
                    <a:pt x="2671" y="161"/>
                  </a:lnTo>
                  <a:lnTo>
                    <a:pt x="2673" y="161"/>
                  </a:lnTo>
                  <a:lnTo>
                    <a:pt x="2674" y="159"/>
                  </a:lnTo>
                  <a:lnTo>
                    <a:pt x="2676" y="161"/>
                  </a:lnTo>
                  <a:lnTo>
                    <a:pt x="2679" y="161"/>
                  </a:lnTo>
                  <a:lnTo>
                    <a:pt x="2682" y="161"/>
                  </a:lnTo>
                  <a:lnTo>
                    <a:pt x="2682" y="157"/>
                  </a:lnTo>
                  <a:lnTo>
                    <a:pt x="2682" y="156"/>
                  </a:lnTo>
                  <a:lnTo>
                    <a:pt x="2682" y="154"/>
                  </a:lnTo>
                  <a:lnTo>
                    <a:pt x="2684" y="152"/>
                  </a:lnTo>
                  <a:lnTo>
                    <a:pt x="2686" y="152"/>
                  </a:lnTo>
                  <a:lnTo>
                    <a:pt x="2686" y="151"/>
                  </a:lnTo>
                  <a:lnTo>
                    <a:pt x="2687" y="149"/>
                  </a:lnTo>
                  <a:lnTo>
                    <a:pt x="2687" y="147"/>
                  </a:lnTo>
                  <a:lnTo>
                    <a:pt x="2687" y="147"/>
                  </a:lnTo>
                  <a:lnTo>
                    <a:pt x="2686" y="146"/>
                  </a:lnTo>
                  <a:lnTo>
                    <a:pt x="2686" y="144"/>
                  </a:lnTo>
                  <a:lnTo>
                    <a:pt x="2686" y="144"/>
                  </a:lnTo>
                  <a:lnTo>
                    <a:pt x="2686" y="141"/>
                  </a:lnTo>
                  <a:lnTo>
                    <a:pt x="2689" y="141"/>
                  </a:lnTo>
                  <a:lnTo>
                    <a:pt x="2692" y="139"/>
                  </a:lnTo>
                  <a:lnTo>
                    <a:pt x="2695" y="139"/>
                  </a:lnTo>
                  <a:lnTo>
                    <a:pt x="2700" y="139"/>
                  </a:lnTo>
                  <a:lnTo>
                    <a:pt x="2700" y="129"/>
                  </a:lnTo>
                  <a:lnTo>
                    <a:pt x="2702" y="129"/>
                  </a:lnTo>
                  <a:lnTo>
                    <a:pt x="2704" y="128"/>
                  </a:lnTo>
                  <a:lnTo>
                    <a:pt x="2707" y="129"/>
                  </a:lnTo>
                  <a:lnTo>
                    <a:pt x="2710" y="129"/>
                  </a:lnTo>
                  <a:lnTo>
                    <a:pt x="2712" y="129"/>
                  </a:lnTo>
                  <a:lnTo>
                    <a:pt x="2715" y="128"/>
                  </a:lnTo>
                  <a:lnTo>
                    <a:pt x="2718" y="128"/>
                  </a:lnTo>
                  <a:lnTo>
                    <a:pt x="2718" y="126"/>
                  </a:lnTo>
                  <a:lnTo>
                    <a:pt x="2717" y="126"/>
                  </a:lnTo>
                  <a:lnTo>
                    <a:pt x="2717" y="125"/>
                  </a:lnTo>
                  <a:lnTo>
                    <a:pt x="2717" y="123"/>
                  </a:lnTo>
                  <a:lnTo>
                    <a:pt x="2717" y="120"/>
                  </a:lnTo>
                  <a:lnTo>
                    <a:pt x="2718" y="118"/>
                  </a:lnTo>
                  <a:lnTo>
                    <a:pt x="2715" y="118"/>
                  </a:lnTo>
                  <a:lnTo>
                    <a:pt x="2713" y="118"/>
                  </a:lnTo>
                  <a:lnTo>
                    <a:pt x="2712" y="118"/>
                  </a:lnTo>
                  <a:lnTo>
                    <a:pt x="2710" y="120"/>
                  </a:lnTo>
                  <a:lnTo>
                    <a:pt x="2709" y="120"/>
                  </a:lnTo>
                  <a:lnTo>
                    <a:pt x="2705" y="121"/>
                  </a:lnTo>
                  <a:lnTo>
                    <a:pt x="2704" y="118"/>
                  </a:lnTo>
                  <a:lnTo>
                    <a:pt x="2704" y="116"/>
                  </a:lnTo>
                  <a:lnTo>
                    <a:pt x="2704" y="115"/>
                  </a:lnTo>
                  <a:lnTo>
                    <a:pt x="2705" y="111"/>
                  </a:lnTo>
                  <a:lnTo>
                    <a:pt x="2707" y="110"/>
                  </a:lnTo>
                  <a:lnTo>
                    <a:pt x="2710" y="110"/>
                  </a:lnTo>
                  <a:lnTo>
                    <a:pt x="2712" y="108"/>
                  </a:lnTo>
                  <a:lnTo>
                    <a:pt x="2715" y="107"/>
                  </a:lnTo>
                  <a:lnTo>
                    <a:pt x="2718" y="105"/>
                  </a:lnTo>
                  <a:lnTo>
                    <a:pt x="2722" y="105"/>
                  </a:lnTo>
                  <a:lnTo>
                    <a:pt x="2725" y="105"/>
                  </a:lnTo>
                  <a:lnTo>
                    <a:pt x="2728" y="105"/>
                  </a:lnTo>
                  <a:lnTo>
                    <a:pt x="2730" y="105"/>
                  </a:lnTo>
                  <a:lnTo>
                    <a:pt x="2733" y="105"/>
                  </a:lnTo>
                  <a:lnTo>
                    <a:pt x="2733" y="95"/>
                  </a:lnTo>
                  <a:lnTo>
                    <a:pt x="2733" y="93"/>
                  </a:lnTo>
                  <a:lnTo>
                    <a:pt x="2733" y="92"/>
                  </a:lnTo>
                  <a:lnTo>
                    <a:pt x="2733" y="92"/>
                  </a:lnTo>
                  <a:lnTo>
                    <a:pt x="2735" y="90"/>
                  </a:lnTo>
                  <a:lnTo>
                    <a:pt x="2736" y="90"/>
                  </a:lnTo>
                  <a:lnTo>
                    <a:pt x="2738" y="89"/>
                  </a:lnTo>
                  <a:lnTo>
                    <a:pt x="2740" y="85"/>
                  </a:lnTo>
                  <a:lnTo>
                    <a:pt x="2740" y="84"/>
                  </a:lnTo>
                  <a:lnTo>
                    <a:pt x="2740" y="82"/>
                  </a:lnTo>
                  <a:lnTo>
                    <a:pt x="2738" y="80"/>
                  </a:lnTo>
                  <a:lnTo>
                    <a:pt x="2738" y="80"/>
                  </a:lnTo>
                  <a:lnTo>
                    <a:pt x="2740" y="79"/>
                  </a:lnTo>
                  <a:lnTo>
                    <a:pt x="2741" y="79"/>
                  </a:lnTo>
                  <a:lnTo>
                    <a:pt x="2745" y="79"/>
                  </a:lnTo>
                  <a:lnTo>
                    <a:pt x="2749" y="79"/>
                  </a:lnTo>
                  <a:lnTo>
                    <a:pt x="2753" y="79"/>
                  </a:lnTo>
                  <a:lnTo>
                    <a:pt x="2754" y="80"/>
                  </a:lnTo>
                  <a:lnTo>
                    <a:pt x="2754" y="75"/>
                  </a:lnTo>
                  <a:lnTo>
                    <a:pt x="2754" y="72"/>
                  </a:lnTo>
                  <a:lnTo>
                    <a:pt x="2754" y="71"/>
                  </a:lnTo>
                  <a:lnTo>
                    <a:pt x="2754" y="69"/>
                  </a:lnTo>
                  <a:lnTo>
                    <a:pt x="2756" y="67"/>
                  </a:lnTo>
                  <a:lnTo>
                    <a:pt x="2758" y="67"/>
                  </a:lnTo>
                  <a:lnTo>
                    <a:pt x="2759" y="67"/>
                  </a:lnTo>
                  <a:lnTo>
                    <a:pt x="2761" y="66"/>
                  </a:lnTo>
                  <a:lnTo>
                    <a:pt x="2763" y="66"/>
                  </a:lnTo>
                  <a:lnTo>
                    <a:pt x="2766" y="66"/>
                  </a:lnTo>
                  <a:lnTo>
                    <a:pt x="2767" y="66"/>
                  </a:lnTo>
                  <a:lnTo>
                    <a:pt x="2769" y="64"/>
                  </a:lnTo>
                  <a:lnTo>
                    <a:pt x="2771" y="62"/>
                  </a:lnTo>
                  <a:lnTo>
                    <a:pt x="2771" y="61"/>
                  </a:lnTo>
                  <a:lnTo>
                    <a:pt x="2772" y="61"/>
                  </a:lnTo>
                  <a:lnTo>
                    <a:pt x="2774" y="59"/>
                  </a:lnTo>
                  <a:lnTo>
                    <a:pt x="2776" y="57"/>
                  </a:lnTo>
                  <a:lnTo>
                    <a:pt x="2777" y="56"/>
                  </a:lnTo>
                  <a:lnTo>
                    <a:pt x="2799" y="56"/>
                  </a:lnTo>
                  <a:lnTo>
                    <a:pt x="2800" y="53"/>
                  </a:lnTo>
                  <a:lnTo>
                    <a:pt x="2802" y="49"/>
                  </a:lnTo>
                  <a:lnTo>
                    <a:pt x="2803" y="48"/>
                  </a:lnTo>
                  <a:lnTo>
                    <a:pt x="2803" y="46"/>
                  </a:lnTo>
                  <a:lnTo>
                    <a:pt x="2807" y="44"/>
                  </a:lnTo>
                  <a:lnTo>
                    <a:pt x="2810" y="44"/>
                  </a:lnTo>
                  <a:lnTo>
                    <a:pt x="2812" y="43"/>
                  </a:lnTo>
                  <a:lnTo>
                    <a:pt x="2813" y="43"/>
                  </a:lnTo>
                  <a:lnTo>
                    <a:pt x="2817" y="43"/>
                  </a:lnTo>
                  <a:lnTo>
                    <a:pt x="2822" y="43"/>
                  </a:lnTo>
                  <a:lnTo>
                    <a:pt x="2823" y="43"/>
                  </a:lnTo>
                  <a:lnTo>
                    <a:pt x="2823" y="41"/>
                  </a:lnTo>
                  <a:lnTo>
                    <a:pt x="2828" y="41"/>
                  </a:lnTo>
                  <a:lnTo>
                    <a:pt x="2831" y="43"/>
                  </a:lnTo>
                  <a:lnTo>
                    <a:pt x="2835" y="43"/>
                  </a:lnTo>
                  <a:lnTo>
                    <a:pt x="2838" y="43"/>
                  </a:lnTo>
                  <a:lnTo>
                    <a:pt x="2841" y="43"/>
                  </a:lnTo>
                  <a:lnTo>
                    <a:pt x="2844" y="43"/>
                  </a:lnTo>
                  <a:lnTo>
                    <a:pt x="2846" y="43"/>
                  </a:lnTo>
                  <a:lnTo>
                    <a:pt x="2848" y="43"/>
                  </a:lnTo>
                  <a:lnTo>
                    <a:pt x="2849" y="43"/>
                  </a:lnTo>
                  <a:lnTo>
                    <a:pt x="2851" y="41"/>
                  </a:lnTo>
                  <a:lnTo>
                    <a:pt x="2851" y="39"/>
                  </a:lnTo>
                  <a:lnTo>
                    <a:pt x="2853" y="39"/>
                  </a:lnTo>
                  <a:lnTo>
                    <a:pt x="2854" y="39"/>
                  </a:lnTo>
                  <a:lnTo>
                    <a:pt x="2856" y="39"/>
                  </a:lnTo>
                  <a:lnTo>
                    <a:pt x="2858" y="38"/>
                  </a:lnTo>
                  <a:lnTo>
                    <a:pt x="2861" y="38"/>
                  </a:lnTo>
                  <a:lnTo>
                    <a:pt x="2862" y="38"/>
                  </a:lnTo>
                  <a:lnTo>
                    <a:pt x="2866" y="38"/>
                  </a:lnTo>
                  <a:lnTo>
                    <a:pt x="2869" y="38"/>
                  </a:lnTo>
                  <a:lnTo>
                    <a:pt x="2872" y="38"/>
                  </a:lnTo>
                  <a:lnTo>
                    <a:pt x="2874" y="36"/>
                  </a:lnTo>
                  <a:lnTo>
                    <a:pt x="2876" y="36"/>
                  </a:lnTo>
                  <a:lnTo>
                    <a:pt x="2877" y="35"/>
                  </a:lnTo>
                  <a:lnTo>
                    <a:pt x="2879" y="33"/>
                  </a:lnTo>
                  <a:lnTo>
                    <a:pt x="2880" y="33"/>
                  </a:lnTo>
                  <a:lnTo>
                    <a:pt x="2882" y="31"/>
                  </a:lnTo>
                  <a:lnTo>
                    <a:pt x="2884" y="31"/>
                  </a:lnTo>
                  <a:lnTo>
                    <a:pt x="2887" y="31"/>
                  </a:lnTo>
                  <a:lnTo>
                    <a:pt x="2889" y="31"/>
                  </a:lnTo>
                  <a:lnTo>
                    <a:pt x="2890" y="31"/>
                  </a:lnTo>
                  <a:lnTo>
                    <a:pt x="2892" y="31"/>
                  </a:lnTo>
                  <a:lnTo>
                    <a:pt x="2894" y="30"/>
                  </a:lnTo>
                  <a:lnTo>
                    <a:pt x="2895" y="28"/>
                  </a:lnTo>
                  <a:lnTo>
                    <a:pt x="2895" y="26"/>
                  </a:lnTo>
                  <a:lnTo>
                    <a:pt x="2895" y="25"/>
                  </a:lnTo>
                  <a:lnTo>
                    <a:pt x="2897" y="23"/>
                  </a:lnTo>
                  <a:lnTo>
                    <a:pt x="2898" y="21"/>
                  </a:lnTo>
                  <a:lnTo>
                    <a:pt x="2903" y="20"/>
                  </a:lnTo>
                  <a:lnTo>
                    <a:pt x="2905" y="20"/>
                  </a:lnTo>
                  <a:lnTo>
                    <a:pt x="2908" y="20"/>
                  </a:lnTo>
                  <a:lnTo>
                    <a:pt x="2910" y="20"/>
                  </a:lnTo>
                  <a:lnTo>
                    <a:pt x="2912" y="20"/>
                  </a:lnTo>
                  <a:close/>
                  <a:moveTo>
                    <a:pt x="170" y="20"/>
                  </a:moveTo>
                  <a:lnTo>
                    <a:pt x="171" y="20"/>
                  </a:lnTo>
                  <a:lnTo>
                    <a:pt x="175" y="20"/>
                  </a:lnTo>
                  <a:lnTo>
                    <a:pt x="178" y="20"/>
                  </a:lnTo>
                  <a:lnTo>
                    <a:pt x="181" y="20"/>
                  </a:lnTo>
                  <a:lnTo>
                    <a:pt x="185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9" y="26"/>
                  </a:lnTo>
                  <a:lnTo>
                    <a:pt x="171" y="25"/>
                  </a:lnTo>
                  <a:lnTo>
                    <a:pt x="170" y="20"/>
                  </a:lnTo>
                  <a:close/>
                  <a:moveTo>
                    <a:pt x="456" y="15"/>
                  </a:moveTo>
                  <a:lnTo>
                    <a:pt x="466" y="18"/>
                  </a:lnTo>
                  <a:lnTo>
                    <a:pt x="481" y="18"/>
                  </a:lnTo>
                  <a:lnTo>
                    <a:pt x="491" y="26"/>
                  </a:lnTo>
                  <a:lnTo>
                    <a:pt x="492" y="35"/>
                  </a:lnTo>
                  <a:lnTo>
                    <a:pt x="484" y="43"/>
                  </a:lnTo>
                  <a:lnTo>
                    <a:pt x="468" y="41"/>
                  </a:lnTo>
                  <a:lnTo>
                    <a:pt x="455" y="35"/>
                  </a:lnTo>
                  <a:lnTo>
                    <a:pt x="442" y="26"/>
                  </a:lnTo>
                  <a:lnTo>
                    <a:pt x="443" y="17"/>
                  </a:lnTo>
                  <a:lnTo>
                    <a:pt x="456" y="15"/>
                  </a:lnTo>
                  <a:close/>
                  <a:moveTo>
                    <a:pt x="3340" y="12"/>
                  </a:moveTo>
                  <a:lnTo>
                    <a:pt x="3342" y="12"/>
                  </a:lnTo>
                  <a:lnTo>
                    <a:pt x="3344" y="12"/>
                  </a:lnTo>
                  <a:lnTo>
                    <a:pt x="3347" y="13"/>
                  </a:lnTo>
                  <a:lnTo>
                    <a:pt x="3347" y="13"/>
                  </a:lnTo>
                  <a:lnTo>
                    <a:pt x="3347" y="15"/>
                  </a:lnTo>
                  <a:lnTo>
                    <a:pt x="3347" y="17"/>
                  </a:lnTo>
                  <a:lnTo>
                    <a:pt x="3347" y="18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4" y="21"/>
                  </a:lnTo>
                  <a:lnTo>
                    <a:pt x="3342" y="21"/>
                  </a:lnTo>
                  <a:lnTo>
                    <a:pt x="3340" y="20"/>
                  </a:lnTo>
                  <a:lnTo>
                    <a:pt x="3337" y="20"/>
                  </a:lnTo>
                  <a:lnTo>
                    <a:pt x="3334" y="20"/>
                  </a:lnTo>
                  <a:lnTo>
                    <a:pt x="3332" y="20"/>
                  </a:lnTo>
                  <a:lnTo>
                    <a:pt x="3331" y="21"/>
                  </a:lnTo>
                  <a:lnTo>
                    <a:pt x="3331" y="18"/>
                  </a:lnTo>
                  <a:lnTo>
                    <a:pt x="3334" y="17"/>
                  </a:lnTo>
                  <a:lnTo>
                    <a:pt x="3337" y="15"/>
                  </a:lnTo>
                  <a:lnTo>
                    <a:pt x="3339" y="13"/>
                  </a:lnTo>
                  <a:lnTo>
                    <a:pt x="3339" y="12"/>
                  </a:lnTo>
                  <a:lnTo>
                    <a:pt x="3340" y="12"/>
                  </a:lnTo>
                  <a:close/>
                  <a:moveTo>
                    <a:pt x="3453" y="0"/>
                  </a:moveTo>
                  <a:lnTo>
                    <a:pt x="3489" y="0"/>
                  </a:lnTo>
                  <a:lnTo>
                    <a:pt x="3489" y="5"/>
                  </a:lnTo>
                  <a:lnTo>
                    <a:pt x="3488" y="7"/>
                  </a:lnTo>
                  <a:lnTo>
                    <a:pt x="3486" y="8"/>
                  </a:lnTo>
                  <a:lnTo>
                    <a:pt x="3484" y="8"/>
                  </a:lnTo>
                  <a:lnTo>
                    <a:pt x="3483" y="8"/>
                  </a:lnTo>
                  <a:lnTo>
                    <a:pt x="3480" y="10"/>
                  </a:lnTo>
                  <a:lnTo>
                    <a:pt x="3476" y="13"/>
                  </a:lnTo>
                  <a:lnTo>
                    <a:pt x="3476" y="15"/>
                  </a:lnTo>
                  <a:lnTo>
                    <a:pt x="3475" y="17"/>
                  </a:lnTo>
                  <a:lnTo>
                    <a:pt x="3476" y="17"/>
                  </a:lnTo>
                  <a:lnTo>
                    <a:pt x="3478" y="18"/>
                  </a:lnTo>
                  <a:lnTo>
                    <a:pt x="3483" y="18"/>
                  </a:lnTo>
                  <a:lnTo>
                    <a:pt x="3486" y="18"/>
                  </a:lnTo>
                  <a:lnTo>
                    <a:pt x="3489" y="18"/>
                  </a:lnTo>
                  <a:lnTo>
                    <a:pt x="3491" y="18"/>
                  </a:lnTo>
                  <a:lnTo>
                    <a:pt x="3493" y="20"/>
                  </a:lnTo>
                  <a:lnTo>
                    <a:pt x="3511" y="20"/>
                  </a:lnTo>
                  <a:lnTo>
                    <a:pt x="3511" y="21"/>
                  </a:lnTo>
                  <a:lnTo>
                    <a:pt x="3511" y="23"/>
                  </a:lnTo>
                  <a:lnTo>
                    <a:pt x="3511" y="25"/>
                  </a:lnTo>
                  <a:lnTo>
                    <a:pt x="3509" y="26"/>
                  </a:lnTo>
                  <a:lnTo>
                    <a:pt x="3507" y="28"/>
                  </a:lnTo>
                  <a:lnTo>
                    <a:pt x="3507" y="30"/>
                  </a:lnTo>
                  <a:lnTo>
                    <a:pt x="3506" y="30"/>
                  </a:lnTo>
                  <a:lnTo>
                    <a:pt x="3504" y="30"/>
                  </a:lnTo>
                  <a:lnTo>
                    <a:pt x="3504" y="30"/>
                  </a:lnTo>
                  <a:lnTo>
                    <a:pt x="3504" y="31"/>
                  </a:lnTo>
                  <a:lnTo>
                    <a:pt x="3502" y="33"/>
                  </a:lnTo>
                  <a:lnTo>
                    <a:pt x="3506" y="35"/>
                  </a:lnTo>
                  <a:lnTo>
                    <a:pt x="3516" y="35"/>
                  </a:lnTo>
                  <a:lnTo>
                    <a:pt x="3516" y="25"/>
                  </a:lnTo>
                  <a:lnTo>
                    <a:pt x="3517" y="25"/>
                  </a:lnTo>
                  <a:lnTo>
                    <a:pt x="3520" y="25"/>
                  </a:lnTo>
                  <a:lnTo>
                    <a:pt x="3522" y="25"/>
                  </a:lnTo>
                  <a:lnTo>
                    <a:pt x="3525" y="25"/>
                  </a:lnTo>
                  <a:lnTo>
                    <a:pt x="3527" y="26"/>
                  </a:lnTo>
                  <a:lnTo>
                    <a:pt x="3529" y="26"/>
                  </a:lnTo>
                  <a:lnTo>
                    <a:pt x="3530" y="28"/>
                  </a:lnTo>
                  <a:lnTo>
                    <a:pt x="3534" y="31"/>
                  </a:lnTo>
                  <a:lnTo>
                    <a:pt x="3535" y="31"/>
                  </a:lnTo>
                  <a:lnTo>
                    <a:pt x="3537" y="31"/>
                  </a:lnTo>
                  <a:lnTo>
                    <a:pt x="3537" y="30"/>
                  </a:lnTo>
                  <a:lnTo>
                    <a:pt x="3538" y="28"/>
                  </a:lnTo>
                  <a:lnTo>
                    <a:pt x="3538" y="28"/>
                  </a:lnTo>
                  <a:lnTo>
                    <a:pt x="3540" y="26"/>
                  </a:lnTo>
                  <a:lnTo>
                    <a:pt x="3542" y="26"/>
                  </a:lnTo>
                  <a:lnTo>
                    <a:pt x="3545" y="26"/>
                  </a:lnTo>
                  <a:lnTo>
                    <a:pt x="3548" y="26"/>
                  </a:lnTo>
                  <a:lnTo>
                    <a:pt x="3553" y="26"/>
                  </a:lnTo>
                  <a:lnTo>
                    <a:pt x="3555" y="28"/>
                  </a:lnTo>
                  <a:lnTo>
                    <a:pt x="3560" y="28"/>
                  </a:lnTo>
                  <a:lnTo>
                    <a:pt x="3583" y="28"/>
                  </a:lnTo>
                  <a:lnTo>
                    <a:pt x="3581" y="31"/>
                  </a:lnTo>
                  <a:lnTo>
                    <a:pt x="3583" y="35"/>
                  </a:lnTo>
                  <a:lnTo>
                    <a:pt x="3583" y="38"/>
                  </a:lnTo>
                  <a:lnTo>
                    <a:pt x="3584" y="38"/>
                  </a:lnTo>
                  <a:lnTo>
                    <a:pt x="3586" y="39"/>
                  </a:lnTo>
                  <a:lnTo>
                    <a:pt x="3588" y="39"/>
                  </a:lnTo>
                  <a:lnTo>
                    <a:pt x="3589" y="39"/>
                  </a:lnTo>
                  <a:lnTo>
                    <a:pt x="3591" y="39"/>
                  </a:lnTo>
                  <a:lnTo>
                    <a:pt x="3591" y="39"/>
                  </a:lnTo>
                  <a:lnTo>
                    <a:pt x="3592" y="41"/>
                  </a:lnTo>
                  <a:lnTo>
                    <a:pt x="3594" y="43"/>
                  </a:lnTo>
                  <a:lnTo>
                    <a:pt x="3596" y="44"/>
                  </a:lnTo>
                  <a:lnTo>
                    <a:pt x="3597" y="46"/>
                  </a:lnTo>
                  <a:lnTo>
                    <a:pt x="3597" y="48"/>
                  </a:lnTo>
                  <a:lnTo>
                    <a:pt x="3597" y="49"/>
                  </a:lnTo>
                  <a:lnTo>
                    <a:pt x="3597" y="51"/>
                  </a:lnTo>
                  <a:lnTo>
                    <a:pt x="3599" y="51"/>
                  </a:lnTo>
                  <a:lnTo>
                    <a:pt x="3601" y="51"/>
                  </a:lnTo>
                  <a:lnTo>
                    <a:pt x="3601" y="51"/>
                  </a:lnTo>
                  <a:lnTo>
                    <a:pt x="3602" y="54"/>
                  </a:lnTo>
                  <a:lnTo>
                    <a:pt x="3602" y="56"/>
                  </a:lnTo>
                  <a:lnTo>
                    <a:pt x="3602" y="57"/>
                  </a:lnTo>
                  <a:lnTo>
                    <a:pt x="3604" y="57"/>
                  </a:lnTo>
                  <a:lnTo>
                    <a:pt x="3606" y="57"/>
                  </a:lnTo>
                  <a:lnTo>
                    <a:pt x="3606" y="59"/>
                  </a:lnTo>
                  <a:lnTo>
                    <a:pt x="3607" y="61"/>
                  </a:lnTo>
                  <a:lnTo>
                    <a:pt x="3607" y="61"/>
                  </a:lnTo>
                  <a:lnTo>
                    <a:pt x="3607" y="62"/>
                  </a:lnTo>
                  <a:lnTo>
                    <a:pt x="3607" y="64"/>
                  </a:lnTo>
                  <a:lnTo>
                    <a:pt x="3607" y="66"/>
                  </a:lnTo>
                  <a:lnTo>
                    <a:pt x="3606" y="67"/>
                  </a:lnTo>
                  <a:lnTo>
                    <a:pt x="3606" y="67"/>
                  </a:lnTo>
                  <a:lnTo>
                    <a:pt x="3604" y="67"/>
                  </a:lnTo>
                  <a:lnTo>
                    <a:pt x="3602" y="67"/>
                  </a:lnTo>
                  <a:lnTo>
                    <a:pt x="3601" y="71"/>
                  </a:lnTo>
                  <a:lnTo>
                    <a:pt x="3601" y="72"/>
                  </a:lnTo>
                  <a:lnTo>
                    <a:pt x="3601" y="74"/>
                  </a:lnTo>
                  <a:lnTo>
                    <a:pt x="3601" y="77"/>
                  </a:lnTo>
                  <a:lnTo>
                    <a:pt x="3601" y="79"/>
                  </a:lnTo>
                  <a:lnTo>
                    <a:pt x="3584" y="79"/>
                  </a:lnTo>
                  <a:lnTo>
                    <a:pt x="3583" y="85"/>
                  </a:lnTo>
                  <a:lnTo>
                    <a:pt x="3583" y="87"/>
                  </a:lnTo>
                  <a:lnTo>
                    <a:pt x="3583" y="89"/>
                  </a:lnTo>
                  <a:lnTo>
                    <a:pt x="3583" y="89"/>
                  </a:lnTo>
                  <a:lnTo>
                    <a:pt x="3581" y="90"/>
                  </a:lnTo>
                  <a:lnTo>
                    <a:pt x="3579" y="90"/>
                  </a:lnTo>
                  <a:lnTo>
                    <a:pt x="3578" y="92"/>
                  </a:lnTo>
                  <a:lnTo>
                    <a:pt x="3576" y="93"/>
                  </a:lnTo>
                  <a:lnTo>
                    <a:pt x="3574" y="93"/>
                  </a:lnTo>
                  <a:lnTo>
                    <a:pt x="3571" y="93"/>
                  </a:lnTo>
                  <a:lnTo>
                    <a:pt x="3570" y="93"/>
                  </a:lnTo>
                  <a:lnTo>
                    <a:pt x="3568" y="93"/>
                  </a:lnTo>
                  <a:lnTo>
                    <a:pt x="3566" y="95"/>
                  </a:lnTo>
                  <a:lnTo>
                    <a:pt x="3563" y="95"/>
                  </a:lnTo>
                  <a:lnTo>
                    <a:pt x="3560" y="95"/>
                  </a:lnTo>
                  <a:lnTo>
                    <a:pt x="3556" y="97"/>
                  </a:lnTo>
                  <a:lnTo>
                    <a:pt x="3556" y="98"/>
                  </a:lnTo>
                  <a:lnTo>
                    <a:pt x="3555" y="100"/>
                  </a:lnTo>
                  <a:lnTo>
                    <a:pt x="3555" y="100"/>
                  </a:lnTo>
                  <a:lnTo>
                    <a:pt x="3555" y="102"/>
                  </a:lnTo>
                  <a:lnTo>
                    <a:pt x="3553" y="102"/>
                  </a:lnTo>
                  <a:lnTo>
                    <a:pt x="3552" y="103"/>
                  </a:lnTo>
                  <a:lnTo>
                    <a:pt x="3550" y="105"/>
                  </a:lnTo>
                  <a:lnTo>
                    <a:pt x="3548" y="103"/>
                  </a:lnTo>
                  <a:lnTo>
                    <a:pt x="3547" y="105"/>
                  </a:lnTo>
                  <a:lnTo>
                    <a:pt x="3545" y="105"/>
                  </a:lnTo>
                  <a:lnTo>
                    <a:pt x="3542" y="105"/>
                  </a:lnTo>
                  <a:lnTo>
                    <a:pt x="3538" y="105"/>
                  </a:lnTo>
                  <a:lnTo>
                    <a:pt x="3535" y="107"/>
                  </a:lnTo>
                  <a:lnTo>
                    <a:pt x="3534" y="108"/>
                  </a:lnTo>
                  <a:lnTo>
                    <a:pt x="3532" y="110"/>
                  </a:lnTo>
                  <a:lnTo>
                    <a:pt x="3532" y="113"/>
                  </a:lnTo>
                  <a:lnTo>
                    <a:pt x="3529" y="115"/>
                  </a:lnTo>
                  <a:lnTo>
                    <a:pt x="3527" y="116"/>
                  </a:lnTo>
                  <a:lnTo>
                    <a:pt x="3525" y="118"/>
                  </a:lnTo>
                  <a:lnTo>
                    <a:pt x="3522" y="120"/>
                  </a:lnTo>
                  <a:lnTo>
                    <a:pt x="3520" y="121"/>
                  </a:lnTo>
                  <a:lnTo>
                    <a:pt x="3520" y="121"/>
                  </a:lnTo>
                  <a:lnTo>
                    <a:pt x="3520" y="123"/>
                  </a:lnTo>
                  <a:lnTo>
                    <a:pt x="3519" y="123"/>
                  </a:lnTo>
                  <a:lnTo>
                    <a:pt x="3517" y="123"/>
                  </a:lnTo>
                  <a:lnTo>
                    <a:pt x="3514" y="123"/>
                  </a:lnTo>
                  <a:lnTo>
                    <a:pt x="3511" y="123"/>
                  </a:lnTo>
                  <a:lnTo>
                    <a:pt x="3507" y="125"/>
                  </a:lnTo>
                  <a:lnTo>
                    <a:pt x="3506" y="126"/>
                  </a:lnTo>
                  <a:lnTo>
                    <a:pt x="3506" y="128"/>
                  </a:lnTo>
                  <a:lnTo>
                    <a:pt x="3504" y="129"/>
                  </a:lnTo>
                  <a:lnTo>
                    <a:pt x="3502" y="129"/>
                  </a:lnTo>
                  <a:lnTo>
                    <a:pt x="3501" y="131"/>
                  </a:lnTo>
                  <a:lnTo>
                    <a:pt x="3499" y="133"/>
                  </a:lnTo>
                  <a:lnTo>
                    <a:pt x="3498" y="134"/>
                  </a:lnTo>
                  <a:lnTo>
                    <a:pt x="3494" y="134"/>
                  </a:lnTo>
                  <a:lnTo>
                    <a:pt x="3496" y="134"/>
                  </a:lnTo>
                  <a:lnTo>
                    <a:pt x="3496" y="134"/>
                  </a:lnTo>
                  <a:lnTo>
                    <a:pt x="3498" y="134"/>
                  </a:lnTo>
                  <a:lnTo>
                    <a:pt x="3501" y="134"/>
                  </a:lnTo>
                  <a:lnTo>
                    <a:pt x="3502" y="134"/>
                  </a:lnTo>
                  <a:lnTo>
                    <a:pt x="3506" y="133"/>
                  </a:lnTo>
                  <a:lnTo>
                    <a:pt x="3512" y="133"/>
                  </a:lnTo>
                  <a:lnTo>
                    <a:pt x="3516" y="133"/>
                  </a:lnTo>
                  <a:lnTo>
                    <a:pt x="3519" y="133"/>
                  </a:lnTo>
                  <a:lnTo>
                    <a:pt x="3520" y="133"/>
                  </a:lnTo>
                  <a:lnTo>
                    <a:pt x="3520" y="131"/>
                  </a:lnTo>
                  <a:lnTo>
                    <a:pt x="3522" y="131"/>
                  </a:lnTo>
                  <a:lnTo>
                    <a:pt x="3524" y="129"/>
                  </a:lnTo>
                  <a:lnTo>
                    <a:pt x="3525" y="129"/>
                  </a:lnTo>
                  <a:lnTo>
                    <a:pt x="3529" y="129"/>
                  </a:lnTo>
                  <a:lnTo>
                    <a:pt x="3532" y="129"/>
                  </a:lnTo>
                  <a:lnTo>
                    <a:pt x="3534" y="129"/>
                  </a:lnTo>
                  <a:lnTo>
                    <a:pt x="3535" y="129"/>
                  </a:lnTo>
                  <a:lnTo>
                    <a:pt x="3537" y="129"/>
                  </a:lnTo>
                  <a:lnTo>
                    <a:pt x="3540" y="129"/>
                  </a:lnTo>
                  <a:lnTo>
                    <a:pt x="3542" y="129"/>
                  </a:lnTo>
                  <a:lnTo>
                    <a:pt x="3543" y="128"/>
                  </a:lnTo>
                  <a:lnTo>
                    <a:pt x="3545" y="126"/>
                  </a:lnTo>
                  <a:lnTo>
                    <a:pt x="3545" y="126"/>
                  </a:lnTo>
                  <a:lnTo>
                    <a:pt x="3547" y="125"/>
                  </a:lnTo>
                  <a:lnTo>
                    <a:pt x="3548" y="125"/>
                  </a:lnTo>
                  <a:lnTo>
                    <a:pt x="3548" y="123"/>
                  </a:lnTo>
                  <a:lnTo>
                    <a:pt x="3547" y="121"/>
                  </a:lnTo>
                  <a:lnTo>
                    <a:pt x="3547" y="120"/>
                  </a:lnTo>
                  <a:lnTo>
                    <a:pt x="3545" y="118"/>
                  </a:lnTo>
                  <a:lnTo>
                    <a:pt x="3545" y="115"/>
                  </a:lnTo>
                  <a:lnTo>
                    <a:pt x="3548" y="113"/>
                  </a:lnTo>
                  <a:lnTo>
                    <a:pt x="3568" y="113"/>
                  </a:lnTo>
                  <a:lnTo>
                    <a:pt x="3570" y="113"/>
                  </a:lnTo>
                  <a:lnTo>
                    <a:pt x="3570" y="111"/>
                  </a:lnTo>
                  <a:lnTo>
                    <a:pt x="3571" y="110"/>
                  </a:lnTo>
                  <a:lnTo>
                    <a:pt x="3573" y="110"/>
                  </a:lnTo>
                  <a:lnTo>
                    <a:pt x="3574" y="108"/>
                  </a:lnTo>
                  <a:lnTo>
                    <a:pt x="3576" y="105"/>
                  </a:lnTo>
                  <a:lnTo>
                    <a:pt x="3578" y="103"/>
                  </a:lnTo>
                  <a:lnTo>
                    <a:pt x="3578" y="102"/>
                  </a:lnTo>
                  <a:lnTo>
                    <a:pt x="3578" y="102"/>
                  </a:lnTo>
                  <a:lnTo>
                    <a:pt x="3579" y="100"/>
                  </a:lnTo>
                  <a:lnTo>
                    <a:pt x="3581" y="100"/>
                  </a:lnTo>
                  <a:lnTo>
                    <a:pt x="3583" y="98"/>
                  </a:lnTo>
                  <a:lnTo>
                    <a:pt x="3584" y="97"/>
                  </a:lnTo>
                  <a:lnTo>
                    <a:pt x="3589" y="97"/>
                  </a:lnTo>
                  <a:lnTo>
                    <a:pt x="3592" y="97"/>
                  </a:lnTo>
                  <a:lnTo>
                    <a:pt x="3594" y="95"/>
                  </a:lnTo>
                  <a:lnTo>
                    <a:pt x="3596" y="95"/>
                  </a:lnTo>
                  <a:lnTo>
                    <a:pt x="3597" y="97"/>
                  </a:lnTo>
                  <a:lnTo>
                    <a:pt x="3599" y="98"/>
                  </a:lnTo>
                  <a:lnTo>
                    <a:pt x="3599" y="100"/>
                  </a:lnTo>
                  <a:lnTo>
                    <a:pt x="3599" y="102"/>
                  </a:lnTo>
                  <a:lnTo>
                    <a:pt x="3599" y="103"/>
                  </a:lnTo>
                  <a:lnTo>
                    <a:pt x="3596" y="105"/>
                  </a:lnTo>
                  <a:lnTo>
                    <a:pt x="3594" y="107"/>
                  </a:lnTo>
                  <a:lnTo>
                    <a:pt x="3592" y="108"/>
                  </a:lnTo>
                  <a:lnTo>
                    <a:pt x="3591" y="108"/>
                  </a:lnTo>
                  <a:lnTo>
                    <a:pt x="3589" y="108"/>
                  </a:lnTo>
                  <a:lnTo>
                    <a:pt x="3589" y="110"/>
                  </a:lnTo>
                  <a:lnTo>
                    <a:pt x="3589" y="111"/>
                  </a:lnTo>
                  <a:lnTo>
                    <a:pt x="3588" y="113"/>
                  </a:lnTo>
                  <a:lnTo>
                    <a:pt x="3586" y="113"/>
                  </a:lnTo>
                  <a:lnTo>
                    <a:pt x="3584" y="113"/>
                  </a:lnTo>
                  <a:lnTo>
                    <a:pt x="3583" y="113"/>
                  </a:lnTo>
                  <a:lnTo>
                    <a:pt x="3579" y="113"/>
                  </a:lnTo>
                  <a:lnTo>
                    <a:pt x="3576" y="113"/>
                  </a:lnTo>
                  <a:lnTo>
                    <a:pt x="3574" y="116"/>
                  </a:lnTo>
                  <a:lnTo>
                    <a:pt x="3576" y="118"/>
                  </a:lnTo>
                  <a:lnTo>
                    <a:pt x="3578" y="120"/>
                  </a:lnTo>
                  <a:lnTo>
                    <a:pt x="3581" y="120"/>
                  </a:lnTo>
                  <a:lnTo>
                    <a:pt x="3583" y="121"/>
                  </a:lnTo>
                  <a:lnTo>
                    <a:pt x="3586" y="120"/>
                  </a:lnTo>
                  <a:lnTo>
                    <a:pt x="3589" y="118"/>
                  </a:lnTo>
                  <a:lnTo>
                    <a:pt x="3591" y="116"/>
                  </a:lnTo>
                  <a:lnTo>
                    <a:pt x="3592" y="115"/>
                  </a:lnTo>
                  <a:lnTo>
                    <a:pt x="3592" y="113"/>
                  </a:lnTo>
                  <a:lnTo>
                    <a:pt x="3594" y="113"/>
                  </a:lnTo>
                  <a:lnTo>
                    <a:pt x="3596" y="113"/>
                  </a:lnTo>
                  <a:lnTo>
                    <a:pt x="3601" y="113"/>
                  </a:lnTo>
                  <a:lnTo>
                    <a:pt x="3601" y="115"/>
                  </a:lnTo>
                  <a:lnTo>
                    <a:pt x="3601" y="116"/>
                  </a:lnTo>
                  <a:lnTo>
                    <a:pt x="3601" y="118"/>
                  </a:lnTo>
                  <a:lnTo>
                    <a:pt x="3601" y="120"/>
                  </a:lnTo>
                  <a:lnTo>
                    <a:pt x="3601" y="123"/>
                  </a:lnTo>
                  <a:lnTo>
                    <a:pt x="3601" y="126"/>
                  </a:lnTo>
                  <a:lnTo>
                    <a:pt x="3602" y="126"/>
                  </a:lnTo>
                  <a:lnTo>
                    <a:pt x="3604" y="125"/>
                  </a:lnTo>
                  <a:lnTo>
                    <a:pt x="3606" y="126"/>
                  </a:lnTo>
                  <a:lnTo>
                    <a:pt x="3607" y="126"/>
                  </a:lnTo>
                  <a:lnTo>
                    <a:pt x="3612" y="126"/>
                  </a:lnTo>
                  <a:lnTo>
                    <a:pt x="3614" y="126"/>
                  </a:lnTo>
                  <a:lnTo>
                    <a:pt x="3615" y="126"/>
                  </a:lnTo>
                  <a:lnTo>
                    <a:pt x="3617" y="126"/>
                  </a:lnTo>
                  <a:lnTo>
                    <a:pt x="3619" y="125"/>
                  </a:lnTo>
                  <a:lnTo>
                    <a:pt x="3619" y="123"/>
                  </a:lnTo>
                  <a:lnTo>
                    <a:pt x="3619" y="123"/>
                  </a:lnTo>
                  <a:lnTo>
                    <a:pt x="3620" y="123"/>
                  </a:lnTo>
                  <a:lnTo>
                    <a:pt x="3622" y="123"/>
                  </a:lnTo>
                  <a:lnTo>
                    <a:pt x="3625" y="123"/>
                  </a:lnTo>
                  <a:lnTo>
                    <a:pt x="3627" y="125"/>
                  </a:lnTo>
                  <a:lnTo>
                    <a:pt x="3630" y="125"/>
                  </a:lnTo>
                  <a:lnTo>
                    <a:pt x="3637" y="123"/>
                  </a:lnTo>
                  <a:lnTo>
                    <a:pt x="3651" y="123"/>
                  </a:lnTo>
                  <a:lnTo>
                    <a:pt x="3655" y="123"/>
                  </a:lnTo>
                  <a:lnTo>
                    <a:pt x="3656" y="125"/>
                  </a:lnTo>
                  <a:lnTo>
                    <a:pt x="3658" y="125"/>
                  </a:lnTo>
                  <a:lnTo>
                    <a:pt x="3661" y="125"/>
                  </a:lnTo>
                  <a:lnTo>
                    <a:pt x="3664" y="125"/>
                  </a:lnTo>
                  <a:lnTo>
                    <a:pt x="3666" y="125"/>
                  </a:lnTo>
                  <a:lnTo>
                    <a:pt x="3666" y="123"/>
                  </a:lnTo>
                  <a:lnTo>
                    <a:pt x="3666" y="121"/>
                  </a:lnTo>
                  <a:lnTo>
                    <a:pt x="3668" y="121"/>
                  </a:lnTo>
                  <a:lnTo>
                    <a:pt x="3669" y="121"/>
                  </a:lnTo>
                  <a:lnTo>
                    <a:pt x="3671" y="121"/>
                  </a:lnTo>
                  <a:lnTo>
                    <a:pt x="3673" y="121"/>
                  </a:lnTo>
                  <a:lnTo>
                    <a:pt x="3676" y="121"/>
                  </a:lnTo>
                  <a:lnTo>
                    <a:pt x="3678" y="121"/>
                  </a:lnTo>
                  <a:lnTo>
                    <a:pt x="3678" y="123"/>
                  </a:lnTo>
                  <a:lnTo>
                    <a:pt x="3679" y="123"/>
                  </a:lnTo>
                  <a:lnTo>
                    <a:pt x="3681" y="125"/>
                  </a:lnTo>
                  <a:lnTo>
                    <a:pt x="3682" y="126"/>
                  </a:lnTo>
                  <a:lnTo>
                    <a:pt x="3682" y="133"/>
                  </a:lnTo>
                  <a:lnTo>
                    <a:pt x="3682" y="136"/>
                  </a:lnTo>
                  <a:lnTo>
                    <a:pt x="3684" y="139"/>
                  </a:lnTo>
                  <a:lnTo>
                    <a:pt x="3686" y="141"/>
                  </a:lnTo>
                  <a:lnTo>
                    <a:pt x="3689" y="141"/>
                  </a:lnTo>
                  <a:lnTo>
                    <a:pt x="3689" y="141"/>
                  </a:lnTo>
                  <a:lnTo>
                    <a:pt x="3691" y="139"/>
                  </a:lnTo>
                  <a:lnTo>
                    <a:pt x="3692" y="139"/>
                  </a:lnTo>
                  <a:lnTo>
                    <a:pt x="3694" y="138"/>
                  </a:lnTo>
                  <a:lnTo>
                    <a:pt x="3696" y="138"/>
                  </a:lnTo>
                  <a:lnTo>
                    <a:pt x="3697" y="138"/>
                  </a:lnTo>
                  <a:lnTo>
                    <a:pt x="3699" y="139"/>
                  </a:lnTo>
                  <a:lnTo>
                    <a:pt x="3700" y="139"/>
                  </a:lnTo>
                  <a:lnTo>
                    <a:pt x="3702" y="141"/>
                  </a:lnTo>
                  <a:lnTo>
                    <a:pt x="3702" y="141"/>
                  </a:lnTo>
                  <a:lnTo>
                    <a:pt x="3707" y="143"/>
                  </a:lnTo>
                  <a:lnTo>
                    <a:pt x="3710" y="143"/>
                  </a:lnTo>
                  <a:lnTo>
                    <a:pt x="3712" y="144"/>
                  </a:lnTo>
                  <a:lnTo>
                    <a:pt x="3715" y="146"/>
                  </a:lnTo>
                  <a:lnTo>
                    <a:pt x="3718" y="147"/>
                  </a:lnTo>
                  <a:lnTo>
                    <a:pt x="3723" y="147"/>
                  </a:lnTo>
                  <a:lnTo>
                    <a:pt x="3727" y="147"/>
                  </a:lnTo>
                  <a:lnTo>
                    <a:pt x="3730" y="147"/>
                  </a:lnTo>
                  <a:lnTo>
                    <a:pt x="3733" y="146"/>
                  </a:lnTo>
                  <a:lnTo>
                    <a:pt x="3735" y="144"/>
                  </a:lnTo>
                  <a:lnTo>
                    <a:pt x="3737" y="144"/>
                  </a:lnTo>
                  <a:lnTo>
                    <a:pt x="3758" y="144"/>
                  </a:lnTo>
                  <a:lnTo>
                    <a:pt x="3758" y="143"/>
                  </a:lnTo>
                  <a:lnTo>
                    <a:pt x="3758" y="141"/>
                  </a:lnTo>
                  <a:lnTo>
                    <a:pt x="3758" y="138"/>
                  </a:lnTo>
                  <a:lnTo>
                    <a:pt x="3758" y="136"/>
                  </a:lnTo>
                  <a:lnTo>
                    <a:pt x="3756" y="134"/>
                  </a:lnTo>
                  <a:lnTo>
                    <a:pt x="3755" y="133"/>
                  </a:lnTo>
                  <a:lnTo>
                    <a:pt x="3753" y="131"/>
                  </a:lnTo>
                  <a:lnTo>
                    <a:pt x="3753" y="129"/>
                  </a:lnTo>
                  <a:lnTo>
                    <a:pt x="3750" y="123"/>
                  </a:lnTo>
                  <a:lnTo>
                    <a:pt x="3751" y="121"/>
                  </a:lnTo>
                  <a:lnTo>
                    <a:pt x="3753" y="121"/>
                  </a:lnTo>
                  <a:lnTo>
                    <a:pt x="3758" y="120"/>
                  </a:lnTo>
                  <a:lnTo>
                    <a:pt x="3759" y="118"/>
                  </a:lnTo>
                  <a:lnTo>
                    <a:pt x="3761" y="116"/>
                  </a:lnTo>
                  <a:lnTo>
                    <a:pt x="3764" y="115"/>
                  </a:lnTo>
                  <a:lnTo>
                    <a:pt x="3768" y="115"/>
                  </a:lnTo>
                  <a:lnTo>
                    <a:pt x="3771" y="113"/>
                  </a:lnTo>
                  <a:lnTo>
                    <a:pt x="3773" y="113"/>
                  </a:lnTo>
                  <a:lnTo>
                    <a:pt x="3776" y="115"/>
                  </a:lnTo>
                  <a:lnTo>
                    <a:pt x="3777" y="116"/>
                  </a:lnTo>
                  <a:lnTo>
                    <a:pt x="3779" y="118"/>
                  </a:lnTo>
                  <a:lnTo>
                    <a:pt x="3779" y="118"/>
                  </a:lnTo>
                  <a:lnTo>
                    <a:pt x="3781" y="120"/>
                  </a:lnTo>
                  <a:lnTo>
                    <a:pt x="3784" y="120"/>
                  </a:lnTo>
                  <a:lnTo>
                    <a:pt x="3786" y="120"/>
                  </a:lnTo>
                  <a:lnTo>
                    <a:pt x="3789" y="121"/>
                  </a:lnTo>
                  <a:lnTo>
                    <a:pt x="3791" y="120"/>
                  </a:lnTo>
                  <a:lnTo>
                    <a:pt x="3792" y="121"/>
                  </a:lnTo>
                  <a:lnTo>
                    <a:pt x="3792" y="121"/>
                  </a:lnTo>
                  <a:lnTo>
                    <a:pt x="3794" y="123"/>
                  </a:lnTo>
                  <a:lnTo>
                    <a:pt x="3794" y="123"/>
                  </a:lnTo>
                  <a:lnTo>
                    <a:pt x="3795" y="125"/>
                  </a:lnTo>
                  <a:lnTo>
                    <a:pt x="3797" y="126"/>
                  </a:lnTo>
                  <a:lnTo>
                    <a:pt x="3797" y="129"/>
                  </a:lnTo>
                  <a:lnTo>
                    <a:pt x="3797" y="131"/>
                  </a:lnTo>
                  <a:lnTo>
                    <a:pt x="3800" y="133"/>
                  </a:lnTo>
                  <a:lnTo>
                    <a:pt x="3804" y="134"/>
                  </a:lnTo>
                  <a:lnTo>
                    <a:pt x="3807" y="134"/>
                  </a:lnTo>
                  <a:lnTo>
                    <a:pt x="3809" y="134"/>
                  </a:lnTo>
                  <a:lnTo>
                    <a:pt x="3810" y="134"/>
                  </a:lnTo>
                  <a:lnTo>
                    <a:pt x="3812" y="133"/>
                  </a:lnTo>
                  <a:lnTo>
                    <a:pt x="3812" y="131"/>
                  </a:lnTo>
                  <a:lnTo>
                    <a:pt x="3813" y="129"/>
                  </a:lnTo>
                  <a:lnTo>
                    <a:pt x="3813" y="128"/>
                  </a:lnTo>
                  <a:lnTo>
                    <a:pt x="3815" y="126"/>
                  </a:lnTo>
                  <a:lnTo>
                    <a:pt x="3815" y="126"/>
                  </a:lnTo>
                  <a:lnTo>
                    <a:pt x="3818" y="125"/>
                  </a:lnTo>
                  <a:lnTo>
                    <a:pt x="3820" y="125"/>
                  </a:lnTo>
                  <a:lnTo>
                    <a:pt x="3823" y="126"/>
                  </a:lnTo>
                  <a:lnTo>
                    <a:pt x="3825" y="126"/>
                  </a:lnTo>
                  <a:lnTo>
                    <a:pt x="3828" y="126"/>
                  </a:lnTo>
                  <a:lnTo>
                    <a:pt x="3830" y="128"/>
                  </a:lnTo>
                  <a:lnTo>
                    <a:pt x="3831" y="129"/>
                  </a:lnTo>
                  <a:lnTo>
                    <a:pt x="3833" y="131"/>
                  </a:lnTo>
                  <a:lnTo>
                    <a:pt x="3835" y="131"/>
                  </a:lnTo>
                  <a:lnTo>
                    <a:pt x="3836" y="133"/>
                  </a:lnTo>
                  <a:lnTo>
                    <a:pt x="3838" y="134"/>
                  </a:lnTo>
                  <a:lnTo>
                    <a:pt x="3838" y="136"/>
                  </a:lnTo>
                  <a:lnTo>
                    <a:pt x="3838" y="139"/>
                  </a:lnTo>
                  <a:lnTo>
                    <a:pt x="3838" y="143"/>
                  </a:lnTo>
                  <a:lnTo>
                    <a:pt x="3838" y="146"/>
                  </a:lnTo>
                  <a:lnTo>
                    <a:pt x="3838" y="149"/>
                  </a:lnTo>
                  <a:lnTo>
                    <a:pt x="3840" y="152"/>
                  </a:lnTo>
                  <a:lnTo>
                    <a:pt x="3838" y="157"/>
                  </a:lnTo>
                  <a:lnTo>
                    <a:pt x="3838" y="161"/>
                  </a:lnTo>
                  <a:lnTo>
                    <a:pt x="3838" y="162"/>
                  </a:lnTo>
                  <a:lnTo>
                    <a:pt x="3840" y="164"/>
                  </a:lnTo>
                  <a:lnTo>
                    <a:pt x="3840" y="165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38" y="169"/>
                  </a:lnTo>
                  <a:lnTo>
                    <a:pt x="3838" y="169"/>
                  </a:lnTo>
                  <a:lnTo>
                    <a:pt x="3836" y="170"/>
                  </a:lnTo>
                  <a:lnTo>
                    <a:pt x="3836" y="172"/>
                  </a:lnTo>
                  <a:lnTo>
                    <a:pt x="3836" y="174"/>
                  </a:lnTo>
                  <a:lnTo>
                    <a:pt x="3836" y="175"/>
                  </a:lnTo>
                  <a:lnTo>
                    <a:pt x="3838" y="177"/>
                  </a:lnTo>
                  <a:lnTo>
                    <a:pt x="3840" y="179"/>
                  </a:lnTo>
                  <a:lnTo>
                    <a:pt x="3841" y="180"/>
                  </a:lnTo>
                  <a:lnTo>
                    <a:pt x="3843" y="182"/>
                  </a:lnTo>
                  <a:lnTo>
                    <a:pt x="3845" y="183"/>
                  </a:lnTo>
                  <a:lnTo>
                    <a:pt x="3848" y="185"/>
                  </a:lnTo>
                  <a:lnTo>
                    <a:pt x="3849" y="185"/>
                  </a:lnTo>
                  <a:lnTo>
                    <a:pt x="3851" y="187"/>
                  </a:lnTo>
                  <a:lnTo>
                    <a:pt x="3853" y="188"/>
                  </a:lnTo>
                  <a:lnTo>
                    <a:pt x="3854" y="188"/>
                  </a:lnTo>
                  <a:lnTo>
                    <a:pt x="3856" y="188"/>
                  </a:lnTo>
                  <a:lnTo>
                    <a:pt x="3858" y="190"/>
                  </a:lnTo>
                  <a:lnTo>
                    <a:pt x="3859" y="192"/>
                  </a:lnTo>
                  <a:lnTo>
                    <a:pt x="3861" y="193"/>
                  </a:lnTo>
                  <a:lnTo>
                    <a:pt x="3863" y="195"/>
                  </a:lnTo>
                  <a:lnTo>
                    <a:pt x="3864" y="197"/>
                  </a:lnTo>
                  <a:lnTo>
                    <a:pt x="3864" y="200"/>
                  </a:lnTo>
                  <a:lnTo>
                    <a:pt x="3864" y="203"/>
                  </a:lnTo>
                  <a:lnTo>
                    <a:pt x="3881" y="203"/>
                  </a:lnTo>
                  <a:lnTo>
                    <a:pt x="3881" y="201"/>
                  </a:lnTo>
                  <a:lnTo>
                    <a:pt x="3881" y="198"/>
                  </a:lnTo>
                  <a:lnTo>
                    <a:pt x="3882" y="193"/>
                  </a:lnTo>
                  <a:lnTo>
                    <a:pt x="3881" y="188"/>
                  </a:lnTo>
                  <a:lnTo>
                    <a:pt x="3881" y="185"/>
                  </a:lnTo>
                  <a:lnTo>
                    <a:pt x="3881" y="183"/>
                  </a:lnTo>
                  <a:lnTo>
                    <a:pt x="3881" y="182"/>
                  </a:lnTo>
                  <a:lnTo>
                    <a:pt x="3882" y="180"/>
                  </a:lnTo>
                  <a:lnTo>
                    <a:pt x="3884" y="179"/>
                  </a:lnTo>
                  <a:lnTo>
                    <a:pt x="3885" y="179"/>
                  </a:lnTo>
                  <a:lnTo>
                    <a:pt x="3887" y="179"/>
                  </a:lnTo>
                  <a:lnTo>
                    <a:pt x="3889" y="180"/>
                  </a:lnTo>
                  <a:lnTo>
                    <a:pt x="3892" y="182"/>
                  </a:lnTo>
                  <a:lnTo>
                    <a:pt x="3894" y="182"/>
                  </a:lnTo>
                  <a:lnTo>
                    <a:pt x="3895" y="182"/>
                  </a:lnTo>
                  <a:lnTo>
                    <a:pt x="3895" y="180"/>
                  </a:lnTo>
                  <a:lnTo>
                    <a:pt x="3895" y="179"/>
                  </a:lnTo>
                  <a:lnTo>
                    <a:pt x="3897" y="179"/>
                  </a:lnTo>
                  <a:lnTo>
                    <a:pt x="3897" y="179"/>
                  </a:lnTo>
                  <a:lnTo>
                    <a:pt x="3900" y="179"/>
                  </a:lnTo>
                  <a:lnTo>
                    <a:pt x="3902" y="179"/>
                  </a:lnTo>
                  <a:lnTo>
                    <a:pt x="3902" y="179"/>
                  </a:lnTo>
                  <a:lnTo>
                    <a:pt x="3903" y="180"/>
                  </a:lnTo>
                  <a:lnTo>
                    <a:pt x="3903" y="180"/>
                  </a:lnTo>
                  <a:lnTo>
                    <a:pt x="3905" y="182"/>
                  </a:lnTo>
                  <a:lnTo>
                    <a:pt x="3908" y="182"/>
                  </a:lnTo>
                  <a:lnTo>
                    <a:pt x="3912" y="182"/>
                  </a:lnTo>
                  <a:lnTo>
                    <a:pt x="3917" y="182"/>
                  </a:lnTo>
                  <a:lnTo>
                    <a:pt x="3918" y="185"/>
                  </a:lnTo>
                  <a:lnTo>
                    <a:pt x="3921" y="187"/>
                  </a:lnTo>
                  <a:lnTo>
                    <a:pt x="3925" y="187"/>
                  </a:lnTo>
                  <a:lnTo>
                    <a:pt x="3928" y="187"/>
                  </a:lnTo>
                  <a:lnTo>
                    <a:pt x="3931" y="185"/>
                  </a:lnTo>
                  <a:lnTo>
                    <a:pt x="3935" y="183"/>
                  </a:lnTo>
                  <a:lnTo>
                    <a:pt x="3936" y="182"/>
                  </a:lnTo>
                  <a:lnTo>
                    <a:pt x="3938" y="182"/>
                  </a:lnTo>
                  <a:lnTo>
                    <a:pt x="3938" y="180"/>
                  </a:lnTo>
                  <a:lnTo>
                    <a:pt x="3936" y="179"/>
                  </a:lnTo>
                  <a:lnTo>
                    <a:pt x="3938" y="179"/>
                  </a:lnTo>
                  <a:lnTo>
                    <a:pt x="3939" y="177"/>
                  </a:lnTo>
                  <a:lnTo>
                    <a:pt x="3939" y="179"/>
                  </a:lnTo>
                  <a:lnTo>
                    <a:pt x="3943" y="179"/>
                  </a:lnTo>
                  <a:lnTo>
                    <a:pt x="3944" y="179"/>
                  </a:lnTo>
                  <a:lnTo>
                    <a:pt x="3948" y="177"/>
                  </a:lnTo>
                  <a:lnTo>
                    <a:pt x="3951" y="179"/>
                  </a:lnTo>
                  <a:lnTo>
                    <a:pt x="3953" y="179"/>
                  </a:lnTo>
                  <a:lnTo>
                    <a:pt x="3954" y="179"/>
                  </a:lnTo>
                  <a:lnTo>
                    <a:pt x="3954" y="180"/>
                  </a:lnTo>
                  <a:lnTo>
                    <a:pt x="3954" y="180"/>
                  </a:lnTo>
                  <a:lnTo>
                    <a:pt x="3954" y="182"/>
                  </a:lnTo>
                  <a:lnTo>
                    <a:pt x="3956" y="185"/>
                  </a:lnTo>
                  <a:lnTo>
                    <a:pt x="3957" y="185"/>
                  </a:lnTo>
                  <a:lnTo>
                    <a:pt x="3957" y="187"/>
                  </a:lnTo>
                  <a:lnTo>
                    <a:pt x="3959" y="187"/>
                  </a:lnTo>
                  <a:lnTo>
                    <a:pt x="3961" y="188"/>
                  </a:lnTo>
                  <a:lnTo>
                    <a:pt x="3962" y="190"/>
                  </a:lnTo>
                  <a:lnTo>
                    <a:pt x="3964" y="192"/>
                  </a:lnTo>
                  <a:lnTo>
                    <a:pt x="3966" y="192"/>
                  </a:lnTo>
                  <a:lnTo>
                    <a:pt x="3969" y="193"/>
                  </a:lnTo>
                  <a:lnTo>
                    <a:pt x="3972" y="195"/>
                  </a:lnTo>
                  <a:lnTo>
                    <a:pt x="3974" y="193"/>
                  </a:lnTo>
                  <a:lnTo>
                    <a:pt x="3974" y="190"/>
                  </a:lnTo>
                  <a:lnTo>
                    <a:pt x="3974" y="188"/>
                  </a:lnTo>
                  <a:lnTo>
                    <a:pt x="3972" y="187"/>
                  </a:lnTo>
                  <a:lnTo>
                    <a:pt x="3971" y="185"/>
                  </a:lnTo>
                  <a:lnTo>
                    <a:pt x="3967" y="183"/>
                  </a:lnTo>
                  <a:lnTo>
                    <a:pt x="3964" y="182"/>
                  </a:lnTo>
                  <a:lnTo>
                    <a:pt x="3964" y="179"/>
                  </a:lnTo>
                  <a:lnTo>
                    <a:pt x="3969" y="179"/>
                  </a:lnTo>
                  <a:lnTo>
                    <a:pt x="3972" y="179"/>
                  </a:lnTo>
                  <a:lnTo>
                    <a:pt x="3974" y="179"/>
                  </a:lnTo>
                  <a:lnTo>
                    <a:pt x="3975" y="179"/>
                  </a:lnTo>
                  <a:lnTo>
                    <a:pt x="3977" y="179"/>
                  </a:lnTo>
                  <a:lnTo>
                    <a:pt x="3979" y="179"/>
                  </a:lnTo>
                  <a:lnTo>
                    <a:pt x="3980" y="180"/>
                  </a:lnTo>
                  <a:lnTo>
                    <a:pt x="3980" y="180"/>
                  </a:lnTo>
                  <a:lnTo>
                    <a:pt x="3982" y="182"/>
                  </a:lnTo>
                  <a:lnTo>
                    <a:pt x="3985" y="182"/>
                  </a:lnTo>
                  <a:lnTo>
                    <a:pt x="3987" y="182"/>
                  </a:lnTo>
                  <a:lnTo>
                    <a:pt x="3989" y="182"/>
                  </a:lnTo>
                  <a:lnTo>
                    <a:pt x="3990" y="182"/>
                  </a:lnTo>
                  <a:lnTo>
                    <a:pt x="3992" y="182"/>
                  </a:lnTo>
                  <a:lnTo>
                    <a:pt x="3998" y="183"/>
                  </a:lnTo>
                  <a:lnTo>
                    <a:pt x="4002" y="183"/>
                  </a:lnTo>
                  <a:lnTo>
                    <a:pt x="4002" y="183"/>
                  </a:lnTo>
                  <a:lnTo>
                    <a:pt x="4002" y="182"/>
                  </a:lnTo>
                  <a:lnTo>
                    <a:pt x="4002" y="180"/>
                  </a:lnTo>
                  <a:lnTo>
                    <a:pt x="4002" y="179"/>
                  </a:lnTo>
                  <a:lnTo>
                    <a:pt x="4000" y="175"/>
                  </a:lnTo>
                  <a:lnTo>
                    <a:pt x="4000" y="174"/>
                  </a:lnTo>
                  <a:lnTo>
                    <a:pt x="3998" y="172"/>
                  </a:lnTo>
                  <a:lnTo>
                    <a:pt x="3997" y="170"/>
                  </a:lnTo>
                  <a:lnTo>
                    <a:pt x="3997" y="169"/>
                  </a:lnTo>
                  <a:lnTo>
                    <a:pt x="3995" y="169"/>
                  </a:lnTo>
                  <a:lnTo>
                    <a:pt x="3993" y="169"/>
                  </a:lnTo>
                  <a:lnTo>
                    <a:pt x="3990" y="167"/>
                  </a:lnTo>
                  <a:lnTo>
                    <a:pt x="3989" y="165"/>
                  </a:lnTo>
                  <a:lnTo>
                    <a:pt x="3987" y="164"/>
                  </a:lnTo>
                  <a:lnTo>
                    <a:pt x="3987" y="162"/>
                  </a:lnTo>
                  <a:lnTo>
                    <a:pt x="3985" y="161"/>
                  </a:lnTo>
                  <a:lnTo>
                    <a:pt x="3985" y="159"/>
                  </a:lnTo>
                  <a:lnTo>
                    <a:pt x="3985" y="157"/>
                  </a:lnTo>
                  <a:lnTo>
                    <a:pt x="3990" y="156"/>
                  </a:lnTo>
                  <a:lnTo>
                    <a:pt x="3993" y="156"/>
                  </a:lnTo>
                  <a:lnTo>
                    <a:pt x="4010" y="156"/>
                  </a:lnTo>
                  <a:lnTo>
                    <a:pt x="4010" y="151"/>
                  </a:lnTo>
                  <a:lnTo>
                    <a:pt x="4011" y="147"/>
                  </a:lnTo>
                  <a:lnTo>
                    <a:pt x="4011" y="146"/>
                  </a:lnTo>
                  <a:lnTo>
                    <a:pt x="4011" y="144"/>
                  </a:lnTo>
                  <a:lnTo>
                    <a:pt x="4013" y="143"/>
                  </a:lnTo>
                  <a:lnTo>
                    <a:pt x="4015" y="143"/>
                  </a:lnTo>
                  <a:lnTo>
                    <a:pt x="4016" y="143"/>
                  </a:lnTo>
                  <a:lnTo>
                    <a:pt x="4018" y="143"/>
                  </a:lnTo>
                  <a:lnTo>
                    <a:pt x="4021" y="144"/>
                  </a:lnTo>
                  <a:lnTo>
                    <a:pt x="4023" y="144"/>
                  </a:lnTo>
                  <a:lnTo>
                    <a:pt x="4028" y="144"/>
                  </a:lnTo>
                  <a:lnTo>
                    <a:pt x="4031" y="144"/>
                  </a:lnTo>
                  <a:lnTo>
                    <a:pt x="4034" y="144"/>
                  </a:lnTo>
                  <a:lnTo>
                    <a:pt x="4038" y="146"/>
                  </a:lnTo>
                  <a:lnTo>
                    <a:pt x="4041" y="147"/>
                  </a:lnTo>
                  <a:lnTo>
                    <a:pt x="4043" y="147"/>
                  </a:lnTo>
                  <a:lnTo>
                    <a:pt x="4044" y="147"/>
                  </a:lnTo>
                  <a:lnTo>
                    <a:pt x="4046" y="149"/>
                  </a:lnTo>
                  <a:lnTo>
                    <a:pt x="4049" y="149"/>
                  </a:lnTo>
                  <a:lnTo>
                    <a:pt x="4052" y="151"/>
                  </a:lnTo>
                  <a:lnTo>
                    <a:pt x="4056" y="151"/>
                  </a:lnTo>
                  <a:lnTo>
                    <a:pt x="4059" y="151"/>
                  </a:lnTo>
                  <a:lnTo>
                    <a:pt x="4062" y="151"/>
                  </a:lnTo>
                  <a:lnTo>
                    <a:pt x="4064" y="151"/>
                  </a:lnTo>
                  <a:lnTo>
                    <a:pt x="4066" y="149"/>
                  </a:lnTo>
                  <a:lnTo>
                    <a:pt x="4069" y="149"/>
                  </a:lnTo>
                  <a:lnTo>
                    <a:pt x="4072" y="151"/>
                  </a:lnTo>
                  <a:lnTo>
                    <a:pt x="4074" y="152"/>
                  </a:lnTo>
                  <a:lnTo>
                    <a:pt x="4075" y="152"/>
                  </a:lnTo>
                  <a:lnTo>
                    <a:pt x="4077" y="152"/>
                  </a:lnTo>
                  <a:lnTo>
                    <a:pt x="4080" y="152"/>
                  </a:lnTo>
                  <a:lnTo>
                    <a:pt x="4080" y="154"/>
                  </a:lnTo>
                  <a:lnTo>
                    <a:pt x="4082" y="154"/>
                  </a:lnTo>
                  <a:lnTo>
                    <a:pt x="4082" y="156"/>
                  </a:lnTo>
                  <a:lnTo>
                    <a:pt x="4085" y="156"/>
                  </a:lnTo>
                  <a:lnTo>
                    <a:pt x="4087" y="157"/>
                  </a:lnTo>
                  <a:lnTo>
                    <a:pt x="4090" y="157"/>
                  </a:lnTo>
                  <a:lnTo>
                    <a:pt x="4093" y="157"/>
                  </a:lnTo>
                  <a:lnTo>
                    <a:pt x="4093" y="157"/>
                  </a:lnTo>
                  <a:lnTo>
                    <a:pt x="4093" y="159"/>
                  </a:lnTo>
                  <a:lnTo>
                    <a:pt x="4093" y="161"/>
                  </a:lnTo>
                  <a:lnTo>
                    <a:pt x="4092" y="161"/>
                  </a:lnTo>
                  <a:lnTo>
                    <a:pt x="4090" y="161"/>
                  </a:lnTo>
                  <a:lnTo>
                    <a:pt x="4090" y="161"/>
                  </a:lnTo>
                  <a:lnTo>
                    <a:pt x="4088" y="162"/>
                  </a:lnTo>
                  <a:lnTo>
                    <a:pt x="4087" y="164"/>
                  </a:lnTo>
                  <a:lnTo>
                    <a:pt x="4087" y="165"/>
                  </a:lnTo>
                  <a:lnTo>
                    <a:pt x="4087" y="167"/>
                  </a:lnTo>
                  <a:lnTo>
                    <a:pt x="4085" y="170"/>
                  </a:lnTo>
                  <a:lnTo>
                    <a:pt x="4085" y="172"/>
                  </a:lnTo>
                  <a:lnTo>
                    <a:pt x="4084" y="174"/>
                  </a:lnTo>
                  <a:lnTo>
                    <a:pt x="4085" y="175"/>
                  </a:lnTo>
                  <a:lnTo>
                    <a:pt x="4087" y="175"/>
                  </a:lnTo>
                  <a:lnTo>
                    <a:pt x="4087" y="177"/>
                  </a:lnTo>
                  <a:lnTo>
                    <a:pt x="4090" y="177"/>
                  </a:lnTo>
                  <a:lnTo>
                    <a:pt x="4092" y="177"/>
                  </a:lnTo>
                  <a:lnTo>
                    <a:pt x="4093" y="177"/>
                  </a:lnTo>
                  <a:lnTo>
                    <a:pt x="4097" y="175"/>
                  </a:lnTo>
                  <a:lnTo>
                    <a:pt x="4098" y="174"/>
                  </a:lnTo>
                  <a:lnTo>
                    <a:pt x="4100" y="170"/>
                  </a:lnTo>
                  <a:lnTo>
                    <a:pt x="4100" y="169"/>
                  </a:lnTo>
                  <a:lnTo>
                    <a:pt x="4102" y="167"/>
                  </a:lnTo>
                  <a:lnTo>
                    <a:pt x="4102" y="165"/>
                  </a:lnTo>
                  <a:lnTo>
                    <a:pt x="4102" y="162"/>
                  </a:lnTo>
                  <a:lnTo>
                    <a:pt x="4141" y="162"/>
                  </a:lnTo>
                  <a:lnTo>
                    <a:pt x="4142" y="162"/>
                  </a:lnTo>
                  <a:lnTo>
                    <a:pt x="4144" y="164"/>
                  </a:lnTo>
                  <a:lnTo>
                    <a:pt x="4146" y="164"/>
                  </a:lnTo>
                  <a:lnTo>
                    <a:pt x="4147" y="164"/>
                  </a:lnTo>
                  <a:lnTo>
                    <a:pt x="4149" y="164"/>
                  </a:lnTo>
                  <a:lnTo>
                    <a:pt x="4151" y="167"/>
                  </a:lnTo>
                  <a:lnTo>
                    <a:pt x="4147" y="169"/>
                  </a:lnTo>
                  <a:lnTo>
                    <a:pt x="4144" y="170"/>
                  </a:lnTo>
                  <a:lnTo>
                    <a:pt x="4142" y="172"/>
                  </a:lnTo>
                  <a:lnTo>
                    <a:pt x="4142" y="174"/>
                  </a:lnTo>
                  <a:lnTo>
                    <a:pt x="4142" y="177"/>
                  </a:lnTo>
                  <a:lnTo>
                    <a:pt x="4149" y="177"/>
                  </a:lnTo>
                  <a:lnTo>
                    <a:pt x="4152" y="177"/>
                  </a:lnTo>
                  <a:lnTo>
                    <a:pt x="4156" y="177"/>
                  </a:lnTo>
                  <a:lnTo>
                    <a:pt x="4157" y="179"/>
                  </a:lnTo>
                  <a:lnTo>
                    <a:pt x="4157" y="179"/>
                  </a:lnTo>
                  <a:lnTo>
                    <a:pt x="4157" y="180"/>
                  </a:lnTo>
                  <a:lnTo>
                    <a:pt x="4159" y="182"/>
                  </a:lnTo>
                  <a:lnTo>
                    <a:pt x="4160" y="182"/>
                  </a:lnTo>
                  <a:lnTo>
                    <a:pt x="4164" y="185"/>
                  </a:lnTo>
                  <a:lnTo>
                    <a:pt x="4167" y="185"/>
                  </a:lnTo>
                  <a:lnTo>
                    <a:pt x="4164" y="188"/>
                  </a:lnTo>
                  <a:lnTo>
                    <a:pt x="4165" y="190"/>
                  </a:lnTo>
                  <a:lnTo>
                    <a:pt x="4167" y="192"/>
                  </a:lnTo>
                  <a:lnTo>
                    <a:pt x="4172" y="192"/>
                  </a:lnTo>
                  <a:lnTo>
                    <a:pt x="4175" y="193"/>
                  </a:lnTo>
                  <a:lnTo>
                    <a:pt x="4177" y="193"/>
                  </a:lnTo>
                  <a:lnTo>
                    <a:pt x="4178" y="193"/>
                  </a:lnTo>
                  <a:lnTo>
                    <a:pt x="4182" y="193"/>
                  </a:lnTo>
                  <a:lnTo>
                    <a:pt x="4188" y="193"/>
                  </a:lnTo>
                  <a:lnTo>
                    <a:pt x="4190" y="193"/>
                  </a:lnTo>
                  <a:lnTo>
                    <a:pt x="4192" y="195"/>
                  </a:lnTo>
                  <a:lnTo>
                    <a:pt x="4193" y="195"/>
                  </a:lnTo>
                  <a:lnTo>
                    <a:pt x="4195" y="197"/>
                  </a:lnTo>
                  <a:lnTo>
                    <a:pt x="4196" y="198"/>
                  </a:lnTo>
                  <a:lnTo>
                    <a:pt x="4198" y="200"/>
                  </a:lnTo>
                  <a:lnTo>
                    <a:pt x="4200" y="200"/>
                  </a:lnTo>
                  <a:lnTo>
                    <a:pt x="4201" y="201"/>
                  </a:lnTo>
                  <a:lnTo>
                    <a:pt x="4203" y="201"/>
                  </a:lnTo>
                  <a:lnTo>
                    <a:pt x="4205" y="203"/>
                  </a:lnTo>
                  <a:lnTo>
                    <a:pt x="4211" y="203"/>
                  </a:lnTo>
                  <a:lnTo>
                    <a:pt x="4213" y="201"/>
                  </a:lnTo>
                  <a:lnTo>
                    <a:pt x="4213" y="201"/>
                  </a:lnTo>
                  <a:lnTo>
                    <a:pt x="4214" y="200"/>
                  </a:lnTo>
                  <a:lnTo>
                    <a:pt x="4218" y="200"/>
                  </a:lnTo>
                  <a:lnTo>
                    <a:pt x="4223" y="200"/>
                  </a:lnTo>
                  <a:lnTo>
                    <a:pt x="4228" y="200"/>
                  </a:lnTo>
                  <a:lnTo>
                    <a:pt x="4232" y="200"/>
                  </a:lnTo>
                  <a:lnTo>
                    <a:pt x="4234" y="198"/>
                  </a:lnTo>
                  <a:lnTo>
                    <a:pt x="4236" y="198"/>
                  </a:lnTo>
                  <a:lnTo>
                    <a:pt x="4242" y="198"/>
                  </a:lnTo>
                  <a:lnTo>
                    <a:pt x="4244" y="198"/>
                  </a:lnTo>
                  <a:lnTo>
                    <a:pt x="4246" y="198"/>
                  </a:lnTo>
                  <a:lnTo>
                    <a:pt x="4249" y="197"/>
                  </a:lnTo>
                  <a:lnTo>
                    <a:pt x="4250" y="197"/>
                  </a:lnTo>
                  <a:lnTo>
                    <a:pt x="4250" y="197"/>
                  </a:lnTo>
                  <a:lnTo>
                    <a:pt x="4252" y="195"/>
                  </a:lnTo>
                  <a:lnTo>
                    <a:pt x="4252" y="193"/>
                  </a:lnTo>
                  <a:lnTo>
                    <a:pt x="4255" y="192"/>
                  </a:lnTo>
                  <a:lnTo>
                    <a:pt x="4257" y="192"/>
                  </a:lnTo>
                  <a:lnTo>
                    <a:pt x="4259" y="190"/>
                  </a:lnTo>
                  <a:lnTo>
                    <a:pt x="4262" y="190"/>
                  </a:lnTo>
                  <a:lnTo>
                    <a:pt x="4265" y="190"/>
                  </a:lnTo>
                  <a:lnTo>
                    <a:pt x="4268" y="192"/>
                  </a:lnTo>
                  <a:lnTo>
                    <a:pt x="4272" y="192"/>
                  </a:lnTo>
                  <a:lnTo>
                    <a:pt x="4275" y="192"/>
                  </a:lnTo>
                  <a:lnTo>
                    <a:pt x="4277" y="192"/>
                  </a:lnTo>
                  <a:lnTo>
                    <a:pt x="4278" y="192"/>
                  </a:lnTo>
                  <a:lnTo>
                    <a:pt x="4283" y="193"/>
                  </a:lnTo>
                  <a:lnTo>
                    <a:pt x="4285" y="193"/>
                  </a:lnTo>
                  <a:lnTo>
                    <a:pt x="4285" y="195"/>
                  </a:lnTo>
                  <a:lnTo>
                    <a:pt x="4286" y="195"/>
                  </a:lnTo>
                  <a:lnTo>
                    <a:pt x="4288" y="195"/>
                  </a:lnTo>
                  <a:lnTo>
                    <a:pt x="4290" y="195"/>
                  </a:lnTo>
                  <a:lnTo>
                    <a:pt x="4291" y="195"/>
                  </a:lnTo>
                  <a:lnTo>
                    <a:pt x="4293" y="197"/>
                  </a:lnTo>
                  <a:lnTo>
                    <a:pt x="4293" y="197"/>
                  </a:lnTo>
                  <a:lnTo>
                    <a:pt x="4293" y="198"/>
                  </a:lnTo>
                  <a:lnTo>
                    <a:pt x="4295" y="200"/>
                  </a:lnTo>
                  <a:lnTo>
                    <a:pt x="4296" y="201"/>
                  </a:lnTo>
                  <a:lnTo>
                    <a:pt x="4298" y="201"/>
                  </a:lnTo>
                  <a:lnTo>
                    <a:pt x="4300" y="201"/>
                  </a:lnTo>
                  <a:lnTo>
                    <a:pt x="4300" y="203"/>
                  </a:lnTo>
                  <a:lnTo>
                    <a:pt x="4301" y="205"/>
                  </a:lnTo>
                  <a:lnTo>
                    <a:pt x="4301" y="206"/>
                  </a:lnTo>
                  <a:lnTo>
                    <a:pt x="4303" y="208"/>
                  </a:lnTo>
                  <a:lnTo>
                    <a:pt x="4304" y="210"/>
                  </a:lnTo>
                  <a:lnTo>
                    <a:pt x="4304" y="211"/>
                  </a:lnTo>
                  <a:lnTo>
                    <a:pt x="4304" y="213"/>
                  </a:lnTo>
                  <a:lnTo>
                    <a:pt x="4304" y="215"/>
                  </a:lnTo>
                  <a:lnTo>
                    <a:pt x="4303" y="216"/>
                  </a:lnTo>
                  <a:lnTo>
                    <a:pt x="4301" y="219"/>
                  </a:lnTo>
                  <a:lnTo>
                    <a:pt x="4301" y="223"/>
                  </a:lnTo>
                  <a:lnTo>
                    <a:pt x="4301" y="224"/>
                  </a:lnTo>
                  <a:lnTo>
                    <a:pt x="4303" y="226"/>
                  </a:lnTo>
                  <a:lnTo>
                    <a:pt x="4304" y="228"/>
                  </a:lnTo>
                  <a:lnTo>
                    <a:pt x="4304" y="229"/>
                  </a:lnTo>
                  <a:lnTo>
                    <a:pt x="4306" y="231"/>
                  </a:lnTo>
                  <a:lnTo>
                    <a:pt x="4309" y="233"/>
                  </a:lnTo>
                  <a:lnTo>
                    <a:pt x="4311" y="233"/>
                  </a:lnTo>
                  <a:lnTo>
                    <a:pt x="4313" y="234"/>
                  </a:lnTo>
                  <a:lnTo>
                    <a:pt x="4314" y="234"/>
                  </a:lnTo>
                  <a:lnTo>
                    <a:pt x="4316" y="234"/>
                  </a:lnTo>
                  <a:lnTo>
                    <a:pt x="4318" y="236"/>
                  </a:lnTo>
                  <a:lnTo>
                    <a:pt x="4319" y="237"/>
                  </a:lnTo>
                  <a:lnTo>
                    <a:pt x="4321" y="239"/>
                  </a:lnTo>
                  <a:lnTo>
                    <a:pt x="4321" y="242"/>
                  </a:lnTo>
                  <a:lnTo>
                    <a:pt x="4321" y="249"/>
                  </a:lnTo>
                  <a:lnTo>
                    <a:pt x="4324" y="251"/>
                  </a:lnTo>
                  <a:lnTo>
                    <a:pt x="4327" y="251"/>
                  </a:lnTo>
                  <a:lnTo>
                    <a:pt x="4327" y="241"/>
                  </a:lnTo>
                  <a:lnTo>
                    <a:pt x="4327" y="239"/>
                  </a:lnTo>
                  <a:lnTo>
                    <a:pt x="4327" y="237"/>
                  </a:lnTo>
                  <a:lnTo>
                    <a:pt x="4327" y="234"/>
                  </a:lnTo>
                  <a:lnTo>
                    <a:pt x="4327" y="233"/>
                  </a:lnTo>
                  <a:lnTo>
                    <a:pt x="4334" y="233"/>
                  </a:lnTo>
                  <a:lnTo>
                    <a:pt x="4336" y="233"/>
                  </a:lnTo>
                  <a:lnTo>
                    <a:pt x="4337" y="233"/>
                  </a:lnTo>
                  <a:lnTo>
                    <a:pt x="4339" y="234"/>
                  </a:lnTo>
                  <a:lnTo>
                    <a:pt x="4339" y="236"/>
                  </a:lnTo>
                  <a:lnTo>
                    <a:pt x="4341" y="237"/>
                  </a:lnTo>
                  <a:lnTo>
                    <a:pt x="4342" y="237"/>
                  </a:lnTo>
                  <a:lnTo>
                    <a:pt x="4345" y="239"/>
                  </a:lnTo>
                  <a:lnTo>
                    <a:pt x="4347" y="239"/>
                  </a:lnTo>
                  <a:lnTo>
                    <a:pt x="4349" y="239"/>
                  </a:lnTo>
                  <a:lnTo>
                    <a:pt x="4352" y="239"/>
                  </a:lnTo>
                  <a:lnTo>
                    <a:pt x="4354" y="239"/>
                  </a:lnTo>
                  <a:lnTo>
                    <a:pt x="4357" y="237"/>
                  </a:lnTo>
                  <a:lnTo>
                    <a:pt x="4359" y="236"/>
                  </a:lnTo>
                  <a:lnTo>
                    <a:pt x="4362" y="234"/>
                  </a:lnTo>
                  <a:lnTo>
                    <a:pt x="4363" y="234"/>
                  </a:lnTo>
                  <a:lnTo>
                    <a:pt x="4367" y="234"/>
                  </a:lnTo>
                  <a:lnTo>
                    <a:pt x="4380" y="234"/>
                  </a:lnTo>
                  <a:lnTo>
                    <a:pt x="4386" y="234"/>
                  </a:lnTo>
                  <a:lnTo>
                    <a:pt x="4391" y="234"/>
                  </a:lnTo>
                  <a:lnTo>
                    <a:pt x="4398" y="234"/>
                  </a:lnTo>
                  <a:lnTo>
                    <a:pt x="4401" y="236"/>
                  </a:lnTo>
                  <a:lnTo>
                    <a:pt x="4404" y="237"/>
                  </a:lnTo>
                  <a:lnTo>
                    <a:pt x="4404" y="237"/>
                  </a:lnTo>
                  <a:lnTo>
                    <a:pt x="4406" y="239"/>
                  </a:lnTo>
                  <a:lnTo>
                    <a:pt x="4406" y="239"/>
                  </a:lnTo>
                  <a:lnTo>
                    <a:pt x="4408" y="239"/>
                  </a:lnTo>
                  <a:lnTo>
                    <a:pt x="4411" y="239"/>
                  </a:lnTo>
                  <a:lnTo>
                    <a:pt x="4414" y="237"/>
                  </a:lnTo>
                  <a:lnTo>
                    <a:pt x="4416" y="237"/>
                  </a:lnTo>
                  <a:lnTo>
                    <a:pt x="4416" y="237"/>
                  </a:lnTo>
                  <a:lnTo>
                    <a:pt x="4417" y="237"/>
                  </a:lnTo>
                  <a:lnTo>
                    <a:pt x="4419" y="234"/>
                  </a:lnTo>
                  <a:lnTo>
                    <a:pt x="4419" y="231"/>
                  </a:lnTo>
                  <a:lnTo>
                    <a:pt x="4419" y="228"/>
                  </a:lnTo>
                  <a:lnTo>
                    <a:pt x="4419" y="224"/>
                  </a:lnTo>
                  <a:lnTo>
                    <a:pt x="4440" y="224"/>
                  </a:lnTo>
                  <a:lnTo>
                    <a:pt x="4442" y="224"/>
                  </a:lnTo>
                  <a:lnTo>
                    <a:pt x="4444" y="224"/>
                  </a:lnTo>
                  <a:lnTo>
                    <a:pt x="4447" y="226"/>
                  </a:lnTo>
                  <a:lnTo>
                    <a:pt x="4447" y="229"/>
                  </a:lnTo>
                  <a:lnTo>
                    <a:pt x="4444" y="231"/>
                  </a:lnTo>
                  <a:lnTo>
                    <a:pt x="4440" y="233"/>
                  </a:lnTo>
                  <a:lnTo>
                    <a:pt x="4437" y="234"/>
                  </a:lnTo>
                  <a:lnTo>
                    <a:pt x="4434" y="234"/>
                  </a:lnTo>
                  <a:lnTo>
                    <a:pt x="4431" y="234"/>
                  </a:lnTo>
                  <a:lnTo>
                    <a:pt x="4429" y="234"/>
                  </a:lnTo>
                  <a:lnTo>
                    <a:pt x="4429" y="244"/>
                  </a:lnTo>
                  <a:lnTo>
                    <a:pt x="4445" y="244"/>
                  </a:lnTo>
                  <a:lnTo>
                    <a:pt x="4445" y="255"/>
                  </a:lnTo>
                  <a:lnTo>
                    <a:pt x="4458" y="255"/>
                  </a:lnTo>
                  <a:lnTo>
                    <a:pt x="4460" y="255"/>
                  </a:lnTo>
                  <a:lnTo>
                    <a:pt x="4462" y="254"/>
                  </a:lnTo>
                  <a:lnTo>
                    <a:pt x="4462" y="252"/>
                  </a:lnTo>
                  <a:lnTo>
                    <a:pt x="4463" y="251"/>
                  </a:lnTo>
                  <a:lnTo>
                    <a:pt x="4463" y="251"/>
                  </a:lnTo>
                  <a:lnTo>
                    <a:pt x="4465" y="249"/>
                  </a:lnTo>
                  <a:lnTo>
                    <a:pt x="4467" y="247"/>
                  </a:lnTo>
                  <a:lnTo>
                    <a:pt x="4467" y="244"/>
                  </a:lnTo>
                  <a:lnTo>
                    <a:pt x="4465" y="241"/>
                  </a:lnTo>
                  <a:lnTo>
                    <a:pt x="4465" y="239"/>
                  </a:lnTo>
                  <a:lnTo>
                    <a:pt x="4463" y="237"/>
                  </a:lnTo>
                  <a:lnTo>
                    <a:pt x="4462" y="237"/>
                  </a:lnTo>
                  <a:lnTo>
                    <a:pt x="4460" y="236"/>
                  </a:lnTo>
                  <a:lnTo>
                    <a:pt x="4458" y="234"/>
                  </a:lnTo>
                  <a:lnTo>
                    <a:pt x="4457" y="234"/>
                  </a:lnTo>
                  <a:lnTo>
                    <a:pt x="4455" y="234"/>
                  </a:lnTo>
                  <a:lnTo>
                    <a:pt x="4457" y="233"/>
                  </a:lnTo>
                  <a:lnTo>
                    <a:pt x="4458" y="231"/>
                  </a:lnTo>
                  <a:lnTo>
                    <a:pt x="4460" y="228"/>
                  </a:lnTo>
                  <a:lnTo>
                    <a:pt x="4460" y="226"/>
                  </a:lnTo>
                  <a:lnTo>
                    <a:pt x="4462" y="224"/>
                  </a:lnTo>
                  <a:lnTo>
                    <a:pt x="4462" y="223"/>
                  </a:lnTo>
                  <a:lnTo>
                    <a:pt x="4462" y="221"/>
                  </a:lnTo>
                  <a:lnTo>
                    <a:pt x="4462" y="219"/>
                  </a:lnTo>
                  <a:lnTo>
                    <a:pt x="4463" y="219"/>
                  </a:lnTo>
                  <a:lnTo>
                    <a:pt x="4465" y="219"/>
                  </a:lnTo>
                  <a:lnTo>
                    <a:pt x="4467" y="218"/>
                  </a:lnTo>
                  <a:lnTo>
                    <a:pt x="4468" y="218"/>
                  </a:lnTo>
                  <a:lnTo>
                    <a:pt x="4470" y="218"/>
                  </a:lnTo>
                  <a:lnTo>
                    <a:pt x="4471" y="218"/>
                  </a:lnTo>
                  <a:lnTo>
                    <a:pt x="4475" y="218"/>
                  </a:lnTo>
                  <a:lnTo>
                    <a:pt x="4476" y="218"/>
                  </a:lnTo>
                  <a:lnTo>
                    <a:pt x="4480" y="218"/>
                  </a:lnTo>
                  <a:lnTo>
                    <a:pt x="4483" y="219"/>
                  </a:lnTo>
                  <a:lnTo>
                    <a:pt x="4485" y="221"/>
                  </a:lnTo>
                  <a:lnTo>
                    <a:pt x="4486" y="223"/>
                  </a:lnTo>
                  <a:lnTo>
                    <a:pt x="4489" y="223"/>
                  </a:lnTo>
                  <a:lnTo>
                    <a:pt x="4493" y="224"/>
                  </a:lnTo>
                  <a:lnTo>
                    <a:pt x="4494" y="224"/>
                  </a:lnTo>
                  <a:lnTo>
                    <a:pt x="4496" y="224"/>
                  </a:lnTo>
                  <a:lnTo>
                    <a:pt x="4498" y="226"/>
                  </a:lnTo>
                  <a:lnTo>
                    <a:pt x="4499" y="226"/>
                  </a:lnTo>
                  <a:lnTo>
                    <a:pt x="4499" y="228"/>
                  </a:lnTo>
                  <a:lnTo>
                    <a:pt x="4501" y="228"/>
                  </a:lnTo>
                  <a:lnTo>
                    <a:pt x="4504" y="228"/>
                  </a:lnTo>
                  <a:lnTo>
                    <a:pt x="4507" y="228"/>
                  </a:lnTo>
                  <a:lnTo>
                    <a:pt x="4509" y="229"/>
                  </a:lnTo>
                  <a:lnTo>
                    <a:pt x="4512" y="229"/>
                  </a:lnTo>
                  <a:lnTo>
                    <a:pt x="4516" y="229"/>
                  </a:lnTo>
                  <a:lnTo>
                    <a:pt x="4517" y="229"/>
                  </a:lnTo>
                  <a:lnTo>
                    <a:pt x="4521" y="229"/>
                  </a:lnTo>
                  <a:lnTo>
                    <a:pt x="4522" y="228"/>
                  </a:lnTo>
                  <a:lnTo>
                    <a:pt x="4522" y="228"/>
                  </a:lnTo>
                  <a:lnTo>
                    <a:pt x="4524" y="226"/>
                  </a:lnTo>
                  <a:lnTo>
                    <a:pt x="4525" y="224"/>
                  </a:lnTo>
                  <a:lnTo>
                    <a:pt x="4527" y="224"/>
                  </a:lnTo>
                  <a:lnTo>
                    <a:pt x="4530" y="224"/>
                  </a:lnTo>
                  <a:lnTo>
                    <a:pt x="4537" y="224"/>
                  </a:lnTo>
                  <a:lnTo>
                    <a:pt x="4542" y="224"/>
                  </a:lnTo>
                  <a:lnTo>
                    <a:pt x="4543" y="226"/>
                  </a:lnTo>
                  <a:lnTo>
                    <a:pt x="4545" y="226"/>
                  </a:lnTo>
                  <a:lnTo>
                    <a:pt x="4548" y="229"/>
                  </a:lnTo>
                  <a:lnTo>
                    <a:pt x="4552" y="229"/>
                  </a:lnTo>
                  <a:lnTo>
                    <a:pt x="4555" y="231"/>
                  </a:lnTo>
                  <a:lnTo>
                    <a:pt x="4557" y="231"/>
                  </a:lnTo>
                  <a:lnTo>
                    <a:pt x="4558" y="233"/>
                  </a:lnTo>
                  <a:lnTo>
                    <a:pt x="4560" y="233"/>
                  </a:lnTo>
                  <a:lnTo>
                    <a:pt x="4566" y="233"/>
                  </a:lnTo>
                  <a:lnTo>
                    <a:pt x="4568" y="234"/>
                  </a:lnTo>
                  <a:lnTo>
                    <a:pt x="4570" y="234"/>
                  </a:lnTo>
                  <a:lnTo>
                    <a:pt x="4570" y="234"/>
                  </a:lnTo>
                  <a:lnTo>
                    <a:pt x="4571" y="234"/>
                  </a:lnTo>
                  <a:lnTo>
                    <a:pt x="4573" y="236"/>
                  </a:lnTo>
                  <a:lnTo>
                    <a:pt x="4575" y="237"/>
                  </a:lnTo>
                  <a:lnTo>
                    <a:pt x="4575" y="237"/>
                  </a:lnTo>
                  <a:lnTo>
                    <a:pt x="4579" y="239"/>
                  </a:lnTo>
                  <a:lnTo>
                    <a:pt x="4581" y="241"/>
                  </a:lnTo>
                  <a:lnTo>
                    <a:pt x="4583" y="241"/>
                  </a:lnTo>
                  <a:lnTo>
                    <a:pt x="4586" y="241"/>
                  </a:lnTo>
                  <a:lnTo>
                    <a:pt x="4589" y="241"/>
                  </a:lnTo>
                  <a:lnTo>
                    <a:pt x="4593" y="241"/>
                  </a:lnTo>
                  <a:lnTo>
                    <a:pt x="4596" y="242"/>
                  </a:lnTo>
                  <a:lnTo>
                    <a:pt x="4597" y="244"/>
                  </a:lnTo>
                  <a:lnTo>
                    <a:pt x="4597" y="246"/>
                  </a:lnTo>
                  <a:lnTo>
                    <a:pt x="4599" y="246"/>
                  </a:lnTo>
                  <a:lnTo>
                    <a:pt x="4602" y="249"/>
                  </a:lnTo>
                  <a:lnTo>
                    <a:pt x="4606" y="251"/>
                  </a:lnTo>
                  <a:lnTo>
                    <a:pt x="4609" y="252"/>
                  </a:lnTo>
                  <a:lnTo>
                    <a:pt x="4611" y="255"/>
                  </a:lnTo>
                  <a:lnTo>
                    <a:pt x="4611" y="259"/>
                  </a:lnTo>
                  <a:lnTo>
                    <a:pt x="4611" y="262"/>
                  </a:lnTo>
                  <a:lnTo>
                    <a:pt x="4614" y="262"/>
                  </a:lnTo>
                  <a:lnTo>
                    <a:pt x="4617" y="262"/>
                  </a:lnTo>
                  <a:lnTo>
                    <a:pt x="4619" y="262"/>
                  </a:lnTo>
                  <a:lnTo>
                    <a:pt x="4620" y="262"/>
                  </a:lnTo>
                  <a:lnTo>
                    <a:pt x="4624" y="262"/>
                  </a:lnTo>
                  <a:lnTo>
                    <a:pt x="4629" y="264"/>
                  </a:lnTo>
                  <a:lnTo>
                    <a:pt x="4630" y="264"/>
                  </a:lnTo>
                  <a:lnTo>
                    <a:pt x="4632" y="264"/>
                  </a:lnTo>
                  <a:lnTo>
                    <a:pt x="4634" y="264"/>
                  </a:lnTo>
                  <a:lnTo>
                    <a:pt x="4635" y="264"/>
                  </a:lnTo>
                  <a:lnTo>
                    <a:pt x="4635" y="265"/>
                  </a:lnTo>
                  <a:lnTo>
                    <a:pt x="4635" y="267"/>
                  </a:lnTo>
                  <a:lnTo>
                    <a:pt x="4635" y="267"/>
                  </a:lnTo>
                  <a:lnTo>
                    <a:pt x="4637" y="269"/>
                  </a:lnTo>
                  <a:lnTo>
                    <a:pt x="4638" y="270"/>
                  </a:lnTo>
                  <a:lnTo>
                    <a:pt x="4640" y="272"/>
                  </a:lnTo>
                  <a:lnTo>
                    <a:pt x="4643" y="273"/>
                  </a:lnTo>
                  <a:lnTo>
                    <a:pt x="4645" y="275"/>
                  </a:lnTo>
                  <a:lnTo>
                    <a:pt x="4648" y="277"/>
                  </a:lnTo>
                  <a:lnTo>
                    <a:pt x="4652" y="278"/>
                  </a:lnTo>
                  <a:lnTo>
                    <a:pt x="4653" y="278"/>
                  </a:lnTo>
                  <a:lnTo>
                    <a:pt x="4655" y="278"/>
                  </a:lnTo>
                  <a:lnTo>
                    <a:pt x="4656" y="280"/>
                  </a:lnTo>
                  <a:lnTo>
                    <a:pt x="4658" y="282"/>
                  </a:lnTo>
                  <a:lnTo>
                    <a:pt x="4658" y="282"/>
                  </a:lnTo>
                  <a:lnTo>
                    <a:pt x="4661" y="282"/>
                  </a:lnTo>
                  <a:lnTo>
                    <a:pt x="4666" y="283"/>
                  </a:lnTo>
                  <a:lnTo>
                    <a:pt x="4668" y="283"/>
                  </a:lnTo>
                  <a:lnTo>
                    <a:pt x="4670" y="283"/>
                  </a:lnTo>
                  <a:lnTo>
                    <a:pt x="4671" y="283"/>
                  </a:lnTo>
                  <a:lnTo>
                    <a:pt x="4673" y="283"/>
                  </a:lnTo>
                  <a:lnTo>
                    <a:pt x="4674" y="285"/>
                  </a:lnTo>
                  <a:lnTo>
                    <a:pt x="4678" y="285"/>
                  </a:lnTo>
                  <a:lnTo>
                    <a:pt x="4679" y="287"/>
                  </a:lnTo>
                  <a:lnTo>
                    <a:pt x="4681" y="288"/>
                  </a:lnTo>
                  <a:lnTo>
                    <a:pt x="4681" y="290"/>
                  </a:lnTo>
                  <a:lnTo>
                    <a:pt x="4681" y="309"/>
                  </a:lnTo>
                  <a:lnTo>
                    <a:pt x="4681" y="311"/>
                  </a:lnTo>
                  <a:lnTo>
                    <a:pt x="4683" y="311"/>
                  </a:lnTo>
                  <a:lnTo>
                    <a:pt x="4684" y="314"/>
                  </a:lnTo>
                  <a:lnTo>
                    <a:pt x="4686" y="316"/>
                  </a:lnTo>
                  <a:lnTo>
                    <a:pt x="4689" y="318"/>
                  </a:lnTo>
                  <a:lnTo>
                    <a:pt x="4692" y="318"/>
                  </a:lnTo>
                  <a:lnTo>
                    <a:pt x="4694" y="316"/>
                  </a:lnTo>
                  <a:lnTo>
                    <a:pt x="4694" y="314"/>
                  </a:lnTo>
                  <a:lnTo>
                    <a:pt x="4694" y="313"/>
                  </a:lnTo>
                  <a:lnTo>
                    <a:pt x="4694" y="311"/>
                  </a:lnTo>
                  <a:lnTo>
                    <a:pt x="4694" y="309"/>
                  </a:lnTo>
                  <a:lnTo>
                    <a:pt x="4696" y="308"/>
                  </a:lnTo>
                  <a:lnTo>
                    <a:pt x="4696" y="306"/>
                  </a:lnTo>
                  <a:lnTo>
                    <a:pt x="4694" y="305"/>
                  </a:lnTo>
                  <a:lnTo>
                    <a:pt x="4692" y="305"/>
                  </a:lnTo>
                  <a:lnTo>
                    <a:pt x="4691" y="303"/>
                  </a:lnTo>
                  <a:lnTo>
                    <a:pt x="4691" y="305"/>
                  </a:lnTo>
                  <a:lnTo>
                    <a:pt x="4689" y="303"/>
                  </a:lnTo>
                  <a:lnTo>
                    <a:pt x="4688" y="303"/>
                  </a:lnTo>
                  <a:lnTo>
                    <a:pt x="4688" y="301"/>
                  </a:lnTo>
                  <a:lnTo>
                    <a:pt x="4686" y="301"/>
                  </a:lnTo>
                  <a:lnTo>
                    <a:pt x="4688" y="300"/>
                  </a:lnTo>
                  <a:lnTo>
                    <a:pt x="4688" y="298"/>
                  </a:lnTo>
                  <a:lnTo>
                    <a:pt x="4689" y="298"/>
                  </a:lnTo>
                  <a:lnTo>
                    <a:pt x="4691" y="298"/>
                  </a:lnTo>
                  <a:lnTo>
                    <a:pt x="4692" y="298"/>
                  </a:lnTo>
                  <a:lnTo>
                    <a:pt x="4694" y="298"/>
                  </a:lnTo>
                  <a:lnTo>
                    <a:pt x="4696" y="298"/>
                  </a:lnTo>
                  <a:lnTo>
                    <a:pt x="4697" y="300"/>
                  </a:lnTo>
                  <a:lnTo>
                    <a:pt x="4699" y="300"/>
                  </a:lnTo>
                  <a:lnTo>
                    <a:pt x="4699" y="301"/>
                  </a:lnTo>
                  <a:lnTo>
                    <a:pt x="4701" y="303"/>
                  </a:lnTo>
                  <a:lnTo>
                    <a:pt x="4701" y="303"/>
                  </a:lnTo>
                  <a:lnTo>
                    <a:pt x="4702" y="303"/>
                  </a:lnTo>
                  <a:lnTo>
                    <a:pt x="4704" y="305"/>
                  </a:lnTo>
                  <a:lnTo>
                    <a:pt x="4707" y="303"/>
                  </a:lnTo>
                  <a:lnTo>
                    <a:pt x="4710" y="303"/>
                  </a:lnTo>
                  <a:lnTo>
                    <a:pt x="4712" y="305"/>
                  </a:lnTo>
                  <a:lnTo>
                    <a:pt x="4715" y="305"/>
                  </a:lnTo>
                  <a:lnTo>
                    <a:pt x="4719" y="305"/>
                  </a:lnTo>
                  <a:lnTo>
                    <a:pt x="4720" y="305"/>
                  </a:lnTo>
                  <a:lnTo>
                    <a:pt x="4722" y="305"/>
                  </a:lnTo>
                  <a:lnTo>
                    <a:pt x="4724" y="303"/>
                  </a:lnTo>
                  <a:lnTo>
                    <a:pt x="4727" y="303"/>
                  </a:lnTo>
                  <a:lnTo>
                    <a:pt x="4730" y="305"/>
                  </a:lnTo>
                  <a:lnTo>
                    <a:pt x="4733" y="305"/>
                  </a:lnTo>
                  <a:lnTo>
                    <a:pt x="4735" y="306"/>
                  </a:lnTo>
                  <a:lnTo>
                    <a:pt x="4737" y="308"/>
                  </a:lnTo>
                  <a:lnTo>
                    <a:pt x="4740" y="311"/>
                  </a:lnTo>
                  <a:lnTo>
                    <a:pt x="4740" y="311"/>
                  </a:lnTo>
                  <a:lnTo>
                    <a:pt x="4740" y="313"/>
                  </a:lnTo>
                  <a:lnTo>
                    <a:pt x="4740" y="314"/>
                  </a:lnTo>
                  <a:lnTo>
                    <a:pt x="4742" y="314"/>
                  </a:lnTo>
                  <a:lnTo>
                    <a:pt x="4745" y="314"/>
                  </a:lnTo>
                  <a:lnTo>
                    <a:pt x="4746" y="314"/>
                  </a:lnTo>
                  <a:lnTo>
                    <a:pt x="4748" y="316"/>
                  </a:lnTo>
                  <a:lnTo>
                    <a:pt x="4750" y="316"/>
                  </a:lnTo>
                  <a:lnTo>
                    <a:pt x="4751" y="318"/>
                  </a:lnTo>
                  <a:lnTo>
                    <a:pt x="4753" y="319"/>
                  </a:lnTo>
                  <a:lnTo>
                    <a:pt x="4755" y="321"/>
                  </a:lnTo>
                  <a:lnTo>
                    <a:pt x="4753" y="324"/>
                  </a:lnTo>
                  <a:lnTo>
                    <a:pt x="4753" y="326"/>
                  </a:lnTo>
                  <a:lnTo>
                    <a:pt x="4751" y="326"/>
                  </a:lnTo>
                  <a:lnTo>
                    <a:pt x="4750" y="327"/>
                  </a:lnTo>
                  <a:lnTo>
                    <a:pt x="4748" y="327"/>
                  </a:lnTo>
                  <a:lnTo>
                    <a:pt x="4746" y="327"/>
                  </a:lnTo>
                  <a:lnTo>
                    <a:pt x="4745" y="327"/>
                  </a:lnTo>
                  <a:lnTo>
                    <a:pt x="4743" y="329"/>
                  </a:lnTo>
                  <a:lnTo>
                    <a:pt x="4743" y="331"/>
                  </a:lnTo>
                  <a:lnTo>
                    <a:pt x="4743" y="331"/>
                  </a:lnTo>
                  <a:lnTo>
                    <a:pt x="4742" y="332"/>
                  </a:lnTo>
                  <a:lnTo>
                    <a:pt x="4740" y="334"/>
                  </a:lnTo>
                  <a:lnTo>
                    <a:pt x="4738" y="336"/>
                  </a:lnTo>
                  <a:lnTo>
                    <a:pt x="4737" y="337"/>
                  </a:lnTo>
                  <a:lnTo>
                    <a:pt x="4733" y="339"/>
                  </a:lnTo>
                  <a:lnTo>
                    <a:pt x="4728" y="339"/>
                  </a:lnTo>
                  <a:lnTo>
                    <a:pt x="4727" y="337"/>
                  </a:lnTo>
                  <a:lnTo>
                    <a:pt x="4725" y="337"/>
                  </a:lnTo>
                  <a:lnTo>
                    <a:pt x="4725" y="336"/>
                  </a:lnTo>
                  <a:lnTo>
                    <a:pt x="4722" y="334"/>
                  </a:lnTo>
                  <a:lnTo>
                    <a:pt x="4719" y="331"/>
                  </a:lnTo>
                  <a:lnTo>
                    <a:pt x="4717" y="332"/>
                  </a:lnTo>
                  <a:lnTo>
                    <a:pt x="4715" y="332"/>
                  </a:lnTo>
                  <a:lnTo>
                    <a:pt x="4715" y="332"/>
                  </a:lnTo>
                  <a:lnTo>
                    <a:pt x="4714" y="336"/>
                  </a:lnTo>
                  <a:lnTo>
                    <a:pt x="4714" y="339"/>
                  </a:lnTo>
                  <a:lnTo>
                    <a:pt x="4715" y="341"/>
                  </a:lnTo>
                  <a:lnTo>
                    <a:pt x="4715" y="342"/>
                  </a:lnTo>
                  <a:lnTo>
                    <a:pt x="4715" y="345"/>
                  </a:lnTo>
                  <a:lnTo>
                    <a:pt x="4715" y="349"/>
                  </a:lnTo>
                  <a:lnTo>
                    <a:pt x="4715" y="352"/>
                  </a:lnTo>
                  <a:lnTo>
                    <a:pt x="4712" y="352"/>
                  </a:lnTo>
                  <a:lnTo>
                    <a:pt x="4710" y="352"/>
                  </a:lnTo>
                  <a:lnTo>
                    <a:pt x="4707" y="352"/>
                  </a:lnTo>
                  <a:lnTo>
                    <a:pt x="4706" y="354"/>
                  </a:lnTo>
                  <a:lnTo>
                    <a:pt x="4706" y="355"/>
                  </a:lnTo>
                  <a:lnTo>
                    <a:pt x="4706" y="359"/>
                  </a:lnTo>
                  <a:lnTo>
                    <a:pt x="4706" y="362"/>
                  </a:lnTo>
                  <a:lnTo>
                    <a:pt x="4706" y="363"/>
                  </a:lnTo>
                  <a:lnTo>
                    <a:pt x="4707" y="365"/>
                  </a:lnTo>
                  <a:lnTo>
                    <a:pt x="4706" y="367"/>
                  </a:lnTo>
                  <a:lnTo>
                    <a:pt x="4704" y="367"/>
                  </a:lnTo>
                  <a:lnTo>
                    <a:pt x="4702" y="367"/>
                  </a:lnTo>
                  <a:lnTo>
                    <a:pt x="4701" y="367"/>
                  </a:lnTo>
                  <a:lnTo>
                    <a:pt x="4699" y="367"/>
                  </a:lnTo>
                  <a:lnTo>
                    <a:pt x="4697" y="365"/>
                  </a:lnTo>
                  <a:lnTo>
                    <a:pt x="4692" y="363"/>
                  </a:lnTo>
                  <a:lnTo>
                    <a:pt x="4688" y="360"/>
                  </a:lnTo>
                  <a:lnTo>
                    <a:pt x="4686" y="359"/>
                  </a:lnTo>
                  <a:lnTo>
                    <a:pt x="4684" y="357"/>
                  </a:lnTo>
                  <a:lnTo>
                    <a:pt x="4683" y="355"/>
                  </a:lnTo>
                  <a:lnTo>
                    <a:pt x="4681" y="354"/>
                  </a:lnTo>
                  <a:lnTo>
                    <a:pt x="4678" y="354"/>
                  </a:lnTo>
                  <a:lnTo>
                    <a:pt x="4663" y="354"/>
                  </a:lnTo>
                  <a:lnTo>
                    <a:pt x="4663" y="350"/>
                  </a:lnTo>
                  <a:lnTo>
                    <a:pt x="4663" y="347"/>
                  </a:lnTo>
                  <a:lnTo>
                    <a:pt x="4663" y="344"/>
                  </a:lnTo>
                  <a:lnTo>
                    <a:pt x="4663" y="342"/>
                  </a:lnTo>
                  <a:lnTo>
                    <a:pt x="4661" y="342"/>
                  </a:lnTo>
                  <a:lnTo>
                    <a:pt x="4660" y="342"/>
                  </a:lnTo>
                  <a:lnTo>
                    <a:pt x="4658" y="341"/>
                  </a:lnTo>
                  <a:lnTo>
                    <a:pt x="4656" y="341"/>
                  </a:lnTo>
                  <a:lnTo>
                    <a:pt x="4655" y="339"/>
                  </a:lnTo>
                  <a:lnTo>
                    <a:pt x="4652" y="339"/>
                  </a:lnTo>
                  <a:lnTo>
                    <a:pt x="4627" y="339"/>
                  </a:lnTo>
                  <a:lnTo>
                    <a:pt x="4625" y="337"/>
                  </a:lnTo>
                  <a:lnTo>
                    <a:pt x="4624" y="336"/>
                  </a:lnTo>
                  <a:lnTo>
                    <a:pt x="4622" y="332"/>
                  </a:lnTo>
                  <a:lnTo>
                    <a:pt x="4622" y="331"/>
                  </a:lnTo>
                  <a:lnTo>
                    <a:pt x="4620" y="329"/>
                  </a:lnTo>
                  <a:lnTo>
                    <a:pt x="4620" y="327"/>
                  </a:lnTo>
                  <a:lnTo>
                    <a:pt x="4620" y="326"/>
                  </a:lnTo>
                  <a:lnTo>
                    <a:pt x="4619" y="323"/>
                  </a:lnTo>
                  <a:lnTo>
                    <a:pt x="4615" y="321"/>
                  </a:lnTo>
                  <a:lnTo>
                    <a:pt x="4612" y="321"/>
                  </a:lnTo>
                  <a:lnTo>
                    <a:pt x="4609" y="321"/>
                  </a:lnTo>
                  <a:lnTo>
                    <a:pt x="4606" y="321"/>
                  </a:lnTo>
                  <a:lnTo>
                    <a:pt x="4606" y="331"/>
                  </a:lnTo>
                  <a:lnTo>
                    <a:pt x="4606" y="332"/>
                  </a:lnTo>
                  <a:lnTo>
                    <a:pt x="4606" y="334"/>
                  </a:lnTo>
                  <a:lnTo>
                    <a:pt x="4607" y="334"/>
                  </a:lnTo>
                  <a:lnTo>
                    <a:pt x="4609" y="334"/>
                  </a:lnTo>
                  <a:lnTo>
                    <a:pt x="4609" y="334"/>
                  </a:lnTo>
                  <a:lnTo>
                    <a:pt x="4609" y="337"/>
                  </a:lnTo>
                  <a:lnTo>
                    <a:pt x="4609" y="339"/>
                  </a:lnTo>
                  <a:lnTo>
                    <a:pt x="4609" y="342"/>
                  </a:lnTo>
                  <a:lnTo>
                    <a:pt x="4609" y="344"/>
                  </a:lnTo>
                  <a:lnTo>
                    <a:pt x="4607" y="344"/>
                  </a:lnTo>
                  <a:lnTo>
                    <a:pt x="4607" y="345"/>
                  </a:lnTo>
                  <a:lnTo>
                    <a:pt x="4606" y="345"/>
                  </a:lnTo>
                  <a:lnTo>
                    <a:pt x="4604" y="347"/>
                  </a:lnTo>
                  <a:lnTo>
                    <a:pt x="4602" y="349"/>
                  </a:lnTo>
                  <a:lnTo>
                    <a:pt x="4601" y="350"/>
                  </a:lnTo>
                  <a:lnTo>
                    <a:pt x="4599" y="352"/>
                  </a:lnTo>
                  <a:lnTo>
                    <a:pt x="4597" y="354"/>
                  </a:lnTo>
                  <a:lnTo>
                    <a:pt x="4594" y="354"/>
                  </a:lnTo>
                  <a:lnTo>
                    <a:pt x="4591" y="354"/>
                  </a:lnTo>
                  <a:lnTo>
                    <a:pt x="4588" y="355"/>
                  </a:lnTo>
                  <a:lnTo>
                    <a:pt x="4584" y="355"/>
                  </a:lnTo>
                  <a:lnTo>
                    <a:pt x="4565" y="355"/>
                  </a:lnTo>
                  <a:lnTo>
                    <a:pt x="4563" y="354"/>
                  </a:lnTo>
                  <a:lnTo>
                    <a:pt x="4561" y="352"/>
                  </a:lnTo>
                  <a:lnTo>
                    <a:pt x="4560" y="350"/>
                  </a:lnTo>
                  <a:lnTo>
                    <a:pt x="4558" y="350"/>
                  </a:lnTo>
                  <a:lnTo>
                    <a:pt x="4552" y="350"/>
                  </a:lnTo>
                  <a:lnTo>
                    <a:pt x="4552" y="350"/>
                  </a:lnTo>
                  <a:lnTo>
                    <a:pt x="4550" y="352"/>
                  </a:lnTo>
                  <a:lnTo>
                    <a:pt x="4550" y="354"/>
                  </a:lnTo>
                  <a:lnTo>
                    <a:pt x="4548" y="354"/>
                  </a:lnTo>
                  <a:lnTo>
                    <a:pt x="4547" y="354"/>
                  </a:lnTo>
                  <a:lnTo>
                    <a:pt x="4545" y="355"/>
                  </a:lnTo>
                  <a:lnTo>
                    <a:pt x="4543" y="357"/>
                  </a:lnTo>
                  <a:lnTo>
                    <a:pt x="4543" y="359"/>
                  </a:lnTo>
                  <a:lnTo>
                    <a:pt x="4543" y="360"/>
                  </a:lnTo>
                  <a:lnTo>
                    <a:pt x="4545" y="360"/>
                  </a:lnTo>
                  <a:lnTo>
                    <a:pt x="4547" y="362"/>
                  </a:lnTo>
                  <a:lnTo>
                    <a:pt x="4548" y="362"/>
                  </a:lnTo>
                  <a:lnTo>
                    <a:pt x="4565" y="362"/>
                  </a:lnTo>
                  <a:lnTo>
                    <a:pt x="4565" y="362"/>
                  </a:lnTo>
                  <a:lnTo>
                    <a:pt x="4566" y="362"/>
                  </a:lnTo>
                  <a:lnTo>
                    <a:pt x="4568" y="362"/>
                  </a:lnTo>
                  <a:lnTo>
                    <a:pt x="4570" y="365"/>
                  </a:lnTo>
                  <a:lnTo>
                    <a:pt x="4570" y="367"/>
                  </a:lnTo>
                  <a:lnTo>
                    <a:pt x="4570" y="368"/>
                  </a:lnTo>
                  <a:lnTo>
                    <a:pt x="4571" y="372"/>
                  </a:lnTo>
                  <a:lnTo>
                    <a:pt x="4573" y="373"/>
                  </a:lnTo>
                  <a:lnTo>
                    <a:pt x="4576" y="373"/>
                  </a:lnTo>
                  <a:lnTo>
                    <a:pt x="4578" y="373"/>
                  </a:lnTo>
                  <a:lnTo>
                    <a:pt x="4581" y="373"/>
                  </a:lnTo>
                  <a:lnTo>
                    <a:pt x="4581" y="383"/>
                  </a:lnTo>
                  <a:lnTo>
                    <a:pt x="4581" y="385"/>
                  </a:lnTo>
                  <a:lnTo>
                    <a:pt x="4583" y="385"/>
                  </a:lnTo>
                  <a:lnTo>
                    <a:pt x="4583" y="386"/>
                  </a:lnTo>
                  <a:lnTo>
                    <a:pt x="4584" y="388"/>
                  </a:lnTo>
                  <a:lnTo>
                    <a:pt x="4586" y="390"/>
                  </a:lnTo>
                  <a:lnTo>
                    <a:pt x="4588" y="391"/>
                  </a:lnTo>
                  <a:lnTo>
                    <a:pt x="4589" y="395"/>
                  </a:lnTo>
                  <a:lnTo>
                    <a:pt x="4589" y="396"/>
                  </a:lnTo>
                  <a:lnTo>
                    <a:pt x="4589" y="398"/>
                  </a:lnTo>
                  <a:lnTo>
                    <a:pt x="4591" y="399"/>
                  </a:lnTo>
                  <a:lnTo>
                    <a:pt x="4591" y="399"/>
                  </a:lnTo>
                  <a:lnTo>
                    <a:pt x="4593" y="401"/>
                  </a:lnTo>
                  <a:lnTo>
                    <a:pt x="4596" y="403"/>
                  </a:lnTo>
                  <a:lnTo>
                    <a:pt x="4596" y="413"/>
                  </a:lnTo>
                  <a:lnTo>
                    <a:pt x="4594" y="413"/>
                  </a:lnTo>
                  <a:lnTo>
                    <a:pt x="4591" y="413"/>
                  </a:lnTo>
                  <a:lnTo>
                    <a:pt x="4588" y="413"/>
                  </a:lnTo>
                  <a:lnTo>
                    <a:pt x="4583" y="413"/>
                  </a:lnTo>
                  <a:lnTo>
                    <a:pt x="4579" y="413"/>
                  </a:lnTo>
                  <a:lnTo>
                    <a:pt x="4576" y="411"/>
                  </a:lnTo>
                  <a:lnTo>
                    <a:pt x="4575" y="411"/>
                  </a:lnTo>
                  <a:lnTo>
                    <a:pt x="4575" y="409"/>
                  </a:lnTo>
                  <a:lnTo>
                    <a:pt x="4573" y="408"/>
                  </a:lnTo>
                  <a:lnTo>
                    <a:pt x="4571" y="408"/>
                  </a:lnTo>
                  <a:lnTo>
                    <a:pt x="4570" y="406"/>
                  </a:lnTo>
                  <a:lnTo>
                    <a:pt x="4566" y="406"/>
                  </a:lnTo>
                  <a:lnTo>
                    <a:pt x="4563" y="406"/>
                  </a:lnTo>
                  <a:lnTo>
                    <a:pt x="4560" y="406"/>
                  </a:lnTo>
                  <a:lnTo>
                    <a:pt x="4557" y="404"/>
                  </a:lnTo>
                  <a:lnTo>
                    <a:pt x="4553" y="406"/>
                  </a:lnTo>
                  <a:lnTo>
                    <a:pt x="4552" y="406"/>
                  </a:lnTo>
                  <a:lnTo>
                    <a:pt x="4550" y="408"/>
                  </a:lnTo>
                  <a:lnTo>
                    <a:pt x="4548" y="409"/>
                  </a:lnTo>
                  <a:lnTo>
                    <a:pt x="4547" y="413"/>
                  </a:lnTo>
                  <a:lnTo>
                    <a:pt x="4545" y="414"/>
                  </a:lnTo>
                  <a:lnTo>
                    <a:pt x="4542" y="416"/>
                  </a:lnTo>
                  <a:lnTo>
                    <a:pt x="4540" y="416"/>
                  </a:lnTo>
                  <a:lnTo>
                    <a:pt x="4539" y="417"/>
                  </a:lnTo>
                  <a:lnTo>
                    <a:pt x="4537" y="417"/>
                  </a:lnTo>
                  <a:lnTo>
                    <a:pt x="4534" y="417"/>
                  </a:lnTo>
                  <a:lnTo>
                    <a:pt x="4529" y="417"/>
                  </a:lnTo>
                  <a:lnTo>
                    <a:pt x="4527" y="419"/>
                  </a:lnTo>
                  <a:lnTo>
                    <a:pt x="4525" y="421"/>
                  </a:lnTo>
                  <a:lnTo>
                    <a:pt x="4522" y="422"/>
                  </a:lnTo>
                  <a:lnTo>
                    <a:pt x="4521" y="424"/>
                  </a:lnTo>
                  <a:lnTo>
                    <a:pt x="4519" y="424"/>
                  </a:lnTo>
                  <a:lnTo>
                    <a:pt x="4517" y="426"/>
                  </a:lnTo>
                  <a:lnTo>
                    <a:pt x="4516" y="426"/>
                  </a:lnTo>
                  <a:lnTo>
                    <a:pt x="4514" y="427"/>
                  </a:lnTo>
                  <a:lnTo>
                    <a:pt x="4512" y="429"/>
                  </a:lnTo>
                  <a:lnTo>
                    <a:pt x="4512" y="431"/>
                  </a:lnTo>
                  <a:lnTo>
                    <a:pt x="4511" y="432"/>
                  </a:lnTo>
                  <a:lnTo>
                    <a:pt x="4509" y="432"/>
                  </a:lnTo>
                  <a:lnTo>
                    <a:pt x="4506" y="434"/>
                  </a:lnTo>
                  <a:lnTo>
                    <a:pt x="4503" y="435"/>
                  </a:lnTo>
                  <a:lnTo>
                    <a:pt x="4501" y="435"/>
                  </a:lnTo>
                  <a:lnTo>
                    <a:pt x="4499" y="437"/>
                  </a:lnTo>
                  <a:lnTo>
                    <a:pt x="4496" y="437"/>
                  </a:lnTo>
                  <a:lnTo>
                    <a:pt x="4491" y="437"/>
                  </a:lnTo>
                  <a:lnTo>
                    <a:pt x="4488" y="437"/>
                  </a:lnTo>
                  <a:lnTo>
                    <a:pt x="4486" y="437"/>
                  </a:lnTo>
                  <a:lnTo>
                    <a:pt x="4485" y="439"/>
                  </a:lnTo>
                  <a:lnTo>
                    <a:pt x="4481" y="439"/>
                  </a:lnTo>
                  <a:lnTo>
                    <a:pt x="4478" y="440"/>
                  </a:lnTo>
                  <a:lnTo>
                    <a:pt x="4476" y="440"/>
                  </a:lnTo>
                  <a:lnTo>
                    <a:pt x="4476" y="442"/>
                  </a:lnTo>
                  <a:lnTo>
                    <a:pt x="4475" y="444"/>
                  </a:lnTo>
                  <a:lnTo>
                    <a:pt x="4473" y="445"/>
                  </a:lnTo>
                  <a:lnTo>
                    <a:pt x="4471" y="447"/>
                  </a:lnTo>
                  <a:lnTo>
                    <a:pt x="4470" y="450"/>
                  </a:lnTo>
                  <a:lnTo>
                    <a:pt x="4468" y="454"/>
                  </a:lnTo>
                  <a:lnTo>
                    <a:pt x="4467" y="455"/>
                  </a:lnTo>
                  <a:lnTo>
                    <a:pt x="4465" y="457"/>
                  </a:lnTo>
                  <a:lnTo>
                    <a:pt x="4462" y="460"/>
                  </a:lnTo>
                  <a:lnTo>
                    <a:pt x="4460" y="460"/>
                  </a:lnTo>
                  <a:lnTo>
                    <a:pt x="4458" y="462"/>
                  </a:lnTo>
                  <a:lnTo>
                    <a:pt x="4457" y="465"/>
                  </a:lnTo>
                  <a:lnTo>
                    <a:pt x="4455" y="468"/>
                  </a:lnTo>
                  <a:lnTo>
                    <a:pt x="4455" y="473"/>
                  </a:lnTo>
                  <a:lnTo>
                    <a:pt x="4453" y="473"/>
                  </a:lnTo>
                  <a:lnTo>
                    <a:pt x="4452" y="473"/>
                  </a:lnTo>
                  <a:lnTo>
                    <a:pt x="4450" y="472"/>
                  </a:lnTo>
                  <a:lnTo>
                    <a:pt x="4447" y="468"/>
                  </a:lnTo>
                  <a:lnTo>
                    <a:pt x="4447" y="465"/>
                  </a:lnTo>
                  <a:lnTo>
                    <a:pt x="4447" y="462"/>
                  </a:lnTo>
                  <a:lnTo>
                    <a:pt x="4447" y="458"/>
                  </a:lnTo>
                  <a:lnTo>
                    <a:pt x="4426" y="458"/>
                  </a:lnTo>
                  <a:lnTo>
                    <a:pt x="4424" y="458"/>
                  </a:lnTo>
                  <a:lnTo>
                    <a:pt x="4422" y="458"/>
                  </a:lnTo>
                  <a:lnTo>
                    <a:pt x="4421" y="457"/>
                  </a:lnTo>
                  <a:lnTo>
                    <a:pt x="4419" y="457"/>
                  </a:lnTo>
                  <a:lnTo>
                    <a:pt x="4416" y="457"/>
                  </a:lnTo>
                  <a:lnTo>
                    <a:pt x="4414" y="457"/>
                  </a:lnTo>
                  <a:lnTo>
                    <a:pt x="4411" y="457"/>
                  </a:lnTo>
                  <a:lnTo>
                    <a:pt x="4409" y="457"/>
                  </a:lnTo>
                  <a:lnTo>
                    <a:pt x="4408" y="458"/>
                  </a:lnTo>
                  <a:lnTo>
                    <a:pt x="4406" y="460"/>
                  </a:lnTo>
                  <a:lnTo>
                    <a:pt x="4404" y="463"/>
                  </a:lnTo>
                  <a:lnTo>
                    <a:pt x="4403" y="467"/>
                  </a:lnTo>
                  <a:lnTo>
                    <a:pt x="4399" y="468"/>
                  </a:lnTo>
                  <a:lnTo>
                    <a:pt x="4398" y="470"/>
                  </a:lnTo>
                  <a:lnTo>
                    <a:pt x="4396" y="472"/>
                  </a:lnTo>
                  <a:lnTo>
                    <a:pt x="4395" y="472"/>
                  </a:lnTo>
                  <a:lnTo>
                    <a:pt x="4393" y="472"/>
                  </a:lnTo>
                  <a:lnTo>
                    <a:pt x="4391" y="470"/>
                  </a:lnTo>
                  <a:lnTo>
                    <a:pt x="4390" y="468"/>
                  </a:lnTo>
                  <a:lnTo>
                    <a:pt x="4390" y="467"/>
                  </a:lnTo>
                  <a:lnTo>
                    <a:pt x="4390" y="465"/>
                  </a:lnTo>
                  <a:lnTo>
                    <a:pt x="4390" y="463"/>
                  </a:lnTo>
                  <a:lnTo>
                    <a:pt x="4388" y="463"/>
                  </a:lnTo>
                  <a:lnTo>
                    <a:pt x="4386" y="463"/>
                  </a:lnTo>
                  <a:lnTo>
                    <a:pt x="4386" y="463"/>
                  </a:lnTo>
                  <a:lnTo>
                    <a:pt x="4385" y="465"/>
                  </a:lnTo>
                  <a:lnTo>
                    <a:pt x="4383" y="467"/>
                  </a:lnTo>
                  <a:lnTo>
                    <a:pt x="4381" y="467"/>
                  </a:lnTo>
                  <a:lnTo>
                    <a:pt x="4380" y="470"/>
                  </a:lnTo>
                  <a:lnTo>
                    <a:pt x="4380" y="470"/>
                  </a:lnTo>
                  <a:lnTo>
                    <a:pt x="4377" y="472"/>
                  </a:lnTo>
                  <a:lnTo>
                    <a:pt x="4375" y="472"/>
                  </a:lnTo>
                  <a:lnTo>
                    <a:pt x="4372" y="472"/>
                  </a:lnTo>
                  <a:lnTo>
                    <a:pt x="4370" y="470"/>
                  </a:lnTo>
                  <a:lnTo>
                    <a:pt x="4370" y="468"/>
                  </a:lnTo>
                  <a:lnTo>
                    <a:pt x="4368" y="468"/>
                  </a:lnTo>
                  <a:lnTo>
                    <a:pt x="4368" y="467"/>
                  </a:lnTo>
                  <a:lnTo>
                    <a:pt x="4367" y="465"/>
                  </a:lnTo>
                  <a:lnTo>
                    <a:pt x="4365" y="463"/>
                  </a:lnTo>
                  <a:lnTo>
                    <a:pt x="4362" y="463"/>
                  </a:lnTo>
                  <a:lnTo>
                    <a:pt x="4360" y="463"/>
                  </a:lnTo>
                  <a:lnTo>
                    <a:pt x="4359" y="465"/>
                  </a:lnTo>
                  <a:lnTo>
                    <a:pt x="4357" y="465"/>
                  </a:lnTo>
                  <a:lnTo>
                    <a:pt x="4355" y="465"/>
                  </a:lnTo>
                  <a:lnTo>
                    <a:pt x="4354" y="467"/>
                  </a:lnTo>
                  <a:lnTo>
                    <a:pt x="4354" y="468"/>
                  </a:lnTo>
                  <a:lnTo>
                    <a:pt x="4352" y="470"/>
                  </a:lnTo>
                  <a:lnTo>
                    <a:pt x="4352" y="472"/>
                  </a:lnTo>
                  <a:lnTo>
                    <a:pt x="4352" y="473"/>
                  </a:lnTo>
                  <a:lnTo>
                    <a:pt x="4352" y="475"/>
                  </a:lnTo>
                  <a:lnTo>
                    <a:pt x="4352" y="478"/>
                  </a:lnTo>
                  <a:lnTo>
                    <a:pt x="4352" y="481"/>
                  </a:lnTo>
                  <a:lnTo>
                    <a:pt x="4352" y="483"/>
                  </a:lnTo>
                  <a:lnTo>
                    <a:pt x="4350" y="485"/>
                  </a:lnTo>
                  <a:lnTo>
                    <a:pt x="4350" y="486"/>
                  </a:lnTo>
                  <a:lnTo>
                    <a:pt x="4349" y="488"/>
                  </a:lnTo>
                  <a:lnTo>
                    <a:pt x="4349" y="490"/>
                  </a:lnTo>
                  <a:lnTo>
                    <a:pt x="4349" y="491"/>
                  </a:lnTo>
                  <a:lnTo>
                    <a:pt x="4347" y="493"/>
                  </a:lnTo>
                  <a:lnTo>
                    <a:pt x="4347" y="494"/>
                  </a:lnTo>
                  <a:lnTo>
                    <a:pt x="4344" y="496"/>
                  </a:lnTo>
                  <a:lnTo>
                    <a:pt x="4342" y="496"/>
                  </a:lnTo>
                  <a:lnTo>
                    <a:pt x="4341" y="498"/>
                  </a:lnTo>
                  <a:lnTo>
                    <a:pt x="4339" y="499"/>
                  </a:lnTo>
                  <a:lnTo>
                    <a:pt x="4337" y="501"/>
                  </a:lnTo>
                  <a:lnTo>
                    <a:pt x="4337" y="503"/>
                  </a:lnTo>
                  <a:lnTo>
                    <a:pt x="4337" y="504"/>
                  </a:lnTo>
                  <a:lnTo>
                    <a:pt x="4336" y="506"/>
                  </a:lnTo>
                  <a:lnTo>
                    <a:pt x="4334" y="509"/>
                  </a:lnTo>
                  <a:lnTo>
                    <a:pt x="4334" y="514"/>
                  </a:lnTo>
                  <a:lnTo>
                    <a:pt x="4334" y="517"/>
                  </a:lnTo>
                  <a:lnTo>
                    <a:pt x="4341" y="517"/>
                  </a:lnTo>
                  <a:lnTo>
                    <a:pt x="4341" y="516"/>
                  </a:lnTo>
                  <a:lnTo>
                    <a:pt x="4342" y="514"/>
                  </a:lnTo>
                  <a:lnTo>
                    <a:pt x="4342" y="514"/>
                  </a:lnTo>
                  <a:lnTo>
                    <a:pt x="4344" y="514"/>
                  </a:lnTo>
                  <a:lnTo>
                    <a:pt x="4345" y="514"/>
                  </a:lnTo>
                  <a:lnTo>
                    <a:pt x="4347" y="516"/>
                  </a:lnTo>
                  <a:lnTo>
                    <a:pt x="4347" y="517"/>
                  </a:lnTo>
                  <a:lnTo>
                    <a:pt x="4347" y="519"/>
                  </a:lnTo>
                  <a:lnTo>
                    <a:pt x="4347" y="521"/>
                  </a:lnTo>
                  <a:lnTo>
                    <a:pt x="4345" y="522"/>
                  </a:lnTo>
                  <a:lnTo>
                    <a:pt x="4344" y="522"/>
                  </a:lnTo>
                  <a:lnTo>
                    <a:pt x="4342" y="522"/>
                  </a:lnTo>
                  <a:lnTo>
                    <a:pt x="4342" y="522"/>
                  </a:lnTo>
                  <a:lnTo>
                    <a:pt x="4341" y="524"/>
                  </a:lnTo>
                  <a:lnTo>
                    <a:pt x="4342" y="526"/>
                  </a:lnTo>
                  <a:lnTo>
                    <a:pt x="4342" y="529"/>
                  </a:lnTo>
                  <a:lnTo>
                    <a:pt x="4342" y="532"/>
                  </a:lnTo>
                  <a:lnTo>
                    <a:pt x="4344" y="534"/>
                  </a:lnTo>
                  <a:lnTo>
                    <a:pt x="4344" y="535"/>
                  </a:lnTo>
                  <a:lnTo>
                    <a:pt x="4344" y="537"/>
                  </a:lnTo>
                  <a:lnTo>
                    <a:pt x="4344" y="539"/>
                  </a:lnTo>
                  <a:lnTo>
                    <a:pt x="4344" y="540"/>
                  </a:lnTo>
                  <a:lnTo>
                    <a:pt x="4344" y="542"/>
                  </a:lnTo>
                  <a:lnTo>
                    <a:pt x="4345" y="544"/>
                  </a:lnTo>
                  <a:lnTo>
                    <a:pt x="4347" y="545"/>
                  </a:lnTo>
                  <a:lnTo>
                    <a:pt x="4349" y="548"/>
                  </a:lnTo>
                  <a:lnTo>
                    <a:pt x="4350" y="548"/>
                  </a:lnTo>
                  <a:lnTo>
                    <a:pt x="4352" y="550"/>
                  </a:lnTo>
                  <a:lnTo>
                    <a:pt x="4350" y="557"/>
                  </a:lnTo>
                  <a:lnTo>
                    <a:pt x="4345" y="557"/>
                  </a:lnTo>
                  <a:lnTo>
                    <a:pt x="4344" y="557"/>
                  </a:lnTo>
                  <a:lnTo>
                    <a:pt x="4342" y="555"/>
                  </a:lnTo>
                  <a:lnTo>
                    <a:pt x="4341" y="553"/>
                  </a:lnTo>
                  <a:lnTo>
                    <a:pt x="4341" y="552"/>
                  </a:lnTo>
                  <a:lnTo>
                    <a:pt x="4341" y="552"/>
                  </a:lnTo>
                  <a:lnTo>
                    <a:pt x="4339" y="550"/>
                  </a:lnTo>
                  <a:lnTo>
                    <a:pt x="4336" y="550"/>
                  </a:lnTo>
                  <a:lnTo>
                    <a:pt x="4334" y="552"/>
                  </a:lnTo>
                  <a:lnTo>
                    <a:pt x="4334" y="552"/>
                  </a:lnTo>
                  <a:lnTo>
                    <a:pt x="4332" y="553"/>
                  </a:lnTo>
                  <a:lnTo>
                    <a:pt x="4331" y="557"/>
                  </a:lnTo>
                  <a:lnTo>
                    <a:pt x="4329" y="558"/>
                  </a:lnTo>
                  <a:lnTo>
                    <a:pt x="4327" y="562"/>
                  </a:lnTo>
                  <a:lnTo>
                    <a:pt x="4327" y="563"/>
                  </a:lnTo>
                  <a:lnTo>
                    <a:pt x="4326" y="565"/>
                  </a:lnTo>
                  <a:lnTo>
                    <a:pt x="4326" y="570"/>
                  </a:lnTo>
                  <a:lnTo>
                    <a:pt x="4326" y="571"/>
                  </a:lnTo>
                  <a:lnTo>
                    <a:pt x="4327" y="573"/>
                  </a:lnTo>
                  <a:lnTo>
                    <a:pt x="4327" y="573"/>
                  </a:lnTo>
                  <a:lnTo>
                    <a:pt x="4329" y="576"/>
                  </a:lnTo>
                  <a:lnTo>
                    <a:pt x="4331" y="578"/>
                  </a:lnTo>
                  <a:lnTo>
                    <a:pt x="4331" y="580"/>
                  </a:lnTo>
                  <a:lnTo>
                    <a:pt x="4331" y="588"/>
                  </a:lnTo>
                  <a:lnTo>
                    <a:pt x="4308" y="588"/>
                  </a:lnTo>
                  <a:lnTo>
                    <a:pt x="4306" y="589"/>
                  </a:lnTo>
                  <a:lnTo>
                    <a:pt x="4306" y="591"/>
                  </a:lnTo>
                  <a:lnTo>
                    <a:pt x="4303" y="594"/>
                  </a:lnTo>
                  <a:lnTo>
                    <a:pt x="4300" y="598"/>
                  </a:lnTo>
                  <a:lnTo>
                    <a:pt x="4300" y="612"/>
                  </a:lnTo>
                  <a:lnTo>
                    <a:pt x="4300" y="616"/>
                  </a:lnTo>
                  <a:lnTo>
                    <a:pt x="4298" y="616"/>
                  </a:lnTo>
                  <a:lnTo>
                    <a:pt x="4298" y="617"/>
                  </a:lnTo>
                  <a:lnTo>
                    <a:pt x="4296" y="619"/>
                  </a:lnTo>
                  <a:lnTo>
                    <a:pt x="4296" y="619"/>
                  </a:lnTo>
                  <a:lnTo>
                    <a:pt x="4295" y="619"/>
                  </a:lnTo>
                  <a:lnTo>
                    <a:pt x="4293" y="619"/>
                  </a:lnTo>
                  <a:lnTo>
                    <a:pt x="4290" y="619"/>
                  </a:lnTo>
                  <a:lnTo>
                    <a:pt x="4288" y="619"/>
                  </a:lnTo>
                  <a:lnTo>
                    <a:pt x="4286" y="617"/>
                  </a:lnTo>
                  <a:lnTo>
                    <a:pt x="4285" y="617"/>
                  </a:lnTo>
                  <a:lnTo>
                    <a:pt x="4283" y="619"/>
                  </a:lnTo>
                  <a:lnTo>
                    <a:pt x="4282" y="619"/>
                  </a:lnTo>
                  <a:lnTo>
                    <a:pt x="4282" y="620"/>
                  </a:lnTo>
                  <a:lnTo>
                    <a:pt x="4280" y="624"/>
                  </a:lnTo>
                  <a:lnTo>
                    <a:pt x="4278" y="627"/>
                  </a:lnTo>
                  <a:lnTo>
                    <a:pt x="4277" y="629"/>
                  </a:lnTo>
                  <a:lnTo>
                    <a:pt x="4275" y="630"/>
                  </a:lnTo>
                  <a:lnTo>
                    <a:pt x="4275" y="632"/>
                  </a:lnTo>
                  <a:lnTo>
                    <a:pt x="4273" y="634"/>
                  </a:lnTo>
                  <a:lnTo>
                    <a:pt x="4272" y="634"/>
                  </a:lnTo>
                  <a:lnTo>
                    <a:pt x="4270" y="635"/>
                  </a:lnTo>
                  <a:lnTo>
                    <a:pt x="4268" y="637"/>
                  </a:lnTo>
                  <a:lnTo>
                    <a:pt x="4267" y="638"/>
                  </a:lnTo>
                  <a:lnTo>
                    <a:pt x="4267" y="640"/>
                  </a:lnTo>
                  <a:lnTo>
                    <a:pt x="4267" y="642"/>
                  </a:lnTo>
                  <a:lnTo>
                    <a:pt x="4267" y="645"/>
                  </a:lnTo>
                  <a:lnTo>
                    <a:pt x="4267" y="647"/>
                  </a:lnTo>
                  <a:lnTo>
                    <a:pt x="4267" y="650"/>
                  </a:lnTo>
                  <a:lnTo>
                    <a:pt x="4265" y="650"/>
                  </a:lnTo>
                  <a:lnTo>
                    <a:pt x="4262" y="650"/>
                  </a:lnTo>
                  <a:lnTo>
                    <a:pt x="4260" y="652"/>
                  </a:lnTo>
                  <a:lnTo>
                    <a:pt x="4259" y="652"/>
                  </a:lnTo>
                  <a:lnTo>
                    <a:pt x="4257" y="652"/>
                  </a:lnTo>
                  <a:lnTo>
                    <a:pt x="4255" y="653"/>
                  </a:lnTo>
                  <a:lnTo>
                    <a:pt x="4252" y="653"/>
                  </a:lnTo>
                  <a:lnTo>
                    <a:pt x="4252" y="655"/>
                  </a:lnTo>
                  <a:lnTo>
                    <a:pt x="4250" y="656"/>
                  </a:lnTo>
                  <a:lnTo>
                    <a:pt x="4249" y="656"/>
                  </a:lnTo>
                  <a:lnTo>
                    <a:pt x="4247" y="655"/>
                  </a:lnTo>
                  <a:lnTo>
                    <a:pt x="4246" y="655"/>
                  </a:lnTo>
                  <a:lnTo>
                    <a:pt x="4246" y="629"/>
                  </a:lnTo>
                  <a:lnTo>
                    <a:pt x="4237" y="616"/>
                  </a:lnTo>
                  <a:lnTo>
                    <a:pt x="4239" y="616"/>
                  </a:lnTo>
                  <a:lnTo>
                    <a:pt x="4241" y="614"/>
                  </a:lnTo>
                  <a:lnTo>
                    <a:pt x="4241" y="612"/>
                  </a:lnTo>
                  <a:lnTo>
                    <a:pt x="4241" y="611"/>
                  </a:lnTo>
                  <a:lnTo>
                    <a:pt x="4241" y="609"/>
                  </a:lnTo>
                  <a:lnTo>
                    <a:pt x="4239" y="591"/>
                  </a:lnTo>
                  <a:lnTo>
                    <a:pt x="4239" y="575"/>
                  </a:lnTo>
                  <a:lnTo>
                    <a:pt x="4239" y="571"/>
                  </a:lnTo>
                  <a:lnTo>
                    <a:pt x="4239" y="568"/>
                  </a:lnTo>
                  <a:lnTo>
                    <a:pt x="4239" y="565"/>
                  </a:lnTo>
                  <a:lnTo>
                    <a:pt x="4239" y="563"/>
                  </a:lnTo>
                  <a:lnTo>
                    <a:pt x="4239" y="562"/>
                  </a:lnTo>
                  <a:lnTo>
                    <a:pt x="4241" y="558"/>
                  </a:lnTo>
                  <a:lnTo>
                    <a:pt x="4242" y="557"/>
                  </a:lnTo>
                  <a:lnTo>
                    <a:pt x="4244" y="555"/>
                  </a:lnTo>
                  <a:lnTo>
                    <a:pt x="4244" y="552"/>
                  </a:lnTo>
                  <a:lnTo>
                    <a:pt x="4244" y="548"/>
                  </a:lnTo>
                  <a:lnTo>
                    <a:pt x="4242" y="547"/>
                  </a:lnTo>
                  <a:lnTo>
                    <a:pt x="4244" y="545"/>
                  </a:lnTo>
                  <a:lnTo>
                    <a:pt x="4244" y="544"/>
                  </a:lnTo>
                  <a:lnTo>
                    <a:pt x="4244" y="542"/>
                  </a:lnTo>
                  <a:lnTo>
                    <a:pt x="4246" y="540"/>
                  </a:lnTo>
                  <a:lnTo>
                    <a:pt x="4246" y="539"/>
                  </a:lnTo>
                  <a:lnTo>
                    <a:pt x="4246" y="537"/>
                  </a:lnTo>
                  <a:lnTo>
                    <a:pt x="4247" y="535"/>
                  </a:lnTo>
                  <a:lnTo>
                    <a:pt x="4249" y="535"/>
                  </a:lnTo>
                  <a:lnTo>
                    <a:pt x="4250" y="534"/>
                  </a:lnTo>
                  <a:lnTo>
                    <a:pt x="4252" y="532"/>
                  </a:lnTo>
                  <a:lnTo>
                    <a:pt x="4254" y="527"/>
                  </a:lnTo>
                  <a:lnTo>
                    <a:pt x="4254" y="524"/>
                  </a:lnTo>
                  <a:lnTo>
                    <a:pt x="4254" y="522"/>
                  </a:lnTo>
                  <a:lnTo>
                    <a:pt x="4252" y="521"/>
                  </a:lnTo>
                  <a:lnTo>
                    <a:pt x="4252" y="519"/>
                  </a:lnTo>
                  <a:lnTo>
                    <a:pt x="4252" y="517"/>
                  </a:lnTo>
                  <a:lnTo>
                    <a:pt x="4254" y="516"/>
                  </a:lnTo>
                  <a:lnTo>
                    <a:pt x="4254" y="516"/>
                  </a:lnTo>
                  <a:lnTo>
                    <a:pt x="4255" y="514"/>
                  </a:lnTo>
                  <a:lnTo>
                    <a:pt x="4257" y="514"/>
                  </a:lnTo>
                  <a:lnTo>
                    <a:pt x="4259" y="514"/>
                  </a:lnTo>
                  <a:lnTo>
                    <a:pt x="4260" y="514"/>
                  </a:lnTo>
                  <a:lnTo>
                    <a:pt x="4262" y="512"/>
                  </a:lnTo>
                  <a:lnTo>
                    <a:pt x="4264" y="512"/>
                  </a:lnTo>
                  <a:lnTo>
                    <a:pt x="4267" y="511"/>
                  </a:lnTo>
                  <a:lnTo>
                    <a:pt x="4270" y="509"/>
                  </a:lnTo>
                  <a:lnTo>
                    <a:pt x="4273" y="508"/>
                  </a:lnTo>
                  <a:lnTo>
                    <a:pt x="4275" y="508"/>
                  </a:lnTo>
                  <a:lnTo>
                    <a:pt x="4277" y="508"/>
                  </a:lnTo>
                  <a:lnTo>
                    <a:pt x="4278" y="508"/>
                  </a:lnTo>
                  <a:lnTo>
                    <a:pt x="4282" y="508"/>
                  </a:lnTo>
                  <a:lnTo>
                    <a:pt x="4283" y="508"/>
                  </a:lnTo>
                  <a:lnTo>
                    <a:pt x="4285" y="508"/>
                  </a:lnTo>
                  <a:lnTo>
                    <a:pt x="4286" y="506"/>
                  </a:lnTo>
                  <a:lnTo>
                    <a:pt x="4286" y="504"/>
                  </a:lnTo>
                  <a:lnTo>
                    <a:pt x="4288" y="503"/>
                  </a:lnTo>
                  <a:lnTo>
                    <a:pt x="4288" y="501"/>
                  </a:lnTo>
                  <a:lnTo>
                    <a:pt x="4290" y="499"/>
                  </a:lnTo>
                  <a:lnTo>
                    <a:pt x="4291" y="498"/>
                  </a:lnTo>
                  <a:lnTo>
                    <a:pt x="4295" y="496"/>
                  </a:lnTo>
                  <a:lnTo>
                    <a:pt x="4296" y="494"/>
                  </a:lnTo>
                  <a:lnTo>
                    <a:pt x="4296" y="493"/>
                  </a:lnTo>
                  <a:lnTo>
                    <a:pt x="4300" y="490"/>
                  </a:lnTo>
                  <a:lnTo>
                    <a:pt x="4301" y="486"/>
                  </a:lnTo>
                  <a:lnTo>
                    <a:pt x="4304" y="485"/>
                  </a:lnTo>
                  <a:lnTo>
                    <a:pt x="4309" y="480"/>
                  </a:lnTo>
                  <a:lnTo>
                    <a:pt x="4314" y="476"/>
                  </a:lnTo>
                  <a:lnTo>
                    <a:pt x="4318" y="475"/>
                  </a:lnTo>
                  <a:lnTo>
                    <a:pt x="4321" y="473"/>
                  </a:lnTo>
                  <a:lnTo>
                    <a:pt x="4324" y="470"/>
                  </a:lnTo>
                  <a:lnTo>
                    <a:pt x="4329" y="467"/>
                  </a:lnTo>
                  <a:lnTo>
                    <a:pt x="4334" y="463"/>
                  </a:lnTo>
                  <a:lnTo>
                    <a:pt x="4336" y="462"/>
                  </a:lnTo>
                  <a:lnTo>
                    <a:pt x="4339" y="460"/>
                  </a:lnTo>
                  <a:lnTo>
                    <a:pt x="4341" y="458"/>
                  </a:lnTo>
                  <a:lnTo>
                    <a:pt x="4341" y="457"/>
                  </a:lnTo>
                  <a:lnTo>
                    <a:pt x="4341" y="455"/>
                  </a:lnTo>
                  <a:lnTo>
                    <a:pt x="4341" y="454"/>
                  </a:lnTo>
                  <a:lnTo>
                    <a:pt x="4342" y="452"/>
                  </a:lnTo>
                  <a:lnTo>
                    <a:pt x="4344" y="452"/>
                  </a:lnTo>
                  <a:lnTo>
                    <a:pt x="4345" y="452"/>
                  </a:lnTo>
                  <a:lnTo>
                    <a:pt x="4347" y="450"/>
                  </a:lnTo>
                  <a:lnTo>
                    <a:pt x="4349" y="450"/>
                  </a:lnTo>
                  <a:lnTo>
                    <a:pt x="4350" y="450"/>
                  </a:lnTo>
                  <a:lnTo>
                    <a:pt x="4352" y="449"/>
                  </a:lnTo>
                  <a:lnTo>
                    <a:pt x="4354" y="449"/>
                  </a:lnTo>
                  <a:lnTo>
                    <a:pt x="4354" y="445"/>
                  </a:lnTo>
                  <a:lnTo>
                    <a:pt x="4355" y="445"/>
                  </a:lnTo>
                  <a:lnTo>
                    <a:pt x="4355" y="444"/>
                  </a:lnTo>
                  <a:lnTo>
                    <a:pt x="4355" y="440"/>
                  </a:lnTo>
                  <a:lnTo>
                    <a:pt x="4357" y="437"/>
                  </a:lnTo>
                  <a:lnTo>
                    <a:pt x="4359" y="435"/>
                  </a:lnTo>
                  <a:lnTo>
                    <a:pt x="4359" y="432"/>
                  </a:lnTo>
                  <a:lnTo>
                    <a:pt x="4360" y="429"/>
                  </a:lnTo>
                  <a:lnTo>
                    <a:pt x="4360" y="427"/>
                  </a:lnTo>
                  <a:lnTo>
                    <a:pt x="4360" y="426"/>
                  </a:lnTo>
                  <a:lnTo>
                    <a:pt x="4360" y="424"/>
                  </a:lnTo>
                  <a:lnTo>
                    <a:pt x="4362" y="422"/>
                  </a:lnTo>
                  <a:lnTo>
                    <a:pt x="4362" y="421"/>
                  </a:lnTo>
                  <a:lnTo>
                    <a:pt x="4363" y="419"/>
                  </a:lnTo>
                  <a:lnTo>
                    <a:pt x="4365" y="417"/>
                  </a:lnTo>
                  <a:lnTo>
                    <a:pt x="4368" y="416"/>
                  </a:lnTo>
                  <a:lnTo>
                    <a:pt x="4375" y="413"/>
                  </a:lnTo>
                  <a:lnTo>
                    <a:pt x="4377" y="411"/>
                  </a:lnTo>
                  <a:lnTo>
                    <a:pt x="4378" y="409"/>
                  </a:lnTo>
                  <a:lnTo>
                    <a:pt x="4378" y="406"/>
                  </a:lnTo>
                  <a:lnTo>
                    <a:pt x="4362" y="406"/>
                  </a:lnTo>
                  <a:lnTo>
                    <a:pt x="4360" y="406"/>
                  </a:lnTo>
                  <a:lnTo>
                    <a:pt x="4359" y="406"/>
                  </a:lnTo>
                  <a:lnTo>
                    <a:pt x="4355" y="408"/>
                  </a:lnTo>
                  <a:lnTo>
                    <a:pt x="4352" y="408"/>
                  </a:lnTo>
                  <a:lnTo>
                    <a:pt x="4349" y="408"/>
                  </a:lnTo>
                  <a:lnTo>
                    <a:pt x="4349" y="411"/>
                  </a:lnTo>
                  <a:lnTo>
                    <a:pt x="4347" y="414"/>
                  </a:lnTo>
                  <a:lnTo>
                    <a:pt x="4349" y="417"/>
                  </a:lnTo>
                  <a:lnTo>
                    <a:pt x="4347" y="421"/>
                  </a:lnTo>
                  <a:lnTo>
                    <a:pt x="4347" y="422"/>
                  </a:lnTo>
                  <a:lnTo>
                    <a:pt x="4347" y="424"/>
                  </a:lnTo>
                  <a:lnTo>
                    <a:pt x="4345" y="426"/>
                  </a:lnTo>
                  <a:lnTo>
                    <a:pt x="4344" y="429"/>
                  </a:lnTo>
                  <a:lnTo>
                    <a:pt x="4344" y="429"/>
                  </a:lnTo>
                  <a:lnTo>
                    <a:pt x="4342" y="429"/>
                  </a:lnTo>
                  <a:lnTo>
                    <a:pt x="4341" y="429"/>
                  </a:lnTo>
                  <a:lnTo>
                    <a:pt x="4337" y="431"/>
                  </a:lnTo>
                  <a:lnTo>
                    <a:pt x="4334" y="431"/>
                  </a:lnTo>
                  <a:lnTo>
                    <a:pt x="4332" y="431"/>
                  </a:lnTo>
                  <a:lnTo>
                    <a:pt x="4332" y="432"/>
                  </a:lnTo>
                  <a:lnTo>
                    <a:pt x="4331" y="434"/>
                  </a:lnTo>
                  <a:lnTo>
                    <a:pt x="4327" y="437"/>
                  </a:lnTo>
                  <a:lnTo>
                    <a:pt x="4327" y="439"/>
                  </a:lnTo>
                  <a:lnTo>
                    <a:pt x="4326" y="440"/>
                  </a:lnTo>
                  <a:lnTo>
                    <a:pt x="4324" y="440"/>
                  </a:lnTo>
                  <a:lnTo>
                    <a:pt x="4323" y="442"/>
                  </a:lnTo>
                  <a:lnTo>
                    <a:pt x="4321" y="442"/>
                  </a:lnTo>
                  <a:lnTo>
                    <a:pt x="4319" y="444"/>
                  </a:lnTo>
                  <a:lnTo>
                    <a:pt x="4316" y="445"/>
                  </a:lnTo>
                  <a:lnTo>
                    <a:pt x="4313" y="447"/>
                  </a:lnTo>
                  <a:lnTo>
                    <a:pt x="4311" y="449"/>
                  </a:lnTo>
                  <a:lnTo>
                    <a:pt x="4309" y="450"/>
                  </a:lnTo>
                  <a:lnTo>
                    <a:pt x="4308" y="452"/>
                  </a:lnTo>
                  <a:lnTo>
                    <a:pt x="4306" y="452"/>
                  </a:lnTo>
                  <a:lnTo>
                    <a:pt x="4303" y="452"/>
                  </a:lnTo>
                  <a:lnTo>
                    <a:pt x="4303" y="449"/>
                  </a:lnTo>
                  <a:lnTo>
                    <a:pt x="4303" y="445"/>
                  </a:lnTo>
                  <a:lnTo>
                    <a:pt x="4303" y="444"/>
                  </a:lnTo>
                  <a:lnTo>
                    <a:pt x="4303" y="442"/>
                  </a:lnTo>
                  <a:lnTo>
                    <a:pt x="4301" y="442"/>
                  </a:lnTo>
                  <a:lnTo>
                    <a:pt x="4300" y="440"/>
                  </a:lnTo>
                  <a:lnTo>
                    <a:pt x="4300" y="440"/>
                  </a:lnTo>
                  <a:lnTo>
                    <a:pt x="4298" y="439"/>
                  </a:lnTo>
                  <a:lnTo>
                    <a:pt x="4298" y="437"/>
                  </a:lnTo>
                  <a:lnTo>
                    <a:pt x="4298" y="435"/>
                  </a:lnTo>
                  <a:lnTo>
                    <a:pt x="4298" y="434"/>
                  </a:lnTo>
                  <a:lnTo>
                    <a:pt x="4300" y="432"/>
                  </a:lnTo>
                  <a:lnTo>
                    <a:pt x="4301" y="431"/>
                  </a:lnTo>
                  <a:lnTo>
                    <a:pt x="4300" y="431"/>
                  </a:lnTo>
                  <a:lnTo>
                    <a:pt x="4298" y="429"/>
                  </a:lnTo>
                  <a:lnTo>
                    <a:pt x="4298" y="429"/>
                  </a:lnTo>
                  <a:lnTo>
                    <a:pt x="4296" y="429"/>
                  </a:lnTo>
                  <a:lnTo>
                    <a:pt x="4295" y="429"/>
                  </a:lnTo>
                  <a:lnTo>
                    <a:pt x="4291" y="427"/>
                  </a:lnTo>
                  <a:lnTo>
                    <a:pt x="4290" y="427"/>
                  </a:lnTo>
                  <a:lnTo>
                    <a:pt x="4290" y="426"/>
                  </a:lnTo>
                  <a:lnTo>
                    <a:pt x="4288" y="426"/>
                  </a:lnTo>
                  <a:lnTo>
                    <a:pt x="4288" y="424"/>
                  </a:lnTo>
                  <a:lnTo>
                    <a:pt x="4288" y="422"/>
                  </a:lnTo>
                  <a:lnTo>
                    <a:pt x="4286" y="422"/>
                  </a:lnTo>
                  <a:lnTo>
                    <a:pt x="4285" y="422"/>
                  </a:lnTo>
                  <a:lnTo>
                    <a:pt x="4283" y="422"/>
                  </a:lnTo>
                  <a:lnTo>
                    <a:pt x="4283" y="424"/>
                  </a:lnTo>
                  <a:lnTo>
                    <a:pt x="4282" y="426"/>
                  </a:lnTo>
                  <a:lnTo>
                    <a:pt x="4280" y="426"/>
                  </a:lnTo>
                  <a:lnTo>
                    <a:pt x="4278" y="426"/>
                  </a:lnTo>
                  <a:lnTo>
                    <a:pt x="4277" y="426"/>
                  </a:lnTo>
                  <a:lnTo>
                    <a:pt x="4275" y="426"/>
                  </a:lnTo>
                  <a:lnTo>
                    <a:pt x="4272" y="426"/>
                  </a:lnTo>
                  <a:lnTo>
                    <a:pt x="4270" y="424"/>
                  </a:lnTo>
                  <a:lnTo>
                    <a:pt x="4267" y="424"/>
                  </a:lnTo>
                  <a:lnTo>
                    <a:pt x="4265" y="424"/>
                  </a:lnTo>
                  <a:lnTo>
                    <a:pt x="4262" y="426"/>
                  </a:lnTo>
                  <a:lnTo>
                    <a:pt x="4260" y="427"/>
                  </a:lnTo>
                  <a:lnTo>
                    <a:pt x="4257" y="431"/>
                  </a:lnTo>
                  <a:lnTo>
                    <a:pt x="4254" y="432"/>
                  </a:lnTo>
                  <a:lnTo>
                    <a:pt x="4250" y="435"/>
                  </a:lnTo>
                  <a:lnTo>
                    <a:pt x="4247" y="440"/>
                  </a:lnTo>
                  <a:lnTo>
                    <a:pt x="4244" y="444"/>
                  </a:lnTo>
                  <a:lnTo>
                    <a:pt x="4244" y="445"/>
                  </a:lnTo>
                  <a:lnTo>
                    <a:pt x="4242" y="447"/>
                  </a:lnTo>
                  <a:lnTo>
                    <a:pt x="4239" y="449"/>
                  </a:lnTo>
                  <a:lnTo>
                    <a:pt x="4237" y="449"/>
                  </a:lnTo>
                  <a:lnTo>
                    <a:pt x="4236" y="449"/>
                  </a:lnTo>
                  <a:lnTo>
                    <a:pt x="4234" y="450"/>
                  </a:lnTo>
                  <a:lnTo>
                    <a:pt x="4232" y="452"/>
                  </a:lnTo>
                  <a:lnTo>
                    <a:pt x="4232" y="454"/>
                  </a:lnTo>
                  <a:lnTo>
                    <a:pt x="4231" y="455"/>
                  </a:lnTo>
                  <a:lnTo>
                    <a:pt x="4229" y="457"/>
                  </a:lnTo>
                  <a:lnTo>
                    <a:pt x="4228" y="458"/>
                  </a:lnTo>
                  <a:lnTo>
                    <a:pt x="4228" y="460"/>
                  </a:lnTo>
                  <a:lnTo>
                    <a:pt x="4226" y="462"/>
                  </a:lnTo>
                  <a:lnTo>
                    <a:pt x="4226" y="463"/>
                  </a:lnTo>
                  <a:lnTo>
                    <a:pt x="4224" y="465"/>
                  </a:lnTo>
                  <a:lnTo>
                    <a:pt x="4223" y="465"/>
                  </a:lnTo>
                  <a:lnTo>
                    <a:pt x="4223" y="465"/>
                  </a:lnTo>
                  <a:lnTo>
                    <a:pt x="4221" y="465"/>
                  </a:lnTo>
                  <a:lnTo>
                    <a:pt x="4219" y="467"/>
                  </a:lnTo>
                  <a:lnTo>
                    <a:pt x="4218" y="468"/>
                  </a:lnTo>
                  <a:lnTo>
                    <a:pt x="4216" y="470"/>
                  </a:lnTo>
                  <a:lnTo>
                    <a:pt x="4216" y="478"/>
                  </a:lnTo>
                  <a:lnTo>
                    <a:pt x="4218" y="480"/>
                  </a:lnTo>
                  <a:lnTo>
                    <a:pt x="4219" y="480"/>
                  </a:lnTo>
                  <a:lnTo>
                    <a:pt x="4223" y="480"/>
                  </a:lnTo>
                  <a:lnTo>
                    <a:pt x="4226" y="478"/>
                  </a:lnTo>
                  <a:lnTo>
                    <a:pt x="4226" y="480"/>
                  </a:lnTo>
                  <a:lnTo>
                    <a:pt x="4226" y="481"/>
                  </a:lnTo>
                  <a:lnTo>
                    <a:pt x="4228" y="483"/>
                  </a:lnTo>
                  <a:lnTo>
                    <a:pt x="4229" y="485"/>
                  </a:lnTo>
                  <a:lnTo>
                    <a:pt x="4229" y="486"/>
                  </a:lnTo>
                  <a:lnTo>
                    <a:pt x="4229" y="488"/>
                  </a:lnTo>
                  <a:lnTo>
                    <a:pt x="4219" y="488"/>
                  </a:lnTo>
                  <a:lnTo>
                    <a:pt x="4218" y="488"/>
                  </a:lnTo>
                  <a:lnTo>
                    <a:pt x="4218" y="486"/>
                  </a:lnTo>
                  <a:lnTo>
                    <a:pt x="4216" y="486"/>
                  </a:lnTo>
                  <a:lnTo>
                    <a:pt x="4214" y="485"/>
                  </a:lnTo>
                  <a:lnTo>
                    <a:pt x="4213" y="485"/>
                  </a:lnTo>
                  <a:lnTo>
                    <a:pt x="4213" y="486"/>
                  </a:lnTo>
                  <a:lnTo>
                    <a:pt x="4211" y="488"/>
                  </a:lnTo>
                  <a:lnTo>
                    <a:pt x="4211" y="490"/>
                  </a:lnTo>
                  <a:lnTo>
                    <a:pt x="4211" y="491"/>
                  </a:lnTo>
                  <a:lnTo>
                    <a:pt x="4210" y="490"/>
                  </a:lnTo>
                  <a:lnTo>
                    <a:pt x="4208" y="488"/>
                  </a:lnTo>
                  <a:lnTo>
                    <a:pt x="4206" y="486"/>
                  </a:lnTo>
                  <a:lnTo>
                    <a:pt x="4205" y="485"/>
                  </a:lnTo>
                  <a:lnTo>
                    <a:pt x="4203" y="483"/>
                  </a:lnTo>
                  <a:lnTo>
                    <a:pt x="4201" y="481"/>
                  </a:lnTo>
                  <a:lnTo>
                    <a:pt x="4200" y="481"/>
                  </a:lnTo>
                  <a:lnTo>
                    <a:pt x="4198" y="483"/>
                  </a:lnTo>
                  <a:lnTo>
                    <a:pt x="4198" y="485"/>
                  </a:lnTo>
                  <a:lnTo>
                    <a:pt x="4196" y="486"/>
                  </a:lnTo>
                  <a:lnTo>
                    <a:pt x="4195" y="488"/>
                  </a:lnTo>
                  <a:lnTo>
                    <a:pt x="4193" y="490"/>
                  </a:lnTo>
                  <a:lnTo>
                    <a:pt x="4192" y="491"/>
                  </a:lnTo>
                  <a:lnTo>
                    <a:pt x="4188" y="493"/>
                  </a:lnTo>
                  <a:lnTo>
                    <a:pt x="4174" y="493"/>
                  </a:lnTo>
                  <a:lnTo>
                    <a:pt x="4172" y="493"/>
                  </a:lnTo>
                  <a:lnTo>
                    <a:pt x="4170" y="491"/>
                  </a:lnTo>
                  <a:lnTo>
                    <a:pt x="4169" y="490"/>
                  </a:lnTo>
                  <a:lnTo>
                    <a:pt x="4169" y="486"/>
                  </a:lnTo>
                  <a:lnTo>
                    <a:pt x="4169" y="485"/>
                  </a:lnTo>
                  <a:lnTo>
                    <a:pt x="4170" y="485"/>
                  </a:lnTo>
                  <a:lnTo>
                    <a:pt x="4172" y="483"/>
                  </a:lnTo>
                  <a:lnTo>
                    <a:pt x="4172" y="481"/>
                  </a:lnTo>
                  <a:lnTo>
                    <a:pt x="4172" y="480"/>
                  </a:lnTo>
                  <a:lnTo>
                    <a:pt x="4170" y="478"/>
                  </a:lnTo>
                  <a:lnTo>
                    <a:pt x="4169" y="478"/>
                  </a:lnTo>
                  <a:lnTo>
                    <a:pt x="4167" y="476"/>
                  </a:lnTo>
                  <a:lnTo>
                    <a:pt x="4165" y="476"/>
                  </a:lnTo>
                  <a:lnTo>
                    <a:pt x="4164" y="475"/>
                  </a:lnTo>
                  <a:lnTo>
                    <a:pt x="4164" y="473"/>
                  </a:lnTo>
                  <a:lnTo>
                    <a:pt x="4160" y="473"/>
                  </a:lnTo>
                  <a:lnTo>
                    <a:pt x="4159" y="472"/>
                  </a:lnTo>
                  <a:lnTo>
                    <a:pt x="4156" y="473"/>
                  </a:lnTo>
                  <a:lnTo>
                    <a:pt x="4154" y="473"/>
                  </a:lnTo>
                  <a:lnTo>
                    <a:pt x="4152" y="473"/>
                  </a:lnTo>
                  <a:lnTo>
                    <a:pt x="4149" y="473"/>
                  </a:lnTo>
                  <a:lnTo>
                    <a:pt x="4147" y="472"/>
                  </a:lnTo>
                  <a:lnTo>
                    <a:pt x="4146" y="470"/>
                  </a:lnTo>
                  <a:lnTo>
                    <a:pt x="4142" y="468"/>
                  </a:lnTo>
                  <a:lnTo>
                    <a:pt x="4141" y="470"/>
                  </a:lnTo>
                  <a:lnTo>
                    <a:pt x="4141" y="470"/>
                  </a:lnTo>
                  <a:lnTo>
                    <a:pt x="4139" y="473"/>
                  </a:lnTo>
                  <a:lnTo>
                    <a:pt x="4139" y="478"/>
                  </a:lnTo>
                  <a:lnTo>
                    <a:pt x="4139" y="485"/>
                  </a:lnTo>
                  <a:lnTo>
                    <a:pt x="4100" y="485"/>
                  </a:lnTo>
                  <a:lnTo>
                    <a:pt x="4098" y="485"/>
                  </a:lnTo>
                  <a:lnTo>
                    <a:pt x="4097" y="486"/>
                  </a:lnTo>
                  <a:lnTo>
                    <a:pt x="4093" y="486"/>
                  </a:lnTo>
                  <a:lnTo>
                    <a:pt x="4092" y="486"/>
                  </a:lnTo>
                  <a:lnTo>
                    <a:pt x="4088" y="486"/>
                  </a:lnTo>
                  <a:lnTo>
                    <a:pt x="4085" y="485"/>
                  </a:lnTo>
                  <a:lnTo>
                    <a:pt x="4084" y="483"/>
                  </a:lnTo>
                  <a:lnTo>
                    <a:pt x="4082" y="483"/>
                  </a:lnTo>
                  <a:lnTo>
                    <a:pt x="4080" y="481"/>
                  </a:lnTo>
                  <a:lnTo>
                    <a:pt x="4079" y="481"/>
                  </a:lnTo>
                  <a:lnTo>
                    <a:pt x="4077" y="481"/>
                  </a:lnTo>
                  <a:lnTo>
                    <a:pt x="4075" y="483"/>
                  </a:lnTo>
                  <a:lnTo>
                    <a:pt x="4074" y="485"/>
                  </a:lnTo>
                  <a:lnTo>
                    <a:pt x="4072" y="485"/>
                  </a:lnTo>
                  <a:lnTo>
                    <a:pt x="4070" y="485"/>
                  </a:lnTo>
                  <a:lnTo>
                    <a:pt x="4067" y="485"/>
                  </a:lnTo>
                  <a:lnTo>
                    <a:pt x="4066" y="483"/>
                  </a:lnTo>
                  <a:lnTo>
                    <a:pt x="4064" y="483"/>
                  </a:lnTo>
                  <a:lnTo>
                    <a:pt x="4062" y="483"/>
                  </a:lnTo>
                  <a:lnTo>
                    <a:pt x="4061" y="483"/>
                  </a:lnTo>
                  <a:lnTo>
                    <a:pt x="4057" y="483"/>
                  </a:lnTo>
                  <a:lnTo>
                    <a:pt x="4056" y="485"/>
                  </a:lnTo>
                  <a:lnTo>
                    <a:pt x="4054" y="483"/>
                  </a:lnTo>
                  <a:lnTo>
                    <a:pt x="4054" y="483"/>
                  </a:lnTo>
                  <a:lnTo>
                    <a:pt x="4051" y="483"/>
                  </a:lnTo>
                  <a:lnTo>
                    <a:pt x="4049" y="481"/>
                  </a:lnTo>
                  <a:lnTo>
                    <a:pt x="4046" y="481"/>
                  </a:lnTo>
                  <a:lnTo>
                    <a:pt x="4043" y="481"/>
                  </a:lnTo>
                  <a:lnTo>
                    <a:pt x="4041" y="483"/>
                  </a:lnTo>
                  <a:lnTo>
                    <a:pt x="4039" y="486"/>
                  </a:lnTo>
                  <a:lnTo>
                    <a:pt x="4038" y="488"/>
                  </a:lnTo>
                  <a:lnTo>
                    <a:pt x="4036" y="490"/>
                  </a:lnTo>
                  <a:lnTo>
                    <a:pt x="4034" y="491"/>
                  </a:lnTo>
                  <a:lnTo>
                    <a:pt x="4034" y="493"/>
                  </a:lnTo>
                  <a:lnTo>
                    <a:pt x="4031" y="494"/>
                  </a:lnTo>
                  <a:lnTo>
                    <a:pt x="4028" y="496"/>
                  </a:lnTo>
                  <a:lnTo>
                    <a:pt x="4025" y="496"/>
                  </a:lnTo>
                  <a:lnTo>
                    <a:pt x="4021" y="496"/>
                  </a:lnTo>
                  <a:lnTo>
                    <a:pt x="4016" y="498"/>
                  </a:lnTo>
                  <a:lnTo>
                    <a:pt x="4015" y="499"/>
                  </a:lnTo>
                  <a:lnTo>
                    <a:pt x="4013" y="501"/>
                  </a:lnTo>
                  <a:lnTo>
                    <a:pt x="4013" y="503"/>
                  </a:lnTo>
                  <a:lnTo>
                    <a:pt x="4011" y="504"/>
                  </a:lnTo>
                  <a:lnTo>
                    <a:pt x="4010" y="506"/>
                  </a:lnTo>
                  <a:lnTo>
                    <a:pt x="4010" y="508"/>
                  </a:lnTo>
                  <a:lnTo>
                    <a:pt x="4008" y="509"/>
                  </a:lnTo>
                  <a:lnTo>
                    <a:pt x="4008" y="511"/>
                  </a:lnTo>
                  <a:lnTo>
                    <a:pt x="4008" y="512"/>
                  </a:lnTo>
                  <a:lnTo>
                    <a:pt x="4007" y="516"/>
                  </a:lnTo>
                  <a:lnTo>
                    <a:pt x="4005" y="517"/>
                  </a:lnTo>
                  <a:lnTo>
                    <a:pt x="4005" y="519"/>
                  </a:lnTo>
                  <a:lnTo>
                    <a:pt x="4003" y="519"/>
                  </a:lnTo>
                  <a:lnTo>
                    <a:pt x="4002" y="519"/>
                  </a:lnTo>
                  <a:lnTo>
                    <a:pt x="4000" y="519"/>
                  </a:lnTo>
                  <a:lnTo>
                    <a:pt x="3998" y="519"/>
                  </a:lnTo>
                  <a:lnTo>
                    <a:pt x="3998" y="521"/>
                  </a:lnTo>
                  <a:lnTo>
                    <a:pt x="3997" y="521"/>
                  </a:lnTo>
                  <a:lnTo>
                    <a:pt x="3997" y="522"/>
                  </a:lnTo>
                  <a:lnTo>
                    <a:pt x="3995" y="524"/>
                  </a:lnTo>
                  <a:lnTo>
                    <a:pt x="3993" y="526"/>
                  </a:lnTo>
                  <a:lnTo>
                    <a:pt x="3992" y="527"/>
                  </a:lnTo>
                  <a:lnTo>
                    <a:pt x="3990" y="527"/>
                  </a:lnTo>
                  <a:lnTo>
                    <a:pt x="3989" y="529"/>
                  </a:lnTo>
                  <a:lnTo>
                    <a:pt x="3987" y="529"/>
                  </a:lnTo>
                  <a:lnTo>
                    <a:pt x="3985" y="530"/>
                  </a:lnTo>
                  <a:lnTo>
                    <a:pt x="3984" y="530"/>
                  </a:lnTo>
                  <a:lnTo>
                    <a:pt x="3984" y="532"/>
                  </a:lnTo>
                  <a:lnTo>
                    <a:pt x="3984" y="534"/>
                  </a:lnTo>
                  <a:lnTo>
                    <a:pt x="3982" y="535"/>
                  </a:lnTo>
                  <a:lnTo>
                    <a:pt x="3982" y="537"/>
                  </a:lnTo>
                  <a:lnTo>
                    <a:pt x="3980" y="539"/>
                  </a:lnTo>
                  <a:lnTo>
                    <a:pt x="3980" y="539"/>
                  </a:lnTo>
                  <a:lnTo>
                    <a:pt x="3979" y="540"/>
                  </a:lnTo>
                  <a:lnTo>
                    <a:pt x="3977" y="540"/>
                  </a:lnTo>
                  <a:lnTo>
                    <a:pt x="3975" y="542"/>
                  </a:lnTo>
                  <a:lnTo>
                    <a:pt x="3974" y="545"/>
                  </a:lnTo>
                  <a:lnTo>
                    <a:pt x="3972" y="548"/>
                  </a:lnTo>
                  <a:lnTo>
                    <a:pt x="3972" y="553"/>
                  </a:lnTo>
                  <a:lnTo>
                    <a:pt x="3972" y="557"/>
                  </a:lnTo>
                  <a:lnTo>
                    <a:pt x="3969" y="557"/>
                  </a:lnTo>
                  <a:lnTo>
                    <a:pt x="3966" y="557"/>
                  </a:lnTo>
                  <a:lnTo>
                    <a:pt x="3964" y="558"/>
                  </a:lnTo>
                  <a:lnTo>
                    <a:pt x="3962" y="558"/>
                  </a:lnTo>
                  <a:lnTo>
                    <a:pt x="3959" y="560"/>
                  </a:lnTo>
                  <a:lnTo>
                    <a:pt x="3957" y="562"/>
                  </a:lnTo>
                  <a:lnTo>
                    <a:pt x="3956" y="563"/>
                  </a:lnTo>
                  <a:lnTo>
                    <a:pt x="3954" y="565"/>
                  </a:lnTo>
                  <a:lnTo>
                    <a:pt x="3953" y="568"/>
                  </a:lnTo>
                  <a:lnTo>
                    <a:pt x="3953" y="570"/>
                  </a:lnTo>
                  <a:lnTo>
                    <a:pt x="3951" y="570"/>
                  </a:lnTo>
                  <a:lnTo>
                    <a:pt x="3946" y="571"/>
                  </a:lnTo>
                  <a:lnTo>
                    <a:pt x="3943" y="573"/>
                  </a:lnTo>
                  <a:lnTo>
                    <a:pt x="3939" y="575"/>
                  </a:lnTo>
                  <a:lnTo>
                    <a:pt x="3939" y="575"/>
                  </a:lnTo>
                  <a:lnTo>
                    <a:pt x="3938" y="575"/>
                  </a:lnTo>
                  <a:lnTo>
                    <a:pt x="3936" y="575"/>
                  </a:lnTo>
                  <a:lnTo>
                    <a:pt x="3936" y="576"/>
                  </a:lnTo>
                  <a:lnTo>
                    <a:pt x="3935" y="578"/>
                  </a:lnTo>
                  <a:lnTo>
                    <a:pt x="3933" y="580"/>
                  </a:lnTo>
                  <a:lnTo>
                    <a:pt x="3933" y="581"/>
                  </a:lnTo>
                  <a:lnTo>
                    <a:pt x="3931" y="584"/>
                  </a:lnTo>
                  <a:lnTo>
                    <a:pt x="3931" y="588"/>
                  </a:lnTo>
                  <a:lnTo>
                    <a:pt x="3933" y="588"/>
                  </a:lnTo>
                  <a:lnTo>
                    <a:pt x="3935" y="588"/>
                  </a:lnTo>
                  <a:lnTo>
                    <a:pt x="3941" y="588"/>
                  </a:lnTo>
                  <a:lnTo>
                    <a:pt x="3943" y="588"/>
                  </a:lnTo>
                  <a:lnTo>
                    <a:pt x="3944" y="588"/>
                  </a:lnTo>
                  <a:lnTo>
                    <a:pt x="3946" y="586"/>
                  </a:lnTo>
                  <a:lnTo>
                    <a:pt x="3948" y="584"/>
                  </a:lnTo>
                  <a:lnTo>
                    <a:pt x="3949" y="586"/>
                  </a:lnTo>
                  <a:lnTo>
                    <a:pt x="3953" y="586"/>
                  </a:lnTo>
                  <a:lnTo>
                    <a:pt x="3953" y="589"/>
                  </a:lnTo>
                  <a:lnTo>
                    <a:pt x="3954" y="591"/>
                  </a:lnTo>
                  <a:lnTo>
                    <a:pt x="3953" y="593"/>
                  </a:lnTo>
                  <a:lnTo>
                    <a:pt x="3953" y="594"/>
                  </a:lnTo>
                  <a:lnTo>
                    <a:pt x="3953" y="596"/>
                  </a:lnTo>
                  <a:lnTo>
                    <a:pt x="3951" y="598"/>
                  </a:lnTo>
                  <a:lnTo>
                    <a:pt x="3951" y="599"/>
                  </a:lnTo>
                  <a:lnTo>
                    <a:pt x="3951" y="602"/>
                  </a:lnTo>
                  <a:lnTo>
                    <a:pt x="3953" y="602"/>
                  </a:lnTo>
                  <a:lnTo>
                    <a:pt x="3954" y="604"/>
                  </a:lnTo>
                  <a:lnTo>
                    <a:pt x="3956" y="604"/>
                  </a:lnTo>
                  <a:lnTo>
                    <a:pt x="3959" y="604"/>
                  </a:lnTo>
                  <a:lnTo>
                    <a:pt x="3959" y="602"/>
                  </a:lnTo>
                  <a:lnTo>
                    <a:pt x="3959" y="601"/>
                  </a:lnTo>
                  <a:lnTo>
                    <a:pt x="3959" y="594"/>
                  </a:lnTo>
                  <a:lnTo>
                    <a:pt x="3959" y="593"/>
                  </a:lnTo>
                  <a:lnTo>
                    <a:pt x="3959" y="591"/>
                  </a:lnTo>
                  <a:lnTo>
                    <a:pt x="3962" y="589"/>
                  </a:lnTo>
                  <a:lnTo>
                    <a:pt x="3966" y="593"/>
                  </a:lnTo>
                  <a:lnTo>
                    <a:pt x="3967" y="596"/>
                  </a:lnTo>
                  <a:lnTo>
                    <a:pt x="3969" y="601"/>
                  </a:lnTo>
                  <a:lnTo>
                    <a:pt x="3969" y="602"/>
                  </a:lnTo>
                  <a:lnTo>
                    <a:pt x="3971" y="604"/>
                  </a:lnTo>
                  <a:lnTo>
                    <a:pt x="3971" y="606"/>
                  </a:lnTo>
                  <a:lnTo>
                    <a:pt x="3971" y="607"/>
                  </a:lnTo>
                  <a:lnTo>
                    <a:pt x="3984" y="607"/>
                  </a:lnTo>
                  <a:lnTo>
                    <a:pt x="3984" y="591"/>
                  </a:lnTo>
                  <a:lnTo>
                    <a:pt x="3993" y="591"/>
                  </a:lnTo>
                  <a:lnTo>
                    <a:pt x="3997" y="594"/>
                  </a:lnTo>
                  <a:lnTo>
                    <a:pt x="3998" y="598"/>
                  </a:lnTo>
                  <a:lnTo>
                    <a:pt x="4002" y="599"/>
                  </a:lnTo>
                  <a:lnTo>
                    <a:pt x="4003" y="599"/>
                  </a:lnTo>
                  <a:lnTo>
                    <a:pt x="4005" y="601"/>
                  </a:lnTo>
                  <a:lnTo>
                    <a:pt x="4007" y="601"/>
                  </a:lnTo>
                  <a:lnTo>
                    <a:pt x="4007" y="602"/>
                  </a:lnTo>
                  <a:lnTo>
                    <a:pt x="4007" y="604"/>
                  </a:lnTo>
                  <a:lnTo>
                    <a:pt x="4008" y="604"/>
                  </a:lnTo>
                  <a:lnTo>
                    <a:pt x="4011" y="606"/>
                  </a:lnTo>
                  <a:lnTo>
                    <a:pt x="4013" y="606"/>
                  </a:lnTo>
                  <a:lnTo>
                    <a:pt x="4015" y="606"/>
                  </a:lnTo>
                  <a:lnTo>
                    <a:pt x="4016" y="607"/>
                  </a:lnTo>
                  <a:lnTo>
                    <a:pt x="4018" y="609"/>
                  </a:lnTo>
                  <a:lnTo>
                    <a:pt x="4020" y="609"/>
                  </a:lnTo>
                  <a:lnTo>
                    <a:pt x="4021" y="611"/>
                  </a:lnTo>
                  <a:lnTo>
                    <a:pt x="4021" y="612"/>
                  </a:lnTo>
                  <a:lnTo>
                    <a:pt x="4023" y="614"/>
                  </a:lnTo>
                  <a:lnTo>
                    <a:pt x="4023" y="614"/>
                  </a:lnTo>
                  <a:lnTo>
                    <a:pt x="4023" y="617"/>
                  </a:lnTo>
                  <a:lnTo>
                    <a:pt x="4023" y="620"/>
                  </a:lnTo>
                  <a:lnTo>
                    <a:pt x="4021" y="624"/>
                  </a:lnTo>
                  <a:lnTo>
                    <a:pt x="4021" y="625"/>
                  </a:lnTo>
                  <a:lnTo>
                    <a:pt x="4021" y="627"/>
                  </a:lnTo>
                  <a:lnTo>
                    <a:pt x="4021" y="629"/>
                  </a:lnTo>
                  <a:lnTo>
                    <a:pt x="4021" y="630"/>
                  </a:lnTo>
                  <a:lnTo>
                    <a:pt x="4021" y="632"/>
                  </a:lnTo>
                  <a:lnTo>
                    <a:pt x="4021" y="634"/>
                  </a:lnTo>
                  <a:lnTo>
                    <a:pt x="4023" y="634"/>
                  </a:lnTo>
                  <a:lnTo>
                    <a:pt x="4025" y="634"/>
                  </a:lnTo>
                  <a:lnTo>
                    <a:pt x="4025" y="634"/>
                  </a:lnTo>
                  <a:lnTo>
                    <a:pt x="4031" y="634"/>
                  </a:lnTo>
                  <a:lnTo>
                    <a:pt x="4031" y="630"/>
                  </a:lnTo>
                  <a:lnTo>
                    <a:pt x="4031" y="629"/>
                  </a:lnTo>
                  <a:lnTo>
                    <a:pt x="4030" y="627"/>
                  </a:lnTo>
                  <a:lnTo>
                    <a:pt x="4030" y="625"/>
                  </a:lnTo>
                  <a:lnTo>
                    <a:pt x="4030" y="622"/>
                  </a:lnTo>
                  <a:lnTo>
                    <a:pt x="4030" y="620"/>
                  </a:lnTo>
                  <a:lnTo>
                    <a:pt x="4028" y="619"/>
                  </a:lnTo>
                  <a:lnTo>
                    <a:pt x="4028" y="616"/>
                  </a:lnTo>
                  <a:lnTo>
                    <a:pt x="4030" y="614"/>
                  </a:lnTo>
                  <a:lnTo>
                    <a:pt x="4031" y="614"/>
                  </a:lnTo>
                  <a:lnTo>
                    <a:pt x="4034" y="614"/>
                  </a:lnTo>
                  <a:lnTo>
                    <a:pt x="4038" y="614"/>
                  </a:lnTo>
                  <a:lnTo>
                    <a:pt x="4038" y="591"/>
                  </a:lnTo>
                  <a:lnTo>
                    <a:pt x="4043" y="591"/>
                  </a:lnTo>
                  <a:lnTo>
                    <a:pt x="4044" y="594"/>
                  </a:lnTo>
                  <a:lnTo>
                    <a:pt x="4044" y="598"/>
                  </a:lnTo>
                  <a:lnTo>
                    <a:pt x="4044" y="601"/>
                  </a:lnTo>
                  <a:lnTo>
                    <a:pt x="4044" y="604"/>
                  </a:lnTo>
                  <a:lnTo>
                    <a:pt x="4044" y="607"/>
                  </a:lnTo>
                  <a:lnTo>
                    <a:pt x="4046" y="611"/>
                  </a:lnTo>
                  <a:lnTo>
                    <a:pt x="4046" y="614"/>
                  </a:lnTo>
                  <a:lnTo>
                    <a:pt x="4046" y="617"/>
                  </a:lnTo>
                  <a:lnTo>
                    <a:pt x="4048" y="617"/>
                  </a:lnTo>
                  <a:lnTo>
                    <a:pt x="4049" y="617"/>
                  </a:lnTo>
                  <a:lnTo>
                    <a:pt x="4049" y="617"/>
                  </a:lnTo>
                  <a:lnTo>
                    <a:pt x="4051" y="620"/>
                  </a:lnTo>
                  <a:lnTo>
                    <a:pt x="4051" y="622"/>
                  </a:lnTo>
                  <a:lnTo>
                    <a:pt x="4051" y="624"/>
                  </a:lnTo>
                  <a:lnTo>
                    <a:pt x="4051" y="625"/>
                  </a:lnTo>
                  <a:lnTo>
                    <a:pt x="4051" y="627"/>
                  </a:lnTo>
                  <a:lnTo>
                    <a:pt x="4051" y="629"/>
                  </a:lnTo>
                  <a:lnTo>
                    <a:pt x="4051" y="630"/>
                  </a:lnTo>
                  <a:lnTo>
                    <a:pt x="4051" y="634"/>
                  </a:lnTo>
                  <a:lnTo>
                    <a:pt x="4051" y="635"/>
                  </a:lnTo>
                  <a:lnTo>
                    <a:pt x="4049" y="637"/>
                  </a:lnTo>
                  <a:lnTo>
                    <a:pt x="4051" y="638"/>
                  </a:lnTo>
                  <a:lnTo>
                    <a:pt x="4051" y="640"/>
                  </a:lnTo>
                  <a:lnTo>
                    <a:pt x="4049" y="642"/>
                  </a:lnTo>
                  <a:lnTo>
                    <a:pt x="4049" y="643"/>
                  </a:lnTo>
                  <a:lnTo>
                    <a:pt x="4051" y="645"/>
                  </a:lnTo>
                  <a:lnTo>
                    <a:pt x="4051" y="647"/>
                  </a:lnTo>
                  <a:lnTo>
                    <a:pt x="4052" y="650"/>
                  </a:lnTo>
                  <a:lnTo>
                    <a:pt x="4054" y="652"/>
                  </a:lnTo>
                  <a:lnTo>
                    <a:pt x="4057" y="653"/>
                  </a:lnTo>
                  <a:lnTo>
                    <a:pt x="4059" y="656"/>
                  </a:lnTo>
                  <a:lnTo>
                    <a:pt x="4059" y="658"/>
                  </a:lnTo>
                  <a:lnTo>
                    <a:pt x="4061" y="660"/>
                  </a:lnTo>
                  <a:lnTo>
                    <a:pt x="4061" y="661"/>
                  </a:lnTo>
                  <a:lnTo>
                    <a:pt x="4061" y="663"/>
                  </a:lnTo>
                  <a:lnTo>
                    <a:pt x="4061" y="666"/>
                  </a:lnTo>
                  <a:lnTo>
                    <a:pt x="4061" y="668"/>
                  </a:lnTo>
                  <a:lnTo>
                    <a:pt x="4061" y="671"/>
                  </a:lnTo>
                  <a:lnTo>
                    <a:pt x="4061" y="673"/>
                  </a:lnTo>
                  <a:lnTo>
                    <a:pt x="4062" y="674"/>
                  </a:lnTo>
                  <a:lnTo>
                    <a:pt x="4062" y="674"/>
                  </a:lnTo>
                  <a:lnTo>
                    <a:pt x="4064" y="678"/>
                  </a:lnTo>
                  <a:lnTo>
                    <a:pt x="4064" y="679"/>
                  </a:lnTo>
                  <a:lnTo>
                    <a:pt x="4064" y="683"/>
                  </a:lnTo>
                  <a:lnTo>
                    <a:pt x="4066" y="686"/>
                  </a:lnTo>
                  <a:lnTo>
                    <a:pt x="4066" y="689"/>
                  </a:lnTo>
                  <a:lnTo>
                    <a:pt x="4066" y="689"/>
                  </a:lnTo>
                  <a:lnTo>
                    <a:pt x="4066" y="691"/>
                  </a:lnTo>
                  <a:lnTo>
                    <a:pt x="4067" y="692"/>
                  </a:lnTo>
                  <a:lnTo>
                    <a:pt x="4067" y="694"/>
                  </a:lnTo>
                  <a:lnTo>
                    <a:pt x="4067" y="696"/>
                  </a:lnTo>
                  <a:lnTo>
                    <a:pt x="4067" y="697"/>
                  </a:lnTo>
                  <a:lnTo>
                    <a:pt x="4067" y="699"/>
                  </a:lnTo>
                  <a:lnTo>
                    <a:pt x="4066" y="699"/>
                  </a:lnTo>
                  <a:lnTo>
                    <a:pt x="4064" y="701"/>
                  </a:lnTo>
                  <a:lnTo>
                    <a:pt x="4062" y="699"/>
                  </a:lnTo>
                  <a:lnTo>
                    <a:pt x="4061" y="699"/>
                  </a:lnTo>
                  <a:lnTo>
                    <a:pt x="4061" y="697"/>
                  </a:lnTo>
                  <a:lnTo>
                    <a:pt x="4059" y="696"/>
                  </a:lnTo>
                  <a:lnTo>
                    <a:pt x="4056" y="694"/>
                  </a:lnTo>
                  <a:lnTo>
                    <a:pt x="4052" y="692"/>
                  </a:lnTo>
                  <a:lnTo>
                    <a:pt x="4051" y="694"/>
                  </a:lnTo>
                  <a:lnTo>
                    <a:pt x="4051" y="696"/>
                  </a:lnTo>
                  <a:lnTo>
                    <a:pt x="4049" y="696"/>
                  </a:lnTo>
                  <a:lnTo>
                    <a:pt x="4049" y="697"/>
                  </a:lnTo>
                  <a:lnTo>
                    <a:pt x="4048" y="699"/>
                  </a:lnTo>
                  <a:lnTo>
                    <a:pt x="4048" y="701"/>
                  </a:lnTo>
                  <a:lnTo>
                    <a:pt x="4046" y="701"/>
                  </a:lnTo>
                  <a:lnTo>
                    <a:pt x="4044" y="701"/>
                  </a:lnTo>
                  <a:lnTo>
                    <a:pt x="4044" y="702"/>
                  </a:lnTo>
                  <a:lnTo>
                    <a:pt x="4044" y="704"/>
                  </a:lnTo>
                  <a:lnTo>
                    <a:pt x="4044" y="706"/>
                  </a:lnTo>
                  <a:lnTo>
                    <a:pt x="4044" y="709"/>
                  </a:lnTo>
                  <a:lnTo>
                    <a:pt x="4044" y="709"/>
                  </a:lnTo>
                  <a:lnTo>
                    <a:pt x="4043" y="710"/>
                  </a:lnTo>
                  <a:lnTo>
                    <a:pt x="4043" y="710"/>
                  </a:lnTo>
                  <a:lnTo>
                    <a:pt x="4041" y="712"/>
                  </a:lnTo>
                  <a:lnTo>
                    <a:pt x="4039" y="714"/>
                  </a:lnTo>
                  <a:lnTo>
                    <a:pt x="4038" y="715"/>
                  </a:lnTo>
                  <a:lnTo>
                    <a:pt x="4038" y="717"/>
                  </a:lnTo>
                  <a:lnTo>
                    <a:pt x="4038" y="720"/>
                  </a:lnTo>
                  <a:lnTo>
                    <a:pt x="4038" y="722"/>
                  </a:lnTo>
                  <a:lnTo>
                    <a:pt x="4039" y="724"/>
                  </a:lnTo>
                  <a:lnTo>
                    <a:pt x="4041" y="725"/>
                  </a:lnTo>
                  <a:lnTo>
                    <a:pt x="4043" y="727"/>
                  </a:lnTo>
                  <a:lnTo>
                    <a:pt x="4043" y="730"/>
                  </a:lnTo>
                  <a:lnTo>
                    <a:pt x="4043" y="733"/>
                  </a:lnTo>
                  <a:lnTo>
                    <a:pt x="4044" y="735"/>
                  </a:lnTo>
                  <a:lnTo>
                    <a:pt x="4046" y="735"/>
                  </a:lnTo>
                  <a:lnTo>
                    <a:pt x="4046" y="737"/>
                  </a:lnTo>
                  <a:lnTo>
                    <a:pt x="4048" y="738"/>
                  </a:lnTo>
                  <a:lnTo>
                    <a:pt x="4048" y="740"/>
                  </a:lnTo>
                  <a:lnTo>
                    <a:pt x="4049" y="740"/>
                  </a:lnTo>
                  <a:lnTo>
                    <a:pt x="4051" y="742"/>
                  </a:lnTo>
                  <a:lnTo>
                    <a:pt x="4052" y="742"/>
                  </a:lnTo>
                  <a:lnTo>
                    <a:pt x="4054" y="743"/>
                  </a:lnTo>
                  <a:lnTo>
                    <a:pt x="4054" y="745"/>
                  </a:lnTo>
                  <a:lnTo>
                    <a:pt x="4056" y="748"/>
                  </a:lnTo>
                  <a:lnTo>
                    <a:pt x="4056" y="750"/>
                  </a:lnTo>
                  <a:lnTo>
                    <a:pt x="4057" y="751"/>
                  </a:lnTo>
                  <a:lnTo>
                    <a:pt x="4057" y="753"/>
                  </a:lnTo>
                  <a:lnTo>
                    <a:pt x="4057" y="755"/>
                  </a:lnTo>
                  <a:lnTo>
                    <a:pt x="4054" y="755"/>
                  </a:lnTo>
                  <a:lnTo>
                    <a:pt x="4051" y="753"/>
                  </a:lnTo>
                  <a:lnTo>
                    <a:pt x="4048" y="751"/>
                  </a:lnTo>
                  <a:lnTo>
                    <a:pt x="4046" y="751"/>
                  </a:lnTo>
                  <a:lnTo>
                    <a:pt x="4044" y="750"/>
                  </a:lnTo>
                  <a:lnTo>
                    <a:pt x="4044" y="748"/>
                  </a:lnTo>
                  <a:lnTo>
                    <a:pt x="4044" y="745"/>
                  </a:lnTo>
                  <a:lnTo>
                    <a:pt x="4044" y="743"/>
                  </a:lnTo>
                  <a:lnTo>
                    <a:pt x="4043" y="743"/>
                  </a:lnTo>
                  <a:lnTo>
                    <a:pt x="4043" y="743"/>
                  </a:lnTo>
                  <a:lnTo>
                    <a:pt x="4041" y="742"/>
                  </a:lnTo>
                  <a:lnTo>
                    <a:pt x="4039" y="745"/>
                  </a:lnTo>
                  <a:lnTo>
                    <a:pt x="4038" y="746"/>
                  </a:lnTo>
                  <a:lnTo>
                    <a:pt x="4038" y="748"/>
                  </a:lnTo>
                  <a:lnTo>
                    <a:pt x="4036" y="751"/>
                  </a:lnTo>
                  <a:lnTo>
                    <a:pt x="4034" y="753"/>
                  </a:lnTo>
                  <a:lnTo>
                    <a:pt x="4034" y="755"/>
                  </a:lnTo>
                  <a:lnTo>
                    <a:pt x="4034" y="755"/>
                  </a:lnTo>
                  <a:lnTo>
                    <a:pt x="4033" y="756"/>
                  </a:lnTo>
                  <a:lnTo>
                    <a:pt x="4031" y="756"/>
                  </a:lnTo>
                  <a:lnTo>
                    <a:pt x="4026" y="756"/>
                  </a:lnTo>
                  <a:lnTo>
                    <a:pt x="4026" y="755"/>
                  </a:lnTo>
                  <a:lnTo>
                    <a:pt x="4026" y="753"/>
                  </a:lnTo>
                  <a:lnTo>
                    <a:pt x="4026" y="751"/>
                  </a:lnTo>
                  <a:lnTo>
                    <a:pt x="4025" y="750"/>
                  </a:lnTo>
                  <a:lnTo>
                    <a:pt x="4026" y="746"/>
                  </a:lnTo>
                  <a:lnTo>
                    <a:pt x="4026" y="745"/>
                  </a:lnTo>
                  <a:lnTo>
                    <a:pt x="4025" y="743"/>
                  </a:lnTo>
                  <a:lnTo>
                    <a:pt x="4025" y="742"/>
                  </a:lnTo>
                  <a:lnTo>
                    <a:pt x="4025" y="740"/>
                  </a:lnTo>
                  <a:lnTo>
                    <a:pt x="4026" y="738"/>
                  </a:lnTo>
                  <a:lnTo>
                    <a:pt x="4028" y="738"/>
                  </a:lnTo>
                  <a:lnTo>
                    <a:pt x="4028" y="737"/>
                  </a:lnTo>
                  <a:lnTo>
                    <a:pt x="4030" y="737"/>
                  </a:lnTo>
                  <a:lnTo>
                    <a:pt x="4031" y="737"/>
                  </a:lnTo>
                  <a:lnTo>
                    <a:pt x="4031" y="735"/>
                  </a:lnTo>
                  <a:lnTo>
                    <a:pt x="4033" y="732"/>
                  </a:lnTo>
                  <a:lnTo>
                    <a:pt x="4033" y="730"/>
                  </a:lnTo>
                  <a:lnTo>
                    <a:pt x="4031" y="727"/>
                  </a:lnTo>
                  <a:lnTo>
                    <a:pt x="4031" y="725"/>
                  </a:lnTo>
                  <a:lnTo>
                    <a:pt x="4030" y="722"/>
                  </a:lnTo>
                  <a:lnTo>
                    <a:pt x="4030" y="719"/>
                  </a:lnTo>
                  <a:lnTo>
                    <a:pt x="4028" y="715"/>
                  </a:lnTo>
                  <a:lnTo>
                    <a:pt x="4026" y="712"/>
                  </a:lnTo>
                  <a:lnTo>
                    <a:pt x="4026" y="710"/>
                  </a:lnTo>
                  <a:lnTo>
                    <a:pt x="4026" y="709"/>
                  </a:lnTo>
                  <a:lnTo>
                    <a:pt x="4026" y="706"/>
                  </a:lnTo>
                  <a:lnTo>
                    <a:pt x="4026" y="704"/>
                  </a:lnTo>
                  <a:lnTo>
                    <a:pt x="4028" y="702"/>
                  </a:lnTo>
                  <a:lnTo>
                    <a:pt x="4030" y="701"/>
                  </a:lnTo>
                  <a:lnTo>
                    <a:pt x="4031" y="699"/>
                  </a:lnTo>
                  <a:lnTo>
                    <a:pt x="4033" y="697"/>
                  </a:lnTo>
                  <a:lnTo>
                    <a:pt x="4033" y="696"/>
                  </a:lnTo>
                  <a:lnTo>
                    <a:pt x="4033" y="694"/>
                  </a:lnTo>
                  <a:lnTo>
                    <a:pt x="4033" y="691"/>
                  </a:lnTo>
                  <a:lnTo>
                    <a:pt x="4033" y="688"/>
                  </a:lnTo>
                  <a:lnTo>
                    <a:pt x="4033" y="684"/>
                  </a:lnTo>
                  <a:lnTo>
                    <a:pt x="4033" y="679"/>
                  </a:lnTo>
                  <a:lnTo>
                    <a:pt x="4033" y="674"/>
                  </a:lnTo>
                  <a:lnTo>
                    <a:pt x="4033" y="670"/>
                  </a:lnTo>
                  <a:lnTo>
                    <a:pt x="4031" y="668"/>
                  </a:lnTo>
                  <a:lnTo>
                    <a:pt x="4031" y="665"/>
                  </a:lnTo>
                  <a:lnTo>
                    <a:pt x="4030" y="663"/>
                  </a:lnTo>
                  <a:lnTo>
                    <a:pt x="4030" y="660"/>
                  </a:lnTo>
                  <a:lnTo>
                    <a:pt x="4031" y="658"/>
                  </a:lnTo>
                  <a:lnTo>
                    <a:pt x="4031" y="656"/>
                  </a:lnTo>
                  <a:lnTo>
                    <a:pt x="4033" y="655"/>
                  </a:lnTo>
                  <a:lnTo>
                    <a:pt x="4033" y="653"/>
                  </a:lnTo>
                  <a:lnTo>
                    <a:pt x="4033" y="652"/>
                  </a:lnTo>
                  <a:lnTo>
                    <a:pt x="4033" y="650"/>
                  </a:lnTo>
                  <a:lnTo>
                    <a:pt x="4031" y="650"/>
                  </a:lnTo>
                  <a:lnTo>
                    <a:pt x="4031" y="648"/>
                  </a:lnTo>
                  <a:lnTo>
                    <a:pt x="4030" y="647"/>
                  </a:lnTo>
                  <a:lnTo>
                    <a:pt x="4028" y="647"/>
                  </a:lnTo>
                  <a:lnTo>
                    <a:pt x="4026" y="645"/>
                  </a:lnTo>
                  <a:lnTo>
                    <a:pt x="4025" y="645"/>
                  </a:lnTo>
                  <a:lnTo>
                    <a:pt x="4025" y="645"/>
                  </a:lnTo>
                  <a:lnTo>
                    <a:pt x="4023" y="643"/>
                  </a:lnTo>
                  <a:lnTo>
                    <a:pt x="4023" y="642"/>
                  </a:lnTo>
                  <a:lnTo>
                    <a:pt x="4021" y="642"/>
                  </a:lnTo>
                  <a:lnTo>
                    <a:pt x="4020" y="642"/>
                  </a:lnTo>
                  <a:lnTo>
                    <a:pt x="4018" y="643"/>
                  </a:lnTo>
                  <a:lnTo>
                    <a:pt x="4018" y="645"/>
                  </a:lnTo>
                  <a:lnTo>
                    <a:pt x="4016" y="648"/>
                  </a:lnTo>
                  <a:lnTo>
                    <a:pt x="4015" y="648"/>
                  </a:lnTo>
                  <a:lnTo>
                    <a:pt x="4013" y="650"/>
                  </a:lnTo>
                  <a:lnTo>
                    <a:pt x="4013" y="650"/>
                  </a:lnTo>
                  <a:lnTo>
                    <a:pt x="4011" y="656"/>
                  </a:lnTo>
                  <a:lnTo>
                    <a:pt x="4011" y="658"/>
                  </a:lnTo>
                  <a:lnTo>
                    <a:pt x="4011" y="660"/>
                  </a:lnTo>
                  <a:lnTo>
                    <a:pt x="4010" y="661"/>
                  </a:lnTo>
                  <a:lnTo>
                    <a:pt x="4010" y="661"/>
                  </a:lnTo>
                  <a:lnTo>
                    <a:pt x="4008" y="663"/>
                  </a:lnTo>
                  <a:lnTo>
                    <a:pt x="4008" y="670"/>
                  </a:lnTo>
                  <a:lnTo>
                    <a:pt x="4010" y="671"/>
                  </a:lnTo>
                  <a:lnTo>
                    <a:pt x="4010" y="673"/>
                  </a:lnTo>
                  <a:lnTo>
                    <a:pt x="4010" y="678"/>
                  </a:lnTo>
                  <a:lnTo>
                    <a:pt x="4010" y="681"/>
                  </a:lnTo>
                  <a:lnTo>
                    <a:pt x="4010" y="684"/>
                  </a:lnTo>
                  <a:lnTo>
                    <a:pt x="4008" y="688"/>
                  </a:lnTo>
                  <a:lnTo>
                    <a:pt x="4008" y="689"/>
                  </a:lnTo>
                  <a:lnTo>
                    <a:pt x="4007" y="689"/>
                  </a:lnTo>
                  <a:lnTo>
                    <a:pt x="4005" y="691"/>
                  </a:lnTo>
                  <a:lnTo>
                    <a:pt x="4005" y="692"/>
                  </a:lnTo>
                  <a:lnTo>
                    <a:pt x="4003" y="692"/>
                  </a:lnTo>
                  <a:lnTo>
                    <a:pt x="4003" y="696"/>
                  </a:lnTo>
                  <a:lnTo>
                    <a:pt x="4003" y="699"/>
                  </a:lnTo>
                  <a:lnTo>
                    <a:pt x="4003" y="702"/>
                  </a:lnTo>
                  <a:lnTo>
                    <a:pt x="4003" y="704"/>
                  </a:lnTo>
                  <a:lnTo>
                    <a:pt x="4003" y="706"/>
                  </a:lnTo>
                  <a:lnTo>
                    <a:pt x="4003" y="709"/>
                  </a:lnTo>
                  <a:lnTo>
                    <a:pt x="4003" y="712"/>
                  </a:lnTo>
                  <a:lnTo>
                    <a:pt x="4003" y="714"/>
                  </a:lnTo>
                  <a:lnTo>
                    <a:pt x="4002" y="714"/>
                  </a:lnTo>
                  <a:lnTo>
                    <a:pt x="4000" y="714"/>
                  </a:lnTo>
                  <a:lnTo>
                    <a:pt x="3998" y="715"/>
                  </a:lnTo>
                  <a:lnTo>
                    <a:pt x="3997" y="717"/>
                  </a:lnTo>
                  <a:lnTo>
                    <a:pt x="3995" y="719"/>
                  </a:lnTo>
                  <a:lnTo>
                    <a:pt x="3993" y="720"/>
                  </a:lnTo>
                  <a:lnTo>
                    <a:pt x="3993" y="722"/>
                  </a:lnTo>
                  <a:lnTo>
                    <a:pt x="3992" y="724"/>
                  </a:lnTo>
                  <a:lnTo>
                    <a:pt x="3990" y="725"/>
                  </a:lnTo>
                  <a:lnTo>
                    <a:pt x="3989" y="727"/>
                  </a:lnTo>
                  <a:lnTo>
                    <a:pt x="3987" y="728"/>
                  </a:lnTo>
                  <a:lnTo>
                    <a:pt x="3985" y="730"/>
                  </a:lnTo>
                  <a:lnTo>
                    <a:pt x="3984" y="732"/>
                  </a:lnTo>
                  <a:lnTo>
                    <a:pt x="3982" y="732"/>
                  </a:lnTo>
                  <a:lnTo>
                    <a:pt x="3980" y="732"/>
                  </a:lnTo>
                  <a:lnTo>
                    <a:pt x="3980" y="733"/>
                  </a:lnTo>
                  <a:lnTo>
                    <a:pt x="3979" y="735"/>
                  </a:lnTo>
                  <a:lnTo>
                    <a:pt x="3979" y="735"/>
                  </a:lnTo>
                  <a:lnTo>
                    <a:pt x="3975" y="737"/>
                  </a:lnTo>
                  <a:lnTo>
                    <a:pt x="3972" y="740"/>
                  </a:lnTo>
                  <a:lnTo>
                    <a:pt x="3969" y="743"/>
                  </a:lnTo>
                  <a:lnTo>
                    <a:pt x="3969" y="745"/>
                  </a:lnTo>
                  <a:lnTo>
                    <a:pt x="3967" y="746"/>
                  </a:lnTo>
                  <a:lnTo>
                    <a:pt x="3966" y="750"/>
                  </a:lnTo>
                  <a:lnTo>
                    <a:pt x="3964" y="753"/>
                  </a:lnTo>
                  <a:lnTo>
                    <a:pt x="3964" y="755"/>
                  </a:lnTo>
                  <a:lnTo>
                    <a:pt x="3964" y="756"/>
                  </a:lnTo>
                  <a:lnTo>
                    <a:pt x="3962" y="758"/>
                  </a:lnTo>
                  <a:lnTo>
                    <a:pt x="3961" y="760"/>
                  </a:lnTo>
                  <a:lnTo>
                    <a:pt x="3961" y="761"/>
                  </a:lnTo>
                  <a:lnTo>
                    <a:pt x="3961" y="763"/>
                  </a:lnTo>
                  <a:lnTo>
                    <a:pt x="3959" y="766"/>
                  </a:lnTo>
                  <a:lnTo>
                    <a:pt x="3956" y="769"/>
                  </a:lnTo>
                  <a:lnTo>
                    <a:pt x="3954" y="769"/>
                  </a:lnTo>
                  <a:lnTo>
                    <a:pt x="3953" y="771"/>
                  </a:lnTo>
                  <a:lnTo>
                    <a:pt x="3949" y="774"/>
                  </a:lnTo>
                  <a:lnTo>
                    <a:pt x="3948" y="778"/>
                  </a:lnTo>
                  <a:lnTo>
                    <a:pt x="3944" y="781"/>
                  </a:lnTo>
                  <a:lnTo>
                    <a:pt x="3943" y="782"/>
                  </a:lnTo>
                  <a:lnTo>
                    <a:pt x="3941" y="784"/>
                  </a:lnTo>
                  <a:lnTo>
                    <a:pt x="3939" y="786"/>
                  </a:lnTo>
                  <a:lnTo>
                    <a:pt x="3939" y="787"/>
                  </a:lnTo>
                  <a:lnTo>
                    <a:pt x="3938" y="787"/>
                  </a:lnTo>
                  <a:lnTo>
                    <a:pt x="3936" y="789"/>
                  </a:lnTo>
                  <a:lnTo>
                    <a:pt x="3933" y="791"/>
                  </a:lnTo>
                  <a:lnTo>
                    <a:pt x="3931" y="792"/>
                  </a:lnTo>
                  <a:lnTo>
                    <a:pt x="3928" y="794"/>
                  </a:lnTo>
                  <a:lnTo>
                    <a:pt x="3928" y="796"/>
                  </a:lnTo>
                  <a:lnTo>
                    <a:pt x="3928" y="797"/>
                  </a:lnTo>
                  <a:lnTo>
                    <a:pt x="3928" y="797"/>
                  </a:lnTo>
                  <a:lnTo>
                    <a:pt x="3925" y="800"/>
                  </a:lnTo>
                  <a:lnTo>
                    <a:pt x="3923" y="800"/>
                  </a:lnTo>
                  <a:lnTo>
                    <a:pt x="3921" y="800"/>
                  </a:lnTo>
                  <a:lnTo>
                    <a:pt x="3920" y="802"/>
                  </a:lnTo>
                  <a:lnTo>
                    <a:pt x="3920" y="802"/>
                  </a:lnTo>
                  <a:lnTo>
                    <a:pt x="3917" y="802"/>
                  </a:lnTo>
                  <a:lnTo>
                    <a:pt x="3913" y="802"/>
                  </a:lnTo>
                  <a:lnTo>
                    <a:pt x="3912" y="804"/>
                  </a:lnTo>
                  <a:lnTo>
                    <a:pt x="3912" y="805"/>
                  </a:lnTo>
                  <a:lnTo>
                    <a:pt x="3910" y="805"/>
                  </a:lnTo>
                  <a:lnTo>
                    <a:pt x="3908" y="805"/>
                  </a:lnTo>
                  <a:lnTo>
                    <a:pt x="3907" y="805"/>
                  </a:lnTo>
                  <a:lnTo>
                    <a:pt x="3905" y="807"/>
                  </a:lnTo>
                  <a:lnTo>
                    <a:pt x="3903" y="809"/>
                  </a:lnTo>
                  <a:lnTo>
                    <a:pt x="3903" y="810"/>
                  </a:lnTo>
                  <a:lnTo>
                    <a:pt x="3902" y="812"/>
                  </a:lnTo>
                  <a:lnTo>
                    <a:pt x="3899" y="812"/>
                  </a:lnTo>
                  <a:lnTo>
                    <a:pt x="3897" y="814"/>
                  </a:lnTo>
                  <a:lnTo>
                    <a:pt x="3895" y="815"/>
                  </a:lnTo>
                  <a:lnTo>
                    <a:pt x="3892" y="815"/>
                  </a:lnTo>
                  <a:lnTo>
                    <a:pt x="3890" y="815"/>
                  </a:lnTo>
                  <a:lnTo>
                    <a:pt x="3889" y="814"/>
                  </a:lnTo>
                  <a:lnTo>
                    <a:pt x="3885" y="812"/>
                  </a:lnTo>
                  <a:lnTo>
                    <a:pt x="3882" y="810"/>
                  </a:lnTo>
                  <a:lnTo>
                    <a:pt x="3881" y="809"/>
                  </a:lnTo>
                  <a:lnTo>
                    <a:pt x="3877" y="807"/>
                  </a:lnTo>
                  <a:lnTo>
                    <a:pt x="3874" y="807"/>
                  </a:lnTo>
                  <a:lnTo>
                    <a:pt x="3872" y="807"/>
                  </a:lnTo>
                  <a:lnTo>
                    <a:pt x="3871" y="807"/>
                  </a:lnTo>
                  <a:lnTo>
                    <a:pt x="3867" y="807"/>
                  </a:lnTo>
                  <a:lnTo>
                    <a:pt x="3866" y="810"/>
                  </a:lnTo>
                  <a:lnTo>
                    <a:pt x="3864" y="812"/>
                  </a:lnTo>
                  <a:lnTo>
                    <a:pt x="3864" y="814"/>
                  </a:lnTo>
                  <a:lnTo>
                    <a:pt x="3863" y="815"/>
                  </a:lnTo>
                  <a:lnTo>
                    <a:pt x="3861" y="818"/>
                  </a:lnTo>
                  <a:lnTo>
                    <a:pt x="3859" y="820"/>
                  </a:lnTo>
                  <a:lnTo>
                    <a:pt x="3856" y="822"/>
                  </a:lnTo>
                  <a:lnTo>
                    <a:pt x="3854" y="823"/>
                  </a:lnTo>
                  <a:lnTo>
                    <a:pt x="3853" y="823"/>
                  </a:lnTo>
                  <a:lnTo>
                    <a:pt x="3851" y="823"/>
                  </a:lnTo>
                  <a:lnTo>
                    <a:pt x="3849" y="823"/>
                  </a:lnTo>
                  <a:lnTo>
                    <a:pt x="3848" y="825"/>
                  </a:lnTo>
                  <a:lnTo>
                    <a:pt x="3848" y="827"/>
                  </a:lnTo>
                  <a:lnTo>
                    <a:pt x="3846" y="828"/>
                  </a:lnTo>
                  <a:lnTo>
                    <a:pt x="3846" y="830"/>
                  </a:lnTo>
                  <a:lnTo>
                    <a:pt x="3846" y="832"/>
                  </a:lnTo>
                  <a:lnTo>
                    <a:pt x="3846" y="833"/>
                  </a:lnTo>
                  <a:lnTo>
                    <a:pt x="3846" y="861"/>
                  </a:lnTo>
                  <a:lnTo>
                    <a:pt x="3843" y="861"/>
                  </a:lnTo>
                  <a:lnTo>
                    <a:pt x="3840" y="861"/>
                  </a:lnTo>
                  <a:lnTo>
                    <a:pt x="3836" y="861"/>
                  </a:lnTo>
                  <a:lnTo>
                    <a:pt x="3833" y="863"/>
                  </a:lnTo>
                  <a:lnTo>
                    <a:pt x="3830" y="863"/>
                  </a:lnTo>
                  <a:lnTo>
                    <a:pt x="3828" y="863"/>
                  </a:lnTo>
                  <a:lnTo>
                    <a:pt x="3827" y="863"/>
                  </a:lnTo>
                  <a:lnTo>
                    <a:pt x="3827" y="864"/>
                  </a:lnTo>
                  <a:lnTo>
                    <a:pt x="3825" y="864"/>
                  </a:lnTo>
                  <a:lnTo>
                    <a:pt x="3825" y="866"/>
                  </a:lnTo>
                  <a:lnTo>
                    <a:pt x="3823" y="869"/>
                  </a:lnTo>
                  <a:lnTo>
                    <a:pt x="3823" y="871"/>
                  </a:lnTo>
                  <a:lnTo>
                    <a:pt x="3822" y="872"/>
                  </a:lnTo>
                  <a:lnTo>
                    <a:pt x="3820" y="877"/>
                  </a:lnTo>
                  <a:lnTo>
                    <a:pt x="3820" y="881"/>
                  </a:lnTo>
                  <a:lnTo>
                    <a:pt x="3820" y="884"/>
                  </a:lnTo>
                  <a:lnTo>
                    <a:pt x="3820" y="886"/>
                  </a:lnTo>
                  <a:lnTo>
                    <a:pt x="3822" y="887"/>
                  </a:lnTo>
                  <a:lnTo>
                    <a:pt x="3823" y="889"/>
                  </a:lnTo>
                  <a:lnTo>
                    <a:pt x="3823" y="891"/>
                  </a:lnTo>
                  <a:lnTo>
                    <a:pt x="3823" y="892"/>
                  </a:lnTo>
                  <a:lnTo>
                    <a:pt x="3825" y="894"/>
                  </a:lnTo>
                  <a:lnTo>
                    <a:pt x="3827" y="894"/>
                  </a:lnTo>
                  <a:lnTo>
                    <a:pt x="3828" y="895"/>
                  </a:lnTo>
                  <a:lnTo>
                    <a:pt x="3830" y="895"/>
                  </a:lnTo>
                  <a:lnTo>
                    <a:pt x="3831" y="897"/>
                  </a:lnTo>
                  <a:lnTo>
                    <a:pt x="3833" y="899"/>
                  </a:lnTo>
                  <a:lnTo>
                    <a:pt x="3836" y="902"/>
                  </a:lnTo>
                  <a:lnTo>
                    <a:pt x="3838" y="902"/>
                  </a:lnTo>
                  <a:lnTo>
                    <a:pt x="3838" y="904"/>
                  </a:lnTo>
                  <a:lnTo>
                    <a:pt x="3840" y="905"/>
                  </a:lnTo>
                  <a:lnTo>
                    <a:pt x="3838" y="907"/>
                  </a:lnTo>
                  <a:lnTo>
                    <a:pt x="3840" y="909"/>
                  </a:lnTo>
                  <a:lnTo>
                    <a:pt x="3838" y="910"/>
                  </a:lnTo>
                  <a:lnTo>
                    <a:pt x="3838" y="913"/>
                  </a:lnTo>
                  <a:lnTo>
                    <a:pt x="3840" y="915"/>
                  </a:lnTo>
                  <a:lnTo>
                    <a:pt x="3841" y="917"/>
                  </a:lnTo>
                  <a:lnTo>
                    <a:pt x="3845" y="918"/>
                  </a:lnTo>
                  <a:lnTo>
                    <a:pt x="3849" y="918"/>
                  </a:lnTo>
                  <a:lnTo>
                    <a:pt x="3849" y="928"/>
                  </a:lnTo>
                  <a:lnTo>
                    <a:pt x="3849" y="930"/>
                  </a:lnTo>
                  <a:lnTo>
                    <a:pt x="3848" y="931"/>
                  </a:lnTo>
                  <a:lnTo>
                    <a:pt x="3848" y="933"/>
                  </a:lnTo>
                  <a:lnTo>
                    <a:pt x="3848" y="935"/>
                  </a:lnTo>
                  <a:lnTo>
                    <a:pt x="3848" y="938"/>
                  </a:lnTo>
                  <a:lnTo>
                    <a:pt x="3848" y="941"/>
                  </a:lnTo>
                  <a:lnTo>
                    <a:pt x="3848" y="943"/>
                  </a:lnTo>
                  <a:lnTo>
                    <a:pt x="3848" y="945"/>
                  </a:lnTo>
                  <a:lnTo>
                    <a:pt x="3846" y="946"/>
                  </a:lnTo>
                  <a:lnTo>
                    <a:pt x="3845" y="948"/>
                  </a:lnTo>
                  <a:lnTo>
                    <a:pt x="3843" y="948"/>
                  </a:lnTo>
                  <a:lnTo>
                    <a:pt x="3840" y="948"/>
                  </a:lnTo>
                  <a:lnTo>
                    <a:pt x="3838" y="948"/>
                  </a:lnTo>
                  <a:lnTo>
                    <a:pt x="3838" y="949"/>
                  </a:lnTo>
                  <a:lnTo>
                    <a:pt x="3836" y="951"/>
                  </a:lnTo>
                  <a:lnTo>
                    <a:pt x="3835" y="951"/>
                  </a:lnTo>
                  <a:lnTo>
                    <a:pt x="3833" y="951"/>
                  </a:lnTo>
                  <a:lnTo>
                    <a:pt x="3831" y="953"/>
                  </a:lnTo>
                  <a:lnTo>
                    <a:pt x="3828" y="953"/>
                  </a:lnTo>
                  <a:lnTo>
                    <a:pt x="3827" y="954"/>
                  </a:lnTo>
                  <a:lnTo>
                    <a:pt x="3823" y="958"/>
                  </a:lnTo>
                  <a:lnTo>
                    <a:pt x="3820" y="959"/>
                  </a:lnTo>
                  <a:lnTo>
                    <a:pt x="3817" y="961"/>
                  </a:lnTo>
                  <a:lnTo>
                    <a:pt x="3815" y="963"/>
                  </a:lnTo>
                  <a:lnTo>
                    <a:pt x="3813" y="964"/>
                  </a:lnTo>
                  <a:lnTo>
                    <a:pt x="3810" y="964"/>
                  </a:lnTo>
                  <a:lnTo>
                    <a:pt x="3794" y="964"/>
                  </a:lnTo>
                  <a:lnTo>
                    <a:pt x="3794" y="956"/>
                  </a:lnTo>
                  <a:lnTo>
                    <a:pt x="3794" y="954"/>
                  </a:lnTo>
                  <a:lnTo>
                    <a:pt x="3794" y="953"/>
                  </a:lnTo>
                  <a:lnTo>
                    <a:pt x="3794" y="951"/>
                  </a:lnTo>
                  <a:lnTo>
                    <a:pt x="3795" y="949"/>
                  </a:lnTo>
                  <a:lnTo>
                    <a:pt x="3795" y="948"/>
                  </a:lnTo>
                  <a:lnTo>
                    <a:pt x="3797" y="948"/>
                  </a:lnTo>
                  <a:lnTo>
                    <a:pt x="3797" y="946"/>
                  </a:lnTo>
                  <a:lnTo>
                    <a:pt x="3799" y="945"/>
                  </a:lnTo>
                  <a:lnTo>
                    <a:pt x="3800" y="945"/>
                  </a:lnTo>
                  <a:lnTo>
                    <a:pt x="3800" y="943"/>
                  </a:lnTo>
                  <a:lnTo>
                    <a:pt x="3800" y="925"/>
                  </a:lnTo>
                  <a:lnTo>
                    <a:pt x="3800" y="923"/>
                  </a:lnTo>
                  <a:lnTo>
                    <a:pt x="3799" y="923"/>
                  </a:lnTo>
                  <a:lnTo>
                    <a:pt x="3797" y="922"/>
                  </a:lnTo>
                  <a:lnTo>
                    <a:pt x="3797" y="920"/>
                  </a:lnTo>
                  <a:lnTo>
                    <a:pt x="3797" y="918"/>
                  </a:lnTo>
                  <a:lnTo>
                    <a:pt x="3795" y="915"/>
                  </a:lnTo>
                  <a:lnTo>
                    <a:pt x="3794" y="909"/>
                  </a:lnTo>
                  <a:lnTo>
                    <a:pt x="3794" y="905"/>
                  </a:lnTo>
                  <a:lnTo>
                    <a:pt x="3792" y="904"/>
                  </a:lnTo>
                  <a:lnTo>
                    <a:pt x="3791" y="902"/>
                  </a:lnTo>
                  <a:lnTo>
                    <a:pt x="3787" y="900"/>
                  </a:lnTo>
                  <a:lnTo>
                    <a:pt x="3786" y="900"/>
                  </a:lnTo>
                  <a:lnTo>
                    <a:pt x="3784" y="899"/>
                  </a:lnTo>
                  <a:lnTo>
                    <a:pt x="3782" y="900"/>
                  </a:lnTo>
                  <a:lnTo>
                    <a:pt x="3782" y="900"/>
                  </a:lnTo>
                  <a:lnTo>
                    <a:pt x="3781" y="902"/>
                  </a:lnTo>
                  <a:lnTo>
                    <a:pt x="3777" y="904"/>
                  </a:lnTo>
                  <a:lnTo>
                    <a:pt x="3771" y="904"/>
                  </a:lnTo>
                  <a:lnTo>
                    <a:pt x="3771" y="900"/>
                  </a:lnTo>
                  <a:lnTo>
                    <a:pt x="3771" y="895"/>
                  </a:lnTo>
                  <a:lnTo>
                    <a:pt x="3771" y="894"/>
                  </a:lnTo>
                  <a:lnTo>
                    <a:pt x="3773" y="894"/>
                  </a:lnTo>
                  <a:lnTo>
                    <a:pt x="3774" y="892"/>
                  </a:lnTo>
                  <a:lnTo>
                    <a:pt x="3774" y="891"/>
                  </a:lnTo>
                  <a:lnTo>
                    <a:pt x="3774" y="889"/>
                  </a:lnTo>
                  <a:lnTo>
                    <a:pt x="3774" y="887"/>
                  </a:lnTo>
                  <a:lnTo>
                    <a:pt x="3776" y="886"/>
                  </a:lnTo>
                  <a:lnTo>
                    <a:pt x="3777" y="886"/>
                  </a:lnTo>
                  <a:lnTo>
                    <a:pt x="3777" y="884"/>
                  </a:lnTo>
                  <a:lnTo>
                    <a:pt x="3777" y="882"/>
                  </a:lnTo>
                  <a:lnTo>
                    <a:pt x="3777" y="879"/>
                  </a:lnTo>
                  <a:lnTo>
                    <a:pt x="3777" y="876"/>
                  </a:lnTo>
                  <a:lnTo>
                    <a:pt x="3777" y="872"/>
                  </a:lnTo>
                  <a:lnTo>
                    <a:pt x="3776" y="871"/>
                  </a:lnTo>
                  <a:lnTo>
                    <a:pt x="3774" y="871"/>
                  </a:lnTo>
                  <a:lnTo>
                    <a:pt x="3771" y="869"/>
                  </a:lnTo>
                  <a:lnTo>
                    <a:pt x="3768" y="869"/>
                  </a:lnTo>
                  <a:lnTo>
                    <a:pt x="3766" y="869"/>
                  </a:lnTo>
                  <a:lnTo>
                    <a:pt x="3764" y="869"/>
                  </a:lnTo>
                  <a:lnTo>
                    <a:pt x="3761" y="868"/>
                  </a:lnTo>
                  <a:lnTo>
                    <a:pt x="3758" y="866"/>
                  </a:lnTo>
                  <a:lnTo>
                    <a:pt x="3755" y="866"/>
                  </a:lnTo>
                  <a:lnTo>
                    <a:pt x="3753" y="866"/>
                  </a:lnTo>
                  <a:lnTo>
                    <a:pt x="3751" y="868"/>
                  </a:lnTo>
                  <a:lnTo>
                    <a:pt x="3748" y="868"/>
                  </a:lnTo>
                  <a:lnTo>
                    <a:pt x="3748" y="869"/>
                  </a:lnTo>
                  <a:lnTo>
                    <a:pt x="3746" y="869"/>
                  </a:lnTo>
                  <a:lnTo>
                    <a:pt x="3746" y="871"/>
                  </a:lnTo>
                  <a:lnTo>
                    <a:pt x="3743" y="874"/>
                  </a:lnTo>
                  <a:lnTo>
                    <a:pt x="3740" y="876"/>
                  </a:lnTo>
                  <a:lnTo>
                    <a:pt x="3740" y="877"/>
                  </a:lnTo>
                  <a:lnTo>
                    <a:pt x="3738" y="879"/>
                  </a:lnTo>
                  <a:lnTo>
                    <a:pt x="3737" y="879"/>
                  </a:lnTo>
                  <a:lnTo>
                    <a:pt x="3720" y="879"/>
                  </a:lnTo>
                  <a:lnTo>
                    <a:pt x="3720" y="881"/>
                  </a:lnTo>
                  <a:lnTo>
                    <a:pt x="3718" y="882"/>
                  </a:lnTo>
                  <a:lnTo>
                    <a:pt x="3717" y="882"/>
                  </a:lnTo>
                  <a:lnTo>
                    <a:pt x="3715" y="884"/>
                  </a:lnTo>
                  <a:lnTo>
                    <a:pt x="3715" y="881"/>
                  </a:lnTo>
                  <a:lnTo>
                    <a:pt x="3715" y="879"/>
                  </a:lnTo>
                  <a:lnTo>
                    <a:pt x="3715" y="877"/>
                  </a:lnTo>
                  <a:lnTo>
                    <a:pt x="3717" y="876"/>
                  </a:lnTo>
                  <a:lnTo>
                    <a:pt x="3718" y="874"/>
                  </a:lnTo>
                  <a:lnTo>
                    <a:pt x="3720" y="872"/>
                  </a:lnTo>
                  <a:lnTo>
                    <a:pt x="3720" y="872"/>
                  </a:lnTo>
                  <a:lnTo>
                    <a:pt x="3723" y="869"/>
                  </a:lnTo>
                  <a:lnTo>
                    <a:pt x="3725" y="868"/>
                  </a:lnTo>
                  <a:lnTo>
                    <a:pt x="3727" y="866"/>
                  </a:lnTo>
                  <a:lnTo>
                    <a:pt x="3727" y="863"/>
                  </a:lnTo>
                  <a:lnTo>
                    <a:pt x="3727" y="859"/>
                  </a:lnTo>
                  <a:lnTo>
                    <a:pt x="3728" y="858"/>
                  </a:lnTo>
                  <a:lnTo>
                    <a:pt x="3730" y="856"/>
                  </a:lnTo>
                  <a:lnTo>
                    <a:pt x="3733" y="853"/>
                  </a:lnTo>
                  <a:lnTo>
                    <a:pt x="3732" y="851"/>
                  </a:lnTo>
                  <a:lnTo>
                    <a:pt x="3730" y="850"/>
                  </a:lnTo>
                  <a:lnTo>
                    <a:pt x="3730" y="850"/>
                  </a:lnTo>
                  <a:lnTo>
                    <a:pt x="3728" y="850"/>
                  </a:lnTo>
                  <a:lnTo>
                    <a:pt x="3727" y="850"/>
                  </a:lnTo>
                  <a:lnTo>
                    <a:pt x="3725" y="850"/>
                  </a:lnTo>
                  <a:lnTo>
                    <a:pt x="3725" y="851"/>
                  </a:lnTo>
                  <a:lnTo>
                    <a:pt x="3723" y="853"/>
                  </a:lnTo>
                  <a:lnTo>
                    <a:pt x="3722" y="853"/>
                  </a:lnTo>
                  <a:lnTo>
                    <a:pt x="3718" y="854"/>
                  </a:lnTo>
                  <a:lnTo>
                    <a:pt x="3718" y="856"/>
                  </a:lnTo>
                  <a:lnTo>
                    <a:pt x="3717" y="858"/>
                  </a:lnTo>
                  <a:lnTo>
                    <a:pt x="3714" y="861"/>
                  </a:lnTo>
                  <a:lnTo>
                    <a:pt x="3714" y="863"/>
                  </a:lnTo>
                  <a:lnTo>
                    <a:pt x="3712" y="864"/>
                  </a:lnTo>
                  <a:lnTo>
                    <a:pt x="3712" y="864"/>
                  </a:lnTo>
                  <a:lnTo>
                    <a:pt x="3709" y="864"/>
                  </a:lnTo>
                  <a:lnTo>
                    <a:pt x="3705" y="864"/>
                  </a:lnTo>
                  <a:lnTo>
                    <a:pt x="3702" y="864"/>
                  </a:lnTo>
                  <a:lnTo>
                    <a:pt x="3700" y="866"/>
                  </a:lnTo>
                  <a:lnTo>
                    <a:pt x="3699" y="866"/>
                  </a:lnTo>
                  <a:lnTo>
                    <a:pt x="3697" y="866"/>
                  </a:lnTo>
                  <a:lnTo>
                    <a:pt x="3696" y="868"/>
                  </a:lnTo>
                  <a:lnTo>
                    <a:pt x="3694" y="868"/>
                  </a:lnTo>
                  <a:lnTo>
                    <a:pt x="3692" y="871"/>
                  </a:lnTo>
                  <a:lnTo>
                    <a:pt x="3691" y="871"/>
                  </a:lnTo>
                  <a:lnTo>
                    <a:pt x="3691" y="872"/>
                  </a:lnTo>
                  <a:lnTo>
                    <a:pt x="3691" y="874"/>
                  </a:lnTo>
                  <a:lnTo>
                    <a:pt x="3691" y="876"/>
                  </a:lnTo>
                  <a:lnTo>
                    <a:pt x="3691" y="876"/>
                  </a:lnTo>
                  <a:lnTo>
                    <a:pt x="3689" y="877"/>
                  </a:lnTo>
                  <a:lnTo>
                    <a:pt x="3687" y="877"/>
                  </a:lnTo>
                  <a:lnTo>
                    <a:pt x="3684" y="877"/>
                  </a:lnTo>
                  <a:lnTo>
                    <a:pt x="3681" y="877"/>
                  </a:lnTo>
                  <a:lnTo>
                    <a:pt x="3678" y="877"/>
                  </a:lnTo>
                  <a:lnTo>
                    <a:pt x="3674" y="877"/>
                  </a:lnTo>
                  <a:lnTo>
                    <a:pt x="3671" y="877"/>
                  </a:lnTo>
                  <a:lnTo>
                    <a:pt x="3669" y="879"/>
                  </a:lnTo>
                  <a:lnTo>
                    <a:pt x="3668" y="881"/>
                  </a:lnTo>
                  <a:lnTo>
                    <a:pt x="3666" y="882"/>
                  </a:lnTo>
                  <a:lnTo>
                    <a:pt x="3666" y="884"/>
                  </a:lnTo>
                  <a:lnTo>
                    <a:pt x="3664" y="887"/>
                  </a:lnTo>
                  <a:lnTo>
                    <a:pt x="3664" y="889"/>
                  </a:lnTo>
                  <a:lnTo>
                    <a:pt x="3666" y="892"/>
                  </a:lnTo>
                  <a:lnTo>
                    <a:pt x="3668" y="895"/>
                  </a:lnTo>
                  <a:lnTo>
                    <a:pt x="3671" y="895"/>
                  </a:lnTo>
                  <a:lnTo>
                    <a:pt x="3691" y="895"/>
                  </a:lnTo>
                  <a:lnTo>
                    <a:pt x="3691" y="913"/>
                  </a:lnTo>
                  <a:lnTo>
                    <a:pt x="3692" y="913"/>
                  </a:lnTo>
                  <a:lnTo>
                    <a:pt x="3694" y="913"/>
                  </a:lnTo>
                  <a:lnTo>
                    <a:pt x="3696" y="913"/>
                  </a:lnTo>
                  <a:lnTo>
                    <a:pt x="3697" y="913"/>
                  </a:lnTo>
                  <a:lnTo>
                    <a:pt x="3699" y="913"/>
                  </a:lnTo>
                  <a:lnTo>
                    <a:pt x="3700" y="913"/>
                  </a:lnTo>
                  <a:lnTo>
                    <a:pt x="3700" y="912"/>
                  </a:lnTo>
                  <a:lnTo>
                    <a:pt x="3702" y="912"/>
                  </a:lnTo>
                  <a:lnTo>
                    <a:pt x="3702" y="909"/>
                  </a:lnTo>
                  <a:lnTo>
                    <a:pt x="3702" y="905"/>
                  </a:lnTo>
                  <a:lnTo>
                    <a:pt x="3702" y="902"/>
                  </a:lnTo>
                  <a:lnTo>
                    <a:pt x="3715" y="902"/>
                  </a:lnTo>
                  <a:lnTo>
                    <a:pt x="3717" y="905"/>
                  </a:lnTo>
                  <a:lnTo>
                    <a:pt x="3718" y="909"/>
                  </a:lnTo>
                  <a:lnTo>
                    <a:pt x="3720" y="910"/>
                  </a:lnTo>
                  <a:lnTo>
                    <a:pt x="3737" y="910"/>
                  </a:lnTo>
                  <a:lnTo>
                    <a:pt x="3737" y="912"/>
                  </a:lnTo>
                  <a:lnTo>
                    <a:pt x="3737" y="913"/>
                  </a:lnTo>
                  <a:lnTo>
                    <a:pt x="3737" y="917"/>
                  </a:lnTo>
                  <a:lnTo>
                    <a:pt x="3737" y="922"/>
                  </a:lnTo>
                  <a:lnTo>
                    <a:pt x="3732" y="922"/>
                  </a:lnTo>
                  <a:lnTo>
                    <a:pt x="3727" y="922"/>
                  </a:lnTo>
                  <a:lnTo>
                    <a:pt x="3723" y="922"/>
                  </a:lnTo>
                  <a:lnTo>
                    <a:pt x="3722" y="922"/>
                  </a:lnTo>
                  <a:lnTo>
                    <a:pt x="3720" y="923"/>
                  </a:lnTo>
                  <a:lnTo>
                    <a:pt x="3717" y="923"/>
                  </a:lnTo>
                  <a:lnTo>
                    <a:pt x="3717" y="923"/>
                  </a:lnTo>
                  <a:lnTo>
                    <a:pt x="3715" y="923"/>
                  </a:lnTo>
                  <a:lnTo>
                    <a:pt x="3714" y="925"/>
                  </a:lnTo>
                  <a:lnTo>
                    <a:pt x="3714" y="927"/>
                  </a:lnTo>
                  <a:lnTo>
                    <a:pt x="3710" y="930"/>
                  </a:lnTo>
                  <a:lnTo>
                    <a:pt x="3709" y="930"/>
                  </a:lnTo>
                  <a:lnTo>
                    <a:pt x="3707" y="931"/>
                  </a:lnTo>
                  <a:lnTo>
                    <a:pt x="3699" y="931"/>
                  </a:lnTo>
                  <a:lnTo>
                    <a:pt x="3699" y="938"/>
                  </a:lnTo>
                  <a:lnTo>
                    <a:pt x="3699" y="941"/>
                  </a:lnTo>
                  <a:lnTo>
                    <a:pt x="3699" y="945"/>
                  </a:lnTo>
                  <a:lnTo>
                    <a:pt x="3699" y="945"/>
                  </a:lnTo>
                  <a:lnTo>
                    <a:pt x="3697" y="946"/>
                  </a:lnTo>
                  <a:lnTo>
                    <a:pt x="3696" y="946"/>
                  </a:lnTo>
                  <a:lnTo>
                    <a:pt x="3694" y="948"/>
                  </a:lnTo>
                  <a:lnTo>
                    <a:pt x="3692" y="949"/>
                  </a:lnTo>
                  <a:lnTo>
                    <a:pt x="3691" y="951"/>
                  </a:lnTo>
                  <a:lnTo>
                    <a:pt x="3691" y="953"/>
                  </a:lnTo>
                  <a:lnTo>
                    <a:pt x="3691" y="956"/>
                  </a:lnTo>
                  <a:lnTo>
                    <a:pt x="3691" y="958"/>
                  </a:lnTo>
                  <a:lnTo>
                    <a:pt x="3691" y="959"/>
                  </a:lnTo>
                  <a:lnTo>
                    <a:pt x="3692" y="961"/>
                  </a:lnTo>
                  <a:lnTo>
                    <a:pt x="3694" y="961"/>
                  </a:lnTo>
                  <a:lnTo>
                    <a:pt x="3696" y="961"/>
                  </a:lnTo>
                  <a:lnTo>
                    <a:pt x="3697" y="961"/>
                  </a:lnTo>
                  <a:lnTo>
                    <a:pt x="3699" y="963"/>
                  </a:lnTo>
                  <a:lnTo>
                    <a:pt x="3700" y="964"/>
                  </a:lnTo>
                  <a:lnTo>
                    <a:pt x="3704" y="966"/>
                  </a:lnTo>
                  <a:lnTo>
                    <a:pt x="3705" y="967"/>
                  </a:lnTo>
                  <a:lnTo>
                    <a:pt x="3707" y="971"/>
                  </a:lnTo>
                  <a:lnTo>
                    <a:pt x="3710" y="974"/>
                  </a:lnTo>
                  <a:lnTo>
                    <a:pt x="3712" y="977"/>
                  </a:lnTo>
                  <a:lnTo>
                    <a:pt x="3714" y="981"/>
                  </a:lnTo>
                  <a:lnTo>
                    <a:pt x="3714" y="984"/>
                  </a:lnTo>
                  <a:lnTo>
                    <a:pt x="3715" y="987"/>
                  </a:lnTo>
                  <a:lnTo>
                    <a:pt x="3714" y="990"/>
                  </a:lnTo>
                  <a:lnTo>
                    <a:pt x="3714" y="994"/>
                  </a:lnTo>
                  <a:lnTo>
                    <a:pt x="3714" y="995"/>
                  </a:lnTo>
                  <a:lnTo>
                    <a:pt x="3714" y="997"/>
                  </a:lnTo>
                  <a:lnTo>
                    <a:pt x="3715" y="997"/>
                  </a:lnTo>
                  <a:lnTo>
                    <a:pt x="3717" y="999"/>
                  </a:lnTo>
                  <a:lnTo>
                    <a:pt x="3718" y="999"/>
                  </a:lnTo>
                  <a:lnTo>
                    <a:pt x="3718" y="1000"/>
                  </a:lnTo>
                  <a:lnTo>
                    <a:pt x="3720" y="1002"/>
                  </a:lnTo>
                  <a:lnTo>
                    <a:pt x="3720" y="1005"/>
                  </a:lnTo>
                  <a:lnTo>
                    <a:pt x="3720" y="1008"/>
                  </a:lnTo>
                  <a:lnTo>
                    <a:pt x="3720" y="1012"/>
                  </a:lnTo>
                  <a:lnTo>
                    <a:pt x="3720" y="1015"/>
                  </a:lnTo>
                  <a:lnTo>
                    <a:pt x="3720" y="1015"/>
                  </a:lnTo>
                  <a:lnTo>
                    <a:pt x="3722" y="1017"/>
                  </a:lnTo>
                  <a:lnTo>
                    <a:pt x="3722" y="1017"/>
                  </a:lnTo>
                  <a:lnTo>
                    <a:pt x="3722" y="1018"/>
                  </a:lnTo>
                  <a:lnTo>
                    <a:pt x="3722" y="1020"/>
                  </a:lnTo>
                  <a:lnTo>
                    <a:pt x="3717" y="1020"/>
                  </a:lnTo>
                  <a:lnTo>
                    <a:pt x="3717" y="1021"/>
                  </a:lnTo>
                  <a:lnTo>
                    <a:pt x="3717" y="1023"/>
                  </a:lnTo>
                  <a:lnTo>
                    <a:pt x="3717" y="1025"/>
                  </a:lnTo>
                  <a:lnTo>
                    <a:pt x="3717" y="1026"/>
                  </a:lnTo>
                  <a:lnTo>
                    <a:pt x="3717" y="1030"/>
                  </a:lnTo>
                  <a:lnTo>
                    <a:pt x="3717" y="1033"/>
                  </a:lnTo>
                  <a:lnTo>
                    <a:pt x="3720" y="1033"/>
                  </a:lnTo>
                  <a:lnTo>
                    <a:pt x="3723" y="1035"/>
                  </a:lnTo>
                  <a:lnTo>
                    <a:pt x="3725" y="1033"/>
                  </a:lnTo>
                  <a:lnTo>
                    <a:pt x="3727" y="1035"/>
                  </a:lnTo>
                  <a:lnTo>
                    <a:pt x="3728" y="1035"/>
                  </a:lnTo>
                  <a:lnTo>
                    <a:pt x="3728" y="1036"/>
                  </a:lnTo>
                  <a:lnTo>
                    <a:pt x="3730" y="1039"/>
                  </a:lnTo>
                  <a:lnTo>
                    <a:pt x="3730" y="1041"/>
                  </a:lnTo>
                  <a:lnTo>
                    <a:pt x="3730" y="1044"/>
                  </a:lnTo>
                  <a:lnTo>
                    <a:pt x="3728" y="1048"/>
                  </a:lnTo>
                  <a:lnTo>
                    <a:pt x="3727" y="1051"/>
                  </a:lnTo>
                  <a:lnTo>
                    <a:pt x="3723" y="1054"/>
                  </a:lnTo>
                  <a:lnTo>
                    <a:pt x="3720" y="1056"/>
                  </a:lnTo>
                  <a:lnTo>
                    <a:pt x="3718" y="1057"/>
                  </a:lnTo>
                  <a:lnTo>
                    <a:pt x="3718" y="1057"/>
                  </a:lnTo>
                  <a:lnTo>
                    <a:pt x="3717" y="1059"/>
                  </a:lnTo>
                  <a:lnTo>
                    <a:pt x="3717" y="1062"/>
                  </a:lnTo>
                  <a:lnTo>
                    <a:pt x="3715" y="1066"/>
                  </a:lnTo>
                  <a:lnTo>
                    <a:pt x="3715" y="1069"/>
                  </a:lnTo>
                  <a:lnTo>
                    <a:pt x="3715" y="1071"/>
                  </a:lnTo>
                  <a:lnTo>
                    <a:pt x="3714" y="1072"/>
                  </a:lnTo>
                  <a:lnTo>
                    <a:pt x="3714" y="1074"/>
                  </a:lnTo>
                  <a:lnTo>
                    <a:pt x="3714" y="1075"/>
                  </a:lnTo>
                  <a:lnTo>
                    <a:pt x="3712" y="1079"/>
                  </a:lnTo>
                  <a:lnTo>
                    <a:pt x="3710" y="1079"/>
                  </a:lnTo>
                  <a:lnTo>
                    <a:pt x="3707" y="1082"/>
                  </a:lnTo>
                  <a:lnTo>
                    <a:pt x="3704" y="1084"/>
                  </a:lnTo>
                  <a:lnTo>
                    <a:pt x="3702" y="1085"/>
                  </a:lnTo>
                  <a:lnTo>
                    <a:pt x="3702" y="1087"/>
                  </a:lnTo>
                  <a:lnTo>
                    <a:pt x="3700" y="1089"/>
                  </a:lnTo>
                  <a:lnTo>
                    <a:pt x="3699" y="1090"/>
                  </a:lnTo>
                  <a:lnTo>
                    <a:pt x="3697" y="1092"/>
                  </a:lnTo>
                  <a:lnTo>
                    <a:pt x="3697" y="1093"/>
                  </a:lnTo>
                  <a:lnTo>
                    <a:pt x="3696" y="1095"/>
                  </a:lnTo>
                  <a:lnTo>
                    <a:pt x="3694" y="1098"/>
                  </a:lnTo>
                  <a:lnTo>
                    <a:pt x="3692" y="1103"/>
                  </a:lnTo>
                  <a:lnTo>
                    <a:pt x="3689" y="1107"/>
                  </a:lnTo>
                  <a:lnTo>
                    <a:pt x="3687" y="1107"/>
                  </a:lnTo>
                  <a:lnTo>
                    <a:pt x="3686" y="1110"/>
                  </a:lnTo>
                  <a:lnTo>
                    <a:pt x="3684" y="1111"/>
                  </a:lnTo>
                  <a:lnTo>
                    <a:pt x="3684" y="1113"/>
                  </a:lnTo>
                  <a:lnTo>
                    <a:pt x="3684" y="1115"/>
                  </a:lnTo>
                  <a:lnTo>
                    <a:pt x="3682" y="1116"/>
                  </a:lnTo>
                  <a:lnTo>
                    <a:pt x="3682" y="1118"/>
                  </a:lnTo>
                  <a:lnTo>
                    <a:pt x="3681" y="1120"/>
                  </a:lnTo>
                  <a:lnTo>
                    <a:pt x="3679" y="1121"/>
                  </a:lnTo>
                  <a:lnTo>
                    <a:pt x="3678" y="1123"/>
                  </a:lnTo>
                  <a:lnTo>
                    <a:pt x="3676" y="1126"/>
                  </a:lnTo>
                  <a:lnTo>
                    <a:pt x="3674" y="1126"/>
                  </a:lnTo>
                  <a:lnTo>
                    <a:pt x="3673" y="1128"/>
                  </a:lnTo>
                  <a:lnTo>
                    <a:pt x="3671" y="1129"/>
                  </a:lnTo>
                  <a:lnTo>
                    <a:pt x="3671" y="1131"/>
                  </a:lnTo>
                  <a:lnTo>
                    <a:pt x="3668" y="1133"/>
                  </a:lnTo>
                  <a:lnTo>
                    <a:pt x="3664" y="1134"/>
                  </a:lnTo>
                  <a:lnTo>
                    <a:pt x="3663" y="1134"/>
                  </a:lnTo>
                  <a:lnTo>
                    <a:pt x="3661" y="1134"/>
                  </a:lnTo>
                  <a:lnTo>
                    <a:pt x="3660" y="1134"/>
                  </a:lnTo>
                  <a:lnTo>
                    <a:pt x="3658" y="1134"/>
                  </a:lnTo>
                  <a:lnTo>
                    <a:pt x="3656" y="1136"/>
                  </a:lnTo>
                  <a:lnTo>
                    <a:pt x="3655" y="1136"/>
                  </a:lnTo>
                  <a:lnTo>
                    <a:pt x="3653" y="1138"/>
                  </a:lnTo>
                  <a:lnTo>
                    <a:pt x="3651" y="1139"/>
                  </a:lnTo>
                  <a:lnTo>
                    <a:pt x="3650" y="1141"/>
                  </a:lnTo>
                  <a:lnTo>
                    <a:pt x="3650" y="1143"/>
                  </a:lnTo>
                  <a:lnTo>
                    <a:pt x="3648" y="1144"/>
                  </a:lnTo>
                  <a:lnTo>
                    <a:pt x="3648" y="1146"/>
                  </a:lnTo>
                  <a:lnTo>
                    <a:pt x="3646" y="1146"/>
                  </a:lnTo>
                  <a:lnTo>
                    <a:pt x="3645" y="1147"/>
                  </a:lnTo>
                  <a:lnTo>
                    <a:pt x="3643" y="1149"/>
                  </a:lnTo>
                  <a:lnTo>
                    <a:pt x="3642" y="1149"/>
                  </a:lnTo>
                  <a:lnTo>
                    <a:pt x="3640" y="1149"/>
                  </a:lnTo>
                  <a:lnTo>
                    <a:pt x="3638" y="1151"/>
                  </a:lnTo>
                  <a:lnTo>
                    <a:pt x="3637" y="1151"/>
                  </a:lnTo>
                  <a:lnTo>
                    <a:pt x="3635" y="1152"/>
                  </a:lnTo>
                  <a:lnTo>
                    <a:pt x="3635" y="1154"/>
                  </a:lnTo>
                  <a:lnTo>
                    <a:pt x="3633" y="1154"/>
                  </a:lnTo>
                  <a:lnTo>
                    <a:pt x="3633" y="1156"/>
                  </a:lnTo>
                  <a:lnTo>
                    <a:pt x="3632" y="1156"/>
                  </a:lnTo>
                  <a:lnTo>
                    <a:pt x="3630" y="1156"/>
                  </a:lnTo>
                  <a:lnTo>
                    <a:pt x="3628" y="1156"/>
                  </a:lnTo>
                  <a:lnTo>
                    <a:pt x="3627" y="1156"/>
                  </a:lnTo>
                  <a:lnTo>
                    <a:pt x="3624" y="1157"/>
                  </a:lnTo>
                  <a:lnTo>
                    <a:pt x="3620" y="1156"/>
                  </a:lnTo>
                  <a:lnTo>
                    <a:pt x="3619" y="1157"/>
                  </a:lnTo>
                  <a:lnTo>
                    <a:pt x="3617" y="1157"/>
                  </a:lnTo>
                  <a:lnTo>
                    <a:pt x="3614" y="1159"/>
                  </a:lnTo>
                  <a:lnTo>
                    <a:pt x="3610" y="1159"/>
                  </a:lnTo>
                  <a:lnTo>
                    <a:pt x="3610" y="1161"/>
                  </a:lnTo>
                  <a:lnTo>
                    <a:pt x="3609" y="1161"/>
                  </a:lnTo>
                  <a:lnTo>
                    <a:pt x="3609" y="1162"/>
                  </a:lnTo>
                  <a:lnTo>
                    <a:pt x="3607" y="1164"/>
                  </a:lnTo>
                  <a:lnTo>
                    <a:pt x="3607" y="1164"/>
                  </a:lnTo>
                  <a:lnTo>
                    <a:pt x="3606" y="1165"/>
                  </a:lnTo>
                  <a:lnTo>
                    <a:pt x="3604" y="1165"/>
                  </a:lnTo>
                  <a:lnTo>
                    <a:pt x="3601" y="1165"/>
                  </a:lnTo>
                  <a:lnTo>
                    <a:pt x="3597" y="1165"/>
                  </a:lnTo>
                  <a:lnTo>
                    <a:pt x="3594" y="1165"/>
                  </a:lnTo>
                  <a:lnTo>
                    <a:pt x="3592" y="1165"/>
                  </a:lnTo>
                  <a:lnTo>
                    <a:pt x="3591" y="1164"/>
                  </a:lnTo>
                  <a:lnTo>
                    <a:pt x="3588" y="1164"/>
                  </a:lnTo>
                  <a:lnTo>
                    <a:pt x="3584" y="1164"/>
                  </a:lnTo>
                  <a:lnTo>
                    <a:pt x="3581" y="1165"/>
                  </a:lnTo>
                  <a:lnTo>
                    <a:pt x="3578" y="1165"/>
                  </a:lnTo>
                  <a:lnTo>
                    <a:pt x="3574" y="1167"/>
                  </a:lnTo>
                  <a:lnTo>
                    <a:pt x="3573" y="1167"/>
                  </a:lnTo>
                  <a:lnTo>
                    <a:pt x="3571" y="1169"/>
                  </a:lnTo>
                  <a:lnTo>
                    <a:pt x="3570" y="1170"/>
                  </a:lnTo>
                  <a:lnTo>
                    <a:pt x="3570" y="1172"/>
                  </a:lnTo>
                  <a:lnTo>
                    <a:pt x="3568" y="1172"/>
                  </a:lnTo>
                  <a:lnTo>
                    <a:pt x="3566" y="1174"/>
                  </a:lnTo>
                  <a:lnTo>
                    <a:pt x="3565" y="1174"/>
                  </a:lnTo>
                  <a:lnTo>
                    <a:pt x="3561" y="1174"/>
                  </a:lnTo>
                  <a:lnTo>
                    <a:pt x="3558" y="1174"/>
                  </a:lnTo>
                  <a:lnTo>
                    <a:pt x="3555" y="1174"/>
                  </a:lnTo>
                  <a:lnTo>
                    <a:pt x="3555" y="1193"/>
                  </a:lnTo>
                  <a:lnTo>
                    <a:pt x="3558" y="1193"/>
                  </a:lnTo>
                  <a:lnTo>
                    <a:pt x="3560" y="1193"/>
                  </a:lnTo>
                  <a:lnTo>
                    <a:pt x="3561" y="1195"/>
                  </a:lnTo>
                  <a:lnTo>
                    <a:pt x="3561" y="1197"/>
                  </a:lnTo>
                  <a:lnTo>
                    <a:pt x="3561" y="1198"/>
                  </a:lnTo>
                  <a:lnTo>
                    <a:pt x="3561" y="1200"/>
                  </a:lnTo>
                  <a:lnTo>
                    <a:pt x="3561" y="1201"/>
                  </a:lnTo>
                  <a:lnTo>
                    <a:pt x="3560" y="1203"/>
                  </a:lnTo>
                  <a:lnTo>
                    <a:pt x="3560" y="1205"/>
                  </a:lnTo>
                  <a:lnTo>
                    <a:pt x="3558" y="1205"/>
                  </a:lnTo>
                  <a:lnTo>
                    <a:pt x="3558" y="1208"/>
                  </a:lnTo>
                  <a:lnTo>
                    <a:pt x="3556" y="1211"/>
                  </a:lnTo>
                  <a:lnTo>
                    <a:pt x="3556" y="1216"/>
                  </a:lnTo>
                  <a:lnTo>
                    <a:pt x="3556" y="1219"/>
                  </a:lnTo>
                  <a:lnTo>
                    <a:pt x="3532" y="1219"/>
                  </a:lnTo>
                  <a:lnTo>
                    <a:pt x="3530" y="1219"/>
                  </a:lnTo>
                  <a:lnTo>
                    <a:pt x="3529" y="1218"/>
                  </a:lnTo>
                  <a:lnTo>
                    <a:pt x="3529" y="1218"/>
                  </a:lnTo>
                  <a:lnTo>
                    <a:pt x="3527" y="1216"/>
                  </a:lnTo>
                  <a:lnTo>
                    <a:pt x="3527" y="1215"/>
                  </a:lnTo>
                  <a:lnTo>
                    <a:pt x="3527" y="1211"/>
                  </a:lnTo>
                  <a:lnTo>
                    <a:pt x="3527" y="1210"/>
                  </a:lnTo>
                  <a:lnTo>
                    <a:pt x="3527" y="1208"/>
                  </a:lnTo>
                  <a:lnTo>
                    <a:pt x="3529" y="1206"/>
                  </a:lnTo>
                  <a:lnTo>
                    <a:pt x="3530" y="1205"/>
                  </a:lnTo>
                  <a:lnTo>
                    <a:pt x="3530" y="1203"/>
                  </a:lnTo>
                  <a:lnTo>
                    <a:pt x="3532" y="1201"/>
                  </a:lnTo>
                  <a:lnTo>
                    <a:pt x="3534" y="1200"/>
                  </a:lnTo>
                  <a:lnTo>
                    <a:pt x="3535" y="1198"/>
                  </a:lnTo>
                  <a:lnTo>
                    <a:pt x="3537" y="1198"/>
                  </a:lnTo>
                  <a:lnTo>
                    <a:pt x="3538" y="1198"/>
                  </a:lnTo>
                  <a:lnTo>
                    <a:pt x="3540" y="1198"/>
                  </a:lnTo>
                  <a:lnTo>
                    <a:pt x="3542" y="1198"/>
                  </a:lnTo>
                  <a:lnTo>
                    <a:pt x="3542" y="1197"/>
                  </a:lnTo>
                  <a:lnTo>
                    <a:pt x="3543" y="1195"/>
                  </a:lnTo>
                  <a:lnTo>
                    <a:pt x="3543" y="1195"/>
                  </a:lnTo>
                  <a:lnTo>
                    <a:pt x="3543" y="1177"/>
                  </a:lnTo>
                  <a:lnTo>
                    <a:pt x="3545" y="1175"/>
                  </a:lnTo>
                  <a:lnTo>
                    <a:pt x="3545" y="1174"/>
                  </a:lnTo>
                  <a:lnTo>
                    <a:pt x="3545" y="1170"/>
                  </a:lnTo>
                  <a:lnTo>
                    <a:pt x="3542" y="1170"/>
                  </a:lnTo>
                  <a:lnTo>
                    <a:pt x="3538" y="1170"/>
                  </a:lnTo>
                  <a:lnTo>
                    <a:pt x="3535" y="1170"/>
                  </a:lnTo>
                  <a:lnTo>
                    <a:pt x="3534" y="1170"/>
                  </a:lnTo>
                  <a:lnTo>
                    <a:pt x="3532" y="1170"/>
                  </a:lnTo>
                  <a:lnTo>
                    <a:pt x="3529" y="1170"/>
                  </a:lnTo>
                  <a:lnTo>
                    <a:pt x="3525" y="1170"/>
                  </a:lnTo>
                  <a:lnTo>
                    <a:pt x="3524" y="1170"/>
                  </a:lnTo>
                  <a:lnTo>
                    <a:pt x="3522" y="1170"/>
                  </a:lnTo>
                  <a:lnTo>
                    <a:pt x="3522" y="1170"/>
                  </a:lnTo>
                  <a:lnTo>
                    <a:pt x="3520" y="1172"/>
                  </a:lnTo>
                  <a:lnTo>
                    <a:pt x="3520" y="1174"/>
                  </a:lnTo>
                  <a:lnTo>
                    <a:pt x="3519" y="1174"/>
                  </a:lnTo>
                  <a:lnTo>
                    <a:pt x="3517" y="1174"/>
                  </a:lnTo>
                  <a:lnTo>
                    <a:pt x="3514" y="1174"/>
                  </a:lnTo>
                  <a:lnTo>
                    <a:pt x="3512" y="1175"/>
                  </a:lnTo>
                  <a:lnTo>
                    <a:pt x="3511" y="1177"/>
                  </a:lnTo>
                  <a:lnTo>
                    <a:pt x="3507" y="1175"/>
                  </a:lnTo>
                  <a:lnTo>
                    <a:pt x="3506" y="1177"/>
                  </a:lnTo>
                  <a:lnTo>
                    <a:pt x="3504" y="1177"/>
                  </a:lnTo>
                  <a:lnTo>
                    <a:pt x="3502" y="1177"/>
                  </a:lnTo>
                  <a:lnTo>
                    <a:pt x="3502" y="1179"/>
                  </a:lnTo>
                  <a:lnTo>
                    <a:pt x="3501" y="1179"/>
                  </a:lnTo>
                  <a:lnTo>
                    <a:pt x="3501" y="1180"/>
                  </a:lnTo>
                  <a:lnTo>
                    <a:pt x="3499" y="1185"/>
                  </a:lnTo>
                  <a:lnTo>
                    <a:pt x="3499" y="1187"/>
                  </a:lnTo>
                  <a:lnTo>
                    <a:pt x="3498" y="1190"/>
                  </a:lnTo>
                  <a:lnTo>
                    <a:pt x="3498" y="1193"/>
                  </a:lnTo>
                  <a:lnTo>
                    <a:pt x="3498" y="1195"/>
                  </a:lnTo>
                  <a:lnTo>
                    <a:pt x="3498" y="1198"/>
                  </a:lnTo>
                  <a:lnTo>
                    <a:pt x="3496" y="1198"/>
                  </a:lnTo>
                  <a:lnTo>
                    <a:pt x="3496" y="1198"/>
                  </a:lnTo>
                  <a:lnTo>
                    <a:pt x="3494" y="1198"/>
                  </a:lnTo>
                  <a:lnTo>
                    <a:pt x="3493" y="1200"/>
                  </a:lnTo>
                  <a:lnTo>
                    <a:pt x="3491" y="1201"/>
                  </a:lnTo>
                  <a:lnTo>
                    <a:pt x="3489" y="1201"/>
                  </a:lnTo>
                  <a:lnTo>
                    <a:pt x="3489" y="1203"/>
                  </a:lnTo>
                  <a:lnTo>
                    <a:pt x="3488" y="1203"/>
                  </a:lnTo>
                  <a:lnTo>
                    <a:pt x="3488" y="1208"/>
                  </a:lnTo>
                  <a:lnTo>
                    <a:pt x="3488" y="1210"/>
                  </a:lnTo>
                  <a:lnTo>
                    <a:pt x="3488" y="1213"/>
                  </a:lnTo>
                  <a:lnTo>
                    <a:pt x="3486" y="1215"/>
                  </a:lnTo>
                  <a:lnTo>
                    <a:pt x="3488" y="1218"/>
                  </a:lnTo>
                  <a:lnTo>
                    <a:pt x="3488" y="1219"/>
                  </a:lnTo>
                  <a:lnTo>
                    <a:pt x="3489" y="1219"/>
                  </a:lnTo>
                  <a:lnTo>
                    <a:pt x="3491" y="1219"/>
                  </a:lnTo>
                  <a:lnTo>
                    <a:pt x="3491" y="1221"/>
                  </a:lnTo>
                  <a:lnTo>
                    <a:pt x="3491" y="1223"/>
                  </a:lnTo>
                  <a:lnTo>
                    <a:pt x="3491" y="1226"/>
                  </a:lnTo>
                  <a:lnTo>
                    <a:pt x="3491" y="1229"/>
                  </a:lnTo>
                  <a:lnTo>
                    <a:pt x="3493" y="1231"/>
                  </a:lnTo>
                  <a:lnTo>
                    <a:pt x="3493" y="1231"/>
                  </a:lnTo>
                  <a:lnTo>
                    <a:pt x="3494" y="1233"/>
                  </a:lnTo>
                  <a:lnTo>
                    <a:pt x="3494" y="1234"/>
                  </a:lnTo>
                  <a:lnTo>
                    <a:pt x="3496" y="1236"/>
                  </a:lnTo>
                  <a:lnTo>
                    <a:pt x="3498" y="1236"/>
                  </a:lnTo>
                  <a:lnTo>
                    <a:pt x="3499" y="1237"/>
                  </a:lnTo>
                  <a:lnTo>
                    <a:pt x="3502" y="1239"/>
                  </a:lnTo>
                  <a:lnTo>
                    <a:pt x="3506" y="1242"/>
                  </a:lnTo>
                  <a:lnTo>
                    <a:pt x="3507" y="1244"/>
                  </a:lnTo>
                  <a:lnTo>
                    <a:pt x="3509" y="1244"/>
                  </a:lnTo>
                  <a:lnTo>
                    <a:pt x="3511" y="1246"/>
                  </a:lnTo>
                  <a:lnTo>
                    <a:pt x="3511" y="1246"/>
                  </a:lnTo>
                  <a:lnTo>
                    <a:pt x="3512" y="1246"/>
                  </a:lnTo>
                  <a:lnTo>
                    <a:pt x="3512" y="1247"/>
                  </a:lnTo>
                  <a:lnTo>
                    <a:pt x="3512" y="1249"/>
                  </a:lnTo>
                  <a:lnTo>
                    <a:pt x="3514" y="1252"/>
                  </a:lnTo>
                  <a:lnTo>
                    <a:pt x="3517" y="1255"/>
                  </a:lnTo>
                  <a:lnTo>
                    <a:pt x="3517" y="1257"/>
                  </a:lnTo>
                  <a:lnTo>
                    <a:pt x="3519" y="1257"/>
                  </a:lnTo>
                  <a:lnTo>
                    <a:pt x="3519" y="1259"/>
                  </a:lnTo>
                  <a:lnTo>
                    <a:pt x="3520" y="1260"/>
                  </a:lnTo>
                  <a:lnTo>
                    <a:pt x="3522" y="1260"/>
                  </a:lnTo>
                  <a:lnTo>
                    <a:pt x="3525" y="1260"/>
                  </a:lnTo>
                  <a:lnTo>
                    <a:pt x="3527" y="1260"/>
                  </a:lnTo>
                  <a:lnTo>
                    <a:pt x="3530" y="1260"/>
                  </a:lnTo>
                  <a:lnTo>
                    <a:pt x="3530" y="1264"/>
                  </a:lnTo>
                  <a:lnTo>
                    <a:pt x="3530" y="1267"/>
                  </a:lnTo>
                  <a:lnTo>
                    <a:pt x="3530" y="1270"/>
                  </a:lnTo>
                  <a:lnTo>
                    <a:pt x="3532" y="1275"/>
                  </a:lnTo>
                  <a:lnTo>
                    <a:pt x="3534" y="1278"/>
                  </a:lnTo>
                  <a:lnTo>
                    <a:pt x="3535" y="1282"/>
                  </a:lnTo>
                  <a:lnTo>
                    <a:pt x="3537" y="1285"/>
                  </a:lnTo>
                  <a:lnTo>
                    <a:pt x="3537" y="1288"/>
                  </a:lnTo>
                  <a:lnTo>
                    <a:pt x="3537" y="1291"/>
                  </a:lnTo>
                  <a:lnTo>
                    <a:pt x="3537" y="1303"/>
                  </a:lnTo>
                  <a:lnTo>
                    <a:pt x="3537" y="1308"/>
                  </a:lnTo>
                  <a:lnTo>
                    <a:pt x="3537" y="1313"/>
                  </a:lnTo>
                  <a:lnTo>
                    <a:pt x="3537" y="1319"/>
                  </a:lnTo>
                  <a:lnTo>
                    <a:pt x="3537" y="1321"/>
                  </a:lnTo>
                  <a:lnTo>
                    <a:pt x="3535" y="1324"/>
                  </a:lnTo>
                  <a:lnTo>
                    <a:pt x="3535" y="1326"/>
                  </a:lnTo>
                  <a:lnTo>
                    <a:pt x="3535" y="1327"/>
                  </a:lnTo>
                  <a:lnTo>
                    <a:pt x="3534" y="1329"/>
                  </a:lnTo>
                  <a:lnTo>
                    <a:pt x="3532" y="1331"/>
                  </a:lnTo>
                  <a:lnTo>
                    <a:pt x="3530" y="1331"/>
                  </a:lnTo>
                  <a:lnTo>
                    <a:pt x="3529" y="1331"/>
                  </a:lnTo>
                  <a:lnTo>
                    <a:pt x="3527" y="1332"/>
                  </a:lnTo>
                  <a:lnTo>
                    <a:pt x="3525" y="1334"/>
                  </a:lnTo>
                  <a:lnTo>
                    <a:pt x="3522" y="1337"/>
                  </a:lnTo>
                  <a:lnTo>
                    <a:pt x="3520" y="1339"/>
                  </a:lnTo>
                  <a:lnTo>
                    <a:pt x="3517" y="1341"/>
                  </a:lnTo>
                  <a:lnTo>
                    <a:pt x="3516" y="1342"/>
                  </a:lnTo>
                  <a:lnTo>
                    <a:pt x="3514" y="1344"/>
                  </a:lnTo>
                  <a:lnTo>
                    <a:pt x="3511" y="1344"/>
                  </a:lnTo>
                  <a:lnTo>
                    <a:pt x="3507" y="1344"/>
                  </a:lnTo>
                  <a:lnTo>
                    <a:pt x="3506" y="1344"/>
                  </a:lnTo>
                  <a:lnTo>
                    <a:pt x="3502" y="1342"/>
                  </a:lnTo>
                  <a:lnTo>
                    <a:pt x="3501" y="1344"/>
                  </a:lnTo>
                  <a:lnTo>
                    <a:pt x="3499" y="1346"/>
                  </a:lnTo>
                  <a:lnTo>
                    <a:pt x="3499" y="1347"/>
                  </a:lnTo>
                  <a:lnTo>
                    <a:pt x="3499" y="1349"/>
                  </a:lnTo>
                  <a:lnTo>
                    <a:pt x="3499" y="1350"/>
                  </a:lnTo>
                  <a:lnTo>
                    <a:pt x="3498" y="1352"/>
                  </a:lnTo>
                  <a:lnTo>
                    <a:pt x="3498" y="1354"/>
                  </a:lnTo>
                  <a:lnTo>
                    <a:pt x="3496" y="1355"/>
                  </a:lnTo>
                  <a:lnTo>
                    <a:pt x="3494" y="1359"/>
                  </a:lnTo>
                  <a:lnTo>
                    <a:pt x="3493" y="1360"/>
                  </a:lnTo>
                  <a:lnTo>
                    <a:pt x="3491" y="1360"/>
                  </a:lnTo>
                  <a:lnTo>
                    <a:pt x="3489" y="1362"/>
                  </a:lnTo>
                  <a:lnTo>
                    <a:pt x="3488" y="1364"/>
                  </a:lnTo>
                  <a:lnTo>
                    <a:pt x="3486" y="1365"/>
                  </a:lnTo>
                  <a:lnTo>
                    <a:pt x="3484" y="1367"/>
                  </a:lnTo>
                  <a:lnTo>
                    <a:pt x="3483" y="1368"/>
                  </a:lnTo>
                  <a:lnTo>
                    <a:pt x="3481" y="1370"/>
                  </a:lnTo>
                  <a:lnTo>
                    <a:pt x="3478" y="1373"/>
                  </a:lnTo>
                  <a:lnTo>
                    <a:pt x="3475" y="1377"/>
                  </a:lnTo>
                  <a:lnTo>
                    <a:pt x="3473" y="1380"/>
                  </a:lnTo>
                  <a:lnTo>
                    <a:pt x="3471" y="1375"/>
                  </a:lnTo>
                  <a:lnTo>
                    <a:pt x="3468" y="1370"/>
                  </a:lnTo>
                  <a:lnTo>
                    <a:pt x="3468" y="1365"/>
                  </a:lnTo>
                  <a:lnTo>
                    <a:pt x="3468" y="1362"/>
                  </a:lnTo>
                  <a:lnTo>
                    <a:pt x="3470" y="1359"/>
                  </a:lnTo>
                  <a:lnTo>
                    <a:pt x="3470" y="1357"/>
                  </a:lnTo>
                  <a:lnTo>
                    <a:pt x="3471" y="1355"/>
                  </a:lnTo>
                  <a:lnTo>
                    <a:pt x="3473" y="1354"/>
                  </a:lnTo>
                  <a:lnTo>
                    <a:pt x="3471" y="1352"/>
                  </a:lnTo>
                  <a:lnTo>
                    <a:pt x="3470" y="1350"/>
                  </a:lnTo>
                  <a:lnTo>
                    <a:pt x="3468" y="1349"/>
                  </a:lnTo>
                  <a:lnTo>
                    <a:pt x="3466" y="1349"/>
                  </a:lnTo>
                  <a:lnTo>
                    <a:pt x="3463" y="1349"/>
                  </a:lnTo>
                  <a:lnTo>
                    <a:pt x="3460" y="1347"/>
                  </a:lnTo>
                  <a:lnTo>
                    <a:pt x="3458" y="1347"/>
                  </a:lnTo>
                  <a:lnTo>
                    <a:pt x="3457" y="1347"/>
                  </a:lnTo>
                  <a:lnTo>
                    <a:pt x="3453" y="1346"/>
                  </a:lnTo>
                  <a:lnTo>
                    <a:pt x="3452" y="1342"/>
                  </a:lnTo>
                  <a:lnTo>
                    <a:pt x="3450" y="1339"/>
                  </a:lnTo>
                  <a:lnTo>
                    <a:pt x="3448" y="1336"/>
                  </a:lnTo>
                  <a:lnTo>
                    <a:pt x="3447" y="1332"/>
                  </a:lnTo>
                  <a:lnTo>
                    <a:pt x="3445" y="1329"/>
                  </a:lnTo>
                  <a:lnTo>
                    <a:pt x="3444" y="1326"/>
                  </a:lnTo>
                  <a:lnTo>
                    <a:pt x="3442" y="1323"/>
                  </a:lnTo>
                  <a:lnTo>
                    <a:pt x="3440" y="1319"/>
                  </a:lnTo>
                  <a:lnTo>
                    <a:pt x="3437" y="1316"/>
                  </a:lnTo>
                  <a:lnTo>
                    <a:pt x="3437" y="1314"/>
                  </a:lnTo>
                  <a:lnTo>
                    <a:pt x="3435" y="1313"/>
                  </a:lnTo>
                  <a:lnTo>
                    <a:pt x="3435" y="1311"/>
                  </a:lnTo>
                  <a:lnTo>
                    <a:pt x="3432" y="1311"/>
                  </a:lnTo>
                  <a:lnTo>
                    <a:pt x="3432" y="1311"/>
                  </a:lnTo>
                  <a:lnTo>
                    <a:pt x="3430" y="1311"/>
                  </a:lnTo>
                  <a:lnTo>
                    <a:pt x="3430" y="1313"/>
                  </a:lnTo>
                  <a:lnTo>
                    <a:pt x="3429" y="1313"/>
                  </a:lnTo>
                  <a:lnTo>
                    <a:pt x="3427" y="1314"/>
                  </a:lnTo>
                  <a:lnTo>
                    <a:pt x="3426" y="1314"/>
                  </a:lnTo>
                  <a:lnTo>
                    <a:pt x="3422" y="1313"/>
                  </a:lnTo>
                  <a:lnTo>
                    <a:pt x="3421" y="1313"/>
                  </a:lnTo>
                  <a:lnTo>
                    <a:pt x="3419" y="1311"/>
                  </a:lnTo>
                  <a:lnTo>
                    <a:pt x="3417" y="1309"/>
                  </a:lnTo>
                  <a:lnTo>
                    <a:pt x="3416" y="1306"/>
                  </a:lnTo>
                  <a:lnTo>
                    <a:pt x="3416" y="1303"/>
                  </a:lnTo>
                  <a:lnTo>
                    <a:pt x="3414" y="1303"/>
                  </a:lnTo>
                  <a:lnTo>
                    <a:pt x="3414" y="1301"/>
                  </a:lnTo>
                  <a:lnTo>
                    <a:pt x="3412" y="1301"/>
                  </a:lnTo>
                  <a:lnTo>
                    <a:pt x="3412" y="1300"/>
                  </a:lnTo>
                  <a:lnTo>
                    <a:pt x="3411" y="1298"/>
                  </a:lnTo>
                  <a:lnTo>
                    <a:pt x="3407" y="1296"/>
                  </a:lnTo>
                  <a:lnTo>
                    <a:pt x="3406" y="1295"/>
                  </a:lnTo>
                  <a:lnTo>
                    <a:pt x="3404" y="1295"/>
                  </a:lnTo>
                  <a:lnTo>
                    <a:pt x="3404" y="1296"/>
                  </a:lnTo>
                  <a:lnTo>
                    <a:pt x="3403" y="1298"/>
                  </a:lnTo>
                  <a:lnTo>
                    <a:pt x="3401" y="1300"/>
                  </a:lnTo>
                  <a:lnTo>
                    <a:pt x="3399" y="1300"/>
                  </a:lnTo>
                  <a:lnTo>
                    <a:pt x="3399" y="1301"/>
                  </a:lnTo>
                  <a:lnTo>
                    <a:pt x="3398" y="1303"/>
                  </a:lnTo>
                  <a:lnTo>
                    <a:pt x="3398" y="1306"/>
                  </a:lnTo>
                  <a:lnTo>
                    <a:pt x="3399" y="1308"/>
                  </a:lnTo>
                  <a:lnTo>
                    <a:pt x="3399" y="1309"/>
                  </a:lnTo>
                  <a:lnTo>
                    <a:pt x="3399" y="1313"/>
                  </a:lnTo>
                  <a:lnTo>
                    <a:pt x="3399" y="1314"/>
                  </a:lnTo>
                  <a:lnTo>
                    <a:pt x="3398" y="1318"/>
                  </a:lnTo>
                  <a:lnTo>
                    <a:pt x="3396" y="1321"/>
                  </a:lnTo>
                  <a:lnTo>
                    <a:pt x="3396" y="1323"/>
                  </a:lnTo>
                  <a:lnTo>
                    <a:pt x="3393" y="1326"/>
                  </a:lnTo>
                  <a:lnTo>
                    <a:pt x="3391" y="1329"/>
                  </a:lnTo>
                  <a:lnTo>
                    <a:pt x="3389" y="1331"/>
                  </a:lnTo>
                  <a:lnTo>
                    <a:pt x="3388" y="1334"/>
                  </a:lnTo>
                  <a:lnTo>
                    <a:pt x="3388" y="1336"/>
                  </a:lnTo>
                  <a:lnTo>
                    <a:pt x="3388" y="1352"/>
                  </a:lnTo>
                  <a:lnTo>
                    <a:pt x="3389" y="1354"/>
                  </a:lnTo>
                  <a:lnTo>
                    <a:pt x="3393" y="1355"/>
                  </a:lnTo>
                  <a:lnTo>
                    <a:pt x="3394" y="1355"/>
                  </a:lnTo>
                  <a:lnTo>
                    <a:pt x="3394" y="1355"/>
                  </a:lnTo>
                  <a:lnTo>
                    <a:pt x="3396" y="1355"/>
                  </a:lnTo>
                  <a:lnTo>
                    <a:pt x="3396" y="1357"/>
                  </a:lnTo>
                  <a:lnTo>
                    <a:pt x="3396" y="1359"/>
                  </a:lnTo>
                  <a:lnTo>
                    <a:pt x="3396" y="1362"/>
                  </a:lnTo>
                  <a:lnTo>
                    <a:pt x="3396" y="1364"/>
                  </a:lnTo>
                  <a:lnTo>
                    <a:pt x="3396" y="1367"/>
                  </a:lnTo>
                  <a:lnTo>
                    <a:pt x="3396" y="1368"/>
                  </a:lnTo>
                  <a:lnTo>
                    <a:pt x="3398" y="1368"/>
                  </a:lnTo>
                  <a:lnTo>
                    <a:pt x="3399" y="1370"/>
                  </a:lnTo>
                  <a:lnTo>
                    <a:pt x="3401" y="1370"/>
                  </a:lnTo>
                  <a:lnTo>
                    <a:pt x="3403" y="1372"/>
                  </a:lnTo>
                  <a:lnTo>
                    <a:pt x="3404" y="1373"/>
                  </a:lnTo>
                  <a:lnTo>
                    <a:pt x="3404" y="1375"/>
                  </a:lnTo>
                  <a:lnTo>
                    <a:pt x="3404" y="1378"/>
                  </a:lnTo>
                  <a:lnTo>
                    <a:pt x="3404" y="1382"/>
                  </a:lnTo>
                  <a:lnTo>
                    <a:pt x="3404" y="1383"/>
                  </a:lnTo>
                  <a:lnTo>
                    <a:pt x="3404" y="1386"/>
                  </a:lnTo>
                  <a:lnTo>
                    <a:pt x="3406" y="1388"/>
                  </a:lnTo>
                  <a:lnTo>
                    <a:pt x="3407" y="1390"/>
                  </a:lnTo>
                  <a:lnTo>
                    <a:pt x="3409" y="1391"/>
                  </a:lnTo>
                  <a:lnTo>
                    <a:pt x="3411" y="1393"/>
                  </a:lnTo>
                  <a:lnTo>
                    <a:pt x="3412" y="1395"/>
                  </a:lnTo>
                  <a:lnTo>
                    <a:pt x="3414" y="1395"/>
                  </a:lnTo>
                  <a:lnTo>
                    <a:pt x="3416" y="1395"/>
                  </a:lnTo>
                  <a:lnTo>
                    <a:pt x="3419" y="1396"/>
                  </a:lnTo>
                  <a:lnTo>
                    <a:pt x="3422" y="1398"/>
                  </a:lnTo>
                  <a:lnTo>
                    <a:pt x="3424" y="1398"/>
                  </a:lnTo>
                  <a:lnTo>
                    <a:pt x="3426" y="1401"/>
                  </a:lnTo>
                  <a:lnTo>
                    <a:pt x="3427" y="1401"/>
                  </a:lnTo>
                  <a:lnTo>
                    <a:pt x="3429" y="1401"/>
                  </a:lnTo>
                  <a:lnTo>
                    <a:pt x="3430" y="1403"/>
                  </a:lnTo>
                  <a:lnTo>
                    <a:pt x="3432" y="1404"/>
                  </a:lnTo>
                  <a:lnTo>
                    <a:pt x="3434" y="1408"/>
                  </a:lnTo>
                  <a:lnTo>
                    <a:pt x="3437" y="1408"/>
                  </a:lnTo>
                  <a:lnTo>
                    <a:pt x="3440" y="1408"/>
                  </a:lnTo>
                  <a:lnTo>
                    <a:pt x="3444" y="1408"/>
                  </a:lnTo>
                  <a:lnTo>
                    <a:pt x="3444" y="1414"/>
                  </a:lnTo>
                  <a:lnTo>
                    <a:pt x="3444" y="1416"/>
                  </a:lnTo>
                  <a:lnTo>
                    <a:pt x="3445" y="1419"/>
                  </a:lnTo>
                  <a:lnTo>
                    <a:pt x="3445" y="1421"/>
                  </a:lnTo>
                  <a:lnTo>
                    <a:pt x="3445" y="1422"/>
                  </a:lnTo>
                  <a:lnTo>
                    <a:pt x="3445" y="1424"/>
                  </a:lnTo>
                  <a:lnTo>
                    <a:pt x="3445" y="1427"/>
                  </a:lnTo>
                  <a:lnTo>
                    <a:pt x="3445" y="1431"/>
                  </a:lnTo>
                  <a:lnTo>
                    <a:pt x="3445" y="1434"/>
                  </a:lnTo>
                  <a:lnTo>
                    <a:pt x="3445" y="1437"/>
                  </a:lnTo>
                  <a:lnTo>
                    <a:pt x="3447" y="1439"/>
                  </a:lnTo>
                  <a:lnTo>
                    <a:pt x="3447" y="1439"/>
                  </a:lnTo>
                  <a:lnTo>
                    <a:pt x="3448" y="1440"/>
                  </a:lnTo>
                  <a:lnTo>
                    <a:pt x="3450" y="1442"/>
                  </a:lnTo>
                  <a:lnTo>
                    <a:pt x="3450" y="1444"/>
                  </a:lnTo>
                  <a:lnTo>
                    <a:pt x="3450" y="1445"/>
                  </a:lnTo>
                  <a:lnTo>
                    <a:pt x="3452" y="1447"/>
                  </a:lnTo>
                  <a:lnTo>
                    <a:pt x="3452" y="1450"/>
                  </a:lnTo>
                  <a:lnTo>
                    <a:pt x="3452" y="1454"/>
                  </a:lnTo>
                  <a:lnTo>
                    <a:pt x="3452" y="1457"/>
                  </a:lnTo>
                  <a:lnTo>
                    <a:pt x="3452" y="1458"/>
                  </a:lnTo>
                  <a:lnTo>
                    <a:pt x="3452" y="1460"/>
                  </a:lnTo>
                  <a:lnTo>
                    <a:pt x="3452" y="1463"/>
                  </a:lnTo>
                  <a:lnTo>
                    <a:pt x="3452" y="1467"/>
                  </a:lnTo>
                  <a:lnTo>
                    <a:pt x="3453" y="1470"/>
                  </a:lnTo>
                  <a:lnTo>
                    <a:pt x="3455" y="1473"/>
                  </a:lnTo>
                  <a:lnTo>
                    <a:pt x="3457" y="1473"/>
                  </a:lnTo>
                  <a:lnTo>
                    <a:pt x="3458" y="1473"/>
                  </a:lnTo>
                  <a:lnTo>
                    <a:pt x="3458" y="1473"/>
                  </a:lnTo>
                  <a:lnTo>
                    <a:pt x="3460" y="1475"/>
                  </a:lnTo>
                  <a:lnTo>
                    <a:pt x="3460" y="1476"/>
                  </a:lnTo>
                  <a:lnTo>
                    <a:pt x="3463" y="1480"/>
                  </a:lnTo>
                  <a:lnTo>
                    <a:pt x="3465" y="1483"/>
                  </a:lnTo>
                  <a:lnTo>
                    <a:pt x="3463" y="1483"/>
                  </a:lnTo>
                  <a:lnTo>
                    <a:pt x="3463" y="1485"/>
                  </a:lnTo>
                  <a:lnTo>
                    <a:pt x="3462" y="1485"/>
                  </a:lnTo>
                  <a:lnTo>
                    <a:pt x="3460" y="1485"/>
                  </a:lnTo>
                  <a:lnTo>
                    <a:pt x="3457" y="1485"/>
                  </a:lnTo>
                  <a:lnTo>
                    <a:pt x="3453" y="1483"/>
                  </a:lnTo>
                  <a:lnTo>
                    <a:pt x="3452" y="1483"/>
                  </a:lnTo>
                  <a:lnTo>
                    <a:pt x="3450" y="1481"/>
                  </a:lnTo>
                  <a:lnTo>
                    <a:pt x="3447" y="1481"/>
                  </a:lnTo>
                  <a:lnTo>
                    <a:pt x="3445" y="1481"/>
                  </a:lnTo>
                  <a:lnTo>
                    <a:pt x="3444" y="1481"/>
                  </a:lnTo>
                  <a:lnTo>
                    <a:pt x="3444" y="1480"/>
                  </a:lnTo>
                  <a:lnTo>
                    <a:pt x="3442" y="1478"/>
                  </a:lnTo>
                  <a:lnTo>
                    <a:pt x="3442" y="1475"/>
                  </a:lnTo>
                  <a:lnTo>
                    <a:pt x="3440" y="1473"/>
                  </a:lnTo>
                  <a:lnTo>
                    <a:pt x="3439" y="1472"/>
                  </a:lnTo>
                  <a:lnTo>
                    <a:pt x="3435" y="1470"/>
                  </a:lnTo>
                  <a:lnTo>
                    <a:pt x="3432" y="1468"/>
                  </a:lnTo>
                  <a:lnTo>
                    <a:pt x="3429" y="1467"/>
                  </a:lnTo>
                  <a:lnTo>
                    <a:pt x="3426" y="1465"/>
                  </a:lnTo>
                  <a:lnTo>
                    <a:pt x="3422" y="1462"/>
                  </a:lnTo>
                  <a:lnTo>
                    <a:pt x="3419" y="1462"/>
                  </a:lnTo>
                  <a:lnTo>
                    <a:pt x="3417" y="1460"/>
                  </a:lnTo>
                  <a:lnTo>
                    <a:pt x="3416" y="1458"/>
                  </a:lnTo>
                  <a:lnTo>
                    <a:pt x="3414" y="1457"/>
                  </a:lnTo>
                  <a:lnTo>
                    <a:pt x="3412" y="1455"/>
                  </a:lnTo>
                  <a:lnTo>
                    <a:pt x="3412" y="1452"/>
                  </a:lnTo>
                  <a:lnTo>
                    <a:pt x="3412" y="1450"/>
                  </a:lnTo>
                  <a:lnTo>
                    <a:pt x="3411" y="1449"/>
                  </a:lnTo>
                  <a:lnTo>
                    <a:pt x="3411" y="1447"/>
                  </a:lnTo>
                  <a:lnTo>
                    <a:pt x="3411" y="1431"/>
                  </a:lnTo>
                  <a:lnTo>
                    <a:pt x="3411" y="1427"/>
                  </a:lnTo>
                  <a:lnTo>
                    <a:pt x="3409" y="1426"/>
                  </a:lnTo>
                  <a:lnTo>
                    <a:pt x="3409" y="1422"/>
                  </a:lnTo>
                  <a:lnTo>
                    <a:pt x="3407" y="1422"/>
                  </a:lnTo>
                  <a:lnTo>
                    <a:pt x="3406" y="1421"/>
                  </a:lnTo>
                  <a:lnTo>
                    <a:pt x="3406" y="1421"/>
                  </a:lnTo>
                  <a:lnTo>
                    <a:pt x="3404" y="1418"/>
                  </a:lnTo>
                  <a:lnTo>
                    <a:pt x="3404" y="1416"/>
                  </a:lnTo>
                  <a:lnTo>
                    <a:pt x="3403" y="1413"/>
                  </a:lnTo>
                  <a:lnTo>
                    <a:pt x="3401" y="1409"/>
                  </a:lnTo>
                  <a:lnTo>
                    <a:pt x="3399" y="1406"/>
                  </a:lnTo>
                  <a:lnTo>
                    <a:pt x="3399" y="1403"/>
                  </a:lnTo>
                  <a:lnTo>
                    <a:pt x="3399" y="1400"/>
                  </a:lnTo>
                  <a:lnTo>
                    <a:pt x="3399" y="1396"/>
                  </a:lnTo>
                  <a:lnTo>
                    <a:pt x="3398" y="1395"/>
                  </a:lnTo>
                  <a:lnTo>
                    <a:pt x="3398" y="1395"/>
                  </a:lnTo>
                  <a:lnTo>
                    <a:pt x="3396" y="1393"/>
                  </a:lnTo>
                  <a:lnTo>
                    <a:pt x="3396" y="1391"/>
                  </a:lnTo>
                  <a:lnTo>
                    <a:pt x="3394" y="1390"/>
                  </a:lnTo>
                  <a:lnTo>
                    <a:pt x="3393" y="1390"/>
                  </a:lnTo>
                  <a:lnTo>
                    <a:pt x="3391" y="1390"/>
                  </a:lnTo>
                  <a:lnTo>
                    <a:pt x="3388" y="1386"/>
                  </a:lnTo>
                  <a:lnTo>
                    <a:pt x="3385" y="1383"/>
                  </a:lnTo>
                  <a:lnTo>
                    <a:pt x="3383" y="1382"/>
                  </a:lnTo>
                  <a:lnTo>
                    <a:pt x="3381" y="1380"/>
                  </a:lnTo>
                  <a:lnTo>
                    <a:pt x="3380" y="1378"/>
                  </a:lnTo>
                  <a:lnTo>
                    <a:pt x="3378" y="1377"/>
                  </a:lnTo>
                  <a:lnTo>
                    <a:pt x="3376" y="1377"/>
                  </a:lnTo>
                  <a:lnTo>
                    <a:pt x="3375" y="1377"/>
                  </a:lnTo>
                  <a:lnTo>
                    <a:pt x="3373" y="1375"/>
                  </a:lnTo>
                  <a:lnTo>
                    <a:pt x="3371" y="1373"/>
                  </a:lnTo>
                  <a:lnTo>
                    <a:pt x="3371" y="1372"/>
                  </a:lnTo>
                  <a:lnTo>
                    <a:pt x="3370" y="1370"/>
                  </a:lnTo>
                  <a:lnTo>
                    <a:pt x="3370" y="1367"/>
                  </a:lnTo>
                  <a:lnTo>
                    <a:pt x="3370" y="1364"/>
                  </a:lnTo>
                  <a:lnTo>
                    <a:pt x="3370" y="1362"/>
                  </a:lnTo>
                  <a:lnTo>
                    <a:pt x="3370" y="1359"/>
                  </a:lnTo>
                  <a:lnTo>
                    <a:pt x="3371" y="1355"/>
                  </a:lnTo>
                  <a:lnTo>
                    <a:pt x="3371" y="1352"/>
                  </a:lnTo>
                  <a:lnTo>
                    <a:pt x="3371" y="1349"/>
                  </a:lnTo>
                  <a:lnTo>
                    <a:pt x="3371" y="1346"/>
                  </a:lnTo>
                  <a:lnTo>
                    <a:pt x="3371" y="1342"/>
                  </a:lnTo>
                  <a:lnTo>
                    <a:pt x="3371" y="1339"/>
                  </a:lnTo>
                  <a:lnTo>
                    <a:pt x="3371" y="1337"/>
                  </a:lnTo>
                  <a:lnTo>
                    <a:pt x="3373" y="1336"/>
                  </a:lnTo>
                  <a:lnTo>
                    <a:pt x="3373" y="1334"/>
                  </a:lnTo>
                  <a:lnTo>
                    <a:pt x="3375" y="1332"/>
                  </a:lnTo>
                  <a:lnTo>
                    <a:pt x="3376" y="1332"/>
                  </a:lnTo>
                  <a:lnTo>
                    <a:pt x="3380" y="1331"/>
                  </a:lnTo>
                  <a:lnTo>
                    <a:pt x="3383" y="1329"/>
                  </a:lnTo>
                  <a:lnTo>
                    <a:pt x="3385" y="1327"/>
                  </a:lnTo>
                  <a:lnTo>
                    <a:pt x="3385" y="1324"/>
                  </a:lnTo>
                  <a:lnTo>
                    <a:pt x="3385" y="1323"/>
                  </a:lnTo>
                  <a:lnTo>
                    <a:pt x="3383" y="1319"/>
                  </a:lnTo>
                  <a:lnTo>
                    <a:pt x="3383" y="1318"/>
                  </a:lnTo>
                  <a:lnTo>
                    <a:pt x="3383" y="1316"/>
                  </a:lnTo>
                  <a:lnTo>
                    <a:pt x="3383" y="1314"/>
                  </a:lnTo>
                  <a:lnTo>
                    <a:pt x="3385" y="1311"/>
                  </a:lnTo>
                  <a:lnTo>
                    <a:pt x="3383" y="1309"/>
                  </a:lnTo>
                  <a:lnTo>
                    <a:pt x="3383" y="1306"/>
                  </a:lnTo>
                  <a:lnTo>
                    <a:pt x="3381" y="1306"/>
                  </a:lnTo>
                  <a:lnTo>
                    <a:pt x="3380" y="1305"/>
                  </a:lnTo>
                  <a:lnTo>
                    <a:pt x="3376" y="1301"/>
                  </a:lnTo>
                  <a:lnTo>
                    <a:pt x="3375" y="1298"/>
                  </a:lnTo>
                  <a:lnTo>
                    <a:pt x="3373" y="1296"/>
                  </a:lnTo>
                  <a:lnTo>
                    <a:pt x="3371" y="1296"/>
                  </a:lnTo>
                  <a:lnTo>
                    <a:pt x="3370" y="1293"/>
                  </a:lnTo>
                  <a:lnTo>
                    <a:pt x="3368" y="1291"/>
                  </a:lnTo>
                  <a:lnTo>
                    <a:pt x="3368" y="1290"/>
                  </a:lnTo>
                  <a:lnTo>
                    <a:pt x="3370" y="1287"/>
                  </a:lnTo>
                  <a:lnTo>
                    <a:pt x="3371" y="1283"/>
                  </a:lnTo>
                  <a:lnTo>
                    <a:pt x="3373" y="1282"/>
                  </a:lnTo>
                  <a:lnTo>
                    <a:pt x="3373" y="1278"/>
                  </a:lnTo>
                  <a:lnTo>
                    <a:pt x="3373" y="1275"/>
                  </a:lnTo>
                  <a:lnTo>
                    <a:pt x="3371" y="1275"/>
                  </a:lnTo>
                  <a:lnTo>
                    <a:pt x="3371" y="1273"/>
                  </a:lnTo>
                  <a:lnTo>
                    <a:pt x="3370" y="1273"/>
                  </a:lnTo>
                  <a:lnTo>
                    <a:pt x="3368" y="1272"/>
                  </a:lnTo>
                  <a:lnTo>
                    <a:pt x="3368" y="1270"/>
                  </a:lnTo>
                  <a:lnTo>
                    <a:pt x="3367" y="1267"/>
                  </a:lnTo>
                  <a:lnTo>
                    <a:pt x="3367" y="1264"/>
                  </a:lnTo>
                  <a:lnTo>
                    <a:pt x="3365" y="1260"/>
                  </a:lnTo>
                  <a:lnTo>
                    <a:pt x="3365" y="1257"/>
                  </a:lnTo>
                  <a:lnTo>
                    <a:pt x="3363" y="1254"/>
                  </a:lnTo>
                  <a:lnTo>
                    <a:pt x="3362" y="1251"/>
                  </a:lnTo>
                  <a:lnTo>
                    <a:pt x="3362" y="1249"/>
                  </a:lnTo>
                  <a:lnTo>
                    <a:pt x="3360" y="1247"/>
                  </a:lnTo>
                  <a:lnTo>
                    <a:pt x="3360" y="1246"/>
                  </a:lnTo>
                  <a:lnTo>
                    <a:pt x="3358" y="1244"/>
                  </a:lnTo>
                  <a:lnTo>
                    <a:pt x="3357" y="1242"/>
                  </a:lnTo>
                  <a:lnTo>
                    <a:pt x="3353" y="1241"/>
                  </a:lnTo>
                  <a:lnTo>
                    <a:pt x="3350" y="1241"/>
                  </a:lnTo>
                  <a:lnTo>
                    <a:pt x="3349" y="1242"/>
                  </a:lnTo>
                  <a:lnTo>
                    <a:pt x="3347" y="1242"/>
                  </a:lnTo>
                  <a:lnTo>
                    <a:pt x="3347" y="1244"/>
                  </a:lnTo>
                  <a:lnTo>
                    <a:pt x="3347" y="1251"/>
                  </a:lnTo>
                  <a:lnTo>
                    <a:pt x="3344" y="1251"/>
                  </a:lnTo>
                  <a:lnTo>
                    <a:pt x="3340" y="1252"/>
                  </a:lnTo>
                  <a:lnTo>
                    <a:pt x="3339" y="1252"/>
                  </a:lnTo>
                  <a:lnTo>
                    <a:pt x="3337" y="1254"/>
                  </a:lnTo>
                  <a:lnTo>
                    <a:pt x="3335" y="1254"/>
                  </a:lnTo>
                  <a:lnTo>
                    <a:pt x="3334" y="1254"/>
                  </a:lnTo>
                  <a:lnTo>
                    <a:pt x="3334" y="1255"/>
                  </a:lnTo>
                  <a:lnTo>
                    <a:pt x="3332" y="1255"/>
                  </a:lnTo>
                  <a:lnTo>
                    <a:pt x="3332" y="1257"/>
                  </a:lnTo>
                  <a:lnTo>
                    <a:pt x="3331" y="1257"/>
                  </a:lnTo>
                  <a:lnTo>
                    <a:pt x="3329" y="1257"/>
                  </a:lnTo>
                  <a:lnTo>
                    <a:pt x="3326" y="1257"/>
                  </a:lnTo>
                  <a:lnTo>
                    <a:pt x="3322" y="1257"/>
                  </a:lnTo>
                  <a:lnTo>
                    <a:pt x="3319" y="1257"/>
                  </a:lnTo>
                  <a:lnTo>
                    <a:pt x="3317" y="1255"/>
                  </a:lnTo>
                  <a:lnTo>
                    <a:pt x="3316" y="1255"/>
                  </a:lnTo>
                  <a:lnTo>
                    <a:pt x="3313" y="1252"/>
                  </a:lnTo>
                  <a:lnTo>
                    <a:pt x="3311" y="1249"/>
                  </a:lnTo>
                  <a:lnTo>
                    <a:pt x="3311" y="1244"/>
                  </a:lnTo>
                  <a:lnTo>
                    <a:pt x="3309" y="1239"/>
                  </a:lnTo>
                  <a:lnTo>
                    <a:pt x="3309" y="1236"/>
                  </a:lnTo>
                  <a:lnTo>
                    <a:pt x="3311" y="1234"/>
                  </a:lnTo>
                  <a:lnTo>
                    <a:pt x="3311" y="1231"/>
                  </a:lnTo>
                  <a:lnTo>
                    <a:pt x="3313" y="1229"/>
                  </a:lnTo>
                  <a:lnTo>
                    <a:pt x="3313" y="1228"/>
                  </a:lnTo>
                  <a:lnTo>
                    <a:pt x="3313" y="1224"/>
                  </a:lnTo>
                  <a:lnTo>
                    <a:pt x="3313" y="1221"/>
                  </a:lnTo>
                  <a:lnTo>
                    <a:pt x="3314" y="1219"/>
                  </a:lnTo>
                  <a:lnTo>
                    <a:pt x="3313" y="1218"/>
                  </a:lnTo>
                  <a:lnTo>
                    <a:pt x="3313" y="1218"/>
                  </a:lnTo>
                  <a:lnTo>
                    <a:pt x="3311" y="1218"/>
                  </a:lnTo>
                  <a:lnTo>
                    <a:pt x="3309" y="1216"/>
                  </a:lnTo>
                  <a:lnTo>
                    <a:pt x="3309" y="1216"/>
                  </a:lnTo>
                  <a:lnTo>
                    <a:pt x="3308" y="1216"/>
                  </a:lnTo>
                  <a:lnTo>
                    <a:pt x="3304" y="1216"/>
                  </a:lnTo>
                  <a:lnTo>
                    <a:pt x="3301" y="1216"/>
                  </a:lnTo>
                  <a:lnTo>
                    <a:pt x="3301" y="1216"/>
                  </a:lnTo>
                  <a:lnTo>
                    <a:pt x="3301" y="1213"/>
                  </a:lnTo>
                  <a:lnTo>
                    <a:pt x="3301" y="1210"/>
                  </a:lnTo>
                  <a:lnTo>
                    <a:pt x="3301" y="1208"/>
                  </a:lnTo>
                  <a:lnTo>
                    <a:pt x="3301" y="1206"/>
                  </a:lnTo>
                  <a:lnTo>
                    <a:pt x="3301" y="1203"/>
                  </a:lnTo>
                  <a:lnTo>
                    <a:pt x="3301" y="1203"/>
                  </a:lnTo>
                  <a:lnTo>
                    <a:pt x="3299" y="1201"/>
                  </a:lnTo>
                  <a:lnTo>
                    <a:pt x="3299" y="1200"/>
                  </a:lnTo>
                  <a:lnTo>
                    <a:pt x="3296" y="1198"/>
                  </a:lnTo>
                  <a:lnTo>
                    <a:pt x="3295" y="1197"/>
                  </a:lnTo>
                  <a:lnTo>
                    <a:pt x="3293" y="1195"/>
                  </a:lnTo>
                  <a:lnTo>
                    <a:pt x="3291" y="1193"/>
                  </a:lnTo>
                  <a:lnTo>
                    <a:pt x="3290" y="1192"/>
                  </a:lnTo>
                  <a:lnTo>
                    <a:pt x="3288" y="1190"/>
                  </a:lnTo>
                  <a:lnTo>
                    <a:pt x="3286" y="1188"/>
                  </a:lnTo>
                  <a:lnTo>
                    <a:pt x="3286" y="1187"/>
                  </a:lnTo>
                  <a:lnTo>
                    <a:pt x="3285" y="1187"/>
                  </a:lnTo>
                  <a:lnTo>
                    <a:pt x="3285" y="1187"/>
                  </a:lnTo>
                  <a:lnTo>
                    <a:pt x="3283" y="1185"/>
                  </a:lnTo>
                  <a:lnTo>
                    <a:pt x="3281" y="1182"/>
                  </a:lnTo>
                  <a:lnTo>
                    <a:pt x="3281" y="1180"/>
                  </a:lnTo>
                  <a:lnTo>
                    <a:pt x="3280" y="1179"/>
                  </a:lnTo>
                  <a:lnTo>
                    <a:pt x="3280" y="1175"/>
                  </a:lnTo>
                  <a:lnTo>
                    <a:pt x="3281" y="1174"/>
                  </a:lnTo>
                  <a:lnTo>
                    <a:pt x="3280" y="1169"/>
                  </a:lnTo>
                  <a:lnTo>
                    <a:pt x="3278" y="1165"/>
                  </a:lnTo>
                  <a:lnTo>
                    <a:pt x="3278" y="1164"/>
                  </a:lnTo>
                  <a:lnTo>
                    <a:pt x="3277" y="1162"/>
                  </a:lnTo>
                  <a:lnTo>
                    <a:pt x="3277" y="1162"/>
                  </a:lnTo>
                  <a:lnTo>
                    <a:pt x="3275" y="1162"/>
                  </a:lnTo>
                  <a:lnTo>
                    <a:pt x="3273" y="1161"/>
                  </a:lnTo>
                  <a:lnTo>
                    <a:pt x="3272" y="1157"/>
                  </a:lnTo>
                  <a:lnTo>
                    <a:pt x="3272" y="1156"/>
                  </a:lnTo>
                  <a:lnTo>
                    <a:pt x="3272" y="1156"/>
                  </a:lnTo>
                  <a:lnTo>
                    <a:pt x="3270" y="1152"/>
                  </a:lnTo>
                  <a:lnTo>
                    <a:pt x="3268" y="1151"/>
                  </a:lnTo>
                  <a:lnTo>
                    <a:pt x="3267" y="1152"/>
                  </a:lnTo>
                  <a:lnTo>
                    <a:pt x="3267" y="1152"/>
                  </a:lnTo>
                  <a:lnTo>
                    <a:pt x="3263" y="1151"/>
                  </a:lnTo>
                  <a:lnTo>
                    <a:pt x="3260" y="1151"/>
                  </a:lnTo>
                  <a:lnTo>
                    <a:pt x="3260" y="1161"/>
                  </a:lnTo>
                  <a:lnTo>
                    <a:pt x="3245" y="1161"/>
                  </a:lnTo>
                  <a:lnTo>
                    <a:pt x="3244" y="1162"/>
                  </a:lnTo>
                  <a:lnTo>
                    <a:pt x="3244" y="1164"/>
                  </a:lnTo>
                  <a:lnTo>
                    <a:pt x="3241" y="1165"/>
                  </a:lnTo>
                  <a:lnTo>
                    <a:pt x="3239" y="1167"/>
                  </a:lnTo>
                  <a:lnTo>
                    <a:pt x="3237" y="1167"/>
                  </a:lnTo>
                  <a:lnTo>
                    <a:pt x="3236" y="1167"/>
                  </a:lnTo>
                  <a:lnTo>
                    <a:pt x="3236" y="1169"/>
                  </a:lnTo>
                  <a:lnTo>
                    <a:pt x="3234" y="1170"/>
                  </a:lnTo>
                  <a:lnTo>
                    <a:pt x="3232" y="1170"/>
                  </a:lnTo>
                  <a:lnTo>
                    <a:pt x="3231" y="1170"/>
                  </a:lnTo>
                  <a:lnTo>
                    <a:pt x="3229" y="1170"/>
                  </a:lnTo>
                  <a:lnTo>
                    <a:pt x="3229" y="1172"/>
                  </a:lnTo>
                  <a:lnTo>
                    <a:pt x="3227" y="1172"/>
                  </a:lnTo>
                  <a:lnTo>
                    <a:pt x="3226" y="1172"/>
                  </a:lnTo>
                  <a:lnTo>
                    <a:pt x="3224" y="1172"/>
                  </a:lnTo>
                  <a:lnTo>
                    <a:pt x="3221" y="1172"/>
                  </a:lnTo>
                  <a:lnTo>
                    <a:pt x="3219" y="1170"/>
                  </a:lnTo>
                  <a:lnTo>
                    <a:pt x="3218" y="1170"/>
                  </a:lnTo>
                  <a:lnTo>
                    <a:pt x="3203" y="1170"/>
                  </a:lnTo>
                  <a:lnTo>
                    <a:pt x="3203" y="1174"/>
                  </a:lnTo>
                  <a:lnTo>
                    <a:pt x="3203" y="1177"/>
                  </a:lnTo>
                  <a:lnTo>
                    <a:pt x="3203" y="1180"/>
                  </a:lnTo>
                  <a:lnTo>
                    <a:pt x="3201" y="1185"/>
                  </a:lnTo>
                  <a:lnTo>
                    <a:pt x="3200" y="1188"/>
                  </a:lnTo>
                  <a:lnTo>
                    <a:pt x="3200" y="1190"/>
                  </a:lnTo>
                  <a:lnTo>
                    <a:pt x="3198" y="1192"/>
                  </a:lnTo>
                  <a:lnTo>
                    <a:pt x="3195" y="1193"/>
                  </a:lnTo>
                  <a:lnTo>
                    <a:pt x="3191" y="1193"/>
                  </a:lnTo>
                  <a:lnTo>
                    <a:pt x="3188" y="1193"/>
                  </a:lnTo>
                  <a:lnTo>
                    <a:pt x="3185" y="1195"/>
                  </a:lnTo>
                  <a:lnTo>
                    <a:pt x="3183" y="1198"/>
                  </a:lnTo>
                  <a:lnTo>
                    <a:pt x="3183" y="1198"/>
                  </a:lnTo>
                  <a:lnTo>
                    <a:pt x="3183" y="1200"/>
                  </a:lnTo>
                  <a:lnTo>
                    <a:pt x="3183" y="1200"/>
                  </a:lnTo>
                  <a:lnTo>
                    <a:pt x="3182" y="1201"/>
                  </a:lnTo>
                  <a:lnTo>
                    <a:pt x="3180" y="1203"/>
                  </a:lnTo>
                  <a:lnTo>
                    <a:pt x="3178" y="1203"/>
                  </a:lnTo>
                  <a:lnTo>
                    <a:pt x="3177" y="1203"/>
                  </a:lnTo>
                  <a:lnTo>
                    <a:pt x="3175" y="1203"/>
                  </a:lnTo>
                  <a:lnTo>
                    <a:pt x="3173" y="1203"/>
                  </a:lnTo>
                  <a:lnTo>
                    <a:pt x="3172" y="1205"/>
                  </a:lnTo>
                  <a:lnTo>
                    <a:pt x="3172" y="1206"/>
                  </a:lnTo>
                  <a:lnTo>
                    <a:pt x="3170" y="1210"/>
                  </a:lnTo>
                  <a:lnTo>
                    <a:pt x="3169" y="1211"/>
                  </a:lnTo>
                  <a:lnTo>
                    <a:pt x="3169" y="1213"/>
                  </a:lnTo>
                  <a:lnTo>
                    <a:pt x="3165" y="1215"/>
                  </a:lnTo>
                  <a:lnTo>
                    <a:pt x="3162" y="1216"/>
                  </a:lnTo>
                  <a:lnTo>
                    <a:pt x="3160" y="1216"/>
                  </a:lnTo>
                  <a:lnTo>
                    <a:pt x="3159" y="1218"/>
                  </a:lnTo>
                  <a:lnTo>
                    <a:pt x="3159" y="1219"/>
                  </a:lnTo>
                  <a:lnTo>
                    <a:pt x="3157" y="1221"/>
                  </a:lnTo>
                  <a:lnTo>
                    <a:pt x="3155" y="1223"/>
                  </a:lnTo>
                  <a:lnTo>
                    <a:pt x="3154" y="1224"/>
                  </a:lnTo>
                  <a:lnTo>
                    <a:pt x="3152" y="1228"/>
                  </a:lnTo>
                  <a:lnTo>
                    <a:pt x="3151" y="1231"/>
                  </a:lnTo>
                  <a:lnTo>
                    <a:pt x="3149" y="1233"/>
                  </a:lnTo>
                  <a:lnTo>
                    <a:pt x="3147" y="1234"/>
                  </a:lnTo>
                  <a:lnTo>
                    <a:pt x="3147" y="1234"/>
                  </a:lnTo>
                  <a:lnTo>
                    <a:pt x="3146" y="1236"/>
                  </a:lnTo>
                  <a:lnTo>
                    <a:pt x="3142" y="1237"/>
                  </a:lnTo>
                  <a:lnTo>
                    <a:pt x="3141" y="1237"/>
                  </a:lnTo>
                  <a:lnTo>
                    <a:pt x="3139" y="1239"/>
                  </a:lnTo>
                  <a:lnTo>
                    <a:pt x="3137" y="1241"/>
                  </a:lnTo>
                  <a:lnTo>
                    <a:pt x="3136" y="1242"/>
                  </a:lnTo>
                  <a:lnTo>
                    <a:pt x="3134" y="1242"/>
                  </a:lnTo>
                  <a:lnTo>
                    <a:pt x="3133" y="1242"/>
                  </a:lnTo>
                  <a:lnTo>
                    <a:pt x="3131" y="1244"/>
                  </a:lnTo>
                  <a:lnTo>
                    <a:pt x="3129" y="1244"/>
                  </a:lnTo>
                  <a:lnTo>
                    <a:pt x="3128" y="1246"/>
                  </a:lnTo>
                  <a:lnTo>
                    <a:pt x="3128" y="1247"/>
                  </a:lnTo>
                  <a:lnTo>
                    <a:pt x="3126" y="1251"/>
                  </a:lnTo>
                  <a:lnTo>
                    <a:pt x="3124" y="1252"/>
                  </a:lnTo>
                  <a:lnTo>
                    <a:pt x="3124" y="1254"/>
                  </a:lnTo>
                  <a:lnTo>
                    <a:pt x="3123" y="1257"/>
                  </a:lnTo>
                  <a:lnTo>
                    <a:pt x="3119" y="1257"/>
                  </a:lnTo>
                  <a:lnTo>
                    <a:pt x="3118" y="1259"/>
                  </a:lnTo>
                  <a:lnTo>
                    <a:pt x="3113" y="1259"/>
                  </a:lnTo>
                  <a:lnTo>
                    <a:pt x="3110" y="1257"/>
                  </a:lnTo>
                  <a:lnTo>
                    <a:pt x="3106" y="1257"/>
                  </a:lnTo>
                  <a:lnTo>
                    <a:pt x="3105" y="1259"/>
                  </a:lnTo>
                  <a:lnTo>
                    <a:pt x="3103" y="1260"/>
                  </a:lnTo>
                  <a:lnTo>
                    <a:pt x="3103" y="1262"/>
                  </a:lnTo>
                  <a:lnTo>
                    <a:pt x="3101" y="1264"/>
                  </a:lnTo>
                  <a:lnTo>
                    <a:pt x="3101" y="1265"/>
                  </a:lnTo>
                  <a:lnTo>
                    <a:pt x="3101" y="1272"/>
                  </a:lnTo>
                  <a:lnTo>
                    <a:pt x="3101" y="1278"/>
                  </a:lnTo>
                  <a:lnTo>
                    <a:pt x="3101" y="1296"/>
                  </a:lnTo>
                  <a:lnTo>
                    <a:pt x="3101" y="1298"/>
                  </a:lnTo>
                  <a:lnTo>
                    <a:pt x="3101" y="1298"/>
                  </a:lnTo>
                  <a:lnTo>
                    <a:pt x="3101" y="1301"/>
                  </a:lnTo>
                  <a:lnTo>
                    <a:pt x="3101" y="1305"/>
                  </a:lnTo>
                  <a:lnTo>
                    <a:pt x="3101" y="1308"/>
                  </a:lnTo>
                  <a:lnTo>
                    <a:pt x="3101" y="1311"/>
                  </a:lnTo>
                  <a:lnTo>
                    <a:pt x="3101" y="1314"/>
                  </a:lnTo>
                  <a:lnTo>
                    <a:pt x="3100" y="1318"/>
                  </a:lnTo>
                  <a:lnTo>
                    <a:pt x="3100" y="1321"/>
                  </a:lnTo>
                  <a:lnTo>
                    <a:pt x="3098" y="1324"/>
                  </a:lnTo>
                  <a:lnTo>
                    <a:pt x="3096" y="1326"/>
                  </a:lnTo>
                  <a:lnTo>
                    <a:pt x="3095" y="1327"/>
                  </a:lnTo>
                  <a:lnTo>
                    <a:pt x="3095" y="1329"/>
                  </a:lnTo>
                  <a:lnTo>
                    <a:pt x="3096" y="1332"/>
                  </a:lnTo>
                  <a:lnTo>
                    <a:pt x="3096" y="1336"/>
                  </a:lnTo>
                  <a:lnTo>
                    <a:pt x="3095" y="1337"/>
                  </a:lnTo>
                  <a:lnTo>
                    <a:pt x="3095" y="1339"/>
                  </a:lnTo>
                  <a:lnTo>
                    <a:pt x="3093" y="1341"/>
                  </a:lnTo>
                  <a:lnTo>
                    <a:pt x="3092" y="1342"/>
                  </a:lnTo>
                  <a:lnTo>
                    <a:pt x="3092" y="1344"/>
                  </a:lnTo>
                  <a:lnTo>
                    <a:pt x="3092" y="1346"/>
                  </a:lnTo>
                  <a:lnTo>
                    <a:pt x="3090" y="1347"/>
                  </a:lnTo>
                  <a:lnTo>
                    <a:pt x="3090" y="1347"/>
                  </a:lnTo>
                  <a:lnTo>
                    <a:pt x="3088" y="1349"/>
                  </a:lnTo>
                  <a:lnTo>
                    <a:pt x="3088" y="1349"/>
                  </a:lnTo>
                  <a:lnTo>
                    <a:pt x="3087" y="1350"/>
                  </a:lnTo>
                  <a:lnTo>
                    <a:pt x="3085" y="1352"/>
                  </a:lnTo>
                  <a:lnTo>
                    <a:pt x="3082" y="1354"/>
                  </a:lnTo>
                  <a:lnTo>
                    <a:pt x="3080" y="1354"/>
                  </a:lnTo>
                  <a:lnTo>
                    <a:pt x="3078" y="1354"/>
                  </a:lnTo>
                  <a:lnTo>
                    <a:pt x="3077" y="1354"/>
                  </a:lnTo>
                  <a:lnTo>
                    <a:pt x="3077" y="1355"/>
                  </a:lnTo>
                  <a:lnTo>
                    <a:pt x="3077" y="1357"/>
                  </a:lnTo>
                  <a:lnTo>
                    <a:pt x="3074" y="1360"/>
                  </a:lnTo>
                  <a:lnTo>
                    <a:pt x="3070" y="1365"/>
                  </a:lnTo>
                  <a:lnTo>
                    <a:pt x="3070" y="1367"/>
                  </a:lnTo>
                  <a:lnTo>
                    <a:pt x="3069" y="1368"/>
                  </a:lnTo>
                  <a:lnTo>
                    <a:pt x="3069" y="1370"/>
                  </a:lnTo>
                  <a:lnTo>
                    <a:pt x="3069" y="1372"/>
                  </a:lnTo>
                  <a:lnTo>
                    <a:pt x="3067" y="1373"/>
                  </a:lnTo>
                  <a:lnTo>
                    <a:pt x="3065" y="1375"/>
                  </a:lnTo>
                  <a:lnTo>
                    <a:pt x="3064" y="1375"/>
                  </a:lnTo>
                  <a:lnTo>
                    <a:pt x="3060" y="1375"/>
                  </a:lnTo>
                  <a:lnTo>
                    <a:pt x="3059" y="1375"/>
                  </a:lnTo>
                  <a:lnTo>
                    <a:pt x="3057" y="1373"/>
                  </a:lnTo>
                  <a:lnTo>
                    <a:pt x="3056" y="1372"/>
                  </a:lnTo>
                  <a:lnTo>
                    <a:pt x="3054" y="1372"/>
                  </a:lnTo>
                  <a:lnTo>
                    <a:pt x="3052" y="1370"/>
                  </a:lnTo>
                  <a:lnTo>
                    <a:pt x="3051" y="1367"/>
                  </a:lnTo>
                  <a:lnTo>
                    <a:pt x="3051" y="1365"/>
                  </a:lnTo>
                  <a:lnTo>
                    <a:pt x="3051" y="1364"/>
                  </a:lnTo>
                  <a:lnTo>
                    <a:pt x="3049" y="1359"/>
                  </a:lnTo>
                  <a:lnTo>
                    <a:pt x="3046" y="1354"/>
                  </a:lnTo>
                  <a:lnTo>
                    <a:pt x="3044" y="1349"/>
                  </a:lnTo>
                  <a:lnTo>
                    <a:pt x="3041" y="1344"/>
                  </a:lnTo>
                  <a:lnTo>
                    <a:pt x="3039" y="1339"/>
                  </a:lnTo>
                  <a:lnTo>
                    <a:pt x="3038" y="1339"/>
                  </a:lnTo>
                  <a:lnTo>
                    <a:pt x="3036" y="1337"/>
                  </a:lnTo>
                  <a:lnTo>
                    <a:pt x="3034" y="1334"/>
                  </a:lnTo>
                  <a:lnTo>
                    <a:pt x="3033" y="1332"/>
                  </a:lnTo>
                  <a:lnTo>
                    <a:pt x="3031" y="1331"/>
                  </a:lnTo>
                  <a:lnTo>
                    <a:pt x="3029" y="1327"/>
                  </a:lnTo>
                  <a:lnTo>
                    <a:pt x="3029" y="1323"/>
                  </a:lnTo>
                  <a:lnTo>
                    <a:pt x="3028" y="1319"/>
                  </a:lnTo>
                  <a:lnTo>
                    <a:pt x="3029" y="1316"/>
                  </a:lnTo>
                  <a:lnTo>
                    <a:pt x="3029" y="1313"/>
                  </a:lnTo>
                  <a:lnTo>
                    <a:pt x="3029" y="1309"/>
                  </a:lnTo>
                  <a:lnTo>
                    <a:pt x="3029" y="1306"/>
                  </a:lnTo>
                  <a:lnTo>
                    <a:pt x="3028" y="1303"/>
                  </a:lnTo>
                  <a:lnTo>
                    <a:pt x="3028" y="1303"/>
                  </a:lnTo>
                  <a:lnTo>
                    <a:pt x="3026" y="1301"/>
                  </a:lnTo>
                  <a:lnTo>
                    <a:pt x="3026" y="1300"/>
                  </a:lnTo>
                  <a:lnTo>
                    <a:pt x="3024" y="1298"/>
                  </a:lnTo>
                  <a:lnTo>
                    <a:pt x="3023" y="1296"/>
                  </a:lnTo>
                  <a:lnTo>
                    <a:pt x="3021" y="1295"/>
                  </a:lnTo>
                  <a:lnTo>
                    <a:pt x="3020" y="1291"/>
                  </a:lnTo>
                  <a:lnTo>
                    <a:pt x="3018" y="1290"/>
                  </a:lnTo>
                  <a:lnTo>
                    <a:pt x="3018" y="1288"/>
                  </a:lnTo>
                  <a:lnTo>
                    <a:pt x="3018" y="1287"/>
                  </a:lnTo>
                  <a:lnTo>
                    <a:pt x="3018" y="1285"/>
                  </a:lnTo>
                  <a:lnTo>
                    <a:pt x="3016" y="1283"/>
                  </a:lnTo>
                  <a:lnTo>
                    <a:pt x="3016" y="1280"/>
                  </a:lnTo>
                  <a:lnTo>
                    <a:pt x="3015" y="1278"/>
                  </a:lnTo>
                  <a:lnTo>
                    <a:pt x="3013" y="1278"/>
                  </a:lnTo>
                  <a:lnTo>
                    <a:pt x="3013" y="1275"/>
                  </a:lnTo>
                  <a:lnTo>
                    <a:pt x="3011" y="1270"/>
                  </a:lnTo>
                  <a:lnTo>
                    <a:pt x="3011" y="1267"/>
                  </a:lnTo>
                  <a:lnTo>
                    <a:pt x="3011" y="1265"/>
                  </a:lnTo>
                  <a:lnTo>
                    <a:pt x="3011" y="1264"/>
                  </a:lnTo>
                  <a:lnTo>
                    <a:pt x="3010" y="1262"/>
                  </a:lnTo>
                  <a:lnTo>
                    <a:pt x="3008" y="1260"/>
                  </a:lnTo>
                  <a:lnTo>
                    <a:pt x="3008" y="1259"/>
                  </a:lnTo>
                  <a:lnTo>
                    <a:pt x="3006" y="1259"/>
                  </a:lnTo>
                  <a:lnTo>
                    <a:pt x="3005" y="1257"/>
                  </a:lnTo>
                  <a:lnTo>
                    <a:pt x="3003" y="1255"/>
                  </a:lnTo>
                  <a:lnTo>
                    <a:pt x="3002" y="1252"/>
                  </a:lnTo>
                  <a:lnTo>
                    <a:pt x="3000" y="1251"/>
                  </a:lnTo>
                  <a:lnTo>
                    <a:pt x="2998" y="1249"/>
                  </a:lnTo>
                  <a:lnTo>
                    <a:pt x="2998" y="1246"/>
                  </a:lnTo>
                  <a:lnTo>
                    <a:pt x="2998" y="1242"/>
                  </a:lnTo>
                  <a:lnTo>
                    <a:pt x="2998" y="1237"/>
                  </a:lnTo>
                  <a:lnTo>
                    <a:pt x="2998" y="1236"/>
                  </a:lnTo>
                  <a:lnTo>
                    <a:pt x="2998" y="1236"/>
                  </a:lnTo>
                  <a:lnTo>
                    <a:pt x="2997" y="1233"/>
                  </a:lnTo>
                  <a:lnTo>
                    <a:pt x="2995" y="1229"/>
                  </a:lnTo>
                  <a:lnTo>
                    <a:pt x="2995" y="1226"/>
                  </a:lnTo>
                  <a:lnTo>
                    <a:pt x="2995" y="1221"/>
                  </a:lnTo>
                  <a:lnTo>
                    <a:pt x="2995" y="1218"/>
                  </a:lnTo>
                  <a:lnTo>
                    <a:pt x="2995" y="1215"/>
                  </a:lnTo>
                  <a:lnTo>
                    <a:pt x="2997" y="1213"/>
                  </a:lnTo>
                  <a:lnTo>
                    <a:pt x="2997" y="1211"/>
                  </a:lnTo>
                  <a:lnTo>
                    <a:pt x="2997" y="1205"/>
                  </a:lnTo>
                  <a:lnTo>
                    <a:pt x="2997" y="1200"/>
                  </a:lnTo>
                  <a:lnTo>
                    <a:pt x="2997" y="1198"/>
                  </a:lnTo>
                  <a:lnTo>
                    <a:pt x="2997" y="1197"/>
                  </a:lnTo>
                  <a:lnTo>
                    <a:pt x="2995" y="1195"/>
                  </a:lnTo>
                  <a:lnTo>
                    <a:pt x="2995" y="1192"/>
                  </a:lnTo>
                  <a:lnTo>
                    <a:pt x="2993" y="1190"/>
                  </a:lnTo>
                  <a:lnTo>
                    <a:pt x="2992" y="1187"/>
                  </a:lnTo>
                  <a:lnTo>
                    <a:pt x="2992" y="1183"/>
                  </a:lnTo>
                  <a:lnTo>
                    <a:pt x="2992" y="1180"/>
                  </a:lnTo>
                  <a:lnTo>
                    <a:pt x="2992" y="1177"/>
                  </a:lnTo>
                  <a:lnTo>
                    <a:pt x="2990" y="1174"/>
                  </a:lnTo>
                  <a:lnTo>
                    <a:pt x="2988" y="1172"/>
                  </a:lnTo>
                  <a:lnTo>
                    <a:pt x="2988" y="1170"/>
                  </a:lnTo>
                  <a:lnTo>
                    <a:pt x="2985" y="1169"/>
                  </a:lnTo>
                  <a:lnTo>
                    <a:pt x="2984" y="1167"/>
                  </a:lnTo>
                  <a:lnTo>
                    <a:pt x="2980" y="1167"/>
                  </a:lnTo>
                  <a:lnTo>
                    <a:pt x="2979" y="1167"/>
                  </a:lnTo>
                  <a:lnTo>
                    <a:pt x="2979" y="1169"/>
                  </a:lnTo>
                  <a:lnTo>
                    <a:pt x="2977" y="1170"/>
                  </a:lnTo>
                  <a:lnTo>
                    <a:pt x="2977" y="1172"/>
                  </a:lnTo>
                  <a:lnTo>
                    <a:pt x="2975" y="1172"/>
                  </a:lnTo>
                  <a:lnTo>
                    <a:pt x="2975" y="1174"/>
                  </a:lnTo>
                  <a:lnTo>
                    <a:pt x="2972" y="1175"/>
                  </a:lnTo>
                  <a:lnTo>
                    <a:pt x="2969" y="1175"/>
                  </a:lnTo>
                  <a:lnTo>
                    <a:pt x="2967" y="1177"/>
                  </a:lnTo>
                  <a:lnTo>
                    <a:pt x="2967" y="1177"/>
                  </a:lnTo>
                  <a:lnTo>
                    <a:pt x="2966" y="1179"/>
                  </a:lnTo>
                  <a:lnTo>
                    <a:pt x="2966" y="1180"/>
                  </a:lnTo>
                  <a:lnTo>
                    <a:pt x="2964" y="1180"/>
                  </a:lnTo>
                  <a:lnTo>
                    <a:pt x="2962" y="1180"/>
                  </a:lnTo>
                  <a:lnTo>
                    <a:pt x="2961" y="1180"/>
                  </a:lnTo>
                  <a:lnTo>
                    <a:pt x="2957" y="1180"/>
                  </a:lnTo>
                  <a:lnTo>
                    <a:pt x="2956" y="1180"/>
                  </a:lnTo>
                  <a:lnTo>
                    <a:pt x="2954" y="1179"/>
                  </a:lnTo>
                  <a:lnTo>
                    <a:pt x="2954" y="1177"/>
                  </a:lnTo>
                  <a:lnTo>
                    <a:pt x="2952" y="1177"/>
                  </a:lnTo>
                  <a:lnTo>
                    <a:pt x="2949" y="1175"/>
                  </a:lnTo>
                  <a:lnTo>
                    <a:pt x="2946" y="1174"/>
                  </a:lnTo>
                  <a:lnTo>
                    <a:pt x="2944" y="1170"/>
                  </a:lnTo>
                  <a:lnTo>
                    <a:pt x="2943" y="1169"/>
                  </a:lnTo>
                  <a:lnTo>
                    <a:pt x="2941" y="1167"/>
                  </a:lnTo>
                  <a:lnTo>
                    <a:pt x="2941" y="1165"/>
                  </a:lnTo>
                  <a:lnTo>
                    <a:pt x="2939" y="1164"/>
                  </a:lnTo>
                  <a:lnTo>
                    <a:pt x="2939" y="1164"/>
                  </a:lnTo>
                  <a:lnTo>
                    <a:pt x="2938" y="1164"/>
                  </a:lnTo>
                  <a:lnTo>
                    <a:pt x="2936" y="1162"/>
                  </a:lnTo>
                  <a:lnTo>
                    <a:pt x="2934" y="1162"/>
                  </a:lnTo>
                  <a:lnTo>
                    <a:pt x="2933" y="1162"/>
                  </a:lnTo>
                  <a:lnTo>
                    <a:pt x="2931" y="1161"/>
                  </a:lnTo>
                  <a:lnTo>
                    <a:pt x="2931" y="1159"/>
                  </a:lnTo>
                  <a:lnTo>
                    <a:pt x="2931" y="1157"/>
                  </a:lnTo>
                  <a:lnTo>
                    <a:pt x="2931" y="1156"/>
                  </a:lnTo>
                  <a:lnTo>
                    <a:pt x="2933" y="1156"/>
                  </a:lnTo>
                  <a:lnTo>
                    <a:pt x="2934" y="1154"/>
                  </a:lnTo>
                  <a:lnTo>
                    <a:pt x="2938" y="1152"/>
                  </a:lnTo>
                  <a:lnTo>
                    <a:pt x="2941" y="1152"/>
                  </a:lnTo>
                  <a:lnTo>
                    <a:pt x="2944" y="1152"/>
                  </a:lnTo>
                  <a:lnTo>
                    <a:pt x="2946" y="1152"/>
                  </a:lnTo>
                  <a:lnTo>
                    <a:pt x="2949" y="1152"/>
                  </a:lnTo>
                  <a:lnTo>
                    <a:pt x="2948" y="1152"/>
                  </a:lnTo>
                  <a:lnTo>
                    <a:pt x="2944" y="1151"/>
                  </a:lnTo>
                  <a:lnTo>
                    <a:pt x="2943" y="1149"/>
                  </a:lnTo>
                  <a:lnTo>
                    <a:pt x="2939" y="1149"/>
                  </a:lnTo>
                  <a:lnTo>
                    <a:pt x="2938" y="1147"/>
                  </a:lnTo>
                  <a:lnTo>
                    <a:pt x="2936" y="1147"/>
                  </a:lnTo>
                  <a:lnTo>
                    <a:pt x="2933" y="1146"/>
                  </a:lnTo>
                  <a:lnTo>
                    <a:pt x="2930" y="1146"/>
                  </a:lnTo>
                  <a:lnTo>
                    <a:pt x="2926" y="1146"/>
                  </a:lnTo>
                  <a:lnTo>
                    <a:pt x="2925" y="1146"/>
                  </a:lnTo>
                  <a:lnTo>
                    <a:pt x="2925" y="1146"/>
                  </a:lnTo>
                  <a:lnTo>
                    <a:pt x="2923" y="1146"/>
                  </a:lnTo>
                  <a:lnTo>
                    <a:pt x="2923" y="1144"/>
                  </a:lnTo>
                  <a:lnTo>
                    <a:pt x="2921" y="1143"/>
                  </a:lnTo>
                  <a:lnTo>
                    <a:pt x="2921" y="1141"/>
                  </a:lnTo>
                  <a:lnTo>
                    <a:pt x="2920" y="1139"/>
                  </a:lnTo>
                  <a:lnTo>
                    <a:pt x="2918" y="1139"/>
                  </a:lnTo>
                  <a:lnTo>
                    <a:pt x="2916" y="1139"/>
                  </a:lnTo>
                  <a:lnTo>
                    <a:pt x="2915" y="1139"/>
                  </a:lnTo>
                  <a:lnTo>
                    <a:pt x="2915" y="1136"/>
                  </a:lnTo>
                  <a:lnTo>
                    <a:pt x="2913" y="1133"/>
                  </a:lnTo>
                  <a:lnTo>
                    <a:pt x="2912" y="1129"/>
                  </a:lnTo>
                  <a:lnTo>
                    <a:pt x="2910" y="1128"/>
                  </a:lnTo>
                  <a:lnTo>
                    <a:pt x="2908" y="1128"/>
                  </a:lnTo>
                  <a:lnTo>
                    <a:pt x="2907" y="1128"/>
                  </a:lnTo>
                  <a:lnTo>
                    <a:pt x="2905" y="1126"/>
                  </a:lnTo>
                  <a:lnTo>
                    <a:pt x="2903" y="1126"/>
                  </a:lnTo>
                  <a:lnTo>
                    <a:pt x="2903" y="1125"/>
                  </a:lnTo>
                  <a:lnTo>
                    <a:pt x="2902" y="1123"/>
                  </a:lnTo>
                  <a:lnTo>
                    <a:pt x="2900" y="1120"/>
                  </a:lnTo>
                  <a:lnTo>
                    <a:pt x="2898" y="1118"/>
                  </a:lnTo>
                  <a:lnTo>
                    <a:pt x="2897" y="1116"/>
                  </a:lnTo>
                  <a:lnTo>
                    <a:pt x="2895" y="1116"/>
                  </a:lnTo>
                  <a:lnTo>
                    <a:pt x="2894" y="1115"/>
                  </a:lnTo>
                  <a:lnTo>
                    <a:pt x="2892" y="1113"/>
                  </a:lnTo>
                  <a:lnTo>
                    <a:pt x="2890" y="1111"/>
                  </a:lnTo>
                  <a:lnTo>
                    <a:pt x="2889" y="1110"/>
                  </a:lnTo>
                  <a:lnTo>
                    <a:pt x="2885" y="1108"/>
                  </a:lnTo>
                  <a:lnTo>
                    <a:pt x="2867" y="1108"/>
                  </a:lnTo>
                  <a:lnTo>
                    <a:pt x="2848" y="1111"/>
                  </a:lnTo>
                  <a:lnTo>
                    <a:pt x="2822" y="1111"/>
                  </a:lnTo>
                  <a:lnTo>
                    <a:pt x="2820" y="1111"/>
                  </a:lnTo>
                  <a:lnTo>
                    <a:pt x="2818" y="1110"/>
                  </a:lnTo>
                  <a:lnTo>
                    <a:pt x="2815" y="1110"/>
                  </a:lnTo>
                  <a:lnTo>
                    <a:pt x="2799" y="1110"/>
                  </a:lnTo>
                  <a:lnTo>
                    <a:pt x="2797" y="1108"/>
                  </a:lnTo>
                  <a:lnTo>
                    <a:pt x="2795" y="1107"/>
                  </a:lnTo>
                  <a:lnTo>
                    <a:pt x="2794" y="1107"/>
                  </a:lnTo>
                  <a:lnTo>
                    <a:pt x="2792" y="1107"/>
                  </a:lnTo>
                  <a:lnTo>
                    <a:pt x="2790" y="1105"/>
                  </a:lnTo>
                  <a:lnTo>
                    <a:pt x="2790" y="1103"/>
                  </a:lnTo>
                  <a:lnTo>
                    <a:pt x="2790" y="1103"/>
                  </a:lnTo>
                  <a:lnTo>
                    <a:pt x="2789" y="1102"/>
                  </a:lnTo>
                  <a:lnTo>
                    <a:pt x="2787" y="1100"/>
                  </a:lnTo>
                  <a:lnTo>
                    <a:pt x="2785" y="1100"/>
                  </a:lnTo>
                  <a:lnTo>
                    <a:pt x="2782" y="1100"/>
                  </a:lnTo>
                  <a:lnTo>
                    <a:pt x="2781" y="1102"/>
                  </a:lnTo>
                  <a:lnTo>
                    <a:pt x="2779" y="1102"/>
                  </a:lnTo>
                  <a:lnTo>
                    <a:pt x="2764" y="1102"/>
                  </a:lnTo>
                  <a:lnTo>
                    <a:pt x="2761" y="1102"/>
                  </a:lnTo>
                  <a:lnTo>
                    <a:pt x="2759" y="1100"/>
                  </a:lnTo>
                  <a:lnTo>
                    <a:pt x="2758" y="1100"/>
                  </a:lnTo>
                  <a:lnTo>
                    <a:pt x="2756" y="1098"/>
                  </a:lnTo>
                  <a:lnTo>
                    <a:pt x="2756" y="1098"/>
                  </a:lnTo>
                  <a:lnTo>
                    <a:pt x="2754" y="1095"/>
                  </a:lnTo>
                  <a:lnTo>
                    <a:pt x="2754" y="1093"/>
                  </a:lnTo>
                  <a:lnTo>
                    <a:pt x="2754" y="1092"/>
                  </a:lnTo>
                  <a:lnTo>
                    <a:pt x="2754" y="1090"/>
                  </a:lnTo>
                  <a:lnTo>
                    <a:pt x="2753" y="1087"/>
                  </a:lnTo>
                  <a:lnTo>
                    <a:pt x="2749" y="1084"/>
                  </a:lnTo>
                  <a:lnTo>
                    <a:pt x="2748" y="1082"/>
                  </a:lnTo>
                  <a:lnTo>
                    <a:pt x="2746" y="1082"/>
                  </a:lnTo>
                  <a:lnTo>
                    <a:pt x="2743" y="1080"/>
                  </a:lnTo>
                  <a:lnTo>
                    <a:pt x="2740" y="1080"/>
                  </a:lnTo>
                  <a:lnTo>
                    <a:pt x="2736" y="1080"/>
                  </a:lnTo>
                  <a:lnTo>
                    <a:pt x="2735" y="1082"/>
                  </a:lnTo>
                  <a:lnTo>
                    <a:pt x="2733" y="1082"/>
                  </a:lnTo>
                  <a:lnTo>
                    <a:pt x="2730" y="1082"/>
                  </a:lnTo>
                  <a:lnTo>
                    <a:pt x="2727" y="1082"/>
                  </a:lnTo>
                  <a:lnTo>
                    <a:pt x="2725" y="1084"/>
                  </a:lnTo>
                  <a:lnTo>
                    <a:pt x="2723" y="1084"/>
                  </a:lnTo>
                  <a:lnTo>
                    <a:pt x="2718" y="1084"/>
                  </a:lnTo>
                  <a:lnTo>
                    <a:pt x="2715" y="1084"/>
                  </a:lnTo>
                  <a:lnTo>
                    <a:pt x="2710" y="1084"/>
                  </a:lnTo>
                  <a:lnTo>
                    <a:pt x="2707" y="1082"/>
                  </a:lnTo>
                  <a:lnTo>
                    <a:pt x="2705" y="1082"/>
                  </a:lnTo>
                  <a:lnTo>
                    <a:pt x="2704" y="1082"/>
                  </a:lnTo>
                  <a:lnTo>
                    <a:pt x="2700" y="1082"/>
                  </a:lnTo>
                  <a:lnTo>
                    <a:pt x="2699" y="1082"/>
                  </a:lnTo>
                  <a:lnTo>
                    <a:pt x="2697" y="1082"/>
                  </a:lnTo>
                  <a:lnTo>
                    <a:pt x="2694" y="1080"/>
                  </a:lnTo>
                  <a:lnTo>
                    <a:pt x="2692" y="1079"/>
                  </a:lnTo>
                  <a:lnTo>
                    <a:pt x="2691" y="1077"/>
                  </a:lnTo>
                  <a:lnTo>
                    <a:pt x="2687" y="1075"/>
                  </a:lnTo>
                  <a:lnTo>
                    <a:pt x="2684" y="1074"/>
                  </a:lnTo>
                  <a:lnTo>
                    <a:pt x="2682" y="1071"/>
                  </a:lnTo>
                  <a:lnTo>
                    <a:pt x="2681" y="1069"/>
                  </a:lnTo>
                  <a:lnTo>
                    <a:pt x="2677" y="1067"/>
                  </a:lnTo>
                  <a:lnTo>
                    <a:pt x="2674" y="1066"/>
                  </a:lnTo>
                  <a:lnTo>
                    <a:pt x="2671" y="1064"/>
                  </a:lnTo>
                  <a:lnTo>
                    <a:pt x="2668" y="1062"/>
                  </a:lnTo>
                  <a:lnTo>
                    <a:pt x="2666" y="1061"/>
                  </a:lnTo>
                  <a:lnTo>
                    <a:pt x="2664" y="1059"/>
                  </a:lnTo>
                  <a:lnTo>
                    <a:pt x="2663" y="1056"/>
                  </a:lnTo>
                  <a:lnTo>
                    <a:pt x="2659" y="1051"/>
                  </a:lnTo>
                  <a:lnTo>
                    <a:pt x="2659" y="1049"/>
                  </a:lnTo>
                  <a:lnTo>
                    <a:pt x="2658" y="1048"/>
                  </a:lnTo>
                  <a:lnTo>
                    <a:pt x="2655" y="1044"/>
                  </a:lnTo>
                  <a:lnTo>
                    <a:pt x="2651" y="1041"/>
                  </a:lnTo>
                  <a:lnTo>
                    <a:pt x="2648" y="1038"/>
                  </a:lnTo>
                  <a:lnTo>
                    <a:pt x="2646" y="1036"/>
                  </a:lnTo>
                  <a:lnTo>
                    <a:pt x="2645" y="1035"/>
                  </a:lnTo>
                  <a:lnTo>
                    <a:pt x="2643" y="1031"/>
                  </a:lnTo>
                  <a:lnTo>
                    <a:pt x="2640" y="1031"/>
                  </a:lnTo>
                  <a:lnTo>
                    <a:pt x="2637" y="1030"/>
                  </a:lnTo>
                  <a:lnTo>
                    <a:pt x="2632" y="1030"/>
                  </a:lnTo>
                  <a:lnTo>
                    <a:pt x="2630" y="1030"/>
                  </a:lnTo>
                  <a:lnTo>
                    <a:pt x="2627" y="1030"/>
                  </a:lnTo>
                  <a:lnTo>
                    <a:pt x="2625" y="1031"/>
                  </a:lnTo>
                  <a:lnTo>
                    <a:pt x="2623" y="1033"/>
                  </a:lnTo>
                  <a:lnTo>
                    <a:pt x="2623" y="1035"/>
                  </a:lnTo>
                  <a:lnTo>
                    <a:pt x="2622" y="1036"/>
                  </a:lnTo>
                  <a:lnTo>
                    <a:pt x="2622" y="1039"/>
                  </a:lnTo>
                  <a:lnTo>
                    <a:pt x="2622" y="1041"/>
                  </a:lnTo>
                  <a:lnTo>
                    <a:pt x="2622" y="1044"/>
                  </a:lnTo>
                  <a:lnTo>
                    <a:pt x="2622" y="1046"/>
                  </a:lnTo>
                  <a:lnTo>
                    <a:pt x="2623" y="1048"/>
                  </a:lnTo>
                  <a:lnTo>
                    <a:pt x="2623" y="1049"/>
                  </a:lnTo>
                  <a:lnTo>
                    <a:pt x="2623" y="1051"/>
                  </a:lnTo>
                  <a:lnTo>
                    <a:pt x="2623" y="1054"/>
                  </a:lnTo>
                  <a:lnTo>
                    <a:pt x="2623" y="1056"/>
                  </a:lnTo>
                  <a:lnTo>
                    <a:pt x="2623" y="1056"/>
                  </a:lnTo>
                  <a:lnTo>
                    <a:pt x="2625" y="1057"/>
                  </a:lnTo>
                  <a:lnTo>
                    <a:pt x="2627" y="1059"/>
                  </a:lnTo>
                  <a:lnTo>
                    <a:pt x="2627" y="1059"/>
                  </a:lnTo>
                  <a:lnTo>
                    <a:pt x="2630" y="1062"/>
                  </a:lnTo>
                  <a:lnTo>
                    <a:pt x="2632" y="1066"/>
                  </a:lnTo>
                  <a:lnTo>
                    <a:pt x="2632" y="1069"/>
                  </a:lnTo>
                  <a:lnTo>
                    <a:pt x="2632" y="1072"/>
                  </a:lnTo>
                  <a:lnTo>
                    <a:pt x="2632" y="1074"/>
                  </a:lnTo>
                  <a:lnTo>
                    <a:pt x="2632" y="1075"/>
                  </a:lnTo>
                  <a:lnTo>
                    <a:pt x="2632" y="1077"/>
                  </a:lnTo>
                  <a:lnTo>
                    <a:pt x="2633" y="1077"/>
                  </a:lnTo>
                  <a:lnTo>
                    <a:pt x="2637" y="1077"/>
                  </a:lnTo>
                  <a:lnTo>
                    <a:pt x="2638" y="1079"/>
                  </a:lnTo>
                  <a:lnTo>
                    <a:pt x="2640" y="1079"/>
                  </a:lnTo>
                  <a:lnTo>
                    <a:pt x="2640" y="1079"/>
                  </a:lnTo>
                  <a:lnTo>
                    <a:pt x="2641" y="1079"/>
                  </a:lnTo>
                  <a:lnTo>
                    <a:pt x="2645" y="1080"/>
                  </a:lnTo>
                  <a:lnTo>
                    <a:pt x="2646" y="1080"/>
                  </a:lnTo>
                  <a:lnTo>
                    <a:pt x="2648" y="1082"/>
                  </a:lnTo>
                  <a:lnTo>
                    <a:pt x="2648" y="1084"/>
                  </a:lnTo>
                  <a:lnTo>
                    <a:pt x="2650" y="1084"/>
                  </a:lnTo>
                  <a:lnTo>
                    <a:pt x="2651" y="1084"/>
                  </a:lnTo>
                  <a:lnTo>
                    <a:pt x="2653" y="1085"/>
                  </a:lnTo>
                  <a:lnTo>
                    <a:pt x="2655" y="1087"/>
                  </a:lnTo>
                  <a:lnTo>
                    <a:pt x="2655" y="1103"/>
                  </a:lnTo>
                  <a:lnTo>
                    <a:pt x="2658" y="1103"/>
                  </a:lnTo>
                  <a:lnTo>
                    <a:pt x="2659" y="1103"/>
                  </a:lnTo>
                  <a:lnTo>
                    <a:pt x="2661" y="1103"/>
                  </a:lnTo>
                  <a:lnTo>
                    <a:pt x="2666" y="1103"/>
                  </a:lnTo>
                  <a:lnTo>
                    <a:pt x="2671" y="1103"/>
                  </a:lnTo>
                  <a:lnTo>
                    <a:pt x="2674" y="1105"/>
                  </a:lnTo>
                  <a:lnTo>
                    <a:pt x="2676" y="1107"/>
                  </a:lnTo>
                  <a:lnTo>
                    <a:pt x="2679" y="1107"/>
                  </a:lnTo>
                  <a:lnTo>
                    <a:pt x="2682" y="1107"/>
                  </a:lnTo>
                  <a:lnTo>
                    <a:pt x="2684" y="1107"/>
                  </a:lnTo>
                  <a:lnTo>
                    <a:pt x="2686" y="1107"/>
                  </a:lnTo>
                  <a:lnTo>
                    <a:pt x="2689" y="1107"/>
                  </a:lnTo>
                  <a:lnTo>
                    <a:pt x="2692" y="1107"/>
                  </a:lnTo>
                  <a:lnTo>
                    <a:pt x="2695" y="1107"/>
                  </a:lnTo>
                  <a:lnTo>
                    <a:pt x="2699" y="1107"/>
                  </a:lnTo>
                  <a:lnTo>
                    <a:pt x="2699" y="1107"/>
                  </a:lnTo>
                  <a:lnTo>
                    <a:pt x="2700" y="1108"/>
                  </a:lnTo>
                  <a:lnTo>
                    <a:pt x="2702" y="1110"/>
                  </a:lnTo>
                  <a:lnTo>
                    <a:pt x="2702" y="1110"/>
                  </a:lnTo>
                  <a:lnTo>
                    <a:pt x="2702" y="1111"/>
                  </a:lnTo>
                  <a:lnTo>
                    <a:pt x="2702" y="1113"/>
                  </a:lnTo>
                  <a:lnTo>
                    <a:pt x="2700" y="1113"/>
                  </a:lnTo>
                  <a:lnTo>
                    <a:pt x="2699" y="1115"/>
                  </a:lnTo>
                  <a:lnTo>
                    <a:pt x="2695" y="1115"/>
                  </a:lnTo>
                  <a:lnTo>
                    <a:pt x="2692" y="1115"/>
                  </a:lnTo>
                  <a:lnTo>
                    <a:pt x="2691" y="1115"/>
                  </a:lnTo>
                  <a:lnTo>
                    <a:pt x="2687" y="1115"/>
                  </a:lnTo>
                  <a:lnTo>
                    <a:pt x="2686" y="1113"/>
                  </a:lnTo>
                  <a:lnTo>
                    <a:pt x="2684" y="1111"/>
                  </a:lnTo>
                  <a:lnTo>
                    <a:pt x="2682" y="1111"/>
                  </a:lnTo>
                  <a:lnTo>
                    <a:pt x="2681" y="1111"/>
                  </a:lnTo>
                  <a:lnTo>
                    <a:pt x="2679" y="1111"/>
                  </a:lnTo>
                  <a:lnTo>
                    <a:pt x="2676" y="1113"/>
                  </a:lnTo>
                  <a:lnTo>
                    <a:pt x="2674" y="1115"/>
                  </a:lnTo>
                  <a:lnTo>
                    <a:pt x="2673" y="1115"/>
                  </a:lnTo>
                  <a:lnTo>
                    <a:pt x="2671" y="1115"/>
                  </a:lnTo>
                  <a:lnTo>
                    <a:pt x="2671" y="1116"/>
                  </a:lnTo>
                  <a:lnTo>
                    <a:pt x="2671" y="1116"/>
                  </a:lnTo>
                  <a:lnTo>
                    <a:pt x="2671" y="1118"/>
                  </a:lnTo>
                  <a:lnTo>
                    <a:pt x="2671" y="1121"/>
                  </a:lnTo>
                  <a:lnTo>
                    <a:pt x="2671" y="1123"/>
                  </a:lnTo>
                  <a:lnTo>
                    <a:pt x="2673" y="1125"/>
                  </a:lnTo>
                  <a:lnTo>
                    <a:pt x="2674" y="1125"/>
                  </a:lnTo>
                  <a:lnTo>
                    <a:pt x="2676" y="1126"/>
                  </a:lnTo>
                  <a:lnTo>
                    <a:pt x="2677" y="1128"/>
                  </a:lnTo>
                  <a:lnTo>
                    <a:pt x="2679" y="1129"/>
                  </a:lnTo>
                  <a:lnTo>
                    <a:pt x="2682" y="1131"/>
                  </a:lnTo>
                  <a:lnTo>
                    <a:pt x="2684" y="1129"/>
                  </a:lnTo>
                  <a:lnTo>
                    <a:pt x="2686" y="1129"/>
                  </a:lnTo>
                  <a:lnTo>
                    <a:pt x="2686" y="1128"/>
                  </a:lnTo>
                  <a:lnTo>
                    <a:pt x="2687" y="1126"/>
                  </a:lnTo>
                  <a:lnTo>
                    <a:pt x="2689" y="1125"/>
                  </a:lnTo>
                  <a:lnTo>
                    <a:pt x="2692" y="1123"/>
                  </a:lnTo>
                  <a:lnTo>
                    <a:pt x="2694" y="1121"/>
                  </a:lnTo>
                  <a:lnTo>
                    <a:pt x="2695" y="1120"/>
                  </a:lnTo>
                  <a:lnTo>
                    <a:pt x="2697" y="1120"/>
                  </a:lnTo>
                  <a:lnTo>
                    <a:pt x="2700" y="1121"/>
                  </a:lnTo>
                  <a:lnTo>
                    <a:pt x="2704" y="1121"/>
                  </a:lnTo>
                  <a:lnTo>
                    <a:pt x="2705" y="1123"/>
                  </a:lnTo>
                  <a:lnTo>
                    <a:pt x="2707" y="1123"/>
                  </a:lnTo>
                  <a:lnTo>
                    <a:pt x="2710" y="1123"/>
                  </a:lnTo>
                  <a:lnTo>
                    <a:pt x="2713" y="1123"/>
                  </a:lnTo>
                  <a:lnTo>
                    <a:pt x="2718" y="1123"/>
                  </a:lnTo>
                  <a:lnTo>
                    <a:pt x="2722" y="1125"/>
                  </a:lnTo>
                  <a:lnTo>
                    <a:pt x="2723" y="1125"/>
                  </a:lnTo>
                  <a:lnTo>
                    <a:pt x="2725" y="1121"/>
                  </a:lnTo>
                  <a:lnTo>
                    <a:pt x="2725" y="1118"/>
                  </a:lnTo>
                  <a:lnTo>
                    <a:pt x="2725" y="1115"/>
                  </a:lnTo>
                  <a:lnTo>
                    <a:pt x="2725" y="1111"/>
                  </a:lnTo>
                  <a:lnTo>
                    <a:pt x="2725" y="1108"/>
                  </a:lnTo>
                  <a:lnTo>
                    <a:pt x="2725" y="1107"/>
                  </a:lnTo>
                  <a:lnTo>
                    <a:pt x="2727" y="1103"/>
                  </a:lnTo>
                  <a:lnTo>
                    <a:pt x="2728" y="1102"/>
                  </a:lnTo>
                  <a:lnTo>
                    <a:pt x="2731" y="1100"/>
                  </a:lnTo>
                  <a:lnTo>
                    <a:pt x="2735" y="1098"/>
                  </a:lnTo>
                  <a:lnTo>
                    <a:pt x="2736" y="1098"/>
                  </a:lnTo>
                  <a:lnTo>
                    <a:pt x="2736" y="1095"/>
                  </a:lnTo>
                  <a:lnTo>
                    <a:pt x="2738" y="1097"/>
                  </a:lnTo>
                  <a:lnTo>
                    <a:pt x="2740" y="1098"/>
                  </a:lnTo>
                  <a:lnTo>
                    <a:pt x="2741" y="1102"/>
                  </a:lnTo>
                  <a:lnTo>
                    <a:pt x="2741" y="1116"/>
                  </a:lnTo>
                  <a:lnTo>
                    <a:pt x="2743" y="1118"/>
                  </a:lnTo>
                  <a:lnTo>
                    <a:pt x="2745" y="1120"/>
                  </a:lnTo>
                  <a:lnTo>
                    <a:pt x="2746" y="1121"/>
                  </a:lnTo>
                  <a:lnTo>
                    <a:pt x="2746" y="1121"/>
                  </a:lnTo>
                  <a:lnTo>
                    <a:pt x="2748" y="1121"/>
                  </a:lnTo>
                  <a:lnTo>
                    <a:pt x="2748" y="1123"/>
                  </a:lnTo>
                  <a:lnTo>
                    <a:pt x="2748" y="1125"/>
                  </a:lnTo>
                  <a:lnTo>
                    <a:pt x="2748" y="1128"/>
                  </a:lnTo>
                  <a:lnTo>
                    <a:pt x="2749" y="1133"/>
                  </a:lnTo>
                  <a:lnTo>
                    <a:pt x="2751" y="1131"/>
                  </a:lnTo>
                  <a:lnTo>
                    <a:pt x="2753" y="1129"/>
                  </a:lnTo>
                  <a:lnTo>
                    <a:pt x="2754" y="1126"/>
                  </a:lnTo>
                  <a:lnTo>
                    <a:pt x="2754" y="1125"/>
                  </a:lnTo>
                  <a:lnTo>
                    <a:pt x="2754" y="1121"/>
                  </a:lnTo>
                  <a:lnTo>
                    <a:pt x="2754" y="1120"/>
                  </a:lnTo>
                  <a:lnTo>
                    <a:pt x="2759" y="1120"/>
                  </a:lnTo>
                  <a:lnTo>
                    <a:pt x="2763" y="1120"/>
                  </a:lnTo>
                  <a:lnTo>
                    <a:pt x="2763" y="1121"/>
                  </a:lnTo>
                  <a:lnTo>
                    <a:pt x="2766" y="1121"/>
                  </a:lnTo>
                  <a:lnTo>
                    <a:pt x="2766" y="1123"/>
                  </a:lnTo>
                  <a:lnTo>
                    <a:pt x="2767" y="1126"/>
                  </a:lnTo>
                  <a:lnTo>
                    <a:pt x="2767" y="1128"/>
                  </a:lnTo>
                  <a:lnTo>
                    <a:pt x="2766" y="1129"/>
                  </a:lnTo>
                  <a:lnTo>
                    <a:pt x="2764" y="1133"/>
                  </a:lnTo>
                  <a:lnTo>
                    <a:pt x="2764" y="1134"/>
                  </a:lnTo>
                  <a:lnTo>
                    <a:pt x="2764" y="1136"/>
                  </a:lnTo>
                  <a:lnTo>
                    <a:pt x="2766" y="1136"/>
                  </a:lnTo>
                  <a:lnTo>
                    <a:pt x="2767" y="1136"/>
                  </a:lnTo>
                  <a:lnTo>
                    <a:pt x="2769" y="1136"/>
                  </a:lnTo>
                  <a:lnTo>
                    <a:pt x="2771" y="1136"/>
                  </a:lnTo>
                  <a:lnTo>
                    <a:pt x="2774" y="1138"/>
                  </a:lnTo>
                  <a:lnTo>
                    <a:pt x="2777" y="1139"/>
                  </a:lnTo>
                  <a:lnTo>
                    <a:pt x="2779" y="1141"/>
                  </a:lnTo>
                  <a:lnTo>
                    <a:pt x="2781" y="1143"/>
                  </a:lnTo>
                  <a:lnTo>
                    <a:pt x="2782" y="1144"/>
                  </a:lnTo>
                  <a:lnTo>
                    <a:pt x="2782" y="1146"/>
                  </a:lnTo>
                  <a:lnTo>
                    <a:pt x="2782" y="1149"/>
                  </a:lnTo>
                  <a:lnTo>
                    <a:pt x="2782" y="1151"/>
                  </a:lnTo>
                  <a:lnTo>
                    <a:pt x="2782" y="1152"/>
                  </a:lnTo>
                  <a:lnTo>
                    <a:pt x="2784" y="1154"/>
                  </a:lnTo>
                  <a:lnTo>
                    <a:pt x="2785" y="1154"/>
                  </a:lnTo>
                  <a:lnTo>
                    <a:pt x="2787" y="1156"/>
                  </a:lnTo>
                  <a:lnTo>
                    <a:pt x="2789" y="1156"/>
                  </a:lnTo>
                  <a:lnTo>
                    <a:pt x="2790" y="1156"/>
                  </a:lnTo>
                  <a:lnTo>
                    <a:pt x="2792" y="1156"/>
                  </a:lnTo>
                  <a:lnTo>
                    <a:pt x="2794" y="1157"/>
                  </a:lnTo>
                  <a:lnTo>
                    <a:pt x="2795" y="1159"/>
                  </a:lnTo>
                  <a:lnTo>
                    <a:pt x="2797" y="1162"/>
                  </a:lnTo>
                  <a:lnTo>
                    <a:pt x="2797" y="1165"/>
                  </a:lnTo>
                  <a:lnTo>
                    <a:pt x="2794" y="1167"/>
                  </a:lnTo>
                  <a:lnTo>
                    <a:pt x="2790" y="1169"/>
                  </a:lnTo>
                  <a:lnTo>
                    <a:pt x="2789" y="1169"/>
                  </a:lnTo>
                  <a:lnTo>
                    <a:pt x="2787" y="1169"/>
                  </a:lnTo>
                  <a:lnTo>
                    <a:pt x="2785" y="1169"/>
                  </a:lnTo>
                  <a:lnTo>
                    <a:pt x="2784" y="1169"/>
                  </a:lnTo>
                  <a:lnTo>
                    <a:pt x="2784" y="1170"/>
                  </a:lnTo>
                  <a:lnTo>
                    <a:pt x="2784" y="1172"/>
                  </a:lnTo>
                  <a:lnTo>
                    <a:pt x="2782" y="1177"/>
                  </a:lnTo>
                  <a:lnTo>
                    <a:pt x="2782" y="1180"/>
                  </a:lnTo>
                  <a:lnTo>
                    <a:pt x="2781" y="1183"/>
                  </a:lnTo>
                  <a:lnTo>
                    <a:pt x="2781" y="1187"/>
                  </a:lnTo>
                  <a:lnTo>
                    <a:pt x="2781" y="1190"/>
                  </a:lnTo>
                  <a:lnTo>
                    <a:pt x="2781" y="1193"/>
                  </a:lnTo>
                  <a:lnTo>
                    <a:pt x="2781" y="1197"/>
                  </a:lnTo>
                  <a:lnTo>
                    <a:pt x="2779" y="1195"/>
                  </a:lnTo>
                  <a:lnTo>
                    <a:pt x="2777" y="1195"/>
                  </a:lnTo>
                  <a:lnTo>
                    <a:pt x="2777" y="1193"/>
                  </a:lnTo>
                  <a:lnTo>
                    <a:pt x="2776" y="1193"/>
                  </a:lnTo>
                  <a:lnTo>
                    <a:pt x="2776" y="1192"/>
                  </a:lnTo>
                  <a:lnTo>
                    <a:pt x="2774" y="1192"/>
                  </a:lnTo>
                  <a:lnTo>
                    <a:pt x="2771" y="1193"/>
                  </a:lnTo>
                  <a:lnTo>
                    <a:pt x="2769" y="1195"/>
                  </a:lnTo>
                  <a:lnTo>
                    <a:pt x="2767" y="1195"/>
                  </a:lnTo>
                  <a:lnTo>
                    <a:pt x="2767" y="1198"/>
                  </a:lnTo>
                  <a:lnTo>
                    <a:pt x="2766" y="1198"/>
                  </a:lnTo>
                  <a:lnTo>
                    <a:pt x="2764" y="1200"/>
                  </a:lnTo>
                  <a:lnTo>
                    <a:pt x="2764" y="1201"/>
                  </a:lnTo>
                  <a:lnTo>
                    <a:pt x="2764" y="1203"/>
                  </a:lnTo>
                  <a:lnTo>
                    <a:pt x="2764" y="1205"/>
                  </a:lnTo>
                  <a:lnTo>
                    <a:pt x="2763" y="1206"/>
                  </a:lnTo>
                  <a:lnTo>
                    <a:pt x="2763" y="1213"/>
                  </a:lnTo>
                  <a:lnTo>
                    <a:pt x="2761" y="1213"/>
                  </a:lnTo>
                  <a:lnTo>
                    <a:pt x="2759" y="1213"/>
                  </a:lnTo>
                  <a:lnTo>
                    <a:pt x="2756" y="1213"/>
                  </a:lnTo>
                  <a:lnTo>
                    <a:pt x="2754" y="1213"/>
                  </a:lnTo>
                  <a:lnTo>
                    <a:pt x="2753" y="1213"/>
                  </a:lnTo>
                  <a:lnTo>
                    <a:pt x="2751" y="1215"/>
                  </a:lnTo>
                  <a:lnTo>
                    <a:pt x="2749" y="1216"/>
                  </a:lnTo>
                  <a:lnTo>
                    <a:pt x="2748" y="1218"/>
                  </a:lnTo>
                  <a:lnTo>
                    <a:pt x="2746" y="1221"/>
                  </a:lnTo>
                  <a:lnTo>
                    <a:pt x="2746" y="1223"/>
                  </a:lnTo>
                  <a:lnTo>
                    <a:pt x="2745" y="1224"/>
                  </a:lnTo>
                  <a:lnTo>
                    <a:pt x="2745" y="1228"/>
                  </a:lnTo>
                  <a:lnTo>
                    <a:pt x="2728" y="1228"/>
                  </a:lnTo>
                  <a:lnTo>
                    <a:pt x="2727" y="1231"/>
                  </a:lnTo>
                  <a:lnTo>
                    <a:pt x="2725" y="1234"/>
                  </a:lnTo>
                  <a:lnTo>
                    <a:pt x="2725" y="1236"/>
                  </a:lnTo>
                  <a:lnTo>
                    <a:pt x="2725" y="1237"/>
                  </a:lnTo>
                  <a:lnTo>
                    <a:pt x="2725" y="1239"/>
                  </a:lnTo>
                  <a:lnTo>
                    <a:pt x="2723" y="1241"/>
                  </a:lnTo>
                  <a:lnTo>
                    <a:pt x="2723" y="1242"/>
                  </a:lnTo>
                  <a:lnTo>
                    <a:pt x="2723" y="1246"/>
                  </a:lnTo>
                  <a:lnTo>
                    <a:pt x="2702" y="1244"/>
                  </a:lnTo>
                  <a:lnTo>
                    <a:pt x="2700" y="1246"/>
                  </a:lnTo>
                  <a:lnTo>
                    <a:pt x="2699" y="1246"/>
                  </a:lnTo>
                  <a:lnTo>
                    <a:pt x="2697" y="1246"/>
                  </a:lnTo>
                  <a:lnTo>
                    <a:pt x="2695" y="1246"/>
                  </a:lnTo>
                  <a:lnTo>
                    <a:pt x="2694" y="1246"/>
                  </a:lnTo>
                  <a:lnTo>
                    <a:pt x="2692" y="1247"/>
                  </a:lnTo>
                  <a:lnTo>
                    <a:pt x="2689" y="1247"/>
                  </a:lnTo>
                  <a:lnTo>
                    <a:pt x="2687" y="1249"/>
                  </a:lnTo>
                  <a:lnTo>
                    <a:pt x="2686" y="1251"/>
                  </a:lnTo>
                  <a:lnTo>
                    <a:pt x="2686" y="1251"/>
                  </a:lnTo>
                  <a:lnTo>
                    <a:pt x="2684" y="1251"/>
                  </a:lnTo>
                  <a:lnTo>
                    <a:pt x="2682" y="1251"/>
                  </a:lnTo>
                  <a:lnTo>
                    <a:pt x="2682" y="1252"/>
                  </a:lnTo>
                  <a:lnTo>
                    <a:pt x="2681" y="1254"/>
                  </a:lnTo>
                  <a:lnTo>
                    <a:pt x="2681" y="1254"/>
                  </a:lnTo>
                  <a:lnTo>
                    <a:pt x="2681" y="1257"/>
                  </a:lnTo>
                  <a:lnTo>
                    <a:pt x="2681" y="1259"/>
                  </a:lnTo>
                  <a:lnTo>
                    <a:pt x="2681" y="1262"/>
                  </a:lnTo>
                  <a:lnTo>
                    <a:pt x="2677" y="1262"/>
                  </a:lnTo>
                  <a:lnTo>
                    <a:pt x="2674" y="1262"/>
                  </a:lnTo>
                  <a:lnTo>
                    <a:pt x="2671" y="1262"/>
                  </a:lnTo>
                  <a:lnTo>
                    <a:pt x="2668" y="1262"/>
                  </a:lnTo>
                  <a:lnTo>
                    <a:pt x="2668" y="1262"/>
                  </a:lnTo>
                  <a:lnTo>
                    <a:pt x="2666" y="1264"/>
                  </a:lnTo>
                  <a:lnTo>
                    <a:pt x="2664" y="1265"/>
                  </a:lnTo>
                  <a:lnTo>
                    <a:pt x="2661" y="1269"/>
                  </a:lnTo>
                  <a:lnTo>
                    <a:pt x="2661" y="1270"/>
                  </a:lnTo>
                  <a:lnTo>
                    <a:pt x="2659" y="1272"/>
                  </a:lnTo>
                  <a:lnTo>
                    <a:pt x="2656" y="1272"/>
                  </a:lnTo>
                  <a:lnTo>
                    <a:pt x="2653" y="1272"/>
                  </a:lnTo>
                  <a:lnTo>
                    <a:pt x="2650" y="1272"/>
                  </a:lnTo>
                  <a:lnTo>
                    <a:pt x="2648" y="1273"/>
                  </a:lnTo>
                  <a:lnTo>
                    <a:pt x="2648" y="1273"/>
                  </a:lnTo>
                  <a:lnTo>
                    <a:pt x="2646" y="1275"/>
                  </a:lnTo>
                  <a:lnTo>
                    <a:pt x="2643" y="1275"/>
                  </a:lnTo>
                  <a:lnTo>
                    <a:pt x="2640" y="1275"/>
                  </a:lnTo>
                  <a:lnTo>
                    <a:pt x="2638" y="1275"/>
                  </a:lnTo>
                  <a:lnTo>
                    <a:pt x="2637" y="1277"/>
                  </a:lnTo>
                  <a:lnTo>
                    <a:pt x="2633" y="1277"/>
                  </a:lnTo>
                  <a:lnTo>
                    <a:pt x="2630" y="1278"/>
                  </a:lnTo>
                  <a:lnTo>
                    <a:pt x="2627" y="1278"/>
                  </a:lnTo>
                  <a:lnTo>
                    <a:pt x="2627" y="1280"/>
                  </a:lnTo>
                  <a:lnTo>
                    <a:pt x="2625" y="1280"/>
                  </a:lnTo>
                  <a:lnTo>
                    <a:pt x="2623" y="1282"/>
                  </a:lnTo>
                  <a:lnTo>
                    <a:pt x="2622" y="1283"/>
                  </a:lnTo>
                  <a:lnTo>
                    <a:pt x="2620" y="1283"/>
                  </a:lnTo>
                  <a:lnTo>
                    <a:pt x="2619" y="1285"/>
                  </a:lnTo>
                  <a:lnTo>
                    <a:pt x="2619" y="1287"/>
                  </a:lnTo>
                  <a:lnTo>
                    <a:pt x="2615" y="1293"/>
                  </a:lnTo>
                  <a:lnTo>
                    <a:pt x="2612" y="1293"/>
                  </a:lnTo>
                  <a:lnTo>
                    <a:pt x="2610" y="1293"/>
                  </a:lnTo>
                  <a:lnTo>
                    <a:pt x="2609" y="1291"/>
                  </a:lnTo>
                  <a:lnTo>
                    <a:pt x="2609" y="1291"/>
                  </a:lnTo>
                  <a:lnTo>
                    <a:pt x="2589" y="1291"/>
                  </a:lnTo>
                  <a:lnTo>
                    <a:pt x="2587" y="1291"/>
                  </a:lnTo>
                  <a:lnTo>
                    <a:pt x="2586" y="1291"/>
                  </a:lnTo>
                  <a:lnTo>
                    <a:pt x="2583" y="1293"/>
                  </a:lnTo>
                  <a:lnTo>
                    <a:pt x="2579" y="1296"/>
                  </a:lnTo>
                  <a:lnTo>
                    <a:pt x="2578" y="1298"/>
                  </a:lnTo>
                  <a:lnTo>
                    <a:pt x="2576" y="1301"/>
                  </a:lnTo>
                  <a:lnTo>
                    <a:pt x="2574" y="1305"/>
                  </a:lnTo>
                  <a:lnTo>
                    <a:pt x="2573" y="1305"/>
                  </a:lnTo>
                  <a:lnTo>
                    <a:pt x="2569" y="1306"/>
                  </a:lnTo>
                  <a:lnTo>
                    <a:pt x="2566" y="1306"/>
                  </a:lnTo>
                  <a:lnTo>
                    <a:pt x="2563" y="1306"/>
                  </a:lnTo>
                  <a:lnTo>
                    <a:pt x="2560" y="1306"/>
                  </a:lnTo>
                  <a:lnTo>
                    <a:pt x="2556" y="1306"/>
                  </a:lnTo>
                  <a:lnTo>
                    <a:pt x="2555" y="1305"/>
                  </a:lnTo>
                  <a:lnTo>
                    <a:pt x="2551" y="1303"/>
                  </a:lnTo>
                  <a:lnTo>
                    <a:pt x="2550" y="1301"/>
                  </a:lnTo>
                  <a:lnTo>
                    <a:pt x="2548" y="1300"/>
                  </a:lnTo>
                  <a:lnTo>
                    <a:pt x="2545" y="1298"/>
                  </a:lnTo>
                  <a:lnTo>
                    <a:pt x="2543" y="1296"/>
                  </a:lnTo>
                  <a:lnTo>
                    <a:pt x="2542" y="1293"/>
                  </a:lnTo>
                  <a:lnTo>
                    <a:pt x="2542" y="1265"/>
                  </a:lnTo>
                  <a:lnTo>
                    <a:pt x="2542" y="1264"/>
                  </a:lnTo>
                  <a:lnTo>
                    <a:pt x="2540" y="1262"/>
                  </a:lnTo>
                  <a:lnTo>
                    <a:pt x="2538" y="1259"/>
                  </a:lnTo>
                  <a:lnTo>
                    <a:pt x="2537" y="1259"/>
                  </a:lnTo>
                  <a:lnTo>
                    <a:pt x="2537" y="1257"/>
                  </a:lnTo>
                  <a:lnTo>
                    <a:pt x="2537" y="1254"/>
                  </a:lnTo>
                  <a:lnTo>
                    <a:pt x="2537" y="1251"/>
                  </a:lnTo>
                  <a:lnTo>
                    <a:pt x="2537" y="1247"/>
                  </a:lnTo>
                  <a:lnTo>
                    <a:pt x="2537" y="1246"/>
                  </a:lnTo>
                  <a:lnTo>
                    <a:pt x="2535" y="1244"/>
                  </a:lnTo>
                  <a:lnTo>
                    <a:pt x="2533" y="1242"/>
                  </a:lnTo>
                  <a:lnTo>
                    <a:pt x="2533" y="1239"/>
                  </a:lnTo>
                  <a:lnTo>
                    <a:pt x="2532" y="1237"/>
                  </a:lnTo>
                  <a:lnTo>
                    <a:pt x="2529" y="1234"/>
                  </a:lnTo>
                  <a:lnTo>
                    <a:pt x="2525" y="1231"/>
                  </a:lnTo>
                  <a:lnTo>
                    <a:pt x="2522" y="1228"/>
                  </a:lnTo>
                  <a:lnTo>
                    <a:pt x="2519" y="1223"/>
                  </a:lnTo>
                  <a:lnTo>
                    <a:pt x="2515" y="1218"/>
                  </a:lnTo>
                  <a:lnTo>
                    <a:pt x="2514" y="1216"/>
                  </a:lnTo>
                  <a:lnTo>
                    <a:pt x="2512" y="1215"/>
                  </a:lnTo>
                  <a:lnTo>
                    <a:pt x="2510" y="1213"/>
                  </a:lnTo>
                  <a:lnTo>
                    <a:pt x="2509" y="1211"/>
                  </a:lnTo>
                  <a:lnTo>
                    <a:pt x="2507" y="1206"/>
                  </a:lnTo>
                  <a:lnTo>
                    <a:pt x="2506" y="1203"/>
                  </a:lnTo>
                  <a:lnTo>
                    <a:pt x="2504" y="1201"/>
                  </a:lnTo>
                  <a:lnTo>
                    <a:pt x="2502" y="1200"/>
                  </a:lnTo>
                  <a:lnTo>
                    <a:pt x="2502" y="1198"/>
                  </a:lnTo>
                  <a:lnTo>
                    <a:pt x="2501" y="1198"/>
                  </a:lnTo>
                  <a:lnTo>
                    <a:pt x="2499" y="1197"/>
                  </a:lnTo>
                  <a:lnTo>
                    <a:pt x="2499" y="1195"/>
                  </a:lnTo>
                  <a:lnTo>
                    <a:pt x="2496" y="1192"/>
                  </a:lnTo>
                  <a:lnTo>
                    <a:pt x="2492" y="1190"/>
                  </a:lnTo>
                  <a:lnTo>
                    <a:pt x="2491" y="1188"/>
                  </a:lnTo>
                  <a:lnTo>
                    <a:pt x="2489" y="1187"/>
                  </a:lnTo>
                  <a:lnTo>
                    <a:pt x="2488" y="1185"/>
                  </a:lnTo>
                  <a:lnTo>
                    <a:pt x="2486" y="1185"/>
                  </a:lnTo>
                  <a:lnTo>
                    <a:pt x="2484" y="1183"/>
                  </a:lnTo>
                  <a:lnTo>
                    <a:pt x="2483" y="1182"/>
                  </a:lnTo>
                  <a:lnTo>
                    <a:pt x="2481" y="1180"/>
                  </a:lnTo>
                  <a:lnTo>
                    <a:pt x="2481" y="1177"/>
                  </a:lnTo>
                  <a:lnTo>
                    <a:pt x="2481" y="1174"/>
                  </a:lnTo>
                  <a:lnTo>
                    <a:pt x="2481" y="1172"/>
                  </a:lnTo>
                  <a:lnTo>
                    <a:pt x="2483" y="1170"/>
                  </a:lnTo>
                  <a:lnTo>
                    <a:pt x="2483" y="1170"/>
                  </a:lnTo>
                  <a:lnTo>
                    <a:pt x="2483" y="1169"/>
                  </a:lnTo>
                  <a:lnTo>
                    <a:pt x="2483" y="1167"/>
                  </a:lnTo>
                  <a:lnTo>
                    <a:pt x="2483" y="1162"/>
                  </a:lnTo>
                  <a:lnTo>
                    <a:pt x="2481" y="1159"/>
                  </a:lnTo>
                  <a:lnTo>
                    <a:pt x="2479" y="1156"/>
                  </a:lnTo>
                  <a:lnTo>
                    <a:pt x="2478" y="1151"/>
                  </a:lnTo>
                  <a:lnTo>
                    <a:pt x="2476" y="1147"/>
                  </a:lnTo>
                  <a:lnTo>
                    <a:pt x="2474" y="1144"/>
                  </a:lnTo>
                  <a:lnTo>
                    <a:pt x="2471" y="1141"/>
                  </a:lnTo>
                  <a:lnTo>
                    <a:pt x="2470" y="1139"/>
                  </a:lnTo>
                  <a:lnTo>
                    <a:pt x="2468" y="1136"/>
                  </a:lnTo>
                  <a:lnTo>
                    <a:pt x="2466" y="1134"/>
                  </a:lnTo>
                  <a:lnTo>
                    <a:pt x="2465" y="1133"/>
                  </a:lnTo>
                  <a:lnTo>
                    <a:pt x="2465" y="1131"/>
                  </a:lnTo>
                  <a:lnTo>
                    <a:pt x="2463" y="1129"/>
                  </a:lnTo>
                  <a:lnTo>
                    <a:pt x="2461" y="1128"/>
                  </a:lnTo>
                  <a:lnTo>
                    <a:pt x="2460" y="1128"/>
                  </a:lnTo>
                  <a:lnTo>
                    <a:pt x="2458" y="1128"/>
                  </a:lnTo>
                  <a:lnTo>
                    <a:pt x="2456" y="1126"/>
                  </a:lnTo>
                  <a:lnTo>
                    <a:pt x="2455" y="1126"/>
                  </a:lnTo>
                  <a:lnTo>
                    <a:pt x="2453" y="1125"/>
                  </a:lnTo>
                  <a:lnTo>
                    <a:pt x="2452" y="1125"/>
                  </a:lnTo>
                  <a:lnTo>
                    <a:pt x="2450" y="1123"/>
                  </a:lnTo>
                  <a:lnTo>
                    <a:pt x="2448" y="1118"/>
                  </a:lnTo>
                  <a:lnTo>
                    <a:pt x="2448" y="1113"/>
                  </a:lnTo>
                  <a:lnTo>
                    <a:pt x="2448" y="1111"/>
                  </a:lnTo>
                  <a:lnTo>
                    <a:pt x="2450" y="1110"/>
                  </a:lnTo>
                  <a:lnTo>
                    <a:pt x="2450" y="1108"/>
                  </a:lnTo>
                  <a:lnTo>
                    <a:pt x="2450" y="1105"/>
                  </a:lnTo>
                  <a:lnTo>
                    <a:pt x="2448" y="1103"/>
                  </a:lnTo>
                  <a:lnTo>
                    <a:pt x="2448" y="1102"/>
                  </a:lnTo>
                  <a:lnTo>
                    <a:pt x="2447" y="1100"/>
                  </a:lnTo>
                  <a:lnTo>
                    <a:pt x="2445" y="1100"/>
                  </a:lnTo>
                  <a:lnTo>
                    <a:pt x="2443" y="1097"/>
                  </a:lnTo>
                  <a:lnTo>
                    <a:pt x="2440" y="1093"/>
                  </a:lnTo>
                  <a:lnTo>
                    <a:pt x="2438" y="1092"/>
                  </a:lnTo>
                  <a:lnTo>
                    <a:pt x="2437" y="1090"/>
                  </a:lnTo>
                  <a:lnTo>
                    <a:pt x="2437" y="1087"/>
                  </a:lnTo>
                  <a:lnTo>
                    <a:pt x="2437" y="1084"/>
                  </a:lnTo>
                  <a:lnTo>
                    <a:pt x="2437" y="1082"/>
                  </a:lnTo>
                  <a:lnTo>
                    <a:pt x="2437" y="1079"/>
                  </a:lnTo>
                  <a:lnTo>
                    <a:pt x="2435" y="1077"/>
                  </a:lnTo>
                  <a:lnTo>
                    <a:pt x="2434" y="1075"/>
                  </a:lnTo>
                  <a:lnTo>
                    <a:pt x="2432" y="1075"/>
                  </a:lnTo>
                  <a:lnTo>
                    <a:pt x="2430" y="1075"/>
                  </a:lnTo>
                  <a:lnTo>
                    <a:pt x="2429" y="1074"/>
                  </a:lnTo>
                  <a:lnTo>
                    <a:pt x="2427" y="1072"/>
                  </a:lnTo>
                  <a:lnTo>
                    <a:pt x="2427" y="1071"/>
                  </a:lnTo>
                  <a:lnTo>
                    <a:pt x="2425" y="1069"/>
                  </a:lnTo>
                  <a:lnTo>
                    <a:pt x="2422" y="1064"/>
                  </a:lnTo>
                  <a:lnTo>
                    <a:pt x="2419" y="1059"/>
                  </a:lnTo>
                  <a:lnTo>
                    <a:pt x="2417" y="1056"/>
                  </a:lnTo>
                  <a:lnTo>
                    <a:pt x="2416" y="1057"/>
                  </a:lnTo>
                  <a:lnTo>
                    <a:pt x="2414" y="1059"/>
                  </a:lnTo>
                  <a:lnTo>
                    <a:pt x="2414" y="1061"/>
                  </a:lnTo>
                  <a:lnTo>
                    <a:pt x="2414" y="1062"/>
                  </a:lnTo>
                  <a:lnTo>
                    <a:pt x="2412" y="1064"/>
                  </a:lnTo>
                  <a:lnTo>
                    <a:pt x="2411" y="1066"/>
                  </a:lnTo>
                  <a:lnTo>
                    <a:pt x="2409" y="1066"/>
                  </a:lnTo>
                  <a:lnTo>
                    <a:pt x="2407" y="1066"/>
                  </a:lnTo>
                  <a:lnTo>
                    <a:pt x="2404" y="1066"/>
                  </a:lnTo>
                  <a:lnTo>
                    <a:pt x="2402" y="1064"/>
                  </a:lnTo>
                  <a:lnTo>
                    <a:pt x="2401" y="1064"/>
                  </a:lnTo>
                  <a:lnTo>
                    <a:pt x="2399" y="1062"/>
                  </a:lnTo>
                  <a:lnTo>
                    <a:pt x="2398" y="1061"/>
                  </a:lnTo>
                  <a:lnTo>
                    <a:pt x="2396" y="1059"/>
                  </a:lnTo>
                  <a:lnTo>
                    <a:pt x="2396" y="1057"/>
                  </a:lnTo>
                  <a:lnTo>
                    <a:pt x="2394" y="1056"/>
                  </a:lnTo>
                  <a:lnTo>
                    <a:pt x="2393" y="1054"/>
                  </a:lnTo>
                  <a:lnTo>
                    <a:pt x="2391" y="1051"/>
                  </a:lnTo>
                  <a:lnTo>
                    <a:pt x="2389" y="1048"/>
                  </a:lnTo>
                  <a:lnTo>
                    <a:pt x="2388" y="1044"/>
                  </a:lnTo>
                  <a:lnTo>
                    <a:pt x="2384" y="1043"/>
                  </a:lnTo>
                  <a:lnTo>
                    <a:pt x="2383" y="1041"/>
                  </a:lnTo>
                  <a:lnTo>
                    <a:pt x="2383" y="1039"/>
                  </a:lnTo>
                  <a:lnTo>
                    <a:pt x="2381" y="1039"/>
                  </a:lnTo>
                  <a:lnTo>
                    <a:pt x="2381" y="1036"/>
                  </a:lnTo>
                  <a:lnTo>
                    <a:pt x="2381" y="1033"/>
                  </a:lnTo>
                  <a:lnTo>
                    <a:pt x="2381" y="1031"/>
                  </a:lnTo>
                  <a:lnTo>
                    <a:pt x="2383" y="1031"/>
                  </a:lnTo>
                  <a:lnTo>
                    <a:pt x="2381" y="1030"/>
                  </a:lnTo>
                  <a:lnTo>
                    <a:pt x="2383" y="1028"/>
                  </a:lnTo>
                  <a:lnTo>
                    <a:pt x="2383" y="1028"/>
                  </a:lnTo>
                  <a:lnTo>
                    <a:pt x="2381" y="1025"/>
                  </a:lnTo>
                  <a:lnTo>
                    <a:pt x="2381" y="1023"/>
                  </a:lnTo>
                  <a:lnTo>
                    <a:pt x="2380" y="1023"/>
                  </a:lnTo>
                  <a:lnTo>
                    <a:pt x="2380" y="1021"/>
                  </a:lnTo>
                  <a:lnTo>
                    <a:pt x="2378" y="1021"/>
                  </a:lnTo>
                  <a:lnTo>
                    <a:pt x="2378" y="1015"/>
                  </a:lnTo>
                  <a:lnTo>
                    <a:pt x="2376" y="1015"/>
                  </a:lnTo>
                  <a:lnTo>
                    <a:pt x="2373" y="1015"/>
                  </a:lnTo>
                  <a:lnTo>
                    <a:pt x="2370" y="1015"/>
                  </a:lnTo>
                  <a:lnTo>
                    <a:pt x="2368" y="1013"/>
                  </a:lnTo>
                  <a:lnTo>
                    <a:pt x="2365" y="1013"/>
                  </a:lnTo>
                  <a:lnTo>
                    <a:pt x="2363" y="1012"/>
                  </a:lnTo>
                  <a:lnTo>
                    <a:pt x="2362" y="1012"/>
                  </a:lnTo>
                  <a:lnTo>
                    <a:pt x="2363" y="1010"/>
                  </a:lnTo>
                  <a:lnTo>
                    <a:pt x="2363" y="1010"/>
                  </a:lnTo>
                  <a:lnTo>
                    <a:pt x="2366" y="1010"/>
                  </a:lnTo>
                  <a:lnTo>
                    <a:pt x="2368" y="1010"/>
                  </a:lnTo>
                  <a:lnTo>
                    <a:pt x="2370" y="1010"/>
                  </a:lnTo>
                  <a:lnTo>
                    <a:pt x="2371" y="1012"/>
                  </a:lnTo>
                  <a:lnTo>
                    <a:pt x="2373" y="1012"/>
                  </a:lnTo>
                  <a:lnTo>
                    <a:pt x="2375" y="1012"/>
                  </a:lnTo>
                  <a:lnTo>
                    <a:pt x="2376" y="1012"/>
                  </a:lnTo>
                  <a:lnTo>
                    <a:pt x="2376" y="1012"/>
                  </a:lnTo>
                  <a:lnTo>
                    <a:pt x="2378" y="1012"/>
                  </a:lnTo>
                  <a:lnTo>
                    <a:pt x="2383" y="1012"/>
                  </a:lnTo>
                  <a:lnTo>
                    <a:pt x="2383" y="1012"/>
                  </a:lnTo>
                  <a:lnTo>
                    <a:pt x="2384" y="1013"/>
                  </a:lnTo>
                  <a:lnTo>
                    <a:pt x="2386" y="1015"/>
                  </a:lnTo>
                  <a:lnTo>
                    <a:pt x="2386" y="1015"/>
                  </a:lnTo>
                  <a:lnTo>
                    <a:pt x="2388" y="1015"/>
                  </a:lnTo>
                  <a:lnTo>
                    <a:pt x="2389" y="1017"/>
                  </a:lnTo>
                  <a:lnTo>
                    <a:pt x="2391" y="1015"/>
                  </a:lnTo>
                  <a:lnTo>
                    <a:pt x="2393" y="1015"/>
                  </a:lnTo>
                  <a:lnTo>
                    <a:pt x="2394" y="1013"/>
                  </a:lnTo>
                  <a:lnTo>
                    <a:pt x="2396" y="1013"/>
                  </a:lnTo>
                  <a:lnTo>
                    <a:pt x="2398" y="1013"/>
                  </a:lnTo>
                  <a:lnTo>
                    <a:pt x="2399" y="1013"/>
                  </a:lnTo>
                  <a:lnTo>
                    <a:pt x="2401" y="1012"/>
                  </a:lnTo>
                  <a:lnTo>
                    <a:pt x="2402" y="1012"/>
                  </a:lnTo>
                  <a:lnTo>
                    <a:pt x="2404" y="1012"/>
                  </a:lnTo>
                  <a:lnTo>
                    <a:pt x="2406" y="1012"/>
                  </a:lnTo>
                  <a:lnTo>
                    <a:pt x="2407" y="1012"/>
                  </a:lnTo>
                  <a:lnTo>
                    <a:pt x="2407" y="1012"/>
                  </a:lnTo>
                  <a:lnTo>
                    <a:pt x="2409" y="1010"/>
                  </a:lnTo>
                  <a:lnTo>
                    <a:pt x="2409" y="1010"/>
                  </a:lnTo>
                  <a:lnTo>
                    <a:pt x="2411" y="1008"/>
                  </a:lnTo>
                  <a:lnTo>
                    <a:pt x="2412" y="1008"/>
                  </a:lnTo>
                  <a:lnTo>
                    <a:pt x="2414" y="1007"/>
                  </a:lnTo>
                  <a:lnTo>
                    <a:pt x="2414" y="1003"/>
                  </a:lnTo>
                  <a:lnTo>
                    <a:pt x="2416" y="1002"/>
                  </a:lnTo>
                  <a:lnTo>
                    <a:pt x="2416" y="1000"/>
                  </a:lnTo>
                  <a:lnTo>
                    <a:pt x="2417" y="997"/>
                  </a:lnTo>
                  <a:lnTo>
                    <a:pt x="2417" y="995"/>
                  </a:lnTo>
                  <a:lnTo>
                    <a:pt x="2419" y="992"/>
                  </a:lnTo>
                  <a:lnTo>
                    <a:pt x="2419" y="989"/>
                  </a:lnTo>
                  <a:lnTo>
                    <a:pt x="2419" y="987"/>
                  </a:lnTo>
                  <a:lnTo>
                    <a:pt x="2420" y="987"/>
                  </a:lnTo>
                  <a:lnTo>
                    <a:pt x="2420" y="985"/>
                  </a:lnTo>
                  <a:lnTo>
                    <a:pt x="2422" y="984"/>
                  </a:lnTo>
                  <a:lnTo>
                    <a:pt x="2424" y="984"/>
                  </a:lnTo>
                  <a:lnTo>
                    <a:pt x="2427" y="982"/>
                  </a:lnTo>
                  <a:lnTo>
                    <a:pt x="2427" y="981"/>
                  </a:lnTo>
                  <a:lnTo>
                    <a:pt x="2429" y="977"/>
                  </a:lnTo>
                  <a:lnTo>
                    <a:pt x="2430" y="976"/>
                  </a:lnTo>
                  <a:lnTo>
                    <a:pt x="2432" y="974"/>
                  </a:lnTo>
                  <a:lnTo>
                    <a:pt x="2434" y="972"/>
                  </a:lnTo>
                  <a:lnTo>
                    <a:pt x="2434" y="971"/>
                  </a:lnTo>
                  <a:lnTo>
                    <a:pt x="2434" y="969"/>
                  </a:lnTo>
                  <a:lnTo>
                    <a:pt x="2434" y="967"/>
                  </a:lnTo>
                  <a:lnTo>
                    <a:pt x="2435" y="966"/>
                  </a:lnTo>
                  <a:lnTo>
                    <a:pt x="2435" y="964"/>
                  </a:lnTo>
                  <a:lnTo>
                    <a:pt x="2437" y="964"/>
                  </a:lnTo>
                  <a:lnTo>
                    <a:pt x="2437" y="964"/>
                  </a:lnTo>
                  <a:lnTo>
                    <a:pt x="2437" y="963"/>
                  </a:lnTo>
                  <a:lnTo>
                    <a:pt x="2438" y="961"/>
                  </a:lnTo>
                  <a:lnTo>
                    <a:pt x="2438" y="959"/>
                  </a:lnTo>
                  <a:lnTo>
                    <a:pt x="2437" y="958"/>
                  </a:lnTo>
                  <a:lnTo>
                    <a:pt x="2437" y="956"/>
                  </a:lnTo>
                  <a:lnTo>
                    <a:pt x="2437" y="954"/>
                  </a:lnTo>
                  <a:lnTo>
                    <a:pt x="2435" y="954"/>
                  </a:lnTo>
                  <a:lnTo>
                    <a:pt x="2435" y="953"/>
                  </a:lnTo>
                  <a:lnTo>
                    <a:pt x="2435" y="951"/>
                  </a:lnTo>
                  <a:lnTo>
                    <a:pt x="2434" y="949"/>
                  </a:lnTo>
                  <a:lnTo>
                    <a:pt x="2434" y="948"/>
                  </a:lnTo>
                  <a:lnTo>
                    <a:pt x="2434" y="946"/>
                  </a:lnTo>
                  <a:lnTo>
                    <a:pt x="2435" y="943"/>
                  </a:lnTo>
                  <a:lnTo>
                    <a:pt x="2435" y="941"/>
                  </a:lnTo>
                  <a:lnTo>
                    <a:pt x="2435" y="938"/>
                  </a:lnTo>
                  <a:lnTo>
                    <a:pt x="2437" y="936"/>
                  </a:lnTo>
                  <a:lnTo>
                    <a:pt x="2437" y="935"/>
                  </a:lnTo>
                  <a:lnTo>
                    <a:pt x="2438" y="935"/>
                  </a:lnTo>
                  <a:lnTo>
                    <a:pt x="2438" y="931"/>
                  </a:lnTo>
                  <a:lnTo>
                    <a:pt x="2438" y="930"/>
                  </a:lnTo>
                  <a:lnTo>
                    <a:pt x="2438" y="928"/>
                  </a:lnTo>
                  <a:lnTo>
                    <a:pt x="2438" y="927"/>
                  </a:lnTo>
                  <a:lnTo>
                    <a:pt x="2438" y="925"/>
                  </a:lnTo>
                  <a:lnTo>
                    <a:pt x="2437" y="923"/>
                  </a:lnTo>
                  <a:lnTo>
                    <a:pt x="2437" y="923"/>
                  </a:lnTo>
                  <a:lnTo>
                    <a:pt x="2435" y="922"/>
                  </a:lnTo>
                  <a:lnTo>
                    <a:pt x="2435" y="920"/>
                  </a:lnTo>
                  <a:lnTo>
                    <a:pt x="2435" y="920"/>
                  </a:lnTo>
                  <a:lnTo>
                    <a:pt x="2434" y="920"/>
                  </a:lnTo>
                  <a:lnTo>
                    <a:pt x="2432" y="922"/>
                  </a:lnTo>
                  <a:lnTo>
                    <a:pt x="2432" y="922"/>
                  </a:lnTo>
                  <a:lnTo>
                    <a:pt x="2432" y="923"/>
                  </a:lnTo>
                  <a:lnTo>
                    <a:pt x="2430" y="923"/>
                  </a:lnTo>
                  <a:lnTo>
                    <a:pt x="2429" y="923"/>
                  </a:lnTo>
                  <a:lnTo>
                    <a:pt x="2425" y="923"/>
                  </a:lnTo>
                  <a:lnTo>
                    <a:pt x="2424" y="923"/>
                  </a:lnTo>
                  <a:lnTo>
                    <a:pt x="2422" y="922"/>
                  </a:lnTo>
                  <a:lnTo>
                    <a:pt x="2422" y="920"/>
                  </a:lnTo>
                  <a:lnTo>
                    <a:pt x="2420" y="920"/>
                  </a:lnTo>
                  <a:lnTo>
                    <a:pt x="2419" y="918"/>
                  </a:lnTo>
                  <a:lnTo>
                    <a:pt x="2416" y="918"/>
                  </a:lnTo>
                  <a:lnTo>
                    <a:pt x="2412" y="918"/>
                  </a:lnTo>
                  <a:lnTo>
                    <a:pt x="2411" y="918"/>
                  </a:lnTo>
                  <a:lnTo>
                    <a:pt x="2411" y="918"/>
                  </a:lnTo>
                  <a:lnTo>
                    <a:pt x="2409" y="918"/>
                  </a:lnTo>
                  <a:lnTo>
                    <a:pt x="2409" y="918"/>
                  </a:lnTo>
                  <a:lnTo>
                    <a:pt x="2407" y="918"/>
                  </a:lnTo>
                  <a:lnTo>
                    <a:pt x="2407" y="920"/>
                  </a:lnTo>
                  <a:lnTo>
                    <a:pt x="2406" y="922"/>
                  </a:lnTo>
                  <a:lnTo>
                    <a:pt x="2407" y="923"/>
                  </a:lnTo>
                  <a:lnTo>
                    <a:pt x="2407" y="925"/>
                  </a:lnTo>
                  <a:lnTo>
                    <a:pt x="2407" y="927"/>
                  </a:lnTo>
                  <a:lnTo>
                    <a:pt x="2407" y="930"/>
                  </a:lnTo>
                  <a:lnTo>
                    <a:pt x="2407" y="931"/>
                  </a:lnTo>
                  <a:lnTo>
                    <a:pt x="2386" y="931"/>
                  </a:lnTo>
                  <a:lnTo>
                    <a:pt x="2384" y="931"/>
                  </a:lnTo>
                  <a:lnTo>
                    <a:pt x="2384" y="931"/>
                  </a:lnTo>
                  <a:lnTo>
                    <a:pt x="2383" y="931"/>
                  </a:lnTo>
                  <a:lnTo>
                    <a:pt x="2381" y="930"/>
                  </a:lnTo>
                  <a:lnTo>
                    <a:pt x="2380" y="928"/>
                  </a:lnTo>
                  <a:lnTo>
                    <a:pt x="2380" y="928"/>
                  </a:lnTo>
                  <a:lnTo>
                    <a:pt x="2376" y="927"/>
                  </a:lnTo>
                  <a:lnTo>
                    <a:pt x="2375" y="925"/>
                  </a:lnTo>
                  <a:lnTo>
                    <a:pt x="2375" y="923"/>
                  </a:lnTo>
                  <a:lnTo>
                    <a:pt x="2373" y="923"/>
                  </a:lnTo>
                  <a:lnTo>
                    <a:pt x="2371" y="922"/>
                  </a:lnTo>
                  <a:lnTo>
                    <a:pt x="2370" y="920"/>
                  </a:lnTo>
                  <a:lnTo>
                    <a:pt x="2368" y="918"/>
                  </a:lnTo>
                  <a:lnTo>
                    <a:pt x="2366" y="917"/>
                  </a:lnTo>
                  <a:lnTo>
                    <a:pt x="2363" y="917"/>
                  </a:lnTo>
                  <a:lnTo>
                    <a:pt x="2362" y="917"/>
                  </a:lnTo>
                  <a:lnTo>
                    <a:pt x="2360" y="918"/>
                  </a:lnTo>
                  <a:lnTo>
                    <a:pt x="2358" y="918"/>
                  </a:lnTo>
                  <a:lnTo>
                    <a:pt x="2357" y="920"/>
                  </a:lnTo>
                  <a:lnTo>
                    <a:pt x="2357" y="922"/>
                  </a:lnTo>
                  <a:lnTo>
                    <a:pt x="2355" y="922"/>
                  </a:lnTo>
                  <a:lnTo>
                    <a:pt x="2355" y="923"/>
                  </a:lnTo>
                  <a:lnTo>
                    <a:pt x="2355" y="925"/>
                  </a:lnTo>
                  <a:lnTo>
                    <a:pt x="2355" y="927"/>
                  </a:lnTo>
                  <a:lnTo>
                    <a:pt x="2355" y="930"/>
                  </a:lnTo>
                  <a:lnTo>
                    <a:pt x="2355" y="931"/>
                  </a:lnTo>
                  <a:lnTo>
                    <a:pt x="2355" y="931"/>
                  </a:lnTo>
                  <a:lnTo>
                    <a:pt x="2355" y="933"/>
                  </a:lnTo>
                  <a:lnTo>
                    <a:pt x="2355" y="933"/>
                  </a:lnTo>
                  <a:lnTo>
                    <a:pt x="2353" y="933"/>
                  </a:lnTo>
                  <a:lnTo>
                    <a:pt x="2352" y="935"/>
                  </a:lnTo>
                  <a:lnTo>
                    <a:pt x="2350" y="935"/>
                  </a:lnTo>
                  <a:lnTo>
                    <a:pt x="2348" y="935"/>
                  </a:lnTo>
                  <a:lnTo>
                    <a:pt x="2347" y="933"/>
                  </a:lnTo>
                  <a:lnTo>
                    <a:pt x="2345" y="933"/>
                  </a:lnTo>
                  <a:lnTo>
                    <a:pt x="2345" y="933"/>
                  </a:lnTo>
                  <a:lnTo>
                    <a:pt x="2344" y="933"/>
                  </a:lnTo>
                  <a:lnTo>
                    <a:pt x="2342" y="933"/>
                  </a:lnTo>
                  <a:lnTo>
                    <a:pt x="2340" y="933"/>
                  </a:lnTo>
                  <a:lnTo>
                    <a:pt x="2339" y="933"/>
                  </a:lnTo>
                  <a:lnTo>
                    <a:pt x="2337" y="933"/>
                  </a:lnTo>
                  <a:lnTo>
                    <a:pt x="2335" y="931"/>
                  </a:lnTo>
                  <a:lnTo>
                    <a:pt x="2335" y="931"/>
                  </a:lnTo>
                  <a:lnTo>
                    <a:pt x="2335" y="930"/>
                  </a:lnTo>
                  <a:lnTo>
                    <a:pt x="2334" y="928"/>
                  </a:lnTo>
                  <a:lnTo>
                    <a:pt x="2332" y="927"/>
                  </a:lnTo>
                  <a:lnTo>
                    <a:pt x="2330" y="925"/>
                  </a:lnTo>
                  <a:lnTo>
                    <a:pt x="2327" y="923"/>
                  </a:lnTo>
                  <a:lnTo>
                    <a:pt x="2326" y="922"/>
                  </a:lnTo>
                  <a:lnTo>
                    <a:pt x="2326" y="922"/>
                  </a:lnTo>
                  <a:lnTo>
                    <a:pt x="2326" y="920"/>
                  </a:lnTo>
                  <a:lnTo>
                    <a:pt x="2324" y="920"/>
                  </a:lnTo>
                  <a:lnTo>
                    <a:pt x="2322" y="918"/>
                  </a:lnTo>
                  <a:lnTo>
                    <a:pt x="2319" y="918"/>
                  </a:lnTo>
                  <a:lnTo>
                    <a:pt x="2319" y="922"/>
                  </a:lnTo>
                  <a:lnTo>
                    <a:pt x="2319" y="923"/>
                  </a:lnTo>
                  <a:lnTo>
                    <a:pt x="2319" y="925"/>
                  </a:lnTo>
                  <a:lnTo>
                    <a:pt x="2319" y="925"/>
                  </a:lnTo>
                  <a:lnTo>
                    <a:pt x="2319" y="928"/>
                  </a:lnTo>
                  <a:lnTo>
                    <a:pt x="2319" y="930"/>
                  </a:lnTo>
                  <a:lnTo>
                    <a:pt x="2319" y="931"/>
                  </a:lnTo>
                  <a:lnTo>
                    <a:pt x="2317" y="933"/>
                  </a:lnTo>
                  <a:lnTo>
                    <a:pt x="2317" y="935"/>
                  </a:lnTo>
                  <a:lnTo>
                    <a:pt x="2317" y="936"/>
                  </a:lnTo>
                  <a:lnTo>
                    <a:pt x="2316" y="938"/>
                  </a:lnTo>
                  <a:lnTo>
                    <a:pt x="2314" y="940"/>
                  </a:lnTo>
                  <a:lnTo>
                    <a:pt x="2314" y="938"/>
                  </a:lnTo>
                  <a:lnTo>
                    <a:pt x="2312" y="938"/>
                  </a:lnTo>
                  <a:lnTo>
                    <a:pt x="2311" y="936"/>
                  </a:lnTo>
                  <a:lnTo>
                    <a:pt x="2311" y="935"/>
                  </a:lnTo>
                  <a:lnTo>
                    <a:pt x="2311" y="935"/>
                  </a:lnTo>
                  <a:lnTo>
                    <a:pt x="2311" y="933"/>
                  </a:lnTo>
                  <a:lnTo>
                    <a:pt x="2311" y="930"/>
                  </a:lnTo>
                  <a:lnTo>
                    <a:pt x="2311" y="928"/>
                  </a:lnTo>
                  <a:lnTo>
                    <a:pt x="2311" y="927"/>
                  </a:lnTo>
                  <a:lnTo>
                    <a:pt x="2311" y="927"/>
                  </a:lnTo>
                  <a:lnTo>
                    <a:pt x="2311" y="925"/>
                  </a:lnTo>
                  <a:lnTo>
                    <a:pt x="2312" y="923"/>
                  </a:lnTo>
                  <a:lnTo>
                    <a:pt x="2312" y="923"/>
                  </a:lnTo>
                  <a:lnTo>
                    <a:pt x="2314" y="922"/>
                  </a:lnTo>
                  <a:lnTo>
                    <a:pt x="2314" y="920"/>
                  </a:lnTo>
                  <a:lnTo>
                    <a:pt x="2312" y="918"/>
                  </a:lnTo>
                  <a:lnTo>
                    <a:pt x="2312" y="917"/>
                  </a:lnTo>
                  <a:lnTo>
                    <a:pt x="2311" y="915"/>
                  </a:lnTo>
                  <a:lnTo>
                    <a:pt x="2309" y="913"/>
                  </a:lnTo>
                  <a:lnTo>
                    <a:pt x="2308" y="913"/>
                  </a:lnTo>
                  <a:lnTo>
                    <a:pt x="2308" y="913"/>
                  </a:lnTo>
                  <a:lnTo>
                    <a:pt x="2306" y="912"/>
                  </a:lnTo>
                  <a:lnTo>
                    <a:pt x="2304" y="910"/>
                  </a:lnTo>
                  <a:lnTo>
                    <a:pt x="2304" y="909"/>
                  </a:lnTo>
                  <a:lnTo>
                    <a:pt x="2303" y="907"/>
                  </a:lnTo>
                  <a:lnTo>
                    <a:pt x="2301" y="905"/>
                  </a:lnTo>
                  <a:lnTo>
                    <a:pt x="2301" y="904"/>
                  </a:lnTo>
                  <a:lnTo>
                    <a:pt x="2299" y="902"/>
                  </a:lnTo>
                  <a:lnTo>
                    <a:pt x="2299" y="899"/>
                  </a:lnTo>
                  <a:lnTo>
                    <a:pt x="2301" y="897"/>
                  </a:lnTo>
                  <a:lnTo>
                    <a:pt x="2301" y="895"/>
                  </a:lnTo>
                  <a:lnTo>
                    <a:pt x="2301" y="894"/>
                  </a:lnTo>
                  <a:lnTo>
                    <a:pt x="2299" y="894"/>
                  </a:lnTo>
                  <a:lnTo>
                    <a:pt x="2301" y="892"/>
                  </a:lnTo>
                  <a:lnTo>
                    <a:pt x="2301" y="892"/>
                  </a:lnTo>
                  <a:lnTo>
                    <a:pt x="2301" y="889"/>
                  </a:lnTo>
                  <a:lnTo>
                    <a:pt x="2301" y="886"/>
                  </a:lnTo>
                  <a:lnTo>
                    <a:pt x="2298" y="882"/>
                  </a:lnTo>
                  <a:lnTo>
                    <a:pt x="2294" y="881"/>
                  </a:lnTo>
                  <a:lnTo>
                    <a:pt x="2293" y="879"/>
                  </a:lnTo>
                  <a:lnTo>
                    <a:pt x="2290" y="876"/>
                  </a:lnTo>
                  <a:lnTo>
                    <a:pt x="2290" y="872"/>
                  </a:lnTo>
                  <a:lnTo>
                    <a:pt x="2290" y="871"/>
                  </a:lnTo>
                  <a:lnTo>
                    <a:pt x="2291" y="869"/>
                  </a:lnTo>
                  <a:lnTo>
                    <a:pt x="2293" y="869"/>
                  </a:lnTo>
                  <a:lnTo>
                    <a:pt x="2294" y="868"/>
                  </a:lnTo>
                  <a:lnTo>
                    <a:pt x="2294" y="868"/>
                  </a:lnTo>
                  <a:lnTo>
                    <a:pt x="2296" y="864"/>
                  </a:lnTo>
                  <a:lnTo>
                    <a:pt x="2294" y="864"/>
                  </a:lnTo>
                  <a:lnTo>
                    <a:pt x="2293" y="863"/>
                  </a:lnTo>
                  <a:lnTo>
                    <a:pt x="2291" y="863"/>
                  </a:lnTo>
                  <a:lnTo>
                    <a:pt x="2291" y="863"/>
                  </a:lnTo>
                  <a:lnTo>
                    <a:pt x="2290" y="861"/>
                  </a:lnTo>
                  <a:lnTo>
                    <a:pt x="2290" y="859"/>
                  </a:lnTo>
                  <a:lnTo>
                    <a:pt x="2290" y="858"/>
                  </a:lnTo>
                  <a:lnTo>
                    <a:pt x="2290" y="856"/>
                  </a:lnTo>
                  <a:lnTo>
                    <a:pt x="2290" y="854"/>
                  </a:lnTo>
                  <a:lnTo>
                    <a:pt x="2288" y="854"/>
                  </a:lnTo>
                  <a:lnTo>
                    <a:pt x="2286" y="854"/>
                  </a:lnTo>
                  <a:lnTo>
                    <a:pt x="2285" y="854"/>
                  </a:lnTo>
                  <a:lnTo>
                    <a:pt x="2283" y="854"/>
                  </a:lnTo>
                  <a:lnTo>
                    <a:pt x="2281" y="853"/>
                  </a:lnTo>
                  <a:lnTo>
                    <a:pt x="2281" y="853"/>
                  </a:lnTo>
                  <a:lnTo>
                    <a:pt x="2280" y="851"/>
                  </a:lnTo>
                  <a:lnTo>
                    <a:pt x="2278" y="850"/>
                  </a:lnTo>
                  <a:lnTo>
                    <a:pt x="2276" y="850"/>
                  </a:lnTo>
                  <a:lnTo>
                    <a:pt x="2275" y="850"/>
                  </a:lnTo>
                  <a:lnTo>
                    <a:pt x="2273" y="850"/>
                  </a:lnTo>
                  <a:lnTo>
                    <a:pt x="2270" y="848"/>
                  </a:lnTo>
                  <a:lnTo>
                    <a:pt x="2267" y="850"/>
                  </a:lnTo>
                  <a:lnTo>
                    <a:pt x="2263" y="848"/>
                  </a:lnTo>
                  <a:lnTo>
                    <a:pt x="2258" y="850"/>
                  </a:lnTo>
                  <a:lnTo>
                    <a:pt x="2258" y="850"/>
                  </a:lnTo>
                  <a:lnTo>
                    <a:pt x="2257" y="851"/>
                  </a:lnTo>
                  <a:lnTo>
                    <a:pt x="2255" y="853"/>
                  </a:lnTo>
                  <a:lnTo>
                    <a:pt x="2255" y="853"/>
                  </a:lnTo>
                  <a:lnTo>
                    <a:pt x="2254" y="854"/>
                  </a:lnTo>
                  <a:lnTo>
                    <a:pt x="2255" y="856"/>
                  </a:lnTo>
                  <a:lnTo>
                    <a:pt x="2257" y="856"/>
                  </a:lnTo>
                  <a:lnTo>
                    <a:pt x="2258" y="858"/>
                  </a:lnTo>
                  <a:lnTo>
                    <a:pt x="2258" y="859"/>
                  </a:lnTo>
                  <a:lnTo>
                    <a:pt x="2258" y="859"/>
                  </a:lnTo>
                  <a:lnTo>
                    <a:pt x="2257" y="861"/>
                  </a:lnTo>
                  <a:lnTo>
                    <a:pt x="2255" y="861"/>
                  </a:lnTo>
                  <a:lnTo>
                    <a:pt x="2250" y="861"/>
                  </a:lnTo>
                  <a:lnTo>
                    <a:pt x="2247" y="861"/>
                  </a:lnTo>
                  <a:lnTo>
                    <a:pt x="2244" y="861"/>
                  </a:lnTo>
                  <a:lnTo>
                    <a:pt x="2242" y="861"/>
                  </a:lnTo>
                  <a:lnTo>
                    <a:pt x="2240" y="859"/>
                  </a:lnTo>
                  <a:lnTo>
                    <a:pt x="2239" y="858"/>
                  </a:lnTo>
                  <a:lnTo>
                    <a:pt x="2237" y="856"/>
                  </a:lnTo>
                  <a:lnTo>
                    <a:pt x="2234" y="854"/>
                  </a:lnTo>
                  <a:lnTo>
                    <a:pt x="2232" y="856"/>
                  </a:lnTo>
                  <a:lnTo>
                    <a:pt x="2232" y="858"/>
                  </a:lnTo>
                  <a:lnTo>
                    <a:pt x="2232" y="858"/>
                  </a:lnTo>
                  <a:lnTo>
                    <a:pt x="2232" y="864"/>
                  </a:lnTo>
                  <a:lnTo>
                    <a:pt x="2232" y="866"/>
                  </a:lnTo>
                  <a:lnTo>
                    <a:pt x="2234" y="866"/>
                  </a:lnTo>
                  <a:lnTo>
                    <a:pt x="2234" y="868"/>
                  </a:lnTo>
                  <a:lnTo>
                    <a:pt x="2236" y="869"/>
                  </a:lnTo>
                  <a:lnTo>
                    <a:pt x="2237" y="871"/>
                  </a:lnTo>
                  <a:lnTo>
                    <a:pt x="2239" y="871"/>
                  </a:lnTo>
                  <a:lnTo>
                    <a:pt x="2240" y="871"/>
                  </a:lnTo>
                  <a:lnTo>
                    <a:pt x="2242" y="871"/>
                  </a:lnTo>
                  <a:lnTo>
                    <a:pt x="2244" y="871"/>
                  </a:lnTo>
                  <a:lnTo>
                    <a:pt x="2245" y="872"/>
                  </a:lnTo>
                  <a:lnTo>
                    <a:pt x="2245" y="874"/>
                  </a:lnTo>
                  <a:lnTo>
                    <a:pt x="2247" y="877"/>
                  </a:lnTo>
                  <a:lnTo>
                    <a:pt x="2247" y="881"/>
                  </a:lnTo>
                  <a:lnTo>
                    <a:pt x="2247" y="882"/>
                  </a:lnTo>
                  <a:lnTo>
                    <a:pt x="2247" y="884"/>
                  </a:lnTo>
                  <a:lnTo>
                    <a:pt x="2249" y="884"/>
                  </a:lnTo>
                  <a:lnTo>
                    <a:pt x="2249" y="886"/>
                  </a:lnTo>
                  <a:lnTo>
                    <a:pt x="2250" y="886"/>
                  </a:lnTo>
                  <a:lnTo>
                    <a:pt x="2252" y="887"/>
                  </a:lnTo>
                  <a:lnTo>
                    <a:pt x="2252" y="889"/>
                  </a:lnTo>
                  <a:lnTo>
                    <a:pt x="2254" y="891"/>
                  </a:lnTo>
                  <a:lnTo>
                    <a:pt x="2254" y="891"/>
                  </a:lnTo>
                  <a:lnTo>
                    <a:pt x="2255" y="891"/>
                  </a:lnTo>
                  <a:lnTo>
                    <a:pt x="2258" y="891"/>
                  </a:lnTo>
                  <a:lnTo>
                    <a:pt x="2260" y="891"/>
                  </a:lnTo>
                  <a:lnTo>
                    <a:pt x="2260" y="889"/>
                  </a:lnTo>
                  <a:lnTo>
                    <a:pt x="2260" y="887"/>
                  </a:lnTo>
                  <a:lnTo>
                    <a:pt x="2260" y="884"/>
                  </a:lnTo>
                  <a:lnTo>
                    <a:pt x="2260" y="881"/>
                  </a:lnTo>
                  <a:lnTo>
                    <a:pt x="2262" y="881"/>
                  </a:lnTo>
                  <a:lnTo>
                    <a:pt x="2263" y="881"/>
                  </a:lnTo>
                  <a:lnTo>
                    <a:pt x="2265" y="882"/>
                  </a:lnTo>
                  <a:lnTo>
                    <a:pt x="2267" y="884"/>
                  </a:lnTo>
                  <a:lnTo>
                    <a:pt x="2267" y="884"/>
                  </a:lnTo>
                  <a:lnTo>
                    <a:pt x="2268" y="886"/>
                  </a:lnTo>
                  <a:lnTo>
                    <a:pt x="2270" y="887"/>
                  </a:lnTo>
                  <a:lnTo>
                    <a:pt x="2273" y="891"/>
                  </a:lnTo>
                  <a:lnTo>
                    <a:pt x="2272" y="891"/>
                  </a:lnTo>
                  <a:lnTo>
                    <a:pt x="2270" y="892"/>
                  </a:lnTo>
                  <a:lnTo>
                    <a:pt x="2267" y="892"/>
                  </a:lnTo>
                  <a:lnTo>
                    <a:pt x="2263" y="892"/>
                  </a:lnTo>
                  <a:lnTo>
                    <a:pt x="2263" y="892"/>
                  </a:lnTo>
                  <a:lnTo>
                    <a:pt x="2263" y="894"/>
                  </a:lnTo>
                  <a:lnTo>
                    <a:pt x="2263" y="894"/>
                  </a:lnTo>
                  <a:lnTo>
                    <a:pt x="2262" y="895"/>
                  </a:lnTo>
                  <a:lnTo>
                    <a:pt x="2262" y="900"/>
                  </a:lnTo>
                  <a:lnTo>
                    <a:pt x="2262" y="904"/>
                  </a:lnTo>
                  <a:lnTo>
                    <a:pt x="2260" y="904"/>
                  </a:lnTo>
                  <a:lnTo>
                    <a:pt x="2258" y="904"/>
                  </a:lnTo>
                  <a:lnTo>
                    <a:pt x="2255" y="904"/>
                  </a:lnTo>
                  <a:lnTo>
                    <a:pt x="2254" y="904"/>
                  </a:lnTo>
                  <a:lnTo>
                    <a:pt x="2252" y="904"/>
                  </a:lnTo>
                  <a:lnTo>
                    <a:pt x="2250" y="904"/>
                  </a:lnTo>
                  <a:lnTo>
                    <a:pt x="2250" y="902"/>
                  </a:lnTo>
                  <a:lnTo>
                    <a:pt x="2249" y="900"/>
                  </a:lnTo>
                  <a:lnTo>
                    <a:pt x="2247" y="900"/>
                  </a:lnTo>
                  <a:lnTo>
                    <a:pt x="2245" y="900"/>
                  </a:lnTo>
                  <a:lnTo>
                    <a:pt x="2244" y="900"/>
                  </a:lnTo>
                  <a:lnTo>
                    <a:pt x="2242" y="902"/>
                  </a:lnTo>
                  <a:lnTo>
                    <a:pt x="2240" y="904"/>
                  </a:lnTo>
                  <a:lnTo>
                    <a:pt x="2240" y="905"/>
                  </a:lnTo>
                  <a:lnTo>
                    <a:pt x="2240" y="905"/>
                  </a:lnTo>
                  <a:lnTo>
                    <a:pt x="2242" y="907"/>
                  </a:lnTo>
                  <a:lnTo>
                    <a:pt x="2242" y="909"/>
                  </a:lnTo>
                  <a:lnTo>
                    <a:pt x="2242" y="912"/>
                  </a:lnTo>
                  <a:lnTo>
                    <a:pt x="2242" y="913"/>
                  </a:lnTo>
                  <a:lnTo>
                    <a:pt x="2242" y="913"/>
                  </a:lnTo>
                  <a:lnTo>
                    <a:pt x="2240" y="915"/>
                  </a:lnTo>
                  <a:lnTo>
                    <a:pt x="2240" y="915"/>
                  </a:lnTo>
                  <a:lnTo>
                    <a:pt x="2239" y="917"/>
                  </a:lnTo>
                  <a:lnTo>
                    <a:pt x="2237" y="918"/>
                  </a:lnTo>
                  <a:lnTo>
                    <a:pt x="2237" y="920"/>
                  </a:lnTo>
                  <a:lnTo>
                    <a:pt x="2236" y="920"/>
                  </a:lnTo>
                  <a:lnTo>
                    <a:pt x="2234" y="920"/>
                  </a:lnTo>
                  <a:lnTo>
                    <a:pt x="2224" y="920"/>
                  </a:lnTo>
                  <a:lnTo>
                    <a:pt x="2222" y="920"/>
                  </a:lnTo>
                  <a:lnTo>
                    <a:pt x="2221" y="918"/>
                  </a:lnTo>
                  <a:lnTo>
                    <a:pt x="2219" y="917"/>
                  </a:lnTo>
                  <a:lnTo>
                    <a:pt x="2219" y="913"/>
                  </a:lnTo>
                  <a:lnTo>
                    <a:pt x="2221" y="912"/>
                  </a:lnTo>
                  <a:lnTo>
                    <a:pt x="2221" y="910"/>
                  </a:lnTo>
                  <a:lnTo>
                    <a:pt x="2221" y="907"/>
                  </a:lnTo>
                  <a:lnTo>
                    <a:pt x="2219" y="905"/>
                  </a:lnTo>
                  <a:lnTo>
                    <a:pt x="2217" y="905"/>
                  </a:lnTo>
                  <a:lnTo>
                    <a:pt x="2216" y="904"/>
                  </a:lnTo>
                  <a:lnTo>
                    <a:pt x="2214" y="904"/>
                  </a:lnTo>
                  <a:lnTo>
                    <a:pt x="2214" y="902"/>
                  </a:lnTo>
                  <a:lnTo>
                    <a:pt x="2214" y="900"/>
                  </a:lnTo>
                  <a:lnTo>
                    <a:pt x="2213" y="897"/>
                  </a:lnTo>
                  <a:lnTo>
                    <a:pt x="2211" y="899"/>
                  </a:lnTo>
                  <a:lnTo>
                    <a:pt x="2209" y="899"/>
                  </a:lnTo>
                  <a:lnTo>
                    <a:pt x="2209" y="900"/>
                  </a:lnTo>
                  <a:lnTo>
                    <a:pt x="2209" y="902"/>
                  </a:lnTo>
                  <a:lnTo>
                    <a:pt x="2208" y="904"/>
                  </a:lnTo>
                  <a:lnTo>
                    <a:pt x="2206" y="905"/>
                  </a:lnTo>
                  <a:lnTo>
                    <a:pt x="2204" y="904"/>
                  </a:lnTo>
                  <a:lnTo>
                    <a:pt x="2203" y="902"/>
                  </a:lnTo>
                  <a:lnTo>
                    <a:pt x="2201" y="900"/>
                  </a:lnTo>
                  <a:lnTo>
                    <a:pt x="2199" y="900"/>
                  </a:lnTo>
                  <a:lnTo>
                    <a:pt x="2196" y="897"/>
                  </a:lnTo>
                  <a:lnTo>
                    <a:pt x="2195" y="894"/>
                  </a:lnTo>
                  <a:lnTo>
                    <a:pt x="2193" y="892"/>
                  </a:lnTo>
                  <a:lnTo>
                    <a:pt x="2193" y="891"/>
                  </a:lnTo>
                  <a:lnTo>
                    <a:pt x="2191" y="887"/>
                  </a:lnTo>
                  <a:lnTo>
                    <a:pt x="2193" y="887"/>
                  </a:lnTo>
                  <a:lnTo>
                    <a:pt x="2193" y="886"/>
                  </a:lnTo>
                  <a:lnTo>
                    <a:pt x="2195" y="886"/>
                  </a:lnTo>
                  <a:lnTo>
                    <a:pt x="2196" y="886"/>
                  </a:lnTo>
                  <a:lnTo>
                    <a:pt x="2198" y="887"/>
                  </a:lnTo>
                  <a:lnTo>
                    <a:pt x="2198" y="887"/>
                  </a:lnTo>
                  <a:lnTo>
                    <a:pt x="2198" y="889"/>
                  </a:lnTo>
                  <a:lnTo>
                    <a:pt x="2198" y="891"/>
                  </a:lnTo>
                  <a:lnTo>
                    <a:pt x="2206" y="891"/>
                  </a:lnTo>
                  <a:lnTo>
                    <a:pt x="2206" y="877"/>
                  </a:lnTo>
                  <a:lnTo>
                    <a:pt x="2203" y="876"/>
                  </a:lnTo>
                  <a:lnTo>
                    <a:pt x="2199" y="876"/>
                  </a:lnTo>
                  <a:lnTo>
                    <a:pt x="2196" y="876"/>
                  </a:lnTo>
                  <a:lnTo>
                    <a:pt x="2195" y="876"/>
                  </a:lnTo>
                  <a:lnTo>
                    <a:pt x="2193" y="876"/>
                  </a:lnTo>
                  <a:lnTo>
                    <a:pt x="2191" y="874"/>
                  </a:lnTo>
                  <a:lnTo>
                    <a:pt x="2191" y="872"/>
                  </a:lnTo>
                  <a:lnTo>
                    <a:pt x="2190" y="869"/>
                  </a:lnTo>
                  <a:lnTo>
                    <a:pt x="2188" y="866"/>
                  </a:lnTo>
                  <a:lnTo>
                    <a:pt x="2188" y="863"/>
                  </a:lnTo>
                  <a:lnTo>
                    <a:pt x="2188" y="859"/>
                  </a:lnTo>
                  <a:lnTo>
                    <a:pt x="2188" y="858"/>
                  </a:lnTo>
                  <a:lnTo>
                    <a:pt x="2186" y="856"/>
                  </a:lnTo>
                  <a:lnTo>
                    <a:pt x="2185" y="856"/>
                  </a:lnTo>
                  <a:lnTo>
                    <a:pt x="2183" y="854"/>
                  </a:lnTo>
                  <a:lnTo>
                    <a:pt x="2181" y="853"/>
                  </a:lnTo>
                  <a:lnTo>
                    <a:pt x="2181" y="850"/>
                  </a:lnTo>
                  <a:lnTo>
                    <a:pt x="2181" y="848"/>
                  </a:lnTo>
                  <a:lnTo>
                    <a:pt x="2183" y="845"/>
                  </a:lnTo>
                  <a:lnTo>
                    <a:pt x="2183" y="843"/>
                  </a:lnTo>
                  <a:lnTo>
                    <a:pt x="2183" y="841"/>
                  </a:lnTo>
                  <a:lnTo>
                    <a:pt x="2183" y="841"/>
                  </a:lnTo>
                  <a:lnTo>
                    <a:pt x="2185" y="840"/>
                  </a:lnTo>
                  <a:lnTo>
                    <a:pt x="2186" y="840"/>
                  </a:lnTo>
                  <a:lnTo>
                    <a:pt x="2186" y="838"/>
                  </a:lnTo>
                  <a:lnTo>
                    <a:pt x="2188" y="836"/>
                  </a:lnTo>
                  <a:lnTo>
                    <a:pt x="2186" y="835"/>
                  </a:lnTo>
                  <a:lnTo>
                    <a:pt x="2186" y="835"/>
                  </a:lnTo>
                  <a:lnTo>
                    <a:pt x="2185" y="833"/>
                  </a:lnTo>
                  <a:lnTo>
                    <a:pt x="2185" y="832"/>
                  </a:lnTo>
                  <a:lnTo>
                    <a:pt x="2185" y="830"/>
                  </a:lnTo>
                  <a:lnTo>
                    <a:pt x="2183" y="828"/>
                  </a:lnTo>
                  <a:lnTo>
                    <a:pt x="2181" y="828"/>
                  </a:lnTo>
                  <a:lnTo>
                    <a:pt x="2178" y="827"/>
                  </a:lnTo>
                  <a:lnTo>
                    <a:pt x="2175" y="827"/>
                  </a:lnTo>
                  <a:lnTo>
                    <a:pt x="2172" y="825"/>
                  </a:lnTo>
                  <a:lnTo>
                    <a:pt x="2170" y="822"/>
                  </a:lnTo>
                  <a:lnTo>
                    <a:pt x="2168" y="820"/>
                  </a:lnTo>
                  <a:lnTo>
                    <a:pt x="2165" y="818"/>
                  </a:lnTo>
                  <a:lnTo>
                    <a:pt x="2162" y="817"/>
                  </a:lnTo>
                  <a:lnTo>
                    <a:pt x="2159" y="815"/>
                  </a:lnTo>
                  <a:lnTo>
                    <a:pt x="2157" y="814"/>
                  </a:lnTo>
                  <a:lnTo>
                    <a:pt x="2155" y="814"/>
                  </a:lnTo>
                  <a:lnTo>
                    <a:pt x="2155" y="812"/>
                  </a:lnTo>
                  <a:lnTo>
                    <a:pt x="2154" y="810"/>
                  </a:lnTo>
                  <a:lnTo>
                    <a:pt x="2154" y="809"/>
                  </a:lnTo>
                  <a:lnTo>
                    <a:pt x="2154" y="809"/>
                  </a:lnTo>
                  <a:lnTo>
                    <a:pt x="2154" y="807"/>
                  </a:lnTo>
                  <a:lnTo>
                    <a:pt x="2150" y="807"/>
                  </a:lnTo>
                  <a:lnTo>
                    <a:pt x="2149" y="807"/>
                  </a:lnTo>
                  <a:lnTo>
                    <a:pt x="2147" y="807"/>
                  </a:lnTo>
                  <a:lnTo>
                    <a:pt x="2142" y="805"/>
                  </a:lnTo>
                  <a:lnTo>
                    <a:pt x="2139" y="804"/>
                  </a:lnTo>
                  <a:lnTo>
                    <a:pt x="2139" y="802"/>
                  </a:lnTo>
                  <a:lnTo>
                    <a:pt x="2137" y="800"/>
                  </a:lnTo>
                  <a:lnTo>
                    <a:pt x="2134" y="799"/>
                  </a:lnTo>
                  <a:lnTo>
                    <a:pt x="2131" y="796"/>
                  </a:lnTo>
                  <a:lnTo>
                    <a:pt x="2127" y="794"/>
                  </a:lnTo>
                  <a:lnTo>
                    <a:pt x="2126" y="794"/>
                  </a:lnTo>
                  <a:lnTo>
                    <a:pt x="2124" y="794"/>
                  </a:lnTo>
                  <a:lnTo>
                    <a:pt x="2123" y="792"/>
                  </a:lnTo>
                  <a:lnTo>
                    <a:pt x="2123" y="789"/>
                  </a:lnTo>
                  <a:lnTo>
                    <a:pt x="2123" y="787"/>
                  </a:lnTo>
                  <a:lnTo>
                    <a:pt x="2121" y="784"/>
                  </a:lnTo>
                  <a:lnTo>
                    <a:pt x="2119" y="782"/>
                  </a:lnTo>
                  <a:lnTo>
                    <a:pt x="2118" y="781"/>
                  </a:lnTo>
                  <a:lnTo>
                    <a:pt x="2116" y="781"/>
                  </a:lnTo>
                  <a:lnTo>
                    <a:pt x="2114" y="781"/>
                  </a:lnTo>
                  <a:lnTo>
                    <a:pt x="2113" y="781"/>
                  </a:lnTo>
                  <a:lnTo>
                    <a:pt x="2111" y="779"/>
                  </a:lnTo>
                  <a:lnTo>
                    <a:pt x="2109" y="778"/>
                  </a:lnTo>
                  <a:lnTo>
                    <a:pt x="2108" y="776"/>
                  </a:lnTo>
                  <a:lnTo>
                    <a:pt x="2106" y="774"/>
                  </a:lnTo>
                  <a:lnTo>
                    <a:pt x="2105" y="773"/>
                  </a:lnTo>
                  <a:lnTo>
                    <a:pt x="2103" y="773"/>
                  </a:lnTo>
                  <a:lnTo>
                    <a:pt x="2101" y="773"/>
                  </a:lnTo>
                  <a:lnTo>
                    <a:pt x="2101" y="773"/>
                  </a:lnTo>
                  <a:lnTo>
                    <a:pt x="2100" y="773"/>
                  </a:lnTo>
                  <a:lnTo>
                    <a:pt x="2098" y="773"/>
                  </a:lnTo>
                  <a:lnTo>
                    <a:pt x="2098" y="771"/>
                  </a:lnTo>
                  <a:lnTo>
                    <a:pt x="2096" y="769"/>
                  </a:lnTo>
                  <a:lnTo>
                    <a:pt x="2096" y="768"/>
                  </a:lnTo>
                  <a:lnTo>
                    <a:pt x="2096" y="766"/>
                  </a:lnTo>
                  <a:lnTo>
                    <a:pt x="2095" y="764"/>
                  </a:lnTo>
                  <a:lnTo>
                    <a:pt x="2093" y="763"/>
                  </a:lnTo>
                  <a:lnTo>
                    <a:pt x="2091" y="763"/>
                  </a:lnTo>
                  <a:lnTo>
                    <a:pt x="2088" y="763"/>
                  </a:lnTo>
                  <a:lnTo>
                    <a:pt x="2087" y="763"/>
                  </a:lnTo>
                  <a:lnTo>
                    <a:pt x="2083" y="763"/>
                  </a:lnTo>
                  <a:lnTo>
                    <a:pt x="2082" y="764"/>
                  </a:lnTo>
                  <a:lnTo>
                    <a:pt x="2082" y="768"/>
                  </a:lnTo>
                  <a:lnTo>
                    <a:pt x="2082" y="769"/>
                  </a:lnTo>
                  <a:lnTo>
                    <a:pt x="2083" y="769"/>
                  </a:lnTo>
                  <a:lnTo>
                    <a:pt x="2085" y="771"/>
                  </a:lnTo>
                  <a:lnTo>
                    <a:pt x="2085" y="773"/>
                  </a:lnTo>
                  <a:lnTo>
                    <a:pt x="2085" y="774"/>
                  </a:lnTo>
                  <a:lnTo>
                    <a:pt x="2085" y="776"/>
                  </a:lnTo>
                  <a:lnTo>
                    <a:pt x="2085" y="778"/>
                  </a:lnTo>
                  <a:lnTo>
                    <a:pt x="2083" y="778"/>
                  </a:lnTo>
                  <a:lnTo>
                    <a:pt x="2082" y="778"/>
                  </a:lnTo>
                  <a:lnTo>
                    <a:pt x="2078" y="781"/>
                  </a:lnTo>
                  <a:lnTo>
                    <a:pt x="2078" y="789"/>
                  </a:lnTo>
                  <a:lnTo>
                    <a:pt x="2082" y="789"/>
                  </a:lnTo>
                  <a:lnTo>
                    <a:pt x="2087" y="789"/>
                  </a:lnTo>
                  <a:lnTo>
                    <a:pt x="2090" y="789"/>
                  </a:lnTo>
                  <a:lnTo>
                    <a:pt x="2093" y="791"/>
                  </a:lnTo>
                  <a:lnTo>
                    <a:pt x="2093" y="794"/>
                  </a:lnTo>
                  <a:lnTo>
                    <a:pt x="2093" y="797"/>
                  </a:lnTo>
                  <a:lnTo>
                    <a:pt x="2093" y="799"/>
                  </a:lnTo>
                  <a:lnTo>
                    <a:pt x="2093" y="800"/>
                  </a:lnTo>
                  <a:lnTo>
                    <a:pt x="2095" y="800"/>
                  </a:lnTo>
                  <a:lnTo>
                    <a:pt x="2096" y="800"/>
                  </a:lnTo>
                  <a:lnTo>
                    <a:pt x="2096" y="800"/>
                  </a:lnTo>
                  <a:lnTo>
                    <a:pt x="2098" y="800"/>
                  </a:lnTo>
                  <a:lnTo>
                    <a:pt x="2098" y="802"/>
                  </a:lnTo>
                  <a:lnTo>
                    <a:pt x="2098" y="804"/>
                  </a:lnTo>
                  <a:lnTo>
                    <a:pt x="2101" y="805"/>
                  </a:lnTo>
                  <a:lnTo>
                    <a:pt x="2105" y="805"/>
                  </a:lnTo>
                  <a:lnTo>
                    <a:pt x="2108" y="807"/>
                  </a:lnTo>
                  <a:lnTo>
                    <a:pt x="2109" y="807"/>
                  </a:lnTo>
                  <a:lnTo>
                    <a:pt x="2111" y="809"/>
                  </a:lnTo>
                  <a:lnTo>
                    <a:pt x="2113" y="810"/>
                  </a:lnTo>
                  <a:lnTo>
                    <a:pt x="2113" y="812"/>
                  </a:lnTo>
                  <a:lnTo>
                    <a:pt x="2114" y="814"/>
                  </a:lnTo>
                  <a:lnTo>
                    <a:pt x="2114" y="815"/>
                  </a:lnTo>
                  <a:lnTo>
                    <a:pt x="2114" y="817"/>
                  </a:lnTo>
                  <a:lnTo>
                    <a:pt x="2113" y="818"/>
                  </a:lnTo>
                  <a:lnTo>
                    <a:pt x="2113" y="818"/>
                  </a:lnTo>
                  <a:lnTo>
                    <a:pt x="2113" y="820"/>
                  </a:lnTo>
                  <a:lnTo>
                    <a:pt x="2113" y="822"/>
                  </a:lnTo>
                  <a:lnTo>
                    <a:pt x="2114" y="822"/>
                  </a:lnTo>
                  <a:lnTo>
                    <a:pt x="2114" y="822"/>
                  </a:lnTo>
                  <a:lnTo>
                    <a:pt x="2116" y="823"/>
                  </a:lnTo>
                  <a:lnTo>
                    <a:pt x="2118" y="823"/>
                  </a:lnTo>
                  <a:lnTo>
                    <a:pt x="2119" y="823"/>
                  </a:lnTo>
                  <a:lnTo>
                    <a:pt x="2121" y="823"/>
                  </a:lnTo>
                  <a:lnTo>
                    <a:pt x="2123" y="825"/>
                  </a:lnTo>
                  <a:lnTo>
                    <a:pt x="2124" y="827"/>
                  </a:lnTo>
                  <a:lnTo>
                    <a:pt x="2126" y="827"/>
                  </a:lnTo>
                  <a:lnTo>
                    <a:pt x="2126" y="828"/>
                  </a:lnTo>
                  <a:lnTo>
                    <a:pt x="2126" y="830"/>
                  </a:lnTo>
                  <a:lnTo>
                    <a:pt x="2127" y="830"/>
                  </a:lnTo>
                  <a:lnTo>
                    <a:pt x="2129" y="830"/>
                  </a:lnTo>
                  <a:lnTo>
                    <a:pt x="2131" y="832"/>
                  </a:lnTo>
                  <a:lnTo>
                    <a:pt x="2132" y="832"/>
                  </a:lnTo>
                  <a:lnTo>
                    <a:pt x="2134" y="832"/>
                  </a:lnTo>
                  <a:lnTo>
                    <a:pt x="2136" y="832"/>
                  </a:lnTo>
                  <a:lnTo>
                    <a:pt x="2137" y="832"/>
                  </a:lnTo>
                  <a:lnTo>
                    <a:pt x="2139" y="832"/>
                  </a:lnTo>
                  <a:lnTo>
                    <a:pt x="2139" y="833"/>
                  </a:lnTo>
                  <a:lnTo>
                    <a:pt x="2139" y="833"/>
                  </a:lnTo>
                  <a:lnTo>
                    <a:pt x="2139" y="835"/>
                  </a:lnTo>
                  <a:lnTo>
                    <a:pt x="2141" y="836"/>
                  </a:lnTo>
                  <a:lnTo>
                    <a:pt x="2142" y="838"/>
                  </a:lnTo>
                  <a:lnTo>
                    <a:pt x="2144" y="838"/>
                  </a:lnTo>
                  <a:lnTo>
                    <a:pt x="2145" y="838"/>
                  </a:lnTo>
                  <a:lnTo>
                    <a:pt x="2145" y="838"/>
                  </a:lnTo>
                  <a:lnTo>
                    <a:pt x="2147" y="840"/>
                  </a:lnTo>
                  <a:lnTo>
                    <a:pt x="2149" y="841"/>
                  </a:lnTo>
                  <a:lnTo>
                    <a:pt x="2150" y="841"/>
                  </a:lnTo>
                  <a:lnTo>
                    <a:pt x="2152" y="841"/>
                  </a:lnTo>
                  <a:lnTo>
                    <a:pt x="2154" y="843"/>
                  </a:lnTo>
                  <a:lnTo>
                    <a:pt x="2154" y="845"/>
                  </a:lnTo>
                  <a:lnTo>
                    <a:pt x="2155" y="846"/>
                  </a:lnTo>
                  <a:lnTo>
                    <a:pt x="2157" y="848"/>
                  </a:lnTo>
                  <a:lnTo>
                    <a:pt x="2159" y="848"/>
                  </a:lnTo>
                  <a:lnTo>
                    <a:pt x="2160" y="850"/>
                  </a:lnTo>
                  <a:lnTo>
                    <a:pt x="2160" y="850"/>
                  </a:lnTo>
                  <a:lnTo>
                    <a:pt x="2162" y="850"/>
                  </a:lnTo>
                  <a:lnTo>
                    <a:pt x="2163" y="850"/>
                  </a:lnTo>
                  <a:lnTo>
                    <a:pt x="2168" y="851"/>
                  </a:lnTo>
                  <a:lnTo>
                    <a:pt x="2168" y="854"/>
                  </a:lnTo>
                  <a:lnTo>
                    <a:pt x="2168" y="856"/>
                  </a:lnTo>
                  <a:lnTo>
                    <a:pt x="2170" y="859"/>
                  </a:lnTo>
                  <a:lnTo>
                    <a:pt x="2170" y="863"/>
                  </a:lnTo>
                  <a:lnTo>
                    <a:pt x="2173" y="866"/>
                  </a:lnTo>
                  <a:lnTo>
                    <a:pt x="2172" y="866"/>
                  </a:lnTo>
                  <a:lnTo>
                    <a:pt x="2170" y="868"/>
                  </a:lnTo>
                  <a:lnTo>
                    <a:pt x="2170" y="868"/>
                  </a:lnTo>
                  <a:lnTo>
                    <a:pt x="2168" y="868"/>
                  </a:lnTo>
                  <a:lnTo>
                    <a:pt x="2167" y="866"/>
                  </a:lnTo>
                  <a:lnTo>
                    <a:pt x="2167" y="864"/>
                  </a:lnTo>
                  <a:lnTo>
                    <a:pt x="2163" y="863"/>
                  </a:lnTo>
                  <a:lnTo>
                    <a:pt x="2160" y="863"/>
                  </a:lnTo>
                  <a:lnTo>
                    <a:pt x="2159" y="861"/>
                  </a:lnTo>
                  <a:lnTo>
                    <a:pt x="2157" y="861"/>
                  </a:lnTo>
                  <a:lnTo>
                    <a:pt x="2144" y="861"/>
                  </a:lnTo>
                  <a:lnTo>
                    <a:pt x="2144" y="863"/>
                  </a:lnTo>
                  <a:lnTo>
                    <a:pt x="2144" y="866"/>
                  </a:lnTo>
                  <a:lnTo>
                    <a:pt x="2144" y="869"/>
                  </a:lnTo>
                  <a:lnTo>
                    <a:pt x="2145" y="869"/>
                  </a:lnTo>
                  <a:lnTo>
                    <a:pt x="2147" y="869"/>
                  </a:lnTo>
                  <a:lnTo>
                    <a:pt x="2154" y="869"/>
                  </a:lnTo>
                  <a:lnTo>
                    <a:pt x="2155" y="869"/>
                  </a:lnTo>
                  <a:lnTo>
                    <a:pt x="2157" y="869"/>
                  </a:lnTo>
                  <a:lnTo>
                    <a:pt x="2157" y="872"/>
                  </a:lnTo>
                  <a:lnTo>
                    <a:pt x="2157" y="874"/>
                  </a:lnTo>
                  <a:lnTo>
                    <a:pt x="2157" y="876"/>
                  </a:lnTo>
                  <a:lnTo>
                    <a:pt x="2157" y="877"/>
                  </a:lnTo>
                  <a:lnTo>
                    <a:pt x="2157" y="879"/>
                  </a:lnTo>
                  <a:lnTo>
                    <a:pt x="2154" y="881"/>
                  </a:lnTo>
                  <a:lnTo>
                    <a:pt x="2152" y="881"/>
                  </a:lnTo>
                  <a:lnTo>
                    <a:pt x="2150" y="881"/>
                  </a:lnTo>
                  <a:lnTo>
                    <a:pt x="2149" y="881"/>
                  </a:lnTo>
                  <a:lnTo>
                    <a:pt x="2147" y="882"/>
                  </a:lnTo>
                  <a:lnTo>
                    <a:pt x="2145" y="884"/>
                  </a:lnTo>
                  <a:lnTo>
                    <a:pt x="2144" y="886"/>
                  </a:lnTo>
                  <a:lnTo>
                    <a:pt x="2144" y="887"/>
                  </a:lnTo>
                  <a:lnTo>
                    <a:pt x="2144" y="891"/>
                  </a:lnTo>
                  <a:lnTo>
                    <a:pt x="2142" y="894"/>
                  </a:lnTo>
                  <a:lnTo>
                    <a:pt x="2142" y="895"/>
                  </a:lnTo>
                  <a:lnTo>
                    <a:pt x="2142" y="895"/>
                  </a:lnTo>
                  <a:lnTo>
                    <a:pt x="2141" y="897"/>
                  </a:lnTo>
                  <a:lnTo>
                    <a:pt x="2141" y="895"/>
                  </a:lnTo>
                  <a:lnTo>
                    <a:pt x="2139" y="895"/>
                  </a:lnTo>
                  <a:lnTo>
                    <a:pt x="2137" y="897"/>
                  </a:lnTo>
                  <a:lnTo>
                    <a:pt x="2136" y="899"/>
                  </a:lnTo>
                  <a:lnTo>
                    <a:pt x="2132" y="902"/>
                  </a:lnTo>
                  <a:lnTo>
                    <a:pt x="2129" y="904"/>
                  </a:lnTo>
                  <a:lnTo>
                    <a:pt x="2127" y="904"/>
                  </a:lnTo>
                  <a:lnTo>
                    <a:pt x="2126" y="905"/>
                  </a:lnTo>
                  <a:lnTo>
                    <a:pt x="2126" y="917"/>
                  </a:lnTo>
                  <a:lnTo>
                    <a:pt x="2106" y="917"/>
                  </a:lnTo>
                  <a:lnTo>
                    <a:pt x="2105" y="917"/>
                  </a:lnTo>
                  <a:lnTo>
                    <a:pt x="2103" y="915"/>
                  </a:lnTo>
                  <a:lnTo>
                    <a:pt x="2100" y="915"/>
                  </a:lnTo>
                  <a:lnTo>
                    <a:pt x="2098" y="915"/>
                  </a:lnTo>
                  <a:lnTo>
                    <a:pt x="2096" y="915"/>
                  </a:lnTo>
                  <a:lnTo>
                    <a:pt x="2095" y="913"/>
                  </a:lnTo>
                  <a:lnTo>
                    <a:pt x="2093" y="913"/>
                  </a:lnTo>
                  <a:lnTo>
                    <a:pt x="2093" y="912"/>
                  </a:lnTo>
                  <a:lnTo>
                    <a:pt x="2091" y="910"/>
                  </a:lnTo>
                  <a:lnTo>
                    <a:pt x="2091" y="909"/>
                  </a:lnTo>
                  <a:lnTo>
                    <a:pt x="2091" y="907"/>
                  </a:lnTo>
                  <a:lnTo>
                    <a:pt x="2090" y="905"/>
                  </a:lnTo>
                  <a:lnTo>
                    <a:pt x="2088" y="904"/>
                  </a:lnTo>
                  <a:lnTo>
                    <a:pt x="2085" y="902"/>
                  </a:lnTo>
                  <a:lnTo>
                    <a:pt x="2082" y="900"/>
                  </a:lnTo>
                  <a:lnTo>
                    <a:pt x="2080" y="897"/>
                  </a:lnTo>
                  <a:lnTo>
                    <a:pt x="2088" y="897"/>
                  </a:lnTo>
                  <a:lnTo>
                    <a:pt x="2095" y="897"/>
                  </a:lnTo>
                  <a:lnTo>
                    <a:pt x="2103" y="897"/>
                  </a:lnTo>
                  <a:lnTo>
                    <a:pt x="2105" y="897"/>
                  </a:lnTo>
                  <a:lnTo>
                    <a:pt x="2106" y="897"/>
                  </a:lnTo>
                  <a:lnTo>
                    <a:pt x="2109" y="897"/>
                  </a:lnTo>
                  <a:lnTo>
                    <a:pt x="2113" y="897"/>
                  </a:lnTo>
                  <a:lnTo>
                    <a:pt x="2116" y="897"/>
                  </a:lnTo>
                  <a:lnTo>
                    <a:pt x="2116" y="895"/>
                  </a:lnTo>
                  <a:lnTo>
                    <a:pt x="2118" y="895"/>
                  </a:lnTo>
                  <a:lnTo>
                    <a:pt x="2118" y="894"/>
                  </a:lnTo>
                  <a:lnTo>
                    <a:pt x="2123" y="892"/>
                  </a:lnTo>
                  <a:lnTo>
                    <a:pt x="2127" y="891"/>
                  </a:lnTo>
                  <a:lnTo>
                    <a:pt x="2134" y="891"/>
                  </a:lnTo>
                  <a:lnTo>
                    <a:pt x="2134" y="887"/>
                  </a:lnTo>
                  <a:lnTo>
                    <a:pt x="2134" y="884"/>
                  </a:lnTo>
                  <a:lnTo>
                    <a:pt x="2134" y="881"/>
                  </a:lnTo>
                  <a:lnTo>
                    <a:pt x="2134" y="877"/>
                  </a:lnTo>
                  <a:lnTo>
                    <a:pt x="2132" y="874"/>
                  </a:lnTo>
                  <a:lnTo>
                    <a:pt x="2132" y="872"/>
                  </a:lnTo>
                  <a:lnTo>
                    <a:pt x="2132" y="872"/>
                  </a:lnTo>
                  <a:lnTo>
                    <a:pt x="2129" y="869"/>
                  </a:lnTo>
                  <a:lnTo>
                    <a:pt x="2127" y="869"/>
                  </a:lnTo>
                  <a:lnTo>
                    <a:pt x="2126" y="868"/>
                  </a:lnTo>
                  <a:lnTo>
                    <a:pt x="2124" y="864"/>
                  </a:lnTo>
                  <a:lnTo>
                    <a:pt x="2121" y="861"/>
                  </a:lnTo>
                  <a:lnTo>
                    <a:pt x="2119" y="859"/>
                  </a:lnTo>
                  <a:lnTo>
                    <a:pt x="2118" y="859"/>
                  </a:lnTo>
                  <a:lnTo>
                    <a:pt x="2116" y="858"/>
                  </a:lnTo>
                  <a:lnTo>
                    <a:pt x="2114" y="858"/>
                  </a:lnTo>
                  <a:lnTo>
                    <a:pt x="2113" y="858"/>
                  </a:lnTo>
                  <a:lnTo>
                    <a:pt x="2113" y="856"/>
                  </a:lnTo>
                  <a:lnTo>
                    <a:pt x="2109" y="854"/>
                  </a:lnTo>
                  <a:lnTo>
                    <a:pt x="2106" y="851"/>
                  </a:lnTo>
                  <a:lnTo>
                    <a:pt x="2105" y="848"/>
                  </a:lnTo>
                  <a:lnTo>
                    <a:pt x="2103" y="846"/>
                  </a:lnTo>
                  <a:lnTo>
                    <a:pt x="2103" y="845"/>
                  </a:lnTo>
                  <a:lnTo>
                    <a:pt x="2100" y="843"/>
                  </a:lnTo>
                  <a:lnTo>
                    <a:pt x="2098" y="843"/>
                  </a:lnTo>
                  <a:lnTo>
                    <a:pt x="2095" y="843"/>
                  </a:lnTo>
                  <a:lnTo>
                    <a:pt x="2091" y="843"/>
                  </a:lnTo>
                  <a:lnTo>
                    <a:pt x="2090" y="841"/>
                  </a:lnTo>
                  <a:lnTo>
                    <a:pt x="2087" y="840"/>
                  </a:lnTo>
                  <a:lnTo>
                    <a:pt x="2085" y="840"/>
                  </a:lnTo>
                  <a:lnTo>
                    <a:pt x="2083" y="838"/>
                  </a:lnTo>
                  <a:lnTo>
                    <a:pt x="2082" y="836"/>
                  </a:lnTo>
                  <a:lnTo>
                    <a:pt x="2078" y="835"/>
                  </a:lnTo>
                  <a:lnTo>
                    <a:pt x="2077" y="833"/>
                  </a:lnTo>
                  <a:lnTo>
                    <a:pt x="2075" y="832"/>
                  </a:lnTo>
                  <a:lnTo>
                    <a:pt x="2073" y="832"/>
                  </a:lnTo>
                  <a:lnTo>
                    <a:pt x="2072" y="830"/>
                  </a:lnTo>
                  <a:lnTo>
                    <a:pt x="2070" y="828"/>
                  </a:lnTo>
                  <a:lnTo>
                    <a:pt x="2070" y="827"/>
                  </a:lnTo>
                  <a:lnTo>
                    <a:pt x="2069" y="827"/>
                  </a:lnTo>
                  <a:lnTo>
                    <a:pt x="2067" y="825"/>
                  </a:lnTo>
                  <a:lnTo>
                    <a:pt x="2067" y="825"/>
                  </a:lnTo>
                  <a:lnTo>
                    <a:pt x="2065" y="823"/>
                  </a:lnTo>
                  <a:lnTo>
                    <a:pt x="2065" y="822"/>
                  </a:lnTo>
                  <a:lnTo>
                    <a:pt x="2064" y="820"/>
                  </a:lnTo>
                  <a:lnTo>
                    <a:pt x="2062" y="818"/>
                  </a:lnTo>
                  <a:lnTo>
                    <a:pt x="2059" y="817"/>
                  </a:lnTo>
                  <a:lnTo>
                    <a:pt x="2055" y="815"/>
                  </a:lnTo>
                  <a:lnTo>
                    <a:pt x="2052" y="814"/>
                  </a:lnTo>
                  <a:lnTo>
                    <a:pt x="2052" y="812"/>
                  </a:lnTo>
                  <a:lnTo>
                    <a:pt x="2051" y="810"/>
                  </a:lnTo>
                  <a:lnTo>
                    <a:pt x="2049" y="809"/>
                  </a:lnTo>
                  <a:lnTo>
                    <a:pt x="2049" y="807"/>
                  </a:lnTo>
                  <a:lnTo>
                    <a:pt x="2047" y="805"/>
                  </a:lnTo>
                  <a:lnTo>
                    <a:pt x="2047" y="804"/>
                  </a:lnTo>
                  <a:lnTo>
                    <a:pt x="2046" y="799"/>
                  </a:lnTo>
                  <a:lnTo>
                    <a:pt x="2042" y="794"/>
                  </a:lnTo>
                  <a:lnTo>
                    <a:pt x="2039" y="792"/>
                  </a:lnTo>
                  <a:lnTo>
                    <a:pt x="2036" y="789"/>
                  </a:lnTo>
                  <a:lnTo>
                    <a:pt x="2034" y="787"/>
                  </a:lnTo>
                  <a:lnTo>
                    <a:pt x="2033" y="786"/>
                  </a:lnTo>
                  <a:lnTo>
                    <a:pt x="2031" y="786"/>
                  </a:lnTo>
                  <a:lnTo>
                    <a:pt x="2029" y="786"/>
                  </a:lnTo>
                  <a:lnTo>
                    <a:pt x="2028" y="786"/>
                  </a:lnTo>
                  <a:lnTo>
                    <a:pt x="2026" y="786"/>
                  </a:lnTo>
                  <a:lnTo>
                    <a:pt x="2024" y="787"/>
                  </a:lnTo>
                  <a:lnTo>
                    <a:pt x="2024" y="789"/>
                  </a:lnTo>
                  <a:lnTo>
                    <a:pt x="2023" y="789"/>
                  </a:lnTo>
                  <a:lnTo>
                    <a:pt x="2021" y="791"/>
                  </a:lnTo>
                  <a:lnTo>
                    <a:pt x="2019" y="792"/>
                  </a:lnTo>
                  <a:lnTo>
                    <a:pt x="2018" y="792"/>
                  </a:lnTo>
                  <a:lnTo>
                    <a:pt x="2016" y="794"/>
                  </a:lnTo>
                  <a:lnTo>
                    <a:pt x="2016" y="796"/>
                  </a:lnTo>
                  <a:lnTo>
                    <a:pt x="2015" y="796"/>
                  </a:lnTo>
                  <a:lnTo>
                    <a:pt x="2011" y="796"/>
                  </a:lnTo>
                  <a:lnTo>
                    <a:pt x="2008" y="796"/>
                  </a:lnTo>
                  <a:lnTo>
                    <a:pt x="2005" y="796"/>
                  </a:lnTo>
                  <a:lnTo>
                    <a:pt x="2003" y="796"/>
                  </a:lnTo>
                  <a:lnTo>
                    <a:pt x="2001" y="796"/>
                  </a:lnTo>
                  <a:lnTo>
                    <a:pt x="2001" y="796"/>
                  </a:lnTo>
                  <a:lnTo>
                    <a:pt x="2000" y="797"/>
                  </a:lnTo>
                  <a:lnTo>
                    <a:pt x="2000" y="799"/>
                  </a:lnTo>
                  <a:lnTo>
                    <a:pt x="1998" y="799"/>
                  </a:lnTo>
                  <a:lnTo>
                    <a:pt x="1997" y="800"/>
                  </a:lnTo>
                  <a:lnTo>
                    <a:pt x="1997" y="802"/>
                  </a:lnTo>
                  <a:lnTo>
                    <a:pt x="1995" y="804"/>
                  </a:lnTo>
                  <a:lnTo>
                    <a:pt x="1995" y="807"/>
                  </a:lnTo>
                  <a:lnTo>
                    <a:pt x="1995" y="809"/>
                  </a:lnTo>
                  <a:lnTo>
                    <a:pt x="1993" y="809"/>
                  </a:lnTo>
                  <a:lnTo>
                    <a:pt x="1992" y="809"/>
                  </a:lnTo>
                  <a:lnTo>
                    <a:pt x="1990" y="809"/>
                  </a:lnTo>
                  <a:lnTo>
                    <a:pt x="1990" y="810"/>
                  </a:lnTo>
                  <a:lnTo>
                    <a:pt x="1985" y="810"/>
                  </a:lnTo>
                  <a:lnTo>
                    <a:pt x="1980" y="809"/>
                  </a:lnTo>
                  <a:lnTo>
                    <a:pt x="1977" y="809"/>
                  </a:lnTo>
                  <a:lnTo>
                    <a:pt x="1974" y="807"/>
                  </a:lnTo>
                  <a:lnTo>
                    <a:pt x="1970" y="805"/>
                  </a:lnTo>
                  <a:lnTo>
                    <a:pt x="1967" y="804"/>
                  </a:lnTo>
                  <a:lnTo>
                    <a:pt x="1965" y="804"/>
                  </a:lnTo>
                  <a:lnTo>
                    <a:pt x="1964" y="804"/>
                  </a:lnTo>
                  <a:lnTo>
                    <a:pt x="1962" y="804"/>
                  </a:lnTo>
                  <a:lnTo>
                    <a:pt x="1959" y="802"/>
                  </a:lnTo>
                  <a:lnTo>
                    <a:pt x="1956" y="802"/>
                  </a:lnTo>
                  <a:lnTo>
                    <a:pt x="1954" y="802"/>
                  </a:lnTo>
                  <a:lnTo>
                    <a:pt x="1951" y="804"/>
                  </a:lnTo>
                  <a:lnTo>
                    <a:pt x="1949" y="804"/>
                  </a:lnTo>
                  <a:lnTo>
                    <a:pt x="1947" y="804"/>
                  </a:lnTo>
                  <a:lnTo>
                    <a:pt x="1946" y="805"/>
                  </a:lnTo>
                  <a:lnTo>
                    <a:pt x="1944" y="809"/>
                  </a:lnTo>
                  <a:lnTo>
                    <a:pt x="1944" y="810"/>
                  </a:lnTo>
                  <a:lnTo>
                    <a:pt x="1944" y="812"/>
                  </a:lnTo>
                  <a:lnTo>
                    <a:pt x="1944" y="815"/>
                  </a:lnTo>
                  <a:lnTo>
                    <a:pt x="1944" y="817"/>
                  </a:lnTo>
                  <a:lnTo>
                    <a:pt x="1944" y="818"/>
                  </a:lnTo>
                  <a:lnTo>
                    <a:pt x="1944" y="822"/>
                  </a:lnTo>
                  <a:lnTo>
                    <a:pt x="1944" y="825"/>
                  </a:lnTo>
                  <a:lnTo>
                    <a:pt x="1944" y="836"/>
                  </a:lnTo>
                  <a:lnTo>
                    <a:pt x="1941" y="838"/>
                  </a:lnTo>
                  <a:lnTo>
                    <a:pt x="1938" y="838"/>
                  </a:lnTo>
                  <a:lnTo>
                    <a:pt x="1934" y="838"/>
                  </a:lnTo>
                  <a:lnTo>
                    <a:pt x="1931" y="838"/>
                  </a:lnTo>
                  <a:lnTo>
                    <a:pt x="1929" y="838"/>
                  </a:lnTo>
                  <a:lnTo>
                    <a:pt x="1928" y="838"/>
                  </a:lnTo>
                  <a:lnTo>
                    <a:pt x="1926" y="840"/>
                  </a:lnTo>
                  <a:lnTo>
                    <a:pt x="1925" y="840"/>
                  </a:lnTo>
                  <a:lnTo>
                    <a:pt x="1923" y="840"/>
                  </a:lnTo>
                  <a:lnTo>
                    <a:pt x="1921" y="840"/>
                  </a:lnTo>
                  <a:lnTo>
                    <a:pt x="1921" y="841"/>
                  </a:lnTo>
                  <a:lnTo>
                    <a:pt x="1920" y="843"/>
                  </a:lnTo>
                  <a:lnTo>
                    <a:pt x="1918" y="843"/>
                  </a:lnTo>
                  <a:lnTo>
                    <a:pt x="1916" y="843"/>
                  </a:lnTo>
                  <a:lnTo>
                    <a:pt x="1915" y="843"/>
                  </a:lnTo>
                  <a:lnTo>
                    <a:pt x="1913" y="843"/>
                  </a:lnTo>
                  <a:lnTo>
                    <a:pt x="1913" y="845"/>
                  </a:lnTo>
                  <a:lnTo>
                    <a:pt x="1911" y="845"/>
                  </a:lnTo>
                  <a:lnTo>
                    <a:pt x="1911" y="846"/>
                  </a:lnTo>
                  <a:lnTo>
                    <a:pt x="1911" y="848"/>
                  </a:lnTo>
                  <a:lnTo>
                    <a:pt x="1910" y="850"/>
                  </a:lnTo>
                  <a:lnTo>
                    <a:pt x="1910" y="850"/>
                  </a:lnTo>
                  <a:lnTo>
                    <a:pt x="1906" y="850"/>
                  </a:lnTo>
                  <a:lnTo>
                    <a:pt x="1903" y="851"/>
                  </a:lnTo>
                  <a:lnTo>
                    <a:pt x="1902" y="850"/>
                  </a:lnTo>
                  <a:lnTo>
                    <a:pt x="1900" y="851"/>
                  </a:lnTo>
                  <a:lnTo>
                    <a:pt x="1898" y="851"/>
                  </a:lnTo>
                  <a:lnTo>
                    <a:pt x="1898" y="853"/>
                  </a:lnTo>
                  <a:lnTo>
                    <a:pt x="1897" y="856"/>
                  </a:lnTo>
                  <a:lnTo>
                    <a:pt x="1895" y="859"/>
                  </a:lnTo>
                  <a:lnTo>
                    <a:pt x="1893" y="863"/>
                  </a:lnTo>
                  <a:lnTo>
                    <a:pt x="1890" y="868"/>
                  </a:lnTo>
                  <a:lnTo>
                    <a:pt x="1890" y="869"/>
                  </a:lnTo>
                  <a:lnTo>
                    <a:pt x="1888" y="871"/>
                  </a:lnTo>
                  <a:lnTo>
                    <a:pt x="1888" y="872"/>
                  </a:lnTo>
                  <a:lnTo>
                    <a:pt x="1888" y="874"/>
                  </a:lnTo>
                  <a:lnTo>
                    <a:pt x="1888" y="876"/>
                  </a:lnTo>
                  <a:lnTo>
                    <a:pt x="1890" y="877"/>
                  </a:lnTo>
                  <a:lnTo>
                    <a:pt x="1890" y="877"/>
                  </a:lnTo>
                  <a:lnTo>
                    <a:pt x="1892" y="879"/>
                  </a:lnTo>
                  <a:lnTo>
                    <a:pt x="1893" y="881"/>
                  </a:lnTo>
                  <a:lnTo>
                    <a:pt x="1895" y="882"/>
                  </a:lnTo>
                  <a:lnTo>
                    <a:pt x="1895" y="884"/>
                  </a:lnTo>
                  <a:lnTo>
                    <a:pt x="1895" y="894"/>
                  </a:lnTo>
                  <a:lnTo>
                    <a:pt x="1892" y="895"/>
                  </a:lnTo>
                  <a:lnTo>
                    <a:pt x="1888" y="895"/>
                  </a:lnTo>
                  <a:lnTo>
                    <a:pt x="1885" y="895"/>
                  </a:lnTo>
                  <a:lnTo>
                    <a:pt x="1882" y="895"/>
                  </a:lnTo>
                  <a:lnTo>
                    <a:pt x="1879" y="895"/>
                  </a:lnTo>
                  <a:lnTo>
                    <a:pt x="1875" y="895"/>
                  </a:lnTo>
                  <a:lnTo>
                    <a:pt x="1872" y="897"/>
                  </a:lnTo>
                  <a:lnTo>
                    <a:pt x="1869" y="899"/>
                  </a:lnTo>
                  <a:lnTo>
                    <a:pt x="1866" y="900"/>
                  </a:lnTo>
                  <a:lnTo>
                    <a:pt x="1864" y="904"/>
                  </a:lnTo>
                  <a:lnTo>
                    <a:pt x="1862" y="907"/>
                  </a:lnTo>
                  <a:lnTo>
                    <a:pt x="1861" y="909"/>
                  </a:lnTo>
                  <a:lnTo>
                    <a:pt x="1859" y="910"/>
                  </a:lnTo>
                  <a:lnTo>
                    <a:pt x="1857" y="912"/>
                  </a:lnTo>
                  <a:lnTo>
                    <a:pt x="1854" y="912"/>
                  </a:lnTo>
                  <a:lnTo>
                    <a:pt x="1852" y="913"/>
                  </a:lnTo>
                  <a:lnTo>
                    <a:pt x="1851" y="913"/>
                  </a:lnTo>
                  <a:lnTo>
                    <a:pt x="1848" y="913"/>
                  </a:lnTo>
                  <a:lnTo>
                    <a:pt x="1846" y="913"/>
                  </a:lnTo>
                  <a:lnTo>
                    <a:pt x="1843" y="915"/>
                  </a:lnTo>
                  <a:lnTo>
                    <a:pt x="1839" y="915"/>
                  </a:lnTo>
                  <a:lnTo>
                    <a:pt x="1838" y="917"/>
                  </a:lnTo>
                  <a:lnTo>
                    <a:pt x="1836" y="918"/>
                  </a:lnTo>
                  <a:lnTo>
                    <a:pt x="1833" y="922"/>
                  </a:lnTo>
                  <a:lnTo>
                    <a:pt x="1830" y="923"/>
                  </a:lnTo>
                  <a:lnTo>
                    <a:pt x="1828" y="925"/>
                  </a:lnTo>
                  <a:lnTo>
                    <a:pt x="1826" y="927"/>
                  </a:lnTo>
                  <a:lnTo>
                    <a:pt x="1823" y="927"/>
                  </a:lnTo>
                  <a:lnTo>
                    <a:pt x="1820" y="928"/>
                  </a:lnTo>
                  <a:lnTo>
                    <a:pt x="1816" y="928"/>
                  </a:lnTo>
                  <a:lnTo>
                    <a:pt x="1813" y="928"/>
                  </a:lnTo>
                  <a:lnTo>
                    <a:pt x="1812" y="928"/>
                  </a:lnTo>
                  <a:lnTo>
                    <a:pt x="1810" y="930"/>
                  </a:lnTo>
                  <a:lnTo>
                    <a:pt x="1813" y="930"/>
                  </a:lnTo>
                  <a:lnTo>
                    <a:pt x="1812" y="933"/>
                  </a:lnTo>
                  <a:lnTo>
                    <a:pt x="1812" y="933"/>
                  </a:lnTo>
                  <a:lnTo>
                    <a:pt x="1810" y="933"/>
                  </a:lnTo>
                  <a:lnTo>
                    <a:pt x="1808" y="931"/>
                  </a:lnTo>
                  <a:lnTo>
                    <a:pt x="1808" y="930"/>
                  </a:lnTo>
                  <a:lnTo>
                    <a:pt x="1808" y="928"/>
                  </a:lnTo>
                  <a:lnTo>
                    <a:pt x="1807" y="927"/>
                  </a:lnTo>
                  <a:lnTo>
                    <a:pt x="1807" y="925"/>
                  </a:lnTo>
                  <a:lnTo>
                    <a:pt x="1805" y="923"/>
                  </a:lnTo>
                  <a:lnTo>
                    <a:pt x="1803" y="922"/>
                  </a:lnTo>
                  <a:lnTo>
                    <a:pt x="1800" y="920"/>
                  </a:lnTo>
                  <a:lnTo>
                    <a:pt x="1798" y="920"/>
                  </a:lnTo>
                  <a:lnTo>
                    <a:pt x="1797" y="920"/>
                  </a:lnTo>
                  <a:lnTo>
                    <a:pt x="1795" y="918"/>
                  </a:lnTo>
                  <a:lnTo>
                    <a:pt x="1794" y="918"/>
                  </a:lnTo>
                  <a:lnTo>
                    <a:pt x="1794" y="917"/>
                  </a:lnTo>
                  <a:lnTo>
                    <a:pt x="1792" y="917"/>
                  </a:lnTo>
                  <a:lnTo>
                    <a:pt x="1790" y="915"/>
                  </a:lnTo>
                  <a:lnTo>
                    <a:pt x="1789" y="917"/>
                  </a:lnTo>
                  <a:lnTo>
                    <a:pt x="1785" y="917"/>
                  </a:lnTo>
                  <a:lnTo>
                    <a:pt x="1784" y="918"/>
                  </a:lnTo>
                  <a:lnTo>
                    <a:pt x="1780" y="918"/>
                  </a:lnTo>
                  <a:lnTo>
                    <a:pt x="1779" y="917"/>
                  </a:lnTo>
                  <a:lnTo>
                    <a:pt x="1777" y="917"/>
                  </a:lnTo>
                  <a:lnTo>
                    <a:pt x="1777" y="915"/>
                  </a:lnTo>
                  <a:lnTo>
                    <a:pt x="1776" y="913"/>
                  </a:lnTo>
                  <a:lnTo>
                    <a:pt x="1774" y="913"/>
                  </a:lnTo>
                  <a:lnTo>
                    <a:pt x="1772" y="913"/>
                  </a:lnTo>
                  <a:lnTo>
                    <a:pt x="1771" y="913"/>
                  </a:lnTo>
                  <a:lnTo>
                    <a:pt x="1767" y="913"/>
                  </a:lnTo>
                  <a:lnTo>
                    <a:pt x="1766" y="913"/>
                  </a:lnTo>
                  <a:lnTo>
                    <a:pt x="1756" y="913"/>
                  </a:lnTo>
                  <a:lnTo>
                    <a:pt x="1756" y="910"/>
                  </a:lnTo>
                  <a:lnTo>
                    <a:pt x="1756" y="907"/>
                  </a:lnTo>
                  <a:lnTo>
                    <a:pt x="1756" y="904"/>
                  </a:lnTo>
                  <a:lnTo>
                    <a:pt x="1756" y="902"/>
                  </a:lnTo>
                  <a:lnTo>
                    <a:pt x="1758" y="900"/>
                  </a:lnTo>
                  <a:lnTo>
                    <a:pt x="1758" y="900"/>
                  </a:lnTo>
                  <a:lnTo>
                    <a:pt x="1759" y="899"/>
                  </a:lnTo>
                  <a:lnTo>
                    <a:pt x="1759" y="892"/>
                  </a:lnTo>
                  <a:lnTo>
                    <a:pt x="1758" y="891"/>
                  </a:lnTo>
                  <a:lnTo>
                    <a:pt x="1756" y="889"/>
                  </a:lnTo>
                  <a:lnTo>
                    <a:pt x="1754" y="886"/>
                  </a:lnTo>
                  <a:lnTo>
                    <a:pt x="1754" y="884"/>
                  </a:lnTo>
                  <a:lnTo>
                    <a:pt x="1753" y="882"/>
                  </a:lnTo>
                  <a:lnTo>
                    <a:pt x="1753" y="879"/>
                  </a:lnTo>
                  <a:lnTo>
                    <a:pt x="1753" y="876"/>
                  </a:lnTo>
                  <a:lnTo>
                    <a:pt x="1754" y="872"/>
                  </a:lnTo>
                  <a:lnTo>
                    <a:pt x="1756" y="869"/>
                  </a:lnTo>
                  <a:lnTo>
                    <a:pt x="1758" y="866"/>
                  </a:lnTo>
                  <a:lnTo>
                    <a:pt x="1759" y="864"/>
                  </a:lnTo>
                  <a:lnTo>
                    <a:pt x="1761" y="864"/>
                  </a:lnTo>
                  <a:lnTo>
                    <a:pt x="1762" y="863"/>
                  </a:lnTo>
                  <a:lnTo>
                    <a:pt x="1762" y="861"/>
                  </a:lnTo>
                  <a:lnTo>
                    <a:pt x="1762" y="841"/>
                  </a:lnTo>
                  <a:lnTo>
                    <a:pt x="1761" y="841"/>
                  </a:lnTo>
                  <a:lnTo>
                    <a:pt x="1761" y="840"/>
                  </a:lnTo>
                  <a:lnTo>
                    <a:pt x="1759" y="838"/>
                  </a:lnTo>
                  <a:lnTo>
                    <a:pt x="1759" y="836"/>
                  </a:lnTo>
                  <a:lnTo>
                    <a:pt x="1758" y="835"/>
                  </a:lnTo>
                  <a:lnTo>
                    <a:pt x="1758" y="833"/>
                  </a:lnTo>
                  <a:lnTo>
                    <a:pt x="1758" y="830"/>
                  </a:lnTo>
                  <a:lnTo>
                    <a:pt x="1758" y="827"/>
                  </a:lnTo>
                  <a:lnTo>
                    <a:pt x="1759" y="825"/>
                  </a:lnTo>
                  <a:lnTo>
                    <a:pt x="1759" y="822"/>
                  </a:lnTo>
                  <a:lnTo>
                    <a:pt x="1761" y="820"/>
                  </a:lnTo>
                  <a:lnTo>
                    <a:pt x="1761" y="817"/>
                  </a:lnTo>
                  <a:lnTo>
                    <a:pt x="1761" y="815"/>
                  </a:lnTo>
                  <a:lnTo>
                    <a:pt x="1759" y="812"/>
                  </a:lnTo>
                  <a:lnTo>
                    <a:pt x="1758" y="812"/>
                  </a:lnTo>
                  <a:lnTo>
                    <a:pt x="1756" y="810"/>
                  </a:lnTo>
                  <a:lnTo>
                    <a:pt x="1754" y="809"/>
                  </a:lnTo>
                  <a:lnTo>
                    <a:pt x="1754" y="807"/>
                  </a:lnTo>
                  <a:lnTo>
                    <a:pt x="1756" y="804"/>
                  </a:lnTo>
                  <a:lnTo>
                    <a:pt x="1771" y="804"/>
                  </a:lnTo>
                  <a:lnTo>
                    <a:pt x="1772" y="802"/>
                  </a:lnTo>
                  <a:lnTo>
                    <a:pt x="1772" y="800"/>
                  </a:lnTo>
                  <a:lnTo>
                    <a:pt x="1772" y="800"/>
                  </a:lnTo>
                  <a:lnTo>
                    <a:pt x="1772" y="799"/>
                  </a:lnTo>
                  <a:lnTo>
                    <a:pt x="1772" y="797"/>
                  </a:lnTo>
                  <a:lnTo>
                    <a:pt x="1774" y="797"/>
                  </a:lnTo>
                  <a:lnTo>
                    <a:pt x="1776" y="796"/>
                  </a:lnTo>
                  <a:lnTo>
                    <a:pt x="1777" y="796"/>
                  </a:lnTo>
                  <a:lnTo>
                    <a:pt x="1779" y="797"/>
                  </a:lnTo>
                  <a:lnTo>
                    <a:pt x="1780" y="799"/>
                  </a:lnTo>
                  <a:lnTo>
                    <a:pt x="1782" y="799"/>
                  </a:lnTo>
                  <a:lnTo>
                    <a:pt x="1784" y="799"/>
                  </a:lnTo>
                  <a:lnTo>
                    <a:pt x="1787" y="799"/>
                  </a:lnTo>
                  <a:lnTo>
                    <a:pt x="1790" y="800"/>
                  </a:lnTo>
                  <a:lnTo>
                    <a:pt x="1794" y="800"/>
                  </a:lnTo>
                  <a:lnTo>
                    <a:pt x="1823" y="800"/>
                  </a:lnTo>
                  <a:lnTo>
                    <a:pt x="1825" y="800"/>
                  </a:lnTo>
                  <a:lnTo>
                    <a:pt x="1826" y="800"/>
                  </a:lnTo>
                  <a:lnTo>
                    <a:pt x="1828" y="802"/>
                  </a:lnTo>
                  <a:lnTo>
                    <a:pt x="1828" y="804"/>
                  </a:lnTo>
                  <a:lnTo>
                    <a:pt x="1830" y="805"/>
                  </a:lnTo>
                  <a:lnTo>
                    <a:pt x="1831" y="805"/>
                  </a:lnTo>
                  <a:lnTo>
                    <a:pt x="1831" y="807"/>
                  </a:lnTo>
                  <a:lnTo>
                    <a:pt x="1834" y="807"/>
                  </a:lnTo>
                  <a:lnTo>
                    <a:pt x="1838" y="807"/>
                  </a:lnTo>
                  <a:lnTo>
                    <a:pt x="1839" y="807"/>
                  </a:lnTo>
                  <a:lnTo>
                    <a:pt x="1841" y="807"/>
                  </a:lnTo>
                  <a:lnTo>
                    <a:pt x="1843" y="807"/>
                  </a:lnTo>
                  <a:lnTo>
                    <a:pt x="1846" y="809"/>
                  </a:lnTo>
                  <a:lnTo>
                    <a:pt x="1848" y="809"/>
                  </a:lnTo>
                  <a:lnTo>
                    <a:pt x="1851" y="810"/>
                  </a:lnTo>
                  <a:lnTo>
                    <a:pt x="1852" y="810"/>
                  </a:lnTo>
                  <a:lnTo>
                    <a:pt x="1856" y="810"/>
                  </a:lnTo>
                  <a:lnTo>
                    <a:pt x="1859" y="810"/>
                  </a:lnTo>
                  <a:lnTo>
                    <a:pt x="1862" y="809"/>
                  </a:lnTo>
                  <a:lnTo>
                    <a:pt x="1866" y="807"/>
                  </a:lnTo>
                  <a:lnTo>
                    <a:pt x="1867" y="805"/>
                  </a:lnTo>
                  <a:lnTo>
                    <a:pt x="1869" y="805"/>
                  </a:lnTo>
                  <a:lnTo>
                    <a:pt x="1869" y="804"/>
                  </a:lnTo>
                  <a:lnTo>
                    <a:pt x="1869" y="802"/>
                  </a:lnTo>
                  <a:lnTo>
                    <a:pt x="1869" y="802"/>
                  </a:lnTo>
                  <a:lnTo>
                    <a:pt x="1870" y="800"/>
                  </a:lnTo>
                  <a:lnTo>
                    <a:pt x="1874" y="799"/>
                  </a:lnTo>
                  <a:lnTo>
                    <a:pt x="1875" y="797"/>
                  </a:lnTo>
                  <a:lnTo>
                    <a:pt x="1877" y="794"/>
                  </a:lnTo>
                  <a:lnTo>
                    <a:pt x="1877" y="792"/>
                  </a:lnTo>
                  <a:lnTo>
                    <a:pt x="1877" y="791"/>
                  </a:lnTo>
                  <a:lnTo>
                    <a:pt x="1877" y="787"/>
                  </a:lnTo>
                  <a:lnTo>
                    <a:pt x="1877" y="786"/>
                  </a:lnTo>
                  <a:lnTo>
                    <a:pt x="1877" y="781"/>
                  </a:lnTo>
                  <a:lnTo>
                    <a:pt x="1875" y="778"/>
                  </a:lnTo>
                  <a:lnTo>
                    <a:pt x="1875" y="774"/>
                  </a:lnTo>
                  <a:lnTo>
                    <a:pt x="1875" y="771"/>
                  </a:lnTo>
                  <a:lnTo>
                    <a:pt x="1877" y="769"/>
                  </a:lnTo>
                  <a:lnTo>
                    <a:pt x="1877" y="766"/>
                  </a:lnTo>
                  <a:lnTo>
                    <a:pt x="1877" y="764"/>
                  </a:lnTo>
                  <a:lnTo>
                    <a:pt x="1877" y="761"/>
                  </a:lnTo>
                  <a:lnTo>
                    <a:pt x="1875" y="760"/>
                  </a:lnTo>
                  <a:lnTo>
                    <a:pt x="1872" y="758"/>
                  </a:lnTo>
                  <a:lnTo>
                    <a:pt x="1869" y="756"/>
                  </a:lnTo>
                  <a:lnTo>
                    <a:pt x="1866" y="755"/>
                  </a:lnTo>
                  <a:lnTo>
                    <a:pt x="1864" y="753"/>
                  </a:lnTo>
                  <a:lnTo>
                    <a:pt x="1864" y="751"/>
                  </a:lnTo>
                  <a:lnTo>
                    <a:pt x="1864" y="735"/>
                  </a:lnTo>
                  <a:lnTo>
                    <a:pt x="1861" y="732"/>
                  </a:lnTo>
                  <a:lnTo>
                    <a:pt x="1857" y="730"/>
                  </a:lnTo>
                  <a:lnTo>
                    <a:pt x="1856" y="728"/>
                  </a:lnTo>
                  <a:lnTo>
                    <a:pt x="1854" y="727"/>
                  </a:lnTo>
                  <a:lnTo>
                    <a:pt x="1851" y="725"/>
                  </a:lnTo>
                  <a:lnTo>
                    <a:pt x="1849" y="724"/>
                  </a:lnTo>
                  <a:lnTo>
                    <a:pt x="1848" y="722"/>
                  </a:lnTo>
                  <a:lnTo>
                    <a:pt x="1848" y="720"/>
                  </a:lnTo>
                  <a:lnTo>
                    <a:pt x="1846" y="720"/>
                  </a:lnTo>
                  <a:lnTo>
                    <a:pt x="1843" y="720"/>
                  </a:lnTo>
                  <a:lnTo>
                    <a:pt x="1839" y="720"/>
                  </a:lnTo>
                  <a:lnTo>
                    <a:pt x="1838" y="720"/>
                  </a:lnTo>
                  <a:lnTo>
                    <a:pt x="1834" y="720"/>
                  </a:lnTo>
                  <a:lnTo>
                    <a:pt x="1833" y="719"/>
                  </a:lnTo>
                  <a:lnTo>
                    <a:pt x="1831" y="719"/>
                  </a:lnTo>
                  <a:lnTo>
                    <a:pt x="1828" y="717"/>
                  </a:lnTo>
                  <a:lnTo>
                    <a:pt x="1828" y="715"/>
                  </a:lnTo>
                  <a:lnTo>
                    <a:pt x="1828" y="715"/>
                  </a:lnTo>
                  <a:lnTo>
                    <a:pt x="1826" y="714"/>
                  </a:lnTo>
                  <a:lnTo>
                    <a:pt x="1825" y="714"/>
                  </a:lnTo>
                  <a:lnTo>
                    <a:pt x="1825" y="714"/>
                  </a:lnTo>
                  <a:lnTo>
                    <a:pt x="1823" y="714"/>
                  </a:lnTo>
                  <a:lnTo>
                    <a:pt x="1821" y="712"/>
                  </a:lnTo>
                  <a:lnTo>
                    <a:pt x="1821" y="710"/>
                  </a:lnTo>
                  <a:lnTo>
                    <a:pt x="1823" y="707"/>
                  </a:lnTo>
                  <a:lnTo>
                    <a:pt x="1823" y="706"/>
                  </a:lnTo>
                  <a:lnTo>
                    <a:pt x="1826" y="706"/>
                  </a:lnTo>
                  <a:lnTo>
                    <a:pt x="1828" y="704"/>
                  </a:lnTo>
                  <a:lnTo>
                    <a:pt x="1831" y="702"/>
                  </a:lnTo>
                  <a:lnTo>
                    <a:pt x="1833" y="702"/>
                  </a:lnTo>
                  <a:lnTo>
                    <a:pt x="1834" y="702"/>
                  </a:lnTo>
                  <a:lnTo>
                    <a:pt x="1838" y="702"/>
                  </a:lnTo>
                  <a:lnTo>
                    <a:pt x="1841" y="701"/>
                  </a:lnTo>
                  <a:lnTo>
                    <a:pt x="1843" y="702"/>
                  </a:lnTo>
                  <a:lnTo>
                    <a:pt x="1843" y="704"/>
                  </a:lnTo>
                  <a:lnTo>
                    <a:pt x="1844" y="704"/>
                  </a:lnTo>
                  <a:lnTo>
                    <a:pt x="1846" y="706"/>
                  </a:lnTo>
                  <a:lnTo>
                    <a:pt x="1848" y="706"/>
                  </a:lnTo>
                  <a:lnTo>
                    <a:pt x="1849" y="706"/>
                  </a:lnTo>
                  <a:lnTo>
                    <a:pt x="1851" y="706"/>
                  </a:lnTo>
                  <a:lnTo>
                    <a:pt x="1852" y="706"/>
                  </a:lnTo>
                  <a:lnTo>
                    <a:pt x="1854" y="706"/>
                  </a:lnTo>
                  <a:lnTo>
                    <a:pt x="1856" y="706"/>
                  </a:lnTo>
                  <a:lnTo>
                    <a:pt x="1857" y="707"/>
                  </a:lnTo>
                  <a:lnTo>
                    <a:pt x="1859" y="707"/>
                  </a:lnTo>
                  <a:lnTo>
                    <a:pt x="1862" y="707"/>
                  </a:lnTo>
                  <a:lnTo>
                    <a:pt x="1866" y="707"/>
                  </a:lnTo>
                  <a:lnTo>
                    <a:pt x="1869" y="707"/>
                  </a:lnTo>
                  <a:lnTo>
                    <a:pt x="1869" y="702"/>
                  </a:lnTo>
                  <a:lnTo>
                    <a:pt x="1869" y="699"/>
                  </a:lnTo>
                  <a:lnTo>
                    <a:pt x="1870" y="692"/>
                  </a:lnTo>
                  <a:lnTo>
                    <a:pt x="1869" y="692"/>
                  </a:lnTo>
                  <a:lnTo>
                    <a:pt x="1866" y="691"/>
                  </a:lnTo>
                  <a:lnTo>
                    <a:pt x="1866" y="681"/>
                  </a:lnTo>
                  <a:lnTo>
                    <a:pt x="1867" y="681"/>
                  </a:lnTo>
                  <a:lnTo>
                    <a:pt x="1869" y="681"/>
                  </a:lnTo>
                  <a:lnTo>
                    <a:pt x="1870" y="681"/>
                  </a:lnTo>
                  <a:lnTo>
                    <a:pt x="1872" y="683"/>
                  </a:lnTo>
                  <a:lnTo>
                    <a:pt x="1874" y="684"/>
                  </a:lnTo>
                  <a:lnTo>
                    <a:pt x="1874" y="684"/>
                  </a:lnTo>
                  <a:lnTo>
                    <a:pt x="1874" y="686"/>
                  </a:lnTo>
                  <a:lnTo>
                    <a:pt x="1874" y="688"/>
                  </a:lnTo>
                  <a:lnTo>
                    <a:pt x="1875" y="688"/>
                  </a:lnTo>
                  <a:lnTo>
                    <a:pt x="1877" y="688"/>
                  </a:lnTo>
                  <a:lnTo>
                    <a:pt x="1880" y="688"/>
                  </a:lnTo>
                  <a:lnTo>
                    <a:pt x="1884" y="688"/>
                  </a:lnTo>
                  <a:lnTo>
                    <a:pt x="1885" y="688"/>
                  </a:lnTo>
                  <a:lnTo>
                    <a:pt x="1885" y="689"/>
                  </a:lnTo>
                  <a:lnTo>
                    <a:pt x="1887" y="689"/>
                  </a:lnTo>
                  <a:lnTo>
                    <a:pt x="1898" y="689"/>
                  </a:lnTo>
                  <a:lnTo>
                    <a:pt x="1898" y="679"/>
                  </a:lnTo>
                  <a:lnTo>
                    <a:pt x="1902" y="679"/>
                  </a:lnTo>
                  <a:lnTo>
                    <a:pt x="1903" y="678"/>
                  </a:lnTo>
                  <a:lnTo>
                    <a:pt x="1905" y="678"/>
                  </a:lnTo>
                  <a:lnTo>
                    <a:pt x="1910" y="678"/>
                  </a:lnTo>
                  <a:lnTo>
                    <a:pt x="1913" y="678"/>
                  </a:lnTo>
                  <a:lnTo>
                    <a:pt x="1916" y="678"/>
                  </a:lnTo>
                  <a:lnTo>
                    <a:pt x="1916" y="658"/>
                  </a:lnTo>
                  <a:lnTo>
                    <a:pt x="1920" y="658"/>
                  </a:lnTo>
                  <a:lnTo>
                    <a:pt x="1923" y="658"/>
                  </a:lnTo>
                  <a:lnTo>
                    <a:pt x="1928" y="658"/>
                  </a:lnTo>
                  <a:lnTo>
                    <a:pt x="1929" y="658"/>
                  </a:lnTo>
                  <a:lnTo>
                    <a:pt x="1931" y="658"/>
                  </a:lnTo>
                  <a:lnTo>
                    <a:pt x="1933" y="656"/>
                  </a:lnTo>
                  <a:lnTo>
                    <a:pt x="1933" y="656"/>
                  </a:lnTo>
                  <a:lnTo>
                    <a:pt x="1934" y="655"/>
                  </a:lnTo>
                  <a:lnTo>
                    <a:pt x="1936" y="653"/>
                  </a:lnTo>
                  <a:lnTo>
                    <a:pt x="1939" y="650"/>
                  </a:lnTo>
                  <a:lnTo>
                    <a:pt x="1943" y="648"/>
                  </a:lnTo>
                  <a:lnTo>
                    <a:pt x="1944" y="647"/>
                  </a:lnTo>
                  <a:lnTo>
                    <a:pt x="1946" y="647"/>
                  </a:lnTo>
                  <a:lnTo>
                    <a:pt x="1947" y="645"/>
                  </a:lnTo>
                  <a:lnTo>
                    <a:pt x="1949" y="645"/>
                  </a:lnTo>
                  <a:lnTo>
                    <a:pt x="1951" y="645"/>
                  </a:lnTo>
                  <a:lnTo>
                    <a:pt x="1952" y="643"/>
                  </a:lnTo>
                  <a:lnTo>
                    <a:pt x="1954" y="643"/>
                  </a:lnTo>
                  <a:lnTo>
                    <a:pt x="1957" y="643"/>
                  </a:lnTo>
                  <a:lnTo>
                    <a:pt x="1957" y="634"/>
                  </a:lnTo>
                  <a:lnTo>
                    <a:pt x="1951" y="630"/>
                  </a:lnTo>
                  <a:lnTo>
                    <a:pt x="1951" y="624"/>
                  </a:lnTo>
                  <a:lnTo>
                    <a:pt x="1952" y="624"/>
                  </a:lnTo>
                  <a:lnTo>
                    <a:pt x="1954" y="625"/>
                  </a:lnTo>
                  <a:lnTo>
                    <a:pt x="1956" y="624"/>
                  </a:lnTo>
                  <a:lnTo>
                    <a:pt x="1957" y="624"/>
                  </a:lnTo>
                  <a:lnTo>
                    <a:pt x="1964" y="624"/>
                  </a:lnTo>
                  <a:lnTo>
                    <a:pt x="1964" y="625"/>
                  </a:lnTo>
                  <a:lnTo>
                    <a:pt x="1965" y="625"/>
                  </a:lnTo>
                  <a:lnTo>
                    <a:pt x="1967" y="627"/>
                  </a:lnTo>
                  <a:lnTo>
                    <a:pt x="1969" y="625"/>
                  </a:lnTo>
                  <a:lnTo>
                    <a:pt x="1972" y="624"/>
                  </a:lnTo>
                  <a:lnTo>
                    <a:pt x="1974" y="620"/>
                  </a:lnTo>
                  <a:lnTo>
                    <a:pt x="1975" y="617"/>
                  </a:lnTo>
                  <a:lnTo>
                    <a:pt x="1975" y="617"/>
                  </a:lnTo>
                  <a:lnTo>
                    <a:pt x="1975" y="616"/>
                  </a:lnTo>
                  <a:lnTo>
                    <a:pt x="1975" y="614"/>
                  </a:lnTo>
                  <a:lnTo>
                    <a:pt x="1979" y="614"/>
                  </a:lnTo>
                  <a:lnTo>
                    <a:pt x="1980" y="614"/>
                  </a:lnTo>
                  <a:lnTo>
                    <a:pt x="1983" y="612"/>
                  </a:lnTo>
                  <a:lnTo>
                    <a:pt x="1987" y="611"/>
                  </a:lnTo>
                  <a:lnTo>
                    <a:pt x="1987" y="611"/>
                  </a:lnTo>
                  <a:lnTo>
                    <a:pt x="1987" y="609"/>
                  </a:lnTo>
                  <a:lnTo>
                    <a:pt x="1988" y="609"/>
                  </a:lnTo>
                  <a:lnTo>
                    <a:pt x="1990" y="607"/>
                  </a:lnTo>
                  <a:lnTo>
                    <a:pt x="1993" y="607"/>
                  </a:lnTo>
                  <a:lnTo>
                    <a:pt x="1998" y="607"/>
                  </a:lnTo>
                  <a:lnTo>
                    <a:pt x="2001" y="607"/>
                  </a:lnTo>
                  <a:lnTo>
                    <a:pt x="2005" y="607"/>
                  </a:lnTo>
                  <a:lnTo>
                    <a:pt x="2008" y="609"/>
                  </a:lnTo>
                  <a:lnTo>
                    <a:pt x="2011" y="609"/>
                  </a:lnTo>
                  <a:lnTo>
                    <a:pt x="2015" y="607"/>
                  </a:lnTo>
                  <a:lnTo>
                    <a:pt x="2019" y="607"/>
                  </a:lnTo>
                  <a:lnTo>
                    <a:pt x="2021" y="607"/>
                  </a:lnTo>
                  <a:lnTo>
                    <a:pt x="2023" y="607"/>
                  </a:lnTo>
                  <a:lnTo>
                    <a:pt x="2028" y="607"/>
                  </a:lnTo>
                  <a:lnTo>
                    <a:pt x="2028" y="601"/>
                  </a:lnTo>
                  <a:lnTo>
                    <a:pt x="2028" y="598"/>
                  </a:lnTo>
                  <a:lnTo>
                    <a:pt x="2026" y="596"/>
                  </a:lnTo>
                  <a:lnTo>
                    <a:pt x="2026" y="594"/>
                  </a:lnTo>
                  <a:lnTo>
                    <a:pt x="2024" y="593"/>
                  </a:lnTo>
                  <a:lnTo>
                    <a:pt x="2023" y="591"/>
                  </a:lnTo>
                  <a:lnTo>
                    <a:pt x="2023" y="589"/>
                  </a:lnTo>
                  <a:lnTo>
                    <a:pt x="2023" y="588"/>
                  </a:lnTo>
                  <a:lnTo>
                    <a:pt x="2023" y="586"/>
                  </a:lnTo>
                  <a:lnTo>
                    <a:pt x="2023" y="586"/>
                  </a:lnTo>
                  <a:lnTo>
                    <a:pt x="2023" y="583"/>
                  </a:lnTo>
                  <a:lnTo>
                    <a:pt x="2024" y="581"/>
                  </a:lnTo>
                  <a:lnTo>
                    <a:pt x="2024" y="578"/>
                  </a:lnTo>
                  <a:lnTo>
                    <a:pt x="2023" y="576"/>
                  </a:lnTo>
                  <a:lnTo>
                    <a:pt x="2023" y="575"/>
                  </a:lnTo>
                  <a:lnTo>
                    <a:pt x="2023" y="573"/>
                  </a:lnTo>
                  <a:lnTo>
                    <a:pt x="2024" y="573"/>
                  </a:lnTo>
                  <a:lnTo>
                    <a:pt x="2024" y="571"/>
                  </a:lnTo>
                  <a:lnTo>
                    <a:pt x="2026" y="568"/>
                  </a:lnTo>
                  <a:lnTo>
                    <a:pt x="2024" y="566"/>
                  </a:lnTo>
                  <a:lnTo>
                    <a:pt x="2023" y="566"/>
                  </a:lnTo>
                  <a:lnTo>
                    <a:pt x="2021" y="565"/>
                  </a:lnTo>
                  <a:lnTo>
                    <a:pt x="2019" y="565"/>
                  </a:lnTo>
                  <a:lnTo>
                    <a:pt x="2018" y="563"/>
                  </a:lnTo>
                  <a:lnTo>
                    <a:pt x="2016" y="562"/>
                  </a:lnTo>
                  <a:lnTo>
                    <a:pt x="2015" y="558"/>
                  </a:lnTo>
                  <a:lnTo>
                    <a:pt x="2015" y="553"/>
                  </a:lnTo>
                  <a:lnTo>
                    <a:pt x="2015" y="550"/>
                  </a:lnTo>
                  <a:lnTo>
                    <a:pt x="2016" y="548"/>
                  </a:lnTo>
                  <a:lnTo>
                    <a:pt x="2019" y="547"/>
                  </a:lnTo>
                  <a:lnTo>
                    <a:pt x="2023" y="547"/>
                  </a:lnTo>
                  <a:lnTo>
                    <a:pt x="2024" y="545"/>
                  </a:lnTo>
                  <a:lnTo>
                    <a:pt x="2026" y="545"/>
                  </a:lnTo>
                  <a:lnTo>
                    <a:pt x="2026" y="544"/>
                  </a:lnTo>
                  <a:lnTo>
                    <a:pt x="2026" y="542"/>
                  </a:lnTo>
                  <a:lnTo>
                    <a:pt x="2026" y="540"/>
                  </a:lnTo>
                  <a:lnTo>
                    <a:pt x="2026" y="539"/>
                  </a:lnTo>
                  <a:lnTo>
                    <a:pt x="2024" y="537"/>
                  </a:lnTo>
                  <a:lnTo>
                    <a:pt x="2024" y="535"/>
                  </a:lnTo>
                  <a:lnTo>
                    <a:pt x="2024" y="534"/>
                  </a:lnTo>
                  <a:lnTo>
                    <a:pt x="2026" y="534"/>
                  </a:lnTo>
                  <a:lnTo>
                    <a:pt x="2028" y="532"/>
                  </a:lnTo>
                  <a:lnTo>
                    <a:pt x="2031" y="532"/>
                  </a:lnTo>
                  <a:lnTo>
                    <a:pt x="2033" y="532"/>
                  </a:lnTo>
                  <a:lnTo>
                    <a:pt x="2034" y="532"/>
                  </a:lnTo>
                  <a:lnTo>
                    <a:pt x="2037" y="530"/>
                  </a:lnTo>
                  <a:lnTo>
                    <a:pt x="2041" y="527"/>
                  </a:lnTo>
                  <a:lnTo>
                    <a:pt x="2041" y="524"/>
                  </a:lnTo>
                  <a:lnTo>
                    <a:pt x="2042" y="521"/>
                  </a:lnTo>
                  <a:lnTo>
                    <a:pt x="2044" y="519"/>
                  </a:lnTo>
                  <a:lnTo>
                    <a:pt x="2046" y="517"/>
                  </a:lnTo>
                  <a:lnTo>
                    <a:pt x="2047" y="517"/>
                  </a:lnTo>
                  <a:lnTo>
                    <a:pt x="2049" y="517"/>
                  </a:lnTo>
                  <a:lnTo>
                    <a:pt x="2051" y="517"/>
                  </a:lnTo>
                  <a:lnTo>
                    <a:pt x="2051" y="519"/>
                  </a:lnTo>
                  <a:lnTo>
                    <a:pt x="2051" y="521"/>
                  </a:lnTo>
                  <a:lnTo>
                    <a:pt x="2052" y="522"/>
                  </a:lnTo>
                  <a:lnTo>
                    <a:pt x="2052" y="524"/>
                  </a:lnTo>
                  <a:lnTo>
                    <a:pt x="2054" y="526"/>
                  </a:lnTo>
                  <a:lnTo>
                    <a:pt x="2055" y="527"/>
                  </a:lnTo>
                  <a:lnTo>
                    <a:pt x="2055" y="532"/>
                  </a:lnTo>
                  <a:lnTo>
                    <a:pt x="2054" y="535"/>
                  </a:lnTo>
                  <a:lnTo>
                    <a:pt x="2052" y="537"/>
                  </a:lnTo>
                  <a:lnTo>
                    <a:pt x="2051" y="539"/>
                  </a:lnTo>
                  <a:lnTo>
                    <a:pt x="2051" y="540"/>
                  </a:lnTo>
                  <a:lnTo>
                    <a:pt x="2051" y="544"/>
                  </a:lnTo>
                  <a:lnTo>
                    <a:pt x="2052" y="544"/>
                  </a:lnTo>
                  <a:lnTo>
                    <a:pt x="2054" y="544"/>
                  </a:lnTo>
                  <a:lnTo>
                    <a:pt x="2057" y="544"/>
                  </a:lnTo>
                  <a:lnTo>
                    <a:pt x="2060" y="544"/>
                  </a:lnTo>
                  <a:lnTo>
                    <a:pt x="2060" y="548"/>
                  </a:lnTo>
                  <a:lnTo>
                    <a:pt x="2060" y="550"/>
                  </a:lnTo>
                  <a:lnTo>
                    <a:pt x="2059" y="550"/>
                  </a:lnTo>
                  <a:lnTo>
                    <a:pt x="2059" y="552"/>
                  </a:lnTo>
                  <a:lnTo>
                    <a:pt x="2057" y="552"/>
                  </a:lnTo>
                  <a:lnTo>
                    <a:pt x="2055" y="553"/>
                  </a:lnTo>
                  <a:lnTo>
                    <a:pt x="2055" y="557"/>
                  </a:lnTo>
                  <a:lnTo>
                    <a:pt x="2055" y="560"/>
                  </a:lnTo>
                  <a:lnTo>
                    <a:pt x="2057" y="560"/>
                  </a:lnTo>
                  <a:lnTo>
                    <a:pt x="2057" y="562"/>
                  </a:lnTo>
                  <a:lnTo>
                    <a:pt x="2059" y="562"/>
                  </a:lnTo>
                  <a:lnTo>
                    <a:pt x="2060" y="562"/>
                  </a:lnTo>
                  <a:lnTo>
                    <a:pt x="2062" y="560"/>
                  </a:lnTo>
                  <a:lnTo>
                    <a:pt x="2062" y="560"/>
                  </a:lnTo>
                  <a:lnTo>
                    <a:pt x="2064" y="558"/>
                  </a:lnTo>
                  <a:lnTo>
                    <a:pt x="2064" y="557"/>
                  </a:lnTo>
                  <a:lnTo>
                    <a:pt x="2064" y="555"/>
                  </a:lnTo>
                  <a:lnTo>
                    <a:pt x="2065" y="555"/>
                  </a:lnTo>
                  <a:lnTo>
                    <a:pt x="2067" y="553"/>
                  </a:lnTo>
                  <a:lnTo>
                    <a:pt x="2069" y="553"/>
                  </a:lnTo>
                  <a:lnTo>
                    <a:pt x="2070" y="553"/>
                  </a:lnTo>
                  <a:lnTo>
                    <a:pt x="2073" y="553"/>
                  </a:lnTo>
                  <a:lnTo>
                    <a:pt x="2075" y="553"/>
                  </a:lnTo>
                  <a:lnTo>
                    <a:pt x="2077" y="552"/>
                  </a:lnTo>
                  <a:lnTo>
                    <a:pt x="2077" y="552"/>
                  </a:lnTo>
                  <a:lnTo>
                    <a:pt x="2083" y="552"/>
                  </a:lnTo>
                  <a:lnTo>
                    <a:pt x="2083" y="555"/>
                  </a:lnTo>
                  <a:lnTo>
                    <a:pt x="2085" y="558"/>
                  </a:lnTo>
                  <a:lnTo>
                    <a:pt x="2083" y="560"/>
                  </a:lnTo>
                  <a:lnTo>
                    <a:pt x="2082" y="562"/>
                  </a:lnTo>
                  <a:lnTo>
                    <a:pt x="2082" y="563"/>
                  </a:lnTo>
                  <a:lnTo>
                    <a:pt x="2080" y="565"/>
                  </a:lnTo>
                  <a:lnTo>
                    <a:pt x="2080" y="568"/>
                  </a:lnTo>
                  <a:lnTo>
                    <a:pt x="2080" y="570"/>
                  </a:lnTo>
                  <a:lnTo>
                    <a:pt x="2082" y="573"/>
                  </a:lnTo>
                  <a:lnTo>
                    <a:pt x="2082" y="575"/>
                  </a:lnTo>
                  <a:lnTo>
                    <a:pt x="2080" y="578"/>
                  </a:lnTo>
                  <a:lnTo>
                    <a:pt x="2080" y="581"/>
                  </a:lnTo>
                  <a:lnTo>
                    <a:pt x="2077" y="581"/>
                  </a:lnTo>
                  <a:lnTo>
                    <a:pt x="2073" y="583"/>
                  </a:lnTo>
                  <a:lnTo>
                    <a:pt x="2070" y="581"/>
                  </a:lnTo>
                  <a:lnTo>
                    <a:pt x="2069" y="581"/>
                  </a:lnTo>
                  <a:lnTo>
                    <a:pt x="2067" y="580"/>
                  </a:lnTo>
                  <a:lnTo>
                    <a:pt x="2065" y="578"/>
                  </a:lnTo>
                  <a:lnTo>
                    <a:pt x="2062" y="578"/>
                  </a:lnTo>
                  <a:lnTo>
                    <a:pt x="2059" y="576"/>
                  </a:lnTo>
                  <a:lnTo>
                    <a:pt x="2047" y="576"/>
                  </a:lnTo>
                  <a:lnTo>
                    <a:pt x="2046" y="578"/>
                  </a:lnTo>
                  <a:lnTo>
                    <a:pt x="2046" y="580"/>
                  </a:lnTo>
                  <a:lnTo>
                    <a:pt x="2046" y="581"/>
                  </a:lnTo>
                  <a:lnTo>
                    <a:pt x="2046" y="583"/>
                  </a:lnTo>
                  <a:lnTo>
                    <a:pt x="2046" y="588"/>
                  </a:lnTo>
                  <a:lnTo>
                    <a:pt x="2052" y="588"/>
                  </a:lnTo>
                  <a:lnTo>
                    <a:pt x="2055" y="588"/>
                  </a:lnTo>
                  <a:lnTo>
                    <a:pt x="2055" y="591"/>
                  </a:lnTo>
                  <a:lnTo>
                    <a:pt x="2057" y="594"/>
                  </a:lnTo>
                  <a:lnTo>
                    <a:pt x="2057" y="596"/>
                  </a:lnTo>
                  <a:lnTo>
                    <a:pt x="2059" y="596"/>
                  </a:lnTo>
                  <a:lnTo>
                    <a:pt x="2060" y="596"/>
                  </a:lnTo>
                  <a:lnTo>
                    <a:pt x="2062" y="598"/>
                  </a:lnTo>
                  <a:lnTo>
                    <a:pt x="2065" y="598"/>
                  </a:lnTo>
                  <a:lnTo>
                    <a:pt x="2070" y="598"/>
                  </a:lnTo>
                  <a:lnTo>
                    <a:pt x="2070" y="594"/>
                  </a:lnTo>
                  <a:lnTo>
                    <a:pt x="2070" y="591"/>
                  </a:lnTo>
                  <a:lnTo>
                    <a:pt x="2070" y="588"/>
                  </a:lnTo>
                  <a:lnTo>
                    <a:pt x="2075" y="588"/>
                  </a:lnTo>
                  <a:lnTo>
                    <a:pt x="2078" y="588"/>
                  </a:lnTo>
                  <a:lnTo>
                    <a:pt x="2085" y="588"/>
                  </a:lnTo>
                  <a:lnTo>
                    <a:pt x="2087" y="588"/>
                  </a:lnTo>
                  <a:lnTo>
                    <a:pt x="2088" y="588"/>
                  </a:lnTo>
                  <a:lnTo>
                    <a:pt x="2090" y="588"/>
                  </a:lnTo>
                  <a:lnTo>
                    <a:pt x="2091" y="588"/>
                  </a:lnTo>
                  <a:lnTo>
                    <a:pt x="2091" y="588"/>
                  </a:lnTo>
                  <a:lnTo>
                    <a:pt x="2093" y="586"/>
                  </a:lnTo>
                  <a:lnTo>
                    <a:pt x="2093" y="586"/>
                  </a:lnTo>
                  <a:lnTo>
                    <a:pt x="2096" y="584"/>
                  </a:lnTo>
                  <a:lnTo>
                    <a:pt x="2103" y="584"/>
                  </a:lnTo>
                  <a:lnTo>
                    <a:pt x="2103" y="588"/>
                  </a:lnTo>
                  <a:lnTo>
                    <a:pt x="2103" y="589"/>
                  </a:lnTo>
                  <a:lnTo>
                    <a:pt x="2103" y="593"/>
                  </a:lnTo>
                  <a:lnTo>
                    <a:pt x="2105" y="594"/>
                  </a:lnTo>
                  <a:lnTo>
                    <a:pt x="2106" y="596"/>
                  </a:lnTo>
                  <a:lnTo>
                    <a:pt x="2109" y="598"/>
                  </a:lnTo>
                  <a:lnTo>
                    <a:pt x="2113" y="598"/>
                  </a:lnTo>
                  <a:lnTo>
                    <a:pt x="2116" y="598"/>
                  </a:lnTo>
                  <a:lnTo>
                    <a:pt x="2118" y="596"/>
                  </a:lnTo>
                  <a:lnTo>
                    <a:pt x="2121" y="596"/>
                  </a:lnTo>
                  <a:lnTo>
                    <a:pt x="2123" y="594"/>
                  </a:lnTo>
                  <a:lnTo>
                    <a:pt x="2126" y="593"/>
                  </a:lnTo>
                  <a:lnTo>
                    <a:pt x="2129" y="593"/>
                  </a:lnTo>
                  <a:lnTo>
                    <a:pt x="2132" y="593"/>
                  </a:lnTo>
                  <a:lnTo>
                    <a:pt x="2136" y="593"/>
                  </a:lnTo>
                  <a:lnTo>
                    <a:pt x="2137" y="593"/>
                  </a:lnTo>
                  <a:lnTo>
                    <a:pt x="2139" y="591"/>
                  </a:lnTo>
                  <a:lnTo>
                    <a:pt x="2141" y="589"/>
                  </a:lnTo>
                  <a:lnTo>
                    <a:pt x="2142" y="588"/>
                  </a:lnTo>
                  <a:lnTo>
                    <a:pt x="2144" y="588"/>
                  </a:lnTo>
                  <a:lnTo>
                    <a:pt x="2147" y="586"/>
                  </a:lnTo>
                  <a:lnTo>
                    <a:pt x="2149" y="584"/>
                  </a:lnTo>
                  <a:lnTo>
                    <a:pt x="2150" y="584"/>
                  </a:lnTo>
                  <a:lnTo>
                    <a:pt x="2152" y="583"/>
                  </a:lnTo>
                  <a:lnTo>
                    <a:pt x="2154" y="583"/>
                  </a:lnTo>
                  <a:lnTo>
                    <a:pt x="2155" y="581"/>
                  </a:lnTo>
                  <a:lnTo>
                    <a:pt x="2157" y="580"/>
                  </a:lnTo>
                  <a:lnTo>
                    <a:pt x="2160" y="578"/>
                  </a:lnTo>
                  <a:lnTo>
                    <a:pt x="2160" y="578"/>
                  </a:lnTo>
                  <a:lnTo>
                    <a:pt x="2162" y="578"/>
                  </a:lnTo>
                  <a:lnTo>
                    <a:pt x="2163" y="576"/>
                  </a:lnTo>
                  <a:lnTo>
                    <a:pt x="2165" y="576"/>
                  </a:lnTo>
                  <a:lnTo>
                    <a:pt x="2167" y="578"/>
                  </a:lnTo>
                  <a:lnTo>
                    <a:pt x="2167" y="578"/>
                  </a:lnTo>
                  <a:lnTo>
                    <a:pt x="2168" y="580"/>
                  </a:lnTo>
                  <a:lnTo>
                    <a:pt x="2170" y="581"/>
                  </a:lnTo>
                  <a:lnTo>
                    <a:pt x="2173" y="584"/>
                  </a:lnTo>
                  <a:lnTo>
                    <a:pt x="2177" y="586"/>
                  </a:lnTo>
                  <a:lnTo>
                    <a:pt x="2180" y="589"/>
                  </a:lnTo>
                  <a:lnTo>
                    <a:pt x="2183" y="591"/>
                  </a:lnTo>
                  <a:lnTo>
                    <a:pt x="2186" y="589"/>
                  </a:lnTo>
                  <a:lnTo>
                    <a:pt x="2188" y="588"/>
                  </a:lnTo>
                  <a:lnTo>
                    <a:pt x="2185" y="584"/>
                  </a:lnTo>
                  <a:lnTo>
                    <a:pt x="2183" y="583"/>
                  </a:lnTo>
                  <a:lnTo>
                    <a:pt x="2181" y="581"/>
                  </a:lnTo>
                  <a:lnTo>
                    <a:pt x="2181" y="580"/>
                  </a:lnTo>
                  <a:lnTo>
                    <a:pt x="2180" y="578"/>
                  </a:lnTo>
                  <a:lnTo>
                    <a:pt x="2181" y="576"/>
                  </a:lnTo>
                  <a:lnTo>
                    <a:pt x="2181" y="576"/>
                  </a:lnTo>
                  <a:lnTo>
                    <a:pt x="2183" y="575"/>
                  </a:lnTo>
                  <a:lnTo>
                    <a:pt x="2185" y="575"/>
                  </a:lnTo>
                  <a:lnTo>
                    <a:pt x="2186" y="573"/>
                  </a:lnTo>
                  <a:lnTo>
                    <a:pt x="2190" y="573"/>
                  </a:lnTo>
                  <a:lnTo>
                    <a:pt x="2193" y="573"/>
                  </a:lnTo>
                  <a:lnTo>
                    <a:pt x="2196" y="573"/>
                  </a:lnTo>
                  <a:lnTo>
                    <a:pt x="2199" y="573"/>
                  </a:lnTo>
                  <a:lnTo>
                    <a:pt x="2203" y="575"/>
                  </a:lnTo>
                  <a:lnTo>
                    <a:pt x="2204" y="576"/>
                  </a:lnTo>
                  <a:lnTo>
                    <a:pt x="2208" y="576"/>
                  </a:lnTo>
                  <a:lnTo>
                    <a:pt x="2209" y="576"/>
                  </a:lnTo>
                  <a:lnTo>
                    <a:pt x="2211" y="576"/>
                  </a:lnTo>
                  <a:lnTo>
                    <a:pt x="2213" y="573"/>
                  </a:lnTo>
                  <a:lnTo>
                    <a:pt x="2208" y="570"/>
                  </a:lnTo>
                  <a:lnTo>
                    <a:pt x="2208" y="568"/>
                  </a:lnTo>
                  <a:lnTo>
                    <a:pt x="2209" y="566"/>
                  </a:lnTo>
                  <a:lnTo>
                    <a:pt x="2209" y="565"/>
                  </a:lnTo>
                  <a:lnTo>
                    <a:pt x="2211" y="565"/>
                  </a:lnTo>
                  <a:lnTo>
                    <a:pt x="2213" y="563"/>
                  </a:lnTo>
                  <a:lnTo>
                    <a:pt x="2213" y="562"/>
                  </a:lnTo>
                  <a:lnTo>
                    <a:pt x="2214" y="562"/>
                  </a:lnTo>
                  <a:lnTo>
                    <a:pt x="2214" y="560"/>
                  </a:lnTo>
                  <a:lnTo>
                    <a:pt x="2214" y="558"/>
                  </a:lnTo>
                  <a:lnTo>
                    <a:pt x="2213" y="557"/>
                  </a:lnTo>
                  <a:lnTo>
                    <a:pt x="2213" y="555"/>
                  </a:lnTo>
                  <a:lnTo>
                    <a:pt x="2213" y="553"/>
                  </a:lnTo>
                  <a:lnTo>
                    <a:pt x="2211" y="552"/>
                  </a:lnTo>
                  <a:lnTo>
                    <a:pt x="2211" y="548"/>
                  </a:lnTo>
                  <a:lnTo>
                    <a:pt x="2211" y="547"/>
                  </a:lnTo>
                  <a:lnTo>
                    <a:pt x="2213" y="547"/>
                  </a:lnTo>
                  <a:lnTo>
                    <a:pt x="2214" y="545"/>
                  </a:lnTo>
                  <a:lnTo>
                    <a:pt x="2213" y="544"/>
                  </a:lnTo>
                  <a:lnTo>
                    <a:pt x="2214" y="542"/>
                  </a:lnTo>
                  <a:lnTo>
                    <a:pt x="2214" y="540"/>
                  </a:lnTo>
                  <a:lnTo>
                    <a:pt x="2216" y="539"/>
                  </a:lnTo>
                  <a:lnTo>
                    <a:pt x="2216" y="537"/>
                  </a:lnTo>
                  <a:lnTo>
                    <a:pt x="2217" y="535"/>
                  </a:lnTo>
                  <a:lnTo>
                    <a:pt x="2217" y="534"/>
                  </a:lnTo>
                  <a:lnTo>
                    <a:pt x="2217" y="532"/>
                  </a:lnTo>
                  <a:lnTo>
                    <a:pt x="2217" y="530"/>
                  </a:lnTo>
                  <a:lnTo>
                    <a:pt x="2217" y="529"/>
                  </a:lnTo>
                  <a:lnTo>
                    <a:pt x="2219" y="527"/>
                  </a:lnTo>
                  <a:lnTo>
                    <a:pt x="2221" y="527"/>
                  </a:lnTo>
                  <a:lnTo>
                    <a:pt x="2224" y="526"/>
                  </a:lnTo>
                  <a:lnTo>
                    <a:pt x="2226" y="522"/>
                  </a:lnTo>
                  <a:lnTo>
                    <a:pt x="2229" y="519"/>
                  </a:lnTo>
                  <a:lnTo>
                    <a:pt x="2234" y="519"/>
                  </a:lnTo>
                  <a:lnTo>
                    <a:pt x="2234" y="522"/>
                  </a:lnTo>
                  <a:lnTo>
                    <a:pt x="2234" y="524"/>
                  </a:lnTo>
                  <a:lnTo>
                    <a:pt x="2234" y="526"/>
                  </a:lnTo>
                  <a:lnTo>
                    <a:pt x="2236" y="526"/>
                  </a:lnTo>
                  <a:lnTo>
                    <a:pt x="2237" y="524"/>
                  </a:lnTo>
                  <a:lnTo>
                    <a:pt x="2237" y="526"/>
                  </a:lnTo>
                  <a:lnTo>
                    <a:pt x="2239" y="527"/>
                  </a:lnTo>
                  <a:lnTo>
                    <a:pt x="2240" y="527"/>
                  </a:lnTo>
                  <a:lnTo>
                    <a:pt x="2240" y="529"/>
                  </a:lnTo>
                  <a:lnTo>
                    <a:pt x="2240" y="530"/>
                  </a:lnTo>
                  <a:lnTo>
                    <a:pt x="2240" y="532"/>
                  </a:lnTo>
                  <a:lnTo>
                    <a:pt x="2242" y="534"/>
                  </a:lnTo>
                  <a:lnTo>
                    <a:pt x="2244" y="535"/>
                  </a:lnTo>
                  <a:lnTo>
                    <a:pt x="2245" y="535"/>
                  </a:lnTo>
                  <a:lnTo>
                    <a:pt x="2247" y="535"/>
                  </a:lnTo>
                  <a:lnTo>
                    <a:pt x="2249" y="535"/>
                  </a:lnTo>
                  <a:lnTo>
                    <a:pt x="2255" y="535"/>
                  </a:lnTo>
                  <a:lnTo>
                    <a:pt x="2255" y="534"/>
                  </a:lnTo>
                  <a:lnTo>
                    <a:pt x="2255" y="530"/>
                  </a:lnTo>
                  <a:lnTo>
                    <a:pt x="2255" y="529"/>
                  </a:lnTo>
                  <a:lnTo>
                    <a:pt x="2255" y="527"/>
                  </a:lnTo>
                  <a:lnTo>
                    <a:pt x="2257" y="527"/>
                  </a:lnTo>
                  <a:lnTo>
                    <a:pt x="2258" y="526"/>
                  </a:lnTo>
                  <a:lnTo>
                    <a:pt x="2258" y="526"/>
                  </a:lnTo>
                  <a:lnTo>
                    <a:pt x="2262" y="524"/>
                  </a:lnTo>
                  <a:lnTo>
                    <a:pt x="2265" y="524"/>
                  </a:lnTo>
                  <a:lnTo>
                    <a:pt x="2268" y="522"/>
                  </a:lnTo>
                  <a:lnTo>
                    <a:pt x="2268" y="521"/>
                  </a:lnTo>
                  <a:lnTo>
                    <a:pt x="2270" y="519"/>
                  </a:lnTo>
                  <a:lnTo>
                    <a:pt x="2268" y="517"/>
                  </a:lnTo>
                  <a:lnTo>
                    <a:pt x="2267" y="516"/>
                  </a:lnTo>
                  <a:lnTo>
                    <a:pt x="2263" y="514"/>
                  </a:lnTo>
                  <a:lnTo>
                    <a:pt x="2262" y="514"/>
                  </a:lnTo>
                  <a:lnTo>
                    <a:pt x="2260" y="512"/>
                  </a:lnTo>
                  <a:lnTo>
                    <a:pt x="2260" y="511"/>
                  </a:lnTo>
                  <a:lnTo>
                    <a:pt x="2260" y="509"/>
                  </a:lnTo>
                  <a:lnTo>
                    <a:pt x="2260" y="508"/>
                  </a:lnTo>
                  <a:lnTo>
                    <a:pt x="2258" y="508"/>
                  </a:lnTo>
                  <a:lnTo>
                    <a:pt x="2258" y="506"/>
                  </a:lnTo>
                  <a:lnTo>
                    <a:pt x="2255" y="504"/>
                  </a:lnTo>
                  <a:lnTo>
                    <a:pt x="2254" y="503"/>
                  </a:lnTo>
                  <a:lnTo>
                    <a:pt x="2250" y="501"/>
                  </a:lnTo>
                  <a:lnTo>
                    <a:pt x="2249" y="501"/>
                  </a:lnTo>
                  <a:lnTo>
                    <a:pt x="2247" y="501"/>
                  </a:lnTo>
                  <a:lnTo>
                    <a:pt x="2245" y="503"/>
                  </a:lnTo>
                  <a:lnTo>
                    <a:pt x="2244" y="504"/>
                  </a:lnTo>
                  <a:lnTo>
                    <a:pt x="2244" y="506"/>
                  </a:lnTo>
                  <a:lnTo>
                    <a:pt x="2242" y="508"/>
                  </a:lnTo>
                  <a:lnTo>
                    <a:pt x="2240" y="509"/>
                  </a:lnTo>
                  <a:lnTo>
                    <a:pt x="2239" y="511"/>
                  </a:lnTo>
                  <a:lnTo>
                    <a:pt x="2237" y="511"/>
                  </a:lnTo>
                  <a:lnTo>
                    <a:pt x="2234" y="511"/>
                  </a:lnTo>
                  <a:lnTo>
                    <a:pt x="2232" y="511"/>
                  </a:lnTo>
                  <a:lnTo>
                    <a:pt x="2231" y="511"/>
                  </a:lnTo>
                  <a:lnTo>
                    <a:pt x="2229" y="511"/>
                  </a:lnTo>
                  <a:lnTo>
                    <a:pt x="2227" y="509"/>
                  </a:lnTo>
                  <a:lnTo>
                    <a:pt x="2226" y="509"/>
                  </a:lnTo>
                  <a:lnTo>
                    <a:pt x="2224" y="509"/>
                  </a:lnTo>
                  <a:lnTo>
                    <a:pt x="2221" y="508"/>
                  </a:lnTo>
                  <a:lnTo>
                    <a:pt x="2217" y="506"/>
                  </a:lnTo>
                  <a:lnTo>
                    <a:pt x="2217" y="504"/>
                  </a:lnTo>
                  <a:lnTo>
                    <a:pt x="2217" y="503"/>
                  </a:lnTo>
                  <a:lnTo>
                    <a:pt x="2219" y="501"/>
                  </a:lnTo>
                  <a:lnTo>
                    <a:pt x="2221" y="501"/>
                  </a:lnTo>
                  <a:lnTo>
                    <a:pt x="2224" y="499"/>
                  </a:lnTo>
                  <a:lnTo>
                    <a:pt x="2227" y="498"/>
                  </a:lnTo>
                  <a:lnTo>
                    <a:pt x="2231" y="498"/>
                  </a:lnTo>
                  <a:lnTo>
                    <a:pt x="2234" y="498"/>
                  </a:lnTo>
                  <a:lnTo>
                    <a:pt x="2237" y="498"/>
                  </a:lnTo>
                  <a:lnTo>
                    <a:pt x="2236" y="496"/>
                  </a:lnTo>
                  <a:lnTo>
                    <a:pt x="2234" y="494"/>
                  </a:lnTo>
                  <a:lnTo>
                    <a:pt x="2232" y="494"/>
                  </a:lnTo>
                  <a:lnTo>
                    <a:pt x="2231" y="494"/>
                  </a:lnTo>
                  <a:lnTo>
                    <a:pt x="2229" y="494"/>
                  </a:lnTo>
                  <a:lnTo>
                    <a:pt x="2227" y="493"/>
                  </a:lnTo>
                  <a:lnTo>
                    <a:pt x="2227" y="491"/>
                  </a:lnTo>
                  <a:lnTo>
                    <a:pt x="2227" y="490"/>
                  </a:lnTo>
                  <a:lnTo>
                    <a:pt x="2229" y="490"/>
                  </a:lnTo>
                  <a:lnTo>
                    <a:pt x="2232" y="488"/>
                  </a:lnTo>
                  <a:lnTo>
                    <a:pt x="2234" y="488"/>
                  </a:lnTo>
                  <a:lnTo>
                    <a:pt x="2237" y="488"/>
                  </a:lnTo>
                  <a:lnTo>
                    <a:pt x="2237" y="488"/>
                  </a:lnTo>
                  <a:lnTo>
                    <a:pt x="2239" y="488"/>
                  </a:lnTo>
                  <a:lnTo>
                    <a:pt x="2237" y="490"/>
                  </a:lnTo>
                  <a:lnTo>
                    <a:pt x="2237" y="491"/>
                  </a:lnTo>
                  <a:lnTo>
                    <a:pt x="2239" y="493"/>
                  </a:lnTo>
                  <a:lnTo>
                    <a:pt x="2240" y="493"/>
                  </a:lnTo>
                  <a:lnTo>
                    <a:pt x="2242" y="493"/>
                  </a:lnTo>
                  <a:lnTo>
                    <a:pt x="2244" y="493"/>
                  </a:lnTo>
                  <a:lnTo>
                    <a:pt x="2245" y="494"/>
                  </a:lnTo>
                  <a:lnTo>
                    <a:pt x="2247" y="494"/>
                  </a:lnTo>
                  <a:lnTo>
                    <a:pt x="2249" y="493"/>
                  </a:lnTo>
                  <a:lnTo>
                    <a:pt x="2249" y="493"/>
                  </a:lnTo>
                  <a:lnTo>
                    <a:pt x="2249" y="491"/>
                  </a:lnTo>
                  <a:lnTo>
                    <a:pt x="2250" y="490"/>
                  </a:lnTo>
                  <a:lnTo>
                    <a:pt x="2252" y="488"/>
                  </a:lnTo>
                  <a:lnTo>
                    <a:pt x="2252" y="486"/>
                  </a:lnTo>
                  <a:lnTo>
                    <a:pt x="2252" y="485"/>
                  </a:lnTo>
                  <a:lnTo>
                    <a:pt x="2252" y="483"/>
                  </a:lnTo>
                  <a:lnTo>
                    <a:pt x="2255" y="483"/>
                  </a:lnTo>
                  <a:lnTo>
                    <a:pt x="2255" y="481"/>
                  </a:lnTo>
                  <a:lnTo>
                    <a:pt x="2257" y="481"/>
                  </a:lnTo>
                  <a:lnTo>
                    <a:pt x="2258" y="481"/>
                  </a:lnTo>
                  <a:lnTo>
                    <a:pt x="2260" y="483"/>
                  </a:lnTo>
                  <a:lnTo>
                    <a:pt x="2260" y="483"/>
                  </a:lnTo>
                  <a:lnTo>
                    <a:pt x="2262" y="483"/>
                  </a:lnTo>
                  <a:lnTo>
                    <a:pt x="2263" y="485"/>
                  </a:lnTo>
                  <a:lnTo>
                    <a:pt x="2265" y="483"/>
                  </a:lnTo>
                  <a:lnTo>
                    <a:pt x="2267" y="483"/>
                  </a:lnTo>
                  <a:lnTo>
                    <a:pt x="2267" y="481"/>
                  </a:lnTo>
                  <a:lnTo>
                    <a:pt x="2268" y="481"/>
                  </a:lnTo>
                  <a:lnTo>
                    <a:pt x="2270" y="480"/>
                  </a:lnTo>
                  <a:lnTo>
                    <a:pt x="2272" y="480"/>
                  </a:lnTo>
                  <a:lnTo>
                    <a:pt x="2273" y="480"/>
                  </a:lnTo>
                  <a:lnTo>
                    <a:pt x="2276" y="480"/>
                  </a:lnTo>
                  <a:lnTo>
                    <a:pt x="2280" y="480"/>
                  </a:lnTo>
                  <a:lnTo>
                    <a:pt x="2283" y="480"/>
                  </a:lnTo>
                  <a:lnTo>
                    <a:pt x="2286" y="480"/>
                  </a:lnTo>
                  <a:lnTo>
                    <a:pt x="2288" y="480"/>
                  </a:lnTo>
                  <a:lnTo>
                    <a:pt x="2291" y="478"/>
                  </a:lnTo>
                  <a:lnTo>
                    <a:pt x="2294" y="478"/>
                  </a:lnTo>
                  <a:lnTo>
                    <a:pt x="2296" y="478"/>
                  </a:lnTo>
                  <a:lnTo>
                    <a:pt x="2298" y="480"/>
                  </a:lnTo>
                  <a:lnTo>
                    <a:pt x="2298" y="481"/>
                  </a:lnTo>
                  <a:lnTo>
                    <a:pt x="2299" y="481"/>
                  </a:lnTo>
                  <a:lnTo>
                    <a:pt x="2301" y="483"/>
                  </a:lnTo>
                  <a:lnTo>
                    <a:pt x="2301" y="485"/>
                  </a:lnTo>
                  <a:lnTo>
                    <a:pt x="2304" y="485"/>
                  </a:lnTo>
                  <a:lnTo>
                    <a:pt x="2308" y="485"/>
                  </a:lnTo>
                  <a:lnTo>
                    <a:pt x="2309" y="485"/>
                  </a:lnTo>
                  <a:lnTo>
                    <a:pt x="2311" y="485"/>
                  </a:lnTo>
                  <a:lnTo>
                    <a:pt x="2312" y="483"/>
                  </a:lnTo>
                  <a:lnTo>
                    <a:pt x="2314" y="481"/>
                  </a:lnTo>
                  <a:lnTo>
                    <a:pt x="2314" y="480"/>
                  </a:lnTo>
                  <a:lnTo>
                    <a:pt x="2316" y="478"/>
                  </a:lnTo>
                  <a:lnTo>
                    <a:pt x="2317" y="475"/>
                  </a:lnTo>
                  <a:lnTo>
                    <a:pt x="2319" y="475"/>
                  </a:lnTo>
                  <a:lnTo>
                    <a:pt x="2321" y="473"/>
                  </a:lnTo>
                  <a:lnTo>
                    <a:pt x="2322" y="472"/>
                  </a:lnTo>
                  <a:lnTo>
                    <a:pt x="2324" y="470"/>
                  </a:lnTo>
                  <a:lnTo>
                    <a:pt x="2326" y="470"/>
                  </a:lnTo>
                  <a:lnTo>
                    <a:pt x="2327" y="468"/>
                  </a:lnTo>
                  <a:lnTo>
                    <a:pt x="2329" y="468"/>
                  </a:lnTo>
                  <a:lnTo>
                    <a:pt x="2330" y="467"/>
                  </a:lnTo>
                  <a:lnTo>
                    <a:pt x="2334" y="467"/>
                  </a:lnTo>
                  <a:lnTo>
                    <a:pt x="2337" y="467"/>
                  </a:lnTo>
                  <a:lnTo>
                    <a:pt x="2340" y="468"/>
                  </a:lnTo>
                  <a:lnTo>
                    <a:pt x="2344" y="467"/>
                  </a:lnTo>
                  <a:lnTo>
                    <a:pt x="2345" y="467"/>
                  </a:lnTo>
                  <a:lnTo>
                    <a:pt x="2347" y="465"/>
                  </a:lnTo>
                  <a:lnTo>
                    <a:pt x="2347" y="465"/>
                  </a:lnTo>
                  <a:lnTo>
                    <a:pt x="2345" y="462"/>
                  </a:lnTo>
                  <a:lnTo>
                    <a:pt x="2330" y="462"/>
                  </a:lnTo>
                  <a:lnTo>
                    <a:pt x="2329" y="460"/>
                  </a:lnTo>
                  <a:lnTo>
                    <a:pt x="2327" y="460"/>
                  </a:lnTo>
                  <a:lnTo>
                    <a:pt x="2326" y="458"/>
                  </a:lnTo>
                  <a:lnTo>
                    <a:pt x="2326" y="457"/>
                  </a:lnTo>
                  <a:lnTo>
                    <a:pt x="2326" y="455"/>
                  </a:lnTo>
                  <a:lnTo>
                    <a:pt x="2324" y="454"/>
                  </a:lnTo>
                  <a:lnTo>
                    <a:pt x="2322" y="454"/>
                  </a:lnTo>
                  <a:lnTo>
                    <a:pt x="2322" y="454"/>
                  </a:lnTo>
                  <a:lnTo>
                    <a:pt x="2319" y="454"/>
                  </a:lnTo>
                  <a:lnTo>
                    <a:pt x="2317" y="454"/>
                  </a:lnTo>
                  <a:lnTo>
                    <a:pt x="2316" y="455"/>
                  </a:lnTo>
                  <a:lnTo>
                    <a:pt x="2316" y="455"/>
                  </a:lnTo>
                  <a:lnTo>
                    <a:pt x="2314" y="457"/>
                  </a:lnTo>
                  <a:lnTo>
                    <a:pt x="2290" y="457"/>
                  </a:lnTo>
                  <a:lnTo>
                    <a:pt x="2288" y="457"/>
                  </a:lnTo>
                  <a:lnTo>
                    <a:pt x="2286" y="458"/>
                  </a:lnTo>
                  <a:lnTo>
                    <a:pt x="2286" y="458"/>
                  </a:lnTo>
                  <a:lnTo>
                    <a:pt x="2286" y="460"/>
                  </a:lnTo>
                  <a:lnTo>
                    <a:pt x="2285" y="462"/>
                  </a:lnTo>
                  <a:lnTo>
                    <a:pt x="2281" y="463"/>
                  </a:lnTo>
                  <a:lnTo>
                    <a:pt x="2280" y="463"/>
                  </a:lnTo>
                  <a:lnTo>
                    <a:pt x="2278" y="463"/>
                  </a:lnTo>
                  <a:lnTo>
                    <a:pt x="2276" y="463"/>
                  </a:lnTo>
                  <a:lnTo>
                    <a:pt x="2275" y="463"/>
                  </a:lnTo>
                  <a:lnTo>
                    <a:pt x="2272" y="463"/>
                  </a:lnTo>
                  <a:lnTo>
                    <a:pt x="2268" y="462"/>
                  </a:lnTo>
                  <a:lnTo>
                    <a:pt x="2267" y="462"/>
                  </a:lnTo>
                  <a:lnTo>
                    <a:pt x="2263" y="462"/>
                  </a:lnTo>
                  <a:lnTo>
                    <a:pt x="2260" y="463"/>
                  </a:lnTo>
                  <a:lnTo>
                    <a:pt x="2258" y="465"/>
                  </a:lnTo>
                  <a:lnTo>
                    <a:pt x="2255" y="467"/>
                  </a:lnTo>
                  <a:lnTo>
                    <a:pt x="2254" y="468"/>
                  </a:lnTo>
                  <a:lnTo>
                    <a:pt x="2252" y="468"/>
                  </a:lnTo>
                  <a:lnTo>
                    <a:pt x="2250" y="468"/>
                  </a:lnTo>
                  <a:lnTo>
                    <a:pt x="2247" y="468"/>
                  </a:lnTo>
                  <a:lnTo>
                    <a:pt x="2245" y="467"/>
                  </a:lnTo>
                  <a:lnTo>
                    <a:pt x="2242" y="465"/>
                  </a:lnTo>
                  <a:lnTo>
                    <a:pt x="2240" y="463"/>
                  </a:lnTo>
                  <a:lnTo>
                    <a:pt x="2239" y="462"/>
                  </a:lnTo>
                  <a:lnTo>
                    <a:pt x="2236" y="460"/>
                  </a:lnTo>
                  <a:lnTo>
                    <a:pt x="2234" y="460"/>
                  </a:lnTo>
                  <a:lnTo>
                    <a:pt x="2232" y="458"/>
                  </a:lnTo>
                  <a:lnTo>
                    <a:pt x="2231" y="457"/>
                  </a:lnTo>
                  <a:lnTo>
                    <a:pt x="2229" y="455"/>
                  </a:lnTo>
                  <a:lnTo>
                    <a:pt x="2229" y="454"/>
                  </a:lnTo>
                  <a:lnTo>
                    <a:pt x="2226" y="452"/>
                  </a:lnTo>
                  <a:lnTo>
                    <a:pt x="2222" y="450"/>
                  </a:lnTo>
                  <a:lnTo>
                    <a:pt x="2217" y="450"/>
                  </a:lnTo>
                  <a:lnTo>
                    <a:pt x="2214" y="450"/>
                  </a:lnTo>
                  <a:lnTo>
                    <a:pt x="2214" y="447"/>
                  </a:lnTo>
                  <a:lnTo>
                    <a:pt x="2214" y="444"/>
                  </a:lnTo>
                  <a:lnTo>
                    <a:pt x="2214" y="442"/>
                  </a:lnTo>
                  <a:lnTo>
                    <a:pt x="2214" y="440"/>
                  </a:lnTo>
                  <a:lnTo>
                    <a:pt x="2214" y="437"/>
                  </a:lnTo>
                  <a:lnTo>
                    <a:pt x="2213" y="432"/>
                  </a:lnTo>
                  <a:lnTo>
                    <a:pt x="2213" y="429"/>
                  </a:lnTo>
                  <a:lnTo>
                    <a:pt x="2213" y="426"/>
                  </a:lnTo>
                  <a:lnTo>
                    <a:pt x="2213" y="424"/>
                  </a:lnTo>
                  <a:lnTo>
                    <a:pt x="2214" y="422"/>
                  </a:lnTo>
                  <a:lnTo>
                    <a:pt x="2214" y="421"/>
                  </a:lnTo>
                  <a:lnTo>
                    <a:pt x="2216" y="419"/>
                  </a:lnTo>
                  <a:lnTo>
                    <a:pt x="2216" y="416"/>
                  </a:lnTo>
                  <a:lnTo>
                    <a:pt x="2216" y="413"/>
                  </a:lnTo>
                  <a:lnTo>
                    <a:pt x="2214" y="409"/>
                  </a:lnTo>
                  <a:lnTo>
                    <a:pt x="2214" y="406"/>
                  </a:lnTo>
                  <a:lnTo>
                    <a:pt x="2214" y="403"/>
                  </a:lnTo>
                  <a:lnTo>
                    <a:pt x="2216" y="403"/>
                  </a:lnTo>
                  <a:lnTo>
                    <a:pt x="2217" y="401"/>
                  </a:lnTo>
                  <a:lnTo>
                    <a:pt x="2219" y="399"/>
                  </a:lnTo>
                  <a:lnTo>
                    <a:pt x="2221" y="399"/>
                  </a:lnTo>
                  <a:lnTo>
                    <a:pt x="2222" y="398"/>
                  </a:lnTo>
                  <a:lnTo>
                    <a:pt x="2224" y="396"/>
                  </a:lnTo>
                  <a:lnTo>
                    <a:pt x="2224" y="395"/>
                  </a:lnTo>
                  <a:lnTo>
                    <a:pt x="2227" y="391"/>
                  </a:lnTo>
                  <a:lnTo>
                    <a:pt x="2229" y="391"/>
                  </a:lnTo>
                  <a:lnTo>
                    <a:pt x="2231" y="390"/>
                  </a:lnTo>
                  <a:lnTo>
                    <a:pt x="2231" y="388"/>
                  </a:lnTo>
                  <a:lnTo>
                    <a:pt x="2232" y="386"/>
                  </a:lnTo>
                  <a:lnTo>
                    <a:pt x="2232" y="385"/>
                  </a:lnTo>
                  <a:lnTo>
                    <a:pt x="2234" y="385"/>
                  </a:lnTo>
                  <a:lnTo>
                    <a:pt x="2234" y="383"/>
                  </a:lnTo>
                  <a:lnTo>
                    <a:pt x="2236" y="381"/>
                  </a:lnTo>
                  <a:lnTo>
                    <a:pt x="2239" y="380"/>
                  </a:lnTo>
                  <a:lnTo>
                    <a:pt x="2240" y="378"/>
                  </a:lnTo>
                  <a:lnTo>
                    <a:pt x="2242" y="378"/>
                  </a:lnTo>
                  <a:lnTo>
                    <a:pt x="2245" y="378"/>
                  </a:lnTo>
                  <a:lnTo>
                    <a:pt x="2247" y="378"/>
                  </a:lnTo>
                  <a:lnTo>
                    <a:pt x="2250" y="380"/>
                  </a:lnTo>
                  <a:lnTo>
                    <a:pt x="2254" y="378"/>
                  </a:lnTo>
                  <a:lnTo>
                    <a:pt x="2255" y="377"/>
                  </a:lnTo>
                  <a:lnTo>
                    <a:pt x="2257" y="377"/>
                  </a:lnTo>
                  <a:lnTo>
                    <a:pt x="2258" y="375"/>
                  </a:lnTo>
                  <a:lnTo>
                    <a:pt x="2260" y="372"/>
                  </a:lnTo>
                  <a:lnTo>
                    <a:pt x="2262" y="368"/>
                  </a:lnTo>
                  <a:lnTo>
                    <a:pt x="2262" y="365"/>
                  </a:lnTo>
                  <a:lnTo>
                    <a:pt x="2262" y="362"/>
                  </a:lnTo>
                  <a:lnTo>
                    <a:pt x="2262" y="359"/>
                  </a:lnTo>
                  <a:lnTo>
                    <a:pt x="2262" y="355"/>
                  </a:lnTo>
                  <a:lnTo>
                    <a:pt x="2272" y="355"/>
                  </a:lnTo>
                  <a:lnTo>
                    <a:pt x="2272" y="345"/>
                  </a:lnTo>
                  <a:lnTo>
                    <a:pt x="2270" y="344"/>
                  </a:lnTo>
                  <a:lnTo>
                    <a:pt x="2270" y="342"/>
                  </a:lnTo>
                  <a:lnTo>
                    <a:pt x="2268" y="339"/>
                  </a:lnTo>
                  <a:lnTo>
                    <a:pt x="2267" y="337"/>
                  </a:lnTo>
                  <a:lnTo>
                    <a:pt x="2265" y="337"/>
                  </a:lnTo>
                  <a:lnTo>
                    <a:pt x="2263" y="336"/>
                  </a:lnTo>
                  <a:lnTo>
                    <a:pt x="2263" y="336"/>
                  </a:lnTo>
                  <a:lnTo>
                    <a:pt x="2262" y="334"/>
                  </a:lnTo>
                  <a:lnTo>
                    <a:pt x="2260" y="334"/>
                  </a:lnTo>
                  <a:lnTo>
                    <a:pt x="2258" y="336"/>
                  </a:lnTo>
                  <a:lnTo>
                    <a:pt x="2257" y="336"/>
                  </a:lnTo>
                  <a:lnTo>
                    <a:pt x="2257" y="337"/>
                  </a:lnTo>
                  <a:lnTo>
                    <a:pt x="2255" y="339"/>
                  </a:lnTo>
                  <a:lnTo>
                    <a:pt x="2255" y="339"/>
                  </a:lnTo>
                  <a:lnTo>
                    <a:pt x="2254" y="339"/>
                  </a:lnTo>
                  <a:lnTo>
                    <a:pt x="2250" y="336"/>
                  </a:lnTo>
                  <a:lnTo>
                    <a:pt x="2249" y="332"/>
                  </a:lnTo>
                  <a:lnTo>
                    <a:pt x="2247" y="332"/>
                  </a:lnTo>
                  <a:lnTo>
                    <a:pt x="2247" y="331"/>
                  </a:lnTo>
                  <a:lnTo>
                    <a:pt x="2245" y="329"/>
                  </a:lnTo>
                  <a:lnTo>
                    <a:pt x="2244" y="329"/>
                  </a:lnTo>
                  <a:lnTo>
                    <a:pt x="2242" y="329"/>
                  </a:lnTo>
                  <a:lnTo>
                    <a:pt x="2239" y="329"/>
                  </a:lnTo>
                  <a:lnTo>
                    <a:pt x="2236" y="329"/>
                  </a:lnTo>
                  <a:lnTo>
                    <a:pt x="2234" y="329"/>
                  </a:lnTo>
                  <a:lnTo>
                    <a:pt x="2232" y="329"/>
                  </a:lnTo>
                  <a:lnTo>
                    <a:pt x="2231" y="329"/>
                  </a:lnTo>
                  <a:lnTo>
                    <a:pt x="2229" y="331"/>
                  </a:lnTo>
                  <a:lnTo>
                    <a:pt x="2229" y="332"/>
                  </a:lnTo>
                  <a:lnTo>
                    <a:pt x="2227" y="336"/>
                  </a:lnTo>
                  <a:lnTo>
                    <a:pt x="2227" y="339"/>
                  </a:lnTo>
                  <a:lnTo>
                    <a:pt x="2226" y="341"/>
                  </a:lnTo>
                  <a:lnTo>
                    <a:pt x="2224" y="344"/>
                  </a:lnTo>
                  <a:lnTo>
                    <a:pt x="2222" y="344"/>
                  </a:lnTo>
                  <a:lnTo>
                    <a:pt x="2221" y="345"/>
                  </a:lnTo>
                  <a:lnTo>
                    <a:pt x="2221" y="345"/>
                  </a:lnTo>
                  <a:lnTo>
                    <a:pt x="2219" y="345"/>
                  </a:lnTo>
                  <a:lnTo>
                    <a:pt x="2217" y="345"/>
                  </a:lnTo>
                  <a:lnTo>
                    <a:pt x="2217" y="347"/>
                  </a:lnTo>
                  <a:lnTo>
                    <a:pt x="2216" y="349"/>
                  </a:lnTo>
                  <a:lnTo>
                    <a:pt x="2214" y="354"/>
                  </a:lnTo>
                  <a:lnTo>
                    <a:pt x="2214" y="359"/>
                  </a:lnTo>
                  <a:lnTo>
                    <a:pt x="2213" y="360"/>
                  </a:lnTo>
                  <a:lnTo>
                    <a:pt x="2214" y="362"/>
                  </a:lnTo>
                  <a:lnTo>
                    <a:pt x="2214" y="362"/>
                  </a:lnTo>
                  <a:lnTo>
                    <a:pt x="2216" y="363"/>
                  </a:lnTo>
                  <a:lnTo>
                    <a:pt x="2216" y="363"/>
                  </a:lnTo>
                  <a:lnTo>
                    <a:pt x="2217" y="365"/>
                  </a:lnTo>
                  <a:lnTo>
                    <a:pt x="2219" y="367"/>
                  </a:lnTo>
                  <a:lnTo>
                    <a:pt x="2219" y="368"/>
                  </a:lnTo>
                  <a:lnTo>
                    <a:pt x="2219" y="372"/>
                  </a:lnTo>
                  <a:lnTo>
                    <a:pt x="2216" y="373"/>
                  </a:lnTo>
                  <a:lnTo>
                    <a:pt x="2214" y="373"/>
                  </a:lnTo>
                  <a:lnTo>
                    <a:pt x="2213" y="373"/>
                  </a:lnTo>
                  <a:lnTo>
                    <a:pt x="2211" y="373"/>
                  </a:lnTo>
                  <a:lnTo>
                    <a:pt x="2209" y="373"/>
                  </a:lnTo>
                  <a:lnTo>
                    <a:pt x="2208" y="375"/>
                  </a:lnTo>
                  <a:lnTo>
                    <a:pt x="2206" y="375"/>
                  </a:lnTo>
                  <a:lnTo>
                    <a:pt x="2204" y="375"/>
                  </a:lnTo>
                  <a:lnTo>
                    <a:pt x="2203" y="377"/>
                  </a:lnTo>
                  <a:lnTo>
                    <a:pt x="2201" y="378"/>
                  </a:lnTo>
                  <a:lnTo>
                    <a:pt x="2201" y="380"/>
                  </a:lnTo>
                  <a:lnTo>
                    <a:pt x="2201" y="381"/>
                  </a:lnTo>
                  <a:lnTo>
                    <a:pt x="2199" y="383"/>
                  </a:lnTo>
                  <a:lnTo>
                    <a:pt x="2198" y="385"/>
                  </a:lnTo>
                  <a:lnTo>
                    <a:pt x="2198" y="385"/>
                  </a:lnTo>
                  <a:lnTo>
                    <a:pt x="2198" y="386"/>
                  </a:lnTo>
                  <a:lnTo>
                    <a:pt x="2196" y="386"/>
                  </a:lnTo>
                  <a:lnTo>
                    <a:pt x="2195" y="388"/>
                  </a:lnTo>
                  <a:lnTo>
                    <a:pt x="2193" y="386"/>
                  </a:lnTo>
                  <a:lnTo>
                    <a:pt x="2190" y="388"/>
                  </a:lnTo>
                  <a:lnTo>
                    <a:pt x="2188" y="388"/>
                  </a:lnTo>
                  <a:lnTo>
                    <a:pt x="2186" y="388"/>
                  </a:lnTo>
                  <a:lnTo>
                    <a:pt x="2185" y="388"/>
                  </a:lnTo>
                  <a:lnTo>
                    <a:pt x="2185" y="390"/>
                  </a:lnTo>
                  <a:lnTo>
                    <a:pt x="2185" y="391"/>
                  </a:lnTo>
                  <a:lnTo>
                    <a:pt x="2183" y="393"/>
                  </a:lnTo>
                  <a:lnTo>
                    <a:pt x="2181" y="393"/>
                  </a:lnTo>
                  <a:lnTo>
                    <a:pt x="2180" y="395"/>
                  </a:lnTo>
                  <a:lnTo>
                    <a:pt x="2178" y="396"/>
                  </a:lnTo>
                  <a:lnTo>
                    <a:pt x="2177" y="398"/>
                  </a:lnTo>
                  <a:lnTo>
                    <a:pt x="2173" y="399"/>
                  </a:lnTo>
                  <a:lnTo>
                    <a:pt x="2172" y="399"/>
                  </a:lnTo>
                  <a:lnTo>
                    <a:pt x="2170" y="399"/>
                  </a:lnTo>
                  <a:lnTo>
                    <a:pt x="2167" y="401"/>
                  </a:lnTo>
                  <a:lnTo>
                    <a:pt x="2165" y="403"/>
                  </a:lnTo>
                  <a:lnTo>
                    <a:pt x="2165" y="404"/>
                  </a:lnTo>
                  <a:lnTo>
                    <a:pt x="2163" y="408"/>
                  </a:lnTo>
                  <a:lnTo>
                    <a:pt x="2163" y="411"/>
                  </a:lnTo>
                  <a:lnTo>
                    <a:pt x="2162" y="413"/>
                  </a:lnTo>
                  <a:lnTo>
                    <a:pt x="2162" y="414"/>
                  </a:lnTo>
                  <a:lnTo>
                    <a:pt x="2160" y="416"/>
                  </a:lnTo>
                  <a:lnTo>
                    <a:pt x="2159" y="417"/>
                  </a:lnTo>
                  <a:lnTo>
                    <a:pt x="2157" y="419"/>
                  </a:lnTo>
                  <a:lnTo>
                    <a:pt x="2157" y="421"/>
                  </a:lnTo>
                  <a:lnTo>
                    <a:pt x="2155" y="421"/>
                  </a:lnTo>
                  <a:lnTo>
                    <a:pt x="2154" y="422"/>
                  </a:lnTo>
                  <a:lnTo>
                    <a:pt x="2154" y="449"/>
                  </a:lnTo>
                  <a:lnTo>
                    <a:pt x="2154" y="449"/>
                  </a:lnTo>
                  <a:lnTo>
                    <a:pt x="2152" y="450"/>
                  </a:lnTo>
                  <a:lnTo>
                    <a:pt x="2154" y="450"/>
                  </a:lnTo>
                  <a:lnTo>
                    <a:pt x="2154" y="452"/>
                  </a:lnTo>
                  <a:lnTo>
                    <a:pt x="2155" y="454"/>
                  </a:lnTo>
                  <a:lnTo>
                    <a:pt x="2157" y="454"/>
                  </a:lnTo>
                  <a:lnTo>
                    <a:pt x="2159" y="454"/>
                  </a:lnTo>
                  <a:lnTo>
                    <a:pt x="2162" y="455"/>
                  </a:lnTo>
                  <a:lnTo>
                    <a:pt x="2162" y="457"/>
                  </a:lnTo>
                  <a:lnTo>
                    <a:pt x="2162" y="460"/>
                  </a:lnTo>
                  <a:lnTo>
                    <a:pt x="2162" y="463"/>
                  </a:lnTo>
                  <a:lnTo>
                    <a:pt x="2162" y="467"/>
                  </a:lnTo>
                  <a:lnTo>
                    <a:pt x="2163" y="467"/>
                  </a:lnTo>
                  <a:lnTo>
                    <a:pt x="2165" y="467"/>
                  </a:lnTo>
                  <a:lnTo>
                    <a:pt x="2168" y="467"/>
                  </a:lnTo>
                  <a:lnTo>
                    <a:pt x="2172" y="467"/>
                  </a:lnTo>
                  <a:lnTo>
                    <a:pt x="2175" y="467"/>
                  </a:lnTo>
                  <a:lnTo>
                    <a:pt x="2178" y="467"/>
                  </a:lnTo>
                  <a:lnTo>
                    <a:pt x="2178" y="468"/>
                  </a:lnTo>
                  <a:lnTo>
                    <a:pt x="2178" y="470"/>
                  </a:lnTo>
                  <a:lnTo>
                    <a:pt x="2178" y="473"/>
                  </a:lnTo>
                  <a:lnTo>
                    <a:pt x="2178" y="475"/>
                  </a:lnTo>
                  <a:lnTo>
                    <a:pt x="2178" y="476"/>
                  </a:lnTo>
                  <a:lnTo>
                    <a:pt x="2178" y="478"/>
                  </a:lnTo>
                  <a:lnTo>
                    <a:pt x="2177" y="478"/>
                  </a:lnTo>
                  <a:lnTo>
                    <a:pt x="2175" y="480"/>
                  </a:lnTo>
                  <a:lnTo>
                    <a:pt x="2173" y="480"/>
                  </a:lnTo>
                  <a:lnTo>
                    <a:pt x="2173" y="481"/>
                  </a:lnTo>
                  <a:lnTo>
                    <a:pt x="2172" y="483"/>
                  </a:lnTo>
                  <a:lnTo>
                    <a:pt x="2170" y="485"/>
                  </a:lnTo>
                  <a:lnTo>
                    <a:pt x="2170" y="486"/>
                  </a:lnTo>
                  <a:lnTo>
                    <a:pt x="2170" y="488"/>
                  </a:lnTo>
                  <a:lnTo>
                    <a:pt x="2170" y="490"/>
                  </a:lnTo>
                  <a:lnTo>
                    <a:pt x="2168" y="491"/>
                  </a:lnTo>
                  <a:lnTo>
                    <a:pt x="2167" y="491"/>
                  </a:lnTo>
                  <a:lnTo>
                    <a:pt x="2165" y="491"/>
                  </a:lnTo>
                  <a:lnTo>
                    <a:pt x="2162" y="491"/>
                  </a:lnTo>
                  <a:lnTo>
                    <a:pt x="2160" y="493"/>
                  </a:lnTo>
                  <a:lnTo>
                    <a:pt x="2159" y="494"/>
                  </a:lnTo>
                  <a:lnTo>
                    <a:pt x="2157" y="494"/>
                  </a:lnTo>
                  <a:lnTo>
                    <a:pt x="2155" y="494"/>
                  </a:lnTo>
                  <a:lnTo>
                    <a:pt x="2154" y="496"/>
                  </a:lnTo>
                  <a:lnTo>
                    <a:pt x="2154" y="498"/>
                  </a:lnTo>
                  <a:lnTo>
                    <a:pt x="2152" y="499"/>
                  </a:lnTo>
                  <a:lnTo>
                    <a:pt x="2150" y="499"/>
                  </a:lnTo>
                  <a:lnTo>
                    <a:pt x="2150" y="499"/>
                  </a:lnTo>
                  <a:lnTo>
                    <a:pt x="2149" y="501"/>
                  </a:lnTo>
                  <a:lnTo>
                    <a:pt x="2149" y="503"/>
                  </a:lnTo>
                  <a:lnTo>
                    <a:pt x="2149" y="506"/>
                  </a:lnTo>
                  <a:lnTo>
                    <a:pt x="2147" y="509"/>
                  </a:lnTo>
                  <a:lnTo>
                    <a:pt x="2147" y="512"/>
                  </a:lnTo>
                  <a:lnTo>
                    <a:pt x="2147" y="516"/>
                  </a:lnTo>
                  <a:lnTo>
                    <a:pt x="2147" y="519"/>
                  </a:lnTo>
                  <a:lnTo>
                    <a:pt x="2145" y="521"/>
                  </a:lnTo>
                  <a:lnTo>
                    <a:pt x="2144" y="522"/>
                  </a:lnTo>
                  <a:lnTo>
                    <a:pt x="2142" y="526"/>
                  </a:lnTo>
                  <a:lnTo>
                    <a:pt x="2141" y="527"/>
                  </a:lnTo>
                  <a:lnTo>
                    <a:pt x="2141" y="529"/>
                  </a:lnTo>
                  <a:lnTo>
                    <a:pt x="2142" y="529"/>
                  </a:lnTo>
                  <a:lnTo>
                    <a:pt x="2144" y="529"/>
                  </a:lnTo>
                  <a:lnTo>
                    <a:pt x="2144" y="530"/>
                  </a:lnTo>
                  <a:lnTo>
                    <a:pt x="2144" y="530"/>
                  </a:lnTo>
                  <a:lnTo>
                    <a:pt x="2144" y="532"/>
                  </a:lnTo>
                  <a:lnTo>
                    <a:pt x="2145" y="532"/>
                  </a:lnTo>
                  <a:lnTo>
                    <a:pt x="2147" y="532"/>
                  </a:lnTo>
                  <a:lnTo>
                    <a:pt x="2149" y="532"/>
                  </a:lnTo>
                  <a:lnTo>
                    <a:pt x="2150" y="530"/>
                  </a:lnTo>
                  <a:lnTo>
                    <a:pt x="2155" y="530"/>
                  </a:lnTo>
                  <a:lnTo>
                    <a:pt x="2157" y="534"/>
                  </a:lnTo>
                  <a:lnTo>
                    <a:pt x="2157" y="535"/>
                  </a:lnTo>
                  <a:lnTo>
                    <a:pt x="2157" y="537"/>
                  </a:lnTo>
                  <a:lnTo>
                    <a:pt x="2155" y="539"/>
                  </a:lnTo>
                  <a:lnTo>
                    <a:pt x="2144" y="539"/>
                  </a:lnTo>
                  <a:lnTo>
                    <a:pt x="2144" y="548"/>
                  </a:lnTo>
                  <a:lnTo>
                    <a:pt x="2139" y="548"/>
                  </a:lnTo>
                  <a:lnTo>
                    <a:pt x="2136" y="548"/>
                  </a:lnTo>
                  <a:lnTo>
                    <a:pt x="2136" y="550"/>
                  </a:lnTo>
                  <a:lnTo>
                    <a:pt x="2136" y="552"/>
                  </a:lnTo>
                  <a:lnTo>
                    <a:pt x="2134" y="552"/>
                  </a:lnTo>
                  <a:lnTo>
                    <a:pt x="2132" y="553"/>
                  </a:lnTo>
                  <a:lnTo>
                    <a:pt x="2131" y="553"/>
                  </a:lnTo>
                  <a:lnTo>
                    <a:pt x="2129" y="553"/>
                  </a:lnTo>
                  <a:lnTo>
                    <a:pt x="2129" y="553"/>
                  </a:lnTo>
                  <a:lnTo>
                    <a:pt x="2127" y="552"/>
                  </a:lnTo>
                  <a:lnTo>
                    <a:pt x="2126" y="552"/>
                  </a:lnTo>
                  <a:lnTo>
                    <a:pt x="2124" y="552"/>
                  </a:lnTo>
                  <a:lnTo>
                    <a:pt x="2118" y="552"/>
                  </a:lnTo>
                  <a:lnTo>
                    <a:pt x="2116" y="553"/>
                  </a:lnTo>
                  <a:lnTo>
                    <a:pt x="2114" y="555"/>
                  </a:lnTo>
                  <a:lnTo>
                    <a:pt x="2114" y="557"/>
                  </a:lnTo>
                  <a:lnTo>
                    <a:pt x="2113" y="558"/>
                  </a:lnTo>
                  <a:lnTo>
                    <a:pt x="2113" y="560"/>
                  </a:lnTo>
                  <a:lnTo>
                    <a:pt x="2113" y="562"/>
                  </a:lnTo>
                  <a:lnTo>
                    <a:pt x="2113" y="563"/>
                  </a:lnTo>
                  <a:lnTo>
                    <a:pt x="2113" y="566"/>
                  </a:lnTo>
                  <a:lnTo>
                    <a:pt x="2090" y="566"/>
                  </a:lnTo>
                  <a:lnTo>
                    <a:pt x="2090" y="565"/>
                  </a:lnTo>
                  <a:lnTo>
                    <a:pt x="2090" y="563"/>
                  </a:lnTo>
                  <a:lnTo>
                    <a:pt x="2090" y="562"/>
                  </a:lnTo>
                  <a:lnTo>
                    <a:pt x="2088" y="560"/>
                  </a:lnTo>
                  <a:lnTo>
                    <a:pt x="2088" y="558"/>
                  </a:lnTo>
                  <a:lnTo>
                    <a:pt x="2088" y="557"/>
                  </a:lnTo>
                  <a:lnTo>
                    <a:pt x="2090" y="555"/>
                  </a:lnTo>
                  <a:lnTo>
                    <a:pt x="2091" y="553"/>
                  </a:lnTo>
                  <a:lnTo>
                    <a:pt x="2091" y="552"/>
                  </a:lnTo>
                  <a:lnTo>
                    <a:pt x="2091" y="550"/>
                  </a:lnTo>
                  <a:lnTo>
                    <a:pt x="2091" y="548"/>
                  </a:lnTo>
                  <a:lnTo>
                    <a:pt x="2091" y="547"/>
                  </a:lnTo>
                  <a:lnTo>
                    <a:pt x="2090" y="545"/>
                  </a:lnTo>
                  <a:lnTo>
                    <a:pt x="2088" y="545"/>
                  </a:lnTo>
                  <a:lnTo>
                    <a:pt x="2088" y="545"/>
                  </a:lnTo>
                  <a:lnTo>
                    <a:pt x="2087" y="544"/>
                  </a:lnTo>
                  <a:lnTo>
                    <a:pt x="2085" y="542"/>
                  </a:lnTo>
                  <a:lnTo>
                    <a:pt x="2083" y="540"/>
                  </a:lnTo>
                  <a:lnTo>
                    <a:pt x="2082" y="539"/>
                  </a:lnTo>
                  <a:lnTo>
                    <a:pt x="2080" y="535"/>
                  </a:lnTo>
                  <a:lnTo>
                    <a:pt x="2078" y="532"/>
                  </a:lnTo>
                  <a:lnTo>
                    <a:pt x="2078" y="527"/>
                  </a:lnTo>
                  <a:lnTo>
                    <a:pt x="2078" y="526"/>
                  </a:lnTo>
                  <a:lnTo>
                    <a:pt x="2077" y="524"/>
                  </a:lnTo>
                  <a:lnTo>
                    <a:pt x="2075" y="522"/>
                  </a:lnTo>
                  <a:lnTo>
                    <a:pt x="2073" y="521"/>
                  </a:lnTo>
                  <a:lnTo>
                    <a:pt x="2072" y="519"/>
                  </a:lnTo>
                  <a:lnTo>
                    <a:pt x="2070" y="519"/>
                  </a:lnTo>
                  <a:lnTo>
                    <a:pt x="2069" y="517"/>
                  </a:lnTo>
                  <a:lnTo>
                    <a:pt x="2067" y="512"/>
                  </a:lnTo>
                  <a:lnTo>
                    <a:pt x="2067" y="511"/>
                  </a:lnTo>
                  <a:lnTo>
                    <a:pt x="2067" y="509"/>
                  </a:lnTo>
                  <a:lnTo>
                    <a:pt x="2067" y="509"/>
                  </a:lnTo>
                  <a:lnTo>
                    <a:pt x="2069" y="508"/>
                  </a:lnTo>
                  <a:lnTo>
                    <a:pt x="2069" y="508"/>
                  </a:lnTo>
                  <a:lnTo>
                    <a:pt x="2070" y="508"/>
                  </a:lnTo>
                  <a:lnTo>
                    <a:pt x="2070" y="506"/>
                  </a:lnTo>
                  <a:lnTo>
                    <a:pt x="2069" y="503"/>
                  </a:lnTo>
                  <a:lnTo>
                    <a:pt x="2067" y="503"/>
                  </a:lnTo>
                  <a:lnTo>
                    <a:pt x="2067" y="501"/>
                  </a:lnTo>
                  <a:lnTo>
                    <a:pt x="2065" y="499"/>
                  </a:lnTo>
                  <a:lnTo>
                    <a:pt x="2064" y="499"/>
                  </a:lnTo>
                  <a:lnTo>
                    <a:pt x="2064" y="498"/>
                  </a:lnTo>
                  <a:lnTo>
                    <a:pt x="2062" y="494"/>
                  </a:lnTo>
                  <a:lnTo>
                    <a:pt x="2062" y="493"/>
                  </a:lnTo>
                  <a:lnTo>
                    <a:pt x="2062" y="490"/>
                  </a:lnTo>
                  <a:lnTo>
                    <a:pt x="2062" y="488"/>
                  </a:lnTo>
                  <a:lnTo>
                    <a:pt x="2062" y="486"/>
                  </a:lnTo>
                  <a:lnTo>
                    <a:pt x="2060" y="486"/>
                  </a:lnTo>
                  <a:lnTo>
                    <a:pt x="2059" y="486"/>
                  </a:lnTo>
                  <a:lnTo>
                    <a:pt x="2059" y="485"/>
                  </a:lnTo>
                  <a:lnTo>
                    <a:pt x="2059" y="483"/>
                  </a:lnTo>
                  <a:lnTo>
                    <a:pt x="2059" y="481"/>
                  </a:lnTo>
                  <a:lnTo>
                    <a:pt x="2057" y="480"/>
                  </a:lnTo>
                  <a:lnTo>
                    <a:pt x="2055" y="478"/>
                  </a:lnTo>
                  <a:lnTo>
                    <a:pt x="2054" y="478"/>
                  </a:lnTo>
                  <a:lnTo>
                    <a:pt x="2054" y="478"/>
                  </a:lnTo>
                  <a:lnTo>
                    <a:pt x="2051" y="478"/>
                  </a:lnTo>
                  <a:lnTo>
                    <a:pt x="2051" y="485"/>
                  </a:lnTo>
                  <a:lnTo>
                    <a:pt x="2051" y="485"/>
                  </a:lnTo>
                  <a:lnTo>
                    <a:pt x="2049" y="485"/>
                  </a:lnTo>
                  <a:lnTo>
                    <a:pt x="2049" y="486"/>
                  </a:lnTo>
                  <a:lnTo>
                    <a:pt x="2047" y="485"/>
                  </a:lnTo>
                  <a:lnTo>
                    <a:pt x="2046" y="485"/>
                  </a:lnTo>
                  <a:lnTo>
                    <a:pt x="2042" y="486"/>
                  </a:lnTo>
                  <a:lnTo>
                    <a:pt x="2041" y="486"/>
                  </a:lnTo>
                  <a:lnTo>
                    <a:pt x="2041" y="488"/>
                  </a:lnTo>
                  <a:lnTo>
                    <a:pt x="2039" y="488"/>
                  </a:lnTo>
                  <a:lnTo>
                    <a:pt x="2037" y="491"/>
                  </a:lnTo>
                  <a:lnTo>
                    <a:pt x="2034" y="494"/>
                  </a:lnTo>
                  <a:lnTo>
                    <a:pt x="2033" y="496"/>
                  </a:lnTo>
                  <a:lnTo>
                    <a:pt x="2031" y="498"/>
                  </a:lnTo>
                  <a:lnTo>
                    <a:pt x="2031" y="499"/>
                  </a:lnTo>
                  <a:lnTo>
                    <a:pt x="2031" y="501"/>
                  </a:lnTo>
                  <a:lnTo>
                    <a:pt x="2029" y="503"/>
                  </a:lnTo>
                  <a:lnTo>
                    <a:pt x="2028" y="504"/>
                  </a:lnTo>
                  <a:lnTo>
                    <a:pt x="2024" y="504"/>
                  </a:lnTo>
                  <a:lnTo>
                    <a:pt x="2023" y="504"/>
                  </a:lnTo>
                  <a:lnTo>
                    <a:pt x="2021" y="504"/>
                  </a:lnTo>
                  <a:lnTo>
                    <a:pt x="2019" y="506"/>
                  </a:lnTo>
                  <a:lnTo>
                    <a:pt x="2019" y="506"/>
                  </a:lnTo>
                  <a:lnTo>
                    <a:pt x="2018" y="508"/>
                  </a:lnTo>
                  <a:lnTo>
                    <a:pt x="2015" y="509"/>
                  </a:lnTo>
                  <a:lnTo>
                    <a:pt x="2011" y="509"/>
                  </a:lnTo>
                  <a:lnTo>
                    <a:pt x="2008" y="509"/>
                  </a:lnTo>
                  <a:lnTo>
                    <a:pt x="2006" y="508"/>
                  </a:lnTo>
                  <a:lnTo>
                    <a:pt x="2003" y="508"/>
                  </a:lnTo>
                  <a:lnTo>
                    <a:pt x="1997" y="509"/>
                  </a:lnTo>
                  <a:lnTo>
                    <a:pt x="1995" y="508"/>
                  </a:lnTo>
                  <a:lnTo>
                    <a:pt x="1993" y="506"/>
                  </a:lnTo>
                  <a:lnTo>
                    <a:pt x="1992" y="504"/>
                  </a:lnTo>
                  <a:lnTo>
                    <a:pt x="1992" y="504"/>
                  </a:lnTo>
                  <a:lnTo>
                    <a:pt x="1990" y="503"/>
                  </a:lnTo>
                  <a:lnTo>
                    <a:pt x="1988" y="503"/>
                  </a:lnTo>
                  <a:lnTo>
                    <a:pt x="1987" y="503"/>
                  </a:lnTo>
                  <a:lnTo>
                    <a:pt x="1983" y="503"/>
                  </a:lnTo>
                  <a:lnTo>
                    <a:pt x="1980" y="503"/>
                  </a:lnTo>
                  <a:lnTo>
                    <a:pt x="1980" y="501"/>
                  </a:lnTo>
                  <a:lnTo>
                    <a:pt x="1980" y="501"/>
                  </a:lnTo>
                  <a:lnTo>
                    <a:pt x="1980" y="499"/>
                  </a:lnTo>
                  <a:lnTo>
                    <a:pt x="1980" y="498"/>
                  </a:lnTo>
                  <a:lnTo>
                    <a:pt x="1979" y="498"/>
                  </a:lnTo>
                  <a:lnTo>
                    <a:pt x="1980" y="496"/>
                  </a:lnTo>
                  <a:lnTo>
                    <a:pt x="1980" y="494"/>
                  </a:lnTo>
                  <a:lnTo>
                    <a:pt x="1982" y="493"/>
                  </a:lnTo>
                  <a:lnTo>
                    <a:pt x="1983" y="493"/>
                  </a:lnTo>
                  <a:lnTo>
                    <a:pt x="1983" y="491"/>
                  </a:lnTo>
                  <a:lnTo>
                    <a:pt x="1985" y="490"/>
                  </a:lnTo>
                  <a:lnTo>
                    <a:pt x="1985" y="486"/>
                  </a:lnTo>
                  <a:lnTo>
                    <a:pt x="1985" y="485"/>
                  </a:lnTo>
                  <a:lnTo>
                    <a:pt x="1980" y="485"/>
                  </a:lnTo>
                  <a:lnTo>
                    <a:pt x="1977" y="485"/>
                  </a:lnTo>
                  <a:lnTo>
                    <a:pt x="1972" y="485"/>
                  </a:lnTo>
                  <a:lnTo>
                    <a:pt x="1972" y="481"/>
                  </a:lnTo>
                  <a:lnTo>
                    <a:pt x="1970" y="480"/>
                  </a:lnTo>
                  <a:lnTo>
                    <a:pt x="1972" y="478"/>
                  </a:lnTo>
                  <a:lnTo>
                    <a:pt x="1972" y="476"/>
                  </a:lnTo>
                  <a:lnTo>
                    <a:pt x="1972" y="476"/>
                  </a:lnTo>
                  <a:lnTo>
                    <a:pt x="1974" y="476"/>
                  </a:lnTo>
                  <a:lnTo>
                    <a:pt x="1975" y="476"/>
                  </a:lnTo>
                  <a:lnTo>
                    <a:pt x="1975" y="475"/>
                  </a:lnTo>
                  <a:lnTo>
                    <a:pt x="1975" y="473"/>
                  </a:lnTo>
                  <a:lnTo>
                    <a:pt x="1975" y="472"/>
                  </a:lnTo>
                  <a:lnTo>
                    <a:pt x="1975" y="470"/>
                  </a:lnTo>
                  <a:lnTo>
                    <a:pt x="1975" y="468"/>
                  </a:lnTo>
                  <a:lnTo>
                    <a:pt x="1977" y="468"/>
                  </a:lnTo>
                  <a:lnTo>
                    <a:pt x="1979" y="468"/>
                  </a:lnTo>
                  <a:lnTo>
                    <a:pt x="1979" y="467"/>
                  </a:lnTo>
                  <a:lnTo>
                    <a:pt x="1980" y="467"/>
                  </a:lnTo>
                  <a:lnTo>
                    <a:pt x="1982" y="465"/>
                  </a:lnTo>
                  <a:lnTo>
                    <a:pt x="1980" y="463"/>
                  </a:lnTo>
                  <a:lnTo>
                    <a:pt x="1980" y="462"/>
                  </a:lnTo>
                  <a:lnTo>
                    <a:pt x="1980" y="462"/>
                  </a:lnTo>
                  <a:lnTo>
                    <a:pt x="1979" y="460"/>
                  </a:lnTo>
                  <a:lnTo>
                    <a:pt x="1977" y="460"/>
                  </a:lnTo>
                  <a:lnTo>
                    <a:pt x="1975" y="460"/>
                  </a:lnTo>
                  <a:lnTo>
                    <a:pt x="1974" y="460"/>
                  </a:lnTo>
                  <a:lnTo>
                    <a:pt x="1965" y="460"/>
                  </a:lnTo>
                  <a:lnTo>
                    <a:pt x="1965" y="454"/>
                  </a:lnTo>
                  <a:lnTo>
                    <a:pt x="1965" y="452"/>
                  </a:lnTo>
                  <a:lnTo>
                    <a:pt x="1967" y="450"/>
                  </a:lnTo>
                  <a:lnTo>
                    <a:pt x="1967" y="450"/>
                  </a:lnTo>
                  <a:lnTo>
                    <a:pt x="1969" y="452"/>
                  </a:lnTo>
                  <a:lnTo>
                    <a:pt x="1970" y="450"/>
                  </a:lnTo>
                  <a:lnTo>
                    <a:pt x="1970" y="449"/>
                  </a:lnTo>
                  <a:lnTo>
                    <a:pt x="1970" y="445"/>
                  </a:lnTo>
                  <a:lnTo>
                    <a:pt x="1970" y="444"/>
                  </a:lnTo>
                  <a:lnTo>
                    <a:pt x="1969" y="442"/>
                  </a:lnTo>
                  <a:lnTo>
                    <a:pt x="1969" y="440"/>
                  </a:lnTo>
                  <a:lnTo>
                    <a:pt x="1967" y="439"/>
                  </a:lnTo>
                  <a:lnTo>
                    <a:pt x="1967" y="437"/>
                  </a:lnTo>
                  <a:lnTo>
                    <a:pt x="1967" y="435"/>
                  </a:lnTo>
                  <a:lnTo>
                    <a:pt x="1969" y="434"/>
                  </a:lnTo>
                  <a:lnTo>
                    <a:pt x="1970" y="434"/>
                  </a:lnTo>
                  <a:lnTo>
                    <a:pt x="1970" y="434"/>
                  </a:lnTo>
                  <a:lnTo>
                    <a:pt x="1972" y="434"/>
                  </a:lnTo>
                  <a:lnTo>
                    <a:pt x="1974" y="432"/>
                  </a:lnTo>
                  <a:lnTo>
                    <a:pt x="1974" y="431"/>
                  </a:lnTo>
                  <a:lnTo>
                    <a:pt x="1974" y="429"/>
                  </a:lnTo>
                  <a:lnTo>
                    <a:pt x="1972" y="429"/>
                  </a:lnTo>
                  <a:lnTo>
                    <a:pt x="1972" y="427"/>
                  </a:lnTo>
                  <a:lnTo>
                    <a:pt x="1972" y="426"/>
                  </a:lnTo>
                  <a:lnTo>
                    <a:pt x="1970" y="424"/>
                  </a:lnTo>
                  <a:lnTo>
                    <a:pt x="1972" y="422"/>
                  </a:lnTo>
                  <a:lnTo>
                    <a:pt x="1974" y="422"/>
                  </a:lnTo>
                  <a:lnTo>
                    <a:pt x="1974" y="422"/>
                  </a:lnTo>
                  <a:lnTo>
                    <a:pt x="1975" y="421"/>
                  </a:lnTo>
                  <a:lnTo>
                    <a:pt x="1977" y="419"/>
                  </a:lnTo>
                  <a:lnTo>
                    <a:pt x="1979" y="419"/>
                  </a:lnTo>
                  <a:lnTo>
                    <a:pt x="1980" y="419"/>
                  </a:lnTo>
                  <a:lnTo>
                    <a:pt x="1983" y="419"/>
                  </a:lnTo>
                  <a:lnTo>
                    <a:pt x="1985" y="419"/>
                  </a:lnTo>
                  <a:lnTo>
                    <a:pt x="1985" y="417"/>
                  </a:lnTo>
                  <a:lnTo>
                    <a:pt x="1987" y="417"/>
                  </a:lnTo>
                  <a:lnTo>
                    <a:pt x="1988" y="416"/>
                  </a:lnTo>
                  <a:lnTo>
                    <a:pt x="1990" y="414"/>
                  </a:lnTo>
                  <a:lnTo>
                    <a:pt x="1990" y="413"/>
                  </a:lnTo>
                  <a:lnTo>
                    <a:pt x="1990" y="411"/>
                  </a:lnTo>
                  <a:lnTo>
                    <a:pt x="1990" y="409"/>
                  </a:lnTo>
                  <a:lnTo>
                    <a:pt x="1990" y="408"/>
                  </a:lnTo>
                  <a:lnTo>
                    <a:pt x="1992" y="406"/>
                  </a:lnTo>
                  <a:lnTo>
                    <a:pt x="1993" y="406"/>
                  </a:lnTo>
                  <a:lnTo>
                    <a:pt x="1995" y="406"/>
                  </a:lnTo>
                  <a:lnTo>
                    <a:pt x="1997" y="406"/>
                  </a:lnTo>
                  <a:lnTo>
                    <a:pt x="1998" y="404"/>
                  </a:lnTo>
                  <a:lnTo>
                    <a:pt x="2000" y="404"/>
                  </a:lnTo>
                  <a:lnTo>
                    <a:pt x="2001" y="403"/>
                  </a:lnTo>
                  <a:lnTo>
                    <a:pt x="2003" y="401"/>
                  </a:lnTo>
                  <a:lnTo>
                    <a:pt x="2006" y="399"/>
                  </a:lnTo>
                  <a:lnTo>
                    <a:pt x="2010" y="398"/>
                  </a:lnTo>
                  <a:lnTo>
                    <a:pt x="2011" y="398"/>
                  </a:lnTo>
                  <a:lnTo>
                    <a:pt x="2011" y="398"/>
                  </a:lnTo>
                  <a:lnTo>
                    <a:pt x="2016" y="398"/>
                  </a:lnTo>
                  <a:lnTo>
                    <a:pt x="2021" y="396"/>
                  </a:lnTo>
                  <a:lnTo>
                    <a:pt x="2021" y="393"/>
                  </a:lnTo>
                  <a:lnTo>
                    <a:pt x="2019" y="390"/>
                  </a:lnTo>
                  <a:lnTo>
                    <a:pt x="2019" y="385"/>
                  </a:lnTo>
                  <a:lnTo>
                    <a:pt x="2026" y="385"/>
                  </a:lnTo>
                  <a:lnTo>
                    <a:pt x="2028" y="385"/>
                  </a:lnTo>
                  <a:lnTo>
                    <a:pt x="2033" y="386"/>
                  </a:lnTo>
                  <a:lnTo>
                    <a:pt x="2034" y="386"/>
                  </a:lnTo>
                  <a:lnTo>
                    <a:pt x="2037" y="386"/>
                  </a:lnTo>
                  <a:lnTo>
                    <a:pt x="2039" y="385"/>
                  </a:lnTo>
                  <a:lnTo>
                    <a:pt x="2039" y="383"/>
                  </a:lnTo>
                  <a:lnTo>
                    <a:pt x="2039" y="381"/>
                  </a:lnTo>
                  <a:lnTo>
                    <a:pt x="2041" y="380"/>
                  </a:lnTo>
                  <a:lnTo>
                    <a:pt x="2041" y="378"/>
                  </a:lnTo>
                  <a:lnTo>
                    <a:pt x="2042" y="377"/>
                  </a:lnTo>
                  <a:lnTo>
                    <a:pt x="2044" y="375"/>
                  </a:lnTo>
                  <a:lnTo>
                    <a:pt x="2046" y="375"/>
                  </a:lnTo>
                  <a:lnTo>
                    <a:pt x="2047" y="375"/>
                  </a:lnTo>
                  <a:lnTo>
                    <a:pt x="2049" y="373"/>
                  </a:lnTo>
                  <a:lnTo>
                    <a:pt x="2051" y="372"/>
                  </a:lnTo>
                  <a:lnTo>
                    <a:pt x="2052" y="370"/>
                  </a:lnTo>
                  <a:lnTo>
                    <a:pt x="2054" y="368"/>
                  </a:lnTo>
                  <a:lnTo>
                    <a:pt x="2055" y="368"/>
                  </a:lnTo>
                  <a:lnTo>
                    <a:pt x="2057" y="368"/>
                  </a:lnTo>
                  <a:lnTo>
                    <a:pt x="2059" y="368"/>
                  </a:lnTo>
                  <a:lnTo>
                    <a:pt x="2060" y="367"/>
                  </a:lnTo>
                  <a:lnTo>
                    <a:pt x="2062" y="365"/>
                  </a:lnTo>
                  <a:lnTo>
                    <a:pt x="2065" y="365"/>
                  </a:lnTo>
                  <a:lnTo>
                    <a:pt x="2067" y="363"/>
                  </a:lnTo>
                  <a:lnTo>
                    <a:pt x="2069" y="363"/>
                  </a:lnTo>
                  <a:lnTo>
                    <a:pt x="2069" y="362"/>
                  </a:lnTo>
                  <a:lnTo>
                    <a:pt x="2069" y="360"/>
                  </a:lnTo>
                  <a:lnTo>
                    <a:pt x="2069" y="357"/>
                  </a:lnTo>
                  <a:lnTo>
                    <a:pt x="2069" y="355"/>
                  </a:lnTo>
                  <a:lnTo>
                    <a:pt x="2062" y="355"/>
                  </a:lnTo>
                  <a:lnTo>
                    <a:pt x="2060" y="355"/>
                  </a:lnTo>
                  <a:lnTo>
                    <a:pt x="2059" y="357"/>
                  </a:lnTo>
                  <a:lnTo>
                    <a:pt x="2057" y="355"/>
                  </a:lnTo>
                  <a:lnTo>
                    <a:pt x="2055" y="355"/>
                  </a:lnTo>
                  <a:lnTo>
                    <a:pt x="2055" y="352"/>
                  </a:lnTo>
                  <a:lnTo>
                    <a:pt x="2057" y="350"/>
                  </a:lnTo>
                  <a:lnTo>
                    <a:pt x="2059" y="349"/>
                  </a:lnTo>
                  <a:lnTo>
                    <a:pt x="2060" y="349"/>
                  </a:lnTo>
                  <a:lnTo>
                    <a:pt x="2062" y="349"/>
                  </a:lnTo>
                  <a:lnTo>
                    <a:pt x="2064" y="347"/>
                  </a:lnTo>
                  <a:lnTo>
                    <a:pt x="2065" y="349"/>
                  </a:lnTo>
                  <a:lnTo>
                    <a:pt x="2067" y="347"/>
                  </a:lnTo>
                  <a:lnTo>
                    <a:pt x="2070" y="345"/>
                  </a:lnTo>
                  <a:lnTo>
                    <a:pt x="2070" y="344"/>
                  </a:lnTo>
                  <a:lnTo>
                    <a:pt x="2070" y="342"/>
                  </a:lnTo>
                  <a:lnTo>
                    <a:pt x="2075" y="341"/>
                  </a:lnTo>
                  <a:lnTo>
                    <a:pt x="2078" y="341"/>
                  </a:lnTo>
                  <a:lnTo>
                    <a:pt x="2080" y="339"/>
                  </a:lnTo>
                  <a:lnTo>
                    <a:pt x="2082" y="337"/>
                  </a:lnTo>
                  <a:lnTo>
                    <a:pt x="2082" y="341"/>
                  </a:lnTo>
                  <a:lnTo>
                    <a:pt x="2082" y="339"/>
                  </a:lnTo>
                  <a:lnTo>
                    <a:pt x="2082" y="337"/>
                  </a:lnTo>
                  <a:lnTo>
                    <a:pt x="2083" y="336"/>
                  </a:lnTo>
                  <a:lnTo>
                    <a:pt x="2083" y="334"/>
                  </a:lnTo>
                  <a:lnTo>
                    <a:pt x="2083" y="331"/>
                  </a:lnTo>
                  <a:lnTo>
                    <a:pt x="2083" y="327"/>
                  </a:lnTo>
                  <a:lnTo>
                    <a:pt x="2085" y="327"/>
                  </a:lnTo>
                  <a:lnTo>
                    <a:pt x="2085" y="326"/>
                  </a:lnTo>
                  <a:lnTo>
                    <a:pt x="2087" y="324"/>
                  </a:lnTo>
                  <a:lnTo>
                    <a:pt x="2088" y="324"/>
                  </a:lnTo>
                  <a:lnTo>
                    <a:pt x="2090" y="323"/>
                  </a:lnTo>
                  <a:lnTo>
                    <a:pt x="2090" y="323"/>
                  </a:lnTo>
                  <a:lnTo>
                    <a:pt x="2090" y="321"/>
                  </a:lnTo>
                  <a:lnTo>
                    <a:pt x="2090" y="319"/>
                  </a:lnTo>
                  <a:lnTo>
                    <a:pt x="2090" y="318"/>
                  </a:lnTo>
                  <a:lnTo>
                    <a:pt x="2090" y="316"/>
                  </a:lnTo>
                  <a:lnTo>
                    <a:pt x="2091" y="314"/>
                  </a:lnTo>
                  <a:lnTo>
                    <a:pt x="2093" y="313"/>
                  </a:lnTo>
                  <a:lnTo>
                    <a:pt x="2095" y="313"/>
                  </a:lnTo>
                  <a:lnTo>
                    <a:pt x="2096" y="311"/>
                  </a:lnTo>
                  <a:lnTo>
                    <a:pt x="2096" y="311"/>
                  </a:lnTo>
                  <a:lnTo>
                    <a:pt x="2096" y="309"/>
                  </a:lnTo>
                  <a:lnTo>
                    <a:pt x="2098" y="308"/>
                  </a:lnTo>
                  <a:lnTo>
                    <a:pt x="2101" y="306"/>
                  </a:lnTo>
                  <a:lnTo>
                    <a:pt x="2103" y="306"/>
                  </a:lnTo>
                  <a:lnTo>
                    <a:pt x="2105" y="305"/>
                  </a:lnTo>
                  <a:lnTo>
                    <a:pt x="2106" y="301"/>
                  </a:lnTo>
                  <a:lnTo>
                    <a:pt x="2108" y="298"/>
                  </a:lnTo>
                  <a:lnTo>
                    <a:pt x="2109" y="296"/>
                  </a:lnTo>
                  <a:lnTo>
                    <a:pt x="2111" y="296"/>
                  </a:lnTo>
                  <a:lnTo>
                    <a:pt x="2113" y="296"/>
                  </a:lnTo>
                  <a:lnTo>
                    <a:pt x="2116" y="296"/>
                  </a:lnTo>
                  <a:lnTo>
                    <a:pt x="2116" y="293"/>
                  </a:lnTo>
                  <a:lnTo>
                    <a:pt x="2116" y="290"/>
                  </a:lnTo>
                  <a:lnTo>
                    <a:pt x="2116" y="288"/>
                  </a:lnTo>
                  <a:lnTo>
                    <a:pt x="2116" y="287"/>
                  </a:lnTo>
                  <a:lnTo>
                    <a:pt x="2116" y="285"/>
                  </a:lnTo>
                  <a:lnTo>
                    <a:pt x="2118" y="283"/>
                  </a:lnTo>
                  <a:lnTo>
                    <a:pt x="2118" y="283"/>
                  </a:lnTo>
                  <a:lnTo>
                    <a:pt x="2119" y="283"/>
                  </a:lnTo>
                  <a:lnTo>
                    <a:pt x="2121" y="283"/>
                  </a:lnTo>
                  <a:lnTo>
                    <a:pt x="2123" y="280"/>
                  </a:lnTo>
                  <a:lnTo>
                    <a:pt x="2123" y="278"/>
                  </a:lnTo>
                  <a:lnTo>
                    <a:pt x="2123" y="277"/>
                  </a:lnTo>
                  <a:lnTo>
                    <a:pt x="2124" y="275"/>
                  </a:lnTo>
                  <a:lnTo>
                    <a:pt x="2126" y="273"/>
                  </a:lnTo>
                  <a:lnTo>
                    <a:pt x="2127" y="273"/>
                  </a:lnTo>
                  <a:lnTo>
                    <a:pt x="2129" y="275"/>
                  </a:lnTo>
                  <a:lnTo>
                    <a:pt x="2132" y="273"/>
                  </a:lnTo>
                  <a:lnTo>
                    <a:pt x="2132" y="273"/>
                  </a:lnTo>
                  <a:lnTo>
                    <a:pt x="2132" y="272"/>
                  </a:lnTo>
                  <a:lnTo>
                    <a:pt x="2132" y="270"/>
                  </a:lnTo>
                  <a:lnTo>
                    <a:pt x="2134" y="270"/>
                  </a:lnTo>
                  <a:lnTo>
                    <a:pt x="2136" y="270"/>
                  </a:lnTo>
                  <a:lnTo>
                    <a:pt x="2139" y="270"/>
                  </a:lnTo>
                  <a:lnTo>
                    <a:pt x="2142" y="270"/>
                  </a:lnTo>
                  <a:lnTo>
                    <a:pt x="2144" y="267"/>
                  </a:lnTo>
                  <a:lnTo>
                    <a:pt x="2142" y="267"/>
                  </a:lnTo>
                  <a:lnTo>
                    <a:pt x="2141" y="265"/>
                  </a:lnTo>
                  <a:lnTo>
                    <a:pt x="2137" y="265"/>
                  </a:lnTo>
                  <a:lnTo>
                    <a:pt x="2132" y="264"/>
                  </a:lnTo>
                  <a:lnTo>
                    <a:pt x="2129" y="264"/>
                  </a:lnTo>
                  <a:lnTo>
                    <a:pt x="2124" y="265"/>
                  </a:lnTo>
                  <a:lnTo>
                    <a:pt x="2123" y="267"/>
                  </a:lnTo>
                  <a:lnTo>
                    <a:pt x="2121" y="267"/>
                  </a:lnTo>
                  <a:lnTo>
                    <a:pt x="2119" y="267"/>
                  </a:lnTo>
                  <a:lnTo>
                    <a:pt x="2118" y="267"/>
                  </a:lnTo>
                  <a:lnTo>
                    <a:pt x="2116" y="267"/>
                  </a:lnTo>
                  <a:lnTo>
                    <a:pt x="2114" y="267"/>
                  </a:lnTo>
                  <a:lnTo>
                    <a:pt x="2114" y="269"/>
                  </a:lnTo>
                  <a:lnTo>
                    <a:pt x="2114" y="270"/>
                  </a:lnTo>
                  <a:lnTo>
                    <a:pt x="2113" y="270"/>
                  </a:lnTo>
                  <a:lnTo>
                    <a:pt x="2113" y="272"/>
                  </a:lnTo>
                  <a:lnTo>
                    <a:pt x="2111" y="273"/>
                  </a:lnTo>
                  <a:lnTo>
                    <a:pt x="2109" y="273"/>
                  </a:lnTo>
                  <a:lnTo>
                    <a:pt x="2108" y="272"/>
                  </a:lnTo>
                  <a:lnTo>
                    <a:pt x="2106" y="273"/>
                  </a:lnTo>
                  <a:lnTo>
                    <a:pt x="2105" y="273"/>
                  </a:lnTo>
                  <a:lnTo>
                    <a:pt x="2101" y="273"/>
                  </a:lnTo>
                  <a:lnTo>
                    <a:pt x="2098" y="275"/>
                  </a:lnTo>
                  <a:lnTo>
                    <a:pt x="2096" y="277"/>
                  </a:lnTo>
                  <a:lnTo>
                    <a:pt x="2095" y="278"/>
                  </a:lnTo>
                  <a:lnTo>
                    <a:pt x="2093" y="278"/>
                  </a:lnTo>
                  <a:lnTo>
                    <a:pt x="2091" y="280"/>
                  </a:lnTo>
                  <a:lnTo>
                    <a:pt x="2087" y="280"/>
                  </a:lnTo>
                  <a:lnTo>
                    <a:pt x="2088" y="277"/>
                  </a:lnTo>
                  <a:lnTo>
                    <a:pt x="2090" y="275"/>
                  </a:lnTo>
                  <a:lnTo>
                    <a:pt x="2090" y="275"/>
                  </a:lnTo>
                  <a:lnTo>
                    <a:pt x="2091" y="275"/>
                  </a:lnTo>
                  <a:lnTo>
                    <a:pt x="2091" y="275"/>
                  </a:lnTo>
                  <a:lnTo>
                    <a:pt x="2093" y="275"/>
                  </a:lnTo>
                  <a:lnTo>
                    <a:pt x="2093" y="273"/>
                  </a:lnTo>
                  <a:lnTo>
                    <a:pt x="2093" y="272"/>
                  </a:lnTo>
                  <a:lnTo>
                    <a:pt x="2095" y="270"/>
                  </a:lnTo>
                  <a:lnTo>
                    <a:pt x="2096" y="269"/>
                  </a:lnTo>
                  <a:lnTo>
                    <a:pt x="2098" y="269"/>
                  </a:lnTo>
                  <a:lnTo>
                    <a:pt x="2100" y="269"/>
                  </a:lnTo>
                  <a:lnTo>
                    <a:pt x="2100" y="267"/>
                  </a:lnTo>
                  <a:lnTo>
                    <a:pt x="2100" y="267"/>
                  </a:lnTo>
                  <a:lnTo>
                    <a:pt x="2100" y="265"/>
                  </a:lnTo>
                  <a:lnTo>
                    <a:pt x="2101" y="264"/>
                  </a:lnTo>
                  <a:lnTo>
                    <a:pt x="2103" y="264"/>
                  </a:lnTo>
                  <a:lnTo>
                    <a:pt x="2105" y="262"/>
                  </a:lnTo>
                  <a:lnTo>
                    <a:pt x="2106" y="264"/>
                  </a:lnTo>
                  <a:lnTo>
                    <a:pt x="2108" y="262"/>
                  </a:lnTo>
                  <a:lnTo>
                    <a:pt x="2109" y="262"/>
                  </a:lnTo>
                  <a:lnTo>
                    <a:pt x="2113" y="262"/>
                  </a:lnTo>
                  <a:lnTo>
                    <a:pt x="2118" y="262"/>
                  </a:lnTo>
                  <a:lnTo>
                    <a:pt x="2118" y="260"/>
                  </a:lnTo>
                  <a:lnTo>
                    <a:pt x="2119" y="260"/>
                  </a:lnTo>
                  <a:lnTo>
                    <a:pt x="2119" y="259"/>
                  </a:lnTo>
                  <a:lnTo>
                    <a:pt x="2118" y="259"/>
                  </a:lnTo>
                  <a:lnTo>
                    <a:pt x="2118" y="259"/>
                  </a:lnTo>
                  <a:lnTo>
                    <a:pt x="2116" y="257"/>
                  </a:lnTo>
                  <a:lnTo>
                    <a:pt x="2116" y="255"/>
                  </a:lnTo>
                  <a:lnTo>
                    <a:pt x="2114" y="254"/>
                  </a:lnTo>
                  <a:lnTo>
                    <a:pt x="2118" y="252"/>
                  </a:lnTo>
                  <a:lnTo>
                    <a:pt x="2119" y="252"/>
                  </a:lnTo>
                  <a:lnTo>
                    <a:pt x="2123" y="251"/>
                  </a:lnTo>
                  <a:lnTo>
                    <a:pt x="2124" y="252"/>
                  </a:lnTo>
                  <a:lnTo>
                    <a:pt x="2126" y="252"/>
                  </a:lnTo>
                  <a:lnTo>
                    <a:pt x="2127" y="252"/>
                  </a:lnTo>
                  <a:lnTo>
                    <a:pt x="2129" y="252"/>
                  </a:lnTo>
                  <a:lnTo>
                    <a:pt x="2129" y="252"/>
                  </a:lnTo>
                  <a:lnTo>
                    <a:pt x="2131" y="251"/>
                  </a:lnTo>
                  <a:lnTo>
                    <a:pt x="2131" y="242"/>
                  </a:lnTo>
                  <a:lnTo>
                    <a:pt x="2132" y="241"/>
                  </a:lnTo>
                  <a:lnTo>
                    <a:pt x="2136" y="241"/>
                  </a:lnTo>
                  <a:lnTo>
                    <a:pt x="2136" y="241"/>
                  </a:lnTo>
                  <a:lnTo>
                    <a:pt x="2137" y="242"/>
                  </a:lnTo>
                  <a:lnTo>
                    <a:pt x="2137" y="247"/>
                  </a:lnTo>
                  <a:lnTo>
                    <a:pt x="2136" y="249"/>
                  </a:lnTo>
                  <a:lnTo>
                    <a:pt x="2136" y="252"/>
                  </a:lnTo>
                  <a:lnTo>
                    <a:pt x="2137" y="254"/>
                  </a:lnTo>
                  <a:lnTo>
                    <a:pt x="2139" y="254"/>
                  </a:lnTo>
                  <a:lnTo>
                    <a:pt x="2144" y="254"/>
                  </a:lnTo>
                  <a:lnTo>
                    <a:pt x="2147" y="254"/>
                  </a:lnTo>
                  <a:lnTo>
                    <a:pt x="2147" y="255"/>
                  </a:lnTo>
                  <a:lnTo>
                    <a:pt x="2149" y="255"/>
                  </a:lnTo>
                  <a:lnTo>
                    <a:pt x="2150" y="257"/>
                  </a:lnTo>
                  <a:lnTo>
                    <a:pt x="2152" y="257"/>
                  </a:lnTo>
                  <a:lnTo>
                    <a:pt x="2154" y="259"/>
                  </a:lnTo>
                  <a:lnTo>
                    <a:pt x="2154" y="257"/>
                  </a:lnTo>
                  <a:lnTo>
                    <a:pt x="2154" y="255"/>
                  </a:lnTo>
                  <a:lnTo>
                    <a:pt x="2154" y="252"/>
                  </a:lnTo>
                  <a:lnTo>
                    <a:pt x="2155" y="251"/>
                  </a:lnTo>
                  <a:lnTo>
                    <a:pt x="2154" y="249"/>
                  </a:lnTo>
                  <a:lnTo>
                    <a:pt x="2154" y="247"/>
                  </a:lnTo>
                  <a:lnTo>
                    <a:pt x="2152" y="247"/>
                  </a:lnTo>
                  <a:lnTo>
                    <a:pt x="2150" y="247"/>
                  </a:lnTo>
                  <a:lnTo>
                    <a:pt x="2149" y="247"/>
                  </a:lnTo>
                  <a:lnTo>
                    <a:pt x="2147" y="246"/>
                  </a:lnTo>
                  <a:lnTo>
                    <a:pt x="2147" y="246"/>
                  </a:lnTo>
                  <a:lnTo>
                    <a:pt x="2147" y="244"/>
                  </a:lnTo>
                  <a:lnTo>
                    <a:pt x="2147" y="239"/>
                  </a:lnTo>
                  <a:lnTo>
                    <a:pt x="2150" y="237"/>
                  </a:lnTo>
                  <a:lnTo>
                    <a:pt x="2154" y="237"/>
                  </a:lnTo>
                  <a:lnTo>
                    <a:pt x="2155" y="237"/>
                  </a:lnTo>
                  <a:lnTo>
                    <a:pt x="2157" y="237"/>
                  </a:lnTo>
                  <a:lnTo>
                    <a:pt x="2157" y="236"/>
                  </a:lnTo>
                  <a:lnTo>
                    <a:pt x="2157" y="236"/>
                  </a:lnTo>
                  <a:lnTo>
                    <a:pt x="2157" y="234"/>
                  </a:lnTo>
                  <a:lnTo>
                    <a:pt x="2159" y="233"/>
                  </a:lnTo>
                  <a:lnTo>
                    <a:pt x="2160" y="233"/>
                  </a:lnTo>
                  <a:lnTo>
                    <a:pt x="2160" y="234"/>
                  </a:lnTo>
                  <a:lnTo>
                    <a:pt x="2160" y="236"/>
                  </a:lnTo>
                  <a:lnTo>
                    <a:pt x="2162" y="237"/>
                  </a:lnTo>
                  <a:lnTo>
                    <a:pt x="2162" y="239"/>
                  </a:lnTo>
                  <a:lnTo>
                    <a:pt x="2162" y="241"/>
                  </a:lnTo>
                  <a:lnTo>
                    <a:pt x="2162" y="242"/>
                  </a:lnTo>
                  <a:lnTo>
                    <a:pt x="2163" y="242"/>
                  </a:lnTo>
                  <a:lnTo>
                    <a:pt x="2165" y="242"/>
                  </a:lnTo>
                  <a:lnTo>
                    <a:pt x="2167" y="242"/>
                  </a:lnTo>
                  <a:lnTo>
                    <a:pt x="2170" y="242"/>
                  </a:lnTo>
                  <a:lnTo>
                    <a:pt x="2172" y="241"/>
                  </a:lnTo>
                  <a:lnTo>
                    <a:pt x="2173" y="239"/>
                  </a:lnTo>
                  <a:lnTo>
                    <a:pt x="2175" y="239"/>
                  </a:lnTo>
                  <a:lnTo>
                    <a:pt x="2175" y="237"/>
                  </a:lnTo>
                  <a:lnTo>
                    <a:pt x="2175" y="236"/>
                  </a:lnTo>
                  <a:lnTo>
                    <a:pt x="2173" y="234"/>
                  </a:lnTo>
                  <a:lnTo>
                    <a:pt x="2175" y="233"/>
                  </a:lnTo>
                  <a:lnTo>
                    <a:pt x="2177" y="231"/>
                  </a:lnTo>
                  <a:lnTo>
                    <a:pt x="2177" y="228"/>
                  </a:lnTo>
                  <a:lnTo>
                    <a:pt x="2177" y="226"/>
                  </a:lnTo>
                  <a:lnTo>
                    <a:pt x="2175" y="224"/>
                  </a:lnTo>
                  <a:lnTo>
                    <a:pt x="2175" y="223"/>
                  </a:lnTo>
                  <a:lnTo>
                    <a:pt x="2175" y="223"/>
                  </a:lnTo>
                  <a:lnTo>
                    <a:pt x="2173" y="221"/>
                  </a:lnTo>
                  <a:lnTo>
                    <a:pt x="2173" y="215"/>
                  </a:lnTo>
                  <a:lnTo>
                    <a:pt x="2177" y="215"/>
                  </a:lnTo>
                  <a:lnTo>
                    <a:pt x="2180" y="215"/>
                  </a:lnTo>
                  <a:lnTo>
                    <a:pt x="2181" y="215"/>
                  </a:lnTo>
                  <a:lnTo>
                    <a:pt x="2183" y="216"/>
                  </a:lnTo>
                  <a:lnTo>
                    <a:pt x="2185" y="218"/>
                  </a:lnTo>
                  <a:lnTo>
                    <a:pt x="2186" y="219"/>
                  </a:lnTo>
                  <a:lnTo>
                    <a:pt x="2188" y="219"/>
                  </a:lnTo>
                  <a:lnTo>
                    <a:pt x="2190" y="219"/>
                  </a:lnTo>
                  <a:lnTo>
                    <a:pt x="2190" y="219"/>
                  </a:lnTo>
                  <a:lnTo>
                    <a:pt x="2191" y="221"/>
                  </a:lnTo>
                  <a:lnTo>
                    <a:pt x="2191" y="223"/>
                  </a:lnTo>
                  <a:lnTo>
                    <a:pt x="2193" y="223"/>
                  </a:lnTo>
                  <a:lnTo>
                    <a:pt x="2195" y="224"/>
                  </a:lnTo>
                  <a:lnTo>
                    <a:pt x="2196" y="224"/>
                  </a:lnTo>
                  <a:lnTo>
                    <a:pt x="2198" y="224"/>
                  </a:lnTo>
                  <a:lnTo>
                    <a:pt x="2199" y="224"/>
                  </a:lnTo>
                  <a:lnTo>
                    <a:pt x="2201" y="226"/>
                  </a:lnTo>
                  <a:lnTo>
                    <a:pt x="2201" y="228"/>
                  </a:lnTo>
                  <a:lnTo>
                    <a:pt x="2201" y="229"/>
                  </a:lnTo>
                  <a:lnTo>
                    <a:pt x="2201" y="233"/>
                  </a:lnTo>
                  <a:lnTo>
                    <a:pt x="2201" y="236"/>
                  </a:lnTo>
                  <a:lnTo>
                    <a:pt x="2203" y="234"/>
                  </a:lnTo>
                  <a:lnTo>
                    <a:pt x="2204" y="234"/>
                  </a:lnTo>
                  <a:lnTo>
                    <a:pt x="2204" y="234"/>
                  </a:lnTo>
                  <a:lnTo>
                    <a:pt x="2206" y="233"/>
                  </a:lnTo>
                  <a:lnTo>
                    <a:pt x="2206" y="231"/>
                  </a:lnTo>
                  <a:lnTo>
                    <a:pt x="2206" y="228"/>
                  </a:lnTo>
                  <a:lnTo>
                    <a:pt x="2206" y="223"/>
                  </a:lnTo>
                  <a:lnTo>
                    <a:pt x="2206" y="219"/>
                  </a:lnTo>
                  <a:lnTo>
                    <a:pt x="2213" y="219"/>
                  </a:lnTo>
                  <a:lnTo>
                    <a:pt x="2214" y="219"/>
                  </a:lnTo>
                  <a:lnTo>
                    <a:pt x="2216" y="219"/>
                  </a:lnTo>
                  <a:lnTo>
                    <a:pt x="2219" y="219"/>
                  </a:lnTo>
                  <a:lnTo>
                    <a:pt x="2222" y="221"/>
                  </a:lnTo>
                  <a:lnTo>
                    <a:pt x="2226" y="219"/>
                  </a:lnTo>
                  <a:lnTo>
                    <a:pt x="2229" y="221"/>
                  </a:lnTo>
                  <a:lnTo>
                    <a:pt x="2231" y="221"/>
                  </a:lnTo>
                  <a:lnTo>
                    <a:pt x="2231" y="223"/>
                  </a:lnTo>
                  <a:lnTo>
                    <a:pt x="2232" y="223"/>
                  </a:lnTo>
                  <a:lnTo>
                    <a:pt x="2239" y="223"/>
                  </a:lnTo>
                  <a:lnTo>
                    <a:pt x="2239" y="216"/>
                  </a:lnTo>
                  <a:lnTo>
                    <a:pt x="2236" y="215"/>
                  </a:lnTo>
                  <a:lnTo>
                    <a:pt x="2234" y="215"/>
                  </a:lnTo>
                  <a:lnTo>
                    <a:pt x="2231" y="215"/>
                  </a:lnTo>
                  <a:lnTo>
                    <a:pt x="2227" y="215"/>
                  </a:lnTo>
                  <a:lnTo>
                    <a:pt x="2224" y="213"/>
                  </a:lnTo>
                  <a:lnTo>
                    <a:pt x="2224" y="211"/>
                  </a:lnTo>
                  <a:lnTo>
                    <a:pt x="2222" y="210"/>
                  </a:lnTo>
                  <a:lnTo>
                    <a:pt x="2222" y="208"/>
                  </a:lnTo>
                  <a:lnTo>
                    <a:pt x="2222" y="206"/>
                  </a:lnTo>
                  <a:lnTo>
                    <a:pt x="2222" y="205"/>
                  </a:lnTo>
                  <a:lnTo>
                    <a:pt x="2224" y="203"/>
                  </a:lnTo>
                  <a:lnTo>
                    <a:pt x="2226" y="203"/>
                  </a:lnTo>
                  <a:lnTo>
                    <a:pt x="2227" y="203"/>
                  </a:lnTo>
                  <a:lnTo>
                    <a:pt x="2231" y="201"/>
                  </a:lnTo>
                  <a:lnTo>
                    <a:pt x="2234" y="200"/>
                  </a:lnTo>
                  <a:lnTo>
                    <a:pt x="2237" y="198"/>
                  </a:lnTo>
                  <a:lnTo>
                    <a:pt x="2240" y="198"/>
                  </a:lnTo>
                  <a:lnTo>
                    <a:pt x="2252" y="198"/>
                  </a:lnTo>
                  <a:lnTo>
                    <a:pt x="2250" y="200"/>
                  </a:lnTo>
                  <a:lnTo>
                    <a:pt x="2249" y="201"/>
                  </a:lnTo>
                  <a:lnTo>
                    <a:pt x="2247" y="203"/>
                  </a:lnTo>
                  <a:lnTo>
                    <a:pt x="2247" y="203"/>
                  </a:lnTo>
                  <a:lnTo>
                    <a:pt x="2247" y="205"/>
                  </a:lnTo>
                  <a:lnTo>
                    <a:pt x="2249" y="206"/>
                  </a:lnTo>
                  <a:lnTo>
                    <a:pt x="2249" y="206"/>
                  </a:lnTo>
                  <a:lnTo>
                    <a:pt x="2250" y="208"/>
                  </a:lnTo>
                  <a:lnTo>
                    <a:pt x="2254" y="208"/>
                  </a:lnTo>
                  <a:lnTo>
                    <a:pt x="2255" y="208"/>
                  </a:lnTo>
                  <a:lnTo>
                    <a:pt x="2257" y="206"/>
                  </a:lnTo>
                  <a:lnTo>
                    <a:pt x="2258" y="205"/>
                  </a:lnTo>
                  <a:lnTo>
                    <a:pt x="2260" y="203"/>
                  </a:lnTo>
                  <a:lnTo>
                    <a:pt x="2262" y="201"/>
                  </a:lnTo>
                  <a:lnTo>
                    <a:pt x="2262" y="200"/>
                  </a:lnTo>
                  <a:lnTo>
                    <a:pt x="2263" y="197"/>
                  </a:lnTo>
                  <a:lnTo>
                    <a:pt x="2265" y="197"/>
                  </a:lnTo>
                  <a:lnTo>
                    <a:pt x="2267" y="197"/>
                  </a:lnTo>
                  <a:lnTo>
                    <a:pt x="2268" y="197"/>
                  </a:lnTo>
                  <a:lnTo>
                    <a:pt x="2270" y="197"/>
                  </a:lnTo>
                  <a:lnTo>
                    <a:pt x="2272" y="197"/>
                  </a:lnTo>
                  <a:lnTo>
                    <a:pt x="2273" y="197"/>
                  </a:lnTo>
                  <a:lnTo>
                    <a:pt x="2275" y="195"/>
                  </a:lnTo>
                  <a:lnTo>
                    <a:pt x="2276" y="193"/>
                  </a:lnTo>
                  <a:lnTo>
                    <a:pt x="2278" y="192"/>
                  </a:lnTo>
                  <a:lnTo>
                    <a:pt x="2281" y="190"/>
                  </a:lnTo>
                  <a:lnTo>
                    <a:pt x="2285" y="192"/>
                  </a:lnTo>
                  <a:lnTo>
                    <a:pt x="2285" y="200"/>
                  </a:lnTo>
                  <a:lnTo>
                    <a:pt x="2291" y="200"/>
                  </a:lnTo>
                  <a:lnTo>
                    <a:pt x="2293" y="200"/>
                  </a:lnTo>
                  <a:lnTo>
                    <a:pt x="2294" y="201"/>
                  </a:lnTo>
                  <a:lnTo>
                    <a:pt x="2296" y="203"/>
                  </a:lnTo>
                  <a:lnTo>
                    <a:pt x="2296" y="205"/>
                  </a:lnTo>
                  <a:lnTo>
                    <a:pt x="2296" y="208"/>
                  </a:lnTo>
                  <a:lnTo>
                    <a:pt x="2296" y="210"/>
                  </a:lnTo>
                  <a:lnTo>
                    <a:pt x="2296" y="211"/>
                  </a:lnTo>
                  <a:lnTo>
                    <a:pt x="2294" y="213"/>
                  </a:lnTo>
                  <a:lnTo>
                    <a:pt x="2299" y="215"/>
                  </a:lnTo>
                  <a:lnTo>
                    <a:pt x="2299" y="213"/>
                  </a:lnTo>
                  <a:lnTo>
                    <a:pt x="2298" y="211"/>
                  </a:lnTo>
                  <a:lnTo>
                    <a:pt x="2298" y="208"/>
                  </a:lnTo>
                  <a:lnTo>
                    <a:pt x="2299" y="206"/>
                  </a:lnTo>
                  <a:lnTo>
                    <a:pt x="2299" y="205"/>
                  </a:lnTo>
                  <a:lnTo>
                    <a:pt x="2301" y="201"/>
                  </a:lnTo>
                  <a:lnTo>
                    <a:pt x="2299" y="198"/>
                  </a:lnTo>
                  <a:lnTo>
                    <a:pt x="2299" y="195"/>
                  </a:lnTo>
                  <a:lnTo>
                    <a:pt x="2321" y="195"/>
                  </a:lnTo>
                  <a:lnTo>
                    <a:pt x="2321" y="197"/>
                  </a:lnTo>
                  <a:lnTo>
                    <a:pt x="2321" y="198"/>
                  </a:lnTo>
                  <a:lnTo>
                    <a:pt x="2319" y="200"/>
                  </a:lnTo>
                  <a:lnTo>
                    <a:pt x="2317" y="201"/>
                  </a:lnTo>
                  <a:lnTo>
                    <a:pt x="2317" y="201"/>
                  </a:lnTo>
                  <a:lnTo>
                    <a:pt x="2316" y="203"/>
                  </a:lnTo>
                  <a:lnTo>
                    <a:pt x="2316" y="210"/>
                  </a:lnTo>
                  <a:lnTo>
                    <a:pt x="2321" y="210"/>
                  </a:lnTo>
                  <a:lnTo>
                    <a:pt x="2326" y="210"/>
                  </a:lnTo>
                  <a:lnTo>
                    <a:pt x="2326" y="200"/>
                  </a:lnTo>
                  <a:lnTo>
                    <a:pt x="2329" y="200"/>
                  </a:lnTo>
                  <a:lnTo>
                    <a:pt x="2330" y="200"/>
                  </a:lnTo>
                  <a:lnTo>
                    <a:pt x="2332" y="200"/>
                  </a:lnTo>
                  <a:lnTo>
                    <a:pt x="2332" y="201"/>
                  </a:lnTo>
                  <a:lnTo>
                    <a:pt x="2334" y="203"/>
                  </a:lnTo>
                  <a:lnTo>
                    <a:pt x="2334" y="205"/>
                  </a:lnTo>
                  <a:lnTo>
                    <a:pt x="2335" y="205"/>
                  </a:lnTo>
                  <a:lnTo>
                    <a:pt x="2335" y="206"/>
                  </a:lnTo>
                  <a:lnTo>
                    <a:pt x="2339" y="206"/>
                  </a:lnTo>
                  <a:lnTo>
                    <a:pt x="2342" y="206"/>
                  </a:lnTo>
                  <a:lnTo>
                    <a:pt x="2347" y="206"/>
                  </a:lnTo>
                  <a:lnTo>
                    <a:pt x="2350" y="206"/>
                  </a:lnTo>
                  <a:lnTo>
                    <a:pt x="2352" y="206"/>
                  </a:lnTo>
                  <a:lnTo>
                    <a:pt x="2353" y="206"/>
                  </a:lnTo>
                  <a:lnTo>
                    <a:pt x="2353" y="208"/>
                  </a:lnTo>
                  <a:lnTo>
                    <a:pt x="2355" y="210"/>
                  </a:lnTo>
                  <a:lnTo>
                    <a:pt x="2355" y="210"/>
                  </a:lnTo>
                  <a:lnTo>
                    <a:pt x="2357" y="211"/>
                  </a:lnTo>
                  <a:lnTo>
                    <a:pt x="2357" y="213"/>
                  </a:lnTo>
                  <a:lnTo>
                    <a:pt x="2357" y="219"/>
                  </a:lnTo>
                  <a:lnTo>
                    <a:pt x="2355" y="219"/>
                  </a:lnTo>
                  <a:lnTo>
                    <a:pt x="2353" y="219"/>
                  </a:lnTo>
                  <a:lnTo>
                    <a:pt x="2352" y="219"/>
                  </a:lnTo>
                  <a:lnTo>
                    <a:pt x="2350" y="221"/>
                  </a:lnTo>
                  <a:lnTo>
                    <a:pt x="2348" y="219"/>
                  </a:lnTo>
                  <a:lnTo>
                    <a:pt x="2347" y="219"/>
                  </a:lnTo>
                  <a:lnTo>
                    <a:pt x="2347" y="223"/>
                  </a:lnTo>
                  <a:lnTo>
                    <a:pt x="2350" y="224"/>
                  </a:lnTo>
                  <a:lnTo>
                    <a:pt x="2353" y="224"/>
                  </a:lnTo>
                  <a:lnTo>
                    <a:pt x="2357" y="226"/>
                  </a:lnTo>
                  <a:lnTo>
                    <a:pt x="2360" y="226"/>
                  </a:lnTo>
                  <a:lnTo>
                    <a:pt x="2363" y="224"/>
                  </a:lnTo>
                  <a:lnTo>
                    <a:pt x="2363" y="226"/>
                  </a:lnTo>
                  <a:lnTo>
                    <a:pt x="2365" y="228"/>
                  </a:lnTo>
                  <a:lnTo>
                    <a:pt x="2365" y="228"/>
                  </a:lnTo>
                  <a:lnTo>
                    <a:pt x="2368" y="229"/>
                  </a:lnTo>
                  <a:lnTo>
                    <a:pt x="2370" y="231"/>
                  </a:lnTo>
                  <a:lnTo>
                    <a:pt x="2373" y="231"/>
                  </a:lnTo>
                  <a:lnTo>
                    <a:pt x="2373" y="231"/>
                  </a:lnTo>
                  <a:lnTo>
                    <a:pt x="2375" y="229"/>
                  </a:lnTo>
                  <a:lnTo>
                    <a:pt x="2376" y="228"/>
                  </a:lnTo>
                  <a:lnTo>
                    <a:pt x="2376" y="228"/>
                  </a:lnTo>
                  <a:lnTo>
                    <a:pt x="2380" y="226"/>
                  </a:lnTo>
                  <a:lnTo>
                    <a:pt x="2388" y="226"/>
                  </a:lnTo>
                  <a:lnTo>
                    <a:pt x="2388" y="229"/>
                  </a:lnTo>
                  <a:lnTo>
                    <a:pt x="2389" y="231"/>
                  </a:lnTo>
                  <a:lnTo>
                    <a:pt x="2389" y="233"/>
                  </a:lnTo>
                  <a:lnTo>
                    <a:pt x="2389" y="234"/>
                  </a:lnTo>
                  <a:lnTo>
                    <a:pt x="2391" y="234"/>
                  </a:lnTo>
                  <a:lnTo>
                    <a:pt x="2393" y="236"/>
                  </a:lnTo>
                  <a:lnTo>
                    <a:pt x="2393" y="236"/>
                  </a:lnTo>
                  <a:lnTo>
                    <a:pt x="2394" y="236"/>
                  </a:lnTo>
                  <a:lnTo>
                    <a:pt x="2396" y="237"/>
                  </a:lnTo>
                  <a:lnTo>
                    <a:pt x="2396" y="237"/>
                  </a:lnTo>
                  <a:lnTo>
                    <a:pt x="2396" y="239"/>
                  </a:lnTo>
                  <a:lnTo>
                    <a:pt x="2394" y="241"/>
                  </a:lnTo>
                  <a:lnTo>
                    <a:pt x="2394" y="242"/>
                  </a:lnTo>
                  <a:lnTo>
                    <a:pt x="2393" y="244"/>
                  </a:lnTo>
                  <a:lnTo>
                    <a:pt x="2393" y="246"/>
                  </a:lnTo>
                  <a:lnTo>
                    <a:pt x="2394" y="247"/>
                  </a:lnTo>
                  <a:lnTo>
                    <a:pt x="2396" y="249"/>
                  </a:lnTo>
                  <a:lnTo>
                    <a:pt x="2402" y="249"/>
                  </a:lnTo>
                  <a:lnTo>
                    <a:pt x="2402" y="247"/>
                  </a:lnTo>
                  <a:lnTo>
                    <a:pt x="2404" y="247"/>
                  </a:lnTo>
                  <a:lnTo>
                    <a:pt x="2404" y="246"/>
                  </a:lnTo>
                  <a:lnTo>
                    <a:pt x="2404" y="244"/>
                  </a:lnTo>
                  <a:lnTo>
                    <a:pt x="2404" y="241"/>
                  </a:lnTo>
                  <a:lnTo>
                    <a:pt x="2414" y="241"/>
                  </a:lnTo>
                  <a:lnTo>
                    <a:pt x="2416" y="244"/>
                  </a:lnTo>
                  <a:lnTo>
                    <a:pt x="2419" y="246"/>
                  </a:lnTo>
                  <a:lnTo>
                    <a:pt x="2420" y="247"/>
                  </a:lnTo>
                  <a:lnTo>
                    <a:pt x="2422" y="247"/>
                  </a:lnTo>
                  <a:lnTo>
                    <a:pt x="2424" y="249"/>
                  </a:lnTo>
                  <a:lnTo>
                    <a:pt x="2425" y="249"/>
                  </a:lnTo>
                  <a:lnTo>
                    <a:pt x="2425" y="251"/>
                  </a:lnTo>
                  <a:lnTo>
                    <a:pt x="2427" y="251"/>
                  </a:lnTo>
                  <a:lnTo>
                    <a:pt x="2430" y="251"/>
                  </a:lnTo>
                  <a:lnTo>
                    <a:pt x="2432" y="249"/>
                  </a:lnTo>
                  <a:lnTo>
                    <a:pt x="2435" y="249"/>
                  </a:lnTo>
                  <a:lnTo>
                    <a:pt x="2440" y="249"/>
                  </a:lnTo>
                  <a:lnTo>
                    <a:pt x="2443" y="249"/>
                  </a:lnTo>
                  <a:lnTo>
                    <a:pt x="2447" y="249"/>
                  </a:lnTo>
                  <a:lnTo>
                    <a:pt x="2450" y="251"/>
                  </a:lnTo>
                  <a:lnTo>
                    <a:pt x="2452" y="252"/>
                  </a:lnTo>
                  <a:lnTo>
                    <a:pt x="2453" y="252"/>
                  </a:lnTo>
                  <a:lnTo>
                    <a:pt x="2456" y="254"/>
                  </a:lnTo>
                  <a:lnTo>
                    <a:pt x="2458" y="254"/>
                  </a:lnTo>
                  <a:lnTo>
                    <a:pt x="2460" y="255"/>
                  </a:lnTo>
                  <a:lnTo>
                    <a:pt x="2460" y="255"/>
                  </a:lnTo>
                  <a:lnTo>
                    <a:pt x="2461" y="257"/>
                  </a:lnTo>
                  <a:lnTo>
                    <a:pt x="2461" y="259"/>
                  </a:lnTo>
                  <a:lnTo>
                    <a:pt x="2465" y="260"/>
                  </a:lnTo>
                  <a:lnTo>
                    <a:pt x="2466" y="260"/>
                  </a:lnTo>
                  <a:lnTo>
                    <a:pt x="2468" y="260"/>
                  </a:lnTo>
                  <a:lnTo>
                    <a:pt x="2470" y="260"/>
                  </a:lnTo>
                  <a:lnTo>
                    <a:pt x="2470" y="262"/>
                  </a:lnTo>
                  <a:lnTo>
                    <a:pt x="2471" y="264"/>
                  </a:lnTo>
                  <a:lnTo>
                    <a:pt x="2473" y="264"/>
                  </a:lnTo>
                  <a:lnTo>
                    <a:pt x="2474" y="264"/>
                  </a:lnTo>
                  <a:lnTo>
                    <a:pt x="2474" y="265"/>
                  </a:lnTo>
                  <a:lnTo>
                    <a:pt x="2476" y="267"/>
                  </a:lnTo>
                  <a:lnTo>
                    <a:pt x="2478" y="269"/>
                  </a:lnTo>
                  <a:lnTo>
                    <a:pt x="2478" y="269"/>
                  </a:lnTo>
                  <a:lnTo>
                    <a:pt x="2481" y="272"/>
                  </a:lnTo>
                  <a:lnTo>
                    <a:pt x="2484" y="273"/>
                  </a:lnTo>
                  <a:lnTo>
                    <a:pt x="2488" y="273"/>
                  </a:lnTo>
                  <a:lnTo>
                    <a:pt x="2491" y="273"/>
                  </a:lnTo>
                  <a:lnTo>
                    <a:pt x="2494" y="273"/>
                  </a:lnTo>
                  <a:lnTo>
                    <a:pt x="2497" y="273"/>
                  </a:lnTo>
                  <a:lnTo>
                    <a:pt x="2499" y="273"/>
                  </a:lnTo>
                  <a:lnTo>
                    <a:pt x="2501" y="273"/>
                  </a:lnTo>
                  <a:lnTo>
                    <a:pt x="2504" y="275"/>
                  </a:lnTo>
                  <a:lnTo>
                    <a:pt x="2506" y="277"/>
                  </a:lnTo>
                  <a:lnTo>
                    <a:pt x="2507" y="278"/>
                  </a:lnTo>
                  <a:lnTo>
                    <a:pt x="2509" y="278"/>
                  </a:lnTo>
                  <a:lnTo>
                    <a:pt x="2510" y="280"/>
                  </a:lnTo>
                  <a:lnTo>
                    <a:pt x="2512" y="283"/>
                  </a:lnTo>
                  <a:lnTo>
                    <a:pt x="2514" y="287"/>
                  </a:lnTo>
                  <a:lnTo>
                    <a:pt x="2514" y="290"/>
                  </a:lnTo>
                  <a:lnTo>
                    <a:pt x="2514" y="293"/>
                  </a:lnTo>
                  <a:lnTo>
                    <a:pt x="2515" y="296"/>
                  </a:lnTo>
                  <a:lnTo>
                    <a:pt x="2515" y="300"/>
                  </a:lnTo>
                  <a:lnTo>
                    <a:pt x="2515" y="303"/>
                  </a:lnTo>
                  <a:lnTo>
                    <a:pt x="2514" y="305"/>
                  </a:lnTo>
                  <a:lnTo>
                    <a:pt x="2514" y="306"/>
                  </a:lnTo>
                  <a:lnTo>
                    <a:pt x="2512" y="308"/>
                  </a:lnTo>
                  <a:lnTo>
                    <a:pt x="2510" y="309"/>
                  </a:lnTo>
                  <a:lnTo>
                    <a:pt x="2509" y="311"/>
                  </a:lnTo>
                  <a:lnTo>
                    <a:pt x="2506" y="313"/>
                  </a:lnTo>
                  <a:lnTo>
                    <a:pt x="2504" y="314"/>
                  </a:lnTo>
                  <a:lnTo>
                    <a:pt x="2502" y="316"/>
                  </a:lnTo>
                  <a:lnTo>
                    <a:pt x="2501" y="316"/>
                  </a:lnTo>
                  <a:lnTo>
                    <a:pt x="2497" y="316"/>
                  </a:lnTo>
                  <a:lnTo>
                    <a:pt x="2494" y="316"/>
                  </a:lnTo>
                  <a:lnTo>
                    <a:pt x="2491" y="318"/>
                  </a:lnTo>
                  <a:lnTo>
                    <a:pt x="2489" y="318"/>
                  </a:lnTo>
                  <a:lnTo>
                    <a:pt x="2488" y="319"/>
                  </a:lnTo>
                  <a:lnTo>
                    <a:pt x="2484" y="321"/>
                  </a:lnTo>
                  <a:lnTo>
                    <a:pt x="2483" y="321"/>
                  </a:lnTo>
                  <a:lnTo>
                    <a:pt x="2481" y="321"/>
                  </a:lnTo>
                  <a:lnTo>
                    <a:pt x="2479" y="321"/>
                  </a:lnTo>
                  <a:lnTo>
                    <a:pt x="2478" y="323"/>
                  </a:lnTo>
                  <a:lnTo>
                    <a:pt x="2471" y="323"/>
                  </a:lnTo>
                  <a:lnTo>
                    <a:pt x="2468" y="323"/>
                  </a:lnTo>
                  <a:lnTo>
                    <a:pt x="2465" y="323"/>
                  </a:lnTo>
                  <a:lnTo>
                    <a:pt x="2463" y="321"/>
                  </a:lnTo>
                  <a:lnTo>
                    <a:pt x="2461" y="321"/>
                  </a:lnTo>
                  <a:lnTo>
                    <a:pt x="2458" y="321"/>
                  </a:lnTo>
                  <a:lnTo>
                    <a:pt x="2456" y="321"/>
                  </a:lnTo>
                  <a:lnTo>
                    <a:pt x="2455" y="319"/>
                  </a:lnTo>
                  <a:lnTo>
                    <a:pt x="2455" y="318"/>
                  </a:lnTo>
                  <a:lnTo>
                    <a:pt x="2455" y="318"/>
                  </a:lnTo>
                  <a:lnTo>
                    <a:pt x="2453" y="316"/>
                  </a:lnTo>
                  <a:lnTo>
                    <a:pt x="2452" y="316"/>
                  </a:lnTo>
                  <a:lnTo>
                    <a:pt x="2450" y="316"/>
                  </a:lnTo>
                  <a:lnTo>
                    <a:pt x="2448" y="316"/>
                  </a:lnTo>
                  <a:lnTo>
                    <a:pt x="2425" y="316"/>
                  </a:lnTo>
                  <a:lnTo>
                    <a:pt x="2424" y="314"/>
                  </a:lnTo>
                  <a:lnTo>
                    <a:pt x="2422" y="314"/>
                  </a:lnTo>
                  <a:lnTo>
                    <a:pt x="2419" y="313"/>
                  </a:lnTo>
                  <a:lnTo>
                    <a:pt x="2419" y="311"/>
                  </a:lnTo>
                  <a:lnTo>
                    <a:pt x="2419" y="309"/>
                  </a:lnTo>
                  <a:lnTo>
                    <a:pt x="2417" y="309"/>
                  </a:lnTo>
                  <a:lnTo>
                    <a:pt x="2416" y="309"/>
                  </a:lnTo>
                  <a:lnTo>
                    <a:pt x="2414" y="309"/>
                  </a:lnTo>
                  <a:lnTo>
                    <a:pt x="2411" y="309"/>
                  </a:lnTo>
                  <a:lnTo>
                    <a:pt x="2407" y="309"/>
                  </a:lnTo>
                  <a:lnTo>
                    <a:pt x="2402" y="309"/>
                  </a:lnTo>
                  <a:lnTo>
                    <a:pt x="2401" y="308"/>
                  </a:lnTo>
                  <a:lnTo>
                    <a:pt x="2399" y="308"/>
                  </a:lnTo>
                  <a:lnTo>
                    <a:pt x="2396" y="306"/>
                  </a:lnTo>
                  <a:lnTo>
                    <a:pt x="2394" y="303"/>
                  </a:lnTo>
                  <a:lnTo>
                    <a:pt x="2391" y="303"/>
                  </a:lnTo>
                  <a:lnTo>
                    <a:pt x="2388" y="301"/>
                  </a:lnTo>
                  <a:lnTo>
                    <a:pt x="2386" y="300"/>
                  </a:lnTo>
                  <a:lnTo>
                    <a:pt x="2386" y="300"/>
                  </a:lnTo>
                  <a:lnTo>
                    <a:pt x="2386" y="298"/>
                  </a:lnTo>
                  <a:lnTo>
                    <a:pt x="2384" y="298"/>
                  </a:lnTo>
                  <a:lnTo>
                    <a:pt x="2383" y="298"/>
                  </a:lnTo>
                  <a:lnTo>
                    <a:pt x="2380" y="296"/>
                  </a:lnTo>
                  <a:lnTo>
                    <a:pt x="2378" y="300"/>
                  </a:lnTo>
                  <a:lnTo>
                    <a:pt x="2381" y="301"/>
                  </a:lnTo>
                  <a:lnTo>
                    <a:pt x="2384" y="303"/>
                  </a:lnTo>
                  <a:lnTo>
                    <a:pt x="2386" y="305"/>
                  </a:lnTo>
                  <a:lnTo>
                    <a:pt x="2386" y="305"/>
                  </a:lnTo>
                  <a:lnTo>
                    <a:pt x="2388" y="306"/>
                  </a:lnTo>
                  <a:lnTo>
                    <a:pt x="2391" y="306"/>
                  </a:lnTo>
                  <a:lnTo>
                    <a:pt x="2393" y="306"/>
                  </a:lnTo>
                  <a:lnTo>
                    <a:pt x="2396" y="306"/>
                  </a:lnTo>
                  <a:lnTo>
                    <a:pt x="2396" y="309"/>
                  </a:lnTo>
                  <a:lnTo>
                    <a:pt x="2398" y="311"/>
                  </a:lnTo>
                  <a:lnTo>
                    <a:pt x="2398" y="313"/>
                  </a:lnTo>
                  <a:lnTo>
                    <a:pt x="2399" y="314"/>
                  </a:lnTo>
                  <a:lnTo>
                    <a:pt x="2401" y="316"/>
                  </a:lnTo>
                  <a:lnTo>
                    <a:pt x="2401" y="318"/>
                  </a:lnTo>
                  <a:lnTo>
                    <a:pt x="2401" y="319"/>
                  </a:lnTo>
                  <a:lnTo>
                    <a:pt x="2402" y="319"/>
                  </a:lnTo>
                  <a:lnTo>
                    <a:pt x="2406" y="319"/>
                  </a:lnTo>
                  <a:lnTo>
                    <a:pt x="2409" y="319"/>
                  </a:lnTo>
                  <a:lnTo>
                    <a:pt x="2412" y="321"/>
                  </a:lnTo>
                  <a:lnTo>
                    <a:pt x="2412" y="323"/>
                  </a:lnTo>
                  <a:lnTo>
                    <a:pt x="2414" y="324"/>
                  </a:lnTo>
                  <a:lnTo>
                    <a:pt x="2414" y="327"/>
                  </a:lnTo>
                  <a:lnTo>
                    <a:pt x="2414" y="332"/>
                  </a:lnTo>
                  <a:lnTo>
                    <a:pt x="2412" y="336"/>
                  </a:lnTo>
                  <a:lnTo>
                    <a:pt x="2412" y="341"/>
                  </a:lnTo>
                  <a:lnTo>
                    <a:pt x="2412" y="350"/>
                  </a:lnTo>
                  <a:lnTo>
                    <a:pt x="2422" y="350"/>
                  </a:lnTo>
                  <a:lnTo>
                    <a:pt x="2422" y="355"/>
                  </a:lnTo>
                  <a:lnTo>
                    <a:pt x="2422" y="360"/>
                  </a:lnTo>
                  <a:lnTo>
                    <a:pt x="2422" y="363"/>
                  </a:lnTo>
                  <a:lnTo>
                    <a:pt x="2424" y="365"/>
                  </a:lnTo>
                  <a:lnTo>
                    <a:pt x="2424" y="367"/>
                  </a:lnTo>
                  <a:lnTo>
                    <a:pt x="2427" y="370"/>
                  </a:lnTo>
                  <a:lnTo>
                    <a:pt x="2430" y="372"/>
                  </a:lnTo>
                  <a:lnTo>
                    <a:pt x="2432" y="372"/>
                  </a:lnTo>
                  <a:lnTo>
                    <a:pt x="2434" y="372"/>
                  </a:lnTo>
                  <a:lnTo>
                    <a:pt x="2438" y="373"/>
                  </a:lnTo>
                  <a:lnTo>
                    <a:pt x="2442" y="375"/>
                  </a:lnTo>
                  <a:lnTo>
                    <a:pt x="2443" y="377"/>
                  </a:lnTo>
                  <a:lnTo>
                    <a:pt x="2445" y="378"/>
                  </a:lnTo>
                  <a:lnTo>
                    <a:pt x="2445" y="378"/>
                  </a:lnTo>
                  <a:lnTo>
                    <a:pt x="2445" y="380"/>
                  </a:lnTo>
                  <a:lnTo>
                    <a:pt x="2447" y="381"/>
                  </a:lnTo>
                  <a:lnTo>
                    <a:pt x="2450" y="381"/>
                  </a:lnTo>
                  <a:lnTo>
                    <a:pt x="2452" y="381"/>
                  </a:lnTo>
                  <a:lnTo>
                    <a:pt x="2453" y="381"/>
                  </a:lnTo>
                  <a:lnTo>
                    <a:pt x="2453" y="380"/>
                  </a:lnTo>
                  <a:lnTo>
                    <a:pt x="2453" y="378"/>
                  </a:lnTo>
                  <a:lnTo>
                    <a:pt x="2455" y="378"/>
                  </a:lnTo>
                  <a:lnTo>
                    <a:pt x="2470" y="378"/>
                  </a:lnTo>
                  <a:lnTo>
                    <a:pt x="2471" y="377"/>
                  </a:lnTo>
                  <a:lnTo>
                    <a:pt x="2471" y="375"/>
                  </a:lnTo>
                  <a:lnTo>
                    <a:pt x="2473" y="375"/>
                  </a:lnTo>
                  <a:lnTo>
                    <a:pt x="2471" y="372"/>
                  </a:lnTo>
                  <a:lnTo>
                    <a:pt x="2470" y="370"/>
                  </a:lnTo>
                  <a:lnTo>
                    <a:pt x="2466" y="368"/>
                  </a:lnTo>
                  <a:lnTo>
                    <a:pt x="2463" y="367"/>
                  </a:lnTo>
                  <a:lnTo>
                    <a:pt x="2461" y="367"/>
                  </a:lnTo>
                  <a:lnTo>
                    <a:pt x="2460" y="367"/>
                  </a:lnTo>
                  <a:lnTo>
                    <a:pt x="2456" y="367"/>
                  </a:lnTo>
                  <a:lnTo>
                    <a:pt x="2453" y="367"/>
                  </a:lnTo>
                  <a:lnTo>
                    <a:pt x="2453" y="365"/>
                  </a:lnTo>
                  <a:lnTo>
                    <a:pt x="2452" y="365"/>
                  </a:lnTo>
                  <a:lnTo>
                    <a:pt x="2452" y="363"/>
                  </a:lnTo>
                  <a:lnTo>
                    <a:pt x="2452" y="362"/>
                  </a:lnTo>
                  <a:lnTo>
                    <a:pt x="2452" y="360"/>
                  </a:lnTo>
                  <a:lnTo>
                    <a:pt x="2450" y="360"/>
                  </a:lnTo>
                  <a:lnTo>
                    <a:pt x="2448" y="360"/>
                  </a:lnTo>
                  <a:lnTo>
                    <a:pt x="2447" y="359"/>
                  </a:lnTo>
                  <a:lnTo>
                    <a:pt x="2445" y="359"/>
                  </a:lnTo>
                  <a:lnTo>
                    <a:pt x="2445" y="355"/>
                  </a:lnTo>
                  <a:lnTo>
                    <a:pt x="2443" y="354"/>
                  </a:lnTo>
                  <a:lnTo>
                    <a:pt x="2445" y="352"/>
                  </a:lnTo>
                  <a:lnTo>
                    <a:pt x="2445" y="350"/>
                  </a:lnTo>
                  <a:lnTo>
                    <a:pt x="2447" y="349"/>
                  </a:lnTo>
                  <a:lnTo>
                    <a:pt x="2448" y="349"/>
                  </a:lnTo>
                  <a:lnTo>
                    <a:pt x="2450" y="349"/>
                  </a:lnTo>
                  <a:lnTo>
                    <a:pt x="2452" y="347"/>
                  </a:lnTo>
                  <a:lnTo>
                    <a:pt x="2453" y="345"/>
                  </a:lnTo>
                  <a:lnTo>
                    <a:pt x="2456" y="345"/>
                  </a:lnTo>
                  <a:lnTo>
                    <a:pt x="2456" y="347"/>
                  </a:lnTo>
                  <a:lnTo>
                    <a:pt x="2458" y="350"/>
                  </a:lnTo>
                  <a:lnTo>
                    <a:pt x="2460" y="352"/>
                  </a:lnTo>
                  <a:lnTo>
                    <a:pt x="2461" y="354"/>
                  </a:lnTo>
                  <a:lnTo>
                    <a:pt x="2463" y="354"/>
                  </a:lnTo>
                  <a:lnTo>
                    <a:pt x="2465" y="354"/>
                  </a:lnTo>
                  <a:lnTo>
                    <a:pt x="2466" y="354"/>
                  </a:lnTo>
                  <a:lnTo>
                    <a:pt x="2470" y="355"/>
                  </a:lnTo>
                  <a:lnTo>
                    <a:pt x="2470" y="355"/>
                  </a:lnTo>
                  <a:lnTo>
                    <a:pt x="2471" y="357"/>
                  </a:lnTo>
                  <a:lnTo>
                    <a:pt x="2473" y="357"/>
                  </a:lnTo>
                  <a:lnTo>
                    <a:pt x="2476" y="359"/>
                  </a:lnTo>
                  <a:lnTo>
                    <a:pt x="2479" y="359"/>
                  </a:lnTo>
                  <a:lnTo>
                    <a:pt x="2481" y="359"/>
                  </a:lnTo>
                  <a:lnTo>
                    <a:pt x="2483" y="359"/>
                  </a:lnTo>
                  <a:lnTo>
                    <a:pt x="2486" y="359"/>
                  </a:lnTo>
                  <a:lnTo>
                    <a:pt x="2489" y="360"/>
                  </a:lnTo>
                  <a:lnTo>
                    <a:pt x="2492" y="360"/>
                  </a:lnTo>
                  <a:lnTo>
                    <a:pt x="2496" y="360"/>
                  </a:lnTo>
                  <a:lnTo>
                    <a:pt x="2499" y="360"/>
                  </a:lnTo>
                  <a:lnTo>
                    <a:pt x="2501" y="360"/>
                  </a:lnTo>
                  <a:lnTo>
                    <a:pt x="2504" y="360"/>
                  </a:lnTo>
                  <a:lnTo>
                    <a:pt x="2504" y="360"/>
                  </a:lnTo>
                  <a:lnTo>
                    <a:pt x="2504" y="362"/>
                  </a:lnTo>
                  <a:lnTo>
                    <a:pt x="2504" y="362"/>
                  </a:lnTo>
                  <a:lnTo>
                    <a:pt x="2506" y="360"/>
                  </a:lnTo>
                  <a:lnTo>
                    <a:pt x="2506" y="357"/>
                  </a:lnTo>
                  <a:lnTo>
                    <a:pt x="2506" y="355"/>
                  </a:lnTo>
                  <a:lnTo>
                    <a:pt x="2504" y="352"/>
                  </a:lnTo>
                  <a:lnTo>
                    <a:pt x="2501" y="350"/>
                  </a:lnTo>
                  <a:lnTo>
                    <a:pt x="2499" y="350"/>
                  </a:lnTo>
                  <a:lnTo>
                    <a:pt x="2497" y="350"/>
                  </a:lnTo>
                  <a:lnTo>
                    <a:pt x="2497" y="349"/>
                  </a:lnTo>
                  <a:lnTo>
                    <a:pt x="2497" y="347"/>
                  </a:lnTo>
                  <a:lnTo>
                    <a:pt x="2496" y="345"/>
                  </a:lnTo>
                  <a:lnTo>
                    <a:pt x="2496" y="344"/>
                  </a:lnTo>
                  <a:lnTo>
                    <a:pt x="2496" y="341"/>
                  </a:lnTo>
                  <a:lnTo>
                    <a:pt x="2496" y="337"/>
                  </a:lnTo>
                  <a:lnTo>
                    <a:pt x="2496" y="337"/>
                  </a:lnTo>
                  <a:lnTo>
                    <a:pt x="2497" y="337"/>
                  </a:lnTo>
                  <a:lnTo>
                    <a:pt x="2499" y="337"/>
                  </a:lnTo>
                  <a:lnTo>
                    <a:pt x="2502" y="336"/>
                  </a:lnTo>
                  <a:lnTo>
                    <a:pt x="2502" y="334"/>
                  </a:lnTo>
                  <a:lnTo>
                    <a:pt x="2504" y="332"/>
                  </a:lnTo>
                  <a:lnTo>
                    <a:pt x="2504" y="331"/>
                  </a:lnTo>
                  <a:lnTo>
                    <a:pt x="2506" y="329"/>
                  </a:lnTo>
                  <a:lnTo>
                    <a:pt x="2507" y="329"/>
                  </a:lnTo>
                  <a:lnTo>
                    <a:pt x="2509" y="329"/>
                  </a:lnTo>
                  <a:lnTo>
                    <a:pt x="2512" y="327"/>
                  </a:lnTo>
                  <a:lnTo>
                    <a:pt x="2519" y="326"/>
                  </a:lnTo>
                  <a:lnTo>
                    <a:pt x="2520" y="326"/>
                  </a:lnTo>
                  <a:lnTo>
                    <a:pt x="2522" y="326"/>
                  </a:lnTo>
                  <a:lnTo>
                    <a:pt x="2524" y="324"/>
                  </a:lnTo>
                  <a:lnTo>
                    <a:pt x="2525" y="323"/>
                  </a:lnTo>
                  <a:lnTo>
                    <a:pt x="2525" y="321"/>
                  </a:lnTo>
                  <a:lnTo>
                    <a:pt x="2525" y="319"/>
                  </a:lnTo>
                  <a:lnTo>
                    <a:pt x="2525" y="318"/>
                  </a:lnTo>
                  <a:lnTo>
                    <a:pt x="2527" y="318"/>
                  </a:lnTo>
                  <a:lnTo>
                    <a:pt x="2529" y="318"/>
                  </a:lnTo>
                  <a:lnTo>
                    <a:pt x="2532" y="318"/>
                  </a:lnTo>
                  <a:lnTo>
                    <a:pt x="2535" y="318"/>
                  </a:lnTo>
                  <a:lnTo>
                    <a:pt x="2538" y="318"/>
                  </a:lnTo>
                  <a:lnTo>
                    <a:pt x="2540" y="316"/>
                  </a:lnTo>
                  <a:lnTo>
                    <a:pt x="2540" y="316"/>
                  </a:lnTo>
                  <a:lnTo>
                    <a:pt x="2542" y="314"/>
                  </a:lnTo>
                  <a:lnTo>
                    <a:pt x="2543" y="314"/>
                  </a:lnTo>
                  <a:lnTo>
                    <a:pt x="2545" y="314"/>
                  </a:lnTo>
                  <a:lnTo>
                    <a:pt x="2547" y="314"/>
                  </a:lnTo>
                  <a:lnTo>
                    <a:pt x="2548" y="314"/>
                  </a:lnTo>
                  <a:lnTo>
                    <a:pt x="2550" y="316"/>
                  </a:lnTo>
                  <a:lnTo>
                    <a:pt x="2551" y="318"/>
                  </a:lnTo>
                  <a:lnTo>
                    <a:pt x="2551" y="319"/>
                  </a:lnTo>
                  <a:lnTo>
                    <a:pt x="2551" y="319"/>
                  </a:lnTo>
                  <a:lnTo>
                    <a:pt x="2551" y="321"/>
                  </a:lnTo>
                  <a:lnTo>
                    <a:pt x="2553" y="323"/>
                  </a:lnTo>
                  <a:lnTo>
                    <a:pt x="2555" y="324"/>
                  </a:lnTo>
                  <a:lnTo>
                    <a:pt x="2556" y="324"/>
                  </a:lnTo>
                  <a:lnTo>
                    <a:pt x="2558" y="324"/>
                  </a:lnTo>
                  <a:lnTo>
                    <a:pt x="2561" y="324"/>
                  </a:lnTo>
                  <a:lnTo>
                    <a:pt x="2565" y="324"/>
                  </a:lnTo>
                  <a:lnTo>
                    <a:pt x="2565" y="324"/>
                  </a:lnTo>
                  <a:lnTo>
                    <a:pt x="2565" y="323"/>
                  </a:lnTo>
                  <a:lnTo>
                    <a:pt x="2565" y="319"/>
                  </a:lnTo>
                  <a:lnTo>
                    <a:pt x="2565" y="316"/>
                  </a:lnTo>
                  <a:lnTo>
                    <a:pt x="2565" y="313"/>
                  </a:lnTo>
                  <a:lnTo>
                    <a:pt x="2565" y="311"/>
                  </a:lnTo>
                  <a:lnTo>
                    <a:pt x="2565" y="311"/>
                  </a:lnTo>
                  <a:lnTo>
                    <a:pt x="2565" y="309"/>
                  </a:lnTo>
                  <a:lnTo>
                    <a:pt x="2566" y="309"/>
                  </a:lnTo>
                  <a:lnTo>
                    <a:pt x="2566" y="308"/>
                  </a:lnTo>
                  <a:lnTo>
                    <a:pt x="2566" y="306"/>
                  </a:lnTo>
                  <a:lnTo>
                    <a:pt x="2566" y="305"/>
                  </a:lnTo>
                  <a:lnTo>
                    <a:pt x="2565" y="305"/>
                  </a:lnTo>
                  <a:lnTo>
                    <a:pt x="2563" y="303"/>
                  </a:lnTo>
                  <a:lnTo>
                    <a:pt x="2563" y="301"/>
                  </a:lnTo>
                  <a:lnTo>
                    <a:pt x="2561" y="300"/>
                  </a:lnTo>
                  <a:lnTo>
                    <a:pt x="2558" y="298"/>
                  </a:lnTo>
                  <a:lnTo>
                    <a:pt x="2556" y="298"/>
                  </a:lnTo>
                  <a:lnTo>
                    <a:pt x="2556" y="298"/>
                  </a:lnTo>
                  <a:lnTo>
                    <a:pt x="2555" y="298"/>
                  </a:lnTo>
                  <a:lnTo>
                    <a:pt x="2555" y="296"/>
                  </a:lnTo>
                  <a:lnTo>
                    <a:pt x="2555" y="295"/>
                  </a:lnTo>
                  <a:lnTo>
                    <a:pt x="2555" y="293"/>
                  </a:lnTo>
                  <a:lnTo>
                    <a:pt x="2555" y="291"/>
                  </a:lnTo>
                  <a:lnTo>
                    <a:pt x="2555" y="290"/>
                  </a:lnTo>
                  <a:lnTo>
                    <a:pt x="2556" y="290"/>
                  </a:lnTo>
                  <a:lnTo>
                    <a:pt x="2558" y="288"/>
                  </a:lnTo>
                  <a:lnTo>
                    <a:pt x="2558" y="287"/>
                  </a:lnTo>
                  <a:lnTo>
                    <a:pt x="2560" y="285"/>
                  </a:lnTo>
                  <a:lnTo>
                    <a:pt x="2560" y="267"/>
                  </a:lnTo>
                  <a:lnTo>
                    <a:pt x="2558" y="265"/>
                  </a:lnTo>
                  <a:lnTo>
                    <a:pt x="2556" y="265"/>
                  </a:lnTo>
                  <a:lnTo>
                    <a:pt x="2553" y="265"/>
                  </a:lnTo>
                  <a:lnTo>
                    <a:pt x="2550" y="264"/>
                  </a:lnTo>
                  <a:lnTo>
                    <a:pt x="2550" y="257"/>
                  </a:lnTo>
                  <a:lnTo>
                    <a:pt x="2551" y="257"/>
                  </a:lnTo>
                  <a:lnTo>
                    <a:pt x="2553" y="259"/>
                  </a:lnTo>
                  <a:lnTo>
                    <a:pt x="2555" y="257"/>
                  </a:lnTo>
                  <a:lnTo>
                    <a:pt x="2556" y="257"/>
                  </a:lnTo>
                  <a:lnTo>
                    <a:pt x="2563" y="257"/>
                  </a:lnTo>
                  <a:lnTo>
                    <a:pt x="2566" y="257"/>
                  </a:lnTo>
                  <a:lnTo>
                    <a:pt x="2569" y="257"/>
                  </a:lnTo>
                  <a:lnTo>
                    <a:pt x="2573" y="259"/>
                  </a:lnTo>
                  <a:lnTo>
                    <a:pt x="2573" y="259"/>
                  </a:lnTo>
                  <a:lnTo>
                    <a:pt x="2574" y="260"/>
                  </a:lnTo>
                  <a:lnTo>
                    <a:pt x="2576" y="262"/>
                  </a:lnTo>
                  <a:lnTo>
                    <a:pt x="2578" y="262"/>
                  </a:lnTo>
                  <a:lnTo>
                    <a:pt x="2579" y="260"/>
                  </a:lnTo>
                  <a:lnTo>
                    <a:pt x="2581" y="260"/>
                  </a:lnTo>
                  <a:lnTo>
                    <a:pt x="2583" y="260"/>
                  </a:lnTo>
                  <a:lnTo>
                    <a:pt x="2584" y="260"/>
                  </a:lnTo>
                  <a:lnTo>
                    <a:pt x="2586" y="262"/>
                  </a:lnTo>
                  <a:lnTo>
                    <a:pt x="2586" y="264"/>
                  </a:lnTo>
                  <a:lnTo>
                    <a:pt x="2587" y="264"/>
                  </a:lnTo>
                  <a:lnTo>
                    <a:pt x="2589" y="265"/>
                  </a:lnTo>
                  <a:lnTo>
                    <a:pt x="2589" y="267"/>
                  </a:lnTo>
                  <a:lnTo>
                    <a:pt x="2591" y="269"/>
                  </a:lnTo>
                  <a:lnTo>
                    <a:pt x="2592" y="270"/>
                  </a:lnTo>
                  <a:lnTo>
                    <a:pt x="2594" y="270"/>
                  </a:lnTo>
                  <a:lnTo>
                    <a:pt x="2596" y="272"/>
                  </a:lnTo>
                  <a:lnTo>
                    <a:pt x="2597" y="273"/>
                  </a:lnTo>
                  <a:lnTo>
                    <a:pt x="2597" y="283"/>
                  </a:lnTo>
                  <a:lnTo>
                    <a:pt x="2579" y="283"/>
                  </a:lnTo>
                  <a:lnTo>
                    <a:pt x="2579" y="287"/>
                  </a:lnTo>
                  <a:lnTo>
                    <a:pt x="2579" y="290"/>
                  </a:lnTo>
                  <a:lnTo>
                    <a:pt x="2579" y="291"/>
                  </a:lnTo>
                  <a:lnTo>
                    <a:pt x="2581" y="293"/>
                  </a:lnTo>
                  <a:lnTo>
                    <a:pt x="2581" y="295"/>
                  </a:lnTo>
                  <a:lnTo>
                    <a:pt x="2583" y="296"/>
                  </a:lnTo>
                  <a:lnTo>
                    <a:pt x="2583" y="298"/>
                  </a:lnTo>
                  <a:lnTo>
                    <a:pt x="2584" y="300"/>
                  </a:lnTo>
                  <a:lnTo>
                    <a:pt x="2586" y="301"/>
                  </a:lnTo>
                  <a:lnTo>
                    <a:pt x="2587" y="301"/>
                  </a:lnTo>
                  <a:lnTo>
                    <a:pt x="2589" y="303"/>
                  </a:lnTo>
                  <a:lnTo>
                    <a:pt x="2591" y="305"/>
                  </a:lnTo>
                  <a:lnTo>
                    <a:pt x="2591" y="306"/>
                  </a:lnTo>
                  <a:lnTo>
                    <a:pt x="2592" y="306"/>
                  </a:lnTo>
                  <a:lnTo>
                    <a:pt x="2594" y="306"/>
                  </a:lnTo>
                  <a:lnTo>
                    <a:pt x="2596" y="306"/>
                  </a:lnTo>
                  <a:lnTo>
                    <a:pt x="2597" y="305"/>
                  </a:lnTo>
                  <a:lnTo>
                    <a:pt x="2599" y="303"/>
                  </a:lnTo>
                  <a:lnTo>
                    <a:pt x="2601" y="303"/>
                  </a:lnTo>
                  <a:lnTo>
                    <a:pt x="2602" y="303"/>
                  </a:lnTo>
                  <a:lnTo>
                    <a:pt x="2605" y="303"/>
                  </a:lnTo>
                  <a:lnTo>
                    <a:pt x="2609" y="303"/>
                  </a:lnTo>
                  <a:lnTo>
                    <a:pt x="2610" y="301"/>
                  </a:lnTo>
                  <a:lnTo>
                    <a:pt x="2612" y="301"/>
                  </a:lnTo>
                  <a:lnTo>
                    <a:pt x="2615" y="300"/>
                  </a:lnTo>
                  <a:lnTo>
                    <a:pt x="2619" y="298"/>
                  </a:lnTo>
                  <a:lnTo>
                    <a:pt x="2619" y="295"/>
                  </a:lnTo>
                  <a:lnTo>
                    <a:pt x="2620" y="293"/>
                  </a:lnTo>
                  <a:lnTo>
                    <a:pt x="2619" y="291"/>
                  </a:lnTo>
                  <a:lnTo>
                    <a:pt x="2617" y="290"/>
                  </a:lnTo>
                  <a:lnTo>
                    <a:pt x="2617" y="288"/>
                  </a:lnTo>
                  <a:lnTo>
                    <a:pt x="2615" y="285"/>
                  </a:lnTo>
                  <a:lnTo>
                    <a:pt x="2617" y="283"/>
                  </a:lnTo>
                  <a:lnTo>
                    <a:pt x="2619" y="283"/>
                  </a:lnTo>
                  <a:lnTo>
                    <a:pt x="2622" y="282"/>
                  </a:lnTo>
                  <a:lnTo>
                    <a:pt x="2627" y="282"/>
                  </a:lnTo>
                  <a:lnTo>
                    <a:pt x="2630" y="282"/>
                  </a:lnTo>
                  <a:lnTo>
                    <a:pt x="2632" y="280"/>
                  </a:lnTo>
                  <a:lnTo>
                    <a:pt x="2635" y="280"/>
                  </a:lnTo>
                  <a:lnTo>
                    <a:pt x="2638" y="277"/>
                  </a:lnTo>
                  <a:lnTo>
                    <a:pt x="2640" y="273"/>
                  </a:lnTo>
                  <a:lnTo>
                    <a:pt x="2641" y="272"/>
                  </a:lnTo>
                  <a:lnTo>
                    <a:pt x="2643" y="272"/>
                  </a:lnTo>
                  <a:lnTo>
                    <a:pt x="2648" y="270"/>
                  </a:lnTo>
                  <a:lnTo>
                    <a:pt x="2651" y="270"/>
                  </a:lnTo>
                  <a:lnTo>
                    <a:pt x="2653" y="270"/>
                  </a:lnTo>
                  <a:lnTo>
                    <a:pt x="2655" y="269"/>
                  </a:lnTo>
                  <a:lnTo>
                    <a:pt x="2659" y="269"/>
                  </a:lnTo>
                  <a:lnTo>
                    <a:pt x="2663" y="267"/>
                  </a:lnTo>
                  <a:lnTo>
                    <a:pt x="2664" y="267"/>
                  </a:lnTo>
                  <a:lnTo>
                    <a:pt x="2664" y="265"/>
                  </a:lnTo>
                  <a:lnTo>
                    <a:pt x="2664" y="264"/>
                  </a:lnTo>
                  <a:lnTo>
                    <a:pt x="2668" y="264"/>
                  </a:lnTo>
                  <a:lnTo>
                    <a:pt x="2671" y="262"/>
                  </a:lnTo>
                  <a:lnTo>
                    <a:pt x="2674" y="262"/>
                  </a:lnTo>
                  <a:lnTo>
                    <a:pt x="2677" y="262"/>
                  </a:lnTo>
                  <a:lnTo>
                    <a:pt x="2681" y="262"/>
                  </a:lnTo>
                  <a:lnTo>
                    <a:pt x="2684" y="260"/>
                  </a:lnTo>
                  <a:lnTo>
                    <a:pt x="2687" y="259"/>
                  </a:lnTo>
                  <a:lnTo>
                    <a:pt x="2689" y="259"/>
                  </a:lnTo>
                  <a:lnTo>
                    <a:pt x="2689" y="257"/>
                  </a:lnTo>
                  <a:lnTo>
                    <a:pt x="2691" y="255"/>
                  </a:lnTo>
                  <a:lnTo>
                    <a:pt x="2694" y="255"/>
                  </a:lnTo>
                  <a:lnTo>
                    <a:pt x="2697" y="255"/>
                  </a:lnTo>
                  <a:lnTo>
                    <a:pt x="2699" y="255"/>
                  </a:lnTo>
                  <a:lnTo>
                    <a:pt x="2700" y="254"/>
                  </a:lnTo>
                  <a:lnTo>
                    <a:pt x="2702" y="254"/>
                  </a:lnTo>
                  <a:lnTo>
                    <a:pt x="2704" y="254"/>
                  </a:lnTo>
                  <a:lnTo>
                    <a:pt x="2704" y="252"/>
                  </a:lnTo>
                  <a:lnTo>
                    <a:pt x="2705" y="251"/>
                  </a:lnTo>
                  <a:lnTo>
                    <a:pt x="2705" y="251"/>
                  </a:lnTo>
                  <a:lnTo>
                    <a:pt x="2707" y="251"/>
                  </a:lnTo>
                  <a:lnTo>
                    <a:pt x="2709" y="249"/>
                  </a:lnTo>
                  <a:lnTo>
                    <a:pt x="2709" y="252"/>
                  </a:lnTo>
                  <a:lnTo>
                    <a:pt x="2707" y="255"/>
                  </a:lnTo>
                  <a:lnTo>
                    <a:pt x="2705" y="259"/>
                  </a:lnTo>
                  <a:lnTo>
                    <a:pt x="2705" y="260"/>
                  </a:lnTo>
                  <a:lnTo>
                    <a:pt x="2705" y="262"/>
                  </a:lnTo>
                  <a:lnTo>
                    <a:pt x="2705" y="264"/>
                  </a:lnTo>
                  <a:lnTo>
                    <a:pt x="2704" y="265"/>
                  </a:lnTo>
                  <a:lnTo>
                    <a:pt x="2705" y="265"/>
                  </a:lnTo>
                  <a:lnTo>
                    <a:pt x="2707" y="265"/>
                  </a:lnTo>
                  <a:lnTo>
                    <a:pt x="2709" y="267"/>
                  </a:lnTo>
                  <a:lnTo>
                    <a:pt x="2709" y="269"/>
                  </a:lnTo>
                  <a:lnTo>
                    <a:pt x="2710" y="270"/>
                  </a:lnTo>
                  <a:lnTo>
                    <a:pt x="2712" y="272"/>
                  </a:lnTo>
                  <a:lnTo>
                    <a:pt x="2722" y="272"/>
                  </a:lnTo>
                  <a:lnTo>
                    <a:pt x="2722" y="264"/>
                  </a:lnTo>
                  <a:lnTo>
                    <a:pt x="2723" y="264"/>
                  </a:lnTo>
                  <a:lnTo>
                    <a:pt x="2725" y="264"/>
                  </a:lnTo>
                  <a:lnTo>
                    <a:pt x="2735" y="264"/>
                  </a:lnTo>
                  <a:lnTo>
                    <a:pt x="2736" y="264"/>
                  </a:lnTo>
                  <a:lnTo>
                    <a:pt x="2738" y="264"/>
                  </a:lnTo>
                  <a:lnTo>
                    <a:pt x="2741" y="264"/>
                  </a:lnTo>
                  <a:lnTo>
                    <a:pt x="2743" y="264"/>
                  </a:lnTo>
                  <a:lnTo>
                    <a:pt x="2745" y="264"/>
                  </a:lnTo>
                  <a:lnTo>
                    <a:pt x="2746" y="262"/>
                  </a:lnTo>
                  <a:lnTo>
                    <a:pt x="2746" y="262"/>
                  </a:lnTo>
                  <a:lnTo>
                    <a:pt x="2748" y="260"/>
                  </a:lnTo>
                  <a:lnTo>
                    <a:pt x="2748" y="259"/>
                  </a:lnTo>
                  <a:lnTo>
                    <a:pt x="2748" y="259"/>
                  </a:lnTo>
                  <a:lnTo>
                    <a:pt x="2749" y="257"/>
                  </a:lnTo>
                  <a:lnTo>
                    <a:pt x="2751" y="257"/>
                  </a:lnTo>
                  <a:lnTo>
                    <a:pt x="2751" y="257"/>
                  </a:lnTo>
                  <a:lnTo>
                    <a:pt x="2753" y="257"/>
                  </a:lnTo>
                  <a:lnTo>
                    <a:pt x="2756" y="257"/>
                  </a:lnTo>
                  <a:lnTo>
                    <a:pt x="2759" y="259"/>
                  </a:lnTo>
                  <a:lnTo>
                    <a:pt x="2763" y="259"/>
                  </a:lnTo>
                  <a:lnTo>
                    <a:pt x="2764" y="259"/>
                  </a:lnTo>
                  <a:lnTo>
                    <a:pt x="2767" y="259"/>
                  </a:lnTo>
                  <a:lnTo>
                    <a:pt x="2769" y="259"/>
                  </a:lnTo>
                  <a:lnTo>
                    <a:pt x="2769" y="257"/>
                  </a:lnTo>
                  <a:lnTo>
                    <a:pt x="2771" y="255"/>
                  </a:lnTo>
                  <a:lnTo>
                    <a:pt x="2771" y="254"/>
                  </a:lnTo>
                  <a:lnTo>
                    <a:pt x="2772" y="252"/>
                  </a:lnTo>
                  <a:lnTo>
                    <a:pt x="2774" y="251"/>
                  </a:lnTo>
                  <a:lnTo>
                    <a:pt x="2776" y="249"/>
                  </a:lnTo>
                  <a:lnTo>
                    <a:pt x="2777" y="249"/>
                  </a:lnTo>
                  <a:lnTo>
                    <a:pt x="2779" y="249"/>
                  </a:lnTo>
                  <a:lnTo>
                    <a:pt x="2782" y="249"/>
                  </a:lnTo>
                  <a:lnTo>
                    <a:pt x="2784" y="251"/>
                  </a:lnTo>
                  <a:lnTo>
                    <a:pt x="2784" y="252"/>
                  </a:lnTo>
                  <a:lnTo>
                    <a:pt x="2784" y="255"/>
                  </a:lnTo>
                  <a:lnTo>
                    <a:pt x="2784" y="259"/>
                  </a:lnTo>
                  <a:lnTo>
                    <a:pt x="2784" y="260"/>
                  </a:lnTo>
                  <a:lnTo>
                    <a:pt x="2782" y="262"/>
                  </a:lnTo>
                  <a:lnTo>
                    <a:pt x="2782" y="264"/>
                  </a:lnTo>
                  <a:lnTo>
                    <a:pt x="2782" y="267"/>
                  </a:lnTo>
                  <a:lnTo>
                    <a:pt x="2785" y="269"/>
                  </a:lnTo>
                  <a:lnTo>
                    <a:pt x="2787" y="269"/>
                  </a:lnTo>
                  <a:lnTo>
                    <a:pt x="2789" y="267"/>
                  </a:lnTo>
                  <a:lnTo>
                    <a:pt x="2789" y="267"/>
                  </a:lnTo>
                  <a:lnTo>
                    <a:pt x="2790" y="264"/>
                  </a:lnTo>
                  <a:lnTo>
                    <a:pt x="2790" y="262"/>
                  </a:lnTo>
                  <a:lnTo>
                    <a:pt x="2792" y="260"/>
                  </a:lnTo>
                  <a:lnTo>
                    <a:pt x="2792" y="259"/>
                  </a:lnTo>
                  <a:lnTo>
                    <a:pt x="2794" y="257"/>
                  </a:lnTo>
                  <a:lnTo>
                    <a:pt x="2795" y="257"/>
                  </a:lnTo>
                  <a:lnTo>
                    <a:pt x="2797" y="257"/>
                  </a:lnTo>
                  <a:lnTo>
                    <a:pt x="2800" y="257"/>
                  </a:lnTo>
                  <a:lnTo>
                    <a:pt x="2802" y="257"/>
                  </a:lnTo>
                  <a:lnTo>
                    <a:pt x="2802" y="257"/>
                  </a:lnTo>
                  <a:lnTo>
                    <a:pt x="2805" y="255"/>
                  </a:lnTo>
                  <a:lnTo>
                    <a:pt x="2808" y="252"/>
                  </a:lnTo>
                  <a:lnTo>
                    <a:pt x="2808" y="251"/>
                  </a:lnTo>
                  <a:lnTo>
                    <a:pt x="2808" y="249"/>
                  </a:lnTo>
                  <a:lnTo>
                    <a:pt x="2810" y="247"/>
                  </a:lnTo>
                  <a:lnTo>
                    <a:pt x="2810" y="246"/>
                  </a:lnTo>
                  <a:lnTo>
                    <a:pt x="2810" y="244"/>
                  </a:lnTo>
                  <a:lnTo>
                    <a:pt x="2808" y="244"/>
                  </a:lnTo>
                  <a:lnTo>
                    <a:pt x="2807" y="242"/>
                  </a:lnTo>
                  <a:lnTo>
                    <a:pt x="2807" y="241"/>
                  </a:lnTo>
                  <a:lnTo>
                    <a:pt x="2803" y="241"/>
                  </a:lnTo>
                  <a:lnTo>
                    <a:pt x="2800" y="239"/>
                  </a:lnTo>
                  <a:lnTo>
                    <a:pt x="2797" y="239"/>
                  </a:lnTo>
                  <a:lnTo>
                    <a:pt x="2795" y="234"/>
                  </a:lnTo>
                  <a:lnTo>
                    <a:pt x="2794" y="233"/>
                  </a:lnTo>
                  <a:lnTo>
                    <a:pt x="2794" y="231"/>
                  </a:lnTo>
                  <a:lnTo>
                    <a:pt x="2792" y="231"/>
                  </a:lnTo>
                  <a:lnTo>
                    <a:pt x="2790" y="229"/>
                  </a:lnTo>
                  <a:lnTo>
                    <a:pt x="2789" y="229"/>
                  </a:lnTo>
                  <a:lnTo>
                    <a:pt x="2787" y="229"/>
                  </a:lnTo>
                  <a:lnTo>
                    <a:pt x="2785" y="229"/>
                  </a:lnTo>
                  <a:lnTo>
                    <a:pt x="2784" y="229"/>
                  </a:lnTo>
                  <a:lnTo>
                    <a:pt x="2782" y="229"/>
                  </a:lnTo>
                  <a:lnTo>
                    <a:pt x="2779" y="229"/>
                  </a:lnTo>
                  <a:lnTo>
                    <a:pt x="2779" y="228"/>
                  </a:lnTo>
                  <a:lnTo>
                    <a:pt x="2779" y="224"/>
                  </a:lnTo>
                  <a:lnTo>
                    <a:pt x="2779" y="223"/>
                  </a:lnTo>
                  <a:lnTo>
                    <a:pt x="2779" y="223"/>
                  </a:lnTo>
                  <a:lnTo>
                    <a:pt x="2777" y="221"/>
                  </a:lnTo>
                  <a:lnTo>
                    <a:pt x="2776" y="221"/>
                  </a:lnTo>
                  <a:lnTo>
                    <a:pt x="2776" y="219"/>
                  </a:lnTo>
                  <a:lnTo>
                    <a:pt x="2774" y="218"/>
                  </a:lnTo>
                  <a:lnTo>
                    <a:pt x="2772" y="218"/>
                  </a:lnTo>
                  <a:lnTo>
                    <a:pt x="2772" y="216"/>
                  </a:lnTo>
                  <a:lnTo>
                    <a:pt x="2771" y="215"/>
                  </a:lnTo>
                  <a:lnTo>
                    <a:pt x="2771" y="211"/>
                  </a:lnTo>
                  <a:lnTo>
                    <a:pt x="2772" y="210"/>
                  </a:lnTo>
                  <a:lnTo>
                    <a:pt x="2772" y="210"/>
                  </a:lnTo>
                  <a:lnTo>
                    <a:pt x="2774" y="208"/>
                  </a:lnTo>
                  <a:lnTo>
                    <a:pt x="2776" y="208"/>
                  </a:lnTo>
                  <a:lnTo>
                    <a:pt x="2777" y="206"/>
                  </a:lnTo>
                  <a:lnTo>
                    <a:pt x="2779" y="206"/>
                  </a:lnTo>
                  <a:lnTo>
                    <a:pt x="2782" y="208"/>
                  </a:lnTo>
                  <a:lnTo>
                    <a:pt x="2784" y="208"/>
                  </a:lnTo>
                  <a:lnTo>
                    <a:pt x="2785" y="208"/>
                  </a:lnTo>
                  <a:lnTo>
                    <a:pt x="2787" y="208"/>
                  </a:lnTo>
                  <a:lnTo>
                    <a:pt x="2787" y="208"/>
                  </a:lnTo>
                  <a:lnTo>
                    <a:pt x="2787" y="210"/>
                  </a:lnTo>
                  <a:lnTo>
                    <a:pt x="2787" y="211"/>
                  </a:lnTo>
                  <a:lnTo>
                    <a:pt x="2789" y="213"/>
                  </a:lnTo>
                  <a:lnTo>
                    <a:pt x="2790" y="213"/>
                  </a:lnTo>
                  <a:lnTo>
                    <a:pt x="2792" y="215"/>
                  </a:lnTo>
                  <a:lnTo>
                    <a:pt x="2794" y="215"/>
                  </a:lnTo>
                  <a:lnTo>
                    <a:pt x="2795" y="215"/>
                  </a:lnTo>
                  <a:lnTo>
                    <a:pt x="2795" y="216"/>
                  </a:lnTo>
                  <a:lnTo>
                    <a:pt x="2795" y="218"/>
                  </a:lnTo>
                  <a:lnTo>
                    <a:pt x="2797" y="218"/>
                  </a:lnTo>
                  <a:lnTo>
                    <a:pt x="2799" y="218"/>
                  </a:lnTo>
                  <a:lnTo>
                    <a:pt x="2805" y="223"/>
                  </a:lnTo>
                  <a:lnTo>
                    <a:pt x="2807" y="224"/>
                  </a:lnTo>
                  <a:lnTo>
                    <a:pt x="2808" y="226"/>
                  </a:lnTo>
                  <a:lnTo>
                    <a:pt x="2812" y="226"/>
                  </a:lnTo>
                  <a:lnTo>
                    <a:pt x="2828" y="226"/>
                  </a:lnTo>
                  <a:lnTo>
                    <a:pt x="2830" y="226"/>
                  </a:lnTo>
                  <a:lnTo>
                    <a:pt x="2831" y="228"/>
                  </a:lnTo>
                  <a:lnTo>
                    <a:pt x="2831" y="228"/>
                  </a:lnTo>
                  <a:lnTo>
                    <a:pt x="2831" y="229"/>
                  </a:lnTo>
                  <a:lnTo>
                    <a:pt x="2833" y="231"/>
                  </a:lnTo>
                  <a:lnTo>
                    <a:pt x="2835" y="231"/>
                  </a:lnTo>
                  <a:lnTo>
                    <a:pt x="2836" y="233"/>
                  </a:lnTo>
                  <a:lnTo>
                    <a:pt x="2851" y="233"/>
                  </a:lnTo>
                  <a:lnTo>
                    <a:pt x="2853" y="233"/>
                  </a:lnTo>
                  <a:lnTo>
                    <a:pt x="2854" y="234"/>
                  </a:lnTo>
                  <a:lnTo>
                    <a:pt x="2856" y="234"/>
                  </a:lnTo>
                  <a:lnTo>
                    <a:pt x="2859" y="236"/>
                  </a:lnTo>
                  <a:lnTo>
                    <a:pt x="2862" y="237"/>
                  </a:lnTo>
                  <a:lnTo>
                    <a:pt x="2864" y="237"/>
                  </a:lnTo>
                  <a:lnTo>
                    <a:pt x="2864" y="237"/>
                  </a:lnTo>
                  <a:lnTo>
                    <a:pt x="2866" y="239"/>
                  </a:lnTo>
                  <a:lnTo>
                    <a:pt x="2866" y="241"/>
                  </a:lnTo>
                  <a:lnTo>
                    <a:pt x="2866" y="242"/>
                  </a:lnTo>
                  <a:lnTo>
                    <a:pt x="2867" y="244"/>
                  </a:lnTo>
                  <a:lnTo>
                    <a:pt x="2869" y="244"/>
                  </a:lnTo>
                  <a:lnTo>
                    <a:pt x="2872" y="246"/>
                  </a:lnTo>
                  <a:lnTo>
                    <a:pt x="2876" y="246"/>
                  </a:lnTo>
                  <a:lnTo>
                    <a:pt x="2877" y="246"/>
                  </a:lnTo>
                  <a:lnTo>
                    <a:pt x="2879" y="246"/>
                  </a:lnTo>
                  <a:lnTo>
                    <a:pt x="2882" y="246"/>
                  </a:lnTo>
                  <a:lnTo>
                    <a:pt x="2885" y="246"/>
                  </a:lnTo>
                  <a:lnTo>
                    <a:pt x="2887" y="247"/>
                  </a:lnTo>
                  <a:lnTo>
                    <a:pt x="2889" y="249"/>
                  </a:lnTo>
                  <a:lnTo>
                    <a:pt x="2890" y="251"/>
                  </a:lnTo>
                  <a:lnTo>
                    <a:pt x="2890" y="252"/>
                  </a:lnTo>
                  <a:lnTo>
                    <a:pt x="2894" y="254"/>
                  </a:lnTo>
                  <a:lnTo>
                    <a:pt x="2897" y="254"/>
                  </a:lnTo>
                  <a:lnTo>
                    <a:pt x="2900" y="254"/>
                  </a:lnTo>
                  <a:lnTo>
                    <a:pt x="2903" y="254"/>
                  </a:lnTo>
                  <a:lnTo>
                    <a:pt x="2907" y="254"/>
                  </a:lnTo>
                  <a:lnTo>
                    <a:pt x="2907" y="257"/>
                  </a:lnTo>
                  <a:lnTo>
                    <a:pt x="2907" y="260"/>
                  </a:lnTo>
                  <a:lnTo>
                    <a:pt x="2908" y="264"/>
                  </a:lnTo>
                  <a:lnTo>
                    <a:pt x="2910" y="265"/>
                  </a:lnTo>
                  <a:lnTo>
                    <a:pt x="2913" y="267"/>
                  </a:lnTo>
                  <a:lnTo>
                    <a:pt x="2916" y="269"/>
                  </a:lnTo>
                  <a:lnTo>
                    <a:pt x="2920" y="269"/>
                  </a:lnTo>
                  <a:lnTo>
                    <a:pt x="2923" y="269"/>
                  </a:lnTo>
                  <a:lnTo>
                    <a:pt x="2926" y="269"/>
                  </a:lnTo>
                  <a:lnTo>
                    <a:pt x="2928" y="269"/>
                  </a:lnTo>
                  <a:lnTo>
                    <a:pt x="2930" y="269"/>
                  </a:lnTo>
                  <a:lnTo>
                    <a:pt x="2930" y="267"/>
                  </a:lnTo>
                  <a:lnTo>
                    <a:pt x="2930" y="267"/>
                  </a:lnTo>
                  <a:lnTo>
                    <a:pt x="2930" y="265"/>
                  </a:lnTo>
                  <a:lnTo>
                    <a:pt x="2931" y="264"/>
                  </a:lnTo>
                  <a:lnTo>
                    <a:pt x="2933" y="264"/>
                  </a:lnTo>
                  <a:lnTo>
                    <a:pt x="2933" y="262"/>
                  </a:lnTo>
                  <a:lnTo>
                    <a:pt x="2933" y="259"/>
                  </a:lnTo>
                  <a:lnTo>
                    <a:pt x="2933" y="257"/>
                  </a:lnTo>
                  <a:lnTo>
                    <a:pt x="2933" y="255"/>
                  </a:lnTo>
                  <a:lnTo>
                    <a:pt x="2933" y="255"/>
                  </a:lnTo>
                  <a:lnTo>
                    <a:pt x="2931" y="255"/>
                  </a:lnTo>
                  <a:lnTo>
                    <a:pt x="2930" y="254"/>
                  </a:lnTo>
                  <a:lnTo>
                    <a:pt x="2928" y="251"/>
                  </a:lnTo>
                  <a:lnTo>
                    <a:pt x="2925" y="249"/>
                  </a:lnTo>
                  <a:lnTo>
                    <a:pt x="2923" y="249"/>
                  </a:lnTo>
                  <a:lnTo>
                    <a:pt x="2921" y="247"/>
                  </a:lnTo>
                  <a:lnTo>
                    <a:pt x="2920" y="246"/>
                  </a:lnTo>
                  <a:lnTo>
                    <a:pt x="2920" y="244"/>
                  </a:lnTo>
                  <a:lnTo>
                    <a:pt x="2918" y="244"/>
                  </a:lnTo>
                  <a:lnTo>
                    <a:pt x="2916" y="244"/>
                  </a:lnTo>
                  <a:lnTo>
                    <a:pt x="2916" y="242"/>
                  </a:lnTo>
                  <a:lnTo>
                    <a:pt x="2915" y="241"/>
                  </a:lnTo>
                  <a:lnTo>
                    <a:pt x="2915" y="239"/>
                  </a:lnTo>
                  <a:lnTo>
                    <a:pt x="2915" y="237"/>
                  </a:lnTo>
                  <a:lnTo>
                    <a:pt x="2913" y="236"/>
                  </a:lnTo>
                  <a:lnTo>
                    <a:pt x="2912" y="234"/>
                  </a:lnTo>
                  <a:lnTo>
                    <a:pt x="2908" y="231"/>
                  </a:lnTo>
                  <a:lnTo>
                    <a:pt x="2907" y="231"/>
                  </a:lnTo>
                  <a:lnTo>
                    <a:pt x="2905" y="231"/>
                  </a:lnTo>
                  <a:lnTo>
                    <a:pt x="2903" y="231"/>
                  </a:lnTo>
                  <a:lnTo>
                    <a:pt x="2900" y="231"/>
                  </a:lnTo>
                  <a:lnTo>
                    <a:pt x="2898" y="228"/>
                  </a:lnTo>
                  <a:lnTo>
                    <a:pt x="2898" y="226"/>
                  </a:lnTo>
                  <a:lnTo>
                    <a:pt x="2898" y="223"/>
                  </a:lnTo>
                  <a:lnTo>
                    <a:pt x="2898" y="221"/>
                  </a:lnTo>
                  <a:lnTo>
                    <a:pt x="2900" y="221"/>
                  </a:lnTo>
                  <a:lnTo>
                    <a:pt x="2902" y="219"/>
                  </a:lnTo>
                  <a:lnTo>
                    <a:pt x="2903" y="219"/>
                  </a:lnTo>
                  <a:lnTo>
                    <a:pt x="2903" y="218"/>
                  </a:lnTo>
                  <a:lnTo>
                    <a:pt x="2905" y="218"/>
                  </a:lnTo>
                  <a:lnTo>
                    <a:pt x="2907" y="216"/>
                  </a:lnTo>
                  <a:lnTo>
                    <a:pt x="2907" y="215"/>
                  </a:lnTo>
                  <a:lnTo>
                    <a:pt x="2907" y="211"/>
                  </a:lnTo>
                  <a:lnTo>
                    <a:pt x="2907" y="208"/>
                  </a:lnTo>
                  <a:lnTo>
                    <a:pt x="2907" y="205"/>
                  </a:lnTo>
                  <a:lnTo>
                    <a:pt x="2905" y="203"/>
                  </a:lnTo>
                  <a:lnTo>
                    <a:pt x="2902" y="200"/>
                  </a:lnTo>
                  <a:lnTo>
                    <a:pt x="2900" y="200"/>
                  </a:lnTo>
                  <a:lnTo>
                    <a:pt x="2898" y="200"/>
                  </a:lnTo>
                  <a:lnTo>
                    <a:pt x="2898" y="200"/>
                  </a:lnTo>
                  <a:lnTo>
                    <a:pt x="2897" y="198"/>
                  </a:lnTo>
                  <a:lnTo>
                    <a:pt x="2897" y="197"/>
                  </a:lnTo>
                  <a:lnTo>
                    <a:pt x="2897" y="195"/>
                  </a:lnTo>
                  <a:lnTo>
                    <a:pt x="2897" y="193"/>
                  </a:lnTo>
                  <a:lnTo>
                    <a:pt x="2897" y="192"/>
                  </a:lnTo>
                  <a:lnTo>
                    <a:pt x="2898" y="190"/>
                  </a:lnTo>
                  <a:lnTo>
                    <a:pt x="2900" y="188"/>
                  </a:lnTo>
                  <a:lnTo>
                    <a:pt x="2902" y="188"/>
                  </a:lnTo>
                  <a:lnTo>
                    <a:pt x="2905" y="188"/>
                  </a:lnTo>
                  <a:lnTo>
                    <a:pt x="2908" y="188"/>
                  </a:lnTo>
                  <a:lnTo>
                    <a:pt x="2912" y="188"/>
                  </a:lnTo>
                  <a:lnTo>
                    <a:pt x="2915" y="187"/>
                  </a:lnTo>
                  <a:lnTo>
                    <a:pt x="2915" y="187"/>
                  </a:lnTo>
                  <a:lnTo>
                    <a:pt x="2916" y="185"/>
                  </a:lnTo>
                  <a:lnTo>
                    <a:pt x="2916" y="183"/>
                  </a:lnTo>
                  <a:lnTo>
                    <a:pt x="2916" y="180"/>
                  </a:lnTo>
                  <a:lnTo>
                    <a:pt x="2918" y="177"/>
                  </a:lnTo>
                  <a:lnTo>
                    <a:pt x="2920" y="175"/>
                  </a:lnTo>
                  <a:lnTo>
                    <a:pt x="2921" y="174"/>
                  </a:lnTo>
                  <a:lnTo>
                    <a:pt x="2923" y="170"/>
                  </a:lnTo>
                  <a:lnTo>
                    <a:pt x="2925" y="169"/>
                  </a:lnTo>
                  <a:lnTo>
                    <a:pt x="2925" y="167"/>
                  </a:lnTo>
                  <a:lnTo>
                    <a:pt x="2926" y="165"/>
                  </a:lnTo>
                  <a:lnTo>
                    <a:pt x="2928" y="164"/>
                  </a:lnTo>
                  <a:lnTo>
                    <a:pt x="2930" y="162"/>
                  </a:lnTo>
                  <a:lnTo>
                    <a:pt x="2930" y="159"/>
                  </a:lnTo>
                  <a:lnTo>
                    <a:pt x="2930" y="157"/>
                  </a:lnTo>
                  <a:lnTo>
                    <a:pt x="2930" y="152"/>
                  </a:lnTo>
                  <a:lnTo>
                    <a:pt x="2930" y="147"/>
                  </a:lnTo>
                  <a:lnTo>
                    <a:pt x="2931" y="147"/>
                  </a:lnTo>
                  <a:lnTo>
                    <a:pt x="2933" y="147"/>
                  </a:lnTo>
                  <a:lnTo>
                    <a:pt x="2936" y="147"/>
                  </a:lnTo>
                  <a:lnTo>
                    <a:pt x="2939" y="147"/>
                  </a:lnTo>
                  <a:lnTo>
                    <a:pt x="2943" y="147"/>
                  </a:lnTo>
                  <a:lnTo>
                    <a:pt x="2944" y="146"/>
                  </a:lnTo>
                  <a:lnTo>
                    <a:pt x="2944" y="146"/>
                  </a:lnTo>
                  <a:lnTo>
                    <a:pt x="2946" y="144"/>
                  </a:lnTo>
                  <a:lnTo>
                    <a:pt x="2948" y="143"/>
                  </a:lnTo>
                  <a:lnTo>
                    <a:pt x="2952" y="143"/>
                  </a:lnTo>
                  <a:lnTo>
                    <a:pt x="2956" y="141"/>
                  </a:lnTo>
                  <a:lnTo>
                    <a:pt x="2959" y="143"/>
                  </a:lnTo>
                  <a:lnTo>
                    <a:pt x="2961" y="143"/>
                  </a:lnTo>
                  <a:lnTo>
                    <a:pt x="2967" y="143"/>
                  </a:lnTo>
                  <a:lnTo>
                    <a:pt x="2970" y="143"/>
                  </a:lnTo>
                  <a:lnTo>
                    <a:pt x="2974" y="143"/>
                  </a:lnTo>
                  <a:lnTo>
                    <a:pt x="2977" y="143"/>
                  </a:lnTo>
                  <a:lnTo>
                    <a:pt x="2977" y="144"/>
                  </a:lnTo>
                  <a:lnTo>
                    <a:pt x="2979" y="146"/>
                  </a:lnTo>
                  <a:lnTo>
                    <a:pt x="2980" y="146"/>
                  </a:lnTo>
                  <a:lnTo>
                    <a:pt x="2984" y="147"/>
                  </a:lnTo>
                  <a:lnTo>
                    <a:pt x="2988" y="147"/>
                  </a:lnTo>
                  <a:lnTo>
                    <a:pt x="2987" y="167"/>
                  </a:lnTo>
                  <a:lnTo>
                    <a:pt x="2987" y="167"/>
                  </a:lnTo>
                  <a:lnTo>
                    <a:pt x="2987" y="165"/>
                  </a:lnTo>
                  <a:lnTo>
                    <a:pt x="2985" y="167"/>
                  </a:lnTo>
                  <a:lnTo>
                    <a:pt x="2984" y="167"/>
                  </a:lnTo>
                  <a:lnTo>
                    <a:pt x="2980" y="167"/>
                  </a:lnTo>
                  <a:lnTo>
                    <a:pt x="2977" y="167"/>
                  </a:lnTo>
                  <a:lnTo>
                    <a:pt x="2977" y="187"/>
                  </a:lnTo>
                  <a:lnTo>
                    <a:pt x="2979" y="188"/>
                  </a:lnTo>
                  <a:lnTo>
                    <a:pt x="2979" y="188"/>
                  </a:lnTo>
                  <a:lnTo>
                    <a:pt x="2980" y="190"/>
                  </a:lnTo>
                  <a:lnTo>
                    <a:pt x="2982" y="192"/>
                  </a:lnTo>
                  <a:lnTo>
                    <a:pt x="2982" y="195"/>
                  </a:lnTo>
                  <a:lnTo>
                    <a:pt x="2984" y="198"/>
                  </a:lnTo>
                  <a:lnTo>
                    <a:pt x="2985" y="201"/>
                  </a:lnTo>
                  <a:lnTo>
                    <a:pt x="2985" y="203"/>
                  </a:lnTo>
                  <a:lnTo>
                    <a:pt x="2987" y="206"/>
                  </a:lnTo>
                  <a:lnTo>
                    <a:pt x="2987" y="208"/>
                  </a:lnTo>
                  <a:lnTo>
                    <a:pt x="2987" y="211"/>
                  </a:lnTo>
                  <a:lnTo>
                    <a:pt x="2987" y="215"/>
                  </a:lnTo>
                  <a:lnTo>
                    <a:pt x="2987" y="218"/>
                  </a:lnTo>
                  <a:lnTo>
                    <a:pt x="2985" y="221"/>
                  </a:lnTo>
                  <a:lnTo>
                    <a:pt x="2985" y="223"/>
                  </a:lnTo>
                  <a:lnTo>
                    <a:pt x="2985" y="226"/>
                  </a:lnTo>
                  <a:lnTo>
                    <a:pt x="2985" y="229"/>
                  </a:lnTo>
                  <a:lnTo>
                    <a:pt x="2985" y="233"/>
                  </a:lnTo>
                  <a:lnTo>
                    <a:pt x="2985" y="236"/>
                  </a:lnTo>
                  <a:lnTo>
                    <a:pt x="2985" y="239"/>
                  </a:lnTo>
                  <a:lnTo>
                    <a:pt x="2984" y="242"/>
                  </a:lnTo>
                  <a:lnTo>
                    <a:pt x="2984" y="244"/>
                  </a:lnTo>
                  <a:lnTo>
                    <a:pt x="2984" y="247"/>
                  </a:lnTo>
                  <a:lnTo>
                    <a:pt x="2984" y="249"/>
                  </a:lnTo>
                  <a:lnTo>
                    <a:pt x="2984" y="252"/>
                  </a:lnTo>
                  <a:lnTo>
                    <a:pt x="2985" y="254"/>
                  </a:lnTo>
                  <a:lnTo>
                    <a:pt x="2985" y="255"/>
                  </a:lnTo>
                  <a:lnTo>
                    <a:pt x="2988" y="255"/>
                  </a:lnTo>
                  <a:lnTo>
                    <a:pt x="2990" y="257"/>
                  </a:lnTo>
                  <a:lnTo>
                    <a:pt x="2992" y="257"/>
                  </a:lnTo>
                  <a:lnTo>
                    <a:pt x="2993" y="257"/>
                  </a:lnTo>
                  <a:lnTo>
                    <a:pt x="2997" y="257"/>
                  </a:lnTo>
                  <a:lnTo>
                    <a:pt x="3000" y="257"/>
                  </a:lnTo>
                  <a:lnTo>
                    <a:pt x="3000" y="259"/>
                  </a:lnTo>
                  <a:lnTo>
                    <a:pt x="3002" y="260"/>
                  </a:lnTo>
                  <a:lnTo>
                    <a:pt x="3000" y="262"/>
                  </a:lnTo>
                  <a:lnTo>
                    <a:pt x="3000" y="262"/>
                  </a:lnTo>
                  <a:lnTo>
                    <a:pt x="3000" y="264"/>
                  </a:lnTo>
                  <a:lnTo>
                    <a:pt x="2998" y="267"/>
                  </a:lnTo>
                  <a:lnTo>
                    <a:pt x="2998" y="270"/>
                  </a:lnTo>
                  <a:lnTo>
                    <a:pt x="2997" y="273"/>
                  </a:lnTo>
                  <a:lnTo>
                    <a:pt x="2995" y="277"/>
                  </a:lnTo>
                  <a:lnTo>
                    <a:pt x="2995" y="280"/>
                  </a:lnTo>
                  <a:lnTo>
                    <a:pt x="2995" y="282"/>
                  </a:lnTo>
                  <a:lnTo>
                    <a:pt x="2995" y="283"/>
                  </a:lnTo>
                  <a:lnTo>
                    <a:pt x="2993" y="283"/>
                  </a:lnTo>
                  <a:lnTo>
                    <a:pt x="2993" y="283"/>
                  </a:lnTo>
                  <a:lnTo>
                    <a:pt x="2992" y="283"/>
                  </a:lnTo>
                  <a:lnTo>
                    <a:pt x="2990" y="285"/>
                  </a:lnTo>
                  <a:lnTo>
                    <a:pt x="2988" y="285"/>
                  </a:lnTo>
                  <a:lnTo>
                    <a:pt x="2988" y="287"/>
                  </a:lnTo>
                  <a:lnTo>
                    <a:pt x="2987" y="288"/>
                  </a:lnTo>
                  <a:lnTo>
                    <a:pt x="2985" y="291"/>
                  </a:lnTo>
                  <a:lnTo>
                    <a:pt x="2982" y="295"/>
                  </a:lnTo>
                  <a:lnTo>
                    <a:pt x="2980" y="295"/>
                  </a:lnTo>
                  <a:lnTo>
                    <a:pt x="2979" y="296"/>
                  </a:lnTo>
                  <a:lnTo>
                    <a:pt x="2977" y="300"/>
                  </a:lnTo>
                  <a:lnTo>
                    <a:pt x="2975" y="303"/>
                  </a:lnTo>
                  <a:lnTo>
                    <a:pt x="2974" y="303"/>
                  </a:lnTo>
                  <a:lnTo>
                    <a:pt x="2972" y="305"/>
                  </a:lnTo>
                  <a:lnTo>
                    <a:pt x="2970" y="306"/>
                  </a:lnTo>
                  <a:lnTo>
                    <a:pt x="2969" y="306"/>
                  </a:lnTo>
                  <a:lnTo>
                    <a:pt x="2969" y="308"/>
                  </a:lnTo>
                  <a:lnTo>
                    <a:pt x="2967" y="309"/>
                  </a:lnTo>
                  <a:lnTo>
                    <a:pt x="2966" y="309"/>
                  </a:lnTo>
                  <a:lnTo>
                    <a:pt x="2964" y="309"/>
                  </a:lnTo>
                  <a:lnTo>
                    <a:pt x="2961" y="309"/>
                  </a:lnTo>
                  <a:lnTo>
                    <a:pt x="2957" y="309"/>
                  </a:lnTo>
                  <a:lnTo>
                    <a:pt x="2954" y="309"/>
                  </a:lnTo>
                  <a:lnTo>
                    <a:pt x="2952" y="308"/>
                  </a:lnTo>
                  <a:lnTo>
                    <a:pt x="2951" y="308"/>
                  </a:lnTo>
                  <a:lnTo>
                    <a:pt x="2948" y="308"/>
                  </a:lnTo>
                  <a:lnTo>
                    <a:pt x="2946" y="308"/>
                  </a:lnTo>
                  <a:lnTo>
                    <a:pt x="2943" y="308"/>
                  </a:lnTo>
                  <a:lnTo>
                    <a:pt x="2941" y="308"/>
                  </a:lnTo>
                  <a:lnTo>
                    <a:pt x="2939" y="309"/>
                  </a:lnTo>
                  <a:lnTo>
                    <a:pt x="2939" y="311"/>
                  </a:lnTo>
                  <a:lnTo>
                    <a:pt x="2936" y="314"/>
                  </a:lnTo>
                  <a:lnTo>
                    <a:pt x="2939" y="316"/>
                  </a:lnTo>
                  <a:lnTo>
                    <a:pt x="2959" y="316"/>
                  </a:lnTo>
                  <a:lnTo>
                    <a:pt x="2959" y="316"/>
                  </a:lnTo>
                  <a:lnTo>
                    <a:pt x="2961" y="318"/>
                  </a:lnTo>
                  <a:lnTo>
                    <a:pt x="2962" y="318"/>
                  </a:lnTo>
                  <a:lnTo>
                    <a:pt x="2964" y="318"/>
                  </a:lnTo>
                  <a:lnTo>
                    <a:pt x="2966" y="319"/>
                  </a:lnTo>
                  <a:lnTo>
                    <a:pt x="2966" y="319"/>
                  </a:lnTo>
                  <a:lnTo>
                    <a:pt x="2967" y="321"/>
                  </a:lnTo>
                  <a:lnTo>
                    <a:pt x="2970" y="321"/>
                  </a:lnTo>
                  <a:lnTo>
                    <a:pt x="2974" y="321"/>
                  </a:lnTo>
                  <a:lnTo>
                    <a:pt x="2975" y="321"/>
                  </a:lnTo>
                  <a:lnTo>
                    <a:pt x="2977" y="321"/>
                  </a:lnTo>
                  <a:lnTo>
                    <a:pt x="2979" y="319"/>
                  </a:lnTo>
                  <a:lnTo>
                    <a:pt x="2980" y="318"/>
                  </a:lnTo>
                  <a:lnTo>
                    <a:pt x="2980" y="318"/>
                  </a:lnTo>
                  <a:lnTo>
                    <a:pt x="2980" y="316"/>
                  </a:lnTo>
                  <a:lnTo>
                    <a:pt x="2980" y="314"/>
                  </a:lnTo>
                  <a:lnTo>
                    <a:pt x="2982" y="313"/>
                  </a:lnTo>
                  <a:lnTo>
                    <a:pt x="2984" y="313"/>
                  </a:lnTo>
                  <a:lnTo>
                    <a:pt x="2985" y="311"/>
                  </a:lnTo>
                  <a:lnTo>
                    <a:pt x="2988" y="309"/>
                  </a:lnTo>
                  <a:lnTo>
                    <a:pt x="2992" y="306"/>
                  </a:lnTo>
                  <a:lnTo>
                    <a:pt x="2995" y="305"/>
                  </a:lnTo>
                  <a:lnTo>
                    <a:pt x="2998" y="305"/>
                  </a:lnTo>
                  <a:lnTo>
                    <a:pt x="3002" y="305"/>
                  </a:lnTo>
                  <a:lnTo>
                    <a:pt x="3002" y="303"/>
                  </a:lnTo>
                  <a:lnTo>
                    <a:pt x="3002" y="300"/>
                  </a:lnTo>
                  <a:lnTo>
                    <a:pt x="3002" y="298"/>
                  </a:lnTo>
                  <a:lnTo>
                    <a:pt x="3003" y="296"/>
                  </a:lnTo>
                  <a:lnTo>
                    <a:pt x="3003" y="296"/>
                  </a:lnTo>
                  <a:lnTo>
                    <a:pt x="3005" y="295"/>
                  </a:lnTo>
                  <a:lnTo>
                    <a:pt x="3006" y="293"/>
                  </a:lnTo>
                  <a:lnTo>
                    <a:pt x="3008" y="291"/>
                  </a:lnTo>
                  <a:lnTo>
                    <a:pt x="3010" y="291"/>
                  </a:lnTo>
                  <a:lnTo>
                    <a:pt x="3011" y="290"/>
                  </a:lnTo>
                  <a:lnTo>
                    <a:pt x="3013" y="288"/>
                  </a:lnTo>
                  <a:lnTo>
                    <a:pt x="3015" y="287"/>
                  </a:lnTo>
                  <a:lnTo>
                    <a:pt x="3016" y="283"/>
                  </a:lnTo>
                  <a:lnTo>
                    <a:pt x="3016" y="280"/>
                  </a:lnTo>
                  <a:lnTo>
                    <a:pt x="3018" y="275"/>
                  </a:lnTo>
                  <a:lnTo>
                    <a:pt x="3016" y="273"/>
                  </a:lnTo>
                  <a:lnTo>
                    <a:pt x="3016" y="270"/>
                  </a:lnTo>
                  <a:lnTo>
                    <a:pt x="3015" y="267"/>
                  </a:lnTo>
                  <a:lnTo>
                    <a:pt x="3015" y="265"/>
                  </a:lnTo>
                  <a:lnTo>
                    <a:pt x="3015" y="264"/>
                  </a:lnTo>
                  <a:lnTo>
                    <a:pt x="3015" y="264"/>
                  </a:lnTo>
                  <a:lnTo>
                    <a:pt x="3013" y="262"/>
                  </a:lnTo>
                  <a:lnTo>
                    <a:pt x="3015" y="260"/>
                  </a:lnTo>
                  <a:lnTo>
                    <a:pt x="3015" y="259"/>
                  </a:lnTo>
                  <a:lnTo>
                    <a:pt x="3016" y="259"/>
                  </a:lnTo>
                  <a:lnTo>
                    <a:pt x="3020" y="257"/>
                  </a:lnTo>
                  <a:lnTo>
                    <a:pt x="3021" y="255"/>
                  </a:lnTo>
                  <a:lnTo>
                    <a:pt x="3023" y="255"/>
                  </a:lnTo>
                  <a:lnTo>
                    <a:pt x="3026" y="255"/>
                  </a:lnTo>
                  <a:lnTo>
                    <a:pt x="3031" y="254"/>
                  </a:lnTo>
                  <a:lnTo>
                    <a:pt x="3036" y="254"/>
                  </a:lnTo>
                  <a:lnTo>
                    <a:pt x="3039" y="254"/>
                  </a:lnTo>
                  <a:lnTo>
                    <a:pt x="3042" y="255"/>
                  </a:lnTo>
                  <a:lnTo>
                    <a:pt x="3046" y="255"/>
                  </a:lnTo>
                  <a:lnTo>
                    <a:pt x="3047" y="255"/>
                  </a:lnTo>
                  <a:lnTo>
                    <a:pt x="3049" y="257"/>
                  </a:lnTo>
                  <a:lnTo>
                    <a:pt x="3051" y="259"/>
                  </a:lnTo>
                  <a:lnTo>
                    <a:pt x="3051" y="260"/>
                  </a:lnTo>
                  <a:lnTo>
                    <a:pt x="3051" y="264"/>
                  </a:lnTo>
                  <a:lnTo>
                    <a:pt x="3052" y="264"/>
                  </a:lnTo>
                  <a:lnTo>
                    <a:pt x="3054" y="264"/>
                  </a:lnTo>
                  <a:lnTo>
                    <a:pt x="3054" y="264"/>
                  </a:lnTo>
                  <a:lnTo>
                    <a:pt x="3057" y="267"/>
                  </a:lnTo>
                  <a:lnTo>
                    <a:pt x="3059" y="269"/>
                  </a:lnTo>
                  <a:lnTo>
                    <a:pt x="3059" y="270"/>
                  </a:lnTo>
                  <a:lnTo>
                    <a:pt x="3059" y="272"/>
                  </a:lnTo>
                  <a:lnTo>
                    <a:pt x="3059" y="273"/>
                  </a:lnTo>
                  <a:lnTo>
                    <a:pt x="3059" y="278"/>
                  </a:lnTo>
                  <a:lnTo>
                    <a:pt x="3059" y="282"/>
                  </a:lnTo>
                  <a:lnTo>
                    <a:pt x="3059" y="283"/>
                  </a:lnTo>
                  <a:lnTo>
                    <a:pt x="3059" y="285"/>
                  </a:lnTo>
                  <a:lnTo>
                    <a:pt x="3060" y="287"/>
                  </a:lnTo>
                  <a:lnTo>
                    <a:pt x="3062" y="287"/>
                  </a:lnTo>
                  <a:lnTo>
                    <a:pt x="3064" y="287"/>
                  </a:lnTo>
                  <a:lnTo>
                    <a:pt x="3065" y="288"/>
                  </a:lnTo>
                  <a:lnTo>
                    <a:pt x="3067" y="290"/>
                  </a:lnTo>
                  <a:lnTo>
                    <a:pt x="3067" y="290"/>
                  </a:lnTo>
                  <a:lnTo>
                    <a:pt x="3069" y="291"/>
                  </a:lnTo>
                  <a:lnTo>
                    <a:pt x="3069" y="291"/>
                  </a:lnTo>
                  <a:lnTo>
                    <a:pt x="3072" y="291"/>
                  </a:lnTo>
                  <a:lnTo>
                    <a:pt x="3075" y="291"/>
                  </a:lnTo>
                  <a:lnTo>
                    <a:pt x="3078" y="291"/>
                  </a:lnTo>
                  <a:lnTo>
                    <a:pt x="3080" y="290"/>
                  </a:lnTo>
                  <a:lnTo>
                    <a:pt x="3082" y="290"/>
                  </a:lnTo>
                  <a:lnTo>
                    <a:pt x="3085" y="287"/>
                  </a:lnTo>
                  <a:lnTo>
                    <a:pt x="3083" y="287"/>
                  </a:lnTo>
                  <a:lnTo>
                    <a:pt x="3082" y="285"/>
                  </a:lnTo>
                  <a:lnTo>
                    <a:pt x="3078" y="285"/>
                  </a:lnTo>
                  <a:lnTo>
                    <a:pt x="3075" y="285"/>
                  </a:lnTo>
                  <a:lnTo>
                    <a:pt x="3072" y="285"/>
                  </a:lnTo>
                  <a:lnTo>
                    <a:pt x="3070" y="283"/>
                  </a:lnTo>
                  <a:lnTo>
                    <a:pt x="3070" y="283"/>
                  </a:lnTo>
                  <a:lnTo>
                    <a:pt x="3069" y="282"/>
                  </a:lnTo>
                  <a:lnTo>
                    <a:pt x="3067" y="280"/>
                  </a:lnTo>
                  <a:lnTo>
                    <a:pt x="3065" y="280"/>
                  </a:lnTo>
                  <a:lnTo>
                    <a:pt x="3064" y="280"/>
                  </a:lnTo>
                  <a:lnTo>
                    <a:pt x="3062" y="278"/>
                  </a:lnTo>
                  <a:lnTo>
                    <a:pt x="3062" y="278"/>
                  </a:lnTo>
                  <a:lnTo>
                    <a:pt x="3062" y="277"/>
                  </a:lnTo>
                  <a:lnTo>
                    <a:pt x="3062" y="277"/>
                  </a:lnTo>
                  <a:lnTo>
                    <a:pt x="3064" y="275"/>
                  </a:lnTo>
                  <a:lnTo>
                    <a:pt x="3065" y="275"/>
                  </a:lnTo>
                  <a:lnTo>
                    <a:pt x="3065" y="273"/>
                  </a:lnTo>
                  <a:lnTo>
                    <a:pt x="3067" y="272"/>
                  </a:lnTo>
                  <a:lnTo>
                    <a:pt x="3069" y="269"/>
                  </a:lnTo>
                  <a:lnTo>
                    <a:pt x="3069" y="265"/>
                  </a:lnTo>
                  <a:lnTo>
                    <a:pt x="3069" y="264"/>
                  </a:lnTo>
                  <a:lnTo>
                    <a:pt x="3069" y="264"/>
                  </a:lnTo>
                  <a:lnTo>
                    <a:pt x="3067" y="262"/>
                  </a:lnTo>
                  <a:lnTo>
                    <a:pt x="3065" y="260"/>
                  </a:lnTo>
                  <a:lnTo>
                    <a:pt x="3064" y="260"/>
                  </a:lnTo>
                  <a:lnTo>
                    <a:pt x="3060" y="257"/>
                  </a:lnTo>
                  <a:lnTo>
                    <a:pt x="3059" y="254"/>
                  </a:lnTo>
                  <a:lnTo>
                    <a:pt x="3057" y="251"/>
                  </a:lnTo>
                  <a:lnTo>
                    <a:pt x="3056" y="247"/>
                  </a:lnTo>
                  <a:lnTo>
                    <a:pt x="3054" y="247"/>
                  </a:lnTo>
                  <a:lnTo>
                    <a:pt x="3052" y="246"/>
                  </a:lnTo>
                  <a:lnTo>
                    <a:pt x="3051" y="246"/>
                  </a:lnTo>
                  <a:lnTo>
                    <a:pt x="3049" y="244"/>
                  </a:lnTo>
                  <a:lnTo>
                    <a:pt x="3046" y="242"/>
                  </a:lnTo>
                  <a:lnTo>
                    <a:pt x="3042" y="241"/>
                  </a:lnTo>
                  <a:lnTo>
                    <a:pt x="3042" y="239"/>
                  </a:lnTo>
                  <a:lnTo>
                    <a:pt x="3041" y="239"/>
                  </a:lnTo>
                  <a:lnTo>
                    <a:pt x="3041" y="237"/>
                  </a:lnTo>
                  <a:lnTo>
                    <a:pt x="3038" y="237"/>
                  </a:lnTo>
                  <a:lnTo>
                    <a:pt x="3036" y="237"/>
                  </a:lnTo>
                  <a:lnTo>
                    <a:pt x="3034" y="237"/>
                  </a:lnTo>
                  <a:lnTo>
                    <a:pt x="3033" y="239"/>
                  </a:lnTo>
                  <a:lnTo>
                    <a:pt x="3033" y="241"/>
                  </a:lnTo>
                  <a:lnTo>
                    <a:pt x="3031" y="241"/>
                  </a:lnTo>
                  <a:lnTo>
                    <a:pt x="3029" y="242"/>
                  </a:lnTo>
                  <a:lnTo>
                    <a:pt x="3028" y="244"/>
                  </a:lnTo>
                  <a:lnTo>
                    <a:pt x="3026" y="246"/>
                  </a:lnTo>
                  <a:lnTo>
                    <a:pt x="3011" y="246"/>
                  </a:lnTo>
                  <a:lnTo>
                    <a:pt x="3010" y="246"/>
                  </a:lnTo>
                  <a:lnTo>
                    <a:pt x="3008" y="244"/>
                  </a:lnTo>
                  <a:lnTo>
                    <a:pt x="3006" y="241"/>
                  </a:lnTo>
                  <a:lnTo>
                    <a:pt x="3005" y="237"/>
                  </a:lnTo>
                  <a:lnTo>
                    <a:pt x="3005" y="236"/>
                  </a:lnTo>
                  <a:lnTo>
                    <a:pt x="3005" y="234"/>
                  </a:lnTo>
                  <a:lnTo>
                    <a:pt x="3005" y="234"/>
                  </a:lnTo>
                  <a:lnTo>
                    <a:pt x="3005" y="233"/>
                  </a:lnTo>
                  <a:lnTo>
                    <a:pt x="3006" y="231"/>
                  </a:lnTo>
                  <a:lnTo>
                    <a:pt x="3005" y="229"/>
                  </a:lnTo>
                  <a:lnTo>
                    <a:pt x="3005" y="228"/>
                  </a:lnTo>
                  <a:lnTo>
                    <a:pt x="3005" y="224"/>
                  </a:lnTo>
                  <a:lnTo>
                    <a:pt x="3003" y="223"/>
                  </a:lnTo>
                  <a:lnTo>
                    <a:pt x="3003" y="221"/>
                  </a:lnTo>
                  <a:lnTo>
                    <a:pt x="3003" y="219"/>
                  </a:lnTo>
                  <a:lnTo>
                    <a:pt x="3003" y="218"/>
                  </a:lnTo>
                  <a:lnTo>
                    <a:pt x="3005" y="216"/>
                  </a:lnTo>
                  <a:lnTo>
                    <a:pt x="3006" y="215"/>
                  </a:lnTo>
                  <a:lnTo>
                    <a:pt x="3008" y="213"/>
                  </a:lnTo>
                  <a:lnTo>
                    <a:pt x="3008" y="211"/>
                  </a:lnTo>
                  <a:lnTo>
                    <a:pt x="3008" y="210"/>
                  </a:lnTo>
                  <a:lnTo>
                    <a:pt x="3008" y="208"/>
                  </a:lnTo>
                  <a:lnTo>
                    <a:pt x="3008" y="205"/>
                  </a:lnTo>
                  <a:lnTo>
                    <a:pt x="3006" y="203"/>
                  </a:lnTo>
                  <a:lnTo>
                    <a:pt x="3008" y="201"/>
                  </a:lnTo>
                  <a:lnTo>
                    <a:pt x="3006" y="200"/>
                  </a:lnTo>
                  <a:lnTo>
                    <a:pt x="3006" y="197"/>
                  </a:lnTo>
                  <a:lnTo>
                    <a:pt x="3003" y="195"/>
                  </a:lnTo>
                  <a:lnTo>
                    <a:pt x="3002" y="193"/>
                  </a:lnTo>
                  <a:lnTo>
                    <a:pt x="2998" y="192"/>
                  </a:lnTo>
                  <a:lnTo>
                    <a:pt x="2997" y="188"/>
                  </a:lnTo>
                  <a:lnTo>
                    <a:pt x="2995" y="185"/>
                  </a:lnTo>
                  <a:lnTo>
                    <a:pt x="2995" y="183"/>
                  </a:lnTo>
                  <a:lnTo>
                    <a:pt x="2995" y="180"/>
                  </a:lnTo>
                  <a:lnTo>
                    <a:pt x="2997" y="179"/>
                  </a:lnTo>
                  <a:lnTo>
                    <a:pt x="2998" y="177"/>
                  </a:lnTo>
                  <a:lnTo>
                    <a:pt x="3000" y="175"/>
                  </a:lnTo>
                  <a:lnTo>
                    <a:pt x="3002" y="175"/>
                  </a:lnTo>
                  <a:lnTo>
                    <a:pt x="3005" y="174"/>
                  </a:lnTo>
                  <a:lnTo>
                    <a:pt x="3005" y="174"/>
                  </a:lnTo>
                  <a:lnTo>
                    <a:pt x="3005" y="172"/>
                  </a:lnTo>
                  <a:lnTo>
                    <a:pt x="3006" y="170"/>
                  </a:lnTo>
                  <a:lnTo>
                    <a:pt x="3006" y="169"/>
                  </a:lnTo>
                  <a:lnTo>
                    <a:pt x="3006" y="165"/>
                  </a:lnTo>
                  <a:lnTo>
                    <a:pt x="3006" y="165"/>
                  </a:lnTo>
                  <a:lnTo>
                    <a:pt x="3008" y="165"/>
                  </a:lnTo>
                  <a:lnTo>
                    <a:pt x="3011" y="165"/>
                  </a:lnTo>
                  <a:lnTo>
                    <a:pt x="3013" y="165"/>
                  </a:lnTo>
                  <a:lnTo>
                    <a:pt x="3016" y="165"/>
                  </a:lnTo>
                  <a:lnTo>
                    <a:pt x="3020" y="165"/>
                  </a:lnTo>
                  <a:lnTo>
                    <a:pt x="3020" y="162"/>
                  </a:lnTo>
                  <a:lnTo>
                    <a:pt x="3020" y="161"/>
                  </a:lnTo>
                  <a:lnTo>
                    <a:pt x="3020" y="159"/>
                  </a:lnTo>
                  <a:lnTo>
                    <a:pt x="3020" y="154"/>
                  </a:lnTo>
                  <a:lnTo>
                    <a:pt x="3020" y="149"/>
                  </a:lnTo>
                  <a:lnTo>
                    <a:pt x="3020" y="147"/>
                  </a:lnTo>
                  <a:lnTo>
                    <a:pt x="3020" y="146"/>
                  </a:lnTo>
                  <a:lnTo>
                    <a:pt x="3020" y="144"/>
                  </a:lnTo>
                  <a:lnTo>
                    <a:pt x="3020" y="141"/>
                  </a:lnTo>
                  <a:lnTo>
                    <a:pt x="3021" y="141"/>
                  </a:lnTo>
                  <a:lnTo>
                    <a:pt x="3023" y="141"/>
                  </a:lnTo>
                  <a:lnTo>
                    <a:pt x="3024" y="141"/>
                  </a:lnTo>
                  <a:lnTo>
                    <a:pt x="3026" y="141"/>
                  </a:lnTo>
                  <a:lnTo>
                    <a:pt x="3028" y="143"/>
                  </a:lnTo>
                  <a:lnTo>
                    <a:pt x="3028" y="146"/>
                  </a:lnTo>
                  <a:lnTo>
                    <a:pt x="3028" y="147"/>
                  </a:lnTo>
                  <a:lnTo>
                    <a:pt x="3028" y="149"/>
                  </a:lnTo>
                  <a:lnTo>
                    <a:pt x="3029" y="151"/>
                  </a:lnTo>
                  <a:lnTo>
                    <a:pt x="3031" y="151"/>
                  </a:lnTo>
                  <a:lnTo>
                    <a:pt x="3031" y="151"/>
                  </a:lnTo>
                  <a:lnTo>
                    <a:pt x="3033" y="154"/>
                  </a:lnTo>
                  <a:lnTo>
                    <a:pt x="3033" y="161"/>
                  </a:lnTo>
                  <a:lnTo>
                    <a:pt x="3031" y="162"/>
                  </a:lnTo>
                  <a:lnTo>
                    <a:pt x="3031" y="162"/>
                  </a:lnTo>
                  <a:lnTo>
                    <a:pt x="3029" y="164"/>
                  </a:lnTo>
                  <a:lnTo>
                    <a:pt x="3029" y="167"/>
                  </a:lnTo>
                  <a:lnTo>
                    <a:pt x="3029" y="170"/>
                  </a:lnTo>
                  <a:lnTo>
                    <a:pt x="3029" y="177"/>
                  </a:lnTo>
                  <a:lnTo>
                    <a:pt x="3029" y="179"/>
                  </a:lnTo>
                  <a:lnTo>
                    <a:pt x="3029" y="180"/>
                  </a:lnTo>
                  <a:lnTo>
                    <a:pt x="3029" y="180"/>
                  </a:lnTo>
                  <a:lnTo>
                    <a:pt x="3031" y="182"/>
                  </a:lnTo>
                  <a:lnTo>
                    <a:pt x="3031" y="182"/>
                  </a:lnTo>
                  <a:lnTo>
                    <a:pt x="3033" y="185"/>
                  </a:lnTo>
                  <a:lnTo>
                    <a:pt x="3034" y="185"/>
                  </a:lnTo>
                  <a:lnTo>
                    <a:pt x="3038" y="187"/>
                  </a:lnTo>
                  <a:lnTo>
                    <a:pt x="3041" y="188"/>
                  </a:lnTo>
                  <a:lnTo>
                    <a:pt x="3044" y="188"/>
                  </a:lnTo>
                  <a:lnTo>
                    <a:pt x="3047" y="188"/>
                  </a:lnTo>
                  <a:lnTo>
                    <a:pt x="3051" y="188"/>
                  </a:lnTo>
                  <a:lnTo>
                    <a:pt x="3054" y="188"/>
                  </a:lnTo>
                  <a:lnTo>
                    <a:pt x="3056" y="190"/>
                  </a:lnTo>
                  <a:lnTo>
                    <a:pt x="3056" y="190"/>
                  </a:lnTo>
                  <a:lnTo>
                    <a:pt x="3057" y="192"/>
                  </a:lnTo>
                  <a:lnTo>
                    <a:pt x="3059" y="192"/>
                  </a:lnTo>
                  <a:lnTo>
                    <a:pt x="3060" y="192"/>
                  </a:lnTo>
                  <a:lnTo>
                    <a:pt x="3062" y="192"/>
                  </a:lnTo>
                  <a:lnTo>
                    <a:pt x="3064" y="192"/>
                  </a:lnTo>
                  <a:lnTo>
                    <a:pt x="3064" y="192"/>
                  </a:lnTo>
                  <a:lnTo>
                    <a:pt x="3065" y="193"/>
                  </a:lnTo>
                  <a:lnTo>
                    <a:pt x="3067" y="193"/>
                  </a:lnTo>
                  <a:lnTo>
                    <a:pt x="3069" y="193"/>
                  </a:lnTo>
                  <a:lnTo>
                    <a:pt x="3072" y="195"/>
                  </a:lnTo>
                  <a:lnTo>
                    <a:pt x="3074" y="195"/>
                  </a:lnTo>
                  <a:lnTo>
                    <a:pt x="3075" y="197"/>
                  </a:lnTo>
                  <a:lnTo>
                    <a:pt x="3075" y="200"/>
                  </a:lnTo>
                  <a:lnTo>
                    <a:pt x="3077" y="198"/>
                  </a:lnTo>
                  <a:lnTo>
                    <a:pt x="3077" y="197"/>
                  </a:lnTo>
                  <a:lnTo>
                    <a:pt x="3077" y="197"/>
                  </a:lnTo>
                  <a:lnTo>
                    <a:pt x="3077" y="195"/>
                  </a:lnTo>
                  <a:lnTo>
                    <a:pt x="3075" y="193"/>
                  </a:lnTo>
                  <a:lnTo>
                    <a:pt x="3074" y="192"/>
                  </a:lnTo>
                  <a:lnTo>
                    <a:pt x="3072" y="192"/>
                  </a:lnTo>
                  <a:lnTo>
                    <a:pt x="3070" y="192"/>
                  </a:lnTo>
                  <a:lnTo>
                    <a:pt x="3069" y="190"/>
                  </a:lnTo>
                  <a:lnTo>
                    <a:pt x="3069" y="190"/>
                  </a:lnTo>
                  <a:lnTo>
                    <a:pt x="3069" y="188"/>
                  </a:lnTo>
                  <a:lnTo>
                    <a:pt x="3067" y="187"/>
                  </a:lnTo>
                  <a:lnTo>
                    <a:pt x="3062" y="185"/>
                  </a:lnTo>
                  <a:lnTo>
                    <a:pt x="3057" y="183"/>
                  </a:lnTo>
                  <a:lnTo>
                    <a:pt x="3056" y="183"/>
                  </a:lnTo>
                  <a:lnTo>
                    <a:pt x="3054" y="182"/>
                  </a:lnTo>
                  <a:lnTo>
                    <a:pt x="3051" y="182"/>
                  </a:lnTo>
                  <a:lnTo>
                    <a:pt x="3047" y="182"/>
                  </a:lnTo>
                  <a:lnTo>
                    <a:pt x="3046" y="182"/>
                  </a:lnTo>
                  <a:lnTo>
                    <a:pt x="3042" y="180"/>
                  </a:lnTo>
                  <a:lnTo>
                    <a:pt x="3041" y="179"/>
                  </a:lnTo>
                  <a:lnTo>
                    <a:pt x="3041" y="175"/>
                  </a:lnTo>
                  <a:lnTo>
                    <a:pt x="3041" y="174"/>
                  </a:lnTo>
                  <a:lnTo>
                    <a:pt x="3042" y="174"/>
                  </a:lnTo>
                  <a:lnTo>
                    <a:pt x="3044" y="172"/>
                  </a:lnTo>
                  <a:lnTo>
                    <a:pt x="3044" y="170"/>
                  </a:lnTo>
                  <a:lnTo>
                    <a:pt x="3044" y="169"/>
                  </a:lnTo>
                  <a:lnTo>
                    <a:pt x="3044" y="167"/>
                  </a:lnTo>
                  <a:lnTo>
                    <a:pt x="3046" y="165"/>
                  </a:lnTo>
                  <a:lnTo>
                    <a:pt x="3047" y="165"/>
                  </a:lnTo>
                  <a:lnTo>
                    <a:pt x="3049" y="165"/>
                  </a:lnTo>
                  <a:lnTo>
                    <a:pt x="3051" y="165"/>
                  </a:lnTo>
                  <a:lnTo>
                    <a:pt x="3054" y="165"/>
                  </a:lnTo>
                  <a:lnTo>
                    <a:pt x="3056" y="165"/>
                  </a:lnTo>
                  <a:lnTo>
                    <a:pt x="3057" y="167"/>
                  </a:lnTo>
                  <a:lnTo>
                    <a:pt x="3057" y="169"/>
                  </a:lnTo>
                  <a:lnTo>
                    <a:pt x="3059" y="169"/>
                  </a:lnTo>
                  <a:lnTo>
                    <a:pt x="3062" y="170"/>
                  </a:lnTo>
                  <a:lnTo>
                    <a:pt x="3065" y="170"/>
                  </a:lnTo>
                  <a:lnTo>
                    <a:pt x="3069" y="170"/>
                  </a:lnTo>
                  <a:lnTo>
                    <a:pt x="3069" y="170"/>
                  </a:lnTo>
                  <a:lnTo>
                    <a:pt x="3070" y="169"/>
                  </a:lnTo>
                  <a:lnTo>
                    <a:pt x="3070" y="167"/>
                  </a:lnTo>
                  <a:lnTo>
                    <a:pt x="3070" y="167"/>
                  </a:lnTo>
                  <a:lnTo>
                    <a:pt x="3069" y="165"/>
                  </a:lnTo>
                  <a:lnTo>
                    <a:pt x="3067" y="164"/>
                  </a:lnTo>
                  <a:lnTo>
                    <a:pt x="3067" y="164"/>
                  </a:lnTo>
                  <a:lnTo>
                    <a:pt x="3067" y="162"/>
                  </a:lnTo>
                  <a:lnTo>
                    <a:pt x="3065" y="162"/>
                  </a:lnTo>
                  <a:lnTo>
                    <a:pt x="3062" y="162"/>
                  </a:lnTo>
                  <a:lnTo>
                    <a:pt x="3059" y="161"/>
                  </a:lnTo>
                  <a:lnTo>
                    <a:pt x="3056" y="162"/>
                  </a:lnTo>
                  <a:lnTo>
                    <a:pt x="3054" y="161"/>
                  </a:lnTo>
                  <a:lnTo>
                    <a:pt x="3052" y="161"/>
                  </a:lnTo>
                  <a:lnTo>
                    <a:pt x="3052" y="157"/>
                  </a:lnTo>
                  <a:lnTo>
                    <a:pt x="3057" y="156"/>
                  </a:lnTo>
                  <a:lnTo>
                    <a:pt x="3062" y="156"/>
                  </a:lnTo>
                  <a:lnTo>
                    <a:pt x="3065" y="154"/>
                  </a:lnTo>
                  <a:lnTo>
                    <a:pt x="3065" y="154"/>
                  </a:lnTo>
                  <a:lnTo>
                    <a:pt x="3067" y="152"/>
                  </a:lnTo>
                  <a:lnTo>
                    <a:pt x="3067" y="152"/>
                  </a:lnTo>
                  <a:lnTo>
                    <a:pt x="3070" y="152"/>
                  </a:lnTo>
                  <a:lnTo>
                    <a:pt x="3074" y="152"/>
                  </a:lnTo>
                  <a:lnTo>
                    <a:pt x="3077" y="154"/>
                  </a:lnTo>
                  <a:lnTo>
                    <a:pt x="3077" y="154"/>
                  </a:lnTo>
                  <a:lnTo>
                    <a:pt x="3077" y="156"/>
                  </a:lnTo>
                  <a:lnTo>
                    <a:pt x="3078" y="157"/>
                  </a:lnTo>
                  <a:lnTo>
                    <a:pt x="3080" y="159"/>
                  </a:lnTo>
                  <a:lnTo>
                    <a:pt x="3082" y="159"/>
                  </a:lnTo>
                  <a:lnTo>
                    <a:pt x="3085" y="161"/>
                  </a:lnTo>
                  <a:lnTo>
                    <a:pt x="3103" y="161"/>
                  </a:lnTo>
                  <a:lnTo>
                    <a:pt x="3105" y="161"/>
                  </a:lnTo>
                  <a:lnTo>
                    <a:pt x="3106" y="161"/>
                  </a:lnTo>
                  <a:lnTo>
                    <a:pt x="3106" y="162"/>
                  </a:lnTo>
                  <a:lnTo>
                    <a:pt x="3106" y="162"/>
                  </a:lnTo>
                  <a:lnTo>
                    <a:pt x="3106" y="164"/>
                  </a:lnTo>
                  <a:lnTo>
                    <a:pt x="3108" y="165"/>
                  </a:lnTo>
                  <a:lnTo>
                    <a:pt x="3108" y="167"/>
                  </a:lnTo>
                  <a:lnTo>
                    <a:pt x="3110" y="169"/>
                  </a:lnTo>
                  <a:lnTo>
                    <a:pt x="3111" y="169"/>
                  </a:lnTo>
                  <a:lnTo>
                    <a:pt x="3114" y="169"/>
                  </a:lnTo>
                  <a:lnTo>
                    <a:pt x="3116" y="170"/>
                  </a:lnTo>
                  <a:lnTo>
                    <a:pt x="3118" y="170"/>
                  </a:lnTo>
                  <a:lnTo>
                    <a:pt x="3119" y="170"/>
                  </a:lnTo>
                  <a:lnTo>
                    <a:pt x="3121" y="170"/>
                  </a:lnTo>
                  <a:lnTo>
                    <a:pt x="3123" y="172"/>
                  </a:lnTo>
                  <a:lnTo>
                    <a:pt x="3123" y="174"/>
                  </a:lnTo>
                  <a:lnTo>
                    <a:pt x="3123" y="174"/>
                  </a:lnTo>
                  <a:lnTo>
                    <a:pt x="3126" y="175"/>
                  </a:lnTo>
                  <a:lnTo>
                    <a:pt x="3128" y="177"/>
                  </a:lnTo>
                  <a:lnTo>
                    <a:pt x="3131" y="177"/>
                  </a:lnTo>
                  <a:lnTo>
                    <a:pt x="3134" y="177"/>
                  </a:lnTo>
                  <a:lnTo>
                    <a:pt x="3136" y="175"/>
                  </a:lnTo>
                  <a:lnTo>
                    <a:pt x="3137" y="172"/>
                  </a:lnTo>
                  <a:lnTo>
                    <a:pt x="3137" y="165"/>
                  </a:lnTo>
                  <a:lnTo>
                    <a:pt x="3137" y="165"/>
                  </a:lnTo>
                  <a:lnTo>
                    <a:pt x="3136" y="164"/>
                  </a:lnTo>
                  <a:lnTo>
                    <a:pt x="3134" y="162"/>
                  </a:lnTo>
                  <a:lnTo>
                    <a:pt x="3134" y="162"/>
                  </a:lnTo>
                  <a:lnTo>
                    <a:pt x="3133" y="161"/>
                  </a:lnTo>
                  <a:lnTo>
                    <a:pt x="3133" y="161"/>
                  </a:lnTo>
                  <a:lnTo>
                    <a:pt x="3131" y="159"/>
                  </a:lnTo>
                  <a:lnTo>
                    <a:pt x="3129" y="159"/>
                  </a:lnTo>
                  <a:lnTo>
                    <a:pt x="3128" y="159"/>
                  </a:lnTo>
                  <a:lnTo>
                    <a:pt x="3126" y="159"/>
                  </a:lnTo>
                  <a:lnTo>
                    <a:pt x="3121" y="159"/>
                  </a:lnTo>
                  <a:lnTo>
                    <a:pt x="3118" y="159"/>
                  </a:lnTo>
                  <a:lnTo>
                    <a:pt x="3114" y="159"/>
                  </a:lnTo>
                  <a:lnTo>
                    <a:pt x="3113" y="159"/>
                  </a:lnTo>
                  <a:lnTo>
                    <a:pt x="3113" y="157"/>
                  </a:lnTo>
                  <a:lnTo>
                    <a:pt x="3111" y="156"/>
                  </a:lnTo>
                  <a:lnTo>
                    <a:pt x="3111" y="154"/>
                  </a:lnTo>
                  <a:lnTo>
                    <a:pt x="3110" y="152"/>
                  </a:lnTo>
                  <a:lnTo>
                    <a:pt x="3110" y="149"/>
                  </a:lnTo>
                  <a:lnTo>
                    <a:pt x="3110" y="146"/>
                  </a:lnTo>
                  <a:lnTo>
                    <a:pt x="3110" y="143"/>
                  </a:lnTo>
                  <a:lnTo>
                    <a:pt x="3110" y="141"/>
                  </a:lnTo>
                  <a:lnTo>
                    <a:pt x="3108" y="141"/>
                  </a:lnTo>
                  <a:lnTo>
                    <a:pt x="3106" y="141"/>
                  </a:lnTo>
                  <a:lnTo>
                    <a:pt x="3106" y="139"/>
                  </a:lnTo>
                  <a:lnTo>
                    <a:pt x="3105" y="138"/>
                  </a:lnTo>
                  <a:lnTo>
                    <a:pt x="3103" y="136"/>
                  </a:lnTo>
                  <a:lnTo>
                    <a:pt x="3101" y="134"/>
                  </a:lnTo>
                  <a:lnTo>
                    <a:pt x="3100" y="131"/>
                  </a:lnTo>
                  <a:lnTo>
                    <a:pt x="3101" y="129"/>
                  </a:lnTo>
                  <a:lnTo>
                    <a:pt x="3103" y="126"/>
                  </a:lnTo>
                  <a:lnTo>
                    <a:pt x="3105" y="126"/>
                  </a:lnTo>
                  <a:lnTo>
                    <a:pt x="3121" y="126"/>
                  </a:lnTo>
                  <a:lnTo>
                    <a:pt x="3123" y="125"/>
                  </a:lnTo>
                  <a:lnTo>
                    <a:pt x="3124" y="123"/>
                  </a:lnTo>
                  <a:lnTo>
                    <a:pt x="3124" y="121"/>
                  </a:lnTo>
                  <a:lnTo>
                    <a:pt x="3124" y="121"/>
                  </a:lnTo>
                  <a:lnTo>
                    <a:pt x="3124" y="120"/>
                  </a:lnTo>
                  <a:lnTo>
                    <a:pt x="3126" y="120"/>
                  </a:lnTo>
                  <a:lnTo>
                    <a:pt x="3128" y="120"/>
                  </a:lnTo>
                  <a:lnTo>
                    <a:pt x="3129" y="120"/>
                  </a:lnTo>
                  <a:lnTo>
                    <a:pt x="3131" y="120"/>
                  </a:lnTo>
                  <a:lnTo>
                    <a:pt x="3146" y="120"/>
                  </a:lnTo>
                  <a:lnTo>
                    <a:pt x="3147" y="120"/>
                  </a:lnTo>
                  <a:lnTo>
                    <a:pt x="3149" y="118"/>
                  </a:lnTo>
                  <a:lnTo>
                    <a:pt x="3151" y="118"/>
                  </a:lnTo>
                  <a:lnTo>
                    <a:pt x="3152" y="118"/>
                  </a:lnTo>
                  <a:lnTo>
                    <a:pt x="3155" y="118"/>
                  </a:lnTo>
                  <a:lnTo>
                    <a:pt x="3159" y="118"/>
                  </a:lnTo>
                  <a:lnTo>
                    <a:pt x="3162" y="116"/>
                  </a:lnTo>
                  <a:lnTo>
                    <a:pt x="3164" y="116"/>
                  </a:lnTo>
                  <a:lnTo>
                    <a:pt x="3167" y="116"/>
                  </a:lnTo>
                  <a:lnTo>
                    <a:pt x="3169" y="118"/>
                  </a:lnTo>
                  <a:lnTo>
                    <a:pt x="3170" y="118"/>
                  </a:lnTo>
                  <a:lnTo>
                    <a:pt x="3170" y="120"/>
                  </a:lnTo>
                  <a:lnTo>
                    <a:pt x="3173" y="120"/>
                  </a:lnTo>
                  <a:lnTo>
                    <a:pt x="3175" y="120"/>
                  </a:lnTo>
                  <a:lnTo>
                    <a:pt x="3177" y="120"/>
                  </a:lnTo>
                  <a:lnTo>
                    <a:pt x="3178" y="118"/>
                  </a:lnTo>
                  <a:lnTo>
                    <a:pt x="3180" y="118"/>
                  </a:lnTo>
                  <a:lnTo>
                    <a:pt x="3182" y="116"/>
                  </a:lnTo>
                  <a:lnTo>
                    <a:pt x="3182" y="115"/>
                  </a:lnTo>
                  <a:lnTo>
                    <a:pt x="3183" y="115"/>
                  </a:lnTo>
                  <a:lnTo>
                    <a:pt x="3185" y="113"/>
                  </a:lnTo>
                  <a:lnTo>
                    <a:pt x="3187" y="113"/>
                  </a:lnTo>
                  <a:lnTo>
                    <a:pt x="3188" y="113"/>
                  </a:lnTo>
                  <a:lnTo>
                    <a:pt x="3191" y="113"/>
                  </a:lnTo>
                  <a:lnTo>
                    <a:pt x="3198" y="113"/>
                  </a:lnTo>
                  <a:lnTo>
                    <a:pt x="3203" y="115"/>
                  </a:lnTo>
                  <a:lnTo>
                    <a:pt x="3206" y="115"/>
                  </a:lnTo>
                  <a:lnTo>
                    <a:pt x="3206" y="113"/>
                  </a:lnTo>
                  <a:lnTo>
                    <a:pt x="3208" y="113"/>
                  </a:lnTo>
                  <a:lnTo>
                    <a:pt x="3208" y="111"/>
                  </a:lnTo>
                  <a:lnTo>
                    <a:pt x="3208" y="108"/>
                  </a:lnTo>
                  <a:lnTo>
                    <a:pt x="3208" y="107"/>
                  </a:lnTo>
                  <a:lnTo>
                    <a:pt x="3208" y="105"/>
                  </a:lnTo>
                  <a:lnTo>
                    <a:pt x="3206" y="105"/>
                  </a:lnTo>
                  <a:lnTo>
                    <a:pt x="3205" y="103"/>
                  </a:lnTo>
                  <a:lnTo>
                    <a:pt x="3201" y="103"/>
                  </a:lnTo>
                  <a:lnTo>
                    <a:pt x="3198" y="102"/>
                  </a:lnTo>
                  <a:lnTo>
                    <a:pt x="3196" y="102"/>
                  </a:lnTo>
                  <a:lnTo>
                    <a:pt x="3195" y="100"/>
                  </a:lnTo>
                  <a:lnTo>
                    <a:pt x="3193" y="98"/>
                  </a:lnTo>
                  <a:lnTo>
                    <a:pt x="3191" y="97"/>
                  </a:lnTo>
                  <a:lnTo>
                    <a:pt x="3191" y="93"/>
                  </a:lnTo>
                  <a:lnTo>
                    <a:pt x="3191" y="92"/>
                  </a:lnTo>
                  <a:lnTo>
                    <a:pt x="3193" y="92"/>
                  </a:lnTo>
                  <a:lnTo>
                    <a:pt x="3195" y="90"/>
                  </a:lnTo>
                  <a:lnTo>
                    <a:pt x="3198" y="90"/>
                  </a:lnTo>
                  <a:lnTo>
                    <a:pt x="3201" y="89"/>
                  </a:lnTo>
                  <a:lnTo>
                    <a:pt x="3203" y="89"/>
                  </a:lnTo>
                  <a:lnTo>
                    <a:pt x="3205" y="89"/>
                  </a:lnTo>
                  <a:lnTo>
                    <a:pt x="3206" y="89"/>
                  </a:lnTo>
                  <a:lnTo>
                    <a:pt x="3208" y="89"/>
                  </a:lnTo>
                  <a:lnTo>
                    <a:pt x="3209" y="89"/>
                  </a:lnTo>
                  <a:lnTo>
                    <a:pt x="3211" y="89"/>
                  </a:lnTo>
                  <a:lnTo>
                    <a:pt x="3213" y="87"/>
                  </a:lnTo>
                  <a:lnTo>
                    <a:pt x="3213" y="85"/>
                  </a:lnTo>
                  <a:lnTo>
                    <a:pt x="3213" y="84"/>
                  </a:lnTo>
                  <a:lnTo>
                    <a:pt x="3213" y="80"/>
                  </a:lnTo>
                  <a:lnTo>
                    <a:pt x="3214" y="79"/>
                  </a:lnTo>
                  <a:lnTo>
                    <a:pt x="3216" y="79"/>
                  </a:lnTo>
                  <a:lnTo>
                    <a:pt x="3219" y="75"/>
                  </a:lnTo>
                  <a:lnTo>
                    <a:pt x="3223" y="75"/>
                  </a:lnTo>
                  <a:lnTo>
                    <a:pt x="3226" y="74"/>
                  </a:lnTo>
                  <a:lnTo>
                    <a:pt x="3229" y="74"/>
                  </a:lnTo>
                  <a:lnTo>
                    <a:pt x="3232" y="74"/>
                  </a:lnTo>
                  <a:lnTo>
                    <a:pt x="3234" y="74"/>
                  </a:lnTo>
                  <a:lnTo>
                    <a:pt x="3237" y="74"/>
                  </a:lnTo>
                  <a:lnTo>
                    <a:pt x="3239" y="72"/>
                  </a:lnTo>
                  <a:lnTo>
                    <a:pt x="3239" y="71"/>
                  </a:lnTo>
                  <a:lnTo>
                    <a:pt x="3241" y="71"/>
                  </a:lnTo>
                  <a:lnTo>
                    <a:pt x="3244" y="69"/>
                  </a:lnTo>
                  <a:lnTo>
                    <a:pt x="3247" y="67"/>
                  </a:lnTo>
                  <a:lnTo>
                    <a:pt x="3249" y="66"/>
                  </a:lnTo>
                  <a:lnTo>
                    <a:pt x="3249" y="64"/>
                  </a:lnTo>
                  <a:lnTo>
                    <a:pt x="3252" y="64"/>
                  </a:lnTo>
                  <a:lnTo>
                    <a:pt x="3257" y="64"/>
                  </a:lnTo>
                  <a:lnTo>
                    <a:pt x="3259" y="64"/>
                  </a:lnTo>
                  <a:lnTo>
                    <a:pt x="3260" y="64"/>
                  </a:lnTo>
                  <a:lnTo>
                    <a:pt x="3260" y="64"/>
                  </a:lnTo>
                  <a:lnTo>
                    <a:pt x="3260" y="66"/>
                  </a:lnTo>
                  <a:lnTo>
                    <a:pt x="3262" y="67"/>
                  </a:lnTo>
                  <a:lnTo>
                    <a:pt x="3263" y="67"/>
                  </a:lnTo>
                  <a:lnTo>
                    <a:pt x="3265" y="67"/>
                  </a:lnTo>
                  <a:lnTo>
                    <a:pt x="3267" y="67"/>
                  </a:lnTo>
                  <a:lnTo>
                    <a:pt x="3267" y="66"/>
                  </a:lnTo>
                  <a:lnTo>
                    <a:pt x="3268" y="64"/>
                  </a:lnTo>
                  <a:lnTo>
                    <a:pt x="3270" y="64"/>
                  </a:lnTo>
                  <a:lnTo>
                    <a:pt x="3272" y="64"/>
                  </a:lnTo>
                  <a:lnTo>
                    <a:pt x="3275" y="62"/>
                  </a:lnTo>
                  <a:lnTo>
                    <a:pt x="3278" y="61"/>
                  </a:lnTo>
                  <a:lnTo>
                    <a:pt x="3281" y="59"/>
                  </a:lnTo>
                  <a:lnTo>
                    <a:pt x="3285" y="57"/>
                  </a:lnTo>
                  <a:lnTo>
                    <a:pt x="3286" y="56"/>
                  </a:lnTo>
                  <a:lnTo>
                    <a:pt x="3290" y="56"/>
                  </a:lnTo>
                  <a:lnTo>
                    <a:pt x="3306" y="56"/>
                  </a:lnTo>
                  <a:lnTo>
                    <a:pt x="3309" y="56"/>
                  </a:lnTo>
                  <a:lnTo>
                    <a:pt x="3311" y="54"/>
                  </a:lnTo>
                  <a:lnTo>
                    <a:pt x="3313" y="54"/>
                  </a:lnTo>
                  <a:lnTo>
                    <a:pt x="3313" y="54"/>
                  </a:lnTo>
                  <a:lnTo>
                    <a:pt x="3314" y="53"/>
                  </a:lnTo>
                  <a:lnTo>
                    <a:pt x="3314" y="49"/>
                  </a:lnTo>
                  <a:lnTo>
                    <a:pt x="3314" y="48"/>
                  </a:lnTo>
                  <a:lnTo>
                    <a:pt x="3314" y="48"/>
                  </a:lnTo>
                  <a:lnTo>
                    <a:pt x="3314" y="46"/>
                  </a:lnTo>
                  <a:lnTo>
                    <a:pt x="3316" y="44"/>
                  </a:lnTo>
                  <a:lnTo>
                    <a:pt x="3316" y="43"/>
                  </a:lnTo>
                  <a:lnTo>
                    <a:pt x="3317" y="43"/>
                  </a:lnTo>
                  <a:lnTo>
                    <a:pt x="3319" y="41"/>
                  </a:lnTo>
                  <a:lnTo>
                    <a:pt x="3321" y="41"/>
                  </a:lnTo>
                  <a:lnTo>
                    <a:pt x="3322" y="41"/>
                  </a:lnTo>
                  <a:lnTo>
                    <a:pt x="3324" y="41"/>
                  </a:lnTo>
                  <a:lnTo>
                    <a:pt x="3327" y="41"/>
                  </a:lnTo>
                  <a:lnTo>
                    <a:pt x="3329" y="43"/>
                  </a:lnTo>
                  <a:lnTo>
                    <a:pt x="3331" y="43"/>
                  </a:lnTo>
                  <a:lnTo>
                    <a:pt x="3334" y="43"/>
                  </a:lnTo>
                  <a:lnTo>
                    <a:pt x="3339" y="43"/>
                  </a:lnTo>
                  <a:lnTo>
                    <a:pt x="3342" y="43"/>
                  </a:lnTo>
                  <a:lnTo>
                    <a:pt x="3345" y="43"/>
                  </a:lnTo>
                  <a:lnTo>
                    <a:pt x="3349" y="44"/>
                  </a:lnTo>
                  <a:lnTo>
                    <a:pt x="3350" y="44"/>
                  </a:lnTo>
                  <a:lnTo>
                    <a:pt x="3350" y="46"/>
                  </a:lnTo>
                  <a:lnTo>
                    <a:pt x="3350" y="48"/>
                  </a:lnTo>
                  <a:lnTo>
                    <a:pt x="3352" y="49"/>
                  </a:lnTo>
                  <a:lnTo>
                    <a:pt x="3353" y="49"/>
                  </a:lnTo>
                  <a:lnTo>
                    <a:pt x="3355" y="51"/>
                  </a:lnTo>
                  <a:lnTo>
                    <a:pt x="3357" y="51"/>
                  </a:lnTo>
                  <a:lnTo>
                    <a:pt x="3360" y="51"/>
                  </a:lnTo>
                  <a:lnTo>
                    <a:pt x="3363" y="51"/>
                  </a:lnTo>
                  <a:lnTo>
                    <a:pt x="3367" y="51"/>
                  </a:lnTo>
                  <a:lnTo>
                    <a:pt x="3368" y="51"/>
                  </a:lnTo>
                  <a:lnTo>
                    <a:pt x="3371" y="51"/>
                  </a:lnTo>
                  <a:lnTo>
                    <a:pt x="3373" y="49"/>
                  </a:lnTo>
                  <a:lnTo>
                    <a:pt x="3375" y="49"/>
                  </a:lnTo>
                  <a:lnTo>
                    <a:pt x="3376" y="48"/>
                  </a:lnTo>
                  <a:lnTo>
                    <a:pt x="3376" y="46"/>
                  </a:lnTo>
                  <a:lnTo>
                    <a:pt x="3376" y="44"/>
                  </a:lnTo>
                  <a:lnTo>
                    <a:pt x="3376" y="43"/>
                  </a:lnTo>
                  <a:lnTo>
                    <a:pt x="3376" y="43"/>
                  </a:lnTo>
                  <a:lnTo>
                    <a:pt x="3380" y="41"/>
                  </a:lnTo>
                  <a:lnTo>
                    <a:pt x="3381" y="41"/>
                  </a:lnTo>
                  <a:lnTo>
                    <a:pt x="3385" y="41"/>
                  </a:lnTo>
                  <a:lnTo>
                    <a:pt x="3385" y="39"/>
                  </a:lnTo>
                  <a:lnTo>
                    <a:pt x="3386" y="38"/>
                  </a:lnTo>
                  <a:lnTo>
                    <a:pt x="3386" y="35"/>
                  </a:lnTo>
                  <a:lnTo>
                    <a:pt x="3417" y="35"/>
                  </a:lnTo>
                  <a:lnTo>
                    <a:pt x="3417" y="31"/>
                  </a:lnTo>
                  <a:lnTo>
                    <a:pt x="3416" y="30"/>
                  </a:lnTo>
                  <a:lnTo>
                    <a:pt x="3414" y="30"/>
                  </a:lnTo>
                  <a:lnTo>
                    <a:pt x="3414" y="28"/>
                  </a:lnTo>
                  <a:lnTo>
                    <a:pt x="3412" y="26"/>
                  </a:lnTo>
                  <a:lnTo>
                    <a:pt x="3417" y="25"/>
                  </a:lnTo>
                  <a:lnTo>
                    <a:pt x="3419" y="23"/>
                  </a:lnTo>
                  <a:lnTo>
                    <a:pt x="3421" y="21"/>
                  </a:lnTo>
                  <a:lnTo>
                    <a:pt x="3422" y="20"/>
                  </a:lnTo>
                  <a:lnTo>
                    <a:pt x="3422" y="18"/>
                  </a:lnTo>
                  <a:lnTo>
                    <a:pt x="3422" y="17"/>
                  </a:lnTo>
                  <a:lnTo>
                    <a:pt x="3422" y="15"/>
                  </a:lnTo>
                  <a:lnTo>
                    <a:pt x="3422" y="13"/>
                  </a:lnTo>
                  <a:lnTo>
                    <a:pt x="3422" y="12"/>
                  </a:lnTo>
                  <a:lnTo>
                    <a:pt x="3424" y="10"/>
                  </a:lnTo>
                  <a:lnTo>
                    <a:pt x="3426" y="8"/>
                  </a:lnTo>
                  <a:lnTo>
                    <a:pt x="3427" y="7"/>
                  </a:lnTo>
                  <a:lnTo>
                    <a:pt x="3429" y="7"/>
                  </a:lnTo>
                  <a:lnTo>
                    <a:pt x="3430" y="7"/>
                  </a:lnTo>
                  <a:lnTo>
                    <a:pt x="3434" y="5"/>
                  </a:lnTo>
                  <a:lnTo>
                    <a:pt x="3437" y="3"/>
                  </a:lnTo>
                  <a:lnTo>
                    <a:pt x="3440" y="3"/>
                  </a:lnTo>
                  <a:lnTo>
                    <a:pt x="3444" y="3"/>
                  </a:lnTo>
                  <a:lnTo>
                    <a:pt x="3447" y="2"/>
                  </a:lnTo>
                  <a:lnTo>
                    <a:pt x="3450" y="0"/>
                  </a:lnTo>
                  <a:lnTo>
                    <a:pt x="3452" y="0"/>
                  </a:lnTo>
                  <a:lnTo>
                    <a:pt x="34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 noEditPoints="1"/>
            </p:cNvSpPr>
            <p:nvPr/>
          </p:nvSpPr>
          <p:spPr bwMode="auto">
            <a:xfrm>
              <a:off x="2884488" y="1358900"/>
              <a:ext cx="5500688" cy="398463"/>
            </a:xfrm>
            <a:custGeom>
              <a:avLst/>
              <a:gdLst>
                <a:gd name="T0" fmla="*/ 486 w 3465"/>
                <a:gd name="T1" fmla="*/ 190 h 251"/>
                <a:gd name="T2" fmla="*/ 320 w 3465"/>
                <a:gd name="T3" fmla="*/ 190 h 251"/>
                <a:gd name="T4" fmla="*/ 3463 w 3465"/>
                <a:gd name="T5" fmla="*/ 177 h 251"/>
                <a:gd name="T6" fmla="*/ 144 w 3465"/>
                <a:gd name="T7" fmla="*/ 169 h 251"/>
                <a:gd name="T8" fmla="*/ 270 w 3465"/>
                <a:gd name="T9" fmla="*/ 149 h 251"/>
                <a:gd name="T10" fmla="*/ 3398 w 3465"/>
                <a:gd name="T11" fmla="*/ 144 h 251"/>
                <a:gd name="T12" fmla="*/ 3398 w 3465"/>
                <a:gd name="T13" fmla="*/ 174 h 251"/>
                <a:gd name="T14" fmla="*/ 3357 w 3465"/>
                <a:gd name="T15" fmla="*/ 167 h 251"/>
                <a:gd name="T16" fmla="*/ 2119 w 3465"/>
                <a:gd name="T17" fmla="*/ 130 h 251"/>
                <a:gd name="T18" fmla="*/ 2170 w 3465"/>
                <a:gd name="T19" fmla="*/ 154 h 251"/>
                <a:gd name="T20" fmla="*/ 2193 w 3465"/>
                <a:gd name="T21" fmla="*/ 205 h 251"/>
                <a:gd name="T22" fmla="*/ 2150 w 3465"/>
                <a:gd name="T23" fmla="*/ 175 h 251"/>
                <a:gd name="T24" fmla="*/ 2106 w 3465"/>
                <a:gd name="T25" fmla="*/ 215 h 251"/>
                <a:gd name="T26" fmla="*/ 2064 w 3465"/>
                <a:gd name="T27" fmla="*/ 195 h 251"/>
                <a:gd name="T28" fmla="*/ 2059 w 3465"/>
                <a:gd name="T29" fmla="*/ 190 h 251"/>
                <a:gd name="T30" fmla="*/ 2075 w 3465"/>
                <a:gd name="T31" fmla="*/ 164 h 251"/>
                <a:gd name="T32" fmla="*/ 2026 w 3465"/>
                <a:gd name="T33" fmla="*/ 164 h 251"/>
                <a:gd name="T34" fmla="*/ 2024 w 3465"/>
                <a:gd name="T35" fmla="*/ 157 h 251"/>
                <a:gd name="T36" fmla="*/ 2044 w 3465"/>
                <a:gd name="T37" fmla="*/ 120 h 251"/>
                <a:gd name="T38" fmla="*/ 2085 w 3465"/>
                <a:gd name="T39" fmla="*/ 144 h 251"/>
                <a:gd name="T40" fmla="*/ 3247 w 3465"/>
                <a:gd name="T41" fmla="*/ 131 h 251"/>
                <a:gd name="T42" fmla="*/ 3326 w 3465"/>
                <a:gd name="T43" fmla="*/ 117 h 251"/>
                <a:gd name="T44" fmla="*/ 3339 w 3465"/>
                <a:gd name="T45" fmla="*/ 156 h 251"/>
                <a:gd name="T46" fmla="*/ 3265 w 3465"/>
                <a:gd name="T47" fmla="*/ 123 h 251"/>
                <a:gd name="T48" fmla="*/ 2728 w 3465"/>
                <a:gd name="T49" fmla="*/ 115 h 251"/>
                <a:gd name="T50" fmla="*/ 2705 w 3465"/>
                <a:gd name="T51" fmla="*/ 110 h 251"/>
                <a:gd name="T52" fmla="*/ 2216 w 3465"/>
                <a:gd name="T53" fmla="*/ 100 h 251"/>
                <a:gd name="T54" fmla="*/ 2226 w 3465"/>
                <a:gd name="T55" fmla="*/ 136 h 251"/>
                <a:gd name="T56" fmla="*/ 2165 w 3465"/>
                <a:gd name="T57" fmla="*/ 120 h 251"/>
                <a:gd name="T58" fmla="*/ 2168 w 3465"/>
                <a:gd name="T59" fmla="*/ 103 h 251"/>
                <a:gd name="T60" fmla="*/ 2609 w 3465"/>
                <a:gd name="T61" fmla="*/ 102 h 251"/>
                <a:gd name="T62" fmla="*/ 2565 w 3465"/>
                <a:gd name="T63" fmla="*/ 95 h 251"/>
                <a:gd name="T64" fmla="*/ 2565 w 3465"/>
                <a:gd name="T65" fmla="*/ 89 h 251"/>
                <a:gd name="T66" fmla="*/ 2779 w 3465"/>
                <a:gd name="T67" fmla="*/ 99 h 251"/>
                <a:gd name="T68" fmla="*/ 2758 w 3465"/>
                <a:gd name="T69" fmla="*/ 81 h 251"/>
                <a:gd name="T70" fmla="*/ 2795 w 3465"/>
                <a:gd name="T71" fmla="*/ 92 h 251"/>
                <a:gd name="T72" fmla="*/ 3314 w 3465"/>
                <a:gd name="T73" fmla="*/ 85 h 251"/>
                <a:gd name="T74" fmla="*/ 3260 w 3465"/>
                <a:gd name="T75" fmla="*/ 115 h 251"/>
                <a:gd name="T76" fmla="*/ 3246 w 3465"/>
                <a:gd name="T77" fmla="*/ 84 h 251"/>
                <a:gd name="T78" fmla="*/ 3218 w 3465"/>
                <a:gd name="T79" fmla="*/ 82 h 251"/>
                <a:gd name="T80" fmla="*/ 505 w 3465"/>
                <a:gd name="T81" fmla="*/ 97 h 251"/>
                <a:gd name="T82" fmla="*/ 520 w 3465"/>
                <a:gd name="T83" fmla="*/ 149 h 251"/>
                <a:gd name="T84" fmla="*/ 424 w 3465"/>
                <a:gd name="T85" fmla="*/ 94 h 251"/>
                <a:gd name="T86" fmla="*/ 2715 w 3465"/>
                <a:gd name="T87" fmla="*/ 72 h 251"/>
                <a:gd name="T88" fmla="*/ 2702 w 3465"/>
                <a:gd name="T89" fmla="*/ 94 h 251"/>
                <a:gd name="T90" fmla="*/ 2642 w 3465"/>
                <a:gd name="T91" fmla="*/ 102 h 251"/>
                <a:gd name="T92" fmla="*/ 2699 w 3465"/>
                <a:gd name="T93" fmla="*/ 74 h 251"/>
                <a:gd name="T94" fmla="*/ 866 w 3465"/>
                <a:gd name="T95" fmla="*/ 13 h 251"/>
                <a:gd name="T96" fmla="*/ 830 w 3465"/>
                <a:gd name="T97" fmla="*/ 63 h 251"/>
                <a:gd name="T98" fmla="*/ 810 w 3465"/>
                <a:gd name="T99" fmla="*/ 95 h 251"/>
                <a:gd name="T100" fmla="*/ 676 w 3465"/>
                <a:gd name="T101" fmla="*/ 149 h 251"/>
                <a:gd name="T102" fmla="*/ 699 w 3465"/>
                <a:gd name="T103" fmla="*/ 184 h 251"/>
                <a:gd name="T104" fmla="*/ 605 w 3465"/>
                <a:gd name="T105" fmla="*/ 230 h 251"/>
                <a:gd name="T106" fmla="*/ 515 w 3465"/>
                <a:gd name="T107" fmla="*/ 207 h 251"/>
                <a:gd name="T108" fmla="*/ 582 w 3465"/>
                <a:gd name="T109" fmla="*/ 192 h 251"/>
                <a:gd name="T110" fmla="*/ 579 w 3465"/>
                <a:gd name="T111" fmla="*/ 107 h 251"/>
                <a:gd name="T112" fmla="*/ 682 w 3465"/>
                <a:gd name="T113" fmla="*/ 82 h 251"/>
                <a:gd name="T114" fmla="*/ 576 w 3465"/>
                <a:gd name="T115" fmla="*/ 99 h 251"/>
                <a:gd name="T116" fmla="*/ 499 w 3465"/>
                <a:gd name="T117" fmla="*/ 48 h 251"/>
                <a:gd name="T118" fmla="*/ 602 w 3465"/>
                <a:gd name="T119" fmla="*/ 41 h 251"/>
                <a:gd name="T120" fmla="*/ 622 w 3465"/>
                <a:gd name="T121" fmla="*/ 15 h 251"/>
                <a:gd name="T122" fmla="*/ 741 w 3465"/>
                <a:gd name="T123" fmla="*/ 1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465" h="251">
                  <a:moveTo>
                    <a:pt x="88" y="195"/>
                  </a:moveTo>
                  <a:lnTo>
                    <a:pt x="106" y="198"/>
                  </a:lnTo>
                  <a:lnTo>
                    <a:pt x="101" y="208"/>
                  </a:lnTo>
                  <a:lnTo>
                    <a:pt x="96" y="223"/>
                  </a:lnTo>
                  <a:lnTo>
                    <a:pt x="83" y="228"/>
                  </a:lnTo>
                  <a:lnTo>
                    <a:pt x="75" y="231"/>
                  </a:lnTo>
                  <a:lnTo>
                    <a:pt x="68" y="221"/>
                  </a:lnTo>
                  <a:lnTo>
                    <a:pt x="60" y="228"/>
                  </a:lnTo>
                  <a:lnTo>
                    <a:pt x="57" y="236"/>
                  </a:lnTo>
                  <a:lnTo>
                    <a:pt x="47" y="238"/>
                  </a:lnTo>
                  <a:lnTo>
                    <a:pt x="45" y="244"/>
                  </a:lnTo>
                  <a:lnTo>
                    <a:pt x="36" y="249"/>
                  </a:lnTo>
                  <a:lnTo>
                    <a:pt x="27" y="243"/>
                  </a:lnTo>
                  <a:lnTo>
                    <a:pt x="21" y="251"/>
                  </a:lnTo>
                  <a:lnTo>
                    <a:pt x="5" y="244"/>
                  </a:lnTo>
                  <a:lnTo>
                    <a:pt x="0" y="234"/>
                  </a:lnTo>
                  <a:lnTo>
                    <a:pt x="13" y="230"/>
                  </a:lnTo>
                  <a:lnTo>
                    <a:pt x="27" y="230"/>
                  </a:lnTo>
                  <a:lnTo>
                    <a:pt x="27" y="230"/>
                  </a:lnTo>
                  <a:lnTo>
                    <a:pt x="29" y="228"/>
                  </a:lnTo>
                  <a:lnTo>
                    <a:pt x="32" y="225"/>
                  </a:lnTo>
                  <a:lnTo>
                    <a:pt x="34" y="223"/>
                  </a:lnTo>
                  <a:lnTo>
                    <a:pt x="37" y="220"/>
                  </a:lnTo>
                  <a:lnTo>
                    <a:pt x="39" y="218"/>
                  </a:lnTo>
                  <a:lnTo>
                    <a:pt x="41" y="216"/>
                  </a:lnTo>
                  <a:lnTo>
                    <a:pt x="42" y="213"/>
                  </a:lnTo>
                  <a:lnTo>
                    <a:pt x="44" y="210"/>
                  </a:lnTo>
                  <a:lnTo>
                    <a:pt x="45" y="207"/>
                  </a:lnTo>
                  <a:lnTo>
                    <a:pt x="49" y="203"/>
                  </a:lnTo>
                  <a:lnTo>
                    <a:pt x="49" y="202"/>
                  </a:lnTo>
                  <a:lnTo>
                    <a:pt x="50" y="202"/>
                  </a:lnTo>
                  <a:lnTo>
                    <a:pt x="62" y="202"/>
                  </a:lnTo>
                  <a:lnTo>
                    <a:pt x="80" y="202"/>
                  </a:lnTo>
                  <a:lnTo>
                    <a:pt x="88" y="195"/>
                  </a:lnTo>
                  <a:close/>
                  <a:moveTo>
                    <a:pt x="486" y="190"/>
                  </a:moveTo>
                  <a:lnTo>
                    <a:pt x="487" y="192"/>
                  </a:lnTo>
                  <a:lnTo>
                    <a:pt x="491" y="193"/>
                  </a:lnTo>
                  <a:lnTo>
                    <a:pt x="492" y="197"/>
                  </a:lnTo>
                  <a:lnTo>
                    <a:pt x="494" y="198"/>
                  </a:lnTo>
                  <a:lnTo>
                    <a:pt x="496" y="200"/>
                  </a:lnTo>
                  <a:lnTo>
                    <a:pt x="497" y="202"/>
                  </a:lnTo>
                  <a:lnTo>
                    <a:pt x="484" y="207"/>
                  </a:lnTo>
                  <a:lnTo>
                    <a:pt x="461" y="203"/>
                  </a:lnTo>
                  <a:lnTo>
                    <a:pt x="468" y="193"/>
                  </a:lnTo>
                  <a:lnTo>
                    <a:pt x="486" y="190"/>
                  </a:lnTo>
                  <a:close/>
                  <a:moveTo>
                    <a:pt x="411" y="187"/>
                  </a:moveTo>
                  <a:lnTo>
                    <a:pt x="443" y="187"/>
                  </a:lnTo>
                  <a:lnTo>
                    <a:pt x="443" y="195"/>
                  </a:lnTo>
                  <a:lnTo>
                    <a:pt x="432" y="197"/>
                  </a:lnTo>
                  <a:lnTo>
                    <a:pt x="420" y="198"/>
                  </a:lnTo>
                  <a:lnTo>
                    <a:pt x="402" y="200"/>
                  </a:lnTo>
                  <a:lnTo>
                    <a:pt x="402" y="193"/>
                  </a:lnTo>
                  <a:lnTo>
                    <a:pt x="411" y="187"/>
                  </a:lnTo>
                  <a:close/>
                  <a:moveTo>
                    <a:pt x="252" y="185"/>
                  </a:moveTo>
                  <a:lnTo>
                    <a:pt x="263" y="193"/>
                  </a:lnTo>
                  <a:lnTo>
                    <a:pt x="275" y="207"/>
                  </a:lnTo>
                  <a:lnTo>
                    <a:pt x="265" y="210"/>
                  </a:lnTo>
                  <a:lnTo>
                    <a:pt x="265" y="210"/>
                  </a:lnTo>
                  <a:lnTo>
                    <a:pt x="263" y="208"/>
                  </a:lnTo>
                  <a:lnTo>
                    <a:pt x="262" y="207"/>
                  </a:lnTo>
                  <a:lnTo>
                    <a:pt x="258" y="203"/>
                  </a:lnTo>
                  <a:lnTo>
                    <a:pt x="255" y="200"/>
                  </a:lnTo>
                  <a:lnTo>
                    <a:pt x="253" y="198"/>
                  </a:lnTo>
                  <a:lnTo>
                    <a:pt x="252" y="195"/>
                  </a:lnTo>
                  <a:lnTo>
                    <a:pt x="250" y="192"/>
                  </a:lnTo>
                  <a:lnTo>
                    <a:pt x="250" y="189"/>
                  </a:lnTo>
                  <a:lnTo>
                    <a:pt x="250" y="187"/>
                  </a:lnTo>
                  <a:lnTo>
                    <a:pt x="252" y="185"/>
                  </a:lnTo>
                  <a:close/>
                  <a:moveTo>
                    <a:pt x="311" y="184"/>
                  </a:moveTo>
                  <a:lnTo>
                    <a:pt x="320" y="190"/>
                  </a:lnTo>
                  <a:lnTo>
                    <a:pt x="311" y="193"/>
                  </a:lnTo>
                  <a:lnTo>
                    <a:pt x="298" y="193"/>
                  </a:lnTo>
                  <a:lnTo>
                    <a:pt x="296" y="184"/>
                  </a:lnTo>
                  <a:lnTo>
                    <a:pt x="311" y="184"/>
                  </a:lnTo>
                  <a:close/>
                  <a:moveTo>
                    <a:pt x="167" y="179"/>
                  </a:moveTo>
                  <a:lnTo>
                    <a:pt x="194" y="179"/>
                  </a:lnTo>
                  <a:lnTo>
                    <a:pt x="190" y="185"/>
                  </a:lnTo>
                  <a:lnTo>
                    <a:pt x="181" y="187"/>
                  </a:lnTo>
                  <a:lnTo>
                    <a:pt x="190" y="193"/>
                  </a:lnTo>
                  <a:lnTo>
                    <a:pt x="186" y="200"/>
                  </a:lnTo>
                  <a:lnTo>
                    <a:pt x="168" y="200"/>
                  </a:lnTo>
                  <a:lnTo>
                    <a:pt x="160" y="203"/>
                  </a:lnTo>
                  <a:lnTo>
                    <a:pt x="152" y="202"/>
                  </a:lnTo>
                  <a:lnTo>
                    <a:pt x="144" y="189"/>
                  </a:lnTo>
                  <a:lnTo>
                    <a:pt x="154" y="182"/>
                  </a:lnTo>
                  <a:lnTo>
                    <a:pt x="167" y="179"/>
                  </a:lnTo>
                  <a:close/>
                  <a:moveTo>
                    <a:pt x="119" y="174"/>
                  </a:moveTo>
                  <a:lnTo>
                    <a:pt x="131" y="179"/>
                  </a:lnTo>
                  <a:lnTo>
                    <a:pt x="132" y="190"/>
                  </a:lnTo>
                  <a:lnTo>
                    <a:pt x="121" y="189"/>
                  </a:lnTo>
                  <a:lnTo>
                    <a:pt x="114" y="184"/>
                  </a:lnTo>
                  <a:lnTo>
                    <a:pt x="111" y="175"/>
                  </a:lnTo>
                  <a:lnTo>
                    <a:pt x="119" y="174"/>
                  </a:lnTo>
                  <a:close/>
                  <a:moveTo>
                    <a:pt x="3447" y="171"/>
                  </a:moveTo>
                  <a:lnTo>
                    <a:pt x="3449" y="171"/>
                  </a:lnTo>
                  <a:lnTo>
                    <a:pt x="3450" y="172"/>
                  </a:lnTo>
                  <a:lnTo>
                    <a:pt x="3452" y="172"/>
                  </a:lnTo>
                  <a:lnTo>
                    <a:pt x="3455" y="172"/>
                  </a:lnTo>
                  <a:lnTo>
                    <a:pt x="3458" y="174"/>
                  </a:lnTo>
                  <a:lnTo>
                    <a:pt x="3460" y="174"/>
                  </a:lnTo>
                  <a:lnTo>
                    <a:pt x="3462" y="174"/>
                  </a:lnTo>
                  <a:lnTo>
                    <a:pt x="3462" y="175"/>
                  </a:lnTo>
                  <a:lnTo>
                    <a:pt x="3462" y="175"/>
                  </a:lnTo>
                  <a:lnTo>
                    <a:pt x="3462" y="177"/>
                  </a:lnTo>
                  <a:lnTo>
                    <a:pt x="3463" y="177"/>
                  </a:lnTo>
                  <a:lnTo>
                    <a:pt x="3463" y="179"/>
                  </a:lnTo>
                  <a:lnTo>
                    <a:pt x="3465" y="179"/>
                  </a:lnTo>
                  <a:lnTo>
                    <a:pt x="3465" y="180"/>
                  </a:lnTo>
                  <a:lnTo>
                    <a:pt x="3465" y="182"/>
                  </a:lnTo>
                  <a:lnTo>
                    <a:pt x="3462" y="184"/>
                  </a:lnTo>
                  <a:lnTo>
                    <a:pt x="3458" y="184"/>
                  </a:lnTo>
                  <a:lnTo>
                    <a:pt x="3453" y="184"/>
                  </a:lnTo>
                  <a:lnTo>
                    <a:pt x="3450" y="182"/>
                  </a:lnTo>
                  <a:lnTo>
                    <a:pt x="3450" y="182"/>
                  </a:lnTo>
                  <a:lnTo>
                    <a:pt x="3449" y="180"/>
                  </a:lnTo>
                  <a:lnTo>
                    <a:pt x="3449" y="179"/>
                  </a:lnTo>
                  <a:lnTo>
                    <a:pt x="3447" y="179"/>
                  </a:lnTo>
                  <a:lnTo>
                    <a:pt x="3445" y="177"/>
                  </a:lnTo>
                  <a:lnTo>
                    <a:pt x="3444" y="177"/>
                  </a:lnTo>
                  <a:lnTo>
                    <a:pt x="3442" y="177"/>
                  </a:lnTo>
                  <a:lnTo>
                    <a:pt x="3439" y="175"/>
                  </a:lnTo>
                  <a:lnTo>
                    <a:pt x="3439" y="174"/>
                  </a:lnTo>
                  <a:lnTo>
                    <a:pt x="3439" y="172"/>
                  </a:lnTo>
                  <a:lnTo>
                    <a:pt x="3440" y="171"/>
                  </a:lnTo>
                  <a:lnTo>
                    <a:pt x="3442" y="171"/>
                  </a:lnTo>
                  <a:lnTo>
                    <a:pt x="3444" y="171"/>
                  </a:lnTo>
                  <a:lnTo>
                    <a:pt x="3447" y="171"/>
                  </a:lnTo>
                  <a:close/>
                  <a:moveTo>
                    <a:pt x="183" y="156"/>
                  </a:moveTo>
                  <a:lnTo>
                    <a:pt x="183" y="156"/>
                  </a:lnTo>
                  <a:lnTo>
                    <a:pt x="186" y="157"/>
                  </a:lnTo>
                  <a:lnTo>
                    <a:pt x="188" y="157"/>
                  </a:lnTo>
                  <a:lnTo>
                    <a:pt x="191" y="159"/>
                  </a:lnTo>
                  <a:lnTo>
                    <a:pt x="194" y="159"/>
                  </a:lnTo>
                  <a:lnTo>
                    <a:pt x="196" y="161"/>
                  </a:lnTo>
                  <a:lnTo>
                    <a:pt x="199" y="162"/>
                  </a:lnTo>
                  <a:lnTo>
                    <a:pt x="199" y="164"/>
                  </a:lnTo>
                  <a:lnTo>
                    <a:pt x="199" y="166"/>
                  </a:lnTo>
                  <a:lnTo>
                    <a:pt x="199" y="169"/>
                  </a:lnTo>
                  <a:lnTo>
                    <a:pt x="199" y="169"/>
                  </a:lnTo>
                  <a:lnTo>
                    <a:pt x="144" y="169"/>
                  </a:lnTo>
                  <a:lnTo>
                    <a:pt x="155" y="159"/>
                  </a:lnTo>
                  <a:lnTo>
                    <a:pt x="168" y="156"/>
                  </a:lnTo>
                  <a:lnTo>
                    <a:pt x="183" y="156"/>
                  </a:lnTo>
                  <a:close/>
                  <a:moveTo>
                    <a:pt x="375" y="151"/>
                  </a:moveTo>
                  <a:lnTo>
                    <a:pt x="389" y="161"/>
                  </a:lnTo>
                  <a:lnTo>
                    <a:pt x="407" y="162"/>
                  </a:lnTo>
                  <a:lnTo>
                    <a:pt x="420" y="172"/>
                  </a:lnTo>
                  <a:lnTo>
                    <a:pt x="419" y="177"/>
                  </a:lnTo>
                  <a:lnTo>
                    <a:pt x="406" y="180"/>
                  </a:lnTo>
                  <a:lnTo>
                    <a:pt x="393" y="182"/>
                  </a:lnTo>
                  <a:lnTo>
                    <a:pt x="378" y="179"/>
                  </a:lnTo>
                  <a:lnTo>
                    <a:pt x="373" y="166"/>
                  </a:lnTo>
                  <a:lnTo>
                    <a:pt x="366" y="156"/>
                  </a:lnTo>
                  <a:lnTo>
                    <a:pt x="375" y="151"/>
                  </a:lnTo>
                  <a:close/>
                  <a:moveTo>
                    <a:pt x="289" y="135"/>
                  </a:moveTo>
                  <a:lnTo>
                    <a:pt x="301" y="141"/>
                  </a:lnTo>
                  <a:lnTo>
                    <a:pt x="309" y="148"/>
                  </a:lnTo>
                  <a:lnTo>
                    <a:pt x="319" y="146"/>
                  </a:lnTo>
                  <a:lnTo>
                    <a:pt x="329" y="153"/>
                  </a:lnTo>
                  <a:lnTo>
                    <a:pt x="340" y="156"/>
                  </a:lnTo>
                  <a:lnTo>
                    <a:pt x="343" y="166"/>
                  </a:lnTo>
                  <a:lnTo>
                    <a:pt x="353" y="172"/>
                  </a:lnTo>
                  <a:lnTo>
                    <a:pt x="355" y="182"/>
                  </a:lnTo>
                  <a:lnTo>
                    <a:pt x="352" y="189"/>
                  </a:lnTo>
                  <a:lnTo>
                    <a:pt x="337" y="185"/>
                  </a:lnTo>
                  <a:lnTo>
                    <a:pt x="322" y="174"/>
                  </a:lnTo>
                  <a:lnTo>
                    <a:pt x="304" y="172"/>
                  </a:lnTo>
                  <a:lnTo>
                    <a:pt x="296" y="172"/>
                  </a:lnTo>
                  <a:lnTo>
                    <a:pt x="288" y="175"/>
                  </a:lnTo>
                  <a:lnTo>
                    <a:pt x="281" y="171"/>
                  </a:lnTo>
                  <a:lnTo>
                    <a:pt x="273" y="171"/>
                  </a:lnTo>
                  <a:lnTo>
                    <a:pt x="268" y="162"/>
                  </a:lnTo>
                  <a:lnTo>
                    <a:pt x="281" y="162"/>
                  </a:lnTo>
                  <a:lnTo>
                    <a:pt x="278" y="153"/>
                  </a:lnTo>
                  <a:lnTo>
                    <a:pt x="270" y="149"/>
                  </a:lnTo>
                  <a:lnTo>
                    <a:pt x="262" y="149"/>
                  </a:lnTo>
                  <a:lnTo>
                    <a:pt x="257" y="141"/>
                  </a:lnTo>
                  <a:lnTo>
                    <a:pt x="280" y="136"/>
                  </a:lnTo>
                  <a:lnTo>
                    <a:pt x="289" y="135"/>
                  </a:lnTo>
                  <a:close/>
                  <a:moveTo>
                    <a:pt x="2129" y="135"/>
                  </a:moveTo>
                  <a:lnTo>
                    <a:pt x="2129" y="136"/>
                  </a:lnTo>
                  <a:lnTo>
                    <a:pt x="2129" y="136"/>
                  </a:lnTo>
                  <a:lnTo>
                    <a:pt x="2129" y="136"/>
                  </a:lnTo>
                  <a:lnTo>
                    <a:pt x="2129" y="135"/>
                  </a:lnTo>
                  <a:close/>
                  <a:moveTo>
                    <a:pt x="2129" y="135"/>
                  </a:moveTo>
                  <a:lnTo>
                    <a:pt x="2129" y="135"/>
                  </a:lnTo>
                  <a:lnTo>
                    <a:pt x="2129" y="135"/>
                  </a:lnTo>
                  <a:lnTo>
                    <a:pt x="2129" y="135"/>
                  </a:lnTo>
                  <a:close/>
                  <a:moveTo>
                    <a:pt x="3383" y="133"/>
                  </a:moveTo>
                  <a:lnTo>
                    <a:pt x="3385" y="133"/>
                  </a:lnTo>
                  <a:lnTo>
                    <a:pt x="3386" y="133"/>
                  </a:lnTo>
                  <a:lnTo>
                    <a:pt x="3388" y="135"/>
                  </a:lnTo>
                  <a:lnTo>
                    <a:pt x="3388" y="136"/>
                  </a:lnTo>
                  <a:lnTo>
                    <a:pt x="3390" y="136"/>
                  </a:lnTo>
                  <a:lnTo>
                    <a:pt x="3391" y="136"/>
                  </a:lnTo>
                  <a:lnTo>
                    <a:pt x="3395" y="138"/>
                  </a:lnTo>
                  <a:lnTo>
                    <a:pt x="3395" y="139"/>
                  </a:lnTo>
                  <a:lnTo>
                    <a:pt x="3395" y="141"/>
                  </a:lnTo>
                  <a:lnTo>
                    <a:pt x="3393" y="143"/>
                  </a:lnTo>
                  <a:lnTo>
                    <a:pt x="3391" y="143"/>
                  </a:lnTo>
                  <a:lnTo>
                    <a:pt x="3390" y="144"/>
                  </a:lnTo>
                  <a:lnTo>
                    <a:pt x="3388" y="146"/>
                  </a:lnTo>
                  <a:lnTo>
                    <a:pt x="3390" y="148"/>
                  </a:lnTo>
                  <a:lnTo>
                    <a:pt x="3391" y="148"/>
                  </a:lnTo>
                  <a:lnTo>
                    <a:pt x="3391" y="149"/>
                  </a:lnTo>
                  <a:lnTo>
                    <a:pt x="3393" y="149"/>
                  </a:lnTo>
                  <a:lnTo>
                    <a:pt x="3395" y="148"/>
                  </a:lnTo>
                  <a:lnTo>
                    <a:pt x="3396" y="146"/>
                  </a:lnTo>
                  <a:lnTo>
                    <a:pt x="3396" y="146"/>
                  </a:lnTo>
                  <a:lnTo>
                    <a:pt x="3398" y="144"/>
                  </a:lnTo>
                  <a:lnTo>
                    <a:pt x="3398" y="143"/>
                  </a:lnTo>
                  <a:lnTo>
                    <a:pt x="3398" y="143"/>
                  </a:lnTo>
                  <a:lnTo>
                    <a:pt x="3399" y="143"/>
                  </a:lnTo>
                  <a:lnTo>
                    <a:pt x="3401" y="143"/>
                  </a:lnTo>
                  <a:lnTo>
                    <a:pt x="3404" y="143"/>
                  </a:lnTo>
                  <a:lnTo>
                    <a:pt x="3408" y="143"/>
                  </a:lnTo>
                  <a:lnTo>
                    <a:pt x="3411" y="144"/>
                  </a:lnTo>
                  <a:lnTo>
                    <a:pt x="3414" y="144"/>
                  </a:lnTo>
                  <a:lnTo>
                    <a:pt x="3416" y="146"/>
                  </a:lnTo>
                  <a:lnTo>
                    <a:pt x="3417" y="146"/>
                  </a:lnTo>
                  <a:lnTo>
                    <a:pt x="3417" y="148"/>
                  </a:lnTo>
                  <a:lnTo>
                    <a:pt x="3417" y="149"/>
                  </a:lnTo>
                  <a:lnTo>
                    <a:pt x="3417" y="153"/>
                  </a:lnTo>
                  <a:lnTo>
                    <a:pt x="3417" y="156"/>
                  </a:lnTo>
                  <a:lnTo>
                    <a:pt x="3431" y="156"/>
                  </a:lnTo>
                  <a:lnTo>
                    <a:pt x="3431" y="161"/>
                  </a:lnTo>
                  <a:lnTo>
                    <a:pt x="3432" y="162"/>
                  </a:lnTo>
                  <a:lnTo>
                    <a:pt x="3432" y="164"/>
                  </a:lnTo>
                  <a:lnTo>
                    <a:pt x="3432" y="166"/>
                  </a:lnTo>
                  <a:lnTo>
                    <a:pt x="3431" y="167"/>
                  </a:lnTo>
                  <a:lnTo>
                    <a:pt x="3431" y="169"/>
                  </a:lnTo>
                  <a:lnTo>
                    <a:pt x="3429" y="171"/>
                  </a:lnTo>
                  <a:lnTo>
                    <a:pt x="3427" y="171"/>
                  </a:lnTo>
                  <a:lnTo>
                    <a:pt x="3424" y="172"/>
                  </a:lnTo>
                  <a:lnTo>
                    <a:pt x="3421" y="171"/>
                  </a:lnTo>
                  <a:lnTo>
                    <a:pt x="3417" y="171"/>
                  </a:lnTo>
                  <a:lnTo>
                    <a:pt x="3416" y="171"/>
                  </a:lnTo>
                  <a:lnTo>
                    <a:pt x="3414" y="171"/>
                  </a:lnTo>
                  <a:lnTo>
                    <a:pt x="3413" y="172"/>
                  </a:lnTo>
                  <a:lnTo>
                    <a:pt x="3411" y="174"/>
                  </a:lnTo>
                  <a:lnTo>
                    <a:pt x="3409" y="174"/>
                  </a:lnTo>
                  <a:lnTo>
                    <a:pt x="3408" y="174"/>
                  </a:lnTo>
                  <a:lnTo>
                    <a:pt x="3404" y="172"/>
                  </a:lnTo>
                  <a:lnTo>
                    <a:pt x="3401" y="174"/>
                  </a:lnTo>
                  <a:lnTo>
                    <a:pt x="3398" y="174"/>
                  </a:lnTo>
                  <a:lnTo>
                    <a:pt x="3396" y="174"/>
                  </a:lnTo>
                  <a:lnTo>
                    <a:pt x="3395" y="174"/>
                  </a:lnTo>
                  <a:lnTo>
                    <a:pt x="3395" y="175"/>
                  </a:lnTo>
                  <a:lnTo>
                    <a:pt x="3393" y="177"/>
                  </a:lnTo>
                  <a:lnTo>
                    <a:pt x="3391" y="177"/>
                  </a:lnTo>
                  <a:lnTo>
                    <a:pt x="3375" y="177"/>
                  </a:lnTo>
                  <a:lnTo>
                    <a:pt x="3373" y="175"/>
                  </a:lnTo>
                  <a:lnTo>
                    <a:pt x="3372" y="175"/>
                  </a:lnTo>
                  <a:lnTo>
                    <a:pt x="3370" y="175"/>
                  </a:lnTo>
                  <a:lnTo>
                    <a:pt x="3367" y="175"/>
                  </a:lnTo>
                  <a:lnTo>
                    <a:pt x="3363" y="177"/>
                  </a:lnTo>
                  <a:lnTo>
                    <a:pt x="3362" y="179"/>
                  </a:lnTo>
                  <a:lnTo>
                    <a:pt x="3362" y="180"/>
                  </a:lnTo>
                  <a:lnTo>
                    <a:pt x="3360" y="182"/>
                  </a:lnTo>
                  <a:lnTo>
                    <a:pt x="3358" y="184"/>
                  </a:lnTo>
                  <a:lnTo>
                    <a:pt x="3355" y="185"/>
                  </a:lnTo>
                  <a:lnTo>
                    <a:pt x="3354" y="187"/>
                  </a:lnTo>
                  <a:lnTo>
                    <a:pt x="3350" y="189"/>
                  </a:lnTo>
                  <a:lnTo>
                    <a:pt x="3349" y="187"/>
                  </a:lnTo>
                  <a:lnTo>
                    <a:pt x="3347" y="185"/>
                  </a:lnTo>
                  <a:lnTo>
                    <a:pt x="3345" y="184"/>
                  </a:lnTo>
                  <a:lnTo>
                    <a:pt x="3344" y="182"/>
                  </a:lnTo>
                  <a:lnTo>
                    <a:pt x="3344" y="180"/>
                  </a:lnTo>
                  <a:lnTo>
                    <a:pt x="3344" y="179"/>
                  </a:lnTo>
                  <a:lnTo>
                    <a:pt x="3344" y="177"/>
                  </a:lnTo>
                  <a:lnTo>
                    <a:pt x="3344" y="174"/>
                  </a:lnTo>
                  <a:lnTo>
                    <a:pt x="3345" y="172"/>
                  </a:lnTo>
                  <a:lnTo>
                    <a:pt x="3345" y="172"/>
                  </a:lnTo>
                  <a:lnTo>
                    <a:pt x="3347" y="171"/>
                  </a:lnTo>
                  <a:lnTo>
                    <a:pt x="3349" y="171"/>
                  </a:lnTo>
                  <a:lnTo>
                    <a:pt x="3352" y="169"/>
                  </a:lnTo>
                  <a:lnTo>
                    <a:pt x="3354" y="169"/>
                  </a:lnTo>
                  <a:lnTo>
                    <a:pt x="3354" y="167"/>
                  </a:lnTo>
                  <a:lnTo>
                    <a:pt x="3355" y="167"/>
                  </a:lnTo>
                  <a:lnTo>
                    <a:pt x="3357" y="167"/>
                  </a:lnTo>
                  <a:lnTo>
                    <a:pt x="3357" y="166"/>
                  </a:lnTo>
                  <a:lnTo>
                    <a:pt x="3358" y="164"/>
                  </a:lnTo>
                  <a:lnTo>
                    <a:pt x="3358" y="161"/>
                  </a:lnTo>
                  <a:lnTo>
                    <a:pt x="3358" y="157"/>
                  </a:lnTo>
                  <a:lnTo>
                    <a:pt x="3357" y="156"/>
                  </a:lnTo>
                  <a:lnTo>
                    <a:pt x="3358" y="154"/>
                  </a:lnTo>
                  <a:lnTo>
                    <a:pt x="3360" y="153"/>
                  </a:lnTo>
                  <a:lnTo>
                    <a:pt x="3362" y="153"/>
                  </a:lnTo>
                  <a:lnTo>
                    <a:pt x="3362" y="151"/>
                  </a:lnTo>
                  <a:lnTo>
                    <a:pt x="3363" y="153"/>
                  </a:lnTo>
                  <a:lnTo>
                    <a:pt x="3363" y="153"/>
                  </a:lnTo>
                  <a:lnTo>
                    <a:pt x="3365" y="151"/>
                  </a:lnTo>
                  <a:lnTo>
                    <a:pt x="3365" y="149"/>
                  </a:lnTo>
                  <a:lnTo>
                    <a:pt x="3367" y="148"/>
                  </a:lnTo>
                  <a:lnTo>
                    <a:pt x="3367" y="146"/>
                  </a:lnTo>
                  <a:lnTo>
                    <a:pt x="3368" y="143"/>
                  </a:lnTo>
                  <a:lnTo>
                    <a:pt x="3370" y="141"/>
                  </a:lnTo>
                  <a:lnTo>
                    <a:pt x="3372" y="139"/>
                  </a:lnTo>
                  <a:lnTo>
                    <a:pt x="3372" y="139"/>
                  </a:lnTo>
                  <a:lnTo>
                    <a:pt x="3373" y="138"/>
                  </a:lnTo>
                  <a:lnTo>
                    <a:pt x="3373" y="136"/>
                  </a:lnTo>
                  <a:lnTo>
                    <a:pt x="3375" y="136"/>
                  </a:lnTo>
                  <a:lnTo>
                    <a:pt x="3377" y="136"/>
                  </a:lnTo>
                  <a:lnTo>
                    <a:pt x="3378" y="136"/>
                  </a:lnTo>
                  <a:lnTo>
                    <a:pt x="3381" y="135"/>
                  </a:lnTo>
                  <a:lnTo>
                    <a:pt x="3381" y="135"/>
                  </a:lnTo>
                  <a:lnTo>
                    <a:pt x="3383" y="133"/>
                  </a:lnTo>
                  <a:lnTo>
                    <a:pt x="3383" y="133"/>
                  </a:lnTo>
                  <a:close/>
                  <a:moveTo>
                    <a:pt x="2093" y="117"/>
                  </a:moveTo>
                  <a:lnTo>
                    <a:pt x="2095" y="117"/>
                  </a:lnTo>
                  <a:lnTo>
                    <a:pt x="2123" y="121"/>
                  </a:lnTo>
                  <a:lnTo>
                    <a:pt x="2123" y="123"/>
                  </a:lnTo>
                  <a:lnTo>
                    <a:pt x="2123" y="125"/>
                  </a:lnTo>
                  <a:lnTo>
                    <a:pt x="2121" y="128"/>
                  </a:lnTo>
                  <a:lnTo>
                    <a:pt x="2119" y="130"/>
                  </a:lnTo>
                  <a:lnTo>
                    <a:pt x="2118" y="131"/>
                  </a:lnTo>
                  <a:lnTo>
                    <a:pt x="2116" y="133"/>
                  </a:lnTo>
                  <a:lnTo>
                    <a:pt x="2116" y="135"/>
                  </a:lnTo>
                  <a:lnTo>
                    <a:pt x="2118" y="136"/>
                  </a:lnTo>
                  <a:lnTo>
                    <a:pt x="2119" y="136"/>
                  </a:lnTo>
                  <a:lnTo>
                    <a:pt x="2123" y="136"/>
                  </a:lnTo>
                  <a:lnTo>
                    <a:pt x="2124" y="136"/>
                  </a:lnTo>
                  <a:lnTo>
                    <a:pt x="2126" y="136"/>
                  </a:lnTo>
                  <a:lnTo>
                    <a:pt x="2129" y="136"/>
                  </a:lnTo>
                  <a:lnTo>
                    <a:pt x="2129" y="144"/>
                  </a:lnTo>
                  <a:lnTo>
                    <a:pt x="2129" y="144"/>
                  </a:lnTo>
                  <a:lnTo>
                    <a:pt x="2131" y="146"/>
                  </a:lnTo>
                  <a:lnTo>
                    <a:pt x="2131" y="146"/>
                  </a:lnTo>
                  <a:lnTo>
                    <a:pt x="2132" y="146"/>
                  </a:lnTo>
                  <a:lnTo>
                    <a:pt x="2134" y="146"/>
                  </a:lnTo>
                  <a:lnTo>
                    <a:pt x="2137" y="148"/>
                  </a:lnTo>
                  <a:lnTo>
                    <a:pt x="2141" y="148"/>
                  </a:lnTo>
                  <a:lnTo>
                    <a:pt x="2142" y="148"/>
                  </a:lnTo>
                  <a:lnTo>
                    <a:pt x="2144" y="146"/>
                  </a:lnTo>
                  <a:lnTo>
                    <a:pt x="2146" y="144"/>
                  </a:lnTo>
                  <a:lnTo>
                    <a:pt x="2147" y="144"/>
                  </a:lnTo>
                  <a:lnTo>
                    <a:pt x="2149" y="144"/>
                  </a:lnTo>
                  <a:lnTo>
                    <a:pt x="2150" y="144"/>
                  </a:lnTo>
                  <a:lnTo>
                    <a:pt x="2152" y="144"/>
                  </a:lnTo>
                  <a:lnTo>
                    <a:pt x="2154" y="144"/>
                  </a:lnTo>
                  <a:lnTo>
                    <a:pt x="2155" y="146"/>
                  </a:lnTo>
                  <a:lnTo>
                    <a:pt x="2157" y="148"/>
                  </a:lnTo>
                  <a:lnTo>
                    <a:pt x="2157" y="149"/>
                  </a:lnTo>
                  <a:lnTo>
                    <a:pt x="2159" y="153"/>
                  </a:lnTo>
                  <a:lnTo>
                    <a:pt x="2160" y="153"/>
                  </a:lnTo>
                  <a:lnTo>
                    <a:pt x="2162" y="154"/>
                  </a:lnTo>
                  <a:lnTo>
                    <a:pt x="2164" y="154"/>
                  </a:lnTo>
                  <a:lnTo>
                    <a:pt x="2165" y="154"/>
                  </a:lnTo>
                  <a:lnTo>
                    <a:pt x="2167" y="154"/>
                  </a:lnTo>
                  <a:lnTo>
                    <a:pt x="2170" y="154"/>
                  </a:lnTo>
                  <a:lnTo>
                    <a:pt x="2172" y="156"/>
                  </a:lnTo>
                  <a:lnTo>
                    <a:pt x="2172" y="157"/>
                  </a:lnTo>
                  <a:lnTo>
                    <a:pt x="2172" y="157"/>
                  </a:lnTo>
                  <a:lnTo>
                    <a:pt x="2172" y="159"/>
                  </a:lnTo>
                  <a:lnTo>
                    <a:pt x="2173" y="161"/>
                  </a:lnTo>
                  <a:lnTo>
                    <a:pt x="2173" y="162"/>
                  </a:lnTo>
                  <a:lnTo>
                    <a:pt x="2175" y="162"/>
                  </a:lnTo>
                  <a:lnTo>
                    <a:pt x="2177" y="164"/>
                  </a:lnTo>
                  <a:lnTo>
                    <a:pt x="2178" y="164"/>
                  </a:lnTo>
                  <a:lnTo>
                    <a:pt x="2180" y="164"/>
                  </a:lnTo>
                  <a:lnTo>
                    <a:pt x="2182" y="167"/>
                  </a:lnTo>
                  <a:lnTo>
                    <a:pt x="2183" y="169"/>
                  </a:lnTo>
                  <a:lnTo>
                    <a:pt x="2183" y="172"/>
                  </a:lnTo>
                  <a:lnTo>
                    <a:pt x="2183" y="175"/>
                  </a:lnTo>
                  <a:lnTo>
                    <a:pt x="2203" y="175"/>
                  </a:lnTo>
                  <a:lnTo>
                    <a:pt x="2203" y="177"/>
                  </a:lnTo>
                  <a:lnTo>
                    <a:pt x="2203" y="179"/>
                  </a:lnTo>
                  <a:lnTo>
                    <a:pt x="2203" y="184"/>
                  </a:lnTo>
                  <a:lnTo>
                    <a:pt x="2203" y="187"/>
                  </a:lnTo>
                  <a:lnTo>
                    <a:pt x="2206" y="187"/>
                  </a:lnTo>
                  <a:lnTo>
                    <a:pt x="2209" y="187"/>
                  </a:lnTo>
                  <a:lnTo>
                    <a:pt x="2211" y="187"/>
                  </a:lnTo>
                  <a:lnTo>
                    <a:pt x="2213" y="187"/>
                  </a:lnTo>
                  <a:lnTo>
                    <a:pt x="2216" y="187"/>
                  </a:lnTo>
                  <a:lnTo>
                    <a:pt x="2219" y="190"/>
                  </a:lnTo>
                  <a:lnTo>
                    <a:pt x="2223" y="193"/>
                  </a:lnTo>
                  <a:lnTo>
                    <a:pt x="2221" y="195"/>
                  </a:lnTo>
                  <a:lnTo>
                    <a:pt x="2214" y="197"/>
                  </a:lnTo>
                  <a:lnTo>
                    <a:pt x="2196" y="197"/>
                  </a:lnTo>
                  <a:lnTo>
                    <a:pt x="2196" y="198"/>
                  </a:lnTo>
                  <a:lnTo>
                    <a:pt x="2195" y="200"/>
                  </a:lnTo>
                  <a:lnTo>
                    <a:pt x="2195" y="202"/>
                  </a:lnTo>
                  <a:lnTo>
                    <a:pt x="2195" y="203"/>
                  </a:lnTo>
                  <a:lnTo>
                    <a:pt x="2193" y="205"/>
                  </a:lnTo>
                  <a:lnTo>
                    <a:pt x="2193" y="205"/>
                  </a:lnTo>
                  <a:lnTo>
                    <a:pt x="2191" y="205"/>
                  </a:lnTo>
                  <a:lnTo>
                    <a:pt x="2183" y="205"/>
                  </a:lnTo>
                  <a:lnTo>
                    <a:pt x="2183" y="202"/>
                  </a:lnTo>
                  <a:lnTo>
                    <a:pt x="2183" y="198"/>
                  </a:lnTo>
                  <a:lnTo>
                    <a:pt x="2183" y="197"/>
                  </a:lnTo>
                  <a:lnTo>
                    <a:pt x="2183" y="195"/>
                  </a:lnTo>
                  <a:lnTo>
                    <a:pt x="2182" y="193"/>
                  </a:lnTo>
                  <a:lnTo>
                    <a:pt x="2180" y="193"/>
                  </a:lnTo>
                  <a:lnTo>
                    <a:pt x="2177" y="193"/>
                  </a:lnTo>
                  <a:lnTo>
                    <a:pt x="2175" y="195"/>
                  </a:lnTo>
                  <a:lnTo>
                    <a:pt x="2173" y="197"/>
                  </a:lnTo>
                  <a:lnTo>
                    <a:pt x="2170" y="198"/>
                  </a:lnTo>
                  <a:lnTo>
                    <a:pt x="2168" y="200"/>
                  </a:lnTo>
                  <a:lnTo>
                    <a:pt x="2167" y="202"/>
                  </a:lnTo>
                  <a:lnTo>
                    <a:pt x="2164" y="202"/>
                  </a:lnTo>
                  <a:lnTo>
                    <a:pt x="2157" y="202"/>
                  </a:lnTo>
                  <a:lnTo>
                    <a:pt x="2155" y="200"/>
                  </a:lnTo>
                  <a:lnTo>
                    <a:pt x="2155" y="198"/>
                  </a:lnTo>
                  <a:lnTo>
                    <a:pt x="2157" y="195"/>
                  </a:lnTo>
                  <a:lnTo>
                    <a:pt x="2159" y="193"/>
                  </a:lnTo>
                  <a:lnTo>
                    <a:pt x="2160" y="192"/>
                  </a:lnTo>
                  <a:lnTo>
                    <a:pt x="2162" y="190"/>
                  </a:lnTo>
                  <a:lnTo>
                    <a:pt x="2164" y="190"/>
                  </a:lnTo>
                  <a:lnTo>
                    <a:pt x="2164" y="190"/>
                  </a:lnTo>
                  <a:lnTo>
                    <a:pt x="2164" y="187"/>
                  </a:lnTo>
                  <a:lnTo>
                    <a:pt x="2165" y="184"/>
                  </a:lnTo>
                  <a:lnTo>
                    <a:pt x="2165" y="180"/>
                  </a:lnTo>
                  <a:lnTo>
                    <a:pt x="2164" y="179"/>
                  </a:lnTo>
                  <a:lnTo>
                    <a:pt x="2162" y="179"/>
                  </a:lnTo>
                  <a:lnTo>
                    <a:pt x="2162" y="177"/>
                  </a:lnTo>
                  <a:lnTo>
                    <a:pt x="2160" y="177"/>
                  </a:lnTo>
                  <a:lnTo>
                    <a:pt x="2157" y="175"/>
                  </a:lnTo>
                  <a:lnTo>
                    <a:pt x="2154" y="175"/>
                  </a:lnTo>
                  <a:lnTo>
                    <a:pt x="2150" y="175"/>
                  </a:lnTo>
                  <a:lnTo>
                    <a:pt x="2150" y="175"/>
                  </a:lnTo>
                  <a:lnTo>
                    <a:pt x="2150" y="174"/>
                  </a:lnTo>
                  <a:lnTo>
                    <a:pt x="2150" y="171"/>
                  </a:lnTo>
                  <a:lnTo>
                    <a:pt x="2152" y="169"/>
                  </a:lnTo>
                  <a:lnTo>
                    <a:pt x="2152" y="167"/>
                  </a:lnTo>
                  <a:lnTo>
                    <a:pt x="2152" y="164"/>
                  </a:lnTo>
                  <a:lnTo>
                    <a:pt x="2152" y="162"/>
                  </a:lnTo>
                  <a:lnTo>
                    <a:pt x="2131" y="162"/>
                  </a:lnTo>
                  <a:lnTo>
                    <a:pt x="2131" y="164"/>
                  </a:lnTo>
                  <a:lnTo>
                    <a:pt x="2131" y="166"/>
                  </a:lnTo>
                  <a:lnTo>
                    <a:pt x="2131" y="167"/>
                  </a:lnTo>
                  <a:lnTo>
                    <a:pt x="2129" y="169"/>
                  </a:lnTo>
                  <a:lnTo>
                    <a:pt x="2129" y="171"/>
                  </a:lnTo>
                  <a:lnTo>
                    <a:pt x="2131" y="172"/>
                  </a:lnTo>
                  <a:lnTo>
                    <a:pt x="2129" y="174"/>
                  </a:lnTo>
                  <a:lnTo>
                    <a:pt x="2129" y="175"/>
                  </a:lnTo>
                  <a:lnTo>
                    <a:pt x="2131" y="177"/>
                  </a:lnTo>
                  <a:lnTo>
                    <a:pt x="2131" y="177"/>
                  </a:lnTo>
                  <a:lnTo>
                    <a:pt x="2132" y="179"/>
                  </a:lnTo>
                  <a:lnTo>
                    <a:pt x="2129" y="180"/>
                  </a:lnTo>
                  <a:lnTo>
                    <a:pt x="2126" y="182"/>
                  </a:lnTo>
                  <a:lnTo>
                    <a:pt x="2123" y="182"/>
                  </a:lnTo>
                  <a:lnTo>
                    <a:pt x="2119" y="182"/>
                  </a:lnTo>
                  <a:lnTo>
                    <a:pt x="2119" y="198"/>
                  </a:lnTo>
                  <a:lnTo>
                    <a:pt x="2118" y="198"/>
                  </a:lnTo>
                  <a:lnTo>
                    <a:pt x="2114" y="198"/>
                  </a:lnTo>
                  <a:lnTo>
                    <a:pt x="2113" y="198"/>
                  </a:lnTo>
                  <a:lnTo>
                    <a:pt x="2111" y="200"/>
                  </a:lnTo>
                  <a:lnTo>
                    <a:pt x="2110" y="202"/>
                  </a:lnTo>
                  <a:lnTo>
                    <a:pt x="2108" y="203"/>
                  </a:lnTo>
                  <a:lnTo>
                    <a:pt x="2106" y="205"/>
                  </a:lnTo>
                  <a:lnTo>
                    <a:pt x="2106" y="207"/>
                  </a:lnTo>
                  <a:lnTo>
                    <a:pt x="2106" y="208"/>
                  </a:lnTo>
                  <a:lnTo>
                    <a:pt x="2106" y="212"/>
                  </a:lnTo>
                  <a:lnTo>
                    <a:pt x="2106" y="213"/>
                  </a:lnTo>
                  <a:lnTo>
                    <a:pt x="2106" y="215"/>
                  </a:lnTo>
                  <a:lnTo>
                    <a:pt x="2105" y="216"/>
                  </a:lnTo>
                  <a:lnTo>
                    <a:pt x="2103" y="218"/>
                  </a:lnTo>
                  <a:lnTo>
                    <a:pt x="2101" y="220"/>
                  </a:lnTo>
                  <a:lnTo>
                    <a:pt x="2100" y="220"/>
                  </a:lnTo>
                  <a:lnTo>
                    <a:pt x="2098" y="221"/>
                  </a:lnTo>
                  <a:lnTo>
                    <a:pt x="2096" y="221"/>
                  </a:lnTo>
                  <a:lnTo>
                    <a:pt x="2093" y="225"/>
                  </a:lnTo>
                  <a:lnTo>
                    <a:pt x="2093" y="226"/>
                  </a:lnTo>
                  <a:lnTo>
                    <a:pt x="2093" y="228"/>
                  </a:lnTo>
                  <a:lnTo>
                    <a:pt x="2090" y="230"/>
                  </a:lnTo>
                  <a:lnTo>
                    <a:pt x="2088" y="226"/>
                  </a:lnTo>
                  <a:lnTo>
                    <a:pt x="2085" y="223"/>
                  </a:lnTo>
                  <a:lnTo>
                    <a:pt x="2083" y="220"/>
                  </a:lnTo>
                  <a:lnTo>
                    <a:pt x="2082" y="216"/>
                  </a:lnTo>
                  <a:lnTo>
                    <a:pt x="2080" y="215"/>
                  </a:lnTo>
                  <a:lnTo>
                    <a:pt x="2078" y="215"/>
                  </a:lnTo>
                  <a:lnTo>
                    <a:pt x="2075" y="212"/>
                  </a:lnTo>
                  <a:lnTo>
                    <a:pt x="2072" y="212"/>
                  </a:lnTo>
                  <a:lnTo>
                    <a:pt x="2070" y="210"/>
                  </a:lnTo>
                  <a:lnTo>
                    <a:pt x="2069" y="210"/>
                  </a:lnTo>
                  <a:lnTo>
                    <a:pt x="2065" y="210"/>
                  </a:lnTo>
                  <a:lnTo>
                    <a:pt x="2064" y="210"/>
                  </a:lnTo>
                  <a:lnTo>
                    <a:pt x="2062" y="210"/>
                  </a:lnTo>
                  <a:lnTo>
                    <a:pt x="2060" y="210"/>
                  </a:lnTo>
                  <a:lnTo>
                    <a:pt x="2057" y="208"/>
                  </a:lnTo>
                  <a:lnTo>
                    <a:pt x="2054" y="205"/>
                  </a:lnTo>
                  <a:lnTo>
                    <a:pt x="2054" y="203"/>
                  </a:lnTo>
                  <a:lnTo>
                    <a:pt x="2054" y="202"/>
                  </a:lnTo>
                  <a:lnTo>
                    <a:pt x="2054" y="200"/>
                  </a:lnTo>
                  <a:lnTo>
                    <a:pt x="2054" y="198"/>
                  </a:lnTo>
                  <a:lnTo>
                    <a:pt x="2056" y="198"/>
                  </a:lnTo>
                  <a:lnTo>
                    <a:pt x="2057" y="197"/>
                  </a:lnTo>
                  <a:lnTo>
                    <a:pt x="2059" y="197"/>
                  </a:lnTo>
                  <a:lnTo>
                    <a:pt x="2060" y="195"/>
                  </a:lnTo>
                  <a:lnTo>
                    <a:pt x="2064" y="195"/>
                  </a:lnTo>
                  <a:lnTo>
                    <a:pt x="2067" y="195"/>
                  </a:lnTo>
                  <a:lnTo>
                    <a:pt x="2070" y="195"/>
                  </a:lnTo>
                  <a:lnTo>
                    <a:pt x="2075" y="195"/>
                  </a:lnTo>
                  <a:lnTo>
                    <a:pt x="2077" y="197"/>
                  </a:lnTo>
                  <a:lnTo>
                    <a:pt x="2080" y="197"/>
                  </a:lnTo>
                  <a:lnTo>
                    <a:pt x="2082" y="195"/>
                  </a:lnTo>
                  <a:lnTo>
                    <a:pt x="2083" y="195"/>
                  </a:lnTo>
                  <a:lnTo>
                    <a:pt x="2085" y="193"/>
                  </a:lnTo>
                  <a:lnTo>
                    <a:pt x="2085" y="192"/>
                  </a:lnTo>
                  <a:lnTo>
                    <a:pt x="2087" y="192"/>
                  </a:lnTo>
                  <a:lnTo>
                    <a:pt x="2088" y="190"/>
                  </a:lnTo>
                  <a:lnTo>
                    <a:pt x="2090" y="190"/>
                  </a:lnTo>
                  <a:lnTo>
                    <a:pt x="2092" y="190"/>
                  </a:lnTo>
                  <a:lnTo>
                    <a:pt x="2093" y="190"/>
                  </a:lnTo>
                  <a:lnTo>
                    <a:pt x="2093" y="190"/>
                  </a:lnTo>
                  <a:lnTo>
                    <a:pt x="2095" y="189"/>
                  </a:lnTo>
                  <a:lnTo>
                    <a:pt x="2095" y="187"/>
                  </a:lnTo>
                  <a:lnTo>
                    <a:pt x="2095" y="185"/>
                  </a:lnTo>
                  <a:lnTo>
                    <a:pt x="2095" y="185"/>
                  </a:lnTo>
                  <a:lnTo>
                    <a:pt x="2093" y="184"/>
                  </a:lnTo>
                  <a:lnTo>
                    <a:pt x="2092" y="184"/>
                  </a:lnTo>
                  <a:lnTo>
                    <a:pt x="2090" y="184"/>
                  </a:lnTo>
                  <a:lnTo>
                    <a:pt x="2088" y="184"/>
                  </a:lnTo>
                  <a:lnTo>
                    <a:pt x="2087" y="184"/>
                  </a:lnTo>
                  <a:lnTo>
                    <a:pt x="2085" y="185"/>
                  </a:lnTo>
                  <a:lnTo>
                    <a:pt x="2083" y="185"/>
                  </a:lnTo>
                  <a:lnTo>
                    <a:pt x="2082" y="187"/>
                  </a:lnTo>
                  <a:lnTo>
                    <a:pt x="2078" y="190"/>
                  </a:lnTo>
                  <a:lnTo>
                    <a:pt x="2074" y="190"/>
                  </a:lnTo>
                  <a:lnTo>
                    <a:pt x="2070" y="192"/>
                  </a:lnTo>
                  <a:lnTo>
                    <a:pt x="2067" y="190"/>
                  </a:lnTo>
                  <a:lnTo>
                    <a:pt x="2064" y="190"/>
                  </a:lnTo>
                  <a:lnTo>
                    <a:pt x="2064" y="190"/>
                  </a:lnTo>
                  <a:lnTo>
                    <a:pt x="2062" y="190"/>
                  </a:lnTo>
                  <a:lnTo>
                    <a:pt x="2059" y="190"/>
                  </a:lnTo>
                  <a:lnTo>
                    <a:pt x="2056" y="190"/>
                  </a:lnTo>
                  <a:lnTo>
                    <a:pt x="2052" y="190"/>
                  </a:lnTo>
                  <a:lnTo>
                    <a:pt x="2049" y="192"/>
                  </a:lnTo>
                  <a:lnTo>
                    <a:pt x="2049" y="184"/>
                  </a:lnTo>
                  <a:lnTo>
                    <a:pt x="2049" y="182"/>
                  </a:lnTo>
                  <a:lnTo>
                    <a:pt x="2049" y="180"/>
                  </a:lnTo>
                  <a:lnTo>
                    <a:pt x="2052" y="179"/>
                  </a:lnTo>
                  <a:lnTo>
                    <a:pt x="2056" y="179"/>
                  </a:lnTo>
                  <a:lnTo>
                    <a:pt x="2059" y="177"/>
                  </a:lnTo>
                  <a:lnTo>
                    <a:pt x="2062" y="177"/>
                  </a:lnTo>
                  <a:lnTo>
                    <a:pt x="2065" y="179"/>
                  </a:lnTo>
                  <a:lnTo>
                    <a:pt x="2069" y="177"/>
                  </a:lnTo>
                  <a:lnTo>
                    <a:pt x="2070" y="177"/>
                  </a:lnTo>
                  <a:lnTo>
                    <a:pt x="2072" y="175"/>
                  </a:lnTo>
                  <a:lnTo>
                    <a:pt x="2074" y="175"/>
                  </a:lnTo>
                  <a:lnTo>
                    <a:pt x="2075" y="174"/>
                  </a:lnTo>
                  <a:lnTo>
                    <a:pt x="2078" y="174"/>
                  </a:lnTo>
                  <a:lnTo>
                    <a:pt x="2082" y="174"/>
                  </a:lnTo>
                  <a:lnTo>
                    <a:pt x="2083" y="175"/>
                  </a:lnTo>
                  <a:lnTo>
                    <a:pt x="2085" y="175"/>
                  </a:lnTo>
                  <a:lnTo>
                    <a:pt x="2088" y="175"/>
                  </a:lnTo>
                  <a:lnTo>
                    <a:pt x="2092" y="175"/>
                  </a:lnTo>
                  <a:lnTo>
                    <a:pt x="2093" y="177"/>
                  </a:lnTo>
                  <a:lnTo>
                    <a:pt x="2096" y="175"/>
                  </a:lnTo>
                  <a:lnTo>
                    <a:pt x="2096" y="175"/>
                  </a:lnTo>
                  <a:lnTo>
                    <a:pt x="2096" y="174"/>
                  </a:lnTo>
                  <a:lnTo>
                    <a:pt x="2098" y="174"/>
                  </a:lnTo>
                  <a:lnTo>
                    <a:pt x="2096" y="172"/>
                  </a:lnTo>
                  <a:lnTo>
                    <a:pt x="2096" y="172"/>
                  </a:lnTo>
                  <a:lnTo>
                    <a:pt x="2096" y="169"/>
                  </a:lnTo>
                  <a:lnTo>
                    <a:pt x="2096" y="166"/>
                  </a:lnTo>
                  <a:lnTo>
                    <a:pt x="2093" y="162"/>
                  </a:lnTo>
                  <a:lnTo>
                    <a:pt x="2087" y="167"/>
                  </a:lnTo>
                  <a:lnTo>
                    <a:pt x="2075" y="167"/>
                  </a:lnTo>
                  <a:lnTo>
                    <a:pt x="2075" y="164"/>
                  </a:lnTo>
                  <a:lnTo>
                    <a:pt x="2074" y="161"/>
                  </a:lnTo>
                  <a:lnTo>
                    <a:pt x="2074" y="159"/>
                  </a:lnTo>
                  <a:lnTo>
                    <a:pt x="2074" y="157"/>
                  </a:lnTo>
                  <a:lnTo>
                    <a:pt x="2074" y="157"/>
                  </a:lnTo>
                  <a:lnTo>
                    <a:pt x="2072" y="156"/>
                  </a:lnTo>
                  <a:lnTo>
                    <a:pt x="2070" y="156"/>
                  </a:lnTo>
                  <a:lnTo>
                    <a:pt x="2064" y="156"/>
                  </a:lnTo>
                  <a:lnTo>
                    <a:pt x="2064" y="161"/>
                  </a:lnTo>
                  <a:lnTo>
                    <a:pt x="2065" y="162"/>
                  </a:lnTo>
                  <a:lnTo>
                    <a:pt x="2065" y="164"/>
                  </a:lnTo>
                  <a:lnTo>
                    <a:pt x="2064" y="166"/>
                  </a:lnTo>
                  <a:lnTo>
                    <a:pt x="2062" y="166"/>
                  </a:lnTo>
                  <a:lnTo>
                    <a:pt x="2060" y="166"/>
                  </a:lnTo>
                  <a:lnTo>
                    <a:pt x="2059" y="166"/>
                  </a:lnTo>
                  <a:lnTo>
                    <a:pt x="2057" y="167"/>
                  </a:lnTo>
                  <a:lnTo>
                    <a:pt x="2057" y="169"/>
                  </a:lnTo>
                  <a:lnTo>
                    <a:pt x="2057" y="171"/>
                  </a:lnTo>
                  <a:lnTo>
                    <a:pt x="2057" y="172"/>
                  </a:lnTo>
                  <a:lnTo>
                    <a:pt x="2056" y="174"/>
                  </a:lnTo>
                  <a:lnTo>
                    <a:pt x="2054" y="175"/>
                  </a:lnTo>
                  <a:lnTo>
                    <a:pt x="2052" y="175"/>
                  </a:lnTo>
                  <a:lnTo>
                    <a:pt x="2051" y="175"/>
                  </a:lnTo>
                  <a:lnTo>
                    <a:pt x="2047" y="175"/>
                  </a:lnTo>
                  <a:lnTo>
                    <a:pt x="2044" y="175"/>
                  </a:lnTo>
                  <a:lnTo>
                    <a:pt x="2042" y="175"/>
                  </a:lnTo>
                  <a:lnTo>
                    <a:pt x="2041" y="175"/>
                  </a:lnTo>
                  <a:lnTo>
                    <a:pt x="2039" y="174"/>
                  </a:lnTo>
                  <a:lnTo>
                    <a:pt x="2038" y="172"/>
                  </a:lnTo>
                  <a:lnTo>
                    <a:pt x="2036" y="172"/>
                  </a:lnTo>
                  <a:lnTo>
                    <a:pt x="2034" y="169"/>
                  </a:lnTo>
                  <a:lnTo>
                    <a:pt x="2034" y="167"/>
                  </a:lnTo>
                  <a:lnTo>
                    <a:pt x="2033" y="166"/>
                  </a:lnTo>
                  <a:lnTo>
                    <a:pt x="2031" y="164"/>
                  </a:lnTo>
                  <a:lnTo>
                    <a:pt x="2029" y="164"/>
                  </a:lnTo>
                  <a:lnTo>
                    <a:pt x="2026" y="164"/>
                  </a:lnTo>
                  <a:lnTo>
                    <a:pt x="2026" y="166"/>
                  </a:lnTo>
                  <a:lnTo>
                    <a:pt x="2026" y="167"/>
                  </a:lnTo>
                  <a:lnTo>
                    <a:pt x="2026" y="171"/>
                  </a:lnTo>
                  <a:lnTo>
                    <a:pt x="2026" y="174"/>
                  </a:lnTo>
                  <a:lnTo>
                    <a:pt x="2024" y="174"/>
                  </a:lnTo>
                  <a:lnTo>
                    <a:pt x="2023" y="174"/>
                  </a:lnTo>
                  <a:lnTo>
                    <a:pt x="2021" y="174"/>
                  </a:lnTo>
                  <a:lnTo>
                    <a:pt x="2018" y="174"/>
                  </a:lnTo>
                  <a:lnTo>
                    <a:pt x="2016" y="172"/>
                  </a:lnTo>
                  <a:lnTo>
                    <a:pt x="2015" y="171"/>
                  </a:lnTo>
                  <a:lnTo>
                    <a:pt x="2013" y="169"/>
                  </a:lnTo>
                  <a:lnTo>
                    <a:pt x="2011" y="167"/>
                  </a:lnTo>
                  <a:lnTo>
                    <a:pt x="2010" y="166"/>
                  </a:lnTo>
                  <a:lnTo>
                    <a:pt x="2008" y="162"/>
                  </a:lnTo>
                  <a:lnTo>
                    <a:pt x="2008" y="161"/>
                  </a:lnTo>
                  <a:lnTo>
                    <a:pt x="2008" y="159"/>
                  </a:lnTo>
                  <a:lnTo>
                    <a:pt x="2008" y="156"/>
                  </a:lnTo>
                  <a:lnTo>
                    <a:pt x="2005" y="154"/>
                  </a:lnTo>
                  <a:lnTo>
                    <a:pt x="2006" y="153"/>
                  </a:lnTo>
                  <a:lnTo>
                    <a:pt x="2008" y="154"/>
                  </a:lnTo>
                  <a:lnTo>
                    <a:pt x="2010" y="154"/>
                  </a:lnTo>
                  <a:lnTo>
                    <a:pt x="2011" y="154"/>
                  </a:lnTo>
                  <a:lnTo>
                    <a:pt x="2013" y="156"/>
                  </a:lnTo>
                  <a:lnTo>
                    <a:pt x="2015" y="157"/>
                  </a:lnTo>
                  <a:lnTo>
                    <a:pt x="2016" y="159"/>
                  </a:lnTo>
                  <a:lnTo>
                    <a:pt x="2016" y="161"/>
                  </a:lnTo>
                  <a:lnTo>
                    <a:pt x="2016" y="162"/>
                  </a:lnTo>
                  <a:lnTo>
                    <a:pt x="2018" y="164"/>
                  </a:lnTo>
                  <a:lnTo>
                    <a:pt x="2020" y="166"/>
                  </a:lnTo>
                  <a:lnTo>
                    <a:pt x="2021" y="166"/>
                  </a:lnTo>
                  <a:lnTo>
                    <a:pt x="2023" y="167"/>
                  </a:lnTo>
                  <a:lnTo>
                    <a:pt x="2024" y="166"/>
                  </a:lnTo>
                  <a:lnTo>
                    <a:pt x="2024" y="162"/>
                  </a:lnTo>
                  <a:lnTo>
                    <a:pt x="2024" y="159"/>
                  </a:lnTo>
                  <a:lnTo>
                    <a:pt x="2024" y="157"/>
                  </a:lnTo>
                  <a:lnTo>
                    <a:pt x="2023" y="156"/>
                  </a:lnTo>
                  <a:lnTo>
                    <a:pt x="2021" y="156"/>
                  </a:lnTo>
                  <a:lnTo>
                    <a:pt x="2021" y="154"/>
                  </a:lnTo>
                  <a:lnTo>
                    <a:pt x="2021" y="153"/>
                  </a:lnTo>
                  <a:lnTo>
                    <a:pt x="2021" y="151"/>
                  </a:lnTo>
                  <a:lnTo>
                    <a:pt x="2021" y="149"/>
                  </a:lnTo>
                  <a:lnTo>
                    <a:pt x="2021" y="149"/>
                  </a:lnTo>
                  <a:lnTo>
                    <a:pt x="2023" y="148"/>
                  </a:lnTo>
                  <a:lnTo>
                    <a:pt x="2024" y="146"/>
                  </a:lnTo>
                  <a:lnTo>
                    <a:pt x="2024" y="144"/>
                  </a:lnTo>
                  <a:lnTo>
                    <a:pt x="2024" y="143"/>
                  </a:lnTo>
                  <a:lnTo>
                    <a:pt x="2024" y="141"/>
                  </a:lnTo>
                  <a:lnTo>
                    <a:pt x="2021" y="141"/>
                  </a:lnTo>
                  <a:lnTo>
                    <a:pt x="2021" y="141"/>
                  </a:lnTo>
                  <a:lnTo>
                    <a:pt x="2018" y="141"/>
                  </a:lnTo>
                  <a:lnTo>
                    <a:pt x="2015" y="141"/>
                  </a:lnTo>
                  <a:lnTo>
                    <a:pt x="2011" y="141"/>
                  </a:lnTo>
                  <a:lnTo>
                    <a:pt x="2011" y="139"/>
                  </a:lnTo>
                  <a:lnTo>
                    <a:pt x="2010" y="139"/>
                  </a:lnTo>
                  <a:lnTo>
                    <a:pt x="2010" y="138"/>
                  </a:lnTo>
                  <a:lnTo>
                    <a:pt x="2008" y="136"/>
                  </a:lnTo>
                  <a:lnTo>
                    <a:pt x="2006" y="135"/>
                  </a:lnTo>
                  <a:lnTo>
                    <a:pt x="2006" y="131"/>
                  </a:lnTo>
                  <a:lnTo>
                    <a:pt x="2005" y="128"/>
                  </a:lnTo>
                  <a:lnTo>
                    <a:pt x="2006" y="128"/>
                  </a:lnTo>
                  <a:lnTo>
                    <a:pt x="2008" y="126"/>
                  </a:lnTo>
                  <a:lnTo>
                    <a:pt x="2011" y="126"/>
                  </a:lnTo>
                  <a:lnTo>
                    <a:pt x="2016" y="126"/>
                  </a:lnTo>
                  <a:lnTo>
                    <a:pt x="2018" y="125"/>
                  </a:lnTo>
                  <a:lnTo>
                    <a:pt x="2020" y="125"/>
                  </a:lnTo>
                  <a:lnTo>
                    <a:pt x="2039" y="125"/>
                  </a:lnTo>
                  <a:lnTo>
                    <a:pt x="2039" y="125"/>
                  </a:lnTo>
                  <a:lnTo>
                    <a:pt x="2041" y="123"/>
                  </a:lnTo>
                  <a:lnTo>
                    <a:pt x="2041" y="121"/>
                  </a:lnTo>
                  <a:lnTo>
                    <a:pt x="2044" y="120"/>
                  </a:lnTo>
                  <a:lnTo>
                    <a:pt x="2046" y="120"/>
                  </a:lnTo>
                  <a:lnTo>
                    <a:pt x="2047" y="118"/>
                  </a:lnTo>
                  <a:lnTo>
                    <a:pt x="2049" y="118"/>
                  </a:lnTo>
                  <a:lnTo>
                    <a:pt x="2051" y="118"/>
                  </a:lnTo>
                  <a:lnTo>
                    <a:pt x="2051" y="121"/>
                  </a:lnTo>
                  <a:lnTo>
                    <a:pt x="2049" y="123"/>
                  </a:lnTo>
                  <a:lnTo>
                    <a:pt x="2047" y="123"/>
                  </a:lnTo>
                  <a:lnTo>
                    <a:pt x="2046" y="123"/>
                  </a:lnTo>
                  <a:lnTo>
                    <a:pt x="2044" y="123"/>
                  </a:lnTo>
                  <a:lnTo>
                    <a:pt x="2044" y="125"/>
                  </a:lnTo>
                  <a:lnTo>
                    <a:pt x="2044" y="126"/>
                  </a:lnTo>
                  <a:lnTo>
                    <a:pt x="2042" y="126"/>
                  </a:lnTo>
                  <a:lnTo>
                    <a:pt x="2042" y="133"/>
                  </a:lnTo>
                  <a:lnTo>
                    <a:pt x="2054" y="133"/>
                  </a:lnTo>
                  <a:lnTo>
                    <a:pt x="2054" y="131"/>
                  </a:lnTo>
                  <a:lnTo>
                    <a:pt x="2056" y="131"/>
                  </a:lnTo>
                  <a:lnTo>
                    <a:pt x="2057" y="130"/>
                  </a:lnTo>
                  <a:lnTo>
                    <a:pt x="2059" y="128"/>
                  </a:lnTo>
                  <a:lnTo>
                    <a:pt x="2060" y="128"/>
                  </a:lnTo>
                  <a:lnTo>
                    <a:pt x="2060" y="126"/>
                  </a:lnTo>
                  <a:lnTo>
                    <a:pt x="2062" y="125"/>
                  </a:lnTo>
                  <a:lnTo>
                    <a:pt x="2064" y="123"/>
                  </a:lnTo>
                  <a:lnTo>
                    <a:pt x="2067" y="121"/>
                  </a:lnTo>
                  <a:lnTo>
                    <a:pt x="2074" y="121"/>
                  </a:lnTo>
                  <a:lnTo>
                    <a:pt x="2074" y="125"/>
                  </a:lnTo>
                  <a:lnTo>
                    <a:pt x="2075" y="128"/>
                  </a:lnTo>
                  <a:lnTo>
                    <a:pt x="2075" y="131"/>
                  </a:lnTo>
                  <a:lnTo>
                    <a:pt x="2075" y="133"/>
                  </a:lnTo>
                  <a:lnTo>
                    <a:pt x="2075" y="135"/>
                  </a:lnTo>
                  <a:lnTo>
                    <a:pt x="2075" y="136"/>
                  </a:lnTo>
                  <a:lnTo>
                    <a:pt x="2077" y="141"/>
                  </a:lnTo>
                  <a:lnTo>
                    <a:pt x="2078" y="144"/>
                  </a:lnTo>
                  <a:lnTo>
                    <a:pt x="2080" y="146"/>
                  </a:lnTo>
                  <a:lnTo>
                    <a:pt x="2083" y="146"/>
                  </a:lnTo>
                  <a:lnTo>
                    <a:pt x="2085" y="144"/>
                  </a:lnTo>
                  <a:lnTo>
                    <a:pt x="2087" y="143"/>
                  </a:lnTo>
                  <a:lnTo>
                    <a:pt x="2088" y="141"/>
                  </a:lnTo>
                  <a:lnTo>
                    <a:pt x="2090" y="138"/>
                  </a:lnTo>
                  <a:lnTo>
                    <a:pt x="2090" y="136"/>
                  </a:lnTo>
                  <a:lnTo>
                    <a:pt x="2088" y="135"/>
                  </a:lnTo>
                  <a:lnTo>
                    <a:pt x="2087" y="133"/>
                  </a:lnTo>
                  <a:lnTo>
                    <a:pt x="2087" y="131"/>
                  </a:lnTo>
                  <a:lnTo>
                    <a:pt x="2087" y="130"/>
                  </a:lnTo>
                  <a:lnTo>
                    <a:pt x="2087" y="126"/>
                  </a:lnTo>
                  <a:lnTo>
                    <a:pt x="2087" y="123"/>
                  </a:lnTo>
                  <a:lnTo>
                    <a:pt x="2088" y="120"/>
                  </a:lnTo>
                  <a:lnTo>
                    <a:pt x="2090" y="118"/>
                  </a:lnTo>
                  <a:lnTo>
                    <a:pt x="2092" y="117"/>
                  </a:lnTo>
                  <a:lnTo>
                    <a:pt x="2093" y="117"/>
                  </a:lnTo>
                  <a:close/>
                  <a:moveTo>
                    <a:pt x="3226" y="115"/>
                  </a:moveTo>
                  <a:lnTo>
                    <a:pt x="3228" y="115"/>
                  </a:lnTo>
                  <a:lnTo>
                    <a:pt x="3229" y="115"/>
                  </a:lnTo>
                  <a:lnTo>
                    <a:pt x="3232" y="115"/>
                  </a:lnTo>
                  <a:lnTo>
                    <a:pt x="3234" y="117"/>
                  </a:lnTo>
                  <a:lnTo>
                    <a:pt x="3236" y="117"/>
                  </a:lnTo>
                  <a:lnTo>
                    <a:pt x="3237" y="118"/>
                  </a:lnTo>
                  <a:lnTo>
                    <a:pt x="3241" y="118"/>
                  </a:lnTo>
                  <a:lnTo>
                    <a:pt x="3241" y="118"/>
                  </a:lnTo>
                  <a:lnTo>
                    <a:pt x="3242" y="120"/>
                  </a:lnTo>
                  <a:lnTo>
                    <a:pt x="3244" y="120"/>
                  </a:lnTo>
                  <a:lnTo>
                    <a:pt x="3246" y="120"/>
                  </a:lnTo>
                  <a:lnTo>
                    <a:pt x="3247" y="120"/>
                  </a:lnTo>
                  <a:lnTo>
                    <a:pt x="3249" y="120"/>
                  </a:lnTo>
                  <a:lnTo>
                    <a:pt x="3250" y="121"/>
                  </a:lnTo>
                  <a:lnTo>
                    <a:pt x="3250" y="123"/>
                  </a:lnTo>
                  <a:lnTo>
                    <a:pt x="3250" y="126"/>
                  </a:lnTo>
                  <a:lnTo>
                    <a:pt x="3250" y="128"/>
                  </a:lnTo>
                  <a:lnTo>
                    <a:pt x="3250" y="130"/>
                  </a:lnTo>
                  <a:lnTo>
                    <a:pt x="3249" y="130"/>
                  </a:lnTo>
                  <a:lnTo>
                    <a:pt x="3247" y="131"/>
                  </a:lnTo>
                  <a:lnTo>
                    <a:pt x="3246" y="131"/>
                  </a:lnTo>
                  <a:lnTo>
                    <a:pt x="3244" y="133"/>
                  </a:lnTo>
                  <a:lnTo>
                    <a:pt x="3239" y="133"/>
                  </a:lnTo>
                  <a:lnTo>
                    <a:pt x="3237" y="131"/>
                  </a:lnTo>
                  <a:lnTo>
                    <a:pt x="3237" y="130"/>
                  </a:lnTo>
                  <a:lnTo>
                    <a:pt x="3237" y="130"/>
                  </a:lnTo>
                  <a:lnTo>
                    <a:pt x="3236" y="128"/>
                  </a:lnTo>
                  <a:lnTo>
                    <a:pt x="3234" y="126"/>
                  </a:lnTo>
                  <a:lnTo>
                    <a:pt x="3231" y="126"/>
                  </a:lnTo>
                  <a:lnTo>
                    <a:pt x="3226" y="126"/>
                  </a:lnTo>
                  <a:lnTo>
                    <a:pt x="3223" y="126"/>
                  </a:lnTo>
                  <a:lnTo>
                    <a:pt x="3218" y="126"/>
                  </a:lnTo>
                  <a:lnTo>
                    <a:pt x="3218" y="123"/>
                  </a:lnTo>
                  <a:lnTo>
                    <a:pt x="3218" y="120"/>
                  </a:lnTo>
                  <a:lnTo>
                    <a:pt x="3218" y="117"/>
                  </a:lnTo>
                  <a:lnTo>
                    <a:pt x="3223" y="117"/>
                  </a:lnTo>
                  <a:lnTo>
                    <a:pt x="3224" y="117"/>
                  </a:lnTo>
                  <a:lnTo>
                    <a:pt x="3224" y="115"/>
                  </a:lnTo>
                  <a:lnTo>
                    <a:pt x="3226" y="115"/>
                  </a:lnTo>
                  <a:close/>
                  <a:moveTo>
                    <a:pt x="3303" y="110"/>
                  </a:moveTo>
                  <a:lnTo>
                    <a:pt x="3308" y="110"/>
                  </a:lnTo>
                  <a:lnTo>
                    <a:pt x="3313" y="110"/>
                  </a:lnTo>
                  <a:lnTo>
                    <a:pt x="3318" y="110"/>
                  </a:lnTo>
                  <a:lnTo>
                    <a:pt x="3318" y="113"/>
                  </a:lnTo>
                  <a:lnTo>
                    <a:pt x="3316" y="115"/>
                  </a:lnTo>
                  <a:lnTo>
                    <a:pt x="3314" y="117"/>
                  </a:lnTo>
                  <a:lnTo>
                    <a:pt x="3314" y="118"/>
                  </a:lnTo>
                  <a:lnTo>
                    <a:pt x="3313" y="120"/>
                  </a:lnTo>
                  <a:lnTo>
                    <a:pt x="3316" y="120"/>
                  </a:lnTo>
                  <a:lnTo>
                    <a:pt x="3319" y="120"/>
                  </a:lnTo>
                  <a:lnTo>
                    <a:pt x="3321" y="120"/>
                  </a:lnTo>
                  <a:lnTo>
                    <a:pt x="3322" y="120"/>
                  </a:lnTo>
                  <a:lnTo>
                    <a:pt x="3324" y="118"/>
                  </a:lnTo>
                  <a:lnTo>
                    <a:pt x="3326" y="117"/>
                  </a:lnTo>
                  <a:lnTo>
                    <a:pt x="3326" y="117"/>
                  </a:lnTo>
                  <a:lnTo>
                    <a:pt x="3326" y="115"/>
                  </a:lnTo>
                  <a:lnTo>
                    <a:pt x="3327" y="113"/>
                  </a:lnTo>
                  <a:lnTo>
                    <a:pt x="3331" y="113"/>
                  </a:lnTo>
                  <a:lnTo>
                    <a:pt x="3332" y="112"/>
                  </a:lnTo>
                  <a:lnTo>
                    <a:pt x="3336" y="113"/>
                  </a:lnTo>
                  <a:lnTo>
                    <a:pt x="3337" y="112"/>
                  </a:lnTo>
                  <a:lnTo>
                    <a:pt x="3340" y="112"/>
                  </a:lnTo>
                  <a:lnTo>
                    <a:pt x="3342" y="113"/>
                  </a:lnTo>
                  <a:lnTo>
                    <a:pt x="3344" y="115"/>
                  </a:lnTo>
                  <a:lnTo>
                    <a:pt x="3345" y="117"/>
                  </a:lnTo>
                  <a:lnTo>
                    <a:pt x="3345" y="118"/>
                  </a:lnTo>
                  <a:lnTo>
                    <a:pt x="3347" y="120"/>
                  </a:lnTo>
                  <a:lnTo>
                    <a:pt x="3349" y="121"/>
                  </a:lnTo>
                  <a:lnTo>
                    <a:pt x="3349" y="123"/>
                  </a:lnTo>
                  <a:lnTo>
                    <a:pt x="3349" y="125"/>
                  </a:lnTo>
                  <a:lnTo>
                    <a:pt x="3349" y="126"/>
                  </a:lnTo>
                  <a:lnTo>
                    <a:pt x="3347" y="128"/>
                  </a:lnTo>
                  <a:lnTo>
                    <a:pt x="3345" y="130"/>
                  </a:lnTo>
                  <a:lnTo>
                    <a:pt x="3345" y="131"/>
                  </a:lnTo>
                  <a:lnTo>
                    <a:pt x="3344" y="133"/>
                  </a:lnTo>
                  <a:lnTo>
                    <a:pt x="3342" y="135"/>
                  </a:lnTo>
                  <a:lnTo>
                    <a:pt x="3342" y="135"/>
                  </a:lnTo>
                  <a:lnTo>
                    <a:pt x="3342" y="138"/>
                  </a:lnTo>
                  <a:lnTo>
                    <a:pt x="3342" y="141"/>
                  </a:lnTo>
                  <a:lnTo>
                    <a:pt x="3342" y="143"/>
                  </a:lnTo>
                  <a:lnTo>
                    <a:pt x="3344" y="143"/>
                  </a:lnTo>
                  <a:lnTo>
                    <a:pt x="3347" y="143"/>
                  </a:lnTo>
                  <a:lnTo>
                    <a:pt x="3349" y="143"/>
                  </a:lnTo>
                  <a:lnTo>
                    <a:pt x="3349" y="149"/>
                  </a:lnTo>
                  <a:lnTo>
                    <a:pt x="3349" y="151"/>
                  </a:lnTo>
                  <a:lnTo>
                    <a:pt x="3347" y="153"/>
                  </a:lnTo>
                  <a:lnTo>
                    <a:pt x="3344" y="154"/>
                  </a:lnTo>
                  <a:lnTo>
                    <a:pt x="3342" y="154"/>
                  </a:lnTo>
                  <a:lnTo>
                    <a:pt x="3340" y="156"/>
                  </a:lnTo>
                  <a:lnTo>
                    <a:pt x="3339" y="156"/>
                  </a:lnTo>
                  <a:lnTo>
                    <a:pt x="3336" y="156"/>
                  </a:lnTo>
                  <a:lnTo>
                    <a:pt x="3332" y="156"/>
                  </a:lnTo>
                  <a:lnTo>
                    <a:pt x="3327" y="156"/>
                  </a:lnTo>
                  <a:lnTo>
                    <a:pt x="3326" y="156"/>
                  </a:lnTo>
                  <a:lnTo>
                    <a:pt x="3324" y="154"/>
                  </a:lnTo>
                  <a:lnTo>
                    <a:pt x="3318" y="156"/>
                  </a:lnTo>
                  <a:lnTo>
                    <a:pt x="3311" y="156"/>
                  </a:lnTo>
                  <a:lnTo>
                    <a:pt x="3304" y="156"/>
                  </a:lnTo>
                  <a:lnTo>
                    <a:pt x="3303" y="154"/>
                  </a:lnTo>
                  <a:lnTo>
                    <a:pt x="3301" y="153"/>
                  </a:lnTo>
                  <a:lnTo>
                    <a:pt x="3301" y="151"/>
                  </a:lnTo>
                  <a:lnTo>
                    <a:pt x="3301" y="149"/>
                  </a:lnTo>
                  <a:lnTo>
                    <a:pt x="3300" y="149"/>
                  </a:lnTo>
                  <a:lnTo>
                    <a:pt x="3298" y="149"/>
                  </a:lnTo>
                  <a:lnTo>
                    <a:pt x="3296" y="149"/>
                  </a:lnTo>
                  <a:lnTo>
                    <a:pt x="3295" y="148"/>
                  </a:lnTo>
                  <a:lnTo>
                    <a:pt x="3293" y="148"/>
                  </a:lnTo>
                  <a:lnTo>
                    <a:pt x="3265" y="148"/>
                  </a:lnTo>
                  <a:lnTo>
                    <a:pt x="3265" y="146"/>
                  </a:lnTo>
                  <a:lnTo>
                    <a:pt x="3264" y="143"/>
                  </a:lnTo>
                  <a:lnTo>
                    <a:pt x="3264" y="139"/>
                  </a:lnTo>
                  <a:lnTo>
                    <a:pt x="3265" y="138"/>
                  </a:lnTo>
                  <a:lnTo>
                    <a:pt x="3264" y="136"/>
                  </a:lnTo>
                  <a:lnTo>
                    <a:pt x="3264" y="136"/>
                  </a:lnTo>
                  <a:lnTo>
                    <a:pt x="3260" y="135"/>
                  </a:lnTo>
                  <a:lnTo>
                    <a:pt x="3259" y="135"/>
                  </a:lnTo>
                  <a:lnTo>
                    <a:pt x="3255" y="133"/>
                  </a:lnTo>
                  <a:lnTo>
                    <a:pt x="3255" y="131"/>
                  </a:lnTo>
                  <a:lnTo>
                    <a:pt x="3255" y="131"/>
                  </a:lnTo>
                  <a:lnTo>
                    <a:pt x="3255" y="130"/>
                  </a:lnTo>
                  <a:lnTo>
                    <a:pt x="3257" y="128"/>
                  </a:lnTo>
                  <a:lnTo>
                    <a:pt x="3259" y="126"/>
                  </a:lnTo>
                  <a:lnTo>
                    <a:pt x="3260" y="125"/>
                  </a:lnTo>
                  <a:lnTo>
                    <a:pt x="3264" y="123"/>
                  </a:lnTo>
                  <a:lnTo>
                    <a:pt x="3265" y="123"/>
                  </a:lnTo>
                  <a:lnTo>
                    <a:pt x="3267" y="123"/>
                  </a:lnTo>
                  <a:lnTo>
                    <a:pt x="3267" y="123"/>
                  </a:lnTo>
                  <a:lnTo>
                    <a:pt x="3268" y="121"/>
                  </a:lnTo>
                  <a:lnTo>
                    <a:pt x="3268" y="120"/>
                  </a:lnTo>
                  <a:lnTo>
                    <a:pt x="3270" y="120"/>
                  </a:lnTo>
                  <a:lnTo>
                    <a:pt x="3272" y="118"/>
                  </a:lnTo>
                  <a:lnTo>
                    <a:pt x="3273" y="118"/>
                  </a:lnTo>
                  <a:lnTo>
                    <a:pt x="3275" y="118"/>
                  </a:lnTo>
                  <a:lnTo>
                    <a:pt x="3277" y="118"/>
                  </a:lnTo>
                  <a:lnTo>
                    <a:pt x="3278" y="117"/>
                  </a:lnTo>
                  <a:lnTo>
                    <a:pt x="3282" y="117"/>
                  </a:lnTo>
                  <a:lnTo>
                    <a:pt x="3285" y="118"/>
                  </a:lnTo>
                  <a:lnTo>
                    <a:pt x="3288" y="117"/>
                  </a:lnTo>
                  <a:lnTo>
                    <a:pt x="3291" y="117"/>
                  </a:lnTo>
                  <a:lnTo>
                    <a:pt x="3291" y="115"/>
                  </a:lnTo>
                  <a:lnTo>
                    <a:pt x="3293" y="115"/>
                  </a:lnTo>
                  <a:lnTo>
                    <a:pt x="3293" y="113"/>
                  </a:lnTo>
                  <a:lnTo>
                    <a:pt x="3296" y="112"/>
                  </a:lnTo>
                  <a:lnTo>
                    <a:pt x="3298" y="110"/>
                  </a:lnTo>
                  <a:lnTo>
                    <a:pt x="3300" y="110"/>
                  </a:lnTo>
                  <a:lnTo>
                    <a:pt x="3303" y="110"/>
                  </a:lnTo>
                  <a:close/>
                  <a:moveTo>
                    <a:pt x="2745" y="110"/>
                  </a:moveTo>
                  <a:lnTo>
                    <a:pt x="2745" y="112"/>
                  </a:lnTo>
                  <a:lnTo>
                    <a:pt x="2746" y="113"/>
                  </a:lnTo>
                  <a:lnTo>
                    <a:pt x="2746" y="113"/>
                  </a:lnTo>
                  <a:lnTo>
                    <a:pt x="2746" y="115"/>
                  </a:lnTo>
                  <a:lnTo>
                    <a:pt x="2740" y="117"/>
                  </a:lnTo>
                  <a:lnTo>
                    <a:pt x="2738" y="118"/>
                  </a:lnTo>
                  <a:lnTo>
                    <a:pt x="2736" y="118"/>
                  </a:lnTo>
                  <a:lnTo>
                    <a:pt x="2735" y="118"/>
                  </a:lnTo>
                  <a:lnTo>
                    <a:pt x="2733" y="118"/>
                  </a:lnTo>
                  <a:lnTo>
                    <a:pt x="2732" y="120"/>
                  </a:lnTo>
                  <a:lnTo>
                    <a:pt x="2730" y="118"/>
                  </a:lnTo>
                  <a:lnTo>
                    <a:pt x="2730" y="117"/>
                  </a:lnTo>
                  <a:lnTo>
                    <a:pt x="2728" y="115"/>
                  </a:lnTo>
                  <a:lnTo>
                    <a:pt x="2728" y="115"/>
                  </a:lnTo>
                  <a:lnTo>
                    <a:pt x="2728" y="113"/>
                  </a:lnTo>
                  <a:lnTo>
                    <a:pt x="2732" y="113"/>
                  </a:lnTo>
                  <a:lnTo>
                    <a:pt x="2733" y="112"/>
                  </a:lnTo>
                  <a:lnTo>
                    <a:pt x="2733" y="112"/>
                  </a:lnTo>
                  <a:lnTo>
                    <a:pt x="2736" y="112"/>
                  </a:lnTo>
                  <a:lnTo>
                    <a:pt x="2740" y="112"/>
                  </a:lnTo>
                  <a:lnTo>
                    <a:pt x="2741" y="110"/>
                  </a:lnTo>
                  <a:lnTo>
                    <a:pt x="2745" y="110"/>
                  </a:lnTo>
                  <a:close/>
                  <a:moveTo>
                    <a:pt x="337" y="107"/>
                  </a:moveTo>
                  <a:lnTo>
                    <a:pt x="347" y="107"/>
                  </a:lnTo>
                  <a:lnTo>
                    <a:pt x="358" y="110"/>
                  </a:lnTo>
                  <a:lnTo>
                    <a:pt x="361" y="121"/>
                  </a:lnTo>
                  <a:lnTo>
                    <a:pt x="352" y="125"/>
                  </a:lnTo>
                  <a:lnTo>
                    <a:pt x="348" y="117"/>
                  </a:lnTo>
                  <a:lnTo>
                    <a:pt x="337" y="117"/>
                  </a:lnTo>
                  <a:lnTo>
                    <a:pt x="337" y="107"/>
                  </a:lnTo>
                  <a:close/>
                  <a:moveTo>
                    <a:pt x="2707" y="99"/>
                  </a:moveTo>
                  <a:lnTo>
                    <a:pt x="2732" y="99"/>
                  </a:lnTo>
                  <a:lnTo>
                    <a:pt x="2732" y="100"/>
                  </a:lnTo>
                  <a:lnTo>
                    <a:pt x="2732" y="102"/>
                  </a:lnTo>
                  <a:lnTo>
                    <a:pt x="2732" y="105"/>
                  </a:lnTo>
                  <a:lnTo>
                    <a:pt x="2718" y="105"/>
                  </a:lnTo>
                  <a:lnTo>
                    <a:pt x="2718" y="108"/>
                  </a:lnTo>
                  <a:lnTo>
                    <a:pt x="2718" y="112"/>
                  </a:lnTo>
                  <a:lnTo>
                    <a:pt x="2718" y="115"/>
                  </a:lnTo>
                  <a:lnTo>
                    <a:pt x="2717" y="115"/>
                  </a:lnTo>
                  <a:lnTo>
                    <a:pt x="2714" y="115"/>
                  </a:lnTo>
                  <a:lnTo>
                    <a:pt x="2714" y="115"/>
                  </a:lnTo>
                  <a:lnTo>
                    <a:pt x="2712" y="117"/>
                  </a:lnTo>
                  <a:lnTo>
                    <a:pt x="2712" y="117"/>
                  </a:lnTo>
                  <a:lnTo>
                    <a:pt x="2709" y="117"/>
                  </a:lnTo>
                  <a:lnTo>
                    <a:pt x="2707" y="115"/>
                  </a:lnTo>
                  <a:lnTo>
                    <a:pt x="2705" y="113"/>
                  </a:lnTo>
                  <a:lnTo>
                    <a:pt x="2705" y="110"/>
                  </a:lnTo>
                  <a:lnTo>
                    <a:pt x="2705" y="107"/>
                  </a:lnTo>
                  <a:lnTo>
                    <a:pt x="2704" y="108"/>
                  </a:lnTo>
                  <a:lnTo>
                    <a:pt x="2704" y="108"/>
                  </a:lnTo>
                  <a:lnTo>
                    <a:pt x="2704" y="110"/>
                  </a:lnTo>
                  <a:lnTo>
                    <a:pt x="2704" y="112"/>
                  </a:lnTo>
                  <a:lnTo>
                    <a:pt x="2702" y="113"/>
                  </a:lnTo>
                  <a:lnTo>
                    <a:pt x="2700" y="115"/>
                  </a:lnTo>
                  <a:lnTo>
                    <a:pt x="2686" y="115"/>
                  </a:lnTo>
                  <a:lnTo>
                    <a:pt x="2686" y="108"/>
                  </a:lnTo>
                  <a:lnTo>
                    <a:pt x="2691" y="107"/>
                  </a:lnTo>
                  <a:lnTo>
                    <a:pt x="2694" y="105"/>
                  </a:lnTo>
                  <a:lnTo>
                    <a:pt x="2696" y="103"/>
                  </a:lnTo>
                  <a:lnTo>
                    <a:pt x="2697" y="103"/>
                  </a:lnTo>
                  <a:lnTo>
                    <a:pt x="2700" y="102"/>
                  </a:lnTo>
                  <a:lnTo>
                    <a:pt x="2704" y="100"/>
                  </a:lnTo>
                  <a:lnTo>
                    <a:pt x="2705" y="100"/>
                  </a:lnTo>
                  <a:lnTo>
                    <a:pt x="2707" y="99"/>
                  </a:lnTo>
                  <a:close/>
                  <a:moveTo>
                    <a:pt x="2201" y="97"/>
                  </a:moveTo>
                  <a:lnTo>
                    <a:pt x="2201" y="99"/>
                  </a:lnTo>
                  <a:lnTo>
                    <a:pt x="2203" y="100"/>
                  </a:lnTo>
                  <a:lnTo>
                    <a:pt x="2203" y="102"/>
                  </a:lnTo>
                  <a:lnTo>
                    <a:pt x="2196" y="108"/>
                  </a:lnTo>
                  <a:lnTo>
                    <a:pt x="2196" y="110"/>
                  </a:lnTo>
                  <a:lnTo>
                    <a:pt x="2198" y="110"/>
                  </a:lnTo>
                  <a:lnTo>
                    <a:pt x="2200" y="112"/>
                  </a:lnTo>
                  <a:lnTo>
                    <a:pt x="2201" y="110"/>
                  </a:lnTo>
                  <a:lnTo>
                    <a:pt x="2203" y="110"/>
                  </a:lnTo>
                  <a:lnTo>
                    <a:pt x="2205" y="110"/>
                  </a:lnTo>
                  <a:lnTo>
                    <a:pt x="2208" y="108"/>
                  </a:lnTo>
                  <a:lnTo>
                    <a:pt x="2209" y="107"/>
                  </a:lnTo>
                  <a:lnTo>
                    <a:pt x="2211" y="105"/>
                  </a:lnTo>
                  <a:lnTo>
                    <a:pt x="2213" y="103"/>
                  </a:lnTo>
                  <a:lnTo>
                    <a:pt x="2214" y="102"/>
                  </a:lnTo>
                  <a:lnTo>
                    <a:pt x="2214" y="100"/>
                  </a:lnTo>
                  <a:lnTo>
                    <a:pt x="2216" y="100"/>
                  </a:lnTo>
                  <a:lnTo>
                    <a:pt x="2218" y="99"/>
                  </a:lnTo>
                  <a:lnTo>
                    <a:pt x="2221" y="102"/>
                  </a:lnTo>
                  <a:lnTo>
                    <a:pt x="2223" y="103"/>
                  </a:lnTo>
                  <a:lnTo>
                    <a:pt x="2223" y="103"/>
                  </a:lnTo>
                  <a:lnTo>
                    <a:pt x="2224" y="105"/>
                  </a:lnTo>
                  <a:lnTo>
                    <a:pt x="2226" y="107"/>
                  </a:lnTo>
                  <a:lnTo>
                    <a:pt x="2226" y="108"/>
                  </a:lnTo>
                  <a:lnTo>
                    <a:pt x="2226" y="110"/>
                  </a:lnTo>
                  <a:lnTo>
                    <a:pt x="2226" y="113"/>
                  </a:lnTo>
                  <a:lnTo>
                    <a:pt x="2232" y="113"/>
                  </a:lnTo>
                  <a:lnTo>
                    <a:pt x="2234" y="112"/>
                  </a:lnTo>
                  <a:lnTo>
                    <a:pt x="2236" y="112"/>
                  </a:lnTo>
                  <a:lnTo>
                    <a:pt x="2239" y="110"/>
                  </a:lnTo>
                  <a:lnTo>
                    <a:pt x="2241" y="110"/>
                  </a:lnTo>
                  <a:lnTo>
                    <a:pt x="2242" y="110"/>
                  </a:lnTo>
                  <a:lnTo>
                    <a:pt x="2245" y="110"/>
                  </a:lnTo>
                  <a:lnTo>
                    <a:pt x="2249" y="112"/>
                  </a:lnTo>
                  <a:lnTo>
                    <a:pt x="2250" y="112"/>
                  </a:lnTo>
                  <a:lnTo>
                    <a:pt x="2252" y="115"/>
                  </a:lnTo>
                  <a:lnTo>
                    <a:pt x="2254" y="117"/>
                  </a:lnTo>
                  <a:lnTo>
                    <a:pt x="2250" y="118"/>
                  </a:lnTo>
                  <a:lnTo>
                    <a:pt x="2249" y="120"/>
                  </a:lnTo>
                  <a:lnTo>
                    <a:pt x="2247" y="120"/>
                  </a:lnTo>
                  <a:lnTo>
                    <a:pt x="2244" y="121"/>
                  </a:lnTo>
                  <a:lnTo>
                    <a:pt x="2242" y="121"/>
                  </a:lnTo>
                  <a:lnTo>
                    <a:pt x="2241" y="121"/>
                  </a:lnTo>
                  <a:lnTo>
                    <a:pt x="2237" y="123"/>
                  </a:lnTo>
                  <a:lnTo>
                    <a:pt x="2236" y="126"/>
                  </a:lnTo>
                  <a:lnTo>
                    <a:pt x="2236" y="128"/>
                  </a:lnTo>
                  <a:lnTo>
                    <a:pt x="2236" y="130"/>
                  </a:lnTo>
                  <a:lnTo>
                    <a:pt x="2236" y="133"/>
                  </a:lnTo>
                  <a:lnTo>
                    <a:pt x="2234" y="133"/>
                  </a:lnTo>
                  <a:lnTo>
                    <a:pt x="2232" y="135"/>
                  </a:lnTo>
                  <a:lnTo>
                    <a:pt x="2229" y="136"/>
                  </a:lnTo>
                  <a:lnTo>
                    <a:pt x="2226" y="136"/>
                  </a:lnTo>
                  <a:lnTo>
                    <a:pt x="2223" y="136"/>
                  </a:lnTo>
                  <a:lnTo>
                    <a:pt x="2219" y="135"/>
                  </a:lnTo>
                  <a:lnTo>
                    <a:pt x="2218" y="133"/>
                  </a:lnTo>
                  <a:lnTo>
                    <a:pt x="2214" y="133"/>
                  </a:lnTo>
                  <a:lnTo>
                    <a:pt x="2213" y="133"/>
                  </a:lnTo>
                  <a:lnTo>
                    <a:pt x="2213" y="135"/>
                  </a:lnTo>
                  <a:lnTo>
                    <a:pt x="2211" y="136"/>
                  </a:lnTo>
                  <a:lnTo>
                    <a:pt x="2209" y="138"/>
                  </a:lnTo>
                  <a:lnTo>
                    <a:pt x="2208" y="138"/>
                  </a:lnTo>
                  <a:lnTo>
                    <a:pt x="2206" y="139"/>
                  </a:lnTo>
                  <a:lnTo>
                    <a:pt x="2205" y="139"/>
                  </a:lnTo>
                  <a:lnTo>
                    <a:pt x="2201" y="141"/>
                  </a:lnTo>
                  <a:lnTo>
                    <a:pt x="2200" y="141"/>
                  </a:lnTo>
                  <a:lnTo>
                    <a:pt x="2196" y="141"/>
                  </a:lnTo>
                  <a:lnTo>
                    <a:pt x="2195" y="141"/>
                  </a:lnTo>
                  <a:lnTo>
                    <a:pt x="2191" y="141"/>
                  </a:lnTo>
                  <a:lnTo>
                    <a:pt x="2188" y="139"/>
                  </a:lnTo>
                  <a:lnTo>
                    <a:pt x="2185" y="138"/>
                  </a:lnTo>
                  <a:lnTo>
                    <a:pt x="2185" y="138"/>
                  </a:lnTo>
                  <a:lnTo>
                    <a:pt x="2183" y="136"/>
                  </a:lnTo>
                  <a:lnTo>
                    <a:pt x="2183" y="135"/>
                  </a:lnTo>
                  <a:lnTo>
                    <a:pt x="2180" y="135"/>
                  </a:lnTo>
                  <a:lnTo>
                    <a:pt x="2177" y="135"/>
                  </a:lnTo>
                  <a:lnTo>
                    <a:pt x="2175" y="135"/>
                  </a:lnTo>
                  <a:lnTo>
                    <a:pt x="2173" y="135"/>
                  </a:lnTo>
                  <a:lnTo>
                    <a:pt x="2155" y="135"/>
                  </a:lnTo>
                  <a:lnTo>
                    <a:pt x="2154" y="135"/>
                  </a:lnTo>
                  <a:lnTo>
                    <a:pt x="2152" y="133"/>
                  </a:lnTo>
                  <a:lnTo>
                    <a:pt x="2149" y="133"/>
                  </a:lnTo>
                  <a:lnTo>
                    <a:pt x="2147" y="131"/>
                  </a:lnTo>
                  <a:lnTo>
                    <a:pt x="2144" y="130"/>
                  </a:lnTo>
                  <a:lnTo>
                    <a:pt x="2144" y="123"/>
                  </a:lnTo>
                  <a:lnTo>
                    <a:pt x="2167" y="123"/>
                  </a:lnTo>
                  <a:lnTo>
                    <a:pt x="2167" y="121"/>
                  </a:lnTo>
                  <a:lnTo>
                    <a:pt x="2165" y="120"/>
                  </a:lnTo>
                  <a:lnTo>
                    <a:pt x="2165" y="118"/>
                  </a:lnTo>
                  <a:lnTo>
                    <a:pt x="2164" y="117"/>
                  </a:lnTo>
                  <a:lnTo>
                    <a:pt x="2162" y="117"/>
                  </a:lnTo>
                  <a:lnTo>
                    <a:pt x="2160" y="117"/>
                  </a:lnTo>
                  <a:lnTo>
                    <a:pt x="2157" y="117"/>
                  </a:lnTo>
                  <a:lnTo>
                    <a:pt x="2155" y="115"/>
                  </a:lnTo>
                  <a:lnTo>
                    <a:pt x="2152" y="117"/>
                  </a:lnTo>
                  <a:lnTo>
                    <a:pt x="2150" y="117"/>
                  </a:lnTo>
                  <a:lnTo>
                    <a:pt x="2147" y="118"/>
                  </a:lnTo>
                  <a:lnTo>
                    <a:pt x="2146" y="118"/>
                  </a:lnTo>
                  <a:lnTo>
                    <a:pt x="2142" y="117"/>
                  </a:lnTo>
                  <a:lnTo>
                    <a:pt x="2141" y="117"/>
                  </a:lnTo>
                  <a:lnTo>
                    <a:pt x="2139" y="117"/>
                  </a:lnTo>
                  <a:lnTo>
                    <a:pt x="2137" y="115"/>
                  </a:lnTo>
                  <a:lnTo>
                    <a:pt x="2134" y="115"/>
                  </a:lnTo>
                  <a:lnTo>
                    <a:pt x="2132" y="115"/>
                  </a:lnTo>
                  <a:lnTo>
                    <a:pt x="2131" y="113"/>
                  </a:lnTo>
                  <a:lnTo>
                    <a:pt x="2129" y="113"/>
                  </a:lnTo>
                  <a:lnTo>
                    <a:pt x="2129" y="113"/>
                  </a:lnTo>
                  <a:lnTo>
                    <a:pt x="2128" y="113"/>
                  </a:lnTo>
                  <a:lnTo>
                    <a:pt x="2126" y="110"/>
                  </a:lnTo>
                  <a:lnTo>
                    <a:pt x="2126" y="107"/>
                  </a:lnTo>
                  <a:lnTo>
                    <a:pt x="2128" y="105"/>
                  </a:lnTo>
                  <a:lnTo>
                    <a:pt x="2129" y="103"/>
                  </a:lnTo>
                  <a:lnTo>
                    <a:pt x="2131" y="102"/>
                  </a:lnTo>
                  <a:lnTo>
                    <a:pt x="2134" y="102"/>
                  </a:lnTo>
                  <a:lnTo>
                    <a:pt x="2136" y="102"/>
                  </a:lnTo>
                  <a:lnTo>
                    <a:pt x="2137" y="100"/>
                  </a:lnTo>
                  <a:lnTo>
                    <a:pt x="2144" y="100"/>
                  </a:lnTo>
                  <a:lnTo>
                    <a:pt x="2150" y="102"/>
                  </a:lnTo>
                  <a:lnTo>
                    <a:pt x="2155" y="102"/>
                  </a:lnTo>
                  <a:lnTo>
                    <a:pt x="2162" y="102"/>
                  </a:lnTo>
                  <a:lnTo>
                    <a:pt x="2164" y="102"/>
                  </a:lnTo>
                  <a:lnTo>
                    <a:pt x="2165" y="102"/>
                  </a:lnTo>
                  <a:lnTo>
                    <a:pt x="2168" y="103"/>
                  </a:lnTo>
                  <a:lnTo>
                    <a:pt x="2170" y="105"/>
                  </a:lnTo>
                  <a:lnTo>
                    <a:pt x="2172" y="107"/>
                  </a:lnTo>
                  <a:lnTo>
                    <a:pt x="2173" y="108"/>
                  </a:lnTo>
                  <a:lnTo>
                    <a:pt x="2173" y="112"/>
                  </a:lnTo>
                  <a:lnTo>
                    <a:pt x="2173" y="115"/>
                  </a:lnTo>
                  <a:lnTo>
                    <a:pt x="2177" y="117"/>
                  </a:lnTo>
                  <a:lnTo>
                    <a:pt x="2178" y="115"/>
                  </a:lnTo>
                  <a:lnTo>
                    <a:pt x="2180" y="113"/>
                  </a:lnTo>
                  <a:lnTo>
                    <a:pt x="2180" y="110"/>
                  </a:lnTo>
                  <a:lnTo>
                    <a:pt x="2180" y="107"/>
                  </a:lnTo>
                  <a:lnTo>
                    <a:pt x="2180" y="103"/>
                  </a:lnTo>
                  <a:lnTo>
                    <a:pt x="2182" y="99"/>
                  </a:lnTo>
                  <a:lnTo>
                    <a:pt x="2190" y="99"/>
                  </a:lnTo>
                  <a:lnTo>
                    <a:pt x="2191" y="100"/>
                  </a:lnTo>
                  <a:lnTo>
                    <a:pt x="2193" y="100"/>
                  </a:lnTo>
                  <a:lnTo>
                    <a:pt x="2193" y="100"/>
                  </a:lnTo>
                  <a:lnTo>
                    <a:pt x="2195" y="100"/>
                  </a:lnTo>
                  <a:lnTo>
                    <a:pt x="2196" y="100"/>
                  </a:lnTo>
                  <a:lnTo>
                    <a:pt x="2198" y="99"/>
                  </a:lnTo>
                  <a:lnTo>
                    <a:pt x="2198" y="97"/>
                  </a:lnTo>
                  <a:lnTo>
                    <a:pt x="2200" y="97"/>
                  </a:lnTo>
                  <a:lnTo>
                    <a:pt x="2201" y="97"/>
                  </a:lnTo>
                  <a:close/>
                  <a:moveTo>
                    <a:pt x="2606" y="76"/>
                  </a:moveTo>
                  <a:lnTo>
                    <a:pt x="2607" y="77"/>
                  </a:lnTo>
                  <a:lnTo>
                    <a:pt x="2609" y="77"/>
                  </a:lnTo>
                  <a:lnTo>
                    <a:pt x="2609" y="87"/>
                  </a:lnTo>
                  <a:lnTo>
                    <a:pt x="2612" y="87"/>
                  </a:lnTo>
                  <a:lnTo>
                    <a:pt x="2617" y="89"/>
                  </a:lnTo>
                  <a:lnTo>
                    <a:pt x="2617" y="94"/>
                  </a:lnTo>
                  <a:lnTo>
                    <a:pt x="2617" y="97"/>
                  </a:lnTo>
                  <a:lnTo>
                    <a:pt x="2615" y="97"/>
                  </a:lnTo>
                  <a:lnTo>
                    <a:pt x="2614" y="99"/>
                  </a:lnTo>
                  <a:lnTo>
                    <a:pt x="2612" y="99"/>
                  </a:lnTo>
                  <a:lnTo>
                    <a:pt x="2610" y="100"/>
                  </a:lnTo>
                  <a:lnTo>
                    <a:pt x="2609" y="102"/>
                  </a:lnTo>
                  <a:lnTo>
                    <a:pt x="2607" y="102"/>
                  </a:lnTo>
                  <a:lnTo>
                    <a:pt x="2604" y="102"/>
                  </a:lnTo>
                  <a:lnTo>
                    <a:pt x="2602" y="102"/>
                  </a:lnTo>
                  <a:lnTo>
                    <a:pt x="2601" y="102"/>
                  </a:lnTo>
                  <a:lnTo>
                    <a:pt x="2599" y="102"/>
                  </a:lnTo>
                  <a:lnTo>
                    <a:pt x="2594" y="102"/>
                  </a:lnTo>
                  <a:lnTo>
                    <a:pt x="2589" y="102"/>
                  </a:lnTo>
                  <a:lnTo>
                    <a:pt x="2589" y="105"/>
                  </a:lnTo>
                  <a:lnTo>
                    <a:pt x="2589" y="108"/>
                  </a:lnTo>
                  <a:lnTo>
                    <a:pt x="2591" y="112"/>
                  </a:lnTo>
                  <a:lnTo>
                    <a:pt x="2589" y="115"/>
                  </a:lnTo>
                  <a:lnTo>
                    <a:pt x="2588" y="117"/>
                  </a:lnTo>
                  <a:lnTo>
                    <a:pt x="2586" y="118"/>
                  </a:lnTo>
                  <a:lnTo>
                    <a:pt x="2584" y="118"/>
                  </a:lnTo>
                  <a:lnTo>
                    <a:pt x="2581" y="120"/>
                  </a:lnTo>
                  <a:lnTo>
                    <a:pt x="2579" y="120"/>
                  </a:lnTo>
                  <a:lnTo>
                    <a:pt x="2576" y="120"/>
                  </a:lnTo>
                  <a:lnTo>
                    <a:pt x="2573" y="118"/>
                  </a:lnTo>
                  <a:lnTo>
                    <a:pt x="2570" y="117"/>
                  </a:lnTo>
                  <a:lnTo>
                    <a:pt x="2566" y="115"/>
                  </a:lnTo>
                  <a:lnTo>
                    <a:pt x="2565" y="115"/>
                  </a:lnTo>
                  <a:lnTo>
                    <a:pt x="2563" y="113"/>
                  </a:lnTo>
                  <a:lnTo>
                    <a:pt x="2561" y="112"/>
                  </a:lnTo>
                  <a:lnTo>
                    <a:pt x="2561" y="110"/>
                  </a:lnTo>
                  <a:lnTo>
                    <a:pt x="2561" y="103"/>
                  </a:lnTo>
                  <a:lnTo>
                    <a:pt x="2565" y="103"/>
                  </a:lnTo>
                  <a:lnTo>
                    <a:pt x="2568" y="103"/>
                  </a:lnTo>
                  <a:lnTo>
                    <a:pt x="2570" y="102"/>
                  </a:lnTo>
                  <a:lnTo>
                    <a:pt x="2570" y="102"/>
                  </a:lnTo>
                  <a:lnTo>
                    <a:pt x="2571" y="100"/>
                  </a:lnTo>
                  <a:lnTo>
                    <a:pt x="2571" y="95"/>
                  </a:lnTo>
                  <a:lnTo>
                    <a:pt x="2570" y="95"/>
                  </a:lnTo>
                  <a:lnTo>
                    <a:pt x="2568" y="95"/>
                  </a:lnTo>
                  <a:lnTo>
                    <a:pt x="2566" y="95"/>
                  </a:lnTo>
                  <a:lnTo>
                    <a:pt x="2565" y="95"/>
                  </a:lnTo>
                  <a:lnTo>
                    <a:pt x="2561" y="95"/>
                  </a:lnTo>
                  <a:lnTo>
                    <a:pt x="2558" y="94"/>
                  </a:lnTo>
                  <a:lnTo>
                    <a:pt x="2555" y="95"/>
                  </a:lnTo>
                  <a:lnTo>
                    <a:pt x="2552" y="95"/>
                  </a:lnTo>
                  <a:lnTo>
                    <a:pt x="2550" y="95"/>
                  </a:lnTo>
                  <a:lnTo>
                    <a:pt x="2548" y="97"/>
                  </a:lnTo>
                  <a:lnTo>
                    <a:pt x="2547" y="97"/>
                  </a:lnTo>
                  <a:lnTo>
                    <a:pt x="2545" y="99"/>
                  </a:lnTo>
                  <a:lnTo>
                    <a:pt x="2542" y="99"/>
                  </a:lnTo>
                  <a:lnTo>
                    <a:pt x="2538" y="100"/>
                  </a:lnTo>
                  <a:lnTo>
                    <a:pt x="2537" y="102"/>
                  </a:lnTo>
                  <a:lnTo>
                    <a:pt x="2535" y="102"/>
                  </a:lnTo>
                  <a:lnTo>
                    <a:pt x="2532" y="100"/>
                  </a:lnTo>
                  <a:lnTo>
                    <a:pt x="2530" y="99"/>
                  </a:lnTo>
                  <a:lnTo>
                    <a:pt x="2529" y="97"/>
                  </a:lnTo>
                  <a:lnTo>
                    <a:pt x="2527" y="94"/>
                  </a:lnTo>
                  <a:lnTo>
                    <a:pt x="2527" y="90"/>
                  </a:lnTo>
                  <a:lnTo>
                    <a:pt x="2534" y="90"/>
                  </a:lnTo>
                  <a:lnTo>
                    <a:pt x="2537" y="90"/>
                  </a:lnTo>
                  <a:lnTo>
                    <a:pt x="2540" y="92"/>
                  </a:lnTo>
                  <a:lnTo>
                    <a:pt x="2543" y="92"/>
                  </a:lnTo>
                  <a:lnTo>
                    <a:pt x="2543" y="94"/>
                  </a:lnTo>
                  <a:lnTo>
                    <a:pt x="2545" y="94"/>
                  </a:lnTo>
                  <a:lnTo>
                    <a:pt x="2547" y="94"/>
                  </a:lnTo>
                  <a:lnTo>
                    <a:pt x="2548" y="94"/>
                  </a:lnTo>
                  <a:lnTo>
                    <a:pt x="2550" y="94"/>
                  </a:lnTo>
                  <a:lnTo>
                    <a:pt x="2550" y="92"/>
                  </a:lnTo>
                  <a:lnTo>
                    <a:pt x="2550" y="90"/>
                  </a:lnTo>
                  <a:lnTo>
                    <a:pt x="2550" y="90"/>
                  </a:lnTo>
                  <a:lnTo>
                    <a:pt x="2552" y="85"/>
                  </a:lnTo>
                  <a:lnTo>
                    <a:pt x="2555" y="87"/>
                  </a:lnTo>
                  <a:lnTo>
                    <a:pt x="2556" y="87"/>
                  </a:lnTo>
                  <a:lnTo>
                    <a:pt x="2560" y="89"/>
                  </a:lnTo>
                  <a:lnTo>
                    <a:pt x="2561" y="89"/>
                  </a:lnTo>
                  <a:lnTo>
                    <a:pt x="2565" y="89"/>
                  </a:lnTo>
                  <a:lnTo>
                    <a:pt x="2566" y="89"/>
                  </a:lnTo>
                  <a:lnTo>
                    <a:pt x="2568" y="89"/>
                  </a:lnTo>
                  <a:lnTo>
                    <a:pt x="2570" y="87"/>
                  </a:lnTo>
                  <a:lnTo>
                    <a:pt x="2571" y="87"/>
                  </a:lnTo>
                  <a:lnTo>
                    <a:pt x="2571" y="85"/>
                  </a:lnTo>
                  <a:lnTo>
                    <a:pt x="2574" y="85"/>
                  </a:lnTo>
                  <a:lnTo>
                    <a:pt x="2578" y="85"/>
                  </a:lnTo>
                  <a:lnTo>
                    <a:pt x="2583" y="85"/>
                  </a:lnTo>
                  <a:lnTo>
                    <a:pt x="2586" y="87"/>
                  </a:lnTo>
                  <a:lnTo>
                    <a:pt x="2589" y="87"/>
                  </a:lnTo>
                  <a:lnTo>
                    <a:pt x="2591" y="85"/>
                  </a:lnTo>
                  <a:lnTo>
                    <a:pt x="2592" y="84"/>
                  </a:lnTo>
                  <a:lnTo>
                    <a:pt x="2594" y="82"/>
                  </a:lnTo>
                  <a:lnTo>
                    <a:pt x="2596" y="81"/>
                  </a:lnTo>
                  <a:lnTo>
                    <a:pt x="2596" y="81"/>
                  </a:lnTo>
                  <a:lnTo>
                    <a:pt x="2596" y="79"/>
                  </a:lnTo>
                  <a:lnTo>
                    <a:pt x="2596" y="77"/>
                  </a:lnTo>
                  <a:lnTo>
                    <a:pt x="2597" y="77"/>
                  </a:lnTo>
                  <a:lnTo>
                    <a:pt x="2599" y="77"/>
                  </a:lnTo>
                  <a:lnTo>
                    <a:pt x="2602" y="77"/>
                  </a:lnTo>
                  <a:lnTo>
                    <a:pt x="2604" y="77"/>
                  </a:lnTo>
                  <a:lnTo>
                    <a:pt x="2606" y="76"/>
                  </a:lnTo>
                  <a:close/>
                  <a:moveTo>
                    <a:pt x="2766" y="74"/>
                  </a:moveTo>
                  <a:lnTo>
                    <a:pt x="2771" y="76"/>
                  </a:lnTo>
                  <a:lnTo>
                    <a:pt x="2769" y="79"/>
                  </a:lnTo>
                  <a:lnTo>
                    <a:pt x="2771" y="82"/>
                  </a:lnTo>
                  <a:lnTo>
                    <a:pt x="2771" y="84"/>
                  </a:lnTo>
                  <a:lnTo>
                    <a:pt x="2773" y="85"/>
                  </a:lnTo>
                  <a:lnTo>
                    <a:pt x="2774" y="89"/>
                  </a:lnTo>
                  <a:lnTo>
                    <a:pt x="2774" y="90"/>
                  </a:lnTo>
                  <a:lnTo>
                    <a:pt x="2774" y="92"/>
                  </a:lnTo>
                  <a:lnTo>
                    <a:pt x="2776" y="94"/>
                  </a:lnTo>
                  <a:lnTo>
                    <a:pt x="2776" y="94"/>
                  </a:lnTo>
                  <a:lnTo>
                    <a:pt x="2777" y="97"/>
                  </a:lnTo>
                  <a:lnTo>
                    <a:pt x="2779" y="99"/>
                  </a:lnTo>
                  <a:lnTo>
                    <a:pt x="2777" y="99"/>
                  </a:lnTo>
                  <a:lnTo>
                    <a:pt x="2776" y="99"/>
                  </a:lnTo>
                  <a:lnTo>
                    <a:pt x="2773" y="99"/>
                  </a:lnTo>
                  <a:lnTo>
                    <a:pt x="2769" y="99"/>
                  </a:lnTo>
                  <a:lnTo>
                    <a:pt x="2764" y="99"/>
                  </a:lnTo>
                  <a:lnTo>
                    <a:pt x="2763" y="99"/>
                  </a:lnTo>
                  <a:lnTo>
                    <a:pt x="2761" y="99"/>
                  </a:lnTo>
                  <a:lnTo>
                    <a:pt x="2756" y="99"/>
                  </a:lnTo>
                  <a:lnTo>
                    <a:pt x="2753" y="99"/>
                  </a:lnTo>
                  <a:lnTo>
                    <a:pt x="2751" y="99"/>
                  </a:lnTo>
                  <a:lnTo>
                    <a:pt x="2750" y="99"/>
                  </a:lnTo>
                  <a:lnTo>
                    <a:pt x="2750" y="100"/>
                  </a:lnTo>
                  <a:lnTo>
                    <a:pt x="2748" y="100"/>
                  </a:lnTo>
                  <a:lnTo>
                    <a:pt x="2746" y="100"/>
                  </a:lnTo>
                  <a:lnTo>
                    <a:pt x="2745" y="100"/>
                  </a:lnTo>
                  <a:lnTo>
                    <a:pt x="2741" y="100"/>
                  </a:lnTo>
                  <a:lnTo>
                    <a:pt x="2740" y="99"/>
                  </a:lnTo>
                  <a:lnTo>
                    <a:pt x="2738" y="97"/>
                  </a:lnTo>
                  <a:lnTo>
                    <a:pt x="2735" y="95"/>
                  </a:lnTo>
                  <a:lnTo>
                    <a:pt x="2736" y="94"/>
                  </a:lnTo>
                  <a:lnTo>
                    <a:pt x="2736" y="94"/>
                  </a:lnTo>
                  <a:lnTo>
                    <a:pt x="2740" y="90"/>
                  </a:lnTo>
                  <a:lnTo>
                    <a:pt x="2743" y="89"/>
                  </a:lnTo>
                  <a:lnTo>
                    <a:pt x="2745" y="89"/>
                  </a:lnTo>
                  <a:lnTo>
                    <a:pt x="2746" y="89"/>
                  </a:lnTo>
                  <a:lnTo>
                    <a:pt x="2746" y="89"/>
                  </a:lnTo>
                  <a:lnTo>
                    <a:pt x="2746" y="87"/>
                  </a:lnTo>
                  <a:lnTo>
                    <a:pt x="2746" y="85"/>
                  </a:lnTo>
                  <a:lnTo>
                    <a:pt x="2746" y="82"/>
                  </a:lnTo>
                  <a:lnTo>
                    <a:pt x="2751" y="84"/>
                  </a:lnTo>
                  <a:lnTo>
                    <a:pt x="2753" y="84"/>
                  </a:lnTo>
                  <a:lnTo>
                    <a:pt x="2753" y="82"/>
                  </a:lnTo>
                  <a:lnTo>
                    <a:pt x="2754" y="82"/>
                  </a:lnTo>
                  <a:lnTo>
                    <a:pt x="2756" y="82"/>
                  </a:lnTo>
                  <a:lnTo>
                    <a:pt x="2758" y="81"/>
                  </a:lnTo>
                  <a:lnTo>
                    <a:pt x="2759" y="79"/>
                  </a:lnTo>
                  <a:lnTo>
                    <a:pt x="2761" y="77"/>
                  </a:lnTo>
                  <a:lnTo>
                    <a:pt x="2763" y="76"/>
                  </a:lnTo>
                  <a:lnTo>
                    <a:pt x="2764" y="76"/>
                  </a:lnTo>
                  <a:lnTo>
                    <a:pt x="2766" y="74"/>
                  </a:lnTo>
                  <a:close/>
                  <a:moveTo>
                    <a:pt x="2817" y="74"/>
                  </a:moveTo>
                  <a:lnTo>
                    <a:pt x="2820" y="74"/>
                  </a:lnTo>
                  <a:lnTo>
                    <a:pt x="2822" y="74"/>
                  </a:lnTo>
                  <a:lnTo>
                    <a:pt x="2825" y="74"/>
                  </a:lnTo>
                  <a:lnTo>
                    <a:pt x="2827" y="74"/>
                  </a:lnTo>
                  <a:lnTo>
                    <a:pt x="2828" y="74"/>
                  </a:lnTo>
                  <a:lnTo>
                    <a:pt x="2831" y="74"/>
                  </a:lnTo>
                  <a:lnTo>
                    <a:pt x="2833" y="76"/>
                  </a:lnTo>
                  <a:lnTo>
                    <a:pt x="2835" y="76"/>
                  </a:lnTo>
                  <a:lnTo>
                    <a:pt x="2835" y="79"/>
                  </a:lnTo>
                  <a:lnTo>
                    <a:pt x="2828" y="81"/>
                  </a:lnTo>
                  <a:lnTo>
                    <a:pt x="2827" y="82"/>
                  </a:lnTo>
                  <a:lnTo>
                    <a:pt x="2825" y="82"/>
                  </a:lnTo>
                  <a:lnTo>
                    <a:pt x="2823" y="84"/>
                  </a:lnTo>
                  <a:lnTo>
                    <a:pt x="2822" y="84"/>
                  </a:lnTo>
                  <a:lnTo>
                    <a:pt x="2820" y="84"/>
                  </a:lnTo>
                  <a:lnTo>
                    <a:pt x="2818" y="85"/>
                  </a:lnTo>
                  <a:lnTo>
                    <a:pt x="2818" y="87"/>
                  </a:lnTo>
                  <a:lnTo>
                    <a:pt x="2817" y="89"/>
                  </a:lnTo>
                  <a:lnTo>
                    <a:pt x="2817" y="90"/>
                  </a:lnTo>
                  <a:lnTo>
                    <a:pt x="2815" y="92"/>
                  </a:lnTo>
                  <a:lnTo>
                    <a:pt x="2813" y="92"/>
                  </a:lnTo>
                  <a:lnTo>
                    <a:pt x="2812" y="94"/>
                  </a:lnTo>
                  <a:lnTo>
                    <a:pt x="2810" y="94"/>
                  </a:lnTo>
                  <a:lnTo>
                    <a:pt x="2809" y="94"/>
                  </a:lnTo>
                  <a:lnTo>
                    <a:pt x="2807" y="95"/>
                  </a:lnTo>
                  <a:lnTo>
                    <a:pt x="2804" y="95"/>
                  </a:lnTo>
                  <a:lnTo>
                    <a:pt x="2800" y="95"/>
                  </a:lnTo>
                  <a:lnTo>
                    <a:pt x="2795" y="94"/>
                  </a:lnTo>
                  <a:lnTo>
                    <a:pt x="2795" y="92"/>
                  </a:lnTo>
                  <a:lnTo>
                    <a:pt x="2794" y="90"/>
                  </a:lnTo>
                  <a:lnTo>
                    <a:pt x="2791" y="89"/>
                  </a:lnTo>
                  <a:lnTo>
                    <a:pt x="2787" y="85"/>
                  </a:lnTo>
                  <a:lnTo>
                    <a:pt x="2786" y="82"/>
                  </a:lnTo>
                  <a:lnTo>
                    <a:pt x="2787" y="82"/>
                  </a:lnTo>
                  <a:lnTo>
                    <a:pt x="2789" y="84"/>
                  </a:lnTo>
                  <a:lnTo>
                    <a:pt x="2791" y="82"/>
                  </a:lnTo>
                  <a:lnTo>
                    <a:pt x="2791" y="82"/>
                  </a:lnTo>
                  <a:lnTo>
                    <a:pt x="2792" y="81"/>
                  </a:lnTo>
                  <a:lnTo>
                    <a:pt x="2794" y="81"/>
                  </a:lnTo>
                  <a:lnTo>
                    <a:pt x="2795" y="79"/>
                  </a:lnTo>
                  <a:lnTo>
                    <a:pt x="2799" y="77"/>
                  </a:lnTo>
                  <a:lnTo>
                    <a:pt x="2802" y="77"/>
                  </a:lnTo>
                  <a:lnTo>
                    <a:pt x="2805" y="77"/>
                  </a:lnTo>
                  <a:lnTo>
                    <a:pt x="2809" y="77"/>
                  </a:lnTo>
                  <a:lnTo>
                    <a:pt x="2810" y="77"/>
                  </a:lnTo>
                  <a:lnTo>
                    <a:pt x="2812" y="77"/>
                  </a:lnTo>
                  <a:lnTo>
                    <a:pt x="2812" y="77"/>
                  </a:lnTo>
                  <a:lnTo>
                    <a:pt x="2812" y="76"/>
                  </a:lnTo>
                  <a:lnTo>
                    <a:pt x="2812" y="74"/>
                  </a:lnTo>
                  <a:lnTo>
                    <a:pt x="2815" y="74"/>
                  </a:lnTo>
                  <a:lnTo>
                    <a:pt x="2817" y="74"/>
                  </a:lnTo>
                  <a:close/>
                  <a:moveTo>
                    <a:pt x="3285" y="72"/>
                  </a:moveTo>
                  <a:lnTo>
                    <a:pt x="3286" y="72"/>
                  </a:lnTo>
                  <a:lnTo>
                    <a:pt x="3288" y="74"/>
                  </a:lnTo>
                  <a:lnTo>
                    <a:pt x="3290" y="72"/>
                  </a:lnTo>
                  <a:lnTo>
                    <a:pt x="3291" y="74"/>
                  </a:lnTo>
                  <a:lnTo>
                    <a:pt x="3291" y="74"/>
                  </a:lnTo>
                  <a:lnTo>
                    <a:pt x="3291" y="76"/>
                  </a:lnTo>
                  <a:lnTo>
                    <a:pt x="3293" y="76"/>
                  </a:lnTo>
                  <a:lnTo>
                    <a:pt x="3295" y="79"/>
                  </a:lnTo>
                  <a:lnTo>
                    <a:pt x="3295" y="81"/>
                  </a:lnTo>
                  <a:lnTo>
                    <a:pt x="3295" y="84"/>
                  </a:lnTo>
                  <a:lnTo>
                    <a:pt x="3314" y="84"/>
                  </a:lnTo>
                  <a:lnTo>
                    <a:pt x="3314" y="85"/>
                  </a:lnTo>
                  <a:lnTo>
                    <a:pt x="3314" y="85"/>
                  </a:lnTo>
                  <a:lnTo>
                    <a:pt x="3318" y="87"/>
                  </a:lnTo>
                  <a:lnTo>
                    <a:pt x="3314" y="89"/>
                  </a:lnTo>
                  <a:lnTo>
                    <a:pt x="3313" y="90"/>
                  </a:lnTo>
                  <a:lnTo>
                    <a:pt x="3313" y="92"/>
                  </a:lnTo>
                  <a:lnTo>
                    <a:pt x="3311" y="92"/>
                  </a:lnTo>
                  <a:lnTo>
                    <a:pt x="3309" y="90"/>
                  </a:lnTo>
                  <a:lnTo>
                    <a:pt x="3309" y="92"/>
                  </a:lnTo>
                  <a:lnTo>
                    <a:pt x="3308" y="92"/>
                  </a:lnTo>
                  <a:lnTo>
                    <a:pt x="3306" y="94"/>
                  </a:lnTo>
                  <a:lnTo>
                    <a:pt x="3306" y="97"/>
                  </a:lnTo>
                  <a:lnTo>
                    <a:pt x="3306" y="100"/>
                  </a:lnTo>
                  <a:lnTo>
                    <a:pt x="3306" y="103"/>
                  </a:lnTo>
                  <a:lnTo>
                    <a:pt x="3304" y="105"/>
                  </a:lnTo>
                  <a:lnTo>
                    <a:pt x="3301" y="105"/>
                  </a:lnTo>
                  <a:lnTo>
                    <a:pt x="3296" y="105"/>
                  </a:lnTo>
                  <a:lnTo>
                    <a:pt x="3293" y="105"/>
                  </a:lnTo>
                  <a:lnTo>
                    <a:pt x="3290" y="105"/>
                  </a:lnTo>
                  <a:lnTo>
                    <a:pt x="3286" y="105"/>
                  </a:lnTo>
                  <a:lnTo>
                    <a:pt x="3285" y="107"/>
                  </a:lnTo>
                  <a:lnTo>
                    <a:pt x="3285" y="108"/>
                  </a:lnTo>
                  <a:lnTo>
                    <a:pt x="3283" y="108"/>
                  </a:lnTo>
                  <a:lnTo>
                    <a:pt x="3282" y="110"/>
                  </a:lnTo>
                  <a:lnTo>
                    <a:pt x="3278" y="110"/>
                  </a:lnTo>
                  <a:lnTo>
                    <a:pt x="3275" y="110"/>
                  </a:lnTo>
                  <a:lnTo>
                    <a:pt x="3273" y="110"/>
                  </a:lnTo>
                  <a:lnTo>
                    <a:pt x="3272" y="110"/>
                  </a:lnTo>
                  <a:lnTo>
                    <a:pt x="3270" y="110"/>
                  </a:lnTo>
                  <a:lnTo>
                    <a:pt x="3268" y="112"/>
                  </a:lnTo>
                  <a:lnTo>
                    <a:pt x="3268" y="113"/>
                  </a:lnTo>
                  <a:lnTo>
                    <a:pt x="3267" y="113"/>
                  </a:lnTo>
                  <a:lnTo>
                    <a:pt x="3267" y="115"/>
                  </a:lnTo>
                  <a:lnTo>
                    <a:pt x="3265" y="115"/>
                  </a:lnTo>
                  <a:lnTo>
                    <a:pt x="3264" y="115"/>
                  </a:lnTo>
                  <a:lnTo>
                    <a:pt x="3260" y="115"/>
                  </a:lnTo>
                  <a:lnTo>
                    <a:pt x="3259" y="115"/>
                  </a:lnTo>
                  <a:lnTo>
                    <a:pt x="3255" y="115"/>
                  </a:lnTo>
                  <a:lnTo>
                    <a:pt x="3252" y="113"/>
                  </a:lnTo>
                  <a:lnTo>
                    <a:pt x="3252" y="112"/>
                  </a:lnTo>
                  <a:lnTo>
                    <a:pt x="3250" y="112"/>
                  </a:lnTo>
                  <a:lnTo>
                    <a:pt x="3249" y="112"/>
                  </a:lnTo>
                  <a:lnTo>
                    <a:pt x="3247" y="112"/>
                  </a:lnTo>
                  <a:lnTo>
                    <a:pt x="3246" y="110"/>
                  </a:lnTo>
                  <a:lnTo>
                    <a:pt x="3244" y="108"/>
                  </a:lnTo>
                  <a:lnTo>
                    <a:pt x="3244" y="107"/>
                  </a:lnTo>
                  <a:lnTo>
                    <a:pt x="3242" y="105"/>
                  </a:lnTo>
                  <a:lnTo>
                    <a:pt x="3241" y="105"/>
                  </a:lnTo>
                  <a:lnTo>
                    <a:pt x="3241" y="105"/>
                  </a:lnTo>
                  <a:lnTo>
                    <a:pt x="3237" y="105"/>
                  </a:lnTo>
                  <a:lnTo>
                    <a:pt x="3236" y="105"/>
                  </a:lnTo>
                  <a:lnTo>
                    <a:pt x="3234" y="107"/>
                  </a:lnTo>
                  <a:lnTo>
                    <a:pt x="3231" y="105"/>
                  </a:lnTo>
                  <a:lnTo>
                    <a:pt x="3229" y="105"/>
                  </a:lnTo>
                  <a:lnTo>
                    <a:pt x="3228" y="103"/>
                  </a:lnTo>
                  <a:lnTo>
                    <a:pt x="3228" y="102"/>
                  </a:lnTo>
                  <a:lnTo>
                    <a:pt x="3228" y="100"/>
                  </a:lnTo>
                  <a:lnTo>
                    <a:pt x="3228" y="99"/>
                  </a:lnTo>
                  <a:lnTo>
                    <a:pt x="3228" y="99"/>
                  </a:lnTo>
                  <a:lnTo>
                    <a:pt x="3231" y="99"/>
                  </a:lnTo>
                  <a:lnTo>
                    <a:pt x="3232" y="97"/>
                  </a:lnTo>
                  <a:lnTo>
                    <a:pt x="3234" y="97"/>
                  </a:lnTo>
                  <a:lnTo>
                    <a:pt x="3236" y="95"/>
                  </a:lnTo>
                  <a:lnTo>
                    <a:pt x="3239" y="95"/>
                  </a:lnTo>
                  <a:lnTo>
                    <a:pt x="3241" y="95"/>
                  </a:lnTo>
                  <a:lnTo>
                    <a:pt x="3244" y="95"/>
                  </a:lnTo>
                  <a:lnTo>
                    <a:pt x="3244" y="94"/>
                  </a:lnTo>
                  <a:lnTo>
                    <a:pt x="3246" y="92"/>
                  </a:lnTo>
                  <a:lnTo>
                    <a:pt x="3246" y="90"/>
                  </a:lnTo>
                  <a:lnTo>
                    <a:pt x="3246" y="87"/>
                  </a:lnTo>
                  <a:lnTo>
                    <a:pt x="3246" y="84"/>
                  </a:lnTo>
                  <a:lnTo>
                    <a:pt x="3247" y="84"/>
                  </a:lnTo>
                  <a:lnTo>
                    <a:pt x="3249" y="82"/>
                  </a:lnTo>
                  <a:lnTo>
                    <a:pt x="3254" y="82"/>
                  </a:lnTo>
                  <a:lnTo>
                    <a:pt x="3257" y="82"/>
                  </a:lnTo>
                  <a:lnTo>
                    <a:pt x="3260" y="82"/>
                  </a:lnTo>
                  <a:lnTo>
                    <a:pt x="3262" y="81"/>
                  </a:lnTo>
                  <a:lnTo>
                    <a:pt x="3264" y="79"/>
                  </a:lnTo>
                  <a:lnTo>
                    <a:pt x="3265" y="79"/>
                  </a:lnTo>
                  <a:lnTo>
                    <a:pt x="3270" y="79"/>
                  </a:lnTo>
                  <a:lnTo>
                    <a:pt x="3273" y="77"/>
                  </a:lnTo>
                  <a:lnTo>
                    <a:pt x="3273" y="77"/>
                  </a:lnTo>
                  <a:lnTo>
                    <a:pt x="3275" y="76"/>
                  </a:lnTo>
                  <a:lnTo>
                    <a:pt x="3275" y="74"/>
                  </a:lnTo>
                  <a:lnTo>
                    <a:pt x="3277" y="74"/>
                  </a:lnTo>
                  <a:lnTo>
                    <a:pt x="3278" y="74"/>
                  </a:lnTo>
                  <a:lnTo>
                    <a:pt x="3280" y="72"/>
                  </a:lnTo>
                  <a:lnTo>
                    <a:pt x="3283" y="72"/>
                  </a:lnTo>
                  <a:lnTo>
                    <a:pt x="3285" y="72"/>
                  </a:lnTo>
                  <a:close/>
                  <a:moveTo>
                    <a:pt x="3201" y="69"/>
                  </a:moveTo>
                  <a:lnTo>
                    <a:pt x="3205" y="71"/>
                  </a:lnTo>
                  <a:lnTo>
                    <a:pt x="3208" y="71"/>
                  </a:lnTo>
                  <a:lnTo>
                    <a:pt x="3210" y="72"/>
                  </a:lnTo>
                  <a:lnTo>
                    <a:pt x="3211" y="71"/>
                  </a:lnTo>
                  <a:lnTo>
                    <a:pt x="3213" y="69"/>
                  </a:lnTo>
                  <a:lnTo>
                    <a:pt x="3214" y="69"/>
                  </a:lnTo>
                  <a:lnTo>
                    <a:pt x="3216" y="69"/>
                  </a:lnTo>
                  <a:lnTo>
                    <a:pt x="3219" y="72"/>
                  </a:lnTo>
                  <a:lnTo>
                    <a:pt x="3219" y="72"/>
                  </a:lnTo>
                  <a:lnTo>
                    <a:pt x="3219" y="74"/>
                  </a:lnTo>
                  <a:lnTo>
                    <a:pt x="3219" y="76"/>
                  </a:lnTo>
                  <a:lnTo>
                    <a:pt x="3221" y="77"/>
                  </a:lnTo>
                  <a:lnTo>
                    <a:pt x="3219" y="79"/>
                  </a:lnTo>
                  <a:lnTo>
                    <a:pt x="3219" y="81"/>
                  </a:lnTo>
                  <a:lnTo>
                    <a:pt x="3219" y="82"/>
                  </a:lnTo>
                  <a:lnTo>
                    <a:pt x="3218" y="82"/>
                  </a:lnTo>
                  <a:lnTo>
                    <a:pt x="3216" y="82"/>
                  </a:lnTo>
                  <a:lnTo>
                    <a:pt x="3214" y="84"/>
                  </a:lnTo>
                  <a:lnTo>
                    <a:pt x="3211" y="84"/>
                  </a:lnTo>
                  <a:lnTo>
                    <a:pt x="3210" y="84"/>
                  </a:lnTo>
                  <a:lnTo>
                    <a:pt x="3208" y="84"/>
                  </a:lnTo>
                  <a:lnTo>
                    <a:pt x="3208" y="82"/>
                  </a:lnTo>
                  <a:lnTo>
                    <a:pt x="3206" y="82"/>
                  </a:lnTo>
                  <a:lnTo>
                    <a:pt x="3205" y="81"/>
                  </a:lnTo>
                  <a:lnTo>
                    <a:pt x="3203" y="79"/>
                  </a:lnTo>
                  <a:lnTo>
                    <a:pt x="3201" y="79"/>
                  </a:lnTo>
                  <a:lnTo>
                    <a:pt x="3200" y="79"/>
                  </a:lnTo>
                  <a:lnTo>
                    <a:pt x="3200" y="72"/>
                  </a:lnTo>
                  <a:lnTo>
                    <a:pt x="3201" y="69"/>
                  </a:lnTo>
                  <a:close/>
                  <a:moveTo>
                    <a:pt x="443" y="64"/>
                  </a:moveTo>
                  <a:lnTo>
                    <a:pt x="443" y="64"/>
                  </a:lnTo>
                  <a:lnTo>
                    <a:pt x="447" y="64"/>
                  </a:lnTo>
                  <a:lnTo>
                    <a:pt x="450" y="64"/>
                  </a:lnTo>
                  <a:lnTo>
                    <a:pt x="451" y="64"/>
                  </a:lnTo>
                  <a:lnTo>
                    <a:pt x="453" y="66"/>
                  </a:lnTo>
                  <a:lnTo>
                    <a:pt x="456" y="67"/>
                  </a:lnTo>
                  <a:lnTo>
                    <a:pt x="460" y="69"/>
                  </a:lnTo>
                  <a:lnTo>
                    <a:pt x="463" y="72"/>
                  </a:lnTo>
                  <a:lnTo>
                    <a:pt x="465" y="74"/>
                  </a:lnTo>
                  <a:lnTo>
                    <a:pt x="465" y="74"/>
                  </a:lnTo>
                  <a:lnTo>
                    <a:pt x="473" y="81"/>
                  </a:lnTo>
                  <a:lnTo>
                    <a:pt x="473" y="82"/>
                  </a:lnTo>
                  <a:lnTo>
                    <a:pt x="474" y="84"/>
                  </a:lnTo>
                  <a:lnTo>
                    <a:pt x="478" y="87"/>
                  </a:lnTo>
                  <a:lnTo>
                    <a:pt x="481" y="89"/>
                  </a:lnTo>
                  <a:lnTo>
                    <a:pt x="489" y="90"/>
                  </a:lnTo>
                  <a:lnTo>
                    <a:pt x="494" y="92"/>
                  </a:lnTo>
                  <a:lnTo>
                    <a:pt x="499" y="94"/>
                  </a:lnTo>
                  <a:lnTo>
                    <a:pt x="501" y="94"/>
                  </a:lnTo>
                  <a:lnTo>
                    <a:pt x="504" y="95"/>
                  </a:lnTo>
                  <a:lnTo>
                    <a:pt x="505" y="97"/>
                  </a:lnTo>
                  <a:lnTo>
                    <a:pt x="505" y="100"/>
                  </a:lnTo>
                  <a:lnTo>
                    <a:pt x="507" y="103"/>
                  </a:lnTo>
                  <a:lnTo>
                    <a:pt x="509" y="107"/>
                  </a:lnTo>
                  <a:lnTo>
                    <a:pt x="512" y="108"/>
                  </a:lnTo>
                  <a:lnTo>
                    <a:pt x="514" y="107"/>
                  </a:lnTo>
                  <a:lnTo>
                    <a:pt x="515" y="107"/>
                  </a:lnTo>
                  <a:lnTo>
                    <a:pt x="517" y="105"/>
                  </a:lnTo>
                  <a:lnTo>
                    <a:pt x="519" y="103"/>
                  </a:lnTo>
                  <a:lnTo>
                    <a:pt x="520" y="102"/>
                  </a:lnTo>
                  <a:lnTo>
                    <a:pt x="528" y="108"/>
                  </a:lnTo>
                  <a:lnTo>
                    <a:pt x="528" y="113"/>
                  </a:lnTo>
                  <a:lnTo>
                    <a:pt x="533" y="121"/>
                  </a:lnTo>
                  <a:lnTo>
                    <a:pt x="538" y="123"/>
                  </a:lnTo>
                  <a:lnTo>
                    <a:pt x="541" y="125"/>
                  </a:lnTo>
                  <a:lnTo>
                    <a:pt x="543" y="125"/>
                  </a:lnTo>
                  <a:lnTo>
                    <a:pt x="543" y="125"/>
                  </a:lnTo>
                  <a:lnTo>
                    <a:pt x="559" y="130"/>
                  </a:lnTo>
                  <a:lnTo>
                    <a:pt x="559" y="141"/>
                  </a:lnTo>
                  <a:lnTo>
                    <a:pt x="559" y="143"/>
                  </a:lnTo>
                  <a:lnTo>
                    <a:pt x="558" y="144"/>
                  </a:lnTo>
                  <a:lnTo>
                    <a:pt x="556" y="146"/>
                  </a:lnTo>
                  <a:lnTo>
                    <a:pt x="553" y="148"/>
                  </a:lnTo>
                  <a:lnTo>
                    <a:pt x="551" y="149"/>
                  </a:lnTo>
                  <a:lnTo>
                    <a:pt x="550" y="149"/>
                  </a:lnTo>
                  <a:lnTo>
                    <a:pt x="546" y="148"/>
                  </a:lnTo>
                  <a:lnTo>
                    <a:pt x="543" y="148"/>
                  </a:lnTo>
                  <a:lnTo>
                    <a:pt x="541" y="146"/>
                  </a:lnTo>
                  <a:lnTo>
                    <a:pt x="538" y="146"/>
                  </a:lnTo>
                  <a:lnTo>
                    <a:pt x="537" y="146"/>
                  </a:lnTo>
                  <a:lnTo>
                    <a:pt x="535" y="148"/>
                  </a:lnTo>
                  <a:lnTo>
                    <a:pt x="535" y="151"/>
                  </a:lnTo>
                  <a:lnTo>
                    <a:pt x="533" y="153"/>
                  </a:lnTo>
                  <a:lnTo>
                    <a:pt x="532" y="154"/>
                  </a:lnTo>
                  <a:lnTo>
                    <a:pt x="532" y="154"/>
                  </a:lnTo>
                  <a:lnTo>
                    <a:pt x="520" y="149"/>
                  </a:lnTo>
                  <a:lnTo>
                    <a:pt x="519" y="157"/>
                  </a:lnTo>
                  <a:lnTo>
                    <a:pt x="519" y="159"/>
                  </a:lnTo>
                  <a:lnTo>
                    <a:pt x="519" y="161"/>
                  </a:lnTo>
                  <a:lnTo>
                    <a:pt x="519" y="162"/>
                  </a:lnTo>
                  <a:lnTo>
                    <a:pt x="519" y="164"/>
                  </a:lnTo>
                  <a:lnTo>
                    <a:pt x="517" y="166"/>
                  </a:lnTo>
                  <a:lnTo>
                    <a:pt x="517" y="166"/>
                  </a:lnTo>
                  <a:lnTo>
                    <a:pt x="509" y="166"/>
                  </a:lnTo>
                  <a:lnTo>
                    <a:pt x="504" y="172"/>
                  </a:lnTo>
                  <a:lnTo>
                    <a:pt x="487" y="169"/>
                  </a:lnTo>
                  <a:lnTo>
                    <a:pt x="471" y="171"/>
                  </a:lnTo>
                  <a:lnTo>
                    <a:pt x="448" y="166"/>
                  </a:lnTo>
                  <a:lnTo>
                    <a:pt x="440" y="154"/>
                  </a:lnTo>
                  <a:lnTo>
                    <a:pt x="427" y="148"/>
                  </a:lnTo>
                  <a:lnTo>
                    <a:pt x="437" y="143"/>
                  </a:lnTo>
                  <a:lnTo>
                    <a:pt x="450" y="143"/>
                  </a:lnTo>
                  <a:lnTo>
                    <a:pt x="451" y="143"/>
                  </a:lnTo>
                  <a:lnTo>
                    <a:pt x="455" y="143"/>
                  </a:lnTo>
                  <a:lnTo>
                    <a:pt x="458" y="141"/>
                  </a:lnTo>
                  <a:lnTo>
                    <a:pt x="461" y="139"/>
                  </a:lnTo>
                  <a:lnTo>
                    <a:pt x="463" y="139"/>
                  </a:lnTo>
                  <a:lnTo>
                    <a:pt x="463" y="139"/>
                  </a:lnTo>
                  <a:lnTo>
                    <a:pt x="456" y="131"/>
                  </a:lnTo>
                  <a:lnTo>
                    <a:pt x="442" y="133"/>
                  </a:lnTo>
                  <a:lnTo>
                    <a:pt x="430" y="135"/>
                  </a:lnTo>
                  <a:lnTo>
                    <a:pt x="419" y="136"/>
                  </a:lnTo>
                  <a:lnTo>
                    <a:pt x="407" y="131"/>
                  </a:lnTo>
                  <a:lnTo>
                    <a:pt x="407" y="120"/>
                  </a:lnTo>
                  <a:lnTo>
                    <a:pt x="397" y="120"/>
                  </a:lnTo>
                  <a:lnTo>
                    <a:pt x="397" y="110"/>
                  </a:lnTo>
                  <a:lnTo>
                    <a:pt x="404" y="105"/>
                  </a:lnTo>
                  <a:lnTo>
                    <a:pt x="402" y="95"/>
                  </a:lnTo>
                  <a:lnTo>
                    <a:pt x="411" y="94"/>
                  </a:lnTo>
                  <a:lnTo>
                    <a:pt x="424" y="94"/>
                  </a:lnTo>
                  <a:lnTo>
                    <a:pt x="424" y="94"/>
                  </a:lnTo>
                  <a:lnTo>
                    <a:pt x="424" y="92"/>
                  </a:lnTo>
                  <a:lnTo>
                    <a:pt x="425" y="90"/>
                  </a:lnTo>
                  <a:lnTo>
                    <a:pt x="424" y="89"/>
                  </a:lnTo>
                  <a:lnTo>
                    <a:pt x="422" y="87"/>
                  </a:lnTo>
                  <a:lnTo>
                    <a:pt x="420" y="85"/>
                  </a:lnTo>
                  <a:lnTo>
                    <a:pt x="417" y="84"/>
                  </a:lnTo>
                  <a:lnTo>
                    <a:pt x="415" y="82"/>
                  </a:lnTo>
                  <a:lnTo>
                    <a:pt x="414" y="82"/>
                  </a:lnTo>
                  <a:lnTo>
                    <a:pt x="412" y="81"/>
                  </a:lnTo>
                  <a:lnTo>
                    <a:pt x="419" y="79"/>
                  </a:lnTo>
                  <a:lnTo>
                    <a:pt x="433" y="79"/>
                  </a:lnTo>
                  <a:lnTo>
                    <a:pt x="435" y="79"/>
                  </a:lnTo>
                  <a:lnTo>
                    <a:pt x="437" y="79"/>
                  </a:lnTo>
                  <a:lnTo>
                    <a:pt x="438" y="79"/>
                  </a:lnTo>
                  <a:lnTo>
                    <a:pt x="442" y="79"/>
                  </a:lnTo>
                  <a:lnTo>
                    <a:pt x="443" y="77"/>
                  </a:lnTo>
                  <a:lnTo>
                    <a:pt x="443" y="76"/>
                  </a:lnTo>
                  <a:lnTo>
                    <a:pt x="443" y="74"/>
                  </a:lnTo>
                  <a:lnTo>
                    <a:pt x="443" y="72"/>
                  </a:lnTo>
                  <a:lnTo>
                    <a:pt x="442" y="71"/>
                  </a:lnTo>
                  <a:lnTo>
                    <a:pt x="438" y="71"/>
                  </a:lnTo>
                  <a:lnTo>
                    <a:pt x="427" y="71"/>
                  </a:lnTo>
                  <a:lnTo>
                    <a:pt x="429" y="69"/>
                  </a:lnTo>
                  <a:lnTo>
                    <a:pt x="432" y="67"/>
                  </a:lnTo>
                  <a:lnTo>
                    <a:pt x="435" y="66"/>
                  </a:lnTo>
                  <a:lnTo>
                    <a:pt x="438" y="64"/>
                  </a:lnTo>
                  <a:lnTo>
                    <a:pt x="442" y="64"/>
                  </a:lnTo>
                  <a:lnTo>
                    <a:pt x="443" y="64"/>
                  </a:lnTo>
                  <a:close/>
                  <a:moveTo>
                    <a:pt x="2720" y="61"/>
                  </a:moveTo>
                  <a:lnTo>
                    <a:pt x="2722" y="61"/>
                  </a:lnTo>
                  <a:lnTo>
                    <a:pt x="2722" y="64"/>
                  </a:lnTo>
                  <a:lnTo>
                    <a:pt x="2720" y="66"/>
                  </a:lnTo>
                  <a:lnTo>
                    <a:pt x="2718" y="69"/>
                  </a:lnTo>
                  <a:lnTo>
                    <a:pt x="2717" y="71"/>
                  </a:lnTo>
                  <a:lnTo>
                    <a:pt x="2715" y="72"/>
                  </a:lnTo>
                  <a:lnTo>
                    <a:pt x="2714" y="74"/>
                  </a:lnTo>
                  <a:lnTo>
                    <a:pt x="2712" y="76"/>
                  </a:lnTo>
                  <a:lnTo>
                    <a:pt x="2714" y="77"/>
                  </a:lnTo>
                  <a:lnTo>
                    <a:pt x="2715" y="77"/>
                  </a:lnTo>
                  <a:lnTo>
                    <a:pt x="2718" y="77"/>
                  </a:lnTo>
                  <a:lnTo>
                    <a:pt x="2722" y="77"/>
                  </a:lnTo>
                  <a:lnTo>
                    <a:pt x="2723" y="77"/>
                  </a:lnTo>
                  <a:lnTo>
                    <a:pt x="2725" y="76"/>
                  </a:lnTo>
                  <a:lnTo>
                    <a:pt x="2728" y="76"/>
                  </a:lnTo>
                  <a:lnTo>
                    <a:pt x="2732" y="76"/>
                  </a:lnTo>
                  <a:lnTo>
                    <a:pt x="2732" y="81"/>
                  </a:lnTo>
                  <a:lnTo>
                    <a:pt x="2732" y="82"/>
                  </a:lnTo>
                  <a:lnTo>
                    <a:pt x="2733" y="84"/>
                  </a:lnTo>
                  <a:lnTo>
                    <a:pt x="2732" y="85"/>
                  </a:lnTo>
                  <a:lnTo>
                    <a:pt x="2732" y="87"/>
                  </a:lnTo>
                  <a:lnTo>
                    <a:pt x="2727" y="87"/>
                  </a:lnTo>
                  <a:lnTo>
                    <a:pt x="2723" y="89"/>
                  </a:lnTo>
                  <a:lnTo>
                    <a:pt x="2718" y="87"/>
                  </a:lnTo>
                  <a:lnTo>
                    <a:pt x="2715" y="85"/>
                  </a:lnTo>
                  <a:lnTo>
                    <a:pt x="2715" y="84"/>
                  </a:lnTo>
                  <a:lnTo>
                    <a:pt x="2714" y="82"/>
                  </a:lnTo>
                  <a:lnTo>
                    <a:pt x="2714" y="82"/>
                  </a:lnTo>
                  <a:lnTo>
                    <a:pt x="2712" y="81"/>
                  </a:lnTo>
                  <a:lnTo>
                    <a:pt x="2710" y="81"/>
                  </a:lnTo>
                  <a:lnTo>
                    <a:pt x="2709" y="81"/>
                  </a:lnTo>
                  <a:lnTo>
                    <a:pt x="2705" y="79"/>
                  </a:lnTo>
                  <a:lnTo>
                    <a:pt x="2704" y="79"/>
                  </a:lnTo>
                  <a:lnTo>
                    <a:pt x="2702" y="81"/>
                  </a:lnTo>
                  <a:lnTo>
                    <a:pt x="2700" y="82"/>
                  </a:lnTo>
                  <a:lnTo>
                    <a:pt x="2699" y="84"/>
                  </a:lnTo>
                  <a:lnTo>
                    <a:pt x="2700" y="85"/>
                  </a:lnTo>
                  <a:lnTo>
                    <a:pt x="2700" y="87"/>
                  </a:lnTo>
                  <a:lnTo>
                    <a:pt x="2702" y="90"/>
                  </a:lnTo>
                  <a:lnTo>
                    <a:pt x="2702" y="90"/>
                  </a:lnTo>
                  <a:lnTo>
                    <a:pt x="2702" y="94"/>
                  </a:lnTo>
                  <a:lnTo>
                    <a:pt x="2696" y="94"/>
                  </a:lnTo>
                  <a:lnTo>
                    <a:pt x="2694" y="92"/>
                  </a:lnTo>
                  <a:lnTo>
                    <a:pt x="2692" y="92"/>
                  </a:lnTo>
                  <a:lnTo>
                    <a:pt x="2689" y="92"/>
                  </a:lnTo>
                  <a:lnTo>
                    <a:pt x="2686" y="90"/>
                  </a:lnTo>
                  <a:lnTo>
                    <a:pt x="2684" y="89"/>
                  </a:lnTo>
                  <a:lnTo>
                    <a:pt x="2682" y="89"/>
                  </a:lnTo>
                  <a:lnTo>
                    <a:pt x="2681" y="89"/>
                  </a:lnTo>
                  <a:lnTo>
                    <a:pt x="2681" y="90"/>
                  </a:lnTo>
                  <a:lnTo>
                    <a:pt x="2681" y="92"/>
                  </a:lnTo>
                  <a:lnTo>
                    <a:pt x="2681" y="92"/>
                  </a:lnTo>
                  <a:lnTo>
                    <a:pt x="2678" y="94"/>
                  </a:lnTo>
                  <a:lnTo>
                    <a:pt x="2674" y="94"/>
                  </a:lnTo>
                  <a:lnTo>
                    <a:pt x="2671" y="94"/>
                  </a:lnTo>
                  <a:lnTo>
                    <a:pt x="2668" y="94"/>
                  </a:lnTo>
                  <a:lnTo>
                    <a:pt x="2666" y="94"/>
                  </a:lnTo>
                  <a:lnTo>
                    <a:pt x="2666" y="95"/>
                  </a:lnTo>
                  <a:lnTo>
                    <a:pt x="2664" y="95"/>
                  </a:lnTo>
                  <a:lnTo>
                    <a:pt x="2661" y="95"/>
                  </a:lnTo>
                  <a:lnTo>
                    <a:pt x="2658" y="95"/>
                  </a:lnTo>
                  <a:lnTo>
                    <a:pt x="2656" y="97"/>
                  </a:lnTo>
                  <a:lnTo>
                    <a:pt x="2655" y="99"/>
                  </a:lnTo>
                  <a:lnTo>
                    <a:pt x="2653" y="99"/>
                  </a:lnTo>
                  <a:lnTo>
                    <a:pt x="2650" y="99"/>
                  </a:lnTo>
                  <a:lnTo>
                    <a:pt x="2648" y="99"/>
                  </a:lnTo>
                  <a:lnTo>
                    <a:pt x="2646" y="99"/>
                  </a:lnTo>
                  <a:lnTo>
                    <a:pt x="2645" y="100"/>
                  </a:lnTo>
                  <a:lnTo>
                    <a:pt x="2645" y="102"/>
                  </a:lnTo>
                  <a:lnTo>
                    <a:pt x="2645" y="103"/>
                  </a:lnTo>
                  <a:lnTo>
                    <a:pt x="2645" y="105"/>
                  </a:lnTo>
                  <a:lnTo>
                    <a:pt x="2643" y="107"/>
                  </a:lnTo>
                  <a:lnTo>
                    <a:pt x="2642" y="107"/>
                  </a:lnTo>
                  <a:lnTo>
                    <a:pt x="2642" y="107"/>
                  </a:lnTo>
                  <a:lnTo>
                    <a:pt x="2638" y="105"/>
                  </a:lnTo>
                  <a:lnTo>
                    <a:pt x="2642" y="102"/>
                  </a:lnTo>
                  <a:lnTo>
                    <a:pt x="2643" y="100"/>
                  </a:lnTo>
                  <a:lnTo>
                    <a:pt x="2645" y="99"/>
                  </a:lnTo>
                  <a:lnTo>
                    <a:pt x="2646" y="97"/>
                  </a:lnTo>
                  <a:lnTo>
                    <a:pt x="2648" y="97"/>
                  </a:lnTo>
                  <a:lnTo>
                    <a:pt x="2650" y="97"/>
                  </a:lnTo>
                  <a:lnTo>
                    <a:pt x="2651" y="97"/>
                  </a:lnTo>
                  <a:lnTo>
                    <a:pt x="2653" y="95"/>
                  </a:lnTo>
                  <a:lnTo>
                    <a:pt x="2653" y="95"/>
                  </a:lnTo>
                  <a:lnTo>
                    <a:pt x="2656" y="94"/>
                  </a:lnTo>
                  <a:lnTo>
                    <a:pt x="2660" y="94"/>
                  </a:lnTo>
                  <a:lnTo>
                    <a:pt x="2661" y="94"/>
                  </a:lnTo>
                  <a:lnTo>
                    <a:pt x="2664" y="94"/>
                  </a:lnTo>
                  <a:lnTo>
                    <a:pt x="2669" y="94"/>
                  </a:lnTo>
                  <a:lnTo>
                    <a:pt x="2673" y="94"/>
                  </a:lnTo>
                  <a:lnTo>
                    <a:pt x="2673" y="87"/>
                  </a:lnTo>
                  <a:lnTo>
                    <a:pt x="2673" y="85"/>
                  </a:lnTo>
                  <a:lnTo>
                    <a:pt x="2673" y="85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4" y="84"/>
                  </a:lnTo>
                  <a:lnTo>
                    <a:pt x="2674" y="82"/>
                  </a:lnTo>
                  <a:lnTo>
                    <a:pt x="2674" y="81"/>
                  </a:lnTo>
                  <a:lnTo>
                    <a:pt x="2674" y="79"/>
                  </a:lnTo>
                  <a:lnTo>
                    <a:pt x="2674" y="77"/>
                  </a:lnTo>
                  <a:lnTo>
                    <a:pt x="2676" y="76"/>
                  </a:lnTo>
                  <a:lnTo>
                    <a:pt x="2679" y="76"/>
                  </a:lnTo>
                  <a:lnTo>
                    <a:pt x="2681" y="76"/>
                  </a:lnTo>
                  <a:lnTo>
                    <a:pt x="2687" y="76"/>
                  </a:lnTo>
                  <a:lnTo>
                    <a:pt x="2689" y="77"/>
                  </a:lnTo>
                  <a:lnTo>
                    <a:pt x="2691" y="77"/>
                  </a:lnTo>
                  <a:lnTo>
                    <a:pt x="2694" y="77"/>
                  </a:lnTo>
                  <a:lnTo>
                    <a:pt x="2697" y="77"/>
                  </a:lnTo>
                  <a:lnTo>
                    <a:pt x="2699" y="76"/>
                  </a:lnTo>
                  <a:lnTo>
                    <a:pt x="2699" y="74"/>
                  </a:lnTo>
                  <a:lnTo>
                    <a:pt x="2699" y="72"/>
                  </a:lnTo>
                  <a:lnTo>
                    <a:pt x="2697" y="71"/>
                  </a:lnTo>
                  <a:lnTo>
                    <a:pt x="2697" y="67"/>
                  </a:lnTo>
                  <a:lnTo>
                    <a:pt x="2699" y="66"/>
                  </a:lnTo>
                  <a:lnTo>
                    <a:pt x="2700" y="66"/>
                  </a:lnTo>
                  <a:lnTo>
                    <a:pt x="2700" y="64"/>
                  </a:lnTo>
                  <a:lnTo>
                    <a:pt x="2702" y="64"/>
                  </a:lnTo>
                  <a:lnTo>
                    <a:pt x="2705" y="64"/>
                  </a:lnTo>
                  <a:lnTo>
                    <a:pt x="2707" y="63"/>
                  </a:lnTo>
                  <a:lnTo>
                    <a:pt x="2709" y="63"/>
                  </a:lnTo>
                  <a:lnTo>
                    <a:pt x="2712" y="63"/>
                  </a:lnTo>
                  <a:lnTo>
                    <a:pt x="2714" y="63"/>
                  </a:lnTo>
                  <a:lnTo>
                    <a:pt x="2714" y="63"/>
                  </a:lnTo>
                  <a:lnTo>
                    <a:pt x="2717" y="63"/>
                  </a:lnTo>
                  <a:lnTo>
                    <a:pt x="2718" y="61"/>
                  </a:lnTo>
                  <a:lnTo>
                    <a:pt x="2720" y="61"/>
                  </a:lnTo>
                  <a:close/>
                  <a:moveTo>
                    <a:pt x="776" y="0"/>
                  </a:moveTo>
                  <a:lnTo>
                    <a:pt x="777" y="0"/>
                  </a:lnTo>
                  <a:lnTo>
                    <a:pt x="780" y="2"/>
                  </a:lnTo>
                  <a:lnTo>
                    <a:pt x="785" y="2"/>
                  </a:lnTo>
                  <a:lnTo>
                    <a:pt x="790" y="5"/>
                  </a:lnTo>
                  <a:lnTo>
                    <a:pt x="803" y="5"/>
                  </a:lnTo>
                  <a:lnTo>
                    <a:pt x="803" y="7"/>
                  </a:lnTo>
                  <a:lnTo>
                    <a:pt x="805" y="9"/>
                  </a:lnTo>
                  <a:lnTo>
                    <a:pt x="807" y="12"/>
                  </a:lnTo>
                  <a:lnTo>
                    <a:pt x="808" y="12"/>
                  </a:lnTo>
                  <a:lnTo>
                    <a:pt x="810" y="12"/>
                  </a:lnTo>
                  <a:lnTo>
                    <a:pt x="813" y="12"/>
                  </a:lnTo>
                  <a:lnTo>
                    <a:pt x="815" y="12"/>
                  </a:lnTo>
                  <a:lnTo>
                    <a:pt x="818" y="10"/>
                  </a:lnTo>
                  <a:lnTo>
                    <a:pt x="818" y="10"/>
                  </a:lnTo>
                  <a:lnTo>
                    <a:pt x="831" y="12"/>
                  </a:lnTo>
                  <a:lnTo>
                    <a:pt x="831" y="18"/>
                  </a:lnTo>
                  <a:lnTo>
                    <a:pt x="849" y="13"/>
                  </a:lnTo>
                  <a:lnTo>
                    <a:pt x="866" y="13"/>
                  </a:lnTo>
                  <a:lnTo>
                    <a:pt x="877" y="10"/>
                  </a:lnTo>
                  <a:lnTo>
                    <a:pt x="893" y="18"/>
                  </a:lnTo>
                  <a:lnTo>
                    <a:pt x="897" y="27"/>
                  </a:lnTo>
                  <a:lnTo>
                    <a:pt x="908" y="28"/>
                  </a:lnTo>
                  <a:lnTo>
                    <a:pt x="921" y="25"/>
                  </a:lnTo>
                  <a:lnTo>
                    <a:pt x="921" y="25"/>
                  </a:lnTo>
                  <a:lnTo>
                    <a:pt x="923" y="27"/>
                  </a:lnTo>
                  <a:lnTo>
                    <a:pt x="924" y="30"/>
                  </a:lnTo>
                  <a:lnTo>
                    <a:pt x="926" y="31"/>
                  </a:lnTo>
                  <a:lnTo>
                    <a:pt x="924" y="35"/>
                  </a:lnTo>
                  <a:lnTo>
                    <a:pt x="923" y="38"/>
                  </a:lnTo>
                  <a:lnTo>
                    <a:pt x="923" y="40"/>
                  </a:lnTo>
                  <a:lnTo>
                    <a:pt x="921" y="41"/>
                  </a:lnTo>
                  <a:lnTo>
                    <a:pt x="920" y="43"/>
                  </a:lnTo>
                  <a:lnTo>
                    <a:pt x="920" y="45"/>
                  </a:lnTo>
                  <a:lnTo>
                    <a:pt x="903" y="45"/>
                  </a:lnTo>
                  <a:lnTo>
                    <a:pt x="902" y="45"/>
                  </a:lnTo>
                  <a:lnTo>
                    <a:pt x="900" y="46"/>
                  </a:lnTo>
                  <a:lnTo>
                    <a:pt x="897" y="48"/>
                  </a:lnTo>
                  <a:lnTo>
                    <a:pt x="893" y="48"/>
                  </a:lnTo>
                  <a:lnTo>
                    <a:pt x="890" y="49"/>
                  </a:lnTo>
                  <a:lnTo>
                    <a:pt x="887" y="49"/>
                  </a:lnTo>
                  <a:lnTo>
                    <a:pt x="884" y="49"/>
                  </a:lnTo>
                  <a:lnTo>
                    <a:pt x="880" y="51"/>
                  </a:lnTo>
                  <a:lnTo>
                    <a:pt x="875" y="51"/>
                  </a:lnTo>
                  <a:lnTo>
                    <a:pt x="874" y="53"/>
                  </a:lnTo>
                  <a:lnTo>
                    <a:pt x="870" y="53"/>
                  </a:lnTo>
                  <a:lnTo>
                    <a:pt x="870" y="53"/>
                  </a:lnTo>
                  <a:lnTo>
                    <a:pt x="836" y="53"/>
                  </a:lnTo>
                  <a:lnTo>
                    <a:pt x="821" y="56"/>
                  </a:lnTo>
                  <a:lnTo>
                    <a:pt x="818" y="64"/>
                  </a:lnTo>
                  <a:lnTo>
                    <a:pt x="818" y="64"/>
                  </a:lnTo>
                  <a:lnTo>
                    <a:pt x="821" y="64"/>
                  </a:lnTo>
                  <a:lnTo>
                    <a:pt x="825" y="63"/>
                  </a:lnTo>
                  <a:lnTo>
                    <a:pt x="830" y="63"/>
                  </a:lnTo>
                  <a:lnTo>
                    <a:pt x="833" y="63"/>
                  </a:lnTo>
                  <a:lnTo>
                    <a:pt x="838" y="63"/>
                  </a:lnTo>
                  <a:lnTo>
                    <a:pt x="839" y="63"/>
                  </a:lnTo>
                  <a:lnTo>
                    <a:pt x="841" y="64"/>
                  </a:lnTo>
                  <a:lnTo>
                    <a:pt x="843" y="64"/>
                  </a:lnTo>
                  <a:lnTo>
                    <a:pt x="843" y="64"/>
                  </a:lnTo>
                  <a:lnTo>
                    <a:pt x="844" y="66"/>
                  </a:lnTo>
                  <a:lnTo>
                    <a:pt x="846" y="66"/>
                  </a:lnTo>
                  <a:lnTo>
                    <a:pt x="849" y="66"/>
                  </a:lnTo>
                  <a:lnTo>
                    <a:pt x="852" y="64"/>
                  </a:lnTo>
                  <a:lnTo>
                    <a:pt x="856" y="64"/>
                  </a:lnTo>
                  <a:lnTo>
                    <a:pt x="859" y="63"/>
                  </a:lnTo>
                  <a:lnTo>
                    <a:pt x="861" y="63"/>
                  </a:lnTo>
                  <a:lnTo>
                    <a:pt x="864" y="63"/>
                  </a:lnTo>
                  <a:lnTo>
                    <a:pt x="866" y="61"/>
                  </a:lnTo>
                  <a:lnTo>
                    <a:pt x="869" y="59"/>
                  </a:lnTo>
                  <a:lnTo>
                    <a:pt x="870" y="59"/>
                  </a:lnTo>
                  <a:lnTo>
                    <a:pt x="870" y="58"/>
                  </a:lnTo>
                  <a:lnTo>
                    <a:pt x="877" y="66"/>
                  </a:lnTo>
                  <a:lnTo>
                    <a:pt x="869" y="71"/>
                  </a:lnTo>
                  <a:lnTo>
                    <a:pt x="856" y="72"/>
                  </a:lnTo>
                  <a:lnTo>
                    <a:pt x="854" y="72"/>
                  </a:lnTo>
                  <a:lnTo>
                    <a:pt x="852" y="74"/>
                  </a:lnTo>
                  <a:lnTo>
                    <a:pt x="851" y="76"/>
                  </a:lnTo>
                  <a:lnTo>
                    <a:pt x="849" y="77"/>
                  </a:lnTo>
                  <a:lnTo>
                    <a:pt x="846" y="79"/>
                  </a:lnTo>
                  <a:lnTo>
                    <a:pt x="843" y="81"/>
                  </a:lnTo>
                  <a:lnTo>
                    <a:pt x="841" y="82"/>
                  </a:lnTo>
                  <a:lnTo>
                    <a:pt x="838" y="82"/>
                  </a:lnTo>
                  <a:lnTo>
                    <a:pt x="834" y="84"/>
                  </a:lnTo>
                  <a:lnTo>
                    <a:pt x="831" y="85"/>
                  </a:lnTo>
                  <a:lnTo>
                    <a:pt x="828" y="85"/>
                  </a:lnTo>
                  <a:lnTo>
                    <a:pt x="825" y="87"/>
                  </a:lnTo>
                  <a:lnTo>
                    <a:pt x="825" y="87"/>
                  </a:lnTo>
                  <a:lnTo>
                    <a:pt x="810" y="95"/>
                  </a:lnTo>
                  <a:lnTo>
                    <a:pt x="797" y="100"/>
                  </a:lnTo>
                  <a:lnTo>
                    <a:pt x="790" y="107"/>
                  </a:lnTo>
                  <a:lnTo>
                    <a:pt x="762" y="107"/>
                  </a:lnTo>
                  <a:lnTo>
                    <a:pt x="772" y="112"/>
                  </a:lnTo>
                  <a:lnTo>
                    <a:pt x="779" y="121"/>
                  </a:lnTo>
                  <a:lnTo>
                    <a:pt x="764" y="126"/>
                  </a:lnTo>
                  <a:lnTo>
                    <a:pt x="751" y="128"/>
                  </a:lnTo>
                  <a:lnTo>
                    <a:pt x="744" y="120"/>
                  </a:lnTo>
                  <a:lnTo>
                    <a:pt x="728" y="121"/>
                  </a:lnTo>
                  <a:lnTo>
                    <a:pt x="743" y="131"/>
                  </a:lnTo>
                  <a:lnTo>
                    <a:pt x="741" y="131"/>
                  </a:lnTo>
                  <a:lnTo>
                    <a:pt x="740" y="133"/>
                  </a:lnTo>
                  <a:lnTo>
                    <a:pt x="736" y="135"/>
                  </a:lnTo>
                  <a:lnTo>
                    <a:pt x="733" y="138"/>
                  </a:lnTo>
                  <a:lnTo>
                    <a:pt x="731" y="139"/>
                  </a:lnTo>
                  <a:lnTo>
                    <a:pt x="728" y="141"/>
                  </a:lnTo>
                  <a:lnTo>
                    <a:pt x="725" y="141"/>
                  </a:lnTo>
                  <a:lnTo>
                    <a:pt x="722" y="141"/>
                  </a:lnTo>
                  <a:lnTo>
                    <a:pt x="722" y="141"/>
                  </a:lnTo>
                  <a:lnTo>
                    <a:pt x="705" y="139"/>
                  </a:lnTo>
                  <a:lnTo>
                    <a:pt x="700" y="133"/>
                  </a:lnTo>
                  <a:lnTo>
                    <a:pt x="687" y="133"/>
                  </a:lnTo>
                  <a:lnTo>
                    <a:pt x="687" y="133"/>
                  </a:lnTo>
                  <a:lnTo>
                    <a:pt x="686" y="135"/>
                  </a:lnTo>
                  <a:lnTo>
                    <a:pt x="682" y="136"/>
                  </a:lnTo>
                  <a:lnTo>
                    <a:pt x="681" y="136"/>
                  </a:lnTo>
                  <a:lnTo>
                    <a:pt x="679" y="138"/>
                  </a:lnTo>
                  <a:lnTo>
                    <a:pt x="677" y="138"/>
                  </a:lnTo>
                  <a:lnTo>
                    <a:pt x="677" y="139"/>
                  </a:lnTo>
                  <a:lnTo>
                    <a:pt x="677" y="141"/>
                  </a:lnTo>
                  <a:lnTo>
                    <a:pt x="677" y="143"/>
                  </a:lnTo>
                  <a:lnTo>
                    <a:pt x="677" y="143"/>
                  </a:lnTo>
                  <a:lnTo>
                    <a:pt x="664" y="146"/>
                  </a:lnTo>
                  <a:lnTo>
                    <a:pt x="667" y="154"/>
                  </a:lnTo>
                  <a:lnTo>
                    <a:pt x="676" y="149"/>
                  </a:lnTo>
                  <a:lnTo>
                    <a:pt x="686" y="144"/>
                  </a:lnTo>
                  <a:lnTo>
                    <a:pt x="687" y="144"/>
                  </a:lnTo>
                  <a:lnTo>
                    <a:pt x="689" y="144"/>
                  </a:lnTo>
                  <a:lnTo>
                    <a:pt x="692" y="144"/>
                  </a:lnTo>
                  <a:lnTo>
                    <a:pt x="695" y="144"/>
                  </a:lnTo>
                  <a:lnTo>
                    <a:pt x="699" y="146"/>
                  </a:lnTo>
                  <a:lnTo>
                    <a:pt x="702" y="148"/>
                  </a:lnTo>
                  <a:lnTo>
                    <a:pt x="707" y="149"/>
                  </a:lnTo>
                  <a:lnTo>
                    <a:pt x="710" y="149"/>
                  </a:lnTo>
                  <a:lnTo>
                    <a:pt x="712" y="149"/>
                  </a:lnTo>
                  <a:lnTo>
                    <a:pt x="712" y="151"/>
                  </a:lnTo>
                  <a:lnTo>
                    <a:pt x="713" y="153"/>
                  </a:lnTo>
                  <a:lnTo>
                    <a:pt x="717" y="154"/>
                  </a:lnTo>
                  <a:lnTo>
                    <a:pt x="718" y="157"/>
                  </a:lnTo>
                  <a:lnTo>
                    <a:pt x="718" y="159"/>
                  </a:lnTo>
                  <a:lnTo>
                    <a:pt x="718" y="161"/>
                  </a:lnTo>
                  <a:lnTo>
                    <a:pt x="717" y="162"/>
                  </a:lnTo>
                  <a:lnTo>
                    <a:pt x="715" y="162"/>
                  </a:lnTo>
                  <a:lnTo>
                    <a:pt x="712" y="161"/>
                  </a:lnTo>
                  <a:lnTo>
                    <a:pt x="710" y="161"/>
                  </a:lnTo>
                  <a:lnTo>
                    <a:pt x="697" y="161"/>
                  </a:lnTo>
                  <a:lnTo>
                    <a:pt x="694" y="162"/>
                  </a:lnTo>
                  <a:lnTo>
                    <a:pt x="694" y="162"/>
                  </a:lnTo>
                  <a:lnTo>
                    <a:pt x="695" y="164"/>
                  </a:lnTo>
                  <a:lnTo>
                    <a:pt x="697" y="166"/>
                  </a:lnTo>
                  <a:lnTo>
                    <a:pt x="699" y="167"/>
                  </a:lnTo>
                  <a:lnTo>
                    <a:pt x="702" y="169"/>
                  </a:lnTo>
                  <a:lnTo>
                    <a:pt x="704" y="171"/>
                  </a:lnTo>
                  <a:lnTo>
                    <a:pt x="704" y="171"/>
                  </a:lnTo>
                  <a:lnTo>
                    <a:pt x="704" y="172"/>
                  </a:lnTo>
                  <a:lnTo>
                    <a:pt x="704" y="174"/>
                  </a:lnTo>
                  <a:lnTo>
                    <a:pt x="704" y="179"/>
                  </a:lnTo>
                  <a:lnTo>
                    <a:pt x="704" y="180"/>
                  </a:lnTo>
                  <a:lnTo>
                    <a:pt x="700" y="182"/>
                  </a:lnTo>
                  <a:lnTo>
                    <a:pt x="699" y="184"/>
                  </a:lnTo>
                  <a:lnTo>
                    <a:pt x="697" y="182"/>
                  </a:lnTo>
                  <a:lnTo>
                    <a:pt x="695" y="182"/>
                  </a:lnTo>
                  <a:lnTo>
                    <a:pt x="679" y="182"/>
                  </a:lnTo>
                  <a:lnTo>
                    <a:pt x="669" y="182"/>
                  </a:lnTo>
                  <a:lnTo>
                    <a:pt x="674" y="192"/>
                  </a:lnTo>
                  <a:lnTo>
                    <a:pt x="669" y="203"/>
                  </a:lnTo>
                  <a:lnTo>
                    <a:pt x="656" y="205"/>
                  </a:lnTo>
                  <a:lnTo>
                    <a:pt x="661" y="216"/>
                  </a:lnTo>
                  <a:lnTo>
                    <a:pt x="672" y="212"/>
                  </a:lnTo>
                  <a:lnTo>
                    <a:pt x="676" y="220"/>
                  </a:lnTo>
                  <a:lnTo>
                    <a:pt x="676" y="221"/>
                  </a:lnTo>
                  <a:lnTo>
                    <a:pt x="674" y="223"/>
                  </a:lnTo>
                  <a:lnTo>
                    <a:pt x="672" y="226"/>
                  </a:lnTo>
                  <a:lnTo>
                    <a:pt x="669" y="228"/>
                  </a:lnTo>
                  <a:lnTo>
                    <a:pt x="666" y="230"/>
                  </a:lnTo>
                  <a:lnTo>
                    <a:pt x="663" y="230"/>
                  </a:lnTo>
                  <a:lnTo>
                    <a:pt x="661" y="231"/>
                  </a:lnTo>
                  <a:lnTo>
                    <a:pt x="661" y="233"/>
                  </a:lnTo>
                  <a:lnTo>
                    <a:pt x="661" y="233"/>
                  </a:lnTo>
                  <a:lnTo>
                    <a:pt x="648" y="238"/>
                  </a:lnTo>
                  <a:lnTo>
                    <a:pt x="638" y="238"/>
                  </a:lnTo>
                  <a:lnTo>
                    <a:pt x="638" y="238"/>
                  </a:lnTo>
                  <a:lnTo>
                    <a:pt x="635" y="239"/>
                  </a:lnTo>
                  <a:lnTo>
                    <a:pt x="631" y="239"/>
                  </a:lnTo>
                  <a:lnTo>
                    <a:pt x="628" y="239"/>
                  </a:lnTo>
                  <a:lnTo>
                    <a:pt x="622" y="238"/>
                  </a:lnTo>
                  <a:lnTo>
                    <a:pt x="620" y="238"/>
                  </a:lnTo>
                  <a:lnTo>
                    <a:pt x="622" y="236"/>
                  </a:lnTo>
                  <a:lnTo>
                    <a:pt x="622" y="234"/>
                  </a:lnTo>
                  <a:lnTo>
                    <a:pt x="623" y="231"/>
                  </a:lnTo>
                  <a:lnTo>
                    <a:pt x="622" y="230"/>
                  </a:lnTo>
                  <a:lnTo>
                    <a:pt x="610" y="230"/>
                  </a:lnTo>
                  <a:lnTo>
                    <a:pt x="607" y="230"/>
                  </a:lnTo>
                  <a:lnTo>
                    <a:pt x="607" y="230"/>
                  </a:lnTo>
                  <a:lnTo>
                    <a:pt x="605" y="230"/>
                  </a:lnTo>
                  <a:lnTo>
                    <a:pt x="604" y="231"/>
                  </a:lnTo>
                  <a:lnTo>
                    <a:pt x="602" y="233"/>
                  </a:lnTo>
                  <a:lnTo>
                    <a:pt x="599" y="231"/>
                  </a:lnTo>
                  <a:lnTo>
                    <a:pt x="595" y="231"/>
                  </a:lnTo>
                  <a:lnTo>
                    <a:pt x="592" y="231"/>
                  </a:lnTo>
                  <a:lnTo>
                    <a:pt x="591" y="231"/>
                  </a:lnTo>
                  <a:lnTo>
                    <a:pt x="587" y="230"/>
                  </a:lnTo>
                  <a:lnTo>
                    <a:pt x="586" y="228"/>
                  </a:lnTo>
                  <a:lnTo>
                    <a:pt x="584" y="228"/>
                  </a:lnTo>
                  <a:lnTo>
                    <a:pt x="582" y="226"/>
                  </a:lnTo>
                  <a:lnTo>
                    <a:pt x="582" y="226"/>
                  </a:lnTo>
                  <a:lnTo>
                    <a:pt x="579" y="228"/>
                  </a:lnTo>
                  <a:lnTo>
                    <a:pt x="577" y="230"/>
                  </a:lnTo>
                  <a:lnTo>
                    <a:pt x="574" y="230"/>
                  </a:lnTo>
                  <a:lnTo>
                    <a:pt x="573" y="233"/>
                  </a:lnTo>
                  <a:lnTo>
                    <a:pt x="573" y="233"/>
                  </a:lnTo>
                  <a:lnTo>
                    <a:pt x="569" y="233"/>
                  </a:lnTo>
                  <a:lnTo>
                    <a:pt x="568" y="233"/>
                  </a:lnTo>
                  <a:lnTo>
                    <a:pt x="564" y="233"/>
                  </a:lnTo>
                  <a:lnTo>
                    <a:pt x="561" y="233"/>
                  </a:lnTo>
                  <a:lnTo>
                    <a:pt x="558" y="231"/>
                  </a:lnTo>
                  <a:lnTo>
                    <a:pt x="553" y="231"/>
                  </a:lnTo>
                  <a:lnTo>
                    <a:pt x="548" y="230"/>
                  </a:lnTo>
                  <a:lnTo>
                    <a:pt x="545" y="228"/>
                  </a:lnTo>
                  <a:lnTo>
                    <a:pt x="543" y="228"/>
                  </a:lnTo>
                  <a:lnTo>
                    <a:pt x="543" y="230"/>
                  </a:lnTo>
                  <a:lnTo>
                    <a:pt x="541" y="230"/>
                  </a:lnTo>
                  <a:lnTo>
                    <a:pt x="541" y="230"/>
                  </a:lnTo>
                  <a:lnTo>
                    <a:pt x="527" y="234"/>
                  </a:lnTo>
                  <a:lnTo>
                    <a:pt x="514" y="230"/>
                  </a:lnTo>
                  <a:lnTo>
                    <a:pt x="502" y="216"/>
                  </a:lnTo>
                  <a:lnTo>
                    <a:pt x="509" y="208"/>
                  </a:lnTo>
                  <a:lnTo>
                    <a:pt x="509" y="208"/>
                  </a:lnTo>
                  <a:lnTo>
                    <a:pt x="512" y="208"/>
                  </a:lnTo>
                  <a:lnTo>
                    <a:pt x="515" y="207"/>
                  </a:lnTo>
                  <a:lnTo>
                    <a:pt x="519" y="207"/>
                  </a:lnTo>
                  <a:lnTo>
                    <a:pt x="522" y="207"/>
                  </a:lnTo>
                  <a:lnTo>
                    <a:pt x="523" y="207"/>
                  </a:lnTo>
                  <a:lnTo>
                    <a:pt x="523" y="205"/>
                  </a:lnTo>
                  <a:lnTo>
                    <a:pt x="523" y="203"/>
                  </a:lnTo>
                  <a:lnTo>
                    <a:pt x="523" y="202"/>
                  </a:lnTo>
                  <a:lnTo>
                    <a:pt x="523" y="198"/>
                  </a:lnTo>
                  <a:lnTo>
                    <a:pt x="522" y="197"/>
                  </a:lnTo>
                  <a:lnTo>
                    <a:pt x="522" y="193"/>
                  </a:lnTo>
                  <a:lnTo>
                    <a:pt x="520" y="193"/>
                  </a:lnTo>
                  <a:lnTo>
                    <a:pt x="517" y="185"/>
                  </a:lnTo>
                  <a:lnTo>
                    <a:pt x="519" y="185"/>
                  </a:lnTo>
                  <a:lnTo>
                    <a:pt x="522" y="185"/>
                  </a:lnTo>
                  <a:lnTo>
                    <a:pt x="527" y="184"/>
                  </a:lnTo>
                  <a:lnTo>
                    <a:pt x="532" y="184"/>
                  </a:lnTo>
                  <a:lnTo>
                    <a:pt x="535" y="184"/>
                  </a:lnTo>
                  <a:lnTo>
                    <a:pt x="538" y="185"/>
                  </a:lnTo>
                  <a:lnTo>
                    <a:pt x="541" y="187"/>
                  </a:lnTo>
                  <a:lnTo>
                    <a:pt x="546" y="189"/>
                  </a:lnTo>
                  <a:lnTo>
                    <a:pt x="548" y="190"/>
                  </a:lnTo>
                  <a:lnTo>
                    <a:pt x="551" y="192"/>
                  </a:lnTo>
                  <a:lnTo>
                    <a:pt x="551" y="192"/>
                  </a:lnTo>
                  <a:lnTo>
                    <a:pt x="574" y="198"/>
                  </a:lnTo>
                  <a:lnTo>
                    <a:pt x="587" y="198"/>
                  </a:lnTo>
                  <a:lnTo>
                    <a:pt x="600" y="190"/>
                  </a:lnTo>
                  <a:lnTo>
                    <a:pt x="605" y="179"/>
                  </a:lnTo>
                  <a:lnTo>
                    <a:pt x="604" y="180"/>
                  </a:lnTo>
                  <a:lnTo>
                    <a:pt x="602" y="182"/>
                  </a:lnTo>
                  <a:lnTo>
                    <a:pt x="600" y="184"/>
                  </a:lnTo>
                  <a:lnTo>
                    <a:pt x="597" y="185"/>
                  </a:lnTo>
                  <a:lnTo>
                    <a:pt x="594" y="187"/>
                  </a:lnTo>
                  <a:lnTo>
                    <a:pt x="591" y="189"/>
                  </a:lnTo>
                  <a:lnTo>
                    <a:pt x="589" y="190"/>
                  </a:lnTo>
                  <a:lnTo>
                    <a:pt x="586" y="192"/>
                  </a:lnTo>
                  <a:lnTo>
                    <a:pt x="582" y="192"/>
                  </a:lnTo>
                  <a:lnTo>
                    <a:pt x="581" y="192"/>
                  </a:lnTo>
                  <a:lnTo>
                    <a:pt x="581" y="193"/>
                  </a:lnTo>
                  <a:lnTo>
                    <a:pt x="568" y="192"/>
                  </a:lnTo>
                  <a:lnTo>
                    <a:pt x="564" y="182"/>
                  </a:lnTo>
                  <a:lnTo>
                    <a:pt x="577" y="175"/>
                  </a:lnTo>
                  <a:lnTo>
                    <a:pt x="563" y="177"/>
                  </a:lnTo>
                  <a:lnTo>
                    <a:pt x="546" y="177"/>
                  </a:lnTo>
                  <a:lnTo>
                    <a:pt x="535" y="174"/>
                  </a:lnTo>
                  <a:lnTo>
                    <a:pt x="533" y="169"/>
                  </a:lnTo>
                  <a:lnTo>
                    <a:pt x="533" y="159"/>
                  </a:lnTo>
                  <a:lnTo>
                    <a:pt x="545" y="154"/>
                  </a:lnTo>
                  <a:lnTo>
                    <a:pt x="558" y="153"/>
                  </a:lnTo>
                  <a:lnTo>
                    <a:pt x="574" y="151"/>
                  </a:lnTo>
                  <a:lnTo>
                    <a:pt x="587" y="153"/>
                  </a:lnTo>
                  <a:lnTo>
                    <a:pt x="607" y="166"/>
                  </a:lnTo>
                  <a:lnTo>
                    <a:pt x="607" y="156"/>
                  </a:lnTo>
                  <a:lnTo>
                    <a:pt x="607" y="154"/>
                  </a:lnTo>
                  <a:lnTo>
                    <a:pt x="609" y="154"/>
                  </a:lnTo>
                  <a:lnTo>
                    <a:pt x="610" y="153"/>
                  </a:lnTo>
                  <a:lnTo>
                    <a:pt x="612" y="153"/>
                  </a:lnTo>
                  <a:lnTo>
                    <a:pt x="615" y="154"/>
                  </a:lnTo>
                  <a:lnTo>
                    <a:pt x="617" y="153"/>
                  </a:lnTo>
                  <a:lnTo>
                    <a:pt x="618" y="151"/>
                  </a:lnTo>
                  <a:lnTo>
                    <a:pt x="620" y="149"/>
                  </a:lnTo>
                  <a:lnTo>
                    <a:pt x="620" y="148"/>
                  </a:lnTo>
                  <a:lnTo>
                    <a:pt x="599" y="146"/>
                  </a:lnTo>
                  <a:lnTo>
                    <a:pt x="586" y="141"/>
                  </a:lnTo>
                  <a:lnTo>
                    <a:pt x="564" y="128"/>
                  </a:lnTo>
                  <a:lnTo>
                    <a:pt x="553" y="118"/>
                  </a:lnTo>
                  <a:lnTo>
                    <a:pt x="545" y="112"/>
                  </a:lnTo>
                  <a:lnTo>
                    <a:pt x="546" y="103"/>
                  </a:lnTo>
                  <a:lnTo>
                    <a:pt x="569" y="105"/>
                  </a:lnTo>
                  <a:lnTo>
                    <a:pt x="571" y="105"/>
                  </a:lnTo>
                  <a:lnTo>
                    <a:pt x="574" y="105"/>
                  </a:lnTo>
                  <a:lnTo>
                    <a:pt x="579" y="107"/>
                  </a:lnTo>
                  <a:lnTo>
                    <a:pt x="582" y="107"/>
                  </a:lnTo>
                  <a:lnTo>
                    <a:pt x="586" y="107"/>
                  </a:lnTo>
                  <a:lnTo>
                    <a:pt x="587" y="107"/>
                  </a:lnTo>
                  <a:lnTo>
                    <a:pt x="591" y="108"/>
                  </a:lnTo>
                  <a:lnTo>
                    <a:pt x="594" y="110"/>
                  </a:lnTo>
                  <a:lnTo>
                    <a:pt x="597" y="112"/>
                  </a:lnTo>
                  <a:lnTo>
                    <a:pt x="600" y="115"/>
                  </a:lnTo>
                  <a:lnTo>
                    <a:pt x="604" y="117"/>
                  </a:lnTo>
                  <a:lnTo>
                    <a:pt x="605" y="117"/>
                  </a:lnTo>
                  <a:lnTo>
                    <a:pt x="609" y="118"/>
                  </a:lnTo>
                  <a:lnTo>
                    <a:pt x="612" y="120"/>
                  </a:lnTo>
                  <a:lnTo>
                    <a:pt x="615" y="123"/>
                  </a:lnTo>
                  <a:lnTo>
                    <a:pt x="618" y="125"/>
                  </a:lnTo>
                  <a:lnTo>
                    <a:pt x="620" y="126"/>
                  </a:lnTo>
                  <a:lnTo>
                    <a:pt x="622" y="126"/>
                  </a:lnTo>
                  <a:lnTo>
                    <a:pt x="633" y="128"/>
                  </a:lnTo>
                  <a:lnTo>
                    <a:pt x="643" y="126"/>
                  </a:lnTo>
                  <a:lnTo>
                    <a:pt x="622" y="123"/>
                  </a:lnTo>
                  <a:lnTo>
                    <a:pt x="618" y="115"/>
                  </a:lnTo>
                  <a:lnTo>
                    <a:pt x="610" y="110"/>
                  </a:lnTo>
                  <a:lnTo>
                    <a:pt x="600" y="108"/>
                  </a:lnTo>
                  <a:lnTo>
                    <a:pt x="600" y="100"/>
                  </a:lnTo>
                  <a:lnTo>
                    <a:pt x="610" y="99"/>
                  </a:lnTo>
                  <a:lnTo>
                    <a:pt x="620" y="99"/>
                  </a:lnTo>
                  <a:lnTo>
                    <a:pt x="620" y="99"/>
                  </a:lnTo>
                  <a:lnTo>
                    <a:pt x="623" y="99"/>
                  </a:lnTo>
                  <a:lnTo>
                    <a:pt x="628" y="97"/>
                  </a:lnTo>
                  <a:lnTo>
                    <a:pt x="633" y="97"/>
                  </a:lnTo>
                  <a:lnTo>
                    <a:pt x="638" y="94"/>
                  </a:lnTo>
                  <a:lnTo>
                    <a:pt x="645" y="94"/>
                  </a:lnTo>
                  <a:lnTo>
                    <a:pt x="654" y="90"/>
                  </a:lnTo>
                  <a:lnTo>
                    <a:pt x="667" y="90"/>
                  </a:lnTo>
                  <a:lnTo>
                    <a:pt x="686" y="90"/>
                  </a:lnTo>
                  <a:lnTo>
                    <a:pt x="690" y="84"/>
                  </a:lnTo>
                  <a:lnTo>
                    <a:pt x="682" y="82"/>
                  </a:lnTo>
                  <a:lnTo>
                    <a:pt x="676" y="81"/>
                  </a:lnTo>
                  <a:lnTo>
                    <a:pt x="658" y="82"/>
                  </a:lnTo>
                  <a:lnTo>
                    <a:pt x="659" y="81"/>
                  </a:lnTo>
                  <a:lnTo>
                    <a:pt x="661" y="81"/>
                  </a:lnTo>
                  <a:lnTo>
                    <a:pt x="664" y="79"/>
                  </a:lnTo>
                  <a:lnTo>
                    <a:pt x="667" y="76"/>
                  </a:lnTo>
                  <a:lnTo>
                    <a:pt x="671" y="74"/>
                  </a:lnTo>
                  <a:lnTo>
                    <a:pt x="682" y="67"/>
                  </a:lnTo>
                  <a:lnTo>
                    <a:pt x="692" y="66"/>
                  </a:lnTo>
                  <a:lnTo>
                    <a:pt x="679" y="64"/>
                  </a:lnTo>
                  <a:lnTo>
                    <a:pt x="679" y="64"/>
                  </a:lnTo>
                  <a:lnTo>
                    <a:pt x="676" y="66"/>
                  </a:lnTo>
                  <a:lnTo>
                    <a:pt x="674" y="67"/>
                  </a:lnTo>
                  <a:lnTo>
                    <a:pt x="671" y="67"/>
                  </a:lnTo>
                  <a:lnTo>
                    <a:pt x="667" y="69"/>
                  </a:lnTo>
                  <a:lnTo>
                    <a:pt x="664" y="71"/>
                  </a:lnTo>
                  <a:lnTo>
                    <a:pt x="661" y="71"/>
                  </a:lnTo>
                  <a:lnTo>
                    <a:pt x="658" y="71"/>
                  </a:lnTo>
                  <a:lnTo>
                    <a:pt x="656" y="71"/>
                  </a:lnTo>
                  <a:lnTo>
                    <a:pt x="654" y="71"/>
                  </a:lnTo>
                  <a:lnTo>
                    <a:pt x="653" y="76"/>
                  </a:lnTo>
                  <a:lnTo>
                    <a:pt x="645" y="82"/>
                  </a:lnTo>
                  <a:lnTo>
                    <a:pt x="633" y="90"/>
                  </a:lnTo>
                  <a:lnTo>
                    <a:pt x="613" y="90"/>
                  </a:lnTo>
                  <a:lnTo>
                    <a:pt x="599" y="89"/>
                  </a:lnTo>
                  <a:lnTo>
                    <a:pt x="599" y="89"/>
                  </a:lnTo>
                  <a:lnTo>
                    <a:pt x="597" y="90"/>
                  </a:lnTo>
                  <a:lnTo>
                    <a:pt x="595" y="94"/>
                  </a:lnTo>
                  <a:lnTo>
                    <a:pt x="594" y="95"/>
                  </a:lnTo>
                  <a:lnTo>
                    <a:pt x="592" y="99"/>
                  </a:lnTo>
                  <a:lnTo>
                    <a:pt x="591" y="100"/>
                  </a:lnTo>
                  <a:lnTo>
                    <a:pt x="587" y="100"/>
                  </a:lnTo>
                  <a:lnTo>
                    <a:pt x="584" y="100"/>
                  </a:lnTo>
                  <a:lnTo>
                    <a:pt x="579" y="100"/>
                  </a:lnTo>
                  <a:lnTo>
                    <a:pt x="576" y="99"/>
                  </a:lnTo>
                  <a:lnTo>
                    <a:pt x="574" y="99"/>
                  </a:lnTo>
                  <a:lnTo>
                    <a:pt x="573" y="99"/>
                  </a:lnTo>
                  <a:lnTo>
                    <a:pt x="550" y="99"/>
                  </a:lnTo>
                  <a:lnTo>
                    <a:pt x="548" y="90"/>
                  </a:lnTo>
                  <a:lnTo>
                    <a:pt x="556" y="81"/>
                  </a:lnTo>
                  <a:lnTo>
                    <a:pt x="566" y="74"/>
                  </a:lnTo>
                  <a:lnTo>
                    <a:pt x="550" y="74"/>
                  </a:lnTo>
                  <a:lnTo>
                    <a:pt x="545" y="81"/>
                  </a:lnTo>
                  <a:lnTo>
                    <a:pt x="538" y="90"/>
                  </a:lnTo>
                  <a:lnTo>
                    <a:pt x="537" y="90"/>
                  </a:lnTo>
                  <a:lnTo>
                    <a:pt x="533" y="89"/>
                  </a:lnTo>
                  <a:lnTo>
                    <a:pt x="528" y="89"/>
                  </a:lnTo>
                  <a:lnTo>
                    <a:pt x="523" y="89"/>
                  </a:lnTo>
                  <a:lnTo>
                    <a:pt x="520" y="87"/>
                  </a:lnTo>
                  <a:lnTo>
                    <a:pt x="517" y="85"/>
                  </a:lnTo>
                  <a:lnTo>
                    <a:pt x="514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09" y="84"/>
                  </a:lnTo>
                  <a:lnTo>
                    <a:pt x="505" y="84"/>
                  </a:lnTo>
                  <a:lnTo>
                    <a:pt x="502" y="84"/>
                  </a:lnTo>
                  <a:lnTo>
                    <a:pt x="499" y="84"/>
                  </a:lnTo>
                  <a:lnTo>
                    <a:pt x="497" y="82"/>
                  </a:lnTo>
                  <a:lnTo>
                    <a:pt x="496" y="81"/>
                  </a:lnTo>
                  <a:lnTo>
                    <a:pt x="494" y="77"/>
                  </a:lnTo>
                  <a:lnTo>
                    <a:pt x="492" y="76"/>
                  </a:lnTo>
                  <a:lnTo>
                    <a:pt x="492" y="74"/>
                  </a:lnTo>
                  <a:lnTo>
                    <a:pt x="479" y="72"/>
                  </a:lnTo>
                  <a:lnTo>
                    <a:pt x="479" y="63"/>
                  </a:lnTo>
                  <a:lnTo>
                    <a:pt x="474" y="61"/>
                  </a:lnTo>
                  <a:lnTo>
                    <a:pt x="465" y="59"/>
                  </a:lnTo>
                  <a:lnTo>
                    <a:pt x="465" y="53"/>
                  </a:lnTo>
                  <a:lnTo>
                    <a:pt x="481" y="53"/>
                  </a:lnTo>
                  <a:lnTo>
                    <a:pt x="483" y="48"/>
                  </a:lnTo>
                  <a:lnTo>
                    <a:pt x="499" y="48"/>
                  </a:lnTo>
                  <a:lnTo>
                    <a:pt x="502" y="46"/>
                  </a:lnTo>
                  <a:lnTo>
                    <a:pt x="504" y="46"/>
                  </a:lnTo>
                  <a:lnTo>
                    <a:pt x="505" y="45"/>
                  </a:lnTo>
                  <a:lnTo>
                    <a:pt x="505" y="45"/>
                  </a:lnTo>
                  <a:lnTo>
                    <a:pt x="514" y="38"/>
                  </a:lnTo>
                  <a:lnTo>
                    <a:pt x="520" y="38"/>
                  </a:lnTo>
                  <a:lnTo>
                    <a:pt x="533" y="41"/>
                  </a:lnTo>
                  <a:lnTo>
                    <a:pt x="545" y="41"/>
                  </a:lnTo>
                  <a:lnTo>
                    <a:pt x="546" y="41"/>
                  </a:lnTo>
                  <a:lnTo>
                    <a:pt x="546" y="40"/>
                  </a:lnTo>
                  <a:lnTo>
                    <a:pt x="546" y="38"/>
                  </a:lnTo>
                  <a:lnTo>
                    <a:pt x="545" y="35"/>
                  </a:lnTo>
                  <a:lnTo>
                    <a:pt x="545" y="33"/>
                  </a:lnTo>
                  <a:lnTo>
                    <a:pt x="545" y="33"/>
                  </a:lnTo>
                  <a:lnTo>
                    <a:pt x="546" y="27"/>
                  </a:lnTo>
                  <a:lnTo>
                    <a:pt x="555" y="25"/>
                  </a:lnTo>
                  <a:lnTo>
                    <a:pt x="558" y="23"/>
                  </a:lnTo>
                  <a:lnTo>
                    <a:pt x="559" y="25"/>
                  </a:lnTo>
                  <a:lnTo>
                    <a:pt x="561" y="25"/>
                  </a:lnTo>
                  <a:lnTo>
                    <a:pt x="571" y="30"/>
                  </a:lnTo>
                  <a:lnTo>
                    <a:pt x="571" y="30"/>
                  </a:lnTo>
                  <a:lnTo>
                    <a:pt x="574" y="30"/>
                  </a:lnTo>
                  <a:lnTo>
                    <a:pt x="577" y="30"/>
                  </a:lnTo>
                  <a:lnTo>
                    <a:pt x="581" y="28"/>
                  </a:lnTo>
                  <a:lnTo>
                    <a:pt x="582" y="28"/>
                  </a:lnTo>
                  <a:lnTo>
                    <a:pt x="586" y="28"/>
                  </a:lnTo>
                  <a:lnTo>
                    <a:pt x="587" y="30"/>
                  </a:lnTo>
                  <a:lnTo>
                    <a:pt x="589" y="33"/>
                  </a:lnTo>
                  <a:lnTo>
                    <a:pt x="589" y="35"/>
                  </a:lnTo>
                  <a:lnTo>
                    <a:pt x="591" y="36"/>
                  </a:lnTo>
                  <a:lnTo>
                    <a:pt x="594" y="38"/>
                  </a:lnTo>
                  <a:lnTo>
                    <a:pt x="595" y="40"/>
                  </a:lnTo>
                  <a:lnTo>
                    <a:pt x="599" y="41"/>
                  </a:lnTo>
                  <a:lnTo>
                    <a:pt x="602" y="41"/>
                  </a:lnTo>
                  <a:lnTo>
                    <a:pt x="602" y="41"/>
                  </a:lnTo>
                  <a:lnTo>
                    <a:pt x="620" y="41"/>
                  </a:lnTo>
                  <a:lnTo>
                    <a:pt x="623" y="41"/>
                  </a:lnTo>
                  <a:lnTo>
                    <a:pt x="628" y="45"/>
                  </a:lnTo>
                  <a:lnTo>
                    <a:pt x="631" y="48"/>
                  </a:lnTo>
                  <a:lnTo>
                    <a:pt x="633" y="49"/>
                  </a:lnTo>
                  <a:lnTo>
                    <a:pt x="636" y="49"/>
                  </a:lnTo>
                  <a:lnTo>
                    <a:pt x="640" y="49"/>
                  </a:lnTo>
                  <a:lnTo>
                    <a:pt x="643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5" y="46"/>
                  </a:lnTo>
                  <a:lnTo>
                    <a:pt x="643" y="43"/>
                  </a:lnTo>
                  <a:lnTo>
                    <a:pt x="643" y="40"/>
                  </a:lnTo>
                  <a:lnTo>
                    <a:pt x="641" y="38"/>
                  </a:lnTo>
                  <a:lnTo>
                    <a:pt x="640" y="38"/>
                  </a:lnTo>
                  <a:lnTo>
                    <a:pt x="638" y="38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3" y="38"/>
                  </a:lnTo>
                  <a:lnTo>
                    <a:pt x="630" y="38"/>
                  </a:lnTo>
                  <a:lnTo>
                    <a:pt x="625" y="36"/>
                  </a:lnTo>
                  <a:lnTo>
                    <a:pt x="620" y="35"/>
                  </a:lnTo>
                  <a:lnTo>
                    <a:pt x="617" y="33"/>
                  </a:lnTo>
                  <a:lnTo>
                    <a:pt x="613" y="31"/>
                  </a:lnTo>
                  <a:lnTo>
                    <a:pt x="595" y="31"/>
                  </a:lnTo>
                  <a:lnTo>
                    <a:pt x="602" y="22"/>
                  </a:lnTo>
                  <a:lnTo>
                    <a:pt x="604" y="22"/>
                  </a:lnTo>
                  <a:lnTo>
                    <a:pt x="607" y="20"/>
                  </a:lnTo>
                  <a:lnTo>
                    <a:pt x="610" y="20"/>
                  </a:lnTo>
                  <a:lnTo>
                    <a:pt x="615" y="18"/>
                  </a:lnTo>
                  <a:lnTo>
                    <a:pt x="618" y="15"/>
                  </a:lnTo>
                  <a:lnTo>
                    <a:pt x="618" y="15"/>
                  </a:lnTo>
                  <a:lnTo>
                    <a:pt x="622" y="15"/>
                  </a:lnTo>
                  <a:lnTo>
                    <a:pt x="625" y="15"/>
                  </a:lnTo>
                  <a:lnTo>
                    <a:pt x="630" y="15"/>
                  </a:lnTo>
                  <a:lnTo>
                    <a:pt x="635" y="15"/>
                  </a:lnTo>
                  <a:lnTo>
                    <a:pt x="638" y="17"/>
                  </a:lnTo>
                  <a:lnTo>
                    <a:pt x="651" y="17"/>
                  </a:lnTo>
                  <a:lnTo>
                    <a:pt x="651" y="10"/>
                  </a:lnTo>
                  <a:lnTo>
                    <a:pt x="666" y="10"/>
                  </a:lnTo>
                  <a:lnTo>
                    <a:pt x="669" y="10"/>
                  </a:lnTo>
                  <a:lnTo>
                    <a:pt x="671" y="12"/>
                  </a:lnTo>
                  <a:lnTo>
                    <a:pt x="672" y="13"/>
                  </a:lnTo>
                  <a:lnTo>
                    <a:pt x="672" y="13"/>
                  </a:lnTo>
                  <a:lnTo>
                    <a:pt x="682" y="18"/>
                  </a:lnTo>
                  <a:lnTo>
                    <a:pt x="689" y="18"/>
                  </a:lnTo>
                  <a:lnTo>
                    <a:pt x="689" y="18"/>
                  </a:lnTo>
                  <a:lnTo>
                    <a:pt x="689" y="15"/>
                  </a:lnTo>
                  <a:lnTo>
                    <a:pt x="687" y="12"/>
                  </a:lnTo>
                  <a:lnTo>
                    <a:pt x="687" y="9"/>
                  </a:lnTo>
                  <a:lnTo>
                    <a:pt x="687" y="4"/>
                  </a:lnTo>
                  <a:lnTo>
                    <a:pt x="689" y="2"/>
                  </a:lnTo>
                  <a:lnTo>
                    <a:pt x="692" y="2"/>
                  </a:lnTo>
                  <a:lnTo>
                    <a:pt x="695" y="2"/>
                  </a:lnTo>
                  <a:lnTo>
                    <a:pt x="697" y="4"/>
                  </a:lnTo>
                  <a:lnTo>
                    <a:pt x="700" y="4"/>
                  </a:lnTo>
                  <a:lnTo>
                    <a:pt x="700" y="4"/>
                  </a:lnTo>
                  <a:lnTo>
                    <a:pt x="715" y="5"/>
                  </a:lnTo>
                  <a:lnTo>
                    <a:pt x="717" y="5"/>
                  </a:lnTo>
                  <a:lnTo>
                    <a:pt x="718" y="5"/>
                  </a:lnTo>
                  <a:lnTo>
                    <a:pt x="722" y="7"/>
                  </a:lnTo>
                  <a:lnTo>
                    <a:pt x="725" y="9"/>
                  </a:lnTo>
                  <a:lnTo>
                    <a:pt x="730" y="13"/>
                  </a:lnTo>
                  <a:lnTo>
                    <a:pt x="730" y="13"/>
                  </a:lnTo>
                  <a:lnTo>
                    <a:pt x="733" y="15"/>
                  </a:lnTo>
                  <a:lnTo>
                    <a:pt x="735" y="15"/>
                  </a:lnTo>
                  <a:lnTo>
                    <a:pt x="738" y="15"/>
                  </a:lnTo>
                  <a:lnTo>
                    <a:pt x="741" y="15"/>
                  </a:lnTo>
                  <a:lnTo>
                    <a:pt x="744" y="13"/>
                  </a:lnTo>
                  <a:lnTo>
                    <a:pt x="744" y="13"/>
                  </a:lnTo>
                  <a:lnTo>
                    <a:pt x="744" y="12"/>
                  </a:lnTo>
                  <a:lnTo>
                    <a:pt x="744" y="9"/>
                  </a:lnTo>
                  <a:lnTo>
                    <a:pt x="746" y="7"/>
                  </a:lnTo>
                  <a:lnTo>
                    <a:pt x="746" y="5"/>
                  </a:lnTo>
                  <a:lnTo>
                    <a:pt x="749" y="5"/>
                  </a:lnTo>
                  <a:lnTo>
                    <a:pt x="753" y="5"/>
                  </a:lnTo>
                  <a:lnTo>
                    <a:pt x="758" y="5"/>
                  </a:lnTo>
                  <a:lnTo>
                    <a:pt x="759" y="5"/>
                  </a:lnTo>
                  <a:lnTo>
                    <a:pt x="761" y="5"/>
                  </a:lnTo>
                  <a:lnTo>
                    <a:pt x="762" y="7"/>
                  </a:lnTo>
                  <a:lnTo>
                    <a:pt x="762" y="9"/>
                  </a:lnTo>
                  <a:lnTo>
                    <a:pt x="764" y="12"/>
                  </a:lnTo>
                  <a:lnTo>
                    <a:pt x="766" y="13"/>
                  </a:lnTo>
                  <a:lnTo>
                    <a:pt x="769" y="12"/>
                  </a:lnTo>
                  <a:lnTo>
                    <a:pt x="771" y="12"/>
                  </a:lnTo>
                  <a:lnTo>
                    <a:pt x="772" y="12"/>
                  </a:lnTo>
                  <a:lnTo>
                    <a:pt x="774" y="12"/>
                  </a:lnTo>
                  <a:lnTo>
                    <a:pt x="776" y="9"/>
                  </a:lnTo>
                  <a:lnTo>
                    <a:pt x="776" y="7"/>
                  </a:lnTo>
                  <a:lnTo>
                    <a:pt x="776" y="4"/>
                  </a:lnTo>
                  <a:lnTo>
                    <a:pt x="776" y="2"/>
                  </a:lnTo>
                  <a:lnTo>
                    <a:pt x="7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4076701" y="1333500"/>
              <a:ext cx="1428750" cy="1081088"/>
            </a:xfrm>
            <a:custGeom>
              <a:avLst/>
              <a:gdLst>
                <a:gd name="T0" fmla="*/ 614 w 900"/>
                <a:gd name="T1" fmla="*/ 20 h 681"/>
                <a:gd name="T2" fmla="*/ 723 w 900"/>
                <a:gd name="T3" fmla="*/ 31 h 681"/>
                <a:gd name="T4" fmla="*/ 733 w 900"/>
                <a:gd name="T5" fmla="*/ 51 h 681"/>
                <a:gd name="T6" fmla="*/ 625 w 900"/>
                <a:gd name="T7" fmla="*/ 69 h 681"/>
                <a:gd name="T8" fmla="*/ 689 w 900"/>
                <a:gd name="T9" fmla="*/ 72 h 681"/>
                <a:gd name="T10" fmla="*/ 743 w 900"/>
                <a:gd name="T11" fmla="*/ 61 h 681"/>
                <a:gd name="T12" fmla="*/ 730 w 900"/>
                <a:gd name="T13" fmla="*/ 106 h 681"/>
                <a:gd name="T14" fmla="*/ 799 w 900"/>
                <a:gd name="T15" fmla="*/ 82 h 681"/>
                <a:gd name="T16" fmla="*/ 886 w 900"/>
                <a:gd name="T17" fmla="*/ 67 h 681"/>
                <a:gd name="T18" fmla="*/ 845 w 900"/>
                <a:gd name="T19" fmla="*/ 106 h 681"/>
                <a:gd name="T20" fmla="*/ 828 w 900"/>
                <a:gd name="T21" fmla="*/ 131 h 681"/>
                <a:gd name="T22" fmla="*/ 774 w 900"/>
                <a:gd name="T23" fmla="*/ 187 h 681"/>
                <a:gd name="T24" fmla="*/ 809 w 900"/>
                <a:gd name="T25" fmla="*/ 208 h 681"/>
                <a:gd name="T26" fmla="*/ 809 w 900"/>
                <a:gd name="T27" fmla="*/ 257 h 681"/>
                <a:gd name="T28" fmla="*/ 779 w 900"/>
                <a:gd name="T29" fmla="*/ 250 h 681"/>
                <a:gd name="T30" fmla="*/ 804 w 900"/>
                <a:gd name="T31" fmla="*/ 303 h 681"/>
                <a:gd name="T32" fmla="*/ 768 w 900"/>
                <a:gd name="T33" fmla="*/ 324 h 681"/>
                <a:gd name="T34" fmla="*/ 730 w 900"/>
                <a:gd name="T35" fmla="*/ 334 h 681"/>
                <a:gd name="T36" fmla="*/ 756 w 900"/>
                <a:gd name="T37" fmla="*/ 373 h 681"/>
                <a:gd name="T38" fmla="*/ 758 w 900"/>
                <a:gd name="T39" fmla="*/ 396 h 681"/>
                <a:gd name="T40" fmla="*/ 714 w 900"/>
                <a:gd name="T41" fmla="*/ 412 h 681"/>
                <a:gd name="T42" fmla="*/ 751 w 900"/>
                <a:gd name="T43" fmla="*/ 435 h 681"/>
                <a:gd name="T44" fmla="*/ 666 w 900"/>
                <a:gd name="T45" fmla="*/ 475 h 681"/>
                <a:gd name="T46" fmla="*/ 611 w 900"/>
                <a:gd name="T47" fmla="*/ 483 h 681"/>
                <a:gd name="T48" fmla="*/ 566 w 900"/>
                <a:gd name="T49" fmla="*/ 530 h 681"/>
                <a:gd name="T50" fmla="*/ 493 w 900"/>
                <a:gd name="T51" fmla="*/ 555 h 681"/>
                <a:gd name="T52" fmla="*/ 460 w 900"/>
                <a:gd name="T53" fmla="*/ 612 h 681"/>
                <a:gd name="T54" fmla="*/ 439 w 900"/>
                <a:gd name="T55" fmla="*/ 679 h 681"/>
                <a:gd name="T56" fmla="*/ 376 w 900"/>
                <a:gd name="T57" fmla="*/ 658 h 681"/>
                <a:gd name="T58" fmla="*/ 322 w 900"/>
                <a:gd name="T59" fmla="*/ 584 h 681"/>
                <a:gd name="T60" fmla="*/ 314 w 900"/>
                <a:gd name="T61" fmla="*/ 547 h 681"/>
                <a:gd name="T62" fmla="*/ 293 w 900"/>
                <a:gd name="T63" fmla="*/ 511 h 681"/>
                <a:gd name="T64" fmla="*/ 311 w 900"/>
                <a:gd name="T65" fmla="*/ 473 h 681"/>
                <a:gd name="T66" fmla="*/ 311 w 900"/>
                <a:gd name="T67" fmla="*/ 430 h 681"/>
                <a:gd name="T68" fmla="*/ 280 w 900"/>
                <a:gd name="T69" fmla="*/ 444 h 681"/>
                <a:gd name="T70" fmla="*/ 301 w 900"/>
                <a:gd name="T71" fmla="*/ 417 h 681"/>
                <a:gd name="T72" fmla="*/ 293 w 900"/>
                <a:gd name="T73" fmla="*/ 388 h 681"/>
                <a:gd name="T74" fmla="*/ 259 w 900"/>
                <a:gd name="T75" fmla="*/ 355 h 681"/>
                <a:gd name="T76" fmla="*/ 234 w 900"/>
                <a:gd name="T77" fmla="*/ 303 h 681"/>
                <a:gd name="T78" fmla="*/ 191 w 900"/>
                <a:gd name="T79" fmla="*/ 264 h 681"/>
                <a:gd name="T80" fmla="*/ 126 w 900"/>
                <a:gd name="T81" fmla="*/ 255 h 681"/>
                <a:gd name="T82" fmla="*/ 80 w 900"/>
                <a:gd name="T83" fmla="*/ 264 h 681"/>
                <a:gd name="T84" fmla="*/ 36 w 900"/>
                <a:gd name="T85" fmla="*/ 236 h 681"/>
                <a:gd name="T86" fmla="*/ 83 w 900"/>
                <a:gd name="T87" fmla="*/ 223 h 681"/>
                <a:gd name="T88" fmla="*/ 25 w 900"/>
                <a:gd name="T89" fmla="*/ 206 h 681"/>
                <a:gd name="T90" fmla="*/ 25 w 900"/>
                <a:gd name="T91" fmla="*/ 173 h 681"/>
                <a:gd name="T92" fmla="*/ 93 w 900"/>
                <a:gd name="T93" fmla="*/ 160 h 681"/>
                <a:gd name="T94" fmla="*/ 100 w 900"/>
                <a:gd name="T95" fmla="*/ 131 h 681"/>
                <a:gd name="T96" fmla="*/ 100 w 900"/>
                <a:gd name="T97" fmla="*/ 108 h 681"/>
                <a:gd name="T98" fmla="*/ 172 w 900"/>
                <a:gd name="T99" fmla="*/ 80 h 681"/>
                <a:gd name="T100" fmla="*/ 208 w 900"/>
                <a:gd name="T101" fmla="*/ 72 h 681"/>
                <a:gd name="T102" fmla="*/ 221 w 900"/>
                <a:gd name="T103" fmla="*/ 72 h 681"/>
                <a:gd name="T104" fmla="*/ 246 w 900"/>
                <a:gd name="T105" fmla="*/ 54 h 681"/>
                <a:gd name="T106" fmla="*/ 286 w 900"/>
                <a:gd name="T107" fmla="*/ 61 h 681"/>
                <a:gd name="T108" fmla="*/ 291 w 900"/>
                <a:gd name="T109" fmla="*/ 51 h 681"/>
                <a:gd name="T110" fmla="*/ 345 w 900"/>
                <a:gd name="T111" fmla="*/ 75 h 681"/>
                <a:gd name="T112" fmla="*/ 352 w 900"/>
                <a:gd name="T113" fmla="*/ 47 h 681"/>
                <a:gd name="T114" fmla="*/ 411 w 900"/>
                <a:gd name="T115" fmla="*/ 69 h 681"/>
                <a:gd name="T116" fmla="*/ 381 w 900"/>
                <a:gd name="T117" fmla="*/ 43 h 681"/>
                <a:gd name="T118" fmla="*/ 399 w 900"/>
                <a:gd name="T119" fmla="*/ 28 h 681"/>
                <a:gd name="T120" fmla="*/ 460 w 900"/>
                <a:gd name="T121" fmla="*/ 13 h 681"/>
                <a:gd name="T122" fmla="*/ 553 w 900"/>
                <a:gd name="T123" fmla="*/ 7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0" h="681">
                  <a:moveTo>
                    <a:pt x="571" y="0"/>
                  </a:moveTo>
                  <a:lnTo>
                    <a:pt x="594" y="0"/>
                  </a:lnTo>
                  <a:lnTo>
                    <a:pt x="615" y="0"/>
                  </a:lnTo>
                  <a:lnTo>
                    <a:pt x="638" y="0"/>
                  </a:lnTo>
                  <a:lnTo>
                    <a:pt x="640" y="0"/>
                  </a:lnTo>
                  <a:lnTo>
                    <a:pt x="643" y="2"/>
                  </a:lnTo>
                  <a:lnTo>
                    <a:pt x="645" y="2"/>
                  </a:lnTo>
                  <a:lnTo>
                    <a:pt x="648" y="2"/>
                  </a:lnTo>
                  <a:lnTo>
                    <a:pt x="653" y="2"/>
                  </a:lnTo>
                  <a:lnTo>
                    <a:pt x="656" y="2"/>
                  </a:lnTo>
                  <a:lnTo>
                    <a:pt x="658" y="2"/>
                  </a:lnTo>
                  <a:lnTo>
                    <a:pt x="660" y="2"/>
                  </a:lnTo>
                  <a:lnTo>
                    <a:pt x="663" y="2"/>
                  </a:lnTo>
                  <a:lnTo>
                    <a:pt x="666" y="2"/>
                  </a:lnTo>
                  <a:lnTo>
                    <a:pt x="669" y="2"/>
                  </a:lnTo>
                  <a:lnTo>
                    <a:pt x="673" y="2"/>
                  </a:lnTo>
                  <a:lnTo>
                    <a:pt x="674" y="2"/>
                  </a:lnTo>
                  <a:lnTo>
                    <a:pt x="676" y="2"/>
                  </a:lnTo>
                  <a:lnTo>
                    <a:pt x="678" y="3"/>
                  </a:lnTo>
                  <a:lnTo>
                    <a:pt x="679" y="3"/>
                  </a:lnTo>
                  <a:lnTo>
                    <a:pt x="683" y="3"/>
                  </a:lnTo>
                  <a:lnTo>
                    <a:pt x="686" y="5"/>
                  </a:lnTo>
                  <a:lnTo>
                    <a:pt x="689" y="5"/>
                  </a:lnTo>
                  <a:lnTo>
                    <a:pt x="692" y="5"/>
                  </a:lnTo>
                  <a:lnTo>
                    <a:pt x="697" y="5"/>
                  </a:lnTo>
                  <a:lnTo>
                    <a:pt x="701" y="5"/>
                  </a:lnTo>
                  <a:lnTo>
                    <a:pt x="704" y="7"/>
                  </a:lnTo>
                  <a:lnTo>
                    <a:pt x="707" y="8"/>
                  </a:lnTo>
                  <a:lnTo>
                    <a:pt x="709" y="10"/>
                  </a:lnTo>
                  <a:lnTo>
                    <a:pt x="710" y="11"/>
                  </a:lnTo>
                  <a:lnTo>
                    <a:pt x="710" y="13"/>
                  </a:lnTo>
                  <a:lnTo>
                    <a:pt x="710" y="15"/>
                  </a:lnTo>
                  <a:lnTo>
                    <a:pt x="615" y="15"/>
                  </a:lnTo>
                  <a:lnTo>
                    <a:pt x="615" y="16"/>
                  </a:lnTo>
                  <a:lnTo>
                    <a:pt x="614" y="18"/>
                  </a:lnTo>
                  <a:lnTo>
                    <a:pt x="614" y="20"/>
                  </a:lnTo>
                  <a:lnTo>
                    <a:pt x="612" y="21"/>
                  </a:lnTo>
                  <a:lnTo>
                    <a:pt x="612" y="21"/>
                  </a:lnTo>
                  <a:lnTo>
                    <a:pt x="609" y="21"/>
                  </a:lnTo>
                  <a:lnTo>
                    <a:pt x="607" y="21"/>
                  </a:lnTo>
                  <a:lnTo>
                    <a:pt x="606" y="21"/>
                  </a:lnTo>
                  <a:lnTo>
                    <a:pt x="599" y="21"/>
                  </a:lnTo>
                  <a:lnTo>
                    <a:pt x="599" y="25"/>
                  </a:lnTo>
                  <a:lnTo>
                    <a:pt x="625" y="25"/>
                  </a:lnTo>
                  <a:lnTo>
                    <a:pt x="627" y="23"/>
                  </a:lnTo>
                  <a:lnTo>
                    <a:pt x="629" y="21"/>
                  </a:lnTo>
                  <a:lnTo>
                    <a:pt x="632" y="21"/>
                  </a:lnTo>
                  <a:lnTo>
                    <a:pt x="635" y="21"/>
                  </a:lnTo>
                  <a:lnTo>
                    <a:pt x="678" y="21"/>
                  </a:lnTo>
                  <a:lnTo>
                    <a:pt x="681" y="21"/>
                  </a:lnTo>
                  <a:lnTo>
                    <a:pt x="684" y="21"/>
                  </a:lnTo>
                  <a:lnTo>
                    <a:pt x="687" y="21"/>
                  </a:lnTo>
                  <a:lnTo>
                    <a:pt x="689" y="23"/>
                  </a:lnTo>
                  <a:lnTo>
                    <a:pt x="691" y="25"/>
                  </a:lnTo>
                  <a:lnTo>
                    <a:pt x="694" y="26"/>
                  </a:lnTo>
                  <a:lnTo>
                    <a:pt x="709" y="26"/>
                  </a:lnTo>
                  <a:lnTo>
                    <a:pt x="710" y="25"/>
                  </a:lnTo>
                  <a:lnTo>
                    <a:pt x="712" y="25"/>
                  </a:lnTo>
                  <a:lnTo>
                    <a:pt x="712" y="23"/>
                  </a:lnTo>
                  <a:lnTo>
                    <a:pt x="714" y="23"/>
                  </a:lnTo>
                  <a:lnTo>
                    <a:pt x="717" y="23"/>
                  </a:lnTo>
                  <a:lnTo>
                    <a:pt x="719" y="25"/>
                  </a:lnTo>
                  <a:lnTo>
                    <a:pt x="720" y="25"/>
                  </a:lnTo>
                  <a:lnTo>
                    <a:pt x="722" y="25"/>
                  </a:lnTo>
                  <a:lnTo>
                    <a:pt x="723" y="25"/>
                  </a:lnTo>
                  <a:lnTo>
                    <a:pt x="723" y="26"/>
                  </a:lnTo>
                  <a:lnTo>
                    <a:pt x="725" y="26"/>
                  </a:lnTo>
                  <a:lnTo>
                    <a:pt x="725" y="28"/>
                  </a:lnTo>
                  <a:lnTo>
                    <a:pt x="725" y="29"/>
                  </a:lnTo>
                  <a:lnTo>
                    <a:pt x="723" y="29"/>
                  </a:lnTo>
                  <a:lnTo>
                    <a:pt x="722" y="29"/>
                  </a:lnTo>
                  <a:lnTo>
                    <a:pt x="723" y="31"/>
                  </a:lnTo>
                  <a:lnTo>
                    <a:pt x="725" y="31"/>
                  </a:lnTo>
                  <a:lnTo>
                    <a:pt x="728" y="33"/>
                  </a:lnTo>
                  <a:lnTo>
                    <a:pt x="733" y="33"/>
                  </a:lnTo>
                  <a:lnTo>
                    <a:pt x="737" y="33"/>
                  </a:lnTo>
                  <a:lnTo>
                    <a:pt x="740" y="31"/>
                  </a:lnTo>
                  <a:lnTo>
                    <a:pt x="745" y="33"/>
                  </a:lnTo>
                  <a:lnTo>
                    <a:pt x="750" y="33"/>
                  </a:lnTo>
                  <a:lnTo>
                    <a:pt x="750" y="34"/>
                  </a:lnTo>
                  <a:lnTo>
                    <a:pt x="751" y="34"/>
                  </a:lnTo>
                  <a:lnTo>
                    <a:pt x="753" y="34"/>
                  </a:lnTo>
                  <a:lnTo>
                    <a:pt x="755" y="34"/>
                  </a:lnTo>
                  <a:lnTo>
                    <a:pt x="756" y="34"/>
                  </a:lnTo>
                  <a:lnTo>
                    <a:pt x="759" y="33"/>
                  </a:lnTo>
                  <a:lnTo>
                    <a:pt x="768" y="34"/>
                  </a:lnTo>
                  <a:lnTo>
                    <a:pt x="768" y="41"/>
                  </a:lnTo>
                  <a:lnTo>
                    <a:pt x="766" y="41"/>
                  </a:lnTo>
                  <a:lnTo>
                    <a:pt x="764" y="43"/>
                  </a:lnTo>
                  <a:lnTo>
                    <a:pt x="761" y="43"/>
                  </a:lnTo>
                  <a:lnTo>
                    <a:pt x="758" y="41"/>
                  </a:lnTo>
                  <a:lnTo>
                    <a:pt x="755" y="43"/>
                  </a:lnTo>
                  <a:lnTo>
                    <a:pt x="753" y="43"/>
                  </a:lnTo>
                  <a:lnTo>
                    <a:pt x="753" y="44"/>
                  </a:lnTo>
                  <a:lnTo>
                    <a:pt x="751" y="44"/>
                  </a:lnTo>
                  <a:lnTo>
                    <a:pt x="750" y="44"/>
                  </a:lnTo>
                  <a:lnTo>
                    <a:pt x="748" y="44"/>
                  </a:lnTo>
                  <a:lnTo>
                    <a:pt x="746" y="44"/>
                  </a:lnTo>
                  <a:lnTo>
                    <a:pt x="745" y="44"/>
                  </a:lnTo>
                  <a:lnTo>
                    <a:pt x="743" y="46"/>
                  </a:lnTo>
                  <a:lnTo>
                    <a:pt x="741" y="46"/>
                  </a:lnTo>
                  <a:lnTo>
                    <a:pt x="740" y="46"/>
                  </a:lnTo>
                  <a:lnTo>
                    <a:pt x="738" y="46"/>
                  </a:lnTo>
                  <a:lnTo>
                    <a:pt x="738" y="47"/>
                  </a:lnTo>
                  <a:lnTo>
                    <a:pt x="738" y="47"/>
                  </a:lnTo>
                  <a:lnTo>
                    <a:pt x="737" y="49"/>
                  </a:lnTo>
                  <a:lnTo>
                    <a:pt x="735" y="51"/>
                  </a:lnTo>
                  <a:lnTo>
                    <a:pt x="733" y="51"/>
                  </a:lnTo>
                  <a:lnTo>
                    <a:pt x="730" y="51"/>
                  </a:lnTo>
                  <a:lnTo>
                    <a:pt x="727" y="51"/>
                  </a:lnTo>
                  <a:lnTo>
                    <a:pt x="725" y="51"/>
                  </a:lnTo>
                  <a:lnTo>
                    <a:pt x="723" y="51"/>
                  </a:lnTo>
                  <a:lnTo>
                    <a:pt x="679" y="51"/>
                  </a:lnTo>
                  <a:lnTo>
                    <a:pt x="678" y="52"/>
                  </a:lnTo>
                  <a:lnTo>
                    <a:pt x="676" y="52"/>
                  </a:lnTo>
                  <a:lnTo>
                    <a:pt x="674" y="54"/>
                  </a:lnTo>
                  <a:lnTo>
                    <a:pt x="674" y="56"/>
                  </a:lnTo>
                  <a:lnTo>
                    <a:pt x="673" y="56"/>
                  </a:lnTo>
                  <a:lnTo>
                    <a:pt x="671" y="56"/>
                  </a:lnTo>
                  <a:lnTo>
                    <a:pt x="617" y="56"/>
                  </a:lnTo>
                  <a:lnTo>
                    <a:pt x="615" y="57"/>
                  </a:lnTo>
                  <a:lnTo>
                    <a:pt x="614" y="57"/>
                  </a:lnTo>
                  <a:lnTo>
                    <a:pt x="609" y="57"/>
                  </a:lnTo>
                  <a:lnTo>
                    <a:pt x="606" y="61"/>
                  </a:lnTo>
                  <a:lnTo>
                    <a:pt x="606" y="62"/>
                  </a:lnTo>
                  <a:lnTo>
                    <a:pt x="604" y="64"/>
                  </a:lnTo>
                  <a:lnTo>
                    <a:pt x="601" y="65"/>
                  </a:lnTo>
                  <a:lnTo>
                    <a:pt x="599" y="69"/>
                  </a:lnTo>
                  <a:lnTo>
                    <a:pt x="599" y="70"/>
                  </a:lnTo>
                  <a:lnTo>
                    <a:pt x="599" y="72"/>
                  </a:lnTo>
                  <a:lnTo>
                    <a:pt x="599" y="74"/>
                  </a:lnTo>
                  <a:lnTo>
                    <a:pt x="601" y="74"/>
                  </a:lnTo>
                  <a:lnTo>
                    <a:pt x="602" y="74"/>
                  </a:lnTo>
                  <a:lnTo>
                    <a:pt x="604" y="74"/>
                  </a:lnTo>
                  <a:lnTo>
                    <a:pt x="606" y="72"/>
                  </a:lnTo>
                  <a:lnTo>
                    <a:pt x="609" y="72"/>
                  </a:lnTo>
                  <a:lnTo>
                    <a:pt x="611" y="70"/>
                  </a:lnTo>
                  <a:lnTo>
                    <a:pt x="612" y="70"/>
                  </a:lnTo>
                  <a:lnTo>
                    <a:pt x="614" y="70"/>
                  </a:lnTo>
                  <a:lnTo>
                    <a:pt x="617" y="70"/>
                  </a:lnTo>
                  <a:lnTo>
                    <a:pt x="619" y="69"/>
                  </a:lnTo>
                  <a:lnTo>
                    <a:pt x="622" y="69"/>
                  </a:lnTo>
                  <a:lnTo>
                    <a:pt x="624" y="69"/>
                  </a:lnTo>
                  <a:lnTo>
                    <a:pt x="625" y="69"/>
                  </a:lnTo>
                  <a:lnTo>
                    <a:pt x="627" y="67"/>
                  </a:lnTo>
                  <a:lnTo>
                    <a:pt x="630" y="67"/>
                  </a:lnTo>
                  <a:lnTo>
                    <a:pt x="633" y="65"/>
                  </a:lnTo>
                  <a:lnTo>
                    <a:pt x="635" y="65"/>
                  </a:lnTo>
                  <a:lnTo>
                    <a:pt x="637" y="64"/>
                  </a:lnTo>
                  <a:lnTo>
                    <a:pt x="640" y="64"/>
                  </a:lnTo>
                  <a:lnTo>
                    <a:pt x="645" y="62"/>
                  </a:lnTo>
                  <a:lnTo>
                    <a:pt x="648" y="62"/>
                  </a:lnTo>
                  <a:lnTo>
                    <a:pt x="651" y="62"/>
                  </a:lnTo>
                  <a:lnTo>
                    <a:pt x="653" y="62"/>
                  </a:lnTo>
                  <a:lnTo>
                    <a:pt x="656" y="64"/>
                  </a:lnTo>
                  <a:lnTo>
                    <a:pt x="678" y="64"/>
                  </a:lnTo>
                  <a:lnTo>
                    <a:pt x="681" y="62"/>
                  </a:lnTo>
                  <a:lnTo>
                    <a:pt x="683" y="62"/>
                  </a:lnTo>
                  <a:lnTo>
                    <a:pt x="684" y="62"/>
                  </a:lnTo>
                  <a:lnTo>
                    <a:pt x="687" y="62"/>
                  </a:lnTo>
                  <a:lnTo>
                    <a:pt x="692" y="62"/>
                  </a:lnTo>
                  <a:lnTo>
                    <a:pt x="696" y="61"/>
                  </a:lnTo>
                  <a:lnTo>
                    <a:pt x="701" y="61"/>
                  </a:lnTo>
                  <a:lnTo>
                    <a:pt x="702" y="61"/>
                  </a:lnTo>
                  <a:lnTo>
                    <a:pt x="705" y="61"/>
                  </a:lnTo>
                  <a:lnTo>
                    <a:pt x="707" y="61"/>
                  </a:lnTo>
                  <a:lnTo>
                    <a:pt x="709" y="61"/>
                  </a:lnTo>
                  <a:lnTo>
                    <a:pt x="710" y="62"/>
                  </a:lnTo>
                  <a:lnTo>
                    <a:pt x="712" y="62"/>
                  </a:lnTo>
                  <a:lnTo>
                    <a:pt x="714" y="65"/>
                  </a:lnTo>
                  <a:lnTo>
                    <a:pt x="712" y="67"/>
                  </a:lnTo>
                  <a:lnTo>
                    <a:pt x="710" y="69"/>
                  </a:lnTo>
                  <a:lnTo>
                    <a:pt x="707" y="69"/>
                  </a:lnTo>
                  <a:lnTo>
                    <a:pt x="704" y="69"/>
                  </a:lnTo>
                  <a:lnTo>
                    <a:pt x="701" y="69"/>
                  </a:lnTo>
                  <a:lnTo>
                    <a:pt x="697" y="69"/>
                  </a:lnTo>
                  <a:lnTo>
                    <a:pt x="694" y="69"/>
                  </a:lnTo>
                  <a:lnTo>
                    <a:pt x="692" y="70"/>
                  </a:lnTo>
                  <a:lnTo>
                    <a:pt x="691" y="70"/>
                  </a:lnTo>
                  <a:lnTo>
                    <a:pt x="689" y="72"/>
                  </a:lnTo>
                  <a:lnTo>
                    <a:pt x="689" y="74"/>
                  </a:lnTo>
                  <a:lnTo>
                    <a:pt x="689" y="75"/>
                  </a:lnTo>
                  <a:lnTo>
                    <a:pt x="687" y="77"/>
                  </a:lnTo>
                  <a:lnTo>
                    <a:pt x="687" y="79"/>
                  </a:lnTo>
                  <a:lnTo>
                    <a:pt x="686" y="82"/>
                  </a:lnTo>
                  <a:lnTo>
                    <a:pt x="687" y="82"/>
                  </a:lnTo>
                  <a:lnTo>
                    <a:pt x="689" y="82"/>
                  </a:lnTo>
                  <a:lnTo>
                    <a:pt x="691" y="80"/>
                  </a:lnTo>
                  <a:lnTo>
                    <a:pt x="692" y="79"/>
                  </a:lnTo>
                  <a:lnTo>
                    <a:pt x="694" y="79"/>
                  </a:lnTo>
                  <a:lnTo>
                    <a:pt x="696" y="79"/>
                  </a:lnTo>
                  <a:lnTo>
                    <a:pt x="699" y="77"/>
                  </a:lnTo>
                  <a:lnTo>
                    <a:pt x="702" y="75"/>
                  </a:lnTo>
                  <a:lnTo>
                    <a:pt x="705" y="75"/>
                  </a:lnTo>
                  <a:lnTo>
                    <a:pt x="707" y="75"/>
                  </a:lnTo>
                  <a:lnTo>
                    <a:pt x="710" y="75"/>
                  </a:lnTo>
                  <a:lnTo>
                    <a:pt x="714" y="75"/>
                  </a:lnTo>
                  <a:lnTo>
                    <a:pt x="715" y="75"/>
                  </a:lnTo>
                  <a:lnTo>
                    <a:pt x="717" y="77"/>
                  </a:lnTo>
                  <a:lnTo>
                    <a:pt x="719" y="77"/>
                  </a:lnTo>
                  <a:lnTo>
                    <a:pt x="720" y="75"/>
                  </a:lnTo>
                  <a:lnTo>
                    <a:pt x="722" y="75"/>
                  </a:lnTo>
                  <a:lnTo>
                    <a:pt x="720" y="74"/>
                  </a:lnTo>
                  <a:lnTo>
                    <a:pt x="720" y="72"/>
                  </a:lnTo>
                  <a:lnTo>
                    <a:pt x="720" y="70"/>
                  </a:lnTo>
                  <a:lnTo>
                    <a:pt x="722" y="69"/>
                  </a:lnTo>
                  <a:lnTo>
                    <a:pt x="722" y="64"/>
                  </a:lnTo>
                  <a:lnTo>
                    <a:pt x="722" y="59"/>
                  </a:lnTo>
                  <a:lnTo>
                    <a:pt x="723" y="61"/>
                  </a:lnTo>
                  <a:lnTo>
                    <a:pt x="725" y="61"/>
                  </a:lnTo>
                  <a:lnTo>
                    <a:pt x="730" y="61"/>
                  </a:lnTo>
                  <a:lnTo>
                    <a:pt x="735" y="61"/>
                  </a:lnTo>
                  <a:lnTo>
                    <a:pt x="737" y="61"/>
                  </a:lnTo>
                  <a:lnTo>
                    <a:pt x="738" y="61"/>
                  </a:lnTo>
                  <a:lnTo>
                    <a:pt x="741" y="61"/>
                  </a:lnTo>
                  <a:lnTo>
                    <a:pt x="743" y="61"/>
                  </a:lnTo>
                  <a:lnTo>
                    <a:pt x="746" y="61"/>
                  </a:lnTo>
                  <a:lnTo>
                    <a:pt x="748" y="59"/>
                  </a:lnTo>
                  <a:lnTo>
                    <a:pt x="750" y="59"/>
                  </a:lnTo>
                  <a:lnTo>
                    <a:pt x="753" y="59"/>
                  </a:lnTo>
                  <a:lnTo>
                    <a:pt x="755" y="59"/>
                  </a:lnTo>
                  <a:lnTo>
                    <a:pt x="756" y="59"/>
                  </a:lnTo>
                  <a:lnTo>
                    <a:pt x="758" y="61"/>
                  </a:lnTo>
                  <a:lnTo>
                    <a:pt x="758" y="62"/>
                  </a:lnTo>
                  <a:lnTo>
                    <a:pt x="759" y="64"/>
                  </a:lnTo>
                  <a:lnTo>
                    <a:pt x="759" y="65"/>
                  </a:lnTo>
                  <a:lnTo>
                    <a:pt x="759" y="69"/>
                  </a:lnTo>
                  <a:lnTo>
                    <a:pt x="759" y="70"/>
                  </a:lnTo>
                  <a:lnTo>
                    <a:pt x="759" y="72"/>
                  </a:lnTo>
                  <a:lnTo>
                    <a:pt x="758" y="74"/>
                  </a:lnTo>
                  <a:lnTo>
                    <a:pt x="756" y="74"/>
                  </a:lnTo>
                  <a:lnTo>
                    <a:pt x="755" y="75"/>
                  </a:lnTo>
                  <a:lnTo>
                    <a:pt x="753" y="75"/>
                  </a:lnTo>
                  <a:lnTo>
                    <a:pt x="751" y="77"/>
                  </a:lnTo>
                  <a:lnTo>
                    <a:pt x="750" y="79"/>
                  </a:lnTo>
                  <a:lnTo>
                    <a:pt x="750" y="85"/>
                  </a:lnTo>
                  <a:lnTo>
                    <a:pt x="750" y="87"/>
                  </a:lnTo>
                  <a:lnTo>
                    <a:pt x="750" y="88"/>
                  </a:lnTo>
                  <a:lnTo>
                    <a:pt x="748" y="90"/>
                  </a:lnTo>
                  <a:lnTo>
                    <a:pt x="745" y="90"/>
                  </a:lnTo>
                  <a:lnTo>
                    <a:pt x="743" y="90"/>
                  </a:lnTo>
                  <a:lnTo>
                    <a:pt x="741" y="90"/>
                  </a:lnTo>
                  <a:lnTo>
                    <a:pt x="740" y="93"/>
                  </a:lnTo>
                  <a:lnTo>
                    <a:pt x="738" y="95"/>
                  </a:lnTo>
                  <a:lnTo>
                    <a:pt x="738" y="97"/>
                  </a:lnTo>
                  <a:lnTo>
                    <a:pt x="737" y="98"/>
                  </a:lnTo>
                  <a:lnTo>
                    <a:pt x="735" y="100"/>
                  </a:lnTo>
                  <a:lnTo>
                    <a:pt x="735" y="101"/>
                  </a:lnTo>
                  <a:lnTo>
                    <a:pt x="733" y="103"/>
                  </a:lnTo>
                  <a:lnTo>
                    <a:pt x="732" y="105"/>
                  </a:lnTo>
                  <a:lnTo>
                    <a:pt x="730" y="105"/>
                  </a:lnTo>
                  <a:lnTo>
                    <a:pt x="730" y="106"/>
                  </a:lnTo>
                  <a:lnTo>
                    <a:pt x="728" y="108"/>
                  </a:lnTo>
                  <a:lnTo>
                    <a:pt x="730" y="108"/>
                  </a:lnTo>
                  <a:lnTo>
                    <a:pt x="732" y="110"/>
                  </a:lnTo>
                  <a:lnTo>
                    <a:pt x="732" y="110"/>
                  </a:lnTo>
                  <a:lnTo>
                    <a:pt x="733" y="110"/>
                  </a:lnTo>
                  <a:lnTo>
                    <a:pt x="735" y="108"/>
                  </a:lnTo>
                  <a:lnTo>
                    <a:pt x="737" y="106"/>
                  </a:lnTo>
                  <a:lnTo>
                    <a:pt x="738" y="105"/>
                  </a:lnTo>
                  <a:lnTo>
                    <a:pt x="738" y="101"/>
                  </a:lnTo>
                  <a:lnTo>
                    <a:pt x="740" y="100"/>
                  </a:lnTo>
                  <a:lnTo>
                    <a:pt x="741" y="98"/>
                  </a:lnTo>
                  <a:lnTo>
                    <a:pt x="743" y="97"/>
                  </a:lnTo>
                  <a:lnTo>
                    <a:pt x="745" y="95"/>
                  </a:lnTo>
                  <a:lnTo>
                    <a:pt x="746" y="95"/>
                  </a:lnTo>
                  <a:lnTo>
                    <a:pt x="751" y="93"/>
                  </a:lnTo>
                  <a:lnTo>
                    <a:pt x="755" y="93"/>
                  </a:lnTo>
                  <a:lnTo>
                    <a:pt x="756" y="92"/>
                  </a:lnTo>
                  <a:lnTo>
                    <a:pt x="758" y="90"/>
                  </a:lnTo>
                  <a:lnTo>
                    <a:pt x="761" y="90"/>
                  </a:lnTo>
                  <a:lnTo>
                    <a:pt x="764" y="90"/>
                  </a:lnTo>
                  <a:lnTo>
                    <a:pt x="768" y="88"/>
                  </a:lnTo>
                  <a:lnTo>
                    <a:pt x="771" y="90"/>
                  </a:lnTo>
                  <a:lnTo>
                    <a:pt x="774" y="90"/>
                  </a:lnTo>
                  <a:lnTo>
                    <a:pt x="777" y="88"/>
                  </a:lnTo>
                  <a:lnTo>
                    <a:pt x="777" y="87"/>
                  </a:lnTo>
                  <a:lnTo>
                    <a:pt x="779" y="85"/>
                  </a:lnTo>
                  <a:lnTo>
                    <a:pt x="781" y="82"/>
                  </a:lnTo>
                  <a:lnTo>
                    <a:pt x="782" y="80"/>
                  </a:lnTo>
                  <a:lnTo>
                    <a:pt x="784" y="79"/>
                  </a:lnTo>
                  <a:lnTo>
                    <a:pt x="787" y="79"/>
                  </a:lnTo>
                  <a:lnTo>
                    <a:pt x="789" y="79"/>
                  </a:lnTo>
                  <a:lnTo>
                    <a:pt x="792" y="79"/>
                  </a:lnTo>
                  <a:lnTo>
                    <a:pt x="795" y="79"/>
                  </a:lnTo>
                  <a:lnTo>
                    <a:pt x="797" y="80"/>
                  </a:lnTo>
                  <a:lnTo>
                    <a:pt x="799" y="80"/>
                  </a:lnTo>
                  <a:lnTo>
                    <a:pt x="799" y="82"/>
                  </a:lnTo>
                  <a:lnTo>
                    <a:pt x="800" y="83"/>
                  </a:lnTo>
                  <a:lnTo>
                    <a:pt x="804" y="83"/>
                  </a:lnTo>
                  <a:lnTo>
                    <a:pt x="807" y="83"/>
                  </a:lnTo>
                  <a:lnTo>
                    <a:pt x="810" y="83"/>
                  </a:lnTo>
                  <a:lnTo>
                    <a:pt x="813" y="83"/>
                  </a:lnTo>
                  <a:lnTo>
                    <a:pt x="817" y="83"/>
                  </a:lnTo>
                  <a:lnTo>
                    <a:pt x="820" y="83"/>
                  </a:lnTo>
                  <a:lnTo>
                    <a:pt x="822" y="82"/>
                  </a:lnTo>
                  <a:lnTo>
                    <a:pt x="823" y="82"/>
                  </a:lnTo>
                  <a:lnTo>
                    <a:pt x="825" y="80"/>
                  </a:lnTo>
                  <a:lnTo>
                    <a:pt x="825" y="79"/>
                  </a:lnTo>
                  <a:lnTo>
                    <a:pt x="827" y="75"/>
                  </a:lnTo>
                  <a:lnTo>
                    <a:pt x="827" y="72"/>
                  </a:lnTo>
                  <a:lnTo>
                    <a:pt x="828" y="72"/>
                  </a:lnTo>
                  <a:lnTo>
                    <a:pt x="830" y="70"/>
                  </a:lnTo>
                  <a:lnTo>
                    <a:pt x="832" y="69"/>
                  </a:lnTo>
                  <a:lnTo>
                    <a:pt x="833" y="69"/>
                  </a:lnTo>
                  <a:lnTo>
                    <a:pt x="836" y="67"/>
                  </a:lnTo>
                  <a:lnTo>
                    <a:pt x="841" y="67"/>
                  </a:lnTo>
                  <a:lnTo>
                    <a:pt x="843" y="67"/>
                  </a:lnTo>
                  <a:lnTo>
                    <a:pt x="845" y="67"/>
                  </a:lnTo>
                  <a:lnTo>
                    <a:pt x="846" y="65"/>
                  </a:lnTo>
                  <a:lnTo>
                    <a:pt x="850" y="65"/>
                  </a:lnTo>
                  <a:lnTo>
                    <a:pt x="851" y="65"/>
                  </a:lnTo>
                  <a:lnTo>
                    <a:pt x="854" y="65"/>
                  </a:lnTo>
                  <a:lnTo>
                    <a:pt x="856" y="67"/>
                  </a:lnTo>
                  <a:lnTo>
                    <a:pt x="861" y="69"/>
                  </a:lnTo>
                  <a:lnTo>
                    <a:pt x="863" y="69"/>
                  </a:lnTo>
                  <a:lnTo>
                    <a:pt x="864" y="69"/>
                  </a:lnTo>
                  <a:lnTo>
                    <a:pt x="868" y="70"/>
                  </a:lnTo>
                  <a:lnTo>
                    <a:pt x="871" y="70"/>
                  </a:lnTo>
                  <a:lnTo>
                    <a:pt x="874" y="70"/>
                  </a:lnTo>
                  <a:lnTo>
                    <a:pt x="877" y="70"/>
                  </a:lnTo>
                  <a:lnTo>
                    <a:pt x="879" y="69"/>
                  </a:lnTo>
                  <a:lnTo>
                    <a:pt x="882" y="69"/>
                  </a:lnTo>
                  <a:lnTo>
                    <a:pt x="886" y="67"/>
                  </a:lnTo>
                  <a:lnTo>
                    <a:pt x="889" y="67"/>
                  </a:lnTo>
                  <a:lnTo>
                    <a:pt x="892" y="67"/>
                  </a:lnTo>
                  <a:lnTo>
                    <a:pt x="895" y="69"/>
                  </a:lnTo>
                  <a:lnTo>
                    <a:pt x="897" y="69"/>
                  </a:lnTo>
                  <a:lnTo>
                    <a:pt x="899" y="69"/>
                  </a:lnTo>
                  <a:lnTo>
                    <a:pt x="900" y="72"/>
                  </a:lnTo>
                  <a:lnTo>
                    <a:pt x="900" y="74"/>
                  </a:lnTo>
                  <a:lnTo>
                    <a:pt x="900" y="75"/>
                  </a:lnTo>
                  <a:lnTo>
                    <a:pt x="900" y="79"/>
                  </a:lnTo>
                  <a:lnTo>
                    <a:pt x="900" y="82"/>
                  </a:lnTo>
                  <a:lnTo>
                    <a:pt x="899" y="83"/>
                  </a:lnTo>
                  <a:lnTo>
                    <a:pt x="897" y="85"/>
                  </a:lnTo>
                  <a:lnTo>
                    <a:pt x="895" y="87"/>
                  </a:lnTo>
                  <a:lnTo>
                    <a:pt x="894" y="88"/>
                  </a:lnTo>
                  <a:lnTo>
                    <a:pt x="890" y="90"/>
                  </a:lnTo>
                  <a:lnTo>
                    <a:pt x="889" y="90"/>
                  </a:lnTo>
                  <a:lnTo>
                    <a:pt x="887" y="90"/>
                  </a:lnTo>
                  <a:lnTo>
                    <a:pt x="882" y="90"/>
                  </a:lnTo>
                  <a:lnTo>
                    <a:pt x="876" y="90"/>
                  </a:lnTo>
                  <a:lnTo>
                    <a:pt x="872" y="90"/>
                  </a:lnTo>
                  <a:lnTo>
                    <a:pt x="869" y="92"/>
                  </a:lnTo>
                  <a:lnTo>
                    <a:pt x="866" y="92"/>
                  </a:lnTo>
                  <a:lnTo>
                    <a:pt x="864" y="92"/>
                  </a:lnTo>
                  <a:lnTo>
                    <a:pt x="864" y="93"/>
                  </a:lnTo>
                  <a:lnTo>
                    <a:pt x="864" y="95"/>
                  </a:lnTo>
                  <a:lnTo>
                    <a:pt x="861" y="97"/>
                  </a:lnTo>
                  <a:lnTo>
                    <a:pt x="859" y="98"/>
                  </a:lnTo>
                  <a:lnTo>
                    <a:pt x="858" y="100"/>
                  </a:lnTo>
                  <a:lnTo>
                    <a:pt x="858" y="101"/>
                  </a:lnTo>
                  <a:lnTo>
                    <a:pt x="856" y="103"/>
                  </a:lnTo>
                  <a:lnTo>
                    <a:pt x="856" y="105"/>
                  </a:lnTo>
                  <a:lnTo>
                    <a:pt x="854" y="105"/>
                  </a:lnTo>
                  <a:lnTo>
                    <a:pt x="851" y="106"/>
                  </a:lnTo>
                  <a:lnTo>
                    <a:pt x="848" y="106"/>
                  </a:lnTo>
                  <a:lnTo>
                    <a:pt x="846" y="106"/>
                  </a:lnTo>
                  <a:lnTo>
                    <a:pt x="845" y="106"/>
                  </a:lnTo>
                  <a:lnTo>
                    <a:pt x="841" y="106"/>
                  </a:lnTo>
                  <a:lnTo>
                    <a:pt x="840" y="106"/>
                  </a:lnTo>
                  <a:lnTo>
                    <a:pt x="838" y="106"/>
                  </a:lnTo>
                  <a:lnTo>
                    <a:pt x="836" y="106"/>
                  </a:lnTo>
                  <a:lnTo>
                    <a:pt x="835" y="105"/>
                  </a:lnTo>
                  <a:lnTo>
                    <a:pt x="833" y="105"/>
                  </a:lnTo>
                  <a:lnTo>
                    <a:pt x="832" y="103"/>
                  </a:lnTo>
                  <a:lnTo>
                    <a:pt x="828" y="103"/>
                  </a:lnTo>
                  <a:lnTo>
                    <a:pt x="827" y="103"/>
                  </a:lnTo>
                  <a:lnTo>
                    <a:pt x="825" y="105"/>
                  </a:lnTo>
                  <a:lnTo>
                    <a:pt x="823" y="106"/>
                  </a:lnTo>
                  <a:lnTo>
                    <a:pt x="820" y="108"/>
                  </a:lnTo>
                  <a:lnTo>
                    <a:pt x="817" y="110"/>
                  </a:lnTo>
                  <a:lnTo>
                    <a:pt x="813" y="110"/>
                  </a:lnTo>
                  <a:lnTo>
                    <a:pt x="822" y="111"/>
                  </a:lnTo>
                  <a:lnTo>
                    <a:pt x="850" y="111"/>
                  </a:lnTo>
                  <a:lnTo>
                    <a:pt x="851" y="115"/>
                  </a:lnTo>
                  <a:lnTo>
                    <a:pt x="850" y="116"/>
                  </a:lnTo>
                  <a:lnTo>
                    <a:pt x="850" y="118"/>
                  </a:lnTo>
                  <a:lnTo>
                    <a:pt x="848" y="118"/>
                  </a:lnTo>
                  <a:lnTo>
                    <a:pt x="846" y="118"/>
                  </a:lnTo>
                  <a:lnTo>
                    <a:pt x="845" y="118"/>
                  </a:lnTo>
                  <a:lnTo>
                    <a:pt x="845" y="119"/>
                  </a:lnTo>
                  <a:lnTo>
                    <a:pt x="843" y="119"/>
                  </a:lnTo>
                  <a:lnTo>
                    <a:pt x="841" y="119"/>
                  </a:lnTo>
                  <a:lnTo>
                    <a:pt x="840" y="119"/>
                  </a:lnTo>
                  <a:lnTo>
                    <a:pt x="838" y="119"/>
                  </a:lnTo>
                  <a:lnTo>
                    <a:pt x="836" y="121"/>
                  </a:lnTo>
                  <a:lnTo>
                    <a:pt x="835" y="121"/>
                  </a:lnTo>
                  <a:lnTo>
                    <a:pt x="833" y="123"/>
                  </a:lnTo>
                  <a:lnTo>
                    <a:pt x="832" y="124"/>
                  </a:lnTo>
                  <a:lnTo>
                    <a:pt x="832" y="126"/>
                  </a:lnTo>
                  <a:lnTo>
                    <a:pt x="832" y="128"/>
                  </a:lnTo>
                  <a:lnTo>
                    <a:pt x="830" y="129"/>
                  </a:lnTo>
                  <a:lnTo>
                    <a:pt x="830" y="131"/>
                  </a:lnTo>
                  <a:lnTo>
                    <a:pt x="828" y="131"/>
                  </a:lnTo>
                  <a:lnTo>
                    <a:pt x="827" y="133"/>
                  </a:lnTo>
                  <a:lnTo>
                    <a:pt x="825" y="133"/>
                  </a:lnTo>
                  <a:lnTo>
                    <a:pt x="823" y="133"/>
                  </a:lnTo>
                  <a:lnTo>
                    <a:pt x="820" y="133"/>
                  </a:lnTo>
                  <a:lnTo>
                    <a:pt x="817" y="131"/>
                  </a:lnTo>
                  <a:lnTo>
                    <a:pt x="813" y="133"/>
                  </a:lnTo>
                  <a:lnTo>
                    <a:pt x="810" y="134"/>
                  </a:lnTo>
                  <a:lnTo>
                    <a:pt x="809" y="136"/>
                  </a:lnTo>
                  <a:lnTo>
                    <a:pt x="807" y="137"/>
                  </a:lnTo>
                  <a:lnTo>
                    <a:pt x="805" y="141"/>
                  </a:lnTo>
                  <a:lnTo>
                    <a:pt x="804" y="142"/>
                  </a:lnTo>
                  <a:lnTo>
                    <a:pt x="804" y="144"/>
                  </a:lnTo>
                  <a:lnTo>
                    <a:pt x="802" y="146"/>
                  </a:lnTo>
                  <a:lnTo>
                    <a:pt x="800" y="149"/>
                  </a:lnTo>
                  <a:lnTo>
                    <a:pt x="800" y="151"/>
                  </a:lnTo>
                  <a:lnTo>
                    <a:pt x="802" y="152"/>
                  </a:lnTo>
                  <a:lnTo>
                    <a:pt x="802" y="154"/>
                  </a:lnTo>
                  <a:lnTo>
                    <a:pt x="802" y="155"/>
                  </a:lnTo>
                  <a:lnTo>
                    <a:pt x="800" y="157"/>
                  </a:lnTo>
                  <a:lnTo>
                    <a:pt x="800" y="157"/>
                  </a:lnTo>
                  <a:lnTo>
                    <a:pt x="799" y="159"/>
                  </a:lnTo>
                  <a:lnTo>
                    <a:pt x="795" y="159"/>
                  </a:lnTo>
                  <a:lnTo>
                    <a:pt x="794" y="159"/>
                  </a:lnTo>
                  <a:lnTo>
                    <a:pt x="792" y="159"/>
                  </a:lnTo>
                  <a:lnTo>
                    <a:pt x="789" y="159"/>
                  </a:lnTo>
                  <a:lnTo>
                    <a:pt x="789" y="160"/>
                  </a:lnTo>
                  <a:lnTo>
                    <a:pt x="787" y="162"/>
                  </a:lnTo>
                  <a:lnTo>
                    <a:pt x="786" y="165"/>
                  </a:lnTo>
                  <a:lnTo>
                    <a:pt x="786" y="167"/>
                  </a:lnTo>
                  <a:lnTo>
                    <a:pt x="786" y="170"/>
                  </a:lnTo>
                  <a:lnTo>
                    <a:pt x="776" y="170"/>
                  </a:lnTo>
                  <a:lnTo>
                    <a:pt x="776" y="175"/>
                  </a:lnTo>
                  <a:lnTo>
                    <a:pt x="774" y="178"/>
                  </a:lnTo>
                  <a:lnTo>
                    <a:pt x="774" y="182"/>
                  </a:lnTo>
                  <a:lnTo>
                    <a:pt x="774" y="185"/>
                  </a:lnTo>
                  <a:lnTo>
                    <a:pt x="774" y="187"/>
                  </a:lnTo>
                  <a:lnTo>
                    <a:pt x="774" y="188"/>
                  </a:lnTo>
                  <a:lnTo>
                    <a:pt x="774" y="190"/>
                  </a:lnTo>
                  <a:lnTo>
                    <a:pt x="773" y="191"/>
                  </a:lnTo>
                  <a:lnTo>
                    <a:pt x="771" y="191"/>
                  </a:lnTo>
                  <a:lnTo>
                    <a:pt x="769" y="191"/>
                  </a:lnTo>
                  <a:lnTo>
                    <a:pt x="769" y="191"/>
                  </a:lnTo>
                  <a:lnTo>
                    <a:pt x="768" y="195"/>
                  </a:lnTo>
                  <a:lnTo>
                    <a:pt x="766" y="198"/>
                  </a:lnTo>
                  <a:lnTo>
                    <a:pt x="766" y="201"/>
                  </a:lnTo>
                  <a:lnTo>
                    <a:pt x="766" y="203"/>
                  </a:lnTo>
                  <a:lnTo>
                    <a:pt x="766" y="205"/>
                  </a:lnTo>
                  <a:lnTo>
                    <a:pt x="768" y="206"/>
                  </a:lnTo>
                  <a:lnTo>
                    <a:pt x="769" y="208"/>
                  </a:lnTo>
                  <a:lnTo>
                    <a:pt x="771" y="208"/>
                  </a:lnTo>
                  <a:lnTo>
                    <a:pt x="773" y="208"/>
                  </a:lnTo>
                  <a:lnTo>
                    <a:pt x="774" y="206"/>
                  </a:lnTo>
                  <a:lnTo>
                    <a:pt x="774" y="205"/>
                  </a:lnTo>
                  <a:lnTo>
                    <a:pt x="774" y="201"/>
                  </a:lnTo>
                  <a:lnTo>
                    <a:pt x="774" y="198"/>
                  </a:lnTo>
                  <a:lnTo>
                    <a:pt x="779" y="198"/>
                  </a:lnTo>
                  <a:lnTo>
                    <a:pt x="782" y="198"/>
                  </a:lnTo>
                  <a:lnTo>
                    <a:pt x="784" y="198"/>
                  </a:lnTo>
                  <a:lnTo>
                    <a:pt x="786" y="198"/>
                  </a:lnTo>
                  <a:lnTo>
                    <a:pt x="787" y="200"/>
                  </a:lnTo>
                  <a:lnTo>
                    <a:pt x="791" y="200"/>
                  </a:lnTo>
                  <a:lnTo>
                    <a:pt x="794" y="200"/>
                  </a:lnTo>
                  <a:lnTo>
                    <a:pt x="794" y="201"/>
                  </a:lnTo>
                  <a:lnTo>
                    <a:pt x="795" y="201"/>
                  </a:lnTo>
                  <a:lnTo>
                    <a:pt x="797" y="203"/>
                  </a:lnTo>
                  <a:lnTo>
                    <a:pt x="800" y="203"/>
                  </a:lnTo>
                  <a:lnTo>
                    <a:pt x="804" y="201"/>
                  </a:lnTo>
                  <a:lnTo>
                    <a:pt x="804" y="203"/>
                  </a:lnTo>
                  <a:lnTo>
                    <a:pt x="805" y="203"/>
                  </a:lnTo>
                  <a:lnTo>
                    <a:pt x="805" y="205"/>
                  </a:lnTo>
                  <a:lnTo>
                    <a:pt x="807" y="206"/>
                  </a:lnTo>
                  <a:lnTo>
                    <a:pt x="809" y="208"/>
                  </a:lnTo>
                  <a:lnTo>
                    <a:pt x="807" y="209"/>
                  </a:lnTo>
                  <a:lnTo>
                    <a:pt x="805" y="211"/>
                  </a:lnTo>
                  <a:lnTo>
                    <a:pt x="802" y="211"/>
                  </a:lnTo>
                  <a:lnTo>
                    <a:pt x="799" y="211"/>
                  </a:lnTo>
                  <a:lnTo>
                    <a:pt x="795" y="211"/>
                  </a:lnTo>
                  <a:lnTo>
                    <a:pt x="794" y="211"/>
                  </a:lnTo>
                  <a:lnTo>
                    <a:pt x="792" y="209"/>
                  </a:lnTo>
                  <a:lnTo>
                    <a:pt x="791" y="209"/>
                  </a:lnTo>
                  <a:lnTo>
                    <a:pt x="789" y="211"/>
                  </a:lnTo>
                  <a:lnTo>
                    <a:pt x="789" y="221"/>
                  </a:lnTo>
                  <a:lnTo>
                    <a:pt x="791" y="219"/>
                  </a:lnTo>
                  <a:lnTo>
                    <a:pt x="792" y="219"/>
                  </a:lnTo>
                  <a:lnTo>
                    <a:pt x="794" y="221"/>
                  </a:lnTo>
                  <a:lnTo>
                    <a:pt x="795" y="221"/>
                  </a:lnTo>
                  <a:lnTo>
                    <a:pt x="800" y="221"/>
                  </a:lnTo>
                  <a:lnTo>
                    <a:pt x="804" y="221"/>
                  </a:lnTo>
                  <a:lnTo>
                    <a:pt x="805" y="221"/>
                  </a:lnTo>
                  <a:lnTo>
                    <a:pt x="807" y="219"/>
                  </a:lnTo>
                  <a:lnTo>
                    <a:pt x="809" y="219"/>
                  </a:lnTo>
                  <a:lnTo>
                    <a:pt x="812" y="218"/>
                  </a:lnTo>
                  <a:lnTo>
                    <a:pt x="813" y="218"/>
                  </a:lnTo>
                  <a:lnTo>
                    <a:pt x="815" y="219"/>
                  </a:lnTo>
                  <a:lnTo>
                    <a:pt x="817" y="221"/>
                  </a:lnTo>
                  <a:lnTo>
                    <a:pt x="818" y="223"/>
                  </a:lnTo>
                  <a:lnTo>
                    <a:pt x="818" y="223"/>
                  </a:lnTo>
                  <a:lnTo>
                    <a:pt x="820" y="224"/>
                  </a:lnTo>
                  <a:lnTo>
                    <a:pt x="820" y="226"/>
                  </a:lnTo>
                  <a:lnTo>
                    <a:pt x="820" y="228"/>
                  </a:lnTo>
                  <a:lnTo>
                    <a:pt x="820" y="229"/>
                  </a:lnTo>
                  <a:lnTo>
                    <a:pt x="818" y="229"/>
                  </a:lnTo>
                  <a:lnTo>
                    <a:pt x="817" y="231"/>
                  </a:lnTo>
                  <a:lnTo>
                    <a:pt x="815" y="232"/>
                  </a:lnTo>
                  <a:lnTo>
                    <a:pt x="815" y="234"/>
                  </a:lnTo>
                  <a:lnTo>
                    <a:pt x="815" y="259"/>
                  </a:lnTo>
                  <a:lnTo>
                    <a:pt x="810" y="260"/>
                  </a:lnTo>
                  <a:lnTo>
                    <a:pt x="809" y="257"/>
                  </a:lnTo>
                  <a:lnTo>
                    <a:pt x="807" y="254"/>
                  </a:lnTo>
                  <a:lnTo>
                    <a:pt x="807" y="249"/>
                  </a:lnTo>
                  <a:lnTo>
                    <a:pt x="807" y="247"/>
                  </a:lnTo>
                  <a:lnTo>
                    <a:pt x="809" y="246"/>
                  </a:lnTo>
                  <a:lnTo>
                    <a:pt x="809" y="244"/>
                  </a:lnTo>
                  <a:lnTo>
                    <a:pt x="810" y="244"/>
                  </a:lnTo>
                  <a:lnTo>
                    <a:pt x="810" y="242"/>
                  </a:lnTo>
                  <a:lnTo>
                    <a:pt x="810" y="241"/>
                  </a:lnTo>
                  <a:lnTo>
                    <a:pt x="810" y="239"/>
                  </a:lnTo>
                  <a:lnTo>
                    <a:pt x="810" y="237"/>
                  </a:lnTo>
                  <a:lnTo>
                    <a:pt x="809" y="237"/>
                  </a:lnTo>
                  <a:lnTo>
                    <a:pt x="807" y="236"/>
                  </a:lnTo>
                  <a:lnTo>
                    <a:pt x="807" y="234"/>
                  </a:lnTo>
                  <a:lnTo>
                    <a:pt x="805" y="232"/>
                  </a:lnTo>
                  <a:lnTo>
                    <a:pt x="802" y="232"/>
                  </a:lnTo>
                  <a:lnTo>
                    <a:pt x="799" y="232"/>
                  </a:lnTo>
                  <a:lnTo>
                    <a:pt x="792" y="232"/>
                  </a:lnTo>
                  <a:lnTo>
                    <a:pt x="791" y="234"/>
                  </a:lnTo>
                  <a:lnTo>
                    <a:pt x="789" y="234"/>
                  </a:lnTo>
                  <a:lnTo>
                    <a:pt x="786" y="234"/>
                  </a:lnTo>
                  <a:lnTo>
                    <a:pt x="782" y="234"/>
                  </a:lnTo>
                  <a:lnTo>
                    <a:pt x="781" y="234"/>
                  </a:lnTo>
                  <a:lnTo>
                    <a:pt x="779" y="234"/>
                  </a:lnTo>
                  <a:lnTo>
                    <a:pt x="777" y="236"/>
                  </a:lnTo>
                  <a:lnTo>
                    <a:pt x="777" y="237"/>
                  </a:lnTo>
                  <a:lnTo>
                    <a:pt x="776" y="237"/>
                  </a:lnTo>
                  <a:lnTo>
                    <a:pt x="776" y="239"/>
                  </a:lnTo>
                  <a:lnTo>
                    <a:pt x="774" y="239"/>
                  </a:lnTo>
                  <a:lnTo>
                    <a:pt x="773" y="239"/>
                  </a:lnTo>
                  <a:lnTo>
                    <a:pt x="773" y="241"/>
                  </a:lnTo>
                  <a:lnTo>
                    <a:pt x="773" y="241"/>
                  </a:lnTo>
                  <a:lnTo>
                    <a:pt x="773" y="244"/>
                  </a:lnTo>
                  <a:lnTo>
                    <a:pt x="774" y="246"/>
                  </a:lnTo>
                  <a:lnTo>
                    <a:pt x="774" y="247"/>
                  </a:lnTo>
                  <a:lnTo>
                    <a:pt x="776" y="249"/>
                  </a:lnTo>
                  <a:lnTo>
                    <a:pt x="779" y="250"/>
                  </a:lnTo>
                  <a:lnTo>
                    <a:pt x="781" y="252"/>
                  </a:lnTo>
                  <a:lnTo>
                    <a:pt x="782" y="252"/>
                  </a:lnTo>
                  <a:lnTo>
                    <a:pt x="786" y="252"/>
                  </a:lnTo>
                  <a:lnTo>
                    <a:pt x="787" y="254"/>
                  </a:lnTo>
                  <a:lnTo>
                    <a:pt x="789" y="254"/>
                  </a:lnTo>
                  <a:lnTo>
                    <a:pt x="792" y="254"/>
                  </a:lnTo>
                  <a:lnTo>
                    <a:pt x="795" y="254"/>
                  </a:lnTo>
                  <a:lnTo>
                    <a:pt x="799" y="254"/>
                  </a:lnTo>
                  <a:lnTo>
                    <a:pt x="799" y="255"/>
                  </a:lnTo>
                  <a:lnTo>
                    <a:pt x="800" y="259"/>
                  </a:lnTo>
                  <a:lnTo>
                    <a:pt x="800" y="260"/>
                  </a:lnTo>
                  <a:lnTo>
                    <a:pt x="800" y="262"/>
                  </a:lnTo>
                  <a:lnTo>
                    <a:pt x="802" y="264"/>
                  </a:lnTo>
                  <a:lnTo>
                    <a:pt x="804" y="265"/>
                  </a:lnTo>
                  <a:lnTo>
                    <a:pt x="805" y="267"/>
                  </a:lnTo>
                  <a:lnTo>
                    <a:pt x="805" y="270"/>
                  </a:lnTo>
                  <a:lnTo>
                    <a:pt x="805" y="280"/>
                  </a:lnTo>
                  <a:lnTo>
                    <a:pt x="802" y="280"/>
                  </a:lnTo>
                  <a:lnTo>
                    <a:pt x="797" y="280"/>
                  </a:lnTo>
                  <a:lnTo>
                    <a:pt x="794" y="280"/>
                  </a:lnTo>
                  <a:lnTo>
                    <a:pt x="794" y="280"/>
                  </a:lnTo>
                  <a:lnTo>
                    <a:pt x="794" y="282"/>
                  </a:lnTo>
                  <a:lnTo>
                    <a:pt x="794" y="283"/>
                  </a:lnTo>
                  <a:lnTo>
                    <a:pt x="792" y="285"/>
                  </a:lnTo>
                  <a:lnTo>
                    <a:pt x="792" y="286"/>
                  </a:lnTo>
                  <a:lnTo>
                    <a:pt x="794" y="290"/>
                  </a:lnTo>
                  <a:lnTo>
                    <a:pt x="792" y="291"/>
                  </a:lnTo>
                  <a:lnTo>
                    <a:pt x="792" y="293"/>
                  </a:lnTo>
                  <a:lnTo>
                    <a:pt x="792" y="295"/>
                  </a:lnTo>
                  <a:lnTo>
                    <a:pt x="794" y="296"/>
                  </a:lnTo>
                  <a:lnTo>
                    <a:pt x="794" y="298"/>
                  </a:lnTo>
                  <a:lnTo>
                    <a:pt x="795" y="300"/>
                  </a:lnTo>
                  <a:lnTo>
                    <a:pt x="797" y="301"/>
                  </a:lnTo>
                  <a:lnTo>
                    <a:pt x="799" y="303"/>
                  </a:lnTo>
                  <a:lnTo>
                    <a:pt x="802" y="303"/>
                  </a:lnTo>
                  <a:lnTo>
                    <a:pt x="804" y="303"/>
                  </a:lnTo>
                  <a:lnTo>
                    <a:pt x="805" y="303"/>
                  </a:lnTo>
                  <a:lnTo>
                    <a:pt x="807" y="304"/>
                  </a:lnTo>
                  <a:lnTo>
                    <a:pt x="809" y="306"/>
                  </a:lnTo>
                  <a:lnTo>
                    <a:pt x="810" y="308"/>
                  </a:lnTo>
                  <a:lnTo>
                    <a:pt x="810" y="309"/>
                  </a:lnTo>
                  <a:lnTo>
                    <a:pt x="810" y="311"/>
                  </a:lnTo>
                  <a:lnTo>
                    <a:pt x="810" y="311"/>
                  </a:lnTo>
                  <a:lnTo>
                    <a:pt x="807" y="313"/>
                  </a:lnTo>
                  <a:lnTo>
                    <a:pt x="804" y="313"/>
                  </a:lnTo>
                  <a:lnTo>
                    <a:pt x="802" y="313"/>
                  </a:lnTo>
                  <a:lnTo>
                    <a:pt x="797" y="313"/>
                  </a:lnTo>
                  <a:lnTo>
                    <a:pt x="795" y="311"/>
                  </a:lnTo>
                  <a:lnTo>
                    <a:pt x="794" y="311"/>
                  </a:lnTo>
                  <a:lnTo>
                    <a:pt x="794" y="311"/>
                  </a:lnTo>
                  <a:lnTo>
                    <a:pt x="792" y="311"/>
                  </a:lnTo>
                  <a:lnTo>
                    <a:pt x="792" y="313"/>
                  </a:lnTo>
                  <a:lnTo>
                    <a:pt x="791" y="313"/>
                  </a:lnTo>
                  <a:lnTo>
                    <a:pt x="787" y="314"/>
                  </a:lnTo>
                  <a:lnTo>
                    <a:pt x="786" y="316"/>
                  </a:lnTo>
                  <a:lnTo>
                    <a:pt x="786" y="316"/>
                  </a:lnTo>
                  <a:lnTo>
                    <a:pt x="781" y="316"/>
                  </a:lnTo>
                  <a:lnTo>
                    <a:pt x="777" y="316"/>
                  </a:lnTo>
                  <a:lnTo>
                    <a:pt x="774" y="316"/>
                  </a:lnTo>
                  <a:lnTo>
                    <a:pt x="771" y="316"/>
                  </a:lnTo>
                  <a:lnTo>
                    <a:pt x="769" y="316"/>
                  </a:lnTo>
                  <a:lnTo>
                    <a:pt x="768" y="316"/>
                  </a:lnTo>
                  <a:lnTo>
                    <a:pt x="766" y="316"/>
                  </a:lnTo>
                  <a:lnTo>
                    <a:pt x="764" y="314"/>
                  </a:lnTo>
                  <a:lnTo>
                    <a:pt x="763" y="316"/>
                  </a:lnTo>
                  <a:lnTo>
                    <a:pt x="761" y="316"/>
                  </a:lnTo>
                  <a:lnTo>
                    <a:pt x="761" y="318"/>
                  </a:lnTo>
                  <a:lnTo>
                    <a:pt x="761" y="319"/>
                  </a:lnTo>
                  <a:lnTo>
                    <a:pt x="763" y="321"/>
                  </a:lnTo>
                  <a:lnTo>
                    <a:pt x="764" y="322"/>
                  </a:lnTo>
                  <a:lnTo>
                    <a:pt x="766" y="324"/>
                  </a:lnTo>
                  <a:lnTo>
                    <a:pt x="768" y="324"/>
                  </a:lnTo>
                  <a:lnTo>
                    <a:pt x="769" y="324"/>
                  </a:lnTo>
                  <a:lnTo>
                    <a:pt x="771" y="324"/>
                  </a:lnTo>
                  <a:lnTo>
                    <a:pt x="773" y="324"/>
                  </a:lnTo>
                  <a:lnTo>
                    <a:pt x="774" y="322"/>
                  </a:lnTo>
                  <a:lnTo>
                    <a:pt x="776" y="322"/>
                  </a:lnTo>
                  <a:lnTo>
                    <a:pt x="777" y="321"/>
                  </a:lnTo>
                  <a:lnTo>
                    <a:pt x="781" y="321"/>
                  </a:lnTo>
                  <a:lnTo>
                    <a:pt x="782" y="322"/>
                  </a:lnTo>
                  <a:lnTo>
                    <a:pt x="784" y="322"/>
                  </a:lnTo>
                  <a:lnTo>
                    <a:pt x="786" y="324"/>
                  </a:lnTo>
                  <a:lnTo>
                    <a:pt x="787" y="326"/>
                  </a:lnTo>
                  <a:lnTo>
                    <a:pt x="787" y="329"/>
                  </a:lnTo>
                  <a:lnTo>
                    <a:pt x="789" y="331"/>
                  </a:lnTo>
                  <a:lnTo>
                    <a:pt x="791" y="332"/>
                  </a:lnTo>
                  <a:lnTo>
                    <a:pt x="791" y="334"/>
                  </a:lnTo>
                  <a:lnTo>
                    <a:pt x="789" y="336"/>
                  </a:lnTo>
                  <a:lnTo>
                    <a:pt x="787" y="336"/>
                  </a:lnTo>
                  <a:lnTo>
                    <a:pt x="786" y="337"/>
                  </a:lnTo>
                  <a:lnTo>
                    <a:pt x="786" y="339"/>
                  </a:lnTo>
                  <a:lnTo>
                    <a:pt x="782" y="340"/>
                  </a:lnTo>
                  <a:lnTo>
                    <a:pt x="781" y="340"/>
                  </a:lnTo>
                  <a:lnTo>
                    <a:pt x="777" y="340"/>
                  </a:lnTo>
                  <a:lnTo>
                    <a:pt x="776" y="339"/>
                  </a:lnTo>
                  <a:lnTo>
                    <a:pt x="774" y="339"/>
                  </a:lnTo>
                  <a:lnTo>
                    <a:pt x="771" y="337"/>
                  </a:lnTo>
                  <a:lnTo>
                    <a:pt x="768" y="337"/>
                  </a:lnTo>
                  <a:lnTo>
                    <a:pt x="764" y="337"/>
                  </a:lnTo>
                  <a:lnTo>
                    <a:pt x="761" y="339"/>
                  </a:lnTo>
                  <a:lnTo>
                    <a:pt x="761" y="339"/>
                  </a:lnTo>
                  <a:lnTo>
                    <a:pt x="759" y="340"/>
                  </a:lnTo>
                  <a:lnTo>
                    <a:pt x="759" y="342"/>
                  </a:lnTo>
                  <a:lnTo>
                    <a:pt x="758" y="342"/>
                  </a:lnTo>
                  <a:lnTo>
                    <a:pt x="756" y="342"/>
                  </a:lnTo>
                  <a:lnTo>
                    <a:pt x="743" y="342"/>
                  </a:lnTo>
                  <a:lnTo>
                    <a:pt x="743" y="334"/>
                  </a:lnTo>
                  <a:lnTo>
                    <a:pt x="730" y="334"/>
                  </a:lnTo>
                  <a:lnTo>
                    <a:pt x="728" y="336"/>
                  </a:lnTo>
                  <a:lnTo>
                    <a:pt x="730" y="337"/>
                  </a:lnTo>
                  <a:lnTo>
                    <a:pt x="732" y="337"/>
                  </a:lnTo>
                  <a:lnTo>
                    <a:pt x="735" y="339"/>
                  </a:lnTo>
                  <a:lnTo>
                    <a:pt x="738" y="340"/>
                  </a:lnTo>
                  <a:lnTo>
                    <a:pt x="738" y="340"/>
                  </a:lnTo>
                  <a:lnTo>
                    <a:pt x="738" y="342"/>
                  </a:lnTo>
                  <a:lnTo>
                    <a:pt x="738" y="344"/>
                  </a:lnTo>
                  <a:lnTo>
                    <a:pt x="735" y="345"/>
                  </a:lnTo>
                  <a:lnTo>
                    <a:pt x="733" y="345"/>
                  </a:lnTo>
                  <a:lnTo>
                    <a:pt x="732" y="345"/>
                  </a:lnTo>
                  <a:lnTo>
                    <a:pt x="730" y="347"/>
                  </a:lnTo>
                  <a:lnTo>
                    <a:pt x="728" y="349"/>
                  </a:lnTo>
                  <a:lnTo>
                    <a:pt x="728" y="350"/>
                  </a:lnTo>
                  <a:lnTo>
                    <a:pt x="738" y="350"/>
                  </a:lnTo>
                  <a:lnTo>
                    <a:pt x="741" y="350"/>
                  </a:lnTo>
                  <a:lnTo>
                    <a:pt x="743" y="350"/>
                  </a:lnTo>
                  <a:lnTo>
                    <a:pt x="743" y="349"/>
                  </a:lnTo>
                  <a:lnTo>
                    <a:pt x="743" y="347"/>
                  </a:lnTo>
                  <a:lnTo>
                    <a:pt x="743" y="347"/>
                  </a:lnTo>
                  <a:lnTo>
                    <a:pt x="746" y="345"/>
                  </a:lnTo>
                  <a:lnTo>
                    <a:pt x="751" y="345"/>
                  </a:lnTo>
                  <a:lnTo>
                    <a:pt x="755" y="345"/>
                  </a:lnTo>
                  <a:lnTo>
                    <a:pt x="758" y="347"/>
                  </a:lnTo>
                  <a:lnTo>
                    <a:pt x="759" y="349"/>
                  </a:lnTo>
                  <a:lnTo>
                    <a:pt x="761" y="349"/>
                  </a:lnTo>
                  <a:lnTo>
                    <a:pt x="761" y="352"/>
                  </a:lnTo>
                  <a:lnTo>
                    <a:pt x="761" y="354"/>
                  </a:lnTo>
                  <a:lnTo>
                    <a:pt x="759" y="355"/>
                  </a:lnTo>
                  <a:lnTo>
                    <a:pt x="759" y="357"/>
                  </a:lnTo>
                  <a:lnTo>
                    <a:pt x="759" y="358"/>
                  </a:lnTo>
                  <a:lnTo>
                    <a:pt x="759" y="362"/>
                  </a:lnTo>
                  <a:lnTo>
                    <a:pt x="759" y="365"/>
                  </a:lnTo>
                  <a:lnTo>
                    <a:pt x="758" y="370"/>
                  </a:lnTo>
                  <a:lnTo>
                    <a:pt x="758" y="373"/>
                  </a:lnTo>
                  <a:lnTo>
                    <a:pt x="756" y="373"/>
                  </a:lnTo>
                  <a:lnTo>
                    <a:pt x="755" y="373"/>
                  </a:lnTo>
                  <a:lnTo>
                    <a:pt x="753" y="373"/>
                  </a:lnTo>
                  <a:lnTo>
                    <a:pt x="751" y="373"/>
                  </a:lnTo>
                  <a:lnTo>
                    <a:pt x="748" y="373"/>
                  </a:lnTo>
                  <a:lnTo>
                    <a:pt x="746" y="375"/>
                  </a:lnTo>
                  <a:lnTo>
                    <a:pt x="745" y="373"/>
                  </a:lnTo>
                  <a:lnTo>
                    <a:pt x="745" y="373"/>
                  </a:lnTo>
                  <a:lnTo>
                    <a:pt x="743" y="372"/>
                  </a:lnTo>
                  <a:lnTo>
                    <a:pt x="743" y="372"/>
                  </a:lnTo>
                  <a:lnTo>
                    <a:pt x="741" y="368"/>
                  </a:lnTo>
                  <a:lnTo>
                    <a:pt x="740" y="367"/>
                  </a:lnTo>
                  <a:lnTo>
                    <a:pt x="738" y="365"/>
                  </a:lnTo>
                  <a:lnTo>
                    <a:pt x="737" y="365"/>
                  </a:lnTo>
                  <a:lnTo>
                    <a:pt x="735" y="367"/>
                  </a:lnTo>
                  <a:lnTo>
                    <a:pt x="733" y="368"/>
                  </a:lnTo>
                  <a:lnTo>
                    <a:pt x="732" y="370"/>
                  </a:lnTo>
                  <a:lnTo>
                    <a:pt x="733" y="370"/>
                  </a:lnTo>
                  <a:lnTo>
                    <a:pt x="735" y="372"/>
                  </a:lnTo>
                  <a:lnTo>
                    <a:pt x="738" y="373"/>
                  </a:lnTo>
                  <a:lnTo>
                    <a:pt x="741" y="373"/>
                  </a:lnTo>
                  <a:lnTo>
                    <a:pt x="743" y="375"/>
                  </a:lnTo>
                  <a:lnTo>
                    <a:pt x="745" y="375"/>
                  </a:lnTo>
                  <a:lnTo>
                    <a:pt x="745" y="376"/>
                  </a:lnTo>
                  <a:lnTo>
                    <a:pt x="745" y="378"/>
                  </a:lnTo>
                  <a:lnTo>
                    <a:pt x="745" y="380"/>
                  </a:lnTo>
                  <a:lnTo>
                    <a:pt x="745" y="381"/>
                  </a:lnTo>
                  <a:lnTo>
                    <a:pt x="746" y="383"/>
                  </a:lnTo>
                  <a:lnTo>
                    <a:pt x="748" y="383"/>
                  </a:lnTo>
                  <a:lnTo>
                    <a:pt x="748" y="383"/>
                  </a:lnTo>
                  <a:lnTo>
                    <a:pt x="748" y="386"/>
                  </a:lnTo>
                  <a:lnTo>
                    <a:pt x="748" y="388"/>
                  </a:lnTo>
                  <a:lnTo>
                    <a:pt x="748" y="390"/>
                  </a:lnTo>
                  <a:lnTo>
                    <a:pt x="750" y="391"/>
                  </a:lnTo>
                  <a:lnTo>
                    <a:pt x="751" y="394"/>
                  </a:lnTo>
                  <a:lnTo>
                    <a:pt x="755" y="394"/>
                  </a:lnTo>
                  <a:lnTo>
                    <a:pt x="758" y="396"/>
                  </a:lnTo>
                  <a:lnTo>
                    <a:pt x="761" y="398"/>
                  </a:lnTo>
                  <a:lnTo>
                    <a:pt x="761" y="399"/>
                  </a:lnTo>
                  <a:lnTo>
                    <a:pt x="763" y="403"/>
                  </a:lnTo>
                  <a:lnTo>
                    <a:pt x="764" y="406"/>
                  </a:lnTo>
                  <a:lnTo>
                    <a:pt x="766" y="409"/>
                  </a:lnTo>
                  <a:lnTo>
                    <a:pt x="766" y="412"/>
                  </a:lnTo>
                  <a:lnTo>
                    <a:pt x="766" y="416"/>
                  </a:lnTo>
                  <a:lnTo>
                    <a:pt x="766" y="416"/>
                  </a:lnTo>
                  <a:lnTo>
                    <a:pt x="764" y="417"/>
                  </a:lnTo>
                  <a:lnTo>
                    <a:pt x="759" y="417"/>
                  </a:lnTo>
                  <a:lnTo>
                    <a:pt x="756" y="417"/>
                  </a:lnTo>
                  <a:lnTo>
                    <a:pt x="753" y="417"/>
                  </a:lnTo>
                  <a:lnTo>
                    <a:pt x="750" y="417"/>
                  </a:lnTo>
                  <a:lnTo>
                    <a:pt x="746" y="419"/>
                  </a:lnTo>
                  <a:lnTo>
                    <a:pt x="743" y="421"/>
                  </a:lnTo>
                  <a:lnTo>
                    <a:pt x="743" y="422"/>
                  </a:lnTo>
                  <a:lnTo>
                    <a:pt x="743" y="424"/>
                  </a:lnTo>
                  <a:lnTo>
                    <a:pt x="741" y="426"/>
                  </a:lnTo>
                  <a:lnTo>
                    <a:pt x="740" y="427"/>
                  </a:lnTo>
                  <a:lnTo>
                    <a:pt x="737" y="427"/>
                  </a:lnTo>
                  <a:lnTo>
                    <a:pt x="733" y="426"/>
                  </a:lnTo>
                  <a:lnTo>
                    <a:pt x="732" y="424"/>
                  </a:lnTo>
                  <a:lnTo>
                    <a:pt x="730" y="421"/>
                  </a:lnTo>
                  <a:lnTo>
                    <a:pt x="730" y="419"/>
                  </a:lnTo>
                  <a:lnTo>
                    <a:pt x="728" y="417"/>
                  </a:lnTo>
                  <a:lnTo>
                    <a:pt x="728" y="414"/>
                  </a:lnTo>
                  <a:lnTo>
                    <a:pt x="730" y="412"/>
                  </a:lnTo>
                  <a:lnTo>
                    <a:pt x="728" y="409"/>
                  </a:lnTo>
                  <a:lnTo>
                    <a:pt x="728" y="408"/>
                  </a:lnTo>
                  <a:lnTo>
                    <a:pt x="727" y="406"/>
                  </a:lnTo>
                  <a:lnTo>
                    <a:pt x="725" y="406"/>
                  </a:lnTo>
                  <a:lnTo>
                    <a:pt x="723" y="406"/>
                  </a:lnTo>
                  <a:lnTo>
                    <a:pt x="722" y="408"/>
                  </a:lnTo>
                  <a:lnTo>
                    <a:pt x="720" y="411"/>
                  </a:lnTo>
                  <a:lnTo>
                    <a:pt x="719" y="412"/>
                  </a:lnTo>
                  <a:lnTo>
                    <a:pt x="714" y="412"/>
                  </a:lnTo>
                  <a:lnTo>
                    <a:pt x="710" y="414"/>
                  </a:lnTo>
                  <a:lnTo>
                    <a:pt x="709" y="414"/>
                  </a:lnTo>
                  <a:lnTo>
                    <a:pt x="707" y="414"/>
                  </a:lnTo>
                  <a:lnTo>
                    <a:pt x="704" y="414"/>
                  </a:lnTo>
                  <a:lnTo>
                    <a:pt x="702" y="414"/>
                  </a:lnTo>
                  <a:lnTo>
                    <a:pt x="699" y="414"/>
                  </a:lnTo>
                  <a:lnTo>
                    <a:pt x="696" y="414"/>
                  </a:lnTo>
                  <a:lnTo>
                    <a:pt x="692" y="414"/>
                  </a:lnTo>
                  <a:lnTo>
                    <a:pt x="692" y="421"/>
                  </a:lnTo>
                  <a:lnTo>
                    <a:pt x="694" y="426"/>
                  </a:lnTo>
                  <a:lnTo>
                    <a:pt x="696" y="426"/>
                  </a:lnTo>
                  <a:lnTo>
                    <a:pt x="697" y="427"/>
                  </a:lnTo>
                  <a:lnTo>
                    <a:pt x="699" y="429"/>
                  </a:lnTo>
                  <a:lnTo>
                    <a:pt x="701" y="430"/>
                  </a:lnTo>
                  <a:lnTo>
                    <a:pt x="702" y="430"/>
                  </a:lnTo>
                  <a:lnTo>
                    <a:pt x="707" y="432"/>
                  </a:lnTo>
                  <a:lnTo>
                    <a:pt x="712" y="432"/>
                  </a:lnTo>
                  <a:lnTo>
                    <a:pt x="717" y="432"/>
                  </a:lnTo>
                  <a:lnTo>
                    <a:pt x="720" y="432"/>
                  </a:lnTo>
                  <a:lnTo>
                    <a:pt x="722" y="432"/>
                  </a:lnTo>
                  <a:lnTo>
                    <a:pt x="723" y="432"/>
                  </a:lnTo>
                  <a:lnTo>
                    <a:pt x="725" y="434"/>
                  </a:lnTo>
                  <a:lnTo>
                    <a:pt x="725" y="437"/>
                  </a:lnTo>
                  <a:lnTo>
                    <a:pt x="727" y="439"/>
                  </a:lnTo>
                  <a:lnTo>
                    <a:pt x="730" y="440"/>
                  </a:lnTo>
                  <a:lnTo>
                    <a:pt x="733" y="440"/>
                  </a:lnTo>
                  <a:lnTo>
                    <a:pt x="735" y="440"/>
                  </a:lnTo>
                  <a:lnTo>
                    <a:pt x="738" y="440"/>
                  </a:lnTo>
                  <a:lnTo>
                    <a:pt x="741" y="440"/>
                  </a:lnTo>
                  <a:lnTo>
                    <a:pt x="741" y="439"/>
                  </a:lnTo>
                  <a:lnTo>
                    <a:pt x="741" y="439"/>
                  </a:lnTo>
                  <a:lnTo>
                    <a:pt x="741" y="437"/>
                  </a:lnTo>
                  <a:lnTo>
                    <a:pt x="745" y="434"/>
                  </a:lnTo>
                  <a:lnTo>
                    <a:pt x="748" y="432"/>
                  </a:lnTo>
                  <a:lnTo>
                    <a:pt x="751" y="434"/>
                  </a:lnTo>
                  <a:lnTo>
                    <a:pt x="751" y="435"/>
                  </a:lnTo>
                  <a:lnTo>
                    <a:pt x="751" y="437"/>
                  </a:lnTo>
                  <a:lnTo>
                    <a:pt x="750" y="439"/>
                  </a:lnTo>
                  <a:lnTo>
                    <a:pt x="746" y="440"/>
                  </a:lnTo>
                  <a:lnTo>
                    <a:pt x="746" y="442"/>
                  </a:lnTo>
                  <a:lnTo>
                    <a:pt x="743" y="444"/>
                  </a:lnTo>
                  <a:lnTo>
                    <a:pt x="741" y="445"/>
                  </a:lnTo>
                  <a:lnTo>
                    <a:pt x="740" y="445"/>
                  </a:lnTo>
                  <a:lnTo>
                    <a:pt x="738" y="447"/>
                  </a:lnTo>
                  <a:lnTo>
                    <a:pt x="722" y="447"/>
                  </a:lnTo>
                  <a:lnTo>
                    <a:pt x="719" y="447"/>
                  </a:lnTo>
                  <a:lnTo>
                    <a:pt x="717" y="448"/>
                  </a:lnTo>
                  <a:lnTo>
                    <a:pt x="715" y="450"/>
                  </a:lnTo>
                  <a:lnTo>
                    <a:pt x="712" y="455"/>
                  </a:lnTo>
                  <a:lnTo>
                    <a:pt x="710" y="457"/>
                  </a:lnTo>
                  <a:lnTo>
                    <a:pt x="709" y="458"/>
                  </a:lnTo>
                  <a:lnTo>
                    <a:pt x="707" y="460"/>
                  </a:lnTo>
                  <a:lnTo>
                    <a:pt x="705" y="462"/>
                  </a:lnTo>
                  <a:lnTo>
                    <a:pt x="702" y="463"/>
                  </a:lnTo>
                  <a:lnTo>
                    <a:pt x="702" y="465"/>
                  </a:lnTo>
                  <a:lnTo>
                    <a:pt x="701" y="466"/>
                  </a:lnTo>
                  <a:lnTo>
                    <a:pt x="699" y="466"/>
                  </a:lnTo>
                  <a:lnTo>
                    <a:pt x="697" y="466"/>
                  </a:lnTo>
                  <a:lnTo>
                    <a:pt x="696" y="466"/>
                  </a:lnTo>
                  <a:lnTo>
                    <a:pt x="694" y="468"/>
                  </a:lnTo>
                  <a:lnTo>
                    <a:pt x="692" y="468"/>
                  </a:lnTo>
                  <a:lnTo>
                    <a:pt x="691" y="470"/>
                  </a:lnTo>
                  <a:lnTo>
                    <a:pt x="689" y="470"/>
                  </a:lnTo>
                  <a:lnTo>
                    <a:pt x="686" y="470"/>
                  </a:lnTo>
                  <a:lnTo>
                    <a:pt x="684" y="470"/>
                  </a:lnTo>
                  <a:lnTo>
                    <a:pt x="683" y="471"/>
                  </a:lnTo>
                  <a:lnTo>
                    <a:pt x="681" y="471"/>
                  </a:lnTo>
                  <a:lnTo>
                    <a:pt x="679" y="471"/>
                  </a:lnTo>
                  <a:lnTo>
                    <a:pt x="676" y="471"/>
                  </a:lnTo>
                  <a:lnTo>
                    <a:pt x="673" y="471"/>
                  </a:lnTo>
                  <a:lnTo>
                    <a:pt x="669" y="473"/>
                  </a:lnTo>
                  <a:lnTo>
                    <a:pt x="666" y="475"/>
                  </a:lnTo>
                  <a:lnTo>
                    <a:pt x="666" y="476"/>
                  </a:lnTo>
                  <a:lnTo>
                    <a:pt x="665" y="478"/>
                  </a:lnTo>
                  <a:lnTo>
                    <a:pt x="663" y="480"/>
                  </a:lnTo>
                  <a:lnTo>
                    <a:pt x="661" y="481"/>
                  </a:lnTo>
                  <a:lnTo>
                    <a:pt x="658" y="484"/>
                  </a:lnTo>
                  <a:lnTo>
                    <a:pt x="653" y="486"/>
                  </a:lnTo>
                  <a:lnTo>
                    <a:pt x="651" y="486"/>
                  </a:lnTo>
                  <a:lnTo>
                    <a:pt x="650" y="488"/>
                  </a:lnTo>
                  <a:lnTo>
                    <a:pt x="648" y="488"/>
                  </a:lnTo>
                  <a:lnTo>
                    <a:pt x="645" y="488"/>
                  </a:lnTo>
                  <a:lnTo>
                    <a:pt x="642" y="488"/>
                  </a:lnTo>
                  <a:lnTo>
                    <a:pt x="640" y="488"/>
                  </a:lnTo>
                  <a:lnTo>
                    <a:pt x="637" y="486"/>
                  </a:lnTo>
                  <a:lnTo>
                    <a:pt x="635" y="484"/>
                  </a:lnTo>
                  <a:lnTo>
                    <a:pt x="633" y="483"/>
                  </a:lnTo>
                  <a:lnTo>
                    <a:pt x="630" y="483"/>
                  </a:lnTo>
                  <a:lnTo>
                    <a:pt x="627" y="483"/>
                  </a:lnTo>
                  <a:lnTo>
                    <a:pt x="624" y="483"/>
                  </a:lnTo>
                  <a:lnTo>
                    <a:pt x="622" y="483"/>
                  </a:lnTo>
                  <a:lnTo>
                    <a:pt x="620" y="481"/>
                  </a:lnTo>
                  <a:lnTo>
                    <a:pt x="620" y="481"/>
                  </a:lnTo>
                  <a:lnTo>
                    <a:pt x="619" y="480"/>
                  </a:lnTo>
                  <a:lnTo>
                    <a:pt x="619" y="480"/>
                  </a:lnTo>
                  <a:lnTo>
                    <a:pt x="617" y="480"/>
                  </a:lnTo>
                  <a:lnTo>
                    <a:pt x="617" y="478"/>
                  </a:lnTo>
                  <a:lnTo>
                    <a:pt x="615" y="478"/>
                  </a:lnTo>
                  <a:lnTo>
                    <a:pt x="615" y="478"/>
                  </a:lnTo>
                  <a:lnTo>
                    <a:pt x="614" y="478"/>
                  </a:lnTo>
                  <a:lnTo>
                    <a:pt x="614" y="476"/>
                  </a:lnTo>
                  <a:lnTo>
                    <a:pt x="612" y="476"/>
                  </a:lnTo>
                  <a:lnTo>
                    <a:pt x="611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80"/>
                  </a:lnTo>
                  <a:lnTo>
                    <a:pt x="611" y="483"/>
                  </a:lnTo>
                  <a:lnTo>
                    <a:pt x="609" y="486"/>
                  </a:lnTo>
                  <a:lnTo>
                    <a:pt x="609" y="488"/>
                  </a:lnTo>
                  <a:lnTo>
                    <a:pt x="606" y="489"/>
                  </a:lnTo>
                  <a:lnTo>
                    <a:pt x="604" y="489"/>
                  </a:lnTo>
                  <a:lnTo>
                    <a:pt x="602" y="491"/>
                  </a:lnTo>
                  <a:lnTo>
                    <a:pt x="601" y="494"/>
                  </a:lnTo>
                  <a:lnTo>
                    <a:pt x="601" y="494"/>
                  </a:lnTo>
                  <a:lnTo>
                    <a:pt x="601" y="496"/>
                  </a:lnTo>
                  <a:lnTo>
                    <a:pt x="601" y="496"/>
                  </a:lnTo>
                  <a:lnTo>
                    <a:pt x="599" y="498"/>
                  </a:lnTo>
                  <a:lnTo>
                    <a:pt x="597" y="498"/>
                  </a:lnTo>
                  <a:lnTo>
                    <a:pt x="596" y="499"/>
                  </a:lnTo>
                  <a:lnTo>
                    <a:pt x="594" y="499"/>
                  </a:lnTo>
                  <a:lnTo>
                    <a:pt x="594" y="501"/>
                  </a:lnTo>
                  <a:lnTo>
                    <a:pt x="593" y="502"/>
                  </a:lnTo>
                  <a:lnTo>
                    <a:pt x="591" y="506"/>
                  </a:lnTo>
                  <a:lnTo>
                    <a:pt x="589" y="509"/>
                  </a:lnTo>
                  <a:lnTo>
                    <a:pt x="588" y="509"/>
                  </a:lnTo>
                  <a:lnTo>
                    <a:pt x="586" y="509"/>
                  </a:lnTo>
                  <a:lnTo>
                    <a:pt x="584" y="511"/>
                  </a:lnTo>
                  <a:lnTo>
                    <a:pt x="583" y="512"/>
                  </a:lnTo>
                  <a:lnTo>
                    <a:pt x="583" y="514"/>
                  </a:lnTo>
                  <a:lnTo>
                    <a:pt x="581" y="516"/>
                  </a:lnTo>
                  <a:lnTo>
                    <a:pt x="581" y="517"/>
                  </a:lnTo>
                  <a:lnTo>
                    <a:pt x="579" y="517"/>
                  </a:lnTo>
                  <a:lnTo>
                    <a:pt x="576" y="519"/>
                  </a:lnTo>
                  <a:lnTo>
                    <a:pt x="575" y="520"/>
                  </a:lnTo>
                  <a:lnTo>
                    <a:pt x="573" y="522"/>
                  </a:lnTo>
                  <a:lnTo>
                    <a:pt x="571" y="525"/>
                  </a:lnTo>
                  <a:lnTo>
                    <a:pt x="571" y="525"/>
                  </a:lnTo>
                  <a:lnTo>
                    <a:pt x="571" y="527"/>
                  </a:lnTo>
                  <a:lnTo>
                    <a:pt x="571" y="529"/>
                  </a:lnTo>
                  <a:lnTo>
                    <a:pt x="570" y="529"/>
                  </a:lnTo>
                  <a:lnTo>
                    <a:pt x="570" y="529"/>
                  </a:lnTo>
                  <a:lnTo>
                    <a:pt x="568" y="529"/>
                  </a:lnTo>
                  <a:lnTo>
                    <a:pt x="566" y="530"/>
                  </a:lnTo>
                  <a:lnTo>
                    <a:pt x="565" y="530"/>
                  </a:lnTo>
                  <a:lnTo>
                    <a:pt x="561" y="530"/>
                  </a:lnTo>
                  <a:lnTo>
                    <a:pt x="558" y="530"/>
                  </a:lnTo>
                  <a:lnTo>
                    <a:pt x="555" y="530"/>
                  </a:lnTo>
                  <a:lnTo>
                    <a:pt x="553" y="530"/>
                  </a:lnTo>
                  <a:lnTo>
                    <a:pt x="552" y="532"/>
                  </a:lnTo>
                  <a:lnTo>
                    <a:pt x="550" y="534"/>
                  </a:lnTo>
                  <a:lnTo>
                    <a:pt x="548" y="535"/>
                  </a:lnTo>
                  <a:lnTo>
                    <a:pt x="547" y="537"/>
                  </a:lnTo>
                  <a:lnTo>
                    <a:pt x="545" y="538"/>
                  </a:lnTo>
                  <a:lnTo>
                    <a:pt x="543" y="540"/>
                  </a:lnTo>
                  <a:lnTo>
                    <a:pt x="542" y="543"/>
                  </a:lnTo>
                  <a:lnTo>
                    <a:pt x="540" y="543"/>
                  </a:lnTo>
                  <a:lnTo>
                    <a:pt x="537" y="545"/>
                  </a:lnTo>
                  <a:lnTo>
                    <a:pt x="535" y="545"/>
                  </a:lnTo>
                  <a:lnTo>
                    <a:pt x="534" y="543"/>
                  </a:lnTo>
                  <a:lnTo>
                    <a:pt x="530" y="543"/>
                  </a:lnTo>
                  <a:lnTo>
                    <a:pt x="527" y="545"/>
                  </a:lnTo>
                  <a:lnTo>
                    <a:pt x="527" y="543"/>
                  </a:lnTo>
                  <a:lnTo>
                    <a:pt x="527" y="540"/>
                  </a:lnTo>
                  <a:lnTo>
                    <a:pt x="527" y="537"/>
                  </a:lnTo>
                  <a:lnTo>
                    <a:pt x="527" y="535"/>
                  </a:lnTo>
                  <a:lnTo>
                    <a:pt x="527" y="532"/>
                  </a:lnTo>
                  <a:lnTo>
                    <a:pt x="516" y="532"/>
                  </a:lnTo>
                  <a:lnTo>
                    <a:pt x="516" y="534"/>
                  </a:lnTo>
                  <a:lnTo>
                    <a:pt x="516" y="535"/>
                  </a:lnTo>
                  <a:lnTo>
                    <a:pt x="516" y="538"/>
                  </a:lnTo>
                  <a:lnTo>
                    <a:pt x="516" y="543"/>
                  </a:lnTo>
                  <a:lnTo>
                    <a:pt x="498" y="543"/>
                  </a:lnTo>
                  <a:lnTo>
                    <a:pt x="496" y="545"/>
                  </a:lnTo>
                  <a:lnTo>
                    <a:pt x="496" y="547"/>
                  </a:lnTo>
                  <a:lnTo>
                    <a:pt x="496" y="550"/>
                  </a:lnTo>
                  <a:lnTo>
                    <a:pt x="496" y="552"/>
                  </a:lnTo>
                  <a:lnTo>
                    <a:pt x="496" y="553"/>
                  </a:lnTo>
                  <a:lnTo>
                    <a:pt x="494" y="553"/>
                  </a:lnTo>
                  <a:lnTo>
                    <a:pt x="493" y="555"/>
                  </a:lnTo>
                  <a:lnTo>
                    <a:pt x="489" y="556"/>
                  </a:lnTo>
                  <a:lnTo>
                    <a:pt x="486" y="556"/>
                  </a:lnTo>
                  <a:lnTo>
                    <a:pt x="483" y="556"/>
                  </a:lnTo>
                  <a:lnTo>
                    <a:pt x="481" y="556"/>
                  </a:lnTo>
                  <a:lnTo>
                    <a:pt x="480" y="556"/>
                  </a:lnTo>
                  <a:lnTo>
                    <a:pt x="480" y="558"/>
                  </a:lnTo>
                  <a:lnTo>
                    <a:pt x="480" y="560"/>
                  </a:lnTo>
                  <a:lnTo>
                    <a:pt x="480" y="561"/>
                  </a:lnTo>
                  <a:lnTo>
                    <a:pt x="480" y="563"/>
                  </a:lnTo>
                  <a:lnTo>
                    <a:pt x="481" y="563"/>
                  </a:lnTo>
                  <a:lnTo>
                    <a:pt x="481" y="563"/>
                  </a:lnTo>
                  <a:lnTo>
                    <a:pt x="483" y="565"/>
                  </a:lnTo>
                  <a:lnTo>
                    <a:pt x="483" y="566"/>
                  </a:lnTo>
                  <a:lnTo>
                    <a:pt x="484" y="568"/>
                  </a:lnTo>
                  <a:lnTo>
                    <a:pt x="484" y="570"/>
                  </a:lnTo>
                  <a:lnTo>
                    <a:pt x="484" y="573"/>
                  </a:lnTo>
                  <a:lnTo>
                    <a:pt x="484" y="574"/>
                  </a:lnTo>
                  <a:lnTo>
                    <a:pt x="484" y="576"/>
                  </a:lnTo>
                  <a:lnTo>
                    <a:pt x="483" y="578"/>
                  </a:lnTo>
                  <a:lnTo>
                    <a:pt x="481" y="578"/>
                  </a:lnTo>
                  <a:lnTo>
                    <a:pt x="481" y="594"/>
                  </a:lnTo>
                  <a:lnTo>
                    <a:pt x="480" y="596"/>
                  </a:lnTo>
                  <a:lnTo>
                    <a:pt x="480" y="596"/>
                  </a:lnTo>
                  <a:lnTo>
                    <a:pt x="478" y="596"/>
                  </a:lnTo>
                  <a:lnTo>
                    <a:pt x="476" y="596"/>
                  </a:lnTo>
                  <a:lnTo>
                    <a:pt x="475" y="597"/>
                  </a:lnTo>
                  <a:lnTo>
                    <a:pt x="473" y="599"/>
                  </a:lnTo>
                  <a:lnTo>
                    <a:pt x="470" y="602"/>
                  </a:lnTo>
                  <a:lnTo>
                    <a:pt x="470" y="604"/>
                  </a:lnTo>
                  <a:lnTo>
                    <a:pt x="470" y="606"/>
                  </a:lnTo>
                  <a:lnTo>
                    <a:pt x="470" y="607"/>
                  </a:lnTo>
                  <a:lnTo>
                    <a:pt x="470" y="610"/>
                  </a:lnTo>
                  <a:lnTo>
                    <a:pt x="466" y="610"/>
                  </a:lnTo>
                  <a:lnTo>
                    <a:pt x="463" y="610"/>
                  </a:lnTo>
                  <a:lnTo>
                    <a:pt x="462" y="610"/>
                  </a:lnTo>
                  <a:lnTo>
                    <a:pt x="460" y="612"/>
                  </a:lnTo>
                  <a:lnTo>
                    <a:pt x="458" y="612"/>
                  </a:lnTo>
                  <a:lnTo>
                    <a:pt x="455" y="612"/>
                  </a:lnTo>
                  <a:lnTo>
                    <a:pt x="452" y="612"/>
                  </a:lnTo>
                  <a:lnTo>
                    <a:pt x="450" y="614"/>
                  </a:lnTo>
                  <a:lnTo>
                    <a:pt x="450" y="615"/>
                  </a:lnTo>
                  <a:lnTo>
                    <a:pt x="450" y="617"/>
                  </a:lnTo>
                  <a:lnTo>
                    <a:pt x="450" y="619"/>
                  </a:lnTo>
                  <a:lnTo>
                    <a:pt x="452" y="622"/>
                  </a:lnTo>
                  <a:lnTo>
                    <a:pt x="453" y="622"/>
                  </a:lnTo>
                  <a:lnTo>
                    <a:pt x="455" y="624"/>
                  </a:lnTo>
                  <a:lnTo>
                    <a:pt x="455" y="624"/>
                  </a:lnTo>
                  <a:lnTo>
                    <a:pt x="457" y="627"/>
                  </a:lnTo>
                  <a:lnTo>
                    <a:pt x="457" y="630"/>
                  </a:lnTo>
                  <a:lnTo>
                    <a:pt x="455" y="632"/>
                  </a:lnTo>
                  <a:lnTo>
                    <a:pt x="455" y="633"/>
                  </a:lnTo>
                  <a:lnTo>
                    <a:pt x="455" y="635"/>
                  </a:lnTo>
                  <a:lnTo>
                    <a:pt x="457" y="637"/>
                  </a:lnTo>
                  <a:lnTo>
                    <a:pt x="457" y="638"/>
                  </a:lnTo>
                  <a:lnTo>
                    <a:pt x="457" y="642"/>
                  </a:lnTo>
                  <a:lnTo>
                    <a:pt x="457" y="643"/>
                  </a:lnTo>
                  <a:lnTo>
                    <a:pt x="455" y="646"/>
                  </a:lnTo>
                  <a:lnTo>
                    <a:pt x="455" y="648"/>
                  </a:lnTo>
                  <a:lnTo>
                    <a:pt x="453" y="650"/>
                  </a:lnTo>
                  <a:lnTo>
                    <a:pt x="450" y="651"/>
                  </a:lnTo>
                  <a:lnTo>
                    <a:pt x="448" y="655"/>
                  </a:lnTo>
                  <a:lnTo>
                    <a:pt x="447" y="660"/>
                  </a:lnTo>
                  <a:lnTo>
                    <a:pt x="445" y="663"/>
                  </a:lnTo>
                  <a:lnTo>
                    <a:pt x="445" y="668"/>
                  </a:lnTo>
                  <a:lnTo>
                    <a:pt x="445" y="671"/>
                  </a:lnTo>
                  <a:lnTo>
                    <a:pt x="445" y="673"/>
                  </a:lnTo>
                  <a:lnTo>
                    <a:pt x="445" y="674"/>
                  </a:lnTo>
                  <a:lnTo>
                    <a:pt x="445" y="674"/>
                  </a:lnTo>
                  <a:lnTo>
                    <a:pt x="442" y="676"/>
                  </a:lnTo>
                  <a:lnTo>
                    <a:pt x="440" y="678"/>
                  </a:lnTo>
                  <a:lnTo>
                    <a:pt x="439" y="678"/>
                  </a:lnTo>
                  <a:lnTo>
                    <a:pt x="439" y="679"/>
                  </a:lnTo>
                  <a:lnTo>
                    <a:pt x="437" y="679"/>
                  </a:lnTo>
                  <a:lnTo>
                    <a:pt x="434" y="681"/>
                  </a:lnTo>
                  <a:lnTo>
                    <a:pt x="430" y="679"/>
                  </a:lnTo>
                  <a:lnTo>
                    <a:pt x="427" y="681"/>
                  </a:lnTo>
                  <a:lnTo>
                    <a:pt x="424" y="679"/>
                  </a:lnTo>
                  <a:lnTo>
                    <a:pt x="422" y="679"/>
                  </a:lnTo>
                  <a:lnTo>
                    <a:pt x="421" y="678"/>
                  </a:lnTo>
                  <a:lnTo>
                    <a:pt x="421" y="676"/>
                  </a:lnTo>
                  <a:lnTo>
                    <a:pt x="419" y="674"/>
                  </a:lnTo>
                  <a:lnTo>
                    <a:pt x="419" y="671"/>
                  </a:lnTo>
                  <a:lnTo>
                    <a:pt x="417" y="671"/>
                  </a:lnTo>
                  <a:lnTo>
                    <a:pt x="414" y="671"/>
                  </a:lnTo>
                  <a:lnTo>
                    <a:pt x="411" y="671"/>
                  </a:lnTo>
                  <a:lnTo>
                    <a:pt x="408" y="669"/>
                  </a:lnTo>
                  <a:lnTo>
                    <a:pt x="406" y="669"/>
                  </a:lnTo>
                  <a:lnTo>
                    <a:pt x="404" y="668"/>
                  </a:lnTo>
                  <a:lnTo>
                    <a:pt x="403" y="666"/>
                  </a:lnTo>
                  <a:lnTo>
                    <a:pt x="403" y="665"/>
                  </a:lnTo>
                  <a:lnTo>
                    <a:pt x="401" y="663"/>
                  </a:lnTo>
                  <a:lnTo>
                    <a:pt x="401" y="661"/>
                  </a:lnTo>
                  <a:lnTo>
                    <a:pt x="401" y="660"/>
                  </a:lnTo>
                  <a:lnTo>
                    <a:pt x="399" y="660"/>
                  </a:lnTo>
                  <a:lnTo>
                    <a:pt x="398" y="660"/>
                  </a:lnTo>
                  <a:lnTo>
                    <a:pt x="396" y="660"/>
                  </a:lnTo>
                  <a:lnTo>
                    <a:pt x="394" y="658"/>
                  </a:lnTo>
                  <a:lnTo>
                    <a:pt x="393" y="658"/>
                  </a:lnTo>
                  <a:lnTo>
                    <a:pt x="391" y="660"/>
                  </a:lnTo>
                  <a:lnTo>
                    <a:pt x="388" y="660"/>
                  </a:lnTo>
                  <a:lnTo>
                    <a:pt x="386" y="660"/>
                  </a:lnTo>
                  <a:lnTo>
                    <a:pt x="385" y="661"/>
                  </a:lnTo>
                  <a:lnTo>
                    <a:pt x="381" y="661"/>
                  </a:lnTo>
                  <a:lnTo>
                    <a:pt x="380" y="661"/>
                  </a:lnTo>
                  <a:lnTo>
                    <a:pt x="378" y="661"/>
                  </a:lnTo>
                  <a:lnTo>
                    <a:pt x="378" y="660"/>
                  </a:lnTo>
                  <a:lnTo>
                    <a:pt x="378" y="660"/>
                  </a:lnTo>
                  <a:lnTo>
                    <a:pt x="376" y="658"/>
                  </a:lnTo>
                  <a:lnTo>
                    <a:pt x="375" y="656"/>
                  </a:lnTo>
                  <a:lnTo>
                    <a:pt x="373" y="655"/>
                  </a:lnTo>
                  <a:lnTo>
                    <a:pt x="370" y="653"/>
                  </a:lnTo>
                  <a:lnTo>
                    <a:pt x="367" y="653"/>
                  </a:lnTo>
                  <a:lnTo>
                    <a:pt x="363" y="651"/>
                  </a:lnTo>
                  <a:lnTo>
                    <a:pt x="360" y="650"/>
                  </a:lnTo>
                  <a:lnTo>
                    <a:pt x="358" y="646"/>
                  </a:lnTo>
                  <a:lnTo>
                    <a:pt x="358" y="645"/>
                  </a:lnTo>
                  <a:lnTo>
                    <a:pt x="358" y="643"/>
                  </a:lnTo>
                  <a:lnTo>
                    <a:pt x="358" y="640"/>
                  </a:lnTo>
                  <a:lnTo>
                    <a:pt x="357" y="638"/>
                  </a:lnTo>
                  <a:lnTo>
                    <a:pt x="357" y="637"/>
                  </a:lnTo>
                  <a:lnTo>
                    <a:pt x="355" y="637"/>
                  </a:lnTo>
                  <a:lnTo>
                    <a:pt x="354" y="637"/>
                  </a:lnTo>
                  <a:lnTo>
                    <a:pt x="350" y="635"/>
                  </a:lnTo>
                  <a:lnTo>
                    <a:pt x="349" y="633"/>
                  </a:lnTo>
                  <a:lnTo>
                    <a:pt x="347" y="630"/>
                  </a:lnTo>
                  <a:lnTo>
                    <a:pt x="345" y="627"/>
                  </a:lnTo>
                  <a:lnTo>
                    <a:pt x="345" y="624"/>
                  </a:lnTo>
                  <a:lnTo>
                    <a:pt x="344" y="622"/>
                  </a:lnTo>
                  <a:lnTo>
                    <a:pt x="342" y="620"/>
                  </a:lnTo>
                  <a:lnTo>
                    <a:pt x="340" y="617"/>
                  </a:lnTo>
                  <a:lnTo>
                    <a:pt x="340" y="617"/>
                  </a:lnTo>
                  <a:lnTo>
                    <a:pt x="340" y="615"/>
                  </a:lnTo>
                  <a:lnTo>
                    <a:pt x="339" y="612"/>
                  </a:lnTo>
                  <a:lnTo>
                    <a:pt x="337" y="610"/>
                  </a:lnTo>
                  <a:lnTo>
                    <a:pt x="337" y="609"/>
                  </a:lnTo>
                  <a:lnTo>
                    <a:pt x="332" y="604"/>
                  </a:lnTo>
                  <a:lnTo>
                    <a:pt x="329" y="599"/>
                  </a:lnTo>
                  <a:lnTo>
                    <a:pt x="327" y="597"/>
                  </a:lnTo>
                  <a:lnTo>
                    <a:pt x="326" y="596"/>
                  </a:lnTo>
                  <a:lnTo>
                    <a:pt x="324" y="596"/>
                  </a:lnTo>
                  <a:lnTo>
                    <a:pt x="322" y="594"/>
                  </a:lnTo>
                  <a:lnTo>
                    <a:pt x="322" y="592"/>
                  </a:lnTo>
                  <a:lnTo>
                    <a:pt x="321" y="589"/>
                  </a:lnTo>
                  <a:lnTo>
                    <a:pt x="322" y="584"/>
                  </a:lnTo>
                  <a:lnTo>
                    <a:pt x="324" y="583"/>
                  </a:lnTo>
                  <a:lnTo>
                    <a:pt x="326" y="583"/>
                  </a:lnTo>
                  <a:lnTo>
                    <a:pt x="327" y="581"/>
                  </a:lnTo>
                  <a:lnTo>
                    <a:pt x="329" y="579"/>
                  </a:lnTo>
                  <a:lnTo>
                    <a:pt x="331" y="579"/>
                  </a:lnTo>
                  <a:lnTo>
                    <a:pt x="332" y="579"/>
                  </a:lnTo>
                  <a:lnTo>
                    <a:pt x="332" y="578"/>
                  </a:lnTo>
                  <a:lnTo>
                    <a:pt x="334" y="576"/>
                  </a:lnTo>
                  <a:lnTo>
                    <a:pt x="334" y="563"/>
                  </a:lnTo>
                  <a:lnTo>
                    <a:pt x="332" y="563"/>
                  </a:lnTo>
                  <a:lnTo>
                    <a:pt x="329" y="563"/>
                  </a:lnTo>
                  <a:lnTo>
                    <a:pt x="326" y="563"/>
                  </a:lnTo>
                  <a:lnTo>
                    <a:pt x="326" y="565"/>
                  </a:lnTo>
                  <a:lnTo>
                    <a:pt x="324" y="566"/>
                  </a:lnTo>
                  <a:lnTo>
                    <a:pt x="324" y="568"/>
                  </a:lnTo>
                  <a:lnTo>
                    <a:pt x="322" y="570"/>
                  </a:lnTo>
                  <a:lnTo>
                    <a:pt x="321" y="571"/>
                  </a:lnTo>
                  <a:lnTo>
                    <a:pt x="319" y="573"/>
                  </a:lnTo>
                  <a:lnTo>
                    <a:pt x="318" y="573"/>
                  </a:lnTo>
                  <a:lnTo>
                    <a:pt x="316" y="573"/>
                  </a:lnTo>
                  <a:lnTo>
                    <a:pt x="314" y="573"/>
                  </a:lnTo>
                  <a:lnTo>
                    <a:pt x="313" y="573"/>
                  </a:lnTo>
                  <a:lnTo>
                    <a:pt x="311" y="571"/>
                  </a:lnTo>
                  <a:lnTo>
                    <a:pt x="311" y="570"/>
                  </a:lnTo>
                  <a:lnTo>
                    <a:pt x="309" y="566"/>
                  </a:lnTo>
                  <a:lnTo>
                    <a:pt x="308" y="563"/>
                  </a:lnTo>
                  <a:lnTo>
                    <a:pt x="308" y="560"/>
                  </a:lnTo>
                  <a:lnTo>
                    <a:pt x="308" y="558"/>
                  </a:lnTo>
                  <a:lnTo>
                    <a:pt x="308" y="556"/>
                  </a:lnTo>
                  <a:lnTo>
                    <a:pt x="309" y="555"/>
                  </a:lnTo>
                  <a:lnTo>
                    <a:pt x="311" y="555"/>
                  </a:lnTo>
                  <a:lnTo>
                    <a:pt x="311" y="553"/>
                  </a:lnTo>
                  <a:lnTo>
                    <a:pt x="313" y="552"/>
                  </a:lnTo>
                  <a:lnTo>
                    <a:pt x="313" y="550"/>
                  </a:lnTo>
                  <a:lnTo>
                    <a:pt x="313" y="548"/>
                  </a:lnTo>
                  <a:lnTo>
                    <a:pt x="314" y="547"/>
                  </a:lnTo>
                  <a:lnTo>
                    <a:pt x="316" y="547"/>
                  </a:lnTo>
                  <a:lnTo>
                    <a:pt x="316" y="547"/>
                  </a:lnTo>
                  <a:lnTo>
                    <a:pt x="318" y="547"/>
                  </a:lnTo>
                  <a:lnTo>
                    <a:pt x="318" y="547"/>
                  </a:lnTo>
                  <a:lnTo>
                    <a:pt x="319" y="545"/>
                  </a:lnTo>
                  <a:lnTo>
                    <a:pt x="319" y="543"/>
                  </a:lnTo>
                  <a:lnTo>
                    <a:pt x="319" y="542"/>
                  </a:lnTo>
                  <a:lnTo>
                    <a:pt x="319" y="540"/>
                  </a:lnTo>
                  <a:lnTo>
                    <a:pt x="318" y="538"/>
                  </a:lnTo>
                  <a:lnTo>
                    <a:pt x="316" y="538"/>
                  </a:lnTo>
                  <a:lnTo>
                    <a:pt x="313" y="538"/>
                  </a:lnTo>
                  <a:lnTo>
                    <a:pt x="311" y="538"/>
                  </a:lnTo>
                  <a:lnTo>
                    <a:pt x="309" y="538"/>
                  </a:lnTo>
                  <a:lnTo>
                    <a:pt x="309" y="538"/>
                  </a:lnTo>
                  <a:lnTo>
                    <a:pt x="308" y="540"/>
                  </a:lnTo>
                  <a:lnTo>
                    <a:pt x="308" y="542"/>
                  </a:lnTo>
                  <a:lnTo>
                    <a:pt x="304" y="542"/>
                  </a:lnTo>
                  <a:lnTo>
                    <a:pt x="303" y="542"/>
                  </a:lnTo>
                  <a:lnTo>
                    <a:pt x="301" y="542"/>
                  </a:lnTo>
                  <a:lnTo>
                    <a:pt x="300" y="542"/>
                  </a:lnTo>
                  <a:lnTo>
                    <a:pt x="298" y="542"/>
                  </a:lnTo>
                  <a:lnTo>
                    <a:pt x="296" y="540"/>
                  </a:lnTo>
                  <a:lnTo>
                    <a:pt x="296" y="538"/>
                  </a:lnTo>
                  <a:lnTo>
                    <a:pt x="295" y="535"/>
                  </a:lnTo>
                  <a:lnTo>
                    <a:pt x="293" y="532"/>
                  </a:lnTo>
                  <a:lnTo>
                    <a:pt x="291" y="530"/>
                  </a:lnTo>
                  <a:lnTo>
                    <a:pt x="290" y="527"/>
                  </a:lnTo>
                  <a:lnTo>
                    <a:pt x="290" y="524"/>
                  </a:lnTo>
                  <a:lnTo>
                    <a:pt x="290" y="522"/>
                  </a:lnTo>
                  <a:lnTo>
                    <a:pt x="291" y="519"/>
                  </a:lnTo>
                  <a:lnTo>
                    <a:pt x="295" y="519"/>
                  </a:lnTo>
                  <a:lnTo>
                    <a:pt x="298" y="517"/>
                  </a:lnTo>
                  <a:lnTo>
                    <a:pt x="298" y="514"/>
                  </a:lnTo>
                  <a:lnTo>
                    <a:pt x="296" y="512"/>
                  </a:lnTo>
                  <a:lnTo>
                    <a:pt x="295" y="511"/>
                  </a:lnTo>
                  <a:lnTo>
                    <a:pt x="293" y="511"/>
                  </a:lnTo>
                  <a:lnTo>
                    <a:pt x="291" y="509"/>
                  </a:lnTo>
                  <a:lnTo>
                    <a:pt x="290" y="507"/>
                  </a:lnTo>
                  <a:lnTo>
                    <a:pt x="288" y="507"/>
                  </a:lnTo>
                  <a:lnTo>
                    <a:pt x="286" y="507"/>
                  </a:lnTo>
                  <a:lnTo>
                    <a:pt x="285" y="506"/>
                  </a:lnTo>
                  <a:lnTo>
                    <a:pt x="283" y="506"/>
                  </a:lnTo>
                  <a:lnTo>
                    <a:pt x="283" y="506"/>
                  </a:lnTo>
                  <a:lnTo>
                    <a:pt x="282" y="504"/>
                  </a:lnTo>
                  <a:lnTo>
                    <a:pt x="282" y="502"/>
                  </a:lnTo>
                  <a:lnTo>
                    <a:pt x="280" y="501"/>
                  </a:lnTo>
                  <a:lnTo>
                    <a:pt x="280" y="498"/>
                  </a:lnTo>
                  <a:lnTo>
                    <a:pt x="280" y="496"/>
                  </a:lnTo>
                  <a:lnTo>
                    <a:pt x="280" y="494"/>
                  </a:lnTo>
                  <a:lnTo>
                    <a:pt x="280" y="493"/>
                  </a:lnTo>
                  <a:lnTo>
                    <a:pt x="280" y="491"/>
                  </a:lnTo>
                  <a:lnTo>
                    <a:pt x="282" y="491"/>
                  </a:lnTo>
                  <a:lnTo>
                    <a:pt x="283" y="491"/>
                  </a:lnTo>
                  <a:lnTo>
                    <a:pt x="285" y="489"/>
                  </a:lnTo>
                  <a:lnTo>
                    <a:pt x="286" y="489"/>
                  </a:lnTo>
                  <a:lnTo>
                    <a:pt x="288" y="489"/>
                  </a:lnTo>
                  <a:lnTo>
                    <a:pt x="290" y="488"/>
                  </a:lnTo>
                  <a:lnTo>
                    <a:pt x="291" y="488"/>
                  </a:lnTo>
                  <a:lnTo>
                    <a:pt x="291" y="486"/>
                  </a:lnTo>
                  <a:lnTo>
                    <a:pt x="293" y="484"/>
                  </a:lnTo>
                  <a:lnTo>
                    <a:pt x="295" y="486"/>
                  </a:lnTo>
                  <a:lnTo>
                    <a:pt x="296" y="486"/>
                  </a:lnTo>
                  <a:lnTo>
                    <a:pt x="298" y="486"/>
                  </a:lnTo>
                  <a:lnTo>
                    <a:pt x="301" y="488"/>
                  </a:lnTo>
                  <a:lnTo>
                    <a:pt x="301" y="471"/>
                  </a:lnTo>
                  <a:lnTo>
                    <a:pt x="301" y="471"/>
                  </a:lnTo>
                  <a:lnTo>
                    <a:pt x="303" y="471"/>
                  </a:lnTo>
                  <a:lnTo>
                    <a:pt x="304" y="471"/>
                  </a:lnTo>
                  <a:lnTo>
                    <a:pt x="306" y="471"/>
                  </a:lnTo>
                  <a:lnTo>
                    <a:pt x="306" y="471"/>
                  </a:lnTo>
                  <a:lnTo>
                    <a:pt x="308" y="473"/>
                  </a:lnTo>
                  <a:lnTo>
                    <a:pt x="311" y="473"/>
                  </a:lnTo>
                  <a:lnTo>
                    <a:pt x="313" y="473"/>
                  </a:lnTo>
                  <a:lnTo>
                    <a:pt x="314" y="473"/>
                  </a:lnTo>
                  <a:lnTo>
                    <a:pt x="316" y="471"/>
                  </a:lnTo>
                  <a:lnTo>
                    <a:pt x="316" y="470"/>
                  </a:lnTo>
                  <a:lnTo>
                    <a:pt x="318" y="470"/>
                  </a:lnTo>
                  <a:lnTo>
                    <a:pt x="319" y="468"/>
                  </a:lnTo>
                  <a:lnTo>
                    <a:pt x="319" y="466"/>
                  </a:lnTo>
                  <a:lnTo>
                    <a:pt x="321" y="466"/>
                  </a:lnTo>
                  <a:lnTo>
                    <a:pt x="322" y="466"/>
                  </a:lnTo>
                  <a:lnTo>
                    <a:pt x="322" y="468"/>
                  </a:lnTo>
                  <a:lnTo>
                    <a:pt x="332" y="468"/>
                  </a:lnTo>
                  <a:lnTo>
                    <a:pt x="332" y="458"/>
                  </a:lnTo>
                  <a:lnTo>
                    <a:pt x="331" y="457"/>
                  </a:lnTo>
                  <a:lnTo>
                    <a:pt x="331" y="455"/>
                  </a:lnTo>
                  <a:lnTo>
                    <a:pt x="329" y="453"/>
                  </a:lnTo>
                  <a:lnTo>
                    <a:pt x="327" y="452"/>
                  </a:lnTo>
                  <a:lnTo>
                    <a:pt x="326" y="450"/>
                  </a:lnTo>
                  <a:lnTo>
                    <a:pt x="326" y="450"/>
                  </a:lnTo>
                  <a:lnTo>
                    <a:pt x="324" y="448"/>
                  </a:lnTo>
                  <a:lnTo>
                    <a:pt x="324" y="447"/>
                  </a:lnTo>
                  <a:lnTo>
                    <a:pt x="326" y="445"/>
                  </a:lnTo>
                  <a:lnTo>
                    <a:pt x="327" y="445"/>
                  </a:lnTo>
                  <a:lnTo>
                    <a:pt x="327" y="444"/>
                  </a:lnTo>
                  <a:lnTo>
                    <a:pt x="327" y="442"/>
                  </a:lnTo>
                  <a:lnTo>
                    <a:pt x="327" y="440"/>
                  </a:lnTo>
                  <a:lnTo>
                    <a:pt x="329" y="440"/>
                  </a:lnTo>
                  <a:lnTo>
                    <a:pt x="331" y="439"/>
                  </a:lnTo>
                  <a:lnTo>
                    <a:pt x="331" y="439"/>
                  </a:lnTo>
                  <a:lnTo>
                    <a:pt x="331" y="437"/>
                  </a:lnTo>
                  <a:lnTo>
                    <a:pt x="331" y="434"/>
                  </a:lnTo>
                  <a:lnTo>
                    <a:pt x="327" y="432"/>
                  </a:lnTo>
                  <a:lnTo>
                    <a:pt x="324" y="432"/>
                  </a:lnTo>
                  <a:lnTo>
                    <a:pt x="321" y="432"/>
                  </a:lnTo>
                  <a:lnTo>
                    <a:pt x="316" y="432"/>
                  </a:lnTo>
                  <a:lnTo>
                    <a:pt x="313" y="430"/>
                  </a:lnTo>
                  <a:lnTo>
                    <a:pt x="311" y="430"/>
                  </a:lnTo>
                  <a:lnTo>
                    <a:pt x="309" y="430"/>
                  </a:lnTo>
                  <a:lnTo>
                    <a:pt x="308" y="430"/>
                  </a:lnTo>
                  <a:lnTo>
                    <a:pt x="306" y="430"/>
                  </a:lnTo>
                  <a:lnTo>
                    <a:pt x="304" y="429"/>
                  </a:lnTo>
                  <a:lnTo>
                    <a:pt x="303" y="427"/>
                  </a:lnTo>
                  <a:lnTo>
                    <a:pt x="301" y="427"/>
                  </a:lnTo>
                  <a:lnTo>
                    <a:pt x="300" y="426"/>
                  </a:lnTo>
                  <a:lnTo>
                    <a:pt x="298" y="426"/>
                  </a:lnTo>
                  <a:lnTo>
                    <a:pt x="293" y="426"/>
                  </a:lnTo>
                  <a:lnTo>
                    <a:pt x="291" y="429"/>
                  </a:lnTo>
                  <a:lnTo>
                    <a:pt x="295" y="430"/>
                  </a:lnTo>
                  <a:lnTo>
                    <a:pt x="296" y="430"/>
                  </a:lnTo>
                  <a:lnTo>
                    <a:pt x="298" y="430"/>
                  </a:lnTo>
                  <a:lnTo>
                    <a:pt x="298" y="430"/>
                  </a:lnTo>
                  <a:lnTo>
                    <a:pt x="298" y="432"/>
                  </a:lnTo>
                  <a:lnTo>
                    <a:pt x="298" y="434"/>
                  </a:lnTo>
                  <a:lnTo>
                    <a:pt x="300" y="434"/>
                  </a:lnTo>
                  <a:lnTo>
                    <a:pt x="301" y="434"/>
                  </a:lnTo>
                  <a:lnTo>
                    <a:pt x="304" y="434"/>
                  </a:lnTo>
                  <a:lnTo>
                    <a:pt x="308" y="434"/>
                  </a:lnTo>
                  <a:lnTo>
                    <a:pt x="311" y="434"/>
                  </a:lnTo>
                  <a:lnTo>
                    <a:pt x="311" y="445"/>
                  </a:lnTo>
                  <a:lnTo>
                    <a:pt x="308" y="445"/>
                  </a:lnTo>
                  <a:lnTo>
                    <a:pt x="304" y="445"/>
                  </a:lnTo>
                  <a:lnTo>
                    <a:pt x="301" y="445"/>
                  </a:lnTo>
                  <a:lnTo>
                    <a:pt x="298" y="445"/>
                  </a:lnTo>
                  <a:lnTo>
                    <a:pt x="296" y="447"/>
                  </a:lnTo>
                  <a:lnTo>
                    <a:pt x="295" y="450"/>
                  </a:lnTo>
                  <a:lnTo>
                    <a:pt x="293" y="450"/>
                  </a:lnTo>
                  <a:lnTo>
                    <a:pt x="293" y="452"/>
                  </a:lnTo>
                  <a:lnTo>
                    <a:pt x="291" y="453"/>
                  </a:lnTo>
                  <a:lnTo>
                    <a:pt x="288" y="452"/>
                  </a:lnTo>
                  <a:lnTo>
                    <a:pt x="286" y="450"/>
                  </a:lnTo>
                  <a:lnTo>
                    <a:pt x="285" y="448"/>
                  </a:lnTo>
                  <a:lnTo>
                    <a:pt x="283" y="445"/>
                  </a:lnTo>
                  <a:lnTo>
                    <a:pt x="280" y="444"/>
                  </a:lnTo>
                  <a:lnTo>
                    <a:pt x="277" y="442"/>
                  </a:lnTo>
                  <a:lnTo>
                    <a:pt x="273" y="442"/>
                  </a:lnTo>
                  <a:lnTo>
                    <a:pt x="270" y="442"/>
                  </a:lnTo>
                  <a:lnTo>
                    <a:pt x="267" y="442"/>
                  </a:lnTo>
                  <a:lnTo>
                    <a:pt x="265" y="440"/>
                  </a:lnTo>
                  <a:lnTo>
                    <a:pt x="265" y="437"/>
                  </a:lnTo>
                  <a:lnTo>
                    <a:pt x="267" y="435"/>
                  </a:lnTo>
                  <a:lnTo>
                    <a:pt x="267" y="434"/>
                  </a:lnTo>
                  <a:lnTo>
                    <a:pt x="268" y="432"/>
                  </a:lnTo>
                  <a:lnTo>
                    <a:pt x="270" y="430"/>
                  </a:lnTo>
                  <a:lnTo>
                    <a:pt x="272" y="430"/>
                  </a:lnTo>
                  <a:lnTo>
                    <a:pt x="275" y="429"/>
                  </a:lnTo>
                  <a:lnTo>
                    <a:pt x="278" y="429"/>
                  </a:lnTo>
                  <a:lnTo>
                    <a:pt x="278" y="427"/>
                  </a:lnTo>
                  <a:lnTo>
                    <a:pt x="280" y="427"/>
                  </a:lnTo>
                  <a:lnTo>
                    <a:pt x="280" y="426"/>
                  </a:lnTo>
                  <a:lnTo>
                    <a:pt x="280" y="424"/>
                  </a:lnTo>
                  <a:lnTo>
                    <a:pt x="278" y="424"/>
                  </a:lnTo>
                  <a:lnTo>
                    <a:pt x="277" y="422"/>
                  </a:lnTo>
                  <a:lnTo>
                    <a:pt x="275" y="422"/>
                  </a:lnTo>
                  <a:lnTo>
                    <a:pt x="273" y="421"/>
                  </a:lnTo>
                  <a:lnTo>
                    <a:pt x="272" y="417"/>
                  </a:lnTo>
                  <a:lnTo>
                    <a:pt x="272" y="414"/>
                  </a:lnTo>
                  <a:lnTo>
                    <a:pt x="275" y="412"/>
                  </a:lnTo>
                  <a:lnTo>
                    <a:pt x="277" y="412"/>
                  </a:lnTo>
                  <a:lnTo>
                    <a:pt x="280" y="412"/>
                  </a:lnTo>
                  <a:lnTo>
                    <a:pt x="285" y="412"/>
                  </a:lnTo>
                  <a:lnTo>
                    <a:pt x="288" y="412"/>
                  </a:lnTo>
                  <a:lnTo>
                    <a:pt x="291" y="412"/>
                  </a:lnTo>
                  <a:lnTo>
                    <a:pt x="295" y="414"/>
                  </a:lnTo>
                  <a:lnTo>
                    <a:pt x="296" y="412"/>
                  </a:lnTo>
                  <a:lnTo>
                    <a:pt x="298" y="414"/>
                  </a:lnTo>
                  <a:lnTo>
                    <a:pt x="298" y="414"/>
                  </a:lnTo>
                  <a:lnTo>
                    <a:pt x="298" y="416"/>
                  </a:lnTo>
                  <a:lnTo>
                    <a:pt x="298" y="416"/>
                  </a:lnTo>
                  <a:lnTo>
                    <a:pt x="301" y="417"/>
                  </a:lnTo>
                  <a:lnTo>
                    <a:pt x="304" y="419"/>
                  </a:lnTo>
                  <a:lnTo>
                    <a:pt x="308" y="419"/>
                  </a:lnTo>
                  <a:lnTo>
                    <a:pt x="311" y="419"/>
                  </a:lnTo>
                  <a:lnTo>
                    <a:pt x="318" y="419"/>
                  </a:lnTo>
                  <a:lnTo>
                    <a:pt x="319" y="419"/>
                  </a:lnTo>
                  <a:lnTo>
                    <a:pt x="321" y="419"/>
                  </a:lnTo>
                  <a:lnTo>
                    <a:pt x="327" y="419"/>
                  </a:lnTo>
                  <a:lnTo>
                    <a:pt x="327" y="416"/>
                  </a:lnTo>
                  <a:lnTo>
                    <a:pt x="327" y="414"/>
                  </a:lnTo>
                  <a:lnTo>
                    <a:pt x="327" y="414"/>
                  </a:lnTo>
                  <a:lnTo>
                    <a:pt x="326" y="412"/>
                  </a:lnTo>
                  <a:lnTo>
                    <a:pt x="324" y="411"/>
                  </a:lnTo>
                  <a:lnTo>
                    <a:pt x="322" y="409"/>
                  </a:lnTo>
                  <a:lnTo>
                    <a:pt x="321" y="408"/>
                  </a:lnTo>
                  <a:lnTo>
                    <a:pt x="318" y="406"/>
                  </a:lnTo>
                  <a:lnTo>
                    <a:pt x="318" y="406"/>
                  </a:lnTo>
                  <a:lnTo>
                    <a:pt x="316" y="404"/>
                  </a:lnTo>
                  <a:lnTo>
                    <a:pt x="314" y="404"/>
                  </a:lnTo>
                  <a:lnTo>
                    <a:pt x="313" y="404"/>
                  </a:lnTo>
                  <a:lnTo>
                    <a:pt x="311" y="404"/>
                  </a:lnTo>
                  <a:lnTo>
                    <a:pt x="309" y="404"/>
                  </a:lnTo>
                  <a:lnTo>
                    <a:pt x="308" y="404"/>
                  </a:lnTo>
                  <a:lnTo>
                    <a:pt x="306" y="403"/>
                  </a:lnTo>
                  <a:lnTo>
                    <a:pt x="306" y="403"/>
                  </a:lnTo>
                  <a:lnTo>
                    <a:pt x="304" y="401"/>
                  </a:lnTo>
                  <a:lnTo>
                    <a:pt x="303" y="399"/>
                  </a:lnTo>
                  <a:lnTo>
                    <a:pt x="301" y="398"/>
                  </a:lnTo>
                  <a:lnTo>
                    <a:pt x="300" y="396"/>
                  </a:lnTo>
                  <a:lnTo>
                    <a:pt x="300" y="394"/>
                  </a:lnTo>
                  <a:lnTo>
                    <a:pt x="300" y="393"/>
                  </a:lnTo>
                  <a:lnTo>
                    <a:pt x="300" y="391"/>
                  </a:lnTo>
                  <a:lnTo>
                    <a:pt x="300" y="388"/>
                  </a:lnTo>
                  <a:lnTo>
                    <a:pt x="298" y="388"/>
                  </a:lnTo>
                  <a:lnTo>
                    <a:pt x="296" y="390"/>
                  </a:lnTo>
                  <a:lnTo>
                    <a:pt x="295" y="388"/>
                  </a:lnTo>
                  <a:lnTo>
                    <a:pt x="293" y="388"/>
                  </a:lnTo>
                  <a:lnTo>
                    <a:pt x="290" y="388"/>
                  </a:lnTo>
                  <a:lnTo>
                    <a:pt x="286" y="388"/>
                  </a:lnTo>
                  <a:lnTo>
                    <a:pt x="286" y="390"/>
                  </a:lnTo>
                  <a:lnTo>
                    <a:pt x="285" y="391"/>
                  </a:lnTo>
                  <a:lnTo>
                    <a:pt x="285" y="393"/>
                  </a:lnTo>
                  <a:lnTo>
                    <a:pt x="285" y="394"/>
                  </a:lnTo>
                  <a:lnTo>
                    <a:pt x="270" y="394"/>
                  </a:lnTo>
                  <a:lnTo>
                    <a:pt x="268" y="394"/>
                  </a:lnTo>
                  <a:lnTo>
                    <a:pt x="267" y="394"/>
                  </a:lnTo>
                  <a:lnTo>
                    <a:pt x="265" y="394"/>
                  </a:lnTo>
                  <a:lnTo>
                    <a:pt x="264" y="393"/>
                  </a:lnTo>
                  <a:lnTo>
                    <a:pt x="260" y="393"/>
                  </a:lnTo>
                  <a:lnTo>
                    <a:pt x="257" y="393"/>
                  </a:lnTo>
                  <a:lnTo>
                    <a:pt x="254" y="393"/>
                  </a:lnTo>
                  <a:lnTo>
                    <a:pt x="252" y="391"/>
                  </a:lnTo>
                  <a:lnTo>
                    <a:pt x="252" y="390"/>
                  </a:lnTo>
                  <a:lnTo>
                    <a:pt x="252" y="388"/>
                  </a:lnTo>
                  <a:lnTo>
                    <a:pt x="252" y="381"/>
                  </a:lnTo>
                  <a:lnTo>
                    <a:pt x="257" y="381"/>
                  </a:lnTo>
                  <a:lnTo>
                    <a:pt x="259" y="380"/>
                  </a:lnTo>
                  <a:lnTo>
                    <a:pt x="259" y="376"/>
                  </a:lnTo>
                  <a:lnTo>
                    <a:pt x="257" y="375"/>
                  </a:lnTo>
                  <a:lnTo>
                    <a:pt x="257" y="372"/>
                  </a:lnTo>
                  <a:lnTo>
                    <a:pt x="257" y="370"/>
                  </a:lnTo>
                  <a:lnTo>
                    <a:pt x="257" y="370"/>
                  </a:lnTo>
                  <a:lnTo>
                    <a:pt x="259" y="368"/>
                  </a:lnTo>
                  <a:lnTo>
                    <a:pt x="260" y="368"/>
                  </a:lnTo>
                  <a:lnTo>
                    <a:pt x="262" y="368"/>
                  </a:lnTo>
                  <a:lnTo>
                    <a:pt x="264" y="368"/>
                  </a:lnTo>
                  <a:lnTo>
                    <a:pt x="264" y="362"/>
                  </a:lnTo>
                  <a:lnTo>
                    <a:pt x="257" y="362"/>
                  </a:lnTo>
                  <a:lnTo>
                    <a:pt x="257" y="360"/>
                  </a:lnTo>
                  <a:lnTo>
                    <a:pt x="257" y="358"/>
                  </a:lnTo>
                  <a:lnTo>
                    <a:pt x="257" y="357"/>
                  </a:lnTo>
                  <a:lnTo>
                    <a:pt x="257" y="355"/>
                  </a:lnTo>
                  <a:lnTo>
                    <a:pt x="259" y="355"/>
                  </a:lnTo>
                  <a:lnTo>
                    <a:pt x="259" y="354"/>
                  </a:lnTo>
                  <a:lnTo>
                    <a:pt x="259" y="345"/>
                  </a:lnTo>
                  <a:lnTo>
                    <a:pt x="259" y="344"/>
                  </a:lnTo>
                  <a:lnTo>
                    <a:pt x="257" y="342"/>
                  </a:lnTo>
                  <a:lnTo>
                    <a:pt x="257" y="340"/>
                  </a:lnTo>
                  <a:lnTo>
                    <a:pt x="255" y="339"/>
                  </a:lnTo>
                  <a:lnTo>
                    <a:pt x="255" y="339"/>
                  </a:lnTo>
                  <a:lnTo>
                    <a:pt x="255" y="337"/>
                  </a:lnTo>
                  <a:lnTo>
                    <a:pt x="257" y="336"/>
                  </a:lnTo>
                  <a:lnTo>
                    <a:pt x="257" y="334"/>
                  </a:lnTo>
                  <a:lnTo>
                    <a:pt x="257" y="334"/>
                  </a:lnTo>
                  <a:lnTo>
                    <a:pt x="257" y="332"/>
                  </a:lnTo>
                  <a:lnTo>
                    <a:pt x="257" y="331"/>
                  </a:lnTo>
                  <a:lnTo>
                    <a:pt x="255" y="331"/>
                  </a:lnTo>
                  <a:lnTo>
                    <a:pt x="254" y="329"/>
                  </a:lnTo>
                  <a:lnTo>
                    <a:pt x="254" y="329"/>
                  </a:lnTo>
                  <a:lnTo>
                    <a:pt x="252" y="327"/>
                  </a:lnTo>
                  <a:lnTo>
                    <a:pt x="252" y="327"/>
                  </a:lnTo>
                  <a:lnTo>
                    <a:pt x="250" y="327"/>
                  </a:lnTo>
                  <a:lnTo>
                    <a:pt x="249" y="324"/>
                  </a:lnTo>
                  <a:lnTo>
                    <a:pt x="247" y="322"/>
                  </a:lnTo>
                  <a:lnTo>
                    <a:pt x="247" y="321"/>
                  </a:lnTo>
                  <a:lnTo>
                    <a:pt x="246" y="318"/>
                  </a:lnTo>
                  <a:lnTo>
                    <a:pt x="246" y="316"/>
                  </a:lnTo>
                  <a:lnTo>
                    <a:pt x="244" y="314"/>
                  </a:lnTo>
                  <a:lnTo>
                    <a:pt x="244" y="313"/>
                  </a:lnTo>
                  <a:lnTo>
                    <a:pt x="242" y="313"/>
                  </a:lnTo>
                  <a:lnTo>
                    <a:pt x="242" y="311"/>
                  </a:lnTo>
                  <a:lnTo>
                    <a:pt x="241" y="309"/>
                  </a:lnTo>
                  <a:lnTo>
                    <a:pt x="241" y="309"/>
                  </a:lnTo>
                  <a:lnTo>
                    <a:pt x="239" y="308"/>
                  </a:lnTo>
                  <a:lnTo>
                    <a:pt x="239" y="308"/>
                  </a:lnTo>
                  <a:lnTo>
                    <a:pt x="237" y="306"/>
                  </a:lnTo>
                  <a:lnTo>
                    <a:pt x="236" y="303"/>
                  </a:lnTo>
                  <a:lnTo>
                    <a:pt x="236" y="303"/>
                  </a:lnTo>
                  <a:lnTo>
                    <a:pt x="234" y="303"/>
                  </a:lnTo>
                  <a:lnTo>
                    <a:pt x="234" y="303"/>
                  </a:lnTo>
                  <a:lnTo>
                    <a:pt x="234" y="301"/>
                  </a:lnTo>
                  <a:lnTo>
                    <a:pt x="234" y="300"/>
                  </a:lnTo>
                  <a:lnTo>
                    <a:pt x="232" y="298"/>
                  </a:lnTo>
                  <a:lnTo>
                    <a:pt x="232" y="296"/>
                  </a:lnTo>
                  <a:lnTo>
                    <a:pt x="231" y="296"/>
                  </a:lnTo>
                  <a:lnTo>
                    <a:pt x="229" y="295"/>
                  </a:lnTo>
                  <a:lnTo>
                    <a:pt x="228" y="295"/>
                  </a:lnTo>
                  <a:lnTo>
                    <a:pt x="228" y="295"/>
                  </a:lnTo>
                  <a:lnTo>
                    <a:pt x="226" y="293"/>
                  </a:lnTo>
                  <a:lnTo>
                    <a:pt x="224" y="293"/>
                  </a:lnTo>
                  <a:lnTo>
                    <a:pt x="224" y="293"/>
                  </a:lnTo>
                  <a:lnTo>
                    <a:pt x="223" y="293"/>
                  </a:lnTo>
                  <a:lnTo>
                    <a:pt x="221" y="293"/>
                  </a:lnTo>
                  <a:lnTo>
                    <a:pt x="221" y="291"/>
                  </a:lnTo>
                  <a:lnTo>
                    <a:pt x="219" y="290"/>
                  </a:lnTo>
                  <a:lnTo>
                    <a:pt x="218" y="288"/>
                  </a:lnTo>
                  <a:lnTo>
                    <a:pt x="218" y="286"/>
                  </a:lnTo>
                  <a:lnTo>
                    <a:pt x="218" y="275"/>
                  </a:lnTo>
                  <a:lnTo>
                    <a:pt x="216" y="273"/>
                  </a:lnTo>
                  <a:lnTo>
                    <a:pt x="214" y="273"/>
                  </a:lnTo>
                  <a:lnTo>
                    <a:pt x="214" y="272"/>
                  </a:lnTo>
                  <a:lnTo>
                    <a:pt x="213" y="272"/>
                  </a:lnTo>
                  <a:lnTo>
                    <a:pt x="209" y="272"/>
                  </a:lnTo>
                  <a:lnTo>
                    <a:pt x="208" y="272"/>
                  </a:lnTo>
                  <a:lnTo>
                    <a:pt x="206" y="270"/>
                  </a:lnTo>
                  <a:lnTo>
                    <a:pt x="205" y="270"/>
                  </a:lnTo>
                  <a:lnTo>
                    <a:pt x="205" y="270"/>
                  </a:lnTo>
                  <a:lnTo>
                    <a:pt x="203" y="268"/>
                  </a:lnTo>
                  <a:lnTo>
                    <a:pt x="201" y="267"/>
                  </a:lnTo>
                  <a:lnTo>
                    <a:pt x="200" y="265"/>
                  </a:lnTo>
                  <a:lnTo>
                    <a:pt x="200" y="265"/>
                  </a:lnTo>
                  <a:lnTo>
                    <a:pt x="196" y="265"/>
                  </a:lnTo>
                  <a:lnTo>
                    <a:pt x="193" y="265"/>
                  </a:lnTo>
                  <a:lnTo>
                    <a:pt x="191" y="264"/>
                  </a:lnTo>
                  <a:lnTo>
                    <a:pt x="191" y="264"/>
                  </a:lnTo>
                  <a:lnTo>
                    <a:pt x="190" y="264"/>
                  </a:lnTo>
                  <a:lnTo>
                    <a:pt x="188" y="262"/>
                  </a:lnTo>
                  <a:lnTo>
                    <a:pt x="185" y="260"/>
                  </a:lnTo>
                  <a:lnTo>
                    <a:pt x="183" y="260"/>
                  </a:lnTo>
                  <a:lnTo>
                    <a:pt x="183" y="260"/>
                  </a:lnTo>
                  <a:lnTo>
                    <a:pt x="182" y="260"/>
                  </a:lnTo>
                  <a:lnTo>
                    <a:pt x="172" y="260"/>
                  </a:lnTo>
                  <a:lnTo>
                    <a:pt x="170" y="259"/>
                  </a:lnTo>
                  <a:lnTo>
                    <a:pt x="170" y="259"/>
                  </a:lnTo>
                  <a:lnTo>
                    <a:pt x="167" y="259"/>
                  </a:lnTo>
                  <a:lnTo>
                    <a:pt x="167" y="257"/>
                  </a:lnTo>
                  <a:lnTo>
                    <a:pt x="165" y="257"/>
                  </a:lnTo>
                  <a:lnTo>
                    <a:pt x="164" y="255"/>
                  </a:lnTo>
                  <a:lnTo>
                    <a:pt x="160" y="254"/>
                  </a:lnTo>
                  <a:lnTo>
                    <a:pt x="160" y="254"/>
                  </a:lnTo>
                  <a:lnTo>
                    <a:pt x="159" y="254"/>
                  </a:lnTo>
                  <a:lnTo>
                    <a:pt x="157" y="254"/>
                  </a:lnTo>
                  <a:lnTo>
                    <a:pt x="155" y="254"/>
                  </a:lnTo>
                  <a:lnTo>
                    <a:pt x="152" y="254"/>
                  </a:lnTo>
                  <a:lnTo>
                    <a:pt x="147" y="254"/>
                  </a:lnTo>
                  <a:lnTo>
                    <a:pt x="147" y="254"/>
                  </a:lnTo>
                  <a:lnTo>
                    <a:pt x="146" y="252"/>
                  </a:lnTo>
                  <a:lnTo>
                    <a:pt x="146" y="250"/>
                  </a:lnTo>
                  <a:lnTo>
                    <a:pt x="144" y="250"/>
                  </a:lnTo>
                  <a:lnTo>
                    <a:pt x="141" y="249"/>
                  </a:lnTo>
                  <a:lnTo>
                    <a:pt x="139" y="249"/>
                  </a:lnTo>
                  <a:lnTo>
                    <a:pt x="137" y="249"/>
                  </a:lnTo>
                  <a:lnTo>
                    <a:pt x="137" y="250"/>
                  </a:lnTo>
                  <a:lnTo>
                    <a:pt x="136" y="250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3" y="254"/>
                  </a:lnTo>
                  <a:lnTo>
                    <a:pt x="131" y="254"/>
                  </a:lnTo>
                  <a:lnTo>
                    <a:pt x="129" y="254"/>
                  </a:lnTo>
                  <a:lnTo>
                    <a:pt x="128" y="254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4" y="257"/>
                  </a:lnTo>
                  <a:lnTo>
                    <a:pt x="123" y="257"/>
                  </a:lnTo>
                  <a:lnTo>
                    <a:pt x="121" y="257"/>
                  </a:lnTo>
                  <a:lnTo>
                    <a:pt x="119" y="257"/>
                  </a:lnTo>
                  <a:lnTo>
                    <a:pt x="116" y="257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3" y="254"/>
                  </a:lnTo>
                  <a:lnTo>
                    <a:pt x="106" y="254"/>
                  </a:lnTo>
                  <a:lnTo>
                    <a:pt x="106" y="257"/>
                  </a:lnTo>
                  <a:lnTo>
                    <a:pt x="106" y="257"/>
                  </a:lnTo>
                  <a:lnTo>
                    <a:pt x="105" y="259"/>
                  </a:lnTo>
                  <a:lnTo>
                    <a:pt x="105" y="257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100" y="255"/>
                  </a:lnTo>
                  <a:lnTo>
                    <a:pt x="98" y="255"/>
                  </a:lnTo>
                  <a:lnTo>
                    <a:pt x="97" y="254"/>
                  </a:lnTo>
                  <a:lnTo>
                    <a:pt x="93" y="254"/>
                  </a:lnTo>
                  <a:lnTo>
                    <a:pt x="92" y="254"/>
                  </a:lnTo>
                  <a:lnTo>
                    <a:pt x="88" y="254"/>
                  </a:lnTo>
                  <a:lnTo>
                    <a:pt x="87" y="254"/>
                  </a:lnTo>
                  <a:lnTo>
                    <a:pt x="87" y="254"/>
                  </a:lnTo>
                  <a:lnTo>
                    <a:pt x="85" y="254"/>
                  </a:lnTo>
                  <a:lnTo>
                    <a:pt x="85" y="255"/>
                  </a:lnTo>
                  <a:lnTo>
                    <a:pt x="85" y="257"/>
                  </a:lnTo>
                  <a:lnTo>
                    <a:pt x="85" y="259"/>
                  </a:lnTo>
                  <a:lnTo>
                    <a:pt x="87" y="259"/>
                  </a:lnTo>
                  <a:lnTo>
                    <a:pt x="88" y="260"/>
                  </a:lnTo>
                  <a:lnTo>
                    <a:pt x="88" y="262"/>
                  </a:lnTo>
                  <a:lnTo>
                    <a:pt x="88" y="264"/>
                  </a:lnTo>
                  <a:lnTo>
                    <a:pt x="87" y="264"/>
                  </a:lnTo>
                  <a:lnTo>
                    <a:pt x="83" y="264"/>
                  </a:lnTo>
                  <a:lnTo>
                    <a:pt x="82" y="264"/>
                  </a:lnTo>
                  <a:lnTo>
                    <a:pt x="80" y="264"/>
                  </a:lnTo>
                  <a:lnTo>
                    <a:pt x="77" y="262"/>
                  </a:lnTo>
                  <a:lnTo>
                    <a:pt x="77" y="260"/>
                  </a:lnTo>
                  <a:lnTo>
                    <a:pt x="75" y="260"/>
                  </a:lnTo>
                  <a:lnTo>
                    <a:pt x="74" y="260"/>
                  </a:lnTo>
                  <a:lnTo>
                    <a:pt x="72" y="259"/>
                  </a:lnTo>
                  <a:lnTo>
                    <a:pt x="69" y="259"/>
                  </a:lnTo>
                  <a:lnTo>
                    <a:pt x="67" y="257"/>
                  </a:lnTo>
                  <a:lnTo>
                    <a:pt x="65" y="257"/>
                  </a:lnTo>
                  <a:lnTo>
                    <a:pt x="64" y="255"/>
                  </a:lnTo>
                  <a:lnTo>
                    <a:pt x="64" y="255"/>
                  </a:lnTo>
                  <a:lnTo>
                    <a:pt x="62" y="255"/>
                  </a:lnTo>
                  <a:lnTo>
                    <a:pt x="62" y="254"/>
                  </a:lnTo>
                  <a:lnTo>
                    <a:pt x="62" y="254"/>
                  </a:lnTo>
                  <a:lnTo>
                    <a:pt x="61" y="252"/>
                  </a:lnTo>
                  <a:lnTo>
                    <a:pt x="61" y="250"/>
                  </a:lnTo>
                  <a:lnTo>
                    <a:pt x="59" y="250"/>
                  </a:lnTo>
                  <a:lnTo>
                    <a:pt x="56" y="249"/>
                  </a:lnTo>
                  <a:lnTo>
                    <a:pt x="54" y="249"/>
                  </a:lnTo>
                  <a:lnTo>
                    <a:pt x="54" y="247"/>
                  </a:lnTo>
                  <a:lnTo>
                    <a:pt x="54" y="247"/>
                  </a:lnTo>
                  <a:lnTo>
                    <a:pt x="54" y="246"/>
                  </a:lnTo>
                  <a:lnTo>
                    <a:pt x="54" y="244"/>
                  </a:lnTo>
                  <a:lnTo>
                    <a:pt x="56" y="244"/>
                  </a:lnTo>
                  <a:lnTo>
                    <a:pt x="57" y="244"/>
                  </a:lnTo>
                  <a:lnTo>
                    <a:pt x="61" y="244"/>
                  </a:lnTo>
                  <a:lnTo>
                    <a:pt x="59" y="242"/>
                  </a:lnTo>
                  <a:lnTo>
                    <a:pt x="56" y="242"/>
                  </a:lnTo>
                  <a:lnTo>
                    <a:pt x="54" y="241"/>
                  </a:lnTo>
                  <a:lnTo>
                    <a:pt x="51" y="239"/>
                  </a:lnTo>
                  <a:lnTo>
                    <a:pt x="47" y="239"/>
                  </a:lnTo>
                  <a:lnTo>
                    <a:pt x="46" y="237"/>
                  </a:lnTo>
                  <a:lnTo>
                    <a:pt x="44" y="237"/>
                  </a:lnTo>
                  <a:lnTo>
                    <a:pt x="41" y="236"/>
                  </a:lnTo>
                  <a:lnTo>
                    <a:pt x="39" y="236"/>
                  </a:lnTo>
                  <a:lnTo>
                    <a:pt x="36" y="236"/>
                  </a:lnTo>
                  <a:lnTo>
                    <a:pt x="36" y="236"/>
                  </a:lnTo>
                  <a:lnTo>
                    <a:pt x="34" y="234"/>
                  </a:lnTo>
                  <a:lnTo>
                    <a:pt x="33" y="232"/>
                  </a:lnTo>
                  <a:lnTo>
                    <a:pt x="31" y="232"/>
                  </a:lnTo>
                  <a:lnTo>
                    <a:pt x="29" y="231"/>
                  </a:lnTo>
                  <a:lnTo>
                    <a:pt x="28" y="229"/>
                  </a:lnTo>
                  <a:lnTo>
                    <a:pt x="29" y="228"/>
                  </a:lnTo>
                  <a:lnTo>
                    <a:pt x="29" y="226"/>
                  </a:lnTo>
                  <a:lnTo>
                    <a:pt x="31" y="226"/>
                  </a:lnTo>
                  <a:lnTo>
                    <a:pt x="31" y="226"/>
                  </a:lnTo>
                  <a:lnTo>
                    <a:pt x="41" y="226"/>
                  </a:lnTo>
                  <a:lnTo>
                    <a:pt x="41" y="224"/>
                  </a:lnTo>
                  <a:lnTo>
                    <a:pt x="41" y="221"/>
                  </a:lnTo>
                  <a:lnTo>
                    <a:pt x="43" y="221"/>
                  </a:lnTo>
                  <a:lnTo>
                    <a:pt x="46" y="221"/>
                  </a:lnTo>
                  <a:lnTo>
                    <a:pt x="47" y="221"/>
                  </a:lnTo>
                  <a:lnTo>
                    <a:pt x="47" y="221"/>
                  </a:lnTo>
                  <a:lnTo>
                    <a:pt x="51" y="223"/>
                  </a:lnTo>
                  <a:lnTo>
                    <a:pt x="52" y="223"/>
                  </a:lnTo>
                  <a:lnTo>
                    <a:pt x="54" y="223"/>
                  </a:lnTo>
                  <a:lnTo>
                    <a:pt x="56" y="223"/>
                  </a:lnTo>
                  <a:lnTo>
                    <a:pt x="56" y="223"/>
                  </a:lnTo>
                  <a:lnTo>
                    <a:pt x="59" y="223"/>
                  </a:lnTo>
                  <a:lnTo>
                    <a:pt x="61" y="223"/>
                  </a:lnTo>
                  <a:lnTo>
                    <a:pt x="64" y="223"/>
                  </a:lnTo>
                  <a:lnTo>
                    <a:pt x="64" y="223"/>
                  </a:lnTo>
                  <a:lnTo>
                    <a:pt x="65" y="221"/>
                  </a:lnTo>
                  <a:lnTo>
                    <a:pt x="67" y="221"/>
                  </a:lnTo>
                  <a:lnTo>
                    <a:pt x="70" y="221"/>
                  </a:lnTo>
                  <a:lnTo>
                    <a:pt x="74" y="221"/>
                  </a:lnTo>
                  <a:lnTo>
                    <a:pt x="75" y="221"/>
                  </a:lnTo>
                  <a:lnTo>
                    <a:pt x="75" y="223"/>
                  </a:lnTo>
                  <a:lnTo>
                    <a:pt x="77" y="223"/>
                  </a:lnTo>
                  <a:lnTo>
                    <a:pt x="79" y="223"/>
                  </a:lnTo>
                  <a:lnTo>
                    <a:pt x="80" y="223"/>
                  </a:lnTo>
                  <a:lnTo>
                    <a:pt x="80" y="223"/>
                  </a:lnTo>
                  <a:lnTo>
                    <a:pt x="83" y="223"/>
                  </a:lnTo>
                  <a:lnTo>
                    <a:pt x="85" y="223"/>
                  </a:lnTo>
                  <a:lnTo>
                    <a:pt x="85" y="221"/>
                  </a:lnTo>
                  <a:lnTo>
                    <a:pt x="88" y="219"/>
                  </a:lnTo>
                  <a:lnTo>
                    <a:pt x="90" y="219"/>
                  </a:lnTo>
                  <a:lnTo>
                    <a:pt x="92" y="219"/>
                  </a:lnTo>
                  <a:lnTo>
                    <a:pt x="92" y="218"/>
                  </a:lnTo>
                  <a:lnTo>
                    <a:pt x="93" y="216"/>
                  </a:lnTo>
                  <a:lnTo>
                    <a:pt x="93" y="214"/>
                  </a:lnTo>
                  <a:lnTo>
                    <a:pt x="93" y="208"/>
                  </a:lnTo>
                  <a:lnTo>
                    <a:pt x="93" y="209"/>
                  </a:lnTo>
                  <a:lnTo>
                    <a:pt x="92" y="208"/>
                  </a:lnTo>
                  <a:lnTo>
                    <a:pt x="90" y="208"/>
                  </a:lnTo>
                  <a:lnTo>
                    <a:pt x="88" y="208"/>
                  </a:lnTo>
                  <a:lnTo>
                    <a:pt x="87" y="208"/>
                  </a:lnTo>
                  <a:lnTo>
                    <a:pt x="83" y="209"/>
                  </a:lnTo>
                  <a:lnTo>
                    <a:pt x="82" y="209"/>
                  </a:lnTo>
                  <a:lnTo>
                    <a:pt x="80" y="209"/>
                  </a:lnTo>
                  <a:lnTo>
                    <a:pt x="72" y="209"/>
                  </a:lnTo>
                  <a:lnTo>
                    <a:pt x="70" y="209"/>
                  </a:lnTo>
                  <a:lnTo>
                    <a:pt x="70" y="211"/>
                  </a:lnTo>
                  <a:lnTo>
                    <a:pt x="69" y="211"/>
                  </a:lnTo>
                  <a:lnTo>
                    <a:pt x="65" y="213"/>
                  </a:lnTo>
                  <a:lnTo>
                    <a:pt x="64" y="213"/>
                  </a:lnTo>
                  <a:lnTo>
                    <a:pt x="59" y="213"/>
                  </a:lnTo>
                  <a:lnTo>
                    <a:pt x="57" y="213"/>
                  </a:lnTo>
                  <a:lnTo>
                    <a:pt x="57" y="213"/>
                  </a:lnTo>
                  <a:lnTo>
                    <a:pt x="56" y="213"/>
                  </a:lnTo>
                  <a:lnTo>
                    <a:pt x="54" y="213"/>
                  </a:lnTo>
                  <a:lnTo>
                    <a:pt x="51" y="211"/>
                  </a:lnTo>
                  <a:lnTo>
                    <a:pt x="51" y="211"/>
                  </a:lnTo>
                  <a:lnTo>
                    <a:pt x="49" y="209"/>
                  </a:lnTo>
                  <a:lnTo>
                    <a:pt x="49" y="209"/>
                  </a:lnTo>
                  <a:lnTo>
                    <a:pt x="47" y="209"/>
                  </a:lnTo>
                  <a:lnTo>
                    <a:pt x="46" y="209"/>
                  </a:lnTo>
                  <a:lnTo>
                    <a:pt x="39" y="206"/>
                  </a:lnTo>
                  <a:lnTo>
                    <a:pt x="25" y="206"/>
                  </a:lnTo>
                  <a:lnTo>
                    <a:pt x="23" y="205"/>
                  </a:lnTo>
                  <a:lnTo>
                    <a:pt x="23" y="203"/>
                  </a:lnTo>
                  <a:lnTo>
                    <a:pt x="20" y="201"/>
                  </a:lnTo>
                  <a:lnTo>
                    <a:pt x="16" y="200"/>
                  </a:lnTo>
                  <a:lnTo>
                    <a:pt x="15" y="200"/>
                  </a:lnTo>
                  <a:lnTo>
                    <a:pt x="13" y="200"/>
                  </a:lnTo>
                  <a:lnTo>
                    <a:pt x="10" y="200"/>
                  </a:lnTo>
                  <a:lnTo>
                    <a:pt x="8" y="200"/>
                  </a:lnTo>
                  <a:lnTo>
                    <a:pt x="7" y="200"/>
                  </a:lnTo>
                  <a:lnTo>
                    <a:pt x="7" y="198"/>
                  </a:lnTo>
                  <a:lnTo>
                    <a:pt x="7" y="196"/>
                  </a:lnTo>
                  <a:lnTo>
                    <a:pt x="5" y="196"/>
                  </a:lnTo>
                  <a:lnTo>
                    <a:pt x="3" y="195"/>
                  </a:lnTo>
                  <a:lnTo>
                    <a:pt x="2" y="193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0" y="188"/>
                  </a:lnTo>
                  <a:lnTo>
                    <a:pt x="0" y="187"/>
                  </a:lnTo>
                  <a:lnTo>
                    <a:pt x="2" y="185"/>
                  </a:lnTo>
                  <a:lnTo>
                    <a:pt x="2" y="183"/>
                  </a:lnTo>
                  <a:lnTo>
                    <a:pt x="3" y="183"/>
                  </a:lnTo>
                  <a:lnTo>
                    <a:pt x="11" y="183"/>
                  </a:lnTo>
                  <a:lnTo>
                    <a:pt x="11" y="183"/>
                  </a:lnTo>
                  <a:lnTo>
                    <a:pt x="13" y="182"/>
                  </a:lnTo>
                  <a:lnTo>
                    <a:pt x="13" y="180"/>
                  </a:lnTo>
                  <a:lnTo>
                    <a:pt x="13" y="180"/>
                  </a:lnTo>
                  <a:lnTo>
                    <a:pt x="13" y="178"/>
                  </a:lnTo>
                  <a:lnTo>
                    <a:pt x="13" y="178"/>
                  </a:lnTo>
                  <a:lnTo>
                    <a:pt x="15" y="177"/>
                  </a:lnTo>
                  <a:lnTo>
                    <a:pt x="15" y="175"/>
                  </a:lnTo>
                  <a:lnTo>
                    <a:pt x="16" y="175"/>
                  </a:lnTo>
                  <a:lnTo>
                    <a:pt x="18" y="175"/>
                  </a:lnTo>
                  <a:lnTo>
                    <a:pt x="21" y="173"/>
                  </a:lnTo>
                  <a:lnTo>
                    <a:pt x="21" y="173"/>
                  </a:lnTo>
                  <a:lnTo>
                    <a:pt x="23" y="173"/>
                  </a:lnTo>
                  <a:lnTo>
                    <a:pt x="25" y="173"/>
                  </a:lnTo>
                  <a:lnTo>
                    <a:pt x="26" y="173"/>
                  </a:lnTo>
                  <a:lnTo>
                    <a:pt x="28" y="173"/>
                  </a:lnTo>
                  <a:lnTo>
                    <a:pt x="29" y="173"/>
                  </a:lnTo>
                  <a:lnTo>
                    <a:pt x="31" y="173"/>
                  </a:lnTo>
                  <a:lnTo>
                    <a:pt x="33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9" y="173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44" y="170"/>
                  </a:lnTo>
                  <a:lnTo>
                    <a:pt x="46" y="170"/>
                  </a:lnTo>
                  <a:lnTo>
                    <a:pt x="54" y="170"/>
                  </a:lnTo>
                  <a:lnTo>
                    <a:pt x="56" y="170"/>
                  </a:lnTo>
                  <a:lnTo>
                    <a:pt x="56" y="170"/>
                  </a:lnTo>
                  <a:lnTo>
                    <a:pt x="57" y="169"/>
                  </a:lnTo>
                  <a:lnTo>
                    <a:pt x="59" y="167"/>
                  </a:lnTo>
                  <a:lnTo>
                    <a:pt x="59" y="165"/>
                  </a:lnTo>
                  <a:lnTo>
                    <a:pt x="59" y="164"/>
                  </a:lnTo>
                  <a:lnTo>
                    <a:pt x="59" y="162"/>
                  </a:lnTo>
                  <a:lnTo>
                    <a:pt x="61" y="162"/>
                  </a:lnTo>
                  <a:lnTo>
                    <a:pt x="64" y="160"/>
                  </a:lnTo>
                  <a:lnTo>
                    <a:pt x="65" y="160"/>
                  </a:lnTo>
                  <a:lnTo>
                    <a:pt x="69" y="160"/>
                  </a:lnTo>
                  <a:lnTo>
                    <a:pt x="70" y="160"/>
                  </a:lnTo>
                  <a:lnTo>
                    <a:pt x="72" y="160"/>
                  </a:lnTo>
                  <a:lnTo>
                    <a:pt x="72" y="160"/>
                  </a:lnTo>
                  <a:lnTo>
                    <a:pt x="74" y="160"/>
                  </a:lnTo>
                  <a:lnTo>
                    <a:pt x="75" y="162"/>
                  </a:lnTo>
                  <a:lnTo>
                    <a:pt x="79" y="162"/>
                  </a:lnTo>
                  <a:lnTo>
                    <a:pt x="82" y="162"/>
                  </a:lnTo>
                  <a:lnTo>
                    <a:pt x="88" y="162"/>
                  </a:lnTo>
                  <a:lnTo>
                    <a:pt x="90" y="162"/>
                  </a:lnTo>
                  <a:lnTo>
                    <a:pt x="92" y="160"/>
                  </a:lnTo>
                  <a:lnTo>
                    <a:pt x="93" y="160"/>
                  </a:lnTo>
                  <a:lnTo>
                    <a:pt x="93" y="160"/>
                  </a:lnTo>
                  <a:lnTo>
                    <a:pt x="95" y="159"/>
                  </a:lnTo>
                  <a:lnTo>
                    <a:pt x="98" y="159"/>
                  </a:lnTo>
                  <a:lnTo>
                    <a:pt x="100" y="159"/>
                  </a:lnTo>
                  <a:lnTo>
                    <a:pt x="101" y="159"/>
                  </a:lnTo>
                  <a:lnTo>
                    <a:pt x="103" y="159"/>
                  </a:lnTo>
                  <a:lnTo>
                    <a:pt x="103" y="159"/>
                  </a:lnTo>
                  <a:lnTo>
                    <a:pt x="105" y="159"/>
                  </a:lnTo>
                  <a:lnTo>
                    <a:pt x="108" y="159"/>
                  </a:lnTo>
                  <a:lnTo>
                    <a:pt x="110" y="159"/>
                  </a:lnTo>
                  <a:lnTo>
                    <a:pt x="111" y="159"/>
                  </a:lnTo>
                  <a:lnTo>
                    <a:pt x="113" y="157"/>
                  </a:lnTo>
                  <a:lnTo>
                    <a:pt x="115" y="155"/>
                  </a:lnTo>
                  <a:lnTo>
                    <a:pt x="116" y="154"/>
                  </a:lnTo>
                  <a:lnTo>
                    <a:pt x="118" y="152"/>
                  </a:lnTo>
                  <a:lnTo>
                    <a:pt x="118" y="149"/>
                  </a:lnTo>
                  <a:lnTo>
                    <a:pt x="118" y="141"/>
                  </a:lnTo>
                  <a:lnTo>
                    <a:pt x="118" y="141"/>
                  </a:lnTo>
                  <a:lnTo>
                    <a:pt x="116" y="139"/>
                  </a:lnTo>
                  <a:lnTo>
                    <a:pt x="116" y="137"/>
                  </a:lnTo>
                  <a:lnTo>
                    <a:pt x="116" y="137"/>
                  </a:lnTo>
                  <a:lnTo>
                    <a:pt x="116" y="136"/>
                  </a:lnTo>
                  <a:lnTo>
                    <a:pt x="116" y="134"/>
                  </a:lnTo>
                  <a:lnTo>
                    <a:pt x="116" y="133"/>
                  </a:lnTo>
                  <a:lnTo>
                    <a:pt x="116" y="129"/>
                  </a:lnTo>
                  <a:lnTo>
                    <a:pt x="115" y="129"/>
                  </a:lnTo>
                  <a:lnTo>
                    <a:pt x="115" y="128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1" y="128"/>
                  </a:lnTo>
                  <a:lnTo>
                    <a:pt x="110" y="129"/>
                  </a:lnTo>
                  <a:lnTo>
                    <a:pt x="110" y="129"/>
                  </a:lnTo>
                  <a:lnTo>
                    <a:pt x="108" y="129"/>
                  </a:lnTo>
                  <a:lnTo>
                    <a:pt x="106" y="131"/>
                  </a:lnTo>
                  <a:lnTo>
                    <a:pt x="105" y="131"/>
                  </a:lnTo>
                  <a:lnTo>
                    <a:pt x="101" y="131"/>
                  </a:lnTo>
                  <a:lnTo>
                    <a:pt x="100" y="131"/>
                  </a:lnTo>
                  <a:lnTo>
                    <a:pt x="97" y="131"/>
                  </a:lnTo>
                  <a:lnTo>
                    <a:pt x="95" y="131"/>
                  </a:lnTo>
                  <a:lnTo>
                    <a:pt x="93" y="131"/>
                  </a:lnTo>
                  <a:lnTo>
                    <a:pt x="93" y="131"/>
                  </a:lnTo>
                  <a:lnTo>
                    <a:pt x="92" y="129"/>
                  </a:lnTo>
                  <a:lnTo>
                    <a:pt x="90" y="129"/>
                  </a:lnTo>
                  <a:lnTo>
                    <a:pt x="88" y="128"/>
                  </a:lnTo>
                  <a:lnTo>
                    <a:pt x="87" y="128"/>
                  </a:lnTo>
                  <a:lnTo>
                    <a:pt x="85" y="128"/>
                  </a:lnTo>
                  <a:lnTo>
                    <a:pt x="83" y="128"/>
                  </a:lnTo>
                  <a:lnTo>
                    <a:pt x="80" y="128"/>
                  </a:lnTo>
                  <a:lnTo>
                    <a:pt x="80" y="126"/>
                  </a:lnTo>
                  <a:lnTo>
                    <a:pt x="80" y="124"/>
                  </a:lnTo>
                  <a:lnTo>
                    <a:pt x="80" y="123"/>
                  </a:lnTo>
                  <a:lnTo>
                    <a:pt x="82" y="123"/>
                  </a:lnTo>
                  <a:lnTo>
                    <a:pt x="82" y="123"/>
                  </a:lnTo>
                  <a:lnTo>
                    <a:pt x="83" y="121"/>
                  </a:lnTo>
                  <a:lnTo>
                    <a:pt x="83" y="121"/>
                  </a:lnTo>
                  <a:lnTo>
                    <a:pt x="83" y="119"/>
                  </a:lnTo>
                  <a:lnTo>
                    <a:pt x="85" y="118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87" y="115"/>
                  </a:lnTo>
                  <a:lnTo>
                    <a:pt x="88" y="115"/>
                  </a:lnTo>
                  <a:lnTo>
                    <a:pt x="90" y="115"/>
                  </a:lnTo>
                  <a:lnTo>
                    <a:pt x="90" y="115"/>
                  </a:lnTo>
                  <a:lnTo>
                    <a:pt x="92" y="115"/>
                  </a:lnTo>
                  <a:lnTo>
                    <a:pt x="92" y="113"/>
                  </a:lnTo>
                  <a:lnTo>
                    <a:pt x="92" y="113"/>
                  </a:lnTo>
                  <a:lnTo>
                    <a:pt x="93" y="111"/>
                  </a:lnTo>
                  <a:lnTo>
                    <a:pt x="95" y="111"/>
                  </a:lnTo>
                  <a:lnTo>
                    <a:pt x="95" y="110"/>
                  </a:lnTo>
                  <a:lnTo>
                    <a:pt x="95" y="110"/>
                  </a:lnTo>
                  <a:lnTo>
                    <a:pt x="98" y="108"/>
                  </a:lnTo>
                  <a:lnTo>
                    <a:pt x="98" y="108"/>
                  </a:lnTo>
                  <a:lnTo>
                    <a:pt x="100" y="108"/>
                  </a:lnTo>
                  <a:lnTo>
                    <a:pt x="101" y="108"/>
                  </a:lnTo>
                  <a:lnTo>
                    <a:pt x="103" y="106"/>
                  </a:lnTo>
                  <a:lnTo>
                    <a:pt x="103" y="106"/>
                  </a:lnTo>
                  <a:lnTo>
                    <a:pt x="105" y="106"/>
                  </a:lnTo>
                  <a:lnTo>
                    <a:pt x="106" y="106"/>
                  </a:lnTo>
                  <a:lnTo>
                    <a:pt x="108" y="106"/>
                  </a:lnTo>
                  <a:lnTo>
                    <a:pt x="110" y="106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13" y="105"/>
                  </a:lnTo>
                  <a:lnTo>
                    <a:pt x="115" y="103"/>
                  </a:lnTo>
                  <a:lnTo>
                    <a:pt x="116" y="101"/>
                  </a:lnTo>
                  <a:lnTo>
                    <a:pt x="118" y="100"/>
                  </a:lnTo>
                  <a:lnTo>
                    <a:pt x="119" y="98"/>
                  </a:lnTo>
                  <a:lnTo>
                    <a:pt x="121" y="98"/>
                  </a:lnTo>
                  <a:lnTo>
                    <a:pt x="124" y="98"/>
                  </a:lnTo>
                  <a:lnTo>
                    <a:pt x="126" y="97"/>
                  </a:lnTo>
                  <a:lnTo>
                    <a:pt x="129" y="95"/>
                  </a:lnTo>
                  <a:lnTo>
                    <a:pt x="133" y="95"/>
                  </a:lnTo>
                  <a:lnTo>
                    <a:pt x="133" y="93"/>
                  </a:lnTo>
                  <a:lnTo>
                    <a:pt x="134" y="93"/>
                  </a:lnTo>
                  <a:lnTo>
                    <a:pt x="134" y="90"/>
                  </a:lnTo>
                  <a:lnTo>
                    <a:pt x="136" y="90"/>
                  </a:lnTo>
                  <a:lnTo>
                    <a:pt x="136" y="88"/>
                  </a:lnTo>
                  <a:lnTo>
                    <a:pt x="142" y="88"/>
                  </a:lnTo>
                  <a:lnTo>
                    <a:pt x="147" y="88"/>
                  </a:lnTo>
                  <a:lnTo>
                    <a:pt x="154" y="90"/>
                  </a:lnTo>
                  <a:lnTo>
                    <a:pt x="155" y="90"/>
                  </a:lnTo>
                  <a:lnTo>
                    <a:pt x="157" y="90"/>
                  </a:lnTo>
                  <a:lnTo>
                    <a:pt x="157" y="92"/>
                  </a:lnTo>
                  <a:lnTo>
                    <a:pt x="159" y="92"/>
                  </a:lnTo>
                  <a:lnTo>
                    <a:pt x="160" y="93"/>
                  </a:lnTo>
                  <a:lnTo>
                    <a:pt x="162" y="93"/>
                  </a:lnTo>
                  <a:lnTo>
                    <a:pt x="172" y="93"/>
                  </a:lnTo>
                  <a:lnTo>
                    <a:pt x="172" y="80"/>
                  </a:lnTo>
                  <a:lnTo>
                    <a:pt x="172" y="80"/>
                  </a:lnTo>
                  <a:lnTo>
                    <a:pt x="172" y="79"/>
                  </a:lnTo>
                  <a:lnTo>
                    <a:pt x="172" y="77"/>
                  </a:lnTo>
                  <a:lnTo>
                    <a:pt x="170" y="77"/>
                  </a:lnTo>
                  <a:lnTo>
                    <a:pt x="170" y="75"/>
                  </a:lnTo>
                  <a:lnTo>
                    <a:pt x="169" y="74"/>
                  </a:lnTo>
                  <a:lnTo>
                    <a:pt x="169" y="72"/>
                  </a:lnTo>
                  <a:lnTo>
                    <a:pt x="169" y="70"/>
                  </a:lnTo>
                  <a:lnTo>
                    <a:pt x="170" y="69"/>
                  </a:lnTo>
                  <a:lnTo>
                    <a:pt x="172" y="69"/>
                  </a:lnTo>
                  <a:lnTo>
                    <a:pt x="173" y="69"/>
                  </a:lnTo>
                  <a:lnTo>
                    <a:pt x="175" y="67"/>
                  </a:lnTo>
                  <a:lnTo>
                    <a:pt x="175" y="67"/>
                  </a:lnTo>
                  <a:lnTo>
                    <a:pt x="177" y="67"/>
                  </a:lnTo>
                  <a:lnTo>
                    <a:pt x="178" y="65"/>
                  </a:lnTo>
                  <a:lnTo>
                    <a:pt x="178" y="65"/>
                  </a:lnTo>
                  <a:lnTo>
                    <a:pt x="180" y="65"/>
                  </a:lnTo>
                  <a:lnTo>
                    <a:pt x="180" y="65"/>
                  </a:lnTo>
                  <a:lnTo>
                    <a:pt x="182" y="64"/>
                  </a:lnTo>
                  <a:lnTo>
                    <a:pt x="183" y="64"/>
                  </a:lnTo>
                  <a:lnTo>
                    <a:pt x="183" y="64"/>
                  </a:lnTo>
                  <a:lnTo>
                    <a:pt x="187" y="62"/>
                  </a:lnTo>
                  <a:lnTo>
                    <a:pt x="190" y="62"/>
                  </a:lnTo>
                  <a:lnTo>
                    <a:pt x="191" y="62"/>
                  </a:lnTo>
                  <a:lnTo>
                    <a:pt x="193" y="62"/>
                  </a:lnTo>
                  <a:lnTo>
                    <a:pt x="193" y="64"/>
                  </a:lnTo>
                  <a:lnTo>
                    <a:pt x="195" y="64"/>
                  </a:lnTo>
                  <a:lnTo>
                    <a:pt x="195" y="65"/>
                  </a:lnTo>
                  <a:lnTo>
                    <a:pt x="196" y="67"/>
                  </a:lnTo>
                  <a:lnTo>
                    <a:pt x="198" y="69"/>
                  </a:lnTo>
                  <a:lnTo>
                    <a:pt x="200" y="69"/>
                  </a:lnTo>
                  <a:lnTo>
                    <a:pt x="201" y="70"/>
                  </a:lnTo>
                  <a:lnTo>
                    <a:pt x="203" y="70"/>
                  </a:lnTo>
                  <a:lnTo>
                    <a:pt x="203" y="70"/>
                  </a:lnTo>
                  <a:lnTo>
                    <a:pt x="205" y="70"/>
                  </a:lnTo>
                  <a:lnTo>
                    <a:pt x="206" y="72"/>
                  </a:lnTo>
                  <a:lnTo>
                    <a:pt x="208" y="72"/>
                  </a:lnTo>
                  <a:lnTo>
                    <a:pt x="209" y="74"/>
                  </a:lnTo>
                  <a:lnTo>
                    <a:pt x="211" y="74"/>
                  </a:lnTo>
                  <a:lnTo>
                    <a:pt x="213" y="74"/>
                  </a:lnTo>
                  <a:lnTo>
                    <a:pt x="213" y="74"/>
                  </a:lnTo>
                  <a:lnTo>
                    <a:pt x="214" y="74"/>
                  </a:lnTo>
                  <a:lnTo>
                    <a:pt x="218" y="74"/>
                  </a:lnTo>
                  <a:lnTo>
                    <a:pt x="219" y="74"/>
                  </a:lnTo>
                  <a:lnTo>
                    <a:pt x="221" y="75"/>
                  </a:lnTo>
                  <a:lnTo>
                    <a:pt x="221" y="75"/>
                  </a:lnTo>
                  <a:lnTo>
                    <a:pt x="223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80"/>
                  </a:lnTo>
                  <a:lnTo>
                    <a:pt x="229" y="80"/>
                  </a:lnTo>
                  <a:lnTo>
                    <a:pt x="231" y="80"/>
                  </a:lnTo>
                  <a:lnTo>
                    <a:pt x="232" y="82"/>
                  </a:lnTo>
                  <a:lnTo>
                    <a:pt x="234" y="82"/>
                  </a:lnTo>
                  <a:lnTo>
                    <a:pt x="234" y="82"/>
                  </a:lnTo>
                  <a:lnTo>
                    <a:pt x="236" y="83"/>
                  </a:lnTo>
                  <a:lnTo>
                    <a:pt x="242" y="83"/>
                  </a:lnTo>
                  <a:lnTo>
                    <a:pt x="244" y="82"/>
                  </a:lnTo>
                  <a:lnTo>
                    <a:pt x="242" y="80"/>
                  </a:lnTo>
                  <a:lnTo>
                    <a:pt x="241" y="79"/>
                  </a:lnTo>
                  <a:lnTo>
                    <a:pt x="239" y="79"/>
                  </a:lnTo>
                  <a:lnTo>
                    <a:pt x="237" y="77"/>
                  </a:lnTo>
                  <a:lnTo>
                    <a:pt x="234" y="75"/>
                  </a:lnTo>
                  <a:lnTo>
                    <a:pt x="234" y="75"/>
                  </a:lnTo>
                  <a:lnTo>
                    <a:pt x="232" y="74"/>
                  </a:lnTo>
                  <a:lnTo>
                    <a:pt x="232" y="74"/>
                  </a:lnTo>
                  <a:lnTo>
                    <a:pt x="231" y="74"/>
                  </a:lnTo>
                  <a:lnTo>
                    <a:pt x="229" y="74"/>
                  </a:lnTo>
                  <a:lnTo>
                    <a:pt x="228" y="74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3" y="72"/>
                  </a:lnTo>
                  <a:lnTo>
                    <a:pt x="221" y="72"/>
                  </a:lnTo>
                  <a:lnTo>
                    <a:pt x="221" y="70"/>
                  </a:lnTo>
                  <a:lnTo>
                    <a:pt x="219" y="69"/>
                  </a:lnTo>
                  <a:lnTo>
                    <a:pt x="219" y="69"/>
                  </a:lnTo>
                  <a:lnTo>
                    <a:pt x="218" y="67"/>
                  </a:lnTo>
                  <a:lnTo>
                    <a:pt x="216" y="65"/>
                  </a:lnTo>
                  <a:lnTo>
                    <a:pt x="214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1" y="62"/>
                  </a:lnTo>
                  <a:lnTo>
                    <a:pt x="208" y="62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05" y="61"/>
                  </a:lnTo>
                  <a:lnTo>
                    <a:pt x="205" y="61"/>
                  </a:lnTo>
                  <a:lnTo>
                    <a:pt x="205" y="59"/>
                  </a:lnTo>
                  <a:lnTo>
                    <a:pt x="205" y="59"/>
                  </a:lnTo>
                  <a:lnTo>
                    <a:pt x="205" y="57"/>
                  </a:lnTo>
                  <a:lnTo>
                    <a:pt x="206" y="57"/>
                  </a:lnTo>
                  <a:lnTo>
                    <a:pt x="208" y="57"/>
                  </a:lnTo>
                  <a:lnTo>
                    <a:pt x="209" y="56"/>
                  </a:lnTo>
                  <a:lnTo>
                    <a:pt x="214" y="56"/>
                  </a:lnTo>
                  <a:lnTo>
                    <a:pt x="219" y="56"/>
                  </a:lnTo>
                  <a:lnTo>
                    <a:pt x="221" y="56"/>
                  </a:lnTo>
                  <a:lnTo>
                    <a:pt x="221" y="57"/>
                  </a:lnTo>
                  <a:lnTo>
                    <a:pt x="223" y="57"/>
                  </a:lnTo>
                  <a:lnTo>
                    <a:pt x="224" y="56"/>
                  </a:lnTo>
                  <a:lnTo>
                    <a:pt x="226" y="56"/>
                  </a:lnTo>
                  <a:lnTo>
                    <a:pt x="226" y="56"/>
                  </a:lnTo>
                  <a:lnTo>
                    <a:pt x="228" y="56"/>
                  </a:lnTo>
                  <a:lnTo>
                    <a:pt x="229" y="54"/>
                  </a:lnTo>
                  <a:lnTo>
                    <a:pt x="231" y="54"/>
                  </a:lnTo>
                  <a:lnTo>
                    <a:pt x="241" y="54"/>
                  </a:lnTo>
                  <a:lnTo>
                    <a:pt x="242" y="54"/>
                  </a:lnTo>
                  <a:lnTo>
                    <a:pt x="242" y="54"/>
                  </a:lnTo>
                  <a:lnTo>
                    <a:pt x="244" y="54"/>
                  </a:lnTo>
                  <a:lnTo>
                    <a:pt x="246" y="54"/>
                  </a:lnTo>
                  <a:lnTo>
                    <a:pt x="247" y="54"/>
                  </a:lnTo>
                  <a:lnTo>
                    <a:pt x="247" y="52"/>
                  </a:lnTo>
                  <a:lnTo>
                    <a:pt x="250" y="52"/>
                  </a:lnTo>
                  <a:lnTo>
                    <a:pt x="252" y="51"/>
                  </a:lnTo>
                  <a:lnTo>
                    <a:pt x="254" y="51"/>
                  </a:lnTo>
                  <a:lnTo>
                    <a:pt x="254" y="51"/>
                  </a:lnTo>
                  <a:lnTo>
                    <a:pt x="255" y="51"/>
                  </a:lnTo>
                  <a:lnTo>
                    <a:pt x="257" y="49"/>
                  </a:lnTo>
                  <a:lnTo>
                    <a:pt x="257" y="49"/>
                  </a:lnTo>
                  <a:lnTo>
                    <a:pt x="259" y="47"/>
                  </a:lnTo>
                  <a:lnTo>
                    <a:pt x="260" y="47"/>
                  </a:lnTo>
                  <a:lnTo>
                    <a:pt x="262" y="46"/>
                  </a:lnTo>
                  <a:lnTo>
                    <a:pt x="264" y="46"/>
                  </a:lnTo>
                  <a:lnTo>
                    <a:pt x="264" y="46"/>
                  </a:lnTo>
                  <a:lnTo>
                    <a:pt x="267" y="44"/>
                  </a:lnTo>
                  <a:lnTo>
                    <a:pt x="268" y="44"/>
                  </a:lnTo>
                  <a:lnTo>
                    <a:pt x="268" y="44"/>
                  </a:lnTo>
                  <a:lnTo>
                    <a:pt x="270" y="44"/>
                  </a:lnTo>
                  <a:lnTo>
                    <a:pt x="272" y="44"/>
                  </a:lnTo>
                  <a:lnTo>
                    <a:pt x="273" y="44"/>
                  </a:lnTo>
                  <a:lnTo>
                    <a:pt x="275" y="44"/>
                  </a:lnTo>
                  <a:lnTo>
                    <a:pt x="275" y="44"/>
                  </a:lnTo>
                  <a:lnTo>
                    <a:pt x="275" y="46"/>
                  </a:lnTo>
                  <a:lnTo>
                    <a:pt x="277" y="46"/>
                  </a:lnTo>
                  <a:lnTo>
                    <a:pt x="280" y="47"/>
                  </a:lnTo>
                  <a:lnTo>
                    <a:pt x="282" y="49"/>
                  </a:lnTo>
                  <a:lnTo>
                    <a:pt x="283" y="51"/>
                  </a:lnTo>
                  <a:lnTo>
                    <a:pt x="283" y="52"/>
                  </a:lnTo>
                  <a:lnTo>
                    <a:pt x="283" y="52"/>
                  </a:lnTo>
                  <a:lnTo>
                    <a:pt x="283" y="54"/>
                  </a:lnTo>
                  <a:lnTo>
                    <a:pt x="283" y="56"/>
                  </a:lnTo>
                  <a:lnTo>
                    <a:pt x="283" y="56"/>
                  </a:lnTo>
                  <a:lnTo>
                    <a:pt x="285" y="57"/>
                  </a:lnTo>
                  <a:lnTo>
                    <a:pt x="286" y="59"/>
                  </a:lnTo>
                  <a:lnTo>
                    <a:pt x="286" y="61"/>
                  </a:lnTo>
                  <a:lnTo>
                    <a:pt x="286" y="61"/>
                  </a:lnTo>
                  <a:lnTo>
                    <a:pt x="288" y="62"/>
                  </a:lnTo>
                  <a:lnTo>
                    <a:pt x="288" y="64"/>
                  </a:lnTo>
                  <a:lnTo>
                    <a:pt x="286" y="64"/>
                  </a:lnTo>
                  <a:lnTo>
                    <a:pt x="286" y="65"/>
                  </a:lnTo>
                  <a:lnTo>
                    <a:pt x="285" y="65"/>
                  </a:lnTo>
                  <a:lnTo>
                    <a:pt x="283" y="67"/>
                  </a:lnTo>
                  <a:lnTo>
                    <a:pt x="283" y="69"/>
                  </a:lnTo>
                  <a:lnTo>
                    <a:pt x="282" y="70"/>
                  </a:lnTo>
                  <a:lnTo>
                    <a:pt x="282" y="70"/>
                  </a:lnTo>
                  <a:lnTo>
                    <a:pt x="282" y="72"/>
                  </a:lnTo>
                  <a:lnTo>
                    <a:pt x="282" y="74"/>
                  </a:lnTo>
                  <a:lnTo>
                    <a:pt x="282" y="75"/>
                  </a:lnTo>
                  <a:lnTo>
                    <a:pt x="282" y="77"/>
                  </a:lnTo>
                  <a:lnTo>
                    <a:pt x="283" y="79"/>
                  </a:lnTo>
                  <a:lnTo>
                    <a:pt x="286" y="80"/>
                  </a:lnTo>
                  <a:lnTo>
                    <a:pt x="288" y="80"/>
                  </a:lnTo>
                  <a:lnTo>
                    <a:pt x="288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9"/>
                  </a:lnTo>
                  <a:lnTo>
                    <a:pt x="293" y="77"/>
                  </a:lnTo>
                  <a:lnTo>
                    <a:pt x="295" y="74"/>
                  </a:lnTo>
                  <a:lnTo>
                    <a:pt x="295" y="70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4"/>
                  </a:lnTo>
                  <a:lnTo>
                    <a:pt x="296" y="62"/>
                  </a:lnTo>
                  <a:lnTo>
                    <a:pt x="296" y="61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5" y="56"/>
                  </a:lnTo>
                  <a:lnTo>
                    <a:pt x="293" y="54"/>
                  </a:lnTo>
                  <a:lnTo>
                    <a:pt x="293" y="52"/>
                  </a:lnTo>
                  <a:lnTo>
                    <a:pt x="291" y="51"/>
                  </a:lnTo>
                  <a:lnTo>
                    <a:pt x="291" y="47"/>
                  </a:lnTo>
                  <a:lnTo>
                    <a:pt x="298" y="47"/>
                  </a:lnTo>
                  <a:lnTo>
                    <a:pt x="300" y="47"/>
                  </a:lnTo>
                  <a:lnTo>
                    <a:pt x="301" y="49"/>
                  </a:lnTo>
                  <a:lnTo>
                    <a:pt x="303" y="49"/>
                  </a:lnTo>
                  <a:lnTo>
                    <a:pt x="304" y="49"/>
                  </a:lnTo>
                  <a:lnTo>
                    <a:pt x="304" y="49"/>
                  </a:lnTo>
                  <a:lnTo>
                    <a:pt x="306" y="49"/>
                  </a:lnTo>
                  <a:lnTo>
                    <a:pt x="308" y="51"/>
                  </a:lnTo>
                  <a:lnTo>
                    <a:pt x="308" y="52"/>
                  </a:lnTo>
                  <a:lnTo>
                    <a:pt x="309" y="54"/>
                  </a:lnTo>
                  <a:lnTo>
                    <a:pt x="311" y="54"/>
                  </a:lnTo>
                  <a:lnTo>
                    <a:pt x="313" y="56"/>
                  </a:lnTo>
                  <a:lnTo>
                    <a:pt x="314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9" y="57"/>
                  </a:lnTo>
                  <a:lnTo>
                    <a:pt x="321" y="59"/>
                  </a:lnTo>
                  <a:lnTo>
                    <a:pt x="322" y="59"/>
                  </a:lnTo>
                  <a:lnTo>
                    <a:pt x="324" y="61"/>
                  </a:lnTo>
                  <a:lnTo>
                    <a:pt x="326" y="62"/>
                  </a:lnTo>
                  <a:lnTo>
                    <a:pt x="327" y="62"/>
                  </a:lnTo>
                  <a:lnTo>
                    <a:pt x="329" y="64"/>
                  </a:lnTo>
                  <a:lnTo>
                    <a:pt x="331" y="65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7" y="69"/>
                  </a:lnTo>
                  <a:lnTo>
                    <a:pt x="337" y="70"/>
                  </a:lnTo>
                  <a:lnTo>
                    <a:pt x="337" y="70"/>
                  </a:lnTo>
                  <a:lnTo>
                    <a:pt x="337" y="72"/>
                  </a:lnTo>
                  <a:lnTo>
                    <a:pt x="339" y="72"/>
                  </a:lnTo>
                  <a:lnTo>
                    <a:pt x="340" y="72"/>
                  </a:lnTo>
                  <a:lnTo>
                    <a:pt x="340" y="74"/>
                  </a:lnTo>
                  <a:lnTo>
                    <a:pt x="342" y="74"/>
                  </a:lnTo>
                  <a:lnTo>
                    <a:pt x="344" y="75"/>
                  </a:lnTo>
                  <a:lnTo>
                    <a:pt x="345" y="75"/>
                  </a:lnTo>
                  <a:lnTo>
                    <a:pt x="345" y="75"/>
                  </a:lnTo>
                  <a:lnTo>
                    <a:pt x="350" y="75"/>
                  </a:lnTo>
                  <a:lnTo>
                    <a:pt x="350" y="72"/>
                  </a:lnTo>
                  <a:lnTo>
                    <a:pt x="349" y="70"/>
                  </a:lnTo>
                  <a:lnTo>
                    <a:pt x="349" y="69"/>
                  </a:lnTo>
                  <a:lnTo>
                    <a:pt x="349" y="69"/>
                  </a:lnTo>
                  <a:lnTo>
                    <a:pt x="347" y="67"/>
                  </a:lnTo>
                  <a:lnTo>
                    <a:pt x="347" y="65"/>
                  </a:lnTo>
                  <a:lnTo>
                    <a:pt x="345" y="62"/>
                  </a:lnTo>
                  <a:lnTo>
                    <a:pt x="344" y="62"/>
                  </a:lnTo>
                  <a:lnTo>
                    <a:pt x="344" y="61"/>
                  </a:lnTo>
                  <a:lnTo>
                    <a:pt x="342" y="61"/>
                  </a:lnTo>
                  <a:lnTo>
                    <a:pt x="342" y="59"/>
                  </a:lnTo>
                  <a:lnTo>
                    <a:pt x="340" y="59"/>
                  </a:lnTo>
                  <a:lnTo>
                    <a:pt x="337" y="56"/>
                  </a:lnTo>
                  <a:lnTo>
                    <a:pt x="337" y="54"/>
                  </a:lnTo>
                  <a:lnTo>
                    <a:pt x="337" y="54"/>
                  </a:lnTo>
                  <a:lnTo>
                    <a:pt x="336" y="52"/>
                  </a:lnTo>
                  <a:lnTo>
                    <a:pt x="334" y="52"/>
                  </a:lnTo>
                  <a:lnTo>
                    <a:pt x="332" y="52"/>
                  </a:lnTo>
                  <a:lnTo>
                    <a:pt x="331" y="52"/>
                  </a:lnTo>
                  <a:lnTo>
                    <a:pt x="329" y="51"/>
                  </a:lnTo>
                  <a:lnTo>
                    <a:pt x="327" y="49"/>
                  </a:lnTo>
                  <a:lnTo>
                    <a:pt x="326" y="47"/>
                  </a:lnTo>
                  <a:lnTo>
                    <a:pt x="326" y="46"/>
                  </a:lnTo>
                  <a:lnTo>
                    <a:pt x="326" y="46"/>
                  </a:lnTo>
                  <a:lnTo>
                    <a:pt x="326" y="44"/>
                  </a:lnTo>
                  <a:lnTo>
                    <a:pt x="326" y="43"/>
                  </a:lnTo>
                  <a:lnTo>
                    <a:pt x="331" y="43"/>
                  </a:lnTo>
                  <a:lnTo>
                    <a:pt x="336" y="43"/>
                  </a:lnTo>
                  <a:lnTo>
                    <a:pt x="340" y="43"/>
                  </a:lnTo>
                  <a:lnTo>
                    <a:pt x="344" y="44"/>
                  </a:lnTo>
                  <a:lnTo>
                    <a:pt x="345" y="46"/>
                  </a:lnTo>
                  <a:lnTo>
                    <a:pt x="349" y="46"/>
                  </a:lnTo>
                  <a:lnTo>
                    <a:pt x="350" y="46"/>
                  </a:lnTo>
                  <a:lnTo>
                    <a:pt x="352" y="47"/>
                  </a:lnTo>
                  <a:lnTo>
                    <a:pt x="354" y="47"/>
                  </a:lnTo>
                  <a:lnTo>
                    <a:pt x="354" y="47"/>
                  </a:lnTo>
                  <a:lnTo>
                    <a:pt x="362" y="47"/>
                  </a:lnTo>
                  <a:lnTo>
                    <a:pt x="363" y="47"/>
                  </a:lnTo>
                  <a:lnTo>
                    <a:pt x="363" y="47"/>
                  </a:lnTo>
                  <a:lnTo>
                    <a:pt x="365" y="47"/>
                  </a:lnTo>
                  <a:lnTo>
                    <a:pt x="367" y="49"/>
                  </a:lnTo>
                  <a:lnTo>
                    <a:pt x="367" y="49"/>
                  </a:lnTo>
                  <a:lnTo>
                    <a:pt x="368" y="49"/>
                  </a:lnTo>
                  <a:lnTo>
                    <a:pt x="368" y="49"/>
                  </a:lnTo>
                  <a:lnTo>
                    <a:pt x="370" y="49"/>
                  </a:lnTo>
                  <a:lnTo>
                    <a:pt x="370" y="51"/>
                  </a:lnTo>
                  <a:lnTo>
                    <a:pt x="372" y="51"/>
                  </a:lnTo>
                  <a:lnTo>
                    <a:pt x="372" y="52"/>
                  </a:lnTo>
                  <a:lnTo>
                    <a:pt x="375" y="54"/>
                  </a:lnTo>
                  <a:lnTo>
                    <a:pt x="376" y="56"/>
                  </a:lnTo>
                  <a:lnTo>
                    <a:pt x="378" y="56"/>
                  </a:lnTo>
                  <a:lnTo>
                    <a:pt x="380" y="57"/>
                  </a:lnTo>
                  <a:lnTo>
                    <a:pt x="380" y="57"/>
                  </a:lnTo>
                  <a:lnTo>
                    <a:pt x="381" y="57"/>
                  </a:lnTo>
                  <a:lnTo>
                    <a:pt x="383" y="59"/>
                  </a:lnTo>
                  <a:lnTo>
                    <a:pt x="386" y="59"/>
                  </a:lnTo>
                  <a:lnTo>
                    <a:pt x="390" y="61"/>
                  </a:lnTo>
                  <a:lnTo>
                    <a:pt x="391" y="61"/>
                  </a:lnTo>
                  <a:lnTo>
                    <a:pt x="394" y="62"/>
                  </a:lnTo>
                  <a:lnTo>
                    <a:pt x="396" y="62"/>
                  </a:lnTo>
                  <a:lnTo>
                    <a:pt x="398" y="64"/>
                  </a:lnTo>
                  <a:lnTo>
                    <a:pt x="399" y="64"/>
                  </a:lnTo>
                  <a:lnTo>
                    <a:pt x="403" y="65"/>
                  </a:lnTo>
                  <a:lnTo>
                    <a:pt x="404" y="65"/>
                  </a:lnTo>
                  <a:lnTo>
                    <a:pt x="406" y="67"/>
                  </a:lnTo>
                  <a:lnTo>
                    <a:pt x="408" y="67"/>
                  </a:lnTo>
                  <a:lnTo>
                    <a:pt x="408" y="67"/>
                  </a:lnTo>
                  <a:lnTo>
                    <a:pt x="409" y="69"/>
                  </a:lnTo>
                  <a:lnTo>
                    <a:pt x="411" y="69"/>
                  </a:lnTo>
                  <a:lnTo>
                    <a:pt x="411" y="69"/>
                  </a:lnTo>
                  <a:lnTo>
                    <a:pt x="412" y="69"/>
                  </a:lnTo>
                  <a:lnTo>
                    <a:pt x="412" y="69"/>
                  </a:lnTo>
                  <a:lnTo>
                    <a:pt x="414" y="69"/>
                  </a:lnTo>
                  <a:lnTo>
                    <a:pt x="417" y="69"/>
                  </a:lnTo>
                  <a:lnTo>
                    <a:pt x="417" y="70"/>
                  </a:lnTo>
                  <a:lnTo>
                    <a:pt x="419" y="70"/>
                  </a:lnTo>
                  <a:lnTo>
                    <a:pt x="419" y="69"/>
                  </a:lnTo>
                  <a:lnTo>
                    <a:pt x="419" y="69"/>
                  </a:lnTo>
                  <a:lnTo>
                    <a:pt x="419" y="67"/>
                  </a:lnTo>
                  <a:lnTo>
                    <a:pt x="419" y="65"/>
                  </a:lnTo>
                  <a:lnTo>
                    <a:pt x="419" y="65"/>
                  </a:lnTo>
                  <a:lnTo>
                    <a:pt x="419" y="64"/>
                  </a:lnTo>
                  <a:lnTo>
                    <a:pt x="419" y="62"/>
                  </a:lnTo>
                  <a:lnTo>
                    <a:pt x="419" y="62"/>
                  </a:lnTo>
                  <a:lnTo>
                    <a:pt x="417" y="59"/>
                  </a:lnTo>
                  <a:lnTo>
                    <a:pt x="416" y="57"/>
                  </a:lnTo>
                  <a:lnTo>
                    <a:pt x="414" y="57"/>
                  </a:lnTo>
                  <a:lnTo>
                    <a:pt x="412" y="56"/>
                  </a:lnTo>
                  <a:lnTo>
                    <a:pt x="411" y="54"/>
                  </a:lnTo>
                  <a:lnTo>
                    <a:pt x="409" y="52"/>
                  </a:lnTo>
                  <a:lnTo>
                    <a:pt x="408" y="51"/>
                  </a:lnTo>
                  <a:lnTo>
                    <a:pt x="408" y="51"/>
                  </a:lnTo>
                  <a:lnTo>
                    <a:pt x="406" y="51"/>
                  </a:lnTo>
                  <a:lnTo>
                    <a:pt x="406" y="51"/>
                  </a:lnTo>
                  <a:lnTo>
                    <a:pt x="404" y="49"/>
                  </a:lnTo>
                  <a:lnTo>
                    <a:pt x="401" y="49"/>
                  </a:lnTo>
                  <a:lnTo>
                    <a:pt x="399" y="49"/>
                  </a:lnTo>
                  <a:lnTo>
                    <a:pt x="398" y="49"/>
                  </a:lnTo>
                  <a:lnTo>
                    <a:pt x="396" y="49"/>
                  </a:lnTo>
                  <a:lnTo>
                    <a:pt x="394" y="49"/>
                  </a:lnTo>
                  <a:lnTo>
                    <a:pt x="393" y="49"/>
                  </a:lnTo>
                  <a:lnTo>
                    <a:pt x="390" y="47"/>
                  </a:lnTo>
                  <a:lnTo>
                    <a:pt x="388" y="46"/>
                  </a:lnTo>
                  <a:lnTo>
                    <a:pt x="385" y="46"/>
                  </a:lnTo>
                  <a:lnTo>
                    <a:pt x="383" y="44"/>
                  </a:lnTo>
                  <a:lnTo>
                    <a:pt x="381" y="43"/>
                  </a:lnTo>
                  <a:lnTo>
                    <a:pt x="381" y="41"/>
                  </a:lnTo>
                  <a:lnTo>
                    <a:pt x="380" y="39"/>
                  </a:lnTo>
                  <a:lnTo>
                    <a:pt x="380" y="38"/>
                  </a:lnTo>
                  <a:lnTo>
                    <a:pt x="380" y="36"/>
                  </a:lnTo>
                  <a:lnTo>
                    <a:pt x="380" y="36"/>
                  </a:lnTo>
                  <a:lnTo>
                    <a:pt x="381" y="34"/>
                  </a:lnTo>
                  <a:lnTo>
                    <a:pt x="381" y="34"/>
                  </a:lnTo>
                  <a:lnTo>
                    <a:pt x="383" y="34"/>
                  </a:lnTo>
                  <a:lnTo>
                    <a:pt x="385" y="34"/>
                  </a:lnTo>
                  <a:lnTo>
                    <a:pt x="386" y="34"/>
                  </a:lnTo>
                  <a:lnTo>
                    <a:pt x="388" y="34"/>
                  </a:lnTo>
                  <a:lnTo>
                    <a:pt x="391" y="34"/>
                  </a:lnTo>
                  <a:lnTo>
                    <a:pt x="391" y="34"/>
                  </a:lnTo>
                  <a:lnTo>
                    <a:pt x="393" y="34"/>
                  </a:lnTo>
                  <a:lnTo>
                    <a:pt x="394" y="36"/>
                  </a:lnTo>
                  <a:lnTo>
                    <a:pt x="394" y="36"/>
                  </a:lnTo>
                  <a:lnTo>
                    <a:pt x="396" y="36"/>
                  </a:lnTo>
                  <a:lnTo>
                    <a:pt x="398" y="36"/>
                  </a:lnTo>
                  <a:lnTo>
                    <a:pt x="398" y="38"/>
                  </a:lnTo>
                  <a:lnTo>
                    <a:pt x="399" y="38"/>
                  </a:lnTo>
                  <a:lnTo>
                    <a:pt x="401" y="38"/>
                  </a:lnTo>
                  <a:lnTo>
                    <a:pt x="403" y="38"/>
                  </a:lnTo>
                  <a:lnTo>
                    <a:pt x="404" y="38"/>
                  </a:lnTo>
                  <a:lnTo>
                    <a:pt x="406" y="39"/>
                  </a:lnTo>
                  <a:lnTo>
                    <a:pt x="406" y="39"/>
                  </a:lnTo>
                  <a:lnTo>
                    <a:pt x="408" y="41"/>
                  </a:lnTo>
                  <a:lnTo>
                    <a:pt x="409" y="43"/>
                  </a:lnTo>
                  <a:lnTo>
                    <a:pt x="409" y="41"/>
                  </a:lnTo>
                  <a:lnTo>
                    <a:pt x="409" y="38"/>
                  </a:lnTo>
                  <a:lnTo>
                    <a:pt x="408" y="36"/>
                  </a:lnTo>
                  <a:lnTo>
                    <a:pt x="408" y="34"/>
                  </a:lnTo>
                  <a:lnTo>
                    <a:pt x="408" y="34"/>
                  </a:lnTo>
                  <a:lnTo>
                    <a:pt x="406" y="33"/>
                  </a:lnTo>
                  <a:lnTo>
                    <a:pt x="403" y="31"/>
                  </a:lnTo>
                  <a:lnTo>
                    <a:pt x="401" y="29"/>
                  </a:lnTo>
                  <a:lnTo>
                    <a:pt x="399" y="28"/>
                  </a:lnTo>
                  <a:lnTo>
                    <a:pt x="398" y="28"/>
                  </a:lnTo>
                  <a:lnTo>
                    <a:pt x="398" y="28"/>
                  </a:lnTo>
                  <a:lnTo>
                    <a:pt x="396" y="28"/>
                  </a:lnTo>
                  <a:lnTo>
                    <a:pt x="396" y="28"/>
                  </a:lnTo>
                  <a:lnTo>
                    <a:pt x="394" y="26"/>
                  </a:lnTo>
                  <a:lnTo>
                    <a:pt x="393" y="25"/>
                  </a:lnTo>
                  <a:lnTo>
                    <a:pt x="391" y="23"/>
                  </a:lnTo>
                  <a:lnTo>
                    <a:pt x="394" y="21"/>
                  </a:lnTo>
                  <a:lnTo>
                    <a:pt x="396" y="21"/>
                  </a:lnTo>
                  <a:lnTo>
                    <a:pt x="399" y="20"/>
                  </a:lnTo>
                  <a:lnTo>
                    <a:pt x="401" y="20"/>
                  </a:lnTo>
                  <a:lnTo>
                    <a:pt x="403" y="20"/>
                  </a:lnTo>
                  <a:lnTo>
                    <a:pt x="404" y="18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2" y="18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24" y="16"/>
                  </a:lnTo>
                  <a:lnTo>
                    <a:pt x="427" y="16"/>
                  </a:lnTo>
                  <a:lnTo>
                    <a:pt x="429" y="18"/>
                  </a:lnTo>
                  <a:lnTo>
                    <a:pt x="430" y="18"/>
                  </a:lnTo>
                  <a:lnTo>
                    <a:pt x="432" y="20"/>
                  </a:lnTo>
                  <a:lnTo>
                    <a:pt x="434" y="20"/>
                  </a:lnTo>
                  <a:lnTo>
                    <a:pt x="437" y="20"/>
                  </a:lnTo>
                  <a:lnTo>
                    <a:pt x="439" y="20"/>
                  </a:lnTo>
                  <a:lnTo>
                    <a:pt x="442" y="20"/>
                  </a:lnTo>
                  <a:lnTo>
                    <a:pt x="445" y="20"/>
                  </a:lnTo>
                  <a:lnTo>
                    <a:pt x="448" y="18"/>
                  </a:lnTo>
                  <a:lnTo>
                    <a:pt x="450" y="18"/>
                  </a:lnTo>
                  <a:lnTo>
                    <a:pt x="450" y="16"/>
                  </a:lnTo>
                  <a:lnTo>
                    <a:pt x="452" y="15"/>
                  </a:lnTo>
                  <a:lnTo>
                    <a:pt x="452" y="15"/>
                  </a:lnTo>
                  <a:lnTo>
                    <a:pt x="455" y="13"/>
                  </a:lnTo>
                  <a:lnTo>
                    <a:pt x="457" y="13"/>
                  </a:lnTo>
                  <a:lnTo>
                    <a:pt x="460" y="13"/>
                  </a:lnTo>
                  <a:lnTo>
                    <a:pt x="463" y="13"/>
                  </a:lnTo>
                  <a:lnTo>
                    <a:pt x="468" y="15"/>
                  </a:lnTo>
                  <a:lnTo>
                    <a:pt x="471" y="15"/>
                  </a:lnTo>
                  <a:lnTo>
                    <a:pt x="473" y="16"/>
                  </a:lnTo>
                  <a:lnTo>
                    <a:pt x="476" y="20"/>
                  </a:lnTo>
                  <a:lnTo>
                    <a:pt x="478" y="21"/>
                  </a:lnTo>
                  <a:lnTo>
                    <a:pt x="481" y="21"/>
                  </a:lnTo>
                  <a:lnTo>
                    <a:pt x="498" y="21"/>
                  </a:lnTo>
                  <a:lnTo>
                    <a:pt x="499" y="23"/>
                  </a:lnTo>
                  <a:lnTo>
                    <a:pt x="501" y="23"/>
                  </a:lnTo>
                  <a:lnTo>
                    <a:pt x="504" y="25"/>
                  </a:lnTo>
                  <a:lnTo>
                    <a:pt x="507" y="25"/>
                  </a:lnTo>
                  <a:lnTo>
                    <a:pt x="511" y="25"/>
                  </a:lnTo>
                  <a:lnTo>
                    <a:pt x="514" y="25"/>
                  </a:lnTo>
                  <a:lnTo>
                    <a:pt x="516" y="23"/>
                  </a:lnTo>
                  <a:lnTo>
                    <a:pt x="517" y="23"/>
                  </a:lnTo>
                  <a:lnTo>
                    <a:pt x="519" y="21"/>
                  </a:lnTo>
                  <a:lnTo>
                    <a:pt x="520" y="20"/>
                  </a:lnTo>
                  <a:lnTo>
                    <a:pt x="519" y="18"/>
                  </a:lnTo>
                  <a:lnTo>
                    <a:pt x="519" y="16"/>
                  </a:lnTo>
                  <a:lnTo>
                    <a:pt x="517" y="13"/>
                  </a:lnTo>
                  <a:lnTo>
                    <a:pt x="516" y="10"/>
                  </a:lnTo>
                  <a:lnTo>
                    <a:pt x="519" y="8"/>
                  </a:lnTo>
                  <a:lnTo>
                    <a:pt x="522" y="7"/>
                  </a:lnTo>
                  <a:lnTo>
                    <a:pt x="525" y="5"/>
                  </a:lnTo>
                  <a:lnTo>
                    <a:pt x="529" y="5"/>
                  </a:lnTo>
                  <a:lnTo>
                    <a:pt x="530" y="5"/>
                  </a:lnTo>
                  <a:lnTo>
                    <a:pt x="534" y="5"/>
                  </a:lnTo>
                  <a:lnTo>
                    <a:pt x="537" y="5"/>
                  </a:lnTo>
                  <a:lnTo>
                    <a:pt x="539" y="5"/>
                  </a:lnTo>
                  <a:lnTo>
                    <a:pt x="540" y="7"/>
                  </a:lnTo>
                  <a:lnTo>
                    <a:pt x="543" y="7"/>
                  </a:lnTo>
                  <a:lnTo>
                    <a:pt x="545" y="7"/>
                  </a:lnTo>
                  <a:lnTo>
                    <a:pt x="547" y="7"/>
                  </a:lnTo>
                  <a:lnTo>
                    <a:pt x="552" y="7"/>
                  </a:lnTo>
                  <a:lnTo>
                    <a:pt x="553" y="7"/>
                  </a:lnTo>
                  <a:lnTo>
                    <a:pt x="555" y="7"/>
                  </a:lnTo>
                  <a:lnTo>
                    <a:pt x="555" y="7"/>
                  </a:lnTo>
                  <a:lnTo>
                    <a:pt x="557" y="5"/>
                  </a:lnTo>
                  <a:lnTo>
                    <a:pt x="558" y="3"/>
                  </a:lnTo>
                  <a:lnTo>
                    <a:pt x="560" y="2"/>
                  </a:lnTo>
                  <a:lnTo>
                    <a:pt x="561" y="2"/>
                  </a:lnTo>
                  <a:lnTo>
                    <a:pt x="563" y="2"/>
                  </a:lnTo>
                  <a:lnTo>
                    <a:pt x="565" y="2"/>
                  </a:lnTo>
                  <a:lnTo>
                    <a:pt x="568" y="0"/>
                  </a:lnTo>
                  <a:lnTo>
                    <a:pt x="5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3" name="Freeform 6"/>
          <p:cNvSpPr>
            <a:spLocks/>
          </p:cNvSpPr>
          <p:nvPr/>
        </p:nvSpPr>
        <p:spPr bwMode="auto">
          <a:xfrm flipV="1">
            <a:off x="3856737" y="239899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4" name="Freeform 7"/>
          <p:cNvSpPr>
            <a:spLocks/>
          </p:cNvSpPr>
          <p:nvPr/>
        </p:nvSpPr>
        <p:spPr bwMode="auto">
          <a:xfrm flipV="1">
            <a:off x="4777830" y="2386842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5" name="Freeform 8"/>
          <p:cNvSpPr>
            <a:spLocks noEditPoints="1"/>
          </p:cNvSpPr>
          <p:nvPr/>
        </p:nvSpPr>
        <p:spPr bwMode="auto">
          <a:xfrm flipV="1">
            <a:off x="3696513" y="1441449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6" name="Freeform 6"/>
          <p:cNvSpPr>
            <a:spLocks/>
          </p:cNvSpPr>
          <p:nvPr/>
        </p:nvSpPr>
        <p:spPr bwMode="auto">
          <a:xfrm>
            <a:off x="6108232" y="93686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7" name="Freeform 7"/>
          <p:cNvSpPr>
            <a:spLocks/>
          </p:cNvSpPr>
          <p:nvPr/>
        </p:nvSpPr>
        <p:spPr bwMode="auto">
          <a:xfrm>
            <a:off x="7029325" y="92471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8" name="Freeform 8"/>
          <p:cNvSpPr>
            <a:spLocks noEditPoints="1"/>
          </p:cNvSpPr>
          <p:nvPr/>
        </p:nvSpPr>
        <p:spPr bwMode="auto">
          <a:xfrm>
            <a:off x="5948008" y="748542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9" name="Freeform 6"/>
          <p:cNvSpPr>
            <a:spLocks/>
          </p:cNvSpPr>
          <p:nvPr/>
        </p:nvSpPr>
        <p:spPr bwMode="auto">
          <a:xfrm flipV="1">
            <a:off x="8385605" y="239899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0" name="Freeform 7"/>
          <p:cNvSpPr>
            <a:spLocks/>
          </p:cNvSpPr>
          <p:nvPr/>
        </p:nvSpPr>
        <p:spPr bwMode="auto">
          <a:xfrm flipV="1">
            <a:off x="9306698" y="2386842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1" name="Donut 70"/>
          <p:cNvSpPr/>
          <p:nvPr/>
        </p:nvSpPr>
        <p:spPr>
          <a:xfrm>
            <a:off x="8221693" y="2242720"/>
            <a:ext cx="2481680" cy="2481680"/>
          </a:xfrm>
          <a:prstGeom prst="donut">
            <a:avLst>
              <a:gd name="adj" fmla="val 7816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6277293" y="1560980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6284509" y="1766466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026248" y="3050733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033464" y="3256219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8556480" y="3050733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8563694" y="3256219"/>
            <a:ext cx="697628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grpSp>
        <p:nvGrpSpPr>
          <p:cNvPr id="80" name="Group 79"/>
          <p:cNvGrpSpPr/>
          <p:nvPr/>
        </p:nvGrpSpPr>
        <p:grpSpPr>
          <a:xfrm>
            <a:off x="7281544" y="2205747"/>
            <a:ext cx="463679" cy="462403"/>
            <a:chOff x="9036051" y="2533650"/>
            <a:chExt cx="2308225" cy="230187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1" name="Freeform 6"/>
            <p:cNvSpPr>
              <a:spLocks/>
            </p:cNvSpPr>
            <p:nvPr/>
          </p:nvSpPr>
          <p:spPr bwMode="auto">
            <a:xfrm>
              <a:off x="9180513" y="3184525"/>
              <a:ext cx="1947863" cy="717550"/>
            </a:xfrm>
            <a:custGeom>
              <a:avLst/>
              <a:gdLst>
                <a:gd name="T0" fmla="*/ 890 w 1227"/>
                <a:gd name="T1" fmla="*/ 0 h 452"/>
                <a:gd name="T2" fmla="*/ 901 w 1227"/>
                <a:gd name="T3" fmla="*/ 3 h 452"/>
                <a:gd name="T4" fmla="*/ 901 w 1227"/>
                <a:gd name="T5" fmla="*/ 5 h 452"/>
                <a:gd name="T6" fmla="*/ 1109 w 1227"/>
                <a:gd name="T7" fmla="*/ 212 h 452"/>
                <a:gd name="T8" fmla="*/ 1184 w 1227"/>
                <a:gd name="T9" fmla="*/ 98 h 452"/>
                <a:gd name="T10" fmla="*/ 1194 w 1227"/>
                <a:gd name="T11" fmla="*/ 90 h 452"/>
                <a:gd name="T12" fmla="*/ 1206 w 1227"/>
                <a:gd name="T13" fmla="*/ 89 h 452"/>
                <a:gd name="T14" fmla="*/ 1215 w 1227"/>
                <a:gd name="T15" fmla="*/ 92 h 452"/>
                <a:gd name="T16" fmla="*/ 1223 w 1227"/>
                <a:gd name="T17" fmla="*/ 102 h 452"/>
                <a:gd name="T18" fmla="*/ 1227 w 1227"/>
                <a:gd name="T19" fmla="*/ 114 h 452"/>
                <a:gd name="T20" fmla="*/ 1223 w 1227"/>
                <a:gd name="T21" fmla="*/ 123 h 452"/>
                <a:gd name="T22" fmla="*/ 1132 w 1227"/>
                <a:gd name="T23" fmla="*/ 259 h 452"/>
                <a:gd name="T24" fmla="*/ 1130 w 1227"/>
                <a:gd name="T25" fmla="*/ 261 h 452"/>
                <a:gd name="T26" fmla="*/ 1128 w 1227"/>
                <a:gd name="T27" fmla="*/ 263 h 452"/>
                <a:gd name="T28" fmla="*/ 1118 w 1227"/>
                <a:gd name="T29" fmla="*/ 268 h 452"/>
                <a:gd name="T30" fmla="*/ 1107 w 1227"/>
                <a:gd name="T31" fmla="*/ 270 h 452"/>
                <a:gd name="T32" fmla="*/ 1097 w 1227"/>
                <a:gd name="T33" fmla="*/ 265 h 452"/>
                <a:gd name="T34" fmla="*/ 886 w 1227"/>
                <a:gd name="T35" fmla="*/ 54 h 452"/>
                <a:gd name="T36" fmla="*/ 539 w 1227"/>
                <a:gd name="T37" fmla="*/ 444 h 452"/>
                <a:gd name="T38" fmla="*/ 535 w 1227"/>
                <a:gd name="T39" fmla="*/ 446 h 452"/>
                <a:gd name="T40" fmla="*/ 525 w 1227"/>
                <a:gd name="T41" fmla="*/ 450 h 452"/>
                <a:gd name="T42" fmla="*/ 513 w 1227"/>
                <a:gd name="T43" fmla="*/ 450 h 452"/>
                <a:gd name="T44" fmla="*/ 504 w 1227"/>
                <a:gd name="T45" fmla="*/ 442 h 452"/>
                <a:gd name="T46" fmla="*/ 339 w 1227"/>
                <a:gd name="T47" fmla="*/ 237 h 452"/>
                <a:gd name="T48" fmla="*/ 161 w 1227"/>
                <a:gd name="T49" fmla="*/ 444 h 452"/>
                <a:gd name="T50" fmla="*/ 161 w 1227"/>
                <a:gd name="T51" fmla="*/ 444 h 452"/>
                <a:gd name="T52" fmla="*/ 157 w 1227"/>
                <a:gd name="T53" fmla="*/ 448 h 452"/>
                <a:gd name="T54" fmla="*/ 151 w 1227"/>
                <a:gd name="T55" fmla="*/ 450 h 452"/>
                <a:gd name="T56" fmla="*/ 145 w 1227"/>
                <a:gd name="T57" fmla="*/ 452 h 452"/>
                <a:gd name="T58" fmla="*/ 21 w 1227"/>
                <a:gd name="T59" fmla="*/ 452 h 452"/>
                <a:gd name="T60" fmla="*/ 15 w 1227"/>
                <a:gd name="T61" fmla="*/ 450 h 452"/>
                <a:gd name="T62" fmla="*/ 9 w 1227"/>
                <a:gd name="T63" fmla="*/ 446 h 452"/>
                <a:gd name="T64" fmla="*/ 4 w 1227"/>
                <a:gd name="T65" fmla="*/ 442 h 452"/>
                <a:gd name="T66" fmla="*/ 0 w 1227"/>
                <a:gd name="T67" fmla="*/ 437 h 452"/>
                <a:gd name="T68" fmla="*/ 0 w 1227"/>
                <a:gd name="T69" fmla="*/ 429 h 452"/>
                <a:gd name="T70" fmla="*/ 0 w 1227"/>
                <a:gd name="T71" fmla="*/ 421 h 452"/>
                <a:gd name="T72" fmla="*/ 4 w 1227"/>
                <a:gd name="T73" fmla="*/ 415 h 452"/>
                <a:gd name="T74" fmla="*/ 9 w 1227"/>
                <a:gd name="T75" fmla="*/ 411 h 452"/>
                <a:gd name="T76" fmla="*/ 15 w 1227"/>
                <a:gd name="T77" fmla="*/ 408 h 452"/>
                <a:gd name="T78" fmla="*/ 21 w 1227"/>
                <a:gd name="T79" fmla="*/ 406 h 452"/>
                <a:gd name="T80" fmla="*/ 133 w 1227"/>
                <a:gd name="T81" fmla="*/ 406 h 452"/>
                <a:gd name="T82" fmla="*/ 323 w 1227"/>
                <a:gd name="T83" fmla="*/ 187 h 452"/>
                <a:gd name="T84" fmla="*/ 333 w 1227"/>
                <a:gd name="T85" fmla="*/ 181 h 452"/>
                <a:gd name="T86" fmla="*/ 345 w 1227"/>
                <a:gd name="T87" fmla="*/ 179 h 452"/>
                <a:gd name="T88" fmla="*/ 354 w 1227"/>
                <a:gd name="T89" fmla="*/ 185 h 452"/>
                <a:gd name="T90" fmla="*/ 358 w 1227"/>
                <a:gd name="T91" fmla="*/ 189 h 452"/>
                <a:gd name="T92" fmla="*/ 523 w 1227"/>
                <a:gd name="T93" fmla="*/ 394 h 452"/>
                <a:gd name="T94" fmla="*/ 868 w 1227"/>
                <a:gd name="T95" fmla="*/ 5 h 452"/>
                <a:gd name="T96" fmla="*/ 878 w 1227"/>
                <a:gd name="T97" fmla="*/ 0 h 452"/>
                <a:gd name="T98" fmla="*/ 890 w 1227"/>
                <a:gd name="T9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27" h="452">
                  <a:moveTo>
                    <a:pt x="890" y="0"/>
                  </a:moveTo>
                  <a:lnTo>
                    <a:pt x="901" y="3"/>
                  </a:lnTo>
                  <a:lnTo>
                    <a:pt x="901" y="5"/>
                  </a:lnTo>
                  <a:lnTo>
                    <a:pt x="1109" y="212"/>
                  </a:lnTo>
                  <a:lnTo>
                    <a:pt x="1184" y="98"/>
                  </a:lnTo>
                  <a:lnTo>
                    <a:pt x="1194" y="90"/>
                  </a:lnTo>
                  <a:lnTo>
                    <a:pt x="1206" y="89"/>
                  </a:lnTo>
                  <a:lnTo>
                    <a:pt x="1215" y="92"/>
                  </a:lnTo>
                  <a:lnTo>
                    <a:pt x="1223" y="102"/>
                  </a:lnTo>
                  <a:lnTo>
                    <a:pt x="1227" y="114"/>
                  </a:lnTo>
                  <a:lnTo>
                    <a:pt x="1223" y="123"/>
                  </a:lnTo>
                  <a:lnTo>
                    <a:pt x="1132" y="259"/>
                  </a:lnTo>
                  <a:lnTo>
                    <a:pt x="1130" y="261"/>
                  </a:lnTo>
                  <a:lnTo>
                    <a:pt x="1128" y="263"/>
                  </a:lnTo>
                  <a:lnTo>
                    <a:pt x="1118" y="268"/>
                  </a:lnTo>
                  <a:lnTo>
                    <a:pt x="1107" y="270"/>
                  </a:lnTo>
                  <a:lnTo>
                    <a:pt x="1097" y="265"/>
                  </a:lnTo>
                  <a:lnTo>
                    <a:pt x="886" y="54"/>
                  </a:lnTo>
                  <a:lnTo>
                    <a:pt x="539" y="444"/>
                  </a:lnTo>
                  <a:lnTo>
                    <a:pt x="535" y="446"/>
                  </a:lnTo>
                  <a:lnTo>
                    <a:pt x="525" y="450"/>
                  </a:lnTo>
                  <a:lnTo>
                    <a:pt x="513" y="450"/>
                  </a:lnTo>
                  <a:lnTo>
                    <a:pt x="504" y="442"/>
                  </a:lnTo>
                  <a:lnTo>
                    <a:pt x="339" y="237"/>
                  </a:lnTo>
                  <a:lnTo>
                    <a:pt x="161" y="444"/>
                  </a:lnTo>
                  <a:lnTo>
                    <a:pt x="161" y="444"/>
                  </a:lnTo>
                  <a:lnTo>
                    <a:pt x="157" y="448"/>
                  </a:lnTo>
                  <a:lnTo>
                    <a:pt x="151" y="450"/>
                  </a:lnTo>
                  <a:lnTo>
                    <a:pt x="145" y="452"/>
                  </a:lnTo>
                  <a:lnTo>
                    <a:pt x="21" y="452"/>
                  </a:lnTo>
                  <a:lnTo>
                    <a:pt x="15" y="450"/>
                  </a:lnTo>
                  <a:lnTo>
                    <a:pt x="9" y="446"/>
                  </a:lnTo>
                  <a:lnTo>
                    <a:pt x="4" y="442"/>
                  </a:lnTo>
                  <a:lnTo>
                    <a:pt x="0" y="437"/>
                  </a:lnTo>
                  <a:lnTo>
                    <a:pt x="0" y="429"/>
                  </a:lnTo>
                  <a:lnTo>
                    <a:pt x="0" y="421"/>
                  </a:lnTo>
                  <a:lnTo>
                    <a:pt x="4" y="415"/>
                  </a:lnTo>
                  <a:lnTo>
                    <a:pt x="9" y="411"/>
                  </a:lnTo>
                  <a:lnTo>
                    <a:pt x="15" y="408"/>
                  </a:lnTo>
                  <a:lnTo>
                    <a:pt x="21" y="406"/>
                  </a:lnTo>
                  <a:lnTo>
                    <a:pt x="133" y="406"/>
                  </a:lnTo>
                  <a:lnTo>
                    <a:pt x="323" y="187"/>
                  </a:lnTo>
                  <a:lnTo>
                    <a:pt x="333" y="181"/>
                  </a:lnTo>
                  <a:lnTo>
                    <a:pt x="345" y="179"/>
                  </a:lnTo>
                  <a:lnTo>
                    <a:pt x="354" y="185"/>
                  </a:lnTo>
                  <a:lnTo>
                    <a:pt x="358" y="189"/>
                  </a:lnTo>
                  <a:lnTo>
                    <a:pt x="523" y="394"/>
                  </a:lnTo>
                  <a:lnTo>
                    <a:pt x="868" y="5"/>
                  </a:lnTo>
                  <a:lnTo>
                    <a:pt x="878" y="0"/>
                  </a:lnTo>
                  <a:lnTo>
                    <a:pt x="8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" name="Freeform 7"/>
            <p:cNvSpPr>
              <a:spLocks/>
            </p:cNvSpPr>
            <p:nvPr/>
          </p:nvSpPr>
          <p:spPr bwMode="auto">
            <a:xfrm>
              <a:off x="9036051" y="2751138"/>
              <a:ext cx="2308225" cy="1439863"/>
            </a:xfrm>
            <a:custGeom>
              <a:avLst/>
              <a:gdLst>
                <a:gd name="T0" fmla="*/ 23 w 1454"/>
                <a:gd name="T1" fmla="*/ 0 h 907"/>
                <a:gd name="T2" fmla="*/ 703 w 1454"/>
                <a:gd name="T3" fmla="*/ 0 h 907"/>
                <a:gd name="T4" fmla="*/ 711 w 1454"/>
                <a:gd name="T5" fmla="*/ 0 h 907"/>
                <a:gd name="T6" fmla="*/ 717 w 1454"/>
                <a:gd name="T7" fmla="*/ 4 h 907"/>
                <a:gd name="T8" fmla="*/ 723 w 1454"/>
                <a:gd name="T9" fmla="*/ 10 h 907"/>
                <a:gd name="T10" fmla="*/ 725 w 1454"/>
                <a:gd name="T11" fmla="*/ 15 h 907"/>
                <a:gd name="T12" fmla="*/ 727 w 1454"/>
                <a:gd name="T13" fmla="*/ 21 h 907"/>
                <a:gd name="T14" fmla="*/ 725 w 1454"/>
                <a:gd name="T15" fmla="*/ 29 h 907"/>
                <a:gd name="T16" fmla="*/ 723 w 1454"/>
                <a:gd name="T17" fmla="*/ 35 h 907"/>
                <a:gd name="T18" fmla="*/ 717 w 1454"/>
                <a:gd name="T19" fmla="*/ 41 h 907"/>
                <a:gd name="T20" fmla="*/ 711 w 1454"/>
                <a:gd name="T21" fmla="*/ 44 h 907"/>
                <a:gd name="T22" fmla="*/ 703 w 1454"/>
                <a:gd name="T23" fmla="*/ 44 h 907"/>
                <a:gd name="T24" fmla="*/ 44 w 1454"/>
                <a:gd name="T25" fmla="*/ 44 h 907"/>
                <a:gd name="T26" fmla="*/ 44 w 1454"/>
                <a:gd name="T27" fmla="*/ 860 h 907"/>
                <a:gd name="T28" fmla="*/ 1407 w 1454"/>
                <a:gd name="T29" fmla="*/ 860 h 907"/>
                <a:gd name="T30" fmla="*/ 1407 w 1454"/>
                <a:gd name="T31" fmla="*/ 44 h 907"/>
                <a:gd name="T32" fmla="*/ 794 w 1454"/>
                <a:gd name="T33" fmla="*/ 44 h 907"/>
                <a:gd name="T34" fmla="*/ 787 w 1454"/>
                <a:gd name="T35" fmla="*/ 44 h 907"/>
                <a:gd name="T36" fmla="*/ 781 w 1454"/>
                <a:gd name="T37" fmla="*/ 41 h 907"/>
                <a:gd name="T38" fmla="*/ 777 w 1454"/>
                <a:gd name="T39" fmla="*/ 35 h 907"/>
                <a:gd name="T40" fmla="*/ 773 w 1454"/>
                <a:gd name="T41" fmla="*/ 29 h 907"/>
                <a:gd name="T42" fmla="*/ 771 w 1454"/>
                <a:gd name="T43" fmla="*/ 21 h 907"/>
                <a:gd name="T44" fmla="*/ 773 w 1454"/>
                <a:gd name="T45" fmla="*/ 15 h 907"/>
                <a:gd name="T46" fmla="*/ 777 w 1454"/>
                <a:gd name="T47" fmla="*/ 10 h 907"/>
                <a:gd name="T48" fmla="*/ 781 w 1454"/>
                <a:gd name="T49" fmla="*/ 4 h 907"/>
                <a:gd name="T50" fmla="*/ 787 w 1454"/>
                <a:gd name="T51" fmla="*/ 0 h 907"/>
                <a:gd name="T52" fmla="*/ 794 w 1454"/>
                <a:gd name="T53" fmla="*/ 0 h 907"/>
                <a:gd name="T54" fmla="*/ 1430 w 1454"/>
                <a:gd name="T55" fmla="*/ 0 h 907"/>
                <a:gd name="T56" fmla="*/ 1438 w 1454"/>
                <a:gd name="T57" fmla="*/ 0 h 907"/>
                <a:gd name="T58" fmla="*/ 1444 w 1454"/>
                <a:gd name="T59" fmla="*/ 4 h 907"/>
                <a:gd name="T60" fmla="*/ 1450 w 1454"/>
                <a:gd name="T61" fmla="*/ 10 h 907"/>
                <a:gd name="T62" fmla="*/ 1452 w 1454"/>
                <a:gd name="T63" fmla="*/ 15 h 907"/>
                <a:gd name="T64" fmla="*/ 1454 w 1454"/>
                <a:gd name="T65" fmla="*/ 21 h 907"/>
                <a:gd name="T66" fmla="*/ 1454 w 1454"/>
                <a:gd name="T67" fmla="*/ 884 h 907"/>
                <a:gd name="T68" fmla="*/ 1452 w 1454"/>
                <a:gd name="T69" fmla="*/ 891 h 907"/>
                <a:gd name="T70" fmla="*/ 1450 w 1454"/>
                <a:gd name="T71" fmla="*/ 897 h 907"/>
                <a:gd name="T72" fmla="*/ 1444 w 1454"/>
                <a:gd name="T73" fmla="*/ 901 h 907"/>
                <a:gd name="T74" fmla="*/ 1438 w 1454"/>
                <a:gd name="T75" fmla="*/ 905 h 907"/>
                <a:gd name="T76" fmla="*/ 1430 w 1454"/>
                <a:gd name="T77" fmla="*/ 907 h 907"/>
                <a:gd name="T78" fmla="*/ 23 w 1454"/>
                <a:gd name="T79" fmla="*/ 907 h 907"/>
                <a:gd name="T80" fmla="*/ 15 w 1454"/>
                <a:gd name="T81" fmla="*/ 905 h 907"/>
                <a:gd name="T82" fmla="*/ 9 w 1454"/>
                <a:gd name="T83" fmla="*/ 901 h 907"/>
                <a:gd name="T84" fmla="*/ 3 w 1454"/>
                <a:gd name="T85" fmla="*/ 897 h 907"/>
                <a:gd name="T86" fmla="*/ 0 w 1454"/>
                <a:gd name="T87" fmla="*/ 891 h 907"/>
                <a:gd name="T88" fmla="*/ 0 w 1454"/>
                <a:gd name="T89" fmla="*/ 884 h 907"/>
                <a:gd name="T90" fmla="*/ 0 w 1454"/>
                <a:gd name="T91" fmla="*/ 21 h 907"/>
                <a:gd name="T92" fmla="*/ 0 w 1454"/>
                <a:gd name="T93" fmla="*/ 15 h 907"/>
                <a:gd name="T94" fmla="*/ 3 w 1454"/>
                <a:gd name="T95" fmla="*/ 10 h 907"/>
                <a:gd name="T96" fmla="*/ 9 w 1454"/>
                <a:gd name="T97" fmla="*/ 4 h 907"/>
                <a:gd name="T98" fmla="*/ 15 w 1454"/>
                <a:gd name="T99" fmla="*/ 0 h 907"/>
                <a:gd name="T100" fmla="*/ 23 w 1454"/>
                <a:gd name="T101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54" h="907">
                  <a:moveTo>
                    <a:pt x="23" y="0"/>
                  </a:moveTo>
                  <a:lnTo>
                    <a:pt x="703" y="0"/>
                  </a:lnTo>
                  <a:lnTo>
                    <a:pt x="711" y="0"/>
                  </a:lnTo>
                  <a:lnTo>
                    <a:pt x="717" y="4"/>
                  </a:lnTo>
                  <a:lnTo>
                    <a:pt x="723" y="10"/>
                  </a:lnTo>
                  <a:lnTo>
                    <a:pt x="725" y="15"/>
                  </a:lnTo>
                  <a:lnTo>
                    <a:pt x="727" y="21"/>
                  </a:lnTo>
                  <a:lnTo>
                    <a:pt x="725" y="29"/>
                  </a:lnTo>
                  <a:lnTo>
                    <a:pt x="723" y="35"/>
                  </a:lnTo>
                  <a:lnTo>
                    <a:pt x="717" y="41"/>
                  </a:lnTo>
                  <a:lnTo>
                    <a:pt x="711" y="44"/>
                  </a:lnTo>
                  <a:lnTo>
                    <a:pt x="703" y="44"/>
                  </a:lnTo>
                  <a:lnTo>
                    <a:pt x="44" y="44"/>
                  </a:lnTo>
                  <a:lnTo>
                    <a:pt x="44" y="860"/>
                  </a:lnTo>
                  <a:lnTo>
                    <a:pt x="1407" y="860"/>
                  </a:lnTo>
                  <a:lnTo>
                    <a:pt x="1407" y="44"/>
                  </a:lnTo>
                  <a:lnTo>
                    <a:pt x="794" y="44"/>
                  </a:lnTo>
                  <a:lnTo>
                    <a:pt x="787" y="44"/>
                  </a:lnTo>
                  <a:lnTo>
                    <a:pt x="781" y="41"/>
                  </a:lnTo>
                  <a:lnTo>
                    <a:pt x="777" y="35"/>
                  </a:lnTo>
                  <a:lnTo>
                    <a:pt x="773" y="29"/>
                  </a:lnTo>
                  <a:lnTo>
                    <a:pt x="771" y="21"/>
                  </a:lnTo>
                  <a:lnTo>
                    <a:pt x="773" y="15"/>
                  </a:lnTo>
                  <a:lnTo>
                    <a:pt x="777" y="10"/>
                  </a:lnTo>
                  <a:lnTo>
                    <a:pt x="781" y="4"/>
                  </a:lnTo>
                  <a:lnTo>
                    <a:pt x="787" y="0"/>
                  </a:lnTo>
                  <a:lnTo>
                    <a:pt x="794" y="0"/>
                  </a:lnTo>
                  <a:lnTo>
                    <a:pt x="1430" y="0"/>
                  </a:lnTo>
                  <a:lnTo>
                    <a:pt x="1438" y="0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5"/>
                  </a:lnTo>
                  <a:lnTo>
                    <a:pt x="1454" y="21"/>
                  </a:lnTo>
                  <a:lnTo>
                    <a:pt x="1454" y="884"/>
                  </a:lnTo>
                  <a:lnTo>
                    <a:pt x="1452" y="891"/>
                  </a:lnTo>
                  <a:lnTo>
                    <a:pt x="1450" y="897"/>
                  </a:lnTo>
                  <a:lnTo>
                    <a:pt x="1444" y="901"/>
                  </a:lnTo>
                  <a:lnTo>
                    <a:pt x="1438" y="905"/>
                  </a:lnTo>
                  <a:lnTo>
                    <a:pt x="1430" y="907"/>
                  </a:lnTo>
                  <a:lnTo>
                    <a:pt x="23" y="907"/>
                  </a:lnTo>
                  <a:lnTo>
                    <a:pt x="15" y="905"/>
                  </a:lnTo>
                  <a:lnTo>
                    <a:pt x="9" y="901"/>
                  </a:lnTo>
                  <a:lnTo>
                    <a:pt x="3" y="897"/>
                  </a:lnTo>
                  <a:lnTo>
                    <a:pt x="0" y="891"/>
                  </a:lnTo>
                  <a:lnTo>
                    <a:pt x="0" y="884"/>
                  </a:lnTo>
                  <a:lnTo>
                    <a:pt x="0" y="21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" name="Freeform 8"/>
            <p:cNvSpPr>
              <a:spLocks/>
            </p:cNvSpPr>
            <p:nvPr/>
          </p:nvSpPr>
          <p:spPr bwMode="auto">
            <a:xfrm>
              <a:off x="10115551" y="2533650"/>
              <a:ext cx="74613" cy="287338"/>
            </a:xfrm>
            <a:custGeom>
              <a:avLst/>
              <a:gdLst>
                <a:gd name="T0" fmla="*/ 23 w 47"/>
                <a:gd name="T1" fmla="*/ 0 h 181"/>
                <a:gd name="T2" fmla="*/ 31 w 47"/>
                <a:gd name="T3" fmla="*/ 2 h 181"/>
                <a:gd name="T4" fmla="*/ 37 w 47"/>
                <a:gd name="T5" fmla="*/ 5 h 181"/>
                <a:gd name="T6" fmla="*/ 43 w 47"/>
                <a:gd name="T7" fmla="*/ 9 h 181"/>
                <a:gd name="T8" fmla="*/ 45 w 47"/>
                <a:gd name="T9" fmla="*/ 15 h 181"/>
                <a:gd name="T10" fmla="*/ 47 w 47"/>
                <a:gd name="T11" fmla="*/ 23 h 181"/>
                <a:gd name="T12" fmla="*/ 47 w 47"/>
                <a:gd name="T13" fmla="*/ 158 h 181"/>
                <a:gd name="T14" fmla="*/ 45 w 47"/>
                <a:gd name="T15" fmla="*/ 166 h 181"/>
                <a:gd name="T16" fmla="*/ 43 w 47"/>
                <a:gd name="T17" fmla="*/ 172 h 181"/>
                <a:gd name="T18" fmla="*/ 37 w 47"/>
                <a:gd name="T19" fmla="*/ 178 h 181"/>
                <a:gd name="T20" fmla="*/ 31 w 47"/>
                <a:gd name="T21" fmla="*/ 181 h 181"/>
                <a:gd name="T22" fmla="*/ 23 w 47"/>
                <a:gd name="T23" fmla="*/ 181 h 181"/>
                <a:gd name="T24" fmla="*/ 16 w 47"/>
                <a:gd name="T25" fmla="*/ 181 h 181"/>
                <a:gd name="T26" fmla="*/ 10 w 47"/>
                <a:gd name="T27" fmla="*/ 178 h 181"/>
                <a:gd name="T28" fmla="*/ 6 w 47"/>
                <a:gd name="T29" fmla="*/ 172 h 181"/>
                <a:gd name="T30" fmla="*/ 2 w 47"/>
                <a:gd name="T31" fmla="*/ 166 h 181"/>
                <a:gd name="T32" fmla="*/ 2 w 47"/>
                <a:gd name="T33" fmla="*/ 158 h 181"/>
                <a:gd name="T34" fmla="*/ 0 w 47"/>
                <a:gd name="T35" fmla="*/ 23 h 181"/>
                <a:gd name="T36" fmla="*/ 2 w 47"/>
                <a:gd name="T37" fmla="*/ 15 h 181"/>
                <a:gd name="T38" fmla="*/ 6 w 47"/>
                <a:gd name="T39" fmla="*/ 9 h 181"/>
                <a:gd name="T40" fmla="*/ 10 w 47"/>
                <a:gd name="T41" fmla="*/ 5 h 181"/>
                <a:gd name="T42" fmla="*/ 16 w 47"/>
                <a:gd name="T43" fmla="*/ 2 h 181"/>
                <a:gd name="T44" fmla="*/ 23 w 47"/>
                <a:gd name="T45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181">
                  <a:moveTo>
                    <a:pt x="23" y="0"/>
                  </a:moveTo>
                  <a:lnTo>
                    <a:pt x="31" y="2"/>
                  </a:lnTo>
                  <a:lnTo>
                    <a:pt x="37" y="5"/>
                  </a:lnTo>
                  <a:lnTo>
                    <a:pt x="43" y="9"/>
                  </a:lnTo>
                  <a:lnTo>
                    <a:pt x="45" y="15"/>
                  </a:lnTo>
                  <a:lnTo>
                    <a:pt x="47" y="23"/>
                  </a:lnTo>
                  <a:lnTo>
                    <a:pt x="47" y="158"/>
                  </a:lnTo>
                  <a:lnTo>
                    <a:pt x="45" y="166"/>
                  </a:lnTo>
                  <a:lnTo>
                    <a:pt x="43" y="172"/>
                  </a:lnTo>
                  <a:lnTo>
                    <a:pt x="37" y="178"/>
                  </a:lnTo>
                  <a:lnTo>
                    <a:pt x="31" y="181"/>
                  </a:lnTo>
                  <a:lnTo>
                    <a:pt x="23" y="181"/>
                  </a:lnTo>
                  <a:lnTo>
                    <a:pt x="16" y="181"/>
                  </a:lnTo>
                  <a:lnTo>
                    <a:pt x="10" y="178"/>
                  </a:lnTo>
                  <a:lnTo>
                    <a:pt x="6" y="172"/>
                  </a:lnTo>
                  <a:lnTo>
                    <a:pt x="2" y="166"/>
                  </a:lnTo>
                  <a:lnTo>
                    <a:pt x="2" y="158"/>
                  </a:lnTo>
                  <a:lnTo>
                    <a:pt x="0" y="23"/>
                  </a:lnTo>
                  <a:lnTo>
                    <a:pt x="2" y="15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6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" name="Freeform 9"/>
            <p:cNvSpPr>
              <a:spLocks/>
            </p:cNvSpPr>
            <p:nvPr/>
          </p:nvSpPr>
          <p:spPr bwMode="auto">
            <a:xfrm>
              <a:off x="10115551" y="4260850"/>
              <a:ext cx="74613" cy="433388"/>
            </a:xfrm>
            <a:custGeom>
              <a:avLst/>
              <a:gdLst>
                <a:gd name="T0" fmla="*/ 23 w 47"/>
                <a:gd name="T1" fmla="*/ 0 h 273"/>
                <a:gd name="T2" fmla="*/ 31 w 47"/>
                <a:gd name="T3" fmla="*/ 2 h 273"/>
                <a:gd name="T4" fmla="*/ 37 w 47"/>
                <a:gd name="T5" fmla="*/ 4 h 273"/>
                <a:gd name="T6" fmla="*/ 43 w 47"/>
                <a:gd name="T7" fmla="*/ 10 h 273"/>
                <a:gd name="T8" fmla="*/ 45 w 47"/>
                <a:gd name="T9" fmla="*/ 16 h 273"/>
                <a:gd name="T10" fmla="*/ 47 w 47"/>
                <a:gd name="T11" fmla="*/ 24 h 273"/>
                <a:gd name="T12" fmla="*/ 47 w 47"/>
                <a:gd name="T13" fmla="*/ 250 h 273"/>
                <a:gd name="T14" fmla="*/ 45 w 47"/>
                <a:gd name="T15" fmla="*/ 258 h 273"/>
                <a:gd name="T16" fmla="*/ 43 w 47"/>
                <a:gd name="T17" fmla="*/ 263 h 273"/>
                <a:gd name="T18" fmla="*/ 37 w 47"/>
                <a:gd name="T19" fmla="*/ 267 h 273"/>
                <a:gd name="T20" fmla="*/ 31 w 47"/>
                <a:gd name="T21" fmla="*/ 271 h 273"/>
                <a:gd name="T22" fmla="*/ 23 w 47"/>
                <a:gd name="T23" fmla="*/ 273 h 273"/>
                <a:gd name="T24" fmla="*/ 16 w 47"/>
                <a:gd name="T25" fmla="*/ 271 h 273"/>
                <a:gd name="T26" fmla="*/ 10 w 47"/>
                <a:gd name="T27" fmla="*/ 267 h 273"/>
                <a:gd name="T28" fmla="*/ 6 w 47"/>
                <a:gd name="T29" fmla="*/ 263 h 273"/>
                <a:gd name="T30" fmla="*/ 2 w 47"/>
                <a:gd name="T31" fmla="*/ 258 h 273"/>
                <a:gd name="T32" fmla="*/ 0 w 47"/>
                <a:gd name="T33" fmla="*/ 250 h 273"/>
                <a:gd name="T34" fmla="*/ 2 w 47"/>
                <a:gd name="T35" fmla="*/ 24 h 273"/>
                <a:gd name="T36" fmla="*/ 2 w 47"/>
                <a:gd name="T37" fmla="*/ 16 h 273"/>
                <a:gd name="T38" fmla="*/ 6 w 47"/>
                <a:gd name="T39" fmla="*/ 10 h 273"/>
                <a:gd name="T40" fmla="*/ 10 w 47"/>
                <a:gd name="T41" fmla="*/ 4 h 273"/>
                <a:gd name="T42" fmla="*/ 17 w 47"/>
                <a:gd name="T43" fmla="*/ 2 h 273"/>
                <a:gd name="T44" fmla="*/ 23 w 47"/>
                <a:gd name="T45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273">
                  <a:moveTo>
                    <a:pt x="23" y="0"/>
                  </a:moveTo>
                  <a:lnTo>
                    <a:pt x="31" y="2"/>
                  </a:lnTo>
                  <a:lnTo>
                    <a:pt x="37" y="4"/>
                  </a:lnTo>
                  <a:lnTo>
                    <a:pt x="43" y="10"/>
                  </a:lnTo>
                  <a:lnTo>
                    <a:pt x="45" y="16"/>
                  </a:lnTo>
                  <a:lnTo>
                    <a:pt x="47" y="24"/>
                  </a:lnTo>
                  <a:lnTo>
                    <a:pt x="47" y="250"/>
                  </a:lnTo>
                  <a:lnTo>
                    <a:pt x="45" y="258"/>
                  </a:lnTo>
                  <a:lnTo>
                    <a:pt x="43" y="263"/>
                  </a:lnTo>
                  <a:lnTo>
                    <a:pt x="37" y="267"/>
                  </a:lnTo>
                  <a:lnTo>
                    <a:pt x="31" y="271"/>
                  </a:lnTo>
                  <a:lnTo>
                    <a:pt x="23" y="273"/>
                  </a:lnTo>
                  <a:lnTo>
                    <a:pt x="16" y="271"/>
                  </a:lnTo>
                  <a:lnTo>
                    <a:pt x="10" y="267"/>
                  </a:lnTo>
                  <a:lnTo>
                    <a:pt x="6" y="263"/>
                  </a:lnTo>
                  <a:lnTo>
                    <a:pt x="2" y="258"/>
                  </a:lnTo>
                  <a:lnTo>
                    <a:pt x="0" y="250"/>
                  </a:lnTo>
                  <a:lnTo>
                    <a:pt x="2" y="24"/>
                  </a:lnTo>
                  <a:lnTo>
                    <a:pt x="2" y="16"/>
                  </a:lnTo>
                  <a:lnTo>
                    <a:pt x="6" y="10"/>
                  </a:lnTo>
                  <a:lnTo>
                    <a:pt x="10" y="4"/>
                  </a:lnTo>
                  <a:lnTo>
                    <a:pt x="17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" name="Freeform 10"/>
            <p:cNvSpPr>
              <a:spLocks/>
            </p:cNvSpPr>
            <p:nvPr/>
          </p:nvSpPr>
          <p:spPr bwMode="auto">
            <a:xfrm>
              <a:off x="9469438" y="4260850"/>
              <a:ext cx="215900" cy="574675"/>
            </a:xfrm>
            <a:custGeom>
              <a:avLst/>
              <a:gdLst>
                <a:gd name="T0" fmla="*/ 112 w 136"/>
                <a:gd name="T1" fmla="*/ 0 h 362"/>
                <a:gd name="T2" fmla="*/ 118 w 136"/>
                <a:gd name="T3" fmla="*/ 0 h 362"/>
                <a:gd name="T4" fmla="*/ 126 w 136"/>
                <a:gd name="T5" fmla="*/ 4 h 362"/>
                <a:gd name="T6" fmla="*/ 130 w 136"/>
                <a:gd name="T7" fmla="*/ 8 h 362"/>
                <a:gd name="T8" fmla="*/ 134 w 136"/>
                <a:gd name="T9" fmla="*/ 16 h 362"/>
                <a:gd name="T10" fmla="*/ 136 w 136"/>
                <a:gd name="T11" fmla="*/ 22 h 362"/>
                <a:gd name="T12" fmla="*/ 134 w 136"/>
                <a:gd name="T13" fmla="*/ 29 h 362"/>
                <a:gd name="T14" fmla="*/ 44 w 136"/>
                <a:gd name="T15" fmla="*/ 347 h 362"/>
                <a:gd name="T16" fmla="*/ 41 w 136"/>
                <a:gd name="T17" fmla="*/ 352 h 362"/>
                <a:gd name="T18" fmla="*/ 35 w 136"/>
                <a:gd name="T19" fmla="*/ 358 h 362"/>
                <a:gd name="T20" fmla="*/ 29 w 136"/>
                <a:gd name="T21" fmla="*/ 362 h 362"/>
                <a:gd name="T22" fmla="*/ 23 w 136"/>
                <a:gd name="T23" fmla="*/ 362 h 362"/>
                <a:gd name="T24" fmla="*/ 15 w 136"/>
                <a:gd name="T25" fmla="*/ 362 h 362"/>
                <a:gd name="T26" fmla="*/ 10 w 136"/>
                <a:gd name="T27" fmla="*/ 358 h 362"/>
                <a:gd name="T28" fmla="*/ 4 w 136"/>
                <a:gd name="T29" fmla="*/ 354 h 362"/>
                <a:gd name="T30" fmla="*/ 0 w 136"/>
                <a:gd name="T31" fmla="*/ 348 h 362"/>
                <a:gd name="T32" fmla="*/ 0 w 136"/>
                <a:gd name="T33" fmla="*/ 341 h 362"/>
                <a:gd name="T34" fmla="*/ 0 w 136"/>
                <a:gd name="T35" fmla="*/ 335 h 362"/>
                <a:gd name="T36" fmla="*/ 91 w 136"/>
                <a:gd name="T37" fmla="*/ 16 h 362"/>
                <a:gd name="T38" fmla="*/ 93 w 136"/>
                <a:gd name="T39" fmla="*/ 10 h 362"/>
                <a:gd name="T40" fmla="*/ 99 w 136"/>
                <a:gd name="T41" fmla="*/ 4 h 362"/>
                <a:gd name="T42" fmla="*/ 105 w 136"/>
                <a:gd name="T43" fmla="*/ 2 h 362"/>
                <a:gd name="T44" fmla="*/ 112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112" y="0"/>
                  </a:moveTo>
                  <a:lnTo>
                    <a:pt x="118" y="0"/>
                  </a:lnTo>
                  <a:lnTo>
                    <a:pt x="126" y="4"/>
                  </a:lnTo>
                  <a:lnTo>
                    <a:pt x="130" y="8"/>
                  </a:lnTo>
                  <a:lnTo>
                    <a:pt x="134" y="16"/>
                  </a:lnTo>
                  <a:lnTo>
                    <a:pt x="136" y="22"/>
                  </a:lnTo>
                  <a:lnTo>
                    <a:pt x="134" y="29"/>
                  </a:lnTo>
                  <a:lnTo>
                    <a:pt x="44" y="347"/>
                  </a:lnTo>
                  <a:lnTo>
                    <a:pt x="41" y="352"/>
                  </a:lnTo>
                  <a:lnTo>
                    <a:pt x="35" y="358"/>
                  </a:lnTo>
                  <a:lnTo>
                    <a:pt x="29" y="362"/>
                  </a:lnTo>
                  <a:lnTo>
                    <a:pt x="23" y="362"/>
                  </a:lnTo>
                  <a:lnTo>
                    <a:pt x="15" y="362"/>
                  </a:lnTo>
                  <a:lnTo>
                    <a:pt x="10" y="358"/>
                  </a:lnTo>
                  <a:lnTo>
                    <a:pt x="4" y="354"/>
                  </a:lnTo>
                  <a:lnTo>
                    <a:pt x="0" y="348"/>
                  </a:lnTo>
                  <a:lnTo>
                    <a:pt x="0" y="341"/>
                  </a:lnTo>
                  <a:lnTo>
                    <a:pt x="0" y="335"/>
                  </a:lnTo>
                  <a:lnTo>
                    <a:pt x="91" y="16"/>
                  </a:lnTo>
                  <a:lnTo>
                    <a:pt x="93" y="10"/>
                  </a:lnTo>
                  <a:lnTo>
                    <a:pt x="99" y="4"/>
                  </a:lnTo>
                  <a:lnTo>
                    <a:pt x="105" y="2"/>
                  </a:lnTo>
                  <a:lnTo>
                    <a:pt x="1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" name="Freeform 11"/>
            <p:cNvSpPr>
              <a:spLocks/>
            </p:cNvSpPr>
            <p:nvPr/>
          </p:nvSpPr>
          <p:spPr bwMode="auto">
            <a:xfrm>
              <a:off x="10623551" y="4260850"/>
              <a:ext cx="215900" cy="574675"/>
            </a:xfrm>
            <a:custGeom>
              <a:avLst/>
              <a:gdLst>
                <a:gd name="T0" fmla="*/ 23 w 136"/>
                <a:gd name="T1" fmla="*/ 0 h 362"/>
                <a:gd name="T2" fmla="*/ 29 w 136"/>
                <a:gd name="T3" fmla="*/ 2 h 362"/>
                <a:gd name="T4" fmla="*/ 35 w 136"/>
                <a:gd name="T5" fmla="*/ 4 h 362"/>
                <a:gd name="T6" fmla="*/ 41 w 136"/>
                <a:gd name="T7" fmla="*/ 10 h 362"/>
                <a:gd name="T8" fmla="*/ 43 w 136"/>
                <a:gd name="T9" fmla="*/ 16 h 362"/>
                <a:gd name="T10" fmla="*/ 134 w 136"/>
                <a:gd name="T11" fmla="*/ 335 h 362"/>
                <a:gd name="T12" fmla="*/ 136 w 136"/>
                <a:gd name="T13" fmla="*/ 341 h 362"/>
                <a:gd name="T14" fmla="*/ 134 w 136"/>
                <a:gd name="T15" fmla="*/ 348 h 362"/>
                <a:gd name="T16" fmla="*/ 130 w 136"/>
                <a:gd name="T17" fmla="*/ 354 h 362"/>
                <a:gd name="T18" fmla="*/ 126 w 136"/>
                <a:gd name="T19" fmla="*/ 358 h 362"/>
                <a:gd name="T20" fmla="*/ 118 w 136"/>
                <a:gd name="T21" fmla="*/ 362 h 362"/>
                <a:gd name="T22" fmla="*/ 112 w 136"/>
                <a:gd name="T23" fmla="*/ 362 h 362"/>
                <a:gd name="T24" fmla="*/ 105 w 136"/>
                <a:gd name="T25" fmla="*/ 362 h 362"/>
                <a:gd name="T26" fmla="*/ 99 w 136"/>
                <a:gd name="T27" fmla="*/ 358 h 362"/>
                <a:gd name="T28" fmla="*/ 93 w 136"/>
                <a:gd name="T29" fmla="*/ 352 h 362"/>
                <a:gd name="T30" fmla="*/ 91 w 136"/>
                <a:gd name="T31" fmla="*/ 347 h 362"/>
                <a:gd name="T32" fmla="*/ 0 w 136"/>
                <a:gd name="T33" fmla="*/ 29 h 362"/>
                <a:gd name="T34" fmla="*/ 0 w 136"/>
                <a:gd name="T35" fmla="*/ 22 h 362"/>
                <a:gd name="T36" fmla="*/ 0 w 136"/>
                <a:gd name="T37" fmla="*/ 16 h 362"/>
                <a:gd name="T38" fmla="*/ 4 w 136"/>
                <a:gd name="T39" fmla="*/ 8 h 362"/>
                <a:gd name="T40" fmla="*/ 10 w 136"/>
                <a:gd name="T41" fmla="*/ 4 h 362"/>
                <a:gd name="T42" fmla="*/ 15 w 136"/>
                <a:gd name="T43" fmla="*/ 0 h 362"/>
                <a:gd name="T44" fmla="*/ 23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23" y="0"/>
                  </a:moveTo>
                  <a:lnTo>
                    <a:pt x="29" y="2"/>
                  </a:lnTo>
                  <a:lnTo>
                    <a:pt x="35" y="4"/>
                  </a:lnTo>
                  <a:lnTo>
                    <a:pt x="41" y="10"/>
                  </a:lnTo>
                  <a:lnTo>
                    <a:pt x="43" y="16"/>
                  </a:lnTo>
                  <a:lnTo>
                    <a:pt x="134" y="335"/>
                  </a:lnTo>
                  <a:lnTo>
                    <a:pt x="136" y="341"/>
                  </a:lnTo>
                  <a:lnTo>
                    <a:pt x="134" y="348"/>
                  </a:lnTo>
                  <a:lnTo>
                    <a:pt x="130" y="354"/>
                  </a:lnTo>
                  <a:lnTo>
                    <a:pt x="126" y="358"/>
                  </a:lnTo>
                  <a:lnTo>
                    <a:pt x="118" y="362"/>
                  </a:lnTo>
                  <a:lnTo>
                    <a:pt x="112" y="362"/>
                  </a:lnTo>
                  <a:lnTo>
                    <a:pt x="105" y="362"/>
                  </a:lnTo>
                  <a:lnTo>
                    <a:pt x="99" y="358"/>
                  </a:lnTo>
                  <a:lnTo>
                    <a:pt x="93" y="352"/>
                  </a:lnTo>
                  <a:lnTo>
                    <a:pt x="91" y="347"/>
                  </a:lnTo>
                  <a:lnTo>
                    <a:pt x="0" y="29"/>
                  </a:lnTo>
                  <a:lnTo>
                    <a:pt x="0" y="22"/>
                  </a:lnTo>
                  <a:lnTo>
                    <a:pt x="0" y="16"/>
                  </a:lnTo>
                  <a:lnTo>
                    <a:pt x="4" y="8"/>
                  </a:lnTo>
                  <a:lnTo>
                    <a:pt x="10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9036051" y="4260850"/>
              <a:ext cx="2308225" cy="74613"/>
            </a:xfrm>
            <a:custGeom>
              <a:avLst/>
              <a:gdLst>
                <a:gd name="T0" fmla="*/ 23 w 1454"/>
                <a:gd name="T1" fmla="*/ 0 h 47"/>
                <a:gd name="T2" fmla="*/ 1430 w 1454"/>
                <a:gd name="T3" fmla="*/ 0 h 47"/>
                <a:gd name="T4" fmla="*/ 1438 w 1454"/>
                <a:gd name="T5" fmla="*/ 2 h 47"/>
                <a:gd name="T6" fmla="*/ 1444 w 1454"/>
                <a:gd name="T7" fmla="*/ 4 h 47"/>
                <a:gd name="T8" fmla="*/ 1450 w 1454"/>
                <a:gd name="T9" fmla="*/ 10 h 47"/>
                <a:gd name="T10" fmla="*/ 1452 w 1454"/>
                <a:gd name="T11" fmla="*/ 16 h 47"/>
                <a:gd name="T12" fmla="*/ 1454 w 1454"/>
                <a:gd name="T13" fmla="*/ 24 h 47"/>
                <a:gd name="T14" fmla="*/ 1452 w 1454"/>
                <a:gd name="T15" fmla="*/ 31 h 47"/>
                <a:gd name="T16" fmla="*/ 1450 w 1454"/>
                <a:gd name="T17" fmla="*/ 37 h 47"/>
                <a:gd name="T18" fmla="*/ 1444 w 1454"/>
                <a:gd name="T19" fmla="*/ 41 h 47"/>
                <a:gd name="T20" fmla="*/ 1438 w 1454"/>
                <a:gd name="T21" fmla="*/ 45 h 47"/>
                <a:gd name="T22" fmla="*/ 1430 w 1454"/>
                <a:gd name="T23" fmla="*/ 47 h 47"/>
                <a:gd name="T24" fmla="*/ 23 w 1454"/>
                <a:gd name="T25" fmla="*/ 47 h 47"/>
                <a:gd name="T26" fmla="*/ 15 w 1454"/>
                <a:gd name="T27" fmla="*/ 45 h 47"/>
                <a:gd name="T28" fmla="*/ 9 w 1454"/>
                <a:gd name="T29" fmla="*/ 41 h 47"/>
                <a:gd name="T30" fmla="*/ 3 w 1454"/>
                <a:gd name="T31" fmla="*/ 37 h 47"/>
                <a:gd name="T32" fmla="*/ 0 w 1454"/>
                <a:gd name="T33" fmla="*/ 31 h 47"/>
                <a:gd name="T34" fmla="*/ 0 w 1454"/>
                <a:gd name="T35" fmla="*/ 24 h 47"/>
                <a:gd name="T36" fmla="*/ 0 w 1454"/>
                <a:gd name="T37" fmla="*/ 16 h 47"/>
                <a:gd name="T38" fmla="*/ 3 w 1454"/>
                <a:gd name="T39" fmla="*/ 10 h 47"/>
                <a:gd name="T40" fmla="*/ 9 w 1454"/>
                <a:gd name="T41" fmla="*/ 4 h 47"/>
                <a:gd name="T42" fmla="*/ 15 w 1454"/>
                <a:gd name="T43" fmla="*/ 2 h 47"/>
                <a:gd name="T44" fmla="*/ 23 w 1454"/>
                <a:gd name="T4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54" h="47">
                  <a:moveTo>
                    <a:pt x="23" y="0"/>
                  </a:moveTo>
                  <a:lnTo>
                    <a:pt x="1430" y="0"/>
                  </a:lnTo>
                  <a:lnTo>
                    <a:pt x="1438" y="2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6"/>
                  </a:lnTo>
                  <a:lnTo>
                    <a:pt x="1454" y="24"/>
                  </a:lnTo>
                  <a:lnTo>
                    <a:pt x="1452" y="31"/>
                  </a:lnTo>
                  <a:lnTo>
                    <a:pt x="1450" y="37"/>
                  </a:lnTo>
                  <a:lnTo>
                    <a:pt x="1444" y="41"/>
                  </a:lnTo>
                  <a:lnTo>
                    <a:pt x="1438" y="45"/>
                  </a:lnTo>
                  <a:lnTo>
                    <a:pt x="1430" y="47"/>
                  </a:lnTo>
                  <a:lnTo>
                    <a:pt x="23" y="47"/>
                  </a:lnTo>
                  <a:lnTo>
                    <a:pt x="15" y="45"/>
                  </a:lnTo>
                  <a:lnTo>
                    <a:pt x="9" y="41"/>
                  </a:lnTo>
                  <a:lnTo>
                    <a:pt x="3" y="37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4983190" y="3644603"/>
            <a:ext cx="533518" cy="406915"/>
            <a:chOff x="6007101" y="2809875"/>
            <a:chExt cx="2655888" cy="20256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9" name="Freeform 13"/>
            <p:cNvSpPr>
              <a:spLocks noEditPoints="1"/>
            </p:cNvSpPr>
            <p:nvPr/>
          </p:nvSpPr>
          <p:spPr bwMode="auto">
            <a:xfrm>
              <a:off x="6007101" y="2809875"/>
              <a:ext cx="2655888" cy="2025650"/>
            </a:xfrm>
            <a:custGeom>
              <a:avLst/>
              <a:gdLst>
                <a:gd name="T0" fmla="*/ 519 w 1673"/>
                <a:gd name="T1" fmla="*/ 1226 h 1276"/>
                <a:gd name="T2" fmla="*/ 1151 w 1673"/>
                <a:gd name="T3" fmla="*/ 1228 h 1276"/>
                <a:gd name="T4" fmla="*/ 1149 w 1673"/>
                <a:gd name="T5" fmla="*/ 885 h 1276"/>
                <a:gd name="T6" fmla="*/ 484 w 1673"/>
                <a:gd name="T7" fmla="*/ 721 h 1276"/>
                <a:gd name="T8" fmla="*/ 386 w 1673"/>
                <a:gd name="T9" fmla="*/ 1156 h 1276"/>
                <a:gd name="T10" fmla="*/ 442 w 1673"/>
                <a:gd name="T11" fmla="*/ 1224 h 1276"/>
                <a:gd name="T12" fmla="*/ 471 w 1673"/>
                <a:gd name="T13" fmla="*/ 887 h 1276"/>
                <a:gd name="T14" fmla="*/ 521 w 1673"/>
                <a:gd name="T15" fmla="*/ 837 h 1276"/>
                <a:gd name="T16" fmla="*/ 1196 w 1673"/>
                <a:gd name="T17" fmla="*/ 868 h 1276"/>
                <a:gd name="T18" fmla="*/ 1208 w 1673"/>
                <a:gd name="T19" fmla="*/ 1228 h 1276"/>
                <a:gd name="T20" fmla="*/ 1281 w 1673"/>
                <a:gd name="T21" fmla="*/ 1179 h 1276"/>
                <a:gd name="T22" fmla="*/ 1206 w 1673"/>
                <a:gd name="T23" fmla="*/ 742 h 1276"/>
                <a:gd name="T24" fmla="*/ 1006 w 1673"/>
                <a:gd name="T25" fmla="*/ 700 h 1276"/>
                <a:gd name="T26" fmla="*/ 880 w 1673"/>
                <a:gd name="T27" fmla="*/ 802 h 1276"/>
                <a:gd name="T28" fmla="*/ 715 w 1673"/>
                <a:gd name="T29" fmla="*/ 764 h 1276"/>
                <a:gd name="T30" fmla="*/ 729 w 1673"/>
                <a:gd name="T31" fmla="*/ 593 h 1276"/>
                <a:gd name="T32" fmla="*/ 719 w 1673"/>
                <a:gd name="T33" fmla="*/ 646 h 1276"/>
                <a:gd name="T34" fmla="*/ 713 w 1673"/>
                <a:gd name="T35" fmla="*/ 684 h 1276"/>
                <a:gd name="T36" fmla="*/ 835 w 1673"/>
                <a:gd name="T37" fmla="*/ 758 h 1276"/>
                <a:gd name="T38" fmla="*/ 958 w 1673"/>
                <a:gd name="T39" fmla="*/ 684 h 1276"/>
                <a:gd name="T40" fmla="*/ 952 w 1673"/>
                <a:gd name="T41" fmla="*/ 646 h 1276"/>
                <a:gd name="T42" fmla="*/ 942 w 1673"/>
                <a:gd name="T43" fmla="*/ 595 h 1276"/>
                <a:gd name="T44" fmla="*/ 830 w 1673"/>
                <a:gd name="T45" fmla="*/ 624 h 1276"/>
                <a:gd name="T46" fmla="*/ 705 w 1673"/>
                <a:gd name="T47" fmla="*/ 232 h 1276"/>
                <a:gd name="T48" fmla="*/ 678 w 1673"/>
                <a:gd name="T49" fmla="*/ 251 h 1276"/>
                <a:gd name="T50" fmla="*/ 698 w 1673"/>
                <a:gd name="T51" fmla="*/ 491 h 1276"/>
                <a:gd name="T52" fmla="*/ 831 w 1673"/>
                <a:gd name="T53" fmla="*/ 576 h 1276"/>
                <a:gd name="T54" fmla="*/ 946 w 1673"/>
                <a:gd name="T55" fmla="*/ 530 h 1276"/>
                <a:gd name="T56" fmla="*/ 994 w 1673"/>
                <a:gd name="T57" fmla="*/ 417 h 1276"/>
                <a:gd name="T58" fmla="*/ 983 w 1673"/>
                <a:gd name="T59" fmla="*/ 238 h 1276"/>
                <a:gd name="T60" fmla="*/ 731 w 1673"/>
                <a:gd name="T61" fmla="*/ 50 h 1276"/>
                <a:gd name="T62" fmla="*/ 705 w 1673"/>
                <a:gd name="T63" fmla="*/ 69 h 1276"/>
                <a:gd name="T64" fmla="*/ 694 w 1673"/>
                <a:gd name="T65" fmla="*/ 96 h 1276"/>
                <a:gd name="T66" fmla="*/ 641 w 1673"/>
                <a:gd name="T67" fmla="*/ 118 h 1276"/>
                <a:gd name="T68" fmla="*/ 626 w 1673"/>
                <a:gd name="T69" fmla="*/ 294 h 1276"/>
                <a:gd name="T70" fmla="*/ 643 w 1673"/>
                <a:gd name="T71" fmla="*/ 214 h 1276"/>
                <a:gd name="T72" fmla="*/ 967 w 1673"/>
                <a:gd name="T73" fmla="*/ 183 h 1276"/>
                <a:gd name="T74" fmla="*/ 1039 w 1673"/>
                <a:gd name="T75" fmla="*/ 236 h 1276"/>
                <a:gd name="T76" fmla="*/ 1047 w 1673"/>
                <a:gd name="T77" fmla="*/ 286 h 1276"/>
                <a:gd name="T78" fmla="*/ 1004 w 1673"/>
                <a:gd name="T79" fmla="*/ 69 h 1276"/>
                <a:gd name="T80" fmla="*/ 731 w 1673"/>
                <a:gd name="T81" fmla="*/ 0 h 1276"/>
                <a:gd name="T82" fmla="*/ 1051 w 1673"/>
                <a:gd name="T83" fmla="*/ 46 h 1276"/>
                <a:gd name="T84" fmla="*/ 1095 w 1673"/>
                <a:gd name="T85" fmla="*/ 286 h 1276"/>
                <a:gd name="T86" fmla="*/ 1043 w 1673"/>
                <a:gd name="T87" fmla="*/ 359 h 1276"/>
                <a:gd name="T88" fmla="*/ 1014 w 1673"/>
                <a:gd name="T89" fmla="*/ 524 h 1276"/>
                <a:gd name="T90" fmla="*/ 1000 w 1673"/>
                <a:gd name="T91" fmla="*/ 603 h 1276"/>
                <a:gd name="T92" fmla="*/ 1254 w 1673"/>
                <a:gd name="T93" fmla="*/ 727 h 1276"/>
                <a:gd name="T94" fmla="*/ 1326 w 1673"/>
                <a:gd name="T95" fmla="*/ 1197 h 1276"/>
                <a:gd name="T96" fmla="*/ 1661 w 1673"/>
                <a:gd name="T97" fmla="*/ 1233 h 1276"/>
                <a:gd name="T98" fmla="*/ 1671 w 1673"/>
                <a:gd name="T99" fmla="*/ 1261 h 1276"/>
                <a:gd name="T100" fmla="*/ 1648 w 1673"/>
                <a:gd name="T101" fmla="*/ 1276 h 1276"/>
                <a:gd name="T102" fmla="*/ 4 w 1673"/>
                <a:gd name="T103" fmla="*/ 1266 h 1276"/>
                <a:gd name="T104" fmla="*/ 4 w 1673"/>
                <a:gd name="T105" fmla="*/ 1237 h 1276"/>
                <a:gd name="T106" fmla="*/ 364 w 1673"/>
                <a:gd name="T107" fmla="*/ 1228 h 1276"/>
                <a:gd name="T108" fmla="*/ 407 w 1673"/>
                <a:gd name="T109" fmla="*/ 760 h 1276"/>
                <a:gd name="T110" fmla="*/ 494 w 1673"/>
                <a:gd name="T111" fmla="*/ 661 h 1276"/>
                <a:gd name="T112" fmla="*/ 680 w 1673"/>
                <a:gd name="T113" fmla="*/ 551 h 1276"/>
                <a:gd name="T114" fmla="*/ 628 w 1673"/>
                <a:gd name="T115" fmla="*/ 410 h 1276"/>
                <a:gd name="T116" fmla="*/ 579 w 1673"/>
                <a:gd name="T117" fmla="*/ 311 h 1276"/>
                <a:gd name="T118" fmla="*/ 591 w 1673"/>
                <a:gd name="T119" fmla="*/ 102 h 1276"/>
                <a:gd name="T120" fmla="*/ 669 w 1673"/>
                <a:gd name="T121" fmla="*/ 33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73" h="1276">
                  <a:moveTo>
                    <a:pt x="521" y="885"/>
                  </a:moveTo>
                  <a:lnTo>
                    <a:pt x="521" y="885"/>
                  </a:lnTo>
                  <a:lnTo>
                    <a:pt x="519" y="887"/>
                  </a:lnTo>
                  <a:lnTo>
                    <a:pt x="519" y="1226"/>
                  </a:lnTo>
                  <a:lnTo>
                    <a:pt x="521" y="1228"/>
                  </a:lnTo>
                  <a:lnTo>
                    <a:pt x="521" y="1228"/>
                  </a:lnTo>
                  <a:lnTo>
                    <a:pt x="1149" y="1228"/>
                  </a:lnTo>
                  <a:lnTo>
                    <a:pt x="1151" y="1228"/>
                  </a:lnTo>
                  <a:lnTo>
                    <a:pt x="1151" y="1226"/>
                  </a:lnTo>
                  <a:lnTo>
                    <a:pt x="1151" y="887"/>
                  </a:lnTo>
                  <a:lnTo>
                    <a:pt x="1151" y="885"/>
                  </a:lnTo>
                  <a:lnTo>
                    <a:pt x="1149" y="885"/>
                  </a:lnTo>
                  <a:lnTo>
                    <a:pt x="521" y="885"/>
                  </a:lnTo>
                  <a:close/>
                  <a:moveTo>
                    <a:pt x="655" y="659"/>
                  </a:moveTo>
                  <a:lnTo>
                    <a:pt x="510" y="707"/>
                  </a:lnTo>
                  <a:lnTo>
                    <a:pt x="484" y="721"/>
                  </a:lnTo>
                  <a:lnTo>
                    <a:pt x="465" y="742"/>
                  </a:lnTo>
                  <a:lnTo>
                    <a:pt x="455" y="769"/>
                  </a:lnTo>
                  <a:lnTo>
                    <a:pt x="386" y="1133"/>
                  </a:lnTo>
                  <a:lnTo>
                    <a:pt x="386" y="1156"/>
                  </a:lnTo>
                  <a:lnTo>
                    <a:pt x="391" y="1179"/>
                  </a:lnTo>
                  <a:lnTo>
                    <a:pt x="403" y="1199"/>
                  </a:lnTo>
                  <a:lnTo>
                    <a:pt x="420" y="1214"/>
                  </a:lnTo>
                  <a:lnTo>
                    <a:pt x="442" y="1224"/>
                  </a:lnTo>
                  <a:lnTo>
                    <a:pt x="465" y="1228"/>
                  </a:lnTo>
                  <a:lnTo>
                    <a:pt x="471" y="1228"/>
                  </a:lnTo>
                  <a:lnTo>
                    <a:pt x="471" y="1226"/>
                  </a:lnTo>
                  <a:lnTo>
                    <a:pt x="471" y="887"/>
                  </a:lnTo>
                  <a:lnTo>
                    <a:pt x="475" y="868"/>
                  </a:lnTo>
                  <a:lnTo>
                    <a:pt x="486" y="851"/>
                  </a:lnTo>
                  <a:lnTo>
                    <a:pt x="502" y="841"/>
                  </a:lnTo>
                  <a:lnTo>
                    <a:pt x="521" y="837"/>
                  </a:lnTo>
                  <a:lnTo>
                    <a:pt x="1149" y="837"/>
                  </a:lnTo>
                  <a:lnTo>
                    <a:pt x="1169" y="841"/>
                  </a:lnTo>
                  <a:lnTo>
                    <a:pt x="1186" y="851"/>
                  </a:lnTo>
                  <a:lnTo>
                    <a:pt x="1196" y="868"/>
                  </a:lnTo>
                  <a:lnTo>
                    <a:pt x="1200" y="887"/>
                  </a:lnTo>
                  <a:lnTo>
                    <a:pt x="1200" y="1226"/>
                  </a:lnTo>
                  <a:lnTo>
                    <a:pt x="1200" y="1228"/>
                  </a:lnTo>
                  <a:lnTo>
                    <a:pt x="1208" y="1228"/>
                  </a:lnTo>
                  <a:lnTo>
                    <a:pt x="1231" y="1224"/>
                  </a:lnTo>
                  <a:lnTo>
                    <a:pt x="1250" y="1214"/>
                  </a:lnTo>
                  <a:lnTo>
                    <a:pt x="1268" y="1199"/>
                  </a:lnTo>
                  <a:lnTo>
                    <a:pt x="1281" y="1179"/>
                  </a:lnTo>
                  <a:lnTo>
                    <a:pt x="1287" y="1156"/>
                  </a:lnTo>
                  <a:lnTo>
                    <a:pt x="1285" y="1133"/>
                  </a:lnTo>
                  <a:lnTo>
                    <a:pt x="1215" y="769"/>
                  </a:lnTo>
                  <a:lnTo>
                    <a:pt x="1206" y="742"/>
                  </a:lnTo>
                  <a:lnTo>
                    <a:pt x="1188" y="721"/>
                  </a:lnTo>
                  <a:lnTo>
                    <a:pt x="1163" y="707"/>
                  </a:lnTo>
                  <a:lnTo>
                    <a:pt x="1016" y="659"/>
                  </a:lnTo>
                  <a:lnTo>
                    <a:pt x="1006" y="700"/>
                  </a:lnTo>
                  <a:lnTo>
                    <a:pt x="985" y="735"/>
                  </a:lnTo>
                  <a:lnTo>
                    <a:pt x="958" y="764"/>
                  </a:lnTo>
                  <a:lnTo>
                    <a:pt x="921" y="787"/>
                  </a:lnTo>
                  <a:lnTo>
                    <a:pt x="880" y="802"/>
                  </a:lnTo>
                  <a:lnTo>
                    <a:pt x="835" y="806"/>
                  </a:lnTo>
                  <a:lnTo>
                    <a:pt x="791" y="802"/>
                  </a:lnTo>
                  <a:lnTo>
                    <a:pt x="750" y="787"/>
                  </a:lnTo>
                  <a:lnTo>
                    <a:pt x="715" y="764"/>
                  </a:lnTo>
                  <a:lnTo>
                    <a:pt x="686" y="735"/>
                  </a:lnTo>
                  <a:lnTo>
                    <a:pt x="667" y="700"/>
                  </a:lnTo>
                  <a:lnTo>
                    <a:pt x="655" y="659"/>
                  </a:lnTo>
                  <a:close/>
                  <a:moveTo>
                    <a:pt x="729" y="593"/>
                  </a:moveTo>
                  <a:lnTo>
                    <a:pt x="729" y="626"/>
                  </a:lnTo>
                  <a:lnTo>
                    <a:pt x="729" y="634"/>
                  </a:lnTo>
                  <a:lnTo>
                    <a:pt x="725" y="640"/>
                  </a:lnTo>
                  <a:lnTo>
                    <a:pt x="719" y="646"/>
                  </a:lnTo>
                  <a:lnTo>
                    <a:pt x="713" y="649"/>
                  </a:lnTo>
                  <a:lnTo>
                    <a:pt x="705" y="649"/>
                  </a:lnTo>
                  <a:lnTo>
                    <a:pt x="704" y="649"/>
                  </a:lnTo>
                  <a:lnTo>
                    <a:pt x="713" y="684"/>
                  </a:lnTo>
                  <a:lnTo>
                    <a:pt x="733" y="713"/>
                  </a:lnTo>
                  <a:lnTo>
                    <a:pt x="762" y="736"/>
                  </a:lnTo>
                  <a:lnTo>
                    <a:pt x="797" y="752"/>
                  </a:lnTo>
                  <a:lnTo>
                    <a:pt x="835" y="758"/>
                  </a:lnTo>
                  <a:lnTo>
                    <a:pt x="876" y="752"/>
                  </a:lnTo>
                  <a:lnTo>
                    <a:pt x="911" y="736"/>
                  </a:lnTo>
                  <a:lnTo>
                    <a:pt x="938" y="713"/>
                  </a:lnTo>
                  <a:lnTo>
                    <a:pt x="958" y="684"/>
                  </a:lnTo>
                  <a:lnTo>
                    <a:pt x="967" y="649"/>
                  </a:lnTo>
                  <a:lnTo>
                    <a:pt x="967" y="649"/>
                  </a:lnTo>
                  <a:lnTo>
                    <a:pt x="959" y="649"/>
                  </a:lnTo>
                  <a:lnTo>
                    <a:pt x="952" y="646"/>
                  </a:lnTo>
                  <a:lnTo>
                    <a:pt x="948" y="640"/>
                  </a:lnTo>
                  <a:lnTo>
                    <a:pt x="944" y="634"/>
                  </a:lnTo>
                  <a:lnTo>
                    <a:pt x="942" y="626"/>
                  </a:lnTo>
                  <a:lnTo>
                    <a:pt x="942" y="595"/>
                  </a:lnTo>
                  <a:lnTo>
                    <a:pt x="909" y="611"/>
                  </a:lnTo>
                  <a:lnTo>
                    <a:pt x="874" y="620"/>
                  </a:lnTo>
                  <a:lnTo>
                    <a:pt x="835" y="624"/>
                  </a:lnTo>
                  <a:lnTo>
                    <a:pt x="830" y="624"/>
                  </a:lnTo>
                  <a:lnTo>
                    <a:pt x="795" y="620"/>
                  </a:lnTo>
                  <a:lnTo>
                    <a:pt x="760" y="609"/>
                  </a:lnTo>
                  <a:lnTo>
                    <a:pt x="729" y="593"/>
                  </a:lnTo>
                  <a:close/>
                  <a:moveTo>
                    <a:pt x="705" y="232"/>
                  </a:moveTo>
                  <a:lnTo>
                    <a:pt x="696" y="234"/>
                  </a:lnTo>
                  <a:lnTo>
                    <a:pt x="688" y="238"/>
                  </a:lnTo>
                  <a:lnTo>
                    <a:pt x="682" y="243"/>
                  </a:lnTo>
                  <a:lnTo>
                    <a:pt x="678" y="251"/>
                  </a:lnTo>
                  <a:lnTo>
                    <a:pt x="676" y="261"/>
                  </a:lnTo>
                  <a:lnTo>
                    <a:pt x="676" y="410"/>
                  </a:lnTo>
                  <a:lnTo>
                    <a:pt x="682" y="452"/>
                  </a:lnTo>
                  <a:lnTo>
                    <a:pt x="698" y="491"/>
                  </a:lnTo>
                  <a:lnTo>
                    <a:pt x="723" y="524"/>
                  </a:lnTo>
                  <a:lnTo>
                    <a:pt x="754" y="551"/>
                  </a:lnTo>
                  <a:lnTo>
                    <a:pt x="791" y="568"/>
                  </a:lnTo>
                  <a:lnTo>
                    <a:pt x="831" y="576"/>
                  </a:lnTo>
                  <a:lnTo>
                    <a:pt x="863" y="572"/>
                  </a:lnTo>
                  <a:lnTo>
                    <a:pt x="894" y="564"/>
                  </a:lnTo>
                  <a:lnTo>
                    <a:pt x="921" y="551"/>
                  </a:lnTo>
                  <a:lnTo>
                    <a:pt x="946" y="530"/>
                  </a:lnTo>
                  <a:lnTo>
                    <a:pt x="967" y="506"/>
                  </a:lnTo>
                  <a:lnTo>
                    <a:pt x="983" y="479"/>
                  </a:lnTo>
                  <a:lnTo>
                    <a:pt x="990" y="448"/>
                  </a:lnTo>
                  <a:lnTo>
                    <a:pt x="994" y="417"/>
                  </a:lnTo>
                  <a:lnTo>
                    <a:pt x="994" y="261"/>
                  </a:lnTo>
                  <a:lnTo>
                    <a:pt x="992" y="251"/>
                  </a:lnTo>
                  <a:lnTo>
                    <a:pt x="989" y="243"/>
                  </a:lnTo>
                  <a:lnTo>
                    <a:pt x="983" y="238"/>
                  </a:lnTo>
                  <a:lnTo>
                    <a:pt x="975" y="234"/>
                  </a:lnTo>
                  <a:lnTo>
                    <a:pt x="967" y="232"/>
                  </a:lnTo>
                  <a:lnTo>
                    <a:pt x="705" y="232"/>
                  </a:lnTo>
                  <a:close/>
                  <a:moveTo>
                    <a:pt x="731" y="50"/>
                  </a:moveTo>
                  <a:lnTo>
                    <a:pt x="723" y="52"/>
                  </a:lnTo>
                  <a:lnTo>
                    <a:pt x="715" y="56"/>
                  </a:lnTo>
                  <a:lnTo>
                    <a:pt x="709" y="62"/>
                  </a:lnTo>
                  <a:lnTo>
                    <a:pt x="705" y="69"/>
                  </a:lnTo>
                  <a:lnTo>
                    <a:pt x="704" y="77"/>
                  </a:lnTo>
                  <a:lnTo>
                    <a:pt x="702" y="85"/>
                  </a:lnTo>
                  <a:lnTo>
                    <a:pt x="698" y="92"/>
                  </a:lnTo>
                  <a:lnTo>
                    <a:pt x="694" y="96"/>
                  </a:lnTo>
                  <a:lnTo>
                    <a:pt x="686" y="100"/>
                  </a:lnTo>
                  <a:lnTo>
                    <a:pt x="678" y="102"/>
                  </a:lnTo>
                  <a:lnTo>
                    <a:pt x="657" y="106"/>
                  </a:lnTo>
                  <a:lnTo>
                    <a:pt x="641" y="118"/>
                  </a:lnTo>
                  <a:lnTo>
                    <a:pt x="630" y="135"/>
                  </a:lnTo>
                  <a:lnTo>
                    <a:pt x="624" y="156"/>
                  </a:lnTo>
                  <a:lnTo>
                    <a:pt x="624" y="286"/>
                  </a:lnTo>
                  <a:lnTo>
                    <a:pt x="626" y="294"/>
                  </a:lnTo>
                  <a:lnTo>
                    <a:pt x="628" y="299"/>
                  </a:lnTo>
                  <a:lnTo>
                    <a:pt x="628" y="261"/>
                  </a:lnTo>
                  <a:lnTo>
                    <a:pt x="632" y="236"/>
                  </a:lnTo>
                  <a:lnTo>
                    <a:pt x="643" y="214"/>
                  </a:lnTo>
                  <a:lnTo>
                    <a:pt x="659" y="199"/>
                  </a:lnTo>
                  <a:lnTo>
                    <a:pt x="680" y="187"/>
                  </a:lnTo>
                  <a:lnTo>
                    <a:pt x="705" y="183"/>
                  </a:lnTo>
                  <a:lnTo>
                    <a:pt x="967" y="183"/>
                  </a:lnTo>
                  <a:lnTo>
                    <a:pt x="990" y="187"/>
                  </a:lnTo>
                  <a:lnTo>
                    <a:pt x="1012" y="199"/>
                  </a:lnTo>
                  <a:lnTo>
                    <a:pt x="1029" y="214"/>
                  </a:lnTo>
                  <a:lnTo>
                    <a:pt x="1039" y="236"/>
                  </a:lnTo>
                  <a:lnTo>
                    <a:pt x="1043" y="261"/>
                  </a:lnTo>
                  <a:lnTo>
                    <a:pt x="1043" y="299"/>
                  </a:lnTo>
                  <a:lnTo>
                    <a:pt x="1047" y="294"/>
                  </a:lnTo>
                  <a:lnTo>
                    <a:pt x="1047" y="286"/>
                  </a:lnTo>
                  <a:lnTo>
                    <a:pt x="1047" y="156"/>
                  </a:lnTo>
                  <a:lnTo>
                    <a:pt x="1041" y="121"/>
                  </a:lnTo>
                  <a:lnTo>
                    <a:pt x="1027" y="92"/>
                  </a:lnTo>
                  <a:lnTo>
                    <a:pt x="1004" y="69"/>
                  </a:lnTo>
                  <a:lnTo>
                    <a:pt x="975" y="56"/>
                  </a:lnTo>
                  <a:lnTo>
                    <a:pt x="940" y="50"/>
                  </a:lnTo>
                  <a:lnTo>
                    <a:pt x="731" y="50"/>
                  </a:lnTo>
                  <a:close/>
                  <a:moveTo>
                    <a:pt x="731" y="0"/>
                  </a:moveTo>
                  <a:lnTo>
                    <a:pt x="940" y="0"/>
                  </a:lnTo>
                  <a:lnTo>
                    <a:pt x="983" y="5"/>
                  </a:lnTo>
                  <a:lnTo>
                    <a:pt x="1020" y="21"/>
                  </a:lnTo>
                  <a:lnTo>
                    <a:pt x="1051" y="46"/>
                  </a:lnTo>
                  <a:lnTo>
                    <a:pt x="1074" y="77"/>
                  </a:lnTo>
                  <a:lnTo>
                    <a:pt x="1091" y="114"/>
                  </a:lnTo>
                  <a:lnTo>
                    <a:pt x="1095" y="156"/>
                  </a:lnTo>
                  <a:lnTo>
                    <a:pt x="1095" y="286"/>
                  </a:lnTo>
                  <a:lnTo>
                    <a:pt x="1091" y="311"/>
                  </a:lnTo>
                  <a:lnTo>
                    <a:pt x="1082" y="332"/>
                  </a:lnTo>
                  <a:lnTo>
                    <a:pt x="1064" y="348"/>
                  </a:lnTo>
                  <a:lnTo>
                    <a:pt x="1043" y="359"/>
                  </a:lnTo>
                  <a:lnTo>
                    <a:pt x="1043" y="417"/>
                  </a:lnTo>
                  <a:lnTo>
                    <a:pt x="1041" y="454"/>
                  </a:lnTo>
                  <a:lnTo>
                    <a:pt x="1029" y="491"/>
                  </a:lnTo>
                  <a:lnTo>
                    <a:pt x="1014" y="524"/>
                  </a:lnTo>
                  <a:lnTo>
                    <a:pt x="990" y="555"/>
                  </a:lnTo>
                  <a:lnTo>
                    <a:pt x="990" y="601"/>
                  </a:lnTo>
                  <a:lnTo>
                    <a:pt x="996" y="601"/>
                  </a:lnTo>
                  <a:lnTo>
                    <a:pt x="1000" y="603"/>
                  </a:lnTo>
                  <a:lnTo>
                    <a:pt x="1179" y="661"/>
                  </a:lnTo>
                  <a:lnTo>
                    <a:pt x="1210" y="677"/>
                  </a:lnTo>
                  <a:lnTo>
                    <a:pt x="1235" y="700"/>
                  </a:lnTo>
                  <a:lnTo>
                    <a:pt x="1254" y="727"/>
                  </a:lnTo>
                  <a:lnTo>
                    <a:pt x="1264" y="760"/>
                  </a:lnTo>
                  <a:lnTo>
                    <a:pt x="1334" y="1123"/>
                  </a:lnTo>
                  <a:lnTo>
                    <a:pt x="1336" y="1160"/>
                  </a:lnTo>
                  <a:lnTo>
                    <a:pt x="1326" y="1197"/>
                  </a:lnTo>
                  <a:lnTo>
                    <a:pt x="1308" y="1228"/>
                  </a:lnTo>
                  <a:lnTo>
                    <a:pt x="1648" y="1228"/>
                  </a:lnTo>
                  <a:lnTo>
                    <a:pt x="1655" y="1230"/>
                  </a:lnTo>
                  <a:lnTo>
                    <a:pt x="1661" y="1233"/>
                  </a:lnTo>
                  <a:lnTo>
                    <a:pt x="1667" y="1237"/>
                  </a:lnTo>
                  <a:lnTo>
                    <a:pt x="1671" y="1245"/>
                  </a:lnTo>
                  <a:lnTo>
                    <a:pt x="1673" y="1253"/>
                  </a:lnTo>
                  <a:lnTo>
                    <a:pt x="1671" y="1261"/>
                  </a:lnTo>
                  <a:lnTo>
                    <a:pt x="1667" y="1266"/>
                  </a:lnTo>
                  <a:lnTo>
                    <a:pt x="1661" y="1272"/>
                  </a:lnTo>
                  <a:lnTo>
                    <a:pt x="1655" y="1276"/>
                  </a:lnTo>
                  <a:lnTo>
                    <a:pt x="1648" y="1276"/>
                  </a:lnTo>
                  <a:lnTo>
                    <a:pt x="25" y="1276"/>
                  </a:lnTo>
                  <a:lnTo>
                    <a:pt x="17" y="1276"/>
                  </a:lnTo>
                  <a:lnTo>
                    <a:pt x="9" y="1272"/>
                  </a:lnTo>
                  <a:lnTo>
                    <a:pt x="4" y="1266"/>
                  </a:lnTo>
                  <a:lnTo>
                    <a:pt x="2" y="1261"/>
                  </a:lnTo>
                  <a:lnTo>
                    <a:pt x="0" y="1253"/>
                  </a:lnTo>
                  <a:lnTo>
                    <a:pt x="2" y="1245"/>
                  </a:lnTo>
                  <a:lnTo>
                    <a:pt x="4" y="1237"/>
                  </a:lnTo>
                  <a:lnTo>
                    <a:pt x="9" y="1233"/>
                  </a:lnTo>
                  <a:lnTo>
                    <a:pt x="17" y="1230"/>
                  </a:lnTo>
                  <a:lnTo>
                    <a:pt x="25" y="1228"/>
                  </a:lnTo>
                  <a:lnTo>
                    <a:pt x="364" y="1228"/>
                  </a:lnTo>
                  <a:lnTo>
                    <a:pt x="345" y="1197"/>
                  </a:lnTo>
                  <a:lnTo>
                    <a:pt x="337" y="1160"/>
                  </a:lnTo>
                  <a:lnTo>
                    <a:pt x="337" y="1123"/>
                  </a:lnTo>
                  <a:lnTo>
                    <a:pt x="407" y="760"/>
                  </a:lnTo>
                  <a:lnTo>
                    <a:pt x="419" y="727"/>
                  </a:lnTo>
                  <a:lnTo>
                    <a:pt x="438" y="700"/>
                  </a:lnTo>
                  <a:lnTo>
                    <a:pt x="463" y="677"/>
                  </a:lnTo>
                  <a:lnTo>
                    <a:pt x="494" y="661"/>
                  </a:lnTo>
                  <a:lnTo>
                    <a:pt x="671" y="603"/>
                  </a:lnTo>
                  <a:lnTo>
                    <a:pt x="676" y="601"/>
                  </a:lnTo>
                  <a:lnTo>
                    <a:pt x="680" y="601"/>
                  </a:lnTo>
                  <a:lnTo>
                    <a:pt x="680" y="551"/>
                  </a:lnTo>
                  <a:lnTo>
                    <a:pt x="659" y="520"/>
                  </a:lnTo>
                  <a:lnTo>
                    <a:pt x="641" y="487"/>
                  </a:lnTo>
                  <a:lnTo>
                    <a:pt x="632" y="448"/>
                  </a:lnTo>
                  <a:lnTo>
                    <a:pt x="628" y="410"/>
                  </a:lnTo>
                  <a:lnTo>
                    <a:pt x="628" y="359"/>
                  </a:lnTo>
                  <a:lnTo>
                    <a:pt x="607" y="348"/>
                  </a:lnTo>
                  <a:lnTo>
                    <a:pt x="591" y="332"/>
                  </a:lnTo>
                  <a:lnTo>
                    <a:pt x="579" y="311"/>
                  </a:lnTo>
                  <a:lnTo>
                    <a:pt x="576" y="286"/>
                  </a:lnTo>
                  <a:lnTo>
                    <a:pt x="576" y="156"/>
                  </a:lnTo>
                  <a:lnTo>
                    <a:pt x="579" y="127"/>
                  </a:lnTo>
                  <a:lnTo>
                    <a:pt x="591" y="102"/>
                  </a:lnTo>
                  <a:lnTo>
                    <a:pt x="609" y="81"/>
                  </a:lnTo>
                  <a:lnTo>
                    <a:pt x="632" y="65"/>
                  </a:lnTo>
                  <a:lnTo>
                    <a:pt x="657" y="56"/>
                  </a:lnTo>
                  <a:lnTo>
                    <a:pt x="669" y="33"/>
                  </a:lnTo>
                  <a:lnTo>
                    <a:pt x="684" y="15"/>
                  </a:lnTo>
                  <a:lnTo>
                    <a:pt x="705" y="5"/>
                  </a:lnTo>
                  <a:lnTo>
                    <a:pt x="7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" name="Freeform 14"/>
            <p:cNvSpPr>
              <a:spLocks noEditPoints="1"/>
            </p:cNvSpPr>
            <p:nvPr/>
          </p:nvSpPr>
          <p:spPr bwMode="auto">
            <a:xfrm>
              <a:off x="7213601" y="4387850"/>
              <a:ext cx="242888" cy="241300"/>
            </a:xfrm>
            <a:custGeom>
              <a:avLst/>
              <a:gdLst>
                <a:gd name="T0" fmla="*/ 75 w 153"/>
                <a:gd name="T1" fmla="*/ 48 h 152"/>
                <a:gd name="T2" fmla="*/ 68 w 153"/>
                <a:gd name="T3" fmla="*/ 50 h 152"/>
                <a:gd name="T4" fmla="*/ 60 w 153"/>
                <a:gd name="T5" fmla="*/ 54 h 152"/>
                <a:gd name="T6" fmla="*/ 54 w 153"/>
                <a:gd name="T7" fmla="*/ 60 h 152"/>
                <a:gd name="T8" fmla="*/ 50 w 153"/>
                <a:gd name="T9" fmla="*/ 67 h 152"/>
                <a:gd name="T10" fmla="*/ 48 w 153"/>
                <a:gd name="T11" fmla="*/ 75 h 152"/>
                <a:gd name="T12" fmla="*/ 50 w 153"/>
                <a:gd name="T13" fmla="*/ 85 h 152"/>
                <a:gd name="T14" fmla="*/ 54 w 153"/>
                <a:gd name="T15" fmla="*/ 92 h 152"/>
                <a:gd name="T16" fmla="*/ 60 w 153"/>
                <a:gd name="T17" fmla="*/ 98 h 152"/>
                <a:gd name="T18" fmla="*/ 68 w 153"/>
                <a:gd name="T19" fmla="*/ 102 h 152"/>
                <a:gd name="T20" fmla="*/ 75 w 153"/>
                <a:gd name="T21" fmla="*/ 104 h 152"/>
                <a:gd name="T22" fmla="*/ 85 w 153"/>
                <a:gd name="T23" fmla="*/ 102 h 152"/>
                <a:gd name="T24" fmla="*/ 93 w 153"/>
                <a:gd name="T25" fmla="*/ 98 h 152"/>
                <a:gd name="T26" fmla="*/ 99 w 153"/>
                <a:gd name="T27" fmla="*/ 92 h 152"/>
                <a:gd name="T28" fmla="*/ 103 w 153"/>
                <a:gd name="T29" fmla="*/ 85 h 152"/>
                <a:gd name="T30" fmla="*/ 104 w 153"/>
                <a:gd name="T31" fmla="*/ 75 h 152"/>
                <a:gd name="T32" fmla="*/ 103 w 153"/>
                <a:gd name="T33" fmla="*/ 67 h 152"/>
                <a:gd name="T34" fmla="*/ 99 w 153"/>
                <a:gd name="T35" fmla="*/ 60 h 152"/>
                <a:gd name="T36" fmla="*/ 93 w 153"/>
                <a:gd name="T37" fmla="*/ 54 h 152"/>
                <a:gd name="T38" fmla="*/ 85 w 153"/>
                <a:gd name="T39" fmla="*/ 50 h 152"/>
                <a:gd name="T40" fmla="*/ 75 w 153"/>
                <a:gd name="T41" fmla="*/ 48 h 152"/>
                <a:gd name="T42" fmla="*/ 75 w 153"/>
                <a:gd name="T43" fmla="*/ 0 h 152"/>
                <a:gd name="T44" fmla="*/ 101 w 153"/>
                <a:gd name="T45" fmla="*/ 4 h 152"/>
                <a:gd name="T46" fmla="*/ 122 w 153"/>
                <a:gd name="T47" fmla="*/ 13 h 152"/>
                <a:gd name="T48" fmla="*/ 137 w 153"/>
                <a:gd name="T49" fmla="*/ 31 h 152"/>
                <a:gd name="T50" fmla="*/ 149 w 153"/>
                <a:gd name="T51" fmla="*/ 52 h 152"/>
                <a:gd name="T52" fmla="*/ 153 w 153"/>
                <a:gd name="T53" fmla="*/ 75 h 152"/>
                <a:gd name="T54" fmla="*/ 149 w 153"/>
                <a:gd name="T55" fmla="*/ 100 h 152"/>
                <a:gd name="T56" fmla="*/ 137 w 153"/>
                <a:gd name="T57" fmla="*/ 121 h 152"/>
                <a:gd name="T58" fmla="*/ 122 w 153"/>
                <a:gd name="T59" fmla="*/ 137 h 152"/>
                <a:gd name="T60" fmla="*/ 101 w 153"/>
                <a:gd name="T61" fmla="*/ 149 h 152"/>
                <a:gd name="T62" fmla="*/ 75 w 153"/>
                <a:gd name="T63" fmla="*/ 152 h 152"/>
                <a:gd name="T64" fmla="*/ 52 w 153"/>
                <a:gd name="T65" fmla="*/ 149 h 152"/>
                <a:gd name="T66" fmla="*/ 31 w 153"/>
                <a:gd name="T67" fmla="*/ 137 h 152"/>
                <a:gd name="T68" fmla="*/ 13 w 153"/>
                <a:gd name="T69" fmla="*/ 121 h 152"/>
                <a:gd name="T70" fmla="*/ 4 w 153"/>
                <a:gd name="T71" fmla="*/ 100 h 152"/>
                <a:gd name="T72" fmla="*/ 0 w 153"/>
                <a:gd name="T73" fmla="*/ 75 h 152"/>
                <a:gd name="T74" fmla="*/ 4 w 153"/>
                <a:gd name="T75" fmla="*/ 52 h 152"/>
                <a:gd name="T76" fmla="*/ 13 w 153"/>
                <a:gd name="T77" fmla="*/ 31 h 152"/>
                <a:gd name="T78" fmla="*/ 31 w 153"/>
                <a:gd name="T79" fmla="*/ 13 h 152"/>
                <a:gd name="T80" fmla="*/ 52 w 153"/>
                <a:gd name="T81" fmla="*/ 4 h 152"/>
                <a:gd name="T82" fmla="*/ 75 w 153"/>
                <a:gd name="T8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3" h="152">
                  <a:moveTo>
                    <a:pt x="75" y="48"/>
                  </a:moveTo>
                  <a:lnTo>
                    <a:pt x="68" y="50"/>
                  </a:lnTo>
                  <a:lnTo>
                    <a:pt x="60" y="54"/>
                  </a:lnTo>
                  <a:lnTo>
                    <a:pt x="54" y="60"/>
                  </a:lnTo>
                  <a:lnTo>
                    <a:pt x="50" y="67"/>
                  </a:lnTo>
                  <a:lnTo>
                    <a:pt x="48" y="75"/>
                  </a:lnTo>
                  <a:lnTo>
                    <a:pt x="50" y="85"/>
                  </a:lnTo>
                  <a:lnTo>
                    <a:pt x="54" y="92"/>
                  </a:lnTo>
                  <a:lnTo>
                    <a:pt x="60" y="98"/>
                  </a:lnTo>
                  <a:lnTo>
                    <a:pt x="68" y="102"/>
                  </a:lnTo>
                  <a:lnTo>
                    <a:pt x="75" y="104"/>
                  </a:lnTo>
                  <a:lnTo>
                    <a:pt x="85" y="102"/>
                  </a:lnTo>
                  <a:lnTo>
                    <a:pt x="93" y="98"/>
                  </a:lnTo>
                  <a:lnTo>
                    <a:pt x="99" y="92"/>
                  </a:lnTo>
                  <a:lnTo>
                    <a:pt x="103" y="85"/>
                  </a:lnTo>
                  <a:lnTo>
                    <a:pt x="104" y="75"/>
                  </a:lnTo>
                  <a:lnTo>
                    <a:pt x="103" y="67"/>
                  </a:lnTo>
                  <a:lnTo>
                    <a:pt x="99" y="60"/>
                  </a:lnTo>
                  <a:lnTo>
                    <a:pt x="93" y="54"/>
                  </a:lnTo>
                  <a:lnTo>
                    <a:pt x="85" y="50"/>
                  </a:lnTo>
                  <a:lnTo>
                    <a:pt x="75" y="48"/>
                  </a:lnTo>
                  <a:close/>
                  <a:moveTo>
                    <a:pt x="75" y="0"/>
                  </a:moveTo>
                  <a:lnTo>
                    <a:pt x="101" y="4"/>
                  </a:lnTo>
                  <a:lnTo>
                    <a:pt x="122" y="13"/>
                  </a:lnTo>
                  <a:lnTo>
                    <a:pt x="137" y="31"/>
                  </a:lnTo>
                  <a:lnTo>
                    <a:pt x="149" y="52"/>
                  </a:lnTo>
                  <a:lnTo>
                    <a:pt x="153" y="75"/>
                  </a:lnTo>
                  <a:lnTo>
                    <a:pt x="149" y="100"/>
                  </a:lnTo>
                  <a:lnTo>
                    <a:pt x="137" y="121"/>
                  </a:lnTo>
                  <a:lnTo>
                    <a:pt x="122" y="137"/>
                  </a:lnTo>
                  <a:lnTo>
                    <a:pt x="101" y="149"/>
                  </a:lnTo>
                  <a:lnTo>
                    <a:pt x="75" y="152"/>
                  </a:lnTo>
                  <a:lnTo>
                    <a:pt x="52" y="149"/>
                  </a:lnTo>
                  <a:lnTo>
                    <a:pt x="31" y="137"/>
                  </a:lnTo>
                  <a:lnTo>
                    <a:pt x="13" y="121"/>
                  </a:lnTo>
                  <a:lnTo>
                    <a:pt x="4" y="100"/>
                  </a:lnTo>
                  <a:lnTo>
                    <a:pt x="0" y="75"/>
                  </a:lnTo>
                  <a:lnTo>
                    <a:pt x="4" y="52"/>
                  </a:lnTo>
                  <a:lnTo>
                    <a:pt x="13" y="31"/>
                  </a:lnTo>
                  <a:lnTo>
                    <a:pt x="31" y="13"/>
                  </a:lnTo>
                  <a:lnTo>
                    <a:pt x="52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9552547" y="3709470"/>
            <a:ext cx="465592" cy="463679"/>
            <a:chOff x="1217613" y="2527300"/>
            <a:chExt cx="2317750" cy="2308225"/>
          </a:xfrm>
          <a:solidFill>
            <a:schemeClr val="tx1"/>
          </a:solidFill>
        </p:grpSpPr>
        <p:sp>
          <p:nvSpPr>
            <p:cNvPr id="95" name="Freeform 17"/>
            <p:cNvSpPr>
              <a:spLocks noEditPoints="1"/>
            </p:cNvSpPr>
            <p:nvPr/>
          </p:nvSpPr>
          <p:spPr bwMode="auto">
            <a:xfrm>
              <a:off x="2214563" y="3517900"/>
              <a:ext cx="323850" cy="325438"/>
            </a:xfrm>
            <a:custGeom>
              <a:avLst/>
              <a:gdLst>
                <a:gd name="T0" fmla="*/ 103 w 204"/>
                <a:gd name="T1" fmla="*/ 49 h 205"/>
                <a:gd name="T2" fmla="*/ 82 w 204"/>
                <a:gd name="T3" fmla="*/ 55 h 205"/>
                <a:gd name="T4" fmla="*/ 64 w 204"/>
                <a:gd name="T5" fmla="*/ 66 h 205"/>
                <a:gd name="T6" fmla="*/ 53 w 204"/>
                <a:gd name="T7" fmla="*/ 82 h 205"/>
                <a:gd name="T8" fmla="*/ 49 w 204"/>
                <a:gd name="T9" fmla="*/ 103 h 205"/>
                <a:gd name="T10" fmla="*/ 53 w 204"/>
                <a:gd name="T11" fmla="*/ 124 h 205"/>
                <a:gd name="T12" fmla="*/ 64 w 204"/>
                <a:gd name="T13" fmla="*/ 142 h 205"/>
                <a:gd name="T14" fmla="*/ 82 w 204"/>
                <a:gd name="T15" fmla="*/ 153 h 205"/>
                <a:gd name="T16" fmla="*/ 103 w 204"/>
                <a:gd name="T17" fmla="*/ 157 h 205"/>
                <a:gd name="T18" fmla="*/ 122 w 204"/>
                <a:gd name="T19" fmla="*/ 153 h 205"/>
                <a:gd name="T20" fmla="*/ 140 w 204"/>
                <a:gd name="T21" fmla="*/ 142 h 205"/>
                <a:gd name="T22" fmla="*/ 151 w 204"/>
                <a:gd name="T23" fmla="*/ 124 h 205"/>
                <a:gd name="T24" fmla="*/ 155 w 204"/>
                <a:gd name="T25" fmla="*/ 103 h 205"/>
                <a:gd name="T26" fmla="*/ 151 w 204"/>
                <a:gd name="T27" fmla="*/ 82 h 205"/>
                <a:gd name="T28" fmla="*/ 140 w 204"/>
                <a:gd name="T29" fmla="*/ 66 h 205"/>
                <a:gd name="T30" fmla="*/ 122 w 204"/>
                <a:gd name="T31" fmla="*/ 55 h 205"/>
                <a:gd name="T32" fmla="*/ 103 w 204"/>
                <a:gd name="T33" fmla="*/ 49 h 205"/>
                <a:gd name="T34" fmla="*/ 103 w 204"/>
                <a:gd name="T35" fmla="*/ 0 h 205"/>
                <a:gd name="T36" fmla="*/ 134 w 204"/>
                <a:gd name="T37" fmla="*/ 6 h 205"/>
                <a:gd name="T38" fmla="*/ 163 w 204"/>
                <a:gd name="T39" fmla="*/ 20 h 205"/>
                <a:gd name="T40" fmla="*/ 184 w 204"/>
                <a:gd name="T41" fmla="*/ 43 h 205"/>
                <a:gd name="T42" fmla="*/ 200 w 204"/>
                <a:gd name="T43" fmla="*/ 70 h 205"/>
                <a:gd name="T44" fmla="*/ 204 w 204"/>
                <a:gd name="T45" fmla="*/ 103 h 205"/>
                <a:gd name="T46" fmla="*/ 200 w 204"/>
                <a:gd name="T47" fmla="*/ 136 h 205"/>
                <a:gd name="T48" fmla="*/ 184 w 204"/>
                <a:gd name="T49" fmla="*/ 163 h 205"/>
                <a:gd name="T50" fmla="*/ 163 w 204"/>
                <a:gd name="T51" fmla="*/ 186 h 205"/>
                <a:gd name="T52" fmla="*/ 134 w 204"/>
                <a:gd name="T53" fmla="*/ 200 h 205"/>
                <a:gd name="T54" fmla="*/ 103 w 204"/>
                <a:gd name="T55" fmla="*/ 205 h 205"/>
                <a:gd name="T56" fmla="*/ 70 w 204"/>
                <a:gd name="T57" fmla="*/ 200 h 205"/>
                <a:gd name="T58" fmla="*/ 41 w 204"/>
                <a:gd name="T59" fmla="*/ 186 h 205"/>
                <a:gd name="T60" fmla="*/ 20 w 204"/>
                <a:gd name="T61" fmla="*/ 163 h 205"/>
                <a:gd name="T62" fmla="*/ 4 w 204"/>
                <a:gd name="T63" fmla="*/ 136 h 205"/>
                <a:gd name="T64" fmla="*/ 0 w 204"/>
                <a:gd name="T65" fmla="*/ 103 h 205"/>
                <a:gd name="T66" fmla="*/ 4 w 204"/>
                <a:gd name="T67" fmla="*/ 70 h 205"/>
                <a:gd name="T68" fmla="*/ 20 w 204"/>
                <a:gd name="T69" fmla="*/ 43 h 205"/>
                <a:gd name="T70" fmla="*/ 41 w 204"/>
                <a:gd name="T71" fmla="*/ 20 h 205"/>
                <a:gd name="T72" fmla="*/ 70 w 204"/>
                <a:gd name="T73" fmla="*/ 6 h 205"/>
                <a:gd name="T74" fmla="*/ 103 w 204"/>
                <a:gd name="T7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05">
                  <a:moveTo>
                    <a:pt x="103" y="49"/>
                  </a:moveTo>
                  <a:lnTo>
                    <a:pt x="82" y="55"/>
                  </a:lnTo>
                  <a:lnTo>
                    <a:pt x="64" y="66"/>
                  </a:lnTo>
                  <a:lnTo>
                    <a:pt x="53" y="82"/>
                  </a:lnTo>
                  <a:lnTo>
                    <a:pt x="49" y="103"/>
                  </a:lnTo>
                  <a:lnTo>
                    <a:pt x="53" y="124"/>
                  </a:lnTo>
                  <a:lnTo>
                    <a:pt x="64" y="142"/>
                  </a:lnTo>
                  <a:lnTo>
                    <a:pt x="82" y="153"/>
                  </a:lnTo>
                  <a:lnTo>
                    <a:pt x="103" y="157"/>
                  </a:lnTo>
                  <a:lnTo>
                    <a:pt x="122" y="153"/>
                  </a:lnTo>
                  <a:lnTo>
                    <a:pt x="140" y="142"/>
                  </a:lnTo>
                  <a:lnTo>
                    <a:pt x="151" y="124"/>
                  </a:lnTo>
                  <a:lnTo>
                    <a:pt x="155" y="103"/>
                  </a:lnTo>
                  <a:lnTo>
                    <a:pt x="151" y="82"/>
                  </a:lnTo>
                  <a:lnTo>
                    <a:pt x="140" y="66"/>
                  </a:lnTo>
                  <a:lnTo>
                    <a:pt x="122" y="55"/>
                  </a:lnTo>
                  <a:lnTo>
                    <a:pt x="103" y="49"/>
                  </a:lnTo>
                  <a:close/>
                  <a:moveTo>
                    <a:pt x="103" y="0"/>
                  </a:moveTo>
                  <a:lnTo>
                    <a:pt x="134" y="6"/>
                  </a:lnTo>
                  <a:lnTo>
                    <a:pt x="163" y="20"/>
                  </a:lnTo>
                  <a:lnTo>
                    <a:pt x="184" y="43"/>
                  </a:lnTo>
                  <a:lnTo>
                    <a:pt x="200" y="70"/>
                  </a:lnTo>
                  <a:lnTo>
                    <a:pt x="204" y="103"/>
                  </a:lnTo>
                  <a:lnTo>
                    <a:pt x="200" y="136"/>
                  </a:lnTo>
                  <a:lnTo>
                    <a:pt x="184" y="163"/>
                  </a:lnTo>
                  <a:lnTo>
                    <a:pt x="163" y="186"/>
                  </a:lnTo>
                  <a:lnTo>
                    <a:pt x="134" y="200"/>
                  </a:lnTo>
                  <a:lnTo>
                    <a:pt x="103" y="205"/>
                  </a:lnTo>
                  <a:lnTo>
                    <a:pt x="70" y="200"/>
                  </a:lnTo>
                  <a:lnTo>
                    <a:pt x="41" y="186"/>
                  </a:lnTo>
                  <a:lnTo>
                    <a:pt x="20" y="163"/>
                  </a:lnTo>
                  <a:lnTo>
                    <a:pt x="4" y="136"/>
                  </a:lnTo>
                  <a:lnTo>
                    <a:pt x="0" y="103"/>
                  </a:lnTo>
                  <a:lnTo>
                    <a:pt x="4" y="70"/>
                  </a:lnTo>
                  <a:lnTo>
                    <a:pt x="20" y="43"/>
                  </a:lnTo>
                  <a:lnTo>
                    <a:pt x="41" y="20"/>
                  </a:lnTo>
                  <a:lnTo>
                    <a:pt x="70" y="6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6" name="Freeform 18"/>
            <p:cNvSpPr>
              <a:spLocks noEditPoints="1"/>
            </p:cNvSpPr>
            <p:nvPr/>
          </p:nvSpPr>
          <p:spPr bwMode="auto">
            <a:xfrm>
              <a:off x="1217613" y="2527300"/>
              <a:ext cx="2317750" cy="2308225"/>
            </a:xfrm>
            <a:custGeom>
              <a:avLst/>
              <a:gdLst>
                <a:gd name="T0" fmla="*/ 1086 w 1460"/>
                <a:gd name="T1" fmla="*/ 943 h 1454"/>
                <a:gd name="T2" fmla="*/ 886 w 1460"/>
                <a:gd name="T3" fmla="*/ 1112 h 1454"/>
                <a:gd name="T4" fmla="*/ 834 w 1460"/>
                <a:gd name="T5" fmla="*/ 1239 h 1454"/>
                <a:gd name="T6" fmla="*/ 1099 w 1460"/>
                <a:gd name="T7" fmla="*/ 1096 h 1454"/>
                <a:gd name="T8" fmla="*/ 1243 w 1460"/>
                <a:gd name="T9" fmla="*/ 831 h 1454"/>
                <a:gd name="T10" fmla="*/ 217 w 1460"/>
                <a:gd name="T11" fmla="*/ 831 h 1454"/>
                <a:gd name="T12" fmla="*/ 361 w 1460"/>
                <a:gd name="T13" fmla="*/ 1096 h 1454"/>
                <a:gd name="T14" fmla="*/ 626 w 1460"/>
                <a:gd name="T15" fmla="*/ 1239 h 1454"/>
                <a:gd name="T16" fmla="*/ 587 w 1460"/>
                <a:gd name="T17" fmla="*/ 1118 h 1454"/>
                <a:gd name="T18" fmla="*/ 396 w 1460"/>
                <a:gd name="T19" fmla="*/ 974 h 1454"/>
                <a:gd name="T20" fmla="*/ 314 w 1460"/>
                <a:gd name="T21" fmla="*/ 752 h 1454"/>
                <a:gd name="T22" fmla="*/ 589 w 1460"/>
                <a:gd name="T23" fmla="*/ 388 h 1454"/>
                <a:gd name="T24" fmla="*/ 417 w 1460"/>
                <a:gd name="T25" fmla="*/ 535 h 1454"/>
                <a:gd name="T26" fmla="*/ 469 w 1460"/>
                <a:gd name="T27" fmla="*/ 704 h 1454"/>
                <a:gd name="T28" fmla="*/ 392 w 1460"/>
                <a:gd name="T29" fmla="*/ 866 h 1454"/>
                <a:gd name="T30" fmla="*/ 539 w 1460"/>
                <a:gd name="T31" fmla="*/ 1040 h 1454"/>
                <a:gd name="T32" fmla="*/ 706 w 1460"/>
                <a:gd name="T33" fmla="*/ 986 h 1454"/>
                <a:gd name="T34" fmla="*/ 871 w 1460"/>
                <a:gd name="T35" fmla="*/ 1065 h 1454"/>
                <a:gd name="T36" fmla="*/ 1043 w 1460"/>
                <a:gd name="T37" fmla="*/ 918 h 1454"/>
                <a:gd name="T38" fmla="*/ 991 w 1460"/>
                <a:gd name="T39" fmla="*/ 752 h 1454"/>
                <a:gd name="T40" fmla="*/ 1070 w 1460"/>
                <a:gd name="T41" fmla="*/ 588 h 1454"/>
                <a:gd name="T42" fmla="*/ 921 w 1460"/>
                <a:gd name="T43" fmla="*/ 416 h 1454"/>
                <a:gd name="T44" fmla="*/ 754 w 1460"/>
                <a:gd name="T45" fmla="*/ 468 h 1454"/>
                <a:gd name="T46" fmla="*/ 754 w 1460"/>
                <a:gd name="T47" fmla="*/ 313 h 1454"/>
                <a:gd name="T48" fmla="*/ 977 w 1460"/>
                <a:gd name="T49" fmla="*/ 392 h 1454"/>
                <a:gd name="T50" fmla="*/ 1121 w 1460"/>
                <a:gd name="T51" fmla="*/ 584 h 1454"/>
                <a:gd name="T52" fmla="*/ 1243 w 1460"/>
                <a:gd name="T53" fmla="*/ 624 h 1454"/>
                <a:gd name="T54" fmla="*/ 1099 w 1460"/>
                <a:gd name="T55" fmla="*/ 358 h 1454"/>
                <a:gd name="T56" fmla="*/ 834 w 1460"/>
                <a:gd name="T57" fmla="*/ 214 h 1454"/>
                <a:gd name="T58" fmla="*/ 562 w 1460"/>
                <a:gd name="T59" fmla="*/ 232 h 1454"/>
                <a:gd name="T60" fmla="*/ 335 w 1460"/>
                <a:gd name="T61" fmla="*/ 381 h 1454"/>
                <a:gd name="T62" fmla="*/ 215 w 1460"/>
                <a:gd name="T63" fmla="*/ 630 h 1454"/>
                <a:gd name="T64" fmla="*/ 345 w 1460"/>
                <a:gd name="T65" fmla="*/ 568 h 1454"/>
                <a:gd name="T66" fmla="*/ 512 w 1460"/>
                <a:gd name="T67" fmla="*/ 371 h 1454"/>
                <a:gd name="T68" fmla="*/ 706 w 1460"/>
                <a:gd name="T69" fmla="*/ 205 h 1454"/>
                <a:gd name="T70" fmla="*/ 826 w 1460"/>
                <a:gd name="T71" fmla="*/ 164 h 1454"/>
                <a:gd name="T72" fmla="*/ 1080 w 1460"/>
                <a:gd name="T73" fmla="*/ 276 h 1454"/>
                <a:gd name="T74" fmla="*/ 1254 w 1460"/>
                <a:gd name="T75" fmla="*/ 497 h 1454"/>
                <a:gd name="T76" fmla="*/ 1460 w 1460"/>
                <a:gd name="T77" fmla="*/ 704 h 1454"/>
                <a:gd name="T78" fmla="*/ 1280 w 1460"/>
                <a:gd name="T79" fmla="*/ 889 h 1454"/>
                <a:gd name="T80" fmla="*/ 1134 w 1460"/>
                <a:gd name="T81" fmla="*/ 1131 h 1454"/>
                <a:gd name="T82" fmla="*/ 894 w 1460"/>
                <a:gd name="T83" fmla="*/ 1274 h 1454"/>
                <a:gd name="T84" fmla="*/ 706 w 1460"/>
                <a:gd name="T85" fmla="*/ 1454 h 1454"/>
                <a:gd name="T86" fmla="*/ 498 w 1460"/>
                <a:gd name="T87" fmla="*/ 1249 h 1454"/>
                <a:gd name="T88" fmla="*/ 277 w 1460"/>
                <a:gd name="T89" fmla="*/ 1077 h 1454"/>
                <a:gd name="T90" fmla="*/ 165 w 1460"/>
                <a:gd name="T91" fmla="*/ 822 h 1454"/>
                <a:gd name="T92" fmla="*/ 159 w 1460"/>
                <a:gd name="T93" fmla="*/ 704 h 1454"/>
                <a:gd name="T94" fmla="*/ 238 w 1460"/>
                <a:gd name="T95" fmla="*/ 435 h 1454"/>
                <a:gd name="T96" fmla="*/ 436 w 1460"/>
                <a:gd name="T97" fmla="*/ 236 h 1454"/>
                <a:gd name="T98" fmla="*/ 706 w 1460"/>
                <a:gd name="T99" fmla="*/ 156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60" h="1454">
                  <a:moveTo>
                    <a:pt x="1146" y="752"/>
                  </a:moveTo>
                  <a:lnTo>
                    <a:pt x="1136" y="820"/>
                  </a:lnTo>
                  <a:lnTo>
                    <a:pt x="1115" y="884"/>
                  </a:lnTo>
                  <a:lnTo>
                    <a:pt x="1086" y="943"/>
                  </a:lnTo>
                  <a:lnTo>
                    <a:pt x="1047" y="996"/>
                  </a:lnTo>
                  <a:lnTo>
                    <a:pt x="1000" y="1042"/>
                  </a:lnTo>
                  <a:lnTo>
                    <a:pt x="946" y="1081"/>
                  </a:lnTo>
                  <a:lnTo>
                    <a:pt x="886" y="1112"/>
                  </a:lnTo>
                  <a:lnTo>
                    <a:pt x="822" y="1131"/>
                  </a:lnTo>
                  <a:lnTo>
                    <a:pt x="754" y="1141"/>
                  </a:lnTo>
                  <a:lnTo>
                    <a:pt x="754" y="1249"/>
                  </a:lnTo>
                  <a:lnTo>
                    <a:pt x="834" y="1239"/>
                  </a:lnTo>
                  <a:lnTo>
                    <a:pt x="909" y="1218"/>
                  </a:lnTo>
                  <a:lnTo>
                    <a:pt x="979" y="1187"/>
                  </a:lnTo>
                  <a:lnTo>
                    <a:pt x="1043" y="1147"/>
                  </a:lnTo>
                  <a:lnTo>
                    <a:pt x="1099" y="1096"/>
                  </a:lnTo>
                  <a:lnTo>
                    <a:pt x="1150" y="1038"/>
                  </a:lnTo>
                  <a:lnTo>
                    <a:pt x="1190" y="974"/>
                  </a:lnTo>
                  <a:lnTo>
                    <a:pt x="1221" y="905"/>
                  </a:lnTo>
                  <a:lnTo>
                    <a:pt x="1243" y="831"/>
                  </a:lnTo>
                  <a:lnTo>
                    <a:pt x="1252" y="752"/>
                  </a:lnTo>
                  <a:lnTo>
                    <a:pt x="1146" y="752"/>
                  </a:lnTo>
                  <a:close/>
                  <a:moveTo>
                    <a:pt x="207" y="752"/>
                  </a:moveTo>
                  <a:lnTo>
                    <a:pt x="217" y="831"/>
                  </a:lnTo>
                  <a:lnTo>
                    <a:pt x="238" y="905"/>
                  </a:lnTo>
                  <a:lnTo>
                    <a:pt x="269" y="974"/>
                  </a:lnTo>
                  <a:lnTo>
                    <a:pt x="310" y="1038"/>
                  </a:lnTo>
                  <a:lnTo>
                    <a:pt x="361" y="1096"/>
                  </a:lnTo>
                  <a:lnTo>
                    <a:pt x="417" y="1147"/>
                  </a:lnTo>
                  <a:lnTo>
                    <a:pt x="481" y="1187"/>
                  </a:lnTo>
                  <a:lnTo>
                    <a:pt x="551" y="1218"/>
                  </a:lnTo>
                  <a:lnTo>
                    <a:pt x="626" y="1239"/>
                  </a:lnTo>
                  <a:lnTo>
                    <a:pt x="706" y="1249"/>
                  </a:lnTo>
                  <a:lnTo>
                    <a:pt x="706" y="1141"/>
                  </a:lnTo>
                  <a:lnTo>
                    <a:pt x="646" y="1133"/>
                  </a:lnTo>
                  <a:lnTo>
                    <a:pt x="587" y="1118"/>
                  </a:lnTo>
                  <a:lnTo>
                    <a:pt x="531" y="1092"/>
                  </a:lnTo>
                  <a:lnTo>
                    <a:pt x="481" y="1059"/>
                  </a:lnTo>
                  <a:lnTo>
                    <a:pt x="434" y="1021"/>
                  </a:lnTo>
                  <a:lnTo>
                    <a:pt x="396" y="974"/>
                  </a:lnTo>
                  <a:lnTo>
                    <a:pt x="363" y="924"/>
                  </a:lnTo>
                  <a:lnTo>
                    <a:pt x="339" y="870"/>
                  </a:lnTo>
                  <a:lnTo>
                    <a:pt x="322" y="812"/>
                  </a:lnTo>
                  <a:lnTo>
                    <a:pt x="314" y="752"/>
                  </a:lnTo>
                  <a:lnTo>
                    <a:pt x="207" y="752"/>
                  </a:lnTo>
                  <a:close/>
                  <a:moveTo>
                    <a:pt x="706" y="361"/>
                  </a:moveTo>
                  <a:lnTo>
                    <a:pt x="646" y="371"/>
                  </a:lnTo>
                  <a:lnTo>
                    <a:pt x="589" y="388"/>
                  </a:lnTo>
                  <a:lnTo>
                    <a:pt x="537" y="414"/>
                  </a:lnTo>
                  <a:lnTo>
                    <a:pt x="491" y="448"/>
                  </a:lnTo>
                  <a:lnTo>
                    <a:pt x="450" y="489"/>
                  </a:lnTo>
                  <a:lnTo>
                    <a:pt x="417" y="535"/>
                  </a:lnTo>
                  <a:lnTo>
                    <a:pt x="390" y="586"/>
                  </a:lnTo>
                  <a:lnTo>
                    <a:pt x="372" y="642"/>
                  </a:lnTo>
                  <a:lnTo>
                    <a:pt x="364" y="704"/>
                  </a:lnTo>
                  <a:lnTo>
                    <a:pt x="469" y="704"/>
                  </a:lnTo>
                  <a:lnTo>
                    <a:pt x="469" y="752"/>
                  </a:lnTo>
                  <a:lnTo>
                    <a:pt x="364" y="752"/>
                  </a:lnTo>
                  <a:lnTo>
                    <a:pt x="372" y="810"/>
                  </a:lnTo>
                  <a:lnTo>
                    <a:pt x="392" y="866"/>
                  </a:lnTo>
                  <a:lnTo>
                    <a:pt x="417" y="918"/>
                  </a:lnTo>
                  <a:lnTo>
                    <a:pt x="452" y="965"/>
                  </a:lnTo>
                  <a:lnTo>
                    <a:pt x="492" y="1005"/>
                  </a:lnTo>
                  <a:lnTo>
                    <a:pt x="539" y="1040"/>
                  </a:lnTo>
                  <a:lnTo>
                    <a:pt x="589" y="1065"/>
                  </a:lnTo>
                  <a:lnTo>
                    <a:pt x="646" y="1083"/>
                  </a:lnTo>
                  <a:lnTo>
                    <a:pt x="706" y="1092"/>
                  </a:lnTo>
                  <a:lnTo>
                    <a:pt x="706" y="986"/>
                  </a:lnTo>
                  <a:lnTo>
                    <a:pt x="754" y="986"/>
                  </a:lnTo>
                  <a:lnTo>
                    <a:pt x="754" y="1092"/>
                  </a:lnTo>
                  <a:lnTo>
                    <a:pt x="814" y="1083"/>
                  </a:lnTo>
                  <a:lnTo>
                    <a:pt x="871" y="1065"/>
                  </a:lnTo>
                  <a:lnTo>
                    <a:pt x="921" y="1038"/>
                  </a:lnTo>
                  <a:lnTo>
                    <a:pt x="967" y="1005"/>
                  </a:lnTo>
                  <a:lnTo>
                    <a:pt x="1008" y="965"/>
                  </a:lnTo>
                  <a:lnTo>
                    <a:pt x="1043" y="918"/>
                  </a:lnTo>
                  <a:lnTo>
                    <a:pt x="1070" y="866"/>
                  </a:lnTo>
                  <a:lnTo>
                    <a:pt x="1088" y="810"/>
                  </a:lnTo>
                  <a:lnTo>
                    <a:pt x="1095" y="752"/>
                  </a:lnTo>
                  <a:lnTo>
                    <a:pt x="991" y="752"/>
                  </a:lnTo>
                  <a:lnTo>
                    <a:pt x="991" y="704"/>
                  </a:lnTo>
                  <a:lnTo>
                    <a:pt x="1095" y="704"/>
                  </a:lnTo>
                  <a:lnTo>
                    <a:pt x="1088" y="644"/>
                  </a:lnTo>
                  <a:lnTo>
                    <a:pt x="1070" y="588"/>
                  </a:lnTo>
                  <a:lnTo>
                    <a:pt x="1043" y="535"/>
                  </a:lnTo>
                  <a:lnTo>
                    <a:pt x="1008" y="489"/>
                  </a:lnTo>
                  <a:lnTo>
                    <a:pt x="967" y="448"/>
                  </a:lnTo>
                  <a:lnTo>
                    <a:pt x="921" y="416"/>
                  </a:lnTo>
                  <a:lnTo>
                    <a:pt x="871" y="388"/>
                  </a:lnTo>
                  <a:lnTo>
                    <a:pt x="814" y="371"/>
                  </a:lnTo>
                  <a:lnTo>
                    <a:pt x="754" y="361"/>
                  </a:lnTo>
                  <a:lnTo>
                    <a:pt x="754" y="468"/>
                  </a:lnTo>
                  <a:lnTo>
                    <a:pt x="706" y="468"/>
                  </a:lnTo>
                  <a:lnTo>
                    <a:pt x="706" y="361"/>
                  </a:lnTo>
                  <a:close/>
                  <a:moveTo>
                    <a:pt x="754" y="205"/>
                  </a:moveTo>
                  <a:lnTo>
                    <a:pt x="754" y="313"/>
                  </a:lnTo>
                  <a:lnTo>
                    <a:pt x="814" y="321"/>
                  </a:lnTo>
                  <a:lnTo>
                    <a:pt x="872" y="336"/>
                  </a:lnTo>
                  <a:lnTo>
                    <a:pt x="927" y="361"/>
                  </a:lnTo>
                  <a:lnTo>
                    <a:pt x="977" y="392"/>
                  </a:lnTo>
                  <a:lnTo>
                    <a:pt x="1024" y="433"/>
                  </a:lnTo>
                  <a:lnTo>
                    <a:pt x="1064" y="479"/>
                  </a:lnTo>
                  <a:lnTo>
                    <a:pt x="1095" y="530"/>
                  </a:lnTo>
                  <a:lnTo>
                    <a:pt x="1121" y="584"/>
                  </a:lnTo>
                  <a:lnTo>
                    <a:pt x="1138" y="642"/>
                  </a:lnTo>
                  <a:lnTo>
                    <a:pt x="1146" y="704"/>
                  </a:lnTo>
                  <a:lnTo>
                    <a:pt x="1252" y="704"/>
                  </a:lnTo>
                  <a:lnTo>
                    <a:pt x="1243" y="624"/>
                  </a:lnTo>
                  <a:lnTo>
                    <a:pt x="1221" y="549"/>
                  </a:lnTo>
                  <a:lnTo>
                    <a:pt x="1190" y="479"/>
                  </a:lnTo>
                  <a:lnTo>
                    <a:pt x="1150" y="416"/>
                  </a:lnTo>
                  <a:lnTo>
                    <a:pt x="1099" y="358"/>
                  </a:lnTo>
                  <a:lnTo>
                    <a:pt x="1043" y="309"/>
                  </a:lnTo>
                  <a:lnTo>
                    <a:pt x="979" y="267"/>
                  </a:lnTo>
                  <a:lnTo>
                    <a:pt x="909" y="236"/>
                  </a:lnTo>
                  <a:lnTo>
                    <a:pt x="834" y="214"/>
                  </a:lnTo>
                  <a:lnTo>
                    <a:pt x="754" y="205"/>
                  </a:lnTo>
                  <a:close/>
                  <a:moveTo>
                    <a:pt x="706" y="205"/>
                  </a:moveTo>
                  <a:lnTo>
                    <a:pt x="632" y="214"/>
                  </a:lnTo>
                  <a:lnTo>
                    <a:pt x="562" y="232"/>
                  </a:lnTo>
                  <a:lnTo>
                    <a:pt x="498" y="257"/>
                  </a:lnTo>
                  <a:lnTo>
                    <a:pt x="438" y="292"/>
                  </a:lnTo>
                  <a:lnTo>
                    <a:pt x="384" y="332"/>
                  </a:lnTo>
                  <a:lnTo>
                    <a:pt x="335" y="381"/>
                  </a:lnTo>
                  <a:lnTo>
                    <a:pt x="293" y="435"/>
                  </a:lnTo>
                  <a:lnTo>
                    <a:pt x="258" y="495"/>
                  </a:lnTo>
                  <a:lnTo>
                    <a:pt x="233" y="561"/>
                  </a:lnTo>
                  <a:lnTo>
                    <a:pt x="215" y="630"/>
                  </a:lnTo>
                  <a:lnTo>
                    <a:pt x="207" y="704"/>
                  </a:lnTo>
                  <a:lnTo>
                    <a:pt x="314" y="704"/>
                  </a:lnTo>
                  <a:lnTo>
                    <a:pt x="324" y="634"/>
                  </a:lnTo>
                  <a:lnTo>
                    <a:pt x="345" y="568"/>
                  </a:lnTo>
                  <a:lnTo>
                    <a:pt x="374" y="510"/>
                  </a:lnTo>
                  <a:lnTo>
                    <a:pt x="413" y="456"/>
                  </a:lnTo>
                  <a:lnTo>
                    <a:pt x="459" y="410"/>
                  </a:lnTo>
                  <a:lnTo>
                    <a:pt x="512" y="371"/>
                  </a:lnTo>
                  <a:lnTo>
                    <a:pt x="572" y="342"/>
                  </a:lnTo>
                  <a:lnTo>
                    <a:pt x="636" y="323"/>
                  </a:lnTo>
                  <a:lnTo>
                    <a:pt x="706" y="313"/>
                  </a:lnTo>
                  <a:lnTo>
                    <a:pt x="706" y="205"/>
                  </a:lnTo>
                  <a:close/>
                  <a:moveTo>
                    <a:pt x="706" y="0"/>
                  </a:moveTo>
                  <a:lnTo>
                    <a:pt x="754" y="0"/>
                  </a:lnTo>
                  <a:lnTo>
                    <a:pt x="754" y="156"/>
                  </a:lnTo>
                  <a:lnTo>
                    <a:pt x="826" y="164"/>
                  </a:lnTo>
                  <a:lnTo>
                    <a:pt x="894" y="180"/>
                  </a:lnTo>
                  <a:lnTo>
                    <a:pt x="960" y="205"/>
                  </a:lnTo>
                  <a:lnTo>
                    <a:pt x="1022" y="236"/>
                  </a:lnTo>
                  <a:lnTo>
                    <a:pt x="1080" y="276"/>
                  </a:lnTo>
                  <a:lnTo>
                    <a:pt x="1134" y="323"/>
                  </a:lnTo>
                  <a:lnTo>
                    <a:pt x="1183" y="377"/>
                  </a:lnTo>
                  <a:lnTo>
                    <a:pt x="1221" y="435"/>
                  </a:lnTo>
                  <a:lnTo>
                    <a:pt x="1254" y="497"/>
                  </a:lnTo>
                  <a:lnTo>
                    <a:pt x="1280" y="562"/>
                  </a:lnTo>
                  <a:lnTo>
                    <a:pt x="1295" y="632"/>
                  </a:lnTo>
                  <a:lnTo>
                    <a:pt x="1303" y="704"/>
                  </a:lnTo>
                  <a:lnTo>
                    <a:pt x="1460" y="704"/>
                  </a:lnTo>
                  <a:lnTo>
                    <a:pt x="1460" y="752"/>
                  </a:lnTo>
                  <a:lnTo>
                    <a:pt x="1303" y="752"/>
                  </a:lnTo>
                  <a:lnTo>
                    <a:pt x="1295" y="822"/>
                  </a:lnTo>
                  <a:lnTo>
                    <a:pt x="1280" y="889"/>
                  </a:lnTo>
                  <a:lnTo>
                    <a:pt x="1254" y="955"/>
                  </a:lnTo>
                  <a:lnTo>
                    <a:pt x="1221" y="1019"/>
                  </a:lnTo>
                  <a:lnTo>
                    <a:pt x="1183" y="1077"/>
                  </a:lnTo>
                  <a:lnTo>
                    <a:pt x="1134" y="1131"/>
                  </a:lnTo>
                  <a:lnTo>
                    <a:pt x="1080" y="1177"/>
                  </a:lnTo>
                  <a:lnTo>
                    <a:pt x="1022" y="1218"/>
                  </a:lnTo>
                  <a:lnTo>
                    <a:pt x="960" y="1249"/>
                  </a:lnTo>
                  <a:lnTo>
                    <a:pt x="894" y="1274"/>
                  </a:lnTo>
                  <a:lnTo>
                    <a:pt x="826" y="1290"/>
                  </a:lnTo>
                  <a:lnTo>
                    <a:pt x="754" y="1297"/>
                  </a:lnTo>
                  <a:lnTo>
                    <a:pt x="754" y="1454"/>
                  </a:lnTo>
                  <a:lnTo>
                    <a:pt x="706" y="1454"/>
                  </a:lnTo>
                  <a:lnTo>
                    <a:pt x="706" y="1297"/>
                  </a:lnTo>
                  <a:lnTo>
                    <a:pt x="634" y="1290"/>
                  </a:lnTo>
                  <a:lnTo>
                    <a:pt x="566" y="1274"/>
                  </a:lnTo>
                  <a:lnTo>
                    <a:pt x="498" y="1249"/>
                  </a:lnTo>
                  <a:lnTo>
                    <a:pt x="436" y="1218"/>
                  </a:lnTo>
                  <a:lnTo>
                    <a:pt x="378" y="1177"/>
                  </a:lnTo>
                  <a:lnTo>
                    <a:pt x="324" y="1131"/>
                  </a:lnTo>
                  <a:lnTo>
                    <a:pt x="277" y="1077"/>
                  </a:lnTo>
                  <a:lnTo>
                    <a:pt x="237" y="1019"/>
                  </a:lnTo>
                  <a:lnTo>
                    <a:pt x="206" y="957"/>
                  </a:lnTo>
                  <a:lnTo>
                    <a:pt x="180" y="891"/>
                  </a:lnTo>
                  <a:lnTo>
                    <a:pt x="165" y="822"/>
                  </a:lnTo>
                  <a:lnTo>
                    <a:pt x="159" y="752"/>
                  </a:lnTo>
                  <a:lnTo>
                    <a:pt x="0" y="752"/>
                  </a:lnTo>
                  <a:lnTo>
                    <a:pt x="0" y="704"/>
                  </a:lnTo>
                  <a:lnTo>
                    <a:pt x="159" y="704"/>
                  </a:lnTo>
                  <a:lnTo>
                    <a:pt x="165" y="632"/>
                  </a:lnTo>
                  <a:lnTo>
                    <a:pt x="182" y="562"/>
                  </a:lnTo>
                  <a:lnTo>
                    <a:pt x="206" y="497"/>
                  </a:lnTo>
                  <a:lnTo>
                    <a:pt x="238" y="435"/>
                  </a:lnTo>
                  <a:lnTo>
                    <a:pt x="277" y="377"/>
                  </a:lnTo>
                  <a:lnTo>
                    <a:pt x="324" y="323"/>
                  </a:lnTo>
                  <a:lnTo>
                    <a:pt x="378" y="274"/>
                  </a:lnTo>
                  <a:lnTo>
                    <a:pt x="436" y="236"/>
                  </a:lnTo>
                  <a:lnTo>
                    <a:pt x="498" y="203"/>
                  </a:lnTo>
                  <a:lnTo>
                    <a:pt x="566" y="180"/>
                  </a:lnTo>
                  <a:lnTo>
                    <a:pt x="634" y="164"/>
                  </a:lnTo>
                  <a:lnTo>
                    <a:pt x="706" y="156"/>
                  </a:lnTo>
                  <a:lnTo>
                    <a:pt x="706" y="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98" name="TextBox 97"/>
          <p:cNvSpPr txBox="1"/>
          <p:nvPr/>
        </p:nvSpPr>
        <p:spPr>
          <a:xfrm>
            <a:off x="7081142" y="1304752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827799" y="2730780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9345372" y="2730780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1" name="Group 100"/>
          <p:cNvGrpSpPr/>
          <p:nvPr/>
        </p:nvGrpSpPr>
        <p:grpSpPr>
          <a:xfrm>
            <a:off x="9996548" y="5277974"/>
            <a:ext cx="728554" cy="825890"/>
            <a:chOff x="3824288" y="2613025"/>
            <a:chExt cx="1960563" cy="22225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02" name="Freeform 15"/>
            <p:cNvSpPr>
              <a:spLocks noEditPoints="1"/>
            </p:cNvSpPr>
            <p:nvPr/>
          </p:nvSpPr>
          <p:spPr bwMode="auto">
            <a:xfrm>
              <a:off x="3824288" y="2613025"/>
              <a:ext cx="1960563" cy="2222500"/>
            </a:xfrm>
            <a:custGeom>
              <a:avLst/>
              <a:gdLst>
                <a:gd name="T0" fmla="*/ 200 w 1235"/>
                <a:gd name="T1" fmla="*/ 599 h 1400"/>
                <a:gd name="T2" fmla="*/ 215 w 1235"/>
                <a:gd name="T3" fmla="*/ 1152 h 1400"/>
                <a:gd name="T4" fmla="*/ 896 w 1235"/>
                <a:gd name="T5" fmla="*/ 1062 h 1400"/>
                <a:gd name="T6" fmla="*/ 1047 w 1235"/>
                <a:gd name="T7" fmla="*/ 915 h 1400"/>
                <a:gd name="T8" fmla="*/ 1140 w 1235"/>
                <a:gd name="T9" fmla="*/ 669 h 1400"/>
                <a:gd name="T10" fmla="*/ 200 w 1235"/>
                <a:gd name="T11" fmla="*/ 452 h 1400"/>
                <a:gd name="T12" fmla="*/ 774 w 1235"/>
                <a:gd name="T13" fmla="*/ 317 h 1400"/>
                <a:gd name="T14" fmla="*/ 591 w 1235"/>
                <a:gd name="T15" fmla="*/ 329 h 1400"/>
                <a:gd name="T16" fmla="*/ 679 w 1235"/>
                <a:gd name="T17" fmla="*/ 406 h 1400"/>
                <a:gd name="T18" fmla="*/ 529 w 1235"/>
                <a:gd name="T19" fmla="*/ 242 h 1400"/>
                <a:gd name="T20" fmla="*/ 442 w 1235"/>
                <a:gd name="T21" fmla="*/ 373 h 1400"/>
                <a:gd name="T22" fmla="*/ 537 w 1235"/>
                <a:gd name="T23" fmla="*/ 334 h 1400"/>
                <a:gd name="T24" fmla="*/ 619 w 1235"/>
                <a:gd name="T25" fmla="*/ 273 h 1400"/>
                <a:gd name="T26" fmla="*/ 316 w 1235"/>
                <a:gd name="T27" fmla="*/ 186 h 1400"/>
                <a:gd name="T28" fmla="*/ 308 w 1235"/>
                <a:gd name="T29" fmla="*/ 211 h 1400"/>
                <a:gd name="T30" fmla="*/ 330 w 1235"/>
                <a:gd name="T31" fmla="*/ 226 h 1400"/>
                <a:gd name="T32" fmla="*/ 351 w 1235"/>
                <a:gd name="T33" fmla="*/ 211 h 1400"/>
                <a:gd name="T34" fmla="*/ 343 w 1235"/>
                <a:gd name="T35" fmla="*/ 186 h 1400"/>
                <a:gd name="T36" fmla="*/ 1020 w 1235"/>
                <a:gd name="T37" fmla="*/ 406 h 1400"/>
                <a:gd name="T38" fmla="*/ 1191 w 1235"/>
                <a:gd name="T39" fmla="*/ 91 h 1400"/>
                <a:gd name="T40" fmla="*/ 617 w 1235"/>
                <a:gd name="T41" fmla="*/ 75 h 1400"/>
                <a:gd name="T42" fmla="*/ 752 w 1235"/>
                <a:gd name="T43" fmla="*/ 271 h 1400"/>
                <a:gd name="T44" fmla="*/ 896 w 1235"/>
                <a:gd name="T45" fmla="*/ 44 h 1400"/>
                <a:gd name="T46" fmla="*/ 896 w 1235"/>
                <a:gd name="T47" fmla="*/ 44 h 1400"/>
                <a:gd name="T48" fmla="*/ 217 w 1235"/>
                <a:gd name="T49" fmla="*/ 91 h 1400"/>
                <a:gd name="T50" fmla="*/ 175 w 1235"/>
                <a:gd name="T51" fmla="*/ 236 h 1400"/>
                <a:gd name="T52" fmla="*/ 250 w 1235"/>
                <a:gd name="T53" fmla="*/ 340 h 1400"/>
                <a:gd name="T54" fmla="*/ 306 w 1235"/>
                <a:gd name="T55" fmla="*/ 267 h 1400"/>
                <a:gd name="T56" fmla="*/ 262 w 1235"/>
                <a:gd name="T57" fmla="*/ 203 h 1400"/>
                <a:gd name="T58" fmla="*/ 330 w 1235"/>
                <a:gd name="T59" fmla="*/ 135 h 1400"/>
                <a:gd name="T60" fmla="*/ 398 w 1235"/>
                <a:gd name="T61" fmla="*/ 203 h 1400"/>
                <a:gd name="T62" fmla="*/ 351 w 1235"/>
                <a:gd name="T63" fmla="*/ 267 h 1400"/>
                <a:gd name="T64" fmla="*/ 409 w 1235"/>
                <a:gd name="T65" fmla="*/ 340 h 1400"/>
                <a:gd name="T66" fmla="*/ 485 w 1235"/>
                <a:gd name="T67" fmla="*/ 236 h 1400"/>
                <a:gd name="T68" fmla="*/ 442 w 1235"/>
                <a:gd name="T69" fmla="*/ 91 h 1400"/>
                <a:gd name="T70" fmla="*/ 851 w 1235"/>
                <a:gd name="T71" fmla="*/ 0 h 1400"/>
                <a:gd name="T72" fmla="*/ 940 w 1235"/>
                <a:gd name="T73" fmla="*/ 226 h 1400"/>
                <a:gd name="T74" fmla="*/ 878 w 1235"/>
                <a:gd name="T75" fmla="*/ 311 h 1400"/>
                <a:gd name="T76" fmla="*/ 971 w 1235"/>
                <a:gd name="T77" fmla="*/ 406 h 1400"/>
                <a:gd name="T78" fmla="*/ 1134 w 1235"/>
                <a:gd name="T79" fmla="*/ 406 h 1400"/>
                <a:gd name="T80" fmla="*/ 1191 w 1235"/>
                <a:gd name="T81" fmla="*/ 520 h 1400"/>
                <a:gd name="T82" fmla="*/ 1154 w 1235"/>
                <a:gd name="T83" fmla="*/ 810 h 1400"/>
                <a:gd name="T84" fmla="*/ 997 w 1235"/>
                <a:gd name="T85" fmla="*/ 1040 h 1400"/>
                <a:gd name="T86" fmla="*/ 398 w 1235"/>
                <a:gd name="T87" fmla="*/ 1197 h 1400"/>
                <a:gd name="T88" fmla="*/ 155 w 1235"/>
                <a:gd name="T89" fmla="*/ 599 h 1400"/>
                <a:gd name="T90" fmla="*/ 161 w 1235"/>
                <a:gd name="T91" fmla="*/ 406 h 1400"/>
                <a:gd name="T92" fmla="*/ 159 w 1235"/>
                <a:gd name="T93" fmla="*/ 317 h 1400"/>
                <a:gd name="T94" fmla="*/ 130 w 1235"/>
                <a:gd name="T95" fmla="*/ 157 h 1400"/>
                <a:gd name="T96" fmla="*/ 241 w 1235"/>
                <a:gd name="T97" fmla="*/ 21 h 1400"/>
                <a:gd name="T98" fmla="*/ 419 w 1235"/>
                <a:gd name="T99" fmla="*/ 21 h 1400"/>
                <a:gd name="T100" fmla="*/ 528 w 1235"/>
                <a:gd name="T101" fmla="*/ 155 h 1400"/>
                <a:gd name="T102" fmla="*/ 745 w 1235"/>
                <a:gd name="T103" fmla="*/ 147 h 1400"/>
                <a:gd name="T104" fmla="*/ 882 w 1235"/>
                <a:gd name="T105" fmla="*/ 257 h 1400"/>
                <a:gd name="T106" fmla="*/ 851 w 1235"/>
                <a:gd name="T107" fmla="*/ 135 h 1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35" h="1400">
                  <a:moveTo>
                    <a:pt x="200" y="452"/>
                  </a:moveTo>
                  <a:lnTo>
                    <a:pt x="194" y="499"/>
                  </a:lnTo>
                  <a:lnTo>
                    <a:pt x="194" y="549"/>
                  </a:lnTo>
                  <a:lnTo>
                    <a:pt x="200" y="599"/>
                  </a:lnTo>
                  <a:lnTo>
                    <a:pt x="202" y="607"/>
                  </a:lnTo>
                  <a:lnTo>
                    <a:pt x="70" y="843"/>
                  </a:lnTo>
                  <a:lnTo>
                    <a:pt x="215" y="876"/>
                  </a:lnTo>
                  <a:lnTo>
                    <a:pt x="215" y="1152"/>
                  </a:lnTo>
                  <a:lnTo>
                    <a:pt x="442" y="1152"/>
                  </a:lnTo>
                  <a:lnTo>
                    <a:pt x="442" y="1356"/>
                  </a:lnTo>
                  <a:lnTo>
                    <a:pt x="896" y="1356"/>
                  </a:lnTo>
                  <a:lnTo>
                    <a:pt x="896" y="1062"/>
                  </a:lnTo>
                  <a:lnTo>
                    <a:pt x="906" y="1056"/>
                  </a:lnTo>
                  <a:lnTo>
                    <a:pt x="960" y="1013"/>
                  </a:lnTo>
                  <a:lnTo>
                    <a:pt x="1006" y="967"/>
                  </a:lnTo>
                  <a:lnTo>
                    <a:pt x="1047" y="915"/>
                  </a:lnTo>
                  <a:lnTo>
                    <a:pt x="1082" y="859"/>
                  </a:lnTo>
                  <a:lnTo>
                    <a:pt x="1109" y="799"/>
                  </a:lnTo>
                  <a:lnTo>
                    <a:pt x="1129" y="735"/>
                  </a:lnTo>
                  <a:lnTo>
                    <a:pt x="1140" y="669"/>
                  </a:lnTo>
                  <a:lnTo>
                    <a:pt x="1146" y="601"/>
                  </a:lnTo>
                  <a:lnTo>
                    <a:pt x="1146" y="520"/>
                  </a:lnTo>
                  <a:lnTo>
                    <a:pt x="1140" y="452"/>
                  </a:lnTo>
                  <a:lnTo>
                    <a:pt x="200" y="452"/>
                  </a:lnTo>
                  <a:close/>
                  <a:moveTo>
                    <a:pt x="688" y="317"/>
                  </a:moveTo>
                  <a:lnTo>
                    <a:pt x="729" y="406"/>
                  </a:lnTo>
                  <a:lnTo>
                    <a:pt x="814" y="406"/>
                  </a:lnTo>
                  <a:lnTo>
                    <a:pt x="774" y="317"/>
                  </a:lnTo>
                  <a:lnTo>
                    <a:pt x="688" y="317"/>
                  </a:lnTo>
                  <a:close/>
                  <a:moveTo>
                    <a:pt x="624" y="317"/>
                  </a:moveTo>
                  <a:lnTo>
                    <a:pt x="607" y="319"/>
                  </a:lnTo>
                  <a:lnTo>
                    <a:pt x="591" y="329"/>
                  </a:lnTo>
                  <a:lnTo>
                    <a:pt x="582" y="344"/>
                  </a:lnTo>
                  <a:lnTo>
                    <a:pt x="578" y="362"/>
                  </a:lnTo>
                  <a:lnTo>
                    <a:pt x="578" y="406"/>
                  </a:lnTo>
                  <a:lnTo>
                    <a:pt x="679" y="406"/>
                  </a:lnTo>
                  <a:lnTo>
                    <a:pt x="638" y="317"/>
                  </a:lnTo>
                  <a:lnTo>
                    <a:pt x="624" y="317"/>
                  </a:lnTo>
                  <a:close/>
                  <a:moveTo>
                    <a:pt x="590" y="211"/>
                  </a:moveTo>
                  <a:lnTo>
                    <a:pt x="529" y="242"/>
                  </a:lnTo>
                  <a:lnTo>
                    <a:pt x="518" y="280"/>
                  </a:lnTo>
                  <a:lnTo>
                    <a:pt x="498" y="315"/>
                  </a:lnTo>
                  <a:lnTo>
                    <a:pt x="473" y="346"/>
                  </a:lnTo>
                  <a:lnTo>
                    <a:pt x="442" y="373"/>
                  </a:lnTo>
                  <a:lnTo>
                    <a:pt x="442" y="406"/>
                  </a:lnTo>
                  <a:lnTo>
                    <a:pt x="533" y="406"/>
                  </a:lnTo>
                  <a:lnTo>
                    <a:pt x="533" y="362"/>
                  </a:lnTo>
                  <a:lnTo>
                    <a:pt x="537" y="334"/>
                  </a:lnTo>
                  <a:lnTo>
                    <a:pt x="549" y="311"/>
                  </a:lnTo>
                  <a:lnTo>
                    <a:pt x="568" y="292"/>
                  </a:lnTo>
                  <a:lnTo>
                    <a:pt x="591" y="278"/>
                  </a:lnTo>
                  <a:lnTo>
                    <a:pt x="619" y="273"/>
                  </a:lnTo>
                  <a:lnTo>
                    <a:pt x="590" y="211"/>
                  </a:lnTo>
                  <a:close/>
                  <a:moveTo>
                    <a:pt x="330" y="182"/>
                  </a:moveTo>
                  <a:lnTo>
                    <a:pt x="322" y="182"/>
                  </a:lnTo>
                  <a:lnTo>
                    <a:pt x="316" y="186"/>
                  </a:lnTo>
                  <a:lnTo>
                    <a:pt x="310" y="189"/>
                  </a:lnTo>
                  <a:lnTo>
                    <a:pt x="308" y="197"/>
                  </a:lnTo>
                  <a:lnTo>
                    <a:pt x="306" y="203"/>
                  </a:lnTo>
                  <a:lnTo>
                    <a:pt x="308" y="211"/>
                  </a:lnTo>
                  <a:lnTo>
                    <a:pt x="310" y="216"/>
                  </a:lnTo>
                  <a:lnTo>
                    <a:pt x="316" y="222"/>
                  </a:lnTo>
                  <a:lnTo>
                    <a:pt x="322" y="224"/>
                  </a:lnTo>
                  <a:lnTo>
                    <a:pt x="330" y="226"/>
                  </a:lnTo>
                  <a:lnTo>
                    <a:pt x="338" y="224"/>
                  </a:lnTo>
                  <a:lnTo>
                    <a:pt x="343" y="222"/>
                  </a:lnTo>
                  <a:lnTo>
                    <a:pt x="347" y="216"/>
                  </a:lnTo>
                  <a:lnTo>
                    <a:pt x="351" y="211"/>
                  </a:lnTo>
                  <a:lnTo>
                    <a:pt x="351" y="203"/>
                  </a:lnTo>
                  <a:lnTo>
                    <a:pt x="351" y="197"/>
                  </a:lnTo>
                  <a:lnTo>
                    <a:pt x="347" y="189"/>
                  </a:lnTo>
                  <a:lnTo>
                    <a:pt x="343" y="186"/>
                  </a:lnTo>
                  <a:lnTo>
                    <a:pt x="338" y="182"/>
                  </a:lnTo>
                  <a:lnTo>
                    <a:pt x="330" y="182"/>
                  </a:lnTo>
                  <a:close/>
                  <a:moveTo>
                    <a:pt x="1134" y="143"/>
                  </a:moveTo>
                  <a:lnTo>
                    <a:pt x="1020" y="406"/>
                  </a:lnTo>
                  <a:lnTo>
                    <a:pt x="1084" y="406"/>
                  </a:lnTo>
                  <a:lnTo>
                    <a:pt x="1185" y="168"/>
                  </a:lnTo>
                  <a:lnTo>
                    <a:pt x="1134" y="143"/>
                  </a:lnTo>
                  <a:close/>
                  <a:moveTo>
                    <a:pt x="1191" y="91"/>
                  </a:moveTo>
                  <a:lnTo>
                    <a:pt x="1165" y="110"/>
                  </a:lnTo>
                  <a:lnTo>
                    <a:pt x="1191" y="122"/>
                  </a:lnTo>
                  <a:lnTo>
                    <a:pt x="1191" y="91"/>
                  </a:lnTo>
                  <a:close/>
                  <a:moveTo>
                    <a:pt x="617" y="75"/>
                  </a:moveTo>
                  <a:lnTo>
                    <a:pt x="591" y="160"/>
                  </a:lnTo>
                  <a:lnTo>
                    <a:pt x="613" y="151"/>
                  </a:lnTo>
                  <a:lnTo>
                    <a:pt x="667" y="271"/>
                  </a:lnTo>
                  <a:lnTo>
                    <a:pt x="752" y="271"/>
                  </a:lnTo>
                  <a:lnTo>
                    <a:pt x="685" y="126"/>
                  </a:lnTo>
                  <a:lnTo>
                    <a:pt x="706" y="114"/>
                  </a:lnTo>
                  <a:lnTo>
                    <a:pt x="617" y="75"/>
                  </a:lnTo>
                  <a:close/>
                  <a:moveTo>
                    <a:pt x="896" y="44"/>
                  </a:moveTo>
                  <a:lnTo>
                    <a:pt x="896" y="91"/>
                  </a:lnTo>
                  <a:lnTo>
                    <a:pt x="940" y="91"/>
                  </a:lnTo>
                  <a:lnTo>
                    <a:pt x="940" y="44"/>
                  </a:lnTo>
                  <a:lnTo>
                    <a:pt x="896" y="44"/>
                  </a:lnTo>
                  <a:close/>
                  <a:moveTo>
                    <a:pt x="330" y="44"/>
                  </a:moveTo>
                  <a:lnTo>
                    <a:pt x="287" y="50"/>
                  </a:lnTo>
                  <a:lnTo>
                    <a:pt x="250" y="68"/>
                  </a:lnTo>
                  <a:lnTo>
                    <a:pt x="217" y="91"/>
                  </a:lnTo>
                  <a:lnTo>
                    <a:pt x="192" y="124"/>
                  </a:lnTo>
                  <a:lnTo>
                    <a:pt x="177" y="162"/>
                  </a:lnTo>
                  <a:lnTo>
                    <a:pt x="171" y="203"/>
                  </a:lnTo>
                  <a:lnTo>
                    <a:pt x="175" y="236"/>
                  </a:lnTo>
                  <a:lnTo>
                    <a:pt x="184" y="269"/>
                  </a:lnTo>
                  <a:lnTo>
                    <a:pt x="202" y="296"/>
                  </a:lnTo>
                  <a:lnTo>
                    <a:pt x="223" y="321"/>
                  </a:lnTo>
                  <a:lnTo>
                    <a:pt x="250" y="340"/>
                  </a:lnTo>
                  <a:lnTo>
                    <a:pt x="262" y="346"/>
                  </a:lnTo>
                  <a:lnTo>
                    <a:pt x="262" y="406"/>
                  </a:lnTo>
                  <a:lnTo>
                    <a:pt x="306" y="406"/>
                  </a:lnTo>
                  <a:lnTo>
                    <a:pt x="306" y="267"/>
                  </a:lnTo>
                  <a:lnTo>
                    <a:pt x="289" y="257"/>
                  </a:lnTo>
                  <a:lnTo>
                    <a:pt x="274" y="244"/>
                  </a:lnTo>
                  <a:lnTo>
                    <a:pt x="264" y="224"/>
                  </a:lnTo>
                  <a:lnTo>
                    <a:pt x="262" y="203"/>
                  </a:lnTo>
                  <a:lnTo>
                    <a:pt x="268" y="178"/>
                  </a:lnTo>
                  <a:lnTo>
                    <a:pt x="281" y="157"/>
                  </a:lnTo>
                  <a:lnTo>
                    <a:pt x="303" y="141"/>
                  </a:lnTo>
                  <a:lnTo>
                    <a:pt x="330" y="135"/>
                  </a:lnTo>
                  <a:lnTo>
                    <a:pt x="355" y="141"/>
                  </a:lnTo>
                  <a:lnTo>
                    <a:pt x="378" y="157"/>
                  </a:lnTo>
                  <a:lnTo>
                    <a:pt x="392" y="178"/>
                  </a:lnTo>
                  <a:lnTo>
                    <a:pt x="398" y="203"/>
                  </a:lnTo>
                  <a:lnTo>
                    <a:pt x="394" y="224"/>
                  </a:lnTo>
                  <a:lnTo>
                    <a:pt x="384" y="244"/>
                  </a:lnTo>
                  <a:lnTo>
                    <a:pt x="370" y="257"/>
                  </a:lnTo>
                  <a:lnTo>
                    <a:pt x="351" y="267"/>
                  </a:lnTo>
                  <a:lnTo>
                    <a:pt x="351" y="406"/>
                  </a:lnTo>
                  <a:lnTo>
                    <a:pt x="398" y="406"/>
                  </a:lnTo>
                  <a:lnTo>
                    <a:pt x="398" y="346"/>
                  </a:lnTo>
                  <a:lnTo>
                    <a:pt x="409" y="340"/>
                  </a:lnTo>
                  <a:lnTo>
                    <a:pt x="436" y="321"/>
                  </a:lnTo>
                  <a:lnTo>
                    <a:pt x="458" y="296"/>
                  </a:lnTo>
                  <a:lnTo>
                    <a:pt x="473" y="269"/>
                  </a:lnTo>
                  <a:lnTo>
                    <a:pt x="485" y="236"/>
                  </a:lnTo>
                  <a:lnTo>
                    <a:pt x="489" y="203"/>
                  </a:lnTo>
                  <a:lnTo>
                    <a:pt x="483" y="162"/>
                  </a:lnTo>
                  <a:lnTo>
                    <a:pt x="465" y="124"/>
                  </a:lnTo>
                  <a:lnTo>
                    <a:pt x="442" y="91"/>
                  </a:lnTo>
                  <a:lnTo>
                    <a:pt x="409" y="68"/>
                  </a:lnTo>
                  <a:lnTo>
                    <a:pt x="372" y="50"/>
                  </a:lnTo>
                  <a:lnTo>
                    <a:pt x="330" y="44"/>
                  </a:lnTo>
                  <a:close/>
                  <a:moveTo>
                    <a:pt x="851" y="0"/>
                  </a:moveTo>
                  <a:lnTo>
                    <a:pt x="987" y="0"/>
                  </a:lnTo>
                  <a:lnTo>
                    <a:pt x="987" y="135"/>
                  </a:lnTo>
                  <a:lnTo>
                    <a:pt x="940" y="135"/>
                  </a:lnTo>
                  <a:lnTo>
                    <a:pt x="940" y="226"/>
                  </a:lnTo>
                  <a:lnTo>
                    <a:pt x="937" y="255"/>
                  </a:lnTo>
                  <a:lnTo>
                    <a:pt x="923" y="278"/>
                  </a:lnTo>
                  <a:lnTo>
                    <a:pt x="904" y="300"/>
                  </a:lnTo>
                  <a:lnTo>
                    <a:pt x="878" y="311"/>
                  </a:lnTo>
                  <a:lnTo>
                    <a:pt x="851" y="317"/>
                  </a:lnTo>
                  <a:lnTo>
                    <a:pt x="824" y="317"/>
                  </a:lnTo>
                  <a:lnTo>
                    <a:pt x="865" y="406"/>
                  </a:lnTo>
                  <a:lnTo>
                    <a:pt x="971" y="406"/>
                  </a:lnTo>
                  <a:lnTo>
                    <a:pt x="1103" y="99"/>
                  </a:lnTo>
                  <a:lnTo>
                    <a:pt x="1235" y="0"/>
                  </a:lnTo>
                  <a:lnTo>
                    <a:pt x="1235" y="162"/>
                  </a:lnTo>
                  <a:lnTo>
                    <a:pt x="1134" y="406"/>
                  </a:lnTo>
                  <a:lnTo>
                    <a:pt x="1179" y="406"/>
                  </a:lnTo>
                  <a:lnTo>
                    <a:pt x="1181" y="425"/>
                  </a:lnTo>
                  <a:lnTo>
                    <a:pt x="1189" y="472"/>
                  </a:lnTo>
                  <a:lnTo>
                    <a:pt x="1191" y="520"/>
                  </a:lnTo>
                  <a:lnTo>
                    <a:pt x="1191" y="601"/>
                  </a:lnTo>
                  <a:lnTo>
                    <a:pt x="1187" y="673"/>
                  </a:lnTo>
                  <a:lnTo>
                    <a:pt x="1173" y="742"/>
                  </a:lnTo>
                  <a:lnTo>
                    <a:pt x="1154" y="810"/>
                  </a:lnTo>
                  <a:lnTo>
                    <a:pt x="1125" y="874"/>
                  </a:lnTo>
                  <a:lnTo>
                    <a:pt x="1090" y="934"/>
                  </a:lnTo>
                  <a:lnTo>
                    <a:pt x="1047" y="990"/>
                  </a:lnTo>
                  <a:lnTo>
                    <a:pt x="997" y="1040"/>
                  </a:lnTo>
                  <a:lnTo>
                    <a:pt x="940" y="1087"/>
                  </a:lnTo>
                  <a:lnTo>
                    <a:pt x="940" y="1400"/>
                  </a:lnTo>
                  <a:lnTo>
                    <a:pt x="398" y="1400"/>
                  </a:lnTo>
                  <a:lnTo>
                    <a:pt x="398" y="1197"/>
                  </a:lnTo>
                  <a:lnTo>
                    <a:pt x="171" y="1197"/>
                  </a:lnTo>
                  <a:lnTo>
                    <a:pt x="171" y="913"/>
                  </a:lnTo>
                  <a:lnTo>
                    <a:pt x="0" y="874"/>
                  </a:lnTo>
                  <a:lnTo>
                    <a:pt x="155" y="599"/>
                  </a:lnTo>
                  <a:lnTo>
                    <a:pt x="149" y="541"/>
                  </a:lnTo>
                  <a:lnTo>
                    <a:pt x="149" y="483"/>
                  </a:lnTo>
                  <a:lnTo>
                    <a:pt x="157" y="425"/>
                  </a:lnTo>
                  <a:lnTo>
                    <a:pt x="161" y="406"/>
                  </a:lnTo>
                  <a:lnTo>
                    <a:pt x="215" y="406"/>
                  </a:lnTo>
                  <a:lnTo>
                    <a:pt x="215" y="373"/>
                  </a:lnTo>
                  <a:lnTo>
                    <a:pt x="184" y="346"/>
                  </a:lnTo>
                  <a:lnTo>
                    <a:pt x="159" y="317"/>
                  </a:lnTo>
                  <a:lnTo>
                    <a:pt x="142" y="282"/>
                  </a:lnTo>
                  <a:lnTo>
                    <a:pt x="130" y="244"/>
                  </a:lnTo>
                  <a:lnTo>
                    <a:pt x="126" y="203"/>
                  </a:lnTo>
                  <a:lnTo>
                    <a:pt x="130" y="157"/>
                  </a:lnTo>
                  <a:lnTo>
                    <a:pt x="146" y="114"/>
                  </a:lnTo>
                  <a:lnTo>
                    <a:pt x="171" y="77"/>
                  </a:lnTo>
                  <a:lnTo>
                    <a:pt x="202" y="44"/>
                  </a:lnTo>
                  <a:lnTo>
                    <a:pt x="241" y="21"/>
                  </a:lnTo>
                  <a:lnTo>
                    <a:pt x="283" y="6"/>
                  </a:lnTo>
                  <a:lnTo>
                    <a:pt x="330" y="0"/>
                  </a:lnTo>
                  <a:lnTo>
                    <a:pt x="376" y="6"/>
                  </a:lnTo>
                  <a:lnTo>
                    <a:pt x="419" y="21"/>
                  </a:lnTo>
                  <a:lnTo>
                    <a:pt x="456" y="44"/>
                  </a:lnTo>
                  <a:lnTo>
                    <a:pt x="487" y="75"/>
                  </a:lnTo>
                  <a:lnTo>
                    <a:pt x="512" y="112"/>
                  </a:lnTo>
                  <a:lnTo>
                    <a:pt x="528" y="155"/>
                  </a:lnTo>
                  <a:lnTo>
                    <a:pt x="533" y="201"/>
                  </a:lnTo>
                  <a:lnTo>
                    <a:pt x="586" y="13"/>
                  </a:lnTo>
                  <a:lnTo>
                    <a:pt x="814" y="112"/>
                  </a:lnTo>
                  <a:lnTo>
                    <a:pt x="745" y="147"/>
                  </a:lnTo>
                  <a:lnTo>
                    <a:pt x="803" y="271"/>
                  </a:lnTo>
                  <a:lnTo>
                    <a:pt x="851" y="271"/>
                  </a:lnTo>
                  <a:lnTo>
                    <a:pt x="869" y="267"/>
                  </a:lnTo>
                  <a:lnTo>
                    <a:pt x="882" y="257"/>
                  </a:lnTo>
                  <a:lnTo>
                    <a:pt x="892" y="244"/>
                  </a:lnTo>
                  <a:lnTo>
                    <a:pt x="896" y="226"/>
                  </a:lnTo>
                  <a:lnTo>
                    <a:pt x="896" y="135"/>
                  </a:lnTo>
                  <a:lnTo>
                    <a:pt x="851" y="135"/>
                  </a:lnTo>
                  <a:lnTo>
                    <a:pt x="8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3" name="Freeform 16"/>
            <p:cNvSpPr>
              <a:spLocks/>
            </p:cNvSpPr>
            <p:nvPr/>
          </p:nvSpPr>
          <p:spPr bwMode="auto">
            <a:xfrm>
              <a:off x="4240213" y="3438525"/>
              <a:ext cx="360363" cy="177800"/>
            </a:xfrm>
            <a:custGeom>
              <a:avLst/>
              <a:gdLst>
                <a:gd name="T0" fmla="*/ 0 w 227"/>
                <a:gd name="T1" fmla="*/ 0 h 112"/>
                <a:gd name="T2" fmla="*/ 44 w 227"/>
                <a:gd name="T3" fmla="*/ 0 h 112"/>
                <a:gd name="T4" fmla="*/ 48 w 227"/>
                <a:gd name="T5" fmla="*/ 23 h 112"/>
                <a:gd name="T6" fmla="*/ 58 w 227"/>
                <a:gd name="T7" fmla="*/ 43 h 112"/>
                <a:gd name="T8" fmla="*/ 72 w 227"/>
                <a:gd name="T9" fmla="*/ 56 h 112"/>
                <a:gd name="T10" fmla="*/ 91 w 227"/>
                <a:gd name="T11" fmla="*/ 64 h 112"/>
                <a:gd name="T12" fmla="*/ 112 w 227"/>
                <a:gd name="T13" fmla="*/ 68 h 112"/>
                <a:gd name="T14" fmla="*/ 134 w 227"/>
                <a:gd name="T15" fmla="*/ 64 h 112"/>
                <a:gd name="T16" fmla="*/ 153 w 227"/>
                <a:gd name="T17" fmla="*/ 56 h 112"/>
                <a:gd name="T18" fmla="*/ 167 w 227"/>
                <a:gd name="T19" fmla="*/ 43 h 112"/>
                <a:gd name="T20" fmla="*/ 176 w 227"/>
                <a:gd name="T21" fmla="*/ 23 h 112"/>
                <a:gd name="T22" fmla="*/ 180 w 227"/>
                <a:gd name="T23" fmla="*/ 0 h 112"/>
                <a:gd name="T24" fmla="*/ 227 w 227"/>
                <a:gd name="T25" fmla="*/ 0 h 112"/>
                <a:gd name="T26" fmla="*/ 223 w 227"/>
                <a:gd name="T27" fmla="*/ 31 h 112"/>
                <a:gd name="T28" fmla="*/ 211 w 227"/>
                <a:gd name="T29" fmla="*/ 58 h 112"/>
                <a:gd name="T30" fmla="*/ 192 w 227"/>
                <a:gd name="T31" fmla="*/ 81 h 112"/>
                <a:gd name="T32" fmla="*/ 171 w 227"/>
                <a:gd name="T33" fmla="*/ 99 h 112"/>
                <a:gd name="T34" fmla="*/ 143 w 227"/>
                <a:gd name="T35" fmla="*/ 108 h 112"/>
                <a:gd name="T36" fmla="*/ 112 w 227"/>
                <a:gd name="T37" fmla="*/ 112 h 112"/>
                <a:gd name="T38" fmla="*/ 83 w 227"/>
                <a:gd name="T39" fmla="*/ 108 h 112"/>
                <a:gd name="T40" fmla="*/ 56 w 227"/>
                <a:gd name="T41" fmla="*/ 99 h 112"/>
                <a:gd name="T42" fmla="*/ 33 w 227"/>
                <a:gd name="T43" fmla="*/ 81 h 112"/>
                <a:gd name="T44" fmla="*/ 15 w 227"/>
                <a:gd name="T45" fmla="*/ 58 h 112"/>
                <a:gd name="T46" fmla="*/ 4 w 227"/>
                <a:gd name="T47" fmla="*/ 31 h 112"/>
                <a:gd name="T48" fmla="*/ 0 w 227"/>
                <a:gd name="T4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7" h="112">
                  <a:moveTo>
                    <a:pt x="0" y="0"/>
                  </a:moveTo>
                  <a:lnTo>
                    <a:pt x="44" y="0"/>
                  </a:lnTo>
                  <a:lnTo>
                    <a:pt x="48" y="23"/>
                  </a:lnTo>
                  <a:lnTo>
                    <a:pt x="58" y="43"/>
                  </a:lnTo>
                  <a:lnTo>
                    <a:pt x="72" y="56"/>
                  </a:lnTo>
                  <a:lnTo>
                    <a:pt x="91" y="64"/>
                  </a:lnTo>
                  <a:lnTo>
                    <a:pt x="112" y="68"/>
                  </a:lnTo>
                  <a:lnTo>
                    <a:pt x="134" y="64"/>
                  </a:lnTo>
                  <a:lnTo>
                    <a:pt x="153" y="56"/>
                  </a:lnTo>
                  <a:lnTo>
                    <a:pt x="167" y="43"/>
                  </a:lnTo>
                  <a:lnTo>
                    <a:pt x="176" y="23"/>
                  </a:lnTo>
                  <a:lnTo>
                    <a:pt x="180" y="0"/>
                  </a:lnTo>
                  <a:lnTo>
                    <a:pt x="227" y="0"/>
                  </a:lnTo>
                  <a:lnTo>
                    <a:pt x="223" y="31"/>
                  </a:lnTo>
                  <a:lnTo>
                    <a:pt x="211" y="58"/>
                  </a:lnTo>
                  <a:lnTo>
                    <a:pt x="192" y="81"/>
                  </a:lnTo>
                  <a:lnTo>
                    <a:pt x="171" y="99"/>
                  </a:lnTo>
                  <a:lnTo>
                    <a:pt x="143" y="108"/>
                  </a:lnTo>
                  <a:lnTo>
                    <a:pt x="112" y="112"/>
                  </a:lnTo>
                  <a:lnTo>
                    <a:pt x="83" y="108"/>
                  </a:lnTo>
                  <a:lnTo>
                    <a:pt x="56" y="99"/>
                  </a:lnTo>
                  <a:lnTo>
                    <a:pt x="33" y="81"/>
                  </a:lnTo>
                  <a:lnTo>
                    <a:pt x="15" y="58"/>
                  </a:lnTo>
                  <a:lnTo>
                    <a:pt x="4" y="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04" name="TextBox 103"/>
          <p:cNvSpPr txBox="1"/>
          <p:nvPr/>
        </p:nvSpPr>
        <p:spPr>
          <a:xfrm>
            <a:off x="1466899" y="5029201"/>
            <a:ext cx="1326004" cy="132343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8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3109461" y="5188024"/>
            <a:ext cx="6129838" cy="1005793"/>
            <a:chOff x="2936374" y="5561661"/>
            <a:chExt cx="4726698" cy="1005793"/>
          </a:xfrm>
        </p:grpSpPr>
        <p:sp>
          <p:nvSpPr>
            <p:cNvPr id="105" name="TextBox 104"/>
            <p:cNvSpPr txBox="1"/>
            <p:nvPr/>
          </p:nvSpPr>
          <p:spPr>
            <a:xfrm>
              <a:off x="2936374" y="5982679"/>
              <a:ext cx="47266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 Insert your desired text here. This is a sample text. Insert your desired text here.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2936374" y="5561661"/>
              <a:ext cx="47266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sz="20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cxnSp>
        <p:nvCxnSpPr>
          <p:cNvPr id="111" name="Straight Connector 110"/>
          <p:cNvCxnSpPr/>
          <p:nvPr/>
        </p:nvCxnSpPr>
        <p:spPr>
          <a:xfrm>
            <a:off x="2897490" y="5255756"/>
            <a:ext cx="0" cy="8703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9532959" y="5255756"/>
            <a:ext cx="0" cy="8703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Freeform 6"/>
          <p:cNvSpPr>
            <a:spLocks/>
          </p:cNvSpPr>
          <p:nvPr/>
        </p:nvSpPr>
        <p:spPr bwMode="auto">
          <a:xfrm>
            <a:off x="1648852" y="93686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gradFill>
            <a:gsLst>
              <a:gs pos="0">
                <a:srgbClr val="CE8014"/>
              </a:gs>
              <a:gs pos="100000">
                <a:srgbClr val="C43E1A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7" name="Freeform 7"/>
          <p:cNvSpPr>
            <a:spLocks/>
          </p:cNvSpPr>
          <p:nvPr/>
        </p:nvSpPr>
        <p:spPr bwMode="auto">
          <a:xfrm>
            <a:off x="2569945" y="92471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gradFill flip="none" rotWithShape="1">
            <a:gsLst>
              <a:gs pos="0">
                <a:srgbClr val="F8951D"/>
              </a:gs>
              <a:gs pos="100000">
                <a:srgbClr val="EF3C25"/>
              </a:gs>
            </a:gsLst>
            <a:lin ang="54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0" name="Freeform 8"/>
          <p:cNvSpPr>
            <a:spLocks noEditPoints="1"/>
          </p:cNvSpPr>
          <p:nvPr/>
        </p:nvSpPr>
        <p:spPr bwMode="auto">
          <a:xfrm>
            <a:off x="1488628" y="748542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1818309" y="1560980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1825525" y="1766466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grpSp>
        <p:nvGrpSpPr>
          <p:cNvPr id="115" name="Group 114"/>
          <p:cNvGrpSpPr/>
          <p:nvPr/>
        </p:nvGrpSpPr>
        <p:grpSpPr>
          <a:xfrm>
            <a:off x="2782021" y="2212834"/>
            <a:ext cx="393840" cy="446458"/>
            <a:chOff x="3824288" y="2613025"/>
            <a:chExt cx="1960563" cy="2222500"/>
          </a:xfrm>
          <a:solidFill>
            <a:srgbClr val="FFBA1F"/>
          </a:solidFill>
        </p:grpSpPr>
        <p:sp>
          <p:nvSpPr>
            <p:cNvPr id="116" name="Freeform 15"/>
            <p:cNvSpPr>
              <a:spLocks noEditPoints="1"/>
            </p:cNvSpPr>
            <p:nvPr/>
          </p:nvSpPr>
          <p:spPr bwMode="auto">
            <a:xfrm>
              <a:off x="3824288" y="2613025"/>
              <a:ext cx="1960563" cy="2222500"/>
            </a:xfrm>
            <a:custGeom>
              <a:avLst/>
              <a:gdLst>
                <a:gd name="T0" fmla="*/ 200 w 1235"/>
                <a:gd name="T1" fmla="*/ 599 h 1400"/>
                <a:gd name="T2" fmla="*/ 215 w 1235"/>
                <a:gd name="T3" fmla="*/ 1152 h 1400"/>
                <a:gd name="T4" fmla="*/ 896 w 1235"/>
                <a:gd name="T5" fmla="*/ 1062 h 1400"/>
                <a:gd name="T6" fmla="*/ 1047 w 1235"/>
                <a:gd name="T7" fmla="*/ 915 h 1400"/>
                <a:gd name="T8" fmla="*/ 1140 w 1235"/>
                <a:gd name="T9" fmla="*/ 669 h 1400"/>
                <a:gd name="T10" fmla="*/ 200 w 1235"/>
                <a:gd name="T11" fmla="*/ 452 h 1400"/>
                <a:gd name="T12" fmla="*/ 774 w 1235"/>
                <a:gd name="T13" fmla="*/ 317 h 1400"/>
                <a:gd name="T14" fmla="*/ 591 w 1235"/>
                <a:gd name="T15" fmla="*/ 329 h 1400"/>
                <a:gd name="T16" fmla="*/ 679 w 1235"/>
                <a:gd name="T17" fmla="*/ 406 h 1400"/>
                <a:gd name="T18" fmla="*/ 529 w 1235"/>
                <a:gd name="T19" fmla="*/ 242 h 1400"/>
                <a:gd name="T20" fmla="*/ 442 w 1235"/>
                <a:gd name="T21" fmla="*/ 373 h 1400"/>
                <a:gd name="T22" fmla="*/ 537 w 1235"/>
                <a:gd name="T23" fmla="*/ 334 h 1400"/>
                <a:gd name="T24" fmla="*/ 619 w 1235"/>
                <a:gd name="T25" fmla="*/ 273 h 1400"/>
                <a:gd name="T26" fmla="*/ 316 w 1235"/>
                <a:gd name="T27" fmla="*/ 186 h 1400"/>
                <a:gd name="T28" fmla="*/ 308 w 1235"/>
                <a:gd name="T29" fmla="*/ 211 h 1400"/>
                <a:gd name="T30" fmla="*/ 330 w 1235"/>
                <a:gd name="T31" fmla="*/ 226 h 1400"/>
                <a:gd name="T32" fmla="*/ 351 w 1235"/>
                <a:gd name="T33" fmla="*/ 211 h 1400"/>
                <a:gd name="T34" fmla="*/ 343 w 1235"/>
                <a:gd name="T35" fmla="*/ 186 h 1400"/>
                <a:gd name="T36" fmla="*/ 1020 w 1235"/>
                <a:gd name="T37" fmla="*/ 406 h 1400"/>
                <a:gd name="T38" fmla="*/ 1191 w 1235"/>
                <a:gd name="T39" fmla="*/ 91 h 1400"/>
                <a:gd name="T40" fmla="*/ 617 w 1235"/>
                <a:gd name="T41" fmla="*/ 75 h 1400"/>
                <a:gd name="T42" fmla="*/ 752 w 1235"/>
                <a:gd name="T43" fmla="*/ 271 h 1400"/>
                <a:gd name="T44" fmla="*/ 896 w 1235"/>
                <a:gd name="T45" fmla="*/ 44 h 1400"/>
                <a:gd name="T46" fmla="*/ 896 w 1235"/>
                <a:gd name="T47" fmla="*/ 44 h 1400"/>
                <a:gd name="T48" fmla="*/ 217 w 1235"/>
                <a:gd name="T49" fmla="*/ 91 h 1400"/>
                <a:gd name="T50" fmla="*/ 175 w 1235"/>
                <a:gd name="T51" fmla="*/ 236 h 1400"/>
                <a:gd name="T52" fmla="*/ 250 w 1235"/>
                <a:gd name="T53" fmla="*/ 340 h 1400"/>
                <a:gd name="T54" fmla="*/ 306 w 1235"/>
                <a:gd name="T55" fmla="*/ 267 h 1400"/>
                <a:gd name="T56" fmla="*/ 262 w 1235"/>
                <a:gd name="T57" fmla="*/ 203 h 1400"/>
                <a:gd name="T58" fmla="*/ 330 w 1235"/>
                <a:gd name="T59" fmla="*/ 135 h 1400"/>
                <a:gd name="T60" fmla="*/ 398 w 1235"/>
                <a:gd name="T61" fmla="*/ 203 h 1400"/>
                <a:gd name="T62" fmla="*/ 351 w 1235"/>
                <a:gd name="T63" fmla="*/ 267 h 1400"/>
                <a:gd name="T64" fmla="*/ 409 w 1235"/>
                <a:gd name="T65" fmla="*/ 340 h 1400"/>
                <a:gd name="T66" fmla="*/ 485 w 1235"/>
                <a:gd name="T67" fmla="*/ 236 h 1400"/>
                <a:gd name="T68" fmla="*/ 442 w 1235"/>
                <a:gd name="T69" fmla="*/ 91 h 1400"/>
                <a:gd name="T70" fmla="*/ 851 w 1235"/>
                <a:gd name="T71" fmla="*/ 0 h 1400"/>
                <a:gd name="T72" fmla="*/ 940 w 1235"/>
                <a:gd name="T73" fmla="*/ 226 h 1400"/>
                <a:gd name="T74" fmla="*/ 878 w 1235"/>
                <a:gd name="T75" fmla="*/ 311 h 1400"/>
                <a:gd name="T76" fmla="*/ 971 w 1235"/>
                <a:gd name="T77" fmla="*/ 406 h 1400"/>
                <a:gd name="T78" fmla="*/ 1134 w 1235"/>
                <a:gd name="T79" fmla="*/ 406 h 1400"/>
                <a:gd name="T80" fmla="*/ 1191 w 1235"/>
                <a:gd name="T81" fmla="*/ 520 h 1400"/>
                <a:gd name="T82" fmla="*/ 1154 w 1235"/>
                <a:gd name="T83" fmla="*/ 810 h 1400"/>
                <a:gd name="T84" fmla="*/ 997 w 1235"/>
                <a:gd name="T85" fmla="*/ 1040 h 1400"/>
                <a:gd name="T86" fmla="*/ 398 w 1235"/>
                <a:gd name="T87" fmla="*/ 1197 h 1400"/>
                <a:gd name="T88" fmla="*/ 155 w 1235"/>
                <a:gd name="T89" fmla="*/ 599 h 1400"/>
                <a:gd name="T90" fmla="*/ 161 w 1235"/>
                <a:gd name="T91" fmla="*/ 406 h 1400"/>
                <a:gd name="T92" fmla="*/ 159 w 1235"/>
                <a:gd name="T93" fmla="*/ 317 h 1400"/>
                <a:gd name="T94" fmla="*/ 130 w 1235"/>
                <a:gd name="T95" fmla="*/ 157 h 1400"/>
                <a:gd name="T96" fmla="*/ 241 w 1235"/>
                <a:gd name="T97" fmla="*/ 21 h 1400"/>
                <a:gd name="T98" fmla="*/ 419 w 1235"/>
                <a:gd name="T99" fmla="*/ 21 h 1400"/>
                <a:gd name="T100" fmla="*/ 528 w 1235"/>
                <a:gd name="T101" fmla="*/ 155 h 1400"/>
                <a:gd name="T102" fmla="*/ 745 w 1235"/>
                <a:gd name="T103" fmla="*/ 147 h 1400"/>
                <a:gd name="T104" fmla="*/ 882 w 1235"/>
                <a:gd name="T105" fmla="*/ 257 h 1400"/>
                <a:gd name="T106" fmla="*/ 851 w 1235"/>
                <a:gd name="T107" fmla="*/ 135 h 1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35" h="1400">
                  <a:moveTo>
                    <a:pt x="200" y="452"/>
                  </a:moveTo>
                  <a:lnTo>
                    <a:pt x="194" y="499"/>
                  </a:lnTo>
                  <a:lnTo>
                    <a:pt x="194" y="549"/>
                  </a:lnTo>
                  <a:lnTo>
                    <a:pt x="200" y="599"/>
                  </a:lnTo>
                  <a:lnTo>
                    <a:pt x="202" y="607"/>
                  </a:lnTo>
                  <a:lnTo>
                    <a:pt x="70" y="843"/>
                  </a:lnTo>
                  <a:lnTo>
                    <a:pt x="215" y="876"/>
                  </a:lnTo>
                  <a:lnTo>
                    <a:pt x="215" y="1152"/>
                  </a:lnTo>
                  <a:lnTo>
                    <a:pt x="442" y="1152"/>
                  </a:lnTo>
                  <a:lnTo>
                    <a:pt x="442" y="1356"/>
                  </a:lnTo>
                  <a:lnTo>
                    <a:pt x="896" y="1356"/>
                  </a:lnTo>
                  <a:lnTo>
                    <a:pt x="896" y="1062"/>
                  </a:lnTo>
                  <a:lnTo>
                    <a:pt x="906" y="1056"/>
                  </a:lnTo>
                  <a:lnTo>
                    <a:pt x="960" y="1013"/>
                  </a:lnTo>
                  <a:lnTo>
                    <a:pt x="1006" y="967"/>
                  </a:lnTo>
                  <a:lnTo>
                    <a:pt x="1047" y="915"/>
                  </a:lnTo>
                  <a:lnTo>
                    <a:pt x="1082" y="859"/>
                  </a:lnTo>
                  <a:lnTo>
                    <a:pt x="1109" y="799"/>
                  </a:lnTo>
                  <a:lnTo>
                    <a:pt x="1129" y="735"/>
                  </a:lnTo>
                  <a:lnTo>
                    <a:pt x="1140" y="669"/>
                  </a:lnTo>
                  <a:lnTo>
                    <a:pt x="1146" y="601"/>
                  </a:lnTo>
                  <a:lnTo>
                    <a:pt x="1146" y="520"/>
                  </a:lnTo>
                  <a:lnTo>
                    <a:pt x="1140" y="452"/>
                  </a:lnTo>
                  <a:lnTo>
                    <a:pt x="200" y="452"/>
                  </a:lnTo>
                  <a:close/>
                  <a:moveTo>
                    <a:pt x="688" y="317"/>
                  </a:moveTo>
                  <a:lnTo>
                    <a:pt x="729" y="406"/>
                  </a:lnTo>
                  <a:lnTo>
                    <a:pt x="814" y="406"/>
                  </a:lnTo>
                  <a:lnTo>
                    <a:pt x="774" y="317"/>
                  </a:lnTo>
                  <a:lnTo>
                    <a:pt x="688" y="317"/>
                  </a:lnTo>
                  <a:close/>
                  <a:moveTo>
                    <a:pt x="624" y="317"/>
                  </a:moveTo>
                  <a:lnTo>
                    <a:pt x="607" y="319"/>
                  </a:lnTo>
                  <a:lnTo>
                    <a:pt x="591" y="329"/>
                  </a:lnTo>
                  <a:lnTo>
                    <a:pt x="582" y="344"/>
                  </a:lnTo>
                  <a:lnTo>
                    <a:pt x="578" y="362"/>
                  </a:lnTo>
                  <a:lnTo>
                    <a:pt x="578" y="406"/>
                  </a:lnTo>
                  <a:lnTo>
                    <a:pt x="679" y="406"/>
                  </a:lnTo>
                  <a:lnTo>
                    <a:pt x="638" y="317"/>
                  </a:lnTo>
                  <a:lnTo>
                    <a:pt x="624" y="317"/>
                  </a:lnTo>
                  <a:close/>
                  <a:moveTo>
                    <a:pt x="590" y="211"/>
                  </a:moveTo>
                  <a:lnTo>
                    <a:pt x="529" y="242"/>
                  </a:lnTo>
                  <a:lnTo>
                    <a:pt x="518" y="280"/>
                  </a:lnTo>
                  <a:lnTo>
                    <a:pt x="498" y="315"/>
                  </a:lnTo>
                  <a:lnTo>
                    <a:pt x="473" y="346"/>
                  </a:lnTo>
                  <a:lnTo>
                    <a:pt x="442" y="373"/>
                  </a:lnTo>
                  <a:lnTo>
                    <a:pt x="442" y="406"/>
                  </a:lnTo>
                  <a:lnTo>
                    <a:pt x="533" y="406"/>
                  </a:lnTo>
                  <a:lnTo>
                    <a:pt x="533" y="362"/>
                  </a:lnTo>
                  <a:lnTo>
                    <a:pt x="537" y="334"/>
                  </a:lnTo>
                  <a:lnTo>
                    <a:pt x="549" y="311"/>
                  </a:lnTo>
                  <a:lnTo>
                    <a:pt x="568" y="292"/>
                  </a:lnTo>
                  <a:lnTo>
                    <a:pt x="591" y="278"/>
                  </a:lnTo>
                  <a:lnTo>
                    <a:pt x="619" y="273"/>
                  </a:lnTo>
                  <a:lnTo>
                    <a:pt x="590" y="211"/>
                  </a:lnTo>
                  <a:close/>
                  <a:moveTo>
                    <a:pt x="330" y="182"/>
                  </a:moveTo>
                  <a:lnTo>
                    <a:pt x="322" y="182"/>
                  </a:lnTo>
                  <a:lnTo>
                    <a:pt x="316" y="186"/>
                  </a:lnTo>
                  <a:lnTo>
                    <a:pt x="310" y="189"/>
                  </a:lnTo>
                  <a:lnTo>
                    <a:pt x="308" y="197"/>
                  </a:lnTo>
                  <a:lnTo>
                    <a:pt x="306" y="203"/>
                  </a:lnTo>
                  <a:lnTo>
                    <a:pt x="308" y="211"/>
                  </a:lnTo>
                  <a:lnTo>
                    <a:pt x="310" y="216"/>
                  </a:lnTo>
                  <a:lnTo>
                    <a:pt x="316" y="222"/>
                  </a:lnTo>
                  <a:lnTo>
                    <a:pt x="322" y="224"/>
                  </a:lnTo>
                  <a:lnTo>
                    <a:pt x="330" y="226"/>
                  </a:lnTo>
                  <a:lnTo>
                    <a:pt x="338" y="224"/>
                  </a:lnTo>
                  <a:lnTo>
                    <a:pt x="343" y="222"/>
                  </a:lnTo>
                  <a:lnTo>
                    <a:pt x="347" y="216"/>
                  </a:lnTo>
                  <a:lnTo>
                    <a:pt x="351" y="211"/>
                  </a:lnTo>
                  <a:lnTo>
                    <a:pt x="351" y="203"/>
                  </a:lnTo>
                  <a:lnTo>
                    <a:pt x="351" y="197"/>
                  </a:lnTo>
                  <a:lnTo>
                    <a:pt x="347" y="189"/>
                  </a:lnTo>
                  <a:lnTo>
                    <a:pt x="343" y="186"/>
                  </a:lnTo>
                  <a:lnTo>
                    <a:pt x="338" y="182"/>
                  </a:lnTo>
                  <a:lnTo>
                    <a:pt x="330" y="182"/>
                  </a:lnTo>
                  <a:close/>
                  <a:moveTo>
                    <a:pt x="1134" y="143"/>
                  </a:moveTo>
                  <a:lnTo>
                    <a:pt x="1020" y="406"/>
                  </a:lnTo>
                  <a:lnTo>
                    <a:pt x="1084" y="406"/>
                  </a:lnTo>
                  <a:lnTo>
                    <a:pt x="1185" y="168"/>
                  </a:lnTo>
                  <a:lnTo>
                    <a:pt x="1134" y="143"/>
                  </a:lnTo>
                  <a:close/>
                  <a:moveTo>
                    <a:pt x="1191" y="91"/>
                  </a:moveTo>
                  <a:lnTo>
                    <a:pt x="1165" y="110"/>
                  </a:lnTo>
                  <a:lnTo>
                    <a:pt x="1191" y="122"/>
                  </a:lnTo>
                  <a:lnTo>
                    <a:pt x="1191" y="91"/>
                  </a:lnTo>
                  <a:close/>
                  <a:moveTo>
                    <a:pt x="617" y="75"/>
                  </a:moveTo>
                  <a:lnTo>
                    <a:pt x="591" y="160"/>
                  </a:lnTo>
                  <a:lnTo>
                    <a:pt x="613" y="151"/>
                  </a:lnTo>
                  <a:lnTo>
                    <a:pt x="667" y="271"/>
                  </a:lnTo>
                  <a:lnTo>
                    <a:pt x="752" y="271"/>
                  </a:lnTo>
                  <a:lnTo>
                    <a:pt x="685" y="126"/>
                  </a:lnTo>
                  <a:lnTo>
                    <a:pt x="706" y="114"/>
                  </a:lnTo>
                  <a:lnTo>
                    <a:pt x="617" y="75"/>
                  </a:lnTo>
                  <a:close/>
                  <a:moveTo>
                    <a:pt x="896" y="44"/>
                  </a:moveTo>
                  <a:lnTo>
                    <a:pt x="896" y="91"/>
                  </a:lnTo>
                  <a:lnTo>
                    <a:pt x="940" y="91"/>
                  </a:lnTo>
                  <a:lnTo>
                    <a:pt x="940" y="44"/>
                  </a:lnTo>
                  <a:lnTo>
                    <a:pt x="896" y="44"/>
                  </a:lnTo>
                  <a:close/>
                  <a:moveTo>
                    <a:pt x="330" y="44"/>
                  </a:moveTo>
                  <a:lnTo>
                    <a:pt x="287" y="50"/>
                  </a:lnTo>
                  <a:lnTo>
                    <a:pt x="250" y="68"/>
                  </a:lnTo>
                  <a:lnTo>
                    <a:pt x="217" y="91"/>
                  </a:lnTo>
                  <a:lnTo>
                    <a:pt x="192" y="124"/>
                  </a:lnTo>
                  <a:lnTo>
                    <a:pt x="177" y="162"/>
                  </a:lnTo>
                  <a:lnTo>
                    <a:pt x="171" y="203"/>
                  </a:lnTo>
                  <a:lnTo>
                    <a:pt x="175" y="236"/>
                  </a:lnTo>
                  <a:lnTo>
                    <a:pt x="184" y="269"/>
                  </a:lnTo>
                  <a:lnTo>
                    <a:pt x="202" y="296"/>
                  </a:lnTo>
                  <a:lnTo>
                    <a:pt x="223" y="321"/>
                  </a:lnTo>
                  <a:lnTo>
                    <a:pt x="250" y="340"/>
                  </a:lnTo>
                  <a:lnTo>
                    <a:pt x="262" y="346"/>
                  </a:lnTo>
                  <a:lnTo>
                    <a:pt x="262" y="406"/>
                  </a:lnTo>
                  <a:lnTo>
                    <a:pt x="306" y="406"/>
                  </a:lnTo>
                  <a:lnTo>
                    <a:pt x="306" y="267"/>
                  </a:lnTo>
                  <a:lnTo>
                    <a:pt x="289" y="257"/>
                  </a:lnTo>
                  <a:lnTo>
                    <a:pt x="274" y="244"/>
                  </a:lnTo>
                  <a:lnTo>
                    <a:pt x="264" y="224"/>
                  </a:lnTo>
                  <a:lnTo>
                    <a:pt x="262" y="203"/>
                  </a:lnTo>
                  <a:lnTo>
                    <a:pt x="268" y="178"/>
                  </a:lnTo>
                  <a:lnTo>
                    <a:pt x="281" y="157"/>
                  </a:lnTo>
                  <a:lnTo>
                    <a:pt x="303" y="141"/>
                  </a:lnTo>
                  <a:lnTo>
                    <a:pt x="330" y="135"/>
                  </a:lnTo>
                  <a:lnTo>
                    <a:pt x="355" y="141"/>
                  </a:lnTo>
                  <a:lnTo>
                    <a:pt x="378" y="157"/>
                  </a:lnTo>
                  <a:lnTo>
                    <a:pt x="392" y="178"/>
                  </a:lnTo>
                  <a:lnTo>
                    <a:pt x="398" y="203"/>
                  </a:lnTo>
                  <a:lnTo>
                    <a:pt x="394" y="224"/>
                  </a:lnTo>
                  <a:lnTo>
                    <a:pt x="384" y="244"/>
                  </a:lnTo>
                  <a:lnTo>
                    <a:pt x="370" y="257"/>
                  </a:lnTo>
                  <a:lnTo>
                    <a:pt x="351" y="267"/>
                  </a:lnTo>
                  <a:lnTo>
                    <a:pt x="351" y="406"/>
                  </a:lnTo>
                  <a:lnTo>
                    <a:pt x="398" y="406"/>
                  </a:lnTo>
                  <a:lnTo>
                    <a:pt x="398" y="346"/>
                  </a:lnTo>
                  <a:lnTo>
                    <a:pt x="409" y="340"/>
                  </a:lnTo>
                  <a:lnTo>
                    <a:pt x="436" y="321"/>
                  </a:lnTo>
                  <a:lnTo>
                    <a:pt x="458" y="296"/>
                  </a:lnTo>
                  <a:lnTo>
                    <a:pt x="473" y="269"/>
                  </a:lnTo>
                  <a:lnTo>
                    <a:pt x="485" y="236"/>
                  </a:lnTo>
                  <a:lnTo>
                    <a:pt x="489" y="203"/>
                  </a:lnTo>
                  <a:lnTo>
                    <a:pt x="483" y="162"/>
                  </a:lnTo>
                  <a:lnTo>
                    <a:pt x="465" y="124"/>
                  </a:lnTo>
                  <a:lnTo>
                    <a:pt x="442" y="91"/>
                  </a:lnTo>
                  <a:lnTo>
                    <a:pt x="409" y="68"/>
                  </a:lnTo>
                  <a:lnTo>
                    <a:pt x="372" y="50"/>
                  </a:lnTo>
                  <a:lnTo>
                    <a:pt x="330" y="44"/>
                  </a:lnTo>
                  <a:close/>
                  <a:moveTo>
                    <a:pt x="851" y="0"/>
                  </a:moveTo>
                  <a:lnTo>
                    <a:pt x="987" y="0"/>
                  </a:lnTo>
                  <a:lnTo>
                    <a:pt x="987" y="135"/>
                  </a:lnTo>
                  <a:lnTo>
                    <a:pt x="940" y="135"/>
                  </a:lnTo>
                  <a:lnTo>
                    <a:pt x="940" y="226"/>
                  </a:lnTo>
                  <a:lnTo>
                    <a:pt x="937" y="255"/>
                  </a:lnTo>
                  <a:lnTo>
                    <a:pt x="923" y="278"/>
                  </a:lnTo>
                  <a:lnTo>
                    <a:pt x="904" y="300"/>
                  </a:lnTo>
                  <a:lnTo>
                    <a:pt x="878" y="311"/>
                  </a:lnTo>
                  <a:lnTo>
                    <a:pt x="851" y="317"/>
                  </a:lnTo>
                  <a:lnTo>
                    <a:pt x="824" y="317"/>
                  </a:lnTo>
                  <a:lnTo>
                    <a:pt x="865" y="406"/>
                  </a:lnTo>
                  <a:lnTo>
                    <a:pt x="971" y="406"/>
                  </a:lnTo>
                  <a:lnTo>
                    <a:pt x="1103" y="99"/>
                  </a:lnTo>
                  <a:lnTo>
                    <a:pt x="1235" y="0"/>
                  </a:lnTo>
                  <a:lnTo>
                    <a:pt x="1235" y="162"/>
                  </a:lnTo>
                  <a:lnTo>
                    <a:pt x="1134" y="406"/>
                  </a:lnTo>
                  <a:lnTo>
                    <a:pt x="1179" y="406"/>
                  </a:lnTo>
                  <a:lnTo>
                    <a:pt x="1181" y="425"/>
                  </a:lnTo>
                  <a:lnTo>
                    <a:pt x="1189" y="472"/>
                  </a:lnTo>
                  <a:lnTo>
                    <a:pt x="1191" y="520"/>
                  </a:lnTo>
                  <a:lnTo>
                    <a:pt x="1191" y="601"/>
                  </a:lnTo>
                  <a:lnTo>
                    <a:pt x="1187" y="673"/>
                  </a:lnTo>
                  <a:lnTo>
                    <a:pt x="1173" y="742"/>
                  </a:lnTo>
                  <a:lnTo>
                    <a:pt x="1154" y="810"/>
                  </a:lnTo>
                  <a:lnTo>
                    <a:pt x="1125" y="874"/>
                  </a:lnTo>
                  <a:lnTo>
                    <a:pt x="1090" y="934"/>
                  </a:lnTo>
                  <a:lnTo>
                    <a:pt x="1047" y="990"/>
                  </a:lnTo>
                  <a:lnTo>
                    <a:pt x="997" y="1040"/>
                  </a:lnTo>
                  <a:lnTo>
                    <a:pt x="940" y="1087"/>
                  </a:lnTo>
                  <a:lnTo>
                    <a:pt x="940" y="1400"/>
                  </a:lnTo>
                  <a:lnTo>
                    <a:pt x="398" y="1400"/>
                  </a:lnTo>
                  <a:lnTo>
                    <a:pt x="398" y="1197"/>
                  </a:lnTo>
                  <a:lnTo>
                    <a:pt x="171" y="1197"/>
                  </a:lnTo>
                  <a:lnTo>
                    <a:pt x="171" y="913"/>
                  </a:lnTo>
                  <a:lnTo>
                    <a:pt x="0" y="874"/>
                  </a:lnTo>
                  <a:lnTo>
                    <a:pt x="155" y="599"/>
                  </a:lnTo>
                  <a:lnTo>
                    <a:pt x="149" y="541"/>
                  </a:lnTo>
                  <a:lnTo>
                    <a:pt x="149" y="483"/>
                  </a:lnTo>
                  <a:lnTo>
                    <a:pt x="157" y="425"/>
                  </a:lnTo>
                  <a:lnTo>
                    <a:pt x="161" y="406"/>
                  </a:lnTo>
                  <a:lnTo>
                    <a:pt x="215" y="406"/>
                  </a:lnTo>
                  <a:lnTo>
                    <a:pt x="215" y="373"/>
                  </a:lnTo>
                  <a:lnTo>
                    <a:pt x="184" y="346"/>
                  </a:lnTo>
                  <a:lnTo>
                    <a:pt x="159" y="317"/>
                  </a:lnTo>
                  <a:lnTo>
                    <a:pt x="142" y="282"/>
                  </a:lnTo>
                  <a:lnTo>
                    <a:pt x="130" y="244"/>
                  </a:lnTo>
                  <a:lnTo>
                    <a:pt x="126" y="203"/>
                  </a:lnTo>
                  <a:lnTo>
                    <a:pt x="130" y="157"/>
                  </a:lnTo>
                  <a:lnTo>
                    <a:pt x="146" y="114"/>
                  </a:lnTo>
                  <a:lnTo>
                    <a:pt x="171" y="77"/>
                  </a:lnTo>
                  <a:lnTo>
                    <a:pt x="202" y="44"/>
                  </a:lnTo>
                  <a:lnTo>
                    <a:pt x="241" y="21"/>
                  </a:lnTo>
                  <a:lnTo>
                    <a:pt x="283" y="6"/>
                  </a:lnTo>
                  <a:lnTo>
                    <a:pt x="330" y="0"/>
                  </a:lnTo>
                  <a:lnTo>
                    <a:pt x="376" y="6"/>
                  </a:lnTo>
                  <a:lnTo>
                    <a:pt x="419" y="21"/>
                  </a:lnTo>
                  <a:lnTo>
                    <a:pt x="456" y="44"/>
                  </a:lnTo>
                  <a:lnTo>
                    <a:pt x="487" y="75"/>
                  </a:lnTo>
                  <a:lnTo>
                    <a:pt x="512" y="112"/>
                  </a:lnTo>
                  <a:lnTo>
                    <a:pt x="528" y="155"/>
                  </a:lnTo>
                  <a:lnTo>
                    <a:pt x="533" y="201"/>
                  </a:lnTo>
                  <a:lnTo>
                    <a:pt x="586" y="13"/>
                  </a:lnTo>
                  <a:lnTo>
                    <a:pt x="814" y="112"/>
                  </a:lnTo>
                  <a:lnTo>
                    <a:pt x="745" y="147"/>
                  </a:lnTo>
                  <a:lnTo>
                    <a:pt x="803" y="271"/>
                  </a:lnTo>
                  <a:lnTo>
                    <a:pt x="851" y="271"/>
                  </a:lnTo>
                  <a:lnTo>
                    <a:pt x="869" y="267"/>
                  </a:lnTo>
                  <a:lnTo>
                    <a:pt x="882" y="257"/>
                  </a:lnTo>
                  <a:lnTo>
                    <a:pt x="892" y="244"/>
                  </a:lnTo>
                  <a:lnTo>
                    <a:pt x="896" y="226"/>
                  </a:lnTo>
                  <a:lnTo>
                    <a:pt x="896" y="135"/>
                  </a:lnTo>
                  <a:lnTo>
                    <a:pt x="851" y="135"/>
                  </a:lnTo>
                  <a:lnTo>
                    <a:pt x="8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7" name="Freeform 16"/>
            <p:cNvSpPr>
              <a:spLocks/>
            </p:cNvSpPr>
            <p:nvPr/>
          </p:nvSpPr>
          <p:spPr bwMode="auto">
            <a:xfrm>
              <a:off x="4240213" y="3438525"/>
              <a:ext cx="360363" cy="177800"/>
            </a:xfrm>
            <a:custGeom>
              <a:avLst/>
              <a:gdLst>
                <a:gd name="T0" fmla="*/ 0 w 227"/>
                <a:gd name="T1" fmla="*/ 0 h 112"/>
                <a:gd name="T2" fmla="*/ 44 w 227"/>
                <a:gd name="T3" fmla="*/ 0 h 112"/>
                <a:gd name="T4" fmla="*/ 48 w 227"/>
                <a:gd name="T5" fmla="*/ 23 h 112"/>
                <a:gd name="T6" fmla="*/ 58 w 227"/>
                <a:gd name="T7" fmla="*/ 43 h 112"/>
                <a:gd name="T8" fmla="*/ 72 w 227"/>
                <a:gd name="T9" fmla="*/ 56 h 112"/>
                <a:gd name="T10" fmla="*/ 91 w 227"/>
                <a:gd name="T11" fmla="*/ 64 h 112"/>
                <a:gd name="T12" fmla="*/ 112 w 227"/>
                <a:gd name="T13" fmla="*/ 68 h 112"/>
                <a:gd name="T14" fmla="*/ 134 w 227"/>
                <a:gd name="T15" fmla="*/ 64 h 112"/>
                <a:gd name="T16" fmla="*/ 153 w 227"/>
                <a:gd name="T17" fmla="*/ 56 h 112"/>
                <a:gd name="T18" fmla="*/ 167 w 227"/>
                <a:gd name="T19" fmla="*/ 43 h 112"/>
                <a:gd name="T20" fmla="*/ 176 w 227"/>
                <a:gd name="T21" fmla="*/ 23 h 112"/>
                <a:gd name="T22" fmla="*/ 180 w 227"/>
                <a:gd name="T23" fmla="*/ 0 h 112"/>
                <a:gd name="T24" fmla="*/ 227 w 227"/>
                <a:gd name="T25" fmla="*/ 0 h 112"/>
                <a:gd name="T26" fmla="*/ 223 w 227"/>
                <a:gd name="T27" fmla="*/ 31 h 112"/>
                <a:gd name="T28" fmla="*/ 211 w 227"/>
                <a:gd name="T29" fmla="*/ 58 h 112"/>
                <a:gd name="T30" fmla="*/ 192 w 227"/>
                <a:gd name="T31" fmla="*/ 81 h 112"/>
                <a:gd name="T32" fmla="*/ 171 w 227"/>
                <a:gd name="T33" fmla="*/ 99 h 112"/>
                <a:gd name="T34" fmla="*/ 143 w 227"/>
                <a:gd name="T35" fmla="*/ 108 h 112"/>
                <a:gd name="T36" fmla="*/ 112 w 227"/>
                <a:gd name="T37" fmla="*/ 112 h 112"/>
                <a:gd name="T38" fmla="*/ 83 w 227"/>
                <a:gd name="T39" fmla="*/ 108 h 112"/>
                <a:gd name="T40" fmla="*/ 56 w 227"/>
                <a:gd name="T41" fmla="*/ 99 h 112"/>
                <a:gd name="T42" fmla="*/ 33 w 227"/>
                <a:gd name="T43" fmla="*/ 81 h 112"/>
                <a:gd name="T44" fmla="*/ 15 w 227"/>
                <a:gd name="T45" fmla="*/ 58 h 112"/>
                <a:gd name="T46" fmla="*/ 4 w 227"/>
                <a:gd name="T47" fmla="*/ 31 h 112"/>
                <a:gd name="T48" fmla="*/ 0 w 227"/>
                <a:gd name="T4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7" h="112">
                  <a:moveTo>
                    <a:pt x="0" y="0"/>
                  </a:moveTo>
                  <a:lnTo>
                    <a:pt x="44" y="0"/>
                  </a:lnTo>
                  <a:lnTo>
                    <a:pt x="48" y="23"/>
                  </a:lnTo>
                  <a:lnTo>
                    <a:pt x="58" y="43"/>
                  </a:lnTo>
                  <a:lnTo>
                    <a:pt x="72" y="56"/>
                  </a:lnTo>
                  <a:lnTo>
                    <a:pt x="91" y="64"/>
                  </a:lnTo>
                  <a:lnTo>
                    <a:pt x="112" y="68"/>
                  </a:lnTo>
                  <a:lnTo>
                    <a:pt x="134" y="64"/>
                  </a:lnTo>
                  <a:lnTo>
                    <a:pt x="153" y="56"/>
                  </a:lnTo>
                  <a:lnTo>
                    <a:pt x="167" y="43"/>
                  </a:lnTo>
                  <a:lnTo>
                    <a:pt x="176" y="23"/>
                  </a:lnTo>
                  <a:lnTo>
                    <a:pt x="180" y="0"/>
                  </a:lnTo>
                  <a:lnTo>
                    <a:pt x="227" y="0"/>
                  </a:lnTo>
                  <a:lnTo>
                    <a:pt x="223" y="31"/>
                  </a:lnTo>
                  <a:lnTo>
                    <a:pt x="211" y="58"/>
                  </a:lnTo>
                  <a:lnTo>
                    <a:pt x="192" y="81"/>
                  </a:lnTo>
                  <a:lnTo>
                    <a:pt x="171" y="99"/>
                  </a:lnTo>
                  <a:lnTo>
                    <a:pt x="143" y="108"/>
                  </a:lnTo>
                  <a:lnTo>
                    <a:pt x="112" y="112"/>
                  </a:lnTo>
                  <a:lnTo>
                    <a:pt x="83" y="108"/>
                  </a:lnTo>
                  <a:lnTo>
                    <a:pt x="56" y="99"/>
                  </a:lnTo>
                  <a:lnTo>
                    <a:pt x="33" y="81"/>
                  </a:lnTo>
                  <a:lnTo>
                    <a:pt x="15" y="58"/>
                  </a:lnTo>
                  <a:lnTo>
                    <a:pt x="4" y="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2607113" y="1304752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05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B9BCC1"/>
            </a:gs>
            <a:gs pos="100000">
              <a:srgbClr val="80879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1130977" y="555512"/>
            <a:ext cx="9930046" cy="4854688"/>
            <a:chOff x="1808163" y="1333500"/>
            <a:chExt cx="8572500" cy="4191000"/>
          </a:xfrm>
          <a:solidFill>
            <a:schemeClr val="tx1">
              <a:alpha val="8000"/>
            </a:schemeClr>
          </a:solidFill>
        </p:grpSpPr>
        <p:sp>
          <p:nvSpPr>
            <p:cNvPr id="53" name="Freeform 52"/>
            <p:cNvSpPr>
              <a:spLocks noEditPoints="1"/>
            </p:cNvSpPr>
            <p:nvPr/>
          </p:nvSpPr>
          <p:spPr bwMode="auto">
            <a:xfrm>
              <a:off x="6843713" y="4202113"/>
              <a:ext cx="3232150" cy="1068388"/>
            </a:xfrm>
            <a:custGeom>
              <a:avLst/>
              <a:gdLst>
                <a:gd name="T0" fmla="*/ 1973 w 2036"/>
                <a:gd name="T1" fmla="*/ 560 h 673"/>
                <a:gd name="T2" fmla="*/ 1932 w 2036"/>
                <a:gd name="T3" fmla="*/ 614 h 673"/>
                <a:gd name="T4" fmla="*/ 1883 w 2036"/>
                <a:gd name="T5" fmla="*/ 655 h 673"/>
                <a:gd name="T6" fmla="*/ 1886 w 2036"/>
                <a:gd name="T7" fmla="*/ 615 h 673"/>
                <a:gd name="T8" fmla="*/ 1943 w 2036"/>
                <a:gd name="T9" fmla="*/ 550 h 673"/>
                <a:gd name="T10" fmla="*/ 1580 w 2036"/>
                <a:gd name="T11" fmla="*/ 574 h 673"/>
                <a:gd name="T12" fmla="*/ 1532 w 2036"/>
                <a:gd name="T13" fmla="*/ 573 h 673"/>
                <a:gd name="T14" fmla="*/ 1583 w 2036"/>
                <a:gd name="T15" fmla="*/ 550 h 673"/>
                <a:gd name="T16" fmla="*/ 1964 w 2036"/>
                <a:gd name="T17" fmla="*/ 450 h 673"/>
                <a:gd name="T18" fmla="*/ 1996 w 2036"/>
                <a:gd name="T19" fmla="*/ 479 h 673"/>
                <a:gd name="T20" fmla="*/ 2036 w 2036"/>
                <a:gd name="T21" fmla="*/ 509 h 673"/>
                <a:gd name="T22" fmla="*/ 1999 w 2036"/>
                <a:gd name="T23" fmla="*/ 560 h 673"/>
                <a:gd name="T24" fmla="*/ 1960 w 2036"/>
                <a:gd name="T25" fmla="*/ 463 h 673"/>
                <a:gd name="T26" fmla="*/ 1863 w 2036"/>
                <a:gd name="T27" fmla="*/ 239 h 673"/>
                <a:gd name="T28" fmla="*/ 89 w 2036"/>
                <a:gd name="T29" fmla="*/ 92 h 673"/>
                <a:gd name="T30" fmla="*/ 97 w 2036"/>
                <a:gd name="T31" fmla="*/ 177 h 673"/>
                <a:gd name="T32" fmla="*/ 67 w 2036"/>
                <a:gd name="T33" fmla="*/ 262 h 673"/>
                <a:gd name="T34" fmla="*/ 7 w 2036"/>
                <a:gd name="T35" fmla="*/ 278 h 673"/>
                <a:gd name="T36" fmla="*/ 17 w 2036"/>
                <a:gd name="T37" fmla="*/ 200 h 673"/>
                <a:gd name="T38" fmla="*/ 62 w 2036"/>
                <a:gd name="T39" fmla="*/ 132 h 673"/>
                <a:gd name="T40" fmla="*/ 1320 w 2036"/>
                <a:gd name="T41" fmla="*/ 80 h 673"/>
                <a:gd name="T42" fmla="*/ 1374 w 2036"/>
                <a:gd name="T43" fmla="*/ 82 h 673"/>
                <a:gd name="T44" fmla="*/ 1398 w 2036"/>
                <a:gd name="T45" fmla="*/ 116 h 673"/>
                <a:gd name="T46" fmla="*/ 1444 w 2036"/>
                <a:gd name="T47" fmla="*/ 162 h 673"/>
                <a:gd name="T48" fmla="*/ 1480 w 2036"/>
                <a:gd name="T49" fmla="*/ 111 h 673"/>
                <a:gd name="T50" fmla="*/ 1506 w 2036"/>
                <a:gd name="T51" fmla="*/ 95 h 673"/>
                <a:gd name="T52" fmla="*/ 1537 w 2036"/>
                <a:gd name="T53" fmla="*/ 144 h 673"/>
                <a:gd name="T54" fmla="*/ 1578 w 2036"/>
                <a:gd name="T55" fmla="*/ 209 h 673"/>
                <a:gd name="T56" fmla="*/ 1626 w 2036"/>
                <a:gd name="T57" fmla="*/ 263 h 673"/>
                <a:gd name="T58" fmla="*/ 1658 w 2036"/>
                <a:gd name="T59" fmla="*/ 334 h 673"/>
                <a:gd name="T60" fmla="*/ 1640 w 2036"/>
                <a:gd name="T61" fmla="*/ 412 h 673"/>
                <a:gd name="T62" fmla="*/ 1614 w 2036"/>
                <a:gd name="T63" fmla="*/ 478 h 673"/>
                <a:gd name="T64" fmla="*/ 1539 w 2036"/>
                <a:gd name="T65" fmla="*/ 519 h 673"/>
                <a:gd name="T66" fmla="*/ 1467 w 2036"/>
                <a:gd name="T67" fmla="*/ 506 h 673"/>
                <a:gd name="T68" fmla="*/ 1432 w 2036"/>
                <a:gd name="T69" fmla="*/ 468 h 673"/>
                <a:gd name="T70" fmla="*/ 1426 w 2036"/>
                <a:gd name="T71" fmla="*/ 422 h 673"/>
                <a:gd name="T72" fmla="*/ 1385 w 2036"/>
                <a:gd name="T73" fmla="*/ 430 h 673"/>
                <a:gd name="T74" fmla="*/ 1313 w 2036"/>
                <a:gd name="T75" fmla="*/ 391 h 673"/>
                <a:gd name="T76" fmla="*/ 1239 w 2036"/>
                <a:gd name="T77" fmla="*/ 409 h 673"/>
                <a:gd name="T78" fmla="*/ 1156 w 2036"/>
                <a:gd name="T79" fmla="*/ 435 h 673"/>
                <a:gd name="T80" fmla="*/ 1090 w 2036"/>
                <a:gd name="T81" fmla="*/ 442 h 673"/>
                <a:gd name="T82" fmla="*/ 1082 w 2036"/>
                <a:gd name="T83" fmla="*/ 370 h 673"/>
                <a:gd name="T84" fmla="*/ 1058 w 2036"/>
                <a:gd name="T85" fmla="*/ 299 h 673"/>
                <a:gd name="T86" fmla="*/ 1061 w 2036"/>
                <a:gd name="T87" fmla="*/ 247 h 673"/>
                <a:gd name="T88" fmla="*/ 1112 w 2036"/>
                <a:gd name="T89" fmla="*/ 218 h 673"/>
                <a:gd name="T90" fmla="*/ 1180 w 2036"/>
                <a:gd name="T91" fmla="*/ 190 h 673"/>
                <a:gd name="T92" fmla="*/ 1215 w 2036"/>
                <a:gd name="T93" fmla="*/ 152 h 673"/>
                <a:gd name="T94" fmla="*/ 1274 w 2036"/>
                <a:gd name="T95" fmla="*/ 119 h 673"/>
                <a:gd name="T96" fmla="*/ 1324 w 2036"/>
                <a:gd name="T97" fmla="*/ 93 h 673"/>
                <a:gd name="T98" fmla="*/ 1210 w 2036"/>
                <a:gd name="T99" fmla="*/ 72 h 673"/>
                <a:gd name="T100" fmla="*/ 1154 w 2036"/>
                <a:gd name="T101" fmla="*/ 44 h 673"/>
                <a:gd name="T102" fmla="*/ 1257 w 2036"/>
                <a:gd name="T103" fmla="*/ 28 h 673"/>
                <a:gd name="T104" fmla="*/ 1220 w 2036"/>
                <a:gd name="T105" fmla="*/ 59 h 673"/>
                <a:gd name="T106" fmla="*/ 1241 w 2036"/>
                <a:gd name="T107" fmla="*/ 34 h 673"/>
                <a:gd name="T108" fmla="*/ 1185 w 2036"/>
                <a:gd name="T109" fmla="*/ 38 h 673"/>
                <a:gd name="T110" fmla="*/ 1198 w 2036"/>
                <a:gd name="T111" fmla="*/ 29 h 673"/>
                <a:gd name="T112" fmla="*/ 1130 w 2036"/>
                <a:gd name="T113" fmla="*/ 33 h 673"/>
                <a:gd name="T114" fmla="*/ 1257 w 2036"/>
                <a:gd name="T115" fmla="*/ 23 h 673"/>
                <a:gd name="T116" fmla="*/ 1020 w 2036"/>
                <a:gd name="T117" fmla="*/ 0 h 673"/>
                <a:gd name="T118" fmla="*/ 1081 w 2036"/>
                <a:gd name="T119" fmla="*/ 23 h 673"/>
                <a:gd name="T120" fmla="*/ 1046 w 2036"/>
                <a:gd name="T121" fmla="*/ 28 h 673"/>
                <a:gd name="T122" fmla="*/ 977 w 2036"/>
                <a:gd name="T123" fmla="*/ 2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36" h="673">
                  <a:moveTo>
                    <a:pt x="1883" y="666"/>
                  </a:moveTo>
                  <a:lnTo>
                    <a:pt x="1883" y="668"/>
                  </a:lnTo>
                  <a:lnTo>
                    <a:pt x="1883" y="669"/>
                  </a:lnTo>
                  <a:lnTo>
                    <a:pt x="1883" y="673"/>
                  </a:lnTo>
                  <a:lnTo>
                    <a:pt x="1870" y="673"/>
                  </a:lnTo>
                  <a:lnTo>
                    <a:pt x="1870" y="673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3" y="671"/>
                  </a:lnTo>
                  <a:lnTo>
                    <a:pt x="1874" y="671"/>
                  </a:lnTo>
                  <a:lnTo>
                    <a:pt x="1874" y="669"/>
                  </a:lnTo>
                  <a:lnTo>
                    <a:pt x="1874" y="668"/>
                  </a:lnTo>
                  <a:lnTo>
                    <a:pt x="1876" y="668"/>
                  </a:lnTo>
                  <a:lnTo>
                    <a:pt x="1876" y="668"/>
                  </a:lnTo>
                  <a:lnTo>
                    <a:pt x="1879" y="668"/>
                  </a:lnTo>
                  <a:lnTo>
                    <a:pt x="1881" y="668"/>
                  </a:lnTo>
                  <a:lnTo>
                    <a:pt x="1883" y="666"/>
                  </a:lnTo>
                  <a:close/>
                  <a:moveTo>
                    <a:pt x="1948" y="550"/>
                  </a:moveTo>
                  <a:lnTo>
                    <a:pt x="1950" y="550"/>
                  </a:lnTo>
                  <a:lnTo>
                    <a:pt x="1953" y="551"/>
                  </a:lnTo>
                  <a:lnTo>
                    <a:pt x="1955" y="551"/>
                  </a:lnTo>
                  <a:lnTo>
                    <a:pt x="1956" y="553"/>
                  </a:lnTo>
                  <a:lnTo>
                    <a:pt x="1958" y="556"/>
                  </a:lnTo>
                  <a:lnTo>
                    <a:pt x="1958" y="558"/>
                  </a:lnTo>
                  <a:lnTo>
                    <a:pt x="1958" y="558"/>
                  </a:lnTo>
                  <a:lnTo>
                    <a:pt x="1958" y="560"/>
                  </a:lnTo>
                  <a:lnTo>
                    <a:pt x="1960" y="560"/>
                  </a:lnTo>
                  <a:lnTo>
                    <a:pt x="1963" y="560"/>
                  </a:lnTo>
                  <a:lnTo>
                    <a:pt x="1964" y="560"/>
                  </a:lnTo>
                  <a:lnTo>
                    <a:pt x="1969" y="560"/>
                  </a:lnTo>
                  <a:lnTo>
                    <a:pt x="1973" y="560"/>
                  </a:lnTo>
                  <a:lnTo>
                    <a:pt x="1973" y="569"/>
                  </a:lnTo>
                  <a:lnTo>
                    <a:pt x="1973" y="571"/>
                  </a:lnTo>
                  <a:lnTo>
                    <a:pt x="1973" y="571"/>
                  </a:lnTo>
                  <a:lnTo>
                    <a:pt x="1971" y="573"/>
                  </a:lnTo>
                  <a:lnTo>
                    <a:pt x="1971" y="576"/>
                  </a:lnTo>
                  <a:lnTo>
                    <a:pt x="1971" y="578"/>
                  </a:lnTo>
                  <a:lnTo>
                    <a:pt x="1971" y="579"/>
                  </a:lnTo>
                  <a:lnTo>
                    <a:pt x="1971" y="581"/>
                  </a:lnTo>
                  <a:lnTo>
                    <a:pt x="1968" y="583"/>
                  </a:lnTo>
                  <a:lnTo>
                    <a:pt x="1968" y="583"/>
                  </a:lnTo>
                  <a:lnTo>
                    <a:pt x="1968" y="584"/>
                  </a:lnTo>
                  <a:lnTo>
                    <a:pt x="1966" y="586"/>
                  </a:lnTo>
                  <a:lnTo>
                    <a:pt x="1963" y="586"/>
                  </a:lnTo>
                  <a:lnTo>
                    <a:pt x="1960" y="587"/>
                  </a:lnTo>
                  <a:lnTo>
                    <a:pt x="1956" y="591"/>
                  </a:lnTo>
                  <a:lnTo>
                    <a:pt x="1955" y="594"/>
                  </a:lnTo>
                  <a:lnTo>
                    <a:pt x="1953" y="596"/>
                  </a:lnTo>
                  <a:lnTo>
                    <a:pt x="1953" y="599"/>
                  </a:lnTo>
                  <a:lnTo>
                    <a:pt x="1953" y="601"/>
                  </a:lnTo>
                  <a:lnTo>
                    <a:pt x="1955" y="602"/>
                  </a:lnTo>
                  <a:lnTo>
                    <a:pt x="1956" y="602"/>
                  </a:lnTo>
                  <a:lnTo>
                    <a:pt x="1958" y="605"/>
                  </a:lnTo>
                  <a:lnTo>
                    <a:pt x="1956" y="607"/>
                  </a:lnTo>
                  <a:lnTo>
                    <a:pt x="1955" y="607"/>
                  </a:lnTo>
                  <a:lnTo>
                    <a:pt x="1950" y="607"/>
                  </a:lnTo>
                  <a:lnTo>
                    <a:pt x="1945" y="607"/>
                  </a:lnTo>
                  <a:lnTo>
                    <a:pt x="1942" y="607"/>
                  </a:lnTo>
                  <a:lnTo>
                    <a:pt x="1938" y="607"/>
                  </a:lnTo>
                  <a:lnTo>
                    <a:pt x="1935" y="610"/>
                  </a:lnTo>
                  <a:lnTo>
                    <a:pt x="1933" y="610"/>
                  </a:lnTo>
                  <a:lnTo>
                    <a:pt x="1932" y="612"/>
                  </a:lnTo>
                  <a:lnTo>
                    <a:pt x="1932" y="614"/>
                  </a:lnTo>
                  <a:lnTo>
                    <a:pt x="1932" y="615"/>
                  </a:lnTo>
                  <a:lnTo>
                    <a:pt x="1930" y="617"/>
                  </a:lnTo>
                  <a:lnTo>
                    <a:pt x="1930" y="619"/>
                  </a:lnTo>
                  <a:lnTo>
                    <a:pt x="1928" y="625"/>
                  </a:lnTo>
                  <a:lnTo>
                    <a:pt x="1928" y="628"/>
                  </a:lnTo>
                  <a:lnTo>
                    <a:pt x="1927" y="632"/>
                  </a:lnTo>
                  <a:lnTo>
                    <a:pt x="1925" y="633"/>
                  </a:lnTo>
                  <a:lnTo>
                    <a:pt x="1924" y="635"/>
                  </a:lnTo>
                  <a:lnTo>
                    <a:pt x="1922" y="637"/>
                  </a:lnTo>
                  <a:lnTo>
                    <a:pt x="1919" y="638"/>
                  </a:lnTo>
                  <a:lnTo>
                    <a:pt x="1917" y="640"/>
                  </a:lnTo>
                  <a:lnTo>
                    <a:pt x="1915" y="642"/>
                  </a:lnTo>
                  <a:lnTo>
                    <a:pt x="1915" y="643"/>
                  </a:lnTo>
                  <a:lnTo>
                    <a:pt x="1914" y="646"/>
                  </a:lnTo>
                  <a:lnTo>
                    <a:pt x="1914" y="651"/>
                  </a:lnTo>
                  <a:lnTo>
                    <a:pt x="1910" y="651"/>
                  </a:lnTo>
                  <a:lnTo>
                    <a:pt x="1907" y="651"/>
                  </a:lnTo>
                  <a:lnTo>
                    <a:pt x="1904" y="651"/>
                  </a:lnTo>
                  <a:lnTo>
                    <a:pt x="1902" y="653"/>
                  </a:lnTo>
                  <a:lnTo>
                    <a:pt x="1901" y="655"/>
                  </a:lnTo>
                  <a:lnTo>
                    <a:pt x="1901" y="655"/>
                  </a:lnTo>
                  <a:lnTo>
                    <a:pt x="1901" y="656"/>
                  </a:lnTo>
                  <a:lnTo>
                    <a:pt x="1899" y="658"/>
                  </a:lnTo>
                  <a:lnTo>
                    <a:pt x="1897" y="658"/>
                  </a:lnTo>
                  <a:lnTo>
                    <a:pt x="1896" y="658"/>
                  </a:lnTo>
                  <a:lnTo>
                    <a:pt x="1896" y="660"/>
                  </a:lnTo>
                  <a:lnTo>
                    <a:pt x="1894" y="660"/>
                  </a:lnTo>
                  <a:lnTo>
                    <a:pt x="1892" y="660"/>
                  </a:lnTo>
                  <a:lnTo>
                    <a:pt x="1888" y="660"/>
                  </a:lnTo>
                  <a:lnTo>
                    <a:pt x="1884" y="658"/>
                  </a:lnTo>
                  <a:lnTo>
                    <a:pt x="1884" y="656"/>
                  </a:lnTo>
                  <a:lnTo>
                    <a:pt x="1883" y="655"/>
                  </a:lnTo>
                  <a:lnTo>
                    <a:pt x="1881" y="653"/>
                  </a:lnTo>
                  <a:lnTo>
                    <a:pt x="1879" y="653"/>
                  </a:lnTo>
                  <a:lnTo>
                    <a:pt x="1876" y="651"/>
                  </a:lnTo>
                  <a:lnTo>
                    <a:pt x="1873" y="651"/>
                  </a:lnTo>
                  <a:lnTo>
                    <a:pt x="1870" y="651"/>
                  </a:lnTo>
                  <a:lnTo>
                    <a:pt x="1866" y="651"/>
                  </a:lnTo>
                  <a:lnTo>
                    <a:pt x="1863" y="651"/>
                  </a:lnTo>
                  <a:lnTo>
                    <a:pt x="1861" y="651"/>
                  </a:lnTo>
                  <a:lnTo>
                    <a:pt x="1860" y="650"/>
                  </a:lnTo>
                  <a:lnTo>
                    <a:pt x="1858" y="648"/>
                  </a:lnTo>
                  <a:lnTo>
                    <a:pt x="1856" y="646"/>
                  </a:lnTo>
                  <a:lnTo>
                    <a:pt x="1856" y="645"/>
                  </a:lnTo>
                  <a:lnTo>
                    <a:pt x="1856" y="643"/>
                  </a:lnTo>
                  <a:lnTo>
                    <a:pt x="1858" y="643"/>
                  </a:lnTo>
                  <a:lnTo>
                    <a:pt x="1858" y="642"/>
                  </a:lnTo>
                  <a:lnTo>
                    <a:pt x="1860" y="638"/>
                  </a:lnTo>
                  <a:lnTo>
                    <a:pt x="1860" y="635"/>
                  </a:lnTo>
                  <a:lnTo>
                    <a:pt x="1863" y="635"/>
                  </a:lnTo>
                  <a:lnTo>
                    <a:pt x="1865" y="635"/>
                  </a:lnTo>
                  <a:lnTo>
                    <a:pt x="1865" y="635"/>
                  </a:lnTo>
                  <a:lnTo>
                    <a:pt x="1866" y="633"/>
                  </a:lnTo>
                  <a:lnTo>
                    <a:pt x="1868" y="632"/>
                  </a:lnTo>
                  <a:lnTo>
                    <a:pt x="1871" y="630"/>
                  </a:lnTo>
                  <a:lnTo>
                    <a:pt x="1873" y="628"/>
                  </a:lnTo>
                  <a:lnTo>
                    <a:pt x="1874" y="628"/>
                  </a:lnTo>
                  <a:lnTo>
                    <a:pt x="1876" y="625"/>
                  </a:lnTo>
                  <a:lnTo>
                    <a:pt x="1878" y="622"/>
                  </a:lnTo>
                  <a:lnTo>
                    <a:pt x="1879" y="620"/>
                  </a:lnTo>
                  <a:lnTo>
                    <a:pt x="1879" y="619"/>
                  </a:lnTo>
                  <a:lnTo>
                    <a:pt x="1881" y="617"/>
                  </a:lnTo>
                  <a:lnTo>
                    <a:pt x="1884" y="617"/>
                  </a:lnTo>
                  <a:lnTo>
                    <a:pt x="1886" y="615"/>
                  </a:lnTo>
                  <a:lnTo>
                    <a:pt x="1888" y="615"/>
                  </a:lnTo>
                  <a:lnTo>
                    <a:pt x="1889" y="615"/>
                  </a:lnTo>
                  <a:lnTo>
                    <a:pt x="1891" y="614"/>
                  </a:lnTo>
                  <a:lnTo>
                    <a:pt x="1892" y="612"/>
                  </a:lnTo>
                  <a:lnTo>
                    <a:pt x="1896" y="610"/>
                  </a:lnTo>
                  <a:lnTo>
                    <a:pt x="1896" y="609"/>
                  </a:lnTo>
                  <a:lnTo>
                    <a:pt x="1897" y="607"/>
                  </a:lnTo>
                  <a:lnTo>
                    <a:pt x="1899" y="605"/>
                  </a:lnTo>
                  <a:lnTo>
                    <a:pt x="1901" y="605"/>
                  </a:lnTo>
                  <a:lnTo>
                    <a:pt x="1904" y="604"/>
                  </a:lnTo>
                  <a:lnTo>
                    <a:pt x="1906" y="602"/>
                  </a:lnTo>
                  <a:lnTo>
                    <a:pt x="1909" y="601"/>
                  </a:lnTo>
                  <a:lnTo>
                    <a:pt x="1910" y="599"/>
                  </a:lnTo>
                  <a:lnTo>
                    <a:pt x="1914" y="597"/>
                  </a:lnTo>
                  <a:lnTo>
                    <a:pt x="1917" y="596"/>
                  </a:lnTo>
                  <a:lnTo>
                    <a:pt x="1920" y="594"/>
                  </a:lnTo>
                  <a:lnTo>
                    <a:pt x="1924" y="591"/>
                  </a:lnTo>
                  <a:lnTo>
                    <a:pt x="1925" y="589"/>
                  </a:lnTo>
                  <a:lnTo>
                    <a:pt x="1927" y="587"/>
                  </a:lnTo>
                  <a:lnTo>
                    <a:pt x="1928" y="584"/>
                  </a:lnTo>
                  <a:lnTo>
                    <a:pt x="1928" y="581"/>
                  </a:lnTo>
                  <a:lnTo>
                    <a:pt x="1927" y="579"/>
                  </a:lnTo>
                  <a:lnTo>
                    <a:pt x="1927" y="576"/>
                  </a:lnTo>
                  <a:lnTo>
                    <a:pt x="1927" y="574"/>
                  </a:lnTo>
                  <a:lnTo>
                    <a:pt x="1927" y="573"/>
                  </a:lnTo>
                  <a:lnTo>
                    <a:pt x="1928" y="571"/>
                  </a:lnTo>
                  <a:lnTo>
                    <a:pt x="1930" y="569"/>
                  </a:lnTo>
                  <a:lnTo>
                    <a:pt x="1932" y="569"/>
                  </a:lnTo>
                  <a:lnTo>
                    <a:pt x="1933" y="568"/>
                  </a:lnTo>
                  <a:lnTo>
                    <a:pt x="1940" y="565"/>
                  </a:lnTo>
                  <a:lnTo>
                    <a:pt x="1940" y="550"/>
                  </a:lnTo>
                  <a:lnTo>
                    <a:pt x="1943" y="550"/>
                  </a:lnTo>
                  <a:lnTo>
                    <a:pt x="1948" y="550"/>
                  </a:lnTo>
                  <a:close/>
                  <a:moveTo>
                    <a:pt x="1539" y="548"/>
                  </a:moveTo>
                  <a:lnTo>
                    <a:pt x="1541" y="548"/>
                  </a:lnTo>
                  <a:lnTo>
                    <a:pt x="1542" y="550"/>
                  </a:lnTo>
                  <a:lnTo>
                    <a:pt x="1544" y="551"/>
                  </a:lnTo>
                  <a:lnTo>
                    <a:pt x="1545" y="553"/>
                  </a:lnTo>
                  <a:lnTo>
                    <a:pt x="1545" y="555"/>
                  </a:lnTo>
                  <a:lnTo>
                    <a:pt x="1547" y="556"/>
                  </a:lnTo>
                  <a:lnTo>
                    <a:pt x="1549" y="556"/>
                  </a:lnTo>
                  <a:lnTo>
                    <a:pt x="1550" y="558"/>
                  </a:lnTo>
                  <a:lnTo>
                    <a:pt x="1550" y="560"/>
                  </a:lnTo>
                  <a:lnTo>
                    <a:pt x="1552" y="560"/>
                  </a:lnTo>
                  <a:lnTo>
                    <a:pt x="1554" y="561"/>
                  </a:lnTo>
                  <a:lnTo>
                    <a:pt x="1555" y="561"/>
                  </a:lnTo>
                  <a:lnTo>
                    <a:pt x="1557" y="560"/>
                  </a:lnTo>
                  <a:lnTo>
                    <a:pt x="1559" y="560"/>
                  </a:lnTo>
                  <a:lnTo>
                    <a:pt x="1560" y="560"/>
                  </a:lnTo>
                  <a:lnTo>
                    <a:pt x="1562" y="560"/>
                  </a:lnTo>
                  <a:lnTo>
                    <a:pt x="1563" y="558"/>
                  </a:lnTo>
                  <a:lnTo>
                    <a:pt x="1565" y="558"/>
                  </a:lnTo>
                  <a:lnTo>
                    <a:pt x="1583" y="558"/>
                  </a:lnTo>
                  <a:lnTo>
                    <a:pt x="1583" y="560"/>
                  </a:lnTo>
                  <a:lnTo>
                    <a:pt x="1583" y="561"/>
                  </a:lnTo>
                  <a:lnTo>
                    <a:pt x="1583" y="563"/>
                  </a:lnTo>
                  <a:lnTo>
                    <a:pt x="1583" y="565"/>
                  </a:lnTo>
                  <a:lnTo>
                    <a:pt x="1583" y="566"/>
                  </a:lnTo>
                  <a:lnTo>
                    <a:pt x="1583" y="568"/>
                  </a:lnTo>
                  <a:lnTo>
                    <a:pt x="1583" y="569"/>
                  </a:lnTo>
                  <a:lnTo>
                    <a:pt x="1583" y="571"/>
                  </a:lnTo>
                  <a:lnTo>
                    <a:pt x="1583" y="571"/>
                  </a:lnTo>
                  <a:lnTo>
                    <a:pt x="1581" y="573"/>
                  </a:lnTo>
                  <a:lnTo>
                    <a:pt x="1580" y="574"/>
                  </a:lnTo>
                  <a:lnTo>
                    <a:pt x="1580" y="574"/>
                  </a:lnTo>
                  <a:lnTo>
                    <a:pt x="1578" y="574"/>
                  </a:lnTo>
                  <a:lnTo>
                    <a:pt x="1578" y="574"/>
                  </a:lnTo>
                  <a:lnTo>
                    <a:pt x="1577" y="576"/>
                  </a:lnTo>
                  <a:lnTo>
                    <a:pt x="1577" y="578"/>
                  </a:lnTo>
                  <a:lnTo>
                    <a:pt x="1577" y="579"/>
                  </a:lnTo>
                  <a:lnTo>
                    <a:pt x="1578" y="581"/>
                  </a:lnTo>
                  <a:lnTo>
                    <a:pt x="1578" y="584"/>
                  </a:lnTo>
                  <a:lnTo>
                    <a:pt x="1578" y="592"/>
                  </a:lnTo>
                  <a:lnTo>
                    <a:pt x="1565" y="592"/>
                  </a:lnTo>
                  <a:lnTo>
                    <a:pt x="1565" y="592"/>
                  </a:lnTo>
                  <a:lnTo>
                    <a:pt x="1565" y="594"/>
                  </a:lnTo>
                  <a:lnTo>
                    <a:pt x="1565" y="597"/>
                  </a:lnTo>
                  <a:lnTo>
                    <a:pt x="1565" y="599"/>
                  </a:lnTo>
                  <a:lnTo>
                    <a:pt x="1565" y="602"/>
                  </a:lnTo>
                  <a:lnTo>
                    <a:pt x="1559" y="602"/>
                  </a:lnTo>
                  <a:lnTo>
                    <a:pt x="1555" y="602"/>
                  </a:lnTo>
                  <a:lnTo>
                    <a:pt x="1555" y="602"/>
                  </a:lnTo>
                  <a:lnTo>
                    <a:pt x="1554" y="599"/>
                  </a:lnTo>
                  <a:lnTo>
                    <a:pt x="1552" y="596"/>
                  </a:lnTo>
                  <a:lnTo>
                    <a:pt x="1549" y="592"/>
                  </a:lnTo>
                  <a:lnTo>
                    <a:pt x="1547" y="589"/>
                  </a:lnTo>
                  <a:lnTo>
                    <a:pt x="1545" y="587"/>
                  </a:lnTo>
                  <a:lnTo>
                    <a:pt x="1544" y="586"/>
                  </a:lnTo>
                  <a:lnTo>
                    <a:pt x="1544" y="584"/>
                  </a:lnTo>
                  <a:lnTo>
                    <a:pt x="1544" y="583"/>
                  </a:lnTo>
                  <a:lnTo>
                    <a:pt x="1541" y="579"/>
                  </a:lnTo>
                  <a:lnTo>
                    <a:pt x="1539" y="578"/>
                  </a:lnTo>
                  <a:lnTo>
                    <a:pt x="1537" y="576"/>
                  </a:lnTo>
                  <a:lnTo>
                    <a:pt x="1536" y="576"/>
                  </a:lnTo>
                  <a:lnTo>
                    <a:pt x="1534" y="574"/>
                  </a:lnTo>
                  <a:lnTo>
                    <a:pt x="1532" y="573"/>
                  </a:lnTo>
                  <a:lnTo>
                    <a:pt x="1531" y="571"/>
                  </a:lnTo>
                  <a:lnTo>
                    <a:pt x="1531" y="569"/>
                  </a:lnTo>
                  <a:lnTo>
                    <a:pt x="1531" y="566"/>
                  </a:lnTo>
                  <a:lnTo>
                    <a:pt x="1531" y="565"/>
                  </a:lnTo>
                  <a:lnTo>
                    <a:pt x="1531" y="563"/>
                  </a:lnTo>
                  <a:lnTo>
                    <a:pt x="1529" y="561"/>
                  </a:lnTo>
                  <a:lnTo>
                    <a:pt x="1527" y="560"/>
                  </a:lnTo>
                  <a:lnTo>
                    <a:pt x="1527" y="556"/>
                  </a:lnTo>
                  <a:lnTo>
                    <a:pt x="1527" y="556"/>
                  </a:lnTo>
                  <a:lnTo>
                    <a:pt x="1529" y="555"/>
                  </a:lnTo>
                  <a:lnTo>
                    <a:pt x="1529" y="553"/>
                  </a:lnTo>
                  <a:lnTo>
                    <a:pt x="1529" y="551"/>
                  </a:lnTo>
                  <a:lnTo>
                    <a:pt x="1529" y="551"/>
                  </a:lnTo>
                  <a:lnTo>
                    <a:pt x="1531" y="550"/>
                  </a:lnTo>
                  <a:lnTo>
                    <a:pt x="1532" y="550"/>
                  </a:lnTo>
                  <a:lnTo>
                    <a:pt x="1534" y="550"/>
                  </a:lnTo>
                  <a:lnTo>
                    <a:pt x="1537" y="548"/>
                  </a:lnTo>
                  <a:lnTo>
                    <a:pt x="1539" y="548"/>
                  </a:lnTo>
                  <a:close/>
                  <a:moveTo>
                    <a:pt x="1581" y="532"/>
                  </a:moveTo>
                  <a:lnTo>
                    <a:pt x="1581" y="532"/>
                  </a:lnTo>
                  <a:lnTo>
                    <a:pt x="1583" y="533"/>
                  </a:lnTo>
                  <a:lnTo>
                    <a:pt x="1583" y="533"/>
                  </a:lnTo>
                  <a:lnTo>
                    <a:pt x="1583" y="535"/>
                  </a:lnTo>
                  <a:lnTo>
                    <a:pt x="1585" y="537"/>
                  </a:lnTo>
                  <a:lnTo>
                    <a:pt x="1585" y="538"/>
                  </a:lnTo>
                  <a:lnTo>
                    <a:pt x="1586" y="538"/>
                  </a:lnTo>
                  <a:lnTo>
                    <a:pt x="1588" y="538"/>
                  </a:lnTo>
                  <a:lnTo>
                    <a:pt x="1588" y="540"/>
                  </a:lnTo>
                  <a:lnTo>
                    <a:pt x="1590" y="542"/>
                  </a:lnTo>
                  <a:lnTo>
                    <a:pt x="1590" y="543"/>
                  </a:lnTo>
                  <a:lnTo>
                    <a:pt x="1590" y="550"/>
                  </a:lnTo>
                  <a:lnTo>
                    <a:pt x="1583" y="550"/>
                  </a:lnTo>
                  <a:lnTo>
                    <a:pt x="1583" y="547"/>
                  </a:lnTo>
                  <a:lnTo>
                    <a:pt x="1583" y="545"/>
                  </a:lnTo>
                  <a:lnTo>
                    <a:pt x="1581" y="543"/>
                  </a:lnTo>
                  <a:lnTo>
                    <a:pt x="1581" y="543"/>
                  </a:lnTo>
                  <a:lnTo>
                    <a:pt x="1580" y="543"/>
                  </a:lnTo>
                  <a:lnTo>
                    <a:pt x="1580" y="543"/>
                  </a:lnTo>
                  <a:lnTo>
                    <a:pt x="1577" y="542"/>
                  </a:lnTo>
                  <a:lnTo>
                    <a:pt x="1577" y="540"/>
                  </a:lnTo>
                  <a:lnTo>
                    <a:pt x="1577" y="538"/>
                  </a:lnTo>
                  <a:lnTo>
                    <a:pt x="1577" y="537"/>
                  </a:lnTo>
                  <a:lnTo>
                    <a:pt x="1577" y="535"/>
                  </a:lnTo>
                  <a:lnTo>
                    <a:pt x="1577" y="533"/>
                  </a:lnTo>
                  <a:lnTo>
                    <a:pt x="1578" y="532"/>
                  </a:lnTo>
                  <a:lnTo>
                    <a:pt x="1580" y="532"/>
                  </a:lnTo>
                  <a:lnTo>
                    <a:pt x="1581" y="532"/>
                  </a:lnTo>
                  <a:close/>
                  <a:moveTo>
                    <a:pt x="1519" y="530"/>
                  </a:moveTo>
                  <a:lnTo>
                    <a:pt x="1519" y="530"/>
                  </a:lnTo>
                  <a:lnTo>
                    <a:pt x="1521" y="532"/>
                  </a:lnTo>
                  <a:lnTo>
                    <a:pt x="1521" y="543"/>
                  </a:lnTo>
                  <a:lnTo>
                    <a:pt x="1519" y="545"/>
                  </a:lnTo>
                  <a:lnTo>
                    <a:pt x="1516" y="542"/>
                  </a:lnTo>
                  <a:lnTo>
                    <a:pt x="1514" y="538"/>
                  </a:lnTo>
                  <a:lnTo>
                    <a:pt x="1514" y="535"/>
                  </a:lnTo>
                  <a:lnTo>
                    <a:pt x="1514" y="533"/>
                  </a:lnTo>
                  <a:lnTo>
                    <a:pt x="1516" y="532"/>
                  </a:lnTo>
                  <a:lnTo>
                    <a:pt x="1516" y="532"/>
                  </a:lnTo>
                  <a:lnTo>
                    <a:pt x="1519" y="530"/>
                  </a:lnTo>
                  <a:close/>
                  <a:moveTo>
                    <a:pt x="1958" y="447"/>
                  </a:moveTo>
                  <a:lnTo>
                    <a:pt x="1960" y="447"/>
                  </a:lnTo>
                  <a:lnTo>
                    <a:pt x="1963" y="447"/>
                  </a:lnTo>
                  <a:lnTo>
                    <a:pt x="1963" y="448"/>
                  </a:lnTo>
                  <a:lnTo>
                    <a:pt x="1964" y="450"/>
                  </a:lnTo>
                  <a:lnTo>
                    <a:pt x="1966" y="453"/>
                  </a:lnTo>
                  <a:lnTo>
                    <a:pt x="1969" y="457"/>
                  </a:lnTo>
                  <a:lnTo>
                    <a:pt x="1971" y="458"/>
                  </a:lnTo>
                  <a:lnTo>
                    <a:pt x="1973" y="460"/>
                  </a:lnTo>
                  <a:lnTo>
                    <a:pt x="1973" y="461"/>
                  </a:lnTo>
                  <a:lnTo>
                    <a:pt x="1974" y="463"/>
                  </a:lnTo>
                  <a:lnTo>
                    <a:pt x="1976" y="465"/>
                  </a:lnTo>
                  <a:lnTo>
                    <a:pt x="1978" y="466"/>
                  </a:lnTo>
                  <a:lnTo>
                    <a:pt x="1978" y="468"/>
                  </a:lnTo>
                  <a:lnTo>
                    <a:pt x="1979" y="470"/>
                  </a:lnTo>
                  <a:lnTo>
                    <a:pt x="1979" y="470"/>
                  </a:lnTo>
                  <a:lnTo>
                    <a:pt x="1981" y="468"/>
                  </a:lnTo>
                  <a:lnTo>
                    <a:pt x="1982" y="470"/>
                  </a:lnTo>
                  <a:lnTo>
                    <a:pt x="1982" y="473"/>
                  </a:lnTo>
                  <a:lnTo>
                    <a:pt x="1982" y="475"/>
                  </a:lnTo>
                  <a:lnTo>
                    <a:pt x="1982" y="475"/>
                  </a:lnTo>
                  <a:lnTo>
                    <a:pt x="1981" y="478"/>
                  </a:lnTo>
                  <a:lnTo>
                    <a:pt x="1981" y="479"/>
                  </a:lnTo>
                  <a:lnTo>
                    <a:pt x="1981" y="483"/>
                  </a:lnTo>
                  <a:lnTo>
                    <a:pt x="1982" y="484"/>
                  </a:lnTo>
                  <a:lnTo>
                    <a:pt x="1984" y="486"/>
                  </a:lnTo>
                  <a:lnTo>
                    <a:pt x="1986" y="488"/>
                  </a:lnTo>
                  <a:lnTo>
                    <a:pt x="1986" y="489"/>
                  </a:lnTo>
                  <a:lnTo>
                    <a:pt x="1987" y="489"/>
                  </a:lnTo>
                  <a:lnTo>
                    <a:pt x="1989" y="488"/>
                  </a:lnTo>
                  <a:lnTo>
                    <a:pt x="1991" y="486"/>
                  </a:lnTo>
                  <a:lnTo>
                    <a:pt x="1991" y="484"/>
                  </a:lnTo>
                  <a:lnTo>
                    <a:pt x="1991" y="483"/>
                  </a:lnTo>
                  <a:lnTo>
                    <a:pt x="1992" y="481"/>
                  </a:lnTo>
                  <a:lnTo>
                    <a:pt x="1992" y="479"/>
                  </a:lnTo>
                  <a:lnTo>
                    <a:pt x="1994" y="479"/>
                  </a:lnTo>
                  <a:lnTo>
                    <a:pt x="1996" y="479"/>
                  </a:lnTo>
                  <a:lnTo>
                    <a:pt x="1997" y="481"/>
                  </a:lnTo>
                  <a:lnTo>
                    <a:pt x="1999" y="484"/>
                  </a:lnTo>
                  <a:lnTo>
                    <a:pt x="2000" y="486"/>
                  </a:lnTo>
                  <a:lnTo>
                    <a:pt x="2002" y="486"/>
                  </a:lnTo>
                  <a:lnTo>
                    <a:pt x="2004" y="488"/>
                  </a:lnTo>
                  <a:lnTo>
                    <a:pt x="2004" y="489"/>
                  </a:lnTo>
                  <a:lnTo>
                    <a:pt x="2004" y="491"/>
                  </a:lnTo>
                  <a:lnTo>
                    <a:pt x="2002" y="494"/>
                  </a:lnTo>
                  <a:lnTo>
                    <a:pt x="2002" y="496"/>
                  </a:lnTo>
                  <a:lnTo>
                    <a:pt x="2002" y="502"/>
                  </a:lnTo>
                  <a:lnTo>
                    <a:pt x="2004" y="502"/>
                  </a:lnTo>
                  <a:lnTo>
                    <a:pt x="2005" y="501"/>
                  </a:lnTo>
                  <a:lnTo>
                    <a:pt x="2007" y="502"/>
                  </a:lnTo>
                  <a:lnTo>
                    <a:pt x="2009" y="502"/>
                  </a:lnTo>
                  <a:lnTo>
                    <a:pt x="2012" y="502"/>
                  </a:lnTo>
                  <a:lnTo>
                    <a:pt x="2017" y="502"/>
                  </a:lnTo>
                  <a:lnTo>
                    <a:pt x="2020" y="502"/>
                  </a:lnTo>
                  <a:lnTo>
                    <a:pt x="2023" y="502"/>
                  </a:lnTo>
                  <a:lnTo>
                    <a:pt x="2025" y="502"/>
                  </a:lnTo>
                  <a:lnTo>
                    <a:pt x="2027" y="502"/>
                  </a:lnTo>
                  <a:lnTo>
                    <a:pt x="2027" y="501"/>
                  </a:lnTo>
                  <a:lnTo>
                    <a:pt x="2025" y="499"/>
                  </a:lnTo>
                  <a:lnTo>
                    <a:pt x="2027" y="499"/>
                  </a:lnTo>
                  <a:lnTo>
                    <a:pt x="2028" y="497"/>
                  </a:lnTo>
                  <a:lnTo>
                    <a:pt x="2030" y="497"/>
                  </a:lnTo>
                  <a:lnTo>
                    <a:pt x="2033" y="497"/>
                  </a:lnTo>
                  <a:lnTo>
                    <a:pt x="2035" y="501"/>
                  </a:lnTo>
                  <a:lnTo>
                    <a:pt x="2036" y="502"/>
                  </a:lnTo>
                  <a:lnTo>
                    <a:pt x="2036" y="504"/>
                  </a:lnTo>
                  <a:lnTo>
                    <a:pt x="2036" y="506"/>
                  </a:lnTo>
                  <a:lnTo>
                    <a:pt x="2036" y="507"/>
                  </a:lnTo>
                  <a:lnTo>
                    <a:pt x="2036" y="509"/>
                  </a:lnTo>
                  <a:lnTo>
                    <a:pt x="2035" y="511"/>
                  </a:lnTo>
                  <a:lnTo>
                    <a:pt x="2035" y="511"/>
                  </a:lnTo>
                  <a:lnTo>
                    <a:pt x="2033" y="511"/>
                  </a:lnTo>
                  <a:lnTo>
                    <a:pt x="2032" y="511"/>
                  </a:lnTo>
                  <a:lnTo>
                    <a:pt x="2030" y="514"/>
                  </a:lnTo>
                  <a:lnTo>
                    <a:pt x="2030" y="515"/>
                  </a:lnTo>
                  <a:lnTo>
                    <a:pt x="2030" y="517"/>
                  </a:lnTo>
                  <a:lnTo>
                    <a:pt x="2028" y="519"/>
                  </a:lnTo>
                  <a:lnTo>
                    <a:pt x="2027" y="520"/>
                  </a:lnTo>
                  <a:lnTo>
                    <a:pt x="2027" y="522"/>
                  </a:lnTo>
                  <a:lnTo>
                    <a:pt x="2027" y="524"/>
                  </a:lnTo>
                  <a:lnTo>
                    <a:pt x="2025" y="525"/>
                  </a:lnTo>
                  <a:lnTo>
                    <a:pt x="2027" y="527"/>
                  </a:lnTo>
                  <a:lnTo>
                    <a:pt x="2015" y="527"/>
                  </a:lnTo>
                  <a:lnTo>
                    <a:pt x="2015" y="530"/>
                  </a:lnTo>
                  <a:lnTo>
                    <a:pt x="2015" y="533"/>
                  </a:lnTo>
                  <a:lnTo>
                    <a:pt x="2014" y="535"/>
                  </a:lnTo>
                  <a:lnTo>
                    <a:pt x="2014" y="537"/>
                  </a:lnTo>
                  <a:lnTo>
                    <a:pt x="2012" y="540"/>
                  </a:lnTo>
                  <a:lnTo>
                    <a:pt x="2010" y="543"/>
                  </a:lnTo>
                  <a:lnTo>
                    <a:pt x="2010" y="545"/>
                  </a:lnTo>
                  <a:lnTo>
                    <a:pt x="2009" y="547"/>
                  </a:lnTo>
                  <a:lnTo>
                    <a:pt x="2009" y="547"/>
                  </a:lnTo>
                  <a:lnTo>
                    <a:pt x="2007" y="548"/>
                  </a:lnTo>
                  <a:lnTo>
                    <a:pt x="2007" y="548"/>
                  </a:lnTo>
                  <a:lnTo>
                    <a:pt x="2005" y="550"/>
                  </a:lnTo>
                  <a:lnTo>
                    <a:pt x="2004" y="551"/>
                  </a:lnTo>
                  <a:lnTo>
                    <a:pt x="2002" y="551"/>
                  </a:lnTo>
                  <a:lnTo>
                    <a:pt x="2000" y="551"/>
                  </a:lnTo>
                  <a:lnTo>
                    <a:pt x="2000" y="553"/>
                  </a:lnTo>
                  <a:lnTo>
                    <a:pt x="1999" y="556"/>
                  </a:lnTo>
                  <a:lnTo>
                    <a:pt x="1999" y="560"/>
                  </a:lnTo>
                  <a:lnTo>
                    <a:pt x="1999" y="563"/>
                  </a:lnTo>
                  <a:lnTo>
                    <a:pt x="1984" y="563"/>
                  </a:lnTo>
                  <a:lnTo>
                    <a:pt x="1984" y="537"/>
                  </a:lnTo>
                  <a:lnTo>
                    <a:pt x="1964" y="537"/>
                  </a:lnTo>
                  <a:lnTo>
                    <a:pt x="1964" y="533"/>
                  </a:lnTo>
                  <a:lnTo>
                    <a:pt x="1964" y="532"/>
                  </a:lnTo>
                  <a:lnTo>
                    <a:pt x="1964" y="530"/>
                  </a:lnTo>
                  <a:lnTo>
                    <a:pt x="1964" y="527"/>
                  </a:lnTo>
                  <a:lnTo>
                    <a:pt x="1964" y="524"/>
                  </a:lnTo>
                  <a:lnTo>
                    <a:pt x="1964" y="522"/>
                  </a:lnTo>
                  <a:lnTo>
                    <a:pt x="1981" y="522"/>
                  </a:lnTo>
                  <a:lnTo>
                    <a:pt x="1981" y="501"/>
                  </a:lnTo>
                  <a:lnTo>
                    <a:pt x="1979" y="501"/>
                  </a:lnTo>
                  <a:lnTo>
                    <a:pt x="1979" y="499"/>
                  </a:lnTo>
                  <a:lnTo>
                    <a:pt x="1978" y="497"/>
                  </a:lnTo>
                  <a:lnTo>
                    <a:pt x="1978" y="496"/>
                  </a:lnTo>
                  <a:lnTo>
                    <a:pt x="1976" y="494"/>
                  </a:lnTo>
                  <a:lnTo>
                    <a:pt x="1976" y="494"/>
                  </a:lnTo>
                  <a:lnTo>
                    <a:pt x="1976" y="491"/>
                  </a:lnTo>
                  <a:lnTo>
                    <a:pt x="1976" y="488"/>
                  </a:lnTo>
                  <a:lnTo>
                    <a:pt x="1976" y="483"/>
                  </a:lnTo>
                  <a:lnTo>
                    <a:pt x="1976" y="481"/>
                  </a:lnTo>
                  <a:lnTo>
                    <a:pt x="1974" y="479"/>
                  </a:lnTo>
                  <a:lnTo>
                    <a:pt x="1974" y="478"/>
                  </a:lnTo>
                  <a:lnTo>
                    <a:pt x="1973" y="476"/>
                  </a:lnTo>
                  <a:lnTo>
                    <a:pt x="1973" y="475"/>
                  </a:lnTo>
                  <a:lnTo>
                    <a:pt x="1971" y="475"/>
                  </a:lnTo>
                  <a:lnTo>
                    <a:pt x="1969" y="473"/>
                  </a:lnTo>
                  <a:lnTo>
                    <a:pt x="1968" y="473"/>
                  </a:lnTo>
                  <a:lnTo>
                    <a:pt x="1964" y="470"/>
                  </a:lnTo>
                  <a:lnTo>
                    <a:pt x="1961" y="466"/>
                  </a:lnTo>
                  <a:lnTo>
                    <a:pt x="1960" y="463"/>
                  </a:lnTo>
                  <a:lnTo>
                    <a:pt x="1958" y="458"/>
                  </a:lnTo>
                  <a:lnTo>
                    <a:pt x="1956" y="457"/>
                  </a:lnTo>
                  <a:lnTo>
                    <a:pt x="1956" y="455"/>
                  </a:lnTo>
                  <a:lnTo>
                    <a:pt x="1955" y="453"/>
                  </a:lnTo>
                  <a:lnTo>
                    <a:pt x="1955" y="452"/>
                  </a:lnTo>
                  <a:lnTo>
                    <a:pt x="1953" y="450"/>
                  </a:lnTo>
                  <a:lnTo>
                    <a:pt x="1955" y="448"/>
                  </a:lnTo>
                  <a:lnTo>
                    <a:pt x="1956" y="447"/>
                  </a:lnTo>
                  <a:lnTo>
                    <a:pt x="1958" y="447"/>
                  </a:lnTo>
                  <a:close/>
                  <a:moveTo>
                    <a:pt x="1825" y="211"/>
                  </a:moveTo>
                  <a:lnTo>
                    <a:pt x="1827" y="211"/>
                  </a:lnTo>
                  <a:lnTo>
                    <a:pt x="1829" y="211"/>
                  </a:lnTo>
                  <a:lnTo>
                    <a:pt x="1830" y="213"/>
                  </a:lnTo>
                  <a:lnTo>
                    <a:pt x="1832" y="214"/>
                  </a:lnTo>
                  <a:lnTo>
                    <a:pt x="1835" y="218"/>
                  </a:lnTo>
                  <a:lnTo>
                    <a:pt x="1840" y="219"/>
                  </a:lnTo>
                  <a:lnTo>
                    <a:pt x="1842" y="221"/>
                  </a:lnTo>
                  <a:lnTo>
                    <a:pt x="1843" y="224"/>
                  </a:lnTo>
                  <a:lnTo>
                    <a:pt x="1845" y="226"/>
                  </a:lnTo>
                  <a:lnTo>
                    <a:pt x="1845" y="227"/>
                  </a:lnTo>
                  <a:lnTo>
                    <a:pt x="1845" y="229"/>
                  </a:lnTo>
                  <a:lnTo>
                    <a:pt x="1847" y="231"/>
                  </a:lnTo>
                  <a:lnTo>
                    <a:pt x="1848" y="232"/>
                  </a:lnTo>
                  <a:lnTo>
                    <a:pt x="1850" y="232"/>
                  </a:lnTo>
                  <a:lnTo>
                    <a:pt x="1852" y="232"/>
                  </a:lnTo>
                  <a:lnTo>
                    <a:pt x="1853" y="234"/>
                  </a:lnTo>
                  <a:lnTo>
                    <a:pt x="1853" y="236"/>
                  </a:lnTo>
                  <a:lnTo>
                    <a:pt x="1855" y="237"/>
                  </a:lnTo>
                  <a:lnTo>
                    <a:pt x="1858" y="237"/>
                  </a:lnTo>
                  <a:lnTo>
                    <a:pt x="1860" y="239"/>
                  </a:lnTo>
                  <a:lnTo>
                    <a:pt x="1861" y="239"/>
                  </a:lnTo>
                  <a:lnTo>
                    <a:pt x="1863" y="239"/>
                  </a:lnTo>
                  <a:lnTo>
                    <a:pt x="1865" y="241"/>
                  </a:lnTo>
                  <a:lnTo>
                    <a:pt x="1865" y="242"/>
                  </a:lnTo>
                  <a:lnTo>
                    <a:pt x="1866" y="244"/>
                  </a:lnTo>
                  <a:lnTo>
                    <a:pt x="1868" y="245"/>
                  </a:lnTo>
                  <a:lnTo>
                    <a:pt x="1868" y="247"/>
                  </a:lnTo>
                  <a:lnTo>
                    <a:pt x="1868" y="249"/>
                  </a:lnTo>
                  <a:lnTo>
                    <a:pt x="1861" y="249"/>
                  </a:lnTo>
                  <a:lnTo>
                    <a:pt x="1860" y="249"/>
                  </a:lnTo>
                  <a:lnTo>
                    <a:pt x="1858" y="247"/>
                  </a:lnTo>
                  <a:lnTo>
                    <a:pt x="1856" y="247"/>
                  </a:lnTo>
                  <a:lnTo>
                    <a:pt x="1855" y="245"/>
                  </a:lnTo>
                  <a:lnTo>
                    <a:pt x="1852" y="244"/>
                  </a:lnTo>
                  <a:lnTo>
                    <a:pt x="1848" y="242"/>
                  </a:lnTo>
                  <a:lnTo>
                    <a:pt x="1845" y="241"/>
                  </a:lnTo>
                  <a:lnTo>
                    <a:pt x="1842" y="239"/>
                  </a:lnTo>
                  <a:lnTo>
                    <a:pt x="1838" y="237"/>
                  </a:lnTo>
                  <a:lnTo>
                    <a:pt x="1835" y="236"/>
                  </a:lnTo>
                  <a:lnTo>
                    <a:pt x="1834" y="234"/>
                  </a:lnTo>
                  <a:lnTo>
                    <a:pt x="1832" y="232"/>
                  </a:lnTo>
                  <a:lnTo>
                    <a:pt x="1830" y="232"/>
                  </a:lnTo>
                  <a:lnTo>
                    <a:pt x="1830" y="231"/>
                  </a:lnTo>
                  <a:lnTo>
                    <a:pt x="1830" y="227"/>
                  </a:lnTo>
                  <a:lnTo>
                    <a:pt x="1830" y="224"/>
                  </a:lnTo>
                  <a:lnTo>
                    <a:pt x="1829" y="223"/>
                  </a:lnTo>
                  <a:lnTo>
                    <a:pt x="1827" y="221"/>
                  </a:lnTo>
                  <a:lnTo>
                    <a:pt x="1825" y="219"/>
                  </a:lnTo>
                  <a:lnTo>
                    <a:pt x="1824" y="219"/>
                  </a:lnTo>
                  <a:lnTo>
                    <a:pt x="1822" y="216"/>
                  </a:lnTo>
                  <a:lnTo>
                    <a:pt x="1820" y="213"/>
                  </a:lnTo>
                  <a:lnTo>
                    <a:pt x="1825" y="211"/>
                  </a:lnTo>
                  <a:close/>
                  <a:moveTo>
                    <a:pt x="85" y="92"/>
                  </a:moveTo>
                  <a:lnTo>
                    <a:pt x="89" y="92"/>
                  </a:lnTo>
                  <a:lnTo>
                    <a:pt x="92" y="93"/>
                  </a:lnTo>
                  <a:lnTo>
                    <a:pt x="95" y="95"/>
                  </a:lnTo>
                  <a:lnTo>
                    <a:pt x="98" y="98"/>
                  </a:lnTo>
                  <a:lnTo>
                    <a:pt x="100" y="98"/>
                  </a:lnTo>
                  <a:lnTo>
                    <a:pt x="102" y="100"/>
                  </a:lnTo>
                  <a:lnTo>
                    <a:pt x="103" y="101"/>
                  </a:lnTo>
                  <a:lnTo>
                    <a:pt x="105" y="103"/>
                  </a:lnTo>
                  <a:lnTo>
                    <a:pt x="105" y="106"/>
                  </a:lnTo>
                  <a:lnTo>
                    <a:pt x="105" y="110"/>
                  </a:lnTo>
                  <a:lnTo>
                    <a:pt x="105" y="114"/>
                  </a:lnTo>
                  <a:lnTo>
                    <a:pt x="105" y="121"/>
                  </a:lnTo>
                  <a:lnTo>
                    <a:pt x="105" y="126"/>
                  </a:lnTo>
                  <a:lnTo>
                    <a:pt x="107" y="129"/>
                  </a:lnTo>
                  <a:lnTo>
                    <a:pt x="107" y="132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07" y="144"/>
                  </a:lnTo>
                  <a:lnTo>
                    <a:pt x="107" y="147"/>
                  </a:lnTo>
                  <a:lnTo>
                    <a:pt x="105" y="147"/>
                  </a:lnTo>
                  <a:lnTo>
                    <a:pt x="103" y="149"/>
                  </a:lnTo>
                  <a:lnTo>
                    <a:pt x="102" y="149"/>
                  </a:lnTo>
                  <a:lnTo>
                    <a:pt x="100" y="150"/>
                  </a:lnTo>
                  <a:lnTo>
                    <a:pt x="100" y="150"/>
                  </a:lnTo>
                  <a:lnTo>
                    <a:pt x="100" y="154"/>
                  </a:lnTo>
                  <a:lnTo>
                    <a:pt x="100" y="157"/>
                  </a:lnTo>
                  <a:lnTo>
                    <a:pt x="102" y="159"/>
                  </a:lnTo>
                  <a:lnTo>
                    <a:pt x="102" y="160"/>
                  </a:lnTo>
                  <a:lnTo>
                    <a:pt x="102" y="167"/>
                  </a:lnTo>
                  <a:lnTo>
                    <a:pt x="102" y="168"/>
                  </a:lnTo>
                  <a:lnTo>
                    <a:pt x="100" y="172"/>
                  </a:lnTo>
                  <a:lnTo>
                    <a:pt x="98" y="173"/>
                  </a:lnTo>
                  <a:lnTo>
                    <a:pt x="97" y="177"/>
                  </a:lnTo>
                  <a:lnTo>
                    <a:pt x="95" y="180"/>
                  </a:lnTo>
                  <a:lnTo>
                    <a:pt x="95" y="183"/>
                  </a:lnTo>
                  <a:lnTo>
                    <a:pt x="95" y="187"/>
                  </a:lnTo>
                  <a:lnTo>
                    <a:pt x="97" y="190"/>
                  </a:lnTo>
                  <a:lnTo>
                    <a:pt x="98" y="195"/>
                  </a:lnTo>
                  <a:lnTo>
                    <a:pt x="100" y="198"/>
                  </a:lnTo>
                  <a:lnTo>
                    <a:pt x="98" y="200"/>
                  </a:lnTo>
                  <a:lnTo>
                    <a:pt x="97" y="201"/>
                  </a:lnTo>
                  <a:lnTo>
                    <a:pt x="95" y="201"/>
                  </a:lnTo>
                  <a:lnTo>
                    <a:pt x="94" y="203"/>
                  </a:lnTo>
                  <a:lnTo>
                    <a:pt x="92" y="205"/>
                  </a:lnTo>
                  <a:lnTo>
                    <a:pt x="89" y="206"/>
                  </a:lnTo>
                  <a:lnTo>
                    <a:pt x="85" y="208"/>
                  </a:lnTo>
                  <a:lnTo>
                    <a:pt x="84" y="209"/>
                  </a:lnTo>
                  <a:lnTo>
                    <a:pt x="82" y="209"/>
                  </a:lnTo>
                  <a:lnTo>
                    <a:pt x="80" y="211"/>
                  </a:lnTo>
                  <a:lnTo>
                    <a:pt x="79" y="213"/>
                  </a:lnTo>
                  <a:lnTo>
                    <a:pt x="79" y="216"/>
                  </a:lnTo>
                  <a:lnTo>
                    <a:pt x="79" y="221"/>
                  </a:lnTo>
                  <a:lnTo>
                    <a:pt x="79" y="226"/>
                  </a:lnTo>
                  <a:lnTo>
                    <a:pt x="80" y="229"/>
                  </a:lnTo>
                  <a:lnTo>
                    <a:pt x="80" y="234"/>
                  </a:lnTo>
                  <a:lnTo>
                    <a:pt x="79" y="237"/>
                  </a:lnTo>
                  <a:lnTo>
                    <a:pt x="79" y="241"/>
                  </a:lnTo>
                  <a:lnTo>
                    <a:pt x="77" y="242"/>
                  </a:lnTo>
                  <a:lnTo>
                    <a:pt x="76" y="244"/>
                  </a:lnTo>
                  <a:lnTo>
                    <a:pt x="74" y="247"/>
                  </a:lnTo>
                  <a:lnTo>
                    <a:pt x="71" y="249"/>
                  </a:lnTo>
                  <a:lnTo>
                    <a:pt x="71" y="250"/>
                  </a:lnTo>
                  <a:lnTo>
                    <a:pt x="69" y="254"/>
                  </a:lnTo>
                  <a:lnTo>
                    <a:pt x="69" y="257"/>
                  </a:lnTo>
                  <a:lnTo>
                    <a:pt x="67" y="262"/>
                  </a:lnTo>
                  <a:lnTo>
                    <a:pt x="69" y="267"/>
                  </a:lnTo>
                  <a:lnTo>
                    <a:pt x="69" y="270"/>
                  </a:lnTo>
                  <a:lnTo>
                    <a:pt x="69" y="275"/>
                  </a:lnTo>
                  <a:lnTo>
                    <a:pt x="69" y="278"/>
                  </a:lnTo>
                  <a:lnTo>
                    <a:pt x="69" y="281"/>
                  </a:lnTo>
                  <a:lnTo>
                    <a:pt x="67" y="285"/>
                  </a:lnTo>
                  <a:lnTo>
                    <a:pt x="66" y="288"/>
                  </a:lnTo>
                  <a:lnTo>
                    <a:pt x="64" y="291"/>
                  </a:lnTo>
                  <a:lnTo>
                    <a:pt x="62" y="293"/>
                  </a:lnTo>
                  <a:lnTo>
                    <a:pt x="61" y="295"/>
                  </a:lnTo>
                  <a:lnTo>
                    <a:pt x="58" y="296"/>
                  </a:lnTo>
                  <a:lnTo>
                    <a:pt x="53" y="296"/>
                  </a:lnTo>
                  <a:lnTo>
                    <a:pt x="48" y="296"/>
                  </a:lnTo>
                  <a:lnTo>
                    <a:pt x="46" y="296"/>
                  </a:lnTo>
                  <a:lnTo>
                    <a:pt x="44" y="298"/>
                  </a:lnTo>
                  <a:lnTo>
                    <a:pt x="41" y="298"/>
                  </a:lnTo>
                  <a:lnTo>
                    <a:pt x="38" y="296"/>
                  </a:lnTo>
                  <a:lnTo>
                    <a:pt x="36" y="296"/>
                  </a:lnTo>
                  <a:lnTo>
                    <a:pt x="33" y="296"/>
                  </a:lnTo>
                  <a:lnTo>
                    <a:pt x="30" y="296"/>
                  </a:lnTo>
                  <a:lnTo>
                    <a:pt x="28" y="295"/>
                  </a:lnTo>
                  <a:lnTo>
                    <a:pt x="28" y="293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22" y="291"/>
                  </a:lnTo>
                  <a:lnTo>
                    <a:pt x="18" y="291"/>
                  </a:lnTo>
                  <a:lnTo>
                    <a:pt x="13" y="291"/>
                  </a:lnTo>
                  <a:lnTo>
                    <a:pt x="10" y="291"/>
                  </a:lnTo>
                  <a:lnTo>
                    <a:pt x="7" y="291"/>
                  </a:lnTo>
                  <a:lnTo>
                    <a:pt x="7" y="286"/>
                  </a:lnTo>
                  <a:lnTo>
                    <a:pt x="7" y="283"/>
                  </a:lnTo>
                  <a:lnTo>
                    <a:pt x="7" y="278"/>
                  </a:lnTo>
                  <a:lnTo>
                    <a:pt x="7" y="277"/>
                  </a:lnTo>
                  <a:lnTo>
                    <a:pt x="7" y="275"/>
                  </a:lnTo>
                  <a:lnTo>
                    <a:pt x="5" y="272"/>
                  </a:lnTo>
                  <a:lnTo>
                    <a:pt x="5" y="267"/>
                  </a:lnTo>
                  <a:lnTo>
                    <a:pt x="5" y="263"/>
                  </a:lnTo>
                  <a:lnTo>
                    <a:pt x="4" y="260"/>
                  </a:lnTo>
                  <a:lnTo>
                    <a:pt x="4" y="257"/>
                  </a:lnTo>
                  <a:lnTo>
                    <a:pt x="2" y="254"/>
                  </a:lnTo>
                  <a:lnTo>
                    <a:pt x="0" y="250"/>
                  </a:lnTo>
                  <a:lnTo>
                    <a:pt x="0" y="247"/>
                  </a:lnTo>
                  <a:lnTo>
                    <a:pt x="2" y="245"/>
                  </a:lnTo>
                  <a:lnTo>
                    <a:pt x="4" y="244"/>
                  </a:lnTo>
                  <a:lnTo>
                    <a:pt x="5" y="242"/>
                  </a:lnTo>
                  <a:lnTo>
                    <a:pt x="5" y="241"/>
                  </a:lnTo>
                  <a:lnTo>
                    <a:pt x="5" y="237"/>
                  </a:lnTo>
                  <a:lnTo>
                    <a:pt x="5" y="232"/>
                  </a:lnTo>
                  <a:lnTo>
                    <a:pt x="5" y="229"/>
                  </a:lnTo>
                  <a:lnTo>
                    <a:pt x="7" y="226"/>
                  </a:lnTo>
                  <a:lnTo>
                    <a:pt x="8" y="223"/>
                  </a:lnTo>
                  <a:lnTo>
                    <a:pt x="10" y="219"/>
                  </a:lnTo>
                  <a:lnTo>
                    <a:pt x="12" y="216"/>
                  </a:lnTo>
                  <a:lnTo>
                    <a:pt x="13" y="216"/>
                  </a:lnTo>
                  <a:lnTo>
                    <a:pt x="15" y="216"/>
                  </a:lnTo>
                  <a:lnTo>
                    <a:pt x="17" y="216"/>
                  </a:lnTo>
                  <a:lnTo>
                    <a:pt x="18" y="216"/>
                  </a:lnTo>
                  <a:lnTo>
                    <a:pt x="18" y="214"/>
                  </a:lnTo>
                  <a:lnTo>
                    <a:pt x="18" y="211"/>
                  </a:lnTo>
                  <a:lnTo>
                    <a:pt x="18" y="209"/>
                  </a:lnTo>
                  <a:lnTo>
                    <a:pt x="18" y="206"/>
                  </a:lnTo>
                  <a:lnTo>
                    <a:pt x="18" y="203"/>
                  </a:lnTo>
                  <a:lnTo>
                    <a:pt x="17" y="201"/>
                  </a:lnTo>
                  <a:lnTo>
                    <a:pt x="17" y="200"/>
                  </a:lnTo>
                  <a:lnTo>
                    <a:pt x="15" y="198"/>
                  </a:lnTo>
                  <a:lnTo>
                    <a:pt x="13" y="196"/>
                  </a:lnTo>
                  <a:lnTo>
                    <a:pt x="13" y="193"/>
                  </a:lnTo>
                  <a:lnTo>
                    <a:pt x="13" y="188"/>
                  </a:lnTo>
                  <a:lnTo>
                    <a:pt x="13" y="185"/>
                  </a:lnTo>
                  <a:lnTo>
                    <a:pt x="13" y="182"/>
                  </a:lnTo>
                  <a:lnTo>
                    <a:pt x="12" y="180"/>
                  </a:lnTo>
                  <a:lnTo>
                    <a:pt x="12" y="178"/>
                  </a:lnTo>
                  <a:lnTo>
                    <a:pt x="13" y="175"/>
                  </a:lnTo>
                  <a:lnTo>
                    <a:pt x="15" y="172"/>
                  </a:lnTo>
                  <a:lnTo>
                    <a:pt x="17" y="168"/>
                  </a:lnTo>
                  <a:lnTo>
                    <a:pt x="18" y="165"/>
                  </a:lnTo>
                  <a:lnTo>
                    <a:pt x="18" y="159"/>
                  </a:lnTo>
                  <a:lnTo>
                    <a:pt x="18" y="157"/>
                  </a:lnTo>
                  <a:lnTo>
                    <a:pt x="18" y="155"/>
                  </a:lnTo>
                  <a:lnTo>
                    <a:pt x="18" y="152"/>
                  </a:lnTo>
                  <a:lnTo>
                    <a:pt x="20" y="152"/>
                  </a:lnTo>
                  <a:lnTo>
                    <a:pt x="22" y="150"/>
                  </a:lnTo>
                  <a:lnTo>
                    <a:pt x="25" y="149"/>
                  </a:lnTo>
                  <a:lnTo>
                    <a:pt x="30" y="147"/>
                  </a:lnTo>
                  <a:lnTo>
                    <a:pt x="36" y="147"/>
                  </a:lnTo>
                  <a:lnTo>
                    <a:pt x="41" y="147"/>
                  </a:lnTo>
                  <a:lnTo>
                    <a:pt x="46" y="147"/>
                  </a:lnTo>
                  <a:lnTo>
                    <a:pt x="49" y="147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56" y="147"/>
                  </a:lnTo>
                  <a:lnTo>
                    <a:pt x="58" y="144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1" y="134"/>
                  </a:lnTo>
                  <a:lnTo>
                    <a:pt x="62" y="132"/>
                  </a:lnTo>
                  <a:lnTo>
                    <a:pt x="64" y="132"/>
                  </a:lnTo>
                  <a:lnTo>
                    <a:pt x="66" y="132"/>
                  </a:lnTo>
                  <a:lnTo>
                    <a:pt x="67" y="132"/>
                  </a:lnTo>
                  <a:lnTo>
                    <a:pt x="67" y="131"/>
                  </a:lnTo>
                  <a:lnTo>
                    <a:pt x="67" y="128"/>
                  </a:lnTo>
                  <a:lnTo>
                    <a:pt x="67" y="126"/>
                  </a:lnTo>
                  <a:lnTo>
                    <a:pt x="67" y="123"/>
                  </a:lnTo>
                  <a:lnTo>
                    <a:pt x="69" y="119"/>
                  </a:lnTo>
                  <a:lnTo>
                    <a:pt x="71" y="118"/>
                  </a:lnTo>
                  <a:lnTo>
                    <a:pt x="72" y="116"/>
                  </a:lnTo>
                  <a:lnTo>
                    <a:pt x="76" y="114"/>
                  </a:lnTo>
                  <a:lnTo>
                    <a:pt x="77" y="113"/>
                  </a:lnTo>
                  <a:lnTo>
                    <a:pt x="79" y="110"/>
                  </a:lnTo>
                  <a:lnTo>
                    <a:pt x="80" y="108"/>
                  </a:lnTo>
                  <a:lnTo>
                    <a:pt x="84" y="106"/>
                  </a:lnTo>
                  <a:lnTo>
                    <a:pt x="85" y="106"/>
                  </a:lnTo>
                  <a:lnTo>
                    <a:pt x="85" y="105"/>
                  </a:lnTo>
                  <a:lnTo>
                    <a:pt x="85" y="101"/>
                  </a:lnTo>
                  <a:lnTo>
                    <a:pt x="85" y="100"/>
                  </a:lnTo>
                  <a:lnTo>
                    <a:pt x="85" y="98"/>
                  </a:lnTo>
                  <a:lnTo>
                    <a:pt x="85" y="95"/>
                  </a:lnTo>
                  <a:lnTo>
                    <a:pt x="85" y="92"/>
                  </a:lnTo>
                  <a:close/>
                  <a:moveTo>
                    <a:pt x="1313" y="72"/>
                  </a:moveTo>
                  <a:lnTo>
                    <a:pt x="1310" y="74"/>
                  </a:lnTo>
                  <a:lnTo>
                    <a:pt x="1311" y="74"/>
                  </a:lnTo>
                  <a:lnTo>
                    <a:pt x="1313" y="72"/>
                  </a:lnTo>
                  <a:close/>
                  <a:moveTo>
                    <a:pt x="1323" y="72"/>
                  </a:moveTo>
                  <a:lnTo>
                    <a:pt x="1329" y="74"/>
                  </a:lnTo>
                  <a:lnTo>
                    <a:pt x="1329" y="80"/>
                  </a:lnTo>
                  <a:lnTo>
                    <a:pt x="1326" y="80"/>
                  </a:lnTo>
                  <a:lnTo>
                    <a:pt x="1323" y="80"/>
                  </a:lnTo>
                  <a:lnTo>
                    <a:pt x="1320" y="80"/>
                  </a:lnTo>
                  <a:lnTo>
                    <a:pt x="1316" y="80"/>
                  </a:lnTo>
                  <a:lnTo>
                    <a:pt x="1315" y="82"/>
                  </a:lnTo>
                  <a:lnTo>
                    <a:pt x="1313" y="82"/>
                  </a:lnTo>
                  <a:lnTo>
                    <a:pt x="1311" y="83"/>
                  </a:lnTo>
                  <a:lnTo>
                    <a:pt x="1308" y="82"/>
                  </a:lnTo>
                  <a:lnTo>
                    <a:pt x="1306" y="80"/>
                  </a:lnTo>
                  <a:lnTo>
                    <a:pt x="1306" y="78"/>
                  </a:lnTo>
                  <a:lnTo>
                    <a:pt x="1306" y="77"/>
                  </a:lnTo>
                  <a:lnTo>
                    <a:pt x="1306" y="75"/>
                  </a:lnTo>
                  <a:lnTo>
                    <a:pt x="1308" y="75"/>
                  </a:lnTo>
                  <a:lnTo>
                    <a:pt x="1310" y="74"/>
                  </a:lnTo>
                  <a:lnTo>
                    <a:pt x="1313" y="74"/>
                  </a:lnTo>
                  <a:lnTo>
                    <a:pt x="1316" y="74"/>
                  </a:lnTo>
                  <a:lnTo>
                    <a:pt x="1320" y="72"/>
                  </a:lnTo>
                  <a:lnTo>
                    <a:pt x="1323" y="72"/>
                  </a:lnTo>
                  <a:close/>
                  <a:moveTo>
                    <a:pt x="1346" y="70"/>
                  </a:moveTo>
                  <a:lnTo>
                    <a:pt x="1347" y="70"/>
                  </a:lnTo>
                  <a:lnTo>
                    <a:pt x="1351" y="72"/>
                  </a:lnTo>
                  <a:lnTo>
                    <a:pt x="1352" y="72"/>
                  </a:lnTo>
                  <a:lnTo>
                    <a:pt x="1354" y="74"/>
                  </a:lnTo>
                  <a:lnTo>
                    <a:pt x="1357" y="75"/>
                  </a:lnTo>
                  <a:lnTo>
                    <a:pt x="1359" y="75"/>
                  </a:lnTo>
                  <a:lnTo>
                    <a:pt x="1360" y="77"/>
                  </a:lnTo>
                  <a:lnTo>
                    <a:pt x="1362" y="77"/>
                  </a:lnTo>
                  <a:lnTo>
                    <a:pt x="1364" y="77"/>
                  </a:lnTo>
                  <a:lnTo>
                    <a:pt x="1365" y="77"/>
                  </a:lnTo>
                  <a:lnTo>
                    <a:pt x="1367" y="78"/>
                  </a:lnTo>
                  <a:lnTo>
                    <a:pt x="1367" y="78"/>
                  </a:lnTo>
                  <a:lnTo>
                    <a:pt x="1369" y="80"/>
                  </a:lnTo>
                  <a:lnTo>
                    <a:pt x="1370" y="82"/>
                  </a:lnTo>
                  <a:lnTo>
                    <a:pt x="1372" y="82"/>
                  </a:lnTo>
                  <a:lnTo>
                    <a:pt x="1374" y="82"/>
                  </a:lnTo>
                  <a:lnTo>
                    <a:pt x="1377" y="82"/>
                  </a:lnTo>
                  <a:lnTo>
                    <a:pt x="1378" y="82"/>
                  </a:lnTo>
                  <a:lnTo>
                    <a:pt x="1378" y="83"/>
                  </a:lnTo>
                  <a:lnTo>
                    <a:pt x="1382" y="83"/>
                  </a:lnTo>
                  <a:lnTo>
                    <a:pt x="1383" y="85"/>
                  </a:lnTo>
                  <a:lnTo>
                    <a:pt x="1387" y="85"/>
                  </a:lnTo>
                  <a:lnTo>
                    <a:pt x="1390" y="85"/>
                  </a:lnTo>
                  <a:lnTo>
                    <a:pt x="1393" y="85"/>
                  </a:lnTo>
                  <a:lnTo>
                    <a:pt x="1396" y="85"/>
                  </a:lnTo>
                  <a:lnTo>
                    <a:pt x="1400" y="85"/>
                  </a:lnTo>
                  <a:lnTo>
                    <a:pt x="1403" y="87"/>
                  </a:lnTo>
                  <a:lnTo>
                    <a:pt x="1406" y="87"/>
                  </a:lnTo>
                  <a:lnTo>
                    <a:pt x="1410" y="88"/>
                  </a:lnTo>
                  <a:lnTo>
                    <a:pt x="1413" y="88"/>
                  </a:lnTo>
                  <a:lnTo>
                    <a:pt x="1413" y="88"/>
                  </a:lnTo>
                  <a:lnTo>
                    <a:pt x="1413" y="90"/>
                  </a:lnTo>
                  <a:lnTo>
                    <a:pt x="1410" y="93"/>
                  </a:lnTo>
                  <a:lnTo>
                    <a:pt x="1408" y="95"/>
                  </a:lnTo>
                  <a:lnTo>
                    <a:pt x="1406" y="96"/>
                  </a:lnTo>
                  <a:lnTo>
                    <a:pt x="1403" y="100"/>
                  </a:lnTo>
                  <a:lnTo>
                    <a:pt x="1403" y="101"/>
                  </a:lnTo>
                  <a:lnTo>
                    <a:pt x="1401" y="103"/>
                  </a:lnTo>
                  <a:lnTo>
                    <a:pt x="1401" y="105"/>
                  </a:lnTo>
                  <a:lnTo>
                    <a:pt x="1400" y="106"/>
                  </a:lnTo>
                  <a:lnTo>
                    <a:pt x="1400" y="106"/>
                  </a:lnTo>
                  <a:lnTo>
                    <a:pt x="1398" y="108"/>
                  </a:lnTo>
                  <a:lnTo>
                    <a:pt x="1396" y="108"/>
                  </a:lnTo>
                  <a:lnTo>
                    <a:pt x="1396" y="110"/>
                  </a:lnTo>
                  <a:lnTo>
                    <a:pt x="1396" y="111"/>
                  </a:lnTo>
                  <a:lnTo>
                    <a:pt x="1396" y="113"/>
                  </a:lnTo>
                  <a:lnTo>
                    <a:pt x="1396" y="114"/>
                  </a:lnTo>
                  <a:lnTo>
                    <a:pt x="1398" y="116"/>
                  </a:lnTo>
                  <a:lnTo>
                    <a:pt x="1398" y="118"/>
                  </a:lnTo>
                  <a:lnTo>
                    <a:pt x="1398" y="119"/>
                  </a:lnTo>
                  <a:lnTo>
                    <a:pt x="1398" y="121"/>
                  </a:lnTo>
                  <a:lnTo>
                    <a:pt x="1398" y="124"/>
                  </a:lnTo>
                  <a:lnTo>
                    <a:pt x="1396" y="128"/>
                  </a:lnTo>
                  <a:lnTo>
                    <a:pt x="1398" y="129"/>
                  </a:lnTo>
                  <a:lnTo>
                    <a:pt x="1398" y="131"/>
                  </a:lnTo>
                  <a:lnTo>
                    <a:pt x="1398" y="132"/>
                  </a:lnTo>
                  <a:lnTo>
                    <a:pt x="1396" y="132"/>
                  </a:lnTo>
                  <a:lnTo>
                    <a:pt x="1398" y="134"/>
                  </a:lnTo>
                  <a:lnTo>
                    <a:pt x="1400" y="136"/>
                  </a:lnTo>
                  <a:lnTo>
                    <a:pt x="1401" y="136"/>
                  </a:lnTo>
                  <a:lnTo>
                    <a:pt x="1403" y="137"/>
                  </a:lnTo>
                  <a:lnTo>
                    <a:pt x="1406" y="137"/>
                  </a:lnTo>
                  <a:lnTo>
                    <a:pt x="1408" y="137"/>
                  </a:lnTo>
                  <a:lnTo>
                    <a:pt x="1410" y="137"/>
                  </a:lnTo>
                  <a:lnTo>
                    <a:pt x="1411" y="137"/>
                  </a:lnTo>
                  <a:lnTo>
                    <a:pt x="1413" y="137"/>
                  </a:lnTo>
                  <a:lnTo>
                    <a:pt x="1414" y="137"/>
                  </a:lnTo>
                  <a:lnTo>
                    <a:pt x="1414" y="139"/>
                  </a:lnTo>
                  <a:lnTo>
                    <a:pt x="1416" y="141"/>
                  </a:lnTo>
                  <a:lnTo>
                    <a:pt x="1416" y="144"/>
                  </a:lnTo>
                  <a:lnTo>
                    <a:pt x="1418" y="146"/>
                  </a:lnTo>
                  <a:lnTo>
                    <a:pt x="1419" y="149"/>
                  </a:lnTo>
                  <a:lnTo>
                    <a:pt x="1423" y="149"/>
                  </a:lnTo>
                  <a:lnTo>
                    <a:pt x="1424" y="149"/>
                  </a:lnTo>
                  <a:lnTo>
                    <a:pt x="1428" y="150"/>
                  </a:lnTo>
                  <a:lnTo>
                    <a:pt x="1432" y="152"/>
                  </a:lnTo>
                  <a:lnTo>
                    <a:pt x="1436" y="155"/>
                  </a:lnTo>
                  <a:lnTo>
                    <a:pt x="1439" y="157"/>
                  </a:lnTo>
                  <a:lnTo>
                    <a:pt x="1442" y="160"/>
                  </a:lnTo>
                  <a:lnTo>
                    <a:pt x="1444" y="162"/>
                  </a:lnTo>
                  <a:lnTo>
                    <a:pt x="1446" y="164"/>
                  </a:lnTo>
                  <a:lnTo>
                    <a:pt x="1446" y="165"/>
                  </a:lnTo>
                  <a:lnTo>
                    <a:pt x="1446" y="167"/>
                  </a:lnTo>
                  <a:lnTo>
                    <a:pt x="1447" y="167"/>
                  </a:lnTo>
                  <a:lnTo>
                    <a:pt x="1449" y="168"/>
                  </a:lnTo>
                  <a:lnTo>
                    <a:pt x="1450" y="170"/>
                  </a:lnTo>
                  <a:lnTo>
                    <a:pt x="1452" y="170"/>
                  </a:lnTo>
                  <a:lnTo>
                    <a:pt x="1454" y="170"/>
                  </a:lnTo>
                  <a:lnTo>
                    <a:pt x="1455" y="170"/>
                  </a:lnTo>
                  <a:lnTo>
                    <a:pt x="1459" y="172"/>
                  </a:lnTo>
                  <a:lnTo>
                    <a:pt x="1460" y="172"/>
                  </a:lnTo>
                  <a:lnTo>
                    <a:pt x="1464" y="172"/>
                  </a:lnTo>
                  <a:lnTo>
                    <a:pt x="1465" y="172"/>
                  </a:lnTo>
                  <a:lnTo>
                    <a:pt x="1468" y="172"/>
                  </a:lnTo>
                  <a:lnTo>
                    <a:pt x="1470" y="170"/>
                  </a:lnTo>
                  <a:lnTo>
                    <a:pt x="1472" y="168"/>
                  </a:lnTo>
                  <a:lnTo>
                    <a:pt x="1473" y="168"/>
                  </a:lnTo>
                  <a:lnTo>
                    <a:pt x="1475" y="167"/>
                  </a:lnTo>
                  <a:lnTo>
                    <a:pt x="1475" y="165"/>
                  </a:lnTo>
                  <a:lnTo>
                    <a:pt x="1477" y="164"/>
                  </a:lnTo>
                  <a:lnTo>
                    <a:pt x="1477" y="136"/>
                  </a:lnTo>
                  <a:lnTo>
                    <a:pt x="1477" y="136"/>
                  </a:lnTo>
                  <a:lnTo>
                    <a:pt x="1477" y="134"/>
                  </a:lnTo>
                  <a:lnTo>
                    <a:pt x="1478" y="132"/>
                  </a:lnTo>
                  <a:lnTo>
                    <a:pt x="1480" y="131"/>
                  </a:lnTo>
                  <a:lnTo>
                    <a:pt x="1480" y="129"/>
                  </a:lnTo>
                  <a:lnTo>
                    <a:pt x="1480" y="128"/>
                  </a:lnTo>
                  <a:lnTo>
                    <a:pt x="1480" y="124"/>
                  </a:lnTo>
                  <a:lnTo>
                    <a:pt x="1480" y="118"/>
                  </a:lnTo>
                  <a:lnTo>
                    <a:pt x="1482" y="114"/>
                  </a:lnTo>
                  <a:lnTo>
                    <a:pt x="1480" y="111"/>
                  </a:lnTo>
                  <a:lnTo>
                    <a:pt x="1480" y="111"/>
                  </a:lnTo>
                  <a:lnTo>
                    <a:pt x="1478" y="110"/>
                  </a:lnTo>
                  <a:lnTo>
                    <a:pt x="1478" y="110"/>
                  </a:lnTo>
                  <a:lnTo>
                    <a:pt x="1478" y="106"/>
                  </a:lnTo>
                  <a:lnTo>
                    <a:pt x="1478" y="103"/>
                  </a:lnTo>
                  <a:lnTo>
                    <a:pt x="1478" y="100"/>
                  </a:lnTo>
                  <a:lnTo>
                    <a:pt x="1480" y="98"/>
                  </a:lnTo>
                  <a:lnTo>
                    <a:pt x="1482" y="96"/>
                  </a:lnTo>
                  <a:lnTo>
                    <a:pt x="1483" y="93"/>
                  </a:lnTo>
                  <a:lnTo>
                    <a:pt x="1485" y="90"/>
                  </a:lnTo>
                  <a:lnTo>
                    <a:pt x="1487" y="88"/>
                  </a:lnTo>
                  <a:lnTo>
                    <a:pt x="1488" y="87"/>
                  </a:lnTo>
                  <a:lnTo>
                    <a:pt x="1488" y="85"/>
                  </a:lnTo>
                  <a:lnTo>
                    <a:pt x="1490" y="85"/>
                  </a:lnTo>
                  <a:lnTo>
                    <a:pt x="1490" y="83"/>
                  </a:lnTo>
                  <a:lnTo>
                    <a:pt x="1490" y="80"/>
                  </a:lnTo>
                  <a:lnTo>
                    <a:pt x="1491" y="77"/>
                  </a:lnTo>
                  <a:lnTo>
                    <a:pt x="1491" y="74"/>
                  </a:lnTo>
                  <a:lnTo>
                    <a:pt x="1491" y="70"/>
                  </a:lnTo>
                  <a:lnTo>
                    <a:pt x="1493" y="70"/>
                  </a:lnTo>
                  <a:lnTo>
                    <a:pt x="1495" y="70"/>
                  </a:lnTo>
                  <a:lnTo>
                    <a:pt x="1498" y="74"/>
                  </a:lnTo>
                  <a:lnTo>
                    <a:pt x="1500" y="77"/>
                  </a:lnTo>
                  <a:lnTo>
                    <a:pt x="1501" y="80"/>
                  </a:lnTo>
                  <a:lnTo>
                    <a:pt x="1501" y="83"/>
                  </a:lnTo>
                  <a:lnTo>
                    <a:pt x="1501" y="87"/>
                  </a:lnTo>
                  <a:lnTo>
                    <a:pt x="1501" y="88"/>
                  </a:lnTo>
                  <a:lnTo>
                    <a:pt x="1501" y="88"/>
                  </a:lnTo>
                  <a:lnTo>
                    <a:pt x="1503" y="90"/>
                  </a:lnTo>
                  <a:lnTo>
                    <a:pt x="1505" y="92"/>
                  </a:lnTo>
                  <a:lnTo>
                    <a:pt x="1505" y="92"/>
                  </a:lnTo>
                  <a:lnTo>
                    <a:pt x="1506" y="93"/>
                  </a:lnTo>
                  <a:lnTo>
                    <a:pt x="1506" y="95"/>
                  </a:lnTo>
                  <a:lnTo>
                    <a:pt x="1506" y="96"/>
                  </a:lnTo>
                  <a:lnTo>
                    <a:pt x="1508" y="98"/>
                  </a:lnTo>
                  <a:lnTo>
                    <a:pt x="1509" y="98"/>
                  </a:lnTo>
                  <a:lnTo>
                    <a:pt x="1509" y="101"/>
                  </a:lnTo>
                  <a:lnTo>
                    <a:pt x="1509" y="105"/>
                  </a:lnTo>
                  <a:lnTo>
                    <a:pt x="1509" y="108"/>
                  </a:lnTo>
                  <a:lnTo>
                    <a:pt x="1509" y="111"/>
                  </a:lnTo>
                  <a:lnTo>
                    <a:pt x="1509" y="113"/>
                  </a:lnTo>
                  <a:lnTo>
                    <a:pt x="1511" y="114"/>
                  </a:lnTo>
                  <a:lnTo>
                    <a:pt x="1511" y="116"/>
                  </a:lnTo>
                  <a:lnTo>
                    <a:pt x="1511" y="118"/>
                  </a:lnTo>
                  <a:lnTo>
                    <a:pt x="1511" y="119"/>
                  </a:lnTo>
                  <a:lnTo>
                    <a:pt x="1511" y="121"/>
                  </a:lnTo>
                  <a:lnTo>
                    <a:pt x="1513" y="121"/>
                  </a:lnTo>
                  <a:lnTo>
                    <a:pt x="1514" y="123"/>
                  </a:lnTo>
                  <a:lnTo>
                    <a:pt x="1518" y="123"/>
                  </a:lnTo>
                  <a:lnTo>
                    <a:pt x="1521" y="124"/>
                  </a:lnTo>
                  <a:lnTo>
                    <a:pt x="1523" y="124"/>
                  </a:lnTo>
                  <a:lnTo>
                    <a:pt x="1524" y="126"/>
                  </a:lnTo>
                  <a:lnTo>
                    <a:pt x="1527" y="126"/>
                  </a:lnTo>
                  <a:lnTo>
                    <a:pt x="1529" y="126"/>
                  </a:lnTo>
                  <a:lnTo>
                    <a:pt x="1531" y="126"/>
                  </a:lnTo>
                  <a:lnTo>
                    <a:pt x="1532" y="126"/>
                  </a:lnTo>
                  <a:lnTo>
                    <a:pt x="1536" y="129"/>
                  </a:lnTo>
                  <a:lnTo>
                    <a:pt x="1536" y="131"/>
                  </a:lnTo>
                  <a:lnTo>
                    <a:pt x="1536" y="134"/>
                  </a:lnTo>
                  <a:lnTo>
                    <a:pt x="1534" y="136"/>
                  </a:lnTo>
                  <a:lnTo>
                    <a:pt x="1534" y="137"/>
                  </a:lnTo>
                  <a:lnTo>
                    <a:pt x="1534" y="141"/>
                  </a:lnTo>
                  <a:lnTo>
                    <a:pt x="1536" y="142"/>
                  </a:lnTo>
                  <a:lnTo>
                    <a:pt x="1536" y="144"/>
                  </a:lnTo>
                  <a:lnTo>
                    <a:pt x="1537" y="144"/>
                  </a:lnTo>
                  <a:lnTo>
                    <a:pt x="1539" y="146"/>
                  </a:lnTo>
                  <a:lnTo>
                    <a:pt x="1541" y="147"/>
                  </a:lnTo>
                  <a:lnTo>
                    <a:pt x="1542" y="149"/>
                  </a:lnTo>
                  <a:lnTo>
                    <a:pt x="1544" y="150"/>
                  </a:lnTo>
                  <a:lnTo>
                    <a:pt x="1544" y="154"/>
                  </a:lnTo>
                  <a:lnTo>
                    <a:pt x="1544" y="157"/>
                  </a:lnTo>
                  <a:lnTo>
                    <a:pt x="1544" y="160"/>
                  </a:lnTo>
                  <a:lnTo>
                    <a:pt x="1544" y="167"/>
                  </a:lnTo>
                  <a:lnTo>
                    <a:pt x="1545" y="168"/>
                  </a:lnTo>
                  <a:lnTo>
                    <a:pt x="1545" y="170"/>
                  </a:lnTo>
                  <a:lnTo>
                    <a:pt x="1547" y="173"/>
                  </a:lnTo>
                  <a:lnTo>
                    <a:pt x="1547" y="175"/>
                  </a:lnTo>
                  <a:lnTo>
                    <a:pt x="1547" y="177"/>
                  </a:lnTo>
                  <a:lnTo>
                    <a:pt x="1549" y="180"/>
                  </a:lnTo>
                  <a:lnTo>
                    <a:pt x="1549" y="182"/>
                  </a:lnTo>
                  <a:lnTo>
                    <a:pt x="1550" y="183"/>
                  </a:lnTo>
                  <a:lnTo>
                    <a:pt x="1550" y="187"/>
                  </a:lnTo>
                  <a:lnTo>
                    <a:pt x="1550" y="190"/>
                  </a:lnTo>
                  <a:lnTo>
                    <a:pt x="1552" y="191"/>
                  </a:lnTo>
                  <a:lnTo>
                    <a:pt x="1554" y="193"/>
                  </a:lnTo>
                  <a:lnTo>
                    <a:pt x="1559" y="195"/>
                  </a:lnTo>
                  <a:lnTo>
                    <a:pt x="1562" y="195"/>
                  </a:lnTo>
                  <a:lnTo>
                    <a:pt x="1563" y="196"/>
                  </a:lnTo>
                  <a:lnTo>
                    <a:pt x="1567" y="198"/>
                  </a:lnTo>
                  <a:lnTo>
                    <a:pt x="1570" y="198"/>
                  </a:lnTo>
                  <a:lnTo>
                    <a:pt x="1572" y="200"/>
                  </a:lnTo>
                  <a:lnTo>
                    <a:pt x="1572" y="201"/>
                  </a:lnTo>
                  <a:lnTo>
                    <a:pt x="1573" y="203"/>
                  </a:lnTo>
                  <a:lnTo>
                    <a:pt x="1575" y="205"/>
                  </a:lnTo>
                  <a:lnTo>
                    <a:pt x="1577" y="206"/>
                  </a:lnTo>
                  <a:lnTo>
                    <a:pt x="1577" y="208"/>
                  </a:lnTo>
                  <a:lnTo>
                    <a:pt x="1578" y="209"/>
                  </a:lnTo>
                  <a:lnTo>
                    <a:pt x="1581" y="211"/>
                  </a:lnTo>
                  <a:lnTo>
                    <a:pt x="1585" y="211"/>
                  </a:lnTo>
                  <a:lnTo>
                    <a:pt x="1586" y="213"/>
                  </a:lnTo>
                  <a:lnTo>
                    <a:pt x="1588" y="213"/>
                  </a:lnTo>
                  <a:lnTo>
                    <a:pt x="1588" y="214"/>
                  </a:lnTo>
                  <a:lnTo>
                    <a:pt x="1590" y="214"/>
                  </a:lnTo>
                  <a:lnTo>
                    <a:pt x="1591" y="214"/>
                  </a:lnTo>
                  <a:lnTo>
                    <a:pt x="1591" y="216"/>
                  </a:lnTo>
                  <a:lnTo>
                    <a:pt x="1591" y="219"/>
                  </a:lnTo>
                  <a:lnTo>
                    <a:pt x="1591" y="221"/>
                  </a:lnTo>
                  <a:lnTo>
                    <a:pt x="1593" y="221"/>
                  </a:lnTo>
                  <a:lnTo>
                    <a:pt x="1595" y="223"/>
                  </a:lnTo>
                  <a:lnTo>
                    <a:pt x="1596" y="223"/>
                  </a:lnTo>
                  <a:lnTo>
                    <a:pt x="1598" y="223"/>
                  </a:lnTo>
                  <a:lnTo>
                    <a:pt x="1598" y="226"/>
                  </a:lnTo>
                  <a:lnTo>
                    <a:pt x="1598" y="229"/>
                  </a:lnTo>
                  <a:lnTo>
                    <a:pt x="1598" y="231"/>
                  </a:lnTo>
                  <a:lnTo>
                    <a:pt x="1598" y="232"/>
                  </a:lnTo>
                  <a:lnTo>
                    <a:pt x="1598" y="236"/>
                  </a:lnTo>
                  <a:lnTo>
                    <a:pt x="1599" y="237"/>
                  </a:lnTo>
                  <a:lnTo>
                    <a:pt x="1601" y="241"/>
                  </a:lnTo>
                  <a:lnTo>
                    <a:pt x="1603" y="242"/>
                  </a:lnTo>
                  <a:lnTo>
                    <a:pt x="1606" y="244"/>
                  </a:lnTo>
                  <a:lnTo>
                    <a:pt x="1608" y="244"/>
                  </a:lnTo>
                  <a:lnTo>
                    <a:pt x="1609" y="245"/>
                  </a:lnTo>
                  <a:lnTo>
                    <a:pt x="1613" y="245"/>
                  </a:lnTo>
                  <a:lnTo>
                    <a:pt x="1616" y="245"/>
                  </a:lnTo>
                  <a:lnTo>
                    <a:pt x="1619" y="245"/>
                  </a:lnTo>
                  <a:lnTo>
                    <a:pt x="1622" y="245"/>
                  </a:lnTo>
                  <a:lnTo>
                    <a:pt x="1626" y="245"/>
                  </a:lnTo>
                  <a:lnTo>
                    <a:pt x="1626" y="260"/>
                  </a:lnTo>
                  <a:lnTo>
                    <a:pt x="1626" y="263"/>
                  </a:lnTo>
                  <a:lnTo>
                    <a:pt x="1627" y="265"/>
                  </a:lnTo>
                  <a:lnTo>
                    <a:pt x="1629" y="265"/>
                  </a:lnTo>
                  <a:lnTo>
                    <a:pt x="1632" y="267"/>
                  </a:lnTo>
                  <a:lnTo>
                    <a:pt x="1634" y="267"/>
                  </a:lnTo>
                  <a:lnTo>
                    <a:pt x="1635" y="268"/>
                  </a:lnTo>
                  <a:lnTo>
                    <a:pt x="1637" y="272"/>
                  </a:lnTo>
                  <a:lnTo>
                    <a:pt x="1640" y="273"/>
                  </a:lnTo>
                  <a:lnTo>
                    <a:pt x="1642" y="275"/>
                  </a:lnTo>
                  <a:lnTo>
                    <a:pt x="1644" y="277"/>
                  </a:lnTo>
                  <a:lnTo>
                    <a:pt x="1645" y="280"/>
                  </a:lnTo>
                  <a:lnTo>
                    <a:pt x="1645" y="281"/>
                  </a:lnTo>
                  <a:lnTo>
                    <a:pt x="1647" y="283"/>
                  </a:lnTo>
                  <a:lnTo>
                    <a:pt x="1647" y="285"/>
                  </a:lnTo>
                  <a:lnTo>
                    <a:pt x="1647" y="286"/>
                  </a:lnTo>
                  <a:lnTo>
                    <a:pt x="1649" y="288"/>
                  </a:lnTo>
                  <a:lnTo>
                    <a:pt x="1649" y="290"/>
                  </a:lnTo>
                  <a:lnTo>
                    <a:pt x="1652" y="293"/>
                  </a:lnTo>
                  <a:lnTo>
                    <a:pt x="1653" y="295"/>
                  </a:lnTo>
                  <a:lnTo>
                    <a:pt x="1655" y="296"/>
                  </a:lnTo>
                  <a:lnTo>
                    <a:pt x="1657" y="298"/>
                  </a:lnTo>
                  <a:lnTo>
                    <a:pt x="1657" y="299"/>
                  </a:lnTo>
                  <a:lnTo>
                    <a:pt x="1657" y="311"/>
                  </a:lnTo>
                  <a:lnTo>
                    <a:pt x="1658" y="313"/>
                  </a:lnTo>
                  <a:lnTo>
                    <a:pt x="1658" y="316"/>
                  </a:lnTo>
                  <a:lnTo>
                    <a:pt x="1658" y="319"/>
                  </a:lnTo>
                  <a:lnTo>
                    <a:pt x="1657" y="321"/>
                  </a:lnTo>
                  <a:lnTo>
                    <a:pt x="1657" y="322"/>
                  </a:lnTo>
                  <a:lnTo>
                    <a:pt x="1655" y="326"/>
                  </a:lnTo>
                  <a:lnTo>
                    <a:pt x="1655" y="332"/>
                  </a:lnTo>
                  <a:lnTo>
                    <a:pt x="1655" y="332"/>
                  </a:lnTo>
                  <a:lnTo>
                    <a:pt x="1657" y="334"/>
                  </a:lnTo>
                  <a:lnTo>
                    <a:pt x="1658" y="334"/>
                  </a:lnTo>
                  <a:lnTo>
                    <a:pt x="1660" y="335"/>
                  </a:lnTo>
                  <a:lnTo>
                    <a:pt x="1662" y="337"/>
                  </a:lnTo>
                  <a:lnTo>
                    <a:pt x="1662" y="340"/>
                  </a:lnTo>
                  <a:lnTo>
                    <a:pt x="1663" y="342"/>
                  </a:lnTo>
                  <a:lnTo>
                    <a:pt x="1665" y="342"/>
                  </a:lnTo>
                  <a:lnTo>
                    <a:pt x="1665" y="344"/>
                  </a:lnTo>
                  <a:lnTo>
                    <a:pt x="1665" y="360"/>
                  </a:lnTo>
                  <a:lnTo>
                    <a:pt x="1665" y="362"/>
                  </a:lnTo>
                  <a:lnTo>
                    <a:pt x="1663" y="363"/>
                  </a:lnTo>
                  <a:lnTo>
                    <a:pt x="1663" y="367"/>
                  </a:lnTo>
                  <a:lnTo>
                    <a:pt x="1662" y="371"/>
                  </a:lnTo>
                  <a:lnTo>
                    <a:pt x="1662" y="375"/>
                  </a:lnTo>
                  <a:lnTo>
                    <a:pt x="1660" y="378"/>
                  </a:lnTo>
                  <a:lnTo>
                    <a:pt x="1658" y="380"/>
                  </a:lnTo>
                  <a:lnTo>
                    <a:pt x="1657" y="383"/>
                  </a:lnTo>
                  <a:lnTo>
                    <a:pt x="1655" y="386"/>
                  </a:lnTo>
                  <a:lnTo>
                    <a:pt x="1652" y="391"/>
                  </a:lnTo>
                  <a:lnTo>
                    <a:pt x="1652" y="394"/>
                  </a:lnTo>
                  <a:lnTo>
                    <a:pt x="1652" y="398"/>
                  </a:lnTo>
                  <a:lnTo>
                    <a:pt x="1652" y="399"/>
                  </a:lnTo>
                  <a:lnTo>
                    <a:pt x="1652" y="401"/>
                  </a:lnTo>
                  <a:lnTo>
                    <a:pt x="1652" y="403"/>
                  </a:lnTo>
                  <a:lnTo>
                    <a:pt x="1650" y="404"/>
                  </a:lnTo>
                  <a:lnTo>
                    <a:pt x="1650" y="406"/>
                  </a:lnTo>
                  <a:lnTo>
                    <a:pt x="1650" y="406"/>
                  </a:lnTo>
                  <a:lnTo>
                    <a:pt x="1650" y="407"/>
                  </a:lnTo>
                  <a:lnTo>
                    <a:pt x="1650" y="409"/>
                  </a:lnTo>
                  <a:lnTo>
                    <a:pt x="1649" y="407"/>
                  </a:lnTo>
                  <a:lnTo>
                    <a:pt x="1647" y="409"/>
                  </a:lnTo>
                  <a:lnTo>
                    <a:pt x="1644" y="411"/>
                  </a:lnTo>
                  <a:lnTo>
                    <a:pt x="1642" y="411"/>
                  </a:lnTo>
                  <a:lnTo>
                    <a:pt x="1640" y="412"/>
                  </a:lnTo>
                  <a:lnTo>
                    <a:pt x="1639" y="414"/>
                  </a:lnTo>
                  <a:lnTo>
                    <a:pt x="1639" y="416"/>
                  </a:lnTo>
                  <a:lnTo>
                    <a:pt x="1637" y="419"/>
                  </a:lnTo>
                  <a:lnTo>
                    <a:pt x="1637" y="421"/>
                  </a:lnTo>
                  <a:lnTo>
                    <a:pt x="1637" y="422"/>
                  </a:lnTo>
                  <a:lnTo>
                    <a:pt x="1637" y="424"/>
                  </a:lnTo>
                  <a:lnTo>
                    <a:pt x="1635" y="425"/>
                  </a:lnTo>
                  <a:lnTo>
                    <a:pt x="1634" y="429"/>
                  </a:lnTo>
                  <a:lnTo>
                    <a:pt x="1632" y="430"/>
                  </a:lnTo>
                  <a:lnTo>
                    <a:pt x="1631" y="432"/>
                  </a:lnTo>
                  <a:lnTo>
                    <a:pt x="1629" y="432"/>
                  </a:lnTo>
                  <a:lnTo>
                    <a:pt x="1627" y="434"/>
                  </a:lnTo>
                  <a:lnTo>
                    <a:pt x="1624" y="437"/>
                  </a:lnTo>
                  <a:lnTo>
                    <a:pt x="1622" y="440"/>
                  </a:lnTo>
                  <a:lnTo>
                    <a:pt x="1621" y="442"/>
                  </a:lnTo>
                  <a:lnTo>
                    <a:pt x="1621" y="443"/>
                  </a:lnTo>
                  <a:lnTo>
                    <a:pt x="1621" y="447"/>
                  </a:lnTo>
                  <a:lnTo>
                    <a:pt x="1619" y="448"/>
                  </a:lnTo>
                  <a:lnTo>
                    <a:pt x="1619" y="450"/>
                  </a:lnTo>
                  <a:lnTo>
                    <a:pt x="1617" y="453"/>
                  </a:lnTo>
                  <a:lnTo>
                    <a:pt x="1617" y="457"/>
                  </a:lnTo>
                  <a:lnTo>
                    <a:pt x="1617" y="461"/>
                  </a:lnTo>
                  <a:lnTo>
                    <a:pt x="1616" y="465"/>
                  </a:lnTo>
                  <a:lnTo>
                    <a:pt x="1617" y="466"/>
                  </a:lnTo>
                  <a:lnTo>
                    <a:pt x="1617" y="468"/>
                  </a:lnTo>
                  <a:lnTo>
                    <a:pt x="1619" y="470"/>
                  </a:lnTo>
                  <a:lnTo>
                    <a:pt x="1619" y="471"/>
                  </a:lnTo>
                  <a:lnTo>
                    <a:pt x="1619" y="473"/>
                  </a:lnTo>
                  <a:lnTo>
                    <a:pt x="1619" y="475"/>
                  </a:lnTo>
                  <a:lnTo>
                    <a:pt x="1617" y="476"/>
                  </a:lnTo>
                  <a:lnTo>
                    <a:pt x="1616" y="476"/>
                  </a:lnTo>
                  <a:lnTo>
                    <a:pt x="1614" y="478"/>
                  </a:lnTo>
                  <a:lnTo>
                    <a:pt x="1611" y="478"/>
                  </a:lnTo>
                  <a:lnTo>
                    <a:pt x="1609" y="479"/>
                  </a:lnTo>
                  <a:lnTo>
                    <a:pt x="1609" y="483"/>
                  </a:lnTo>
                  <a:lnTo>
                    <a:pt x="1609" y="486"/>
                  </a:lnTo>
                  <a:lnTo>
                    <a:pt x="1609" y="491"/>
                  </a:lnTo>
                  <a:lnTo>
                    <a:pt x="1608" y="494"/>
                  </a:lnTo>
                  <a:lnTo>
                    <a:pt x="1606" y="496"/>
                  </a:lnTo>
                  <a:lnTo>
                    <a:pt x="1606" y="497"/>
                  </a:lnTo>
                  <a:lnTo>
                    <a:pt x="1606" y="499"/>
                  </a:lnTo>
                  <a:lnTo>
                    <a:pt x="1604" y="501"/>
                  </a:lnTo>
                  <a:lnTo>
                    <a:pt x="1603" y="501"/>
                  </a:lnTo>
                  <a:lnTo>
                    <a:pt x="1601" y="502"/>
                  </a:lnTo>
                  <a:lnTo>
                    <a:pt x="1599" y="502"/>
                  </a:lnTo>
                  <a:lnTo>
                    <a:pt x="1593" y="504"/>
                  </a:lnTo>
                  <a:lnTo>
                    <a:pt x="1588" y="504"/>
                  </a:lnTo>
                  <a:lnTo>
                    <a:pt x="1581" y="504"/>
                  </a:lnTo>
                  <a:lnTo>
                    <a:pt x="1580" y="504"/>
                  </a:lnTo>
                  <a:lnTo>
                    <a:pt x="1578" y="502"/>
                  </a:lnTo>
                  <a:lnTo>
                    <a:pt x="1573" y="504"/>
                  </a:lnTo>
                  <a:lnTo>
                    <a:pt x="1570" y="506"/>
                  </a:lnTo>
                  <a:lnTo>
                    <a:pt x="1568" y="506"/>
                  </a:lnTo>
                  <a:lnTo>
                    <a:pt x="1567" y="507"/>
                  </a:lnTo>
                  <a:lnTo>
                    <a:pt x="1563" y="511"/>
                  </a:lnTo>
                  <a:lnTo>
                    <a:pt x="1559" y="512"/>
                  </a:lnTo>
                  <a:lnTo>
                    <a:pt x="1559" y="514"/>
                  </a:lnTo>
                  <a:lnTo>
                    <a:pt x="1557" y="514"/>
                  </a:lnTo>
                  <a:lnTo>
                    <a:pt x="1554" y="517"/>
                  </a:lnTo>
                  <a:lnTo>
                    <a:pt x="1552" y="519"/>
                  </a:lnTo>
                  <a:lnTo>
                    <a:pt x="1550" y="520"/>
                  </a:lnTo>
                  <a:lnTo>
                    <a:pt x="1547" y="520"/>
                  </a:lnTo>
                  <a:lnTo>
                    <a:pt x="1542" y="520"/>
                  </a:lnTo>
                  <a:lnTo>
                    <a:pt x="1539" y="519"/>
                  </a:lnTo>
                  <a:lnTo>
                    <a:pt x="1537" y="515"/>
                  </a:lnTo>
                  <a:lnTo>
                    <a:pt x="1537" y="512"/>
                  </a:lnTo>
                  <a:lnTo>
                    <a:pt x="1537" y="511"/>
                  </a:lnTo>
                  <a:lnTo>
                    <a:pt x="1537" y="509"/>
                  </a:lnTo>
                  <a:lnTo>
                    <a:pt x="1534" y="506"/>
                  </a:lnTo>
                  <a:lnTo>
                    <a:pt x="1532" y="504"/>
                  </a:lnTo>
                  <a:lnTo>
                    <a:pt x="1529" y="502"/>
                  </a:lnTo>
                  <a:lnTo>
                    <a:pt x="1523" y="502"/>
                  </a:lnTo>
                  <a:lnTo>
                    <a:pt x="1523" y="507"/>
                  </a:lnTo>
                  <a:lnTo>
                    <a:pt x="1521" y="511"/>
                  </a:lnTo>
                  <a:lnTo>
                    <a:pt x="1519" y="514"/>
                  </a:lnTo>
                  <a:lnTo>
                    <a:pt x="1516" y="517"/>
                  </a:lnTo>
                  <a:lnTo>
                    <a:pt x="1511" y="519"/>
                  </a:lnTo>
                  <a:lnTo>
                    <a:pt x="1506" y="519"/>
                  </a:lnTo>
                  <a:lnTo>
                    <a:pt x="1503" y="519"/>
                  </a:lnTo>
                  <a:lnTo>
                    <a:pt x="1500" y="517"/>
                  </a:lnTo>
                  <a:lnTo>
                    <a:pt x="1496" y="517"/>
                  </a:lnTo>
                  <a:lnTo>
                    <a:pt x="1496" y="515"/>
                  </a:lnTo>
                  <a:lnTo>
                    <a:pt x="1495" y="514"/>
                  </a:lnTo>
                  <a:lnTo>
                    <a:pt x="1493" y="514"/>
                  </a:lnTo>
                  <a:lnTo>
                    <a:pt x="1491" y="512"/>
                  </a:lnTo>
                  <a:lnTo>
                    <a:pt x="1490" y="512"/>
                  </a:lnTo>
                  <a:lnTo>
                    <a:pt x="1488" y="511"/>
                  </a:lnTo>
                  <a:lnTo>
                    <a:pt x="1488" y="511"/>
                  </a:lnTo>
                  <a:lnTo>
                    <a:pt x="1487" y="509"/>
                  </a:lnTo>
                  <a:lnTo>
                    <a:pt x="1483" y="509"/>
                  </a:lnTo>
                  <a:lnTo>
                    <a:pt x="1480" y="509"/>
                  </a:lnTo>
                  <a:lnTo>
                    <a:pt x="1477" y="509"/>
                  </a:lnTo>
                  <a:lnTo>
                    <a:pt x="1473" y="509"/>
                  </a:lnTo>
                  <a:lnTo>
                    <a:pt x="1470" y="507"/>
                  </a:lnTo>
                  <a:lnTo>
                    <a:pt x="1468" y="506"/>
                  </a:lnTo>
                  <a:lnTo>
                    <a:pt x="1467" y="506"/>
                  </a:lnTo>
                  <a:lnTo>
                    <a:pt x="1464" y="504"/>
                  </a:lnTo>
                  <a:lnTo>
                    <a:pt x="1460" y="501"/>
                  </a:lnTo>
                  <a:lnTo>
                    <a:pt x="1459" y="499"/>
                  </a:lnTo>
                  <a:lnTo>
                    <a:pt x="1457" y="497"/>
                  </a:lnTo>
                  <a:lnTo>
                    <a:pt x="1457" y="496"/>
                  </a:lnTo>
                  <a:lnTo>
                    <a:pt x="1457" y="493"/>
                  </a:lnTo>
                  <a:lnTo>
                    <a:pt x="1455" y="489"/>
                  </a:lnTo>
                  <a:lnTo>
                    <a:pt x="1457" y="486"/>
                  </a:lnTo>
                  <a:lnTo>
                    <a:pt x="1457" y="484"/>
                  </a:lnTo>
                  <a:lnTo>
                    <a:pt x="1457" y="483"/>
                  </a:lnTo>
                  <a:lnTo>
                    <a:pt x="1457" y="481"/>
                  </a:lnTo>
                  <a:lnTo>
                    <a:pt x="1457" y="479"/>
                  </a:lnTo>
                  <a:lnTo>
                    <a:pt x="1457" y="478"/>
                  </a:lnTo>
                  <a:lnTo>
                    <a:pt x="1457" y="476"/>
                  </a:lnTo>
                  <a:lnTo>
                    <a:pt x="1455" y="476"/>
                  </a:lnTo>
                  <a:lnTo>
                    <a:pt x="1454" y="475"/>
                  </a:lnTo>
                  <a:lnTo>
                    <a:pt x="1452" y="475"/>
                  </a:lnTo>
                  <a:lnTo>
                    <a:pt x="1449" y="473"/>
                  </a:lnTo>
                  <a:lnTo>
                    <a:pt x="1447" y="471"/>
                  </a:lnTo>
                  <a:lnTo>
                    <a:pt x="1447" y="470"/>
                  </a:lnTo>
                  <a:lnTo>
                    <a:pt x="1447" y="468"/>
                  </a:lnTo>
                  <a:lnTo>
                    <a:pt x="1447" y="465"/>
                  </a:lnTo>
                  <a:lnTo>
                    <a:pt x="1446" y="463"/>
                  </a:lnTo>
                  <a:lnTo>
                    <a:pt x="1446" y="461"/>
                  </a:lnTo>
                  <a:lnTo>
                    <a:pt x="1444" y="461"/>
                  </a:lnTo>
                  <a:lnTo>
                    <a:pt x="1441" y="461"/>
                  </a:lnTo>
                  <a:lnTo>
                    <a:pt x="1439" y="461"/>
                  </a:lnTo>
                  <a:lnTo>
                    <a:pt x="1439" y="463"/>
                  </a:lnTo>
                  <a:lnTo>
                    <a:pt x="1437" y="465"/>
                  </a:lnTo>
                  <a:lnTo>
                    <a:pt x="1436" y="466"/>
                  </a:lnTo>
                  <a:lnTo>
                    <a:pt x="1434" y="468"/>
                  </a:lnTo>
                  <a:lnTo>
                    <a:pt x="1432" y="468"/>
                  </a:lnTo>
                  <a:lnTo>
                    <a:pt x="1431" y="468"/>
                  </a:lnTo>
                  <a:lnTo>
                    <a:pt x="1432" y="463"/>
                  </a:lnTo>
                  <a:lnTo>
                    <a:pt x="1432" y="458"/>
                  </a:lnTo>
                  <a:lnTo>
                    <a:pt x="1432" y="455"/>
                  </a:lnTo>
                  <a:lnTo>
                    <a:pt x="1432" y="455"/>
                  </a:lnTo>
                  <a:lnTo>
                    <a:pt x="1434" y="453"/>
                  </a:lnTo>
                  <a:lnTo>
                    <a:pt x="1434" y="452"/>
                  </a:lnTo>
                  <a:lnTo>
                    <a:pt x="1434" y="442"/>
                  </a:lnTo>
                  <a:lnTo>
                    <a:pt x="1432" y="442"/>
                  </a:lnTo>
                  <a:lnTo>
                    <a:pt x="1431" y="442"/>
                  </a:lnTo>
                  <a:lnTo>
                    <a:pt x="1429" y="442"/>
                  </a:lnTo>
                  <a:lnTo>
                    <a:pt x="1429" y="442"/>
                  </a:lnTo>
                  <a:lnTo>
                    <a:pt x="1428" y="440"/>
                  </a:lnTo>
                  <a:lnTo>
                    <a:pt x="1426" y="442"/>
                  </a:lnTo>
                  <a:lnTo>
                    <a:pt x="1426" y="442"/>
                  </a:lnTo>
                  <a:lnTo>
                    <a:pt x="1424" y="443"/>
                  </a:lnTo>
                  <a:lnTo>
                    <a:pt x="1424" y="443"/>
                  </a:lnTo>
                  <a:lnTo>
                    <a:pt x="1424" y="445"/>
                  </a:lnTo>
                  <a:lnTo>
                    <a:pt x="1424" y="447"/>
                  </a:lnTo>
                  <a:lnTo>
                    <a:pt x="1423" y="447"/>
                  </a:lnTo>
                  <a:lnTo>
                    <a:pt x="1423" y="447"/>
                  </a:lnTo>
                  <a:lnTo>
                    <a:pt x="1421" y="447"/>
                  </a:lnTo>
                  <a:lnTo>
                    <a:pt x="1421" y="443"/>
                  </a:lnTo>
                  <a:lnTo>
                    <a:pt x="1419" y="440"/>
                  </a:lnTo>
                  <a:lnTo>
                    <a:pt x="1421" y="437"/>
                  </a:lnTo>
                  <a:lnTo>
                    <a:pt x="1421" y="434"/>
                  </a:lnTo>
                  <a:lnTo>
                    <a:pt x="1423" y="430"/>
                  </a:lnTo>
                  <a:lnTo>
                    <a:pt x="1426" y="429"/>
                  </a:lnTo>
                  <a:lnTo>
                    <a:pt x="1428" y="427"/>
                  </a:lnTo>
                  <a:lnTo>
                    <a:pt x="1428" y="424"/>
                  </a:lnTo>
                  <a:lnTo>
                    <a:pt x="1428" y="422"/>
                  </a:lnTo>
                  <a:lnTo>
                    <a:pt x="1426" y="422"/>
                  </a:lnTo>
                  <a:lnTo>
                    <a:pt x="1426" y="421"/>
                  </a:lnTo>
                  <a:lnTo>
                    <a:pt x="1424" y="421"/>
                  </a:lnTo>
                  <a:lnTo>
                    <a:pt x="1421" y="419"/>
                  </a:lnTo>
                  <a:lnTo>
                    <a:pt x="1419" y="419"/>
                  </a:lnTo>
                  <a:lnTo>
                    <a:pt x="1418" y="421"/>
                  </a:lnTo>
                  <a:lnTo>
                    <a:pt x="1418" y="422"/>
                  </a:lnTo>
                  <a:lnTo>
                    <a:pt x="1416" y="425"/>
                  </a:lnTo>
                  <a:lnTo>
                    <a:pt x="1416" y="429"/>
                  </a:lnTo>
                  <a:lnTo>
                    <a:pt x="1414" y="430"/>
                  </a:lnTo>
                  <a:lnTo>
                    <a:pt x="1413" y="432"/>
                  </a:lnTo>
                  <a:lnTo>
                    <a:pt x="1411" y="432"/>
                  </a:lnTo>
                  <a:lnTo>
                    <a:pt x="1410" y="434"/>
                  </a:lnTo>
                  <a:lnTo>
                    <a:pt x="1410" y="435"/>
                  </a:lnTo>
                  <a:lnTo>
                    <a:pt x="1408" y="437"/>
                  </a:lnTo>
                  <a:lnTo>
                    <a:pt x="1406" y="439"/>
                  </a:lnTo>
                  <a:lnTo>
                    <a:pt x="1403" y="440"/>
                  </a:lnTo>
                  <a:lnTo>
                    <a:pt x="1401" y="442"/>
                  </a:lnTo>
                  <a:lnTo>
                    <a:pt x="1401" y="443"/>
                  </a:lnTo>
                  <a:lnTo>
                    <a:pt x="1401" y="445"/>
                  </a:lnTo>
                  <a:lnTo>
                    <a:pt x="1398" y="448"/>
                  </a:lnTo>
                  <a:lnTo>
                    <a:pt x="1395" y="450"/>
                  </a:lnTo>
                  <a:lnTo>
                    <a:pt x="1392" y="450"/>
                  </a:lnTo>
                  <a:lnTo>
                    <a:pt x="1390" y="450"/>
                  </a:lnTo>
                  <a:lnTo>
                    <a:pt x="1388" y="450"/>
                  </a:lnTo>
                  <a:lnTo>
                    <a:pt x="1387" y="448"/>
                  </a:lnTo>
                  <a:lnTo>
                    <a:pt x="1387" y="447"/>
                  </a:lnTo>
                  <a:lnTo>
                    <a:pt x="1385" y="445"/>
                  </a:lnTo>
                  <a:lnTo>
                    <a:pt x="1385" y="443"/>
                  </a:lnTo>
                  <a:lnTo>
                    <a:pt x="1385" y="440"/>
                  </a:lnTo>
                  <a:lnTo>
                    <a:pt x="1385" y="437"/>
                  </a:lnTo>
                  <a:lnTo>
                    <a:pt x="1385" y="434"/>
                  </a:lnTo>
                  <a:lnTo>
                    <a:pt x="1385" y="430"/>
                  </a:lnTo>
                  <a:lnTo>
                    <a:pt x="1383" y="427"/>
                  </a:lnTo>
                  <a:lnTo>
                    <a:pt x="1382" y="425"/>
                  </a:lnTo>
                  <a:lnTo>
                    <a:pt x="1380" y="424"/>
                  </a:lnTo>
                  <a:lnTo>
                    <a:pt x="1377" y="422"/>
                  </a:lnTo>
                  <a:lnTo>
                    <a:pt x="1374" y="422"/>
                  </a:lnTo>
                  <a:lnTo>
                    <a:pt x="1369" y="422"/>
                  </a:lnTo>
                  <a:lnTo>
                    <a:pt x="1369" y="417"/>
                  </a:lnTo>
                  <a:lnTo>
                    <a:pt x="1369" y="412"/>
                  </a:lnTo>
                  <a:lnTo>
                    <a:pt x="1369" y="411"/>
                  </a:lnTo>
                  <a:lnTo>
                    <a:pt x="1369" y="409"/>
                  </a:lnTo>
                  <a:lnTo>
                    <a:pt x="1367" y="407"/>
                  </a:lnTo>
                  <a:lnTo>
                    <a:pt x="1365" y="406"/>
                  </a:lnTo>
                  <a:lnTo>
                    <a:pt x="1364" y="404"/>
                  </a:lnTo>
                  <a:lnTo>
                    <a:pt x="1364" y="403"/>
                  </a:lnTo>
                  <a:lnTo>
                    <a:pt x="1362" y="403"/>
                  </a:lnTo>
                  <a:lnTo>
                    <a:pt x="1360" y="401"/>
                  </a:lnTo>
                  <a:lnTo>
                    <a:pt x="1359" y="401"/>
                  </a:lnTo>
                  <a:lnTo>
                    <a:pt x="1342" y="401"/>
                  </a:lnTo>
                  <a:lnTo>
                    <a:pt x="1341" y="401"/>
                  </a:lnTo>
                  <a:lnTo>
                    <a:pt x="1341" y="401"/>
                  </a:lnTo>
                  <a:lnTo>
                    <a:pt x="1338" y="401"/>
                  </a:lnTo>
                  <a:lnTo>
                    <a:pt x="1338" y="401"/>
                  </a:lnTo>
                  <a:lnTo>
                    <a:pt x="1336" y="401"/>
                  </a:lnTo>
                  <a:lnTo>
                    <a:pt x="1333" y="401"/>
                  </a:lnTo>
                  <a:lnTo>
                    <a:pt x="1331" y="399"/>
                  </a:lnTo>
                  <a:lnTo>
                    <a:pt x="1329" y="398"/>
                  </a:lnTo>
                  <a:lnTo>
                    <a:pt x="1328" y="398"/>
                  </a:lnTo>
                  <a:lnTo>
                    <a:pt x="1326" y="396"/>
                  </a:lnTo>
                  <a:lnTo>
                    <a:pt x="1323" y="394"/>
                  </a:lnTo>
                  <a:lnTo>
                    <a:pt x="1320" y="393"/>
                  </a:lnTo>
                  <a:lnTo>
                    <a:pt x="1316" y="393"/>
                  </a:lnTo>
                  <a:lnTo>
                    <a:pt x="1313" y="391"/>
                  </a:lnTo>
                  <a:lnTo>
                    <a:pt x="1310" y="393"/>
                  </a:lnTo>
                  <a:lnTo>
                    <a:pt x="1306" y="393"/>
                  </a:lnTo>
                  <a:lnTo>
                    <a:pt x="1303" y="391"/>
                  </a:lnTo>
                  <a:lnTo>
                    <a:pt x="1300" y="391"/>
                  </a:lnTo>
                  <a:lnTo>
                    <a:pt x="1297" y="391"/>
                  </a:lnTo>
                  <a:lnTo>
                    <a:pt x="1292" y="393"/>
                  </a:lnTo>
                  <a:lnTo>
                    <a:pt x="1290" y="393"/>
                  </a:lnTo>
                  <a:lnTo>
                    <a:pt x="1288" y="393"/>
                  </a:lnTo>
                  <a:lnTo>
                    <a:pt x="1288" y="393"/>
                  </a:lnTo>
                  <a:lnTo>
                    <a:pt x="1287" y="394"/>
                  </a:lnTo>
                  <a:lnTo>
                    <a:pt x="1287" y="396"/>
                  </a:lnTo>
                  <a:lnTo>
                    <a:pt x="1285" y="398"/>
                  </a:lnTo>
                  <a:lnTo>
                    <a:pt x="1284" y="399"/>
                  </a:lnTo>
                  <a:lnTo>
                    <a:pt x="1282" y="401"/>
                  </a:lnTo>
                  <a:lnTo>
                    <a:pt x="1280" y="401"/>
                  </a:lnTo>
                  <a:lnTo>
                    <a:pt x="1277" y="404"/>
                  </a:lnTo>
                  <a:lnTo>
                    <a:pt x="1275" y="406"/>
                  </a:lnTo>
                  <a:lnTo>
                    <a:pt x="1274" y="407"/>
                  </a:lnTo>
                  <a:lnTo>
                    <a:pt x="1272" y="409"/>
                  </a:lnTo>
                  <a:lnTo>
                    <a:pt x="1270" y="411"/>
                  </a:lnTo>
                  <a:lnTo>
                    <a:pt x="1267" y="411"/>
                  </a:lnTo>
                  <a:lnTo>
                    <a:pt x="1264" y="411"/>
                  </a:lnTo>
                  <a:lnTo>
                    <a:pt x="1261" y="411"/>
                  </a:lnTo>
                  <a:lnTo>
                    <a:pt x="1257" y="411"/>
                  </a:lnTo>
                  <a:lnTo>
                    <a:pt x="1256" y="409"/>
                  </a:lnTo>
                  <a:lnTo>
                    <a:pt x="1254" y="407"/>
                  </a:lnTo>
                  <a:lnTo>
                    <a:pt x="1252" y="407"/>
                  </a:lnTo>
                  <a:lnTo>
                    <a:pt x="1251" y="406"/>
                  </a:lnTo>
                  <a:lnTo>
                    <a:pt x="1244" y="406"/>
                  </a:lnTo>
                  <a:lnTo>
                    <a:pt x="1243" y="407"/>
                  </a:lnTo>
                  <a:lnTo>
                    <a:pt x="1241" y="407"/>
                  </a:lnTo>
                  <a:lnTo>
                    <a:pt x="1239" y="409"/>
                  </a:lnTo>
                  <a:lnTo>
                    <a:pt x="1238" y="409"/>
                  </a:lnTo>
                  <a:lnTo>
                    <a:pt x="1234" y="411"/>
                  </a:lnTo>
                  <a:lnTo>
                    <a:pt x="1231" y="412"/>
                  </a:lnTo>
                  <a:lnTo>
                    <a:pt x="1228" y="414"/>
                  </a:lnTo>
                  <a:lnTo>
                    <a:pt x="1225" y="417"/>
                  </a:lnTo>
                  <a:lnTo>
                    <a:pt x="1221" y="421"/>
                  </a:lnTo>
                  <a:lnTo>
                    <a:pt x="1220" y="422"/>
                  </a:lnTo>
                  <a:lnTo>
                    <a:pt x="1216" y="425"/>
                  </a:lnTo>
                  <a:lnTo>
                    <a:pt x="1215" y="429"/>
                  </a:lnTo>
                  <a:lnTo>
                    <a:pt x="1213" y="432"/>
                  </a:lnTo>
                  <a:lnTo>
                    <a:pt x="1212" y="434"/>
                  </a:lnTo>
                  <a:lnTo>
                    <a:pt x="1210" y="434"/>
                  </a:lnTo>
                  <a:lnTo>
                    <a:pt x="1208" y="437"/>
                  </a:lnTo>
                  <a:lnTo>
                    <a:pt x="1207" y="437"/>
                  </a:lnTo>
                  <a:lnTo>
                    <a:pt x="1205" y="439"/>
                  </a:lnTo>
                  <a:lnTo>
                    <a:pt x="1202" y="439"/>
                  </a:lnTo>
                  <a:lnTo>
                    <a:pt x="1200" y="439"/>
                  </a:lnTo>
                  <a:lnTo>
                    <a:pt x="1197" y="437"/>
                  </a:lnTo>
                  <a:lnTo>
                    <a:pt x="1195" y="437"/>
                  </a:lnTo>
                  <a:lnTo>
                    <a:pt x="1194" y="437"/>
                  </a:lnTo>
                  <a:lnTo>
                    <a:pt x="1189" y="435"/>
                  </a:lnTo>
                  <a:lnTo>
                    <a:pt x="1185" y="434"/>
                  </a:lnTo>
                  <a:lnTo>
                    <a:pt x="1180" y="432"/>
                  </a:lnTo>
                  <a:lnTo>
                    <a:pt x="1177" y="432"/>
                  </a:lnTo>
                  <a:lnTo>
                    <a:pt x="1172" y="432"/>
                  </a:lnTo>
                  <a:lnTo>
                    <a:pt x="1169" y="432"/>
                  </a:lnTo>
                  <a:lnTo>
                    <a:pt x="1166" y="432"/>
                  </a:lnTo>
                  <a:lnTo>
                    <a:pt x="1164" y="434"/>
                  </a:lnTo>
                  <a:lnTo>
                    <a:pt x="1164" y="434"/>
                  </a:lnTo>
                  <a:lnTo>
                    <a:pt x="1162" y="435"/>
                  </a:lnTo>
                  <a:lnTo>
                    <a:pt x="1159" y="435"/>
                  </a:lnTo>
                  <a:lnTo>
                    <a:pt x="1156" y="435"/>
                  </a:lnTo>
                  <a:lnTo>
                    <a:pt x="1153" y="435"/>
                  </a:lnTo>
                  <a:lnTo>
                    <a:pt x="1149" y="437"/>
                  </a:lnTo>
                  <a:lnTo>
                    <a:pt x="1148" y="439"/>
                  </a:lnTo>
                  <a:lnTo>
                    <a:pt x="1148" y="440"/>
                  </a:lnTo>
                  <a:lnTo>
                    <a:pt x="1146" y="442"/>
                  </a:lnTo>
                  <a:lnTo>
                    <a:pt x="1144" y="442"/>
                  </a:lnTo>
                  <a:lnTo>
                    <a:pt x="1144" y="443"/>
                  </a:lnTo>
                  <a:lnTo>
                    <a:pt x="1143" y="445"/>
                  </a:lnTo>
                  <a:lnTo>
                    <a:pt x="1141" y="448"/>
                  </a:lnTo>
                  <a:lnTo>
                    <a:pt x="1139" y="450"/>
                  </a:lnTo>
                  <a:lnTo>
                    <a:pt x="1138" y="450"/>
                  </a:lnTo>
                  <a:lnTo>
                    <a:pt x="1136" y="452"/>
                  </a:lnTo>
                  <a:lnTo>
                    <a:pt x="1135" y="453"/>
                  </a:lnTo>
                  <a:lnTo>
                    <a:pt x="1133" y="453"/>
                  </a:lnTo>
                  <a:lnTo>
                    <a:pt x="1133" y="453"/>
                  </a:lnTo>
                  <a:lnTo>
                    <a:pt x="1131" y="453"/>
                  </a:lnTo>
                  <a:lnTo>
                    <a:pt x="1128" y="455"/>
                  </a:lnTo>
                  <a:lnTo>
                    <a:pt x="1125" y="455"/>
                  </a:lnTo>
                  <a:lnTo>
                    <a:pt x="1121" y="455"/>
                  </a:lnTo>
                  <a:lnTo>
                    <a:pt x="1120" y="455"/>
                  </a:lnTo>
                  <a:lnTo>
                    <a:pt x="1117" y="455"/>
                  </a:lnTo>
                  <a:lnTo>
                    <a:pt x="1113" y="455"/>
                  </a:lnTo>
                  <a:lnTo>
                    <a:pt x="1110" y="453"/>
                  </a:lnTo>
                  <a:lnTo>
                    <a:pt x="1108" y="452"/>
                  </a:lnTo>
                  <a:lnTo>
                    <a:pt x="1107" y="452"/>
                  </a:lnTo>
                  <a:lnTo>
                    <a:pt x="1105" y="452"/>
                  </a:lnTo>
                  <a:lnTo>
                    <a:pt x="1102" y="450"/>
                  </a:lnTo>
                  <a:lnTo>
                    <a:pt x="1099" y="448"/>
                  </a:lnTo>
                  <a:lnTo>
                    <a:pt x="1095" y="447"/>
                  </a:lnTo>
                  <a:lnTo>
                    <a:pt x="1094" y="445"/>
                  </a:lnTo>
                  <a:lnTo>
                    <a:pt x="1092" y="445"/>
                  </a:lnTo>
                  <a:lnTo>
                    <a:pt x="1090" y="442"/>
                  </a:lnTo>
                  <a:lnTo>
                    <a:pt x="1089" y="440"/>
                  </a:lnTo>
                  <a:lnTo>
                    <a:pt x="1089" y="439"/>
                  </a:lnTo>
                  <a:lnTo>
                    <a:pt x="1085" y="437"/>
                  </a:lnTo>
                  <a:lnTo>
                    <a:pt x="1082" y="437"/>
                  </a:lnTo>
                  <a:lnTo>
                    <a:pt x="1079" y="437"/>
                  </a:lnTo>
                  <a:lnTo>
                    <a:pt x="1077" y="434"/>
                  </a:lnTo>
                  <a:lnTo>
                    <a:pt x="1079" y="432"/>
                  </a:lnTo>
                  <a:lnTo>
                    <a:pt x="1081" y="430"/>
                  </a:lnTo>
                  <a:lnTo>
                    <a:pt x="1084" y="429"/>
                  </a:lnTo>
                  <a:lnTo>
                    <a:pt x="1085" y="427"/>
                  </a:lnTo>
                  <a:lnTo>
                    <a:pt x="1089" y="425"/>
                  </a:lnTo>
                  <a:lnTo>
                    <a:pt x="1090" y="424"/>
                  </a:lnTo>
                  <a:lnTo>
                    <a:pt x="1094" y="424"/>
                  </a:lnTo>
                  <a:lnTo>
                    <a:pt x="1097" y="424"/>
                  </a:lnTo>
                  <a:lnTo>
                    <a:pt x="1097" y="411"/>
                  </a:lnTo>
                  <a:lnTo>
                    <a:pt x="1097" y="409"/>
                  </a:lnTo>
                  <a:lnTo>
                    <a:pt x="1095" y="407"/>
                  </a:lnTo>
                  <a:lnTo>
                    <a:pt x="1095" y="406"/>
                  </a:lnTo>
                  <a:lnTo>
                    <a:pt x="1094" y="404"/>
                  </a:lnTo>
                  <a:lnTo>
                    <a:pt x="1094" y="401"/>
                  </a:lnTo>
                  <a:lnTo>
                    <a:pt x="1092" y="396"/>
                  </a:lnTo>
                  <a:lnTo>
                    <a:pt x="1092" y="393"/>
                  </a:lnTo>
                  <a:lnTo>
                    <a:pt x="1092" y="389"/>
                  </a:lnTo>
                  <a:lnTo>
                    <a:pt x="1092" y="386"/>
                  </a:lnTo>
                  <a:lnTo>
                    <a:pt x="1092" y="385"/>
                  </a:lnTo>
                  <a:lnTo>
                    <a:pt x="1092" y="383"/>
                  </a:lnTo>
                  <a:lnTo>
                    <a:pt x="1090" y="381"/>
                  </a:lnTo>
                  <a:lnTo>
                    <a:pt x="1090" y="380"/>
                  </a:lnTo>
                  <a:lnTo>
                    <a:pt x="1087" y="376"/>
                  </a:lnTo>
                  <a:lnTo>
                    <a:pt x="1085" y="371"/>
                  </a:lnTo>
                  <a:lnTo>
                    <a:pt x="1084" y="371"/>
                  </a:lnTo>
                  <a:lnTo>
                    <a:pt x="1082" y="370"/>
                  </a:lnTo>
                  <a:lnTo>
                    <a:pt x="1081" y="367"/>
                  </a:lnTo>
                  <a:lnTo>
                    <a:pt x="1081" y="365"/>
                  </a:lnTo>
                  <a:lnTo>
                    <a:pt x="1079" y="362"/>
                  </a:lnTo>
                  <a:lnTo>
                    <a:pt x="1079" y="360"/>
                  </a:lnTo>
                  <a:lnTo>
                    <a:pt x="1079" y="358"/>
                  </a:lnTo>
                  <a:lnTo>
                    <a:pt x="1079" y="357"/>
                  </a:lnTo>
                  <a:lnTo>
                    <a:pt x="1079" y="353"/>
                  </a:lnTo>
                  <a:lnTo>
                    <a:pt x="1077" y="350"/>
                  </a:lnTo>
                  <a:lnTo>
                    <a:pt x="1076" y="347"/>
                  </a:lnTo>
                  <a:lnTo>
                    <a:pt x="1076" y="344"/>
                  </a:lnTo>
                  <a:lnTo>
                    <a:pt x="1074" y="342"/>
                  </a:lnTo>
                  <a:lnTo>
                    <a:pt x="1072" y="339"/>
                  </a:lnTo>
                  <a:lnTo>
                    <a:pt x="1072" y="335"/>
                  </a:lnTo>
                  <a:lnTo>
                    <a:pt x="1072" y="332"/>
                  </a:lnTo>
                  <a:lnTo>
                    <a:pt x="1072" y="329"/>
                  </a:lnTo>
                  <a:lnTo>
                    <a:pt x="1071" y="327"/>
                  </a:lnTo>
                  <a:lnTo>
                    <a:pt x="1071" y="326"/>
                  </a:lnTo>
                  <a:lnTo>
                    <a:pt x="1069" y="324"/>
                  </a:lnTo>
                  <a:lnTo>
                    <a:pt x="1067" y="322"/>
                  </a:lnTo>
                  <a:lnTo>
                    <a:pt x="1066" y="321"/>
                  </a:lnTo>
                  <a:lnTo>
                    <a:pt x="1064" y="319"/>
                  </a:lnTo>
                  <a:lnTo>
                    <a:pt x="1063" y="317"/>
                  </a:lnTo>
                  <a:lnTo>
                    <a:pt x="1061" y="316"/>
                  </a:lnTo>
                  <a:lnTo>
                    <a:pt x="1059" y="313"/>
                  </a:lnTo>
                  <a:lnTo>
                    <a:pt x="1056" y="311"/>
                  </a:lnTo>
                  <a:lnTo>
                    <a:pt x="1054" y="309"/>
                  </a:lnTo>
                  <a:lnTo>
                    <a:pt x="1054" y="308"/>
                  </a:lnTo>
                  <a:lnTo>
                    <a:pt x="1053" y="308"/>
                  </a:lnTo>
                  <a:lnTo>
                    <a:pt x="1053" y="301"/>
                  </a:lnTo>
                  <a:lnTo>
                    <a:pt x="1054" y="299"/>
                  </a:lnTo>
                  <a:lnTo>
                    <a:pt x="1056" y="299"/>
                  </a:lnTo>
                  <a:lnTo>
                    <a:pt x="1058" y="299"/>
                  </a:lnTo>
                  <a:lnTo>
                    <a:pt x="1059" y="299"/>
                  </a:lnTo>
                  <a:lnTo>
                    <a:pt x="1061" y="301"/>
                  </a:lnTo>
                  <a:lnTo>
                    <a:pt x="1063" y="301"/>
                  </a:lnTo>
                  <a:lnTo>
                    <a:pt x="1063" y="303"/>
                  </a:lnTo>
                  <a:lnTo>
                    <a:pt x="1064" y="303"/>
                  </a:lnTo>
                  <a:lnTo>
                    <a:pt x="1067" y="303"/>
                  </a:lnTo>
                  <a:lnTo>
                    <a:pt x="1069" y="303"/>
                  </a:lnTo>
                  <a:lnTo>
                    <a:pt x="1071" y="304"/>
                  </a:lnTo>
                  <a:lnTo>
                    <a:pt x="1071" y="301"/>
                  </a:lnTo>
                  <a:lnTo>
                    <a:pt x="1067" y="296"/>
                  </a:lnTo>
                  <a:lnTo>
                    <a:pt x="1064" y="291"/>
                  </a:lnTo>
                  <a:lnTo>
                    <a:pt x="1064" y="290"/>
                  </a:lnTo>
                  <a:lnTo>
                    <a:pt x="1063" y="286"/>
                  </a:lnTo>
                  <a:lnTo>
                    <a:pt x="1061" y="285"/>
                  </a:lnTo>
                  <a:lnTo>
                    <a:pt x="1059" y="283"/>
                  </a:lnTo>
                  <a:lnTo>
                    <a:pt x="1058" y="281"/>
                  </a:lnTo>
                  <a:lnTo>
                    <a:pt x="1056" y="280"/>
                  </a:lnTo>
                  <a:lnTo>
                    <a:pt x="1056" y="277"/>
                  </a:lnTo>
                  <a:lnTo>
                    <a:pt x="1056" y="273"/>
                  </a:lnTo>
                  <a:lnTo>
                    <a:pt x="1056" y="270"/>
                  </a:lnTo>
                  <a:lnTo>
                    <a:pt x="1056" y="270"/>
                  </a:lnTo>
                  <a:lnTo>
                    <a:pt x="1058" y="268"/>
                  </a:lnTo>
                  <a:lnTo>
                    <a:pt x="1059" y="268"/>
                  </a:lnTo>
                  <a:lnTo>
                    <a:pt x="1061" y="267"/>
                  </a:lnTo>
                  <a:lnTo>
                    <a:pt x="1061" y="265"/>
                  </a:lnTo>
                  <a:lnTo>
                    <a:pt x="1061" y="262"/>
                  </a:lnTo>
                  <a:lnTo>
                    <a:pt x="1061" y="259"/>
                  </a:lnTo>
                  <a:lnTo>
                    <a:pt x="1061" y="254"/>
                  </a:lnTo>
                  <a:lnTo>
                    <a:pt x="1061" y="252"/>
                  </a:lnTo>
                  <a:lnTo>
                    <a:pt x="1061" y="250"/>
                  </a:lnTo>
                  <a:lnTo>
                    <a:pt x="1061" y="249"/>
                  </a:lnTo>
                  <a:lnTo>
                    <a:pt x="1061" y="247"/>
                  </a:lnTo>
                  <a:lnTo>
                    <a:pt x="1061" y="245"/>
                  </a:lnTo>
                  <a:lnTo>
                    <a:pt x="1061" y="244"/>
                  </a:lnTo>
                  <a:lnTo>
                    <a:pt x="1063" y="244"/>
                  </a:lnTo>
                  <a:lnTo>
                    <a:pt x="1064" y="244"/>
                  </a:lnTo>
                  <a:lnTo>
                    <a:pt x="1066" y="241"/>
                  </a:lnTo>
                  <a:lnTo>
                    <a:pt x="1066" y="237"/>
                  </a:lnTo>
                  <a:lnTo>
                    <a:pt x="1067" y="239"/>
                  </a:lnTo>
                  <a:lnTo>
                    <a:pt x="1069" y="241"/>
                  </a:lnTo>
                  <a:lnTo>
                    <a:pt x="1069" y="241"/>
                  </a:lnTo>
                  <a:lnTo>
                    <a:pt x="1067" y="242"/>
                  </a:lnTo>
                  <a:lnTo>
                    <a:pt x="1069" y="244"/>
                  </a:lnTo>
                  <a:lnTo>
                    <a:pt x="1071" y="244"/>
                  </a:lnTo>
                  <a:lnTo>
                    <a:pt x="1072" y="244"/>
                  </a:lnTo>
                  <a:lnTo>
                    <a:pt x="1074" y="245"/>
                  </a:lnTo>
                  <a:lnTo>
                    <a:pt x="1076" y="245"/>
                  </a:lnTo>
                  <a:lnTo>
                    <a:pt x="1077" y="247"/>
                  </a:lnTo>
                  <a:lnTo>
                    <a:pt x="1079" y="247"/>
                  </a:lnTo>
                  <a:lnTo>
                    <a:pt x="1081" y="247"/>
                  </a:lnTo>
                  <a:lnTo>
                    <a:pt x="1082" y="245"/>
                  </a:lnTo>
                  <a:lnTo>
                    <a:pt x="1082" y="244"/>
                  </a:lnTo>
                  <a:lnTo>
                    <a:pt x="1082" y="241"/>
                  </a:lnTo>
                  <a:lnTo>
                    <a:pt x="1082" y="237"/>
                  </a:lnTo>
                  <a:lnTo>
                    <a:pt x="1084" y="234"/>
                  </a:lnTo>
                  <a:lnTo>
                    <a:pt x="1087" y="231"/>
                  </a:lnTo>
                  <a:lnTo>
                    <a:pt x="1089" y="229"/>
                  </a:lnTo>
                  <a:lnTo>
                    <a:pt x="1090" y="229"/>
                  </a:lnTo>
                  <a:lnTo>
                    <a:pt x="1095" y="227"/>
                  </a:lnTo>
                  <a:lnTo>
                    <a:pt x="1100" y="224"/>
                  </a:lnTo>
                  <a:lnTo>
                    <a:pt x="1105" y="223"/>
                  </a:lnTo>
                  <a:lnTo>
                    <a:pt x="1108" y="221"/>
                  </a:lnTo>
                  <a:lnTo>
                    <a:pt x="1110" y="219"/>
                  </a:lnTo>
                  <a:lnTo>
                    <a:pt x="1112" y="218"/>
                  </a:lnTo>
                  <a:lnTo>
                    <a:pt x="1113" y="218"/>
                  </a:lnTo>
                  <a:lnTo>
                    <a:pt x="1115" y="218"/>
                  </a:lnTo>
                  <a:lnTo>
                    <a:pt x="1118" y="218"/>
                  </a:lnTo>
                  <a:lnTo>
                    <a:pt x="1121" y="218"/>
                  </a:lnTo>
                  <a:lnTo>
                    <a:pt x="1125" y="216"/>
                  </a:lnTo>
                  <a:lnTo>
                    <a:pt x="1126" y="214"/>
                  </a:lnTo>
                  <a:lnTo>
                    <a:pt x="1128" y="214"/>
                  </a:lnTo>
                  <a:lnTo>
                    <a:pt x="1131" y="213"/>
                  </a:lnTo>
                  <a:lnTo>
                    <a:pt x="1133" y="211"/>
                  </a:lnTo>
                  <a:lnTo>
                    <a:pt x="1136" y="211"/>
                  </a:lnTo>
                  <a:lnTo>
                    <a:pt x="1138" y="211"/>
                  </a:lnTo>
                  <a:lnTo>
                    <a:pt x="1143" y="211"/>
                  </a:lnTo>
                  <a:lnTo>
                    <a:pt x="1148" y="211"/>
                  </a:lnTo>
                  <a:lnTo>
                    <a:pt x="1153" y="211"/>
                  </a:lnTo>
                  <a:lnTo>
                    <a:pt x="1154" y="211"/>
                  </a:lnTo>
                  <a:lnTo>
                    <a:pt x="1156" y="209"/>
                  </a:lnTo>
                  <a:lnTo>
                    <a:pt x="1157" y="211"/>
                  </a:lnTo>
                  <a:lnTo>
                    <a:pt x="1159" y="209"/>
                  </a:lnTo>
                  <a:lnTo>
                    <a:pt x="1161" y="209"/>
                  </a:lnTo>
                  <a:lnTo>
                    <a:pt x="1162" y="209"/>
                  </a:lnTo>
                  <a:lnTo>
                    <a:pt x="1166" y="208"/>
                  </a:lnTo>
                  <a:lnTo>
                    <a:pt x="1167" y="206"/>
                  </a:lnTo>
                  <a:lnTo>
                    <a:pt x="1169" y="206"/>
                  </a:lnTo>
                  <a:lnTo>
                    <a:pt x="1169" y="205"/>
                  </a:lnTo>
                  <a:lnTo>
                    <a:pt x="1171" y="203"/>
                  </a:lnTo>
                  <a:lnTo>
                    <a:pt x="1172" y="200"/>
                  </a:lnTo>
                  <a:lnTo>
                    <a:pt x="1175" y="196"/>
                  </a:lnTo>
                  <a:lnTo>
                    <a:pt x="1177" y="195"/>
                  </a:lnTo>
                  <a:lnTo>
                    <a:pt x="1179" y="195"/>
                  </a:lnTo>
                  <a:lnTo>
                    <a:pt x="1179" y="193"/>
                  </a:lnTo>
                  <a:lnTo>
                    <a:pt x="1179" y="191"/>
                  </a:lnTo>
                  <a:lnTo>
                    <a:pt x="1180" y="190"/>
                  </a:lnTo>
                  <a:lnTo>
                    <a:pt x="1182" y="188"/>
                  </a:lnTo>
                  <a:lnTo>
                    <a:pt x="1184" y="187"/>
                  </a:lnTo>
                  <a:lnTo>
                    <a:pt x="1185" y="185"/>
                  </a:lnTo>
                  <a:lnTo>
                    <a:pt x="1185" y="183"/>
                  </a:lnTo>
                  <a:lnTo>
                    <a:pt x="1187" y="182"/>
                  </a:lnTo>
                  <a:lnTo>
                    <a:pt x="1189" y="182"/>
                  </a:lnTo>
                  <a:lnTo>
                    <a:pt x="1189" y="178"/>
                  </a:lnTo>
                  <a:lnTo>
                    <a:pt x="1189" y="175"/>
                  </a:lnTo>
                  <a:lnTo>
                    <a:pt x="1189" y="172"/>
                  </a:lnTo>
                  <a:lnTo>
                    <a:pt x="1189" y="168"/>
                  </a:lnTo>
                  <a:lnTo>
                    <a:pt x="1189" y="165"/>
                  </a:lnTo>
                  <a:lnTo>
                    <a:pt x="1190" y="162"/>
                  </a:lnTo>
                  <a:lnTo>
                    <a:pt x="1190" y="160"/>
                  </a:lnTo>
                  <a:lnTo>
                    <a:pt x="1192" y="159"/>
                  </a:lnTo>
                  <a:lnTo>
                    <a:pt x="1194" y="157"/>
                  </a:lnTo>
                  <a:lnTo>
                    <a:pt x="1195" y="157"/>
                  </a:lnTo>
                  <a:lnTo>
                    <a:pt x="1197" y="155"/>
                  </a:lnTo>
                  <a:lnTo>
                    <a:pt x="1198" y="155"/>
                  </a:lnTo>
                  <a:lnTo>
                    <a:pt x="1207" y="155"/>
                  </a:lnTo>
                  <a:lnTo>
                    <a:pt x="1207" y="157"/>
                  </a:lnTo>
                  <a:lnTo>
                    <a:pt x="1207" y="159"/>
                  </a:lnTo>
                  <a:lnTo>
                    <a:pt x="1207" y="162"/>
                  </a:lnTo>
                  <a:lnTo>
                    <a:pt x="1208" y="165"/>
                  </a:lnTo>
                  <a:lnTo>
                    <a:pt x="1208" y="165"/>
                  </a:lnTo>
                  <a:lnTo>
                    <a:pt x="1207" y="167"/>
                  </a:lnTo>
                  <a:lnTo>
                    <a:pt x="1221" y="167"/>
                  </a:lnTo>
                  <a:lnTo>
                    <a:pt x="1221" y="160"/>
                  </a:lnTo>
                  <a:lnTo>
                    <a:pt x="1221" y="159"/>
                  </a:lnTo>
                  <a:lnTo>
                    <a:pt x="1220" y="157"/>
                  </a:lnTo>
                  <a:lnTo>
                    <a:pt x="1218" y="155"/>
                  </a:lnTo>
                  <a:lnTo>
                    <a:pt x="1216" y="154"/>
                  </a:lnTo>
                  <a:lnTo>
                    <a:pt x="1215" y="152"/>
                  </a:lnTo>
                  <a:lnTo>
                    <a:pt x="1215" y="150"/>
                  </a:lnTo>
                  <a:lnTo>
                    <a:pt x="1215" y="146"/>
                  </a:lnTo>
                  <a:lnTo>
                    <a:pt x="1218" y="146"/>
                  </a:lnTo>
                  <a:lnTo>
                    <a:pt x="1221" y="146"/>
                  </a:lnTo>
                  <a:lnTo>
                    <a:pt x="1223" y="146"/>
                  </a:lnTo>
                  <a:lnTo>
                    <a:pt x="1225" y="146"/>
                  </a:lnTo>
                  <a:lnTo>
                    <a:pt x="1226" y="146"/>
                  </a:lnTo>
                  <a:lnTo>
                    <a:pt x="1226" y="144"/>
                  </a:lnTo>
                  <a:lnTo>
                    <a:pt x="1228" y="142"/>
                  </a:lnTo>
                  <a:lnTo>
                    <a:pt x="1228" y="139"/>
                  </a:lnTo>
                  <a:lnTo>
                    <a:pt x="1230" y="136"/>
                  </a:lnTo>
                  <a:lnTo>
                    <a:pt x="1230" y="134"/>
                  </a:lnTo>
                  <a:lnTo>
                    <a:pt x="1231" y="131"/>
                  </a:lnTo>
                  <a:lnTo>
                    <a:pt x="1234" y="129"/>
                  </a:lnTo>
                  <a:lnTo>
                    <a:pt x="1236" y="129"/>
                  </a:lnTo>
                  <a:lnTo>
                    <a:pt x="1239" y="129"/>
                  </a:lnTo>
                  <a:lnTo>
                    <a:pt x="1241" y="129"/>
                  </a:lnTo>
                  <a:lnTo>
                    <a:pt x="1241" y="128"/>
                  </a:lnTo>
                  <a:lnTo>
                    <a:pt x="1243" y="128"/>
                  </a:lnTo>
                  <a:lnTo>
                    <a:pt x="1244" y="126"/>
                  </a:lnTo>
                  <a:lnTo>
                    <a:pt x="1246" y="124"/>
                  </a:lnTo>
                  <a:lnTo>
                    <a:pt x="1246" y="123"/>
                  </a:lnTo>
                  <a:lnTo>
                    <a:pt x="1248" y="121"/>
                  </a:lnTo>
                  <a:lnTo>
                    <a:pt x="1251" y="118"/>
                  </a:lnTo>
                  <a:lnTo>
                    <a:pt x="1254" y="118"/>
                  </a:lnTo>
                  <a:lnTo>
                    <a:pt x="1256" y="118"/>
                  </a:lnTo>
                  <a:lnTo>
                    <a:pt x="1259" y="118"/>
                  </a:lnTo>
                  <a:lnTo>
                    <a:pt x="1262" y="116"/>
                  </a:lnTo>
                  <a:lnTo>
                    <a:pt x="1264" y="116"/>
                  </a:lnTo>
                  <a:lnTo>
                    <a:pt x="1266" y="116"/>
                  </a:lnTo>
                  <a:lnTo>
                    <a:pt x="1272" y="116"/>
                  </a:lnTo>
                  <a:lnTo>
                    <a:pt x="1274" y="119"/>
                  </a:lnTo>
                  <a:lnTo>
                    <a:pt x="1274" y="123"/>
                  </a:lnTo>
                  <a:lnTo>
                    <a:pt x="1277" y="123"/>
                  </a:lnTo>
                  <a:lnTo>
                    <a:pt x="1282" y="123"/>
                  </a:lnTo>
                  <a:lnTo>
                    <a:pt x="1284" y="123"/>
                  </a:lnTo>
                  <a:lnTo>
                    <a:pt x="1285" y="123"/>
                  </a:lnTo>
                  <a:lnTo>
                    <a:pt x="1285" y="124"/>
                  </a:lnTo>
                  <a:lnTo>
                    <a:pt x="1285" y="124"/>
                  </a:lnTo>
                  <a:lnTo>
                    <a:pt x="1287" y="126"/>
                  </a:lnTo>
                  <a:lnTo>
                    <a:pt x="1290" y="128"/>
                  </a:lnTo>
                  <a:lnTo>
                    <a:pt x="1293" y="128"/>
                  </a:lnTo>
                  <a:lnTo>
                    <a:pt x="1298" y="128"/>
                  </a:lnTo>
                  <a:lnTo>
                    <a:pt x="1302" y="129"/>
                  </a:lnTo>
                  <a:lnTo>
                    <a:pt x="1303" y="128"/>
                  </a:lnTo>
                  <a:lnTo>
                    <a:pt x="1305" y="128"/>
                  </a:lnTo>
                  <a:lnTo>
                    <a:pt x="1306" y="126"/>
                  </a:lnTo>
                  <a:lnTo>
                    <a:pt x="1306" y="121"/>
                  </a:lnTo>
                  <a:lnTo>
                    <a:pt x="1306" y="119"/>
                  </a:lnTo>
                  <a:lnTo>
                    <a:pt x="1308" y="118"/>
                  </a:lnTo>
                  <a:lnTo>
                    <a:pt x="1308" y="114"/>
                  </a:lnTo>
                  <a:lnTo>
                    <a:pt x="1308" y="111"/>
                  </a:lnTo>
                  <a:lnTo>
                    <a:pt x="1306" y="110"/>
                  </a:lnTo>
                  <a:lnTo>
                    <a:pt x="1306" y="110"/>
                  </a:lnTo>
                  <a:lnTo>
                    <a:pt x="1306" y="108"/>
                  </a:lnTo>
                  <a:lnTo>
                    <a:pt x="1308" y="106"/>
                  </a:lnTo>
                  <a:lnTo>
                    <a:pt x="1308" y="105"/>
                  </a:lnTo>
                  <a:lnTo>
                    <a:pt x="1310" y="103"/>
                  </a:lnTo>
                  <a:lnTo>
                    <a:pt x="1311" y="101"/>
                  </a:lnTo>
                  <a:lnTo>
                    <a:pt x="1315" y="101"/>
                  </a:lnTo>
                  <a:lnTo>
                    <a:pt x="1318" y="98"/>
                  </a:lnTo>
                  <a:lnTo>
                    <a:pt x="1320" y="96"/>
                  </a:lnTo>
                  <a:lnTo>
                    <a:pt x="1323" y="95"/>
                  </a:lnTo>
                  <a:lnTo>
                    <a:pt x="1324" y="93"/>
                  </a:lnTo>
                  <a:lnTo>
                    <a:pt x="1326" y="92"/>
                  </a:lnTo>
                  <a:lnTo>
                    <a:pt x="1329" y="90"/>
                  </a:lnTo>
                  <a:lnTo>
                    <a:pt x="1331" y="88"/>
                  </a:lnTo>
                  <a:lnTo>
                    <a:pt x="1333" y="88"/>
                  </a:lnTo>
                  <a:lnTo>
                    <a:pt x="1336" y="88"/>
                  </a:lnTo>
                  <a:lnTo>
                    <a:pt x="1338" y="88"/>
                  </a:lnTo>
                  <a:lnTo>
                    <a:pt x="1342" y="88"/>
                  </a:lnTo>
                  <a:lnTo>
                    <a:pt x="1346" y="88"/>
                  </a:lnTo>
                  <a:lnTo>
                    <a:pt x="1347" y="88"/>
                  </a:lnTo>
                  <a:lnTo>
                    <a:pt x="1349" y="87"/>
                  </a:lnTo>
                  <a:lnTo>
                    <a:pt x="1349" y="85"/>
                  </a:lnTo>
                  <a:lnTo>
                    <a:pt x="1349" y="85"/>
                  </a:lnTo>
                  <a:lnTo>
                    <a:pt x="1349" y="83"/>
                  </a:lnTo>
                  <a:lnTo>
                    <a:pt x="1347" y="83"/>
                  </a:lnTo>
                  <a:lnTo>
                    <a:pt x="1346" y="83"/>
                  </a:lnTo>
                  <a:lnTo>
                    <a:pt x="1344" y="82"/>
                  </a:lnTo>
                  <a:lnTo>
                    <a:pt x="1342" y="82"/>
                  </a:lnTo>
                  <a:lnTo>
                    <a:pt x="1339" y="80"/>
                  </a:lnTo>
                  <a:lnTo>
                    <a:pt x="1336" y="80"/>
                  </a:lnTo>
                  <a:lnTo>
                    <a:pt x="1336" y="78"/>
                  </a:lnTo>
                  <a:lnTo>
                    <a:pt x="1336" y="78"/>
                  </a:lnTo>
                  <a:lnTo>
                    <a:pt x="1336" y="77"/>
                  </a:lnTo>
                  <a:lnTo>
                    <a:pt x="1336" y="70"/>
                  </a:lnTo>
                  <a:lnTo>
                    <a:pt x="1336" y="70"/>
                  </a:lnTo>
                  <a:lnTo>
                    <a:pt x="1338" y="70"/>
                  </a:lnTo>
                  <a:lnTo>
                    <a:pt x="1339" y="70"/>
                  </a:lnTo>
                  <a:lnTo>
                    <a:pt x="1341" y="70"/>
                  </a:lnTo>
                  <a:lnTo>
                    <a:pt x="1344" y="70"/>
                  </a:lnTo>
                  <a:lnTo>
                    <a:pt x="1346" y="70"/>
                  </a:lnTo>
                  <a:close/>
                  <a:moveTo>
                    <a:pt x="1208" y="64"/>
                  </a:moveTo>
                  <a:lnTo>
                    <a:pt x="1210" y="67"/>
                  </a:lnTo>
                  <a:lnTo>
                    <a:pt x="1210" y="72"/>
                  </a:lnTo>
                  <a:lnTo>
                    <a:pt x="1200" y="72"/>
                  </a:lnTo>
                  <a:lnTo>
                    <a:pt x="1198" y="70"/>
                  </a:lnTo>
                  <a:lnTo>
                    <a:pt x="1198" y="69"/>
                  </a:lnTo>
                  <a:lnTo>
                    <a:pt x="1202" y="65"/>
                  </a:lnTo>
                  <a:lnTo>
                    <a:pt x="1205" y="65"/>
                  </a:lnTo>
                  <a:lnTo>
                    <a:pt x="1208" y="64"/>
                  </a:lnTo>
                  <a:close/>
                  <a:moveTo>
                    <a:pt x="1758" y="44"/>
                  </a:moveTo>
                  <a:lnTo>
                    <a:pt x="1761" y="44"/>
                  </a:lnTo>
                  <a:lnTo>
                    <a:pt x="1763" y="46"/>
                  </a:lnTo>
                  <a:lnTo>
                    <a:pt x="1765" y="46"/>
                  </a:lnTo>
                  <a:lnTo>
                    <a:pt x="1766" y="46"/>
                  </a:lnTo>
                  <a:lnTo>
                    <a:pt x="1766" y="46"/>
                  </a:lnTo>
                  <a:lnTo>
                    <a:pt x="1768" y="47"/>
                  </a:lnTo>
                  <a:lnTo>
                    <a:pt x="1768" y="49"/>
                  </a:lnTo>
                  <a:lnTo>
                    <a:pt x="1770" y="52"/>
                  </a:lnTo>
                  <a:lnTo>
                    <a:pt x="1768" y="52"/>
                  </a:lnTo>
                  <a:lnTo>
                    <a:pt x="1768" y="54"/>
                  </a:lnTo>
                  <a:lnTo>
                    <a:pt x="1766" y="54"/>
                  </a:lnTo>
                  <a:lnTo>
                    <a:pt x="1763" y="54"/>
                  </a:lnTo>
                  <a:lnTo>
                    <a:pt x="1760" y="54"/>
                  </a:lnTo>
                  <a:lnTo>
                    <a:pt x="1757" y="52"/>
                  </a:lnTo>
                  <a:lnTo>
                    <a:pt x="1755" y="51"/>
                  </a:lnTo>
                  <a:lnTo>
                    <a:pt x="1755" y="49"/>
                  </a:lnTo>
                  <a:lnTo>
                    <a:pt x="1753" y="49"/>
                  </a:lnTo>
                  <a:lnTo>
                    <a:pt x="1753" y="46"/>
                  </a:lnTo>
                  <a:lnTo>
                    <a:pt x="1753" y="44"/>
                  </a:lnTo>
                  <a:lnTo>
                    <a:pt x="1757" y="44"/>
                  </a:lnTo>
                  <a:lnTo>
                    <a:pt x="1758" y="44"/>
                  </a:lnTo>
                  <a:close/>
                  <a:moveTo>
                    <a:pt x="1149" y="42"/>
                  </a:moveTo>
                  <a:lnTo>
                    <a:pt x="1151" y="42"/>
                  </a:lnTo>
                  <a:lnTo>
                    <a:pt x="1153" y="44"/>
                  </a:lnTo>
                  <a:lnTo>
                    <a:pt x="1154" y="44"/>
                  </a:lnTo>
                  <a:lnTo>
                    <a:pt x="1156" y="46"/>
                  </a:lnTo>
                  <a:lnTo>
                    <a:pt x="1156" y="46"/>
                  </a:lnTo>
                  <a:lnTo>
                    <a:pt x="1157" y="47"/>
                  </a:lnTo>
                  <a:lnTo>
                    <a:pt x="1159" y="47"/>
                  </a:lnTo>
                  <a:lnTo>
                    <a:pt x="1161" y="47"/>
                  </a:lnTo>
                  <a:lnTo>
                    <a:pt x="1162" y="49"/>
                  </a:lnTo>
                  <a:lnTo>
                    <a:pt x="1164" y="49"/>
                  </a:lnTo>
                  <a:lnTo>
                    <a:pt x="1164" y="49"/>
                  </a:lnTo>
                  <a:lnTo>
                    <a:pt x="1164" y="51"/>
                  </a:lnTo>
                  <a:lnTo>
                    <a:pt x="1164" y="52"/>
                  </a:lnTo>
                  <a:lnTo>
                    <a:pt x="1166" y="54"/>
                  </a:lnTo>
                  <a:lnTo>
                    <a:pt x="1169" y="54"/>
                  </a:lnTo>
                  <a:lnTo>
                    <a:pt x="1172" y="54"/>
                  </a:lnTo>
                  <a:lnTo>
                    <a:pt x="1172" y="57"/>
                  </a:lnTo>
                  <a:lnTo>
                    <a:pt x="1167" y="59"/>
                  </a:lnTo>
                  <a:lnTo>
                    <a:pt x="1162" y="59"/>
                  </a:lnTo>
                  <a:lnTo>
                    <a:pt x="1159" y="59"/>
                  </a:lnTo>
                  <a:lnTo>
                    <a:pt x="1156" y="59"/>
                  </a:lnTo>
                  <a:lnTo>
                    <a:pt x="1154" y="59"/>
                  </a:lnTo>
                  <a:lnTo>
                    <a:pt x="1153" y="57"/>
                  </a:lnTo>
                  <a:lnTo>
                    <a:pt x="1151" y="56"/>
                  </a:lnTo>
                  <a:lnTo>
                    <a:pt x="1149" y="54"/>
                  </a:lnTo>
                  <a:lnTo>
                    <a:pt x="1149" y="52"/>
                  </a:lnTo>
                  <a:lnTo>
                    <a:pt x="1148" y="51"/>
                  </a:lnTo>
                  <a:lnTo>
                    <a:pt x="1146" y="51"/>
                  </a:lnTo>
                  <a:lnTo>
                    <a:pt x="1144" y="49"/>
                  </a:lnTo>
                  <a:lnTo>
                    <a:pt x="1144" y="47"/>
                  </a:lnTo>
                  <a:lnTo>
                    <a:pt x="1143" y="46"/>
                  </a:lnTo>
                  <a:lnTo>
                    <a:pt x="1146" y="44"/>
                  </a:lnTo>
                  <a:lnTo>
                    <a:pt x="1149" y="42"/>
                  </a:lnTo>
                  <a:close/>
                  <a:moveTo>
                    <a:pt x="1254" y="28"/>
                  </a:moveTo>
                  <a:lnTo>
                    <a:pt x="1257" y="28"/>
                  </a:lnTo>
                  <a:lnTo>
                    <a:pt x="1261" y="28"/>
                  </a:lnTo>
                  <a:lnTo>
                    <a:pt x="1264" y="28"/>
                  </a:lnTo>
                  <a:lnTo>
                    <a:pt x="1266" y="29"/>
                  </a:lnTo>
                  <a:lnTo>
                    <a:pt x="1266" y="31"/>
                  </a:lnTo>
                  <a:lnTo>
                    <a:pt x="1267" y="31"/>
                  </a:lnTo>
                  <a:lnTo>
                    <a:pt x="1270" y="33"/>
                  </a:lnTo>
                  <a:lnTo>
                    <a:pt x="1269" y="34"/>
                  </a:lnTo>
                  <a:lnTo>
                    <a:pt x="1269" y="36"/>
                  </a:lnTo>
                  <a:lnTo>
                    <a:pt x="1269" y="36"/>
                  </a:lnTo>
                  <a:lnTo>
                    <a:pt x="1267" y="36"/>
                  </a:lnTo>
                  <a:lnTo>
                    <a:pt x="1266" y="36"/>
                  </a:lnTo>
                  <a:lnTo>
                    <a:pt x="1262" y="36"/>
                  </a:lnTo>
                  <a:lnTo>
                    <a:pt x="1259" y="36"/>
                  </a:lnTo>
                  <a:lnTo>
                    <a:pt x="1256" y="38"/>
                  </a:lnTo>
                  <a:lnTo>
                    <a:pt x="1252" y="38"/>
                  </a:lnTo>
                  <a:lnTo>
                    <a:pt x="1251" y="39"/>
                  </a:lnTo>
                  <a:lnTo>
                    <a:pt x="1249" y="41"/>
                  </a:lnTo>
                  <a:lnTo>
                    <a:pt x="1248" y="42"/>
                  </a:lnTo>
                  <a:lnTo>
                    <a:pt x="1246" y="44"/>
                  </a:lnTo>
                  <a:lnTo>
                    <a:pt x="1243" y="44"/>
                  </a:lnTo>
                  <a:lnTo>
                    <a:pt x="1239" y="44"/>
                  </a:lnTo>
                  <a:lnTo>
                    <a:pt x="1236" y="46"/>
                  </a:lnTo>
                  <a:lnTo>
                    <a:pt x="1236" y="46"/>
                  </a:lnTo>
                  <a:lnTo>
                    <a:pt x="1234" y="47"/>
                  </a:lnTo>
                  <a:lnTo>
                    <a:pt x="1233" y="49"/>
                  </a:lnTo>
                  <a:lnTo>
                    <a:pt x="1230" y="52"/>
                  </a:lnTo>
                  <a:lnTo>
                    <a:pt x="1226" y="54"/>
                  </a:lnTo>
                  <a:lnTo>
                    <a:pt x="1226" y="56"/>
                  </a:lnTo>
                  <a:lnTo>
                    <a:pt x="1225" y="59"/>
                  </a:lnTo>
                  <a:lnTo>
                    <a:pt x="1223" y="59"/>
                  </a:lnTo>
                  <a:lnTo>
                    <a:pt x="1221" y="60"/>
                  </a:lnTo>
                  <a:lnTo>
                    <a:pt x="1220" y="59"/>
                  </a:lnTo>
                  <a:lnTo>
                    <a:pt x="1218" y="59"/>
                  </a:lnTo>
                  <a:lnTo>
                    <a:pt x="1216" y="59"/>
                  </a:lnTo>
                  <a:lnTo>
                    <a:pt x="1215" y="59"/>
                  </a:lnTo>
                  <a:lnTo>
                    <a:pt x="1213" y="57"/>
                  </a:lnTo>
                  <a:lnTo>
                    <a:pt x="1212" y="57"/>
                  </a:lnTo>
                  <a:lnTo>
                    <a:pt x="1210" y="56"/>
                  </a:lnTo>
                  <a:lnTo>
                    <a:pt x="1210" y="54"/>
                  </a:lnTo>
                  <a:lnTo>
                    <a:pt x="1210" y="52"/>
                  </a:lnTo>
                  <a:lnTo>
                    <a:pt x="1212" y="51"/>
                  </a:lnTo>
                  <a:lnTo>
                    <a:pt x="1212" y="52"/>
                  </a:lnTo>
                  <a:lnTo>
                    <a:pt x="1212" y="52"/>
                  </a:lnTo>
                  <a:lnTo>
                    <a:pt x="1212" y="51"/>
                  </a:lnTo>
                  <a:lnTo>
                    <a:pt x="1212" y="49"/>
                  </a:lnTo>
                  <a:lnTo>
                    <a:pt x="1213" y="47"/>
                  </a:lnTo>
                  <a:lnTo>
                    <a:pt x="1215" y="47"/>
                  </a:lnTo>
                  <a:lnTo>
                    <a:pt x="1218" y="44"/>
                  </a:lnTo>
                  <a:lnTo>
                    <a:pt x="1218" y="42"/>
                  </a:lnTo>
                  <a:lnTo>
                    <a:pt x="1220" y="42"/>
                  </a:lnTo>
                  <a:lnTo>
                    <a:pt x="1220" y="41"/>
                  </a:lnTo>
                  <a:lnTo>
                    <a:pt x="1223" y="41"/>
                  </a:lnTo>
                  <a:lnTo>
                    <a:pt x="1225" y="41"/>
                  </a:lnTo>
                  <a:lnTo>
                    <a:pt x="1228" y="41"/>
                  </a:lnTo>
                  <a:lnTo>
                    <a:pt x="1231" y="41"/>
                  </a:lnTo>
                  <a:lnTo>
                    <a:pt x="1231" y="39"/>
                  </a:lnTo>
                  <a:lnTo>
                    <a:pt x="1231" y="38"/>
                  </a:lnTo>
                  <a:lnTo>
                    <a:pt x="1231" y="38"/>
                  </a:lnTo>
                  <a:lnTo>
                    <a:pt x="1233" y="36"/>
                  </a:lnTo>
                  <a:lnTo>
                    <a:pt x="1234" y="36"/>
                  </a:lnTo>
                  <a:lnTo>
                    <a:pt x="1236" y="36"/>
                  </a:lnTo>
                  <a:lnTo>
                    <a:pt x="1238" y="36"/>
                  </a:lnTo>
                  <a:lnTo>
                    <a:pt x="1239" y="34"/>
                  </a:lnTo>
                  <a:lnTo>
                    <a:pt x="1241" y="34"/>
                  </a:lnTo>
                  <a:lnTo>
                    <a:pt x="1241" y="33"/>
                  </a:lnTo>
                  <a:lnTo>
                    <a:pt x="1244" y="33"/>
                  </a:lnTo>
                  <a:lnTo>
                    <a:pt x="1246" y="33"/>
                  </a:lnTo>
                  <a:lnTo>
                    <a:pt x="1248" y="31"/>
                  </a:lnTo>
                  <a:lnTo>
                    <a:pt x="1249" y="31"/>
                  </a:lnTo>
                  <a:lnTo>
                    <a:pt x="1249" y="29"/>
                  </a:lnTo>
                  <a:lnTo>
                    <a:pt x="1251" y="28"/>
                  </a:lnTo>
                  <a:lnTo>
                    <a:pt x="1254" y="28"/>
                  </a:lnTo>
                  <a:close/>
                  <a:moveTo>
                    <a:pt x="1223" y="26"/>
                  </a:moveTo>
                  <a:lnTo>
                    <a:pt x="1225" y="26"/>
                  </a:lnTo>
                  <a:lnTo>
                    <a:pt x="1226" y="26"/>
                  </a:lnTo>
                  <a:lnTo>
                    <a:pt x="1228" y="28"/>
                  </a:lnTo>
                  <a:lnTo>
                    <a:pt x="1226" y="29"/>
                  </a:lnTo>
                  <a:lnTo>
                    <a:pt x="1225" y="31"/>
                  </a:lnTo>
                  <a:lnTo>
                    <a:pt x="1225" y="31"/>
                  </a:lnTo>
                  <a:lnTo>
                    <a:pt x="1223" y="31"/>
                  </a:lnTo>
                  <a:lnTo>
                    <a:pt x="1220" y="31"/>
                  </a:lnTo>
                  <a:lnTo>
                    <a:pt x="1216" y="31"/>
                  </a:lnTo>
                  <a:lnTo>
                    <a:pt x="1215" y="31"/>
                  </a:lnTo>
                  <a:lnTo>
                    <a:pt x="1213" y="31"/>
                  </a:lnTo>
                  <a:lnTo>
                    <a:pt x="1212" y="31"/>
                  </a:lnTo>
                  <a:lnTo>
                    <a:pt x="1210" y="31"/>
                  </a:lnTo>
                  <a:lnTo>
                    <a:pt x="1208" y="33"/>
                  </a:lnTo>
                  <a:lnTo>
                    <a:pt x="1208" y="34"/>
                  </a:lnTo>
                  <a:lnTo>
                    <a:pt x="1207" y="34"/>
                  </a:lnTo>
                  <a:lnTo>
                    <a:pt x="1205" y="36"/>
                  </a:lnTo>
                  <a:lnTo>
                    <a:pt x="1202" y="36"/>
                  </a:lnTo>
                  <a:lnTo>
                    <a:pt x="1198" y="36"/>
                  </a:lnTo>
                  <a:lnTo>
                    <a:pt x="1197" y="38"/>
                  </a:lnTo>
                  <a:lnTo>
                    <a:pt x="1195" y="38"/>
                  </a:lnTo>
                  <a:lnTo>
                    <a:pt x="1190" y="38"/>
                  </a:lnTo>
                  <a:lnTo>
                    <a:pt x="1185" y="38"/>
                  </a:lnTo>
                  <a:lnTo>
                    <a:pt x="1180" y="38"/>
                  </a:lnTo>
                  <a:lnTo>
                    <a:pt x="1179" y="38"/>
                  </a:lnTo>
                  <a:lnTo>
                    <a:pt x="1172" y="38"/>
                  </a:lnTo>
                  <a:lnTo>
                    <a:pt x="1167" y="38"/>
                  </a:lnTo>
                  <a:lnTo>
                    <a:pt x="1161" y="38"/>
                  </a:lnTo>
                  <a:lnTo>
                    <a:pt x="1159" y="36"/>
                  </a:lnTo>
                  <a:lnTo>
                    <a:pt x="1157" y="34"/>
                  </a:lnTo>
                  <a:lnTo>
                    <a:pt x="1154" y="33"/>
                  </a:lnTo>
                  <a:lnTo>
                    <a:pt x="1153" y="31"/>
                  </a:lnTo>
                  <a:lnTo>
                    <a:pt x="1156" y="31"/>
                  </a:lnTo>
                  <a:lnTo>
                    <a:pt x="1157" y="31"/>
                  </a:lnTo>
                  <a:lnTo>
                    <a:pt x="1159" y="29"/>
                  </a:lnTo>
                  <a:lnTo>
                    <a:pt x="1161" y="28"/>
                  </a:lnTo>
                  <a:lnTo>
                    <a:pt x="1162" y="28"/>
                  </a:lnTo>
                  <a:lnTo>
                    <a:pt x="1164" y="28"/>
                  </a:lnTo>
                  <a:lnTo>
                    <a:pt x="1167" y="26"/>
                  </a:lnTo>
                  <a:lnTo>
                    <a:pt x="1169" y="26"/>
                  </a:lnTo>
                  <a:lnTo>
                    <a:pt x="1172" y="26"/>
                  </a:lnTo>
                  <a:lnTo>
                    <a:pt x="1174" y="28"/>
                  </a:lnTo>
                  <a:lnTo>
                    <a:pt x="1177" y="28"/>
                  </a:lnTo>
                  <a:lnTo>
                    <a:pt x="1180" y="28"/>
                  </a:lnTo>
                  <a:lnTo>
                    <a:pt x="1182" y="29"/>
                  </a:lnTo>
                  <a:lnTo>
                    <a:pt x="1182" y="29"/>
                  </a:lnTo>
                  <a:lnTo>
                    <a:pt x="1184" y="31"/>
                  </a:lnTo>
                  <a:lnTo>
                    <a:pt x="1187" y="31"/>
                  </a:lnTo>
                  <a:lnTo>
                    <a:pt x="1189" y="31"/>
                  </a:lnTo>
                  <a:lnTo>
                    <a:pt x="1190" y="31"/>
                  </a:lnTo>
                  <a:lnTo>
                    <a:pt x="1192" y="31"/>
                  </a:lnTo>
                  <a:lnTo>
                    <a:pt x="1194" y="29"/>
                  </a:lnTo>
                  <a:lnTo>
                    <a:pt x="1195" y="29"/>
                  </a:lnTo>
                  <a:lnTo>
                    <a:pt x="1197" y="29"/>
                  </a:lnTo>
                  <a:lnTo>
                    <a:pt x="1198" y="29"/>
                  </a:lnTo>
                  <a:lnTo>
                    <a:pt x="1200" y="29"/>
                  </a:lnTo>
                  <a:lnTo>
                    <a:pt x="1203" y="29"/>
                  </a:lnTo>
                  <a:lnTo>
                    <a:pt x="1207" y="28"/>
                  </a:lnTo>
                  <a:lnTo>
                    <a:pt x="1210" y="28"/>
                  </a:lnTo>
                  <a:lnTo>
                    <a:pt x="1213" y="28"/>
                  </a:lnTo>
                  <a:lnTo>
                    <a:pt x="1216" y="28"/>
                  </a:lnTo>
                  <a:lnTo>
                    <a:pt x="1220" y="28"/>
                  </a:lnTo>
                  <a:lnTo>
                    <a:pt x="1221" y="28"/>
                  </a:lnTo>
                  <a:lnTo>
                    <a:pt x="1221" y="26"/>
                  </a:lnTo>
                  <a:lnTo>
                    <a:pt x="1223" y="26"/>
                  </a:lnTo>
                  <a:close/>
                  <a:moveTo>
                    <a:pt x="1126" y="26"/>
                  </a:moveTo>
                  <a:lnTo>
                    <a:pt x="1130" y="26"/>
                  </a:lnTo>
                  <a:lnTo>
                    <a:pt x="1130" y="26"/>
                  </a:lnTo>
                  <a:lnTo>
                    <a:pt x="1133" y="28"/>
                  </a:lnTo>
                  <a:lnTo>
                    <a:pt x="1133" y="28"/>
                  </a:lnTo>
                  <a:lnTo>
                    <a:pt x="1135" y="28"/>
                  </a:lnTo>
                  <a:lnTo>
                    <a:pt x="1136" y="28"/>
                  </a:lnTo>
                  <a:lnTo>
                    <a:pt x="1138" y="28"/>
                  </a:lnTo>
                  <a:lnTo>
                    <a:pt x="1141" y="29"/>
                  </a:lnTo>
                  <a:lnTo>
                    <a:pt x="1144" y="28"/>
                  </a:lnTo>
                  <a:lnTo>
                    <a:pt x="1144" y="31"/>
                  </a:lnTo>
                  <a:lnTo>
                    <a:pt x="1144" y="33"/>
                  </a:lnTo>
                  <a:lnTo>
                    <a:pt x="1144" y="33"/>
                  </a:lnTo>
                  <a:lnTo>
                    <a:pt x="1146" y="33"/>
                  </a:lnTo>
                  <a:lnTo>
                    <a:pt x="1146" y="33"/>
                  </a:lnTo>
                  <a:lnTo>
                    <a:pt x="1144" y="33"/>
                  </a:lnTo>
                  <a:lnTo>
                    <a:pt x="1143" y="33"/>
                  </a:lnTo>
                  <a:lnTo>
                    <a:pt x="1139" y="33"/>
                  </a:lnTo>
                  <a:lnTo>
                    <a:pt x="1136" y="33"/>
                  </a:lnTo>
                  <a:lnTo>
                    <a:pt x="1133" y="33"/>
                  </a:lnTo>
                  <a:lnTo>
                    <a:pt x="1131" y="33"/>
                  </a:lnTo>
                  <a:lnTo>
                    <a:pt x="1130" y="33"/>
                  </a:lnTo>
                  <a:lnTo>
                    <a:pt x="1128" y="33"/>
                  </a:lnTo>
                  <a:lnTo>
                    <a:pt x="1128" y="34"/>
                  </a:lnTo>
                  <a:lnTo>
                    <a:pt x="1126" y="36"/>
                  </a:lnTo>
                  <a:lnTo>
                    <a:pt x="1125" y="36"/>
                  </a:lnTo>
                  <a:lnTo>
                    <a:pt x="1123" y="38"/>
                  </a:lnTo>
                  <a:lnTo>
                    <a:pt x="1120" y="38"/>
                  </a:lnTo>
                  <a:lnTo>
                    <a:pt x="1117" y="38"/>
                  </a:lnTo>
                  <a:lnTo>
                    <a:pt x="1115" y="38"/>
                  </a:lnTo>
                  <a:lnTo>
                    <a:pt x="1112" y="38"/>
                  </a:lnTo>
                  <a:lnTo>
                    <a:pt x="1110" y="38"/>
                  </a:lnTo>
                  <a:lnTo>
                    <a:pt x="1108" y="36"/>
                  </a:lnTo>
                  <a:lnTo>
                    <a:pt x="1107" y="34"/>
                  </a:lnTo>
                  <a:lnTo>
                    <a:pt x="1105" y="34"/>
                  </a:lnTo>
                  <a:lnTo>
                    <a:pt x="1105" y="33"/>
                  </a:lnTo>
                  <a:lnTo>
                    <a:pt x="1107" y="31"/>
                  </a:lnTo>
                  <a:lnTo>
                    <a:pt x="1108" y="29"/>
                  </a:lnTo>
                  <a:lnTo>
                    <a:pt x="1110" y="29"/>
                  </a:lnTo>
                  <a:lnTo>
                    <a:pt x="1112" y="29"/>
                  </a:lnTo>
                  <a:lnTo>
                    <a:pt x="1115" y="29"/>
                  </a:lnTo>
                  <a:lnTo>
                    <a:pt x="1117" y="29"/>
                  </a:lnTo>
                  <a:lnTo>
                    <a:pt x="1117" y="29"/>
                  </a:lnTo>
                  <a:lnTo>
                    <a:pt x="1118" y="28"/>
                  </a:lnTo>
                  <a:lnTo>
                    <a:pt x="1118" y="28"/>
                  </a:lnTo>
                  <a:lnTo>
                    <a:pt x="1120" y="28"/>
                  </a:lnTo>
                  <a:lnTo>
                    <a:pt x="1121" y="26"/>
                  </a:lnTo>
                  <a:lnTo>
                    <a:pt x="1125" y="26"/>
                  </a:lnTo>
                  <a:lnTo>
                    <a:pt x="1126" y="26"/>
                  </a:lnTo>
                  <a:close/>
                  <a:moveTo>
                    <a:pt x="1243" y="18"/>
                  </a:moveTo>
                  <a:lnTo>
                    <a:pt x="1257" y="18"/>
                  </a:lnTo>
                  <a:lnTo>
                    <a:pt x="1259" y="21"/>
                  </a:lnTo>
                  <a:lnTo>
                    <a:pt x="1259" y="21"/>
                  </a:lnTo>
                  <a:lnTo>
                    <a:pt x="1257" y="23"/>
                  </a:lnTo>
                  <a:lnTo>
                    <a:pt x="1256" y="23"/>
                  </a:lnTo>
                  <a:lnTo>
                    <a:pt x="1254" y="23"/>
                  </a:lnTo>
                  <a:lnTo>
                    <a:pt x="1252" y="23"/>
                  </a:lnTo>
                  <a:lnTo>
                    <a:pt x="1252" y="21"/>
                  </a:lnTo>
                  <a:lnTo>
                    <a:pt x="1251" y="21"/>
                  </a:lnTo>
                  <a:lnTo>
                    <a:pt x="1249" y="21"/>
                  </a:lnTo>
                  <a:lnTo>
                    <a:pt x="1248" y="23"/>
                  </a:lnTo>
                  <a:lnTo>
                    <a:pt x="1248" y="24"/>
                  </a:lnTo>
                  <a:lnTo>
                    <a:pt x="1246" y="24"/>
                  </a:lnTo>
                  <a:lnTo>
                    <a:pt x="1244" y="24"/>
                  </a:lnTo>
                  <a:lnTo>
                    <a:pt x="1243" y="23"/>
                  </a:lnTo>
                  <a:lnTo>
                    <a:pt x="1243" y="21"/>
                  </a:lnTo>
                  <a:lnTo>
                    <a:pt x="1243" y="20"/>
                  </a:lnTo>
                  <a:lnTo>
                    <a:pt x="1243" y="18"/>
                  </a:lnTo>
                  <a:close/>
                  <a:moveTo>
                    <a:pt x="1336" y="11"/>
                  </a:moveTo>
                  <a:lnTo>
                    <a:pt x="1336" y="13"/>
                  </a:lnTo>
                  <a:lnTo>
                    <a:pt x="1338" y="15"/>
                  </a:lnTo>
                  <a:lnTo>
                    <a:pt x="1339" y="20"/>
                  </a:lnTo>
                  <a:lnTo>
                    <a:pt x="1339" y="23"/>
                  </a:lnTo>
                  <a:lnTo>
                    <a:pt x="1338" y="26"/>
                  </a:lnTo>
                  <a:lnTo>
                    <a:pt x="1336" y="28"/>
                  </a:lnTo>
                  <a:lnTo>
                    <a:pt x="1336" y="29"/>
                  </a:lnTo>
                  <a:lnTo>
                    <a:pt x="1334" y="29"/>
                  </a:lnTo>
                  <a:lnTo>
                    <a:pt x="1324" y="29"/>
                  </a:lnTo>
                  <a:lnTo>
                    <a:pt x="1323" y="28"/>
                  </a:lnTo>
                  <a:lnTo>
                    <a:pt x="1323" y="28"/>
                  </a:lnTo>
                  <a:lnTo>
                    <a:pt x="1323" y="23"/>
                  </a:lnTo>
                  <a:lnTo>
                    <a:pt x="1324" y="18"/>
                  </a:lnTo>
                  <a:lnTo>
                    <a:pt x="1328" y="16"/>
                  </a:lnTo>
                  <a:lnTo>
                    <a:pt x="1331" y="13"/>
                  </a:lnTo>
                  <a:lnTo>
                    <a:pt x="1336" y="11"/>
                  </a:lnTo>
                  <a:close/>
                  <a:moveTo>
                    <a:pt x="1020" y="0"/>
                  </a:moveTo>
                  <a:lnTo>
                    <a:pt x="1023" y="2"/>
                  </a:lnTo>
                  <a:lnTo>
                    <a:pt x="1027" y="2"/>
                  </a:lnTo>
                  <a:lnTo>
                    <a:pt x="1028" y="3"/>
                  </a:lnTo>
                  <a:lnTo>
                    <a:pt x="1031" y="3"/>
                  </a:lnTo>
                  <a:lnTo>
                    <a:pt x="1033" y="5"/>
                  </a:lnTo>
                  <a:lnTo>
                    <a:pt x="1036" y="5"/>
                  </a:lnTo>
                  <a:lnTo>
                    <a:pt x="1040" y="6"/>
                  </a:lnTo>
                  <a:lnTo>
                    <a:pt x="1043" y="6"/>
                  </a:lnTo>
                  <a:lnTo>
                    <a:pt x="1045" y="6"/>
                  </a:lnTo>
                  <a:lnTo>
                    <a:pt x="1046" y="6"/>
                  </a:lnTo>
                  <a:lnTo>
                    <a:pt x="1049" y="6"/>
                  </a:lnTo>
                  <a:lnTo>
                    <a:pt x="1053" y="6"/>
                  </a:lnTo>
                  <a:lnTo>
                    <a:pt x="1056" y="6"/>
                  </a:lnTo>
                  <a:lnTo>
                    <a:pt x="1059" y="6"/>
                  </a:lnTo>
                  <a:lnTo>
                    <a:pt x="1061" y="6"/>
                  </a:lnTo>
                  <a:lnTo>
                    <a:pt x="1063" y="6"/>
                  </a:lnTo>
                  <a:lnTo>
                    <a:pt x="1064" y="8"/>
                  </a:lnTo>
                  <a:lnTo>
                    <a:pt x="1066" y="8"/>
                  </a:lnTo>
                  <a:lnTo>
                    <a:pt x="1069" y="10"/>
                  </a:lnTo>
                  <a:lnTo>
                    <a:pt x="1072" y="10"/>
                  </a:lnTo>
                  <a:lnTo>
                    <a:pt x="1069" y="11"/>
                  </a:lnTo>
                  <a:lnTo>
                    <a:pt x="1066" y="13"/>
                  </a:lnTo>
                  <a:lnTo>
                    <a:pt x="1063" y="13"/>
                  </a:lnTo>
                  <a:lnTo>
                    <a:pt x="1059" y="13"/>
                  </a:lnTo>
                  <a:lnTo>
                    <a:pt x="1058" y="13"/>
                  </a:lnTo>
                  <a:lnTo>
                    <a:pt x="1056" y="13"/>
                  </a:lnTo>
                  <a:lnTo>
                    <a:pt x="1056" y="15"/>
                  </a:lnTo>
                  <a:lnTo>
                    <a:pt x="1054" y="16"/>
                  </a:lnTo>
                  <a:lnTo>
                    <a:pt x="1054" y="18"/>
                  </a:lnTo>
                  <a:lnTo>
                    <a:pt x="1054" y="20"/>
                  </a:lnTo>
                  <a:lnTo>
                    <a:pt x="1079" y="20"/>
                  </a:lnTo>
                  <a:lnTo>
                    <a:pt x="1081" y="23"/>
                  </a:lnTo>
                  <a:lnTo>
                    <a:pt x="1082" y="24"/>
                  </a:lnTo>
                  <a:lnTo>
                    <a:pt x="1085" y="26"/>
                  </a:lnTo>
                  <a:lnTo>
                    <a:pt x="1087" y="26"/>
                  </a:lnTo>
                  <a:lnTo>
                    <a:pt x="1089" y="26"/>
                  </a:lnTo>
                  <a:lnTo>
                    <a:pt x="1090" y="28"/>
                  </a:lnTo>
                  <a:lnTo>
                    <a:pt x="1092" y="29"/>
                  </a:lnTo>
                  <a:lnTo>
                    <a:pt x="1092" y="33"/>
                  </a:lnTo>
                  <a:lnTo>
                    <a:pt x="1094" y="36"/>
                  </a:lnTo>
                  <a:lnTo>
                    <a:pt x="1094" y="36"/>
                  </a:lnTo>
                  <a:lnTo>
                    <a:pt x="1092" y="38"/>
                  </a:lnTo>
                  <a:lnTo>
                    <a:pt x="1092" y="38"/>
                  </a:lnTo>
                  <a:lnTo>
                    <a:pt x="1087" y="38"/>
                  </a:lnTo>
                  <a:lnTo>
                    <a:pt x="1084" y="38"/>
                  </a:lnTo>
                  <a:lnTo>
                    <a:pt x="1081" y="36"/>
                  </a:lnTo>
                  <a:lnTo>
                    <a:pt x="1077" y="34"/>
                  </a:lnTo>
                  <a:lnTo>
                    <a:pt x="1074" y="33"/>
                  </a:lnTo>
                  <a:lnTo>
                    <a:pt x="1074" y="31"/>
                  </a:lnTo>
                  <a:lnTo>
                    <a:pt x="1074" y="31"/>
                  </a:lnTo>
                  <a:lnTo>
                    <a:pt x="1072" y="29"/>
                  </a:lnTo>
                  <a:lnTo>
                    <a:pt x="1071" y="29"/>
                  </a:lnTo>
                  <a:lnTo>
                    <a:pt x="1069" y="28"/>
                  </a:lnTo>
                  <a:lnTo>
                    <a:pt x="1066" y="28"/>
                  </a:lnTo>
                  <a:lnTo>
                    <a:pt x="1064" y="28"/>
                  </a:lnTo>
                  <a:lnTo>
                    <a:pt x="1063" y="28"/>
                  </a:lnTo>
                  <a:lnTo>
                    <a:pt x="1061" y="28"/>
                  </a:lnTo>
                  <a:lnTo>
                    <a:pt x="1059" y="28"/>
                  </a:lnTo>
                  <a:lnTo>
                    <a:pt x="1053" y="28"/>
                  </a:lnTo>
                  <a:lnTo>
                    <a:pt x="1051" y="28"/>
                  </a:lnTo>
                  <a:lnTo>
                    <a:pt x="1051" y="26"/>
                  </a:lnTo>
                  <a:lnTo>
                    <a:pt x="1049" y="26"/>
                  </a:lnTo>
                  <a:lnTo>
                    <a:pt x="1046" y="26"/>
                  </a:lnTo>
                  <a:lnTo>
                    <a:pt x="1046" y="28"/>
                  </a:lnTo>
                  <a:lnTo>
                    <a:pt x="1045" y="29"/>
                  </a:lnTo>
                  <a:lnTo>
                    <a:pt x="1045" y="31"/>
                  </a:lnTo>
                  <a:lnTo>
                    <a:pt x="1045" y="33"/>
                  </a:lnTo>
                  <a:lnTo>
                    <a:pt x="1041" y="33"/>
                  </a:lnTo>
                  <a:lnTo>
                    <a:pt x="1038" y="31"/>
                  </a:lnTo>
                  <a:lnTo>
                    <a:pt x="1036" y="31"/>
                  </a:lnTo>
                  <a:lnTo>
                    <a:pt x="1033" y="31"/>
                  </a:lnTo>
                  <a:lnTo>
                    <a:pt x="1033" y="31"/>
                  </a:lnTo>
                  <a:lnTo>
                    <a:pt x="1031" y="29"/>
                  </a:lnTo>
                  <a:lnTo>
                    <a:pt x="1031" y="29"/>
                  </a:lnTo>
                  <a:lnTo>
                    <a:pt x="1028" y="28"/>
                  </a:lnTo>
                  <a:lnTo>
                    <a:pt x="1027" y="26"/>
                  </a:lnTo>
                  <a:lnTo>
                    <a:pt x="1025" y="24"/>
                  </a:lnTo>
                  <a:lnTo>
                    <a:pt x="1020" y="24"/>
                  </a:lnTo>
                  <a:lnTo>
                    <a:pt x="1017" y="24"/>
                  </a:lnTo>
                  <a:lnTo>
                    <a:pt x="1013" y="24"/>
                  </a:lnTo>
                  <a:lnTo>
                    <a:pt x="1010" y="24"/>
                  </a:lnTo>
                  <a:lnTo>
                    <a:pt x="1009" y="24"/>
                  </a:lnTo>
                  <a:lnTo>
                    <a:pt x="1007" y="24"/>
                  </a:lnTo>
                  <a:lnTo>
                    <a:pt x="1005" y="23"/>
                  </a:lnTo>
                  <a:lnTo>
                    <a:pt x="1004" y="23"/>
                  </a:lnTo>
                  <a:lnTo>
                    <a:pt x="1004" y="21"/>
                  </a:lnTo>
                  <a:lnTo>
                    <a:pt x="1004" y="20"/>
                  </a:lnTo>
                  <a:lnTo>
                    <a:pt x="1002" y="20"/>
                  </a:lnTo>
                  <a:lnTo>
                    <a:pt x="999" y="18"/>
                  </a:lnTo>
                  <a:lnTo>
                    <a:pt x="995" y="18"/>
                  </a:lnTo>
                  <a:lnTo>
                    <a:pt x="992" y="18"/>
                  </a:lnTo>
                  <a:lnTo>
                    <a:pt x="989" y="20"/>
                  </a:lnTo>
                  <a:lnTo>
                    <a:pt x="986" y="20"/>
                  </a:lnTo>
                  <a:lnTo>
                    <a:pt x="982" y="20"/>
                  </a:lnTo>
                  <a:lnTo>
                    <a:pt x="979" y="20"/>
                  </a:lnTo>
                  <a:lnTo>
                    <a:pt x="977" y="20"/>
                  </a:lnTo>
                  <a:lnTo>
                    <a:pt x="974" y="21"/>
                  </a:lnTo>
                  <a:lnTo>
                    <a:pt x="971" y="23"/>
                  </a:lnTo>
                  <a:lnTo>
                    <a:pt x="969" y="23"/>
                  </a:lnTo>
                  <a:lnTo>
                    <a:pt x="968" y="21"/>
                  </a:lnTo>
                  <a:lnTo>
                    <a:pt x="966" y="20"/>
                  </a:lnTo>
                  <a:lnTo>
                    <a:pt x="964" y="18"/>
                  </a:lnTo>
                  <a:lnTo>
                    <a:pt x="963" y="18"/>
                  </a:lnTo>
                  <a:lnTo>
                    <a:pt x="963" y="16"/>
                  </a:lnTo>
                  <a:lnTo>
                    <a:pt x="961" y="15"/>
                  </a:lnTo>
                  <a:lnTo>
                    <a:pt x="958" y="13"/>
                  </a:lnTo>
                  <a:lnTo>
                    <a:pt x="956" y="13"/>
                  </a:lnTo>
                  <a:lnTo>
                    <a:pt x="955" y="13"/>
                  </a:lnTo>
                  <a:lnTo>
                    <a:pt x="951" y="13"/>
                  </a:lnTo>
                  <a:lnTo>
                    <a:pt x="950" y="13"/>
                  </a:lnTo>
                  <a:lnTo>
                    <a:pt x="950" y="6"/>
                  </a:lnTo>
                  <a:lnTo>
                    <a:pt x="940" y="6"/>
                  </a:lnTo>
                  <a:lnTo>
                    <a:pt x="940" y="3"/>
                  </a:lnTo>
                  <a:lnTo>
                    <a:pt x="10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3865563" y="3749675"/>
              <a:ext cx="5673725" cy="1774825"/>
            </a:xfrm>
            <a:custGeom>
              <a:avLst/>
              <a:gdLst>
                <a:gd name="T0" fmla="*/ 3250 w 3574"/>
                <a:gd name="T1" fmla="*/ 290 h 1118"/>
                <a:gd name="T2" fmla="*/ 3493 w 3574"/>
                <a:gd name="T3" fmla="*/ 282 h 1118"/>
                <a:gd name="T4" fmla="*/ 3132 w 3574"/>
                <a:gd name="T5" fmla="*/ 244 h 1118"/>
                <a:gd name="T6" fmla="*/ 3323 w 3574"/>
                <a:gd name="T7" fmla="*/ 221 h 1118"/>
                <a:gd name="T8" fmla="*/ 3446 w 3574"/>
                <a:gd name="T9" fmla="*/ 278 h 1118"/>
                <a:gd name="T10" fmla="*/ 3459 w 3574"/>
                <a:gd name="T11" fmla="*/ 342 h 1118"/>
                <a:gd name="T12" fmla="*/ 3354 w 3574"/>
                <a:gd name="T13" fmla="*/ 326 h 1118"/>
                <a:gd name="T14" fmla="*/ 3307 w 3574"/>
                <a:gd name="T15" fmla="*/ 275 h 1118"/>
                <a:gd name="T16" fmla="*/ 3241 w 3574"/>
                <a:gd name="T17" fmla="*/ 229 h 1118"/>
                <a:gd name="T18" fmla="*/ 3120 w 3574"/>
                <a:gd name="T19" fmla="*/ 218 h 1118"/>
                <a:gd name="T20" fmla="*/ 2731 w 3574"/>
                <a:gd name="T21" fmla="*/ 224 h 1118"/>
                <a:gd name="T22" fmla="*/ 3068 w 3574"/>
                <a:gd name="T23" fmla="*/ 213 h 1118"/>
                <a:gd name="T24" fmla="*/ 3063 w 3574"/>
                <a:gd name="T25" fmla="*/ 247 h 1118"/>
                <a:gd name="T26" fmla="*/ 3012 w 3574"/>
                <a:gd name="T27" fmla="*/ 231 h 1118"/>
                <a:gd name="T28" fmla="*/ 3246 w 3574"/>
                <a:gd name="T29" fmla="*/ 216 h 1118"/>
                <a:gd name="T30" fmla="*/ 3227 w 3574"/>
                <a:gd name="T31" fmla="*/ 195 h 1118"/>
                <a:gd name="T32" fmla="*/ 2690 w 3574"/>
                <a:gd name="T33" fmla="*/ 167 h 1118"/>
                <a:gd name="T34" fmla="*/ 3048 w 3574"/>
                <a:gd name="T35" fmla="*/ 170 h 1118"/>
                <a:gd name="T36" fmla="*/ 3142 w 3574"/>
                <a:gd name="T37" fmla="*/ 203 h 1118"/>
                <a:gd name="T38" fmla="*/ 2672 w 3574"/>
                <a:gd name="T39" fmla="*/ 110 h 1118"/>
                <a:gd name="T40" fmla="*/ 2755 w 3574"/>
                <a:gd name="T41" fmla="*/ 159 h 1118"/>
                <a:gd name="T42" fmla="*/ 2826 w 3574"/>
                <a:gd name="T43" fmla="*/ 213 h 1118"/>
                <a:gd name="T44" fmla="*/ 2795 w 3574"/>
                <a:gd name="T45" fmla="*/ 273 h 1118"/>
                <a:gd name="T46" fmla="*/ 2703 w 3574"/>
                <a:gd name="T47" fmla="*/ 154 h 1118"/>
                <a:gd name="T48" fmla="*/ 3009 w 3574"/>
                <a:gd name="T49" fmla="*/ 105 h 1118"/>
                <a:gd name="T50" fmla="*/ 3002 w 3574"/>
                <a:gd name="T51" fmla="*/ 182 h 1118"/>
                <a:gd name="T52" fmla="*/ 2930 w 3574"/>
                <a:gd name="T53" fmla="*/ 237 h 1118"/>
                <a:gd name="T54" fmla="*/ 2870 w 3574"/>
                <a:gd name="T55" fmla="*/ 172 h 1118"/>
                <a:gd name="T56" fmla="*/ 2960 w 3574"/>
                <a:gd name="T57" fmla="*/ 113 h 1118"/>
                <a:gd name="T58" fmla="*/ 2438 w 3574"/>
                <a:gd name="T59" fmla="*/ 93 h 1118"/>
                <a:gd name="T60" fmla="*/ 3122 w 3574"/>
                <a:gd name="T61" fmla="*/ 98 h 1118"/>
                <a:gd name="T62" fmla="*/ 3074 w 3574"/>
                <a:gd name="T63" fmla="*/ 66 h 1118"/>
                <a:gd name="T64" fmla="*/ 146 w 3574"/>
                <a:gd name="T65" fmla="*/ 31 h 1118"/>
                <a:gd name="T66" fmla="*/ 197 w 3574"/>
                <a:gd name="T67" fmla="*/ 16 h 1118"/>
                <a:gd name="T68" fmla="*/ 292 w 3574"/>
                <a:gd name="T69" fmla="*/ 43 h 1118"/>
                <a:gd name="T70" fmla="*/ 382 w 3574"/>
                <a:gd name="T71" fmla="*/ 100 h 1118"/>
                <a:gd name="T72" fmla="*/ 464 w 3574"/>
                <a:gd name="T73" fmla="*/ 157 h 1118"/>
                <a:gd name="T74" fmla="*/ 490 w 3574"/>
                <a:gd name="T75" fmla="*/ 205 h 1118"/>
                <a:gd name="T76" fmla="*/ 565 w 3574"/>
                <a:gd name="T77" fmla="*/ 236 h 1118"/>
                <a:gd name="T78" fmla="*/ 694 w 3574"/>
                <a:gd name="T79" fmla="*/ 265 h 1118"/>
                <a:gd name="T80" fmla="*/ 657 w 3574"/>
                <a:gd name="T81" fmla="*/ 377 h 1118"/>
                <a:gd name="T82" fmla="*/ 617 w 3574"/>
                <a:gd name="T83" fmla="*/ 508 h 1118"/>
                <a:gd name="T84" fmla="*/ 495 w 3574"/>
                <a:gd name="T85" fmla="*/ 586 h 1118"/>
                <a:gd name="T86" fmla="*/ 457 w 3574"/>
                <a:gd name="T87" fmla="*/ 665 h 1118"/>
                <a:gd name="T88" fmla="*/ 380 w 3574"/>
                <a:gd name="T89" fmla="*/ 735 h 1118"/>
                <a:gd name="T90" fmla="*/ 344 w 3574"/>
                <a:gd name="T91" fmla="*/ 804 h 1118"/>
                <a:gd name="T92" fmla="*/ 257 w 3574"/>
                <a:gd name="T93" fmla="*/ 866 h 1118"/>
                <a:gd name="T94" fmla="*/ 220 w 3574"/>
                <a:gd name="T95" fmla="*/ 949 h 1118"/>
                <a:gd name="T96" fmla="*/ 190 w 3574"/>
                <a:gd name="T97" fmla="*/ 1043 h 1118"/>
                <a:gd name="T98" fmla="*/ 234 w 3574"/>
                <a:gd name="T99" fmla="*/ 1110 h 1118"/>
                <a:gd name="T100" fmla="*/ 138 w 3574"/>
                <a:gd name="T101" fmla="*/ 1080 h 1118"/>
                <a:gd name="T102" fmla="*/ 102 w 3574"/>
                <a:gd name="T103" fmla="*/ 1020 h 1118"/>
                <a:gd name="T104" fmla="*/ 107 w 3574"/>
                <a:gd name="T105" fmla="*/ 959 h 1118"/>
                <a:gd name="T106" fmla="*/ 108 w 3574"/>
                <a:gd name="T107" fmla="*/ 907 h 1118"/>
                <a:gd name="T108" fmla="*/ 105 w 3574"/>
                <a:gd name="T109" fmla="*/ 868 h 1118"/>
                <a:gd name="T110" fmla="*/ 126 w 3574"/>
                <a:gd name="T111" fmla="*/ 768 h 1118"/>
                <a:gd name="T112" fmla="*/ 148 w 3574"/>
                <a:gd name="T113" fmla="*/ 648 h 1118"/>
                <a:gd name="T114" fmla="*/ 166 w 3574"/>
                <a:gd name="T115" fmla="*/ 534 h 1118"/>
                <a:gd name="T116" fmla="*/ 102 w 3574"/>
                <a:gd name="T117" fmla="*/ 424 h 1118"/>
                <a:gd name="T118" fmla="*/ 41 w 3574"/>
                <a:gd name="T119" fmla="*/ 319 h 1118"/>
                <a:gd name="T120" fmla="*/ 10 w 3574"/>
                <a:gd name="T121" fmla="*/ 233 h 1118"/>
                <a:gd name="T122" fmla="*/ 59 w 3574"/>
                <a:gd name="T123" fmla="*/ 143 h 1118"/>
                <a:gd name="T124" fmla="*/ 74 w 3574"/>
                <a:gd name="T125" fmla="*/ 51 h 1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74" h="1118">
                  <a:moveTo>
                    <a:pt x="3556" y="272"/>
                  </a:moveTo>
                  <a:lnTo>
                    <a:pt x="3557" y="272"/>
                  </a:lnTo>
                  <a:lnTo>
                    <a:pt x="3557" y="273"/>
                  </a:lnTo>
                  <a:lnTo>
                    <a:pt x="3557" y="275"/>
                  </a:lnTo>
                  <a:lnTo>
                    <a:pt x="3557" y="277"/>
                  </a:lnTo>
                  <a:lnTo>
                    <a:pt x="3559" y="278"/>
                  </a:lnTo>
                  <a:lnTo>
                    <a:pt x="3561" y="278"/>
                  </a:lnTo>
                  <a:lnTo>
                    <a:pt x="3564" y="280"/>
                  </a:lnTo>
                  <a:lnTo>
                    <a:pt x="3565" y="282"/>
                  </a:lnTo>
                  <a:lnTo>
                    <a:pt x="3567" y="283"/>
                  </a:lnTo>
                  <a:lnTo>
                    <a:pt x="3569" y="285"/>
                  </a:lnTo>
                  <a:lnTo>
                    <a:pt x="3570" y="287"/>
                  </a:lnTo>
                  <a:lnTo>
                    <a:pt x="3570" y="288"/>
                  </a:lnTo>
                  <a:lnTo>
                    <a:pt x="3570" y="290"/>
                  </a:lnTo>
                  <a:lnTo>
                    <a:pt x="3570" y="291"/>
                  </a:lnTo>
                  <a:lnTo>
                    <a:pt x="3572" y="293"/>
                  </a:lnTo>
                  <a:lnTo>
                    <a:pt x="3572" y="295"/>
                  </a:lnTo>
                  <a:lnTo>
                    <a:pt x="3574" y="296"/>
                  </a:lnTo>
                  <a:lnTo>
                    <a:pt x="3572" y="296"/>
                  </a:lnTo>
                  <a:lnTo>
                    <a:pt x="3570" y="298"/>
                  </a:lnTo>
                  <a:lnTo>
                    <a:pt x="3570" y="298"/>
                  </a:lnTo>
                  <a:lnTo>
                    <a:pt x="3569" y="296"/>
                  </a:lnTo>
                  <a:lnTo>
                    <a:pt x="3567" y="296"/>
                  </a:lnTo>
                  <a:lnTo>
                    <a:pt x="3565" y="295"/>
                  </a:lnTo>
                  <a:lnTo>
                    <a:pt x="3564" y="293"/>
                  </a:lnTo>
                  <a:lnTo>
                    <a:pt x="3562" y="291"/>
                  </a:lnTo>
                  <a:lnTo>
                    <a:pt x="3562" y="290"/>
                  </a:lnTo>
                  <a:lnTo>
                    <a:pt x="3561" y="288"/>
                  </a:lnTo>
                  <a:lnTo>
                    <a:pt x="3557" y="287"/>
                  </a:lnTo>
                  <a:lnTo>
                    <a:pt x="3556" y="285"/>
                  </a:lnTo>
                  <a:lnTo>
                    <a:pt x="3554" y="285"/>
                  </a:lnTo>
                  <a:lnTo>
                    <a:pt x="3554" y="283"/>
                  </a:lnTo>
                  <a:lnTo>
                    <a:pt x="3554" y="282"/>
                  </a:lnTo>
                  <a:lnTo>
                    <a:pt x="3554" y="280"/>
                  </a:lnTo>
                  <a:lnTo>
                    <a:pt x="3554" y="278"/>
                  </a:lnTo>
                  <a:lnTo>
                    <a:pt x="3554" y="275"/>
                  </a:lnTo>
                  <a:lnTo>
                    <a:pt x="3552" y="273"/>
                  </a:lnTo>
                  <a:lnTo>
                    <a:pt x="3552" y="272"/>
                  </a:lnTo>
                  <a:lnTo>
                    <a:pt x="3554" y="272"/>
                  </a:lnTo>
                  <a:lnTo>
                    <a:pt x="3556" y="272"/>
                  </a:lnTo>
                  <a:close/>
                  <a:moveTo>
                    <a:pt x="3254" y="269"/>
                  </a:moveTo>
                  <a:lnTo>
                    <a:pt x="3256" y="270"/>
                  </a:lnTo>
                  <a:lnTo>
                    <a:pt x="3256" y="270"/>
                  </a:lnTo>
                  <a:lnTo>
                    <a:pt x="3258" y="272"/>
                  </a:lnTo>
                  <a:lnTo>
                    <a:pt x="3258" y="272"/>
                  </a:lnTo>
                  <a:lnTo>
                    <a:pt x="3258" y="277"/>
                  </a:lnTo>
                  <a:lnTo>
                    <a:pt x="3256" y="280"/>
                  </a:lnTo>
                  <a:lnTo>
                    <a:pt x="3253" y="283"/>
                  </a:lnTo>
                  <a:lnTo>
                    <a:pt x="3253" y="285"/>
                  </a:lnTo>
                  <a:lnTo>
                    <a:pt x="3253" y="287"/>
                  </a:lnTo>
                  <a:lnTo>
                    <a:pt x="3251" y="288"/>
                  </a:lnTo>
                  <a:lnTo>
                    <a:pt x="3250" y="290"/>
                  </a:lnTo>
                  <a:lnTo>
                    <a:pt x="3246" y="290"/>
                  </a:lnTo>
                  <a:lnTo>
                    <a:pt x="3245" y="290"/>
                  </a:lnTo>
                  <a:lnTo>
                    <a:pt x="3243" y="290"/>
                  </a:lnTo>
                  <a:lnTo>
                    <a:pt x="3243" y="290"/>
                  </a:lnTo>
                  <a:lnTo>
                    <a:pt x="3241" y="288"/>
                  </a:lnTo>
                  <a:lnTo>
                    <a:pt x="3243" y="287"/>
                  </a:lnTo>
                  <a:lnTo>
                    <a:pt x="3243" y="287"/>
                  </a:lnTo>
                  <a:lnTo>
                    <a:pt x="3243" y="285"/>
                  </a:lnTo>
                  <a:lnTo>
                    <a:pt x="3243" y="283"/>
                  </a:lnTo>
                  <a:lnTo>
                    <a:pt x="3245" y="282"/>
                  </a:lnTo>
                  <a:lnTo>
                    <a:pt x="3245" y="278"/>
                  </a:lnTo>
                  <a:lnTo>
                    <a:pt x="3245" y="277"/>
                  </a:lnTo>
                  <a:lnTo>
                    <a:pt x="3245" y="275"/>
                  </a:lnTo>
                  <a:lnTo>
                    <a:pt x="3246" y="275"/>
                  </a:lnTo>
                  <a:lnTo>
                    <a:pt x="3246" y="273"/>
                  </a:lnTo>
                  <a:lnTo>
                    <a:pt x="3248" y="273"/>
                  </a:lnTo>
                  <a:lnTo>
                    <a:pt x="3250" y="272"/>
                  </a:lnTo>
                  <a:lnTo>
                    <a:pt x="3251" y="272"/>
                  </a:lnTo>
                  <a:lnTo>
                    <a:pt x="3254" y="269"/>
                  </a:lnTo>
                  <a:close/>
                  <a:moveTo>
                    <a:pt x="2767" y="265"/>
                  </a:moveTo>
                  <a:lnTo>
                    <a:pt x="2767" y="269"/>
                  </a:lnTo>
                  <a:lnTo>
                    <a:pt x="2768" y="269"/>
                  </a:lnTo>
                  <a:lnTo>
                    <a:pt x="2768" y="270"/>
                  </a:lnTo>
                  <a:lnTo>
                    <a:pt x="2768" y="273"/>
                  </a:lnTo>
                  <a:lnTo>
                    <a:pt x="2765" y="272"/>
                  </a:lnTo>
                  <a:lnTo>
                    <a:pt x="2765" y="269"/>
                  </a:lnTo>
                  <a:lnTo>
                    <a:pt x="2767" y="267"/>
                  </a:lnTo>
                  <a:lnTo>
                    <a:pt x="2767" y="265"/>
                  </a:lnTo>
                  <a:close/>
                  <a:moveTo>
                    <a:pt x="3516" y="252"/>
                  </a:moveTo>
                  <a:lnTo>
                    <a:pt x="3518" y="252"/>
                  </a:lnTo>
                  <a:lnTo>
                    <a:pt x="3518" y="254"/>
                  </a:lnTo>
                  <a:lnTo>
                    <a:pt x="3518" y="254"/>
                  </a:lnTo>
                  <a:lnTo>
                    <a:pt x="3518" y="255"/>
                  </a:lnTo>
                  <a:lnTo>
                    <a:pt x="3518" y="257"/>
                  </a:lnTo>
                  <a:lnTo>
                    <a:pt x="3518" y="259"/>
                  </a:lnTo>
                  <a:lnTo>
                    <a:pt x="3516" y="260"/>
                  </a:lnTo>
                  <a:lnTo>
                    <a:pt x="3516" y="260"/>
                  </a:lnTo>
                  <a:lnTo>
                    <a:pt x="3515" y="264"/>
                  </a:lnTo>
                  <a:lnTo>
                    <a:pt x="3515" y="267"/>
                  </a:lnTo>
                  <a:lnTo>
                    <a:pt x="3513" y="270"/>
                  </a:lnTo>
                  <a:lnTo>
                    <a:pt x="3511" y="273"/>
                  </a:lnTo>
                  <a:lnTo>
                    <a:pt x="3510" y="275"/>
                  </a:lnTo>
                  <a:lnTo>
                    <a:pt x="3508" y="277"/>
                  </a:lnTo>
                  <a:lnTo>
                    <a:pt x="3505" y="277"/>
                  </a:lnTo>
                  <a:lnTo>
                    <a:pt x="3503" y="277"/>
                  </a:lnTo>
                  <a:lnTo>
                    <a:pt x="3502" y="277"/>
                  </a:lnTo>
                  <a:lnTo>
                    <a:pt x="3502" y="278"/>
                  </a:lnTo>
                  <a:lnTo>
                    <a:pt x="3500" y="280"/>
                  </a:lnTo>
                  <a:lnTo>
                    <a:pt x="3498" y="280"/>
                  </a:lnTo>
                  <a:lnTo>
                    <a:pt x="3498" y="282"/>
                  </a:lnTo>
                  <a:lnTo>
                    <a:pt x="3497" y="282"/>
                  </a:lnTo>
                  <a:lnTo>
                    <a:pt x="3493" y="282"/>
                  </a:lnTo>
                  <a:lnTo>
                    <a:pt x="3490" y="282"/>
                  </a:lnTo>
                  <a:lnTo>
                    <a:pt x="3487" y="282"/>
                  </a:lnTo>
                  <a:lnTo>
                    <a:pt x="3484" y="282"/>
                  </a:lnTo>
                  <a:lnTo>
                    <a:pt x="3480" y="282"/>
                  </a:lnTo>
                  <a:lnTo>
                    <a:pt x="3477" y="280"/>
                  </a:lnTo>
                  <a:lnTo>
                    <a:pt x="3472" y="280"/>
                  </a:lnTo>
                  <a:lnTo>
                    <a:pt x="3467" y="280"/>
                  </a:lnTo>
                  <a:lnTo>
                    <a:pt x="3464" y="280"/>
                  </a:lnTo>
                  <a:lnTo>
                    <a:pt x="3464" y="278"/>
                  </a:lnTo>
                  <a:lnTo>
                    <a:pt x="3464" y="275"/>
                  </a:lnTo>
                  <a:lnTo>
                    <a:pt x="3462" y="272"/>
                  </a:lnTo>
                  <a:lnTo>
                    <a:pt x="3464" y="270"/>
                  </a:lnTo>
                  <a:lnTo>
                    <a:pt x="3464" y="269"/>
                  </a:lnTo>
                  <a:lnTo>
                    <a:pt x="3464" y="267"/>
                  </a:lnTo>
                  <a:lnTo>
                    <a:pt x="3466" y="267"/>
                  </a:lnTo>
                  <a:lnTo>
                    <a:pt x="3467" y="269"/>
                  </a:lnTo>
                  <a:lnTo>
                    <a:pt x="3472" y="269"/>
                  </a:lnTo>
                  <a:lnTo>
                    <a:pt x="3477" y="269"/>
                  </a:lnTo>
                  <a:lnTo>
                    <a:pt x="3484" y="269"/>
                  </a:lnTo>
                  <a:lnTo>
                    <a:pt x="3489" y="269"/>
                  </a:lnTo>
                  <a:lnTo>
                    <a:pt x="3493" y="269"/>
                  </a:lnTo>
                  <a:lnTo>
                    <a:pt x="3498" y="269"/>
                  </a:lnTo>
                  <a:lnTo>
                    <a:pt x="3500" y="269"/>
                  </a:lnTo>
                  <a:lnTo>
                    <a:pt x="3502" y="269"/>
                  </a:lnTo>
                  <a:lnTo>
                    <a:pt x="3502" y="267"/>
                  </a:lnTo>
                  <a:lnTo>
                    <a:pt x="3502" y="265"/>
                  </a:lnTo>
                  <a:lnTo>
                    <a:pt x="3502" y="265"/>
                  </a:lnTo>
                  <a:lnTo>
                    <a:pt x="3503" y="264"/>
                  </a:lnTo>
                  <a:lnTo>
                    <a:pt x="3505" y="262"/>
                  </a:lnTo>
                  <a:lnTo>
                    <a:pt x="3505" y="259"/>
                  </a:lnTo>
                  <a:lnTo>
                    <a:pt x="3505" y="257"/>
                  </a:lnTo>
                  <a:lnTo>
                    <a:pt x="3505" y="255"/>
                  </a:lnTo>
                  <a:lnTo>
                    <a:pt x="3507" y="254"/>
                  </a:lnTo>
                  <a:lnTo>
                    <a:pt x="3508" y="254"/>
                  </a:lnTo>
                  <a:lnTo>
                    <a:pt x="3510" y="252"/>
                  </a:lnTo>
                  <a:lnTo>
                    <a:pt x="3511" y="252"/>
                  </a:lnTo>
                  <a:lnTo>
                    <a:pt x="3513" y="252"/>
                  </a:lnTo>
                  <a:lnTo>
                    <a:pt x="3515" y="252"/>
                  </a:lnTo>
                  <a:lnTo>
                    <a:pt x="3515" y="252"/>
                  </a:lnTo>
                  <a:lnTo>
                    <a:pt x="3516" y="252"/>
                  </a:lnTo>
                  <a:close/>
                  <a:moveTo>
                    <a:pt x="3128" y="233"/>
                  </a:moveTo>
                  <a:lnTo>
                    <a:pt x="3132" y="233"/>
                  </a:lnTo>
                  <a:lnTo>
                    <a:pt x="3133" y="234"/>
                  </a:lnTo>
                  <a:lnTo>
                    <a:pt x="3137" y="234"/>
                  </a:lnTo>
                  <a:lnTo>
                    <a:pt x="3140" y="236"/>
                  </a:lnTo>
                  <a:lnTo>
                    <a:pt x="3142" y="236"/>
                  </a:lnTo>
                  <a:lnTo>
                    <a:pt x="3142" y="237"/>
                  </a:lnTo>
                  <a:lnTo>
                    <a:pt x="3142" y="239"/>
                  </a:lnTo>
                  <a:lnTo>
                    <a:pt x="3142" y="244"/>
                  </a:lnTo>
                  <a:lnTo>
                    <a:pt x="3135" y="244"/>
                  </a:lnTo>
                  <a:lnTo>
                    <a:pt x="3133" y="244"/>
                  </a:lnTo>
                  <a:lnTo>
                    <a:pt x="3132" y="244"/>
                  </a:lnTo>
                  <a:lnTo>
                    <a:pt x="3130" y="242"/>
                  </a:lnTo>
                  <a:lnTo>
                    <a:pt x="3128" y="241"/>
                  </a:lnTo>
                  <a:lnTo>
                    <a:pt x="3127" y="239"/>
                  </a:lnTo>
                  <a:lnTo>
                    <a:pt x="3128" y="233"/>
                  </a:lnTo>
                  <a:close/>
                  <a:moveTo>
                    <a:pt x="3158" y="229"/>
                  </a:moveTo>
                  <a:lnTo>
                    <a:pt x="3160" y="229"/>
                  </a:lnTo>
                  <a:lnTo>
                    <a:pt x="3163" y="229"/>
                  </a:lnTo>
                  <a:lnTo>
                    <a:pt x="3164" y="231"/>
                  </a:lnTo>
                  <a:lnTo>
                    <a:pt x="3168" y="231"/>
                  </a:lnTo>
                  <a:lnTo>
                    <a:pt x="3171" y="233"/>
                  </a:lnTo>
                  <a:lnTo>
                    <a:pt x="3174" y="233"/>
                  </a:lnTo>
                  <a:lnTo>
                    <a:pt x="3178" y="233"/>
                  </a:lnTo>
                  <a:lnTo>
                    <a:pt x="3179" y="233"/>
                  </a:lnTo>
                  <a:lnTo>
                    <a:pt x="3181" y="233"/>
                  </a:lnTo>
                  <a:lnTo>
                    <a:pt x="3184" y="234"/>
                  </a:lnTo>
                  <a:lnTo>
                    <a:pt x="3187" y="234"/>
                  </a:lnTo>
                  <a:lnTo>
                    <a:pt x="3191" y="234"/>
                  </a:lnTo>
                  <a:lnTo>
                    <a:pt x="3196" y="234"/>
                  </a:lnTo>
                  <a:lnTo>
                    <a:pt x="3196" y="237"/>
                  </a:lnTo>
                  <a:lnTo>
                    <a:pt x="3196" y="241"/>
                  </a:lnTo>
                  <a:lnTo>
                    <a:pt x="3196" y="244"/>
                  </a:lnTo>
                  <a:lnTo>
                    <a:pt x="3192" y="244"/>
                  </a:lnTo>
                  <a:lnTo>
                    <a:pt x="3189" y="244"/>
                  </a:lnTo>
                  <a:lnTo>
                    <a:pt x="3187" y="242"/>
                  </a:lnTo>
                  <a:lnTo>
                    <a:pt x="3186" y="242"/>
                  </a:lnTo>
                  <a:lnTo>
                    <a:pt x="3182" y="241"/>
                  </a:lnTo>
                  <a:lnTo>
                    <a:pt x="3179" y="241"/>
                  </a:lnTo>
                  <a:lnTo>
                    <a:pt x="3178" y="239"/>
                  </a:lnTo>
                  <a:lnTo>
                    <a:pt x="3176" y="239"/>
                  </a:lnTo>
                  <a:lnTo>
                    <a:pt x="3173" y="239"/>
                  </a:lnTo>
                  <a:lnTo>
                    <a:pt x="3171" y="239"/>
                  </a:lnTo>
                  <a:lnTo>
                    <a:pt x="3169" y="239"/>
                  </a:lnTo>
                  <a:lnTo>
                    <a:pt x="3166" y="239"/>
                  </a:lnTo>
                  <a:lnTo>
                    <a:pt x="3163" y="239"/>
                  </a:lnTo>
                  <a:lnTo>
                    <a:pt x="3153" y="239"/>
                  </a:lnTo>
                  <a:lnTo>
                    <a:pt x="3153" y="237"/>
                  </a:lnTo>
                  <a:lnTo>
                    <a:pt x="3151" y="236"/>
                  </a:lnTo>
                  <a:lnTo>
                    <a:pt x="3153" y="234"/>
                  </a:lnTo>
                  <a:lnTo>
                    <a:pt x="3153" y="233"/>
                  </a:lnTo>
                  <a:lnTo>
                    <a:pt x="3153" y="236"/>
                  </a:lnTo>
                  <a:lnTo>
                    <a:pt x="3155" y="233"/>
                  </a:lnTo>
                  <a:lnTo>
                    <a:pt x="3155" y="231"/>
                  </a:lnTo>
                  <a:lnTo>
                    <a:pt x="3155" y="231"/>
                  </a:lnTo>
                  <a:lnTo>
                    <a:pt x="3156" y="229"/>
                  </a:lnTo>
                  <a:lnTo>
                    <a:pt x="3158" y="229"/>
                  </a:lnTo>
                  <a:close/>
                  <a:moveTo>
                    <a:pt x="3307" y="213"/>
                  </a:moveTo>
                  <a:lnTo>
                    <a:pt x="3308" y="215"/>
                  </a:lnTo>
                  <a:lnTo>
                    <a:pt x="3310" y="216"/>
                  </a:lnTo>
                  <a:lnTo>
                    <a:pt x="3313" y="216"/>
                  </a:lnTo>
                  <a:lnTo>
                    <a:pt x="3317" y="218"/>
                  </a:lnTo>
                  <a:lnTo>
                    <a:pt x="3320" y="219"/>
                  </a:lnTo>
                  <a:lnTo>
                    <a:pt x="3323" y="221"/>
                  </a:lnTo>
                  <a:lnTo>
                    <a:pt x="3326" y="223"/>
                  </a:lnTo>
                  <a:lnTo>
                    <a:pt x="3330" y="224"/>
                  </a:lnTo>
                  <a:lnTo>
                    <a:pt x="3333" y="228"/>
                  </a:lnTo>
                  <a:lnTo>
                    <a:pt x="3335" y="228"/>
                  </a:lnTo>
                  <a:lnTo>
                    <a:pt x="3338" y="228"/>
                  </a:lnTo>
                  <a:lnTo>
                    <a:pt x="3341" y="228"/>
                  </a:lnTo>
                  <a:lnTo>
                    <a:pt x="3343" y="228"/>
                  </a:lnTo>
                  <a:lnTo>
                    <a:pt x="3346" y="229"/>
                  </a:lnTo>
                  <a:lnTo>
                    <a:pt x="3349" y="229"/>
                  </a:lnTo>
                  <a:lnTo>
                    <a:pt x="3353" y="229"/>
                  </a:lnTo>
                  <a:lnTo>
                    <a:pt x="3356" y="229"/>
                  </a:lnTo>
                  <a:lnTo>
                    <a:pt x="3359" y="229"/>
                  </a:lnTo>
                  <a:lnTo>
                    <a:pt x="3361" y="229"/>
                  </a:lnTo>
                  <a:lnTo>
                    <a:pt x="3363" y="231"/>
                  </a:lnTo>
                  <a:lnTo>
                    <a:pt x="3366" y="233"/>
                  </a:lnTo>
                  <a:lnTo>
                    <a:pt x="3369" y="234"/>
                  </a:lnTo>
                  <a:lnTo>
                    <a:pt x="3372" y="236"/>
                  </a:lnTo>
                  <a:lnTo>
                    <a:pt x="3376" y="236"/>
                  </a:lnTo>
                  <a:lnTo>
                    <a:pt x="3379" y="237"/>
                  </a:lnTo>
                  <a:lnTo>
                    <a:pt x="3381" y="237"/>
                  </a:lnTo>
                  <a:lnTo>
                    <a:pt x="3382" y="237"/>
                  </a:lnTo>
                  <a:lnTo>
                    <a:pt x="3382" y="237"/>
                  </a:lnTo>
                  <a:lnTo>
                    <a:pt x="3382" y="239"/>
                  </a:lnTo>
                  <a:lnTo>
                    <a:pt x="3384" y="241"/>
                  </a:lnTo>
                  <a:lnTo>
                    <a:pt x="3387" y="242"/>
                  </a:lnTo>
                  <a:lnTo>
                    <a:pt x="3390" y="244"/>
                  </a:lnTo>
                  <a:lnTo>
                    <a:pt x="3394" y="244"/>
                  </a:lnTo>
                  <a:lnTo>
                    <a:pt x="3397" y="244"/>
                  </a:lnTo>
                  <a:lnTo>
                    <a:pt x="3399" y="244"/>
                  </a:lnTo>
                  <a:lnTo>
                    <a:pt x="3400" y="246"/>
                  </a:lnTo>
                  <a:lnTo>
                    <a:pt x="3403" y="247"/>
                  </a:lnTo>
                  <a:lnTo>
                    <a:pt x="3405" y="249"/>
                  </a:lnTo>
                  <a:lnTo>
                    <a:pt x="3407" y="252"/>
                  </a:lnTo>
                  <a:lnTo>
                    <a:pt x="3408" y="252"/>
                  </a:lnTo>
                  <a:lnTo>
                    <a:pt x="3410" y="254"/>
                  </a:lnTo>
                  <a:lnTo>
                    <a:pt x="3412" y="255"/>
                  </a:lnTo>
                  <a:lnTo>
                    <a:pt x="3413" y="257"/>
                  </a:lnTo>
                  <a:lnTo>
                    <a:pt x="3415" y="259"/>
                  </a:lnTo>
                  <a:lnTo>
                    <a:pt x="3417" y="259"/>
                  </a:lnTo>
                  <a:lnTo>
                    <a:pt x="3418" y="260"/>
                  </a:lnTo>
                  <a:lnTo>
                    <a:pt x="3420" y="260"/>
                  </a:lnTo>
                  <a:lnTo>
                    <a:pt x="3420" y="262"/>
                  </a:lnTo>
                  <a:lnTo>
                    <a:pt x="3420" y="264"/>
                  </a:lnTo>
                  <a:lnTo>
                    <a:pt x="3421" y="267"/>
                  </a:lnTo>
                  <a:lnTo>
                    <a:pt x="3421" y="270"/>
                  </a:lnTo>
                  <a:lnTo>
                    <a:pt x="3423" y="272"/>
                  </a:lnTo>
                  <a:lnTo>
                    <a:pt x="3425" y="272"/>
                  </a:lnTo>
                  <a:lnTo>
                    <a:pt x="3425" y="272"/>
                  </a:lnTo>
                  <a:lnTo>
                    <a:pt x="3426" y="273"/>
                  </a:lnTo>
                  <a:lnTo>
                    <a:pt x="3428" y="275"/>
                  </a:lnTo>
                  <a:lnTo>
                    <a:pt x="3443" y="275"/>
                  </a:lnTo>
                  <a:lnTo>
                    <a:pt x="3446" y="278"/>
                  </a:lnTo>
                  <a:lnTo>
                    <a:pt x="3448" y="280"/>
                  </a:lnTo>
                  <a:lnTo>
                    <a:pt x="3449" y="282"/>
                  </a:lnTo>
                  <a:lnTo>
                    <a:pt x="3451" y="282"/>
                  </a:lnTo>
                  <a:lnTo>
                    <a:pt x="3453" y="283"/>
                  </a:lnTo>
                  <a:lnTo>
                    <a:pt x="3453" y="288"/>
                  </a:lnTo>
                  <a:lnTo>
                    <a:pt x="3448" y="288"/>
                  </a:lnTo>
                  <a:lnTo>
                    <a:pt x="3444" y="288"/>
                  </a:lnTo>
                  <a:lnTo>
                    <a:pt x="3439" y="288"/>
                  </a:lnTo>
                  <a:lnTo>
                    <a:pt x="3439" y="303"/>
                  </a:lnTo>
                  <a:lnTo>
                    <a:pt x="3444" y="303"/>
                  </a:lnTo>
                  <a:lnTo>
                    <a:pt x="3449" y="303"/>
                  </a:lnTo>
                  <a:lnTo>
                    <a:pt x="3454" y="303"/>
                  </a:lnTo>
                  <a:lnTo>
                    <a:pt x="3454" y="323"/>
                  </a:lnTo>
                  <a:lnTo>
                    <a:pt x="3456" y="323"/>
                  </a:lnTo>
                  <a:lnTo>
                    <a:pt x="3459" y="323"/>
                  </a:lnTo>
                  <a:lnTo>
                    <a:pt x="3461" y="323"/>
                  </a:lnTo>
                  <a:lnTo>
                    <a:pt x="3462" y="324"/>
                  </a:lnTo>
                  <a:lnTo>
                    <a:pt x="3466" y="324"/>
                  </a:lnTo>
                  <a:lnTo>
                    <a:pt x="3467" y="326"/>
                  </a:lnTo>
                  <a:lnTo>
                    <a:pt x="3467" y="326"/>
                  </a:lnTo>
                  <a:lnTo>
                    <a:pt x="3469" y="327"/>
                  </a:lnTo>
                  <a:lnTo>
                    <a:pt x="3471" y="327"/>
                  </a:lnTo>
                  <a:lnTo>
                    <a:pt x="3472" y="327"/>
                  </a:lnTo>
                  <a:lnTo>
                    <a:pt x="3474" y="327"/>
                  </a:lnTo>
                  <a:lnTo>
                    <a:pt x="3475" y="327"/>
                  </a:lnTo>
                  <a:lnTo>
                    <a:pt x="3477" y="327"/>
                  </a:lnTo>
                  <a:lnTo>
                    <a:pt x="3479" y="329"/>
                  </a:lnTo>
                  <a:lnTo>
                    <a:pt x="3480" y="331"/>
                  </a:lnTo>
                  <a:lnTo>
                    <a:pt x="3482" y="332"/>
                  </a:lnTo>
                  <a:lnTo>
                    <a:pt x="3482" y="334"/>
                  </a:lnTo>
                  <a:lnTo>
                    <a:pt x="3484" y="336"/>
                  </a:lnTo>
                  <a:lnTo>
                    <a:pt x="3485" y="336"/>
                  </a:lnTo>
                  <a:lnTo>
                    <a:pt x="3487" y="336"/>
                  </a:lnTo>
                  <a:lnTo>
                    <a:pt x="3489" y="337"/>
                  </a:lnTo>
                  <a:lnTo>
                    <a:pt x="3490" y="337"/>
                  </a:lnTo>
                  <a:lnTo>
                    <a:pt x="3492" y="339"/>
                  </a:lnTo>
                  <a:lnTo>
                    <a:pt x="3493" y="339"/>
                  </a:lnTo>
                  <a:lnTo>
                    <a:pt x="3493" y="342"/>
                  </a:lnTo>
                  <a:lnTo>
                    <a:pt x="3493" y="352"/>
                  </a:lnTo>
                  <a:lnTo>
                    <a:pt x="3492" y="352"/>
                  </a:lnTo>
                  <a:lnTo>
                    <a:pt x="3489" y="352"/>
                  </a:lnTo>
                  <a:lnTo>
                    <a:pt x="3487" y="352"/>
                  </a:lnTo>
                  <a:lnTo>
                    <a:pt x="3484" y="350"/>
                  </a:lnTo>
                  <a:lnTo>
                    <a:pt x="3480" y="349"/>
                  </a:lnTo>
                  <a:lnTo>
                    <a:pt x="3477" y="345"/>
                  </a:lnTo>
                  <a:lnTo>
                    <a:pt x="3475" y="344"/>
                  </a:lnTo>
                  <a:lnTo>
                    <a:pt x="3474" y="342"/>
                  </a:lnTo>
                  <a:lnTo>
                    <a:pt x="3472" y="341"/>
                  </a:lnTo>
                  <a:lnTo>
                    <a:pt x="3469" y="341"/>
                  </a:lnTo>
                  <a:lnTo>
                    <a:pt x="3467" y="341"/>
                  </a:lnTo>
                  <a:lnTo>
                    <a:pt x="3464" y="341"/>
                  </a:lnTo>
                  <a:lnTo>
                    <a:pt x="3459" y="342"/>
                  </a:lnTo>
                  <a:lnTo>
                    <a:pt x="3456" y="342"/>
                  </a:lnTo>
                  <a:lnTo>
                    <a:pt x="3453" y="342"/>
                  </a:lnTo>
                  <a:lnTo>
                    <a:pt x="3449" y="342"/>
                  </a:lnTo>
                  <a:lnTo>
                    <a:pt x="3448" y="342"/>
                  </a:lnTo>
                  <a:lnTo>
                    <a:pt x="3446" y="341"/>
                  </a:lnTo>
                  <a:lnTo>
                    <a:pt x="3446" y="341"/>
                  </a:lnTo>
                  <a:lnTo>
                    <a:pt x="3444" y="339"/>
                  </a:lnTo>
                  <a:lnTo>
                    <a:pt x="3443" y="334"/>
                  </a:lnTo>
                  <a:lnTo>
                    <a:pt x="3441" y="331"/>
                  </a:lnTo>
                  <a:lnTo>
                    <a:pt x="3438" y="329"/>
                  </a:lnTo>
                  <a:lnTo>
                    <a:pt x="3436" y="326"/>
                  </a:lnTo>
                  <a:lnTo>
                    <a:pt x="3435" y="324"/>
                  </a:lnTo>
                  <a:lnTo>
                    <a:pt x="3431" y="323"/>
                  </a:lnTo>
                  <a:lnTo>
                    <a:pt x="3430" y="321"/>
                  </a:lnTo>
                  <a:lnTo>
                    <a:pt x="3428" y="318"/>
                  </a:lnTo>
                  <a:lnTo>
                    <a:pt x="3426" y="314"/>
                  </a:lnTo>
                  <a:lnTo>
                    <a:pt x="3425" y="311"/>
                  </a:lnTo>
                  <a:lnTo>
                    <a:pt x="3423" y="311"/>
                  </a:lnTo>
                  <a:lnTo>
                    <a:pt x="3421" y="309"/>
                  </a:lnTo>
                  <a:lnTo>
                    <a:pt x="3418" y="308"/>
                  </a:lnTo>
                  <a:lnTo>
                    <a:pt x="3415" y="306"/>
                  </a:lnTo>
                  <a:lnTo>
                    <a:pt x="3413" y="306"/>
                  </a:lnTo>
                  <a:lnTo>
                    <a:pt x="3412" y="305"/>
                  </a:lnTo>
                  <a:lnTo>
                    <a:pt x="3408" y="305"/>
                  </a:lnTo>
                  <a:lnTo>
                    <a:pt x="3407" y="303"/>
                  </a:lnTo>
                  <a:lnTo>
                    <a:pt x="3405" y="303"/>
                  </a:lnTo>
                  <a:lnTo>
                    <a:pt x="3403" y="303"/>
                  </a:lnTo>
                  <a:lnTo>
                    <a:pt x="3402" y="303"/>
                  </a:lnTo>
                  <a:lnTo>
                    <a:pt x="3400" y="305"/>
                  </a:lnTo>
                  <a:lnTo>
                    <a:pt x="3399" y="306"/>
                  </a:lnTo>
                  <a:lnTo>
                    <a:pt x="3397" y="308"/>
                  </a:lnTo>
                  <a:lnTo>
                    <a:pt x="3395" y="309"/>
                  </a:lnTo>
                  <a:lnTo>
                    <a:pt x="3394" y="311"/>
                  </a:lnTo>
                  <a:lnTo>
                    <a:pt x="3390" y="313"/>
                  </a:lnTo>
                  <a:lnTo>
                    <a:pt x="3387" y="314"/>
                  </a:lnTo>
                  <a:lnTo>
                    <a:pt x="3385" y="314"/>
                  </a:lnTo>
                  <a:lnTo>
                    <a:pt x="3382" y="314"/>
                  </a:lnTo>
                  <a:lnTo>
                    <a:pt x="3382" y="318"/>
                  </a:lnTo>
                  <a:lnTo>
                    <a:pt x="3382" y="321"/>
                  </a:lnTo>
                  <a:lnTo>
                    <a:pt x="3382" y="323"/>
                  </a:lnTo>
                  <a:lnTo>
                    <a:pt x="3382" y="324"/>
                  </a:lnTo>
                  <a:lnTo>
                    <a:pt x="3381" y="324"/>
                  </a:lnTo>
                  <a:lnTo>
                    <a:pt x="3379" y="326"/>
                  </a:lnTo>
                  <a:lnTo>
                    <a:pt x="3377" y="326"/>
                  </a:lnTo>
                  <a:lnTo>
                    <a:pt x="3376" y="327"/>
                  </a:lnTo>
                  <a:lnTo>
                    <a:pt x="3372" y="327"/>
                  </a:lnTo>
                  <a:lnTo>
                    <a:pt x="3369" y="327"/>
                  </a:lnTo>
                  <a:lnTo>
                    <a:pt x="3366" y="327"/>
                  </a:lnTo>
                  <a:lnTo>
                    <a:pt x="3363" y="327"/>
                  </a:lnTo>
                  <a:lnTo>
                    <a:pt x="3359" y="327"/>
                  </a:lnTo>
                  <a:lnTo>
                    <a:pt x="3356" y="326"/>
                  </a:lnTo>
                  <a:lnTo>
                    <a:pt x="3354" y="326"/>
                  </a:lnTo>
                  <a:lnTo>
                    <a:pt x="3353" y="326"/>
                  </a:lnTo>
                  <a:lnTo>
                    <a:pt x="3351" y="324"/>
                  </a:lnTo>
                  <a:lnTo>
                    <a:pt x="3349" y="323"/>
                  </a:lnTo>
                  <a:lnTo>
                    <a:pt x="3346" y="321"/>
                  </a:lnTo>
                  <a:lnTo>
                    <a:pt x="3343" y="321"/>
                  </a:lnTo>
                  <a:lnTo>
                    <a:pt x="3341" y="319"/>
                  </a:lnTo>
                  <a:lnTo>
                    <a:pt x="3340" y="319"/>
                  </a:lnTo>
                  <a:lnTo>
                    <a:pt x="3338" y="319"/>
                  </a:lnTo>
                  <a:lnTo>
                    <a:pt x="3336" y="318"/>
                  </a:lnTo>
                  <a:lnTo>
                    <a:pt x="3335" y="316"/>
                  </a:lnTo>
                  <a:lnTo>
                    <a:pt x="3333" y="314"/>
                  </a:lnTo>
                  <a:lnTo>
                    <a:pt x="3331" y="314"/>
                  </a:lnTo>
                  <a:lnTo>
                    <a:pt x="3330" y="313"/>
                  </a:lnTo>
                  <a:lnTo>
                    <a:pt x="3328" y="311"/>
                  </a:lnTo>
                  <a:lnTo>
                    <a:pt x="3326" y="309"/>
                  </a:lnTo>
                  <a:lnTo>
                    <a:pt x="3323" y="308"/>
                  </a:lnTo>
                  <a:lnTo>
                    <a:pt x="3322" y="308"/>
                  </a:lnTo>
                  <a:lnTo>
                    <a:pt x="3318" y="308"/>
                  </a:lnTo>
                  <a:lnTo>
                    <a:pt x="3317" y="308"/>
                  </a:lnTo>
                  <a:lnTo>
                    <a:pt x="3315" y="309"/>
                  </a:lnTo>
                  <a:lnTo>
                    <a:pt x="3313" y="311"/>
                  </a:lnTo>
                  <a:lnTo>
                    <a:pt x="3313" y="311"/>
                  </a:lnTo>
                  <a:lnTo>
                    <a:pt x="3313" y="313"/>
                  </a:lnTo>
                  <a:lnTo>
                    <a:pt x="3313" y="313"/>
                  </a:lnTo>
                  <a:lnTo>
                    <a:pt x="3310" y="316"/>
                  </a:lnTo>
                  <a:lnTo>
                    <a:pt x="3307" y="318"/>
                  </a:lnTo>
                  <a:lnTo>
                    <a:pt x="3302" y="318"/>
                  </a:lnTo>
                  <a:lnTo>
                    <a:pt x="3299" y="318"/>
                  </a:lnTo>
                  <a:lnTo>
                    <a:pt x="3297" y="316"/>
                  </a:lnTo>
                  <a:lnTo>
                    <a:pt x="3295" y="313"/>
                  </a:lnTo>
                  <a:lnTo>
                    <a:pt x="3295" y="311"/>
                  </a:lnTo>
                  <a:lnTo>
                    <a:pt x="3295" y="309"/>
                  </a:lnTo>
                  <a:lnTo>
                    <a:pt x="3295" y="308"/>
                  </a:lnTo>
                  <a:lnTo>
                    <a:pt x="3297" y="306"/>
                  </a:lnTo>
                  <a:lnTo>
                    <a:pt x="3299" y="305"/>
                  </a:lnTo>
                  <a:lnTo>
                    <a:pt x="3300" y="303"/>
                  </a:lnTo>
                  <a:lnTo>
                    <a:pt x="3302" y="301"/>
                  </a:lnTo>
                  <a:lnTo>
                    <a:pt x="3304" y="301"/>
                  </a:lnTo>
                  <a:lnTo>
                    <a:pt x="3307" y="300"/>
                  </a:lnTo>
                  <a:lnTo>
                    <a:pt x="3308" y="300"/>
                  </a:lnTo>
                  <a:lnTo>
                    <a:pt x="3310" y="300"/>
                  </a:lnTo>
                  <a:lnTo>
                    <a:pt x="3312" y="298"/>
                  </a:lnTo>
                  <a:lnTo>
                    <a:pt x="3313" y="295"/>
                  </a:lnTo>
                  <a:lnTo>
                    <a:pt x="3315" y="293"/>
                  </a:lnTo>
                  <a:lnTo>
                    <a:pt x="3313" y="291"/>
                  </a:lnTo>
                  <a:lnTo>
                    <a:pt x="3315" y="290"/>
                  </a:lnTo>
                  <a:lnTo>
                    <a:pt x="3315" y="288"/>
                  </a:lnTo>
                  <a:lnTo>
                    <a:pt x="3315" y="285"/>
                  </a:lnTo>
                  <a:lnTo>
                    <a:pt x="3313" y="283"/>
                  </a:lnTo>
                  <a:lnTo>
                    <a:pt x="3310" y="280"/>
                  </a:lnTo>
                  <a:lnTo>
                    <a:pt x="3308" y="278"/>
                  </a:lnTo>
                  <a:lnTo>
                    <a:pt x="3307" y="275"/>
                  </a:lnTo>
                  <a:lnTo>
                    <a:pt x="3305" y="272"/>
                  </a:lnTo>
                  <a:lnTo>
                    <a:pt x="3302" y="269"/>
                  </a:lnTo>
                  <a:lnTo>
                    <a:pt x="3300" y="267"/>
                  </a:lnTo>
                  <a:lnTo>
                    <a:pt x="3299" y="265"/>
                  </a:lnTo>
                  <a:lnTo>
                    <a:pt x="3295" y="264"/>
                  </a:lnTo>
                  <a:lnTo>
                    <a:pt x="3292" y="262"/>
                  </a:lnTo>
                  <a:lnTo>
                    <a:pt x="3289" y="260"/>
                  </a:lnTo>
                  <a:lnTo>
                    <a:pt x="3287" y="259"/>
                  </a:lnTo>
                  <a:lnTo>
                    <a:pt x="3286" y="259"/>
                  </a:lnTo>
                  <a:lnTo>
                    <a:pt x="3282" y="259"/>
                  </a:lnTo>
                  <a:lnTo>
                    <a:pt x="3279" y="259"/>
                  </a:lnTo>
                  <a:lnTo>
                    <a:pt x="3276" y="259"/>
                  </a:lnTo>
                  <a:lnTo>
                    <a:pt x="3274" y="259"/>
                  </a:lnTo>
                  <a:lnTo>
                    <a:pt x="3272" y="257"/>
                  </a:lnTo>
                  <a:lnTo>
                    <a:pt x="3269" y="257"/>
                  </a:lnTo>
                  <a:lnTo>
                    <a:pt x="3268" y="257"/>
                  </a:lnTo>
                  <a:lnTo>
                    <a:pt x="3266" y="257"/>
                  </a:lnTo>
                  <a:lnTo>
                    <a:pt x="3264" y="255"/>
                  </a:lnTo>
                  <a:lnTo>
                    <a:pt x="3264" y="255"/>
                  </a:lnTo>
                  <a:lnTo>
                    <a:pt x="3263" y="254"/>
                  </a:lnTo>
                  <a:lnTo>
                    <a:pt x="3259" y="252"/>
                  </a:lnTo>
                  <a:lnTo>
                    <a:pt x="3256" y="249"/>
                  </a:lnTo>
                  <a:lnTo>
                    <a:pt x="3253" y="247"/>
                  </a:lnTo>
                  <a:lnTo>
                    <a:pt x="3251" y="246"/>
                  </a:lnTo>
                  <a:lnTo>
                    <a:pt x="3248" y="244"/>
                  </a:lnTo>
                  <a:lnTo>
                    <a:pt x="3245" y="244"/>
                  </a:lnTo>
                  <a:lnTo>
                    <a:pt x="3241" y="244"/>
                  </a:lnTo>
                  <a:lnTo>
                    <a:pt x="3238" y="244"/>
                  </a:lnTo>
                  <a:lnTo>
                    <a:pt x="3236" y="244"/>
                  </a:lnTo>
                  <a:lnTo>
                    <a:pt x="3236" y="242"/>
                  </a:lnTo>
                  <a:lnTo>
                    <a:pt x="3235" y="242"/>
                  </a:lnTo>
                  <a:lnTo>
                    <a:pt x="3233" y="244"/>
                  </a:lnTo>
                  <a:lnTo>
                    <a:pt x="3233" y="244"/>
                  </a:lnTo>
                  <a:lnTo>
                    <a:pt x="3233" y="246"/>
                  </a:lnTo>
                  <a:lnTo>
                    <a:pt x="3230" y="246"/>
                  </a:lnTo>
                  <a:lnTo>
                    <a:pt x="3230" y="246"/>
                  </a:lnTo>
                  <a:lnTo>
                    <a:pt x="3228" y="247"/>
                  </a:lnTo>
                  <a:lnTo>
                    <a:pt x="3230" y="247"/>
                  </a:lnTo>
                  <a:lnTo>
                    <a:pt x="3230" y="249"/>
                  </a:lnTo>
                  <a:lnTo>
                    <a:pt x="3225" y="249"/>
                  </a:lnTo>
                  <a:lnTo>
                    <a:pt x="3225" y="246"/>
                  </a:lnTo>
                  <a:lnTo>
                    <a:pt x="3225" y="242"/>
                  </a:lnTo>
                  <a:lnTo>
                    <a:pt x="3225" y="241"/>
                  </a:lnTo>
                  <a:lnTo>
                    <a:pt x="3225" y="239"/>
                  </a:lnTo>
                  <a:lnTo>
                    <a:pt x="3223" y="239"/>
                  </a:lnTo>
                  <a:lnTo>
                    <a:pt x="3222" y="237"/>
                  </a:lnTo>
                  <a:lnTo>
                    <a:pt x="3220" y="236"/>
                  </a:lnTo>
                  <a:lnTo>
                    <a:pt x="3218" y="236"/>
                  </a:lnTo>
                  <a:lnTo>
                    <a:pt x="3218" y="229"/>
                  </a:lnTo>
                  <a:lnTo>
                    <a:pt x="3238" y="229"/>
                  </a:lnTo>
                  <a:lnTo>
                    <a:pt x="3240" y="229"/>
                  </a:lnTo>
                  <a:lnTo>
                    <a:pt x="3241" y="229"/>
                  </a:lnTo>
                  <a:lnTo>
                    <a:pt x="3243" y="228"/>
                  </a:lnTo>
                  <a:lnTo>
                    <a:pt x="3245" y="226"/>
                  </a:lnTo>
                  <a:lnTo>
                    <a:pt x="3248" y="226"/>
                  </a:lnTo>
                  <a:lnTo>
                    <a:pt x="3251" y="226"/>
                  </a:lnTo>
                  <a:lnTo>
                    <a:pt x="3253" y="229"/>
                  </a:lnTo>
                  <a:lnTo>
                    <a:pt x="3254" y="229"/>
                  </a:lnTo>
                  <a:lnTo>
                    <a:pt x="3253" y="231"/>
                  </a:lnTo>
                  <a:lnTo>
                    <a:pt x="3253" y="231"/>
                  </a:lnTo>
                  <a:lnTo>
                    <a:pt x="3254" y="233"/>
                  </a:lnTo>
                  <a:lnTo>
                    <a:pt x="3256" y="234"/>
                  </a:lnTo>
                  <a:lnTo>
                    <a:pt x="3258" y="236"/>
                  </a:lnTo>
                  <a:lnTo>
                    <a:pt x="3259" y="236"/>
                  </a:lnTo>
                  <a:lnTo>
                    <a:pt x="3263" y="236"/>
                  </a:lnTo>
                  <a:lnTo>
                    <a:pt x="3266" y="237"/>
                  </a:lnTo>
                  <a:lnTo>
                    <a:pt x="3269" y="237"/>
                  </a:lnTo>
                  <a:lnTo>
                    <a:pt x="3272" y="237"/>
                  </a:lnTo>
                  <a:lnTo>
                    <a:pt x="3276" y="236"/>
                  </a:lnTo>
                  <a:lnTo>
                    <a:pt x="3277" y="236"/>
                  </a:lnTo>
                  <a:lnTo>
                    <a:pt x="3279" y="234"/>
                  </a:lnTo>
                  <a:lnTo>
                    <a:pt x="3281" y="231"/>
                  </a:lnTo>
                  <a:lnTo>
                    <a:pt x="3281" y="229"/>
                  </a:lnTo>
                  <a:lnTo>
                    <a:pt x="3281" y="226"/>
                  </a:lnTo>
                  <a:lnTo>
                    <a:pt x="3282" y="223"/>
                  </a:lnTo>
                  <a:lnTo>
                    <a:pt x="3284" y="223"/>
                  </a:lnTo>
                  <a:lnTo>
                    <a:pt x="3286" y="221"/>
                  </a:lnTo>
                  <a:lnTo>
                    <a:pt x="3287" y="221"/>
                  </a:lnTo>
                  <a:lnTo>
                    <a:pt x="3290" y="221"/>
                  </a:lnTo>
                  <a:lnTo>
                    <a:pt x="3292" y="221"/>
                  </a:lnTo>
                  <a:lnTo>
                    <a:pt x="3295" y="219"/>
                  </a:lnTo>
                  <a:lnTo>
                    <a:pt x="3299" y="219"/>
                  </a:lnTo>
                  <a:lnTo>
                    <a:pt x="3300" y="218"/>
                  </a:lnTo>
                  <a:lnTo>
                    <a:pt x="3302" y="216"/>
                  </a:lnTo>
                  <a:lnTo>
                    <a:pt x="3302" y="215"/>
                  </a:lnTo>
                  <a:lnTo>
                    <a:pt x="3305" y="213"/>
                  </a:lnTo>
                  <a:lnTo>
                    <a:pt x="3307" y="213"/>
                  </a:lnTo>
                  <a:close/>
                  <a:moveTo>
                    <a:pt x="3182" y="213"/>
                  </a:moveTo>
                  <a:lnTo>
                    <a:pt x="3192" y="213"/>
                  </a:lnTo>
                  <a:lnTo>
                    <a:pt x="3192" y="223"/>
                  </a:lnTo>
                  <a:lnTo>
                    <a:pt x="3189" y="223"/>
                  </a:lnTo>
                  <a:lnTo>
                    <a:pt x="3186" y="223"/>
                  </a:lnTo>
                  <a:lnTo>
                    <a:pt x="3182" y="223"/>
                  </a:lnTo>
                  <a:lnTo>
                    <a:pt x="3182" y="221"/>
                  </a:lnTo>
                  <a:lnTo>
                    <a:pt x="3181" y="218"/>
                  </a:lnTo>
                  <a:lnTo>
                    <a:pt x="3181" y="215"/>
                  </a:lnTo>
                  <a:lnTo>
                    <a:pt x="3182" y="218"/>
                  </a:lnTo>
                  <a:lnTo>
                    <a:pt x="3182" y="213"/>
                  </a:lnTo>
                  <a:close/>
                  <a:moveTo>
                    <a:pt x="3106" y="210"/>
                  </a:moveTo>
                  <a:lnTo>
                    <a:pt x="3115" y="210"/>
                  </a:lnTo>
                  <a:lnTo>
                    <a:pt x="3117" y="211"/>
                  </a:lnTo>
                  <a:lnTo>
                    <a:pt x="3120" y="211"/>
                  </a:lnTo>
                  <a:lnTo>
                    <a:pt x="3120" y="215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2" y="218"/>
                  </a:lnTo>
                  <a:lnTo>
                    <a:pt x="3119" y="218"/>
                  </a:lnTo>
                  <a:lnTo>
                    <a:pt x="3115" y="218"/>
                  </a:lnTo>
                  <a:lnTo>
                    <a:pt x="3112" y="218"/>
                  </a:lnTo>
                  <a:lnTo>
                    <a:pt x="3109" y="218"/>
                  </a:lnTo>
                  <a:lnTo>
                    <a:pt x="3102" y="218"/>
                  </a:lnTo>
                  <a:lnTo>
                    <a:pt x="3102" y="216"/>
                  </a:lnTo>
                  <a:lnTo>
                    <a:pt x="3101" y="216"/>
                  </a:lnTo>
                  <a:lnTo>
                    <a:pt x="3099" y="215"/>
                  </a:lnTo>
                  <a:lnTo>
                    <a:pt x="3101" y="215"/>
                  </a:lnTo>
                  <a:lnTo>
                    <a:pt x="3101" y="213"/>
                  </a:lnTo>
                  <a:lnTo>
                    <a:pt x="3101" y="211"/>
                  </a:lnTo>
                  <a:lnTo>
                    <a:pt x="3102" y="211"/>
                  </a:lnTo>
                  <a:lnTo>
                    <a:pt x="3104" y="211"/>
                  </a:lnTo>
                  <a:lnTo>
                    <a:pt x="3106" y="211"/>
                  </a:lnTo>
                  <a:lnTo>
                    <a:pt x="3106" y="211"/>
                  </a:lnTo>
                  <a:lnTo>
                    <a:pt x="3106" y="210"/>
                  </a:lnTo>
                  <a:close/>
                  <a:moveTo>
                    <a:pt x="3271" y="200"/>
                  </a:moveTo>
                  <a:lnTo>
                    <a:pt x="3274" y="200"/>
                  </a:lnTo>
                  <a:lnTo>
                    <a:pt x="3277" y="200"/>
                  </a:lnTo>
                  <a:lnTo>
                    <a:pt x="3277" y="201"/>
                  </a:lnTo>
                  <a:lnTo>
                    <a:pt x="3277" y="203"/>
                  </a:lnTo>
                  <a:lnTo>
                    <a:pt x="3277" y="206"/>
                  </a:lnTo>
                  <a:lnTo>
                    <a:pt x="3277" y="210"/>
                  </a:lnTo>
                  <a:lnTo>
                    <a:pt x="3277" y="213"/>
                  </a:lnTo>
                  <a:lnTo>
                    <a:pt x="3284" y="213"/>
                  </a:lnTo>
                  <a:lnTo>
                    <a:pt x="3284" y="216"/>
                  </a:lnTo>
                  <a:lnTo>
                    <a:pt x="3269" y="216"/>
                  </a:lnTo>
                  <a:lnTo>
                    <a:pt x="3269" y="215"/>
                  </a:lnTo>
                  <a:lnTo>
                    <a:pt x="3269" y="211"/>
                  </a:lnTo>
                  <a:lnTo>
                    <a:pt x="3269" y="208"/>
                  </a:lnTo>
                  <a:lnTo>
                    <a:pt x="3269" y="206"/>
                  </a:lnTo>
                  <a:lnTo>
                    <a:pt x="3268" y="203"/>
                  </a:lnTo>
                  <a:lnTo>
                    <a:pt x="3268" y="201"/>
                  </a:lnTo>
                  <a:lnTo>
                    <a:pt x="3268" y="200"/>
                  </a:lnTo>
                  <a:lnTo>
                    <a:pt x="3271" y="200"/>
                  </a:lnTo>
                  <a:close/>
                  <a:moveTo>
                    <a:pt x="2714" y="200"/>
                  </a:moveTo>
                  <a:lnTo>
                    <a:pt x="2718" y="200"/>
                  </a:lnTo>
                  <a:lnTo>
                    <a:pt x="2719" y="201"/>
                  </a:lnTo>
                  <a:lnTo>
                    <a:pt x="2721" y="203"/>
                  </a:lnTo>
                  <a:lnTo>
                    <a:pt x="2722" y="205"/>
                  </a:lnTo>
                  <a:lnTo>
                    <a:pt x="2722" y="210"/>
                  </a:lnTo>
                  <a:lnTo>
                    <a:pt x="2721" y="213"/>
                  </a:lnTo>
                  <a:lnTo>
                    <a:pt x="2722" y="215"/>
                  </a:lnTo>
                  <a:lnTo>
                    <a:pt x="2722" y="218"/>
                  </a:lnTo>
                  <a:lnTo>
                    <a:pt x="2724" y="219"/>
                  </a:lnTo>
                  <a:lnTo>
                    <a:pt x="2724" y="221"/>
                  </a:lnTo>
                  <a:lnTo>
                    <a:pt x="2726" y="223"/>
                  </a:lnTo>
                  <a:lnTo>
                    <a:pt x="2727" y="224"/>
                  </a:lnTo>
                  <a:lnTo>
                    <a:pt x="2731" y="224"/>
                  </a:lnTo>
                  <a:lnTo>
                    <a:pt x="2732" y="224"/>
                  </a:lnTo>
                  <a:lnTo>
                    <a:pt x="2736" y="226"/>
                  </a:lnTo>
                  <a:lnTo>
                    <a:pt x="2736" y="226"/>
                  </a:lnTo>
                  <a:lnTo>
                    <a:pt x="2737" y="228"/>
                  </a:lnTo>
                  <a:lnTo>
                    <a:pt x="2739" y="229"/>
                  </a:lnTo>
                  <a:lnTo>
                    <a:pt x="2742" y="231"/>
                  </a:lnTo>
                  <a:lnTo>
                    <a:pt x="2742" y="242"/>
                  </a:lnTo>
                  <a:lnTo>
                    <a:pt x="2740" y="242"/>
                  </a:lnTo>
                  <a:lnTo>
                    <a:pt x="2739" y="242"/>
                  </a:lnTo>
                  <a:lnTo>
                    <a:pt x="2739" y="242"/>
                  </a:lnTo>
                  <a:lnTo>
                    <a:pt x="2736" y="239"/>
                  </a:lnTo>
                  <a:lnTo>
                    <a:pt x="2736" y="237"/>
                  </a:lnTo>
                  <a:lnTo>
                    <a:pt x="2736" y="236"/>
                  </a:lnTo>
                  <a:lnTo>
                    <a:pt x="2732" y="233"/>
                  </a:lnTo>
                  <a:lnTo>
                    <a:pt x="2731" y="233"/>
                  </a:lnTo>
                  <a:lnTo>
                    <a:pt x="2729" y="233"/>
                  </a:lnTo>
                  <a:lnTo>
                    <a:pt x="2729" y="231"/>
                  </a:lnTo>
                  <a:lnTo>
                    <a:pt x="2727" y="229"/>
                  </a:lnTo>
                  <a:lnTo>
                    <a:pt x="2724" y="226"/>
                  </a:lnTo>
                  <a:lnTo>
                    <a:pt x="2722" y="223"/>
                  </a:lnTo>
                  <a:lnTo>
                    <a:pt x="2719" y="219"/>
                  </a:lnTo>
                  <a:lnTo>
                    <a:pt x="2718" y="216"/>
                  </a:lnTo>
                  <a:lnTo>
                    <a:pt x="2716" y="215"/>
                  </a:lnTo>
                  <a:lnTo>
                    <a:pt x="2714" y="213"/>
                  </a:lnTo>
                  <a:lnTo>
                    <a:pt x="2713" y="210"/>
                  </a:lnTo>
                  <a:lnTo>
                    <a:pt x="2713" y="208"/>
                  </a:lnTo>
                  <a:lnTo>
                    <a:pt x="2713" y="205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4" y="200"/>
                  </a:lnTo>
                  <a:close/>
                  <a:moveTo>
                    <a:pt x="3068" y="195"/>
                  </a:moveTo>
                  <a:lnTo>
                    <a:pt x="3073" y="195"/>
                  </a:lnTo>
                  <a:lnTo>
                    <a:pt x="3074" y="197"/>
                  </a:lnTo>
                  <a:lnTo>
                    <a:pt x="3076" y="197"/>
                  </a:lnTo>
                  <a:lnTo>
                    <a:pt x="3078" y="198"/>
                  </a:lnTo>
                  <a:lnTo>
                    <a:pt x="3079" y="200"/>
                  </a:lnTo>
                  <a:lnTo>
                    <a:pt x="3081" y="200"/>
                  </a:lnTo>
                  <a:lnTo>
                    <a:pt x="3083" y="201"/>
                  </a:lnTo>
                  <a:lnTo>
                    <a:pt x="3084" y="203"/>
                  </a:lnTo>
                  <a:lnTo>
                    <a:pt x="3086" y="205"/>
                  </a:lnTo>
                  <a:lnTo>
                    <a:pt x="3086" y="206"/>
                  </a:lnTo>
                  <a:lnTo>
                    <a:pt x="3088" y="208"/>
                  </a:lnTo>
                  <a:lnTo>
                    <a:pt x="3086" y="210"/>
                  </a:lnTo>
                  <a:lnTo>
                    <a:pt x="3084" y="211"/>
                  </a:lnTo>
                  <a:lnTo>
                    <a:pt x="3083" y="211"/>
                  </a:lnTo>
                  <a:lnTo>
                    <a:pt x="3081" y="211"/>
                  </a:lnTo>
                  <a:lnTo>
                    <a:pt x="3078" y="211"/>
                  </a:lnTo>
                  <a:lnTo>
                    <a:pt x="3074" y="211"/>
                  </a:lnTo>
                  <a:lnTo>
                    <a:pt x="3071" y="211"/>
                  </a:lnTo>
                  <a:lnTo>
                    <a:pt x="3070" y="211"/>
                  </a:lnTo>
                  <a:lnTo>
                    <a:pt x="3068" y="213"/>
                  </a:lnTo>
                  <a:lnTo>
                    <a:pt x="3066" y="215"/>
                  </a:lnTo>
                  <a:lnTo>
                    <a:pt x="3066" y="215"/>
                  </a:lnTo>
                  <a:lnTo>
                    <a:pt x="3063" y="215"/>
                  </a:lnTo>
                  <a:lnTo>
                    <a:pt x="3060" y="215"/>
                  </a:lnTo>
                  <a:lnTo>
                    <a:pt x="3055" y="215"/>
                  </a:lnTo>
                  <a:lnTo>
                    <a:pt x="3055" y="219"/>
                  </a:lnTo>
                  <a:lnTo>
                    <a:pt x="3055" y="221"/>
                  </a:lnTo>
                  <a:lnTo>
                    <a:pt x="3055" y="223"/>
                  </a:lnTo>
                  <a:lnTo>
                    <a:pt x="3055" y="223"/>
                  </a:lnTo>
                  <a:lnTo>
                    <a:pt x="3056" y="223"/>
                  </a:lnTo>
                  <a:lnTo>
                    <a:pt x="3058" y="223"/>
                  </a:lnTo>
                  <a:lnTo>
                    <a:pt x="3060" y="224"/>
                  </a:lnTo>
                  <a:lnTo>
                    <a:pt x="3063" y="226"/>
                  </a:lnTo>
                  <a:lnTo>
                    <a:pt x="3063" y="228"/>
                  </a:lnTo>
                  <a:lnTo>
                    <a:pt x="3065" y="229"/>
                  </a:lnTo>
                  <a:lnTo>
                    <a:pt x="3066" y="231"/>
                  </a:lnTo>
                  <a:lnTo>
                    <a:pt x="3068" y="231"/>
                  </a:lnTo>
                  <a:lnTo>
                    <a:pt x="3068" y="231"/>
                  </a:lnTo>
                  <a:lnTo>
                    <a:pt x="3068" y="233"/>
                  </a:lnTo>
                  <a:lnTo>
                    <a:pt x="3068" y="234"/>
                  </a:lnTo>
                  <a:lnTo>
                    <a:pt x="3068" y="237"/>
                  </a:lnTo>
                  <a:lnTo>
                    <a:pt x="3068" y="239"/>
                  </a:lnTo>
                  <a:lnTo>
                    <a:pt x="3066" y="241"/>
                  </a:lnTo>
                  <a:lnTo>
                    <a:pt x="3066" y="242"/>
                  </a:lnTo>
                  <a:lnTo>
                    <a:pt x="3066" y="246"/>
                  </a:lnTo>
                  <a:lnTo>
                    <a:pt x="3068" y="247"/>
                  </a:lnTo>
                  <a:lnTo>
                    <a:pt x="3070" y="249"/>
                  </a:lnTo>
                  <a:lnTo>
                    <a:pt x="3071" y="251"/>
                  </a:lnTo>
                  <a:lnTo>
                    <a:pt x="3074" y="252"/>
                  </a:lnTo>
                  <a:lnTo>
                    <a:pt x="3076" y="254"/>
                  </a:lnTo>
                  <a:lnTo>
                    <a:pt x="3076" y="254"/>
                  </a:lnTo>
                  <a:lnTo>
                    <a:pt x="3078" y="254"/>
                  </a:lnTo>
                  <a:lnTo>
                    <a:pt x="3078" y="259"/>
                  </a:lnTo>
                  <a:lnTo>
                    <a:pt x="3078" y="262"/>
                  </a:lnTo>
                  <a:lnTo>
                    <a:pt x="3078" y="267"/>
                  </a:lnTo>
                  <a:lnTo>
                    <a:pt x="3078" y="269"/>
                  </a:lnTo>
                  <a:lnTo>
                    <a:pt x="3078" y="270"/>
                  </a:lnTo>
                  <a:lnTo>
                    <a:pt x="3068" y="270"/>
                  </a:lnTo>
                  <a:lnTo>
                    <a:pt x="3065" y="270"/>
                  </a:lnTo>
                  <a:lnTo>
                    <a:pt x="3063" y="269"/>
                  </a:lnTo>
                  <a:lnTo>
                    <a:pt x="3061" y="269"/>
                  </a:lnTo>
                  <a:lnTo>
                    <a:pt x="3061" y="267"/>
                  </a:lnTo>
                  <a:lnTo>
                    <a:pt x="3060" y="267"/>
                  </a:lnTo>
                  <a:lnTo>
                    <a:pt x="3060" y="265"/>
                  </a:lnTo>
                  <a:lnTo>
                    <a:pt x="3060" y="262"/>
                  </a:lnTo>
                  <a:lnTo>
                    <a:pt x="3060" y="259"/>
                  </a:lnTo>
                  <a:lnTo>
                    <a:pt x="3060" y="257"/>
                  </a:lnTo>
                  <a:lnTo>
                    <a:pt x="3061" y="255"/>
                  </a:lnTo>
                  <a:lnTo>
                    <a:pt x="3061" y="255"/>
                  </a:lnTo>
                  <a:lnTo>
                    <a:pt x="3061" y="254"/>
                  </a:lnTo>
                  <a:lnTo>
                    <a:pt x="3063" y="254"/>
                  </a:lnTo>
                  <a:lnTo>
                    <a:pt x="3063" y="247"/>
                  </a:lnTo>
                  <a:lnTo>
                    <a:pt x="3060" y="247"/>
                  </a:lnTo>
                  <a:lnTo>
                    <a:pt x="3056" y="246"/>
                  </a:lnTo>
                  <a:lnTo>
                    <a:pt x="3055" y="246"/>
                  </a:lnTo>
                  <a:lnTo>
                    <a:pt x="3053" y="244"/>
                  </a:lnTo>
                  <a:lnTo>
                    <a:pt x="3051" y="244"/>
                  </a:lnTo>
                  <a:lnTo>
                    <a:pt x="3050" y="244"/>
                  </a:lnTo>
                  <a:lnTo>
                    <a:pt x="3048" y="244"/>
                  </a:lnTo>
                  <a:lnTo>
                    <a:pt x="3047" y="244"/>
                  </a:lnTo>
                  <a:lnTo>
                    <a:pt x="3047" y="241"/>
                  </a:lnTo>
                  <a:lnTo>
                    <a:pt x="3048" y="237"/>
                  </a:lnTo>
                  <a:lnTo>
                    <a:pt x="3048" y="231"/>
                  </a:lnTo>
                  <a:lnTo>
                    <a:pt x="3038" y="231"/>
                  </a:lnTo>
                  <a:lnTo>
                    <a:pt x="3038" y="251"/>
                  </a:lnTo>
                  <a:lnTo>
                    <a:pt x="3038" y="252"/>
                  </a:lnTo>
                  <a:lnTo>
                    <a:pt x="3037" y="254"/>
                  </a:lnTo>
                  <a:lnTo>
                    <a:pt x="3037" y="254"/>
                  </a:lnTo>
                  <a:lnTo>
                    <a:pt x="3037" y="257"/>
                  </a:lnTo>
                  <a:lnTo>
                    <a:pt x="3037" y="260"/>
                  </a:lnTo>
                  <a:lnTo>
                    <a:pt x="3037" y="264"/>
                  </a:lnTo>
                  <a:lnTo>
                    <a:pt x="3035" y="269"/>
                  </a:lnTo>
                  <a:lnTo>
                    <a:pt x="3035" y="269"/>
                  </a:lnTo>
                  <a:lnTo>
                    <a:pt x="3033" y="270"/>
                  </a:lnTo>
                  <a:lnTo>
                    <a:pt x="3032" y="270"/>
                  </a:lnTo>
                  <a:lnTo>
                    <a:pt x="3032" y="272"/>
                  </a:lnTo>
                  <a:lnTo>
                    <a:pt x="3029" y="272"/>
                  </a:lnTo>
                  <a:lnTo>
                    <a:pt x="3029" y="272"/>
                  </a:lnTo>
                  <a:lnTo>
                    <a:pt x="3029" y="270"/>
                  </a:lnTo>
                  <a:lnTo>
                    <a:pt x="3027" y="267"/>
                  </a:lnTo>
                  <a:lnTo>
                    <a:pt x="3027" y="265"/>
                  </a:lnTo>
                  <a:lnTo>
                    <a:pt x="3027" y="264"/>
                  </a:lnTo>
                  <a:lnTo>
                    <a:pt x="3025" y="264"/>
                  </a:lnTo>
                  <a:lnTo>
                    <a:pt x="3025" y="262"/>
                  </a:lnTo>
                  <a:lnTo>
                    <a:pt x="3025" y="260"/>
                  </a:lnTo>
                  <a:lnTo>
                    <a:pt x="3025" y="259"/>
                  </a:lnTo>
                  <a:lnTo>
                    <a:pt x="3025" y="257"/>
                  </a:lnTo>
                  <a:lnTo>
                    <a:pt x="3025" y="255"/>
                  </a:lnTo>
                  <a:lnTo>
                    <a:pt x="3025" y="254"/>
                  </a:lnTo>
                  <a:lnTo>
                    <a:pt x="3027" y="252"/>
                  </a:lnTo>
                  <a:lnTo>
                    <a:pt x="3027" y="251"/>
                  </a:lnTo>
                  <a:lnTo>
                    <a:pt x="3029" y="249"/>
                  </a:lnTo>
                  <a:lnTo>
                    <a:pt x="3029" y="246"/>
                  </a:lnTo>
                  <a:lnTo>
                    <a:pt x="3029" y="244"/>
                  </a:lnTo>
                  <a:lnTo>
                    <a:pt x="3029" y="242"/>
                  </a:lnTo>
                  <a:lnTo>
                    <a:pt x="3025" y="242"/>
                  </a:lnTo>
                  <a:lnTo>
                    <a:pt x="3022" y="242"/>
                  </a:lnTo>
                  <a:lnTo>
                    <a:pt x="3020" y="241"/>
                  </a:lnTo>
                  <a:lnTo>
                    <a:pt x="3019" y="241"/>
                  </a:lnTo>
                  <a:lnTo>
                    <a:pt x="3017" y="241"/>
                  </a:lnTo>
                  <a:lnTo>
                    <a:pt x="3015" y="239"/>
                  </a:lnTo>
                  <a:lnTo>
                    <a:pt x="3012" y="237"/>
                  </a:lnTo>
                  <a:lnTo>
                    <a:pt x="3012" y="234"/>
                  </a:lnTo>
                  <a:lnTo>
                    <a:pt x="3012" y="231"/>
                  </a:lnTo>
                  <a:lnTo>
                    <a:pt x="3014" y="229"/>
                  </a:lnTo>
                  <a:lnTo>
                    <a:pt x="3015" y="228"/>
                  </a:lnTo>
                  <a:lnTo>
                    <a:pt x="3015" y="226"/>
                  </a:lnTo>
                  <a:lnTo>
                    <a:pt x="3017" y="226"/>
                  </a:lnTo>
                  <a:lnTo>
                    <a:pt x="3019" y="226"/>
                  </a:lnTo>
                  <a:lnTo>
                    <a:pt x="3019" y="226"/>
                  </a:lnTo>
                  <a:lnTo>
                    <a:pt x="3020" y="224"/>
                  </a:lnTo>
                  <a:lnTo>
                    <a:pt x="3022" y="224"/>
                  </a:lnTo>
                  <a:lnTo>
                    <a:pt x="3022" y="223"/>
                  </a:lnTo>
                  <a:lnTo>
                    <a:pt x="3022" y="221"/>
                  </a:lnTo>
                  <a:lnTo>
                    <a:pt x="3022" y="218"/>
                  </a:lnTo>
                  <a:lnTo>
                    <a:pt x="3022" y="216"/>
                  </a:lnTo>
                  <a:lnTo>
                    <a:pt x="3024" y="216"/>
                  </a:lnTo>
                  <a:lnTo>
                    <a:pt x="3024" y="215"/>
                  </a:lnTo>
                  <a:lnTo>
                    <a:pt x="3024" y="211"/>
                  </a:lnTo>
                  <a:lnTo>
                    <a:pt x="3024" y="210"/>
                  </a:lnTo>
                  <a:lnTo>
                    <a:pt x="3025" y="206"/>
                  </a:lnTo>
                  <a:lnTo>
                    <a:pt x="3029" y="203"/>
                  </a:lnTo>
                  <a:lnTo>
                    <a:pt x="3029" y="201"/>
                  </a:lnTo>
                  <a:lnTo>
                    <a:pt x="3030" y="201"/>
                  </a:lnTo>
                  <a:lnTo>
                    <a:pt x="3030" y="200"/>
                  </a:lnTo>
                  <a:lnTo>
                    <a:pt x="3033" y="200"/>
                  </a:lnTo>
                  <a:lnTo>
                    <a:pt x="3035" y="201"/>
                  </a:lnTo>
                  <a:lnTo>
                    <a:pt x="3037" y="201"/>
                  </a:lnTo>
                  <a:lnTo>
                    <a:pt x="3040" y="203"/>
                  </a:lnTo>
                  <a:lnTo>
                    <a:pt x="3043" y="205"/>
                  </a:lnTo>
                  <a:lnTo>
                    <a:pt x="3047" y="205"/>
                  </a:lnTo>
                  <a:lnTo>
                    <a:pt x="3050" y="206"/>
                  </a:lnTo>
                  <a:lnTo>
                    <a:pt x="3051" y="206"/>
                  </a:lnTo>
                  <a:lnTo>
                    <a:pt x="3056" y="205"/>
                  </a:lnTo>
                  <a:lnTo>
                    <a:pt x="3058" y="203"/>
                  </a:lnTo>
                  <a:lnTo>
                    <a:pt x="3061" y="200"/>
                  </a:lnTo>
                  <a:lnTo>
                    <a:pt x="3063" y="198"/>
                  </a:lnTo>
                  <a:lnTo>
                    <a:pt x="3063" y="197"/>
                  </a:lnTo>
                  <a:lnTo>
                    <a:pt x="3065" y="197"/>
                  </a:lnTo>
                  <a:lnTo>
                    <a:pt x="3068" y="195"/>
                  </a:lnTo>
                  <a:close/>
                  <a:moveTo>
                    <a:pt x="3230" y="193"/>
                  </a:moveTo>
                  <a:lnTo>
                    <a:pt x="3233" y="195"/>
                  </a:lnTo>
                  <a:lnTo>
                    <a:pt x="3236" y="195"/>
                  </a:lnTo>
                  <a:lnTo>
                    <a:pt x="3238" y="197"/>
                  </a:lnTo>
                  <a:lnTo>
                    <a:pt x="3240" y="197"/>
                  </a:lnTo>
                  <a:lnTo>
                    <a:pt x="3241" y="198"/>
                  </a:lnTo>
                  <a:lnTo>
                    <a:pt x="3243" y="200"/>
                  </a:lnTo>
                  <a:lnTo>
                    <a:pt x="3243" y="201"/>
                  </a:lnTo>
                  <a:lnTo>
                    <a:pt x="3243" y="203"/>
                  </a:lnTo>
                  <a:lnTo>
                    <a:pt x="3243" y="206"/>
                  </a:lnTo>
                  <a:lnTo>
                    <a:pt x="3241" y="210"/>
                  </a:lnTo>
                  <a:lnTo>
                    <a:pt x="3243" y="213"/>
                  </a:lnTo>
                  <a:lnTo>
                    <a:pt x="3243" y="213"/>
                  </a:lnTo>
                  <a:lnTo>
                    <a:pt x="3245" y="215"/>
                  </a:lnTo>
                  <a:lnTo>
                    <a:pt x="3246" y="215"/>
                  </a:lnTo>
                  <a:lnTo>
                    <a:pt x="3246" y="216"/>
                  </a:lnTo>
                  <a:lnTo>
                    <a:pt x="3246" y="218"/>
                  </a:lnTo>
                  <a:lnTo>
                    <a:pt x="3245" y="218"/>
                  </a:lnTo>
                  <a:lnTo>
                    <a:pt x="3245" y="219"/>
                  </a:lnTo>
                  <a:lnTo>
                    <a:pt x="3243" y="219"/>
                  </a:lnTo>
                  <a:lnTo>
                    <a:pt x="3241" y="219"/>
                  </a:lnTo>
                  <a:lnTo>
                    <a:pt x="3238" y="219"/>
                  </a:lnTo>
                  <a:lnTo>
                    <a:pt x="3236" y="219"/>
                  </a:lnTo>
                  <a:lnTo>
                    <a:pt x="3233" y="219"/>
                  </a:lnTo>
                  <a:lnTo>
                    <a:pt x="3232" y="219"/>
                  </a:lnTo>
                  <a:lnTo>
                    <a:pt x="3230" y="219"/>
                  </a:lnTo>
                  <a:lnTo>
                    <a:pt x="3228" y="219"/>
                  </a:lnTo>
                  <a:lnTo>
                    <a:pt x="3227" y="218"/>
                  </a:lnTo>
                  <a:lnTo>
                    <a:pt x="3227" y="219"/>
                  </a:lnTo>
                  <a:lnTo>
                    <a:pt x="3225" y="219"/>
                  </a:lnTo>
                  <a:lnTo>
                    <a:pt x="3223" y="219"/>
                  </a:lnTo>
                  <a:lnTo>
                    <a:pt x="3220" y="221"/>
                  </a:lnTo>
                  <a:lnTo>
                    <a:pt x="3214" y="221"/>
                  </a:lnTo>
                  <a:lnTo>
                    <a:pt x="3214" y="219"/>
                  </a:lnTo>
                  <a:lnTo>
                    <a:pt x="3212" y="218"/>
                  </a:lnTo>
                  <a:lnTo>
                    <a:pt x="3212" y="216"/>
                  </a:lnTo>
                  <a:lnTo>
                    <a:pt x="3212" y="216"/>
                  </a:lnTo>
                  <a:lnTo>
                    <a:pt x="3212" y="215"/>
                  </a:lnTo>
                  <a:lnTo>
                    <a:pt x="3212" y="213"/>
                  </a:lnTo>
                  <a:lnTo>
                    <a:pt x="3210" y="213"/>
                  </a:lnTo>
                  <a:lnTo>
                    <a:pt x="3209" y="211"/>
                  </a:lnTo>
                  <a:lnTo>
                    <a:pt x="3205" y="211"/>
                  </a:lnTo>
                  <a:lnTo>
                    <a:pt x="3204" y="211"/>
                  </a:lnTo>
                  <a:lnTo>
                    <a:pt x="3202" y="211"/>
                  </a:lnTo>
                  <a:lnTo>
                    <a:pt x="3200" y="211"/>
                  </a:lnTo>
                  <a:lnTo>
                    <a:pt x="3199" y="211"/>
                  </a:lnTo>
                  <a:lnTo>
                    <a:pt x="3197" y="210"/>
                  </a:lnTo>
                  <a:lnTo>
                    <a:pt x="3196" y="210"/>
                  </a:lnTo>
                  <a:lnTo>
                    <a:pt x="3194" y="208"/>
                  </a:lnTo>
                  <a:lnTo>
                    <a:pt x="3191" y="208"/>
                  </a:lnTo>
                  <a:lnTo>
                    <a:pt x="3191" y="205"/>
                  </a:lnTo>
                  <a:lnTo>
                    <a:pt x="3194" y="203"/>
                  </a:lnTo>
                  <a:lnTo>
                    <a:pt x="3197" y="201"/>
                  </a:lnTo>
                  <a:lnTo>
                    <a:pt x="3199" y="201"/>
                  </a:lnTo>
                  <a:lnTo>
                    <a:pt x="3200" y="201"/>
                  </a:lnTo>
                  <a:lnTo>
                    <a:pt x="3200" y="203"/>
                  </a:lnTo>
                  <a:lnTo>
                    <a:pt x="3200" y="203"/>
                  </a:lnTo>
                  <a:lnTo>
                    <a:pt x="3202" y="201"/>
                  </a:lnTo>
                  <a:lnTo>
                    <a:pt x="3204" y="200"/>
                  </a:lnTo>
                  <a:lnTo>
                    <a:pt x="3205" y="200"/>
                  </a:lnTo>
                  <a:lnTo>
                    <a:pt x="3207" y="198"/>
                  </a:lnTo>
                  <a:lnTo>
                    <a:pt x="3210" y="198"/>
                  </a:lnTo>
                  <a:lnTo>
                    <a:pt x="3214" y="198"/>
                  </a:lnTo>
                  <a:lnTo>
                    <a:pt x="3217" y="198"/>
                  </a:lnTo>
                  <a:lnTo>
                    <a:pt x="3220" y="198"/>
                  </a:lnTo>
                  <a:lnTo>
                    <a:pt x="3222" y="197"/>
                  </a:lnTo>
                  <a:lnTo>
                    <a:pt x="3223" y="195"/>
                  </a:lnTo>
                  <a:lnTo>
                    <a:pt x="3227" y="195"/>
                  </a:lnTo>
                  <a:lnTo>
                    <a:pt x="3230" y="193"/>
                  </a:lnTo>
                  <a:close/>
                  <a:moveTo>
                    <a:pt x="3191" y="182"/>
                  </a:moveTo>
                  <a:lnTo>
                    <a:pt x="3192" y="182"/>
                  </a:lnTo>
                  <a:lnTo>
                    <a:pt x="3196" y="182"/>
                  </a:lnTo>
                  <a:lnTo>
                    <a:pt x="3197" y="183"/>
                  </a:lnTo>
                  <a:lnTo>
                    <a:pt x="3199" y="183"/>
                  </a:lnTo>
                  <a:lnTo>
                    <a:pt x="3200" y="185"/>
                  </a:lnTo>
                  <a:lnTo>
                    <a:pt x="3200" y="187"/>
                  </a:lnTo>
                  <a:lnTo>
                    <a:pt x="3202" y="188"/>
                  </a:lnTo>
                  <a:lnTo>
                    <a:pt x="3200" y="190"/>
                  </a:lnTo>
                  <a:lnTo>
                    <a:pt x="3199" y="193"/>
                  </a:lnTo>
                  <a:lnTo>
                    <a:pt x="3197" y="195"/>
                  </a:lnTo>
                  <a:lnTo>
                    <a:pt x="3196" y="195"/>
                  </a:lnTo>
                  <a:lnTo>
                    <a:pt x="3192" y="195"/>
                  </a:lnTo>
                  <a:lnTo>
                    <a:pt x="3191" y="195"/>
                  </a:lnTo>
                  <a:lnTo>
                    <a:pt x="3189" y="193"/>
                  </a:lnTo>
                  <a:lnTo>
                    <a:pt x="3186" y="192"/>
                  </a:lnTo>
                  <a:lnTo>
                    <a:pt x="3187" y="188"/>
                  </a:lnTo>
                  <a:lnTo>
                    <a:pt x="3189" y="185"/>
                  </a:lnTo>
                  <a:lnTo>
                    <a:pt x="3189" y="183"/>
                  </a:lnTo>
                  <a:lnTo>
                    <a:pt x="3189" y="183"/>
                  </a:lnTo>
                  <a:lnTo>
                    <a:pt x="3189" y="182"/>
                  </a:lnTo>
                  <a:lnTo>
                    <a:pt x="3191" y="182"/>
                  </a:lnTo>
                  <a:close/>
                  <a:moveTo>
                    <a:pt x="2688" y="170"/>
                  </a:moveTo>
                  <a:lnTo>
                    <a:pt x="2688" y="170"/>
                  </a:lnTo>
                  <a:lnTo>
                    <a:pt x="2688" y="170"/>
                  </a:lnTo>
                  <a:lnTo>
                    <a:pt x="2688" y="172"/>
                  </a:lnTo>
                  <a:lnTo>
                    <a:pt x="2688" y="170"/>
                  </a:lnTo>
                  <a:close/>
                  <a:moveTo>
                    <a:pt x="2690" y="167"/>
                  </a:moveTo>
                  <a:lnTo>
                    <a:pt x="2691" y="167"/>
                  </a:lnTo>
                  <a:lnTo>
                    <a:pt x="2693" y="167"/>
                  </a:lnTo>
                  <a:lnTo>
                    <a:pt x="2696" y="169"/>
                  </a:lnTo>
                  <a:lnTo>
                    <a:pt x="2698" y="172"/>
                  </a:lnTo>
                  <a:lnTo>
                    <a:pt x="2700" y="174"/>
                  </a:lnTo>
                  <a:lnTo>
                    <a:pt x="2701" y="175"/>
                  </a:lnTo>
                  <a:lnTo>
                    <a:pt x="2703" y="175"/>
                  </a:lnTo>
                  <a:lnTo>
                    <a:pt x="2703" y="179"/>
                  </a:lnTo>
                  <a:lnTo>
                    <a:pt x="2704" y="182"/>
                  </a:lnTo>
                  <a:lnTo>
                    <a:pt x="2704" y="185"/>
                  </a:lnTo>
                  <a:lnTo>
                    <a:pt x="2703" y="187"/>
                  </a:lnTo>
                  <a:lnTo>
                    <a:pt x="2703" y="187"/>
                  </a:lnTo>
                  <a:lnTo>
                    <a:pt x="2701" y="185"/>
                  </a:lnTo>
                  <a:lnTo>
                    <a:pt x="2701" y="182"/>
                  </a:lnTo>
                  <a:lnTo>
                    <a:pt x="2700" y="180"/>
                  </a:lnTo>
                  <a:lnTo>
                    <a:pt x="2698" y="180"/>
                  </a:lnTo>
                  <a:lnTo>
                    <a:pt x="2695" y="179"/>
                  </a:lnTo>
                  <a:lnTo>
                    <a:pt x="2693" y="177"/>
                  </a:lnTo>
                  <a:lnTo>
                    <a:pt x="2690" y="174"/>
                  </a:lnTo>
                  <a:lnTo>
                    <a:pt x="2688" y="170"/>
                  </a:lnTo>
                  <a:lnTo>
                    <a:pt x="2688" y="170"/>
                  </a:lnTo>
                  <a:lnTo>
                    <a:pt x="2690" y="169"/>
                  </a:lnTo>
                  <a:lnTo>
                    <a:pt x="2690" y="167"/>
                  </a:lnTo>
                  <a:close/>
                  <a:moveTo>
                    <a:pt x="3109" y="167"/>
                  </a:moveTo>
                  <a:lnTo>
                    <a:pt x="3110" y="167"/>
                  </a:lnTo>
                  <a:lnTo>
                    <a:pt x="3110" y="170"/>
                  </a:lnTo>
                  <a:lnTo>
                    <a:pt x="3109" y="174"/>
                  </a:lnTo>
                  <a:lnTo>
                    <a:pt x="3107" y="175"/>
                  </a:lnTo>
                  <a:lnTo>
                    <a:pt x="3106" y="177"/>
                  </a:lnTo>
                  <a:lnTo>
                    <a:pt x="3102" y="179"/>
                  </a:lnTo>
                  <a:lnTo>
                    <a:pt x="3101" y="179"/>
                  </a:lnTo>
                  <a:lnTo>
                    <a:pt x="3099" y="179"/>
                  </a:lnTo>
                  <a:lnTo>
                    <a:pt x="3099" y="179"/>
                  </a:lnTo>
                  <a:lnTo>
                    <a:pt x="3097" y="180"/>
                  </a:lnTo>
                  <a:lnTo>
                    <a:pt x="3097" y="182"/>
                  </a:lnTo>
                  <a:lnTo>
                    <a:pt x="3094" y="183"/>
                  </a:lnTo>
                  <a:lnTo>
                    <a:pt x="3092" y="183"/>
                  </a:lnTo>
                  <a:lnTo>
                    <a:pt x="3089" y="183"/>
                  </a:lnTo>
                  <a:lnTo>
                    <a:pt x="3088" y="183"/>
                  </a:lnTo>
                  <a:lnTo>
                    <a:pt x="3086" y="182"/>
                  </a:lnTo>
                  <a:lnTo>
                    <a:pt x="3084" y="180"/>
                  </a:lnTo>
                  <a:lnTo>
                    <a:pt x="3083" y="180"/>
                  </a:lnTo>
                  <a:lnTo>
                    <a:pt x="3081" y="179"/>
                  </a:lnTo>
                  <a:lnTo>
                    <a:pt x="3079" y="179"/>
                  </a:lnTo>
                  <a:lnTo>
                    <a:pt x="3078" y="179"/>
                  </a:lnTo>
                  <a:lnTo>
                    <a:pt x="3058" y="179"/>
                  </a:lnTo>
                  <a:lnTo>
                    <a:pt x="3051" y="177"/>
                  </a:lnTo>
                  <a:lnTo>
                    <a:pt x="3051" y="179"/>
                  </a:lnTo>
                  <a:lnTo>
                    <a:pt x="3050" y="180"/>
                  </a:lnTo>
                  <a:lnTo>
                    <a:pt x="3048" y="180"/>
                  </a:lnTo>
                  <a:lnTo>
                    <a:pt x="3047" y="180"/>
                  </a:lnTo>
                  <a:lnTo>
                    <a:pt x="3045" y="180"/>
                  </a:lnTo>
                  <a:lnTo>
                    <a:pt x="3043" y="182"/>
                  </a:lnTo>
                  <a:lnTo>
                    <a:pt x="3040" y="183"/>
                  </a:lnTo>
                  <a:lnTo>
                    <a:pt x="3038" y="183"/>
                  </a:lnTo>
                  <a:lnTo>
                    <a:pt x="3038" y="185"/>
                  </a:lnTo>
                  <a:lnTo>
                    <a:pt x="3037" y="187"/>
                  </a:lnTo>
                  <a:lnTo>
                    <a:pt x="3035" y="187"/>
                  </a:lnTo>
                  <a:lnTo>
                    <a:pt x="3033" y="187"/>
                  </a:lnTo>
                  <a:lnTo>
                    <a:pt x="3030" y="188"/>
                  </a:lnTo>
                  <a:lnTo>
                    <a:pt x="3029" y="190"/>
                  </a:lnTo>
                  <a:lnTo>
                    <a:pt x="3025" y="192"/>
                  </a:lnTo>
                  <a:lnTo>
                    <a:pt x="3024" y="190"/>
                  </a:lnTo>
                  <a:lnTo>
                    <a:pt x="3024" y="187"/>
                  </a:lnTo>
                  <a:lnTo>
                    <a:pt x="3024" y="185"/>
                  </a:lnTo>
                  <a:lnTo>
                    <a:pt x="3025" y="182"/>
                  </a:lnTo>
                  <a:lnTo>
                    <a:pt x="3027" y="180"/>
                  </a:lnTo>
                  <a:lnTo>
                    <a:pt x="3029" y="179"/>
                  </a:lnTo>
                  <a:lnTo>
                    <a:pt x="3032" y="177"/>
                  </a:lnTo>
                  <a:lnTo>
                    <a:pt x="3037" y="177"/>
                  </a:lnTo>
                  <a:lnTo>
                    <a:pt x="3040" y="177"/>
                  </a:lnTo>
                  <a:lnTo>
                    <a:pt x="3043" y="175"/>
                  </a:lnTo>
                  <a:lnTo>
                    <a:pt x="3045" y="175"/>
                  </a:lnTo>
                  <a:lnTo>
                    <a:pt x="3047" y="172"/>
                  </a:lnTo>
                  <a:lnTo>
                    <a:pt x="3048" y="170"/>
                  </a:lnTo>
                  <a:lnTo>
                    <a:pt x="3050" y="170"/>
                  </a:lnTo>
                  <a:lnTo>
                    <a:pt x="3102" y="170"/>
                  </a:lnTo>
                  <a:lnTo>
                    <a:pt x="3102" y="169"/>
                  </a:lnTo>
                  <a:lnTo>
                    <a:pt x="3102" y="169"/>
                  </a:lnTo>
                  <a:lnTo>
                    <a:pt x="3104" y="167"/>
                  </a:lnTo>
                  <a:lnTo>
                    <a:pt x="3106" y="167"/>
                  </a:lnTo>
                  <a:lnTo>
                    <a:pt x="3109" y="167"/>
                  </a:lnTo>
                  <a:close/>
                  <a:moveTo>
                    <a:pt x="3160" y="151"/>
                  </a:moveTo>
                  <a:lnTo>
                    <a:pt x="3161" y="152"/>
                  </a:lnTo>
                  <a:lnTo>
                    <a:pt x="3161" y="154"/>
                  </a:lnTo>
                  <a:lnTo>
                    <a:pt x="3161" y="156"/>
                  </a:lnTo>
                  <a:lnTo>
                    <a:pt x="3160" y="157"/>
                  </a:lnTo>
                  <a:lnTo>
                    <a:pt x="3160" y="157"/>
                  </a:lnTo>
                  <a:lnTo>
                    <a:pt x="3158" y="159"/>
                  </a:lnTo>
                  <a:lnTo>
                    <a:pt x="3156" y="159"/>
                  </a:lnTo>
                  <a:lnTo>
                    <a:pt x="3156" y="161"/>
                  </a:lnTo>
                  <a:lnTo>
                    <a:pt x="3156" y="162"/>
                  </a:lnTo>
                  <a:lnTo>
                    <a:pt x="3156" y="167"/>
                  </a:lnTo>
                  <a:lnTo>
                    <a:pt x="3160" y="167"/>
                  </a:lnTo>
                  <a:lnTo>
                    <a:pt x="3163" y="167"/>
                  </a:lnTo>
                  <a:lnTo>
                    <a:pt x="3164" y="167"/>
                  </a:lnTo>
                  <a:lnTo>
                    <a:pt x="3166" y="167"/>
                  </a:lnTo>
                  <a:lnTo>
                    <a:pt x="3166" y="169"/>
                  </a:lnTo>
                  <a:lnTo>
                    <a:pt x="3166" y="170"/>
                  </a:lnTo>
                  <a:lnTo>
                    <a:pt x="3164" y="172"/>
                  </a:lnTo>
                  <a:lnTo>
                    <a:pt x="3164" y="174"/>
                  </a:lnTo>
                  <a:lnTo>
                    <a:pt x="3166" y="175"/>
                  </a:lnTo>
                  <a:lnTo>
                    <a:pt x="3166" y="175"/>
                  </a:lnTo>
                  <a:lnTo>
                    <a:pt x="3168" y="175"/>
                  </a:lnTo>
                  <a:lnTo>
                    <a:pt x="3169" y="177"/>
                  </a:lnTo>
                  <a:lnTo>
                    <a:pt x="3169" y="179"/>
                  </a:lnTo>
                  <a:lnTo>
                    <a:pt x="3171" y="180"/>
                  </a:lnTo>
                  <a:lnTo>
                    <a:pt x="3169" y="183"/>
                  </a:lnTo>
                  <a:lnTo>
                    <a:pt x="3169" y="187"/>
                  </a:lnTo>
                  <a:lnTo>
                    <a:pt x="3168" y="185"/>
                  </a:lnTo>
                  <a:lnTo>
                    <a:pt x="3166" y="185"/>
                  </a:lnTo>
                  <a:lnTo>
                    <a:pt x="3163" y="185"/>
                  </a:lnTo>
                  <a:lnTo>
                    <a:pt x="3160" y="185"/>
                  </a:lnTo>
                  <a:lnTo>
                    <a:pt x="3155" y="185"/>
                  </a:lnTo>
                  <a:lnTo>
                    <a:pt x="3155" y="185"/>
                  </a:lnTo>
                  <a:lnTo>
                    <a:pt x="3153" y="187"/>
                  </a:lnTo>
                  <a:lnTo>
                    <a:pt x="3155" y="190"/>
                  </a:lnTo>
                  <a:lnTo>
                    <a:pt x="3155" y="195"/>
                  </a:lnTo>
                  <a:lnTo>
                    <a:pt x="3155" y="198"/>
                  </a:lnTo>
                  <a:lnTo>
                    <a:pt x="3153" y="203"/>
                  </a:lnTo>
                  <a:lnTo>
                    <a:pt x="3151" y="203"/>
                  </a:lnTo>
                  <a:lnTo>
                    <a:pt x="3148" y="205"/>
                  </a:lnTo>
                  <a:lnTo>
                    <a:pt x="3146" y="203"/>
                  </a:lnTo>
                  <a:lnTo>
                    <a:pt x="3145" y="203"/>
                  </a:lnTo>
                  <a:lnTo>
                    <a:pt x="3145" y="203"/>
                  </a:lnTo>
                  <a:lnTo>
                    <a:pt x="3143" y="203"/>
                  </a:lnTo>
                  <a:lnTo>
                    <a:pt x="3142" y="203"/>
                  </a:lnTo>
                  <a:lnTo>
                    <a:pt x="3142" y="200"/>
                  </a:lnTo>
                  <a:lnTo>
                    <a:pt x="3142" y="197"/>
                  </a:lnTo>
                  <a:lnTo>
                    <a:pt x="3142" y="195"/>
                  </a:lnTo>
                  <a:lnTo>
                    <a:pt x="3142" y="193"/>
                  </a:lnTo>
                  <a:lnTo>
                    <a:pt x="3142" y="190"/>
                  </a:lnTo>
                  <a:lnTo>
                    <a:pt x="3143" y="187"/>
                  </a:lnTo>
                  <a:lnTo>
                    <a:pt x="3143" y="185"/>
                  </a:lnTo>
                  <a:lnTo>
                    <a:pt x="3145" y="183"/>
                  </a:lnTo>
                  <a:lnTo>
                    <a:pt x="3145" y="180"/>
                  </a:lnTo>
                  <a:lnTo>
                    <a:pt x="3145" y="177"/>
                  </a:lnTo>
                  <a:lnTo>
                    <a:pt x="3145" y="175"/>
                  </a:lnTo>
                  <a:lnTo>
                    <a:pt x="3146" y="174"/>
                  </a:lnTo>
                  <a:lnTo>
                    <a:pt x="3145" y="172"/>
                  </a:lnTo>
                  <a:lnTo>
                    <a:pt x="3145" y="169"/>
                  </a:lnTo>
                  <a:lnTo>
                    <a:pt x="3145" y="167"/>
                  </a:lnTo>
                  <a:lnTo>
                    <a:pt x="3145" y="165"/>
                  </a:lnTo>
                  <a:lnTo>
                    <a:pt x="3145" y="164"/>
                  </a:lnTo>
                  <a:lnTo>
                    <a:pt x="3145" y="162"/>
                  </a:lnTo>
                  <a:lnTo>
                    <a:pt x="3146" y="162"/>
                  </a:lnTo>
                  <a:lnTo>
                    <a:pt x="3148" y="162"/>
                  </a:lnTo>
                  <a:lnTo>
                    <a:pt x="3150" y="161"/>
                  </a:lnTo>
                  <a:lnTo>
                    <a:pt x="3151" y="159"/>
                  </a:lnTo>
                  <a:lnTo>
                    <a:pt x="3153" y="157"/>
                  </a:lnTo>
                  <a:lnTo>
                    <a:pt x="3155" y="156"/>
                  </a:lnTo>
                  <a:lnTo>
                    <a:pt x="3158" y="152"/>
                  </a:lnTo>
                  <a:lnTo>
                    <a:pt x="3160" y="151"/>
                  </a:lnTo>
                  <a:close/>
                  <a:moveTo>
                    <a:pt x="2672" y="144"/>
                  </a:moveTo>
                  <a:lnTo>
                    <a:pt x="2675" y="146"/>
                  </a:lnTo>
                  <a:lnTo>
                    <a:pt x="2677" y="147"/>
                  </a:lnTo>
                  <a:lnTo>
                    <a:pt x="2677" y="149"/>
                  </a:lnTo>
                  <a:lnTo>
                    <a:pt x="2677" y="151"/>
                  </a:lnTo>
                  <a:lnTo>
                    <a:pt x="2678" y="152"/>
                  </a:lnTo>
                  <a:lnTo>
                    <a:pt x="2680" y="152"/>
                  </a:lnTo>
                  <a:lnTo>
                    <a:pt x="2682" y="154"/>
                  </a:lnTo>
                  <a:lnTo>
                    <a:pt x="2682" y="157"/>
                  </a:lnTo>
                  <a:lnTo>
                    <a:pt x="2678" y="157"/>
                  </a:lnTo>
                  <a:lnTo>
                    <a:pt x="2677" y="157"/>
                  </a:lnTo>
                  <a:lnTo>
                    <a:pt x="2675" y="156"/>
                  </a:lnTo>
                  <a:lnTo>
                    <a:pt x="2673" y="154"/>
                  </a:lnTo>
                  <a:lnTo>
                    <a:pt x="2673" y="152"/>
                  </a:lnTo>
                  <a:lnTo>
                    <a:pt x="2673" y="151"/>
                  </a:lnTo>
                  <a:lnTo>
                    <a:pt x="2672" y="149"/>
                  </a:lnTo>
                  <a:lnTo>
                    <a:pt x="2672" y="147"/>
                  </a:lnTo>
                  <a:lnTo>
                    <a:pt x="2672" y="147"/>
                  </a:lnTo>
                  <a:lnTo>
                    <a:pt x="2672" y="146"/>
                  </a:lnTo>
                  <a:lnTo>
                    <a:pt x="2672" y="144"/>
                  </a:lnTo>
                  <a:close/>
                  <a:moveTo>
                    <a:pt x="2664" y="103"/>
                  </a:moveTo>
                  <a:lnTo>
                    <a:pt x="2665" y="105"/>
                  </a:lnTo>
                  <a:lnTo>
                    <a:pt x="2665" y="105"/>
                  </a:lnTo>
                  <a:lnTo>
                    <a:pt x="2668" y="107"/>
                  </a:lnTo>
                  <a:lnTo>
                    <a:pt x="2670" y="108"/>
                  </a:lnTo>
                  <a:lnTo>
                    <a:pt x="2672" y="110"/>
                  </a:lnTo>
                  <a:lnTo>
                    <a:pt x="2673" y="110"/>
                  </a:lnTo>
                  <a:lnTo>
                    <a:pt x="2675" y="110"/>
                  </a:lnTo>
                  <a:lnTo>
                    <a:pt x="2677" y="111"/>
                  </a:lnTo>
                  <a:lnTo>
                    <a:pt x="2678" y="113"/>
                  </a:lnTo>
                  <a:lnTo>
                    <a:pt x="2682" y="113"/>
                  </a:lnTo>
                  <a:lnTo>
                    <a:pt x="2685" y="113"/>
                  </a:lnTo>
                  <a:lnTo>
                    <a:pt x="2690" y="111"/>
                  </a:lnTo>
                  <a:lnTo>
                    <a:pt x="2693" y="110"/>
                  </a:lnTo>
                  <a:lnTo>
                    <a:pt x="2695" y="113"/>
                  </a:lnTo>
                  <a:lnTo>
                    <a:pt x="2698" y="116"/>
                  </a:lnTo>
                  <a:lnTo>
                    <a:pt x="2700" y="120"/>
                  </a:lnTo>
                  <a:lnTo>
                    <a:pt x="2701" y="121"/>
                  </a:lnTo>
                  <a:lnTo>
                    <a:pt x="2701" y="121"/>
                  </a:lnTo>
                  <a:lnTo>
                    <a:pt x="2703" y="121"/>
                  </a:lnTo>
                  <a:lnTo>
                    <a:pt x="2704" y="121"/>
                  </a:lnTo>
                  <a:lnTo>
                    <a:pt x="2703" y="123"/>
                  </a:lnTo>
                  <a:lnTo>
                    <a:pt x="2704" y="125"/>
                  </a:lnTo>
                  <a:lnTo>
                    <a:pt x="2704" y="126"/>
                  </a:lnTo>
                  <a:lnTo>
                    <a:pt x="2704" y="128"/>
                  </a:lnTo>
                  <a:lnTo>
                    <a:pt x="2706" y="128"/>
                  </a:lnTo>
                  <a:lnTo>
                    <a:pt x="2706" y="128"/>
                  </a:lnTo>
                  <a:lnTo>
                    <a:pt x="2708" y="129"/>
                  </a:lnTo>
                  <a:lnTo>
                    <a:pt x="2711" y="129"/>
                  </a:lnTo>
                  <a:lnTo>
                    <a:pt x="2714" y="131"/>
                  </a:lnTo>
                  <a:lnTo>
                    <a:pt x="2714" y="133"/>
                  </a:lnTo>
                  <a:lnTo>
                    <a:pt x="2714" y="133"/>
                  </a:lnTo>
                  <a:lnTo>
                    <a:pt x="2716" y="134"/>
                  </a:lnTo>
                  <a:lnTo>
                    <a:pt x="2718" y="136"/>
                  </a:lnTo>
                  <a:lnTo>
                    <a:pt x="2719" y="136"/>
                  </a:lnTo>
                  <a:lnTo>
                    <a:pt x="2721" y="138"/>
                  </a:lnTo>
                  <a:lnTo>
                    <a:pt x="2722" y="139"/>
                  </a:lnTo>
                  <a:lnTo>
                    <a:pt x="2724" y="141"/>
                  </a:lnTo>
                  <a:lnTo>
                    <a:pt x="2726" y="143"/>
                  </a:lnTo>
                  <a:lnTo>
                    <a:pt x="2727" y="144"/>
                  </a:lnTo>
                  <a:lnTo>
                    <a:pt x="2727" y="146"/>
                  </a:lnTo>
                  <a:lnTo>
                    <a:pt x="2729" y="147"/>
                  </a:lnTo>
                  <a:lnTo>
                    <a:pt x="2731" y="149"/>
                  </a:lnTo>
                  <a:lnTo>
                    <a:pt x="2731" y="149"/>
                  </a:lnTo>
                  <a:lnTo>
                    <a:pt x="2732" y="149"/>
                  </a:lnTo>
                  <a:lnTo>
                    <a:pt x="2734" y="149"/>
                  </a:lnTo>
                  <a:lnTo>
                    <a:pt x="2734" y="151"/>
                  </a:lnTo>
                  <a:lnTo>
                    <a:pt x="2734" y="152"/>
                  </a:lnTo>
                  <a:lnTo>
                    <a:pt x="2736" y="154"/>
                  </a:lnTo>
                  <a:lnTo>
                    <a:pt x="2737" y="156"/>
                  </a:lnTo>
                  <a:lnTo>
                    <a:pt x="2739" y="157"/>
                  </a:lnTo>
                  <a:lnTo>
                    <a:pt x="2742" y="157"/>
                  </a:lnTo>
                  <a:lnTo>
                    <a:pt x="2744" y="159"/>
                  </a:lnTo>
                  <a:lnTo>
                    <a:pt x="2747" y="159"/>
                  </a:lnTo>
                  <a:lnTo>
                    <a:pt x="2750" y="159"/>
                  </a:lnTo>
                  <a:lnTo>
                    <a:pt x="2752" y="157"/>
                  </a:lnTo>
                  <a:lnTo>
                    <a:pt x="2754" y="157"/>
                  </a:lnTo>
                  <a:lnTo>
                    <a:pt x="2755" y="159"/>
                  </a:lnTo>
                  <a:lnTo>
                    <a:pt x="2755" y="159"/>
                  </a:lnTo>
                  <a:lnTo>
                    <a:pt x="2757" y="161"/>
                  </a:lnTo>
                  <a:lnTo>
                    <a:pt x="2757" y="162"/>
                  </a:lnTo>
                  <a:lnTo>
                    <a:pt x="2757" y="164"/>
                  </a:lnTo>
                  <a:lnTo>
                    <a:pt x="2757" y="165"/>
                  </a:lnTo>
                  <a:lnTo>
                    <a:pt x="2757" y="167"/>
                  </a:lnTo>
                  <a:lnTo>
                    <a:pt x="2757" y="169"/>
                  </a:lnTo>
                  <a:lnTo>
                    <a:pt x="2759" y="170"/>
                  </a:lnTo>
                  <a:lnTo>
                    <a:pt x="2759" y="170"/>
                  </a:lnTo>
                  <a:lnTo>
                    <a:pt x="2759" y="172"/>
                  </a:lnTo>
                  <a:lnTo>
                    <a:pt x="2760" y="174"/>
                  </a:lnTo>
                  <a:lnTo>
                    <a:pt x="2760" y="174"/>
                  </a:lnTo>
                  <a:lnTo>
                    <a:pt x="2762" y="175"/>
                  </a:lnTo>
                  <a:lnTo>
                    <a:pt x="2763" y="177"/>
                  </a:lnTo>
                  <a:lnTo>
                    <a:pt x="2765" y="179"/>
                  </a:lnTo>
                  <a:lnTo>
                    <a:pt x="2767" y="179"/>
                  </a:lnTo>
                  <a:lnTo>
                    <a:pt x="2768" y="179"/>
                  </a:lnTo>
                  <a:lnTo>
                    <a:pt x="2772" y="179"/>
                  </a:lnTo>
                  <a:lnTo>
                    <a:pt x="2773" y="179"/>
                  </a:lnTo>
                  <a:lnTo>
                    <a:pt x="2777" y="179"/>
                  </a:lnTo>
                  <a:lnTo>
                    <a:pt x="2777" y="195"/>
                  </a:lnTo>
                  <a:lnTo>
                    <a:pt x="2777" y="197"/>
                  </a:lnTo>
                  <a:lnTo>
                    <a:pt x="2778" y="198"/>
                  </a:lnTo>
                  <a:lnTo>
                    <a:pt x="2780" y="198"/>
                  </a:lnTo>
                  <a:lnTo>
                    <a:pt x="2781" y="200"/>
                  </a:lnTo>
                  <a:lnTo>
                    <a:pt x="2783" y="201"/>
                  </a:lnTo>
                  <a:lnTo>
                    <a:pt x="2785" y="201"/>
                  </a:lnTo>
                  <a:lnTo>
                    <a:pt x="2786" y="203"/>
                  </a:lnTo>
                  <a:lnTo>
                    <a:pt x="2786" y="203"/>
                  </a:lnTo>
                  <a:lnTo>
                    <a:pt x="2788" y="205"/>
                  </a:lnTo>
                  <a:lnTo>
                    <a:pt x="2791" y="205"/>
                  </a:lnTo>
                  <a:lnTo>
                    <a:pt x="2795" y="205"/>
                  </a:lnTo>
                  <a:lnTo>
                    <a:pt x="2798" y="205"/>
                  </a:lnTo>
                  <a:lnTo>
                    <a:pt x="2799" y="205"/>
                  </a:lnTo>
                  <a:lnTo>
                    <a:pt x="2799" y="206"/>
                  </a:lnTo>
                  <a:lnTo>
                    <a:pt x="2801" y="206"/>
                  </a:lnTo>
                  <a:lnTo>
                    <a:pt x="2799" y="210"/>
                  </a:lnTo>
                  <a:lnTo>
                    <a:pt x="2799" y="213"/>
                  </a:lnTo>
                  <a:lnTo>
                    <a:pt x="2799" y="216"/>
                  </a:lnTo>
                  <a:lnTo>
                    <a:pt x="2801" y="219"/>
                  </a:lnTo>
                  <a:lnTo>
                    <a:pt x="2809" y="219"/>
                  </a:lnTo>
                  <a:lnTo>
                    <a:pt x="2809" y="216"/>
                  </a:lnTo>
                  <a:lnTo>
                    <a:pt x="2811" y="215"/>
                  </a:lnTo>
                  <a:lnTo>
                    <a:pt x="2811" y="213"/>
                  </a:lnTo>
                  <a:lnTo>
                    <a:pt x="2813" y="213"/>
                  </a:lnTo>
                  <a:lnTo>
                    <a:pt x="2814" y="211"/>
                  </a:lnTo>
                  <a:lnTo>
                    <a:pt x="2816" y="211"/>
                  </a:lnTo>
                  <a:lnTo>
                    <a:pt x="2817" y="211"/>
                  </a:lnTo>
                  <a:lnTo>
                    <a:pt x="2819" y="211"/>
                  </a:lnTo>
                  <a:lnTo>
                    <a:pt x="2822" y="211"/>
                  </a:lnTo>
                  <a:lnTo>
                    <a:pt x="2824" y="213"/>
                  </a:lnTo>
                  <a:lnTo>
                    <a:pt x="2826" y="213"/>
                  </a:lnTo>
                  <a:lnTo>
                    <a:pt x="2827" y="215"/>
                  </a:lnTo>
                  <a:lnTo>
                    <a:pt x="2829" y="216"/>
                  </a:lnTo>
                  <a:lnTo>
                    <a:pt x="2829" y="218"/>
                  </a:lnTo>
                  <a:lnTo>
                    <a:pt x="2827" y="219"/>
                  </a:lnTo>
                  <a:lnTo>
                    <a:pt x="2826" y="221"/>
                  </a:lnTo>
                  <a:lnTo>
                    <a:pt x="2826" y="223"/>
                  </a:lnTo>
                  <a:lnTo>
                    <a:pt x="2826" y="224"/>
                  </a:lnTo>
                  <a:lnTo>
                    <a:pt x="2827" y="224"/>
                  </a:lnTo>
                  <a:lnTo>
                    <a:pt x="2829" y="226"/>
                  </a:lnTo>
                  <a:lnTo>
                    <a:pt x="2831" y="226"/>
                  </a:lnTo>
                  <a:lnTo>
                    <a:pt x="2832" y="226"/>
                  </a:lnTo>
                  <a:lnTo>
                    <a:pt x="2834" y="226"/>
                  </a:lnTo>
                  <a:lnTo>
                    <a:pt x="2835" y="229"/>
                  </a:lnTo>
                  <a:lnTo>
                    <a:pt x="2837" y="231"/>
                  </a:lnTo>
                  <a:lnTo>
                    <a:pt x="2839" y="233"/>
                  </a:lnTo>
                  <a:lnTo>
                    <a:pt x="2839" y="234"/>
                  </a:lnTo>
                  <a:lnTo>
                    <a:pt x="2839" y="236"/>
                  </a:lnTo>
                  <a:lnTo>
                    <a:pt x="2837" y="236"/>
                  </a:lnTo>
                  <a:lnTo>
                    <a:pt x="2837" y="237"/>
                  </a:lnTo>
                  <a:lnTo>
                    <a:pt x="2835" y="237"/>
                  </a:lnTo>
                  <a:lnTo>
                    <a:pt x="2834" y="237"/>
                  </a:lnTo>
                  <a:lnTo>
                    <a:pt x="2834" y="237"/>
                  </a:lnTo>
                  <a:lnTo>
                    <a:pt x="2832" y="236"/>
                  </a:lnTo>
                  <a:lnTo>
                    <a:pt x="2829" y="236"/>
                  </a:lnTo>
                  <a:lnTo>
                    <a:pt x="2827" y="236"/>
                  </a:lnTo>
                  <a:lnTo>
                    <a:pt x="2826" y="236"/>
                  </a:lnTo>
                  <a:lnTo>
                    <a:pt x="2824" y="237"/>
                  </a:lnTo>
                  <a:lnTo>
                    <a:pt x="2824" y="239"/>
                  </a:lnTo>
                  <a:lnTo>
                    <a:pt x="2822" y="241"/>
                  </a:lnTo>
                  <a:lnTo>
                    <a:pt x="2822" y="242"/>
                  </a:lnTo>
                  <a:lnTo>
                    <a:pt x="2822" y="246"/>
                  </a:lnTo>
                  <a:lnTo>
                    <a:pt x="2821" y="249"/>
                  </a:lnTo>
                  <a:lnTo>
                    <a:pt x="2821" y="252"/>
                  </a:lnTo>
                  <a:lnTo>
                    <a:pt x="2821" y="252"/>
                  </a:lnTo>
                  <a:lnTo>
                    <a:pt x="2821" y="254"/>
                  </a:lnTo>
                  <a:lnTo>
                    <a:pt x="2821" y="257"/>
                  </a:lnTo>
                  <a:lnTo>
                    <a:pt x="2821" y="260"/>
                  </a:lnTo>
                  <a:lnTo>
                    <a:pt x="2821" y="264"/>
                  </a:lnTo>
                  <a:lnTo>
                    <a:pt x="2821" y="267"/>
                  </a:lnTo>
                  <a:lnTo>
                    <a:pt x="2819" y="269"/>
                  </a:lnTo>
                  <a:lnTo>
                    <a:pt x="2817" y="270"/>
                  </a:lnTo>
                  <a:lnTo>
                    <a:pt x="2816" y="272"/>
                  </a:lnTo>
                  <a:lnTo>
                    <a:pt x="2814" y="273"/>
                  </a:lnTo>
                  <a:lnTo>
                    <a:pt x="2811" y="273"/>
                  </a:lnTo>
                  <a:lnTo>
                    <a:pt x="2808" y="273"/>
                  </a:lnTo>
                  <a:lnTo>
                    <a:pt x="2804" y="273"/>
                  </a:lnTo>
                  <a:lnTo>
                    <a:pt x="2801" y="273"/>
                  </a:lnTo>
                  <a:lnTo>
                    <a:pt x="2799" y="273"/>
                  </a:lnTo>
                  <a:lnTo>
                    <a:pt x="2798" y="273"/>
                  </a:lnTo>
                  <a:lnTo>
                    <a:pt x="2796" y="275"/>
                  </a:lnTo>
                  <a:lnTo>
                    <a:pt x="2795" y="275"/>
                  </a:lnTo>
                  <a:lnTo>
                    <a:pt x="2795" y="273"/>
                  </a:lnTo>
                  <a:lnTo>
                    <a:pt x="2795" y="272"/>
                  </a:lnTo>
                  <a:lnTo>
                    <a:pt x="2793" y="272"/>
                  </a:lnTo>
                  <a:lnTo>
                    <a:pt x="2791" y="270"/>
                  </a:lnTo>
                  <a:lnTo>
                    <a:pt x="2788" y="267"/>
                  </a:lnTo>
                  <a:lnTo>
                    <a:pt x="2785" y="265"/>
                  </a:lnTo>
                  <a:lnTo>
                    <a:pt x="2781" y="262"/>
                  </a:lnTo>
                  <a:lnTo>
                    <a:pt x="2778" y="259"/>
                  </a:lnTo>
                  <a:lnTo>
                    <a:pt x="2777" y="255"/>
                  </a:lnTo>
                  <a:lnTo>
                    <a:pt x="2775" y="254"/>
                  </a:lnTo>
                  <a:lnTo>
                    <a:pt x="2773" y="252"/>
                  </a:lnTo>
                  <a:lnTo>
                    <a:pt x="2772" y="249"/>
                  </a:lnTo>
                  <a:lnTo>
                    <a:pt x="2768" y="247"/>
                  </a:lnTo>
                  <a:lnTo>
                    <a:pt x="2765" y="244"/>
                  </a:lnTo>
                  <a:lnTo>
                    <a:pt x="2762" y="241"/>
                  </a:lnTo>
                  <a:lnTo>
                    <a:pt x="2760" y="239"/>
                  </a:lnTo>
                  <a:lnTo>
                    <a:pt x="2759" y="237"/>
                  </a:lnTo>
                  <a:lnTo>
                    <a:pt x="2757" y="236"/>
                  </a:lnTo>
                  <a:lnTo>
                    <a:pt x="2755" y="234"/>
                  </a:lnTo>
                  <a:lnTo>
                    <a:pt x="2754" y="233"/>
                  </a:lnTo>
                  <a:lnTo>
                    <a:pt x="2752" y="231"/>
                  </a:lnTo>
                  <a:lnTo>
                    <a:pt x="2750" y="229"/>
                  </a:lnTo>
                  <a:lnTo>
                    <a:pt x="2749" y="228"/>
                  </a:lnTo>
                  <a:lnTo>
                    <a:pt x="2747" y="224"/>
                  </a:lnTo>
                  <a:lnTo>
                    <a:pt x="2745" y="221"/>
                  </a:lnTo>
                  <a:lnTo>
                    <a:pt x="2745" y="219"/>
                  </a:lnTo>
                  <a:lnTo>
                    <a:pt x="2744" y="218"/>
                  </a:lnTo>
                  <a:lnTo>
                    <a:pt x="2744" y="215"/>
                  </a:lnTo>
                  <a:lnTo>
                    <a:pt x="2744" y="211"/>
                  </a:lnTo>
                  <a:lnTo>
                    <a:pt x="2742" y="208"/>
                  </a:lnTo>
                  <a:lnTo>
                    <a:pt x="2740" y="205"/>
                  </a:lnTo>
                  <a:lnTo>
                    <a:pt x="2739" y="203"/>
                  </a:lnTo>
                  <a:lnTo>
                    <a:pt x="2737" y="201"/>
                  </a:lnTo>
                  <a:lnTo>
                    <a:pt x="2736" y="198"/>
                  </a:lnTo>
                  <a:lnTo>
                    <a:pt x="2732" y="195"/>
                  </a:lnTo>
                  <a:lnTo>
                    <a:pt x="2731" y="192"/>
                  </a:lnTo>
                  <a:lnTo>
                    <a:pt x="2729" y="192"/>
                  </a:lnTo>
                  <a:lnTo>
                    <a:pt x="2727" y="190"/>
                  </a:lnTo>
                  <a:lnTo>
                    <a:pt x="2724" y="187"/>
                  </a:lnTo>
                  <a:lnTo>
                    <a:pt x="2721" y="185"/>
                  </a:lnTo>
                  <a:lnTo>
                    <a:pt x="2718" y="182"/>
                  </a:lnTo>
                  <a:lnTo>
                    <a:pt x="2714" y="179"/>
                  </a:lnTo>
                  <a:lnTo>
                    <a:pt x="2714" y="179"/>
                  </a:lnTo>
                  <a:lnTo>
                    <a:pt x="2713" y="177"/>
                  </a:lnTo>
                  <a:lnTo>
                    <a:pt x="2713" y="175"/>
                  </a:lnTo>
                  <a:lnTo>
                    <a:pt x="2713" y="172"/>
                  </a:lnTo>
                  <a:lnTo>
                    <a:pt x="2713" y="169"/>
                  </a:lnTo>
                  <a:lnTo>
                    <a:pt x="2713" y="167"/>
                  </a:lnTo>
                  <a:lnTo>
                    <a:pt x="2711" y="164"/>
                  </a:lnTo>
                  <a:lnTo>
                    <a:pt x="2709" y="161"/>
                  </a:lnTo>
                  <a:lnTo>
                    <a:pt x="2708" y="157"/>
                  </a:lnTo>
                  <a:lnTo>
                    <a:pt x="2704" y="154"/>
                  </a:lnTo>
                  <a:lnTo>
                    <a:pt x="2703" y="154"/>
                  </a:lnTo>
                  <a:lnTo>
                    <a:pt x="2701" y="154"/>
                  </a:lnTo>
                  <a:lnTo>
                    <a:pt x="2700" y="154"/>
                  </a:lnTo>
                  <a:lnTo>
                    <a:pt x="2696" y="152"/>
                  </a:lnTo>
                  <a:lnTo>
                    <a:pt x="2695" y="152"/>
                  </a:lnTo>
                  <a:lnTo>
                    <a:pt x="2695" y="151"/>
                  </a:lnTo>
                  <a:lnTo>
                    <a:pt x="2695" y="151"/>
                  </a:lnTo>
                  <a:lnTo>
                    <a:pt x="2693" y="147"/>
                  </a:lnTo>
                  <a:lnTo>
                    <a:pt x="2693" y="146"/>
                  </a:lnTo>
                  <a:lnTo>
                    <a:pt x="2691" y="143"/>
                  </a:lnTo>
                  <a:lnTo>
                    <a:pt x="2690" y="139"/>
                  </a:lnTo>
                  <a:lnTo>
                    <a:pt x="2688" y="138"/>
                  </a:lnTo>
                  <a:lnTo>
                    <a:pt x="2686" y="136"/>
                  </a:lnTo>
                  <a:lnTo>
                    <a:pt x="2686" y="134"/>
                  </a:lnTo>
                  <a:lnTo>
                    <a:pt x="2685" y="133"/>
                  </a:lnTo>
                  <a:lnTo>
                    <a:pt x="2683" y="131"/>
                  </a:lnTo>
                  <a:lnTo>
                    <a:pt x="2682" y="129"/>
                  </a:lnTo>
                  <a:lnTo>
                    <a:pt x="2678" y="129"/>
                  </a:lnTo>
                  <a:lnTo>
                    <a:pt x="2675" y="128"/>
                  </a:lnTo>
                  <a:lnTo>
                    <a:pt x="2673" y="126"/>
                  </a:lnTo>
                  <a:lnTo>
                    <a:pt x="2672" y="125"/>
                  </a:lnTo>
                  <a:lnTo>
                    <a:pt x="2668" y="121"/>
                  </a:lnTo>
                  <a:lnTo>
                    <a:pt x="2667" y="120"/>
                  </a:lnTo>
                  <a:lnTo>
                    <a:pt x="2665" y="118"/>
                  </a:lnTo>
                  <a:lnTo>
                    <a:pt x="2664" y="116"/>
                  </a:lnTo>
                  <a:lnTo>
                    <a:pt x="2664" y="115"/>
                  </a:lnTo>
                  <a:lnTo>
                    <a:pt x="2660" y="111"/>
                  </a:lnTo>
                  <a:lnTo>
                    <a:pt x="2660" y="108"/>
                  </a:lnTo>
                  <a:lnTo>
                    <a:pt x="2660" y="107"/>
                  </a:lnTo>
                  <a:lnTo>
                    <a:pt x="2660" y="105"/>
                  </a:lnTo>
                  <a:lnTo>
                    <a:pt x="2660" y="105"/>
                  </a:lnTo>
                  <a:lnTo>
                    <a:pt x="2662" y="103"/>
                  </a:lnTo>
                  <a:lnTo>
                    <a:pt x="2664" y="103"/>
                  </a:lnTo>
                  <a:close/>
                  <a:moveTo>
                    <a:pt x="2986" y="84"/>
                  </a:moveTo>
                  <a:lnTo>
                    <a:pt x="2989" y="85"/>
                  </a:lnTo>
                  <a:lnTo>
                    <a:pt x="2991" y="85"/>
                  </a:lnTo>
                  <a:lnTo>
                    <a:pt x="2993" y="85"/>
                  </a:lnTo>
                  <a:lnTo>
                    <a:pt x="2994" y="87"/>
                  </a:lnTo>
                  <a:lnTo>
                    <a:pt x="2994" y="90"/>
                  </a:lnTo>
                  <a:lnTo>
                    <a:pt x="2996" y="92"/>
                  </a:lnTo>
                  <a:lnTo>
                    <a:pt x="2996" y="92"/>
                  </a:lnTo>
                  <a:lnTo>
                    <a:pt x="2997" y="93"/>
                  </a:lnTo>
                  <a:lnTo>
                    <a:pt x="2999" y="93"/>
                  </a:lnTo>
                  <a:lnTo>
                    <a:pt x="2999" y="95"/>
                  </a:lnTo>
                  <a:lnTo>
                    <a:pt x="2999" y="97"/>
                  </a:lnTo>
                  <a:lnTo>
                    <a:pt x="2999" y="98"/>
                  </a:lnTo>
                  <a:lnTo>
                    <a:pt x="2999" y="100"/>
                  </a:lnTo>
                  <a:lnTo>
                    <a:pt x="3001" y="102"/>
                  </a:lnTo>
                  <a:lnTo>
                    <a:pt x="3002" y="102"/>
                  </a:lnTo>
                  <a:lnTo>
                    <a:pt x="3004" y="103"/>
                  </a:lnTo>
                  <a:lnTo>
                    <a:pt x="3006" y="105"/>
                  </a:lnTo>
                  <a:lnTo>
                    <a:pt x="3007" y="105"/>
                  </a:lnTo>
                  <a:lnTo>
                    <a:pt x="3009" y="105"/>
                  </a:lnTo>
                  <a:lnTo>
                    <a:pt x="3012" y="105"/>
                  </a:lnTo>
                  <a:lnTo>
                    <a:pt x="3015" y="105"/>
                  </a:lnTo>
                  <a:lnTo>
                    <a:pt x="3019" y="105"/>
                  </a:lnTo>
                  <a:lnTo>
                    <a:pt x="3022" y="107"/>
                  </a:lnTo>
                  <a:lnTo>
                    <a:pt x="3022" y="108"/>
                  </a:lnTo>
                  <a:lnTo>
                    <a:pt x="3024" y="110"/>
                  </a:lnTo>
                  <a:lnTo>
                    <a:pt x="3024" y="111"/>
                  </a:lnTo>
                  <a:lnTo>
                    <a:pt x="3020" y="113"/>
                  </a:lnTo>
                  <a:lnTo>
                    <a:pt x="3017" y="115"/>
                  </a:lnTo>
                  <a:lnTo>
                    <a:pt x="3017" y="115"/>
                  </a:lnTo>
                  <a:lnTo>
                    <a:pt x="3015" y="116"/>
                  </a:lnTo>
                  <a:lnTo>
                    <a:pt x="3014" y="118"/>
                  </a:lnTo>
                  <a:lnTo>
                    <a:pt x="3012" y="118"/>
                  </a:lnTo>
                  <a:lnTo>
                    <a:pt x="3011" y="118"/>
                  </a:lnTo>
                  <a:lnTo>
                    <a:pt x="3011" y="120"/>
                  </a:lnTo>
                  <a:lnTo>
                    <a:pt x="3009" y="121"/>
                  </a:lnTo>
                  <a:lnTo>
                    <a:pt x="3009" y="123"/>
                  </a:lnTo>
                  <a:lnTo>
                    <a:pt x="3009" y="125"/>
                  </a:lnTo>
                  <a:lnTo>
                    <a:pt x="3009" y="126"/>
                  </a:lnTo>
                  <a:lnTo>
                    <a:pt x="3009" y="128"/>
                  </a:lnTo>
                  <a:lnTo>
                    <a:pt x="3007" y="128"/>
                  </a:lnTo>
                  <a:lnTo>
                    <a:pt x="3006" y="128"/>
                  </a:lnTo>
                  <a:lnTo>
                    <a:pt x="3001" y="128"/>
                  </a:lnTo>
                  <a:lnTo>
                    <a:pt x="2997" y="128"/>
                  </a:lnTo>
                  <a:lnTo>
                    <a:pt x="2997" y="144"/>
                  </a:lnTo>
                  <a:lnTo>
                    <a:pt x="2997" y="146"/>
                  </a:lnTo>
                  <a:lnTo>
                    <a:pt x="2999" y="147"/>
                  </a:lnTo>
                  <a:lnTo>
                    <a:pt x="2999" y="151"/>
                  </a:lnTo>
                  <a:lnTo>
                    <a:pt x="3001" y="151"/>
                  </a:lnTo>
                  <a:lnTo>
                    <a:pt x="3001" y="152"/>
                  </a:lnTo>
                  <a:lnTo>
                    <a:pt x="3001" y="156"/>
                  </a:lnTo>
                  <a:lnTo>
                    <a:pt x="3001" y="157"/>
                  </a:lnTo>
                  <a:lnTo>
                    <a:pt x="3001" y="162"/>
                  </a:lnTo>
                  <a:lnTo>
                    <a:pt x="3001" y="164"/>
                  </a:lnTo>
                  <a:lnTo>
                    <a:pt x="2999" y="164"/>
                  </a:lnTo>
                  <a:lnTo>
                    <a:pt x="2999" y="165"/>
                  </a:lnTo>
                  <a:lnTo>
                    <a:pt x="3001" y="169"/>
                  </a:lnTo>
                  <a:lnTo>
                    <a:pt x="3001" y="170"/>
                  </a:lnTo>
                  <a:lnTo>
                    <a:pt x="3004" y="170"/>
                  </a:lnTo>
                  <a:lnTo>
                    <a:pt x="3007" y="170"/>
                  </a:lnTo>
                  <a:lnTo>
                    <a:pt x="3011" y="170"/>
                  </a:lnTo>
                  <a:lnTo>
                    <a:pt x="3012" y="170"/>
                  </a:lnTo>
                  <a:lnTo>
                    <a:pt x="3014" y="170"/>
                  </a:lnTo>
                  <a:lnTo>
                    <a:pt x="3015" y="172"/>
                  </a:lnTo>
                  <a:lnTo>
                    <a:pt x="3015" y="174"/>
                  </a:lnTo>
                  <a:lnTo>
                    <a:pt x="3017" y="174"/>
                  </a:lnTo>
                  <a:lnTo>
                    <a:pt x="3015" y="177"/>
                  </a:lnTo>
                  <a:lnTo>
                    <a:pt x="3014" y="180"/>
                  </a:lnTo>
                  <a:lnTo>
                    <a:pt x="3012" y="180"/>
                  </a:lnTo>
                  <a:lnTo>
                    <a:pt x="3011" y="182"/>
                  </a:lnTo>
                  <a:lnTo>
                    <a:pt x="3009" y="182"/>
                  </a:lnTo>
                  <a:lnTo>
                    <a:pt x="3002" y="182"/>
                  </a:lnTo>
                  <a:lnTo>
                    <a:pt x="2997" y="182"/>
                  </a:lnTo>
                  <a:lnTo>
                    <a:pt x="2997" y="198"/>
                  </a:lnTo>
                  <a:lnTo>
                    <a:pt x="2989" y="198"/>
                  </a:lnTo>
                  <a:lnTo>
                    <a:pt x="2988" y="203"/>
                  </a:lnTo>
                  <a:lnTo>
                    <a:pt x="2986" y="208"/>
                  </a:lnTo>
                  <a:lnTo>
                    <a:pt x="2984" y="210"/>
                  </a:lnTo>
                  <a:lnTo>
                    <a:pt x="2984" y="211"/>
                  </a:lnTo>
                  <a:lnTo>
                    <a:pt x="2983" y="213"/>
                  </a:lnTo>
                  <a:lnTo>
                    <a:pt x="2983" y="215"/>
                  </a:lnTo>
                  <a:lnTo>
                    <a:pt x="2981" y="216"/>
                  </a:lnTo>
                  <a:lnTo>
                    <a:pt x="2979" y="216"/>
                  </a:lnTo>
                  <a:lnTo>
                    <a:pt x="2978" y="218"/>
                  </a:lnTo>
                  <a:lnTo>
                    <a:pt x="2978" y="219"/>
                  </a:lnTo>
                  <a:lnTo>
                    <a:pt x="2976" y="219"/>
                  </a:lnTo>
                  <a:lnTo>
                    <a:pt x="2978" y="223"/>
                  </a:lnTo>
                  <a:lnTo>
                    <a:pt x="2978" y="224"/>
                  </a:lnTo>
                  <a:lnTo>
                    <a:pt x="2979" y="226"/>
                  </a:lnTo>
                  <a:lnTo>
                    <a:pt x="2981" y="228"/>
                  </a:lnTo>
                  <a:lnTo>
                    <a:pt x="2981" y="229"/>
                  </a:lnTo>
                  <a:lnTo>
                    <a:pt x="2981" y="231"/>
                  </a:lnTo>
                  <a:lnTo>
                    <a:pt x="2981" y="234"/>
                  </a:lnTo>
                  <a:lnTo>
                    <a:pt x="2979" y="236"/>
                  </a:lnTo>
                  <a:lnTo>
                    <a:pt x="2978" y="237"/>
                  </a:lnTo>
                  <a:lnTo>
                    <a:pt x="2976" y="237"/>
                  </a:lnTo>
                  <a:lnTo>
                    <a:pt x="2973" y="239"/>
                  </a:lnTo>
                  <a:lnTo>
                    <a:pt x="2973" y="241"/>
                  </a:lnTo>
                  <a:lnTo>
                    <a:pt x="2973" y="242"/>
                  </a:lnTo>
                  <a:lnTo>
                    <a:pt x="2971" y="242"/>
                  </a:lnTo>
                  <a:lnTo>
                    <a:pt x="2971" y="249"/>
                  </a:lnTo>
                  <a:lnTo>
                    <a:pt x="2971" y="249"/>
                  </a:lnTo>
                  <a:lnTo>
                    <a:pt x="2970" y="251"/>
                  </a:lnTo>
                  <a:lnTo>
                    <a:pt x="2966" y="251"/>
                  </a:lnTo>
                  <a:lnTo>
                    <a:pt x="2963" y="251"/>
                  </a:lnTo>
                  <a:lnTo>
                    <a:pt x="2961" y="251"/>
                  </a:lnTo>
                  <a:lnTo>
                    <a:pt x="2958" y="249"/>
                  </a:lnTo>
                  <a:lnTo>
                    <a:pt x="2957" y="249"/>
                  </a:lnTo>
                  <a:lnTo>
                    <a:pt x="2955" y="247"/>
                  </a:lnTo>
                  <a:lnTo>
                    <a:pt x="2955" y="246"/>
                  </a:lnTo>
                  <a:lnTo>
                    <a:pt x="2952" y="244"/>
                  </a:lnTo>
                  <a:lnTo>
                    <a:pt x="2950" y="242"/>
                  </a:lnTo>
                  <a:lnTo>
                    <a:pt x="2947" y="241"/>
                  </a:lnTo>
                  <a:lnTo>
                    <a:pt x="2945" y="242"/>
                  </a:lnTo>
                  <a:lnTo>
                    <a:pt x="2943" y="242"/>
                  </a:lnTo>
                  <a:lnTo>
                    <a:pt x="2942" y="244"/>
                  </a:lnTo>
                  <a:lnTo>
                    <a:pt x="2942" y="242"/>
                  </a:lnTo>
                  <a:lnTo>
                    <a:pt x="2940" y="241"/>
                  </a:lnTo>
                  <a:lnTo>
                    <a:pt x="2940" y="241"/>
                  </a:lnTo>
                  <a:lnTo>
                    <a:pt x="2939" y="239"/>
                  </a:lnTo>
                  <a:lnTo>
                    <a:pt x="2937" y="237"/>
                  </a:lnTo>
                  <a:lnTo>
                    <a:pt x="2934" y="237"/>
                  </a:lnTo>
                  <a:lnTo>
                    <a:pt x="2932" y="237"/>
                  </a:lnTo>
                  <a:lnTo>
                    <a:pt x="2930" y="237"/>
                  </a:lnTo>
                  <a:lnTo>
                    <a:pt x="2927" y="239"/>
                  </a:lnTo>
                  <a:lnTo>
                    <a:pt x="2925" y="241"/>
                  </a:lnTo>
                  <a:lnTo>
                    <a:pt x="2924" y="241"/>
                  </a:lnTo>
                  <a:lnTo>
                    <a:pt x="2921" y="241"/>
                  </a:lnTo>
                  <a:lnTo>
                    <a:pt x="2917" y="241"/>
                  </a:lnTo>
                  <a:lnTo>
                    <a:pt x="2914" y="241"/>
                  </a:lnTo>
                  <a:lnTo>
                    <a:pt x="2911" y="241"/>
                  </a:lnTo>
                  <a:lnTo>
                    <a:pt x="2909" y="241"/>
                  </a:lnTo>
                  <a:lnTo>
                    <a:pt x="2907" y="239"/>
                  </a:lnTo>
                  <a:lnTo>
                    <a:pt x="2906" y="236"/>
                  </a:lnTo>
                  <a:lnTo>
                    <a:pt x="2906" y="236"/>
                  </a:lnTo>
                  <a:lnTo>
                    <a:pt x="2906" y="234"/>
                  </a:lnTo>
                  <a:lnTo>
                    <a:pt x="2906" y="233"/>
                  </a:lnTo>
                  <a:lnTo>
                    <a:pt x="2904" y="233"/>
                  </a:lnTo>
                  <a:lnTo>
                    <a:pt x="2903" y="233"/>
                  </a:lnTo>
                  <a:lnTo>
                    <a:pt x="2899" y="233"/>
                  </a:lnTo>
                  <a:lnTo>
                    <a:pt x="2894" y="233"/>
                  </a:lnTo>
                  <a:lnTo>
                    <a:pt x="2891" y="233"/>
                  </a:lnTo>
                  <a:lnTo>
                    <a:pt x="2888" y="231"/>
                  </a:lnTo>
                  <a:lnTo>
                    <a:pt x="2886" y="231"/>
                  </a:lnTo>
                  <a:lnTo>
                    <a:pt x="2885" y="229"/>
                  </a:lnTo>
                  <a:lnTo>
                    <a:pt x="2883" y="228"/>
                  </a:lnTo>
                  <a:lnTo>
                    <a:pt x="2883" y="224"/>
                  </a:lnTo>
                  <a:lnTo>
                    <a:pt x="2881" y="221"/>
                  </a:lnTo>
                  <a:lnTo>
                    <a:pt x="2881" y="219"/>
                  </a:lnTo>
                  <a:lnTo>
                    <a:pt x="2881" y="218"/>
                  </a:lnTo>
                  <a:lnTo>
                    <a:pt x="2883" y="216"/>
                  </a:lnTo>
                  <a:lnTo>
                    <a:pt x="2883" y="215"/>
                  </a:lnTo>
                  <a:lnTo>
                    <a:pt x="2883" y="211"/>
                  </a:lnTo>
                  <a:lnTo>
                    <a:pt x="2883" y="211"/>
                  </a:lnTo>
                  <a:lnTo>
                    <a:pt x="2883" y="210"/>
                  </a:lnTo>
                  <a:lnTo>
                    <a:pt x="2883" y="208"/>
                  </a:lnTo>
                  <a:lnTo>
                    <a:pt x="2883" y="206"/>
                  </a:lnTo>
                  <a:lnTo>
                    <a:pt x="2883" y="205"/>
                  </a:lnTo>
                  <a:lnTo>
                    <a:pt x="2883" y="205"/>
                  </a:lnTo>
                  <a:lnTo>
                    <a:pt x="2881" y="203"/>
                  </a:lnTo>
                  <a:lnTo>
                    <a:pt x="2880" y="203"/>
                  </a:lnTo>
                  <a:lnTo>
                    <a:pt x="2880" y="201"/>
                  </a:lnTo>
                  <a:lnTo>
                    <a:pt x="2878" y="200"/>
                  </a:lnTo>
                  <a:lnTo>
                    <a:pt x="2875" y="198"/>
                  </a:lnTo>
                  <a:lnTo>
                    <a:pt x="2871" y="197"/>
                  </a:lnTo>
                  <a:lnTo>
                    <a:pt x="2870" y="195"/>
                  </a:lnTo>
                  <a:lnTo>
                    <a:pt x="2868" y="193"/>
                  </a:lnTo>
                  <a:lnTo>
                    <a:pt x="2868" y="192"/>
                  </a:lnTo>
                  <a:lnTo>
                    <a:pt x="2867" y="190"/>
                  </a:lnTo>
                  <a:lnTo>
                    <a:pt x="2867" y="187"/>
                  </a:lnTo>
                  <a:lnTo>
                    <a:pt x="2867" y="183"/>
                  </a:lnTo>
                  <a:lnTo>
                    <a:pt x="2867" y="180"/>
                  </a:lnTo>
                  <a:lnTo>
                    <a:pt x="2867" y="177"/>
                  </a:lnTo>
                  <a:lnTo>
                    <a:pt x="2868" y="174"/>
                  </a:lnTo>
                  <a:lnTo>
                    <a:pt x="2870" y="172"/>
                  </a:lnTo>
                  <a:lnTo>
                    <a:pt x="2870" y="172"/>
                  </a:lnTo>
                  <a:lnTo>
                    <a:pt x="2871" y="170"/>
                  </a:lnTo>
                  <a:lnTo>
                    <a:pt x="2873" y="167"/>
                  </a:lnTo>
                  <a:lnTo>
                    <a:pt x="2873" y="164"/>
                  </a:lnTo>
                  <a:lnTo>
                    <a:pt x="2873" y="159"/>
                  </a:lnTo>
                  <a:lnTo>
                    <a:pt x="2875" y="159"/>
                  </a:lnTo>
                  <a:lnTo>
                    <a:pt x="2876" y="157"/>
                  </a:lnTo>
                  <a:lnTo>
                    <a:pt x="2880" y="157"/>
                  </a:lnTo>
                  <a:lnTo>
                    <a:pt x="2883" y="159"/>
                  </a:lnTo>
                  <a:lnTo>
                    <a:pt x="2885" y="162"/>
                  </a:lnTo>
                  <a:lnTo>
                    <a:pt x="2886" y="164"/>
                  </a:lnTo>
                  <a:lnTo>
                    <a:pt x="2888" y="165"/>
                  </a:lnTo>
                  <a:lnTo>
                    <a:pt x="2891" y="165"/>
                  </a:lnTo>
                  <a:lnTo>
                    <a:pt x="2893" y="165"/>
                  </a:lnTo>
                  <a:lnTo>
                    <a:pt x="2896" y="165"/>
                  </a:lnTo>
                  <a:lnTo>
                    <a:pt x="2898" y="165"/>
                  </a:lnTo>
                  <a:lnTo>
                    <a:pt x="2899" y="164"/>
                  </a:lnTo>
                  <a:lnTo>
                    <a:pt x="2899" y="164"/>
                  </a:lnTo>
                  <a:lnTo>
                    <a:pt x="2901" y="164"/>
                  </a:lnTo>
                  <a:lnTo>
                    <a:pt x="2904" y="164"/>
                  </a:lnTo>
                  <a:lnTo>
                    <a:pt x="2907" y="164"/>
                  </a:lnTo>
                  <a:lnTo>
                    <a:pt x="2907" y="147"/>
                  </a:lnTo>
                  <a:lnTo>
                    <a:pt x="2909" y="147"/>
                  </a:lnTo>
                  <a:lnTo>
                    <a:pt x="2912" y="147"/>
                  </a:lnTo>
                  <a:lnTo>
                    <a:pt x="2914" y="147"/>
                  </a:lnTo>
                  <a:lnTo>
                    <a:pt x="2916" y="147"/>
                  </a:lnTo>
                  <a:lnTo>
                    <a:pt x="2919" y="146"/>
                  </a:lnTo>
                  <a:lnTo>
                    <a:pt x="2921" y="146"/>
                  </a:lnTo>
                  <a:lnTo>
                    <a:pt x="2921" y="144"/>
                  </a:lnTo>
                  <a:lnTo>
                    <a:pt x="2922" y="143"/>
                  </a:lnTo>
                  <a:lnTo>
                    <a:pt x="2925" y="139"/>
                  </a:lnTo>
                  <a:lnTo>
                    <a:pt x="2927" y="139"/>
                  </a:lnTo>
                  <a:lnTo>
                    <a:pt x="2929" y="138"/>
                  </a:lnTo>
                  <a:lnTo>
                    <a:pt x="2930" y="136"/>
                  </a:lnTo>
                  <a:lnTo>
                    <a:pt x="2932" y="136"/>
                  </a:lnTo>
                  <a:lnTo>
                    <a:pt x="2932" y="134"/>
                  </a:lnTo>
                  <a:lnTo>
                    <a:pt x="2932" y="134"/>
                  </a:lnTo>
                  <a:lnTo>
                    <a:pt x="2932" y="133"/>
                  </a:lnTo>
                  <a:lnTo>
                    <a:pt x="2934" y="131"/>
                  </a:lnTo>
                  <a:lnTo>
                    <a:pt x="2935" y="129"/>
                  </a:lnTo>
                  <a:lnTo>
                    <a:pt x="2937" y="128"/>
                  </a:lnTo>
                  <a:lnTo>
                    <a:pt x="2939" y="126"/>
                  </a:lnTo>
                  <a:lnTo>
                    <a:pt x="2940" y="125"/>
                  </a:lnTo>
                  <a:lnTo>
                    <a:pt x="2942" y="123"/>
                  </a:lnTo>
                  <a:lnTo>
                    <a:pt x="2945" y="123"/>
                  </a:lnTo>
                  <a:lnTo>
                    <a:pt x="2948" y="123"/>
                  </a:lnTo>
                  <a:lnTo>
                    <a:pt x="2952" y="121"/>
                  </a:lnTo>
                  <a:lnTo>
                    <a:pt x="2955" y="120"/>
                  </a:lnTo>
                  <a:lnTo>
                    <a:pt x="2955" y="120"/>
                  </a:lnTo>
                  <a:lnTo>
                    <a:pt x="2957" y="118"/>
                  </a:lnTo>
                  <a:lnTo>
                    <a:pt x="2957" y="116"/>
                  </a:lnTo>
                  <a:lnTo>
                    <a:pt x="2958" y="115"/>
                  </a:lnTo>
                  <a:lnTo>
                    <a:pt x="2960" y="113"/>
                  </a:lnTo>
                  <a:lnTo>
                    <a:pt x="2961" y="111"/>
                  </a:lnTo>
                  <a:lnTo>
                    <a:pt x="2963" y="110"/>
                  </a:lnTo>
                  <a:lnTo>
                    <a:pt x="2963" y="110"/>
                  </a:lnTo>
                  <a:lnTo>
                    <a:pt x="2965" y="108"/>
                  </a:lnTo>
                  <a:lnTo>
                    <a:pt x="2965" y="107"/>
                  </a:lnTo>
                  <a:lnTo>
                    <a:pt x="2965" y="105"/>
                  </a:lnTo>
                  <a:lnTo>
                    <a:pt x="2966" y="103"/>
                  </a:lnTo>
                  <a:lnTo>
                    <a:pt x="2968" y="102"/>
                  </a:lnTo>
                  <a:lnTo>
                    <a:pt x="2968" y="100"/>
                  </a:lnTo>
                  <a:lnTo>
                    <a:pt x="2970" y="98"/>
                  </a:lnTo>
                  <a:lnTo>
                    <a:pt x="2971" y="97"/>
                  </a:lnTo>
                  <a:lnTo>
                    <a:pt x="2973" y="95"/>
                  </a:lnTo>
                  <a:lnTo>
                    <a:pt x="2976" y="93"/>
                  </a:lnTo>
                  <a:lnTo>
                    <a:pt x="2979" y="93"/>
                  </a:lnTo>
                  <a:lnTo>
                    <a:pt x="2981" y="92"/>
                  </a:lnTo>
                  <a:lnTo>
                    <a:pt x="2981" y="92"/>
                  </a:lnTo>
                  <a:lnTo>
                    <a:pt x="2983" y="90"/>
                  </a:lnTo>
                  <a:lnTo>
                    <a:pt x="2984" y="89"/>
                  </a:lnTo>
                  <a:lnTo>
                    <a:pt x="2986" y="87"/>
                  </a:lnTo>
                  <a:lnTo>
                    <a:pt x="2986" y="85"/>
                  </a:lnTo>
                  <a:lnTo>
                    <a:pt x="2986" y="84"/>
                  </a:lnTo>
                  <a:close/>
                  <a:moveTo>
                    <a:pt x="2434" y="43"/>
                  </a:moveTo>
                  <a:lnTo>
                    <a:pt x="2439" y="44"/>
                  </a:lnTo>
                  <a:lnTo>
                    <a:pt x="2439" y="48"/>
                  </a:lnTo>
                  <a:lnTo>
                    <a:pt x="2439" y="51"/>
                  </a:lnTo>
                  <a:lnTo>
                    <a:pt x="2441" y="53"/>
                  </a:lnTo>
                  <a:lnTo>
                    <a:pt x="2441" y="54"/>
                  </a:lnTo>
                  <a:lnTo>
                    <a:pt x="2443" y="56"/>
                  </a:lnTo>
                  <a:lnTo>
                    <a:pt x="2444" y="57"/>
                  </a:lnTo>
                  <a:lnTo>
                    <a:pt x="2446" y="57"/>
                  </a:lnTo>
                  <a:lnTo>
                    <a:pt x="2447" y="59"/>
                  </a:lnTo>
                  <a:lnTo>
                    <a:pt x="2447" y="61"/>
                  </a:lnTo>
                  <a:lnTo>
                    <a:pt x="2449" y="62"/>
                  </a:lnTo>
                  <a:lnTo>
                    <a:pt x="2451" y="64"/>
                  </a:lnTo>
                  <a:lnTo>
                    <a:pt x="2451" y="66"/>
                  </a:lnTo>
                  <a:lnTo>
                    <a:pt x="2452" y="67"/>
                  </a:lnTo>
                  <a:lnTo>
                    <a:pt x="2454" y="69"/>
                  </a:lnTo>
                  <a:lnTo>
                    <a:pt x="2454" y="75"/>
                  </a:lnTo>
                  <a:lnTo>
                    <a:pt x="2454" y="79"/>
                  </a:lnTo>
                  <a:lnTo>
                    <a:pt x="2456" y="82"/>
                  </a:lnTo>
                  <a:lnTo>
                    <a:pt x="2456" y="84"/>
                  </a:lnTo>
                  <a:lnTo>
                    <a:pt x="2454" y="85"/>
                  </a:lnTo>
                  <a:lnTo>
                    <a:pt x="2456" y="87"/>
                  </a:lnTo>
                  <a:lnTo>
                    <a:pt x="2456" y="89"/>
                  </a:lnTo>
                  <a:lnTo>
                    <a:pt x="2456" y="92"/>
                  </a:lnTo>
                  <a:lnTo>
                    <a:pt x="2454" y="95"/>
                  </a:lnTo>
                  <a:lnTo>
                    <a:pt x="2452" y="95"/>
                  </a:lnTo>
                  <a:lnTo>
                    <a:pt x="2449" y="95"/>
                  </a:lnTo>
                  <a:lnTo>
                    <a:pt x="2446" y="95"/>
                  </a:lnTo>
                  <a:lnTo>
                    <a:pt x="2443" y="95"/>
                  </a:lnTo>
                  <a:lnTo>
                    <a:pt x="2439" y="95"/>
                  </a:lnTo>
                  <a:lnTo>
                    <a:pt x="2438" y="93"/>
                  </a:lnTo>
                  <a:lnTo>
                    <a:pt x="2436" y="92"/>
                  </a:lnTo>
                  <a:lnTo>
                    <a:pt x="2434" y="92"/>
                  </a:lnTo>
                  <a:lnTo>
                    <a:pt x="2431" y="90"/>
                  </a:lnTo>
                  <a:lnTo>
                    <a:pt x="2429" y="89"/>
                  </a:lnTo>
                  <a:lnTo>
                    <a:pt x="2429" y="84"/>
                  </a:lnTo>
                  <a:lnTo>
                    <a:pt x="2428" y="80"/>
                  </a:lnTo>
                  <a:lnTo>
                    <a:pt x="2428" y="77"/>
                  </a:lnTo>
                  <a:lnTo>
                    <a:pt x="2428" y="72"/>
                  </a:lnTo>
                  <a:lnTo>
                    <a:pt x="2429" y="69"/>
                  </a:lnTo>
                  <a:lnTo>
                    <a:pt x="2429" y="67"/>
                  </a:lnTo>
                  <a:lnTo>
                    <a:pt x="2431" y="66"/>
                  </a:lnTo>
                  <a:lnTo>
                    <a:pt x="2431" y="66"/>
                  </a:lnTo>
                  <a:lnTo>
                    <a:pt x="2431" y="64"/>
                  </a:lnTo>
                  <a:lnTo>
                    <a:pt x="2431" y="61"/>
                  </a:lnTo>
                  <a:lnTo>
                    <a:pt x="2431" y="59"/>
                  </a:lnTo>
                  <a:lnTo>
                    <a:pt x="2431" y="57"/>
                  </a:lnTo>
                  <a:lnTo>
                    <a:pt x="2431" y="57"/>
                  </a:lnTo>
                  <a:lnTo>
                    <a:pt x="2431" y="56"/>
                  </a:lnTo>
                  <a:lnTo>
                    <a:pt x="2429" y="54"/>
                  </a:lnTo>
                  <a:lnTo>
                    <a:pt x="2431" y="53"/>
                  </a:lnTo>
                  <a:lnTo>
                    <a:pt x="2431" y="53"/>
                  </a:lnTo>
                  <a:lnTo>
                    <a:pt x="2429" y="49"/>
                  </a:lnTo>
                  <a:lnTo>
                    <a:pt x="2429" y="48"/>
                  </a:lnTo>
                  <a:lnTo>
                    <a:pt x="2431" y="46"/>
                  </a:lnTo>
                  <a:lnTo>
                    <a:pt x="2431" y="44"/>
                  </a:lnTo>
                  <a:lnTo>
                    <a:pt x="2433" y="44"/>
                  </a:lnTo>
                  <a:lnTo>
                    <a:pt x="2434" y="43"/>
                  </a:lnTo>
                  <a:close/>
                  <a:moveTo>
                    <a:pt x="3120" y="41"/>
                  </a:moveTo>
                  <a:lnTo>
                    <a:pt x="3124" y="43"/>
                  </a:lnTo>
                  <a:lnTo>
                    <a:pt x="3125" y="43"/>
                  </a:lnTo>
                  <a:lnTo>
                    <a:pt x="3127" y="46"/>
                  </a:lnTo>
                  <a:lnTo>
                    <a:pt x="3128" y="48"/>
                  </a:lnTo>
                  <a:lnTo>
                    <a:pt x="3128" y="49"/>
                  </a:lnTo>
                  <a:lnTo>
                    <a:pt x="3128" y="53"/>
                  </a:lnTo>
                  <a:lnTo>
                    <a:pt x="3128" y="75"/>
                  </a:lnTo>
                  <a:lnTo>
                    <a:pt x="3132" y="82"/>
                  </a:lnTo>
                  <a:lnTo>
                    <a:pt x="3130" y="85"/>
                  </a:lnTo>
                  <a:lnTo>
                    <a:pt x="3127" y="85"/>
                  </a:lnTo>
                  <a:lnTo>
                    <a:pt x="3124" y="84"/>
                  </a:lnTo>
                  <a:lnTo>
                    <a:pt x="3122" y="84"/>
                  </a:lnTo>
                  <a:lnTo>
                    <a:pt x="3119" y="82"/>
                  </a:lnTo>
                  <a:lnTo>
                    <a:pt x="3119" y="82"/>
                  </a:lnTo>
                  <a:lnTo>
                    <a:pt x="3117" y="84"/>
                  </a:lnTo>
                  <a:lnTo>
                    <a:pt x="3115" y="85"/>
                  </a:lnTo>
                  <a:lnTo>
                    <a:pt x="3117" y="90"/>
                  </a:lnTo>
                  <a:lnTo>
                    <a:pt x="3117" y="92"/>
                  </a:lnTo>
                  <a:lnTo>
                    <a:pt x="3117" y="93"/>
                  </a:lnTo>
                  <a:lnTo>
                    <a:pt x="3119" y="95"/>
                  </a:lnTo>
                  <a:lnTo>
                    <a:pt x="3120" y="95"/>
                  </a:lnTo>
                  <a:lnTo>
                    <a:pt x="3120" y="95"/>
                  </a:lnTo>
                  <a:lnTo>
                    <a:pt x="3122" y="97"/>
                  </a:lnTo>
                  <a:lnTo>
                    <a:pt x="3122" y="98"/>
                  </a:lnTo>
                  <a:lnTo>
                    <a:pt x="3122" y="105"/>
                  </a:lnTo>
                  <a:lnTo>
                    <a:pt x="3119" y="107"/>
                  </a:lnTo>
                  <a:lnTo>
                    <a:pt x="3117" y="105"/>
                  </a:lnTo>
                  <a:lnTo>
                    <a:pt x="3115" y="103"/>
                  </a:lnTo>
                  <a:lnTo>
                    <a:pt x="3114" y="103"/>
                  </a:lnTo>
                  <a:lnTo>
                    <a:pt x="3114" y="103"/>
                  </a:lnTo>
                  <a:lnTo>
                    <a:pt x="3112" y="103"/>
                  </a:lnTo>
                  <a:lnTo>
                    <a:pt x="3112" y="103"/>
                  </a:lnTo>
                  <a:lnTo>
                    <a:pt x="3112" y="102"/>
                  </a:lnTo>
                  <a:lnTo>
                    <a:pt x="3112" y="100"/>
                  </a:lnTo>
                  <a:lnTo>
                    <a:pt x="3110" y="97"/>
                  </a:lnTo>
                  <a:lnTo>
                    <a:pt x="3109" y="97"/>
                  </a:lnTo>
                  <a:lnTo>
                    <a:pt x="3107" y="97"/>
                  </a:lnTo>
                  <a:lnTo>
                    <a:pt x="3106" y="97"/>
                  </a:lnTo>
                  <a:lnTo>
                    <a:pt x="3104" y="97"/>
                  </a:lnTo>
                  <a:lnTo>
                    <a:pt x="3102" y="95"/>
                  </a:lnTo>
                  <a:lnTo>
                    <a:pt x="3101" y="93"/>
                  </a:lnTo>
                  <a:lnTo>
                    <a:pt x="3099" y="92"/>
                  </a:lnTo>
                  <a:lnTo>
                    <a:pt x="3097" y="92"/>
                  </a:lnTo>
                  <a:lnTo>
                    <a:pt x="3096" y="92"/>
                  </a:lnTo>
                  <a:lnTo>
                    <a:pt x="3094" y="92"/>
                  </a:lnTo>
                  <a:lnTo>
                    <a:pt x="3092" y="90"/>
                  </a:lnTo>
                  <a:lnTo>
                    <a:pt x="3091" y="90"/>
                  </a:lnTo>
                  <a:lnTo>
                    <a:pt x="3091" y="89"/>
                  </a:lnTo>
                  <a:lnTo>
                    <a:pt x="3091" y="85"/>
                  </a:lnTo>
                  <a:lnTo>
                    <a:pt x="3091" y="82"/>
                  </a:lnTo>
                  <a:lnTo>
                    <a:pt x="3091" y="75"/>
                  </a:lnTo>
                  <a:lnTo>
                    <a:pt x="3086" y="75"/>
                  </a:lnTo>
                  <a:lnTo>
                    <a:pt x="3081" y="74"/>
                  </a:lnTo>
                  <a:lnTo>
                    <a:pt x="3078" y="74"/>
                  </a:lnTo>
                  <a:lnTo>
                    <a:pt x="3074" y="75"/>
                  </a:lnTo>
                  <a:lnTo>
                    <a:pt x="3073" y="77"/>
                  </a:lnTo>
                  <a:lnTo>
                    <a:pt x="3071" y="77"/>
                  </a:lnTo>
                  <a:lnTo>
                    <a:pt x="3070" y="77"/>
                  </a:lnTo>
                  <a:lnTo>
                    <a:pt x="3070" y="79"/>
                  </a:lnTo>
                  <a:lnTo>
                    <a:pt x="3068" y="79"/>
                  </a:lnTo>
                  <a:lnTo>
                    <a:pt x="3068" y="80"/>
                  </a:lnTo>
                  <a:lnTo>
                    <a:pt x="3068" y="82"/>
                  </a:lnTo>
                  <a:lnTo>
                    <a:pt x="3068" y="89"/>
                  </a:lnTo>
                  <a:lnTo>
                    <a:pt x="3068" y="89"/>
                  </a:lnTo>
                  <a:lnTo>
                    <a:pt x="3066" y="90"/>
                  </a:lnTo>
                  <a:lnTo>
                    <a:pt x="3066" y="90"/>
                  </a:lnTo>
                  <a:lnTo>
                    <a:pt x="3063" y="89"/>
                  </a:lnTo>
                  <a:lnTo>
                    <a:pt x="3063" y="72"/>
                  </a:lnTo>
                  <a:lnTo>
                    <a:pt x="3063" y="71"/>
                  </a:lnTo>
                  <a:lnTo>
                    <a:pt x="3065" y="69"/>
                  </a:lnTo>
                  <a:lnTo>
                    <a:pt x="3065" y="67"/>
                  </a:lnTo>
                  <a:lnTo>
                    <a:pt x="3066" y="67"/>
                  </a:lnTo>
                  <a:lnTo>
                    <a:pt x="3070" y="66"/>
                  </a:lnTo>
                  <a:lnTo>
                    <a:pt x="3071" y="66"/>
                  </a:lnTo>
                  <a:lnTo>
                    <a:pt x="3073" y="66"/>
                  </a:lnTo>
                  <a:lnTo>
                    <a:pt x="3074" y="66"/>
                  </a:lnTo>
                  <a:lnTo>
                    <a:pt x="3076" y="66"/>
                  </a:lnTo>
                  <a:lnTo>
                    <a:pt x="3079" y="64"/>
                  </a:lnTo>
                  <a:lnTo>
                    <a:pt x="3079" y="62"/>
                  </a:lnTo>
                  <a:lnTo>
                    <a:pt x="3079" y="61"/>
                  </a:lnTo>
                  <a:lnTo>
                    <a:pt x="3079" y="61"/>
                  </a:lnTo>
                  <a:lnTo>
                    <a:pt x="3081" y="59"/>
                  </a:lnTo>
                  <a:lnTo>
                    <a:pt x="3083" y="59"/>
                  </a:lnTo>
                  <a:lnTo>
                    <a:pt x="3086" y="59"/>
                  </a:lnTo>
                  <a:lnTo>
                    <a:pt x="3089" y="59"/>
                  </a:lnTo>
                  <a:lnTo>
                    <a:pt x="3089" y="59"/>
                  </a:lnTo>
                  <a:lnTo>
                    <a:pt x="3089" y="61"/>
                  </a:lnTo>
                  <a:lnTo>
                    <a:pt x="3089" y="62"/>
                  </a:lnTo>
                  <a:lnTo>
                    <a:pt x="3089" y="64"/>
                  </a:lnTo>
                  <a:lnTo>
                    <a:pt x="3092" y="64"/>
                  </a:lnTo>
                  <a:lnTo>
                    <a:pt x="3096" y="64"/>
                  </a:lnTo>
                  <a:lnTo>
                    <a:pt x="3099" y="62"/>
                  </a:lnTo>
                  <a:lnTo>
                    <a:pt x="3099" y="61"/>
                  </a:lnTo>
                  <a:lnTo>
                    <a:pt x="3099" y="59"/>
                  </a:lnTo>
                  <a:lnTo>
                    <a:pt x="3099" y="59"/>
                  </a:lnTo>
                  <a:lnTo>
                    <a:pt x="3101" y="57"/>
                  </a:lnTo>
                  <a:lnTo>
                    <a:pt x="3102" y="56"/>
                  </a:lnTo>
                  <a:lnTo>
                    <a:pt x="3104" y="54"/>
                  </a:lnTo>
                  <a:lnTo>
                    <a:pt x="3104" y="54"/>
                  </a:lnTo>
                  <a:lnTo>
                    <a:pt x="3106" y="53"/>
                  </a:lnTo>
                  <a:lnTo>
                    <a:pt x="3107" y="54"/>
                  </a:lnTo>
                  <a:lnTo>
                    <a:pt x="3109" y="54"/>
                  </a:lnTo>
                  <a:lnTo>
                    <a:pt x="3112" y="53"/>
                  </a:lnTo>
                  <a:lnTo>
                    <a:pt x="3115" y="51"/>
                  </a:lnTo>
                  <a:lnTo>
                    <a:pt x="3115" y="49"/>
                  </a:lnTo>
                  <a:lnTo>
                    <a:pt x="3115" y="48"/>
                  </a:lnTo>
                  <a:lnTo>
                    <a:pt x="3117" y="44"/>
                  </a:lnTo>
                  <a:lnTo>
                    <a:pt x="3119" y="43"/>
                  </a:lnTo>
                  <a:lnTo>
                    <a:pt x="3119" y="41"/>
                  </a:lnTo>
                  <a:lnTo>
                    <a:pt x="3120" y="41"/>
                  </a:lnTo>
                  <a:close/>
                  <a:moveTo>
                    <a:pt x="153" y="0"/>
                  </a:moveTo>
                  <a:lnTo>
                    <a:pt x="159" y="0"/>
                  </a:lnTo>
                  <a:lnTo>
                    <a:pt x="161" y="3"/>
                  </a:lnTo>
                  <a:lnTo>
                    <a:pt x="159" y="3"/>
                  </a:lnTo>
                  <a:lnTo>
                    <a:pt x="158" y="5"/>
                  </a:lnTo>
                  <a:lnTo>
                    <a:pt x="156" y="7"/>
                  </a:lnTo>
                  <a:lnTo>
                    <a:pt x="154" y="8"/>
                  </a:lnTo>
                  <a:lnTo>
                    <a:pt x="151" y="10"/>
                  </a:lnTo>
                  <a:lnTo>
                    <a:pt x="149" y="12"/>
                  </a:lnTo>
                  <a:lnTo>
                    <a:pt x="148" y="15"/>
                  </a:lnTo>
                  <a:lnTo>
                    <a:pt x="146" y="18"/>
                  </a:lnTo>
                  <a:lnTo>
                    <a:pt x="146" y="20"/>
                  </a:lnTo>
                  <a:lnTo>
                    <a:pt x="148" y="21"/>
                  </a:lnTo>
                  <a:lnTo>
                    <a:pt x="149" y="23"/>
                  </a:lnTo>
                  <a:lnTo>
                    <a:pt x="148" y="25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6" y="31"/>
                  </a:lnTo>
                  <a:lnTo>
                    <a:pt x="144" y="33"/>
                  </a:lnTo>
                  <a:lnTo>
                    <a:pt x="144" y="35"/>
                  </a:lnTo>
                  <a:lnTo>
                    <a:pt x="144" y="39"/>
                  </a:lnTo>
                  <a:lnTo>
                    <a:pt x="146" y="43"/>
                  </a:lnTo>
                  <a:lnTo>
                    <a:pt x="148" y="46"/>
                  </a:lnTo>
                  <a:lnTo>
                    <a:pt x="151" y="51"/>
                  </a:lnTo>
                  <a:lnTo>
                    <a:pt x="151" y="53"/>
                  </a:lnTo>
                  <a:lnTo>
                    <a:pt x="153" y="53"/>
                  </a:lnTo>
                  <a:lnTo>
                    <a:pt x="154" y="54"/>
                  </a:lnTo>
                  <a:lnTo>
                    <a:pt x="156" y="54"/>
                  </a:lnTo>
                  <a:lnTo>
                    <a:pt x="156" y="53"/>
                  </a:lnTo>
                  <a:lnTo>
                    <a:pt x="158" y="51"/>
                  </a:lnTo>
                  <a:lnTo>
                    <a:pt x="158" y="49"/>
                  </a:lnTo>
                  <a:lnTo>
                    <a:pt x="158" y="46"/>
                  </a:lnTo>
                  <a:lnTo>
                    <a:pt x="158" y="44"/>
                  </a:lnTo>
                  <a:lnTo>
                    <a:pt x="158" y="41"/>
                  </a:lnTo>
                  <a:lnTo>
                    <a:pt x="156" y="39"/>
                  </a:lnTo>
                  <a:lnTo>
                    <a:pt x="156" y="38"/>
                  </a:lnTo>
                  <a:lnTo>
                    <a:pt x="156" y="36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4" y="33"/>
                  </a:lnTo>
                  <a:lnTo>
                    <a:pt x="154" y="31"/>
                  </a:lnTo>
                  <a:lnTo>
                    <a:pt x="154" y="30"/>
                  </a:lnTo>
                  <a:lnTo>
                    <a:pt x="154" y="28"/>
                  </a:lnTo>
                  <a:lnTo>
                    <a:pt x="156" y="26"/>
                  </a:lnTo>
                  <a:lnTo>
                    <a:pt x="158" y="26"/>
                  </a:lnTo>
                  <a:lnTo>
                    <a:pt x="159" y="25"/>
                  </a:lnTo>
                  <a:lnTo>
                    <a:pt x="161" y="23"/>
                  </a:lnTo>
                  <a:lnTo>
                    <a:pt x="161" y="23"/>
                  </a:lnTo>
                  <a:lnTo>
                    <a:pt x="162" y="21"/>
                  </a:lnTo>
                  <a:lnTo>
                    <a:pt x="164" y="21"/>
                  </a:lnTo>
                  <a:lnTo>
                    <a:pt x="167" y="21"/>
                  </a:lnTo>
                  <a:lnTo>
                    <a:pt x="171" y="21"/>
                  </a:lnTo>
                  <a:lnTo>
                    <a:pt x="171" y="20"/>
                  </a:lnTo>
                  <a:lnTo>
                    <a:pt x="172" y="20"/>
                  </a:lnTo>
                  <a:lnTo>
                    <a:pt x="172" y="18"/>
                  </a:lnTo>
                  <a:lnTo>
                    <a:pt x="174" y="16"/>
                  </a:lnTo>
                  <a:lnTo>
                    <a:pt x="174" y="13"/>
                  </a:lnTo>
                  <a:lnTo>
                    <a:pt x="174" y="12"/>
                  </a:lnTo>
                  <a:lnTo>
                    <a:pt x="174" y="8"/>
                  </a:lnTo>
                  <a:lnTo>
                    <a:pt x="177" y="8"/>
                  </a:lnTo>
                  <a:lnTo>
                    <a:pt x="180" y="8"/>
                  </a:lnTo>
                  <a:lnTo>
                    <a:pt x="185" y="10"/>
                  </a:lnTo>
                  <a:lnTo>
                    <a:pt x="189" y="12"/>
                  </a:lnTo>
                  <a:lnTo>
                    <a:pt x="189" y="12"/>
                  </a:lnTo>
                  <a:lnTo>
                    <a:pt x="190" y="13"/>
                  </a:lnTo>
                  <a:lnTo>
                    <a:pt x="190" y="13"/>
                  </a:lnTo>
                  <a:lnTo>
                    <a:pt x="192" y="15"/>
                  </a:lnTo>
                  <a:lnTo>
                    <a:pt x="194" y="15"/>
                  </a:lnTo>
                  <a:lnTo>
                    <a:pt x="195" y="16"/>
                  </a:lnTo>
                  <a:lnTo>
                    <a:pt x="197" y="16"/>
                  </a:lnTo>
                  <a:lnTo>
                    <a:pt x="200" y="16"/>
                  </a:lnTo>
                  <a:lnTo>
                    <a:pt x="203" y="16"/>
                  </a:lnTo>
                  <a:lnTo>
                    <a:pt x="203" y="26"/>
                  </a:lnTo>
                  <a:lnTo>
                    <a:pt x="208" y="28"/>
                  </a:lnTo>
                  <a:lnTo>
                    <a:pt x="212" y="28"/>
                  </a:lnTo>
                  <a:lnTo>
                    <a:pt x="213" y="30"/>
                  </a:lnTo>
                  <a:lnTo>
                    <a:pt x="215" y="30"/>
                  </a:lnTo>
                  <a:lnTo>
                    <a:pt x="231" y="30"/>
                  </a:lnTo>
                  <a:lnTo>
                    <a:pt x="233" y="30"/>
                  </a:lnTo>
                  <a:lnTo>
                    <a:pt x="234" y="31"/>
                  </a:lnTo>
                  <a:lnTo>
                    <a:pt x="239" y="31"/>
                  </a:lnTo>
                  <a:lnTo>
                    <a:pt x="243" y="33"/>
                  </a:lnTo>
                  <a:lnTo>
                    <a:pt x="244" y="35"/>
                  </a:lnTo>
                  <a:lnTo>
                    <a:pt x="244" y="36"/>
                  </a:lnTo>
                  <a:lnTo>
                    <a:pt x="248" y="39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9" y="43"/>
                  </a:lnTo>
                  <a:lnTo>
                    <a:pt x="251" y="43"/>
                  </a:lnTo>
                  <a:lnTo>
                    <a:pt x="252" y="43"/>
                  </a:lnTo>
                  <a:lnTo>
                    <a:pt x="254" y="43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59" y="35"/>
                  </a:lnTo>
                  <a:lnTo>
                    <a:pt x="261" y="33"/>
                  </a:lnTo>
                  <a:lnTo>
                    <a:pt x="261" y="33"/>
                  </a:lnTo>
                  <a:lnTo>
                    <a:pt x="261" y="31"/>
                  </a:lnTo>
                  <a:lnTo>
                    <a:pt x="261" y="30"/>
                  </a:lnTo>
                  <a:lnTo>
                    <a:pt x="262" y="28"/>
                  </a:lnTo>
                  <a:lnTo>
                    <a:pt x="264" y="28"/>
                  </a:lnTo>
                  <a:lnTo>
                    <a:pt x="266" y="28"/>
                  </a:lnTo>
                  <a:lnTo>
                    <a:pt x="269" y="28"/>
                  </a:lnTo>
                  <a:lnTo>
                    <a:pt x="272" y="30"/>
                  </a:lnTo>
                  <a:lnTo>
                    <a:pt x="274" y="30"/>
                  </a:lnTo>
                  <a:lnTo>
                    <a:pt x="275" y="31"/>
                  </a:lnTo>
                  <a:lnTo>
                    <a:pt x="277" y="31"/>
                  </a:lnTo>
                  <a:lnTo>
                    <a:pt x="284" y="25"/>
                  </a:lnTo>
                  <a:lnTo>
                    <a:pt x="285" y="25"/>
                  </a:lnTo>
                  <a:lnTo>
                    <a:pt x="288" y="26"/>
                  </a:lnTo>
                  <a:lnTo>
                    <a:pt x="290" y="26"/>
                  </a:lnTo>
                  <a:lnTo>
                    <a:pt x="292" y="28"/>
                  </a:lnTo>
                  <a:lnTo>
                    <a:pt x="293" y="28"/>
                  </a:lnTo>
                  <a:lnTo>
                    <a:pt x="295" y="28"/>
                  </a:lnTo>
                  <a:lnTo>
                    <a:pt x="297" y="30"/>
                  </a:lnTo>
                  <a:lnTo>
                    <a:pt x="297" y="31"/>
                  </a:lnTo>
                  <a:lnTo>
                    <a:pt x="298" y="33"/>
                  </a:lnTo>
                  <a:lnTo>
                    <a:pt x="297" y="33"/>
                  </a:lnTo>
                  <a:lnTo>
                    <a:pt x="295" y="35"/>
                  </a:lnTo>
                  <a:lnTo>
                    <a:pt x="292" y="35"/>
                  </a:lnTo>
                  <a:lnTo>
                    <a:pt x="292" y="38"/>
                  </a:lnTo>
                  <a:lnTo>
                    <a:pt x="292" y="41"/>
                  </a:lnTo>
                  <a:lnTo>
                    <a:pt x="292" y="43"/>
                  </a:lnTo>
                  <a:lnTo>
                    <a:pt x="292" y="44"/>
                  </a:lnTo>
                  <a:lnTo>
                    <a:pt x="292" y="4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5" y="48"/>
                  </a:lnTo>
                  <a:lnTo>
                    <a:pt x="297" y="48"/>
                  </a:lnTo>
                  <a:lnTo>
                    <a:pt x="298" y="48"/>
                  </a:lnTo>
                  <a:lnTo>
                    <a:pt x="302" y="46"/>
                  </a:lnTo>
                  <a:lnTo>
                    <a:pt x="305" y="44"/>
                  </a:lnTo>
                  <a:lnTo>
                    <a:pt x="311" y="43"/>
                  </a:lnTo>
                  <a:lnTo>
                    <a:pt x="315" y="43"/>
                  </a:lnTo>
                  <a:lnTo>
                    <a:pt x="315" y="46"/>
                  </a:lnTo>
                  <a:lnTo>
                    <a:pt x="315" y="51"/>
                  </a:lnTo>
                  <a:lnTo>
                    <a:pt x="315" y="53"/>
                  </a:lnTo>
                  <a:lnTo>
                    <a:pt x="316" y="54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23" y="57"/>
                  </a:lnTo>
                  <a:lnTo>
                    <a:pt x="324" y="57"/>
                  </a:lnTo>
                  <a:lnTo>
                    <a:pt x="326" y="57"/>
                  </a:lnTo>
                  <a:lnTo>
                    <a:pt x="326" y="59"/>
                  </a:lnTo>
                  <a:lnTo>
                    <a:pt x="326" y="61"/>
                  </a:lnTo>
                  <a:lnTo>
                    <a:pt x="326" y="61"/>
                  </a:lnTo>
                  <a:lnTo>
                    <a:pt x="328" y="62"/>
                  </a:lnTo>
                  <a:lnTo>
                    <a:pt x="329" y="62"/>
                  </a:lnTo>
                  <a:lnTo>
                    <a:pt x="331" y="64"/>
                  </a:lnTo>
                  <a:lnTo>
                    <a:pt x="333" y="66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8" y="71"/>
                  </a:lnTo>
                  <a:lnTo>
                    <a:pt x="341" y="71"/>
                  </a:lnTo>
                  <a:lnTo>
                    <a:pt x="342" y="71"/>
                  </a:lnTo>
                  <a:lnTo>
                    <a:pt x="346" y="71"/>
                  </a:lnTo>
                  <a:lnTo>
                    <a:pt x="346" y="74"/>
                  </a:lnTo>
                  <a:lnTo>
                    <a:pt x="346" y="77"/>
                  </a:lnTo>
                  <a:lnTo>
                    <a:pt x="346" y="80"/>
                  </a:lnTo>
                  <a:lnTo>
                    <a:pt x="346" y="82"/>
                  </a:lnTo>
                  <a:lnTo>
                    <a:pt x="347" y="84"/>
                  </a:lnTo>
                  <a:lnTo>
                    <a:pt x="349" y="85"/>
                  </a:lnTo>
                  <a:lnTo>
                    <a:pt x="351" y="87"/>
                  </a:lnTo>
                  <a:lnTo>
                    <a:pt x="354" y="89"/>
                  </a:lnTo>
                  <a:lnTo>
                    <a:pt x="357" y="92"/>
                  </a:lnTo>
                  <a:lnTo>
                    <a:pt x="361" y="93"/>
                  </a:lnTo>
                  <a:lnTo>
                    <a:pt x="364" y="95"/>
                  </a:lnTo>
                  <a:lnTo>
                    <a:pt x="365" y="95"/>
                  </a:lnTo>
                  <a:lnTo>
                    <a:pt x="367" y="95"/>
                  </a:lnTo>
                  <a:lnTo>
                    <a:pt x="370" y="97"/>
                  </a:lnTo>
                  <a:lnTo>
                    <a:pt x="374" y="98"/>
                  </a:lnTo>
                  <a:lnTo>
                    <a:pt x="375" y="100"/>
                  </a:lnTo>
                  <a:lnTo>
                    <a:pt x="379" y="100"/>
                  </a:lnTo>
                  <a:lnTo>
                    <a:pt x="380" y="100"/>
                  </a:lnTo>
                  <a:lnTo>
                    <a:pt x="382" y="100"/>
                  </a:lnTo>
                  <a:lnTo>
                    <a:pt x="387" y="100"/>
                  </a:lnTo>
                  <a:lnTo>
                    <a:pt x="390" y="100"/>
                  </a:lnTo>
                  <a:lnTo>
                    <a:pt x="393" y="100"/>
                  </a:lnTo>
                  <a:lnTo>
                    <a:pt x="395" y="100"/>
                  </a:lnTo>
                  <a:lnTo>
                    <a:pt x="397" y="98"/>
                  </a:lnTo>
                  <a:lnTo>
                    <a:pt x="397" y="97"/>
                  </a:lnTo>
                  <a:lnTo>
                    <a:pt x="398" y="97"/>
                  </a:lnTo>
                  <a:lnTo>
                    <a:pt x="400" y="97"/>
                  </a:lnTo>
                  <a:lnTo>
                    <a:pt x="403" y="95"/>
                  </a:lnTo>
                  <a:lnTo>
                    <a:pt x="405" y="97"/>
                  </a:lnTo>
                  <a:lnTo>
                    <a:pt x="406" y="97"/>
                  </a:lnTo>
                  <a:lnTo>
                    <a:pt x="408" y="98"/>
                  </a:lnTo>
                  <a:lnTo>
                    <a:pt x="411" y="100"/>
                  </a:lnTo>
                  <a:lnTo>
                    <a:pt x="413" y="102"/>
                  </a:lnTo>
                  <a:lnTo>
                    <a:pt x="415" y="102"/>
                  </a:lnTo>
                  <a:lnTo>
                    <a:pt x="416" y="103"/>
                  </a:lnTo>
                  <a:lnTo>
                    <a:pt x="418" y="103"/>
                  </a:lnTo>
                  <a:lnTo>
                    <a:pt x="421" y="103"/>
                  </a:lnTo>
                  <a:lnTo>
                    <a:pt x="423" y="103"/>
                  </a:lnTo>
                  <a:lnTo>
                    <a:pt x="426" y="103"/>
                  </a:lnTo>
                  <a:lnTo>
                    <a:pt x="426" y="105"/>
                  </a:lnTo>
                  <a:lnTo>
                    <a:pt x="428" y="107"/>
                  </a:lnTo>
                  <a:lnTo>
                    <a:pt x="428" y="107"/>
                  </a:lnTo>
                  <a:lnTo>
                    <a:pt x="431" y="108"/>
                  </a:lnTo>
                  <a:lnTo>
                    <a:pt x="433" y="108"/>
                  </a:lnTo>
                  <a:lnTo>
                    <a:pt x="434" y="110"/>
                  </a:lnTo>
                  <a:lnTo>
                    <a:pt x="436" y="111"/>
                  </a:lnTo>
                  <a:lnTo>
                    <a:pt x="436" y="113"/>
                  </a:lnTo>
                  <a:lnTo>
                    <a:pt x="436" y="115"/>
                  </a:lnTo>
                  <a:lnTo>
                    <a:pt x="437" y="116"/>
                  </a:lnTo>
                  <a:lnTo>
                    <a:pt x="439" y="116"/>
                  </a:lnTo>
                  <a:lnTo>
                    <a:pt x="439" y="116"/>
                  </a:lnTo>
                  <a:lnTo>
                    <a:pt x="442" y="118"/>
                  </a:lnTo>
                  <a:lnTo>
                    <a:pt x="446" y="120"/>
                  </a:lnTo>
                  <a:lnTo>
                    <a:pt x="449" y="121"/>
                  </a:lnTo>
                  <a:lnTo>
                    <a:pt x="451" y="121"/>
                  </a:lnTo>
                  <a:lnTo>
                    <a:pt x="451" y="121"/>
                  </a:lnTo>
                  <a:lnTo>
                    <a:pt x="452" y="121"/>
                  </a:lnTo>
                  <a:lnTo>
                    <a:pt x="454" y="123"/>
                  </a:lnTo>
                  <a:lnTo>
                    <a:pt x="454" y="125"/>
                  </a:lnTo>
                  <a:lnTo>
                    <a:pt x="454" y="128"/>
                  </a:lnTo>
                  <a:lnTo>
                    <a:pt x="455" y="129"/>
                  </a:lnTo>
                  <a:lnTo>
                    <a:pt x="457" y="129"/>
                  </a:lnTo>
                  <a:lnTo>
                    <a:pt x="457" y="131"/>
                  </a:lnTo>
                  <a:lnTo>
                    <a:pt x="459" y="134"/>
                  </a:lnTo>
                  <a:lnTo>
                    <a:pt x="459" y="138"/>
                  </a:lnTo>
                  <a:lnTo>
                    <a:pt x="460" y="139"/>
                  </a:lnTo>
                  <a:lnTo>
                    <a:pt x="460" y="139"/>
                  </a:lnTo>
                  <a:lnTo>
                    <a:pt x="460" y="141"/>
                  </a:lnTo>
                  <a:lnTo>
                    <a:pt x="460" y="157"/>
                  </a:lnTo>
                  <a:lnTo>
                    <a:pt x="462" y="157"/>
                  </a:lnTo>
                  <a:lnTo>
                    <a:pt x="464" y="157"/>
                  </a:lnTo>
                  <a:lnTo>
                    <a:pt x="465" y="157"/>
                  </a:lnTo>
                  <a:lnTo>
                    <a:pt x="467" y="159"/>
                  </a:lnTo>
                  <a:lnTo>
                    <a:pt x="469" y="157"/>
                  </a:lnTo>
                  <a:lnTo>
                    <a:pt x="470" y="157"/>
                  </a:lnTo>
                  <a:lnTo>
                    <a:pt x="472" y="162"/>
                  </a:lnTo>
                  <a:lnTo>
                    <a:pt x="472" y="165"/>
                  </a:lnTo>
                  <a:lnTo>
                    <a:pt x="472" y="169"/>
                  </a:lnTo>
                  <a:lnTo>
                    <a:pt x="470" y="170"/>
                  </a:lnTo>
                  <a:lnTo>
                    <a:pt x="470" y="174"/>
                  </a:lnTo>
                  <a:lnTo>
                    <a:pt x="470" y="177"/>
                  </a:lnTo>
                  <a:lnTo>
                    <a:pt x="470" y="180"/>
                  </a:lnTo>
                  <a:lnTo>
                    <a:pt x="470" y="183"/>
                  </a:lnTo>
                  <a:lnTo>
                    <a:pt x="470" y="185"/>
                  </a:lnTo>
                  <a:lnTo>
                    <a:pt x="469" y="187"/>
                  </a:lnTo>
                  <a:lnTo>
                    <a:pt x="467" y="187"/>
                  </a:lnTo>
                  <a:lnTo>
                    <a:pt x="465" y="187"/>
                  </a:lnTo>
                  <a:lnTo>
                    <a:pt x="462" y="188"/>
                  </a:lnTo>
                  <a:lnTo>
                    <a:pt x="459" y="188"/>
                  </a:lnTo>
                  <a:lnTo>
                    <a:pt x="455" y="188"/>
                  </a:lnTo>
                  <a:lnTo>
                    <a:pt x="457" y="190"/>
                  </a:lnTo>
                  <a:lnTo>
                    <a:pt x="457" y="192"/>
                  </a:lnTo>
                  <a:lnTo>
                    <a:pt x="457" y="193"/>
                  </a:lnTo>
                  <a:lnTo>
                    <a:pt x="455" y="195"/>
                  </a:lnTo>
                  <a:lnTo>
                    <a:pt x="455" y="200"/>
                  </a:lnTo>
                  <a:lnTo>
                    <a:pt x="459" y="201"/>
                  </a:lnTo>
                  <a:lnTo>
                    <a:pt x="462" y="201"/>
                  </a:lnTo>
                  <a:lnTo>
                    <a:pt x="465" y="201"/>
                  </a:lnTo>
                  <a:lnTo>
                    <a:pt x="467" y="200"/>
                  </a:lnTo>
                  <a:lnTo>
                    <a:pt x="469" y="197"/>
                  </a:lnTo>
                  <a:lnTo>
                    <a:pt x="469" y="193"/>
                  </a:lnTo>
                  <a:lnTo>
                    <a:pt x="469" y="190"/>
                  </a:lnTo>
                  <a:lnTo>
                    <a:pt x="469" y="187"/>
                  </a:lnTo>
                  <a:lnTo>
                    <a:pt x="470" y="187"/>
                  </a:lnTo>
                  <a:lnTo>
                    <a:pt x="472" y="187"/>
                  </a:lnTo>
                  <a:lnTo>
                    <a:pt x="478" y="187"/>
                  </a:lnTo>
                  <a:lnTo>
                    <a:pt x="480" y="187"/>
                  </a:lnTo>
                  <a:lnTo>
                    <a:pt x="483" y="188"/>
                  </a:lnTo>
                  <a:lnTo>
                    <a:pt x="487" y="188"/>
                  </a:lnTo>
                  <a:lnTo>
                    <a:pt x="488" y="190"/>
                  </a:lnTo>
                  <a:lnTo>
                    <a:pt x="490" y="190"/>
                  </a:lnTo>
                  <a:lnTo>
                    <a:pt x="491" y="192"/>
                  </a:lnTo>
                  <a:lnTo>
                    <a:pt x="495" y="193"/>
                  </a:lnTo>
                  <a:lnTo>
                    <a:pt x="498" y="193"/>
                  </a:lnTo>
                  <a:lnTo>
                    <a:pt x="498" y="195"/>
                  </a:lnTo>
                  <a:lnTo>
                    <a:pt x="498" y="197"/>
                  </a:lnTo>
                  <a:lnTo>
                    <a:pt x="498" y="200"/>
                  </a:lnTo>
                  <a:lnTo>
                    <a:pt x="496" y="200"/>
                  </a:lnTo>
                  <a:lnTo>
                    <a:pt x="496" y="200"/>
                  </a:lnTo>
                  <a:lnTo>
                    <a:pt x="495" y="200"/>
                  </a:lnTo>
                  <a:lnTo>
                    <a:pt x="493" y="201"/>
                  </a:lnTo>
                  <a:lnTo>
                    <a:pt x="491" y="203"/>
                  </a:lnTo>
                  <a:lnTo>
                    <a:pt x="490" y="205"/>
                  </a:lnTo>
                  <a:lnTo>
                    <a:pt x="488" y="206"/>
                  </a:lnTo>
                  <a:lnTo>
                    <a:pt x="488" y="208"/>
                  </a:lnTo>
                  <a:lnTo>
                    <a:pt x="488" y="210"/>
                  </a:lnTo>
                  <a:lnTo>
                    <a:pt x="488" y="216"/>
                  </a:lnTo>
                  <a:lnTo>
                    <a:pt x="501" y="216"/>
                  </a:lnTo>
                  <a:lnTo>
                    <a:pt x="501" y="200"/>
                  </a:lnTo>
                  <a:lnTo>
                    <a:pt x="505" y="200"/>
                  </a:lnTo>
                  <a:lnTo>
                    <a:pt x="508" y="200"/>
                  </a:lnTo>
                  <a:lnTo>
                    <a:pt x="511" y="200"/>
                  </a:lnTo>
                  <a:lnTo>
                    <a:pt x="514" y="201"/>
                  </a:lnTo>
                  <a:lnTo>
                    <a:pt x="518" y="203"/>
                  </a:lnTo>
                  <a:lnTo>
                    <a:pt x="519" y="203"/>
                  </a:lnTo>
                  <a:lnTo>
                    <a:pt x="521" y="205"/>
                  </a:lnTo>
                  <a:lnTo>
                    <a:pt x="523" y="205"/>
                  </a:lnTo>
                  <a:lnTo>
                    <a:pt x="526" y="205"/>
                  </a:lnTo>
                  <a:lnTo>
                    <a:pt x="527" y="206"/>
                  </a:lnTo>
                  <a:lnTo>
                    <a:pt x="529" y="206"/>
                  </a:lnTo>
                  <a:lnTo>
                    <a:pt x="531" y="206"/>
                  </a:lnTo>
                  <a:lnTo>
                    <a:pt x="532" y="206"/>
                  </a:lnTo>
                  <a:lnTo>
                    <a:pt x="536" y="206"/>
                  </a:lnTo>
                  <a:lnTo>
                    <a:pt x="537" y="208"/>
                  </a:lnTo>
                  <a:lnTo>
                    <a:pt x="539" y="210"/>
                  </a:lnTo>
                  <a:lnTo>
                    <a:pt x="541" y="210"/>
                  </a:lnTo>
                  <a:lnTo>
                    <a:pt x="542" y="211"/>
                  </a:lnTo>
                  <a:lnTo>
                    <a:pt x="544" y="213"/>
                  </a:lnTo>
                  <a:lnTo>
                    <a:pt x="545" y="213"/>
                  </a:lnTo>
                  <a:lnTo>
                    <a:pt x="547" y="215"/>
                  </a:lnTo>
                  <a:lnTo>
                    <a:pt x="549" y="216"/>
                  </a:lnTo>
                  <a:lnTo>
                    <a:pt x="550" y="218"/>
                  </a:lnTo>
                  <a:lnTo>
                    <a:pt x="552" y="218"/>
                  </a:lnTo>
                  <a:lnTo>
                    <a:pt x="554" y="218"/>
                  </a:lnTo>
                  <a:lnTo>
                    <a:pt x="555" y="219"/>
                  </a:lnTo>
                  <a:lnTo>
                    <a:pt x="557" y="219"/>
                  </a:lnTo>
                  <a:lnTo>
                    <a:pt x="559" y="219"/>
                  </a:lnTo>
                  <a:lnTo>
                    <a:pt x="560" y="219"/>
                  </a:lnTo>
                  <a:lnTo>
                    <a:pt x="562" y="223"/>
                  </a:lnTo>
                  <a:lnTo>
                    <a:pt x="560" y="224"/>
                  </a:lnTo>
                  <a:lnTo>
                    <a:pt x="559" y="224"/>
                  </a:lnTo>
                  <a:lnTo>
                    <a:pt x="557" y="226"/>
                  </a:lnTo>
                  <a:lnTo>
                    <a:pt x="555" y="226"/>
                  </a:lnTo>
                  <a:lnTo>
                    <a:pt x="555" y="226"/>
                  </a:lnTo>
                  <a:lnTo>
                    <a:pt x="554" y="228"/>
                  </a:lnTo>
                  <a:lnTo>
                    <a:pt x="554" y="229"/>
                  </a:lnTo>
                  <a:lnTo>
                    <a:pt x="554" y="229"/>
                  </a:lnTo>
                  <a:lnTo>
                    <a:pt x="554" y="231"/>
                  </a:lnTo>
                  <a:lnTo>
                    <a:pt x="554" y="233"/>
                  </a:lnTo>
                  <a:lnTo>
                    <a:pt x="557" y="234"/>
                  </a:lnTo>
                  <a:lnTo>
                    <a:pt x="559" y="234"/>
                  </a:lnTo>
                  <a:lnTo>
                    <a:pt x="560" y="236"/>
                  </a:lnTo>
                  <a:lnTo>
                    <a:pt x="562" y="236"/>
                  </a:lnTo>
                  <a:lnTo>
                    <a:pt x="563" y="236"/>
                  </a:lnTo>
                  <a:lnTo>
                    <a:pt x="565" y="236"/>
                  </a:lnTo>
                  <a:lnTo>
                    <a:pt x="567" y="236"/>
                  </a:lnTo>
                  <a:lnTo>
                    <a:pt x="568" y="236"/>
                  </a:lnTo>
                  <a:lnTo>
                    <a:pt x="572" y="236"/>
                  </a:lnTo>
                  <a:lnTo>
                    <a:pt x="572" y="231"/>
                  </a:lnTo>
                  <a:lnTo>
                    <a:pt x="572" y="226"/>
                  </a:lnTo>
                  <a:lnTo>
                    <a:pt x="575" y="226"/>
                  </a:lnTo>
                  <a:lnTo>
                    <a:pt x="580" y="226"/>
                  </a:lnTo>
                  <a:lnTo>
                    <a:pt x="583" y="226"/>
                  </a:lnTo>
                  <a:lnTo>
                    <a:pt x="586" y="226"/>
                  </a:lnTo>
                  <a:lnTo>
                    <a:pt x="588" y="228"/>
                  </a:lnTo>
                  <a:lnTo>
                    <a:pt x="590" y="228"/>
                  </a:lnTo>
                  <a:lnTo>
                    <a:pt x="591" y="229"/>
                  </a:lnTo>
                  <a:lnTo>
                    <a:pt x="593" y="231"/>
                  </a:lnTo>
                  <a:lnTo>
                    <a:pt x="595" y="233"/>
                  </a:lnTo>
                  <a:lnTo>
                    <a:pt x="598" y="234"/>
                  </a:lnTo>
                  <a:lnTo>
                    <a:pt x="599" y="234"/>
                  </a:lnTo>
                  <a:lnTo>
                    <a:pt x="619" y="234"/>
                  </a:lnTo>
                  <a:lnTo>
                    <a:pt x="621" y="233"/>
                  </a:lnTo>
                  <a:lnTo>
                    <a:pt x="624" y="233"/>
                  </a:lnTo>
                  <a:lnTo>
                    <a:pt x="627" y="231"/>
                  </a:lnTo>
                  <a:lnTo>
                    <a:pt x="629" y="231"/>
                  </a:lnTo>
                  <a:lnTo>
                    <a:pt x="631" y="233"/>
                  </a:lnTo>
                  <a:lnTo>
                    <a:pt x="632" y="233"/>
                  </a:lnTo>
                  <a:lnTo>
                    <a:pt x="634" y="233"/>
                  </a:lnTo>
                  <a:lnTo>
                    <a:pt x="635" y="234"/>
                  </a:lnTo>
                  <a:lnTo>
                    <a:pt x="637" y="236"/>
                  </a:lnTo>
                  <a:lnTo>
                    <a:pt x="640" y="237"/>
                  </a:lnTo>
                  <a:lnTo>
                    <a:pt x="642" y="239"/>
                  </a:lnTo>
                  <a:lnTo>
                    <a:pt x="642" y="239"/>
                  </a:lnTo>
                  <a:lnTo>
                    <a:pt x="644" y="239"/>
                  </a:lnTo>
                  <a:lnTo>
                    <a:pt x="645" y="241"/>
                  </a:lnTo>
                  <a:lnTo>
                    <a:pt x="645" y="244"/>
                  </a:lnTo>
                  <a:lnTo>
                    <a:pt x="645" y="247"/>
                  </a:lnTo>
                  <a:lnTo>
                    <a:pt x="647" y="251"/>
                  </a:lnTo>
                  <a:lnTo>
                    <a:pt x="647" y="252"/>
                  </a:lnTo>
                  <a:lnTo>
                    <a:pt x="649" y="254"/>
                  </a:lnTo>
                  <a:lnTo>
                    <a:pt x="649" y="254"/>
                  </a:lnTo>
                  <a:lnTo>
                    <a:pt x="650" y="255"/>
                  </a:lnTo>
                  <a:lnTo>
                    <a:pt x="653" y="257"/>
                  </a:lnTo>
                  <a:lnTo>
                    <a:pt x="657" y="259"/>
                  </a:lnTo>
                  <a:lnTo>
                    <a:pt x="660" y="259"/>
                  </a:lnTo>
                  <a:lnTo>
                    <a:pt x="662" y="259"/>
                  </a:lnTo>
                  <a:lnTo>
                    <a:pt x="665" y="259"/>
                  </a:lnTo>
                  <a:lnTo>
                    <a:pt x="667" y="260"/>
                  </a:lnTo>
                  <a:lnTo>
                    <a:pt x="668" y="260"/>
                  </a:lnTo>
                  <a:lnTo>
                    <a:pt x="670" y="260"/>
                  </a:lnTo>
                  <a:lnTo>
                    <a:pt x="672" y="260"/>
                  </a:lnTo>
                  <a:lnTo>
                    <a:pt x="686" y="260"/>
                  </a:lnTo>
                  <a:lnTo>
                    <a:pt x="688" y="262"/>
                  </a:lnTo>
                  <a:lnTo>
                    <a:pt x="691" y="264"/>
                  </a:lnTo>
                  <a:lnTo>
                    <a:pt x="693" y="264"/>
                  </a:lnTo>
                  <a:lnTo>
                    <a:pt x="694" y="265"/>
                  </a:lnTo>
                  <a:lnTo>
                    <a:pt x="694" y="267"/>
                  </a:lnTo>
                  <a:lnTo>
                    <a:pt x="696" y="270"/>
                  </a:lnTo>
                  <a:lnTo>
                    <a:pt x="696" y="275"/>
                  </a:lnTo>
                  <a:lnTo>
                    <a:pt x="696" y="278"/>
                  </a:lnTo>
                  <a:lnTo>
                    <a:pt x="696" y="282"/>
                  </a:lnTo>
                  <a:lnTo>
                    <a:pt x="696" y="283"/>
                  </a:lnTo>
                  <a:lnTo>
                    <a:pt x="698" y="287"/>
                  </a:lnTo>
                  <a:lnTo>
                    <a:pt x="699" y="288"/>
                  </a:lnTo>
                  <a:lnTo>
                    <a:pt x="701" y="293"/>
                  </a:lnTo>
                  <a:lnTo>
                    <a:pt x="703" y="296"/>
                  </a:lnTo>
                  <a:lnTo>
                    <a:pt x="704" y="296"/>
                  </a:lnTo>
                  <a:lnTo>
                    <a:pt x="704" y="298"/>
                  </a:lnTo>
                  <a:lnTo>
                    <a:pt x="706" y="300"/>
                  </a:lnTo>
                  <a:lnTo>
                    <a:pt x="706" y="301"/>
                  </a:lnTo>
                  <a:lnTo>
                    <a:pt x="706" y="303"/>
                  </a:lnTo>
                  <a:lnTo>
                    <a:pt x="706" y="306"/>
                  </a:lnTo>
                  <a:lnTo>
                    <a:pt x="706" y="308"/>
                  </a:lnTo>
                  <a:lnTo>
                    <a:pt x="704" y="311"/>
                  </a:lnTo>
                  <a:lnTo>
                    <a:pt x="703" y="313"/>
                  </a:lnTo>
                  <a:lnTo>
                    <a:pt x="701" y="316"/>
                  </a:lnTo>
                  <a:lnTo>
                    <a:pt x="699" y="319"/>
                  </a:lnTo>
                  <a:lnTo>
                    <a:pt x="699" y="321"/>
                  </a:lnTo>
                  <a:lnTo>
                    <a:pt x="699" y="323"/>
                  </a:lnTo>
                  <a:lnTo>
                    <a:pt x="698" y="323"/>
                  </a:lnTo>
                  <a:lnTo>
                    <a:pt x="698" y="323"/>
                  </a:lnTo>
                  <a:lnTo>
                    <a:pt x="696" y="324"/>
                  </a:lnTo>
                  <a:lnTo>
                    <a:pt x="694" y="324"/>
                  </a:lnTo>
                  <a:lnTo>
                    <a:pt x="694" y="326"/>
                  </a:lnTo>
                  <a:lnTo>
                    <a:pt x="693" y="326"/>
                  </a:lnTo>
                  <a:lnTo>
                    <a:pt x="693" y="327"/>
                  </a:lnTo>
                  <a:lnTo>
                    <a:pt x="691" y="329"/>
                  </a:lnTo>
                  <a:lnTo>
                    <a:pt x="690" y="334"/>
                  </a:lnTo>
                  <a:lnTo>
                    <a:pt x="688" y="339"/>
                  </a:lnTo>
                  <a:lnTo>
                    <a:pt x="685" y="342"/>
                  </a:lnTo>
                  <a:lnTo>
                    <a:pt x="683" y="347"/>
                  </a:lnTo>
                  <a:lnTo>
                    <a:pt x="681" y="349"/>
                  </a:lnTo>
                  <a:lnTo>
                    <a:pt x="680" y="350"/>
                  </a:lnTo>
                  <a:lnTo>
                    <a:pt x="678" y="350"/>
                  </a:lnTo>
                  <a:lnTo>
                    <a:pt x="676" y="352"/>
                  </a:lnTo>
                  <a:lnTo>
                    <a:pt x="675" y="355"/>
                  </a:lnTo>
                  <a:lnTo>
                    <a:pt x="672" y="357"/>
                  </a:lnTo>
                  <a:lnTo>
                    <a:pt x="670" y="357"/>
                  </a:lnTo>
                  <a:lnTo>
                    <a:pt x="668" y="357"/>
                  </a:lnTo>
                  <a:lnTo>
                    <a:pt x="667" y="357"/>
                  </a:lnTo>
                  <a:lnTo>
                    <a:pt x="665" y="359"/>
                  </a:lnTo>
                  <a:lnTo>
                    <a:pt x="663" y="360"/>
                  </a:lnTo>
                  <a:lnTo>
                    <a:pt x="662" y="363"/>
                  </a:lnTo>
                  <a:lnTo>
                    <a:pt x="662" y="367"/>
                  </a:lnTo>
                  <a:lnTo>
                    <a:pt x="660" y="368"/>
                  </a:lnTo>
                  <a:lnTo>
                    <a:pt x="660" y="370"/>
                  </a:lnTo>
                  <a:lnTo>
                    <a:pt x="658" y="373"/>
                  </a:lnTo>
                  <a:lnTo>
                    <a:pt x="657" y="377"/>
                  </a:lnTo>
                  <a:lnTo>
                    <a:pt x="653" y="380"/>
                  </a:lnTo>
                  <a:lnTo>
                    <a:pt x="650" y="381"/>
                  </a:lnTo>
                  <a:lnTo>
                    <a:pt x="649" y="381"/>
                  </a:lnTo>
                  <a:lnTo>
                    <a:pt x="647" y="383"/>
                  </a:lnTo>
                  <a:lnTo>
                    <a:pt x="645" y="383"/>
                  </a:lnTo>
                  <a:lnTo>
                    <a:pt x="644" y="383"/>
                  </a:lnTo>
                  <a:lnTo>
                    <a:pt x="640" y="383"/>
                  </a:lnTo>
                  <a:lnTo>
                    <a:pt x="640" y="403"/>
                  </a:lnTo>
                  <a:lnTo>
                    <a:pt x="640" y="404"/>
                  </a:lnTo>
                  <a:lnTo>
                    <a:pt x="642" y="406"/>
                  </a:lnTo>
                  <a:lnTo>
                    <a:pt x="642" y="413"/>
                  </a:lnTo>
                  <a:lnTo>
                    <a:pt x="642" y="416"/>
                  </a:lnTo>
                  <a:lnTo>
                    <a:pt x="642" y="417"/>
                  </a:lnTo>
                  <a:lnTo>
                    <a:pt x="644" y="421"/>
                  </a:lnTo>
                  <a:lnTo>
                    <a:pt x="644" y="426"/>
                  </a:lnTo>
                  <a:lnTo>
                    <a:pt x="644" y="427"/>
                  </a:lnTo>
                  <a:lnTo>
                    <a:pt x="644" y="431"/>
                  </a:lnTo>
                  <a:lnTo>
                    <a:pt x="642" y="432"/>
                  </a:lnTo>
                  <a:lnTo>
                    <a:pt x="642" y="434"/>
                  </a:lnTo>
                  <a:lnTo>
                    <a:pt x="642" y="435"/>
                  </a:lnTo>
                  <a:lnTo>
                    <a:pt x="642" y="437"/>
                  </a:lnTo>
                  <a:lnTo>
                    <a:pt x="640" y="440"/>
                  </a:lnTo>
                  <a:lnTo>
                    <a:pt x="639" y="444"/>
                  </a:lnTo>
                  <a:lnTo>
                    <a:pt x="637" y="447"/>
                  </a:lnTo>
                  <a:lnTo>
                    <a:pt x="637" y="449"/>
                  </a:lnTo>
                  <a:lnTo>
                    <a:pt x="635" y="450"/>
                  </a:lnTo>
                  <a:lnTo>
                    <a:pt x="635" y="453"/>
                  </a:lnTo>
                  <a:lnTo>
                    <a:pt x="635" y="455"/>
                  </a:lnTo>
                  <a:lnTo>
                    <a:pt x="635" y="457"/>
                  </a:lnTo>
                  <a:lnTo>
                    <a:pt x="635" y="462"/>
                  </a:lnTo>
                  <a:lnTo>
                    <a:pt x="635" y="465"/>
                  </a:lnTo>
                  <a:lnTo>
                    <a:pt x="635" y="468"/>
                  </a:lnTo>
                  <a:lnTo>
                    <a:pt x="634" y="472"/>
                  </a:lnTo>
                  <a:lnTo>
                    <a:pt x="634" y="473"/>
                  </a:lnTo>
                  <a:lnTo>
                    <a:pt x="634" y="475"/>
                  </a:lnTo>
                  <a:lnTo>
                    <a:pt x="634" y="476"/>
                  </a:lnTo>
                  <a:lnTo>
                    <a:pt x="632" y="478"/>
                  </a:lnTo>
                  <a:lnTo>
                    <a:pt x="632" y="480"/>
                  </a:lnTo>
                  <a:lnTo>
                    <a:pt x="631" y="481"/>
                  </a:lnTo>
                  <a:lnTo>
                    <a:pt x="631" y="481"/>
                  </a:lnTo>
                  <a:lnTo>
                    <a:pt x="629" y="481"/>
                  </a:lnTo>
                  <a:lnTo>
                    <a:pt x="629" y="483"/>
                  </a:lnTo>
                  <a:lnTo>
                    <a:pt x="627" y="485"/>
                  </a:lnTo>
                  <a:lnTo>
                    <a:pt x="627" y="485"/>
                  </a:lnTo>
                  <a:lnTo>
                    <a:pt x="626" y="488"/>
                  </a:lnTo>
                  <a:lnTo>
                    <a:pt x="624" y="494"/>
                  </a:lnTo>
                  <a:lnTo>
                    <a:pt x="622" y="501"/>
                  </a:lnTo>
                  <a:lnTo>
                    <a:pt x="622" y="504"/>
                  </a:lnTo>
                  <a:lnTo>
                    <a:pt x="622" y="506"/>
                  </a:lnTo>
                  <a:lnTo>
                    <a:pt x="621" y="508"/>
                  </a:lnTo>
                  <a:lnTo>
                    <a:pt x="619" y="508"/>
                  </a:lnTo>
                  <a:lnTo>
                    <a:pt x="617" y="508"/>
                  </a:lnTo>
                  <a:lnTo>
                    <a:pt x="614" y="509"/>
                  </a:lnTo>
                  <a:lnTo>
                    <a:pt x="614" y="511"/>
                  </a:lnTo>
                  <a:lnTo>
                    <a:pt x="613" y="512"/>
                  </a:lnTo>
                  <a:lnTo>
                    <a:pt x="613" y="514"/>
                  </a:lnTo>
                  <a:lnTo>
                    <a:pt x="613" y="516"/>
                  </a:lnTo>
                  <a:lnTo>
                    <a:pt x="611" y="519"/>
                  </a:lnTo>
                  <a:lnTo>
                    <a:pt x="609" y="522"/>
                  </a:lnTo>
                  <a:lnTo>
                    <a:pt x="606" y="526"/>
                  </a:lnTo>
                  <a:lnTo>
                    <a:pt x="604" y="527"/>
                  </a:lnTo>
                  <a:lnTo>
                    <a:pt x="603" y="529"/>
                  </a:lnTo>
                  <a:lnTo>
                    <a:pt x="603" y="530"/>
                  </a:lnTo>
                  <a:lnTo>
                    <a:pt x="601" y="532"/>
                  </a:lnTo>
                  <a:lnTo>
                    <a:pt x="599" y="532"/>
                  </a:lnTo>
                  <a:lnTo>
                    <a:pt x="598" y="534"/>
                  </a:lnTo>
                  <a:lnTo>
                    <a:pt x="596" y="535"/>
                  </a:lnTo>
                  <a:lnTo>
                    <a:pt x="596" y="537"/>
                  </a:lnTo>
                  <a:lnTo>
                    <a:pt x="596" y="539"/>
                  </a:lnTo>
                  <a:lnTo>
                    <a:pt x="595" y="544"/>
                  </a:lnTo>
                  <a:lnTo>
                    <a:pt x="557" y="544"/>
                  </a:lnTo>
                  <a:lnTo>
                    <a:pt x="555" y="544"/>
                  </a:lnTo>
                  <a:lnTo>
                    <a:pt x="554" y="545"/>
                  </a:lnTo>
                  <a:lnTo>
                    <a:pt x="552" y="547"/>
                  </a:lnTo>
                  <a:lnTo>
                    <a:pt x="552" y="548"/>
                  </a:lnTo>
                  <a:lnTo>
                    <a:pt x="550" y="550"/>
                  </a:lnTo>
                  <a:lnTo>
                    <a:pt x="549" y="550"/>
                  </a:lnTo>
                  <a:lnTo>
                    <a:pt x="547" y="552"/>
                  </a:lnTo>
                  <a:lnTo>
                    <a:pt x="545" y="553"/>
                  </a:lnTo>
                  <a:lnTo>
                    <a:pt x="542" y="555"/>
                  </a:lnTo>
                  <a:lnTo>
                    <a:pt x="527" y="555"/>
                  </a:lnTo>
                  <a:lnTo>
                    <a:pt x="526" y="555"/>
                  </a:lnTo>
                  <a:lnTo>
                    <a:pt x="524" y="557"/>
                  </a:lnTo>
                  <a:lnTo>
                    <a:pt x="524" y="557"/>
                  </a:lnTo>
                  <a:lnTo>
                    <a:pt x="523" y="558"/>
                  </a:lnTo>
                  <a:lnTo>
                    <a:pt x="521" y="560"/>
                  </a:lnTo>
                  <a:lnTo>
                    <a:pt x="519" y="562"/>
                  </a:lnTo>
                  <a:lnTo>
                    <a:pt x="518" y="563"/>
                  </a:lnTo>
                  <a:lnTo>
                    <a:pt x="516" y="566"/>
                  </a:lnTo>
                  <a:lnTo>
                    <a:pt x="514" y="568"/>
                  </a:lnTo>
                  <a:lnTo>
                    <a:pt x="513" y="570"/>
                  </a:lnTo>
                  <a:lnTo>
                    <a:pt x="513" y="571"/>
                  </a:lnTo>
                  <a:lnTo>
                    <a:pt x="511" y="573"/>
                  </a:lnTo>
                  <a:lnTo>
                    <a:pt x="511" y="573"/>
                  </a:lnTo>
                  <a:lnTo>
                    <a:pt x="509" y="575"/>
                  </a:lnTo>
                  <a:lnTo>
                    <a:pt x="508" y="575"/>
                  </a:lnTo>
                  <a:lnTo>
                    <a:pt x="505" y="576"/>
                  </a:lnTo>
                  <a:lnTo>
                    <a:pt x="501" y="578"/>
                  </a:lnTo>
                  <a:lnTo>
                    <a:pt x="500" y="580"/>
                  </a:lnTo>
                  <a:lnTo>
                    <a:pt x="498" y="581"/>
                  </a:lnTo>
                  <a:lnTo>
                    <a:pt x="498" y="583"/>
                  </a:lnTo>
                  <a:lnTo>
                    <a:pt x="496" y="583"/>
                  </a:lnTo>
                  <a:lnTo>
                    <a:pt x="495" y="584"/>
                  </a:lnTo>
                  <a:lnTo>
                    <a:pt x="495" y="586"/>
                  </a:lnTo>
                  <a:lnTo>
                    <a:pt x="493" y="586"/>
                  </a:lnTo>
                  <a:lnTo>
                    <a:pt x="493" y="589"/>
                  </a:lnTo>
                  <a:lnTo>
                    <a:pt x="493" y="591"/>
                  </a:lnTo>
                  <a:lnTo>
                    <a:pt x="493" y="594"/>
                  </a:lnTo>
                  <a:lnTo>
                    <a:pt x="493" y="598"/>
                  </a:lnTo>
                  <a:lnTo>
                    <a:pt x="493" y="601"/>
                  </a:lnTo>
                  <a:lnTo>
                    <a:pt x="495" y="606"/>
                  </a:lnTo>
                  <a:lnTo>
                    <a:pt x="495" y="607"/>
                  </a:lnTo>
                  <a:lnTo>
                    <a:pt x="496" y="611"/>
                  </a:lnTo>
                  <a:lnTo>
                    <a:pt x="496" y="614"/>
                  </a:lnTo>
                  <a:lnTo>
                    <a:pt x="496" y="617"/>
                  </a:lnTo>
                  <a:lnTo>
                    <a:pt x="496" y="620"/>
                  </a:lnTo>
                  <a:lnTo>
                    <a:pt x="496" y="624"/>
                  </a:lnTo>
                  <a:lnTo>
                    <a:pt x="496" y="627"/>
                  </a:lnTo>
                  <a:lnTo>
                    <a:pt x="496" y="629"/>
                  </a:lnTo>
                  <a:lnTo>
                    <a:pt x="495" y="630"/>
                  </a:lnTo>
                  <a:lnTo>
                    <a:pt x="493" y="632"/>
                  </a:lnTo>
                  <a:lnTo>
                    <a:pt x="491" y="634"/>
                  </a:lnTo>
                  <a:lnTo>
                    <a:pt x="490" y="635"/>
                  </a:lnTo>
                  <a:lnTo>
                    <a:pt x="488" y="635"/>
                  </a:lnTo>
                  <a:lnTo>
                    <a:pt x="487" y="637"/>
                  </a:lnTo>
                  <a:lnTo>
                    <a:pt x="485" y="637"/>
                  </a:lnTo>
                  <a:lnTo>
                    <a:pt x="483" y="637"/>
                  </a:lnTo>
                  <a:lnTo>
                    <a:pt x="482" y="638"/>
                  </a:lnTo>
                  <a:lnTo>
                    <a:pt x="480" y="640"/>
                  </a:lnTo>
                  <a:lnTo>
                    <a:pt x="478" y="643"/>
                  </a:lnTo>
                  <a:lnTo>
                    <a:pt x="478" y="645"/>
                  </a:lnTo>
                  <a:lnTo>
                    <a:pt x="478" y="647"/>
                  </a:lnTo>
                  <a:lnTo>
                    <a:pt x="478" y="648"/>
                  </a:lnTo>
                  <a:lnTo>
                    <a:pt x="477" y="650"/>
                  </a:lnTo>
                  <a:lnTo>
                    <a:pt x="477" y="653"/>
                  </a:lnTo>
                  <a:lnTo>
                    <a:pt x="475" y="655"/>
                  </a:lnTo>
                  <a:lnTo>
                    <a:pt x="473" y="656"/>
                  </a:lnTo>
                  <a:lnTo>
                    <a:pt x="472" y="660"/>
                  </a:lnTo>
                  <a:lnTo>
                    <a:pt x="470" y="661"/>
                  </a:lnTo>
                  <a:lnTo>
                    <a:pt x="469" y="663"/>
                  </a:lnTo>
                  <a:lnTo>
                    <a:pt x="469" y="666"/>
                  </a:lnTo>
                  <a:lnTo>
                    <a:pt x="467" y="668"/>
                  </a:lnTo>
                  <a:lnTo>
                    <a:pt x="465" y="671"/>
                  </a:lnTo>
                  <a:lnTo>
                    <a:pt x="464" y="673"/>
                  </a:lnTo>
                  <a:lnTo>
                    <a:pt x="464" y="674"/>
                  </a:lnTo>
                  <a:lnTo>
                    <a:pt x="460" y="676"/>
                  </a:lnTo>
                  <a:lnTo>
                    <a:pt x="457" y="678"/>
                  </a:lnTo>
                  <a:lnTo>
                    <a:pt x="455" y="678"/>
                  </a:lnTo>
                  <a:lnTo>
                    <a:pt x="455" y="676"/>
                  </a:lnTo>
                  <a:lnTo>
                    <a:pt x="454" y="674"/>
                  </a:lnTo>
                  <a:lnTo>
                    <a:pt x="455" y="673"/>
                  </a:lnTo>
                  <a:lnTo>
                    <a:pt x="455" y="671"/>
                  </a:lnTo>
                  <a:lnTo>
                    <a:pt x="457" y="668"/>
                  </a:lnTo>
                  <a:lnTo>
                    <a:pt x="457" y="666"/>
                  </a:lnTo>
                  <a:lnTo>
                    <a:pt x="459" y="666"/>
                  </a:lnTo>
                  <a:lnTo>
                    <a:pt x="457" y="665"/>
                  </a:lnTo>
                  <a:lnTo>
                    <a:pt x="455" y="665"/>
                  </a:lnTo>
                  <a:lnTo>
                    <a:pt x="455" y="665"/>
                  </a:lnTo>
                  <a:lnTo>
                    <a:pt x="454" y="665"/>
                  </a:lnTo>
                  <a:lnTo>
                    <a:pt x="452" y="666"/>
                  </a:lnTo>
                  <a:lnTo>
                    <a:pt x="449" y="668"/>
                  </a:lnTo>
                  <a:lnTo>
                    <a:pt x="447" y="670"/>
                  </a:lnTo>
                  <a:lnTo>
                    <a:pt x="446" y="673"/>
                  </a:lnTo>
                  <a:lnTo>
                    <a:pt x="446" y="674"/>
                  </a:lnTo>
                  <a:lnTo>
                    <a:pt x="446" y="676"/>
                  </a:lnTo>
                  <a:lnTo>
                    <a:pt x="444" y="678"/>
                  </a:lnTo>
                  <a:lnTo>
                    <a:pt x="444" y="679"/>
                  </a:lnTo>
                  <a:lnTo>
                    <a:pt x="444" y="683"/>
                  </a:lnTo>
                  <a:lnTo>
                    <a:pt x="444" y="686"/>
                  </a:lnTo>
                  <a:lnTo>
                    <a:pt x="444" y="689"/>
                  </a:lnTo>
                  <a:lnTo>
                    <a:pt x="444" y="691"/>
                  </a:lnTo>
                  <a:lnTo>
                    <a:pt x="442" y="691"/>
                  </a:lnTo>
                  <a:lnTo>
                    <a:pt x="442" y="692"/>
                  </a:lnTo>
                  <a:lnTo>
                    <a:pt x="441" y="694"/>
                  </a:lnTo>
                  <a:lnTo>
                    <a:pt x="437" y="696"/>
                  </a:lnTo>
                  <a:lnTo>
                    <a:pt x="436" y="699"/>
                  </a:lnTo>
                  <a:lnTo>
                    <a:pt x="436" y="702"/>
                  </a:lnTo>
                  <a:lnTo>
                    <a:pt x="436" y="706"/>
                  </a:lnTo>
                  <a:lnTo>
                    <a:pt x="436" y="707"/>
                  </a:lnTo>
                  <a:lnTo>
                    <a:pt x="434" y="709"/>
                  </a:lnTo>
                  <a:lnTo>
                    <a:pt x="433" y="710"/>
                  </a:lnTo>
                  <a:lnTo>
                    <a:pt x="431" y="712"/>
                  </a:lnTo>
                  <a:lnTo>
                    <a:pt x="429" y="714"/>
                  </a:lnTo>
                  <a:lnTo>
                    <a:pt x="428" y="714"/>
                  </a:lnTo>
                  <a:lnTo>
                    <a:pt x="426" y="714"/>
                  </a:lnTo>
                  <a:lnTo>
                    <a:pt x="424" y="715"/>
                  </a:lnTo>
                  <a:lnTo>
                    <a:pt x="423" y="717"/>
                  </a:lnTo>
                  <a:lnTo>
                    <a:pt x="421" y="720"/>
                  </a:lnTo>
                  <a:lnTo>
                    <a:pt x="419" y="724"/>
                  </a:lnTo>
                  <a:lnTo>
                    <a:pt x="418" y="727"/>
                  </a:lnTo>
                  <a:lnTo>
                    <a:pt x="418" y="728"/>
                  </a:lnTo>
                  <a:lnTo>
                    <a:pt x="416" y="730"/>
                  </a:lnTo>
                  <a:lnTo>
                    <a:pt x="415" y="730"/>
                  </a:lnTo>
                  <a:lnTo>
                    <a:pt x="413" y="730"/>
                  </a:lnTo>
                  <a:lnTo>
                    <a:pt x="411" y="732"/>
                  </a:lnTo>
                  <a:lnTo>
                    <a:pt x="410" y="733"/>
                  </a:lnTo>
                  <a:lnTo>
                    <a:pt x="406" y="733"/>
                  </a:lnTo>
                  <a:lnTo>
                    <a:pt x="403" y="733"/>
                  </a:lnTo>
                  <a:lnTo>
                    <a:pt x="400" y="733"/>
                  </a:lnTo>
                  <a:lnTo>
                    <a:pt x="397" y="733"/>
                  </a:lnTo>
                  <a:lnTo>
                    <a:pt x="397" y="733"/>
                  </a:lnTo>
                  <a:lnTo>
                    <a:pt x="395" y="735"/>
                  </a:lnTo>
                  <a:lnTo>
                    <a:pt x="393" y="737"/>
                  </a:lnTo>
                  <a:lnTo>
                    <a:pt x="390" y="737"/>
                  </a:lnTo>
                  <a:lnTo>
                    <a:pt x="387" y="737"/>
                  </a:lnTo>
                  <a:lnTo>
                    <a:pt x="385" y="735"/>
                  </a:lnTo>
                  <a:lnTo>
                    <a:pt x="382" y="735"/>
                  </a:lnTo>
                  <a:lnTo>
                    <a:pt x="380" y="735"/>
                  </a:lnTo>
                  <a:lnTo>
                    <a:pt x="379" y="735"/>
                  </a:lnTo>
                  <a:lnTo>
                    <a:pt x="377" y="733"/>
                  </a:lnTo>
                  <a:lnTo>
                    <a:pt x="375" y="733"/>
                  </a:lnTo>
                  <a:lnTo>
                    <a:pt x="375" y="732"/>
                  </a:lnTo>
                  <a:lnTo>
                    <a:pt x="372" y="730"/>
                  </a:lnTo>
                  <a:lnTo>
                    <a:pt x="370" y="728"/>
                  </a:lnTo>
                  <a:lnTo>
                    <a:pt x="369" y="728"/>
                  </a:lnTo>
                  <a:lnTo>
                    <a:pt x="365" y="727"/>
                  </a:lnTo>
                  <a:lnTo>
                    <a:pt x="362" y="727"/>
                  </a:lnTo>
                  <a:lnTo>
                    <a:pt x="349" y="727"/>
                  </a:lnTo>
                  <a:lnTo>
                    <a:pt x="349" y="728"/>
                  </a:lnTo>
                  <a:lnTo>
                    <a:pt x="349" y="728"/>
                  </a:lnTo>
                  <a:lnTo>
                    <a:pt x="351" y="732"/>
                  </a:lnTo>
                  <a:lnTo>
                    <a:pt x="352" y="733"/>
                  </a:lnTo>
                  <a:lnTo>
                    <a:pt x="354" y="733"/>
                  </a:lnTo>
                  <a:lnTo>
                    <a:pt x="354" y="733"/>
                  </a:lnTo>
                  <a:lnTo>
                    <a:pt x="357" y="737"/>
                  </a:lnTo>
                  <a:lnTo>
                    <a:pt x="361" y="740"/>
                  </a:lnTo>
                  <a:lnTo>
                    <a:pt x="362" y="740"/>
                  </a:lnTo>
                  <a:lnTo>
                    <a:pt x="365" y="742"/>
                  </a:lnTo>
                  <a:lnTo>
                    <a:pt x="365" y="743"/>
                  </a:lnTo>
                  <a:lnTo>
                    <a:pt x="367" y="743"/>
                  </a:lnTo>
                  <a:lnTo>
                    <a:pt x="367" y="745"/>
                  </a:lnTo>
                  <a:lnTo>
                    <a:pt x="369" y="748"/>
                  </a:lnTo>
                  <a:lnTo>
                    <a:pt x="369" y="756"/>
                  </a:lnTo>
                  <a:lnTo>
                    <a:pt x="370" y="758"/>
                  </a:lnTo>
                  <a:lnTo>
                    <a:pt x="372" y="758"/>
                  </a:lnTo>
                  <a:lnTo>
                    <a:pt x="375" y="758"/>
                  </a:lnTo>
                  <a:lnTo>
                    <a:pt x="375" y="768"/>
                  </a:lnTo>
                  <a:lnTo>
                    <a:pt x="374" y="769"/>
                  </a:lnTo>
                  <a:lnTo>
                    <a:pt x="374" y="769"/>
                  </a:lnTo>
                  <a:lnTo>
                    <a:pt x="372" y="773"/>
                  </a:lnTo>
                  <a:lnTo>
                    <a:pt x="370" y="774"/>
                  </a:lnTo>
                  <a:lnTo>
                    <a:pt x="369" y="776"/>
                  </a:lnTo>
                  <a:lnTo>
                    <a:pt x="369" y="778"/>
                  </a:lnTo>
                  <a:lnTo>
                    <a:pt x="367" y="779"/>
                  </a:lnTo>
                  <a:lnTo>
                    <a:pt x="364" y="781"/>
                  </a:lnTo>
                  <a:lnTo>
                    <a:pt x="361" y="784"/>
                  </a:lnTo>
                  <a:lnTo>
                    <a:pt x="359" y="784"/>
                  </a:lnTo>
                  <a:lnTo>
                    <a:pt x="357" y="786"/>
                  </a:lnTo>
                  <a:lnTo>
                    <a:pt x="354" y="789"/>
                  </a:lnTo>
                  <a:lnTo>
                    <a:pt x="352" y="792"/>
                  </a:lnTo>
                  <a:lnTo>
                    <a:pt x="352" y="794"/>
                  </a:lnTo>
                  <a:lnTo>
                    <a:pt x="351" y="796"/>
                  </a:lnTo>
                  <a:lnTo>
                    <a:pt x="351" y="797"/>
                  </a:lnTo>
                  <a:lnTo>
                    <a:pt x="349" y="799"/>
                  </a:lnTo>
                  <a:lnTo>
                    <a:pt x="349" y="800"/>
                  </a:lnTo>
                  <a:lnTo>
                    <a:pt x="349" y="802"/>
                  </a:lnTo>
                  <a:lnTo>
                    <a:pt x="347" y="802"/>
                  </a:lnTo>
                  <a:lnTo>
                    <a:pt x="347" y="804"/>
                  </a:lnTo>
                  <a:lnTo>
                    <a:pt x="346" y="804"/>
                  </a:lnTo>
                  <a:lnTo>
                    <a:pt x="344" y="804"/>
                  </a:lnTo>
                  <a:lnTo>
                    <a:pt x="341" y="802"/>
                  </a:lnTo>
                  <a:lnTo>
                    <a:pt x="339" y="802"/>
                  </a:lnTo>
                  <a:lnTo>
                    <a:pt x="324" y="802"/>
                  </a:lnTo>
                  <a:lnTo>
                    <a:pt x="321" y="802"/>
                  </a:lnTo>
                  <a:lnTo>
                    <a:pt x="320" y="804"/>
                  </a:lnTo>
                  <a:lnTo>
                    <a:pt x="318" y="804"/>
                  </a:lnTo>
                  <a:lnTo>
                    <a:pt x="315" y="805"/>
                  </a:lnTo>
                  <a:lnTo>
                    <a:pt x="311" y="805"/>
                  </a:lnTo>
                  <a:lnTo>
                    <a:pt x="305" y="805"/>
                  </a:lnTo>
                  <a:lnTo>
                    <a:pt x="303" y="805"/>
                  </a:lnTo>
                  <a:lnTo>
                    <a:pt x="302" y="805"/>
                  </a:lnTo>
                  <a:lnTo>
                    <a:pt x="287" y="805"/>
                  </a:lnTo>
                  <a:lnTo>
                    <a:pt x="287" y="814"/>
                  </a:lnTo>
                  <a:lnTo>
                    <a:pt x="287" y="814"/>
                  </a:lnTo>
                  <a:lnTo>
                    <a:pt x="287" y="815"/>
                  </a:lnTo>
                  <a:lnTo>
                    <a:pt x="288" y="818"/>
                  </a:lnTo>
                  <a:lnTo>
                    <a:pt x="290" y="822"/>
                  </a:lnTo>
                  <a:lnTo>
                    <a:pt x="290" y="825"/>
                  </a:lnTo>
                  <a:lnTo>
                    <a:pt x="290" y="827"/>
                  </a:lnTo>
                  <a:lnTo>
                    <a:pt x="290" y="828"/>
                  </a:lnTo>
                  <a:lnTo>
                    <a:pt x="288" y="828"/>
                  </a:lnTo>
                  <a:lnTo>
                    <a:pt x="288" y="830"/>
                  </a:lnTo>
                  <a:lnTo>
                    <a:pt x="287" y="830"/>
                  </a:lnTo>
                  <a:lnTo>
                    <a:pt x="285" y="833"/>
                  </a:lnTo>
                  <a:lnTo>
                    <a:pt x="285" y="840"/>
                  </a:lnTo>
                  <a:lnTo>
                    <a:pt x="285" y="840"/>
                  </a:lnTo>
                  <a:lnTo>
                    <a:pt x="287" y="841"/>
                  </a:lnTo>
                  <a:lnTo>
                    <a:pt x="287" y="843"/>
                  </a:lnTo>
                  <a:lnTo>
                    <a:pt x="287" y="843"/>
                  </a:lnTo>
                  <a:lnTo>
                    <a:pt x="287" y="845"/>
                  </a:lnTo>
                  <a:lnTo>
                    <a:pt x="285" y="846"/>
                  </a:lnTo>
                  <a:lnTo>
                    <a:pt x="267" y="846"/>
                  </a:lnTo>
                  <a:lnTo>
                    <a:pt x="264" y="845"/>
                  </a:lnTo>
                  <a:lnTo>
                    <a:pt x="264" y="843"/>
                  </a:lnTo>
                  <a:lnTo>
                    <a:pt x="262" y="843"/>
                  </a:lnTo>
                  <a:lnTo>
                    <a:pt x="261" y="841"/>
                  </a:lnTo>
                  <a:lnTo>
                    <a:pt x="257" y="840"/>
                  </a:lnTo>
                  <a:lnTo>
                    <a:pt x="256" y="838"/>
                  </a:lnTo>
                  <a:lnTo>
                    <a:pt x="254" y="838"/>
                  </a:lnTo>
                  <a:lnTo>
                    <a:pt x="248" y="838"/>
                  </a:lnTo>
                  <a:lnTo>
                    <a:pt x="248" y="848"/>
                  </a:lnTo>
                  <a:lnTo>
                    <a:pt x="249" y="850"/>
                  </a:lnTo>
                  <a:lnTo>
                    <a:pt x="249" y="851"/>
                  </a:lnTo>
                  <a:lnTo>
                    <a:pt x="249" y="854"/>
                  </a:lnTo>
                  <a:lnTo>
                    <a:pt x="249" y="858"/>
                  </a:lnTo>
                  <a:lnTo>
                    <a:pt x="249" y="861"/>
                  </a:lnTo>
                  <a:lnTo>
                    <a:pt x="249" y="864"/>
                  </a:lnTo>
                  <a:lnTo>
                    <a:pt x="251" y="864"/>
                  </a:lnTo>
                  <a:lnTo>
                    <a:pt x="252" y="864"/>
                  </a:lnTo>
                  <a:lnTo>
                    <a:pt x="254" y="864"/>
                  </a:lnTo>
                  <a:lnTo>
                    <a:pt x="256" y="866"/>
                  </a:lnTo>
                  <a:lnTo>
                    <a:pt x="257" y="866"/>
                  </a:lnTo>
                  <a:lnTo>
                    <a:pt x="259" y="866"/>
                  </a:lnTo>
                  <a:lnTo>
                    <a:pt x="259" y="864"/>
                  </a:lnTo>
                  <a:lnTo>
                    <a:pt x="261" y="864"/>
                  </a:lnTo>
                  <a:lnTo>
                    <a:pt x="262" y="863"/>
                  </a:lnTo>
                  <a:lnTo>
                    <a:pt x="264" y="861"/>
                  </a:lnTo>
                  <a:lnTo>
                    <a:pt x="266" y="861"/>
                  </a:lnTo>
                  <a:lnTo>
                    <a:pt x="267" y="861"/>
                  </a:lnTo>
                  <a:lnTo>
                    <a:pt x="269" y="863"/>
                  </a:lnTo>
                  <a:lnTo>
                    <a:pt x="269" y="864"/>
                  </a:lnTo>
                  <a:lnTo>
                    <a:pt x="269" y="871"/>
                  </a:lnTo>
                  <a:lnTo>
                    <a:pt x="269" y="872"/>
                  </a:lnTo>
                  <a:lnTo>
                    <a:pt x="267" y="874"/>
                  </a:lnTo>
                  <a:lnTo>
                    <a:pt x="264" y="874"/>
                  </a:lnTo>
                  <a:lnTo>
                    <a:pt x="262" y="876"/>
                  </a:lnTo>
                  <a:lnTo>
                    <a:pt x="259" y="874"/>
                  </a:lnTo>
                  <a:lnTo>
                    <a:pt x="257" y="874"/>
                  </a:lnTo>
                  <a:lnTo>
                    <a:pt x="254" y="874"/>
                  </a:lnTo>
                  <a:lnTo>
                    <a:pt x="252" y="874"/>
                  </a:lnTo>
                  <a:lnTo>
                    <a:pt x="251" y="876"/>
                  </a:lnTo>
                  <a:lnTo>
                    <a:pt x="251" y="877"/>
                  </a:lnTo>
                  <a:lnTo>
                    <a:pt x="251" y="879"/>
                  </a:lnTo>
                  <a:lnTo>
                    <a:pt x="249" y="881"/>
                  </a:lnTo>
                  <a:lnTo>
                    <a:pt x="251" y="881"/>
                  </a:lnTo>
                  <a:lnTo>
                    <a:pt x="251" y="882"/>
                  </a:lnTo>
                  <a:lnTo>
                    <a:pt x="251" y="886"/>
                  </a:lnTo>
                  <a:lnTo>
                    <a:pt x="249" y="887"/>
                  </a:lnTo>
                  <a:lnTo>
                    <a:pt x="249" y="889"/>
                  </a:lnTo>
                  <a:lnTo>
                    <a:pt x="248" y="892"/>
                  </a:lnTo>
                  <a:lnTo>
                    <a:pt x="246" y="895"/>
                  </a:lnTo>
                  <a:lnTo>
                    <a:pt x="244" y="897"/>
                  </a:lnTo>
                  <a:lnTo>
                    <a:pt x="243" y="899"/>
                  </a:lnTo>
                  <a:lnTo>
                    <a:pt x="243" y="899"/>
                  </a:lnTo>
                  <a:lnTo>
                    <a:pt x="243" y="900"/>
                  </a:lnTo>
                  <a:lnTo>
                    <a:pt x="243" y="918"/>
                  </a:lnTo>
                  <a:lnTo>
                    <a:pt x="223" y="918"/>
                  </a:lnTo>
                  <a:lnTo>
                    <a:pt x="220" y="920"/>
                  </a:lnTo>
                  <a:lnTo>
                    <a:pt x="216" y="922"/>
                  </a:lnTo>
                  <a:lnTo>
                    <a:pt x="213" y="923"/>
                  </a:lnTo>
                  <a:lnTo>
                    <a:pt x="212" y="925"/>
                  </a:lnTo>
                  <a:lnTo>
                    <a:pt x="210" y="927"/>
                  </a:lnTo>
                  <a:lnTo>
                    <a:pt x="210" y="928"/>
                  </a:lnTo>
                  <a:lnTo>
                    <a:pt x="208" y="930"/>
                  </a:lnTo>
                  <a:lnTo>
                    <a:pt x="208" y="933"/>
                  </a:lnTo>
                  <a:lnTo>
                    <a:pt x="210" y="936"/>
                  </a:lnTo>
                  <a:lnTo>
                    <a:pt x="210" y="940"/>
                  </a:lnTo>
                  <a:lnTo>
                    <a:pt x="212" y="941"/>
                  </a:lnTo>
                  <a:lnTo>
                    <a:pt x="212" y="943"/>
                  </a:lnTo>
                  <a:lnTo>
                    <a:pt x="213" y="945"/>
                  </a:lnTo>
                  <a:lnTo>
                    <a:pt x="215" y="946"/>
                  </a:lnTo>
                  <a:lnTo>
                    <a:pt x="216" y="948"/>
                  </a:lnTo>
                  <a:lnTo>
                    <a:pt x="218" y="948"/>
                  </a:lnTo>
                  <a:lnTo>
                    <a:pt x="220" y="949"/>
                  </a:lnTo>
                  <a:lnTo>
                    <a:pt x="221" y="949"/>
                  </a:lnTo>
                  <a:lnTo>
                    <a:pt x="223" y="951"/>
                  </a:lnTo>
                  <a:lnTo>
                    <a:pt x="225" y="953"/>
                  </a:lnTo>
                  <a:lnTo>
                    <a:pt x="225" y="953"/>
                  </a:lnTo>
                  <a:lnTo>
                    <a:pt x="225" y="954"/>
                  </a:lnTo>
                  <a:lnTo>
                    <a:pt x="226" y="956"/>
                  </a:lnTo>
                  <a:lnTo>
                    <a:pt x="228" y="958"/>
                  </a:lnTo>
                  <a:lnTo>
                    <a:pt x="231" y="958"/>
                  </a:lnTo>
                  <a:lnTo>
                    <a:pt x="233" y="958"/>
                  </a:lnTo>
                  <a:lnTo>
                    <a:pt x="236" y="958"/>
                  </a:lnTo>
                  <a:lnTo>
                    <a:pt x="238" y="958"/>
                  </a:lnTo>
                  <a:lnTo>
                    <a:pt x="241" y="958"/>
                  </a:lnTo>
                  <a:lnTo>
                    <a:pt x="241" y="964"/>
                  </a:lnTo>
                  <a:lnTo>
                    <a:pt x="239" y="966"/>
                  </a:lnTo>
                  <a:lnTo>
                    <a:pt x="239" y="966"/>
                  </a:lnTo>
                  <a:lnTo>
                    <a:pt x="239" y="967"/>
                  </a:lnTo>
                  <a:lnTo>
                    <a:pt x="238" y="967"/>
                  </a:lnTo>
                  <a:lnTo>
                    <a:pt x="236" y="967"/>
                  </a:lnTo>
                  <a:lnTo>
                    <a:pt x="234" y="969"/>
                  </a:lnTo>
                  <a:lnTo>
                    <a:pt x="233" y="969"/>
                  </a:lnTo>
                  <a:lnTo>
                    <a:pt x="231" y="971"/>
                  </a:lnTo>
                  <a:lnTo>
                    <a:pt x="230" y="971"/>
                  </a:lnTo>
                  <a:lnTo>
                    <a:pt x="228" y="974"/>
                  </a:lnTo>
                  <a:lnTo>
                    <a:pt x="226" y="977"/>
                  </a:lnTo>
                  <a:lnTo>
                    <a:pt x="225" y="982"/>
                  </a:lnTo>
                  <a:lnTo>
                    <a:pt x="223" y="985"/>
                  </a:lnTo>
                  <a:lnTo>
                    <a:pt x="221" y="990"/>
                  </a:lnTo>
                  <a:lnTo>
                    <a:pt x="220" y="992"/>
                  </a:lnTo>
                  <a:lnTo>
                    <a:pt x="218" y="994"/>
                  </a:lnTo>
                  <a:lnTo>
                    <a:pt x="215" y="994"/>
                  </a:lnTo>
                  <a:lnTo>
                    <a:pt x="212" y="994"/>
                  </a:lnTo>
                  <a:lnTo>
                    <a:pt x="210" y="994"/>
                  </a:lnTo>
                  <a:lnTo>
                    <a:pt x="208" y="995"/>
                  </a:lnTo>
                  <a:lnTo>
                    <a:pt x="208" y="997"/>
                  </a:lnTo>
                  <a:lnTo>
                    <a:pt x="207" y="999"/>
                  </a:lnTo>
                  <a:lnTo>
                    <a:pt x="207" y="1000"/>
                  </a:lnTo>
                  <a:lnTo>
                    <a:pt x="207" y="1003"/>
                  </a:lnTo>
                  <a:lnTo>
                    <a:pt x="207" y="1005"/>
                  </a:lnTo>
                  <a:lnTo>
                    <a:pt x="207" y="1007"/>
                  </a:lnTo>
                  <a:lnTo>
                    <a:pt x="207" y="1010"/>
                  </a:lnTo>
                  <a:lnTo>
                    <a:pt x="207" y="1013"/>
                  </a:lnTo>
                  <a:lnTo>
                    <a:pt x="190" y="1013"/>
                  </a:lnTo>
                  <a:lnTo>
                    <a:pt x="190" y="1017"/>
                  </a:lnTo>
                  <a:lnTo>
                    <a:pt x="190" y="1020"/>
                  </a:lnTo>
                  <a:lnTo>
                    <a:pt x="190" y="1030"/>
                  </a:lnTo>
                  <a:lnTo>
                    <a:pt x="190" y="1031"/>
                  </a:lnTo>
                  <a:lnTo>
                    <a:pt x="192" y="1033"/>
                  </a:lnTo>
                  <a:lnTo>
                    <a:pt x="192" y="1036"/>
                  </a:lnTo>
                  <a:lnTo>
                    <a:pt x="192" y="1038"/>
                  </a:lnTo>
                  <a:lnTo>
                    <a:pt x="190" y="1039"/>
                  </a:lnTo>
                  <a:lnTo>
                    <a:pt x="190" y="1041"/>
                  </a:lnTo>
                  <a:lnTo>
                    <a:pt x="190" y="1043"/>
                  </a:lnTo>
                  <a:lnTo>
                    <a:pt x="192" y="1043"/>
                  </a:lnTo>
                  <a:lnTo>
                    <a:pt x="194" y="1044"/>
                  </a:lnTo>
                  <a:lnTo>
                    <a:pt x="194" y="1044"/>
                  </a:lnTo>
                  <a:lnTo>
                    <a:pt x="195" y="1046"/>
                  </a:lnTo>
                  <a:lnTo>
                    <a:pt x="195" y="1048"/>
                  </a:lnTo>
                  <a:lnTo>
                    <a:pt x="197" y="1049"/>
                  </a:lnTo>
                  <a:lnTo>
                    <a:pt x="197" y="1051"/>
                  </a:lnTo>
                  <a:lnTo>
                    <a:pt x="197" y="1054"/>
                  </a:lnTo>
                  <a:lnTo>
                    <a:pt x="197" y="1057"/>
                  </a:lnTo>
                  <a:lnTo>
                    <a:pt x="197" y="1059"/>
                  </a:lnTo>
                  <a:lnTo>
                    <a:pt x="198" y="1061"/>
                  </a:lnTo>
                  <a:lnTo>
                    <a:pt x="198" y="1067"/>
                  </a:lnTo>
                  <a:lnTo>
                    <a:pt x="198" y="1069"/>
                  </a:lnTo>
                  <a:lnTo>
                    <a:pt x="200" y="1071"/>
                  </a:lnTo>
                  <a:lnTo>
                    <a:pt x="200" y="1071"/>
                  </a:lnTo>
                  <a:lnTo>
                    <a:pt x="202" y="1072"/>
                  </a:lnTo>
                  <a:lnTo>
                    <a:pt x="203" y="1072"/>
                  </a:lnTo>
                  <a:lnTo>
                    <a:pt x="203" y="1074"/>
                  </a:lnTo>
                  <a:lnTo>
                    <a:pt x="203" y="1075"/>
                  </a:lnTo>
                  <a:lnTo>
                    <a:pt x="203" y="1079"/>
                  </a:lnTo>
                  <a:lnTo>
                    <a:pt x="203" y="1082"/>
                  </a:lnTo>
                  <a:lnTo>
                    <a:pt x="205" y="1085"/>
                  </a:lnTo>
                  <a:lnTo>
                    <a:pt x="205" y="1087"/>
                  </a:lnTo>
                  <a:lnTo>
                    <a:pt x="205" y="1089"/>
                  </a:lnTo>
                  <a:lnTo>
                    <a:pt x="207" y="1090"/>
                  </a:lnTo>
                  <a:lnTo>
                    <a:pt x="208" y="1092"/>
                  </a:lnTo>
                  <a:lnTo>
                    <a:pt x="210" y="1092"/>
                  </a:lnTo>
                  <a:lnTo>
                    <a:pt x="212" y="1092"/>
                  </a:lnTo>
                  <a:lnTo>
                    <a:pt x="215" y="1092"/>
                  </a:lnTo>
                  <a:lnTo>
                    <a:pt x="218" y="1092"/>
                  </a:lnTo>
                  <a:lnTo>
                    <a:pt x="218" y="1098"/>
                  </a:lnTo>
                  <a:lnTo>
                    <a:pt x="220" y="1098"/>
                  </a:lnTo>
                  <a:lnTo>
                    <a:pt x="221" y="1100"/>
                  </a:lnTo>
                  <a:lnTo>
                    <a:pt x="225" y="1100"/>
                  </a:lnTo>
                  <a:lnTo>
                    <a:pt x="228" y="1100"/>
                  </a:lnTo>
                  <a:lnTo>
                    <a:pt x="230" y="1100"/>
                  </a:lnTo>
                  <a:lnTo>
                    <a:pt x="231" y="1100"/>
                  </a:lnTo>
                  <a:lnTo>
                    <a:pt x="233" y="1100"/>
                  </a:lnTo>
                  <a:lnTo>
                    <a:pt x="234" y="1100"/>
                  </a:lnTo>
                  <a:lnTo>
                    <a:pt x="236" y="1102"/>
                  </a:lnTo>
                  <a:lnTo>
                    <a:pt x="238" y="1102"/>
                  </a:lnTo>
                  <a:lnTo>
                    <a:pt x="241" y="1103"/>
                  </a:lnTo>
                  <a:lnTo>
                    <a:pt x="243" y="1103"/>
                  </a:lnTo>
                  <a:lnTo>
                    <a:pt x="244" y="1103"/>
                  </a:lnTo>
                  <a:lnTo>
                    <a:pt x="246" y="1105"/>
                  </a:lnTo>
                  <a:lnTo>
                    <a:pt x="246" y="1107"/>
                  </a:lnTo>
                  <a:lnTo>
                    <a:pt x="246" y="1110"/>
                  </a:lnTo>
                  <a:lnTo>
                    <a:pt x="243" y="1110"/>
                  </a:lnTo>
                  <a:lnTo>
                    <a:pt x="239" y="1110"/>
                  </a:lnTo>
                  <a:lnTo>
                    <a:pt x="238" y="1110"/>
                  </a:lnTo>
                  <a:lnTo>
                    <a:pt x="236" y="1108"/>
                  </a:lnTo>
                  <a:lnTo>
                    <a:pt x="234" y="1110"/>
                  </a:lnTo>
                  <a:lnTo>
                    <a:pt x="233" y="1110"/>
                  </a:lnTo>
                  <a:lnTo>
                    <a:pt x="231" y="1111"/>
                  </a:lnTo>
                  <a:lnTo>
                    <a:pt x="231" y="1113"/>
                  </a:lnTo>
                  <a:lnTo>
                    <a:pt x="231" y="1115"/>
                  </a:lnTo>
                  <a:lnTo>
                    <a:pt x="231" y="1115"/>
                  </a:lnTo>
                  <a:lnTo>
                    <a:pt x="230" y="1116"/>
                  </a:lnTo>
                  <a:lnTo>
                    <a:pt x="230" y="1116"/>
                  </a:lnTo>
                  <a:lnTo>
                    <a:pt x="228" y="1118"/>
                  </a:lnTo>
                  <a:lnTo>
                    <a:pt x="226" y="1116"/>
                  </a:lnTo>
                  <a:lnTo>
                    <a:pt x="226" y="1116"/>
                  </a:lnTo>
                  <a:lnTo>
                    <a:pt x="225" y="1116"/>
                  </a:lnTo>
                  <a:lnTo>
                    <a:pt x="200" y="1116"/>
                  </a:lnTo>
                  <a:lnTo>
                    <a:pt x="197" y="1116"/>
                  </a:lnTo>
                  <a:lnTo>
                    <a:pt x="195" y="1115"/>
                  </a:lnTo>
                  <a:lnTo>
                    <a:pt x="195" y="1115"/>
                  </a:lnTo>
                  <a:lnTo>
                    <a:pt x="194" y="1113"/>
                  </a:lnTo>
                  <a:lnTo>
                    <a:pt x="192" y="1113"/>
                  </a:lnTo>
                  <a:lnTo>
                    <a:pt x="189" y="1113"/>
                  </a:lnTo>
                  <a:lnTo>
                    <a:pt x="185" y="1113"/>
                  </a:lnTo>
                  <a:lnTo>
                    <a:pt x="184" y="1113"/>
                  </a:lnTo>
                  <a:lnTo>
                    <a:pt x="182" y="1111"/>
                  </a:lnTo>
                  <a:lnTo>
                    <a:pt x="180" y="1110"/>
                  </a:lnTo>
                  <a:lnTo>
                    <a:pt x="177" y="1110"/>
                  </a:lnTo>
                  <a:lnTo>
                    <a:pt x="174" y="1108"/>
                  </a:lnTo>
                  <a:lnTo>
                    <a:pt x="172" y="1108"/>
                  </a:lnTo>
                  <a:lnTo>
                    <a:pt x="171" y="1107"/>
                  </a:lnTo>
                  <a:lnTo>
                    <a:pt x="167" y="1108"/>
                  </a:lnTo>
                  <a:lnTo>
                    <a:pt x="164" y="1107"/>
                  </a:lnTo>
                  <a:lnTo>
                    <a:pt x="162" y="1107"/>
                  </a:lnTo>
                  <a:lnTo>
                    <a:pt x="161" y="1103"/>
                  </a:lnTo>
                  <a:lnTo>
                    <a:pt x="159" y="1102"/>
                  </a:lnTo>
                  <a:lnTo>
                    <a:pt x="159" y="1100"/>
                  </a:lnTo>
                  <a:lnTo>
                    <a:pt x="159" y="1100"/>
                  </a:lnTo>
                  <a:lnTo>
                    <a:pt x="159" y="1098"/>
                  </a:lnTo>
                  <a:lnTo>
                    <a:pt x="158" y="1098"/>
                  </a:lnTo>
                  <a:lnTo>
                    <a:pt x="156" y="1098"/>
                  </a:lnTo>
                  <a:lnTo>
                    <a:pt x="154" y="1098"/>
                  </a:lnTo>
                  <a:lnTo>
                    <a:pt x="153" y="1098"/>
                  </a:lnTo>
                  <a:lnTo>
                    <a:pt x="149" y="1097"/>
                  </a:lnTo>
                  <a:lnTo>
                    <a:pt x="146" y="1097"/>
                  </a:lnTo>
                  <a:lnTo>
                    <a:pt x="146" y="1092"/>
                  </a:lnTo>
                  <a:lnTo>
                    <a:pt x="146" y="1090"/>
                  </a:lnTo>
                  <a:lnTo>
                    <a:pt x="146" y="1089"/>
                  </a:lnTo>
                  <a:lnTo>
                    <a:pt x="144" y="1089"/>
                  </a:lnTo>
                  <a:lnTo>
                    <a:pt x="144" y="1087"/>
                  </a:lnTo>
                  <a:lnTo>
                    <a:pt x="143" y="1087"/>
                  </a:lnTo>
                  <a:lnTo>
                    <a:pt x="141" y="1087"/>
                  </a:lnTo>
                  <a:lnTo>
                    <a:pt x="140" y="1085"/>
                  </a:lnTo>
                  <a:lnTo>
                    <a:pt x="140" y="1085"/>
                  </a:lnTo>
                  <a:lnTo>
                    <a:pt x="138" y="1084"/>
                  </a:lnTo>
                  <a:lnTo>
                    <a:pt x="138" y="1082"/>
                  </a:lnTo>
                  <a:lnTo>
                    <a:pt x="138" y="1080"/>
                  </a:lnTo>
                  <a:lnTo>
                    <a:pt x="138" y="1079"/>
                  </a:lnTo>
                  <a:lnTo>
                    <a:pt x="136" y="1077"/>
                  </a:lnTo>
                  <a:lnTo>
                    <a:pt x="135" y="1077"/>
                  </a:lnTo>
                  <a:lnTo>
                    <a:pt x="131" y="1075"/>
                  </a:lnTo>
                  <a:lnTo>
                    <a:pt x="128" y="1074"/>
                  </a:lnTo>
                  <a:lnTo>
                    <a:pt x="125" y="1072"/>
                  </a:lnTo>
                  <a:lnTo>
                    <a:pt x="123" y="1072"/>
                  </a:lnTo>
                  <a:lnTo>
                    <a:pt x="122" y="1071"/>
                  </a:lnTo>
                  <a:lnTo>
                    <a:pt x="122" y="1069"/>
                  </a:lnTo>
                  <a:lnTo>
                    <a:pt x="123" y="1067"/>
                  </a:lnTo>
                  <a:lnTo>
                    <a:pt x="122" y="1066"/>
                  </a:lnTo>
                  <a:lnTo>
                    <a:pt x="122" y="1064"/>
                  </a:lnTo>
                  <a:lnTo>
                    <a:pt x="122" y="1062"/>
                  </a:lnTo>
                  <a:lnTo>
                    <a:pt x="120" y="1062"/>
                  </a:lnTo>
                  <a:lnTo>
                    <a:pt x="118" y="1061"/>
                  </a:lnTo>
                  <a:lnTo>
                    <a:pt x="117" y="1057"/>
                  </a:lnTo>
                  <a:lnTo>
                    <a:pt x="120" y="1056"/>
                  </a:lnTo>
                  <a:lnTo>
                    <a:pt x="120" y="1054"/>
                  </a:lnTo>
                  <a:lnTo>
                    <a:pt x="120" y="1054"/>
                  </a:lnTo>
                  <a:lnTo>
                    <a:pt x="120" y="1053"/>
                  </a:lnTo>
                  <a:lnTo>
                    <a:pt x="118" y="1053"/>
                  </a:lnTo>
                  <a:lnTo>
                    <a:pt x="117" y="1053"/>
                  </a:lnTo>
                  <a:lnTo>
                    <a:pt x="115" y="1053"/>
                  </a:lnTo>
                  <a:lnTo>
                    <a:pt x="113" y="1053"/>
                  </a:lnTo>
                  <a:lnTo>
                    <a:pt x="112" y="1051"/>
                  </a:lnTo>
                  <a:lnTo>
                    <a:pt x="108" y="1049"/>
                  </a:lnTo>
                  <a:lnTo>
                    <a:pt x="107" y="1048"/>
                  </a:lnTo>
                  <a:lnTo>
                    <a:pt x="110" y="1046"/>
                  </a:lnTo>
                  <a:lnTo>
                    <a:pt x="113" y="1044"/>
                  </a:lnTo>
                  <a:lnTo>
                    <a:pt x="115" y="1043"/>
                  </a:lnTo>
                  <a:lnTo>
                    <a:pt x="115" y="1041"/>
                  </a:lnTo>
                  <a:lnTo>
                    <a:pt x="115" y="1041"/>
                  </a:lnTo>
                  <a:lnTo>
                    <a:pt x="113" y="1039"/>
                  </a:lnTo>
                  <a:lnTo>
                    <a:pt x="112" y="1039"/>
                  </a:lnTo>
                  <a:lnTo>
                    <a:pt x="105" y="1039"/>
                  </a:lnTo>
                  <a:lnTo>
                    <a:pt x="104" y="1039"/>
                  </a:lnTo>
                  <a:lnTo>
                    <a:pt x="102" y="1041"/>
                  </a:lnTo>
                  <a:lnTo>
                    <a:pt x="100" y="1036"/>
                  </a:lnTo>
                  <a:lnTo>
                    <a:pt x="107" y="1033"/>
                  </a:lnTo>
                  <a:lnTo>
                    <a:pt x="107" y="1033"/>
                  </a:lnTo>
                  <a:lnTo>
                    <a:pt x="107" y="1031"/>
                  </a:lnTo>
                  <a:lnTo>
                    <a:pt x="107" y="1030"/>
                  </a:lnTo>
                  <a:lnTo>
                    <a:pt x="105" y="1030"/>
                  </a:lnTo>
                  <a:lnTo>
                    <a:pt x="104" y="1028"/>
                  </a:lnTo>
                  <a:lnTo>
                    <a:pt x="102" y="1028"/>
                  </a:lnTo>
                  <a:lnTo>
                    <a:pt x="100" y="1026"/>
                  </a:lnTo>
                  <a:lnTo>
                    <a:pt x="100" y="1023"/>
                  </a:lnTo>
                  <a:lnTo>
                    <a:pt x="100" y="1023"/>
                  </a:lnTo>
                  <a:lnTo>
                    <a:pt x="102" y="1023"/>
                  </a:lnTo>
                  <a:lnTo>
                    <a:pt x="102" y="1023"/>
                  </a:lnTo>
                  <a:lnTo>
                    <a:pt x="104" y="1023"/>
                  </a:lnTo>
                  <a:lnTo>
                    <a:pt x="102" y="1020"/>
                  </a:lnTo>
                  <a:lnTo>
                    <a:pt x="102" y="1018"/>
                  </a:lnTo>
                  <a:lnTo>
                    <a:pt x="100" y="1017"/>
                  </a:lnTo>
                  <a:lnTo>
                    <a:pt x="99" y="1015"/>
                  </a:lnTo>
                  <a:lnTo>
                    <a:pt x="97" y="1013"/>
                  </a:lnTo>
                  <a:lnTo>
                    <a:pt x="95" y="1012"/>
                  </a:lnTo>
                  <a:lnTo>
                    <a:pt x="95" y="1010"/>
                  </a:lnTo>
                  <a:lnTo>
                    <a:pt x="95" y="1008"/>
                  </a:lnTo>
                  <a:lnTo>
                    <a:pt x="97" y="1007"/>
                  </a:lnTo>
                  <a:lnTo>
                    <a:pt x="97" y="1007"/>
                  </a:lnTo>
                  <a:lnTo>
                    <a:pt x="99" y="1005"/>
                  </a:lnTo>
                  <a:lnTo>
                    <a:pt x="99" y="1003"/>
                  </a:lnTo>
                  <a:lnTo>
                    <a:pt x="99" y="1003"/>
                  </a:lnTo>
                  <a:lnTo>
                    <a:pt x="99" y="1000"/>
                  </a:lnTo>
                  <a:lnTo>
                    <a:pt x="97" y="999"/>
                  </a:lnTo>
                  <a:lnTo>
                    <a:pt x="95" y="997"/>
                  </a:lnTo>
                  <a:lnTo>
                    <a:pt x="94" y="997"/>
                  </a:lnTo>
                  <a:lnTo>
                    <a:pt x="94" y="997"/>
                  </a:lnTo>
                  <a:lnTo>
                    <a:pt x="94" y="995"/>
                  </a:lnTo>
                  <a:lnTo>
                    <a:pt x="94" y="994"/>
                  </a:lnTo>
                  <a:lnTo>
                    <a:pt x="94" y="992"/>
                  </a:lnTo>
                  <a:lnTo>
                    <a:pt x="94" y="990"/>
                  </a:lnTo>
                  <a:lnTo>
                    <a:pt x="92" y="989"/>
                  </a:lnTo>
                  <a:lnTo>
                    <a:pt x="92" y="987"/>
                  </a:lnTo>
                  <a:lnTo>
                    <a:pt x="92" y="985"/>
                  </a:lnTo>
                  <a:lnTo>
                    <a:pt x="92" y="984"/>
                  </a:lnTo>
                  <a:lnTo>
                    <a:pt x="94" y="982"/>
                  </a:lnTo>
                  <a:lnTo>
                    <a:pt x="95" y="982"/>
                  </a:lnTo>
                  <a:lnTo>
                    <a:pt x="95" y="981"/>
                  </a:lnTo>
                  <a:lnTo>
                    <a:pt x="97" y="981"/>
                  </a:lnTo>
                  <a:lnTo>
                    <a:pt x="99" y="981"/>
                  </a:lnTo>
                  <a:lnTo>
                    <a:pt x="102" y="981"/>
                  </a:lnTo>
                  <a:lnTo>
                    <a:pt x="105" y="981"/>
                  </a:lnTo>
                  <a:lnTo>
                    <a:pt x="107" y="979"/>
                  </a:lnTo>
                  <a:lnTo>
                    <a:pt x="110" y="977"/>
                  </a:lnTo>
                  <a:lnTo>
                    <a:pt x="113" y="977"/>
                  </a:lnTo>
                  <a:lnTo>
                    <a:pt x="117" y="977"/>
                  </a:lnTo>
                  <a:lnTo>
                    <a:pt x="120" y="977"/>
                  </a:lnTo>
                  <a:lnTo>
                    <a:pt x="120" y="976"/>
                  </a:lnTo>
                  <a:lnTo>
                    <a:pt x="120" y="974"/>
                  </a:lnTo>
                  <a:lnTo>
                    <a:pt x="122" y="972"/>
                  </a:lnTo>
                  <a:lnTo>
                    <a:pt x="122" y="971"/>
                  </a:lnTo>
                  <a:lnTo>
                    <a:pt x="118" y="969"/>
                  </a:lnTo>
                  <a:lnTo>
                    <a:pt x="115" y="967"/>
                  </a:lnTo>
                  <a:lnTo>
                    <a:pt x="112" y="967"/>
                  </a:lnTo>
                  <a:lnTo>
                    <a:pt x="107" y="967"/>
                  </a:lnTo>
                  <a:lnTo>
                    <a:pt x="107" y="966"/>
                  </a:lnTo>
                  <a:lnTo>
                    <a:pt x="107" y="964"/>
                  </a:lnTo>
                  <a:lnTo>
                    <a:pt x="107" y="963"/>
                  </a:lnTo>
                  <a:lnTo>
                    <a:pt x="105" y="963"/>
                  </a:lnTo>
                  <a:lnTo>
                    <a:pt x="105" y="961"/>
                  </a:lnTo>
                  <a:lnTo>
                    <a:pt x="105" y="959"/>
                  </a:lnTo>
                  <a:lnTo>
                    <a:pt x="107" y="959"/>
                  </a:lnTo>
                  <a:lnTo>
                    <a:pt x="108" y="958"/>
                  </a:lnTo>
                  <a:lnTo>
                    <a:pt x="108" y="956"/>
                  </a:lnTo>
                  <a:lnTo>
                    <a:pt x="108" y="954"/>
                  </a:lnTo>
                  <a:lnTo>
                    <a:pt x="108" y="954"/>
                  </a:lnTo>
                  <a:lnTo>
                    <a:pt x="108" y="953"/>
                  </a:lnTo>
                  <a:lnTo>
                    <a:pt x="107" y="951"/>
                  </a:lnTo>
                  <a:lnTo>
                    <a:pt x="105" y="951"/>
                  </a:lnTo>
                  <a:lnTo>
                    <a:pt x="104" y="951"/>
                  </a:lnTo>
                  <a:lnTo>
                    <a:pt x="102" y="951"/>
                  </a:lnTo>
                  <a:lnTo>
                    <a:pt x="100" y="951"/>
                  </a:lnTo>
                  <a:lnTo>
                    <a:pt x="99" y="951"/>
                  </a:lnTo>
                  <a:lnTo>
                    <a:pt x="97" y="951"/>
                  </a:lnTo>
                  <a:lnTo>
                    <a:pt x="94" y="951"/>
                  </a:lnTo>
                  <a:lnTo>
                    <a:pt x="90" y="948"/>
                  </a:lnTo>
                  <a:lnTo>
                    <a:pt x="90" y="945"/>
                  </a:lnTo>
                  <a:lnTo>
                    <a:pt x="90" y="943"/>
                  </a:lnTo>
                  <a:lnTo>
                    <a:pt x="92" y="943"/>
                  </a:lnTo>
                  <a:lnTo>
                    <a:pt x="94" y="941"/>
                  </a:lnTo>
                  <a:lnTo>
                    <a:pt x="94" y="940"/>
                  </a:lnTo>
                  <a:lnTo>
                    <a:pt x="95" y="940"/>
                  </a:lnTo>
                  <a:lnTo>
                    <a:pt x="99" y="938"/>
                  </a:lnTo>
                  <a:lnTo>
                    <a:pt x="102" y="938"/>
                  </a:lnTo>
                  <a:lnTo>
                    <a:pt x="102" y="928"/>
                  </a:lnTo>
                  <a:lnTo>
                    <a:pt x="102" y="928"/>
                  </a:lnTo>
                  <a:lnTo>
                    <a:pt x="104" y="927"/>
                  </a:lnTo>
                  <a:lnTo>
                    <a:pt x="105" y="927"/>
                  </a:lnTo>
                  <a:lnTo>
                    <a:pt x="107" y="927"/>
                  </a:lnTo>
                  <a:lnTo>
                    <a:pt x="107" y="928"/>
                  </a:lnTo>
                  <a:lnTo>
                    <a:pt x="108" y="930"/>
                  </a:lnTo>
                  <a:lnTo>
                    <a:pt x="108" y="931"/>
                  </a:lnTo>
                  <a:lnTo>
                    <a:pt x="108" y="933"/>
                  </a:lnTo>
                  <a:lnTo>
                    <a:pt x="108" y="935"/>
                  </a:lnTo>
                  <a:lnTo>
                    <a:pt x="110" y="936"/>
                  </a:lnTo>
                  <a:lnTo>
                    <a:pt x="112" y="936"/>
                  </a:lnTo>
                  <a:lnTo>
                    <a:pt x="113" y="936"/>
                  </a:lnTo>
                  <a:lnTo>
                    <a:pt x="115" y="938"/>
                  </a:lnTo>
                  <a:lnTo>
                    <a:pt x="117" y="940"/>
                  </a:lnTo>
                  <a:lnTo>
                    <a:pt x="117" y="936"/>
                  </a:lnTo>
                  <a:lnTo>
                    <a:pt x="117" y="933"/>
                  </a:lnTo>
                  <a:lnTo>
                    <a:pt x="117" y="931"/>
                  </a:lnTo>
                  <a:lnTo>
                    <a:pt x="117" y="930"/>
                  </a:lnTo>
                  <a:lnTo>
                    <a:pt x="117" y="928"/>
                  </a:lnTo>
                  <a:lnTo>
                    <a:pt x="117" y="927"/>
                  </a:lnTo>
                  <a:lnTo>
                    <a:pt x="115" y="923"/>
                  </a:lnTo>
                  <a:lnTo>
                    <a:pt x="113" y="922"/>
                  </a:lnTo>
                  <a:lnTo>
                    <a:pt x="112" y="922"/>
                  </a:lnTo>
                  <a:lnTo>
                    <a:pt x="110" y="920"/>
                  </a:lnTo>
                  <a:lnTo>
                    <a:pt x="110" y="918"/>
                  </a:lnTo>
                  <a:lnTo>
                    <a:pt x="108" y="917"/>
                  </a:lnTo>
                  <a:lnTo>
                    <a:pt x="107" y="917"/>
                  </a:lnTo>
                  <a:lnTo>
                    <a:pt x="107" y="907"/>
                  </a:lnTo>
                  <a:lnTo>
                    <a:pt x="108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5"/>
                  </a:lnTo>
                  <a:lnTo>
                    <a:pt x="112" y="909"/>
                  </a:lnTo>
                  <a:lnTo>
                    <a:pt x="112" y="912"/>
                  </a:lnTo>
                  <a:lnTo>
                    <a:pt x="112" y="915"/>
                  </a:lnTo>
                  <a:lnTo>
                    <a:pt x="112" y="917"/>
                  </a:lnTo>
                  <a:lnTo>
                    <a:pt x="112" y="918"/>
                  </a:lnTo>
                  <a:lnTo>
                    <a:pt x="113" y="918"/>
                  </a:lnTo>
                  <a:lnTo>
                    <a:pt x="115" y="918"/>
                  </a:lnTo>
                  <a:lnTo>
                    <a:pt x="115" y="920"/>
                  </a:lnTo>
                  <a:lnTo>
                    <a:pt x="117" y="922"/>
                  </a:lnTo>
                  <a:lnTo>
                    <a:pt x="118" y="922"/>
                  </a:lnTo>
                  <a:lnTo>
                    <a:pt x="122" y="925"/>
                  </a:lnTo>
                  <a:lnTo>
                    <a:pt x="122" y="923"/>
                  </a:lnTo>
                  <a:lnTo>
                    <a:pt x="123" y="922"/>
                  </a:lnTo>
                  <a:lnTo>
                    <a:pt x="123" y="917"/>
                  </a:lnTo>
                  <a:lnTo>
                    <a:pt x="123" y="912"/>
                  </a:lnTo>
                  <a:lnTo>
                    <a:pt x="122" y="909"/>
                  </a:lnTo>
                  <a:lnTo>
                    <a:pt x="122" y="905"/>
                  </a:lnTo>
                  <a:lnTo>
                    <a:pt x="122" y="902"/>
                  </a:lnTo>
                  <a:lnTo>
                    <a:pt x="122" y="899"/>
                  </a:lnTo>
                  <a:lnTo>
                    <a:pt x="122" y="897"/>
                  </a:lnTo>
                  <a:lnTo>
                    <a:pt x="123" y="895"/>
                  </a:lnTo>
                  <a:lnTo>
                    <a:pt x="123" y="894"/>
                  </a:lnTo>
                  <a:lnTo>
                    <a:pt x="125" y="894"/>
                  </a:lnTo>
                  <a:lnTo>
                    <a:pt x="126" y="892"/>
                  </a:lnTo>
                  <a:lnTo>
                    <a:pt x="128" y="890"/>
                  </a:lnTo>
                  <a:lnTo>
                    <a:pt x="128" y="874"/>
                  </a:lnTo>
                  <a:lnTo>
                    <a:pt x="130" y="872"/>
                  </a:lnTo>
                  <a:lnTo>
                    <a:pt x="130" y="871"/>
                  </a:lnTo>
                  <a:lnTo>
                    <a:pt x="131" y="869"/>
                  </a:lnTo>
                  <a:lnTo>
                    <a:pt x="133" y="869"/>
                  </a:lnTo>
                  <a:lnTo>
                    <a:pt x="135" y="868"/>
                  </a:lnTo>
                  <a:lnTo>
                    <a:pt x="136" y="866"/>
                  </a:lnTo>
                  <a:lnTo>
                    <a:pt x="136" y="856"/>
                  </a:lnTo>
                  <a:lnTo>
                    <a:pt x="125" y="856"/>
                  </a:lnTo>
                  <a:lnTo>
                    <a:pt x="122" y="884"/>
                  </a:lnTo>
                  <a:lnTo>
                    <a:pt x="112" y="884"/>
                  </a:lnTo>
                  <a:lnTo>
                    <a:pt x="110" y="884"/>
                  </a:lnTo>
                  <a:lnTo>
                    <a:pt x="110" y="884"/>
                  </a:lnTo>
                  <a:lnTo>
                    <a:pt x="108" y="882"/>
                  </a:lnTo>
                  <a:lnTo>
                    <a:pt x="107" y="882"/>
                  </a:lnTo>
                  <a:lnTo>
                    <a:pt x="105" y="881"/>
                  </a:lnTo>
                  <a:lnTo>
                    <a:pt x="104" y="879"/>
                  </a:lnTo>
                  <a:lnTo>
                    <a:pt x="104" y="876"/>
                  </a:lnTo>
                  <a:lnTo>
                    <a:pt x="104" y="874"/>
                  </a:lnTo>
                  <a:lnTo>
                    <a:pt x="105" y="871"/>
                  </a:lnTo>
                  <a:lnTo>
                    <a:pt x="105" y="869"/>
                  </a:lnTo>
                  <a:lnTo>
                    <a:pt x="105" y="868"/>
                  </a:lnTo>
                  <a:lnTo>
                    <a:pt x="105" y="868"/>
                  </a:lnTo>
                  <a:lnTo>
                    <a:pt x="107" y="866"/>
                  </a:lnTo>
                  <a:lnTo>
                    <a:pt x="107" y="864"/>
                  </a:lnTo>
                  <a:lnTo>
                    <a:pt x="108" y="863"/>
                  </a:lnTo>
                  <a:lnTo>
                    <a:pt x="108" y="861"/>
                  </a:lnTo>
                  <a:lnTo>
                    <a:pt x="108" y="859"/>
                  </a:lnTo>
                  <a:lnTo>
                    <a:pt x="108" y="859"/>
                  </a:lnTo>
                  <a:lnTo>
                    <a:pt x="110" y="858"/>
                  </a:lnTo>
                  <a:lnTo>
                    <a:pt x="112" y="856"/>
                  </a:lnTo>
                  <a:lnTo>
                    <a:pt x="115" y="856"/>
                  </a:lnTo>
                  <a:lnTo>
                    <a:pt x="118" y="856"/>
                  </a:lnTo>
                  <a:lnTo>
                    <a:pt x="118" y="854"/>
                  </a:lnTo>
                  <a:lnTo>
                    <a:pt x="120" y="853"/>
                  </a:lnTo>
                  <a:lnTo>
                    <a:pt x="118" y="850"/>
                  </a:lnTo>
                  <a:lnTo>
                    <a:pt x="118" y="848"/>
                  </a:lnTo>
                  <a:lnTo>
                    <a:pt x="117" y="846"/>
                  </a:lnTo>
                  <a:lnTo>
                    <a:pt x="115" y="843"/>
                  </a:lnTo>
                  <a:lnTo>
                    <a:pt x="113" y="841"/>
                  </a:lnTo>
                  <a:lnTo>
                    <a:pt x="112" y="840"/>
                  </a:lnTo>
                  <a:lnTo>
                    <a:pt x="112" y="836"/>
                  </a:lnTo>
                  <a:lnTo>
                    <a:pt x="112" y="833"/>
                  </a:lnTo>
                  <a:lnTo>
                    <a:pt x="113" y="830"/>
                  </a:lnTo>
                  <a:lnTo>
                    <a:pt x="113" y="830"/>
                  </a:lnTo>
                  <a:lnTo>
                    <a:pt x="115" y="828"/>
                  </a:lnTo>
                  <a:lnTo>
                    <a:pt x="117" y="828"/>
                  </a:lnTo>
                  <a:lnTo>
                    <a:pt x="117" y="827"/>
                  </a:lnTo>
                  <a:lnTo>
                    <a:pt x="118" y="825"/>
                  </a:lnTo>
                  <a:lnTo>
                    <a:pt x="120" y="820"/>
                  </a:lnTo>
                  <a:lnTo>
                    <a:pt x="122" y="817"/>
                  </a:lnTo>
                  <a:lnTo>
                    <a:pt x="122" y="812"/>
                  </a:lnTo>
                  <a:lnTo>
                    <a:pt x="122" y="809"/>
                  </a:lnTo>
                  <a:lnTo>
                    <a:pt x="122" y="805"/>
                  </a:lnTo>
                  <a:lnTo>
                    <a:pt x="120" y="804"/>
                  </a:lnTo>
                  <a:lnTo>
                    <a:pt x="120" y="802"/>
                  </a:lnTo>
                  <a:lnTo>
                    <a:pt x="120" y="799"/>
                  </a:lnTo>
                  <a:lnTo>
                    <a:pt x="120" y="796"/>
                  </a:lnTo>
                  <a:lnTo>
                    <a:pt x="118" y="792"/>
                  </a:lnTo>
                  <a:lnTo>
                    <a:pt x="118" y="791"/>
                  </a:lnTo>
                  <a:lnTo>
                    <a:pt x="118" y="789"/>
                  </a:lnTo>
                  <a:lnTo>
                    <a:pt x="117" y="789"/>
                  </a:lnTo>
                  <a:lnTo>
                    <a:pt x="115" y="787"/>
                  </a:lnTo>
                  <a:lnTo>
                    <a:pt x="115" y="786"/>
                  </a:lnTo>
                  <a:lnTo>
                    <a:pt x="115" y="784"/>
                  </a:lnTo>
                  <a:lnTo>
                    <a:pt x="115" y="782"/>
                  </a:lnTo>
                  <a:lnTo>
                    <a:pt x="117" y="781"/>
                  </a:lnTo>
                  <a:lnTo>
                    <a:pt x="117" y="779"/>
                  </a:lnTo>
                  <a:lnTo>
                    <a:pt x="118" y="779"/>
                  </a:lnTo>
                  <a:lnTo>
                    <a:pt x="120" y="778"/>
                  </a:lnTo>
                  <a:lnTo>
                    <a:pt x="123" y="776"/>
                  </a:lnTo>
                  <a:lnTo>
                    <a:pt x="125" y="774"/>
                  </a:lnTo>
                  <a:lnTo>
                    <a:pt x="125" y="771"/>
                  </a:lnTo>
                  <a:lnTo>
                    <a:pt x="125" y="769"/>
                  </a:lnTo>
                  <a:lnTo>
                    <a:pt x="126" y="768"/>
                  </a:lnTo>
                  <a:lnTo>
                    <a:pt x="128" y="766"/>
                  </a:lnTo>
                  <a:lnTo>
                    <a:pt x="130" y="763"/>
                  </a:lnTo>
                  <a:lnTo>
                    <a:pt x="131" y="761"/>
                  </a:lnTo>
                  <a:lnTo>
                    <a:pt x="133" y="760"/>
                  </a:lnTo>
                  <a:lnTo>
                    <a:pt x="133" y="758"/>
                  </a:lnTo>
                  <a:lnTo>
                    <a:pt x="131" y="755"/>
                  </a:lnTo>
                  <a:lnTo>
                    <a:pt x="133" y="753"/>
                  </a:lnTo>
                  <a:lnTo>
                    <a:pt x="133" y="750"/>
                  </a:lnTo>
                  <a:lnTo>
                    <a:pt x="133" y="748"/>
                  </a:lnTo>
                  <a:lnTo>
                    <a:pt x="131" y="746"/>
                  </a:lnTo>
                  <a:lnTo>
                    <a:pt x="131" y="740"/>
                  </a:lnTo>
                  <a:lnTo>
                    <a:pt x="133" y="738"/>
                  </a:lnTo>
                  <a:lnTo>
                    <a:pt x="133" y="738"/>
                  </a:lnTo>
                  <a:lnTo>
                    <a:pt x="135" y="738"/>
                  </a:lnTo>
                  <a:lnTo>
                    <a:pt x="136" y="737"/>
                  </a:lnTo>
                  <a:lnTo>
                    <a:pt x="138" y="735"/>
                  </a:lnTo>
                  <a:lnTo>
                    <a:pt x="140" y="733"/>
                  </a:lnTo>
                  <a:lnTo>
                    <a:pt x="140" y="732"/>
                  </a:lnTo>
                  <a:lnTo>
                    <a:pt x="141" y="730"/>
                  </a:lnTo>
                  <a:lnTo>
                    <a:pt x="141" y="728"/>
                  </a:lnTo>
                  <a:lnTo>
                    <a:pt x="141" y="724"/>
                  </a:lnTo>
                  <a:lnTo>
                    <a:pt x="143" y="724"/>
                  </a:lnTo>
                  <a:lnTo>
                    <a:pt x="143" y="722"/>
                  </a:lnTo>
                  <a:lnTo>
                    <a:pt x="144" y="720"/>
                  </a:lnTo>
                  <a:lnTo>
                    <a:pt x="144" y="719"/>
                  </a:lnTo>
                  <a:lnTo>
                    <a:pt x="146" y="719"/>
                  </a:lnTo>
                  <a:lnTo>
                    <a:pt x="146" y="714"/>
                  </a:lnTo>
                  <a:lnTo>
                    <a:pt x="148" y="710"/>
                  </a:lnTo>
                  <a:lnTo>
                    <a:pt x="148" y="707"/>
                  </a:lnTo>
                  <a:lnTo>
                    <a:pt x="148" y="704"/>
                  </a:lnTo>
                  <a:lnTo>
                    <a:pt x="148" y="701"/>
                  </a:lnTo>
                  <a:lnTo>
                    <a:pt x="148" y="699"/>
                  </a:lnTo>
                  <a:lnTo>
                    <a:pt x="148" y="697"/>
                  </a:lnTo>
                  <a:lnTo>
                    <a:pt x="149" y="694"/>
                  </a:lnTo>
                  <a:lnTo>
                    <a:pt x="151" y="691"/>
                  </a:lnTo>
                  <a:lnTo>
                    <a:pt x="151" y="686"/>
                  </a:lnTo>
                  <a:lnTo>
                    <a:pt x="151" y="681"/>
                  </a:lnTo>
                  <a:lnTo>
                    <a:pt x="149" y="678"/>
                  </a:lnTo>
                  <a:lnTo>
                    <a:pt x="146" y="673"/>
                  </a:lnTo>
                  <a:lnTo>
                    <a:pt x="146" y="671"/>
                  </a:lnTo>
                  <a:lnTo>
                    <a:pt x="144" y="670"/>
                  </a:lnTo>
                  <a:lnTo>
                    <a:pt x="144" y="668"/>
                  </a:lnTo>
                  <a:lnTo>
                    <a:pt x="143" y="666"/>
                  </a:lnTo>
                  <a:lnTo>
                    <a:pt x="143" y="665"/>
                  </a:lnTo>
                  <a:lnTo>
                    <a:pt x="143" y="663"/>
                  </a:lnTo>
                  <a:lnTo>
                    <a:pt x="143" y="661"/>
                  </a:lnTo>
                  <a:lnTo>
                    <a:pt x="143" y="660"/>
                  </a:lnTo>
                  <a:lnTo>
                    <a:pt x="143" y="658"/>
                  </a:lnTo>
                  <a:lnTo>
                    <a:pt x="143" y="655"/>
                  </a:lnTo>
                  <a:lnTo>
                    <a:pt x="144" y="652"/>
                  </a:lnTo>
                  <a:lnTo>
                    <a:pt x="146" y="650"/>
                  </a:lnTo>
                  <a:lnTo>
                    <a:pt x="148" y="648"/>
                  </a:lnTo>
                  <a:lnTo>
                    <a:pt x="149" y="645"/>
                  </a:lnTo>
                  <a:lnTo>
                    <a:pt x="151" y="643"/>
                  </a:lnTo>
                  <a:lnTo>
                    <a:pt x="153" y="642"/>
                  </a:lnTo>
                  <a:lnTo>
                    <a:pt x="153" y="640"/>
                  </a:lnTo>
                  <a:lnTo>
                    <a:pt x="153" y="638"/>
                  </a:lnTo>
                  <a:lnTo>
                    <a:pt x="154" y="637"/>
                  </a:lnTo>
                  <a:lnTo>
                    <a:pt x="156" y="635"/>
                  </a:lnTo>
                  <a:lnTo>
                    <a:pt x="156" y="634"/>
                  </a:lnTo>
                  <a:lnTo>
                    <a:pt x="156" y="632"/>
                  </a:lnTo>
                  <a:lnTo>
                    <a:pt x="156" y="629"/>
                  </a:lnTo>
                  <a:lnTo>
                    <a:pt x="156" y="625"/>
                  </a:lnTo>
                  <a:lnTo>
                    <a:pt x="156" y="624"/>
                  </a:lnTo>
                  <a:lnTo>
                    <a:pt x="156" y="622"/>
                  </a:lnTo>
                  <a:lnTo>
                    <a:pt x="156" y="620"/>
                  </a:lnTo>
                  <a:lnTo>
                    <a:pt x="154" y="617"/>
                  </a:lnTo>
                  <a:lnTo>
                    <a:pt x="154" y="614"/>
                  </a:lnTo>
                  <a:lnTo>
                    <a:pt x="156" y="612"/>
                  </a:lnTo>
                  <a:lnTo>
                    <a:pt x="156" y="611"/>
                  </a:lnTo>
                  <a:lnTo>
                    <a:pt x="156" y="609"/>
                  </a:lnTo>
                  <a:lnTo>
                    <a:pt x="156" y="606"/>
                  </a:lnTo>
                  <a:lnTo>
                    <a:pt x="156" y="604"/>
                  </a:lnTo>
                  <a:lnTo>
                    <a:pt x="158" y="601"/>
                  </a:lnTo>
                  <a:lnTo>
                    <a:pt x="159" y="598"/>
                  </a:lnTo>
                  <a:lnTo>
                    <a:pt x="161" y="594"/>
                  </a:lnTo>
                  <a:lnTo>
                    <a:pt x="162" y="589"/>
                  </a:lnTo>
                  <a:lnTo>
                    <a:pt x="164" y="588"/>
                  </a:lnTo>
                  <a:lnTo>
                    <a:pt x="164" y="586"/>
                  </a:lnTo>
                  <a:lnTo>
                    <a:pt x="166" y="583"/>
                  </a:lnTo>
                  <a:lnTo>
                    <a:pt x="166" y="581"/>
                  </a:lnTo>
                  <a:lnTo>
                    <a:pt x="166" y="580"/>
                  </a:lnTo>
                  <a:lnTo>
                    <a:pt x="166" y="578"/>
                  </a:lnTo>
                  <a:lnTo>
                    <a:pt x="166" y="576"/>
                  </a:lnTo>
                  <a:lnTo>
                    <a:pt x="166" y="571"/>
                  </a:lnTo>
                  <a:lnTo>
                    <a:pt x="166" y="568"/>
                  </a:lnTo>
                  <a:lnTo>
                    <a:pt x="164" y="566"/>
                  </a:lnTo>
                  <a:lnTo>
                    <a:pt x="164" y="563"/>
                  </a:lnTo>
                  <a:lnTo>
                    <a:pt x="164" y="560"/>
                  </a:lnTo>
                  <a:lnTo>
                    <a:pt x="164" y="558"/>
                  </a:lnTo>
                  <a:lnTo>
                    <a:pt x="166" y="557"/>
                  </a:lnTo>
                  <a:lnTo>
                    <a:pt x="166" y="555"/>
                  </a:lnTo>
                  <a:lnTo>
                    <a:pt x="166" y="550"/>
                  </a:lnTo>
                  <a:lnTo>
                    <a:pt x="167" y="548"/>
                  </a:lnTo>
                  <a:lnTo>
                    <a:pt x="166" y="547"/>
                  </a:lnTo>
                  <a:lnTo>
                    <a:pt x="166" y="545"/>
                  </a:lnTo>
                  <a:lnTo>
                    <a:pt x="166" y="545"/>
                  </a:lnTo>
                  <a:lnTo>
                    <a:pt x="166" y="544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7"/>
                  </a:lnTo>
                  <a:lnTo>
                    <a:pt x="166" y="535"/>
                  </a:lnTo>
                  <a:lnTo>
                    <a:pt x="166" y="534"/>
                  </a:lnTo>
                  <a:lnTo>
                    <a:pt x="166" y="532"/>
                  </a:lnTo>
                  <a:lnTo>
                    <a:pt x="166" y="530"/>
                  </a:lnTo>
                  <a:lnTo>
                    <a:pt x="166" y="529"/>
                  </a:lnTo>
                  <a:lnTo>
                    <a:pt x="166" y="527"/>
                  </a:lnTo>
                  <a:lnTo>
                    <a:pt x="167" y="526"/>
                  </a:lnTo>
                  <a:lnTo>
                    <a:pt x="167" y="526"/>
                  </a:lnTo>
                  <a:lnTo>
                    <a:pt x="167" y="524"/>
                  </a:lnTo>
                  <a:lnTo>
                    <a:pt x="167" y="522"/>
                  </a:lnTo>
                  <a:lnTo>
                    <a:pt x="167" y="519"/>
                  </a:lnTo>
                  <a:lnTo>
                    <a:pt x="167" y="517"/>
                  </a:lnTo>
                  <a:lnTo>
                    <a:pt x="166" y="514"/>
                  </a:lnTo>
                  <a:lnTo>
                    <a:pt x="166" y="511"/>
                  </a:lnTo>
                  <a:lnTo>
                    <a:pt x="167" y="511"/>
                  </a:lnTo>
                  <a:lnTo>
                    <a:pt x="167" y="509"/>
                  </a:lnTo>
                  <a:lnTo>
                    <a:pt x="167" y="508"/>
                  </a:lnTo>
                  <a:lnTo>
                    <a:pt x="166" y="504"/>
                  </a:lnTo>
                  <a:lnTo>
                    <a:pt x="167" y="503"/>
                  </a:lnTo>
                  <a:lnTo>
                    <a:pt x="167" y="501"/>
                  </a:lnTo>
                  <a:lnTo>
                    <a:pt x="167" y="498"/>
                  </a:lnTo>
                  <a:lnTo>
                    <a:pt x="167" y="465"/>
                  </a:lnTo>
                  <a:lnTo>
                    <a:pt x="164" y="465"/>
                  </a:lnTo>
                  <a:lnTo>
                    <a:pt x="162" y="465"/>
                  </a:lnTo>
                  <a:lnTo>
                    <a:pt x="161" y="465"/>
                  </a:lnTo>
                  <a:lnTo>
                    <a:pt x="159" y="465"/>
                  </a:lnTo>
                  <a:lnTo>
                    <a:pt x="158" y="465"/>
                  </a:lnTo>
                  <a:lnTo>
                    <a:pt x="158" y="463"/>
                  </a:lnTo>
                  <a:lnTo>
                    <a:pt x="156" y="462"/>
                  </a:lnTo>
                  <a:lnTo>
                    <a:pt x="153" y="458"/>
                  </a:lnTo>
                  <a:lnTo>
                    <a:pt x="151" y="455"/>
                  </a:lnTo>
                  <a:lnTo>
                    <a:pt x="149" y="455"/>
                  </a:lnTo>
                  <a:lnTo>
                    <a:pt x="148" y="453"/>
                  </a:lnTo>
                  <a:lnTo>
                    <a:pt x="146" y="452"/>
                  </a:lnTo>
                  <a:lnTo>
                    <a:pt x="146" y="450"/>
                  </a:lnTo>
                  <a:lnTo>
                    <a:pt x="143" y="447"/>
                  </a:lnTo>
                  <a:lnTo>
                    <a:pt x="140" y="445"/>
                  </a:lnTo>
                  <a:lnTo>
                    <a:pt x="138" y="444"/>
                  </a:lnTo>
                  <a:lnTo>
                    <a:pt x="136" y="444"/>
                  </a:lnTo>
                  <a:lnTo>
                    <a:pt x="133" y="442"/>
                  </a:lnTo>
                  <a:lnTo>
                    <a:pt x="130" y="440"/>
                  </a:lnTo>
                  <a:lnTo>
                    <a:pt x="126" y="439"/>
                  </a:lnTo>
                  <a:lnTo>
                    <a:pt x="125" y="437"/>
                  </a:lnTo>
                  <a:lnTo>
                    <a:pt x="123" y="435"/>
                  </a:lnTo>
                  <a:lnTo>
                    <a:pt x="120" y="434"/>
                  </a:lnTo>
                  <a:lnTo>
                    <a:pt x="117" y="432"/>
                  </a:lnTo>
                  <a:lnTo>
                    <a:pt x="115" y="431"/>
                  </a:lnTo>
                  <a:lnTo>
                    <a:pt x="115" y="429"/>
                  </a:lnTo>
                  <a:lnTo>
                    <a:pt x="113" y="427"/>
                  </a:lnTo>
                  <a:lnTo>
                    <a:pt x="112" y="426"/>
                  </a:lnTo>
                  <a:lnTo>
                    <a:pt x="110" y="424"/>
                  </a:lnTo>
                  <a:lnTo>
                    <a:pt x="108" y="424"/>
                  </a:lnTo>
                  <a:lnTo>
                    <a:pt x="105" y="424"/>
                  </a:lnTo>
                  <a:lnTo>
                    <a:pt x="102" y="424"/>
                  </a:lnTo>
                  <a:lnTo>
                    <a:pt x="99" y="422"/>
                  </a:lnTo>
                  <a:lnTo>
                    <a:pt x="97" y="422"/>
                  </a:lnTo>
                  <a:lnTo>
                    <a:pt x="95" y="421"/>
                  </a:lnTo>
                  <a:lnTo>
                    <a:pt x="92" y="417"/>
                  </a:lnTo>
                  <a:lnTo>
                    <a:pt x="90" y="417"/>
                  </a:lnTo>
                  <a:lnTo>
                    <a:pt x="89" y="416"/>
                  </a:lnTo>
                  <a:lnTo>
                    <a:pt x="87" y="416"/>
                  </a:lnTo>
                  <a:lnTo>
                    <a:pt x="86" y="414"/>
                  </a:lnTo>
                  <a:lnTo>
                    <a:pt x="84" y="413"/>
                  </a:lnTo>
                  <a:lnTo>
                    <a:pt x="84" y="411"/>
                  </a:lnTo>
                  <a:lnTo>
                    <a:pt x="82" y="408"/>
                  </a:lnTo>
                  <a:lnTo>
                    <a:pt x="81" y="404"/>
                  </a:lnTo>
                  <a:lnTo>
                    <a:pt x="81" y="404"/>
                  </a:lnTo>
                  <a:lnTo>
                    <a:pt x="79" y="403"/>
                  </a:lnTo>
                  <a:lnTo>
                    <a:pt x="77" y="403"/>
                  </a:lnTo>
                  <a:lnTo>
                    <a:pt x="77" y="401"/>
                  </a:lnTo>
                  <a:lnTo>
                    <a:pt x="77" y="399"/>
                  </a:lnTo>
                  <a:lnTo>
                    <a:pt x="77" y="398"/>
                  </a:lnTo>
                  <a:lnTo>
                    <a:pt x="77" y="395"/>
                  </a:lnTo>
                  <a:lnTo>
                    <a:pt x="77" y="393"/>
                  </a:lnTo>
                  <a:lnTo>
                    <a:pt x="77" y="390"/>
                  </a:lnTo>
                  <a:lnTo>
                    <a:pt x="77" y="388"/>
                  </a:lnTo>
                  <a:lnTo>
                    <a:pt x="77" y="385"/>
                  </a:lnTo>
                  <a:lnTo>
                    <a:pt x="76" y="381"/>
                  </a:lnTo>
                  <a:lnTo>
                    <a:pt x="74" y="380"/>
                  </a:lnTo>
                  <a:lnTo>
                    <a:pt x="72" y="380"/>
                  </a:lnTo>
                  <a:lnTo>
                    <a:pt x="69" y="377"/>
                  </a:lnTo>
                  <a:lnTo>
                    <a:pt x="68" y="377"/>
                  </a:lnTo>
                  <a:lnTo>
                    <a:pt x="66" y="375"/>
                  </a:lnTo>
                  <a:lnTo>
                    <a:pt x="64" y="373"/>
                  </a:lnTo>
                  <a:lnTo>
                    <a:pt x="64" y="373"/>
                  </a:lnTo>
                  <a:lnTo>
                    <a:pt x="63" y="372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59" y="368"/>
                  </a:lnTo>
                  <a:lnTo>
                    <a:pt x="59" y="365"/>
                  </a:lnTo>
                  <a:lnTo>
                    <a:pt x="59" y="362"/>
                  </a:lnTo>
                  <a:lnTo>
                    <a:pt x="59" y="357"/>
                  </a:lnTo>
                  <a:lnTo>
                    <a:pt x="58" y="354"/>
                  </a:lnTo>
                  <a:lnTo>
                    <a:pt x="56" y="350"/>
                  </a:lnTo>
                  <a:lnTo>
                    <a:pt x="54" y="349"/>
                  </a:lnTo>
                  <a:lnTo>
                    <a:pt x="53" y="347"/>
                  </a:lnTo>
                  <a:lnTo>
                    <a:pt x="51" y="345"/>
                  </a:lnTo>
                  <a:lnTo>
                    <a:pt x="49" y="342"/>
                  </a:lnTo>
                  <a:lnTo>
                    <a:pt x="49" y="341"/>
                  </a:lnTo>
                  <a:lnTo>
                    <a:pt x="48" y="339"/>
                  </a:lnTo>
                  <a:lnTo>
                    <a:pt x="48" y="332"/>
                  </a:lnTo>
                  <a:lnTo>
                    <a:pt x="48" y="329"/>
                  </a:lnTo>
                  <a:lnTo>
                    <a:pt x="46" y="326"/>
                  </a:lnTo>
                  <a:lnTo>
                    <a:pt x="46" y="324"/>
                  </a:lnTo>
                  <a:lnTo>
                    <a:pt x="45" y="323"/>
                  </a:lnTo>
                  <a:lnTo>
                    <a:pt x="41" y="319"/>
                  </a:lnTo>
                  <a:lnTo>
                    <a:pt x="40" y="319"/>
                  </a:lnTo>
                  <a:lnTo>
                    <a:pt x="38" y="318"/>
                  </a:lnTo>
                  <a:lnTo>
                    <a:pt x="38" y="316"/>
                  </a:lnTo>
                  <a:lnTo>
                    <a:pt x="38" y="314"/>
                  </a:lnTo>
                  <a:lnTo>
                    <a:pt x="36" y="313"/>
                  </a:lnTo>
                  <a:lnTo>
                    <a:pt x="36" y="311"/>
                  </a:lnTo>
                  <a:lnTo>
                    <a:pt x="36" y="308"/>
                  </a:lnTo>
                  <a:lnTo>
                    <a:pt x="36" y="305"/>
                  </a:lnTo>
                  <a:lnTo>
                    <a:pt x="35" y="301"/>
                  </a:lnTo>
                  <a:lnTo>
                    <a:pt x="35" y="301"/>
                  </a:lnTo>
                  <a:lnTo>
                    <a:pt x="33" y="300"/>
                  </a:lnTo>
                  <a:lnTo>
                    <a:pt x="31" y="300"/>
                  </a:lnTo>
                  <a:lnTo>
                    <a:pt x="31" y="298"/>
                  </a:lnTo>
                  <a:lnTo>
                    <a:pt x="30" y="296"/>
                  </a:lnTo>
                  <a:lnTo>
                    <a:pt x="30" y="295"/>
                  </a:lnTo>
                  <a:lnTo>
                    <a:pt x="28" y="291"/>
                  </a:lnTo>
                  <a:lnTo>
                    <a:pt x="27" y="290"/>
                  </a:lnTo>
                  <a:lnTo>
                    <a:pt x="25" y="287"/>
                  </a:lnTo>
                  <a:lnTo>
                    <a:pt x="23" y="287"/>
                  </a:lnTo>
                  <a:lnTo>
                    <a:pt x="20" y="285"/>
                  </a:lnTo>
                  <a:lnTo>
                    <a:pt x="18" y="283"/>
                  </a:lnTo>
                  <a:lnTo>
                    <a:pt x="17" y="283"/>
                  </a:lnTo>
                  <a:lnTo>
                    <a:pt x="15" y="283"/>
                  </a:lnTo>
                  <a:lnTo>
                    <a:pt x="13" y="283"/>
                  </a:lnTo>
                  <a:lnTo>
                    <a:pt x="12" y="283"/>
                  </a:lnTo>
                  <a:lnTo>
                    <a:pt x="10" y="283"/>
                  </a:lnTo>
                  <a:lnTo>
                    <a:pt x="7" y="282"/>
                  </a:lnTo>
                  <a:lnTo>
                    <a:pt x="7" y="280"/>
                  </a:lnTo>
                  <a:lnTo>
                    <a:pt x="5" y="278"/>
                  </a:lnTo>
                  <a:lnTo>
                    <a:pt x="5" y="277"/>
                  </a:lnTo>
                  <a:lnTo>
                    <a:pt x="5" y="275"/>
                  </a:lnTo>
                  <a:lnTo>
                    <a:pt x="5" y="272"/>
                  </a:lnTo>
                  <a:lnTo>
                    <a:pt x="5" y="269"/>
                  </a:lnTo>
                  <a:lnTo>
                    <a:pt x="5" y="265"/>
                  </a:lnTo>
                  <a:lnTo>
                    <a:pt x="5" y="264"/>
                  </a:lnTo>
                  <a:lnTo>
                    <a:pt x="4" y="262"/>
                  </a:lnTo>
                  <a:lnTo>
                    <a:pt x="4" y="262"/>
                  </a:lnTo>
                  <a:lnTo>
                    <a:pt x="2" y="260"/>
                  </a:lnTo>
                  <a:lnTo>
                    <a:pt x="0" y="259"/>
                  </a:lnTo>
                  <a:lnTo>
                    <a:pt x="0" y="255"/>
                  </a:lnTo>
                  <a:lnTo>
                    <a:pt x="0" y="254"/>
                  </a:lnTo>
                  <a:lnTo>
                    <a:pt x="0" y="249"/>
                  </a:lnTo>
                  <a:lnTo>
                    <a:pt x="2" y="247"/>
                  </a:lnTo>
                  <a:lnTo>
                    <a:pt x="4" y="247"/>
                  </a:lnTo>
                  <a:lnTo>
                    <a:pt x="5" y="246"/>
                  </a:lnTo>
                  <a:lnTo>
                    <a:pt x="7" y="244"/>
                  </a:lnTo>
                  <a:lnTo>
                    <a:pt x="9" y="244"/>
                  </a:lnTo>
                  <a:lnTo>
                    <a:pt x="10" y="242"/>
                  </a:lnTo>
                  <a:lnTo>
                    <a:pt x="10" y="241"/>
                  </a:lnTo>
                  <a:lnTo>
                    <a:pt x="10" y="239"/>
                  </a:lnTo>
                  <a:lnTo>
                    <a:pt x="10" y="236"/>
                  </a:lnTo>
                  <a:lnTo>
                    <a:pt x="10" y="233"/>
                  </a:lnTo>
                  <a:lnTo>
                    <a:pt x="13" y="233"/>
                  </a:lnTo>
                  <a:lnTo>
                    <a:pt x="15" y="233"/>
                  </a:lnTo>
                  <a:lnTo>
                    <a:pt x="18" y="233"/>
                  </a:lnTo>
                  <a:lnTo>
                    <a:pt x="22" y="231"/>
                  </a:lnTo>
                  <a:lnTo>
                    <a:pt x="25" y="231"/>
                  </a:lnTo>
                  <a:lnTo>
                    <a:pt x="25" y="229"/>
                  </a:lnTo>
                  <a:lnTo>
                    <a:pt x="25" y="228"/>
                  </a:lnTo>
                  <a:lnTo>
                    <a:pt x="25" y="221"/>
                  </a:lnTo>
                  <a:lnTo>
                    <a:pt x="22" y="219"/>
                  </a:lnTo>
                  <a:lnTo>
                    <a:pt x="18" y="219"/>
                  </a:lnTo>
                  <a:lnTo>
                    <a:pt x="17" y="221"/>
                  </a:lnTo>
                  <a:lnTo>
                    <a:pt x="13" y="221"/>
                  </a:lnTo>
                  <a:lnTo>
                    <a:pt x="10" y="223"/>
                  </a:lnTo>
                  <a:lnTo>
                    <a:pt x="9" y="219"/>
                  </a:lnTo>
                  <a:lnTo>
                    <a:pt x="7" y="216"/>
                  </a:lnTo>
                  <a:lnTo>
                    <a:pt x="9" y="215"/>
                  </a:lnTo>
                  <a:lnTo>
                    <a:pt x="9" y="213"/>
                  </a:lnTo>
                  <a:lnTo>
                    <a:pt x="9" y="211"/>
                  </a:lnTo>
                  <a:lnTo>
                    <a:pt x="7" y="210"/>
                  </a:lnTo>
                  <a:lnTo>
                    <a:pt x="9" y="208"/>
                  </a:lnTo>
                  <a:lnTo>
                    <a:pt x="9" y="206"/>
                  </a:lnTo>
                  <a:lnTo>
                    <a:pt x="9" y="203"/>
                  </a:lnTo>
                  <a:lnTo>
                    <a:pt x="9" y="200"/>
                  </a:lnTo>
                  <a:lnTo>
                    <a:pt x="9" y="197"/>
                  </a:lnTo>
                  <a:lnTo>
                    <a:pt x="9" y="193"/>
                  </a:lnTo>
                  <a:lnTo>
                    <a:pt x="9" y="190"/>
                  </a:lnTo>
                  <a:lnTo>
                    <a:pt x="22" y="190"/>
                  </a:lnTo>
                  <a:lnTo>
                    <a:pt x="22" y="187"/>
                  </a:lnTo>
                  <a:lnTo>
                    <a:pt x="22" y="182"/>
                  </a:lnTo>
                  <a:lnTo>
                    <a:pt x="25" y="179"/>
                  </a:lnTo>
                  <a:lnTo>
                    <a:pt x="25" y="177"/>
                  </a:lnTo>
                  <a:lnTo>
                    <a:pt x="27" y="175"/>
                  </a:lnTo>
                  <a:lnTo>
                    <a:pt x="30" y="174"/>
                  </a:lnTo>
                  <a:lnTo>
                    <a:pt x="33" y="172"/>
                  </a:lnTo>
                  <a:lnTo>
                    <a:pt x="36" y="172"/>
                  </a:lnTo>
                  <a:lnTo>
                    <a:pt x="36" y="165"/>
                  </a:lnTo>
                  <a:lnTo>
                    <a:pt x="41" y="162"/>
                  </a:lnTo>
                  <a:lnTo>
                    <a:pt x="46" y="161"/>
                  </a:lnTo>
                  <a:lnTo>
                    <a:pt x="46" y="159"/>
                  </a:lnTo>
                  <a:lnTo>
                    <a:pt x="46" y="157"/>
                  </a:lnTo>
                  <a:lnTo>
                    <a:pt x="45" y="156"/>
                  </a:lnTo>
                  <a:lnTo>
                    <a:pt x="45" y="154"/>
                  </a:lnTo>
                  <a:lnTo>
                    <a:pt x="45" y="149"/>
                  </a:lnTo>
                  <a:lnTo>
                    <a:pt x="48" y="149"/>
                  </a:lnTo>
                  <a:lnTo>
                    <a:pt x="51" y="149"/>
                  </a:lnTo>
                  <a:lnTo>
                    <a:pt x="53" y="149"/>
                  </a:lnTo>
                  <a:lnTo>
                    <a:pt x="54" y="149"/>
                  </a:lnTo>
                  <a:lnTo>
                    <a:pt x="54" y="147"/>
                  </a:lnTo>
                  <a:lnTo>
                    <a:pt x="56" y="146"/>
                  </a:lnTo>
                  <a:lnTo>
                    <a:pt x="56" y="146"/>
                  </a:lnTo>
                  <a:lnTo>
                    <a:pt x="58" y="144"/>
                  </a:lnTo>
                  <a:lnTo>
                    <a:pt x="59" y="143"/>
                  </a:lnTo>
                  <a:lnTo>
                    <a:pt x="61" y="139"/>
                  </a:lnTo>
                  <a:lnTo>
                    <a:pt x="61" y="134"/>
                  </a:lnTo>
                  <a:lnTo>
                    <a:pt x="59" y="131"/>
                  </a:lnTo>
                  <a:lnTo>
                    <a:pt x="59" y="129"/>
                  </a:lnTo>
                  <a:lnTo>
                    <a:pt x="59" y="126"/>
                  </a:lnTo>
                  <a:lnTo>
                    <a:pt x="61" y="125"/>
                  </a:lnTo>
                  <a:lnTo>
                    <a:pt x="63" y="123"/>
                  </a:lnTo>
                  <a:lnTo>
                    <a:pt x="64" y="123"/>
                  </a:lnTo>
                  <a:lnTo>
                    <a:pt x="64" y="121"/>
                  </a:lnTo>
                  <a:lnTo>
                    <a:pt x="66" y="121"/>
                  </a:lnTo>
                  <a:lnTo>
                    <a:pt x="66" y="120"/>
                  </a:lnTo>
                  <a:lnTo>
                    <a:pt x="68" y="118"/>
                  </a:lnTo>
                  <a:lnTo>
                    <a:pt x="68" y="115"/>
                  </a:lnTo>
                  <a:lnTo>
                    <a:pt x="68" y="113"/>
                  </a:lnTo>
                  <a:lnTo>
                    <a:pt x="66" y="110"/>
                  </a:lnTo>
                  <a:lnTo>
                    <a:pt x="66" y="108"/>
                  </a:lnTo>
                  <a:lnTo>
                    <a:pt x="64" y="105"/>
                  </a:lnTo>
                  <a:lnTo>
                    <a:pt x="63" y="102"/>
                  </a:lnTo>
                  <a:lnTo>
                    <a:pt x="63" y="100"/>
                  </a:lnTo>
                  <a:lnTo>
                    <a:pt x="63" y="98"/>
                  </a:lnTo>
                  <a:lnTo>
                    <a:pt x="61" y="93"/>
                  </a:lnTo>
                  <a:lnTo>
                    <a:pt x="61" y="90"/>
                  </a:lnTo>
                  <a:lnTo>
                    <a:pt x="63" y="85"/>
                  </a:lnTo>
                  <a:lnTo>
                    <a:pt x="59" y="85"/>
                  </a:lnTo>
                  <a:lnTo>
                    <a:pt x="58" y="85"/>
                  </a:lnTo>
                  <a:lnTo>
                    <a:pt x="56" y="85"/>
                  </a:lnTo>
                  <a:lnTo>
                    <a:pt x="54" y="85"/>
                  </a:lnTo>
                  <a:lnTo>
                    <a:pt x="54" y="84"/>
                  </a:lnTo>
                  <a:lnTo>
                    <a:pt x="54" y="82"/>
                  </a:lnTo>
                  <a:lnTo>
                    <a:pt x="54" y="82"/>
                  </a:lnTo>
                  <a:lnTo>
                    <a:pt x="54" y="80"/>
                  </a:lnTo>
                  <a:lnTo>
                    <a:pt x="54" y="79"/>
                  </a:lnTo>
                  <a:lnTo>
                    <a:pt x="56" y="77"/>
                  </a:lnTo>
                  <a:lnTo>
                    <a:pt x="58" y="77"/>
                  </a:lnTo>
                  <a:lnTo>
                    <a:pt x="58" y="75"/>
                  </a:lnTo>
                  <a:lnTo>
                    <a:pt x="58" y="74"/>
                  </a:lnTo>
                  <a:lnTo>
                    <a:pt x="58" y="72"/>
                  </a:lnTo>
                  <a:lnTo>
                    <a:pt x="59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4" y="67"/>
                  </a:lnTo>
                  <a:lnTo>
                    <a:pt x="68" y="66"/>
                  </a:lnTo>
                  <a:lnTo>
                    <a:pt x="69" y="64"/>
                  </a:lnTo>
                  <a:lnTo>
                    <a:pt x="69" y="64"/>
                  </a:lnTo>
                  <a:lnTo>
                    <a:pt x="71" y="62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71" y="57"/>
                  </a:lnTo>
                  <a:lnTo>
                    <a:pt x="72" y="56"/>
                  </a:lnTo>
                  <a:lnTo>
                    <a:pt x="72" y="54"/>
                  </a:lnTo>
                  <a:lnTo>
                    <a:pt x="74" y="53"/>
                  </a:lnTo>
                  <a:lnTo>
                    <a:pt x="74" y="51"/>
                  </a:lnTo>
                  <a:lnTo>
                    <a:pt x="74" y="49"/>
                  </a:lnTo>
                  <a:lnTo>
                    <a:pt x="77" y="49"/>
                  </a:lnTo>
                  <a:lnTo>
                    <a:pt x="81" y="49"/>
                  </a:lnTo>
                  <a:lnTo>
                    <a:pt x="82" y="48"/>
                  </a:lnTo>
                  <a:lnTo>
                    <a:pt x="84" y="48"/>
                  </a:lnTo>
                  <a:lnTo>
                    <a:pt x="86" y="48"/>
                  </a:lnTo>
                  <a:lnTo>
                    <a:pt x="87" y="46"/>
                  </a:lnTo>
                  <a:lnTo>
                    <a:pt x="90" y="43"/>
                  </a:lnTo>
                  <a:lnTo>
                    <a:pt x="90" y="25"/>
                  </a:lnTo>
                  <a:lnTo>
                    <a:pt x="92" y="25"/>
                  </a:lnTo>
                  <a:lnTo>
                    <a:pt x="95" y="25"/>
                  </a:lnTo>
                  <a:lnTo>
                    <a:pt x="97" y="25"/>
                  </a:lnTo>
                  <a:lnTo>
                    <a:pt x="99" y="25"/>
                  </a:lnTo>
                  <a:lnTo>
                    <a:pt x="102" y="23"/>
                  </a:lnTo>
                  <a:lnTo>
                    <a:pt x="107" y="23"/>
                  </a:lnTo>
                  <a:lnTo>
                    <a:pt x="108" y="21"/>
                  </a:lnTo>
                  <a:lnTo>
                    <a:pt x="110" y="21"/>
                  </a:lnTo>
                  <a:lnTo>
                    <a:pt x="113" y="20"/>
                  </a:lnTo>
                  <a:lnTo>
                    <a:pt x="115" y="18"/>
                  </a:lnTo>
                  <a:lnTo>
                    <a:pt x="117" y="16"/>
                  </a:lnTo>
                  <a:lnTo>
                    <a:pt x="120" y="15"/>
                  </a:lnTo>
                  <a:lnTo>
                    <a:pt x="122" y="13"/>
                  </a:lnTo>
                  <a:lnTo>
                    <a:pt x="123" y="13"/>
                  </a:lnTo>
                  <a:lnTo>
                    <a:pt x="141" y="13"/>
                  </a:lnTo>
                  <a:lnTo>
                    <a:pt x="141" y="10"/>
                  </a:lnTo>
                  <a:lnTo>
                    <a:pt x="141" y="7"/>
                  </a:lnTo>
                  <a:lnTo>
                    <a:pt x="141" y="5"/>
                  </a:lnTo>
                  <a:lnTo>
                    <a:pt x="143" y="3"/>
                  </a:lnTo>
                  <a:lnTo>
                    <a:pt x="144" y="2"/>
                  </a:lnTo>
                  <a:lnTo>
                    <a:pt x="146" y="2"/>
                  </a:lnTo>
                  <a:lnTo>
                    <a:pt x="149" y="0"/>
                  </a:lnTo>
                  <a:lnTo>
                    <a:pt x="151" y="0"/>
                  </a:lnTo>
                  <a:lnTo>
                    <a:pt x="1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3787776" y="2881313"/>
              <a:ext cx="5576888" cy="2030413"/>
            </a:xfrm>
            <a:custGeom>
              <a:avLst/>
              <a:gdLst>
                <a:gd name="T0" fmla="*/ 3045 w 3513"/>
                <a:gd name="T1" fmla="*/ 608 h 1279"/>
                <a:gd name="T2" fmla="*/ 3066 w 3513"/>
                <a:gd name="T3" fmla="*/ 573 h 1279"/>
                <a:gd name="T4" fmla="*/ 3125 w 3513"/>
                <a:gd name="T5" fmla="*/ 565 h 1279"/>
                <a:gd name="T6" fmla="*/ 3120 w 3513"/>
                <a:gd name="T7" fmla="*/ 582 h 1279"/>
                <a:gd name="T8" fmla="*/ 3140 w 3513"/>
                <a:gd name="T9" fmla="*/ 523 h 1279"/>
                <a:gd name="T10" fmla="*/ 3153 w 3513"/>
                <a:gd name="T11" fmla="*/ 567 h 1279"/>
                <a:gd name="T12" fmla="*/ 95 w 3513"/>
                <a:gd name="T13" fmla="*/ 452 h 1279"/>
                <a:gd name="T14" fmla="*/ 3089 w 3513"/>
                <a:gd name="T15" fmla="*/ 452 h 1279"/>
                <a:gd name="T16" fmla="*/ 3115 w 3513"/>
                <a:gd name="T17" fmla="*/ 493 h 1279"/>
                <a:gd name="T18" fmla="*/ 3078 w 3513"/>
                <a:gd name="T19" fmla="*/ 488 h 1279"/>
                <a:gd name="T20" fmla="*/ 218 w 3513"/>
                <a:gd name="T21" fmla="*/ 441 h 1279"/>
                <a:gd name="T22" fmla="*/ 285 w 3513"/>
                <a:gd name="T23" fmla="*/ 460 h 1279"/>
                <a:gd name="T24" fmla="*/ 180 w 3513"/>
                <a:gd name="T25" fmla="*/ 460 h 1279"/>
                <a:gd name="T26" fmla="*/ 108 w 3513"/>
                <a:gd name="T27" fmla="*/ 429 h 1279"/>
                <a:gd name="T28" fmla="*/ 10 w 3513"/>
                <a:gd name="T29" fmla="*/ 403 h 1279"/>
                <a:gd name="T30" fmla="*/ 3112 w 3513"/>
                <a:gd name="T31" fmla="*/ 362 h 1279"/>
                <a:gd name="T32" fmla="*/ 3100 w 3513"/>
                <a:gd name="T33" fmla="*/ 352 h 1279"/>
                <a:gd name="T34" fmla="*/ 1433 w 3513"/>
                <a:gd name="T35" fmla="*/ 153 h 1279"/>
                <a:gd name="T36" fmla="*/ 1434 w 3513"/>
                <a:gd name="T37" fmla="*/ 215 h 1279"/>
                <a:gd name="T38" fmla="*/ 1559 w 3513"/>
                <a:gd name="T39" fmla="*/ 264 h 1279"/>
                <a:gd name="T40" fmla="*/ 1658 w 3513"/>
                <a:gd name="T41" fmla="*/ 246 h 1279"/>
                <a:gd name="T42" fmla="*/ 1773 w 3513"/>
                <a:gd name="T43" fmla="*/ 297 h 1279"/>
                <a:gd name="T44" fmla="*/ 1824 w 3513"/>
                <a:gd name="T45" fmla="*/ 400 h 1279"/>
                <a:gd name="T46" fmla="*/ 1874 w 3513"/>
                <a:gd name="T47" fmla="*/ 506 h 1279"/>
                <a:gd name="T48" fmla="*/ 1933 w 3513"/>
                <a:gd name="T49" fmla="*/ 565 h 1279"/>
                <a:gd name="T50" fmla="*/ 2033 w 3513"/>
                <a:gd name="T51" fmla="*/ 608 h 1279"/>
                <a:gd name="T52" fmla="*/ 1965 w 3513"/>
                <a:gd name="T53" fmla="*/ 694 h 1279"/>
                <a:gd name="T54" fmla="*/ 1874 w 3513"/>
                <a:gd name="T55" fmla="*/ 798 h 1279"/>
                <a:gd name="T56" fmla="*/ 1884 w 3513"/>
                <a:gd name="T57" fmla="*/ 933 h 1279"/>
                <a:gd name="T58" fmla="*/ 1814 w 3513"/>
                <a:gd name="T59" fmla="*/ 1023 h 1279"/>
                <a:gd name="T60" fmla="*/ 1788 w 3513"/>
                <a:gd name="T61" fmla="*/ 1125 h 1279"/>
                <a:gd name="T62" fmla="*/ 1737 w 3513"/>
                <a:gd name="T63" fmla="*/ 1205 h 1279"/>
                <a:gd name="T64" fmla="*/ 1665 w 3513"/>
                <a:gd name="T65" fmla="*/ 1271 h 1279"/>
                <a:gd name="T66" fmla="*/ 1552 w 3513"/>
                <a:gd name="T67" fmla="*/ 1235 h 1279"/>
                <a:gd name="T68" fmla="*/ 1501 w 3513"/>
                <a:gd name="T69" fmla="*/ 1135 h 1279"/>
                <a:gd name="T70" fmla="*/ 1455 w 3513"/>
                <a:gd name="T71" fmla="*/ 1012 h 1279"/>
                <a:gd name="T72" fmla="*/ 1483 w 3513"/>
                <a:gd name="T73" fmla="*/ 894 h 1279"/>
                <a:gd name="T74" fmla="*/ 1439 w 3513"/>
                <a:gd name="T75" fmla="*/ 786 h 1279"/>
                <a:gd name="T76" fmla="*/ 1424 w 3513"/>
                <a:gd name="T77" fmla="*/ 712 h 1279"/>
                <a:gd name="T78" fmla="*/ 1318 w 3513"/>
                <a:gd name="T79" fmla="*/ 644 h 1279"/>
                <a:gd name="T80" fmla="*/ 1223 w 3513"/>
                <a:gd name="T81" fmla="*/ 657 h 1279"/>
                <a:gd name="T82" fmla="*/ 1123 w 3513"/>
                <a:gd name="T83" fmla="*/ 649 h 1279"/>
                <a:gd name="T84" fmla="*/ 1061 w 3513"/>
                <a:gd name="T85" fmla="*/ 575 h 1279"/>
                <a:gd name="T86" fmla="*/ 1025 w 3513"/>
                <a:gd name="T87" fmla="*/ 506 h 1279"/>
                <a:gd name="T88" fmla="*/ 1023 w 3513"/>
                <a:gd name="T89" fmla="*/ 401 h 1279"/>
                <a:gd name="T90" fmla="*/ 1079 w 3513"/>
                <a:gd name="T91" fmla="*/ 311 h 1279"/>
                <a:gd name="T92" fmla="*/ 1176 w 3513"/>
                <a:gd name="T93" fmla="*/ 200 h 1279"/>
                <a:gd name="T94" fmla="*/ 1267 w 3513"/>
                <a:gd name="T95" fmla="*/ 174 h 1279"/>
                <a:gd name="T96" fmla="*/ 3498 w 3513"/>
                <a:gd name="T97" fmla="*/ 22 h 1279"/>
                <a:gd name="T98" fmla="*/ 3430 w 3513"/>
                <a:gd name="T99" fmla="*/ 61 h 1279"/>
                <a:gd name="T100" fmla="*/ 3412 w 3513"/>
                <a:gd name="T101" fmla="*/ 90 h 1279"/>
                <a:gd name="T102" fmla="*/ 3392 w 3513"/>
                <a:gd name="T103" fmla="*/ 182 h 1279"/>
                <a:gd name="T104" fmla="*/ 3312 w 3513"/>
                <a:gd name="T105" fmla="*/ 207 h 1279"/>
                <a:gd name="T106" fmla="*/ 3308 w 3513"/>
                <a:gd name="T107" fmla="*/ 197 h 1279"/>
                <a:gd name="T108" fmla="*/ 3258 w 3513"/>
                <a:gd name="T109" fmla="*/ 213 h 1279"/>
                <a:gd name="T110" fmla="*/ 3243 w 3513"/>
                <a:gd name="T111" fmla="*/ 226 h 1279"/>
                <a:gd name="T112" fmla="*/ 3272 w 3513"/>
                <a:gd name="T113" fmla="*/ 181 h 1279"/>
                <a:gd name="T114" fmla="*/ 3336 w 3513"/>
                <a:gd name="T115" fmla="*/ 148 h 1279"/>
                <a:gd name="T116" fmla="*/ 3379 w 3513"/>
                <a:gd name="T117" fmla="*/ 127 h 1279"/>
                <a:gd name="T118" fmla="*/ 3377 w 3513"/>
                <a:gd name="T119" fmla="*/ 58 h 1279"/>
                <a:gd name="T120" fmla="*/ 3408 w 3513"/>
                <a:gd name="T121" fmla="*/ 15 h 1279"/>
                <a:gd name="T122" fmla="*/ 3472 w 3513"/>
                <a:gd name="T123" fmla="*/ 18 h 1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13" h="1279">
                  <a:moveTo>
                    <a:pt x="3084" y="544"/>
                  </a:moveTo>
                  <a:lnTo>
                    <a:pt x="3084" y="547"/>
                  </a:lnTo>
                  <a:lnTo>
                    <a:pt x="3084" y="552"/>
                  </a:lnTo>
                  <a:lnTo>
                    <a:pt x="3082" y="555"/>
                  </a:lnTo>
                  <a:lnTo>
                    <a:pt x="3082" y="557"/>
                  </a:lnTo>
                  <a:lnTo>
                    <a:pt x="3082" y="559"/>
                  </a:lnTo>
                  <a:lnTo>
                    <a:pt x="3082" y="562"/>
                  </a:lnTo>
                  <a:lnTo>
                    <a:pt x="3082" y="565"/>
                  </a:lnTo>
                  <a:lnTo>
                    <a:pt x="3082" y="567"/>
                  </a:lnTo>
                  <a:lnTo>
                    <a:pt x="3081" y="570"/>
                  </a:lnTo>
                  <a:lnTo>
                    <a:pt x="3081" y="570"/>
                  </a:lnTo>
                  <a:lnTo>
                    <a:pt x="3079" y="570"/>
                  </a:lnTo>
                  <a:lnTo>
                    <a:pt x="3078" y="572"/>
                  </a:lnTo>
                  <a:lnTo>
                    <a:pt x="3078" y="572"/>
                  </a:lnTo>
                  <a:lnTo>
                    <a:pt x="3076" y="573"/>
                  </a:lnTo>
                  <a:lnTo>
                    <a:pt x="3073" y="575"/>
                  </a:lnTo>
                  <a:lnTo>
                    <a:pt x="3071" y="578"/>
                  </a:lnTo>
                  <a:lnTo>
                    <a:pt x="3069" y="582"/>
                  </a:lnTo>
                  <a:lnTo>
                    <a:pt x="3069" y="585"/>
                  </a:lnTo>
                  <a:lnTo>
                    <a:pt x="3069" y="588"/>
                  </a:lnTo>
                  <a:lnTo>
                    <a:pt x="3069" y="591"/>
                  </a:lnTo>
                  <a:lnTo>
                    <a:pt x="3066" y="591"/>
                  </a:lnTo>
                  <a:lnTo>
                    <a:pt x="3061" y="591"/>
                  </a:lnTo>
                  <a:lnTo>
                    <a:pt x="3060" y="593"/>
                  </a:lnTo>
                  <a:lnTo>
                    <a:pt x="3058" y="593"/>
                  </a:lnTo>
                  <a:lnTo>
                    <a:pt x="3058" y="593"/>
                  </a:lnTo>
                  <a:lnTo>
                    <a:pt x="3056" y="595"/>
                  </a:lnTo>
                  <a:lnTo>
                    <a:pt x="3053" y="596"/>
                  </a:lnTo>
                  <a:lnTo>
                    <a:pt x="3051" y="600"/>
                  </a:lnTo>
                  <a:lnTo>
                    <a:pt x="3051" y="601"/>
                  </a:lnTo>
                  <a:lnTo>
                    <a:pt x="3051" y="603"/>
                  </a:lnTo>
                  <a:lnTo>
                    <a:pt x="3050" y="604"/>
                  </a:lnTo>
                  <a:lnTo>
                    <a:pt x="3048" y="606"/>
                  </a:lnTo>
                  <a:lnTo>
                    <a:pt x="3046" y="608"/>
                  </a:lnTo>
                  <a:lnTo>
                    <a:pt x="3045" y="608"/>
                  </a:lnTo>
                  <a:lnTo>
                    <a:pt x="3043" y="608"/>
                  </a:lnTo>
                  <a:lnTo>
                    <a:pt x="3042" y="608"/>
                  </a:lnTo>
                  <a:lnTo>
                    <a:pt x="3040" y="608"/>
                  </a:lnTo>
                  <a:lnTo>
                    <a:pt x="3038" y="609"/>
                  </a:lnTo>
                  <a:lnTo>
                    <a:pt x="3037" y="608"/>
                  </a:lnTo>
                  <a:lnTo>
                    <a:pt x="3037" y="608"/>
                  </a:lnTo>
                  <a:lnTo>
                    <a:pt x="3037" y="604"/>
                  </a:lnTo>
                  <a:lnTo>
                    <a:pt x="3038" y="601"/>
                  </a:lnTo>
                  <a:lnTo>
                    <a:pt x="3040" y="600"/>
                  </a:lnTo>
                  <a:lnTo>
                    <a:pt x="3040" y="598"/>
                  </a:lnTo>
                  <a:lnTo>
                    <a:pt x="3042" y="598"/>
                  </a:lnTo>
                  <a:lnTo>
                    <a:pt x="3043" y="598"/>
                  </a:lnTo>
                  <a:lnTo>
                    <a:pt x="3046" y="598"/>
                  </a:lnTo>
                  <a:lnTo>
                    <a:pt x="3048" y="596"/>
                  </a:lnTo>
                  <a:lnTo>
                    <a:pt x="3050" y="595"/>
                  </a:lnTo>
                  <a:lnTo>
                    <a:pt x="3050" y="595"/>
                  </a:lnTo>
                  <a:lnTo>
                    <a:pt x="3050" y="593"/>
                  </a:lnTo>
                  <a:lnTo>
                    <a:pt x="3051" y="593"/>
                  </a:lnTo>
                  <a:lnTo>
                    <a:pt x="3053" y="591"/>
                  </a:lnTo>
                  <a:lnTo>
                    <a:pt x="3055" y="591"/>
                  </a:lnTo>
                  <a:lnTo>
                    <a:pt x="3058" y="591"/>
                  </a:lnTo>
                  <a:lnTo>
                    <a:pt x="3058" y="590"/>
                  </a:lnTo>
                  <a:lnTo>
                    <a:pt x="3058" y="588"/>
                  </a:lnTo>
                  <a:lnTo>
                    <a:pt x="3060" y="586"/>
                  </a:lnTo>
                  <a:lnTo>
                    <a:pt x="3061" y="585"/>
                  </a:lnTo>
                  <a:lnTo>
                    <a:pt x="3061" y="583"/>
                  </a:lnTo>
                  <a:lnTo>
                    <a:pt x="3063" y="583"/>
                  </a:lnTo>
                  <a:lnTo>
                    <a:pt x="3063" y="582"/>
                  </a:lnTo>
                  <a:lnTo>
                    <a:pt x="3063" y="580"/>
                  </a:lnTo>
                  <a:lnTo>
                    <a:pt x="3063" y="578"/>
                  </a:lnTo>
                  <a:lnTo>
                    <a:pt x="3063" y="577"/>
                  </a:lnTo>
                  <a:lnTo>
                    <a:pt x="3063" y="575"/>
                  </a:lnTo>
                  <a:lnTo>
                    <a:pt x="3064" y="573"/>
                  </a:lnTo>
                  <a:lnTo>
                    <a:pt x="3066" y="573"/>
                  </a:lnTo>
                  <a:lnTo>
                    <a:pt x="3066" y="573"/>
                  </a:lnTo>
                  <a:lnTo>
                    <a:pt x="3068" y="570"/>
                  </a:lnTo>
                  <a:lnTo>
                    <a:pt x="3069" y="567"/>
                  </a:lnTo>
                  <a:lnTo>
                    <a:pt x="3071" y="565"/>
                  </a:lnTo>
                  <a:lnTo>
                    <a:pt x="3073" y="563"/>
                  </a:lnTo>
                  <a:lnTo>
                    <a:pt x="3074" y="560"/>
                  </a:lnTo>
                  <a:lnTo>
                    <a:pt x="3076" y="559"/>
                  </a:lnTo>
                  <a:lnTo>
                    <a:pt x="3078" y="557"/>
                  </a:lnTo>
                  <a:lnTo>
                    <a:pt x="3078" y="555"/>
                  </a:lnTo>
                  <a:lnTo>
                    <a:pt x="3078" y="555"/>
                  </a:lnTo>
                  <a:lnTo>
                    <a:pt x="3078" y="552"/>
                  </a:lnTo>
                  <a:lnTo>
                    <a:pt x="3081" y="550"/>
                  </a:lnTo>
                  <a:lnTo>
                    <a:pt x="3082" y="547"/>
                  </a:lnTo>
                  <a:lnTo>
                    <a:pt x="3084" y="544"/>
                  </a:lnTo>
                  <a:close/>
                  <a:moveTo>
                    <a:pt x="3091" y="532"/>
                  </a:moveTo>
                  <a:lnTo>
                    <a:pt x="3092" y="532"/>
                  </a:lnTo>
                  <a:lnTo>
                    <a:pt x="3096" y="532"/>
                  </a:lnTo>
                  <a:lnTo>
                    <a:pt x="3097" y="534"/>
                  </a:lnTo>
                  <a:lnTo>
                    <a:pt x="3099" y="536"/>
                  </a:lnTo>
                  <a:lnTo>
                    <a:pt x="3100" y="537"/>
                  </a:lnTo>
                  <a:lnTo>
                    <a:pt x="3102" y="539"/>
                  </a:lnTo>
                  <a:lnTo>
                    <a:pt x="3105" y="541"/>
                  </a:lnTo>
                  <a:lnTo>
                    <a:pt x="3109" y="542"/>
                  </a:lnTo>
                  <a:lnTo>
                    <a:pt x="3112" y="544"/>
                  </a:lnTo>
                  <a:lnTo>
                    <a:pt x="3114" y="547"/>
                  </a:lnTo>
                  <a:lnTo>
                    <a:pt x="3115" y="549"/>
                  </a:lnTo>
                  <a:lnTo>
                    <a:pt x="3117" y="550"/>
                  </a:lnTo>
                  <a:lnTo>
                    <a:pt x="3117" y="554"/>
                  </a:lnTo>
                  <a:lnTo>
                    <a:pt x="3117" y="557"/>
                  </a:lnTo>
                  <a:lnTo>
                    <a:pt x="3117" y="559"/>
                  </a:lnTo>
                  <a:lnTo>
                    <a:pt x="3119" y="560"/>
                  </a:lnTo>
                  <a:lnTo>
                    <a:pt x="3119" y="562"/>
                  </a:lnTo>
                  <a:lnTo>
                    <a:pt x="3119" y="563"/>
                  </a:lnTo>
                  <a:lnTo>
                    <a:pt x="3120" y="563"/>
                  </a:lnTo>
                  <a:lnTo>
                    <a:pt x="3122" y="563"/>
                  </a:lnTo>
                  <a:lnTo>
                    <a:pt x="3125" y="565"/>
                  </a:lnTo>
                  <a:lnTo>
                    <a:pt x="3127" y="567"/>
                  </a:lnTo>
                  <a:lnTo>
                    <a:pt x="3128" y="568"/>
                  </a:lnTo>
                  <a:lnTo>
                    <a:pt x="3128" y="570"/>
                  </a:lnTo>
                  <a:lnTo>
                    <a:pt x="3128" y="572"/>
                  </a:lnTo>
                  <a:lnTo>
                    <a:pt x="3128" y="573"/>
                  </a:lnTo>
                  <a:lnTo>
                    <a:pt x="3130" y="575"/>
                  </a:lnTo>
                  <a:lnTo>
                    <a:pt x="3132" y="575"/>
                  </a:lnTo>
                  <a:lnTo>
                    <a:pt x="3133" y="577"/>
                  </a:lnTo>
                  <a:lnTo>
                    <a:pt x="3135" y="577"/>
                  </a:lnTo>
                  <a:lnTo>
                    <a:pt x="3137" y="577"/>
                  </a:lnTo>
                  <a:lnTo>
                    <a:pt x="3138" y="578"/>
                  </a:lnTo>
                  <a:lnTo>
                    <a:pt x="3140" y="580"/>
                  </a:lnTo>
                  <a:lnTo>
                    <a:pt x="3140" y="583"/>
                  </a:lnTo>
                  <a:lnTo>
                    <a:pt x="3140" y="593"/>
                  </a:lnTo>
                  <a:lnTo>
                    <a:pt x="3137" y="591"/>
                  </a:lnTo>
                  <a:lnTo>
                    <a:pt x="3135" y="593"/>
                  </a:lnTo>
                  <a:lnTo>
                    <a:pt x="3133" y="593"/>
                  </a:lnTo>
                  <a:lnTo>
                    <a:pt x="3132" y="593"/>
                  </a:lnTo>
                  <a:lnTo>
                    <a:pt x="3132" y="593"/>
                  </a:lnTo>
                  <a:lnTo>
                    <a:pt x="3132" y="595"/>
                  </a:lnTo>
                  <a:lnTo>
                    <a:pt x="3132" y="595"/>
                  </a:lnTo>
                  <a:lnTo>
                    <a:pt x="3132" y="596"/>
                  </a:lnTo>
                  <a:lnTo>
                    <a:pt x="3130" y="596"/>
                  </a:lnTo>
                  <a:lnTo>
                    <a:pt x="3128" y="596"/>
                  </a:lnTo>
                  <a:lnTo>
                    <a:pt x="3125" y="596"/>
                  </a:lnTo>
                  <a:lnTo>
                    <a:pt x="3123" y="596"/>
                  </a:lnTo>
                  <a:lnTo>
                    <a:pt x="3122" y="595"/>
                  </a:lnTo>
                  <a:lnTo>
                    <a:pt x="3120" y="595"/>
                  </a:lnTo>
                  <a:lnTo>
                    <a:pt x="3119" y="593"/>
                  </a:lnTo>
                  <a:lnTo>
                    <a:pt x="3119" y="590"/>
                  </a:lnTo>
                  <a:lnTo>
                    <a:pt x="3119" y="588"/>
                  </a:lnTo>
                  <a:lnTo>
                    <a:pt x="3119" y="586"/>
                  </a:lnTo>
                  <a:lnTo>
                    <a:pt x="3119" y="585"/>
                  </a:lnTo>
                  <a:lnTo>
                    <a:pt x="3119" y="583"/>
                  </a:lnTo>
                  <a:lnTo>
                    <a:pt x="3120" y="582"/>
                  </a:lnTo>
                  <a:lnTo>
                    <a:pt x="3122" y="580"/>
                  </a:lnTo>
                  <a:lnTo>
                    <a:pt x="3119" y="582"/>
                  </a:lnTo>
                  <a:lnTo>
                    <a:pt x="3115" y="582"/>
                  </a:lnTo>
                  <a:lnTo>
                    <a:pt x="3114" y="580"/>
                  </a:lnTo>
                  <a:lnTo>
                    <a:pt x="3112" y="580"/>
                  </a:lnTo>
                  <a:lnTo>
                    <a:pt x="3110" y="578"/>
                  </a:lnTo>
                  <a:lnTo>
                    <a:pt x="3109" y="577"/>
                  </a:lnTo>
                  <a:lnTo>
                    <a:pt x="3109" y="577"/>
                  </a:lnTo>
                  <a:lnTo>
                    <a:pt x="3107" y="577"/>
                  </a:lnTo>
                  <a:lnTo>
                    <a:pt x="3107" y="575"/>
                  </a:lnTo>
                  <a:lnTo>
                    <a:pt x="3107" y="573"/>
                  </a:lnTo>
                  <a:lnTo>
                    <a:pt x="3105" y="573"/>
                  </a:lnTo>
                  <a:lnTo>
                    <a:pt x="3107" y="572"/>
                  </a:lnTo>
                  <a:lnTo>
                    <a:pt x="3107" y="570"/>
                  </a:lnTo>
                  <a:lnTo>
                    <a:pt x="3107" y="568"/>
                  </a:lnTo>
                  <a:lnTo>
                    <a:pt x="3107" y="565"/>
                  </a:lnTo>
                  <a:lnTo>
                    <a:pt x="3107" y="562"/>
                  </a:lnTo>
                  <a:lnTo>
                    <a:pt x="3105" y="557"/>
                  </a:lnTo>
                  <a:lnTo>
                    <a:pt x="3105" y="555"/>
                  </a:lnTo>
                  <a:lnTo>
                    <a:pt x="3104" y="555"/>
                  </a:lnTo>
                  <a:lnTo>
                    <a:pt x="3104" y="552"/>
                  </a:lnTo>
                  <a:lnTo>
                    <a:pt x="3104" y="549"/>
                  </a:lnTo>
                  <a:lnTo>
                    <a:pt x="3104" y="545"/>
                  </a:lnTo>
                  <a:lnTo>
                    <a:pt x="3102" y="545"/>
                  </a:lnTo>
                  <a:lnTo>
                    <a:pt x="3099" y="545"/>
                  </a:lnTo>
                  <a:lnTo>
                    <a:pt x="3096" y="545"/>
                  </a:lnTo>
                  <a:lnTo>
                    <a:pt x="3094" y="544"/>
                  </a:lnTo>
                  <a:lnTo>
                    <a:pt x="3092" y="542"/>
                  </a:lnTo>
                  <a:lnTo>
                    <a:pt x="3091" y="541"/>
                  </a:lnTo>
                  <a:lnTo>
                    <a:pt x="3091" y="537"/>
                  </a:lnTo>
                  <a:lnTo>
                    <a:pt x="3091" y="536"/>
                  </a:lnTo>
                  <a:lnTo>
                    <a:pt x="3091" y="532"/>
                  </a:lnTo>
                  <a:close/>
                  <a:moveTo>
                    <a:pt x="3133" y="523"/>
                  </a:moveTo>
                  <a:lnTo>
                    <a:pt x="3137" y="523"/>
                  </a:lnTo>
                  <a:lnTo>
                    <a:pt x="3140" y="523"/>
                  </a:lnTo>
                  <a:lnTo>
                    <a:pt x="3140" y="524"/>
                  </a:lnTo>
                  <a:lnTo>
                    <a:pt x="3141" y="524"/>
                  </a:lnTo>
                  <a:lnTo>
                    <a:pt x="3143" y="524"/>
                  </a:lnTo>
                  <a:lnTo>
                    <a:pt x="3145" y="523"/>
                  </a:lnTo>
                  <a:lnTo>
                    <a:pt x="3145" y="532"/>
                  </a:lnTo>
                  <a:lnTo>
                    <a:pt x="3145" y="534"/>
                  </a:lnTo>
                  <a:lnTo>
                    <a:pt x="3145" y="534"/>
                  </a:lnTo>
                  <a:lnTo>
                    <a:pt x="3145" y="536"/>
                  </a:lnTo>
                  <a:lnTo>
                    <a:pt x="3146" y="539"/>
                  </a:lnTo>
                  <a:lnTo>
                    <a:pt x="3146" y="539"/>
                  </a:lnTo>
                  <a:lnTo>
                    <a:pt x="3148" y="539"/>
                  </a:lnTo>
                  <a:lnTo>
                    <a:pt x="3150" y="539"/>
                  </a:lnTo>
                  <a:lnTo>
                    <a:pt x="3151" y="541"/>
                  </a:lnTo>
                  <a:lnTo>
                    <a:pt x="3153" y="542"/>
                  </a:lnTo>
                  <a:lnTo>
                    <a:pt x="3155" y="544"/>
                  </a:lnTo>
                  <a:lnTo>
                    <a:pt x="3156" y="545"/>
                  </a:lnTo>
                  <a:lnTo>
                    <a:pt x="3158" y="547"/>
                  </a:lnTo>
                  <a:lnTo>
                    <a:pt x="3159" y="549"/>
                  </a:lnTo>
                  <a:lnTo>
                    <a:pt x="3159" y="550"/>
                  </a:lnTo>
                  <a:lnTo>
                    <a:pt x="3159" y="552"/>
                  </a:lnTo>
                  <a:lnTo>
                    <a:pt x="3161" y="554"/>
                  </a:lnTo>
                  <a:lnTo>
                    <a:pt x="3163" y="554"/>
                  </a:lnTo>
                  <a:lnTo>
                    <a:pt x="3164" y="557"/>
                  </a:lnTo>
                  <a:lnTo>
                    <a:pt x="3168" y="560"/>
                  </a:lnTo>
                  <a:lnTo>
                    <a:pt x="3168" y="563"/>
                  </a:lnTo>
                  <a:lnTo>
                    <a:pt x="3168" y="563"/>
                  </a:lnTo>
                  <a:lnTo>
                    <a:pt x="3168" y="565"/>
                  </a:lnTo>
                  <a:lnTo>
                    <a:pt x="3168" y="568"/>
                  </a:lnTo>
                  <a:lnTo>
                    <a:pt x="3168" y="572"/>
                  </a:lnTo>
                  <a:lnTo>
                    <a:pt x="3168" y="573"/>
                  </a:lnTo>
                  <a:lnTo>
                    <a:pt x="3168" y="575"/>
                  </a:lnTo>
                  <a:lnTo>
                    <a:pt x="3155" y="575"/>
                  </a:lnTo>
                  <a:lnTo>
                    <a:pt x="3155" y="572"/>
                  </a:lnTo>
                  <a:lnTo>
                    <a:pt x="3155" y="568"/>
                  </a:lnTo>
                  <a:lnTo>
                    <a:pt x="3153" y="567"/>
                  </a:lnTo>
                  <a:lnTo>
                    <a:pt x="3151" y="565"/>
                  </a:lnTo>
                  <a:lnTo>
                    <a:pt x="3150" y="563"/>
                  </a:lnTo>
                  <a:lnTo>
                    <a:pt x="3148" y="563"/>
                  </a:lnTo>
                  <a:lnTo>
                    <a:pt x="3145" y="560"/>
                  </a:lnTo>
                  <a:lnTo>
                    <a:pt x="3141" y="557"/>
                  </a:lnTo>
                  <a:lnTo>
                    <a:pt x="3140" y="557"/>
                  </a:lnTo>
                  <a:lnTo>
                    <a:pt x="3140" y="555"/>
                  </a:lnTo>
                  <a:lnTo>
                    <a:pt x="3138" y="554"/>
                  </a:lnTo>
                  <a:lnTo>
                    <a:pt x="3137" y="552"/>
                  </a:lnTo>
                  <a:lnTo>
                    <a:pt x="3138" y="550"/>
                  </a:lnTo>
                  <a:lnTo>
                    <a:pt x="3137" y="547"/>
                  </a:lnTo>
                  <a:lnTo>
                    <a:pt x="3135" y="545"/>
                  </a:lnTo>
                  <a:lnTo>
                    <a:pt x="3133" y="544"/>
                  </a:lnTo>
                  <a:lnTo>
                    <a:pt x="3132" y="542"/>
                  </a:lnTo>
                  <a:lnTo>
                    <a:pt x="3130" y="542"/>
                  </a:lnTo>
                  <a:lnTo>
                    <a:pt x="3130" y="541"/>
                  </a:lnTo>
                  <a:lnTo>
                    <a:pt x="3130" y="539"/>
                  </a:lnTo>
                  <a:lnTo>
                    <a:pt x="3130" y="539"/>
                  </a:lnTo>
                  <a:lnTo>
                    <a:pt x="3128" y="539"/>
                  </a:lnTo>
                  <a:lnTo>
                    <a:pt x="3127" y="539"/>
                  </a:lnTo>
                  <a:lnTo>
                    <a:pt x="3125" y="537"/>
                  </a:lnTo>
                  <a:lnTo>
                    <a:pt x="3123" y="537"/>
                  </a:lnTo>
                  <a:lnTo>
                    <a:pt x="3122" y="536"/>
                  </a:lnTo>
                  <a:lnTo>
                    <a:pt x="3120" y="534"/>
                  </a:lnTo>
                  <a:lnTo>
                    <a:pt x="3117" y="532"/>
                  </a:lnTo>
                  <a:lnTo>
                    <a:pt x="3114" y="531"/>
                  </a:lnTo>
                  <a:lnTo>
                    <a:pt x="3119" y="529"/>
                  </a:lnTo>
                  <a:lnTo>
                    <a:pt x="3122" y="529"/>
                  </a:lnTo>
                  <a:lnTo>
                    <a:pt x="3125" y="529"/>
                  </a:lnTo>
                  <a:lnTo>
                    <a:pt x="3128" y="527"/>
                  </a:lnTo>
                  <a:lnTo>
                    <a:pt x="3128" y="526"/>
                  </a:lnTo>
                  <a:lnTo>
                    <a:pt x="3128" y="524"/>
                  </a:lnTo>
                  <a:lnTo>
                    <a:pt x="3130" y="524"/>
                  </a:lnTo>
                  <a:lnTo>
                    <a:pt x="3133" y="523"/>
                  </a:lnTo>
                  <a:close/>
                  <a:moveTo>
                    <a:pt x="95" y="452"/>
                  </a:moveTo>
                  <a:lnTo>
                    <a:pt x="115" y="452"/>
                  </a:lnTo>
                  <a:lnTo>
                    <a:pt x="117" y="454"/>
                  </a:lnTo>
                  <a:lnTo>
                    <a:pt x="118" y="455"/>
                  </a:lnTo>
                  <a:lnTo>
                    <a:pt x="121" y="455"/>
                  </a:lnTo>
                  <a:lnTo>
                    <a:pt x="123" y="457"/>
                  </a:lnTo>
                  <a:lnTo>
                    <a:pt x="125" y="457"/>
                  </a:lnTo>
                  <a:lnTo>
                    <a:pt x="128" y="457"/>
                  </a:lnTo>
                  <a:lnTo>
                    <a:pt x="128" y="459"/>
                  </a:lnTo>
                  <a:lnTo>
                    <a:pt x="128" y="460"/>
                  </a:lnTo>
                  <a:lnTo>
                    <a:pt x="128" y="462"/>
                  </a:lnTo>
                  <a:lnTo>
                    <a:pt x="130" y="464"/>
                  </a:lnTo>
                  <a:lnTo>
                    <a:pt x="126" y="467"/>
                  </a:lnTo>
                  <a:lnTo>
                    <a:pt x="125" y="469"/>
                  </a:lnTo>
                  <a:lnTo>
                    <a:pt x="123" y="470"/>
                  </a:lnTo>
                  <a:lnTo>
                    <a:pt x="121" y="470"/>
                  </a:lnTo>
                  <a:lnTo>
                    <a:pt x="118" y="470"/>
                  </a:lnTo>
                  <a:lnTo>
                    <a:pt x="117" y="470"/>
                  </a:lnTo>
                  <a:lnTo>
                    <a:pt x="117" y="469"/>
                  </a:lnTo>
                  <a:lnTo>
                    <a:pt x="117" y="467"/>
                  </a:lnTo>
                  <a:lnTo>
                    <a:pt x="117" y="465"/>
                  </a:lnTo>
                  <a:lnTo>
                    <a:pt x="115" y="464"/>
                  </a:lnTo>
                  <a:lnTo>
                    <a:pt x="112" y="462"/>
                  </a:lnTo>
                  <a:lnTo>
                    <a:pt x="108" y="460"/>
                  </a:lnTo>
                  <a:lnTo>
                    <a:pt x="107" y="460"/>
                  </a:lnTo>
                  <a:lnTo>
                    <a:pt x="105" y="460"/>
                  </a:lnTo>
                  <a:lnTo>
                    <a:pt x="102" y="460"/>
                  </a:lnTo>
                  <a:lnTo>
                    <a:pt x="100" y="460"/>
                  </a:lnTo>
                  <a:lnTo>
                    <a:pt x="98" y="457"/>
                  </a:lnTo>
                  <a:lnTo>
                    <a:pt x="97" y="455"/>
                  </a:lnTo>
                  <a:lnTo>
                    <a:pt x="95" y="452"/>
                  </a:lnTo>
                  <a:close/>
                  <a:moveTo>
                    <a:pt x="2683" y="452"/>
                  </a:moveTo>
                  <a:lnTo>
                    <a:pt x="2683" y="452"/>
                  </a:lnTo>
                  <a:lnTo>
                    <a:pt x="2683" y="452"/>
                  </a:lnTo>
                  <a:lnTo>
                    <a:pt x="2683" y="452"/>
                  </a:lnTo>
                  <a:close/>
                  <a:moveTo>
                    <a:pt x="3089" y="452"/>
                  </a:moveTo>
                  <a:lnTo>
                    <a:pt x="3096" y="452"/>
                  </a:lnTo>
                  <a:lnTo>
                    <a:pt x="3097" y="452"/>
                  </a:lnTo>
                  <a:lnTo>
                    <a:pt x="3099" y="454"/>
                  </a:lnTo>
                  <a:lnTo>
                    <a:pt x="3100" y="454"/>
                  </a:lnTo>
                  <a:lnTo>
                    <a:pt x="3100" y="455"/>
                  </a:lnTo>
                  <a:lnTo>
                    <a:pt x="3102" y="455"/>
                  </a:lnTo>
                  <a:lnTo>
                    <a:pt x="3104" y="457"/>
                  </a:lnTo>
                  <a:lnTo>
                    <a:pt x="3105" y="457"/>
                  </a:lnTo>
                  <a:lnTo>
                    <a:pt x="3107" y="457"/>
                  </a:lnTo>
                  <a:lnTo>
                    <a:pt x="3107" y="457"/>
                  </a:lnTo>
                  <a:lnTo>
                    <a:pt x="3109" y="457"/>
                  </a:lnTo>
                  <a:lnTo>
                    <a:pt x="3110" y="459"/>
                  </a:lnTo>
                  <a:lnTo>
                    <a:pt x="3112" y="460"/>
                  </a:lnTo>
                  <a:lnTo>
                    <a:pt x="3114" y="462"/>
                  </a:lnTo>
                  <a:lnTo>
                    <a:pt x="3114" y="462"/>
                  </a:lnTo>
                  <a:lnTo>
                    <a:pt x="3115" y="464"/>
                  </a:lnTo>
                  <a:lnTo>
                    <a:pt x="3115" y="464"/>
                  </a:lnTo>
                  <a:lnTo>
                    <a:pt x="3115" y="467"/>
                  </a:lnTo>
                  <a:lnTo>
                    <a:pt x="3117" y="469"/>
                  </a:lnTo>
                  <a:lnTo>
                    <a:pt x="3117" y="470"/>
                  </a:lnTo>
                  <a:lnTo>
                    <a:pt x="3119" y="472"/>
                  </a:lnTo>
                  <a:lnTo>
                    <a:pt x="3119" y="472"/>
                  </a:lnTo>
                  <a:lnTo>
                    <a:pt x="3119" y="473"/>
                  </a:lnTo>
                  <a:lnTo>
                    <a:pt x="3119" y="475"/>
                  </a:lnTo>
                  <a:lnTo>
                    <a:pt x="3119" y="477"/>
                  </a:lnTo>
                  <a:lnTo>
                    <a:pt x="3119" y="478"/>
                  </a:lnTo>
                  <a:lnTo>
                    <a:pt x="3119" y="478"/>
                  </a:lnTo>
                  <a:lnTo>
                    <a:pt x="3119" y="480"/>
                  </a:lnTo>
                  <a:lnTo>
                    <a:pt x="3119" y="482"/>
                  </a:lnTo>
                  <a:lnTo>
                    <a:pt x="3119" y="483"/>
                  </a:lnTo>
                  <a:lnTo>
                    <a:pt x="3119" y="485"/>
                  </a:lnTo>
                  <a:lnTo>
                    <a:pt x="3117" y="488"/>
                  </a:lnTo>
                  <a:lnTo>
                    <a:pt x="3117" y="490"/>
                  </a:lnTo>
                  <a:lnTo>
                    <a:pt x="3115" y="491"/>
                  </a:lnTo>
                  <a:lnTo>
                    <a:pt x="3115" y="493"/>
                  </a:lnTo>
                  <a:lnTo>
                    <a:pt x="3114" y="493"/>
                  </a:lnTo>
                  <a:lnTo>
                    <a:pt x="3112" y="495"/>
                  </a:lnTo>
                  <a:lnTo>
                    <a:pt x="3112" y="496"/>
                  </a:lnTo>
                  <a:lnTo>
                    <a:pt x="3112" y="496"/>
                  </a:lnTo>
                  <a:lnTo>
                    <a:pt x="3110" y="498"/>
                  </a:lnTo>
                  <a:lnTo>
                    <a:pt x="3107" y="501"/>
                  </a:lnTo>
                  <a:lnTo>
                    <a:pt x="3105" y="503"/>
                  </a:lnTo>
                  <a:lnTo>
                    <a:pt x="3104" y="505"/>
                  </a:lnTo>
                  <a:lnTo>
                    <a:pt x="3104" y="511"/>
                  </a:lnTo>
                  <a:lnTo>
                    <a:pt x="3105" y="514"/>
                  </a:lnTo>
                  <a:lnTo>
                    <a:pt x="3105" y="516"/>
                  </a:lnTo>
                  <a:lnTo>
                    <a:pt x="3105" y="521"/>
                  </a:lnTo>
                  <a:lnTo>
                    <a:pt x="3099" y="521"/>
                  </a:lnTo>
                  <a:lnTo>
                    <a:pt x="3097" y="521"/>
                  </a:lnTo>
                  <a:lnTo>
                    <a:pt x="3096" y="519"/>
                  </a:lnTo>
                  <a:lnTo>
                    <a:pt x="3094" y="519"/>
                  </a:lnTo>
                  <a:lnTo>
                    <a:pt x="3092" y="518"/>
                  </a:lnTo>
                  <a:lnTo>
                    <a:pt x="3091" y="516"/>
                  </a:lnTo>
                  <a:lnTo>
                    <a:pt x="3091" y="514"/>
                  </a:lnTo>
                  <a:lnTo>
                    <a:pt x="3091" y="513"/>
                  </a:lnTo>
                  <a:lnTo>
                    <a:pt x="3091" y="509"/>
                  </a:lnTo>
                  <a:lnTo>
                    <a:pt x="3092" y="508"/>
                  </a:lnTo>
                  <a:lnTo>
                    <a:pt x="3091" y="508"/>
                  </a:lnTo>
                  <a:lnTo>
                    <a:pt x="3091" y="506"/>
                  </a:lnTo>
                  <a:lnTo>
                    <a:pt x="3089" y="506"/>
                  </a:lnTo>
                  <a:lnTo>
                    <a:pt x="3087" y="505"/>
                  </a:lnTo>
                  <a:lnTo>
                    <a:pt x="3086" y="503"/>
                  </a:lnTo>
                  <a:lnTo>
                    <a:pt x="3084" y="501"/>
                  </a:lnTo>
                  <a:lnTo>
                    <a:pt x="3081" y="500"/>
                  </a:lnTo>
                  <a:lnTo>
                    <a:pt x="3079" y="496"/>
                  </a:lnTo>
                  <a:lnTo>
                    <a:pt x="3078" y="496"/>
                  </a:lnTo>
                  <a:lnTo>
                    <a:pt x="3078" y="495"/>
                  </a:lnTo>
                  <a:lnTo>
                    <a:pt x="3078" y="491"/>
                  </a:lnTo>
                  <a:lnTo>
                    <a:pt x="3078" y="490"/>
                  </a:lnTo>
                  <a:lnTo>
                    <a:pt x="3078" y="488"/>
                  </a:lnTo>
                  <a:lnTo>
                    <a:pt x="3081" y="487"/>
                  </a:lnTo>
                  <a:lnTo>
                    <a:pt x="3086" y="485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0"/>
                  </a:lnTo>
                  <a:lnTo>
                    <a:pt x="3087" y="478"/>
                  </a:lnTo>
                  <a:lnTo>
                    <a:pt x="3087" y="475"/>
                  </a:lnTo>
                  <a:lnTo>
                    <a:pt x="3087" y="473"/>
                  </a:lnTo>
                  <a:lnTo>
                    <a:pt x="3087" y="472"/>
                  </a:lnTo>
                  <a:lnTo>
                    <a:pt x="3087" y="472"/>
                  </a:lnTo>
                  <a:lnTo>
                    <a:pt x="3087" y="470"/>
                  </a:lnTo>
                  <a:lnTo>
                    <a:pt x="3089" y="470"/>
                  </a:lnTo>
                  <a:lnTo>
                    <a:pt x="3089" y="469"/>
                  </a:lnTo>
                  <a:lnTo>
                    <a:pt x="3089" y="467"/>
                  </a:lnTo>
                  <a:lnTo>
                    <a:pt x="3089" y="464"/>
                  </a:lnTo>
                  <a:lnTo>
                    <a:pt x="3089" y="464"/>
                  </a:lnTo>
                  <a:lnTo>
                    <a:pt x="3089" y="462"/>
                  </a:lnTo>
                  <a:lnTo>
                    <a:pt x="3089" y="460"/>
                  </a:lnTo>
                  <a:lnTo>
                    <a:pt x="3089" y="459"/>
                  </a:lnTo>
                  <a:lnTo>
                    <a:pt x="3087" y="459"/>
                  </a:lnTo>
                  <a:lnTo>
                    <a:pt x="3089" y="457"/>
                  </a:lnTo>
                  <a:lnTo>
                    <a:pt x="3089" y="455"/>
                  </a:lnTo>
                  <a:lnTo>
                    <a:pt x="3087" y="455"/>
                  </a:lnTo>
                  <a:lnTo>
                    <a:pt x="3089" y="454"/>
                  </a:lnTo>
                  <a:lnTo>
                    <a:pt x="3089" y="454"/>
                  </a:lnTo>
                  <a:lnTo>
                    <a:pt x="3089" y="452"/>
                  </a:lnTo>
                  <a:close/>
                  <a:moveTo>
                    <a:pt x="190" y="437"/>
                  </a:moveTo>
                  <a:lnTo>
                    <a:pt x="195" y="437"/>
                  </a:lnTo>
                  <a:lnTo>
                    <a:pt x="198" y="439"/>
                  </a:lnTo>
                  <a:lnTo>
                    <a:pt x="203" y="439"/>
                  </a:lnTo>
                  <a:lnTo>
                    <a:pt x="207" y="439"/>
                  </a:lnTo>
                  <a:lnTo>
                    <a:pt x="211" y="439"/>
                  </a:lnTo>
                  <a:lnTo>
                    <a:pt x="215" y="439"/>
                  </a:lnTo>
                  <a:lnTo>
                    <a:pt x="218" y="441"/>
                  </a:lnTo>
                  <a:lnTo>
                    <a:pt x="220" y="442"/>
                  </a:lnTo>
                  <a:lnTo>
                    <a:pt x="221" y="444"/>
                  </a:lnTo>
                  <a:lnTo>
                    <a:pt x="225" y="444"/>
                  </a:lnTo>
                  <a:lnTo>
                    <a:pt x="228" y="446"/>
                  </a:lnTo>
                  <a:lnTo>
                    <a:pt x="231" y="447"/>
                  </a:lnTo>
                  <a:lnTo>
                    <a:pt x="233" y="449"/>
                  </a:lnTo>
                  <a:lnTo>
                    <a:pt x="234" y="451"/>
                  </a:lnTo>
                  <a:lnTo>
                    <a:pt x="238" y="451"/>
                  </a:lnTo>
                  <a:lnTo>
                    <a:pt x="241" y="451"/>
                  </a:lnTo>
                  <a:lnTo>
                    <a:pt x="244" y="451"/>
                  </a:lnTo>
                  <a:lnTo>
                    <a:pt x="247" y="451"/>
                  </a:lnTo>
                  <a:lnTo>
                    <a:pt x="249" y="449"/>
                  </a:lnTo>
                  <a:lnTo>
                    <a:pt x="251" y="447"/>
                  </a:lnTo>
                  <a:lnTo>
                    <a:pt x="251" y="446"/>
                  </a:lnTo>
                  <a:lnTo>
                    <a:pt x="254" y="446"/>
                  </a:lnTo>
                  <a:lnTo>
                    <a:pt x="256" y="446"/>
                  </a:lnTo>
                  <a:lnTo>
                    <a:pt x="259" y="446"/>
                  </a:lnTo>
                  <a:lnTo>
                    <a:pt x="261" y="447"/>
                  </a:lnTo>
                  <a:lnTo>
                    <a:pt x="264" y="447"/>
                  </a:lnTo>
                  <a:lnTo>
                    <a:pt x="265" y="449"/>
                  </a:lnTo>
                  <a:lnTo>
                    <a:pt x="272" y="449"/>
                  </a:lnTo>
                  <a:lnTo>
                    <a:pt x="279" y="447"/>
                  </a:lnTo>
                  <a:lnTo>
                    <a:pt x="285" y="447"/>
                  </a:lnTo>
                  <a:lnTo>
                    <a:pt x="292" y="446"/>
                  </a:lnTo>
                  <a:lnTo>
                    <a:pt x="292" y="449"/>
                  </a:lnTo>
                  <a:lnTo>
                    <a:pt x="290" y="452"/>
                  </a:lnTo>
                  <a:lnTo>
                    <a:pt x="292" y="454"/>
                  </a:lnTo>
                  <a:lnTo>
                    <a:pt x="292" y="455"/>
                  </a:lnTo>
                  <a:lnTo>
                    <a:pt x="293" y="457"/>
                  </a:lnTo>
                  <a:lnTo>
                    <a:pt x="297" y="457"/>
                  </a:lnTo>
                  <a:lnTo>
                    <a:pt x="297" y="457"/>
                  </a:lnTo>
                  <a:lnTo>
                    <a:pt x="295" y="459"/>
                  </a:lnTo>
                  <a:lnTo>
                    <a:pt x="293" y="460"/>
                  </a:lnTo>
                  <a:lnTo>
                    <a:pt x="292" y="460"/>
                  </a:lnTo>
                  <a:lnTo>
                    <a:pt x="285" y="460"/>
                  </a:lnTo>
                  <a:lnTo>
                    <a:pt x="280" y="460"/>
                  </a:lnTo>
                  <a:lnTo>
                    <a:pt x="277" y="460"/>
                  </a:lnTo>
                  <a:lnTo>
                    <a:pt x="272" y="459"/>
                  </a:lnTo>
                  <a:lnTo>
                    <a:pt x="270" y="459"/>
                  </a:lnTo>
                  <a:lnTo>
                    <a:pt x="269" y="459"/>
                  </a:lnTo>
                  <a:lnTo>
                    <a:pt x="265" y="457"/>
                  </a:lnTo>
                  <a:lnTo>
                    <a:pt x="264" y="459"/>
                  </a:lnTo>
                  <a:lnTo>
                    <a:pt x="262" y="459"/>
                  </a:lnTo>
                  <a:lnTo>
                    <a:pt x="259" y="459"/>
                  </a:lnTo>
                  <a:lnTo>
                    <a:pt x="254" y="460"/>
                  </a:lnTo>
                  <a:lnTo>
                    <a:pt x="247" y="460"/>
                  </a:lnTo>
                  <a:lnTo>
                    <a:pt x="243" y="460"/>
                  </a:lnTo>
                  <a:lnTo>
                    <a:pt x="239" y="460"/>
                  </a:lnTo>
                  <a:lnTo>
                    <a:pt x="234" y="460"/>
                  </a:lnTo>
                  <a:lnTo>
                    <a:pt x="233" y="462"/>
                  </a:lnTo>
                  <a:lnTo>
                    <a:pt x="229" y="462"/>
                  </a:lnTo>
                  <a:lnTo>
                    <a:pt x="228" y="462"/>
                  </a:lnTo>
                  <a:lnTo>
                    <a:pt x="226" y="462"/>
                  </a:lnTo>
                  <a:lnTo>
                    <a:pt x="225" y="462"/>
                  </a:lnTo>
                  <a:lnTo>
                    <a:pt x="221" y="460"/>
                  </a:lnTo>
                  <a:lnTo>
                    <a:pt x="218" y="460"/>
                  </a:lnTo>
                  <a:lnTo>
                    <a:pt x="215" y="460"/>
                  </a:lnTo>
                  <a:lnTo>
                    <a:pt x="210" y="462"/>
                  </a:lnTo>
                  <a:lnTo>
                    <a:pt x="208" y="464"/>
                  </a:lnTo>
                  <a:lnTo>
                    <a:pt x="207" y="465"/>
                  </a:lnTo>
                  <a:lnTo>
                    <a:pt x="205" y="467"/>
                  </a:lnTo>
                  <a:lnTo>
                    <a:pt x="203" y="469"/>
                  </a:lnTo>
                  <a:lnTo>
                    <a:pt x="200" y="469"/>
                  </a:lnTo>
                  <a:lnTo>
                    <a:pt x="197" y="469"/>
                  </a:lnTo>
                  <a:lnTo>
                    <a:pt x="190" y="469"/>
                  </a:lnTo>
                  <a:lnTo>
                    <a:pt x="189" y="467"/>
                  </a:lnTo>
                  <a:lnTo>
                    <a:pt x="187" y="465"/>
                  </a:lnTo>
                  <a:lnTo>
                    <a:pt x="184" y="464"/>
                  </a:lnTo>
                  <a:lnTo>
                    <a:pt x="182" y="462"/>
                  </a:lnTo>
                  <a:lnTo>
                    <a:pt x="180" y="460"/>
                  </a:lnTo>
                  <a:lnTo>
                    <a:pt x="177" y="457"/>
                  </a:lnTo>
                  <a:lnTo>
                    <a:pt x="177" y="439"/>
                  </a:lnTo>
                  <a:lnTo>
                    <a:pt x="182" y="437"/>
                  </a:lnTo>
                  <a:lnTo>
                    <a:pt x="185" y="437"/>
                  </a:lnTo>
                  <a:lnTo>
                    <a:pt x="190" y="437"/>
                  </a:lnTo>
                  <a:close/>
                  <a:moveTo>
                    <a:pt x="61" y="380"/>
                  </a:moveTo>
                  <a:lnTo>
                    <a:pt x="64" y="380"/>
                  </a:lnTo>
                  <a:lnTo>
                    <a:pt x="66" y="382"/>
                  </a:lnTo>
                  <a:lnTo>
                    <a:pt x="67" y="383"/>
                  </a:lnTo>
                  <a:lnTo>
                    <a:pt x="67" y="385"/>
                  </a:lnTo>
                  <a:lnTo>
                    <a:pt x="69" y="387"/>
                  </a:lnTo>
                  <a:lnTo>
                    <a:pt x="76" y="390"/>
                  </a:lnTo>
                  <a:lnTo>
                    <a:pt x="80" y="392"/>
                  </a:lnTo>
                  <a:lnTo>
                    <a:pt x="84" y="395"/>
                  </a:lnTo>
                  <a:lnTo>
                    <a:pt x="89" y="397"/>
                  </a:lnTo>
                  <a:lnTo>
                    <a:pt x="92" y="398"/>
                  </a:lnTo>
                  <a:lnTo>
                    <a:pt x="94" y="400"/>
                  </a:lnTo>
                  <a:lnTo>
                    <a:pt x="97" y="401"/>
                  </a:lnTo>
                  <a:lnTo>
                    <a:pt x="97" y="405"/>
                  </a:lnTo>
                  <a:lnTo>
                    <a:pt x="98" y="406"/>
                  </a:lnTo>
                  <a:lnTo>
                    <a:pt x="102" y="408"/>
                  </a:lnTo>
                  <a:lnTo>
                    <a:pt x="105" y="410"/>
                  </a:lnTo>
                  <a:lnTo>
                    <a:pt x="108" y="410"/>
                  </a:lnTo>
                  <a:lnTo>
                    <a:pt x="112" y="410"/>
                  </a:lnTo>
                  <a:lnTo>
                    <a:pt x="117" y="410"/>
                  </a:lnTo>
                  <a:lnTo>
                    <a:pt x="121" y="410"/>
                  </a:lnTo>
                  <a:lnTo>
                    <a:pt x="126" y="410"/>
                  </a:lnTo>
                  <a:lnTo>
                    <a:pt x="133" y="410"/>
                  </a:lnTo>
                  <a:lnTo>
                    <a:pt x="136" y="410"/>
                  </a:lnTo>
                  <a:lnTo>
                    <a:pt x="139" y="411"/>
                  </a:lnTo>
                  <a:lnTo>
                    <a:pt x="143" y="415"/>
                  </a:lnTo>
                  <a:lnTo>
                    <a:pt x="146" y="416"/>
                  </a:lnTo>
                  <a:lnTo>
                    <a:pt x="153" y="423"/>
                  </a:lnTo>
                  <a:lnTo>
                    <a:pt x="157" y="429"/>
                  </a:lnTo>
                  <a:lnTo>
                    <a:pt x="108" y="429"/>
                  </a:lnTo>
                  <a:lnTo>
                    <a:pt x="105" y="428"/>
                  </a:lnTo>
                  <a:lnTo>
                    <a:pt x="102" y="426"/>
                  </a:lnTo>
                  <a:lnTo>
                    <a:pt x="98" y="424"/>
                  </a:lnTo>
                  <a:lnTo>
                    <a:pt x="94" y="421"/>
                  </a:lnTo>
                  <a:lnTo>
                    <a:pt x="94" y="419"/>
                  </a:lnTo>
                  <a:lnTo>
                    <a:pt x="92" y="418"/>
                  </a:lnTo>
                  <a:lnTo>
                    <a:pt x="90" y="416"/>
                  </a:lnTo>
                  <a:lnTo>
                    <a:pt x="89" y="415"/>
                  </a:lnTo>
                  <a:lnTo>
                    <a:pt x="85" y="415"/>
                  </a:lnTo>
                  <a:lnTo>
                    <a:pt x="82" y="416"/>
                  </a:lnTo>
                  <a:lnTo>
                    <a:pt x="80" y="415"/>
                  </a:lnTo>
                  <a:lnTo>
                    <a:pt x="79" y="415"/>
                  </a:lnTo>
                  <a:lnTo>
                    <a:pt x="76" y="413"/>
                  </a:lnTo>
                  <a:lnTo>
                    <a:pt x="74" y="413"/>
                  </a:lnTo>
                  <a:lnTo>
                    <a:pt x="72" y="411"/>
                  </a:lnTo>
                  <a:lnTo>
                    <a:pt x="69" y="411"/>
                  </a:lnTo>
                  <a:lnTo>
                    <a:pt x="67" y="411"/>
                  </a:lnTo>
                  <a:lnTo>
                    <a:pt x="66" y="410"/>
                  </a:lnTo>
                  <a:lnTo>
                    <a:pt x="66" y="408"/>
                  </a:lnTo>
                  <a:lnTo>
                    <a:pt x="66" y="406"/>
                  </a:lnTo>
                  <a:lnTo>
                    <a:pt x="64" y="405"/>
                  </a:lnTo>
                  <a:lnTo>
                    <a:pt x="61" y="401"/>
                  </a:lnTo>
                  <a:lnTo>
                    <a:pt x="56" y="398"/>
                  </a:lnTo>
                  <a:lnTo>
                    <a:pt x="51" y="397"/>
                  </a:lnTo>
                  <a:lnTo>
                    <a:pt x="46" y="397"/>
                  </a:lnTo>
                  <a:lnTo>
                    <a:pt x="43" y="397"/>
                  </a:lnTo>
                  <a:lnTo>
                    <a:pt x="40" y="397"/>
                  </a:lnTo>
                  <a:lnTo>
                    <a:pt x="36" y="398"/>
                  </a:lnTo>
                  <a:lnTo>
                    <a:pt x="33" y="400"/>
                  </a:lnTo>
                  <a:lnTo>
                    <a:pt x="30" y="403"/>
                  </a:lnTo>
                  <a:lnTo>
                    <a:pt x="26" y="405"/>
                  </a:lnTo>
                  <a:lnTo>
                    <a:pt x="23" y="405"/>
                  </a:lnTo>
                  <a:lnTo>
                    <a:pt x="20" y="405"/>
                  </a:lnTo>
                  <a:lnTo>
                    <a:pt x="15" y="405"/>
                  </a:lnTo>
                  <a:lnTo>
                    <a:pt x="10" y="403"/>
                  </a:lnTo>
                  <a:lnTo>
                    <a:pt x="7" y="401"/>
                  </a:lnTo>
                  <a:lnTo>
                    <a:pt x="4" y="400"/>
                  </a:lnTo>
                  <a:lnTo>
                    <a:pt x="2" y="397"/>
                  </a:lnTo>
                  <a:lnTo>
                    <a:pt x="0" y="395"/>
                  </a:lnTo>
                  <a:lnTo>
                    <a:pt x="0" y="392"/>
                  </a:lnTo>
                  <a:lnTo>
                    <a:pt x="0" y="388"/>
                  </a:lnTo>
                  <a:lnTo>
                    <a:pt x="2" y="385"/>
                  </a:lnTo>
                  <a:lnTo>
                    <a:pt x="5" y="382"/>
                  </a:lnTo>
                  <a:lnTo>
                    <a:pt x="8" y="382"/>
                  </a:lnTo>
                  <a:lnTo>
                    <a:pt x="12" y="382"/>
                  </a:lnTo>
                  <a:lnTo>
                    <a:pt x="15" y="382"/>
                  </a:lnTo>
                  <a:lnTo>
                    <a:pt x="18" y="382"/>
                  </a:lnTo>
                  <a:lnTo>
                    <a:pt x="31" y="382"/>
                  </a:lnTo>
                  <a:lnTo>
                    <a:pt x="33" y="383"/>
                  </a:lnTo>
                  <a:lnTo>
                    <a:pt x="36" y="383"/>
                  </a:lnTo>
                  <a:lnTo>
                    <a:pt x="38" y="383"/>
                  </a:lnTo>
                  <a:lnTo>
                    <a:pt x="40" y="383"/>
                  </a:lnTo>
                  <a:lnTo>
                    <a:pt x="41" y="382"/>
                  </a:lnTo>
                  <a:lnTo>
                    <a:pt x="44" y="380"/>
                  </a:lnTo>
                  <a:lnTo>
                    <a:pt x="48" y="380"/>
                  </a:lnTo>
                  <a:lnTo>
                    <a:pt x="51" y="380"/>
                  </a:lnTo>
                  <a:lnTo>
                    <a:pt x="54" y="380"/>
                  </a:lnTo>
                  <a:lnTo>
                    <a:pt x="58" y="380"/>
                  </a:lnTo>
                  <a:lnTo>
                    <a:pt x="61" y="380"/>
                  </a:lnTo>
                  <a:close/>
                  <a:moveTo>
                    <a:pt x="3104" y="347"/>
                  </a:moveTo>
                  <a:lnTo>
                    <a:pt x="3105" y="349"/>
                  </a:lnTo>
                  <a:lnTo>
                    <a:pt x="3109" y="349"/>
                  </a:lnTo>
                  <a:lnTo>
                    <a:pt x="3112" y="349"/>
                  </a:lnTo>
                  <a:lnTo>
                    <a:pt x="3112" y="351"/>
                  </a:lnTo>
                  <a:lnTo>
                    <a:pt x="3112" y="352"/>
                  </a:lnTo>
                  <a:lnTo>
                    <a:pt x="3112" y="354"/>
                  </a:lnTo>
                  <a:lnTo>
                    <a:pt x="3112" y="354"/>
                  </a:lnTo>
                  <a:lnTo>
                    <a:pt x="3114" y="356"/>
                  </a:lnTo>
                  <a:lnTo>
                    <a:pt x="3114" y="362"/>
                  </a:lnTo>
                  <a:lnTo>
                    <a:pt x="3112" y="362"/>
                  </a:lnTo>
                  <a:lnTo>
                    <a:pt x="3112" y="364"/>
                  </a:lnTo>
                  <a:lnTo>
                    <a:pt x="3110" y="365"/>
                  </a:lnTo>
                  <a:lnTo>
                    <a:pt x="3109" y="367"/>
                  </a:lnTo>
                  <a:lnTo>
                    <a:pt x="3107" y="369"/>
                  </a:lnTo>
                  <a:lnTo>
                    <a:pt x="3105" y="372"/>
                  </a:lnTo>
                  <a:lnTo>
                    <a:pt x="3104" y="374"/>
                  </a:lnTo>
                  <a:lnTo>
                    <a:pt x="3102" y="375"/>
                  </a:lnTo>
                  <a:lnTo>
                    <a:pt x="3102" y="377"/>
                  </a:lnTo>
                  <a:lnTo>
                    <a:pt x="3100" y="377"/>
                  </a:lnTo>
                  <a:lnTo>
                    <a:pt x="3100" y="379"/>
                  </a:lnTo>
                  <a:lnTo>
                    <a:pt x="3100" y="380"/>
                  </a:lnTo>
                  <a:lnTo>
                    <a:pt x="3099" y="383"/>
                  </a:lnTo>
                  <a:lnTo>
                    <a:pt x="3097" y="385"/>
                  </a:lnTo>
                  <a:lnTo>
                    <a:pt x="3097" y="385"/>
                  </a:lnTo>
                  <a:lnTo>
                    <a:pt x="3096" y="387"/>
                  </a:lnTo>
                  <a:lnTo>
                    <a:pt x="3096" y="390"/>
                  </a:lnTo>
                  <a:lnTo>
                    <a:pt x="3094" y="392"/>
                  </a:lnTo>
                  <a:lnTo>
                    <a:pt x="3094" y="392"/>
                  </a:lnTo>
                  <a:lnTo>
                    <a:pt x="3094" y="397"/>
                  </a:lnTo>
                  <a:lnTo>
                    <a:pt x="3094" y="400"/>
                  </a:lnTo>
                  <a:lnTo>
                    <a:pt x="3084" y="400"/>
                  </a:lnTo>
                  <a:lnTo>
                    <a:pt x="3084" y="372"/>
                  </a:lnTo>
                  <a:lnTo>
                    <a:pt x="3086" y="369"/>
                  </a:lnTo>
                  <a:lnTo>
                    <a:pt x="3086" y="367"/>
                  </a:lnTo>
                  <a:lnTo>
                    <a:pt x="3087" y="365"/>
                  </a:lnTo>
                  <a:lnTo>
                    <a:pt x="3087" y="364"/>
                  </a:lnTo>
                  <a:lnTo>
                    <a:pt x="3087" y="362"/>
                  </a:lnTo>
                  <a:lnTo>
                    <a:pt x="3089" y="362"/>
                  </a:lnTo>
                  <a:lnTo>
                    <a:pt x="3091" y="362"/>
                  </a:lnTo>
                  <a:lnTo>
                    <a:pt x="3091" y="361"/>
                  </a:lnTo>
                  <a:lnTo>
                    <a:pt x="3092" y="359"/>
                  </a:lnTo>
                  <a:lnTo>
                    <a:pt x="3094" y="356"/>
                  </a:lnTo>
                  <a:lnTo>
                    <a:pt x="3096" y="356"/>
                  </a:lnTo>
                  <a:lnTo>
                    <a:pt x="3097" y="354"/>
                  </a:lnTo>
                  <a:lnTo>
                    <a:pt x="3100" y="352"/>
                  </a:lnTo>
                  <a:lnTo>
                    <a:pt x="3100" y="351"/>
                  </a:lnTo>
                  <a:lnTo>
                    <a:pt x="3102" y="349"/>
                  </a:lnTo>
                  <a:lnTo>
                    <a:pt x="3102" y="349"/>
                  </a:lnTo>
                  <a:lnTo>
                    <a:pt x="3104" y="347"/>
                  </a:lnTo>
                  <a:close/>
                  <a:moveTo>
                    <a:pt x="1334" y="148"/>
                  </a:moveTo>
                  <a:lnTo>
                    <a:pt x="1339" y="148"/>
                  </a:lnTo>
                  <a:lnTo>
                    <a:pt x="1343" y="149"/>
                  </a:lnTo>
                  <a:lnTo>
                    <a:pt x="1347" y="153"/>
                  </a:lnTo>
                  <a:lnTo>
                    <a:pt x="1349" y="154"/>
                  </a:lnTo>
                  <a:lnTo>
                    <a:pt x="1351" y="158"/>
                  </a:lnTo>
                  <a:lnTo>
                    <a:pt x="1352" y="159"/>
                  </a:lnTo>
                  <a:lnTo>
                    <a:pt x="1357" y="164"/>
                  </a:lnTo>
                  <a:lnTo>
                    <a:pt x="1361" y="163"/>
                  </a:lnTo>
                  <a:lnTo>
                    <a:pt x="1362" y="161"/>
                  </a:lnTo>
                  <a:lnTo>
                    <a:pt x="1364" y="159"/>
                  </a:lnTo>
                  <a:lnTo>
                    <a:pt x="1367" y="158"/>
                  </a:lnTo>
                  <a:lnTo>
                    <a:pt x="1369" y="156"/>
                  </a:lnTo>
                  <a:lnTo>
                    <a:pt x="1370" y="154"/>
                  </a:lnTo>
                  <a:lnTo>
                    <a:pt x="1375" y="154"/>
                  </a:lnTo>
                  <a:lnTo>
                    <a:pt x="1380" y="154"/>
                  </a:lnTo>
                  <a:lnTo>
                    <a:pt x="1383" y="154"/>
                  </a:lnTo>
                  <a:lnTo>
                    <a:pt x="1390" y="154"/>
                  </a:lnTo>
                  <a:lnTo>
                    <a:pt x="1393" y="154"/>
                  </a:lnTo>
                  <a:lnTo>
                    <a:pt x="1395" y="154"/>
                  </a:lnTo>
                  <a:lnTo>
                    <a:pt x="1400" y="153"/>
                  </a:lnTo>
                  <a:lnTo>
                    <a:pt x="1403" y="151"/>
                  </a:lnTo>
                  <a:lnTo>
                    <a:pt x="1408" y="149"/>
                  </a:lnTo>
                  <a:lnTo>
                    <a:pt x="1411" y="149"/>
                  </a:lnTo>
                  <a:lnTo>
                    <a:pt x="1415" y="149"/>
                  </a:lnTo>
                  <a:lnTo>
                    <a:pt x="1416" y="149"/>
                  </a:lnTo>
                  <a:lnTo>
                    <a:pt x="1418" y="148"/>
                  </a:lnTo>
                  <a:lnTo>
                    <a:pt x="1421" y="148"/>
                  </a:lnTo>
                  <a:lnTo>
                    <a:pt x="1426" y="149"/>
                  </a:lnTo>
                  <a:lnTo>
                    <a:pt x="1429" y="151"/>
                  </a:lnTo>
                  <a:lnTo>
                    <a:pt x="1433" y="153"/>
                  </a:lnTo>
                  <a:lnTo>
                    <a:pt x="1436" y="153"/>
                  </a:lnTo>
                  <a:lnTo>
                    <a:pt x="1439" y="154"/>
                  </a:lnTo>
                  <a:lnTo>
                    <a:pt x="1441" y="156"/>
                  </a:lnTo>
                  <a:lnTo>
                    <a:pt x="1441" y="158"/>
                  </a:lnTo>
                  <a:lnTo>
                    <a:pt x="1441" y="159"/>
                  </a:lnTo>
                  <a:lnTo>
                    <a:pt x="1441" y="161"/>
                  </a:lnTo>
                  <a:lnTo>
                    <a:pt x="1437" y="161"/>
                  </a:lnTo>
                  <a:lnTo>
                    <a:pt x="1434" y="163"/>
                  </a:lnTo>
                  <a:lnTo>
                    <a:pt x="1433" y="163"/>
                  </a:lnTo>
                  <a:lnTo>
                    <a:pt x="1429" y="164"/>
                  </a:lnTo>
                  <a:lnTo>
                    <a:pt x="1428" y="164"/>
                  </a:lnTo>
                  <a:lnTo>
                    <a:pt x="1426" y="166"/>
                  </a:lnTo>
                  <a:lnTo>
                    <a:pt x="1426" y="167"/>
                  </a:lnTo>
                  <a:lnTo>
                    <a:pt x="1424" y="169"/>
                  </a:lnTo>
                  <a:lnTo>
                    <a:pt x="1428" y="172"/>
                  </a:lnTo>
                  <a:lnTo>
                    <a:pt x="1431" y="174"/>
                  </a:lnTo>
                  <a:lnTo>
                    <a:pt x="1433" y="176"/>
                  </a:lnTo>
                  <a:lnTo>
                    <a:pt x="1434" y="176"/>
                  </a:lnTo>
                  <a:lnTo>
                    <a:pt x="1436" y="177"/>
                  </a:lnTo>
                  <a:lnTo>
                    <a:pt x="1437" y="179"/>
                  </a:lnTo>
                  <a:lnTo>
                    <a:pt x="1439" y="182"/>
                  </a:lnTo>
                  <a:lnTo>
                    <a:pt x="1439" y="184"/>
                  </a:lnTo>
                  <a:lnTo>
                    <a:pt x="1439" y="187"/>
                  </a:lnTo>
                  <a:lnTo>
                    <a:pt x="1437" y="190"/>
                  </a:lnTo>
                  <a:lnTo>
                    <a:pt x="1437" y="192"/>
                  </a:lnTo>
                  <a:lnTo>
                    <a:pt x="1434" y="192"/>
                  </a:lnTo>
                  <a:lnTo>
                    <a:pt x="1433" y="194"/>
                  </a:lnTo>
                  <a:lnTo>
                    <a:pt x="1433" y="195"/>
                  </a:lnTo>
                  <a:lnTo>
                    <a:pt x="1431" y="197"/>
                  </a:lnTo>
                  <a:lnTo>
                    <a:pt x="1429" y="199"/>
                  </a:lnTo>
                  <a:lnTo>
                    <a:pt x="1429" y="202"/>
                  </a:lnTo>
                  <a:lnTo>
                    <a:pt x="1429" y="205"/>
                  </a:lnTo>
                  <a:lnTo>
                    <a:pt x="1431" y="208"/>
                  </a:lnTo>
                  <a:lnTo>
                    <a:pt x="1433" y="212"/>
                  </a:lnTo>
                  <a:lnTo>
                    <a:pt x="1434" y="215"/>
                  </a:lnTo>
                  <a:lnTo>
                    <a:pt x="1439" y="217"/>
                  </a:lnTo>
                  <a:lnTo>
                    <a:pt x="1442" y="218"/>
                  </a:lnTo>
                  <a:lnTo>
                    <a:pt x="1447" y="221"/>
                  </a:lnTo>
                  <a:lnTo>
                    <a:pt x="1451" y="223"/>
                  </a:lnTo>
                  <a:lnTo>
                    <a:pt x="1455" y="225"/>
                  </a:lnTo>
                  <a:lnTo>
                    <a:pt x="1459" y="225"/>
                  </a:lnTo>
                  <a:lnTo>
                    <a:pt x="1464" y="225"/>
                  </a:lnTo>
                  <a:lnTo>
                    <a:pt x="1469" y="225"/>
                  </a:lnTo>
                  <a:lnTo>
                    <a:pt x="1472" y="226"/>
                  </a:lnTo>
                  <a:lnTo>
                    <a:pt x="1477" y="226"/>
                  </a:lnTo>
                  <a:lnTo>
                    <a:pt x="1480" y="228"/>
                  </a:lnTo>
                  <a:lnTo>
                    <a:pt x="1483" y="228"/>
                  </a:lnTo>
                  <a:lnTo>
                    <a:pt x="1487" y="230"/>
                  </a:lnTo>
                  <a:lnTo>
                    <a:pt x="1490" y="231"/>
                  </a:lnTo>
                  <a:lnTo>
                    <a:pt x="1491" y="233"/>
                  </a:lnTo>
                  <a:lnTo>
                    <a:pt x="1493" y="235"/>
                  </a:lnTo>
                  <a:lnTo>
                    <a:pt x="1495" y="235"/>
                  </a:lnTo>
                  <a:lnTo>
                    <a:pt x="1498" y="236"/>
                  </a:lnTo>
                  <a:lnTo>
                    <a:pt x="1500" y="238"/>
                  </a:lnTo>
                  <a:lnTo>
                    <a:pt x="1500" y="239"/>
                  </a:lnTo>
                  <a:lnTo>
                    <a:pt x="1501" y="241"/>
                  </a:lnTo>
                  <a:lnTo>
                    <a:pt x="1501" y="244"/>
                  </a:lnTo>
                  <a:lnTo>
                    <a:pt x="1503" y="248"/>
                  </a:lnTo>
                  <a:lnTo>
                    <a:pt x="1505" y="251"/>
                  </a:lnTo>
                  <a:lnTo>
                    <a:pt x="1536" y="251"/>
                  </a:lnTo>
                  <a:lnTo>
                    <a:pt x="1539" y="251"/>
                  </a:lnTo>
                  <a:lnTo>
                    <a:pt x="1544" y="251"/>
                  </a:lnTo>
                  <a:lnTo>
                    <a:pt x="1545" y="253"/>
                  </a:lnTo>
                  <a:lnTo>
                    <a:pt x="1547" y="256"/>
                  </a:lnTo>
                  <a:lnTo>
                    <a:pt x="1550" y="257"/>
                  </a:lnTo>
                  <a:lnTo>
                    <a:pt x="1552" y="259"/>
                  </a:lnTo>
                  <a:lnTo>
                    <a:pt x="1552" y="262"/>
                  </a:lnTo>
                  <a:lnTo>
                    <a:pt x="1554" y="264"/>
                  </a:lnTo>
                  <a:lnTo>
                    <a:pt x="1555" y="264"/>
                  </a:lnTo>
                  <a:lnTo>
                    <a:pt x="1559" y="264"/>
                  </a:lnTo>
                  <a:lnTo>
                    <a:pt x="1563" y="264"/>
                  </a:lnTo>
                  <a:lnTo>
                    <a:pt x="1568" y="264"/>
                  </a:lnTo>
                  <a:lnTo>
                    <a:pt x="1572" y="264"/>
                  </a:lnTo>
                  <a:lnTo>
                    <a:pt x="1575" y="264"/>
                  </a:lnTo>
                  <a:lnTo>
                    <a:pt x="1578" y="262"/>
                  </a:lnTo>
                  <a:lnTo>
                    <a:pt x="1578" y="257"/>
                  </a:lnTo>
                  <a:lnTo>
                    <a:pt x="1580" y="253"/>
                  </a:lnTo>
                  <a:lnTo>
                    <a:pt x="1580" y="249"/>
                  </a:lnTo>
                  <a:lnTo>
                    <a:pt x="1580" y="244"/>
                  </a:lnTo>
                  <a:lnTo>
                    <a:pt x="1580" y="241"/>
                  </a:lnTo>
                  <a:lnTo>
                    <a:pt x="1578" y="239"/>
                  </a:lnTo>
                  <a:lnTo>
                    <a:pt x="1578" y="238"/>
                  </a:lnTo>
                  <a:lnTo>
                    <a:pt x="1578" y="233"/>
                  </a:lnTo>
                  <a:lnTo>
                    <a:pt x="1578" y="228"/>
                  </a:lnTo>
                  <a:lnTo>
                    <a:pt x="1578" y="223"/>
                  </a:lnTo>
                  <a:lnTo>
                    <a:pt x="1581" y="223"/>
                  </a:lnTo>
                  <a:lnTo>
                    <a:pt x="1585" y="225"/>
                  </a:lnTo>
                  <a:lnTo>
                    <a:pt x="1588" y="225"/>
                  </a:lnTo>
                  <a:lnTo>
                    <a:pt x="1591" y="225"/>
                  </a:lnTo>
                  <a:lnTo>
                    <a:pt x="1596" y="223"/>
                  </a:lnTo>
                  <a:lnTo>
                    <a:pt x="1599" y="223"/>
                  </a:lnTo>
                  <a:lnTo>
                    <a:pt x="1603" y="221"/>
                  </a:lnTo>
                  <a:lnTo>
                    <a:pt x="1609" y="223"/>
                  </a:lnTo>
                  <a:lnTo>
                    <a:pt x="1614" y="225"/>
                  </a:lnTo>
                  <a:lnTo>
                    <a:pt x="1619" y="226"/>
                  </a:lnTo>
                  <a:lnTo>
                    <a:pt x="1626" y="230"/>
                  </a:lnTo>
                  <a:lnTo>
                    <a:pt x="1631" y="233"/>
                  </a:lnTo>
                  <a:lnTo>
                    <a:pt x="1634" y="236"/>
                  </a:lnTo>
                  <a:lnTo>
                    <a:pt x="1637" y="239"/>
                  </a:lnTo>
                  <a:lnTo>
                    <a:pt x="1640" y="241"/>
                  </a:lnTo>
                  <a:lnTo>
                    <a:pt x="1642" y="243"/>
                  </a:lnTo>
                  <a:lnTo>
                    <a:pt x="1644" y="246"/>
                  </a:lnTo>
                  <a:lnTo>
                    <a:pt x="1649" y="246"/>
                  </a:lnTo>
                  <a:lnTo>
                    <a:pt x="1654" y="248"/>
                  </a:lnTo>
                  <a:lnTo>
                    <a:pt x="1658" y="246"/>
                  </a:lnTo>
                  <a:lnTo>
                    <a:pt x="1662" y="244"/>
                  </a:lnTo>
                  <a:lnTo>
                    <a:pt x="1667" y="244"/>
                  </a:lnTo>
                  <a:lnTo>
                    <a:pt x="1712" y="254"/>
                  </a:lnTo>
                  <a:lnTo>
                    <a:pt x="1716" y="254"/>
                  </a:lnTo>
                  <a:lnTo>
                    <a:pt x="1719" y="253"/>
                  </a:lnTo>
                  <a:lnTo>
                    <a:pt x="1722" y="251"/>
                  </a:lnTo>
                  <a:lnTo>
                    <a:pt x="1726" y="249"/>
                  </a:lnTo>
                  <a:lnTo>
                    <a:pt x="1730" y="249"/>
                  </a:lnTo>
                  <a:lnTo>
                    <a:pt x="1734" y="249"/>
                  </a:lnTo>
                  <a:lnTo>
                    <a:pt x="1735" y="249"/>
                  </a:lnTo>
                  <a:lnTo>
                    <a:pt x="1737" y="251"/>
                  </a:lnTo>
                  <a:lnTo>
                    <a:pt x="1739" y="253"/>
                  </a:lnTo>
                  <a:lnTo>
                    <a:pt x="1740" y="253"/>
                  </a:lnTo>
                  <a:lnTo>
                    <a:pt x="1742" y="253"/>
                  </a:lnTo>
                  <a:lnTo>
                    <a:pt x="1745" y="253"/>
                  </a:lnTo>
                  <a:lnTo>
                    <a:pt x="1747" y="253"/>
                  </a:lnTo>
                  <a:lnTo>
                    <a:pt x="1750" y="254"/>
                  </a:lnTo>
                  <a:lnTo>
                    <a:pt x="1753" y="256"/>
                  </a:lnTo>
                  <a:lnTo>
                    <a:pt x="1755" y="257"/>
                  </a:lnTo>
                  <a:lnTo>
                    <a:pt x="1757" y="259"/>
                  </a:lnTo>
                  <a:lnTo>
                    <a:pt x="1758" y="261"/>
                  </a:lnTo>
                  <a:lnTo>
                    <a:pt x="1760" y="264"/>
                  </a:lnTo>
                  <a:lnTo>
                    <a:pt x="1760" y="266"/>
                  </a:lnTo>
                  <a:lnTo>
                    <a:pt x="1758" y="267"/>
                  </a:lnTo>
                  <a:lnTo>
                    <a:pt x="1760" y="271"/>
                  </a:lnTo>
                  <a:lnTo>
                    <a:pt x="1758" y="274"/>
                  </a:lnTo>
                  <a:lnTo>
                    <a:pt x="1760" y="275"/>
                  </a:lnTo>
                  <a:lnTo>
                    <a:pt x="1762" y="277"/>
                  </a:lnTo>
                  <a:lnTo>
                    <a:pt x="1763" y="280"/>
                  </a:lnTo>
                  <a:lnTo>
                    <a:pt x="1765" y="282"/>
                  </a:lnTo>
                  <a:lnTo>
                    <a:pt x="1766" y="285"/>
                  </a:lnTo>
                  <a:lnTo>
                    <a:pt x="1768" y="289"/>
                  </a:lnTo>
                  <a:lnTo>
                    <a:pt x="1768" y="292"/>
                  </a:lnTo>
                  <a:lnTo>
                    <a:pt x="1770" y="293"/>
                  </a:lnTo>
                  <a:lnTo>
                    <a:pt x="1773" y="297"/>
                  </a:lnTo>
                  <a:lnTo>
                    <a:pt x="1776" y="298"/>
                  </a:lnTo>
                  <a:lnTo>
                    <a:pt x="1780" y="302"/>
                  </a:lnTo>
                  <a:lnTo>
                    <a:pt x="1781" y="305"/>
                  </a:lnTo>
                  <a:lnTo>
                    <a:pt x="1784" y="308"/>
                  </a:lnTo>
                  <a:lnTo>
                    <a:pt x="1786" y="311"/>
                  </a:lnTo>
                  <a:lnTo>
                    <a:pt x="1788" y="315"/>
                  </a:lnTo>
                  <a:lnTo>
                    <a:pt x="1791" y="320"/>
                  </a:lnTo>
                  <a:lnTo>
                    <a:pt x="1793" y="325"/>
                  </a:lnTo>
                  <a:lnTo>
                    <a:pt x="1793" y="328"/>
                  </a:lnTo>
                  <a:lnTo>
                    <a:pt x="1791" y="333"/>
                  </a:lnTo>
                  <a:lnTo>
                    <a:pt x="1793" y="336"/>
                  </a:lnTo>
                  <a:lnTo>
                    <a:pt x="1793" y="339"/>
                  </a:lnTo>
                  <a:lnTo>
                    <a:pt x="1794" y="341"/>
                  </a:lnTo>
                  <a:lnTo>
                    <a:pt x="1796" y="343"/>
                  </a:lnTo>
                  <a:lnTo>
                    <a:pt x="1798" y="346"/>
                  </a:lnTo>
                  <a:lnTo>
                    <a:pt x="1801" y="349"/>
                  </a:lnTo>
                  <a:lnTo>
                    <a:pt x="1804" y="352"/>
                  </a:lnTo>
                  <a:lnTo>
                    <a:pt x="1806" y="356"/>
                  </a:lnTo>
                  <a:lnTo>
                    <a:pt x="1807" y="357"/>
                  </a:lnTo>
                  <a:lnTo>
                    <a:pt x="1809" y="359"/>
                  </a:lnTo>
                  <a:lnTo>
                    <a:pt x="1811" y="362"/>
                  </a:lnTo>
                  <a:lnTo>
                    <a:pt x="1812" y="365"/>
                  </a:lnTo>
                  <a:lnTo>
                    <a:pt x="1812" y="369"/>
                  </a:lnTo>
                  <a:lnTo>
                    <a:pt x="1812" y="372"/>
                  </a:lnTo>
                  <a:lnTo>
                    <a:pt x="1812" y="377"/>
                  </a:lnTo>
                  <a:lnTo>
                    <a:pt x="1812" y="380"/>
                  </a:lnTo>
                  <a:lnTo>
                    <a:pt x="1812" y="383"/>
                  </a:lnTo>
                  <a:lnTo>
                    <a:pt x="1812" y="387"/>
                  </a:lnTo>
                  <a:lnTo>
                    <a:pt x="1814" y="390"/>
                  </a:lnTo>
                  <a:lnTo>
                    <a:pt x="1816" y="393"/>
                  </a:lnTo>
                  <a:lnTo>
                    <a:pt x="1817" y="395"/>
                  </a:lnTo>
                  <a:lnTo>
                    <a:pt x="1819" y="395"/>
                  </a:lnTo>
                  <a:lnTo>
                    <a:pt x="1820" y="395"/>
                  </a:lnTo>
                  <a:lnTo>
                    <a:pt x="1822" y="397"/>
                  </a:lnTo>
                  <a:lnTo>
                    <a:pt x="1824" y="400"/>
                  </a:lnTo>
                  <a:lnTo>
                    <a:pt x="1825" y="403"/>
                  </a:lnTo>
                  <a:lnTo>
                    <a:pt x="1827" y="406"/>
                  </a:lnTo>
                  <a:lnTo>
                    <a:pt x="1829" y="411"/>
                  </a:lnTo>
                  <a:lnTo>
                    <a:pt x="1832" y="415"/>
                  </a:lnTo>
                  <a:lnTo>
                    <a:pt x="1834" y="418"/>
                  </a:lnTo>
                  <a:lnTo>
                    <a:pt x="1835" y="419"/>
                  </a:lnTo>
                  <a:lnTo>
                    <a:pt x="1837" y="421"/>
                  </a:lnTo>
                  <a:lnTo>
                    <a:pt x="1837" y="426"/>
                  </a:lnTo>
                  <a:lnTo>
                    <a:pt x="1838" y="429"/>
                  </a:lnTo>
                  <a:lnTo>
                    <a:pt x="1838" y="434"/>
                  </a:lnTo>
                  <a:lnTo>
                    <a:pt x="1838" y="441"/>
                  </a:lnTo>
                  <a:lnTo>
                    <a:pt x="1837" y="442"/>
                  </a:lnTo>
                  <a:lnTo>
                    <a:pt x="1837" y="444"/>
                  </a:lnTo>
                  <a:lnTo>
                    <a:pt x="1837" y="447"/>
                  </a:lnTo>
                  <a:lnTo>
                    <a:pt x="1837" y="449"/>
                  </a:lnTo>
                  <a:lnTo>
                    <a:pt x="1838" y="451"/>
                  </a:lnTo>
                  <a:lnTo>
                    <a:pt x="1840" y="451"/>
                  </a:lnTo>
                  <a:lnTo>
                    <a:pt x="1840" y="452"/>
                  </a:lnTo>
                  <a:lnTo>
                    <a:pt x="1843" y="457"/>
                  </a:lnTo>
                  <a:lnTo>
                    <a:pt x="1847" y="462"/>
                  </a:lnTo>
                  <a:lnTo>
                    <a:pt x="1850" y="465"/>
                  </a:lnTo>
                  <a:lnTo>
                    <a:pt x="1853" y="467"/>
                  </a:lnTo>
                  <a:lnTo>
                    <a:pt x="1855" y="469"/>
                  </a:lnTo>
                  <a:lnTo>
                    <a:pt x="1856" y="470"/>
                  </a:lnTo>
                  <a:lnTo>
                    <a:pt x="1858" y="475"/>
                  </a:lnTo>
                  <a:lnTo>
                    <a:pt x="1858" y="478"/>
                  </a:lnTo>
                  <a:lnTo>
                    <a:pt x="1858" y="483"/>
                  </a:lnTo>
                  <a:lnTo>
                    <a:pt x="1858" y="487"/>
                  </a:lnTo>
                  <a:lnTo>
                    <a:pt x="1860" y="490"/>
                  </a:lnTo>
                  <a:lnTo>
                    <a:pt x="1861" y="495"/>
                  </a:lnTo>
                  <a:lnTo>
                    <a:pt x="1863" y="498"/>
                  </a:lnTo>
                  <a:lnTo>
                    <a:pt x="1866" y="501"/>
                  </a:lnTo>
                  <a:lnTo>
                    <a:pt x="1870" y="505"/>
                  </a:lnTo>
                  <a:lnTo>
                    <a:pt x="1873" y="506"/>
                  </a:lnTo>
                  <a:lnTo>
                    <a:pt x="1874" y="506"/>
                  </a:lnTo>
                  <a:lnTo>
                    <a:pt x="1876" y="506"/>
                  </a:lnTo>
                  <a:lnTo>
                    <a:pt x="1879" y="506"/>
                  </a:lnTo>
                  <a:lnTo>
                    <a:pt x="1883" y="508"/>
                  </a:lnTo>
                  <a:lnTo>
                    <a:pt x="1884" y="509"/>
                  </a:lnTo>
                  <a:lnTo>
                    <a:pt x="1886" y="511"/>
                  </a:lnTo>
                  <a:lnTo>
                    <a:pt x="1888" y="514"/>
                  </a:lnTo>
                  <a:lnTo>
                    <a:pt x="1889" y="516"/>
                  </a:lnTo>
                  <a:lnTo>
                    <a:pt x="1892" y="518"/>
                  </a:lnTo>
                  <a:lnTo>
                    <a:pt x="1896" y="519"/>
                  </a:lnTo>
                  <a:lnTo>
                    <a:pt x="1897" y="521"/>
                  </a:lnTo>
                  <a:lnTo>
                    <a:pt x="1899" y="523"/>
                  </a:lnTo>
                  <a:lnTo>
                    <a:pt x="1901" y="526"/>
                  </a:lnTo>
                  <a:lnTo>
                    <a:pt x="1902" y="527"/>
                  </a:lnTo>
                  <a:lnTo>
                    <a:pt x="1904" y="531"/>
                  </a:lnTo>
                  <a:lnTo>
                    <a:pt x="1907" y="532"/>
                  </a:lnTo>
                  <a:lnTo>
                    <a:pt x="1909" y="532"/>
                  </a:lnTo>
                  <a:lnTo>
                    <a:pt x="1912" y="531"/>
                  </a:lnTo>
                  <a:lnTo>
                    <a:pt x="1914" y="532"/>
                  </a:lnTo>
                  <a:lnTo>
                    <a:pt x="1915" y="532"/>
                  </a:lnTo>
                  <a:lnTo>
                    <a:pt x="1917" y="534"/>
                  </a:lnTo>
                  <a:lnTo>
                    <a:pt x="1920" y="536"/>
                  </a:lnTo>
                  <a:lnTo>
                    <a:pt x="1920" y="539"/>
                  </a:lnTo>
                  <a:lnTo>
                    <a:pt x="1919" y="541"/>
                  </a:lnTo>
                  <a:lnTo>
                    <a:pt x="1920" y="542"/>
                  </a:lnTo>
                  <a:lnTo>
                    <a:pt x="1922" y="549"/>
                  </a:lnTo>
                  <a:lnTo>
                    <a:pt x="1924" y="550"/>
                  </a:lnTo>
                  <a:lnTo>
                    <a:pt x="1925" y="550"/>
                  </a:lnTo>
                  <a:lnTo>
                    <a:pt x="1927" y="550"/>
                  </a:lnTo>
                  <a:lnTo>
                    <a:pt x="1929" y="552"/>
                  </a:lnTo>
                  <a:lnTo>
                    <a:pt x="1930" y="554"/>
                  </a:lnTo>
                  <a:lnTo>
                    <a:pt x="1929" y="557"/>
                  </a:lnTo>
                  <a:lnTo>
                    <a:pt x="1929" y="559"/>
                  </a:lnTo>
                  <a:lnTo>
                    <a:pt x="1930" y="560"/>
                  </a:lnTo>
                  <a:lnTo>
                    <a:pt x="1932" y="562"/>
                  </a:lnTo>
                  <a:lnTo>
                    <a:pt x="1933" y="565"/>
                  </a:lnTo>
                  <a:lnTo>
                    <a:pt x="1937" y="572"/>
                  </a:lnTo>
                  <a:lnTo>
                    <a:pt x="1938" y="572"/>
                  </a:lnTo>
                  <a:lnTo>
                    <a:pt x="1942" y="573"/>
                  </a:lnTo>
                  <a:lnTo>
                    <a:pt x="1945" y="573"/>
                  </a:lnTo>
                  <a:lnTo>
                    <a:pt x="1947" y="575"/>
                  </a:lnTo>
                  <a:lnTo>
                    <a:pt x="1951" y="575"/>
                  </a:lnTo>
                  <a:lnTo>
                    <a:pt x="1955" y="575"/>
                  </a:lnTo>
                  <a:lnTo>
                    <a:pt x="1960" y="575"/>
                  </a:lnTo>
                  <a:lnTo>
                    <a:pt x="1963" y="573"/>
                  </a:lnTo>
                  <a:lnTo>
                    <a:pt x="1968" y="573"/>
                  </a:lnTo>
                  <a:lnTo>
                    <a:pt x="1971" y="573"/>
                  </a:lnTo>
                  <a:lnTo>
                    <a:pt x="1978" y="573"/>
                  </a:lnTo>
                  <a:lnTo>
                    <a:pt x="1981" y="573"/>
                  </a:lnTo>
                  <a:lnTo>
                    <a:pt x="1984" y="575"/>
                  </a:lnTo>
                  <a:lnTo>
                    <a:pt x="1989" y="575"/>
                  </a:lnTo>
                  <a:lnTo>
                    <a:pt x="1996" y="575"/>
                  </a:lnTo>
                  <a:lnTo>
                    <a:pt x="2001" y="573"/>
                  </a:lnTo>
                  <a:lnTo>
                    <a:pt x="2005" y="570"/>
                  </a:lnTo>
                  <a:lnTo>
                    <a:pt x="2010" y="567"/>
                  </a:lnTo>
                  <a:lnTo>
                    <a:pt x="2014" y="565"/>
                  </a:lnTo>
                  <a:lnTo>
                    <a:pt x="2015" y="563"/>
                  </a:lnTo>
                  <a:lnTo>
                    <a:pt x="2017" y="562"/>
                  </a:lnTo>
                  <a:lnTo>
                    <a:pt x="2022" y="560"/>
                  </a:lnTo>
                  <a:lnTo>
                    <a:pt x="2028" y="560"/>
                  </a:lnTo>
                  <a:lnTo>
                    <a:pt x="2032" y="560"/>
                  </a:lnTo>
                  <a:lnTo>
                    <a:pt x="2035" y="560"/>
                  </a:lnTo>
                  <a:lnTo>
                    <a:pt x="2038" y="562"/>
                  </a:lnTo>
                  <a:lnTo>
                    <a:pt x="2038" y="573"/>
                  </a:lnTo>
                  <a:lnTo>
                    <a:pt x="2037" y="580"/>
                  </a:lnTo>
                  <a:lnTo>
                    <a:pt x="2035" y="585"/>
                  </a:lnTo>
                  <a:lnTo>
                    <a:pt x="2033" y="590"/>
                  </a:lnTo>
                  <a:lnTo>
                    <a:pt x="2033" y="595"/>
                  </a:lnTo>
                  <a:lnTo>
                    <a:pt x="2033" y="600"/>
                  </a:lnTo>
                  <a:lnTo>
                    <a:pt x="2033" y="603"/>
                  </a:lnTo>
                  <a:lnTo>
                    <a:pt x="2033" y="608"/>
                  </a:lnTo>
                  <a:lnTo>
                    <a:pt x="2033" y="614"/>
                  </a:lnTo>
                  <a:lnTo>
                    <a:pt x="2032" y="619"/>
                  </a:lnTo>
                  <a:lnTo>
                    <a:pt x="2030" y="622"/>
                  </a:lnTo>
                  <a:lnTo>
                    <a:pt x="2028" y="624"/>
                  </a:lnTo>
                  <a:lnTo>
                    <a:pt x="2027" y="626"/>
                  </a:lnTo>
                  <a:lnTo>
                    <a:pt x="2025" y="629"/>
                  </a:lnTo>
                  <a:lnTo>
                    <a:pt x="2022" y="632"/>
                  </a:lnTo>
                  <a:lnTo>
                    <a:pt x="2019" y="636"/>
                  </a:lnTo>
                  <a:lnTo>
                    <a:pt x="2014" y="637"/>
                  </a:lnTo>
                  <a:lnTo>
                    <a:pt x="2010" y="640"/>
                  </a:lnTo>
                  <a:lnTo>
                    <a:pt x="2007" y="644"/>
                  </a:lnTo>
                  <a:lnTo>
                    <a:pt x="2005" y="645"/>
                  </a:lnTo>
                  <a:lnTo>
                    <a:pt x="2004" y="645"/>
                  </a:lnTo>
                  <a:lnTo>
                    <a:pt x="2002" y="647"/>
                  </a:lnTo>
                  <a:lnTo>
                    <a:pt x="2002" y="649"/>
                  </a:lnTo>
                  <a:lnTo>
                    <a:pt x="2001" y="654"/>
                  </a:lnTo>
                  <a:lnTo>
                    <a:pt x="1999" y="658"/>
                  </a:lnTo>
                  <a:lnTo>
                    <a:pt x="1999" y="662"/>
                  </a:lnTo>
                  <a:lnTo>
                    <a:pt x="1997" y="667"/>
                  </a:lnTo>
                  <a:lnTo>
                    <a:pt x="1994" y="670"/>
                  </a:lnTo>
                  <a:lnTo>
                    <a:pt x="1992" y="673"/>
                  </a:lnTo>
                  <a:lnTo>
                    <a:pt x="1991" y="675"/>
                  </a:lnTo>
                  <a:lnTo>
                    <a:pt x="1987" y="675"/>
                  </a:lnTo>
                  <a:lnTo>
                    <a:pt x="1986" y="676"/>
                  </a:lnTo>
                  <a:lnTo>
                    <a:pt x="1983" y="680"/>
                  </a:lnTo>
                  <a:lnTo>
                    <a:pt x="1979" y="681"/>
                  </a:lnTo>
                  <a:lnTo>
                    <a:pt x="1976" y="683"/>
                  </a:lnTo>
                  <a:lnTo>
                    <a:pt x="1973" y="686"/>
                  </a:lnTo>
                  <a:lnTo>
                    <a:pt x="1971" y="686"/>
                  </a:lnTo>
                  <a:lnTo>
                    <a:pt x="1969" y="686"/>
                  </a:lnTo>
                  <a:lnTo>
                    <a:pt x="1966" y="688"/>
                  </a:lnTo>
                  <a:lnTo>
                    <a:pt x="1966" y="688"/>
                  </a:lnTo>
                  <a:lnTo>
                    <a:pt x="1966" y="691"/>
                  </a:lnTo>
                  <a:lnTo>
                    <a:pt x="1966" y="693"/>
                  </a:lnTo>
                  <a:lnTo>
                    <a:pt x="1965" y="694"/>
                  </a:lnTo>
                  <a:lnTo>
                    <a:pt x="1963" y="696"/>
                  </a:lnTo>
                  <a:lnTo>
                    <a:pt x="1961" y="696"/>
                  </a:lnTo>
                  <a:lnTo>
                    <a:pt x="1960" y="698"/>
                  </a:lnTo>
                  <a:lnTo>
                    <a:pt x="1958" y="701"/>
                  </a:lnTo>
                  <a:lnTo>
                    <a:pt x="1956" y="703"/>
                  </a:lnTo>
                  <a:lnTo>
                    <a:pt x="1956" y="704"/>
                  </a:lnTo>
                  <a:lnTo>
                    <a:pt x="1951" y="708"/>
                  </a:lnTo>
                  <a:lnTo>
                    <a:pt x="1948" y="711"/>
                  </a:lnTo>
                  <a:lnTo>
                    <a:pt x="1943" y="712"/>
                  </a:lnTo>
                  <a:lnTo>
                    <a:pt x="1942" y="714"/>
                  </a:lnTo>
                  <a:lnTo>
                    <a:pt x="1938" y="717"/>
                  </a:lnTo>
                  <a:lnTo>
                    <a:pt x="1937" y="719"/>
                  </a:lnTo>
                  <a:lnTo>
                    <a:pt x="1933" y="722"/>
                  </a:lnTo>
                  <a:lnTo>
                    <a:pt x="1930" y="726"/>
                  </a:lnTo>
                  <a:lnTo>
                    <a:pt x="1924" y="730"/>
                  </a:lnTo>
                  <a:lnTo>
                    <a:pt x="1919" y="737"/>
                  </a:lnTo>
                  <a:lnTo>
                    <a:pt x="1915" y="739"/>
                  </a:lnTo>
                  <a:lnTo>
                    <a:pt x="1914" y="742"/>
                  </a:lnTo>
                  <a:lnTo>
                    <a:pt x="1911" y="745"/>
                  </a:lnTo>
                  <a:lnTo>
                    <a:pt x="1907" y="747"/>
                  </a:lnTo>
                  <a:lnTo>
                    <a:pt x="1906" y="748"/>
                  </a:lnTo>
                  <a:lnTo>
                    <a:pt x="1902" y="750"/>
                  </a:lnTo>
                  <a:lnTo>
                    <a:pt x="1901" y="752"/>
                  </a:lnTo>
                  <a:lnTo>
                    <a:pt x="1897" y="758"/>
                  </a:lnTo>
                  <a:lnTo>
                    <a:pt x="1894" y="765"/>
                  </a:lnTo>
                  <a:lnTo>
                    <a:pt x="1894" y="768"/>
                  </a:lnTo>
                  <a:lnTo>
                    <a:pt x="1892" y="771"/>
                  </a:lnTo>
                  <a:lnTo>
                    <a:pt x="1891" y="773"/>
                  </a:lnTo>
                  <a:lnTo>
                    <a:pt x="1889" y="775"/>
                  </a:lnTo>
                  <a:lnTo>
                    <a:pt x="1888" y="778"/>
                  </a:lnTo>
                  <a:lnTo>
                    <a:pt x="1888" y="780"/>
                  </a:lnTo>
                  <a:lnTo>
                    <a:pt x="1886" y="783"/>
                  </a:lnTo>
                  <a:lnTo>
                    <a:pt x="1883" y="789"/>
                  </a:lnTo>
                  <a:lnTo>
                    <a:pt x="1879" y="793"/>
                  </a:lnTo>
                  <a:lnTo>
                    <a:pt x="1874" y="798"/>
                  </a:lnTo>
                  <a:lnTo>
                    <a:pt x="1871" y="802"/>
                  </a:lnTo>
                  <a:lnTo>
                    <a:pt x="1870" y="804"/>
                  </a:lnTo>
                  <a:lnTo>
                    <a:pt x="1868" y="804"/>
                  </a:lnTo>
                  <a:lnTo>
                    <a:pt x="1866" y="806"/>
                  </a:lnTo>
                  <a:lnTo>
                    <a:pt x="1865" y="807"/>
                  </a:lnTo>
                  <a:lnTo>
                    <a:pt x="1865" y="811"/>
                  </a:lnTo>
                  <a:lnTo>
                    <a:pt x="1865" y="814"/>
                  </a:lnTo>
                  <a:lnTo>
                    <a:pt x="1863" y="817"/>
                  </a:lnTo>
                  <a:lnTo>
                    <a:pt x="1863" y="822"/>
                  </a:lnTo>
                  <a:lnTo>
                    <a:pt x="1863" y="825"/>
                  </a:lnTo>
                  <a:lnTo>
                    <a:pt x="1863" y="829"/>
                  </a:lnTo>
                  <a:lnTo>
                    <a:pt x="1865" y="830"/>
                  </a:lnTo>
                  <a:lnTo>
                    <a:pt x="1866" y="832"/>
                  </a:lnTo>
                  <a:lnTo>
                    <a:pt x="1866" y="834"/>
                  </a:lnTo>
                  <a:lnTo>
                    <a:pt x="1868" y="837"/>
                  </a:lnTo>
                  <a:lnTo>
                    <a:pt x="1870" y="838"/>
                  </a:lnTo>
                  <a:lnTo>
                    <a:pt x="1870" y="840"/>
                  </a:lnTo>
                  <a:lnTo>
                    <a:pt x="1868" y="843"/>
                  </a:lnTo>
                  <a:lnTo>
                    <a:pt x="1868" y="845"/>
                  </a:lnTo>
                  <a:lnTo>
                    <a:pt x="1868" y="847"/>
                  </a:lnTo>
                  <a:lnTo>
                    <a:pt x="1870" y="848"/>
                  </a:lnTo>
                  <a:lnTo>
                    <a:pt x="1870" y="852"/>
                  </a:lnTo>
                  <a:lnTo>
                    <a:pt x="1868" y="855"/>
                  </a:lnTo>
                  <a:lnTo>
                    <a:pt x="1866" y="860"/>
                  </a:lnTo>
                  <a:lnTo>
                    <a:pt x="1866" y="863"/>
                  </a:lnTo>
                  <a:lnTo>
                    <a:pt x="1870" y="871"/>
                  </a:lnTo>
                  <a:lnTo>
                    <a:pt x="1871" y="878"/>
                  </a:lnTo>
                  <a:lnTo>
                    <a:pt x="1876" y="884"/>
                  </a:lnTo>
                  <a:lnTo>
                    <a:pt x="1878" y="886"/>
                  </a:lnTo>
                  <a:lnTo>
                    <a:pt x="1879" y="888"/>
                  </a:lnTo>
                  <a:lnTo>
                    <a:pt x="1881" y="889"/>
                  </a:lnTo>
                  <a:lnTo>
                    <a:pt x="1881" y="927"/>
                  </a:lnTo>
                  <a:lnTo>
                    <a:pt x="1883" y="928"/>
                  </a:lnTo>
                  <a:lnTo>
                    <a:pt x="1884" y="930"/>
                  </a:lnTo>
                  <a:lnTo>
                    <a:pt x="1884" y="933"/>
                  </a:lnTo>
                  <a:lnTo>
                    <a:pt x="1884" y="938"/>
                  </a:lnTo>
                  <a:lnTo>
                    <a:pt x="1884" y="942"/>
                  </a:lnTo>
                  <a:lnTo>
                    <a:pt x="1884" y="951"/>
                  </a:lnTo>
                  <a:lnTo>
                    <a:pt x="1884" y="955"/>
                  </a:lnTo>
                  <a:lnTo>
                    <a:pt x="1884" y="956"/>
                  </a:lnTo>
                  <a:lnTo>
                    <a:pt x="1883" y="958"/>
                  </a:lnTo>
                  <a:lnTo>
                    <a:pt x="1883" y="963"/>
                  </a:lnTo>
                  <a:lnTo>
                    <a:pt x="1884" y="966"/>
                  </a:lnTo>
                  <a:lnTo>
                    <a:pt x="1883" y="971"/>
                  </a:lnTo>
                  <a:lnTo>
                    <a:pt x="1881" y="976"/>
                  </a:lnTo>
                  <a:lnTo>
                    <a:pt x="1879" y="979"/>
                  </a:lnTo>
                  <a:lnTo>
                    <a:pt x="1876" y="982"/>
                  </a:lnTo>
                  <a:lnTo>
                    <a:pt x="1871" y="986"/>
                  </a:lnTo>
                  <a:lnTo>
                    <a:pt x="1868" y="989"/>
                  </a:lnTo>
                  <a:lnTo>
                    <a:pt x="1863" y="991"/>
                  </a:lnTo>
                  <a:lnTo>
                    <a:pt x="1861" y="992"/>
                  </a:lnTo>
                  <a:lnTo>
                    <a:pt x="1858" y="994"/>
                  </a:lnTo>
                  <a:lnTo>
                    <a:pt x="1856" y="996"/>
                  </a:lnTo>
                  <a:lnTo>
                    <a:pt x="1853" y="996"/>
                  </a:lnTo>
                  <a:lnTo>
                    <a:pt x="1850" y="996"/>
                  </a:lnTo>
                  <a:lnTo>
                    <a:pt x="1847" y="997"/>
                  </a:lnTo>
                  <a:lnTo>
                    <a:pt x="1843" y="997"/>
                  </a:lnTo>
                  <a:lnTo>
                    <a:pt x="1840" y="999"/>
                  </a:lnTo>
                  <a:lnTo>
                    <a:pt x="1835" y="1000"/>
                  </a:lnTo>
                  <a:lnTo>
                    <a:pt x="1832" y="1004"/>
                  </a:lnTo>
                  <a:lnTo>
                    <a:pt x="1830" y="1005"/>
                  </a:lnTo>
                  <a:lnTo>
                    <a:pt x="1829" y="1007"/>
                  </a:lnTo>
                  <a:lnTo>
                    <a:pt x="1829" y="1010"/>
                  </a:lnTo>
                  <a:lnTo>
                    <a:pt x="1825" y="1014"/>
                  </a:lnTo>
                  <a:lnTo>
                    <a:pt x="1822" y="1017"/>
                  </a:lnTo>
                  <a:lnTo>
                    <a:pt x="1820" y="1019"/>
                  </a:lnTo>
                  <a:lnTo>
                    <a:pt x="1820" y="1020"/>
                  </a:lnTo>
                  <a:lnTo>
                    <a:pt x="1819" y="1022"/>
                  </a:lnTo>
                  <a:lnTo>
                    <a:pt x="1817" y="1023"/>
                  </a:lnTo>
                  <a:lnTo>
                    <a:pt x="1814" y="1023"/>
                  </a:lnTo>
                  <a:lnTo>
                    <a:pt x="1812" y="1023"/>
                  </a:lnTo>
                  <a:lnTo>
                    <a:pt x="1809" y="1027"/>
                  </a:lnTo>
                  <a:lnTo>
                    <a:pt x="1806" y="1030"/>
                  </a:lnTo>
                  <a:lnTo>
                    <a:pt x="1804" y="1033"/>
                  </a:lnTo>
                  <a:lnTo>
                    <a:pt x="1801" y="1037"/>
                  </a:lnTo>
                  <a:lnTo>
                    <a:pt x="1799" y="1038"/>
                  </a:lnTo>
                  <a:lnTo>
                    <a:pt x="1798" y="1040"/>
                  </a:lnTo>
                  <a:lnTo>
                    <a:pt x="1796" y="1041"/>
                  </a:lnTo>
                  <a:lnTo>
                    <a:pt x="1796" y="1043"/>
                  </a:lnTo>
                  <a:lnTo>
                    <a:pt x="1796" y="1046"/>
                  </a:lnTo>
                  <a:lnTo>
                    <a:pt x="1798" y="1050"/>
                  </a:lnTo>
                  <a:lnTo>
                    <a:pt x="1799" y="1053"/>
                  </a:lnTo>
                  <a:lnTo>
                    <a:pt x="1801" y="1056"/>
                  </a:lnTo>
                  <a:lnTo>
                    <a:pt x="1804" y="1061"/>
                  </a:lnTo>
                  <a:lnTo>
                    <a:pt x="1806" y="1068"/>
                  </a:lnTo>
                  <a:lnTo>
                    <a:pt x="1807" y="1074"/>
                  </a:lnTo>
                  <a:lnTo>
                    <a:pt x="1809" y="1081"/>
                  </a:lnTo>
                  <a:lnTo>
                    <a:pt x="1811" y="1087"/>
                  </a:lnTo>
                  <a:lnTo>
                    <a:pt x="1812" y="1094"/>
                  </a:lnTo>
                  <a:lnTo>
                    <a:pt x="1812" y="1100"/>
                  </a:lnTo>
                  <a:lnTo>
                    <a:pt x="1812" y="1102"/>
                  </a:lnTo>
                  <a:lnTo>
                    <a:pt x="1812" y="1104"/>
                  </a:lnTo>
                  <a:lnTo>
                    <a:pt x="1812" y="1105"/>
                  </a:lnTo>
                  <a:lnTo>
                    <a:pt x="1811" y="1107"/>
                  </a:lnTo>
                  <a:lnTo>
                    <a:pt x="1809" y="1107"/>
                  </a:lnTo>
                  <a:lnTo>
                    <a:pt x="1807" y="1107"/>
                  </a:lnTo>
                  <a:lnTo>
                    <a:pt x="1806" y="1107"/>
                  </a:lnTo>
                  <a:lnTo>
                    <a:pt x="1802" y="1110"/>
                  </a:lnTo>
                  <a:lnTo>
                    <a:pt x="1799" y="1112"/>
                  </a:lnTo>
                  <a:lnTo>
                    <a:pt x="1798" y="1113"/>
                  </a:lnTo>
                  <a:lnTo>
                    <a:pt x="1798" y="1117"/>
                  </a:lnTo>
                  <a:lnTo>
                    <a:pt x="1796" y="1118"/>
                  </a:lnTo>
                  <a:lnTo>
                    <a:pt x="1793" y="1122"/>
                  </a:lnTo>
                  <a:lnTo>
                    <a:pt x="1789" y="1123"/>
                  </a:lnTo>
                  <a:lnTo>
                    <a:pt x="1788" y="1125"/>
                  </a:lnTo>
                  <a:lnTo>
                    <a:pt x="1786" y="1127"/>
                  </a:lnTo>
                  <a:lnTo>
                    <a:pt x="1784" y="1128"/>
                  </a:lnTo>
                  <a:lnTo>
                    <a:pt x="1783" y="1130"/>
                  </a:lnTo>
                  <a:lnTo>
                    <a:pt x="1780" y="1130"/>
                  </a:lnTo>
                  <a:lnTo>
                    <a:pt x="1776" y="1130"/>
                  </a:lnTo>
                  <a:lnTo>
                    <a:pt x="1773" y="1130"/>
                  </a:lnTo>
                  <a:lnTo>
                    <a:pt x="1770" y="1130"/>
                  </a:lnTo>
                  <a:lnTo>
                    <a:pt x="1768" y="1131"/>
                  </a:lnTo>
                  <a:lnTo>
                    <a:pt x="1766" y="1133"/>
                  </a:lnTo>
                  <a:lnTo>
                    <a:pt x="1763" y="1135"/>
                  </a:lnTo>
                  <a:lnTo>
                    <a:pt x="1765" y="1138"/>
                  </a:lnTo>
                  <a:lnTo>
                    <a:pt x="1765" y="1141"/>
                  </a:lnTo>
                  <a:lnTo>
                    <a:pt x="1766" y="1143"/>
                  </a:lnTo>
                  <a:lnTo>
                    <a:pt x="1768" y="1145"/>
                  </a:lnTo>
                  <a:lnTo>
                    <a:pt x="1770" y="1146"/>
                  </a:lnTo>
                  <a:lnTo>
                    <a:pt x="1771" y="1149"/>
                  </a:lnTo>
                  <a:lnTo>
                    <a:pt x="1770" y="1153"/>
                  </a:lnTo>
                  <a:lnTo>
                    <a:pt x="1770" y="1156"/>
                  </a:lnTo>
                  <a:lnTo>
                    <a:pt x="1770" y="1163"/>
                  </a:lnTo>
                  <a:lnTo>
                    <a:pt x="1770" y="1167"/>
                  </a:lnTo>
                  <a:lnTo>
                    <a:pt x="1768" y="1172"/>
                  </a:lnTo>
                  <a:lnTo>
                    <a:pt x="1766" y="1174"/>
                  </a:lnTo>
                  <a:lnTo>
                    <a:pt x="1765" y="1176"/>
                  </a:lnTo>
                  <a:lnTo>
                    <a:pt x="1762" y="1179"/>
                  </a:lnTo>
                  <a:lnTo>
                    <a:pt x="1760" y="1181"/>
                  </a:lnTo>
                  <a:lnTo>
                    <a:pt x="1758" y="1182"/>
                  </a:lnTo>
                  <a:lnTo>
                    <a:pt x="1757" y="1184"/>
                  </a:lnTo>
                  <a:lnTo>
                    <a:pt x="1755" y="1187"/>
                  </a:lnTo>
                  <a:lnTo>
                    <a:pt x="1755" y="1189"/>
                  </a:lnTo>
                  <a:lnTo>
                    <a:pt x="1755" y="1190"/>
                  </a:lnTo>
                  <a:lnTo>
                    <a:pt x="1750" y="1195"/>
                  </a:lnTo>
                  <a:lnTo>
                    <a:pt x="1747" y="1199"/>
                  </a:lnTo>
                  <a:lnTo>
                    <a:pt x="1742" y="1202"/>
                  </a:lnTo>
                  <a:lnTo>
                    <a:pt x="1739" y="1203"/>
                  </a:lnTo>
                  <a:lnTo>
                    <a:pt x="1737" y="1205"/>
                  </a:lnTo>
                  <a:lnTo>
                    <a:pt x="1735" y="1208"/>
                  </a:lnTo>
                  <a:lnTo>
                    <a:pt x="1734" y="1212"/>
                  </a:lnTo>
                  <a:lnTo>
                    <a:pt x="1732" y="1217"/>
                  </a:lnTo>
                  <a:lnTo>
                    <a:pt x="1730" y="1221"/>
                  </a:lnTo>
                  <a:lnTo>
                    <a:pt x="1729" y="1223"/>
                  </a:lnTo>
                  <a:lnTo>
                    <a:pt x="1727" y="1225"/>
                  </a:lnTo>
                  <a:lnTo>
                    <a:pt x="1724" y="1226"/>
                  </a:lnTo>
                  <a:lnTo>
                    <a:pt x="1721" y="1230"/>
                  </a:lnTo>
                  <a:lnTo>
                    <a:pt x="1717" y="1233"/>
                  </a:lnTo>
                  <a:lnTo>
                    <a:pt x="1712" y="1238"/>
                  </a:lnTo>
                  <a:lnTo>
                    <a:pt x="1709" y="1239"/>
                  </a:lnTo>
                  <a:lnTo>
                    <a:pt x="1708" y="1239"/>
                  </a:lnTo>
                  <a:lnTo>
                    <a:pt x="1706" y="1241"/>
                  </a:lnTo>
                  <a:lnTo>
                    <a:pt x="1706" y="1243"/>
                  </a:lnTo>
                  <a:lnTo>
                    <a:pt x="1706" y="1246"/>
                  </a:lnTo>
                  <a:lnTo>
                    <a:pt x="1706" y="1248"/>
                  </a:lnTo>
                  <a:lnTo>
                    <a:pt x="1704" y="1251"/>
                  </a:lnTo>
                  <a:lnTo>
                    <a:pt x="1701" y="1254"/>
                  </a:lnTo>
                  <a:lnTo>
                    <a:pt x="1699" y="1254"/>
                  </a:lnTo>
                  <a:lnTo>
                    <a:pt x="1696" y="1256"/>
                  </a:lnTo>
                  <a:lnTo>
                    <a:pt x="1694" y="1256"/>
                  </a:lnTo>
                  <a:lnTo>
                    <a:pt x="1688" y="1256"/>
                  </a:lnTo>
                  <a:lnTo>
                    <a:pt x="1681" y="1257"/>
                  </a:lnTo>
                  <a:lnTo>
                    <a:pt x="1678" y="1257"/>
                  </a:lnTo>
                  <a:lnTo>
                    <a:pt x="1676" y="1257"/>
                  </a:lnTo>
                  <a:lnTo>
                    <a:pt x="1673" y="1257"/>
                  </a:lnTo>
                  <a:lnTo>
                    <a:pt x="1672" y="1257"/>
                  </a:lnTo>
                  <a:lnTo>
                    <a:pt x="1670" y="1259"/>
                  </a:lnTo>
                  <a:lnTo>
                    <a:pt x="1668" y="1259"/>
                  </a:lnTo>
                  <a:lnTo>
                    <a:pt x="1670" y="1261"/>
                  </a:lnTo>
                  <a:lnTo>
                    <a:pt x="1670" y="1264"/>
                  </a:lnTo>
                  <a:lnTo>
                    <a:pt x="1670" y="1266"/>
                  </a:lnTo>
                  <a:lnTo>
                    <a:pt x="1668" y="1267"/>
                  </a:lnTo>
                  <a:lnTo>
                    <a:pt x="1667" y="1269"/>
                  </a:lnTo>
                  <a:lnTo>
                    <a:pt x="1665" y="1271"/>
                  </a:lnTo>
                  <a:lnTo>
                    <a:pt x="1626" y="1271"/>
                  </a:lnTo>
                  <a:lnTo>
                    <a:pt x="1621" y="1272"/>
                  </a:lnTo>
                  <a:lnTo>
                    <a:pt x="1618" y="1272"/>
                  </a:lnTo>
                  <a:lnTo>
                    <a:pt x="1613" y="1274"/>
                  </a:lnTo>
                  <a:lnTo>
                    <a:pt x="1609" y="1275"/>
                  </a:lnTo>
                  <a:lnTo>
                    <a:pt x="1606" y="1277"/>
                  </a:lnTo>
                  <a:lnTo>
                    <a:pt x="1603" y="1279"/>
                  </a:lnTo>
                  <a:lnTo>
                    <a:pt x="1599" y="1279"/>
                  </a:lnTo>
                  <a:lnTo>
                    <a:pt x="1568" y="1279"/>
                  </a:lnTo>
                  <a:lnTo>
                    <a:pt x="1567" y="1279"/>
                  </a:lnTo>
                  <a:lnTo>
                    <a:pt x="1565" y="1277"/>
                  </a:lnTo>
                  <a:lnTo>
                    <a:pt x="1562" y="1275"/>
                  </a:lnTo>
                  <a:lnTo>
                    <a:pt x="1560" y="1275"/>
                  </a:lnTo>
                  <a:lnTo>
                    <a:pt x="1559" y="1274"/>
                  </a:lnTo>
                  <a:lnTo>
                    <a:pt x="1555" y="1272"/>
                  </a:lnTo>
                  <a:lnTo>
                    <a:pt x="1555" y="1271"/>
                  </a:lnTo>
                  <a:lnTo>
                    <a:pt x="1555" y="1269"/>
                  </a:lnTo>
                  <a:lnTo>
                    <a:pt x="1555" y="1266"/>
                  </a:lnTo>
                  <a:lnTo>
                    <a:pt x="1555" y="1264"/>
                  </a:lnTo>
                  <a:lnTo>
                    <a:pt x="1555" y="1261"/>
                  </a:lnTo>
                  <a:lnTo>
                    <a:pt x="1550" y="1261"/>
                  </a:lnTo>
                  <a:lnTo>
                    <a:pt x="1547" y="1259"/>
                  </a:lnTo>
                  <a:lnTo>
                    <a:pt x="1544" y="1259"/>
                  </a:lnTo>
                  <a:lnTo>
                    <a:pt x="1544" y="1256"/>
                  </a:lnTo>
                  <a:lnTo>
                    <a:pt x="1544" y="1254"/>
                  </a:lnTo>
                  <a:lnTo>
                    <a:pt x="1544" y="1253"/>
                  </a:lnTo>
                  <a:lnTo>
                    <a:pt x="1545" y="1249"/>
                  </a:lnTo>
                  <a:lnTo>
                    <a:pt x="1549" y="1246"/>
                  </a:lnTo>
                  <a:lnTo>
                    <a:pt x="1550" y="1244"/>
                  </a:lnTo>
                  <a:lnTo>
                    <a:pt x="1552" y="1244"/>
                  </a:lnTo>
                  <a:lnTo>
                    <a:pt x="1554" y="1243"/>
                  </a:lnTo>
                  <a:lnTo>
                    <a:pt x="1555" y="1241"/>
                  </a:lnTo>
                  <a:lnTo>
                    <a:pt x="1555" y="1238"/>
                  </a:lnTo>
                  <a:lnTo>
                    <a:pt x="1554" y="1236"/>
                  </a:lnTo>
                  <a:lnTo>
                    <a:pt x="1552" y="1235"/>
                  </a:lnTo>
                  <a:lnTo>
                    <a:pt x="1550" y="1231"/>
                  </a:lnTo>
                  <a:lnTo>
                    <a:pt x="1549" y="1230"/>
                  </a:lnTo>
                  <a:lnTo>
                    <a:pt x="1547" y="1228"/>
                  </a:lnTo>
                  <a:lnTo>
                    <a:pt x="1547" y="1225"/>
                  </a:lnTo>
                  <a:lnTo>
                    <a:pt x="1547" y="1221"/>
                  </a:lnTo>
                  <a:lnTo>
                    <a:pt x="1547" y="1217"/>
                  </a:lnTo>
                  <a:lnTo>
                    <a:pt x="1547" y="1213"/>
                  </a:lnTo>
                  <a:lnTo>
                    <a:pt x="1545" y="1212"/>
                  </a:lnTo>
                  <a:lnTo>
                    <a:pt x="1544" y="1210"/>
                  </a:lnTo>
                  <a:lnTo>
                    <a:pt x="1542" y="1210"/>
                  </a:lnTo>
                  <a:lnTo>
                    <a:pt x="1541" y="1208"/>
                  </a:lnTo>
                  <a:lnTo>
                    <a:pt x="1537" y="1207"/>
                  </a:lnTo>
                  <a:lnTo>
                    <a:pt x="1536" y="1203"/>
                  </a:lnTo>
                  <a:lnTo>
                    <a:pt x="1534" y="1202"/>
                  </a:lnTo>
                  <a:lnTo>
                    <a:pt x="1532" y="1199"/>
                  </a:lnTo>
                  <a:lnTo>
                    <a:pt x="1531" y="1194"/>
                  </a:lnTo>
                  <a:lnTo>
                    <a:pt x="1529" y="1189"/>
                  </a:lnTo>
                  <a:lnTo>
                    <a:pt x="1527" y="1187"/>
                  </a:lnTo>
                  <a:lnTo>
                    <a:pt x="1527" y="1185"/>
                  </a:lnTo>
                  <a:lnTo>
                    <a:pt x="1526" y="1184"/>
                  </a:lnTo>
                  <a:lnTo>
                    <a:pt x="1526" y="1181"/>
                  </a:lnTo>
                  <a:lnTo>
                    <a:pt x="1524" y="1177"/>
                  </a:lnTo>
                  <a:lnTo>
                    <a:pt x="1524" y="1174"/>
                  </a:lnTo>
                  <a:lnTo>
                    <a:pt x="1524" y="1172"/>
                  </a:lnTo>
                  <a:lnTo>
                    <a:pt x="1524" y="1171"/>
                  </a:lnTo>
                  <a:lnTo>
                    <a:pt x="1523" y="1166"/>
                  </a:lnTo>
                  <a:lnTo>
                    <a:pt x="1518" y="1163"/>
                  </a:lnTo>
                  <a:lnTo>
                    <a:pt x="1514" y="1159"/>
                  </a:lnTo>
                  <a:lnTo>
                    <a:pt x="1511" y="1158"/>
                  </a:lnTo>
                  <a:lnTo>
                    <a:pt x="1508" y="1153"/>
                  </a:lnTo>
                  <a:lnTo>
                    <a:pt x="1505" y="1149"/>
                  </a:lnTo>
                  <a:lnTo>
                    <a:pt x="1503" y="1145"/>
                  </a:lnTo>
                  <a:lnTo>
                    <a:pt x="1501" y="1141"/>
                  </a:lnTo>
                  <a:lnTo>
                    <a:pt x="1501" y="1138"/>
                  </a:lnTo>
                  <a:lnTo>
                    <a:pt x="1501" y="1135"/>
                  </a:lnTo>
                  <a:lnTo>
                    <a:pt x="1500" y="1130"/>
                  </a:lnTo>
                  <a:lnTo>
                    <a:pt x="1498" y="1127"/>
                  </a:lnTo>
                  <a:lnTo>
                    <a:pt x="1498" y="1122"/>
                  </a:lnTo>
                  <a:lnTo>
                    <a:pt x="1498" y="1091"/>
                  </a:lnTo>
                  <a:lnTo>
                    <a:pt x="1498" y="1089"/>
                  </a:lnTo>
                  <a:lnTo>
                    <a:pt x="1496" y="1087"/>
                  </a:lnTo>
                  <a:lnTo>
                    <a:pt x="1495" y="1086"/>
                  </a:lnTo>
                  <a:lnTo>
                    <a:pt x="1493" y="1084"/>
                  </a:lnTo>
                  <a:lnTo>
                    <a:pt x="1493" y="1081"/>
                  </a:lnTo>
                  <a:lnTo>
                    <a:pt x="1493" y="1077"/>
                  </a:lnTo>
                  <a:lnTo>
                    <a:pt x="1493" y="1074"/>
                  </a:lnTo>
                  <a:lnTo>
                    <a:pt x="1491" y="1071"/>
                  </a:lnTo>
                  <a:lnTo>
                    <a:pt x="1491" y="1069"/>
                  </a:lnTo>
                  <a:lnTo>
                    <a:pt x="1490" y="1066"/>
                  </a:lnTo>
                  <a:lnTo>
                    <a:pt x="1488" y="1063"/>
                  </a:lnTo>
                  <a:lnTo>
                    <a:pt x="1488" y="1061"/>
                  </a:lnTo>
                  <a:lnTo>
                    <a:pt x="1488" y="1058"/>
                  </a:lnTo>
                  <a:lnTo>
                    <a:pt x="1483" y="1055"/>
                  </a:lnTo>
                  <a:lnTo>
                    <a:pt x="1478" y="1051"/>
                  </a:lnTo>
                  <a:lnTo>
                    <a:pt x="1473" y="1048"/>
                  </a:lnTo>
                  <a:lnTo>
                    <a:pt x="1472" y="1045"/>
                  </a:lnTo>
                  <a:lnTo>
                    <a:pt x="1472" y="1041"/>
                  </a:lnTo>
                  <a:lnTo>
                    <a:pt x="1469" y="1038"/>
                  </a:lnTo>
                  <a:lnTo>
                    <a:pt x="1469" y="1035"/>
                  </a:lnTo>
                  <a:lnTo>
                    <a:pt x="1469" y="1032"/>
                  </a:lnTo>
                  <a:lnTo>
                    <a:pt x="1469" y="1028"/>
                  </a:lnTo>
                  <a:lnTo>
                    <a:pt x="1469" y="1025"/>
                  </a:lnTo>
                  <a:lnTo>
                    <a:pt x="1469" y="1022"/>
                  </a:lnTo>
                  <a:lnTo>
                    <a:pt x="1467" y="1022"/>
                  </a:lnTo>
                  <a:lnTo>
                    <a:pt x="1465" y="1020"/>
                  </a:lnTo>
                  <a:lnTo>
                    <a:pt x="1464" y="1019"/>
                  </a:lnTo>
                  <a:lnTo>
                    <a:pt x="1462" y="1019"/>
                  </a:lnTo>
                  <a:lnTo>
                    <a:pt x="1459" y="1015"/>
                  </a:lnTo>
                  <a:lnTo>
                    <a:pt x="1457" y="1014"/>
                  </a:lnTo>
                  <a:lnTo>
                    <a:pt x="1455" y="1012"/>
                  </a:lnTo>
                  <a:lnTo>
                    <a:pt x="1454" y="1007"/>
                  </a:lnTo>
                  <a:lnTo>
                    <a:pt x="1452" y="1002"/>
                  </a:lnTo>
                  <a:lnTo>
                    <a:pt x="1452" y="997"/>
                  </a:lnTo>
                  <a:lnTo>
                    <a:pt x="1452" y="992"/>
                  </a:lnTo>
                  <a:lnTo>
                    <a:pt x="1452" y="989"/>
                  </a:lnTo>
                  <a:lnTo>
                    <a:pt x="1452" y="984"/>
                  </a:lnTo>
                  <a:lnTo>
                    <a:pt x="1452" y="981"/>
                  </a:lnTo>
                  <a:lnTo>
                    <a:pt x="1454" y="978"/>
                  </a:lnTo>
                  <a:lnTo>
                    <a:pt x="1455" y="976"/>
                  </a:lnTo>
                  <a:lnTo>
                    <a:pt x="1457" y="974"/>
                  </a:lnTo>
                  <a:lnTo>
                    <a:pt x="1459" y="973"/>
                  </a:lnTo>
                  <a:lnTo>
                    <a:pt x="1460" y="971"/>
                  </a:lnTo>
                  <a:lnTo>
                    <a:pt x="1462" y="969"/>
                  </a:lnTo>
                  <a:lnTo>
                    <a:pt x="1464" y="968"/>
                  </a:lnTo>
                  <a:lnTo>
                    <a:pt x="1464" y="964"/>
                  </a:lnTo>
                  <a:lnTo>
                    <a:pt x="1465" y="961"/>
                  </a:lnTo>
                  <a:lnTo>
                    <a:pt x="1465" y="956"/>
                  </a:lnTo>
                  <a:lnTo>
                    <a:pt x="1465" y="953"/>
                  </a:lnTo>
                  <a:lnTo>
                    <a:pt x="1465" y="948"/>
                  </a:lnTo>
                  <a:lnTo>
                    <a:pt x="1467" y="943"/>
                  </a:lnTo>
                  <a:lnTo>
                    <a:pt x="1469" y="938"/>
                  </a:lnTo>
                  <a:lnTo>
                    <a:pt x="1470" y="935"/>
                  </a:lnTo>
                  <a:lnTo>
                    <a:pt x="1473" y="930"/>
                  </a:lnTo>
                  <a:lnTo>
                    <a:pt x="1477" y="928"/>
                  </a:lnTo>
                  <a:lnTo>
                    <a:pt x="1478" y="927"/>
                  </a:lnTo>
                  <a:lnTo>
                    <a:pt x="1480" y="925"/>
                  </a:lnTo>
                  <a:lnTo>
                    <a:pt x="1482" y="922"/>
                  </a:lnTo>
                  <a:lnTo>
                    <a:pt x="1482" y="919"/>
                  </a:lnTo>
                  <a:lnTo>
                    <a:pt x="1483" y="915"/>
                  </a:lnTo>
                  <a:lnTo>
                    <a:pt x="1483" y="912"/>
                  </a:lnTo>
                  <a:lnTo>
                    <a:pt x="1483" y="907"/>
                  </a:lnTo>
                  <a:lnTo>
                    <a:pt x="1483" y="902"/>
                  </a:lnTo>
                  <a:lnTo>
                    <a:pt x="1483" y="899"/>
                  </a:lnTo>
                  <a:lnTo>
                    <a:pt x="1485" y="896"/>
                  </a:lnTo>
                  <a:lnTo>
                    <a:pt x="1483" y="894"/>
                  </a:lnTo>
                  <a:lnTo>
                    <a:pt x="1482" y="892"/>
                  </a:lnTo>
                  <a:lnTo>
                    <a:pt x="1480" y="892"/>
                  </a:lnTo>
                  <a:lnTo>
                    <a:pt x="1478" y="891"/>
                  </a:lnTo>
                  <a:lnTo>
                    <a:pt x="1477" y="891"/>
                  </a:lnTo>
                  <a:lnTo>
                    <a:pt x="1475" y="884"/>
                  </a:lnTo>
                  <a:lnTo>
                    <a:pt x="1473" y="878"/>
                  </a:lnTo>
                  <a:lnTo>
                    <a:pt x="1473" y="871"/>
                  </a:lnTo>
                  <a:lnTo>
                    <a:pt x="1475" y="870"/>
                  </a:lnTo>
                  <a:lnTo>
                    <a:pt x="1475" y="868"/>
                  </a:lnTo>
                  <a:lnTo>
                    <a:pt x="1475" y="865"/>
                  </a:lnTo>
                  <a:lnTo>
                    <a:pt x="1475" y="863"/>
                  </a:lnTo>
                  <a:lnTo>
                    <a:pt x="1473" y="861"/>
                  </a:lnTo>
                  <a:lnTo>
                    <a:pt x="1472" y="861"/>
                  </a:lnTo>
                  <a:lnTo>
                    <a:pt x="1472" y="860"/>
                  </a:lnTo>
                  <a:lnTo>
                    <a:pt x="1470" y="855"/>
                  </a:lnTo>
                  <a:lnTo>
                    <a:pt x="1469" y="852"/>
                  </a:lnTo>
                  <a:lnTo>
                    <a:pt x="1469" y="847"/>
                  </a:lnTo>
                  <a:lnTo>
                    <a:pt x="1469" y="842"/>
                  </a:lnTo>
                  <a:lnTo>
                    <a:pt x="1469" y="837"/>
                  </a:lnTo>
                  <a:lnTo>
                    <a:pt x="1469" y="832"/>
                  </a:lnTo>
                  <a:lnTo>
                    <a:pt x="1467" y="830"/>
                  </a:lnTo>
                  <a:lnTo>
                    <a:pt x="1465" y="829"/>
                  </a:lnTo>
                  <a:lnTo>
                    <a:pt x="1465" y="825"/>
                  </a:lnTo>
                  <a:lnTo>
                    <a:pt x="1462" y="822"/>
                  </a:lnTo>
                  <a:lnTo>
                    <a:pt x="1460" y="817"/>
                  </a:lnTo>
                  <a:lnTo>
                    <a:pt x="1457" y="814"/>
                  </a:lnTo>
                  <a:lnTo>
                    <a:pt x="1455" y="811"/>
                  </a:lnTo>
                  <a:lnTo>
                    <a:pt x="1452" y="807"/>
                  </a:lnTo>
                  <a:lnTo>
                    <a:pt x="1451" y="802"/>
                  </a:lnTo>
                  <a:lnTo>
                    <a:pt x="1446" y="799"/>
                  </a:lnTo>
                  <a:lnTo>
                    <a:pt x="1442" y="794"/>
                  </a:lnTo>
                  <a:lnTo>
                    <a:pt x="1442" y="793"/>
                  </a:lnTo>
                  <a:lnTo>
                    <a:pt x="1442" y="789"/>
                  </a:lnTo>
                  <a:lnTo>
                    <a:pt x="1441" y="788"/>
                  </a:lnTo>
                  <a:lnTo>
                    <a:pt x="1439" y="786"/>
                  </a:lnTo>
                  <a:lnTo>
                    <a:pt x="1437" y="786"/>
                  </a:lnTo>
                  <a:lnTo>
                    <a:pt x="1434" y="784"/>
                  </a:lnTo>
                  <a:lnTo>
                    <a:pt x="1433" y="784"/>
                  </a:lnTo>
                  <a:lnTo>
                    <a:pt x="1431" y="784"/>
                  </a:lnTo>
                  <a:lnTo>
                    <a:pt x="1429" y="783"/>
                  </a:lnTo>
                  <a:lnTo>
                    <a:pt x="1426" y="781"/>
                  </a:lnTo>
                  <a:lnTo>
                    <a:pt x="1426" y="778"/>
                  </a:lnTo>
                  <a:lnTo>
                    <a:pt x="1424" y="775"/>
                  </a:lnTo>
                  <a:lnTo>
                    <a:pt x="1424" y="770"/>
                  </a:lnTo>
                  <a:lnTo>
                    <a:pt x="1424" y="768"/>
                  </a:lnTo>
                  <a:lnTo>
                    <a:pt x="1424" y="765"/>
                  </a:lnTo>
                  <a:lnTo>
                    <a:pt x="1421" y="763"/>
                  </a:lnTo>
                  <a:lnTo>
                    <a:pt x="1418" y="762"/>
                  </a:lnTo>
                  <a:lnTo>
                    <a:pt x="1415" y="760"/>
                  </a:lnTo>
                  <a:lnTo>
                    <a:pt x="1411" y="760"/>
                  </a:lnTo>
                  <a:lnTo>
                    <a:pt x="1408" y="758"/>
                  </a:lnTo>
                  <a:lnTo>
                    <a:pt x="1405" y="757"/>
                  </a:lnTo>
                  <a:lnTo>
                    <a:pt x="1406" y="755"/>
                  </a:lnTo>
                  <a:lnTo>
                    <a:pt x="1406" y="752"/>
                  </a:lnTo>
                  <a:lnTo>
                    <a:pt x="1408" y="750"/>
                  </a:lnTo>
                  <a:lnTo>
                    <a:pt x="1410" y="750"/>
                  </a:lnTo>
                  <a:lnTo>
                    <a:pt x="1413" y="750"/>
                  </a:lnTo>
                  <a:lnTo>
                    <a:pt x="1415" y="750"/>
                  </a:lnTo>
                  <a:lnTo>
                    <a:pt x="1415" y="750"/>
                  </a:lnTo>
                  <a:lnTo>
                    <a:pt x="1416" y="747"/>
                  </a:lnTo>
                  <a:lnTo>
                    <a:pt x="1416" y="745"/>
                  </a:lnTo>
                  <a:lnTo>
                    <a:pt x="1416" y="744"/>
                  </a:lnTo>
                  <a:lnTo>
                    <a:pt x="1416" y="737"/>
                  </a:lnTo>
                  <a:lnTo>
                    <a:pt x="1418" y="732"/>
                  </a:lnTo>
                  <a:lnTo>
                    <a:pt x="1418" y="726"/>
                  </a:lnTo>
                  <a:lnTo>
                    <a:pt x="1418" y="722"/>
                  </a:lnTo>
                  <a:lnTo>
                    <a:pt x="1419" y="719"/>
                  </a:lnTo>
                  <a:lnTo>
                    <a:pt x="1421" y="717"/>
                  </a:lnTo>
                  <a:lnTo>
                    <a:pt x="1423" y="714"/>
                  </a:lnTo>
                  <a:lnTo>
                    <a:pt x="1424" y="712"/>
                  </a:lnTo>
                  <a:lnTo>
                    <a:pt x="1424" y="709"/>
                  </a:lnTo>
                  <a:lnTo>
                    <a:pt x="1424" y="706"/>
                  </a:lnTo>
                  <a:lnTo>
                    <a:pt x="1424" y="703"/>
                  </a:lnTo>
                  <a:lnTo>
                    <a:pt x="1424" y="698"/>
                  </a:lnTo>
                  <a:lnTo>
                    <a:pt x="1424" y="694"/>
                  </a:lnTo>
                  <a:lnTo>
                    <a:pt x="1424" y="691"/>
                  </a:lnTo>
                  <a:lnTo>
                    <a:pt x="1424" y="690"/>
                  </a:lnTo>
                  <a:lnTo>
                    <a:pt x="1426" y="688"/>
                  </a:lnTo>
                  <a:lnTo>
                    <a:pt x="1426" y="668"/>
                  </a:lnTo>
                  <a:lnTo>
                    <a:pt x="1370" y="668"/>
                  </a:lnTo>
                  <a:lnTo>
                    <a:pt x="1367" y="668"/>
                  </a:lnTo>
                  <a:lnTo>
                    <a:pt x="1364" y="667"/>
                  </a:lnTo>
                  <a:lnTo>
                    <a:pt x="1362" y="667"/>
                  </a:lnTo>
                  <a:lnTo>
                    <a:pt x="1361" y="665"/>
                  </a:lnTo>
                  <a:lnTo>
                    <a:pt x="1357" y="663"/>
                  </a:lnTo>
                  <a:lnTo>
                    <a:pt x="1357" y="662"/>
                  </a:lnTo>
                  <a:lnTo>
                    <a:pt x="1357" y="660"/>
                  </a:lnTo>
                  <a:lnTo>
                    <a:pt x="1356" y="657"/>
                  </a:lnTo>
                  <a:lnTo>
                    <a:pt x="1356" y="655"/>
                  </a:lnTo>
                  <a:lnTo>
                    <a:pt x="1354" y="652"/>
                  </a:lnTo>
                  <a:lnTo>
                    <a:pt x="1354" y="649"/>
                  </a:lnTo>
                  <a:lnTo>
                    <a:pt x="1352" y="647"/>
                  </a:lnTo>
                  <a:lnTo>
                    <a:pt x="1351" y="645"/>
                  </a:lnTo>
                  <a:lnTo>
                    <a:pt x="1349" y="644"/>
                  </a:lnTo>
                  <a:lnTo>
                    <a:pt x="1349" y="640"/>
                  </a:lnTo>
                  <a:lnTo>
                    <a:pt x="1349" y="639"/>
                  </a:lnTo>
                  <a:lnTo>
                    <a:pt x="1346" y="637"/>
                  </a:lnTo>
                  <a:lnTo>
                    <a:pt x="1344" y="637"/>
                  </a:lnTo>
                  <a:lnTo>
                    <a:pt x="1341" y="637"/>
                  </a:lnTo>
                  <a:lnTo>
                    <a:pt x="1338" y="637"/>
                  </a:lnTo>
                  <a:lnTo>
                    <a:pt x="1333" y="637"/>
                  </a:lnTo>
                  <a:lnTo>
                    <a:pt x="1328" y="639"/>
                  </a:lnTo>
                  <a:lnTo>
                    <a:pt x="1321" y="640"/>
                  </a:lnTo>
                  <a:lnTo>
                    <a:pt x="1320" y="642"/>
                  </a:lnTo>
                  <a:lnTo>
                    <a:pt x="1318" y="644"/>
                  </a:lnTo>
                  <a:lnTo>
                    <a:pt x="1316" y="645"/>
                  </a:lnTo>
                  <a:lnTo>
                    <a:pt x="1313" y="647"/>
                  </a:lnTo>
                  <a:lnTo>
                    <a:pt x="1311" y="647"/>
                  </a:lnTo>
                  <a:lnTo>
                    <a:pt x="1307" y="647"/>
                  </a:lnTo>
                  <a:lnTo>
                    <a:pt x="1302" y="645"/>
                  </a:lnTo>
                  <a:lnTo>
                    <a:pt x="1298" y="645"/>
                  </a:lnTo>
                  <a:lnTo>
                    <a:pt x="1293" y="645"/>
                  </a:lnTo>
                  <a:lnTo>
                    <a:pt x="1290" y="645"/>
                  </a:lnTo>
                  <a:lnTo>
                    <a:pt x="1285" y="645"/>
                  </a:lnTo>
                  <a:lnTo>
                    <a:pt x="1284" y="645"/>
                  </a:lnTo>
                  <a:lnTo>
                    <a:pt x="1282" y="649"/>
                  </a:lnTo>
                  <a:lnTo>
                    <a:pt x="1279" y="650"/>
                  </a:lnTo>
                  <a:lnTo>
                    <a:pt x="1272" y="655"/>
                  </a:lnTo>
                  <a:lnTo>
                    <a:pt x="1272" y="655"/>
                  </a:lnTo>
                  <a:lnTo>
                    <a:pt x="1270" y="658"/>
                  </a:lnTo>
                  <a:lnTo>
                    <a:pt x="1270" y="660"/>
                  </a:lnTo>
                  <a:lnTo>
                    <a:pt x="1270" y="660"/>
                  </a:lnTo>
                  <a:lnTo>
                    <a:pt x="1267" y="662"/>
                  </a:lnTo>
                  <a:lnTo>
                    <a:pt x="1266" y="660"/>
                  </a:lnTo>
                  <a:lnTo>
                    <a:pt x="1264" y="660"/>
                  </a:lnTo>
                  <a:lnTo>
                    <a:pt x="1261" y="662"/>
                  </a:lnTo>
                  <a:lnTo>
                    <a:pt x="1259" y="663"/>
                  </a:lnTo>
                  <a:lnTo>
                    <a:pt x="1257" y="663"/>
                  </a:lnTo>
                  <a:lnTo>
                    <a:pt x="1252" y="663"/>
                  </a:lnTo>
                  <a:lnTo>
                    <a:pt x="1248" y="663"/>
                  </a:lnTo>
                  <a:lnTo>
                    <a:pt x="1243" y="663"/>
                  </a:lnTo>
                  <a:lnTo>
                    <a:pt x="1239" y="663"/>
                  </a:lnTo>
                  <a:lnTo>
                    <a:pt x="1236" y="663"/>
                  </a:lnTo>
                  <a:lnTo>
                    <a:pt x="1231" y="662"/>
                  </a:lnTo>
                  <a:lnTo>
                    <a:pt x="1231" y="662"/>
                  </a:lnTo>
                  <a:lnTo>
                    <a:pt x="1230" y="658"/>
                  </a:lnTo>
                  <a:lnTo>
                    <a:pt x="1230" y="657"/>
                  </a:lnTo>
                  <a:lnTo>
                    <a:pt x="1230" y="657"/>
                  </a:lnTo>
                  <a:lnTo>
                    <a:pt x="1226" y="655"/>
                  </a:lnTo>
                  <a:lnTo>
                    <a:pt x="1223" y="657"/>
                  </a:lnTo>
                  <a:lnTo>
                    <a:pt x="1216" y="655"/>
                  </a:lnTo>
                  <a:lnTo>
                    <a:pt x="1212" y="655"/>
                  </a:lnTo>
                  <a:lnTo>
                    <a:pt x="1207" y="657"/>
                  </a:lnTo>
                  <a:lnTo>
                    <a:pt x="1202" y="657"/>
                  </a:lnTo>
                  <a:lnTo>
                    <a:pt x="1200" y="657"/>
                  </a:lnTo>
                  <a:lnTo>
                    <a:pt x="1198" y="657"/>
                  </a:lnTo>
                  <a:lnTo>
                    <a:pt x="1195" y="657"/>
                  </a:lnTo>
                  <a:lnTo>
                    <a:pt x="1194" y="657"/>
                  </a:lnTo>
                  <a:lnTo>
                    <a:pt x="1192" y="657"/>
                  </a:lnTo>
                  <a:lnTo>
                    <a:pt x="1190" y="657"/>
                  </a:lnTo>
                  <a:lnTo>
                    <a:pt x="1185" y="655"/>
                  </a:lnTo>
                  <a:lnTo>
                    <a:pt x="1180" y="655"/>
                  </a:lnTo>
                  <a:lnTo>
                    <a:pt x="1177" y="657"/>
                  </a:lnTo>
                  <a:lnTo>
                    <a:pt x="1176" y="658"/>
                  </a:lnTo>
                  <a:lnTo>
                    <a:pt x="1176" y="660"/>
                  </a:lnTo>
                  <a:lnTo>
                    <a:pt x="1176" y="662"/>
                  </a:lnTo>
                  <a:lnTo>
                    <a:pt x="1176" y="663"/>
                  </a:lnTo>
                  <a:lnTo>
                    <a:pt x="1174" y="667"/>
                  </a:lnTo>
                  <a:lnTo>
                    <a:pt x="1172" y="668"/>
                  </a:lnTo>
                  <a:lnTo>
                    <a:pt x="1171" y="670"/>
                  </a:lnTo>
                  <a:lnTo>
                    <a:pt x="1169" y="670"/>
                  </a:lnTo>
                  <a:lnTo>
                    <a:pt x="1164" y="670"/>
                  </a:lnTo>
                  <a:lnTo>
                    <a:pt x="1159" y="668"/>
                  </a:lnTo>
                  <a:lnTo>
                    <a:pt x="1158" y="668"/>
                  </a:lnTo>
                  <a:lnTo>
                    <a:pt x="1156" y="667"/>
                  </a:lnTo>
                  <a:lnTo>
                    <a:pt x="1153" y="665"/>
                  </a:lnTo>
                  <a:lnTo>
                    <a:pt x="1148" y="665"/>
                  </a:lnTo>
                  <a:lnTo>
                    <a:pt x="1143" y="663"/>
                  </a:lnTo>
                  <a:lnTo>
                    <a:pt x="1138" y="660"/>
                  </a:lnTo>
                  <a:lnTo>
                    <a:pt x="1135" y="657"/>
                  </a:lnTo>
                  <a:lnTo>
                    <a:pt x="1133" y="655"/>
                  </a:lnTo>
                  <a:lnTo>
                    <a:pt x="1131" y="654"/>
                  </a:lnTo>
                  <a:lnTo>
                    <a:pt x="1130" y="652"/>
                  </a:lnTo>
                  <a:lnTo>
                    <a:pt x="1126" y="650"/>
                  </a:lnTo>
                  <a:lnTo>
                    <a:pt x="1123" y="649"/>
                  </a:lnTo>
                  <a:lnTo>
                    <a:pt x="1122" y="647"/>
                  </a:lnTo>
                  <a:lnTo>
                    <a:pt x="1118" y="647"/>
                  </a:lnTo>
                  <a:lnTo>
                    <a:pt x="1117" y="645"/>
                  </a:lnTo>
                  <a:lnTo>
                    <a:pt x="1117" y="644"/>
                  </a:lnTo>
                  <a:lnTo>
                    <a:pt x="1117" y="640"/>
                  </a:lnTo>
                  <a:lnTo>
                    <a:pt x="1117" y="639"/>
                  </a:lnTo>
                  <a:lnTo>
                    <a:pt x="1117" y="636"/>
                  </a:lnTo>
                  <a:lnTo>
                    <a:pt x="1117" y="632"/>
                  </a:lnTo>
                  <a:lnTo>
                    <a:pt x="1117" y="629"/>
                  </a:lnTo>
                  <a:lnTo>
                    <a:pt x="1115" y="626"/>
                  </a:lnTo>
                  <a:lnTo>
                    <a:pt x="1110" y="626"/>
                  </a:lnTo>
                  <a:lnTo>
                    <a:pt x="1107" y="626"/>
                  </a:lnTo>
                  <a:lnTo>
                    <a:pt x="1102" y="624"/>
                  </a:lnTo>
                  <a:lnTo>
                    <a:pt x="1097" y="622"/>
                  </a:lnTo>
                  <a:lnTo>
                    <a:pt x="1094" y="619"/>
                  </a:lnTo>
                  <a:lnTo>
                    <a:pt x="1089" y="616"/>
                  </a:lnTo>
                  <a:lnTo>
                    <a:pt x="1086" y="616"/>
                  </a:lnTo>
                  <a:lnTo>
                    <a:pt x="1082" y="616"/>
                  </a:lnTo>
                  <a:lnTo>
                    <a:pt x="1081" y="614"/>
                  </a:lnTo>
                  <a:lnTo>
                    <a:pt x="1079" y="611"/>
                  </a:lnTo>
                  <a:lnTo>
                    <a:pt x="1077" y="609"/>
                  </a:lnTo>
                  <a:lnTo>
                    <a:pt x="1076" y="608"/>
                  </a:lnTo>
                  <a:lnTo>
                    <a:pt x="1076" y="603"/>
                  </a:lnTo>
                  <a:lnTo>
                    <a:pt x="1076" y="598"/>
                  </a:lnTo>
                  <a:lnTo>
                    <a:pt x="1076" y="593"/>
                  </a:lnTo>
                  <a:lnTo>
                    <a:pt x="1076" y="588"/>
                  </a:lnTo>
                  <a:lnTo>
                    <a:pt x="1074" y="588"/>
                  </a:lnTo>
                  <a:lnTo>
                    <a:pt x="1072" y="588"/>
                  </a:lnTo>
                  <a:lnTo>
                    <a:pt x="1069" y="588"/>
                  </a:lnTo>
                  <a:lnTo>
                    <a:pt x="1068" y="588"/>
                  </a:lnTo>
                  <a:lnTo>
                    <a:pt x="1066" y="586"/>
                  </a:lnTo>
                  <a:lnTo>
                    <a:pt x="1064" y="585"/>
                  </a:lnTo>
                  <a:lnTo>
                    <a:pt x="1063" y="583"/>
                  </a:lnTo>
                  <a:lnTo>
                    <a:pt x="1063" y="578"/>
                  </a:lnTo>
                  <a:lnTo>
                    <a:pt x="1061" y="575"/>
                  </a:lnTo>
                  <a:lnTo>
                    <a:pt x="1061" y="573"/>
                  </a:lnTo>
                  <a:lnTo>
                    <a:pt x="1059" y="572"/>
                  </a:lnTo>
                  <a:lnTo>
                    <a:pt x="1056" y="570"/>
                  </a:lnTo>
                  <a:lnTo>
                    <a:pt x="1054" y="570"/>
                  </a:lnTo>
                  <a:lnTo>
                    <a:pt x="1053" y="570"/>
                  </a:lnTo>
                  <a:lnTo>
                    <a:pt x="1050" y="570"/>
                  </a:lnTo>
                  <a:lnTo>
                    <a:pt x="1048" y="570"/>
                  </a:lnTo>
                  <a:lnTo>
                    <a:pt x="1046" y="568"/>
                  </a:lnTo>
                  <a:lnTo>
                    <a:pt x="1043" y="567"/>
                  </a:lnTo>
                  <a:lnTo>
                    <a:pt x="1041" y="565"/>
                  </a:lnTo>
                  <a:lnTo>
                    <a:pt x="1038" y="563"/>
                  </a:lnTo>
                  <a:lnTo>
                    <a:pt x="1035" y="562"/>
                  </a:lnTo>
                  <a:lnTo>
                    <a:pt x="1033" y="560"/>
                  </a:lnTo>
                  <a:lnTo>
                    <a:pt x="1033" y="557"/>
                  </a:lnTo>
                  <a:lnTo>
                    <a:pt x="1032" y="555"/>
                  </a:lnTo>
                  <a:lnTo>
                    <a:pt x="1030" y="554"/>
                  </a:lnTo>
                  <a:lnTo>
                    <a:pt x="1028" y="554"/>
                  </a:lnTo>
                  <a:lnTo>
                    <a:pt x="1027" y="552"/>
                  </a:lnTo>
                  <a:lnTo>
                    <a:pt x="1027" y="550"/>
                  </a:lnTo>
                  <a:lnTo>
                    <a:pt x="1025" y="547"/>
                  </a:lnTo>
                  <a:lnTo>
                    <a:pt x="1025" y="542"/>
                  </a:lnTo>
                  <a:lnTo>
                    <a:pt x="1025" y="537"/>
                  </a:lnTo>
                  <a:lnTo>
                    <a:pt x="1025" y="532"/>
                  </a:lnTo>
                  <a:lnTo>
                    <a:pt x="1023" y="529"/>
                  </a:lnTo>
                  <a:lnTo>
                    <a:pt x="1023" y="526"/>
                  </a:lnTo>
                  <a:lnTo>
                    <a:pt x="1022" y="523"/>
                  </a:lnTo>
                  <a:lnTo>
                    <a:pt x="1022" y="519"/>
                  </a:lnTo>
                  <a:lnTo>
                    <a:pt x="1020" y="518"/>
                  </a:lnTo>
                  <a:lnTo>
                    <a:pt x="1018" y="514"/>
                  </a:lnTo>
                  <a:lnTo>
                    <a:pt x="1018" y="513"/>
                  </a:lnTo>
                  <a:lnTo>
                    <a:pt x="1018" y="509"/>
                  </a:lnTo>
                  <a:lnTo>
                    <a:pt x="1020" y="506"/>
                  </a:lnTo>
                  <a:lnTo>
                    <a:pt x="1020" y="506"/>
                  </a:lnTo>
                  <a:lnTo>
                    <a:pt x="1023" y="506"/>
                  </a:lnTo>
                  <a:lnTo>
                    <a:pt x="1025" y="506"/>
                  </a:lnTo>
                  <a:lnTo>
                    <a:pt x="1027" y="506"/>
                  </a:lnTo>
                  <a:lnTo>
                    <a:pt x="1028" y="503"/>
                  </a:lnTo>
                  <a:lnTo>
                    <a:pt x="1030" y="500"/>
                  </a:lnTo>
                  <a:lnTo>
                    <a:pt x="1032" y="496"/>
                  </a:lnTo>
                  <a:lnTo>
                    <a:pt x="1030" y="495"/>
                  </a:lnTo>
                  <a:lnTo>
                    <a:pt x="1030" y="488"/>
                  </a:lnTo>
                  <a:lnTo>
                    <a:pt x="1030" y="469"/>
                  </a:lnTo>
                  <a:lnTo>
                    <a:pt x="1028" y="449"/>
                  </a:lnTo>
                  <a:lnTo>
                    <a:pt x="1030" y="447"/>
                  </a:lnTo>
                  <a:lnTo>
                    <a:pt x="1032" y="446"/>
                  </a:lnTo>
                  <a:lnTo>
                    <a:pt x="1033" y="446"/>
                  </a:lnTo>
                  <a:lnTo>
                    <a:pt x="1033" y="444"/>
                  </a:lnTo>
                  <a:lnTo>
                    <a:pt x="1036" y="437"/>
                  </a:lnTo>
                  <a:lnTo>
                    <a:pt x="1035" y="436"/>
                  </a:lnTo>
                  <a:lnTo>
                    <a:pt x="1035" y="434"/>
                  </a:lnTo>
                  <a:lnTo>
                    <a:pt x="1033" y="433"/>
                  </a:lnTo>
                  <a:lnTo>
                    <a:pt x="1032" y="431"/>
                  </a:lnTo>
                  <a:lnTo>
                    <a:pt x="1028" y="431"/>
                  </a:lnTo>
                  <a:lnTo>
                    <a:pt x="1027" y="431"/>
                  </a:lnTo>
                  <a:lnTo>
                    <a:pt x="1023" y="431"/>
                  </a:lnTo>
                  <a:lnTo>
                    <a:pt x="1020" y="431"/>
                  </a:lnTo>
                  <a:lnTo>
                    <a:pt x="1014" y="431"/>
                  </a:lnTo>
                  <a:lnTo>
                    <a:pt x="1007" y="429"/>
                  </a:lnTo>
                  <a:lnTo>
                    <a:pt x="1007" y="418"/>
                  </a:lnTo>
                  <a:lnTo>
                    <a:pt x="1009" y="416"/>
                  </a:lnTo>
                  <a:lnTo>
                    <a:pt x="1009" y="415"/>
                  </a:lnTo>
                  <a:lnTo>
                    <a:pt x="1010" y="413"/>
                  </a:lnTo>
                  <a:lnTo>
                    <a:pt x="1012" y="411"/>
                  </a:lnTo>
                  <a:lnTo>
                    <a:pt x="1015" y="411"/>
                  </a:lnTo>
                  <a:lnTo>
                    <a:pt x="1017" y="411"/>
                  </a:lnTo>
                  <a:lnTo>
                    <a:pt x="1018" y="410"/>
                  </a:lnTo>
                  <a:lnTo>
                    <a:pt x="1022" y="408"/>
                  </a:lnTo>
                  <a:lnTo>
                    <a:pt x="1023" y="406"/>
                  </a:lnTo>
                  <a:lnTo>
                    <a:pt x="1023" y="405"/>
                  </a:lnTo>
                  <a:lnTo>
                    <a:pt x="1023" y="401"/>
                  </a:lnTo>
                  <a:lnTo>
                    <a:pt x="1025" y="400"/>
                  </a:lnTo>
                  <a:lnTo>
                    <a:pt x="1025" y="397"/>
                  </a:lnTo>
                  <a:lnTo>
                    <a:pt x="1027" y="393"/>
                  </a:lnTo>
                  <a:lnTo>
                    <a:pt x="1027" y="387"/>
                  </a:lnTo>
                  <a:lnTo>
                    <a:pt x="1027" y="380"/>
                  </a:lnTo>
                  <a:lnTo>
                    <a:pt x="1027" y="372"/>
                  </a:lnTo>
                  <a:lnTo>
                    <a:pt x="1030" y="372"/>
                  </a:lnTo>
                  <a:lnTo>
                    <a:pt x="1033" y="372"/>
                  </a:lnTo>
                  <a:lnTo>
                    <a:pt x="1036" y="372"/>
                  </a:lnTo>
                  <a:lnTo>
                    <a:pt x="1038" y="372"/>
                  </a:lnTo>
                  <a:lnTo>
                    <a:pt x="1040" y="372"/>
                  </a:lnTo>
                  <a:lnTo>
                    <a:pt x="1041" y="372"/>
                  </a:lnTo>
                  <a:lnTo>
                    <a:pt x="1043" y="372"/>
                  </a:lnTo>
                  <a:lnTo>
                    <a:pt x="1045" y="369"/>
                  </a:lnTo>
                  <a:lnTo>
                    <a:pt x="1045" y="367"/>
                  </a:lnTo>
                  <a:lnTo>
                    <a:pt x="1045" y="365"/>
                  </a:lnTo>
                  <a:lnTo>
                    <a:pt x="1046" y="362"/>
                  </a:lnTo>
                  <a:lnTo>
                    <a:pt x="1048" y="359"/>
                  </a:lnTo>
                  <a:lnTo>
                    <a:pt x="1050" y="356"/>
                  </a:lnTo>
                  <a:lnTo>
                    <a:pt x="1053" y="354"/>
                  </a:lnTo>
                  <a:lnTo>
                    <a:pt x="1054" y="352"/>
                  </a:lnTo>
                  <a:lnTo>
                    <a:pt x="1054" y="349"/>
                  </a:lnTo>
                  <a:lnTo>
                    <a:pt x="1056" y="346"/>
                  </a:lnTo>
                  <a:lnTo>
                    <a:pt x="1058" y="343"/>
                  </a:lnTo>
                  <a:lnTo>
                    <a:pt x="1061" y="338"/>
                  </a:lnTo>
                  <a:lnTo>
                    <a:pt x="1063" y="333"/>
                  </a:lnTo>
                  <a:lnTo>
                    <a:pt x="1064" y="329"/>
                  </a:lnTo>
                  <a:lnTo>
                    <a:pt x="1068" y="325"/>
                  </a:lnTo>
                  <a:lnTo>
                    <a:pt x="1069" y="321"/>
                  </a:lnTo>
                  <a:lnTo>
                    <a:pt x="1071" y="318"/>
                  </a:lnTo>
                  <a:lnTo>
                    <a:pt x="1072" y="315"/>
                  </a:lnTo>
                  <a:lnTo>
                    <a:pt x="1074" y="313"/>
                  </a:lnTo>
                  <a:lnTo>
                    <a:pt x="1074" y="311"/>
                  </a:lnTo>
                  <a:lnTo>
                    <a:pt x="1076" y="311"/>
                  </a:lnTo>
                  <a:lnTo>
                    <a:pt x="1079" y="311"/>
                  </a:lnTo>
                  <a:lnTo>
                    <a:pt x="1081" y="311"/>
                  </a:lnTo>
                  <a:lnTo>
                    <a:pt x="1084" y="311"/>
                  </a:lnTo>
                  <a:lnTo>
                    <a:pt x="1087" y="310"/>
                  </a:lnTo>
                  <a:lnTo>
                    <a:pt x="1089" y="308"/>
                  </a:lnTo>
                  <a:lnTo>
                    <a:pt x="1090" y="307"/>
                  </a:lnTo>
                  <a:lnTo>
                    <a:pt x="1090" y="305"/>
                  </a:lnTo>
                  <a:lnTo>
                    <a:pt x="1092" y="303"/>
                  </a:lnTo>
                  <a:lnTo>
                    <a:pt x="1094" y="303"/>
                  </a:lnTo>
                  <a:lnTo>
                    <a:pt x="1095" y="303"/>
                  </a:lnTo>
                  <a:lnTo>
                    <a:pt x="1099" y="302"/>
                  </a:lnTo>
                  <a:lnTo>
                    <a:pt x="1102" y="298"/>
                  </a:lnTo>
                  <a:lnTo>
                    <a:pt x="1105" y="293"/>
                  </a:lnTo>
                  <a:lnTo>
                    <a:pt x="1105" y="289"/>
                  </a:lnTo>
                  <a:lnTo>
                    <a:pt x="1107" y="284"/>
                  </a:lnTo>
                  <a:lnTo>
                    <a:pt x="1125" y="284"/>
                  </a:lnTo>
                  <a:lnTo>
                    <a:pt x="1125" y="272"/>
                  </a:lnTo>
                  <a:lnTo>
                    <a:pt x="1125" y="266"/>
                  </a:lnTo>
                  <a:lnTo>
                    <a:pt x="1126" y="257"/>
                  </a:lnTo>
                  <a:lnTo>
                    <a:pt x="1128" y="256"/>
                  </a:lnTo>
                  <a:lnTo>
                    <a:pt x="1130" y="254"/>
                  </a:lnTo>
                  <a:lnTo>
                    <a:pt x="1130" y="251"/>
                  </a:lnTo>
                  <a:lnTo>
                    <a:pt x="1130" y="248"/>
                  </a:lnTo>
                  <a:lnTo>
                    <a:pt x="1130" y="243"/>
                  </a:lnTo>
                  <a:lnTo>
                    <a:pt x="1130" y="239"/>
                  </a:lnTo>
                  <a:lnTo>
                    <a:pt x="1130" y="233"/>
                  </a:lnTo>
                  <a:lnTo>
                    <a:pt x="1131" y="226"/>
                  </a:lnTo>
                  <a:lnTo>
                    <a:pt x="1154" y="226"/>
                  </a:lnTo>
                  <a:lnTo>
                    <a:pt x="1154" y="200"/>
                  </a:lnTo>
                  <a:lnTo>
                    <a:pt x="1159" y="200"/>
                  </a:lnTo>
                  <a:lnTo>
                    <a:pt x="1162" y="202"/>
                  </a:lnTo>
                  <a:lnTo>
                    <a:pt x="1166" y="202"/>
                  </a:lnTo>
                  <a:lnTo>
                    <a:pt x="1167" y="200"/>
                  </a:lnTo>
                  <a:lnTo>
                    <a:pt x="1171" y="200"/>
                  </a:lnTo>
                  <a:lnTo>
                    <a:pt x="1172" y="200"/>
                  </a:lnTo>
                  <a:lnTo>
                    <a:pt x="1176" y="200"/>
                  </a:lnTo>
                  <a:lnTo>
                    <a:pt x="1179" y="200"/>
                  </a:lnTo>
                  <a:lnTo>
                    <a:pt x="1179" y="197"/>
                  </a:lnTo>
                  <a:lnTo>
                    <a:pt x="1179" y="194"/>
                  </a:lnTo>
                  <a:lnTo>
                    <a:pt x="1179" y="190"/>
                  </a:lnTo>
                  <a:lnTo>
                    <a:pt x="1179" y="187"/>
                  </a:lnTo>
                  <a:lnTo>
                    <a:pt x="1180" y="184"/>
                  </a:lnTo>
                  <a:lnTo>
                    <a:pt x="1180" y="181"/>
                  </a:lnTo>
                  <a:lnTo>
                    <a:pt x="1180" y="177"/>
                  </a:lnTo>
                  <a:lnTo>
                    <a:pt x="1180" y="176"/>
                  </a:lnTo>
                  <a:lnTo>
                    <a:pt x="1184" y="174"/>
                  </a:lnTo>
                  <a:lnTo>
                    <a:pt x="1185" y="171"/>
                  </a:lnTo>
                  <a:lnTo>
                    <a:pt x="1190" y="174"/>
                  </a:lnTo>
                  <a:lnTo>
                    <a:pt x="1194" y="176"/>
                  </a:lnTo>
                  <a:lnTo>
                    <a:pt x="1195" y="177"/>
                  </a:lnTo>
                  <a:lnTo>
                    <a:pt x="1197" y="179"/>
                  </a:lnTo>
                  <a:lnTo>
                    <a:pt x="1200" y="181"/>
                  </a:lnTo>
                  <a:lnTo>
                    <a:pt x="1203" y="181"/>
                  </a:lnTo>
                  <a:lnTo>
                    <a:pt x="1208" y="181"/>
                  </a:lnTo>
                  <a:lnTo>
                    <a:pt x="1213" y="181"/>
                  </a:lnTo>
                  <a:lnTo>
                    <a:pt x="1218" y="181"/>
                  </a:lnTo>
                  <a:lnTo>
                    <a:pt x="1223" y="181"/>
                  </a:lnTo>
                  <a:lnTo>
                    <a:pt x="1226" y="181"/>
                  </a:lnTo>
                  <a:lnTo>
                    <a:pt x="1228" y="182"/>
                  </a:lnTo>
                  <a:lnTo>
                    <a:pt x="1231" y="182"/>
                  </a:lnTo>
                  <a:lnTo>
                    <a:pt x="1234" y="182"/>
                  </a:lnTo>
                  <a:lnTo>
                    <a:pt x="1238" y="182"/>
                  </a:lnTo>
                  <a:lnTo>
                    <a:pt x="1239" y="181"/>
                  </a:lnTo>
                  <a:lnTo>
                    <a:pt x="1241" y="179"/>
                  </a:lnTo>
                  <a:lnTo>
                    <a:pt x="1246" y="179"/>
                  </a:lnTo>
                  <a:lnTo>
                    <a:pt x="1249" y="179"/>
                  </a:lnTo>
                  <a:lnTo>
                    <a:pt x="1254" y="179"/>
                  </a:lnTo>
                  <a:lnTo>
                    <a:pt x="1257" y="179"/>
                  </a:lnTo>
                  <a:lnTo>
                    <a:pt x="1261" y="179"/>
                  </a:lnTo>
                  <a:lnTo>
                    <a:pt x="1264" y="177"/>
                  </a:lnTo>
                  <a:lnTo>
                    <a:pt x="1267" y="174"/>
                  </a:lnTo>
                  <a:lnTo>
                    <a:pt x="1267" y="172"/>
                  </a:lnTo>
                  <a:lnTo>
                    <a:pt x="1267" y="171"/>
                  </a:lnTo>
                  <a:lnTo>
                    <a:pt x="1269" y="169"/>
                  </a:lnTo>
                  <a:lnTo>
                    <a:pt x="1270" y="166"/>
                  </a:lnTo>
                  <a:lnTo>
                    <a:pt x="1270" y="163"/>
                  </a:lnTo>
                  <a:lnTo>
                    <a:pt x="1303" y="163"/>
                  </a:lnTo>
                  <a:lnTo>
                    <a:pt x="1305" y="159"/>
                  </a:lnTo>
                  <a:lnTo>
                    <a:pt x="1307" y="158"/>
                  </a:lnTo>
                  <a:lnTo>
                    <a:pt x="1310" y="156"/>
                  </a:lnTo>
                  <a:lnTo>
                    <a:pt x="1311" y="156"/>
                  </a:lnTo>
                  <a:lnTo>
                    <a:pt x="1313" y="156"/>
                  </a:lnTo>
                  <a:lnTo>
                    <a:pt x="1315" y="156"/>
                  </a:lnTo>
                  <a:lnTo>
                    <a:pt x="1320" y="154"/>
                  </a:lnTo>
                  <a:lnTo>
                    <a:pt x="1323" y="151"/>
                  </a:lnTo>
                  <a:lnTo>
                    <a:pt x="1326" y="149"/>
                  </a:lnTo>
                  <a:lnTo>
                    <a:pt x="1329" y="148"/>
                  </a:lnTo>
                  <a:lnTo>
                    <a:pt x="1334" y="148"/>
                  </a:lnTo>
                  <a:close/>
                  <a:moveTo>
                    <a:pt x="3511" y="0"/>
                  </a:moveTo>
                  <a:lnTo>
                    <a:pt x="3513" y="0"/>
                  </a:lnTo>
                  <a:lnTo>
                    <a:pt x="3513" y="2"/>
                  </a:lnTo>
                  <a:lnTo>
                    <a:pt x="3513" y="5"/>
                  </a:lnTo>
                  <a:lnTo>
                    <a:pt x="3513" y="7"/>
                  </a:lnTo>
                  <a:lnTo>
                    <a:pt x="3511" y="7"/>
                  </a:lnTo>
                  <a:lnTo>
                    <a:pt x="3510" y="9"/>
                  </a:lnTo>
                  <a:lnTo>
                    <a:pt x="3508" y="10"/>
                  </a:lnTo>
                  <a:lnTo>
                    <a:pt x="3506" y="14"/>
                  </a:lnTo>
                  <a:lnTo>
                    <a:pt x="3505" y="14"/>
                  </a:lnTo>
                  <a:lnTo>
                    <a:pt x="3505" y="14"/>
                  </a:lnTo>
                  <a:lnTo>
                    <a:pt x="3503" y="15"/>
                  </a:lnTo>
                  <a:lnTo>
                    <a:pt x="3503" y="17"/>
                  </a:lnTo>
                  <a:lnTo>
                    <a:pt x="3503" y="18"/>
                  </a:lnTo>
                  <a:lnTo>
                    <a:pt x="3502" y="20"/>
                  </a:lnTo>
                  <a:lnTo>
                    <a:pt x="3502" y="22"/>
                  </a:lnTo>
                  <a:lnTo>
                    <a:pt x="3500" y="22"/>
                  </a:lnTo>
                  <a:lnTo>
                    <a:pt x="3498" y="22"/>
                  </a:lnTo>
                  <a:lnTo>
                    <a:pt x="3497" y="22"/>
                  </a:lnTo>
                  <a:lnTo>
                    <a:pt x="3495" y="23"/>
                  </a:lnTo>
                  <a:lnTo>
                    <a:pt x="3492" y="23"/>
                  </a:lnTo>
                  <a:lnTo>
                    <a:pt x="3487" y="23"/>
                  </a:lnTo>
                  <a:lnTo>
                    <a:pt x="3484" y="25"/>
                  </a:lnTo>
                  <a:lnTo>
                    <a:pt x="3482" y="27"/>
                  </a:lnTo>
                  <a:lnTo>
                    <a:pt x="3480" y="27"/>
                  </a:lnTo>
                  <a:lnTo>
                    <a:pt x="3477" y="28"/>
                  </a:lnTo>
                  <a:lnTo>
                    <a:pt x="3474" y="27"/>
                  </a:lnTo>
                  <a:lnTo>
                    <a:pt x="3472" y="28"/>
                  </a:lnTo>
                  <a:lnTo>
                    <a:pt x="3470" y="28"/>
                  </a:lnTo>
                  <a:lnTo>
                    <a:pt x="3469" y="30"/>
                  </a:lnTo>
                  <a:lnTo>
                    <a:pt x="3467" y="30"/>
                  </a:lnTo>
                  <a:lnTo>
                    <a:pt x="3466" y="32"/>
                  </a:lnTo>
                  <a:lnTo>
                    <a:pt x="3466" y="33"/>
                  </a:lnTo>
                  <a:lnTo>
                    <a:pt x="3466" y="35"/>
                  </a:lnTo>
                  <a:lnTo>
                    <a:pt x="3464" y="36"/>
                  </a:lnTo>
                  <a:lnTo>
                    <a:pt x="3466" y="40"/>
                  </a:lnTo>
                  <a:lnTo>
                    <a:pt x="3464" y="43"/>
                  </a:lnTo>
                  <a:lnTo>
                    <a:pt x="3464" y="45"/>
                  </a:lnTo>
                  <a:lnTo>
                    <a:pt x="3464" y="46"/>
                  </a:lnTo>
                  <a:lnTo>
                    <a:pt x="3462" y="46"/>
                  </a:lnTo>
                  <a:lnTo>
                    <a:pt x="3461" y="46"/>
                  </a:lnTo>
                  <a:lnTo>
                    <a:pt x="3457" y="48"/>
                  </a:lnTo>
                  <a:lnTo>
                    <a:pt x="3456" y="48"/>
                  </a:lnTo>
                  <a:lnTo>
                    <a:pt x="3456" y="50"/>
                  </a:lnTo>
                  <a:lnTo>
                    <a:pt x="3454" y="50"/>
                  </a:lnTo>
                  <a:lnTo>
                    <a:pt x="3438" y="50"/>
                  </a:lnTo>
                  <a:lnTo>
                    <a:pt x="3438" y="53"/>
                  </a:lnTo>
                  <a:lnTo>
                    <a:pt x="3438" y="56"/>
                  </a:lnTo>
                  <a:lnTo>
                    <a:pt x="3438" y="59"/>
                  </a:lnTo>
                  <a:lnTo>
                    <a:pt x="3438" y="61"/>
                  </a:lnTo>
                  <a:lnTo>
                    <a:pt x="3438" y="63"/>
                  </a:lnTo>
                  <a:lnTo>
                    <a:pt x="3433" y="61"/>
                  </a:lnTo>
                  <a:lnTo>
                    <a:pt x="3430" y="61"/>
                  </a:lnTo>
                  <a:lnTo>
                    <a:pt x="3426" y="61"/>
                  </a:lnTo>
                  <a:lnTo>
                    <a:pt x="3423" y="61"/>
                  </a:lnTo>
                  <a:lnTo>
                    <a:pt x="3423" y="59"/>
                  </a:lnTo>
                  <a:lnTo>
                    <a:pt x="3421" y="58"/>
                  </a:lnTo>
                  <a:lnTo>
                    <a:pt x="3421" y="58"/>
                  </a:lnTo>
                  <a:lnTo>
                    <a:pt x="3418" y="58"/>
                  </a:lnTo>
                  <a:lnTo>
                    <a:pt x="3416" y="56"/>
                  </a:lnTo>
                  <a:lnTo>
                    <a:pt x="3415" y="56"/>
                  </a:lnTo>
                  <a:lnTo>
                    <a:pt x="3413" y="54"/>
                  </a:lnTo>
                  <a:lnTo>
                    <a:pt x="3412" y="54"/>
                  </a:lnTo>
                  <a:lnTo>
                    <a:pt x="3410" y="53"/>
                  </a:lnTo>
                  <a:lnTo>
                    <a:pt x="3408" y="53"/>
                  </a:lnTo>
                  <a:lnTo>
                    <a:pt x="3407" y="54"/>
                  </a:lnTo>
                  <a:lnTo>
                    <a:pt x="3407" y="54"/>
                  </a:lnTo>
                  <a:lnTo>
                    <a:pt x="3405" y="56"/>
                  </a:lnTo>
                  <a:lnTo>
                    <a:pt x="3389" y="56"/>
                  </a:lnTo>
                  <a:lnTo>
                    <a:pt x="3389" y="61"/>
                  </a:lnTo>
                  <a:lnTo>
                    <a:pt x="3395" y="63"/>
                  </a:lnTo>
                  <a:lnTo>
                    <a:pt x="3397" y="63"/>
                  </a:lnTo>
                  <a:lnTo>
                    <a:pt x="3398" y="63"/>
                  </a:lnTo>
                  <a:lnTo>
                    <a:pt x="3400" y="64"/>
                  </a:lnTo>
                  <a:lnTo>
                    <a:pt x="3400" y="66"/>
                  </a:lnTo>
                  <a:lnTo>
                    <a:pt x="3400" y="68"/>
                  </a:lnTo>
                  <a:lnTo>
                    <a:pt x="3400" y="69"/>
                  </a:lnTo>
                  <a:lnTo>
                    <a:pt x="3402" y="71"/>
                  </a:lnTo>
                  <a:lnTo>
                    <a:pt x="3402" y="72"/>
                  </a:lnTo>
                  <a:lnTo>
                    <a:pt x="3403" y="76"/>
                  </a:lnTo>
                  <a:lnTo>
                    <a:pt x="3403" y="77"/>
                  </a:lnTo>
                  <a:lnTo>
                    <a:pt x="3403" y="79"/>
                  </a:lnTo>
                  <a:lnTo>
                    <a:pt x="3405" y="82"/>
                  </a:lnTo>
                  <a:lnTo>
                    <a:pt x="3407" y="86"/>
                  </a:lnTo>
                  <a:lnTo>
                    <a:pt x="3408" y="89"/>
                  </a:lnTo>
                  <a:lnTo>
                    <a:pt x="3410" y="89"/>
                  </a:lnTo>
                  <a:lnTo>
                    <a:pt x="3412" y="89"/>
                  </a:lnTo>
                  <a:lnTo>
                    <a:pt x="3412" y="90"/>
                  </a:lnTo>
                  <a:lnTo>
                    <a:pt x="3413" y="94"/>
                  </a:lnTo>
                  <a:lnTo>
                    <a:pt x="3413" y="97"/>
                  </a:lnTo>
                  <a:lnTo>
                    <a:pt x="3413" y="100"/>
                  </a:lnTo>
                  <a:lnTo>
                    <a:pt x="3412" y="104"/>
                  </a:lnTo>
                  <a:lnTo>
                    <a:pt x="3412" y="105"/>
                  </a:lnTo>
                  <a:lnTo>
                    <a:pt x="3410" y="107"/>
                  </a:lnTo>
                  <a:lnTo>
                    <a:pt x="3408" y="110"/>
                  </a:lnTo>
                  <a:lnTo>
                    <a:pt x="3407" y="113"/>
                  </a:lnTo>
                  <a:lnTo>
                    <a:pt x="3407" y="115"/>
                  </a:lnTo>
                  <a:lnTo>
                    <a:pt x="3407" y="117"/>
                  </a:lnTo>
                  <a:lnTo>
                    <a:pt x="3407" y="120"/>
                  </a:lnTo>
                  <a:lnTo>
                    <a:pt x="3407" y="123"/>
                  </a:lnTo>
                  <a:lnTo>
                    <a:pt x="3405" y="127"/>
                  </a:lnTo>
                  <a:lnTo>
                    <a:pt x="3405" y="127"/>
                  </a:lnTo>
                  <a:lnTo>
                    <a:pt x="3403" y="127"/>
                  </a:lnTo>
                  <a:lnTo>
                    <a:pt x="3403" y="128"/>
                  </a:lnTo>
                  <a:lnTo>
                    <a:pt x="3402" y="128"/>
                  </a:lnTo>
                  <a:lnTo>
                    <a:pt x="3400" y="128"/>
                  </a:lnTo>
                  <a:lnTo>
                    <a:pt x="3398" y="130"/>
                  </a:lnTo>
                  <a:lnTo>
                    <a:pt x="3398" y="131"/>
                  </a:lnTo>
                  <a:lnTo>
                    <a:pt x="3398" y="135"/>
                  </a:lnTo>
                  <a:lnTo>
                    <a:pt x="3398" y="140"/>
                  </a:lnTo>
                  <a:lnTo>
                    <a:pt x="3398" y="143"/>
                  </a:lnTo>
                  <a:lnTo>
                    <a:pt x="3400" y="146"/>
                  </a:lnTo>
                  <a:lnTo>
                    <a:pt x="3400" y="149"/>
                  </a:lnTo>
                  <a:lnTo>
                    <a:pt x="3398" y="151"/>
                  </a:lnTo>
                  <a:lnTo>
                    <a:pt x="3397" y="153"/>
                  </a:lnTo>
                  <a:lnTo>
                    <a:pt x="3395" y="154"/>
                  </a:lnTo>
                  <a:lnTo>
                    <a:pt x="3395" y="156"/>
                  </a:lnTo>
                  <a:lnTo>
                    <a:pt x="3393" y="159"/>
                  </a:lnTo>
                  <a:lnTo>
                    <a:pt x="3393" y="161"/>
                  </a:lnTo>
                  <a:lnTo>
                    <a:pt x="3393" y="163"/>
                  </a:lnTo>
                  <a:lnTo>
                    <a:pt x="3393" y="177"/>
                  </a:lnTo>
                  <a:lnTo>
                    <a:pt x="3392" y="181"/>
                  </a:lnTo>
                  <a:lnTo>
                    <a:pt x="3392" y="182"/>
                  </a:lnTo>
                  <a:lnTo>
                    <a:pt x="3390" y="184"/>
                  </a:lnTo>
                  <a:lnTo>
                    <a:pt x="3387" y="185"/>
                  </a:lnTo>
                  <a:lnTo>
                    <a:pt x="3384" y="187"/>
                  </a:lnTo>
                  <a:lnTo>
                    <a:pt x="3382" y="187"/>
                  </a:lnTo>
                  <a:lnTo>
                    <a:pt x="3380" y="187"/>
                  </a:lnTo>
                  <a:lnTo>
                    <a:pt x="3377" y="187"/>
                  </a:lnTo>
                  <a:lnTo>
                    <a:pt x="3375" y="187"/>
                  </a:lnTo>
                  <a:lnTo>
                    <a:pt x="3374" y="189"/>
                  </a:lnTo>
                  <a:lnTo>
                    <a:pt x="3372" y="190"/>
                  </a:lnTo>
                  <a:lnTo>
                    <a:pt x="3336" y="190"/>
                  </a:lnTo>
                  <a:lnTo>
                    <a:pt x="3333" y="192"/>
                  </a:lnTo>
                  <a:lnTo>
                    <a:pt x="3335" y="194"/>
                  </a:lnTo>
                  <a:lnTo>
                    <a:pt x="3335" y="195"/>
                  </a:lnTo>
                  <a:lnTo>
                    <a:pt x="3335" y="195"/>
                  </a:lnTo>
                  <a:lnTo>
                    <a:pt x="3335" y="197"/>
                  </a:lnTo>
                  <a:lnTo>
                    <a:pt x="3336" y="199"/>
                  </a:lnTo>
                  <a:lnTo>
                    <a:pt x="3335" y="199"/>
                  </a:lnTo>
                  <a:lnTo>
                    <a:pt x="3335" y="200"/>
                  </a:lnTo>
                  <a:lnTo>
                    <a:pt x="3335" y="202"/>
                  </a:lnTo>
                  <a:lnTo>
                    <a:pt x="3335" y="203"/>
                  </a:lnTo>
                  <a:lnTo>
                    <a:pt x="3335" y="205"/>
                  </a:lnTo>
                  <a:lnTo>
                    <a:pt x="3331" y="205"/>
                  </a:lnTo>
                  <a:lnTo>
                    <a:pt x="3328" y="205"/>
                  </a:lnTo>
                  <a:lnTo>
                    <a:pt x="3325" y="207"/>
                  </a:lnTo>
                  <a:lnTo>
                    <a:pt x="3325" y="208"/>
                  </a:lnTo>
                  <a:lnTo>
                    <a:pt x="3323" y="210"/>
                  </a:lnTo>
                  <a:lnTo>
                    <a:pt x="3323" y="210"/>
                  </a:lnTo>
                  <a:lnTo>
                    <a:pt x="3321" y="212"/>
                  </a:lnTo>
                  <a:lnTo>
                    <a:pt x="3320" y="212"/>
                  </a:lnTo>
                  <a:lnTo>
                    <a:pt x="3317" y="212"/>
                  </a:lnTo>
                  <a:lnTo>
                    <a:pt x="3315" y="212"/>
                  </a:lnTo>
                  <a:lnTo>
                    <a:pt x="3313" y="210"/>
                  </a:lnTo>
                  <a:lnTo>
                    <a:pt x="3312" y="210"/>
                  </a:lnTo>
                  <a:lnTo>
                    <a:pt x="3312" y="208"/>
                  </a:lnTo>
                  <a:lnTo>
                    <a:pt x="3312" y="207"/>
                  </a:lnTo>
                  <a:lnTo>
                    <a:pt x="3310" y="205"/>
                  </a:lnTo>
                  <a:lnTo>
                    <a:pt x="3308" y="203"/>
                  </a:lnTo>
                  <a:lnTo>
                    <a:pt x="3308" y="203"/>
                  </a:lnTo>
                  <a:lnTo>
                    <a:pt x="3307" y="203"/>
                  </a:lnTo>
                  <a:lnTo>
                    <a:pt x="3305" y="205"/>
                  </a:lnTo>
                  <a:lnTo>
                    <a:pt x="3305" y="207"/>
                  </a:lnTo>
                  <a:lnTo>
                    <a:pt x="3305" y="208"/>
                  </a:lnTo>
                  <a:lnTo>
                    <a:pt x="3305" y="210"/>
                  </a:lnTo>
                  <a:lnTo>
                    <a:pt x="3303" y="210"/>
                  </a:lnTo>
                  <a:lnTo>
                    <a:pt x="3302" y="212"/>
                  </a:lnTo>
                  <a:lnTo>
                    <a:pt x="3300" y="212"/>
                  </a:lnTo>
                  <a:lnTo>
                    <a:pt x="3299" y="210"/>
                  </a:lnTo>
                  <a:lnTo>
                    <a:pt x="3295" y="212"/>
                  </a:lnTo>
                  <a:lnTo>
                    <a:pt x="3294" y="213"/>
                  </a:lnTo>
                  <a:lnTo>
                    <a:pt x="3292" y="213"/>
                  </a:lnTo>
                  <a:lnTo>
                    <a:pt x="3290" y="215"/>
                  </a:lnTo>
                  <a:lnTo>
                    <a:pt x="3289" y="217"/>
                  </a:lnTo>
                  <a:lnTo>
                    <a:pt x="3287" y="218"/>
                  </a:lnTo>
                  <a:lnTo>
                    <a:pt x="3287" y="220"/>
                  </a:lnTo>
                  <a:lnTo>
                    <a:pt x="3284" y="221"/>
                  </a:lnTo>
                  <a:lnTo>
                    <a:pt x="3281" y="223"/>
                  </a:lnTo>
                  <a:lnTo>
                    <a:pt x="3279" y="225"/>
                  </a:lnTo>
                  <a:lnTo>
                    <a:pt x="3276" y="225"/>
                  </a:lnTo>
                  <a:lnTo>
                    <a:pt x="3271" y="225"/>
                  </a:lnTo>
                  <a:lnTo>
                    <a:pt x="3271" y="203"/>
                  </a:lnTo>
                  <a:lnTo>
                    <a:pt x="3285" y="203"/>
                  </a:lnTo>
                  <a:lnTo>
                    <a:pt x="3289" y="203"/>
                  </a:lnTo>
                  <a:lnTo>
                    <a:pt x="3292" y="200"/>
                  </a:lnTo>
                  <a:lnTo>
                    <a:pt x="3295" y="199"/>
                  </a:lnTo>
                  <a:lnTo>
                    <a:pt x="3299" y="197"/>
                  </a:lnTo>
                  <a:lnTo>
                    <a:pt x="3302" y="197"/>
                  </a:lnTo>
                  <a:lnTo>
                    <a:pt x="3305" y="197"/>
                  </a:lnTo>
                  <a:lnTo>
                    <a:pt x="3307" y="197"/>
                  </a:lnTo>
                  <a:lnTo>
                    <a:pt x="3308" y="197"/>
                  </a:lnTo>
                  <a:lnTo>
                    <a:pt x="3308" y="197"/>
                  </a:lnTo>
                  <a:lnTo>
                    <a:pt x="3310" y="195"/>
                  </a:lnTo>
                  <a:lnTo>
                    <a:pt x="3310" y="194"/>
                  </a:lnTo>
                  <a:lnTo>
                    <a:pt x="3308" y="195"/>
                  </a:lnTo>
                  <a:lnTo>
                    <a:pt x="3307" y="195"/>
                  </a:lnTo>
                  <a:lnTo>
                    <a:pt x="3303" y="195"/>
                  </a:lnTo>
                  <a:lnTo>
                    <a:pt x="3302" y="195"/>
                  </a:lnTo>
                  <a:lnTo>
                    <a:pt x="3299" y="195"/>
                  </a:lnTo>
                  <a:lnTo>
                    <a:pt x="3297" y="195"/>
                  </a:lnTo>
                  <a:lnTo>
                    <a:pt x="3295" y="195"/>
                  </a:lnTo>
                  <a:lnTo>
                    <a:pt x="3294" y="197"/>
                  </a:lnTo>
                  <a:lnTo>
                    <a:pt x="3292" y="197"/>
                  </a:lnTo>
                  <a:lnTo>
                    <a:pt x="3289" y="197"/>
                  </a:lnTo>
                  <a:lnTo>
                    <a:pt x="3285" y="197"/>
                  </a:lnTo>
                  <a:lnTo>
                    <a:pt x="3284" y="197"/>
                  </a:lnTo>
                  <a:lnTo>
                    <a:pt x="3282" y="197"/>
                  </a:lnTo>
                  <a:lnTo>
                    <a:pt x="3281" y="197"/>
                  </a:lnTo>
                  <a:lnTo>
                    <a:pt x="3279" y="197"/>
                  </a:lnTo>
                  <a:lnTo>
                    <a:pt x="3276" y="199"/>
                  </a:lnTo>
                  <a:lnTo>
                    <a:pt x="3272" y="202"/>
                  </a:lnTo>
                  <a:lnTo>
                    <a:pt x="3269" y="203"/>
                  </a:lnTo>
                  <a:lnTo>
                    <a:pt x="3267" y="205"/>
                  </a:lnTo>
                  <a:lnTo>
                    <a:pt x="3266" y="207"/>
                  </a:lnTo>
                  <a:lnTo>
                    <a:pt x="3263" y="207"/>
                  </a:lnTo>
                  <a:lnTo>
                    <a:pt x="3259" y="207"/>
                  </a:lnTo>
                  <a:lnTo>
                    <a:pt x="3256" y="207"/>
                  </a:lnTo>
                  <a:lnTo>
                    <a:pt x="3254" y="207"/>
                  </a:lnTo>
                  <a:lnTo>
                    <a:pt x="3253" y="208"/>
                  </a:lnTo>
                  <a:lnTo>
                    <a:pt x="3251" y="208"/>
                  </a:lnTo>
                  <a:lnTo>
                    <a:pt x="3249" y="210"/>
                  </a:lnTo>
                  <a:lnTo>
                    <a:pt x="3249" y="212"/>
                  </a:lnTo>
                  <a:lnTo>
                    <a:pt x="3249" y="212"/>
                  </a:lnTo>
                  <a:lnTo>
                    <a:pt x="3249" y="213"/>
                  </a:lnTo>
                  <a:lnTo>
                    <a:pt x="3253" y="213"/>
                  </a:lnTo>
                  <a:lnTo>
                    <a:pt x="3256" y="213"/>
                  </a:lnTo>
                  <a:lnTo>
                    <a:pt x="3258" y="213"/>
                  </a:lnTo>
                  <a:lnTo>
                    <a:pt x="3259" y="213"/>
                  </a:lnTo>
                  <a:lnTo>
                    <a:pt x="3259" y="217"/>
                  </a:lnTo>
                  <a:lnTo>
                    <a:pt x="3259" y="220"/>
                  </a:lnTo>
                  <a:lnTo>
                    <a:pt x="3259" y="221"/>
                  </a:lnTo>
                  <a:lnTo>
                    <a:pt x="3259" y="223"/>
                  </a:lnTo>
                  <a:lnTo>
                    <a:pt x="3261" y="225"/>
                  </a:lnTo>
                  <a:lnTo>
                    <a:pt x="3261" y="226"/>
                  </a:lnTo>
                  <a:lnTo>
                    <a:pt x="3263" y="228"/>
                  </a:lnTo>
                  <a:lnTo>
                    <a:pt x="3263" y="231"/>
                  </a:lnTo>
                  <a:lnTo>
                    <a:pt x="3263" y="233"/>
                  </a:lnTo>
                  <a:lnTo>
                    <a:pt x="3261" y="235"/>
                  </a:lnTo>
                  <a:lnTo>
                    <a:pt x="3259" y="236"/>
                  </a:lnTo>
                  <a:lnTo>
                    <a:pt x="3258" y="236"/>
                  </a:lnTo>
                  <a:lnTo>
                    <a:pt x="3254" y="238"/>
                  </a:lnTo>
                  <a:lnTo>
                    <a:pt x="3253" y="238"/>
                  </a:lnTo>
                  <a:lnTo>
                    <a:pt x="3251" y="239"/>
                  </a:lnTo>
                  <a:lnTo>
                    <a:pt x="3249" y="243"/>
                  </a:lnTo>
                  <a:lnTo>
                    <a:pt x="3249" y="246"/>
                  </a:lnTo>
                  <a:lnTo>
                    <a:pt x="3249" y="249"/>
                  </a:lnTo>
                  <a:lnTo>
                    <a:pt x="3249" y="251"/>
                  </a:lnTo>
                  <a:lnTo>
                    <a:pt x="3249" y="254"/>
                  </a:lnTo>
                  <a:lnTo>
                    <a:pt x="3243" y="254"/>
                  </a:lnTo>
                  <a:lnTo>
                    <a:pt x="3240" y="254"/>
                  </a:lnTo>
                  <a:lnTo>
                    <a:pt x="3236" y="251"/>
                  </a:lnTo>
                  <a:lnTo>
                    <a:pt x="3235" y="248"/>
                  </a:lnTo>
                  <a:lnTo>
                    <a:pt x="3235" y="244"/>
                  </a:lnTo>
                  <a:lnTo>
                    <a:pt x="3236" y="243"/>
                  </a:lnTo>
                  <a:lnTo>
                    <a:pt x="3236" y="241"/>
                  </a:lnTo>
                  <a:lnTo>
                    <a:pt x="3238" y="239"/>
                  </a:lnTo>
                  <a:lnTo>
                    <a:pt x="3240" y="236"/>
                  </a:lnTo>
                  <a:lnTo>
                    <a:pt x="3241" y="235"/>
                  </a:lnTo>
                  <a:lnTo>
                    <a:pt x="3241" y="233"/>
                  </a:lnTo>
                  <a:lnTo>
                    <a:pt x="3243" y="230"/>
                  </a:lnTo>
                  <a:lnTo>
                    <a:pt x="3243" y="228"/>
                  </a:lnTo>
                  <a:lnTo>
                    <a:pt x="3243" y="226"/>
                  </a:lnTo>
                  <a:lnTo>
                    <a:pt x="3243" y="228"/>
                  </a:lnTo>
                  <a:lnTo>
                    <a:pt x="3240" y="228"/>
                  </a:lnTo>
                  <a:lnTo>
                    <a:pt x="3236" y="228"/>
                  </a:lnTo>
                  <a:lnTo>
                    <a:pt x="3231" y="228"/>
                  </a:lnTo>
                  <a:lnTo>
                    <a:pt x="3228" y="228"/>
                  </a:lnTo>
                  <a:lnTo>
                    <a:pt x="3227" y="226"/>
                  </a:lnTo>
                  <a:lnTo>
                    <a:pt x="3225" y="226"/>
                  </a:lnTo>
                  <a:lnTo>
                    <a:pt x="3225" y="223"/>
                  </a:lnTo>
                  <a:lnTo>
                    <a:pt x="3227" y="221"/>
                  </a:lnTo>
                  <a:lnTo>
                    <a:pt x="3227" y="220"/>
                  </a:lnTo>
                  <a:lnTo>
                    <a:pt x="3228" y="218"/>
                  </a:lnTo>
                  <a:lnTo>
                    <a:pt x="3228" y="217"/>
                  </a:lnTo>
                  <a:lnTo>
                    <a:pt x="3228" y="215"/>
                  </a:lnTo>
                  <a:lnTo>
                    <a:pt x="3230" y="213"/>
                  </a:lnTo>
                  <a:lnTo>
                    <a:pt x="3231" y="212"/>
                  </a:lnTo>
                  <a:lnTo>
                    <a:pt x="3233" y="210"/>
                  </a:lnTo>
                  <a:lnTo>
                    <a:pt x="3236" y="210"/>
                  </a:lnTo>
                  <a:lnTo>
                    <a:pt x="3240" y="208"/>
                  </a:lnTo>
                  <a:lnTo>
                    <a:pt x="3243" y="208"/>
                  </a:lnTo>
                  <a:lnTo>
                    <a:pt x="3243" y="205"/>
                  </a:lnTo>
                  <a:lnTo>
                    <a:pt x="3241" y="202"/>
                  </a:lnTo>
                  <a:lnTo>
                    <a:pt x="3243" y="200"/>
                  </a:lnTo>
                  <a:lnTo>
                    <a:pt x="3243" y="199"/>
                  </a:lnTo>
                  <a:lnTo>
                    <a:pt x="3258" y="199"/>
                  </a:lnTo>
                  <a:lnTo>
                    <a:pt x="3258" y="195"/>
                  </a:lnTo>
                  <a:lnTo>
                    <a:pt x="3258" y="192"/>
                  </a:lnTo>
                  <a:lnTo>
                    <a:pt x="3258" y="189"/>
                  </a:lnTo>
                  <a:lnTo>
                    <a:pt x="3258" y="187"/>
                  </a:lnTo>
                  <a:lnTo>
                    <a:pt x="3259" y="185"/>
                  </a:lnTo>
                  <a:lnTo>
                    <a:pt x="3259" y="184"/>
                  </a:lnTo>
                  <a:lnTo>
                    <a:pt x="3263" y="182"/>
                  </a:lnTo>
                  <a:lnTo>
                    <a:pt x="3264" y="181"/>
                  </a:lnTo>
                  <a:lnTo>
                    <a:pt x="3267" y="181"/>
                  </a:lnTo>
                  <a:lnTo>
                    <a:pt x="3271" y="181"/>
                  </a:lnTo>
                  <a:lnTo>
                    <a:pt x="3272" y="181"/>
                  </a:lnTo>
                  <a:lnTo>
                    <a:pt x="3274" y="179"/>
                  </a:lnTo>
                  <a:lnTo>
                    <a:pt x="3276" y="179"/>
                  </a:lnTo>
                  <a:lnTo>
                    <a:pt x="3277" y="177"/>
                  </a:lnTo>
                  <a:lnTo>
                    <a:pt x="3281" y="177"/>
                  </a:lnTo>
                  <a:lnTo>
                    <a:pt x="3285" y="177"/>
                  </a:lnTo>
                  <a:lnTo>
                    <a:pt x="3290" y="177"/>
                  </a:lnTo>
                  <a:lnTo>
                    <a:pt x="3294" y="179"/>
                  </a:lnTo>
                  <a:lnTo>
                    <a:pt x="3297" y="179"/>
                  </a:lnTo>
                  <a:lnTo>
                    <a:pt x="3299" y="179"/>
                  </a:lnTo>
                  <a:lnTo>
                    <a:pt x="3300" y="177"/>
                  </a:lnTo>
                  <a:lnTo>
                    <a:pt x="3302" y="176"/>
                  </a:lnTo>
                  <a:lnTo>
                    <a:pt x="3302" y="174"/>
                  </a:lnTo>
                  <a:lnTo>
                    <a:pt x="3303" y="171"/>
                  </a:lnTo>
                  <a:lnTo>
                    <a:pt x="3305" y="172"/>
                  </a:lnTo>
                  <a:lnTo>
                    <a:pt x="3307" y="172"/>
                  </a:lnTo>
                  <a:lnTo>
                    <a:pt x="3308" y="174"/>
                  </a:lnTo>
                  <a:lnTo>
                    <a:pt x="3310" y="174"/>
                  </a:lnTo>
                  <a:lnTo>
                    <a:pt x="3310" y="176"/>
                  </a:lnTo>
                  <a:lnTo>
                    <a:pt x="3310" y="177"/>
                  </a:lnTo>
                  <a:lnTo>
                    <a:pt x="3310" y="177"/>
                  </a:lnTo>
                  <a:lnTo>
                    <a:pt x="3312" y="179"/>
                  </a:lnTo>
                  <a:lnTo>
                    <a:pt x="3313" y="179"/>
                  </a:lnTo>
                  <a:lnTo>
                    <a:pt x="3320" y="179"/>
                  </a:lnTo>
                  <a:lnTo>
                    <a:pt x="3320" y="161"/>
                  </a:lnTo>
                  <a:lnTo>
                    <a:pt x="3323" y="161"/>
                  </a:lnTo>
                  <a:lnTo>
                    <a:pt x="3326" y="161"/>
                  </a:lnTo>
                  <a:lnTo>
                    <a:pt x="3328" y="161"/>
                  </a:lnTo>
                  <a:lnTo>
                    <a:pt x="3330" y="159"/>
                  </a:lnTo>
                  <a:lnTo>
                    <a:pt x="3330" y="156"/>
                  </a:lnTo>
                  <a:lnTo>
                    <a:pt x="3330" y="153"/>
                  </a:lnTo>
                  <a:lnTo>
                    <a:pt x="3330" y="151"/>
                  </a:lnTo>
                  <a:lnTo>
                    <a:pt x="3330" y="149"/>
                  </a:lnTo>
                  <a:lnTo>
                    <a:pt x="3331" y="148"/>
                  </a:lnTo>
                  <a:lnTo>
                    <a:pt x="3333" y="146"/>
                  </a:lnTo>
                  <a:lnTo>
                    <a:pt x="3336" y="148"/>
                  </a:lnTo>
                  <a:lnTo>
                    <a:pt x="3335" y="151"/>
                  </a:lnTo>
                  <a:lnTo>
                    <a:pt x="3335" y="153"/>
                  </a:lnTo>
                  <a:lnTo>
                    <a:pt x="3336" y="154"/>
                  </a:lnTo>
                  <a:lnTo>
                    <a:pt x="3336" y="156"/>
                  </a:lnTo>
                  <a:lnTo>
                    <a:pt x="3338" y="158"/>
                  </a:lnTo>
                  <a:lnTo>
                    <a:pt x="3338" y="158"/>
                  </a:lnTo>
                  <a:lnTo>
                    <a:pt x="3339" y="158"/>
                  </a:lnTo>
                  <a:lnTo>
                    <a:pt x="3343" y="158"/>
                  </a:lnTo>
                  <a:lnTo>
                    <a:pt x="3343" y="145"/>
                  </a:lnTo>
                  <a:lnTo>
                    <a:pt x="3354" y="145"/>
                  </a:lnTo>
                  <a:lnTo>
                    <a:pt x="3354" y="141"/>
                  </a:lnTo>
                  <a:lnTo>
                    <a:pt x="3356" y="138"/>
                  </a:lnTo>
                  <a:lnTo>
                    <a:pt x="3356" y="136"/>
                  </a:lnTo>
                  <a:lnTo>
                    <a:pt x="3356" y="135"/>
                  </a:lnTo>
                  <a:lnTo>
                    <a:pt x="3357" y="135"/>
                  </a:lnTo>
                  <a:lnTo>
                    <a:pt x="3357" y="135"/>
                  </a:lnTo>
                  <a:lnTo>
                    <a:pt x="3359" y="133"/>
                  </a:lnTo>
                  <a:lnTo>
                    <a:pt x="3359" y="136"/>
                  </a:lnTo>
                  <a:lnTo>
                    <a:pt x="3359" y="140"/>
                  </a:lnTo>
                  <a:lnTo>
                    <a:pt x="3359" y="141"/>
                  </a:lnTo>
                  <a:lnTo>
                    <a:pt x="3357" y="141"/>
                  </a:lnTo>
                  <a:lnTo>
                    <a:pt x="3357" y="143"/>
                  </a:lnTo>
                  <a:lnTo>
                    <a:pt x="3357" y="145"/>
                  </a:lnTo>
                  <a:lnTo>
                    <a:pt x="3359" y="146"/>
                  </a:lnTo>
                  <a:lnTo>
                    <a:pt x="3361" y="143"/>
                  </a:lnTo>
                  <a:lnTo>
                    <a:pt x="3362" y="141"/>
                  </a:lnTo>
                  <a:lnTo>
                    <a:pt x="3366" y="140"/>
                  </a:lnTo>
                  <a:lnTo>
                    <a:pt x="3367" y="136"/>
                  </a:lnTo>
                  <a:lnTo>
                    <a:pt x="3369" y="133"/>
                  </a:lnTo>
                  <a:lnTo>
                    <a:pt x="3371" y="130"/>
                  </a:lnTo>
                  <a:lnTo>
                    <a:pt x="3372" y="128"/>
                  </a:lnTo>
                  <a:lnTo>
                    <a:pt x="3374" y="128"/>
                  </a:lnTo>
                  <a:lnTo>
                    <a:pt x="3375" y="128"/>
                  </a:lnTo>
                  <a:lnTo>
                    <a:pt x="3377" y="128"/>
                  </a:lnTo>
                  <a:lnTo>
                    <a:pt x="3379" y="127"/>
                  </a:lnTo>
                  <a:lnTo>
                    <a:pt x="3380" y="127"/>
                  </a:lnTo>
                  <a:lnTo>
                    <a:pt x="3380" y="125"/>
                  </a:lnTo>
                  <a:lnTo>
                    <a:pt x="3380" y="123"/>
                  </a:lnTo>
                  <a:lnTo>
                    <a:pt x="3380" y="120"/>
                  </a:lnTo>
                  <a:lnTo>
                    <a:pt x="3380" y="115"/>
                  </a:lnTo>
                  <a:lnTo>
                    <a:pt x="3380" y="105"/>
                  </a:lnTo>
                  <a:lnTo>
                    <a:pt x="3380" y="104"/>
                  </a:lnTo>
                  <a:lnTo>
                    <a:pt x="3380" y="102"/>
                  </a:lnTo>
                  <a:lnTo>
                    <a:pt x="3380" y="100"/>
                  </a:lnTo>
                  <a:lnTo>
                    <a:pt x="3380" y="99"/>
                  </a:lnTo>
                  <a:lnTo>
                    <a:pt x="3380" y="99"/>
                  </a:lnTo>
                  <a:lnTo>
                    <a:pt x="3382" y="97"/>
                  </a:lnTo>
                  <a:lnTo>
                    <a:pt x="3382" y="95"/>
                  </a:lnTo>
                  <a:lnTo>
                    <a:pt x="3382" y="94"/>
                  </a:lnTo>
                  <a:lnTo>
                    <a:pt x="3382" y="92"/>
                  </a:lnTo>
                  <a:lnTo>
                    <a:pt x="3382" y="89"/>
                  </a:lnTo>
                  <a:lnTo>
                    <a:pt x="3382" y="86"/>
                  </a:lnTo>
                  <a:lnTo>
                    <a:pt x="3382" y="82"/>
                  </a:lnTo>
                  <a:lnTo>
                    <a:pt x="3395" y="82"/>
                  </a:lnTo>
                  <a:lnTo>
                    <a:pt x="3395" y="74"/>
                  </a:lnTo>
                  <a:lnTo>
                    <a:pt x="3393" y="74"/>
                  </a:lnTo>
                  <a:lnTo>
                    <a:pt x="3392" y="76"/>
                  </a:lnTo>
                  <a:lnTo>
                    <a:pt x="3390" y="76"/>
                  </a:lnTo>
                  <a:lnTo>
                    <a:pt x="3389" y="76"/>
                  </a:lnTo>
                  <a:lnTo>
                    <a:pt x="3387" y="76"/>
                  </a:lnTo>
                  <a:lnTo>
                    <a:pt x="3385" y="74"/>
                  </a:lnTo>
                  <a:lnTo>
                    <a:pt x="3385" y="72"/>
                  </a:lnTo>
                  <a:lnTo>
                    <a:pt x="3385" y="71"/>
                  </a:lnTo>
                  <a:lnTo>
                    <a:pt x="3384" y="69"/>
                  </a:lnTo>
                  <a:lnTo>
                    <a:pt x="3382" y="68"/>
                  </a:lnTo>
                  <a:lnTo>
                    <a:pt x="3380" y="68"/>
                  </a:lnTo>
                  <a:lnTo>
                    <a:pt x="3379" y="66"/>
                  </a:lnTo>
                  <a:lnTo>
                    <a:pt x="3377" y="64"/>
                  </a:lnTo>
                  <a:lnTo>
                    <a:pt x="3377" y="61"/>
                  </a:lnTo>
                  <a:lnTo>
                    <a:pt x="3377" y="58"/>
                  </a:lnTo>
                  <a:lnTo>
                    <a:pt x="3379" y="56"/>
                  </a:lnTo>
                  <a:lnTo>
                    <a:pt x="3382" y="53"/>
                  </a:lnTo>
                  <a:lnTo>
                    <a:pt x="3382" y="51"/>
                  </a:lnTo>
                  <a:lnTo>
                    <a:pt x="3384" y="50"/>
                  </a:lnTo>
                  <a:lnTo>
                    <a:pt x="3385" y="50"/>
                  </a:lnTo>
                  <a:lnTo>
                    <a:pt x="3387" y="50"/>
                  </a:lnTo>
                  <a:lnTo>
                    <a:pt x="3387" y="50"/>
                  </a:lnTo>
                  <a:lnTo>
                    <a:pt x="3387" y="48"/>
                  </a:lnTo>
                  <a:lnTo>
                    <a:pt x="3387" y="48"/>
                  </a:lnTo>
                  <a:lnTo>
                    <a:pt x="3390" y="43"/>
                  </a:lnTo>
                  <a:lnTo>
                    <a:pt x="3392" y="46"/>
                  </a:lnTo>
                  <a:lnTo>
                    <a:pt x="3392" y="48"/>
                  </a:lnTo>
                  <a:lnTo>
                    <a:pt x="3393" y="50"/>
                  </a:lnTo>
                  <a:lnTo>
                    <a:pt x="3395" y="50"/>
                  </a:lnTo>
                  <a:lnTo>
                    <a:pt x="3395" y="50"/>
                  </a:lnTo>
                  <a:lnTo>
                    <a:pt x="3397" y="48"/>
                  </a:lnTo>
                  <a:lnTo>
                    <a:pt x="3398" y="48"/>
                  </a:lnTo>
                  <a:lnTo>
                    <a:pt x="3398" y="45"/>
                  </a:lnTo>
                  <a:lnTo>
                    <a:pt x="3398" y="41"/>
                  </a:lnTo>
                  <a:lnTo>
                    <a:pt x="3398" y="38"/>
                  </a:lnTo>
                  <a:lnTo>
                    <a:pt x="3400" y="36"/>
                  </a:lnTo>
                  <a:lnTo>
                    <a:pt x="3402" y="35"/>
                  </a:lnTo>
                  <a:lnTo>
                    <a:pt x="3403" y="35"/>
                  </a:lnTo>
                  <a:lnTo>
                    <a:pt x="3403" y="33"/>
                  </a:lnTo>
                  <a:lnTo>
                    <a:pt x="3405" y="32"/>
                  </a:lnTo>
                  <a:lnTo>
                    <a:pt x="3405" y="30"/>
                  </a:lnTo>
                  <a:lnTo>
                    <a:pt x="3407" y="30"/>
                  </a:lnTo>
                  <a:lnTo>
                    <a:pt x="3408" y="30"/>
                  </a:lnTo>
                  <a:lnTo>
                    <a:pt x="3408" y="28"/>
                  </a:lnTo>
                  <a:lnTo>
                    <a:pt x="3408" y="27"/>
                  </a:lnTo>
                  <a:lnTo>
                    <a:pt x="3408" y="25"/>
                  </a:lnTo>
                  <a:lnTo>
                    <a:pt x="3410" y="23"/>
                  </a:lnTo>
                  <a:lnTo>
                    <a:pt x="3410" y="22"/>
                  </a:lnTo>
                  <a:lnTo>
                    <a:pt x="3410" y="18"/>
                  </a:lnTo>
                  <a:lnTo>
                    <a:pt x="3408" y="15"/>
                  </a:lnTo>
                  <a:lnTo>
                    <a:pt x="3408" y="14"/>
                  </a:lnTo>
                  <a:lnTo>
                    <a:pt x="3408" y="12"/>
                  </a:lnTo>
                  <a:lnTo>
                    <a:pt x="3408" y="9"/>
                  </a:lnTo>
                  <a:lnTo>
                    <a:pt x="3408" y="5"/>
                  </a:lnTo>
                  <a:lnTo>
                    <a:pt x="3408" y="4"/>
                  </a:lnTo>
                  <a:lnTo>
                    <a:pt x="3410" y="4"/>
                  </a:lnTo>
                  <a:lnTo>
                    <a:pt x="3410" y="2"/>
                  </a:lnTo>
                  <a:lnTo>
                    <a:pt x="3412" y="4"/>
                  </a:lnTo>
                  <a:lnTo>
                    <a:pt x="3413" y="5"/>
                  </a:lnTo>
                  <a:lnTo>
                    <a:pt x="3416" y="5"/>
                  </a:lnTo>
                  <a:lnTo>
                    <a:pt x="3420" y="5"/>
                  </a:lnTo>
                  <a:lnTo>
                    <a:pt x="3425" y="7"/>
                  </a:lnTo>
                  <a:lnTo>
                    <a:pt x="3425" y="7"/>
                  </a:lnTo>
                  <a:lnTo>
                    <a:pt x="3426" y="9"/>
                  </a:lnTo>
                  <a:lnTo>
                    <a:pt x="3430" y="10"/>
                  </a:lnTo>
                  <a:lnTo>
                    <a:pt x="3431" y="14"/>
                  </a:lnTo>
                  <a:lnTo>
                    <a:pt x="3433" y="15"/>
                  </a:lnTo>
                  <a:lnTo>
                    <a:pt x="3434" y="17"/>
                  </a:lnTo>
                  <a:lnTo>
                    <a:pt x="3436" y="18"/>
                  </a:lnTo>
                  <a:lnTo>
                    <a:pt x="3439" y="20"/>
                  </a:lnTo>
                  <a:lnTo>
                    <a:pt x="3443" y="22"/>
                  </a:lnTo>
                  <a:lnTo>
                    <a:pt x="3448" y="25"/>
                  </a:lnTo>
                  <a:lnTo>
                    <a:pt x="3451" y="25"/>
                  </a:lnTo>
                  <a:lnTo>
                    <a:pt x="3452" y="27"/>
                  </a:lnTo>
                  <a:lnTo>
                    <a:pt x="3456" y="25"/>
                  </a:lnTo>
                  <a:lnTo>
                    <a:pt x="3457" y="25"/>
                  </a:lnTo>
                  <a:lnTo>
                    <a:pt x="3459" y="23"/>
                  </a:lnTo>
                  <a:lnTo>
                    <a:pt x="3461" y="23"/>
                  </a:lnTo>
                  <a:lnTo>
                    <a:pt x="3464" y="22"/>
                  </a:lnTo>
                  <a:lnTo>
                    <a:pt x="3466" y="20"/>
                  </a:lnTo>
                  <a:lnTo>
                    <a:pt x="3466" y="18"/>
                  </a:lnTo>
                  <a:lnTo>
                    <a:pt x="3466" y="18"/>
                  </a:lnTo>
                  <a:lnTo>
                    <a:pt x="3469" y="17"/>
                  </a:lnTo>
                  <a:lnTo>
                    <a:pt x="3470" y="18"/>
                  </a:lnTo>
                  <a:lnTo>
                    <a:pt x="3472" y="18"/>
                  </a:lnTo>
                  <a:lnTo>
                    <a:pt x="3475" y="18"/>
                  </a:lnTo>
                  <a:lnTo>
                    <a:pt x="3477" y="17"/>
                  </a:lnTo>
                  <a:lnTo>
                    <a:pt x="3479" y="17"/>
                  </a:lnTo>
                  <a:lnTo>
                    <a:pt x="3482" y="17"/>
                  </a:lnTo>
                  <a:lnTo>
                    <a:pt x="3485" y="17"/>
                  </a:lnTo>
                  <a:lnTo>
                    <a:pt x="3488" y="17"/>
                  </a:lnTo>
                  <a:lnTo>
                    <a:pt x="3492" y="17"/>
                  </a:lnTo>
                  <a:lnTo>
                    <a:pt x="3493" y="15"/>
                  </a:lnTo>
                  <a:lnTo>
                    <a:pt x="3495" y="14"/>
                  </a:lnTo>
                  <a:lnTo>
                    <a:pt x="3498" y="12"/>
                  </a:lnTo>
                  <a:lnTo>
                    <a:pt x="3500" y="12"/>
                  </a:lnTo>
                  <a:lnTo>
                    <a:pt x="3502" y="10"/>
                  </a:lnTo>
                  <a:lnTo>
                    <a:pt x="3502" y="9"/>
                  </a:lnTo>
                  <a:lnTo>
                    <a:pt x="3503" y="7"/>
                  </a:lnTo>
                  <a:lnTo>
                    <a:pt x="3503" y="5"/>
                  </a:lnTo>
                  <a:lnTo>
                    <a:pt x="3503" y="5"/>
                  </a:lnTo>
                  <a:lnTo>
                    <a:pt x="3506" y="2"/>
                  </a:lnTo>
                  <a:lnTo>
                    <a:pt x="3510" y="0"/>
                  </a:lnTo>
                  <a:lnTo>
                    <a:pt x="35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6" name="Freeform 55"/>
            <p:cNvSpPr>
              <a:spLocks noEditPoints="1"/>
            </p:cNvSpPr>
            <p:nvPr/>
          </p:nvSpPr>
          <p:spPr bwMode="auto">
            <a:xfrm>
              <a:off x="1808163" y="1851025"/>
              <a:ext cx="8572500" cy="2020888"/>
            </a:xfrm>
            <a:custGeom>
              <a:avLst/>
              <a:gdLst>
                <a:gd name="T0" fmla="*/ 1589 w 5400"/>
                <a:gd name="T1" fmla="*/ 581 h 1273"/>
                <a:gd name="T2" fmla="*/ 4857 w 5400"/>
                <a:gd name="T3" fmla="*/ 569 h 1273"/>
                <a:gd name="T4" fmla="*/ 1697 w 5400"/>
                <a:gd name="T5" fmla="*/ 574 h 1273"/>
                <a:gd name="T6" fmla="*/ 1638 w 5400"/>
                <a:gd name="T7" fmla="*/ 602 h 1273"/>
                <a:gd name="T8" fmla="*/ 5045 w 5400"/>
                <a:gd name="T9" fmla="*/ 473 h 1273"/>
                <a:gd name="T10" fmla="*/ 2431 w 5400"/>
                <a:gd name="T11" fmla="*/ 497 h 1273"/>
                <a:gd name="T12" fmla="*/ 2373 w 5400"/>
                <a:gd name="T13" fmla="*/ 532 h 1273"/>
                <a:gd name="T14" fmla="*/ 2391 w 5400"/>
                <a:gd name="T15" fmla="*/ 474 h 1273"/>
                <a:gd name="T16" fmla="*/ 5030 w 5400"/>
                <a:gd name="T17" fmla="*/ 458 h 1273"/>
                <a:gd name="T18" fmla="*/ 2426 w 5400"/>
                <a:gd name="T19" fmla="*/ 397 h 1273"/>
                <a:gd name="T20" fmla="*/ 2472 w 5400"/>
                <a:gd name="T21" fmla="*/ 391 h 1273"/>
                <a:gd name="T22" fmla="*/ 2475 w 5400"/>
                <a:gd name="T23" fmla="*/ 443 h 1273"/>
                <a:gd name="T24" fmla="*/ 2519 w 5400"/>
                <a:gd name="T25" fmla="*/ 481 h 1273"/>
                <a:gd name="T26" fmla="*/ 2547 w 5400"/>
                <a:gd name="T27" fmla="*/ 519 h 1273"/>
                <a:gd name="T28" fmla="*/ 2514 w 5400"/>
                <a:gd name="T29" fmla="*/ 550 h 1273"/>
                <a:gd name="T30" fmla="*/ 2454 w 5400"/>
                <a:gd name="T31" fmla="*/ 559 h 1273"/>
                <a:gd name="T32" fmla="*/ 2480 w 5400"/>
                <a:gd name="T33" fmla="*/ 535 h 1273"/>
                <a:gd name="T34" fmla="*/ 2460 w 5400"/>
                <a:gd name="T35" fmla="*/ 512 h 1273"/>
                <a:gd name="T36" fmla="*/ 2480 w 5400"/>
                <a:gd name="T37" fmla="*/ 499 h 1273"/>
                <a:gd name="T38" fmla="*/ 2450 w 5400"/>
                <a:gd name="T39" fmla="*/ 450 h 1273"/>
                <a:gd name="T40" fmla="*/ 2434 w 5400"/>
                <a:gd name="T41" fmla="*/ 427 h 1273"/>
                <a:gd name="T42" fmla="*/ 2447 w 5400"/>
                <a:gd name="T43" fmla="*/ 388 h 1273"/>
                <a:gd name="T44" fmla="*/ 4997 w 5400"/>
                <a:gd name="T45" fmla="*/ 371 h 1273"/>
                <a:gd name="T46" fmla="*/ 1277 w 5400"/>
                <a:gd name="T47" fmla="*/ 291 h 1273"/>
                <a:gd name="T48" fmla="*/ 5374 w 5400"/>
                <a:gd name="T49" fmla="*/ 280 h 1273"/>
                <a:gd name="T50" fmla="*/ 2224 w 5400"/>
                <a:gd name="T51" fmla="*/ 216 h 1273"/>
                <a:gd name="T52" fmla="*/ 2313 w 5400"/>
                <a:gd name="T53" fmla="*/ 226 h 1273"/>
                <a:gd name="T54" fmla="*/ 2231 w 5400"/>
                <a:gd name="T55" fmla="*/ 273 h 1273"/>
                <a:gd name="T56" fmla="*/ 2188 w 5400"/>
                <a:gd name="T57" fmla="*/ 232 h 1273"/>
                <a:gd name="T58" fmla="*/ 1390 w 5400"/>
                <a:gd name="T59" fmla="*/ 154 h 1273"/>
                <a:gd name="T60" fmla="*/ 3274 w 5400"/>
                <a:gd name="T61" fmla="*/ 127 h 1273"/>
                <a:gd name="T62" fmla="*/ 2914 w 5400"/>
                <a:gd name="T63" fmla="*/ 100 h 1273"/>
                <a:gd name="T64" fmla="*/ 5244 w 5400"/>
                <a:gd name="T65" fmla="*/ 80 h 1273"/>
                <a:gd name="T66" fmla="*/ 807 w 5400"/>
                <a:gd name="T67" fmla="*/ 16 h 1273"/>
                <a:gd name="T68" fmla="*/ 1003 w 5400"/>
                <a:gd name="T69" fmla="*/ 106 h 1273"/>
                <a:gd name="T70" fmla="*/ 827 w 5400"/>
                <a:gd name="T71" fmla="*/ 90 h 1273"/>
                <a:gd name="T72" fmla="*/ 3598 w 5400"/>
                <a:gd name="T73" fmla="*/ 18 h 1273"/>
                <a:gd name="T74" fmla="*/ 899 w 5400"/>
                <a:gd name="T75" fmla="*/ 3 h 1273"/>
                <a:gd name="T76" fmla="*/ 1440 w 5400"/>
                <a:gd name="T77" fmla="*/ 64 h 1273"/>
                <a:gd name="T78" fmla="*/ 1555 w 5400"/>
                <a:gd name="T79" fmla="*/ 234 h 1273"/>
                <a:gd name="T80" fmla="*/ 1377 w 5400"/>
                <a:gd name="T81" fmla="*/ 224 h 1273"/>
                <a:gd name="T82" fmla="*/ 1277 w 5400"/>
                <a:gd name="T83" fmla="*/ 206 h 1273"/>
                <a:gd name="T84" fmla="*/ 1218 w 5400"/>
                <a:gd name="T85" fmla="*/ 217 h 1273"/>
                <a:gd name="T86" fmla="*/ 1213 w 5400"/>
                <a:gd name="T87" fmla="*/ 442 h 1273"/>
                <a:gd name="T88" fmla="*/ 1403 w 5400"/>
                <a:gd name="T89" fmla="*/ 299 h 1273"/>
                <a:gd name="T90" fmla="*/ 1622 w 5400"/>
                <a:gd name="T91" fmla="*/ 496 h 1273"/>
                <a:gd name="T92" fmla="*/ 1553 w 5400"/>
                <a:gd name="T93" fmla="*/ 594 h 1273"/>
                <a:gd name="T94" fmla="*/ 1566 w 5400"/>
                <a:gd name="T95" fmla="*/ 653 h 1273"/>
                <a:gd name="T96" fmla="*/ 1373 w 5400"/>
                <a:gd name="T97" fmla="*/ 838 h 1273"/>
                <a:gd name="T98" fmla="*/ 1197 w 5400"/>
                <a:gd name="T99" fmla="*/ 911 h 1273"/>
                <a:gd name="T100" fmla="*/ 1206 w 5400"/>
                <a:gd name="T101" fmla="*/ 1077 h 1273"/>
                <a:gd name="T102" fmla="*/ 1269 w 5400"/>
                <a:gd name="T103" fmla="*/ 1255 h 1273"/>
                <a:gd name="T104" fmla="*/ 1069 w 5400"/>
                <a:gd name="T105" fmla="*/ 1145 h 1273"/>
                <a:gd name="T106" fmla="*/ 859 w 5400"/>
                <a:gd name="T107" fmla="*/ 998 h 1273"/>
                <a:gd name="T108" fmla="*/ 663 w 5400"/>
                <a:gd name="T109" fmla="*/ 751 h 1273"/>
                <a:gd name="T110" fmla="*/ 617 w 5400"/>
                <a:gd name="T111" fmla="*/ 540 h 1273"/>
                <a:gd name="T112" fmla="*/ 372 w 5400"/>
                <a:gd name="T113" fmla="*/ 355 h 1273"/>
                <a:gd name="T114" fmla="*/ 56 w 5400"/>
                <a:gd name="T115" fmla="*/ 455 h 1273"/>
                <a:gd name="T116" fmla="*/ 90 w 5400"/>
                <a:gd name="T117" fmla="*/ 360 h 1273"/>
                <a:gd name="T118" fmla="*/ 69 w 5400"/>
                <a:gd name="T119" fmla="*/ 124 h 1273"/>
                <a:gd name="T120" fmla="*/ 565 w 5400"/>
                <a:gd name="T121" fmla="*/ 118 h 1273"/>
                <a:gd name="T122" fmla="*/ 1030 w 5400"/>
                <a:gd name="T123" fmla="*/ 131 h 1273"/>
                <a:gd name="T124" fmla="*/ 1183 w 5400"/>
                <a:gd name="T125" fmla="*/ 127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00" h="1273">
                  <a:moveTo>
                    <a:pt x="4788" y="635"/>
                  </a:moveTo>
                  <a:lnTo>
                    <a:pt x="4789" y="635"/>
                  </a:lnTo>
                  <a:lnTo>
                    <a:pt x="4788" y="638"/>
                  </a:lnTo>
                  <a:lnTo>
                    <a:pt x="4785" y="641"/>
                  </a:lnTo>
                  <a:lnTo>
                    <a:pt x="4785" y="643"/>
                  </a:lnTo>
                  <a:lnTo>
                    <a:pt x="4785" y="645"/>
                  </a:lnTo>
                  <a:lnTo>
                    <a:pt x="4783" y="646"/>
                  </a:lnTo>
                  <a:lnTo>
                    <a:pt x="4781" y="646"/>
                  </a:lnTo>
                  <a:lnTo>
                    <a:pt x="4780" y="646"/>
                  </a:lnTo>
                  <a:lnTo>
                    <a:pt x="4776" y="645"/>
                  </a:lnTo>
                  <a:lnTo>
                    <a:pt x="4773" y="643"/>
                  </a:lnTo>
                  <a:lnTo>
                    <a:pt x="4776" y="641"/>
                  </a:lnTo>
                  <a:lnTo>
                    <a:pt x="4778" y="640"/>
                  </a:lnTo>
                  <a:lnTo>
                    <a:pt x="4780" y="638"/>
                  </a:lnTo>
                  <a:lnTo>
                    <a:pt x="4783" y="636"/>
                  </a:lnTo>
                  <a:lnTo>
                    <a:pt x="4785" y="636"/>
                  </a:lnTo>
                  <a:lnTo>
                    <a:pt x="4786" y="635"/>
                  </a:lnTo>
                  <a:lnTo>
                    <a:pt x="4788" y="635"/>
                  </a:lnTo>
                  <a:close/>
                  <a:moveTo>
                    <a:pt x="1568" y="561"/>
                  </a:moveTo>
                  <a:lnTo>
                    <a:pt x="1570" y="561"/>
                  </a:lnTo>
                  <a:lnTo>
                    <a:pt x="1571" y="563"/>
                  </a:lnTo>
                  <a:lnTo>
                    <a:pt x="1573" y="564"/>
                  </a:lnTo>
                  <a:lnTo>
                    <a:pt x="1576" y="568"/>
                  </a:lnTo>
                  <a:lnTo>
                    <a:pt x="1580" y="569"/>
                  </a:lnTo>
                  <a:lnTo>
                    <a:pt x="1583" y="571"/>
                  </a:lnTo>
                  <a:lnTo>
                    <a:pt x="1584" y="571"/>
                  </a:lnTo>
                  <a:lnTo>
                    <a:pt x="1588" y="571"/>
                  </a:lnTo>
                  <a:lnTo>
                    <a:pt x="1591" y="571"/>
                  </a:lnTo>
                  <a:lnTo>
                    <a:pt x="1593" y="573"/>
                  </a:lnTo>
                  <a:lnTo>
                    <a:pt x="1594" y="574"/>
                  </a:lnTo>
                  <a:lnTo>
                    <a:pt x="1593" y="576"/>
                  </a:lnTo>
                  <a:lnTo>
                    <a:pt x="1591" y="577"/>
                  </a:lnTo>
                  <a:lnTo>
                    <a:pt x="1589" y="581"/>
                  </a:lnTo>
                  <a:lnTo>
                    <a:pt x="1588" y="582"/>
                  </a:lnTo>
                  <a:lnTo>
                    <a:pt x="1586" y="584"/>
                  </a:lnTo>
                  <a:lnTo>
                    <a:pt x="1584" y="584"/>
                  </a:lnTo>
                  <a:lnTo>
                    <a:pt x="1581" y="584"/>
                  </a:lnTo>
                  <a:lnTo>
                    <a:pt x="1578" y="582"/>
                  </a:lnTo>
                  <a:lnTo>
                    <a:pt x="1576" y="581"/>
                  </a:lnTo>
                  <a:lnTo>
                    <a:pt x="1575" y="577"/>
                  </a:lnTo>
                  <a:lnTo>
                    <a:pt x="1568" y="574"/>
                  </a:lnTo>
                  <a:lnTo>
                    <a:pt x="1566" y="571"/>
                  </a:lnTo>
                  <a:lnTo>
                    <a:pt x="1565" y="569"/>
                  </a:lnTo>
                  <a:lnTo>
                    <a:pt x="1563" y="568"/>
                  </a:lnTo>
                  <a:lnTo>
                    <a:pt x="1560" y="566"/>
                  </a:lnTo>
                  <a:lnTo>
                    <a:pt x="1557" y="564"/>
                  </a:lnTo>
                  <a:lnTo>
                    <a:pt x="1563" y="561"/>
                  </a:lnTo>
                  <a:lnTo>
                    <a:pt x="1565" y="561"/>
                  </a:lnTo>
                  <a:lnTo>
                    <a:pt x="1568" y="561"/>
                  </a:lnTo>
                  <a:close/>
                  <a:moveTo>
                    <a:pt x="4866" y="550"/>
                  </a:moveTo>
                  <a:lnTo>
                    <a:pt x="4870" y="551"/>
                  </a:lnTo>
                  <a:lnTo>
                    <a:pt x="4870" y="553"/>
                  </a:lnTo>
                  <a:lnTo>
                    <a:pt x="4870" y="555"/>
                  </a:lnTo>
                  <a:lnTo>
                    <a:pt x="4870" y="555"/>
                  </a:lnTo>
                  <a:lnTo>
                    <a:pt x="4868" y="556"/>
                  </a:lnTo>
                  <a:lnTo>
                    <a:pt x="4868" y="558"/>
                  </a:lnTo>
                  <a:lnTo>
                    <a:pt x="4868" y="559"/>
                  </a:lnTo>
                  <a:lnTo>
                    <a:pt x="4866" y="561"/>
                  </a:lnTo>
                  <a:lnTo>
                    <a:pt x="4865" y="561"/>
                  </a:lnTo>
                  <a:lnTo>
                    <a:pt x="4865" y="561"/>
                  </a:lnTo>
                  <a:lnTo>
                    <a:pt x="4863" y="563"/>
                  </a:lnTo>
                  <a:lnTo>
                    <a:pt x="4861" y="564"/>
                  </a:lnTo>
                  <a:lnTo>
                    <a:pt x="4861" y="566"/>
                  </a:lnTo>
                  <a:lnTo>
                    <a:pt x="4860" y="569"/>
                  </a:lnTo>
                  <a:lnTo>
                    <a:pt x="4858" y="569"/>
                  </a:lnTo>
                  <a:lnTo>
                    <a:pt x="4857" y="569"/>
                  </a:lnTo>
                  <a:lnTo>
                    <a:pt x="4858" y="566"/>
                  </a:lnTo>
                  <a:lnTo>
                    <a:pt x="4860" y="564"/>
                  </a:lnTo>
                  <a:lnTo>
                    <a:pt x="4861" y="563"/>
                  </a:lnTo>
                  <a:lnTo>
                    <a:pt x="4861" y="561"/>
                  </a:lnTo>
                  <a:lnTo>
                    <a:pt x="4861" y="559"/>
                  </a:lnTo>
                  <a:lnTo>
                    <a:pt x="4861" y="558"/>
                  </a:lnTo>
                  <a:lnTo>
                    <a:pt x="4863" y="556"/>
                  </a:lnTo>
                  <a:lnTo>
                    <a:pt x="4865" y="555"/>
                  </a:lnTo>
                  <a:lnTo>
                    <a:pt x="4866" y="551"/>
                  </a:lnTo>
                  <a:lnTo>
                    <a:pt x="4866" y="550"/>
                  </a:lnTo>
                  <a:close/>
                  <a:moveTo>
                    <a:pt x="1681" y="538"/>
                  </a:moveTo>
                  <a:lnTo>
                    <a:pt x="1684" y="538"/>
                  </a:lnTo>
                  <a:lnTo>
                    <a:pt x="1686" y="538"/>
                  </a:lnTo>
                  <a:lnTo>
                    <a:pt x="1688" y="541"/>
                  </a:lnTo>
                  <a:lnTo>
                    <a:pt x="1688" y="543"/>
                  </a:lnTo>
                  <a:lnTo>
                    <a:pt x="1689" y="545"/>
                  </a:lnTo>
                  <a:lnTo>
                    <a:pt x="1689" y="548"/>
                  </a:lnTo>
                  <a:lnTo>
                    <a:pt x="1688" y="551"/>
                  </a:lnTo>
                  <a:lnTo>
                    <a:pt x="1686" y="553"/>
                  </a:lnTo>
                  <a:lnTo>
                    <a:pt x="1684" y="553"/>
                  </a:lnTo>
                  <a:lnTo>
                    <a:pt x="1683" y="553"/>
                  </a:lnTo>
                  <a:lnTo>
                    <a:pt x="1681" y="555"/>
                  </a:lnTo>
                  <a:lnTo>
                    <a:pt x="1679" y="558"/>
                  </a:lnTo>
                  <a:lnTo>
                    <a:pt x="1678" y="563"/>
                  </a:lnTo>
                  <a:lnTo>
                    <a:pt x="1676" y="568"/>
                  </a:lnTo>
                  <a:lnTo>
                    <a:pt x="1679" y="568"/>
                  </a:lnTo>
                  <a:lnTo>
                    <a:pt x="1681" y="569"/>
                  </a:lnTo>
                  <a:lnTo>
                    <a:pt x="1683" y="571"/>
                  </a:lnTo>
                  <a:lnTo>
                    <a:pt x="1686" y="571"/>
                  </a:lnTo>
                  <a:lnTo>
                    <a:pt x="1689" y="571"/>
                  </a:lnTo>
                  <a:lnTo>
                    <a:pt x="1693" y="571"/>
                  </a:lnTo>
                  <a:lnTo>
                    <a:pt x="1696" y="573"/>
                  </a:lnTo>
                  <a:lnTo>
                    <a:pt x="1697" y="574"/>
                  </a:lnTo>
                  <a:lnTo>
                    <a:pt x="1699" y="576"/>
                  </a:lnTo>
                  <a:lnTo>
                    <a:pt x="1702" y="577"/>
                  </a:lnTo>
                  <a:lnTo>
                    <a:pt x="1707" y="582"/>
                  </a:lnTo>
                  <a:lnTo>
                    <a:pt x="1714" y="586"/>
                  </a:lnTo>
                  <a:lnTo>
                    <a:pt x="1717" y="586"/>
                  </a:lnTo>
                  <a:lnTo>
                    <a:pt x="1720" y="586"/>
                  </a:lnTo>
                  <a:lnTo>
                    <a:pt x="1722" y="592"/>
                  </a:lnTo>
                  <a:lnTo>
                    <a:pt x="1720" y="595"/>
                  </a:lnTo>
                  <a:lnTo>
                    <a:pt x="1719" y="599"/>
                  </a:lnTo>
                  <a:lnTo>
                    <a:pt x="1717" y="602"/>
                  </a:lnTo>
                  <a:lnTo>
                    <a:pt x="1715" y="605"/>
                  </a:lnTo>
                  <a:lnTo>
                    <a:pt x="1715" y="607"/>
                  </a:lnTo>
                  <a:lnTo>
                    <a:pt x="1717" y="609"/>
                  </a:lnTo>
                  <a:lnTo>
                    <a:pt x="1717" y="612"/>
                  </a:lnTo>
                  <a:lnTo>
                    <a:pt x="1717" y="615"/>
                  </a:lnTo>
                  <a:lnTo>
                    <a:pt x="1717" y="620"/>
                  </a:lnTo>
                  <a:lnTo>
                    <a:pt x="1717" y="623"/>
                  </a:lnTo>
                  <a:lnTo>
                    <a:pt x="1717" y="625"/>
                  </a:lnTo>
                  <a:lnTo>
                    <a:pt x="1715" y="627"/>
                  </a:lnTo>
                  <a:lnTo>
                    <a:pt x="1712" y="627"/>
                  </a:lnTo>
                  <a:lnTo>
                    <a:pt x="1711" y="628"/>
                  </a:lnTo>
                  <a:lnTo>
                    <a:pt x="1706" y="627"/>
                  </a:lnTo>
                  <a:lnTo>
                    <a:pt x="1702" y="623"/>
                  </a:lnTo>
                  <a:lnTo>
                    <a:pt x="1699" y="618"/>
                  </a:lnTo>
                  <a:lnTo>
                    <a:pt x="1696" y="617"/>
                  </a:lnTo>
                  <a:lnTo>
                    <a:pt x="1694" y="613"/>
                  </a:lnTo>
                  <a:lnTo>
                    <a:pt x="1691" y="612"/>
                  </a:lnTo>
                  <a:lnTo>
                    <a:pt x="1689" y="610"/>
                  </a:lnTo>
                  <a:lnTo>
                    <a:pt x="1686" y="610"/>
                  </a:lnTo>
                  <a:lnTo>
                    <a:pt x="1640" y="610"/>
                  </a:lnTo>
                  <a:lnTo>
                    <a:pt x="1640" y="607"/>
                  </a:lnTo>
                  <a:lnTo>
                    <a:pt x="1638" y="605"/>
                  </a:lnTo>
                  <a:lnTo>
                    <a:pt x="1638" y="602"/>
                  </a:lnTo>
                  <a:lnTo>
                    <a:pt x="1640" y="597"/>
                  </a:lnTo>
                  <a:lnTo>
                    <a:pt x="1642" y="592"/>
                  </a:lnTo>
                  <a:lnTo>
                    <a:pt x="1643" y="589"/>
                  </a:lnTo>
                  <a:lnTo>
                    <a:pt x="1647" y="586"/>
                  </a:lnTo>
                  <a:lnTo>
                    <a:pt x="1652" y="581"/>
                  </a:lnTo>
                  <a:lnTo>
                    <a:pt x="1657" y="576"/>
                  </a:lnTo>
                  <a:lnTo>
                    <a:pt x="1663" y="569"/>
                  </a:lnTo>
                  <a:lnTo>
                    <a:pt x="1665" y="566"/>
                  </a:lnTo>
                  <a:lnTo>
                    <a:pt x="1666" y="563"/>
                  </a:lnTo>
                  <a:lnTo>
                    <a:pt x="1670" y="561"/>
                  </a:lnTo>
                  <a:lnTo>
                    <a:pt x="1671" y="558"/>
                  </a:lnTo>
                  <a:lnTo>
                    <a:pt x="1671" y="556"/>
                  </a:lnTo>
                  <a:lnTo>
                    <a:pt x="1673" y="553"/>
                  </a:lnTo>
                  <a:lnTo>
                    <a:pt x="1673" y="548"/>
                  </a:lnTo>
                  <a:lnTo>
                    <a:pt x="1673" y="546"/>
                  </a:lnTo>
                  <a:lnTo>
                    <a:pt x="1673" y="543"/>
                  </a:lnTo>
                  <a:lnTo>
                    <a:pt x="1673" y="541"/>
                  </a:lnTo>
                  <a:lnTo>
                    <a:pt x="1675" y="540"/>
                  </a:lnTo>
                  <a:lnTo>
                    <a:pt x="1678" y="540"/>
                  </a:lnTo>
                  <a:lnTo>
                    <a:pt x="1679" y="538"/>
                  </a:lnTo>
                  <a:lnTo>
                    <a:pt x="1681" y="538"/>
                  </a:lnTo>
                  <a:close/>
                  <a:moveTo>
                    <a:pt x="2395" y="473"/>
                  </a:moveTo>
                  <a:lnTo>
                    <a:pt x="2395" y="473"/>
                  </a:lnTo>
                  <a:lnTo>
                    <a:pt x="2396" y="473"/>
                  </a:lnTo>
                  <a:lnTo>
                    <a:pt x="2395" y="473"/>
                  </a:lnTo>
                  <a:close/>
                  <a:moveTo>
                    <a:pt x="5046" y="463"/>
                  </a:moveTo>
                  <a:lnTo>
                    <a:pt x="5048" y="463"/>
                  </a:lnTo>
                  <a:lnTo>
                    <a:pt x="5051" y="463"/>
                  </a:lnTo>
                  <a:lnTo>
                    <a:pt x="5053" y="465"/>
                  </a:lnTo>
                  <a:lnTo>
                    <a:pt x="5055" y="468"/>
                  </a:lnTo>
                  <a:lnTo>
                    <a:pt x="5055" y="469"/>
                  </a:lnTo>
                  <a:lnTo>
                    <a:pt x="5055" y="473"/>
                  </a:lnTo>
                  <a:lnTo>
                    <a:pt x="5045" y="473"/>
                  </a:lnTo>
                  <a:lnTo>
                    <a:pt x="5045" y="469"/>
                  </a:lnTo>
                  <a:lnTo>
                    <a:pt x="5045" y="468"/>
                  </a:lnTo>
                  <a:lnTo>
                    <a:pt x="5045" y="466"/>
                  </a:lnTo>
                  <a:lnTo>
                    <a:pt x="5045" y="465"/>
                  </a:lnTo>
                  <a:lnTo>
                    <a:pt x="5045" y="463"/>
                  </a:lnTo>
                  <a:lnTo>
                    <a:pt x="5046" y="463"/>
                  </a:lnTo>
                  <a:close/>
                  <a:moveTo>
                    <a:pt x="2423" y="456"/>
                  </a:moveTo>
                  <a:lnTo>
                    <a:pt x="2424" y="456"/>
                  </a:lnTo>
                  <a:lnTo>
                    <a:pt x="2426" y="456"/>
                  </a:lnTo>
                  <a:lnTo>
                    <a:pt x="2426" y="458"/>
                  </a:lnTo>
                  <a:lnTo>
                    <a:pt x="2427" y="458"/>
                  </a:lnTo>
                  <a:lnTo>
                    <a:pt x="2429" y="458"/>
                  </a:lnTo>
                  <a:lnTo>
                    <a:pt x="2431" y="458"/>
                  </a:lnTo>
                  <a:lnTo>
                    <a:pt x="2432" y="460"/>
                  </a:lnTo>
                  <a:lnTo>
                    <a:pt x="2434" y="461"/>
                  </a:lnTo>
                  <a:lnTo>
                    <a:pt x="2434" y="463"/>
                  </a:lnTo>
                  <a:lnTo>
                    <a:pt x="2434" y="465"/>
                  </a:lnTo>
                  <a:lnTo>
                    <a:pt x="2434" y="468"/>
                  </a:lnTo>
                  <a:lnTo>
                    <a:pt x="2436" y="468"/>
                  </a:lnTo>
                  <a:lnTo>
                    <a:pt x="2436" y="469"/>
                  </a:lnTo>
                  <a:lnTo>
                    <a:pt x="2437" y="471"/>
                  </a:lnTo>
                  <a:lnTo>
                    <a:pt x="2439" y="473"/>
                  </a:lnTo>
                  <a:lnTo>
                    <a:pt x="2439" y="474"/>
                  </a:lnTo>
                  <a:lnTo>
                    <a:pt x="2437" y="478"/>
                  </a:lnTo>
                  <a:lnTo>
                    <a:pt x="2436" y="479"/>
                  </a:lnTo>
                  <a:lnTo>
                    <a:pt x="2434" y="481"/>
                  </a:lnTo>
                  <a:lnTo>
                    <a:pt x="2432" y="481"/>
                  </a:lnTo>
                  <a:lnTo>
                    <a:pt x="2431" y="481"/>
                  </a:lnTo>
                  <a:lnTo>
                    <a:pt x="2431" y="487"/>
                  </a:lnTo>
                  <a:lnTo>
                    <a:pt x="2431" y="491"/>
                  </a:lnTo>
                  <a:lnTo>
                    <a:pt x="2431" y="494"/>
                  </a:lnTo>
                  <a:lnTo>
                    <a:pt x="2431" y="496"/>
                  </a:lnTo>
                  <a:lnTo>
                    <a:pt x="2431" y="497"/>
                  </a:lnTo>
                  <a:lnTo>
                    <a:pt x="2431" y="501"/>
                  </a:lnTo>
                  <a:lnTo>
                    <a:pt x="2431" y="504"/>
                  </a:lnTo>
                  <a:lnTo>
                    <a:pt x="2431" y="507"/>
                  </a:lnTo>
                  <a:lnTo>
                    <a:pt x="2429" y="509"/>
                  </a:lnTo>
                  <a:lnTo>
                    <a:pt x="2429" y="510"/>
                  </a:lnTo>
                  <a:lnTo>
                    <a:pt x="2427" y="510"/>
                  </a:lnTo>
                  <a:lnTo>
                    <a:pt x="2426" y="510"/>
                  </a:lnTo>
                  <a:lnTo>
                    <a:pt x="2426" y="512"/>
                  </a:lnTo>
                  <a:lnTo>
                    <a:pt x="2426" y="514"/>
                  </a:lnTo>
                  <a:lnTo>
                    <a:pt x="2427" y="515"/>
                  </a:lnTo>
                  <a:lnTo>
                    <a:pt x="2427" y="519"/>
                  </a:lnTo>
                  <a:lnTo>
                    <a:pt x="2427" y="522"/>
                  </a:lnTo>
                  <a:lnTo>
                    <a:pt x="2401" y="522"/>
                  </a:lnTo>
                  <a:lnTo>
                    <a:pt x="2400" y="523"/>
                  </a:lnTo>
                  <a:lnTo>
                    <a:pt x="2400" y="523"/>
                  </a:lnTo>
                  <a:lnTo>
                    <a:pt x="2398" y="525"/>
                  </a:lnTo>
                  <a:lnTo>
                    <a:pt x="2398" y="527"/>
                  </a:lnTo>
                  <a:lnTo>
                    <a:pt x="2398" y="528"/>
                  </a:lnTo>
                  <a:lnTo>
                    <a:pt x="2396" y="530"/>
                  </a:lnTo>
                  <a:lnTo>
                    <a:pt x="2395" y="530"/>
                  </a:lnTo>
                  <a:lnTo>
                    <a:pt x="2393" y="532"/>
                  </a:lnTo>
                  <a:lnTo>
                    <a:pt x="2391" y="533"/>
                  </a:lnTo>
                  <a:lnTo>
                    <a:pt x="2390" y="533"/>
                  </a:lnTo>
                  <a:lnTo>
                    <a:pt x="2390" y="532"/>
                  </a:lnTo>
                  <a:lnTo>
                    <a:pt x="2388" y="532"/>
                  </a:lnTo>
                  <a:lnTo>
                    <a:pt x="2387" y="532"/>
                  </a:lnTo>
                  <a:lnTo>
                    <a:pt x="2385" y="532"/>
                  </a:lnTo>
                  <a:lnTo>
                    <a:pt x="2382" y="532"/>
                  </a:lnTo>
                  <a:lnTo>
                    <a:pt x="2380" y="532"/>
                  </a:lnTo>
                  <a:lnTo>
                    <a:pt x="2378" y="533"/>
                  </a:lnTo>
                  <a:lnTo>
                    <a:pt x="2377" y="533"/>
                  </a:lnTo>
                  <a:lnTo>
                    <a:pt x="2375" y="533"/>
                  </a:lnTo>
                  <a:lnTo>
                    <a:pt x="2373" y="532"/>
                  </a:lnTo>
                  <a:lnTo>
                    <a:pt x="2370" y="530"/>
                  </a:lnTo>
                  <a:lnTo>
                    <a:pt x="2370" y="530"/>
                  </a:lnTo>
                  <a:lnTo>
                    <a:pt x="2369" y="527"/>
                  </a:lnTo>
                  <a:lnTo>
                    <a:pt x="2369" y="525"/>
                  </a:lnTo>
                  <a:lnTo>
                    <a:pt x="2370" y="523"/>
                  </a:lnTo>
                  <a:lnTo>
                    <a:pt x="2370" y="522"/>
                  </a:lnTo>
                  <a:lnTo>
                    <a:pt x="2372" y="522"/>
                  </a:lnTo>
                  <a:lnTo>
                    <a:pt x="2373" y="522"/>
                  </a:lnTo>
                  <a:lnTo>
                    <a:pt x="2373" y="519"/>
                  </a:lnTo>
                  <a:lnTo>
                    <a:pt x="2373" y="515"/>
                  </a:lnTo>
                  <a:lnTo>
                    <a:pt x="2373" y="514"/>
                  </a:lnTo>
                  <a:lnTo>
                    <a:pt x="2375" y="512"/>
                  </a:lnTo>
                  <a:lnTo>
                    <a:pt x="2375" y="510"/>
                  </a:lnTo>
                  <a:lnTo>
                    <a:pt x="2377" y="509"/>
                  </a:lnTo>
                  <a:lnTo>
                    <a:pt x="2377" y="509"/>
                  </a:lnTo>
                  <a:lnTo>
                    <a:pt x="2378" y="509"/>
                  </a:lnTo>
                  <a:lnTo>
                    <a:pt x="2383" y="509"/>
                  </a:lnTo>
                  <a:lnTo>
                    <a:pt x="2383" y="499"/>
                  </a:lnTo>
                  <a:lnTo>
                    <a:pt x="2380" y="499"/>
                  </a:lnTo>
                  <a:lnTo>
                    <a:pt x="2377" y="499"/>
                  </a:lnTo>
                  <a:lnTo>
                    <a:pt x="2375" y="499"/>
                  </a:lnTo>
                  <a:lnTo>
                    <a:pt x="2373" y="499"/>
                  </a:lnTo>
                  <a:lnTo>
                    <a:pt x="2373" y="476"/>
                  </a:lnTo>
                  <a:lnTo>
                    <a:pt x="2377" y="474"/>
                  </a:lnTo>
                  <a:lnTo>
                    <a:pt x="2378" y="476"/>
                  </a:lnTo>
                  <a:lnTo>
                    <a:pt x="2378" y="478"/>
                  </a:lnTo>
                  <a:lnTo>
                    <a:pt x="2380" y="478"/>
                  </a:lnTo>
                  <a:lnTo>
                    <a:pt x="2382" y="478"/>
                  </a:lnTo>
                  <a:lnTo>
                    <a:pt x="2383" y="476"/>
                  </a:lnTo>
                  <a:lnTo>
                    <a:pt x="2387" y="474"/>
                  </a:lnTo>
                  <a:lnTo>
                    <a:pt x="2388" y="474"/>
                  </a:lnTo>
                  <a:lnTo>
                    <a:pt x="2390" y="474"/>
                  </a:lnTo>
                  <a:lnTo>
                    <a:pt x="2391" y="474"/>
                  </a:lnTo>
                  <a:lnTo>
                    <a:pt x="2393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1"/>
                  </a:lnTo>
                  <a:lnTo>
                    <a:pt x="2395" y="469"/>
                  </a:lnTo>
                  <a:lnTo>
                    <a:pt x="2395" y="466"/>
                  </a:lnTo>
                  <a:lnTo>
                    <a:pt x="2395" y="465"/>
                  </a:lnTo>
                  <a:lnTo>
                    <a:pt x="2395" y="463"/>
                  </a:lnTo>
                  <a:lnTo>
                    <a:pt x="2395" y="461"/>
                  </a:lnTo>
                  <a:lnTo>
                    <a:pt x="2395" y="460"/>
                  </a:lnTo>
                  <a:lnTo>
                    <a:pt x="2395" y="458"/>
                  </a:lnTo>
                  <a:lnTo>
                    <a:pt x="2401" y="456"/>
                  </a:lnTo>
                  <a:lnTo>
                    <a:pt x="2403" y="458"/>
                  </a:lnTo>
                  <a:lnTo>
                    <a:pt x="2405" y="458"/>
                  </a:lnTo>
                  <a:lnTo>
                    <a:pt x="2406" y="460"/>
                  </a:lnTo>
                  <a:lnTo>
                    <a:pt x="2406" y="461"/>
                  </a:lnTo>
                  <a:lnTo>
                    <a:pt x="2408" y="463"/>
                  </a:lnTo>
                  <a:lnTo>
                    <a:pt x="2409" y="463"/>
                  </a:lnTo>
                  <a:lnTo>
                    <a:pt x="2411" y="463"/>
                  </a:lnTo>
                  <a:lnTo>
                    <a:pt x="2413" y="461"/>
                  </a:lnTo>
                  <a:lnTo>
                    <a:pt x="2414" y="460"/>
                  </a:lnTo>
                  <a:lnTo>
                    <a:pt x="2414" y="458"/>
                  </a:lnTo>
                  <a:lnTo>
                    <a:pt x="2416" y="458"/>
                  </a:lnTo>
                  <a:lnTo>
                    <a:pt x="2418" y="458"/>
                  </a:lnTo>
                  <a:lnTo>
                    <a:pt x="2419" y="456"/>
                  </a:lnTo>
                  <a:lnTo>
                    <a:pt x="2423" y="456"/>
                  </a:lnTo>
                  <a:close/>
                  <a:moveTo>
                    <a:pt x="5022" y="450"/>
                  </a:moveTo>
                  <a:lnTo>
                    <a:pt x="5025" y="451"/>
                  </a:lnTo>
                  <a:lnTo>
                    <a:pt x="5027" y="453"/>
                  </a:lnTo>
                  <a:lnTo>
                    <a:pt x="5028" y="455"/>
                  </a:lnTo>
                  <a:lnTo>
                    <a:pt x="5028" y="456"/>
                  </a:lnTo>
                  <a:lnTo>
                    <a:pt x="5030" y="458"/>
                  </a:lnTo>
                  <a:lnTo>
                    <a:pt x="5030" y="460"/>
                  </a:lnTo>
                  <a:lnTo>
                    <a:pt x="5032" y="460"/>
                  </a:lnTo>
                  <a:lnTo>
                    <a:pt x="5032" y="463"/>
                  </a:lnTo>
                  <a:lnTo>
                    <a:pt x="5032" y="465"/>
                  </a:lnTo>
                  <a:lnTo>
                    <a:pt x="5032" y="468"/>
                  </a:lnTo>
                  <a:lnTo>
                    <a:pt x="5032" y="469"/>
                  </a:lnTo>
                  <a:lnTo>
                    <a:pt x="5033" y="471"/>
                  </a:lnTo>
                  <a:lnTo>
                    <a:pt x="5035" y="474"/>
                  </a:lnTo>
                  <a:lnTo>
                    <a:pt x="5025" y="474"/>
                  </a:lnTo>
                  <a:lnTo>
                    <a:pt x="5024" y="471"/>
                  </a:lnTo>
                  <a:lnTo>
                    <a:pt x="5024" y="468"/>
                  </a:lnTo>
                  <a:lnTo>
                    <a:pt x="5024" y="465"/>
                  </a:lnTo>
                  <a:lnTo>
                    <a:pt x="5024" y="461"/>
                  </a:lnTo>
                  <a:lnTo>
                    <a:pt x="5024" y="460"/>
                  </a:lnTo>
                  <a:lnTo>
                    <a:pt x="5022" y="458"/>
                  </a:lnTo>
                  <a:lnTo>
                    <a:pt x="5022" y="455"/>
                  </a:lnTo>
                  <a:lnTo>
                    <a:pt x="5022" y="450"/>
                  </a:lnTo>
                  <a:close/>
                  <a:moveTo>
                    <a:pt x="229" y="388"/>
                  </a:moveTo>
                  <a:lnTo>
                    <a:pt x="229" y="401"/>
                  </a:lnTo>
                  <a:lnTo>
                    <a:pt x="218" y="414"/>
                  </a:lnTo>
                  <a:lnTo>
                    <a:pt x="203" y="422"/>
                  </a:lnTo>
                  <a:lnTo>
                    <a:pt x="196" y="407"/>
                  </a:lnTo>
                  <a:lnTo>
                    <a:pt x="218" y="394"/>
                  </a:lnTo>
                  <a:lnTo>
                    <a:pt x="229" y="388"/>
                  </a:lnTo>
                  <a:close/>
                  <a:moveTo>
                    <a:pt x="2432" y="384"/>
                  </a:moveTo>
                  <a:lnTo>
                    <a:pt x="2431" y="388"/>
                  </a:lnTo>
                  <a:lnTo>
                    <a:pt x="2431" y="391"/>
                  </a:lnTo>
                  <a:lnTo>
                    <a:pt x="2429" y="393"/>
                  </a:lnTo>
                  <a:lnTo>
                    <a:pt x="2427" y="394"/>
                  </a:lnTo>
                  <a:lnTo>
                    <a:pt x="2427" y="396"/>
                  </a:lnTo>
                  <a:lnTo>
                    <a:pt x="2427" y="396"/>
                  </a:lnTo>
                  <a:lnTo>
                    <a:pt x="2427" y="397"/>
                  </a:lnTo>
                  <a:lnTo>
                    <a:pt x="2426" y="397"/>
                  </a:lnTo>
                  <a:lnTo>
                    <a:pt x="2424" y="397"/>
                  </a:lnTo>
                  <a:lnTo>
                    <a:pt x="2423" y="397"/>
                  </a:lnTo>
                  <a:lnTo>
                    <a:pt x="2421" y="397"/>
                  </a:lnTo>
                  <a:lnTo>
                    <a:pt x="2421" y="399"/>
                  </a:lnTo>
                  <a:lnTo>
                    <a:pt x="2419" y="401"/>
                  </a:lnTo>
                  <a:lnTo>
                    <a:pt x="2419" y="401"/>
                  </a:lnTo>
                  <a:lnTo>
                    <a:pt x="2418" y="402"/>
                  </a:lnTo>
                  <a:lnTo>
                    <a:pt x="2416" y="404"/>
                  </a:lnTo>
                  <a:lnTo>
                    <a:pt x="2416" y="406"/>
                  </a:lnTo>
                  <a:lnTo>
                    <a:pt x="2414" y="406"/>
                  </a:lnTo>
                  <a:lnTo>
                    <a:pt x="2411" y="404"/>
                  </a:lnTo>
                  <a:lnTo>
                    <a:pt x="2411" y="402"/>
                  </a:lnTo>
                  <a:lnTo>
                    <a:pt x="2411" y="401"/>
                  </a:lnTo>
                  <a:lnTo>
                    <a:pt x="2413" y="399"/>
                  </a:lnTo>
                  <a:lnTo>
                    <a:pt x="2414" y="397"/>
                  </a:lnTo>
                  <a:lnTo>
                    <a:pt x="2416" y="394"/>
                  </a:lnTo>
                  <a:lnTo>
                    <a:pt x="2416" y="393"/>
                  </a:lnTo>
                  <a:lnTo>
                    <a:pt x="2418" y="393"/>
                  </a:lnTo>
                  <a:lnTo>
                    <a:pt x="2419" y="391"/>
                  </a:lnTo>
                  <a:lnTo>
                    <a:pt x="2421" y="391"/>
                  </a:lnTo>
                  <a:lnTo>
                    <a:pt x="2423" y="389"/>
                  </a:lnTo>
                  <a:lnTo>
                    <a:pt x="2424" y="388"/>
                  </a:lnTo>
                  <a:lnTo>
                    <a:pt x="2427" y="386"/>
                  </a:lnTo>
                  <a:lnTo>
                    <a:pt x="2429" y="386"/>
                  </a:lnTo>
                  <a:lnTo>
                    <a:pt x="2431" y="384"/>
                  </a:lnTo>
                  <a:lnTo>
                    <a:pt x="2432" y="384"/>
                  </a:lnTo>
                  <a:close/>
                  <a:moveTo>
                    <a:pt x="2470" y="384"/>
                  </a:moveTo>
                  <a:lnTo>
                    <a:pt x="2473" y="384"/>
                  </a:lnTo>
                  <a:lnTo>
                    <a:pt x="2475" y="386"/>
                  </a:lnTo>
                  <a:lnTo>
                    <a:pt x="2477" y="388"/>
                  </a:lnTo>
                  <a:lnTo>
                    <a:pt x="2475" y="388"/>
                  </a:lnTo>
                  <a:lnTo>
                    <a:pt x="2473" y="389"/>
                  </a:lnTo>
                  <a:lnTo>
                    <a:pt x="2472" y="391"/>
                  </a:lnTo>
                  <a:lnTo>
                    <a:pt x="2470" y="393"/>
                  </a:lnTo>
                  <a:lnTo>
                    <a:pt x="2470" y="393"/>
                  </a:lnTo>
                  <a:lnTo>
                    <a:pt x="2468" y="393"/>
                  </a:lnTo>
                  <a:lnTo>
                    <a:pt x="2467" y="394"/>
                  </a:lnTo>
                  <a:lnTo>
                    <a:pt x="2467" y="396"/>
                  </a:lnTo>
                  <a:lnTo>
                    <a:pt x="2467" y="397"/>
                  </a:lnTo>
                  <a:lnTo>
                    <a:pt x="2467" y="399"/>
                  </a:lnTo>
                  <a:lnTo>
                    <a:pt x="2467" y="401"/>
                  </a:lnTo>
                  <a:lnTo>
                    <a:pt x="2467" y="401"/>
                  </a:lnTo>
                  <a:lnTo>
                    <a:pt x="2465" y="402"/>
                  </a:lnTo>
                  <a:lnTo>
                    <a:pt x="2463" y="402"/>
                  </a:lnTo>
                  <a:lnTo>
                    <a:pt x="2462" y="406"/>
                  </a:lnTo>
                  <a:lnTo>
                    <a:pt x="2493" y="406"/>
                  </a:lnTo>
                  <a:lnTo>
                    <a:pt x="2493" y="419"/>
                  </a:lnTo>
                  <a:lnTo>
                    <a:pt x="2493" y="420"/>
                  </a:lnTo>
                  <a:lnTo>
                    <a:pt x="2491" y="422"/>
                  </a:lnTo>
                  <a:lnTo>
                    <a:pt x="2490" y="422"/>
                  </a:lnTo>
                  <a:lnTo>
                    <a:pt x="2488" y="424"/>
                  </a:lnTo>
                  <a:lnTo>
                    <a:pt x="2486" y="425"/>
                  </a:lnTo>
                  <a:lnTo>
                    <a:pt x="2486" y="427"/>
                  </a:lnTo>
                  <a:lnTo>
                    <a:pt x="2486" y="429"/>
                  </a:lnTo>
                  <a:lnTo>
                    <a:pt x="2486" y="430"/>
                  </a:lnTo>
                  <a:lnTo>
                    <a:pt x="2486" y="433"/>
                  </a:lnTo>
                  <a:lnTo>
                    <a:pt x="2483" y="433"/>
                  </a:lnTo>
                  <a:lnTo>
                    <a:pt x="2481" y="433"/>
                  </a:lnTo>
                  <a:lnTo>
                    <a:pt x="2480" y="433"/>
                  </a:lnTo>
                  <a:lnTo>
                    <a:pt x="2480" y="435"/>
                  </a:lnTo>
                  <a:lnTo>
                    <a:pt x="2480" y="435"/>
                  </a:lnTo>
                  <a:lnTo>
                    <a:pt x="2478" y="437"/>
                  </a:lnTo>
                  <a:lnTo>
                    <a:pt x="2477" y="438"/>
                  </a:lnTo>
                  <a:lnTo>
                    <a:pt x="2477" y="438"/>
                  </a:lnTo>
                  <a:lnTo>
                    <a:pt x="2475" y="442"/>
                  </a:lnTo>
                  <a:lnTo>
                    <a:pt x="2475" y="443"/>
                  </a:lnTo>
                  <a:lnTo>
                    <a:pt x="2475" y="445"/>
                  </a:lnTo>
                  <a:lnTo>
                    <a:pt x="2477" y="445"/>
                  </a:lnTo>
                  <a:lnTo>
                    <a:pt x="2480" y="447"/>
                  </a:lnTo>
                  <a:lnTo>
                    <a:pt x="2483" y="447"/>
                  </a:lnTo>
                  <a:lnTo>
                    <a:pt x="2486" y="447"/>
                  </a:lnTo>
                  <a:lnTo>
                    <a:pt x="2490" y="447"/>
                  </a:lnTo>
                  <a:lnTo>
                    <a:pt x="2491" y="447"/>
                  </a:lnTo>
                  <a:lnTo>
                    <a:pt x="2493" y="448"/>
                  </a:lnTo>
                  <a:lnTo>
                    <a:pt x="2495" y="450"/>
                  </a:lnTo>
                  <a:lnTo>
                    <a:pt x="2496" y="451"/>
                  </a:lnTo>
                  <a:lnTo>
                    <a:pt x="2498" y="455"/>
                  </a:lnTo>
                  <a:lnTo>
                    <a:pt x="2498" y="456"/>
                  </a:lnTo>
                  <a:lnTo>
                    <a:pt x="2499" y="458"/>
                  </a:lnTo>
                  <a:lnTo>
                    <a:pt x="2499" y="461"/>
                  </a:lnTo>
                  <a:lnTo>
                    <a:pt x="2501" y="461"/>
                  </a:lnTo>
                  <a:lnTo>
                    <a:pt x="2503" y="463"/>
                  </a:lnTo>
                  <a:lnTo>
                    <a:pt x="2503" y="463"/>
                  </a:lnTo>
                  <a:lnTo>
                    <a:pt x="2504" y="465"/>
                  </a:lnTo>
                  <a:lnTo>
                    <a:pt x="2506" y="466"/>
                  </a:lnTo>
                  <a:lnTo>
                    <a:pt x="2506" y="468"/>
                  </a:lnTo>
                  <a:lnTo>
                    <a:pt x="2506" y="469"/>
                  </a:lnTo>
                  <a:lnTo>
                    <a:pt x="2506" y="469"/>
                  </a:lnTo>
                  <a:lnTo>
                    <a:pt x="2508" y="469"/>
                  </a:lnTo>
                  <a:lnTo>
                    <a:pt x="2509" y="471"/>
                  </a:lnTo>
                  <a:lnTo>
                    <a:pt x="2509" y="471"/>
                  </a:lnTo>
                  <a:lnTo>
                    <a:pt x="2509" y="473"/>
                  </a:lnTo>
                  <a:lnTo>
                    <a:pt x="2511" y="473"/>
                  </a:lnTo>
                  <a:lnTo>
                    <a:pt x="2513" y="473"/>
                  </a:lnTo>
                  <a:lnTo>
                    <a:pt x="2514" y="473"/>
                  </a:lnTo>
                  <a:lnTo>
                    <a:pt x="2516" y="474"/>
                  </a:lnTo>
                  <a:lnTo>
                    <a:pt x="2517" y="478"/>
                  </a:lnTo>
                  <a:lnTo>
                    <a:pt x="2519" y="479"/>
                  </a:lnTo>
                  <a:lnTo>
                    <a:pt x="2519" y="481"/>
                  </a:lnTo>
                  <a:lnTo>
                    <a:pt x="2519" y="483"/>
                  </a:lnTo>
                  <a:lnTo>
                    <a:pt x="2519" y="486"/>
                  </a:lnTo>
                  <a:lnTo>
                    <a:pt x="2519" y="487"/>
                  </a:lnTo>
                  <a:lnTo>
                    <a:pt x="2517" y="491"/>
                  </a:lnTo>
                  <a:lnTo>
                    <a:pt x="2527" y="491"/>
                  </a:lnTo>
                  <a:lnTo>
                    <a:pt x="2529" y="494"/>
                  </a:lnTo>
                  <a:lnTo>
                    <a:pt x="2529" y="496"/>
                  </a:lnTo>
                  <a:lnTo>
                    <a:pt x="2529" y="499"/>
                  </a:lnTo>
                  <a:lnTo>
                    <a:pt x="2529" y="502"/>
                  </a:lnTo>
                  <a:lnTo>
                    <a:pt x="2529" y="504"/>
                  </a:lnTo>
                  <a:lnTo>
                    <a:pt x="2529" y="505"/>
                  </a:lnTo>
                  <a:lnTo>
                    <a:pt x="2529" y="507"/>
                  </a:lnTo>
                  <a:lnTo>
                    <a:pt x="2531" y="509"/>
                  </a:lnTo>
                  <a:lnTo>
                    <a:pt x="2532" y="509"/>
                  </a:lnTo>
                  <a:lnTo>
                    <a:pt x="2534" y="509"/>
                  </a:lnTo>
                  <a:lnTo>
                    <a:pt x="2537" y="505"/>
                  </a:lnTo>
                  <a:lnTo>
                    <a:pt x="2537" y="504"/>
                  </a:lnTo>
                  <a:lnTo>
                    <a:pt x="2539" y="504"/>
                  </a:lnTo>
                  <a:lnTo>
                    <a:pt x="2539" y="502"/>
                  </a:lnTo>
                  <a:lnTo>
                    <a:pt x="2539" y="501"/>
                  </a:lnTo>
                  <a:lnTo>
                    <a:pt x="2542" y="499"/>
                  </a:lnTo>
                  <a:lnTo>
                    <a:pt x="2545" y="502"/>
                  </a:lnTo>
                  <a:lnTo>
                    <a:pt x="2547" y="502"/>
                  </a:lnTo>
                  <a:lnTo>
                    <a:pt x="2549" y="504"/>
                  </a:lnTo>
                  <a:lnTo>
                    <a:pt x="2549" y="504"/>
                  </a:lnTo>
                  <a:lnTo>
                    <a:pt x="2549" y="505"/>
                  </a:lnTo>
                  <a:lnTo>
                    <a:pt x="2549" y="507"/>
                  </a:lnTo>
                  <a:lnTo>
                    <a:pt x="2549" y="509"/>
                  </a:lnTo>
                  <a:lnTo>
                    <a:pt x="2550" y="510"/>
                  </a:lnTo>
                  <a:lnTo>
                    <a:pt x="2552" y="512"/>
                  </a:lnTo>
                  <a:lnTo>
                    <a:pt x="2554" y="514"/>
                  </a:lnTo>
                  <a:lnTo>
                    <a:pt x="2554" y="519"/>
                  </a:lnTo>
                  <a:lnTo>
                    <a:pt x="2547" y="519"/>
                  </a:lnTo>
                  <a:lnTo>
                    <a:pt x="2547" y="522"/>
                  </a:lnTo>
                  <a:lnTo>
                    <a:pt x="2547" y="523"/>
                  </a:lnTo>
                  <a:lnTo>
                    <a:pt x="2545" y="525"/>
                  </a:lnTo>
                  <a:lnTo>
                    <a:pt x="2544" y="525"/>
                  </a:lnTo>
                  <a:lnTo>
                    <a:pt x="2542" y="525"/>
                  </a:lnTo>
                  <a:lnTo>
                    <a:pt x="2540" y="525"/>
                  </a:lnTo>
                  <a:lnTo>
                    <a:pt x="2539" y="527"/>
                  </a:lnTo>
                  <a:lnTo>
                    <a:pt x="2539" y="528"/>
                  </a:lnTo>
                  <a:lnTo>
                    <a:pt x="2539" y="530"/>
                  </a:lnTo>
                  <a:lnTo>
                    <a:pt x="2539" y="532"/>
                  </a:lnTo>
                  <a:lnTo>
                    <a:pt x="2539" y="533"/>
                  </a:lnTo>
                  <a:lnTo>
                    <a:pt x="2540" y="535"/>
                  </a:lnTo>
                  <a:lnTo>
                    <a:pt x="2540" y="535"/>
                  </a:lnTo>
                  <a:lnTo>
                    <a:pt x="2542" y="537"/>
                  </a:lnTo>
                  <a:lnTo>
                    <a:pt x="2544" y="538"/>
                  </a:lnTo>
                  <a:lnTo>
                    <a:pt x="2542" y="541"/>
                  </a:lnTo>
                  <a:lnTo>
                    <a:pt x="2540" y="543"/>
                  </a:lnTo>
                  <a:lnTo>
                    <a:pt x="2539" y="543"/>
                  </a:lnTo>
                  <a:lnTo>
                    <a:pt x="2537" y="543"/>
                  </a:lnTo>
                  <a:lnTo>
                    <a:pt x="2535" y="543"/>
                  </a:lnTo>
                  <a:lnTo>
                    <a:pt x="2534" y="543"/>
                  </a:lnTo>
                  <a:lnTo>
                    <a:pt x="2532" y="545"/>
                  </a:lnTo>
                  <a:lnTo>
                    <a:pt x="2532" y="546"/>
                  </a:lnTo>
                  <a:lnTo>
                    <a:pt x="2532" y="546"/>
                  </a:lnTo>
                  <a:lnTo>
                    <a:pt x="2531" y="548"/>
                  </a:lnTo>
                  <a:lnTo>
                    <a:pt x="2529" y="550"/>
                  </a:lnTo>
                  <a:lnTo>
                    <a:pt x="2527" y="550"/>
                  </a:lnTo>
                  <a:lnTo>
                    <a:pt x="2526" y="550"/>
                  </a:lnTo>
                  <a:lnTo>
                    <a:pt x="2522" y="550"/>
                  </a:lnTo>
                  <a:lnTo>
                    <a:pt x="2519" y="550"/>
                  </a:lnTo>
                  <a:lnTo>
                    <a:pt x="2517" y="550"/>
                  </a:lnTo>
                  <a:lnTo>
                    <a:pt x="2516" y="550"/>
                  </a:lnTo>
                  <a:lnTo>
                    <a:pt x="2514" y="550"/>
                  </a:lnTo>
                  <a:lnTo>
                    <a:pt x="2513" y="550"/>
                  </a:lnTo>
                  <a:lnTo>
                    <a:pt x="2511" y="548"/>
                  </a:lnTo>
                  <a:lnTo>
                    <a:pt x="2509" y="546"/>
                  </a:lnTo>
                  <a:lnTo>
                    <a:pt x="2506" y="545"/>
                  </a:lnTo>
                  <a:lnTo>
                    <a:pt x="2504" y="545"/>
                  </a:lnTo>
                  <a:lnTo>
                    <a:pt x="2501" y="545"/>
                  </a:lnTo>
                  <a:lnTo>
                    <a:pt x="2501" y="545"/>
                  </a:lnTo>
                  <a:lnTo>
                    <a:pt x="2499" y="546"/>
                  </a:lnTo>
                  <a:lnTo>
                    <a:pt x="2499" y="548"/>
                  </a:lnTo>
                  <a:lnTo>
                    <a:pt x="2498" y="548"/>
                  </a:lnTo>
                  <a:lnTo>
                    <a:pt x="2496" y="550"/>
                  </a:lnTo>
                  <a:lnTo>
                    <a:pt x="2495" y="550"/>
                  </a:lnTo>
                  <a:lnTo>
                    <a:pt x="2493" y="550"/>
                  </a:lnTo>
                  <a:lnTo>
                    <a:pt x="2490" y="550"/>
                  </a:lnTo>
                  <a:lnTo>
                    <a:pt x="2486" y="550"/>
                  </a:lnTo>
                  <a:lnTo>
                    <a:pt x="2485" y="550"/>
                  </a:lnTo>
                  <a:lnTo>
                    <a:pt x="2483" y="550"/>
                  </a:lnTo>
                  <a:lnTo>
                    <a:pt x="2481" y="550"/>
                  </a:lnTo>
                  <a:lnTo>
                    <a:pt x="2480" y="550"/>
                  </a:lnTo>
                  <a:lnTo>
                    <a:pt x="2477" y="550"/>
                  </a:lnTo>
                  <a:lnTo>
                    <a:pt x="2475" y="550"/>
                  </a:lnTo>
                  <a:lnTo>
                    <a:pt x="2473" y="553"/>
                  </a:lnTo>
                  <a:lnTo>
                    <a:pt x="2473" y="558"/>
                  </a:lnTo>
                  <a:lnTo>
                    <a:pt x="2463" y="558"/>
                  </a:lnTo>
                  <a:lnTo>
                    <a:pt x="2463" y="558"/>
                  </a:lnTo>
                  <a:lnTo>
                    <a:pt x="2462" y="556"/>
                  </a:lnTo>
                  <a:lnTo>
                    <a:pt x="2460" y="556"/>
                  </a:lnTo>
                  <a:lnTo>
                    <a:pt x="2459" y="556"/>
                  </a:lnTo>
                  <a:lnTo>
                    <a:pt x="2457" y="555"/>
                  </a:lnTo>
                  <a:lnTo>
                    <a:pt x="2457" y="556"/>
                  </a:lnTo>
                  <a:lnTo>
                    <a:pt x="2457" y="558"/>
                  </a:lnTo>
                  <a:lnTo>
                    <a:pt x="2457" y="558"/>
                  </a:lnTo>
                  <a:lnTo>
                    <a:pt x="2454" y="559"/>
                  </a:lnTo>
                  <a:lnTo>
                    <a:pt x="2450" y="561"/>
                  </a:lnTo>
                  <a:lnTo>
                    <a:pt x="2449" y="561"/>
                  </a:lnTo>
                  <a:lnTo>
                    <a:pt x="2447" y="561"/>
                  </a:lnTo>
                  <a:lnTo>
                    <a:pt x="2445" y="563"/>
                  </a:lnTo>
                  <a:lnTo>
                    <a:pt x="2444" y="563"/>
                  </a:lnTo>
                  <a:lnTo>
                    <a:pt x="2442" y="561"/>
                  </a:lnTo>
                  <a:lnTo>
                    <a:pt x="2442" y="561"/>
                  </a:lnTo>
                  <a:lnTo>
                    <a:pt x="2441" y="559"/>
                  </a:lnTo>
                  <a:lnTo>
                    <a:pt x="2442" y="559"/>
                  </a:lnTo>
                  <a:lnTo>
                    <a:pt x="2444" y="559"/>
                  </a:lnTo>
                  <a:lnTo>
                    <a:pt x="2445" y="558"/>
                  </a:lnTo>
                  <a:lnTo>
                    <a:pt x="2447" y="556"/>
                  </a:lnTo>
                  <a:lnTo>
                    <a:pt x="2449" y="556"/>
                  </a:lnTo>
                  <a:lnTo>
                    <a:pt x="2450" y="555"/>
                  </a:lnTo>
                  <a:lnTo>
                    <a:pt x="2450" y="555"/>
                  </a:lnTo>
                  <a:lnTo>
                    <a:pt x="2450" y="553"/>
                  </a:lnTo>
                  <a:lnTo>
                    <a:pt x="2450" y="550"/>
                  </a:lnTo>
                  <a:lnTo>
                    <a:pt x="2450" y="546"/>
                  </a:lnTo>
                  <a:lnTo>
                    <a:pt x="2457" y="545"/>
                  </a:lnTo>
                  <a:lnTo>
                    <a:pt x="2459" y="545"/>
                  </a:lnTo>
                  <a:lnTo>
                    <a:pt x="2460" y="545"/>
                  </a:lnTo>
                  <a:lnTo>
                    <a:pt x="2460" y="543"/>
                  </a:lnTo>
                  <a:lnTo>
                    <a:pt x="2460" y="541"/>
                  </a:lnTo>
                  <a:lnTo>
                    <a:pt x="2462" y="541"/>
                  </a:lnTo>
                  <a:lnTo>
                    <a:pt x="2463" y="540"/>
                  </a:lnTo>
                  <a:lnTo>
                    <a:pt x="2465" y="540"/>
                  </a:lnTo>
                  <a:lnTo>
                    <a:pt x="2468" y="540"/>
                  </a:lnTo>
                  <a:lnTo>
                    <a:pt x="2472" y="540"/>
                  </a:lnTo>
                  <a:lnTo>
                    <a:pt x="2475" y="538"/>
                  </a:lnTo>
                  <a:lnTo>
                    <a:pt x="2478" y="538"/>
                  </a:lnTo>
                  <a:lnTo>
                    <a:pt x="2480" y="537"/>
                  </a:lnTo>
                  <a:lnTo>
                    <a:pt x="2480" y="537"/>
                  </a:lnTo>
                  <a:lnTo>
                    <a:pt x="2480" y="535"/>
                  </a:lnTo>
                  <a:lnTo>
                    <a:pt x="2480" y="533"/>
                  </a:lnTo>
                  <a:lnTo>
                    <a:pt x="2480" y="533"/>
                  </a:lnTo>
                  <a:lnTo>
                    <a:pt x="2478" y="532"/>
                  </a:lnTo>
                  <a:lnTo>
                    <a:pt x="2477" y="532"/>
                  </a:lnTo>
                  <a:lnTo>
                    <a:pt x="2477" y="532"/>
                  </a:lnTo>
                  <a:lnTo>
                    <a:pt x="2473" y="532"/>
                  </a:lnTo>
                  <a:lnTo>
                    <a:pt x="2470" y="532"/>
                  </a:lnTo>
                  <a:lnTo>
                    <a:pt x="2467" y="532"/>
                  </a:lnTo>
                  <a:lnTo>
                    <a:pt x="2463" y="530"/>
                  </a:lnTo>
                  <a:lnTo>
                    <a:pt x="2462" y="530"/>
                  </a:lnTo>
                  <a:lnTo>
                    <a:pt x="2459" y="528"/>
                  </a:lnTo>
                  <a:lnTo>
                    <a:pt x="2455" y="528"/>
                  </a:lnTo>
                  <a:lnTo>
                    <a:pt x="2454" y="530"/>
                  </a:lnTo>
                  <a:lnTo>
                    <a:pt x="2452" y="532"/>
                  </a:lnTo>
                  <a:lnTo>
                    <a:pt x="2450" y="532"/>
                  </a:lnTo>
                  <a:lnTo>
                    <a:pt x="2449" y="532"/>
                  </a:lnTo>
                  <a:lnTo>
                    <a:pt x="2447" y="532"/>
                  </a:lnTo>
                  <a:lnTo>
                    <a:pt x="2447" y="530"/>
                  </a:lnTo>
                  <a:lnTo>
                    <a:pt x="2445" y="528"/>
                  </a:lnTo>
                  <a:lnTo>
                    <a:pt x="2445" y="525"/>
                  </a:lnTo>
                  <a:lnTo>
                    <a:pt x="2445" y="522"/>
                  </a:lnTo>
                  <a:lnTo>
                    <a:pt x="2449" y="522"/>
                  </a:lnTo>
                  <a:lnTo>
                    <a:pt x="2452" y="522"/>
                  </a:lnTo>
                  <a:lnTo>
                    <a:pt x="2454" y="520"/>
                  </a:lnTo>
                  <a:lnTo>
                    <a:pt x="2454" y="519"/>
                  </a:lnTo>
                  <a:lnTo>
                    <a:pt x="2454" y="519"/>
                  </a:lnTo>
                  <a:lnTo>
                    <a:pt x="2457" y="515"/>
                  </a:lnTo>
                  <a:lnTo>
                    <a:pt x="2459" y="515"/>
                  </a:lnTo>
                  <a:lnTo>
                    <a:pt x="2459" y="517"/>
                  </a:lnTo>
                  <a:lnTo>
                    <a:pt x="2460" y="515"/>
                  </a:lnTo>
                  <a:lnTo>
                    <a:pt x="2460" y="515"/>
                  </a:lnTo>
                  <a:lnTo>
                    <a:pt x="2460" y="514"/>
                  </a:lnTo>
                  <a:lnTo>
                    <a:pt x="2460" y="512"/>
                  </a:lnTo>
                  <a:lnTo>
                    <a:pt x="2460" y="510"/>
                  </a:lnTo>
                  <a:lnTo>
                    <a:pt x="2459" y="509"/>
                  </a:lnTo>
                  <a:lnTo>
                    <a:pt x="2457" y="509"/>
                  </a:lnTo>
                  <a:lnTo>
                    <a:pt x="2454" y="509"/>
                  </a:lnTo>
                  <a:lnTo>
                    <a:pt x="2450" y="510"/>
                  </a:lnTo>
                  <a:lnTo>
                    <a:pt x="2449" y="510"/>
                  </a:lnTo>
                  <a:lnTo>
                    <a:pt x="2447" y="510"/>
                  </a:lnTo>
                  <a:lnTo>
                    <a:pt x="2445" y="509"/>
                  </a:lnTo>
                  <a:lnTo>
                    <a:pt x="2445" y="509"/>
                  </a:lnTo>
                  <a:lnTo>
                    <a:pt x="2445" y="505"/>
                  </a:lnTo>
                  <a:lnTo>
                    <a:pt x="2449" y="505"/>
                  </a:lnTo>
                  <a:lnTo>
                    <a:pt x="2450" y="505"/>
                  </a:lnTo>
                  <a:lnTo>
                    <a:pt x="2452" y="505"/>
                  </a:lnTo>
                  <a:lnTo>
                    <a:pt x="2452" y="504"/>
                  </a:lnTo>
                  <a:lnTo>
                    <a:pt x="2452" y="502"/>
                  </a:lnTo>
                  <a:lnTo>
                    <a:pt x="2454" y="502"/>
                  </a:lnTo>
                  <a:lnTo>
                    <a:pt x="2454" y="501"/>
                  </a:lnTo>
                  <a:lnTo>
                    <a:pt x="2455" y="499"/>
                  </a:lnTo>
                  <a:lnTo>
                    <a:pt x="2457" y="499"/>
                  </a:lnTo>
                  <a:lnTo>
                    <a:pt x="2459" y="499"/>
                  </a:lnTo>
                  <a:lnTo>
                    <a:pt x="2460" y="499"/>
                  </a:lnTo>
                  <a:lnTo>
                    <a:pt x="2462" y="499"/>
                  </a:lnTo>
                  <a:lnTo>
                    <a:pt x="2465" y="499"/>
                  </a:lnTo>
                  <a:lnTo>
                    <a:pt x="2465" y="499"/>
                  </a:lnTo>
                  <a:lnTo>
                    <a:pt x="2467" y="501"/>
                  </a:lnTo>
                  <a:lnTo>
                    <a:pt x="2468" y="501"/>
                  </a:lnTo>
                  <a:lnTo>
                    <a:pt x="2470" y="501"/>
                  </a:lnTo>
                  <a:lnTo>
                    <a:pt x="2473" y="501"/>
                  </a:lnTo>
                  <a:lnTo>
                    <a:pt x="2475" y="501"/>
                  </a:lnTo>
                  <a:lnTo>
                    <a:pt x="2477" y="502"/>
                  </a:lnTo>
                  <a:lnTo>
                    <a:pt x="2477" y="501"/>
                  </a:lnTo>
                  <a:lnTo>
                    <a:pt x="2478" y="501"/>
                  </a:lnTo>
                  <a:lnTo>
                    <a:pt x="2480" y="499"/>
                  </a:lnTo>
                  <a:lnTo>
                    <a:pt x="2480" y="497"/>
                  </a:lnTo>
                  <a:lnTo>
                    <a:pt x="2480" y="496"/>
                  </a:lnTo>
                  <a:lnTo>
                    <a:pt x="2478" y="494"/>
                  </a:lnTo>
                  <a:lnTo>
                    <a:pt x="2477" y="492"/>
                  </a:lnTo>
                  <a:lnTo>
                    <a:pt x="2478" y="486"/>
                  </a:lnTo>
                  <a:lnTo>
                    <a:pt x="2475" y="484"/>
                  </a:lnTo>
                  <a:lnTo>
                    <a:pt x="2473" y="483"/>
                  </a:lnTo>
                  <a:lnTo>
                    <a:pt x="2472" y="479"/>
                  </a:lnTo>
                  <a:lnTo>
                    <a:pt x="2472" y="478"/>
                  </a:lnTo>
                  <a:lnTo>
                    <a:pt x="2472" y="476"/>
                  </a:lnTo>
                  <a:lnTo>
                    <a:pt x="2472" y="474"/>
                  </a:lnTo>
                  <a:lnTo>
                    <a:pt x="2473" y="473"/>
                  </a:lnTo>
                  <a:lnTo>
                    <a:pt x="2472" y="471"/>
                  </a:lnTo>
                  <a:lnTo>
                    <a:pt x="2472" y="471"/>
                  </a:lnTo>
                  <a:lnTo>
                    <a:pt x="2470" y="469"/>
                  </a:lnTo>
                  <a:lnTo>
                    <a:pt x="2468" y="466"/>
                  </a:lnTo>
                  <a:lnTo>
                    <a:pt x="2468" y="466"/>
                  </a:lnTo>
                  <a:lnTo>
                    <a:pt x="2467" y="466"/>
                  </a:lnTo>
                  <a:lnTo>
                    <a:pt x="2465" y="465"/>
                  </a:lnTo>
                  <a:lnTo>
                    <a:pt x="2463" y="468"/>
                  </a:lnTo>
                  <a:lnTo>
                    <a:pt x="2449" y="468"/>
                  </a:lnTo>
                  <a:lnTo>
                    <a:pt x="2447" y="466"/>
                  </a:lnTo>
                  <a:lnTo>
                    <a:pt x="2445" y="465"/>
                  </a:lnTo>
                  <a:lnTo>
                    <a:pt x="2445" y="463"/>
                  </a:lnTo>
                  <a:lnTo>
                    <a:pt x="2445" y="461"/>
                  </a:lnTo>
                  <a:lnTo>
                    <a:pt x="2449" y="460"/>
                  </a:lnTo>
                  <a:lnTo>
                    <a:pt x="2450" y="460"/>
                  </a:lnTo>
                  <a:lnTo>
                    <a:pt x="2452" y="460"/>
                  </a:lnTo>
                  <a:lnTo>
                    <a:pt x="2452" y="460"/>
                  </a:lnTo>
                  <a:lnTo>
                    <a:pt x="2454" y="456"/>
                  </a:lnTo>
                  <a:lnTo>
                    <a:pt x="2452" y="453"/>
                  </a:lnTo>
                  <a:lnTo>
                    <a:pt x="2450" y="451"/>
                  </a:lnTo>
                  <a:lnTo>
                    <a:pt x="2450" y="450"/>
                  </a:lnTo>
                  <a:lnTo>
                    <a:pt x="2450" y="448"/>
                  </a:lnTo>
                  <a:lnTo>
                    <a:pt x="2450" y="447"/>
                  </a:lnTo>
                  <a:lnTo>
                    <a:pt x="2447" y="443"/>
                  </a:lnTo>
                  <a:lnTo>
                    <a:pt x="2447" y="445"/>
                  </a:lnTo>
                  <a:lnTo>
                    <a:pt x="2445" y="447"/>
                  </a:lnTo>
                  <a:lnTo>
                    <a:pt x="2445" y="448"/>
                  </a:lnTo>
                  <a:lnTo>
                    <a:pt x="2445" y="450"/>
                  </a:lnTo>
                  <a:lnTo>
                    <a:pt x="2439" y="450"/>
                  </a:lnTo>
                  <a:lnTo>
                    <a:pt x="2437" y="448"/>
                  </a:lnTo>
                  <a:lnTo>
                    <a:pt x="2437" y="448"/>
                  </a:lnTo>
                  <a:lnTo>
                    <a:pt x="2436" y="447"/>
                  </a:lnTo>
                  <a:lnTo>
                    <a:pt x="2437" y="445"/>
                  </a:lnTo>
                  <a:lnTo>
                    <a:pt x="2437" y="445"/>
                  </a:lnTo>
                  <a:lnTo>
                    <a:pt x="2434" y="443"/>
                  </a:lnTo>
                  <a:lnTo>
                    <a:pt x="2432" y="445"/>
                  </a:lnTo>
                  <a:lnTo>
                    <a:pt x="2431" y="445"/>
                  </a:lnTo>
                  <a:lnTo>
                    <a:pt x="2424" y="445"/>
                  </a:lnTo>
                  <a:lnTo>
                    <a:pt x="2424" y="443"/>
                  </a:lnTo>
                  <a:lnTo>
                    <a:pt x="2423" y="440"/>
                  </a:lnTo>
                  <a:lnTo>
                    <a:pt x="2424" y="438"/>
                  </a:lnTo>
                  <a:lnTo>
                    <a:pt x="2424" y="438"/>
                  </a:lnTo>
                  <a:lnTo>
                    <a:pt x="2426" y="437"/>
                  </a:lnTo>
                  <a:lnTo>
                    <a:pt x="2427" y="437"/>
                  </a:lnTo>
                  <a:lnTo>
                    <a:pt x="2429" y="437"/>
                  </a:lnTo>
                  <a:lnTo>
                    <a:pt x="2431" y="437"/>
                  </a:lnTo>
                  <a:lnTo>
                    <a:pt x="2432" y="435"/>
                  </a:lnTo>
                  <a:lnTo>
                    <a:pt x="2434" y="435"/>
                  </a:lnTo>
                  <a:lnTo>
                    <a:pt x="2434" y="433"/>
                  </a:lnTo>
                  <a:lnTo>
                    <a:pt x="2434" y="432"/>
                  </a:lnTo>
                  <a:lnTo>
                    <a:pt x="2432" y="430"/>
                  </a:lnTo>
                  <a:lnTo>
                    <a:pt x="2432" y="430"/>
                  </a:lnTo>
                  <a:lnTo>
                    <a:pt x="2432" y="429"/>
                  </a:lnTo>
                  <a:lnTo>
                    <a:pt x="2434" y="427"/>
                  </a:lnTo>
                  <a:lnTo>
                    <a:pt x="2434" y="424"/>
                  </a:lnTo>
                  <a:lnTo>
                    <a:pt x="2434" y="422"/>
                  </a:lnTo>
                  <a:lnTo>
                    <a:pt x="2436" y="420"/>
                  </a:lnTo>
                  <a:lnTo>
                    <a:pt x="2432" y="419"/>
                  </a:lnTo>
                  <a:lnTo>
                    <a:pt x="2429" y="419"/>
                  </a:lnTo>
                  <a:lnTo>
                    <a:pt x="2427" y="417"/>
                  </a:lnTo>
                  <a:lnTo>
                    <a:pt x="2426" y="417"/>
                  </a:lnTo>
                  <a:lnTo>
                    <a:pt x="2424" y="415"/>
                  </a:lnTo>
                  <a:lnTo>
                    <a:pt x="2424" y="412"/>
                  </a:lnTo>
                  <a:lnTo>
                    <a:pt x="2424" y="411"/>
                  </a:lnTo>
                  <a:lnTo>
                    <a:pt x="2424" y="409"/>
                  </a:lnTo>
                  <a:lnTo>
                    <a:pt x="2424" y="407"/>
                  </a:lnTo>
                  <a:lnTo>
                    <a:pt x="2426" y="406"/>
                  </a:lnTo>
                  <a:lnTo>
                    <a:pt x="2429" y="406"/>
                  </a:lnTo>
                  <a:lnTo>
                    <a:pt x="2431" y="406"/>
                  </a:lnTo>
                  <a:lnTo>
                    <a:pt x="2432" y="407"/>
                  </a:lnTo>
                  <a:lnTo>
                    <a:pt x="2434" y="409"/>
                  </a:lnTo>
                  <a:lnTo>
                    <a:pt x="2436" y="409"/>
                  </a:lnTo>
                  <a:lnTo>
                    <a:pt x="2437" y="409"/>
                  </a:lnTo>
                  <a:lnTo>
                    <a:pt x="2441" y="409"/>
                  </a:lnTo>
                  <a:lnTo>
                    <a:pt x="2444" y="409"/>
                  </a:lnTo>
                  <a:lnTo>
                    <a:pt x="2444" y="407"/>
                  </a:lnTo>
                  <a:lnTo>
                    <a:pt x="2444" y="406"/>
                  </a:lnTo>
                  <a:lnTo>
                    <a:pt x="2444" y="402"/>
                  </a:lnTo>
                  <a:lnTo>
                    <a:pt x="2444" y="399"/>
                  </a:lnTo>
                  <a:lnTo>
                    <a:pt x="2444" y="397"/>
                  </a:lnTo>
                  <a:lnTo>
                    <a:pt x="2444" y="397"/>
                  </a:lnTo>
                  <a:lnTo>
                    <a:pt x="2444" y="396"/>
                  </a:lnTo>
                  <a:lnTo>
                    <a:pt x="2445" y="394"/>
                  </a:lnTo>
                  <a:lnTo>
                    <a:pt x="2447" y="393"/>
                  </a:lnTo>
                  <a:lnTo>
                    <a:pt x="2447" y="393"/>
                  </a:lnTo>
                  <a:lnTo>
                    <a:pt x="2447" y="391"/>
                  </a:lnTo>
                  <a:lnTo>
                    <a:pt x="2447" y="388"/>
                  </a:lnTo>
                  <a:lnTo>
                    <a:pt x="2447" y="384"/>
                  </a:lnTo>
                  <a:lnTo>
                    <a:pt x="2452" y="384"/>
                  </a:lnTo>
                  <a:lnTo>
                    <a:pt x="2455" y="384"/>
                  </a:lnTo>
                  <a:lnTo>
                    <a:pt x="2460" y="384"/>
                  </a:lnTo>
                  <a:lnTo>
                    <a:pt x="2462" y="384"/>
                  </a:lnTo>
                  <a:lnTo>
                    <a:pt x="2463" y="384"/>
                  </a:lnTo>
                  <a:lnTo>
                    <a:pt x="2468" y="384"/>
                  </a:lnTo>
                  <a:lnTo>
                    <a:pt x="2470" y="384"/>
                  </a:lnTo>
                  <a:close/>
                  <a:moveTo>
                    <a:pt x="4997" y="371"/>
                  </a:moveTo>
                  <a:lnTo>
                    <a:pt x="4999" y="371"/>
                  </a:lnTo>
                  <a:lnTo>
                    <a:pt x="5001" y="373"/>
                  </a:lnTo>
                  <a:lnTo>
                    <a:pt x="5002" y="373"/>
                  </a:lnTo>
                  <a:lnTo>
                    <a:pt x="5002" y="376"/>
                  </a:lnTo>
                  <a:lnTo>
                    <a:pt x="5002" y="378"/>
                  </a:lnTo>
                  <a:lnTo>
                    <a:pt x="5001" y="379"/>
                  </a:lnTo>
                  <a:lnTo>
                    <a:pt x="5001" y="381"/>
                  </a:lnTo>
                  <a:lnTo>
                    <a:pt x="4999" y="381"/>
                  </a:lnTo>
                  <a:lnTo>
                    <a:pt x="4997" y="381"/>
                  </a:lnTo>
                  <a:lnTo>
                    <a:pt x="4997" y="383"/>
                  </a:lnTo>
                  <a:lnTo>
                    <a:pt x="4996" y="383"/>
                  </a:lnTo>
                  <a:lnTo>
                    <a:pt x="4994" y="384"/>
                  </a:lnTo>
                  <a:lnTo>
                    <a:pt x="4991" y="384"/>
                  </a:lnTo>
                  <a:lnTo>
                    <a:pt x="4988" y="386"/>
                  </a:lnTo>
                  <a:lnTo>
                    <a:pt x="4984" y="386"/>
                  </a:lnTo>
                  <a:lnTo>
                    <a:pt x="4981" y="384"/>
                  </a:lnTo>
                  <a:lnTo>
                    <a:pt x="4981" y="379"/>
                  </a:lnTo>
                  <a:lnTo>
                    <a:pt x="4983" y="376"/>
                  </a:lnTo>
                  <a:lnTo>
                    <a:pt x="4984" y="375"/>
                  </a:lnTo>
                  <a:lnTo>
                    <a:pt x="4986" y="373"/>
                  </a:lnTo>
                  <a:lnTo>
                    <a:pt x="4989" y="373"/>
                  </a:lnTo>
                  <a:lnTo>
                    <a:pt x="4992" y="373"/>
                  </a:lnTo>
                  <a:lnTo>
                    <a:pt x="4996" y="373"/>
                  </a:lnTo>
                  <a:lnTo>
                    <a:pt x="4997" y="371"/>
                  </a:lnTo>
                  <a:close/>
                  <a:moveTo>
                    <a:pt x="13" y="343"/>
                  </a:moveTo>
                  <a:lnTo>
                    <a:pt x="25" y="343"/>
                  </a:lnTo>
                  <a:lnTo>
                    <a:pt x="29" y="353"/>
                  </a:lnTo>
                  <a:lnTo>
                    <a:pt x="23" y="357"/>
                  </a:lnTo>
                  <a:lnTo>
                    <a:pt x="10" y="357"/>
                  </a:lnTo>
                  <a:lnTo>
                    <a:pt x="7" y="347"/>
                  </a:lnTo>
                  <a:lnTo>
                    <a:pt x="13" y="343"/>
                  </a:lnTo>
                  <a:close/>
                  <a:moveTo>
                    <a:pt x="1324" y="294"/>
                  </a:moveTo>
                  <a:lnTo>
                    <a:pt x="1337" y="296"/>
                  </a:lnTo>
                  <a:lnTo>
                    <a:pt x="1337" y="301"/>
                  </a:lnTo>
                  <a:lnTo>
                    <a:pt x="1337" y="304"/>
                  </a:lnTo>
                  <a:lnTo>
                    <a:pt x="1339" y="307"/>
                  </a:lnTo>
                  <a:lnTo>
                    <a:pt x="1339" y="314"/>
                  </a:lnTo>
                  <a:lnTo>
                    <a:pt x="1332" y="317"/>
                  </a:lnTo>
                  <a:lnTo>
                    <a:pt x="1316" y="317"/>
                  </a:lnTo>
                  <a:lnTo>
                    <a:pt x="1311" y="301"/>
                  </a:lnTo>
                  <a:lnTo>
                    <a:pt x="1324" y="294"/>
                  </a:lnTo>
                  <a:close/>
                  <a:moveTo>
                    <a:pt x="1290" y="286"/>
                  </a:moveTo>
                  <a:lnTo>
                    <a:pt x="1291" y="291"/>
                  </a:lnTo>
                  <a:lnTo>
                    <a:pt x="1290" y="294"/>
                  </a:lnTo>
                  <a:lnTo>
                    <a:pt x="1288" y="296"/>
                  </a:lnTo>
                  <a:lnTo>
                    <a:pt x="1287" y="298"/>
                  </a:lnTo>
                  <a:lnTo>
                    <a:pt x="1283" y="301"/>
                  </a:lnTo>
                  <a:lnTo>
                    <a:pt x="1278" y="302"/>
                  </a:lnTo>
                  <a:lnTo>
                    <a:pt x="1275" y="304"/>
                  </a:lnTo>
                  <a:lnTo>
                    <a:pt x="1270" y="304"/>
                  </a:lnTo>
                  <a:lnTo>
                    <a:pt x="1269" y="304"/>
                  </a:lnTo>
                  <a:lnTo>
                    <a:pt x="1267" y="302"/>
                  </a:lnTo>
                  <a:lnTo>
                    <a:pt x="1265" y="301"/>
                  </a:lnTo>
                  <a:lnTo>
                    <a:pt x="1262" y="299"/>
                  </a:lnTo>
                  <a:lnTo>
                    <a:pt x="1267" y="298"/>
                  </a:lnTo>
                  <a:lnTo>
                    <a:pt x="1272" y="294"/>
                  </a:lnTo>
                  <a:lnTo>
                    <a:pt x="1277" y="291"/>
                  </a:lnTo>
                  <a:lnTo>
                    <a:pt x="1280" y="291"/>
                  </a:lnTo>
                  <a:lnTo>
                    <a:pt x="1283" y="291"/>
                  </a:lnTo>
                  <a:lnTo>
                    <a:pt x="1285" y="289"/>
                  </a:lnTo>
                  <a:lnTo>
                    <a:pt x="1287" y="288"/>
                  </a:lnTo>
                  <a:lnTo>
                    <a:pt x="1290" y="286"/>
                  </a:lnTo>
                  <a:close/>
                  <a:moveTo>
                    <a:pt x="5366" y="268"/>
                  </a:moveTo>
                  <a:lnTo>
                    <a:pt x="5369" y="268"/>
                  </a:lnTo>
                  <a:lnTo>
                    <a:pt x="5371" y="268"/>
                  </a:lnTo>
                  <a:lnTo>
                    <a:pt x="5372" y="268"/>
                  </a:lnTo>
                  <a:lnTo>
                    <a:pt x="5374" y="268"/>
                  </a:lnTo>
                  <a:lnTo>
                    <a:pt x="5375" y="270"/>
                  </a:lnTo>
                  <a:lnTo>
                    <a:pt x="5377" y="270"/>
                  </a:lnTo>
                  <a:lnTo>
                    <a:pt x="5380" y="270"/>
                  </a:lnTo>
                  <a:lnTo>
                    <a:pt x="5384" y="270"/>
                  </a:lnTo>
                  <a:lnTo>
                    <a:pt x="5387" y="271"/>
                  </a:lnTo>
                  <a:lnTo>
                    <a:pt x="5390" y="271"/>
                  </a:lnTo>
                  <a:lnTo>
                    <a:pt x="5393" y="273"/>
                  </a:lnTo>
                  <a:lnTo>
                    <a:pt x="5395" y="273"/>
                  </a:lnTo>
                  <a:lnTo>
                    <a:pt x="5397" y="275"/>
                  </a:lnTo>
                  <a:lnTo>
                    <a:pt x="5400" y="275"/>
                  </a:lnTo>
                  <a:lnTo>
                    <a:pt x="5400" y="281"/>
                  </a:lnTo>
                  <a:lnTo>
                    <a:pt x="5398" y="283"/>
                  </a:lnTo>
                  <a:lnTo>
                    <a:pt x="5395" y="283"/>
                  </a:lnTo>
                  <a:lnTo>
                    <a:pt x="5393" y="281"/>
                  </a:lnTo>
                  <a:lnTo>
                    <a:pt x="5392" y="281"/>
                  </a:lnTo>
                  <a:lnTo>
                    <a:pt x="5390" y="280"/>
                  </a:lnTo>
                  <a:lnTo>
                    <a:pt x="5389" y="280"/>
                  </a:lnTo>
                  <a:lnTo>
                    <a:pt x="5385" y="278"/>
                  </a:lnTo>
                  <a:lnTo>
                    <a:pt x="5382" y="278"/>
                  </a:lnTo>
                  <a:lnTo>
                    <a:pt x="5380" y="278"/>
                  </a:lnTo>
                  <a:lnTo>
                    <a:pt x="5380" y="280"/>
                  </a:lnTo>
                  <a:lnTo>
                    <a:pt x="5379" y="280"/>
                  </a:lnTo>
                  <a:lnTo>
                    <a:pt x="5374" y="280"/>
                  </a:lnTo>
                  <a:lnTo>
                    <a:pt x="5371" y="280"/>
                  </a:lnTo>
                  <a:lnTo>
                    <a:pt x="5367" y="278"/>
                  </a:lnTo>
                  <a:lnTo>
                    <a:pt x="5366" y="278"/>
                  </a:lnTo>
                  <a:lnTo>
                    <a:pt x="5366" y="276"/>
                  </a:lnTo>
                  <a:lnTo>
                    <a:pt x="5364" y="275"/>
                  </a:lnTo>
                  <a:lnTo>
                    <a:pt x="5362" y="275"/>
                  </a:lnTo>
                  <a:lnTo>
                    <a:pt x="5361" y="275"/>
                  </a:lnTo>
                  <a:lnTo>
                    <a:pt x="5359" y="275"/>
                  </a:lnTo>
                  <a:lnTo>
                    <a:pt x="5356" y="275"/>
                  </a:lnTo>
                  <a:lnTo>
                    <a:pt x="5354" y="275"/>
                  </a:lnTo>
                  <a:lnTo>
                    <a:pt x="5354" y="273"/>
                  </a:lnTo>
                  <a:lnTo>
                    <a:pt x="5354" y="271"/>
                  </a:lnTo>
                  <a:lnTo>
                    <a:pt x="5354" y="270"/>
                  </a:lnTo>
                  <a:lnTo>
                    <a:pt x="5359" y="268"/>
                  </a:lnTo>
                  <a:lnTo>
                    <a:pt x="5362" y="268"/>
                  </a:lnTo>
                  <a:lnTo>
                    <a:pt x="5366" y="268"/>
                  </a:lnTo>
                  <a:close/>
                  <a:moveTo>
                    <a:pt x="3123" y="222"/>
                  </a:moveTo>
                  <a:lnTo>
                    <a:pt x="3123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3123" y="222"/>
                  </a:moveTo>
                  <a:lnTo>
                    <a:pt x="3125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2198" y="201"/>
                  </a:moveTo>
                  <a:lnTo>
                    <a:pt x="2200" y="203"/>
                  </a:lnTo>
                  <a:lnTo>
                    <a:pt x="2203" y="204"/>
                  </a:lnTo>
                  <a:lnTo>
                    <a:pt x="2203" y="208"/>
                  </a:lnTo>
                  <a:lnTo>
                    <a:pt x="2203" y="219"/>
                  </a:lnTo>
                  <a:lnTo>
                    <a:pt x="2216" y="219"/>
                  </a:lnTo>
                  <a:lnTo>
                    <a:pt x="2220" y="219"/>
                  </a:lnTo>
                  <a:lnTo>
                    <a:pt x="2221" y="217"/>
                  </a:lnTo>
                  <a:lnTo>
                    <a:pt x="2224" y="216"/>
                  </a:lnTo>
                  <a:lnTo>
                    <a:pt x="2228" y="214"/>
                  </a:lnTo>
                  <a:lnTo>
                    <a:pt x="2231" y="212"/>
                  </a:lnTo>
                  <a:lnTo>
                    <a:pt x="2236" y="212"/>
                  </a:lnTo>
                  <a:lnTo>
                    <a:pt x="2242" y="211"/>
                  </a:lnTo>
                  <a:lnTo>
                    <a:pt x="2247" y="212"/>
                  </a:lnTo>
                  <a:lnTo>
                    <a:pt x="2251" y="212"/>
                  </a:lnTo>
                  <a:lnTo>
                    <a:pt x="2256" y="212"/>
                  </a:lnTo>
                  <a:lnTo>
                    <a:pt x="2257" y="214"/>
                  </a:lnTo>
                  <a:lnTo>
                    <a:pt x="2259" y="214"/>
                  </a:lnTo>
                  <a:lnTo>
                    <a:pt x="2262" y="214"/>
                  </a:lnTo>
                  <a:lnTo>
                    <a:pt x="2264" y="214"/>
                  </a:lnTo>
                  <a:lnTo>
                    <a:pt x="2264" y="212"/>
                  </a:lnTo>
                  <a:lnTo>
                    <a:pt x="2265" y="212"/>
                  </a:lnTo>
                  <a:lnTo>
                    <a:pt x="2267" y="211"/>
                  </a:lnTo>
                  <a:lnTo>
                    <a:pt x="2270" y="209"/>
                  </a:lnTo>
                  <a:lnTo>
                    <a:pt x="2274" y="209"/>
                  </a:lnTo>
                  <a:lnTo>
                    <a:pt x="2275" y="208"/>
                  </a:lnTo>
                  <a:lnTo>
                    <a:pt x="2277" y="206"/>
                  </a:lnTo>
                  <a:lnTo>
                    <a:pt x="2279" y="204"/>
                  </a:lnTo>
                  <a:lnTo>
                    <a:pt x="2282" y="203"/>
                  </a:lnTo>
                  <a:lnTo>
                    <a:pt x="2285" y="203"/>
                  </a:lnTo>
                  <a:lnTo>
                    <a:pt x="2301" y="203"/>
                  </a:lnTo>
                  <a:lnTo>
                    <a:pt x="2301" y="204"/>
                  </a:lnTo>
                  <a:lnTo>
                    <a:pt x="2303" y="208"/>
                  </a:lnTo>
                  <a:lnTo>
                    <a:pt x="2303" y="211"/>
                  </a:lnTo>
                  <a:lnTo>
                    <a:pt x="2301" y="212"/>
                  </a:lnTo>
                  <a:lnTo>
                    <a:pt x="2300" y="214"/>
                  </a:lnTo>
                  <a:lnTo>
                    <a:pt x="2300" y="216"/>
                  </a:lnTo>
                  <a:lnTo>
                    <a:pt x="2300" y="219"/>
                  </a:lnTo>
                  <a:lnTo>
                    <a:pt x="2300" y="222"/>
                  </a:lnTo>
                  <a:lnTo>
                    <a:pt x="2303" y="222"/>
                  </a:lnTo>
                  <a:lnTo>
                    <a:pt x="2306" y="222"/>
                  </a:lnTo>
                  <a:lnTo>
                    <a:pt x="2313" y="226"/>
                  </a:lnTo>
                  <a:lnTo>
                    <a:pt x="2313" y="227"/>
                  </a:lnTo>
                  <a:lnTo>
                    <a:pt x="2315" y="229"/>
                  </a:lnTo>
                  <a:lnTo>
                    <a:pt x="2315" y="230"/>
                  </a:lnTo>
                  <a:lnTo>
                    <a:pt x="2315" y="232"/>
                  </a:lnTo>
                  <a:lnTo>
                    <a:pt x="2315" y="245"/>
                  </a:lnTo>
                  <a:lnTo>
                    <a:pt x="2310" y="245"/>
                  </a:lnTo>
                  <a:lnTo>
                    <a:pt x="2303" y="244"/>
                  </a:lnTo>
                  <a:lnTo>
                    <a:pt x="2298" y="244"/>
                  </a:lnTo>
                  <a:lnTo>
                    <a:pt x="2292" y="245"/>
                  </a:lnTo>
                  <a:lnTo>
                    <a:pt x="2285" y="247"/>
                  </a:lnTo>
                  <a:lnTo>
                    <a:pt x="2279" y="250"/>
                  </a:lnTo>
                  <a:lnTo>
                    <a:pt x="2277" y="250"/>
                  </a:lnTo>
                  <a:lnTo>
                    <a:pt x="2277" y="252"/>
                  </a:lnTo>
                  <a:lnTo>
                    <a:pt x="2275" y="255"/>
                  </a:lnTo>
                  <a:lnTo>
                    <a:pt x="2274" y="255"/>
                  </a:lnTo>
                  <a:lnTo>
                    <a:pt x="2270" y="255"/>
                  </a:lnTo>
                  <a:lnTo>
                    <a:pt x="2269" y="255"/>
                  </a:lnTo>
                  <a:lnTo>
                    <a:pt x="2267" y="255"/>
                  </a:lnTo>
                  <a:lnTo>
                    <a:pt x="2264" y="257"/>
                  </a:lnTo>
                  <a:lnTo>
                    <a:pt x="2262" y="258"/>
                  </a:lnTo>
                  <a:lnTo>
                    <a:pt x="2261" y="260"/>
                  </a:lnTo>
                  <a:lnTo>
                    <a:pt x="2259" y="262"/>
                  </a:lnTo>
                  <a:lnTo>
                    <a:pt x="2257" y="265"/>
                  </a:lnTo>
                  <a:lnTo>
                    <a:pt x="2257" y="266"/>
                  </a:lnTo>
                  <a:lnTo>
                    <a:pt x="2256" y="268"/>
                  </a:lnTo>
                  <a:lnTo>
                    <a:pt x="2254" y="270"/>
                  </a:lnTo>
                  <a:lnTo>
                    <a:pt x="2252" y="271"/>
                  </a:lnTo>
                  <a:lnTo>
                    <a:pt x="2249" y="273"/>
                  </a:lnTo>
                  <a:lnTo>
                    <a:pt x="2244" y="273"/>
                  </a:lnTo>
                  <a:lnTo>
                    <a:pt x="2239" y="273"/>
                  </a:lnTo>
                  <a:lnTo>
                    <a:pt x="2236" y="273"/>
                  </a:lnTo>
                  <a:lnTo>
                    <a:pt x="2233" y="273"/>
                  </a:lnTo>
                  <a:lnTo>
                    <a:pt x="2231" y="273"/>
                  </a:lnTo>
                  <a:lnTo>
                    <a:pt x="2228" y="271"/>
                  </a:lnTo>
                  <a:lnTo>
                    <a:pt x="2224" y="270"/>
                  </a:lnTo>
                  <a:lnTo>
                    <a:pt x="2223" y="268"/>
                  </a:lnTo>
                  <a:lnTo>
                    <a:pt x="2221" y="266"/>
                  </a:lnTo>
                  <a:lnTo>
                    <a:pt x="2221" y="265"/>
                  </a:lnTo>
                  <a:lnTo>
                    <a:pt x="2220" y="263"/>
                  </a:lnTo>
                  <a:lnTo>
                    <a:pt x="2216" y="263"/>
                  </a:lnTo>
                  <a:lnTo>
                    <a:pt x="2213" y="263"/>
                  </a:lnTo>
                  <a:lnTo>
                    <a:pt x="2206" y="263"/>
                  </a:lnTo>
                  <a:lnTo>
                    <a:pt x="2203" y="263"/>
                  </a:lnTo>
                  <a:lnTo>
                    <a:pt x="2198" y="263"/>
                  </a:lnTo>
                  <a:lnTo>
                    <a:pt x="2193" y="263"/>
                  </a:lnTo>
                  <a:lnTo>
                    <a:pt x="2192" y="263"/>
                  </a:lnTo>
                  <a:lnTo>
                    <a:pt x="2190" y="265"/>
                  </a:lnTo>
                  <a:lnTo>
                    <a:pt x="2188" y="265"/>
                  </a:lnTo>
                  <a:lnTo>
                    <a:pt x="2182" y="265"/>
                  </a:lnTo>
                  <a:lnTo>
                    <a:pt x="2179" y="258"/>
                  </a:lnTo>
                  <a:lnTo>
                    <a:pt x="2179" y="247"/>
                  </a:lnTo>
                  <a:lnTo>
                    <a:pt x="2177" y="245"/>
                  </a:lnTo>
                  <a:lnTo>
                    <a:pt x="2177" y="245"/>
                  </a:lnTo>
                  <a:lnTo>
                    <a:pt x="2164" y="245"/>
                  </a:lnTo>
                  <a:lnTo>
                    <a:pt x="2161" y="245"/>
                  </a:lnTo>
                  <a:lnTo>
                    <a:pt x="2157" y="247"/>
                  </a:lnTo>
                  <a:lnTo>
                    <a:pt x="2156" y="237"/>
                  </a:lnTo>
                  <a:lnTo>
                    <a:pt x="2159" y="235"/>
                  </a:lnTo>
                  <a:lnTo>
                    <a:pt x="2162" y="235"/>
                  </a:lnTo>
                  <a:lnTo>
                    <a:pt x="2169" y="235"/>
                  </a:lnTo>
                  <a:lnTo>
                    <a:pt x="2175" y="235"/>
                  </a:lnTo>
                  <a:lnTo>
                    <a:pt x="2182" y="235"/>
                  </a:lnTo>
                  <a:lnTo>
                    <a:pt x="2185" y="235"/>
                  </a:lnTo>
                  <a:lnTo>
                    <a:pt x="2188" y="237"/>
                  </a:lnTo>
                  <a:lnTo>
                    <a:pt x="2188" y="235"/>
                  </a:lnTo>
                  <a:lnTo>
                    <a:pt x="2188" y="232"/>
                  </a:lnTo>
                  <a:lnTo>
                    <a:pt x="2188" y="230"/>
                  </a:lnTo>
                  <a:lnTo>
                    <a:pt x="2188" y="229"/>
                  </a:lnTo>
                  <a:lnTo>
                    <a:pt x="2185" y="227"/>
                  </a:lnTo>
                  <a:lnTo>
                    <a:pt x="2184" y="227"/>
                  </a:lnTo>
                  <a:lnTo>
                    <a:pt x="2182" y="226"/>
                  </a:lnTo>
                  <a:lnTo>
                    <a:pt x="2180" y="224"/>
                  </a:lnTo>
                  <a:lnTo>
                    <a:pt x="2179" y="222"/>
                  </a:lnTo>
                  <a:lnTo>
                    <a:pt x="2177" y="221"/>
                  </a:lnTo>
                  <a:lnTo>
                    <a:pt x="2174" y="221"/>
                  </a:lnTo>
                  <a:lnTo>
                    <a:pt x="2170" y="221"/>
                  </a:lnTo>
                  <a:lnTo>
                    <a:pt x="2169" y="222"/>
                  </a:lnTo>
                  <a:lnTo>
                    <a:pt x="2166" y="224"/>
                  </a:lnTo>
                  <a:lnTo>
                    <a:pt x="2164" y="224"/>
                  </a:lnTo>
                  <a:lnTo>
                    <a:pt x="2161" y="224"/>
                  </a:lnTo>
                  <a:lnTo>
                    <a:pt x="2157" y="224"/>
                  </a:lnTo>
                  <a:lnTo>
                    <a:pt x="2157" y="221"/>
                  </a:lnTo>
                  <a:lnTo>
                    <a:pt x="2157" y="219"/>
                  </a:lnTo>
                  <a:lnTo>
                    <a:pt x="2156" y="216"/>
                  </a:lnTo>
                  <a:lnTo>
                    <a:pt x="2157" y="214"/>
                  </a:lnTo>
                  <a:lnTo>
                    <a:pt x="2159" y="212"/>
                  </a:lnTo>
                  <a:lnTo>
                    <a:pt x="2161" y="209"/>
                  </a:lnTo>
                  <a:lnTo>
                    <a:pt x="2164" y="208"/>
                  </a:lnTo>
                  <a:lnTo>
                    <a:pt x="2167" y="208"/>
                  </a:lnTo>
                  <a:lnTo>
                    <a:pt x="2170" y="206"/>
                  </a:lnTo>
                  <a:lnTo>
                    <a:pt x="2174" y="208"/>
                  </a:lnTo>
                  <a:lnTo>
                    <a:pt x="2179" y="206"/>
                  </a:lnTo>
                  <a:lnTo>
                    <a:pt x="2184" y="206"/>
                  </a:lnTo>
                  <a:lnTo>
                    <a:pt x="2187" y="206"/>
                  </a:lnTo>
                  <a:lnTo>
                    <a:pt x="2190" y="208"/>
                  </a:lnTo>
                  <a:lnTo>
                    <a:pt x="2193" y="209"/>
                  </a:lnTo>
                  <a:lnTo>
                    <a:pt x="2193" y="203"/>
                  </a:lnTo>
                  <a:lnTo>
                    <a:pt x="2198" y="201"/>
                  </a:lnTo>
                  <a:close/>
                  <a:moveTo>
                    <a:pt x="1390" y="154"/>
                  </a:moveTo>
                  <a:lnTo>
                    <a:pt x="1396" y="167"/>
                  </a:lnTo>
                  <a:lnTo>
                    <a:pt x="1390" y="176"/>
                  </a:lnTo>
                  <a:lnTo>
                    <a:pt x="1375" y="180"/>
                  </a:lnTo>
                  <a:lnTo>
                    <a:pt x="1362" y="178"/>
                  </a:lnTo>
                  <a:lnTo>
                    <a:pt x="1355" y="168"/>
                  </a:lnTo>
                  <a:lnTo>
                    <a:pt x="1355" y="168"/>
                  </a:lnTo>
                  <a:lnTo>
                    <a:pt x="1357" y="165"/>
                  </a:lnTo>
                  <a:lnTo>
                    <a:pt x="1359" y="163"/>
                  </a:lnTo>
                  <a:lnTo>
                    <a:pt x="1360" y="160"/>
                  </a:lnTo>
                  <a:lnTo>
                    <a:pt x="1364" y="157"/>
                  </a:lnTo>
                  <a:lnTo>
                    <a:pt x="1365" y="155"/>
                  </a:lnTo>
                  <a:lnTo>
                    <a:pt x="1367" y="155"/>
                  </a:lnTo>
                  <a:lnTo>
                    <a:pt x="1370" y="155"/>
                  </a:lnTo>
                  <a:lnTo>
                    <a:pt x="1373" y="155"/>
                  </a:lnTo>
                  <a:lnTo>
                    <a:pt x="1378" y="155"/>
                  </a:lnTo>
                  <a:lnTo>
                    <a:pt x="1382" y="155"/>
                  </a:lnTo>
                  <a:lnTo>
                    <a:pt x="1386" y="154"/>
                  </a:lnTo>
                  <a:lnTo>
                    <a:pt x="1390" y="154"/>
                  </a:lnTo>
                  <a:lnTo>
                    <a:pt x="1390" y="154"/>
                  </a:lnTo>
                  <a:close/>
                  <a:moveTo>
                    <a:pt x="930" y="136"/>
                  </a:moveTo>
                  <a:lnTo>
                    <a:pt x="930" y="145"/>
                  </a:lnTo>
                  <a:lnTo>
                    <a:pt x="917" y="149"/>
                  </a:lnTo>
                  <a:lnTo>
                    <a:pt x="904" y="154"/>
                  </a:lnTo>
                  <a:lnTo>
                    <a:pt x="889" y="150"/>
                  </a:lnTo>
                  <a:lnTo>
                    <a:pt x="908" y="140"/>
                  </a:lnTo>
                  <a:lnTo>
                    <a:pt x="930" y="136"/>
                  </a:lnTo>
                  <a:close/>
                  <a:moveTo>
                    <a:pt x="3251" y="121"/>
                  </a:moveTo>
                  <a:lnTo>
                    <a:pt x="3270" y="121"/>
                  </a:lnTo>
                  <a:lnTo>
                    <a:pt x="3270" y="122"/>
                  </a:lnTo>
                  <a:lnTo>
                    <a:pt x="3270" y="124"/>
                  </a:lnTo>
                  <a:lnTo>
                    <a:pt x="3270" y="126"/>
                  </a:lnTo>
                  <a:lnTo>
                    <a:pt x="3272" y="127"/>
                  </a:lnTo>
                  <a:lnTo>
                    <a:pt x="3274" y="127"/>
                  </a:lnTo>
                  <a:lnTo>
                    <a:pt x="3275" y="127"/>
                  </a:lnTo>
                  <a:lnTo>
                    <a:pt x="3279" y="127"/>
                  </a:lnTo>
                  <a:lnTo>
                    <a:pt x="3279" y="131"/>
                  </a:lnTo>
                  <a:lnTo>
                    <a:pt x="3279" y="131"/>
                  </a:lnTo>
                  <a:lnTo>
                    <a:pt x="3275" y="134"/>
                  </a:lnTo>
                  <a:lnTo>
                    <a:pt x="3274" y="136"/>
                  </a:lnTo>
                  <a:lnTo>
                    <a:pt x="3272" y="136"/>
                  </a:lnTo>
                  <a:lnTo>
                    <a:pt x="3270" y="136"/>
                  </a:lnTo>
                  <a:lnTo>
                    <a:pt x="3269" y="137"/>
                  </a:lnTo>
                  <a:lnTo>
                    <a:pt x="3267" y="137"/>
                  </a:lnTo>
                  <a:lnTo>
                    <a:pt x="3267" y="137"/>
                  </a:lnTo>
                  <a:lnTo>
                    <a:pt x="3266" y="139"/>
                  </a:lnTo>
                  <a:lnTo>
                    <a:pt x="3266" y="140"/>
                  </a:lnTo>
                  <a:lnTo>
                    <a:pt x="3264" y="142"/>
                  </a:lnTo>
                  <a:lnTo>
                    <a:pt x="3262" y="142"/>
                  </a:lnTo>
                  <a:lnTo>
                    <a:pt x="3261" y="142"/>
                  </a:lnTo>
                  <a:lnTo>
                    <a:pt x="3251" y="142"/>
                  </a:lnTo>
                  <a:lnTo>
                    <a:pt x="3251" y="127"/>
                  </a:lnTo>
                  <a:lnTo>
                    <a:pt x="3251" y="126"/>
                  </a:lnTo>
                  <a:lnTo>
                    <a:pt x="3249" y="124"/>
                  </a:lnTo>
                  <a:lnTo>
                    <a:pt x="3251" y="122"/>
                  </a:lnTo>
                  <a:lnTo>
                    <a:pt x="3251" y="121"/>
                  </a:lnTo>
                  <a:close/>
                  <a:moveTo>
                    <a:pt x="2912" y="86"/>
                  </a:moveTo>
                  <a:lnTo>
                    <a:pt x="2910" y="86"/>
                  </a:lnTo>
                  <a:lnTo>
                    <a:pt x="2909" y="86"/>
                  </a:lnTo>
                  <a:lnTo>
                    <a:pt x="2902" y="86"/>
                  </a:lnTo>
                  <a:lnTo>
                    <a:pt x="2902" y="86"/>
                  </a:lnTo>
                  <a:lnTo>
                    <a:pt x="2904" y="88"/>
                  </a:lnTo>
                  <a:lnTo>
                    <a:pt x="2902" y="90"/>
                  </a:lnTo>
                  <a:lnTo>
                    <a:pt x="2902" y="91"/>
                  </a:lnTo>
                  <a:lnTo>
                    <a:pt x="2902" y="96"/>
                  </a:lnTo>
                  <a:lnTo>
                    <a:pt x="2902" y="100"/>
                  </a:lnTo>
                  <a:lnTo>
                    <a:pt x="2914" y="100"/>
                  </a:lnTo>
                  <a:lnTo>
                    <a:pt x="2914" y="86"/>
                  </a:lnTo>
                  <a:lnTo>
                    <a:pt x="2912" y="86"/>
                  </a:lnTo>
                  <a:close/>
                  <a:moveTo>
                    <a:pt x="5240" y="62"/>
                  </a:moveTo>
                  <a:lnTo>
                    <a:pt x="5241" y="62"/>
                  </a:lnTo>
                  <a:lnTo>
                    <a:pt x="5243" y="62"/>
                  </a:lnTo>
                  <a:lnTo>
                    <a:pt x="5244" y="62"/>
                  </a:lnTo>
                  <a:lnTo>
                    <a:pt x="5246" y="64"/>
                  </a:lnTo>
                  <a:lnTo>
                    <a:pt x="5246" y="64"/>
                  </a:lnTo>
                  <a:lnTo>
                    <a:pt x="5248" y="65"/>
                  </a:lnTo>
                  <a:lnTo>
                    <a:pt x="5249" y="67"/>
                  </a:lnTo>
                  <a:lnTo>
                    <a:pt x="5251" y="67"/>
                  </a:lnTo>
                  <a:lnTo>
                    <a:pt x="5253" y="67"/>
                  </a:lnTo>
                  <a:lnTo>
                    <a:pt x="5254" y="67"/>
                  </a:lnTo>
                  <a:lnTo>
                    <a:pt x="5256" y="67"/>
                  </a:lnTo>
                  <a:lnTo>
                    <a:pt x="5258" y="67"/>
                  </a:lnTo>
                  <a:lnTo>
                    <a:pt x="5261" y="67"/>
                  </a:lnTo>
                  <a:lnTo>
                    <a:pt x="5264" y="67"/>
                  </a:lnTo>
                  <a:lnTo>
                    <a:pt x="5267" y="68"/>
                  </a:lnTo>
                  <a:lnTo>
                    <a:pt x="5269" y="70"/>
                  </a:lnTo>
                  <a:lnTo>
                    <a:pt x="5271" y="70"/>
                  </a:lnTo>
                  <a:lnTo>
                    <a:pt x="5271" y="72"/>
                  </a:lnTo>
                  <a:lnTo>
                    <a:pt x="5272" y="73"/>
                  </a:lnTo>
                  <a:lnTo>
                    <a:pt x="5272" y="78"/>
                  </a:lnTo>
                  <a:lnTo>
                    <a:pt x="5271" y="80"/>
                  </a:lnTo>
                  <a:lnTo>
                    <a:pt x="5269" y="80"/>
                  </a:lnTo>
                  <a:lnTo>
                    <a:pt x="5264" y="80"/>
                  </a:lnTo>
                  <a:lnTo>
                    <a:pt x="5263" y="78"/>
                  </a:lnTo>
                  <a:lnTo>
                    <a:pt x="5261" y="78"/>
                  </a:lnTo>
                  <a:lnTo>
                    <a:pt x="5254" y="78"/>
                  </a:lnTo>
                  <a:lnTo>
                    <a:pt x="5251" y="78"/>
                  </a:lnTo>
                  <a:lnTo>
                    <a:pt x="5248" y="78"/>
                  </a:lnTo>
                  <a:lnTo>
                    <a:pt x="5246" y="80"/>
                  </a:lnTo>
                  <a:lnTo>
                    <a:pt x="5244" y="80"/>
                  </a:lnTo>
                  <a:lnTo>
                    <a:pt x="5241" y="82"/>
                  </a:lnTo>
                  <a:lnTo>
                    <a:pt x="5240" y="83"/>
                  </a:lnTo>
                  <a:lnTo>
                    <a:pt x="5235" y="83"/>
                  </a:lnTo>
                  <a:lnTo>
                    <a:pt x="5231" y="83"/>
                  </a:lnTo>
                  <a:lnTo>
                    <a:pt x="5228" y="83"/>
                  </a:lnTo>
                  <a:lnTo>
                    <a:pt x="5223" y="83"/>
                  </a:lnTo>
                  <a:lnTo>
                    <a:pt x="5218" y="83"/>
                  </a:lnTo>
                  <a:lnTo>
                    <a:pt x="5218" y="83"/>
                  </a:lnTo>
                  <a:lnTo>
                    <a:pt x="5217" y="83"/>
                  </a:lnTo>
                  <a:lnTo>
                    <a:pt x="5215" y="82"/>
                  </a:lnTo>
                  <a:lnTo>
                    <a:pt x="5215" y="80"/>
                  </a:lnTo>
                  <a:lnTo>
                    <a:pt x="5213" y="78"/>
                  </a:lnTo>
                  <a:lnTo>
                    <a:pt x="5213" y="75"/>
                  </a:lnTo>
                  <a:lnTo>
                    <a:pt x="5213" y="73"/>
                  </a:lnTo>
                  <a:lnTo>
                    <a:pt x="5215" y="70"/>
                  </a:lnTo>
                  <a:lnTo>
                    <a:pt x="5217" y="68"/>
                  </a:lnTo>
                  <a:lnTo>
                    <a:pt x="5218" y="68"/>
                  </a:lnTo>
                  <a:lnTo>
                    <a:pt x="5220" y="67"/>
                  </a:lnTo>
                  <a:lnTo>
                    <a:pt x="5223" y="67"/>
                  </a:lnTo>
                  <a:lnTo>
                    <a:pt x="5226" y="67"/>
                  </a:lnTo>
                  <a:lnTo>
                    <a:pt x="5228" y="68"/>
                  </a:lnTo>
                  <a:lnTo>
                    <a:pt x="5230" y="67"/>
                  </a:lnTo>
                  <a:lnTo>
                    <a:pt x="5231" y="68"/>
                  </a:lnTo>
                  <a:lnTo>
                    <a:pt x="5233" y="67"/>
                  </a:lnTo>
                  <a:lnTo>
                    <a:pt x="5233" y="67"/>
                  </a:lnTo>
                  <a:lnTo>
                    <a:pt x="5233" y="65"/>
                  </a:lnTo>
                  <a:lnTo>
                    <a:pt x="5235" y="65"/>
                  </a:lnTo>
                  <a:lnTo>
                    <a:pt x="5236" y="64"/>
                  </a:lnTo>
                  <a:lnTo>
                    <a:pt x="5238" y="62"/>
                  </a:lnTo>
                  <a:lnTo>
                    <a:pt x="5240" y="62"/>
                  </a:lnTo>
                  <a:close/>
                  <a:moveTo>
                    <a:pt x="786" y="13"/>
                  </a:moveTo>
                  <a:lnTo>
                    <a:pt x="800" y="13"/>
                  </a:lnTo>
                  <a:lnTo>
                    <a:pt x="807" y="16"/>
                  </a:lnTo>
                  <a:lnTo>
                    <a:pt x="809" y="26"/>
                  </a:lnTo>
                  <a:lnTo>
                    <a:pt x="807" y="32"/>
                  </a:lnTo>
                  <a:lnTo>
                    <a:pt x="815" y="34"/>
                  </a:lnTo>
                  <a:lnTo>
                    <a:pt x="817" y="26"/>
                  </a:lnTo>
                  <a:lnTo>
                    <a:pt x="830" y="24"/>
                  </a:lnTo>
                  <a:lnTo>
                    <a:pt x="841" y="28"/>
                  </a:lnTo>
                  <a:lnTo>
                    <a:pt x="851" y="29"/>
                  </a:lnTo>
                  <a:lnTo>
                    <a:pt x="848" y="37"/>
                  </a:lnTo>
                  <a:lnTo>
                    <a:pt x="845" y="46"/>
                  </a:lnTo>
                  <a:lnTo>
                    <a:pt x="856" y="44"/>
                  </a:lnTo>
                  <a:lnTo>
                    <a:pt x="856" y="37"/>
                  </a:lnTo>
                  <a:lnTo>
                    <a:pt x="871" y="37"/>
                  </a:lnTo>
                  <a:lnTo>
                    <a:pt x="866" y="29"/>
                  </a:lnTo>
                  <a:lnTo>
                    <a:pt x="863" y="21"/>
                  </a:lnTo>
                  <a:lnTo>
                    <a:pt x="874" y="23"/>
                  </a:lnTo>
                  <a:lnTo>
                    <a:pt x="886" y="34"/>
                  </a:lnTo>
                  <a:lnTo>
                    <a:pt x="890" y="42"/>
                  </a:lnTo>
                  <a:lnTo>
                    <a:pt x="892" y="52"/>
                  </a:lnTo>
                  <a:lnTo>
                    <a:pt x="897" y="57"/>
                  </a:lnTo>
                  <a:lnTo>
                    <a:pt x="904" y="59"/>
                  </a:lnTo>
                  <a:lnTo>
                    <a:pt x="908" y="52"/>
                  </a:lnTo>
                  <a:lnTo>
                    <a:pt x="902" y="41"/>
                  </a:lnTo>
                  <a:lnTo>
                    <a:pt x="899" y="31"/>
                  </a:lnTo>
                  <a:lnTo>
                    <a:pt x="899" y="18"/>
                  </a:lnTo>
                  <a:lnTo>
                    <a:pt x="913" y="18"/>
                  </a:lnTo>
                  <a:lnTo>
                    <a:pt x="931" y="24"/>
                  </a:lnTo>
                  <a:lnTo>
                    <a:pt x="940" y="36"/>
                  </a:lnTo>
                  <a:lnTo>
                    <a:pt x="943" y="54"/>
                  </a:lnTo>
                  <a:lnTo>
                    <a:pt x="954" y="64"/>
                  </a:lnTo>
                  <a:lnTo>
                    <a:pt x="953" y="77"/>
                  </a:lnTo>
                  <a:lnTo>
                    <a:pt x="966" y="90"/>
                  </a:lnTo>
                  <a:lnTo>
                    <a:pt x="992" y="98"/>
                  </a:lnTo>
                  <a:lnTo>
                    <a:pt x="1003" y="106"/>
                  </a:lnTo>
                  <a:lnTo>
                    <a:pt x="1000" y="113"/>
                  </a:lnTo>
                  <a:lnTo>
                    <a:pt x="987" y="116"/>
                  </a:lnTo>
                  <a:lnTo>
                    <a:pt x="979" y="116"/>
                  </a:lnTo>
                  <a:lnTo>
                    <a:pt x="990" y="126"/>
                  </a:lnTo>
                  <a:lnTo>
                    <a:pt x="984" y="136"/>
                  </a:lnTo>
                  <a:lnTo>
                    <a:pt x="971" y="137"/>
                  </a:lnTo>
                  <a:lnTo>
                    <a:pt x="956" y="136"/>
                  </a:lnTo>
                  <a:lnTo>
                    <a:pt x="935" y="126"/>
                  </a:lnTo>
                  <a:lnTo>
                    <a:pt x="925" y="127"/>
                  </a:lnTo>
                  <a:lnTo>
                    <a:pt x="918" y="121"/>
                  </a:lnTo>
                  <a:lnTo>
                    <a:pt x="912" y="126"/>
                  </a:lnTo>
                  <a:lnTo>
                    <a:pt x="897" y="134"/>
                  </a:lnTo>
                  <a:lnTo>
                    <a:pt x="882" y="137"/>
                  </a:lnTo>
                  <a:lnTo>
                    <a:pt x="869" y="145"/>
                  </a:lnTo>
                  <a:lnTo>
                    <a:pt x="850" y="145"/>
                  </a:lnTo>
                  <a:lnTo>
                    <a:pt x="828" y="145"/>
                  </a:lnTo>
                  <a:lnTo>
                    <a:pt x="817" y="139"/>
                  </a:lnTo>
                  <a:lnTo>
                    <a:pt x="809" y="124"/>
                  </a:lnTo>
                  <a:lnTo>
                    <a:pt x="792" y="124"/>
                  </a:lnTo>
                  <a:lnTo>
                    <a:pt x="773" y="124"/>
                  </a:lnTo>
                  <a:lnTo>
                    <a:pt x="761" y="108"/>
                  </a:lnTo>
                  <a:lnTo>
                    <a:pt x="779" y="100"/>
                  </a:lnTo>
                  <a:lnTo>
                    <a:pt x="805" y="100"/>
                  </a:lnTo>
                  <a:lnTo>
                    <a:pt x="832" y="101"/>
                  </a:lnTo>
                  <a:lnTo>
                    <a:pt x="833" y="100"/>
                  </a:lnTo>
                  <a:lnTo>
                    <a:pt x="833" y="100"/>
                  </a:lnTo>
                  <a:lnTo>
                    <a:pt x="835" y="96"/>
                  </a:lnTo>
                  <a:lnTo>
                    <a:pt x="835" y="95"/>
                  </a:lnTo>
                  <a:lnTo>
                    <a:pt x="835" y="93"/>
                  </a:lnTo>
                  <a:lnTo>
                    <a:pt x="833" y="93"/>
                  </a:lnTo>
                  <a:lnTo>
                    <a:pt x="832" y="91"/>
                  </a:lnTo>
                  <a:lnTo>
                    <a:pt x="828" y="91"/>
                  </a:lnTo>
                  <a:lnTo>
                    <a:pt x="827" y="90"/>
                  </a:lnTo>
                  <a:lnTo>
                    <a:pt x="823" y="88"/>
                  </a:lnTo>
                  <a:lnTo>
                    <a:pt x="822" y="88"/>
                  </a:lnTo>
                  <a:lnTo>
                    <a:pt x="820" y="88"/>
                  </a:lnTo>
                  <a:lnTo>
                    <a:pt x="804" y="88"/>
                  </a:lnTo>
                  <a:lnTo>
                    <a:pt x="786" y="88"/>
                  </a:lnTo>
                  <a:lnTo>
                    <a:pt x="768" y="88"/>
                  </a:lnTo>
                  <a:lnTo>
                    <a:pt x="751" y="82"/>
                  </a:lnTo>
                  <a:lnTo>
                    <a:pt x="756" y="75"/>
                  </a:lnTo>
                  <a:lnTo>
                    <a:pt x="771" y="72"/>
                  </a:lnTo>
                  <a:lnTo>
                    <a:pt x="786" y="68"/>
                  </a:lnTo>
                  <a:lnTo>
                    <a:pt x="776" y="62"/>
                  </a:lnTo>
                  <a:lnTo>
                    <a:pt x="761" y="64"/>
                  </a:lnTo>
                  <a:lnTo>
                    <a:pt x="750" y="67"/>
                  </a:lnTo>
                  <a:lnTo>
                    <a:pt x="743" y="60"/>
                  </a:lnTo>
                  <a:lnTo>
                    <a:pt x="733" y="60"/>
                  </a:lnTo>
                  <a:lnTo>
                    <a:pt x="732" y="54"/>
                  </a:lnTo>
                  <a:lnTo>
                    <a:pt x="746" y="47"/>
                  </a:lnTo>
                  <a:lnTo>
                    <a:pt x="743" y="36"/>
                  </a:lnTo>
                  <a:lnTo>
                    <a:pt x="755" y="28"/>
                  </a:lnTo>
                  <a:lnTo>
                    <a:pt x="768" y="26"/>
                  </a:lnTo>
                  <a:lnTo>
                    <a:pt x="776" y="21"/>
                  </a:lnTo>
                  <a:lnTo>
                    <a:pt x="786" y="13"/>
                  </a:lnTo>
                  <a:close/>
                  <a:moveTo>
                    <a:pt x="3588" y="6"/>
                  </a:moveTo>
                  <a:lnTo>
                    <a:pt x="3590" y="8"/>
                  </a:lnTo>
                  <a:lnTo>
                    <a:pt x="3591" y="8"/>
                  </a:lnTo>
                  <a:lnTo>
                    <a:pt x="3595" y="8"/>
                  </a:lnTo>
                  <a:lnTo>
                    <a:pt x="3596" y="10"/>
                  </a:lnTo>
                  <a:lnTo>
                    <a:pt x="3598" y="11"/>
                  </a:lnTo>
                  <a:lnTo>
                    <a:pt x="3599" y="13"/>
                  </a:lnTo>
                  <a:lnTo>
                    <a:pt x="3599" y="14"/>
                  </a:lnTo>
                  <a:lnTo>
                    <a:pt x="3599" y="16"/>
                  </a:lnTo>
                  <a:lnTo>
                    <a:pt x="3598" y="18"/>
                  </a:lnTo>
                  <a:lnTo>
                    <a:pt x="3598" y="18"/>
                  </a:lnTo>
                  <a:lnTo>
                    <a:pt x="3596" y="19"/>
                  </a:lnTo>
                  <a:lnTo>
                    <a:pt x="3593" y="19"/>
                  </a:lnTo>
                  <a:lnTo>
                    <a:pt x="3590" y="19"/>
                  </a:lnTo>
                  <a:lnTo>
                    <a:pt x="3586" y="19"/>
                  </a:lnTo>
                  <a:lnTo>
                    <a:pt x="3585" y="19"/>
                  </a:lnTo>
                  <a:lnTo>
                    <a:pt x="3583" y="21"/>
                  </a:lnTo>
                  <a:lnTo>
                    <a:pt x="3581" y="21"/>
                  </a:lnTo>
                  <a:lnTo>
                    <a:pt x="3580" y="21"/>
                  </a:lnTo>
                  <a:lnTo>
                    <a:pt x="3578" y="21"/>
                  </a:lnTo>
                  <a:lnTo>
                    <a:pt x="3575" y="21"/>
                  </a:lnTo>
                  <a:lnTo>
                    <a:pt x="3575" y="21"/>
                  </a:lnTo>
                  <a:lnTo>
                    <a:pt x="3573" y="19"/>
                  </a:lnTo>
                  <a:lnTo>
                    <a:pt x="3572" y="19"/>
                  </a:lnTo>
                  <a:lnTo>
                    <a:pt x="3575" y="16"/>
                  </a:lnTo>
                  <a:lnTo>
                    <a:pt x="3578" y="13"/>
                  </a:lnTo>
                  <a:lnTo>
                    <a:pt x="3580" y="11"/>
                  </a:lnTo>
                  <a:lnTo>
                    <a:pt x="3581" y="10"/>
                  </a:lnTo>
                  <a:lnTo>
                    <a:pt x="3583" y="10"/>
                  </a:lnTo>
                  <a:lnTo>
                    <a:pt x="3585" y="8"/>
                  </a:lnTo>
                  <a:lnTo>
                    <a:pt x="3588" y="6"/>
                  </a:lnTo>
                  <a:close/>
                  <a:moveTo>
                    <a:pt x="1313" y="3"/>
                  </a:moveTo>
                  <a:lnTo>
                    <a:pt x="1334" y="3"/>
                  </a:lnTo>
                  <a:lnTo>
                    <a:pt x="1364" y="5"/>
                  </a:lnTo>
                  <a:lnTo>
                    <a:pt x="1382" y="16"/>
                  </a:lnTo>
                  <a:lnTo>
                    <a:pt x="1364" y="21"/>
                  </a:lnTo>
                  <a:lnTo>
                    <a:pt x="1352" y="29"/>
                  </a:lnTo>
                  <a:lnTo>
                    <a:pt x="1321" y="28"/>
                  </a:lnTo>
                  <a:lnTo>
                    <a:pt x="1316" y="16"/>
                  </a:lnTo>
                  <a:lnTo>
                    <a:pt x="1313" y="3"/>
                  </a:lnTo>
                  <a:close/>
                  <a:moveTo>
                    <a:pt x="908" y="1"/>
                  </a:moveTo>
                  <a:lnTo>
                    <a:pt x="904" y="10"/>
                  </a:lnTo>
                  <a:lnTo>
                    <a:pt x="894" y="8"/>
                  </a:lnTo>
                  <a:lnTo>
                    <a:pt x="899" y="3"/>
                  </a:lnTo>
                  <a:lnTo>
                    <a:pt x="908" y="1"/>
                  </a:lnTo>
                  <a:close/>
                  <a:moveTo>
                    <a:pt x="1226" y="0"/>
                  </a:moveTo>
                  <a:lnTo>
                    <a:pt x="1247" y="0"/>
                  </a:lnTo>
                  <a:lnTo>
                    <a:pt x="1233" y="11"/>
                  </a:lnTo>
                  <a:lnTo>
                    <a:pt x="1221" y="24"/>
                  </a:lnTo>
                  <a:lnTo>
                    <a:pt x="1223" y="37"/>
                  </a:lnTo>
                  <a:lnTo>
                    <a:pt x="1228" y="55"/>
                  </a:lnTo>
                  <a:lnTo>
                    <a:pt x="1242" y="70"/>
                  </a:lnTo>
                  <a:lnTo>
                    <a:pt x="1252" y="68"/>
                  </a:lnTo>
                  <a:lnTo>
                    <a:pt x="1239" y="52"/>
                  </a:lnTo>
                  <a:lnTo>
                    <a:pt x="1246" y="44"/>
                  </a:lnTo>
                  <a:lnTo>
                    <a:pt x="1237" y="29"/>
                  </a:lnTo>
                  <a:lnTo>
                    <a:pt x="1239" y="18"/>
                  </a:lnTo>
                  <a:lnTo>
                    <a:pt x="1249" y="11"/>
                  </a:lnTo>
                  <a:lnTo>
                    <a:pt x="1264" y="10"/>
                  </a:lnTo>
                  <a:lnTo>
                    <a:pt x="1275" y="1"/>
                  </a:lnTo>
                  <a:lnTo>
                    <a:pt x="1296" y="1"/>
                  </a:lnTo>
                  <a:lnTo>
                    <a:pt x="1301" y="13"/>
                  </a:lnTo>
                  <a:lnTo>
                    <a:pt x="1314" y="28"/>
                  </a:lnTo>
                  <a:lnTo>
                    <a:pt x="1306" y="37"/>
                  </a:lnTo>
                  <a:lnTo>
                    <a:pt x="1308" y="49"/>
                  </a:lnTo>
                  <a:lnTo>
                    <a:pt x="1319" y="47"/>
                  </a:lnTo>
                  <a:lnTo>
                    <a:pt x="1323" y="39"/>
                  </a:lnTo>
                  <a:lnTo>
                    <a:pt x="1336" y="42"/>
                  </a:lnTo>
                  <a:lnTo>
                    <a:pt x="1347" y="41"/>
                  </a:lnTo>
                  <a:lnTo>
                    <a:pt x="1350" y="32"/>
                  </a:lnTo>
                  <a:lnTo>
                    <a:pt x="1375" y="32"/>
                  </a:lnTo>
                  <a:lnTo>
                    <a:pt x="1395" y="39"/>
                  </a:lnTo>
                  <a:lnTo>
                    <a:pt x="1395" y="47"/>
                  </a:lnTo>
                  <a:lnTo>
                    <a:pt x="1406" y="49"/>
                  </a:lnTo>
                  <a:lnTo>
                    <a:pt x="1408" y="55"/>
                  </a:lnTo>
                  <a:lnTo>
                    <a:pt x="1421" y="68"/>
                  </a:lnTo>
                  <a:lnTo>
                    <a:pt x="1440" y="64"/>
                  </a:lnTo>
                  <a:lnTo>
                    <a:pt x="1455" y="68"/>
                  </a:lnTo>
                  <a:lnTo>
                    <a:pt x="1444" y="75"/>
                  </a:lnTo>
                  <a:lnTo>
                    <a:pt x="1449" y="77"/>
                  </a:lnTo>
                  <a:lnTo>
                    <a:pt x="1462" y="78"/>
                  </a:lnTo>
                  <a:lnTo>
                    <a:pt x="1465" y="85"/>
                  </a:lnTo>
                  <a:lnTo>
                    <a:pt x="1481" y="85"/>
                  </a:lnTo>
                  <a:lnTo>
                    <a:pt x="1496" y="90"/>
                  </a:lnTo>
                  <a:lnTo>
                    <a:pt x="1491" y="100"/>
                  </a:lnTo>
                  <a:lnTo>
                    <a:pt x="1504" y="103"/>
                  </a:lnTo>
                  <a:lnTo>
                    <a:pt x="1516" y="113"/>
                  </a:lnTo>
                  <a:lnTo>
                    <a:pt x="1506" y="114"/>
                  </a:lnTo>
                  <a:lnTo>
                    <a:pt x="1504" y="119"/>
                  </a:lnTo>
                  <a:lnTo>
                    <a:pt x="1522" y="124"/>
                  </a:lnTo>
                  <a:lnTo>
                    <a:pt x="1516" y="131"/>
                  </a:lnTo>
                  <a:lnTo>
                    <a:pt x="1503" y="131"/>
                  </a:lnTo>
                  <a:lnTo>
                    <a:pt x="1503" y="144"/>
                  </a:lnTo>
                  <a:lnTo>
                    <a:pt x="1509" y="145"/>
                  </a:lnTo>
                  <a:lnTo>
                    <a:pt x="1529" y="145"/>
                  </a:lnTo>
                  <a:lnTo>
                    <a:pt x="1532" y="152"/>
                  </a:lnTo>
                  <a:lnTo>
                    <a:pt x="1535" y="162"/>
                  </a:lnTo>
                  <a:lnTo>
                    <a:pt x="1547" y="162"/>
                  </a:lnTo>
                  <a:lnTo>
                    <a:pt x="1562" y="168"/>
                  </a:lnTo>
                  <a:lnTo>
                    <a:pt x="1570" y="168"/>
                  </a:lnTo>
                  <a:lnTo>
                    <a:pt x="1584" y="180"/>
                  </a:lnTo>
                  <a:lnTo>
                    <a:pt x="1584" y="186"/>
                  </a:lnTo>
                  <a:lnTo>
                    <a:pt x="1606" y="186"/>
                  </a:lnTo>
                  <a:lnTo>
                    <a:pt x="1606" y="198"/>
                  </a:lnTo>
                  <a:lnTo>
                    <a:pt x="1602" y="206"/>
                  </a:lnTo>
                  <a:lnTo>
                    <a:pt x="1591" y="206"/>
                  </a:lnTo>
                  <a:lnTo>
                    <a:pt x="1588" y="212"/>
                  </a:lnTo>
                  <a:lnTo>
                    <a:pt x="1571" y="219"/>
                  </a:lnTo>
                  <a:lnTo>
                    <a:pt x="1568" y="235"/>
                  </a:lnTo>
                  <a:lnTo>
                    <a:pt x="1555" y="234"/>
                  </a:lnTo>
                  <a:lnTo>
                    <a:pt x="1544" y="219"/>
                  </a:lnTo>
                  <a:lnTo>
                    <a:pt x="1512" y="194"/>
                  </a:lnTo>
                  <a:lnTo>
                    <a:pt x="1504" y="201"/>
                  </a:lnTo>
                  <a:lnTo>
                    <a:pt x="1496" y="209"/>
                  </a:lnTo>
                  <a:lnTo>
                    <a:pt x="1521" y="234"/>
                  </a:lnTo>
                  <a:lnTo>
                    <a:pt x="1540" y="240"/>
                  </a:lnTo>
                  <a:lnTo>
                    <a:pt x="1544" y="260"/>
                  </a:lnTo>
                  <a:lnTo>
                    <a:pt x="1557" y="268"/>
                  </a:lnTo>
                  <a:lnTo>
                    <a:pt x="1548" y="281"/>
                  </a:lnTo>
                  <a:lnTo>
                    <a:pt x="1548" y="294"/>
                  </a:lnTo>
                  <a:lnTo>
                    <a:pt x="1534" y="286"/>
                  </a:lnTo>
                  <a:lnTo>
                    <a:pt x="1504" y="271"/>
                  </a:lnTo>
                  <a:lnTo>
                    <a:pt x="1486" y="263"/>
                  </a:lnTo>
                  <a:lnTo>
                    <a:pt x="1493" y="271"/>
                  </a:lnTo>
                  <a:lnTo>
                    <a:pt x="1503" y="281"/>
                  </a:lnTo>
                  <a:lnTo>
                    <a:pt x="1529" y="301"/>
                  </a:lnTo>
                  <a:lnTo>
                    <a:pt x="1527" y="311"/>
                  </a:lnTo>
                  <a:lnTo>
                    <a:pt x="1512" y="302"/>
                  </a:lnTo>
                  <a:lnTo>
                    <a:pt x="1488" y="302"/>
                  </a:lnTo>
                  <a:lnTo>
                    <a:pt x="1472" y="286"/>
                  </a:lnTo>
                  <a:lnTo>
                    <a:pt x="1455" y="286"/>
                  </a:lnTo>
                  <a:lnTo>
                    <a:pt x="1444" y="275"/>
                  </a:lnTo>
                  <a:lnTo>
                    <a:pt x="1440" y="265"/>
                  </a:lnTo>
                  <a:lnTo>
                    <a:pt x="1422" y="248"/>
                  </a:lnTo>
                  <a:lnTo>
                    <a:pt x="1403" y="242"/>
                  </a:lnTo>
                  <a:lnTo>
                    <a:pt x="1393" y="240"/>
                  </a:lnTo>
                  <a:lnTo>
                    <a:pt x="1386" y="244"/>
                  </a:lnTo>
                  <a:lnTo>
                    <a:pt x="1382" y="250"/>
                  </a:lnTo>
                  <a:lnTo>
                    <a:pt x="1367" y="252"/>
                  </a:lnTo>
                  <a:lnTo>
                    <a:pt x="1347" y="248"/>
                  </a:lnTo>
                  <a:lnTo>
                    <a:pt x="1347" y="235"/>
                  </a:lnTo>
                  <a:lnTo>
                    <a:pt x="1364" y="224"/>
                  </a:lnTo>
                  <a:lnTo>
                    <a:pt x="1377" y="224"/>
                  </a:lnTo>
                  <a:lnTo>
                    <a:pt x="1390" y="227"/>
                  </a:lnTo>
                  <a:lnTo>
                    <a:pt x="1413" y="224"/>
                  </a:lnTo>
                  <a:lnTo>
                    <a:pt x="1406" y="209"/>
                  </a:lnTo>
                  <a:lnTo>
                    <a:pt x="1419" y="194"/>
                  </a:lnTo>
                  <a:lnTo>
                    <a:pt x="1436" y="180"/>
                  </a:lnTo>
                  <a:lnTo>
                    <a:pt x="1432" y="167"/>
                  </a:lnTo>
                  <a:lnTo>
                    <a:pt x="1421" y="154"/>
                  </a:lnTo>
                  <a:lnTo>
                    <a:pt x="1408" y="149"/>
                  </a:lnTo>
                  <a:lnTo>
                    <a:pt x="1401" y="137"/>
                  </a:lnTo>
                  <a:lnTo>
                    <a:pt x="1390" y="132"/>
                  </a:lnTo>
                  <a:lnTo>
                    <a:pt x="1383" y="124"/>
                  </a:lnTo>
                  <a:lnTo>
                    <a:pt x="1373" y="121"/>
                  </a:lnTo>
                  <a:lnTo>
                    <a:pt x="1367" y="108"/>
                  </a:lnTo>
                  <a:lnTo>
                    <a:pt x="1352" y="108"/>
                  </a:lnTo>
                  <a:lnTo>
                    <a:pt x="1339" y="93"/>
                  </a:lnTo>
                  <a:lnTo>
                    <a:pt x="1329" y="96"/>
                  </a:lnTo>
                  <a:lnTo>
                    <a:pt x="1342" y="108"/>
                  </a:lnTo>
                  <a:lnTo>
                    <a:pt x="1327" y="111"/>
                  </a:lnTo>
                  <a:lnTo>
                    <a:pt x="1311" y="111"/>
                  </a:lnTo>
                  <a:lnTo>
                    <a:pt x="1300" y="104"/>
                  </a:lnTo>
                  <a:lnTo>
                    <a:pt x="1283" y="103"/>
                  </a:lnTo>
                  <a:lnTo>
                    <a:pt x="1282" y="109"/>
                  </a:lnTo>
                  <a:lnTo>
                    <a:pt x="1260" y="109"/>
                  </a:lnTo>
                  <a:lnTo>
                    <a:pt x="1280" y="119"/>
                  </a:lnTo>
                  <a:lnTo>
                    <a:pt x="1293" y="126"/>
                  </a:lnTo>
                  <a:lnTo>
                    <a:pt x="1303" y="137"/>
                  </a:lnTo>
                  <a:lnTo>
                    <a:pt x="1300" y="149"/>
                  </a:lnTo>
                  <a:lnTo>
                    <a:pt x="1287" y="150"/>
                  </a:lnTo>
                  <a:lnTo>
                    <a:pt x="1293" y="167"/>
                  </a:lnTo>
                  <a:lnTo>
                    <a:pt x="1301" y="176"/>
                  </a:lnTo>
                  <a:lnTo>
                    <a:pt x="1296" y="185"/>
                  </a:lnTo>
                  <a:lnTo>
                    <a:pt x="1282" y="194"/>
                  </a:lnTo>
                  <a:lnTo>
                    <a:pt x="1277" y="206"/>
                  </a:lnTo>
                  <a:lnTo>
                    <a:pt x="1262" y="206"/>
                  </a:lnTo>
                  <a:lnTo>
                    <a:pt x="1264" y="212"/>
                  </a:lnTo>
                  <a:lnTo>
                    <a:pt x="1259" y="219"/>
                  </a:lnTo>
                  <a:lnTo>
                    <a:pt x="1246" y="216"/>
                  </a:lnTo>
                  <a:lnTo>
                    <a:pt x="1246" y="226"/>
                  </a:lnTo>
                  <a:lnTo>
                    <a:pt x="1259" y="229"/>
                  </a:lnTo>
                  <a:lnTo>
                    <a:pt x="1273" y="240"/>
                  </a:lnTo>
                  <a:lnTo>
                    <a:pt x="1291" y="242"/>
                  </a:lnTo>
                  <a:lnTo>
                    <a:pt x="1298" y="257"/>
                  </a:lnTo>
                  <a:lnTo>
                    <a:pt x="1313" y="260"/>
                  </a:lnTo>
                  <a:lnTo>
                    <a:pt x="1311" y="271"/>
                  </a:lnTo>
                  <a:lnTo>
                    <a:pt x="1296" y="271"/>
                  </a:lnTo>
                  <a:lnTo>
                    <a:pt x="1287" y="266"/>
                  </a:lnTo>
                  <a:lnTo>
                    <a:pt x="1277" y="265"/>
                  </a:lnTo>
                  <a:lnTo>
                    <a:pt x="1257" y="265"/>
                  </a:lnTo>
                  <a:lnTo>
                    <a:pt x="1252" y="275"/>
                  </a:lnTo>
                  <a:lnTo>
                    <a:pt x="1249" y="276"/>
                  </a:lnTo>
                  <a:lnTo>
                    <a:pt x="1244" y="278"/>
                  </a:lnTo>
                  <a:lnTo>
                    <a:pt x="1241" y="278"/>
                  </a:lnTo>
                  <a:lnTo>
                    <a:pt x="1236" y="278"/>
                  </a:lnTo>
                  <a:lnTo>
                    <a:pt x="1233" y="276"/>
                  </a:lnTo>
                  <a:lnTo>
                    <a:pt x="1233" y="276"/>
                  </a:lnTo>
                  <a:lnTo>
                    <a:pt x="1233" y="268"/>
                  </a:lnTo>
                  <a:lnTo>
                    <a:pt x="1218" y="268"/>
                  </a:lnTo>
                  <a:lnTo>
                    <a:pt x="1213" y="258"/>
                  </a:lnTo>
                  <a:lnTo>
                    <a:pt x="1228" y="253"/>
                  </a:lnTo>
                  <a:lnTo>
                    <a:pt x="1228" y="232"/>
                  </a:lnTo>
                  <a:lnTo>
                    <a:pt x="1234" y="214"/>
                  </a:lnTo>
                  <a:lnTo>
                    <a:pt x="1241" y="206"/>
                  </a:lnTo>
                  <a:lnTo>
                    <a:pt x="1233" y="196"/>
                  </a:lnTo>
                  <a:lnTo>
                    <a:pt x="1218" y="196"/>
                  </a:lnTo>
                  <a:lnTo>
                    <a:pt x="1228" y="206"/>
                  </a:lnTo>
                  <a:lnTo>
                    <a:pt x="1218" y="217"/>
                  </a:lnTo>
                  <a:lnTo>
                    <a:pt x="1205" y="222"/>
                  </a:lnTo>
                  <a:lnTo>
                    <a:pt x="1190" y="217"/>
                  </a:lnTo>
                  <a:lnTo>
                    <a:pt x="1169" y="212"/>
                  </a:lnTo>
                  <a:lnTo>
                    <a:pt x="1156" y="211"/>
                  </a:lnTo>
                  <a:lnTo>
                    <a:pt x="1175" y="219"/>
                  </a:lnTo>
                  <a:lnTo>
                    <a:pt x="1182" y="227"/>
                  </a:lnTo>
                  <a:lnTo>
                    <a:pt x="1198" y="229"/>
                  </a:lnTo>
                  <a:lnTo>
                    <a:pt x="1213" y="230"/>
                  </a:lnTo>
                  <a:lnTo>
                    <a:pt x="1208" y="242"/>
                  </a:lnTo>
                  <a:lnTo>
                    <a:pt x="1201" y="247"/>
                  </a:lnTo>
                  <a:lnTo>
                    <a:pt x="1200" y="255"/>
                  </a:lnTo>
                  <a:lnTo>
                    <a:pt x="1190" y="258"/>
                  </a:lnTo>
                  <a:lnTo>
                    <a:pt x="1170" y="252"/>
                  </a:lnTo>
                  <a:lnTo>
                    <a:pt x="1169" y="263"/>
                  </a:lnTo>
                  <a:lnTo>
                    <a:pt x="1157" y="266"/>
                  </a:lnTo>
                  <a:lnTo>
                    <a:pt x="1136" y="260"/>
                  </a:lnTo>
                  <a:lnTo>
                    <a:pt x="1107" y="257"/>
                  </a:lnTo>
                  <a:lnTo>
                    <a:pt x="1131" y="265"/>
                  </a:lnTo>
                  <a:lnTo>
                    <a:pt x="1152" y="270"/>
                  </a:lnTo>
                  <a:lnTo>
                    <a:pt x="1157" y="280"/>
                  </a:lnTo>
                  <a:lnTo>
                    <a:pt x="1144" y="291"/>
                  </a:lnTo>
                  <a:lnTo>
                    <a:pt x="1128" y="298"/>
                  </a:lnTo>
                  <a:lnTo>
                    <a:pt x="1115" y="317"/>
                  </a:lnTo>
                  <a:lnTo>
                    <a:pt x="1100" y="339"/>
                  </a:lnTo>
                  <a:lnTo>
                    <a:pt x="1097" y="368"/>
                  </a:lnTo>
                  <a:lnTo>
                    <a:pt x="1107" y="378"/>
                  </a:lnTo>
                  <a:lnTo>
                    <a:pt x="1120" y="384"/>
                  </a:lnTo>
                  <a:lnTo>
                    <a:pt x="1131" y="407"/>
                  </a:lnTo>
                  <a:lnTo>
                    <a:pt x="1138" y="417"/>
                  </a:lnTo>
                  <a:lnTo>
                    <a:pt x="1164" y="412"/>
                  </a:lnTo>
                  <a:lnTo>
                    <a:pt x="1183" y="422"/>
                  </a:lnTo>
                  <a:lnTo>
                    <a:pt x="1203" y="433"/>
                  </a:lnTo>
                  <a:lnTo>
                    <a:pt x="1213" y="442"/>
                  </a:lnTo>
                  <a:lnTo>
                    <a:pt x="1236" y="448"/>
                  </a:lnTo>
                  <a:lnTo>
                    <a:pt x="1244" y="453"/>
                  </a:lnTo>
                  <a:lnTo>
                    <a:pt x="1262" y="453"/>
                  </a:lnTo>
                  <a:lnTo>
                    <a:pt x="1287" y="456"/>
                  </a:lnTo>
                  <a:lnTo>
                    <a:pt x="1285" y="473"/>
                  </a:lnTo>
                  <a:lnTo>
                    <a:pt x="1288" y="492"/>
                  </a:lnTo>
                  <a:lnTo>
                    <a:pt x="1288" y="505"/>
                  </a:lnTo>
                  <a:lnTo>
                    <a:pt x="1301" y="520"/>
                  </a:lnTo>
                  <a:lnTo>
                    <a:pt x="1313" y="538"/>
                  </a:lnTo>
                  <a:lnTo>
                    <a:pt x="1332" y="537"/>
                  </a:lnTo>
                  <a:lnTo>
                    <a:pt x="1341" y="523"/>
                  </a:lnTo>
                  <a:lnTo>
                    <a:pt x="1344" y="514"/>
                  </a:lnTo>
                  <a:lnTo>
                    <a:pt x="1339" y="501"/>
                  </a:lnTo>
                  <a:lnTo>
                    <a:pt x="1339" y="479"/>
                  </a:lnTo>
                  <a:lnTo>
                    <a:pt x="1327" y="461"/>
                  </a:lnTo>
                  <a:lnTo>
                    <a:pt x="1347" y="460"/>
                  </a:lnTo>
                  <a:lnTo>
                    <a:pt x="1360" y="448"/>
                  </a:lnTo>
                  <a:lnTo>
                    <a:pt x="1372" y="433"/>
                  </a:lnTo>
                  <a:lnTo>
                    <a:pt x="1372" y="414"/>
                  </a:lnTo>
                  <a:lnTo>
                    <a:pt x="1367" y="396"/>
                  </a:lnTo>
                  <a:lnTo>
                    <a:pt x="1354" y="386"/>
                  </a:lnTo>
                  <a:lnTo>
                    <a:pt x="1344" y="379"/>
                  </a:lnTo>
                  <a:lnTo>
                    <a:pt x="1350" y="371"/>
                  </a:lnTo>
                  <a:lnTo>
                    <a:pt x="1350" y="357"/>
                  </a:lnTo>
                  <a:lnTo>
                    <a:pt x="1360" y="357"/>
                  </a:lnTo>
                  <a:lnTo>
                    <a:pt x="1354" y="342"/>
                  </a:lnTo>
                  <a:lnTo>
                    <a:pt x="1352" y="330"/>
                  </a:lnTo>
                  <a:lnTo>
                    <a:pt x="1355" y="314"/>
                  </a:lnTo>
                  <a:lnTo>
                    <a:pt x="1347" y="302"/>
                  </a:lnTo>
                  <a:lnTo>
                    <a:pt x="1355" y="293"/>
                  </a:lnTo>
                  <a:lnTo>
                    <a:pt x="1377" y="293"/>
                  </a:lnTo>
                  <a:lnTo>
                    <a:pt x="1385" y="298"/>
                  </a:lnTo>
                  <a:lnTo>
                    <a:pt x="1403" y="299"/>
                  </a:lnTo>
                  <a:lnTo>
                    <a:pt x="1411" y="293"/>
                  </a:lnTo>
                  <a:lnTo>
                    <a:pt x="1434" y="306"/>
                  </a:lnTo>
                  <a:lnTo>
                    <a:pt x="1445" y="319"/>
                  </a:lnTo>
                  <a:lnTo>
                    <a:pt x="1460" y="327"/>
                  </a:lnTo>
                  <a:lnTo>
                    <a:pt x="1476" y="329"/>
                  </a:lnTo>
                  <a:lnTo>
                    <a:pt x="1478" y="340"/>
                  </a:lnTo>
                  <a:lnTo>
                    <a:pt x="1478" y="361"/>
                  </a:lnTo>
                  <a:lnTo>
                    <a:pt x="1473" y="378"/>
                  </a:lnTo>
                  <a:lnTo>
                    <a:pt x="1488" y="375"/>
                  </a:lnTo>
                  <a:lnTo>
                    <a:pt x="1498" y="383"/>
                  </a:lnTo>
                  <a:lnTo>
                    <a:pt x="1501" y="393"/>
                  </a:lnTo>
                  <a:lnTo>
                    <a:pt x="1514" y="393"/>
                  </a:lnTo>
                  <a:lnTo>
                    <a:pt x="1524" y="383"/>
                  </a:lnTo>
                  <a:lnTo>
                    <a:pt x="1539" y="376"/>
                  </a:lnTo>
                  <a:lnTo>
                    <a:pt x="1539" y="361"/>
                  </a:lnTo>
                  <a:lnTo>
                    <a:pt x="1553" y="345"/>
                  </a:lnTo>
                  <a:lnTo>
                    <a:pt x="1560" y="358"/>
                  </a:lnTo>
                  <a:lnTo>
                    <a:pt x="1578" y="388"/>
                  </a:lnTo>
                  <a:lnTo>
                    <a:pt x="1591" y="404"/>
                  </a:lnTo>
                  <a:lnTo>
                    <a:pt x="1602" y="419"/>
                  </a:lnTo>
                  <a:lnTo>
                    <a:pt x="1601" y="425"/>
                  </a:lnTo>
                  <a:lnTo>
                    <a:pt x="1593" y="427"/>
                  </a:lnTo>
                  <a:lnTo>
                    <a:pt x="1598" y="435"/>
                  </a:lnTo>
                  <a:lnTo>
                    <a:pt x="1609" y="445"/>
                  </a:lnTo>
                  <a:lnTo>
                    <a:pt x="1620" y="453"/>
                  </a:lnTo>
                  <a:lnTo>
                    <a:pt x="1637" y="458"/>
                  </a:lnTo>
                  <a:lnTo>
                    <a:pt x="1648" y="465"/>
                  </a:lnTo>
                  <a:lnTo>
                    <a:pt x="1661" y="466"/>
                  </a:lnTo>
                  <a:lnTo>
                    <a:pt x="1653" y="473"/>
                  </a:lnTo>
                  <a:lnTo>
                    <a:pt x="1634" y="478"/>
                  </a:lnTo>
                  <a:lnTo>
                    <a:pt x="1617" y="484"/>
                  </a:lnTo>
                  <a:lnTo>
                    <a:pt x="1614" y="494"/>
                  </a:lnTo>
                  <a:lnTo>
                    <a:pt x="1622" y="496"/>
                  </a:lnTo>
                  <a:lnTo>
                    <a:pt x="1630" y="491"/>
                  </a:lnTo>
                  <a:lnTo>
                    <a:pt x="1645" y="483"/>
                  </a:lnTo>
                  <a:lnTo>
                    <a:pt x="1663" y="483"/>
                  </a:lnTo>
                  <a:lnTo>
                    <a:pt x="1666" y="491"/>
                  </a:lnTo>
                  <a:lnTo>
                    <a:pt x="1683" y="492"/>
                  </a:lnTo>
                  <a:lnTo>
                    <a:pt x="1683" y="505"/>
                  </a:lnTo>
                  <a:lnTo>
                    <a:pt x="1678" y="512"/>
                  </a:lnTo>
                  <a:lnTo>
                    <a:pt x="1684" y="519"/>
                  </a:lnTo>
                  <a:lnTo>
                    <a:pt x="1678" y="525"/>
                  </a:lnTo>
                  <a:lnTo>
                    <a:pt x="1666" y="530"/>
                  </a:lnTo>
                  <a:lnTo>
                    <a:pt x="1643" y="532"/>
                  </a:lnTo>
                  <a:lnTo>
                    <a:pt x="1630" y="546"/>
                  </a:lnTo>
                  <a:lnTo>
                    <a:pt x="1617" y="556"/>
                  </a:lnTo>
                  <a:lnTo>
                    <a:pt x="1602" y="556"/>
                  </a:lnTo>
                  <a:lnTo>
                    <a:pt x="1584" y="555"/>
                  </a:lnTo>
                  <a:lnTo>
                    <a:pt x="1548" y="555"/>
                  </a:lnTo>
                  <a:lnTo>
                    <a:pt x="1529" y="555"/>
                  </a:lnTo>
                  <a:lnTo>
                    <a:pt x="1517" y="559"/>
                  </a:lnTo>
                  <a:lnTo>
                    <a:pt x="1511" y="573"/>
                  </a:lnTo>
                  <a:lnTo>
                    <a:pt x="1496" y="573"/>
                  </a:lnTo>
                  <a:lnTo>
                    <a:pt x="1483" y="582"/>
                  </a:lnTo>
                  <a:lnTo>
                    <a:pt x="1478" y="594"/>
                  </a:lnTo>
                  <a:lnTo>
                    <a:pt x="1455" y="594"/>
                  </a:lnTo>
                  <a:lnTo>
                    <a:pt x="1473" y="599"/>
                  </a:lnTo>
                  <a:lnTo>
                    <a:pt x="1465" y="605"/>
                  </a:lnTo>
                  <a:lnTo>
                    <a:pt x="1455" y="617"/>
                  </a:lnTo>
                  <a:lnTo>
                    <a:pt x="1447" y="630"/>
                  </a:lnTo>
                  <a:lnTo>
                    <a:pt x="1465" y="617"/>
                  </a:lnTo>
                  <a:lnTo>
                    <a:pt x="1488" y="594"/>
                  </a:lnTo>
                  <a:lnTo>
                    <a:pt x="1512" y="581"/>
                  </a:lnTo>
                  <a:lnTo>
                    <a:pt x="1534" y="574"/>
                  </a:lnTo>
                  <a:lnTo>
                    <a:pt x="1553" y="576"/>
                  </a:lnTo>
                  <a:lnTo>
                    <a:pt x="1553" y="594"/>
                  </a:lnTo>
                  <a:lnTo>
                    <a:pt x="1540" y="604"/>
                  </a:lnTo>
                  <a:lnTo>
                    <a:pt x="1548" y="623"/>
                  </a:lnTo>
                  <a:lnTo>
                    <a:pt x="1563" y="635"/>
                  </a:lnTo>
                  <a:lnTo>
                    <a:pt x="1578" y="643"/>
                  </a:lnTo>
                  <a:lnTo>
                    <a:pt x="1594" y="641"/>
                  </a:lnTo>
                  <a:lnTo>
                    <a:pt x="1604" y="625"/>
                  </a:lnTo>
                  <a:lnTo>
                    <a:pt x="1620" y="622"/>
                  </a:lnTo>
                  <a:lnTo>
                    <a:pt x="1619" y="633"/>
                  </a:lnTo>
                  <a:lnTo>
                    <a:pt x="1607" y="641"/>
                  </a:lnTo>
                  <a:lnTo>
                    <a:pt x="1596" y="656"/>
                  </a:lnTo>
                  <a:lnTo>
                    <a:pt x="1583" y="658"/>
                  </a:lnTo>
                  <a:lnTo>
                    <a:pt x="1568" y="666"/>
                  </a:lnTo>
                  <a:lnTo>
                    <a:pt x="1555" y="669"/>
                  </a:lnTo>
                  <a:lnTo>
                    <a:pt x="1547" y="674"/>
                  </a:lnTo>
                  <a:lnTo>
                    <a:pt x="1539" y="682"/>
                  </a:lnTo>
                  <a:lnTo>
                    <a:pt x="1529" y="677"/>
                  </a:lnTo>
                  <a:lnTo>
                    <a:pt x="1529" y="677"/>
                  </a:lnTo>
                  <a:lnTo>
                    <a:pt x="1529" y="676"/>
                  </a:lnTo>
                  <a:lnTo>
                    <a:pt x="1529" y="672"/>
                  </a:lnTo>
                  <a:lnTo>
                    <a:pt x="1527" y="669"/>
                  </a:lnTo>
                  <a:lnTo>
                    <a:pt x="1529" y="666"/>
                  </a:lnTo>
                  <a:lnTo>
                    <a:pt x="1529" y="664"/>
                  </a:lnTo>
                  <a:lnTo>
                    <a:pt x="1532" y="664"/>
                  </a:lnTo>
                  <a:lnTo>
                    <a:pt x="1534" y="663"/>
                  </a:lnTo>
                  <a:lnTo>
                    <a:pt x="1535" y="661"/>
                  </a:lnTo>
                  <a:lnTo>
                    <a:pt x="1539" y="659"/>
                  </a:lnTo>
                  <a:lnTo>
                    <a:pt x="1540" y="658"/>
                  </a:lnTo>
                  <a:lnTo>
                    <a:pt x="1540" y="656"/>
                  </a:lnTo>
                  <a:lnTo>
                    <a:pt x="1562" y="656"/>
                  </a:lnTo>
                  <a:lnTo>
                    <a:pt x="1562" y="656"/>
                  </a:lnTo>
                  <a:lnTo>
                    <a:pt x="1563" y="656"/>
                  </a:lnTo>
                  <a:lnTo>
                    <a:pt x="1565" y="654"/>
                  </a:lnTo>
                  <a:lnTo>
                    <a:pt x="1566" y="653"/>
                  </a:lnTo>
                  <a:lnTo>
                    <a:pt x="1566" y="651"/>
                  </a:lnTo>
                  <a:lnTo>
                    <a:pt x="1565" y="651"/>
                  </a:lnTo>
                  <a:lnTo>
                    <a:pt x="1563" y="649"/>
                  </a:lnTo>
                  <a:lnTo>
                    <a:pt x="1560" y="649"/>
                  </a:lnTo>
                  <a:lnTo>
                    <a:pt x="1557" y="648"/>
                  </a:lnTo>
                  <a:lnTo>
                    <a:pt x="1553" y="648"/>
                  </a:lnTo>
                  <a:lnTo>
                    <a:pt x="1548" y="648"/>
                  </a:lnTo>
                  <a:lnTo>
                    <a:pt x="1547" y="646"/>
                  </a:lnTo>
                  <a:lnTo>
                    <a:pt x="1545" y="646"/>
                  </a:lnTo>
                  <a:lnTo>
                    <a:pt x="1527" y="648"/>
                  </a:lnTo>
                  <a:lnTo>
                    <a:pt x="1519" y="659"/>
                  </a:lnTo>
                  <a:lnTo>
                    <a:pt x="1503" y="669"/>
                  </a:lnTo>
                  <a:lnTo>
                    <a:pt x="1486" y="667"/>
                  </a:lnTo>
                  <a:lnTo>
                    <a:pt x="1483" y="676"/>
                  </a:lnTo>
                  <a:lnTo>
                    <a:pt x="1470" y="676"/>
                  </a:lnTo>
                  <a:lnTo>
                    <a:pt x="1460" y="692"/>
                  </a:lnTo>
                  <a:lnTo>
                    <a:pt x="1460" y="712"/>
                  </a:lnTo>
                  <a:lnTo>
                    <a:pt x="1463" y="720"/>
                  </a:lnTo>
                  <a:lnTo>
                    <a:pt x="1449" y="721"/>
                  </a:lnTo>
                  <a:lnTo>
                    <a:pt x="1436" y="730"/>
                  </a:lnTo>
                  <a:lnTo>
                    <a:pt x="1414" y="730"/>
                  </a:lnTo>
                  <a:lnTo>
                    <a:pt x="1406" y="754"/>
                  </a:lnTo>
                  <a:lnTo>
                    <a:pt x="1400" y="761"/>
                  </a:lnTo>
                  <a:lnTo>
                    <a:pt x="1393" y="772"/>
                  </a:lnTo>
                  <a:lnTo>
                    <a:pt x="1388" y="784"/>
                  </a:lnTo>
                  <a:lnTo>
                    <a:pt x="1378" y="772"/>
                  </a:lnTo>
                  <a:lnTo>
                    <a:pt x="1367" y="777"/>
                  </a:lnTo>
                  <a:lnTo>
                    <a:pt x="1373" y="785"/>
                  </a:lnTo>
                  <a:lnTo>
                    <a:pt x="1370" y="795"/>
                  </a:lnTo>
                  <a:lnTo>
                    <a:pt x="1378" y="803"/>
                  </a:lnTo>
                  <a:lnTo>
                    <a:pt x="1386" y="820"/>
                  </a:lnTo>
                  <a:lnTo>
                    <a:pt x="1377" y="826"/>
                  </a:lnTo>
                  <a:lnTo>
                    <a:pt x="1373" y="838"/>
                  </a:lnTo>
                  <a:lnTo>
                    <a:pt x="1360" y="843"/>
                  </a:lnTo>
                  <a:lnTo>
                    <a:pt x="1344" y="852"/>
                  </a:lnTo>
                  <a:lnTo>
                    <a:pt x="1329" y="866"/>
                  </a:lnTo>
                  <a:lnTo>
                    <a:pt x="1316" y="872"/>
                  </a:lnTo>
                  <a:lnTo>
                    <a:pt x="1306" y="888"/>
                  </a:lnTo>
                  <a:lnTo>
                    <a:pt x="1306" y="890"/>
                  </a:lnTo>
                  <a:lnTo>
                    <a:pt x="1305" y="892"/>
                  </a:lnTo>
                  <a:lnTo>
                    <a:pt x="1305" y="897"/>
                  </a:lnTo>
                  <a:lnTo>
                    <a:pt x="1303" y="900"/>
                  </a:lnTo>
                  <a:lnTo>
                    <a:pt x="1301" y="903"/>
                  </a:lnTo>
                  <a:lnTo>
                    <a:pt x="1301" y="905"/>
                  </a:lnTo>
                  <a:lnTo>
                    <a:pt x="1301" y="929"/>
                  </a:lnTo>
                  <a:lnTo>
                    <a:pt x="1311" y="947"/>
                  </a:lnTo>
                  <a:lnTo>
                    <a:pt x="1316" y="967"/>
                  </a:lnTo>
                  <a:lnTo>
                    <a:pt x="1321" y="980"/>
                  </a:lnTo>
                  <a:lnTo>
                    <a:pt x="1318" y="992"/>
                  </a:lnTo>
                  <a:lnTo>
                    <a:pt x="1313" y="1000"/>
                  </a:lnTo>
                  <a:lnTo>
                    <a:pt x="1305" y="996"/>
                  </a:lnTo>
                  <a:lnTo>
                    <a:pt x="1303" y="987"/>
                  </a:lnTo>
                  <a:lnTo>
                    <a:pt x="1295" y="982"/>
                  </a:lnTo>
                  <a:lnTo>
                    <a:pt x="1291" y="972"/>
                  </a:lnTo>
                  <a:lnTo>
                    <a:pt x="1283" y="965"/>
                  </a:lnTo>
                  <a:lnTo>
                    <a:pt x="1282" y="957"/>
                  </a:lnTo>
                  <a:lnTo>
                    <a:pt x="1277" y="949"/>
                  </a:lnTo>
                  <a:lnTo>
                    <a:pt x="1277" y="936"/>
                  </a:lnTo>
                  <a:lnTo>
                    <a:pt x="1267" y="924"/>
                  </a:lnTo>
                  <a:lnTo>
                    <a:pt x="1257" y="915"/>
                  </a:lnTo>
                  <a:lnTo>
                    <a:pt x="1251" y="916"/>
                  </a:lnTo>
                  <a:lnTo>
                    <a:pt x="1246" y="923"/>
                  </a:lnTo>
                  <a:lnTo>
                    <a:pt x="1239" y="923"/>
                  </a:lnTo>
                  <a:lnTo>
                    <a:pt x="1229" y="911"/>
                  </a:lnTo>
                  <a:lnTo>
                    <a:pt x="1208" y="910"/>
                  </a:lnTo>
                  <a:lnTo>
                    <a:pt x="1197" y="911"/>
                  </a:lnTo>
                  <a:lnTo>
                    <a:pt x="1179" y="911"/>
                  </a:lnTo>
                  <a:lnTo>
                    <a:pt x="1175" y="924"/>
                  </a:lnTo>
                  <a:lnTo>
                    <a:pt x="1177" y="933"/>
                  </a:lnTo>
                  <a:lnTo>
                    <a:pt x="1165" y="933"/>
                  </a:lnTo>
                  <a:lnTo>
                    <a:pt x="1152" y="933"/>
                  </a:lnTo>
                  <a:lnTo>
                    <a:pt x="1144" y="923"/>
                  </a:lnTo>
                  <a:lnTo>
                    <a:pt x="1134" y="926"/>
                  </a:lnTo>
                  <a:lnTo>
                    <a:pt x="1123" y="923"/>
                  </a:lnTo>
                  <a:lnTo>
                    <a:pt x="1107" y="920"/>
                  </a:lnTo>
                  <a:lnTo>
                    <a:pt x="1095" y="931"/>
                  </a:lnTo>
                  <a:lnTo>
                    <a:pt x="1082" y="941"/>
                  </a:lnTo>
                  <a:lnTo>
                    <a:pt x="1071" y="941"/>
                  </a:lnTo>
                  <a:lnTo>
                    <a:pt x="1056" y="960"/>
                  </a:lnTo>
                  <a:lnTo>
                    <a:pt x="1064" y="978"/>
                  </a:lnTo>
                  <a:lnTo>
                    <a:pt x="1061" y="996"/>
                  </a:lnTo>
                  <a:lnTo>
                    <a:pt x="1053" y="1013"/>
                  </a:lnTo>
                  <a:lnTo>
                    <a:pt x="1056" y="1032"/>
                  </a:lnTo>
                  <a:lnTo>
                    <a:pt x="1061" y="1062"/>
                  </a:lnTo>
                  <a:lnTo>
                    <a:pt x="1072" y="1078"/>
                  </a:lnTo>
                  <a:lnTo>
                    <a:pt x="1077" y="1090"/>
                  </a:lnTo>
                  <a:lnTo>
                    <a:pt x="1093" y="1098"/>
                  </a:lnTo>
                  <a:lnTo>
                    <a:pt x="1102" y="1109"/>
                  </a:lnTo>
                  <a:lnTo>
                    <a:pt x="1121" y="1106"/>
                  </a:lnTo>
                  <a:lnTo>
                    <a:pt x="1139" y="1101"/>
                  </a:lnTo>
                  <a:lnTo>
                    <a:pt x="1152" y="1101"/>
                  </a:lnTo>
                  <a:lnTo>
                    <a:pt x="1159" y="1085"/>
                  </a:lnTo>
                  <a:lnTo>
                    <a:pt x="1165" y="1068"/>
                  </a:lnTo>
                  <a:lnTo>
                    <a:pt x="1172" y="1059"/>
                  </a:lnTo>
                  <a:lnTo>
                    <a:pt x="1187" y="1055"/>
                  </a:lnTo>
                  <a:lnTo>
                    <a:pt x="1210" y="1054"/>
                  </a:lnTo>
                  <a:lnTo>
                    <a:pt x="1218" y="1059"/>
                  </a:lnTo>
                  <a:lnTo>
                    <a:pt x="1216" y="1070"/>
                  </a:lnTo>
                  <a:lnTo>
                    <a:pt x="1206" y="1077"/>
                  </a:lnTo>
                  <a:lnTo>
                    <a:pt x="1206" y="1093"/>
                  </a:lnTo>
                  <a:lnTo>
                    <a:pt x="1200" y="1106"/>
                  </a:lnTo>
                  <a:lnTo>
                    <a:pt x="1197" y="1116"/>
                  </a:lnTo>
                  <a:lnTo>
                    <a:pt x="1197" y="1129"/>
                  </a:lnTo>
                  <a:lnTo>
                    <a:pt x="1187" y="1137"/>
                  </a:lnTo>
                  <a:lnTo>
                    <a:pt x="1198" y="1144"/>
                  </a:lnTo>
                  <a:lnTo>
                    <a:pt x="1215" y="1139"/>
                  </a:lnTo>
                  <a:lnTo>
                    <a:pt x="1229" y="1142"/>
                  </a:lnTo>
                  <a:lnTo>
                    <a:pt x="1251" y="1140"/>
                  </a:lnTo>
                  <a:lnTo>
                    <a:pt x="1264" y="1147"/>
                  </a:lnTo>
                  <a:lnTo>
                    <a:pt x="1272" y="1157"/>
                  </a:lnTo>
                  <a:lnTo>
                    <a:pt x="1272" y="1170"/>
                  </a:lnTo>
                  <a:lnTo>
                    <a:pt x="1267" y="1190"/>
                  </a:lnTo>
                  <a:lnTo>
                    <a:pt x="1267" y="1206"/>
                  </a:lnTo>
                  <a:lnTo>
                    <a:pt x="1265" y="1217"/>
                  </a:lnTo>
                  <a:lnTo>
                    <a:pt x="1280" y="1232"/>
                  </a:lnTo>
                  <a:lnTo>
                    <a:pt x="1290" y="1240"/>
                  </a:lnTo>
                  <a:lnTo>
                    <a:pt x="1313" y="1242"/>
                  </a:lnTo>
                  <a:lnTo>
                    <a:pt x="1327" y="1242"/>
                  </a:lnTo>
                  <a:lnTo>
                    <a:pt x="1350" y="1242"/>
                  </a:lnTo>
                  <a:lnTo>
                    <a:pt x="1359" y="1252"/>
                  </a:lnTo>
                  <a:lnTo>
                    <a:pt x="1354" y="1262"/>
                  </a:lnTo>
                  <a:lnTo>
                    <a:pt x="1347" y="1263"/>
                  </a:lnTo>
                  <a:lnTo>
                    <a:pt x="1344" y="1255"/>
                  </a:lnTo>
                  <a:lnTo>
                    <a:pt x="1323" y="1253"/>
                  </a:lnTo>
                  <a:lnTo>
                    <a:pt x="1316" y="1262"/>
                  </a:lnTo>
                  <a:lnTo>
                    <a:pt x="1318" y="1273"/>
                  </a:lnTo>
                  <a:lnTo>
                    <a:pt x="1305" y="1268"/>
                  </a:lnTo>
                  <a:lnTo>
                    <a:pt x="1280" y="1257"/>
                  </a:lnTo>
                  <a:lnTo>
                    <a:pt x="1278" y="1258"/>
                  </a:lnTo>
                  <a:lnTo>
                    <a:pt x="1275" y="1257"/>
                  </a:lnTo>
                  <a:lnTo>
                    <a:pt x="1272" y="1257"/>
                  </a:lnTo>
                  <a:lnTo>
                    <a:pt x="1269" y="1255"/>
                  </a:lnTo>
                  <a:lnTo>
                    <a:pt x="1267" y="1253"/>
                  </a:lnTo>
                  <a:lnTo>
                    <a:pt x="1267" y="1252"/>
                  </a:lnTo>
                  <a:lnTo>
                    <a:pt x="1254" y="1240"/>
                  </a:lnTo>
                  <a:lnTo>
                    <a:pt x="1244" y="1235"/>
                  </a:lnTo>
                  <a:lnTo>
                    <a:pt x="1237" y="1239"/>
                  </a:lnTo>
                  <a:lnTo>
                    <a:pt x="1231" y="1232"/>
                  </a:lnTo>
                  <a:lnTo>
                    <a:pt x="1231" y="1231"/>
                  </a:lnTo>
                  <a:lnTo>
                    <a:pt x="1233" y="1229"/>
                  </a:lnTo>
                  <a:lnTo>
                    <a:pt x="1233" y="1226"/>
                  </a:lnTo>
                  <a:lnTo>
                    <a:pt x="1234" y="1222"/>
                  </a:lnTo>
                  <a:lnTo>
                    <a:pt x="1234" y="1219"/>
                  </a:lnTo>
                  <a:lnTo>
                    <a:pt x="1233" y="1217"/>
                  </a:lnTo>
                  <a:lnTo>
                    <a:pt x="1231" y="1216"/>
                  </a:lnTo>
                  <a:lnTo>
                    <a:pt x="1229" y="1214"/>
                  </a:lnTo>
                  <a:lnTo>
                    <a:pt x="1226" y="1211"/>
                  </a:lnTo>
                  <a:lnTo>
                    <a:pt x="1223" y="1208"/>
                  </a:lnTo>
                  <a:lnTo>
                    <a:pt x="1219" y="1204"/>
                  </a:lnTo>
                  <a:lnTo>
                    <a:pt x="1218" y="1203"/>
                  </a:lnTo>
                  <a:lnTo>
                    <a:pt x="1216" y="1201"/>
                  </a:lnTo>
                  <a:lnTo>
                    <a:pt x="1216" y="1199"/>
                  </a:lnTo>
                  <a:lnTo>
                    <a:pt x="1206" y="1186"/>
                  </a:lnTo>
                  <a:lnTo>
                    <a:pt x="1197" y="1181"/>
                  </a:lnTo>
                  <a:lnTo>
                    <a:pt x="1197" y="1190"/>
                  </a:lnTo>
                  <a:lnTo>
                    <a:pt x="1179" y="1183"/>
                  </a:lnTo>
                  <a:lnTo>
                    <a:pt x="1170" y="1172"/>
                  </a:lnTo>
                  <a:lnTo>
                    <a:pt x="1162" y="1168"/>
                  </a:lnTo>
                  <a:lnTo>
                    <a:pt x="1143" y="1168"/>
                  </a:lnTo>
                  <a:lnTo>
                    <a:pt x="1133" y="1158"/>
                  </a:lnTo>
                  <a:lnTo>
                    <a:pt x="1116" y="1144"/>
                  </a:lnTo>
                  <a:lnTo>
                    <a:pt x="1100" y="1137"/>
                  </a:lnTo>
                  <a:lnTo>
                    <a:pt x="1085" y="1139"/>
                  </a:lnTo>
                  <a:lnTo>
                    <a:pt x="1082" y="1144"/>
                  </a:lnTo>
                  <a:lnTo>
                    <a:pt x="1069" y="1145"/>
                  </a:lnTo>
                  <a:lnTo>
                    <a:pt x="1049" y="1140"/>
                  </a:lnTo>
                  <a:lnTo>
                    <a:pt x="1025" y="1127"/>
                  </a:lnTo>
                  <a:lnTo>
                    <a:pt x="1003" y="1119"/>
                  </a:lnTo>
                  <a:lnTo>
                    <a:pt x="984" y="1108"/>
                  </a:lnTo>
                  <a:lnTo>
                    <a:pt x="966" y="1101"/>
                  </a:lnTo>
                  <a:lnTo>
                    <a:pt x="951" y="1090"/>
                  </a:lnTo>
                  <a:lnTo>
                    <a:pt x="933" y="1077"/>
                  </a:lnTo>
                  <a:lnTo>
                    <a:pt x="935" y="1067"/>
                  </a:lnTo>
                  <a:lnTo>
                    <a:pt x="944" y="1062"/>
                  </a:lnTo>
                  <a:lnTo>
                    <a:pt x="935" y="1054"/>
                  </a:lnTo>
                  <a:lnTo>
                    <a:pt x="930" y="1039"/>
                  </a:lnTo>
                  <a:lnTo>
                    <a:pt x="913" y="1021"/>
                  </a:lnTo>
                  <a:lnTo>
                    <a:pt x="905" y="1010"/>
                  </a:lnTo>
                  <a:lnTo>
                    <a:pt x="894" y="998"/>
                  </a:lnTo>
                  <a:lnTo>
                    <a:pt x="881" y="990"/>
                  </a:lnTo>
                  <a:lnTo>
                    <a:pt x="877" y="977"/>
                  </a:lnTo>
                  <a:lnTo>
                    <a:pt x="869" y="965"/>
                  </a:lnTo>
                  <a:lnTo>
                    <a:pt x="854" y="956"/>
                  </a:lnTo>
                  <a:lnTo>
                    <a:pt x="840" y="939"/>
                  </a:lnTo>
                  <a:lnTo>
                    <a:pt x="827" y="920"/>
                  </a:lnTo>
                  <a:lnTo>
                    <a:pt x="825" y="905"/>
                  </a:lnTo>
                  <a:lnTo>
                    <a:pt x="817" y="895"/>
                  </a:lnTo>
                  <a:lnTo>
                    <a:pt x="804" y="890"/>
                  </a:lnTo>
                  <a:lnTo>
                    <a:pt x="794" y="890"/>
                  </a:lnTo>
                  <a:lnTo>
                    <a:pt x="796" y="908"/>
                  </a:lnTo>
                  <a:lnTo>
                    <a:pt x="809" y="921"/>
                  </a:lnTo>
                  <a:lnTo>
                    <a:pt x="814" y="938"/>
                  </a:lnTo>
                  <a:lnTo>
                    <a:pt x="825" y="941"/>
                  </a:lnTo>
                  <a:lnTo>
                    <a:pt x="828" y="954"/>
                  </a:lnTo>
                  <a:lnTo>
                    <a:pt x="838" y="962"/>
                  </a:lnTo>
                  <a:lnTo>
                    <a:pt x="843" y="975"/>
                  </a:lnTo>
                  <a:lnTo>
                    <a:pt x="848" y="988"/>
                  </a:lnTo>
                  <a:lnTo>
                    <a:pt x="859" y="998"/>
                  </a:lnTo>
                  <a:lnTo>
                    <a:pt x="861" y="1008"/>
                  </a:lnTo>
                  <a:lnTo>
                    <a:pt x="871" y="1013"/>
                  </a:lnTo>
                  <a:lnTo>
                    <a:pt x="876" y="1024"/>
                  </a:lnTo>
                  <a:lnTo>
                    <a:pt x="874" y="1034"/>
                  </a:lnTo>
                  <a:lnTo>
                    <a:pt x="868" y="1037"/>
                  </a:lnTo>
                  <a:lnTo>
                    <a:pt x="868" y="1028"/>
                  </a:lnTo>
                  <a:lnTo>
                    <a:pt x="859" y="1021"/>
                  </a:lnTo>
                  <a:lnTo>
                    <a:pt x="848" y="1011"/>
                  </a:lnTo>
                  <a:lnTo>
                    <a:pt x="836" y="1006"/>
                  </a:lnTo>
                  <a:lnTo>
                    <a:pt x="833" y="1000"/>
                  </a:lnTo>
                  <a:lnTo>
                    <a:pt x="835" y="990"/>
                  </a:lnTo>
                  <a:lnTo>
                    <a:pt x="827" y="980"/>
                  </a:lnTo>
                  <a:lnTo>
                    <a:pt x="812" y="970"/>
                  </a:lnTo>
                  <a:lnTo>
                    <a:pt x="799" y="962"/>
                  </a:lnTo>
                  <a:lnTo>
                    <a:pt x="792" y="954"/>
                  </a:lnTo>
                  <a:lnTo>
                    <a:pt x="802" y="946"/>
                  </a:lnTo>
                  <a:lnTo>
                    <a:pt x="799" y="939"/>
                  </a:lnTo>
                  <a:lnTo>
                    <a:pt x="787" y="928"/>
                  </a:lnTo>
                  <a:lnTo>
                    <a:pt x="778" y="918"/>
                  </a:lnTo>
                  <a:lnTo>
                    <a:pt x="771" y="897"/>
                  </a:lnTo>
                  <a:lnTo>
                    <a:pt x="766" y="882"/>
                  </a:lnTo>
                  <a:lnTo>
                    <a:pt x="763" y="869"/>
                  </a:lnTo>
                  <a:lnTo>
                    <a:pt x="751" y="859"/>
                  </a:lnTo>
                  <a:lnTo>
                    <a:pt x="735" y="851"/>
                  </a:lnTo>
                  <a:lnTo>
                    <a:pt x="725" y="843"/>
                  </a:lnTo>
                  <a:lnTo>
                    <a:pt x="710" y="843"/>
                  </a:lnTo>
                  <a:lnTo>
                    <a:pt x="702" y="830"/>
                  </a:lnTo>
                  <a:lnTo>
                    <a:pt x="699" y="818"/>
                  </a:lnTo>
                  <a:lnTo>
                    <a:pt x="689" y="810"/>
                  </a:lnTo>
                  <a:lnTo>
                    <a:pt x="683" y="789"/>
                  </a:lnTo>
                  <a:lnTo>
                    <a:pt x="669" y="779"/>
                  </a:lnTo>
                  <a:lnTo>
                    <a:pt x="661" y="766"/>
                  </a:lnTo>
                  <a:lnTo>
                    <a:pt x="663" y="751"/>
                  </a:lnTo>
                  <a:lnTo>
                    <a:pt x="656" y="741"/>
                  </a:lnTo>
                  <a:lnTo>
                    <a:pt x="653" y="730"/>
                  </a:lnTo>
                  <a:lnTo>
                    <a:pt x="656" y="715"/>
                  </a:lnTo>
                  <a:lnTo>
                    <a:pt x="648" y="699"/>
                  </a:lnTo>
                  <a:lnTo>
                    <a:pt x="648" y="684"/>
                  </a:lnTo>
                  <a:lnTo>
                    <a:pt x="655" y="677"/>
                  </a:lnTo>
                  <a:lnTo>
                    <a:pt x="655" y="656"/>
                  </a:lnTo>
                  <a:lnTo>
                    <a:pt x="656" y="635"/>
                  </a:lnTo>
                  <a:lnTo>
                    <a:pt x="658" y="620"/>
                  </a:lnTo>
                  <a:lnTo>
                    <a:pt x="650" y="600"/>
                  </a:lnTo>
                  <a:lnTo>
                    <a:pt x="643" y="586"/>
                  </a:lnTo>
                  <a:lnTo>
                    <a:pt x="622" y="573"/>
                  </a:lnTo>
                  <a:lnTo>
                    <a:pt x="611" y="563"/>
                  </a:lnTo>
                  <a:lnTo>
                    <a:pt x="601" y="556"/>
                  </a:lnTo>
                  <a:lnTo>
                    <a:pt x="593" y="546"/>
                  </a:lnTo>
                  <a:lnTo>
                    <a:pt x="602" y="545"/>
                  </a:lnTo>
                  <a:lnTo>
                    <a:pt x="611" y="548"/>
                  </a:lnTo>
                  <a:lnTo>
                    <a:pt x="619" y="551"/>
                  </a:lnTo>
                  <a:lnTo>
                    <a:pt x="627" y="556"/>
                  </a:lnTo>
                  <a:lnTo>
                    <a:pt x="637" y="556"/>
                  </a:lnTo>
                  <a:lnTo>
                    <a:pt x="638" y="569"/>
                  </a:lnTo>
                  <a:lnTo>
                    <a:pt x="648" y="573"/>
                  </a:lnTo>
                  <a:lnTo>
                    <a:pt x="660" y="581"/>
                  </a:lnTo>
                  <a:lnTo>
                    <a:pt x="663" y="589"/>
                  </a:lnTo>
                  <a:lnTo>
                    <a:pt x="673" y="600"/>
                  </a:lnTo>
                  <a:lnTo>
                    <a:pt x="681" y="610"/>
                  </a:lnTo>
                  <a:lnTo>
                    <a:pt x="681" y="595"/>
                  </a:lnTo>
                  <a:lnTo>
                    <a:pt x="674" y="576"/>
                  </a:lnTo>
                  <a:lnTo>
                    <a:pt x="663" y="568"/>
                  </a:lnTo>
                  <a:lnTo>
                    <a:pt x="648" y="558"/>
                  </a:lnTo>
                  <a:lnTo>
                    <a:pt x="645" y="550"/>
                  </a:lnTo>
                  <a:lnTo>
                    <a:pt x="632" y="546"/>
                  </a:lnTo>
                  <a:lnTo>
                    <a:pt x="617" y="540"/>
                  </a:lnTo>
                  <a:lnTo>
                    <a:pt x="602" y="533"/>
                  </a:lnTo>
                  <a:lnTo>
                    <a:pt x="599" y="522"/>
                  </a:lnTo>
                  <a:lnTo>
                    <a:pt x="584" y="509"/>
                  </a:lnTo>
                  <a:lnTo>
                    <a:pt x="579" y="494"/>
                  </a:lnTo>
                  <a:lnTo>
                    <a:pt x="566" y="492"/>
                  </a:lnTo>
                  <a:lnTo>
                    <a:pt x="561" y="479"/>
                  </a:lnTo>
                  <a:lnTo>
                    <a:pt x="558" y="466"/>
                  </a:lnTo>
                  <a:lnTo>
                    <a:pt x="550" y="453"/>
                  </a:lnTo>
                  <a:lnTo>
                    <a:pt x="548" y="443"/>
                  </a:lnTo>
                  <a:lnTo>
                    <a:pt x="539" y="442"/>
                  </a:lnTo>
                  <a:lnTo>
                    <a:pt x="527" y="437"/>
                  </a:lnTo>
                  <a:lnTo>
                    <a:pt x="530" y="429"/>
                  </a:lnTo>
                  <a:lnTo>
                    <a:pt x="512" y="420"/>
                  </a:lnTo>
                  <a:lnTo>
                    <a:pt x="516" y="411"/>
                  </a:lnTo>
                  <a:lnTo>
                    <a:pt x="498" y="406"/>
                  </a:lnTo>
                  <a:lnTo>
                    <a:pt x="489" y="394"/>
                  </a:lnTo>
                  <a:lnTo>
                    <a:pt x="478" y="388"/>
                  </a:lnTo>
                  <a:lnTo>
                    <a:pt x="478" y="388"/>
                  </a:lnTo>
                  <a:lnTo>
                    <a:pt x="476" y="389"/>
                  </a:lnTo>
                  <a:lnTo>
                    <a:pt x="473" y="391"/>
                  </a:lnTo>
                  <a:lnTo>
                    <a:pt x="470" y="391"/>
                  </a:lnTo>
                  <a:lnTo>
                    <a:pt x="468" y="391"/>
                  </a:lnTo>
                  <a:lnTo>
                    <a:pt x="465" y="389"/>
                  </a:lnTo>
                  <a:lnTo>
                    <a:pt x="462" y="389"/>
                  </a:lnTo>
                  <a:lnTo>
                    <a:pt x="458" y="388"/>
                  </a:lnTo>
                  <a:lnTo>
                    <a:pt x="457" y="388"/>
                  </a:lnTo>
                  <a:lnTo>
                    <a:pt x="455" y="388"/>
                  </a:lnTo>
                  <a:lnTo>
                    <a:pt x="445" y="376"/>
                  </a:lnTo>
                  <a:lnTo>
                    <a:pt x="426" y="366"/>
                  </a:lnTo>
                  <a:lnTo>
                    <a:pt x="412" y="357"/>
                  </a:lnTo>
                  <a:lnTo>
                    <a:pt x="401" y="357"/>
                  </a:lnTo>
                  <a:lnTo>
                    <a:pt x="386" y="352"/>
                  </a:lnTo>
                  <a:lnTo>
                    <a:pt x="372" y="355"/>
                  </a:lnTo>
                  <a:lnTo>
                    <a:pt x="352" y="350"/>
                  </a:lnTo>
                  <a:lnTo>
                    <a:pt x="334" y="340"/>
                  </a:lnTo>
                  <a:lnTo>
                    <a:pt x="318" y="329"/>
                  </a:lnTo>
                  <a:lnTo>
                    <a:pt x="298" y="329"/>
                  </a:lnTo>
                  <a:lnTo>
                    <a:pt x="296" y="329"/>
                  </a:lnTo>
                  <a:lnTo>
                    <a:pt x="295" y="329"/>
                  </a:lnTo>
                  <a:lnTo>
                    <a:pt x="293" y="329"/>
                  </a:lnTo>
                  <a:lnTo>
                    <a:pt x="291" y="329"/>
                  </a:lnTo>
                  <a:lnTo>
                    <a:pt x="290" y="330"/>
                  </a:lnTo>
                  <a:lnTo>
                    <a:pt x="291" y="332"/>
                  </a:lnTo>
                  <a:lnTo>
                    <a:pt x="291" y="335"/>
                  </a:lnTo>
                  <a:lnTo>
                    <a:pt x="293" y="337"/>
                  </a:lnTo>
                  <a:lnTo>
                    <a:pt x="293" y="337"/>
                  </a:lnTo>
                  <a:lnTo>
                    <a:pt x="298" y="347"/>
                  </a:lnTo>
                  <a:lnTo>
                    <a:pt x="277" y="352"/>
                  </a:lnTo>
                  <a:lnTo>
                    <a:pt x="246" y="366"/>
                  </a:lnTo>
                  <a:lnTo>
                    <a:pt x="242" y="352"/>
                  </a:lnTo>
                  <a:lnTo>
                    <a:pt x="249" y="339"/>
                  </a:lnTo>
                  <a:lnTo>
                    <a:pt x="273" y="330"/>
                  </a:lnTo>
                  <a:lnTo>
                    <a:pt x="262" y="324"/>
                  </a:lnTo>
                  <a:lnTo>
                    <a:pt x="242" y="329"/>
                  </a:lnTo>
                  <a:lnTo>
                    <a:pt x="229" y="350"/>
                  </a:lnTo>
                  <a:lnTo>
                    <a:pt x="205" y="363"/>
                  </a:lnTo>
                  <a:lnTo>
                    <a:pt x="218" y="379"/>
                  </a:lnTo>
                  <a:lnTo>
                    <a:pt x="170" y="406"/>
                  </a:lnTo>
                  <a:lnTo>
                    <a:pt x="164" y="419"/>
                  </a:lnTo>
                  <a:lnTo>
                    <a:pt x="119" y="440"/>
                  </a:lnTo>
                  <a:lnTo>
                    <a:pt x="98" y="450"/>
                  </a:lnTo>
                  <a:lnTo>
                    <a:pt x="79" y="460"/>
                  </a:lnTo>
                  <a:lnTo>
                    <a:pt x="65" y="461"/>
                  </a:lnTo>
                  <a:lnTo>
                    <a:pt x="47" y="474"/>
                  </a:lnTo>
                  <a:lnTo>
                    <a:pt x="38" y="469"/>
                  </a:lnTo>
                  <a:lnTo>
                    <a:pt x="56" y="455"/>
                  </a:lnTo>
                  <a:lnTo>
                    <a:pt x="77" y="450"/>
                  </a:lnTo>
                  <a:lnTo>
                    <a:pt x="93" y="438"/>
                  </a:lnTo>
                  <a:lnTo>
                    <a:pt x="108" y="438"/>
                  </a:lnTo>
                  <a:lnTo>
                    <a:pt x="118" y="427"/>
                  </a:lnTo>
                  <a:lnTo>
                    <a:pt x="118" y="427"/>
                  </a:lnTo>
                  <a:lnTo>
                    <a:pt x="119" y="425"/>
                  </a:lnTo>
                  <a:lnTo>
                    <a:pt x="123" y="422"/>
                  </a:lnTo>
                  <a:lnTo>
                    <a:pt x="126" y="420"/>
                  </a:lnTo>
                  <a:lnTo>
                    <a:pt x="129" y="417"/>
                  </a:lnTo>
                  <a:lnTo>
                    <a:pt x="133" y="414"/>
                  </a:lnTo>
                  <a:lnTo>
                    <a:pt x="136" y="412"/>
                  </a:lnTo>
                  <a:lnTo>
                    <a:pt x="139" y="409"/>
                  </a:lnTo>
                  <a:lnTo>
                    <a:pt x="142" y="409"/>
                  </a:lnTo>
                  <a:lnTo>
                    <a:pt x="144" y="406"/>
                  </a:lnTo>
                  <a:lnTo>
                    <a:pt x="149" y="404"/>
                  </a:lnTo>
                  <a:lnTo>
                    <a:pt x="152" y="401"/>
                  </a:lnTo>
                  <a:lnTo>
                    <a:pt x="154" y="397"/>
                  </a:lnTo>
                  <a:lnTo>
                    <a:pt x="156" y="394"/>
                  </a:lnTo>
                  <a:lnTo>
                    <a:pt x="156" y="391"/>
                  </a:lnTo>
                  <a:lnTo>
                    <a:pt x="157" y="388"/>
                  </a:lnTo>
                  <a:lnTo>
                    <a:pt x="159" y="384"/>
                  </a:lnTo>
                  <a:lnTo>
                    <a:pt x="160" y="381"/>
                  </a:lnTo>
                  <a:lnTo>
                    <a:pt x="162" y="378"/>
                  </a:lnTo>
                  <a:lnTo>
                    <a:pt x="162" y="375"/>
                  </a:lnTo>
                  <a:lnTo>
                    <a:pt x="162" y="375"/>
                  </a:lnTo>
                  <a:lnTo>
                    <a:pt x="151" y="381"/>
                  </a:lnTo>
                  <a:lnTo>
                    <a:pt x="141" y="373"/>
                  </a:lnTo>
                  <a:lnTo>
                    <a:pt x="134" y="384"/>
                  </a:lnTo>
                  <a:lnTo>
                    <a:pt x="123" y="378"/>
                  </a:lnTo>
                  <a:lnTo>
                    <a:pt x="106" y="378"/>
                  </a:lnTo>
                  <a:lnTo>
                    <a:pt x="100" y="383"/>
                  </a:lnTo>
                  <a:lnTo>
                    <a:pt x="88" y="383"/>
                  </a:lnTo>
                  <a:lnTo>
                    <a:pt x="90" y="360"/>
                  </a:lnTo>
                  <a:lnTo>
                    <a:pt x="79" y="345"/>
                  </a:lnTo>
                  <a:lnTo>
                    <a:pt x="69" y="357"/>
                  </a:lnTo>
                  <a:lnTo>
                    <a:pt x="47" y="350"/>
                  </a:lnTo>
                  <a:lnTo>
                    <a:pt x="41" y="334"/>
                  </a:lnTo>
                  <a:lnTo>
                    <a:pt x="38" y="325"/>
                  </a:lnTo>
                  <a:lnTo>
                    <a:pt x="28" y="324"/>
                  </a:lnTo>
                  <a:lnTo>
                    <a:pt x="25" y="311"/>
                  </a:lnTo>
                  <a:lnTo>
                    <a:pt x="43" y="294"/>
                  </a:lnTo>
                  <a:lnTo>
                    <a:pt x="47" y="276"/>
                  </a:lnTo>
                  <a:lnTo>
                    <a:pt x="64" y="278"/>
                  </a:lnTo>
                  <a:lnTo>
                    <a:pt x="82" y="271"/>
                  </a:lnTo>
                  <a:lnTo>
                    <a:pt x="100" y="271"/>
                  </a:lnTo>
                  <a:lnTo>
                    <a:pt x="100" y="253"/>
                  </a:lnTo>
                  <a:lnTo>
                    <a:pt x="103" y="239"/>
                  </a:lnTo>
                  <a:lnTo>
                    <a:pt x="90" y="237"/>
                  </a:lnTo>
                  <a:lnTo>
                    <a:pt x="77" y="245"/>
                  </a:lnTo>
                  <a:lnTo>
                    <a:pt x="26" y="250"/>
                  </a:lnTo>
                  <a:lnTo>
                    <a:pt x="20" y="234"/>
                  </a:lnTo>
                  <a:lnTo>
                    <a:pt x="10" y="226"/>
                  </a:lnTo>
                  <a:lnTo>
                    <a:pt x="0" y="221"/>
                  </a:lnTo>
                  <a:lnTo>
                    <a:pt x="20" y="204"/>
                  </a:lnTo>
                  <a:lnTo>
                    <a:pt x="36" y="203"/>
                  </a:lnTo>
                  <a:lnTo>
                    <a:pt x="56" y="193"/>
                  </a:lnTo>
                  <a:lnTo>
                    <a:pt x="57" y="206"/>
                  </a:lnTo>
                  <a:lnTo>
                    <a:pt x="74" y="209"/>
                  </a:lnTo>
                  <a:lnTo>
                    <a:pt x="92" y="208"/>
                  </a:lnTo>
                  <a:lnTo>
                    <a:pt x="80" y="188"/>
                  </a:lnTo>
                  <a:lnTo>
                    <a:pt x="61" y="181"/>
                  </a:lnTo>
                  <a:lnTo>
                    <a:pt x="51" y="167"/>
                  </a:lnTo>
                  <a:lnTo>
                    <a:pt x="18" y="152"/>
                  </a:lnTo>
                  <a:lnTo>
                    <a:pt x="23" y="137"/>
                  </a:lnTo>
                  <a:lnTo>
                    <a:pt x="52" y="136"/>
                  </a:lnTo>
                  <a:lnTo>
                    <a:pt x="69" y="124"/>
                  </a:lnTo>
                  <a:lnTo>
                    <a:pt x="70" y="109"/>
                  </a:lnTo>
                  <a:lnTo>
                    <a:pt x="85" y="100"/>
                  </a:lnTo>
                  <a:lnTo>
                    <a:pt x="101" y="100"/>
                  </a:lnTo>
                  <a:lnTo>
                    <a:pt x="123" y="83"/>
                  </a:lnTo>
                  <a:lnTo>
                    <a:pt x="151" y="83"/>
                  </a:lnTo>
                  <a:lnTo>
                    <a:pt x="169" y="73"/>
                  </a:lnTo>
                  <a:lnTo>
                    <a:pt x="190" y="73"/>
                  </a:lnTo>
                  <a:lnTo>
                    <a:pt x="185" y="83"/>
                  </a:lnTo>
                  <a:lnTo>
                    <a:pt x="200" y="82"/>
                  </a:lnTo>
                  <a:lnTo>
                    <a:pt x="234" y="83"/>
                  </a:lnTo>
                  <a:lnTo>
                    <a:pt x="239" y="93"/>
                  </a:lnTo>
                  <a:lnTo>
                    <a:pt x="278" y="93"/>
                  </a:lnTo>
                  <a:lnTo>
                    <a:pt x="303" y="100"/>
                  </a:lnTo>
                  <a:lnTo>
                    <a:pt x="326" y="100"/>
                  </a:lnTo>
                  <a:lnTo>
                    <a:pt x="340" y="108"/>
                  </a:lnTo>
                  <a:lnTo>
                    <a:pt x="362" y="103"/>
                  </a:lnTo>
                  <a:lnTo>
                    <a:pt x="380" y="106"/>
                  </a:lnTo>
                  <a:lnTo>
                    <a:pt x="393" y="114"/>
                  </a:lnTo>
                  <a:lnTo>
                    <a:pt x="427" y="116"/>
                  </a:lnTo>
                  <a:lnTo>
                    <a:pt x="447" y="131"/>
                  </a:lnTo>
                  <a:lnTo>
                    <a:pt x="471" y="132"/>
                  </a:lnTo>
                  <a:lnTo>
                    <a:pt x="498" y="119"/>
                  </a:lnTo>
                  <a:lnTo>
                    <a:pt x="511" y="119"/>
                  </a:lnTo>
                  <a:lnTo>
                    <a:pt x="524" y="118"/>
                  </a:lnTo>
                  <a:lnTo>
                    <a:pt x="548" y="108"/>
                  </a:lnTo>
                  <a:lnTo>
                    <a:pt x="570" y="101"/>
                  </a:lnTo>
                  <a:lnTo>
                    <a:pt x="576" y="103"/>
                  </a:lnTo>
                  <a:lnTo>
                    <a:pt x="570" y="109"/>
                  </a:lnTo>
                  <a:lnTo>
                    <a:pt x="558" y="114"/>
                  </a:lnTo>
                  <a:lnTo>
                    <a:pt x="540" y="119"/>
                  </a:lnTo>
                  <a:lnTo>
                    <a:pt x="524" y="136"/>
                  </a:lnTo>
                  <a:lnTo>
                    <a:pt x="545" y="126"/>
                  </a:lnTo>
                  <a:lnTo>
                    <a:pt x="565" y="118"/>
                  </a:lnTo>
                  <a:lnTo>
                    <a:pt x="581" y="116"/>
                  </a:lnTo>
                  <a:lnTo>
                    <a:pt x="591" y="106"/>
                  </a:lnTo>
                  <a:lnTo>
                    <a:pt x="596" y="91"/>
                  </a:lnTo>
                  <a:lnTo>
                    <a:pt x="611" y="95"/>
                  </a:lnTo>
                  <a:lnTo>
                    <a:pt x="625" y="118"/>
                  </a:lnTo>
                  <a:lnTo>
                    <a:pt x="638" y="121"/>
                  </a:lnTo>
                  <a:lnTo>
                    <a:pt x="647" y="103"/>
                  </a:lnTo>
                  <a:lnTo>
                    <a:pt x="658" y="122"/>
                  </a:lnTo>
                  <a:lnTo>
                    <a:pt x="669" y="121"/>
                  </a:lnTo>
                  <a:lnTo>
                    <a:pt x="676" y="111"/>
                  </a:lnTo>
                  <a:lnTo>
                    <a:pt x="689" y="111"/>
                  </a:lnTo>
                  <a:lnTo>
                    <a:pt x="710" y="113"/>
                  </a:lnTo>
                  <a:lnTo>
                    <a:pt x="722" y="124"/>
                  </a:lnTo>
                  <a:lnTo>
                    <a:pt x="768" y="137"/>
                  </a:lnTo>
                  <a:lnTo>
                    <a:pt x="784" y="136"/>
                  </a:lnTo>
                  <a:lnTo>
                    <a:pt x="810" y="149"/>
                  </a:lnTo>
                  <a:lnTo>
                    <a:pt x="792" y="155"/>
                  </a:lnTo>
                  <a:lnTo>
                    <a:pt x="792" y="163"/>
                  </a:lnTo>
                  <a:lnTo>
                    <a:pt x="845" y="168"/>
                  </a:lnTo>
                  <a:lnTo>
                    <a:pt x="869" y="163"/>
                  </a:lnTo>
                  <a:lnTo>
                    <a:pt x="890" y="172"/>
                  </a:lnTo>
                  <a:lnTo>
                    <a:pt x="904" y="196"/>
                  </a:lnTo>
                  <a:lnTo>
                    <a:pt x="907" y="176"/>
                  </a:lnTo>
                  <a:lnTo>
                    <a:pt x="900" y="163"/>
                  </a:lnTo>
                  <a:lnTo>
                    <a:pt x="923" y="154"/>
                  </a:lnTo>
                  <a:lnTo>
                    <a:pt x="936" y="145"/>
                  </a:lnTo>
                  <a:lnTo>
                    <a:pt x="958" y="157"/>
                  </a:lnTo>
                  <a:lnTo>
                    <a:pt x="974" y="158"/>
                  </a:lnTo>
                  <a:lnTo>
                    <a:pt x="995" y="168"/>
                  </a:lnTo>
                  <a:lnTo>
                    <a:pt x="1036" y="167"/>
                  </a:lnTo>
                  <a:lnTo>
                    <a:pt x="1041" y="155"/>
                  </a:lnTo>
                  <a:lnTo>
                    <a:pt x="1053" y="147"/>
                  </a:lnTo>
                  <a:lnTo>
                    <a:pt x="1030" y="131"/>
                  </a:lnTo>
                  <a:lnTo>
                    <a:pt x="1043" y="126"/>
                  </a:lnTo>
                  <a:lnTo>
                    <a:pt x="1048" y="111"/>
                  </a:lnTo>
                  <a:lnTo>
                    <a:pt x="1074" y="122"/>
                  </a:lnTo>
                  <a:lnTo>
                    <a:pt x="1077" y="142"/>
                  </a:lnTo>
                  <a:lnTo>
                    <a:pt x="1066" y="142"/>
                  </a:lnTo>
                  <a:lnTo>
                    <a:pt x="1067" y="155"/>
                  </a:lnTo>
                  <a:lnTo>
                    <a:pt x="1077" y="155"/>
                  </a:lnTo>
                  <a:lnTo>
                    <a:pt x="1074" y="170"/>
                  </a:lnTo>
                  <a:lnTo>
                    <a:pt x="1090" y="181"/>
                  </a:lnTo>
                  <a:lnTo>
                    <a:pt x="1089" y="160"/>
                  </a:lnTo>
                  <a:lnTo>
                    <a:pt x="1116" y="147"/>
                  </a:lnTo>
                  <a:lnTo>
                    <a:pt x="1116" y="132"/>
                  </a:lnTo>
                  <a:lnTo>
                    <a:pt x="1100" y="142"/>
                  </a:lnTo>
                  <a:lnTo>
                    <a:pt x="1085" y="142"/>
                  </a:lnTo>
                  <a:lnTo>
                    <a:pt x="1080" y="129"/>
                  </a:lnTo>
                  <a:lnTo>
                    <a:pt x="1097" y="132"/>
                  </a:lnTo>
                  <a:lnTo>
                    <a:pt x="1102" y="121"/>
                  </a:lnTo>
                  <a:lnTo>
                    <a:pt x="1087" y="111"/>
                  </a:lnTo>
                  <a:lnTo>
                    <a:pt x="1072" y="98"/>
                  </a:lnTo>
                  <a:lnTo>
                    <a:pt x="1074" y="90"/>
                  </a:lnTo>
                  <a:lnTo>
                    <a:pt x="1069" y="80"/>
                  </a:lnTo>
                  <a:lnTo>
                    <a:pt x="1077" y="67"/>
                  </a:lnTo>
                  <a:lnTo>
                    <a:pt x="1087" y="67"/>
                  </a:lnTo>
                  <a:lnTo>
                    <a:pt x="1090" y="59"/>
                  </a:lnTo>
                  <a:lnTo>
                    <a:pt x="1110" y="60"/>
                  </a:lnTo>
                  <a:lnTo>
                    <a:pt x="1126" y="73"/>
                  </a:lnTo>
                  <a:lnTo>
                    <a:pt x="1126" y="85"/>
                  </a:lnTo>
                  <a:lnTo>
                    <a:pt x="1138" y="86"/>
                  </a:lnTo>
                  <a:lnTo>
                    <a:pt x="1139" y="101"/>
                  </a:lnTo>
                  <a:lnTo>
                    <a:pt x="1138" y="113"/>
                  </a:lnTo>
                  <a:lnTo>
                    <a:pt x="1146" y="116"/>
                  </a:lnTo>
                  <a:lnTo>
                    <a:pt x="1169" y="140"/>
                  </a:lnTo>
                  <a:lnTo>
                    <a:pt x="1183" y="127"/>
                  </a:lnTo>
                  <a:lnTo>
                    <a:pt x="1203" y="145"/>
                  </a:lnTo>
                  <a:lnTo>
                    <a:pt x="1197" y="155"/>
                  </a:lnTo>
                  <a:lnTo>
                    <a:pt x="1203" y="173"/>
                  </a:lnTo>
                  <a:lnTo>
                    <a:pt x="1215" y="178"/>
                  </a:lnTo>
                  <a:lnTo>
                    <a:pt x="1224" y="167"/>
                  </a:lnTo>
                  <a:lnTo>
                    <a:pt x="1233" y="152"/>
                  </a:lnTo>
                  <a:lnTo>
                    <a:pt x="1247" y="131"/>
                  </a:lnTo>
                  <a:lnTo>
                    <a:pt x="1237" y="122"/>
                  </a:lnTo>
                  <a:lnTo>
                    <a:pt x="1239" y="111"/>
                  </a:lnTo>
                  <a:lnTo>
                    <a:pt x="1252" y="108"/>
                  </a:lnTo>
                  <a:lnTo>
                    <a:pt x="1229" y="101"/>
                  </a:lnTo>
                  <a:lnTo>
                    <a:pt x="1218" y="93"/>
                  </a:lnTo>
                  <a:lnTo>
                    <a:pt x="1210" y="96"/>
                  </a:lnTo>
                  <a:lnTo>
                    <a:pt x="1192" y="96"/>
                  </a:lnTo>
                  <a:lnTo>
                    <a:pt x="1179" y="83"/>
                  </a:lnTo>
                  <a:lnTo>
                    <a:pt x="1195" y="80"/>
                  </a:lnTo>
                  <a:lnTo>
                    <a:pt x="1208" y="82"/>
                  </a:lnTo>
                  <a:lnTo>
                    <a:pt x="1203" y="72"/>
                  </a:lnTo>
                  <a:lnTo>
                    <a:pt x="1190" y="70"/>
                  </a:lnTo>
                  <a:lnTo>
                    <a:pt x="1172" y="67"/>
                  </a:lnTo>
                  <a:lnTo>
                    <a:pt x="1174" y="41"/>
                  </a:lnTo>
                  <a:lnTo>
                    <a:pt x="1185" y="18"/>
                  </a:lnTo>
                  <a:lnTo>
                    <a:pt x="1205" y="3"/>
                  </a:lnTo>
                  <a:lnTo>
                    <a:pt x="12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806701" y="1668463"/>
              <a:ext cx="7548563" cy="2357438"/>
            </a:xfrm>
            <a:custGeom>
              <a:avLst/>
              <a:gdLst>
                <a:gd name="T0" fmla="*/ 525 w 4755"/>
                <a:gd name="T1" fmla="*/ 110 h 1485"/>
                <a:gd name="T2" fmla="*/ 324 w 4755"/>
                <a:gd name="T3" fmla="*/ 67 h 1485"/>
                <a:gd name="T4" fmla="*/ 4018 w 4755"/>
                <a:gd name="T5" fmla="*/ 51 h 1485"/>
                <a:gd name="T6" fmla="*/ 3992 w 4755"/>
                <a:gd name="T7" fmla="*/ 48 h 1485"/>
                <a:gd name="T8" fmla="*/ 387 w 4755"/>
                <a:gd name="T9" fmla="*/ 49 h 1485"/>
                <a:gd name="T10" fmla="*/ 2790 w 4755"/>
                <a:gd name="T11" fmla="*/ 90 h 1485"/>
                <a:gd name="T12" fmla="*/ 2669 w 4755"/>
                <a:gd name="T13" fmla="*/ 167 h 1485"/>
                <a:gd name="T14" fmla="*/ 2884 w 4755"/>
                <a:gd name="T15" fmla="*/ 31 h 1485"/>
                <a:gd name="T16" fmla="*/ 3602 w 4755"/>
                <a:gd name="T17" fmla="*/ 57 h 1485"/>
                <a:gd name="T18" fmla="*/ 3579 w 4755"/>
                <a:gd name="T19" fmla="*/ 113 h 1485"/>
                <a:gd name="T20" fmla="*/ 3833 w 4755"/>
                <a:gd name="T21" fmla="*/ 131 h 1485"/>
                <a:gd name="T22" fmla="*/ 3993 w 4755"/>
                <a:gd name="T23" fmla="*/ 169 h 1485"/>
                <a:gd name="T24" fmla="*/ 4262 w 4755"/>
                <a:gd name="T25" fmla="*/ 190 h 1485"/>
                <a:gd name="T26" fmla="*/ 4480 w 4755"/>
                <a:gd name="T27" fmla="*/ 218 h 1485"/>
                <a:gd name="T28" fmla="*/ 4722 w 4755"/>
                <a:gd name="T29" fmla="*/ 305 h 1485"/>
                <a:gd name="T30" fmla="*/ 4565 w 4755"/>
                <a:gd name="T31" fmla="*/ 362 h 1485"/>
                <a:gd name="T32" fmla="*/ 4365 w 4755"/>
                <a:gd name="T33" fmla="*/ 463 h 1485"/>
                <a:gd name="T34" fmla="*/ 4241 w 4755"/>
                <a:gd name="T35" fmla="*/ 614 h 1485"/>
                <a:gd name="T36" fmla="*/ 4306 w 4755"/>
                <a:gd name="T37" fmla="*/ 452 h 1485"/>
                <a:gd name="T38" fmla="*/ 4088 w 4755"/>
                <a:gd name="T39" fmla="*/ 486 h 1485"/>
                <a:gd name="T40" fmla="*/ 4002 w 4755"/>
                <a:gd name="T41" fmla="*/ 599 h 1485"/>
                <a:gd name="T42" fmla="*/ 4051 w 4755"/>
                <a:gd name="T43" fmla="*/ 742 h 1485"/>
                <a:gd name="T44" fmla="*/ 3980 w 4755"/>
                <a:gd name="T45" fmla="*/ 733 h 1485"/>
                <a:gd name="T46" fmla="*/ 3836 w 4755"/>
                <a:gd name="T47" fmla="*/ 951 h 1485"/>
                <a:gd name="T48" fmla="*/ 3666 w 4755"/>
                <a:gd name="T49" fmla="*/ 882 h 1485"/>
                <a:gd name="T50" fmla="*/ 3682 w 4755"/>
                <a:gd name="T51" fmla="*/ 1116 h 1485"/>
                <a:gd name="T52" fmla="*/ 3499 w 4755"/>
                <a:gd name="T53" fmla="*/ 1185 h 1485"/>
                <a:gd name="T54" fmla="*/ 3429 w 4755"/>
                <a:gd name="T55" fmla="*/ 1313 h 1485"/>
                <a:gd name="T56" fmla="*/ 3412 w 4755"/>
                <a:gd name="T57" fmla="*/ 1450 h 1485"/>
                <a:gd name="T58" fmla="*/ 3301 w 4755"/>
                <a:gd name="T59" fmla="*/ 1213 h 1485"/>
                <a:gd name="T60" fmla="*/ 3100 w 4755"/>
                <a:gd name="T61" fmla="*/ 1321 h 1485"/>
                <a:gd name="T62" fmla="*/ 2954 w 4755"/>
                <a:gd name="T63" fmla="*/ 1179 h 1485"/>
                <a:gd name="T64" fmla="*/ 2645 w 4755"/>
                <a:gd name="T65" fmla="*/ 1035 h 1485"/>
                <a:gd name="T66" fmla="*/ 2753 w 4755"/>
                <a:gd name="T67" fmla="*/ 1129 h 1485"/>
                <a:gd name="T68" fmla="*/ 2622 w 4755"/>
                <a:gd name="T69" fmla="*/ 1283 h 1485"/>
                <a:gd name="T70" fmla="*/ 2401 w 4755"/>
                <a:gd name="T71" fmla="*/ 1064 h 1485"/>
                <a:gd name="T72" fmla="*/ 2411 w 4755"/>
                <a:gd name="T73" fmla="*/ 918 h 1485"/>
                <a:gd name="T74" fmla="*/ 2285 w 4755"/>
                <a:gd name="T75" fmla="*/ 854 h 1485"/>
                <a:gd name="T76" fmla="*/ 2195 w 4755"/>
                <a:gd name="T77" fmla="*/ 894 h 1485"/>
                <a:gd name="T78" fmla="*/ 2114 w 4755"/>
                <a:gd name="T79" fmla="*/ 814 h 1485"/>
                <a:gd name="T80" fmla="*/ 2129 w 4755"/>
                <a:gd name="T81" fmla="*/ 869 h 1485"/>
                <a:gd name="T82" fmla="*/ 1898 w 4755"/>
                <a:gd name="T83" fmla="*/ 853 h 1485"/>
                <a:gd name="T84" fmla="*/ 1784 w 4755"/>
                <a:gd name="T85" fmla="*/ 799 h 1485"/>
                <a:gd name="T86" fmla="*/ 1933 w 4755"/>
                <a:gd name="T87" fmla="*/ 656 h 1485"/>
                <a:gd name="T88" fmla="*/ 2065 w 4755"/>
                <a:gd name="T89" fmla="*/ 555 h 1485"/>
                <a:gd name="T90" fmla="*/ 2211 w 4755"/>
                <a:gd name="T91" fmla="*/ 547 h 1485"/>
                <a:gd name="T92" fmla="*/ 2288 w 4755"/>
                <a:gd name="T93" fmla="*/ 480 h 1485"/>
                <a:gd name="T94" fmla="*/ 2268 w 4755"/>
                <a:gd name="T95" fmla="*/ 339 h 1485"/>
                <a:gd name="T96" fmla="*/ 2154 w 4755"/>
                <a:gd name="T97" fmla="*/ 496 h 1485"/>
                <a:gd name="T98" fmla="*/ 2015 w 4755"/>
                <a:gd name="T99" fmla="*/ 509 h 1485"/>
                <a:gd name="T100" fmla="*/ 2062 w 4755"/>
                <a:gd name="T101" fmla="*/ 365 h 1485"/>
                <a:gd name="T102" fmla="*/ 2118 w 4755"/>
                <a:gd name="T103" fmla="*/ 260 h 1485"/>
                <a:gd name="T104" fmla="*/ 2237 w 4755"/>
                <a:gd name="T105" fmla="*/ 198 h 1485"/>
                <a:gd name="T106" fmla="*/ 2432 w 4755"/>
                <a:gd name="T107" fmla="*/ 249 h 1485"/>
                <a:gd name="T108" fmla="*/ 2430 w 4755"/>
                <a:gd name="T109" fmla="*/ 372 h 1485"/>
                <a:gd name="T110" fmla="*/ 2566 w 4755"/>
                <a:gd name="T111" fmla="*/ 306 h 1485"/>
                <a:gd name="T112" fmla="*/ 2710 w 4755"/>
                <a:gd name="T113" fmla="*/ 270 h 1485"/>
                <a:gd name="T114" fmla="*/ 2866 w 4755"/>
                <a:gd name="T115" fmla="*/ 241 h 1485"/>
                <a:gd name="T116" fmla="*/ 2977 w 4755"/>
                <a:gd name="T117" fmla="*/ 167 h 1485"/>
                <a:gd name="T118" fmla="*/ 3039 w 4755"/>
                <a:gd name="T119" fmla="*/ 254 h 1485"/>
                <a:gd name="T120" fmla="*/ 3020 w 4755"/>
                <a:gd name="T121" fmla="*/ 149 h 1485"/>
                <a:gd name="T122" fmla="*/ 3123 w 4755"/>
                <a:gd name="T123" fmla="*/ 172 h 1485"/>
                <a:gd name="T124" fmla="*/ 3268 w 4755"/>
                <a:gd name="T125" fmla="*/ 64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55" h="1485">
                  <a:moveTo>
                    <a:pt x="294" y="115"/>
                  </a:moveTo>
                  <a:lnTo>
                    <a:pt x="319" y="118"/>
                  </a:lnTo>
                  <a:lnTo>
                    <a:pt x="325" y="123"/>
                  </a:lnTo>
                  <a:lnTo>
                    <a:pt x="322" y="136"/>
                  </a:lnTo>
                  <a:lnTo>
                    <a:pt x="312" y="141"/>
                  </a:lnTo>
                  <a:lnTo>
                    <a:pt x="312" y="141"/>
                  </a:lnTo>
                  <a:lnTo>
                    <a:pt x="311" y="139"/>
                  </a:lnTo>
                  <a:lnTo>
                    <a:pt x="309" y="138"/>
                  </a:lnTo>
                  <a:lnTo>
                    <a:pt x="307" y="134"/>
                  </a:lnTo>
                  <a:lnTo>
                    <a:pt x="304" y="133"/>
                  </a:lnTo>
                  <a:lnTo>
                    <a:pt x="302" y="131"/>
                  </a:lnTo>
                  <a:lnTo>
                    <a:pt x="301" y="129"/>
                  </a:lnTo>
                  <a:lnTo>
                    <a:pt x="299" y="129"/>
                  </a:lnTo>
                  <a:lnTo>
                    <a:pt x="296" y="128"/>
                  </a:lnTo>
                  <a:lnTo>
                    <a:pt x="293" y="125"/>
                  </a:lnTo>
                  <a:lnTo>
                    <a:pt x="291" y="123"/>
                  </a:lnTo>
                  <a:lnTo>
                    <a:pt x="288" y="121"/>
                  </a:lnTo>
                  <a:lnTo>
                    <a:pt x="288" y="121"/>
                  </a:lnTo>
                  <a:lnTo>
                    <a:pt x="294" y="115"/>
                  </a:lnTo>
                  <a:close/>
                  <a:moveTo>
                    <a:pt x="4036" y="113"/>
                  </a:moveTo>
                  <a:lnTo>
                    <a:pt x="4038" y="113"/>
                  </a:lnTo>
                  <a:lnTo>
                    <a:pt x="4038" y="115"/>
                  </a:lnTo>
                  <a:lnTo>
                    <a:pt x="4038" y="116"/>
                  </a:lnTo>
                  <a:lnTo>
                    <a:pt x="4039" y="116"/>
                  </a:lnTo>
                  <a:lnTo>
                    <a:pt x="4039" y="118"/>
                  </a:lnTo>
                  <a:lnTo>
                    <a:pt x="4043" y="120"/>
                  </a:lnTo>
                  <a:lnTo>
                    <a:pt x="4044" y="120"/>
                  </a:lnTo>
                  <a:lnTo>
                    <a:pt x="4046" y="120"/>
                  </a:lnTo>
                  <a:lnTo>
                    <a:pt x="4048" y="120"/>
                  </a:lnTo>
                  <a:lnTo>
                    <a:pt x="4049" y="121"/>
                  </a:lnTo>
                  <a:lnTo>
                    <a:pt x="4051" y="121"/>
                  </a:lnTo>
                  <a:lnTo>
                    <a:pt x="4054" y="123"/>
                  </a:lnTo>
                  <a:lnTo>
                    <a:pt x="4056" y="125"/>
                  </a:lnTo>
                  <a:lnTo>
                    <a:pt x="4056" y="126"/>
                  </a:lnTo>
                  <a:lnTo>
                    <a:pt x="4056" y="133"/>
                  </a:lnTo>
                  <a:lnTo>
                    <a:pt x="4049" y="133"/>
                  </a:lnTo>
                  <a:lnTo>
                    <a:pt x="4048" y="133"/>
                  </a:lnTo>
                  <a:lnTo>
                    <a:pt x="4046" y="133"/>
                  </a:lnTo>
                  <a:lnTo>
                    <a:pt x="4043" y="131"/>
                  </a:lnTo>
                  <a:lnTo>
                    <a:pt x="4039" y="129"/>
                  </a:lnTo>
                  <a:lnTo>
                    <a:pt x="4038" y="129"/>
                  </a:lnTo>
                  <a:lnTo>
                    <a:pt x="4036" y="128"/>
                  </a:lnTo>
                  <a:lnTo>
                    <a:pt x="4034" y="128"/>
                  </a:lnTo>
                  <a:lnTo>
                    <a:pt x="4033" y="128"/>
                  </a:lnTo>
                  <a:lnTo>
                    <a:pt x="4030" y="128"/>
                  </a:lnTo>
                  <a:lnTo>
                    <a:pt x="4026" y="128"/>
                  </a:lnTo>
                  <a:lnTo>
                    <a:pt x="4025" y="128"/>
                  </a:lnTo>
                  <a:lnTo>
                    <a:pt x="4021" y="128"/>
                  </a:lnTo>
                  <a:lnTo>
                    <a:pt x="4018" y="129"/>
                  </a:lnTo>
                  <a:lnTo>
                    <a:pt x="4016" y="129"/>
                  </a:lnTo>
                  <a:lnTo>
                    <a:pt x="4013" y="129"/>
                  </a:lnTo>
                  <a:lnTo>
                    <a:pt x="4010" y="129"/>
                  </a:lnTo>
                  <a:lnTo>
                    <a:pt x="4007" y="128"/>
                  </a:lnTo>
                  <a:lnTo>
                    <a:pt x="4003" y="128"/>
                  </a:lnTo>
                  <a:lnTo>
                    <a:pt x="4000" y="128"/>
                  </a:lnTo>
                  <a:lnTo>
                    <a:pt x="4003" y="126"/>
                  </a:lnTo>
                  <a:lnTo>
                    <a:pt x="4007" y="125"/>
                  </a:lnTo>
                  <a:lnTo>
                    <a:pt x="4010" y="121"/>
                  </a:lnTo>
                  <a:lnTo>
                    <a:pt x="4013" y="120"/>
                  </a:lnTo>
                  <a:lnTo>
                    <a:pt x="4015" y="120"/>
                  </a:lnTo>
                  <a:lnTo>
                    <a:pt x="4018" y="120"/>
                  </a:lnTo>
                  <a:lnTo>
                    <a:pt x="4018" y="118"/>
                  </a:lnTo>
                  <a:lnTo>
                    <a:pt x="4018" y="118"/>
                  </a:lnTo>
                  <a:lnTo>
                    <a:pt x="4020" y="116"/>
                  </a:lnTo>
                  <a:lnTo>
                    <a:pt x="4020" y="115"/>
                  </a:lnTo>
                  <a:lnTo>
                    <a:pt x="4021" y="115"/>
                  </a:lnTo>
                  <a:lnTo>
                    <a:pt x="4025" y="113"/>
                  </a:lnTo>
                  <a:lnTo>
                    <a:pt x="4028" y="113"/>
                  </a:lnTo>
                  <a:lnTo>
                    <a:pt x="4031" y="113"/>
                  </a:lnTo>
                  <a:lnTo>
                    <a:pt x="4034" y="113"/>
                  </a:lnTo>
                  <a:lnTo>
                    <a:pt x="4036" y="113"/>
                  </a:lnTo>
                  <a:close/>
                  <a:moveTo>
                    <a:pt x="415" y="107"/>
                  </a:moveTo>
                  <a:lnTo>
                    <a:pt x="420" y="113"/>
                  </a:lnTo>
                  <a:lnTo>
                    <a:pt x="422" y="113"/>
                  </a:lnTo>
                  <a:lnTo>
                    <a:pt x="422" y="115"/>
                  </a:lnTo>
                  <a:lnTo>
                    <a:pt x="425" y="116"/>
                  </a:lnTo>
                  <a:lnTo>
                    <a:pt x="427" y="118"/>
                  </a:lnTo>
                  <a:lnTo>
                    <a:pt x="430" y="121"/>
                  </a:lnTo>
                  <a:lnTo>
                    <a:pt x="432" y="123"/>
                  </a:lnTo>
                  <a:lnTo>
                    <a:pt x="433" y="126"/>
                  </a:lnTo>
                  <a:lnTo>
                    <a:pt x="433" y="128"/>
                  </a:lnTo>
                  <a:lnTo>
                    <a:pt x="433" y="129"/>
                  </a:lnTo>
                  <a:lnTo>
                    <a:pt x="432" y="129"/>
                  </a:lnTo>
                  <a:lnTo>
                    <a:pt x="419" y="136"/>
                  </a:lnTo>
                  <a:lnTo>
                    <a:pt x="428" y="143"/>
                  </a:lnTo>
                  <a:lnTo>
                    <a:pt x="440" y="152"/>
                  </a:lnTo>
                  <a:lnTo>
                    <a:pt x="446" y="162"/>
                  </a:lnTo>
                  <a:lnTo>
                    <a:pt x="438" y="175"/>
                  </a:lnTo>
                  <a:lnTo>
                    <a:pt x="420" y="175"/>
                  </a:lnTo>
                  <a:lnTo>
                    <a:pt x="420" y="177"/>
                  </a:lnTo>
                  <a:lnTo>
                    <a:pt x="419" y="179"/>
                  </a:lnTo>
                  <a:lnTo>
                    <a:pt x="417" y="180"/>
                  </a:lnTo>
                  <a:lnTo>
                    <a:pt x="414" y="182"/>
                  </a:lnTo>
                  <a:lnTo>
                    <a:pt x="412" y="185"/>
                  </a:lnTo>
                  <a:lnTo>
                    <a:pt x="409" y="185"/>
                  </a:lnTo>
                  <a:lnTo>
                    <a:pt x="409" y="185"/>
                  </a:lnTo>
                  <a:lnTo>
                    <a:pt x="405" y="183"/>
                  </a:lnTo>
                  <a:lnTo>
                    <a:pt x="402" y="182"/>
                  </a:lnTo>
                  <a:lnTo>
                    <a:pt x="399" y="182"/>
                  </a:lnTo>
                  <a:lnTo>
                    <a:pt x="396" y="180"/>
                  </a:lnTo>
                  <a:lnTo>
                    <a:pt x="392" y="179"/>
                  </a:lnTo>
                  <a:lnTo>
                    <a:pt x="391" y="177"/>
                  </a:lnTo>
                  <a:lnTo>
                    <a:pt x="391" y="174"/>
                  </a:lnTo>
                  <a:lnTo>
                    <a:pt x="389" y="172"/>
                  </a:lnTo>
                  <a:lnTo>
                    <a:pt x="387" y="169"/>
                  </a:lnTo>
                  <a:lnTo>
                    <a:pt x="387" y="167"/>
                  </a:lnTo>
                  <a:lnTo>
                    <a:pt x="386" y="164"/>
                  </a:lnTo>
                  <a:lnTo>
                    <a:pt x="386" y="164"/>
                  </a:lnTo>
                  <a:lnTo>
                    <a:pt x="371" y="161"/>
                  </a:lnTo>
                  <a:lnTo>
                    <a:pt x="363" y="156"/>
                  </a:lnTo>
                  <a:lnTo>
                    <a:pt x="351" y="147"/>
                  </a:lnTo>
                  <a:lnTo>
                    <a:pt x="353" y="139"/>
                  </a:lnTo>
                  <a:lnTo>
                    <a:pt x="363" y="139"/>
                  </a:lnTo>
                  <a:lnTo>
                    <a:pt x="363" y="139"/>
                  </a:lnTo>
                  <a:lnTo>
                    <a:pt x="365" y="141"/>
                  </a:lnTo>
                  <a:lnTo>
                    <a:pt x="366" y="143"/>
                  </a:lnTo>
                  <a:lnTo>
                    <a:pt x="369" y="144"/>
                  </a:lnTo>
                  <a:lnTo>
                    <a:pt x="371" y="146"/>
                  </a:lnTo>
                  <a:lnTo>
                    <a:pt x="373" y="147"/>
                  </a:lnTo>
                  <a:lnTo>
                    <a:pt x="376" y="147"/>
                  </a:lnTo>
                  <a:lnTo>
                    <a:pt x="378" y="147"/>
                  </a:lnTo>
                  <a:lnTo>
                    <a:pt x="379" y="146"/>
                  </a:lnTo>
                  <a:lnTo>
                    <a:pt x="381" y="144"/>
                  </a:lnTo>
                  <a:lnTo>
                    <a:pt x="381" y="144"/>
                  </a:lnTo>
                  <a:lnTo>
                    <a:pt x="386" y="133"/>
                  </a:lnTo>
                  <a:lnTo>
                    <a:pt x="374" y="123"/>
                  </a:lnTo>
                  <a:lnTo>
                    <a:pt x="373" y="115"/>
                  </a:lnTo>
                  <a:lnTo>
                    <a:pt x="384" y="111"/>
                  </a:lnTo>
                  <a:lnTo>
                    <a:pt x="396" y="116"/>
                  </a:lnTo>
                  <a:lnTo>
                    <a:pt x="401" y="116"/>
                  </a:lnTo>
                  <a:lnTo>
                    <a:pt x="402" y="107"/>
                  </a:lnTo>
                  <a:lnTo>
                    <a:pt x="415" y="107"/>
                  </a:lnTo>
                  <a:close/>
                  <a:moveTo>
                    <a:pt x="491" y="103"/>
                  </a:moveTo>
                  <a:lnTo>
                    <a:pt x="505" y="108"/>
                  </a:lnTo>
                  <a:lnTo>
                    <a:pt x="518" y="108"/>
                  </a:lnTo>
                  <a:lnTo>
                    <a:pt x="522" y="110"/>
                  </a:lnTo>
                  <a:lnTo>
                    <a:pt x="525" y="110"/>
                  </a:lnTo>
                  <a:lnTo>
                    <a:pt x="527" y="111"/>
                  </a:lnTo>
                  <a:lnTo>
                    <a:pt x="530" y="113"/>
                  </a:lnTo>
                  <a:lnTo>
                    <a:pt x="532" y="115"/>
                  </a:lnTo>
                  <a:lnTo>
                    <a:pt x="533" y="115"/>
                  </a:lnTo>
                  <a:lnTo>
                    <a:pt x="523" y="126"/>
                  </a:lnTo>
                  <a:lnTo>
                    <a:pt x="515" y="139"/>
                  </a:lnTo>
                  <a:lnTo>
                    <a:pt x="507" y="146"/>
                  </a:lnTo>
                  <a:lnTo>
                    <a:pt x="491" y="143"/>
                  </a:lnTo>
                  <a:lnTo>
                    <a:pt x="489" y="154"/>
                  </a:lnTo>
                  <a:lnTo>
                    <a:pt x="479" y="161"/>
                  </a:lnTo>
                  <a:lnTo>
                    <a:pt x="464" y="162"/>
                  </a:lnTo>
                  <a:lnTo>
                    <a:pt x="463" y="161"/>
                  </a:lnTo>
                  <a:lnTo>
                    <a:pt x="463" y="157"/>
                  </a:lnTo>
                  <a:lnTo>
                    <a:pt x="461" y="154"/>
                  </a:lnTo>
                  <a:lnTo>
                    <a:pt x="461" y="149"/>
                  </a:lnTo>
                  <a:lnTo>
                    <a:pt x="460" y="146"/>
                  </a:lnTo>
                  <a:lnTo>
                    <a:pt x="460" y="144"/>
                  </a:lnTo>
                  <a:lnTo>
                    <a:pt x="460" y="143"/>
                  </a:lnTo>
                  <a:lnTo>
                    <a:pt x="460" y="123"/>
                  </a:lnTo>
                  <a:lnTo>
                    <a:pt x="460" y="123"/>
                  </a:lnTo>
                  <a:lnTo>
                    <a:pt x="463" y="121"/>
                  </a:lnTo>
                  <a:lnTo>
                    <a:pt x="466" y="120"/>
                  </a:lnTo>
                  <a:lnTo>
                    <a:pt x="468" y="118"/>
                  </a:lnTo>
                  <a:lnTo>
                    <a:pt x="469" y="115"/>
                  </a:lnTo>
                  <a:lnTo>
                    <a:pt x="469" y="111"/>
                  </a:lnTo>
                  <a:lnTo>
                    <a:pt x="469" y="110"/>
                  </a:lnTo>
                  <a:lnTo>
                    <a:pt x="468" y="107"/>
                  </a:lnTo>
                  <a:lnTo>
                    <a:pt x="469" y="105"/>
                  </a:lnTo>
                  <a:lnTo>
                    <a:pt x="469" y="105"/>
                  </a:lnTo>
                  <a:lnTo>
                    <a:pt x="473" y="105"/>
                  </a:lnTo>
                  <a:lnTo>
                    <a:pt x="478" y="105"/>
                  </a:lnTo>
                  <a:lnTo>
                    <a:pt x="481" y="105"/>
                  </a:lnTo>
                  <a:lnTo>
                    <a:pt x="486" y="105"/>
                  </a:lnTo>
                  <a:lnTo>
                    <a:pt x="489" y="103"/>
                  </a:lnTo>
                  <a:lnTo>
                    <a:pt x="491" y="103"/>
                  </a:lnTo>
                  <a:close/>
                  <a:moveTo>
                    <a:pt x="3933" y="100"/>
                  </a:moveTo>
                  <a:lnTo>
                    <a:pt x="3936" y="100"/>
                  </a:lnTo>
                  <a:lnTo>
                    <a:pt x="3938" y="102"/>
                  </a:lnTo>
                  <a:lnTo>
                    <a:pt x="3939" y="103"/>
                  </a:lnTo>
                  <a:lnTo>
                    <a:pt x="3939" y="107"/>
                  </a:lnTo>
                  <a:lnTo>
                    <a:pt x="3943" y="110"/>
                  </a:lnTo>
                  <a:lnTo>
                    <a:pt x="3944" y="113"/>
                  </a:lnTo>
                  <a:lnTo>
                    <a:pt x="3946" y="113"/>
                  </a:lnTo>
                  <a:lnTo>
                    <a:pt x="3948" y="115"/>
                  </a:lnTo>
                  <a:lnTo>
                    <a:pt x="3949" y="115"/>
                  </a:lnTo>
                  <a:lnTo>
                    <a:pt x="3951" y="115"/>
                  </a:lnTo>
                  <a:lnTo>
                    <a:pt x="3953" y="116"/>
                  </a:lnTo>
                  <a:lnTo>
                    <a:pt x="3953" y="118"/>
                  </a:lnTo>
                  <a:lnTo>
                    <a:pt x="3953" y="118"/>
                  </a:lnTo>
                  <a:lnTo>
                    <a:pt x="3939" y="118"/>
                  </a:lnTo>
                  <a:lnTo>
                    <a:pt x="3939" y="115"/>
                  </a:lnTo>
                  <a:lnTo>
                    <a:pt x="3939" y="113"/>
                  </a:lnTo>
                  <a:lnTo>
                    <a:pt x="3938" y="111"/>
                  </a:lnTo>
                  <a:lnTo>
                    <a:pt x="3938" y="110"/>
                  </a:lnTo>
                  <a:lnTo>
                    <a:pt x="3935" y="107"/>
                  </a:lnTo>
                  <a:lnTo>
                    <a:pt x="3933" y="103"/>
                  </a:lnTo>
                  <a:lnTo>
                    <a:pt x="3933" y="102"/>
                  </a:lnTo>
                  <a:lnTo>
                    <a:pt x="3933" y="100"/>
                  </a:lnTo>
                  <a:close/>
                  <a:moveTo>
                    <a:pt x="4002" y="100"/>
                  </a:moveTo>
                  <a:lnTo>
                    <a:pt x="4008" y="100"/>
                  </a:lnTo>
                  <a:lnTo>
                    <a:pt x="4010" y="100"/>
                  </a:lnTo>
                  <a:lnTo>
                    <a:pt x="4011" y="100"/>
                  </a:lnTo>
                  <a:lnTo>
                    <a:pt x="4015" y="102"/>
                  </a:lnTo>
                  <a:lnTo>
                    <a:pt x="4016" y="102"/>
                  </a:lnTo>
                  <a:lnTo>
                    <a:pt x="4018" y="102"/>
                  </a:lnTo>
                  <a:lnTo>
                    <a:pt x="4020" y="102"/>
                  </a:lnTo>
                  <a:lnTo>
                    <a:pt x="4021" y="103"/>
                  </a:lnTo>
                  <a:lnTo>
                    <a:pt x="4020" y="105"/>
                  </a:lnTo>
                  <a:lnTo>
                    <a:pt x="4020" y="105"/>
                  </a:lnTo>
                  <a:lnTo>
                    <a:pt x="4020" y="107"/>
                  </a:lnTo>
                  <a:lnTo>
                    <a:pt x="4018" y="107"/>
                  </a:lnTo>
                  <a:lnTo>
                    <a:pt x="4016" y="108"/>
                  </a:lnTo>
                  <a:lnTo>
                    <a:pt x="4015" y="108"/>
                  </a:lnTo>
                  <a:lnTo>
                    <a:pt x="4013" y="108"/>
                  </a:lnTo>
                  <a:lnTo>
                    <a:pt x="4010" y="108"/>
                  </a:lnTo>
                  <a:lnTo>
                    <a:pt x="4007" y="107"/>
                  </a:lnTo>
                  <a:lnTo>
                    <a:pt x="4005" y="107"/>
                  </a:lnTo>
                  <a:lnTo>
                    <a:pt x="4003" y="107"/>
                  </a:lnTo>
                  <a:lnTo>
                    <a:pt x="4002" y="105"/>
                  </a:lnTo>
                  <a:lnTo>
                    <a:pt x="4000" y="103"/>
                  </a:lnTo>
                  <a:lnTo>
                    <a:pt x="4002" y="102"/>
                  </a:lnTo>
                  <a:lnTo>
                    <a:pt x="4002" y="100"/>
                  </a:lnTo>
                  <a:close/>
                  <a:moveTo>
                    <a:pt x="50" y="93"/>
                  </a:moveTo>
                  <a:lnTo>
                    <a:pt x="72" y="95"/>
                  </a:lnTo>
                  <a:lnTo>
                    <a:pt x="88" y="102"/>
                  </a:lnTo>
                  <a:lnTo>
                    <a:pt x="106" y="107"/>
                  </a:lnTo>
                  <a:lnTo>
                    <a:pt x="121" y="102"/>
                  </a:lnTo>
                  <a:lnTo>
                    <a:pt x="134" y="102"/>
                  </a:lnTo>
                  <a:lnTo>
                    <a:pt x="155" y="115"/>
                  </a:lnTo>
                  <a:lnTo>
                    <a:pt x="157" y="125"/>
                  </a:lnTo>
                  <a:lnTo>
                    <a:pt x="140" y="131"/>
                  </a:lnTo>
                  <a:lnTo>
                    <a:pt x="111" y="141"/>
                  </a:lnTo>
                  <a:lnTo>
                    <a:pt x="111" y="143"/>
                  </a:lnTo>
                  <a:lnTo>
                    <a:pt x="109" y="144"/>
                  </a:lnTo>
                  <a:lnTo>
                    <a:pt x="106" y="146"/>
                  </a:lnTo>
                  <a:lnTo>
                    <a:pt x="104" y="147"/>
                  </a:lnTo>
                  <a:lnTo>
                    <a:pt x="103" y="151"/>
                  </a:lnTo>
                  <a:lnTo>
                    <a:pt x="101" y="152"/>
                  </a:lnTo>
                  <a:lnTo>
                    <a:pt x="99" y="154"/>
                  </a:lnTo>
                  <a:lnTo>
                    <a:pt x="98" y="156"/>
                  </a:lnTo>
                  <a:lnTo>
                    <a:pt x="94" y="157"/>
                  </a:lnTo>
                  <a:lnTo>
                    <a:pt x="91" y="159"/>
                  </a:lnTo>
                  <a:lnTo>
                    <a:pt x="90" y="161"/>
                  </a:lnTo>
                  <a:lnTo>
                    <a:pt x="86" y="161"/>
                  </a:lnTo>
                  <a:lnTo>
                    <a:pt x="86" y="162"/>
                  </a:lnTo>
                  <a:lnTo>
                    <a:pt x="81" y="177"/>
                  </a:lnTo>
                  <a:lnTo>
                    <a:pt x="72" y="183"/>
                  </a:lnTo>
                  <a:lnTo>
                    <a:pt x="55" y="183"/>
                  </a:lnTo>
                  <a:lnTo>
                    <a:pt x="42" y="195"/>
                  </a:lnTo>
                  <a:lnTo>
                    <a:pt x="27" y="175"/>
                  </a:lnTo>
                  <a:lnTo>
                    <a:pt x="0" y="167"/>
                  </a:lnTo>
                  <a:lnTo>
                    <a:pt x="21" y="139"/>
                  </a:lnTo>
                  <a:lnTo>
                    <a:pt x="26" y="118"/>
                  </a:lnTo>
                  <a:lnTo>
                    <a:pt x="22" y="103"/>
                  </a:lnTo>
                  <a:lnTo>
                    <a:pt x="22" y="97"/>
                  </a:lnTo>
                  <a:lnTo>
                    <a:pt x="50" y="93"/>
                  </a:lnTo>
                  <a:close/>
                  <a:moveTo>
                    <a:pt x="427" y="89"/>
                  </a:moveTo>
                  <a:lnTo>
                    <a:pt x="432" y="97"/>
                  </a:lnTo>
                  <a:lnTo>
                    <a:pt x="420" y="97"/>
                  </a:lnTo>
                  <a:lnTo>
                    <a:pt x="427" y="89"/>
                  </a:lnTo>
                  <a:close/>
                  <a:moveTo>
                    <a:pt x="325" y="66"/>
                  </a:moveTo>
                  <a:lnTo>
                    <a:pt x="327" y="66"/>
                  </a:lnTo>
                  <a:lnTo>
                    <a:pt x="330" y="67"/>
                  </a:lnTo>
                  <a:lnTo>
                    <a:pt x="332" y="69"/>
                  </a:lnTo>
                  <a:lnTo>
                    <a:pt x="333" y="69"/>
                  </a:lnTo>
                  <a:lnTo>
                    <a:pt x="335" y="71"/>
                  </a:lnTo>
                  <a:lnTo>
                    <a:pt x="333" y="74"/>
                  </a:lnTo>
                  <a:lnTo>
                    <a:pt x="333" y="75"/>
                  </a:lnTo>
                  <a:lnTo>
                    <a:pt x="332" y="77"/>
                  </a:lnTo>
                  <a:lnTo>
                    <a:pt x="330" y="79"/>
                  </a:lnTo>
                  <a:lnTo>
                    <a:pt x="320" y="79"/>
                  </a:lnTo>
                  <a:lnTo>
                    <a:pt x="317" y="71"/>
                  </a:lnTo>
                  <a:lnTo>
                    <a:pt x="319" y="71"/>
                  </a:lnTo>
                  <a:lnTo>
                    <a:pt x="320" y="71"/>
                  </a:lnTo>
                  <a:lnTo>
                    <a:pt x="322" y="69"/>
                  </a:lnTo>
                  <a:lnTo>
                    <a:pt x="322" y="69"/>
                  </a:lnTo>
                  <a:lnTo>
                    <a:pt x="324" y="67"/>
                  </a:lnTo>
                  <a:lnTo>
                    <a:pt x="324" y="66"/>
                  </a:lnTo>
                  <a:lnTo>
                    <a:pt x="325" y="66"/>
                  </a:lnTo>
                  <a:close/>
                  <a:moveTo>
                    <a:pt x="474" y="61"/>
                  </a:moveTo>
                  <a:lnTo>
                    <a:pt x="481" y="69"/>
                  </a:lnTo>
                  <a:lnTo>
                    <a:pt x="491" y="75"/>
                  </a:lnTo>
                  <a:lnTo>
                    <a:pt x="487" y="87"/>
                  </a:lnTo>
                  <a:lnTo>
                    <a:pt x="479" y="92"/>
                  </a:lnTo>
                  <a:lnTo>
                    <a:pt x="468" y="87"/>
                  </a:lnTo>
                  <a:lnTo>
                    <a:pt x="456" y="87"/>
                  </a:lnTo>
                  <a:lnTo>
                    <a:pt x="445" y="77"/>
                  </a:lnTo>
                  <a:lnTo>
                    <a:pt x="448" y="69"/>
                  </a:lnTo>
                  <a:lnTo>
                    <a:pt x="464" y="62"/>
                  </a:lnTo>
                  <a:lnTo>
                    <a:pt x="474" y="61"/>
                  </a:lnTo>
                  <a:close/>
                  <a:moveTo>
                    <a:pt x="4098" y="61"/>
                  </a:moveTo>
                  <a:lnTo>
                    <a:pt x="4100" y="64"/>
                  </a:lnTo>
                  <a:lnTo>
                    <a:pt x="4102" y="66"/>
                  </a:lnTo>
                  <a:lnTo>
                    <a:pt x="4105" y="69"/>
                  </a:lnTo>
                  <a:lnTo>
                    <a:pt x="4106" y="69"/>
                  </a:lnTo>
                  <a:lnTo>
                    <a:pt x="4110" y="69"/>
                  </a:lnTo>
                  <a:lnTo>
                    <a:pt x="4111" y="69"/>
                  </a:lnTo>
                  <a:lnTo>
                    <a:pt x="4115" y="69"/>
                  </a:lnTo>
                  <a:lnTo>
                    <a:pt x="4115" y="67"/>
                  </a:lnTo>
                  <a:lnTo>
                    <a:pt x="4115" y="66"/>
                  </a:lnTo>
                  <a:lnTo>
                    <a:pt x="4115" y="66"/>
                  </a:lnTo>
                  <a:lnTo>
                    <a:pt x="4116" y="66"/>
                  </a:lnTo>
                  <a:lnTo>
                    <a:pt x="4118" y="64"/>
                  </a:lnTo>
                  <a:lnTo>
                    <a:pt x="4121" y="64"/>
                  </a:lnTo>
                  <a:lnTo>
                    <a:pt x="4124" y="66"/>
                  </a:lnTo>
                  <a:lnTo>
                    <a:pt x="4128" y="66"/>
                  </a:lnTo>
                  <a:lnTo>
                    <a:pt x="4128" y="74"/>
                  </a:lnTo>
                  <a:lnTo>
                    <a:pt x="4129" y="74"/>
                  </a:lnTo>
                  <a:lnTo>
                    <a:pt x="4131" y="74"/>
                  </a:lnTo>
                  <a:lnTo>
                    <a:pt x="4136" y="74"/>
                  </a:lnTo>
                  <a:lnTo>
                    <a:pt x="4138" y="74"/>
                  </a:lnTo>
                  <a:lnTo>
                    <a:pt x="4139" y="74"/>
                  </a:lnTo>
                  <a:lnTo>
                    <a:pt x="4141" y="74"/>
                  </a:lnTo>
                  <a:lnTo>
                    <a:pt x="4144" y="74"/>
                  </a:lnTo>
                  <a:lnTo>
                    <a:pt x="4147" y="74"/>
                  </a:lnTo>
                  <a:lnTo>
                    <a:pt x="4149" y="72"/>
                  </a:lnTo>
                  <a:lnTo>
                    <a:pt x="4151" y="72"/>
                  </a:lnTo>
                  <a:lnTo>
                    <a:pt x="4156" y="72"/>
                  </a:lnTo>
                  <a:lnTo>
                    <a:pt x="4159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5"/>
                  </a:lnTo>
                  <a:lnTo>
                    <a:pt x="4162" y="77"/>
                  </a:lnTo>
                  <a:lnTo>
                    <a:pt x="4162" y="84"/>
                  </a:lnTo>
                  <a:lnTo>
                    <a:pt x="4160" y="84"/>
                  </a:lnTo>
                  <a:lnTo>
                    <a:pt x="4157" y="84"/>
                  </a:lnTo>
                  <a:lnTo>
                    <a:pt x="4156" y="84"/>
                  </a:lnTo>
                  <a:lnTo>
                    <a:pt x="4154" y="84"/>
                  </a:lnTo>
                  <a:lnTo>
                    <a:pt x="4154" y="84"/>
                  </a:lnTo>
                  <a:lnTo>
                    <a:pt x="4152" y="85"/>
                  </a:lnTo>
                  <a:lnTo>
                    <a:pt x="4152" y="87"/>
                  </a:lnTo>
                  <a:lnTo>
                    <a:pt x="4151" y="89"/>
                  </a:lnTo>
                  <a:lnTo>
                    <a:pt x="4151" y="89"/>
                  </a:lnTo>
                  <a:lnTo>
                    <a:pt x="4149" y="90"/>
                  </a:lnTo>
                  <a:lnTo>
                    <a:pt x="4147" y="90"/>
                  </a:lnTo>
                  <a:lnTo>
                    <a:pt x="4146" y="90"/>
                  </a:lnTo>
                  <a:lnTo>
                    <a:pt x="4142" y="90"/>
                  </a:lnTo>
                  <a:lnTo>
                    <a:pt x="4139" y="90"/>
                  </a:lnTo>
                  <a:lnTo>
                    <a:pt x="4136" y="90"/>
                  </a:lnTo>
                  <a:lnTo>
                    <a:pt x="4134" y="89"/>
                  </a:lnTo>
                  <a:lnTo>
                    <a:pt x="4133" y="89"/>
                  </a:lnTo>
                  <a:lnTo>
                    <a:pt x="4131" y="89"/>
                  </a:lnTo>
                  <a:lnTo>
                    <a:pt x="4129" y="87"/>
                  </a:lnTo>
                  <a:lnTo>
                    <a:pt x="4129" y="87"/>
                  </a:lnTo>
                  <a:lnTo>
                    <a:pt x="4128" y="85"/>
                  </a:lnTo>
                  <a:lnTo>
                    <a:pt x="4126" y="84"/>
                  </a:lnTo>
                  <a:lnTo>
                    <a:pt x="4124" y="84"/>
                  </a:lnTo>
                  <a:lnTo>
                    <a:pt x="4123" y="82"/>
                  </a:lnTo>
                  <a:lnTo>
                    <a:pt x="4121" y="80"/>
                  </a:lnTo>
                  <a:lnTo>
                    <a:pt x="4118" y="82"/>
                  </a:lnTo>
                  <a:lnTo>
                    <a:pt x="4116" y="82"/>
                  </a:lnTo>
                  <a:lnTo>
                    <a:pt x="4113" y="84"/>
                  </a:lnTo>
                  <a:lnTo>
                    <a:pt x="4111" y="84"/>
                  </a:lnTo>
                  <a:lnTo>
                    <a:pt x="4108" y="84"/>
                  </a:lnTo>
                  <a:lnTo>
                    <a:pt x="4105" y="84"/>
                  </a:lnTo>
                  <a:lnTo>
                    <a:pt x="4103" y="82"/>
                  </a:lnTo>
                  <a:lnTo>
                    <a:pt x="4103" y="82"/>
                  </a:lnTo>
                  <a:lnTo>
                    <a:pt x="4102" y="80"/>
                  </a:lnTo>
                  <a:lnTo>
                    <a:pt x="4102" y="80"/>
                  </a:lnTo>
                  <a:lnTo>
                    <a:pt x="4098" y="79"/>
                  </a:lnTo>
                  <a:lnTo>
                    <a:pt x="4095" y="77"/>
                  </a:lnTo>
                  <a:lnTo>
                    <a:pt x="4095" y="77"/>
                  </a:lnTo>
                  <a:lnTo>
                    <a:pt x="4095" y="75"/>
                  </a:lnTo>
                  <a:lnTo>
                    <a:pt x="4095" y="75"/>
                  </a:lnTo>
                  <a:lnTo>
                    <a:pt x="4095" y="61"/>
                  </a:lnTo>
                  <a:lnTo>
                    <a:pt x="4098" y="61"/>
                  </a:lnTo>
                  <a:close/>
                  <a:moveTo>
                    <a:pt x="3935" y="56"/>
                  </a:moveTo>
                  <a:lnTo>
                    <a:pt x="3935" y="56"/>
                  </a:lnTo>
                  <a:lnTo>
                    <a:pt x="3936" y="56"/>
                  </a:lnTo>
                  <a:lnTo>
                    <a:pt x="3938" y="57"/>
                  </a:lnTo>
                  <a:lnTo>
                    <a:pt x="3939" y="57"/>
                  </a:lnTo>
                  <a:lnTo>
                    <a:pt x="3941" y="57"/>
                  </a:lnTo>
                  <a:lnTo>
                    <a:pt x="3941" y="61"/>
                  </a:lnTo>
                  <a:lnTo>
                    <a:pt x="3939" y="62"/>
                  </a:lnTo>
                  <a:lnTo>
                    <a:pt x="3941" y="64"/>
                  </a:lnTo>
                  <a:lnTo>
                    <a:pt x="3941" y="66"/>
                  </a:lnTo>
                  <a:lnTo>
                    <a:pt x="3939" y="67"/>
                  </a:lnTo>
                  <a:lnTo>
                    <a:pt x="3939" y="69"/>
                  </a:lnTo>
                  <a:lnTo>
                    <a:pt x="3938" y="69"/>
                  </a:lnTo>
                  <a:lnTo>
                    <a:pt x="3936" y="69"/>
                  </a:lnTo>
                  <a:lnTo>
                    <a:pt x="3935" y="67"/>
                  </a:lnTo>
                  <a:lnTo>
                    <a:pt x="3935" y="67"/>
                  </a:lnTo>
                  <a:lnTo>
                    <a:pt x="3933" y="66"/>
                  </a:lnTo>
                  <a:lnTo>
                    <a:pt x="3931" y="66"/>
                  </a:lnTo>
                  <a:lnTo>
                    <a:pt x="3931" y="64"/>
                  </a:lnTo>
                  <a:lnTo>
                    <a:pt x="3931" y="59"/>
                  </a:lnTo>
                  <a:lnTo>
                    <a:pt x="3931" y="57"/>
                  </a:lnTo>
                  <a:lnTo>
                    <a:pt x="3933" y="56"/>
                  </a:lnTo>
                  <a:lnTo>
                    <a:pt x="3935" y="56"/>
                  </a:lnTo>
                  <a:close/>
                  <a:moveTo>
                    <a:pt x="122" y="49"/>
                  </a:moveTo>
                  <a:lnTo>
                    <a:pt x="114" y="64"/>
                  </a:lnTo>
                  <a:lnTo>
                    <a:pt x="99" y="62"/>
                  </a:lnTo>
                  <a:lnTo>
                    <a:pt x="108" y="53"/>
                  </a:lnTo>
                  <a:lnTo>
                    <a:pt x="122" y="49"/>
                  </a:lnTo>
                  <a:close/>
                  <a:moveTo>
                    <a:pt x="3993" y="48"/>
                  </a:moveTo>
                  <a:lnTo>
                    <a:pt x="3995" y="48"/>
                  </a:lnTo>
                  <a:lnTo>
                    <a:pt x="3995" y="48"/>
                  </a:lnTo>
                  <a:lnTo>
                    <a:pt x="3995" y="49"/>
                  </a:lnTo>
                  <a:lnTo>
                    <a:pt x="3995" y="51"/>
                  </a:lnTo>
                  <a:lnTo>
                    <a:pt x="3997" y="51"/>
                  </a:lnTo>
                  <a:lnTo>
                    <a:pt x="3998" y="53"/>
                  </a:lnTo>
                  <a:lnTo>
                    <a:pt x="3998" y="54"/>
                  </a:lnTo>
                  <a:lnTo>
                    <a:pt x="4000" y="56"/>
                  </a:lnTo>
                  <a:lnTo>
                    <a:pt x="4000" y="56"/>
                  </a:lnTo>
                  <a:lnTo>
                    <a:pt x="4002" y="57"/>
                  </a:lnTo>
                  <a:lnTo>
                    <a:pt x="4002" y="59"/>
                  </a:lnTo>
                  <a:lnTo>
                    <a:pt x="4003" y="59"/>
                  </a:lnTo>
                  <a:lnTo>
                    <a:pt x="4005" y="59"/>
                  </a:lnTo>
                  <a:lnTo>
                    <a:pt x="4008" y="59"/>
                  </a:lnTo>
                  <a:lnTo>
                    <a:pt x="4011" y="59"/>
                  </a:lnTo>
                  <a:lnTo>
                    <a:pt x="4015" y="59"/>
                  </a:lnTo>
                  <a:lnTo>
                    <a:pt x="4018" y="59"/>
                  </a:lnTo>
                  <a:lnTo>
                    <a:pt x="4018" y="51"/>
                  </a:lnTo>
                  <a:lnTo>
                    <a:pt x="4020" y="49"/>
                  </a:lnTo>
                  <a:lnTo>
                    <a:pt x="4021" y="49"/>
                  </a:lnTo>
                  <a:lnTo>
                    <a:pt x="4025" y="49"/>
                  </a:lnTo>
                  <a:lnTo>
                    <a:pt x="4028" y="49"/>
                  </a:lnTo>
                  <a:lnTo>
                    <a:pt x="4030" y="51"/>
                  </a:lnTo>
                  <a:lnTo>
                    <a:pt x="4031" y="51"/>
                  </a:lnTo>
                  <a:lnTo>
                    <a:pt x="4034" y="51"/>
                  </a:lnTo>
                  <a:lnTo>
                    <a:pt x="4038" y="51"/>
                  </a:lnTo>
                  <a:lnTo>
                    <a:pt x="4038" y="53"/>
                  </a:lnTo>
                  <a:lnTo>
                    <a:pt x="4039" y="54"/>
                  </a:lnTo>
                  <a:lnTo>
                    <a:pt x="4038" y="56"/>
                  </a:lnTo>
                  <a:lnTo>
                    <a:pt x="4036" y="57"/>
                  </a:lnTo>
                  <a:lnTo>
                    <a:pt x="4036" y="61"/>
                  </a:lnTo>
                  <a:lnTo>
                    <a:pt x="4034" y="61"/>
                  </a:lnTo>
                  <a:lnTo>
                    <a:pt x="4033" y="62"/>
                  </a:lnTo>
                  <a:lnTo>
                    <a:pt x="4033" y="62"/>
                  </a:lnTo>
                  <a:lnTo>
                    <a:pt x="4033" y="72"/>
                  </a:lnTo>
                  <a:lnTo>
                    <a:pt x="4034" y="72"/>
                  </a:lnTo>
                  <a:lnTo>
                    <a:pt x="4036" y="72"/>
                  </a:lnTo>
                  <a:lnTo>
                    <a:pt x="4039" y="72"/>
                  </a:lnTo>
                  <a:lnTo>
                    <a:pt x="4043" y="72"/>
                  </a:lnTo>
                  <a:lnTo>
                    <a:pt x="4043" y="69"/>
                  </a:lnTo>
                  <a:lnTo>
                    <a:pt x="4043" y="66"/>
                  </a:lnTo>
                  <a:lnTo>
                    <a:pt x="4043" y="62"/>
                  </a:lnTo>
                  <a:lnTo>
                    <a:pt x="4044" y="61"/>
                  </a:lnTo>
                  <a:lnTo>
                    <a:pt x="4046" y="61"/>
                  </a:lnTo>
                  <a:lnTo>
                    <a:pt x="4046" y="59"/>
                  </a:lnTo>
                  <a:lnTo>
                    <a:pt x="4048" y="57"/>
                  </a:lnTo>
                  <a:lnTo>
                    <a:pt x="4048" y="56"/>
                  </a:lnTo>
                  <a:lnTo>
                    <a:pt x="4049" y="56"/>
                  </a:lnTo>
                  <a:lnTo>
                    <a:pt x="4051" y="54"/>
                  </a:lnTo>
                  <a:lnTo>
                    <a:pt x="4052" y="54"/>
                  </a:lnTo>
                  <a:lnTo>
                    <a:pt x="4054" y="54"/>
                  </a:lnTo>
                  <a:lnTo>
                    <a:pt x="4057" y="56"/>
                  </a:lnTo>
                  <a:lnTo>
                    <a:pt x="4061" y="56"/>
                  </a:lnTo>
                  <a:lnTo>
                    <a:pt x="4062" y="56"/>
                  </a:lnTo>
                  <a:lnTo>
                    <a:pt x="4066" y="56"/>
                  </a:lnTo>
                  <a:lnTo>
                    <a:pt x="4067" y="56"/>
                  </a:lnTo>
                  <a:lnTo>
                    <a:pt x="4069" y="56"/>
                  </a:lnTo>
                  <a:lnTo>
                    <a:pt x="4070" y="56"/>
                  </a:lnTo>
                  <a:lnTo>
                    <a:pt x="4070" y="57"/>
                  </a:lnTo>
                  <a:lnTo>
                    <a:pt x="4070" y="59"/>
                  </a:lnTo>
                  <a:lnTo>
                    <a:pt x="4072" y="59"/>
                  </a:lnTo>
                  <a:lnTo>
                    <a:pt x="4074" y="59"/>
                  </a:lnTo>
                  <a:lnTo>
                    <a:pt x="4077" y="59"/>
                  </a:lnTo>
                  <a:lnTo>
                    <a:pt x="4077" y="61"/>
                  </a:lnTo>
                  <a:lnTo>
                    <a:pt x="4077" y="62"/>
                  </a:lnTo>
                  <a:lnTo>
                    <a:pt x="4075" y="64"/>
                  </a:lnTo>
                  <a:lnTo>
                    <a:pt x="4075" y="66"/>
                  </a:lnTo>
                  <a:lnTo>
                    <a:pt x="4074" y="67"/>
                  </a:lnTo>
                  <a:lnTo>
                    <a:pt x="4072" y="69"/>
                  </a:lnTo>
                  <a:lnTo>
                    <a:pt x="4070" y="71"/>
                  </a:lnTo>
                  <a:lnTo>
                    <a:pt x="4070" y="72"/>
                  </a:lnTo>
                  <a:lnTo>
                    <a:pt x="4070" y="75"/>
                  </a:lnTo>
                  <a:lnTo>
                    <a:pt x="4070" y="77"/>
                  </a:lnTo>
                  <a:lnTo>
                    <a:pt x="4070" y="80"/>
                  </a:lnTo>
                  <a:lnTo>
                    <a:pt x="4057" y="80"/>
                  </a:lnTo>
                  <a:lnTo>
                    <a:pt x="4056" y="80"/>
                  </a:lnTo>
                  <a:lnTo>
                    <a:pt x="4054" y="80"/>
                  </a:lnTo>
                  <a:lnTo>
                    <a:pt x="4051" y="79"/>
                  </a:lnTo>
                  <a:lnTo>
                    <a:pt x="4051" y="79"/>
                  </a:lnTo>
                  <a:lnTo>
                    <a:pt x="4049" y="77"/>
                  </a:lnTo>
                  <a:lnTo>
                    <a:pt x="4048" y="77"/>
                  </a:lnTo>
                  <a:lnTo>
                    <a:pt x="4046" y="77"/>
                  </a:lnTo>
                  <a:lnTo>
                    <a:pt x="4044" y="77"/>
                  </a:lnTo>
                  <a:lnTo>
                    <a:pt x="4043" y="77"/>
                  </a:lnTo>
                  <a:lnTo>
                    <a:pt x="4041" y="79"/>
                  </a:lnTo>
                  <a:lnTo>
                    <a:pt x="4039" y="80"/>
                  </a:lnTo>
                  <a:lnTo>
                    <a:pt x="4038" y="82"/>
                  </a:lnTo>
                  <a:lnTo>
                    <a:pt x="4036" y="84"/>
                  </a:lnTo>
                  <a:lnTo>
                    <a:pt x="4033" y="84"/>
                  </a:lnTo>
                  <a:lnTo>
                    <a:pt x="4031" y="84"/>
                  </a:lnTo>
                  <a:lnTo>
                    <a:pt x="4030" y="84"/>
                  </a:lnTo>
                  <a:lnTo>
                    <a:pt x="4030" y="82"/>
                  </a:lnTo>
                  <a:lnTo>
                    <a:pt x="4028" y="82"/>
                  </a:lnTo>
                  <a:lnTo>
                    <a:pt x="4028" y="80"/>
                  </a:lnTo>
                  <a:lnTo>
                    <a:pt x="4026" y="80"/>
                  </a:lnTo>
                  <a:lnTo>
                    <a:pt x="4025" y="80"/>
                  </a:lnTo>
                  <a:lnTo>
                    <a:pt x="4023" y="80"/>
                  </a:lnTo>
                  <a:lnTo>
                    <a:pt x="4021" y="80"/>
                  </a:lnTo>
                  <a:lnTo>
                    <a:pt x="4021" y="82"/>
                  </a:lnTo>
                  <a:lnTo>
                    <a:pt x="4021" y="82"/>
                  </a:lnTo>
                  <a:lnTo>
                    <a:pt x="4021" y="84"/>
                  </a:lnTo>
                  <a:lnTo>
                    <a:pt x="4016" y="84"/>
                  </a:lnTo>
                  <a:lnTo>
                    <a:pt x="4013" y="84"/>
                  </a:lnTo>
                  <a:lnTo>
                    <a:pt x="4010" y="85"/>
                  </a:lnTo>
                  <a:lnTo>
                    <a:pt x="4007" y="85"/>
                  </a:lnTo>
                  <a:lnTo>
                    <a:pt x="4003" y="85"/>
                  </a:lnTo>
                  <a:lnTo>
                    <a:pt x="4000" y="85"/>
                  </a:lnTo>
                  <a:lnTo>
                    <a:pt x="3997" y="84"/>
                  </a:lnTo>
                  <a:lnTo>
                    <a:pt x="3995" y="80"/>
                  </a:lnTo>
                  <a:lnTo>
                    <a:pt x="3993" y="82"/>
                  </a:lnTo>
                  <a:lnTo>
                    <a:pt x="3993" y="84"/>
                  </a:lnTo>
                  <a:lnTo>
                    <a:pt x="3992" y="84"/>
                  </a:lnTo>
                  <a:lnTo>
                    <a:pt x="3992" y="85"/>
                  </a:lnTo>
                  <a:lnTo>
                    <a:pt x="3992" y="87"/>
                  </a:lnTo>
                  <a:lnTo>
                    <a:pt x="3992" y="92"/>
                  </a:lnTo>
                  <a:lnTo>
                    <a:pt x="3987" y="93"/>
                  </a:lnTo>
                  <a:lnTo>
                    <a:pt x="3984" y="93"/>
                  </a:lnTo>
                  <a:lnTo>
                    <a:pt x="3982" y="93"/>
                  </a:lnTo>
                  <a:lnTo>
                    <a:pt x="3979" y="93"/>
                  </a:lnTo>
                  <a:lnTo>
                    <a:pt x="3979" y="92"/>
                  </a:lnTo>
                  <a:lnTo>
                    <a:pt x="3977" y="90"/>
                  </a:lnTo>
                  <a:lnTo>
                    <a:pt x="3977" y="89"/>
                  </a:lnTo>
                  <a:lnTo>
                    <a:pt x="3975" y="85"/>
                  </a:lnTo>
                  <a:lnTo>
                    <a:pt x="3974" y="84"/>
                  </a:lnTo>
                  <a:lnTo>
                    <a:pt x="3971" y="82"/>
                  </a:lnTo>
                  <a:lnTo>
                    <a:pt x="3969" y="82"/>
                  </a:lnTo>
                  <a:lnTo>
                    <a:pt x="3967" y="82"/>
                  </a:lnTo>
                  <a:lnTo>
                    <a:pt x="3966" y="80"/>
                  </a:lnTo>
                  <a:lnTo>
                    <a:pt x="3964" y="80"/>
                  </a:lnTo>
                  <a:lnTo>
                    <a:pt x="3962" y="79"/>
                  </a:lnTo>
                  <a:lnTo>
                    <a:pt x="3961" y="79"/>
                  </a:lnTo>
                  <a:lnTo>
                    <a:pt x="3961" y="77"/>
                  </a:lnTo>
                  <a:lnTo>
                    <a:pt x="3959" y="75"/>
                  </a:lnTo>
                  <a:lnTo>
                    <a:pt x="3959" y="74"/>
                  </a:lnTo>
                  <a:lnTo>
                    <a:pt x="3957" y="72"/>
                  </a:lnTo>
                  <a:lnTo>
                    <a:pt x="3959" y="75"/>
                  </a:lnTo>
                  <a:lnTo>
                    <a:pt x="3961" y="72"/>
                  </a:lnTo>
                  <a:lnTo>
                    <a:pt x="3961" y="71"/>
                  </a:lnTo>
                  <a:lnTo>
                    <a:pt x="3961" y="69"/>
                  </a:lnTo>
                  <a:lnTo>
                    <a:pt x="3962" y="67"/>
                  </a:lnTo>
                  <a:lnTo>
                    <a:pt x="3962" y="64"/>
                  </a:lnTo>
                  <a:lnTo>
                    <a:pt x="3964" y="62"/>
                  </a:lnTo>
                  <a:lnTo>
                    <a:pt x="3964" y="61"/>
                  </a:lnTo>
                  <a:lnTo>
                    <a:pt x="3966" y="59"/>
                  </a:lnTo>
                  <a:lnTo>
                    <a:pt x="3967" y="56"/>
                  </a:lnTo>
                  <a:lnTo>
                    <a:pt x="3967" y="53"/>
                  </a:lnTo>
                  <a:lnTo>
                    <a:pt x="3967" y="51"/>
                  </a:lnTo>
                  <a:lnTo>
                    <a:pt x="3966" y="48"/>
                  </a:lnTo>
                  <a:lnTo>
                    <a:pt x="3972" y="48"/>
                  </a:lnTo>
                  <a:lnTo>
                    <a:pt x="3977" y="48"/>
                  </a:lnTo>
                  <a:lnTo>
                    <a:pt x="3982" y="48"/>
                  </a:lnTo>
                  <a:lnTo>
                    <a:pt x="3984" y="48"/>
                  </a:lnTo>
                  <a:lnTo>
                    <a:pt x="3985" y="48"/>
                  </a:lnTo>
                  <a:lnTo>
                    <a:pt x="3990" y="48"/>
                  </a:lnTo>
                  <a:lnTo>
                    <a:pt x="3992" y="48"/>
                  </a:lnTo>
                  <a:lnTo>
                    <a:pt x="3993" y="48"/>
                  </a:lnTo>
                  <a:close/>
                  <a:moveTo>
                    <a:pt x="512" y="28"/>
                  </a:moveTo>
                  <a:lnTo>
                    <a:pt x="532" y="28"/>
                  </a:lnTo>
                  <a:lnTo>
                    <a:pt x="538" y="39"/>
                  </a:lnTo>
                  <a:lnTo>
                    <a:pt x="540" y="51"/>
                  </a:lnTo>
                  <a:lnTo>
                    <a:pt x="554" y="62"/>
                  </a:lnTo>
                  <a:lnTo>
                    <a:pt x="572" y="62"/>
                  </a:lnTo>
                  <a:lnTo>
                    <a:pt x="594" y="66"/>
                  </a:lnTo>
                  <a:lnTo>
                    <a:pt x="610" y="64"/>
                  </a:lnTo>
                  <a:lnTo>
                    <a:pt x="635" y="59"/>
                  </a:lnTo>
                  <a:lnTo>
                    <a:pt x="651" y="54"/>
                  </a:lnTo>
                  <a:lnTo>
                    <a:pt x="672" y="59"/>
                  </a:lnTo>
                  <a:lnTo>
                    <a:pt x="694" y="64"/>
                  </a:lnTo>
                  <a:lnTo>
                    <a:pt x="695" y="77"/>
                  </a:lnTo>
                  <a:lnTo>
                    <a:pt x="695" y="77"/>
                  </a:lnTo>
                  <a:lnTo>
                    <a:pt x="694" y="77"/>
                  </a:lnTo>
                  <a:lnTo>
                    <a:pt x="690" y="79"/>
                  </a:lnTo>
                  <a:lnTo>
                    <a:pt x="689" y="80"/>
                  </a:lnTo>
                  <a:lnTo>
                    <a:pt x="687" y="82"/>
                  </a:lnTo>
                  <a:lnTo>
                    <a:pt x="687" y="84"/>
                  </a:lnTo>
                  <a:lnTo>
                    <a:pt x="687" y="87"/>
                  </a:lnTo>
                  <a:lnTo>
                    <a:pt x="689" y="89"/>
                  </a:lnTo>
                  <a:lnTo>
                    <a:pt x="687" y="90"/>
                  </a:lnTo>
                  <a:lnTo>
                    <a:pt x="685" y="90"/>
                  </a:lnTo>
                  <a:lnTo>
                    <a:pt x="684" y="90"/>
                  </a:lnTo>
                  <a:lnTo>
                    <a:pt x="679" y="92"/>
                  </a:lnTo>
                  <a:lnTo>
                    <a:pt x="676" y="92"/>
                  </a:lnTo>
                  <a:lnTo>
                    <a:pt x="671" y="92"/>
                  </a:lnTo>
                  <a:lnTo>
                    <a:pt x="667" y="92"/>
                  </a:lnTo>
                  <a:lnTo>
                    <a:pt x="664" y="93"/>
                  </a:lnTo>
                  <a:lnTo>
                    <a:pt x="662" y="93"/>
                  </a:lnTo>
                  <a:lnTo>
                    <a:pt x="649" y="93"/>
                  </a:lnTo>
                  <a:lnTo>
                    <a:pt x="641" y="87"/>
                  </a:lnTo>
                  <a:lnTo>
                    <a:pt x="636" y="93"/>
                  </a:lnTo>
                  <a:lnTo>
                    <a:pt x="625" y="97"/>
                  </a:lnTo>
                  <a:lnTo>
                    <a:pt x="599" y="97"/>
                  </a:lnTo>
                  <a:lnTo>
                    <a:pt x="597" y="97"/>
                  </a:lnTo>
                  <a:lnTo>
                    <a:pt x="594" y="97"/>
                  </a:lnTo>
                  <a:lnTo>
                    <a:pt x="590" y="97"/>
                  </a:lnTo>
                  <a:lnTo>
                    <a:pt x="586" y="97"/>
                  </a:lnTo>
                  <a:lnTo>
                    <a:pt x="582" y="97"/>
                  </a:lnTo>
                  <a:lnTo>
                    <a:pt x="577" y="97"/>
                  </a:lnTo>
                  <a:lnTo>
                    <a:pt x="576" y="95"/>
                  </a:lnTo>
                  <a:lnTo>
                    <a:pt x="572" y="93"/>
                  </a:lnTo>
                  <a:lnTo>
                    <a:pt x="571" y="92"/>
                  </a:lnTo>
                  <a:lnTo>
                    <a:pt x="568" y="89"/>
                  </a:lnTo>
                  <a:lnTo>
                    <a:pt x="564" y="87"/>
                  </a:lnTo>
                  <a:lnTo>
                    <a:pt x="563" y="85"/>
                  </a:lnTo>
                  <a:lnTo>
                    <a:pt x="561" y="85"/>
                  </a:lnTo>
                  <a:lnTo>
                    <a:pt x="551" y="92"/>
                  </a:lnTo>
                  <a:lnTo>
                    <a:pt x="530" y="93"/>
                  </a:lnTo>
                  <a:lnTo>
                    <a:pt x="515" y="84"/>
                  </a:lnTo>
                  <a:lnTo>
                    <a:pt x="507" y="74"/>
                  </a:lnTo>
                  <a:lnTo>
                    <a:pt x="514" y="61"/>
                  </a:lnTo>
                  <a:lnTo>
                    <a:pt x="514" y="61"/>
                  </a:lnTo>
                  <a:lnTo>
                    <a:pt x="512" y="59"/>
                  </a:lnTo>
                  <a:lnTo>
                    <a:pt x="510" y="56"/>
                  </a:lnTo>
                  <a:lnTo>
                    <a:pt x="507" y="53"/>
                  </a:lnTo>
                  <a:lnTo>
                    <a:pt x="505" y="49"/>
                  </a:lnTo>
                  <a:lnTo>
                    <a:pt x="505" y="46"/>
                  </a:lnTo>
                  <a:lnTo>
                    <a:pt x="504" y="44"/>
                  </a:lnTo>
                  <a:lnTo>
                    <a:pt x="502" y="41"/>
                  </a:lnTo>
                  <a:lnTo>
                    <a:pt x="502" y="38"/>
                  </a:lnTo>
                  <a:lnTo>
                    <a:pt x="500" y="33"/>
                  </a:lnTo>
                  <a:lnTo>
                    <a:pt x="499" y="31"/>
                  </a:lnTo>
                  <a:lnTo>
                    <a:pt x="499" y="30"/>
                  </a:lnTo>
                  <a:lnTo>
                    <a:pt x="512" y="28"/>
                  </a:lnTo>
                  <a:close/>
                  <a:moveTo>
                    <a:pt x="247" y="23"/>
                  </a:moveTo>
                  <a:lnTo>
                    <a:pt x="260" y="23"/>
                  </a:lnTo>
                  <a:lnTo>
                    <a:pt x="265" y="33"/>
                  </a:lnTo>
                  <a:lnTo>
                    <a:pt x="265" y="41"/>
                  </a:lnTo>
                  <a:lnTo>
                    <a:pt x="278" y="51"/>
                  </a:lnTo>
                  <a:lnTo>
                    <a:pt x="288" y="56"/>
                  </a:lnTo>
                  <a:lnTo>
                    <a:pt x="289" y="48"/>
                  </a:lnTo>
                  <a:lnTo>
                    <a:pt x="299" y="48"/>
                  </a:lnTo>
                  <a:lnTo>
                    <a:pt x="306" y="54"/>
                  </a:lnTo>
                  <a:lnTo>
                    <a:pt x="301" y="71"/>
                  </a:lnTo>
                  <a:lnTo>
                    <a:pt x="293" y="80"/>
                  </a:lnTo>
                  <a:lnTo>
                    <a:pt x="255" y="80"/>
                  </a:lnTo>
                  <a:lnTo>
                    <a:pt x="242" y="80"/>
                  </a:lnTo>
                  <a:lnTo>
                    <a:pt x="229" y="90"/>
                  </a:lnTo>
                  <a:lnTo>
                    <a:pt x="209" y="98"/>
                  </a:lnTo>
                  <a:lnTo>
                    <a:pt x="189" y="98"/>
                  </a:lnTo>
                  <a:lnTo>
                    <a:pt x="180" y="93"/>
                  </a:lnTo>
                  <a:lnTo>
                    <a:pt x="178" y="87"/>
                  </a:lnTo>
                  <a:lnTo>
                    <a:pt x="188" y="82"/>
                  </a:lnTo>
                  <a:lnTo>
                    <a:pt x="203" y="82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12" y="80"/>
                  </a:lnTo>
                  <a:lnTo>
                    <a:pt x="216" y="80"/>
                  </a:lnTo>
                  <a:lnTo>
                    <a:pt x="219" y="77"/>
                  </a:lnTo>
                  <a:lnTo>
                    <a:pt x="206" y="77"/>
                  </a:lnTo>
                  <a:lnTo>
                    <a:pt x="185" y="74"/>
                  </a:lnTo>
                  <a:lnTo>
                    <a:pt x="173" y="79"/>
                  </a:lnTo>
                  <a:lnTo>
                    <a:pt x="160" y="80"/>
                  </a:lnTo>
                  <a:lnTo>
                    <a:pt x="145" y="77"/>
                  </a:lnTo>
                  <a:lnTo>
                    <a:pt x="127" y="75"/>
                  </a:lnTo>
                  <a:lnTo>
                    <a:pt x="126" y="66"/>
                  </a:lnTo>
                  <a:lnTo>
                    <a:pt x="135" y="57"/>
                  </a:lnTo>
                  <a:lnTo>
                    <a:pt x="142" y="49"/>
                  </a:lnTo>
                  <a:lnTo>
                    <a:pt x="150" y="39"/>
                  </a:lnTo>
                  <a:lnTo>
                    <a:pt x="165" y="35"/>
                  </a:lnTo>
                  <a:lnTo>
                    <a:pt x="173" y="36"/>
                  </a:lnTo>
                  <a:lnTo>
                    <a:pt x="185" y="41"/>
                  </a:lnTo>
                  <a:lnTo>
                    <a:pt x="196" y="41"/>
                  </a:lnTo>
                  <a:lnTo>
                    <a:pt x="207" y="46"/>
                  </a:lnTo>
                  <a:lnTo>
                    <a:pt x="219" y="59"/>
                  </a:lnTo>
                  <a:lnTo>
                    <a:pt x="229" y="64"/>
                  </a:lnTo>
                  <a:lnTo>
                    <a:pt x="243" y="64"/>
                  </a:lnTo>
                  <a:lnTo>
                    <a:pt x="245" y="64"/>
                  </a:lnTo>
                  <a:lnTo>
                    <a:pt x="248" y="64"/>
                  </a:lnTo>
                  <a:lnTo>
                    <a:pt x="252" y="64"/>
                  </a:lnTo>
                  <a:lnTo>
                    <a:pt x="253" y="64"/>
                  </a:lnTo>
                  <a:lnTo>
                    <a:pt x="255" y="62"/>
                  </a:lnTo>
                  <a:lnTo>
                    <a:pt x="255" y="61"/>
                  </a:lnTo>
                  <a:lnTo>
                    <a:pt x="255" y="59"/>
                  </a:lnTo>
                  <a:lnTo>
                    <a:pt x="253" y="57"/>
                  </a:lnTo>
                  <a:lnTo>
                    <a:pt x="253" y="57"/>
                  </a:lnTo>
                  <a:lnTo>
                    <a:pt x="242" y="56"/>
                  </a:lnTo>
                  <a:lnTo>
                    <a:pt x="242" y="54"/>
                  </a:lnTo>
                  <a:lnTo>
                    <a:pt x="243" y="53"/>
                  </a:lnTo>
                  <a:lnTo>
                    <a:pt x="243" y="48"/>
                  </a:lnTo>
                  <a:lnTo>
                    <a:pt x="243" y="44"/>
                  </a:lnTo>
                  <a:lnTo>
                    <a:pt x="235" y="38"/>
                  </a:lnTo>
                  <a:lnTo>
                    <a:pt x="234" y="31"/>
                  </a:lnTo>
                  <a:lnTo>
                    <a:pt x="243" y="30"/>
                  </a:lnTo>
                  <a:lnTo>
                    <a:pt x="247" y="23"/>
                  </a:lnTo>
                  <a:close/>
                  <a:moveTo>
                    <a:pt x="322" y="23"/>
                  </a:moveTo>
                  <a:lnTo>
                    <a:pt x="343" y="30"/>
                  </a:lnTo>
                  <a:lnTo>
                    <a:pt x="350" y="46"/>
                  </a:lnTo>
                  <a:lnTo>
                    <a:pt x="365" y="54"/>
                  </a:lnTo>
                  <a:lnTo>
                    <a:pt x="361" y="44"/>
                  </a:lnTo>
                  <a:lnTo>
                    <a:pt x="360" y="35"/>
                  </a:lnTo>
                  <a:lnTo>
                    <a:pt x="371" y="35"/>
                  </a:lnTo>
                  <a:lnTo>
                    <a:pt x="387" y="49"/>
                  </a:lnTo>
                  <a:lnTo>
                    <a:pt x="387" y="49"/>
                  </a:lnTo>
                  <a:lnTo>
                    <a:pt x="389" y="51"/>
                  </a:lnTo>
                  <a:lnTo>
                    <a:pt x="392" y="51"/>
                  </a:lnTo>
                  <a:lnTo>
                    <a:pt x="394" y="51"/>
                  </a:lnTo>
                  <a:lnTo>
                    <a:pt x="396" y="51"/>
                  </a:lnTo>
                  <a:lnTo>
                    <a:pt x="397" y="51"/>
                  </a:lnTo>
                  <a:lnTo>
                    <a:pt x="397" y="49"/>
                  </a:lnTo>
                  <a:lnTo>
                    <a:pt x="396" y="46"/>
                  </a:lnTo>
                  <a:lnTo>
                    <a:pt x="392" y="43"/>
                  </a:lnTo>
                  <a:lnTo>
                    <a:pt x="391" y="39"/>
                  </a:lnTo>
                  <a:lnTo>
                    <a:pt x="387" y="38"/>
                  </a:lnTo>
                  <a:lnTo>
                    <a:pt x="386" y="36"/>
                  </a:lnTo>
                  <a:lnTo>
                    <a:pt x="386" y="35"/>
                  </a:lnTo>
                  <a:lnTo>
                    <a:pt x="376" y="26"/>
                  </a:lnTo>
                  <a:lnTo>
                    <a:pt x="389" y="26"/>
                  </a:lnTo>
                  <a:lnTo>
                    <a:pt x="404" y="36"/>
                  </a:lnTo>
                  <a:lnTo>
                    <a:pt x="404" y="36"/>
                  </a:lnTo>
                  <a:lnTo>
                    <a:pt x="405" y="35"/>
                  </a:lnTo>
                  <a:lnTo>
                    <a:pt x="407" y="33"/>
                  </a:lnTo>
                  <a:lnTo>
                    <a:pt x="410" y="31"/>
                  </a:lnTo>
                  <a:lnTo>
                    <a:pt x="412" y="31"/>
                  </a:lnTo>
                  <a:lnTo>
                    <a:pt x="415" y="31"/>
                  </a:lnTo>
                  <a:lnTo>
                    <a:pt x="419" y="33"/>
                  </a:lnTo>
                  <a:lnTo>
                    <a:pt x="420" y="35"/>
                  </a:lnTo>
                  <a:lnTo>
                    <a:pt x="424" y="36"/>
                  </a:lnTo>
                  <a:lnTo>
                    <a:pt x="425" y="36"/>
                  </a:lnTo>
                  <a:lnTo>
                    <a:pt x="427" y="38"/>
                  </a:lnTo>
                  <a:lnTo>
                    <a:pt x="427" y="38"/>
                  </a:lnTo>
                  <a:lnTo>
                    <a:pt x="427" y="39"/>
                  </a:lnTo>
                  <a:lnTo>
                    <a:pt x="428" y="41"/>
                  </a:lnTo>
                  <a:lnTo>
                    <a:pt x="430" y="43"/>
                  </a:lnTo>
                  <a:lnTo>
                    <a:pt x="430" y="44"/>
                  </a:lnTo>
                  <a:lnTo>
                    <a:pt x="428" y="46"/>
                  </a:lnTo>
                  <a:lnTo>
                    <a:pt x="427" y="49"/>
                  </a:lnTo>
                  <a:lnTo>
                    <a:pt x="425" y="51"/>
                  </a:lnTo>
                  <a:lnTo>
                    <a:pt x="424" y="53"/>
                  </a:lnTo>
                  <a:lnTo>
                    <a:pt x="424" y="53"/>
                  </a:lnTo>
                  <a:lnTo>
                    <a:pt x="424" y="66"/>
                  </a:lnTo>
                  <a:lnTo>
                    <a:pt x="424" y="74"/>
                  </a:lnTo>
                  <a:lnTo>
                    <a:pt x="414" y="75"/>
                  </a:lnTo>
                  <a:lnTo>
                    <a:pt x="401" y="77"/>
                  </a:lnTo>
                  <a:lnTo>
                    <a:pt x="392" y="80"/>
                  </a:lnTo>
                  <a:lnTo>
                    <a:pt x="386" y="66"/>
                  </a:lnTo>
                  <a:lnTo>
                    <a:pt x="381" y="59"/>
                  </a:lnTo>
                  <a:lnTo>
                    <a:pt x="373" y="61"/>
                  </a:lnTo>
                  <a:lnTo>
                    <a:pt x="363" y="64"/>
                  </a:lnTo>
                  <a:lnTo>
                    <a:pt x="347" y="59"/>
                  </a:lnTo>
                  <a:lnTo>
                    <a:pt x="345" y="57"/>
                  </a:lnTo>
                  <a:lnTo>
                    <a:pt x="342" y="54"/>
                  </a:lnTo>
                  <a:lnTo>
                    <a:pt x="338" y="53"/>
                  </a:lnTo>
                  <a:lnTo>
                    <a:pt x="335" y="51"/>
                  </a:lnTo>
                  <a:lnTo>
                    <a:pt x="332" y="48"/>
                  </a:lnTo>
                  <a:lnTo>
                    <a:pt x="330" y="46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2" y="36"/>
                  </a:lnTo>
                  <a:lnTo>
                    <a:pt x="322" y="23"/>
                  </a:lnTo>
                  <a:close/>
                  <a:moveTo>
                    <a:pt x="2912" y="20"/>
                  </a:moveTo>
                  <a:lnTo>
                    <a:pt x="2918" y="20"/>
                  </a:lnTo>
                  <a:lnTo>
                    <a:pt x="2920" y="20"/>
                  </a:lnTo>
                  <a:lnTo>
                    <a:pt x="2921" y="20"/>
                  </a:lnTo>
                  <a:lnTo>
                    <a:pt x="2923" y="20"/>
                  </a:lnTo>
                  <a:lnTo>
                    <a:pt x="2925" y="20"/>
                  </a:lnTo>
                  <a:lnTo>
                    <a:pt x="2928" y="20"/>
                  </a:lnTo>
                  <a:lnTo>
                    <a:pt x="2930" y="20"/>
                  </a:lnTo>
                  <a:lnTo>
                    <a:pt x="2930" y="21"/>
                  </a:lnTo>
                  <a:lnTo>
                    <a:pt x="2930" y="23"/>
                  </a:lnTo>
                  <a:lnTo>
                    <a:pt x="2930" y="23"/>
                  </a:lnTo>
                  <a:lnTo>
                    <a:pt x="2931" y="26"/>
                  </a:lnTo>
                  <a:lnTo>
                    <a:pt x="2933" y="28"/>
                  </a:lnTo>
                  <a:lnTo>
                    <a:pt x="2933" y="30"/>
                  </a:lnTo>
                  <a:lnTo>
                    <a:pt x="2934" y="30"/>
                  </a:lnTo>
                  <a:lnTo>
                    <a:pt x="2933" y="33"/>
                  </a:lnTo>
                  <a:lnTo>
                    <a:pt x="2933" y="35"/>
                  </a:lnTo>
                  <a:lnTo>
                    <a:pt x="2930" y="35"/>
                  </a:lnTo>
                  <a:lnTo>
                    <a:pt x="2926" y="35"/>
                  </a:lnTo>
                  <a:lnTo>
                    <a:pt x="2925" y="35"/>
                  </a:lnTo>
                  <a:lnTo>
                    <a:pt x="2923" y="36"/>
                  </a:lnTo>
                  <a:lnTo>
                    <a:pt x="2923" y="36"/>
                  </a:lnTo>
                  <a:lnTo>
                    <a:pt x="2921" y="38"/>
                  </a:lnTo>
                  <a:lnTo>
                    <a:pt x="2921" y="39"/>
                  </a:lnTo>
                  <a:lnTo>
                    <a:pt x="2920" y="43"/>
                  </a:lnTo>
                  <a:lnTo>
                    <a:pt x="2916" y="44"/>
                  </a:lnTo>
                  <a:lnTo>
                    <a:pt x="2915" y="46"/>
                  </a:lnTo>
                  <a:lnTo>
                    <a:pt x="2913" y="46"/>
                  </a:lnTo>
                  <a:lnTo>
                    <a:pt x="2897" y="46"/>
                  </a:lnTo>
                  <a:lnTo>
                    <a:pt x="2895" y="48"/>
                  </a:lnTo>
                  <a:lnTo>
                    <a:pt x="2894" y="49"/>
                  </a:lnTo>
                  <a:lnTo>
                    <a:pt x="2892" y="51"/>
                  </a:lnTo>
                  <a:lnTo>
                    <a:pt x="2890" y="51"/>
                  </a:lnTo>
                  <a:lnTo>
                    <a:pt x="2887" y="51"/>
                  </a:lnTo>
                  <a:lnTo>
                    <a:pt x="2884" y="51"/>
                  </a:lnTo>
                  <a:lnTo>
                    <a:pt x="2882" y="51"/>
                  </a:lnTo>
                  <a:lnTo>
                    <a:pt x="2879" y="53"/>
                  </a:lnTo>
                  <a:lnTo>
                    <a:pt x="2877" y="53"/>
                  </a:lnTo>
                  <a:lnTo>
                    <a:pt x="2876" y="54"/>
                  </a:lnTo>
                  <a:lnTo>
                    <a:pt x="2876" y="56"/>
                  </a:lnTo>
                  <a:lnTo>
                    <a:pt x="2874" y="56"/>
                  </a:lnTo>
                  <a:lnTo>
                    <a:pt x="2872" y="57"/>
                  </a:lnTo>
                  <a:lnTo>
                    <a:pt x="2853" y="57"/>
                  </a:lnTo>
                  <a:lnTo>
                    <a:pt x="2851" y="57"/>
                  </a:lnTo>
                  <a:lnTo>
                    <a:pt x="2849" y="57"/>
                  </a:lnTo>
                  <a:lnTo>
                    <a:pt x="2846" y="59"/>
                  </a:lnTo>
                  <a:lnTo>
                    <a:pt x="2844" y="59"/>
                  </a:lnTo>
                  <a:lnTo>
                    <a:pt x="2844" y="59"/>
                  </a:lnTo>
                  <a:lnTo>
                    <a:pt x="2841" y="61"/>
                  </a:lnTo>
                  <a:lnTo>
                    <a:pt x="2840" y="62"/>
                  </a:lnTo>
                  <a:lnTo>
                    <a:pt x="2840" y="64"/>
                  </a:lnTo>
                  <a:lnTo>
                    <a:pt x="2838" y="64"/>
                  </a:lnTo>
                  <a:lnTo>
                    <a:pt x="2838" y="66"/>
                  </a:lnTo>
                  <a:lnTo>
                    <a:pt x="2833" y="66"/>
                  </a:lnTo>
                  <a:lnTo>
                    <a:pt x="2830" y="66"/>
                  </a:lnTo>
                  <a:lnTo>
                    <a:pt x="2825" y="66"/>
                  </a:lnTo>
                  <a:lnTo>
                    <a:pt x="2822" y="67"/>
                  </a:lnTo>
                  <a:lnTo>
                    <a:pt x="2818" y="67"/>
                  </a:lnTo>
                  <a:lnTo>
                    <a:pt x="2818" y="71"/>
                  </a:lnTo>
                  <a:lnTo>
                    <a:pt x="2820" y="72"/>
                  </a:lnTo>
                  <a:lnTo>
                    <a:pt x="2818" y="74"/>
                  </a:lnTo>
                  <a:lnTo>
                    <a:pt x="2817" y="75"/>
                  </a:lnTo>
                  <a:lnTo>
                    <a:pt x="2817" y="75"/>
                  </a:lnTo>
                  <a:lnTo>
                    <a:pt x="2815" y="77"/>
                  </a:lnTo>
                  <a:lnTo>
                    <a:pt x="2813" y="77"/>
                  </a:lnTo>
                  <a:lnTo>
                    <a:pt x="2812" y="79"/>
                  </a:lnTo>
                  <a:lnTo>
                    <a:pt x="2812" y="80"/>
                  </a:lnTo>
                  <a:lnTo>
                    <a:pt x="2810" y="82"/>
                  </a:lnTo>
                  <a:lnTo>
                    <a:pt x="2808" y="82"/>
                  </a:lnTo>
                  <a:lnTo>
                    <a:pt x="2805" y="84"/>
                  </a:lnTo>
                  <a:lnTo>
                    <a:pt x="2803" y="84"/>
                  </a:lnTo>
                  <a:lnTo>
                    <a:pt x="2802" y="84"/>
                  </a:lnTo>
                  <a:lnTo>
                    <a:pt x="2800" y="84"/>
                  </a:lnTo>
                  <a:lnTo>
                    <a:pt x="2799" y="84"/>
                  </a:lnTo>
                  <a:lnTo>
                    <a:pt x="2799" y="85"/>
                  </a:lnTo>
                  <a:lnTo>
                    <a:pt x="2799" y="87"/>
                  </a:lnTo>
                  <a:lnTo>
                    <a:pt x="2799" y="87"/>
                  </a:lnTo>
                  <a:lnTo>
                    <a:pt x="2797" y="89"/>
                  </a:lnTo>
                  <a:lnTo>
                    <a:pt x="2795" y="90"/>
                  </a:lnTo>
                  <a:lnTo>
                    <a:pt x="2792" y="90"/>
                  </a:lnTo>
                  <a:lnTo>
                    <a:pt x="2790" y="90"/>
                  </a:lnTo>
                  <a:lnTo>
                    <a:pt x="2790" y="90"/>
                  </a:lnTo>
                  <a:lnTo>
                    <a:pt x="2789" y="92"/>
                  </a:lnTo>
                  <a:lnTo>
                    <a:pt x="2789" y="93"/>
                  </a:lnTo>
                  <a:lnTo>
                    <a:pt x="2787" y="93"/>
                  </a:lnTo>
                  <a:lnTo>
                    <a:pt x="2784" y="93"/>
                  </a:lnTo>
                  <a:lnTo>
                    <a:pt x="2781" y="93"/>
                  </a:lnTo>
                  <a:lnTo>
                    <a:pt x="2777" y="93"/>
                  </a:lnTo>
                  <a:lnTo>
                    <a:pt x="2777" y="95"/>
                  </a:lnTo>
                  <a:lnTo>
                    <a:pt x="2777" y="97"/>
                  </a:lnTo>
                  <a:lnTo>
                    <a:pt x="2776" y="100"/>
                  </a:lnTo>
                  <a:lnTo>
                    <a:pt x="2774" y="100"/>
                  </a:lnTo>
                  <a:lnTo>
                    <a:pt x="2772" y="102"/>
                  </a:lnTo>
                  <a:lnTo>
                    <a:pt x="2771" y="105"/>
                  </a:lnTo>
                  <a:lnTo>
                    <a:pt x="2771" y="107"/>
                  </a:lnTo>
                  <a:lnTo>
                    <a:pt x="2769" y="108"/>
                  </a:lnTo>
                  <a:lnTo>
                    <a:pt x="2767" y="111"/>
                  </a:lnTo>
                  <a:lnTo>
                    <a:pt x="2764" y="113"/>
                  </a:lnTo>
                  <a:lnTo>
                    <a:pt x="2764" y="113"/>
                  </a:lnTo>
                  <a:lnTo>
                    <a:pt x="2763" y="113"/>
                  </a:lnTo>
                  <a:lnTo>
                    <a:pt x="2761" y="115"/>
                  </a:lnTo>
                  <a:lnTo>
                    <a:pt x="2761" y="115"/>
                  </a:lnTo>
                  <a:lnTo>
                    <a:pt x="2761" y="116"/>
                  </a:lnTo>
                  <a:lnTo>
                    <a:pt x="2759" y="116"/>
                  </a:lnTo>
                  <a:lnTo>
                    <a:pt x="2758" y="118"/>
                  </a:lnTo>
                  <a:lnTo>
                    <a:pt x="2758" y="118"/>
                  </a:lnTo>
                  <a:lnTo>
                    <a:pt x="2758" y="120"/>
                  </a:lnTo>
                  <a:lnTo>
                    <a:pt x="2758" y="121"/>
                  </a:lnTo>
                  <a:lnTo>
                    <a:pt x="2754" y="125"/>
                  </a:lnTo>
                  <a:lnTo>
                    <a:pt x="2751" y="126"/>
                  </a:lnTo>
                  <a:lnTo>
                    <a:pt x="2749" y="128"/>
                  </a:lnTo>
                  <a:lnTo>
                    <a:pt x="2748" y="128"/>
                  </a:lnTo>
                  <a:lnTo>
                    <a:pt x="2748" y="128"/>
                  </a:lnTo>
                  <a:lnTo>
                    <a:pt x="2748" y="129"/>
                  </a:lnTo>
                  <a:lnTo>
                    <a:pt x="2748" y="131"/>
                  </a:lnTo>
                  <a:lnTo>
                    <a:pt x="2746" y="131"/>
                  </a:lnTo>
                  <a:lnTo>
                    <a:pt x="2745" y="131"/>
                  </a:lnTo>
                  <a:lnTo>
                    <a:pt x="2743" y="131"/>
                  </a:lnTo>
                  <a:lnTo>
                    <a:pt x="2741" y="133"/>
                  </a:lnTo>
                  <a:lnTo>
                    <a:pt x="2741" y="133"/>
                  </a:lnTo>
                  <a:lnTo>
                    <a:pt x="2741" y="134"/>
                  </a:lnTo>
                  <a:lnTo>
                    <a:pt x="2741" y="136"/>
                  </a:lnTo>
                  <a:lnTo>
                    <a:pt x="2738" y="139"/>
                  </a:lnTo>
                  <a:lnTo>
                    <a:pt x="2736" y="141"/>
                  </a:lnTo>
                  <a:lnTo>
                    <a:pt x="2735" y="143"/>
                  </a:lnTo>
                  <a:lnTo>
                    <a:pt x="2733" y="143"/>
                  </a:lnTo>
                  <a:lnTo>
                    <a:pt x="2733" y="143"/>
                  </a:lnTo>
                  <a:lnTo>
                    <a:pt x="2733" y="146"/>
                  </a:lnTo>
                  <a:lnTo>
                    <a:pt x="2733" y="149"/>
                  </a:lnTo>
                  <a:lnTo>
                    <a:pt x="2733" y="152"/>
                  </a:lnTo>
                  <a:lnTo>
                    <a:pt x="2731" y="156"/>
                  </a:lnTo>
                  <a:lnTo>
                    <a:pt x="2731" y="157"/>
                  </a:lnTo>
                  <a:lnTo>
                    <a:pt x="2730" y="157"/>
                  </a:lnTo>
                  <a:lnTo>
                    <a:pt x="2728" y="159"/>
                  </a:lnTo>
                  <a:lnTo>
                    <a:pt x="2728" y="161"/>
                  </a:lnTo>
                  <a:lnTo>
                    <a:pt x="2730" y="162"/>
                  </a:lnTo>
                  <a:lnTo>
                    <a:pt x="2730" y="162"/>
                  </a:lnTo>
                  <a:lnTo>
                    <a:pt x="2730" y="164"/>
                  </a:lnTo>
                  <a:lnTo>
                    <a:pt x="2730" y="167"/>
                  </a:lnTo>
                  <a:lnTo>
                    <a:pt x="2730" y="169"/>
                  </a:lnTo>
                  <a:lnTo>
                    <a:pt x="2730" y="170"/>
                  </a:lnTo>
                  <a:lnTo>
                    <a:pt x="2731" y="172"/>
                  </a:lnTo>
                  <a:lnTo>
                    <a:pt x="2733" y="172"/>
                  </a:lnTo>
                  <a:lnTo>
                    <a:pt x="2733" y="172"/>
                  </a:lnTo>
                  <a:lnTo>
                    <a:pt x="2733" y="174"/>
                  </a:lnTo>
                  <a:lnTo>
                    <a:pt x="2735" y="175"/>
                  </a:lnTo>
                  <a:lnTo>
                    <a:pt x="2736" y="177"/>
                  </a:lnTo>
                  <a:lnTo>
                    <a:pt x="2738" y="179"/>
                  </a:lnTo>
                  <a:lnTo>
                    <a:pt x="2741" y="182"/>
                  </a:lnTo>
                  <a:lnTo>
                    <a:pt x="2743" y="183"/>
                  </a:lnTo>
                  <a:lnTo>
                    <a:pt x="2745" y="183"/>
                  </a:lnTo>
                  <a:lnTo>
                    <a:pt x="2745" y="185"/>
                  </a:lnTo>
                  <a:lnTo>
                    <a:pt x="2745" y="187"/>
                  </a:lnTo>
                  <a:lnTo>
                    <a:pt x="2746" y="188"/>
                  </a:lnTo>
                  <a:lnTo>
                    <a:pt x="2748" y="190"/>
                  </a:lnTo>
                  <a:lnTo>
                    <a:pt x="2749" y="190"/>
                  </a:lnTo>
                  <a:lnTo>
                    <a:pt x="2751" y="190"/>
                  </a:lnTo>
                  <a:lnTo>
                    <a:pt x="2751" y="193"/>
                  </a:lnTo>
                  <a:lnTo>
                    <a:pt x="2751" y="197"/>
                  </a:lnTo>
                  <a:lnTo>
                    <a:pt x="2751" y="197"/>
                  </a:lnTo>
                  <a:lnTo>
                    <a:pt x="2753" y="197"/>
                  </a:lnTo>
                  <a:lnTo>
                    <a:pt x="2754" y="198"/>
                  </a:lnTo>
                  <a:lnTo>
                    <a:pt x="2754" y="200"/>
                  </a:lnTo>
                  <a:lnTo>
                    <a:pt x="2754" y="201"/>
                  </a:lnTo>
                  <a:lnTo>
                    <a:pt x="2754" y="208"/>
                  </a:lnTo>
                  <a:lnTo>
                    <a:pt x="2753" y="208"/>
                  </a:lnTo>
                  <a:lnTo>
                    <a:pt x="2753" y="206"/>
                  </a:lnTo>
                  <a:lnTo>
                    <a:pt x="2751" y="208"/>
                  </a:lnTo>
                  <a:lnTo>
                    <a:pt x="2749" y="208"/>
                  </a:lnTo>
                  <a:lnTo>
                    <a:pt x="2745" y="208"/>
                  </a:lnTo>
                  <a:lnTo>
                    <a:pt x="2741" y="208"/>
                  </a:lnTo>
                  <a:lnTo>
                    <a:pt x="2740" y="208"/>
                  </a:lnTo>
                  <a:lnTo>
                    <a:pt x="2735" y="206"/>
                  </a:lnTo>
                  <a:lnTo>
                    <a:pt x="2731" y="206"/>
                  </a:lnTo>
                  <a:lnTo>
                    <a:pt x="2730" y="206"/>
                  </a:lnTo>
                  <a:lnTo>
                    <a:pt x="2728" y="206"/>
                  </a:lnTo>
                  <a:lnTo>
                    <a:pt x="2723" y="205"/>
                  </a:lnTo>
                  <a:lnTo>
                    <a:pt x="2720" y="205"/>
                  </a:lnTo>
                  <a:lnTo>
                    <a:pt x="2717" y="203"/>
                  </a:lnTo>
                  <a:lnTo>
                    <a:pt x="2700" y="203"/>
                  </a:lnTo>
                  <a:lnTo>
                    <a:pt x="2699" y="203"/>
                  </a:lnTo>
                  <a:lnTo>
                    <a:pt x="2699" y="201"/>
                  </a:lnTo>
                  <a:lnTo>
                    <a:pt x="2699" y="200"/>
                  </a:lnTo>
                  <a:lnTo>
                    <a:pt x="2704" y="192"/>
                  </a:lnTo>
                  <a:lnTo>
                    <a:pt x="2704" y="190"/>
                  </a:lnTo>
                  <a:lnTo>
                    <a:pt x="2702" y="188"/>
                  </a:lnTo>
                  <a:lnTo>
                    <a:pt x="2700" y="187"/>
                  </a:lnTo>
                  <a:lnTo>
                    <a:pt x="2697" y="187"/>
                  </a:lnTo>
                  <a:lnTo>
                    <a:pt x="2695" y="185"/>
                  </a:lnTo>
                  <a:lnTo>
                    <a:pt x="2694" y="183"/>
                  </a:lnTo>
                  <a:lnTo>
                    <a:pt x="2692" y="182"/>
                  </a:lnTo>
                  <a:lnTo>
                    <a:pt x="2689" y="180"/>
                  </a:lnTo>
                  <a:lnTo>
                    <a:pt x="2689" y="182"/>
                  </a:lnTo>
                  <a:lnTo>
                    <a:pt x="2689" y="183"/>
                  </a:lnTo>
                  <a:lnTo>
                    <a:pt x="2687" y="185"/>
                  </a:lnTo>
                  <a:lnTo>
                    <a:pt x="2686" y="187"/>
                  </a:lnTo>
                  <a:lnTo>
                    <a:pt x="2684" y="185"/>
                  </a:lnTo>
                  <a:lnTo>
                    <a:pt x="2682" y="183"/>
                  </a:lnTo>
                  <a:lnTo>
                    <a:pt x="2682" y="182"/>
                  </a:lnTo>
                  <a:lnTo>
                    <a:pt x="2682" y="180"/>
                  </a:lnTo>
                  <a:lnTo>
                    <a:pt x="2681" y="180"/>
                  </a:lnTo>
                  <a:lnTo>
                    <a:pt x="2681" y="180"/>
                  </a:lnTo>
                  <a:lnTo>
                    <a:pt x="2679" y="180"/>
                  </a:lnTo>
                  <a:lnTo>
                    <a:pt x="2677" y="180"/>
                  </a:lnTo>
                  <a:lnTo>
                    <a:pt x="2676" y="182"/>
                  </a:lnTo>
                  <a:lnTo>
                    <a:pt x="2676" y="182"/>
                  </a:lnTo>
                  <a:lnTo>
                    <a:pt x="2676" y="183"/>
                  </a:lnTo>
                  <a:lnTo>
                    <a:pt x="2668" y="183"/>
                  </a:lnTo>
                  <a:lnTo>
                    <a:pt x="2668" y="182"/>
                  </a:lnTo>
                  <a:lnTo>
                    <a:pt x="2668" y="180"/>
                  </a:lnTo>
                  <a:lnTo>
                    <a:pt x="2668" y="179"/>
                  </a:lnTo>
                  <a:lnTo>
                    <a:pt x="2666" y="177"/>
                  </a:lnTo>
                  <a:lnTo>
                    <a:pt x="2666" y="175"/>
                  </a:lnTo>
                  <a:lnTo>
                    <a:pt x="2668" y="174"/>
                  </a:lnTo>
                  <a:lnTo>
                    <a:pt x="2666" y="170"/>
                  </a:lnTo>
                  <a:lnTo>
                    <a:pt x="2668" y="167"/>
                  </a:lnTo>
                  <a:lnTo>
                    <a:pt x="2668" y="167"/>
                  </a:lnTo>
                  <a:lnTo>
                    <a:pt x="2669" y="167"/>
                  </a:lnTo>
                  <a:lnTo>
                    <a:pt x="2671" y="165"/>
                  </a:lnTo>
                  <a:lnTo>
                    <a:pt x="2671" y="165"/>
                  </a:lnTo>
                  <a:lnTo>
                    <a:pt x="2671" y="164"/>
                  </a:lnTo>
                  <a:lnTo>
                    <a:pt x="2671" y="162"/>
                  </a:lnTo>
                  <a:lnTo>
                    <a:pt x="2671" y="161"/>
                  </a:lnTo>
                  <a:lnTo>
                    <a:pt x="2673" y="161"/>
                  </a:lnTo>
                  <a:lnTo>
                    <a:pt x="2674" y="159"/>
                  </a:lnTo>
                  <a:lnTo>
                    <a:pt x="2676" y="161"/>
                  </a:lnTo>
                  <a:lnTo>
                    <a:pt x="2679" y="161"/>
                  </a:lnTo>
                  <a:lnTo>
                    <a:pt x="2682" y="161"/>
                  </a:lnTo>
                  <a:lnTo>
                    <a:pt x="2682" y="157"/>
                  </a:lnTo>
                  <a:lnTo>
                    <a:pt x="2682" y="156"/>
                  </a:lnTo>
                  <a:lnTo>
                    <a:pt x="2682" y="154"/>
                  </a:lnTo>
                  <a:lnTo>
                    <a:pt x="2684" y="152"/>
                  </a:lnTo>
                  <a:lnTo>
                    <a:pt x="2686" y="152"/>
                  </a:lnTo>
                  <a:lnTo>
                    <a:pt x="2686" y="151"/>
                  </a:lnTo>
                  <a:lnTo>
                    <a:pt x="2687" y="149"/>
                  </a:lnTo>
                  <a:lnTo>
                    <a:pt x="2687" y="147"/>
                  </a:lnTo>
                  <a:lnTo>
                    <a:pt x="2687" y="147"/>
                  </a:lnTo>
                  <a:lnTo>
                    <a:pt x="2686" y="146"/>
                  </a:lnTo>
                  <a:lnTo>
                    <a:pt x="2686" y="144"/>
                  </a:lnTo>
                  <a:lnTo>
                    <a:pt x="2686" y="144"/>
                  </a:lnTo>
                  <a:lnTo>
                    <a:pt x="2686" y="141"/>
                  </a:lnTo>
                  <a:lnTo>
                    <a:pt x="2689" y="141"/>
                  </a:lnTo>
                  <a:lnTo>
                    <a:pt x="2692" y="139"/>
                  </a:lnTo>
                  <a:lnTo>
                    <a:pt x="2695" y="139"/>
                  </a:lnTo>
                  <a:lnTo>
                    <a:pt x="2700" y="139"/>
                  </a:lnTo>
                  <a:lnTo>
                    <a:pt x="2700" y="129"/>
                  </a:lnTo>
                  <a:lnTo>
                    <a:pt x="2702" y="129"/>
                  </a:lnTo>
                  <a:lnTo>
                    <a:pt x="2704" y="128"/>
                  </a:lnTo>
                  <a:lnTo>
                    <a:pt x="2707" y="129"/>
                  </a:lnTo>
                  <a:lnTo>
                    <a:pt x="2710" y="129"/>
                  </a:lnTo>
                  <a:lnTo>
                    <a:pt x="2712" y="129"/>
                  </a:lnTo>
                  <a:lnTo>
                    <a:pt x="2715" y="128"/>
                  </a:lnTo>
                  <a:lnTo>
                    <a:pt x="2718" y="128"/>
                  </a:lnTo>
                  <a:lnTo>
                    <a:pt x="2718" y="126"/>
                  </a:lnTo>
                  <a:lnTo>
                    <a:pt x="2717" y="126"/>
                  </a:lnTo>
                  <a:lnTo>
                    <a:pt x="2717" y="125"/>
                  </a:lnTo>
                  <a:lnTo>
                    <a:pt x="2717" y="123"/>
                  </a:lnTo>
                  <a:lnTo>
                    <a:pt x="2717" y="120"/>
                  </a:lnTo>
                  <a:lnTo>
                    <a:pt x="2718" y="118"/>
                  </a:lnTo>
                  <a:lnTo>
                    <a:pt x="2715" y="118"/>
                  </a:lnTo>
                  <a:lnTo>
                    <a:pt x="2713" y="118"/>
                  </a:lnTo>
                  <a:lnTo>
                    <a:pt x="2712" y="118"/>
                  </a:lnTo>
                  <a:lnTo>
                    <a:pt x="2710" y="120"/>
                  </a:lnTo>
                  <a:lnTo>
                    <a:pt x="2709" y="120"/>
                  </a:lnTo>
                  <a:lnTo>
                    <a:pt x="2705" y="121"/>
                  </a:lnTo>
                  <a:lnTo>
                    <a:pt x="2704" y="118"/>
                  </a:lnTo>
                  <a:lnTo>
                    <a:pt x="2704" y="116"/>
                  </a:lnTo>
                  <a:lnTo>
                    <a:pt x="2704" y="115"/>
                  </a:lnTo>
                  <a:lnTo>
                    <a:pt x="2705" y="111"/>
                  </a:lnTo>
                  <a:lnTo>
                    <a:pt x="2707" y="110"/>
                  </a:lnTo>
                  <a:lnTo>
                    <a:pt x="2710" y="110"/>
                  </a:lnTo>
                  <a:lnTo>
                    <a:pt x="2712" y="108"/>
                  </a:lnTo>
                  <a:lnTo>
                    <a:pt x="2715" y="107"/>
                  </a:lnTo>
                  <a:lnTo>
                    <a:pt x="2718" y="105"/>
                  </a:lnTo>
                  <a:lnTo>
                    <a:pt x="2722" y="105"/>
                  </a:lnTo>
                  <a:lnTo>
                    <a:pt x="2725" y="105"/>
                  </a:lnTo>
                  <a:lnTo>
                    <a:pt x="2728" y="105"/>
                  </a:lnTo>
                  <a:lnTo>
                    <a:pt x="2730" y="105"/>
                  </a:lnTo>
                  <a:lnTo>
                    <a:pt x="2733" y="105"/>
                  </a:lnTo>
                  <a:lnTo>
                    <a:pt x="2733" y="95"/>
                  </a:lnTo>
                  <a:lnTo>
                    <a:pt x="2733" y="93"/>
                  </a:lnTo>
                  <a:lnTo>
                    <a:pt x="2733" y="92"/>
                  </a:lnTo>
                  <a:lnTo>
                    <a:pt x="2733" y="92"/>
                  </a:lnTo>
                  <a:lnTo>
                    <a:pt x="2735" y="90"/>
                  </a:lnTo>
                  <a:lnTo>
                    <a:pt x="2736" y="90"/>
                  </a:lnTo>
                  <a:lnTo>
                    <a:pt x="2738" y="89"/>
                  </a:lnTo>
                  <a:lnTo>
                    <a:pt x="2740" y="85"/>
                  </a:lnTo>
                  <a:lnTo>
                    <a:pt x="2740" y="84"/>
                  </a:lnTo>
                  <a:lnTo>
                    <a:pt x="2740" y="82"/>
                  </a:lnTo>
                  <a:lnTo>
                    <a:pt x="2738" y="80"/>
                  </a:lnTo>
                  <a:lnTo>
                    <a:pt x="2738" y="80"/>
                  </a:lnTo>
                  <a:lnTo>
                    <a:pt x="2740" y="79"/>
                  </a:lnTo>
                  <a:lnTo>
                    <a:pt x="2741" y="79"/>
                  </a:lnTo>
                  <a:lnTo>
                    <a:pt x="2745" y="79"/>
                  </a:lnTo>
                  <a:lnTo>
                    <a:pt x="2749" y="79"/>
                  </a:lnTo>
                  <a:lnTo>
                    <a:pt x="2753" y="79"/>
                  </a:lnTo>
                  <a:lnTo>
                    <a:pt x="2754" y="80"/>
                  </a:lnTo>
                  <a:lnTo>
                    <a:pt x="2754" y="75"/>
                  </a:lnTo>
                  <a:lnTo>
                    <a:pt x="2754" y="72"/>
                  </a:lnTo>
                  <a:lnTo>
                    <a:pt x="2754" y="71"/>
                  </a:lnTo>
                  <a:lnTo>
                    <a:pt x="2754" y="69"/>
                  </a:lnTo>
                  <a:lnTo>
                    <a:pt x="2756" y="67"/>
                  </a:lnTo>
                  <a:lnTo>
                    <a:pt x="2758" y="67"/>
                  </a:lnTo>
                  <a:lnTo>
                    <a:pt x="2759" y="67"/>
                  </a:lnTo>
                  <a:lnTo>
                    <a:pt x="2761" y="66"/>
                  </a:lnTo>
                  <a:lnTo>
                    <a:pt x="2763" y="66"/>
                  </a:lnTo>
                  <a:lnTo>
                    <a:pt x="2766" y="66"/>
                  </a:lnTo>
                  <a:lnTo>
                    <a:pt x="2767" y="66"/>
                  </a:lnTo>
                  <a:lnTo>
                    <a:pt x="2769" y="64"/>
                  </a:lnTo>
                  <a:lnTo>
                    <a:pt x="2771" y="62"/>
                  </a:lnTo>
                  <a:lnTo>
                    <a:pt x="2771" y="61"/>
                  </a:lnTo>
                  <a:lnTo>
                    <a:pt x="2772" y="61"/>
                  </a:lnTo>
                  <a:lnTo>
                    <a:pt x="2774" y="59"/>
                  </a:lnTo>
                  <a:lnTo>
                    <a:pt x="2776" y="57"/>
                  </a:lnTo>
                  <a:lnTo>
                    <a:pt x="2777" y="56"/>
                  </a:lnTo>
                  <a:lnTo>
                    <a:pt x="2799" y="56"/>
                  </a:lnTo>
                  <a:lnTo>
                    <a:pt x="2800" y="53"/>
                  </a:lnTo>
                  <a:lnTo>
                    <a:pt x="2802" y="49"/>
                  </a:lnTo>
                  <a:lnTo>
                    <a:pt x="2803" y="48"/>
                  </a:lnTo>
                  <a:lnTo>
                    <a:pt x="2803" y="46"/>
                  </a:lnTo>
                  <a:lnTo>
                    <a:pt x="2807" y="44"/>
                  </a:lnTo>
                  <a:lnTo>
                    <a:pt x="2810" y="44"/>
                  </a:lnTo>
                  <a:lnTo>
                    <a:pt x="2812" y="43"/>
                  </a:lnTo>
                  <a:lnTo>
                    <a:pt x="2813" y="43"/>
                  </a:lnTo>
                  <a:lnTo>
                    <a:pt x="2817" y="43"/>
                  </a:lnTo>
                  <a:lnTo>
                    <a:pt x="2822" y="43"/>
                  </a:lnTo>
                  <a:lnTo>
                    <a:pt x="2823" y="43"/>
                  </a:lnTo>
                  <a:lnTo>
                    <a:pt x="2823" y="41"/>
                  </a:lnTo>
                  <a:lnTo>
                    <a:pt x="2828" y="41"/>
                  </a:lnTo>
                  <a:lnTo>
                    <a:pt x="2831" y="43"/>
                  </a:lnTo>
                  <a:lnTo>
                    <a:pt x="2835" y="43"/>
                  </a:lnTo>
                  <a:lnTo>
                    <a:pt x="2838" y="43"/>
                  </a:lnTo>
                  <a:lnTo>
                    <a:pt x="2841" y="43"/>
                  </a:lnTo>
                  <a:lnTo>
                    <a:pt x="2844" y="43"/>
                  </a:lnTo>
                  <a:lnTo>
                    <a:pt x="2846" y="43"/>
                  </a:lnTo>
                  <a:lnTo>
                    <a:pt x="2848" y="43"/>
                  </a:lnTo>
                  <a:lnTo>
                    <a:pt x="2849" y="43"/>
                  </a:lnTo>
                  <a:lnTo>
                    <a:pt x="2851" y="41"/>
                  </a:lnTo>
                  <a:lnTo>
                    <a:pt x="2851" y="39"/>
                  </a:lnTo>
                  <a:lnTo>
                    <a:pt x="2853" y="39"/>
                  </a:lnTo>
                  <a:lnTo>
                    <a:pt x="2854" y="39"/>
                  </a:lnTo>
                  <a:lnTo>
                    <a:pt x="2856" y="39"/>
                  </a:lnTo>
                  <a:lnTo>
                    <a:pt x="2858" y="38"/>
                  </a:lnTo>
                  <a:lnTo>
                    <a:pt x="2861" y="38"/>
                  </a:lnTo>
                  <a:lnTo>
                    <a:pt x="2862" y="38"/>
                  </a:lnTo>
                  <a:lnTo>
                    <a:pt x="2866" y="38"/>
                  </a:lnTo>
                  <a:lnTo>
                    <a:pt x="2869" y="38"/>
                  </a:lnTo>
                  <a:lnTo>
                    <a:pt x="2872" y="38"/>
                  </a:lnTo>
                  <a:lnTo>
                    <a:pt x="2874" y="36"/>
                  </a:lnTo>
                  <a:lnTo>
                    <a:pt x="2876" y="36"/>
                  </a:lnTo>
                  <a:lnTo>
                    <a:pt x="2877" y="35"/>
                  </a:lnTo>
                  <a:lnTo>
                    <a:pt x="2879" y="33"/>
                  </a:lnTo>
                  <a:lnTo>
                    <a:pt x="2880" y="33"/>
                  </a:lnTo>
                  <a:lnTo>
                    <a:pt x="2882" y="31"/>
                  </a:lnTo>
                  <a:lnTo>
                    <a:pt x="2884" y="31"/>
                  </a:lnTo>
                  <a:lnTo>
                    <a:pt x="2887" y="31"/>
                  </a:lnTo>
                  <a:lnTo>
                    <a:pt x="2889" y="31"/>
                  </a:lnTo>
                  <a:lnTo>
                    <a:pt x="2890" y="31"/>
                  </a:lnTo>
                  <a:lnTo>
                    <a:pt x="2892" y="31"/>
                  </a:lnTo>
                  <a:lnTo>
                    <a:pt x="2894" y="30"/>
                  </a:lnTo>
                  <a:lnTo>
                    <a:pt x="2895" y="28"/>
                  </a:lnTo>
                  <a:lnTo>
                    <a:pt x="2895" y="26"/>
                  </a:lnTo>
                  <a:lnTo>
                    <a:pt x="2895" y="25"/>
                  </a:lnTo>
                  <a:lnTo>
                    <a:pt x="2897" y="23"/>
                  </a:lnTo>
                  <a:lnTo>
                    <a:pt x="2898" y="21"/>
                  </a:lnTo>
                  <a:lnTo>
                    <a:pt x="2903" y="20"/>
                  </a:lnTo>
                  <a:lnTo>
                    <a:pt x="2905" y="20"/>
                  </a:lnTo>
                  <a:lnTo>
                    <a:pt x="2908" y="20"/>
                  </a:lnTo>
                  <a:lnTo>
                    <a:pt x="2910" y="20"/>
                  </a:lnTo>
                  <a:lnTo>
                    <a:pt x="2912" y="20"/>
                  </a:lnTo>
                  <a:close/>
                  <a:moveTo>
                    <a:pt x="170" y="20"/>
                  </a:moveTo>
                  <a:lnTo>
                    <a:pt x="171" y="20"/>
                  </a:lnTo>
                  <a:lnTo>
                    <a:pt x="175" y="20"/>
                  </a:lnTo>
                  <a:lnTo>
                    <a:pt x="178" y="20"/>
                  </a:lnTo>
                  <a:lnTo>
                    <a:pt x="181" y="20"/>
                  </a:lnTo>
                  <a:lnTo>
                    <a:pt x="185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9" y="26"/>
                  </a:lnTo>
                  <a:lnTo>
                    <a:pt x="171" y="25"/>
                  </a:lnTo>
                  <a:lnTo>
                    <a:pt x="170" y="20"/>
                  </a:lnTo>
                  <a:close/>
                  <a:moveTo>
                    <a:pt x="456" y="15"/>
                  </a:moveTo>
                  <a:lnTo>
                    <a:pt x="466" y="18"/>
                  </a:lnTo>
                  <a:lnTo>
                    <a:pt x="481" y="18"/>
                  </a:lnTo>
                  <a:lnTo>
                    <a:pt x="491" y="26"/>
                  </a:lnTo>
                  <a:lnTo>
                    <a:pt x="492" y="35"/>
                  </a:lnTo>
                  <a:lnTo>
                    <a:pt x="484" y="43"/>
                  </a:lnTo>
                  <a:lnTo>
                    <a:pt x="468" y="41"/>
                  </a:lnTo>
                  <a:lnTo>
                    <a:pt x="455" y="35"/>
                  </a:lnTo>
                  <a:lnTo>
                    <a:pt x="442" y="26"/>
                  </a:lnTo>
                  <a:lnTo>
                    <a:pt x="443" y="17"/>
                  </a:lnTo>
                  <a:lnTo>
                    <a:pt x="456" y="15"/>
                  </a:lnTo>
                  <a:close/>
                  <a:moveTo>
                    <a:pt x="3340" y="12"/>
                  </a:moveTo>
                  <a:lnTo>
                    <a:pt x="3342" y="12"/>
                  </a:lnTo>
                  <a:lnTo>
                    <a:pt x="3344" y="12"/>
                  </a:lnTo>
                  <a:lnTo>
                    <a:pt x="3347" y="13"/>
                  </a:lnTo>
                  <a:lnTo>
                    <a:pt x="3347" y="13"/>
                  </a:lnTo>
                  <a:lnTo>
                    <a:pt x="3347" y="15"/>
                  </a:lnTo>
                  <a:lnTo>
                    <a:pt x="3347" y="17"/>
                  </a:lnTo>
                  <a:lnTo>
                    <a:pt x="3347" y="18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4" y="21"/>
                  </a:lnTo>
                  <a:lnTo>
                    <a:pt x="3342" y="21"/>
                  </a:lnTo>
                  <a:lnTo>
                    <a:pt x="3340" y="20"/>
                  </a:lnTo>
                  <a:lnTo>
                    <a:pt x="3337" y="20"/>
                  </a:lnTo>
                  <a:lnTo>
                    <a:pt x="3334" y="20"/>
                  </a:lnTo>
                  <a:lnTo>
                    <a:pt x="3332" y="20"/>
                  </a:lnTo>
                  <a:lnTo>
                    <a:pt x="3331" y="21"/>
                  </a:lnTo>
                  <a:lnTo>
                    <a:pt x="3331" y="18"/>
                  </a:lnTo>
                  <a:lnTo>
                    <a:pt x="3334" y="17"/>
                  </a:lnTo>
                  <a:lnTo>
                    <a:pt x="3337" y="15"/>
                  </a:lnTo>
                  <a:lnTo>
                    <a:pt x="3339" y="13"/>
                  </a:lnTo>
                  <a:lnTo>
                    <a:pt x="3339" y="12"/>
                  </a:lnTo>
                  <a:lnTo>
                    <a:pt x="3340" y="12"/>
                  </a:lnTo>
                  <a:close/>
                  <a:moveTo>
                    <a:pt x="3453" y="0"/>
                  </a:moveTo>
                  <a:lnTo>
                    <a:pt x="3489" y="0"/>
                  </a:lnTo>
                  <a:lnTo>
                    <a:pt x="3489" y="5"/>
                  </a:lnTo>
                  <a:lnTo>
                    <a:pt x="3488" y="7"/>
                  </a:lnTo>
                  <a:lnTo>
                    <a:pt x="3486" y="8"/>
                  </a:lnTo>
                  <a:lnTo>
                    <a:pt x="3484" y="8"/>
                  </a:lnTo>
                  <a:lnTo>
                    <a:pt x="3483" y="8"/>
                  </a:lnTo>
                  <a:lnTo>
                    <a:pt x="3480" y="10"/>
                  </a:lnTo>
                  <a:lnTo>
                    <a:pt x="3476" y="13"/>
                  </a:lnTo>
                  <a:lnTo>
                    <a:pt x="3476" y="15"/>
                  </a:lnTo>
                  <a:lnTo>
                    <a:pt x="3475" y="17"/>
                  </a:lnTo>
                  <a:lnTo>
                    <a:pt x="3476" y="17"/>
                  </a:lnTo>
                  <a:lnTo>
                    <a:pt x="3478" y="18"/>
                  </a:lnTo>
                  <a:lnTo>
                    <a:pt x="3483" y="18"/>
                  </a:lnTo>
                  <a:lnTo>
                    <a:pt x="3486" y="18"/>
                  </a:lnTo>
                  <a:lnTo>
                    <a:pt x="3489" y="18"/>
                  </a:lnTo>
                  <a:lnTo>
                    <a:pt x="3491" y="18"/>
                  </a:lnTo>
                  <a:lnTo>
                    <a:pt x="3493" y="20"/>
                  </a:lnTo>
                  <a:lnTo>
                    <a:pt x="3511" y="20"/>
                  </a:lnTo>
                  <a:lnTo>
                    <a:pt x="3511" y="21"/>
                  </a:lnTo>
                  <a:lnTo>
                    <a:pt x="3511" y="23"/>
                  </a:lnTo>
                  <a:lnTo>
                    <a:pt x="3511" y="25"/>
                  </a:lnTo>
                  <a:lnTo>
                    <a:pt x="3509" y="26"/>
                  </a:lnTo>
                  <a:lnTo>
                    <a:pt x="3507" y="28"/>
                  </a:lnTo>
                  <a:lnTo>
                    <a:pt x="3507" y="30"/>
                  </a:lnTo>
                  <a:lnTo>
                    <a:pt x="3506" y="30"/>
                  </a:lnTo>
                  <a:lnTo>
                    <a:pt x="3504" y="30"/>
                  </a:lnTo>
                  <a:lnTo>
                    <a:pt x="3504" y="30"/>
                  </a:lnTo>
                  <a:lnTo>
                    <a:pt x="3504" y="31"/>
                  </a:lnTo>
                  <a:lnTo>
                    <a:pt x="3502" y="33"/>
                  </a:lnTo>
                  <a:lnTo>
                    <a:pt x="3506" y="35"/>
                  </a:lnTo>
                  <a:lnTo>
                    <a:pt x="3516" y="35"/>
                  </a:lnTo>
                  <a:lnTo>
                    <a:pt x="3516" y="25"/>
                  </a:lnTo>
                  <a:lnTo>
                    <a:pt x="3517" y="25"/>
                  </a:lnTo>
                  <a:lnTo>
                    <a:pt x="3520" y="25"/>
                  </a:lnTo>
                  <a:lnTo>
                    <a:pt x="3522" y="25"/>
                  </a:lnTo>
                  <a:lnTo>
                    <a:pt x="3525" y="25"/>
                  </a:lnTo>
                  <a:lnTo>
                    <a:pt x="3527" y="26"/>
                  </a:lnTo>
                  <a:lnTo>
                    <a:pt x="3529" y="26"/>
                  </a:lnTo>
                  <a:lnTo>
                    <a:pt x="3530" y="28"/>
                  </a:lnTo>
                  <a:lnTo>
                    <a:pt x="3534" y="31"/>
                  </a:lnTo>
                  <a:lnTo>
                    <a:pt x="3535" y="31"/>
                  </a:lnTo>
                  <a:lnTo>
                    <a:pt x="3537" y="31"/>
                  </a:lnTo>
                  <a:lnTo>
                    <a:pt x="3537" y="30"/>
                  </a:lnTo>
                  <a:lnTo>
                    <a:pt x="3538" y="28"/>
                  </a:lnTo>
                  <a:lnTo>
                    <a:pt x="3538" y="28"/>
                  </a:lnTo>
                  <a:lnTo>
                    <a:pt x="3540" y="26"/>
                  </a:lnTo>
                  <a:lnTo>
                    <a:pt x="3542" y="26"/>
                  </a:lnTo>
                  <a:lnTo>
                    <a:pt x="3545" y="26"/>
                  </a:lnTo>
                  <a:lnTo>
                    <a:pt x="3548" y="26"/>
                  </a:lnTo>
                  <a:lnTo>
                    <a:pt x="3553" y="26"/>
                  </a:lnTo>
                  <a:lnTo>
                    <a:pt x="3555" y="28"/>
                  </a:lnTo>
                  <a:lnTo>
                    <a:pt x="3560" y="28"/>
                  </a:lnTo>
                  <a:lnTo>
                    <a:pt x="3583" y="28"/>
                  </a:lnTo>
                  <a:lnTo>
                    <a:pt x="3581" y="31"/>
                  </a:lnTo>
                  <a:lnTo>
                    <a:pt x="3583" y="35"/>
                  </a:lnTo>
                  <a:lnTo>
                    <a:pt x="3583" y="38"/>
                  </a:lnTo>
                  <a:lnTo>
                    <a:pt x="3584" y="38"/>
                  </a:lnTo>
                  <a:lnTo>
                    <a:pt x="3586" y="39"/>
                  </a:lnTo>
                  <a:lnTo>
                    <a:pt x="3588" y="39"/>
                  </a:lnTo>
                  <a:lnTo>
                    <a:pt x="3589" y="39"/>
                  </a:lnTo>
                  <a:lnTo>
                    <a:pt x="3591" y="39"/>
                  </a:lnTo>
                  <a:lnTo>
                    <a:pt x="3591" y="39"/>
                  </a:lnTo>
                  <a:lnTo>
                    <a:pt x="3592" y="41"/>
                  </a:lnTo>
                  <a:lnTo>
                    <a:pt x="3594" y="43"/>
                  </a:lnTo>
                  <a:lnTo>
                    <a:pt x="3596" y="44"/>
                  </a:lnTo>
                  <a:lnTo>
                    <a:pt x="3597" y="46"/>
                  </a:lnTo>
                  <a:lnTo>
                    <a:pt x="3597" y="48"/>
                  </a:lnTo>
                  <a:lnTo>
                    <a:pt x="3597" y="49"/>
                  </a:lnTo>
                  <a:lnTo>
                    <a:pt x="3597" y="51"/>
                  </a:lnTo>
                  <a:lnTo>
                    <a:pt x="3599" y="51"/>
                  </a:lnTo>
                  <a:lnTo>
                    <a:pt x="3601" y="51"/>
                  </a:lnTo>
                  <a:lnTo>
                    <a:pt x="3601" y="51"/>
                  </a:lnTo>
                  <a:lnTo>
                    <a:pt x="3602" y="54"/>
                  </a:lnTo>
                  <a:lnTo>
                    <a:pt x="3602" y="56"/>
                  </a:lnTo>
                  <a:lnTo>
                    <a:pt x="3602" y="57"/>
                  </a:lnTo>
                  <a:lnTo>
                    <a:pt x="3604" y="57"/>
                  </a:lnTo>
                  <a:lnTo>
                    <a:pt x="3606" y="57"/>
                  </a:lnTo>
                  <a:lnTo>
                    <a:pt x="3606" y="59"/>
                  </a:lnTo>
                  <a:lnTo>
                    <a:pt x="3607" y="61"/>
                  </a:lnTo>
                  <a:lnTo>
                    <a:pt x="3607" y="61"/>
                  </a:lnTo>
                  <a:lnTo>
                    <a:pt x="3607" y="62"/>
                  </a:lnTo>
                  <a:lnTo>
                    <a:pt x="3607" y="64"/>
                  </a:lnTo>
                  <a:lnTo>
                    <a:pt x="3607" y="66"/>
                  </a:lnTo>
                  <a:lnTo>
                    <a:pt x="3606" y="67"/>
                  </a:lnTo>
                  <a:lnTo>
                    <a:pt x="3606" y="67"/>
                  </a:lnTo>
                  <a:lnTo>
                    <a:pt x="3604" y="67"/>
                  </a:lnTo>
                  <a:lnTo>
                    <a:pt x="3602" y="67"/>
                  </a:lnTo>
                  <a:lnTo>
                    <a:pt x="3601" y="71"/>
                  </a:lnTo>
                  <a:lnTo>
                    <a:pt x="3601" y="72"/>
                  </a:lnTo>
                  <a:lnTo>
                    <a:pt x="3601" y="74"/>
                  </a:lnTo>
                  <a:lnTo>
                    <a:pt x="3601" y="77"/>
                  </a:lnTo>
                  <a:lnTo>
                    <a:pt x="3601" y="79"/>
                  </a:lnTo>
                  <a:lnTo>
                    <a:pt x="3584" y="79"/>
                  </a:lnTo>
                  <a:lnTo>
                    <a:pt x="3583" y="85"/>
                  </a:lnTo>
                  <a:lnTo>
                    <a:pt x="3583" y="87"/>
                  </a:lnTo>
                  <a:lnTo>
                    <a:pt x="3583" y="89"/>
                  </a:lnTo>
                  <a:lnTo>
                    <a:pt x="3583" y="89"/>
                  </a:lnTo>
                  <a:lnTo>
                    <a:pt x="3581" y="90"/>
                  </a:lnTo>
                  <a:lnTo>
                    <a:pt x="3579" y="90"/>
                  </a:lnTo>
                  <a:lnTo>
                    <a:pt x="3578" y="92"/>
                  </a:lnTo>
                  <a:lnTo>
                    <a:pt x="3576" y="93"/>
                  </a:lnTo>
                  <a:lnTo>
                    <a:pt x="3574" y="93"/>
                  </a:lnTo>
                  <a:lnTo>
                    <a:pt x="3571" y="93"/>
                  </a:lnTo>
                  <a:lnTo>
                    <a:pt x="3570" y="93"/>
                  </a:lnTo>
                  <a:lnTo>
                    <a:pt x="3568" y="93"/>
                  </a:lnTo>
                  <a:lnTo>
                    <a:pt x="3566" y="95"/>
                  </a:lnTo>
                  <a:lnTo>
                    <a:pt x="3563" y="95"/>
                  </a:lnTo>
                  <a:lnTo>
                    <a:pt x="3560" y="95"/>
                  </a:lnTo>
                  <a:lnTo>
                    <a:pt x="3556" y="97"/>
                  </a:lnTo>
                  <a:lnTo>
                    <a:pt x="3556" y="98"/>
                  </a:lnTo>
                  <a:lnTo>
                    <a:pt x="3555" y="100"/>
                  </a:lnTo>
                  <a:lnTo>
                    <a:pt x="3555" y="100"/>
                  </a:lnTo>
                  <a:lnTo>
                    <a:pt x="3555" y="102"/>
                  </a:lnTo>
                  <a:lnTo>
                    <a:pt x="3553" y="102"/>
                  </a:lnTo>
                  <a:lnTo>
                    <a:pt x="3552" y="103"/>
                  </a:lnTo>
                  <a:lnTo>
                    <a:pt x="3550" y="105"/>
                  </a:lnTo>
                  <a:lnTo>
                    <a:pt x="3548" y="103"/>
                  </a:lnTo>
                  <a:lnTo>
                    <a:pt x="3547" y="105"/>
                  </a:lnTo>
                  <a:lnTo>
                    <a:pt x="3545" y="105"/>
                  </a:lnTo>
                  <a:lnTo>
                    <a:pt x="3542" y="105"/>
                  </a:lnTo>
                  <a:lnTo>
                    <a:pt x="3538" y="105"/>
                  </a:lnTo>
                  <a:lnTo>
                    <a:pt x="3535" y="107"/>
                  </a:lnTo>
                  <a:lnTo>
                    <a:pt x="3534" y="108"/>
                  </a:lnTo>
                  <a:lnTo>
                    <a:pt x="3532" y="110"/>
                  </a:lnTo>
                  <a:lnTo>
                    <a:pt x="3532" y="113"/>
                  </a:lnTo>
                  <a:lnTo>
                    <a:pt x="3529" y="115"/>
                  </a:lnTo>
                  <a:lnTo>
                    <a:pt x="3527" y="116"/>
                  </a:lnTo>
                  <a:lnTo>
                    <a:pt x="3525" y="118"/>
                  </a:lnTo>
                  <a:lnTo>
                    <a:pt x="3522" y="120"/>
                  </a:lnTo>
                  <a:lnTo>
                    <a:pt x="3520" y="121"/>
                  </a:lnTo>
                  <a:lnTo>
                    <a:pt x="3520" y="121"/>
                  </a:lnTo>
                  <a:lnTo>
                    <a:pt x="3520" y="123"/>
                  </a:lnTo>
                  <a:lnTo>
                    <a:pt x="3519" y="123"/>
                  </a:lnTo>
                  <a:lnTo>
                    <a:pt x="3517" y="123"/>
                  </a:lnTo>
                  <a:lnTo>
                    <a:pt x="3514" y="123"/>
                  </a:lnTo>
                  <a:lnTo>
                    <a:pt x="3511" y="123"/>
                  </a:lnTo>
                  <a:lnTo>
                    <a:pt x="3507" y="125"/>
                  </a:lnTo>
                  <a:lnTo>
                    <a:pt x="3506" y="126"/>
                  </a:lnTo>
                  <a:lnTo>
                    <a:pt x="3506" y="128"/>
                  </a:lnTo>
                  <a:lnTo>
                    <a:pt x="3504" y="129"/>
                  </a:lnTo>
                  <a:lnTo>
                    <a:pt x="3502" y="129"/>
                  </a:lnTo>
                  <a:lnTo>
                    <a:pt x="3501" y="131"/>
                  </a:lnTo>
                  <a:lnTo>
                    <a:pt x="3499" y="133"/>
                  </a:lnTo>
                  <a:lnTo>
                    <a:pt x="3498" y="134"/>
                  </a:lnTo>
                  <a:lnTo>
                    <a:pt x="3494" y="134"/>
                  </a:lnTo>
                  <a:lnTo>
                    <a:pt x="3496" y="134"/>
                  </a:lnTo>
                  <a:lnTo>
                    <a:pt x="3496" y="134"/>
                  </a:lnTo>
                  <a:lnTo>
                    <a:pt x="3498" y="134"/>
                  </a:lnTo>
                  <a:lnTo>
                    <a:pt x="3501" y="134"/>
                  </a:lnTo>
                  <a:lnTo>
                    <a:pt x="3502" y="134"/>
                  </a:lnTo>
                  <a:lnTo>
                    <a:pt x="3506" y="133"/>
                  </a:lnTo>
                  <a:lnTo>
                    <a:pt x="3512" y="133"/>
                  </a:lnTo>
                  <a:lnTo>
                    <a:pt x="3516" y="133"/>
                  </a:lnTo>
                  <a:lnTo>
                    <a:pt x="3519" y="133"/>
                  </a:lnTo>
                  <a:lnTo>
                    <a:pt x="3520" y="133"/>
                  </a:lnTo>
                  <a:lnTo>
                    <a:pt x="3520" y="131"/>
                  </a:lnTo>
                  <a:lnTo>
                    <a:pt x="3522" y="131"/>
                  </a:lnTo>
                  <a:lnTo>
                    <a:pt x="3524" y="129"/>
                  </a:lnTo>
                  <a:lnTo>
                    <a:pt x="3525" y="129"/>
                  </a:lnTo>
                  <a:lnTo>
                    <a:pt x="3529" y="129"/>
                  </a:lnTo>
                  <a:lnTo>
                    <a:pt x="3532" y="129"/>
                  </a:lnTo>
                  <a:lnTo>
                    <a:pt x="3534" y="129"/>
                  </a:lnTo>
                  <a:lnTo>
                    <a:pt x="3535" y="129"/>
                  </a:lnTo>
                  <a:lnTo>
                    <a:pt x="3537" y="129"/>
                  </a:lnTo>
                  <a:lnTo>
                    <a:pt x="3540" y="129"/>
                  </a:lnTo>
                  <a:lnTo>
                    <a:pt x="3542" y="129"/>
                  </a:lnTo>
                  <a:lnTo>
                    <a:pt x="3543" y="128"/>
                  </a:lnTo>
                  <a:lnTo>
                    <a:pt x="3545" y="126"/>
                  </a:lnTo>
                  <a:lnTo>
                    <a:pt x="3545" y="126"/>
                  </a:lnTo>
                  <a:lnTo>
                    <a:pt x="3547" y="125"/>
                  </a:lnTo>
                  <a:lnTo>
                    <a:pt x="3548" y="125"/>
                  </a:lnTo>
                  <a:lnTo>
                    <a:pt x="3548" y="123"/>
                  </a:lnTo>
                  <a:lnTo>
                    <a:pt x="3547" y="121"/>
                  </a:lnTo>
                  <a:lnTo>
                    <a:pt x="3547" y="120"/>
                  </a:lnTo>
                  <a:lnTo>
                    <a:pt x="3545" y="118"/>
                  </a:lnTo>
                  <a:lnTo>
                    <a:pt x="3545" y="115"/>
                  </a:lnTo>
                  <a:lnTo>
                    <a:pt x="3548" y="113"/>
                  </a:lnTo>
                  <a:lnTo>
                    <a:pt x="3568" y="113"/>
                  </a:lnTo>
                  <a:lnTo>
                    <a:pt x="3570" y="113"/>
                  </a:lnTo>
                  <a:lnTo>
                    <a:pt x="3570" y="111"/>
                  </a:lnTo>
                  <a:lnTo>
                    <a:pt x="3571" y="110"/>
                  </a:lnTo>
                  <a:lnTo>
                    <a:pt x="3573" y="110"/>
                  </a:lnTo>
                  <a:lnTo>
                    <a:pt x="3574" y="108"/>
                  </a:lnTo>
                  <a:lnTo>
                    <a:pt x="3576" y="105"/>
                  </a:lnTo>
                  <a:lnTo>
                    <a:pt x="3578" y="103"/>
                  </a:lnTo>
                  <a:lnTo>
                    <a:pt x="3578" y="102"/>
                  </a:lnTo>
                  <a:lnTo>
                    <a:pt x="3578" y="102"/>
                  </a:lnTo>
                  <a:lnTo>
                    <a:pt x="3579" y="100"/>
                  </a:lnTo>
                  <a:lnTo>
                    <a:pt x="3581" y="100"/>
                  </a:lnTo>
                  <a:lnTo>
                    <a:pt x="3583" y="98"/>
                  </a:lnTo>
                  <a:lnTo>
                    <a:pt x="3584" y="97"/>
                  </a:lnTo>
                  <a:lnTo>
                    <a:pt x="3589" y="97"/>
                  </a:lnTo>
                  <a:lnTo>
                    <a:pt x="3592" y="97"/>
                  </a:lnTo>
                  <a:lnTo>
                    <a:pt x="3594" y="95"/>
                  </a:lnTo>
                  <a:lnTo>
                    <a:pt x="3596" y="95"/>
                  </a:lnTo>
                  <a:lnTo>
                    <a:pt x="3597" y="97"/>
                  </a:lnTo>
                  <a:lnTo>
                    <a:pt x="3599" y="98"/>
                  </a:lnTo>
                  <a:lnTo>
                    <a:pt x="3599" y="100"/>
                  </a:lnTo>
                  <a:lnTo>
                    <a:pt x="3599" y="102"/>
                  </a:lnTo>
                  <a:lnTo>
                    <a:pt x="3599" y="103"/>
                  </a:lnTo>
                  <a:lnTo>
                    <a:pt x="3596" y="105"/>
                  </a:lnTo>
                  <a:lnTo>
                    <a:pt x="3594" y="107"/>
                  </a:lnTo>
                  <a:lnTo>
                    <a:pt x="3592" y="108"/>
                  </a:lnTo>
                  <a:lnTo>
                    <a:pt x="3591" y="108"/>
                  </a:lnTo>
                  <a:lnTo>
                    <a:pt x="3589" y="108"/>
                  </a:lnTo>
                  <a:lnTo>
                    <a:pt x="3589" y="110"/>
                  </a:lnTo>
                  <a:lnTo>
                    <a:pt x="3589" y="111"/>
                  </a:lnTo>
                  <a:lnTo>
                    <a:pt x="3588" y="113"/>
                  </a:lnTo>
                  <a:lnTo>
                    <a:pt x="3586" y="113"/>
                  </a:lnTo>
                  <a:lnTo>
                    <a:pt x="3584" y="113"/>
                  </a:lnTo>
                  <a:lnTo>
                    <a:pt x="3583" y="113"/>
                  </a:lnTo>
                  <a:lnTo>
                    <a:pt x="3579" y="113"/>
                  </a:lnTo>
                  <a:lnTo>
                    <a:pt x="3576" y="113"/>
                  </a:lnTo>
                  <a:lnTo>
                    <a:pt x="3574" y="116"/>
                  </a:lnTo>
                  <a:lnTo>
                    <a:pt x="3576" y="118"/>
                  </a:lnTo>
                  <a:lnTo>
                    <a:pt x="3578" y="120"/>
                  </a:lnTo>
                  <a:lnTo>
                    <a:pt x="3581" y="120"/>
                  </a:lnTo>
                  <a:lnTo>
                    <a:pt x="3583" y="121"/>
                  </a:lnTo>
                  <a:lnTo>
                    <a:pt x="3586" y="120"/>
                  </a:lnTo>
                  <a:lnTo>
                    <a:pt x="3589" y="118"/>
                  </a:lnTo>
                  <a:lnTo>
                    <a:pt x="3591" y="116"/>
                  </a:lnTo>
                  <a:lnTo>
                    <a:pt x="3592" y="115"/>
                  </a:lnTo>
                  <a:lnTo>
                    <a:pt x="3592" y="113"/>
                  </a:lnTo>
                  <a:lnTo>
                    <a:pt x="3594" y="113"/>
                  </a:lnTo>
                  <a:lnTo>
                    <a:pt x="3596" y="113"/>
                  </a:lnTo>
                  <a:lnTo>
                    <a:pt x="3601" y="113"/>
                  </a:lnTo>
                  <a:lnTo>
                    <a:pt x="3601" y="115"/>
                  </a:lnTo>
                  <a:lnTo>
                    <a:pt x="3601" y="116"/>
                  </a:lnTo>
                  <a:lnTo>
                    <a:pt x="3601" y="118"/>
                  </a:lnTo>
                  <a:lnTo>
                    <a:pt x="3601" y="120"/>
                  </a:lnTo>
                  <a:lnTo>
                    <a:pt x="3601" y="123"/>
                  </a:lnTo>
                  <a:lnTo>
                    <a:pt x="3601" y="126"/>
                  </a:lnTo>
                  <a:lnTo>
                    <a:pt x="3602" y="126"/>
                  </a:lnTo>
                  <a:lnTo>
                    <a:pt x="3604" y="125"/>
                  </a:lnTo>
                  <a:lnTo>
                    <a:pt x="3606" y="126"/>
                  </a:lnTo>
                  <a:lnTo>
                    <a:pt x="3607" y="126"/>
                  </a:lnTo>
                  <a:lnTo>
                    <a:pt x="3612" y="126"/>
                  </a:lnTo>
                  <a:lnTo>
                    <a:pt x="3614" y="126"/>
                  </a:lnTo>
                  <a:lnTo>
                    <a:pt x="3615" y="126"/>
                  </a:lnTo>
                  <a:lnTo>
                    <a:pt x="3617" y="126"/>
                  </a:lnTo>
                  <a:lnTo>
                    <a:pt x="3619" y="125"/>
                  </a:lnTo>
                  <a:lnTo>
                    <a:pt x="3619" y="123"/>
                  </a:lnTo>
                  <a:lnTo>
                    <a:pt x="3619" y="123"/>
                  </a:lnTo>
                  <a:lnTo>
                    <a:pt x="3620" y="123"/>
                  </a:lnTo>
                  <a:lnTo>
                    <a:pt x="3622" y="123"/>
                  </a:lnTo>
                  <a:lnTo>
                    <a:pt x="3625" y="123"/>
                  </a:lnTo>
                  <a:lnTo>
                    <a:pt x="3627" y="125"/>
                  </a:lnTo>
                  <a:lnTo>
                    <a:pt x="3630" y="125"/>
                  </a:lnTo>
                  <a:lnTo>
                    <a:pt x="3637" y="123"/>
                  </a:lnTo>
                  <a:lnTo>
                    <a:pt x="3651" y="123"/>
                  </a:lnTo>
                  <a:lnTo>
                    <a:pt x="3655" y="123"/>
                  </a:lnTo>
                  <a:lnTo>
                    <a:pt x="3656" y="125"/>
                  </a:lnTo>
                  <a:lnTo>
                    <a:pt x="3658" y="125"/>
                  </a:lnTo>
                  <a:lnTo>
                    <a:pt x="3661" y="125"/>
                  </a:lnTo>
                  <a:lnTo>
                    <a:pt x="3664" y="125"/>
                  </a:lnTo>
                  <a:lnTo>
                    <a:pt x="3666" y="125"/>
                  </a:lnTo>
                  <a:lnTo>
                    <a:pt x="3666" y="123"/>
                  </a:lnTo>
                  <a:lnTo>
                    <a:pt x="3666" y="121"/>
                  </a:lnTo>
                  <a:lnTo>
                    <a:pt x="3668" y="121"/>
                  </a:lnTo>
                  <a:lnTo>
                    <a:pt x="3669" y="121"/>
                  </a:lnTo>
                  <a:lnTo>
                    <a:pt x="3671" y="121"/>
                  </a:lnTo>
                  <a:lnTo>
                    <a:pt x="3673" y="121"/>
                  </a:lnTo>
                  <a:lnTo>
                    <a:pt x="3676" y="121"/>
                  </a:lnTo>
                  <a:lnTo>
                    <a:pt x="3678" y="121"/>
                  </a:lnTo>
                  <a:lnTo>
                    <a:pt x="3678" y="123"/>
                  </a:lnTo>
                  <a:lnTo>
                    <a:pt x="3679" y="123"/>
                  </a:lnTo>
                  <a:lnTo>
                    <a:pt x="3681" y="125"/>
                  </a:lnTo>
                  <a:lnTo>
                    <a:pt x="3682" y="126"/>
                  </a:lnTo>
                  <a:lnTo>
                    <a:pt x="3682" y="133"/>
                  </a:lnTo>
                  <a:lnTo>
                    <a:pt x="3682" y="136"/>
                  </a:lnTo>
                  <a:lnTo>
                    <a:pt x="3684" y="139"/>
                  </a:lnTo>
                  <a:lnTo>
                    <a:pt x="3686" y="141"/>
                  </a:lnTo>
                  <a:lnTo>
                    <a:pt x="3689" y="141"/>
                  </a:lnTo>
                  <a:lnTo>
                    <a:pt x="3689" y="141"/>
                  </a:lnTo>
                  <a:lnTo>
                    <a:pt x="3691" y="139"/>
                  </a:lnTo>
                  <a:lnTo>
                    <a:pt x="3692" y="139"/>
                  </a:lnTo>
                  <a:lnTo>
                    <a:pt x="3694" y="138"/>
                  </a:lnTo>
                  <a:lnTo>
                    <a:pt x="3696" y="138"/>
                  </a:lnTo>
                  <a:lnTo>
                    <a:pt x="3697" y="138"/>
                  </a:lnTo>
                  <a:lnTo>
                    <a:pt x="3699" y="139"/>
                  </a:lnTo>
                  <a:lnTo>
                    <a:pt x="3700" y="139"/>
                  </a:lnTo>
                  <a:lnTo>
                    <a:pt x="3702" y="141"/>
                  </a:lnTo>
                  <a:lnTo>
                    <a:pt x="3702" y="141"/>
                  </a:lnTo>
                  <a:lnTo>
                    <a:pt x="3707" y="143"/>
                  </a:lnTo>
                  <a:lnTo>
                    <a:pt x="3710" y="143"/>
                  </a:lnTo>
                  <a:lnTo>
                    <a:pt x="3712" y="144"/>
                  </a:lnTo>
                  <a:lnTo>
                    <a:pt x="3715" y="146"/>
                  </a:lnTo>
                  <a:lnTo>
                    <a:pt x="3718" y="147"/>
                  </a:lnTo>
                  <a:lnTo>
                    <a:pt x="3723" y="147"/>
                  </a:lnTo>
                  <a:lnTo>
                    <a:pt x="3727" y="147"/>
                  </a:lnTo>
                  <a:lnTo>
                    <a:pt x="3730" y="147"/>
                  </a:lnTo>
                  <a:lnTo>
                    <a:pt x="3733" y="146"/>
                  </a:lnTo>
                  <a:lnTo>
                    <a:pt x="3735" y="144"/>
                  </a:lnTo>
                  <a:lnTo>
                    <a:pt x="3737" y="144"/>
                  </a:lnTo>
                  <a:lnTo>
                    <a:pt x="3758" y="144"/>
                  </a:lnTo>
                  <a:lnTo>
                    <a:pt x="3758" y="143"/>
                  </a:lnTo>
                  <a:lnTo>
                    <a:pt x="3758" y="141"/>
                  </a:lnTo>
                  <a:lnTo>
                    <a:pt x="3758" y="138"/>
                  </a:lnTo>
                  <a:lnTo>
                    <a:pt x="3758" y="136"/>
                  </a:lnTo>
                  <a:lnTo>
                    <a:pt x="3756" y="134"/>
                  </a:lnTo>
                  <a:lnTo>
                    <a:pt x="3755" y="133"/>
                  </a:lnTo>
                  <a:lnTo>
                    <a:pt x="3753" y="131"/>
                  </a:lnTo>
                  <a:lnTo>
                    <a:pt x="3753" y="129"/>
                  </a:lnTo>
                  <a:lnTo>
                    <a:pt x="3750" y="123"/>
                  </a:lnTo>
                  <a:lnTo>
                    <a:pt x="3751" y="121"/>
                  </a:lnTo>
                  <a:lnTo>
                    <a:pt x="3753" y="121"/>
                  </a:lnTo>
                  <a:lnTo>
                    <a:pt x="3758" y="120"/>
                  </a:lnTo>
                  <a:lnTo>
                    <a:pt x="3759" y="118"/>
                  </a:lnTo>
                  <a:lnTo>
                    <a:pt x="3761" y="116"/>
                  </a:lnTo>
                  <a:lnTo>
                    <a:pt x="3764" y="115"/>
                  </a:lnTo>
                  <a:lnTo>
                    <a:pt x="3768" y="115"/>
                  </a:lnTo>
                  <a:lnTo>
                    <a:pt x="3771" y="113"/>
                  </a:lnTo>
                  <a:lnTo>
                    <a:pt x="3773" y="113"/>
                  </a:lnTo>
                  <a:lnTo>
                    <a:pt x="3776" y="115"/>
                  </a:lnTo>
                  <a:lnTo>
                    <a:pt x="3777" y="116"/>
                  </a:lnTo>
                  <a:lnTo>
                    <a:pt x="3779" y="118"/>
                  </a:lnTo>
                  <a:lnTo>
                    <a:pt x="3779" y="118"/>
                  </a:lnTo>
                  <a:lnTo>
                    <a:pt x="3781" y="120"/>
                  </a:lnTo>
                  <a:lnTo>
                    <a:pt x="3784" y="120"/>
                  </a:lnTo>
                  <a:lnTo>
                    <a:pt x="3786" y="120"/>
                  </a:lnTo>
                  <a:lnTo>
                    <a:pt x="3789" y="121"/>
                  </a:lnTo>
                  <a:lnTo>
                    <a:pt x="3791" y="120"/>
                  </a:lnTo>
                  <a:lnTo>
                    <a:pt x="3792" y="121"/>
                  </a:lnTo>
                  <a:lnTo>
                    <a:pt x="3792" y="121"/>
                  </a:lnTo>
                  <a:lnTo>
                    <a:pt x="3794" y="123"/>
                  </a:lnTo>
                  <a:lnTo>
                    <a:pt x="3794" y="123"/>
                  </a:lnTo>
                  <a:lnTo>
                    <a:pt x="3795" y="125"/>
                  </a:lnTo>
                  <a:lnTo>
                    <a:pt x="3797" y="126"/>
                  </a:lnTo>
                  <a:lnTo>
                    <a:pt x="3797" y="129"/>
                  </a:lnTo>
                  <a:lnTo>
                    <a:pt x="3797" y="131"/>
                  </a:lnTo>
                  <a:lnTo>
                    <a:pt x="3800" y="133"/>
                  </a:lnTo>
                  <a:lnTo>
                    <a:pt x="3804" y="134"/>
                  </a:lnTo>
                  <a:lnTo>
                    <a:pt x="3807" y="134"/>
                  </a:lnTo>
                  <a:lnTo>
                    <a:pt x="3809" y="134"/>
                  </a:lnTo>
                  <a:lnTo>
                    <a:pt x="3810" y="134"/>
                  </a:lnTo>
                  <a:lnTo>
                    <a:pt x="3812" y="133"/>
                  </a:lnTo>
                  <a:lnTo>
                    <a:pt x="3812" y="131"/>
                  </a:lnTo>
                  <a:lnTo>
                    <a:pt x="3813" y="129"/>
                  </a:lnTo>
                  <a:lnTo>
                    <a:pt x="3813" y="128"/>
                  </a:lnTo>
                  <a:lnTo>
                    <a:pt x="3815" y="126"/>
                  </a:lnTo>
                  <a:lnTo>
                    <a:pt x="3815" y="126"/>
                  </a:lnTo>
                  <a:lnTo>
                    <a:pt x="3818" y="125"/>
                  </a:lnTo>
                  <a:lnTo>
                    <a:pt x="3820" y="125"/>
                  </a:lnTo>
                  <a:lnTo>
                    <a:pt x="3823" y="126"/>
                  </a:lnTo>
                  <a:lnTo>
                    <a:pt x="3825" y="126"/>
                  </a:lnTo>
                  <a:lnTo>
                    <a:pt x="3828" y="126"/>
                  </a:lnTo>
                  <a:lnTo>
                    <a:pt x="3830" y="128"/>
                  </a:lnTo>
                  <a:lnTo>
                    <a:pt x="3831" y="129"/>
                  </a:lnTo>
                  <a:lnTo>
                    <a:pt x="3833" y="131"/>
                  </a:lnTo>
                  <a:lnTo>
                    <a:pt x="3835" y="131"/>
                  </a:lnTo>
                  <a:lnTo>
                    <a:pt x="3836" y="133"/>
                  </a:lnTo>
                  <a:lnTo>
                    <a:pt x="3838" y="134"/>
                  </a:lnTo>
                  <a:lnTo>
                    <a:pt x="3838" y="136"/>
                  </a:lnTo>
                  <a:lnTo>
                    <a:pt x="3838" y="139"/>
                  </a:lnTo>
                  <a:lnTo>
                    <a:pt x="3838" y="143"/>
                  </a:lnTo>
                  <a:lnTo>
                    <a:pt x="3838" y="146"/>
                  </a:lnTo>
                  <a:lnTo>
                    <a:pt x="3838" y="149"/>
                  </a:lnTo>
                  <a:lnTo>
                    <a:pt x="3840" y="152"/>
                  </a:lnTo>
                  <a:lnTo>
                    <a:pt x="3838" y="157"/>
                  </a:lnTo>
                  <a:lnTo>
                    <a:pt x="3838" y="161"/>
                  </a:lnTo>
                  <a:lnTo>
                    <a:pt x="3838" y="162"/>
                  </a:lnTo>
                  <a:lnTo>
                    <a:pt x="3840" y="164"/>
                  </a:lnTo>
                  <a:lnTo>
                    <a:pt x="3840" y="165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38" y="169"/>
                  </a:lnTo>
                  <a:lnTo>
                    <a:pt x="3838" y="169"/>
                  </a:lnTo>
                  <a:lnTo>
                    <a:pt x="3836" y="170"/>
                  </a:lnTo>
                  <a:lnTo>
                    <a:pt x="3836" y="172"/>
                  </a:lnTo>
                  <a:lnTo>
                    <a:pt x="3836" y="174"/>
                  </a:lnTo>
                  <a:lnTo>
                    <a:pt x="3836" y="175"/>
                  </a:lnTo>
                  <a:lnTo>
                    <a:pt x="3838" y="177"/>
                  </a:lnTo>
                  <a:lnTo>
                    <a:pt x="3840" y="179"/>
                  </a:lnTo>
                  <a:lnTo>
                    <a:pt x="3841" y="180"/>
                  </a:lnTo>
                  <a:lnTo>
                    <a:pt x="3843" y="182"/>
                  </a:lnTo>
                  <a:lnTo>
                    <a:pt x="3845" y="183"/>
                  </a:lnTo>
                  <a:lnTo>
                    <a:pt x="3848" y="185"/>
                  </a:lnTo>
                  <a:lnTo>
                    <a:pt x="3849" y="185"/>
                  </a:lnTo>
                  <a:lnTo>
                    <a:pt x="3851" y="187"/>
                  </a:lnTo>
                  <a:lnTo>
                    <a:pt x="3853" y="188"/>
                  </a:lnTo>
                  <a:lnTo>
                    <a:pt x="3854" y="188"/>
                  </a:lnTo>
                  <a:lnTo>
                    <a:pt x="3856" y="188"/>
                  </a:lnTo>
                  <a:lnTo>
                    <a:pt x="3858" y="190"/>
                  </a:lnTo>
                  <a:lnTo>
                    <a:pt x="3859" y="192"/>
                  </a:lnTo>
                  <a:lnTo>
                    <a:pt x="3861" y="193"/>
                  </a:lnTo>
                  <a:lnTo>
                    <a:pt x="3863" y="195"/>
                  </a:lnTo>
                  <a:lnTo>
                    <a:pt x="3864" y="197"/>
                  </a:lnTo>
                  <a:lnTo>
                    <a:pt x="3864" y="200"/>
                  </a:lnTo>
                  <a:lnTo>
                    <a:pt x="3864" y="203"/>
                  </a:lnTo>
                  <a:lnTo>
                    <a:pt x="3881" y="203"/>
                  </a:lnTo>
                  <a:lnTo>
                    <a:pt x="3881" y="201"/>
                  </a:lnTo>
                  <a:lnTo>
                    <a:pt x="3881" y="198"/>
                  </a:lnTo>
                  <a:lnTo>
                    <a:pt x="3882" y="193"/>
                  </a:lnTo>
                  <a:lnTo>
                    <a:pt x="3881" y="188"/>
                  </a:lnTo>
                  <a:lnTo>
                    <a:pt x="3881" y="185"/>
                  </a:lnTo>
                  <a:lnTo>
                    <a:pt x="3881" y="183"/>
                  </a:lnTo>
                  <a:lnTo>
                    <a:pt x="3881" y="182"/>
                  </a:lnTo>
                  <a:lnTo>
                    <a:pt x="3882" y="180"/>
                  </a:lnTo>
                  <a:lnTo>
                    <a:pt x="3884" y="179"/>
                  </a:lnTo>
                  <a:lnTo>
                    <a:pt x="3885" y="179"/>
                  </a:lnTo>
                  <a:lnTo>
                    <a:pt x="3887" y="179"/>
                  </a:lnTo>
                  <a:lnTo>
                    <a:pt x="3889" y="180"/>
                  </a:lnTo>
                  <a:lnTo>
                    <a:pt x="3892" y="182"/>
                  </a:lnTo>
                  <a:lnTo>
                    <a:pt x="3894" y="182"/>
                  </a:lnTo>
                  <a:lnTo>
                    <a:pt x="3895" y="182"/>
                  </a:lnTo>
                  <a:lnTo>
                    <a:pt x="3895" y="180"/>
                  </a:lnTo>
                  <a:lnTo>
                    <a:pt x="3895" y="179"/>
                  </a:lnTo>
                  <a:lnTo>
                    <a:pt x="3897" y="179"/>
                  </a:lnTo>
                  <a:lnTo>
                    <a:pt x="3897" y="179"/>
                  </a:lnTo>
                  <a:lnTo>
                    <a:pt x="3900" y="179"/>
                  </a:lnTo>
                  <a:lnTo>
                    <a:pt x="3902" y="179"/>
                  </a:lnTo>
                  <a:lnTo>
                    <a:pt x="3902" y="179"/>
                  </a:lnTo>
                  <a:lnTo>
                    <a:pt x="3903" y="180"/>
                  </a:lnTo>
                  <a:lnTo>
                    <a:pt x="3903" y="180"/>
                  </a:lnTo>
                  <a:lnTo>
                    <a:pt x="3905" y="182"/>
                  </a:lnTo>
                  <a:lnTo>
                    <a:pt x="3908" y="182"/>
                  </a:lnTo>
                  <a:lnTo>
                    <a:pt x="3912" y="182"/>
                  </a:lnTo>
                  <a:lnTo>
                    <a:pt x="3917" y="182"/>
                  </a:lnTo>
                  <a:lnTo>
                    <a:pt x="3918" y="185"/>
                  </a:lnTo>
                  <a:lnTo>
                    <a:pt x="3921" y="187"/>
                  </a:lnTo>
                  <a:lnTo>
                    <a:pt x="3925" y="187"/>
                  </a:lnTo>
                  <a:lnTo>
                    <a:pt x="3928" y="187"/>
                  </a:lnTo>
                  <a:lnTo>
                    <a:pt x="3931" y="185"/>
                  </a:lnTo>
                  <a:lnTo>
                    <a:pt x="3935" y="183"/>
                  </a:lnTo>
                  <a:lnTo>
                    <a:pt x="3936" y="182"/>
                  </a:lnTo>
                  <a:lnTo>
                    <a:pt x="3938" y="182"/>
                  </a:lnTo>
                  <a:lnTo>
                    <a:pt x="3938" y="180"/>
                  </a:lnTo>
                  <a:lnTo>
                    <a:pt x="3936" y="179"/>
                  </a:lnTo>
                  <a:lnTo>
                    <a:pt x="3938" y="179"/>
                  </a:lnTo>
                  <a:lnTo>
                    <a:pt x="3939" y="177"/>
                  </a:lnTo>
                  <a:lnTo>
                    <a:pt x="3939" y="179"/>
                  </a:lnTo>
                  <a:lnTo>
                    <a:pt x="3943" y="179"/>
                  </a:lnTo>
                  <a:lnTo>
                    <a:pt x="3944" y="179"/>
                  </a:lnTo>
                  <a:lnTo>
                    <a:pt x="3948" y="177"/>
                  </a:lnTo>
                  <a:lnTo>
                    <a:pt x="3951" y="179"/>
                  </a:lnTo>
                  <a:lnTo>
                    <a:pt x="3953" y="179"/>
                  </a:lnTo>
                  <a:lnTo>
                    <a:pt x="3954" y="179"/>
                  </a:lnTo>
                  <a:lnTo>
                    <a:pt x="3954" y="180"/>
                  </a:lnTo>
                  <a:lnTo>
                    <a:pt x="3954" y="180"/>
                  </a:lnTo>
                  <a:lnTo>
                    <a:pt x="3954" y="182"/>
                  </a:lnTo>
                  <a:lnTo>
                    <a:pt x="3956" y="185"/>
                  </a:lnTo>
                  <a:lnTo>
                    <a:pt x="3957" y="185"/>
                  </a:lnTo>
                  <a:lnTo>
                    <a:pt x="3957" y="187"/>
                  </a:lnTo>
                  <a:lnTo>
                    <a:pt x="3959" y="187"/>
                  </a:lnTo>
                  <a:lnTo>
                    <a:pt x="3961" y="188"/>
                  </a:lnTo>
                  <a:lnTo>
                    <a:pt x="3962" y="190"/>
                  </a:lnTo>
                  <a:lnTo>
                    <a:pt x="3964" y="192"/>
                  </a:lnTo>
                  <a:lnTo>
                    <a:pt x="3966" y="192"/>
                  </a:lnTo>
                  <a:lnTo>
                    <a:pt x="3969" y="193"/>
                  </a:lnTo>
                  <a:lnTo>
                    <a:pt x="3972" y="195"/>
                  </a:lnTo>
                  <a:lnTo>
                    <a:pt x="3974" y="193"/>
                  </a:lnTo>
                  <a:lnTo>
                    <a:pt x="3974" y="190"/>
                  </a:lnTo>
                  <a:lnTo>
                    <a:pt x="3974" y="188"/>
                  </a:lnTo>
                  <a:lnTo>
                    <a:pt x="3972" y="187"/>
                  </a:lnTo>
                  <a:lnTo>
                    <a:pt x="3971" y="185"/>
                  </a:lnTo>
                  <a:lnTo>
                    <a:pt x="3967" y="183"/>
                  </a:lnTo>
                  <a:lnTo>
                    <a:pt x="3964" y="182"/>
                  </a:lnTo>
                  <a:lnTo>
                    <a:pt x="3964" y="179"/>
                  </a:lnTo>
                  <a:lnTo>
                    <a:pt x="3969" y="179"/>
                  </a:lnTo>
                  <a:lnTo>
                    <a:pt x="3972" y="179"/>
                  </a:lnTo>
                  <a:lnTo>
                    <a:pt x="3974" y="179"/>
                  </a:lnTo>
                  <a:lnTo>
                    <a:pt x="3975" y="179"/>
                  </a:lnTo>
                  <a:lnTo>
                    <a:pt x="3977" y="179"/>
                  </a:lnTo>
                  <a:lnTo>
                    <a:pt x="3979" y="179"/>
                  </a:lnTo>
                  <a:lnTo>
                    <a:pt x="3980" y="180"/>
                  </a:lnTo>
                  <a:lnTo>
                    <a:pt x="3980" y="180"/>
                  </a:lnTo>
                  <a:lnTo>
                    <a:pt x="3982" y="182"/>
                  </a:lnTo>
                  <a:lnTo>
                    <a:pt x="3985" y="182"/>
                  </a:lnTo>
                  <a:lnTo>
                    <a:pt x="3987" y="182"/>
                  </a:lnTo>
                  <a:lnTo>
                    <a:pt x="3989" y="182"/>
                  </a:lnTo>
                  <a:lnTo>
                    <a:pt x="3990" y="182"/>
                  </a:lnTo>
                  <a:lnTo>
                    <a:pt x="3992" y="182"/>
                  </a:lnTo>
                  <a:lnTo>
                    <a:pt x="3998" y="183"/>
                  </a:lnTo>
                  <a:lnTo>
                    <a:pt x="4002" y="183"/>
                  </a:lnTo>
                  <a:lnTo>
                    <a:pt x="4002" y="183"/>
                  </a:lnTo>
                  <a:lnTo>
                    <a:pt x="4002" y="182"/>
                  </a:lnTo>
                  <a:lnTo>
                    <a:pt x="4002" y="180"/>
                  </a:lnTo>
                  <a:lnTo>
                    <a:pt x="4002" y="179"/>
                  </a:lnTo>
                  <a:lnTo>
                    <a:pt x="4000" y="175"/>
                  </a:lnTo>
                  <a:lnTo>
                    <a:pt x="4000" y="174"/>
                  </a:lnTo>
                  <a:lnTo>
                    <a:pt x="3998" y="172"/>
                  </a:lnTo>
                  <a:lnTo>
                    <a:pt x="3997" y="170"/>
                  </a:lnTo>
                  <a:lnTo>
                    <a:pt x="3997" y="169"/>
                  </a:lnTo>
                  <a:lnTo>
                    <a:pt x="3995" y="169"/>
                  </a:lnTo>
                  <a:lnTo>
                    <a:pt x="3993" y="169"/>
                  </a:lnTo>
                  <a:lnTo>
                    <a:pt x="3990" y="167"/>
                  </a:lnTo>
                  <a:lnTo>
                    <a:pt x="3989" y="165"/>
                  </a:lnTo>
                  <a:lnTo>
                    <a:pt x="3987" y="164"/>
                  </a:lnTo>
                  <a:lnTo>
                    <a:pt x="3987" y="162"/>
                  </a:lnTo>
                  <a:lnTo>
                    <a:pt x="3985" y="161"/>
                  </a:lnTo>
                  <a:lnTo>
                    <a:pt x="3985" y="159"/>
                  </a:lnTo>
                  <a:lnTo>
                    <a:pt x="3985" y="157"/>
                  </a:lnTo>
                  <a:lnTo>
                    <a:pt x="3990" y="156"/>
                  </a:lnTo>
                  <a:lnTo>
                    <a:pt x="3993" y="156"/>
                  </a:lnTo>
                  <a:lnTo>
                    <a:pt x="4010" y="156"/>
                  </a:lnTo>
                  <a:lnTo>
                    <a:pt x="4010" y="151"/>
                  </a:lnTo>
                  <a:lnTo>
                    <a:pt x="4011" y="147"/>
                  </a:lnTo>
                  <a:lnTo>
                    <a:pt x="4011" y="146"/>
                  </a:lnTo>
                  <a:lnTo>
                    <a:pt x="4011" y="144"/>
                  </a:lnTo>
                  <a:lnTo>
                    <a:pt x="4013" y="143"/>
                  </a:lnTo>
                  <a:lnTo>
                    <a:pt x="4015" y="143"/>
                  </a:lnTo>
                  <a:lnTo>
                    <a:pt x="4016" y="143"/>
                  </a:lnTo>
                  <a:lnTo>
                    <a:pt x="4018" y="143"/>
                  </a:lnTo>
                  <a:lnTo>
                    <a:pt x="4021" y="144"/>
                  </a:lnTo>
                  <a:lnTo>
                    <a:pt x="4023" y="144"/>
                  </a:lnTo>
                  <a:lnTo>
                    <a:pt x="4028" y="144"/>
                  </a:lnTo>
                  <a:lnTo>
                    <a:pt x="4031" y="144"/>
                  </a:lnTo>
                  <a:lnTo>
                    <a:pt x="4034" y="144"/>
                  </a:lnTo>
                  <a:lnTo>
                    <a:pt x="4038" y="146"/>
                  </a:lnTo>
                  <a:lnTo>
                    <a:pt x="4041" y="147"/>
                  </a:lnTo>
                  <a:lnTo>
                    <a:pt x="4043" y="147"/>
                  </a:lnTo>
                  <a:lnTo>
                    <a:pt x="4044" y="147"/>
                  </a:lnTo>
                  <a:lnTo>
                    <a:pt x="4046" y="149"/>
                  </a:lnTo>
                  <a:lnTo>
                    <a:pt x="4049" y="149"/>
                  </a:lnTo>
                  <a:lnTo>
                    <a:pt x="4052" y="151"/>
                  </a:lnTo>
                  <a:lnTo>
                    <a:pt x="4056" y="151"/>
                  </a:lnTo>
                  <a:lnTo>
                    <a:pt x="4059" y="151"/>
                  </a:lnTo>
                  <a:lnTo>
                    <a:pt x="4062" y="151"/>
                  </a:lnTo>
                  <a:lnTo>
                    <a:pt x="4064" y="151"/>
                  </a:lnTo>
                  <a:lnTo>
                    <a:pt x="4066" y="149"/>
                  </a:lnTo>
                  <a:lnTo>
                    <a:pt x="4069" y="149"/>
                  </a:lnTo>
                  <a:lnTo>
                    <a:pt x="4072" y="151"/>
                  </a:lnTo>
                  <a:lnTo>
                    <a:pt x="4074" y="152"/>
                  </a:lnTo>
                  <a:lnTo>
                    <a:pt x="4075" y="152"/>
                  </a:lnTo>
                  <a:lnTo>
                    <a:pt x="4077" y="152"/>
                  </a:lnTo>
                  <a:lnTo>
                    <a:pt x="4080" y="152"/>
                  </a:lnTo>
                  <a:lnTo>
                    <a:pt x="4080" y="154"/>
                  </a:lnTo>
                  <a:lnTo>
                    <a:pt x="4082" y="154"/>
                  </a:lnTo>
                  <a:lnTo>
                    <a:pt x="4082" y="156"/>
                  </a:lnTo>
                  <a:lnTo>
                    <a:pt x="4085" y="156"/>
                  </a:lnTo>
                  <a:lnTo>
                    <a:pt x="4087" y="157"/>
                  </a:lnTo>
                  <a:lnTo>
                    <a:pt x="4090" y="157"/>
                  </a:lnTo>
                  <a:lnTo>
                    <a:pt x="4093" y="157"/>
                  </a:lnTo>
                  <a:lnTo>
                    <a:pt x="4093" y="157"/>
                  </a:lnTo>
                  <a:lnTo>
                    <a:pt x="4093" y="159"/>
                  </a:lnTo>
                  <a:lnTo>
                    <a:pt x="4093" y="161"/>
                  </a:lnTo>
                  <a:lnTo>
                    <a:pt x="4092" y="161"/>
                  </a:lnTo>
                  <a:lnTo>
                    <a:pt x="4090" y="161"/>
                  </a:lnTo>
                  <a:lnTo>
                    <a:pt x="4090" y="161"/>
                  </a:lnTo>
                  <a:lnTo>
                    <a:pt x="4088" y="162"/>
                  </a:lnTo>
                  <a:lnTo>
                    <a:pt x="4087" y="164"/>
                  </a:lnTo>
                  <a:lnTo>
                    <a:pt x="4087" y="165"/>
                  </a:lnTo>
                  <a:lnTo>
                    <a:pt x="4087" y="167"/>
                  </a:lnTo>
                  <a:lnTo>
                    <a:pt x="4085" y="170"/>
                  </a:lnTo>
                  <a:lnTo>
                    <a:pt x="4085" y="172"/>
                  </a:lnTo>
                  <a:lnTo>
                    <a:pt x="4084" y="174"/>
                  </a:lnTo>
                  <a:lnTo>
                    <a:pt x="4085" y="175"/>
                  </a:lnTo>
                  <a:lnTo>
                    <a:pt x="4087" y="175"/>
                  </a:lnTo>
                  <a:lnTo>
                    <a:pt x="4087" y="177"/>
                  </a:lnTo>
                  <a:lnTo>
                    <a:pt x="4090" y="177"/>
                  </a:lnTo>
                  <a:lnTo>
                    <a:pt x="4092" y="177"/>
                  </a:lnTo>
                  <a:lnTo>
                    <a:pt x="4093" y="177"/>
                  </a:lnTo>
                  <a:lnTo>
                    <a:pt x="4097" y="175"/>
                  </a:lnTo>
                  <a:lnTo>
                    <a:pt x="4098" y="174"/>
                  </a:lnTo>
                  <a:lnTo>
                    <a:pt x="4100" y="170"/>
                  </a:lnTo>
                  <a:lnTo>
                    <a:pt x="4100" y="169"/>
                  </a:lnTo>
                  <a:lnTo>
                    <a:pt x="4102" y="167"/>
                  </a:lnTo>
                  <a:lnTo>
                    <a:pt x="4102" y="165"/>
                  </a:lnTo>
                  <a:lnTo>
                    <a:pt x="4102" y="162"/>
                  </a:lnTo>
                  <a:lnTo>
                    <a:pt x="4141" y="162"/>
                  </a:lnTo>
                  <a:lnTo>
                    <a:pt x="4142" y="162"/>
                  </a:lnTo>
                  <a:lnTo>
                    <a:pt x="4144" y="164"/>
                  </a:lnTo>
                  <a:lnTo>
                    <a:pt x="4146" y="164"/>
                  </a:lnTo>
                  <a:lnTo>
                    <a:pt x="4147" y="164"/>
                  </a:lnTo>
                  <a:lnTo>
                    <a:pt x="4149" y="164"/>
                  </a:lnTo>
                  <a:lnTo>
                    <a:pt x="4151" y="167"/>
                  </a:lnTo>
                  <a:lnTo>
                    <a:pt x="4147" y="169"/>
                  </a:lnTo>
                  <a:lnTo>
                    <a:pt x="4144" y="170"/>
                  </a:lnTo>
                  <a:lnTo>
                    <a:pt x="4142" y="172"/>
                  </a:lnTo>
                  <a:lnTo>
                    <a:pt x="4142" y="174"/>
                  </a:lnTo>
                  <a:lnTo>
                    <a:pt x="4142" y="177"/>
                  </a:lnTo>
                  <a:lnTo>
                    <a:pt x="4149" y="177"/>
                  </a:lnTo>
                  <a:lnTo>
                    <a:pt x="4152" y="177"/>
                  </a:lnTo>
                  <a:lnTo>
                    <a:pt x="4156" y="177"/>
                  </a:lnTo>
                  <a:lnTo>
                    <a:pt x="4157" y="179"/>
                  </a:lnTo>
                  <a:lnTo>
                    <a:pt x="4157" y="179"/>
                  </a:lnTo>
                  <a:lnTo>
                    <a:pt x="4157" y="180"/>
                  </a:lnTo>
                  <a:lnTo>
                    <a:pt x="4159" y="182"/>
                  </a:lnTo>
                  <a:lnTo>
                    <a:pt x="4160" y="182"/>
                  </a:lnTo>
                  <a:lnTo>
                    <a:pt x="4164" y="185"/>
                  </a:lnTo>
                  <a:lnTo>
                    <a:pt x="4167" y="185"/>
                  </a:lnTo>
                  <a:lnTo>
                    <a:pt x="4164" y="188"/>
                  </a:lnTo>
                  <a:lnTo>
                    <a:pt x="4165" y="190"/>
                  </a:lnTo>
                  <a:lnTo>
                    <a:pt x="4167" y="192"/>
                  </a:lnTo>
                  <a:lnTo>
                    <a:pt x="4172" y="192"/>
                  </a:lnTo>
                  <a:lnTo>
                    <a:pt x="4175" y="193"/>
                  </a:lnTo>
                  <a:lnTo>
                    <a:pt x="4177" y="193"/>
                  </a:lnTo>
                  <a:lnTo>
                    <a:pt x="4178" y="193"/>
                  </a:lnTo>
                  <a:lnTo>
                    <a:pt x="4182" y="193"/>
                  </a:lnTo>
                  <a:lnTo>
                    <a:pt x="4188" y="193"/>
                  </a:lnTo>
                  <a:lnTo>
                    <a:pt x="4190" y="193"/>
                  </a:lnTo>
                  <a:lnTo>
                    <a:pt x="4192" y="195"/>
                  </a:lnTo>
                  <a:lnTo>
                    <a:pt x="4193" y="195"/>
                  </a:lnTo>
                  <a:lnTo>
                    <a:pt x="4195" y="197"/>
                  </a:lnTo>
                  <a:lnTo>
                    <a:pt x="4196" y="198"/>
                  </a:lnTo>
                  <a:lnTo>
                    <a:pt x="4198" y="200"/>
                  </a:lnTo>
                  <a:lnTo>
                    <a:pt x="4200" y="200"/>
                  </a:lnTo>
                  <a:lnTo>
                    <a:pt x="4201" y="201"/>
                  </a:lnTo>
                  <a:lnTo>
                    <a:pt x="4203" y="201"/>
                  </a:lnTo>
                  <a:lnTo>
                    <a:pt x="4205" y="203"/>
                  </a:lnTo>
                  <a:lnTo>
                    <a:pt x="4211" y="203"/>
                  </a:lnTo>
                  <a:lnTo>
                    <a:pt x="4213" y="201"/>
                  </a:lnTo>
                  <a:lnTo>
                    <a:pt x="4213" y="201"/>
                  </a:lnTo>
                  <a:lnTo>
                    <a:pt x="4214" y="200"/>
                  </a:lnTo>
                  <a:lnTo>
                    <a:pt x="4218" y="200"/>
                  </a:lnTo>
                  <a:lnTo>
                    <a:pt x="4223" y="200"/>
                  </a:lnTo>
                  <a:lnTo>
                    <a:pt x="4228" y="200"/>
                  </a:lnTo>
                  <a:lnTo>
                    <a:pt x="4232" y="200"/>
                  </a:lnTo>
                  <a:lnTo>
                    <a:pt x="4234" y="198"/>
                  </a:lnTo>
                  <a:lnTo>
                    <a:pt x="4236" y="198"/>
                  </a:lnTo>
                  <a:lnTo>
                    <a:pt x="4242" y="198"/>
                  </a:lnTo>
                  <a:lnTo>
                    <a:pt x="4244" y="198"/>
                  </a:lnTo>
                  <a:lnTo>
                    <a:pt x="4246" y="198"/>
                  </a:lnTo>
                  <a:lnTo>
                    <a:pt x="4249" y="197"/>
                  </a:lnTo>
                  <a:lnTo>
                    <a:pt x="4250" y="197"/>
                  </a:lnTo>
                  <a:lnTo>
                    <a:pt x="4250" y="197"/>
                  </a:lnTo>
                  <a:lnTo>
                    <a:pt x="4252" y="195"/>
                  </a:lnTo>
                  <a:lnTo>
                    <a:pt x="4252" y="193"/>
                  </a:lnTo>
                  <a:lnTo>
                    <a:pt x="4255" y="192"/>
                  </a:lnTo>
                  <a:lnTo>
                    <a:pt x="4257" y="192"/>
                  </a:lnTo>
                  <a:lnTo>
                    <a:pt x="4259" y="190"/>
                  </a:lnTo>
                  <a:lnTo>
                    <a:pt x="4262" y="190"/>
                  </a:lnTo>
                  <a:lnTo>
                    <a:pt x="4265" y="190"/>
                  </a:lnTo>
                  <a:lnTo>
                    <a:pt x="4268" y="192"/>
                  </a:lnTo>
                  <a:lnTo>
                    <a:pt x="4272" y="192"/>
                  </a:lnTo>
                  <a:lnTo>
                    <a:pt x="4275" y="192"/>
                  </a:lnTo>
                  <a:lnTo>
                    <a:pt x="4277" y="192"/>
                  </a:lnTo>
                  <a:lnTo>
                    <a:pt x="4278" y="192"/>
                  </a:lnTo>
                  <a:lnTo>
                    <a:pt x="4283" y="193"/>
                  </a:lnTo>
                  <a:lnTo>
                    <a:pt x="4285" y="193"/>
                  </a:lnTo>
                  <a:lnTo>
                    <a:pt x="4285" y="195"/>
                  </a:lnTo>
                  <a:lnTo>
                    <a:pt x="4286" y="195"/>
                  </a:lnTo>
                  <a:lnTo>
                    <a:pt x="4288" y="195"/>
                  </a:lnTo>
                  <a:lnTo>
                    <a:pt x="4290" y="195"/>
                  </a:lnTo>
                  <a:lnTo>
                    <a:pt x="4291" y="195"/>
                  </a:lnTo>
                  <a:lnTo>
                    <a:pt x="4293" y="197"/>
                  </a:lnTo>
                  <a:lnTo>
                    <a:pt x="4293" y="197"/>
                  </a:lnTo>
                  <a:lnTo>
                    <a:pt x="4293" y="198"/>
                  </a:lnTo>
                  <a:lnTo>
                    <a:pt x="4295" y="200"/>
                  </a:lnTo>
                  <a:lnTo>
                    <a:pt x="4296" y="201"/>
                  </a:lnTo>
                  <a:lnTo>
                    <a:pt x="4298" y="201"/>
                  </a:lnTo>
                  <a:lnTo>
                    <a:pt x="4300" y="201"/>
                  </a:lnTo>
                  <a:lnTo>
                    <a:pt x="4300" y="203"/>
                  </a:lnTo>
                  <a:lnTo>
                    <a:pt x="4301" y="205"/>
                  </a:lnTo>
                  <a:lnTo>
                    <a:pt x="4301" y="206"/>
                  </a:lnTo>
                  <a:lnTo>
                    <a:pt x="4303" y="208"/>
                  </a:lnTo>
                  <a:lnTo>
                    <a:pt x="4304" y="210"/>
                  </a:lnTo>
                  <a:lnTo>
                    <a:pt x="4304" y="211"/>
                  </a:lnTo>
                  <a:lnTo>
                    <a:pt x="4304" y="213"/>
                  </a:lnTo>
                  <a:lnTo>
                    <a:pt x="4304" y="215"/>
                  </a:lnTo>
                  <a:lnTo>
                    <a:pt x="4303" y="216"/>
                  </a:lnTo>
                  <a:lnTo>
                    <a:pt x="4301" y="219"/>
                  </a:lnTo>
                  <a:lnTo>
                    <a:pt x="4301" y="223"/>
                  </a:lnTo>
                  <a:lnTo>
                    <a:pt x="4301" y="224"/>
                  </a:lnTo>
                  <a:lnTo>
                    <a:pt x="4303" y="226"/>
                  </a:lnTo>
                  <a:lnTo>
                    <a:pt x="4304" y="228"/>
                  </a:lnTo>
                  <a:lnTo>
                    <a:pt x="4304" y="229"/>
                  </a:lnTo>
                  <a:lnTo>
                    <a:pt x="4306" y="231"/>
                  </a:lnTo>
                  <a:lnTo>
                    <a:pt x="4309" y="233"/>
                  </a:lnTo>
                  <a:lnTo>
                    <a:pt x="4311" y="233"/>
                  </a:lnTo>
                  <a:lnTo>
                    <a:pt x="4313" y="234"/>
                  </a:lnTo>
                  <a:lnTo>
                    <a:pt x="4314" y="234"/>
                  </a:lnTo>
                  <a:lnTo>
                    <a:pt x="4316" y="234"/>
                  </a:lnTo>
                  <a:lnTo>
                    <a:pt x="4318" y="236"/>
                  </a:lnTo>
                  <a:lnTo>
                    <a:pt x="4319" y="237"/>
                  </a:lnTo>
                  <a:lnTo>
                    <a:pt x="4321" y="239"/>
                  </a:lnTo>
                  <a:lnTo>
                    <a:pt x="4321" y="242"/>
                  </a:lnTo>
                  <a:lnTo>
                    <a:pt x="4321" y="249"/>
                  </a:lnTo>
                  <a:lnTo>
                    <a:pt x="4324" y="251"/>
                  </a:lnTo>
                  <a:lnTo>
                    <a:pt x="4327" y="251"/>
                  </a:lnTo>
                  <a:lnTo>
                    <a:pt x="4327" y="241"/>
                  </a:lnTo>
                  <a:lnTo>
                    <a:pt x="4327" y="239"/>
                  </a:lnTo>
                  <a:lnTo>
                    <a:pt x="4327" y="237"/>
                  </a:lnTo>
                  <a:lnTo>
                    <a:pt x="4327" y="234"/>
                  </a:lnTo>
                  <a:lnTo>
                    <a:pt x="4327" y="233"/>
                  </a:lnTo>
                  <a:lnTo>
                    <a:pt x="4334" y="233"/>
                  </a:lnTo>
                  <a:lnTo>
                    <a:pt x="4336" y="233"/>
                  </a:lnTo>
                  <a:lnTo>
                    <a:pt x="4337" y="233"/>
                  </a:lnTo>
                  <a:lnTo>
                    <a:pt x="4339" y="234"/>
                  </a:lnTo>
                  <a:lnTo>
                    <a:pt x="4339" y="236"/>
                  </a:lnTo>
                  <a:lnTo>
                    <a:pt x="4341" y="237"/>
                  </a:lnTo>
                  <a:lnTo>
                    <a:pt x="4342" y="237"/>
                  </a:lnTo>
                  <a:lnTo>
                    <a:pt x="4345" y="239"/>
                  </a:lnTo>
                  <a:lnTo>
                    <a:pt x="4347" y="239"/>
                  </a:lnTo>
                  <a:lnTo>
                    <a:pt x="4349" y="239"/>
                  </a:lnTo>
                  <a:lnTo>
                    <a:pt x="4352" y="239"/>
                  </a:lnTo>
                  <a:lnTo>
                    <a:pt x="4354" y="239"/>
                  </a:lnTo>
                  <a:lnTo>
                    <a:pt x="4357" y="237"/>
                  </a:lnTo>
                  <a:lnTo>
                    <a:pt x="4359" y="236"/>
                  </a:lnTo>
                  <a:lnTo>
                    <a:pt x="4362" y="234"/>
                  </a:lnTo>
                  <a:lnTo>
                    <a:pt x="4363" y="234"/>
                  </a:lnTo>
                  <a:lnTo>
                    <a:pt x="4367" y="234"/>
                  </a:lnTo>
                  <a:lnTo>
                    <a:pt x="4380" y="234"/>
                  </a:lnTo>
                  <a:lnTo>
                    <a:pt x="4386" y="234"/>
                  </a:lnTo>
                  <a:lnTo>
                    <a:pt x="4391" y="234"/>
                  </a:lnTo>
                  <a:lnTo>
                    <a:pt x="4398" y="234"/>
                  </a:lnTo>
                  <a:lnTo>
                    <a:pt x="4401" y="236"/>
                  </a:lnTo>
                  <a:lnTo>
                    <a:pt x="4404" y="237"/>
                  </a:lnTo>
                  <a:lnTo>
                    <a:pt x="4404" y="237"/>
                  </a:lnTo>
                  <a:lnTo>
                    <a:pt x="4406" y="239"/>
                  </a:lnTo>
                  <a:lnTo>
                    <a:pt x="4406" y="239"/>
                  </a:lnTo>
                  <a:lnTo>
                    <a:pt x="4408" y="239"/>
                  </a:lnTo>
                  <a:lnTo>
                    <a:pt x="4411" y="239"/>
                  </a:lnTo>
                  <a:lnTo>
                    <a:pt x="4414" y="237"/>
                  </a:lnTo>
                  <a:lnTo>
                    <a:pt x="4416" y="237"/>
                  </a:lnTo>
                  <a:lnTo>
                    <a:pt x="4416" y="237"/>
                  </a:lnTo>
                  <a:lnTo>
                    <a:pt x="4417" y="237"/>
                  </a:lnTo>
                  <a:lnTo>
                    <a:pt x="4419" y="234"/>
                  </a:lnTo>
                  <a:lnTo>
                    <a:pt x="4419" y="231"/>
                  </a:lnTo>
                  <a:lnTo>
                    <a:pt x="4419" y="228"/>
                  </a:lnTo>
                  <a:lnTo>
                    <a:pt x="4419" y="224"/>
                  </a:lnTo>
                  <a:lnTo>
                    <a:pt x="4440" y="224"/>
                  </a:lnTo>
                  <a:lnTo>
                    <a:pt x="4442" y="224"/>
                  </a:lnTo>
                  <a:lnTo>
                    <a:pt x="4444" y="224"/>
                  </a:lnTo>
                  <a:lnTo>
                    <a:pt x="4447" y="226"/>
                  </a:lnTo>
                  <a:lnTo>
                    <a:pt x="4447" y="229"/>
                  </a:lnTo>
                  <a:lnTo>
                    <a:pt x="4444" y="231"/>
                  </a:lnTo>
                  <a:lnTo>
                    <a:pt x="4440" y="233"/>
                  </a:lnTo>
                  <a:lnTo>
                    <a:pt x="4437" y="234"/>
                  </a:lnTo>
                  <a:lnTo>
                    <a:pt x="4434" y="234"/>
                  </a:lnTo>
                  <a:lnTo>
                    <a:pt x="4431" y="234"/>
                  </a:lnTo>
                  <a:lnTo>
                    <a:pt x="4429" y="234"/>
                  </a:lnTo>
                  <a:lnTo>
                    <a:pt x="4429" y="244"/>
                  </a:lnTo>
                  <a:lnTo>
                    <a:pt x="4445" y="244"/>
                  </a:lnTo>
                  <a:lnTo>
                    <a:pt x="4445" y="255"/>
                  </a:lnTo>
                  <a:lnTo>
                    <a:pt x="4458" y="255"/>
                  </a:lnTo>
                  <a:lnTo>
                    <a:pt x="4460" y="255"/>
                  </a:lnTo>
                  <a:lnTo>
                    <a:pt x="4462" y="254"/>
                  </a:lnTo>
                  <a:lnTo>
                    <a:pt x="4462" y="252"/>
                  </a:lnTo>
                  <a:lnTo>
                    <a:pt x="4463" y="251"/>
                  </a:lnTo>
                  <a:lnTo>
                    <a:pt x="4463" y="251"/>
                  </a:lnTo>
                  <a:lnTo>
                    <a:pt x="4465" y="249"/>
                  </a:lnTo>
                  <a:lnTo>
                    <a:pt x="4467" y="247"/>
                  </a:lnTo>
                  <a:lnTo>
                    <a:pt x="4467" y="244"/>
                  </a:lnTo>
                  <a:lnTo>
                    <a:pt x="4465" y="241"/>
                  </a:lnTo>
                  <a:lnTo>
                    <a:pt x="4465" y="239"/>
                  </a:lnTo>
                  <a:lnTo>
                    <a:pt x="4463" y="237"/>
                  </a:lnTo>
                  <a:lnTo>
                    <a:pt x="4462" y="237"/>
                  </a:lnTo>
                  <a:lnTo>
                    <a:pt x="4460" y="236"/>
                  </a:lnTo>
                  <a:lnTo>
                    <a:pt x="4458" y="234"/>
                  </a:lnTo>
                  <a:lnTo>
                    <a:pt x="4457" y="234"/>
                  </a:lnTo>
                  <a:lnTo>
                    <a:pt x="4455" y="234"/>
                  </a:lnTo>
                  <a:lnTo>
                    <a:pt x="4457" y="233"/>
                  </a:lnTo>
                  <a:lnTo>
                    <a:pt x="4458" y="231"/>
                  </a:lnTo>
                  <a:lnTo>
                    <a:pt x="4460" y="228"/>
                  </a:lnTo>
                  <a:lnTo>
                    <a:pt x="4460" y="226"/>
                  </a:lnTo>
                  <a:lnTo>
                    <a:pt x="4462" y="224"/>
                  </a:lnTo>
                  <a:lnTo>
                    <a:pt x="4462" y="223"/>
                  </a:lnTo>
                  <a:lnTo>
                    <a:pt x="4462" y="221"/>
                  </a:lnTo>
                  <a:lnTo>
                    <a:pt x="4462" y="219"/>
                  </a:lnTo>
                  <a:lnTo>
                    <a:pt x="4463" y="219"/>
                  </a:lnTo>
                  <a:lnTo>
                    <a:pt x="4465" y="219"/>
                  </a:lnTo>
                  <a:lnTo>
                    <a:pt x="4467" y="218"/>
                  </a:lnTo>
                  <a:lnTo>
                    <a:pt x="4468" y="218"/>
                  </a:lnTo>
                  <a:lnTo>
                    <a:pt x="4470" y="218"/>
                  </a:lnTo>
                  <a:lnTo>
                    <a:pt x="4471" y="218"/>
                  </a:lnTo>
                  <a:lnTo>
                    <a:pt x="4475" y="218"/>
                  </a:lnTo>
                  <a:lnTo>
                    <a:pt x="4476" y="218"/>
                  </a:lnTo>
                  <a:lnTo>
                    <a:pt x="4480" y="218"/>
                  </a:lnTo>
                  <a:lnTo>
                    <a:pt x="4483" y="219"/>
                  </a:lnTo>
                  <a:lnTo>
                    <a:pt x="4485" y="221"/>
                  </a:lnTo>
                  <a:lnTo>
                    <a:pt x="4486" y="223"/>
                  </a:lnTo>
                  <a:lnTo>
                    <a:pt x="4489" y="223"/>
                  </a:lnTo>
                  <a:lnTo>
                    <a:pt x="4493" y="224"/>
                  </a:lnTo>
                  <a:lnTo>
                    <a:pt x="4494" y="224"/>
                  </a:lnTo>
                  <a:lnTo>
                    <a:pt x="4496" y="224"/>
                  </a:lnTo>
                  <a:lnTo>
                    <a:pt x="4498" y="226"/>
                  </a:lnTo>
                  <a:lnTo>
                    <a:pt x="4499" y="226"/>
                  </a:lnTo>
                  <a:lnTo>
                    <a:pt x="4499" y="228"/>
                  </a:lnTo>
                  <a:lnTo>
                    <a:pt x="4501" y="228"/>
                  </a:lnTo>
                  <a:lnTo>
                    <a:pt x="4504" y="228"/>
                  </a:lnTo>
                  <a:lnTo>
                    <a:pt x="4507" y="228"/>
                  </a:lnTo>
                  <a:lnTo>
                    <a:pt x="4509" y="229"/>
                  </a:lnTo>
                  <a:lnTo>
                    <a:pt x="4512" y="229"/>
                  </a:lnTo>
                  <a:lnTo>
                    <a:pt x="4516" y="229"/>
                  </a:lnTo>
                  <a:lnTo>
                    <a:pt x="4517" y="229"/>
                  </a:lnTo>
                  <a:lnTo>
                    <a:pt x="4521" y="229"/>
                  </a:lnTo>
                  <a:lnTo>
                    <a:pt x="4522" y="228"/>
                  </a:lnTo>
                  <a:lnTo>
                    <a:pt x="4522" y="228"/>
                  </a:lnTo>
                  <a:lnTo>
                    <a:pt x="4524" y="226"/>
                  </a:lnTo>
                  <a:lnTo>
                    <a:pt x="4525" y="224"/>
                  </a:lnTo>
                  <a:lnTo>
                    <a:pt x="4527" y="224"/>
                  </a:lnTo>
                  <a:lnTo>
                    <a:pt x="4530" y="224"/>
                  </a:lnTo>
                  <a:lnTo>
                    <a:pt x="4537" y="224"/>
                  </a:lnTo>
                  <a:lnTo>
                    <a:pt x="4542" y="224"/>
                  </a:lnTo>
                  <a:lnTo>
                    <a:pt x="4543" y="226"/>
                  </a:lnTo>
                  <a:lnTo>
                    <a:pt x="4545" y="226"/>
                  </a:lnTo>
                  <a:lnTo>
                    <a:pt x="4548" y="229"/>
                  </a:lnTo>
                  <a:lnTo>
                    <a:pt x="4552" y="229"/>
                  </a:lnTo>
                  <a:lnTo>
                    <a:pt x="4555" y="231"/>
                  </a:lnTo>
                  <a:lnTo>
                    <a:pt x="4557" y="231"/>
                  </a:lnTo>
                  <a:lnTo>
                    <a:pt x="4558" y="233"/>
                  </a:lnTo>
                  <a:lnTo>
                    <a:pt x="4560" y="233"/>
                  </a:lnTo>
                  <a:lnTo>
                    <a:pt x="4566" y="233"/>
                  </a:lnTo>
                  <a:lnTo>
                    <a:pt x="4568" y="234"/>
                  </a:lnTo>
                  <a:lnTo>
                    <a:pt x="4570" y="234"/>
                  </a:lnTo>
                  <a:lnTo>
                    <a:pt x="4570" y="234"/>
                  </a:lnTo>
                  <a:lnTo>
                    <a:pt x="4571" y="234"/>
                  </a:lnTo>
                  <a:lnTo>
                    <a:pt x="4573" y="236"/>
                  </a:lnTo>
                  <a:lnTo>
                    <a:pt x="4575" y="237"/>
                  </a:lnTo>
                  <a:lnTo>
                    <a:pt x="4575" y="237"/>
                  </a:lnTo>
                  <a:lnTo>
                    <a:pt x="4579" y="239"/>
                  </a:lnTo>
                  <a:lnTo>
                    <a:pt x="4581" y="241"/>
                  </a:lnTo>
                  <a:lnTo>
                    <a:pt x="4583" y="241"/>
                  </a:lnTo>
                  <a:lnTo>
                    <a:pt x="4586" y="241"/>
                  </a:lnTo>
                  <a:lnTo>
                    <a:pt x="4589" y="241"/>
                  </a:lnTo>
                  <a:lnTo>
                    <a:pt x="4593" y="241"/>
                  </a:lnTo>
                  <a:lnTo>
                    <a:pt x="4596" y="242"/>
                  </a:lnTo>
                  <a:lnTo>
                    <a:pt x="4597" y="244"/>
                  </a:lnTo>
                  <a:lnTo>
                    <a:pt x="4597" y="246"/>
                  </a:lnTo>
                  <a:lnTo>
                    <a:pt x="4599" y="246"/>
                  </a:lnTo>
                  <a:lnTo>
                    <a:pt x="4602" y="249"/>
                  </a:lnTo>
                  <a:lnTo>
                    <a:pt x="4606" y="251"/>
                  </a:lnTo>
                  <a:lnTo>
                    <a:pt x="4609" y="252"/>
                  </a:lnTo>
                  <a:lnTo>
                    <a:pt x="4611" y="255"/>
                  </a:lnTo>
                  <a:lnTo>
                    <a:pt x="4611" y="259"/>
                  </a:lnTo>
                  <a:lnTo>
                    <a:pt x="4611" y="262"/>
                  </a:lnTo>
                  <a:lnTo>
                    <a:pt x="4614" y="262"/>
                  </a:lnTo>
                  <a:lnTo>
                    <a:pt x="4617" y="262"/>
                  </a:lnTo>
                  <a:lnTo>
                    <a:pt x="4619" y="262"/>
                  </a:lnTo>
                  <a:lnTo>
                    <a:pt x="4620" y="262"/>
                  </a:lnTo>
                  <a:lnTo>
                    <a:pt x="4624" y="262"/>
                  </a:lnTo>
                  <a:lnTo>
                    <a:pt x="4629" y="264"/>
                  </a:lnTo>
                  <a:lnTo>
                    <a:pt x="4630" y="264"/>
                  </a:lnTo>
                  <a:lnTo>
                    <a:pt x="4632" y="264"/>
                  </a:lnTo>
                  <a:lnTo>
                    <a:pt x="4634" y="264"/>
                  </a:lnTo>
                  <a:lnTo>
                    <a:pt x="4635" y="264"/>
                  </a:lnTo>
                  <a:lnTo>
                    <a:pt x="4635" y="265"/>
                  </a:lnTo>
                  <a:lnTo>
                    <a:pt x="4635" y="267"/>
                  </a:lnTo>
                  <a:lnTo>
                    <a:pt x="4635" y="267"/>
                  </a:lnTo>
                  <a:lnTo>
                    <a:pt x="4637" y="269"/>
                  </a:lnTo>
                  <a:lnTo>
                    <a:pt x="4638" y="270"/>
                  </a:lnTo>
                  <a:lnTo>
                    <a:pt x="4640" y="272"/>
                  </a:lnTo>
                  <a:lnTo>
                    <a:pt x="4643" y="273"/>
                  </a:lnTo>
                  <a:lnTo>
                    <a:pt x="4645" y="275"/>
                  </a:lnTo>
                  <a:lnTo>
                    <a:pt x="4648" y="277"/>
                  </a:lnTo>
                  <a:lnTo>
                    <a:pt x="4652" y="278"/>
                  </a:lnTo>
                  <a:lnTo>
                    <a:pt x="4653" y="278"/>
                  </a:lnTo>
                  <a:lnTo>
                    <a:pt x="4655" y="278"/>
                  </a:lnTo>
                  <a:lnTo>
                    <a:pt x="4656" y="280"/>
                  </a:lnTo>
                  <a:lnTo>
                    <a:pt x="4658" y="282"/>
                  </a:lnTo>
                  <a:lnTo>
                    <a:pt x="4658" y="282"/>
                  </a:lnTo>
                  <a:lnTo>
                    <a:pt x="4661" y="282"/>
                  </a:lnTo>
                  <a:lnTo>
                    <a:pt x="4666" y="283"/>
                  </a:lnTo>
                  <a:lnTo>
                    <a:pt x="4668" y="283"/>
                  </a:lnTo>
                  <a:lnTo>
                    <a:pt x="4670" y="283"/>
                  </a:lnTo>
                  <a:lnTo>
                    <a:pt x="4671" y="283"/>
                  </a:lnTo>
                  <a:lnTo>
                    <a:pt x="4673" y="283"/>
                  </a:lnTo>
                  <a:lnTo>
                    <a:pt x="4674" y="285"/>
                  </a:lnTo>
                  <a:lnTo>
                    <a:pt x="4678" y="285"/>
                  </a:lnTo>
                  <a:lnTo>
                    <a:pt x="4679" y="287"/>
                  </a:lnTo>
                  <a:lnTo>
                    <a:pt x="4681" y="288"/>
                  </a:lnTo>
                  <a:lnTo>
                    <a:pt x="4681" y="290"/>
                  </a:lnTo>
                  <a:lnTo>
                    <a:pt x="4681" y="309"/>
                  </a:lnTo>
                  <a:lnTo>
                    <a:pt x="4681" y="311"/>
                  </a:lnTo>
                  <a:lnTo>
                    <a:pt x="4683" y="311"/>
                  </a:lnTo>
                  <a:lnTo>
                    <a:pt x="4684" y="314"/>
                  </a:lnTo>
                  <a:lnTo>
                    <a:pt x="4686" y="316"/>
                  </a:lnTo>
                  <a:lnTo>
                    <a:pt x="4689" y="318"/>
                  </a:lnTo>
                  <a:lnTo>
                    <a:pt x="4692" y="318"/>
                  </a:lnTo>
                  <a:lnTo>
                    <a:pt x="4694" y="316"/>
                  </a:lnTo>
                  <a:lnTo>
                    <a:pt x="4694" y="314"/>
                  </a:lnTo>
                  <a:lnTo>
                    <a:pt x="4694" y="313"/>
                  </a:lnTo>
                  <a:lnTo>
                    <a:pt x="4694" y="311"/>
                  </a:lnTo>
                  <a:lnTo>
                    <a:pt x="4694" y="309"/>
                  </a:lnTo>
                  <a:lnTo>
                    <a:pt x="4696" y="308"/>
                  </a:lnTo>
                  <a:lnTo>
                    <a:pt x="4696" y="306"/>
                  </a:lnTo>
                  <a:lnTo>
                    <a:pt x="4694" y="305"/>
                  </a:lnTo>
                  <a:lnTo>
                    <a:pt x="4692" y="305"/>
                  </a:lnTo>
                  <a:lnTo>
                    <a:pt x="4691" y="303"/>
                  </a:lnTo>
                  <a:lnTo>
                    <a:pt x="4691" y="305"/>
                  </a:lnTo>
                  <a:lnTo>
                    <a:pt x="4689" y="303"/>
                  </a:lnTo>
                  <a:lnTo>
                    <a:pt x="4688" y="303"/>
                  </a:lnTo>
                  <a:lnTo>
                    <a:pt x="4688" y="301"/>
                  </a:lnTo>
                  <a:lnTo>
                    <a:pt x="4686" y="301"/>
                  </a:lnTo>
                  <a:lnTo>
                    <a:pt x="4688" y="300"/>
                  </a:lnTo>
                  <a:lnTo>
                    <a:pt x="4688" y="298"/>
                  </a:lnTo>
                  <a:lnTo>
                    <a:pt x="4689" y="298"/>
                  </a:lnTo>
                  <a:lnTo>
                    <a:pt x="4691" y="298"/>
                  </a:lnTo>
                  <a:lnTo>
                    <a:pt x="4692" y="298"/>
                  </a:lnTo>
                  <a:lnTo>
                    <a:pt x="4694" y="298"/>
                  </a:lnTo>
                  <a:lnTo>
                    <a:pt x="4696" y="298"/>
                  </a:lnTo>
                  <a:lnTo>
                    <a:pt x="4697" y="300"/>
                  </a:lnTo>
                  <a:lnTo>
                    <a:pt x="4699" y="300"/>
                  </a:lnTo>
                  <a:lnTo>
                    <a:pt x="4699" y="301"/>
                  </a:lnTo>
                  <a:lnTo>
                    <a:pt x="4701" y="303"/>
                  </a:lnTo>
                  <a:lnTo>
                    <a:pt x="4701" y="303"/>
                  </a:lnTo>
                  <a:lnTo>
                    <a:pt x="4702" y="303"/>
                  </a:lnTo>
                  <a:lnTo>
                    <a:pt x="4704" y="305"/>
                  </a:lnTo>
                  <a:lnTo>
                    <a:pt x="4707" y="303"/>
                  </a:lnTo>
                  <a:lnTo>
                    <a:pt x="4710" y="303"/>
                  </a:lnTo>
                  <a:lnTo>
                    <a:pt x="4712" y="305"/>
                  </a:lnTo>
                  <a:lnTo>
                    <a:pt x="4715" y="305"/>
                  </a:lnTo>
                  <a:lnTo>
                    <a:pt x="4719" y="305"/>
                  </a:lnTo>
                  <a:lnTo>
                    <a:pt x="4720" y="305"/>
                  </a:lnTo>
                  <a:lnTo>
                    <a:pt x="4722" y="305"/>
                  </a:lnTo>
                  <a:lnTo>
                    <a:pt x="4724" y="303"/>
                  </a:lnTo>
                  <a:lnTo>
                    <a:pt x="4727" y="303"/>
                  </a:lnTo>
                  <a:lnTo>
                    <a:pt x="4730" y="305"/>
                  </a:lnTo>
                  <a:lnTo>
                    <a:pt x="4733" y="305"/>
                  </a:lnTo>
                  <a:lnTo>
                    <a:pt x="4735" y="306"/>
                  </a:lnTo>
                  <a:lnTo>
                    <a:pt x="4737" y="308"/>
                  </a:lnTo>
                  <a:lnTo>
                    <a:pt x="4740" y="311"/>
                  </a:lnTo>
                  <a:lnTo>
                    <a:pt x="4740" y="311"/>
                  </a:lnTo>
                  <a:lnTo>
                    <a:pt x="4740" y="313"/>
                  </a:lnTo>
                  <a:lnTo>
                    <a:pt x="4740" y="314"/>
                  </a:lnTo>
                  <a:lnTo>
                    <a:pt x="4742" y="314"/>
                  </a:lnTo>
                  <a:lnTo>
                    <a:pt x="4745" y="314"/>
                  </a:lnTo>
                  <a:lnTo>
                    <a:pt x="4746" y="314"/>
                  </a:lnTo>
                  <a:lnTo>
                    <a:pt x="4748" y="316"/>
                  </a:lnTo>
                  <a:lnTo>
                    <a:pt x="4750" y="316"/>
                  </a:lnTo>
                  <a:lnTo>
                    <a:pt x="4751" y="318"/>
                  </a:lnTo>
                  <a:lnTo>
                    <a:pt x="4753" y="319"/>
                  </a:lnTo>
                  <a:lnTo>
                    <a:pt x="4755" y="321"/>
                  </a:lnTo>
                  <a:lnTo>
                    <a:pt x="4753" y="324"/>
                  </a:lnTo>
                  <a:lnTo>
                    <a:pt x="4753" y="326"/>
                  </a:lnTo>
                  <a:lnTo>
                    <a:pt x="4751" y="326"/>
                  </a:lnTo>
                  <a:lnTo>
                    <a:pt x="4750" y="327"/>
                  </a:lnTo>
                  <a:lnTo>
                    <a:pt x="4748" y="327"/>
                  </a:lnTo>
                  <a:lnTo>
                    <a:pt x="4746" y="327"/>
                  </a:lnTo>
                  <a:lnTo>
                    <a:pt x="4745" y="327"/>
                  </a:lnTo>
                  <a:lnTo>
                    <a:pt x="4743" y="329"/>
                  </a:lnTo>
                  <a:lnTo>
                    <a:pt x="4743" y="331"/>
                  </a:lnTo>
                  <a:lnTo>
                    <a:pt x="4743" y="331"/>
                  </a:lnTo>
                  <a:lnTo>
                    <a:pt x="4742" y="332"/>
                  </a:lnTo>
                  <a:lnTo>
                    <a:pt x="4740" y="334"/>
                  </a:lnTo>
                  <a:lnTo>
                    <a:pt x="4738" y="336"/>
                  </a:lnTo>
                  <a:lnTo>
                    <a:pt x="4737" y="337"/>
                  </a:lnTo>
                  <a:lnTo>
                    <a:pt x="4733" y="339"/>
                  </a:lnTo>
                  <a:lnTo>
                    <a:pt x="4728" y="339"/>
                  </a:lnTo>
                  <a:lnTo>
                    <a:pt x="4727" y="337"/>
                  </a:lnTo>
                  <a:lnTo>
                    <a:pt x="4725" y="337"/>
                  </a:lnTo>
                  <a:lnTo>
                    <a:pt x="4725" y="336"/>
                  </a:lnTo>
                  <a:lnTo>
                    <a:pt x="4722" y="334"/>
                  </a:lnTo>
                  <a:lnTo>
                    <a:pt x="4719" y="331"/>
                  </a:lnTo>
                  <a:lnTo>
                    <a:pt x="4717" y="332"/>
                  </a:lnTo>
                  <a:lnTo>
                    <a:pt x="4715" y="332"/>
                  </a:lnTo>
                  <a:lnTo>
                    <a:pt x="4715" y="332"/>
                  </a:lnTo>
                  <a:lnTo>
                    <a:pt x="4714" y="336"/>
                  </a:lnTo>
                  <a:lnTo>
                    <a:pt x="4714" y="339"/>
                  </a:lnTo>
                  <a:lnTo>
                    <a:pt x="4715" y="341"/>
                  </a:lnTo>
                  <a:lnTo>
                    <a:pt x="4715" y="342"/>
                  </a:lnTo>
                  <a:lnTo>
                    <a:pt x="4715" y="345"/>
                  </a:lnTo>
                  <a:lnTo>
                    <a:pt x="4715" y="349"/>
                  </a:lnTo>
                  <a:lnTo>
                    <a:pt x="4715" y="352"/>
                  </a:lnTo>
                  <a:lnTo>
                    <a:pt x="4712" y="352"/>
                  </a:lnTo>
                  <a:lnTo>
                    <a:pt x="4710" y="352"/>
                  </a:lnTo>
                  <a:lnTo>
                    <a:pt x="4707" y="352"/>
                  </a:lnTo>
                  <a:lnTo>
                    <a:pt x="4706" y="354"/>
                  </a:lnTo>
                  <a:lnTo>
                    <a:pt x="4706" y="355"/>
                  </a:lnTo>
                  <a:lnTo>
                    <a:pt x="4706" y="359"/>
                  </a:lnTo>
                  <a:lnTo>
                    <a:pt x="4706" y="362"/>
                  </a:lnTo>
                  <a:lnTo>
                    <a:pt x="4706" y="363"/>
                  </a:lnTo>
                  <a:lnTo>
                    <a:pt x="4707" y="365"/>
                  </a:lnTo>
                  <a:lnTo>
                    <a:pt x="4706" y="367"/>
                  </a:lnTo>
                  <a:lnTo>
                    <a:pt x="4704" y="367"/>
                  </a:lnTo>
                  <a:lnTo>
                    <a:pt x="4702" y="367"/>
                  </a:lnTo>
                  <a:lnTo>
                    <a:pt x="4701" y="367"/>
                  </a:lnTo>
                  <a:lnTo>
                    <a:pt x="4699" y="367"/>
                  </a:lnTo>
                  <a:lnTo>
                    <a:pt x="4697" y="365"/>
                  </a:lnTo>
                  <a:lnTo>
                    <a:pt x="4692" y="363"/>
                  </a:lnTo>
                  <a:lnTo>
                    <a:pt x="4688" y="360"/>
                  </a:lnTo>
                  <a:lnTo>
                    <a:pt x="4686" y="359"/>
                  </a:lnTo>
                  <a:lnTo>
                    <a:pt x="4684" y="357"/>
                  </a:lnTo>
                  <a:lnTo>
                    <a:pt x="4683" y="355"/>
                  </a:lnTo>
                  <a:lnTo>
                    <a:pt x="4681" y="354"/>
                  </a:lnTo>
                  <a:lnTo>
                    <a:pt x="4678" y="354"/>
                  </a:lnTo>
                  <a:lnTo>
                    <a:pt x="4663" y="354"/>
                  </a:lnTo>
                  <a:lnTo>
                    <a:pt x="4663" y="350"/>
                  </a:lnTo>
                  <a:lnTo>
                    <a:pt x="4663" y="347"/>
                  </a:lnTo>
                  <a:lnTo>
                    <a:pt x="4663" y="344"/>
                  </a:lnTo>
                  <a:lnTo>
                    <a:pt x="4663" y="342"/>
                  </a:lnTo>
                  <a:lnTo>
                    <a:pt x="4661" y="342"/>
                  </a:lnTo>
                  <a:lnTo>
                    <a:pt x="4660" y="342"/>
                  </a:lnTo>
                  <a:lnTo>
                    <a:pt x="4658" y="341"/>
                  </a:lnTo>
                  <a:lnTo>
                    <a:pt x="4656" y="341"/>
                  </a:lnTo>
                  <a:lnTo>
                    <a:pt x="4655" y="339"/>
                  </a:lnTo>
                  <a:lnTo>
                    <a:pt x="4652" y="339"/>
                  </a:lnTo>
                  <a:lnTo>
                    <a:pt x="4627" y="339"/>
                  </a:lnTo>
                  <a:lnTo>
                    <a:pt x="4625" y="337"/>
                  </a:lnTo>
                  <a:lnTo>
                    <a:pt x="4624" y="336"/>
                  </a:lnTo>
                  <a:lnTo>
                    <a:pt x="4622" y="332"/>
                  </a:lnTo>
                  <a:lnTo>
                    <a:pt x="4622" y="331"/>
                  </a:lnTo>
                  <a:lnTo>
                    <a:pt x="4620" y="329"/>
                  </a:lnTo>
                  <a:lnTo>
                    <a:pt x="4620" y="327"/>
                  </a:lnTo>
                  <a:lnTo>
                    <a:pt x="4620" y="326"/>
                  </a:lnTo>
                  <a:lnTo>
                    <a:pt x="4619" y="323"/>
                  </a:lnTo>
                  <a:lnTo>
                    <a:pt x="4615" y="321"/>
                  </a:lnTo>
                  <a:lnTo>
                    <a:pt x="4612" y="321"/>
                  </a:lnTo>
                  <a:lnTo>
                    <a:pt x="4609" y="321"/>
                  </a:lnTo>
                  <a:lnTo>
                    <a:pt x="4606" y="321"/>
                  </a:lnTo>
                  <a:lnTo>
                    <a:pt x="4606" y="331"/>
                  </a:lnTo>
                  <a:lnTo>
                    <a:pt x="4606" y="332"/>
                  </a:lnTo>
                  <a:lnTo>
                    <a:pt x="4606" y="334"/>
                  </a:lnTo>
                  <a:lnTo>
                    <a:pt x="4607" y="334"/>
                  </a:lnTo>
                  <a:lnTo>
                    <a:pt x="4609" y="334"/>
                  </a:lnTo>
                  <a:lnTo>
                    <a:pt x="4609" y="334"/>
                  </a:lnTo>
                  <a:lnTo>
                    <a:pt x="4609" y="337"/>
                  </a:lnTo>
                  <a:lnTo>
                    <a:pt x="4609" y="339"/>
                  </a:lnTo>
                  <a:lnTo>
                    <a:pt x="4609" y="342"/>
                  </a:lnTo>
                  <a:lnTo>
                    <a:pt x="4609" y="344"/>
                  </a:lnTo>
                  <a:lnTo>
                    <a:pt x="4607" y="344"/>
                  </a:lnTo>
                  <a:lnTo>
                    <a:pt x="4607" y="345"/>
                  </a:lnTo>
                  <a:lnTo>
                    <a:pt x="4606" y="345"/>
                  </a:lnTo>
                  <a:lnTo>
                    <a:pt x="4604" y="347"/>
                  </a:lnTo>
                  <a:lnTo>
                    <a:pt x="4602" y="349"/>
                  </a:lnTo>
                  <a:lnTo>
                    <a:pt x="4601" y="350"/>
                  </a:lnTo>
                  <a:lnTo>
                    <a:pt x="4599" y="352"/>
                  </a:lnTo>
                  <a:lnTo>
                    <a:pt x="4597" y="354"/>
                  </a:lnTo>
                  <a:lnTo>
                    <a:pt x="4594" y="354"/>
                  </a:lnTo>
                  <a:lnTo>
                    <a:pt x="4591" y="354"/>
                  </a:lnTo>
                  <a:lnTo>
                    <a:pt x="4588" y="355"/>
                  </a:lnTo>
                  <a:lnTo>
                    <a:pt x="4584" y="355"/>
                  </a:lnTo>
                  <a:lnTo>
                    <a:pt x="4565" y="355"/>
                  </a:lnTo>
                  <a:lnTo>
                    <a:pt x="4563" y="354"/>
                  </a:lnTo>
                  <a:lnTo>
                    <a:pt x="4561" y="352"/>
                  </a:lnTo>
                  <a:lnTo>
                    <a:pt x="4560" y="350"/>
                  </a:lnTo>
                  <a:lnTo>
                    <a:pt x="4558" y="350"/>
                  </a:lnTo>
                  <a:lnTo>
                    <a:pt x="4552" y="350"/>
                  </a:lnTo>
                  <a:lnTo>
                    <a:pt x="4552" y="350"/>
                  </a:lnTo>
                  <a:lnTo>
                    <a:pt x="4550" y="352"/>
                  </a:lnTo>
                  <a:lnTo>
                    <a:pt x="4550" y="354"/>
                  </a:lnTo>
                  <a:lnTo>
                    <a:pt x="4548" y="354"/>
                  </a:lnTo>
                  <a:lnTo>
                    <a:pt x="4547" y="354"/>
                  </a:lnTo>
                  <a:lnTo>
                    <a:pt x="4545" y="355"/>
                  </a:lnTo>
                  <a:lnTo>
                    <a:pt x="4543" y="357"/>
                  </a:lnTo>
                  <a:lnTo>
                    <a:pt x="4543" y="359"/>
                  </a:lnTo>
                  <a:lnTo>
                    <a:pt x="4543" y="360"/>
                  </a:lnTo>
                  <a:lnTo>
                    <a:pt x="4545" y="360"/>
                  </a:lnTo>
                  <a:lnTo>
                    <a:pt x="4547" y="362"/>
                  </a:lnTo>
                  <a:lnTo>
                    <a:pt x="4548" y="362"/>
                  </a:lnTo>
                  <a:lnTo>
                    <a:pt x="4565" y="362"/>
                  </a:lnTo>
                  <a:lnTo>
                    <a:pt x="4565" y="362"/>
                  </a:lnTo>
                  <a:lnTo>
                    <a:pt x="4566" y="362"/>
                  </a:lnTo>
                  <a:lnTo>
                    <a:pt x="4568" y="362"/>
                  </a:lnTo>
                  <a:lnTo>
                    <a:pt x="4570" y="365"/>
                  </a:lnTo>
                  <a:lnTo>
                    <a:pt x="4570" y="367"/>
                  </a:lnTo>
                  <a:lnTo>
                    <a:pt x="4570" y="368"/>
                  </a:lnTo>
                  <a:lnTo>
                    <a:pt x="4571" y="372"/>
                  </a:lnTo>
                  <a:lnTo>
                    <a:pt x="4573" y="373"/>
                  </a:lnTo>
                  <a:lnTo>
                    <a:pt x="4576" y="373"/>
                  </a:lnTo>
                  <a:lnTo>
                    <a:pt x="4578" y="373"/>
                  </a:lnTo>
                  <a:lnTo>
                    <a:pt x="4581" y="373"/>
                  </a:lnTo>
                  <a:lnTo>
                    <a:pt x="4581" y="383"/>
                  </a:lnTo>
                  <a:lnTo>
                    <a:pt x="4581" y="385"/>
                  </a:lnTo>
                  <a:lnTo>
                    <a:pt x="4583" y="385"/>
                  </a:lnTo>
                  <a:lnTo>
                    <a:pt x="4583" y="386"/>
                  </a:lnTo>
                  <a:lnTo>
                    <a:pt x="4584" y="388"/>
                  </a:lnTo>
                  <a:lnTo>
                    <a:pt x="4586" y="390"/>
                  </a:lnTo>
                  <a:lnTo>
                    <a:pt x="4588" y="391"/>
                  </a:lnTo>
                  <a:lnTo>
                    <a:pt x="4589" y="395"/>
                  </a:lnTo>
                  <a:lnTo>
                    <a:pt x="4589" y="396"/>
                  </a:lnTo>
                  <a:lnTo>
                    <a:pt x="4589" y="398"/>
                  </a:lnTo>
                  <a:lnTo>
                    <a:pt x="4591" y="399"/>
                  </a:lnTo>
                  <a:lnTo>
                    <a:pt x="4591" y="399"/>
                  </a:lnTo>
                  <a:lnTo>
                    <a:pt x="4593" y="401"/>
                  </a:lnTo>
                  <a:lnTo>
                    <a:pt x="4596" y="403"/>
                  </a:lnTo>
                  <a:lnTo>
                    <a:pt x="4596" y="413"/>
                  </a:lnTo>
                  <a:lnTo>
                    <a:pt x="4594" y="413"/>
                  </a:lnTo>
                  <a:lnTo>
                    <a:pt x="4591" y="413"/>
                  </a:lnTo>
                  <a:lnTo>
                    <a:pt x="4588" y="413"/>
                  </a:lnTo>
                  <a:lnTo>
                    <a:pt x="4583" y="413"/>
                  </a:lnTo>
                  <a:lnTo>
                    <a:pt x="4579" y="413"/>
                  </a:lnTo>
                  <a:lnTo>
                    <a:pt x="4576" y="411"/>
                  </a:lnTo>
                  <a:lnTo>
                    <a:pt x="4575" y="411"/>
                  </a:lnTo>
                  <a:lnTo>
                    <a:pt x="4575" y="409"/>
                  </a:lnTo>
                  <a:lnTo>
                    <a:pt x="4573" y="408"/>
                  </a:lnTo>
                  <a:lnTo>
                    <a:pt x="4571" y="408"/>
                  </a:lnTo>
                  <a:lnTo>
                    <a:pt x="4570" y="406"/>
                  </a:lnTo>
                  <a:lnTo>
                    <a:pt x="4566" y="406"/>
                  </a:lnTo>
                  <a:lnTo>
                    <a:pt x="4563" y="406"/>
                  </a:lnTo>
                  <a:lnTo>
                    <a:pt x="4560" y="406"/>
                  </a:lnTo>
                  <a:lnTo>
                    <a:pt x="4557" y="404"/>
                  </a:lnTo>
                  <a:lnTo>
                    <a:pt x="4553" y="406"/>
                  </a:lnTo>
                  <a:lnTo>
                    <a:pt x="4552" y="406"/>
                  </a:lnTo>
                  <a:lnTo>
                    <a:pt x="4550" y="408"/>
                  </a:lnTo>
                  <a:lnTo>
                    <a:pt x="4548" y="409"/>
                  </a:lnTo>
                  <a:lnTo>
                    <a:pt x="4547" y="413"/>
                  </a:lnTo>
                  <a:lnTo>
                    <a:pt x="4545" y="414"/>
                  </a:lnTo>
                  <a:lnTo>
                    <a:pt x="4542" y="416"/>
                  </a:lnTo>
                  <a:lnTo>
                    <a:pt x="4540" y="416"/>
                  </a:lnTo>
                  <a:lnTo>
                    <a:pt x="4539" y="417"/>
                  </a:lnTo>
                  <a:lnTo>
                    <a:pt x="4537" y="417"/>
                  </a:lnTo>
                  <a:lnTo>
                    <a:pt x="4534" y="417"/>
                  </a:lnTo>
                  <a:lnTo>
                    <a:pt x="4529" y="417"/>
                  </a:lnTo>
                  <a:lnTo>
                    <a:pt x="4527" y="419"/>
                  </a:lnTo>
                  <a:lnTo>
                    <a:pt x="4525" y="421"/>
                  </a:lnTo>
                  <a:lnTo>
                    <a:pt x="4522" y="422"/>
                  </a:lnTo>
                  <a:lnTo>
                    <a:pt x="4521" y="424"/>
                  </a:lnTo>
                  <a:lnTo>
                    <a:pt x="4519" y="424"/>
                  </a:lnTo>
                  <a:lnTo>
                    <a:pt x="4517" y="426"/>
                  </a:lnTo>
                  <a:lnTo>
                    <a:pt x="4516" y="426"/>
                  </a:lnTo>
                  <a:lnTo>
                    <a:pt x="4514" y="427"/>
                  </a:lnTo>
                  <a:lnTo>
                    <a:pt x="4512" y="429"/>
                  </a:lnTo>
                  <a:lnTo>
                    <a:pt x="4512" y="431"/>
                  </a:lnTo>
                  <a:lnTo>
                    <a:pt x="4511" y="432"/>
                  </a:lnTo>
                  <a:lnTo>
                    <a:pt x="4509" y="432"/>
                  </a:lnTo>
                  <a:lnTo>
                    <a:pt x="4506" y="434"/>
                  </a:lnTo>
                  <a:lnTo>
                    <a:pt x="4503" y="435"/>
                  </a:lnTo>
                  <a:lnTo>
                    <a:pt x="4501" y="435"/>
                  </a:lnTo>
                  <a:lnTo>
                    <a:pt x="4499" y="437"/>
                  </a:lnTo>
                  <a:lnTo>
                    <a:pt x="4496" y="437"/>
                  </a:lnTo>
                  <a:lnTo>
                    <a:pt x="4491" y="437"/>
                  </a:lnTo>
                  <a:lnTo>
                    <a:pt x="4488" y="437"/>
                  </a:lnTo>
                  <a:lnTo>
                    <a:pt x="4486" y="437"/>
                  </a:lnTo>
                  <a:lnTo>
                    <a:pt x="4485" y="439"/>
                  </a:lnTo>
                  <a:lnTo>
                    <a:pt x="4481" y="439"/>
                  </a:lnTo>
                  <a:lnTo>
                    <a:pt x="4478" y="440"/>
                  </a:lnTo>
                  <a:lnTo>
                    <a:pt x="4476" y="440"/>
                  </a:lnTo>
                  <a:lnTo>
                    <a:pt x="4476" y="442"/>
                  </a:lnTo>
                  <a:lnTo>
                    <a:pt x="4475" y="444"/>
                  </a:lnTo>
                  <a:lnTo>
                    <a:pt x="4473" y="445"/>
                  </a:lnTo>
                  <a:lnTo>
                    <a:pt x="4471" y="447"/>
                  </a:lnTo>
                  <a:lnTo>
                    <a:pt x="4470" y="450"/>
                  </a:lnTo>
                  <a:lnTo>
                    <a:pt x="4468" y="454"/>
                  </a:lnTo>
                  <a:lnTo>
                    <a:pt x="4467" y="455"/>
                  </a:lnTo>
                  <a:lnTo>
                    <a:pt x="4465" y="457"/>
                  </a:lnTo>
                  <a:lnTo>
                    <a:pt x="4462" y="460"/>
                  </a:lnTo>
                  <a:lnTo>
                    <a:pt x="4460" y="460"/>
                  </a:lnTo>
                  <a:lnTo>
                    <a:pt x="4458" y="462"/>
                  </a:lnTo>
                  <a:lnTo>
                    <a:pt x="4457" y="465"/>
                  </a:lnTo>
                  <a:lnTo>
                    <a:pt x="4455" y="468"/>
                  </a:lnTo>
                  <a:lnTo>
                    <a:pt x="4455" y="473"/>
                  </a:lnTo>
                  <a:lnTo>
                    <a:pt x="4453" y="473"/>
                  </a:lnTo>
                  <a:lnTo>
                    <a:pt x="4452" y="473"/>
                  </a:lnTo>
                  <a:lnTo>
                    <a:pt x="4450" y="472"/>
                  </a:lnTo>
                  <a:lnTo>
                    <a:pt x="4447" y="468"/>
                  </a:lnTo>
                  <a:lnTo>
                    <a:pt x="4447" y="465"/>
                  </a:lnTo>
                  <a:lnTo>
                    <a:pt x="4447" y="462"/>
                  </a:lnTo>
                  <a:lnTo>
                    <a:pt x="4447" y="458"/>
                  </a:lnTo>
                  <a:lnTo>
                    <a:pt x="4426" y="458"/>
                  </a:lnTo>
                  <a:lnTo>
                    <a:pt x="4424" y="458"/>
                  </a:lnTo>
                  <a:lnTo>
                    <a:pt x="4422" y="458"/>
                  </a:lnTo>
                  <a:lnTo>
                    <a:pt x="4421" y="457"/>
                  </a:lnTo>
                  <a:lnTo>
                    <a:pt x="4419" y="457"/>
                  </a:lnTo>
                  <a:lnTo>
                    <a:pt x="4416" y="457"/>
                  </a:lnTo>
                  <a:lnTo>
                    <a:pt x="4414" y="457"/>
                  </a:lnTo>
                  <a:lnTo>
                    <a:pt x="4411" y="457"/>
                  </a:lnTo>
                  <a:lnTo>
                    <a:pt x="4409" y="457"/>
                  </a:lnTo>
                  <a:lnTo>
                    <a:pt x="4408" y="458"/>
                  </a:lnTo>
                  <a:lnTo>
                    <a:pt x="4406" y="460"/>
                  </a:lnTo>
                  <a:lnTo>
                    <a:pt x="4404" y="463"/>
                  </a:lnTo>
                  <a:lnTo>
                    <a:pt x="4403" y="467"/>
                  </a:lnTo>
                  <a:lnTo>
                    <a:pt x="4399" y="468"/>
                  </a:lnTo>
                  <a:lnTo>
                    <a:pt x="4398" y="470"/>
                  </a:lnTo>
                  <a:lnTo>
                    <a:pt x="4396" y="472"/>
                  </a:lnTo>
                  <a:lnTo>
                    <a:pt x="4395" y="472"/>
                  </a:lnTo>
                  <a:lnTo>
                    <a:pt x="4393" y="472"/>
                  </a:lnTo>
                  <a:lnTo>
                    <a:pt x="4391" y="470"/>
                  </a:lnTo>
                  <a:lnTo>
                    <a:pt x="4390" y="468"/>
                  </a:lnTo>
                  <a:lnTo>
                    <a:pt x="4390" y="467"/>
                  </a:lnTo>
                  <a:lnTo>
                    <a:pt x="4390" y="465"/>
                  </a:lnTo>
                  <a:lnTo>
                    <a:pt x="4390" y="463"/>
                  </a:lnTo>
                  <a:lnTo>
                    <a:pt x="4388" y="463"/>
                  </a:lnTo>
                  <a:lnTo>
                    <a:pt x="4386" y="463"/>
                  </a:lnTo>
                  <a:lnTo>
                    <a:pt x="4386" y="463"/>
                  </a:lnTo>
                  <a:lnTo>
                    <a:pt x="4385" y="465"/>
                  </a:lnTo>
                  <a:lnTo>
                    <a:pt x="4383" y="467"/>
                  </a:lnTo>
                  <a:lnTo>
                    <a:pt x="4381" y="467"/>
                  </a:lnTo>
                  <a:lnTo>
                    <a:pt x="4380" y="470"/>
                  </a:lnTo>
                  <a:lnTo>
                    <a:pt x="4380" y="470"/>
                  </a:lnTo>
                  <a:lnTo>
                    <a:pt x="4377" y="472"/>
                  </a:lnTo>
                  <a:lnTo>
                    <a:pt x="4375" y="472"/>
                  </a:lnTo>
                  <a:lnTo>
                    <a:pt x="4372" y="472"/>
                  </a:lnTo>
                  <a:lnTo>
                    <a:pt x="4370" y="470"/>
                  </a:lnTo>
                  <a:lnTo>
                    <a:pt x="4370" y="468"/>
                  </a:lnTo>
                  <a:lnTo>
                    <a:pt x="4368" y="468"/>
                  </a:lnTo>
                  <a:lnTo>
                    <a:pt x="4368" y="467"/>
                  </a:lnTo>
                  <a:lnTo>
                    <a:pt x="4367" y="465"/>
                  </a:lnTo>
                  <a:lnTo>
                    <a:pt x="4365" y="463"/>
                  </a:lnTo>
                  <a:lnTo>
                    <a:pt x="4362" y="463"/>
                  </a:lnTo>
                  <a:lnTo>
                    <a:pt x="4360" y="463"/>
                  </a:lnTo>
                  <a:lnTo>
                    <a:pt x="4359" y="465"/>
                  </a:lnTo>
                  <a:lnTo>
                    <a:pt x="4357" y="465"/>
                  </a:lnTo>
                  <a:lnTo>
                    <a:pt x="4355" y="465"/>
                  </a:lnTo>
                  <a:lnTo>
                    <a:pt x="4354" y="467"/>
                  </a:lnTo>
                  <a:lnTo>
                    <a:pt x="4354" y="468"/>
                  </a:lnTo>
                  <a:lnTo>
                    <a:pt x="4352" y="470"/>
                  </a:lnTo>
                  <a:lnTo>
                    <a:pt x="4352" y="472"/>
                  </a:lnTo>
                  <a:lnTo>
                    <a:pt x="4352" y="473"/>
                  </a:lnTo>
                  <a:lnTo>
                    <a:pt x="4352" y="475"/>
                  </a:lnTo>
                  <a:lnTo>
                    <a:pt x="4352" y="478"/>
                  </a:lnTo>
                  <a:lnTo>
                    <a:pt x="4352" y="481"/>
                  </a:lnTo>
                  <a:lnTo>
                    <a:pt x="4352" y="483"/>
                  </a:lnTo>
                  <a:lnTo>
                    <a:pt x="4350" y="485"/>
                  </a:lnTo>
                  <a:lnTo>
                    <a:pt x="4350" y="486"/>
                  </a:lnTo>
                  <a:lnTo>
                    <a:pt x="4349" y="488"/>
                  </a:lnTo>
                  <a:lnTo>
                    <a:pt x="4349" y="490"/>
                  </a:lnTo>
                  <a:lnTo>
                    <a:pt x="4349" y="491"/>
                  </a:lnTo>
                  <a:lnTo>
                    <a:pt x="4347" y="493"/>
                  </a:lnTo>
                  <a:lnTo>
                    <a:pt x="4347" y="494"/>
                  </a:lnTo>
                  <a:lnTo>
                    <a:pt x="4344" y="496"/>
                  </a:lnTo>
                  <a:lnTo>
                    <a:pt x="4342" y="496"/>
                  </a:lnTo>
                  <a:lnTo>
                    <a:pt x="4341" y="498"/>
                  </a:lnTo>
                  <a:lnTo>
                    <a:pt x="4339" y="499"/>
                  </a:lnTo>
                  <a:lnTo>
                    <a:pt x="4337" y="501"/>
                  </a:lnTo>
                  <a:lnTo>
                    <a:pt x="4337" y="503"/>
                  </a:lnTo>
                  <a:lnTo>
                    <a:pt x="4337" y="504"/>
                  </a:lnTo>
                  <a:lnTo>
                    <a:pt x="4336" y="506"/>
                  </a:lnTo>
                  <a:lnTo>
                    <a:pt x="4334" y="509"/>
                  </a:lnTo>
                  <a:lnTo>
                    <a:pt x="4334" y="514"/>
                  </a:lnTo>
                  <a:lnTo>
                    <a:pt x="4334" y="517"/>
                  </a:lnTo>
                  <a:lnTo>
                    <a:pt x="4341" y="517"/>
                  </a:lnTo>
                  <a:lnTo>
                    <a:pt x="4341" y="516"/>
                  </a:lnTo>
                  <a:lnTo>
                    <a:pt x="4342" y="514"/>
                  </a:lnTo>
                  <a:lnTo>
                    <a:pt x="4342" y="514"/>
                  </a:lnTo>
                  <a:lnTo>
                    <a:pt x="4344" y="514"/>
                  </a:lnTo>
                  <a:lnTo>
                    <a:pt x="4345" y="514"/>
                  </a:lnTo>
                  <a:lnTo>
                    <a:pt x="4347" y="516"/>
                  </a:lnTo>
                  <a:lnTo>
                    <a:pt x="4347" y="517"/>
                  </a:lnTo>
                  <a:lnTo>
                    <a:pt x="4347" y="519"/>
                  </a:lnTo>
                  <a:lnTo>
                    <a:pt x="4347" y="521"/>
                  </a:lnTo>
                  <a:lnTo>
                    <a:pt x="4345" y="522"/>
                  </a:lnTo>
                  <a:lnTo>
                    <a:pt x="4344" y="522"/>
                  </a:lnTo>
                  <a:lnTo>
                    <a:pt x="4342" y="522"/>
                  </a:lnTo>
                  <a:lnTo>
                    <a:pt x="4342" y="522"/>
                  </a:lnTo>
                  <a:lnTo>
                    <a:pt x="4341" y="524"/>
                  </a:lnTo>
                  <a:lnTo>
                    <a:pt x="4342" y="526"/>
                  </a:lnTo>
                  <a:lnTo>
                    <a:pt x="4342" y="529"/>
                  </a:lnTo>
                  <a:lnTo>
                    <a:pt x="4342" y="532"/>
                  </a:lnTo>
                  <a:lnTo>
                    <a:pt x="4344" y="534"/>
                  </a:lnTo>
                  <a:lnTo>
                    <a:pt x="4344" y="535"/>
                  </a:lnTo>
                  <a:lnTo>
                    <a:pt x="4344" y="537"/>
                  </a:lnTo>
                  <a:lnTo>
                    <a:pt x="4344" y="539"/>
                  </a:lnTo>
                  <a:lnTo>
                    <a:pt x="4344" y="540"/>
                  </a:lnTo>
                  <a:lnTo>
                    <a:pt x="4344" y="542"/>
                  </a:lnTo>
                  <a:lnTo>
                    <a:pt x="4345" y="544"/>
                  </a:lnTo>
                  <a:lnTo>
                    <a:pt x="4347" y="545"/>
                  </a:lnTo>
                  <a:lnTo>
                    <a:pt x="4349" y="548"/>
                  </a:lnTo>
                  <a:lnTo>
                    <a:pt x="4350" y="548"/>
                  </a:lnTo>
                  <a:lnTo>
                    <a:pt x="4352" y="550"/>
                  </a:lnTo>
                  <a:lnTo>
                    <a:pt x="4350" y="557"/>
                  </a:lnTo>
                  <a:lnTo>
                    <a:pt x="4345" y="557"/>
                  </a:lnTo>
                  <a:lnTo>
                    <a:pt x="4344" y="557"/>
                  </a:lnTo>
                  <a:lnTo>
                    <a:pt x="4342" y="555"/>
                  </a:lnTo>
                  <a:lnTo>
                    <a:pt x="4341" y="553"/>
                  </a:lnTo>
                  <a:lnTo>
                    <a:pt x="4341" y="552"/>
                  </a:lnTo>
                  <a:lnTo>
                    <a:pt x="4341" y="552"/>
                  </a:lnTo>
                  <a:lnTo>
                    <a:pt x="4339" y="550"/>
                  </a:lnTo>
                  <a:lnTo>
                    <a:pt x="4336" y="550"/>
                  </a:lnTo>
                  <a:lnTo>
                    <a:pt x="4334" y="552"/>
                  </a:lnTo>
                  <a:lnTo>
                    <a:pt x="4334" y="552"/>
                  </a:lnTo>
                  <a:lnTo>
                    <a:pt x="4332" y="553"/>
                  </a:lnTo>
                  <a:lnTo>
                    <a:pt x="4331" y="557"/>
                  </a:lnTo>
                  <a:lnTo>
                    <a:pt x="4329" y="558"/>
                  </a:lnTo>
                  <a:lnTo>
                    <a:pt x="4327" y="562"/>
                  </a:lnTo>
                  <a:lnTo>
                    <a:pt x="4327" y="563"/>
                  </a:lnTo>
                  <a:lnTo>
                    <a:pt x="4326" y="565"/>
                  </a:lnTo>
                  <a:lnTo>
                    <a:pt x="4326" y="570"/>
                  </a:lnTo>
                  <a:lnTo>
                    <a:pt x="4326" y="571"/>
                  </a:lnTo>
                  <a:lnTo>
                    <a:pt x="4327" y="573"/>
                  </a:lnTo>
                  <a:lnTo>
                    <a:pt x="4327" y="573"/>
                  </a:lnTo>
                  <a:lnTo>
                    <a:pt x="4329" y="576"/>
                  </a:lnTo>
                  <a:lnTo>
                    <a:pt x="4331" y="578"/>
                  </a:lnTo>
                  <a:lnTo>
                    <a:pt x="4331" y="580"/>
                  </a:lnTo>
                  <a:lnTo>
                    <a:pt x="4331" y="588"/>
                  </a:lnTo>
                  <a:lnTo>
                    <a:pt x="4308" y="588"/>
                  </a:lnTo>
                  <a:lnTo>
                    <a:pt x="4306" y="589"/>
                  </a:lnTo>
                  <a:lnTo>
                    <a:pt x="4306" y="591"/>
                  </a:lnTo>
                  <a:lnTo>
                    <a:pt x="4303" y="594"/>
                  </a:lnTo>
                  <a:lnTo>
                    <a:pt x="4300" y="598"/>
                  </a:lnTo>
                  <a:lnTo>
                    <a:pt x="4300" y="612"/>
                  </a:lnTo>
                  <a:lnTo>
                    <a:pt x="4300" y="616"/>
                  </a:lnTo>
                  <a:lnTo>
                    <a:pt x="4298" y="616"/>
                  </a:lnTo>
                  <a:lnTo>
                    <a:pt x="4298" y="617"/>
                  </a:lnTo>
                  <a:lnTo>
                    <a:pt x="4296" y="619"/>
                  </a:lnTo>
                  <a:lnTo>
                    <a:pt x="4296" y="619"/>
                  </a:lnTo>
                  <a:lnTo>
                    <a:pt x="4295" y="619"/>
                  </a:lnTo>
                  <a:lnTo>
                    <a:pt x="4293" y="619"/>
                  </a:lnTo>
                  <a:lnTo>
                    <a:pt x="4290" y="619"/>
                  </a:lnTo>
                  <a:lnTo>
                    <a:pt x="4288" y="619"/>
                  </a:lnTo>
                  <a:lnTo>
                    <a:pt x="4286" y="617"/>
                  </a:lnTo>
                  <a:lnTo>
                    <a:pt x="4285" y="617"/>
                  </a:lnTo>
                  <a:lnTo>
                    <a:pt x="4283" y="619"/>
                  </a:lnTo>
                  <a:lnTo>
                    <a:pt x="4282" y="619"/>
                  </a:lnTo>
                  <a:lnTo>
                    <a:pt x="4282" y="620"/>
                  </a:lnTo>
                  <a:lnTo>
                    <a:pt x="4280" y="624"/>
                  </a:lnTo>
                  <a:lnTo>
                    <a:pt x="4278" y="627"/>
                  </a:lnTo>
                  <a:lnTo>
                    <a:pt x="4277" y="629"/>
                  </a:lnTo>
                  <a:lnTo>
                    <a:pt x="4275" y="630"/>
                  </a:lnTo>
                  <a:lnTo>
                    <a:pt x="4275" y="632"/>
                  </a:lnTo>
                  <a:lnTo>
                    <a:pt x="4273" y="634"/>
                  </a:lnTo>
                  <a:lnTo>
                    <a:pt x="4272" y="634"/>
                  </a:lnTo>
                  <a:lnTo>
                    <a:pt x="4270" y="635"/>
                  </a:lnTo>
                  <a:lnTo>
                    <a:pt x="4268" y="637"/>
                  </a:lnTo>
                  <a:lnTo>
                    <a:pt x="4267" y="638"/>
                  </a:lnTo>
                  <a:lnTo>
                    <a:pt x="4267" y="640"/>
                  </a:lnTo>
                  <a:lnTo>
                    <a:pt x="4267" y="642"/>
                  </a:lnTo>
                  <a:lnTo>
                    <a:pt x="4267" y="645"/>
                  </a:lnTo>
                  <a:lnTo>
                    <a:pt x="4267" y="647"/>
                  </a:lnTo>
                  <a:lnTo>
                    <a:pt x="4267" y="650"/>
                  </a:lnTo>
                  <a:lnTo>
                    <a:pt x="4265" y="650"/>
                  </a:lnTo>
                  <a:lnTo>
                    <a:pt x="4262" y="650"/>
                  </a:lnTo>
                  <a:lnTo>
                    <a:pt x="4260" y="652"/>
                  </a:lnTo>
                  <a:lnTo>
                    <a:pt x="4259" y="652"/>
                  </a:lnTo>
                  <a:lnTo>
                    <a:pt x="4257" y="652"/>
                  </a:lnTo>
                  <a:lnTo>
                    <a:pt x="4255" y="653"/>
                  </a:lnTo>
                  <a:lnTo>
                    <a:pt x="4252" y="653"/>
                  </a:lnTo>
                  <a:lnTo>
                    <a:pt x="4252" y="655"/>
                  </a:lnTo>
                  <a:lnTo>
                    <a:pt x="4250" y="656"/>
                  </a:lnTo>
                  <a:lnTo>
                    <a:pt x="4249" y="656"/>
                  </a:lnTo>
                  <a:lnTo>
                    <a:pt x="4247" y="655"/>
                  </a:lnTo>
                  <a:lnTo>
                    <a:pt x="4246" y="655"/>
                  </a:lnTo>
                  <a:lnTo>
                    <a:pt x="4246" y="629"/>
                  </a:lnTo>
                  <a:lnTo>
                    <a:pt x="4237" y="616"/>
                  </a:lnTo>
                  <a:lnTo>
                    <a:pt x="4239" y="616"/>
                  </a:lnTo>
                  <a:lnTo>
                    <a:pt x="4241" y="614"/>
                  </a:lnTo>
                  <a:lnTo>
                    <a:pt x="4241" y="612"/>
                  </a:lnTo>
                  <a:lnTo>
                    <a:pt x="4241" y="611"/>
                  </a:lnTo>
                  <a:lnTo>
                    <a:pt x="4241" y="609"/>
                  </a:lnTo>
                  <a:lnTo>
                    <a:pt x="4239" y="591"/>
                  </a:lnTo>
                  <a:lnTo>
                    <a:pt x="4239" y="575"/>
                  </a:lnTo>
                  <a:lnTo>
                    <a:pt x="4239" y="571"/>
                  </a:lnTo>
                  <a:lnTo>
                    <a:pt x="4239" y="568"/>
                  </a:lnTo>
                  <a:lnTo>
                    <a:pt x="4239" y="565"/>
                  </a:lnTo>
                  <a:lnTo>
                    <a:pt x="4239" y="563"/>
                  </a:lnTo>
                  <a:lnTo>
                    <a:pt x="4239" y="562"/>
                  </a:lnTo>
                  <a:lnTo>
                    <a:pt x="4241" y="558"/>
                  </a:lnTo>
                  <a:lnTo>
                    <a:pt x="4242" y="557"/>
                  </a:lnTo>
                  <a:lnTo>
                    <a:pt x="4244" y="555"/>
                  </a:lnTo>
                  <a:lnTo>
                    <a:pt x="4244" y="552"/>
                  </a:lnTo>
                  <a:lnTo>
                    <a:pt x="4244" y="548"/>
                  </a:lnTo>
                  <a:lnTo>
                    <a:pt x="4242" y="547"/>
                  </a:lnTo>
                  <a:lnTo>
                    <a:pt x="4244" y="545"/>
                  </a:lnTo>
                  <a:lnTo>
                    <a:pt x="4244" y="544"/>
                  </a:lnTo>
                  <a:lnTo>
                    <a:pt x="4244" y="542"/>
                  </a:lnTo>
                  <a:lnTo>
                    <a:pt x="4246" y="540"/>
                  </a:lnTo>
                  <a:lnTo>
                    <a:pt x="4246" y="539"/>
                  </a:lnTo>
                  <a:lnTo>
                    <a:pt x="4246" y="537"/>
                  </a:lnTo>
                  <a:lnTo>
                    <a:pt x="4247" y="535"/>
                  </a:lnTo>
                  <a:lnTo>
                    <a:pt x="4249" y="535"/>
                  </a:lnTo>
                  <a:lnTo>
                    <a:pt x="4250" y="534"/>
                  </a:lnTo>
                  <a:lnTo>
                    <a:pt x="4252" y="532"/>
                  </a:lnTo>
                  <a:lnTo>
                    <a:pt x="4254" y="527"/>
                  </a:lnTo>
                  <a:lnTo>
                    <a:pt x="4254" y="524"/>
                  </a:lnTo>
                  <a:lnTo>
                    <a:pt x="4254" y="522"/>
                  </a:lnTo>
                  <a:lnTo>
                    <a:pt x="4252" y="521"/>
                  </a:lnTo>
                  <a:lnTo>
                    <a:pt x="4252" y="519"/>
                  </a:lnTo>
                  <a:lnTo>
                    <a:pt x="4252" y="517"/>
                  </a:lnTo>
                  <a:lnTo>
                    <a:pt x="4254" y="516"/>
                  </a:lnTo>
                  <a:lnTo>
                    <a:pt x="4254" y="516"/>
                  </a:lnTo>
                  <a:lnTo>
                    <a:pt x="4255" y="514"/>
                  </a:lnTo>
                  <a:lnTo>
                    <a:pt x="4257" y="514"/>
                  </a:lnTo>
                  <a:lnTo>
                    <a:pt x="4259" y="514"/>
                  </a:lnTo>
                  <a:lnTo>
                    <a:pt x="4260" y="514"/>
                  </a:lnTo>
                  <a:lnTo>
                    <a:pt x="4262" y="512"/>
                  </a:lnTo>
                  <a:lnTo>
                    <a:pt x="4264" y="512"/>
                  </a:lnTo>
                  <a:lnTo>
                    <a:pt x="4267" y="511"/>
                  </a:lnTo>
                  <a:lnTo>
                    <a:pt x="4270" y="509"/>
                  </a:lnTo>
                  <a:lnTo>
                    <a:pt x="4273" y="508"/>
                  </a:lnTo>
                  <a:lnTo>
                    <a:pt x="4275" y="508"/>
                  </a:lnTo>
                  <a:lnTo>
                    <a:pt x="4277" y="508"/>
                  </a:lnTo>
                  <a:lnTo>
                    <a:pt x="4278" y="508"/>
                  </a:lnTo>
                  <a:lnTo>
                    <a:pt x="4282" y="508"/>
                  </a:lnTo>
                  <a:lnTo>
                    <a:pt x="4283" y="508"/>
                  </a:lnTo>
                  <a:lnTo>
                    <a:pt x="4285" y="508"/>
                  </a:lnTo>
                  <a:lnTo>
                    <a:pt x="4286" y="506"/>
                  </a:lnTo>
                  <a:lnTo>
                    <a:pt x="4286" y="504"/>
                  </a:lnTo>
                  <a:lnTo>
                    <a:pt x="4288" y="503"/>
                  </a:lnTo>
                  <a:lnTo>
                    <a:pt x="4288" y="501"/>
                  </a:lnTo>
                  <a:lnTo>
                    <a:pt x="4290" y="499"/>
                  </a:lnTo>
                  <a:lnTo>
                    <a:pt x="4291" y="498"/>
                  </a:lnTo>
                  <a:lnTo>
                    <a:pt x="4295" y="496"/>
                  </a:lnTo>
                  <a:lnTo>
                    <a:pt x="4296" y="494"/>
                  </a:lnTo>
                  <a:lnTo>
                    <a:pt x="4296" y="493"/>
                  </a:lnTo>
                  <a:lnTo>
                    <a:pt x="4300" y="490"/>
                  </a:lnTo>
                  <a:lnTo>
                    <a:pt x="4301" y="486"/>
                  </a:lnTo>
                  <a:lnTo>
                    <a:pt x="4304" y="485"/>
                  </a:lnTo>
                  <a:lnTo>
                    <a:pt x="4309" y="480"/>
                  </a:lnTo>
                  <a:lnTo>
                    <a:pt x="4314" y="476"/>
                  </a:lnTo>
                  <a:lnTo>
                    <a:pt x="4318" y="475"/>
                  </a:lnTo>
                  <a:lnTo>
                    <a:pt x="4321" y="473"/>
                  </a:lnTo>
                  <a:lnTo>
                    <a:pt x="4324" y="470"/>
                  </a:lnTo>
                  <a:lnTo>
                    <a:pt x="4329" y="467"/>
                  </a:lnTo>
                  <a:lnTo>
                    <a:pt x="4334" y="463"/>
                  </a:lnTo>
                  <a:lnTo>
                    <a:pt x="4336" y="462"/>
                  </a:lnTo>
                  <a:lnTo>
                    <a:pt x="4339" y="460"/>
                  </a:lnTo>
                  <a:lnTo>
                    <a:pt x="4341" y="458"/>
                  </a:lnTo>
                  <a:lnTo>
                    <a:pt x="4341" y="457"/>
                  </a:lnTo>
                  <a:lnTo>
                    <a:pt x="4341" y="455"/>
                  </a:lnTo>
                  <a:lnTo>
                    <a:pt x="4341" y="454"/>
                  </a:lnTo>
                  <a:lnTo>
                    <a:pt x="4342" y="452"/>
                  </a:lnTo>
                  <a:lnTo>
                    <a:pt x="4344" y="452"/>
                  </a:lnTo>
                  <a:lnTo>
                    <a:pt x="4345" y="452"/>
                  </a:lnTo>
                  <a:lnTo>
                    <a:pt x="4347" y="450"/>
                  </a:lnTo>
                  <a:lnTo>
                    <a:pt x="4349" y="450"/>
                  </a:lnTo>
                  <a:lnTo>
                    <a:pt x="4350" y="450"/>
                  </a:lnTo>
                  <a:lnTo>
                    <a:pt x="4352" y="449"/>
                  </a:lnTo>
                  <a:lnTo>
                    <a:pt x="4354" y="449"/>
                  </a:lnTo>
                  <a:lnTo>
                    <a:pt x="4354" y="445"/>
                  </a:lnTo>
                  <a:lnTo>
                    <a:pt x="4355" y="445"/>
                  </a:lnTo>
                  <a:lnTo>
                    <a:pt x="4355" y="444"/>
                  </a:lnTo>
                  <a:lnTo>
                    <a:pt x="4355" y="440"/>
                  </a:lnTo>
                  <a:lnTo>
                    <a:pt x="4357" y="437"/>
                  </a:lnTo>
                  <a:lnTo>
                    <a:pt x="4359" y="435"/>
                  </a:lnTo>
                  <a:lnTo>
                    <a:pt x="4359" y="432"/>
                  </a:lnTo>
                  <a:lnTo>
                    <a:pt x="4360" y="429"/>
                  </a:lnTo>
                  <a:lnTo>
                    <a:pt x="4360" y="427"/>
                  </a:lnTo>
                  <a:lnTo>
                    <a:pt x="4360" y="426"/>
                  </a:lnTo>
                  <a:lnTo>
                    <a:pt x="4360" y="424"/>
                  </a:lnTo>
                  <a:lnTo>
                    <a:pt x="4362" y="422"/>
                  </a:lnTo>
                  <a:lnTo>
                    <a:pt x="4362" y="421"/>
                  </a:lnTo>
                  <a:lnTo>
                    <a:pt x="4363" y="419"/>
                  </a:lnTo>
                  <a:lnTo>
                    <a:pt x="4365" y="417"/>
                  </a:lnTo>
                  <a:lnTo>
                    <a:pt x="4368" y="416"/>
                  </a:lnTo>
                  <a:lnTo>
                    <a:pt x="4375" y="413"/>
                  </a:lnTo>
                  <a:lnTo>
                    <a:pt x="4377" y="411"/>
                  </a:lnTo>
                  <a:lnTo>
                    <a:pt x="4378" y="409"/>
                  </a:lnTo>
                  <a:lnTo>
                    <a:pt x="4378" y="406"/>
                  </a:lnTo>
                  <a:lnTo>
                    <a:pt x="4362" y="406"/>
                  </a:lnTo>
                  <a:lnTo>
                    <a:pt x="4360" y="406"/>
                  </a:lnTo>
                  <a:lnTo>
                    <a:pt x="4359" y="406"/>
                  </a:lnTo>
                  <a:lnTo>
                    <a:pt x="4355" y="408"/>
                  </a:lnTo>
                  <a:lnTo>
                    <a:pt x="4352" y="408"/>
                  </a:lnTo>
                  <a:lnTo>
                    <a:pt x="4349" y="408"/>
                  </a:lnTo>
                  <a:lnTo>
                    <a:pt x="4349" y="411"/>
                  </a:lnTo>
                  <a:lnTo>
                    <a:pt x="4347" y="414"/>
                  </a:lnTo>
                  <a:lnTo>
                    <a:pt x="4349" y="417"/>
                  </a:lnTo>
                  <a:lnTo>
                    <a:pt x="4347" y="421"/>
                  </a:lnTo>
                  <a:lnTo>
                    <a:pt x="4347" y="422"/>
                  </a:lnTo>
                  <a:lnTo>
                    <a:pt x="4347" y="424"/>
                  </a:lnTo>
                  <a:lnTo>
                    <a:pt x="4345" y="426"/>
                  </a:lnTo>
                  <a:lnTo>
                    <a:pt x="4344" y="429"/>
                  </a:lnTo>
                  <a:lnTo>
                    <a:pt x="4344" y="429"/>
                  </a:lnTo>
                  <a:lnTo>
                    <a:pt x="4342" y="429"/>
                  </a:lnTo>
                  <a:lnTo>
                    <a:pt x="4341" y="429"/>
                  </a:lnTo>
                  <a:lnTo>
                    <a:pt x="4337" y="431"/>
                  </a:lnTo>
                  <a:lnTo>
                    <a:pt x="4334" y="431"/>
                  </a:lnTo>
                  <a:lnTo>
                    <a:pt x="4332" y="431"/>
                  </a:lnTo>
                  <a:lnTo>
                    <a:pt x="4332" y="432"/>
                  </a:lnTo>
                  <a:lnTo>
                    <a:pt x="4331" y="434"/>
                  </a:lnTo>
                  <a:lnTo>
                    <a:pt x="4327" y="437"/>
                  </a:lnTo>
                  <a:lnTo>
                    <a:pt x="4327" y="439"/>
                  </a:lnTo>
                  <a:lnTo>
                    <a:pt x="4326" y="440"/>
                  </a:lnTo>
                  <a:lnTo>
                    <a:pt x="4324" y="440"/>
                  </a:lnTo>
                  <a:lnTo>
                    <a:pt x="4323" y="442"/>
                  </a:lnTo>
                  <a:lnTo>
                    <a:pt x="4321" y="442"/>
                  </a:lnTo>
                  <a:lnTo>
                    <a:pt x="4319" y="444"/>
                  </a:lnTo>
                  <a:lnTo>
                    <a:pt x="4316" y="445"/>
                  </a:lnTo>
                  <a:lnTo>
                    <a:pt x="4313" y="447"/>
                  </a:lnTo>
                  <a:lnTo>
                    <a:pt x="4311" y="449"/>
                  </a:lnTo>
                  <a:lnTo>
                    <a:pt x="4309" y="450"/>
                  </a:lnTo>
                  <a:lnTo>
                    <a:pt x="4308" y="452"/>
                  </a:lnTo>
                  <a:lnTo>
                    <a:pt x="4306" y="452"/>
                  </a:lnTo>
                  <a:lnTo>
                    <a:pt x="4303" y="452"/>
                  </a:lnTo>
                  <a:lnTo>
                    <a:pt x="4303" y="449"/>
                  </a:lnTo>
                  <a:lnTo>
                    <a:pt x="4303" y="445"/>
                  </a:lnTo>
                  <a:lnTo>
                    <a:pt x="4303" y="444"/>
                  </a:lnTo>
                  <a:lnTo>
                    <a:pt x="4303" y="442"/>
                  </a:lnTo>
                  <a:lnTo>
                    <a:pt x="4301" y="442"/>
                  </a:lnTo>
                  <a:lnTo>
                    <a:pt x="4300" y="440"/>
                  </a:lnTo>
                  <a:lnTo>
                    <a:pt x="4300" y="440"/>
                  </a:lnTo>
                  <a:lnTo>
                    <a:pt x="4298" y="439"/>
                  </a:lnTo>
                  <a:lnTo>
                    <a:pt x="4298" y="437"/>
                  </a:lnTo>
                  <a:lnTo>
                    <a:pt x="4298" y="435"/>
                  </a:lnTo>
                  <a:lnTo>
                    <a:pt x="4298" y="434"/>
                  </a:lnTo>
                  <a:lnTo>
                    <a:pt x="4300" y="432"/>
                  </a:lnTo>
                  <a:lnTo>
                    <a:pt x="4301" y="431"/>
                  </a:lnTo>
                  <a:lnTo>
                    <a:pt x="4300" y="431"/>
                  </a:lnTo>
                  <a:lnTo>
                    <a:pt x="4298" y="429"/>
                  </a:lnTo>
                  <a:lnTo>
                    <a:pt x="4298" y="429"/>
                  </a:lnTo>
                  <a:lnTo>
                    <a:pt x="4296" y="429"/>
                  </a:lnTo>
                  <a:lnTo>
                    <a:pt x="4295" y="429"/>
                  </a:lnTo>
                  <a:lnTo>
                    <a:pt x="4291" y="427"/>
                  </a:lnTo>
                  <a:lnTo>
                    <a:pt x="4290" y="427"/>
                  </a:lnTo>
                  <a:lnTo>
                    <a:pt x="4290" y="426"/>
                  </a:lnTo>
                  <a:lnTo>
                    <a:pt x="4288" y="426"/>
                  </a:lnTo>
                  <a:lnTo>
                    <a:pt x="4288" y="424"/>
                  </a:lnTo>
                  <a:lnTo>
                    <a:pt x="4288" y="422"/>
                  </a:lnTo>
                  <a:lnTo>
                    <a:pt x="4286" y="422"/>
                  </a:lnTo>
                  <a:lnTo>
                    <a:pt x="4285" y="422"/>
                  </a:lnTo>
                  <a:lnTo>
                    <a:pt x="4283" y="422"/>
                  </a:lnTo>
                  <a:lnTo>
                    <a:pt x="4283" y="424"/>
                  </a:lnTo>
                  <a:lnTo>
                    <a:pt x="4282" y="426"/>
                  </a:lnTo>
                  <a:lnTo>
                    <a:pt x="4280" y="426"/>
                  </a:lnTo>
                  <a:lnTo>
                    <a:pt x="4278" y="426"/>
                  </a:lnTo>
                  <a:lnTo>
                    <a:pt x="4277" y="426"/>
                  </a:lnTo>
                  <a:lnTo>
                    <a:pt x="4275" y="426"/>
                  </a:lnTo>
                  <a:lnTo>
                    <a:pt x="4272" y="426"/>
                  </a:lnTo>
                  <a:lnTo>
                    <a:pt x="4270" y="424"/>
                  </a:lnTo>
                  <a:lnTo>
                    <a:pt x="4267" y="424"/>
                  </a:lnTo>
                  <a:lnTo>
                    <a:pt x="4265" y="424"/>
                  </a:lnTo>
                  <a:lnTo>
                    <a:pt x="4262" y="426"/>
                  </a:lnTo>
                  <a:lnTo>
                    <a:pt x="4260" y="427"/>
                  </a:lnTo>
                  <a:lnTo>
                    <a:pt x="4257" y="431"/>
                  </a:lnTo>
                  <a:lnTo>
                    <a:pt x="4254" y="432"/>
                  </a:lnTo>
                  <a:lnTo>
                    <a:pt x="4250" y="435"/>
                  </a:lnTo>
                  <a:lnTo>
                    <a:pt x="4247" y="440"/>
                  </a:lnTo>
                  <a:lnTo>
                    <a:pt x="4244" y="444"/>
                  </a:lnTo>
                  <a:lnTo>
                    <a:pt x="4244" y="445"/>
                  </a:lnTo>
                  <a:lnTo>
                    <a:pt x="4242" y="447"/>
                  </a:lnTo>
                  <a:lnTo>
                    <a:pt x="4239" y="449"/>
                  </a:lnTo>
                  <a:lnTo>
                    <a:pt x="4237" y="449"/>
                  </a:lnTo>
                  <a:lnTo>
                    <a:pt x="4236" y="449"/>
                  </a:lnTo>
                  <a:lnTo>
                    <a:pt x="4234" y="450"/>
                  </a:lnTo>
                  <a:lnTo>
                    <a:pt x="4232" y="452"/>
                  </a:lnTo>
                  <a:lnTo>
                    <a:pt x="4232" y="454"/>
                  </a:lnTo>
                  <a:lnTo>
                    <a:pt x="4231" y="455"/>
                  </a:lnTo>
                  <a:lnTo>
                    <a:pt x="4229" y="457"/>
                  </a:lnTo>
                  <a:lnTo>
                    <a:pt x="4228" y="458"/>
                  </a:lnTo>
                  <a:lnTo>
                    <a:pt x="4228" y="460"/>
                  </a:lnTo>
                  <a:lnTo>
                    <a:pt x="4226" y="462"/>
                  </a:lnTo>
                  <a:lnTo>
                    <a:pt x="4226" y="463"/>
                  </a:lnTo>
                  <a:lnTo>
                    <a:pt x="4224" y="465"/>
                  </a:lnTo>
                  <a:lnTo>
                    <a:pt x="4223" y="465"/>
                  </a:lnTo>
                  <a:lnTo>
                    <a:pt x="4223" y="465"/>
                  </a:lnTo>
                  <a:lnTo>
                    <a:pt x="4221" y="465"/>
                  </a:lnTo>
                  <a:lnTo>
                    <a:pt x="4219" y="467"/>
                  </a:lnTo>
                  <a:lnTo>
                    <a:pt x="4218" y="468"/>
                  </a:lnTo>
                  <a:lnTo>
                    <a:pt x="4216" y="470"/>
                  </a:lnTo>
                  <a:lnTo>
                    <a:pt x="4216" y="478"/>
                  </a:lnTo>
                  <a:lnTo>
                    <a:pt x="4218" y="480"/>
                  </a:lnTo>
                  <a:lnTo>
                    <a:pt x="4219" y="480"/>
                  </a:lnTo>
                  <a:lnTo>
                    <a:pt x="4223" y="480"/>
                  </a:lnTo>
                  <a:lnTo>
                    <a:pt x="4226" y="478"/>
                  </a:lnTo>
                  <a:lnTo>
                    <a:pt x="4226" y="480"/>
                  </a:lnTo>
                  <a:lnTo>
                    <a:pt x="4226" y="481"/>
                  </a:lnTo>
                  <a:lnTo>
                    <a:pt x="4228" y="483"/>
                  </a:lnTo>
                  <a:lnTo>
                    <a:pt x="4229" y="485"/>
                  </a:lnTo>
                  <a:lnTo>
                    <a:pt x="4229" y="486"/>
                  </a:lnTo>
                  <a:lnTo>
                    <a:pt x="4229" y="488"/>
                  </a:lnTo>
                  <a:lnTo>
                    <a:pt x="4219" y="488"/>
                  </a:lnTo>
                  <a:lnTo>
                    <a:pt x="4218" y="488"/>
                  </a:lnTo>
                  <a:lnTo>
                    <a:pt x="4218" y="486"/>
                  </a:lnTo>
                  <a:lnTo>
                    <a:pt x="4216" y="486"/>
                  </a:lnTo>
                  <a:lnTo>
                    <a:pt x="4214" y="485"/>
                  </a:lnTo>
                  <a:lnTo>
                    <a:pt x="4213" y="485"/>
                  </a:lnTo>
                  <a:lnTo>
                    <a:pt x="4213" y="486"/>
                  </a:lnTo>
                  <a:lnTo>
                    <a:pt x="4211" y="488"/>
                  </a:lnTo>
                  <a:lnTo>
                    <a:pt x="4211" y="490"/>
                  </a:lnTo>
                  <a:lnTo>
                    <a:pt x="4211" y="491"/>
                  </a:lnTo>
                  <a:lnTo>
                    <a:pt x="4210" y="490"/>
                  </a:lnTo>
                  <a:lnTo>
                    <a:pt x="4208" y="488"/>
                  </a:lnTo>
                  <a:lnTo>
                    <a:pt x="4206" y="486"/>
                  </a:lnTo>
                  <a:lnTo>
                    <a:pt x="4205" y="485"/>
                  </a:lnTo>
                  <a:lnTo>
                    <a:pt x="4203" y="483"/>
                  </a:lnTo>
                  <a:lnTo>
                    <a:pt x="4201" y="481"/>
                  </a:lnTo>
                  <a:lnTo>
                    <a:pt x="4200" y="481"/>
                  </a:lnTo>
                  <a:lnTo>
                    <a:pt x="4198" y="483"/>
                  </a:lnTo>
                  <a:lnTo>
                    <a:pt x="4198" y="485"/>
                  </a:lnTo>
                  <a:lnTo>
                    <a:pt x="4196" y="486"/>
                  </a:lnTo>
                  <a:lnTo>
                    <a:pt x="4195" y="488"/>
                  </a:lnTo>
                  <a:lnTo>
                    <a:pt x="4193" y="490"/>
                  </a:lnTo>
                  <a:lnTo>
                    <a:pt x="4192" y="491"/>
                  </a:lnTo>
                  <a:lnTo>
                    <a:pt x="4188" y="493"/>
                  </a:lnTo>
                  <a:lnTo>
                    <a:pt x="4174" y="493"/>
                  </a:lnTo>
                  <a:lnTo>
                    <a:pt x="4172" y="493"/>
                  </a:lnTo>
                  <a:lnTo>
                    <a:pt x="4170" y="491"/>
                  </a:lnTo>
                  <a:lnTo>
                    <a:pt x="4169" y="490"/>
                  </a:lnTo>
                  <a:lnTo>
                    <a:pt x="4169" y="486"/>
                  </a:lnTo>
                  <a:lnTo>
                    <a:pt x="4169" y="485"/>
                  </a:lnTo>
                  <a:lnTo>
                    <a:pt x="4170" y="485"/>
                  </a:lnTo>
                  <a:lnTo>
                    <a:pt x="4172" y="483"/>
                  </a:lnTo>
                  <a:lnTo>
                    <a:pt x="4172" y="481"/>
                  </a:lnTo>
                  <a:lnTo>
                    <a:pt x="4172" y="480"/>
                  </a:lnTo>
                  <a:lnTo>
                    <a:pt x="4170" y="478"/>
                  </a:lnTo>
                  <a:lnTo>
                    <a:pt x="4169" y="478"/>
                  </a:lnTo>
                  <a:lnTo>
                    <a:pt x="4167" y="476"/>
                  </a:lnTo>
                  <a:lnTo>
                    <a:pt x="4165" y="476"/>
                  </a:lnTo>
                  <a:lnTo>
                    <a:pt x="4164" y="475"/>
                  </a:lnTo>
                  <a:lnTo>
                    <a:pt x="4164" y="473"/>
                  </a:lnTo>
                  <a:lnTo>
                    <a:pt x="4160" y="473"/>
                  </a:lnTo>
                  <a:lnTo>
                    <a:pt x="4159" y="472"/>
                  </a:lnTo>
                  <a:lnTo>
                    <a:pt x="4156" y="473"/>
                  </a:lnTo>
                  <a:lnTo>
                    <a:pt x="4154" y="473"/>
                  </a:lnTo>
                  <a:lnTo>
                    <a:pt x="4152" y="473"/>
                  </a:lnTo>
                  <a:lnTo>
                    <a:pt x="4149" y="473"/>
                  </a:lnTo>
                  <a:lnTo>
                    <a:pt x="4147" y="472"/>
                  </a:lnTo>
                  <a:lnTo>
                    <a:pt x="4146" y="470"/>
                  </a:lnTo>
                  <a:lnTo>
                    <a:pt x="4142" y="468"/>
                  </a:lnTo>
                  <a:lnTo>
                    <a:pt x="4141" y="470"/>
                  </a:lnTo>
                  <a:lnTo>
                    <a:pt x="4141" y="470"/>
                  </a:lnTo>
                  <a:lnTo>
                    <a:pt x="4139" y="473"/>
                  </a:lnTo>
                  <a:lnTo>
                    <a:pt x="4139" y="478"/>
                  </a:lnTo>
                  <a:lnTo>
                    <a:pt x="4139" y="485"/>
                  </a:lnTo>
                  <a:lnTo>
                    <a:pt x="4100" y="485"/>
                  </a:lnTo>
                  <a:lnTo>
                    <a:pt x="4098" y="485"/>
                  </a:lnTo>
                  <a:lnTo>
                    <a:pt x="4097" y="486"/>
                  </a:lnTo>
                  <a:lnTo>
                    <a:pt x="4093" y="486"/>
                  </a:lnTo>
                  <a:lnTo>
                    <a:pt x="4092" y="486"/>
                  </a:lnTo>
                  <a:lnTo>
                    <a:pt x="4088" y="486"/>
                  </a:lnTo>
                  <a:lnTo>
                    <a:pt x="4085" y="485"/>
                  </a:lnTo>
                  <a:lnTo>
                    <a:pt x="4084" y="483"/>
                  </a:lnTo>
                  <a:lnTo>
                    <a:pt x="4082" y="483"/>
                  </a:lnTo>
                  <a:lnTo>
                    <a:pt x="4080" y="481"/>
                  </a:lnTo>
                  <a:lnTo>
                    <a:pt x="4079" y="481"/>
                  </a:lnTo>
                  <a:lnTo>
                    <a:pt x="4077" y="481"/>
                  </a:lnTo>
                  <a:lnTo>
                    <a:pt x="4075" y="483"/>
                  </a:lnTo>
                  <a:lnTo>
                    <a:pt x="4074" y="485"/>
                  </a:lnTo>
                  <a:lnTo>
                    <a:pt x="4072" y="485"/>
                  </a:lnTo>
                  <a:lnTo>
                    <a:pt x="4070" y="485"/>
                  </a:lnTo>
                  <a:lnTo>
                    <a:pt x="4067" y="485"/>
                  </a:lnTo>
                  <a:lnTo>
                    <a:pt x="4066" y="483"/>
                  </a:lnTo>
                  <a:lnTo>
                    <a:pt x="4064" y="483"/>
                  </a:lnTo>
                  <a:lnTo>
                    <a:pt x="4062" y="483"/>
                  </a:lnTo>
                  <a:lnTo>
                    <a:pt x="4061" y="483"/>
                  </a:lnTo>
                  <a:lnTo>
                    <a:pt x="4057" y="483"/>
                  </a:lnTo>
                  <a:lnTo>
                    <a:pt x="4056" y="485"/>
                  </a:lnTo>
                  <a:lnTo>
                    <a:pt x="4054" y="483"/>
                  </a:lnTo>
                  <a:lnTo>
                    <a:pt x="4054" y="483"/>
                  </a:lnTo>
                  <a:lnTo>
                    <a:pt x="4051" y="483"/>
                  </a:lnTo>
                  <a:lnTo>
                    <a:pt x="4049" y="481"/>
                  </a:lnTo>
                  <a:lnTo>
                    <a:pt x="4046" y="481"/>
                  </a:lnTo>
                  <a:lnTo>
                    <a:pt x="4043" y="481"/>
                  </a:lnTo>
                  <a:lnTo>
                    <a:pt x="4041" y="483"/>
                  </a:lnTo>
                  <a:lnTo>
                    <a:pt x="4039" y="486"/>
                  </a:lnTo>
                  <a:lnTo>
                    <a:pt x="4038" y="488"/>
                  </a:lnTo>
                  <a:lnTo>
                    <a:pt x="4036" y="490"/>
                  </a:lnTo>
                  <a:lnTo>
                    <a:pt x="4034" y="491"/>
                  </a:lnTo>
                  <a:lnTo>
                    <a:pt x="4034" y="493"/>
                  </a:lnTo>
                  <a:lnTo>
                    <a:pt x="4031" y="494"/>
                  </a:lnTo>
                  <a:lnTo>
                    <a:pt x="4028" y="496"/>
                  </a:lnTo>
                  <a:lnTo>
                    <a:pt x="4025" y="496"/>
                  </a:lnTo>
                  <a:lnTo>
                    <a:pt x="4021" y="496"/>
                  </a:lnTo>
                  <a:lnTo>
                    <a:pt x="4016" y="498"/>
                  </a:lnTo>
                  <a:lnTo>
                    <a:pt x="4015" y="499"/>
                  </a:lnTo>
                  <a:lnTo>
                    <a:pt x="4013" y="501"/>
                  </a:lnTo>
                  <a:lnTo>
                    <a:pt x="4013" y="503"/>
                  </a:lnTo>
                  <a:lnTo>
                    <a:pt x="4011" y="504"/>
                  </a:lnTo>
                  <a:lnTo>
                    <a:pt x="4010" y="506"/>
                  </a:lnTo>
                  <a:lnTo>
                    <a:pt x="4010" y="508"/>
                  </a:lnTo>
                  <a:lnTo>
                    <a:pt x="4008" y="509"/>
                  </a:lnTo>
                  <a:lnTo>
                    <a:pt x="4008" y="511"/>
                  </a:lnTo>
                  <a:lnTo>
                    <a:pt x="4008" y="512"/>
                  </a:lnTo>
                  <a:lnTo>
                    <a:pt x="4007" y="516"/>
                  </a:lnTo>
                  <a:lnTo>
                    <a:pt x="4005" y="517"/>
                  </a:lnTo>
                  <a:lnTo>
                    <a:pt x="4005" y="519"/>
                  </a:lnTo>
                  <a:lnTo>
                    <a:pt x="4003" y="519"/>
                  </a:lnTo>
                  <a:lnTo>
                    <a:pt x="4002" y="519"/>
                  </a:lnTo>
                  <a:lnTo>
                    <a:pt x="4000" y="519"/>
                  </a:lnTo>
                  <a:lnTo>
                    <a:pt x="3998" y="519"/>
                  </a:lnTo>
                  <a:lnTo>
                    <a:pt x="3998" y="521"/>
                  </a:lnTo>
                  <a:lnTo>
                    <a:pt x="3997" y="521"/>
                  </a:lnTo>
                  <a:lnTo>
                    <a:pt x="3997" y="522"/>
                  </a:lnTo>
                  <a:lnTo>
                    <a:pt x="3995" y="524"/>
                  </a:lnTo>
                  <a:lnTo>
                    <a:pt x="3993" y="526"/>
                  </a:lnTo>
                  <a:lnTo>
                    <a:pt x="3992" y="527"/>
                  </a:lnTo>
                  <a:lnTo>
                    <a:pt x="3990" y="527"/>
                  </a:lnTo>
                  <a:lnTo>
                    <a:pt x="3989" y="529"/>
                  </a:lnTo>
                  <a:lnTo>
                    <a:pt x="3987" y="529"/>
                  </a:lnTo>
                  <a:lnTo>
                    <a:pt x="3985" y="530"/>
                  </a:lnTo>
                  <a:lnTo>
                    <a:pt x="3984" y="530"/>
                  </a:lnTo>
                  <a:lnTo>
                    <a:pt x="3984" y="532"/>
                  </a:lnTo>
                  <a:lnTo>
                    <a:pt x="3984" y="534"/>
                  </a:lnTo>
                  <a:lnTo>
                    <a:pt x="3982" y="535"/>
                  </a:lnTo>
                  <a:lnTo>
                    <a:pt x="3982" y="537"/>
                  </a:lnTo>
                  <a:lnTo>
                    <a:pt x="3980" y="539"/>
                  </a:lnTo>
                  <a:lnTo>
                    <a:pt x="3980" y="539"/>
                  </a:lnTo>
                  <a:lnTo>
                    <a:pt x="3979" y="540"/>
                  </a:lnTo>
                  <a:lnTo>
                    <a:pt x="3977" y="540"/>
                  </a:lnTo>
                  <a:lnTo>
                    <a:pt x="3975" y="542"/>
                  </a:lnTo>
                  <a:lnTo>
                    <a:pt x="3974" y="545"/>
                  </a:lnTo>
                  <a:lnTo>
                    <a:pt x="3972" y="548"/>
                  </a:lnTo>
                  <a:lnTo>
                    <a:pt x="3972" y="553"/>
                  </a:lnTo>
                  <a:lnTo>
                    <a:pt x="3972" y="557"/>
                  </a:lnTo>
                  <a:lnTo>
                    <a:pt x="3969" y="557"/>
                  </a:lnTo>
                  <a:lnTo>
                    <a:pt x="3966" y="557"/>
                  </a:lnTo>
                  <a:lnTo>
                    <a:pt x="3964" y="558"/>
                  </a:lnTo>
                  <a:lnTo>
                    <a:pt x="3962" y="558"/>
                  </a:lnTo>
                  <a:lnTo>
                    <a:pt x="3959" y="560"/>
                  </a:lnTo>
                  <a:lnTo>
                    <a:pt x="3957" y="562"/>
                  </a:lnTo>
                  <a:lnTo>
                    <a:pt x="3956" y="563"/>
                  </a:lnTo>
                  <a:lnTo>
                    <a:pt x="3954" y="565"/>
                  </a:lnTo>
                  <a:lnTo>
                    <a:pt x="3953" y="568"/>
                  </a:lnTo>
                  <a:lnTo>
                    <a:pt x="3953" y="570"/>
                  </a:lnTo>
                  <a:lnTo>
                    <a:pt x="3951" y="570"/>
                  </a:lnTo>
                  <a:lnTo>
                    <a:pt x="3946" y="571"/>
                  </a:lnTo>
                  <a:lnTo>
                    <a:pt x="3943" y="573"/>
                  </a:lnTo>
                  <a:lnTo>
                    <a:pt x="3939" y="575"/>
                  </a:lnTo>
                  <a:lnTo>
                    <a:pt x="3939" y="575"/>
                  </a:lnTo>
                  <a:lnTo>
                    <a:pt x="3938" y="575"/>
                  </a:lnTo>
                  <a:lnTo>
                    <a:pt x="3936" y="575"/>
                  </a:lnTo>
                  <a:lnTo>
                    <a:pt x="3936" y="576"/>
                  </a:lnTo>
                  <a:lnTo>
                    <a:pt x="3935" y="578"/>
                  </a:lnTo>
                  <a:lnTo>
                    <a:pt x="3933" y="580"/>
                  </a:lnTo>
                  <a:lnTo>
                    <a:pt x="3933" y="581"/>
                  </a:lnTo>
                  <a:lnTo>
                    <a:pt x="3931" y="584"/>
                  </a:lnTo>
                  <a:lnTo>
                    <a:pt x="3931" y="588"/>
                  </a:lnTo>
                  <a:lnTo>
                    <a:pt x="3933" y="588"/>
                  </a:lnTo>
                  <a:lnTo>
                    <a:pt x="3935" y="588"/>
                  </a:lnTo>
                  <a:lnTo>
                    <a:pt x="3941" y="588"/>
                  </a:lnTo>
                  <a:lnTo>
                    <a:pt x="3943" y="588"/>
                  </a:lnTo>
                  <a:lnTo>
                    <a:pt x="3944" y="588"/>
                  </a:lnTo>
                  <a:lnTo>
                    <a:pt x="3946" y="586"/>
                  </a:lnTo>
                  <a:lnTo>
                    <a:pt x="3948" y="584"/>
                  </a:lnTo>
                  <a:lnTo>
                    <a:pt x="3949" y="586"/>
                  </a:lnTo>
                  <a:lnTo>
                    <a:pt x="3953" y="586"/>
                  </a:lnTo>
                  <a:lnTo>
                    <a:pt x="3953" y="589"/>
                  </a:lnTo>
                  <a:lnTo>
                    <a:pt x="3954" y="591"/>
                  </a:lnTo>
                  <a:lnTo>
                    <a:pt x="3953" y="593"/>
                  </a:lnTo>
                  <a:lnTo>
                    <a:pt x="3953" y="594"/>
                  </a:lnTo>
                  <a:lnTo>
                    <a:pt x="3953" y="596"/>
                  </a:lnTo>
                  <a:lnTo>
                    <a:pt x="3951" y="598"/>
                  </a:lnTo>
                  <a:lnTo>
                    <a:pt x="3951" y="599"/>
                  </a:lnTo>
                  <a:lnTo>
                    <a:pt x="3951" y="602"/>
                  </a:lnTo>
                  <a:lnTo>
                    <a:pt x="3953" y="602"/>
                  </a:lnTo>
                  <a:lnTo>
                    <a:pt x="3954" y="604"/>
                  </a:lnTo>
                  <a:lnTo>
                    <a:pt x="3956" y="604"/>
                  </a:lnTo>
                  <a:lnTo>
                    <a:pt x="3959" y="604"/>
                  </a:lnTo>
                  <a:lnTo>
                    <a:pt x="3959" y="602"/>
                  </a:lnTo>
                  <a:lnTo>
                    <a:pt x="3959" y="601"/>
                  </a:lnTo>
                  <a:lnTo>
                    <a:pt x="3959" y="594"/>
                  </a:lnTo>
                  <a:lnTo>
                    <a:pt x="3959" y="593"/>
                  </a:lnTo>
                  <a:lnTo>
                    <a:pt x="3959" y="591"/>
                  </a:lnTo>
                  <a:lnTo>
                    <a:pt x="3962" y="589"/>
                  </a:lnTo>
                  <a:lnTo>
                    <a:pt x="3966" y="593"/>
                  </a:lnTo>
                  <a:lnTo>
                    <a:pt x="3967" y="596"/>
                  </a:lnTo>
                  <a:lnTo>
                    <a:pt x="3969" y="601"/>
                  </a:lnTo>
                  <a:lnTo>
                    <a:pt x="3969" y="602"/>
                  </a:lnTo>
                  <a:lnTo>
                    <a:pt x="3971" y="604"/>
                  </a:lnTo>
                  <a:lnTo>
                    <a:pt x="3971" y="606"/>
                  </a:lnTo>
                  <a:lnTo>
                    <a:pt x="3971" y="607"/>
                  </a:lnTo>
                  <a:lnTo>
                    <a:pt x="3984" y="607"/>
                  </a:lnTo>
                  <a:lnTo>
                    <a:pt x="3984" y="591"/>
                  </a:lnTo>
                  <a:lnTo>
                    <a:pt x="3993" y="591"/>
                  </a:lnTo>
                  <a:lnTo>
                    <a:pt x="3997" y="594"/>
                  </a:lnTo>
                  <a:lnTo>
                    <a:pt x="3998" y="598"/>
                  </a:lnTo>
                  <a:lnTo>
                    <a:pt x="4002" y="599"/>
                  </a:lnTo>
                  <a:lnTo>
                    <a:pt x="4003" y="599"/>
                  </a:lnTo>
                  <a:lnTo>
                    <a:pt x="4005" y="601"/>
                  </a:lnTo>
                  <a:lnTo>
                    <a:pt x="4007" y="601"/>
                  </a:lnTo>
                  <a:lnTo>
                    <a:pt x="4007" y="602"/>
                  </a:lnTo>
                  <a:lnTo>
                    <a:pt x="4007" y="604"/>
                  </a:lnTo>
                  <a:lnTo>
                    <a:pt x="4008" y="604"/>
                  </a:lnTo>
                  <a:lnTo>
                    <a:pt x="4011" y="606"/>
                  </a:lnTo>
                  <a:lnTo>
                    <a:pt x="4013" y="606"/>
                  </a:lnTo>
                  <a:lnTo>
                    <a:pt x="4015" y="606"/>
                  </a:lnTo>
                  <a:lnTo>
                    <a:pt x="4016" y="607"/>
                  </a:lnTo>
                  <a:lnTo>
                    <a:pt x="4018" y="609"/>
                  </a:lnTo>
                  <a:lnTo>
                    <a:pt x="4020" y="609"/>
                  </a:lnTo>
                  <a:lnTo>
                    <a:pt x="4021" y="611"/>
                  </a:lnTo>
                  <a:lnTo>
                    <a:pt x="4021" y="612"/>
                  </a:lnTo>
                  <a:lnTo>
                    <a:pt x="4023" y="614"/>
                  </a:lnTo>
                  <a:lnTo>
                    <a:pt x="4023" y="614"/>
                  </a:lnTo>
                  <a:lnTo>
                    <a:pt x="4023" y="617"/>
                  </a:lnTo>
                  <a:lnTo>
                    <a:pt x="4023" y="620"/>
                  </a:lnTo>
                  <a:lnTo>
                    <a:pt x="4021" y="624"/>
                  </a:lnTo>
                  <a:lnTo>
                    <a:pt x="4021" y="625"/>
                  </a:lnTo>
                  <a:lnTo>
                    <a:pt x="4021" y="627"/>
                  </a:lnTo>
                  <a:lnTo>
                    <a:pt x="4021" y="629"/>
                  </a:lnTo>
                  <a:lnTo>
                    <a:pt x="4021" y="630"/>
                  </a:lnTo>
                  <a:lnTo>
                    <a:pt x="4021" y="632"/>
                  </a:lnTo>
                  <a:lnTo>
                    <a:pt x="4021" y="634"/>
                  </a:lnTo>
                  <a:lnTo>
                    <a:pt x="4023" y="634"/>
                  </a:lnTo>
                  <a:lnTo>
                    <a:pt x="4025" y="634"/>
                  </a:lnTo>
                  <a:lnTo>
                    <a:pt x="4025" y="634"/>
                  </a:lnTo>
                  <a:lnTo>
                    <a:pt x="4031" y="634"/>
                  </a:lnTo>
                  <a:lnTo>
                    <a:pt x="4031" y="630"/>
                  </a:lnTo>
                  <a:lnTo>
                    <a:pt x="4031" y="629"/>
                  </a:lnTo>
                  <a:lnTo>
                    <a:pt x="4030" y="627"/>
                  </a:lnTo>
                  <a:lnTo>
                    <a:pt x="4030" y="625"/>
                  </a:lnTo>
                  <a:lnTo>
                    <a:pt x="4030" y="622"/>
                  </a:lnTo>
                  <a:lnTo>
                    <a:pt x="4030" y="620"/>
                  </a:lnTo>
                  <a:lnTo>
                    <a:pt x="4028" y="619"/>
                  </a:lnTo>
                  <a:lnTo>
                    <a:pt x="4028" y="616"/>
                  </a:lnTo>
                  <a:lnTo>
                    <a:pt x="4030" y="614"/>
                  </a:lnTo>
                  <a:lnTo>
                    <a:pt x="4031" y="614"/>
                  </a:lnTo>
                  <a:lnTo>
                    <a:pt x="4034" y="614"/>
                  </a:lnTo>
                  <a:lnTo>
                    <a:pt x="4038" y="614"/>
                  </a:lnTo>
                  <a:lnTo>
                    <a:pt x="4038" y="591"/>
                  </a:lnTo>
                  <a:lnTo>
                    <a:pt x="4043" y="591"/>
                  </a:lnTo>
                  <a:lnTo>
                    <a:pt x="4044" y="594"/>
                  </a:lnTo>
                  <a:lnTo>
                    <a:pt x="4044" y="598"/>
                  </a:lnTo>
                  <a:lnTo>
                    <a:pt x="4044" y="601"/>
                  </a:lnTo>
                  <a:lnTo>
                    <a:pt x="4044" y="604"/>
                  </a:lnTo>
                  <a:lnTo>
                    <a:pt x="4044" y="607"/>
                  </a:lnTo>
                  <a:lnTo>
                    <a:pt x="4046" y="611"/>
                  </a:lnTo>
                  <a:lnTo>
                    <a:pt x="4046" y="614"/>
                  </a:lnTo>
                  <a:lnTo>
                    <a:pt x="4046" y="617"/>
                  </a:lnTo>
                  <a:lnTo>
                    <a:pt x="4048" y="617"/>
                  </a:lnTo>
                  <a:lnTo>
                    <a:pt x="4049" y="617"/>
                  </a:lnTo>
                  <a:lnTo>
                    <a:pt x="4049" y="617"/>
                  </a:lnTo>
                  <a:lnTo>
                    <a:pt x="4051" y="620"/>
                  </a:lnTo>
                  <a:lnTo>
                    <a:pt x="4051" y="622"/>
                  </a:lnTo>
                  <a:lnTo>
                    <a:pt x="4051" y="624"/>
                  </a:lnTo>
                  <a:lnTo>
                    <a:pt x="4051" y="625"/>
                  </a:lnTo>
                  <a:lnTo>
                    <a:pt x="4051" y="627"/>
                  </a:lnTo>
                  <a:lnTo>
                    <a:pt x="4051" y="629"/>
                  </a:lnTo>
                  <a:lnTo>
                    <a:pt x="4051" y="630"/>
                  </a:lnTo>
                  <a:lnTo>
                    <a:pt x="4051" y="634"/>
                  </a:lnTo>
                  <a:lnTo>
                    <a:pt x="4051" y="635"/>
                  </a:lnTo>
                  <a:lnTo>
                    <a:pt x="4049" y="637"/>
                  </a:lnTo>
                  <a:lnTo>
                    <a:pt x="4051" y="638"/>
                  </a:lnTo>
                  <a:lnTo>
                    <a:pt x="4051" y="640"/>
                  </a:lnTo>
                  <a:lnTo>
                    <a:pt x="4049" y="642"/>
                  </a:lnTo>
                  <a:lnTo>
                    <a:pt x="4049" y="643"/>
                  </a:lnTo>
                  <a:lnTo>
                    <a:pt x="4051" y="645"/>
                  </a:lnTo>
                  <a:lnTo>
                    <a:pt x="4051" y="647"/>
                  </a:lnTo>
                  <a:lnTo>
                    <a:pt x="4052" y="650"/>
                  </a:lnTo>
                  <a:lnTo>
                    <a:pt x="4054" y="652"/>
                  </a:lnTo>
                  <a:lnTo>
                    <a:pt x="4057" y="653"/>
                  </a:lnTo>
                  <a:lnTo>
                    <a:pt x="4059" y="656"/>
                  </a:lnTo>
                  <a:lnTo>
                    <a:pt x="4059" y="658"/>
                  </a:lnTo>
                  <a:lnTo>
                    <a:pt x="4061" y="660"/>
                  </a:lnTo>
                  <a:lnTo>
                    <a:pt x="4061" y="661"/>
                  </a:lnTo>
                  <a:lnTo>
                    <a:pt x="4061" y="663"/>
                  </a:lnTo>
                  <a:lnTo>
                    <a:pt x="4061" y="666"/>
                  </a:lnTo>
                  <a:lnTo>
                    <a:pt x="4061" y="668"/>
                  </a:lnTo>
                  <a:lnTo>
                    <a:pt x="4061" y="671"/>
                  </a:lnTo>
                  <a:lnTo>
                    <a:pt x="4061" y="673"/>
                  </a:lnTo>
                  <a:lnTo>
                    <a:pt x="4062" y="674"/>
                  </a:lnTo>
                  <a:lnTo>
                    <a:pt x="4062" y="674"/>
                  </a:lnTo>
                  <a:lnTo>
                    <a:pt x="4064" y="678"/>
                  </a:lnTo>
                  <a:lnTo>
                    <a:pt x="4064" y="679"/>
                  </a:lnTo>
                  <a:lnTo>
                    <a:pt x="4064" y="683"/>
                  </a:lnTo>
                  <a:lnTo>
                    <a:pt x="4066" y="686"/>
                  </a:lnTo>
                  <a:lnTo>
                    <a:pt x="4066" y="689"/>
                  </a:lnTo>
                  <a:lnTo>
                    <a:pt x="4066" y="689"/>
                  </a:lnTo>
                  <a:lnTo>
                    <a:pt x="4066" y="691"/>
                  </a:lnTo>
                  <a:lnTo>
                    <a:pt x="4067" y="692"/>
                  </a:lnTo>
                  <a:lnTo>
                    <a:pt x="4067" y="694"/>
                  </a:lnTo>
                  <a:lnTo>
                    <a:pt x="4067" y="696"/>
                  </a:lnTo>
                  <a:lnTo>
                    <a:pt x="4067" y="697"/>
                  </a:lnTo>
                  <a:lnTo>
                    <a:pt x="4067" y="699"/>
                  </a:lnTo>
                  <a:lnTo>
                    <a:pt x="4066" y="699"/>
                  </a:lnTo>
                  <a:lnTo>
                    <a:pt x="4064" y="701"/>
                  </a:lnTo>
                  <a:lnTo>
                    <a:pt x="4062" y="699"/>
                  </a:lnTo>
                  <a:lnTo>
                    <a:pt x="4061" y="699"/>
                  </a:lnTo>
                  <a:lnTo>
                    <a:pt x="4061" y="697"/>
                  </a:lnTo>
                  <a:lnTo>
                    <a:pt x="4059" y="696"/>
                  </a:lnTo>
                  <a:lnTo>
                    <a:pt x="4056" y="694"/>
                  </a:lnTo>
                  <a:lnTo>
                    <a:pt x="4052" y="692"/>
                  </a:lnTo>
                  <a:lnTo>
                    <a:pt x="4051" y="694"/>
                  </a:lnTo>
                  <a:lnTo>
                    <a:pt x="4051" y="696"/>
                  </a:lnTo>
                  <a:lnTo>
                    <a:pt x="4049" y="696"/>
                  </a:lnTo>
                  <a:lnTo>
                    <a:pt x="4049" y="697"/>
                  </a:lnTo>
                  <a:lnTo>
                    <a:pt x="4048" y="699"/>
                  </a:lnTo>
                  <a:lnTo>
                    <a:pt x="4048" y="701"/>
                  </a:lnTo>
                  <a:lnTo>
                    <a:pt x="4046" y="701"/>
                  </a:lnTo>
                  <a:lnTo>
                    <a:pt x="4044" y="701"/>
                  </a:lnTo>
                  <a:lnTo>
                    <a:pt x="4044" y="702"/>
                  </a:lnTo>
                  <a:lnTo>
                    <a:pt x="4044" y="704"/>
                  </a:lnTo>
                  <a:lnTo>
                    <a:pt x="4044" y="706"/>
                  </a:lnTo>
                  <a:lnTo>
                    <a:pt x="4044" y="709"/>
                  </a:lnTo>
                  <a:lnTo>
                    <a:pt x="4044" y="709"/>
                  </a:lnTo>
                  <a:lnTo>
                    <a:pt x="4043" y="710"/>
                  </a:lnTo>
                  <a:lnTo>
                    <a:pt x="4043" y="710"/>
                  </a:lnTo>
                  <a:lnTo>
                    <a:pt x="4041" y="712"/>
                  </a:lnTo>
                  <a:lnTo>
                    <a:pt x="4039" y="714"/>
                  </a:lnTo>
                  <a:lnTo>
                    <a:pt x="4038" y="715"/>
                  </a:lnTo>
                  <a:lnTo>
                    <a:pt x="4038" y="717"/>
                  </a:lnTo>
                  <a:lnTo>
                    <a:pt x="4038" y="720"/>
                  </a:lnTo>
                  <a:lnTo>
                    <a:pt x="4038" y="722"/>
                  </a:lnTo>
                  <a:lnTo>
                    <a:pt x="4039" y="724"/>
                  </a:lnTo>
                  <a:lnTo>
                    <a:pt x="4041" y="725"/>
                  </a:lnTo>
                  <a:lnTo>
                    <a:pt x="4043" y="727"/>
                  </a:lnTo>
                  <a:lnTo>
                    <a:pt x="4043" y="730"/>
                  </a:lnTo>
                  <a:lnTo>
                    <a:pt x="4043" y="733"/>
                  </a:lnTo>
                  <a:lnTo>
                    <a:pt x="4044" y="735"/>
                  </a:lnTo>
                  <a:lnTo>
                    <a:pt x="4046" y="735"/>
                  </a:lnTo>
                  <a:lnTo>
                    <a:pt x="4046" y="737"/>
                  </a:lnTo>
                  <a:lnTo>
                    <a:pt x="4048" y="738"/>
                  </a:lnTo>
                  <a:lnTo>
                    <a:pt x="4048" y="740"/>
                  </a:lnTo>
                  <a:lnTo>
                    <a:pt x="4049" y="740"/>
                  </a:lnTo>
                  <a:lnTo>
                    <a:pt x="4051" y="742"/>
                  </a:lnTo>
                  <a:lnTo>
                    <a:pt x="4052" y="742"/>
                  </a:lnTo>
                  <a:lnTo>
                    <a:pt x="4054" y="743"/>
                  </a:lnTo>
                  <a:lnTo>
                    <a:pt x="4054" y="745"/>
                  </a:lnTo>
                  <a:lnTo>
                    <a:pt x="4056" y="748"/>
                  </a:lnTo>
                  <a:lnTo>
                    <a:pt x="4056" y="750"/>
                  </a:lnTo>
                  <a:lnTo>
                    <a:pt x="4057" y="751"/>
                  </a:lnTo>
                  <a:lnTo>
                    <a:pt x="4057" y="753"/>
                  </a:lnTo>
                  <a:lnTo>
                    <a:pt x="4057" y="755"/>
                  </a:lnTo>
                  <a:lnTo>
                    <a:pt x="4054" y="755"/>
                  </a:lnTo>
                  <a:lnTo>
                    <a:pt x="4051" y="753"/>
                  </a:lnTo>
                  <a:lnTo>
                    <a:pt x="4048" y="751"/>
                  </a:lnTo>
                  <a:lnTo>
                    <a:pt x="4046" y="751"/>
                  </a:lnTo>
                  <a:lnTo>
                    <a:pt x="4044" y="750"/>
                  </a:lnTo>
                  <a:lnTo>
                    <a:pt x="4044" y="748"/>
                  </a:lnTo>
                  <a:lnTo>
                    <a:pt x="4044" y="745"/>
                  </a:lnTo>
                  <a:lnTo>
                    <a:pt x="4044" y="743"/>
                  </a:lnTo>
                  <a:lnTo>
                    <a:pt x="4043" y="743"/>
                  </a:lnTo>
                  <a:lnTo>
                    <a:pt x="4043" y="743"/>
                  </a:lnTo>
                  <a:lnTo>
                    <a:pt x="4041" y="742"/>
                  </a:lnTo>
                  <a:lnTo>
                    <a:pt x="4039" y="745"/>
                  </a:lnTo>
                  <a:lnTo>
                    <a:pt x="4038" y="746"/>
                  </a:lnTo>
                  <a:lnTo>
                    <a:pt x="4038" y="748"/>
                  </a:lnTo>
                  <a:lnTo>
                    <a:pt x="4036" y="751"/>
                  </a:lnTo>
                  <a:lnTo>
                    <a:pt x="4034" y="753"/>
                  </a:lnTo>
                  <a:lnTo>
                    <a:pt x="4034" y="755"/>
                  </a:lnTo>
                  <a:lnTo>
                    <a:pt x="4034" y="755"/>
                  </a:lnTo>
                  <a:lnTo>
                    <a:pt x="4033" y="756"/>
                  </a:lnTo>
                  <a:lnTo>
                    <a:pt x="4031" y="756"/>
                  </a:lnTo>
                  <a:lnTo>
                    <a:pt x="4026" y="756"/>
                  </a:lnTo>
                  <a:lnTo>
                    <a:pt x="4026" y="755"/>
                  </a:lnTo>
                  <a:lnTo>
                    <a:pt x="4026" y="753"/>
                  </a:lnTo>
                  <a:lnTo>
                    <a:pt x="4026" y="751"/>
                  </a:lnTo>
                  <a:lnTo>
                    <a:pt x="4025" y="750"/>
                  </a:lnTo>
                  <a:lnTo>
                    <a:pt x="4026" y="746"/>
                  </a:lnTo>
                  <a:lnTo>
                    <a:pt x="4026" y="745"/>
                  </a:lnTo>
                  <a:lnTo>
                    <a:pt x="4025" y="743"/>
                  </a:lnTo>
                  <a:lnTo>
                    <a:pt x="4025" y="742"/>
                  </a:lnTo>
                  <a:lnTo>
                    <a:pt x="4025" y="740"/>
                  </a:lnTo>
                  <a:lnTo>
                    <a:pt x="4026" y="738"/>
                  </a:lnTo>
                  <a:lnTo>
                    <a:pt x="4028" y="738"/>
                  </a:lnTo>
                  <a:lnTo>
                    <a:pt x="4028" y="737"/>
                  </a:lnTo>
                  <a:lnTo>
                    <a:pt x="4030" y="737"/>
                  </a:lnTo>
                  <a:lnTo>
                    <a:pt x="4031" y="737"/>
                  </a:lnTo>
                  <a:lnTo>
                    <a:pt x="4031" y="735"/>
                  </a:lnTo>
                  <a:lnTo>
                    <a:pt x="4033" y="732"/>
                  </a:lnTo>
                  <a:lnTo>
                    <a:pt x="4033" y="730"/>
                  </a:lnTo>
                  <a:lnTo>
                    <a:pt x="4031" y="727"/>
                  </a:lnTo>
                  <a:lnTo>
                    <a:pt x="4031" y="725"/>
                  </a:lnTo>
                  <a:lnTo>
                    <a:pt x="4030" y="722"/>
                  </a:lnTo>
                  <a:lnTo>
                    <a:pt x="4030" y="719"/>
                  </a:lnTo>
                  <a:lnTo>
                    <a:pt x="4028" y="715"/>
                  </a:lnTo>
                  <a:lnTo>
                    <a:pt x="4026" y="712"/>
                  </a:lnTo>
                  <a:lnTo>
                    <a:pt x="4026" y="710"/>
                  </a:lnTo>
                  <a:lnTo>
                    <a:pt x="4026" y="709"/>
                  </a:lnTo>
                  <a:lnTo>
                    <a:pt x="4026" y="706"/>
                  </a:lnTo>
                  <a:lnTo>
                    <a:pt x="4026" y="704"/>
                  </a:lnTo>
                  <a:lnTo>
                    <a:pt x="4028" y="702"/>
                  </a:lnTo>
                  <a:lnTo>
                    <a:pt x="4030" y="701"/>
                  </a:lnTo>
                  <a:lnTo>
                    <a:pt x="4031" y="699"/>
                  </a:lnTo>
                  <a:lnTo>
                    <a:pt x="4033" y="697"/>
                  </a:lnTo>
                  <a:lnTo>
                    <a:pt x="4033" y="696"/>
                  </a:lnTo>
                  <a:lnTo>
                    <a:pt x="4033" y="694"/>
                  </a:lnTo>
                  <a:lnTo>
                    <a:pt x="4033" y="691"/>
                  </a:lnTo>
                  <a:lnTo>
                    <a:pt x="4033" y="688"/>
                  </a:lnTo>
                  <a:lnTo>
                    <a:pt x="4033" y="684"/>
                  </a:lnTo>
                  <a:lnTo>
                    <a:pt x="4033" y="679"/>
                  </a:lnTo>
                  <a:lnTo>
                    <a:pt x="4033" y="674"/>
                  </a:lnTo>
                  <a:lnTo>
                    <a:pt x="4033" y="670"/>
                  </a:lnTo>
                  <a:lnTo>
                    <a:pt x="4031" y="668"/>
                  </a:lnTo>
                  <a:lnTo>
                    <a:pt x="4031" y="665"/>
                  </a:lnTo>
                  <a:lnTo>
                    <a:pt x="4030" y="663"/>
                  </a:lnTo>
                  <a:lnTo>
                    <a:pt x="4030" y="660"/>
                  </a:lnTo>
                  <a:lnTo>
                    <a:pt x="4031" y="658"/>
                  </a:lnTo>
                  <a:lnTo>
                    <a:pt x="4031" y="656"/>
                  </a:lnTo>
                  <a:lnTo>
                    <a:pt x="4033" y="655"/>
                  </a:lnTo>
                  <a:lnTo>
                    <a:pt x="4033" y="653"/>
                  </a:lnTo>
                  <a:lnTo>
                    <a:pt x="4033" y="652"/>
                  </a:lnTo>
                  <a:lnTo>
                    <a:pt x="4033" y="650"/>
                  </a:lnTo>
                  <a:lnTo>
                    <a:pt x="4031" y="650"/>
                  </a:lnTo>
                  <a:lnTo>
                    <a:pt x="4031" y="648"/>
                  </a:lnTo>
                  <a:lnTo>
                    <a:pt x="4030" y="647"/>
                  </a:lnTo>
                  <a:lnTo>
                    <a:pt x="4028" y="647"/>
                  </a:lnTo>
                  <a:lnTo>
                    <a:pt x="4026" y="645"/>
                  </a:lnTo>
                  <a:lnTo>
                    <a:pt x="4025" y="645"/>
                  </a:lnTo>
                  <a:lnTo>
                    <a:pt x="4025" y="645"/>
                  </a:lnTo>
                  <a:lnTo>
                    <a:pt x="4023" y="643"/>
                  </a:lnTo>
                  <a:lnTo>
                    <a:pt x="4023" y="642"/>
                  </a:lnTo>
                  <a:lnTo>
                    <a:pt x="4021" y="642"/>
                  </a:lnTo>
                  <a:lnTo>
                    <a:pt x="4020" y="642"/>
                  </a:lnTo>
                  <a:lnTo>
                    <a:pt x="4018" y="643"/>
                  </a:lnTo>
                  <a:lnTo>
                    <a:pt x="4018" y="645"/>
                  </a:lnTo>
                  <a:lnTo>
                    <a:pt x="4016" y="648"/>
                  </a:lnTo>
                  <a:lnTo>
                    <a:pt x="4015" y="648"/>
                  </a:lnTo>
                  <a:lnTo>
                    <a:pt x="4013" y="650"/>
                  </a:lnTo>
                  <a:lnTo>
                    <a:pt x="4013" y="650"/>
                  </a:lnTo>
                  <a:lnTo>
                    <a:pt x="4011" y="656"/>
                  </a:lnTo>
                  <a:lnTo>
                    <a:pt x="4011" y="658"/>
                  </a:lnTo>
                  <a:lnTo>
                    <a:pt x="4011" y="660"/>
                  </a:lnTo>
                  <a:lnTo>
                    <a:pt x="4010" y="661"/>
                  </a:lnTo>
                  <a:lnTo>
                    <a:pt x="4010" y="661"/>
                  </a:lnTo>
                  <a:lnTo>
                    <a:pt x="4008" y="663"/>
                  </a:lnTo>
                  <a:lnTo>
                    <a:pt x="4008" y="670"/>
                  </a:lnTo>
                  <a:lnTo>
                    <a:pt x="4010" y="671"/>
                  </a:lnTo>
                  <a:lnTo>
                    <a:pt x="4010" y="673"/>
                  </a:lnTo>
                  <a:lnTo>
                    <a:pt x="4010" y="678"/>
                  </a:lnTo>
                  <a:lnTo>
                    <a:pt x="4010" y="681"/>
                  </a:lnTo>
                  <a:lnTo>
                    <a:pt x="4010" y="684"/>
                  </a:lnTo>
                  <a:lnTo>
                    <a:pt x="4008" y="688"/>
                  </a:lnTo>
                  <a:lnTo>
                    <a:pt x="4008" y="689"/>
                  </a:lnTo>
                  <a:lnTo>
                    <a:pt x="4007" y="689"/>
                  </a:lnTo>
                  <a:lnTo>
                    <a:pt x="4005" y="691"/>
                  </a:lnTo>
                  <a:lnTo>
                    <a:pt x="4005" y="692"/>
                  </a:lnTo>
                  <a:lnTo>
                    <a:pt x="4003" y="692"/>
                  </a:lnTo>
                  <a:lnTo>
                    <a:pt x="4003" y="696"/>
                  </a:lnTo>
                  <a:lnTo>
                    <a:pt x="4003" y="699"/>
                  </a:lnTo>
                  <a:lnTo>
                    <a:pt x="4003" y="702"/>
                  </a:lnTo>
                  <a:lnTo>
                    <a:pt x="4003" y="704"/>
                  </a:lnTo>
                  <a:lnTo>
                    <a:pt x="4003" y="706"/>
                  </a:lnTo>
                  <a:lnTo>
                    <a:pt x="4003" y="709"/>
                  </a:lnTo>
                  <a:lnTo>
                    <a:pt x="4003" y="712"/>
                  </a:lnTo>
                  <a:lnTo>
                    <a:pt x="4003" y="714"/>
                  </a:lnTo>
                  <a:lnTo>
                    <a:pt x="4002" y="714"/>
                  </a:lnTo>
                  <a:lnTo>
                    <a:pt x="4000" y="714"/>
                  </a:lnTo>
                  <a:lnTo>
                    <a:pt x="3998" y="715"/>
                  </a:lnTo>
                  <a:lnTo>
                    <a:pt x="3997" y="717"/>
                  </a:lnTo>
                  <a:lnTo>
                    <a:pt x="3995" y="719"/>
                  </a:lnTo>
                  <a:lnTo>
                    <a:pt x="3993" y="720"/>
                  </a:lnTo>
                  <a:lnTo>
                    <a:pt x="3993" y="722"/>
                  </a:lnTo>
                  <a:lnTo>
                    <a:pt x="3992" y="724"/>
                  </a:lnTo>
                  <a:lnTo>
                    <a:pt x="3990" y="725"/>
                  </a:lnTo>
                  <a:lnTo>
                    <a:pt x="3989" y="727"/>
                  </a:lnTo>
                  <a:lnTo>
                    <a:pt x="3987" y="728"/>
                  </a:lnTo>
                  <a:lnTo>
                    <a:pt x="3985" y="730"/>
                  </a:lnTo>
                  <a:lnTo>
                    <a:pt x="3984" y="732"/>
                  </a:lnTo>
                  <a:lnTo>
                    <a:pt x="3982" y="732"/>
                  </a:lnTo>
                  <a:lnTo>
                    <a:pt x="3980" y="732"/>
                  </a:lnTo>
                  <a:lnTo>
                    <a:pt x="3980" y="733"/>
                  </a:lnTo>
                  <a:lnTo>
                    <a:pt x="3979" y="735"/>
                  </a:lnTo>
                  <a:lnTo>
                    <a:pt x="3979" y="735"/>
                  </a:lnTo>
                  <a:lnTo>
                    <a:pt x="3975" y="737"/>
                  </a:lnTo>
                  <a:lnTo>
                    <a:pt x="3972" y="740"/>
                  </a:lnTo>
                  <a:lnTo>
                    <a:pt x="3969" y="743"/>
                  </a:lnTo>
                  <a:lnTo>
                    <a:pt x="3969" y="745"/>
                  </a:lnTo>
                  <a:lnTo>
                    <a:pt x="3967" y="746"/>
                  </a:lnTo>
                  <a:lnTo>
                    <a:pt x="3966" y="750"/>
                  </a:lnTo>
                  <a:lnTo>
                    <a:pt x="3964" y="753"/>
                  </a:lnTo>
                  <a:lnTo>
                    <a:pt x="3964" y="755"/>
                  </a:lnTo>
                  <a:lnTo>
                    <a:pt x="3964" y="756"/>
                  </a:lnTo>
                  <a:lnTo>
                    <a:pt x="3962" y="758"/>
                  </a:lnTo>
                  <a:lnTo>
                    <a:pt x="3961" y="760"/>
                  </a:lnTo>
                  <a:lnTo>
                    <a:pt x="3961" y="761"/>
                  </a:lnTo>
                  <a:lnTo>
                    <a:pt x="3961" y="763"/>
                  </a:lnTo>
                  <a:lnTo>
                    <a:pt x="3959" y="766"/>
                  </a:lnTo>
                  <a:lnTo>
                    <a:pt x="3956" y="769"/>
                  </a:lnTo>
                  <a:lnTo>
                    <a:pt x="3954" y="769"/>
                  </a:lnTo>
                  <a:lnTo>
                    <a:pt x="3953" y="771"/>
                  </a:lnTo>
                  <a:lnTo>
                    <a:pt x="3949" y="774"/>
                  </a:lnTo>
                  <a:lnTo>
                    <a:pt x="3948" y="778"/>
                  </a:lnTo>
                  <a:lnTo>
                    <a:pt x="3944" y="781"/>
                  </a:lnTo>
                  <a:lnTo>
                    <a:pt x="3943" y="782"/>
                  </a:lnTo>
                  <a:lnTo>
                    <a:pt x="3941" y="784"/>
                  </a:lnTo>
                  <a:lnTo>
                    <a:pt x="3939" y="786"/>
                  </a:lnTo>
                  <a:lnTo>
                    <a:pt x="3939" y="787"/>
                  </a:lnTo>
                  <a:lnTo>
                    <a:pt x="3938" y="787"/>
                  </a:lnTo>
                  <a:lnTo>
                    <a:pt x="3936" y="789"/>
                  </a:lnTo>
                  <a:lnTo>
                    <a:pt x="3933" y="791"/>
                  </a:lnTo>
                  <a:lnTo>
                    <a:pt x="3931" y="792"/>
                  </a:lnTo>
                  <a:lnTo>
                    <a:pt x="3928" y="794"/>
                  </a:lnTo>
                  <a:lnTo>
                    <a:pt x="3928" y="796"/>
                  </a:lnTo>
                  <a:lnTo>
                    <a:pt x="3928" y="797"/>
                  </a:lnTo>
                  <a:lnTo>
                    <a:pt x="3928" y="797"/>
                  </a:lnTo>
                  <a:lnTo>
                    <a:pt x="3925" y="800"/>
                  </a:lnTo>
                  <a:lnTo>
                    <a:pt x="3923" y="800"/>
                  </a:lnTo>
                  <a:lnTo>
                    <a:pt x="3921" y="800"/>
                  </a:lnTo>
                  <a:lnTo>
                    <a:pt x="3920" y="802"/>
                  </a:lnTo>
                  <a:lnTo>
                    <a:pt x="3920" y="802"/>
                  </a:lnTo>
                  <a:lnTo>
                    <a:pt x="3917" y="802"/>
                  </a:lnTo>
                  <a:lnTo>
                    <a:pt x="3913" y="802"/>
                  </a:lnTo>
                  <a:lnTo>
                    <a:pt x="3912" y="804"/>
                  </a:lnTo>
                  <a:lnTo>
                    <a:pt x="3912" y="805"/>
                  </a:lnTo>
                  <a:lnTo>
                    <a:pt x="3910" y="805"/>
                  </a:lnTo>
                  <a:lnTo>
                    <a:pt x="3908" y="805"/>
                  </a:lnTo>
                  <a:lnTo>
                    <a:pt x="3907" y="805"/>
                  </a:lnTo>
                  <a:lnTo>
                    <a:pt x="3905" y="807"/>
                  </a:lnTo>
                  <a:lnTo>
                    <a:pt x="3903" y="809"/>
                  </a:lnTo>
                  <a:lnTo>
                    <a:pt x="3903" y="810"/>
                  </a:lnTo>
                  <a:lnTo>
                    <a:pt x="3902" y="812"/>
                  </a:lnTo>
                  <a:lnTo>
                    <a:pt x="3899" y="812"/>
                  </a:lnTo>
                  <a:lnTo>
                    <a:pt x="3897" y="814"/>
                  </a:lnTo>
                  <a:lnTo>
                    <a:pt x="3895" y="815"/>
                  </a:lnTo>
                  <a:lnTo>
                    <a:pt x="3892" y="815"/>
                  </a:lnTo>
                  <a:lnTo>
                    <a:pt x="3890" y="815"/>
                  </a:lnTo>
                  <a:lnTo>
                    <a:pt x="3889" y="814"/>
                  </a:lnTo>
                  <a:lnTo>
                    <a:pt x="3885" y="812"/>
                  </a:lnTo>
                  <a:lnTo>
                    <a:pt x="3882" y="810"/>
                  </a:lnTo>
                  <a:lnTo>
                    <a:pt x="3881" y="809"/>
                  </a:lnTo>
                  <a:lnTo>
                    <a:pt x="3877" y="807"/>
                  </a:lnTo>
                  <a:lnTo>
                    <a:pt x="3874" y="807"/>
                  </a:lnTo>
                  <a:lnTo>
                    <a:pt x="3872" y="807"/>
                  </a:lnTo>
                  <a:lnTo>
                    <a:pt x="3871" y="807"/>
                  </a:lnTo>
                  <a:lnTo>
                    <a:pt x="3867" y="807"/>
                  </a:lnTo>
                  <a:lnTo>
                    <a:pt x="3866" y="810"/>
                  </a:lnTo>
                  <a:lnTo>
                    <a:pt x="3864" y="812"/>
                  </a:lnTo>
                  <a:lnTo>
                    <a:pt x="3864" y="814"/>
                  </a:lnTo>
                  <a:lnTo>
                    <a:pt x="3863" y="815"/>
                  </a:lnTo>
                  <a:lnTo>
                    <a:pt x="3861" y="818"/>
                  </a:lnTo>
                  <a:lnTo>
                    <a:pt x="3859" y="820"/>
                  </a:lnTo>
                  <a:lnTo>
                    <a:pt x="3856" y="822"/>
                  </a:lnTo>
                  <a:lnTo>
                    <a:pt x="3854" y="823"/>
                  </a:lnTo>
                  <a:lnTo>
                    <a:pt x="3853" y="823"/>
                  </a:lnTo>
                  <a:lnTo>
                    <a:pt x="3851" y="823"/>
                  </a:lnTo>
                  <a:lnTo>
                    <a:pt x="3849" y="823"/>
                  </a:lnTo>
                  <a:lnTo>
                    <a:pt x="3848" y="825"/>
                  </a:lnTo>
                  <a:lnTo>
                    <a:pt x="3848" y="827"/>
                  </a:lnTo>
                  <a:lnTo>
                    <a:pt x="3846" y="828"/>
                  </a:lnTo>
                  <a:lnTo>
                    <a:pt x="3846" y="830"/>
                  </a:lnTo>
                  <a:lnTo>
                    <a:pt x="3846" y="832"/>
                  </a:lnTo>
                  <a:lnTo>
                    <a:pt x="3846" y="833"/>
                  </a:lnTo>
                  <a:lnTo>
                    <a:pt x="3846" y="861"/>
                  </a:lnTo>
                  <a:lnTo>
                    <a:pt x="3843" y="861"/>
                  </a:lnTo>
                  <a:lnTo>
                    <a:pt x="3840" y="861"/>
                  </a:lnTo>
                  <a:lnTo>
                    <a:pt x="3836" y="861"/>
                  </a:lnTo>
                  <a:lnTo>
                    <a:pt x="3833" y="863"/>
                  </a:lnTo>
                  <a:lnTo>
                    <a:pt x="3830" y="863"/>
                  </a:lnTo>
                  <a:lnTo>
                    <a:pt x="3828" y="863"/>
                  </a:lnTo>
                  <a:lnTo>
                    <a:pt x="3827" y="863"/>
                  </a:lnTo>
                  <a:lnTo>
                    <a:pt x="3827" y="864"/>
                  </a:lnTo>
                  <a:lnTo>
                    <a:pt x="3825" y="864"/>
                  </a:lnTo>
                  <a:lnTo>
                    <a:pt x="3825" y="866"/>
                  </a:lnTo>
                  <a:lnTo>
                    <a:pt x="3823" y="869"/>
                  </a:lnTo>
                  <a:lnTo>
                    <a:pt x="3823" y="871"/>
                  </a:lnTo>
                  <a:lnTo>
                    <a:pt x="3822" y="872"/>
                  </a:lnTo>
                  <a:lnTo>
                    <a:pt x="3820" y="877"/>
                  </a:lnTo>
                  <a:lnTo>
                    <a:pt x="3820" y="881"/>
                  </a:lnTo>
                  <a:lnTo>
                    <a:pt x="3820" y="884"/>
                  </a:lnTo>
                  <a:lnTo>
                    <a:pt x="3820" y="886"/>
                  </a:lnTo>
                  <a:lnTo>
                    <a:pt x="3822" y="887"/>
                  </a:lnTo>
                  <a:lnTo>
                    <a:pt x="3823" y="889"/>
                  </a:lnTo>
                  <a:lnTo>
                    <a:pt x="3823" y="891"/>
                  </a:lnTo>
                  <a:lnTo>
                    <a:pt x="3823" y="892"/>
                  </a:lnTo>
                  <a:lnTo>
                    <a:pt x="3825" y="894"/>
                  </a:lnTo>
                  <a:lnTo>
                    <a:pt x="3827" y="894"/>
                  </a:lnTo>
                  <a:lnTo>
                    <a:pt x="3828" y="895"/>
                  </a:lnTo>
                  <a:lnTo>
                    <a:pt x="3830" y="895"/>
                  </a:lnTo>
                  <a:lnTo>
                    <a:pt x="3831" y="897"/>
                  </a:lnTo>
                  <a:lnTo>
                    <a:pt x="3833" y="899"/>
                  </a:lnTo>
                  <a:lnTo>
                    <a:pt x="3836" y="902"/>
                  </a:lnTo>
                  <a:lnTo>
                    <a:pt x="3838" y="902"/>
                  </a:lnTo>
                  <a:lnTo>
                    <a:pt x="3838" y="904"/>
                  </a:lnTo>
                  <a:lnTo>
                    <a:pt x="3840" y="905"/>
                  </a:lnTo>
                  <a:lnTo>
                    <a:pt x="3838" y="907"/>
                  </a:lnTo>
                  <a:lnTo>
                    <a:pt x="3840" y="909"/>
                  </a:lnTo>
                  <a:lnTo>
                    <a:pt x="3838" y="910"/>
                  </a:lnTo>
                  <a:lnTo>
                    <a:pt x="3838" y="913"/>
                  </a:lnTo>
                  <a:lnTo>
                    <a:pt x="3840" y="915"/>
                  </a:lnTo>
                  <a:lnTo>
                    <a:pt x="3841" y="917"/>
                  </a:lnTo>
                  <a:lnTo>
                    <a:pt x="3845" y="918"/>
                  </a:lnTo>
                  <a:lnTo>
                    <a:pt x="3849" y="918"/>
                  </a:lnTo>
                  <a:lnTo>
                    <a:pt x="3849" y="928"/>
                  </a:lnTo>
                  <a:lnTo>
                    <a:pt x="3849" y="930"/>
                  </a:lnTo>
                  <a:lnTo>
                    <a:pt x="3848" y="931"/>
                  </a:lnTo>
                  <a:lnTo>
                    <a:pt x="3848" y="933"/>
                  </a:lnTo>
                  <a:lnTo>
                    <a:pt x="3848" y="935"/>
                  </a:lnTo>
                  <a:lnTo>
                    <a:pt x="3848" y="938"/>
                  </a:lnTo>
                  <a:lnTo>
                    <a:pt x="3848" y="941"/>
                  </a:lnTo>
                  <a:lnTo>
                    <a:pt x="3848" y="943"/>
                  </a:lnTo>
                  <a:lnTo>
                    <a:pt x="3848" y="945"/>
                  </a:lnTo>
                  <a:lnTo>
                    <a:pt x="3846" y="946"/>
                  </a:lnTo>
                  <a:lnTo>
                    <a:pt x="3845" y="948"/>
                  </a:lnTo>
                  <a:lnTo>
                    <a:pt x="3843" y="948"/>
                  </a:lnTo>
                  <a:lnTo>
                    <a:pt x="3840" y="948"/>
                  </a:lnTo>
                  <a:lnTo>
                    <a:pt x="3838" y="948"/>
                  </a:lnTo>
                  <a:lnTo>
                    <a:pt x="3838" y="949"/>
                  </a:lnTo>
                  <a:lnTo>
                    <a:pt x="3836" y="951"/>
                  </a:lnTo>
                  <a:lnTo>
                    <a:pt x="3835" y="951"/>
                  </a:lnTo>
                  <a:lnTo>
                    <a:pt x="3833" y="951"/>
                  </a:lnTo>
                  <a:lnTo>
                    <a:pt x="3831" y="953"/>
                  </a:lnTo>
                  <a:lnTo>
                    <a:pt x="3828" y="953"/>
                  </a:lnTo>
                  <a:lnTo>
                    <a:pt x="3827" y="954"/>
                  </a:lnTo>
                  <a:lnTo>
                    <a:pt x="3823" y="958"/>
                  </a:lnTo>
                  <a:lnTo>
                    <a:pt x="3820" y="959"/>
                  </a:lnTo>
                  <a:lnTo>
                    <a:pt x="3817" y="961"/>
                  </a:lnTo>
                  <a:lnTo>
                    <a:pt x="3815" y="963"/>
                  </a:lnTo>
                  <a:lnTo>
                    <a:pt x="3813" y="964"/>
                  </a:lnTo>
                  <a:lnTo>
                    <a:pt x="3810" y="964"/>
                  </a:lnTo>
                  <a:lnTo>
                    <a:pt x="3794" y="964"/>
                  </a:lnTo>
                  <a:lnTo>
                    <a:pt x="3794" y="956"/>
                  </a:lnTo>
                  <a:lnTo>
                    <a:pt x="3794" y="954"/>
                  </a:lnTo>
                  <a:lnTo>
                    <a:pt x="3794" y="953"/>
                  </a:lnTo>
                  <a:lnTo>
                    <a:pt x="3794" y="951"/>
                  </a:lnTo>
                  <a:lnTo>
                    <a:pt x="3795" y="949"/>
                  </a:lnTo>
                  <a:lnTo>
                    <a:pt x="3795" y="948"/>
                  </a:lnTo>
                  <a:lnTo>
                    <a:pt x="3797" y="948"/>
                  </a:lnTo>
                  <a:lnTo>
                    <a:pt x="3797" y="946"/>
                  </a:lnTo>
                  <a:lnTo>
                    <a:pt x="3799" y="945"/>
                  </a:lnTo>
                  <a:lnTo>
                    <a:pt x="3800" y="945"/>
                  </a:lnTo>
                  <a:lnTo>
                    <a:pt x="3800" y="943"/>
                  </a:lnTo>
                  <a:lnTo>
                    <a:pt x="3800" y="925"/>
                  </a:lnTo>
                  <a:lnTo>
                    <a:pt x="3800" y="923"/>
                  </a:lnTo>
                  <a:lnTo>
                    <a:pt x="3799" y="923"/>
                  </a:lnTo>
                  <a:lnTo>
                    <a:pt x="3797" y="922"/>
                  </a:lnTo>
                  <a:lnTo>
                    <a:pt x="3797" y="920"/>
                  </a:lnTo>
                  <a:lnTo>
                    <a:pt x="3797" y="918"/>
                  </a:lnTo>
                  <a:lnTo>
                    <a:pt x="3795" y="915"/>
                  </a:lnTo>
                  <a:lnTo>
                    <a:pt x="3794" y="909"/>
                  </a:lnTo>
                  <a:lnTo>
                    <a:pt x="3794" y="905"/>
                  </a:lnTo>
                  <a:lnTo>
                    <a:pt x="3792" y="904"/>
                  </a:lnTo>
                  <a:lnTo>
                    <a:pt x="3791" y="902"/>
                  </a:lnTo>
                  <a:lnTo>
                    <a:pt x="3787" y="900"/>
                  </a:lnTo>
                  <a:lnTo>
                    <a:pt x="3786" y="900"/>
                  </a:lnTo>
                  <a:lnTo>
                    <a:pt x="3784" y="899"/>
                  </a:lnTo>
                  <a:lnTo>
                    <a:pt x="3782" y="900"/>
                  </a:lnTo>
                  <a:lnTo>
                    <a:pt x="3782" y="900"/>
                  </a:lnTo>
                  <a:lnTo>
                    <a:pt x="3781" y="902"/>
                  </a:lnTo>
                  <a:lnTo>
                    <a:pt x="3777" y="904"/>
                  </a:lnTo>
                  <a:lnTo>
                    <a:pt x="3771" y="904"/>
                  </a:lnTo>
                  <a:lnTo>
                    <a:pt x="3771" y="900"/>
                  </a:lnTo>
                  <a:lnTo>
                    <a:pt x="3771" y="895"/>
                  </a:lnTo>
                  <a:lnTo>
                    <a:pt x="3771" y="894"/>
                  </a:lnTo>
                  <a:lnTo>
                    <a:pt x="3773" y="894"/>
                  </a:lnTo>
                  <a:lnTo>
                    <a:pt x="3774" y="892"/>
                  </a:lnTo>
                  <a:lnTo>
                    <a:pt x="3774" y="891"/>
                  </a:lnTo>
                  <a:lnTo>
                    <a:pt x="3774" y="889"/>
                  </a:lnTo>
                  <a:lnTo>
                    <a:pt x="3774" y="887"/>
                  </a:lnTo>
                  <a:lnTo>
                    <a:pt x="3776" y="886"/>
                  </a:lnTo>
                  <a:lnTo>
                    <a:pt x="3777" y="886"/>
                  </a:lnTo>
                  <a:lnTo>
                    <a:pt x="3777" y="884"/>
                  </a:lnTo>
                  <a:lnTo>
                    <a:pt x="3777" y="882"/>
                  </a:lnTo>
                  <a:lnTo>
                    <a:pt x="3777" y="879"/>
                  </a:lnTo>
                  <a:lnTo>
                    <a:pt x="3777" y="876"/>
                  </a:lnTo>
                  <a:lnTo>
                    <a:pt x="3777" y="872"/>
                  </a:lnTo>
                  <a:lnTo>
                    <a:pt x="3776" y="871"/>
                  </a:lnTo>
                  <a:lnTo>
                    <a:pt x="3774" y="871"/>
                  </a:lnTo>
                  <a:lnTo>
                    <a:pt x="3771" y="869"/>
                  </a:lnTo>
                  <a:lnTo>
                    <a:pt x="3768" y="869"/>
                  </a:lnTo>
                  <a:lnTo>
                    <a:pt x="3766" y="869"/>
                  </a:lnTo>
                  <a:lnTo>
                    <a:pt x="3764" y="869"/>
                  </a:lnTo>
                  <a:lnTo>
                    <a:pt x="3761" y="868"/>
                  </a:lnTo>
                  <a:lnTo>
                    <a:pt x="3758" y="866"/>
                  </a:lnTo>
                  <a:lnTo>
                    <a:pt x="3755" y="866"/>
                  </a:lnTo>
                  <a:lnTo>
                    <a:pt x="3753" y="866"/>
                  </a:lnTo>
                  <a:lnTo>
                    <a:pt x="3751" y="868"/>
                  </a:lnTo>
                  <a:lnTo>
                    <a:pt x="3748" y="868"/>
                  </a:lnTo>
                  <a:lnTo>
                    <a:pt x="3748" y="869"/>
                  </a:lnTo>
                  <a:lnTo>
                    <a:pt x="3746" y="869"/>
                  </a:lnTo>
                  <a:lnTo>
                    <a:pt x="3746" y="871"/>
                  </a:lnTo>
                  <a:lnTo>
                    <a:pt x="3743" y="874"/>
                  </a:lnTo>
                  <a:lnTo>
                    <a:pt x="3740" y="876"/>
                  </a:lnTo>
                  <a:lnTo>
                    <a:pt x="3740" y="877"/>
                  </a:lnTo>
                  <a:lnTo>
                    <a:pt x="3738" y="879"/>
                  </a:lnTo>
                  <a:lnTo>
                    <a:pt x="3737" y="879"/>
                  </a:lnTo>
                  <a:lnTo>
                    <a:pt x="3720" y="879"/>
                  </a:lnTo>
                  <a:lnTo>
                    <a:pt x="3720" y="881"/>
                  </a:lnTo>
                  <a:lnTo>
                    <a:pt x="3718" y="882"/>
                  </a:lnTo>
                  <a:lnTo>
                    <a:pt x="3717" y="882"/>
                  </a:lnTo>
                  <a:lnTo>
                    <a:pt x="3715" y="884"/>
                  </a:lnTo>
                  <a:lnTo>
                    <a:pt x="3715" y="881"/>
                  </a:lnTo>
                  <a:lnTo>
                    <a:pt x="3715" y="879"/>
                  </a:lnTo>
                  <a:lnTo>
                    <a:pt x="3715" y="877"/>
                  </a:lnTo>
                  <a:lnTo>
                    <a:pt x="3717" y="876"/>
                  </a:lnTo>
                  <a:lnTo>
                    <a:pt x="3718" y="874"/>
                  </a:lnTo>
                  <a:lnTo>
                    <a:pt x="3720" y="872"/>
                  </a:lnTo>
                  <a:lnTo>
                    <a:pt x="3720" y="872"/>
                  </a:lnTo>
                  <a:lnTo>
                    <a:pt x="3723" y="869"/>
                  </a:lnTo>
                  <a:lnTo>
                    <a:pt x="3725" y="868"/>
                  </a:lnTo>
                  <a:lnTo>
                    <a:pt x="3727" y="866"/>
                  </a:lnTo>
                  <a:lnTo>
                    <a:pt x="3727" y="863"/>
                  </a:lnTo>
                  <a:lnTo>
                    <a:pt x="3727" y="859"/>
                  </a:lnTo>
                  <a:lnTo>
                    <a:pt x="3728" y="858"/>
                  </a:lnTo>
                  <a:lnTo>
                    <a:pt x="3730" y="856"/>
                  </a:lnTo>
                  <a:lnTo>
                    <a:pt x="3733" y="853"/>
                  </a:lnTo>
                  <a:lnTo>
                    <a:pt x="3732" y="851"/>
                  </a:lnTo>
                  <a:lnTo>
                    <a:pt x="3730" y="850"/>
                  </a:lnTo>
                  <a:lnTo>
                    <a:pt x="3730" y="850"/>
                  </a:lnTo>
                  <a:lnTo>
                    <a:pt x="3728" y="850"/>
                  </a:lnTo>
                  <a:lnTo>
                    <a:pt x="3727" y="850"/>
                  </a:lnTo>
                  <a:lnTo>
                    <a:pt x="3725" y="850"/>
                  </a:lnTo>
                  <a:lnTo>
                    <a:pt x="3725" y="851"/>
                  </a:lnTo>
                  <a:lnTo>
                    <a:pt x="3723" y="853"/>
                  </a:lnTo>
                  <a:lnTo>
                    <a:pt x="3722" y="853"/>
                  </a:lnTo>
                  <a:lnTo>
                    <a:pt x="3718" y="854"/>
                  </a:lnTo>
                  <a:lnTo>
                    <a:pt x="3718" y="856"/>
                  </a:lnTo>
                  <a:lnTo>
                    <a:pt x="3717" y="858"/>
                  </a:lnTo>
                  <a:lnTo>
                    <a:pt x="3714" y="861"/>
                  </a:lnTo>
                  <a:lnTo>
                    <a:pt x="3714" y="863"/>
                  </a:lnTo>
                  <a:lnTo>
                    <a:pt x="3712" y="864"/>
                  </a:lnTo>
                  <a:lnTo>
                    <a:pt x="3712" y="864"/>
                  </a:lnTo>
                  <a:lnTo>
                    <a:pt x="3709" y="864"/>
                  </a:lnTo>
                  <a:lnTo>
                    <a:pt x="3705" y="864"/>
                  </a:lnTo>
                  <a:lnTo>
                    <a:pt x="3702" y="864"/>
                  </a:lnTo>
                  <a:lnTo>
                    <a:pt x="3700" y="866"/>
                  </a:lnTo>
                  <a:lnTo>
                    <a:pt x="3699" y="866"/>
                  </a:lnTo>
                  <a:lnTo>
                    <a:pt x="3697" y="866"/>
                  </a:lnTo>
                  <a:lnTo>
                    <a:pt x="3696" y="868"/>
                  </a:lnTo>
                  <a:lnTo>
                    <a:pt x="3694" y="868"/>
                  </a:lnTo>
                  <a:lnTo>
                    <a:pt x="3692" y="871"/>
                  </a:lnTo>
                  <a:lnTo>
                    <a:pt x="3691" y="871"/>
                  </a:lnTo>
                  <a:lnTo>
                    <a:pt x="3691" y="872"/>
                  </a:lnTo>
                  <a:lnTo>
                    <a:pt x="3691" y="874"/>
                  </a:lnTo>
                  <a:lnTo>
                    <a:pt x="3691" y="876"/>
                  </a:lnTo>
                  <a:lnTo>
                    <a:pt x="3691" y="876"/>
                  </a:lnTo>
                  <a:lnTo>
                    <a:pt x="3689" y="877"/>
                  </a:lnTo>
                  <a:lnTo>
                    <a:pt x="3687" y="877"/>
                  </a:lnTo>
                  <a:lnTo>
                    <a:pt x="3684" y="877"/>
                  </a:lnTo>
                  <a:lnTo>
                    <a:pt x="3681" y="877"/>
                  </a:lnTo>
                  <a:lnTo>
                    <a:pt x="3678" y="877"/>
                  </a:lnTo>
                  <a:lnTo>
                    <a:pt x="3674" y="877"/>
                  </a:lnTo>
                  <a:lnTo>
                    <a:pt x="3671" y="877"/>
                  </a:lnTo>
                  <a:lnTo>
                    <a:pt x="3669" y="879"/>
                  </a:lnTo>
                  <a:lnTo>
                    <a:pt x="3668" y="881"/>
                  </a:lnTo>
                  <a:lnTo>
                    <a:pt x="3666" y="882"/>
                  </a:lnTo>
                  <a:lnTo>
                    <a:pt x="3666" y="884"/>
                  </a:lnTo>
                  <a:lnTo>
                    <a:pt x="3664" y="887"/>
                  </a:lnTo>
                  <a:lnTo>
                    <a:pt x="3664" y="889"/>
                  </a:lnTo>
                  <a:lnTo>
                    <a:pt x="3666" y="892"/>
                  </a:lnTo>
                  <a:lnTo>
                    <a:pt x="3668" y="895"/>
                  </a:lnTo>
                  <a:lnTo>
                    <a:pt x="3671" y="895"/>
                  </a:lnTo>
                  <a:lnTo>
                    <a:pt x="3691" y="895"/>
                  </a:lnTo>
                  <a:lnTo>
                    <a:pt x="3691" y="913"/>
                  </a:lnTo>
                  <a:lnTo>
                    <a:pt x="3692" y="913"/>
                  </a:lnTo>
                  <a:lnTo>
                    <a:pt x="3694" y="913"/>
                  </a:lnTo>
                  <a:lnTo>
                    <a:pt x="3696" y="913"/>
                  </a:lnTo>
                  <a:lnTo>
                    <a:pt x="3697" y="913"/>
                  </a:lnTo>
                  <a:lnTo>
                    <a:pt x="3699" y="913"/>
                  </a:lnTo>
                  <a:lnTo>
                    <a:pt x="3700" y="913"/>
                  </a:lnTo>
                  <a:lnTo>
                    <a:pt x="3700" y="912"/>
                  </a:lnTo>
                  <a:lnTo>
                    <a:pt x="3702" y="912"/>
                  </a:lnTo>
                  <a:lnTo>
                    <a:pt x="3702" y="909"/>
                  </a:lnTo>
                  <a:lnTo>
                    <a:pt x="3702" y="905"/>
                  </a:lnTo>
                  <a:lnTo>
                    <a:pt x="3702" y="902"/>
                  </a:lnTo>
                  <a:lnTo>
                    <a:pt x="3715" y="902"/>
                  </a:lnTo>
                  <a:lnTo>
                    <a:pt x="3717" y="905"/>
                  </a:lnTo>
                  <a:lnTo>
                    <a:pt x="3718" y="909"/>
                  </a:lnTo>
                  <a:lnTo>
                    <a:pt x="3720" y="910"/>
                  </a:lnTo>
                  <a:lnTo>
                    <a:pt x="3737" y="910"/>
                  </a:lnTo>
                  <a:lnTo>
                    <a:pt x="3737" y="912"/>
                  </a:lnTo>
                  <a:lnTo>
                    <a:pt x="3737" y="913"/>
                  </a:lnTo>
                  <a:lnTo>
                    <a:pt x="3737" y="917"/>
                  </a:lnTo>
                  <a:lnTo>
                    <a:pt x="3737" y="922"/>
                  </a:lnTo>
                  <a:lnTo>
                    <a:pt x="3732" y="922"/>
                  </a:lnTo>
                  <a:lnTo>
                    <a:pt x="3727" y="922"/>
                  </a:lnTo>
                  <a:lnTo>
                    <a:pt x="3723" y="922"/>
                  </a:lnTo>
                  <a:lnTo>
                    <a:pt x="3722" y="922"/>
                  </a:lnTo>
                  <a:lnTo>
                    <a:pt x="3720" y="923"/>
                  </a:lnTo>
                  <a:lnTo>
                    <a:pt x="3717" y="923"/>
                  </a:lnTo>
                  <a:lnTo>
                    <a:pt x="3717" y="923"/>
                  </a:lnTo>
                  <a:lnTo>
                    <a:pt x="3715" y="923"/>
                  </a:lnTo>
                  <a:lnTo>
                    <a:pt x="3714" y="925"/>
                  </a:lnTo>
                  <a:lnTo>
                    <a:pt x="3714" y="927"/>
                  </a:lnTo>
                  <a:lnTo>
                    <a:pt x="3710" y="930"/>
                  </a:lnTo>
                  <a:lnTo>
                    <a:pt x="3709" y="930"/>
                  </a:lnTo>
                  <a:lnTo>
                    <a:pt x="3707" y="931"/>
                  </a:lnTo>
                  <a:lnTo>
                    <a:pt x="3699" y="931"/>
                  </a:lnTo>
                  <a:lnTo>
                    <a:pt x="3699" y="938"/>
                  </a:lnTo>
                  <a:lnTo>
                    <a:pt x="3699" y="941"/>
                  </a:lnTo>
                  <a:lnTo>
                    <a:pt x="3699" y="945"/>
                  </a:lnTo>
                  <a:lnTo>
                    <a:pt x="3699" y="945"/>
                  </a:lnTo>
                  <a:lnTo>
                    <a:pt x="3697" y="946"/>
                  </a:lnTo>
                  <a:lnTo>
                    <a:pt x="3696" y="946"/>
                  </a:lnTo>
                  <a:lnTo>
                    <a:pt x="3694" y="948"/>
                  </a:lnTo>
                  <a:lnTo>
                    <a:pt x="3692" y="949"/>
                  </a:lnTo>
                  <a:lnTo>
                    <a:pt x="3691" y="951"/>
                  </a:lnTo>
                  <a:lnTo>
                    <a:pt x="3691" y="953"/>
                  </a:lnTo>
                  <a:lnTo>
                    <a:pt x="3691" y="956"/>
                  </a:lnTo>
                  <a:lnTo>
                    <a:pt x="3691" y="958"/>
                  </a:lnTo>
                  <a:lnTo>
                    <a:pt x="3691" y="959"/>
                  </a:lnTo>
                  <a:lnTo>
                    <a:pt x="3692" y="961"/>
                  </a:lnTo>
                  <a:lnTo>
                    <a:pt x="3694" y="961"/>
                  </a:lnTo>
                  <a:lnTo>
                    <a:pt x="3696" y="961"/>
                  </a:lnTo>
                  <a:lnTo>
                    <a:pt x="3697" y="961"/>
                  </a:lnTo>
                  <a:lnTo>
                    <a:pt x="3699" y="963"/>
                  </a:lnTo>
                  <a:lnTo>
                    <a:pt x="3700" y="964"/>
                  </a:lnTo>
                  <a:lnTo>
                    <a:pt x="3704" y="966"/>
                  </a:lnTo>
                  <a:lnTo>
                    <a:pt x="3705" y="967"/>
                  </a:lnTo>
                  <a:lnTo>
                    <a:pt x="3707" y="971"/>
                  </a:lnTo>
                  <a:lnTo>
                    <a:pt x="3710" y="974"/>
                  </a:lnTo>
                  <a:lnTo>
                    <a:pt x="3712" y="977"/>
                  </a:lnTo>
                  <a:lnTo>
                    <a:pt x="3714" y="981"/>
                  </a:lnTo>
                  <a:lnTo>
                    <a:pt x="3714" y="984"/>
                  </a:lnTo>
                  <a:lnTo>
                    <a:pt x="3715" y="987"/>
                  </a:lnTo>
                  <a:lnTo>
                    <a:pt x="3714" y="990"/>
                  </a:lnTo>
                  <a:lnTo>
                    <a:pt x="3714" y="994"/>
                  </a:lnTo>
                  <a:lnTo>
                    <a:pt x="3714" y="995"/>
                  </a:lnTo>
                  <a:lnTo>
                    <a:pt x="3714" y="997"/>
                  </a:lnTo>
                  <a:lnTo>
                    <a:pt x="3715" y="997"/>
                  </a:lnTo>
                  <a:lnTo>
                    <a:pt x="3717" y="999"/>
                  </a:lnTo>
                  <a:lnTo>
                    <a:pt x="3718" y="999"/>
                  </a:lnTo>
                  <a:lnTo>
                    <a:pt x="3718" y="1000"/>
                  </a:lnTo>
                  <a:lnTo>
                    <a:pt x="3720" y="1002"/>
                  </a:lnTo>
                  <a:lnTo>
                    <a:pt x="3720" y="1005"/>
                  </a:lnTo>
                  <a:lnTo>
                    <a:pt x="3720" y="1008"/>
                  </a:lnTo>
                  <a:lnTo>
                    <a:pt x="3720" y="1012"/>
                  </a:lnTo>
                  <a:lnTo>
                    <a:pt x="3720" y="1015"/>
                  </a:lnTo>
                  <a:lnTo>
                    <a:pt x="3720" y="1015"/>
                  </a:lnTo>
                  <a:lnTo>
                    <a:pt x="3722" y="1017"/>
                  </a:lnTo>
                  <a:lnTo>
                    <a:pt x="3722" y="1017"/>
                  </a:lnTo>
                  <a:lnTo>
                    <a:pt x="3722" y="1018"/>
                  </a:lnTo>
                  <a:lnTo>
                    <a:pt x="3722" y="1020"/>
                  </a:lnTo>
                  <a:lnTo>
                    <a:pt x="3717" y="1020"/>
                  </a:lnTo>
                  <a:lnTo>
                    <a:pt x="3717" y="1021"/>
                  </a:lnTo>
                  <a:lnTo>
                    <a:pt x="3717" y="1023"/>
                  </a:lnTo>
                  <a:lnTo>
                    <a:pt x="3717" y="1025"/>
                  </a:lnTo>
                  <a:lnTo>
                    <a:pt x="3717" y="1026"/>
                  </a:lnTo>
                  <a:lnTo>
                    <a:pt x="3717" y="1030"/>
                  </a:lnTo>
                  <a:lnTo>
                    <a:pt x="3717" y="1033"/>
                  </a:lnTo>
                  <a:lnTo>
                    <a:pt x="3720" y="1033"/>
                  </a:lnTo>
                  <a:lnTo>
                    <a:pt x="3723" y="1035"/>
                  </a:lnTo>
                  <a:lnTo>
                    <a:pt x="3725" y="1033"/>
                  </a:lnTo>
                  <a:lnTo>
                    <a:pt x="3727" y="1035"/>
                  </a:lnTo>
                  <a:lnTo>
                    <a:pt x="3728" y="1035"/>
                  </a:lnTo>
                  <a:lnTo>
                    <a:pt x="3728" y="1036"/>
                  </a:lnTo>
                  <a:lnTo>
                    <a:pt x="3730" y="1039"/>
                  </a:lnTo>
                  <a:lnTo>
                    <a:pt x="3730" y="1041"/>
                  </a:lnTo>
                  <a:lnTo>
                    <a:pt x="3730" y="1044"/>
                  </a:lnTo>
                  <a:lnTo>
                    <a:pt x="3728" y="1048"/>
                  </a:lnTo>
                  <a:lnTo>
                    <a:pt x="3727" y="1051"/>
                  </a:lnTo>
                  <a:lnTo>
                    <a:pt x="3723" y="1054"/>
                  </a:lnTo>
                  <a:lnTo>
                    <a:pt x="3720" y="1056"/>
                  </a:lnTo>
                  <a:lnTo>
                    <a:pt x="3718" y="1057"/>
                  </a:lnTo>
                  <a:lnTo>
                    <a:pt x="3718" y="1057"/>
                  </a:lnTo>
                  <a:lnTo>
                    <a:pt x="3717" y="1059"/>
                  </a:lnTo>
                  <a:lnTo>
                    <a:pt x="3717" y="1062"/>
                  </a:lnTo>
                  <a:lnTo>
                    <a:pt x="3715" y="1066"/>
                  </a:lnTo>
                  <a:lnTo>
                    <a:pt x="3715" y="1069"/>
                  </a:lnTo>
                  <a:lnTo>
                    <a:pt x="3715" y="1071"/>
                  </a:lnTo>
                  <a:lnTo>
                    <a:pt x="3714" y="1072"/>
                  </a:lnTo>
                  <a:lnTo>
                    <a:pt x="3714" y="1074"/>
                  </a:lnTo>
                  <a:lnTo>
                    <a:pt x="3714" y="1075"/>
                  </a:lnTo>
                  <a:lnTo>
                    <a:pt x="3712" y="1079"/>
                  </a:lnTo>
                  <a:lnTo>
                    <a:pt x="3710" y="1079"/>
                  </a:lnTo>
                  <a:lnTo>
                    <a:pt x="3707" y="1082"/>
                  </a:lnTo>
                  <a:lnTo>
                    <a:pt x="3704" y="1084"/>
                  </a:lnTo>
                  <a:lnTo>
                    <a:pt x="3702" y="1085"/>
                  </a:lnTo>
                  <a:lnTo>
                    <a:pt x="3702" y="1087"/>
                  </a:lnTo>
                  <a:lnTo>
                    <a:pt x="3700" y="1089"/>
                  </a:lnTo>
                  <a:lnTo>
                    <a:pt x="3699" y="1090"/>
                  </a:lnTo>
                  <a:lnTo>
                    <a:pt x="3697" y="1092"/>
                  </a:lnTo>
                  <a:lnTo>
                    <a:pt x="3697" y="1093"/>
                  </a:lnTo>
                  <a:lnTo>
                    <a:pt x="3696" y="1095"/>
                  </a:lnTo>
                  <a:lnTo>
                    <a:pt x="3694" y="1098"/>
                  </a:lnTo>
                  <a:lnTo>
                    <a:pt x="3692" y="1103"/>
                  </a:lnTo>
                  <a:lnTo>
                    <a:pt x="3689" y="1107"/>
                  </a:lnTo>
                  <a:lnTo>
                    <a:pt x="3687" y="1107"/>
                  </a:lnTo>
                  <a:lnTo>
                    <a:pt x="3686" y="1110"/>
                  </a:lnTo>
                  <a:lnTo>
                    <a:pt x="3684" y="1111"/>
                  </a:lnTo>
                  <a:lnTo>
                    <a:pt x="3684" y="1113"/>
                  </a:lnTo>
                  <a:lnTo>
                    <a:pt x="3684" y="1115"/>
                  </a:lnTo>
                  <a:lnTo>
                    <a:pt x="3682" y="1116"/>
                  </a:lnTo>
                  <a:lnTo>
                    <a:pt x="3682" y="1118"/>
                  </a:lnTo>
                  <a:lnTo>
                    <a:pt x="3681" y="1120"/>
                  </a:lnTo>
                  <a:lnTo>
                    <a:pt x="3679" y="1121"/>
                  </a:lnTo>
                  <a:lnTo>
                    <a:pt x="3678" y="1123"/>
                  </a:lnTo>
                  <a:lnTo>
                    <a:pt x="3676" y="1126"/>
                  </a:lnTo>
                  <a:lnTo>
                    <a:pt x="3674" y="1126"/>
                  </a:lnTo>
                  <a:lnTo>
                    <a:pt x="3673" y="1128"/>
                  </a:lnTo>
                  <a:lnTo>
                    <a:pt x="3671" y="1129"/>
                  </a:lnTo>
                  <a:lnTo>
                    <a:pt x="3671" y="1131"/>
                  </a:lnTo>
                  <a:lnTo>
                    <a:pt x="3668" y="1133"/>
                  </a:lnTo>
                  <a:lnTo>
                    <a:pt x="3664" y="1134"/>
                  </a:lnTo>
                  <a:lnTo>
                    <a:pt x="3663" y="1134"/>
                  </a:lnTo>
                  <a:lnTo>
                    <a:pt x="3661" y="1134"/>
                  </a:lnTo>
                  <a:lnTo>
                    <a:pt x="3660" y="1134"/>
                  </a:lnTo>
                  <a:lnTo>
                    <a:pt x="3658" y="1134"/>
                  </a:lnTo>
                  <a:lnTo>
                    <a:pt x="3656" y="1136"/>
                  </a:lnTo>
                  <a:lnTo>
                    <a:pt x="3655" y="1136"/>
                  </a:lnTo>
                  <a:lnTo>
                    <a:pt x="3653" y="1138"/>
                  </a:lnTo>
                  <a:lnTo>
                    <a:pt x="3651" y="1139"/>
                  </a:lnTo>
                  <a:lnTo>
                    <a:pt x="3650" y="1141"/>
                  </a:lnTo>
                  <a:lnTo>
                    <a:pt x="3650" y="1143"/>
                  </a:lnTo>
                  <a:lnTo>
                    <a:pt x="3648" y="1144"/>
                  </a:lnTo>
                  <a:lnTo>
                    <a:pt x="3648" y="1146"/>
                  </a:lnTo>
                  <a:lnTo>
                    <a:pt x="3646" y="1146"/>
                  </a:lnTo>
                  <a:lnTo>
                    <a:pt x="3645" y="1147"/>
                  </a:lnTo>
                  <a:lnTo>
                    <a:pt x="3643" y="1149"/>
                  </a:lnTo>
                  <a:lnTo>
                    <a:pt x="3642" y="1149"/>
                  </a:lnTo>
                  <a:lnTo>
                    <a:pt x="3640" y="1149"/>
                  </a:lnTo>
                  <a:lnTo>
                    <a:pt x="3638" y="1151"/>
                  </a:lnTo>
                  <a:lnTo>
                    <a:pt x="3637" y="1151"/>
                  </a:lnTo>
                  <a:lnTo>
                    <a:pt x="3635" y="1152"/>
                  </a:lnTo>
                  <a:lnTo>
                    <a:pt x="3635" y="1154"/>
                  </a:lnTo>
                  <a:lnTo>
                    <a:pt x="3633" y="1154"/>
                  </a:lnTo>
                  <a:lnTo>
                    <a:pt x="3633" y="1156"/>
                  </a:lnTo>
                  <a:lnTo>
                    <a:pt x="3632" y="1156"/>
                  </a:lnTo>
                  <a:lnTo>
                    <a:pt x="3630" y="1156"/>
                  </a:lnTo>
                  <a:lnTo>
                    <a:pt x="3628" y="1156"/>
                  </a:lnTo>
                  <a:lnTo>
                    <a:pt x="3627" y="1156"/>
                  </a:lnTo>
                  <a:lnTo>
                    <a:pt x="3624" y="1157"/>
                  </a:lnTo>
                  <a:lnTo>
                    <a:pt x="3620" y="1156"/>
                  </a:lnTo>
                  <a:lnTo>
                    <a:pt x="3619" y="1157"/>
                  </a:lnTo>
                  <a:lnTo>
                    <a:pt x="3617" y="1157"/>
                  </a:lnTo>
                  <a:lnTo>
                    <a:pt x="3614" y="1159"/>
                  </a:lnTo>
                  <a:lnTo>
                    <a:pt x="3610" y="1159"/>
                  </a:lnTo>
                  <a:lnTo>
                    <a:pt x="3610" y="1161"/>
                  </a:lnTo>
                  <a:lnTo>
                    <a:pt x="3609" y="1161"/>
                  </a:lnTo>
                  <a:lnTo>
                    <a:pt x="3609" y="1162"/>
                  </a:lnTo>
                  <a:lnTo>
                    <a:pt x="3607" y="1164"/>
                  </a:lnTo>
                  <a:lnTo>
                    <a:pt x="3607" y="1164"/>
                  </a:lnTo>
                  <a:lnTo>
                    <a:pt x="3606" y="1165"/>
                  </a:lnTo>
                  <a:lnTo>
                    <a:pt x="3604" y="1165"/>
                  </a:lnTo>
                  <a:lnTo>
                    <a:pt x="3601" y="1165"/>
                  </a:lnTo>
                  <a:lnTo>
                    <a:pt x="3597" y="1165"/>
                  </a:lnTo>
                  <a:lnTo>
                    <a:pt x="3594" y="1165"/>
                  </a:lnTo>
                  <a:lnTo>
                    <a:pt x="3592" y="1165"/>
                  </a:lnTo>
                  <a:lnTo>
                    <a:pt x="3591" y="1164"/>
                  </a:lnTo>
                  <a:lnTo>
                    <a:pt x="3588" y="1164"/>
                  </a:lnTo>
                  <a:lnTo>
                    <a:pt x="3584" y="1164"/>
                  </a:lnTo>
                  <a:lnTo>
                    <a:pt x="3581" y="1165"/>
                  </a:lnTo>
                  <a:lnTo>
                    <a:pt x="3578" y="1165"/>
                  </a:lnTo>
                  <a:lnTo>
                    <a:pt x="3574" y="1167"/>
                  </a:lnTo>
                  <a:lnTo>
                    <a:pt x="3573" y="1167"/>
                  </a:lnTo>
                  <a:lnTo>
                    <a:pt x="3571" y="1169"/>
                  </a:lnTo>
                  <a:lnTo>
                    <a:pt x="3570" y="1170"/>
                  </a:lnTo>
                  <a:lnTo>
                    <a:pt x="3570" y="1172"/>
                  </a:lnTo>
                  <a:lnTo>
                    <a:pt x="3568" y="1172"/>
                  </a:lnTo>
                  <a:lnTo>
                    <a:pt x="3566" y="1174"/>
                  </a:lnTo>
                  <a:lnTo>
                    <a:pt x="3565" y="1174"/>
                  </a:lnTo>
                  <a:lnTo>
                    <a:pt x="3561" y="1174"/>
                  </a:lnTo>
                  <a:lnTo>
                    <a:pt x="3558" y="1174"/>
                  </a:lnTo>
                  <a:lnTo>
                    <a:pt x="3555" y="1174"/>
                  </a:lnTo>
                  <a:lnTo>
                    <a:pt x="3555" y="1193"/>
                  </a:lnTo>
                  <a:lnTo>
                    <a:pt x="3558" y="1193"/>
                  </a:lnTo>
                  <a:lnTo>
                    <a:pt x="3560" y="1193"/>
                  </a:lnTo>
                  <a:lnTo>
                    <a:pt x="3561" y="1195"/>
                  </a:lnTo>
                  <a:lnTo>
                    <a:pt x="3561" y="1197"/>
                  </a:lnTo>
                  <a:lnTo>
                    <a:pt x="3561" y="1198"/>
                  </a:lnTo>
                  <a:lnTo>
                    <a:pt x="3561" y="1200"/>
                  </a:lnTo>
                  <a:lnTo>
                    <a:pt x="3561" y="1201"/>
                  </a:lnTo>
                  <a:lnTo>
                    <a:pt x="3560" y="1203"/>
                  </a:lnTo>
                  <a:lnTo>
                    <a:pt x="3560" y="1205"/>
                  </a:lnTo>
                  <a:lnTo>
                    <a:pt x="3558" y="1205"/>
                  </a:lnTo>
                  <a:lnTo>
                    <a:pt x="3558" y="1208"/>
                  </a:lnTo>
                  <a:lnTo>
                    <a:pt x="3556" y="1211"/>
                  </a:lnTo>
                  <a:lnTo>
                    <a:pt x="3556" y="1216"/>
                  </a:lnTo>
                  <a:lnTo>
                    <a:pt x="3556" y="1219"/>
                  </a:lnTo>
                  <a:lnTo>
                    <a:pt x="3532" y="1219"/>
                  </a:lnTo>
                  <a:lnTo>
                    <a:pt x="3530" y="1219"/>
                  </a:lnTo>
                  <a:lnTo>
                    <a:pt x="3529" y="1218"/>
                  </a:lnTo>
                  <a:lnTo>
                    <a:pt x="3529" y="1218"/>
                  </a:lnTo>
                  <a:lnTo>
                    <a:pt x="3527" y="1216"/>
                  </a:lnTo>
                  <a:lnTo>
                    <a:pt x="3527" y="1215"/>
                  </a:lnTo>
                  <a:lnTo>
                    <a:pt x="3527" y="1211"/>
                  </a:lnTo>
                  <a:lnTo>
                    <a:pt x="3527" y="1210"/>
                  </a:lnTo>
                  <a:lnTo>
                    <a:pt x="3527" y="1208"/>
                  </a:lnTo>
                  <a:lnTo>
                    <a:pt x="3529" y="1206"/>
                  </a:lnTo>
                  <a:lnTo>
                    <a:pt x="3530" y="1205"/>
                  </a:lnTo>
                  <a:lnTo>
                    <a:pt x="3530" y="1203"/>
                  </a:lnTo>
                  <a:lnTo>
                    <a:pt x="3532" y="1201"/>
                  </a:lnTo>
                  <a:lnTo>
                    <a:pt x="3534" y="1200"/>
                  </a:lnTo>
                  <a:lnTo>
                    <a:pt x="3535" y="1198"/>
                  </a:lnTo>
                  <a:lnTo>
                    <a:pt x="3537" y="1198"/>
                  </a:lnTo>
                  <a:lnTo>
                    <a:pt x="3538" y="1198"/>
                  </a:lnTo>
                  <a:lnTo>
                    <a:pt x="3540" y="1198"/>
                  </a:lnTo>
                  <a:lnTo>
                    <a:pt x="3542" y="1198"/>
                  </a:lnTo>
                  <a:lnTo>
                    <a:pt x="3542" y="1197"/>
                  </a:lnTo>
                  <a:lnTo>
                    <a:pt x="3543" y="1195"/>
                  </a:lnTo>
                  <a:lnTo>
                    <a:pt x="3543" y="1195"/>
                  </a:lnTo>
                  <a:lnTo>
                    <a:pt x="3543" y="1177"/>
                  </a:lnTo>
                  <a:lnTo>
                    <a:pt x="3545" y="1175"/>
                  </a:lnTo>
                  <a:lnTo>
                    <a:pt x="3545" y="1174"/>
                  </a:lnTo>
                  <a:lnTo>
                    <a:pt x="3545" y="1170"/>
                  </a:lnTo>
                  <a:lnTo>
                    <a:pt x="3542" y="1170"/>
                  </a:lnTo>
                  <a:lnTo>
                    <a:pt x="3538" y="1170"/>
                  </a:lnTo>
                  <a:lnTo>
                    <a:pt x="3535" y="1170"/>
                  </a:lnTo>
                  <a:lnTo>
                    <a:pt x="3534" y="1170"/>
                  </a:lnTo>
                  <a:lnTo>
                    <a:pt x="3532" y="1170"/>
                  </a:lnTo>
                  <a:lnTo>
                    <a:pt x="3529" y="1170"/>
                  </a:lnTo>
                  <a:lnTo>
                    <a:pt x="3525" y="1170"/>
                  </a:lnTo>
                  <a:lnTo>
                    <a:pt x="3524" y="1170"/>
                  </a:lnTo>
                  <a:lnTo>
                    <a:pt x="3522" y="1170"/>
                  </a:lnTo>
                  <a:lnTo>
                    <a:pt x="3522" y="1170"/>
                  </a:lnTo>
                  <a:lnTo>
                    <a:pt x="3520" y="1172"/>
                  </a:lnTo>
                  <a:lnTo>
                    <a:pt x="3520" y="1174"/>
                  </a:lnTo>
                  <a:lnTo>
                    <a:pt x="3519" y="1174"/>
                  </a:lnTo>
                  <a:lnTo>
                    <a:pt x="3517" y="1174"/>
                  </a:lnTo>
                  <a:lnTo>
                    <a:pt x="3514" y="1174"/>
                  </a:lnTo>
                  <a:lnTo>
                    <a:pt x="3512" y="1175"/>
                  </a:lnTo>
                  <a:lnTo>
                    <a:pt x="3511" y="1177"/>
                  </a:lnTo>
                  <a:lnTo>
                    <a:pt x="3507" y="1175"/>
                  </a:lnTo>
                  <a:lnTo>
                    <a:pt x="3506" y="1177"/>
                  </a:lnTo>
                  <a:lnTo>
                    <a:pt x="3504" y="1177"/>
                  </a:lnTo>
                  <a:lnTo>
                    <a:pt x="3502" y="1177"/>
                  </a:lnTo>
                  <a:lnTo>
                    <a:pt x="3502" y="1179"/>
                  </a:lnTo>
                  <a:lnTo>
                    <a:pt x="3501" y="1179"/>
                  </a:lnTo>
                  <a:lnTo>
                    <a:pt x="3501" y="1180"/>
                  </a:lnTo>
                  <a:lnTo>
                    <a:pt x="3499" y="1185"/>
                  </a:lnTo>
                  <a:lnTo>
                    <a:pt x="3499" y="1187"/>
                  </a:lnTo>
                  <a:lnTo>
                    <a:pt x="3498" y="1190"/>
                  </a:lnTo>
                  <a:lnTo>
                    <a:pt x="3498" y="1193"/>
                  </a:lnTo>
                  <a:lnTo>
                    <a:pt x="3498" y="1195"/>
                  </a:lnTo>
                  <a:lnTo>
                    <a:pt x="3498" y="1198"/>
                  </a:lnTo>
                  <a:lnTo>
                    <a:pt x="3496" y="1198"/>
                  </a:lnTo>
                  <a:lnTo>
                    <a:pt x="3496" y="1198"/>
                  </a:lnTo>
                  <a:lnTo>
                    <a:pt x="3494" y="1198"/>
                  </a:lnTo>
                  <a:lnTo>
                    <a:pt x="3493" y="1200"/>
                  </a:lnTo>
                  <a:lnTo>
                    <a:pt x="3491" y="1201"/>
                  </a:lnTo>
                  <a:lnTo>
                    <a:pt x="3489" y="1201"/>
                  </a:lnTo>
                  <a:lnTo>
                    <a:pt x="3489" y="1203"/>
                  </a:lnTo>
                  <a:lnTo>
                    <a:pt x="3488" y="1203"/>
                  </a:lnTo>
                  <a:lnTo>
                    <a:pt x="3488" y="1208"/>
                  </a:lnTo>
                  <a:lnTo>
                    <a:pt x="3488" y="1210"/>
                  </a:lnTo>
                  <a:lnTo>
                    <a:pt x="3488" y="1213"/>
                  </a:lnTo>
                  <a:lnTo>
                    <a:pt x="3486" y="1215"/>
                  </a:lnTo>
                  <a:lnTo>
                    <a:pt x="3488" y="1218"/>
                  </a:lnTo>
                  <a:lnTo>
                    <a:pt x="3488" y="1219"/>
                  </a:lnTo>
                  <a:lnTo>
                    <a:pt x="3489" y="1219"/>
                  </a:lnTo>
                  <a:lnTo>
                    <a:pt x="3491" y="1219"/>
                  </a:lnTo>
                  <a:lnTo>
                    <a:pt x="3491" y="1221"/>
                  </a:lnTo>
                  <a:lnTo>
                    <a:pt x="3491" y="1223"/>
                  </a:lnTo>
                  <a:lnTo>
                    <a:pt x="3491" y="1226"/>
                  </a:lnTo>
                  <a:lnTo>
                    <a:pt x="3491" y="1229"/>
                  </a:lnTo>
                  <a:lnTo>
                    <a:pt x="3493" y="1231"/>
                  </a:lnTo>
                  <a:lnTo>
                    <a:pt x="3493" y="1231"/>
                  </a:lnTo>
                  <a:lnTo>
                    <a:pt x="3494" y="1233"/>
                  </a:lnTo>
                  <a:lnTo>
                    <a:pt x="3494" y="1234"/>
                  </a:lnTo>
                  <a:lnTo>
                    <a:pt x="3496" y="1236"/>
                  </a:lnTo>
                  <a:lnTo>
                    <a:pt x="3498" y="1236"/>
                  </a:lnTo>
                  <a:lnTo>
                    <a:pt x="3499" y="1237"/>
                  </a:lnTo>
                  <a:lnTo>
                    <a:pt x="3502" y="1239"/>
                  </a:lnTo>
                  <a:lnTo>
                    <a:pt x="3506" y="1242"/>
                  </a:lnTo>
                  <a:lnTo>
                    <a:pt x="3507" y="1244"/>
                  </a:lnTo>
                  <a:lnTo>
                    <a:pt x="3509" y="1244"/>
                  </a:lnTo>
                  <a:lnTo>
                    <a:pt x="3511" y="1246"/>
                  </a:lnTo>
                  <a:lnTo>
                    <a:pt x="3511" y="1246"/>
                  </a:lnTo>
                  <a:lnTo>
                    <a:pt x="3512" y="1246"/>
                  </a:lnTo>
                  <a:lnTo>
                    <a:pt x="3512" y="1247"/>
                  </a:lnTo>
                  <a:lnTo>
                    <a:pt x="3512" y="1249"/>
                  </a:lnTo>
                  <a:lnTo>
                    <a:pt x="3514" y="1252"/>
                  </a:lnTo>
                  <a:lnTo>
                    <a:pt x="3517" y="1255"/>
                  </a:lnTo>
                  <a:lnTo>
                    <a:pt x="3517" y="1257"/>
                  </a:lnTo>
                  <a:lnTo>
                    <a:pt x="3519" y="1257"/>
                  </a:lnTo>
                  <a:lnTo>
                    <a:pt x="3519" y="1259"/>
                  </a:lnTo>
                  <a:lnTo>
                    <a:pt x="3520" y="1260"/>
                  </a:lnTo>
                  <a:lnTo>
                    <a:pt x="3522" y="1260"/>
                  </a:lnTo>
                  <a:lnTo>
                    <a:pt x="3525" y="1260"/>
                  </a:lnTo>
                  <a:lnTo>
                    <a:pt x="3527" y="1260"/>
                  </a:lnTo>
                  <a:lnTo>
                    <a:pt x="3530" y="1260"/>
                  </a:lnTo>
                  <a:lnTo>
                    <a:pt x="3530" y="1264"/>
                  </a:lnTo>
                  <a:lnTo>
                    <a:pt x="3530" y="1267"/>
                  </a:lnTo>
                  <a:lnTo>
                    <a:pt x="3530" y="1270"/>
                  </a:lnTo>
                  <a:lnTo>
                    <a:pt x="3532" y="1275"/>
                  </a:lnTo>
                  <a:lnTo>
                    <a:pt x="3534" y="1278"/>
                  </a:lnTo>
                  <a:lnTo>
                    <a:pt x="3535" y="1282"/>
                  </a:lnTo>
                  <a:lnTo>
                    <a:pt x="3537" y="1285"/>
                  </a:lnTo>
                  <a:lnTo>
                    <a:pt x="3537" y="1288"/>
                  </a:lnTo>
                  <a:lnTo>
                    <a:pt x="3537" y="1291"/>
                  </a:lnTo>
                  <a:lnTo>
                    <a:pt x="3537" y="1303"/>
                  </a:lnTo>
                  <a:lnTo>
                    <a:pt x="3537" y="1308"/>
                  </a:lnTo>
                  <a:lnTo>
                    <a:pt x="3537" y="1313"/>
                  </a:lnTo>
                  <a:lnTo>
                    <a:pt x="3537" y="1319"/>
                  </a:lnTo>
                  <a:lnTo>
                    <a:pt x="3537" y="1321"/>
                  </a:lnTo>
                  <a:lnTo>
                    <a:pt x="3535" y="1324"/>
                  </a:lnTo>
                  <a:lnTo>
                    <a:pt x="3535" y="1326"/>
                  </a:lnTo>
                  <a:lnTo>
                    <a:pt x="3535" y="1327"/>
                  </a:lnTo>
                  <a:lnTo>
                    <a:pt x="3534" y="1329"/>
                  </a:lnTo>
                  <a:lnTo>
                    <a:pt x="3532" y="1331"/>
                  </a:lnTo>
                  <a:lnTo>
                    <a:pt x="3530" y="1331"/>
                  </a:lnTo>
                  <a:lnTo>
                    <a:pt x="3529" y="1331"/>
                  </a:lnTo>
                  <a:lnTo>
                    <a:pt x="3527" y="1332"/>
                  </a:lnTo>
                  <a:lnTo>
                    <a:pt x="3525" y="1334"/>
                  </a:lnTo>
                  <a:lnTo>
                    <a:pt x="3522" y="1337"/>
                  </a:lnTo>
                  <a:lnTo>
                    <a:pt x="3520" y="1339"/>
                  </a:lnTo>
                  <a:lnTo>
                    <a:pt x="3517" y="1341"/>
                  </a:lnTo>
                  <a:lnTo>
                    <a:pt x="3516" y="1342"/>
                  </a:lnTo>
                  <a:lnTo>
                    <a:pt x="3514" y="1344"/>
                  </a:lnTo>
                  <a:lnTo>
                    <a:pt x="3511" y="1344"/>
                  </a:lnTo>
                  <a:lnTo>
                    <a:pt x="3507" y="1344"/>
                  </a:lnTo>
                  <a:lnTo>
                    <a:pt x="3506" y="1344"/>
                  </a:lnTo>
                  <a:lnTo>
                    <a:pt x="3502" y="1342"/>
                  </a:lnTo>
                  <a:lnTo>
                    <a:pt x="3501" y="1344"/>
                  </a:lnTo>
                  <a:lnTo>
                    <a:pt x="3499" y="1346"/>
                  </a:lnTo>
                  <a:lnTo>
                    <a:pt x="3499" y="1347"/>
                  </a:lnTo>
                  <a:lnTo>
                    <a:pt x="3499" y="1349"/>
                  </a:lnTo>
                  <a:lnTo>
                    <a:pt x="3499" y="1350"/>
                  </a:lnTo>
                  <a:lnTo>
                    <a:pt x="3498" y="1352"/>
                  </a:lnTo>
                  <a:lnTo>
                    <a:pt x="3498" y="1354"/>
                  </a:lnTo>
                  <a:lnTo>
                    <a:pt x="3496" y="1355"/>
                  </a:lnTo>
                  <a:lnTo>
                    <a:pt x="3494" y="1359"/>
                  </a:lnTo>
                  <a:lnTo>
                    <a:pt x="3493" y="1360"/>
                  </a:lnTo>
                  <a:lnTo>
                    <a:pt x="3491" y="1360"/>
                  </a:lnTo>
                  <a:lnTo>
                    <a:pt x="3489" y="1362"/>
                  </a:lnTo>
                  <a:lnTo>
                    <a:pt x="3488" y="1364"/>
                  </a:lnTo>
                  <a:lnTo>
                    <a:pt x="3486" y="1365"/>
                  </a:lnTo>
                  <a:lnTo>
                    <a:pt x="3484" y="1367"/>
                  </a:lnTo>
                  <a:lnTo>
                    <a:pt x="3483" y="1368"/>
                  </a:lnTo>
                  <a:lnTo>
                    <a:pt x="3481" y="1370"/>
                  </a:lnTo>
                  <a:lnTo>
                    <a:pt x="3478" y="1373"/>
                  </a:lnTo>
                  <a:lnTo>
                    <a:pt x="3475" y="1377"/>
                  </a:lnTo>
                  <a:lnTo>
                    <a:pt x="3473" y="1380"/>
                  </a:lnTo>
                  <a:lnTo>
                    <a:pt x="3471" y="1375"/>
                  </a:lnTo>
                  <a:lnTo>
                    <a:pt x="3468" y="1370"/>
                  </a:lnTo>
                  <a:lnTo>
                    <a:pt x="3468" y="1365"/>
                  </a:lnTo>
                  <a:lnTo>
                    <a:pt x="3468" y="1362"/>
                  </a:lnTo>
                  <a:lnTo>
                    <a:pt x="3470" y="1359"/>
                  </a:lnTo>
                  <a:lnTo>
                    <a:pt x="3470" y="1357"/>
                  </a:lnTo>
                  <a:lnTo>
                    <a:pt x="3471" y="1355"/>
                  </a:lnTo>
                  <a:lnTo>
                    <a:pt x="3473" y="1354"/>
                  </a:lnTo>
                  <a:lnTo>
                    <a:pt x="3471" y="1352"/>
                  </a:lnTo>
                  <a:lnTo>
                    <a:pt x="3470" y="1350"/>
                  </a:lnTo>
                  <a:lnTo>
                    <a:pt x="3468" y="1349"/>
                  </a:lnTo>
                  <a:lnTo>
                    <a:pt x="3466" y="1349"/>
                  </a:lnTo>
                  <a:lnTo>
                    <a:pt x="3463" y="1349"/>
                  </a:lnTo>
                  <a:lnTo>
                    <a:pt x="3460" y="1347"/>
                  </a:lnTo>
                  <a:lnTo>
                    <a:pt x="3458" y="1347"/>
                  </a:lnTo>
                  <a:lnTo>
                    <a:pt x="3457" y="1347"/>
                  </a:lnTo>
                  <a:lnTo>
                    <a:pt x="3453" y="1346"/>
                  </a:lnTo>
                  <a:lnTo>
                    <a:pt x="3452" y="1342"/>
                  </a:lnTo>
                  <a:lnTo>
                    <a:pt x="3450" y="1339"/>
                  </a:lnTo>
                  <a:lnTo>
                    <a:pt x="3448" y="1336"/>
                  </a:lnTo>
                  <a:lnTo>
                    <a:pt x="3447" y="1332"/>
                  </a:lnTo>
                  <a:lnTo>
                    <a:pt x="3445" y="1329"/>
                  </a:lnTo>
                  <a:lnTo>
                    <a:pt x="3444" y="1326"/>
                  </a:lnTo>
                  <a:lnTo>
                    <a:pt x="3442" y="1323"/>
                  </a:lnTo>
                  <a:lnTo>
                    <a:pt x="3440" y="1319"/>
                  </a:lnTo>
                  <a:lnTo>
                    <a:pt x="3437" y="1316"/>
                  </a:lnTo>
                  <a:lnTo>
                    <a:pt x="3437" y="1314"/>
                  </a:lnTo>
                  <a:lnTo>
                    <a:pt x="3435" y="1313"/>
                  </a:lnTo>
                  <a:lnTo>
                    <a:pt x="3435" y="1311"/>
                  </a:lnTo>
                  <a:lnTo>
                    <a:pt x="3432" y="1311"/>
                  </a:lnTo>
                  <a:lnTo>
                    <a:pt x="3432" y="1311"/>
                  </a:lnTo>
                  <a:lnTo>
                    <a:pt x="3430" y="1311"/>
                  </a:lnTo>
                  <a:lnTo>
                    <a:pt x="3430" y="1313"/>
                  </a:lnTo>
                  <a:lnTo>
                    <a:pt x="3429" y="1313"/>
                  </a:lnTo>
                  <a:lnTo>
                    <a:pt x="3427" y="1314"/>
                  </a:lnTo>
                  <a:lnTo>
                    <a:pt x="3426" y="1314"/>
                  </a:lnTo>
                  <a:lnTo>
                    <a:pt x="3422" y="1313"/>
                  </a:lnTo>
                  <a:lnTo>
                    <a:pt x="3421" y="1313"/>
                  </a:lnTo>
                  <a:lnTo>
                    <a:pt x="3419" y="1311"/>
                  </a:lnTo>
                  <a:lnTo>
                    <a:pt x="3417" y="1309"/>
                  </a:lnTo>
                  <a:lnTo>
                    <a:pt x="3416" y="1306"/>
                  </a:lnTo>
                  <a:lnTo>
                    <a:pt x="3416" y="1303"/>
                  </a:lnTo>
                  <a:lnTo>
                    <a:pt x="3414" y="1303"/>
                  </a:lnTo>
                  <a:lnTo>
                    <a:pt x="3414" y="1301"/>
                  </a:lnTo>
                  <a:lnTo>
                    <a:pt x="3412" y="1301"/>
                  </a:lnTo>
                  <a:lnTo>
                    <a:pt x="3412" y="1300"/>
                  </a:lnTo>
                  <a:lnTo>
                    <a:pt x="3411" y="1298"/>
                  </a:lnTo>
                  <a:lnTo>
                    <a:pt x="3407" y="1296"/>
                  </a:lnTo>
                  <a:lnTo>
                    <a:pt x="3406" y="1295"/>
                  </a:lnTo>
                  <a:lnTo>
                    <a:pt x="3404" y="1295"/>
                  </a:lnTo>
                  <a:lnTo>
                    <a:pt x="3404" y="1296"/>
                  </a:lnTo>
                  <a:lnTo>
                    <a:pt x="3403" y="1298"/>
                  </a:lnTo>
                  <a:lnTo>
                    <a:pt x="3401" y="1300"/>
                  </a:lnTo>
                  <a:lnTo>
                    <a:pt x="3399" y="1300"/>
                  </a:lnTo>
                  <a:lnTo>
                    <a:pt x="3399" y="1301"/>
                  </a:lnTo>
                  <a:lnTo>
                    <a:pt x="3398" y="1303"/>
                  </a:lnTo>
                  <a:lnTo>
                    <a:pt x="3398" y="1306"/>
                  </a:lnTo>
                  <a:lnTo>
                    <a:pt x="3399" y="1308"/>
                  </a:lnTo>
                  <a:lnTo>
                    <a:pt x="3399" y="1309"/>
                  </a:lnTo>
                  <a:lnTo>
                    <a:pt x="3399" y="1313"/>
                  </a:lnTo>
                  <a:lnTo>
                    <a:pt x="3399" y="1314"/>
                  </a:lnTo>
                  <a:lnTo>
                    <a:pt x="3398" y="1318"/>
                  </a:lnTo>
                  <a:lnTo>
                    <a:pt x="3396" y="1321"/>
                  </a:lnTo>
                  <a:lnTo>
                    <a:pt x="3396" y="1323"/>
                  </a:lnTo>
                  <a:lnTo>
                    <a:pt x="3393" y="1326"/>
                  </a:lnTo>
                  <a:lnTo>
                    <a:pt x="3391" y="1329"/>
                  </a:lnTo>
                  <a:lnTo>
                    <a:pt x="3389" y="1331"/>
                  </a:lnTo>
                  <a:lnTo>
                    <a:pt x="3388" y="1334"/>
                  </a:lnTo>
                  <a:lnTo>
                    <a:pt x="3388" y="1336"/>
                  </a:lnTo>
                  <a:lnTo>
                    <a:pt x="3388" y="1352"/>
                  </a:lnTo>
                  <a:lnTo>
                    <a:pt x="3389" y="1354"/>
                  </a:lnTo>
                  <a:lnTo>
                    <a:pt x="3393" y="1355"/>
                  </a:lnTo>
                  <a:lnTo>
                    <a:pt x="3394" y="1355"/>
                  </a:lnTo>
                  <a:lnTo>
                    <a:pt x="3394" y="1355"/>
                  </a:lnTo>
                  <a:lnTo>
                    <a:pt x="3396" y="1355"/>
                  </a:lnTo>
                  <a:lnTo>
                    <a:pt x="3396" y="1357"/>
                  </a:lnTo>
                  <a:lnTo>
                    <a:pt x="3396" y="1359"/>
                  </a:lnTo>
                  <a:lnTo>
                    <a:pt x="3396" y="1362"/>
                  </a:lnTo>
                  <a:lnTo>
                    <a:pt x="3396" y="1364"/>
                  </a:lnTo>
                  <a:lnTo>
                    <a:pt x="3396" y="1367"/>
                  </a:lnTo>
                  <a:lnTo>
                    <a:pt x="3396" y="1368"/>
                  </a:lnTo>
                  <a:lnTo>
                    <a:pt x="3398" y="1368"/>
                  </a:lnTo>
                  <a:lnTo>
                    <a:pt x="3399" y="1370"/>
                  </a:lnTo>
                  <a:lnTo>
                    <a:pt x="3401" y="1370"/>
                  </a:lnTo>
                  <a:lnTo>
                    <a:pt x="3403" y="1372"/>
                  </a:lnTo>
                  <a:lnTo>
                    <a:pt x="3404" y="1373"/>
                  </a:lnTo>
                  <a:lnTo>
                    <a:pt x="3404" y="1375"/>
                  </a:lnTo>
                  <a:lnTo>
                    <a:pt x="3404" y="1378"/>
                  </a:lnTo>
                  <a:lnTo>
                    <a:pt x="3404" y="1382"/>
                  </a:lnTo>
                  <a:lnTo>
                    <a:pt x="3404" y="1383"/>
                  </a:lnTo>
                  <a:lnTo>
                    <a:pt x="3404" y="1386"/>
                  </a:lnTo>
                  <a:lnTo>
                    <a:pt x="3406" y="1388"/>
                  </a:lnTo>
                  <a:lnTo>
                    <a:pt x="3407" y="1390"/>
                  </a:lnTo>
                  <a:lnTo>
                    <a:pt x="3409" y="1391"/>
                  </a:lnTo>
                  <a:lnTo>
                    <a:pt x="3411" y="1393"/>
                  </a:lnTo>
                  <a:lnTo>
                    <a:pt x="3412" y="1395"/>
                  </a:lnTo>
                  <a:lnTo>
                    <a:pt x="3414" y="1395"/>
                  </a:lnTo>
                  <a:lnTo>
                    <a:pt x="3416" y="1395"/>
                  </a:lnTo>
                  <a:lnTo>
                    <a:pt x="3419" y="1396"/>
                  </a:lnTo>
                  <a:lnTo>
                    <a:pt x="3422" y="1398"/>
                  </a:lnTo>
                  <a:lnTo>
                    <a:pt x="3424" y="1398"/>
                  </a:lnTo>
                  <a:lnTo>
                    <a:pt x="3426" y="1401"/>
                  </a:lnTo>
                  <a:lnTo>
                    <a:pt x="3427" y="1401"/>
                  </a:lnTo>
                  <a:lnTo>
                    <a:pt x="3429" y="1401"/>
                  </a:lnTo>
                  <a:lnTo>
                    <a:pt x="3430" y="1403"/>
                  </a:lnTo>
                  <a:lnTo>
                    <a:pt x="3432" y="1404"/>
                  </a:lnTo>
                  <a:lnTo>
                    <a:pt x="3434" y="1408"/>
                  </a:lnTo>
                  <a:lnTo>
                    <a:pt x="3437" y="1408"/>
                  </a:lnTo>
                  <a:lnTo>
                    <a:pt x="3440" y="1408"/>
                  </a:lnTo>
                  <a:lnTo>
                    <a:pt x="3444" y="1408"/>
                  </a:lnTo>
                  <a:lnTo>
                    <a:pt x="3444" y="1414"/>
                  </a:lnTo>
                  <a:lnTo>
                    <a:pt x="3444" y="1416"/>
                  </a:lnTo>
                  <a:lnTo>
                    <a:pt x="3445" y="1419"/>
                  </a:lnTo>
                  <a:lnTo>
                    <a:pt x="3445" y="1421"/>
                  </a:lnTo>
                  <a:lnTo>
                    <a:pt x="3445" y="1422"/>
                  </a:lnTo>
                  <a:lnTo>
                    <a:pt x="3445" y="1424"/>
                  </a:lnTo>
                  <a:lnTo>
                    <a:pt x="3445" y="1427"/>
                  </a:lnTo>
                  <a:lnTo>
                    <a:pt x="3445" y="1431"/>
                  </a:lnTo>
                  <a:lnTo>
                    <a:pt x="3445" y="1434"/>
                  </a:lnTo>
                  <a:lnTo>
                    <a:pt x="3445" y="1437"/>
                  </a:lnTo>
                  <a:lnTo>
                    <a:pt x="3447" y="1439"/>
                  </a:lnTo>
                  <a:lnTo>
                    <a:pt x="3447" y="1439"/>
                  </a:lnTo>
                  <a:lnTo>
                    <a:pt x="3448" y="1440"/>
                  </a:lnTo>
                  <a:lnTo>
                    <a:pt x="3450" y="1442"/>
                  </a:lnTo>
                  <a:lnTo>
                    <a:pt x="3450" y="1444"/>
                  </a:lnTo>
                  <a:lnTo>
                    <a:pt x="3450" y="1445"/>
                  </a:lnTo>
                  <a:lnTo>
                    <a:pt x="3452" y="1447"/>
                  </a:lnTo>
                  <a:lnTo>
                    <a:pt x="3452" y="1450"/>
                  </a:lnTo>
                  <a:lnTo>
                    <a:pt x="3452" y="1454"/>
                  </a:lnTo>
                  <a:lnTo>
                    <a:pt x="3452" y="1457"/>
                  </a:lnTo>
                  <a:lnTo>
                    <a:pt x="3452" y="1458"/>
                  </a:lnTo>
                  <a:lnTo>
                    <a:pt x="3452" y="1460"/>
                  </a:lnTo>
                  <a:lnTo>
                    <a:pt x="3452" y="1463"/>
                  </a:lnTo>
                  <a:lnTo>
                    <a:pt x="3452" y="1467"/>
                  </a:lnTo>
                  <a:lnTo>
                    <a:pt x="3453" y="1470"/>
                  </a:lnTo>
                  <a:lnTo>
                    <a:pt x="3455" y="1473"/>
                  </a:lnTo>
                  <a:lnTo>
                    <a:pt x="3457" y="1473"/>
                  </a:lnTo>
                  <a:lnTo>
                    <a:pt x="3458" y="1473"/>
                  </a:lnTo>
                  <a:lnTo>
                    <a:pt x="3458" y="1473"/>
                  </a:lnTo>
                  <a:lnTo>
                    <a:pt x="3460" y="1475"/>
                  </a:lnTo>
                  <a:lnTo>
                    <a:pt x="3460" y="1476"/>
                  </a:lnTo>
                  <a:lnTo>
                    <a:pt x="3463" y="1480"/>
                  </a:lnTo>
                  <a:lnTo>
                    <a:pt x="3465" y="1483"/>
                  </a:lnTo>
                  <a:lnTo>
                    <a:pt x="3463" y="1483"/>
                  </a:lnTo>
                  <a:lnTo>
                    <a:pt x="3463" y="1485"/>
                  </a:lnTo>
                  <a:lnTo>
                    <a:pt x="3462" y="1485"/>
                  </a:lnTo>
                  <a:lnTo>
                    <a:pt x="3460" y="1485"/>
                  </a:lnTo>
                  <a:lnTo>
                    <a:pt x="3457" y="1485"/>
                  </a:lnTo>
                  <a:lnTo>
                    <a:pt x="3453" y="1483"/>
                  </a:lnTo>
                  <a:lnTo>
                    <a:pt x="3452" y="1483"/>
                  </a:lnTo>
                  <a:lnTo>
                    <a:pt x="3450" y="1481"/>
                  </a:lnTo>
                  <a:lnTo>
                    <a:pt x="3447" y="1481"/>
                  </a:lnTo>
                  <a:lnTo>
                    <a:pt x="3445" y="1481"/>
                  </a:lnTo>
                  <a:lnTo>
                    <a:pt x="3444" y="1481"/>
                  </a:lnTo>
                  <a:lnTo>
                    <a:pt x="3444" y="1480"/>
                  </a:lnTo>
                  <a:lnTo>
                    <a:pt x="3442" y="1478"/>
                  </a:lnTo>
                  <a:lnTo>
                    <a:pt x="3442" y="1475"/>
                  </a:lnTo>
                  <a:lnTo>
                    <a:pt x="3440" y="1473"/>
                  </a:lnTo>
                  <a:lnTo>
                    <a:pt x="3439" y="1472"/>
                  </a:lnTo>
                  <a:lnTo>
                    <a:pt x="3435" y="1470"/>
                  </a:lnTo>
                  <a:lnTo>
                    <a:pt x="3432" y="1468"/>
                  </a:lnTo>
                  <a:lnTo>
                    <a:pt x="3429" y="1467"/>
                  </a:lnTo>
                  <a:lnTo>
                    <a:pt x="3426" y="1465"/>
                  </a:lnTo>
                  <a:lnTo>
                    <a:pt x="3422" y="1462"/>
                  </a:lnTo>
                  <a:lnTo>
                    <a:pt x="3419" y="1462"/>
                  </a:lnTo>
                  <a:lnTo>
                    <a:pt x="3417" y="1460"/>
                  </a:lnTo>
                  <a:lnTo>
                    <a:pt x="3416" y="1458"/>
                  </a:lnTo>
                  <a:lnTo>
                    <a:pt x="3414" y="1457"/>
                  </a:lnTo>
                  <a:lnTo>
                    <a:pt x="3412" y="1455"/>
                  </a:lnTo>
                  <a:lnTo>
                    <a:pt x="3412" y="1452"/>
                  </a:lnTo>
                  <a:lnTo>
                    <a:pt x="3412" y="1450"/>
                  </a:lnTo>
                  <a:lnTo>
                    <a:pt x="3411" y="1449"/>
                  </a:lnTo>
                  <a:lnTo>
                    <a:pt x="3411" y="1447"/>
                  </a:lnTo>
                  <a:lnTo>
                    <a:pt x="3411" y="1431"/>
                  </a:lnTo>
                  <a:lnTo>
                    <a:pt x="3411" y="1427"/>
                  </a:lnTo>
                  <a:lnTo>
                    <a:pt x="3409" y="1426"/>
                  </a:lnTo>
                  <a:lnTo>
                    <a:pt x="3409" y="1422"/>
                  </a:lnTo>
                  <a:lnTo>
                    <a:pt x="3407" y="1422"/>
                  </a:lnTo>
                  <a:lnTo>
                    <a:pt x="3406" y="1421"/>
                  </a:lnTo>
                  <a:lnTo>
                    <a:pt x="3406" y="1421"/>
                  </a:lnTo>
                  <a:lnTo>
                    <a:pt x="3404" y="1418"/>
                  </a:lnTo>
                  <a:lnTo>
                    <a:pt x="3404" y="1416"/>
                  </a:lnTo>
                  <a:lnTo>
                    <a:pt x="3403" y="1413"/>
                  </a:lnTo>
                  <a:lnTo>
                    <a:pt x="3401" y="1409"/>
                  </a:lnTo>
                  <a:lnTo>
                    <a:pt x="3399" y="1406"/>
                  </a:lnTo>
                  <a:lnTo>
                    <a:pt x="3399" y="1403"/>
                  </a:lnTo>
                  <a:lnTo>
                    <a:pt x="3399" y="1400"/>
                  </a:lnTo>
                  <a:lnTo>
                    <a:pt x="3399" y="1396"/>
                  </a:lnTo>
                  <a:lnTo>
                    <a:pt x="3398" y="1395"/>
                  </a:lnTo>
                  <a:lnTo>
                    <a:pt x="3398" y="1395"/>
                  </a:lnTo>
                  <a:lnTo>
                    <a:pt x="3396" y="1393"/>
                  </a:lnTo>
                  <a:lnTo>
                    <a:pt x="3396" y="1391"/>
                  </a:lnTo>
                  <a:lnTo>
                    <a:pt x="3394" y="1390"/>
                  </a:lnTo>
                  <a:lnTo>
                    <a:pt x="3393" y="1390"/>
                  </a:lnTo>
                  <a:lnTo>
                    <a:pt x="3391" y="1390"/>
                  </a:lnTo>
                  <a:lnTo>
                    <a:pt x="3388" y="1386"/>
                  </a:lnTo>
                  <a:lnTo>
                    <a:pt x="3385" y="1383"/>
                  </a:lnTo>
                  <a:lnTo>
                    <a:pt x="3383" y="1382"/>
                  </a:lnTo>
                  <a:lnTo>
                    <a:pt x="3381" y="1380"/>
                  </a:lnTo>
                  <a:lnTo>
                    <a:pt x="3380" y="1378"/>
                  </a:lnTo>
                  <a:lnTo>
                    <a:pt x="3378" y="1377"/>
                  </a:lnTo>
                  <a:lnTo>
                    <a:pt x="3376" y="1377"/>
                  </a:lnTo>
                  <a:lnTo>
                    <a:pt x="3375" y="1377"/>
                  </a:lnTo>
                  <a:lnTo>
                    <a:pt x="3373" y="1375"/>
                  </a:lnTo>
                  <a:lnTo>
                    <a:pt x="3371" y="1373"/>
                  </a:lnTo>
                  <a:lnTo>
                    <a:pt x="3371" y="1372"/>
                  </a:lnTo>
                  <a:lnTo>
                    <a:pt x="3370" y="1370"/>
                  </a:lnTo>
                  <a:lnTo>
                    <a:pt x="3370" y="1367"/>
                  </a:lnTo>
                  <a:lnTo>
                    <a:pt x="3370" y="1364"/>
                  </a:lnTo>
                  <a:lnTo>
                    <a:pt x="3370" y="1362"/>
                  </a:lnTo>
                  <a:lnTo>
                    <a:pt x="3370" y="1359"/>
                  </a:lnTo>
                  <a:lnTo>
                    <a:pt x="3371" y="1355"/>
                  </a:lnTo>
                  <a:lnTo>
                    <a:pt x="3371" y="1352"/>
                  </a:lnTo>
                  <a:lnTo>
                    <a:pt x="3371" y="1349"/>
                  </a:lnTo>
                  <a:lnTo>
                    <a:pt x="3371" y="1346"/>
                  </a:lnTo>
                  <a:lnTo>
                    <a:pt x="3371" y="1342"/>
                  </a:lnTo>
                  <a:lnTo>
                    <a:pt x="3371" y="1339"/>
                  </a:lnTo>
                  <a:lnTo>
                    <a:pt x="3371" y="1337"/>
                  </a:lnTo>
                  <a:lnTo>
                    <a:pt x="3373" y="1336"/>
                  </a:lnTo>
                  <a:lnTo>
                    <a:pt x="3373" y="1334"/>
                  </a:lnTo>
                  <a:lnTo>
                    <a:pt x="3375" y="1332"/>
                  </a:lnTo>
                  <a:lnTo>
                    <a:pt x="3376" y="1332"/>
                  </a:lnTo>
                  <a:lnTo>
                    <a:pt x="3380" y="1331"/>
                  </a:lnTo>
                  <a:lnTo>
                    <a:pt x="3383" y="1329"/>
                  </a:lnTo>
                  <a:lnTo>
                    <a:pt x="3385" y="1327"/>
                  </a:lnTo>
                  <a:lnTo>
                    <a:pt x="3385" y="1324"/>
                  </a:lnTo>
                  <a:lnTo>
                    <a:pt x="3385" y="1323"/>
                  </a:lnTo>
                  <a:lnTo>
                    <a:pt x="3383" y="1319"/>
                  </a:lnTo>
                  <a:lnTo>
                    <a:pt x="3383" y="1318"/>
                  </a:lnTo>
                  <a:lnTo>
                    <a:pt x="3383" y="1316"/>
                  </a:lnTo>
                  <a:lnTo>
                    <a:pt x="3383" y="1314"/>
                  </a:lnTo>
                  <a:lnTo>
                    <a:pt x="3385" y="1311"/>
                  </a:lnTo>
                  <a:lnTo>
                    <a:pt x="3383" y="1309"/>
                  </a:lnTo>
                  <a:lnTo>
                    <a:pt x="3383" y="1306"/>
                  </a:lnTo>
                  <a:lnTo>
                    <a:pt x="3381" y="1306"/>
                  </a:lnTo>
                  <a:lnTo>
                    <a:pt x="3380" y="1305"/>
                  </a:lnTo>
                  <a:lnTo>
                    <a:pt x="3376" y="1301"/>
                  </a:lnTo>
                  <a:lnTo>
                    <a:pt x="3375" y="1298"/>
                  </a:lnTo>
                  <a:lnTo>
                    <a:pt x="3373" y="1296"/>
                  </a:lnTo>
                  <a:lnTo>
                    <a:pt x="3371" y="1296"/>
                  </a:lnTo>
                  <a:lnTo>
                    <a:pt x="3370" y="1293"/>
                  </a:lnTo>
                  <a:lnTo>
                    <a:pt x="3368" y="1291"/>
                  </a:lnTo>
                  <a:lnTo>
                    <a:pt x="3368" y="1290"/>
                  </a:lnTo>
                  <a:lnTo>
                    <a:pt x="3370" y="1287"/>
                  </a:lnTo>
                  <a:lnTo>
                    <a:pt x="3371" y="1283"/>
                  </a:lnTo>
                  <a:lnTo>
                    <a:pt x="3373" y="1282"/>
                  </a:lnTo>
                  <a:lnTo>
                    <a:pt x="3373" y="1278"/>
                  </a:lnTo>
                  <a:lnTo>
                    <a:pt x="3373" y="1275"/>
                  </a:lnTo>
                  <a:lnTo>
                    <a:pt x="3371" y="1275"/>
                  </a:lnTo>
                  <a:lnTo>
                    <a:pt x="3371" y="1273"/>
                  </a:lnTo>
                  <a:lnTo>
                    <a:pt x="3370" y="1273"/>
                  </a:lnTo>
                  <a:lnTo>
                    <a:pt x="3368" y="1272"/>
                  </a:lnTo>
                  <a:lnTo>
                    <a:pt x="3368" y="1270"/>
                  </a:lnTo>
                  <a:lnTo>
                    <a:pt x="3367" y="1267"/>
                  </a:lnTo>
                  <a:lnTo>
                    <a:pt x="3367" y="1264"/>
                  </a:lnTo>
                  <a:lnTo>
                    <a:pt x="3365" y="1260"/>
                  </a:lnTo>
                  <a:lnTo>
                    <a:pt x="3365" y="1257"/>
                  </a:lnTo>
                  <a:lnTo>
                    <a:pt x="3363" y="1254"/>
                  </a:lnTo>
                  <a:lnTo>
                    <a:pt x="3362" y="1251"/>
                  </a:lnTo>
                  <a:lnTo>
                    <a:pt x="3362" y="1249"/>
                  </a:lnTo>
                  <a:lnTo>
                    <a:pt x="3360" y="1247"/>
                  </a:lnTo>
                  <a:lnTo>
                    <a:pt x="3360" y="1246"/>
                  </a:lnTo>
                  <a:lnTo>
                    <a:pt x="3358" y="1244"/>
                  </a:lnTo>
                  <a:lnTo>
                    <a:pt x="3357" y="1242"/>
                  </a:lnTo>
                  <a:lnTo>
                    <a:pt x="3353" y="1241"/>
                  </a:lnTo>
                  <a:lnTo>
                    <a:pt x="3350" y="1241"/>
                  </a:lnTo>
                  <a:lnTo>
                    <a:pt x="3349" y="1242"/>
                  </a:lnTo>
                  <a:lnTo>
                    <a:pt x="3347" y="1242"/>
                  </a:lnTo>
                  <a:lnTo>
                    <a:pt x="3347" y="1244"/>
                  </a:lnTo>
                  <a:lnTo>
                    <a:pt x="3347" y="1251"/>
                  </a:lnTo>
                  <a:lnTo>
                    <a:pt x="3344" y="1251"/>
                  </a:lnTo>
                  <a:lnTo>
                    <a:pt x="3340" y="1252"/>
                  </a:lnTo>
                  <a:lnTo>
                    <a:pt x="3339" y="1252"/>
                  </a:lnTo>
                  <a:lnTo>
                    <a:pt x="3337" y="1254"/>
                  </a:lnTo>
                  <a:lnTo>
                    <a:pt x="3335" y="1254"/>
                  </a:lnTo>
                  <a:lnTo>
                    <a:pt x="3334" y="1254"/>
                  </a:lnTo>
                  <a:lnTo>
                    <a:pt x="3334" y="1255"/>
                  </a:lnTo>
                  <a:lnTo>
                    <a:pt x="3332" y="1255"/>
                  </a:lnTo>
                  <a:lnTo>
                    <a:pt x="3332" y="1257"/>
                  </a:lnTo>
                  <a:lnTo>
                    <a:pt x="3331" y="1257"/>
                  </a:lnTo>
                  <a:lnTo>
                    <a:pt x="3329" y="1257"/>
                  </a:lnTo>
                  <a:lnTo>
                    <a:pt x="3326" y="1257"/>
                  </a:lnTo>
                  <a:lnTo>
                    <a:pt x="3322" y="1257"/>
                  </a:lnTo>
                  <a:lnTo>
                    <a:pt x="3319" y="1257"/>
                  </a:lnTo>
                  <a:lnTo>
                    <a:pt x="3317" y="1255"/>
                  </a:lnTo>
                  <a:lnTo>
                    <a:pt x="3316" y="1255"/>
                  </a:lnTo>
                  <a:lnTo>
                    <a:pt x="3313" y="1252"/>
                  </a:lnTo>
                  <a:lnTo>
                    <a:pt x="3311" y="1249"/>
                  </a:lnTo>
                  <a:lnTo>
                    <a:pt x="3311" y="1244"/>
                  </a:lnTo>
                  <a:lnTo>
                    <a:pt x="3309" y="1239"/>
                  </a:lnTo>
                  <a:lnTo>
                    <a:pt x="3309" y="1236"/>
                  </a:lnTo>
                  <a:lnTo>
                    <a:pt x="3311" y="1234"/>
                  </a:lnTo>
                  <a:lnTo>
                    <a:pt x="3311" y="1231"/>
                  </a:lnTo>
                  <a:lnTo>
                    <a:pt x="3313" y="1229"/>
                  </a:lnTo>
                  <a:lnTo>
                    <a:pt x="3313" y="1228"/>
                  </a:lnTo>
                  <a:lnTo>
                    <a:pt x="3313" y="1224"/>
                  </a:lnTo>
                  <a:lnTo>
                    <a:pt x="3313" y="1221"/>
                  </a:lnTo>
                  <a:lnTo>
                    <a:pt x="3314" y="1219"/>
                  </a:lnTo>
                  <a:lnTo>
                    <a:pt x="3313" y="1218"/>
                  </a:lnTo>
                  <a:lnTo>
                    <a:pt x="3313" y="1218"/>
                  </a:lnTo>
                  <a:lnTo>
                    <a:pt x="3311" y="1218"/>
                  </a:lnTo>
                  <a:lnTo>
                    <a:pt x="3309" y="1216"/>
                  </a:lnTo>
                  <a:lnTo>
                    <a:pt x="3309" y="1216"/>
                  </a:lnTo>
                  <a:lnTo>
                    <a:pt x="3308" y="1216"/>
                  </a:lnTo>
                  <a:lnTo>
                    <a:pt x="3304" y="1216"/>
                  </a:lnTo>
                  <a:lnTo>
                    <a:pt x="3301" y="1216"/>
                  </a:lnTo>
                  <a:lnTo>
                    <a:pt x="3301" y="1216"/>
                  </a:lnTo>
                  <a:lnTo>
                    <a:pt x="3301" y="1213"/>
                  </a:lnTo>
                  <a:lnTo>
                    <a:pt x="3301" y="1210"/>
                  </a:lnTo>
                  <a:lnTo>
                    <a:pt x="3301" y="1208"/>
                  </a:lnTo>
                  <a:lnTo>
                    <a:pt x="3301" y="1206"/>
                  </a:lnTo>
                  <a:lnTo>
                    <a:pt x="3301" y="1203"/>
                  </a:lnTo>
                  <a:lnTo>
                    <a:pt x="3301" y="1203"/>
                  </a:lnTo>
                  <a:lnTo>
                    <a:pt x="3299" y="1201"/>
                  </a:lnTo>
                  <a:lnTo>
                    <a:pt x="3299" y="1200"/>
                  </a:lnTo>
                  <a:lnTo>
                    <a:pt x="3296" y="1198"/>
                  </a:lnTo>
                  <a:lnTo>
                    <a:pt x="3295" y="1197"/>
                  </a:lnTo>
                  <a:lnTo>
                    <a:pt x="3293" y="1195"/>
                  </a:lnTo>
                  <a:lnTo>
                    <a:pt x="3291" y="1193"/>
                  </a:lnTo>
                  <a:lnTo>
                    <a:pt x="3290" y="1192"/>
                  </a:lnTo>
                  <a:lnTo>
                    <a:pt x="3288" y="1190"/>
                  </a:lnTo>
                  <a:lnTo>
                    <a:pt x="3286" y="1188"/>
                  </a:lnTo>
                  <a:lnTo>
                    <a:pt x="3286" y="1187"/>
                  </a:lnTo>
                  <a:lnTo>
                    <a:pt x="3285" y="1187"/>
                  </a:lnTo>
                  <a:lnTo>
                    <a:pt x="3285" y="1187"/>
                  </a:lnTo>
                  <a:lnTo>
                    <a:pt x="3283" y="1185"/>
                  </a:lnTo>
                  <a:lnTo>
                    <a:pt x="3281" y="1182"/>
                  </a:lnTo>
                  <a:lnTo>
                    <a:pt x="3281" y="1180"/>
                  </a:lnTo>
                  <a:lnTo>
                    <a:pt x="3280" y="1179"/>
                  </a:lnTo>
                  <a:lnTo>
                    <a:pt x="3280" y="1175"/>
                  </a:lnTo>
                  <a:lnTo>
                    <a:pt x="3281" y="1174"/>
                  </a:lnTo>
                  <a:lnTo>
                    <a:pt x="3280" y="1169"/>
                  </a:lnTo>
                  <a:lnTo>
                    <a:pt x="3278" y="1165"/>
                  </a:lnTo>
                  <a:lnTo>
                    <a:pt x="3278" y="1164"/>
                  </a:lnTo>
                  <a:lnTo>
                    <a:pt x="3277" y="1162"/>
                  </a:lnTo>
                  <a:lnTo>
                    <a:pt x="3277" y="1162"/>
                  </a:lnTo>
                  <a:lnTo>
                    <a:pt x="3275" y="1162"/>
                  </a:lnTo>
                  <a:lnTo>
                    <a:pt x="3273" y="1161"/>
                  </a:lnTo>
                  <a:lnTo>
                    <a:pt x="3272" y="1157"/>
                  </a:lnTo>
                  <a:lnTo>
                    <a:pt x="3272" y="1156"/>
                  </a:lnTo>
                  <a:lnTo>
                    <a:pt x="3272" y="1156"/>
                  </a:lnTo>
                  <a:lnTo>
                    <a:pt x="3270" y="1152"/>
                  </a:lnTo>
                  <a:lnTo>
                    <a:pt x="3268" y="1151"/>
                  </a:lnTo>
                  <a:lnTo>
                    <a:pt x="3267" y="1152"/>
                  </a:lnTo>
                  <a:lnTo>
                    <a:pt x="3267" y="1152"/>
                  </a:lnTo>
                  <a:lnTo>
                    <a:pt x="3263" y="1151"/>
                  </a:lnTo>
                  <a:lnTo>
                    <a:pt x="3260" y="1151"/>
                  </a:lnTo>
                  <a:lnTo>
                    <a:pt x="3260" y="1161"/>
                  </a:lnTo>
                  <a:lnTo>
                    <a:pt x="3245" y="1161"/>
                  </a:lnTo>
                  <a:lnTo>
                    <a:pt x="3244" y="1162"/>
                  </a:lnTo>
                  <a:lnTo>
                    <a:pt x="3244" y="1164"/>
                  </a:lnTo>
                  <a:lnTo>
                    <a:pt x="3241" y="1165"/>
                  </a:lnTo>
                  <a:lnTo>
                    <a:pt x="3239" y="1167"/>
                  </a:lnTo>
                  <a:lnTo>
                    <a:pt x="3237" y="1167"/>
                  </a:lnTo>
                  <a:lnTo>
                    <a:pt x="3236" y="1167"/>
                  </a:lnTo>
                  <a:lnTo>
                    <a:pt x="3236" y="1169"/>
                  </a:lnTo>
                  <a:lnTo>
                    <a:pt x="3234" y="1170"/>
                  </a:lnTo>
                  <a:lnTo>
                    <a:pt x="3232" y="1170"/>
                  </a:lnTo>
                  <a:lnTo>
                    <a:pt x="3231" y="1170"/>
                  </a:lnTo>
                  <a:lnTo>
                    <a:pt x="3229" y="1170"/>
                  </a:lnTo>
                  <a:lnTo>
                    <a:pt x="3229" y="1172"/>
                  </a:lnTo>
                  <a:lnTo>
                    <a:pt x="3227" y="1172"/>
                  </a:lnTo>
                  <a:lnTo>
                    <a:pt x="3226" y="1172"/>
                  </a:lnTo>
                  <a:lnTo>
                    <a:pt x="3224" y="1172"/>
                  </a:lnTo>
                  <a:lnTo>
                    <a:pt x="3221" y="1172"/>
                  </a:lnTo>
                  <a:lnTo>
                    <a:pt x="3219" y="1170"/>
                  </a:lnTo>
                  <a:lnTo>
                    <a:pt x="3218" y="1170"/>
                  </a:lnTo>
                  <a:lnTo>
                    <a:pt x="3203" y="1170"/>
                  </a:lnTo>
                  <a:lnTo>
                    <a:pt x="3203" y="1174"/>
                  </a:lnTo>
                  <a:lnTo>
                    <a:pt x="3203" y="1177"/>
                  </a:lnTo>
                  <a:lnTo>
                    <a:pt x="3203" y="1180"/>
                  </a:lnTo>
                  <a:lnTo>
                    <a:pt x="3201" y="1185"/>
                  </a:lnTo>
                  <a:lnTo>
                    <a:pt x="3200" y="1188"/>
                  </a:lnTo>
                  <a:lnTo>
                    <a:pt x="3200" y="1190"/>
                  </a:lnTo>
                  <a:lnTo>
                    <a:pt x="3198" y="1192"/>
                  </a:lnTo>
                  <a:lnTo>
                    <a:pt x="3195" y="1193"/>
                  </a:lnTo>
                  <a:lnTo>
                    <a:pt x="3191" y="1193"/>
                  </a:lnTo>
                  <a:lnTo>
                    <a:pt x="3188" y="1193"/>
                  </a:lnTo>
                  <a:lnTo>
                    <a:pt x="3185" y="1195"/>
                  </a:lnTo>
                  <a:lnTo>
                    <a:pt x="3183" y="1198"/>
                  </a:lnTo>
                  <a:lnTo>
                    <a:pt x="3183" y="1198"/>
                  </a:lnTo>
                  <a:lnTo>
                    <a:pt x="3183" y="1200"/>
                  </a:lnTo>
                  <a:lnTo>
                    <a:pt x="3183" y="1200"/>
                  </a:lnTo>
                  <a:lnTo>
                    <a:pt x="3182" y="1201"/>
                  </a:lnTo>
                  <a:lnTo>
                    <a:pt x="3180" y="1203"/>
                  </a:lnTo>
                  <a:lnTo>
                    <a:pt x="3178" y="1203"/>
                  </a:lnTo>
                  <a:lnTo>
                    <a:pt x="3177" y="1203"/>
                  </a:lnTo>
                  <a:lnTo>
                    <a:pt x="3175" y="1203"/>
                  </a:lnTo>
                  <a:lnTo>
                    <a:pt x="3173" y="1203"/>
                  </a:lnTo>
                  <a:lnTo>
                    <a:pt x="3172" y="1205"/>
                  </a:lnTo>
                  <a:lnTo>
                    <a:pt x="3172" y="1206"/>
                  </a:lnTo>
                  <a:lnTo>
                    <a:pt x="3170" y="1210"/>
                  </a:lnTo>
                  <a:lnTo>
                    <a:pt x="3169" y="1211"/>
                  </a:lnTo>
                  <a:lnTo>
                    <a:pt x="3169" y="1213"/>
                  </a:lnTo>
                  <a:lnTo>
                    <a:pt x="3165" y="1215"/>
                  </a:lnTo>
                  <a:lnTo>
                    <a:pt x="3162" y="1216"/>
                  </a:lnTo>
                  <a:lnTo>
                    <a:pt x="3160" y="1216"/>
                  </a:lnTo>
                  <a:lnTo>
                    <a:pt x="3159" y="1218"/>
                  </a:lnTo>
                  <a:lnTo>
                    <a:pt x="3159" y="1219"/>
                  </a:lnTo>
                  <a:lnTo>
                    <a:pt x="3157" y="1221"/>
                  </a:lnTo>
                  <a:lnTo>
                    <a:pt x="3155" y="1223"/>
                  </a:lnTo>
                  <a:lnTo>
                    <a:pt x="3154" y="1224"/>
                  </a:lnTo>
                  <a:lnTo>
                    <a:pt x="3152" y="1228"/>
                  </a:lnTo>
                  <a:lnTo>
                    <a:pt x="3151" y="1231"/>
                  </a:lnTo>
                  <a:lnTo>
                    <a:pt x="3149" y="1233"/>
                  </a:lnTo>
                  <a:lnTo>
                    <a:pt x="3147" y="1234"/>
                  </a:lnTo>
                  <a:lnTo>
                    <a:pt x="3147" y="1234"/>
                  </a:lnTo>
                  <a:lnTo>
                    <a:pt x="3146" y="1236"/>
                  </a:lnTo>
                  <a:lnTo>
                    <a:pt x="3142" y="1237"/>
                  </a:lnTo>
                  <a:lnTo>
                    <a:pt x="3141" y="1237"/>
                  </a:lnTo>
                  <a:lnTo>
                    <a:pt x="3139" y="1239"/>
                  </a:lnTo>
                  <a:lnTo>
                    <a:pt x="3137" y="1241"/>
                  </a:lnTo>
                  <a:lnTo>
                    <a:pt x="3136" y="1242"/>
                  </a:lnTo>
                  <a:lnTo>
                    <a:pt x="3134" y="1242"/>
                  </a:lnTo>
                  <a:lnTo>
                    <a:pt x="3133" y="1242"/>
                  </a:lnTo>
                  <a:lnTo>
                    <a:pt x="3131" y="1244"/>
                  </a:lnTo>
                  <a:lnTo>
                    <a:pt x="3129" y="1244"/>
                  </a:lnTo>
                  <a:lnTo>
                    <a:pt x="3128" y="1246"/>
                  </a:lnTo>
                  <a:lnTo>
                    <a:pt x="3128" y="1247"/>
                  </a:lnTo>
                  <a:lnTo>
                    <a:pt x="3126" y="1251"/>
                  </a:lnTo>
                  <a:lnTo>
                    <a:pt x="3124" y="1252"/>
                  </a:lnTo>
                  <a:lnTo>
                    <a:pt x="3124" y="1254"/>
                  </a:lnTo>
                  <a:lnTo>
                    <a:pt x="3123" y="1257"/>
                  </a:lnTo>
                  <a:lnTo>
                    <a:pt x="3119" y="1257"/>
                  </a:lnTo>
                  <a:lnTo>
                    <a:pt x="3118" y="1259"/>
                  </a:lnTo>
                  <a:lnTo>
                    <a:pt x="3113" y="1259"/>
                  </a:lnTo>
                  <a:lnTo>
                    <a:pt x="3110" y="1257"/>
                  </a:lnTo>
                  <a:lnTo>
                    <a:pt x="3106" y="1257"/>
                  </a:lnTo>
                  <a:lnTo>
                    <a:pt x="3105" y="1259"/>
                  </a:lnTo>
                  <a:lnTo>
                    <a:pt x="3103" y="1260"/>
                  </a:lnTo>
                  <a:lnTo>
                    <a:pt x="3103" y="1262"/>
                  </a:lnTo>
                  <a:lnTo>
                    <a:pt x="3101" y="1264"/>
                  </a:lnTo>
                  <a:lnTo>
                    <a:pt x="3101" y="1265"/>
                  </a:lnTo>
                  <a:lnTo>
                    <a:pt x="3101" y="1272"/>
                  </a:lnTo>
                  <a:lnTo>
                    <a:pt x="3101" y="1278"/>
                  </a:lnTo>
                  <a:lnTo>
                    <a:pt x="3101" y="1296"/>
                  </a:lnTo>
                  <a:lnTo>
                    <a:pt x="3101" y="1298"/>
                  </a:lnTo>
                  <a:lnTo>
                    <a:pt x="3101" y="1298"/>
                  </a:lnTo>
                  <a:lnTo>
                    <a:pt x="3101" y="1301"/>
                  </a:lnTo>
                  <a:lnTo>
                    <a:pt x="3101" y="1305"/>
                  </a:lnTo>
                  <a:lnTo>
                    <a:pt x="3101" y="1308"/>
                  </a:lnTo>
                  <a:lnTo>
                    <a:pt x="3101" y="1311"/>
                  </a:lnTo>
                  <a:lnTo>
                    <a:pt x="3101" y="1314"/>
                  </a:lnTo>
                  <a:lnTo>
                    <a:pt x="3100" y="1318"/>
                  </a:lnTo>
                  <a:lnTo>
                    <a:pt x="3100" y="1321"/>
                  </a:lnTo>
                  <a:lnTo>
                    <a:pt x="3098" y="1324"/>
                  </a:lnTo>
                  <a:lnTo>
                    <a:pt x="3096" y="1326"/>
                  </a:lnTo>
                  <a:lnTo>
                    <a:pt x="3095" y="1327"/>
                  </a:lnTo>
                  <a:lnTo>
                    <a:pt x="3095" y="1329"/>
                  </a:lnTo>
                  <a:lnTo>
                    <a:pt x="3096" y="1332"/>
                  </a:lnTo>
                  <a:lnTo>
                    <a:pt x="3096" y="1336"/>
                  </a:lnTo>
                  <a:lnTo>
                    <a:pt x="3095" y="1337"/>
                  </a:lnTo>
                  <a:lnTo>
                    <a:pt x="3095" y="1339"/>
                  </a:lnTo>
                  <a:lnTo>
                    <a:pt x="3093" y="1341"/>
                  </a:lnTo>
                  <a:lnTo>
                    <a:pt x="3092" y="1342"/>
                  </a:lnTo>
                  <a:lnTo>
                    <a:pt x="3092" y="1344"/>
                  </a:lnTo>
                  <a:lnTo>
                    <a:pt x="3092" y="1346"/>
                  </a:lnTo>
                  <a:lnTo>
                    <a:pt x="3090" y="1347"/>
                  </a:lnTo>
                  <a:lnTo>
                    <a:pt x="3090" y="1347"/>
                  </a:lnTo>
                  <a:lnTo>
                    <a:pt x="3088" y="1349"/>
                  </a:lnTo>
                  <a:lnTo>
                    <a:pt x="3088" y="1349"/>
                  </a:lnTo>
                  <a:lnTo>
                    <a:pt x="3087" y="1350"/>
                  </a:lnTo>
                  <a:lnTo>
                    <a:pt x="3085" y="1352"/>
                  </a:lnTo>
                  <a:lnTo>
                    <a:pt x="3082" y="1354"/>
                  </a:lnTo>
                  <a:lnTo>
                    <a:pt x="3080" y="1354"/>
                  </a:lnTo>
                  <a:lnTo>
                    <a:pt x="3078" y="1354"/>
                  </a:lnTo>
                  <a:lnTo>
                    <a:pt x="3077" y="1354"/>
                  </a:lnTo>
                  <a:lnTo>
                    <a:pt x="3077" y="1355"/>
                  </a:lnTo>
                  <a:lnTo>
                    <a:pt x="3077" y="1357"/>
                  </a:lnTo>
                  <a:lnTo>
                    <a:pt x="3074" y="1360"/>
                  </a:lnTo>
                  <a:lnTo>
                    <a:pt x="3070" y="1365"/>
                  </a:lnTo>
                  <a:lnTo>
                    <a:pt x="3070" y="1367"/>
                  </a:lnTo>
                  <a:lnTo>
                    <a:pt x="3069" y="1368"/>
                  </a:lnTo>
                  <a:lnTo>
                    <a:pt x="3069" y="1370"/>
                  </a:lnTo>
                  <a:lnTo>
                    <a:pt x="3069" y="1372"/>
                  </a:lnTo>
                  <a:lnTo>
                    <a:pt x="3067" y="1373"/>
                  </a:lnTo>
                  <a:lnTo>
                    <a:pt x="3065" y="1375"/>
                  </a:lnTo>
                  <a:lnTo>
                    <a:pt x="3064" y="1375"/>
                  </a:lnTo>
                  <a:lnTo>
                    <a:pt x="3060" y="1375"/>
                  </a:lnTo>
                  <a:lnTo>
                    <a:pt x="3059" y="1375"/>
                  </a:lnTo>
                  <a:lnTo>
                    <a:pt x="3057" y="1373"/>
                  </a:lnTo>
                  <a:lnTo>
                    <a:pt x="3056" y="1372"/>
                  </a:lnTo>
                  <a:lnTo>
                    <a:pt x="3054" y="1372"/>
                  </a:lnTo>
                  <a:lnTo>
                    <a:pt x="3052" y="1370"/>
                  </a:lnTo>
                  <a:lnTo>
                    <a:pt x="3051" y="1367"/>
                  </a:lnTo>
                  <a:lnTo>
                    <a:pt x="3051" y="1365"/>
                  </a:lnTo>
                  <a:lnTo>
                    <a:pt x="3051" y="1364"/>
                  </a:lnTo>
                  <a:lnTo>
                    <a:pt x="3049" y="1359"/>
                  </a:lnTo>
                  <a:lnTo>
                    <a:pt x="3046" y="1354"/>
                  </a:lnTo>
                  <a:lnTo>
                    <a:pt x="3044" y="1349"/>
                  </a:lnTo>
                  <a:lnTo>
                    <a:pt x="3041" y="1344"/>
                  </a:lnTo>
                  <a:lnTo>
                    <a:pt x="3039" y="1339"/>
                  </a:lnTo>
                  <a:lnTo>
                    <a:pt x="3038" y="1339"/>
                  </a:lnTo>
                  <a:lnTo>
                    <a:pt x="3036" y="1337"/>
                  </a:lnTo>
                  <a:lnTo>
                    <a:pt x="3034" y="1334"/>
                  </a:lnTo>
                  <a:lnTo>
                    <a:pt x="3033" y="1332"/>
                  </a:lnTo>
                  <a:lnTo>
                    <a:pt x="3031" y="1331"/>
                  </a:lnTo>
                  <a:lnTo>
                    <a:pt x="3029" y="1327"/>
                  </a:lnTo>
                  <a:lnTo>
                    <a:pt x="3029" y="1323"/>
                  </a:lnTo>
                  <a:lnTo>
                    <a:pt x="3028" y="1319"/>
                  </a:lnTo>
                  <a:lnTo>
                    <a:pt x="3029" y="1316"/>
                  </a:lnTo>
                  <a:lnTo>
                    <a:pt x="3029" y="1313"/>
                  </a:lnTo>
                  <a:lnTo>
                    <a:pt x="3029" y="1309"/>
                  </a:lnTo>
                  <a:lnTo>
                    <a:pt x="3029" y="1306"/>
                  </a:lnTo>
                  <a:lnTo>
                    <a:pt x="3028" y="1303"/>
                  </a:lnTo>
                  <a:lnTo>
                    <a:pt x="3028" y="1303"/>
                  </a:lnTo>
                  <a:lnTo>
                    <a:pt x="3026" y="1301"/>
                  </a:lnTo>
                  <a:lnTo>
                    <a:pt x="3026" y="1300"/>
                  </a:lnTo>
                  <a:lnTo>
                    <a:pt x="3024" y="1298"/>
                  </a:lnTo>
                  <a:lnTo>
                    <a:pt x="3023" y="1296"/>
                  </a:lnTo>
                  <a:lnTo>
                    <a:pt x="3021" y="1295"/>
                  </a:lnTo>
                  <a:lnTo>
                    <a:pt x="3020" y="1291"/>
                  </a:lnTo>
                  <a:lnTo>
                    <a:pt x="3018" y="1290"/>
                  </a:lnTo>
                  <a:lnTo>
                    <a:pt x="3018" y="1288"/>
                  </a:lnTo>
                  <a:lnTo>
                    <a:pt x="3018" y="1287"/>
                  </a:lnTo>
                  <a:lnTo>
                    <a:pt x="3018" y="1285"/>
                  </a:lnTo>
                  <a:lnTo>
                    <a:pt x="3016" y="1283"/>
                  </a:lnTo>
                  <a:lnTo>
                    <a:pt x="3016" y="1280"/>
                  </a:lnTo>
                  <a:lnTo>
                    <a:pt x="3015" y="1278"/>
                  </a:lnTo>
                  <a:lnTo>
                    <a:pt x="3013" y="1278"/>
                  </a:lnTo>
                  <a:lnTo>
                    <a:pt x="3013" y="1275"/>
                  </a:lnTo>
                  <a:lnTo>
                    <a:pt x="3011" y="1270"/>
                  </a:lnTo>
                  <a:lnTo>
                    <a:pt x="3011" y="1267"/>
                  </a:lnTo>
                  <a:lnTo>
                    <a:pt x="3011" y="1265"/>
                  </a:lnTo>
                  <a:lnTo>
                    <a:pt x="3011" y="1264"/>
                  </a:lnTo>
                  <a:lnTo>
                    <a:pt x="3010" y="1262"/>
                  </a:lnTo>
                  <a:lnTo>
                    <a:pt x="3008" y="1260"/>
                  </a:lnTo>
                  <a:lnTo>
                    <a:pt x="3008" y="1259"/>
                  </a:lnTo>
                  <a:lnTo>
                    <a:pt x="3006" y="1259"/>
                  </a:lnTo>
                  <a:lnTo>
                    <a:pt x="3005" y="1257"/>
                  </a:lnTo>
                  <a:lnTo>
                    <a:pt x="3003" y="1255"/>
                  </a:lnTo>
                  <a:lnTo>
                    <a:pt x="3002" y="1252"/>
                  </a:lnTo>
                  <a:lnTo>
                    <a:pt x="3000" y="1251"/>
                  </a:lnTo>
                  <a:lnTo>
                    <a:pt x="2998" y="1249"/>
                  </a:lnTo>
                  <a:lnTo>
                    <a:pt x="2998" y="1246"/>
                  </a:lnTo>
                  <a:lnTo>
                    <a:pt x="2998" y="1242"/>
                  </a:lnTo>
                  <a:lnTo>
                    <a:pt x="2998" y="1237"/>
                  </a:lnTo>
                  <a:lnTo>
                    <a:pt x="2998" y="1236"/>
                  </a:lnTo>
                  <a:lnTo>
                    <a:pt x="2998" y="1236"/>
                  </a:lnTo>
                  <a:lnTo>
                    <a:pt x="2997" y="1233"/>
                  </a:lnTo>
                  <a:lnTo>
                    <a:pt x="2995" y="1229"/>
                  </a:lnTo>
                  <a:lnTo>
                    <a:pt x="2995" y="1226"/>
                  </a:lnTo>
                  <a:lnTo>
                    <a:pt x="2995" y="1221"/>
                  </a:lnTo>
                  <a:lnTo>
                    <a:pt x="2995" y="1218"/>
                  </a:lnTo>
                  <a:lnTo>
                    <a:pt x="2995" y="1215"/>
                  </a:lnTo>
                  <a:lnTo>
                    <a:pt x="2997" y="1213"/>
                  </a:lnTo>
                  <a:lnTo>
                    <a:pt x="2997" y="1211"/>
                  </a:lnTo>
                  <a:lnTo>
                    <a:pt x="2997" y="1205"/>
                  </a:lnTo>
                  <a:lnTo>
                    <a:pt x="2997" y="1200"/>
                  </a:lnTo>
                  <a:lnTo>
                    <a:pt x="2997" y="1198"/>
                  </a:lnTo>
                  <a:lnTo>
                    <a:pt x="2997" y="1197"/>
                  </a:lnTo>
                  <a:lnTo>
                    <a:pt x="2995" y="1195"/>
                  </a:lnTo>
                  <a:lnTo>
                    <a:pt x="2995" y="1192"/>
                  </a:lnTo>
                  <a:lnTo>
                    <a:pt x="2993" y="1190"/>
                  </a:lnTo>
                  <a:lnTo>
                    <a:pt x="2992" y="1187"/>
                  </a:lnTo>
                  <a:lnTo>
                    <a:pt x="2992" y="1183"/>
                  </a:lnTo>
                  <a:lnTo>
                    <a:pt x="2992" y="1180"/>
                  </a:lnTo>
                  <a:lnTo>
                    <a:pt x="2992" y="1177"/>
                  </a:lnTo>
                  <a:lnTo>
                    <a:pt x="2990" y="1174"/>
                  </a:lnTo>
                  <a:lnTo>
                    <a:pt x="2988" y="1172"/>
                  </a:lnTo>
                  <a:lnTo>
                    <a:pt x="2988" y="1170"/>
                  </a:lnTo>
                  <a:lnTo>
                    <a:pt x="2985" y="1169"/>
                  </a:lnTo>
                  <a:lnTo>
                    <a:pt x="2984" y="1167"/>
                  </a:lnTo>
                  <a:lnTo>
                    <a:pt x="2980" y="1167"/>
                  </a:lnTo>
                  <a:lnTo>
                    <a:pt x="2979" y="1167"/>
                  </a:lnTo>
                  <a:lnTo>
                    <a:pt x="2979" y="1169"/>
                  </a:lnTo>
                  <a:lnTo>
                    <a:pt x="2977" y="1170"/>
                  </a:lnTo>
                  <a:lnTo>
                    <a:pt x="2977" y="1172"/>
                  </a:lnTo>
                  <a:lnTo>
                    <a:pt x="2975" y="1172"/>
                  </a:lnTo>
                  <a:lnTo>
                    <a:pt x="2975" y="1174"/>
                  </a:lnTo>
                  <a:lnTo>
                    <a:pt x="2972" y="1175"/>
                  </a:lnTo>
                  <a:lnTo>
                    <a:pt x="2969" y="1175"/>
                  </a:lnTo>
                  <a:lnTo>
                    <a:pt x="2967" y="1177"/>
                  </a:lnTo>
                  <a:lnTo>
                    <a:pt x="2967" y="1177"/>
                  </a:lnTo>
                  <a:lnTo>
                    <a:pt x="2966" y="1179"/>
                  </a:lnTo>
                  <a:lnTo>
                    <a:pt x="2966" y="1180"/>
                  </a:lnTo>
                  <a:lnTo>
                    <a:pt x="2964" y="1180"/>
                  </a:lnTo>
                  <a:lnTo>
                    <a:pt x="2962" y="1180"/>
                  </a:lnTo>
                  <a:lnTo>
                    <a:pt x="2961" y="1180"/>
                  </a:lnTo>
                  <a:lnTo>
                    <a:pt x="2957" y="1180"/>
                  </a:lnTo>
                  <a:lnTo>
                    <a:pt x="2956" y="1180"/>
                  </a:lnTo>
                  <a:lnTo>
                    <a:pt x="2954" y="1179"/>
                  </a:lnTo>
                  <a:lnTo>
                    <a:pt x="2954" y="1177"/>
                  </a:lnTo>
                  <a:lnTo>
                    <a:pt x="2952" y="1177"/>
                  </a:lnTo>
                  <a:lnTo>
                    <a:pt x="2949" y="1175"/>
                  </a:lnTo>
                  <a:lnTo>
                    <a:pt x="2946" y="1174"/>
                  </a:lnTo>
                  <a:lnTo>
                    <a:pt x="2944" y="1170"/>
                  </a:lnTo>
                  <a:lnTo>
                    <a:pt x="2943" y="1169"/>
                  </a:lnTo>
                  <a:lnTo>
                    <a:pt x="2941" y="1167"/>
                  </a:lnTo>
                  <a:lnTo>
                    <a:pt x="2941" y="1165"/>
                  </a:lnTo>
                  <a:lnTo>
                    <a:pt x="2939" y="1164"/>
                  </a:lnTo>
                  <a:lnTo>
                    <a:pt x="2939" y="1164"/>
                  </a:lnTo>
                  <a:lnTo>
                    <a:pt x="2938" y="1164"/>
                  </a:lnTo>
                  <a:lnTo>
                    <a:pt x="2936" y="1162"/>
                  </a:lnTo>
                  <a:lnTo>
                    <a:pt x="2934" y="1162"/>
                  </a:lnTo>
                  <a:lnTo>
                    <a:pt x="2933" y="1162"/>
                  </a:lnTo>
                  <a:lnTo>
                    <a:pt x="2931" y="1161"/>
                  </a:lnTo>
                  <a:lnTo>
                    <a:pt x="2931" y="1159"/>
                  </a:lnTo>
                  <a:lnTo>
                    <a:pt x="2931" y="1157"/>
                  </a:lnTo>
                  <a:lnTo>
                    <a:pt x="2931" y="1156"/>
                  </a:lnTo>
                  <a:lnTo>
                    <a:pt x="2933" y="1156"/>
                  </a:lnTo>
                  <a:lnTo>
                    <a:pt x="2934" y="1154"/>
                  </a:lnTo>
                  <a:lnTo>
                    <a:pt x="2938" y="1152"/>
                  </a:lnTo>
                  <a:lnTo>
                    <a:pt x="2941" y="1152"/>
                  </a:lnTo>
                  <a:lnTo>
                    <a:pt x="2944" y="1152"/>
                  </a:lnTo>
                  <a:lnTo>
                    <a:pt x="2946" y="1152"/>
                  </a:lnTo>
                  <a:lnTo>
                    <a:pt x="2949" y="1152"/>
                  </a:lnTo>
                  <a:lnTo>
                    <a:pt x="2948" y="1152"/>
                  </a:lnTo>
                  <a:lnTo>
                    <a:pt x="2944" y="1151"/>
                  </a:lnTo>
                  <a:lnTo>
                    <a:pt x="2943" y="1149"/>
                  </a:lnTo>
                  <a:lnTo>
                    <a:pt x="2939" y="1149"/>
                  </a:lnTo>
                  <a:lnTo>
                    <a:pt x="2938" y="1147"/>
                  </a:lnTo>
                  <a:lnTo>
                    <a:pt x="2936" y="1147"/>
                  </a:lnTo>
                  <a:lnTo>
                    <a:pt x="2933" y="1146"/>
                  </a:lnTo>
                  <a:lnTo>
                    <a:pt x="2930" y="1146"/>
                  </a:lnTo>
                  <a:lnTo>
                    <a:pt x="2926" y="1146"/>
                  </a:lnTo>
                  <a:lnTo>
                    <a:pt x="2925" y="1146"/>
                  </a:lnTo>
                  <a:lnTo>
                    <a:pt x="2925" y="1146"/>
                  </a:lnTo>
                  <a:lnTo>
                    <a:pt x="2923" y="1146"/>
                  </a:lnTo>
                  <a:lnTo>
                    <a:pt x="2923" y="1144"/>
                  </a:lnTo>
                  <a:lnTo>
                    <a:pt x="2921" y="1143"/>
                  </a:lnTo>
                  <a:lnTo>
                    <a:pt x="2921" y="1141"/>
                  </a:lnTo>
                  <a:lnTo>
                    <a:pt x="2920" y="1139"/>
                  </a:lnTo>
                  <a:lnTo>
                    <a:pt x="2918" y="1139"/>
                  </a:lnTo>
                  <a:lnTo>
                    <a:pt x="2916" y="1139"/>
                  </a:lnTo>
                  <a:lnTo>
                    <a:pt x="2915" y="1139"/>
                  </a:lnTo>
                  <a:lnTo>
                    <a:pt x="2915" y="1136"/>
                  </a:lnTo>
                  <a:lnTo>
                    <a:pt x="2913" y="1133"/>
                  </a:lnTo>
                  <a:lnTo>
                    <a:pt x="2912" y="1129"/>
                  </a:lnTo>
                  <a:lnTo>
                    <a:pt x="2910" y="1128"/>
                  </a:lnTo>
                  <a:lnTo>
                    <a:pt x="2908" y="1128"/>
                  </a:lnTo>
                  <a:lnTo>
                    <a:pt x="2907" y="1128"/>
                  </a:lnTo>
                  <a:lnTo>
                    <a:pt x="2905" y="1126"/>
                  </a:lnTo>
                  <a:lnTo>
                    <a:pt x="2903" y="1126"/>
                  </a:lnTo>
                  <a:lnTo>
                    <a:pt x="2903" y="1125"/>
                  </a:lnTo>
                  <a:lnTo>
                    <a:pt x="2902" y="1123"/>
                  </a:lnTo>
                  <a:lnTo>
                    <a:pt x="2900" y="1120"/>
                  </a:lnTo>
                  <a:lnTo>
                    <a:pt x="2898" y="1118"/>
                  </a:lnTo>
                  <a:lnTo>
                    <a:pt x="2897" y="1116"/>
                  </a:lnTo>
                  <a:lnTo>
                    <a:pt x="2895" y="1116"/>
                  </a:lnTo>
                  <a:lnTo>
                    <a:pt x="2894" y="1115"/>
                  </a:lnTo>
                  <a:lnTo>
                    <a:pt x="2892" y="1113"/>
                  </a:lnTo>
                  <a:lnTo>
                    <a:pt x="2890" y="1111"/>
                  </a:lnTo>
                  <a:lnTo>
                    <a:pt x="2889" y="1110"/>
                  </a:lnTo>
                  <a:lnTo>
                    <a:pt x="2885" y="1108"/>
                  </a:lnTo>
                  <a:lnTo>
                    <a:pt x="2867" y="1108"/>
                  </a:lnTo>
                  <a:lnTo>
                    <a:pt x="2848" y="1111"/>
                  </a:lnTo>
                  <a:lnTo>
                    <a:pt x="2822" y="1111"/>
                  </a:lnTo>
                  <a:lnTo>
                    <a:pt x="2820" y="1111"/>
                  </a:lnTo>
                  <a:lnTo>
                    <a:pt x="2818" y="1110"/>
                  </a:lnTo>
                  <a:lnTo>
                    <a:pt x="2815" y="1110"/>
                  </a:lnTo>
                  <a:lnTo>
                    <a:pt x="2799" y="1110"/>
                  </a:lnTo>
                  <a:lnTo>
                    <a:pt x="2797" y="1108"/>
                  </a:lnTo>
                  <a:lnTo>
                    <a:pt x="2795" y="1107"/>
                  </a:lnTo>
                  <a:lnTo>
                    <a:pt x="2794" y="1107"/>
                  </a:lnTo>
                  <a:lnTo>
                    <a:pt x="2792" y="1107"/>
                  </a:lnTo>
                  <a:lnTo>
                    <a:pt x="2790" y="1105"/>
                  </a:lnTo>
                  <a:lnTo>
                    <a:pt x="2790" y="1103"/>
                  </a:lnTo>
                  <a:lnTo>
                    <a:pt x="2790" y="1103"/>
                  </a:lnTo>
                  <a:lnTo>
                    <a:pt x="2789" y="1102"/>
                  </a:lnTo>
                  <a:lnTo>
                    <a:pt x="2787" y="1100"/>
                  </a:lnTo>
                  <a:lnTo>
                    <a:pt x="2785" y="1100"/>
                  </a:lnTo>
                  <a:lnTo>
                    <a:pt x="2782" y="1100"/>
                  </a:lnTo>
                  <a:lnTo>
                    <a:pt x="2781" y="1102"/>
                  </a:lnTo>
                  <a:lnTo>
                    <a:pt x="2779" y="1102"/>
                  </a:lnTo>
                  <a:lnTo>
                    <a:pt x="2764" y="1102"/>
                  </a:lnTo>
                  <a:lnTo>
                    <a:pt x="2761" y="1102"/>
                  </a:lnTo>
                  <a:lnTo>
                    <a:pt x="2759" y="1100"/>
                  </a:lnTo>
                  <a:lnTo>
                    <a:pt x="2758" y="1100"/>
                  </a:lnTo>
                  <a:lnTo>
                    <a:pt x="2756" y="1098"/>
                  </a:lnTo>
                  <a:lnTo>
                    <a:pt x="2756" y="1098"/>
                  </a:lnTo>
                  <a:lnTo>
                    <a:pt x="2754" y="1095"/>
                  </a:lnTo>
                  <a:lnTo>
                    <a:pt x="2754" y="1093"/>
                  </a:lnTo>
                  <a:lnTo>
                    <a:pt x="2754" y="1092"/>
                  </a:lnTo>
                  <a:lnTo>
                    <a:pt x="2754" y="1090"/>
                  </a:lnTo>
                  <a:lnTo>
                    <a:pt x="2753" y="1087"/>
                  </a:lnTo>
                  <a:lnTo>
                    <a:pt x="2749" y="1084"/>
                  </a:lnTo>
                  <a:lnTo>
                    <a:pt x="2748" y="1082"/>
                  </a:lnTo>
                  <a:lnTo>
                    <a:pt x="2746" y="1082"/>
                  </a:lnTo>
                  <a:lnTo>
                    <a:pt x="2743" y="1080"/>
                  </a:lnTo>
                  <a:lnTo>
                    <a:pt x="2740" y="1080"/>
                  </a:lnTo>
                  <a:lnTo>
                    <a:pt x="2736" y="1080"/>
                  </a:lnTo>
                  <a:lnTo>
                    <a:pt x="2735" y="1082"/>
                  </a:lnTo>
                  <a:lnTo>
                    <a:pt x="2733" y="1082"/>
                  </a:lnTo>
                  <a:lnTo>
                    <a:pt x="2730" y="1082"/>
                  </a:lnTo>
                  <a:lnTo>
                    <a:pt x="2727" y="1082"/>
                  </a:lnTo>
                  <a:lnTo>
                    <a:pt x="2725" y="1084"/>
                  </a:lnTo>
                  <a:lnTo>
                    <a:pt x="2723" y="1084"/>
                  </a:lnTo>
                  <a:lnTo>
                    <a:pt x="2718" y="1084"/>
                  </a:lnTo>
                  <a:lnTo>
                    <a:pt x="2715" y="1084"/>
                  </a:lnTo>
                  <a:lnTo>
                    <a:pt x="2710" y="1084"/>
                  </a:lnTo>
                  <a:lnTo>
                    <a:pt x="2707" y="1082"/>
                  </a:lnTo>
                  <a:lnTo>
                    <a:pt x="2705" y="1082"/>
                  </a:lnTo>
                  <a:lnTo>
                    <a:pt x="2704" y="1082"/>
                  </a:lnTo>
                  <a:lnTo>
                    <a:pt x="2700" y="1082"/>
                  </a:lnTo>
                  <a:lnTo>
                    <a:pt x="2699" y="1082"/>
                  </a:lnTo>
                  <a:lnTo>
                    <a:pt x="2697" y="1082"/>
                  </a:lnTo>
                  <a:lnTo>
                    <a:pt x="2694" y="1080"/>
                  </a:lnTo>
                  <a:lnTo>
                    <a:pt x="2692" y="1079"/>
                  </a:lnTo>
                  <a:lnTo>
                    <a:pt x="2691" y="1077"/>
                  </a:lnTo>
                  <a:lnTo>
                    <a:pt x="2687" y="1075"/>
                  </a:lnTo>
                  <a:lnTo>
                    <a:pt x="2684" y="1074"/>
                  </a:lnTo>
                  <a:lnTo>
                    <a:pt x="2682" y="1071"/>
                  </a:lnTo>
                  <a:lnTo>
                    <a:pt x="2681" y="1069"/>
                  </a:lnTo>
                  <a:lnTo>
                    <a:pt x="2677" y="1067"/>
                  </a:lnTo>
                  <a:lnTo>
                    <a:pt x="2674" y="1066"/>
                  </a:lnTo>
                  <a:lnTo>
                    <a:pt x="2671" y="1064"/>
                  </a:lnTo>
                  <a:lnTo>
                    <a:pt x="2668" y="1062"/>
                  </a:lnTo>
                  <a:lnTo>
                    <a:pt x="2666" y="1061"/>
                  </a:lnTo>
                  <a:lnTo>
                    <a:pt x="2664" y="1059"/>
                  </a:lnTo>
                  <a:lnTo>
                    <a:pt x="2663" y="1056"/>
                  </a:lnTo>
                  <a:lnTo>
                    <a:pt x="2659" y="1051"/>
                  </a:lnTo>
                  <a:lnTo>
                    <a:pt x="2659" y="1049"/>
                  </a:lnTo>
                  <a:lnTo>
                    <a:pt x="2658" y="1048"/>
                  </a:lnTo>
                  <a:lnTo>
                    <a:pt x="2655" y="1044"/>
                  </a:lnTo>
                  <a:lnTo>
                    <a:pt x="2651" y="1041"/>
                  </a:lnTo>
                  <a:lnTo>
                    <a:pt x="2648" y="1038"/>
                  </a:lnTo>
                  <a:lnTo>
                    <a:pt x="2646" y="1036"/>
                  </a:lnTo>
                  <a:lnTo>
                    <a:pt x="2645" y="1035"/>
                  </a:lnTo>
                  <a:lnTo>
                    <a:pt x="2643" y="1031"/>
                  </a:lnTo>
                  <a:lnTo>
                    <a:pt x="2640" y="1031"/>
                  </a:lnTo>
                  <a:lnTo>
                    <a:pt x="2637" y="1030"/>
                  </a:lnTo>
                  <a:lnTo>
                    <a:pt x="2632" y="1030"/>
                  </a:lnTo>
                  <a:lnTo>
                    <a:pt x="2630" y="1030"/>
                  </a:lnTo>
                  <a:lnTo>
                    <a:pt x="2627" y="1030"/>
                  </a:lnTo>
                  <a:lnTo>
                    <a:pt x="2625" y="1031"/>
                  </a:lnTo>
                  <a:lnTo>
                    <a:pt x="2623" y="1033"/>
                  </a:lnTo>
                  <a:lnTo>
                    <a:pt x="2623" y="1035"/>
                  </a:lnTo>
                  <a:lnTo>
                    <a:pt x="2622" y="1036"/>
                  </a:lnTo>
                  <a:lnTo>
                    <a:pt x="2622" y="1039"/>
                  </a:lnTo>
                  <a:lnTo>
                    <a:pt x="2622" y="1041"/>
                  </a:lnTo>
                  <a:lnTo>
                    <a:pt x="2622" y="1044"/>
                  </a:lnTo>
                  <a:lnTo>
                    <a:pt x="2622" y="1046"/>
                  </a:lnTo>
                  <a:lnTo>
                    <a:pt x="2623" y="1048"/>
                  </a:lnTo>
                  <a:lnTo>
                    <a:pt x="2623" y="1049"/>
                  </a:lnTo>
                  <a:lnTo>
                    <a:pt x="2623" y="1051"/>
                  </a:lnTo>
                  <a:lnTo>
                    <a:pt x="2623" y="1054"/>
                  </a:lnTo>
                  <a:lnTo>
                    <a:pt x="2623" y="1056"/>
                  </a:lnTo>
                  <a:lnTo>
                    <a:pt x="2623" y="1056"/>
                  </a:lnTo>
                  <a:lnTo>
                    <a:pt x="2625" y="1057"/>
                  </a:lnTo>
                  <a:lnTo>
                    <a:pt x="2627" y="1059"/>
                  </a:lnTo>
                  <a:lnTo>
                    <a:pt x="2627" y="1059"/>
                  </a:lnTo>
                  <a:lnTo>
                    <a:pt x="2630" y="1062"/>
                  </a:lnTo>
                  <a:lnTo>
                    <a:pt x="2632" y="1066"/>
                  </a:lnTo>
                  <a:lnTo>
                    <a:pt x="2632" y="1069"/>
                  </a:lnTo>
                  <a:lnTo>
                    <a:pt x="2632" y="1072"/>
                  </a:lnTo>
                  <a:lnTo>
                    <a:pt x="2632" y="1074"/>
                  </a:lnTo>
                  <a:lnTo>
                    <a:pt x="2632" y="1075"/>
                  </a:lnTo>
                  <a:lnTo>
                    <a:pt x="2632" y="1077"/>
                  </a:lnTo>
                  <a:lnTo>
                    <a:pt x="2633" y="1077"/>
                  </a:lnTo>
                  <a:lnTo>
                    <a:pt x="2637" y="1077"/>
                  </a:lnTo>
                  <a:lnTo>
                    <a:pt x="2638" y="1079"/>
                  </a:lnTo>
                  <a:lnTo>
                    <a:pt x="2640" y="1079"/>
                  </a:lnTo>
                  <a:lnTo>
                    <a:pt x="2640" y="1079"/>
                  </a:lnTo>
                  <a:lnTo>
                    <a:pt x="2641" y="1079"/>
                  </a:lnTo>
                  <a:lnTo>
                    <a:pt x="2645" y="1080"/>
                  </a:lnTo>
                  <a:lnTo>
                    <a:pt x="2646" y="1080"/>
                  </a:lnTo>
                  <a:lnTo>
                    <a:pt x="2648" y="1082"/>
                  </a:lnTo>
                  <a:lnTo>
                    <a:pt x="2648" y="1084"/>
                  </a:lnTo>
                  <a:lnTo>
                    <a:pt x="2650" y="1084"/>
                  </a:lnTo>
                  <a:lnTo>
                    <a:pt x="2651" y="1084"/>
                  </a:lnTo>
                  <a:lnTo>
                    <a:pt x="2653" y="1085"/>
                  </a:lnTo>
                  <a:lnTo>
                    <a:pt x="2655" y="1087"/>
                  </a:lnTo>
                  <a:lnTo>
                    <a:pt x="2655" y="1103"/>
                  </a:lnTo>
                  <a:lnTo>
                    <a:pt x="2658" y="1103"/>
                  </a:lnTo>
                  <a:lnTo>
                    <a:pt x="2659" y="1103"/>
                  </a:lnTo>
                  <a:lnTo>
                    <a:pt x="2661" y="1103"/>
                  </a:lnTo>
                  <a:lnTo>
                    <a:pt x="2666" y="1103"/>
                  </a:lnTo>
                  <a:lnTo>
                    <a:pt x="2671" y="1103"/>
                  </a:lnTo>
                  <a:lnTo>
                    <a:pt x="2674" y="1105"/>
                  </a:lnTo>
                  <a:lnTo>
                    <a:pt x="2676" y="1107"/>
                  </a:lnTo>
                  <a:lnTo>
                    <a:pt x="2679" y="1107"/>
                  </a:lnTo>
                  <a:lnTo>
                    <a:pt x="2682" y="1107"/>
                  </a:lnTo>
                  <a:lnTo>
                    <a:pt x="2684" y="1107"/>
                  </a:lnTo>
                  <a:lnTo>
                    <a:pt x="2686" y="1107"/>
                  </a:lnTo>
                  <a:lnTo>
                    <a:pt x="2689" y="1107"/>
                  </a:lnTo>
                  <a:lnTo>
                    <a:pt x="2692" y="1107"/>
                  </a:lnTo>
                  <a:lnTo>
                    <a:pt x="2695" y="1107"/>
                  </a:lnTo>
                  <a:lnTo>
                    <a:pt x="2699" y="1107"/>
                  </a:lnTo>
                  <a:lnTo>
                    <a:pt x="2699" y="1107"/>
                  </a:lnTo>
                  <a:lnTo>
                    <a:pt x="2700" y="1108"/>
                  </a:lnTo>
                  <a:lnTo>
                    <a:pt x="2702" y="1110"/>
                  </a:lnTo>
                  <a:lnTo>
                    <a:pt x="2702" y="1110"/>
                  </a:lnTo>
                  <a:lnTo>
                    <a:pt x="2702" y="1111"/>
                  </a:lnTo>
                  <a:lnTo>
                    <a:pt x="2702" y="1113"/>
                  </a:lnTo>
                  <a:lnTo>
                    <a:pt x="2700" y="1113"/>
                  </a:lnTo>
                  <a:lnTo>
                    <a:pt x="2699" y="1115"/>
                  </a:lnTo>
                  <a:lnTo>
                    <a:pt x="2695" y="1115"/>
                  </a:lnTo>
                  <a:lnTo>
                    <a:pt x="2692" y="1115"/>
                  </a:lnTo>
                  <a:lnTo>
                    <a:pt x="2691" y="1115"/>
                  </a:lnTo>
                  <a:lnTo>
                    <a:pt x="2687" y="1115"/>
                  </a:lnTo>
                  <a:lnTo>
                    <a:pt x="2686" y="1113"/>
                  </a:lnTo>
                  <a:lnTo>
                    <a:pt x="2684" y="1111"/>
                  </a:lnTo>
                  <a:lnTo>
                    <a:pt x="2682" y="1111"/>
                  </a:lnTo>
                  <a:lnTo>
                    <a:pt x="2681" y="1111"/>
                  </a:lnTo>
                  <a:lnTo>
                    <a:pt x="2679" y="1111"/>
                  </a:lnTo>
                  <a:lnTo>
                    <a:pt x="2676" y="1113"/>
                  </a:lnTo>
                  <a:lnTo>
                    <a:pt x="2674" y="1115"/>
                  </a:lnTo>
                  <a:lnTo>
                    <a:pt x="2673" y="1115"/>
                  </a:lnTo>
                  <a:lnTo>
                    <a:pt x="2671" y="1115"/>
                  </a:lnTo>
                  <a:lnTo>
                    <a:pt x="2671" y="1116"/>
                  </a:lnTo>
                  <a:lnTo>
                    <a:pt x="2671" y="1116"/>
                  </a:lnTo>
                  <a:lnTo>
                    <a:pt x="2671" y="1118"/>
                  </a:lnTo>
                  <a:lnTo>
                    <a:pt x="2671" y="1121"/>
                  </a:lnTo>
                  <a:lnTo>
                    <a:pt x="2671" y="1123"/>
                  </a:lnTo>
                  <a:lnTo>
                    <a:pt x="2673" y="1125"/>
                  </a:lnTo>
                  <a:lnTo>
                    <a:pt x="2674" y="1125"/>
                  </a:lnTo>
                  <a:lnTo>
                    <a:pt x="2676" y="1126"/>
                  </a:lnTo>
                  <a:lnTo>
                    <a:pt x="2677" y="1128"/>
                  </a:lnTo>
                  <a:lnTo>
                    <a:pt x="2679" y="1129"/>
                  </a:lnTo>
                  <a:lnTo>
                    <a:pt x="2682" y="1131"/>
                  </a:lnTo>
                  <a:lnTo>
                    <a:pt x="2684" y="1129"/>
                  </a:lnTo>
                  <a:lnTo>
                    <a:pt x="2686" y="1129"/>
                  </a:lnTo>
                  <a:lnTo>
                    <a:pt x="2686" y="1128"/>
                  </a:lnTo>
                  <a:lnTo>
                    <a:pt x="2687" y="1126"/>
                  </a:lnTo>
                  <a:lnTo>
                    <a:pt x="2689" y="1125"/>
                  </a:lnTo>
                  <a:lnTo>
                    <a:pt x="2692" y="1123"/>
                  </a:lnTo>
                  <a:lnTo>
                    <a:pt x="2694" y="1121"/>
                  </a:lnTo>
                  <a:lnTo>
                    <a:pt x="2695" y="1120"/>
                  </a:lnTo>
                  <a:lnTo>
                    <a:pt x="2697" y="1120"/>
                  </a:lnTo>
                  <a:lnTo>
                    <a:pt x="2700" y="1121"/>
                  </a:lnTo>
                  <a:lnTo>
                    <a:pt x="2704" y="1121"/>
                  </a:lnTo>
                  <a:lnTo>
                    <a:pt x="2705" y="1123"/>
                  </a:lnTo>
                  <a:lnTo>
                    <a:pt x="2707" y="1123"/>
                  </a:lnTo>
                  <a:lnTo>
                    <a:pt x="2710" y="1123"/>
                  </a:lnTo>
                  <a:lnTo>
                    <a:pt x="2713" y="1123"/>
                  </a:lnTo>
                  <a:lnTo>
                    <a:pt x="2718" y="1123"/>
                  </a:lnTo>
                  <a:lnTo>
                    <a:pt x="2722" y="1125"/>
                  </a:lnTo>
                  <a:lnTo>
                    <a:pt x="2723" y="1125"/>
                  </a:lnTo>
                  <a:lnTo>
                    <a:pt x="2725" y="1121"/>
                  </a:lnTo>
                  <a:lnTo>
                    <a:pt x="2725" y="1118"/>
                  </a:lnTo>
                  <a:lnTo>
                    <a:pt x="2725" y="1115"/>
                  </a:lnTo>
                  <a:lnTo>
                    <a:pt x="2725" y="1111"/>
                  </a:lnTo>
                  <a:lnTo>
                    <a:pt x="2725" y="1108"/>
                  </a:lnTo>
                  <a:lnTo>
                    <a:pt x="2725" y="1107"/>
                  </a:lnTo>
                  <a:lnTo>
                    <a:pt x="2727" y="1103"/>
                  </a:lnTo>
                  <a:lnTo>
                    <a:pt x="2728" y="1102"/>
                  </a:lnTo>
                  <a:lnTo>
                    <a:pt x="2731" y="1100"/>
                  </a:lnTo>
                  <a:lnTo>
                    <a:pt x="2735" y="1098"/>
                  </a:lnTo>
                  <a:lnTo>
                    <a:pt x="2736" y="1098"/>
                  </a:lnTo>
                  <a:lnTo>
                    <a:pt x="2736" y="1095"/>
                  </a:lnTo>
                  <a:lnTo>
                    <a:pt x="2738" y="1097"/>
                  </a:lnTo>
                  <a:lnTo>
                    <a:pt x="2740" y="1098"/>
                  </a:lnTo>
                  <a:lnTo>
                    <a:pt x="2741" y="1102"/>
                  </a:lnTo>
                  <a:lnTo>
                    <a:pt x="2741" y="1116"/>
                  </a:lnTo>
                  <a:lnTo>
                    <a:pt x="2743" y="1118"/>
                  </a:lnTo>
                  <a:lnTo>
                    <a:pt x="2745" y="1120"/>
                  </a:lnTo>
                  <a:lnTo>
                    <a:pt x="2746" y="1121"/>
                  </a:lnTo>
                  <a:lnTo>
                    <a:pt x="2746" y="1121"/>
                  </a:lnTo>
                  <a:lnTo>
                    <a:pt x="2748" y="1121"/>
                  </a:lnTo>
                  <a:lnTo>
                    <a:pt x="2748" y="1123"/>
                  </a:lnTo>
                  <a:lnTo>
                    <a:pt x="2748" y="1125"/>
                  </a:lnTo>
                  <a:lnTo>
                    <a:pt x="2748" y="1128"/>
                  </a:lnTo>
                  <a:lnTo>
                    <a:pt x="2749" y="1133"/>
                  </a:lnTo>
                  <a:lnTo>
                    <a:pt x="2751" y="1131"/>
                  </a:lnTo>
                  <a:lnTo>
                    <a:pt x="2753" y="1129"/>
                  </a:lnTo>
                  <a:lnTo>
                    <a:pt x="2754" y="1126"/>
                  </a:lnTo>
                  <a:lnTo>
                    <a:pt x="2754" y="1125"/>
                  </a:lnTo>
                  <a:lnTo>
                    <a:pt x="2754" y="1121"/>
                  </a:lnTo>
                  <a:lnTo>
                    <a:pt x="2754" y="1120"/>
                  </a:lnTo>
                  <a:lnTo>
                    <a:pt x="2759" y="1120"/>
                  </a:lnTo>
                  <a:lnTo>
                    <a:pt x="2763" y="1120"/>
                  </a:lnTo>
                  <a:lnTo>
                    <a:pt x="2763" y="1121"/>
                  </a:lnTo>
                  <a:lnTo>
                    <a:pt x="2766" y="1121"/>
                  </a:lnTo>
                  <a:lnTo>
                    <a:pt x="2766" y="1123"/>
                  </a:lnTo>
                  <a:lnTo>
                    <a:pt x="2767" y="1126"/>
                  </a:lnTo>
                  <a:lnTo>
                    <a:pt x="2767" y="1128"/>
                  </a:lnTo>
                  <a:lnTo>
                    <a:pt x="2766" y="1129"/>
                  </a:lnTo>
                  <a:lnTo>
                    <a:pt x="2764" y="1133"/>
                  </a:lnTo>
                  <a:lnTo>
                    <a:pt x="2764" y="1134"/>
                  </a:lnTo>
                  <a:lnTo>
                    <a:pt x="2764" y="1136"/>
                  </a:lnTo>
                  <a:lnTo>
                    <a:pt x="2766" y="1136"/>
                  </a:lnTo>
                  <a:lnTo>
                    <a:pt x="2767" y="1136"/>
                  </a:lnTo>
                  <a:lnTo>
                    <a:pt x="2769" y="1136"/>
                  </a:lnTo>
                  <a:lnTo>
                    <a:pt x="2771" y="1136"/>
                  </a:lnTo>
                  <a:lnTo>
                    <a:pt x="2774" y="1138"/>
                  </a:lnTo>
                  <a:lnTo>
                    <a:pt x="2777" y="1139"/>
                  </a:lnTo>
                  <a:lnTo>
                    <a:pt x="2779" y="1141"/>
                  </a:lnTo>
                  <a:lnTo>
                    <a:pt x="2781" y="1143"/>
                  </a:lnTo>
                  <a:lnTo>
                    <a:pt x="2782" y="1144"/>
                  </a:lnTo>
                  <a:lnTo>
                    <a:pt x="2782" y="1146"/>
                  </a:lnTo>
                  <a:lnTo>
                    <a:pt x="2782" y="1149"/>
                  </a:lnTo>
                  <a:lnTo>
                    <a:pt x="2782" y="1151"/>
                  </a:lnTo>
                  <a:lnTo>
                    <a:pt x="2782" y="1152"/>
                  </a:lnTo>
                  <a:lnTo>
                    <a:pt x="2784" y="1154"/>
                  </a:lnTo>
                  <a:lnTo>
                    <a:pt x="2785" y="1154"/>
                  </a:lnTo>
                  <a:lnTo>
                    <a:pt x="2787" y="1156"/>
                  </a:lnTo>
                  <a:lnTo>
                    <a:pt x="2789" y="1156"/>
                  </a:lnTo>
                  <a:lnTo>
                    <a:pt x="2790" y="1156"/>
                  </a:lnTo>
                  <a:lnTo>
                    <a:pt x="2792" y="1156"/>
                  </a:lnTo>
                  <a:lnTo>
                    <a:pt x="2794" y="1157"/>
                  </a:lnTo>
                  <a:lnTo>
                    <a:pt x="2795" y="1159"/>
                  </a:lnTo>
                  <a:lnTo>
                    <a:pt x="2797" y="1162"/>
                  </a:lnTo>
                  <a:lnTo>
                    <a:pt x="2797" y="1165"/>
                  </a:lnTo>
                  <a:lnTo>
                    <a:pt x="2794" y="1167"/>
                  </a:lnTo>
                  <a:lnTo>
                    <a:pt x="2790" y="1169"/>
                  </a:lnTo>
                  <a:lnTo>
                    <a:pt x="2789" y="1169"/>
                  </a:lnTo>
                  <a:lnTo>
                    <a:pt x="2787" y="1169"/>
                  </a:lnTo>
                  <a:lnTo>
                    <a:pt x="2785" y="1169"/>
                  </a:lnTo>
                  <a:lnTo>
                    <a:pt x="2784" y="1169"/>
                  </a:lnTo>
                  <a:lnTo>
                    <a:pt x="2784" y="1170"/>
                  </a:lnTo>
                  <a:lnTo>
                    <a:pt x="2784" y="1172"/>
                  </a:lnTo>
                  <a:lnTo>
                    <a:pt x="2782" y="1177"/>
                  </a:lnTo>
                  <a:lnTo>
                    <a:pt x="2782" y="1180"/>
                  </a:lnTo>
                  <a:lnTo>
                    <a:pt x="2781" y="1183"/>
                  </a:lnTo>
                  <a:lnTo>
                    <a:pt x="2781" y="1187"/>
                  </a:lnTo>
                  <a:lnTo>
                    <a:pt x="2781" y="1190"/>
                  </a:lnTo>
                  <a:lnTo>
                    <a:pt x="2781" y="1193"/>
                  </a:lnTo>
                  <a:lnTo>
                    <a:pt x="2781" y="1197"/>
                  </a:lnTo>
                  <a:lnTo>
                    <a:pt x="2779" y="1195"/>
                  </a:lnTo>
                  <a:lnTo>
                    <a:pt x="2777" y="1195"/>
                  </a:lnTo>
                  <a:lnTo>
                    <a:pt x="2777" y="1193"/>
                  </a:lnTo>
                  <a:lnTo>
                    <a:pt x="2776" y="1193"/>
                  </a:lnTo>
                  <a:lnTo>
                    <a:pt x="2776" y="1192"/>
                  </a:lnTo>
                  <a:lnTo>
                    <a:pt x="2774" y="1192"/>
                  </a:lnTo>
                  <a:lnTo>
                    <a:pt x="2771" y="1193"/>
                  </a:lnTo>
                  <a:lnTo>
                    <a:pt x="2769" y="1195"/>
                  </a:lnTo>
                  <a:lnTo>
                    <a:pt x="2767" y="1195"/>
                  </a:lnTo>
                  <a:lnTo>
                    <a:pt x="2767" y="1198"/>
                  </a:lnTo>
                  <a:lnTo>
                    <a:pt x="2766" y="1198"/>
                  </a:lnTo>
                  <a:lnTo>
                    <a:pt x="2764" y="1200"/>
                  </a:lnTo>
                  <a:lnTo>
                    <a:pt x="2764" y="1201"/>
                  </a:lnTo>
                  <a:lnTo>
                    <a:pt x="2764" y="1203"/>
                  </a:lnTo>
                  <a:lnTo>
                    <a:pt x="2764" y="1205"/>
                  </a:lnTo>
                  <a:lnTo>
                    <a:pt x="2763" y="1206"/>
                  </a:lnTo>
                  <a:lnTo>
                    <a:pt x="2763" y="1213"/>
                  </a:lnTo>
                  <a:lnTo>
                    <a:pt x="2761" y="1213"/>
                  </a:lnTo>
                  <a:lnTo>
                    <a:pt x="2759" y="1213"/>
                  </a:lnTo>
                  <a:lnTo>
                    <a:pt x="2756" y="1213"/>
                  </a:lnTo>
                  <a:lnTo>
                    <a:pt x="2754" y="1213"/>
                  </a:lnTo>
                  <a:lnTo>
                    <a:pt x="2753" y="1213"/>
                  </a:lnTo>
                  <a:lnTo>
                    <a:pt x="2751" y="1215"/>
                  </a:lnTo>
                  <a:lnTo>
                    <a:pt x="2749" y="1216"/>
                  </a:lnTo>
                  <a:lnTo>
                    <a:pt x="2748" y="1218"/>
                  </a:lnTo>
                  <a:lnTo>
                    <a:pt x="2746" y="1221"/>
                  </a:lnTo>
                  <a:lnTo>
                    <a:pt x="2746" y="1223"/>
                  </a:lnTo>
                  <a:lnTo>
                    <a:pt x="2745" y="1224"/>
                  </a:lnTo>
                  <a:lnTo>
                    <a:pt x="2745" y="1228"/>
                  </a:lnTo>
                  <a:lnTo>
                    <a:pt x="2728" y="1228"/>
                  </a:lnTo>
                  <a:lnTo>
                    <a:pt x="2727" y="1231"/>
                  </a:lnTo>
                  <a:lnTo>
                    <a:pt x="2725" y="1234"/>
                  </a:lnTo>
                  <a:lnTo>
                    <a:pt x="2725" y="1236"/>
                  </a:lnTo>
                  <a:lnTo>
                    <a:pt x="2725" y="1237"/>
                  </a:lnTo>
                  <a:lnTo>
                    <a:pt x="2725" y="1239"/>
                  </a:lnTo>
                  <a:lnTo>
                    <a:pt x="2723" y="1241"/>
                  </a:lnTo>
                  <a:lnTo>
                    <a:pt x="2723" y="1242"/>
                  </a:lnTo>
                  <a:lnTo>
                    <a:pt x="2723" y="1246"/>
                  </a:lnTo>
                  <a:lnTo>
                    <a:pt x="2702" y="1244"/>
                  </a:lnTo>
                  <a:lnTo>
                    <a:pt x="2700" y="1246"/>
                  </a:lnTo>
                  <a:lnTo>
                    <a:pt x="2699" y="1246"/>
                  </a:lnTo>
                  <a:lnTo>
                    <a:pt x="2697" y="1246"/>
                  </a:lnTo>
                  <a:lnTo>
                    <a:pt x="2695" y="1246"/>
                  </a:lnTo>
                  <a:lnTo>
                    <a:pt x="2694" y="1246"/>
                  </a:lnTo>
                  <a:lnTo>
                    <a:pt x="2692" y="1247"/>
                  </a:lnTo>
                  <a:lnTo>
                    <a:pt x="2689" y="1247"/>
                  </a:lnTo>
                  <a:lnTo>
                    <a:pt x="2687" y="1249"/>
                  </a:lnTo>
                  <a:lnTo>
                    <a:pt x="2686" y="1251"/>
                  </a:lnTo>
                  <a:lnTo>
                    <a:pt x="2686" y="1251"/>
                  </a:lnTo>
                  <a:lnTo>
                    <a:pt x="2684" y="1251"/>
                  </a:lnTo>
                  <a:lnTo>
                    <a:pt x="2682" y="1251"/>
                  </a:lnTo>
                  <a:lnTo>
                    <a:pt x="2682" y="1252"/>
                  </a:lnTo>
                  <a:lnTo>
                    <a:pt x="2681" y="1254"/>
                  </a:lnTo>
                  <a:lnTo>
                    <a:pt x="2681" y="1254"/>
                  </a:lnTo>
                  <a:lnTo>
                    <a:pt x="2681" y="1257"/>
                  </a:lnTo>
                  <a:lnTo>
                    <a:pt x="2681" y="1259"/>
                  </a:lnTo>
                  <a:lnTo>
                    <a:pt x="2681" y="1262"/>
                  </a:lnTo>
                  <a:lnTo>
                    <a:pt x="2677" y="1262"/>
                  </a:lnTo>
                  <a:lnTo>
                    <a:pt x="2674" y="1262"/>
                  </a:lnTo>
                  <a:lnTo>
                    <a:pt x="2671" y="1262"/>
                  </a:lnTo>
                  <a:lnTo>
                    <a:pt x="2668" y="1262"/>
                  </a:lnTo>
                  <a:lnTo>
                    <a:pt x="2668" y="1262"/>
                  </a:lnTo>
                  <a:lnTo>
                    <a:pt x="2666" y="1264"/>
                  </a:lnTo>
                  <a:lnTo>
                    <a:pt x="2664" y="1265"/>
                  </a:lnTo>
                  <a:lnTo>
                    <a:pt x="2661" y="1269"/>
                  </a:lnTo>
                  <a:lnTo>
                    <a:pt x="2661" y="1270"/>
                  </a:lnTo>
                  <a:lnTo>
                    <a:pt x="2659" y="1272"/>
                  </a:lnTo>
                  <a:lnTo>
                    <a:pt x="2656" y="1272"/>
                  </a:lnTo>
                  <a:lnTo>
                    <a:pt x="2653" y="1272"/>
                  </a:lnTo>
                  <a:lnTo>
                    <a:pt x="2650" y="1272"/>
                  </a:lnTo>
                  <a:lnTo>
                    <a:pt x="2648" y="1273"/>
                  </a:lnTo>
                  <a:lnTo>
                    <a:pt x="2648" y="1273"/>
                  </a:lnTo>
                  <a:lnTo>
                    <a:pt x="2646" y="1275"/>
                  </a:lnTo>
                  <a:lnTo>
                    <a:pt x="2643" y="1275"/>
                  </a:lnTo>
                  <a:lnTo>
                    <a:pt x="2640" y="1275"/>
                  </a:lnTo>
                  <a:lnTo>
                    <a:pt x="2638" y="1275"/>
                  </a:lnTo>
                  <a:lnTo>
                    <a:pt x="2637" y="1277"/>
                  </a:lnTo>
                  <a:lnTo>
                    <a:pt x="2633" y="1277"/>
                  </a:lnTo>
                  <a:lnTo>
                    <a:pt x="2630" y="1278"/>
                  </a:lnTo>
                  <a:lnTo>
                    <a:pt x="2627" y="1278"/>
                  </a:lnTo>
                  <a:lnTo>
                    <a:pt x="2627" y="1280"/>
                  </a:lnTo>
                  <a:lnTo>
                    <a:pt x="2625" y="1280"/>
                  </a:lnTo>
                  <a:lnTo>
                    <a:pt x="2623" y="1282"/>
                  </a:lnTo>
                  <a:lnTo>
                    <a:pt x="2622" y="1283"/>
                  </a:lnTo>
                  <a:lnTo>
                    <a:pt x="2620" y="1283"/>
                  </a:lnTo>
                  <a:lnTo>
                    <a:pt x="2619" y="1285"/>
                  </a:lnTo>
                  <a:lnTo>
                    <a:pt x="2619" y="1287"/>
                  </a:lnTo>
                  <a:lnTo>
                    <a:pt x="2615" y="1293"/>
                  </a:lnTo>
                  <a:lnTo>
                    <a:pt x="2612" y="1293"/>
                  </a:lnTo>
                  <a:lnTo>
                    <a:pt x="2610" y="1293"/>
                  </a:lnTo>
                  <a:lnTo>
                    <a:pt x="2609" y="1291"/>
                  </a:lnTo>
                  <a:lnTo>
                    <a:pt x="2609" y="1291"/>
                  </a:lnTo>
                  <a:lnTo>
                    <a:pt x="2589" y="1291"/>
                  </a:lnTo>
                  <a:lnTo>
                    <a:pt x="2587" y="1291"/>
                  </a:lnTo>
                  <a:lnTo>
                    <a:pt x="2586" y="1291"/>
                  </a:lnTo>
                  <a:lnTo>
                    <a:pt x="2583" y="1293"/>
                  </a:lnTo>
                  <a:lnTo>
                    <a:pt x="2579" y="1296"/>
                  </a:lnTo>
                  <a:lnTo>
                    <a:pt x="2578" y="1298"/>
                  </a:lnTo>
                  <a:lnTo>
                    <a:pt x="2576" y="1301"/>
                  </a:lnTo>
                  <a:lnTo>
                    <a:pt x="2574" y="1305"/>
                  </a:lnTo>
                  <a:lnTo>
                    <a:pt x="2573" y="1305"/>
                  </a:lnTo>
                  <a:lnTo>
                    <a:pt x="2569" y="1306"/>
                  </a:lnTo>
                  <a:lnTo>
                    <a:pt x="2566" y="1306"/>
                  </a:lnTo>
                  <a:lnTo>
                    <a:pt x="2563" y="1306"/>
                  </a:lnTo>
                  <a:lnTo>
                    <a:pt x="2560" y="1306"/>
                  </a:lnTo>
                  <a:lnTo>
                    <a:pt x="2556" y="1306"/>
                  </a:lnTo>
                  <a:lnTo>
                    <a:pt x="2555" y="1305"/>
                  </a:lnTo>
                  <a:lnTo>
                    <a:pt x="2551" y="1303"/>
                  </a:lnTo>
                  <a:lnTo>
                    <a:pt x="2550" y="1301"/>
                  </a:lnTo>
                  <a:lnTo>
                    <a:pt x="2548" y="1300"/>
                  </a:lnTo>
                  <a:lnTo>
                    <a:pt x="2545" y="1298"/>
                  </a:lnTo>
                  <a:lnTo>
                    <a:pt x="2543" y="1296"/>
                  </a:lnTo>
                  <a:lnTo>
                    <a:pt x="2542" y="1293"/>
                  </a:lnTo>
                  <a:lnTo>
                    <a:pt x="2542" y="1265"/>
                  </a:lnTo>
                  <a:lnTo>
                    <a:pt x="2542" y="1264"/>
                  </a:lnTo>
                  <a:lnTo>
                    <a:pt x="2540" y="1262"/>
                  </a:lnTo>
                  <a:lnTo>
                    <a:pt x="2538" y="1259"/>
                  </a:lnTo>
                  <a:lnTo>
                    <a:pt x="2537" y="1259"/>
                  </a:lnTo>
                  <a:lnTo>
                    <a:pt x="2537" y="1257"/>
                  </a:lnTo>
                  <a:lnTo>
                    <a:pt x="2537" y="1254"/>
                  </a:lnTo>
                  <a:lnTo>
                    <a:pt x="2537" y="1251"/>
                  </a:lnTo>
                  <a:lnTo>
                    <a:pt x="2537" y="1247"/>
                  </a:lnTo>
                  <a:lnTo>
                    <a:pt x="2537" y="1246"/>
                  </a:lnTo>
                  <a:lnTo>
                    <a:pt x="2535" y="1244"/>
                  </a:lnTo>
                  <a:lnTo>
                    <a:pt x="2533" y="1242"/>
                  </a:lnTo>
                  <a:lnTo>
                    <a:pt x="2533" y="1239"/>
                  </a:lnTo>
                  <a:lnTo>
                    <a:pt x="2532" y="1237"/>
                  </a:lnTo>
                  <a:lnTo>
                    <a:pt x="2529" y="1234"/>
                  </a:lnTo>
                  <a:lnTo>
                    <a:pt x="2525" y="1231"/>
                  </a:lnTo>
                  <a:lnTo>
                    <a:pt x="2522" y="1228"/>
                  </a:lnTo>
                  <a:lnTo>
                    <a:pt x="2519" y="1223"/>
                  </a:lnTo>
                  <a:lnTo>
                    <a:pt x="2515" y="1218"/>
                  </a:lnTo>
                  <a:lnTo>
                    <a:pt x="2514" y="1216"/>
                  </a:lnTo>
                  <a:lnTo>
                    <a:pt x="2512" y="1215"/>
                  </a:lnTo>
                  <a:lnTo>
                    <a:pt x="2510" y="1213"/>
                  </a:lnTo>
                  <a:lnTo>
                    <a:pt x="2509" y="1211"/>
                  </a:lnTo>
                  <a:lnTo>
                    <a:pt x="2507" y="1206"/>
                  </a:lnTo>
                  <a:lnTo>
                    <a:pt x="2506" y="1203"/>
                  </a:lnTo>
                  <a:lnTo>
                    <a:pt x="2504" y="1201"/>
                  </a:lnTo>
                  <a:lnTo>
                    <a:pt x="2502" y="1200"/>
                  </a:lnTo>
                  <a:lnTo>
                    <a:pt x="2502" y="1198"/>
                  </a:lnTo>
                  <a:lnTo>
                    <a:pt x="2501" y="1198"/>
                  </a:lnTo>
                  <a:lnTo>
                    <a:pt x="2499" y="1197"/>
                  </a:lnTo>
                  <a:lnTo>
                    <a:pt x="2499" y="1195"/>
                  </a:lnTo>
                  <a:lnTo>
                    <a:pt x="2496" y="1192"/>
                  </a:lnTo>
                  <a:lnTo>
                    <a:pt x="2492" y="1190"/>
                  </a:lnTo>
                  <a:lnTo>
                    <a:pt x="2491" y="1188"/>
                  </a:lnTo>
                  <a:lnTo>
                    <a:pt x="2489" y="1187"/>
                  </a:lnTo>
                  <a:lnTo>
                    <a:pt x="2488" y="1185"/>
                  </a:lnTo>
                  <a:lnTo>
                    <a:pt x="2486" y="1185"/>
                  </a:lnTo>
                  <a:lnTo>
                    <a:pt x="2484" y="1183"/>
                  </a:lnTo>
                  <a:lnTo>
                    <a:pt x="2483" y="1182"/>
                  </a:lnTo>
                  <a:lnTo>
                    <a:pt x="2481" y="1180"/>
                  </a:lnTo>
                  <a:lnTo>
                    <a:pt x="2481" y="1177"/>
                  </a:lnTo>
                  <a:lnTo>
                    <a:pt x="2481" y="1174"/>
                  </a:lnTo>
                  <a:lnTo>
                    <a:pt x="2481" y="1172"/>
                  </a:lnTo>
                  <a:lnTo>
                    <a:pt x="2483" y="1170"/>
                  </a:lnTo>
                  <a:lnTo>
                    <a:pt x="2483" y="1170"/>
                  </a:lnTo>
                  <a:lnTo>
                    <a:pt x="2483" y="1169"/>
                  </a:lnTo>
                  <a:lnTo>
                    <a:pt x="2483" y="1167"/>
                  </a:lnTo>
                  <a:lnTo>
                    <a:pt x="2483" y="1162"/>
                  </a:lnTo>
                  <a:lnTo>
                    <a:pt x="2481" y="1159"/>
                  </a:lnTo>
                  <a:lnTo>
                    <a:pt x="2479" y="1156"/>
                  </a:lnTo>
                  <a:lnTo>
                    <a:pt x="2478" y="1151"/>
                  </a:lnTo>
                  <a:lnTo>
                    <a:pt x="2476" y="1147"/>
                  </a:lnTo>
                  <a:lnTo>
                    <a:pt x="2474" y="1144"/>
                  </a:lnTo>
                  <a:lnTo>
                    <a:pt x="2471" y="1141"/>
                  </a:lnTo>
                  <a:lnTo>
                    <a:pt x="2470" y="1139"/>
                  </a:lnTo>
                  <a:lnTo>
                    <a:pt x="2468" y="1136"/>
                  </a:lnTo>
                  <a:lnTo>
                    <a:pt x="2466" y="1134"/>
                  </a:lnTo>
                  <a:lnTo>
                    <a:pt x="2465" y="1133"/>
                  </a:lnTo>
                  <a:lnTo>
                    <a:pt x="2465" y="1131"/>
                  </a:lnTo>
                  <a:lnTo>
                    <a:pt x="2463" y="1129"/>
                  </a:lnTo>
                  <a:lnTo>
                    <a:pt x="2461" y="1128"/>
                  </a:lnTo>
                  <a:lnTo>
                    <a:pt x="2460" y="1128"/>
                  </a:lnTo>
                  <a:lnTo>
                    <a:pt x="2458" y="1128"/>
                  </a:lnTo>
                  <a:lnTo>
                    <a:pt x="2456" y="1126"/>
                  </a:lnTo>
                  <a:lnTo>
                    <a:pt x="2455" y="1126"/>
                  </a:lnTo>
                  <a:lnTo>
                    <a:pt x="2453" y="1125"/>
                  </a:lnTo>
                  <a:lnTo>
                    <a:pt x="2452" y="1125"/>
                  </a:lnTo>
                  <a:lnTo>
                    <a:pt x="2450" y="1123"/>
                  </a:lnTo>
                  <a:lnTo>
                    <a:pt x="2448" y="1118"/>
                  </a:lnTo>
                  <a:lnTo>
                    <a:pt x="2448" y="1113"/>
                  </a:lnTo>
                  <a:lnTo>
                    <a:pt x="2448" y="1111"/>
                  </a:lnTo>
                  <a:lnTo>
                    <a:pt x="2450" y="1110"/>
                  </a:lnTo>
                  <a:lnTo>
                    <a:pt x="2450" y="1108"/>
                  </a:lnTo>
                  <a:lnTo>
                    <a:pt x="2450" y="1105"/>
                  </a:lnTo>
                  <a:lnTo>
                    <a:pt x="2448" y="1103"/>
                  </a:lnTo>
                  <a:lnTo>
                    <a:pt x="2448" y="1102"/>
                  </a:lnTo>
                  <a:lnTo>
                    <a:pt x="2447" y="1100"/>
                  </a:lnTo>
                  <a:lnTo>
                    <a:pt x="2445" y="1100"/>
                  </a:lnTo>
                  <a:lnTo>
                    <a:pt x="2443" y="1097"/>
                  </a:lnTo>
                  <a:lnTo>
                    <a:pt x="2440" y="1093"/>
                  </a:lnTo>
                  <a:lnTo>
                    <a:pt x="2438" y="1092"/>
                  </a:lnTo>
                  <a:lnTo>
                    <a:pt x="2437" y="1090"/>
                  </a:lnTo>
                  <a:lnTo>
                    <a:pt x="2437" y="1087"/>
                  </a:lnTo>
                  <a:lnTo>
                    <a:pt x="2437" y="1084"/>
                  </a:lnTo>
                  <a:lnTo>
                    <a:pt x="2437" y="1082"/>
                  </a:lnTo>
                  <a:lnTo>
                    <a:pt x="2437" y="1079"/>
                  </a:lnTo>
                  <a:lnTo>
                    <a:pt x="2435" y="1077"/>
                  </a:lnTo>
                  <a:lnTo>
                    <a:pt x="2434" y="1075"/>
                  </a:lnTo>
                  <a:lnTo>
                    <a:pt x="2432" y="1075"/>
                  </a:lnTo>
                  <a:lnTo>
                    <a:pt x="2430" y="1075"/>
                  </a:lnTo>
                  <a:lnTo>
                    <a:pt x="2429" y="1074"/>
                  </a:lnTo>
                  <a:lnTo>
                    <a:pt x="2427" y="1072"/>
                  </a:lnTo>
                  <a:lnTo>
                    <a:pt x="2427" y="1071"/>
                  </a:lnTo>
                  <a:lnTo>
                    <a:pt x="2425" y="1069"/>
                  </a:lnTo>
                  <a:lnTo>
                    <a:pt x="2422" y="1064"/>
                  </a:lnTo>
                  <a:lnTo>
                    <a:pt x="2419" y="1059"/>
                  </a:lnTo>
                  <a:lnTo>
                    <a:pt x="2417" y="1056"/>
                  </a:lnTo>
                  <a:lnTo>
                    <a:pt x="2416" y="1057"/>
                  </a:lnTo>
                  <a:lnTo>
                    <a:pt x="2414" y="1059"/>
                  </a:lnTo>
                  <a:lnTo>
                    <a:pt x="2414" y="1061"/>
                  </a:lnTo>
                  <a:lnTo>
                    <a:pt x="2414" y="1062"/>
                  </a:lnTo>
                  <a:lnTo>
                    <a:pt x="2412" y="1064"/>
                  </a:lnTo>
                  <a:lnTo>
                    <a:pt x="2411" y="1066"/>
                  </a:lnTo>
                  <a:lnTo>
                    <a:pt x="2409" y="1066"/>
                  </a:lnTo>
                  <a:lnTo>
                    <a:pt x="2407" y="1066"/>
                  </a:lnTo>
                  <a:lnTo>
                    <a:pt x="2404" y="1066"/>
                  </a:lnTo>
                  <a:lnTo>
                    <a:pt x="2402" y="1064"/>
                  </a:lnTo>
                  <a:lnTo>
                    <a:pt x="2401" y="1064"/>
                  </a:lnTo>
                  <a:lnTo>
                    <a:pt x="2399" y="1062"/>
                  </a:lnTo>
                  <a:lnTo>
                    <a:pt x="2398" y="1061"/>
                  </a:lnTo>
                  <a:lnTo>
                    <a:pt x="2396" y="1059"/>
                  </a:lnTo>
                  <a:lnTo>
                    <a:pt x="2396" y="1057"/>
                  </a:lnTo>
                  <a:lnTo>
                    <a:pt x="2394" y="1056"/>
                  </a:lnTo>
                  <a:lnTo>
                    <a:pt x="2393" y="1054"/>
                  </a:lnTo>
                  <a:lnTo>
                    <a:pt x="2391" y="1051"/>
                  </a:lnTo>
                  <a:lnTo>
                    <a:pt x="2389" y="1048"/>
                  </a:lnTo>
                  <a:lnTo>
                    <a:pt x="2388" y="1044"/>
                  </a:lnTo>
                  <a:lnTo>
                    <a:pt x="2384" y="1043"/>
                  </a:lnTo>
                  <a:lnTo>
                    <a:pt x="2383" y="1041"/>
                  </a:lnTo>
                  <a:lnTo>
                    <a:pt x="2383" y="1039"/>
                  </a:lnTo>
                  <a:lnTo>
                    <a:pt x="2381" y="1039"/>
                  </a:lnTo>
                  <a:lnTo>
                    <a:pt x="2381" y="1036"/>
                  </a:lnTo>
                  <a:lnTo>
                    <a:pt x="2381" y="1033"/>
                  </a:lnTo>
                  <a:lnTo>
                    <a:pt x="2381" y="1031"/>
                  </a:lnTo>
                  <a:lnTo>
                    <a:pt x="2383" y="1031"/>
                  </a:lnTo>
                  <a:lnTo>
                    <a:pt x="2381" y="1030"/>
                  </a:lnTo>
                  <a:lnTo>
                    <a:pt x="2383" y="1028"/>
                  </a:lnTo>
                  <a:lnTo>
                    <a:pt x="2383" y="1028"/>
                  </a:lnTo>
                  <a:lnTo>
                    <a:pt x="2381" y="1025"/>
                  </a:lnTo>
                  <a:lnTo>
                    <a:pt x="2381" y="1023"/>
                  </a:lnTo>
                  <a:lnTo>
                    <a:pt x="2380" y="1023"/>
                  </a:lnTo>
                  <a:lnTo>
                    <a:pt x="2380" y="1021"/>
                  </a:lnTo>
                  <a:lnTo>
                    <a:pt x="2378" y="1021"/>
                  </a:lnTo>
                  <a:lnTo>
                    <a:pt x="2378" y="1015"/>
                  </a:lnTo>
                  <a:lnTo>
                    <a:pt x="2376" y="1015"/>
                  </a:lnTo>
                  <a:lnTo>
                    <a:pt x="2373" y="1015"/>
                  </a:lnTo>
                  <a:lnTo>
                    <a:pt x="2370" y="1015"/>
                  </a:lnTo>
                  <a:lnTo>
                    <a:pt x="2368" y="1013"/>
                  </a:lnTo>
                  <a:lnTo>
                    <a:pt x="2365" y="1013"/>
                  </a:lnTo>
                  <a:lnTo>
                    <a:pt x="2363" y="1012"/>
                  </a:lnTo>
                  <a:lnTo>
                    <a:pt x="2362" y="1012"/>
                  </a:lnTo>
                  <a:lnTo>
                    <a:pt x="2363" y="1010"/>
                  </a:lnTo>
                  <a:lnTo>
                    <a:pt x="2363" y="1010"/>
                  </a:lnTo>
                  <a:lnTo>
                    <a:pt x="2366" y="1010"/>
                  </a:lnTo>
                  <a:lnTo>
                    <a:pt x="2368" y="1010"/>
                  </a:lnTo>
                  <a:lnTo>
                    <a:pt x="2370" y="1010"/>
                  </a:lnTo>
                  <a:lnTo>
                    <a:pt x="2371" y="1012"/>
                  </a:lnTo>
                  <a:lnTo>
                    <a:pt x="2373" y="1012"/>
                  </a:lnTo>
                  <a:lnTo>
                    <a:pt x="2375" y="1012"/>
                  </a:lnTo>
                  <a:lnTo>
                    <a:pt x="2376" y="1012"/>
                  </a:lnTo>
                  <a:lnTo>
                    <a:pt x="2376" y="1012"/>
                  </a:lnTo>
                  <a:lnTo>
                    <a:pt x="2378" y="1012"/>
                  </a:lnTo>
                  <a:lnTo>
                    <a:pt x="2383" y="1012"/>
                  </a:lnTo>
                  <a:lnTo>
                    <a:pt x="2383" y="1012"/>
                  </a:lnTo>
                  <a:lnTo>
                    <a:pt x="2384" y="1013"/>
                  </a:lnTo>
                  <a:lnTo>
                    <a:pt x="2386" y="1015"/>
                  </a:lnTo>
                  <a:lnTo>
                    <a:pt x="2386" y="1015"/>
                  </a:lnTo>
                  <a:lnTo>
                    <a:pt x="2388" y="1015"/>
                  </a:lnTo>
                  <a:lnTo>
                    <a:pt x="2389" y="1017"/>
                  </a:lnTo>
                  <a:lnTo>
                    <a:pt x="2391" y="1015"/>
                  </a:lnTo>
                  <a:lnTo>
                    <a:pt x="2393" y="1015"/>
                  </a:lnTo>
                  <a:lnTo>
                    <a:pt x="2394" y="1013"/>
                  </a:lnTo>
                  <a:lnTo>
                    <a:pt x="2396" y="1013"/>
                  </a:lnTo>
                  <a:lnTo>
                    <a:pt x="2398" y="1013"/>
                  </a:lnTo>
                  <a:lnTo>
                    <a:pt x="2399" y="1013"/>
                  </a:lnTo>
                  <a:lnTo>
                    <a:pt x="2401" y="1012"/>
                  </a:lnTo>
                  <a:lnTo>
                    <a:pt x="2402" y="1012"/>
                  </a:lnTo>
                  <a:lnTo>
                    <a:pt x="2404" y="1012"/>
                  </a:lnTo>
                  <a:lnTo>
                    <a:pt x="2406" y="1012"/>
                  </a:lnTo>
                  <a:lnTo>
                    <a:pt x="2407" y="1012"/>
                  </a:lnTo>
                  <a:lnTo>
                    <a:pt x="2407" y="1012"/>
                  </a:lnTo>
                  <a:lnTo>
                    <a:pt x="2409" y="1010"/>
                  </a:lnTo>
                  <a:lnTo>
                    <a:pt x="2409" y="1010"/>
                  </a:lnTo>
                  <a:lnTo>
                    <a:pt x="2411" y="1008"/>
                  </a:lnTo>
                  <a:lnTo>
                    <a:pt x="2412" y="1008"/>
                  </a:lnTo>
                  <a:lnTo>
                    <a:pt x="2414" y="1007"/>
                  </a:lnTo>
                  <a:lnTo>
                    <a:pt x="2414" y="1003"/>
                  </a:lnTo>
                  <a:lnTo>
                    <a:pt x="2416" y="1002"/>
                  </a:lnTo>
                  <a:lnTo>
                    <a:pt x="2416" y="1000"/>
                  </a:lnTo>
                  <a:lnTo>
                    <a:pt x="2417" y="997"/>
                  </a:lnTo>
                  <a:lnTo>
                    <a:pt x="2417" y="995"/>
                  </a:lnTo>
                  <a:lnTo>
                    <a:pt x="2419" y="992"/>
                  </a:lnTo>
                  <a:lnTo>
                    <a:pt x="2419" y="989"/>
                  </a:lnTo>
                  <a:lnTo>
                    <a:pt x="2419" y="987"/>
                  </a:lnTo>
                  <a:lnTo>
                    <a:pt x="2420" y="987"/>
                  </a:lnTo>
                  <a:lnTo>
                    <a:pt x="2420" y="985"/>
                  </a:lnTo>
                  <a:lnTo>
                    <a:pt x="2422" y="984"/>
                  </a:lnTo>
                  <a:lnTo>
                    <a:pt x="2424" y="984"/>
                  </a:lnTo>
                  <a:lnTo>
                    <a:pt x="2427" y="982"/>
                  </a:lnTo>
                  <a:lnTo>
                    <a:pt x="2427" y="981"/>
                  </a:lnTo>
                  <a:lnTo>
                    <a:pt x="2429" y="977"/>
                  </a:lnTo>
                  <a:lnTo>
                    <a:pt x="2430" y="976"/>
                  </a:lnTo>
                  <a:lnTo>
                    <a:pt x="2432" y="974"/>
                  </a:lnTo>
                  <a:lnTo>
                    <a:pt x="2434" y="972"/>
                  </a:lnTo>
                  <a:lnTo>
                    <a:pt x="2434" y="971"/>
                  </a:lnTo>
                  <a:lnTo>
                    <a:pt x="2434" y="969"/>
                  </a:lnTo>
                  <a:lnTo>
                    <a:pt x="2434" y="967"/>
                  </a:lnTo>
                  <a:lnTo>
                    <a:pt x="2435" y="966"/>
                  </a:lnTo>
                  <a:lnTo>
                    <a:pt x="2435" y="964"/>
                  </a:lnTo>
                  <a:lnTo>
                    <a:pt x="2437" y="964"/>
                  </a:lnTo>
                  <a:lnTo>
                    <a:pt x="2437" y="964"/>
                  </a:lnTo>
                  <a:lnTo>
                    <a:pt x="2437" y="963"/>
                  </a:lnTo>
                  <a:lnTo>
                    <a:pt x="2438" y="961"/>
                  </a:lnTo>
                  <a:lnTo>
                    <a:pt x="2438" y="959"/>
                  </a:lnTo>
                  <a:lnTo>
                    <a:pt x="2437" y="958"/>
                  </a:lnTo>
                  <a:lnTo>
                    <a:pt x="2437" y="956"/>
                  </a:lnTo>
                  <a:lnTo>
                    <a:pt x="2437" y="954"/>
                  </a:lnTo>
                  <a:lnTo>
                    <a:pt x="2435" y="954"/>
                  </a:lnTo>
                  <a:lnTo>
                    <a:pt x="2435" y="953"/>
                  </a:lnTo>
                  <a:lnTo>
                    <a:pt x="2435" y="951"/>
                  </a:lnTo>
                  <a:lnTo>
                    <a:pt x="2434" y="949"/>
                  </a:lnTo>
                  <a:lnTo>
                    <a:pt x="2434" y="948"/>
                  </a:lnTo>
                  <a:lnTo>
                    <a:pt x="2434" y="946"/>
                  </a:lnTo>
                  <a:lnTo>
                    <a:pt x="2435" y="943"/>
                  </a:lnTo>
                  <a:lnTo>
                    <a:pt x="2435" y="941"/>
                  </a:lnTo>
                  <a:lnTo>
                    <a:pt x="2435" y="938"/>
                  </a:lnTo>
                  <a:lnTo>
                    <a:pt x="2437" y="936"/>
                  </a:lnTo>
                  <a:lnTo>
                    <a:pt x="2437" y="935"/>
                  </a:lnTo>
                  <a:lnTo>
                    <a:pt x="2438" y="935"/>
                  </a:lnTo>
                  <a:lnTo>
                    <a:pt x="2438" y="931"/>
                  </a:lnTo>
                  <a:lnTo>
                    <a:pt x="2438" y="930"/>
                  </a:lnTo>
                  <a:lnTo>
                    <a:pt x="2438" y="928"/>
                  </a:lnTo>
                  <a:lnTo>
                    <a:pt x="2438" y="927"/>
                  </a:lnTo>
                  <a:lnTo>
                    <a:pt x="2438" y="925"/>
                  </a:lnTo>
                  <a:lnTo>
                    <a:pt x="2437" y="923"/>
                  </a:lnTo>
                  <a:lnTo>
                    <a:pt x="2437" y="923"/>
                  </a:lnTo>
                  <a:lnTo>
                    <a:pt x="2435" y="922"/>
                  </a:lnTo>
                  <a:lnTo>
                    <a:pt x="2435" y="920"/>
                  </a:lnTo>
                  <a:lnTo>
                    <a:pt x="2435" y="920"/>
                  </a:lnTo>
                  <a:lnTo>
                    <a:pt x="2434" y="920"/>
                  </a:lnTo>
                  <a:lnTo>
                    <a:pt x="2432" y="922"/>
                  </a:lnTo>
                  <a:lnTo>
                    <a:pt x="2432" y="922"/>
                  </a:lnTo>
                  <a:lnTo>
                    <a:pt x="2432" y="923"/>
                  </a:lnTo>
                  <a:lnTo>
                    <a:pt x="2430" y="923"/>
                  </a:lnTo>
                  <a:lnTo>
                    <a:pt x="2429" y="923"/>
                  </a:lnTo>
                  <a:lnTo>
                    <a:pt x="2425" y="923"/>
                  </a:lnTo>
                  <a:lnTo>
                    <a:pt x="2424" y="923"/>
                  </a:lnTo>
                  <a:lnTo>
                    <a:pt x="2422" y="922"/>
                  </a:lnTo>
                  <a:lnTo>
                    <a:pt x="2422" y="920"/>
                  </a:lnTo>
                  <a:lnTo>
                    <a:pt x="2420" y="920"/>
                  </a:lnTo>
                  <a:lnTo>
                    <a:pt x="2419" y="918"/>
                  </a:lnTo>
                  <a:lnTo>
                    <a:pt x="2416" y="918"/>
                  </a:lnTo>
                  <a:lnTo>
                    <a:pt x="2412" y="918"/>
                  </a:lnTo>
                  <a:lnTo>
                    <a:pt x="2411" y="918"/>
                  </a:lnTo>
                  <a:lnTo>
                    <a:pt x="2411" y="918"/>
                  </a:lnTo>
                  <a:lnTo>
                    <a:pt x="2409" y="918"/>
                  </a:lnTo>
                  <a:lnTo>
                    <a:pt x="2409" y="918"/>
                  </a:lnTo>
                  <a:lnTo>
                    <a:pt x="2407" y="918"/>
                  </a:lnTo>
                  <a:lnTo>
                    <a:pt x="2407" y="920"/>
                  </a:lnTo>
                  <a:lnTo>
                    <a:pt x="2406" y="922"/>
                  </a:lnTo>
                  <a:lnTo>
                    <a:pt x="2407" y="923"/>
                  </a:lnTo>
                  <a:lnTo>
                    <a:pt x="2407" y="925"/>
                  </a:lnTo>
                  <a:lnTo>
                    <a:pt x="2407" y="927"/>
                  </a:lnTo>
                  <a:lnTo>
                    <a:pt x="2407" y="930"/>
                  </a:lnTo>
                  <a:lnTo>
                    <a:pt x="2407" y="931"/>
                  </a:lnTo>
                  <a:lnTo>
                    <a:pt x="2386" y="931"/>
                  </a:lnTo>
                  <a:lnTo>
                    <a:pt x="2384" y="931"/>
                  </a:lnTo>
                  <a:lnTo>
                    <a:pt x="2384" y="931"/>
                  </a:lnTo>
                  <a:lnTo>
                    <a:pt x="2383" y="931"/>
                  </a:lnTo>
                  <a:lnTo>
                    <a:pt x="2381" y="930"/>
                  </a:lnTo>
                  <a:lnTo>
                    <a:pt x="2380" y="928"/>
                  </a:lnTo>
                  <a:lnTo>
                    <a:pt x="2380" y="928"/>
                  </a:lnTo>
                  <a:lnTo>
                    <a:pt x="2376" y="927"/>
                  </a:lnTo>
                  <a:lnTo>
                    <a:pt x="2375" y="925"/>
                  </a:lnTo>
                  <a:lnTo>
                    <a:pt x="2375" y="923"/>
                  </a:lnTo>
                  <a:lnTo>
                    <a:pt x="2373" y="923"/>
                  </a:lnTo>
                  <a:lnTo>
                    <a:pt x="2371" y="922"/>
                  </a:lnTo>
                  <a:lnTo>
                    <a:pt x="2370" y="920"/>
                  </a:lnTo>
                  <a:lnTo>
                    <a:pt x="2368" y="918"/>
                  </a:lnTo>
                  <a:lnTo>
                    <a:pt x="2366" y="917"/>
                  </a:lnTo>
                  <a:lnTo>
                    <a:pt x="2363" y="917"/>
                  </a:lnTo>
                  <a:lnTo>
                    <a:pt x="2362" y="917"/>
                  </a:lnTo>
                  <a:lnTo>
                    <a:pt x="2360" y="918"/>
                  </a:lnTo>
                  <a:lnTo>
                    <a:pt x="2358" y="918"/>
                  </a:lnTo>
                  <a:lnTo>
                    <a:pt x="2357" y="920"/>
                  </a:lnTo>
                  <a:lnTo>
                    <a:pt x="2357" y="922"/>
                  </a:lnTo>
                  <a:lnTo>
                    <a:pt x="2355" y="922"/>
                  </a:lnTo>
                  <a:lnTo>
                    <a:pt x="2355" y="923"/>
                  </a:lnTo>
                  <a:lnTo>
                    <a:pt x="2355" y="925"/>
                  </a:lnTo>
                  <a:lnTo>
                    <a:pt x="2355" y="927"/>
                  </a:lnTo>
                  <a:lnTo>
                    <a:pt x="2355" y="930"/>
                  </a:lnTo>
                  <a:lnTo>
                    <a:pt x="2355" y="931"/>
                  </a:lnTo>
                  <a:lnTo>
                    <a:pt x="2355" y="931"/>
                  </a:lnTo>
                  <a:lnTo>
                    <a:pt x="2355" y="933"/>
                  </a:lnTo>
                  <a:lnTo>
                    <a:pt x="2355" y="933"/>
                  </a:lnTo>
                  <a:lnTo>
                    <a:pt x="2353" y="933"/>
                  </a:lnTo>
                  <a:lnTo>
                    <a:pt x="2352" y="935"/>
                  </a:lnTo>
                  <a:lnTo>
                    <a:pt x="2350" y="935"/>
                  </a:lnTo>
                  <a:lnTo>
                    <a:pt x="2348" y="935"/>
                  </a:lnTo>
                  <a:lnTo>
                    <a:pt x="2347" y="933"/>
                  </a:lnTo>
                  <a:lnTo>
                    <a:pt x="2345" y="933"/>
                  </a:lnTo>
                  <a:lnTo>
                    <a:pt x="2345" y="933"/>
                  </a:lnTo>
                  <a:lnTo>
                    <a:pt x="2344" y="933"/>
                  </a:lnTo>
                  <a:lnTo>
                    <a:pt x="2342" y="933"/>
                  </a:lnTo>
                  <a:lnTo>
                    <a:pt x="2340" y="933"/>
                  </a:lnTo>
                  <a:lnTo>
                    <a:pt x="2339" y="933"/>
                  </a:lnTo>
                  <a:lnTo>
                    <a:pt x="2337" y="933"/>
                  </a:lnTo>
                  <a:lnTo>
                    <a:pt x="2335" y="931"/>
                  </a:lnTo>
                  <a:lnTo>
                    <a:pt x="2335" y="931"/>
                  </a:lnTo>
                  <a:lnTo>
                    <a:pt x="2335" y="930"/>
                  </a:lnTo>
                  <a:lnTo>
                    <a:pt x="2334" y="928"/>
                  </a:lnTo>
                  <a:lnTo>
                    <a:pt x="2332" y="927"/>
                  </a:lnTo>
                  <a:lnTo>
                    <a:pt x="2330" y="925"/>
                  </a:lnTo>
                  <a:lnTo>
                    <a:pt x="2327" y="923"/>
                  </a:lnTo>
                  <a:lnTo>
                    <a:pt x="2326" y="922"/>
                  </a:lnTo>
                  <a:lnTo>
                    <a:pt x="2326" y="922"/>
                  </a:lnTo>
                  <a:lnTo>
                    <a:pt x="2326" y="920"/>
                  </a:lnTo>
                  <a:lnTo>
                    <a:pt x="2324" y="920"/>
                  </a:lnTo>
                  <a:lnTo>
                    <a:pt x="2322" y="918"/>
                  </a:lnTo>
                  <a:lnTo>
                    <a:pt x="2319" y="918"/>
                  </a:lnTo>
                  <a:lnTo>
                    <a:pt x="2319" y="922"/>
                  </a:lnTo>
                  <a:lnTo>
                    <a:pt x="2319" y="923"/>
                  </a:lnTo>
                  <a:lnTo>
                    <a:pt x="2319" y="925"/>
                  </a:lnTo>
                  <a:lnTo>
                    <a:pt x="2319" y="925"/>
                  </a:lnTo>
                  <a:lnTo>
                    <a:pt x="2319" y="928"/>
                  </a:lnTo>
                  <a:lnTo>
                    <a:pt x="2319" y="930"/>
                  </a:lnTo>
                  <a:lnTo>
                    <a:pt x="2319" y="931"/>
                  </a:lnTo>
                  <a:lnTo>
                    <a:pt x="2317" y="933"/>
                  </a:lnTo>
                  <a:lnTo>
                    <a:pt x="2317" y="935"/>
                  </a:lnTo>
                  <a:lnTo>
                    <a:pt x="2317" y="936"/>
                  </a:lnTo>
                  <a:lnTo>
                    <a:pt x="2316" y="938"/>
                  </a:lnTo>
                  <a:lnTo>
                    <a:pt x="2314" y="940"/>
                  </a:lnTo>
                  <a:lnTo>
                    <a:pt x="2314" y="938"/>
                  </a:lnTo>
                  <a:lnTo>
                    <a:pt x="2312" y="938"/>
                  </a:lnTo>
                  <a:lnTo>
                    <a:pt x="2311" y="936"/>
                  </a:lnTo>
                  <a:lnTo>
                    <a:pt x="2311" y="935"/>
                  </a:lnTo>
                  <a:lnTo>
                    <a:pt x="2311" y="935"/>
                  </a:lnTo>
                  <a:lnTo>
                    <a:pt x="2311" y="933"/>
                  </a:lnTo>
                  <a:lnTo>
                    <a:pt x="2311" y="930"/>
                  </a:lnTo>
                  <a:lnTo>
                    <a:pt x="2311" y="928"/>
                  </a:lnTo>
                  <a:lnTo>
                    <a:pt x="2311" y="927"/>
                  </a:lnTo>
                  <a:lnTo>
                    <a:pt x="2311" y="927"/>
                  </a:lnTo>
                  <a:lnTo>
                    <a:pt x="2311" y="925"/>
                  </a:lnTo>
                  <a:lnTo>
                    <a:pt x="2312" y="923"/>
                  </a:lnTo>
                  <a:lnTo>
                    <a:pt x="2312" y="923"/>
                  </a:lnTo>
                  <a:lnTo>
                    <a:pt x="2314" y="922"/>
                  </a:lnTo>
                  <a:lnTo>
                    <a:pt x="2314" y="920"/>
                  </a:lnTo>
                  <a:lnTo>
                    <a:pt x="2312" y="918"/>
                  </a:lnTo>
                  <a:lnTo>
                    <a:pt x="2312" y="917"/>
                  </a:lnTo>
                  <a:lnTo>
                    <a:pt x="2311" y="915"/>
                  </a:lnTo>
                  <a:lnTo>
                    <a:pt x="2309" y="913"/>
                  </a:lnTo>
                  <a:lnTo>
                    <a:pt x="2308" y="913"/>
                  </a:lnTo>
                  <a:lnTo>
                    <a:pt x="2308" y="913"/>
                  </a:lnTo>
                  <a:lnTo>
                    <a:pt x="2306" y="912"/>
                  </a:lnTo>
                  <a:lnTo>
                    <a:pt x="2304" y="910"/>
                  </a:lnTo>
                  <a:lnTo>
                    <a:pt x="2304" y="909"/>
                  </a:lnTo>
                  <a:lnTo>
                    <a:pt x="2303" y="907"/>
                  </a:lnTo>
                  <a:lnTo>
                    <a:pt x="2301" y="905"/>
                  </a:lnTo>
                  <a:lnTo>
                    <a:pt x="2301" y="904"/>
                  </a:lnTo>
                  <a:lnTo>
                    <a:pt x="2299" y="902"/>
                  </a:lnTo>
                  <a:lnTo>
                    <a:pt x="2299" y="899"/>
                  </a:lnTo>
                  <a:lnTo>
                    <a:pt x="2301" y="897"/>
                  </a:lnTo>
                  <a:lnTo>
                    <a:pt x="2301" y="895"/>
                  </a:lnTo>
                  <a:lnTo>
                    <a:pt x="2301" y="894"/>
                  </a:lnTo>
                  <a:lnTo>
                    <a:pt x="2299" y="894"/>
                  </a:lnTo>
                  <a:lnTo>
                    <a:pt x="2301" y="892"/>
                  </a:lnTo>
                  <a:lnTo>
                    <a:pt x="2301" y="892"/>
                  </a:lnTo>
                  <a:lnTo>
                    <a:pt x="2301" y="889"/>
                  </a:lnTo>
                  <a:lnTo>
                    <a:pt x="2301" y="886"/>
                  </a:lnTo>
                  <a:lnTo>
                    <a:pt x="2298" y="882"/>
                  </a:lnTo>
                  <a:lnTo>
                    <a:pt x="2294" y="881"/>
                  </a:lnTo>
                  <a:lnTo>
                    <a:pt x="2293" y="879"/>
                  </a:lnTo>
                  <a:lnTo>
                    <a:pt x="2290" y="876"/>
                  </a:lnTo>
                  <a:lnTo>
                    <a:pt x="2290" y="872"/>
                  </a:lnTo>
                  <a:lnTo>
                    <a:pt x="2290" y="871"/>
                  </a:lnTo>
                  <a:lnTo>
                    <a:pt x="2291" y="869"/>
                  </a:lnTo>
                  <a:lnTo>
                    <a:pt x="2293" y="869"/>
                  </a:lnTo>
                  <a:lnTo>
                    <a:pt x="2294" y="868"/>
                  </a:lnTo>
                  <a:lnTo>
                    <a:pt x="2294" y="868"/>
                  </a:lnTo>
                  <a:lnTo>
                    <a:pt x="2296" y="864"/>
                  </a:lnTo>
                  <a:lnTo>
                    <a:pt x="2294" y="864"/>
                  </a:lnTo>
                  <a:lnTo>
                    <a:pt x="2293" y="863"/>
                  </a:lnTo>
                  <a:lnTo>
                    <a:pt x="2291" y="863"/>
                  </a:lnTo>
                  <a:lnTo>
                    <a:pt x="2291" y="863"/>
                  </a:lnTo>
                  <a:lnTo>
                    <a:pt x="2290" y="861"/>
                  </a:lnTo>
                  <a:lnTo>
                    <a:pt x="2290" y="859"/>
                  </a:lnTo>
                  <a:lnTo>
                    <a:pt x="2290" y="858"/>
                  </a:lnTo>
                  <a:lnTo>
                    <a:pt x="2290" y="856"/>
                  </a:lnTo>
                  <a:lnTo>
                    <a:pt x="2290" y="854"/>
                  </a:lnTo>
                  <a:lnTo>
                    <a:pt x="2288" y="854"/>
                  </a:lnTo>
                  <a:lnTo>
                    <a:pt x="2286" y="854"/>
                  </a:lnTo>
                  <a:lnTo>
                    <a:pt x="2285" y="854"/>
                  </a:lnTo>
                  <a:lnTo>
                    <a:pt x="2283" y="854"/>
                  </a:lnTo>
                  <a:lnTo>
                    <a:pt x="2281" y="853"/>
                  </a:lnTo>
                  <a:lnTo>
                    <a:pt x="2281" y="853"/>
                  </a:lnTo>
                  <a:lnTo>
                    <a:pt x="2280" y="851"/>
                  </a:lnTo>
                  <a:lnTo>
                    <a:pt x="2278" y="850"/>
                  </a:lnTo>
                  <a:lnTo>
                    <a:pt x="2276" y="850"/>
                  </a:lnTo>
                  <a:lnTo>
                    <a:pt x="2275" y="850"/>
                  </a:lnTo>
                  <a:lnTo>
                    <a:pt x="2273" y="850"/>
                  </a:lnTo>
                  <a:lnTo>
                    <a:pt x="2270" y="848"/>
                  </a:lnTo>
                  <a:lnTo>
                    <a:pt x="2267" y="850"/>
                  </a:lnTo>
                  <a:lnTo>
                    <a:pt x="2263" y="848"/>
                  </a:lnTo>
                  <a:lnTo>
                    <a:pt x="2258" y="850"/>
                  </a:lnTo>
                  <a:lnTo>
                    <a:pt x="2258" y="850"/>
                  </a:lnTo>
                  <a:lnTo>
                    <a:pt x="2257" y="851"/>
                  </a:lnTo>
                  <a:lnTo>
                    <a:pt x="2255" y="853"/>
                  </a:lnTo>
                  <a:lnTo>
                    <a:pt x="2255" y="853"/>
                  </a:lnTo>
                  <a:lnTo>
                    <a:pt x="2254" y="854"/>
                  </a:lnTo>
                  <a:lnTo>
                    <a:pt x="2255" y="856"/>
                  </a:lnTo>
                  <a:lnTo>
                    <a:pt x="2257" y="856"/>
                  </a:lnTo>
                  <a:lnTo>
                    <a:pt x="2258" y="858"/>
                  </a:lnTo>
                  <a:lnTo>
                    <a:pt x="2258" y="859"/>
                  </a:lnTo>
                  <a:lnTo>
                    <a:pt x="2258" y="859"/>
                  </a:lnTo>
                  <a:lnTo>
                    <a:pt x="2257" y="861"/>
                  </a:lnTo>
                  <a:lnTo>
                    <a:pt x="2255" y="861"/>
                  </a:lnTo>
                  <a:lnTo>
                    <a:pt x="2250" y="861"/>
                  </a:lnTo>
                  <a:lnTo>
                    <a:pt x="2247" y="861"/>
                  </a:lnTo>
                  <a:lnTo>
                    <a:pt x="2244" y="861"/>
                  </a:lnTo>
                  <a:lnTo>
                    <a:pt x="2242" y="861"/>
                  </a:lnTo>
                  <a:lnTo>
                    <a:pt x="2240" y="859"/>
                  </a:lnTo>
                  <a:lnTo>
                    <a:pt x="2239" y="858"/>
                  </a:lnTo>
                  <a:lnTo>
                    <a:pt x="2237" y="856"/>
                  </a:lnTo>
                  <a:lnTo>
                    <a:pt x="2234" y="854"/>
                  </a:lnTo>
                  <a:lnTo>
                    <a:pt x="2232" y="856"/>
                  </a:lnTo>
                  <a:lnTo>
                    <a:pt x="2232" y="858"/>
                  </a:lnTo>
                  <a:lnTo>
                    <a:pt x="2232" y="858"/>
                  </a:lnTo>
                  <a:lnTo>
                    <a:pt x="2232" y="864"/>
                  </a:lnTo>
                  <a:lnTo>
                    <a:pt x="2232" y="866"/>
                  </a:lnTo>
                  <a:lnTo>
                    <a:pt x="2234" y="866"/>
                  </a:lnTo>
                  <a:lnTo>
                    <a:pt x="2234" y="868"/>
                  </a:lnTo>
                  <a:lnTo>
                    <a:pt x="2236" y="869"/>
                  </a:lnTo>
                  <a:lnTo>
                    <a:pt x="2237" y="871"/>
                  </a:lnTo>
                  <a:lnTo>
                    <a:pt x="2239" y="871"/>
                  </a:lnTo>
                  <a:lnTo>
                    <a:pt x="2240" y="871"/>
                  </a:lnTo>
                  <a:lnTo>
                    <a:pt x="2242" y="871"/>
                  </a:lnTo>
                  <a:lnTo>
                    <a:pt x="2244" y="871"/>
                  </a:lnTo>
                  <a:lnTo>
                    <a:pt x="2245" y="872"/>
                  </a:lnTo>
                  <a:lnTo>
                    <a:pt x="2245" y="874"/>
                  </a:lnTo>
                  <a:lnTo>
                    <a:pt x="2247" y="877"/>
                  </a:lnTo>
                  <a:lnTo>
                    <a:pt x="2247" y="881"/>
                  </a:lnTo>
                  <a:lnTo>
                    <a:pt x="2247" y="882"/>
                  </a:lnTo>
                  <a:lnTo>
                    <a:pt x="2247" y="884"/>
                  </a:lnTo>
                  <a:lnTo>
                    <a:pt x="2249" y="884"/>
                  </a:lnTo>
                  <a:lnTo>
                    <a:pt x="2249" y="886"/>
                  </a:lnTo>
                  <a:lnTo>
                    <a:pt x="2250" y="886"/>
                  </a:lnTo>
                  <a:lnTo>
                    <a:pt x="2252" y="887"/>
                  </a:lnTo>
                  <a:lnTo>
                    <a:pt x="2252" y="889"/>
                  </a:lnTo>
                  <a:lnTo>
                    <a:pt x="2254" y="891"/>
                  </a:lnTo>
                  <a:lnTo>
                    <a:pt x="2254" y="891"/>
                  </a:lnTo>
                  <a:lnTo>
                    <a:pt x="2255" y="891"/>
                  </a:lnTo>
                  <a:lnTo>
                    <a:pt x="2258" y="891"/>
                  </a:lnTo>
                  <a:lnTo>
                    <a:pt x="2260" y="891"/>
                  </a:lnTo>
                  <a:lnTo>
                    <a:pt x="2260" y="889"/>
                  </a:lnTo>
                  <a:lnTo>
                    <a:pt x="2260" y="887"/>
                  </a:lnTo>
                  <a:lnTo>
                    <a:pt x="2260" y="884"/>
                  </a:lnTo>
                  <a:lnTo>
                    <a:pt x="2260" y="881"/>
                  </a:lnTo>
                  <a:lnTo>
                    <a:pt x="2262" y="881"/>
                  </a:lnTo>
                  <a:lnTo>
                    <a:pt x="2263" y="881"/>
                  </a:lnTo>
                  <a:lnTo>
                    <a:pt x="2265" y="882"/>
                  </a:lnTo>
                  <a:lnTo>
                    <a:pt x="2267" y="884"/>
                  </a:lnTo>
                  <a:lnTo>
                    <a:pt x="2267" y="884"/>
                  </a:lnTo>
                  <a:lnTo>
                    <a:pt x="2268" y="886"/>
                  </a:lnTo>
                  <a:lnTo>
                    <a:pt x="2270" y="887"/>
                  </a:lnTo>
                  <a:lnTo>
                    <a:pt x="2273" y="891"/>
                  </a:lnTo>
                  <a:lnTo>
                    <a:pt x="2272" y="891"/>
                  </a:lnTo>
                  <a:lnTo>
                    <a:pt x="2270" y="892"/>
                  </a:lnTo>
                  <a:lnTo>
                    <a:pt x="2267" y="892"/>
                  </a:lnTo>
                  <a:lnTo>
                    <a:pt x="2263" y="892"/>
                  </a:lnTo>
                  <a:lnTo>
                    <a:pt x="2263" y="892"/>
                  </a:lnTo>
                  <a:lnTo>
                    <a:pt x="2263" y="894"/>
                  </a:lnTo>
                  <a:lnTo>
                    <a:pt x="2263" y="894"/>
                  </a:lnTo>
                  <a:lnTo>
                    <a:pt x="2262" y="895"/>
                  </a:lnTo>
                  <a:lnTo>
                    <a:pt x="2262" y="900"/>
                  </a:lnTo>
                  <a:lnTo>
                    <a:pt x="2262" y="904"/>
                  </a:lnTo>
                  <a:lnTo>
                    <a:pt x="2260" y="904"/>
                  </a:lnTo>
                  <a:lnTo>
                    <a:pt x="2258" y="904"/>
                  </a:lnTo>
                  <a:lnTo>
                    <a:pt x="2255" y="904"/>
                  </a:lnTo>
                  <a:lnTo>
                    <a:pt x="2254" y="904"/>
                  </a:lnTo>
                  <a:lnTo>
                    <a:pt x="2252" y="904"/>
                  </a:lnTo>
                  <a:lnTo>
                    <a:pt x="2250" y="904"/>
                  </a:lnTo>
                  <a:lnTo>
                    <a:pt x="2250" y="902"/>
                  </a:lnTo>
                  <a:lnTo>
                    <a:pt x="2249" y="900"/>
                  </a:lnTo>
                  <a:lnTo>
                    <a:pt x="2247" y="900"/>
                  </a:lnTo>
                  <a:lnTo>
                    <a:pt x="2245" y="900"/>
                  </a:lnTo>
                  <a:lnTo>
                    <a:pt x="2244" y="900"/>
                  </a:lnTo>
                  <a:lnTo>
                    <a:pt x="2242" y="902"/>
                  </a:lnTo>
                  <a:lnTo>
                    <a:pt x="2240" y="904"/>
                  </a:lnTo>
                  <a:lnTo>
                    <a:pt x="2240" y="905"/>
                  </a:lnTo>
                  <a:lnTo>
                    <a:pt x="2240" y="905"/>
                  </a:lnTo>
                  <a:lnTo>
                    <a:pt x="2242" y="907"/>
                  </a:lnTo>
                  <a:lnTo>
                    <a:pt x="2242" y="909"/>
                  </a:lnTo>
                  <a:lnTo>
                    <a:pt x="2242" y="912"/>
                  </a:lnTo>
                  <a:lnTo>
                    <a:pt x="2242" y="913"/>
                  </a:lnTo>
                  <a:lnTo>
                    <a:pt x="2242" y="913"/>
                  </a:lnTo>
                  <a:lnTo>
                    <a:pt x="2240" y="915"/>
                  </a:lnTo>
                  <a:lnTo>
                    <a:pt x="2240" y="915"/>
                  </a:lnTo>
                  <a:lnTo>
                    <a:pt x="2239" y="917"/>
                  </a:lnTo>
                  <a:lnTo>
                    <a:pt x="2237" y="918"/>
                  </a:lnTo>
                  <a:lnTo>
                    <a:pt x="2237" y="920"/>
                  </a:lnTo>
                  <a:lnTo>
                    <a:pt x="2236" y="920"/>
                  </a:lnTo>
                  <a:lnTo>
                    <a:pt x="2234" y="920"/>
                  </a:lnTo>
                  <a:lnTo>
                    <a:pt x="2224" y="920"/>
                  </a:lnTo>
                  <a:lnTo>
                    <a:pt x="2222" y="920"/>
                  </a:lnTo>
                  <a:lnTo>
                    <a:pt x="2221" y="918"/>
                  </a:lnTo>
                  <a:lnTo>
                    <a:pt x="2219" y="917"/>
                  </a:lnTo>
                  <a:lnTo>
                    <a:pt x="2219" y="913"/>
                  </a:lnTo>
                  <a:lnTo>
                    <a:pt x="2221" y="912"/>
                  </a:lnTo>
                  <a:lnTo>
                    <a:pt x="2221" y="910"/>
                  </a:lnTo>
                  <a:lnTo>
                    <a:pt x="2221" y="907"/>
                  </a:lnTo>
                  <a:lnTo>
                    <a:pt x="2219" y="905"/>
                  </a:lnTo>
                  <a:lnTo>
                    <a:pt x="2217" y="905"/>
                  </a:lnTo>
                  <a:lnTo>
                    <a:pt x="2216" y="904"/>
                  </a:lnTo>
                  <a:lnTo>
                    <a:pt x="2214" y="904"/>
                  </a:lnTo>
                  <a:lnTo>
                    <a:pt x="2214" y="902"/>
                  </a:lnTo>
                  <a:lnTo>
                    <a:pt x="2214" y="900"/>
                  </a:lnTo>
                  <a:lnTo>
                    <a:pt x="2213" y="897"/>
                  </a:lnTo>
                  <a:lnTo>
                    <a:pt x="2211" y="899"/>
                  </a:lnTo>
                  <a:lnTo>
                    <a:pt x="2209" y="899"/>
                  </a:lnTo>
                  <a:lnTo>
                    <a:pt x="2209" y="900"/>
                  </a:lnTo>
                  <a:lnTo>
                    <a:pt x="2209" y="902"/>
                  </a:lnTo>
                  <a:lnTo>
                    <a:pt x="2208" y="904"/>
                  </a:lnTo>
                  <a:lnTo>
                    <a:pt x="2206" y="905"/>
                  </a:lnTo>
                  <a:lnTo>
                    <a:pt x="2204" y="904"/>
                  </a:lnTo>
                  <a:lnTo>
                    <a:pt x="2203" y="902"/>
                  </a:lnTo>
                  <a:lnTo>
                    <a:pt x="2201" y="900"/>
                  </a:lnTo>
                  <a:lnTo>
                    <a:pt x="2199" y="900"/>
                  </a:lnTo>
                  <a:lnTo>
                    <a:pt x="2196" y="897"/>
                  </a:lnTo>
                  <a:lnTo>
                    <a:pt x="2195" y="894"/>
                  </a:lnTo>
                  <a:lnTo>
                    <a:pt x="2193" y="892"/>
                  </a:lnTo>
                  <a:lnTo>
                    <a:pt x="2193" y="891"/>
                  </a:lnTo>
                  <a:lnTo>
                    <a:pt x="2191" y="887"/>
                  </a:lnTo>
                  <a:lnTo>
                    <a:pt x="2193" y="887"/>
                  </a:lnTo>
                  <a:lnTo>
                    <a:pt x="2193" y="886"/>
                  </a:lnTo>
                  <a:lnTo>
                    <a:pt x="2195" y="886"/>
                  </a:lnTo>
                  <a:lnTo>
                    <a:pt x="2196" y="886"/>
                  </a:lnTo>
                  <a:lnTo>
                    <a:pt x="2198" y="887"/>
                  </a:lnTo>
                  <a:lnTo>
                    <a:pt x="2198" y="887"/>
                  </a:lnTo>
                  <a:lnTo>
                    <a:pt x="2198" y="889"/>
                  </a:lnTo>
                  <a:lnTo>
                    <a:pt x="2198" y="891"/>
                  </a:lnTo>
                  <a:lnTo>
                    <a:pt x="2206" y="891"/>
                  </a:lnTo>
                  <a:lnTo>
                    <a:pt x="2206" y="877"/>
                  </a:lnTo>
                  <a:lnTo>
                    <a:pt x="2203" y="876"/>
                  </a:lnTo>
                  <a:lnTo>
                    <a:pt x="2199" y="876"/>
                  </a:lnTo>
                  <a:lnTo>
                    <a:pt x="2196" y="876"/>
                  </a:lnTo>
                  <a:lnTo>
                    <a:pt x="2195" y="876"/>
                  </a:lnTo>
                  <a:lnTo>
                    <a:pt x="2193" y="876"/>
                  </a:lnTo>
                  <a:lnTo>
                    <a:pt x="2191" y="874"/>
                  </a:lnTo>
                  <a:lnTo>
                    <a:pt x="2191" y="872"/>
                  </a:lnTo>
                  <a:lnTo>
                    <a:pt x="2190" y="869"/>
                  </a:lnTo>
                  <a:lnTo>
                    <a:pt x="2188" y="866"/>
                  </a:lnTo>
                  <a:lnTo>
                    <a:pt x="2188" y="863"/>
                  </a:lnTo>
                  <a:lnTo>
                    <a:pt x="2188" y="859"/>
                  </a:lnTo>
                  <a:lnTo>
                    <a:pt x="2188" y="858"/>
                  </a:lnTo>
                  <a:lnTo>
                    <a:pt x="2186" y="856"/>
                  </a:lnTo>
                  <a:lnTo>
                    <a:pt x="2185" y="856"/>
                  </a:lnTo>
                  <a:lnTo>
                    <a:pt x="2183" y="854"/>
                  </a:lnTo>
                  <a:lnTo>
                    <a:pt x="2181" y="853"/>
                  </a:lnTo>
                  <a:lnTo>
                    <a:pt x="2181" y="850"/>
                  </a:lnTo>
                  <a:lnTo>
                    <a:pt x="2181" y="848"/>
                  </a:lnTo>
                  <a:lnTo>
                    <a:pt x="2183" y="845"/>
                  </a:lnTo>
                  <a:lnTo>
                    <a:pt x="2183" y="843"/>
                  </a:lnTo>
                  <a:lnTo>
                    <a:pt x="2183" y="841"/>
                  </a:lnTo>
                  <a:lnTo>
                    <a:pt x="2183" y="841"/>
                  </a:lnTo>
                  <a:lnTo>
                    <a:pt x="2185" y="840"/>
                  </a:lnTo>
                  <a:lnTo>
                    <a:pt x="2186" y="840"/>
                  </a:lnTo>
                  <a:lnTo>
                    <a:pt x="2186" y="838"/>
                  </a:lnTo>
                  <a:lnTo>
                    <a:pt x="2188" y="836"/>
                  </a:lnTo>
                  <a:lnTo>
                    <a:pt x="2186" y="835"/>
                  </a:lnTo>
                  <a:lnTo>
                    <a:pt x="2186" y="835"/>
                  </a:lnTo>
                  <a:lnTo>
                    <a:pt x="2185" y="833"/>
                  </a:lnTo>
                  <a:lnTo>
                    <a:pt x="2185" y="832"/>
                  </a:lnTo>
                  <a:lnTo>
                    <a:pt x="2185" y="830"/>
                  </a:lnTo>
                  <a:lnTo>
                    <a:pt x="2183" y="828"/>
                  </a:lnTo>
                  <a:lnTo>
                    <a:pt x="2181" y="828"/>
                  </a:lnTo>
                  <a:lnTo>
                    <a:pt x="2178" y="827"/>
                  </a:lnTo>
                  <a:lnTo>
                    <a:pt x="2175" y="827"/>
                  </a:lnTo>
                  <a:lnTo>
                    <a:pt x="2172" y="825"/>
                  </a:lnTo>
                  <a:lnTo>
                    <a:pt x="2170" y="822"/>
                  </a:lnTo>
                  <a:lnTo>
                    <a:pt x="2168" y="820"/>
                  </a:lnTo>
                  <a:lnTo>
                    <a:pt x="2165" y="818"/>
                  </a:lnTo>
                  <a:lnTo>
                    <a:pt x="2162" y="817"/>
                  </a:lnTo>
                  <a:lnTo>
                    <a:pt x="2159" y="815"/>
                  </a:lnTo>
                  <a:lnTo>
                    <a:pt x="2157" y="814"/>
                  </a:lnTo>
                  <a:lnTo>
                    <a:pt x="2155" y="814"/>
                  </a:lnTo>
                  <a:lnTo>
                    <a:pt x="2155" y="812"/>
                  </a:lnTo>
                  <a:lnTo>
                    <a:pt x="2154" y="810"/>
                  </a:lnTo>
                  <a:lnTo>
                    <a:pt x="2154" y="809"/>
                  </a:lnTo>
                  <a:lnTo>
                    <a:pt x="2154" y="809"/>
                  </a:lnTo>
                  <a:lnTo>
                    <a:pt x="2154" y="807"/>
                  </a:lnTo>
                  <a:lnTo>
                    <a:pt x="2150" y="807"/>
                  </a:lnTo>
                  <a:lnTo>
                    <a:pt x="2149" y="807"/>
                  </a:lnTo>
                  <a:lnTo>
                    <a:pt x="2147" y="807"/>
                  </a:lnTo>
                  <a:lnTo>
                    <a:pt x="2142" y="805"/>
                  </a:lnTo>
                  <a:lnTo>
                    <a:pt x="2139" y="804"/>
                  </a:lnTo>
                  <a:lnTo>
                    <a:pt x="2139" y="802"/>
                  </a:lnTo>
                  <a:lnTo>
                    <a:pt x="2137" y="800"/>
                  </a:lnTo>
                  <a:lnTo>
                    <a:pt x="2134" y="799"/>
                  </a:lnTo>
                  <a:lnTo>
                    <a:pt x="2131" y="796"/>
                  </a:lnTo>
                  <a:lnTo>
                    <a:pt x="2127" y="794"/>
                  </a:lnTo>
                  <a:lnTo>
                    <a:pt x="2126" y="794"/>
                  </a:lnTo>
                  <a:lnTo>
                    <a:pt x="2124" y="794"/>
                  </a:lnTo>
                  <a:lnTo>
                    <a:pt x="2123" y="792"/>
                  </a:lnTo>
                  <a:lnTo>
                    <a:pt x="2123" y="789"/>
                  </a:lnTo>
                  <a:lnTo>
                    <a:pt x="2123" y="787"/>
                  </a:lnTo>
                  <a:lnTo>
                    <a:pt x="2121" y="784"/>
                  </a:lnTo>
                  <a:lnTo>
                    <a:pt x="2119" y="782"/>
                  </a:lnTo>
                  <a:lnTo>
                    <a:pt x="2118" y="781"/>
                  </a:lnTo>
                  <a:lnTo>
                    <a:pt x="2116" y="781"/>
                  </a:lnTo>
                  <a:lnTo>
                    <a:pt x="2114" y="781"/>
                  </a:lnTo>
                  <a:lnTo>
                    <a:pt x="2113" y="781"/>
                  </a:lnTo>
                  <a:lnTo>
                    <a:pt x="2111" y="779"/>
                  </a:lnTo>
                  <a:lnTo>
                    <a:pt x="2109" y="778"/>
                  </a:lnTo>
                  <a:lnTo>
                    <a:pt x="2108" y="776"/>
                  </a:lnTo>
                  <a:lnTo>
                    <a:pt x="2106" y="774"/>
                  </a:lnTo>
                  <a:lnTo>
                    <a:pt x="2105" y="773"/>
                  </a:lnTo>
                  <a:lnTo>
                    <a:pt x="2103" y="773"/>
                  </a:lnTo>
                  <a:lnTo>
                    <a:pt x="2101" y="773"/>
                  </a:lnTo>
                  <a:lnTo>
                    <a:pt x="2101" y="773"/>
                  </a:lnTo>
                  <a:lnTo>
                    <a:pt x="2100" y="773"/>
                  </a:lnTo>
                  <a:lnTo>
                    <a:pt x="2098" y="773"/>
                  </a:lnTo>
                  <a:lnTo>
                    <a:pt x="2098" y="771"/>
                  </a:lnTo>
                  <a:lnTo>
                    <a:pt x="2096" y="769"/>
                  </a:lnTo>
                  <a:lnTo>
                    <a:pt x="2096" y="768"/>
                  </a:lnTo>
                  <a:lnTo>
                    <a:pt x="2096" y="766"/>
                  </a:lnTo>
                  <a:lnTo>
                    <a:pt x="2095" y="764"/>
                  </a:lnTo>
                  <a:lnTo>
                    <a:pt x="2093" y="763"/>
                  </a:lnTo>
                  <a:lnTo>
                    <a:pt x="2091" y="763"/>
                  </a:lnTo>
                  <a:lnTo>
                    <a:pt x="2088" y="763"/>
                  </a:lnTo>
                  <a:lnTo>
                    <a:pt x="2087" y="763"/>
                  </a:lnTo>
                  <a:lnTo>
                    <a:pt x="2083" y="763"/>
                  </a:lnTo>
                  <a:lnTo>
                    <a:pt x="2082" y="764"/>
                  </a:lnTo>
                  <a:lnTo>
                    <a:pt x="2082" y="768"/>
                  </a:lnTo>
                  <a:lnTo>
                    <a:pt x="2082" y="769"/>
                  </a:lnTo>
                  <a:lnTo>
                    <a:pt x="2083" y="769"/>
                  </a:lnTo>
                  <a:lnTo>
                    <a:pt x="2085" y="771"/>
                  </a:lnTo>
                  <a:lnTo>
                    <a:pt x="2085" y="773"/>
                  </a:lnTo>
                  <a:lnTo>
                    <a:pt x="2085" y="774"/>
                  </a:lnTo>
                  <a:lnTo>
                    <a:pt x="2085" y="776"/>
                  </a:lnTo>
                  <a:lnTo>
                    <a:pt x="2085" y="778"/>
                  </a:lnTo>
                  <a:lnTo>
                    <a:pt x="2083" y="778"/>
                  </a:lnTo>
                  <a:lnTo>
                    <a:pt x="2082" y="778"/>
                  </a:lnTo>
                  <a:lnTo>
                    <a:pt x="2078" y="781"/>
                  </a:lnTo>
                  <a:lnTo>
                    <a:pt x="2078" y="789"/>
                  </a:lnTo>
                  <a:lnTo>
                    <a:pt x="2082" y="789"/>
                  </a:lnTo>
                  <a:lnTo>
                    <a:pt x="2087" y="789"/>
                  </a:lnTo>
                  <a:lnTo>
                    <a:pt x="2090" y="789"/>
                  </a:lnTo>
                  <a:lnTo>
                    <a:pt x="2093" y="791"/>
                  </a:lnTo>
                  <a:lnTo>
                    <a:pt x="2093" y="794"/>
                  </a:lnTo>
                  <a:lnTo>
                    <a:pt x="2093" y="797"/>
                  </a:lnTo>
                  <a:lnTo>
                    <a:pt x="2093" y="799"/>
                  </a:lnTo>
                  <a:lnTo>
                    <a:pt x="2093" y="800"/>
                  </a:lnTo>
                  <a:lnTo>
                    <a:pt x="2095" y="800"/>
                  </a:lnTo>
                  <a:lnTo>
                    <a:pt x="2096" y="800"/>
                  </a:lnTo>
                  <a:lnTo>
                    <a:pt x="2096" y="800"/>
                  </a:lnTo>
                  <a:lnTo>
                    <a:pt x="2098" y="800"/>
                  </a:lnTo>
                  <a:lnTo>
                    <a:pt x="2098" y="802"/>
                  </a:lnTo>
                  <a:lnTo>
                    <a:pt x="2098" y="804"/>
                  </a:lnTo>
                  <a:lnTo>
                    <a:pt x="2101" y="805"/>
                  </a:lnTo>
                  <a:lnTo>
                    <a:pt x="2105" y="805"/>
                  </a:lnTo>
                  <a:lnTo>
                    <a:pt x="2108" y="807"/>
                  </a:lnTo>
                  <a:lnTo>
                    <a:pt x="2109" y="807"/>
                  </a:lnTo>
                  <a:lnTo>
                    <a:pt x="2111" y="809"/>
                  </a:lnTo>
                  <a:lnTo>
                    <a:pt x="2113" y="810"/>
                  </a:lnTo>
                  <a:lnTo>
                    <a:pt x="2113" y="812"/>
                  </a:lnTo>
                  <a:lnTo>
                    <a:pt x="2114" y="814"/>
                  </a:lnTo>
                  <a:lnTo>
                    <a:pt x="2114" y="815"/>
                  </a:lnTo>
                  <a:lnTo>
                    <a:pt x="2114" y="817"/>
                  </a:lnTo>
                  <a:lnTo>
                    <a:pt x="2113" y="818"/>
                  </a:lnTo>
                  <a:lnTo>
                    <a:pt x="2113" y="818"/>
                  </a:lnTo>
                  <a:lnTo>
                    <a:pt x="2113" y="820"/>
                  </a:lnTo>
                  <a:lnTo>
                    <a:pt x="2113" y="822"/>
                  </a:lnTo>
                  <a:lnTo>
                    <a:pt x="2114" y="822"/>
                  </a:lnTo>
                  <a:lnTo>
                    <a:pt x="2114" y="822"/>
                  </a:lnTo>
                  <a:lnTo>
                    <a:pt x="2116" y="823"/>
                  </a:lnTo>
                  <a:lnTo>
                    <a:pt x="2118" y="823"/>
                  </a:lnTo>
                  <a:lnTo>
                    <a:pt x="2119" y="823"/>
                  </a:lnTo>
                  <a:lnTo>
                    <a:pt x="2121" y="823"/>
                  </a:lnTo>
                  <a:lnTo>
                    <a:pt x="2123" y="825"/>
                  </a:lnTo>
                  <a:lnTo>
                    <a:pt x="2124" y="827"/>
                  </a:lnTo>
                  <a:lnTo>
                    <a:pt x="2126" y="827"/>
                  </a:lnTo>
                  <a:lnTo>
                    <a:pt x="2126" y="828"/>
                  </a:lnTo>
                  <a:lnTo>
                    <a:pt x="2126" y="830"/>
                  </a:lnTo>
                  <a:lnTo>
                    <a:pt x="2127" y="830"/>
                  </a:lnTo>
                  <a:lnTo>
                    <a:pt x="2129" y="830"/>
                  </a:lnTo>
                  <a:lnTo>
                    <a:pt x="2131" y="832"/>
                  </a:lnTo>
                  <a:lnTo>
                    <a:pt x="2132" y="832"/>
                  </a:lnTo>
                  <a:lnTo>
                    <a:pt x="2134" y="832"/>
                  </a:lnTo>
                  <a:lnTo>
                    <a:pt x="2136" y="832"/>
                  </a:lnTo>
                  <a:lnTo>
                    <a:pt x="2137" y="832"/>
                  </a:lnTo>
                  <a:lnTo>
                    <a:pt x="2139" y="832"/>
                  </a:lnTo>
                  <a:lnTo>
                    <a:pt x="2139" y="833"/>
                  </a:lnTo>
                  <a:lnTo>
                    <a:pt x="2139" y="833"/>
                  </a:lnTo>
                  <a:lnTo>
                    <a:pt x="2139" y="835"/>
                  </a:lnTo>
                  <a:lnTo>
                    <a:pt x="2141" y="836"/>
                  </a:lnTo>
                  <a:lnTo>
                    <a:pt x="2142" y="838"/>
                  </a:lnTo>
                  <a:lnTo>
                    <a:pt x="2144" y="838"/>
                  </a:lnTo>
                  <a:lnTo>
                    <a:pt x="2145" y="838"/>
                  </a:lnTo>
                  <a:lnTo>
                    <a:pt x="2145" y="838"/>
                  </a:lnTo>
                  <a:lnTo>
                    <a:pt x="2147" y="840"/>
                  </a:lnTo>
                  <a:lnTo>
                    <a:pt x="2149" y="841"/>
                  </a:lnTo>
                  <a:lnTo>
                    <a:pt x="2150" y="841"/>
                  </a:lnTo>
                  <a:lnTo>
                    <a:pt x="2152" y="841"/>
                  </a:lnTo>
                  <a:lnTo>
                    <a:pt x="2154" y="843"/>
                  </a:lnTo>
                  <a:lnTo>
                    <a:pt x="2154" y="845"/>
                  </a:lnTo>
                  <a:lnTo>
                    <a:pt x="2155" y="846"/>
                  </a:lnTo>
                  <a:lnTo>
                    <a:pt x="2157" y="848"/>
                  </a:lnTo>
                  <a:lnTo>
                    <a:pt x="2159" y="848"/>
                  </a:lnTo>
                  <a:lnTo>
                    <a:pt x="2160" y="850"/>
                  </a:lnTo>
                  <a:lnTo>
                    <a:pt x="2160" y="850"/>
                  </a:lnTo>
                  <a:lnTo>
                    <a:pt x="2162" y="850"/>
                  </a:lnTo>
                  <a:lnTo>
                    <a:pt x="2163" y="850"/>
                  </a:lnTo>
                  <a:lnTo>
                    <a:pt x="2168" y="851"/>
                  </a:lnTo>
                  <a:lnTo>
                    <a:pt x="2168" y="854"/>
                  </a:lnTo>
                  <a:lnTo>
                    <a:pt x="2168" y="856"/>
                  </a:lnTo>
                  <a:lnTo>
                    <a:pt x="2170" y="859"/>
                  </a:lnTo>
                  <a:lnTo>
                    <a:pt x="2170" y="863"/>
                  </a:lnTo>
                  <a:lnTo>
                    <a:pt x="2173" y="866"/>
                  </a:lnTo>
                  <a:lnTo>
                    <a:pt x="2172" y="866"/>
                  </a:lnTo>
                  <a:lnTo>
                    <a:pt x="2170" y="868"/>
                  </a:lnTo>
                  <a:lnTo>
                    <a:pt x="2170" y="868"/>
                  </a:lnTo>
                  <a:lnTo>
                    <a:pt x="2168" y="868"/>
                  </a:lnTo>
                  <a:lnTo>
                    <a:pt x="2167" y="866"/>
                  </a:lnTo>
                  <a:lnTo>
                    <a:pt x="2167" y="864"/>
                  </a:lnTo>
                  <a:lnTo>
                    <a:pt x="2163" y="863"/>
                  </a:lnTo>
                  <a:lnTo>
                    <a:pt x="2160" y="863"/>
                  </a:lnTo>
                  <a:lnTo>
                    <a:pt x="2159" y="861"/>
                  </a:lnTo>
                  <a:lnTo>
                    <a:pt x="2157" y="861"/>
                  </a:lnTo>
                  <a:lnTo>
                    <a:pt x="2144" y="861"/>
                  </a:lnTo>
                  <a:lnTo>
                    <a:pt x="2144" y="863"/>
                  </a:lnTo>
                  <a:lnTo>
                    <a:pt x="2144" y="866"/>
                  </a:lnTo>
                  <a:lnTo>
                    <a:pt x="2144" y="869"/>
                  </a:lnTo>
                  <a:lnTo>
                    <a:pt x="2145" y="869"/>
                  </a:lnTo>
                  <a:lnTo>
                    <a:pt x="2147" y="869"/>
                  </a:lnTo>
                  <a:lnTo>
                    <a:pt x="2154" y="869"/>
                  </a:lnTo>
                  <a:lnTo>
                    <a:pt x="2155" y="869"/>
                  </a:lnTo>
                  <a:lnTo>
                    <a:pt x="2157" y="869"/>
                  </a:lnTo>
                  <a:lnTo>
                    <a:pt x="2157" y="872"/>
                  </a:lnTo>
                  <a:lnTo>
                    <a:pt x="2157" y="874"/>
                  </a:lnTo>
                  <a:lnTo>
                    <a:pt x="2157" y="876"/>
                  </a:lnTo>
                  <a:lnTo>
                    <a:pt x="2157" y="877"/>
                  </a:lnTo>
                  <a:lnTo>
                    <a:pt x="2157" y="879"/>
                  </a:lnTo>
                  <a:lnTo>
                    <a:pt x="2154" y="881"/>
                  </a:lnTo>
                  <a:lnTo>
                    <a:pt x="2152" y="881"/>
                  </a:lnTo>
                  <a:lnTo>
                    <a:pt x="2150" y="881"/>
                  </a:lnTo>
                  <a:lnTo>
                    <a:pt x="2149" y="881"/>
                  </a:lnTo>
                  <a:lnTo>
                    <a:pt x="2147" y="882"/>
                  </a:lnTo>
                  <a:lnTo>
                    <a:pt x="2145" y="884"/>
                  </a:lnTo>
                  <a:lnTo>
                    <a:pt x="2144" y="886"/>
                  </a:lnTo>
                  <a:lnTo>
                    <a:pt x="2144" y="887"/>
                  </a:lnTo>
                  <a:lnTo>
                    <a:pt x="2144" y="891"/>
                  </a:lnTo>
                  <a:lnTo>
                    <a:pt x="2142" y="894"/>
                  </a:lnTo>
                  <a:lnTo>
                    <a:pt x="2142" y="895"/>
                  </a:lnTo>
                  <a:lnTo>
                    <a:pt x="2142" y="895"/>
                  </a:lnTo>
                  <a:lnTo>
                    <a:pt x="2141" y="897"/>
                  </a:lnTo>
                  <a:lnTo>
                    <a:pt x="2141" y="895"/>
                  </a:lnTo>
                  <a:lnTo>
                    <a:pt x="2139" y="895"/>
                  </a:lnTo>
                  <a:lnTo>
                    <a:pt x="2137" y="897"/>
                  </a:lnTo>
                  <a:lnTo>
                    <a:pt x="2136" y="899"/>
                  </a:lnTo>
                  <a:lnTo>
                    <a:pt x="2132" y="902"/>
                  </a:lnTo>
                  <a:lnTo>
                    <a:pt x="2129" y="904"/>
                  </a:lnTo>
                  <a:lnTo>
                    <a:pt x="2127" y="904"/>
                  </a:lnTo>
                  <a:lnTo>
                    <a:pt x="2126" y="905"/>
                  </a:lnTo>
                  <a:lnTo>
                    <a:pt x="2126" y="917"/>
                  </a:lnTo>
                  <a:lnTo>
                    <a:pt x="2106" y="917"/>
                  </a:lnTo>
                  <a:lnTo>
                    <a:pt x="2105" y="917"/>
                  </a:lnTo>
                  <a:lnTo>
                    <a:pt x="2103" y="915"/>
                  </a:lnTo>
                  <a:lnTo>
                    <a:pt x="2100" y="915"/>
                  </a:lnTo>
                  <a:lnTo>
                    <a:pt x="2098" y="915"/>
                  </a:lnTo>
                  <a:lnTo>
                    <a:pt x="2096" y="915"/>
                  </a:lnTo>
                  <a:lnTo>
                    <a:pt x="2095" y="913"/>
                  </a:lnTo>
                  <a:lnTo>
                    <a:pt x="2093" y="913"/>
                  </a:lnTo>
                  <a:lnTo>
                    <a:pt x="2093" y="912"/>
                  </a:lnTo>
                  <a:lnTo>
                    <a:pt x="2091" y="910"/>
                  </a:lnTo>
                  <a:lnTo>
                    <a:pt x="2091" y="909"/>
                  </a:lnTo>
                  <a:lnTo>
                    <a:pt x="2091" y="907"/>
                  </a:lnTo>
                  <a:lnTo>
                    <a:pt x="2090" y="905"/>
                  </a:lnTo>
                  <a:lnTo>
                    <a:pt x="2088" y="904"/>
                  </a:lnTo>
                  <a:lnTo>
                    <a:pt x="2085" y="902"/>
                  </a:lnTo>
                  <a:lnTo>
                    <a:pt x="2082" y="900"/>
                  </a:lnTo>
                  <a:lnTo>
                    <a:pt x="2080" y="897"/>
                  </a:lnTo>
                  <a:lnTo>
                    <a:pt x="2088" y="897"/>
                  </a:lnTo>
                  <a:lnTo>
                    <a:pt x="2095" y="897"/>
                  </a:lnTo>
                  <a:lnTo>
                    <a:pt x="2103" y="897"/>
                  </a:lnTo>
                  <a:lnTo>
                    <a:pt x="2105" y="897"/>
                  </a:lnTo>
                  <a:lnTo>
                    <a:pt x="2106" y="897"/>
                  </a:lnTo>
                  <a:lnTo>
                    <a:pt x="2109" y="897"/>
                  </a:lnTo>
                  <a:lnTo>
                    <a:pt x="2113" y="897"/>
                  </a:lnTo>
                  <a:lnTo>
                    <a:pt x="2116" y="897"/>
                  </a:lnTo>
                  <a:lnTo>
                    <a:pt x="2116" y="895"/>
                  </a:lnTo>
                  <a:lnTo>
                    <a:pt x="2118" y="895"/>
                  </a:lnTo>
                  <a:lnTo>
                    <a:pt x="2118" y="894"/>
                  </a:lnTo>
                  <a:lnTo>
                    <a:pt x="2123" y="892"/>
                  </a:lnTo>
                  <a:lnTo>
                    <a:pt x="2127" y="891"/>
                  </a:lnTo>
                  <a:lnTo>
                    <a:pt x="2134" y="891"/>
                  </a:lnTo>
                  <a:lnTo>
                    <a:pt x="2134" y="887"/>
                  </a:lnTo>
                  <a:lnTo>
                    <a:pt x="2134" y="884"/>
                  </a:lnTo>
                  <a:lnTo>
                    <a:pt x="2134" y="881"/>
                  </a:lnTo>
                  <a:lnTo>
                    <a:pt x="2134" y="877"/>
                  </a:lnTo>
                  <a:lnTo>
                    <a:pt x="2132" y="874"/>
                  </a:lnTo>
                  <a:lnTo>
                    <a:pt x="2132" y="872"/>
                  </a:lnTo>
                  <a:lnTo>
                    <a:pt x="2132" y="872"/>
                  </a:lnTo>
                  <a:lnTo>
                    <a:pt x="2129" y="869"/>
                  </a:lnTo>
                  <a:lnTo>
                    <a:pt x="2127" y="869"/>
                  </a:lnTo>
                  <a:lnTo>
                    <a:pt x="2126" y="868"/>
                  </a:lnTo>
                  <a:lnTo>
                    <a:pt x="2124" y="864"/>
                  </a:lnTo>
                  <a:lnTo>
                    <a:pt x="2121" y="861"/>
                  </a:lnTo>
                  <a:lnTo>
                    <a:pt x="2119" y="859"/>
                  </a:lnTo>
                  <a:lnTo>
                    <a:pt x="2118" y="859"/>
                  </a:lnTo>
                  <a:lnTo>
                    <a:pt x="2116" y="858"/>
                  </a:lnTo>
                  <a:lnTo>
                    <a:pt x="2114" y="858"/>
                  </a:lnTo>
                  <a:lnTo>
                    <a:pt x="2113" y="858"/>
                  </a:lnTo>
                  <a:lnTo>
                    <a:pt x="2113" y="856"/>
                  </a:lnTo>
                  <a:lnTo>
                    <a:pt x="2109" y="854"/>
                  </a:lnTo>
                  <a:lnTo>
                    <a:pt x="2106" y="851"/>
                  </a:lnTo>
                  <a:lnTo>
                    <a:pt x="2105" y="848"/>
                  </a:lnTo>
                  <a:lnTo>
                    <a:pt x="2103" y="846"/>
                  </a:lnTo>
                  <a:lnTo>
                    <a:pt x="2103" y="845"/>
                  </a:lnTo>
                  <a:lnTo>
                    <a:pt x="2100" y="843"/>
                  </a:lnTo>
                  <a:lnTo>
                    <a:pt x="2098" y="843"/>
                  </a:lnTo>
                  <a:lnTo>
                    <a:pt x="2095" y="843"/>
                  </a:lnTo>
                  <a:lnTo>
                    <a:pt x="2091" y="843"/>
                  </a:lnTo>
                  <a:lnTo>
                    <a:pt x="2090" y="841"/>
                  </a:lnTo>
                  <a:lnTo>
                    <a:pt x="2087" y="840"/>
                  </a:lnTo>
                  <a:lnTo>
                    <a:pt x="2085" y="840"/>
                  </a:lnTo>
                  <a:lnTo>
                    <a:pt x="2083" y="838"/>
                  </a:lnTo>
                  <a:lnTo>
                    <a:pt x="2082" y="836"/>
                  </a:lnTo>
                  <a:lnTo>
                    <a:pt x="2078" y="835"/>
                  </a:lnTo>
                  <a:lnTo>
                    <a:pt x="2077" y="833"/>
                  </a:lnTo>
                  <a:lnTo>
                    <a:pt x="2075" y="832"/>
                  </a:lnTo>
                  <a:lnTo>
                    <a:pt x="2073" y="832"/>
                  </a:lnTo>
                  <a:lnTo>
                    <a:pt x="2072" y="830"/>
                  </a:lnTo>
                  <a:lnTo>
                    <a:pt x="2070" y="828"/>
                  </a:lnTo>
                  <a:lnTo>
                    <a:pt x="2070" y="827"/>
                  </a:lnTo>
                  <a:lnTo>
                    <a:pt x="2069" y="827"/>
                  </a:lnTo>
                  <a:lnTo>
                    <a:pt x="2067" y="825"/>
                  </a:lnTo>
                  <a:lnTo>
                    <a:pt x="2067" y="825"/>
                  </a:lnTo>
                  <a:lnTo>
                    <a:pt x="2065" y="823"/>
                  </a:lnTo>
                  <a:lnTo>
                    <a:pt x="2065" y="822"/>
                  </a:lnTo>
                  <a:lnTo>
                    <a:pt x="2064" y="820"/>
                  </a:lnTo>
                  <a:lnTo>
                    <a:pt x="2062" y="818"/>
                  </a:lnTo>
                  <a:lnTo>
                    <a:pt x="2059" y="817"/>
                  </a:lnTo>
                  <a:lnTo>
                    <a:pt x="2055" y="815"/>
                  </a:lnTo>
                  <a:lnTo>
                    <a:pt x="2052" y="814"/>
                  </a:lnTo>
                  <a:lnTo>
                    <a:pt x="2052" y="812"/>
                  </a:lnTo>
                  <a:lnTo>
                    <a:pt x="2051" y="810"/>
                  </a:lnTo>
                  <a:lnTo>
                    <a:pt x="2049" y="809"/>
                  </a:lnTo>
                  <a:lnTo>
                    <a:pt x="2049" y="807"/>
                  </a:lnTo>
                  <a:lnTo>
                    <a:pt x="2047" y="805"/>
                  </a:lnTo>
                  <a:lnTo>
                    <a:pt x="2047" y="804"/>
                  </a:lnTo>
                  <a:lnTo>
                    <a:pt x="2046" y="799"/>
                  </a:lnTo>
                  <a:lnTo>
                    <a:pt x="2042" y="794"/>
                  </a:lnTo>
                  <a:lnTo>
                    <a:pt x="2039" y="792"/>
                  </a:lnTo>
                  <a:lnTo>
                    <a:pt x="2036" y="789"/>
                  </a:lnTo>
                  <a:lnTo>
                    <a:pt x="2034" y="787"/>
                  </a:lnTo>
                  <a:lnTo>
                    <a:pt x="2033" y="786"/>
                  </a:lnTo>
                  <a:lnTo>
                    <a:pt x="2031" y="786"/>
                  </a:lnTo>
                  <a:lnTo>
                    <a:pt x="2029" y="786"/>
                  </a:lnTo>
                  <a:lnTo>
                    <a:pt x="2028" y="786"/>
                  </a:lnTo>
                  <a:lnTo>
                    <a:pt x="2026" y="786"/>
                  </a:lnTo>
                  <a:lnTo>
                    <a:pt x="2024" y="787"/>
                  </a:lnTo>
                  <a:lnTo>
                    <a:pt x="2024" y="789"/>
                  </a:lnTo>
                  <a:lnTo>
                    <a:pt x="2023" y="789"/>
                  </a:lnTo>
                  <a:lnTo>
                    <a:pt x="2021" y="791"/>
                  </a:lnTo>
                  <a:lnTo>
                    <a:pt x="2019" y="792"/>
                  </a:lnTo>
                  <a:lnTo>
                    <a:pt x="2018" y="792"/>
                  </a:lnTo>
                  <a:lnTo>
                    <a:pt x="2016" y="794"/>
                  </a:lnTo>
                  <a:lnTo>
                    <a:pt x="2016" y="796"/>
                  </a:lnTo>
                  <a:lnTo>
                    <a:pt x="2015" y="796"/>
                  </a:lnTo>
                  <a:lnTo>
                    <a:pt x="2011" y="796"/>
                  </a:lnTo>
                  <a:lnTo>
                    <a:pt x="2008" y="796"/>
                  </a:lnTo>
                  <a:lnTo>
                    <a:pt x="2005" y="796"/>
                  </a:lnTo>
                  <a:lnTo>
                    <a:pt x="2003" y="796"/>
                  </a:lnTo>
                  <a:lnTo>
                    <a:pt x="2001" y="796"/>
                  </a:lnTo>
                  <a:lnTo>
                    <a:pt x="2001" y="796"/>
                  </a:lnTo>
                  <a:lnTo>
                    <a:pt x="2000" y="797"/>
                  </a:lnTo>
                  <a:lnTo>
                    <a:pt x="2000" y="799"/>
                  </a:lnTo>
                  <a:lnTo>
                    <a:pt x="1998" y="799"/>
                  </a:lnTo>
                  <a:lnTo>
                    <a:pt x="1997" y="800"/>
                  </a:lnTo>
                  <a:lnTo>
                    <a:pt x="1997" y="802"/>
                  </a:lnTo>
                  <a:lnTo>
                    <a:pt x="1995" y="804"/>
                  </a:lnTo>
                  <a:lnTo>
                    <a:pt x="1995" y="807"/>
                  </a:lnTo>
                  <a:lnTo>
                    <a:pt x="1995" y="809"/>
                  </a:lnTo>
                  <a:lnTo>
                    <a:pt x="1993" y="809"/>
                  </a:lnTo>
                  <a:lnTo>
                    <a:pt x="1992" y="809"/>
                  </a:lnTo>
                  <a:lnTo>
                    <a:pt x="1990" y="809"/>
                  </a:lnTo>
                  <a:lnTo>
                    <a:pt x="1990" y="810"/>
                  </a:lnTo>
                  <a:lnTo>
                    <a:pt x="1985" y="810"/>
                  </a:lnTo>
                  <a:lnTo>
                    <a:pt x="1980" y="809"/>
                  </a:lnTo>
                  <a:lnTo>
                    <a:pt x="1977" y="809"/>
                  </a:lnTo>
                  <a:lnTo>
                    <a:pt x="1974" y="807"/>
                  </a:lnTo>
                  <a:lnTo>
                    <a:pt x="1970" y="805"/>
                  </a:lnTo>
                  <a:lnTo>
                    <a:pt x="1967" y="804"/>
                  </a:lnTo>
                  <a:lnTo>
                    <a:pt x="1965" y="804"/>
                  </a:lnTo>
                  <a:lnTo>
                    <a:pt x="1964" y="804"/>
                  </a:lnTo>
                  <a:lnTo>
                    <a:pt x="1962" y="804"/>
                  </a:lnTo>
                  <a:lnTo>
                    <a:pt x="1959" y="802"/>
                  </a:lnTo>
                  <a:lnTo>
                    <a:pt x="1956" y="802"/>
                  </a:lnTo>
                  <a:lnTo>
                    <a:pt x="1954" y="802"/>
                  </a:lnTo>
                  <a:lnTo>
                    <a:pt x="1951" y="804"/>
                  </a:lnTo>
                  <a:lnTo>
                    <a:pt x="1949" y="804"/>
                  </a:lnTo>
                  <a:lnTo>
                    <a:pt x="1947" y="804"/>
                  </a:lnTo>
                  <a:lnTo>
                    <a:pt x="1946" y="805"/>
                  </a:lnTo>
                  <a:lnTo>
                    <a:pt x="1944" y="809"/>
                  </a:lnTo>
                  <a:lnTo>
                    <a:pt x="1944" y="810"/>
                  </a:lnTo>
                  <a:lnTo>
                    <a:pt x="1944" y="812"/>
                  </a:lnTo>
                  <a:lnTo>
                    <a:pt x="1944" y="815"/>
                  </a:lnTo>
                  <a:lnTo>
                    <a:pt x="1944" y="817"/>
                  </a:lnTo>
                  <a:lnTo>
                    <a:pt x="1944" y="818"/>
                  </a:lnTo>
                  <a:lnTo>
                    <a:pt x="1944" y="822"/>
                  </a:lnTo>
                  <a:lnTo>
                    <a:pt x="1944" y="825"/>
                  </a:lnTo>
                  <a:lnTo>
                    <a:pt x="1944" y="836"/>
                  </a:lnTo>
                  <a:lnTo>
                    <a:pt x="1941" y="838"/>
                  </a:lnTo>
                  <a:lnTo>
                    <a:pt x="1938" y="838"/>
                  </a:lnTo>
                  <a:lnTo>
                    <a:pt x="1934" y="838"/>
                  </a:lnTo>
                  <a:lnTo>
                    <a:pt x="1931" y="838"/>
                  </a:lnTo>
                  <a:lnTo>
                    <a:pt x="1929" y="838"/>
                  </a:lnTo>
                  <a:lnTo>
                    <a:pt x="1928" y="838"/>
                  </a:lnTo>
                  <a:lnTo>
                    <a:pt x="1926" y="840"/>
                  </a:lnTo>
                  <a:lnTo>
                    <a:pt x="1925" y="840"/>
                  </a:lnTo>
                  <a:lnTo>
                    <a:pt x="1923" y="840"/>
                  </a:lnTo>
                  <a:lnTo>
                    <a:pt x="1921" y="840"/>
                  </a:lnTo>
                  <a:lnTo>
                    <a:pt x="1921" y="841"/>
                  </a:lnTo>
                  <a:lnTo>
                    <a:pt x="1920" y="843"/>
                  </a:lnTo>
                  <a:lnTo>
                    <a:pt x="1918" y="843"/>
                  </a:lnTo>
                  <a:lnTo>
                    <a:pt x="1916" y="843"/>
                  </a:lnTo>
                  <a:lnTo>
                    <a:pt x="1915" y="843"/>
                  </a:lnTo>
                  <a:lnTo>
                    <a:pt x="1913" y="843"/>
                  </a:lnTo>
                  <a:lnTo>
                    <a:pt x="1913" y="845"/>
                  </a:lnTo>
                  <a:lnTo>
                    <a:pt x="1911" y="845"/>
                  </a:lnTo>
                  <a:lnTo>
                    <a:pt x="1911" y="846"/>
                  </a:lnTo>
                  <a:lnTo>
                    <a:pt x="1911" y="848"/>
                  </a:lnTo>
                  <a:lnTo>
                    <a:pt x="1910" y="850"/>
                  </a:lnTo>
                  <a:lnTo>
                    <a:pt x="1910" y="850"/>
                  </a:lnTo>
                  <a:lnTo>
                    <a:pt x="1906" y="850"/>
                  </a:lnTo>
                  <a:lnTo>
                    <a:pt x="1903" y="851"/>
                  </a:lnTo>
                  <a:lnTo>
                    <a:pt x="1902" y="850"/>
                  </a:lnTo>
                  <a:lnTo>
                    <a:pt x="1900" y="851"/>
                  </a:lnTo>
                  <a:lnTo>
                    <a:pt x="1898" y="851"/>
                  </a:lnTo>
                  <a:lnTo>
                    <a:pt x="1898" y="853"/>
                  </a:lnTo>
                  <a:lnTo>
                    <a:pt x="1897" y="856"/>
                  </a:lnTo>
                  <a:lnTo>
                    <a:pt x="1895" y="859"/>
                  </a:lnTo>
                  <a:lnTo>
                    <a:pt x="1893" y="863"/>
                  </a:lnTo>
                  <a:lnTo>
                    <a:pt x="1890" y="868"/>
                  </a:lnTo>
                  <a:lnTo>
                    <a:pt x="1890" y="869"/>
                  </a:lnTo>
                  <a:lnTo>
                    <a:pt x="1888" y="871"/>
                  </a:lnTo>
                  <a:lnTo>
                    <a:pt x="1888" y="872"/>
                  </a:lnTo>
                  <a:lnTo>
                    <a:pt x="1888" y="874"/>
                  </a:lnTo>
                  <a:lnTo>
                    <a:pt x="1888" y="876"/>
                  </a:lnTo>
                  <a:lnTo>
                    <a:pt x="1890" y="877"/>
                  </a:lnTo>
                  <a:lnTo>
                    <a:pt x="1890" y="877"/>
                  </a:lnTo>
                  <a:lnTo>
                    <a:pt x="1892" y="879"/>
                  </a:lnTo>
                  <a:lnTo>
                    <a:pt x="1893" y="881"/>
                  </a:lnTo>
                  <a:lnTo>
                    <a:pt x="1895" y="882"/>
                  </a:lnTo>
                  <a:lnTo>
                    <a:pt x="1895" y="884"/>
                  </a:lnTo>
                  <a:lnTo>
                    <a:pt x="1895" y="894"/>
                  </a:lnTo>
                  <a:lnTo>
                    <a:pt x="1892" y="895"/>
                  </a:lnTo>
                  <a:lnTo>
                    <a:pt x="1888" y="895"/>
                  </a:lnTo>
                  <a:lnTo>
                    <a:pt x="1885" y="895"/>
                  </a:lnTo>
                  <a:lnTo>
                    <a:pt x="1882" y="895"/>
                  </a:lnTo>
                  <a:lnTo>
                    <a:pt x="1879" y="895"/>
                  </a:lnTo>
                  <a:lnTo>
                    <a:pt x="1875" y="895"/>
                  </a:lnTo>
                  <a:lnTo>
                    <a:pt x="1872" y="897"/>
                  </a:lnTo>
                  <a:lnTo>
                    <a:pt x="1869" y="899"/>
                  </a:lnTo>
                  <a:lnTo>
                    <a:pt x="1866" y="900"/>
                  </a:lnTo>
                  <a:lnTo>
                    <a:pt x="1864" y="904"/>
                  </a:lnTo>
                  <a:lnTo>
                    <a:pt x="1862" y="907"/>
                  </a:lnTo>
                  <a:lnTo>
                    <a:pt x="1861" y="909"/>
                  </a:lnTo>
                  <a:lnTo>
                    <a:pt x="1859" y="910"/>
                  </a:lnTo>
                  <a:lnTo>
                    <a:pt x="1857" y="912"/>
                  </a:lnTo>
                  <a:lnTo>
                    <a:pt x="1854" y="912"/>
                  </a:lnTo>
                  <a:lnTo>
                    <a:pt x="1852" y="913"/>
                  </a:lnTo>
                  <a:lnTo>
                    <a:pt x="1851" y="913"/>
                  </a:lnTo>
                  <a:lnTo>
                    <a:pt x="1848" y="913"/>
                  </a:lnTo>
                  <a:lnTo>
                    <a:pt x="1846" y="913"/>
                  </a:lnTo>
                  <a:lnTo>
                    <a:pt x="1843" y="915"/>
                  </a:lnTo>
                  <a:lnTo>
                    <a:pt x="1839" y="915"/>
                  </a:lnTo>
                  <a:lnTo>
                    <a:pt x="1838" y="917"/>
                  </a:lnTo>
                  <a:lnTo>
                    <a:pt x="1836" y="918"/>
                  </a:lnTo>
                  <a:lnTo>
                    <a:pt x="1833" y="922"/>
                  </a:lnTo>
                  <a:lnTo>
                    <a:pt x="1830" y="923"/>
                  </a:lnTo>
                  <a:lnTo>
                    <a:pt x="1828" y="925"/>
                  </a:lnTo>
                  <a:lnTo>
                    <a:pt x="1826" y="927"/>
                  </a:lnTo>
                  <a:lnTo>
                    <a:pt x="1823" y="927"/>
                  </a:lnTo>
                  <a:lnTo>
                    <a:pt x="1820" y="928"/>
                  </a:lnTo>
                  <a:lnTo>
                    <a:pt x="1816" y="928"/>
                  </a:lnTo>
                  <a:lnTo>
                    <a:pt x="1813" y="928"/>
                  </a:lnTo>
                  <a:lnTo>
                    <a:pt x="1812" y="928"/>
                  </a:lnTo>
                  <a:lnTo>
                    <a:pt x="1810" y="930"/>
                  </a:lnTo>
                  <a:lnTo>
                    <a:pt x="1813" y="930"/>
                  </a:lnTo>
                  <a:lnTo>
                    <a:pt x="1812" y="933"/>
                  </a:lnTo>
                  <a:lnTo>
                    <a:pt x="1812" y="933"/>
                  </a:lnTo>
                  <a:lnTo>
                    <a:pt x="1810" y="933"/>
                  </a:lnTo>
                  <a:lnTo>
                    <a:pt x="1808" y="931"/>
                  </a:lnTo>
                  <a:lnTo>
                    <a:pt x="1808" y="930"/>
                  </a:lnTo>
                  <a:lnTo>
                    <a:pt x="1808" y="928"/>
                  </a:lnTo>
                  <a:lnTo>
                    <a:pt x="1807" y="927"/>
                  </a:lnTo>
                  <a:lnTo>
                    <a:pt x="1807" y="925"/>
                  </a:lnTo>
                  <a:lnTo>
                    <a:pt x="1805" y="923"/>
                  </a:lnTo>
                  <a:lnTo>
                    <a:pt x="1803" y="922"/>
                  </a:lnTo>
                  <a:lnTo>
                    <a:pt x="1800" y="920"/>
                  </a:lnTo>
                  <a:lnTo>
                    <a:pt x="1798" y="920"/>
                  </a:lnTo>
                  <a:lnTo>
                    <a:pt x="1797" y="920"/>
                  </a:lnTo>
                  <a:lnTo>
                    <a:pt x="1795" y="918"/>
                  </a:lnTo>
                  <a:lnTo>
                    <a:pt x="1794" y="918"/>
                  </a:lnTo>
                  <a:lnTo>
                    <a:pt x="1794" y="917"/>
                  </a:lnTo>
                  <a:lnTo>
                    <a:pt x="1792" y="917"/>
                  </a:lnTo>
                  <a:lnTo>
                    <a:pt x="1790" y="915"/>
                  </a:lnTo>
                  <a:lnTo>
                    <a:pt x="1789" y="917"/>
                  </a:lnTo>
                  <a:lnTo>
                    <a:pt x="1785" y="917"/>
                  </a:lnTo>
                  <a:lnTo>
                    <a:pt x="1784" y="918"/>
                  </a:lnTo>
                  <a:lnTo>
                    <a:pt x="1780" y="918"/>
                  </a:lnTo>
                  <a:lnTo>
                    <a:pt x="1779" y="917"/>
                  </a:lnTo>
                  <a:lnTo>
                    <a:pt x="1777" y="917"/>
                  </a:lnTo>
                  <a:lnTo>
                    <a:pt x="1777" y="915"/>
                  </a:lnTo>
                  <a:lnTo>
                    <a:pt x="1776" y="913"/>
                  </a:lnTo>
                  <a:lnTo>
                    <a:pt x="1774" y="913"/>
                  </a:lnTo>
                  <a:lnTo>
                    <a:pt x="1772" y="913"/>
                  </a:lnTo>
                  <a:lnTo>
                    <a:pt x="1771" y="913"/>
                  </a:lnTo>
                  <a:lnTo>
                    <a:pt x="1767" y="913"/>
                  </a:lnTo>
                  <a:lnTo>
                    <a:pt x="1766" y="913"/>
                  </a:lnTo>
                  <a:lnTo>
                    <a:pt x="1756" y="913"/>
                  </a:lnTo>
                  <a:lnTo>
                    <a:pt x="1756" y="910"/>
                  </a:lnTo>
                  <a:lnTo>
                    <a:pt x="1756" y="907"/>
                  </a:lnTo>
                  <a:lnTo>
                    <a:pt x="1756" y="904"/>
                  </a:lnTo>
                  <a:lnTo>
                    <a:pt x="1756" y="902"/>
                  </a:lnTo>
                  <a:lnTo>
                    <a:pt x="1758" y="900"/>
                  </a:lnTo>
                  <a:lnTo>
                    <a:pt x="1758" y="900"/>
                  </a:lnTo>
                  <a:lnTo>
                    <a:pt x="1759" y="899"/>
                  </a:lnTo>
                  <a:lnTo>
                    <a:pt x="1759" y="892"/>
                  </a:lnTo>
                  <a:lnTo>
                    <a:pt x="1758" y="891"/>
                  </a:lnTo>
                  <a:lnTo>
                    <a:pt x="1756" y="889"/>
                  </a:lnTo>
                  <a:lnTo>
                    <a:pt x="1754" y="886"/>
                  </a:lnTo>
                  <a:lnTo>
                    <a:pt x="1754" y="884"/>
                  </a:lnTo>
                  <a:lnTo>
                    <a:pt x="1753" y="882"/>
                  </a:lnTo>
                  <a:lnTo>
                    <a:pt x="1753" y="879"/>
                  </a:lnTo>
                  <a:lnTo>
                    <a:pt x="1753" y="876"/>
                  </a:lnTo>
                  <a:lnTo>
                    <a:pt x="1754" y="872"/>
                  </a:lnTo>
                  <a:lnTo>
                    <a:pt x="1756" y="869"/>
                  </a:lnTo>
                  <a:lnTo>
                    <a:pt x="1758" y="866"/>
                  </a:lnTo>
                  <a:lnTo>
                    <a:pt x="1759" y="864"/>
                  </a:lnTo>
                  <a:lnTo>
                    <a:pt x="1761" y="864"/>
                  </a:lnTo>
                  <a:lnTo>
                    <a:pt x="1762" y="863"/>
                  </a:lnTo>
                  <a:lnTo>
                    <a:pt x="1762" y="861"/>
                  </a:lnTo>
                  <a:lnTo>
                    <a:pt x="1762" y="841"/>
                  </a:lnTo>
                  <a:lnTo>
                    <a:pt x="1761" y="841"/>
                  </a:lnTo>
                  <a:lnTo>
                    <a:pt x="1761" y="840"/>
                  </a:lnTo>
                  <a:lnTo>
                    <a:pt x="1759" y="838"/>
                  </a:lnTo>
                  <a:lnTo>
                    <a:pt x="1759" y="836"/>
                  </a:lnTo>
                  <a:lnTo>
                    <a:pt x="1758" y="835"/>
                  </a:lnTo>
                  <a:lnTo>
                    <a:pt x="1758" y="833"/>
                  </a:lnTo>
                  <a:lnTo>
                    <a:pt x="1758" y="830"/>
                  </a:lnTo>
                  <a:lnTo>
                    <a:pt x="1758" y="827"/>
                  </a:lnTo>
                  <a:lnTo>
                    <a:pt x="1759" y="825"/>
                  </a:lnTo>
                  <a:lnTo>
                    <a:pt x="1759" y="822"/>
                  </a:lnTo>
                  <a:lnTo>
                    <a:pt x="1761" y="820"/>
                  </a:lnTo>
                  <a:lnTo>
                    <a:pt x="1761" y="817"/>
                  </a:lnTo>
                  <a:lnTo>
                    <a:pt x="1761" y="815"/>
                  </a:lnTo>
                  <a:lnTo>
                    <a:pt x="1759" y="812"/>
                  </a:lnTo>
                  <a:lnTo>
                    <a:pt x="1758" y="812"/>
                  </a:lnTo>
                  <a:lnTo>
                    <a:pt x="1756" y="810"/>
                  </a:lnTo>
                  <a:lnTo>
                    <a:pt x="1754" y="809"/>
                  </a:lnTo>
                  <a:lnTo>
                    <a:pt x="1754" y="807"/>
                  </a:lnTo>
                  <a:lnTo>
                    <a:pt x="1756" y="804"/>
                  </a:lnTo>
                  <a:lnTo>
                    <a:pt x="1771" y="804"/>
                  </a:lnTo>
                  <a:lnTo>
                    <a:pt x="1772" y="802"/>
                  </a:lnTo>
                  <a:lnTo>
                    <a:pt x="1772" y="800"/>
                  </a:lnTo>
                  <a:lnTo>
                    <a:pt x="1772" y="800"/>
                  </a:lnTo>
                  <a:lnTo>
                    <a:pt x="1772" y="799"/>
                  </a:lnTo>
                  <a:lnTo>
                    <a:pt x="1772" y="797"/>
                  </a:lnTo>
                  <a:lnTo>
                    <a:pt x="1774" y="797"/>
                  </a:lnTo>
                  <a:lnTo>
                    <a:pt x="1776" y="796"/>
                  </a:lnTo>
                  <a:lnTo>
                    <a:pt x="1777" y="796"/>
                  </a:lnTo>
                  <a:lnTo>
                    <a:pt x="1779" y="797"/>
                  </a:lnTo>
                  <a:lnTo>
                    <a:pt x="1780" y="799"/>
                  </a:lnTo>
                  <a:lnTo>
                    <a:pt x="1782" y="799"/>
                  </a:lnTo>
                  <a:lnTo>
                    <a:pt x="1784" y="799"/>
                  </a:lnTo>
                  <a:lnTo>
                    <a:pt x="1787" y="799"/>
                  </a:lnTo>
                  <a:lnTo>
                    <a:pt x="1790" y="800"/>
                  </a:lnTo>
                  <a:lnTo>
                    <a:pt x="1794" y="800"/>
                  </a:lnTo>
                  <a:lnTo>
                    <a:pt x="1823" y="800"/>
                  </a:lnTo>
                  <a:lnTo>
                    <a:pt x="1825" y="800"/>
                  </a:lnTo>
                  <a:lnTo>
                    <a:pt x="1826" y="800"/>
                  </a:lnTo>
                  <a:lnTo>
                    <a:pt x="1828" y="802"/>
                  </a:lnTo>
                  <a:lnTo>
                    <a:pt x="1828" y="804"/>
                  </a:lnTo>
                  <a:lnTo>
                    <a:pt x="1830" y="805"/>
                  </a:lnTo>
                  <a:lnTo>
                    <a:pt x="1831" y="805"/>
                  </a:lnTo>
                  <a:lnTo>
                    <a:pt x="1831" y="807"/>
                  </a:lnTo>
                  <a:lnTo>
                    <a:pt x="1834" y="807"/>
                  </a:lnTo>
                  <a:lnTo>
                    <a:pt x="1838" y="807"/>
                  </a:lnTo>
                  <a:lnTo>
                    <a:pt x="1839" y="807"/>
                  </a:lnTo>
                  <a:lnTo>
                    <a:pt x="1841" y="807"/>
                  </a:lnTo>
                  <a:lnTo>
                    <a:pt x="1843" y="807"/>
                  </a:lnTo>
                  <a:lnTo>
                    <a:pt x="1846" y="809"/>
                  </a:lnTo>
                  <a:lnTo>
                    <a:pt x="1848" y="809"/>
                  </a:lnTo>
                  <a:lnTo>
                    <a:pt x="1851" y="810"/>
                  </a:lnTo>
                  <a:lnTo>
                    <a:pt x="1852" y="810"/>
                  </a:lnTo>
                  <a:lnTo>
                    <a:pt x="1856" y="810"/>
                  </a:lnTo>
                  <a:lnTo>
                    <a:pt x="1859" y="810"/>
                  </a:lnTo>
                  <a:lnTo>
                    <a:pt x="1862" y="809"/>
                  </a:lnTo>
                  <a:lnTo>
                    <a:pt x="1866" y="807"/>
                  </a:lnTo>
                  <a:lnTo>
                    <a:pt x="1867" y="805"/>
                  </a:lnTo>
                  <a:lnTo>
                    <a:pt x="1869" y="805"/>
                  </a:lnTo>
                  <a:lnTo>
                    <a:pt x="1869" y="804"/>
                  </a:lnTo>
                  <a:lnTo>
                    <a:pt x="1869" y="802"/>
                  </a:lnTo>
                  <a:lnTo>
                    <a:pt x="1869" y="802"/>
                  </a:lnTo>
                  <a:lnTo>
                    <a:pt x="1870" y="800"/>
                  </a:lnTo>
                  <a:lnTo>
                    <a:pt x="1874" y="799"/>
                  </a:lnTo>
                  <a:lnTo>
                    <a:pt x="1875" y="797"/>
                  </a:lnTo>
                  <a:lnTo>
                    <a:pt x="1877" y="794"/>
                  </a:lnTo>
                  <a:lnTo>
                    <a:pt x="1877" y="792"/>
                  </a:lnTo>
                  <a:lnTo>
                    <a:pt x="1877" y="791"/>
                  </a:lnTo>
                  <a:lnTo>
                    <a:pt x="1877" y="787"/>
                  </a:lnTo>
                  <a:lnTo>
                    <a:pt x="1877" y="786"/>
                  </a:lnTo>
                  <a:lnTo>
                    <a:pt x="1877" y="781"/>
                  </a:lnTo>
                  <a:lnTo>
                    <a:pt x="1875" y="778"/>
                  </a:lnTo>
                  <a:lnTo>
                    <a:pt x="1875" y="774"/>
                  </a:lnTo>
                  <a:lnTo>
                    <a:pt x="1875" y="771"/>
                  </a:lnTo>
                  <a:lnTo>
                    <a:pt x="1877" y="769"/>
                  </a:lnTo>
                  <a:lnTo>
                    <a:pt x="1877" y="766"/>
                  </a:lnTo>
                  <a:lnTo>
                    <a:pt x="1877" y="764"/>
                  </a:lnTo>
                  <a:lnTo>
                    <a:pt x="1877" y="761"/>
                  </a:lnTo>
                  <a:lnTo>
                    <a:pt x="1875" y="760"/>
                  </a:lnTo>
                  <a:lnTo>
                    <a:pt x="1872" y="758"/>
                  </a:lnTo>
                  <a:lnTo>
                    <a:pt x="1869" y="756"/>
                  </a:lnTo>
                  <a:lnTo>
                    <a:pt x="1866" y="755"/>
                  </a:lnTo>
                  <a:lnTo>
                    <a:pt x="1864" y="753"/>
                  </a:lnTo>
                  <a:lnTo>
                    <a:pt x="1864" y="751"/>
                  </a:lnTo>
                  <a:lnTo>
                    <a:pt x="1864" y="735"/>
                  </a:lnTo>
                  <a:lnTo>
                    <a:pt x="1861" y="732"/>
                  </a:lnTo>
                  <a:lnTo>
                    <a:pt x="1857" y="730"/>
                  </a:lnTo>
                  <a:lnTo>
                    <a:pt x="1856" y="728"/>
                  </a:lnTo>
                  <a:lnTo>
                    <a:pt x="1854" y="727"/>
                  </a:lnTo>
                  <a:lnTo>
                    <a:pt x="1851" y="725"/>
                  </a:lnTo>
                  <a:lnTo>
                    <a:pt x="1849" y="724"/>
                  </a:lnTo>
                  <a:lnTo>
                    <a:pt x="1848" y="722"/>
                  </a:lnTo>
                  <a:lnTo>
                    <a:pt x="1848" y="720"/>
                  </a:lnTo>
                  <a:lnTo>
                    <a:pt x="1846" y="720"/>
                  </a:lnTo>
                  <a:lnTo>
                    <a:pt x="1843" y="720"/>
                  </a:lnTo>
                  <a:lnTo>
                    <a:pt x="1839" y="720"/>
                  </a:lnTo>
                  <a:lnTo>
                    <a:pt x="1838" y="720"/>
                  </a:lnTo>
                  <a:lnTo>
                    <a:pt x="1834" y="720"/>
                  </a:lnTo>
                  <a:lnTo>
                    <a:pt x="1833" y="719"/>
                  </a:lnTo>
                  <a:lnTo>
                    <a:pt x="1831" y="719"/>
                  </a:lnTo>
                  <a:lnTo>
                    <a:pt x="1828" y="717"/>
                  </a:lnTo>
                  <a:lnTo>
                    <a:pt x="1828" y="715"/>
                  </a:lnTo>
                  <a:lnTo>
                    <a:pt x="1828" y="715"/>
                  </a:lnTo>
                  <a:lnTo>
                    <a:pt x="1826" y="714"/>
                  </a:lnTo>
                  <a:lnTo>
                    <a:pt x="1825" y="714"/>
                  </a:lnTo>
                  <a:lnTo>
                    <a:pt x="1825" y="714"/>
                  </a:lnTo>
                  <a:lnTo>
                    <a:pt x="1823" y="714"/>
                  </a:lnTo>
                  <a:lnTo>
                    <a:pt x="1821" y="712"/>
                  </a:lnTo>
                  <a:lnTo>
                    <a:pt x="1821" y="710"/>
                  </a:lnTo>
                  <a:lnTo>
                    <a:pt x="1823" y="707"/>
                  </a:lnTo>
                  <a:lnTo>
                    <a:pt x="1823" y="706"/>
                  </a:lnTo>
                  <a:lnTo>
                    <a:pt x="1826" y="706"/>
                  </a:lnTo>
                  <a:lnTo>
                    <a:pt x="1828" y="704"/>
                  </a:lnTo>
                  <a:lnTo>
                    <a:pt x="1831" y="702"/>
                  </a:lnTo>
                  <a:lnTo>
                    <a:pt x="1833" y="702"/>
                  </a:lnTo>
                  <a:lnTo>
                    <a:pt x="1834" y="702"/>
                  </a:lnTo>
                  <a:lnTo>
                    <a:pt x="1838" y="702"/>
                  </a:lnTo>
                  <a:lnTo>
                    <a:pt x="1841" y="701"/>
                  </a:lnTo>
                  <a:lnTo>
                    <a:pt x="1843" y="702"/>
                  </a:lnTo>
                  <a:lnTo>
                    <a:pt x="1843" y="704"/>
                  </a:lnTo>
                  <a:lnTo>
                    <a:pt x="1844" y="704"/>
                  </a:lnTo>
                  <a:lnTo>
                    <a:pt x="1846" y="706"/>
                  </a:lnTo>
                  <a:lnTo>
                    <a:pt x="1848" y="706"/>
                  </a:lnTo>
                  <a:lnTo>
                    <a:pt x="1849" y="706"/>
                  </a:lnTo>
                  <a:lnTo>
                    <a:pt x="1851" y="706"/>
                  </a:lnTo>
                  <a:lnTo>
                    <a:pt x="1852" y="706"/>
                  </a:lnTo>
                  <a:lnTo>
                    <a:pt x="1854" y="706"/>
                  </a:lnTo>
                  <a:lnTo>
                    <a:pt x="1856" y="706"/>
                  </a:lnTo>
                  <a:lnTo>
                    <a:pt x="1857" y="707"/>
                  </a:lnTo>
                  <a:lnTo>
                    <a:pt x="1859" y="707"/>
                  </a:lnTo>
                  <a:lnTo>
                    <a:pt x="1862" y="707"/>
                  </a:lnTo>
                  <a:lnTo>
                    <a:pt x="1866" y="707"/>
                  </a:lnTo>
                  <a:lnTo>
                    <a:pt x="1869" y="707"/>
                  </a:lnTo>
                  <a:lnTo>
                    <a:pt x="1869" y="702"/>
                  </a:lnTo>
                  <a:lnTo>
                    <a:pt x="1869" y="699"/>
                  </a:lnTo>
                  <a:lnTo>
                    <a:pt x="1870" y="692"/>
                  </a:lnTo>
                  <a:lnTo>
                    <a:pt x="1869" y="692"/>
                  </a:lnTo>
                  <a:lnTo>
                    <a:pt x="1866" y="691"/>
                  </a:lnTo>
                  <a:lnTo>
                    <a:pt x="1866" y="681"/>
                  </a:lnTo>
                  <a:lnTo>
                    <a:pt x="1867" y="681"/>
                  </a:lnTo>
                  <a:lnTo>
                    <a:pt x="1869" y="681"/>
                  </a:lnTo>
                  <a:lnTo>
                    <a:pt x="1870" y="681"/>
                  </a:lnTo>
                  <a:lnTo>
                    <a:pt x="1872" y="683"/>
                  </a:lnTo>
                  <a:lnTo>
                    <a:pt x="1874" y="684"/>
                  </a:lnTo>
                  <a:lnTo>
                    <a:pt x="1874" y="684"/>
                  </a:lnTo>
                  <a:lnTo>
                    <a:pt x="1874" y="686"/>
                  </a:lnTo>
                  <a:lnTo>
                    <a:pt x="1874" y="688"/>
                  </a:lnTo>
                  <a:lnTo>
                    <a:pt x="1875" y="688"/>
                  </a:lnTo>
                  <a:lnTo>
                    <a:pt x="1877" y="688"/>
                  </a:lnTo>
                  <a:lnTo>
                    <a:pt x="1880" y="688"/>
                  </a:lnTo>
                  <a:lnTo>
                    <a:pt x="1884" y="688"/>
                  </a:lnTo>
                  <a:lnTo>
                    <a:pt x="1885" y="688"/>
                  </a:lnTo>
                  <a:lnTo>
                    <a:pt x="1885" y="689"/>
                  </a:lnTo>
                  <a:lnTo>
                    <a:pt x="1887" y="689"/>
                  </a:lnTo>
                  <a:lnTo>
                    <a:pt x="1898" y="689"/>
                  </a:lnTo>
                  <a:lnTo>
                    <a:pt x="1898" y="679"/>
                  </a:lnTo>
                  <a:lnTo>
                    <a:pt x="1902" y="679"/>
                  </a:lnTo>
                  <a:lnTo>
                    <a:pt x="1903" y="678"/>
                  </a:lnTo>
                  <a:lnTo>
                    <a:pt x="1905" y="678"/>
                  </a:lnTo>
                  <a:lnTo>
                    <a:pt x="1910" y="678"/>
                  </a:lnTo>
                  <a:lnTo>
                    <a:pt x="1913" y="678"/>
                  </a:lnTo>
                  <a:lnTo>
                    <a:pt x="1916" y="678"/>
                  </a:lnTo>
                  <a:lnTo>
                    <a:pt x="1916" y="658"/>
                  </a:lnTo>
                  <a:lnTo>
                    <a:pt x="1920" y="658"/>
                  </a:lnTo>
                  <a:lnTo>
                    <a:pt x="1923" y="658"/>
                  </a:lnTo>
                  <a:lnTo>
                    <a:pt x="1928" y="658"/>
                  </a:lnTo>
                  <a:lnTo>
                    <a:pt x="1929" y="658"/>
                  </a:lnTo>
                  <a:lnTo>
                    <a:pt x="1931" y="658"/>
                  </a:lnTo>
                  <a:lnTo>
                    <a:pt x="1933" y="656"/>
                  </a:lnTo>
                  <a:lnTo>
                    <a:pt x="1933" y="656"/>
                  </a:lnTo>
                  <a:lnTo>
                    <a:pt x="1934" y="655"/>
                  </a:lnTo>
                  <a:lnTo>
                    <a:pt x="1936" y="653"/>
                  </a:lnTo>
                  <a:lnTo>
                    <a:pt x="1939" y="650"/>
                  </a:lnTo>
                  <a:lnTo>
                    <a:pt x="1943" y="648"/>
                  </a:lnTo>
                  <a:lnTo>
                    <a:pt x="1944" y="647"/>
                  </a:lnTo>
                  <a:lnTo>
                    <a:pt x="1946" y="647"/>
                  </a:lnTo>
                  <a:lnTo>
                    <a:pt x="1947" y="645"/>
                  </a:lnTo>
                  <a:lnTo>
                    <a:pt x="1949" y="645"/>
                  </a:lnTo>
                  <a:lnTo>
                    <a:pt x="1951" y="645"/>
                  </a:lnTo>
                  <a:lnTo>
                    <a:pt x="1952" y="643"/>
                  </a:lnTo>
                  <a:lnTo>
                    <a:pt x="1954" y="643"/>
                  </a:lnTo>
                  <a:lnTo>
                    <a:pt x="1957" y="643"/>
                  </a:lnTo>
                  <a:lnTo>
                    <a:pt x="1957" y="634"/>
                  </a:lnTo>
                  <a:lnTo>
                    <a:pt x="1951" y="630"/>
                  </a:lnTo>
                  <a:lnTo>
                    <a:pt x="1951" y="624"/>
                  </a:lnTo>
                  <a:lnTo>
                    <a:pt x="1952" y="624"/>
                  </a:lnTo>
                  <a:lnTo>
                    <a:pt x="1954" y="625"/>
                  </a:lnTo>
                  <a:lnTo>
                    <a:pt x="1956" y="624"/>
                  </a:lnTo>
                  <a:lnTo>
                    <a:pt x="1957" y="624"/>
                  </a:lnTo>
                  <a:lnTo>
                    <a:pt x="1964" y="624"/>
                  </a:lnTo>
                  <a:lnTo>
                    <a:pt x="1964" y="625"/>
                  </a:lnTo>
                  <a:lnTo>
                    <a:pt x="1965" y="625"/>
                  </a:lnTo>
                  <a:lnTo>
                    <a:pt x="1967" y="627"/>
                  </a:lnTo>
                  <a:lnTo>
                    <a:pt x="1969" y="625"/>
                  </a:lnTo>
                  <a:lnTo>
                    <a:pt x="1972" y="624"/>
                  </a:lnTo>
                  <a:lnTo>
                    <a:pt x="1974" y="620"/>
                  </a:lnTo>
                  <a:lnTo>
                    <a:pt x="1975" y="617"/>
                  </a:lnTo>
                  <a:lnTo>
                    <a:pt x="1975" y="617"/>
                  </a:lnTo>
                  <a:lnTo>
                    <a:pt x="1975" y="616"/>
                  </a:lnTo>
                  <a:lnTo>
                    <a:pt x="1975" y="614"/>
                  </a:lnTo>
                  <a:lnTo>
                    <a:pt x="1979" y="614"/>
                  </a:lnTo>
                  <a:lnTo>
                    <a:pt x="1980" y="614"/>
                  </a:lnTo>
                  <a:lnTo>
                    <a:pt x="1983" y="612"/>
                  </a:lnTo>
                  <a:lnTo>
                    <a:pt x="1987" y="611"/>
                  </a:lnTo>
                  <a:lnTo>
                    <a:pt x="1987" y="611"/>
                  </a:lnTo>
                  <a:lnTo>
                    <a:pt x="1987" y="609"/>
                  </a:lnTo>
                  <a:lnTo>
                    <a:pt x="1988" y="609"/>
                  </a:lnTo>
                  <a:lnTo>
                    <a:pt x="1990" y="607"/>
                  </a:lnTo>
                  <a:lnTo>
                    <a:pt x="1993" y="607"/>
                  </a:lnTo>
                  <a:lnTo>
                    <a:pt x="1998" y="607"/>
                  </a:lnTo>
                  <a:lnTo>
                    <a:pt x="2001" y="607"/>
                  </a:lnTo>
                  <a:lnTo>
                    <a:pt x="2005" y="607"/>
                  </a:lnTo>
                  <a:lnTo>
                    <a:pt x="2008" y="609"/>
                  </a:lnTo>
                  <a:lnTo>
                    <a:pt x="2011" y="609"/>
                  </a:lnTo>
                  <a:lnTo>
                    <a:pt x="2015" y="607"/>
                  </a:lnTo>
                  <a:lnTo>
                    <a:pt x="2019" y="607"/>
                  </a:lnTo>
                  <a:lnTo>
                    <a:pt x="2021" y="607"/>
                  </a:lnTo>
                  <a:lnTo>
                    <a:pt x="2023" y="607"/>
                  </a:lnTo>
                  <a:lnTo>
                    <a:pt x="2028" y="607"/>
                  </a:lnTo>
                  <a:lnTo>
                    <a:pt x="2028" y="601"/>
                  </a:lnTo>
                  <a:lnTo>
                    <a:pt x="2028" y="598"/>
                  </a:lnTo>
                  <a:lnTo>
                    <a:pt x="2026" y="596"/>
                  </a:lnTo>
                  <a:lnTo>
                    <a:pt x="2026" y="594"/>
                  </a:lnTo>
                  <a:lnTo>
                    <a:pt x="2024" y="593"/>
                  </a:lnTo>
                  <a:lnTo>
                    <a:pt x="2023" y="591"/>
                  </a:lnTo>
                  <a:lnTo>
                    <a:pt x="2023" y="589"/>
                  </a:lnTo>
                  <a:lnTo>
                    <a:pt x="2023" y="588"/>
                  </a:lnTo>
                  <a:lnTo>
                    <a:pt x="2023" y="586"/>
                  </a:lnTo>
                  <a:lnTo>
                    <a:pt x="2023" y="586"/>
                  </a:lnTo>
                  <a:lnTo>
                    <a:pt x="2023" y="583"/>
                  </a:lnTo>
                  <a:lnTo>
                    <a:pt x="2024" y="581"/>
                  </a:lnTo>
                  <a:lnTo>
                    <a:pt x="2024" y="578"/>
                  </a:lnTo>
                  <a:lnTo>
                    <a:pt x="2023" y="576"/>
                  </a:lnTo>
                  <a:lnTo>
                    <a:pt x="2023" y="575"/>
                  </a:lnTo>
                  <a:lnTo>
                    <a:pt x="2023" y="573"/>
                  </a:lnTo>
                  <a:lnTo>
                    <a:pt x="2024" y="573"/>
                  </a:lnTo>
                  <a:lnTo>
                    <a:pt x="2024" y="571"/>
                  </a:lnTo>
                  <a:lnTo>
                    <a:pt x="2026" y="568"/>
                  </a:lnTo>
                  <a:lnTo>
                    <a:pt x="2024" y="566"/>
                  </a:lnTo>
                  <a:lnTo>
                    <a:pt x="2023" y="566"/>
                  </a:lnTo>
                  <a:lnTo>
                    <a:pt x="2021" y="565"/>
                  </a:lnTo>
                  <a:lnTo>
                    <a:pt x="2019" y="565"/>
                  </a:lnTo>
                  <a:lnTo>
                    <a:pt x="2018" y="563"/>
                  </a:lnTo>
                  <a:lnTo>
                    <a:pt x="2016" y="562"/>
                  </a:lnTo>
                  <a:lnTo>
                    <a:pt x="2015" y="558"/>
                  </a:lnTo>
                  <a:lnTo>
                    <a:pt x="2015" y="553"/>
                  </a:lnTo>
                  <a:lnTo>
                    <a:pt x="2015" y="550"/>
                  </a:lnTo>
                  <a:lnTo>
                    <a:pt x="2016" y="548"/>
                  </a:lnTo>
                  <a:lnTo>
                    <a:pt x="2019" y="547"/>
                  </a:lnTo>
                  <a:lnTo>
                    <a:pt x="2023" y="547"/>
                  </a:lnTo>
                  <a:lnTo>
                    <a:pt x="2024" y="545"/>
                  </a:lnTo>
                  <a:lnTo>
                    <a:pt x="2026" y="545"/>
                  </a:lnTo>
                  <a:lnTo>
                    <a:pt x="2026" y="544"/>
                  </a:lnTo>
                  <a:lnTo>
                    <a:pt x="2026" y="542"/>
                  </a:lnTo>
                  <a:lnTo>
                    <a:pt x="2026" y="540"/>
                  </a:lnTo>
                  <a:lnTo>
                    <a:pt x="2026" y="539"/>
                  </a:lnTo>
                  <a:lnTo>
                    <a:pt x="2024" y="537"/>
                  </a:lnTo>
                  <a:lnTo>
                    <a:pt x="2024" y="535"/>
                  </a:lnTo>
                  <a:lnTo>
                    <a:pt x="2024" y="534"/>
                  </a:lnTo>
                  <a:lnTo>
                    <a:pt x="2026" y="534"/>
                  </a:lnTo>
                  <a:lnTo>
                    <a:pt x="2028" y="532"/>
                  </a:lnTo>
                  <a:lnTo>
                    <a:pt x="2031" y="532"/>
                  </a:lnTo>
                  <a:lnTo>
                    <a:pt x="2033" y="532"/>
                  </a:lnTo>
                  <a:lnTo>
                    <a:pt x="2034" y="532"/>
                  </a:lnTo>
                  <a:lnTo>
                    <a:pt x="2037" y="530"/>
                  </a:lnTo>
                  <a:lnTo>
                    <a:pt x="2041" y="527"/>
                  </a:lnTo>
                  <a:lnTo>
                    <a:pt x="2041" y="524"/>
                  </a:lnTo>
                  <a:lnTo>
                    <a:pt x="2042" y="521"/>
                  </a:lnTo>
                  <a:lnTo>
                    <a:pt x="2044" y="519"/>
                  </a:lnTo>
                  <a:lnTo>
                    <a:pt x="2046" y="517"/>
                  </a:lnTo>
                  <a:lnTo>
                    <a:pt x="2047" y="517"/>
                  </a:lnTo>
                  <a:lnTo>
                    <a:pt x="2049" y="517"/>
                  </a:lnTo>
                  <a:lnTo>
                    <a:pt x="2051" y="517"/>
                  </a:lnTo>
                  <a:lnTo>
                    <a:pt x="2051" y="519"/>
                  </a:lnTo>
                  <a:lnTo>
                    <a:pt x="2051" y="521"/>
                  </a:lnTo>
                  <a:lnTo>
                    <a:pt x="2052" y="522"/>
                  </a:lnTo>
                  <a:lnTo>
                    <a:pt x="2052" y="524"/>
                  </a:lnTo>
                  <a:lnTo>
                    <a:pt x="2054" y="526"/>
                  </a:lnTo>
                  <a:lnTo>
                    <a:pt x="2055" y="527"/>
                  </a:lnTo>
                  <a:lnTo>
                    <a:pt x="2055" y="532"/>
                  </a:lnTo>
                  <a:lnTo>
                    <a:pt x="2054" y="535"/>
                  </a:lnTo>
                  <a:lnTo>
                    <a:pt x="2052" y="537"/>
                  </a:lnTo>
                  <a:lnTo>
                    <a:pt x="2051" y="539"/>
                  </a:lnTo>
                  <a:lnTo>
                    <a:pt x="2051" y="540"/>
                  </a:lnTo>
                  <a:lnTo>
                    <a:pt x="2051" y="544"/>
                  </a:lnTo>
                  <a:lnTo>
                    <a:pt x="2052" y="544"/>
                  </a:lnTo>
                  <a:lnTo>
                    <a:pt x="2054" y="544"/>
                  </a:lnTo>
                  <a:lnTo>
                    <a:pt x="2057" y="544"/>
                  </a:lnTo>
                  <a:lnTo>
                    <a:pt x="2060" y="544"/>
                  </a:lnTo>
                  <a:lnTo>
                    <a:pt x="2060" y="548"/>
                  </a:lnTo>
                  <a:lnTo>
                    <a:pt x="2060" y="550"/>
                  </a:lnTo>
                  <a:lnTo>
                    <a:pt x="2059" y="550"/>
                  </a:lnTo>
                  <a:lnTo>
                    <a:pt x="2059" y="552"/>
                  </a:lnTo>
                  <a:lnTo>
                    <a:pt x="2057" y="552"/>
                  </a:lnTo>
                  <a:lnTo>
                    <a:pt x="2055" y="553"/>
                  </a:lnTo>
                  <a:lnTo>
                    <a:pt x="2055" y="557"/>
                  </a:lnTo>
                  <a:lnTo>
                    <a:pt x="2055" y="560"/>
                  </a:lnTo>
                  <a:lnTo>
                    <a:pt x="2057" y="560"/>
                  </a:lnTo>
                  <a:lnTo>
                    <a:pt x="2057" y="562"/>
                  </a:lnTo>
                  <a:lnTo>
                    <a:pt x="2059" y="562"/>
                  </a:lnTo>
                  <a:lnTo>
                    <a:pt x="2060" y="562"/>
                  </a:lnTo>
                  <a:lnTo>
                    <a:pt x="2062" y="560"/>
                  </a:lnTo>
                  <a:lnTo>
                    <a:pt x="2062" y="560"/>
                  </a:lnTo>
                  <a:lnTo>
                    <a:pt x="2064" y="558"/>
                  </a:lnTo>
                  <a:lnTo>
                    <a:pt x="2064" y="557"/>
                  </a:lnTo>
                  <a:lnTo>
                    <a:pt x="2064" y="555"/>
                  </a:lnTo>
                  <a:lnTo>
                    <a:pt x="2065" y="555"/>
                  </a:lnTo>
                  <a:lnTo>
                    <a:pt x="2067" y="553"/>
                  </a:lnTo>
                  <a:lnTo>
                    <a:pt x="2069" y="553"/>
                  </a:lnTo>
                  <a:lnTo>
                    <a:pt x="2070" y="553"/>
                  </a:lnTo>
                  <a:lnTo>
                    <a:pt x="2073" y="553"/>
                  </a:lnTo>
                  <a:lnTo>
                    <a:pt x="2075" y="553"/>
                  </a:lnTo>
                  <a:lnTo>
                    <a:pt x="2077" y="552"/>
                  </a:lnTo>
                  <a:lnTo>
                    <a:pt x="2077" y="552"/>
                  </a:lnTo>
                  <a:lnTo>
                    <a:pt x="2083" y="552"/>
                  </a:lnTo>
                  <a:lnTo>
                    <a:pt x="2083" y="555"/>
                  </a:lnTo>
                  <a:lnTo>
                    <a:pt x="2085" y="558"/>
                  </a:lnTo>
                  <a:lnTo>
                    <a:pt x="2083" y="560"/>
                  </a:lnTo>
                  <a:lnTo>
                    <a:pt x="2082" y="562"/>
                  </a:lnTo>
                  <a:lnTo>
                    <a:pt x="2082" y="563"/>
                  </a:lnTo>
                  <a:lnTo>
                    <a:pt x="2080" y="565"/>
                  </a:lnTo>
                  <a:lnTo>
                    <a:pt x="2080" y="568"/>
                  </a:lnTo>
                  <a:lnTo>
                    <a:pt x="2080" y="570"/>
                  </a:lnTo>
                  <a:lnTo>
                    <a:pt x="2082" y="573"/>
                  </a:lnTo>
                  <a:lnTo>
                    <a:pt x="2082" y="575"/>
                  </a:lnTo>
                  <a:lnTo>
                    <a:pt x="2080" y="578"/>
                  </a:lnTo>
                  <a:lnTo>
                    <a:pt x="2080" y="581"/>
                  </a:lnTo>
                  <a:lnTo>
                    <a:pt x="2077" y="581"/>
                  </a:lnTo>
                  <a:lnTo>
                    <a:pt x="2073" y="583"/>
                  </a:lnTo>
                  <a:lnTo>
                    <a:pt x="2070" y="581"/>
                  </a:lnTo>
                  <a:lnTo>
                    <a:pt x="2069" y="581"/>
                  </a:lnTo>
                  <a:lnTo>
                    <a:pt x="2067" y="580"/>
                  </a:lnTo>
                  <a:lnTo>
                    <a:pt x="2065" y="578"/>
                  </a:lnTo>
                  <a:lnTo>
                    <a:pt x="2062" y="578"/>
                  </a:lnTo>
                  <a:lnTo>
                    <a:pt x="2059" y="576"/>
                  </a:lnTo>
                  <a:lnTo>
                    <a:pt x="2047" y="576"/>
                  </a:lnTo>
                  <a:lnTo>
                    <a:pt x="2046" y="578"/>
                  </a:lnTo>
                  <a:lnTo>
                    <a:pt x="2046" y="580"/>
                  </a:lnTo>
                  <a:lnTo>
                    <a:pt x="2046" y="581"/>
                  </a:lnTo>
                  <a:lnTo>
                    <a:pt x="2046" y="583"/>
                  </a:lnTo>
                  <a:lnTo>
                    <a:pt x="2046" y="588"/>
                  </a:lnTo>
                  <a:lnTo>
                    <a:pt x="2052" y="588"/>
                  </a:lnTo>
                  <a:lnTo>
                    <a:pt x="2055" y="588"/>
                  </a:lnTo>
                  <a:lnTo>
                    <a:pt x="2055" y="591"/>
                  </a:lnTo>
                  <a:lnTo>
                    <a:pt x="2057" y="594"/>
                  </a:lnTo>
                  <a:lnTo>
                    <a:pt x="2057" y="596"/>
                  </a:lnTo>
                  <a:lnTo>
                    <a:pt x="2059" y="596"/>
                  </a:lnTo>
                  <a:lnTo>
                    <a:pt x="2060" y="596"/>
                  </a:lnTo>
                  <a:lnTo>
                    <a:pt x="2062" y="598"/>
                  </a:lnTo>
                  <a:lnTo>
                    <a:pt x="2065" y="598"/>
                  </a:lnTo>
                  <a:lnTo>
                    <a:pt x="2070" y="598"/>
                  </a:lnTo>
                  <a:lnTo>
                    <a:pt x="2070" y="594"/>
                  </a:lnTo>
                  <a:lnTo>
                    <a:pt x="2070" y="591"/>
                  </a:lnTo>
                  <a:lnTo>
                    <a:pt x="2070" y="588"/>
                  </a:lnTo>
                  <a:lnTo>
                    <a:pt x="2075" y="588"/>
                  </a:lnTo>
                  <a:lnTo>
                    <a:pt x="2078" y="588"/>
                  </a:lnTo>
                  <a:lnTo>
                    <a:pt x="2085" y="588"/>
                  </a:lnTo>
                  <a:lnTo>
                    <a:pt x="2087" y="588"/>
                  </a:lnTo>
                  <a:lnTo>
                    <a:pt x="2088" y="588"/>
                  </a:lnTo>
                  <a:lnTo>
                    <a:pt x="2090" y="588"/>
                  </a:lnTo>
                  <a:lnTo>
                    <a:pt x="2091" y="588"/>
                  </a:lnTo>
                  <a:lnTo>
                    <a:pt x="2091" y="588"/>
                  </a:lnTo>
                  <a:lnTo>
                    <a:pt x="2093" y="586"/>
                  </a:lnTo>
                  <a:lnTo>
                    <a:pt x="2093" y="586"/>
                  </a:lnTo>
                  <a:lnTo>
                    <a:pt x="2096" y="584"/>
                  </a:lnTo>
                  <a:lnTo>
                    <a:pt x="2103" y="584"/>
                  </a:lnTo>
                  <a:lnTo>
                    <a:pt x="2103" y="588"/>
                  </a:lnTo>
                  <a:lnTo>
                    <a:pt x="2103" y="589"/>
                  </a:lnTo>
                  <a:lnTo>
                    <a:pt x="2103" y="593"/>
                  </a:lnTo>
                  <a:lnTo>
                    <a:pt x="2105" y="594"/>
                  </a:lnTo>
                  <a:lnTo>
                    <a:pt x="2106" y="596"/>
                  </a:lnTo>
                  <a:lnTo>
                    <a:pt x="2109" y="598"/>
                  </a:lnTo>
                  <a:lnTo>
                    <a:pt x="2113" y="598"/>
                  </a:lnTo>
                  <a:lnTo>
                    <a:pt x="2116" y="598"/>
                  </a:lnTo>
                  <a:lnTo>
                    <a:pt x="2118" y="596"/>
                  </a:lnTo>
                  <a:lnTo>
                    <a:pt x="2121" y="596"/>
                  </a:lnTo>
                  <a:lnTo>
                    <a:pt x="2123" y="594"/>
                  </a:lnTo>
                  <a:lnTo>
                    <a:pt x="2126" y="593"/>
                  </a:lnTo>
                  <a:lnTo>
                    <a:pt x="2129" y="593"/>
                  </a:lnTo>
                  <a:lnTo>
                    <a:pt x="2132" y="593"/>
                  </a:lnTo>
                  <a:lnTo>
                    <a:pt x="2136" y="593"/>
                  </a:lnTo>
                  <a:lnTo>
                    <a:pt x="2137" y="593"/>
                  </a:lnTo>
                  <a:lnTo>
                    <a:pt x="2139" y="591"/>
                  </a:lnTo>
                  <a:lnTo>
                    <a:pt x="2141" y="589"/>
                  </a:lnTo>
                  <a:lnTo>
                    <a:pt x="2142" y="588"/>
                  </a:lnTo>
                  <a:lnTo>
                    <a:pt x="2144" y="588"/>
                  </a:lnTo>
                  <a:lnTo>
                    <a:pt x="2147" y="586"/>
                  </a:lnTo>
                  <a:lnTo>
                    <a:pt x="2149" y="584"/>
                  </a:lnTo>
                  <a:lnTo>
                    <a:pt x="2150" y="584"/>
                  </a:lnTo>
                  <a:lnTo>
                    <a:pt x="2152" y="583"/>
                  </a:lnTo>
                  <a:lnTo>
                    <a:pt x="2154" y="583"/>
                  </a:lnTo>
                  <a:lnTo>
                    <a:pt x="2155" y="581"/>
                  </a:lnTo>
                  <a:lnTo>
                    <a:pt x="2157" y="580"/>
                  </a:lnTo>
                  <a:lnTo>
                    <a:pt x="2160" y="578"/>
                  </a:lnTo>
                  <a:lnTo>
                    <a:pt x="2160" y="578"/>
                  </a:lnTo>
                  <a:lnTo>
                    <a:pt x="2162" y="578"/>
                  </a:lnTo>
                  <a:lnTo>
                    <a:pt x="2163" y="576"/>
                  </a:lnTo>
                  <a:lnTo>
                    <a:pt x="2165" y="576"/>
                  </a:lnTo>
                  <a:lnTo>
                    <a:pt x="2167" y="578"/>
                  </a:lnTo>
                  <a:lnTo>
                    <a:pt x="2167" y="578"/>
                  </a:lnTo>
                  <a:lnTo>
                    <a:pt x="2168" y="580"/>
                  </a:lnTo>
                  <a:lnTo>
                    <a:pt x="2170" y="581"/>
                  </a:lnTo>
                  <a:lnTo>
                    <a:pt x="2173" y="584"/>
                  </a:lnTo>
                  <a:lnTo>
                    <a:pt x="2177" y="586"/>
                  </a:lnTo>
                  <a:lnTo>
                    <a:pt x="2180" y="589"/>
                  </a:lnTo>
                  <a:lnTo>
                    <a:pt x="2183" y="591"/>
                  </a:lnTo>
                  <a:lnTo>
                    <a:pt x="2186" y="589"/>
                  </a:lnTo>
                  <a:lnTo>
                    <a:pt x="2188" y="588"/>
                  </a:lnTo>
                  <a:lnTo>
                    <a:pt x="2185" y="584"/>
                  </a:lnTo>
                  <a:lnTo>
                    <a:pt x="2183" y="583"/>
                  </a:lnTo>
                  <a:lnTo>
                    <a:pt x="2181" y="581"/>
                  </a:lnTo>
                  <a:lnTo>
                    <a:pt x="2181" y="580"/>
                  </a:lnTo>
                  <a:lnTo>
                    <a:pt x="2180" y="578"/>
                  </a:lnTo>
                  <a:lnTo>
                    <a:pt x="2181" y="576"/>
                  </a:lnTo>
                  <a:lnTo>
                    <a:pt x="2181" y="576"/>
                  </a:lnTo>
                  <a:lnTo>
                    <a:pt x="2183" y="575"/>
                  </a:lnTo>
                  <a:lnTo>
                    <a:pt x="2185" y="575"/>
                  </a:lnTo>
                  <a:lnTo>
                    <a:pt x="2186" y="573"/>
                  </a:lnTo>
                  <a:lnTo>
                    <a:pt x="2190" y="573"/>
                  </a:lnTo>
                  <a:lnTo>
                    <a:pt x="2193" y="573"/>
                  </a:lnTo>
                  <a:lnTo>
                    <a:pt x="2196" y="573"/>
                  </a:lnTo>
                  <a:lnTo>
                    <a:pt x="2199" y="573"/>
                  </a:lnTo>
                  <a:lnTo>
                    <a:pt x="2203" y="575"/>
                  </a:lnTo>
                  <a:lnTo>
                    <a:pt x="2204" y="576"/>
                  </a:lnTo>
                  <a:lnTo>
                    <a:pt x="2208" y="576"/>
                  </a:lnTo>
                  <a:lnTo>
                    <a:pt x="2209" y="576"/>
                  </a:lnTo>
                  <a:lnTo>
                    <a:pt x="2211" y="576"/>
                  </a:lnTo>
                  <a:lnTo>
                    <a:pt x="2213" y="573"/>
                  </a:lnTo>
                  <a:lnTo>
                    <a:pt x="2208" y="570"/>
                  </a:lnTo>
                  <a:lnTo>
                    <a:pt x="2208" y="568"/>
                  </a:lnTo>
                  <a:lnTo>
                    <a:pt x="2209" y="566"/>
                  </a:lnTo>
                  <a:lnTo>
                    <a:pt x="2209" y="565"/>
                  </a:lnTo>
                  <a:lnTo>
                    <a:pt x="2211" y="565"/>
                  </a:lnTo>
                  <a:lnTo>
                    <a:pt x="2213" y="563"/>
                  </a:lnTo>
                  <a:lnTo>
                    <a:pt x="2213" y="562"/>
                  </a:lnTo>
                  <a:lnTo>
                    <a:pt x="2214" y="562"/>
                  </a:lnTo>
                  <a:lnTo>
                    <a:pt x="2214" y="560"/>
                  </a:lnTo>
                  <a:lnTo>
                    <a:pt x="2214" y="558"/>
                  </a:lnTo>
                  <a:lnTo>
                    <a:pt x="2213" y="557"/>
                  </a:lnTo>
                  <a:lnTo>
                    <a:pt x="2213" y="555"/>
                  </a:lnTo>
                  <a:lnTo>
                    <a:pt x="2213" y="553"/>
                  </a:lnTo>
                  <a:lnTo>
                    <a:pt x="2211" y="552"/>
                  </a:lnTo>
                  <a:lnTo>
                    <a:pt x="2211" y="548"/>
                  </a:lnTo>
                  <a:lnTo>
                    <a:pt x="2211" y="547"/>
                  </a:lnTo>
                  <a:lnTo>
                    <a:pt x="2213" y="547"/>
                  </a:lnTo>
                  <a:lnTo>
                    <a:pt x="2214" y="545"/>
                  </a:lnTo>
                  <a:lnTo>
                    <a:pt x="2213" y="544"/>
                  </a:lnTo>
                  <a:lnTo>
                    <a:pt x="2214" y="542"/>
                  </a:lnTo>
                  <a:lnTo>
                    <a:pt x="2214" y="540"/>
                  </a:lnTo>
                  <a:lnTo>
                    <a:pt x="2216" y="539"/>
                  </a:lnTo>
                  <a:lnTo>
                    <a:pt x="2216" y="537"/>
                  </a:lnTo>
                  <a:lnTo>
                    <a:pt x="2217" y="535"/>
                  </a:lnTo>
                  <a:lnTo>
                    <a:pt x="2217" y="534"/>
                  </a:lnTo>
                  <a:lnTo>
                    <a:pt x="2217" y="532"/>
                  </a:lnTo>
                  <a:lnTo>
                    <a:pt x="2217" y="530"/>
                  </a:lnTo>
                  <a:lnTo>
                    <a:pt x="2217" y="529"/>
                  </a:lnTo>
                  <a:lnTo>
                    <a:pt x="2219" y="527"/>
                  </a:lnTo>
                  <a:lnTo>
                    <a:pt x="2221" y="527"/>
                  </a:lnTo>
                  <a:lnTo>
                    <a:pt x="2224" y="526"/>
                  </a:lnTo>
                  <a:lnTo>
                    <a:pt x="2226" y="522"/>
                  </a:lnTo>
                  <a:lnTo>
                    <a:pt x="2229" y="519"/>
                  </a:lnTo>
                  <a:lnTo>
                    <a:pt x="2234" y="519"/>
                  </a:lnTo>
                  <a:lnTo>
                    <a:pt x="2234" y="522"/>
                  </a:lnTo>
                  <a:lnTo>
                    <a:pt x="2234" y="524"/>
                  </a:lnTo>
                  <a:lnTo>
                    <a:pt x="2234" y="526"/>
                  </a:lnTo>
                  <a:lnTo>
                    <a:pt x="2236" y="526"/>
                  </a:lnTo>
                  <a:lnTo>
                    <a:pt x="2237" y="524"/>
                  </a:lnTo>
                  <a:lnTo>
                    <a:pt x="2237" y="526"/>
                  </a:lnTo>
                  <a:lnTo>
                    <a:pt x="2239" y="527"/>
                  </a:lnTo>
                  <a:lnTo>
                    <a:pt x="2240" y="527"/>
                  </a:lnTo>
                  <a:lnTo>
                    <a:pt x="2240" y="529"/>
                  </a:lnTo>
                  <a:lnTo>
                    <a:pt x="2240" y="530"/>
                  </a:lnTo>
                  <a:lnTo>
                    <a:pt x="2240" y="532"/>
                  </a:lnTo>
                  <a:lnTo>
                    <a:pt x="2242" y="534"/>
                  </a:lnTo>
                  <a:lnTo>
                    <a:pt x="2244" y="535"/>
                  </a:lnTo>
                  <a:lnTo>
                    <a:pt x="2245" y="535"/>
                  </a:lnTo>
                  <a:lnTo>
                    <a:pt x="2247" y="535"/>
                  </a:lnTo>
                  <a:lnTo>
                    <a:pt x="2249" y="535"/>
                  </a:lnTo>
                  <a:lnTo>
                    <a:pt x="2255" y="535"/>
                  </a:lnTo>
                  <a:lnTo>
                    <a:pt x="2255" y="534"/>
                  </a:lnTo>
                  <a:lnTo>
                    <a:pt x="2255" y="530"/>
                  </a:lnTo>
                  <a:lnTo>
                    <a:pt x="2255" y="529"/>
                  </a:lnTo>
                  <a:lnTo>
                    <a:pt x="2255" y="527"/>
                  </a:lnTo>
                  <a:lnTo>
                    <a:pt x="2257" y="527"/>
                  </a:lnTo>
                  <a:lnTo>
                    <a:pt x="2258" y="526"/>
                  </a:lnTo>
                  <a:lnTo>
                    <a:pt x="2258" y="526"/>
                  </a:lnTo>
                  <a:lnTo>
                    <a:pt x="2262" y="524"/>
                  </a:lnTo>
                  <a:lnTo>
                    <a:pt x="2265" y="524"/>
                  </a:lnTo>
                  <a:lnTo>
                    <a:pt x="2268" y="522"/>
                  </a:lnTo>
                  <a:lnTo>
                    <a:pt x="2268" y="521"/>
                  </a:lnTo>
                  <a:lnTo>
                    <a:pt x="2270" y="519"/>
                  </a:lnTo>
                  <a:lnTo>
                    <a:pt x="2268" y="517"/>
                  </a:lnTo>
                  <a:lnTo>
                    <a:pt x="2267" y="516"/>
                  </a:lnTo>
                  <a:lnTo>
                    <a:pt x="2263" y="514"/>
                  </a:lnTo>
                  <a:lnTo>
                    <a:pt x="2262" y="514"/>
                  </a:lnTo>
                  <a:lnTo>
                    <a:pt x="2260" y="512"/>
                  </a:lnTo>
                  <a:lnTo>
                    <a:pt x="2260" y="511"/>
                  </a:lnTo>
                  <a:lnTo>
                    <a:pt x="2260" y="509"/>
                  </a:lnTo>
                  <a:lnTo>
                    <a:pt x="2260" y="508"/>
                  </a:lnTo>
                  <a:lnTo>
                    <a:pt x="2258" y="508"/>
                  </a:lnTo>
                  <a:lnTo>
                    <a:pt x="2258" y="506"/>
                  </a:lnTo>
                  <a:lnTo>
                    <a:pt x="2255" y="504"/>
                  </a:lnTo>
                  <a:lnTo>
                    <a:pt x="2254" y="503"/>
                  </a:lnTo>
                  <a:lnTo>
                    <a:pt x="2250" y="501"/>
                  </a:lnTo>
                  <a:lnTo>
                    <a:pt x="2249" y="501"/>
                  </a:lnTo>
                  <a:lnTo>
                    <a:pt x="2247" y="501"/>
                  </a:lnTo>
                  <a:lnTo>
                    <a:pt x="2245" y="503"/>
                  </a:lnTo>
                  <a:lnTo>
                    <a:pt x="2244" y="504"/>
                  </a:lnTo>
                  <a:lnTo>
                    <a:pt x="2244" y="506"/>
                  </a:lnTo>
                  <a:lnTo>
                    <a:pt x="2242" y="508"/>
                  </a:lnTo>
                  <a:lnTo>
                    <a:pt x="2240" y="509"/>
                  </a:lnTo>
                  <a:lnTo>
                    <a:pt x="2239" y="511"/>
                  </a:lnTo>
                  <a:lnTo>
                    <a:pt x="2237" y="511"/>
                  </a:lnTo>
                  <a:lnTo>
                    <a:pt x="2234" y="511"/>
                  </a:lnTo>
                  <a:lnTo>
                    <a:pt x="2232" y="511"/>
                  </a:lnTo>
                  <a:lnTo>
                    <a:pt x="2231" y="511"/>
                  </a:lnTo>
                  <a:lnTo>
                    <a:pt x="2229" y="511"/>
                  </a:lnTo>
                  <a:lnTo>
                    <a:pt x="2227" y="509"/>
                  </a:lnTo>
                  <a:lnTo>
                    <a:pt x="2226" y="509"/>
                  </a:lnTo>
                  <a:lnTo>
                    <a:pt x="2224" y="509"/>
                  </a:lnTo>
                  <a:lnTo>
                    <a:pt x="2221" y="508"/>
                  </a:lnTo>
                  <a:lnTo>
                    <a:pt x="2217" y="506"/>
                  </a:lnTo>
                  <a:lnTo>
                    <a:pt x="2217" y="504"/>
                  </a:lnTo>
                  <a:lnTo>
                    <a:pt x="2217" y="503"/>
                  </a:lnTo>
                  <a:lnTo>
                    <a:pt x="2219" y="501"/>
                  </a:lnTo>
                  <a:lnTo>
                    <a:pt x="2221" y="501"/>
                  </a:lnTo>
                  <a:lnTo>
                    <a:pt x="2224" y="499"/>
                  </a:lnTo>
                  <a:lnTo>
                    <a:pt x="2227" y="498"/>
                  </a:lnTo>
                  <a:lnTo>
                    <a:pt x="2231" y="498"/>
                  </a:lnTo>
                  <a:lnTo>
                    <a:pt x="2234" y="498"/>
                  </a:lnTo>
                  <a:lnTo>
                    <a:pt x="2237" y="498"/>
                  </a:lnTo>
                  <a:lnTo>
                    <a:pt x="2236" y="496"/>
                  </a:lnTo>
                  <a:lnTo>
                    <a:pt x="2234" y="494"/>
                  </a:lnTo>
                  <a:lnTo>
                    <a:pt x="2232" y="494"/>
                  </a:lnTo>
                  <a:lnTo>
                    <a:pt x="2231" y="494"/>
                  </a:lnTo>
                  <a:lnTo>
                    <a:pt x="2229" y="494"/>
                  </a:lnTo>
                  <a:lnTo>
                    <a:pt x="2227" y="493"/>
                  </a:lnTo>
                  <a:lnTo>
                    <a:pt x="2227" y="491"/>
                  </a:lnTo>
                  <a:lnTo>
                    <a:pt x="2227" y="490"/>
                  </a:lnTo>
                  <a:lnTo>
                    <a:pt x="2229" y="490"/>
                  </a:lnTo>
                  <a:lnTo>
                    <a:pt x="2232" y="488"/>
                  </a:lnTo>
                  <a:lnTo>
                    <a:pt x="2234" y="488"/>
                  </a:lnTo>
                  <a:lnTo>
                    <a:pt x="2237" y="488"/>
                  </a:lnTo>
                  <a:lnTo>
                    <a:pt x="2237" y="488"/>
                  </a:lnTo>
                  <a:lnTo>
                    <a:pt x="2239" y="488"/>
                  </a:lnTo>
                  <a:lnTo>
                    <a:pt x="2237" y="490"/>
                  </a:lnTo>
                  <a:lnTo>
                    <a:pt x="2237" y="491"/>
                  </a:lnTo>
                  <a:lnTo>
                    <a:pt x="2239" y="493"/>
                  </a:lnTo>
                  <a:lnTo>
                    <a:pt x="2240" y="493"/>
                  </a:lnTo>
                  <a:lnTo>
                    <a:pt x="2242" y="493"/>
                  </a:lnTo>
                  <a:lnTo>
                    <a:pt x="2244" y="493"/>
                  </a:lnTo>
                  <a:lnTo>
                    <a:pt x="2245" y="494"/>
                  </a:lnTo>
                  <a:lnTo>
                    <a:pt x="2247" y="494"/>
                  </a:lnTo>
                  <a:lnTo>
                    <a:pt x="2249" y="493"/>
                  </a:lnTo>
                  <a:lnTo>
                    <a:pt x="2249" y="493"/>
                  </a:lnTo>
                  <a:lnTo>
                    <a:pt x="2249" y="491"/>
                  </a:lnTo>
                  <a:lnTo>
                    <a:pt x="2250" y="490"/>
                  </a:lnTo>
                  <a:lnTo>
                    <a:pt x="2252" y="488"/>
                  </a:lnTo>
                  <a:lnTo>
                    <a:pt x="2252" y="486"/>
                  </a:lnTo>
                  <a:lnTo>
                    <a:pt x="2252" y="485"/>
                  </a:lnTo>
                  <a:lnTo>
                    <a:pt x="2252" y="483"/>
                  </a:lnTo>
                  <a:lnTo>
                    <a:pt x="2255" y="483"/>
                  </a:lnTo>
                  <a:lnTo>
                    <a:pt x="2255" y="481"/>
                  </a:lnTo>
                  <a:lnTo>
                    <a:pt x="2257" y="481"/>
                  </a:lnTo>
                  <a:lnTo>
                    <a:pt x="2258" y="481"/>
                  </a:lnTo>
                  <a:lnTo>
                    <a:pt x="2260" y="483"/>
                  </a:lnTo>
                  <a:lnTo>
                    <a:pt x="2260" y="483"/>
                  </a:lnTo>
                  <a:lnTo>
                    <a:pt x="2262" y="483"/>
                  </a:lnTo>
                  <a:lnTo>
                    <a:pt x="2263" y="485"/>
                  </a:lnTo>
                  <a:lnTo>
                    <a:pt x="2265" y="483"/>
                  </a:lnTo>
                  <a:lnTo>
                    <a:pt x="2267" y="483"/>
                  </a:lnTo>
                  <a:lnTo>
                    <a:pt x="2267" y="481"/>
                  </a:lnTo>
                  <a:lnTo>
                    <a:pt x="2268" y="481"/>
                  </a:lnTo>
                  <a:lnTo>
                    <a:pt x="2270" y="480"/>
                  </a:lnTo>
                  <a:lnTo>
                    <a:pt x="2272" y="480"/>
                  </a:lnTo>
                  <a:lnTo>
                    <a:pt x="2273" y="480"/>
                  </a:lnTo>
                  <a:lnTo>
                    <a:pt x="2276" y="480"/>
                  </a:lnTo>
                  <a:lnTo>
                    <a:pt x="2280" y="480"/>
                  </a:lnTo>
                  <a:lnTo>
                    <a:pt x="2283" y="480"/>
                  </a:lnTo>
                  <a:lnTo>
                    <a:pt x="2286" y="480"/>
                  </a:lnTo>
                  <a:lnTo>
                    <a:pt x="2288" y="480"/>
                  </a:lnTo>
                  <a:lnTo>
                    <a:pt x="2291" y="478"/>
                  </a:lnTo>
                  <a:lnTo>
                    <a:pt x="2294" y="478"/>
                  </a:lnTo>
                  <a:lnTo>
                    <a:pt x="2296" y="478"/>
                  </a:lnTo>
                  <a:lnTo>
                    <a:pt x="2298" y="480"/>
                  </a:lnTo>
                  <a:lnTo>
                    <a:pt x="2298" y="481"/>
                  </a:lnTo>
                  <a:lnTo>
                    <a:pt x="2299" y="481"/>
                  </a:lnTo>
                  <a:lnTo>
                    <a:pt x="2301" y="483"/>
                  </a:lnTo>
                  <a:lnTo>
                    <a:pt x="2301" y="485"/>
                  </a:lnTo>
                  <a:lnTo>
                    <a:pt x="2304" y="485"/>
                  </a:lnTo>
                  <a:lnTo>
                    <a:pt x="2308" y="485"/>
                  </a:lnTo>
                  <a:lnTo>
                    <a:pt x="2309" y="485"/>
                  </a:lnTo>
                  <a:lnTo>
                    <a:pt x="2311" y="485"/>
                  </a:lnTo>
                  <a:lnTo>
                    <a:pt x="2312" y="483"/>
                  </a:lnTo>
                  <a:lnTo>
                    <a:pt x="2314" y="481"/>
                  </a:lnTo>
                  <a:lnTo>
                    <a:pt x="2314" y="480"/>
                  </a:lnTo>
                  <a:lnTo>
                    <a:pt x="2316" y="478"/>
                  </a:lnTo>
                  <a:lnTo>
                    <a:pt x="2317" y="475"/>
                  </a:lnTo>
                  <a:lnTo>
                    <a:pt x="2319" y="475"/>
                  </a:lnTo>
                  <a:lnTo>
                    <a:pt x="2321" y="473"/>
                  </a:lnTo>
                  <a:lnTo>
                    <a:pt x="2322" y="472"/>
                  </a:lnTo>
                  <a:lnTo>
                    <a:pt x="2324" y="470"/>
                  </a:lnTo>
                  <a:lnTo>
                    <a:pt x="2326" y="470"/>
                  </a:lnTo>
                  <a:lnTo>
                    <a:pt x="2327" y="468"/>
                  </a:lnTo>
                  <a:lnTo>
                    <a:pt x="2329" y="468"/>
                  </a:lnTo>
                  <a:lnTo>
                    <a:pt x="2330" y="467"/>
                  </a:lnTo>
                  <a:lnTo>
                    <a:pt x="2334" y="467"/>
                  </a:lnTo>
                  <a:lnTo>
                    <a:pt x="2337" y="467"/>
                  </a:lnTo>
                  <a:lnTo>
                    <a:pt x="2340" y="468"/>
                  </a:lnTo>
                  <a:lnTo>
                    <a:pt x="2344" y="467"/>
                  </a:lnTo>
                  <a:lnTo>
                    <a:pt x="2345" y="467"/>
                  </a:lnTo>
                  <a:lnTo>
                    <a:pt x="2347" y="465"/>
                  </a:lnTo>
                  <a:lnTo>
                    <a:pt x="2347" y="465"/>
                  </a:lnTo>
                  <a:lnTo>
                    <a:pt x="2345" y="462"/>
                  </a:lnTo>
                  <a:lnTo>
                    <a:pt x="2330" y="462"/>
                  </a:lnTo>
                  <a:lnTo>
                    <a:pt x="2329" y="460"/>
                  </a:lnTo>
                  <a:lnTo>
                    <a:pt x="2327" y="460"/>
                  </a:lnTo>
                  <a:lnTo>
                    <a:pt x="2326" y="458"/>
                  </a:lnTo>
                  <a:lnTo>
                    <a:pt x="2326" y="457"/>
                  </a:lnTo>
                  <a:lnTo>
                    <a:pt x="2326" y="455"/>
                  </a:lnTo>
                  <a:lnTo>
                    <a:pt x="2324" y="454"/>
                  </a:lnTo>
                  <a:lnTo>
                    <a:pt x="2322" y="454"/>
                  </a:lnTo>
                  <a:lnTo>
                    <a:pt x="2322" y="454"/>
                  </a:lnTo>
                  <a:lnTo>
                    <a:pt x="2319" y="454"/>
                  </a:lnTo>
                  <a:lnTo>
                    <a:pt x="2317" y="454"/>
                  </a:lnTo>
                  <a:lnTo>
                    <a:pt x="2316" y="455"/>
                  </a:lnTo>
                  <a:lnTo>
                    <a:pt x="2316" y="455"/>
                  </a:lnTo>
                  <a:lnTo>
                    <a:pt x="2314" y="457"/>
                  </a:lnTo>
                  <a:lnTo>
                    <a:pt x="2290" y="457"/>
                  </a:lnTo>
                  <a:lnTo>
                    <a:pt x="2288" y="457"/>
                  </a:lnTo>
                  <a:lnTo>
                    <a:pt x="2286" y="458"/>
                  </a:lnTo>
                  <a:lnTo>
                    <a:pt x="2286" y="458"/>
                  </a:lnTo>
                  <a:lnTo>
                    <a:pt x="2286" y="460"/>
                  </a:lnTo>
                  <a:lnTo>
                    <a:pt x="2285" y="462"/>
                  </a:lnTo>
                  <a:lnTo>
                    <a:pt x="2281" y="463"/>
                  </a:lnTo>
                  <a:lnTo>
                    <a:pt x="2280" y="463"/>
                  </a:lnTo>
                  <a:lnTo>
                    <a:pt x="2278" y="463"/>
                  </a:lnTo>
                  <a:lnTo>
                    <a:pt x="2276" y="463"/>
                  </a:lnTo>
                  <a:lnTo>
                    <a:pt x="2275" y="463"/>
                  </a:lnTo>
                  <a:lnTo>
                    <a:pt x="2272" y="463"/>
                  </a:lnTo>
                  <a:lnTo>
                    <a:pt x="2268" y="462"/>
                  </a:lnTo>
                  <a:lnTo>
                    <a:pt x="2267" y="462"/>
                  </a:lnTo>
                  <a:lnTo>
                    <a:pt x="2263" y="462"/>
                  </a:lnTo>
                  <a:lnTo>
                    <a:pt x="2260" y="463"/>
                  </a:lnTo>
                  <a:lnTo>
                    <a:pt x="2258" y="465"/>
                  </a:lnTo>
                  <a:lnTo>
                    <a:pt x="2255" y="467"/>
                  </a:lnTo>
                  <a:lnTo>
                    <a:pt x="2254" y="468"/>
                  </a:lnTo>
                  <a:lnTo>
                    <a:pt x="2252" y="468"/>
                  </a:lnTo>
                  <a:lnTo>
                    <a:pt x="2250" y="468"/>
                  </a:lnTo>
                  <a:lnTo>
                    <a:pt x="2247" y="468"/>
                  </a:lnTo>
                  <a:lnTo>
                    <a:pt x="2245" y="467"/>
                  </a:lnTo>
                  <a:lnTo>
                    <a:pt x="2242" y="465"/>
                  </a:lnTo>
                  <a:lnTo>
                    <a:pt x="2240" y="463"/>
                  </a:lnTo>
                  <a:lnTo>
                    <a:pt x="2239" y="462"/>
                  </a:lnTo>
                  <a:lnTo>
                    <a:pt x="2236" y="460"/>
                  </a:lnTo>
                  <a:lnTo>
                    <a:pt x="2234" y="460"/>
                  </a:lnTo>
                  <a:lnTo>
                    <a:pt x="2232" y="458"/>
                  </a:lnTo>
                  <a:lnTo>
                    <a:pt x="2231" y="457"/>
                  </a:lnTo>
                  <a:lnTo>
                    <a:pt x="2229" y="455"/>
                  </a:lnTo>
                  <a:lnTo>
                    <a:pt x="2229" y="454"/>
                  </a:lnTo>
                  <a:lnTo>
                    <a:pt x="2226" y="452"/>
                  </a:lnTo>
                  <a:lnTo>
                    <a:pt x="2222" y="450"/>
                  </a:lnTo>
                  <a:lnTo>
                    <a:pt x="2217" y="450"/>
                  </a:lnTo>
                  <a:lnTo>
                    <a:pt x="2214" y="450"/>
                  </a:lnTo>
                  <a:lnTo>
                    <a:pt x="2214" y="447"/>
                  </a:lnTo>
                  <a:lnTo>
                    <a:pt x="2214" y="444"/>
                  </a:lnTo>
                  <a:lnTo>
                    <a:pt x="2214" y="442"/>
                  </a:lnTo>
                  <a:lnTo>
                    <a:pt x="2214" y="440"/>
                  </a:lnTo>
                  <a:lnTo>
                    <a:pt x="2214" y="437"/>
                  </a:lnTo>
                  <a:lnTo>
                    <a:pt x="2213" y="432"/>
                  </a:lnTo>
                  <a:lnTo>
                    <a:pt x="2213" y="429"/>
                  </a:lnTo>
                  <a:lnTo>
                    <a:pt x="2213" y="426"/>
                  </a:lnTo>
                  <a:lnTo>
                    <a:pt x="2213" y="424"/>
                  </a:lnTo>
                  <a:lnTo>
                    <a:pt x="2214" y="422"/>
                  </a:lnTo>
                  <a:lnTo>
                    <a:pt x="2214" y="421"/>
                  </a:lnTo>
                  <a:lnTo>
                    <a:pt x="2216" y="419"/>
                  </a:lnTo>
                  <a:lnTo>
                    <a:pt x="2216" y="416"/>
                  </a:lnTo>
                  <a:lnTo>
                    <a:pt x="2216" y="413"/>
                  </a:lnTo>
                  <a:lnTo>
                    <a:pt x="2214" y="409"/>
                  </a:lnTo>
                  <a:lnTo>
                    <a:pt x="2214" y="406"/>
                  </a:lnTo>
                  <a:lnTo>
                    <a:pt x="2214" y="403"/>
                  </a:lnTo>
                  <a:lnTo>
                    <a:pt x="2216" y="403"/>
                  </a:lnTo>
                  <a:lnTo>
                    <a:pt x="2217" y="401"/>
                  </a:lnTo>
                  <a:lnTo>
                    <a:pt x="2219" y="399"/>
                  </a:lnTo>
                  <a:lnTo>
                    <a:pt x="2221" y="399"/>
                  </a:lnTo>
                  <a:lnTo>
                    <a:pt x="2222" y="398"/>
                  </a:lnTo>
                  <a:lnTo>
                    <a:pt x="2224" y="396"/>
                  </a:lnTo>
                  <a:lnTo>
                    <a:pt x="2224" y="395"/>
                  </a:lnTo>
                  <a:lnTo>
                    <a:pt x="2227" y="391"/>
                  </a:lnTo>
                  <a:lnTo>
                    <a:pt x="2229" y="391"/>
                  </a:lnTo>
                  <a:lnTo>
                    <a:pt x="2231" y="390"/>
                  </a:lnTo>
                  <a:lnTo>
                    <a:pt x="2231" y="388"/>
                  </a:lnTo>
                  <a:lnTo>
                    <a:pt x="2232" y="386"/>
                  </a:lnTo>
                  <a:lnTo>
                    <a:pt x="2232" y="385"/>
                  </a:lnTo>
                  <a:lnTo>
                    <a:pt x="2234" y="385"/>
                  </a:lnTo>
                  <a:lnTo>
                    <a:pt x="2234" y="383"/>
                  </a:lnTo>
                  <a:lnTo>
                    <a:pt x="2236" y="381"/>
                  </a:lnTo>
                  <a:lnTo>
                    <a:pt x="2239" y="380"/>
                  </a:lnTo>
                  <a:lnTo>
                    <a:pt x="2240" y="378"/>
                  </a:lnTo>
                  <a:lnTo>
                    <a:pt x="2242" y="378"/>
                  </a:lnTo>
                  <a:lnTo>
                    <a:pt x="2245" y="378"/>
                  </a:lnTo>
                  <a:lnTo>
                    <a:pt x="2247" y="378"/>
                  </a:lnTo>
                  <a:lnTo>
                    <a:pt x="2250" y="380"/>
                  </a:lnTo>
                  <a:lnTo>
                    <a:pt x="2254" y="378"/>
                  </a:lnTo>
                  <a:lnTo>
                    <a:pt x="2255" y="377"/>
                  </a:lnTo>
                  <a:lnTo>
                    <a:pt x="2257" y="377"/>
                  </a:lnTo>
                  <a:lnTo>
                    <a:pt x="2258" y="375"/>
                  </a:lnTo>
                  <a:lnTo>
                    <a:pt x="2260" y="372"/>
                  </a:lnTo>
                  <a:lnTo>
                    <a:pt x="2262" y="368"/>
                  </a:lnTo>
                  <a:lnTo>
                    <a:pt x="2262" y="365"/>
                  </a:lnTo>
                  <a:lnTo>
                    <a:pt x="2262" y="362"/>
                  </a:lnTo>
                  <a:lnTo>
                    <a:pt x="2262" y="359"/>
                  </a:lnTo>
                  <a:lnTo>
                    <a:pt x="2262" y="355"/>
                  </a:lnTo>
                  <a:lnTo>
                    <a:pt x="2272" y="355"/>
                  </a:lnTo>
                  <a:lnTo>
                    <a:pt x="2272" y="345"/>
                  </a:lnTo>
                  <a:lnTo>
                    <a:pt x="2270" y="344"/>
                  </a:lnTo>
                  <a:lnTo>
                    <a:pt x="2270" y="342"/>
                  </a:lnTo>
                  <a:lnTo>
                    <a:pt x="2268" y="339"/>
                  </a:lnTo>
                  <a:lnTo>
                    <a:pt x="2267" y="337"/>
                  </a:lnTo>
                  <a:lnTo>
                    <a:pt x="2265" y="337"/>
                  </a:lnTo>
                  <a:lnTo>
                    <a:pt x="2263" y="336"/>
                  </a:lnTo>
                  <a:lnTo>
                    <a:pt x="2263" y="336"/>
                  </a:lnTo>
                  <a:lnTo>
                    <a:pt x="2262" y="334"/>
                  </a:lnTo>
                  <a:lnTo>
                    <a:pt x="2260" y="334"/>
                  </a:lnTo>
                  <a:lnTo>
                    <a:pt x="2258" y="336"/>
                  </a:lnTo>
                  <a:lnTo>
                    <a:pt x="2257" y="336"/>
                  </a:lnTo>
                  <a:lnTo>
                    <a:pt x="2257" y="337"/>
                  </a:lnTo>
                  <a:lnTo>
                    <a:pt x="2255" y="339"/>
                  </a:lnTo>
                  <a:lnTo>
                    <a:pt x="2255" y="339"/>
                  </a:lnTo>
                  <a:lnTo>
                    <a:pt x="2254" y="339"/>
                  </a:lnTo>
                  <a:lnTo>
                    <a:pt x="2250" y="336"/>
                  </a:lnTo>
                  <a:lnTo>
                    <a:pt x="2249" y="332"/>
                  </a:lnTo>
                  <a:lnTo>
                    <a:pt x="2247" y="332"/>
                  </a:lnTo>
                  <a:lnTo>
                    <a:pt x="2247" y="331"/>
                  </a:lnTo>
                  <a:lnTo>
                    <a:pt x="2245" y="329"/>
                  </a:lnTo>
                  <a:lnTo>
                    <a:pt x="2244" y="329"/>
                  </a:lnTo>
                  <a:lnTo>
                    <a:pt x="2242" y="329"/>
                  </a:lnTo>
                  <a:lnTo>
                    <a:pt x="2239" y="329"/>
                  </a:lnTo>
                  <a:lnTo>
                    <a:pt x="2236" y="329"/>
                  </a:lnTo>
                  <a:lnTo>
                    <a:pt x="2234" y="329"/>
                  </a:lnTo>
                  <a:lnTo>
                    <a:pt x="2232" y="329"/>
                  </a:lnTo>
                  <a:lnTo>
                    <a:pt x="2231" y="329"/>
                  </a:lnTo>
                  <a:lnTo>
                    <a:pt x="2229" y="331"/>
                  </a:lnTo>
                  <a:lnTo>
                    <a:pt x="2229" y="332"/>
                  </a:lnTo>
                  <a:lnTo>
                    <a:pt x="2227" y="336"/>
                  </a:lnTo>
                  <a:lnTo>
                    <a:pt x="2227" y="339"/>
                  </a:lnTo>
                  <a:lnTo>
                    <a:pt x="2226" y="341"/>
                  </a:lnTo>
                  <a:lnTo>
                    <a:pt x="2224" y="344"/>
                  </a:lnTo>
                  <a:lnTo>
                    <a:pt x="2222" y="344"/>
                  </a:lnTo>
                  <a:lnTo>
                    <a:pt x="2221" y="345"/>
                  </a:lnTo>
                  <a:lnTo>
                    <a:pt x="2221" y="345"/>
                  </a:lnTo>
                  <a:lnTo>
                    <a:pt x="2219" y="345"/>
                  </a:lnTo>
                  <a:lnTo>
                    <a:pt x="2217" y="345"/>
                  </a:lnTo>
                  <a:lnTo>
                    <a:pt x="2217" y="347"/>
                  </a:lnTo>
                  <a:lnTo>
                    <a:pt x="2216" y="349"/>
                  </a:lnTo>
                  <a:lnTo>
                    <a:pt x="2214" y="354"/>
                  </a:lnTo>
                  <a:lnTo>
                    <a:pt x="2214" y="359"/>
                  </a:lnTo>
                  <a:lnTo>
                    <a:pt x="2213" y="360"/>
                  </a:lnTo>
                  <a:lnTo>
                    <a:pt x="2214" y="362"/>
                  </a:lnTo>
                  <a:lnTo>
                    <a:pt x="2214" y="362"/>
                  </a:lnTo>
                  <a:lnTo>
                    <a:pt x="2216" y="363"/>
                  </a:lnTo>
                  <a:lnTo>
                    <a:pt x="2216" y="363"/>
                  </a:lnTo>
                  <a:lnTo>
                    <a:pt x="2217" y="365"/>
                  </a:lnTo>
                  <a:lnTo>
                    <a:pt x="2219" y="367"/>
                  </a:lnTo>
                  <a:lnTo>
                    <a:pt x="2219" y="368"/>
                  </a:lnTo>
                  <a:lnTo>
                    <a:pt x="2219" y="372"/>
                  </a:lnTo>
                  <a:lnTo>
                    <a:pt x="2216" y="373"/>
                  </a:lnTo>
                  <a:lnTo>
                    <a:pt x="2214" y="373"/>
                  </a:lnTo>
                  <a:lnTo>
                    <a:pt x="2213" y="373"/>
                  </a:lnTo>
                  <a:lnTo>
                    <a:pt x="2211" y="373"/>
                  </a:lnTo>
                  <a:lnTo>
                    <a:pt x="2209" y="373"/>
                  </a:lnTo>
                  <a:lnTo>
                    <a:pt x="2208" y="375"/>
                  </a:lnTo>
                  <a:lnTo>
                    <a:pt x="2206" y="375"/>
                  </a:lnTo>
                  <a:lnTo>
                    <a:pt x="2204" y="375"/>
                  </a:lnTo>
                  <a:lnTo>
                    <a:pt x="2203" y="377"/>
                  </a:lnTo>
                  <a:lnTo>
                    <a:pt x="2201" y="378"/>
                  </a:lnTo>
                  <a:lnTo>
                    <a:pt x="2201" y="380"/>
                  </a:lnTo>
                  <a:lnTo>
                    <a:pt x="2201" y="381"/>
                  </a:lnTo>
                  <a:lnTo>
                    <a:pt x="2199" y="383"/>
                  </a:lnTo>
                  <a:lnTo>
                    <a:pt x="2198" y="385"/>
                  </a:lnTo>
                  <a:lnTo>
                    <a:pt x="2198" y="385"/>
                  </a:lnTo>
                  <a:lnTo>
                    <a:pt x="2198" y="386"/>
                  </a:lnTo>
                  <a:lnTo>
                    <a:pt x="2196" y="386"/>
                  </a:lnTo>
                  <a:lnTo>
                    <a:pt x="2195" y="388"/>
                  </a:lnTo>
                  <a:lnTo>
                    <a:pt x="2193" y="386"/>
                  </a:lnTo>
                  <a:lnTo>
                    <a:pt x="2190" y="388"/>
                  </a:lnTo>
                  <a:lnTo>
                    <a:pt x="2188" y="388"/>
                  </a:lnTo>
                  <a:lnTo>
                    <a:pt x="2186" y="388"/>
                  </a:lnTo>
                  <a:lnTo>
                    <a:pt x="2185" y="388"/>
                  </a:lnTo>
                  <a:lnTo>
                    <a:pt x="2185" y="390"/>
                  </a:lnTo>
                  <a:lnTo>
                    <a:pt x="2185" y="391"/>
                  </a:lnTo>
                  <a:lnTo>
                    <a:pt x="2183" y="393"/>
                  </a:lnTo>
                  <a:lnTo>
                    <a:pt x="2181" y="393"/>
                  </a:lnTo>
                  <a:lnTo>
                    <a:pt x="2180" y="395"/>
                  </a:lnTo>
                  <a:lnTo>
                    <a:pt x="2178" y="396"/>
                  </a:lnTo>
                  <a:lnTo>
                    <a:pt x="2177" y="398"/>
                  </a:lnTo>
                  <a:lnTo>
                    <a:pt x="2173" y="399"/>
                  </a:lnTo>
                  <a:lnTo>
                    <a:pt x="2172" y="399"/>
                  </a:lnTo>
                  <a:lnTo>
                    <a:pt x="2170" y="399"/>
                  </a:lnTo>
                  <a:lnTo>
                    <a:pt x="2167" y="401"/>
                  </a:lnTo>
                  <a:lnTo>
                    <a:pt x="2165" y="403"/>
                  </a:lnTo>
                  <a:lnTo>
                    <a:pt x="2165" y="404"/>
                  </a:lnTo>
                  <a:lnTo>
                    <a:pt x="2163" y="408"/>
                  </a:lnTo>
                  <a:lnTo>
                    <a:pt x="2163" y="411"/>
                  </a:lnTo>
                  <a:lnTo>
                    <a:pt x="2162" y="413"/>
                  </a:lnTo>
                  <a:lnTo>
                    <a:pt x="2162" y="414"/>
                  </a:lnTo>
                  <a:lnTo>
                    <a:pt x="2160" y="416"/>
                  </a:lnTo>
                  <a:lnTo>
                    <a:pt x="2159" y="417"/>
                  </a:lnTo>
                  <a:lnTo>
                    <a:pt x="2157" y="419"/>
                  </a:lnTo>
                  <a:lnTo>
                    <a:pt x="2157" y="421"/>
                  </a:lnTo>
                  <a:lnTo>
                    <a:pt x="2155" y="421"/>
                  </a:lnTo>
                  <a:lnTo>
                    <a:pt x="2154" y="422"/>
                  </a:lnTo>
                  <a:lnTo>
                    <a:pt x="2154" y="449"/>
                  </a:lnTo>
                  <a:lnTo>
                    <a:pt x="2154" y="449"/>
                  </a:lnTo>
                  <a:lnTo>
                    <a:pt x="2152" y="450"/>
                  </a:lnTo>
                  <a:lnTo>
                    <a:pt x="2154" y="450"/>
                  </a:lnTo>
                  <a:lnTo>
                    <a:pt x="2154" y="452"/>
                  </a:lnTo>
                  <a:lnTo>
                    <a:pt x="2155" y="454"/>
                  </a:lnTo>
                  <a:lnTo>
                    <a:pt x="2157" y="454"/>
                  </a:lnTo>
                  <a:lnTo>
                    <a:pt x="2159" y="454"/>
                  </a:lnTo>
                  <a:lnTo>
                    <a:pt x="2162" y="455"/>
                  </a:lnTo>
                  <a:lnTo>
                    <a:pt x="2162" y="457"/>
                  </a:lnTo>
                  <a:lnTo>
                    <a:pt x="2162" y="460"/>
                  </a:lnTo>
                  <a:lnTo>
                    <a:pt x="2162" y="463"/>
                  </a:lnTo>
                  <a:lnTo>
                    <a:pt x="2162" y="467"/>
                  </a:lnTo>
                  <a:lnTo>
                    <a:pt x="2163" y="467"/>
                  </a:lnTo>
                  <a:lnTo>
                    <a:pt x="2165" y="467"/>
                  </a:lnTo>
                  <a:lnTo>
                    <a:pt x="2168" y="467"/>
                  </a:lnTo>
                  <a:lnTo>
                    <a:pt x="2172" y="467"/>
                  </a:lnTo>
                  <a:lnTo>
                    <a:pt x="2175" y="467"/>
                  </a:lnTo>
                  <a:lnTo>
                    <a:pt x="2178" y="467"/>
                  </a:lnTo>
                  <a:lnTo>
                    <a:pt x="2178" y="468"/>
                  </a:lnTo>
                  <a:lnTo>
                    <a:pt x="2178" y="470"/>
                  </a:lnTo>
                  <a:lnTo>
                    <a:pt x="2178" y="473"/>
                  </a:lnTo>
                  <a:lnTo>
                    <a:pt x="2178" y="475"/>
                  </a:lnTo>
                  <a:lnTo>
                    <a:pt x="2178" y="476"/>
                  </a:lnTo>
                  <a:lnTo>
                    <a:pt x="2178" y="478"/>
                  </a:lnTo>
                  <a:lnTo>
                    <a:pt x="2177" y="478"/>
                  </a:lnTo>
                  <a:lnTo>
                    <a:pt x="2175" y="480"/>
                  </a:lnTo>
                  <a:lnTo>
                    <a:pt x="2173" y="480"/>
                  </a:lnTo>
                  <a:lnTo>
                    <a:pt x="2173" y="481"/>
                  </a:lnTo>
                  <a:lnTo>
                    <a:pt x="2172" y="483"/>
                  </a:lnTo>
                  <a:lnTo>
                    <a:pt x="2170" y="485"/>
                  </a:lnTo>
                  <a:lnTo>
                    <a:pt x="2170" y="486"/>
                  </a:lnTo>
                  <a:lnTo>
                    <a:pt x="2170" y="488"/>
                  </a:lnTo>
                  <a:lnTo>
                    <a:pt x="2170" y="490"/>
                  </a:lnTo>
                  <a:lnTo>
                    <a:pt x="2168" y="491"/>
                  </a:lnTo>
                  <a:lnTo>
                    <a:pt x="2167" y="491"/>
                  </a:lnTo>
                  <a:lnTo>
                    <a:pt x="2165" y="491"/>
                  </a:lnTo>
                  <a:lnTo>
                    <a:pt x="2162" y="491"/>
                  </a:lnTo>
                  <a:lnTo>
                    <a:pt x="2160" y="493"/>
                  </a:lnTo>
                  <a:lnTo>
                    <a:pt x="2159" y="494"/>
                  </a:lnTo>
                  <a:lnTo>
                    <a:pt x="2157" y="494"/>
                  </a:lnTo>
                  <a:lnTo>
                    <a:pt x="2155" y="494"/>
                  </a:lnTo>
                  <a:lnTo>
                    <a:pt x="2154" y="496"/>
                  </a:lnTo>
                  <a:lnTo>
                    <a:pt x="2154" y="498"/>
                  </a:lnTo>
                  <a:lnTo>
                    <a:pt x="2152" y="499"/>
                  </a:lnTo>
                  <a:lnTo>
                    <a:pt x="2150" y="499"/>
                  </a:lnTo>
                  <a:lnTo>
                    <a:pt x="2150" y="499"/>
                  </a:lnTo>
                  <a:lnTo>
                    <a:pt x="2149" y="501"/>
                  </a:lnTo>
                  <a:lnTo>
                    <a:pt x="2149" y="503"/>
                  </a:lnTo>
                  <a:lnTo>
                    <a:pt x="2149" y="506"/>
                  </a:lnTo>
                  <a:lnTo>
                    <a:pt x="2147" y="509"/>
                  </a:lnTo>
                  <a:lnTo>
                    <a:pt x="2147" y="512"/>
                  </a:lnTo>
                  <a:lnTo>
                    <a:pt x="2147" y="516"/>
                  </a:lnTo>
                  <a:lnTo>
                    <a:pt x="2147" y="519"/>
                  </a:lnTo>
                  <a:lnTo>
                    <a:pt x="2145" y="521"/>
                  </a:lnTo>
                  <a:lnTo>
                    <a:pt x="2144" y="522"/>
                  </a:lnTo>
                  <a:lnTo>
                    <a:pt x="2142" y="526"/>
                  </a:lnTo>
                  <a:lnTo>
                    <a:pt x="2141" y="527"/>
                  </a:lnTo>
                  <a:lnTo>
                    <a:pt x="2141" y="529"/>
                  </a:lnTo>
                  <a:lnTo>
                    <a:pt x="2142" y="529"/>
                  </a:lnTo>
                  <a:lnTo>
                    <a:pt x="2144" y="529"/>
                  </a:lnTo>
                  <a:lnTo>
                    <a:pt x="2144" y="530"/>
                  </a:lnTo>
                  <a:lnTo>
                    <a:pt x="2144" y="530"/>
                  </a:lnTo>
                  <a:lnTo>
                    <a:pt x="2144" y="532"/>
                  </a:lnTo>
                  <a:lnTo>
                    <a:pt x="2145" y="532"/>
                  </a:lnTo>
                  <a:lnTo>
                    <a:pt x="2147" y="532"/>
                  </a:lnTo>
                  <a:lnTo>
                    <a:pt x="2149" y="532"/>
                  </a:lnTo>
                  <a:lnTo>
                    <a:pt x="2150" y="530"/>
                  </a:lnTo>
                  <a:lnTo>
                    <a:pt x="2155" y="530"/>
                  </a:lnTo>
                  <a:lnTo>
                    <a:pt x="2157" y="534"/>
                  </a:lnTo>
                  <a:lnTo>
                    <a:pt x="2157" y="535"/>
                  </a:lnTo>
                  <a:lnTo>
                    <a:pt x="2157" y="537"/>
                  </a:lnTo>
                  <a:lnTo>
                    <a:pt x="2155" y="539"/>
                  </a:lnTo>
                  <a:lnTo>
                    <a:pt x="2144" y="539"/>
                  </a:lnTo>
                  <a:lnTo>
                    <a:pt x="2144" y="548"/>
                  </a:lnTo>
                  <a:lnTo>
                    <a:pt x="2139" y="548"/>
                  </a:lnTo>
                  <a:lnTo>
                    <a:pt x="2136" y="548"/>
                  </a:lnTo>
                  <a:lnTo>
                    <a:pt x="2136" y="550"/>
                  </a:lnTo>
                  <a:lnTo>
                    <a:pt x="2136" y="552"/>
                  </a:lnTo>
                  <a:lnTo>
                    <a:pt x="2134" y="552"/>
                  </a:lnTo>
                  <a:lnTo>
                    <a:pt x="2132" y="553"/>
                  </a:lnTo>
                  <a:lnTo>
                    <a:pt x="2131" y="553"/>
                  </a:lnTo>
                  <a:lnTo>
                    <a:pt x="2129" y="553"/>
                  </a:lnTo>
                  <a:lnTo>
                    <a:pt x="2129" y="553"/>
                  </a:lnTo>
                  <a:lnTo>
                    <a:pt x="2127" y="552"/>
                  </a:lnTo>
                  <a:lnTo>
                    <a:pt x="2126" y="552"/>
                  </a:lnTo>
                  <a:lnTo>
                    <a:pt x="2124" y="552"/>
                  </a:lnTo>
                  <a:lnTo>
                    <a:pt x="2118" y="552"/>
                  </a:lnTo>
                  <a:lnTo>
                    <a:pt x="2116" y="553"/>
                  </a:lnTo>
                  <a:lnTo>
                    <a:pt x="2114" y="555"/>
                  </a:lnTo>
                  <a:lnTo>
                    <a:pt x="2114" y="557"/>
                  </a:lnTo>
                  <a:lnTo>
                    <a:pt x="2113" y="558"/>
                  </a:lnTo>
                  <a:lnTo>
                    <a:pt x="2113" y="560"/>
                  </a:lnTo>
                  <a:lnTo>
                    <a:pt x="2113" y="562"/>
                  </a:lnTo>
                  <a:lnTo>
                    <a:pt x="2113" y="563"/>
                  </a:lnTo>
                  <a:lnTo>
                    <a:pt x="2113" y="566"/>
                  </a:lnTo>
                  <a:lnTo>
                    <a:pt x="2090" y="566"/>
                  </a:lnTo>
                  <a:lnTo>
                    <a:pt x="2090" y="565"/>
                  </a:lnTo>
                  <a:lnTo>
                    <a:pt x="2090" y="563"/>
                  </a:lnTo>
                  <a:lnTo>
                    <a:pt x="2090" y="562"/>
                  </a:lnTo>
                  <a:lnTo>
                    <a:pt x="2088" y="560"/>
                  </a:lnTo>
                  <a:lnTo>
                    <a:pt x="2088" y="558"/>
                  </a:lnTo>
                  <a:lnTo>
                    <a:pt x="2088" y="557"/>
                  </a:lnTo>
                  <a:lnTo>
                    <a:pt x="2090" y="555"/>
                  </a:lnTo>
                  <a:lnTo>
                    <a:pt x="2091" y="553"/>
                  </a:lnTo>
                  <a:lnTo>
                    <a:pt x="2091" y="552"/>
                  </a:lnTo>
                  <a:lnTo>
                    <a:pt x="2091" y="550"/>
                  </a:lnTo>
                  <a:lnTo>
                    <a:pt x="2091" y="548"/>
                  </a:lnTo>
                  <a:lnTo>
                    <a:pt x="2091" y="547"/>
                  </a:lnTo>
                  <a:lnTo>
                    <a:pt x="2090" y="545"/>
                  </a:lnTo>
                  <a:lnTo>
                    <a:pt x="2088" y="545"/>
                  </a:lnTo>
                  <a:lnTo>
                    <a:pt x="2088" y="545"/>
                  </a:lnTo>
                  <a:lnTo>
                    <a:pt x="2087" y="544"/>
                  </a:lnTo>
                  <a:lnTo>
                    <a:pt x="2085" y="542"/>
                  </a:lnTo>
                  <a:lnTo>
                    <a:pt x="2083" y="540"/>
                  </a:lnTo>
                  <a:lnTo>
                    <a:pt x="2082" y="539"/>
                  </a:lnTo>
                  <a:lnTo>
                    <a:pt x="2080" y="535"/>
                  </a:lnTo>
                  <a:lnTo>
                    <a:pt x="2078" y="532"/>
                  </a:lnTo>
                  <a:lnTo>
                    <a:pt x="2078" y="527"/>
                  </a:lnTo>
                  <a:lnTo>
                    <a:pt x="2078" y="526"/>
                  </a:lnTo>
                  <a:lnTo>
                    <a:pt x="2077" y="524"/>
                  </a:lnTo>
                  <a:lnTo>
                    <a:pt x="2075" y="522"/>
                  </a:lnTo>
                  <a:lnTo>
                    <a:pt x="2073" y="521"/>
                  </a:lnTo>
                  <a:lnTo>
                    <a:pt x="2072" y="519"/>
                  </a:lnTo>
                  <a:lnTo>
                    <a:pt x="2070" y="519"/>
                  </a:lnTo>
                  <a:lnTo>
                    <a:pt x="2069" y="517"/>
                  </a:lnTo>
                  <a:lnTo>
                    <a:pt x="2067" y="512"/>
                  </a:lnTo>
                  <a:lnTo>
                    <a:pt x="2067" y="511"/>
                  </a:lnTo>
                  <a:lnTo>
                    <a:pt x="2067" y="509"/>
                  </a:lnTo>
                  <a:lnTo>
                    <a:pt x="2067" y="509"/>
                  </a:lnTo>
                  <a:lnTo>
                    <a:pt x="2069" y="508"/>
                  </a:lnTo>
                  <a:lnTo>
                    <a:pt x="2069" y="508"/>
                  </a:lnTo>
                  <a:lnTo>
                    <a:pt x="2070" y="508"/>
                  </a:lnTo>
                  <a:lnTo>
                    <a:pt x="2070" y="506"/>
                  </a:lnTo>
                  <a:lnTo>
                    <a:pt x="2069" y="503"/>
                  </a:lnTo>
                  <a:lnTo>
                    <a:pt x="2067" y="503"/>
                  </a:lnTo>
                  <a:lnTo>
                    <a:pt x="2067" y="501"/>
                  </a:lnTo>
                  <a:lnTo>
                    <a:pt x="2065" y="499"/>
                  </a:lnTo>
                  <a:lnTo>
                    <a:pt x="2064" y="499"/>
                  </a:lnTo>
                  <a:lnTo>
                    <a:pt x="2064" y="498"/>
                  </a:lnTo>
                  <a:lnTo>
                    <a:pt x="2062" y="494"/>
                  </a:lnTo>
                  <a:lnTo>
                    <a:pt x="2062" y="493"/>
                  </a:lnTo>
                  <a:lnTo>
                    <a:pt x="2062" y="490"/>
                  </a:lnTo>
                  <a:lnTo>
                    <a:pt x="2062" y="488"/>
                  </a:lnTo>
                  <a:lnTo>
                    <a:pt x="2062" y="486"/>
                  </a:lnTo>
                  <a:lnTo>
                    <a:pt x="2060" y="486"/>
                  </a:lnTo>
                  <a:lnTo>
                    <a:pt x="2059" y="486"/>
                  </a:lnTo>
                  <a:lnTo>
                    <a:pt x="2059" y="485"/>
                  </a:lnTo>
                  <a:lnTo>
                    <a:pt x="2059" y="483"/>
                  </a:lnTo>
                  <a:lnTo>
                    <a:pt x="2059" y="481"/>
                  </a:lnTo>
                  <a:lnTo>
                    <a:pt x="2057" y="480"/>
                  </a:lnTo>
                  <a:lnTo>
                    <a:pt x="2055" y="478"/>
                  </a:lnTo>
                  <a:lnTo>
                    <a:pt x="2054" y="478"/>
                  </a:lnTo>
                  <a:lnTo>
                    <a:pt x="2054" y="478"/>
                  </a:lnTo>
                  <a:lnTo>
                    <a:pt x="2051" y="478"/>
                  </a:lnTo>
                  <a:lnTo>
                    <a:pt x="2051" y="485"/>
                  </a:lnTo>
                  <a:lnTo>
                    <a:pt x="2051" y="485"/>
                  </a:lnTo>
                  <a:lnTo>
                    <a:pt x="2049" y="485"/>
                  </a:lnTo>
                  <a:lnTo>
                    <a:pt x="2049" y="486"/>
                  </a:lnTo>
                  <a:lnTo>
                    <a:pt x="2047" y="485"/>
                  </a:lnTo>
                  <a:lnTo>
                    <a:pt x="2046" y="485"/>
                  </a:lnTo>
                  <a:lnTo>
                    <a:pt x="2042" y="486"/>
                  </a:lnTo>
                  <a:lnTo>
                    <a:pt x="2041" y="486"/>
                  </a:lnTo>
                  <a:lnTo>
                    <a:pt x="2041" y="488"/>
                  </a:lnTo>
                  <a:lnTo>
                    <a:pt x="2039" y="488"/>
                  </a:lnTo>
                  <a:lnTo>
                    <a:pt x="2037" y="491"/>
                  </a:lnTo>
                  <a:lnTo>
                    <a:pt x="2034" y="494"/>
                  </a:lnTo>
                  <a:lnTo>
                    <a:pt x="2033" y="496"/>
                  </a:lnTo>
                  <a:lnTo>
                    <a:pt x="2031" y="498"/>
                  </a:lnTo>
                  <a:lnTo>
                    <a:pt x="2031" y="499"/>
                  </a:lnTo>
                  <a:lnTo>
                    <a:pt x="2031" y="501"/>
                  </a:lnTo>
                  <a:lnTo>
                    <a:pt x="2029" y="503"/>
                  </a:lnTo>
                  <a:lnTo>
                    <a:pt x="2028" y="504"/>
                  </a:lnTo>
                  <a:lnTo>
                    <a:pt x="2024" y="504"/>
                  </a:lnTo>
                  <a:lnTo>
                    <a:pt x="2023" y="504"/>
                  </a:lnTo>
                  <a:lnTo>
                    <a:pt x="2021" y="504"/>
                  </a:lnTo>
                  <a:lnTo>
                    <a:pt x="2019" y="506"/>
                  </a:lnTo>
                  <a:lnTo>
                    <a:pt x="2019" y="506"/>
                  </a:lnTo>
                  <a:lnTo>
                    <a:pt x="2018" y="508"/>
                  </a:lnTo>
                  <a:lnTo>
                    <a:pt x="2015" y="509"/>
                  </a:lnTo>
                  <a:lnTo>
                    <a:pt x="2011" y="509"/>
                  </a:lnTo>
                  <a:lnTo>
                    <a:pt x="2008" y="509"/>
                  </a:lnTo>
                  <a:lnTo>
                    <a:pt x="2006" y="508"/>
                  </a:lnTo>
                  <a:lnTo>
                    <a:pt x="2003" y="508"/>
                  </a:lnTo>
                  <a:lnTo>
                    <a:pt x="1997" y="509"/>
                  </a:lnTo>
                  <a:lnTo>
                    <a:pt x="1995" y="508"/>
                  </a:lnTo>
                  <a:lnTo>
                    <a:pt x="1993" y="506"/>
                  </a:lnTo>
                  <a:lnTo>
                    <a:pt x="1992" y="504"/>
                  </a:lnTo>
                  <a:lnTo>
                    <a:pt x="1992" y="504"/>
                  </a:lnTo>
                  <a:lnTo>
                    <a:pt x="1990" y="503"/>
                  </a:lnTo>
                  <a:lnTo>
                    <a:pt x="1988" y="503"/>
                  </a:lnTo>
                  <a:lnTo>
                    <a:pt x="1987" y="503"/>
                  </a:lnTo>
                  <a:lnTo>
                    <a:pt x="1983" y="503"/>
                  </a:lnTo>
                  <a:lnTo>
                    <a:pt x="1980" y="503"/>
                  </a:lnTo>
                  <a:lnTo>
                    <a:pt x="1980" y="501"/>
                  </a:lnTo>
                  <a:lnTo>
                    <a:pt x="1980" y="501"/>
                  </a:lnTo>
                  <a:lnTo>
                    <a:pt x="1980" y="499"/>
                  </a:lnTo>
                  <a:lnTo>
                    <a:pt x="1980" y="498"/>
                  </a:lnTo>
                  <a:lnTo>
                    <a:pt x="1979" y="498"/>
                  </a:lnTo>
                  <a:lnTo>
                    <a:pt x="1980" y="496"/>
                  </a:lnTo>
                  <a:lnTo>
                    <a:pt x="1980" y="494"/>
                  </a:lnTo>
                  <a:lnTo>
                    <a:pt x="1982" y="493"/>
                  </a:lnTo>
                  <a:lnTo>
                    <a:pt x="1983" y="493"/>
                  </a:lnTo>
                  <a:lnTo>
                    <a:pt x="1983" y="491"/>
                  </a:lnTo>
                  <a:lnTo>
                    <a:pt x="1985" y="490"/>
                  </a:lnTo>
                  <a:lnTo>
                    <a:pt x="1985" y="486"/>
                  </a:lnTo>
                  <a:lnTo>
                    <a:pt x="1985" y="485"/>
                  </a:lnTo>
                  <a:lnTo>
                    <a:pt x="1980" y="485"/>
                  </a:lnTo>
                  <a:lnTo>
                    <a:pt x="1977" y="485"/>
                  </a:lnTo>
                  <a:lnTo>
                    <a:pt x="1972" y="485"/>
                  </a:lnTo>
                  <a:lnTo>
                    <a:pt x="1972" y="481"/>
                  </a:lnTo>
                  <a:lnTo>
                    <a:pt x="1970" y="480"/>
                  </a:lnTo>
                  <a:lnTo>
                    <a:pt x="1972" y="478"/>
                  </a:lnTo>
                  <a:lnTo>
                    <a:pt x="1972" y="476"/>
                  </a:lnTo>
                  <a:lnTo>
                    <a:pt x="1972" y="476"/>
                  </a:lnTo>
                  <a:lnTo>
                    <a:pt x="1974" y="476"/>
                  </a:lnTo>
                  <a:lnTo>
                    <a:pt x="1975" y="476"/>
                  </a:lnTo>
                  <a:lnTo>
                    <a:pt x="1975" y="475"/>
                  </a:lnTo>
                  <a:lnTo>
                    <a:pt x="1975" y="473"/>
                  </a:lnTo>
                  <a:lnTo>
                    <a:pt x="1975" y="472"/>
                  </a:lnTo>
                  <a:lnTo>
                    <a:pt x="1975" y="470"/>
                  </a:lnTo>
                  <a:lnTo>
                    <a:pt x="1975" y="468"/>
                  </a:lnTo>
                  <a:lnTo>
                    <a:pt x="1977" y="468"/>
                  </a:lnTo>
                  <a:lnTo>
                    <a:pt x="1979" y="468"/>
                  </a:lnTo>
                  <a:lnTo>
                    <a:pt x="1979" y="467"/>
                  </a:lnTo>
                  <a:lnTo>
                    <a:pt x="1980" y="467"/>
                  </a:lnTo>
                  <a:lnTo>
                    <a:pt x="1982" y="465"/>
                  </a:lnTo>
                  <a:lnTo>
                    <a:pt x="1980" y="463"/>
                  </a:lnTo>
                  <a:lnTo>
                    <a:pt x="1980" y="462"/>
                  </a:lnTo>
                  <a:lnTo>
                    <a:pt x="1980" y="462"/>
                  </a:lnTo>
                  <a:lnTo>
                    <a:pt x="1979" y="460"/>
                  </a:lnTo>
                  <a:lnTo>
                    <a:pt x="1977" y="460"/>
                  </a:lnTo>
                  <a:lnTo>
                    <a:pt x="1975" y="460"/>
                  </a:lnTo>
                  <a:lnTo>
                    <a:pt x="1974" y="460"/>
                  </a:lnTo>
                  <a:lnTo>
                    <a:pt x="1965" y="460"/>
                  </a:lnTo>
                  <a:lnTo>
                    <a:pt x="1965" y="454"/>
                  </a:lnTo>
                  <a:lnTo>
                    <a:pt x="1965" y="452"/>
                  </a:lnTo>
                  <a:lnTo>
                    <a:pt x="1967" y="450"/>
                  </a:lnTo>
                  <a:lnTo>
                    <a:pt x="1967" y="450"/>
                  </a:lnTo>
                  <a:lnTo>
                    <a:pt x="1969" y="452"/>
                  </a:lnTo>
                  <a:lnTo>
                    <a:pt x="1970" y="450"/>
                  </a:lnTo>
                  <a:lnTo>
                    <a:pt x="1970" y="449"/>
                  </a:lnTo>
                  <a:lnTo>
                    <a:pt x="1970" y="445"/>
                  </a:lnTo>
                  <a:lnTo>
                    <a:pt x="1970" y="444"/>
                  </a:lnTo>
                  <a:lnTo>
                    <a:pt x="1969" y="442"/>
                  </a:lnTo>
                  <a:lnTo>
                    <a:pt x="1969" y="440"/>
                  </a:lnTo>
                  <a:lnTo>
                    <a:pt x="1967" y="439"/>
                  </a:lnTo>
                  <a:lnTo>
                    <a:pt x="1967" y="437"/>
                  </a:lnTo>
                  <a:lnTo>
                    <a:pt x="1967" y="435"/>
                  </a:lnTo>
                  <a:lnTo>
                    <a:pt x="1969" y="434"/>
                  </a:lnTo>
                  <a:lnTo>
                    <a:pt x="1970" y="434"/>
                  </a:lnTo>
                  <a:lnTo>
                    <a:pt x="1970" y="434"/>
                  </a:lnTo>
                  <a:lnTo>
                    <a:pt x="1972" y="434"/>
                  </a:lnTo>
                  <a:lnTo>
                    <a:pt x="1974" y="432"/>
                  </a:lnTo>
                  <a:lnTo>
                    <a:pt x="1974" y="431"/>
                  </a:lnTo>
                  <a:lnTo>
                    <a:pt x="1974" y="429"/>
                  </a:lnTo>
                  <a:lnTo>
                    <a:pt x="1972" y="429"/>
                  </a:lnTo>
                  <a:lnTo>
                    <a:pt x="1972" y="427"/>
                  </a:lnTo>
                  <a:lnTo>
                    <a:pt x="1972" y="426"/>
                  </a:lnTo>
                  <a:lnTo>
                    <a:pt x="1970" y="424"/>
                  </a:lnTo>
                  <a:lnTo>
                    <a:pt x="1972" y="422"/>
                  </a:lnTo>
                  <a:lnTo>
                    <a:pt x="1974" y="422"/>
                  </a:lnTo>
                  <a:lnTo>
                    <a:pt x="1974" y="422"/>
                  </a:lnTo>
                  <a:lnTo>
                    <a:pt x="1975" y="421"/>
                  </a:lnTo>
                  <a:lnTo>
                    <a:pt x="1977" y="419"/>
                  </a:lnTo>
                  <a:lnTo>
                    <a:pt x="1979" y="419"/>
                  </a:lnTo>
                  <a:lnTo>
                    <a:pt x="1980" y="419"/>
                  </a:lnTo>
                  <a:lnTo>
                    <a:pt x="1983" y="419"/>
                  </a:lnTo>
                  <a:lnTo>
                    <a:pt x="1985" y="419"/>
                  </a:lnTo>
                  <a:lnTo>
                    <a:pt x="1985" y="417"/>
                  </a:lnTo>
                  <a:lnTo>
                    <a:pt x="1987" y="417"/>
                  </a:lnTo>
                  <a:lnTo>
                    <a:pt x="1988" y="416"/>
                  </a:lnTo>
                  <a:lnTo>
                    <a:pt x="1990" y="414"/>
                  </a:lnTo>
                  <a:lnTo>
                    <a:pt x="1990" y="413"/>
                  </a:lnTo>
                  <a:lnTo>
                    <a:pt x="1990" y="411"/>
                  </a:lnTo>
                  <a:lnTo>
                    <a:pt x="1990" y="409"/>
                  </a:lnTo>
                  <a:lnTo>
                    <a:pt x="1990" y="408"/>
                  </a:lnTo>
                  <a:lnTo>
                    <a:pt x="1992" y="406"/>
                  </a:lnTo>
                  <a:lnTo>
                    <a:pt x="1993" y="406"/>
                  </a:lnTo>
                  <a:lnTo>
                    <a:pt x="1995" y="406"/>
                  </a:lnTo>
                  <a:lnTo>
                    <a:pt x="1997" y="406"/>
                  </a:lnTo>
                  <a:lnTo>
                    <a:pt x="1998" y="404"/>
                  </a:lnTo>
                  <a:lnTo>
                    <a:pt x="2000" y="404"/>
                  </a:lnTo>
                  <a:lnTo>
                    <a:pt x="2001" y="403"/>
                  </a:lnTo>
                  <a:lnTo>
                    <a:pt x="2003" y="401"/>
                  </a:lnTo>
                  <a:lnTo>
                    <a:pt x="2006" y="399"/>
                  </a:lnTo>
                  <a:lnTo>
                    <a:pt x="2010" y="398"/>
                  </a:lnTo>
                  <a:lnTo>
                    <a:pt x="2011" y="398"/>
                  </a:lnTo>
                  <a:lnTo>
                    <a:pt x="2011" y="398"/>
                  </a:lnTo>
                  <a:lnTo>
                    <a:pt x="2016" y="398"/>
                  </a:lnTo>
                  <a:lnTo>
                    <a:pt x="2021" y="396"/>
                  </a:lnTo>
                  <a:lnTo>
                    <a:pt x="2021" y="393"/>
                  </a:lnTo>
                  <a:lnTo>
                    <a:pt x="2019" y="390"/>
                  </a:lnTo>
                  <a:lnTo>
                    <a:pt x="2019" y="385"/>
                  </a:lnTo>
                  <a:lnTo>
                    <a:pt x="2026" y="385"/>
                  </a:lnTo>
                  <a:lnTo>
                    <a:pt x="2028" y="385"/>
                  </a:lnTo>
                  <a:lnTo>
                    <a:pt x="2033" y="386"/>
                  </a:lnTo>
                  <a:lnTo>
                    <a:pt x="2034" y="386"/>
                  </a:lnTo>
                  <a:lnTo>
                    <a:pt x="2037" y="386"/>
                  </a:lnTo>
                  <a:lnTo>
                    <a:pt x="2039" y="385"/>
                  </a:lnTo>
                  <a:lnTo>
                    <a:pt x="2039" y="383"/>
                  </a:lnTo>
                  <a:lnTo>
                    <a:pt x="2039" y="381"/>
                  </a:lnTo>
                  <a:lnTo>
                    <a:pt x="2041" y="380"/>
                  </a:lnTo>
                  <a:lnTo>
                    <a:pt x="2041" y="378"/>
                  </a:lnTo>
                  <a:lnTo>
                    <a:pt x="2042" y="377"/>
                  </a:lnTo>
                  <a:lnTo>
                    <a:pt x="2044" y="375"/>
                  </a:lnTo>
                  <a:lnTo>
                    <a:pt x="2046" y="375"/>
                  </a:lnTo>
                  <a:lnTo>
                    <a:pt x="2047" y="375"/>
                  </a:lnTo>
                  <a:lnTo>
                    <a:pt x="2049" y="373"/>
                  </a:lnTo>
                  <a:lnTo>
                    <a:pt x="2051" y="372"/>
                  </a:lnTo>
                  <a:lnTo>
                    <a:pt x="2052" y="370"/>
                  </a:lnTo>
                  <a:lnTo>
                    <a:pt x="2054" y="368"/>
                  </a:lnTo>
                  <a:lnTo>
                    <a:pt x="2055" y="368"/>
                  </a:lnTo>
                  <a:lnTo>
                    <a:pt x="2057" y="368"/>
                  </a:lnTo>
                  <a:lnTo>
                    <a:pt x="2059" y="368"/>
                  </a:lnTo>
                  <a:lnTo>
                    <a:pt x="2060" y="367"/>
                  </a:lnTo>
                  <a:lnTo>
                    <a:pt x="2062" y="365"/>
                  </a:lnTo>
                  <a:lnTo>
                    <a:pt x="2065" y="365"/>
                  </a:lnTo>
                  <a:lnTo>
                    <a:pt x="2067" y="363"/>
                  </a:lnTo>
                  <a:lnTo>
                    <a:pt x="2069" y="363"/>
                  </a:lnTo>
                  <a:lnTo>
                    <a:pt x="2069" y="362"/>
                  </a:lnTo>
                  <a:lnTo>
                    <a:pt x="2069" y="360"/>
                  </a:lnTo>
                  <a:lnTo>
                    <a:pt x="2069" y="357"/>
                  </a:lnTo>
                  <a:lnTo>
                    <a:pt x="2069" y="355"/>
                  </a:lnTo>
                  <a:lnTo>
                    <a:pt x="2062" y="355"/>
                  </a:lnTo>
                  <a:lnTo>
                    <a:pt x="2060" y="355"/>
                  </a:lnTo>
                  <a:lnTo>
                    <a:pt x="2059" y="357"/>
                  </a:lnTo>
                  <a:lnTo>
                    <a:pt x="2057" y="355"/>
                  </a:lnTo>
                  <a:lnTo>
                    <a:pt x="2055" y="355"/>
                  </a:lnTo>
                  <a:lnTo>
                    <a:pt x="2055" y="352"/>
                  </a:lnTo>
                  <a:lnTo>
                    <a:pt x="2057" y="350"/>
                  </a:lnTo>
                  <a:lnTo>
                    <a:pt x="2059" y="349"/>
                  </a:lnTo>
                  <a:lnTo>
                    <a:pt x="2060" y="349"/>
                  </a:lnTo>
                  <a:lnTo>
                    <a:pt x="2062" y="349"/>
                  </a:lnTo>
                  <a:lnTo>
                    <a:pt x="2064" y="347"/>
                  </a:lnTo>
                  <a:lnTo>
                    <a:pt x="2065" y="349"/>
                  </a:lnTo>
                  <a:lnTo>
                    <a:pt x="2067" y="347"/>
                  </a:lnTo>
                  <a:lnTo>
                    <a:pt x="2070" y="345"/>
                  </a:lnTo>
                  <a:lnTo>
                    <a:pt x="2070" y="344"/>
                  </a:lnTo>
                  <a:lnTo>
                    <a:pt x="2070" y="342"/>
                  </a:lnTo>
                  <a:lnTo>
                    <a:pt x="2075" y="341"/>
                  </a:lnTo>
                  <a:lnTo>
                    <a:pt x="2078" y="341"/>
                  </a:lnTo>
                  <a:lnTo>
                    <a:pt x="2080" y="339"/>
                  </a:lnTo>
                  <a:lnTo>
                    <a:pt x="2082" y="337"/>
                  </a:lnTo>
                  <a:lnTo>
                    <a:pt x="2082" y="341"/>
                  </a:lnTo>
                  <a:lnTo>
                    <a:pt x="2082" y="339"/>
                  </a:lnTo>
                  <a:lnTo>
                    <a:pt x="2082" y="337"/>
                  </a:lnTo>
                  <a:lnTo>
                    <a:pt x="2083" y="336"/>
                  </a:lnTo>
                  <a:lnTo>
                    <a:pt x="2083" y="334"/>
                  </a:lnTo>
                  <a:lnTo>
                    <a:pt x="2083" y="331"/>
                  </a:lnTo>
                  <a:lnTo>
                    <a:pt x="2083" y="327"/>
                  </a:lnTo>
                  <a:lnTo>
                    <a:pt x="2085" y="327"/>
                  </a:lnTo>
                  <a:lnTo>
                    <a:pt x="2085" y="326"/>
                  </a:lnTo>
                  <a:lnTo>
                    <a:pt x="2087" y="324"/>
                  </a:lnTo>
                  <a:lnTo>
                    <a:pt x="2088" y="324"/>
                  </a:lnTo>
                  <a:lnTo>
                    <a:pt x="2090" y="323"/>
                  </a:lnTo>
                  <a:lnTo>
                    <a:pt x="2090" y="323"/>
                  </a:lnTo>
                  <a:lnTo>
                    <a:pt x="2090" y="321"/>
                  </a:lnTo>
                  <a:lnTo>
                    <a:pt x="2090" y="319"/>
                  </a:lnTo>
                  <a:lnTo>
                    <a:pt x="2090" y="318"/>
                  </a:lnTo>
                  <a:lnTo>
                    <a:pt x="2090" y="316"/>
                  </a:lnTo>
                  <a:lnTo>
                    <a:pt x="2091" y="314"/>
                  </a:lnTo>
                  <a:lnTo>
                    <a:pt x="2093" y="313"/>
                  </a:lnTo>
                  <a:lnTo>
                    <a:pt x="2095" y="313"/>
                  </a:lnTo>
                  <a:lnTo>
                    <a:pt x="2096" y="311"/>
                  </a:lnTo>
                  <a:lnTo>
                    <a:pt x="2096" y="311"/>
                  </a:lnTo>
                  <a:lnTo>
                    <a:pt x="2096" y="309"/>
                  </a:lnTo>
                  <a:lnTo>
                    <a:pt x="2098" y="308"/>
                  </a:lnTo>
                  <a:lnTo>
                    <a:pt x="2101" y="306"/>
                  </a:lnTo>
                  <a:lnTo>
                    <a:pt x="2103" y="306"/>
                  </a:lnTo>
                  <a:lnTo>
                    <a:pt x="2105" y="305"/>
                  </a:lnTo>
                  <a:lnTo>
                    <a:pt x="2106" y="301"/>
                  </a:lnTo>
                  <a:lnTo>
                    <a:pt x="2108" y="298"/>
                  </a:lnTo>
                  <a:lnTo>
                    <a:pt x="2109" y="296"/>
                  </a:lnTo>
                  <a:lnTo>
                    <a:pt x="2111" y="296"/>
                  </a:lnTo>
                  <a:lnTo>
                    <a:pt x="2113" y="296"/>
                  </a:lnTo>
                  <a:lnTo>
                    <a:pt x="2116" y="296"/>
                  </a:lnTo>
                  <a:lnTo>
                    <a:pt x="2116" y="293"/>
                  </a:lnTo>
                  <a:lnTo>
                    <a:pt x="2116" y="290"/>
                  </a:lnTo>
                  <a:lnTo>
                    <a:pt x="2116" y="288"/>
                  </a:lnTo>
                  <a:lnTo>
                    <a:pt x="2116" y="287"/>
                  </a:lnTo>
                  <a:lnTo>
                    <a:pt x="2116" y="285"/>
                  </a:lnTo>
                  <a:lnTo>
                    <a:pt x="2118" y="283"/>
                  </a:lnTo>
                  <a:lnTo>
                    <a:pt x="2118" y="283"/>
                  </a:lnTo>
                  <a:lnTo>
                    <a:pt x="2119" y="283"/>
                  </a:lnTo>
                  <a:lnTo>
                    <a:pt x="2121" y="283"/>
                  </a:lnTo>
                  <a:lnTo>
                    <a:pt x="2123" y="280"/>
                  </a:lnTo>
                  <a:lnTo>
                    <a:pt x="2123" y="278"/>
                  </a:lnTo>
                  <a:lnTo>
                    <a:pt x="2123" y="277"/>
                  </a:lnTo>
                  <a:lnTo>
                    <a:pt x="2124" y="275"/>
                  </a:lnTo>
                  <a:lnTo>
                    <a:pt x="2126" y="273"/>
                  </a:lnTo>
                  <a:lnTo>
                    <a:pt x="2127" y="273"/>
                  </a:lnTo>
                  <a:lnTo>
                    <a:pt x="2129" y="275"/>
                  </a:lnTo>
                  <a:lnTo>
                    <a:pt x="2132" y="273"/>
                  </a:lnTo>
                  <a:lnTo>
                    <a:pt x="2132" y="273"/>
                  </a:lnTo>
                  <a:lnTo>
                    <a:pt x="2132" y="272"/>
                  </a:lnTo>
                  <a:lnTo>
                    <a:pt x="2132" y="270"/>
                  </a:lnTo>
                  <a:lnTo>
                    <a:pt x="2134" y="270"/>
                  </a:lnTo>
                  <a:lnTo>
                    <a:pt x="2136" y="270"/>
                  </a:lnTo>
                  <a:lnTo>
                    <a:pt x="2139" y="270"/>
                  </a:lnTo>
                  <a:lnTo>
                    <a:pt x="2142" y="270"/>
                  </a:lnTo>
                  <a:lnTo>
                    <a:pt x="2144" y="267"/>
                  </a:lnTo>
                  <a:lnTo>
                    <a:pt x="2142" y="267"/>
                  </a:lnTo>
                  <a:lnTo>
                    <a:pt x="2141" y="265"/>
                  </a:lnTo>
                  <a:lnTo>
                    <a:pt x="2137" y="265"/>
                  </a:lnTo>
                  <a:lnTo>
                    <a:pt x="2132" y="264"/>
                  </a:lnTo>
                  <a:lnTo>
                    <a:pt x="2129" y="264"/>
                  </a:lnTo>
                  <a:lnTo>
                    <a:pt x="2124" y="265"/>
                  </a:lnTo>
                  <a:lnTo>
                    <a:pt x="2123" y="267"/>
                  </a:lnTo>
                  <a:lnTo>
                    <a:pt x="2121" y="267"/>
                  </a:lnTo>
                  <a:lnTo>
                    <a:pt x="2119" y="267"/>
                  </a:lnTo>
                  <a:lnTo>
                    <a:pt x="2118" y="267"/>
                  </a:lnTo>
                  <a:lnTo>
                    <a:pt x="2116" y="267"/>
                  </a:lnTo>
                  <a:lnTo>
                    <a:pt x="2114" y="267"/>
                  </a:lnTo>
                  <a:lnTo>
                    <a:pt x="2114" y="269"/>
                  </a:lnTo>
                  <a:lnTo>
                    <a:pt x="2114" y="270"/>
                  </a:lnTo>
                  <a:lnTo>
                    <a:pt x="2113" y="270"/>
                  </a:lnTo>
                  <a:lnTo>
                    <a:pt x="2113" y="272"/>
                  </a:lnTo>
                  <a:lnTo>
                    <a:pt x="2111" y="273"/>
                  </a:lnTo>
                  <a:lnTo>
                    <a:pt x="2109" y="273"/>
                  </a:lnTo>
                  <a:lnTo>
                    <a:pt x="2108" y="272"/>
                  </a:lnTo>
                  <a:lnTo>
                    <a:pt x="2106" y="273"/>
                  </a:lnTo>
                  <a:lnTo>
                    <a:pt x="2105" y="273"/>
                  </a:lnTo>
                  <a:lnTo>
                    <a:pt x="2101" y="273"/>
                  </a:lnTo>
                  <a:lnTo>
                    <a:pt x="2098" y="275"/>
                  </a:lnTo>
                  <a:lnTo>
                    <a:pt x="2096" y="277"/>
                  </a:lnTo>
                  <a:lnTo>
                    <a:pt x="2095" y="278"/>
                  </a:lnTo>
                  <a:lnTo>
                    <a:pt x="2093" y="278"/>
                  </a:lnTo>
                  <a:lnTo>
                    <a:pt x="2091" y="280"/>
                  </a:lnTo>
                  <a:lnTo>
                    <a:pt x="2087" y="280"/>
                  </a:lnTo>
                  <a:lnTo>
                    <a:pt x="2088" y="277"/>
                  </a:lnTo>
                  <a:lnTo>
                    <a:pt x="2090" y="275"/>
                  </a:lnTo>
                  <a:lnTo>
                    <a:pt x="2090" y="275"/>
                  </a:lnTo>
                  <a:lnTo>
                    <a:pt x="2091" y="275"/>
                  </a:lnTo>
                  <a:lnTo>
                    <a:pt x="2091" y="275"/>
                  </a:lnTo>
                  <a:lnTo>
                    <a:pt x="2093" y="275"/>
                  </a:lnTo>
                  <a:lnTo>
                    <a:pt x="2093" y="273"/>
                  </a:lnTo>
                  <a:lnTo>
                    <a:pt x="2093" y="272"/>
                  </a:lnTo>
                  <a:lnTo>
                    <a:pt x="2095" y="270"/>
                  </a:lnTo>
                  <a:lnTo>
                    <a:pt x="2096" y="269"/>
                  </a:lnTo>
                  <a:lnTo>
                    <a:pt x="2098" y="269"/>
                  </a:lnTo>
                  <a:lnTo>
                    <a:pt x="2100" y="269"/>
                  </a:lnTo>
                  <a:lnTo>
                    <a:pt x="2100" y="267"/>
                  </a:lnTo>
                  <a:lnTo>
                    <a:pt x="2100" y="267"/>
                  </a:lnTo>
                  <a:lnTo>
                    <a:pt x="2100" y="265"/>
                  </a:lnTo>
                  <a:lnTo>
                    <a:pt x="2101" y="264"/>
                  </a:lnTo>
                  <a:lnTo>
                    <a:pt x="2103" y="264"/>
                  </a:lnTo>
                  <a:lnTo>
                    <a:pt x="2105" y="262"/>
                  </a:lnTo>
                  <a:lnTo>
                    <a:pt x="2106" y="264"/>
                  </a:lnTo>
                  <a:lnTo>
                    <a:pt x="2108" y="262"/>
                  </a:lnTo>
                  <a:lnTo>
                    <a:pt x="2109" y="262"/>
                  </a:lnTo>
                  <a:lnTo>
                    <a:pt x="2113" y="262"/>
                  </a:lnTo>
                  <a:lnTo>
                    <a:pt x="2118" y="262"/>
                  </a:lnTo>
                  <a:lnTo>
                    <a:pt x="2118" y="260"/>
                  </a:lnTo>
                  <a:lnTo>
                    <a:pt x="2119" y="260"/>
                  </a:lnTo>
                  <a:lnTo>
                    <a:pt x="2119" y="259"/>
                  </a:lnTo>
                  <a:lnTo>
                    <a:pt x="2118" y="259"/>
                  </a:lnTo>
                  <a:lnTo>
                    <a:pt x="2118" y="259"/>
                  </a:lnTo>
                  <a:lnTo>
                    <a:pt x="2116" y="257"/>
                  </a:lnTo>
                  <a:lnTo>
                    <a:pt x="2116" y="255"/>
                  </a:lnTo>
                  <a:lnTo>
                    <a:pt x="2114" y="254"/>
                  </a:lnTo>
                  <a:lnTo>
                    <a:pt x="2118" y="252"/>
                  </a:lnTo>
                  <a:lnTo>
                    <a:pt x="2119" y="252"/>
                  </a:lnTo>
                  <a:lnTo>
                    <a:pt x="2123" y="251"/>
                  </a:lnTo>
                  <a:lnTo>
                    <a:pt x="2124" y="252"/>
                  </a:lnTo>
                  <a:lnTo>
                    <a:pt x="2126" y="252"/>
                  </a:lnTo>
                  <a:lnTo>
                    <a:pt x="2127" y="252"/>
                  </a:lnTo>
                  <a:lnTo>
                    <a:pt x="2129" y="252"/>
                  </a:lnTo>
                  <a:lnTo>
                    <a:pt x="2129" y="252"/>
                  </a:lnTo>
                  <a:lnTo>
                    <a:pt x="2131" y="251"/>
                  </a:lnTo>
                  <a:lnTo>
                    <a:pt x="2131" y="242"/>
                  </a:lnTo>
                  <a:lnTo>
                    <a:pt x="2132" y="241"/>
                  </a:lnTo>
                  <a:lnTo>
                    <a:pt x="2136" y="241"/>
                  </a:lnTo>
                  <a:lnTo>
                    <a:pt x="2136" y="241"/>
                  </a:lnTo>
                  <a:lnTo>
                    <a:pt x="2137" y="242"/>
                  </a:lnTo>
                  <a:lnTo>
                    <a:pt x="2137" y="247"/>
                  </a:lnTo>
                  <a:lnTo>
                    <a:pt x="2136" y="249"/>
                  </a:lnTo>
                  <a:lnTo>
                    <a:pt x="2136" y="252"/>
                  </a:lnTo>
                  <a:lnTo>
                    <a:pt x="2137" y="254"/>
                  </a:lnTo>
                  <a:lnTo>
                    <a:pt x="2139" y="254"/>
                  </a:lnTo>
                  <a:lnTo>
                    <a:pt x="2144" y="254"/>
                  </a:lnTo>
                  <a:lnTo>
                    <a:pt x="2147" y="254"/>
                  </a:lnTo>
                  <a:lnTo>
                    <a:pt x="2147" y="255"/>
                  </a:lnTo>
                  <a:lnTo>
                    <a:pt x="2149" y="255"/>
                  </a:lnTo>
                  <a:lnTo>
                    <a:pt x="2150" y="257"/>
                  </a:lnTo>
                  <a:lnTo>
                    <a:pt x="2152" y="257"/>
                  </a:lnTo>
                  <a:lnTo>
                    <a:pt x="2154" y="259"/>
                  </a:lnTo>
                  <a:lnTo>
                    <a:pt x="2154" y="257"/>
                  </a:lnTo>
                  <a:lnTo>
                    <a:pt x="2154" y="255"/>
                  </a:lnTo>
                  <a:lnTo>
                    <a:pt x="2154" y="252"/>
                  </a:lnTo>
                  <a:lnTo>
                    <a:pt x="2155" y="251"/>
                  </a:lnTo>
                  <a:lnTo>
                    <a:pt x="2154" y="249"/>
                  </a:lnTo>
                  <a:lnTo>
                    <a:pt x="2154" y="247"/>
                  </a:lnTo>
                  <a:lnTo>
                    <a:pt x="2152" y="247"/>
                  </a:lnTo>
                  <a:lnTo>
                    <a:pt x="2150" y="247"/>
                  </a:lnTo>
                  <a:lnTo>
                    <a:pt x="2149" y="247"/>
                  </a:lnTo>
                  <a:lnTo>
                    <a:pt x="2147" y="246"/>
                  </a:lnTo>
                  <a:lnTo>
                    <a:pt x="2147" y="246"/>
                  </a:lnTo>
                  <a:lnTo>
                    <a:pt x="2147" y="244"/>
                  </a:lnTo>
                  <a:lnTo>
                    <a:pt x="2147" y="239"/>
                  </a:lnTo>
                  <a:lnTo>
                    <a:pt x="2150" y="237"/>
                  </a:lnTo>
                  <a:lnTo>
                    <a:pt x="2154" y="237"/>
                  </a:lnTo>
                  <a:lnTo>
                    <a:pt x="2155" y="237"/>
                  </a:lnTo>
                  <a:lnTo>
                    <a:pt x="2157" y="237"/>
                  </a:lnTo>
                  <a:lnTo>
                    <a:pt x="2157" y="236"/>
                  </a:lnTo>
                  <a:lnTo>
                    <a:pt x="2157" y="236"/>
                  </a:lnTo>
                  <a:lnTo>
                    <a:pt x="2157" y="234"/>
                  </a:lnTo>
                  <a:lnTo>
                    <a:pt x="2159" y="233"/>
                  </a:lnTo>
                  <a:lnTo>
                    <a:pt x="2160" y="233"/>
                  </a:lnTo>
                  <a:lnTo>
                    <a:pt x="2160" y="234"/>
                  </a:lnTo>
                  <a:lnTo>
                    <a:pt x="2160" y="236"/>
                  </a:lnTo>
                  <a:lnTo>
                    <a:pt x="2162" y="237"/>
                  </a:lnTo>
                  <a:lnTo>
                    <a:pt x="2162" y="239"/>
                  </a:lnTo>
                  <a:lnTo>
                    <a:pt x="2162" y="241"/>
                  </a:lnTo>
                  <a:lnTo>
                    <a:pt x="2162" y="242"/>
                  </a:lnTo>
                  <a:lnTo>
                    <a:pt x="2163" y="242"/>
                  </a:lnTo>
                  <a:lnTo>
                    <a:pt x="2165" y="242"/>
                  </a:lnTo>
                  <a:lnTo>
                    <a:pt x="2167" y="242"/>
                  </a:lnTo>
                  <a:lnTo>
                    <a:pt x="2170" y="242"/>
                  </a:lnTo>
                  <a:lnTo>
                    <a:pt x="2172" y="241"/>
                  </a:lnTo>
                  <a:lnTo>
                    <a:pt x="2173" y="239"/>
                  </a:lnTo>
                  <a:lnTo>
                    <a:pt x="2175" y="239"/>
                  </a:lnTo>
                  <a:lnTo>
                    <a:pt x="2175" y="237"/>
                  </a:lnTo>
                  <a:lnTo>
                    <a:pt x="2175" y="236"/>
                  </a:lnTo>
                  <a:lnTo>
                    <a:pt x="2173" y="234"/>
                  </a:lnTo>
                  <a:lnTo>
                    <a:pt x="2175" y="233"/>
                  </a:lnTo>
                  <a:lnTo>
                    <a:pt x="2177" y="231"/>
                  </a:lnTo>
                  <a:lnTo>
                    <a:pt x="2177" y="228"/>
                  </a:lnTo>
                  <a:lnTo>
                    <a:pt x="2177" y="226"/>
                  </a:lnTo>
                  <a:lnTo>
                    <a:pt x="2175" y="224"/>
                  </a:lnTo>
                  <a:lnTo>
                    <a:pt x="2175" y="223"/>
                  </a:lnTo>
                  <a:lnTo>
                    <a:pt x="2175" y="223"/>
                  </a:lnTo>
                  <a:lnTo>
                    <a:pt x="2173" y="221"/>
                  </a:lnTo>
                  <a:lnTo>
                    <a:pt x="2173" y="215"/>
                  </a:lnTo>
                  <a:lnTo>
                    <a:pt x="2177" y="215"/>
                  </a:lnTo>
                  <a:lnTo>
                    <a:pt x="2180" y="215"/>
                  </a:lnTo>
                  <a:lnTo>
                    <a:pt x="2181" y="215"/>
                  </a:lnTo>
                  <a:lnTo>
                    <a:pt x="2183" y="216"/>
                  </a:lnTo>
                  <a:lnTo>
                    <a:pt x="2185" y="218"/>
                  </a:lnTo>
                  <a:lnTo>
                    <a:pt x="2186" y="219"/>
                  </a:lnTo>
                  <a:lnTo>
                    <a:pt x="2188" y="219"/>
                  </a:lnTo>
                  <a:lnTo>
                    <a:pt x="2190" y="219"/>
                  </a:lnTo>
                  <a:lnTo>
                    <a:pt x="2190" y="219"/>
                  </a:lnTo>
                  <a:lnTo>
                    <a:pt x="2191" y="221"/>
                  </a:lnTo>
                  <a:lnTo>
                    <a:pt x="2191" y="223"/>
                  </a:lnTo>
                  <a:lnTo>
                    <a:pt x="2193" y="223"/>
                  </a:lnTo>
                  <a:lnTo>
                    <a:pt x="2195" y="224"/>
                  </a:lnTo>
                  <a:lnTo>
                    <a:pt x="2196" y="224"/>
                  </a:lnTo>
                  <a:lnTo>
                    <a:pt x="2198" y="224"/>
                  </a:lnTo>
                  <a:lnTo>
                    <a:pt x="2199" y="224"/>
                  </a:lnTo>
                  <a:lnTo>
                    <a:pt x="2201" y="226"/>
                  </a:lnTo>
                  <a:lnTo>
                    <a:pt x="2201" y="228"/>
                  </a:lnTo>
                  <a:lnTo>
                    <a:pt x="2201" y="229"/>
                  </a:lnTo>
                  <a:lnTo>
                    <a:pt x="2201" y="233"/>
                  </a:lnTo>
                  <a:lnTo>
                    <a:pt x="2201" y="236"/>
                  </a:lnTo>
                  <a:lnTo>
                    <a:pt x="2203" y="234"/>
                  </a:lnTo>
                  <a:lnTo>
                    <a:pt x="2204" y="234"/>
                  </a:lnTo>
                  <a:lnTo>
                    <a:pt x="2204" y="234"/>
                  </a:lnTo>
                  <a:lnTo>
                    <a:pt x="2206" y="233"/>
                  </a:lnTo>
                  <a:lnTo>
                    <a:pt x="2206" y="231"/>
                  </a:lnTo>
                  <a:lnTo>
                    <a:pt x="2206" y="228"/>
                  </a:lnTo>
                  <a:lnTo>
                    <a:pt x="2206" y="223"/>
                  </a:lnTo>
                  <a:lnTo>
                    <a:pt x="2206" y="219"/>
                  </a:lnTo>
                  <a:lnTo>
                    <a:pt x="2213" y="219"/>
                  </a:lnTo>
                  <a:lnTo>
                    <a:pt x="2214" y="219"/>
                  </a:lnTo>
                  <a:lnTo>
                    <a:pt x="2216" y="219"/>
                  </a:lnTo>
                  <a:lnTo>
                    <a:pt x="2219" y="219"/>
                  </a:lnTo>
                  <a:lnTo>
                    <a:pt x="2222" y="221"/>
                  </a:lnTo>
                  <a:lnTo>
                    <a:pt x="2226" y="219"/>
                  </a:lnTo>
                  <a:lnTo>
                    <a:pt x="2229" y="221"/>
                  </a:lnTo>
                  <a:lnTo>
                    <a:pt x="2231" y="221"/>
                  </a:lnTo>
                  <a:lnTo>
                    <a:pt x="2231" y="223"/>
                  </a:lnTo>
                  <a:lnTo>
                    <a:pt x="2232" y="223"/>
                  </a:lnTo>
                  <a:lnTo>
                    <a:pt x="2239" y="223"/>
                  </a:lnTo>
                  <a:lnTo>
                    <a:pt x="2239" y="216"/>
                  </a:lnTo>
                  <a:lnTo>
                    <a:pt x="2236" y="215"/>
                  </a:lnTo>
                  <a:lnTo>
                    <a:pt x="2234" y="215"/>
                  </a:lnTo>
                  <a:lnTo>
                    <a:pt x="2231" y="215"/>
                  </a:lnTo>
                  <a:lnTo>
                    <a:pt x="2227" y="215"/>
                  </a:lnTo>
                  <a:lnTo>
                    <a:pt x="2224" y="213"/>
                  </a:lnTo>
                  <a:lnTo>
                    <a:pt x="2224" y="211"/>
                  </a:lnTo>
                  <a:lnTo>
                    <a:pt x="2222" y="210"/>
                  </a:lnTo>
                  <a:lnTo>
                    <a:pt x="2222" y="208"/>
                  </a:lnTo>
                  <a:lnTo>
                    <a:pt x="2222" y="206"/>
                  </a:lnTo>
                  <a:lnTo>
                    <a:pt x="2222" y="205"/>
                  </a:lnTo>
                  <a:lnTo>
                    <a:pt x="2224" y="203"/>
                  </a:lnTo>
                  <a:lnTo>
                    <a:pt x="2226" y="203"/>
                  </a:lnTo>
                  <a:lnTo>
                    <a:pt x="2227" y="203"/>
                  </a:lnTo>
                  <a:lnTo>
                    <a:pt x="2231" y="201"/>
                  </a:lnTo>
                  <a:lnTo>
                    <a:pt x="2234" y="200"/>
                  </a:lnTo>
                  <a:lnTo>
                    <a:pt x="2237" y="198"/>
                  </a:lnTo>
                  <a:lnTo>
                    <a:pt x="2240" y="198"/>
                  </a:lnTo>
                  <a:lnTo>
                    <a:pt x="2252" y="198"/>
                  </a:lnTo>
                  <a:lnTo>
                    <a:pt x="2250" y="200"/>
                  </a:lnTo>
                  <a:lnTo>
                    <a:pt x="2249" y="201"/>
                  </a:lnTo>
                  <a:lnTo>
                    <a:pt x="2247" y="203"/>
                  </a:lnTo>
                  <a:lnTo>
                    <a:pt x="2247" y="203"/>
                  </a:lnTo>
                  <a:lnTo>
                    <a:pt x="2247" y="205"/>
                  </a:lnTo>
                  <a:lnTo>
                    <a:pt x="2249" y="206"/>
                  </a:lnTo>
                  <a:lnTo>
                    <a:pt x="2249" y="206"/>
                  </a:lnTo>
                  <a:lnTo>
                    <a:pt x="2250" y="208"/>
                  </a:lnTo>
                  <a:lnTo>
                    <a:pt x="2254" y="208"/>
                  </a:lnTo>
                  <a:lnTo>
                    <a:pt x="2255" y="208"/>
                  </a:lnTo>
                  <a:lnTo>
                    <a:pt x="2257" y="206"/>
                  </a:lnTo>
                  <a:lnTo>
                    <a:pt x="2258" y="205"/>
                  </a:lnTo>
                  <a:lnTo>
                    <a:pt x="2260" y="203"/>
                  </a:lnTo>
                  <a:lnTo>
                    <a:pt x="2262" y="201"/>
                  </a:lnTo>
                  <a:lnTo>
                    <a:pt x="2262" y="200"/>
                  </a:lnTo>
                  <a:lnTo>
                    <a:pt x="2263" y="197"/>
                  </a:lnTo>
                  <a:lnTo>
                    <a:pt x="2265" y="197"/>
                  </a:lnTo>
                  <a:lnTo>
                    <a:pt x="2267" y="197"/>
                  </a:lnTo>
                  <a:lnTo>
                    <a:pt x="2268" y="197"/>
                  </a:lnTo>
                  <a:lnTo>
                    <a:pt x="2270" y="197"/>
                  </a:lnTo>
                  <a:lnTo>
                    <a:pt x="2272" y="197"/>
                  </a:lnTo>
                  <a:lnTo>
                    <a:pt x="2273" y="197"/>
                  </a:lnTo>
                  <a:lnTo>
                    <a:pt x="2275" y="195"/>
                  </a:lnTo>
                  <a:lnTo>
                    <a:pt x="2276" y="193"/>
                  </a:lnTo>
                  <a:lnTo>
                    <a:pt x="2278" y="192"/>
                  </a:lnTo>
                  <a:lnTo>
                    <a:pt x="2281" y="190"/>
                  </a:lnTo>
                  <a:lnTo>
                    <a:pt x="2285" y="192"/>
                  </a:lnTo>
                  <a:lnTo>
                    <a:pt x="2285" y="200"/>
                  </a:lnTo>
                  <a:lnTo>
                    <a:pt x="2291" y="200"/>
                  </a:lnTo>
                  <a:lnTo>
                    <a:pt x="2293" y="200"/>
                  </a:lnTo>
                  <a:lnTo>
                    <a:pt x="2294" y="201"/>
                  </a:lnTo>
                  <a:lnTo>
                    <a:pt x="2296" y="203"/>
                  </a:lnTo>
                  <a:lnTo>
                    <a:pt x="2296" y="205"/>
                  </a:lnTo>
                  <a:lnTo>
                    <a:pt x="2296" y="208"/>
                  </a:lnTo>
                  <a:lnTo>
                    <a:pt x="2296" y="210"/>
                  </a:lnTo>
                  <a:lnTo>
                    <a:pt x="2296" y="211"/>
                  </a:lnTo>
                  <a:lnTo>
                    <a:pt x="2294" y="213"/>
                  </a:lnTo>
                  <a:lnTo>
                    <a:pt x="2299" y="215"/>
                  </a:lnTo>
                  <a:lnTo>
                    <a:pt x="2299" y="213"/>
                  </a:lnTo>
                  <a:lnTo>
                    <a:pt x="2298" y="211"/>
                  </a:lnTo>
                  <a:lnTo>
                    <a:pt x="2298" y="208"/>
                  </a:lnTo>
                  <a:lnTo>
                    <a:pt x="2299" y="206"/>
                  </a:lnTo>
                  <a:lnTo>
                    <a:pt x="2299" y="205"/>
                  </a:lnTo>
                  <a:lnTo>
                    <a:pt x="2301" y="201"/>
                  </a:lnTo>
                  <a:lnTo>
                    <a:pt x="2299" y="198"/>
                  </a:lnTo>
                  <a:lnTo>
                    <a:pt x="2299" y="195"/>
                  </a:lnTo>
                  <a:lnTo>
                    <a:pt x="2321" y="195"/>
                  </a:lnTo>
                  <a:lnTo>
                    <a:pt x="2321" y="197"/>
                  </a:lnTo>
                  <a:lnTo>
                    <a:pt x="2321" y="198"/>
                  </a:lnTo>
                  <a:lnTo>
                    <a:pt x="2319" y="200"/>
                  </a:lnTo>
                  <a:lnTo>
                    <a:pt x="2317" y="201"/>
                  </a:lnTo>
                  <a:lnTo>
                    <a:pt x="2317" y="201"/>
                  </a:lnTo>
                  <a:lnTo>
                    <a:pt x="2316" y="203"/>
                  </a:lnTo>
                  <a:lnTo>
                    <a:pt x="2316" y="210"/>
                  </a:lnTo>
                  <a:lnTo>
                    <a:pt x="2321" y="210"/>
                  </a:lnTo>
                  <a:lnTo>
                    <a:pt x="2326" y="210"/>
                  </a:lnTo>
                  <a:lnTo>
                    <a:pt x="2326" y="200"/>
                  </a:lnTo>
                  <a:lnTo>
                    <a:pt x="2329" y="200"/>
                  </a:lnTo>
                  <a:lnTo>
                    <a:pt x="2330" y="200"/>
                  </a:lnTo>
                  <a:lnTo>
                    <a:pt x="2332" y="200"/>
                  </a:lnTo>
                  <a:lnTo>
                    <a:pt x="2332" y="201"/>
                  </a:lnTo>
                  <a:lnTo>
                    <a:pt x="2334" y="203"/>
                  </a:lnTo>
                  <a:lnTo>
                    <a:pt x="2334" y="205"/>
                  </a:lnTo>
                  <a:lnTo>
                    <a:pt x="2335" y="205"/>
                  </a:lnTo>
                  <a:lnTo>
                    <a:pt x="2335" y="206"/>
                  </a:lnTo>
                  <a:lnTo>
                    <a:pt x="2339" y="206"/>
                  </a:lnTo>
                  <a:lnTo>
                    <a:pt x="2342" y="206"/>
                  </a:lnTo>
                  <a:lnTo>
                    <a:pt x="2347" y="206"/>
                  </a:lnTo>
                  <a:lnTo>
                    <a:pt x="2350" y="206"/>
                  </a:lnTo>
                  <a:lnTo>
                    <a:pt x="2352" y="206"/>
                  </a:lnTo>
                  <a:lnTo>
                    <a:pt x="2353" y="206"/>
                  </a:lnTo>
                  <a:lnTo>
                    <a:pt x="2353" y="208"/>
                  </a:lnTo>
                  <a:lnTo>
                    <a:pt x="2355" y="210"/>
                  </a:lnTo>
                  <a:lnTo>
                    <a:pt x="2355" y="210"/>
                  </a:lnTo>
                  <a:lnTo>
                    <a:pt x="2357" y="211"/>
                  </a:lnTo>
                  <a:lnTo>
                    <a:pt x="2357" y="213"/>
                  </a:lnTo>
                  <a:lnTo>
                    <a:pt x="2357" y="219"/>
                  </a:lnTo>
                  <a:lnTo>
                    <a:pt x="2355" y="219"/>
                  </a:lnTo>
                  <a:lnTo>
                    <a:pt x="2353" y="219"/>
                  </a:lnTo>
                  <a:lnTo>
                    <a:pt x="2352" y="219"/>
                  </a:lnTo>
                  <a:lnTo>
                    <a:pt x="2350" y="221"/>
                  </a:lnTo>
                  <a:lnTo>
                    <a:pt x="2348" y="219"/>
                  </a:lnTo>
                  <a:lnTo>
                    <a:pt x="2347" y="219"/>
                  </a:lnTo>
                  <a:lnTo>
                    <a:pt x="2347" y="223"/>
                  </a:lnTo>
                  <a:lnTo>
                    <a:pt x="2350" y="224"/>
                  </a:lnTo>
                  <a:lnTo>
                    <a:pt x="2353" y="224"/>
                  </a:lnTo>
                  <a:lnTo>
                    <a:pt x="2357" y="226"/>
                  </a:lnTo>
                  <a:lnTo>
                    <a:pt x="2360" y="226"/>
                  </a:lnTo>
                  <a:lnTo>
                    <a:pt x="2363" y="224"/>
                  </a:lnTo>
                  <a:lnTo>
                    <a:pt x="2363" y="226"/>
                  </a:lnTo>
                  <a:lnTo>
                    <a:pt x="2365" y="228"/>
                  </a:lnTo>
                  <a:lnTo>
                    <a:pt x="2365" y="228"/>
                  </a:lnTo>
                  <a:lnTo>
                    <a:pt x="2368" y="229"/>
                  </a:lnTo>
                  <a:lnTo>
                    <a:pt x="2370" y="231"/>
                  </a:lnTo>
                  <a:lnTo>
                    <a:pt x="2373" y="231"/>
                  </a:lnTo>
                  <a:lnTo>
                    <a:pt x="2373" y="231"/>
                  </a:lnTo>
                  <a:lnTo>
                    <a:pt x="2375" y="229"/>
                  </a:lnTo>
                  <a:lnTo>
                    <a:pt x="2376" y="228"/>
                  </a:lnTo>
                  <a:lnTo>
                    <a:pt x="2376" y="228"/>
                  </a:lnTo>
                  <a:lnTo>
                    <a:pt x="2380" y="226"/>
                  </a:lnTo>
                  <a:lnTo>
                    <a:pt x="2388" y="226"/>
                  </a:lnTo>
                  <a:lnTo>
                    <a:pt x="2388" y="229"/>
                  </a:lnTo>
                  <a:lnTo>
                    <a:pt x="2389" y="231"/>
                  </a:lnTo>
                  <a:lnTo>
                    <a:pt x="2389" y="233"/>
                  </a:lnTo>
                  <a:lnTo>
                    <a:pt x="2389" y="234"/>
                  </a:lnTo>
                  <a:lnTo>
                    <a:pt x="2391" y="234"/>
                  </a:lnTo>
                  <a:lnTo>
                    <a:pt x="2393" y="236"/>
                  </a:lnTo>
                  <a:lnTo>
                    <a:pt x="2393" y="236"/>
                  </a:lnTo>
                  <a:lnTo>
                    <a:pt x="2394" y="236"/>
                  </a:lnTo>
                  <a:lnTo>
                    <a:pt x="2396" y="237"/>
                  </a:lnTo>
                  <a:lnTo>
                    <a:pt x="2396" y="237"/>
                  </a:lnTo>
                  <a:lnTo>
                    <a:pt x="2396" y="239"/>
                  </a:lnTo>
                  <a:lnTo>
                    <a:pt x="2394" y="241"/>
                  </a:lnTo>
                  <a:lnTo>
                    <a:pt x="2394" y="242"/>
                  </a:lnTo>
                  <a:lnTo>
                    <a:pt x="2393" y="244"/>
                  </a:lnTo>
                  <a:lnTo>
                    <a:pt x="2393" y="246"/>
                  </a:lnTo>
                  <a:lnTo>
                    <a:pt x="2394" y="247"/>
                  </a:lnTo>
                  <a:lnTo>
                    <a:pt x="2396" y="249"/>
                  </a:lnTo>
                  <a:lnTo>
                    <a:pt x="2402" y="249"/>
                  </a:lnTo>
                  <a:lnTo>
                    <a:pt x="2402" y="247"/>
                  </a:lnTo>
                  <a:lnTo>
                    <a:pt x="2404" y="247"/>
                  </a:lnTo>
                  <a:lnTo>
                    <a:pt x="2404" y="246"/>
                  </a:lnTo>
                  <a:lnTo>
                    <a:pt x="2404" y="244"/>
                  </a:lnTo>
                  <a:lnTo>
                    <a:pt x="2404" y="241"/>
                  </a:lnTo>
                  <a:lnTo>
                    <a:pt x="2414" y="241"/>
                  </a:lnTo>
                  <a:lnTo>
                    <a:pt x="2416" y="244"/>
                  </a:lnTo>
                  <a:lnTo>
                    <a:pt x="2419" y="246"/>
                  </a:lnTo>
                  <a:lnTo>
                    <a:pt x="2420" y="247"/>
                  </a:lnTo>
                  <a:lnTo>
                    <a:pt x="2422" y="247"/>
                  </a:lnTo>
                  <a:lnTo>
                    <a:pt x="2424" y="249"/>
                  </a:lnTo>
                  <a:lnTo>
                    <a:pt x="2425" y="249"/>
                  </a:lnTo>
                  <a:lnTo>
                    <a:pt x="2425" y="251"/>
                  </a:lnTo>
                  <a:lnTo>
                    <a:pt x="2427" y="251"/>
                  </a:lnTo>
                  <a:lnTo>
                    <a:pt x="2430" y="251"/>
                  </a:lnTo>
                  <a:lnTo>
                    <a:pt x="2432" y="249"/>
                  </a:lnTo>
                  <a:lnTo>
                    <a:pt x="2435" y="249"/>
                  </a:lnTo>
                  <a:lnTo>
                    <a:pt x="2440" y="249"/>
                  </a:lnTo>
                  <a:lnTo>
                    <a:pt x="2443" y="249"/>
                  </a:lnTo>
                  <a:lnTo>
                    <a:pt x="2447" y="249"/>
                  </a:lnTo>
                  <a:lnTo>
                    <a:pt x="2450" y="251"/>
                  </a:lnTo>
                  <a:lnTo>
                    <a:pt x="2452" y="252"/>
                  </a:lnTo>
                  <a:lnTo>
                    <a:pt x="2453" y="252"/>
                  </a:lnTo>
                  <a:lnTo>
                    <a:pt x="2456" y="254"/>
                  </a:lnTo>
                  <a:lnTo>
                    <a:pt x="2458" y="254"/>
                  </a:lnTo>
                  <a:lnTo>
                    <a:pt x="2460" y="255"/>
                  </a:lnTo>
                  <a:lnTo>
                    <a:pt x="2460" y="255"/>
                  </a:lnTo>
                  <a:lnTo>
                    <a:pt x="2461" y="257"/>
                  </a:lnTo>
                  <a:lnTo>
                    <a:pt x="2461" y="259"/>
                  </a:lnTo>
                  <a:lnTo>
                    <a:pt x="2465" y="260"/>
                  </a:lnTo>
                  <a:lnTo>
                    <a:pt x="2466" y="260"/>
                  </a:lnTo>
                  <a:lnTo>
                    <a:pt x="2468" y="260"/>
                  </a:lnTo>
                  <a:lnTo>
                    <a:pt x="2470" y="260"/>
                  </a:lnTo>
                  <a:lnTo>
                    <a:pt x="2470" y="262"/>
                  </a:lnTo>
                  <a:lnTo>
                    <a:pt x="2471" y="264"/>
                  </a:lnTo>
                  <a:lnTo>
                    <a:pt x="2473" y="264"/>
                  </a:lnTo>
                  <a:lnTo>
                    <a:pt x="2474" y="264"/>
                  </a:lnTo>
                  <a:lnTo>
                    <a:pt x="2474" y="265"/>
                  </a:lnTo>
                  <a:lnTo>
                    <a:pt x="2476" y="267"/>
                  </a:lnTo>
                  <a:lnTo>
                    <a:pt x="2478" y="269"/>
                  </a:lnTo>
                  <a:lnTo>
                    <a:pt x="2478" y="269"/>
                  </a:lnTo>
                  <a:lnTo>
                    <a:pt x="2481" y="272"/>
                  </a:lnTo>
                  <a:lnTo>
                    <a:pt x="2484" y="273"/>
                  </a:lnTo>
                  <a:lnTo>
                    <a:pt x="2488" y="273"/>
                  </a:lnTo>
                  <a:lnTo>
                    <a:pt x="2491" y="273"/>
                  </a:lnTo>
                  <a:lnTo>
                    <a:pt x="2494" y="273"/>
                  </a:lnTo>
                  <a:lnTo>
                    <a:pt x="2497" y="273"/>
                  </a:lnTo>
                  <a:lnTo>
                    <a:pt x="2499" y="273"/>
                  </a:lnTo>
                  <a:lnTo>
                    <a:pt x="2501" y="273"/>
                  </a:lnTo>
                  <a:lnTo>
                    <a:pt x="2504" y="275"/>
                  </a:lnTo>
                  <a:lnTo>
                    <a:pt x="2506" y="277"/>
                  </a:lnTo>
                  <a:lnTo>
                    <a:pt x="2507" y="278"/>
                  </a:lnTo>
                  <a:lnTo>
                    <a:pt x="2509" y="278"/>
                  </a:lnTo>
                  <a:lnTo>
                    <a:pt x="2510" y="280"/>
                  </a:lnTo>
                  <a:lnTo>
                    <a:pt x="2512" y="283"/>
                  </a:lnTo>
                  <a:lnTo>
                    <a:pt x="2514" y="287"/>
                  </a:lnTo>
                  <a:lnTo>
                    <a:pt x="2514" y="290"/>
                  </a:lnTo>
                  <a:lnTo>
                    <a:pt x="2514" y="293"/>
                  </a:lnTo>
                  <a:lnTo>
                    <a:pt x="2515" y="296"/>
                  </a:lnTo>
                  <a:lnTo>
                    <a:pt x="2515" y="300"/>
                  </a:lnTo>
                  <a:lnTo>
                    <a:pt x="2515" y="303"/>
                  </a:lnTo>
                  <a:lnTo>
                    <a:pt x="2514" y="305"/>
                  </a:lnTo>
                  <a:lnTo>
                    <a:pt x="2514" y="306"/>
                  </a:lnTo>
                  <a:lnTo>
                    <a:pt x="2512" y="308"/>
                  </a:lnTo>
                  <a:lnTo>
                    <a:pt x="2510" y="309"/>
                  </a:lnTo>
                  <a:lnTo>
                    <a:pt x="2509" y="311"/>
                  </a:lnTo>
                  <a:lnTo>
                    <a:pt x="2506" y="313"/>
                  </a:lnTo>
                  <a:lnTo>
                    <a:pt x="2504" y="314"/>
                  </a:lnTo>
                  <a:lnTo>
                    <a:pt x="2502" y="316"/>
                  </a:lnTo>
                  <a:lnTo>
                    <a:pt x="2501" y="316"/>
                  </a:lnTo>
                  <a:lnTo>
                    <a:pt x="2497" y="316"/>
                  </a:lnTo>
                  <a:lnTo>
                    <a:pt x="2494" y="316"/>
                  </a:lnTo>
                  <a:lnTo>
                    <a:pt x="2491" y="318"/>
                  </a:lnTo>
                  <a:lnTo>
                    <a:pt x="2489" y="318"/>
                  </a:lnTo>
                  <a:lnTo>
                    <a:pt x="2488" y="319"/>
                  </a:lnTo>
                  <a:lnTo>
                    <a:pt x="2484" y="321"/>
                  </a:lnTo>
                  <a:lnTo>
                    <a:pt x="2483" y="321"/>
                  </a:lnTo>
                  <a:lnTo>
                    <a:pt x="2481" y="321"/>
                  </a:lnTo>
                  <a:lnTo>
                    <a:pt x="2479" y="321"/>
                  </a:lnTo>
                  <a:lnTo>
                    <a:pt x="2478" y="323"/>
                  </a:lnTo>
                  <a:lnTo>
                    <a:pt x="2471" y="323"/>
                  </a:lnTo>
                  <a:lnTo>
                    <a:pt x="2468" y="323"/>
                  </a:lnTo>
                  <a:lnTo>
                    <a:pt x="2465" y="323"/>
                  </a:lnTo>
                  <a:lnTo>
                    <a:pt x="2463" y="321"/>
                  </a:lnTo>
                  <a:lnTo>
                    <a:pt x="2461" y="321"/>
                  </a:lnTo>
                  <a:lnTo>
                    <a:pt x="2458" y="321"/>
                  </a:lnTo>
                  <a:lnTo>
                    <a:pt x="2456" y="321"/>
                  </a:lnTo>
                  <a:lnTo>
                    <a:pt x="2455" y="319"/>
                  </a:lnTo>
                  <a:lnTo>
                    <a:pt x="2455" y="318"/>
                  </a:lnTo>
                  <a:lnTo>
                    <a:pt x="2455" y="318"/>
                  </a:lnTo>
                  <a:lnTo>
                    <a:pt x="2453" y="316"/>
                  </a:lnTo>
                  <a:lnTo>
                    <a:pt x="2452" y="316"/>
                  </a:lnTo>
                  <a:lnTo>
                    <a:pt x="2450" y="316"/>
                  </a:lnTo>
                  <a:lnTo>
                    <a:pt x="2448" y="316"/>
                  </a:lnTo>
                  <a:lnTo>
                    <a:pt x="2425" y="316"/>
                  </a:lnTo>
                  <a:lnTo>
                    <a:pt x="2424" y="314"/>
                  </a:lnTo>
                  <a:lnTo>
                    <a:pt x="2422" y="314"/>
                  </a:lnTo>
                  <a:lnTo>
                    <a:pt x="2419" y="313"/>
                  </a:lnTo>
                  <a:lnTo>
                    <a:pt x="2419" y="311"/>
                  </a:lnTo>
                  <a:lnTo>
                    <a:pt x="2419" y="309"/>
                  </a:lnTo>
                  <a:lnTo>
                    <a:pt x="2417" y="309"/>
                  </a:lnTo>
                  <a:lnTo>
                    <a:pt x="2416" y="309"/>
                  </a:lnTo>
                  <a:lnTo>
                    <a:pt x="2414" y="309"/>
                  </a:lnTo>
                  <a:lnTo>
                    <a:pt x="2411" y="309"/>
                  </a:lnTo>
                  <a:lnTo>
                    <a:pt x="2407" y="309"/>
                  </a:lnTo>
                  <a:lnTo>
                    <a:pt x="2402" y="309"/>
                  </a:lnTo>
                  <a:lnTo>
                    <a:pt x="2401" y="308"/>
                  </a:lnTo>
                  <a:lnTo>
                    <a:pt x="2399" y="308"/>
                  </a:lnTo>
                  <a:lnTo>
                    <a:pt x="2396" y="306"/>
                  </a:lnTo>
                  <a:lnTo>
                    <a:pt x="2394" y="303"/>
                  </a:lnTo>
                  <a:lnTo>
                    <a:pt x="2391" y="303"/>
                  </a:lnTo>
                  <a:lnTo>
                    <a:pt x="2388" y="301"/>
                  </a:lnTo>
                  <a:lnTo>
                    <a:pt x="2386" y="300"/>
                  </a:lnTo>
                  <a:lnTo>
                    <a:pt x="2386" y="300"/>
                  </a:lnTo>
                  <a:lnTo>
                    <a:pt x="2386" y="298"/>
                  </a:lnTo>
                  <a:lnTo>
                    <a:pt x="2384" y="298"/>
                  </a:lnTo>
                  <a:lnTo>
                    <a:pt x="2383" y="298"/>
                  </a:lnTo>
                  <a:lnTo>
                    <a:pt x="2380" y="296"/>
                  </a:lnTo>
                  <a:lnTo>
                    <a:pt x="2378" y="300"/>
                  </a:lnTo>
                  <a:lnTo>
                    <a:pt x="2381" y="301"/>
                  </a:lnTo>
                  <a:lnTo>
                    <a:pt x="2384" y="303"/>
                  </a:lnTo>
                  <a:lnTo>
                    <a:pt x="2386" y="305"/>
                  </a:lnTo>
                  <a:lnTo>
                    <a:pt x="2386" y="305"/>
                  </a:lnTo>
                  <a:lnTo>
                    <a:pt x="2388" y="306"/>
                  </a:lnTo>
                  <a:lnTo>
                    <a:pt x="2391" y="306"/>
                  </a:lnTo>
                  <a:lnTo>
                    <a:pt x="2393" y="306"/>
                  </a:lnTo>
                  <a:lnTo>
                    <a:pt x="2396" y="306"/>
                  </a:lnTo>
                  <a:lnTo>
                    <a:pt x="2396" y="309"/>
                  </a:lnTo>
                  <a:lnTo>
                    <a:pt x="2398" y="311"/>
                  </a:lnTo>
                  <a:lnTo>
                    <a:pt x="2398" y="313"/>
                  </a:lnTo>
                  <a:lnTo>
                    <a:pt x="2399" y="314"/>
                  </a:lnTo>
                  <a:lnTo>
                    <a:pt x="2401" y="316"/>
                  </a:lnTo>
                  <a:lnTo>
                    <a:pt x="2401" y="318"/>
                  </a:lnTo>
                  <a:lnTo>
                    <a:pt x="2401" y="319"/>
                  </a:lnTo>
                  <a:lnTo>
                    <a:pt x="2402" y="319"/>
                  </a:lnTo>
                  <a:lnTo>
                    <a:pt x="2406" y="319"/>
                  </a:lnTo>
                  <a:lnTo>
                    <a:pt x="2409" y="319"/>
                  </a:lnTo>
                  <a:lnTo>
                    <a:pt x="2412" y="321"/>
                  </a:lnTo>
                  <a:lnTo>
                    <a:pt x="2412" y="323"/>
                  </a:lnTo>
                  <a:lnTo>
                    <a:pt x="2414" y="324"/>
                  </a:lnTo>
                  <a:lnTo>
                    <a:pt x="2414" y="327"/>
                  </a:lnTo>
                  <a:lnTo>
                    <a:pt x="2414" y="332"/>
                  </a:lnTo>
                  <a:lnTo>
                    <a:pt x="2412" y="336"/>
                  </a:lnTo>
                  <a:lnTo>
                    <a:pt x="2412" y="341"/>
                  </a:lnTo>
                  <a:lnTo>
                    <a:pt x="2412" y="350"/>
                  </a:lnTo>
                  <a:lnTo>
                    <a:pt x="2422" y="350"/>
                  </a:lnTo>
                  <a:lnTo>
                    <a:pt x="2422" y="355"/>
                  </a:lnTo>
                  <a:lnTo>
                    <a:pt x="2422" y="360"/>
                  </a:lnTo>
                  <a:lnTo>
                    <a:pt x="2422" y="363"/>
                  </a:lnTo>
                  <a:lnTo>
                    <a:pt x="2424" y="365"/>
                  </a:lnTo>
                  <a:lnTo>
                    <a:pt x="2424" y="367"/>
                  </a:lnTo>
                  <a:lnTo>
                    <a:pt x="2427" y="370"/>
                  </a:lnTo>
                  <a:lnTo>
                    <a:pt x="2430" y="372"/>
                  </a:lnTo>
                  <a:lnTo>
                    <a:pt x="2432" y="372"/>
                  </a:lnTo>
                  <a:lnTo>
                    <a:pt x="2434" y="372"/>
                  </a:lnTo>
                  <a:lnTo>
                    <a:pt x="2438" y="373"/>
                  </a:lnTo>
                  <a:lnTo>
                    <a:pt x="2442" y="375"/>
                  </a:lnTo>
                  <a:lnTo>
                    <a:pt x="2443" y="377"/>
                  </a:lnTo>
                  <a:lnTo>
                    <a:pt x="2445" y="378"/>
                  </a:lnTo>
                  <a:lnTo>
                    <a:pt x="2445" y="378"/>
                  </a:lnTo>
                  <a:lnTo>
                    <a:pt x="2445" y="380"/>
                  </a:lnTo>
                  <a:lnTo>
                    <a:pt x="2447" y="381"/>
                  </a:lnTo>
                  <a:lnTo>
                    <a:pt x="2450" y="381"/>
                  </a:lnTo>
                  <a:lnTo>
                    <a:pt x="2452" y="381"/>
                  </a:lnTo>
                  <a:lnTo>
                    <a:pt x="2453" y="381"/>
                  </a:lnTo>
                  <a:lnTo>
                    <a:pt x="2453" y="380"/>
                  </a:lnTo>
                  <a:lnTo>
                    <a:pt x="2453" y="378"/>
                  </a:lnTo>
                  <a:lnTo>
                    <a:pt x="2455" y="378"/>
                  </a:lnTo>
                  <a:lnTo>
                    <a:pt x="2470" y="378"/>
                  </a:lnTo>
                  <a:lnTo>
                    <a:pt x="2471" y="377"/>
                  </a:lnTo>
                  <a:lnTo>
                    <a:pt x="2471" y="375"/>
                  </a:lnTo>
                  <a:lnTo>
                    <a:pt x="2473" y="375"/>
                  </a:lnTo>
                  <a:lnTo>
                    <a:pt x="2471" y="372"/>
                  </a:lnTo>
                  <a:lnTo>
                    <a:pt x="2470" y="370"/>
                  </a:lnTo>
                  <a:lnTo>
                    <a:pt x="2466" y="368"/>
                  </a:lnTo>
                  <a:lnTo>
                    <a:pt x="2463" y="367"/>
                  </a:lnTo>
                  <a:lnTo>
                    <a:pt x="2461" y="367"/>
                  </a:lnTo>
                  <a:lnTo>
                    <a:pt x="2460" y="367"/>
                  </a:lnTo>
                  <a:lnTo>
                    <a:pt x="2456" y="367"/>
                  </a:lnTo>
                  <a:lnTo>
                    <a:pt x="2453" y="367"/>
                  </a:lnTo>
                  <a:lnTo>
                    <a:pt x="2453" y="365"/>
                  </a:lnTo>
                  <a:lnTo>
                    <a:pt x="2452" y="365"/>
                  </a:lnTo>
                  <a:lnTo>
                    <a:pt x="2452" y="363"/>
                  </a:lnTo>
                  <a:lnTo>
                    <a:pt x="2452" y="362"/>
                  </a:lnTo>
                  <a:lnTo>
                    <a:pt x="2452" y="360"/>
                  </a:lnTo>
                  <a:lnTo>
                    <a:pt x="2450" y="360"/>
                  </a:lnTo>
                  <a:lnTo>
                    <a:pt x="2448" y="360"/>
                  </a:lnTo>
                  <a:lnTo>
                    <a:pt x="2447" y="359"/>
                  </a:lnTo>
                  <a:lnTo>
                    <a:pt x="2445" y="359"/>
                  </a:lnTo>
                  <a:lnTo>
                    <a:pt x="2445" y="355"/>
                  </a:lnTo>
                  <a:lnTo>
                    <a:pt x="2443" y="354"/>
                  </a:lnTo>
                  <a:lnTo>
                    <a:pt x="2445" y="352"/>
                  </a:lnTo>
                  <a:lnTo>
                    <a:pt x="2445" y="350"/>
                  </a:lnTo>
                  <a:lnTo>
                    <a:pt x="2447" y="349"/>
                  </a:lnTo>
                  <a:lnTo>
                    <a:pt x="2448" y="349"/>
                  </a:lnTo>
                  <a:lnTo>
                    <a:pt x="2450" y="349"/>
                  </a:lnTo>
                  <a:lnTo>
                    <a:pt x="2452" y="347"/>
                  </a:lnTo>
                  <a:lnTo>
                    <a:pt x="2453" y="345"/>
                  </a:lnTo>
                  <a:lnTo>
                    <a:pt x="2456" y="345"/>
                  </a:lnTo>
                  <a:lnTo>
                    <a:pt x="2456" y="347"/>
                  </a:lnTo>
                  <a:lnTo>
                    <a:pt x="2458" y="350"/>
                  </a:lnTo>
                  <a:lnTo>
                    <a:pt x="2460" y="352"/>
                  </a:lnTo>
                  <a:lnTo>
                    <a:pt x="2461" y="354"/>
                  </a:lnTo>
                  <a:lnTo>
                    <a:pt x="2463" y="354"/>
                  </a:lnTo>
                  <a:lnTo>
                    <a:pt x="2465" y="354"/>
                  </a:lnTo>
                  <a:lnTo>
                    <a:pt x="2466" y="354"/>
                  </a:lnTo>
                  <a:lnTo>
                    <a:pt x="2470" y="355"/>
                  </a:lnTo>
                  <a:lnTo>
                    <a:pt x="2470" y="355"/>
                  </a:lnTo>
                  <a:lnTo>
                    <a:pt x="2471" y="357"/>
                  </a:lnTo>
                  <a:lnTo>
                    <a:pt x="2473" y="357"/>
                  </a:lnTo>
                  <a:lnTo>
                    <a:pt x="2476" y="359"/>
                  </a:lnTo>
                  <a:lnTo>
                    <a:pt x="2479" y="359"/>
                  </a:lnTo>
                  <a:lnTo>
                    <a:pt x="2481" y="359"/>
                  </a:lnTo>
                  <a:lnTo>
                    <a:pt x="2483" y="359"/>
                  </a:lnTo>
                  <a:lnTo>
                    <a:pt x="2486" y="359"/>
                  </a:lnTo>
                  <a:lnTo>
                    <a:pt x="2489" y="360"/>
                  </a:lnTo>
                  <a:lnTo>
                    <a:pt x="2492" y="360"/>
                  </a:lnTo>
                  <a:lnTo>
                    <a:pt x="2496" y="360"/>
                  </a:lnTo>
                  <a:lnTo>
                    <a:pt x="2499" y="360"/>
                  </a:lnTo>
                  <a:lnTo>
                    <a:pt x="2501" y="360"/>
                  </a:lnTo>
                  <a:lnTo>
                    <a:pt x="2504" y="360"/>
                  </a:lnTo>
                  <a:lnTo>
                    <a:pt x="2504" y="360"/>
                  </a:lnTo>
                  <a:lnTo>
                    <a:pt x="2504" y="362"/>
                  </a:lnTo>
                  <a:lnTo>
                    <a:pt x="2504" y="362"/>
                  </a:lnTo>
                  <a:lnTo>
                    <a:pt x="2506" y="360"/>
                  </a:lnTo>
                  <a:lnTo>
                    <a:pt x="2506" y="357"/>
                  </a:lnTo>
                  <a:lnTo>
                    <a:pt x="2506" y="355"/>
                  </a:lnTo>
                  <a:lnTo>
                    <a:pt x="2504" y="352"/>
                  </a:lnTo>
                  <a:lnTo>
                    <a:pt x="2501" y="350"/>
                  </a:lnTo>
                  <a:lnTo>
                    <a:pt x="2499" y="350"/>
                  </a:lnTo>
                  <a:lnTo>
                    <a:pt x="2497" y="350"/>
                  </a:lnTo>
                  <a:lnTo>
                    <a:pt x="2497" y="349"/>
                  </a:lnTo>
                  <a:lnTo>
                    <a:pt x="2497" y="347"/>
                  </a:lnTo>
                  <a:lnTo>
                    <a:pt x="2496" y="345"/>
                  </a:lnTo>
                  <a:lnTo>
                    <a:pt x="2496" y="344"/>
                  </a:lnTo>
                  <a:lnTo>
                    <a:pt x="2496" y="341"/>
                  </a:lnTo>
                  <a:lnTo>
                    <a:pt x="2496" y="337"/>
                  </a:lnTo>
                  <a:lnTo>
                    <a:pt x="2496" y="337"/>
                  </a:lnTo>
                  <a:lnTo>
                    <a:pt x="2497" y="337"/>
                  </a:lnTo>
                  <a:lnTo>
                    <a:pt x="2499" y="337"/>
                  </a:lnTo>
                  <a:lnTo>
                    <a:pt x="2502" y="336"/>
                  </a:lnTo>
                  <a:lnTo>
                    <a:pt x="2502" y="334"/>
                  </a:lnTo>
                  <a:lnTo>
                    <a:pt x="2504" y="332"/>
                  </a:lnTo>
                  <a:lnTo>
                    <a:pt x="2504" y="331"/>
                  </a:lnTo>
                  <a:lnTo>
                    <a:pt x="2506" y="329"/>
                  </a:lnTo>
                  <a:lnTo>
                    <a:pt x="2507" y="329"/>
                  </a:lnTo>
                  <a:lnTo>
                    <a:pt x="2509" y="329"/>
                  </a:lnTo>
                  <a:lnTo>
                    <a:pt x="2512" y="327"/>
                  </a:lnTo>
                  <a:lnTo>
                    <a:pt x="2519" y="326"/>
                  </a:lnTo>
                  <a:lnTo>
                    <a:pt x="2520" y="326"/>
                  </a:lnTo>
                  <a:lnTo>
                    <a:pt x="2522" y="326"/>
                  </a:lnTo>
                  <a:lnTo>
                    <a:pt x="2524" y="324"/>
                  </a:lnTo>
                  <a:lnTo>
                    <a:pt x="2525" y="323"/>
                  </a:lnTo>
                  <a:lnTo>
                    <a:pt x="2525" y="321"/>
                  </a:lnTo>
                  <a:lnTo>
                    <a:pt x="2525" y="319"/>
                  </a:lnTo>
                  <a:lnTo>
                    <a:pt x="2525" y="318"/>
                  </a:lnTo>
                  <a:lnTo>
                    <a:pt x="2527" y="318"/>
                  </a:lnTo>
                  <a:lnTo>
                    <a:pt x="2529" y="318"/>
                  </a:lnTo>
                  <a:lnTo>
                    <a:pt x="2532" y="318"/>
                  </a:lnTo>
                  <a:lnTo>
                    <a:pt x="2535" y="318"/>
                  </a:lnTo>
                  <a:lnTo>
                    <a:pt x="2538" y="318"/>
                  </a:lnTo>
                  <a:lnTo>
                    <a:pt x="2540" y="316"/>
                  </a:lnTo>
                  <a:lnTo>
                    <a:pt x="2540" y="316"/>
                  </a:lnTo>
                  <a:lnTo>
                    <a:pt x="2542" y="314"/>
                  </a:lnTo>
                  <a:lnTo>
                    <a:pt x="2543" y="314"/>
                  </a:lnTo>
                  <a:lnTo>
                    <a:pt x="2545" y="314"/>
                  </a:lnTo>
                  <a:lnTo>
                    <a:pt x="2547" y="314"/>
                  </a:lnTo>
                  <a:lnTo>
                    <a:pt x="2548" y="314"/>
                  </a:lnTo>
                  <a:lnTo>
                    <a:pt x="2550" y="316"/>
                  </a:lnTo>
                  <a:lnTo>
                    <a:pt x="2551" y="318"/>
                  </a:lnTo>
                  <a:lnTo>
                    <a:pt x="2551" y="319"/>
                  </a:lnTo>
                  <a:lnTo>
                    <a:pt x="2551" y="319"/>
                  </a:lnTo>
                  <a:lnTo>
                    <a:pt x="2551" y="321"/>
                  </a:lnTo>
                  <a:lnTo>
                    <a:pt x="2553" y="323"/>
                  </a:lnTo>
                  <a:lnTo>
                    <a:pt x="2555" y="324"/>
                  </a:lnTo>
                  <a:lnTo>
                    <a:pt x="2556" y="324"/>
                  </a:lnTo>
                  <a:lnTo>
                    <a:pt x="2558" y="324"/>
                  </a:lnTo>
                  <a:lnTo>
                    <a:pt x="2561" y="324"/>
                  </a:lnTo>
                  <a:lnTo>
                    <a:pt x="2565" y="324"/>
                  </a:lnTo>
                  <a:lnTo>
                    <a:pt x="2565" y="324"/>
                  </a:lnTo>
                  <a:lnTo>
                    <a:pt x="2565" y="323"/>
                  </a:lnTo>
                  <a:lnTo>
                    <a:pt x="2565" y="319"/>
                  </a:lnTo>
                  <a:lnTo>
                    <a:pt x="2565" y="316"/>
                  </a:lnTo>
                  <a:lnTo>
                    <a:pt x="2565" y="313"/>
                  </a:lnTo>
                  <a:lnTo>
                    <a:pt x="2565" y="311"/>
                  </a:lnTo>
                  <a:lnTo>
                    <a:pt x="2565" y="311"/>
                  </a:lnTo>
                  <a:lnTo>
                    <a:pt x="2565" y="309"/>
                  </a:lnTo>
                  <a:lnTo>
                    <a:pt x="2566" y="309"/>
                  </a:lnTo>
                  <a:lnTo>
                    <a:pt x="2566" y="308"/>
                  </a:lnTo>
                  <a:lnTo>
                    <a:pt x="2566" y="306"/>
                  </a:lnTo>
                  <a:lnTo>
                    <a:pt x="2566" y="305"/>
                  </a:lnTo>
                  <a:lnTo>
                    <a:pt x="2565" y="305"/>
                  </a:lnTo>
                  <a:lnTo>
                    <a:pt x="2563" y="303"/>
                  </a:lnTo>
                  <a:lnTo>
                    <a:pt x="2563" y="301"/>
                  </a:lnTo>
                  <a:lnTo>
                    <a:pt x="2561" y="300"/>
                  </a:lnTo>
                  <a:lnTo>
                    <a:pt x="2558" y="298"/>
                  </a:lnTo>
                  <a:lnTo>
                    <a:pt x="2556" y="298"/>
                  </a:lnTo>
                  <a:lnTo>
                    <a:pt x="2556" y="298"/>
                  </a:lnTo>
                  <a:lnTo>
                    <a:pt x="2555" y="298"/>
                  </a:lnTo>
                  <a:lnTo>
                    <a:pt x="2555" y="296"/>
                  </a:lnTo>
                  <a:lnTo>
                    <a:pt x="2555" y="295"/>
                  </a:lnTo>
                  <a:lnTo>
                    <a:pt x="2555" y="293"/>
                  </a:lnTo>
                  <a:lnTo>
                    <a:pt x="2555" y="291"/>
                  </a:lnTo>
                  <a:lnTo>
                    <a:pt x="2555" y="290"/>
                  </a:lnTo>
                  <a:lnTo>
                    <a:pt x="2556" y="290"/>
                  </a:lnTo>
                  <a:lnTo>
                    <a:pt x="2558" y="288"/>
                  </a:lnTo>
                  <a:lnTo>
                    <a:pt x="2558" y="287"/>
                  </a:lnTo>
                  <a:lnTo>
                    <a:pt x="2560" y="285"/>
                  </a:lnTo>
                  <a:lnTo>
                    <a:pt x="2560" y="267"/>
                  </a:lnTo>
                  <a:lnTo>
                    <a:pt x="2558" y="265"/>
                  </a:lnTo>
                  <a:lnTo>
                    <a:pt x="2556" y="265"/>
                  </a:lnTo>
                  <a:lnTo>
                    <a:pt x="2553" y="265"/>
                  </a:lnTo>
                  <a:lnTo>
                    <a:pt x="2550" y="264"/>
                  </a:lnTo>
                  <a:lnTo>
                    <a:pt x="2550" y="257"/>
                  </a:lnTo>
                  <a:lnTo>
                    <a:pt x="2551" y="257"/>
                  </a:lnTo>
                  <a:lnTo>
                    <a:pt x="2553" y="259"/>
                  </a:lnTo>
                  <a:lnTo>
                    <a:pt x="2555" y="257"/>
                  </a:lnTo>
                  <a:lnTo>
                    <a:pt x="2556" y="257"/>
                  </a:lnTo>
                  <a:lnTo>
                    <a:pt x="2563" y="257"/>
                  </a:lnTo>
                  <a:lnTo>
                    <a:pt x="2566" y="257"/>
                  </a:lnTo>
                  <a:lnTo>
                    <a:pt x="2569" y="257"/>
                  </a:lnTo>
                  <a:lnTo>
                    <a:pt x="2573" y="259"/>
                  </a:lnTo>
                  <a:lnTo>
                    <a:pt x="2573" y="259"/>
                  </a:lnTo>
                  <a:lnTo>
                    <a:pt x="2574" y="260"/>
                  </a:lnTo>
                  <a:lnTo>
                    <a:pt x="2576" y="262"/>
                  </a:lnTo>
                  <a:lnTo>
                    <a:pt x="2578" y="262"/>
                  </a:lnTo>
                  <a:lnTo>
                    <a:pt x="2579" y="260"/>
                  </a:lnTo>
                  <a:lnTo>
                    <a:pt x="2581" y="260"/>
                  </a:lnTo>
                  <a:lnTo>
                    <a:pt x="2583" y="260"/>
                  </a:lnTo>
                  <a:lnTo>
                    <a:pt x="2584" y="260"/>
                  </a:lnTo>
                  <a:lnTo>
                    <a:pt x="2586" y="262"/>
                  </a:lnTo>
                  <a:lnTo>
                    <a:pt x="2586" y="264"/>
                  </a:lnTo>
                  <a:lnTo>
                    <a:pt x="2587" y="264"/>
                  </a:lnTo>
                  <a:lnTo>
                    <a:pt x="2589" y="265"/>
                  </a:lnTo>
                  <a:lnTo>
                    <a:pt x="2589" y="267"/>
                  </a:lnTo>
                  <a:lnTo>
                    <a:pt x="2591" y="269"/>
                  </a:lnTo>
                  <a:lnTo>
                    <a:pt x="2592" y="270"/>
                  </a:lnTo>
                  <a:lnTo>
                    <a:pt x="2594" y="270"/>
                  </a:lnTo>
                  <a:lnTo>
                    <a:pt x="2596" y="272"/>
                  </a:lnTo>
                  <a:lnTo>
                    <a:pt x="2597" y="273"/>
                  </a:lnTo>
                  <a:lnTo>
                    <a:pt x="2597" y="283"/>
                  </a:lnTo>
                  <a:lnTo>
                    <a:pt x="2579" y="283"/>
                  </a:lnTo>
                  <a:lnTo>
                    <a:pt x="2579" y="287"/>
                  </a:lnTo>
                  <a:lnTo>
                    <a:pt x="2579" y="290"/>
                  </a:lnTo>
                  <a:lnTo>
                    <a:pt x="2579" y="291"/>
                  </a:lnTo>
                  <a:lnTo>
                    <a:pt x="2581" y="293"/>
                  </a:lnTo>
                  <a:lnTo>
                    <a:pt x="2581" y="295"/>
                  </a:lnTo>
                  <a:lnTo>
                    <a:pt x="2583" y="296"/>
                  </a:lnTo>
                  <a:lnTo>
                    <a:pt x="2583" y="298"/>
                  </a:lnTo>
                  <a:lnTo>
                    <a:pt x="2584" y="300"/>
                  </a:lnTo>
                  <a:lnTo>
                    <a:pt x="2586" y="301"/>
                  </a:lnTo>
                  <a:lnTo>
                    <a:pt x="2587" y="301"/>
                  </a:lnTo>
                  <a:lnTo>
                    <a:pt x="2589" y="303"/>
                  </a:lnTo>
                  <a:lnTo>
                    <a:pt x="2591" y="305"/>
                  </a:lnTo>
                  <a:lnTo>
                    <a:pt x="2591" y="306"/>
                  </a:lnTo>
                  <a:lnTo>
                    <a:pt x="2592" y="306"/>
                  </a:lnTo>
                  <a:lnTo>
                    <a:pt x="2594" y="306"/>
                  </a:lnTo>
                  <a:lnTo>
                    <a:pt x="2596" y="306"/>
                  </a:lnTo>
                  <a:lnTo>
                    <a:pt x="2597" y="305"/>
                  </a:lnTo>
                  <a:lnTo>
                    <a:pt x="2599" y="303"/>
                  </a:lnTo>
                  <a:lnTo>
                    <a:pt x="2601" y="303"/>
                  </a:lnTo>
                  <a:lnTo>
                    <a:pt x="2602" y="303"/>
                  </a:lnTo>
                  <a:lnTo>
                    <a:pt x="2605" y="303"/>
                  </a:lnTo>
                  <a:lnTo>
                    <a:pt x="2609" y="303"/>
                  </a:lnTo>
                  <a:lnTo>
                    <a:pt x="2610" y="301"/>
                  </a:lnTo>
                  <a:lnTo>
                    <a:pt x="2612" y="301"/>
                  </a:lnTo>
                  <a:lnTo>
                    <a:pt x="2615" y="300"/>
                  </a:lnTo>
                  <a:lnTo>
                    <a:pt x="2619" y="298"/>
                  </a:lnTo>
                  <a:lnTo>
                    <a:pt x="2619" y="295"/>
                  </a:lnTo>
                  <a:lnTo>
                    <a:pt x="2620" y="293"/>
                  </a:lnTo>
                  <a:lnTo>
                    <a:pt x="2619" y="291"/>
                  </a:lnTo>
                  <a:lnTo>
                    <a:pt x="2617" y="290"/>
                  </a:lnTo>
                  <a:lnTo>
                    <a:pt x="2617" y="288"/>
                  </a:lnTo>
                  <a:lnTo>
                    <a:pt x="2615" y="285"/>
                  </a:lnTo>
                  <a:lnTo>
                    <a:pt x="2617" y="283"/>
                  </a:lnTo>
                  <a:lnTo>
                    <a:pt x="2619" y="283"/>
                  </a:lnTo>
                  <a:lnTo>
                    <a:pt x="2622" y="282"/>
                  </a:lnTo>
                  <a:lnTo>
                    <a:pt x="2627" y="282"/>
                  </a:lnTo>
                  <a:lnTo>
                    <a:pt x="2630" y="282"/>
                  </a:lnTo>
                  <a:lnTo>
                    <a:pt x="2632" y="280"/>
                  </a:lnTo>
                  <a:lnTo>
                    <a:pt x="2635" y="280"/>
                  </a:lnTo>
                  <a:lnTo>
                    <a:pt x="2638" y="277"/>
                  </a:lnTo>
                  <a:lnTo>
                    <a:pt x="2640" y="273"/>
                  </a:lnTo>
                  <a:lnTo>
                    <a:pt x="2641" y="272"/>
                  </a:lnTo>
                  <a:lnTo>
                    <a:pt x="2643" y="272"/>
                  </a:lnTo>
                  <a:lnTo>
                    <a:pt x="2648" y="270"/>
                  </a:lnTo>
                  <a:lnTo>
                    <a:pt x="2651" y="270"/>
                  </a:lnTo>
                  <a:lnTo>
                    <a:pt x="2653" y="270"/>
                  </a:lnTo>
                  <a:lnTo>
                    <a:pt x="2655" y="269"/>
                  </a:lnTo>
                  <a:lnTo>
                    <a:pt x="2659" y="269"/>
                  </a:lnTo>
                  <a:lnTo>
                    <a:pt x="2663" y="267"/>
                  </a:lnTo>
                  <a:lnTo>
                    <a:pt x="2664" y="267"/>
                  </a:lnTo>
                  <a:lnTo>
                    <a:pt x="2664" y="265"/>
                  </a:lnTo>
                  <a:lnTo>
                    <a:pt x="2664" y="264"/>
                  </a:lnTo>
                  <a:lnTo>
                    <a:pt x="2668" y="264"/>
                  </a:lnTo>
                  <a:lnTo>
                    <a:pt x="2671" y="262"/>
                  </a:lnTo>
                  <a:lnTo>
                    <a:pt x="2674" y="262"/>
                  </a:lnTo>
                  <a:lnTo>
                    <a:pt x="2677" y="262"/>
                  </a:lnTo>
                  <a:lnTo>
                    <a:pt x="2681" y="262"/>
                  </a:lnTo>
                  <a:lnTo>
                    <a:pt x="2684" y="260"/>
                  </a:lnTo>
                  <a:lnTo>
                    <a:pt x="2687" y="259"/>
                  </a:lnTo>
                  <a:lnTo>
                    <a:pt x="2689" y="259"/>
                  </a:lnTo>
                  <a:lnTo>
                    <a:pt x="2689" y="257"/>
                  </a:lnTo>
                  <a:lnTo>
                    <a:pt x="2691" y="255"/>
                  </a:lnTo>
                  <a:lnTo>
                    <a:pt x="2694" y="255"/>
                  </a:lnTo>
                  <a:lnTo>
                    <a:pt x="2697" y="255"/>
                  </a:lnTo>
                  <a:lnTo>
                    <a:pt x="2699" y="255"/>
                  </a:lnTo>
                  <a:lnTo>
                    <a:pt x="2700" y="254"/>
                  </a:lnTo>
                  <a:lnTo>
                    <a:pt x="2702" y="254"/>
                  </a:lnTo>
                  <a:lnTo>
                    <a:pt x="2704" y="254"/>
                  </a:lnTo>
                  <a:lnTo>
                    <a:pt x="2704" y="252"/>
                  </a:lnTo>
                  <a:lnTo>
                    <a:pt x="2705" y="251"/>
                  </a:lnTo>
                  <a:lnTo>
                    <a:pt x="2705" y="251"/>
                  </a:lnTo>
                  <a:lnTo>
                    <a:pt x="2707" y="251"/>
                  </a:lnTo>
                  <a:lnTo>
                    <a:pt x="2709" y="249"/>
                  </a:lnTo>
                  <a:lnTo>
                    <a:pt x="2709" y="252"/>
                  </a:lnTo>
                  <a:lnTo>
                    <a:pt x="2707" y="255"/>
                  </a:lnTo>
                  <a:lnTo>
                    <a:pt x="2705" y="259"/>
                  </a:lnTo>
                  <a:lnTo>
                    <a:pt x="2705" y="260"/>
                  </a:lnTo>
                  <a:lnTo>
                    <a:pt x="2705" y="262"/>
                  </a:lnTo>
                  <a:lnTo>
                    <a:pt x="2705" y="264"/>
                  </a:lnTo>
                  <a:lnTo>
                    <a:pt x="2704" y="265"/>
                  </a:lnTo>
                  <a:lnTo>
                    <a:pt x="2705" y="265"/>
                  </a:lnTo>
                  <a:lnTo>
                    <a:pt x="2707" y="265"/>
                  </a:lnTo>
                  <a:lnTo>
                    <a:pt x="2709" y="267"/>
                  </a:lnTo>
                  <a:lnTo>
                    <a:pt x="2709" y="269"/>
                  </a:lnTo>
                  <a:lnTo>
                    <a:pt x="2710" y="270"/>
                  </a:lnTo>
                  <a:lnTo>
                    <a:pt x="2712" y="272"/>
                  </a:lnTo>
                  <a:lnTo>
                    <a:pt x="2722" y="272"/>
                  </a:lnTo>
                  <a:lnTo>
                    <a:pt x="2722" y="264"/>
                  </a:lnTo>
                  <a:lnTo>
                    <a:pt x="2723" y="264"/>
                  </a:lnTo>
                  <a:lnTo>
                    <a:pt x="2725" y="264"/>
                  </a:lnTo>
                  <a:lnTo>
                    <a:pt x="2735" y="264"/>
                  </a:lnTo>
                  <a:lnTo>
                    <a:pt x="2736" y="264"/>
                  </a:lnTo>
                  <a:lnTo>
                    <a:pt x="2738" y="264"/>
                  </a:lnTo>
                  <a:lnTo>
                    <a:pt x="2741" y="264"/>
                  </a:lnTo>
                  <a:lnTo>
                    <a:pt x="2743" y="264"/>
                  </a:lnTo>
                  <a:lnTo>
                    <a:pt x="2745" y="264"/>
                  </a:lnTo>
                  <a:lnTo>
                    <a:pt x="2746" y="262"/>
                  </a:lnTo>
                  <a:lnTo>
                    <a:pt x="2746" y="262"/>
                  </a:lnTo>
                  <a:lnTo>
                    <a:pt x="2748" y="260"/>
                  </a:lnTo>
                  <a:lnTo>
                    <a:pt x="2748" y="259"/>
                  </a:lnTo>
                  <a:lnTo>
                    <a:pt x="2748" y="259"/>
                  </a:lnTo>
                  <a:lnTo>
                    <a:pt x="2749" y="257"/>
                  </a:lnTo>
                  <a:lnTo>
                    <a:pt x="2751" y="257"/>
                  </a:lnTo>
                  <a:lnTo>
                    <a:pt x="2751" y="257"/>
                  </a:lnTo>
                  <a:lnTo>
                    <a:pt x="2753" y="257"/>
                  </a:lnTo>
                  <a:lnTo>
                    <a:pt x="2756" y="257"/>
                  </a:lnTo>
                  <a:lnTo>
                    <a:pt x="2759" y="259"/>
                  </a:lnTo>
                  <a:lnTo>
                    <a:pt x="2763" y="259"/>
                  </a:lnTo>
                  <a:lnTo>
                    <a:pt x="2764" y="259"/>
                  </a:lnTo>
                  <a:lnTo>
                    <a:pt x="2767" y="259"/>
                  </a:lnTo>
                  <a:lnTo>
                    <a:pt x="2769" y="259"/>
                  </a:lnTo>
                  <a:lnTo>
                    <a:pt x="2769" y="257"/>
                  </a:lnTo>
                  <a:lnTo>
                    <a:pt x="2771" y="255"/>
                  </a:lnTo>
                  <a:lnTo>
                    <a:pt x="2771" y="254"/>
                  </a:lnTo>
                  <a:lnTo>
                    <a:pt x="2772" y="252"/>
                  </a:lnTo>
                  <a:lnTo>
                    <a:pt x="2774" y="251"/>
                  </a:lnTo>
                  <a:lnTo>
                    <a:pt x="2776" y="249"/>
                  </a:lnTo>
                  <a:lnTo>
                    <a:pt x="2777" y="249"/>
                  </a:lnTo>
                  <a:lnTo>
                    <a:pt x="2779" y="249"/>
                  </a:lnTo>
                  <a:lnTo>
                    <a:pt x="2782" y="249"/>
                  </a:lnTo>
                  <a:lnTo>
                    <a:pt x="2784" y="251"/>
                  </a:lnTo>
                  <a:lnTo>
                    <a:pt x="2784" y="252"/>
                  </a:lnTo>
                  <a:lnTo>
                    <a:pt x="2784" y="255"/>
                  </a:lnTo>
                  <a:lnTo>
                    <a:pt x="2784" y="259"/>
                  </a:lnTo>
                  <a:lnTo>
                    <a:pt x="2784" y="260"/>
                  </a:lnTo>
                  <a:lnTo>
                    <a:pt x="2782" y="262"/>
                  </a:lnTo>
                  <a:lnTo>
                    <a:pt x="2782" y="264"/>
                  </a:lnTo>
                  <a:lnTo>
                    <a:pt x="2782" y="267"/>
                  </a:lnTo>
                  <a:lnTo>
                    <a:pt x="2785" y="269"/>
                  </a:lnTo>
                  <a:lnTo>
                    <a:pt x="2787" y="269"/>
                  </a:lnTo>
                  <a:lnTo>
                    <a:pt x="2789" y="267"/>
                  </a:lnTo>
                  <a:lnTo>
                    <a:pt x="2789" y="267"/>
                  </a:lnTo>
                  <a:lnTo>
                    <a:pt x="2790" y="264"/>
                  </a:lnTo>
                  <a:lnTo>
                    <a:pt x="2790" y="262"/>
                  </a:lnTo>
                  <a:lnTo>
                    <a:pt x="2792" y="260"/>
                  </a:lnTo>
                  <a:lnTo>
                    <a:pt x="2792" y="259"/>
                  </a:lnTo>
                  <a:lnTo>
                    <a:pt x="2794" y="257"/>
                  </a:lnTo>
                  <a:lnTo>
                    <a:pt x="2795" y="257"/>
                  </a:lnTo>
                  <a:lnTo>
                    <a:pt x="2797" y="257"/>
                  </a:lnTo>
                  <a:lnTo>
                    <a:pt x="2800" y="257"/>
                  </a:lnTo>
                  <a:lnTo>
                    <a:pt x="2802" y="257"/>
                  </a:lnTo>
                  <a:lnTo>
                    <a:pt x="2802" y="257"/>
                  </a:lnTo>
                  <a:lnTo>
                    <a:pt x="2805" y="255"/>
                  </a:lnTo>
                  <a:lnTo>
                    <a:pt x="2808" y="252"/>
                  </a:lnTo>
                  <a:lnTo>
                    <a:pt x="2808" y="251"/>
                  </a:lnTo>
                  <a:lnTo>
                    <a:pt x="2808" y="249"/>
                  </a:lnTo>
                  <a:lnTo>
                    <a:pt x="2810" y="247"/>
                  </a:lnTo>
                  <a:lnTo>
                    <a:pt x="2810" y="246"/>
                  </a:lnTo>
                  <a:lnTo>
                    <a:pt x="2810" y="244"/>
                  </a:lnTo>
                  <a:lnTo>
                    <a:pt x="2808" y="244"/>
                  </a:lnTo>
                  <a:lnTo>
                    <a:pt x="2807" y="242"/>
                  </a:lnTo>
                  <a:lnTo>
                    <a:pt x="2807" y="241"/>
                  </a:lnTo>
                  <a:lnTo>
                    <a:pt x="2803" y="241"/>
                  </a:lnTo>
                  <a:lnTo>
                    <a:pt x="2800" y="239"/>
                  </a:lnTo>
                  <a:lnTo>
                    <a:pt x="2797" y="239"/>
                  </a:lnTo>
                  <a:lnTo>
                    <a:pt x="2795" y="234"/>
                  </a:lnTo>
                  <a:lnTo>
                    <a:pt x="2794" y="233"/>
                  </a:lnTo>
                  <a:lnTo>
                    <a:pt x="2794" y="231"/>
                  </a:lnTo>
                  <a:lnTo>
                    <a:pt x="2792" y="231"/>
                  </a:lnTo>
                  <a:lnTo>
                    <a:pt x="2790" y="229"/>
                  </a:lnTo>
                  <a:lnTo>
                    <a:pt x="2789" y="229"/>
                  </a:lnTo>
                  <a:lnTo>
                    <a:pt x="2787" y="229"/>
                  </a:lnTo>
                  <a:lnTo>
                    <a:pt x="2785" y="229"/>
                  </a:lnTo>
                  <a:lnTo>
                    <a:pt x="2784" y="229"/>
                  </a:lnTo>
                  <a:lnTo>
                    <a:pt x="2782" y="229"/>
                  </a:lnTo>
                  <a:lnTo>
                    <a:pt x="2779" y="229"/>
                  </a:lnTo>
                  <a:lnTo>
                    <a:pt x="2779" y="228"/>
                  </a:lnTo>
                  <a:lnTo>
                    <a:pt x="2779" y="224"/>
                  </a:lnTo>
                  <a:lnTo>
                    <a:pt x="2779" y="223"/>
                  </a:lnTo>
                  <a:lnTo>
                    <a:pt x="2779" y="223"/>
                  </a:lnTo>
                  <a:lnTo>
                    <a:pt x="2777" y="221"/>
                  </a:lnTo>
                  <a:lnTo>
                    <a:pt x="2776" y="221"/>
                  </a:lnTo>
                  <a:lnTo>
                    <a:pt x="2776" y="219"/>
                  </a:lnTo>
                  <a:lnTo>
                    <a:pt x="2774" y="218"/>
                  </a:lnTo>
                  <a:lnTo>
                    <a:pt x="2772" y="218"/>
                  </a:lnTo>
                  <a:lnTo>
                    <a:pt x="2772" y="216"/>
                  </a:lnTo>
                  <a:lnTo>
                    <a:pt x="2771" y="215"/>
                  </a:lnTo>
                  <a:lnTo>
                    <a:pt x="2771" y="211"/>
                  </a:lnTo>
                  <a:lnTo>
                    <a:pt x="2772" y="210"/>
                  </a:lnTo>
                  <a:lnTo>
                    <a:pt x="2772" y="210"/>
                  </a:lnTo>
                  <a:lnTo>
                    <a:pt x="2774" y="208"/>
                  </a:lnTo>
                  <a:lnTo>
                    <a:pt x="2776" y="208"/>
                  </a:lnTo>
                  <a:lnTo>
                    <a:pt x="2777" y="206"/>
                  </a:lnTo>
                  <a:lnTo>
                    <a:pt x="2779" y="206"/>
                  </a:lnTo>
                  <a:lnTo>
                    <a:pt x="2782" y="208"/>
                  </a:lnTo>
                  <a:lnTo>
                    <a:pt x="2784" y="208"/>
                  </a:lnTo>
                  <a:lnTo>
                    <a:pt x="2785" y="208"/>
                  </a:lnTo>
                  <a:lnTo>
                    <a:pt x="2787" y="208"/>
                  </a:lnTo>
                  <a:lnTo>
                    <a:pt x="2787" y="208"/>
                  </a:lnTo>
                  <a:lnTo>
                    <a:pt x="2787" y="210"/>
                  </a:lnTo>
                  <a:lnTo>
                    <a:pt x="2787" y="211"/>
                  </a:lnTo>
                  <a:lnTo>
                    <a:pt x="2789" y="213"/>
                  </a:lnTo>
                  <a:lnTo>
                    <a:pt x="2790" y="213"/>
                  </a:lnTo>
                  <a:lnTo>
                    <a:pt x="2792" y="215"/>
                  </a:lnTo>
                  <a:lnTo>
                    <a:pt x="2794" y="215"/>
                  </a:lnTo>
                  <a:lnTo>
                    <a:pt x="2795" y="215"/>
                  </a:lnTo>
                  <a:lnTo>
                    <a:pt x="2795" y="216"/>
                  </a:lnTo>
                  <a:lnTo>
                    <a:pt x="2795" y="218"/>
                  </a:lnTo>
                  <a:lnTo>
                    <a:pt x="2797" y="218"/>
                  </a:lnTo>
                  <a:lnTo>
                    <a:pt x="2799" y="218"/>
                  </a:lnTo>
                  <a:lnTo>
                    <a:pt x="2805" y="223"/>
                  </a:lnTo>
                  <a:lnTo>
                    <a:pt x="2807" y="224"/>
                  </a:lnTo>
                  <a:lnTo>
                    <a:pt x="2808" y="226"/>
                  </a:lnTo>
                  <a:lnTo>
                    <a:pt x="2812" y="226"/>
                  </a:lnTo>
                  <a:lnTo>
                    <a:pt x="2828" y="226"/>
                  </a:lnTo>
                  <a:lnTo>
                    <a:pt x="2830" y="226"/>
                  </a:lnTo>
                  <a:lnTo>
                    <a:pt x="2831" y="228"/>
                  </a:lnTo>
                  <a:lnTo>
                    <a:pt x="2831" y="228"/>
                  </a:lnTo>
                  <a:lnTo>
                    <a:pt x="2831" y="229"/>
                  </a:lnTo>
                  <a:lnTo>
                    <a:pt x="2833" y="231"/>
                  </a:lnTo>
                  <a:lnTo>
                    <a:pt x="2835" y="231"/>
                  </a:lnTo>
                  <a:lnTo>
                    <a:pt x="2836" y="233"/>
                  </a:lnTo>
                  <a:lnTo>
                    <a:pt x="2851" y="233"/>
                  </a:lnTo>
                  <a:lnTo>
                    <a:pt x="2853" y="233"/>
                  </a:lnTo>
                  <a:lnTo>
                    <a:pt x="2854" y="234"/>
                  </a:lnTo>
                  <a:lnTo>
                    <a:pt x="2856" y="234"/>
                  </a:lnTo>
                  <a:lnTo>
                    <a:pt x="2859" y="236"/>
                  </a:lnTo>
                  <a:lnTo>
                    <a:pt x="2862" y="237"/>
                  </a:lnTo>
                  <a:lnTo>
                    <a:pt x="2864" y="237"/>
                  </a:lnTo>
                  <a:lnTo>
                    <a:pt x="2864" y="237"/>
                  </a:lnTo>
                  <a:lnTo>
                    <a:pt x="2866" y="239"/>
                  </a:lnTo>
                  <a:lnTo>
                    <a:pt x="2866" y="241"/>
                  </a:lnTo>
                  <a:lnTo>
                    <a:pt x="2866" y="242"/>
                  </a:lnTo>
                  <a:lnTo>
                    <a:pt x="2867" y="244"/>
                  </a:lnTo>
                  <a:lnTo>
                    <a:pt x="2869" y="244"/>
                  </a:lnTo>
                  <a:lnTo>
                    <a:pt x="2872" y="246"/>
                  </a:lnTo>
                  <a:lnTo>
                    <a:pt x="2876" y="246"/>
                  </a:lnTo>
                  <a:lnTo>
                    <a:pt x="2877" y="246"/>
                  </a:lnTo>
                  <a:lnTo>
                    <a:pt x="2879" y="246"/>
                  </a:lnTo>
                  <a:lnTo>
                    <a:pt x="2882" y="246"/>
                  </a:lnTo>
                  <a:lnTo>
                    <a:pt x="2885" y="246"/>
                  </a:lnTo>
                  <a:lnTo>
                    <a:pt x="2887" y="247"/>
                  </a:lnTo>
                  <a:lnTo>
                    <a:pt x="2889" y="249"/>
                  </a:lnTo>
                  <a:lnTo>
                    <a:pt x="2890" y="251"/>
                  </a:lnTo>
                  <a:lnTo>
                    <a:pt x="2890" y="252"/>
                  </a:lnTo>
                  <a:lnTo>
                    <a:pt x="2894" y="254"/>
                  </a:lnTo>
                  <a:lnTo>
                    <a:pt x="2897" y="254"/>
                  </a:lnTo>
                  <a:lnTo>
                    <a:pt x="2900" y="254"/>
                  </a:lnTo>
                  <a:lnTo>
                    <a:pt x="2903" y="254"/>
                  </a:lnTo>
                  <a:lnTo>
                    <a:pt x="2907" y="254"/>
                  </a:lnTo>
                  <a:lnTo>
                    <a:pt x="2907" y="257"/>
                  </a:lnTo>
                  <a:lnTo>
                    <a:pt x="2907" y="260"/>
                  </a:lnTo>
                  <a:lnTo>
                    <a:pt x="2908" y="264"/>
                  </a:lnTo>
                  <a:lnTo>
                    <a:pt x="2910" y="265"/>
                  </a:lnTo>
                  <a:lnTo>
                    <a:pt x="2913" y="267"/>
                  </a:lnTo>
                  <a:lnTo>
                    <a:pt x="2916" y="269"/>
                  </a:lnTo>
                  <a:lnTo>
                    <a:pt x="2920" y="269"/>
                  </a:lnTo>
                  <a:lnTo>
                    <a:pt x="2923" y="269"/>
                  </a:lnTo>
                  <a:lnTo>
                    <a:pt x="2926" y="269"/>
                  </a:lnTo>
                  <a:lnTo>
                    <a:pt x="2928" y="269"/>
                  </a:lnTo>
                  <a:lnTo>
                    <a:pt x="2930" y="269"/>
                  </a:lnTo>
                  <a:lnTo>
                    <a:pt x="2930" y="267"/>
                  </a:lnTo>
                  <a:lnTo>
                    <a:pt x="2930" y="267"/>
                  </a:lnTo>
                  <a:lnTo>
                    <a:pt x="2930" y="265"/>
                  </a:lnTo>
                  <a:lnTo>
                    <a:pt x="2931" y="264"/>
                  </a:lnTo>
                  <a:lnTo>
                    <a:pt x="2933" y="264"/>
                  </a:lnTo>
                  <a:lnTo>
                    <a:pt x="2933" y="262"/>
                  </a:lnTo>
                  <a:lnTo>
                    <a:pt x="2933" y="259"/>
                  </a:lnTo>
                  <a:lnTo>
                    <a:pt x="2933" y="257"/>
                  </a:lnTo>
                  <a:lnTo>
                    <a:pt x="2933" y="255"/>
                  </a:lnTo>
                  <a:lnTo>
                    <a:pt x="2933" y="255"/>
                  </a:lnTo>
                  <a:lnTo>
                    <a:pt x="2931" y="255"/>
                  </a:lnTo>
                  <a:lnTo>
                    <a:pt x="2930" y="254"/>
                  </a:lnTo>
                  <a:lnTo>
                    <a:pt x="2928" y="251"/>
                  </a:lnTo>
                  <a:lnTo>
                    <a:pt x="2925" y="249"/>
                  </a:lnTo>
                  <a:lnTo>
                    <a:pt x="2923" y="249"/>
                  </a:lnTo>
                  <a:lnTo>
                    <a:pt x="2921" y="247"/>
                  </a:lnTo>
                  <a:lnTo>
                    <a:pt x="2920" y="246"/>
                  </a:lnTo>
                  <a:lnTo>
                    <a:pt x="2920" y="244"/>
                  </a:lnTo>
                  <a:lnTo>
                    <a:pt x="2918" y="244"/>
                  </a:lnTo>
                  <a:lnTo>
                    <a:pt x="2916" y="244"/>
                  </a:lnTo>
                  <a:lnTo>
                    <a:pt x="2916" y="242"/>
                  </a:lnTo>
                  <a:lnTo>
                    <a:pt x="2915" y="241"/>
                  </a:lnTo>
                  <a:lnTo>
                    <a:pt x="2915" y="239"/>
                  </a:lnTo>
                  <a:lnTo>
                    <a:pt x="2915" y="237"/>
                  </a:lnTo>
                  <a:lnTo>
                    <a:pt x="2913" y="236"/>
                  </a:lnTo>
                  <a:lnTo>
                    <a:pt x="2912" y="234"/>
                  </a:lnTo>
                  <a:lnTo>
                    <a:pt x="2908" y="231"/>
                  </a:lnTo>
                  <a:lnTo>
                    <a:pt x="2907" y="231"/>
                  </a:lnTo>
                  <a:lnTo>
                    <a:pt x="2905" y="231"/>
                  </a:lnTo>
                  <a:lnTo>
                    <a:pt x="2903" y="231"/>
                  </a:lnTo>
                  <a:lnTo>
                    <a:pt x="2900" y="231"/>
                  </a:lnTo>
                  <a:lnTo>
                    <a:pt x="2898" y="228"/>
                  </a:lnTo>
                  <a:lnTo>
                    <a:pt x="2898" y="226"/>
                  </a:lnTo>
                  <a:lnTo>
                    <a:pt x="2898" y="223"/>
                  </a:lnTo>
                  <a:lnTo>
                    <a:pt x="2898" y="221"/>
                  </a:lnTo>
                  <a:lnTo>
                    <a:pt x="2900" y="221"/>
                  </a:lnTo>
                  <a:lnTo>
                    <a:pt x="2902" y="219"/>
                  </a:lnTo>
                  <a:lnTo>
                    <a:pt x="2903" y="219"/>
                  </a:lnTo>
                  <a:lnTo>
                    <a:pt x="2903" y="218"/>
                  </a:lnTo>
                  <a:lnTo>
                    <a:pt x="2905" y="218"/>
                  </a:lnTo>
                  <a:lnTo>
                    <a:pt x="2907" y="216"/>
                  </a:lnTo>
                  <a:lnTo>
                    <a:pt x="2907" y="215"/>
                  </a:lnTo>
                  <a:lnTo>
                    <a:pt x="2907" y="211"/>
                  </a:lnTo>
                  <a:lnTo>
                    <a:pt x="2907" y="208"/>
                  </a:lnTo>
                  <a:lnTo>
                    <a:pt x="2907" y="205"/>
                  </a:lnTo>
                  <a:lnTo>
                    <a:pt x="2905" y="203"/>
                  </a:lnTo>
                  <a:lnTo>
                    <a:pt x="2902" y="200"/>
                  </a:lnTo>
                  <a:lnTo>
                    <a:pt x="2900" y="200"/>
                  </a:lnTo>
                  <a:lnTo>
                    <a:pt x="2898" y="200"/>
                  </a:lnTo>
                  <a:lnTo>
                    <a:pt x="2898" y="200"/>
                  </a:lnTo>
                  <a:lnTo>
                    <a:pt x="2897" y="198"/>
                  </a:lnTo>
                  <a:lnTo>
                    <a:pt x="2897" y="197"/>
                  </a:lnTo>
                  <a:lnTo>
                    <a:pt x="2897" y="195"/>
                  </a:lnTo>
                  <a:lnTo>
                    <a:pt x="2897" y="193"/>
                  </a:lnTo>
                  <a:lnTo>
                    <a:pt x="2897" y="192"/>
                  </a:lnTo>
                  <a:lnTo>
                    <a:pt x="2898" y="190"/>
                  </a:lnTo>
                  <a:lnTo>
                    <a:pt x="2900" y="188"/>
                  </a:lnTo>
                  <a:lnTo>
                    <a:pt x="2902" y="188"/>
                  </a:lnTo>
                  <a:lnTo>
                    <a:pt x="2905" y="188"/>
                  </a:lnTo>
                  <a:lnTo>
                    <a:pt x="2908" y="188"/>
                  </a:lnTo>
                  <a:lnTo>
                    <a:pt x="2912" y="188"/>
                  </a:lnTo>
                  <a:lnTo>
                    <a:pt x="2915" y="187"/>
                  </a:lnTo>
                  <a:lnTo>
                    <a:pt x="2915" y="187"/>
                  </a:lnTo>
                  <a:lnTo>
                    <a:pt x="2916" y="185"/>
                  </a:lnTo>
                  <a:lnTo>
                    <a:pt x="2916" y="183"/>
                  </a:lnTo>
                  <a:lnTo>
                    <a:pt x="2916" y="180"/>
                  </a:lnTo>
                  <a:lnTo>
                    <a:pt x="2918" y="177"/>
                  </a:lnTo>
                  <a:lnTo>
                    <a:pt x="2920" y="175"/>
                  </a:lnTo>
                  <a:lnTo>
                    <a:pt x="2921" y="174"/>
                  </a:lnTo>
                  <a:lnTo>
                    <a:pt x="2923" y="170"/>
                  </a:lnTo>
                  <a:lnTo>
                    <a:pt x="2925" y="169"/>
                  </a:lnTo>
                  <a:lnTo>
                    <a:pt x="2925" y="167"/>
                  </a:lnTo>
                  <a:lnTo>
                    <a:pt x="2926" y="165"/>
                  </a:lnTo>
                  <a:lnTo>
                    <a:pt x="2928" y="164"/>
                  </a:lnTo>
                  <a:lnTo>
                    <a:pt x="2930" y="162"/>
                  </a:lnTo>
                  <a:lnTo>
                    <a:pt x="2930" y="159"/>
                  </a:lnTo>
                  <a:lnTo>
                    <a:pt x="2930" y="157"/>
                  </a:lnTo>
                  <a:lnTo>
                    <a:pt x="2930" y="152"/>
                  </a:lnTo>
                  <a:lnTo>
                    <a:pt x="2930" y="147"/>
                  </a:lnTo>
                  <a:lnTo>
                    <a:pt x="2931" y="147"/>
                  </a:lnTo>
                  <a:lnTo>
                    <a:pt x="2933" y="147"/>
                  </a:lnTo>
                  <a:lnTo>
                    <a:pt x="2936" y="147"/>
                  </a:lnTo>
                  <a:lnTo>
                    <a:pt x="2939" y="147"/>
                  </a:lnTo>
                  <a:lnTo>
                    <a:pt x="2943" y="147"/>
                  </a:lnTo>
                  <a:lnTo>
                    <a:pt x="2944" y="146"/>
                  </a:lnTo>
                  <a:lnTo>
                    <a:pt x="2944" y="146"/>
                  </a:lnTo>
                  <a:lnTo>
                    <a:pt x="2946" y="144"/>
                  </a:lnTo>
                  <a:lnTo>
                    <a:pt x="2948" y="143"/>
                  </a:lnTo>
                  <a:lnTo>
                    <a:pt x="2952" y="143"/>
                  </a:lnTo>
                  <a:lnTo>
                    <a:pt x="2956" y="141"/>
                  </a:lnTo>
                  <a:lnTo>
                    <a:pt x="2959" y="143"/>
                  </a:lnTo>
                  <a:lnTo>
                    <a:pt x="2961" y="143"/>
                  </a:lnTo>
                  <a:lnTo>
                    <a:pt x="2967" y="143"/>
                  </a:lnTo>
                  <a:lnTo>
                    <a:pt x="2970" y="143"/>
                  </a:lnTo>
                  <a:lnTo>
                    <a:pt x="2974" y="143"/>
                  </a:lnTo>
                  <a:lnTo>
                    <a:pt x="2977" y="143"/>
                  </a:lnTo>
                  <a:lnTo>
                    <a:pt x="2977" y="144"/>
                  </a:lnTo>
                  <a:lnTo>
                    <a:pt x="2979" y="146"/>
                  </a:lnTo>
                  <a:lnTo>
                    <a:pt x="2980" y="146"/>
                  </a:lnTo>
                  <a:lnTo>
                    <a:pt x="2984" y="147"/>
                  </a:lnTo>
                  <a:lnTo>
                    <a:pt x="2988" y="147"/>
                  </a:lnTo>
                  <a:lnTo>
                    <a:pt x="2987" y="167"/>
                  </a:lnTo>
                  <a:lnTo>
                    <a:pt x="2987" y="167"/>
                  </a:lnTo>
                  <a:lnTo>
                    <a:pt x="2987" y="165"/>
                  </a:lnTo>
                  <a:lnTo>
                    <a:pt x="2985" y="167"/>
                  </a:lnTo>
                  <a:lnTo>
                    <a:pt x="2984" y="167"/>
                  </a:lnTo>
                  <a:lnTo>
                    <a:pt x="2980" y="167"/>
                  </a:lnTo>
                  <a:lnTo>
                    <a:pt x="2977" y="167"/>
                  </a:lnTo>
                  <a:lnTo>
                    <a:pt x="2977" y="187"/>
                  </a:lnTo>
                  <a:lnTo>
                    <a:pt x="2979" y="188"/>
                  </a:lnTo>
                  <a:lnTo>
                    <a:pt x="2979" y="188"/>
                  </a:lnTo>
                  <a:lnTo>
                    <a:pt x="2980" y="190"/>
                  </a:lnTo>
                  <a:lnTo>
                    <a:pt x="2982" y="192"/>
                  </a:lnTo>
                  <a:lnTo>
                    <a:pt x="2982" y="195"/>
                  </a:lnTo>
                  <a:lnTo>
                    <a:pt x="2984" y="198"/>
                  </a:lnTo>
                  <a:lnTo>
                    <a:pt x="2985" y="201"/>
                  </a:lnTo>
                  <a:lnTo>
                    <a:pt x="2985" y="203"/>
                  </a:lnTo>
                  <a:lnTo>
                    <a:pt x="2987" y="206"/>
                  </a:lnTo>
                  <a:lnTo>
                    <a:pt x="2987" y="208"/>
                  </a:lnTo>
                  <a:lnTo>
                    <a:pt x="2987" y="211"/>
                  </a:lnTo>
                  <a:lnTo>
                    <a:pt x="2987" y="215"/>
                  </a:lnTo>
                  <a:lnTo>
                    <a:pt x="2987" y="218"/>
                  </a:lnTo>
                  <a:lnTo>
                    <a:pt x="2985" y="221"/>
                  </a:lnTo>
                  <a:lnTo>
                    <a:pt x="2985" y="223"/>
                  </a:lnTo>
                  <a:lnTo>
                    <a:pt x="2985" y="226"/>
                  </a:lnTo>
                  <a:lnTo>
                    <a:pt x="2985" y="229"/>
                  </a:lnTo>
                  <a:lnTo>
                    <a:pt x="2985" y="233"/>
                  </a:lnTo>
                  <a:lnTo>
                    <a:pt x="2985" y="236"/>
                  </a:lnTo>
                  <a:lnTo>
                    <a:pt x="2985" y="239"/>
                  </a:lnTo>
                  <a:lnTo>
                    <a:pt x="2984" y="242"/>
                  </a:lnTo>
                  <a:lnTo>
                    <a:pt x="2984" y="244"/>
                  </a:lnTo>
                  <a:lnTo>
                    <a:pt x="2984" y="247"/>
                  </a:lnTo>
                  <a:lnTo>
                    <a:pt x="2984" y="249"/>
                  </a:lnTo>
                  <a:lnTo>
                    <a:pt x="2984" y="252"/>
                  </a:lnTo>
                  <a:lnTo>
                    <a:pt x="2985" y="254"/>
                  </a:lnTo>
                  <a:lnTo>
                    <a:pt x="2985" y="255"/>
                  </a:lnTo>
                  <a:lnTo>
                    <a:pt x="2988" y="255"/>
                  </a:lnTo>
                  <a:lnTo>
                    <a:pt x="2990" y="257"/>
                  </a:lnTo>
                  <a:lnTo>
                    <a:pt x="2992" y="257"/>
                  </a:lnTo>
                  <a:lnTo>
                    <a:pt x="2993" y="257"/>
                  </a:lnTo>
                  <a:lnTo>
                    <a:pt x="2997" y="257"/>
                  </a:lnTo>
                  <a:lnTo>
                    <a:pt x="3000" y="257"/>
                  </a:lnTo>
                  <a:lnTo>
                    <a:pt x="3000" y="259"/>
                  </a:lnTo>
                  <a:lnTo>
                    <a:pt x="3002" y="260"/>
                  </a:lnTo>
                  <a:lnTo>
                    <a:pt x="3000" y="262"/>
                  </a:lnTo>
                  <a:lnTo>
                    <a:pt x="3000" y="262"/>
                  </a:lnTo>
                  <a:lnTo>
                    <a:pt x="3000" y="264"/>
                  </a:lnTo>
                  <a:lnTo>
                    <a:pt x="2998" y="267"/>
                  </a:lnTo>
                  <a:lnTo>
                    <a:pt x="2998" y="270"/>
                  </a:lnTo>
                  <a:lnTo>
                    <a:pt x="2997" y="273"/>
                  </a:lnTo>
                  <a:lnTo>
                    <a:pt x="2995" y="277"/>
                  </a:lnTo>
                  <a:lnTo>
                    <a:pt x="2995" y="280"/>
                  </a:lnTo>
                  <a:lnTo>
                    <a:pt x="2995" y="282"/>
                  </a:lnTo>
                  <a:lnTo>
                    <a:pt x="2995" y="283"/>
                  </a:lnTo>
                  <a:lnTo>
                    <a:pt x="2993" y="283"/>
                  </a:lnTo>
                  <a:lnTo>
                    <a:pt x="2993" y="283"/>
                  </a:lnTo>
                  <a:lnTo>
                    <a:pt x="2992" y="283"/>
                  </a:lnTo>
                  <a:lnTo>
                    <a:pt x="2990" y="285"/>
                  </a:lnTo>
                  <a:lnTo>
                    <a:pt x="2988" y="285"/>
                  </a:lnTo>
                  <a:lnTo>
                    <a:pt x="2988" y="287"/>
                  </a:lnTo>
                  <a:lnTo>
                    <a:pt x="2987" y="288"/>
                  </a:lnTo>
                  <a:lnTo>
                    <a:pt x="2985" y="291"/>
                  </a:lnTo>
                  <a:lnTo>
                    <a:pt x="2982" y="295"/>
                  </a:lnTo>
                  <a:lnTo>
                    <a:pt x="2980" y="295"/>
                  </a:lnTo>
                  <a:lnTo>
                    <a:pt x="2979" y="296"/>
                  </a:lnTo>
                  <a:lnTo>
                    <a:pt x="2977" y="300"/>
                  </a:lnTo>
                  <a:lnTo>
                    <a:pt x="2975" y="303"/>
                  </a:lnTo>
                  <a:lnTo>
                    <a:pt x="2974" y="303"/>
                  </a:lnTo>
                  <a:lnTo>
                    <a:pt x="2972" y="305"/>
                  </a:lnTo>
                  <a:lnTo>
                    <a:pt x="2970" y="306"/>
                  </a:lnTo>
                  <a:lnTo>
                    <a:pt x="2969" y="306"/>
                  </a:lnTo>
                  <a:lnTo>
                    <a:pt x="2969" y="308"/>
                  </a:lnTo>
                  <a:lnTo>
                    <a:pt x="2967" y="309"/>
                  </a:lnTo>
                  <a:lnTo>
                    <a:pt x="2966" y="309"/>
                  </a:lnTo>
                  <a:lnTo>
                    <a:pt x="2964" y="309"/>
                  </a:lnTo>
                  <a:lnTo>
                    <a:pt x="2961" y="309"/>
                  </a:lnTo>
                  <a:lnTo>
                    <a:pt x="2957" y="309"/>
                  </a:lnTo>
                  <a:lnTo>
                    <a:pt x="2954" y="309"/>
                  </a:lnTo>
                  <a:lnTo>
                    <a:pt x="2952" y="308"/>
                  </a:lnTo>
                  <a:lnTo>
                    <a:pt x="2951" y="308"/>
                  </a:lnTo>
                  <a:lnTo>
                    <a:pt x="2948" y="308"/>
                  </a:lnTo>
                  <a:lnTo>
                    <a:pt x="2946" y="308"/>
                  </a:lnTo>
                  <a:lnTo>
                    <a:pt x="2943" y="308"/>
                  </a:lnTo>
                  <a:lnTo>
                    <a:pt x="2941" y="308"/>
                  </a:lnTo>
                  <a:lnTo>
                    <a:pt x="2939" y="309"/>
                  </a:lnTo>
                  <a:lnTo>
                    <a:pt x="2939" y="311"/>
                  </a:lnTo>
                  <a:lnTo>
                    <a:pt x="2936" y="314"/>
                  </a:lnTo>
                  <a:lnTo>
                    <a:pt x="2939" y="316"/>
                  </a:lnTo>
                  <a:lnTo>
                    <a:pt x="2959" y="316"/>
                  </a:lnTo>
                  <a:lnTo>
                    <a:pt x="2959" y="316"/>
                  </a:lnTo>
                  <a:lnTo>
                    <a:pt x="2961" y="318"/>
                  </a:lnTo>
                  <a:lnTo>
                    <a:pt x="2962" y="318"/>
                  </a:lnTo>
                  <a:lnTo>
                    <a:pt x="2964" y="318"/>
                  </a:lnTo>
                  <a:lnTo>
                    <a:pt x="2966" y="319"/>
                  </a:lnTo>
                  <a:lnTo>
                    <a:pt x="2966" y="319"/>
                  </a:lnTo>
                  <a:lnTo>
                    <a:pt x="2967" y="321"/>
                  </a:lnTo>
                  <a:lnTo>
                    <a:pt x="2970" y="321"/>
                  </a:lnTo>
                  <a:lnTo>
                    <a:pt x="2974" y="321"/>
                  </a:lnTo>
                  <a:lnTo>
                    <a:pt x="2975" y="321"/>
                  </a:lnTo>
                  <a:lnTo>
                    <a:pt x="2977" y="321"/>
                  </a:lnTo>
                  <a:lnTo>
                    <a:pt x="2979" y="319"/>
                  </a:lnTo>
                  <a:lnTo>
                    <a:pt x="2980" y="318"/>
                  </a:lnTo>
                  <a:lnTo>
                    <a:pt x="2980" y="318"/>
                  </a:lnTo>
                  <a:lnTo>
                    <a:pt x="2980" y="316"/>
                  </a:lnTo>
                  <a:lnTo>
                    <a:pt x="2980" y="314"/>
                  </a:lnTo>
                  <a:lnTo>
                    <a:pt x="2982" y="313"/>
                  </a:lnTo>
                  <a:lnTo>
                    <a:pt x="2984" y="313"/>
                  </a:lnTo>
                  <a:lnTo>
                    <a:pt x="2985" y="311"/>
                  </a:lnTo>
                  <a:lnTo>
                    <a:pt x="2988" y="309"/>
                  </a:lnTo>
                  <a:lnTo>
                    <a:pt x="2992" y="306"/>
                  </a:lnTo>
                  <a:lnTo>
                    <a:pt x="2995" y="305"/>
                  </a:lnTo>
                  <a:lnTo>
                    <a:pt x="2998" y="305"/>
                  </a:lnTo>
                  <a:lnTo>
                    <a:pt x="3002" y="305"/>
                  </a:lnTo>
                  <a:lnTo>
                    <a:pt x="3002" y="303"/>
                  </a:lnTo>
                  <a:lnTo>
                    <a:pt x="3002" y="300"/>
                  </a:lnTo>
                  <a:lnTo>
                    <a:pt x="3002" y="298"/>
                  </a:lnTo>
                  <a:lnTo>
                    <a:pt x="3003" y="296"/>
                  </a:lnTo>
                  <a:lnTo>
                    <a:pt x="3003" y="296"/>
                  </a:lnTo>
                  <a:lnTo>
                    <a:pt x="3005" y="295"/>
                  </a:lnTo>
                  <a:lnTo>
                    <a:pt x="3006" y="293"/>
                  </a:lnTo>
                  <a:lnTo>
                    <a:pt x="3008" y="291"/>
                  </a:lnTo>
                  <a:lnTo>
                    <a:pt x="3010" y="291"/>
                  </a:lnTo>
                  <a:lnTo>
                    <a:pt x="3011" y="290"/>
                  </a:lnTo>
                  <a:lnTo>
                    <a:pt x="3013" y="288"/>
                  </a:lnTo>
                  <a:lnTo>
                    <a:pt x="3015" y="287"/>
                  </a:lnTo>
                  <a:lnTo>
                    <a:pt x="3016" y="283"/>
                  </a:lnTo>
                  <a:lnTo>
                    <a:pt x="3016" y="280"/>
                  </a:lnTo>
                  <a:lnTo>
                    <a:pt x="3018" y="275"/>
                  </a:lnTo>
                  <a:lnTo>
                    <a:pt x="3016" y="273"/>
                  </a:lnTo>
                  <a:lnTo>
                    <a:pt x="3016" y="270"/>
                  </a:lnTo>
                  <a:lnTo>
                    <a:pt x="3015" y="267"/>
                  </a:lnTo>
                  <a:lnTo>
                    <a:pt x="3015" y="265"/>
                  </a:lnTo>
                  <a:lnTo>
                    <a:pt x="3015" y="264"/>
                  </a:lnTo>
                  <a:lnTo>
                    <a:pt x="3015" y="264"/>
                  </a:lnTo>
                  <a:lnTo>
                    <a:pt x="3013" y="262"/>
                  </a:lnTo>
                  <a:lnTo>
                    <a:pt x="3015" y="260"/>
                  </a:lnTo>
                  <a:lnTo>
                    <a:pt x="3015" y="259"/>
                  </a:lnTo>
                  <a:lnTo>
                    <a:pt x="3016" y="259"/>
                  </a:lnTo>
                  <a:lnTo>
                    <a:pt x="3020" y="257"/>
                  </a:lnTo>
                  <a:lnTo>
                    <a:pt x="3021" y="255"/>
                  </a:lnTo>
                  <a:lnTo>
                    <a:pt x="3023" y="255"/>
                  </a:lnTo>
                  <a:lnTo>
                    <a:pt x="3026" y="255"/>
                  </a:lnTo>
                  <a:lnTo>
                    <a:pt x="3031" y="254"/>
                  </a:lnTo>
                  <a:lnTo>
                    <a:pt x="3036" y="254"/>
                  </a:lnTo>
                  <a:lnTo>
                    <a:pt x="3039" y="254"/>
                  </a:lnTo>
                  <a:lnTo>
                    <a:pt x="3042" y="255"/>
                  </a:lnTo>
                  <a:lnTo>
                    <a:pt x="3046" y="255"/>
                  </a:lnTo>
                  <a:lnTo>
                    <a:pt x="3047" y="255"/>
                  </a:lnTo>
                  <a:lnTo>
                    <a:pt x="3049" y="257"/>
                  </a:lnTo>
                  <a:lnTo>
                    <a:pt x="3051" y="259"/>
                  </a:lnTo>
                  <a:lnTo>
                    <a:pt x="3051" y="260"/>
                  </a:lnTo>
                  <a:lnTo>
                    <a:pt x="3051" y="264"/>
                  </a:lnTo>
                  <a:lnTo>
                    <a:pt x="3052" y="264"/>
                  </a:lnTo>
                  <a:lnTo>
                    <a:pt x="3054" y="264"/>
                  </a:lnTo>
                  <a:lnTo>
                    <a:pt x="3054" y="264"/>
                  </a:lnTo>
                  <a:lnTo>
                    <a:pt x="3057" y="267"/>
                  </a:lnTo>
                  <a:lnTo>
                    <a:pt x="3059" y="269"/>
                  </a:lnTo>
                  <a:lnTo>
                    <a:pt x="3059" y="270"/>
                  </a:lnTo>
                  <a:lnTo>
                    <a:pt x="3059" y="272"/>
                  </a:lnTo>
                  <a:lnTo>
                    <a:pt x="3059" y="273"/>
                  </a:lnTo>
                  <a:lnTo>
                    <a:pt x="3059" y="278"/>
                  </a:lnTo>
                  <a:lnTo>
                    <a:pt x="3059" y="282"/>
                  </a:lnTo>
                  <a:lnTo>
                    <a:pt x="3059" y="283"/>
                  </a:lnTo>
                  <a:lnTo>
                    <a:pt x="3059" y="285"/>
                  </a:lnTo>
                  <a:lnTo>
                    <a:pt x="3060" y="287"/>
                  </a:lnTo>
                  <a:lnTo>
                    <a:pt x="3062" y="287"/>
                  </a:lnTo>
                  <a:lnTo>
                    <a:pt x="3064" y="287"/>
                  </a:lnTo>
                  <a:lnTo>
                    <a:pt x="3065" y="288"/>
                  </a:lnTo>
                  <a:lnTo>
                    <a:pt x="3067" y="290"/>
                  </a:lnTo>
                  <a:lnTo>
                    <a:pt x="3067" y="290"/>
                  </a:lnTo>
                  <a:lnTo>
                    <a:pt x="3069" y="291"/>
                  </a:lnTo>
                  <a:lnTo>
                    <a:pt x="3069" y="291"/>
                  </a:lnTo>
                  <a:lnTo>
                    <a:pt x="3072" y="291"/>
                  </a:lnTo>
                  <a:lnTo>
                    <a:pt x="3075" y="291"/>
                  </a:lnTo>
                  <a:lnTo>
                    <a:pt x="3078" y="291"/>
                  </a:lnTo>
                  <a:lnTo>
                    <a:pt x="3080" y="290"/>
                  </a:lnTo>
                  <a:lnTo>
                    <a:pt x="3082" y="290"/>
                  </a:lnTo>
                  <a:lnTo>
                    <a:pt x="3085" y="287"/>
                  </a:lnTo>
                  <a:lnTo>
                    <a:pt x="3083" y="287"/>
                  </a:lnTo>
                  <a:lnTo>
                    <a:pt x="3082" y="285"/>
                  </a:lnTo>
                  <a:lnTo>
                    <a:pt x="3078" y="285"/>
                  </a:lnTo>
                  <a:lnTo>
                    <a:pt x="3075" y="285"/>
                  </a:lnTo>
                  <a:lnTo>
                    <a:pt x="3072" y="285"/>
                  </a:lnTo>
                  <a:lnTo>
                    <a:pt x="3070" y="283"/>
                  </a:lnTo>
                  <a:lnTo>
                    <a:pt x="3070" y="283"/>
                  </a:lnTo>
                  <a:lnTo>
                    <a:pt x="3069" y="282"/>
                  </a:lnTo>
                  <a:lnTo>
                    <a:pt x="3067" y="280"/>
                  </a:lnTo>
                  <a:lnTo>
                    <a:pt x="3065" y="280"/>
                  </a:lnTo>
                  <a:lnTo>
                    <a:pt x="3064" y="280"/>
                  </a:lnTo>
                  <a:lnTo>
                    <a:pt x="3062" y="278"/>
                  </a:lnTo>
                  <a:lnTo>
                    <a:pt x="3062" y="278"/>
                  </a:lnTo>
                  <a:lnTo>
                    <a:pt x="3062" y="277"/>
                  </a:lnTo>
                  <a:lnTo>
                    <a:pt x="3062" y="277"/>
                  </a:lnTo>
                  <a:lnTo>
                    <a:pt x="3064" y="275"/>
                  </a:lnTo>
                  <a:lnTo>
                    <a:pt x="3065" y="275"/>
                  </a:lnTo>
                  <a:lnTo>
                    <a:pt x="3065" y="273"/>
                  </a:lnTo>
                  <a:lnTo>
                    <a:pt x="3067" y="272"/>
                  </a:lnTo>
                  <a:lnTo>
                    <a:pt x="3069" y="269"/>
                  </a:lnTo>
                  <a:lnTo>
                    <a:pt x="3069" y="265"/>
                  </a:lnTo>
                  <a:lnTo>
                    <a:pt x="3069" y="264"/>
                  </a:lnTo>
                  <a:lnTo>
                    <a:pt x="3069" y="264"/>
                  </a:lnTo>
                  <a:lnTo>
                    <a:pt x="3067" y="262"/>
                  </a:lnTo>
                  <a:lnTo>
                    <a:pt x="3065" y="260"/>
                  </a:lnTo>
                  <a:lnTo>
                    <a:pt x="3064" y="260"/>
                  </a:lnTo>
                  <a:lnTo>
                    <a:pt x="3060" y="257"/>
                  </a:lnTo>
                  <a:lnTo>
                    <a:pt x="3059" y="254"/>
                  </a:lnTo>
                  <a:lnTo>
                    <a:pt x="3057" y="251"/>
                  </a:lnTo>
                  <a:lnTo>
                    <a:pt x="3056" y="247"/>
                  </a:lnTo>
                  <a:lnTo>
                    <a:pt x="3054" y="247"/>
                  </a:lnTo>
                  <a:lnTo>
                    <a:pt x="3052" y="246"/>
                  </a:lnTo>
                  <a:lnTo>
                    <a:pt x="3051" y="246"/>
                  </a:lnTo>
                  <a:lnTo>
                    <a:pt x="3049" y="244"/>
                  </a:lnTo>
                  <a:lnTo>
                    <a:pt x="3046" y="242"/>
                  </a:lnTo>
                  <a:lnTo>
                    <a:pt x="3042" y="241"/>
                  </a:lnTo>
                  <a:lnTo>
                    <a:pt x="3042" y="239"/>
                  </a:lnTo>
                  <a:lnTo>
                    <a:pt x="3041" y="239"/>
                  </a:lnTo>
                  <a:lnTo>
                    <a:pt x="3041" y="237"/>
                  </a:lnTo>
                  <a:lnTo>
                    <a:pt x="3038" y="237"/>
                  </a:lnTo>
                  <a:lnTo>
                    <a:pt x="3036" y="237"/>
                  </a:lnTo>
                  <a:lnTo>
                    <a:pt x="3034" y="237"/>
                  </a:lnTo>
                  <a:lnTo>
                    <a:pt x="3033" y="239"/>
                  </a:lnTo>
                  <a:lnTo>
                    <a:pt x="3033" y="241"/>
                  </a:lnTo>
                  <a:lnTo>
                    <a:pt x="3031" y="241"/>
                  </a:lnTo>
                  <a:lnTo>
                    <a:pt x="3029" y="242"/>
                  </a:lnTo>
                  <a:lnTo>
                    <a:pt x="3028" y="244"/>
                  </a:lnTo>
                  <a:lnTo>
                    <a:pt x="3026" y="246"/>
                  </a:lnTo>
                  <a:lnTo>
                    <a:pt x="3011" y="246"/>
                  </a:lnTo>
                  <a:lnTo>
                    <a:pt x="3010" y="246"/>
                  </a:lnTo>
                  <a:lnTo>
                    <a:pt x="3008" y="244"/>
                  </a:lnTo>
                  <a:lnTo>
                    <a:pt x="3006" y="241"/>
                  </a:lnTo>
                  <a:lnTo>
                    <a:pt x="3005" y="237"/>
                  </a:lnTo>
                  <a:lnTo>
                    <a:pt x="3005" y="236"/>
                  </a:lnTo>
                  <a:lnTo>
                    <a:pt x="3005" y="234"/>
                  </a:lnTo>
                  <a:lnTo>
                    <a:pt x="3005" y="234"/>
                  </a:lnTo>
                  <a:lnTo>
                    <a:pt x="3005" y="233"/>
                  </a:lnTo>
                  <a:lnTo>
                    <a:pt x="3006" y="231"/>
                  </a:lnTo>
                  <a:lnTo>
                    <a:pt x="3005" y="229"/>
                  </a:lnTo>
                  <a:lnTo>
                    <a:pt x="3005" y="228"/>
                  </a:lnTo>
                  <a:lnTo>
                    <a:pt x="3005" y="224"/>
                  </a:lnTo>
                  <a:lnTo>
                    <a:pt x="3003" y="223"/>
                  </a:lnTo>
                  <a:lnTo>
                    <a:pt x="3003" y="221"/>
                  </a:lnTo>
                  <a:lnTo>
                    <a:pt x="3003" y="219"/>
                  </a:lnTo>
                  <a:lnTo>
                    <a:pt x="3003" y="218"/>
                  </a:lnTo>
                  <a:lnTo>
                    <a:pt x="3005" y="216"/>
                  </a:lnTo>
                  <a:lnTo>
                    <a:pt x="3006" y="215"/>
                  </a:lnTo>
                  <a:lnTo>
                    <a:pt x="3008" y="213"/>
                  </a:lnTo>
                  <a:lnTo>
                    <a:pt x="3008" y="211"/>
                  </a:lnTo>
                  <a:lnTo>
                    <a:pt x="3008" y="210"/>
                  </a:lnTo>
                  <a:lnTo>
                    <a:pt x="3008" y="208"/>
                  </a:lnTo>
                  <a:lnTo>
                    <a:pt x="3008" y="205"/>
                  </a:lnTo>
                  <a:lnTo>
                    <a:pt x="3006" y="203"/>
                  </a:lnTo>
                  <a:lnTo>
                    <a:pt x="3008" y="201"/>
                  </a:lnTo>
                  <a:lnTo>
                    <a:pt x="3006" y="200"/>
                  </a:lnTo>
                  <a:lnTo>
                    <a:pt x="3006" y="197"/>
                  </a:lnTo>
                  <a:lnTo>
                    <a:pt x="3003" y="195"/>
                  </a:lnTo>
                  <a:lnTo>
                    <a:pt x="3002" y="193"/>
                  </a:lnTo>
                  <a:lnTo>
                    <a:pt x="2998" y="192"/>
                  </a:lnTo>
                  <a:lnTo>
                    <a:pt x="2997" y="188"/>
                  </a:lnTo>
                  <a:lnTo>
                    <a:pt x="2995" y="185"/>
                  </a:lnTo>
                  <a:lnTo>
                    <a:pt x="2995" y="183"/>
                  </a:lnTo>
                  <a:lnTo>
                    <a:pt x="2995" y="180"/>
                  </a:lnTo>
                  <a:lnTo>
                    <a:pt x="2997" y="179"/>
                  </a:lnTo>
                  <a:lnTo>
                    <a:pt x="2998" y="177"/>
                  </a:lnTo>
                  <a:lnTo>
                    <a:pt x="3000" y="175"/>
                  </a:lnTo>
                  <a:lnTo>
                    <a:pt x="3002" y="175"/>
                  </a:lnTo>
                  <a:lnTo>
                    <a:pt x="3005" y="174"/>
                  </a:lnTo>
                  <a:lnTo>
                    <a:pt x="3005" y="174"/>
                  </a:lnTo>
                  <a:lnTo>
                    <a:pt x="3005" y="172"/>
                  </a:lnTo>
                  <a:lnTo>
                    <a:pt x="3006" y="170"/>
                  </a:lnTo>
                  <a:lnTo>
                    <a:pt x="3006" y="169"/>
                  </a:lnTo>
                  <a:lnTo>
                    <a:pt x="3006" y="165"/>
                  </a:lnTo>
                  <a:lnTo>
                    <a:pt x="3006" y="165"/>
                  </a:lnTo>
                  <a:lnTo>
                    <a:pt x="3008" y="165"/>
                  </a:lnTo>
                  <a:lnTo>
                    <a:pt x="3011" y="165"/>
                  </a:lnTo>
                  <a:lnTo>
                    <a:pt x="3013" y="165"/>
                  </a:lnTo>
                  <a:lnTo>
                    <a:pt x="3016" y="165"/>
                  </a:lnTo>
                  <a:lnTo>
                    <a:pt x="3020" y="165"/>
                  </a:lnTo>
                  <a:lnTo>
                    <a:pt x="3020" y="162"/>
                  </a:lnTo>
                  <a:lnTo>
                    <a:pt x="3020" y="161"/>
                  </a:lnTo>
                  <a:lnTo>
                    <a:pt x="3020" y="159"/>
                  </a:lnTo>
                  <a:lnTo>
                    <a:pt x="3020" y="154"/>
                  </a:lnTo>
                  <a:lnTo>
                    <a:pt x="3020" y="149"/>
                  </a:lnTo>
                  <a:lnTo>
                    <a:pt x="3020" y="147"/>
                  </a:lnTo>
                  <a:lnTo>
                    <a:pt x="3020" y="146"/>
                  </a:lnTo>
                  <a:lnTo>
                    <a:pt x="3020" y="144"/>
                  </a:lnTo>
                  <a:lnTo>
                    <a:pt x="3020" y="141"/>
                  </a:lnTo>
                  <a:lnTo>
                    <a:pt x="3021" y="141"/>
                  </a:lnTo>
                  <a:lnTo>
                    <a:pt x="3023" y="141"/>
                  </a:lnTo>
                  <a:lnTo>
                    <a:pt x="3024" y="141"/>
                  </a:lnTo>
                  <a:lnTo>
                    <a:pt x="3026" y="141"/>
                  </a:lnTo>
                  <a:lnTo>
                    <a:pt x="3028" y="143"/>
                  </a:lnTo>
                  <a:lnTo>
                    <a:pt x="3028" y="146"/>
                  </a:lnTo>
                  <a:lnTo>
                    <a:pt x="3028" y="147"/>
                  </a:lnTo>
                  <a:lnTo>
                    <a:pt x="3028" y="149"/>
                  </a:lnTo>
                  <a:lnTo>
                    <a:pt x="3029" y="151"/>
                  </a:lnTo>
                  <a:lnTo>
                    <a:pt x="3031" y="151"/>
                  </a:lnTo>
                  <a:lnTo>
                    <a:pt x="3031" y="151"/>
                  </a:lnTo>
                  <a:lnTo>
                    <a:pt x="3033" y="154"/>
                  </a:lnTo>
                  <a:lnTo>
                    <a:pt x="3033" y="161"/>
                  </a:lnTo>
                  <a:lnTo>
                    <a:pt x="3031" y="162"/>
                  </a:lnTo>
                  <a:lnTo>
                    <a:pt x="3031" y="162"/>
                  </a:lnTo>
                  <a:lnTo>
                    <a:pt x="3029" y="164"/>
                  </a:lnTo>
                  <a:lnTo>
                    <a:pt x="3029" y="167"/>
                  </a:lnTo>
                  <a:lnTo>
                    <a:pt x="3029" y="170"/>
                  </a:lnTo>
                  <a:lnTo>
                    <a:pt x="3029" y="177"/>
                  </a:lnTo>
                  <a:lnTo>
                    <a:pt x="3029" y="179"/>
                  </a:lnTo>
                  <a:lnTo>
                    <a:pt x="3029" y="180"/>
                  </a:lnTo>
                  <a:lnTo>
                    <a:pt x="3029" y="180"/>
                  </a:lnTo>
                  <a:lnTo>
                    <a:pt x="3031" y="182"/>
                  </a:lnTo>
                  <a:lnTo>
                    <a:pt x="3031" y="182"/>
                  </a:lnTo>
                  <a:lnTo>
                    <a:pt x="3033" y="185"/>
                  </a:lnTo>
                  <a:lnTo>
                    <a:pt x="3034" y="185"/>
                  </a:lnTo>
                  <a:lnTo>
                    <a:pt x="3038" y="187"/>
                  </a:lnTo>
                  <a:lnTo>
                    <a:pt x="3041" y="188"/>
                  </a:lnTo>
                  <a:lnTo>
                    <a:pt x="3044" y="188"/>
                  </a:lnTo>
                  <a:lnTo>
                    <a:pt x="3047" y="188"/>
                  </a:lnTo>
                  <a:lnTo>
                    <a:pt x="3051" y="188"/>
                  </a:lnTo>
                  <a:lnTo>
                    <a:pt x="3054" y="188"/>
                  </a:lnTo>
                  <a:lnTo>
                    <a:pt x="3056" y="190"/>
                  </a:lnTo>
                  <a:lnTo>
                    <a:pt x="3056" y="190"/>
                  </a:lnTo>
                  <a:lnTo>
                    <a:pt x="3057" y="192"/>
                  </a:lnTo>
                  <a:lnTo>
                    <a:pt x="3059" y="192"/>
                  </a:lnTo>
                  <a:lnTo>
                    <a:pt x="3060" y="192"/>
                  </a:lnTo>
                  <a:lnTo>
                    <a:pt x="3062" y="192"/>
                  </a:lnTo>
                  <a:lnTo>
                    <a:pt x="3064" y="192"/>
                  </a:lnTo>
                  <a:lnTo>
                    <a:pt x="3064" y="192"/>
                  </a:lnTo>
                  <a:lnTo>
                    <a:pt x="3065" y="193"/>
                  </a:lnTo>
                  <a:lnTo>
                    <a:pt x="3067" y="193"/>
                  </a:lnTo>
                  <a:lnTo>
                    <a:pt x="3069" y="193"/>
                  </a:lnTo>
                  <a:lnTo>
                    <a:pt x="3072" y="195"/>
                  </a:lnTo>
                  <a:lnTo>
                    <a:pt x="3074" y="195"/>
                  </a:lnTo>
                  <a:lnTo>
                    <a:pt x="3075" y="197"/>
                  </a:lnTo>
                  <a:lnTo>
                    <a:pt x="3075" y="200"/>
                  </a:lnTo>
                  <a:lnTo>
                    <a:pt x="3077" y="198"/>
                  </a:lnTo>
                  <a:lnTo>
                    <a:pt x="3077" y="197"/>
                  </a:lnTo>
                  <a:lnTo>
                    <a:pt x="3077" y="197"/>
                  </a:lnTo>
                  <a:lnTo>
                    <a:pt x="3077" y="195"/>
                  </a:lnTo>
                  <a:lnTo>
                    <a:pt x="3075" y="193"/>
                  </a:lnTo>
                  <a:lnTo>
                    <a:pt x="3074" y="192"/>
                  </a:lnTo>
                  <a:lnTo>
                    <a:pt x="3072" y="192"/>
                  </a:lnTo>
                  <a:lnTo>
                    <a:pt x="3070" y="192"/>
                  </a:lnTo>
                  <a:lnTo>
                    <a:pt x="3069" y="190"/>
                  </a:lnTo>
                  <a:lnTo>
                    <a:pt x="3069" y="190"/>
                  </a:lnTo>
                  <a:lnTo>
                    <a:pt x="3069" y="188"/>
                  </a:lnTo>
                  <a:lnTo>
                    <a:pt x="3067" y="187"/>
                  </a:lnTo>
                  <a:lnTo>
                    <a:pt x="3062" y="185"/>
                  </a:lnTo>
                  <a:lnTo>
                    <a:pt x="3057" y="183"/>
                  </a:lnTo>
                  <a:lnTo>
                    <a:pt x="3056" y="183"/>
                  </a:lnTo>
                  <a:lnTo>
                    <a:pt x="3054" y="182"/>
                  </a:lnTo>
                  <a:lnTo>
                    <a:pt x="3051" y="182"/>
                  </a:lnTo>
                  <a:lnTo>
                    <a:pt x="3047" y="182"/>
                  </a:lnTo>
                  <a:lnTo>
                    <a:pt x="3046" y="182"/>
                  </a:lnTo>
                  <a:lnTo>
                    <a:pt x="3042" y="180"/>
                  </a:lnTo>
                  <a:lnTo>
                    <a:pt x="3041" y="179"/>
                  </a:lnTo>
                  <a:lnTo>
                    <a:pt x="3041" y="175"/>
                  </a:lnTo>
                  <a:lnTo>
                    <a:pt x="3041" y="174"/>
                  </a:lnTo>
                  <a:lnTo>
                    <a:pt x="3042" y="174"/>
                  </a:lnTo>
                  <a:lnTo>
                    <a:pt x="3044" y="172"/>
                  </a:lnTo>
                  <a:lnTo>
                    <a:pt x="3044" y="170"/>
                  </a:lnTo>
                  <a:lnTo>
                    <a:pt x="3044" y="169"/>
                  </a:lnTo>
                  <a:lnTo>
                    <a:pt x="3044" y="167"/>
                  </a:lnTo>
                  <a:lnTo>
                    <a:pt x="3046" y="165"/>
                  </a:lnTo>
                  <a:lnTo>
                    <a:pt x="3047" y="165"/>
                  </a:lnTo>
                  <a:lnTo>
                    <a:pt x="3049" y="165"/>
                  </a:lnTo>
                  <a:lnTo>
                    <a:pt x="3051" y="165"/>
                  </a:lnTo>
                  <a:lnTo>
                    <a:pt x="3054" y="165"/>
                  </a:lnTo>
                  <a:lnTo>
                    <a:pt x="3056" y="165"/>
                  </a:lnTo>
                  <a:lnTo>
                    <a:pt x="3057" y="167"/>
                  </a:lnTo>
                  <a:lnTo>
                    <a:pt x="3057" y="169"/>
                  </a:lnTo>
                  <a:lnTo>
                    <a:pt x="3059" y="169"/>
                  </a:lnTo>
                  <a:lnTo>
                    <a:pt x="3062" y="170"/>
                  </a:lnTo>
                  <a:lnTo>
                    <a:pt x="3065" y="170"/>
                  </a:lnTo>
                  <a:lnTo>
                    <a:pt x="3069" y="170"/>
                  </a:lnTo>
                  <a:lnTo>
                    <a:pt x="3069" y="170"/>
                  </a:lnTo>
                  <a:lnTo>
                    <a:pt x="3070" y="169"/>
                  </a:lnTo>
                  <a:lnTo>
                    <a:pt x="3070" y="167"/>
                  </a:lnTo>
                  <a:lnTo>
                    <a:pt x="3070" y="167"/>
                  </a:lnTo>
                  <a:lnTo>
                    <a:pt x="3069" y="165"/>
                  </a:lnTo>
                  <a:lnTo>
                    <a:pt x="3067" y="164"/>
                  </a:lnTo>
                  <a:lnTo>
                    <a:pt x="3067" y="164"/>
                  </a:lnTo>
                  <a:lnTo>
                    <a:pt x="3067" y="162"/>
                  </a:lnTo>
                  <a:lnTo>
                    <a:pt x="3065" y="162"/>
                  </a:lnTo>
                  <a:lnTo>
                    <a:pt x="3062" y="162"/>
                  </a:lnTo>
                  <a:lnTo>
                    <a:pt x="3059" y="161"/>
                  </a:lnTo>
                  <a:lnTo>
                    <a:pt x="3056" y="162"/>
                  </a:lnTo>
                  <a:lnTo>
                    <a:pt x="3054" y="161"/>
                  </a:lnTo>
                  <a:lnTo>
                    <a:pt x="3052" y="161"/>
                  </a:lnTo>
                  <a:lnTo>
                    <a:pt x="3052" y="157"/>
                  </a:lnTo>
                  <a:lnTo>
                    <a:pt x="3057" y="156"/>
                  </a:lnTo>
                  <a:lnTo>
                    <a:pt x="3062" y="156"/>
                  </a:lnTo>
                  <a:lnTo>
                    <a:pt x="3065" y="154"/>
                  </a:lnTo>
                  <a:lnTo>
                    <a:pt x="3065" y="154"/>
                  </a:lnTo>
                  <a:lnTo>
                    <a:pt x="3067" y="152"/>
                  </a:lnTo>
                  <a:lnTo>
                    <a:pt x="3067" y="152"/>
                  </a:lnTo>
                  <a:lnTo>
                    <a:pt x="3070" y="152"/>
                  </a:lnTo>
                  <a:lnTo>
                    <a:pt x="3074" y="152"/>
                  </a:lnTo>
                  <a:lnTo>
                    <a:pt x="3077" y="154"/>
                  </a:lnTo>
                  <a:lnTo>
                    <a:pt x="3077" y="154"/>
                  </a:lnTo>
                  <a:lnTo>
                    <a:pt x="3077" y="156"/>
                  </a:lnTo>
                  <a:lnTo>
                    <a:pt x="3078" y="157"/>
                  </a:lnTo>
                  <a:lnTo>
                    <a:pt x="3080" y="159"/>
                  </a:lnTo>
                  <a:lnTo>
                    <a:pt x="3082" y="159"/>
                  </a:lnTo>
                  <a:lnTo>
                    <a:pt x="3085" y="161"/>
                  </a:lnTo>
                  <a:lnTo>
                    <a:pt x="3103" y="161"/>
                  </a:lnTo>
                  <a:lnTo>
                    <a:pt x="3105" y="161"/>
                  </a:lnTo>
                  <a:lnTo>
                    <a:pt x="3106" y="161"/>
                  </a:lnTo>
                  <a:lnTo>
                    <a:pt x="3106" y="162"/>
                  </a:lnTo>
                  <a:lnTo>
                    <a:pt x="3106" y="162"/>
                  </a:lnTo>
                  <a:lnTo>
                    <a:pt x="3106" y="164"/>
                  </a:lnTo>
                  <a:lnTo>
                    <a:pt x="3108" y="165"/>
                  </a:lnTo>
                  <a:lnTo>
                    <a:pt x="3108" y="167"/>
                  </a:lnTo>
                  <a:lnTo>
                    <a:pt x="3110" y="169"/>
                  </a:lnTo>
                  <a:lnTo>
                    <a:pt x="3111" y="169"/>
                  </a:lnTo>
                  <a:lnTo>
                    <a:pt x="3114" y="169"/>
                  </a:lnTo>
                  <a:lnTo>
                    <a:pt x="3116" y="170"/>
                  </a:lnTo>
                  <a:lnTo>
                    <a:pt x="3118" y="170"/>
                  </a:lnTo>
                  <a:lnTo>
                    <a:pt x="3119" y="170"/>
                  </a:lnTo>
                  <a:lnTo>
                    <a:pt x="3121" y="170"/>
                  </a:lnTo>
                  <a:lnTo>
                    <a:pt x="3123" y="172"/>
                  </a:lnTo>
                  <a:lnTo>
                    <a:pt x="3123" y="174"/>
                  </a:lnTo>
                  <a:lnTo>
                    <a:pt x="3123" y="174"/>
                  </a:lnTo>
                  <a:lnTo>
                    <a:pt x="3126" y="175"/>
                  </a:lnTo>
                  <a:lnTo>
                    <a:pt x="3128" y="177"/>
                  </a:lnTo>
                  <a:lnTo>
                    <a:pt x="3131" y="177"/>
                  </a:lnTo>
                  <a:lnTo>
                    <a:pt x="3134" y="177"/>
                  </a:lnTo>
                  <a:lnTo>
                    <a:pt x="3136" y="175"/>
                  </a:lnTo>
                  <a:lnTo>
                    <a:pt x="3137" y="172"/>
                  </a:lnTo>
                  <a:lnTo>
                    <a:pt x="3137" y="165"/>
                  </a:lnTo>
                  <a:lnTo>
                    <a:pt x="3137" y="165"/>
                  </a:lnTo>
                  <a:lnTo>
                    <a:pt x="3136" y="164"/>
                  </a:lnTo>
                  <a:lnTo>
                    <a:pt x="3134" y="162"/>
                  </a:lnTo>
                  <a:lnTo>
                    <a:pt x="3134" y="162"/>
                  </a:lnTo>
                  <a:lnTo>
                    <a:pt x="3133" y="161"/>
                  </a:lnTo>
                  <a:lnTo>
                    <a:pt x="3133" y="161"/>
                  </a:lnTo>
                  <a:lnTo>
                    <a:pt x="3131" y="159"/>
                  </a:lnTo>
                  <a:lnTo>
                    <a:pt x="3129" y="159"/>
                  </a:lnTo>
                  <a:lnTo>
                    <a:pt x="3128" y="159"/>
                  </a:lnTo>
                  <a:lnTo>
                    <a:pt x="3126" y="159"/>
                  </a:lnTo>
                  <a:lnTo>
                    <a:pt x="3121" y="159"/>
                  </a:lnTo>
                  <a:lnTo>
                    <a:pt x="3118" y="159"/>
                  </a:lnTo>
                  <a:lnTo>
                    <a:pt x="3114" y="159"/>
                  </a:lnTo>
                  <a:lnTo>
                    <a:pt x="3113" y="159"/>
                  </a:lnTo>
                  <a:lnTo>
                    <a:pt x="3113" y="157"/>
                  </a:lnTo>
                  <a:lnTo>
                    <a:pt x="3111" y="156"/>
                  </a:lnTo>
                  <a:lnTo>
                    <a:pt x="3111" y="154"/>
                  </a:lnTo>
                  <a:lnTo>
                    <a:pt x="3110" y="152"/>
                  </a:lnTo>
                  <a:lnTo>
                    <a:pt x="3110" y="149"/>
                  </a:lnTo>
                  <a:lnTo>
                    <a:pt x="3110" y="146"/>
                  </a:lnTo>
                  <a:lnTo>
                    <a:pt x="3110" y="143"/>
                  </a:lnTo>
                  <a:lnTo>
                    <a:pt x="3110" y="141"/>
                  </a:lnTo>
                  <a:lnTo>
                    <a:pt x="3108" y="141"/>
                  </a:lnTo>
                  <a:lnTo>
                    <a:pt x="3106" y="141"/>
                  </a:lnTo>
                  <a:lnTo>
                    <a:pt x="3106" y="139"/>
                  </a:lnTo>
                  <a:lnTo>
                    <a:pt x="3105" y="138"/>
                  </a:lnTo>
                  <a:lnTo>
                    <a:pt x="3103" y="136"/>
                  </a:lnTo>
                  <a:lnTo>
                    <a:pt x="3101" y="134"/>
                  </a:lnTo>
                  <a:lnTo>
                    <a:pt x="3100" y="131"/>
                  </a:lnTo>
                  <a:lnTo>
                    <a:pt x="3101" y="129"/>
                  </a:lnTo>
                  <a:lnTo>
                    <a:pt x="3103" y="126"/>
                  </a:lnTo>
                  <a:lnTo>
                    <a:pt x="3105" y="126"/>
                  </a:lnTo>
                  <a:lnTo>
                    <a:pt x="3121" y="126"/>
                  </a:lnTo>
                  <a:lnTo>
                    <a:pt x="3123" y="125"/>
                  </a:lnTo>
                  <a:lnTo>
                    <a:pt x="3124" y="123"/>
                  </a:lnTo>
                  <a:lnTo>
                    <a:pt x="3124" y="121"/>
                  </a:lnTo>
                  <a:lnTo>
                    <a:pt x="3124" y="121"/>
                  </a:lnTo>
                  <a:lnTo>
                    <a:pt x="3124" y="120"/>
                  </a:lnTo>
                  <a:lnTo>
                    <a:pt x="3126" y="120"/>
                  </a:lnTo>
                  <a:lnTo>
                    <a:pt x="3128" y="120"/>
                  </a:lnTo>
                  <a:lnTo>
                    <a:pt x="3129" y="120"/>
                  </a:lnTo>
                  <a:lnTo>
                    <a:pt x="3131" y="120"/>
                  </a:lnTo>
                  <a:lnTo>
                    <a:pt x="3146" y="120"/>
                  </a:lnTo>
                  <a:lnTo>
                    <a:pt x="3147" y="120"/>
                  </a:lnTo>
                  <a:lnTo>
                    <a:pt x="3149" y="118"/>
                  </a:lnTo>
                  <a:lnTo>
                    <a:pt x="3151" y="118"/>
                  </a:lnTo>
                  <a:lnTo>
                    <a:pt x="3152" y="118"/>
                  </a:lnTo>
                  <a:lnTo>
                    <a:pt x="3155" y="118"/>
                  </a:lnTo>
                  <a:lnTo>
                    <a:pt x="3159" y="118"/>
                  </a:lnTo>
                  <a:lnTo>
                    <a:pt x="3162" y="116"/>
                  </a:lnTo>
                  <a:lnTo>
                    <a:pt x="3164" y="116"/>
                  </a:lnTo>
                  <a:lnTo>
                    <a:pt x="3167" y="116"/>
                  </a:lnTo>
                  <a:lnTo>
                    <a:pt x="3169" y="118"/>
                  </a:lnTo>
                  <a:lnTo>
                    <a:pt x="3170" y="118"/>
                  </a:lnTo>
                  <a:lnTo>
                    <a:pt x="3170" y="120"/>
                  </a:lnTo>
                  <a:lnTo>
                    <a:pt x="3173" y="120"/>
                  </a:lnTo>
                  <a:lnTo>
                    <a:pt x="3175" y="120"/>
                  </a:lnTo>
                  <a:lnTo>
                    <a:pt x="3177" y="120"/>
                  </a:lnTo>
                  <a:lnTo>
                    <a:pt x="3178" y="118"/>
                  </a:lnTo>
                  <a:lnTo>
                    <a:pt x="3180" y="118"/>
                  </a:lnTo>
                  <a:lnTo>
                    <a:pt x="3182" y="116"/>
                  </a:lnTo>
                  <a:lnTo>
                    <a:pt x="3182" y="115"/>
                  </a:lnTo>
                  <a:lnTo>
                    <a:pt x="3183" y="115"/>
                  </a:lnTo>
                  <a:lnTo>
                    <a:pt x="3185" y="113"/>
                  </a:lnTo>
                  <a:lnTo>
                    <a:pt x="3187" y="113"/>
                  </a:lnTo>
                  <a:lnTo>
                    <a:pt x="3188" y="113"/>
                  </a:lnTo>
                  <a:lnTo>
                    <a:pt x="3191" y="113"/>
                  </a:lnTo>
                  <a:lnTo>
                    <a:pt x="3198" y="113"/>
                  </a:lnTo>
                  <a:lnTo>
                    <a:pt x="3203" y="115"/>
                  </a:lnTo>
                  <a:lnTo>
                    <a:pt x="3206" y="115"/>
                  </a:lnTo>
                  <a:lnTo>
                    <a:pt x="3206" y="113"/>
                  </a:lnTo>
                  <a:lnTo>
                    <a:pt x="3208" y="113"/>
                  </a:lnTo>
                  <a:lnTo>
                    <a:pt x="3208" y="111"/>
                  </a:lnTo>
                  <a:lnTo>
                    <a:pt x="3208" y="108"/>
                  </a:lnTo>
                  <a:lnTo>
                    <a:pt x="3208" y="107"/>
                  </a:lnTo>
                  <a:lnTo>
                    <a:pt x="3208" y="105"/>
                  </a:lnTo>
                  <a:lnTo>
                    <a:pt x="3206" y="105"/>
                  </a:lnTo>
                  <a:lnTo>
                    <a:pt x="3205" y="103"/>
                  </a:lnTo>
                  <a:lnTo>
                    <a:pt x="3201" y="103"/>
                  </a:lnTo>
                  <a:lnTo>
                    <a:pt x="3198" y="102"/>
                  </a:lnTo>
                  <a:lnTo>
                    <a:pt x="3196" y="102"/>
                  </a:lnTo>
                  <a:lnTo>
                    <a:pt x="3195" y="100"/>
                  </a:lnTo>
                  <a:lnTo>
                    <a:pt x="3193" y="98"/>
                  </a:lnTo>
                  <a:lnTo>
                    <a:pt x="3191" y="97"/>
                  </a:lnTo>
                  <a:lnTo>
                    <a:pt x="3191" y="93"/>
                  </a:lnTo>
                  <a:lnTo>
                    <a:pt x="3191" y="92"/>
                  </a:lnTo>
                  <a:lnTo>
                    <a:pt x="3193" y="92"/>
                  </a:lnTo>
                  <a:lnTo>
                    <a:pt x="3195" y="90"/>
                  </a:lnTo>
                  <a:lnTo>
                    <a:pt x="3198" y="90"/>
                  </a:lnTo>
                  <a:lnTo>
                    <a:pt x="3201" y="89"/>
                  </a:lnTo>
                  <a:lnTo>
                    <a:pt x="3203" y="89"/>
                  </a:lnTo>
                  <a:lnTo>
                    <a:pt x="3205" y="89"/>
                  </a:lnTo>
                  <a:lnTo>
                    <a:pt x="3206" y="89"/>
                  </a:lnTo>
                  <a:lnTo>
                    <a:pt x="3208" y="89"/>
                  </a:lnTo>
                  <a:lnTo>
                    <a:pt x="3209" y="89"/>
                  </a:lnTo>
                  <a:lnTo>
                    <a:pt x="3211" y="89"/>
                  </a:lnTo>
                  <a:lnTo>
                    <a:pt x="3213" y="87"/>
                  </a:lnTo>
                  <a:lnTo>
                    <a:pt x="3213" y="85"/>
                  </a:lnTo>
                  <a:lnTo>
                    <a:pt x="3213" y="84"/>
                  </a:lnTo>
                  <a:lnTo>
                    <a:pt x="3213" y="80"/>
                  </a:lnTo>
                  <a:lnTo>
                    <a:pt x="3214" y="79"/>
                  </a:lnTo>
                  <a:lnTo>
                    <a:pt x="3216" y="79"/>
                  </a:lnTo>
                  <a:lnTo>
                    <a:pt x="3219" y="75"/>
                  </a:lnTo>
                  <a:lnTo>
                    <a:pt x="3223" y="75"/>
                  </a:lnTo>
                  <a:lnTo>
                    <a:pt x="3226" y="74"/>
                  </a:lnTo>
                  <a:lnTo>
                    <a:pt x="3229" y="74"/>
                  </a:lnTo>
                  <a:lnTo>
                    <a:pt x="3232" y="74"/>
                  </a:lnTo>
                  <a:lnTo>
                    <a:pt x="3234" y="74"/>
                  </a:lnTo>
                  <a:lnTo>
                    <a:pt x="3237" y="74"/>
                  </a:lnTo>
                  <a:lnTo>
                    <a:pt x="3239" y="72"/>
                  </a:lnTo>
                  <a:lnTo>
                    <a:pt x="3239" y="71"/>
                  </a:lnTo>
                  <a:lnTo>
                    <a:pt x="3241" y="71"/>
                  </a:lnTo>
                  <a:lnTo>
                    <a:pt x="3244" y="69"/>
                  </a:lnTo>
                  <a:lnTo>
                    <a:pt x="3247" y="67"/>
                  </a:lnTo>
                  <a:lnTo>
                    <a:pt x="3249" y="66"/>
                  </a:lnTo>
                  <a:lnTo>
                    <a:pt x="3249" y="64"/>
                  </a:lnTo>
                  <a:lnTo>
                    <a:pt x="3252" y="64"/>
                  </a:lnTo>
                  <a:lnTo>
                    <a:pt x="3257" y="64"/>
                  </a:lnTo>
                  <a:lnTo>
                    <a:pt x="3259" y="64"/>
                  </a:lnTo>
                  <a:lnTo>
                    <a:pt x="3260" y="64"/>
                  </a:lnTo>
                  <a:lnTo>
                    <a:pt x="3260" y="64"/>
                  </a:lnTo>
                  <a:lnTo>
                    <a:pt x="3260" y="66"/>
                  </a:lnTo>
                  <a:lnTo>
                    <a:pt x="3262" y="67"/>
                  </a:lnTo>
                  <a:lnTo>
                    <a:pt x="3263" y="67"/>
                  </a:lnTo>
                  <a:lnTo>
                    <a:pt x="3265" y="67"/>
                  </a:lnTo>
                  <a:lnTo>
                    <a:pt x="3267" y="67"/>
                  </a:lnTo>
                  <a:lnTo>
                    <a:pt x="3267" y="66"/>
                  </a:lnTo>
                  <a:lnTo>
                    <a:pt x="3268" y="64"/>
                  </a:lnTo>
                  <a:lnTo>
                    <a:pt x="3270" y="64"/>
                  </a:lnTo>
                  <a:lnTo>
                    <a:pt x="3272" y="64"/>
                  </a:lnTo>
                  <a:lnTo>
                    <a:pt x="3275" y="62"/>
                  </a:lnTo>
                  <a:lnTo>
                    <a:pt x="3278" y="61"/>
                  </a:lnTo>
                  <a:lnTo>
                    <a:pt x="3281" y="59"/>
                  </a:lnTo>
                  <a:lnTo>
                    <a:pt x="3285" y="57"/>
                  </a:lnTo>
                  <a:lnTo>
                    <a:pt x="3286" y="56"/>
                  </a:lnTo>
                  <a:lnTo>
                    <a:pt x="3290" y="56"/>
                  </a:lnTo>
                  <a:lnTo>
                    <a:pt x="3306" y="56"/>
                  </a:lnTo>
                  <a:lnTo>
                    <a:pt x="3309" y="56"/>
                  </a:lnTo>
                  <a:lnTo>
                    <a:pt x="3311" y="54"/>
                  </a:lnTo>
                  <a:lnTo>
                    <a:pt x="3313" y="54"/>
                  </a:lnTo>
                  <a:lnTo>
                    <a:pt x="3313" y="54"/>
                  </a:lnTo>
                  <a:lnTo>
                    <a:pt x="3314" y="53"/>
                  </a:lnTo>
                  <a:lnTo>
                    <a:pt x="3314" y="49"/>
                  </a:lnTo>
                  <a:lnTo>
                    <a:pt x="3314" y="48"/>
                  </a:lnTo>
                  <a:lnTo>
                    <a:pt x="3314" y="48"/>
                  </a:lnTo>
                  <a:lnTo>
                    <a:pt x="3314" y="46"/>
                  </a:lnTo>
                  <a:lnTo>
                    <a:pt x="3316" y="44"/>
                  </a:lnTo>
                  <a:lnTo>
                    <a:pt x="3316" y="43"/>
                  </a:lnTo>
                  <a:lnTo>
                    <a:pt x="3317" y="43"/>
                  </a:lnTo>
                  <a:lnTo>
                    <a:pt x="3319" y="41"/>
                  </a:lnTo>
                  <a:lnTo>
                    <a:pt x="3321" y="41"/>
                  </a:lnTo>
                  <a:lnTo>
                    <a:pt x="3322" y="41"/>
                  </a:lnTo>
                  <a:lnTo>
                    <a:pt x="3324" y="41"/>
                  </a:lnTo>
                  <a:lnTo>
                    <a:pt x="3327" y="41"/>
                  </a:lnTo>
                  <a:lnTo>
                    <a:pt x="3329" y="43"/>
                  </a:lnTo>
                  <a:lnTo>
                    <a:pt x="3331" y="43"/>
                  </a:lnTo>
                  <a:lnTo>
                    <a:pt x="3334" y="43"/>
                  </a:lnTo>
                  <a:lnTo>
                    <a:pt x="3339" y="43"/>
                  </a:lnTo>
                  <a:lnTo>
                    <a:pt x="3342" y="43"/>
                  </a:lnTo>
                  <a:lnTo>
                    <a:pt x="3345" y="43"/>
                  </a:lnTo>
                  <a:lnTo>
                    <a:pt x="3349" y="44"/>
                  </a:lnTo>
                  <a:lnTo>
                    <a:pt x="3350" y="44"/>
                  </a:lnTo>
                  <a:lnTo>
                    <a:pt x="3350" y="46"/>
                  </a:lnTo>
                  <a:lnTo>
                    <a:pt x="3350" y="48"/>
                  </a:lnTo>
                  <a:lnTo>
                    <a:pt x="3352" y="49"/>
                  </a:lnTo>
                  <a:lnTo>
                    <a:pt x="3353" y="49"/>
                  </a:lnTo>
                  <a:lnTo>
                    <a:pt x="3355" y="51"/>
                  </a:lnTo>
                  <a:lnTo>
                    <a:pt x="3357" y="51"/>
                  </a:lnTo>
                  <a:lnTo>
                    <a:pt x="3360" y="51"/>
                  </a:lnTo>
                  <a:lnTo>
                    <a:pt x="3363" y="51"/>
                  </a:lnTo>
                  <a:lnTo>
                    <a:pt x="3367" y="51"/>
                  </a:lnTo>
                  <a:lnTo>
                    <a:pt x="3368" y="51"/>
                  </a:lnTo>
                  <a:lnTo>
                    <a:pt x="3371" y="51"/>
                  </a:lnTo>
                  <a:lnTo>
                    <a:pt x="3373" y="49"/>
                  </a:lnTo>
                  <a:lnTo>
                    <a:pt x="3375" y="49"/>
                  </a:lnTo>
                  <a:lnTo>
                    <a:pt x="3376" y="48"/>
                  </a:lnTo>
                  <a:lnTo>
                    <a:pt x="3376" y="46"/>
                  </a:lnTo>
                  <a:lnTo>
                    <a:pt x="3376" y="44"/>
                  </a:lnTo>
                  <a:lnTo>
                    <a:pt x="3376" y="43"/>
                  </a:lnTo>
                  <a:lnTo>
                    <a:pt x="3376" y="43"/>
                  </a:lnTo>
                  <a:lnTo>
                    <a:pt x="3380" y="41"/>
                  </a:lnTo>
                  <a:lnTo>
                    <a:pt x="3381" y="41"/>
                  </a:lnTo>
                  <a:lnTo>
                    <a:pt x="3385" y="41"/>
                  </a:lnTo>
                  <a:lnTo>
                    <a:pt x="3385" y="39"/>
                  </a:lnTo>
                  <a:lnTo>
                    <a:pt x="3386" y="38"/>
                  </a:lnTo>
                  <a:lnTo>
                    <a:pt x="3386" y="35"/>
                  </a:lnTo>
                  <a:lnTo>
                    <a:pt x="3417" y="35"/>
                  </a:lnTo>
                  <a:lnTo>
                    <a:pt x="3417" y="31"/>
                  </a:lnTo>
                  <a:lnTo>
                    <a:pt x="3416" y="30"/>
                  </a:lnTo>
                  <a:lnTo>
                    <a:pt x="3414" y="30"/>
                  </a:lnTo>
                  <a:lnTo>
                    <a:pt x="3414" y="28"/>
                  </a:lnTo>
                  <a:lnTo>
                    <a:pt x="3412" y="26"/>
                  </a:lnTo>
                  <a:lnTo>
                    <a:pt x="3417" y="25"/>
                  </a:lnTo>
                  <a:lnTo>
                    <a:pt x="3419" y="23"/>
                  </a:lnTo>
                  <a:lnTo>
                    <a:pt x="3421" y="21"/>
                  </a:lnTo>
                  <a:lnTo>
                    <a:pt x="3422" y="20"/>
                  </a:lnTo>
                  <a:lnTo>
                    <a:pt x="3422" y="18"/>
                  </a:lnTo>
                  <a:lnTo>
                    <a:pt x="3422" y="17"/>
                  </a:lnTo>
                  <a:lnTo>
                    <a:pt x="3422" y="15"/>
                  </a:lnTo>
                  <a:lnTo>
                    <a:pt x="3422" y="13"/>
                  </a:lnTo>
                  <a:lnTo>
                    <a:pt x="3422" y="12"/>
                  </a:lnTo>
                  <a:lnTo>
                    <a:pt x="3424" y="10"/>
                  </a:lnTo>
                  <a:lnTo>
                    <a:pt x="3426" y="8"/>
                  </a:lnTo>
                  <a:lnTo>
                    <a:pt x="3427" y="7"/>
                  </a:lnTo>
                  <a:lnTo>
                    <a:pt x="3429" y="7"/>
                  </a:lnTo>
                  <a:lnTo>
                    <a:pt x="3430" y="7"/>
                  </a:lnTo>
                  <a:lnTo>
                    <a:pt x="3434" y="5"/>
                  </a:lnTo>
                  <a:lnTo>
                    <a:pt x="3437" y="3"/>
                  </a:lnTo>
                  <a:lnTo>
                    <a:pt x="3440" y="3"/>
                  </a:lnTo>
                  <a:lnTo>
                    <a:pt x="3444" y="3"/>
                  </a:lnTo>
                  <a:lnTo>
                    <a:pt x="3447" y="2"/>
                  </a:lnTo>
                  <a:lnTo>
                    <a:pt x="3450" y="0"/>
                  </a:lnTo>
                  <a:lnTo>
                    <a:pt x="3452" y="0"/>
                  </a:lnTo>
                  <a:lnTo>
                    <a:pt x="34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 noEditPoints="1"/>
            </p:cNvSpPr>
            <p:nvPr/>
          </p:nvSpPr>
          <p:spPr bwMode="auto">
            <a:xfrm>
              <a:off x="2884488" y="1358900"/>
              <a:ext cx="5500688" cy="398463"/>
            </a:xfrm>
            <a:custGeom>
              <a:avLst/>
              <a:gdLst>
                <a:gd name="T0" fmla="*/ 486 w 3465"/>
                <a:gd name="T1" fmla="*/ 190 h 251"/>
                <a:gd name="T2" fmla="*/ 320 w 3465"/>
                <a:gd name="T3" fmla="*/ 190 h 251"/>
                <a:gd name="T4" fmla="*/ 3463 w 3465"/>
                <a:gd name="T5" fmla="*/ 177 h 251"/>
                <a:gd name="T6" fmla="*/ 144 w 3465"/>
                <a:gd name="T7" fmla="*/ 169 h 251"/>
                <a:gd name="T8" fmla="*/ 270 w 3465"/>
                <a:gd name="T9" fmla="*/ 149 h 251"/>
                <a:gd name="T10" fmla="*/ 3398 w 3465"/>
                <a:gd name="T11" fmla="*/ 144 h 251"/>
                <a:gd name="T12" fmla="*/ 3398 w 3465"/>
                <a:gd name="T13" fmla="*/ 174 h 251"/>
                <a:gd name="T14" fmla="*/ 3357 w 3465"/>
                <a:gd name="T15" fmla="*/ 167 h 251"/>
                <a:gd name="T16" fmla="*/ 2119 w 3465"/>
                <a:gd name="T17" fmla="*/ 130 h 251"/>
                <a:gd name="T18" fmla="*/ 2170 w 3465"/>
                <a:gd name="T19" fmla="*/ 154 h 251"/>
                <a:gd name="T20" fmla="*/ 2193 w 3465"/>
                <a:gd name="T21" fmla="*/ 205 h 251"/>
                <a:gd name="T22" fmla="*/ 2150 w 3465"/>
                <a:gd name="T23" fmla="*/ 175 h 251"/>
                <a:gd name="T24" fmla="*/ 2106 w 3465"/>
                <a:gd name="T25" fmla="*/ 215 h 251"/>
                <a:gd name="T26" fmla="*/ 2064 w 3465"/>
                <a:gd name="T27" fmla="*/ 195 h 251"/>
                <a:gd name="T28" fmla="*/ 2059 w 3465"/>
                <a:gd name="T29" fmla="*/ 190 h 251"/>
                <a:gd name="T30" fmla="*/ 2075 w 3465"/>
                <a:gd name="T31" fmla="*/ 164 h 251"/>
                <a:gd name="T32" fmla="*/ 2026 w 3465"/>
                <a:gd name="T33" fmla="*/ 164 h 251"/>
                <a:gd name="T34" fmla="*/ 2024 w 3465"/>
                <a:gd name="T35" fmla="*/ 157 h 251"/>
                <a:gd name="T36" fmla="*/ 2044 w 3465"/>
                <a:gd name="T37" fmla="*/ 120 h 251"/>
                <a:gd name="T38" fmla="*/ 2085 w 3465"/>
                <a:gd name="T39" fmla="*/ 144 h 251"/>
                <a:gd name="T40" fmla="*/ 3247 w 3465"/>
                <a:gd name="T41" fmla="*/ 131 h 251"/>
                <a:gd name="T42" fmla="*/ 3326 w 3465"/>
                <a:gd name="T43" fmla="*/ 117 h 251"/>
                <a:gd name="T44" fmla="*/ 3339 w 3465"/>
                <a:gd name="T45" fmla="*/ 156 h 251"/>
                <a:gd name="T46" fmla="*/ 3265 w 3465"/>
                <a:gd name="T47" fmla="*/ 123 h 251"/>
                <a:gd name="T48" fmla="*/ 2728 w 3465"/>
                <a:gd name="T49" fmla="*/ 115 h 251"/>
                <a:gd name="T50" fmla="*/ 2705 w 3465"/>
                <a:gd name="T51" fmla="*/ 110 h 251"/>
                <a:gd name="T52" fmla="*/ 2216 w 3465"/>
                <a:gd name="T53" fmla="*/ 100 h 251"/>
                <a:gd name="T54" fmla="*/ 2226 w 3465"/>
                <a:gd name="T55" fmla="*/ 136 h 251"/>
                <a:gd name="T56" fmla="*/ 2165 w 3465"/>
                <a:gd name="T57" fmla="*/ 120 h 251"/>
                <a:gd name="T58" fmla="*/ 2168 w 3465"/>
                <a:gd name="T59" fmla="*/ 103 h 251"/>
                <a:gd name="T60" fmla="*/ 2609 w 3465"/>
                <a:gd name="T61" fmla="*/ 102 h 251"/>
                <a:gd name="T62" fmla="*/ 2565 w 3465"/>
                <a:gd name="T63" fmla="*/ 95 h 251"/>
                <a:gd name="T64" fmla="*/ 2565 w 3465"/>
                <a:gd name="T65" fmla="*/ 89 h 251"/>
                <a:gd name="T66" fmla="*/ 2779 w 3465"/>
                <a:gd name="T67" fmla="*/ 99 h 251"/>
                <a:gd name="T68" fmla="*/ 2758 w 3465"/>
                <a:gd name="T69" fmla="*/ 81 h 251"/>
                <a:gd name="T70" fmla="*/ 2795 w 3465"/>
                <a:gd name="T71" fmla="*/ 92 h 251"/>
                <a:gd name="T72" fmla="*/ 3314 w 3465"/>
                <a:gd name="T73" fmla="*/ 85 h 251"/>
                <a:gd name="T74" fmla="*/ 3260 w 3465"/>
                <a:gd name="T75" fmla="*/ 115 h 251"/>
                <a:gd name="T76" fmla="*/ 3246 w 3465"/>
                <a:gd name="T77" fmla="*/ 84 h 251"/>
                <a:gd name="T78" fmla="*/ 3218 w 3465"/>
                <a:gd name="T79" fmla="*/ 82 h 251"/>
                <a:gd name="T80" fmla="*/ 505 w 3465"/>
                <a:gd name="T81" fmla="*/ 97 h 251"/>
                <a:gd name="T82" fmla="*/ 520 w 3465"/>
                <a:gd name="T83" fmla="*/ 149 h 251"/>
                <a:gd name="T84" fmla="*/ 424 w 3465"/>
                <a:gd name="T85" fmla="*/ 94 h 251"/>
                <a:gd name="T86" fmla="*/ 2715 w 3465"/>
                <a:gd name="T87" fmla="*/ 72 h 251"/>
                <a:gd name="T88" fmla="*/ 2702 w 3465"/>
                <a:gd name="T89" fmla="*/ 94 h 251"/>
                <a:gd name="T90" fmla="*/ 2642 w 3465"/>
                <a:gd name="T91" fmla="*/ 102 h 251"/>
                <a:gd name="T92" fmla="*/ 2699 w 3465"/>
                <a:gd name="T93" fmla="*/ 74 h 251"/>
                <a:gd name="T94" fmla="*/ 866 w 3465"/>
                <a:gd name="T95" fmla="*/ 13 h 251"/>
                <a:gd name="T96" fmla="*/ 830 w 3465"/>
                <a:gd name="T97" fmla="*/ 63 h 251"/>
                <a:gd name="T98" fmla="*/ 810 w 3465"/>
                <a:gd name="T99" fmla="*/ 95 h 251"/>
                <a:gd name="T100" fmla="*/ 676 w 3465"/>
                <a:gd name="T101" fmla="*/ 149 h 251"/>
                <a:gd name="T102" fmla="*/ 699 w 3465"/>
                <a:gd name="T103" fmla="*/ 184 h 251"/>
                <a:gd name="T104" fmla="*/ 605 w 3465"/>
                <a:gd name="T105" fmla="*/ 230 h 251"/>
                <a:gd name="T106" fmla="*/ 515 w 3465"/>
                <a:gd name="T107" fmla="*/ 207 h 251"/>
                <a:gd name="T108" fmla="*/ 582 w 3465"/>
                <a:gd name="T109" fmla="*/ 192 h 251"/>
                <a:gd name="T110" fmla="*/ 579 w 3465"/>
                <a:gd name="T111" fmla="*/ 107 h 251"/>
                <a:gd name="T112" fmla="*/ 682 w 3465"/>
                <a:gd name="T113" fmla="*/ 82 h 251"/>
                <a:gd name="T114" fmla="*/ 576 w 3465"/>
                <a:gd name="T115" fmla="*/ 99 h 251"/>
                <a:gd name="T116" fmla="*/ 499 w 3465"/>
                <a:gd name="T117" fmla="*/ 48 h 251"/>
                <a:gd name="T118" fmla="*/ 602 w 3465"/>
                <a:gd name="T119" fmla="*/ 41 h 251"/>
                <a:gd name="T120" fmla="*/ 622 w 3465"/>
                <a:gd name="T121" fmla="*/ 15 h 251"/>
                <a:gd name="T122" fmla="*/ 741 w 3465"/>
                <a:gd name="T123" fmla="*/ 1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465" h="251">
                  <a:moveTo>
                    <a:pt x="88" y="195"/>
                  </a:moveTo>
                  <a:lnTo>
                    <a:pt x="106" y="198"/>
                  </a:lnTo>
                  <a:lnTo>
                    <a:pt x="101" y="208"/>
                  </a:lnTo>
                  <a:lnTo>
                    <a:pt x="96" y="223"/>
                  </a:lnTo>
                  <a:lnTo>
                    <a:pt x="83" y="228"/>
                  </a:lnTo>
                  <a:lnTo>
                    <a:pt x="75" y="231"/>
                  </a:lnTo>
                  <a:lnTo>
                    <a:pt x="68" y="221"/>
                  </a:lnTo>
                  <a:lnTo>
                    <a:pt x="60" y="228"/>
                  </a:lnTo>
                  <a:lnTo>
                    <a:pt x="57" y="236"/>
                  </a:lnTo>
                  <a:lnTo>
                    <a:pt x="47" y="238"/>
                  </a:lnTo>
                  <a:lnTo>
                    <a:pt x="45" y="244"/>
                  </a:lnTo>
                  <a:lnTo>
                    <a:pt x="36" y="249"/>
                  </a:lnTo>
                  <a:lnTo>
                    <a:pt x="27" y="243"/>
                  </a:lnTo>
                  <a:lnTo>
                    <a:pt x="21" y="251"/>
                  </a:lnTo>
                  <a:lnTo>
                    <a:pt x="5" y="244"/>
                  </a:lnTo>
                  <a:lnTo>
                    <a:pt x="0" y="234"/>
                  </a:lnTo>
                  <a:lnTo>
                    <a:pt x="13" y="230"/>
                  </a:lnTo>
                  <a:lnTo>
                    <a:pt x="27" y="230"/>
                  </a:lnTo>
                  <a:lnTo>
                    <a:pt x="27" y="230"/>
                  </a:lnTo>
                  <a:lnTo>
                    <a:pt x="29" y="228"/>
                  </a:lnTo>
                  <a:lnTo>
                    <a:pt x="32" y="225"/>
                  </a:lnTo>
                  <a:lnTo>
                    <a:pt x="34" y="223"/>
                  </a:lnTo>
                  <a:lnTo>
                    <a:pt x="37" y="220"/>
                  </a:lnTo>
                  <a:lnTo>
                    <a:pt x="39" y="218"/>
                  </a:lnTo>
                  <a:lnTo>
                    <a:pt x="41" y="216"/>
                  </a:lnTo>
                  <a:lnTo>
                    <a:pt x="42" y="213"/>
                  </a:lnTo>
                  <a:lnTo>
                    <a:pt x="44" y="210"/>
                  </a:lnTo>
                  <a:lnTo>
                    <a:pt x="45" y="207"/>
                  </a:lnTo>
                  <a:lnTo>
                    <a:pt x="49" y="203"/>
                  </a:lnTo>
                  <a:lnTo>
                    <a:pt x="49" y="202"/>
                  </a:lnTo>
                  <a:lnTo>
                    <a:pt x="50" y="202"/>
                  </a:lnTo>
                  <a:lnTo>
                    <a:pt x="62" y="202"/>
                  </a:lnTo>
                  <a:lnTo>
                    <a:pt x="80" y="202"/>
                  </a:lnTo>
                  <a:lnTo>
                    <a:pt x="88" y="195"/>
                  </a:lnTo>
                  <a:close/>
                  <a:moveTo>
                    <a:pt x="486" y="190"/>
                  </a:moveTo>
                  <a:lnTo>
                    <a:pt x="487" y="192"/>
                  </a:lnTo>
                  <a:lnTo>
                    <a:pt x="491" y="193"/>
                  </a:lnTo>
                  <a:lnTo>
                    <a:pt x="492" y="197"/>
                  </a:lnTo>
                  <a:lnTo>
                    <a:pt x="494" y="198"/>
                  </a:lnTo>
                  <a:lnTo>
                    <a:pt x="496" y="200"/>
                  </a:lnTo>
                  <a:lnTo>
                    <a:pt x="497" y="202"/>
                  </a:lnTo>
                  <a:lnTo>
                    <a:pt x="484" y="207"/>
                  </a:lnTo>
                  <a:lnTo>
                    <a:pt x="461" y="203"/>
                  </a:lnTo>
                  <a:lnTo>
                    <a:pt x="468" y="193"/>
                  </a:lnTo>
                  <a:lnTo>
                    <a:pt x="486" y="190"/>
                  </a:lnTo>
                  <a:close/>
                  <a:moveTo>
                    <a:pt x="411" y="187"/>
                  </a:moveTo>
                  <a:lnTo>
                    <a:pt x="443" y="187"/>
                  </a:lnTo>
                  <a:lnTo>
                    <a:pt x="443" y="195"/>
                  </a:lnTo>
                  <a:lnTo>
                    <a:pt x="432" y="197"/>
                  </a:lnTo>
                  <a:lnTo>
                    <a:pt x="420" y="198"/>
                  </a:lnTo>
                  <a:lnTo>
                    <a:pt x="402" y="200"/>
                  </a:lnTo>
                  <a:lnTo>
                    <a:pt x="402" y="193"/>
                  </a:lnTo>
                  <a:lnTo>
                    <a:pt x="411" y="187"/>
                  </a:lnTo>
                  <a:close/>
                  <a:moveTo>
                    <a:pt x="252" y="185"/>
                  </a:moveTo>
                  <a:lnTo>
                    <a:pt x="263" y="193"/>
                  </a:lnTo>
                  <a:lnTo>
                    <a:pt x="275" y="207"/>
                  </a:lnTo>
                  <a:lnTo>
                    <a:pt x="265" y="210"/>
                  </a:lnTo>
                  <a:lnTo>
                    <a:pt x="265" y="210"/>
                  </a:lnTo>
                  <a:lnTo>
                    <a:pt x="263" y="208"/>
                  </a:lnTo>
                  <a:lnTo>
                    <a:pt x="262" y="207"/>
                  </a:lnTo>
                  <a:lnTo>
                    <a:pt x="258" y="203"/>
                  </a:lnTo>
                  <a:lnTo>
                    <a:pt x="255" y="200"/>
                  </a:lnTo>
                  <a:lnTo>
                    <a:pt x="253" y="198"/>
                  </a:lnTo>
                  <a:lnTo>
                    <a:pt x="252" y="195"/>
                  </a:lnTo>
                  <a:lnTo>
                    <a:pt x="250" y="192"/>
                  </a:lnTo>
                  <a:lnTo>
                    <a:pt x="250" y="189"/>
                  </a:lnTo>
                  <a:lnTo>
                    <a:pt x="250" y="187"/>
                  </a:lnTo>
                  <a:lnTo>
                    <a:pt x="252" y="185"/>
                  </a:lnTo>
                  <a:close/>
                  <a:moveTo>
                    <a:pt x="311" y="184"/>
                  </a:moveTo>
                  <a:lnTo>
                    <a:pt x="320" y="190"/>
                  </a:lnTo>
                  <a:lnTo>
                    <a:pt x="311" y="193"/>
                  </a:lnTo>
                  <a:lnTo>
                    <a:pt x="298" y="193"/>
                  </a:lnTo>
                  <a:lnTo>
                    <a:pt x="296" y="184"/>
                  </a:lnTo>
                  <a:lnTo>
                    <a:pt x="311" y="184"/>
                  </a:lnTo>
                  <a:close/>
                  <a:moveTo>
                    <a:pt x="167" y="179"/>
                  </a:moveTo>
                  <a:lnTo>
                    <a:pt x="194" y="179"/>
                  </a:lnTo>
                  <a:lnTo>
                    <a:pt x="190" y="185"/>
                  </a:lnTo>
                  <a:lnTo>
                    <a:pt x="181" y="187"/>
                  </a:lnTo>
                  <a:lnTo>
                    <a:pt x="190" y="193"/>
                  </a:lnTo>
                  <a:lnTo>
                    <a:pt x="186" y="200"/>
                  </a:lnTo>
                  <a:lnTo>
                    <a:pt x="168" y="200"/>
                  </a:lnTo>
                  <a:lnTo>
                    <a:pt x="160" y="203"/>
                  </a:lnTo>
                  <a:lnTo>
                    <a:pt x="152" y="202"/>
                  </a:lnTo>
                  <a:lnTo>
                    <a:pt x="144" y="189"/>
                  </a:lnTo>
                  <a:lnTo>
                    <a:pt x="154" y="182"/>
                  </a:lnTo>
                  <a:lnTo>
                    <a:pt x="167" y="179"/>
                  </a:lnTo>
                  <a:close/>
                  <a:moveTo>
                    <a:pt x="119" y="174"/>
                  </a:moveTo>
                  <a:lnTo>
                    <a:pt x="131" y="179"/>
                  </a:lnTo>
                  <a:lnTo>
                    <a:pt x="132" y="190"/>
                  </a:lnTo>
                  <a:lnTo>
                    <a:pt x="121" y="189"/>
                  </a:lnTo>
                  <a:lnTo>
                    <a:pt x="114" y="184"/>
                  </a:lnTo>
                  <a:lnTo>
                    <a:pt x="111" y="175"/>
                  </a:lnTo>
                  <a:lnTo>
                    <a:pt x="119" y="174"/>
                  </a:lnTo>
                  <a:close/>
                  <a:moveTo>
                    <a:pt x="3447" y="171"/>
                  </a:moveTo>
                  <a:lnTo>
                    <a:pt x="3449" y="171"/>
                  </a:lnTo>
                  <a:lnTo>
                    <a:pt x="3450" y="172"/>
                  </a:lnTo>
                  <a:lnTo>
                    <a:pt x="3452" y="172"/>
                  </a:lnTo>
                  <a:lnTo>
                    <a:pt x="3455" y="172"/>
                  </a:lnTo>
                  <a:lnTo>
                    <a:pt x="3458" y="174"/>
                  </a:lnTo>
                  <a:lnTo>
                    <a:pt x="3460" y="174"/>
                  </a:lnTo>
                  <a:lnTo>
                    <a:pt x="3462" y="174"/>
                  </a:lnTo>
                  <a:lnTo>
                    <a:pt x="3462" y="175"/>
                  </a:lnTo>
                  <a:lnTo>
                    <a:pt x="3462" y="175"/>
                  </a:lnTo>
                  <a:lnTo>
                    <a:pt x="3462" y="177"/>
                  </a:lnTo>
                  <a:lnTo>
                    <a:pt x="3463" y="177"/>
                  </a:lnTo>
                  <a:lnTo>
                    <a:pt x="3463" y="179"/>
                  </a:lnTo>
                  <a:lnTo>
                    <a:pt x="3465" y="179"/>
                  </a:lnTo>
                  <a:lnTo>
                    <a:pt x="3465" y="180"/>
                  </a:lnTo>
                  <a:lnTo>
                    <a:pt x="3465" y="182"/>
                  </a:lnTo>
                  <a:lnTo>
                    <a:pt x="3462" y="184"/>
                  </a:lnTo>
                  <a:lnTo>
                    <a:pt x="3458" y="184"/>
                  </a:lnTo>
                  <a:lnTo>
                    <a:pt x="3453" y="184"/>
                  </a:lnTo>
                  <a:lnTo>
                    <a:pt x="3450" y="182"/>
                  </a:lnTo>
                  <a:lnTo>
                    <a:pt x="3450" y="182"/>
                  </a:lnTo>
                  <a:lnTo>
                    <a:pt x="3449" y="180"/>
                  </a:lnTo>
                  <a:lnTo>
                    <a:pt x="3449" y="179"/>
                  </a:lnTo>
                  <a:lnTo>
                    <a:pt x="3447" y="179"/>
                  </a:lnTo>
                  <a:lnTo>
                    <a:pt x="3445" y="177"/>
                  </a:lnTo>
                  <a:lnTo>
                    <a:pt x="3444" y="177"/>
                  </a:lnTo>
                  <a:lnTo>
                    <a:pt x="3442" y="177"/>
                  </a:lnTo>
                  <a:lnTo>
                    <a:pt x="3439" y="175"/>
                  </a:lnTo>
                  <a:lnTo>
                    <a:pt x="3439" y="174"/>
                  </a:lnTo>
                  <a:lnTo>
                    <a:pt x="3439" y="172"/>
                  </a:lnTo>
                  <a:lnTo>
                    <a:pt x="3440" y="171"/>
                  </a:lnTo>
                  <a:lnTo>
                    <a:pt x="3442" y="171"/>
                  </a:lnTo>
                  <a:lnTo>
                    <a:pt x="3444" y="171"/>
                  </a:lnTo>
                  <a:lnTo>
                    <a:pt x="3447" y="171"/>
                  </a:lnTo>
                  <a:close/>
                  <a:moveTo>
                    <a:pt x="183" y="156"/>
                  </a:moveTo>
                  <a:lnTo>
                    <a:pt x="183" y="156"/>
                  </a:lnTo>
                  <a:lnTo>
                    <a:pt x="186" y="157"/>
                  </a:lnTo>
                  <a:lnTo>
                    <a:pt x="188" y="157"/>
                  </a:lnTo>
                  <a:lnTo>
                    <a:pt x="191" y="159"/>
                  </a:lnTo>
                  <a:lnTo>
                    <a:pt x="194" y="159"/>
                  </a:lnTo>
                  <a:lnTo>
                    <a:pt x="196" y="161"/>
                  </a:lnTo>
                  <a:lnTo>
                    <a:pt x="199" y="162"/>
                  </a:lnTo>
                  <a:lnTo>
                    <a:pt x="199" y="164"/>
                  </a:lnTo>
                  <a:lnTo>
                    <a:pt x="199" y="166"/>
                  </a:lnTo>
                  <a:lnTo>
                    <a:pt x="199" y="169"/>
                  </a:lnTo>
                  <a:lnTo>
                    <a:pt x="199" y="169"/>
                  </a:lnTo>
                  <a:lnTo>
                    <a:pt x="144" y="169"/>
                  </a:lnTo>
                  <a:lnTo>
                    <a:pt x="155" y="159"/>
                  </a:lnTo>
                  <a:lnTo>
                    <a:pt x="168" y="156"/>
                  </a:lnTo>
                  <a:lnTo>
                    <a:pt x="183" y="156"/>
                  </a:lnTo>
                  <a:close/>
                  <a:moveTo>
                    <a:pt x="375" y="151"/>
                  </a:moveTo>
                  <a:lnTo>
                    <a:pt x="389" y="161"/>
                  </a:lnTo>
                  <a:lnTo>
                    <a:pt x="407" y="162"/>
                  </a:lnTo>
                  <a:lnTo>
                    <a:pt x="420" y="172"/>
                  </a:lnTo>
                  <a:lnTo>
                    <a:pt x="419" y="177"/>
                  </a:lnTo>
                  <a:lnTo>
                    <a:pt x="406" y="180"/>
                  </a:lnTo>
                  <a:lnTo>
                    <a:pt x="393" y="182"/>
                  </a:lnTo>
                  <a:lnTo>
                    <a:pt x="378" y="179"/>
                  </a:lnTo>
                  <a:lnTo>
                    <a:pt x="373" y="166"/>
                  </a:lnTo>
                  <a:lnTo>
                    <a:pt x="366" y="156"/>
                  </a:lnTo>
                  <a:lnTo>
                    <a:pt x="375" y="151"/>
                  </a:lnTo>
                  <a:close/>
                  <a:moveTo>
                    <a:pt x="289" y="135"/>
                  </a:moveTo>
                  <a:lnTo>
                    <a:pt x="301" y="141"/>
                  </a:lnTo>
                  <a:lnTo>
                    <a:pt x="309" y="148"/>
                  </a:lnTo>
                  <a:lnTo>
                    <a:pt x="319" y="146"/>
                  </a:lnTo>
                  <a:lnTo>
                    <a:pt x="329" y="153"/>
                  </a:lnTo>
                  <a:lnTo>
                    <a:pt x="340" y="156"/>
                  </a:lnTo>
                  <a:lnTo>
                    <a:pt x="343" y="166"/>
                  </a:lnTo>
                  <a:lnTo>
                    <a:pt x="353" y="172"/>
                  </a:lnTo>
                  <a:lnTo>
                    <a:pt x="355" y="182"/>
                  </a:lnTo>
                  <a:lnTo>
                    <a:pt x="352" y="189"/>
                  </a:lnTo>
                  <a:lnTo>
                    <a:pt x="337" y="185"/>
                  </a:lnTo>
                  <a:lnTo>
                    <a:pt x="322" y="174"/>
                  </a:lnTo>
                  <a:lnTo>
                    <a:pt x="304" y="172"/>
                  </a:lnTo>
                  <a:lnTo>
                    <a:pt x="296" y="172"/>
                  </a:lnTo>
                  <a:lnTo>
                    <a:pt x="288" y="175"/>
                  </a:lnTo>
                  <a:lnTo>
                    <a:pt x="281" y="171"/>
                  </a:lnTo>
                  <a:lnTo>
                    <a:pt x="273" y="171"/>
                  </a:lnTo>
                  <a:lnTo>
                    <a:pt x="268" y="162"/>
                  </a:lnTo>
                  <a:lnTo>
                    <a:pt x="281" y="162"/>
                  </a:lnTo>
                  <a:lnTo>
                    <a:pt x="278" y="153"/>
                  </a:lnTo>
                  <a:lnTo>
                    <a:pt x="270" y="149"/>
                  </a:lnTo>
                  <a:lnTo>
                    <a:pt x="262" y="149"/>
                  </a:lnTo>
                  <a:lnTo>
                    <a:pt x="257" y="141"/>
                  </a:lnTo>
                  <a:lnTo>
                    <a:pt x="280" y="136"/>
                  </a:lnTo>
                  <a:lnTo>
                    <a:pt x="289" y="135"/>
                  </a:lnTo>
                  <a:close/>
                  <a:moveTo>
                    <a:pt x="2129" y="135"/>
                  </a:moveTo>
                  <a:lnTo>
                    <a:pt x="2129" y="136"/>
                  </a:lnTo>
                  <a:lnTo>
                    <a:pt x="2129" y="136"/>
                  </a:lnTo>
                  <a:lnTo>
                    <a:pt x="2129" y="136"/>
                  </a:lnTo>
                  <a:lnTo>
                    <a:pt x="2129" y="135"/>
                  </a:lnTo>
                  <a:close/>
                  <a:moveTo>
                    <a:pt x="2129" y="135"/>
                  </a:moveTo>
                  <a:lnTo>
                    <a:pt x="2129" y="135"/>
                  </a:lnTo>
                  <a:lnTo>
                    <a:pt x="2129" y="135"/>
                  </a:lnTo>
                  <a:lnTo>
                    <a:pt x="2129" y="135"/>
                  </a:lnTo>
                  <a:close/>
                  <a:moveTo>
                    <a:pt x="3383" y="133"/>
                  </a:moveTo>
                  <a:lnTo>
                    <a:pt x="3385" y="133"/>
                  </a:lnTo>
                  <a:lnTo>
                    <a:pt x="3386" y="133"/>
                  </a:lnTo>
                  <a:lnTo>
                    <a:pt x="3388" y="135"/>
                  </a:lnTo>
                  <a:lnTo>
                    <a:pt x="3388" y="136"/>
                  </a:lnTo>
                  <a:lnTo>
                    <a:pt x="3390" y="136"/>
                  </a:lnTo>
                  <a:lnTo>
                    <a:pt x="3391" y="136"/>
                  </a:lnTo>
                  <a:lnTo>
                    <a:pt x="3395" y="138"/>
                  </a:lnTo>
                  <a:lnTo>
                    <a:pt x="3395" y="139"/>
                  </a:lnTo>
                  <a:lnTo>
                    <a:pt x="3395" y="141"/>
                  </a:lnTo>
                  <a:lnTo>
                    <a:pt x="3393" y="143"/>
                  </a:lnTo>
                  <a:lnTo>
                    <a:pt x="3391" y="143"/>
                  </a:lnTo>
                  <a:lnTo>
                    <a:pt x="3390" y="144"/>
                  </a:lnTo>
                  <a:lnTo>
                    <a:pt x="3388" y="146"/>
                  </a:lnTo>
                  <a:lnTo>
                    <a:pt x="3390" y="148"/>
                  </a:lnTo>
                  <a:lnTo>
                    <a:pt x="3391" y="148"/>
                  </a:lnTo>
                  <a:lnTo>
                    <a:pt x="3391" y="149"/>
                  </a:lnTo>
                  <a:lnTo>
                    <a:pt x="3393" y="149"/>
                  </a:lnTo>
                  <a:lnTo>
                    <a:pt x="3395" y="148"/>
                  </a:lnTo>
                  <a:lnTo>
                    <a:pt x="3396" y="146"/>
                  </a:lnTo>
                  <a:lnTo>
                    <a:pt x="3396" y="146"/>
                  </a:lnTo>
                  <a:lnTo>
                    <a:pt x="3398" y="144"/>
                  </a:lnTo>
                  <a:lnTo>
                    <a:pt x="3398" y="143"/>
                  </a:lnTo>
                  <a:lnTo>
                    <a:pt x="3398" y="143"/>
                  </a:lnTo>
                  <a:lnTo>
                    <a:pt x="3399" y="143"/>
                  </a:lnTo>
                  <a:lnTo>
                    <a:pt x="3401" y="143"/>
                  </a:lnTo>
                  <a:lnTo>
                    <a:pt x="3404" y="143"/>
                  </a:lnTo>
                  <a:lnTo>
                    <a:pt x="3408" y="143"/>
                  </a:lnTo>
                  <a:lnTo>
                    <a:pt x="3411" y="144"/>
                  </a:lnTo>
                  <a:lnTo>
                    <a:pt x="3414" y="144"/>
                  </a:lnTo>
                  <a:lnTo>
                    <a:pt x="3416" y="146"/>
                  </a:lnTo>
                  <a:lnTo>
                    <a:pt x="3417" y="146"/>
                  </a:lnTo>
                  <a:lnTo>
                    <a:pt x="3417" y="148"/>
                  </a:lnTo>
                  <a:lnTo>
                    <a:pt x="3417" y="149"/>
                  </a:lnTo>
                  <a:lnTo>
                    <a:pt x="3417" y="153"/>
                  </a:lnTo>
                  <a:lnTo>
                    <a:pt x="3417" y="156"/>
                  </a:lnTo>
                  <a:lnTo>
                    <a:pt x="3431" y="156"/>
                  </a:lnTo>
                  <a:lnTo>
                    <a:pt x="3431" y="161"/>
                  </a:lnTo>
                  <a:lnTo>
                    <a:pt x="3432" y="162"/>
                  </a:lnTo>
                  <a:lnTo>
                    <a:pt x="3432" y="164"/>
                  </a:lnTo>
                  <a:lnTo>
                    <a:pt x="3432" y="166"/>
                  </a:lnTo>
                  <a:lnTo>
                    <a:pt x="3431" y="167"/>
                  </a:lnTo>
                  <a:lnTo>
                    <a:pt x="3431" y="169"/>
                  </a:lnTo>
                  <a:lnTo>
                    <a:pt x="3429" y="171"/>
                  </a:lnTo>
                  <a:lnTo>
                    <a:pt x="3427" y="171"/>
                  </a:lnTo>
                  <a:lnTo>
                    <a:pt x="3424" y="172"/>
                  </a:lnTo>
                  <a:lnTo>
                    <a:pt x="3421" y="171"/>
                  </a:lnTo>
                  <a:lnTo>
                    <a:pt x="3417" y="171"/>
                  </a:lnTo>
                  <a:lnTo>
                    <a:pt x="3416" y="171"/>
                  </a:lnTo>
                  <a:lnTo>
                    <a:pt x="3414" y="171"/>
                  </a:lnTo>
                  <a:lnTo>
                    <a:pt x="3413" y="172"/>
                  </a:lnTo>
                  <a:lnTo>
                    <a:pt x="3411" y="174"/>
                  </a:lnTo>
                  <a:lnTo>
                    <a:pt x="3409" y="174"/>
                  </a:lnTo>
                  <a:lnTo>
                    <a:pt x="3408" y="174"/>
                  </a:lnTo>
                  <a:lnTo>
                    <a:pt x="3404" y="172"/>
                  </a:lnTo>
                  <a:lnTo>
                    <a:pt x="3401" y="174"/>
                  </a:lnTo>
                  <a:lnTo>
                    <a:pt x="3398" y="174"/>
                  </a:lnTo>
                  <a:lnTo>
                    <a:pt x="3396" y="174"/>
                  </a:lnTo>
                  <a:lnTo>
                    <a:pt x="3395" y="174"/>
                  </a:lnTo>
                  <a:lnTo>
                    <a:pt x="3395" y="175"/>
                  </a:lnTo>
                  <a:lnTo>
                    <a:pt x="3393" y="177"/>
                  </a:lnTo>
                  <a:lnTo>
                    <a:pt x="3391" y="177"/>
                  </a:lnTo>
                  <a:lnTo>
                    <a:pt x="3375" y="177"/>
                  </a:lnTo>
                  <a:lnTo>
                    <a:pt x="3373" y="175"/>
                  </a:lnTo>
                  <a:lnTo>
                    <a:pt x="3372" y="175"/>
                  </a:lnTo>
                  <a:lnTo>
                    <a:pt x="3370" y="175"/>
                  </a:lnTo>
                  <a:lnTo>
                    <a:pt x="3367" y="175"/>
                  </a:lnTo>
                  <a:lnTo>
                    <a:pt x="3363" y="177"/>
                  </a:lnTo>
                  <a:lnTo>
                    <a:pt x="3362" y="179"/>
                  </a:lnTo>
                  <a:lnTo>
                    <a:pt x="3362" y="180"/>
                  </a:lnTo>
                  <a:lnTo>
                    <a:pt x="3360" y="182"/>
                  </a:lnTo>
                  <a:lnTo>
                    <a:pt x="3358" y="184"/>
                  </a:lnTo>
                  <a:lnTo>
                    <a:pt x="3355" y="185"/>
                  </a:lnTo>
                  <a:lnTo>
                    <a:pt x="3354" y="187"/>
                  </a:lnTo>
                  <a:lnTo>
                    <a:pt x="3350" y="189"/>
                  </a:lnTo>
                  <a:lnTo>
                    <a:pt x="3349" y="187"/>
                  </a:lnTo>
                  <a:lnTo>
                    <a:pt x="3347" y="185"/>
                  </a:lnTo>
                  <a:lnTo>
                    <a:pt x="3345" y="184"/>
                  </a:lnTo>
                  <a:lnTo>
                    <a:pt x="3344" y="182"/>
                  </a:lnTo>
                  <a:lnTo>
                    <a:pt x="3344" y="180"/>
                  </a:lnTo>
                  <a:lnTo>
                    <a:pt x="3344" y="179"/>
                  </a:lnTo>
                  <a:lnTo>
                    <a:pt x="3344" y="177"/>
                  </a:lnTo>
                  <a:lnTo>
                    <a:pt x="3344" y="174"/>
                  </a:lnTo>
                  <a:lnTo>
                    <a:pt x="3345" y="172"/>
                  </a:lnTo>
                  <a:lnTo>
                    <a:pt x="3345" y="172"/>
                  </a:lnTo>
                  <a:lnTo>
                    <a:pt x="3347" y="171"/>
                  </a:lnTo>
                  <a:lnTo>
                    <a:pt x="3349" y="171"/>
                  </a:lnTo>
                  <a:lnTo>
                    <a:pt x="3352" y="169"/>
                  </a:lnTo>
                  <a:lnTo>
                    <a:pt x="3354" y="169"/>
                  </a:lnTo>
                  <a:lnTo>
                    <a:pt x="3354" y="167"/>
                  </a:lnTo>
                  <a:lnTo>
                    <a:pt x="3355" y="167"/>
                  </a:lnTo>
                  <a:lnTo>
                    <a:pt x="3357" y="167"/>
                  </a:lnTo>
                  <a:lnTo>
                    <a:pt x="3357" y="166"/>
                  </a:lnTo>
                  <a:lnTo>
                    <a:pt x="3358" y="164"/>
                  </a:lnTo>
                  <a:lnTo>
                    <a:pt x="3358" y="161"/>
                  </a:lnTo>
                  <a:lnTo>
                    <a:pt x="3358" y="157"/>
                  </a:lnTo>
                  <a:lnTo>
                    <a:pt x="3357" y="156"/>
                  </a:lnTo>
                  <a:lnTo>
                    <a:pt x="3358" y="154"/>
                  </a:lnTo>
                  <a:lnTo>
                    <a:pt x="3360" y="153"/>
                  </a:lnTo>
                  <a:lnTo>
                    <a:pt x="3362" y="153"/>
                  </a:lnTo>
                  <a:lnTo>
                    <a:pt x="3362" y="151"/>
                  </a:lnTo>
                  <a:lnTo>
                    <a:pt x="3363" y="153"/>
                  </a:lnTo>
                  <a:lnTo>
                    <a:pt x="3363" y="153"/>
                  </a:lnTo>
                  <a:lnTo>
                    <a:pt x="3365" y="151"/>
                  </a:lnTo>
                  <a:lnTo>
                    <a:pt x="3365" y="149"/>
                  </a:lnTo>
                  <a:lnTo>
                    <a:pt x="3367" y="148"/>
                  </a:lnTo>
                  <a:lnTo>
                    <a:pt x="3367" y="146"/>
                  </a:lnTo>
                  <a:lnTo>
                    <a:pt x="3368" y="143"/>
                  </a:lnTo>
                  <a:lnTo>
                    <a:pt x="3370" y="141"/>
                  </a:lnTo>
                  <a:lnTo>
                    <a:pt x="3372" y="139"/>
                  </a:lnTo>
                  <a:lnTo>
                    <a:pt x="3372" y="139"/>
                  </a:lnTo>
                  <a:lnTo>
                    <a:pt x="3373" y="138"/>
                  </a:lnTo>
                  <a:lnTo>
                    <a:pt x="3373" y="136"/>
                  </a:lnTo>
                  <a:lnTo>
                    <a:pt x="3375" y="136"/>
                  </a:lnTo>
                  <a:lnTo>
                    <a:pt x="3377" y="136"/>
                  </a:lnTo>
                  <a:lnTo>
                    <a:pt x="3378" y="136"/>
                  </a:lnTo>
                  <a:lnTo>
                    <a:pt x="3381" y="135"/>
                  </a:lnTo>
                  <a:lnTo>
                    <a:pt x="3381" y="135"/>
                  </a:lnTo>
                  <a:lnTo>
                    <a:pt x="3383" y="133"/>
                  </a:lnTo>
                  <a:lnTo>
                    <a:pt x="3383" y="133"/>
                  </a:lnTo>
                  <a:close/>
                  <a:moveTo>
                    <a:pt x="2093" y="117"/>
                  </a:moveTo>
                  <a:lnTo>
                    <a:pt x="2095" y="117"/>
                  </a:lnTo>
                  <a:lnTo>
                    <a:pt x="2123" y="121"/>
                  </a:lnTo>
                  <a:lnTo>
                    <a:pt x="2123" y="123"/>
                  </a:lnTo>
                  <a:lnTo>
                    <a:pt x="2123" y="125"/>
                  </a:lnTo>
                  <a:lnTo>
                    <a:pt x="2121" y="128"/>
                  </a:lnTo>
                  <a:lnTo>
                    <a:pt x="2119" y="130"/>
                  </a:lnTo>
                  <a:lnTo>
                    <a:pt x="2118" y="131"/>
                  </a:lnTo>
                  <a:lnTo>
                    <a:pt x="2116" y="133"/>
                  </a:lnTo>
                  <a:lnTo>
                    <a:pt x="2116" y="135"/>
                  </a:lnTo>
                  <a:lnTo>
                    <a:pt x="2118" y="136"/>
                  </a:lnTo>
                  <a:lnTo>
                    <a:pt x="2119" y="136"/>
                  </a:lnTo>
                  <a:lnTo>
                    <a:pt x="2123" y="136"/>
                  </a:lnTo>
                  <a:lnTo>
                    <a:pt x="2124" y="136"/>
                  </a:lnTo>
                  <a:lnTo>
                    <a:pt x="2126" y="136"/>
                  </a:lnTo>
                  <a:lnTo>
                    <a:pt x="2129" y="136"/>
                  </a:lnTo>
                  <a:lnTo>
                    <a:pt x="2129" y="144"/>
                  </a:lnTo>
                  <a:lnTo>
                    <a:pt x="2129" y="144"/>
                  </a:lnTo>
                  <a:lnTo>
                    <a:pt x="2131" y="146"/>
                  </a:lnTo>
                  <a:lnTo>
                    <a:pt x="2131" y="146"/>
                  </a:lnTo>
                  <a:lnTo>
                    <a:pt x="2132" y="146"/>
                  </a:lnTo>
                  <a:lnTo>
                    <a:pt x="2134" y="146"/>
                  </a:lnTo>
                  <a:lnTo>
                    <a:pt x="2137" y="148"/>
                  </a:lnTo>
                  <a:lnTo>
                    <a:pt x="2141" y="148"/>
                  </a:lnTo>
                  <a:lnTo>
                    <a:pt x="2142" y="148"/>
                  </a:lnTo>
                  <a:lnTo>
                    <a:pt x="2144" y="146"/>
                  </a:lnTo>
                  <a:lnTo>
                    <a:pt x="2146" y="144"/>
                  </a:lnTo>
                  <a:lnTo>
                    <a:pt x="2147" y="144"/>
                  </a:lnTo>
                  <a:lnTo>
                    <a:pt x="2149" y="144"/>
                  </a:lnTo>
                  <a:lnTo>
                    <a:pt x="2150" y="144"/>
                  </a:lnTo>
                  <a:lnTo>
                    <a:pt x="2152" y="144"/>
                  </a:lnTo>
                  <a:lnTo>
                    <a:pt x="2154" y="144"/>
                  </a:lnTo>
                  <a:lnTo>
                    <a:pt x="2155" y="146"/>
                  </a:lnTo>
                  <a:lnTo>
                    <a:pt x="2157" y="148"/>
                  </a:lnTo>
                  <a:lnTo>
                    <a:pt x="2157" y="149"/>
                  </a:lnTo>
                  <a:lnTo>
                    <a:pt x="2159" y="153"/>
                  </a:lnTo>
                  <a:lnTo>
                    <a:pt x="2160" y="153"/>
                  </a:lnTo>
                  <a:lnTo>
                    <a:pt x="2162" y="154"/>
                  </a:lnTo>
                  <a:lnTo>
                    <a:pt x="2164" y="154"/>
                  </a:lnTo>
                  <a:lnTo>
                    <a:pt x="2165" y="154"/>
                  </a:lnTo>
                  <a:lnTo>
                    <a:pt x="2167" y="154"/>
                  </a:lnTo>
                  <a:lnTo>
                    <a:pt x="2170" y="154"/>
                  </a:lnTo>
                  <a:lnTo>
                    <a:pt x="2172" y="156"/>
                  </a:lnTo>
                  <a:lnTo>
                    <a:pt x="2172" y="157"/>
                  </a:lnTo>
                  <a:lnTo>
                    <a:pt x="2172" y="157"/>
                  </a:lnTo>
                  <a:lnTo>
                    <a:pt x="2172" y="159"/>
                  </a:lnTo>
                  <a:lnTo>
                    <a:pt x="2173" y="161"/>
                  </a:lnTo>
                  <a:lnTo>
                    <a:pt x="2173" y="162"/>
                  </a:lnTo>
                  <a:lnTo>
                    <a:pt x="2175" y="162"/>
                  </a:lnTo>
                  <a:lnTo>
                    <a:pt x="2177" y="164"/>
                  </a:lnTo>
                  <a:lnTo>
                    <a:pt x="2178" y="164"/>
                  </a:lnTo>
                  <a:lnTo>
                    <a:pt x="2180" y="164"/>
                  </a:lnTo>
                  <a:lnTo>
                    <a:pt x="2182" y="167"/>
                  </a:lnTo>
                  <a:lnTo>
                    <a:pt x="2183" y="169"/>
                  </a:lnTo>
                  <a:lnTo>
                    <a:pt x="2183" y="172"/>
                  </a:lnTo>
                  <a:lnTo>
                    <a:pt x="2183" y="175"/>
                  </a:lnTo>
                  <a:lnTo>
                    <a:pt x="2203" y="175"/>
                  </a:lnTo>
                  <a:lnTo>
                    <a:pt x="2203" y="177"/>
                  </a:lnTo>
                  <a:lnTo>
                    <a:pt x="2203" y="179"/>
                  </a:lnTo>
                  <a:lnTo>
                    <a:pt x="2203" y="184"/>
                  </a:lnTo>
                  <a:lnTo>
                    <a:pt x="2203" y="187"/>
                  </a:lnTo>
                  <a:lnTo>
                    <a:pt x="2206" y="187"/>
                  </a:lnTo>
                  <a:lnTo>
                    <a:pt x="2209" y="187"/>
                  </a:lnTo>
                  <a:lnTo>
                    <a:pt x="2211" y="187"/>
                  </a:lnTo>
                  <a:lnTo>
                    <a:pt x="2213" y="187"/>
                  </a:lnTo>
                  <a:lnTo>
                    <a:pt x="2216" y="187"/>
                  </a:lnTo>
                  <a:lnTo>
                    <a:pt x="2219" y="190"/>
                  </a:lnTo>
                  <a:lnTo>
                    <a:pt x="2223" y="193"/>
                  </a:lnTo>
                  <a:lnTo>
                    <a:pt x="2221" y="195"/>
                  </a:lnTo>
                  <a:lnTo>
                    <a:pt x="2214" y="197"/>
                  </a:lnTo>
                  <a:lnTo>
                    <a:pt x="2196" y="197"/>
                  </a:lnTo>
                  <a:lnTo>
                    <a:pt x="2196" y="198"/>
                  </a:lnTo>
                  <a:lnTo>
                    <a:pt x="2195" y="200"/>
                  </a:lnTo>
                  <a:lnTo>
                    <a:pt x="2195" y="202"/>
                  </a:lnTo>
                  <a:lnTo>
                    <a:pt x="2195" y="203"/>
                  </a:lnTo>
                  <a:lnTo>
                    <a:pt x="2193" y="205"/>
                  </a:lnTo>
                  <a:lnTo>
                    <a:pt x="2193" y="205"/>
                  </a:lnTo>
                  <a:lnTo>
                    <a:pt x="2191" y="205"/>
                  </a:lnTo>
                  <a:lnTo>
                    <a:pt x="2183" y="205"/>
                  </a:lnTo>
                  <a:lnTo>
                    <a:pt x="2183" y="202"/>
                  </a:lnTo>
                  <a:lnTo>
                    <a:pt x="2183" y="198"/>
                  </a:lnTo>
                  <a:lnTo>
                    <a:pt x="2183" y="197"/>
                  </a:lnTo>
                  <a:lnTo>
                    <a:pt x="2183" y="195"/>
                  </a:lnTo>
                  <a:lnTo>
                    <a:pt x="2182" y="193"/>
                  </a:lnTo>
                  <a:lnTo>
                    <a:pt x="2180" y="193"/>
                  </a:lnTo>
                  <a:lnTo>
                    <a:pt x="2177" y="193"/>
                  </a:lnTo>
                  <a:lnTo>
                    <a:pt x="2175" y="195"/>
                  </a:lnTo>
                  <a:lnTo>
                    <a:pt x="2173" y="197"/>
                  </a:lnTo>
                  <a:lnTo>
                    <a:pt x="2170" y="198"/>
                  </a:lnTo>
                  <a:lnTo>
                    <a:pt x="2168" y="200"/>
                  </a:lnTo>
                  <a:lnTo>
                    <a:pt x="2167" y="202"/>
                  </a:lnTo>
                  <a:lnTo>
                    <a:pt x="2164" y="202"/>
                  </a:lnTo>
                  <a:lnTo>
                    <a:pt x="2157" y="202"/>
                  </a:lnTo>
                  <a:lnTo>
                    <a:pt x="2155" y="200"/>
                  </a:lnTo>
                  <a:lnTo>
                    <a:pt x="2155" y="198"/>
                  </a:lnTo>
                  <a:lnTo>
                    <a:pt x="2157" y="195"/>
                  </a:lnTo>
                  <a:lnTo>
                    <a:pt x="2159" y="193"/>
                  </a:lnTo>
                  <a:lnTo>
                    <a:pt x="2160" y="192"/>
                  </a:lnTo>
                  <a:lnTo>
                    <a:pt x="2162" y="190"/>
                  </a:lnTo>
                  <a:lnTo>
                    <a:pt x="2164" y="190"/>
                  </a:lnTo>
                  <a:lnTo>
                    <a:pt x="2164" y="190"/>
                  </a:lnTo>
                  <a:lnTo>
                    <a:pt x="2164" y="187"/>
                  </a:lnTo>
                  <a:lnTo>
                    <a:pt x="2165" y="184"/>
                  </a:lnTo>
                  <a:lnTo>
                    <a:pt x="2165" y="180"/>
                  </a:lnTo>
                  <a:lnTo>
                    <a:pt x="2164" y="179"/>
                  </a:lnTo>
                  <a:lnTo>
                    <a:pt x="2162" y="179"/>
                  </a:lnTo>
                  <a:lnTo>
                    <a:pt x="2162" y="177"/>
                  </a:lnTo>
                  <a:lnTo>
                    <a:pt x="2160" y="177"/>
                  </a:lnTo>
                  <a:lnTo>
                    <a:pt x="2157" y="175"/>
                  </a:lnTo>
                  <a:lnTo>
                    <a:pt x="2154" y="175"/>
                  </a:lnTo>
                  <a:lnTo>
                    <a:pt x="2150" y="175"/>
                  </a:lnTo>
                  <a:lnTo>
                    <a:pt x="2150" y="175"/>
                  </a:lnTo>
                  <a:lnTo>
                    <a:pt x="2150" y="174"/>
                  </a:lnTo>
                  <a:lnTo>
                    <a:pt x="2150" y="171"/>
                  </a:lnTo>
                  <a:lnTo>
                    <a:pt x="2152" y="169"/>
                  </a:lnTo>
                  <a:lnTo>
                    <a:pt x="2152" y="167"/>
                  </a:lnTo>
                  <a:lnTo>
                    <a:pt x="2152" y="164"/>
                  </a:lnTo>
                  <a:lnTo>
                    <a:pt x="2152" y="162"/>
                  </a:lnTo>
                  <a:lnTo>
                    <a:pt x="2131" y="162"/>
                  </a:lnTo>
                  <a:lnTo>
                    <a:pt x="2131" y="164"/>
                  </a:lnTo>
                  <a:lnTo>
                    <a:pt x="2131" y="166"/>
                  </a:lnTo>
                  <a:lnTo>
                    <a:pt x="2131" y="167"/>
                  </a:lnTo>
                  <a:lnTo>
                    <a:pt x="2129" y="169"/>
                  </a:lnTo>
                  <a:lnTo>
                    <a:pt x="2129" y="171"/>
                  </a:lnTo>
                  <a:lnTo>
                    <a:pt x="2131" y="172"/>
                  </a:lnTo>
                  <a:lnTo>
                    <a:pt x="2129" y="174"/>
                  </a:lnTo>
                  <a:lnTo>
                    <a:pt x="2129" y="175"/>
                  </a:lnTo>
                  <a:lnTo>
                    <a:pt x="2131" y="177"/>
                  </a:lnTo>
                  <a:lnTo>
                    <a:pt x="2131" y="177"/>
                  </a:lnTo>
                  <a:lnTo>
                    <a:pt x="2132" y="179"/>
                  </a:lnTo>
                  <a:lnTo>
                    <a:pt x="2129" y="180"/>
                  </a:lnTo>
                  <a:lnTo>
                    <a:pt x="2126" y="182"/>
                  </a:lnTo>
                  <a:lnTo>
                    <a:pt x="2123" y="182"/>
                  </a:lnTo>
                  <a:lnTo>
                    <a:pt x="2119" y="182"/>
                  </a:lnTo>
                  <a:lnTo>
                    <a:pt x="2119" y="198"/>
                  </a:lnTo>
                  <a:lnTo>
                    <a:pt x="2118" y="198"/>
                  </a:lnTo>
                  <a:lnTo>
                    <a:pt x="2114" y="198"/>
                  </a:lnTo>
                  <a:lnTo>
                    <a:pt x="2113" y="198"/>
                  </a:lnTo>
                  <a:lnTo>
                    <a:pt x="2111" y="200"/>
                  </a:lnTo>
                  <a:lnTo>
                    <a:pt x="2110" y="202"/>
                  </a:lnTo>
                  <a:lnTo>
                    <a:pt x="2108" y="203"/>
                  </a:lnTo>
                  <a:lnTo>
                    <a:pt x="2106" y="205"/>
                  </a:lnTo>
                  <a:lnTo>
                    <a:pt x="2106" y="207"/>
                  </a:lnTo>
                  <a:lnTo>
                    <a:pt x="2106" y="208"/>
                  </a:lnTo>
                  <a:lnTo>
                    <a:pt x="2106" y="212"/>
                  </a:lnTo>
                  <a:lnTo>
                    <a:pt x="2106" y="213"/>
                  </a:lnTo>
                  <a:lnTo>
                    <a:pt x="2106" y="215"/>
                  </a:lnTo>
                  <a:lnTo>
                    <a:pt x="2105" y="216"/>
                  </a:lnTo>
                  <a:lnTo>
                    <a:pt x="2103" y="218"/>
                  </a:lnTo>
                  <a:lnTo>
                    <a:pt x="2101" y="220"/>
                  </a:lnTo>
                  <a:lnTo>
                    <a:pt x="2100" y="220"/>
                  </a:lnTo>
                  <a:lnTo>
                    <a:pt x="2098" y="221"/>
                  </a:lnTo>
                  <a:lnTo>
                    <a:pt x="2096" y="221"/>
                  </a:lnTo>
                  <a:lnTo>
                    <a:pt x="2093" y="225"/>
                  </a:lnTo>
                  <a:lnTo>
                    <a:pt x="2093" y="226"/>
                  </a:lnTo>
                  <a:lnTo>
                    <a:pt x="2093" y="228"/>
                  </a:lnTo>
                  <a:lnTo>
                    <a:pt x="2090" y="230"/>
                  </a:lnTo>
                  <a:lnTo>
                    <a:pt x="2088" y="226"/>
                  </a:lnTo>
                  <a:lnTo>
                    <a:pt x="2085" y="223"/>
                  </a:lnTo>
                  <a:lnTo>
                    <a:pt x="2083" y="220"/>
                  </a:lnTo>
                  <a:lnTo>
                    <a:pt x="2082" y="216"/>
                  </a:lnTo>
                  <a:lnTo>
                    <a:pt x="2080" y="215"/>
                  </a:lnTo>
                  <a:lnTo>
                    <a:pt x="2078" y="215"/>
                  </a:lnTo>
                  <a:lnTo>
                    <a:pt x="2075" y="212"/>
                  </a:lnTo>
                  <a:lnTo>
                    <a:pt x="2072" y="212"/>
                  </a:lnTo>
                  <a:lnTo>
                    <a:pt x="2070" y="210"/>
                  </a:lnTo>
                  <a:lnTo>
                    <a:pt x="2069" y="210"/>
                  </a:lnTo>
                  <a:lnTo>
                    <a:pt x="2065" y="210"/>
                  </a:lnTo>
                  <a:lnTo>
                    <a:pt x="2064" y="210"/>
                  </a:lnTo>
                  <a:lnTo>
                    <a:pt x="2062" y="210"/>
                  </a:lnTo>
                  <a:lnTo>
                    <a:pt x="2060" y="210"/>
                  </a:lnTo>
                  <a:lnTo>
                    <a:pt x="2057" y="208"/>
                  </a:lnTo>
                  <a:lnTo>
                    <a:pt x="2054" y="205"/>
                  </a:lnTo>
                  <a:lnTo>
                    <a:pt x="2054" y="203"/>
                  </a:lnTo>
                  <a:lnTo>
                    <a:pt x="2054" y="202"/>
                  </a:lnTo>
                  <a:lnTo>
                    <a:pt x="2054" y="200"/>
                  </a:lnTo>
                  <a:lnTo>
                    <a:pt x="2054" y="198"/>
                  </a:lnTo>
                  <a:lnTo>
                    <a:pt x="2056" y="198"/>
                  </a:lnTo>
                  <a:lnTo>
                    <a:pt x="2057" y="197"/>
                  </a:lnTo>
                  <a:lnTo>
                    <a:pt x="2059" y="197"/>
                  </a:lnTo>
                  <a:lnTo>
                    <a:pt x="2060" y="195"/>
                  </a:lnTo>
                  <a:lnTo>
                    <a:pt x="2064" y="195"/>
                  </a:lnTo>
                  <a:lnTo>
                    <a:pt x="2067" y="195"/>
                  </a:lnTo>
                  <a:lnTo>
                    <a:pt x="2070" y="195"/>
                  </a:lnTo>
                  <a:lnTo>
                    <a:pt x="2075" y="195"/>
                  </a:lnTo>
                  <a:lnTo>
                    <a:pt x="2077" y="197"/>
                  </a:lnTo>
                  <a:lnTo>
                    <a:pt x="2080" y="197"/>
                  </a:lnTo>
                  <a:lnTo>
                    <a:pt x="2082" y="195"/>
                  </a:lnTo>
                  <a:lnTo>
                    <a:pt x="2083" y="195"/>
                  </a:lnTo>
                  <a:lnTo>
                    <a:pt x="2085" y="193"/>
                  </a:lnTo>
                  <a:lnTo>
                    <a:pt x="2085" y="192"/>
                  </a:lnTo>
                  <a:lnTo>
                    <a:pt x="2087" y="192"/>
                  </a:lnTo>
                  <a:lnTo>
                    <a:pt x="2088" y="190"/>
                  </a:lnTo>
                  <a:lnTo>
                    <a:pt x="2090" y="190"/>
                  </a:lnTo>
                  <a:lnTo>
                    <a:pt x="2092" y="190"/>
                  </a:lnTo>
                  <a:lnTo>
                    <a:pt x="2093" y="190"/>
                  </a:lnTo>
                  <a:lnTo>
                    <a:pt x="2093" y="190"/>
                  </a:lnTo>
                  <a:lnTo>
                    <a:pt x="2095" y="189"/>
                  </a:lnTo>
                  <a:lnTo>
                    <a:pt x="2095" y="187"/>
                  </a:lnTo>
                  <a:lnTo>
                    <a:pt x="2095" y="185"/>
                  </a:lnTo>
                  <a:lnTo>
                    <a:pt x="2095" y="185"/>
                  </a:lnTo>
                  <a:lnTo>
                    <a:pt x="2093" y="184"/>
                  </a:lnTo>
                  <a:lnTo>
                    <a:pt x="2092" y="184"/>
                  </a:lnTo>
                  <a:lnTo>
                    <a:pt x="2090" y="184"/>
                  </a:lnTo>
                  <a:lnTo>
                    <a:pt x="2088" y="184"/>
                  </a:lnTo>
                  <a:lnTo>
                    <a:pt x="2087" y="184"/>
                  </a:lnTo>
                  <a:lnTo>
                    <a:pt x="2085" y="185"/>
                  </a:lnTo>
                  <a:lnTo>
                    <a:pt x="2083" y="185"/>
                  </a:lnTo>
                  <a:lnTo>
                    <a:pt x="2082" y="187"/>
                  </a:lnTo>
                  <a:lnTo>
                    <a:pt x="2078" y="190"/>
                  </a:lnTo>
                  <a:lnTo>
                    <a:pt x="2074" y="190"/>
                  </a:lnTo>
                  <a:lnTo>
                    <a:pt x="2070" y="192"/>
                  </a:lnTo>
                  <a:lnTo>
                    <a:pt x="2067" y="190"/>
                  </a:lnTo>
                  <a:lnTo>
                    <a:pt x="2064" y="190"/>
                  </a:lnTo>
                  <a:lnTo>
                    <a:pt x="2064" y="190"/>
                  </a:lnTo>
                  <a:lnTo>
                    <a:pt x="2062" y="190"/>
                  </a:lnTo>
                  <a:lnTo>
                    <a:pt x="2059" y="190"/>
                  </a:lnTo>
                  <a:lnTo>
                    <a:pt x="2056" y="190"/>
                  </a:lnTo>
                  <a:lnTo>
                    <a:pt x="2052" y="190"/>
                  </a:lnTo>
                  <a:lnTo>
                    <a:pt x="2049" y="192"/>
                  </a:lnTo>
                  <a:lnTo>
                    <a:pt x="2049" y="184"/>
                  </a:lnTo>
                  <a:lnTo>
                    <a:pt x="2049" y="182"/>
                  </a:lnTo>
                  <a:lnTo>
                    <a:pt x="2049" y="180"/>
                  </a:lnTo>
                  <a:lnTo>
                    <a:pt x="2052" y="179"/>
                  </a:lnTo>
                  <a:lnTo>
                    <a:pt x="2056" y="179"/>
                  </a:lnTo>
                  <a:lnTo>
                    <a:pt x="2059" y="177"/>
                  </a:lnTo>
                  <a:lnTo>
                    <a:pt x="2062" y="177"/>
                  </a:lnTo>
                  <a:lnTo>
                    <a:pt x="2065" y="179"/>
                  </a:lnTo>
                  <a:lnTo>
                    <a:pt x="2069" y="177"/>
                  </a:lnTo>
                  <a:lnTo>
                    <a:pt x="2070" y="177"/>
                  </a:lnTo>
                  <a:lnTo>
                    <a:pt x="2072" y="175"/>
                  </a:lnTo>
                  <a:lnTo>
                    <a:pt x="2074" y="175"/>
                  </a:lnTo>
                  <a:lnTo>
                    <a:pt x="2075" y="174"/>
                  </a:lnTo>
                  <a:lnTo>
                    <a:pt x="2078" y="174"/>
                  </a:lnTo>
                  <a:lnTo>
                    <a:pt x="2082" y="174"/>
                  </a:lnTo>
                  <a:lnTo>
                    <a:pt x="2083" y="175"/>
                  </a:lnTo>
                  <a:lnTo>
                    <a:pt x="2085" y="175"/>
                  </a:lnTo>
                  <a:lnTo>
                    <a:pt x="2088" y="175"/>
                  </a:lnTo>
                  <a:lnTo>
                    <a:pt x="2092" y="175"/>
                  </a:lnTo>
                  <a:lnTo>
                    <a:pt x="2093" y="177"/>
                  </a:lnTo>
                  <a:lnTo>
                    <a:pt x="2096" y="175"/>
                  </a:lnTo>
                  <a:lnTo>
                    <a:pt x="2096" y="175"/>
                  </a:lnTo>
                  <a:lnTo>
                    <a:pt x="2096" y="174"/>
                  </a:lnTo>
                  <a:lnTo>
                    <a:pt x="2098" y="174"/>
                  </a:lnTo>
                  <a:lnTo>
                    <a:pt x="2096" y="172"/>
                  </a:lnTo>
                  <a:lnTo>
                    <a:pt x="2096" y="172"/>
                  </a:lnTo>
                  <a:lnTo>
                    <a:pt x="2096" y="169"/>
                  </a:lnTo>
                  <a:lnTo>
                    <a:pt x="2096" y="166"/>
                  </a:lnTo>
                  <a:lnTo>
                    <a:pt x="2093" y="162"/>
                  </a:lnTo>
                  <a:lnTo>
                    <a:pt x="2087" y="167"/>
                  </a:lnTo>
                  <a:lnTo>
                    <a:pt x="2075" y="167"/>
                  </a:lnTo>
                  <a:lnTo>
                    <a:pt x="2075" y="164"/>
                  </a:lnTo>
                  <a:lnTo>
                    <a:pt x="2074" y="161"/>
                  </a:lnTo>
                  <a:lnTo>
                    <a:pt x="2074" y="159"/>
                  </a:lnTo>
                  <a:lnTo>
                    <a:pt x="2074" y="157"/>
                  </a:lnTo>
                  <a:lnTo>
                    <a:pt x="2074" y="157"/>
                  </a:lnTo>
                  <a:lnTo>
                    <a:pt x="2072" y="156"/>
                  </a:lnTo>
                  <a:lnTo>
                    <a:pt x="2070" y="156"/>
                  </a:lnTo>
                  <a:lnTo>
                    <a:pt x="2064" y="156"/>
                  </a:lnTo>
                  <a:lnTo>
                    <a:pt x="2064" y="161"/>
                  </a:lnTo>
                  <a:lnTo>
                    <a:pt x="2065" y="162"/>
                  </a:lnTo>
                  <a:lnTo>
                    <a:pt x="2065" y="164"/>
                  </a:lnTo>
                  <a:lnTo>
                    <a:pt x="2064" y="166"/>
                  </a:lnTo>
                  <a:lnTo>
                    <a:pt x="2062" y="166"/>
                  </a:lnTo>
                  <a:lnTo>
                    <a:pt x="2060" y="166"/>
                  </a:lnTo>
                  <a:lnTo>
                    <a:pt x="2059" y="166"/>
                  </a:lnTo>
                  <a:lnTo>
                    <a:pt x="2057" y="167"/>
                  </a:lnTo>
                  <a:lnTo>
                    <a:pt x="2057" y="169"/>
                  </a:lnTo>
                  <a:lnTo>
                    <a:pt x="2057" y="171"/>
                  </a:lnTo>
                  <a:lnTo>
                    <a:pt x="2057" y="172"/>
                  </a:lnTo>
                  <a:lnTo>
                    <a:pt x="2056" y="174"/>
                  </a:lnTo>
                  <a:lnTo>
                    <a:pt x="2054" y="175"/>
                  </a:lnTo>
                  <a:lnTo>
                    <a:pt x="2052" y="175"/>
                  </a:lnTo>
                  <a:lnTo>
                    <a:pt x="2051" y="175"/>
                  </a:lnTo>
                  <a:lnTo>
                    <a:pt x="2047" y="175"/>
                  </a:lnTo>
                  <a:lnTo>
                    <a:pt x="2044" y="175"/>
                  </a:lnTo>
                  <a:lnTo>
                    <a:pt x="2042" y="175"/>
                  </a:lnTo>
                  <a:lnTo>
                    <a:pt x="2041" y="175"/>
                  </a:lnTo>
                  <a:lnTo>
                    <a:pt x="2039" y="174"/>
                  </a:lnTo>
                  <a:lnTo>
                    <a:pt x="2038" y="172"/>
                  </a:lnTo>
                  <a:lnTo>
                    <a:pt x="2036" y="172"/>
                  </a:lnTo>
                  <a:lnTo>
                    <a:pt x="2034" y="169"/>
                  </a:lnTo>
                  <a:lnTo>
                    <a:pt x="2034" y="167"/>
                  </a:lnTo>
                  <a:lnTo>
                    <a:pt x="2033" y="166"/>
                  </a:lnTo>
                  <a:lnTo>
                    <a:pt x="2031" y="164"/>
                  </a:lnTo>
                  <a:lnTo>
                    <a:pt x="2029" y="164"/>
                  </a:lnTo>
                  <a:lnTo>
                    <a:pt x="2026" y="164"/>
                  </a:lnTo>
                  <a:lnTo>
                    <a:pt x="2026" y="166"/>
                  </a:lnTo>
                  <a:lnTo>
                    <a:pt x="2026" y="167"/>
                  </a:lnTo>
                  <a:lnTo>
                    <a:pt x="2026" y="171"/>
                  </a:lnTo>
                  <a:lnTo>
                    <a:pt x="2026" y="174"/>
                  </a:lnTo>
                  <a:lnTo>
                    <a:pt x="2024" y="174"/>
                  </a:lnTo>
                  <a:lnTo>
                    <a:pt x="2023" y="174"/>
                  </a:lnTo>
                  <a:lnTo>
                    <a:pt x="2021" y="174"/>
                  </a:lnTo>
                  <a:lnTo>
                    <a:pt x="2018" y="174"/>
                  </a:lnTo>
                  <a:lnTo>
                    <a:pt x="2016" y="172"/>
                  </a:lnTo>
                  <a:lnTo>
                    <a:pt x="2015" y="171"/>
                  </a:lnTo>
                  <a:lnTo>
                    <a:pt x="2013" y="169"/>
                  </a:lnTo>
                  <a:lnTo>
                    <a:pt x="2011" y="167"/>
                  </a:lnTo>
                  <a:lnTo>
                    <a:pt x="2010" y="166"/>
                  </a:lnTo>
                  <a:lnTo>
                    <a:pt x="2008" y="162"/>
                  </a:lnTo>
                  <a:lnTo>
                    <a:pt x="2008" y="161"/>
                  </a:lnTo>
                  <a:lnTo>
                    <a:pt x="2008" y="159"/>
                  </a:lnTo>
                  <a:lnTo>
                    <a:pt x="2008" y="156"/>
                  </a:lnTo>
                  <a:lnTo>
                    <a:pt x="2005" y="154"/>
                  </a:lnTo>
                  <a:lnTo>
                    <a:pt x="2006" y="153"/>
                  </a:lnTo>
                  <a:lnTo>
                    <a:pt x="2008" y="154"/>
                  </a:lnTo>
                  <a:lnTo>
                    <a:pt x="2010" y="154"/>
                  </a:lnTo>
                  <a:lnTo>
                    <a:pt x="2011" y="154"/>
                  </a:lnTo>
                  <a:lnTo>
                    <a:pt x="2013" y="156"/>
                  </a:lnTo>
                  <a:lnTo>
                    <a:pt x="2015" y="157"/>
                  </a:lnTo>
                  <a:lnTo>
                    <a:pt x="2016" y="159"/>
                  </a:lnTo>
                  <a:lnTo>
                    <a:pt x="2016" y="161"/>
                  </a:lnTo>
                  <a:lnTo>
                    <a:pt x="2016" y="162"/>
                  </a:lnTo>
                  <a:lnTo>
                    <a:pt x="2018" y="164"/>
                  </a:lnTo>
                  <a:lnTo>
                    <a:pt x="2020" y="166"/>
                  </a:lnTo>
                  <a:lnTo>
                    <a:pt x="2021" y="166"/>
                  </a:lnTo>
                  <a:lnTo>
                    <a:pt x="2023" y="167"/>
                  </a:lnTo>
                  <a:lnTo>
                    <a:pt x="2024" y="166"/>
                  </a:lnTo>
                  <a:lnTo>
                    <a:pt x="2024" y="162"/>
                  </a:lnTo>
                  <a:lnTo>
                    <a:pt x="2024" y="159"/>
                  </a:lnTo>
                  <a:lnTo>
                    <a:pt x="2024" y="157"/>
                  </a:lnTo>
                  <a:lnTo>
                    <a:pt x="2023" y="156"/>
                  </a:lnTo>
                  <a:lnTo>
                    <a:pt x="2021" y="156"/>
                  </a:lnTo>
                  <a:lnTo>
                    <a:pt x="2021" y="154"/>
                  </a:lnTo>
                  <a:lnTo>
                    <a:pt x="2021" y="153"/>
                  </a:lnTo>
                  <a:lnTo>
                    <a:pt x="2021" y="151"/>
                  </a:lnTo>
                  <a:lnTo>
                    <a:pt x="2021" y="149"/>
                  </a:lnTo>
                  <a:lnTo>
                    <a:pt x="2021" y="149"/>
                  </a:lnTo>
                  <a:lnTo>
                    <a:pt x="2023" y="148"/>
                  </a:lnTo>
                  <a:lnTo>
                    <a:pt x="2024" y="146"/>
                  </a:lnTo>
                  <a:lnTo>
                    <a:pt x="2024" y="144"/>
                  </a:lnTo>
                  <a:lnTo>
                    <a:pt x="2024" y="143"/>
                  </a:lnTo>
                  <a:lnTo>
                    <a:pt x="2024" y="141"/>
                  </a:lnTo>
                  <a:lnTo>
                    <a:pt x="2021" y="141"/>
                  </a:lnTo>
                  <a:lnTo>
                    <a:pt x="2021" y="141"/>
                  </a:lnTo>
                  <a:lnTo>
                    <a:pt x="2018" y="141"/>
                  </a:lnTo>
                  <a:lnTo>
                    <a:pt x="2015" y="141"/>
                  </a:lnTo>
                  <a:lnTo>
                    <a:pt x="2011" y="141"/>
                  </a:lnTo>
                  <a:lnTo>
                    <a:pt x="2011" y="139"/>
                  </a:lnTo>
                  <a:lnTo>
                    <a:pt x="2010" y="139"/>
                  </a:lnTo>
                  <a:lnTo>
                    <a:pt x="2010" y="138"/>
                  </a:lnTo>
                  <a:lnTo>
                    <a:pt x="2008" y="136"/>
                  </a:lnTo>
                  <a:lnTo>
                    <a:pt x="2006" y="135"/>
                  </a:lnTo>
                  <a:lnTo>
                    <a:pt x="2006" y="131"/>
                  </a:lnTo>
                  <a:lnTo>
                    <a:pt x="2005" y="128"/>
                  </a:lnTo>
                  <a:lnTo>
                    <a:pt x="2006" y="128"/>
                  </a:lnTo>
                  <a:lnTo>
                    <a:pt x="2008" y="126"/>
                  </a:lnTo>
                  <a:lnTo>
                    <a:pt x="2011" y="126"/>
                  </a:lnTo>
                  <a:lnTo>
                    <a:pt x="2016" y="126"/>
                  </a:lnTo>
                  <a:lnTo>
                    <a:pt x="2018" y="125"/>
                  </a:lnTo>
                  <a:lnTo>
                    <a:pt x="2020" y="125"/>
                  </a:lnTo>
                  <a:lnTo>
                    <a:pt x="2039" y="125"/>
                  </a:lnTo>
                  <a:lnTo>
                    <a:pt x="2039" y="125"/>
                  </a:lnTo>
                  <a:lnTo>
                    <a:pt x="2041" y="123"/>
                  </a:lnTo>
                  <a:lnTo>
                    <a:pt x="2041" y="121"/>
                  </a:lnTo>
                  <a:lnTo>
                    <a:pt x="2044" y="120"/>
                  </a:lnTo>
                  <a:lnTo>
                    <a:pt x="2046" y="120"/>
                  </a:lnTo>
                  <a:lnTo>
                    <a:pt x="2047" y="118"/>
                  </a:lnTo>
                  <a:lnTo>
                    <a:pt x="2049" y="118"/>
                  </a:lnTo>
                  <a:lnTo>
                    <a:pt x="2051" y="118"/>
                  </a:lnTo>
                  <a:lnTo>
                    <a:pt x="2051" y="121"/>
                  </a:lnTo>
                  <a:lnTo>
                    <a:pt x="2049" y="123"/>
                  </a:lnTo>
                  <a:lnTo>
                    <a:pt x="2047" y="123"/>
                  </a:lnTo>
                  <a:lnTo>
                    <a:pt x="2046" y="123"/>
                  </a:lnTo>
                  <a:lnTo>
                    <a:pt x="2044" y="123"/>
                  </a:lnTo>
                  <a:lnTo>
                    <a:pt x="2044" y="125"/>
                  </a:lnTo>
                  <a:lnTo>
                    <a:pt x="2044" y="126"/>
                  </a:lnTo>
                  <a:lnTo>
                    <a:pt x="2042" y="126"/>
                  </a:lnTo>
                  <a:lnTo>
                    <a:pt x="2042" y="133"/>
                  </a:lnTo>
                  <a:lnTo>
                    <a:pt x="2054" y="133"/>
                  </a:lnTo>
                  <a:lnTo>
                    <a:pt x="2054" y="131"/>
                  </a:lnTo>
                  <a:lnTo>
                    <a:pt x="2056" y="131"/>
                  </a:lnTo>
                  <a:lnTo>
                    <a:pt x="2057" y="130"/>
                  </a:lnTo>
                  <a:lnTo>
                    <a:pt x="2059" y="128"/>
                  </a:lnTo>
                  <a:lnTo>
                    <a:pt x="2060" y="128"/>
                  </a:lnTo>
                  <a:lnTo>
                    <a:pt x="2060" y="126"/>
                  </a:lnTo>
                  <a:lnTo>
                    <a:pt x="2062" y="125"/>
                  </a:lnTo>
                  <a:lnTo>
                    <a:pt x="2064" y="123"/>
                  </a:lnTo>
                  <a:lnTo>
                    <a:pt x="2067" y="121"/>
                  </a:lnTo>
                  <a:lnTo>
                    <a:pt x="2074" y="121"/>
                  </a:lnTo>
                  <a:lnTo>
                    <a:pt x="2074" y="125"/>
                  </a:lnTo>
                  <a:lnTo>
                    <a:pt x="2075" y="128"/>
                  </a:lnTo>
                  <a:lnTo>
                    <a:pt x="2075" y="131"/>
                  </a:lnTo>
                  <a:lnTo>
                    <a:pt x="2075" y="133"/>
                  </a:lnTo>
                  <a:lnTo>
                    <a:pt x="2075" y="135"/>
                  </a:lnTo>
                  <a:lnTo>
                    <a:pt x="2075" y="136"/>
                  </a:lnTo>
                  <a:lnTo>
                    <a:pt x="2077" y="141"/>
                  </a:lnTo>
                  <a:lnTo>
                    <a:pt x="2078" y="144"/>
                  </a:lnTo>
                  <a:lnTo>
                    <a:pt x="2080" y="146"/>
                  </a:lnTo>
                  <a:lnTo>
                    <a:pt x="2083" y="146"/>
                  </a:lnTo>
                  <a:lnTo>
                    <a:pt x="2085" y="144"/>
                  </a:lnTo>
                  <a:lnTo>
                    <a:pt x="2087" y="143"/>
                  </a:lnTo>
                  <a:lnTo>
                    <a:pt x="2088" y="141"/>
                  </a:lnTo>
                  <a:lnTo>
                    <a:pt x="2090" y="138"/>
                  </a:lnTo>
                  <a:lnTo>
                    <a:pt x="2090" y="136"/>
                  </a:lnTo>
                  <a:lnTo>
                    <a:pt x="2088" y="135"/>
                  </a:lnTo>
                  <a:lnTo>
                    <a:pt x="2087" y="133"/>
                  </a:lnTo>
                  <a:lnTo>
                    <a:pt x="2087" y="131"/>
                  </a:lnTo>
                  <a:lnTo>
                    <a:pt x="2087" y="130"/>
                  </a:lnTo>
                  <a:lnTo>
                    <a:pt x="2087" y="126"/>
                  </a:lnTo>
                  <a:lnTo>
                    <a:pt x="2087" y="123"/>
                  </a:lnTo>
                  <a:lnTo>
                    <a:pt x="2088" y="120"/>
                  </a:lnTo>
                  <a:lnTo>
                    <a:pt x="2090" y="118"/>
                  </a:lnTo>
                  <a:lnTo>
                    <a:pt x="2092" y="117"/>
                  </a:lnTo>
                  <a:lnTo>
                    <a:pt x="2093" y="117"/>
                  </a:lnTo>
                  <a:close/>
                  <a:moveTo>
                    <a:pt x="3226" y="115"/>
                  </a:moveTo>
                  <a:lnTo>
                    <a:pt x="3228" y="115"/>
                  </a:lnTo>
                  <a:lnTo>
                    <a:pt x="3229" y="115"/>
                  </a:lnTo>
                  <a:lnTo>
                    <a:pt x="3232" y="115"/>
                  </a:lnTo>
                  <a:lnTo>
                    <a:pt x="3234" y="117"/>
                  </a:lnTo>
                  <a:lnTo>
                    <a:pt x="3236" y="117"/>
                  </a:lnTo>
                  <a:lnTo>
                    <a:pt x="3237" y="118"/>
                  </a:lnTo>
                  <a:lnTo>
                    <a:pt x="3241" y="118"/>
                  </a:lnTo>
                  <a:lnTo>
                    <a:pt x="3241" y="118"/>
                  </a:lnTo>
                  <a:lnTo>
                    <a:pt x="3242" y="120"/>
                  </a:lnTo>
                  <a:lnTo>
                    <a:pt x="3244" y="120"/>
                  </a:lnTo>
                  <a:lnTo>
                    <a:pt x="3246" y="120"/>
                  </a:lnTo>
                  <a:lnTo>
                    <a:pt x="3247" y="120"/>
                  </a:lnTo>
                  <a:lnTo>
                    <a:pt x="3249" y="120"/>
                  </a:lnTo>
                  <a:lnTo>
                    <a:pt x="3250" y="121"/>
                  </a:lnTo>
                  <a:lnTo>
                    <a:pt x="3250" y="123"/>
                  </a:lnTo>
                  <a:lnTo>
                    <a:pt x="3250" y="126"/>
                  </a:lnTo>
                  <a:lnTo>
                    <a:pt x="3250" y="128"/>
                  </a:lnTo>
                  <a:lnTo>
                    <a:pt x="3250" y="130"/>
                  </a:lnTo>
                  <a:lnTo>
                    <a:pt x="3249" y="130"/>
                  </a:lnTo>
                  <a:lnTo>
                    <a:pt x="3247" y="131"/>
                  </a:lnTo>
                  <a:lnTo>
                    <a:pt x="3246" y="131"/>
                  </a:lnTo>
                  <a:lnTo>
                    <a:pt x="3244" y="133"/>
                  </a:lnTo>
                  <a:lnTo>
                    <a:pt x="3239" y="133"/>
                  </a:lnTo>
                  <a:lnTo>
                    <a:pt x="3237" y="131"/>
                  </a:lnTo>
                  <a:lnTo>
                    <a:pt x="3237" y="130"/>
                  </a:lnTo>
                  <a:lnTo>
                    <a:pt x="3237" y="130"/>
                  </a:lnTo>
                  <a:lnTo>
                    <a:pt x="3236" y="128"/>
                  </a:lnTo>
                  <a:lnTo>
                    <a:pt x="3234" y="126"/>
                  </a:lnTo>
                  <a:lnTo>
                    <a:pt x="3231" y="126"/>
                  </a:lnTo>
                  <a:lnTo>
                    <a:pt x="3226" y="126"/>
                  </a:lnTo>
                  <a:lnTo>
                    <a:pt x="3223" y="126"/>
                  </a:lnTo>
                  <a:lnTo>
                    <a:pt x="3218" y="126"/>
                  </a:lnTo>
                  <a:lnTo>
                    <a:pt x="3218" y="123"/>
                  </a:lnTo>
                  <a:lnTo>
                    <a:pt x="3218" y="120"/>
                  </a:lnTo>
                  <a:lnTo>
                    <a:pt x="3218" y="117"/>
                  </a:lnTo>
                  <a:lnTo>
                    <a:pt x="3223" y="117"/>
                  </a:lnTo>
                  <a:lnTo>
                    <a:pt x="3224" y="117"/>
                  </a:lnTo>
                  <a:lnTo>
                    <a:pt x="3224" y="115"/>
                  </a:lnTo>
                  <a:lnTo>
                    <a:pt x="3226" y="115"/>
                  </a:lnTo>
                  <a:close/>
                  <a:moveTo>
                    <a:pt x="3303" y="110"/>
                  </a:moveTo>
                  <a:lnTo>
                    <a:pt x="3308" y="110"/>
                  </a:lnTo>
                  <a:lnTo>
                    <a:pt x="3313" y="110"/>
                  </a:lnTo>
                  <a:lnTo>
                    <a:pt x="3318" y="110"/>
                  </a:lnTo>
                  <a:lnTo>
                    <a:pt x="3318" y="113"/>
                  </a:lnTo>
                  <a:lnTo>
                    <a:pt x="3316" y="115"/>
                  </a:lnTo>
                  <a:lnTo>
                    <a:pt x="3314" y="117"/>
                  </a:lnTo>
                  <a:lnTo>
                    <a:pt x="3314" y="118"/>
                  </a:lnTo>
                  <a:lnTo>
                    <a:pt x="3313" y="120"/>
                  </a:lnTo>
                  <a:lnTo>
                    <a:pt x="3316" y="120"/>
                  </a:lnTo>
                  <a:lnTo>
                    <a:pt x="3319" y="120"/>
                  </a:lnTo>
                  <a:lnTo>
                    <a:pt x="3321" y="120"/>
                  </a:lnTo>
                  <a:lnTo>
                    <a:pt x="3322" y="120"/>
                  </a:lnTo>
                  <a:lnTo>
                    <a:pt x="3324" y="118"/>
                  </a:lnTo>
                  <a:lnTo>
                    <a:pt x="3326" y="117"/>
                  </a:lnTo>
                  <a:lnTo>
                    <a:pt x="3326" y="117"/>
                  </a:lnTo>
                  <a:lnTo>
                    <a:pt x="3326" y="115"/>
                  </a:lnTo>
                  <a:lnTo>
                    <a:pt x="3327" y="113"/>
                  </a:lnTo>
                  <a:lnTo>
                    <a:pt x="3331" y="113"/>
                  </a:lnTo>
                  <a:lnTo>
                    <a:pt x="3332" y="112"/>
                  </a:lnTo>
                  <a:lnTo>
                    <a:pt x="3336" y="113"/>
                  </a:lnTo>
                  <a:lnTo>
                    <a:pt x="3337" y="112"/>
                  </a:lnTo>
                  <a:lnTo>
                    <a:pt x="3340" y="112"/>
                  </a:lnTo>
                  <a:lnTo>
                    <a:pt x="3342" y="113"/>
                  </a:lnTo>
                  <a:lnTo>
                    <a:pt x="3344" y="115"/>
                  </a:lnTo>
                  <a:lnTo>
                    <a:pt x="3345" y="117"/>
                  </a:lnTo>
                  <a:lnTo>
                    <a:pt x="3345" y="118"/>
                  </a:lnTo>
                  <a:lnTo>
                    <a:pt x="3347" y="120"/>
                  </a:lnTo>
                  <a:lnTo>
                    <a:pt x="3349" y="121"/>
                  </a:lnTo>
                  <a:lnTo>
                    <a:pt x="3349" y="123"/>
                  </a:lnTo>
                  <a:lnTo>
                    <a:pt x="3349" y="125"/>
                  </a:lnTo>
                  <a:lnTo>
                    <a:pt x="3349" y="126"/>
                  </a:lnTo>
                  <a:lnTo>
                    <a:pt x="3347" y="128"/>
                  </a:lnTo>
                  <a:lnTo>
                    <a:pt x="3345" y="130"/>
                  </a:lnTo>
                  <a:lnTo>
                    <a:pt x="3345" y="131"/>
                  </a:lnTo>
                  <a:lnTo>
                    <a:pt x="3344" y="133"/>
                  </a:lnTo>
                  <a:lnTo>
                    <a:pt x="3342" y="135"/>
                  </a:lnTo>
                  <a:lnTo>
                    <a:pt x="3342" y="135"/>
                  </a:lnTo>
                  <a:lnTo>
                    <a:pt x="3342" y="138"/>
                  </a:lnTo>
                  <a:lnTo>
                    <a:pt x="3342" y="141"/>
                  </a:lnTo>
                  <a:lnTo>
                    <a:pt x="3342" y="143"/>
                  </a:lnTo>
                  <a:lnTo>
                    <a:pt x="3344" y="143"/>
                  </a:lnTo>
                  <a:lnTo>
                    <a:pt x="3347" y="143"/>
                  </a:lnTo>
                  <a:lnTo>
                    <a:pt x="3349" y="143"/>
                  </a:lnTo>
                  <a:lnTo>
                    <a:pt x="3349" y="149"/>
                  </a:lnTo>
                  <a:lnTo>
                    <a:pt x="3349" y="151"/>
                  </a:lnTo>
                  <a:lnTo>
                    <a:pt x="3347" y="153"/>
                  </a:lnTo>
                  <a:lnTo>
                    <a:pt x="3344" y="154"/>
                  </a:lnTo>
                  <a:lnTo>
                    <a:pt x="3342" y="154"/>
                  </a:lnTo>
                  <a:lnTo>
                    <a:pt x="3340" y="156"/>
                  </a:lnTo>
                  <a:lnTo>
                    <a:pt x="3339" y="156"/>
                  </a:lnTo>
                  <a:lnTo>
                    <a:pt x="3336" y="156"/>
                  </a:lnTo>
                  <a:lnTo>
                    <a:pt x="3332" y="156"/>
                  </a:lnTo>
                  <a:lnTo>
                    <a:pt x="3327" y="156"/>
                  </a:lnTo>
                  <a:lnTo>
                    <a:pt x="3326" y="156"/>
                  </a:lnTo>
                  <a:lnTo>
                    <a:pt x="3324" y="154"/>
                  </a:lnTo>
                  <a:lnTo>
                    <a:pt x="3318" y="156"/>
                  </a:lnTo>
                  <a:lnTo>
                    <a:pt x="3311" y="156"/>
                  </a:lnTo>
                  <a:lnTo>
                    <a:pt x="3304" y="156"/>
                  </a:lnTo>
                  <a:lnTo>
                    <a:pt x="3303" y="154"/>
                  </a:lnTo>
                  <a:lnTo>
                    <a:pt x="3301" y="153"/>
                  </a:lnTo>
                  <a:lnTo>
                    <a:pt x="3301" y="151"/>
                  </a:lnTo>
                  <a:lnTo>
                    <a:pt x="3301" y="149"/>
                  </a:lnTo>
                  <a:lnTo>
                    <a:pt x="3300" y="149"/>
                  </a:lnTo>
                  <a:lnTo>
                    <a:pt x="3298" y="149"/>
                  </a:lnTo>
                  <a:lnTo>
                    <a:pt x="3296" y="149"/>
                  </a:lnTo>
                  <a:lnTo>
                    <a:pt x="3295" y="148"/>
                  </a:lnTo>
                  <a:lnTo>
                    <a:pt x="3293" y="148"/>
                  </a:lnTo>
                  <a:lnTo>
                    <a:pt x="3265" y="148"/>
                  </a:lnTo>
                  <a:lnTo>
                    <a:pt x="3265" y="146"/>
                  </a:lnTo>
                  <a:lnTo>
                    <a:pt x="3264" y="143"/>
                  </a:lnTo>
                  <a:lnTo>
                    <a:pt x="3264" y="139"/>
                  </a:lnTo>
                  <a:lnTo>
                    <a:pt x="3265" y="138"/>
                  </a:lnTo>
                  <a:lnTo>
                    <a:pt x="3264" y="136"/>
                  </a:lnTo>
                  <a:lnTo>
                    <a:pt x="3264" y="136"/>
                  </a:lnTo>
                  <a:lnTo>
                    <a:pt x="3260" y="135"/>
                  </a:lnTo>
                  <a:lnTo>
                    <a:pt x="3259" y="135"/>
                  </a:lnTo>
                  <a:lnTo>
                    <a:pt x="3255" y="133"/>
                  </a:lnTo>
                  <a:lnTo>
                    <a:pt x="3255" y="131"/>
                  </a:lnTo>
                  <a:lnTo>
                    <a:pt x="3255" y="131"/>
                  </a:lnTo>
                  <a:lnTo>
                    <a:pt x="3255" y="130"/>
                  </a:lnTo>
                  <a:lnTo>
                    <a:pt x="3257" y="128"/>
                  </a:lnTo>
                  <a:lnTo>
                    <a:pt x="3259" y="126"/>
                  </a:lnTo>
                  <a:lnTo>
                    <a:pt x="3260" y="125"/>
                  </a:lnTo>
                  <a:lnTo>
                    <a:pt x="3264" y="123"/>
                  </a:lnTo>
                  <a:lnTo>
                    <a:pt x="3265" y="123"/>
                  </a:lnTo>
                  <a:lnTo>
                    <a:pt x="3267" y="123"/>
                  </a:lnTo>
                  <a:lnTo>
                    <a:pt x="3267" y="123"/>
                  </a:lnTo>
                  <a:lnTo>
                    <a:pt x="3268" y="121"/>
                  </a:lnTo>
                  <a:lnTo>
                    <a:pt x="3268" y="120"/>
                  </a:lnTo>
                  <a:lnTo>
                    <a:pt x="3270" y="120"/>
                  </a:lnTo>
                  <a:lnTo>
                    <a:pt x="3272" y="118"/>
                  </a:lnTo>
                  <a:lnTo>
                    <a:pt x="3273" y="118"/>
                  </a:lnTo>
                  <a:lnTo>
                    <a:pt x="3275" y="118"/>
                  </a:lnTo>
                  <a:lnTo>
                    <a:pt x="3277" y="118"/>
                  </a:lnTo>
                  <a:lnTo>
                    <a:pt x="3278" y="117"/>
                  </a:lnTo>
                  <a:lnTo>
                    <a:pt x="3282" y="117"/>
                  </a:lnTo>
                  <a:lnTo>
                    <a:pt x="3285" y="118"/>
                  </a:lnTo>
                  <a:lnTo>
                    <a:pt x="3288" y="117"/>
                  </a:lnTo>
                  <a:lnTo>
                    <a:pt x="3291" y="117"/>
                  </a:lnTo>
                  <a:lnTo>
                    <a:pt x="3291" y="115"/>
                  </a:lnTo>
                  <a:lnTo>
                    <a:pt x="3293" y="115"/>
                  </a:lnTo>
                  <a:lnTo>
                    <a:pt x="3293" y="113"/>
                  </a:lnTo>
                  <a:lnTo>
                    <a:pt x="3296" y="112"/>
                  </a:lnTo>
                  <a:lnTo>
                    <a:pt x="3298" y="110"/>
                  </a:lnTo>
                  <a:lnTo>
                    <a:pt x="3300" y="110"/>
                  </a:lnTo>
                  <a:lnTo>
                    <a:pt x="3303" y="110"/>
                  </a:lnTo>
                  <a:close/>
                  <a:moveTo>
                    <a:pt x="2745" y="110"/>
                  </a:moveTo>
                  <a:lnTo>
                    <a:pt x="2745" y="112"/>
                  </a:lnTo>
                  <a:lnTo>
                    <a:pt x="2746" y="113"/>
                  </a:lnTo>
                  <a:lnTo>
                    <a:pt x="2746" y="113"/>
                  </a:lnTo>
                  <a:lnTo>
                    <a:pt x="2746" y="115"/>
                  </a:lnTo>
                  <a:lnTo>
                    <a:pt x="2740" y="117"/>
                  </a:lnTo>
                  <a:lnTo>
                    <a:pt x="2738" y="118"/>
                  </a:lnTo>
                  <a:lnTo>
                    <a:pt x="2736" y="118"/>
                  </a:lnTo>
                  <a:lnTo>
                    <a:pt x="2735" y="118"/>
                  </a:lnTo>
                  <a:lnTo>
                    <a:pt x="2733" y="118"/>
                  </a:lnTo>
                  <a:lnTo>
                    <a:pt x="2732" y="120"/>
                  </a:lnTo>
                  <a:lnTo>
                    <a:pt x="2730" y="118"/>
                  </a:lnTo>
                  <a:lnTo>
                    <a:pt x="2730" y="117"/>
                  </a:lnTo>
                  <a:lnTo>
                    <a:pt x="2728" y="115"/>
                  </a:lnTo>
                  <a:lnTo>
                    <a:pt x="2728" y="115"/>
                  </a:lnTo>
                  <a:lnTo>
                    <a:pt x="2728" y="113"/>
                  </a:lnTo>
                  <a:lnTo>
                    <a:pt x="2732" y="113"/>
                  </a:lnTo>
                  <a:lnTo>
                    <a:pt x="2733" y="112"/>
                  </a:lnTo>
                  <a:lnTo>
                    <a:pt x="2733" y="112"/>
                  </a:lnTo>
                  <a:lnTo>
                    <a:pt x="2736" y="112"/>
                  </a:lnTo>
                  <a:lnTo>
                    <a:pt x="2740" y="112"/>
                  </a:lnTo>
                  <a:lnTo>
                    <a:pt x="2741" y="110"/>
                  </a:lnTo>
                  <a:lnTo>
                    <a:pt x="2745" y="110"/>
                  </a:lnTo>
                  <a:close/>
                  <a:moveTo>
                    <a:pt x="337" y="107"/>
                  </a:moveTo>
                  <a:lnTo>
                    <a:pt x="347" y="107"/>
                  </a:lnTo>
                  <a:lnTo>
                    <a:pt x="358" y="110"/>
                  </a:lnTo>
                  <a:lnTo>
                    <a:pt x="361" y="121"/>
                  </a:lnTo>
                  <a:lnTo>
                    <a:pt x="352" y="125"/>
                  </a:lnTo>
                  <a:lnTo>
                    <a:pt x="348" y="117"/>
                  </a:lnTo>
                  <a:lnTo>
                    <a:pt x="337" y="117"/>
                  </a:lnTo>
                  <a:lnTo>
                    <a:pt x="337" y="107"/>
                  </a:lnTo>
                  <a:close/>
                  <a:moveTo>
                    <a:pt x="2707" y="99"/>
                  </a:moveTo>
                  <a:lnTo>
                    <a:pt x="2732" y="99"/>
                  </a:lnTo>
                  <a:lnTo>
                    <a:pt x="2732" y="100"/>
                  </a:lnTo>
                  <a:lnTo>
                    <a:pt x="2732" y="102"/>
                  </a:lnTo>
                  <a:lnTo>
                    <a:pt x="2732" y="105"/>
                  </a:lnTo>
                  <a:lnTo>
                    <a:pt x="2718" y="105"/>
                  </a:lnTo>
                  <a:lnTo>
                    <a:pt x="2718" y="108"/>
                  </a:lnTo>
                  <a:lnTo>
                    <a:pt x="2718" y="112"/>
                  </a:lnTo>
                  <a:lnTo>
                    <a:pt x="2718" y="115"/>
                  </a:lnTo>
                  <a:lnTo>
                    <a:pt x="2717" y="115"/>
                  </a:lnTo>
                  <a:lnTo>
                    <a:pt x="2714" y="115"/>
                  </a:lnTo>
                  <a:lnTo>
                    <a:pt x="2714" y="115"/>
                  </a:lnTo>
                  <a:lnTo>
                    <a:pt x="2712" y="117"/>
                  </a:lnTo>
                  <a:lnTo>
                    <a:pt x="2712" y="117"/>
                  </a:lnTo>
                  <a:lnTo>
                    <a:pt x="2709" y="117"/>
                  </a:lnTo>
                  <a:lnTo>
                    <a:pt x="2707" y="115"/>
                  </a:lnTo>
                  <a:lnTo>
                    <a:pt x="2705" y="113"/>
                  </a:lnTo>
                  <a:lnTo>
                    <a:pt x="2705" y="110"/>
                  </a:lnTo>
                  <a:lnTo>
                    <a:pt x="2705" y="107"/>
                  </a:lnTo>
                  <a:lnTo>
                    <a:pt x="2704" y="108"/>
                  </a:lnTo>
                  <a:lnTo>
                    <a:pt x="2704" y="108"/>
                  </a:lnTo>
                  <a:lnTo>
                    <a:pt x="2704" y="110"/>
                  </a:lnTo>
                  <a:lnTo>
                    <a:pt x="2704" y="112"/>
                  </a:lnTo>
                  <a:lnTo>
                    <a:pt x="2702" y="113"/>
                  </a:lnTo>
                  <a:lnTo>
                    <a:pt x="2700" y="115"/>
                  </a:lnTo>
                  <a:lnTo>
                    <a:pt x="2686" y="115"/>
                  </a:lnTo>
                  <a:lnTo>
                    <a:pt x="2686" y="108"/>
                  </a:lnTo>
                  <a:lnTo>
                    <a:pt x="2691" y="107"/>
                  </a:lnTo>
                  <a:lnTo>
                    <a:pt x="2694" y="105"/>
                  </a:lnTo>
                  <a:lnTo>
                    <a:pt x="2696" y="103"/>
                  </a:lnTo>
                  <a:lnTo>
                    <a:pt x="2697" y="103"/>
                  </a:lnTo>
                  <a:lnTo>
                    <a:pt x="2700" y="102"/>
                  </a:lnTo>
                  <a:lnTo>
                    <a:pt x="2704" y="100"/>
                  </a:lnTo>
                  <a:lnTo>
                    <a:pt x="2705" y="100"/>
                  </a:lnTo>
                  <a:lnTo>
                    <a:pt x="2707" y="99"/>
                  </a:lnTo>
                  <a:close/>
                  <a:moveTo>
                    <a:pt x="2201" y="97"/>
                  </a:moveTo>
                  <a:lnTo>
                    <a:pt x="2201" y="99"/>
                  </a:lnTo>
                  <a:lnTo>
                    <a:pt x="2203" y="100"/>
                  </a:lnTo>
                  <a:lnTo>
                    <a:pt x="2203" y="102"/>
                  </a:lnTo>
                  <a:lnTo>
                    <a:pt x="2196" y="108"/>
                  </a:lnTo>
                  <a:lnTo>
                    <a:pt x="2196" y="110"/>
                  </a:lnTo>
                  <a:lnTo>
                    <a:pt x="2198" y="110"/>
                  </a:lnTo>
                  <a:lnTo>
                    <a:pt x="2200" y="112"/>
                  </a:lnTo>
                  <a:lnTo>
                    <a:pt x="2201" y="110"/>
                  </a:lnTo>
                  <a:lnTo>
                    <a:pt x="2203" y="110"/>
                  </a:lnTo>
                  <a:lnTo>
                    <a:pt x="2205" y="110"/>
                  </a:lnTo>
                  <a:lnTo>
                    <a:pt x="2208" y="108"/>
                  </a:lnTo>
                  <a:lnTo>
                    <a:pt x="2209" y="107"/>
                  </a:lnTo>
                  <a:lnTo>
                    <a:pt x="2211" y="105"/>
                  </a:lnTo>
                  <a:lnTo>
                    <a:pt x="2213" y="103"/>
                  </a:lnTo>
                  <a:lnTo>
                    <a:pt x="2214" y="102"/>
                  </a:lnTo>
                  <a:lnTo>
                    <a:pt x="2214" y="100"/>
                  </a:lnTo>
                  <a:lnTo>
                    <a:pt x="2216" y="100"/>
                  </a:lnTo>
                  <a:lnTo>
                    <a:pt x="2218" y="99"/>
                  </a:lnTo>
                  <a:lnTo>
                    <a:pt x="2221" y="102"/>
                  </a:lnTo>
                  <a:lnTo>
                    <a:pt x="2223" y="103"/>
                  </a:lnTo>
                  <a:lnTo>
                    <a:pt x="2223" y="103"/>
                  </a:lnTo>
                  <a:lnTo>
                    <a:pt x="2224" y="105"/>
                  </a:lnTo>
                  <a:lnTo>
                    <a:pt x="2226" y="107"/>
                  </a:lnTo>
                  <a:lnTo>
                    <a:pt x="2226" y="108"/>
                  </a:lnTo>
                  <a:lnTo>
                    <a:pt x="2226" y="110"/>
                  </a:lnTo>
                  <a:lnTo>
                    <a:pt x="2226" y="113"/>
                  </a:lnTo>
                  <a:lnTo>
                    <a:pt x="2232" y="113"/>
                  </a:lnTo>
                  <a:lnTo>
                    <a:pt x="2234" y="112"/>
                  </a:lnTo>
                  <a:lnTo>
                    <a:pt x="2236" y="112"/>
                  </a:lnTo>
                  <a:lnTo>
                    <a:pt x="2239" y="110"/>
                  </a:lnTo>
                  <a:lnTo>
                    <a:pt x="2241" y="110"/>
                  </a:lnTo>
                  <a:lnTo>
                    <a:pt x="2242" y="110"/>
                  </a:lnTo>
                  <a:lnTo>
                    <a:pt x="2245" y="110"/>
                  </a:lnTo>
                  <a:lnTo>
                    <a:pt x="2249" y="112"/>
                  </a:lnTo>
                  <a:lnTo>
                    <a:pt x="2250" y="112"/>
                  </a:lnTo>
                  <a:lnTo>
                    <a:pt x="2252" y="115"/>
                  </a:lnTo>
                  <a:lnTo>
                    <a:pt x="2254" y="117"/>
                  </a:lnTo>
                  <a:lnTo>
                    <a:pt x="2250" y="118"/>
                  </a:lnTo>
                  <a:lnTo>
                    <a:pt x="2249" y="120"/>
                  </a:lnTo>
                  <a:lnTo>
                    <a:pt x="2247" y="120"/>
                  </a:lnTo>
                  <a:lnTo>
                    <a:pt x="2244" y="121"/>
                  </a:lnTo>
                  <a:lnTo>
                    <a:pt x="2242" y="121"/>
                  </a:lnTo>
                  <a:lnTo>
                    <a:pt x="2241" y="121"/>
                  </a:lnTo>
                  <a:lnTo>
                    <a:pt x="2237" y="123"/>
                  </a:lnTo>
                  <a:lnTo>
                    <a:pt x="2236" y="126"/>
                  </a:lnTo>
                  <a:lnTo>
                    <a:pt x="2236" y="128"/>
                  </a:lnTo>
                  <a:lnTo>
                    <a:pt x="2236" y="130"/>
                  </a:lnTo>
                  <a:lnTo>
                    <a:pt x="2236" y="133"/>
                  </a:lnTo>
                  <a:lnTo>
                    <a:pt x="2234" y="133"/>
                  </a:lnTo>
                  <a:lnTo>
                    <a:pt x="2232" y="135"/>
                  </a:lnTo>
                  <a:lnTo>
                    <a:pt x="2229" y="136"/>
                  </a:lnTo>
                  <a:lnTo>
                    <a:pt x="2226" y="136"/>
                  </a:lnTo>
                  <a:lnTo>
                    <a:pt x="2223" y="136"/>
                  </a:lnTo>
                  <a:lnTo>
                    <a:pt x="2219" y="135"/>
                  </a:lnTo>
                  <a:lnTo>
                    <a:pt x="2218" y="133"/>
                  </a:lnTo>
                  <a:lnTo>
                    <a:pt x="2214" y="133"/>
                  </a:lnTo>
                  <a:lnTo>
                    <a:pt x="2213" y="133"/>
                  </a:lnTo>
                  <a:lnTo>
                    <a:pt x="2213" y="135"/>
                  </a:lnTo>
                  <a:lnTo>
                    <a:pt x="2211" y="136"/>
                  </a:lnTo>
                  <a:lnTo>
                    <a:pt x="2209" y="138"/>
                  </a:lnTo>
                  <a:lnTo>
                    <a:pt x="2208" y="138"/>
                  </a:lnTo>
                  <a:lnTo>
                    <a:pt x="2206" y="139"/>
                  </a:lnTo>
                  <a:lnTo>
                    <a:pt x="2205" y="139"/>
                  </a:lnTo>
                  <a:lnTo>
                    <a:pt x="2201" y="141"/>
                  </a:lnTo>
                  <a:lnTo>
                    <a:pt x="2200" y="141"/>
                  </a:lnTo>
                  <a:lnTo>
                    <a:pt x="2196" y="141"/>
                  </a:lnTo>
                  <a:lnTo>
                    <a:pt x="2195" y="141"/>
                  </a:lnTo>
                  <a:lnTo>
                    <a:pt x="2191" y="141"/>
                  </a:lnTo>
                  <a:lnTo>
                    <a:pt x="2188" y="139"/>
                  </a:lnTo>
                  <a:lnTo>
                    <a:pt x="2185" y="138"/>
                  </a:lnTo>
                  <a:lnTo>
                    <a:pt x="2185" y="138"/>
                  </a:lnTo>
                  <a:lnTo>
                    <a:pt x="2183" y="136"/>
                  </a:lnTo>
                  <a:lnTo>
                    <a:pt x="2183" y="135"/>
                  </a:lnTo>
                  <a:lnTo>
                    <a:pt x="2180" y="135"/>
                  </a:lnTo>
                  <a:lnTo>
                    <a:pt x="2177" y="135"/>
                  </a:lnTo>
                  <a:lnTo>
                    <a:pt x="2175" y="135"/>
                  </a:lnTo>
                  <a:lnTo>
                    <a:pt x="2173" y="135"/>
                  </a:lnTo>
                  <a:lnTo>
                    <a:pt x="2155" y="135"/>
                  </a:lnTo>
                  <a:lnTo>
                    <a:pt x="2154" y="135"/>
                  </a:lnTo>
                  <a:lnTo>
                    <a:pt x="2152" y="133"/>
                  </a:lnTo>
                  <a:lnTo>
                    <a:pt x="2149" y="133"/>
                  </a:lnTo>
                  <a:lnTo>
                    <a:pt x="2147" y="131"/>
                  </a:lnTo>
                  <a:lnTo>
                    <a:pt x="2144" y="130"/>
                  </a:lnTo>
                  <a:lnTo>
                    <a:pt x="2144" y="123"/>
                  </a:lnTo>
                  <a:lnTo>
                    <a:pt x="2167" y="123"/>
                  </a:lnTo>
                  <a:lnTo>
                    <a:pt x="2167" y="121"/>
                  </a:lnTo>
                  <a:lnTo>
                    <a:pt x="2165" y="120"/>
                  </a:lnTo>
                  <a:lnTo>
                    <a:pt x="2165" y="118"/>
                  </a:lnTo>
                  <a:lnTo>
                    <a:pt x="2164" y="117"/>
                  </a:lnTo>
                  <a:lnTo>
                    <a:pt x="2162" y="117"/>
                  </a:lnTo>
                  <a:lnTo>
                    <a:pt x="2160" y="117"/>
                  </a:lnTo>
                  <a:lnTo>
                    <a:pt x="2157" y="117"/>
                  </a:lnTo>
                  <a:lnTo>
                    <a:pt x="2155" y="115"/>
                  </a:lnTo>
                  <a:lnTo>
                    <a:pt x="2152" y="117"/>
                  </a:lnTo>
                  <a:lnTo>
                    <a:pt x="2150" y="117"/>
                  </a:lnTo>
                  <a:lnTo>
                    <a:pt x="2147" y="118"/>
                  </a:lnTo>
                  <a:lnTo>
                    <a:pt x="2146" y="118"/>
                  </a:lnTo>
                  <a:lnTo>
                    <a:pt x="2142" y="117"/>
                  </a:lnTo>
                  <a:lnTo>
                    <a:pt x="2141" y="117"/>
                  </a:lnTo>
                  <a:lnTo>
                    <a:pt x="2139" y="117"/>
                  </a:lnTo>
                  <a:lnTo>
                    <a:pt x="2137" y="115"/>
                  </a:lnTo>
                  <a:lnTo>
                    <a:pt x="2134" y="115"/>
                  </a:lnTo>
                  <a:lnTo>
                    <a:pt x="2132" y="115"/>
                  </a:lnTo>
                  <a:lnTo>
                    <a:pt x="2131" y="113"/>
                  </a:lnTo>
                  <a:lnTo>
                    <a:pt x="2129" y="113"/>
                  </a:lnTo>
                  <a:lnTo>
                    <a:pt x="2129" y="113"/>
                  </a:lnTo>
                  <a:lnTo>
                    <a:pt x="2128" y="113"/>
                  </a:lnTo>
                  <a:lnTo>
                    <a:pt x="2126" y="110"/>
                  </a:lnTo>
                  <a:lnTo>
                    <a:pt x="2126" y="107"/>
                  </a:lnTo>
                  <a:lnTo>
                    <a:pt x="2128" y="105"/>
                  </a:lnTo>
                  <a:lnTo>
                    <a:pt x="2129" y="103"/>
                  </a:lnTo>
                  <a:lnTo>
                    <a:pt x="2131" y="102"/>
                  </a:lnTo>
                  <a:lnTo>
                    <a:pt x="2134" y="102"/>
                  </a:lnTo>
                  <a:lnTo>
                    <a:pt x="2136" y="102"/>
                  </a:lnTo>
                  <a:lnTo>
                    <a:pt x="2137" y="100"/>
                  </a:lnTo>
                  <a:lnTo>
                    <a:pt x="2144" y="100"/>
                  </a:lnTo>
                  <a:lnTo>
                    <a:pt x="2150" y="102"/>
                  </a:lnTo>
                  <a:lnTo>
                    <a:pt x="2155" y="102"/>
                  </a:lnTo>
                  <a:lnTo>
                    <a:pt x="2162" y="102"/>
                  </a:lnTo>
                  <a:lnTo>
                    <a:pt x="2164" y="102"/>
                  </a:lnTo>
                  <a:lnTo>
                    <a:pt x="2165" y="102"/>
                  </a:lnTo>
                  <a:lnTo>
                    <a:pt x="2168" y="103"/>
                  </a:lnTo>
                  <a:lnTo>
                    <a:pt x="2170" y="105"/>
                  </a:lnTo>
                  <a:lnTo>
                    <a:pt x="2172" y="107"/>
                  </a:lnTo>
                  <a:lnTo>
                    <a:pt x="2173" y="108"/>
                  </a:lnTo>
                  <a:lnTo>
                    <a:pt x="2173" y="112"/>
                  </a:lnTo>
                  <a:lnTo>
                    <a:pt x="2173" y="115"/>
                  </a:lnTo>
                  <a:lnTo>
                    <a:pt x="2177" y="117"/>
                  </a:lnTo>
                  <a:lnTo>
                    <a:pt x="2178" y="115"/>
                  </a:lnTo>
                  <a:lnTo>
                    <a:pt x="2180" y="113"/>
                  </a:lnTo>
                  <a:lnTo>
                    <a:pt x="2180" y="110"/>
                  </a:lnTo>
                  <a:lnTo>
                    <a:pt x="2180" y="107"/>
                  </a:lnTo>
                  <a:lnTo>
                    <a:pt x="2180" y="103"/>
                  </a:lnTo>
                  <a:lnTo>
                    <a:pt x="2182" y="99"/>
                  </a:lnTo>
                  <a:lnTo>
                    <a:pt x="2190" y="99"/>
                  </a:lnTo>
                  <a:lnTo>
                    <a:pt x="2191" y="100"/>
                  </a:lnTo>
                  <a:lnTo>
                    <a:pt x="2193" y="100"/>
                  </a:lnTo>
                  <a:lnTo>
                    <a:pt x="2193" y="100"/>
                  </a:lnTo>
                  <a:lnTo>
                    <a:pt x="2195" y="100"/>
                  </a:lnTo>
                  <a:lnTo>
                    <a:pt x="2196" y="100"/>
                  </a:lnTo>
                  <a:lnTo>
                    <a:pt x="2198" y="99"/>
                  </a:lnTo>
                  <a:lnTo>
                    <a:pt x="2198" y="97"/>
                  </a:lnTo>
                  <a:lnTo>
                    <a:pt x="2200" y="97"/>
                  </a:lnTo>
                  <a:lnTo>
                    <a:pt x="2201" y="97"/>
                  </a:lnTo>
                  <a:close/>
                  <a:moveTo>
                    <a:pt x="2606" y="76"/>
                  </a:moveTo>
                  <a:lnTo>
                    <a:pt x="2607" y="77"/>
                  </a:lnTo>
                  <a:lnTo>
                    <a:pt x="2609" y="77"/>
                  </a:lnTo>
                  <a:lnTo>
                    <a:pt x="2609" y="87"/>
                  </a:lnTo>
                  <a:lnTo>
                    <a:pt x="2612" y="87"/>
                  </a:lnTo>
                  <a:lnTo>
                    <a:pt x="2617" y="89"/>
                  </a:lnTo>
                  <a:lnTo>
                    <a:pt x="2617" y="94"/>
                  </a:lnTo>
                  <a:lnTo>
                    <a:pt x="2617" y="97"/>
                  </a:lnTo>
                  <a:lnTo>
                    <a:pt x="2615" y="97"/>
                  </a:lnTo>
                  <a:lnTo>
                    <a:pt x="2614" y="99"/>
                  </a:lnTo>
                  <a:lnTo>
                    <a:pt x="2612" y="99"/>
                  </a:lnTo>
                  <a:lnTo>
                    <a:pt x="2610" y="100"/>
                  </a:lnTo>
                  <a:lnTo>
                    <a:pt x="2609" y="102"/>
                  </a:lnTo>
                  <a:lnTo>
                    <a:pt x="2607" y="102"/>
                  </a:lnTo>
                  <a:lnTo>
                    <a:pt x="2604" y="102"/>
                  </a:lnTo>
                  <a:lnTo>
                    <a:pt x="2602" y="102"/>
                  </a:lnTo>
                  <a:lnTo>
                    <a:pt x="2601" y="102"/>
                  </a:lnTo>
                  <a:lnTo>
                    <a:pt x="2599" y="102"/>
                  </a:lnTo>
                  <a:lnTo>
                    <a:pt x="2594" y="102"/>
                  </a:lnTo>
                  <a:lnTo>
                    <a:pt x="2589" y="102"/>
                  </a:lnTo>
                  <a:lnTo>
                    <a:pt x="2589" y="105"/>
                  </a:lnTo>
                  <a:lnTo>
                    <a:pt x="2589" y="108"/>
                  </a:lnTo>
                  <a:lnTo>
                    <a:pt x="2591" y="112"/>
                  </a:lnTo>
                  <a:lnTo>
                    <a:pt x="2589" y="115"/>
                  </a:lnTo>
                  <a:lnTo>
                    <a:pt x="2588" y="117"/>
                  </a:lnTo>
                  <a:lnTo>
                    <a:pt x="2586" y="118"/>
                  </a:lnTo>
                  <a:lnTo>
                    <a:pt x="2584" y="118"/>
                  </a:lnTo>
                  <a:lnTo>
                    <a:pt x="2581" y="120"/>
                  </a:lnTo>
                  <a:lnTo>
                    <a:pt x="2579" y="120"/>
                  </a:lnTo>
                  <a:lnTo>
                    <a:pt x="2576" y="120"/>
                  </a:lnTo>
                  <a:lnTo>
                    <a:pt x="2573" y="118"/>
                  </a:lnTo>
                  <a:lnTo>
                    <a:pt x="2570" y="117"/>
                  </a:lnTo>
                  <a:lnTo>
                    <a:pt x="2566" y="115"/>
                  </a:lnTo>
                  <a:lnTo>
                    <a:pt x="2565" y="115"/>
                  </a:lnTo>
                  <a:lnTo>
                    <a:pt x="2563" y="113"/>
                  </a:lnTo>
                  <a:lnTo>
                    <a:pt x="2561" y="112"/>
                  </a:lnTo>
                  <a:lnTo>
                    <a:pt x="2561" y="110"/>
                  </a:lnTo>
                  <a:lnTo>
                    <a:pt x="2561" y="103"/>
                  </a:lnTo>
                  <a:lnTo>
                    <a:pt x="2565" y="103"/>
                  </a:lnTo>
                  <a:lnTo>
                    <a:pt x="2568" y="103"/>
                  </a:lnTo>
                  <a:lnTo>
                    <a:pt x="2570" y="102"/>
                  </a:lnTo>
                  <a:lnTo>
                    <a:pt x="2570" y="102"/>
                  </a:lnTo>
                  <a:lnTo>
                    <a:pt x="2571" y="100"/>
                  </a:lnTo>
                  <a:lnTo>
                    <a:pt x="2571" y="95"/>
                  </a:lnTo>
                  <a:lnTo>
                    <a:pt x="2570" y="95"/>
                  </a:lnTo>
                  <a:lnTo>
                    <a:pt x="2568" y="95"/>
                  </a:lnTo>
                  <a:lnTo>
                    <a:pt x="2566" y="95"/>
                  </a:lnTo>
                  <a:lnTo>
                    <a:pt x="2565" y="95"/>
                  </a:lnTo>
                  <a:lnTo>
                    <a:pt x="2561" y="95"/>
                  </a:lnTo>
                  <a:lnTo>
                    <a:pt x="2558" y="94"/>
                  </a:lnTo>
                  <a:lnTo>
                    <a:pt x="2555" y="95"/>
                  </a:lnTo>
                  <a:lnTo>
                    <a:pt x="2552" y="95"/>
                  </a:lnTo>
                  <a:lnTo>
                    <a:pt x="2550" y="95"/>
                  </a:lnTo>
                  <a:lnTo>
                    <a:pt x="2548" y="97"/>
                  </a:lnTo>
                  <a:lnTo>
                    <a:pt x="2547" y="97"/>
                  </a:lnTo>
                  <a:lnTo>
                    <a:pt x="2545" y="99"/>
                  </a:lnTo>
                  <a:lnTo>
                    <a:pt x="2542" y="99"/>
                  </a:lnTo>
                  <a:lnTo>
                    <a:pt x="2538" y="100"/>
                  </a:lnTo>
                  <a:lnTo>
                    <a:pt x="2537" y="102"/>
                  </a:lnTo>
                  <a:lnTo>
                    <a:pt x="2535" y="102"/>
                  </a:lnTo>
                  <a:lnTo>
                    <a:pt x="2532" y="100"/>
                  </a:lnTo>
                  <a:lnTo>
                    <a:pt x="2530" y="99"/>
                  </a:lnTo>
                  <a:lnTo>
                    <a:pt x="2529" y="97"/>
                  </a:lnTo>
                  <a:lnTo>
                    <a:pt x="2527" y="94"/>
                  </a:lnTo>
                  <a:lnTo>
                    <a:pt x="2527" y="90"/>
                  </a:lnTo>
                  <a:lnTo>
                    <a:pt x="2534" y="90"/>
                  </a:lnTo>
                  <a:lnTo>
                    <a:pt x="2537" y="90"/>
                  </a:lnTo>
                  <a:lnTo>
                    <a:pt x="2540" y="92"/>
                  </a:lnTo>
                  <a:lnTo>
                    <a:pt x="2543" y="92"/>
                  </a:lnTo>
                  <a:lnTo>
                    <a:pt x="2543" y="94"/>
                  </a:lnTo>
                  <a:lnTo>
                    <a:pt x="2545" y="94"/>
                  </a:lnTo>
                  <a:lnTo>
                    <a:pt x="2547" y="94"/>
                  </a:lnTo>
                  <a:lnTo>
                    <a:pt x="2548" y="94"/>
                  </a:lnTo>
                  <a:lnTo>
                    <a:pt x="2550" y="94"/>
                  </a:lnTo>
                  <a:lnTo>
                    <a:pt x="2550" y="92"/>
                  </a:lnTo>
                  <a:lnTo>
                    <a:pt x="2550" y="90"/>
                  </a:lnTo>
                  <a:lnTo>
                    <a:pt x="2550" y="90"/>
                  </a:lnTo>
                  <a:lnTo>
                    <a:pt x="2552" y="85"/>
                  </a:lnTo>
                  <a:lnTo>
                    <a:pt x="2555" y="87"/>
                  </a:lnTo>
                  <a:lnTo>
                    <a:pt x="2556" y="87"/>
                  </a:lnTo>
                  <a:lnTo>
                    <a:pt x="2560" y="89"/>
                  </a:lnTo>
                  <a:lnTo>
                    <a:pt x="2561" y="89"/>
                  </a:lnTo>
                  <a:lnTo>
                    <a:pt x="2565" y="89"/>
                  </a:lnTo>
                  <a:lnTo>
                    <a:pt x="2566" y="89"/>
                  </a:lnTo>
                  <a:lnTo>
                    <a:pt x="2568" y="89"/>
                  </a:lnTo>
                  <a:lnTo>
                    <a:pt x="2570" y="87"/>
                  </a:lnTo>
                  <a:lnTo>
                    <a:pt x="2571" y="87"/>
                  </a:lnTo>
                  <a:lnTo>
                    <a:pt x="2571" y="85"/>
                  </a:lnTo>
                  <a:lnTo>
                    <a:pt x="2574" y="85"/>
                  </a:lnTo>
                  <a:lnTo>
                    <a:pt x="2578" y="85"/>
                  </a:lnTo>
                  <a:lnTo>
                    <a:pt x="2583" y="85"/>
                  </a:lnTo>
                  <a:lnTo>
                    <a:pt x="2586" y="87"/>
                  </a:lnTo>
                  <a:lnTo>
                    <a:pt x="2589" y="87"/>
                  </a:lnTo>
                  <a:lnTo>
                    <a:pt x="2591" y="85"/>
                  </a:lnTo>
                  <a:lnTo>
                    <a:pt x="2592" y="84"/>
                  </a:lnTo>
                  <a:lnTo>
                    <a:pt x="2594" y="82"/>
                  </a:lnTo>
                  <a:lnTo>
                    <a:pt x="2596" y="81"/>
                  </a:lnTo>
                  <a:lnTo>
                    <a:pt x="2596" y="81"/>
                  </a:lnTo>
                  <a:lnTo>
                    <a:pt x="2596" y="79"/>
                  </a:lnTo>
                  <a:lnTo>
                    <a:pt x="2596" y="77"/>
                  </a:lnTo>
                  <a:lnTo>
                    <a:pt x="2597" y="77"/>
                  </a:lnTo>
                  <a:lnTo>
                    <a:pt x="2599" y="77"/>
                  </a:lnTo>
                  <a:lnTo>
                    <a:pt x="2602" y="77"/>
                  </a:lnTo>
                  <a:lnTo>
                    <a:pt x="2604" y="77"/>
                  </a:lnTo>
                  <a:lnTo>
                    <a:pt x="2606" y="76"/>
                  </a:lnTo>
                  <a:close/>
                  <a:moveTo>
                    <a:pt x="2766" y="74"/>
                  </a:moveTo>
                  <a:lnTo>
                    <a:pt x="2771" y="76"/>
                  </a:lnTo>
                  <a:lnTo>
                    <a:pt x="2769" y="79"/>
                  </a:lnTo>
                  <a:lnTo>
                    <a:pt x="2771" y="82"/>
                  </a:lnTo>
                  <a:lnTo>
                    <a:pt x="2771" y="84"/>
                  </a:lnTo>
                  <a:lnTo>
                    <a:pt x="2773" y="85"/>
                  </a:lnTo>
                  <a:lnTo>
                    <a:pt x="2774" y="89"/>
                  </a:lnTo>
                  <a:lnTo>
                    <a:pt x="2774" y="90"/>
                  </a:lnTo>
                  <a:lnTo>
                    <a:pt x="2774" y="92"/>
                  </a:lnTo>
                  <a:lnTo>
                    <a:pt x="2776" y="94"/>
                  </a:lnTo>
                  <a:lnTo>
                    <a:pt x="2776" y="94"/>
                  </a:lnTo>
                  <a:lnTo>
                    <a:pt x="2777" y="97"/>
                  </a:lnTo>
                  <a:lnTo>
                    <a:pt x="2779" y="99"/>
                  </a:lnTo>
                  <a:lnTo>
                    <a:pt x="2777" y="99"/>
                  </a:lnTo>
                  <a:lnTo>
                    <a:pt x="2776" y="99"/>
                  </a:lnTo>
                  <a:lnTo>
                    <a:pt x="2773" y="99"/>
                  </a:lnTo>
                  <a:lnTo>
                    <a:pt x="2769" y="99"/>
                  </a:lnTo>
                  <a:lnTo>
                    <a:pt x="2764" y="99"/>
                  </a:lnTo>
                  <a:lnTo>
                    <a:pt x="2763" y="99"/>
                  </a:lnTo>
                  <a:lnTo>
                    <a:pt x="2761" y="99"/>
                  </a:lnTo>
                  <a:lnTo>
                    <a:pt x="2756" y="99"/>
                  </a:lnTo>
                  <a:lnTo>
                    <a:pt x="2753" y="99"/>
                  </a:lnTo>
                  <a:lnTo>
                    <a:pt x="2751" y="99"/>
                  </a:lnTo>
                  <a:lnTo>
                    <a:pt x="2750" y="99"/>
                  </a:lnTo>
                  <a:lnTo>
                    <a:pt x="2750" y="100"/>
                  </a:lnTo>
                  <a:lnTo>
                    <a:pt x="2748" y="100"/>
                  </a:lnTo>
                  <a:lnTo>
                    <a:pt x="2746" y="100"/>
                  </a:lnTo>
                  <a:lnTo>
                    <a:pt x="2745" y="100"/>
                  </a:lnTo>
                  <a:lnTo>
                    <a:pt x="2741" y="100"/>
                  </a:lnTo>
                  <a:lnTo>
                    <a:pt x="2740" y="99"/>
                  </a:lnTo>
                  <a:lnTo>
                    <a:pt x="2738" y="97"/>
                  </a:lnTo>
                  <a:lnTo>
                    <a:pt x="2735" y="95"/>
                  </a:lnTo>
                  <a:lnTo>
                    <a:pt x="2736" y="94"/>
                  </a:lnTo>
                  <a:lnTo>
                    <a:pt x="2736" y="94"/>
                  </a:lnTo>
                  <a:lnTo>
                    <a:pt x="2740" y="90"/>
                  </a:lnTo>
                  <a:lnTo>
                    <a:pt x="2743" y="89"/>
                  </a:lnTo>
                  <a:lnTo>
                    <a:pt x="2745" y="89"/>
                  </a:lnTo>
                  <a:lnTo>
                    <a:pt x="2746" y="89"/>
                  </a:lnTo>
                  <a:lnTo>
                    <a:pt x="2746" y="89"/>
                  </a:lnTo>
                  <a:lnTo>
                    <a:pt x="2746" y="87"/>
                  </a:lnTo>
                  <a:lnTo>
                    <a:pt x="2746" y="85"/>
                  </a:lnTo>
                  <a:lnTo>
                    <a:pt x="2746" y="82"/>
                  </a:lnTo>
                  <a:lnTo>
                    <a:pt x="2751" y="84"/>
                  </a:lnTo>
                  <a:lnTo>
                    <a:pt x="2753" y="84"/>
                  </a:lnTo>
                  <a:lnTo>
                    <a:pt x="2753" y="82"/>
                  </a:lnTo>
                  <a:lnTo>
                    <a:pt x="2754" y="82"/>
                  </a:lnTo>
                  <a:lnTo>
                    <a:pt x="2756" y="82"/>
                  </a:lnTo>
                  <a:lnTo>
                    <a:pt x="2758" y="81"/>
                  </a:lnTo>
                  <a:lnTo>
                    <a:pt x="2759" y="79"/>
                  </a:lnTo>
                  <a:lnTo>
                    <a:pt x="2761" y="77"/>
                  </a:lnTo>
                  <a:lnTo>
                    <a:pt x="2763" y="76"/>
                  </a:lnTo>
                  <a:lnTo>
                    <a:pt x="2764" y="76"/>
                  </a:lnTo>
                  <a:lnTo>
                    <a:pt x="2766" y="74"/>
                  </a:lnTo>
                  <a:close/>
                  <a:moveTo>
                    <a:pt x="2817" y="74"/>
                  </a:moveTo>
                  <a:lnTo>
                    <a:pt x="2820" y="74"/>
                  </a:lnTo>
                  <a:lnTo>
                    <a:pt x="2822" y="74"/>
                  </a:lnTo>
                  <a:lnTo>
                    <a:pt x="2825" y="74"/>
                  </a:lnTo>
                  <a:lnTo>
                    <a:pt x="2827" y="74"/>
                  </a:lnTo>
                  <a:lnTo>
                    <a:pt x="2828" y="74"/>
                  </a:lnTo>
                  <a:lnTo>
                    <a:pt x="2831" y="74"/>
                  </a:lnTo>
                  <a:lnTo>
                    <a:pt x="2833" y="76"/>
                  </a:lnTo>
                  <a:lnTo>
                    <a:pt x="2835" y="76"/>
                  </a:lnTo>
                  <a:lnTo>
                    <a:pt x="2835" y="79"/>
                  </a:lnTo>
                  <a:lnTo>
                    <a:pt x="2828" y="81"/>
                  </a:lnTo>
                  <a:lnTo>
                    <a:pt x="2827" y="82"/>
                  </a:lnTo>
                  <a:lnTo>
                    <a:pt x="2825" y="82"/>
                  </a:lnTo>
                  <a:lnTo>
                    <a:pt x="2823" y="84"/>
                  </a:lnTo>
                  <a:lnTo>
                    <a:pt x="2822" y="84"/>
                  </a:lnTo>
                  <a:lnTo>
                    <a:pt x="2820" y="84"/>
                  </a:lnTo>
                  <a:lnTo>
                    <a:pt x="2818" y="85"/>
                  </a:lnTo>
                  <a:lnTo>
                    <a:pt x="2818" y="87"/>
                  </a:lnTo>
                  <a:lnTo>
                    <a:pt x="2817" y="89"/>
                  </a:lnTo>
                  <a:lnTo>
                    <a:pt x="2817" y="90"/>
                  </a:lnTo>
                  <a:lnTo>
                    <a:pt x="2815" y="92"/>
                  </a:lnTo>
                  <a:lnTo>
                    <a:pt x="2813" y="92"/>
                  </a:lnTo>
                  <a:lnTo>
                    <a:pt x="2812" y="94"/>
                  </a:lnTo>
                  <a:lnTo>
                    <a:pt x="2810" y="94"/>
                  </a:lnTo>
                  <a:lnTo>
                    <a:pt x="2809" y="94"/>
                  </a:lnTo>
                  <a:lnTo>
                    <a:pt x="2807" y="95"/>
                  </a:lnTo>
                  <a:lnTo>
                    <a:pt x="2804" y="95"/>
                  </a:lnTo>
                  <a:lnTo>
                    <a:pt x="2800" y="95"/>
                  </a:lnTo>
                  <a:lnTo>
                    <a:pt x="2795" y="94"/>
                  </a:lnTo>
                  <a:lnTo>
                    <a:pt x="2795" y="92"/>
                  </a:lnTo>
                  <a:lnTo>
                    <a:pt x="2794" y="90"/>
                  </a:lnTo>
                  <a:lnTo>
                    <a:pt x="2791" y="89"/>
                  </a:lnTo>
                  <a:lnTo>
                    <a:pt x="2787" y="85"/>
                  </a:lnTo>
                  <a:lnTo>
                    <a:pt x="2786" y="82"/>
                  </a:lnTo>
                  <a:lnTo>
                    <a:pt x="2787" y="82"/>
                  </a:lnTo>
                  <a:lnTo>
                    <a:pt x="2789" y="84"/>
                  </a:lnTo>
                  <a:lnTo>
                    <a:pt x="2791" y="82"/>
                  </a:lnTo>
                  <a:lnTo>
                    <a:pt x="2791" y="82"/>
                  </a:lnTo>
                  <a:lnTo>
                    <a:pt x="2792" y="81"/>
                  </a:lnTo>
                  <a:lnTo>
                    <a:pt x="2794" y="81"/>
                  </a:lnTo>
                  <a:lnTo>
                    <a:pt x="2795" y="79"/>
                  </a:lnTo>
                  <a:lnTo>
                    <a:pt x="2799" y="77"/>
                  </a:lnTo>
                  <a:lnTo>
                    <a:pt x="2802" y="77"/>
                  </a:lnTo>
                  <a:lnTo>
                    <a:pt x="2805" y="77"/>
                  </a:lnTo>
                  <a:lnTo>
                    <a:pt x="2809" y="77"/>
                  </a:lnTo>
                  <a:lnTo>
                    <a:pt x="2810" y="77"/>
                  </a:lnTo>
                  <a:lnTo>
                    <a:pt x="2812" y="77"/>
                  </a:lnTo>
                  <a:lnTo>
                    <a:pt x="2812" y="77"/>
                  </a:lnTo>
                  <a:lnTo>
                    <a:pt x="2812" y="76"/>
                  </a:lnTo>
                  <a:lnTo>
                    <a:pt x="2812" y="74"/>
                  </a:lnTo>
                  <a:lnTo>
                    <a:pt x="2815" y="74"/>
                  </a:lnTo>
                  <a:lnTo>
                    <a:pt x="2817" y="74"/>
                  </a:lnTo>
                  <a:close/>
                  <a:moveTo>
                    <a:pt x="3285" y="72"/>
                  </a:moveTo>
                  <a:lnTo>
                    <a:pt x="3286" y="72"/>
                  </a:lnTo>
                  <a:lnTo>
                    <a:pt x="3288" y="74"/>
                  </a:lnTo>
                  <a:lnTo>
                    <a:pt x="3290" y="72"/>
                  </a:lnTo>
                  <a:lnTo>
                    <a:pt x="3291" y="74"/>
                  </a:lnTo>
                  <a:lnTo>
                    <a:pt x="3291" y="74"/>
                  </a:lnTo>
                  <a:lnTo>
                    <a:pt x="3291" y="76"/>
                  </a:lnTo>
                  <a:lnTo>
                    <a:pt x="3293" y="76"/>
                  </a:lnTo>
                  <a:lnTo>
                    <a:pt x="3295" y="79"/>
                  </a:lnTo>
                  <a:lnTo>
                    <a:pt x="3295" y="81"/>
                  </a:lnTo>
                  <a:lnTo>
                    <a:pt x="3295" y="84"/>
                  </a:lnTo>
                  <a:lnTo>
                    <a:pt x="3314" y="84"/>
                  </a:lnTo>
                  <a:lnTo>
                    <a:pt x="3314" y="85"/>
                  </a:lnTo>
                  <a:lnTo>
                    <a:pt x="3314" y="85"/>
                  </a:lnTo>
                  <a:lnTo>
                    <a:pt x="3318" y="87"/>
                  </a:lnTo>
                  <a:lnTo>
                    <a:pt x="3314" y="89"/>
                  </a:lnTo>
                  <a:lnTo>
                    <a:pt x="3313" y="90"/>
                  </a:lnTo>
                  <a:lnTo>
                    <a:pt x="3313" y="92"/>
                  </a:lnTo>
                  <a:lnTo>
                    <a:pt x="3311" y="92"/>
                  </a:lnTo>
                  <a:lnTo>
                    <a:pt x="3309" y="90"/>
                  </a:lnTo>
                  <a:lnTo>
                    <a:pt x="3309" y="92"/>
                  </a:lnTo>
                  <a:lnTo>
                    <a:pt x="3308" y="92"/>
                  </a:lnTo>
                  <a:lnTo>
                    <a:pt x="3306" y="94"/>
                  </a:lnTo>
                  <a:lnTo>
                    <a:pt x="3306" y="97"/>
                  </a:lnTo>
                  <a:lnTo>
                    <a:pt x="3306" y="100"/>
                  </a:lnTo>
                  <a:lnTo>
                    <a:pt x="3306" y="103"/>
                  </a:lnTo>
                  <a:lnTo>
                    <a:pt x="3304" y="105"/>
                  </a:lnTo>
                  <a:lnTo>
                    <a:pt x="3301" y="105"/>
                  </a:lnTo>
                  <a:lnTo>
                    <a:pt x="3296" y="105"/>
                  </a:lnTo>
                  <a:lnTo>
                    <a:pt x="3293" y="105"/>
                  </a:lnTo>
                  <a:lnTo>
                    <a:pt x="3290" y="105"/>
                  </a:lnTo>
                  <a:lnTo>
                    <a:pt x="3286" y="105"/>
                  </a:lnTo>
                  <a:lnTo>
                    <a:pt x="3285" y="107"/>
                  </a:lnTo>
                  <a:lnTo>
                    <a:pt x="3285" y="108"/>
                  </a:lnTo>
                  <a:lnTo>
                    <a:pt x="3283" y="108"/>
                  </a:lnTo>
                  <a:lnTo>
                    <a:pt x="3282" y="110"/>
                  </a:lnTo>
                  <a:lnTo>
                    <a:pt x="3278" y="110"/>
                  </a:lnTo>
                  <a:lnTo>
                    <a:pt x="3275" y="110"/>
                  </a:lnTo>
                  <a:lnTo>
                    <a:pt x="3273" y="110"/>
                  </a:lnTo>
                  <a:lnTo>
                    <a:pt x="3272" y="110"/>
                  </a:lnTo>
                  <a:lnTo>
                    <a:pt x="3270" y="110"/>
                  </a:lnTo>
                  <a:lnTo>
                    <a:pt x="3268" y="112"/>
                  </a:lnTo>
                  <a:lnTo>
                    <a:pt x="3268" y="113"/>
                  </a:lnTo>
                  <a:lnTo>
                    <a:pt x="3267" y="113"/>
                  </a:lnTo>
                  <a:lnTo>
                    <a:pt x="3267" y="115"/>
                  </a:lnTo>
                  <a:lnTo>
                    <a:pt x="3265" y="115"/>
                  </a:lnTo>
                  <a:lnTo>
                    <a:pt x="3264" y="115"/>
                  </a:lnTo>
                  <a:lnTo>
                    <a:pt x="3260" y="115"/>
                  </a:lnTo>
                  <a:lnTo>
                    <a:pt x="3259" y="115"/>
                  </a:lnTo>
                  <a:lnTo>
                    <a:pt x="3255" y="115"/>
                  </a:lnTo>
                  <a:lnTo>
                    <a:pt x="3252" y="113"/>
                  </a:lnTo>
                  <a:lnTo>
                    <a:pt x="3252" y="112"/>
                  </a:lnTo>
                  <a:lnTo>
                    <a:pt x="3250" y="112"/>
                  </a:lnTo>
                  <a:lnTo>
                    <a:pt x="3249" y="112"/>
                  </a:lnTo>
                  <a:lnTo>
                    <a:pt x="3247" y="112"/>
                  </a:lnTo>
                  <a:lnTo>
                    <a:pt x="3246" y="110"/>
                  </a:lnTo>
                  <a:lnTo>
                    <a:pt x="3244" y="108"/>
                  </a:lnTo>
                  <a:lnTo>
                    <a:pt x="3244" y="107"/>
                  </a:lnTo>
                  <a:lnTo>
                    <a:pt x="3242" y="105"/>
                  </a:lnTo>
                  <a:lnTo>
                    <a:pt x="3241" y="105"/>
                  </a:lnTo>
                  <a:lnTo>
                    <a:pt x="3241" y="105"/>
                  </a:lnTo>
                  <a:lnTo>
                    <a:pt x="3237" y="105"/>
                  </a:lnTo>
                  <a:lnTo>
                    <a:pt x="3236" y="105"/>
                  </a:lnTo>
                  <a:lnTo>
                    <a:pt x="3234" y="107"/>
                  </a:lnTo>
                  <a:lnTo>
                    <a:pt x="3231" y="105"/>
                  </a:lnTo>
                  <a:lnTo>
                    <a:pt x="3229" y="105"/>
                  </a:lnTo>
                  <a:lnTo>
                    <a:pt x="3228" y="103"/>
                  </a:lnTo>
                  <a:lnTo>
                    <a:pt x="3228" y="102"/>
                  </a:lnTo>
                  <a:lnTo>
                    <a:pt x="3228" y="100"/>
                  </a:lnTo>
                  <a:lnTo>
                    <a:pt x="3228" y="99"/>
                  </a:lnTo>
                  <a:lnTo>
                    <a:pt x="3228" y="99"/>
                  </a:lnTo>
                  <a:lnTo>
                    <a:pt x="3231" y="99"/>
                  </a:lnTo>
                  <a:lnTo>
                    <a:pt x="3232" y="97"/>
                  </a:lnTo>
                  <a:lnTo>
                    <a:pt x="3234" y="97"/>
                  </a:lnTo>
                  <a:lnTo>
                    <a:pt x="3236" y="95"/>
                  </a:lnTo>
                  <a:lnTo>
                    <a:pt x="3239" y="95"/>
                  </a:lnTo>
                  <a:lnTo>
                    <a:pt x="3241" y="95"/>
                  </a:lnTo>
                  <a:lnTo>
                    <a:pt x="3244" y="95"/>
                  </a:lnTo>
                  <a:lnTo>
                    <a:pt x="3244" y="94"/>
                  </a:lnTo>
                  <a:lnTo>
                    <a:pt x="3246" y="92"/>
                  </a:lnTo>
                  <a:lnTo>
                    <a:pt x="3246" y="90"/>
                  </a:lnTo>
                  <a:lnTo>
                    <a:pt x="3246" y="87"/>
                  </a:lnTo>
                  <a:lnTo>
                    <a:pt x="3246" y="84"/>
                  </a:lnTo>
                  <a:lnTo>
                    <a:pt x="3247" y="84"/>
                  </a:lnTo>
                  <a:lnTo>
                    <a:pt x="3249" y="82"/>
                  </a:lnTo>
                  <a:lnTo>
                    <a:pt x="3254" y="82"/>
                  </a:lnTo>
                  <a:lnTo>
                    <a:pt x="3257" y="82"/>
                  </a:lnTo>
                  <a:lnTo>
                    <a:pt x="3260" y="82"/>
                  </a:lnTo>
                  <a:lnTo>
                    <a:pt x="3262" y="81"/>
                  </a:lnTo>
                  <a:lnTo>
                    <a:pt x="3264" y="79"/>
                  </a:lnTo>
                  <a:lnTo>
                    <a:pt x="3265" y="79"/>
                  </a:lnTo>
                  <a:lnTo>
                    <a:pt x="3270" y="79"/>
                  </a:lnTo>
                  <a:lnTo>
                    <a:pt x="3273" y="77"/>
                  </a:lnTo>
                  <a:lnTo>
                    <a:pt x="3273" y="77"/>
                  </a:lnTo>
                  <a:lnTo>
                    <a:pt x="3275" y="76"/>
                  </a:lnTo>
                  <a:lnTo>
                    <a:pt x="3275" y="74"/>
                  </a:lnTo>
                  <a:lnTo>
                    <a:pt x="3277" y="74"/>
                  </a:lnTo>
                  <a:lnTo>
                    <a:pt x="3278" y="74"/>
                  </a:lnTo>
                  <a:lnTo>
                    <a:pt x="3280" y="72"/>
                  </a:lnTo>
                  <a:lnTo>
                    <a:pt x="3283" y="72"/>
                  </a:lnTo>
                  <a:lnTo>
                    <a:pt x="3285" y="72"/>
                  </a:lnTo>
                  <a:close/>
                  <a:moveTo>
                    <a:pt x="3201" y="69"/>
                  </a:moveTo>
                  <a:lnTo>
                    <a:pt x="3205" y="71"/>
                  </a:lnTo>
                  <a:lnTo>
                    <a:pt x="3208" y="71"/>
                  </a:lnTo>
                  <a:lnTo>
                    <a:pt x="3210" y="72"/>
                  </a:lnTo>
                  <a:lnTo>
                    <a:pt x="3211" y="71"/>
                  </a:lnTo>
                  <a:lnTo>
                    <a:pt x="3213" y="69"/>
                  </a:lnTo>
                  <a:lnTo>
                    <a:pt x="3214" y="69"/>
                  </a:lnTo>
                  <a:lnTo>
                    <a:pt x="3216" y="69"/>
                  </a:lnTo>
                  <a:lnTo>
                    <a:pt x="3219" y="72"/>
                  </a:lnTo>
                  <a:lnTo>
                    <a:pt x="3219" y="72"/>
                  </a:lnTo>
                  <a:lnTo>
                    <a:pt x="3219" y="74"/>
                  </a:lnTo>
                  <a:lnTo>
                    <a:pt x="3219" y="76"/>
                  </a:lnTo>
                  <a:lnTo>
                    <a:pt x="3221" y="77"/>
                  </a:lnTo>
                  <a:lnTo>
                    <a:pt x="3219" y="79"/>
                  </a:lnTo>
                  <a:lnTo>
                    <a:pt x="3219" y="81"/>
                  </a:lnTo>
                  <a:lnTo>
                    <a:pt x="3219" y="82"/>
                  </a:lnTo>
                  <a:lnTo>
                    <a:pt x="3218" y="82"/>
                  </a:lnTo>
                  <a:lnTo>
                    <a:pt x="3216" y="82"/>
                  </a:lnTo>
                  <a:lnTo>
                    <a:pt x="3214" y="84"/>
                  </a:lnTo>
                  <a:lnTo>
                    <a:pt x="3211" y="84"/>
                  </a:lnTo>
                  <a:lnTo>
                    <a:pt x="3210" y="84"/>
                  </a:lnTo>
                  <a:lnTo>
                    <a:pt x="3208" y="84"/>
                  </a:lnTo>
                  <a:lnTo>
                    <a:pt x="3208" y="82"/>
                  </a:lnTo>
                  <a:lnTo>
                    <a:pt x="3206" y="82"/>
                  </a:lnTo>
                  <a:lnTo>
                    <a:pt x="3205" y="81"/>
                  </a:lnTo>
                  <a:lnTo>
                    <a:pt x="3203" y="79"/>
                  </a:lnTo>
                  <a:lnTo>
                    <a:pt x="3201" y="79"/>
                  </a:lnTo>
                  <a:lnTo>
                    <a:pt x="3200" y="79"/>
                  </a:lnTo>
                  <a:lnTo>
                    <a:pt x="3200" y="72"/>
                  </a:lnTo>
                  <a:lnTo>
                    <a:pt x="3201" y="69"/>
                  </a:lnTo>
                  <a:close/>
                  <a:moveTo>
                    <a:pt x="443" y="64"/>
                  </a:moveTo>
                  <a:lnTo>
                    <a:pt x="443" y="64"/>
                  </a:lnTo>
                  <a:lnTo>
                    <a:pt x="447" y="64"/>
                  </a:lnTo>
                  <a:lnTo>
                    <a:pt x="450" y="64"/>
                  </a:lnTo>
                  <a:lnTo>
                    <a:pt x="451" y="64"/>
                  </a:lnTo>
                  <a:lnTo>
                    <a:pt x="453" y="66"/>
                  </a:lnTo>
                  <a:lnTo>
                    <a:pt x="456" y="67"/>
                  </a:lnTo>
                  <a:lnTo>
                    <a:pt x="460" y="69"/>
                  </a:lnTo>
                  <a:lnTo>
                    <a:pt x="463" y="72"/>
                  </a:lnTo>
                  <a:lnTo>
                    <a:pt x="465" y="74"/>
                  </a:lnTo>
                  <a:lnTo>
                    <a:pt x="465" y="74"/>
                  </a:lnTo>
                  <a:lnTo>
                    <a:pt x="473" y="81"/>
                  </a:lnTo>
                  <a:lnTo>
                    <a:pt x="473" y="82"/>
                  </a:lnTo>
                  <a:lnTo>
                    <a:pt x="474" y="84"/>
                  </a:lnTo>
                  <a:lnTo>
                    <a:pt x="478" y="87"/>
                  </a:lnTo>
                  <a:lnTo>
                    <a:pt x="481" y="89"/>
                  </a:lnTo>
                  <a:lnTo>
                    <a:pt x="489" y="90"/>
                  </a:lnTo>
                  <a:lnTo>
                    <a:pt x="494" y="92"/>
                  </a:lnTo>
                  <a:lnTo>
                    <a:pt x="499" y="94"/>
                  </a:lnTo>
                  <a:lnTo>
                    <a:pt x="501" y="94"/>
                  </a:lnTo>
                  <a:lnTo>
                    <a:pt x="504" y="95"/>
                  </a:lnTo>
                  <a:lnTo>
                    <a:pt x="505" y="97"/>
                  </a:lnTo>
                  <a:lnTo>
                    <a:pt x="505" y="100"/>
                  </a:lnTo>
                  <a:lnTo>
                    <a:pt x="507" y="103"/>
                  </a:lnTo>
                  <a:lnTo>
                    <a:pt x="509" y="107"/>
                  </a:lnTo>
                  <a:lnTo>
                    <a:pt x="512" y="108"/>
                  </a:lnTo>
                  <a:lnTo>
                    <a:pt x="514" y="107"/>
                  </a:lnTo>
                  <a:lnTo>
                    <a:pt x="515" y="107"/>
                  </a:lnTo>
                  <a:lnTo>
                    <a:pt x="517" y="105"/>
                  </a:lnTo>
                  <a:lnTo>
                    <a:pt x="519" y="103"/>
                  </a:lnTo>
                  <a:lnTo>
                    <a:pt x="520" y="102"/>
                  </a:lnTo>
                  <a:lnTo>
                    <a:pt x="528" y="108"/>
                  </a:lnTo>
                  <a:lnTo>
                    <a:pt x="528" y="113"/>
                  </a:lnTo>
                  <a:lnTo>
                    <a:pt x="533" y="121"/>
                  </a:lnTo>
                  <a:lnTo>
                    <a:pt x="538" y="123"/>
                  </a:lnTo>
                  <a:lnTo>
                    <a:pt x="541" y="125"/>
                  </a:lnTo>
                  <a:lnTo>
                    <a:pt x="543" y="125"/>
                  </a:lnTo>
                  <a:lnTo>
                    <a:pt x="543" y="125"/>
                  </a:lnTo>
                  <a:lnTo>
                    <a:pt x="559" y="130"/>
                  </a:lnTo>
                  <a:lnTo>
                    <a:pt x="559" y="141"/>
                  </a:lnTo>
                  <a:lnTo>
                    <a:pt x="559" y="143"/>
                  </a:lnTo>
                  <a:lnTo>
                    <a:pt x="558" y="144"/>
                  </a:lnTo>
                  <a:lnTo>
                    <a:pt x="556" y="146"/>
                  </a:lnTo>
                  <a:lnTo>
                    <a:pt x="553" y="148"/>
                  </a:lnTo>
                  <a:lnTo>
                    <a:pt x="551" y="149"/>
                  </a:lnTo>
                  <a:lnTo>
                    <a:pt x="550" y="149"/>
                  </a:lnTo>
                  <a:lnTo>
                    <a:pt x="546" y="148"/>
                  </a:lnTo>
                  <a:lnTo>
                    <a:pt x="543" y="148"/>
                  </a:lnTo>
                  <a:lnTo>
                    <a:pt x="541" y="146"/>
                  </a:lnTo>
                  <a:lnTo>
                    <a:pt x="538" y="146"/>
                  </a:lnTo>
                  <a:lnTo>
                    <a:pt x="537" y="146"/>
                  </a:lnTo>
                  <a:lnTo>
                    <a:pt x="535" y="148"/>
                  </a:lnTo>
                  <a:lnTo>
                    <a:pt x="535" y="151"/>
                  </a:lnTo>
                  <a:lnTo>
                    <a:pt x="533" y="153"/>
                  </a:lnTo>
                  <a:lnTo>
                    <a:pt x="532" y="154"/>
                  </a:lnTo>
                  <a:lnTo>
                    <a:pt x="532" y="154"/>
                  </a:lnTo>
                  <a:lnTo>
                    <a:pt x="520" y="149"/>
                  </a:lnTo>
                  <a:lnTo>
                    <a:pt x="519" y="157"/>
                  </a:lnTo>
                  <a:lnTo>
                    <a:pt x="519" y="159"/>
                  </a:lnTo>
                  <a:lnTo>
                    <a:pt x="519" y="161"/>
                  </a:lnTo>
                  <a:lnTo>
                    <a:pt x="519" y="162"/>
                  </a:lnTo>
                  <a:lnTo>
                    <a:pt x="519" y="164"/>
                  </a:lnTo>
                  <a:lnTo>
                    <a:pt x="517" y="166"/>
                  </a:lnTo>
                  <a:lnTo>
                    <a:pt x="517" y="166"/>
                  </a:lnTo>
                  <a:lnTo>
                    <a:pt x="509" y="166"/>
                  </a:lnTo>
                  <a:lnTo>
                    <a:pt x="504" y="172"/>
                  </a:lnTo>
                  <a:lnTo>
                    <a:pt x="487" y="169"/>
                  </a:lnTo>
                  <a:lnTo>
                    <a:pt x="471" y="171"/>
                  </a:lnTo>
                  <a:lnTo>
                    <a:pt x="448" y="166"/>
                  </a:lnTo>
                  <a:lnTo>
                    <a:pt x="440" y="154"/>
                  </a:lnTo>
                  <a:lnTo>
                    <a:pt x="427" y="148"/>
                  </a:lnTo>
                  <a:lnTo>
                    <a:pt x="437" y="143"/>
                  </a:lnTo>
                  <a:lnTo>
                    <a:pt x="450" y="143"/>
                  </a:lnTo>
                  <a:lnTo>
                    <a:pt x="451" y="143"/>
                  </a:lnTo>
                  <a:lnTo>
                    <a:pt x="455" y="143"/>
                  </a:lnTo>
                  <a:lnTo>
                    <a:pt x="458" y="141"/>
                  </a:lnTo>
                  <a:lnTo>
                    <a:pt x="461" y="139"/>
                  </a:lnTo>
                  <a:lnTo>
                    <a:pt x="463" y="139"/>
                  </a:lnTo>
                  <a:lnTo>
                    <a:pt x="463" y="139"/>
                  </a:lnTo>
                  <a:lnTo>
                    <a:pt x="456" y="131"/>
                  </a:lnTo>
                  <a:lnTo>
                    <a:pt x="442" y="133"/>
                  </a:lnTo>
                  <a:lnTo>
                    <a:pt x="430" y="135"/>
                  </a:lnTo>
                  <a:lnTo>
                    <a:pt x="419" y="136"/>
                  </a:lnTo>
                  <a:lnTo>
                    <a:pt x="407" y="131"/>
                  </a:lnTo>
                  <a:lnTo>
                    <a:pt x="407" y="120"/>
                  </a:lnTo>
                  <a:lnTo>
                    <a:pt x="397" y="120"/>
                  </a:lnTo>
                  <a:lnTo>
                    <a:pt x="397" y="110"/>
                  </a:lnTo>
                  <a:lnTo>
                    <a:pt x="404" y="105"/>
                  </a:lnTo>
                  <a:lnTo>
                    <a:pt x="402" y="95"/>
                  </a:lnTo>
                  <a:lnTo>
                    <a:pt x="411" y="94"/>
                  </a:lnTo>
                  <a:lnTo>
                    <a:pt x="424" y="94"/>
                  </a:lnTo>
                  <a:lnTo>
                    <a:pt x="424" y="94"/>
                  </a:lnTo>
                  <a:lnTo>
                    <a:pt x="424" y="92"/>
                  </a:lnTo>
                  <a:lnTo>
                    <a:pt x="425" y="90"/>
                  </a:lnTo>
                  <a:lnTo>
                    <a:pt x="424" y="89"/>
                  </a:lnTo>
                  <a:lnTo>
                    <a:pt x="422" y="87"/>
                  </a:lnTo>
                  <a:lnTo>
                    <a:pt x="420" y="85"/>
                  </a:lnTo>
                  <a:lnTo>
                    <a:pt x="417" y="84"/>
                  </a:lnTo>
                  <a:lnTo>
                    <a:pt x="415" y="82"/>
                  </a:lnTo>
                  <a:lnTo>
                    <a:pt x="414" y="82"/>
                  </a:lnTo>
                  <a:lnTo>
                    <a:pt x="412" y="81"/>
                  </a:lnTo>
                  <a:lnTo>
                    <a:pt x="419" y="79"/>
                  </a:lnTo>
                  <a:lnTo>
                    <a:pt x="433" y="79"/>
                  </a:lnTo>
                  <a:lnTo>
                    <a:pt x="435" y="79"/>
                  </a:lnTo>
                  <a:lnTo>
                    <a:pt x="437" y="79"/>
                  </a:lnTo>
                  <a:lnTo>
                    <a:pt x="438" y="79"/>
                  </a:lnTo>
                  <a:lnTo>
                    <a:pt x="442" y="79"/>
                  </a:lnTo>
                  <a:lnTo>
                    <a:pt x="443" y="77"/>
                  </a:lnTo>
                  <a:lnTo>
                    <a:pt x="443" y="76"/>
                  </a:lnTo>
                  <a:lnTo>
                    <a:pt x="443" y="74"/>
                  </a:lnTo>
                  <a:lnTo>
                    <a:pt x="443" y="72"/>
                  </a:lnTo>
                  <a:lnTo>
                    <a:pt x="442" y="71"/>
                  </a:lnTo>
                  <a:lnTo>
                    <a:pt x="438" y="71"/>
                  </a:lnTo>
                  <a:lnTo>
                    <a:pt x="427" y="71"/>
                  </a:lnTo>
                  <a:lnTo>
                    <a:pt x="429" y="69"/>
                  </a:lnTo>
                  <a:lnTo>
                    <a:pt x="432" y="67"/>
                  </a:lnTo>
                  <a:lnTo>
                    <a:pt x="435" y="66"/>
                  </a:lnTo>
                  <a:lnTo>
                    <a:pt x="438" y="64"/>
                  </a:lnTo>
                  <a:lnTo>
                    <a:pt x="442" y="64"/>
                  </a:lnTo>
                  <a:lnTo>
                    <a:pt x="443" y="64"/>
                  </a:lnTo>
                  <a:close/>
                  <a:moveTo>
                    <a:pt x="2720" y="61"/>
                  </a:moveTo>
                  <a:lnTo>
                    <a:pt x="2722" y="61"/>
                  </a:lnTo>
                  <a:lnTo>
                    <a:pt x="2722" y="64"/>
                  </a:lnTo>
                  <a:lnTo>
                    <a:pt x="2720" y="66"/>
                  </a:lnTo>
                  <a:lnTo>
                    <a:pt x="2718" y="69"/>
                  </a:lnTo>
                  <a:lnTo>
                    <a:pt x="2717" y="71"/>
                  </a:lnTo>
                  <a:lnTo>
                    <a:pt x="2715" y="72"/>
                  </a:lnTo>
                  <a:lnTo>
                    <a:pt x="2714" y="74"/>
                  </a:lnTo>
                  <a:lnTo>
                    <a:pt x="2712" y="76"/>
                  </a:lnTo>
                  <a:lnTo>
                    <a:pt x="2714" y="77"/>
                  </a:lnTo>
                  <a:lnTo>
                    <a:pt x="2715" y="77"/>
                  </a:lnTo>
                  <a:lnTo>
                    <a:pt x="2718" y="77"/>
                  </a:lnTo>
                  <a:lnTo>
                    <a:pt x="2722" y="77"/>
                  </a:lnTo>
                  <a:lnTo>
                    <a:pt x="2723" y="77"/>
                  </a:lnTo>
                  <a:lnTo>
                    <a:pt x="2725" y="76"/>
                  </a:lnTo>
                  <a:lnTo>
                    <a:pt x="2728" y="76"/>
                  </a:lnTo>
                  <a:lnTo>
                    <a:pt x="2732" y="76"/>
                  </a:lnTo>
                  <a:lnTo>
                    <a:pt x="2732" y="81"/>
                  </a:lnTo>
                  <a:lnTo>
                    <a:pt x="2732" y="82"/>
                  </a:lnTo>
                  <a:lnTo>
                    <a:pt x="2733" y="84"/>
                  </a:lnTo>
                  <a:lnTo>
                    <a:pt x="2732" y="85"/>
                  </a:lnTo>
                  <a:lnTo>
                    <a:pt x="2732" y="87"/>
                  </a:lnTo>
                  <a:lnTo>
                    <a:pt x="2727" y="87"/>
                  </a:lnTo>
                  <a:lnTo>
                    <a:pt x="2723" y="89"/>
                  </a:lnTo>
                  <a:lnTo>
                    <a:pt x="2718" y="87"/>
                  </a:lnTo>
                  <a:lnTo>
                    <a:pt x="2715" y="85"/>
                  </a:lnTo>
                  <a:lnTo>
                    <a:pt x="2715" y="84"/>
                  </a:lnTo>
                  <a:lnTo>
                    <a:pt x="2714" y="82"/>
                  </a:lnTo>
                  <a:lnTo>
                    <a:pt x="2714" y="82"/>
                  </a:lnTo>
                  <a:lnTo>
                    <a:pt x="2712" y="81"/>
                  </a:lnTo>
                  <a:lnTo>
                    <a:pt x="2710" y="81"/>
                  </a:lnTo>
                  <a:lnTo>
                    <a:pt x="2709" y="81"/>
                  </a:lnTo>
                  <a:lnTo>
                    <a:pt x="2705" y="79"/>
                  </a:lnTo>
                  <a:lnTo>
                    <a:pt x="2704" y="79"/>
                  </a:lnTo>
                  <a:lnTo>
                    <a:pt x="2702" y="81"/>
                  </a:lnTo>
                  <a:lnTo>
                    <a:pt x="2700" y="82"/>
                  </a:lnTo>
                  <a:lnTo>
                    <a:pt x="2699" y="84"/>
                  </a:lnTo>
                  <a:lnTo>
                    <a:pt x="2700" y="85"/>
                  </a:lnTo>
                  <a:lnTo>
                    <a:pt x="2700" y="87"/>
                  </a:lnTo>
                  <a:lnTo>
                    <a:pt x="2702" y="90"/>
                  </a:lnTo>
                  <a:lnTo>
                    <a:pt x="2702" y="90"/>
                  </a:lnTo>
                  <a:lnTo>
                    <a:pt x="2702" y="94"/>
                  </a:lnTo>
                  <a:lnTo>
                    <a:pt x="2696" y="94"/>
                  </a:lnTo>
                  <a:lnTo>
                    <a:pt x="2694" y="92"/>
                  </a:lnTo>
                  <a:lnTo>
                    <a:pt x="2692" y="92"/>
                  </a:lnTo>
                  <a:lnTo>
                    <a:pt x="2689" y="92"/>
                  </a:lnTo>
                  <a:lnTo>
                    <a:pt x="2686" y="90"/>
                  </a:lnTo>
                  <a:lnTo>
                    <a:pt x="2684" y="89"/>
                  </a:lnTo>
                  <a:lnTo>
                    <a:pt x="2682" y="89"/>
                  </a:lnTo>
                  <a:lnTo>
                    <a:pt x="2681" y="89"/>
                  </a:lnTo>
                  <a:lnTo>
                    <a:pt x="2681" y="90"/>
                  </a:lnTo>
                  <a:lnTo>
                    <a:pt x="2681" y="92"/>
                  </a:lnTo>
                  <a:lnTo>
                    <a:pt x="2681" y="92"/>
                  </a:lnTo>
                  <a:lnTo>
                    <a:pt x="2678" y="94"/>
                  </a:lnTo>
                  <a:lnTo>
                    <a:pt x="2674" y="94"/>
                  </a:lnTo>
                  <a:lnTo>
                    <a:pt x="2671" y="94"/>
                  </a:lnTo>
                  <a:lnTo>
                    <a:pt x="2668" y="94"/>
                  </a:lnTo>
                  <a:lnTo>
                    <a:pt x="2666" y="94"/>
                  </a:lnTo>
                  <a:lnTo>
                    <a:pt x="2666" y="95"/>
                  </a:lnTo>
                  <a:lnTo>
                    <a:pt x="2664" y="95"/>
                  </a:lnTo>
                  <a:lnTo>
                    <a:pt x="2661" y="95"/>
                  </a:lnTo>
                  <a:lnTo>
                    <a:pt x="2658" y="95"/>
                  </a:lnTo>
                  <a:lnTo>
                    <a:pt x="2656" y="97"/>
                  </a:lnTo>
                  <a:lnTo>
                    <a:pt x="2655" y="99"/>
                  </a:lnTo>
                  <a:lnTo>
                    <a:pt x="2653" y="99"/>
                  </a:lnTo>
                  <a:lnTo>
                    <a:pt x="2650" y="99"/>
                  </a:lnTo>
                  <a:lnTo>
                    <a:pt x="2648" y="99"/>
                  </a:lnTo>
                  <a:lnTo>
                    <a:pt x="2646" y="99"/>
                  </a:lnTo>
                  <a:lnTo>
                    <a:pt x="2645" y="100"/>
                  </a:lnTo>
                  <a:lnTo>
                    <a:pt x="2645" y="102"/>
                  </a:lnTo>
                  <a:lnTo>
                    <a:pt x="2645" y="103"/>
                  </a:lnTo>
                  <a:lnTo>
                    <a:pt x="2645" y="105"/>
                  </a:lnTo>
                  <a:lnTo>
                    <a:pt x="2643" y="107"/>
                  </a:lnTo>
                  <a:lnTo>
                    <a:pt x="2642" y="107"/>
                  </a:lnTo>
                  <a:lnTo>
                    <a:pt x="2642" y="107"/>
                  </a:lnTo>
                  <a:lnTo>
                    <a:pt x="2638" y="105"/>
                  </a:lnTo>
                  <a:lnTo>
                    <a:pt x="2642" y="102"/>
                  </a:lnTo>
                  <a:lnTo>
                    <a:pt x="2643" y="100"/>
                  </a:lnTo>
                  <a:lnTo>
                    <a:pt x="2645" y="99"/>
                  </a:lnTo>
                  <a:lnTo>
                    <a:pt x="2646" y="97"/>
                  </a:lnTo>
                  <a:lnTo>
                    <a:pt x="2648" y="97"/>
                  </a:lnTo>
                  <a:lnTo>
                    <a:pt x="2650" y="97"/>
                  </a:lnTo>
                  <a:lnTo>
                    <a:pt x="2651" y="97"/>
                  </a:lnTo>
                  <a:lnTo>
                    <a:pt x="2653" y="95"/>
                  </a:lnTo>
                  <a:lnTo>
                    <a:pt x="2653" y="95"/>
                  </a:lnTo>
                  <a:lnTo>
                    <a:pt x="2656" y="94"/>
                  </a:lnTo>
                  <a:lnTo>
                    <a:pt x="2660" y="94"/>
                  </a:lnTo>
                  <a:lnTo>
                    <a:pt x="2661" y="94"/>
                  </a:lnTo>
                  <a:lnTo>
                    <a:pt x="2664" y="94"/>
                  </a:lnTo>
                  <a:lnTo>
                    <a:pt x="2669" y="94"/>
                  </a:lnTo>
                  <a:lnTo>
                    <a:pt x="2673" y="94"/>
                  </a:lnTo>
                  <a:lnTo>
                    <a:pt x="2673" y="87"/>
                  </a:lnTo>
                  <a:lnTo>
                    <a:pt x="2673" y="85"/>
                  </a:lnTo>
                  <a:lnTo>
                    <a:pt x="2673" y="85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4" y="84"/>
                  </a:lnTo>
                  <a:lnTo>
                    <a:pt x="2674" y="82"/>
                  </a:lnTo>
                  <a:lnTo>
                    <a:pt x="2674" y="81"/>
                  </a:lnTo>
                  <a:lnTo>
                    <a:pt x="2674" y="79"/>
                  </a:lnTo>
                  <a:lnTo>
                    <a:pt x="2674" y="77"/>
                  </a:lnTo>
                  <a:lnTo>
                    <a:pt x="2676" y="76"/>
                  </a:lnTo>
                  <a:lnTo>
                    <a:pt x="2679" y="76"/>
                  </a:lnTo>
                  <a:lnTo>
                    <a:pt x="2681" y="76"/>
                  </a:lnTo>
                  <a:lnTo>
                    <a:pt x="2687" y="76"/>
                  </a:lnTo>
                  <a:lnTo>
                    <a:pt x="2689" y="77"/>
                  </a:lnTo>
                  <a:lnTo>
                    <a:pt x="2691" y="77"/>
                  </a:lnTo>
                  <a:lnTo>
                    <a:pt x="2694" y="77"/>
                  </a:lnTo>
                  <a:lnTo>
                    <a:pt x="2697" y="77"/>
                  </a:lnTo>
                  <a:lnTo>
                    <a:pt x="2699" y="76"/>
                  </a:lnTo>
                  <a:lnTo>
                    <a:pt x="2699" y="74"/>
                  </a:lnTo>
                  <a:lnTo>
                    <a:pt x="2699" y="72"/>
                  </a:lnTo>
                  <a:lnTo>
                    <a:pt x="2697" y="71"/>
                  </a:lnTo>
                  <a:lnTo>
                    <a:pt x="2697" y="67"/>
                  </a:lnTo>
                  <a:lnTo>
                    <a:pt x="2699" y="66"/>
                  </a:lnTo>
                  <a:lnTo>
                    <a:pt x="2700" y="66"/>
                  </a:lnTo>
                  <a:lnTo>
                    <a:pt x="2700" y="64"/>
                  </a:lnTo>
                  <a:lnTo>
                    <a:pt x="2702" y="64"/>
                  </a:lnTo>
                  <a:lnTo>
                    <a:pt x="2705" y="64"/>
                  </a:lnTo>
                  <a:lnTo>
                    <a:pt x="2707" y="63"/>
                  </a:lnTo>
                  <a:lnTo>
                    <a:pt x="2709" y="63"/>
                  </a:lnTo>
                  <a:lnTo>
                    <a:pt x="2712" y="63"/>
                  </a:lnTo>
                  <a:lnTo>
                    <a:pt x="2714" y="63"/>
                  </a:lnTo>
                  <a:lnTo>
                    <a:pt x="2714" y="63"/>
                  </a:lnTo>
                  <a:lnTo>
                    <a:pt x="2717" y="63"/>
                  </a:lnTo>
                  <a:lnTo>
                    <a:pt x="2718" y="61"/>
                  </a:lnTo>
                  <a:lnTo>
                    <a:pt x="2720" y="61"/>
                  </a:lnTo>
                  <a:close/>
                  <a:moveTo>
                    <a:pt x="776" y="0"/>
                  </a:moveTo>
                  <a:lnTo>
                    <a:pt x="777" y="0"/>
                  </a:lnTo>
                  <a:lnTo>
                    <a:pt x="780" y="2"/>
                  </a:lnTo>
                  <a:lnTo>
                    <a:pt x="785" y="2"/>
                  </a:lnTo>
                  <a:lnTo>
                    <a:pt x="790" y="5"/>
                  </a:lnTo>
                  <a:lnTo>
                    <a:pt x="803" y="5"/>
                  </a:lnTo>
                  <a:lnTo>
                    <a:pt x="803" y="7"/>
                  </a:lnTo>
                  <a:lnTo>
                    <a:pt x="805" y="9"/>
                  </a:lnTo>
                  <a:lnTo>
                    <a:pt x="807" y="12"/>
                  </a:lnTo>
                  <a:lnTo>
                    <a:pt x="808" y="12"/>
                  </a:lnTo>
                  <a:lnTo>
                    <a:pt x="810" y="12"/>
                  </a:lnTo>
                  <a:lnTo>
                    <a:pt x="813" y="12"/>
                  </a:lnTo>
                  <a:lnTo>
                    <a:pt x="815" y="12"/>
                  </a:lnTo>
                  <a:lnTo>
                    <a:pt x="818" y="10"/>
                  </a:lnTo>
                  <a:lnTo>
                    <a:pt x="818" y="10"/>
                  </a:lnTo>
                  <a:lnTo>
                    <a:pt x="831" y="12"/>
                  </a:lnTo>
                  <a:lnTo>
                    <a:pt x="831" y="18"/>
                  </a:lnTo>
                  <a:lnTo>
                    <a:pt x="849" y="13"/>
                  </a:lnTo>
                  <a:lnTo>
                    <a:pt x="866" y="13"/>
                  </a:lnTo>
                  <a:lnTo>
                    <a:pt x="877" y="10"/>
                  </a:lnTo>
                  <a:lnTo>
                    <a:pt x="893" y="18"/>
                  </a:lnTo>
                  <a:lnTo>
                    <a:pt x="897" y="27"/>
                  </a:lnTo>
                  <a:lnTo>
                    <a:pt x="908" y="28"/>
                  </a:lnTo>
                  <a:lnTo>
                    <a:pt x="921" y="25"/>
                  </a:lnTo>
                  <a:lnTo>
                    <a:pt x="921" y="25"/>
                  </a:lnTo>
                  <a:lnTo>
                    <a:pt x="923" y="27"/>
                  </a:lnTo>
                  <a:lnTo>
                    <a:pt x="924" y="30"/>
                  </a:lnTo>
                  <a:lnTo>
                    <a:pt x="926" y="31"/>
                  </a:lnTo>
                  <a:lnTo>
                    <a:pt x="924" y="35"/>
                  </a:lnTo>
                  <a:lnTo>
                    <a:pt x="923" y="38"/>
                  </a:lnTo>
                  <a:lnTo>
                    <a:pt x="923" y="40"/>
                  </a:lnTo>
                  <a:lnTo>
                    <a:pt x="921" y="41"/>
                  </a:lnTo>
                  <a:lnTo>
                    <a:pt x="920" y="43"/>
                  </a:lnTo>
                  <a:lnTo>
                    <a:pt x="920" y="45"/>
                  </a:lnTo>
                  <a:lnTo>
                    <a:pt x="903" y="45"/>
                  </a:lnTo>
                  <a:lnTo>
                    <a:pt x="902" y="45"/>
                  </a:lnTo>
                  <a:lnTo>
                    <a:pt x="900" y="46"/>
                  </a:lnTo>
                  <a:lnTo>
                    <a:pt x="897" y="48"/>
                  </a:lnTo>
                  <a:lnTo>
                    <a:pt x="893" y="48"/>
                  </a:lnTo>
                  <a:lnTo>
                    <a:pt x="890" y="49"/>
                  </a:lnTo>
                  <a:lnTo>
                    <a:pt x="887" y="49"/>
                  </a:lnTo>
                  <a:lnTo>
                    <a:pt x="884" y="49"/>
                  </a:lnTo>
                  <a:lnTo>
                    <a:pt x="880" y="51"/>
                  </a:lnTo>
                  <a:lnTo>
                    <a:pt x="875" y="51"/>
                  </a:lnTo>
                  <a:lnTo>
                    <a:pt x="874" y="53"/>
                  </a:lnTo>
                  <a:lnTo>
                    <a:pt x="870" y="53"/>
                  </a:lnTo>
                  <a:lnTo>
                    <a:pt x="870" y="53"/>
                  </a:lnTo>
                  <a:lnTo>
                    <a:pt x="836" y="53"/>
                  </a:lnTo>
                  <a:lnTo>
                    <a:pt x="821" y="56"/>
                  </a:lnTo>
                  <a:lnTo>
                    <a:pt x="818" y="64"/>
                  </a:lnTo>
                  <a:lnTo>
                    <a:pt x="818" y="64"/>
                  </a:lnTo>
                  <a:lnTo>
                    <a:pt x="821" y="64"/>
                  </a:lnTo>
                  <a:lnTo>
                    <a:pt x="825" y="63"/>
                  </a:lnTo>
                  <a:lnTo>
                    <a:pt x="830" y="63"/>
                  </a:lnTo>
                  <a:lnTo>
                    <a:pt x="833" y="63"/>
                  </a:lnTo>
                  <a:lnTo>
                    <a:pt x="838" y="63"/>
                  </a:lnTo>
                  <a:lnTo>
                    <a:pt x="839" y="63"/>
                  </a:lnTo>
                  <a:lnTo>
                    <a:pt x="841" y="64"/>
                  </a:lnTo>
                  <a:lnTo>
                    <a:pt x="843" y="64"/>
                  </a:lnTo>
                  <a:lnTo>
                    <a:pt x="843" y="64"/>
                  </a:lnTo>
                  <a:lnTo>
                    <a:pt x="844" y="66"/>
                  </a:lnTo>
                  <a:lnTo>
                    <a:pt x="846" y="66"/>
                  </a:lnTo>
                  <a:lnTo>
                    <a:pt x="849" y="66"/>
                  </a:lnTo>
                  <a:lnTo>
                    <a:pt x="852" y="64"/>
                  </a:lnTo>
                  <a:lnTo>
                    <a:pt x="856" y="64"/>
                  </a:lnTo>
                  <a:lnTo>
                    <a:pt x="859" y="63"/>
                  </a:lnTo>
                  <a:lnTo>
                    <a:pt x="861" y="63"/>
                  </a:lnTo>
                  <a:lnTo>
                    <a:pt x="864" y="63"/>
                  </a:lnTo>
                  <a:lnTo>
                    <a:pt x="866" y="61"/>
                  </a:lnTo>
                  <a:lnTo>
                    <a:pt x="869" y="59"/>
                  </a:lnTo>
                  <a:lnTo>
                    <a:pt x="870" y="59"/>
                  </a:lnTo>
                  <a:lnTo>
                    <a:pt x="870" y="58"/>
                  </a:lnTo>
                  <a:lnTo>
                    <a:pt x="877" y="66"/>
                  </a:lnTo>
                  <a:lnTo>
                    <a:pt x="869" y="71"/>
                  </a:lnTo>
                  <a:lnTo>
                    <a:pt x="856" y="72"/>
                  </a:lnTo>
                  <a:lnTo>
                    <a:pt x="854" y="72"/>
                  </a:lnTo>
                  <a:lnTo>
                    <a:pt x="852" y="74"/>
                  </a:lnTo>
                  <a:lnTo>
                    <a:pt x="851" y="76"/>
                  </a:lnTo>
                  <a:lnTo>
                    <a:pt x="849" y="77"/>
                  </a:lnTo>
                  <a:lnTo>
                    <a:pt x="846" y="79"/>
                  </a:lnTo>
                  <a:lnTo>
                    <a:pt x="843" y="81"/>
                  </a:lnTo>
                  <a:lnTo>
                    <a:pt x="841" y="82"/>
                  </a:lnTo>
                  <a:lnTo>
                    <a:pt x="838" y="82"/>
                  </a:lnTo>
                  <a:lnTo>
                    <a:pt x="834" y="84"/>
                  </a:lnTo>
                  <a:lnTo>
                    <a:pt x="831" y="85"/>
                  </a:lnTo>
                  <a:lnTo>
                    <a:pt x="828" y="85"/>
                  </a:lnTo>
                  <a:lnTo>
                    <a:pt x="825" y="87"/>
                  </a:lnTo>
                  <a:lnTo>
                    <a:pt x="825" y="87"/>
                  </a:lnTo>
                  <a:lnTo>
                    <a:pt x="810" y="95"/>
                  </a:lnTo>
                  <a:lnTo>
                    <a:pt x="797" y="100"/>
                  </a:lnTo>
                  <a:lnTo>
                    <a:pt x="790" y="107"/>
                  </a:lnTo>
                  <a:lnTo>
                    <a:pt x="762" y="107"/>
                  </a:lnTo>
                  <a:lnTo>
                    <a:pt x="772" y="112"/>
                  </a:lnTo>
                  <a:lnTo>
                    <a:pt x="779" y="121"/>
                  </a:lnTo>
                  <a:lnTo>
                    <a:pt x="764" y="126"/>
                  </a:lnTo>
                  <a:lnTo>
                    <a:pt x="751" y="128"/>
                  </a:lnTo>
                  <a:lnTo>
                    <a:pt x="744" y="120"/>
                  </a:lnTo>
                  <a:lnTo>
                    <a:pt x="728" y="121"/>
                  </a:lnTo>
                  <a:lnTo>
                    <a:pt x="743" y="131"/>
                  </a:lnTo>
                  <a:lnTo>
                    <a:pt x="741" y="131"/>
                  </a:lnTo>
                  <a:lnTo>
                    <a:pt x="740" y="133"/>
                  </a:lnTo>
                  <a:lnTo>
                    <a:pt x="736" y="135"/>
                  </a:lnTo>
                  <a:lnTo>
                    <a:pt x="733" y="138"/>
                  </a:lnTo>
                  <a:lnTo>
                    <a:pt x="731" y="139"/>
                  </a:lnTo>
                  <a:lnTo>
                    <a:pt x="728" y="141"/>
                  </a:lnTo>
                  <a:lnTo>
                    <a:pt x="725" y="141"/>
                  </a:lnTo>
                  <a:lnTo>
                    <a:pt x="722" y="141"/>
                  </a:lnTo>
                  <a:lnTo>
                    <a:pt x="722" y="141"/>
                  </a:lnTo>
                  <a:lnTo>
                    <a:pt x="705" y="139"/>
                  </a:lnTo>
                  <a:lnTo>
                    <a:pt x="700" y="133"/>
                  </a:lnTo>
                  <a:lnTo>
                    <a:pt x="687" y="133"/>
                  </a:lnTo>
                  <a:lnTo>
                    <a:pt x="687" y="133"/>
                  </a:lnTo>
                  <a:lnTo>
                    <a:pt x="686" y="135"/>
                  </a:lnTo>
                  <a:lnTo>
                    <a:pt x="682" y="136"/>
                  </a:lnTo>
                  <a:lnTo>
                    <a:pt x="681" y="136"/>
                  </a:lnTo>
                  <a:lnTo>
                    <a:pt x="679" y="138"/>
                  </a:lnTo>
                  <a:lnTo>
                    <a:pt x="677" y="138"/>
                  </a:lnTo>
                  <a:lnTo>
                    <a:pt x="677" y="139"/>
                  </a:lnTo>
                  <a:lnTo>
                    <a:pt x="677" y="141"/>
                  </a:lnTo>
                  <a:lnTo>
                    <a:pt x="677" y="143"/>
                  </a:lnTo>
                  <a:lnTo>
                    <a:pt x="677" y="143"/>
                  </a:lnTo>
                  <a:lnTo>
                    <a:pt x="664" y="146"/>
                  </a:lnTo>
                  <a:lnTo>
                    <a:pt x="667" y="154"/>
                  </a:lnTo>
                  <a:lnTo>
                    <a:pt x="676" y="149"/>
                  </a:lnTo>
                  <a:lnTo>
                    <a:pt x="686" y="144"/>
                  </a:lnTo>
                  <a:lnTo>
                    <a:pt x="687" y="144"/>
                  </a:lnTo>
                  <a:lnTo>
                    <a:pt x="689" y="144"/>
                  </a:lnTo>
                  <a:lnTo>
                    <a:pt x="692" y="144"/>
                  </a:lnTo>
                  <a:lnTo>
                    <a:pt x="695" y="144"/>
                  </a:lnTo>
                  <a:lnTo>
                    <a:pt x="699" y="146"/>
                  </a:lnTo>
                  <a:lnTo>
                    <a:pt x="702" y="148"/>
                  </a:lnTo>
                  <a:lnTo>
                    <a:pt x="707" y="149"/>
                  </a:lnTo>
                  <a:lnTo>
                    <a:pt x="710" y="149"/>
                  </a:lnTo>
                  <a:lnTo>
                    <a:pt x="712" y="149"/>
                  </a:lnTo>
                  <a:lnTo>
                    <a:pt x="712" y="151"/>
                  </a:lnTo>
                  <a:lnTo>
                    <a:pt x="713" y="153"/>
                  </a:lnTo>
                  <a:lnTo>
                    <a:pt x="717" y="154"/>
                  </a:lnTo>
                  <a:lnTo>
                    <a:pt x="718" y="157"/>
                  </a:lnTo>
                  <a:lnTo>
                    <a:pt x="718" y="159"/>
                  </a:lnTo>
                  <a:lnTo>
                    <a:pt x="718" y="161"/>
                  </a:lnTo>
                  <a:lnTo>
                    <a:pt x="717" y="162"/>
                  </a:lnTo>
                  <a:lnTo>
                    <a:pt x="715" y="162"/>
                  </a:lnTo>
                  <a:lnTo>
                    <a:pt x="712" y="161"/>
                  </a:lnTo>
                  <a:lnTo>
                    <a:pt x="710" y="161"/>
                  </a:lnTo>
                  <a:lnTo>
                    <a:pt x="697" y="161"/>
                  </a:lnTo>
                  <a:lnTo>
                    <a:pt x="694" y="162"/>
                  </a:lnTo>
                  <a:lnTo>
                    <a:pt x="694" y="162"/>
                  </a:lnTo>
                  <a:lnTo>
                    <a:pt x="695" y="164"/>
                  </a:lnTo>
                  <a:lnTo>
                    <a:pt x="697" y="166"/>
                  </a:lnTo>
                  <a:lnTo>
                    <a:pt x="699" y="167"/>
                  </a:lnTo>
                  <a:lnTo>
                    <a:pt x="702" y="169"/>
                  </a:lnTo>
                  <a:lnTo>
                    <a:pt x="704" y="171"/>
                  </a:lnTo>
                  <a:lnTo>
                    <a:pt x="704" y="171"/>
                  </a:lnTo>
                  <a:lnTo>
                    <a:pt x="704" y="172"/>
                  </a:lnTo>
                  <a:lnTo>
                    <a:pt x="704" y="174"/>
                  </a:lnTo>
                  <a:lnTo>
                    <a:pt x="704" y="179"/>
                  </a:lnTo>
                  <a:lnTo>
                    <a:pt x="704" y="180"/>
                  </a:lnTo>
                  <a:lnTo>
                    <a:pt x="700" y="182"/>
                  </a:lnTo>
                  <a:lnTo>
                    <a:pt x="699" y="184"/>
                  </a:lnTo>
                  <a:lnTo>
                    <a:pt x="697" y="182"/>
                  </a:lnTo>
                  <a:lnTo>
                    <a:pt x="695" y="182"/>
                  </a:lnTo>
                  <a:lnTo>
                    <a:pt x="679" y="182"/>
                  </a:lnTo>
                  <a:lnTo>
                    <a:pt x="669" y="182"/>
                  </a:lnTo>
                  <a:lnTo>
                    <a:pt x="674" y="192"/>
                  </a:lnTo>
                  <a:lnTo>
                    <a:pt x="669" y="203"/>
                  </a:lnTo>
                  <a:lnTo>
                    <a:pt x="656" y="205"/>
                  </a:lnTo>
                  <a:lnTo>
                    <a:pt x="661" y="216"/>
                  </a:lnTo>
                  <a:lnTo>
                    <a:pt x="672" y="212"/>
                  </a:lnTo>
                  <a:lnTo>
                    <a:pt x="676" y="220"/>
                  </a:lnTo>
                  <a:lnTo>
                    <a:pt x="676" y="221"/>
                  </a:lnTo>
                  <a:lnTo>
                    <a:pt x="674" y="223"/>
                  </a:lnTo>
                  <a:lnTo>
                    <a:pt x="672" y="226"/>
                  </a:lnTo>
                  <a:lnTo>
                    <a:pt x="669" y="228"/>
                  </a:lnTo>
                  <a:lnTo>
                    <a:pt x="666" y="230"/>
                  </a:lnTo>
                  <a:lnTo>
                    <a:pt x="663" y="230"/>
                  </a:lnTo>
                  <a:lnTo>
                    <a:pt x="661" y="231"/>
                  </a:lnTo>
                  <a:lnTo>
                    <a:pt x="661" y="233"/>
                  </a:lnTo>
                  <a:lnTo>
                    <a:pt x="661" y="233"/>
                  </a:lnTo>
                  <a:lnTo>
                    <a:pt x="648" y="238"/>
                  </a:lnTo>
                  <a:lnTo>
                    <a:pt x="638" y="238"/>
                  </a:lnTo>
                  <a:lnTo>
                    <a:pt x="638" y="238"/>
                  </a:lnTo>
                  <a:lnTo>
                    <a:pt x="635" y="239"/>
                  </a:lnTo>
                  <a:lnTo>
                    <a:pt x="631" y="239"/>
                  </a:lnTo>
                  <a:lnTo>
                    <a:pt x="628" y="239"/>
                  </a:lnTo>
                  <a:lnTo>
                    <a:pt x="622" y="238"/>
                  </a:lnTo>
                  <a:lnTo>
                    <a:pt x="620" y="238"/>
                  </a:lnTo>
                  <a:lnTo>
                    <a:pt x="622" y="236"/>
                  </a:lnTo>
                  <a:lnTo>
                    <a:pt x="622" y="234"/>
                  </a:lnTo>
                  <a:lnTo>
                    <a:pt x="623" y="231"/>
                  </a:lnTo>
                  <a:lnTo>
                    <a:pt x="622" y="230"/>
                  </a:lnTo>
                  <a:lnTo>
                    <a:pt x="610" y="230"/>
                  </a:lnTo>
                  <a:lnTo>
                    <a:pt x="607" y="230"/>
                  </a:lnTo>
                  <a:lnTo>
                    <a:pt x="607" y="230"/>
                  </a:lnTo>
                  <a:lnTo>
                    <a:pt x="605" y="230"/>
                  </a:lnTo>
                  <a:lnTo>
                    <a:pt x="604" y="231"/>
                  </a:lnTo>
                  <a:lnTo>
                    <a:pt x="602" y="233"/>
                  </a:lnTo>
                  <a:lnTo>
                    <a:pt x="599" y="231"/>
                  </a:lnTo>
                  <a:lnTo>
                    <a:pt x="595" y="231"/>
                  </a:lnTo>
                  <a:lnTo>
                    <a:pt x="592" y="231"/>
                  </a:lnTo>
                  <a:lnTo>
                    <a:pt x="591" y="231"/>
                  </a:lnTo>
                  <a:lnTo>
                    <a:pt x="587" y="230"/>
                  </a:lnTo>
                  <a:lnTo>
                    <a:pt x="586" y="228"/>
                  </a:lnTo>
                  <a:lnTo>
                    <a:pt x="584" y="228"/>
                  </a:lnTo>
                  <a:lnTo>
                    <a:pt x="582" y="226"/>
                  </a:lnTo>
                  <a:lnTo>
                    <a:pt x="582" y="226"/>
                  </a:lnTo>
                  <a:lnTo>
                    <a:pt x="579" y="228"/>
                  </a:lnTo>
                  <a:lnTo>
                    <a:pt x="577" y="230"/>
                  </a:lnTo>
                  <a:lnTo>
                    <a:pt x="574" y="230"/>
                  </a:lnTo>
                  <a:lnTo>
                    <a:pt x="573" y="233"/>
                  </a:lnTo>
                  <a:lnTo>
                    <a:pt x="573" y="233"/>
                  </a:lnTo>
                  <a:lnTo>
                    <a:pt x="569" y="233"/>
                  </a:lnTo>
                  <a:lnTo>
                    <a:pt x="568" y="233"/>
                  </a:lnTo>
                  <a:lnTo>
                    <a:pt x="564" y="233"/>
                  </a:lnTo>
                  <a:lnTo>
                    <a:pt x="561" y="233"/>
                  </a:lnTo>
                  <a:lnTo>
                    <a:pt x="558" y="231"/>
                  </a:lnTo>
                  <a:lnTo>
                    <a:pt x="553" y="231"/>
                  </a:lnTo>
                  <a:lnTo>
                    <a:pt x="548" y="230"/>
                  </a:lnTo>
                  <a:lnTo>
                    <a:pt x="545" y="228"/>
                  </a:lnTo>
                  <a:lnTo>
                    <a:pt x="543" y="228"/>
                  </a:lnTo>
                  <a:lnTo>
                    <a:pt x="543" y="230"/>
                  </a:lnTo>
                  <a:lnTo>
                    <a:pt x="541" y="230"/>
                  </a:lnTo>
                  <a:lnTo>
                    <a:pt x="541" y="230"/>
                  </a:lnTo>
                  <a:lnTo>
                    <a:pt x="527" y="234"/>
                  </a:lnTo>
                  <a:lnTo>
                    <a:pt x="514" y="230"/>
                  </a:lnTo>
                  <a:lnTo>
                    <a:pt x="502" y="216"/>
                  </a:lnTo>
                  <a:lnTo>
                    <a:pt x="509" y="208"/>
                  </a:lnTo>
                  <a:lnTo>
                    <a:pt x="509" y="208"/>
                  </a:lnTo>
                  <a:lnTo>
                    <a:pt x="512" y="208"/>
                  </a:lnTo>
                  <a:lnTo>
                    <a:pt x="515" y="207"/>
                  </a:lnTo>
                  <a:lnTo>
                    <a:pt x="519" y="207"/>
                  </a:lnTo>
                  <a:lnTo>
                    <a:pt x="522" y="207"/>
                  </a:lnTo>
                  <a:lnTo>
                    <a:pt x="523" y="207"/>
                  </a:lnTo>
                  <a:lnTo>
                    <a:pt x="523" y="205"/>
                  </a:lnTo>
                  <a:lnTo>
                    <a:pt x="523" y="203"/>
                  </a:lnTo>
                  <a:lnTo>
                    <a:pt x="523" y="202"/>
                  </a:lnTo>
                  <a:lnTo>
                    <a:pt x="523" y="198"/>
                  </a:lnTo>
                  <a:lnTo>
                    <a:pt x="522" y="197"/>
                  </a:lnTo>
                  <a:lnTo>
                    <a:pt x="522" y="193"/>
                  </a:lnTo>
                  <a:lnTo>
                    <a:pt x="520" y="193"/>
                  </a:lnTo>
                  <a:lnTo>
                    <a:pt x="517" y="185"/>
                  </a:lnTo>
                  <a:lnTo>
                    <a:pt x="519" y="185"/>
                  </a:lnTo>
                  <a:lnTo>
                    <a:pt x="522" y="185"/>
                  </a:lnTo>
                  <a:lnTo>
                    <a:pt x="527" y="184"/>
                  </a:lnTo>
                  <a:lnTo>
                    <a:pt x="532" y="184"/>
                  </a:lnTo>
                  <a:lnTo>
                    <a:pt x="535" y="184"/>
                  </a:lnTo>
                  <a:lnTo>
                    <a:pt x="538" y="185"/>
                  </a:lnTo>
                  <a:lnTo>
                    <a:pt x="541" y="187"/>
                  </a:lnTo>
                  <a:lnTo>
                    <a:pt x="546" y="189"/>
                  </a:lnTo>
                  <a:lnTo>
                    <a:pt x="548" y="190"/>
                  </a:lnTo>
                  <a:lnTo>
                    <a:pt x="551" y="192"/>
                  </a:lnTo>
                  <a:lnTo>
                    <a:pt x="551" y="192"/>
                  </a:lnTo>
                  <a:lnTo>
                    <a:pt x="574" y="198"/>
                  </a:lnTo>
                  <a:lnTo>
                    <a:pt x="587" y="198"/>
                  </a:lnTo>
                  <a:lnTo>
                    <a:pt x="600" y="190"/>
                  </a:lnTo>
                  <a:lnTo>
                    <a:pt x="605" y="179"/>
                  </a:lnTo>
                  <a:lnTo>
                    <a:pt x="604" y="180"/>
                  </a:lnTo>
                  <a:lnTo>
                    <a:pt x="602" y="182"/>
                  </a:lnTo>
                  <a:lnTo>
                    <a:pt x="600" y="184"/>
                  </a:lnTo>
                  <a:lnTo>
                    <a:pt x="597" y="185"/>
                  </a:lnTo>
                  <a:lnTo>
                    <a:pt x="594" y="187"/>
                  </a:lnTo>
                  <a:lnTo>
                    <a:pt x="591" y="189"/>
                  </a:lnTo>
                  <a:lnTo>
                    <a:pt x="589" y="190"/>
                  </a:lnTo>
                  <a:lnTo>
                    <a:pt x="586" y="192"/>
                  </a:lnTo>
                  <a:lnTo>
                    <a:pt x="582" y="192"/>
                  </a:lnTo>
                  <a:lnTo>
                    <a:pt x="581" y="192"/>
                  </a:lnTo>
                  <a:lnTo>
                    <a:pt x="581" y="193"/>
                  </a:lnTo>
                  <a:lnTo>
                    <a:pt x="568" y="192"/>
                  </a:lnTo>
                  <a:lnTo>
                    <a:pt x="564" y="182"/>
                  </a:lnTo>
                  <a:lnTo>
                    <a:pt x="577" y="175"/>
                  </a:lnTo>
                  <a:lnTo>
                    <a:pt x="563" y="177"/>
                  </a:lnTo>
                  <a:lnTo>
                    <a:pt x="546" y="177"/>
                  </a:lnTo>
                  <a:lnTo>
                    <a:pt x="535" y="174"/>
                  </a:lnTo>
                  <a:lnTo>
                    <a:pt x="533" y="169"/>
                  </a:lnTo>
                  <a:lnTo>
                    <a:pt x="533" y="159"/>
                  </a:lnTo>
                  <a:lnTo>
                    <a:pt x="545" y="154"/>
                  </a:lnTo>
                  <a:lnTo>
                    <a:pt x="558" y="153"/>
                  </a:lnTo>
                  <a:lnTo>
                    <a:pt x="574" y="151"/>
                  </a:lnTo>
                  <a:lnTo>
                    <a:pt x="587" y="153"/>
                  </a:lnTo>
                  <a:lnTo>
                    <a:pt x="607" y="166"/>
                  </a:lnTo>
                  <a:lnTo>
                    <a:pt x="607" y="156"/>
                  </a:lnTo>
                  <a:lnTo>
                    <a:pt x="607" y="154"/>
                  </a:lnTo>
                  <a:lnTo>
                    <a:pt x="609" y="154"/>
                  </a:lnTo>
                  <a:lnTo>
                    <a:pt x="610" y="153"/>
                  </a:lnTo>
                  <a:lnTo>
                    <a:pt x="612" y="153"/>
                  </a:lnTo>
                  <a:lnTo>
                    <a:pt x="615" y="154"/>
                  </a:lnTo>
                  <a:lnTo>
                    <a:pt x="617" y="153"/>
                  </a:lnTo>
                  <a:lnTo>
                    <a:pt x="618" y="151"/>
                  </a:lnTo>
                  <a:lnTo>
                    <a:pt x="620" y="149"/>
                  </a:lnTo>
                  <a:lnTo>
                    <a:pt x="620" y="148"/>
                  </a:lnTo>
                  <a:lnTo>
                    <a:pt x="599" y="146"/>
                  </a:lnTo>
                  <a:lnTo>
                    <a:pt x="586" y="141"/>
                  </a:lnTo>
                  <a:lnTo>
                    <a:pt x="564" y="128"/>
                  </a:lnTo>
                  <a:lnTo>
                    <a:pt x="553" y="118"/>
                  </a:lnTo>
                  <a:lnTo>
                    <a:pt x="545" y="112"/>
                  </a:lnTo>
                  <a:lnTo>
                    <a:pt x="546" y="103"/>
                  </a:lnTo>
                  <a:lnTo>
                    <a:pt x="569" y="105"/>
                  </a:lnTo>
                  <a:lnTo>
                    <a:pt x="571" y="105"/>
                  </a:lnTo>
                  <a:lnTo>
                    <a:pt x="574" y="105"/>
                  </a:lnTo>
                  <a:lnTo>
                    <a:pt x="579" y="107"/>
                  </a:lnTo>
                  <a:lnTo>
                    <a:pt x="582" y="107"/>
                  </a:lnTo>
                  <a:lnTo>
                    <a:pt x="586" y="107"/>
                  </a:lnTo>
                  <a:lnTo>
                    <a:pt x="587" y="107"/>
                  </a:lnTo>
                  <a:lnTo>
                    <a:pt x="591" y="108"/>
                  </a:lnTo>
                  <a:lnTo>
                    <a:pt x="594" y="110"/>
                  </a:lnTo>
                  <a:lnTo>
                    <a:pt x="597" y="112"/>
                  </a:lnTo>
                  <a:lnTo>
                    <a:pt x="600" y="115"/>
                  </a:lnTo>
                  <a:lnTo>
                    <a:pt x="604" y="117"/>
                  </a:lnTo>
                  <a:lnTo>
                    <a:pt x="605" y="117"/>
                  </a:lnTo>
                  <a:lnTo>
                    <a:pt x="609" y="118"/>
                  </a:lnTo>
                  <a:lnTo>
                    <a:pt x="612" y="120"/>
                  </a:lnTo>
                  <a:lnTo>
                    <a:pt x="615" y="123"/>
                  </a:lnTo>
                  <a:lnTo>
                    <a:pt x="618" y="125"/>
                  </a:lnTo>
                  <a:lnTo>
                    <a:pt x="620" y="126"/>
                  </a:lnTo>
                  <a:lnTo>
                    <a:pt x="622" y="126"/>
                  </a:lnTo>
                  <a:lnTo>
                    <a:pt x="633" y="128"/>
                  </a:lnTo>
                  <a:lnTo>
                    <a:pt x="643" y="126"/>
                  </a:lnTo>
                  <a:lnTo>
                    <a:pt x="622" y="123"/>
                  </a:lnTo>
                  <a:lnTo>
                    <a:pt x="618" y="115"/>
                  </a:lnTo>
                  <a:lnTo>
                    <a:pt x="610" y="110"/>
                  </a:lnTo>
                  <a:lnTo>
                    <a:pt x="600" y="108"/>
                  </a:lnTo>
                  <a:lnTo>
                    <a:pt x="600" y="100"/>
                  </a:lnTo>
                  <a:lnTo>
                    <a:pt x="610" y="99"/>
                  </a:lnTo>
                  <a:lnTo>
                    <a:pt x="620" y="99"/>
                  </a:lnTo>
                  <a:lnTo>
                    <a:pt x="620" y="99"/>
                  </a:lnTo>
                  <a:lnTo>
                    <a:pt x="623" y="99"/>
                  </a:lnTo>
                  <a:lnTo>
                    <a:pt x="628" y="97"/>
                  </a:lnTo>
                  <a:lnTo>
                    <a:pt x="633" y="97"/>
                  </a:lnTo>
                  <a:lnTo>
                    <a:pt x="638" y="94"/>
                  </a:lnTo>
                  <a:lnTo>
                    <a:pt x="645" y="94"/>
                  </a:lnTo>
                  <a:lnTo>
                    <a:pt x="654" y="90"/>
                  </a:lnTo>
                  <a:lnTo>
                    <a:pt x="667" y="90"/>
                  </a:lnTo>
                  <a:lnTo>
                    <a:pt x="686" y="90"/>
                  </a:lnTo>
                  <a:lnTo>
                    <a:pt x="690" y="84"/>
                  </a:lnTo>
                  <a:lnTo>
                    <a:pt x="682" y="82"/>
                  </a:lnTo>
                  <a:lnTo>
                    <a:pt x="676" y="81"/>
                  </a:lnTo>
                  <a:lnTo>
                    <a:pt x="658" y="82"/>
                  </a:lnTo>
                  <a:lnTo>
                    <a:pt x="659" y="81"/>
                  </a:lnTo>
                  <a:lnTo>
                    <a:pt x="661" y="81"/>
                  </a:lnTo>
                  <a:lnTo>
                    <a:pt x="664" y="79"/>
                  </a:lnTo>
                  <a:lnTo>
                    <a:pt x="667" y="76"/>
                  </a:lnTo>
                  <a:lnTo>
                    <a:pt x="671" y="74"/>
                  </a:lnTo>
                  <a:lnTo>
                    <a:pt x="682" y="67"/>
                  </a:lnTo>
                  <a:lnTo>
                    <a:pt x="692" y="66"/>
                  </a:lnTo>
                  <a:lnTo>
                    <a:pt x="679" y="64"/>
                  </a:lnTo>
                  <a:lnTo>
                    <a:pt x="679" y="64"/>
                  </a:lnTo>
                  <a:lnTo>
                    <a:pt x="676" y="66"/>
                  </a:lnTo>
                  <a:lnTo>
                    <a:pt x="674" y="67"/>
                  </a:lnTo>
                  <a:lnTo>
                    <a:pt x="671" y="67"/>
                  </a:lnTo>
                  <a:lnTo>
                    <a:pt x="667" y="69"/>
                  </a:lnTo>
                  <a:lnTo>
                    <a:pt x="664" y="71"/>
                  </a:lnTo>
                  <a:lnTo>
                    <a:pt x="661" y="71"/>
                  </a:lnTo>
                  <a:lnTo>
                    <a:pt x="658" y="71"/>
                  </a:lnTo>
                  <a:lnTo>
                    <a:pt x="656" y="71"/>
                  </a:lnTo>
                  <a:lnTo>
                    <a:pt x="654" y="71"/>
                  </a:lnTo>
                  <a:lnTo>
                    <a:pt x="653" y="76"/>
                  </a:lnTo>
                  <a:lnTo>
                    <a:pt x="645" y="82"/>
                  </a:lnTo>
                  <a:lnTo>
                    <a:pt x="633" y="90"/>
                  </a:lnTo>
                  <a:lnTo>
                    <a:pt x="613" y="90"/>
                  </a:lnTo>
                  <a:lnTo>
                    <a:pt x="599" y="89"/>
                  </a:lnTo>
                  <a:lnTo>
                    <a:pt x="599" y="89"/>
                  </a:lnTo>
                  <a:lnTo>
                    <a:pt x="597" y="90"/>
                  </a:lnTo>
                  <a:lnTo>
                    <a:pt x="595" y="94"/>
                  </a:lnTo>
                  <a:lnTo>
                    <a:pt x="594" y="95"/>
                  </a:lnTo>
                  <a:lnTo>
                    <a:pt x="592" y="99"/>
                  </a:lnTo>
                  <a:lnTo>
                    <a:pt x="591" y="100"/>
                  </a:lnTo>
                  <a:lnTo>
                    <a:pt x="587" y="100"/>
                  </a:lnTo>
                  <a:lnTo>
                    <a:pt x="584" y="100"/>
                  </a:lnTo>
                  <a:lnTo>
                    <a:pt x="579" y="100"/>
                  </a:lnTo>
                  <a:lnTo>
                    <a:pt x="576" y="99"/>
                  </a:lnTo>
                  <a:lnTo>
                    <a:pt x="574" y="99"/>
                  </a:lnTo>
                  <a:lnTo>
                    <a:pt x="573" y="99"/>
                  </a:lnTo>
                  <a:lnTo>
                    <a:pt x="550" y="99"/>
                  </a:lnTo>
                  <a:lnTo>
                    <a:pt x="548" y="90"/>
                  </a:lnTo>
                  <a:lnTo>
                    <a:pt x="556" y="81"/>
                  </a:lnTo>
                  <a:lnTo>
                    <a:pt x="566" y="74"/>
                  </a:lnTo>
                  <a:lnTo>
                    <a:pt x="550" y="74"/>
                  </a:lnTo>
                  <a:lnTo>
                    <a:pt x="545" y="81"/>
                  </a:lnTo>
                  <a:lnTo>
                    <a:pt x="538" y="90"/>
                  </a:lnTo>
                  <a:lnTo>
                    <a:pt x="537" y="90"/>
                  </a:lnTo>
                  <a:lnTo>
                    <a:pt x="533" y="89"/>
                  </a:lnTo>
                  <a:lnTo>
                    <a:pt x="528" y="89"/>
                  </a:lnTo>
                  <a:lnTo>
                    <a:pt x="523" y="89"/>
                  </a:lnTo>
                  <a:lnTo>
                    <a:pt x="520" y="87"/>
                  </a:lnTo>
                  <a:lnTo>
                    <a:pt x="517" y="85"/>
                  </a:lnTo>
                  <a:lnTo>
                    <a:pt x="514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09" y="84"/>
                  </a:lnTo>
                  <a:lnTo>
                    <a:pt x="505" y="84"/>
                  </a:lnTo>
                  <a:lnTo>
                    <a:pt x="502" y="84"/>
                  </a:lnTo>
                  <a:lnTo>
                    <a:pt x="499" y="84"/>
                  </a:lnTo>
                  <a:lnTo>
                    <a:pt x="497" y="82"/>
                  </a:lnTo>
                  <a:lnTo>
                    <a:pt x="496" y="81"/>
                  </a:lnTo>
                  <a:lnTo>
                    <a:pt x="494" y="77"/>
                  </a:lnTo>
                  <a:lnTo>
                    <a:pt x="492" y="76"/>
                  </a:lnTo>
                  <a:lnTo>
                    <a:pt x="492" y="74"/>
                  </a:lnTo>
                  <a:lnTo>
                    <a:pt x="479" y="72"/>
                  </a:lnTo>
                  <a:lnTo>
                    <a:pt x="479" y="63"/>
                  </a:lnTo>
                  <a:lnTo>
                    <a:pt x="474" y="61"/>
                  </a:lnTo>
                  <a:lnTo>
                    <a:pt x="465" y="59"/>
                  </a:lnTo>
                  <a:lnTo>
                    <a:pt x="465" y="53"/>
                  </a:lnTo>
                  <a:lnTo>
                    <a:pt x="481" y="53"/>
                  </a:lnTo>
                  <a:lnTo>
                    <a:pt x="483" y="48"/>
                  </a:lnTo>
                  <a:lnTo>
                    <a:pt x="499" y="48"/>
                  </a:lnTo>
                  <a:lnTo>
                    <a:pt x="502" y="46"/>
                  </a:lnTo>
                  <a:lnTo>
                    <a:pt x="504" y="46"/>
                  </a:lnTo>
                  <a:lnTo>
                    <a:pt x="505" y="45"/>
                  </a:lnTo>
                  <a:lnTo>
                    <a:pt x="505" y="45"/>
                  </a:lnTo>
                  <a:lnTo>
                    <a:pt x="514" y="38"/>
                  </a:lnTo>
                  <a:lnTo>
                    <a:pt x="520" y="38"/>
                  </a:lnTo>
                  <a:lnTo>
                    <a:pt x="533" y="41"/>
                  </a:lnTo>
                  <a:lnTo>
                    <a:pt x="545" y="41"/>
                  </a:lnTo>
                  <a:lnTo>
                    <a:pt x="546" y="41"/>
                  </a:lnTo>
                  <a:lnTo>
                    <a:pt x="546" y="40"/>
                  </a:lnTo>
                  <a:lnTo>
                    <a:pt x="546" y="38"/>
                  </a:lnTo>
                  <a:lnTo>
                    <a:pt x="545" y="35"/>
                  </a:lnTo>
                  <a:lnTo>
                    <a:pt x="545" y="33"/>
                  </a:lnTo>
                  <a:lnTo>
                    <a:pt x="545" y="33"/>
                  </a:lnTo>
                  <a:lnTo>
                    <a:pt x="546" y="27"/>
                  </a:lnTo>
                  <a:lnTo>
                    <a:pt x="555" y="25"/>
                  </a:lnTo>
                  <a:lnTo>
                    <a:pt x="558" y="23"/>
                  </a:lnTo>
                  <a:lnTo>
                    <a:pt x="559" y="25"/>
                  </a:lnTo>
                  <a:lnTo>
                    <a:pt x="561" y="25"/>
                  </a:lnTo>
                  <a:lnTo>
                    <a:pt x="571" y="30"/>
                  </a:lnTo>
                  <a:lnTo>
                    <a:pt x="571" y="30"/>
                  </a:lnTo>
                  <a:lnTo>
                    <a:pt x="574" y="30"/>
                  </a:lnTo>
                  <a:lnTo>
                    <a:pt x="577" y="30"/>
                  </a:lnTo>
                  <a:lnTo>
                    <a:pt x="581" y="28"/>
                  </a:lnTo>
                  <a:lnTo>
                    <a:pt x="582" y="28"/>
                  </a:lnTo>
                  <a:lnTo>
                    <a:pt x="586" y="28"/>
                  </a:lnTo>
                  <a:lnTo>
                    <a:pt x="587" y="30"/>
                  </a:lnTo>
                  <a:lnTo>
                    <a:pt x="589" y="33"/>
                  </a:lnTo>
                  <a:lnTo>
                    <a:pt x="589" y="35"/>
                  </a:lnTo>
                  <a:lnTo>
                    <a:pt x="591" y="36"/>
                  </a:lnTo>
                  <a:lnTo>
                    <a:pt x="594" y="38"/>
                  </a:lnTo>
                  <a:lnTo>
                    <a:pt x="595" y="40"/>
                  </a:lnTo>
                  <a:lnTo>
                    <a:pt x="599" y="41"/>
                  </a:lnTo>
                  <a:lnTo>
                    <a:pt x="602" y="41"/>
                  </a:lnTo>
                  <a:lnTo>
                    <a:pt x="602" y="41"/>
                  </a:lnTo>
                  <a:lnTo>
                    <a:pt x="620" y="41"/>
                  </a:lnTo>
                  <a:lnTo>
                    <a:pt x="623" y="41"/>
                  </a:lnTo>
                  <a:lnTo>
                    <a:pt x="628" y="45"/>
                  </a:lnTo>
                  <a:lnTo>
                    <a:pt x="631" y="48"/>
                  </a:lnTo>
                  <a:lnTo>
                    <a:pt x="633" y="49"/>
                  </a:lnTo>
                  <a:lnTo>
                    <a:pt x="636" y="49"/>
                  </a:lnTo>
                  <a:lnTo>
                    <a:pt x="640" y="49"/>
                  </a:lnTo>
                  <a:lnTo>
                    <a:pt x="643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5" y="46"/>
                  </a:lnTo>
                  <a:lnTo>
                    <a:pt x="643" y="43"/>
                  </a:lnTo>
                  <a:lnTo>
                    <a:pt x="643" y="40"/>
                  </a:lnTo>
                  <a:lnTo>
                    <a:pt x="641" y="38"/>
                  </a:lnTo>
                  <a:lnTo>
                    <a:pt x="640" y="38"/>
                  </a:lnTo>
                  <a:lnTo>
                    <a:pt x="638" y="38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3" y="38"/>
                  </a:lnTo>
                  <a:lnTo>
                    <a:pt x="630" y="38"/>
                  </a:lnTo>
                  <a:lnTo>
                    <a:pt x="625" y="36"/>
                  </a:lnTo>
                  <a:lnTo>
                    <a:pt x="620" y="35"/>
                  </a:lnTo>
                  <a:lnTo>
                    <a:pt x="617" y="33"/>
                  </a:lnTo>
                  <a:lnTo>
                    <a:pt x="613" y="31"/>
                  </a:lnTo>
                  <a:lnTo>
                    <a:pt x="595" y="31"/>
                  </a:lnTo>
                  <a:lnTo>
                    <a:pt x="602" y="22"/>
                  </a:lnTo>
                  <a:lnTo>
                    <a:pt x="604" y="22"/>
                  </a:lnTo>
                  <a:lnTo>
                    <a:pt x="607" y="20"/>
                  </a:lnTo>
                  <a:lnTo>
                    <a:pt x="610" y="20"/>
                  </a:lnTo>
                  <a:lnTo>
                    <a:pt x="615" y="18"/>
                  </a:lnTo>
                  <a:lnTo>
                    <a:pt x="618" y="15"/>
                  </a:lnTo>
                  <a:lnTo>
                    <a:pt x="618" y="15"/>
                  </a:lnTo>
                  <a:lnTo>
                    <a:pt x="622" y="15"/>
                  </a:lnTo>
                  <a:lnTo>
                    <a:pt x="625" y="15"/>
                  </a:lnTo>
                  <a:lnTo>
                    <a:pt x="630" y="15"/>
                  </a:lnTo>
                  <a:lnTo>
                    <a:pt x="635" y="15"/>
                  </a:lnTo>
                  <a:lnTo>
                    <a:pt x="638" y="17"/>
                  </a:lnTo>
                  <a:lnTo>
                    <a:pt x="651" y="17"/>
                  </a:lnTo>
                  <a:lnTo>
                    <a:pt x="651" y="10"/>
                  </a:lnTo>
                  <a:lnTo>
                    <a:pt x="666" y="10"/>
                  </a:lnTo>
                  <a:lnTo>
                    <a:pt x="669" y="10"/>
                  </a:lnTo>
                  <a:lnTo>
                    <a:pt x="671" y="12"/>
                  </a:lnTo>
                  <a:lnTo>
                    <a:pt x="672" y="13"/>
                  </a:lnTo>
                  <a:lnTo>
                    <a:pt x="672" y="13"/>
                  </a:lnTo>
                  <a:lnTo>
                    <a:pt x="682" y="18"/>
                  </a:lnTo>
                  <a:lnTo>
                    <a:pt x="689" y="18"/>
                  </a:lnTo>
                  <a:lnTo>
                    <a:pt x="689" y="18"/>
                  </a:lnTo>
                  <a:lnTo>
                    <a:pt x="689" y="15"/>
                  </a:lnTo>
                  <a:lnTo>
                    <a:pt x="687" y="12"/>
                  </a:lnTo>
                  <a:lnTo>
                    <a:pt x="687" y="9"/>
                  </a:lnTo>
                  <a:lnTo>
                    <a:pt x="687" y="4"/>
                  </a:lnTo>
                  <a:lnTo>
                    <a:pt x="689" y="2"/>
                  </a:lnTo>
                  <a:lnTo>
                    <a:pt x="692" y="2"/>
                  </a:lnTo>
                  <a:lnTo>
                    <a:pt x="695" y="2"/>
                  </a:lnTo>
                  <a:lnTo>
                    <a:pt x="697" y="4"/>
                  </a:lnTo>
                  <a:lnTo>
                    <a:pt x="700" y="4"/>
                  </a:lnTo>
                  <a:lnTo>
                    <a:pt x="700" y="4"/>
                  </a:lnTo>
                  <a:lnTo>
                    <a:pt x="715" y="5"/>
                  </a:lnTo>
                  <a:lnTo>
                    <a:pt x="717" y="5"/>
                  </a:lnTo>
                  <a:lnTo>
                    <a:pt x="718" y="5"/>
                  </a:lnTo>
                  <a:lnTo>
                    <a:pt x="722" y="7"/>
                  </a:lnTo>
                  <a:lnTo>
                    <a:pt x="725" y="9"/>
                  </a:lnTo>
                  <a:lnTo>
                    <a:pt x="730" y="13"/>
                  </a:lnTo>
                  <a:lnTo>
                    <a:pt x="730" y="13"/>
                  </a:lnTo>
                  <a:lnTo>
                    <a:pt x="733" y="15"/>
                  </a:lnTo>
                  <a:lnTo>
                    <a:pt x="735" y="15"/>
                  </a:lnTo>
                  <a:lnTo>
                    <a:pt x="738" y="15"/>
                  </a:lnTo>
                  <a:lnTo>
                    <a:pt x="741" y="15"/>
                  </a:lnTo>
                  <a:lnTo>
                    <a:pt x="744" y="13"/>
                  </a:lnTo>
                  <a:lnTo>
                    <a:pt x="744" y="13"/>
                  </a:lnTo>
                  <a:lnTo>
                    <a:pt x="744" y="12"/>
                  </a:lnTo>
                  <a:lnTo>
                    <a:pt x="744" y="9"/>
                  </a:lnTo>
                  <a:lnTo>
                    <a:pt x="746" y="7"/>
                  </a:lnTo>
                  <a:lnTo>
                    <a:pt x="746" y="5"/>
                  </a:lnTo>
                  <a:lnTo>
                    <a:pt x="749" y="5"/>
                  </a:lnTo>
                  <a:lnTo>
                    <a:pt x="753" y="5"/>
                  </a:lnTo>
                  <a:lnTo>
                    <a:pt x="758" y="5"/>
                  </a:lnTo>
                  <a:lnTo>
                    <a:pt x="759" y="5"/>
                  </a:lnTo>
                  <a:lnTo>
                    <a:pt x="761" y="5"/>
                  </a:lnTo>
                  <a:lnTo>
                    <a:pt x="762" y="7"/>
                  </a:lnTo>
                  <a:lnTo>
                    <a:pt x="762" y="9"/>
                  </a:lnTo>
                  <a:lnTo>
                    <a:pt x="764" y="12"/>
                  </a:lnTo>
                  <a:lnTo>
                    <a:pt x="766" y="13"/>
                  </a:lnTo>
                  <a:lnTo>
                    <a:pt x="769" y="12"/>
                  </a:lnTo>
                  <a:lnTo>
                    <a:pt x="771" y="12"/>
                  </a:lnTo>
                  <a:lnTo>
                    <a:pt x="772" y="12"/>
                  </a:lnTo>
                  <a:lnTo>
                    <a:pt x="774" y="12"/>
                  </a:lnTo>
                  <a:lnTo>
                    <a:pt x="776" y="9"/>
                  </a:lnTo>
                  <a:lnTo>
                    <a:pt x="776" y="7"/>
                  </a:lnTo>
                  <a:lnTo>
                    <a:pt x="776" y="4"/>
                  </a:lnTo>
                  <a:lnTo>
                    <a:pt x="776" y="2"/>
                  </a:lnTo>
                  <a:lnTo>
                    <a:pt x="7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4076701" y="1333500"/>
              <a:ext cx="1428750" cy="1081088"/>
            </a:xfrm>
            <a:custGeom>
              <a:avLst/>
              <a:gdLst>
                <a:gd name="T0" fmla="*/ 614 w 900"/>
                <a:gd name="T1" fmla="*/ 20 h 681"/>
                <a:gd name="T2" fmla="*/ 723 w 900"/>
                <a:gd name="T3" fmla="*/ 31 h 681"/>
                <a:gd name="T4" fmla="*/ 733 w 900"/>
                <a:gd name="T5" fmla="*/ 51 h 681"/>
                <a:gd name="T6" fmla="*/ 625 w 900"/>
                <a:gd name="T7" fmla="*/ 69 h 681"/>
                <a:gd name="T8" fmla="*/ 689 w 900"/>
                <a:gd name="T9" fmla="*/ 72 h 681"/>
                <a:gd name="T10" fmla="*/ 743 w 900"/>
                <a:gd name="T11" fmla="*/ 61 h 681"/>
                <a:gd name="T12" fmla="*/ 730 w 900"/>
                <a:gd name="T13" fmla="*/ 106 h 681"/>
                <a:gd name="T14" fmla="*/ 799 w 900"/>
                <a:gd name="T15" fmla="*/ 82 h 681"/>
                <a:gd name="T16" fmla="*/ 886 w 900"/>
                <a:gd name="T17" fmla="*/ 67 h 681"/>
                <a:gd name="T18" fmla="*/ 845 w 900"/>
                <a:gd name="T19" fmla="*/ 106 h 681"/>
                <a:gd name="T20" fmla="*/ 828 w 900"/>
                <a:gd name="T21" fmla="*/ 131 h 681"/>
                <a:gd name="T22" fmla="*/ 774 w 900"/>
                <a:gd name="T23" fmla="*/ 187 h 681"/>
                <a:gd name="T24" fmla="*/ 809 w 900"/>
                <a:gd name="T25" fmla="*/ 208 h 681"/>
                <a:gd name="T26" fmla="*/ 809 w 900"/>
                <a:gd name="T27" fmla="*/ 257 h 681"/>
                <a:gd name="T28" fmla="*/ 779 w 900"/>
                <a:gd name="T29" fmla="*/ 250 h 681"/>
                <a:gd name="T30" fmla="*/ 804 w 900"/>
                <a:gd name="T31" fmla="*/ 303 h 681"/>
                <a:gd name="T32" fmla="*/ 768 w 900"/>
                <a:gd name="T33" fmla="*/ 324 h 681"/>
                <a:gd name="T34" fmla="*/ 730 w 900"/>
                <a:gd name="T35" fmla="*/ 334 h 681"/>
                <a:gd name="T36" fmla="*/ 756 w 900"/>
                <a:gd name="T37" fmla="*/ 373 h 681"/>
                <a:gd name="T38" fmla="*/ 758 w 900"/>
                <a:gd name="T39" fmla="*/ 396 h 681"/>
                <a:gd name="T40" fmla="*/ 714 w 900"/>
                <a:gd name="T41" fmla="*/ 412 h 681"/>
                <a:gd name="T42" fmla="*/ 751 w 900"/>
                <a:gd name="T43" fmla="*/ 435 h 681"/>
                <a:gd name="T44" fmla="*/ 666 w 900"/>
                <a:gd name="T45" fmla="*/ 475 h 681"/>
                <a:gd name="T46" fmla="*/ 611 w 900"/>
                <a:gd name="T47" fmla="*/ 483 h 681"/>
                <a:gd name="T48" fmla="*/ 566 w 900"/>
                <a:gd name="T49" fmla="*/ 530 h 681"/>
                <a:gd name="T50" fmla="*/ 493 w 900"/>
                <a:gd name="T51" fmla="*/ 555 h 681"/>
                <a:gd name="T52" fmla="*/ 460 w 900"/>
                <a:gd name="T53" fmla="*/ 612 h 681"/>
                <a:gd name="T54" fmla="*/ 439 w 900"/>
                <a:gd name="T55" fmla="*/ 679 h 681"/>
                <a:gd name="T56" fmla="*/ 376 w 900"/>
                <a:gd name="T57" fmla="*/ 658 h 681"/>
                <a:gd name="T58" fmla="*/ 322 w 900"/>
                <a:gd name="T59" fmla="*/ 584 h 681"/>
                <a:gd name="T60" fmla="*/ 314 w 900"/>
                <a:gd name="T61" fmla="*/ 547 h 681"/>
                <a:gd name="T62" fmla="*/ 293 w 900"/>
                <a:gd name="T63" fmla="*/ 511 h 681"/>
                <a:gd name="T64" fmla="*/ 311 w 900"/>
                <a:gd name="T65" fmla="*/ 473 h 681"/>
                <a:gd name="T66" fmla="*/ 311 w 900"/>
                <a:gd name="T67" fmla="*/ 430 h 681"/>
                <a:gd name="T68" fmla="*/ 280 w 900"/>
                <a:gd name="T69" fmla="*/ 444 h 681"/>
                <a:gd name="T70" fmla="*/ 301 w 900"/>
                <a:gd name="T71" fmla="*/ 417 h 681"/>
                <a:gd name="T72" fmla="*/ 293 w 900"/>
                <a:gd name="T73" fmla="*/ 388 h 681"/>
                <a:gd name="T74" fmla="*/ 259 w 900"/>
                <a:gd name="T75" fmla="*/ 355 h 681"/>
                <a:gd name="T76" fmla="*/ 234 w 900"/>
                <a:gd name="T77" fmla="*/ 303 h 681"/>
                <a:gd name="T78" fmla="*/ 191 w 900"/>
                <a:gd name="T79" fmla="*/ 264 h 681"/>
                <a:gd name="T80" fmla="*/ 126 w 900"/>
                <a:gd name="T81" fmla="*/ 255 h 681"/>
                <a:gd name="T82" fmla="*/ 80 w 900"/>
                <a:gd name="T83" fmla="*/ 264 h 681"/>
                <a:gd name="T84" fmla="*/ 36 w 900"/>
                <a:gd name="T85" fmla="*/ 236 h 681"/>
                <a:gd name="T86" fmla="*/ 83 w 900"/>
                <a:gd name="T87" fmla="*/ 223 h 681"/>
                <a:gd name="T88" fmla="*/ 25 w 900"/>
                <a:gd name="T89" fmla="*/ 206 h 681"/>
                <a:gd name="T90" fmla="*/ 25 w 900"/>
                <a:gd name="T91" fmla="*/ 173 h 681"/>
                <a:gd name="T92" fmla="*/ 93 w 900"/>
                <a:gd name="T93" fmla="*/ 160 h 681"/>
                <a:gd name="T94" fmla="*/ 100 w 900"/>
                <a:gd name="T95" fmla="*/ 131 h 681"/>
                <a:gd name="T96" fmla="*/ 100 w 900"/>
                <a:gd name="T97" fmla="*/ 108 h 681"/>
                <a:gd name="T98" fmla="*/ 172 w 900"/>
                <a:gd name="T99" fmla="*/ 80 h 681"/>
                <a:gd name="T100" fmla="*/ 208 w 900"/>
                <a:gd name="T101" fmla="*/ 72 h 681"/>
                <a:gd name="T102" fmla="*/ 221 w 900"/>
                <a:gd name="T103" fmla="*/ 72 h 681"/>
                <a:gd name="T104" fmla="*/ 246 w 900"/>
                <a:gd name="T105" fmla="*/ 54 h 681"/>
                <a:gd name="T106" fmla="*/ 286 w 900"/>
                <a:gd name="T107" fmla="*/ 61 h 681"/>
                <a:gd name="T108" fmla="*/ 291 w 900"/>
                <a:gd name="T109" fmla="*/ 51 h 681"/>
                <a:gd name="T110" fmla="*/ 345 w 900"/>
                <a:gd name="T111" fmla="*/ 75 h 681"/>
                <a:gd name="T112" fmla="*/ 352 w 900"/>
                <a:gd name="T113" fmla="*/ 47 h 681"/>
                <a:gd name="T114" fmla="*/ 411 w 900"/>
                <a:gd name="T115" fmla="*/ 69 h 681"/>
                <a:gd name="T116" fmla="*/ 381 w 900"/>
                <a:gd name="T117" fmla="*/ 43 h 681"/>
                <a:gd name="T118" fmla="*/ 399 w 900"/>
                <a:gd name="T119" fmla="*/ 28 h 681"/>
                <a:gd name="T120" fmla="*/ 460 w 900"/>
                <a:gd name="T121" fmla="*/ 13 h 681"/>
                <a:gd name="T122" fmla="*/ 553 w 900"/>
                <a:gd name="T123" fmla="*/ 7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0" h="681">
                  <a:moveTo>
                    <a:pt x="571" y="0"/>
                  </a:moveTo>
                  <a:lnTo>
                    <a:pt x="594" y="0"/>
                  </a:lnTo>
                  <a:lnTo>
                    <a:pt x="615" y="0"/>
                  </a:lnTo>
                  <a:lnTo>
                    <a:pt x="638" y="0"/>
                  </a:lnTo>
                  <a:lnTo>
                    <a:pt x="640" y="0"/>
                  </a:lnTo>
                  <a:lnTo>
                    <a:pt x="643" y="2"/>
                  </a:lnTo>
                  <a:lnTo>
                    <a:pt x="645" y="2"/>
                  </a:lnTo>
                  <a:lnTo>
                    <a:pt x="648" y="2"/>
                  </a:lnTo>
                  <a:lnTo>
                    <a:pt x="653" y="2"/>
                  </a:lnTo>
                  <a:lnTo>
                    <a:pt x="656" y="2"/>
                  </a:lnTo>
                  <a:lnTo>
                    <a:pt x="658" y="2"/>
                  </a:lnTo>
                  <a:lnTo>
                    <a:pt x="660" y="2"/>
                  </a:lnTo>
                  <a:lnTo>
                    <a:pt x="663" y="2"/>
                  </a:lnTo>
                  <a:lnTo>
                    <a:pt x="666" y="2"/>
                  </a:lnTo>
                  <a:lnTo>
                    <a:pt x="669" y="2"/>
                  </a:lnTo>
                  <a:lnTo>
                    <a:pt x="673" y="2"/>
                  </a:lnTo>
                  <a:lnTo>
                    <a:pt x="674" y="2"/>
                  </a:lnTo>
                  <a:lnTo>
                    <a:pt x="676" y="2"/>
                  </a:lnTo>
                  <a:lnTo>
                    <a:pt x="678" y="3"/>
                  </a:lnTo>
                  <a:lnTo>
                    <a:pt x="679" y="3"/>
                  </a:lnTo>
                  <a:lnTo>
                    <a:pt x="683" y="3"/>
                  </a:lnTo>
                  <a:lnTo>
                    <a:pt x="686" y="5"/>
                  </a:lnTo>
                  <a:lnTo>
                    <a:pt x="689" y="5"/>
                  </a:lnTo>
                  <a:lnTo>
                    <a:pt x="692" y="5"/>
                  </a:lnTo>
                  <a:lnTo>
                    <a:pt x="697" y="5"/>
                  </a:lnTo>
                  <a:lnTo>
                    <a:pt x="701" y="5"/>
                  </a:lnTo>
                  <a:lnTo>
                    <a:pt x="704" y="7"/>
                  </a:lnTo>
                  <a:lnTo>
                    <a:pt x="707" y="8"/>
                  </a:lnTo>
                  <a:lnTo>
                    <a:pt x="709" y="10"/>
                  </a:lnTo>
                  <a:lnTo>
                    <a:pt x="710" y="11"/>
                  </a:lnTo>
                  <a:lnTo>
                    <a:pt x="710" y="13"/>
                  </a:lnTo>
                  <a:lnTo>
                    <a:pt x="710" y="15"/>
                  </a:lnTo>
                  <a:lnTo>
                    <a:pt x="615" y="15"/>
                  </a:lnTo>
                  <a:lnTo>
                    <a:pt x="615" y="16"/>
                  </a:lnTo>
                  <a:lnTo>
                    <a:pt x="614" y="18"/>
                  </a:lnTo>
                  <a:lnTo>
                    <a:pt x="614" y="20"/>
                  </a:lnTo>
                  <a:lnTo>
                    <a:pt x="612" y="21"/>
                  </a:lnTo>
                  <a:lnTo>
                    <a:pt x="612" y="21"/>
                  </a:lnTo>
                  <a:lnTo>
                    <a:pt x="609" y="21"/>
                  </a:lnTo>
                  <a:lnTo>
                    <a:pt x="607" y="21"/>
                  </a:lnTo>
                  <a:lnTo>
                    <a:pt x="606" y="21"/>
                  </a:lnTo>
                  <a:lnTo>
                    <a:pt x="599" y="21"/>
                  </a:lnTo>
                  <a:lnTo>
                    <a:pt x="599" y="25"/>
                  </a:lnTo>
                  <a:lnTo>
                    <a:pt x="625" y="25"/>
                  </a:lnTo>
                  <a:lnTo>
                    <a:pt x="627" y="23"/>
                  </a:lnTo>
                  <a:lnTo>
                    <a:pt x="629" y="21"/>
                  </a:lnTo>
                  <a:lnTo>
                    <a:pt x="632" y="21"/>
                  </a:lnTo>
                  <a:lnTo>
                    <a:pt x="635" y="21"/>
                  </a:lnTo>
                  <a:lnTo>
                    <a:pt x="678" y="21"/>
                  </a:lnTo>
                  <a:lnTo>
                    <a:pt x="681" y="21"/>
                  </a:lnTo>
                  <a:lnTo>
                    <a:pt x="684" y="21"/>
                  </a:lnTo>
                  <a:lnTo>
                    <a:pt x="687" y="21"/>
                  </a:lnTo>
                  <a:lnTo>
                    <a:pt x="689" y="23"/>
                  </a:lnTo>
                  <a:lnTo>
                    <a:pt x="691" y="25"/>
                  </a:lnTo>
                  <a:lnTo>
                    <a:pt x="694" y="26"/>
                  </a:lnTo>
                  <a:lnTo>
                    <a:pt x="709" y="26"/>
                  </a:lnTo>
                  <a:lnTo>
                    <a:pt x="710" y="25"/>
                  </a:lnTo>
                  <a:lnTo>
                    <a:pt x="712" y="25"/>
                  </a:lnTo>
                  <a:lnTo>
                    <a:pt x="712" y="23"/>
                  </a:lnTo>
                  <a:lnTo>
                    <a:pt x="714" y="23"/>
                  </a:lnTo>
                  <a:lnTo>
                    <a:pt x="717" y="23"/>
                  </a:lnTo>
                  <a:lnTo>
                    <a:pt x="719" y="25"/>
                  </a:lnTo>
                  <a:lnTo>
                    <a:pt x="720" y="25"/>
                  </a:lnTo>
                  <a:lnTo>
                    <a:pt x="722" y="25"/>
                  </a:lnTo>
                  <a:lnTo>
                    <a:pt x="723" y="25"/>
                  </a:lnTo>
                  <a:lnTo>
                    <a:pt x="723" y="26"/>
                  </a:lnTo>
                  <a:lnTo>
                    <a:pt x="725" y="26"/>
                  </a:lnTo>
                  <a:lnTo>
                    <a:pt x="725" y="28"/>
                  </a:lnTo>
                  <a:lnTo>
                    <a:pt x="725" y="29"/>
                  </a:lnTo>
                  <a:lnTo>
                    <a:pt x="723" y="29"/>
                  </a:lnTo>
                  <a:lnTo>
                    <a:pt x="722" y="29"/>
                  </a:lnTo>
                  <a:lnTo>
                    <a:pt x="723" y="31"/>
                  </a:lnTo>
                  <a:lnTo>
                    <a:pt x="725" y="31"/>
                  </a:lnTo>
                  <a:lnTo>
                    <a:pt x="728" y="33"/>
                  </a:lnTo>
                  <a:lnTo>
                    <a:pt x="733" y="33"/>
                  </a:lnTo>
                  <a:lnTo>
                    <a:pt x="737" y="33"/>
                  </a:lnTo>
                  <a:lnTo>
                    <a:pt x="740" y="31"/>
                  </a:lnTo>
                  <a:lnTo>
                    <a:pt x="745" y="33"/>
                  </a:lnTo>
                  <a:lnTo>
                    <a:pt x="750" y="33"/>
                  </a:lnTo>
                  <a:lnTo>
                    <a:pt x="750" y="34"/>
                  </a:lnTo>
                  <a:lnTo>
                    <a:pt x="751" y="34"/>
                  </a:lnTo>
                  <a:lnTo>
                    <a:pt x="753" y="34"/>
                  </a:lnTo>
                  <a:lnTo>
                    <a:pt x="755" y="34"/>
                  </a:lnTo>
                  <a:lnTo>
                    <a:pt x="756" y="34"/>
                  </a:lnTo>
                  <a:lnTo>
                    <a:pt x="759" y="33"/>
                  </a:lnTo>
                  <a:lnTo>
                    <a:pt x="768" y="34"/>
                  </a:lnTo>
                  <a:lnTo>
                    <a:pt x="768" y="41"/>
                  </a:lnTo>
                  <a:lnTo>
                    <a:pt x="766" y="41"/>
                  </a:lnTo>
                  <a:lnTo>
                    <a:pt x="764" y="43"/>
                  </a:lnTo>
                  <a:lnTo>
                    <a:pt x="761" y="43"/>
                  </a:lnTo>
                  <a:lnTo>
                    <a:pt x="758" y="41"/>
                  </a:lnTo>
                  <a:lnTo>
                    <a:pt x="755" y="43"/>
                  </a:lnTo>
                  <a:lnTo>
                    <a:pt x="753" y="43"/>
                  </a:lnTo>
                  <a:lnTo>
                    <a:pt x="753" y="44"/>
                  </a:lnTo>
                  <a:lnTo>
                    <a:pt x="751" y="44"/>
                  </a:lnTo>
                  <a:lnTo>
                    <a:pt x="750" y="44"/>
                  </a:lnTo>
                  <a:lnTo>
                    <a:pt x="748" y="44"/>
                  </a:lnTo>
                  <a:lnTo>
                    <a:pt x="746" y="44"/>
                  </a:lnTo>
                  <a:lnTo>
                    <a:pt x="745" y="44"/>
                  </a:lnTo>
                  <a:lnTo>
                    <a:pt x="743" y="46"/>
                  </a:lnTo>
                  <a:lnTo>
                    <a:pt x="741" y="46"/>
                  </a:lnTo>
                  <a:lnTo>
                    <a:pt x="740" y="46"/>
                  </a:lnTo>
                  <a:lnTo>
                    <a:pt x="738" y="46"/>
                  </a:lnTo>
                  <a:lnTo>
                    <a:pt x="738" y="47"/>
                  </a:lnTo>
                  <a:lnTo>
                    <a:pt x="738" y="47"/>
                  </a:lnTo>
                  <a:lnTo>
                    <a:pt x="737" y="49"/>
                  </a:lnTo>
                  <a:lnTo>
                    <a:pt x="735" y="51"/>
                  </a:lnTo>
                  <a:lnTo>
                    <a:pt x="733" y="51"/>
                  </a:lnTo>
                  <a:lnTo>
                    <a:pt x="730" y="51"/>
                  </a:lnTo>
                  <a:lnTo>
                    <a:pt x="727" y="51"/>
                  </a:lnTo>
                  <a:lnTo>
                    <a:pt x="725" y="51"/>
                  </a:lnTo>
                  <a:lnTo>
                    <a:pt x="723" y="51"/>
                  </a:lnTo>
                  <a:lnTo>
                    <a:pt x="679" y="51"/>
                  </a:lnTo>
                  <a:lnTo>
                    <a:pt x="678" y="52"/>
                  </a:lnTo>
                  <a:lnTo>
                    <a:pt x="676" y="52"/>
                  </a:lnTo>
                  <a:lnTo>
                    <a:pt x="674" y="54"/>
                  </a:lnTo>
                  <a:lnTo>
                    <a:pt x="674" y="56"/>
                  </a:lnTo>
                  <a:lnTo>
                    <a:pt x="673" y="56"/>
                  </a:lnTo>
                  <a:lnTo>
                    <a:pt x="671" y="56"/>
                  </a:lnTo>
                  <a:lnTo>
                    <a:pt x="617" y="56"/>
                  </a:lnTo>
                  <a:lnTo>
                    <a:pt x="615" y="57"/>
                  </a:lnTo>
                  <a:lnTo>
                    <a:pt x="614" y="57"/>
                  </a:lnTo>
                  <a:lnTo>
                    <a:pt x="609" y="57"/>
                  </a:lnTo>
                  <a:lnTo>
                    <a:pt x="606" y="61"/>
                  </a:lnTo>
                  <a:lnTo>
                    <a:pt x="606" y="62"/>
                  </a:lnTo>
                  <a:lnTo>
                    <a:pt x="604" y="64"/>
                  </a:lnTo>
                  <a:lnTo>
                    <a:pt x="601" y="65"/>
                  </a:lnTo>
                  <a:lnTo>
                    <a:pt x="599" y="69"/>
                  </a:lnTo>
                  <a:lnTo>
                    <a:pt x="599" y="70"/>
                  </a:lnTo>
                  <a:lnTo>
                    <a:pt x="599" y="72"/>
                  </a:lnTo>
                  <a:lnTo>
                    <a:pt x="599" y="74"/>
                  </a:lnTo>
                  <a:lnTo>
                    <a:pt x="601" y="74"/>
                  </a:lnTo>
                  <a:lnTo>
                    <a:pt x="602" y="74"/>
                  </a:lnTo>
                  <a:lnTo>
                    <a:pt x="604" y="74"/>
                  </a:lnTo>
                  <a:lnTo>
                    <a:pt x="606" y="72"/>
                  </a:lnTo>
                  <a:lnTo>
                    <a:pt x="609" y="72"/>
                  </a:lnTo>
                  <a:lnTo>
                    <a:pt x="611" y="70"/>
                  </a:lnTo>
                  <a:lnTo>
                    <a:pt x="612" y="70"/>
                  </a:lnTo>
                  <a:lnTo>
                    <a:pt x="614" y="70"/>
                  </a:lnTo>
                  <a:lnTo>
                    <a:pt x="617" y="70"/>
                  </a:lnTo>
                  <a:lnTo>
                    <a:pt x="619" y="69"/>
                  </a:lnTo>
                  <a:lnTo>
                    <a:pt x="622" y="69"/>
                  </a:lnTo>
                  <a:lnTo>
                    <a:pt x="624" y="69"/>
                  </a:lnTo>
                  <a:lnTo>
                    <a:pt x="625" y="69"/>
                  </a:lnTo>
                  <a:lnTo>
                    <a:pt x="627" y="67"/>
                  </a:lnTo>
                  <a:lnTo>
                    <a:pt x="630" y="67"/>
                  </a:lnTo>
                  <a:lnTo>
                    <a:pt x="633" y="65"/>
                  </a:lnTo>
                  <a:lnTo>
                    <a:pt x="635" y="65"/>
                  </a:lnTo>
                  <a:lnTo>
                    <a:pt x="637" y="64"/>
                  </a:lnTo>
                  <a:lnTo>
                    <a:pt x="640" y="64"/>
                  </a:lnTo>
                  <a:lnTo>
                    <a:pt x="645" y="62"/>
                  </a:lnTo>
                  <a:lnTo>
                    <a:pt x="648" y="62"/>
                  </a:lnTo>
                  <a:lnTo>
                    <a:pt x="651" y="62"/>
                  </a:lnTo>
                  <a:lnTo>
                    <a:pt x="653" y="62"/>
                  </a:lnTo>
                  <a:lnTo>
                    <a:pt x="656" y="64"/>
                  </a:lnTo>
                  <a:lnTo>
                    <a:pt x="678" y="64"/>
                  </a:lnTo>
                  <a:lnTo>
                    <a:pt x="681" y="62"/>
                  </a:lnTo>
                  <a:lnTo>
                    <a:pt x="683" y="62"/>
                  </a:lnTo>
                  <a:lnTo>
                    <a:pt x="684" y="62"/>
                  </a:lnTo>
                  <a:lnTo>
                    <a:pt x="687" y="62"/>
                  </a:lnTo>
                  <a:lnTo>
                    <a:pt x="692" y="62"/>
                  </a:lnTo>
                  <a:lnTo>
                    <a:pt x="696" y="61"/>
                  </a:lnTo>
                  <a:lnTo>
                    <a:pt x="701" y="61"/>
                  </a:lnTo>
                  <a:lnTo>
                    <a:pt x="702" y="61"/>
                  </a:lnTo>
                  <a:lnTo>
                    <a:pt x="705" y="61"/>
                  </a:lnTo>
                  <a:lnTo>
                    <a:pt x="707" y="61"/>
                  </a:lnTo>
                  <a:lnTo>
                    <a:pt x="709" y="61"/>
                  </a:lnTo>
                  <a:lnTo>
                    <a:pt x="710" y="62"/>
                  </a:lnTo>
                  <a:lnTo>
                    <a:pt x="712" y="62"/>
                  </a:lnTo>
                  <a:lnTo>
                    <a:pt x="714" y="65"/>
                  </a:lnTo>
                  <a:lnTo>
                    <a:pt x="712" y="67"/>
                  </a:lnTo>
                  <a:lnTo>
                    <a:pt x="710" y="69"/>
                  </a:lnTo>
                  <a:lnTo>
                    <a:pt x="707" y="69"/>
                  </a:lnTo>
                  <a:lnTo>
                    <a:pt x="704" y="69"/>
                  </a:lnTo>
                  <a:lnTo>
                    <a:pt x="701" y="69"/>
                  </a:lnTo>
                  <a:lnTo>
                    <a:pt x="697" y="69"/>
                  </a:lnTo>
                  <a:lnTo>
                    <a:pt x="694" y="69"/>
                  </a:lnTo>
                  <a:lnTo>
                    <a:pt x="692" y="70"/>
                  </a:lnTo>
                  <a:lnTo>
                    <a:pt x="691" y="70"/>
                  </a:lnTo>
                  <a:lnTo>
                    <a:pt x="689" y="72"/>
                  </a:lnTo>
                  <a:lnTo>
                    <a:pt x="689" y="74"/>
                  </a:lnTo>
                  <a:lnTo>
                    <a:pt x="689" y="75"/>
                  </a:lnTo>
                  <a:lnTo>
                    <a:pt x="687" y="77"/>
                  </a:lnTo>
                  <a:lnTo>
                    <a:pt x="687" y="79"/>
                  </a:lnTo>
                  <a:lnTo>
                    <a:pt x="686" y="82"/>
                  </a:lnTo>
                  <a:lnTo>
                    <a:pt x="687" y="82"/>
                  </a:lnTo>
                  <a:lnTo>
                    <a:pt x="689" y="82"/>
                  </a:lnTo>
                  <a:lnTo>
                    <a:pt x="691" y="80"/>
                  </a:lnTo>
                  <a:lnTo>
                    <a:pt x="692" y="79"/>
                  </a:lnTo>
                  <a:lnTo>
                    <a:pt x="694" y="79"/>
                  </a:lnTo>
                  <a:lnTo>
                    <a:pt x="696" y="79"/>
                  </a:lnTo>
                  <a:lnTo>
                    <a:pt x="699" y="77"/>
                  </a:lnTo>
                  <a:lnTo>
                    <a:pt x="702" y="75"/>
                  </a:lnTo>
                  <a:lnTo>
                    <a:pt x="705" y="75"/>
                  </a:lnTo>
                  <a:lnTo>
                    <a:pt x="707" y="75"/>
                  </a:lnTo>
                  <a:lnTo>
                    <a:pt x="710" y="75"/>
                  </a:lnTo>
                  <a:lnTo>
                    <a:pt x="714" y="75"/>
                  </a:lnTo>
                  <a:lnTo>
                    <a:pt x="715" y="75"/>
                  </a:lnTo>
                  <a:lnTo>
                    <a:pt x="717" y="77"/>
                  </a:lnTo>
                  <a:lnTo>
                    <a:pt x="719" y="77"/>
                  </a:lnTo>
                  <a:lnTo>
                    <a:pt x="720" y="75"/>
                  </a:lnTo>
                  <a:lnTo>
                    <a:pt x="722" y="75"/>
                  </a:lnTo>
                  <a:lnTo>
                    <a:pt x="720" y="74"/>
                  </a:lnTo>
                  <a:lnTo>
                    <a:pt x="720" y="72"/>
                  </a:lnTo>
                  <a:lnTo>
                    <a:pt x="720" y="70"/>
                  </a:lnTo>
                  <a:lnTo>
                    <a:pt x="722" y="69"/>
                  </a:lnTo>
                  <a:lnTo>
                    <a:pt x="722" y="64"/>
                  </a:lnTo>
                  <a:lnTo>
                    <a:pt x="722" y="59"/>
                  </a:lnTo>
                  <a:lnTo>
                    <a:pt x="723" y="61"/>
                  </a:lnTo>
                  <a:lnTo>
                    <a:pt x="725" y="61"/>
                  </a:lnTo>
                  <a:lnTo>
                    <a:pt x="730" y="61"/>
                  </a:lnTo>
                  <a:lnTo>
                    <a:pt x="735" y="61"/>
                  </a:lnTo>
                  <a:lnTo>
                    <a:pt x="737" y="61"/>
                  </a:lnTo>
                  <a:lnTo>
                    <a:pt x="738" y="61"/>
                  </a:lnTo>
                  <a:lnTo>
                    <a:pt x="741" y="61"/>
                  </a:lnTo>
                  <a:lnTo>
                    <a:pt x="743" y="61"/>
                  </a:lnTo>
                  <a:lnTo>
                    <a:pt x="746" y="61"/>
                  </a:lnTo>
                  <a:lnTo>
                    <a:pt x="748" y="59"/>
                  </a:lnTo>
                  <a:lnTo>
                    <a:pt x="750" y="59"/>
                  </a:lnTo>
                  <a:lnTo>
                    <a:pt x="753" y="59"/>
                  </a:lnTo>
                  <a:lnTo>
                    <a:pt x="755" y="59"/>
                  </a:lnTo>
                  <a:lnTo>
                    <a:pt x="756" y="59"/>
                  </a:lnTo>
                  <a:lnTo>
                    <a:pt x="758" y="61"/>
                  </a:lnTo>
                  <a:lnTo>
                    <a:pt x="758" y="62"/>
                  </a:lnTo>
                  <a:lnTo>
                    <a:pt x="759" y="64"/>
                  </a:lnTo>
                  <a:lnTo>
                    <a:pt x="759" y="65"/>
                  </a:lnTo>
                  <a:lnTo>
                    <a:pt x="759" y="69"/>
                  </a:lnTo>
                  <a:lnTo>
                    <a:pt x="759" y="70"/>
                  </a:lnTo>
                  <a:lnTo>
                    <a:pt x="759" y="72"/>
                  </a:lnTo>
                  <a:lnTo>
                    <a:pt x="758" y="74"/>
                  </a:lnTo>
                  <a:lnTo>
                    <a:pt x="756" y="74"/>
                  </a:lnTo>
                  <a:lnTo>
                    <a:pt x="755" y="75"/>
                  </a:lnTo>
                  <a:lnTo>
                    <a:pt x="753" y="75"/>
                  </a:lnTo>
                  <a:lnTo>
                    <a:pt x="751" y="77"/>
                  </a:lnTo>
                  <a:lnTo>
                    <a:pt x="750" y="79"/>
                  </a:lnTo>
                  <a:lnTo>
                    <a:pt x="750" y="85"/>
                  </a:lnTo>
                  <a:lnTo>
                    <a:pt x="750" y="87"/>
                  </a:lnTo>
                  <a:lnTo>
                    <a:pt x="750" y="88"/>
                  </a:lnTo>
                  <a:lnTo>
                    <a:pt x="748" y="90"/>
                  </a:lnTo>
                  <a:lnTo>
                    <a:pt x="745" y="90"/>
                  </a:lnTo>
                  <a:lnTo>
                    <a:pt x="743" y="90"/>
                  </a:lnTo>
                  <a:lnTo>
                    <a:pt x="741" y="90"/>
                  </a:lnTo>
                  <a:lnTo>
                    <a:pt x="740" y="93"/>
                  </a:lnTo>
                  <a:lnTo>
                    <a:pt x="738" y="95"/>
                  </a:lnTo>
                  <a:lnTo>
                    <a:pt x="738" y="97"/>
                  </a:lnTo>
                  <a:lnTo>
                    <a:pt x="737" y="98"/>
                  </a:lnTo>
                  <a:lnTo>
                    <a:pt x="735" y="100"/>
                  </a:lnTo>
                  <a:lnTo>
                    <a:pt x="735" y="101"/>
                  </a:lnTo>
                  <a:lnTo>
                    <a:pt x="733" y="103"/>
                  </a:lnTo>
                  <a:lnTo>
                    <a:pt x="732" y="105"/>
                  </a:lnTo>
                  <a:lnTo>
                    <a:pt x="730" y="105"/>
                  </a:lnTo>
                  <a:lnTo>
                    <a:pt x="730" y="106"/>
                  </a:lnTo>
                  <a:lnTo>
                    <a:pt x="728" y="108"/>
                  </a:lnTo>
                  <a:lnTo>
                    <a:pt x="730" y="108"/>
                  </a:lnTo>
                  <a:lnTo>
                    <a:pt x="732" y="110"/>
                  </a:lnTo>
                  <a:lnTo>
                    <a:pt x="732" y="110"/>
                  </a:lnTo>
                  <a:lnTo>
                    <a:pt x="733" y="110"/>
                  </a:lnTo>
                  <a:lnTo>
                    <a:pt x="735" y="108"/>
                  </a:lnTo>
                  <a:lnTo>
                    <a:pt x="737" y="106"/>
                  </a:lnTo>
                  <a:lnTo>
                    <a:pt x="738" y="105"/>
                  </a:lnTo>
                  <a:lnTo>
                    <a:pt x="738" y="101"/>
                  </a:lnTo>
                  <a:lnTo>
                    <a:pt x="740" y="100"/>
                  </a:lnTo>
                  <a:lnTo>
                    <a:pt x="741" y="98"/>
                  </a:lnTo>
                  <a:lnTo>
                    <a:pt x="743" y="97"/>
                  </a:lnTo>
                  <a:lnTo>
                    <a:pt x="745" y="95"/>
                  </a:lnTo>
                  <a:lnTo>
                    <a:pt x="746" y="95"/>
                  </a:lnTo>
                  <a:lnTo>
                    <a:pt x="751" y="93"/>
                  </a:lnTo>
                  <a:lnTo>
                    <a:pt x="755" y="93"/>
                  </a:lnTo>
                  <a:lnTo>
                    <a:pt x="756" y="92"/>
                  </a:lnTo>
                  <a:lnTo>
                    <a:pt x="758" y="90"/>
                  </a:lnTo>
                  <a:lnTo>
                    <a:pt x="761" y="90"/>
                  </a:lnTo>
                  <a:lnTo>
                    <a:pt x="764" y="90"/>
                  </a:lnTo>
                  <a:lnTo>
                    <a:pt x="768" y="88"/>
                  </a:lnTo>
                  <a:lnTo>
                    <a:pt x="771" y="90"/>
                  </a:lnTo>
                  <a:lnTo>
                    <a:pt x="774" y="90"/>
                  </a:lnTo>
                  <a:lnTo>
                    <a:pt x="777" y="88"/>
                  </a:lnTo>
                  <a:lnTo>
                    <a:pt x="777" y="87"/>
                  </a:lnTo>
                  <a:lnTo>
                    <a:pt x="779" y="85"/>
                  </a:lnTo>
                  <a:lnTo>
                    <a:pt x="781" y="82"/>
                  </a:lnTo>
                  <a:lnTo>
                    <a:pt x="782" y="80"/>
                  </a:lnTo>
                  <a:lnTo>
                    <a:pt x="784" y="79"/>
                  </a:lnTo>
                  <a:lnTo>
                    <a:pt x="787" y="79"/>
                  </a:lnTo>
                  <a:lnTo>
                    <a:pt x="789" y="79"/>
                  </a:lnTo>
                  <a:lnTo>
                    <a:pt x="792" y="79"/>
                  </a:lnTo>
                  <a:lnTo>
                    <a:pt x="795" y="79"/>
                  </a:lnTo>
                  <a:lnTo>
                    <a:pt x="797" y="80"/>
                  </a:lnTo>
                  <a:lnTo>
                    <a:pt x="799" y="80"/>
                  </a:lnTo>
                  <a:lnTo>
                    <a:pt x="799" y="82"/>
                  </a:lnTo>
                  <a:lnTo>
                    <a:pt x="800" y="83"/>
                  </a:lnTo>
                  <a:lnTo>
                    <a:pt x="804" y="83"/>
                  </a:lnTo>
                  <a:lnTo>
                    <a:pt x="807" y="83"/>
                  </a:lnTo>
                  <a:lnTo>
                    <a:pt x="810" y="83"/>
                  </a:lnTo>
                  <a:lnTo>
                    <a:pt x="813" y="83"/>
                  </a:lnTo>
                  <a:lnTo>
                    <a:pt x="817" y="83"/>
                  </a:lnTo>
                  <a:lnTo>
                    <a:pt x="820" y="83"/>
                  </a:lnTo>
                  <a:lnTo>
                    <a:pt x="822" y="82"/>
                  </a:lnTo>
                  <a:lnTo>
                    <a:pt x="823" y="82"/>
                  </a:lnTo>
                  <a:lnTo>
                    <a:pt x="825" y="80"/>
                  </a:lnTo>
                  <a:lnTo>
                    <a:pt x="825" y="79"/>
                  </a:lnTo>
                  <a:lnTo>
                    <a:pt x="827" y="75"/>
                  </a:lnTo>
                  <a:lnTo>
                    <a:pt x="827" y="72"/>
                  </a:lnTo>
                  <a:lnTo>
                    <a:pt x="828" y="72"/>
                  </a:lnTo>
                  <a:lnTo>
                    <a:pt x="830" y="70"/>
                  </a:lnTo>
                  <a:lnTo>
                    <a:pt x="832" y="69"/>
                  </a:lnTo>
                  <a:lnTo>
                    <a:pt x="833" y="69"/>
                  </a:lnTo>
                  <a:lnTo>
                    <a:pt x="836" y="67"/>
                  </a:lnTo>
                  <a:lnTo>
                    <a:pt x="841" y="67"/>
                  </a:lnTo>
                  <a:lnTo>
                    <a:pt x="843" y="67"/>
                  </a:lnTo>
                  <a:lnTo>
                    <a:pt x="845" y="67"/>
                  </a:lnTo>
                  <a:lnTo>
                    <a:pt x="846" y="65"/>
                  </a:lnTo>
                  <a:lnTo>
                    <a:pt x="850" y="65"/>
                  </a:lnTo>
                  <a:lnTo>
                    <a:pt x="851" y="65"/>
                  </a:lnTo>
                  <a:lnTo>
                    <a:pt x="854" y="65"/>
                  </a:lnTo>
                  <a:lnTo>
                    <a:pt x="856" y="67"/>
                  </a:lnTo>
                  <a:lnTo>
                    <a:pt x="861" y="69"/>
                  </a:lnTo>
                  <a:lnTo>
                    <a:pt x="863" y="69"/>
                  </a:lnTo>
                  <a:lnTo>
                    <a:pt x="864" y="69"/>
                  </a:lnTo>
                  <a:lnTo>
                    <a:pt x="868" y="70"/>
                  </a:lnTo>
                  <a:lnTo>
                    <a:pt x="871" y="70"/>
                  </a:lnTo>
                  <a:lnTo>
                    <a:pt x="874" y="70"/>
                  </a:lnTo>
                  <a:lnTo>
                    <a:pt x="877" y="70"/>
                  </a:lnTo>
                  <a:lnTo>
                    <a:pt x="879" y="69"/>
                  </a:lnTo>
                  <a:lnTo>
                    <a:pt x="882" y="69"/>
                  </a:lnTo>
                  <a:lnTo>
                    <a:pt x="886" y="67"/>
                  </a:lnTo>
                  <a:lnTo>
                    <a:pt x="889" y="67"/>
                  </a:lnTo>
                  <a:lnTo>
                    <a:pt x="892" y="67"/>
                  </a:lnTo>
                  <a:lnTo>
                    <a:pt x="895" y="69"/>
                  </a:lnTo>
                  <a:lnTo>
                    <a:pt x="897" y="69"/>
                  </a:lnTo>
                  <a:lnTo>
                    <a:pt x="899" y="69"/>
                  </a:lnTo>
                  <a:lnTo>
                    <a:pt x="900" y="72"/>
                  </a:lnTo>
                  <a:lnTo>
                    <a:pt x="900" y="74"/>
                  </a:lnTo>
                  <a:lnTo>
                    <a:pt x="900" y="75"/>
                  </a:lnTo>
                  <a:lnTo>
                    <a:pt x="900" y="79"/>
                  </a:lnTo>
                  <a:lnTo>
                    <a:pt x="900" y="82"/>
                  </a:lnTo>
                  <a:lnTo>
                    <a:pt x="899" y="83"/>
                  </a:lnTo>
                  <a:lnTo>
                    <a:pt x="897" y="85"/>
                  </a:lnTo>
                  <a:lnTo>
                    <a:pt x="895" y="87"/>
                  </a:lnTo>
                  <a:lnTo>
                    <a:pt x="894" y="88"/>
                  </a:lnTo>
                  <a:lnTo>
                    <a:pt x="890" y="90"/>
                  </a:lnTo>
                  <a:lnTo>
                    <a:pt x="889" y="90"/>
                  </a:lnTo>
                  <a:lnTo>
                    <a:pt x="887" y="90"/>
                  </a:lnTo>
                  <a:lnTo>
                    <a:pt x="882" y="90"/>
                  </a:lnTo>
                  <a:lnTo>
                    <a:pt x="876" y="90"/>
                  </a:lnTo>
                  <a:lnTo>
                    <a:pt x="872" y="90"/>
                  </a:lnTo>
                  <a:lnTo>
                    <a:pt x="869" y="92"/>
                  </a:lnTo>
                  <a:lnTo>
                    <a:pt x="866" y="92"/>
                  </a:lnTo>
                  <a:lnTo>
                    <a:pt x="864" y="92"/>
                  </a:lnTo>
                  <a:lnTo>
                    <a:pt x="864" y="93"/>
                  </a:lnTo>
                  <a:lnTo>
                    <a:pt x="864" y="95"/>
                  </a:lnTo>
                  <a:lnTo>
                    <a:pt x="861" y="97"/>
                  </a:lnTo>
                  <a:lnTo>
                    <a:pt x="859" y="98"/>
                  </a:lnTo>
                  <a:lnTo>
                    <a:pt x="858" y="100"/>
                  </a:lnTo>
                  <a:lnTo>
                    <a:pt x="858" y="101"/>
                  </a:lnTo>
                  <a:lnTo>
                    <a:pt x="856" y="103"/>
                  </a:lnTo>
                  <a:lnTo>
                    <a:pt x="856" y="105"/>
                  </a:lnTo>
                  <a:lnTo>
                    <a:pt x="854" y="105"/>
                  </a:lnTo>
                  <a:lnTo>
                    <a:pt x="851" y="106"/>
                  </a:lnTo>
                  <a:lnTo>
                    <a:pt x="848" y="106"/>
                  </a:lnTo>
                  <a:lnTo>
                    <a:pt x="846" y="106"/>
                  </a:lnTo>
                  <a:lnTo>
                    <a:pt x="845" y="106"/>
                  </a:lnTo>
                  <a:lnTo>
                    <a:pt x="841" y="106"/>
                  </a:lnTo>
                  <a:lnTo>
                    <a:pt x="840" y="106"/>
                  </a:lnTo>
                  <a:lnTo>
                    <a:pt x="838" y="106"/>
                  </a:lnTo>
                  <a:lnTo>
                    <a:pt x="836" y="106"/>
                  </a:lnTo>
                  <a:lnTo>
                    <a:pt x="835" y="105"/>
                  </a:lnTo>
                  <a:lnTo>
                    <a:pt x="833" y="105"/>
                  </a:lnTo>
                  <a:lnTo>
                    <a:pt x="832" y="103"/>
                  </a:lnTo>
                  <a:lnTo>
                    <a:pt x="828" y="103"/>
                  </a:lnTo>
                  <a:lnTo>
                    <a:pt x="827" y="103"/>
                  </a:lnTo>
                  <a:lnTo>
                    <a:pt x="825" y="105"/>
                  </a:lnTo>
                  <a:lnTo>
                    <a:pt x="823" y="106"/>
                  </a:lnTo>
                  <a:lnTo>
                    <a:pt x="820" y="108"/>
                  </a:lnTo>
                  <a:lnTo>
                    <a:pt x="817" y="110"/>
                  </a:lnTo>
                  <a:lnTo>
                    <a:pt x="813" y="110"/>
                  </a:lnTo>
                  <a:lnTo>
                    <a:pt x="822" y="111"/>
                  </a:lnTo>
                  <a:lnTo>
                    <a:pt x="850" y="111"/>
                  </a:lnTo>
                  <a:lnTo>
                    <a:pt x="851" y="115"/>
                  </a:lnTo>
                  <a:lnTo>
                    <a:pt x="850" y="116"/>
                  </a:lnTo>
                  <a:lnTo>
                    <a:pt x="850" y="118"/>
                  </a:lnTo>
                  <a:lnTo>
                    <a:pt x="848" y="118"/>
                  </a:lnTo>
                  <a:lnTo>
                    <a:pt x="846" y="118"/>
                  </a:lnTo>
                  <a:lnTo>
                    <a:pt x="845" y="118"/>
                  </a:lnTo>
                  <a:lnTo>
                    <a:pt x="845" y="119"/>
                  </a:lnTo>
                  <a:lnTo>
                    <a:pt x="843" y="119"/>
                  </a:lnTo>
                  <a:lnTo>
                    <a:pt x="841" y="119"/>
                  </a:lnTo>
                  <a:lnTo>
                    <a:pt x="840" y="119"/>
                  </a:lnTo>
                  <a:lnTo>
                    <a:pt x="838" y="119"/>
                  </a:lnTo>
                  <a:lnTo>
                    <a:pt x="836" y="121"/>
                  </a:lnTo>
                  <a:lnTo>
                    <a:pt x="835" y="121"/>
                  </a:lnTo>
                  <a:lnTo>
                    <a:pt x="833" y="123"/>
                  </a:lnTo>
                  <a:lnTo>
                    <a:pt x="832" y="124"/>
                  </a:lnTo>
                  <a:lnTo>
                    <a:pt x="832" y="126"/>
                  </a:lnTo>
                  <a:lnTo>
                    <a:pt x="832" y="128"/>
                  </a:lnTo>
                  <a:lnTo>
                    <a:pt x="830" y="129"/>
                  </a:lnTo>
                  <a:lnTo>
                    <a:pt x="830" y="131"/>
                  </a:lnTo>
                  <a:lnTo>
                    <a:pt x="828" y="131"/>
                  </a:lnTo>
                  <a:lnTo>
                    <a:pt x="827" y="133"/>
                  </a:lnTo>
                  <a:lnTo>
                    <a:pt x="825" y="133"/>
                  </a:lnTo>
                  <a:lnTo>
                    <a:pt x="823" y="133"/>
                  </a:lnTo>
                  <a:lnTo>
                    <a:pt x="820" y="133"/>
                  </a:lnTo>
                  <a:lnTo>
                    <a:pt x="817" y="131"/>
                  </a:lnTo>
                  <a:lnTo>
                    <a:pt x="813" y="133"/>
                  </a:lnTo>
                  <a:lnTo>
                    <a:pt x="810" y="134"/>
                  </a:lnTo>
                  <a:lnTo>
                    <a:pt x="809" y="136"/>
                  </a:lnTo>
                  <a:lnTo>
                    <a:pt x="807" y="137"/>
                  </a:lnTo>
                  <a:lnTo>
                    <a:pt x="805" y="141"/>
                  </a:lnTo>
                  <a:lnTo>
                    <a:pt x="804" y="142"/>
                  </a:lnTo>
                  <a:lnTo>
                    <a:pt x="804" y="144"/>
                  </a:lnTo>
                  <a:lnTo>
                    <a:pt x="802" y="146"/>
                  </a:lnTo>
                  <a:lnTo>
                    <a:pt x="800" y="149"/>
                  </a:lnTo>
                  <a:lnTo>
                    <a:pt x="800" y="151"/>
                  </a:lnTo>
                  <a:lnTo>
                    <a:pt x="802" y="152"/>
                  </a:lnTo>
                  <a:lnTo>
                    <a:pt x="802" y="154"/>
                  </a:lnTo>
                  <a:lnTo>
                    <a:pt x="802" y="155"/>
                  </a:lnTo>
                  <a:lnTo>
                    <a:pt x="800" y="157"/>
                  </a:lnTo>
                  <a:lnTo>
                    <a:pt x="800" y="157"/>
                  </a:lnTo>
                  <a:lnTo>
                    <a:pt x="799" y="159"/>
                  </a:lnTo>
                  <a:lnTo>
                    <a:pt x="795" y="159"/>
                  </a:lnTo>
                  <a:lnTo>
                    <a:pt x="794" y="159"/>
                  </a:lnTo>
                  <a:lnTo>
                    <a:pt x="792" y="159"/>
                  </a:lnTo>
                  <a:lnTo>
                    <a:pt x="789" y="159"/>
                  </a:lnTo>
                  <a:lnTo>
                    <a:pt x="789" y="160"/>
                  </a:lnTo>
                  <a:lnTo>
                    <a:pt x="787" y="162"/>
                  </a:lnTo>
                  <a:lnTo>
                    <a:pt x="786" y="165"/>
                  </a:lnTo>
                  <a:lnTo>
                    <a:pt x="786" y="167"/>
                  </a:lnTo>
                  <a:lnTo>
                    <a:pt x="786" y="170"/>
                  </a:lnTo>
                  <a:lnTo>
                    <a:pt x="776" y="170"/>
                  </a:lnTo>
                  <a:lnTo>
                    <a:pt x="776" y="175"/>
                  </a:lnTo>
                  <a:lnTo>
                    <a:pt x="774" y="178"/>
                  </a:lnTo>
                  <a:lnTo>
                    <a:pt x="774" y="182"/>
                  </a:lnTo>
                  <a:lnTo>
                    <a:pt x="774" y="185"/>
                  </a:lnTo>
                  <a:lnTo>
                    <a:pt x="774" y="187"/>
                  </a:lnTo>
                  <a:lnTo>
                    <a:pt x="774" y="188"/>
                  </a:lnTo>
                  <a:lnTo>
                    <a:pt x="774" y="190"/>
                  </a:lnTo>
                  <a:lnTo>
                    <a:pt x="773" y="191"/>
                  </a:lnTo>
                  <a:lnTo>
                    <a:pt x="771" y="191"/>
                  </a:lnTo>
                  <a:lnTo>
                    <a:pt x="769" y="191"/>
                  </a:lnTo>
                  <a:lnTo>
                    <a:pt x="769" y="191"/>
                  </a:lnTo>
                  <a:lnTo>
                    <a:pt x="768" y="195"/>
                  </a:lnTo>
                  <a:lnTo>
                    <a:pt x="766" y="198"/>
                  </a:lnTo>
                  <a:lnTo>
                    <a:pt x="766" y="201"/>
                  </a:lnTo>
                  <a:lnTo>
                    <a:pt x="766" y="203"/>
                  </a:lnTo>
                  <a:lnTo>
                    <a:pt x="766" y="205"/>
                  </a:lnTo>
                  <a:lnTo>
                    <a:pt x="768" y="206"/>
                  </a:lnTo>
                  <a:lnTo>
                    <a:pt x="769" y="208"/>
                  </a:lnTo>
                  <a:lnTo>
                    <a:pt x="771" y="208"/>
                  </a:lnTo>
                  <a:lnTo>
                    <a:pt x="773" y="208"/>
                  </a:lnTo>
                  <a:lnTo>
                    <a:pt x="774" y="206"/>
                  </a:lnTo>
                  <a:lnTo>
                    <a:pt x="774" y="205"/>
                  </a:lnTo>
                  <a:lnTo>
                    <a:pt x="774" y="201"/>
                  </a:lnTo>
                  <a:lnTo>
                    <a:pt x="774" y="198"/>
                  </a:lnTo>
                  <a:lnTo>
                    <a:pt x="779" y="198"/>
                  </a:lnTo>
                  <a:lnTo>
                    <a:pt x="782" y="198"/>
                  </a:lnTo>
                  <a:lnTo>
                    <a:pt x="784" y="198"/>
                  </a:lnTo>
                  <a:lnTo>
                    <a:pt x="786" y="198"/>
                  </a:lnTo>
                  <a:lnTo>
                    <a:pt x="787" y="200"/>
                  </a:lnTo>
                  <a:lnTo>
                    <a:pt x="791" y="200"/>
                  </a:lnTo>
                  <a:lnTo>
                    <a:pt x="794" y="200"/>
                  </a:lnTo>
                  <a:lnTo>
                    <a:pt x="794" y="201"/>
                  </a:lnTo>
                  <a:lnTo>
                    <a:pt x="795" y="201"/>
                  </a:lnTo>
                  <a:lnTo>
                    <a:pt x="797" y="203"/>
                  </a:lnTo>
                  <a:lnTo>
                    <a:pt x="800" y="203"/>
                  </a:lnTo>
                  <a:lnTo>
                    <a:pt x="804" y="201"/>
                  </a:lnTo>
                  <a:lnTo>
                    <a:pt x="804" y="203"/>
                  </a:lnTo>
                  <a:lnTo>
                    <a:pt x="805" y="203"/>
                  </a:lnTo>
                  <a:lnTo>
                    <a:pt x="805" y="205"/>
                  </a:lnTo>
                  <a:lnTo>
                    <a:pt x="807" y="206"/>
                  </a:lnTo>
                  <a:lnTo>
                    <a:pt x="809" y="208"/>
                  </a:lnTo>
                  <a:lnTo>
                    <a:pt x="807" y="209"/>
                  </a:lnTo>
                  <a:lnTo>
                    <a:pt x="805" y="211"/>
                  </a:lnTo>
                  <a:lnTo>
                    <a:pt x="802" y="211"/>
                  </a:lnTo>
                  <a:lnTo>
                    <a:pt x="799" y="211"/>
                  </a:lnTo>
                  <a:lnTo>
                    <a:pt x="795" y="211"/>
                  </a:lnTo>
                  <a:lnTo>
                    <a:pt x="794" y="211"/>
                  </a:lnTo>
                  <a:lnTo>
                    <a:pt x="792" y="209"/>
                  </a:lnTo>
                  <a:lnTo>
                    <a:pt x="791" y="209"/>
                  </a:lnTo>
                  <a:lnTo>
                    <a:pt x="789" y="211"/>
                  </a:lnTo>
                  <a:lnTo>
                    <a:pt x="789" y="221"/>
                  </a:lnTo>
                  <a:lnTo>
                    <a:pt x="791" y="219"/>
                  </a:lnTo>
                  <a:lnTo>
                    <a:pt x="792" y="219"/>
                  </a:lnTo>
                  <a:lnTo>
                    <a:pt x="794" y="221"/>
                  </a:lnTo>
                  <a:lnTo>
                    <a:pt x="795" y="221"/>
                  </a:lnTo>
                  <a:lnTo>
                    <a:pt x="800" y="221"/>
                  </a:lnTo>
                  <a:lnTo>
                    <a:pt x="804" y="221"/>
                  </a:lnTo>
                  <a:lnTo>
                    <a:pt x="805" y="221"/>
                  </a:lnTo>
                  <a:lnTo>
                    <a:pt x="807" y="219"/>
                  </a:lnTo>
                  <a:lnTo>
                    <a:pt x="809" y="219"/>
                  </a:lnTo>
                  <a:lnTo>
                    <a:pt x="812" y="218"/>
                  </a:lnTo>
                  <a:lnTo>
                    <a:pt x="813" y="218"/>
                  </a:lnTo>
                  <a:lnTo>
                    <a:pt x="815" y="219"/>
                  </a:lnTo>
                  <a:lnTo>
                    <a:pt x="817" y="221"/>
                  </a:lnTo>
                  <a:lnTo>
                    <a:pt x="818" y="223"/>
                  </a:lnTo>
                  <a:lnTo>
                    <a:pt x="818" y="223"/>
                  </a:lnTo>
                  <a:lnTo>
                    <a:pt x="820" y="224"/>
                  </a:lnTo>
                  <a:lnTo>
                    <a:pt x="820" y="226"/>
                  </a:lnTo>
                  <a:lnTo>
                    <a:pt x="820" y="228"/>
                  </a:lnTo>
                  <a:lnTo>
                    <a:pt x="820" y="229"/>
                  </a:lnTo>
                  <a:lnTo>
                    <a:pt x="818" y="229"/>
                  </a:lnTo>
                  <a:lnTo>
                    <a:pt x="817" y="231"/>
                  </a:lnTo>
                  <a:lnTo>
                    <a:pt x="815" y="232"/>
                  </a:lnTo>
                  <a:lnTo>
                    <a:pt x="815" y="234"/>
                  </a:lnTo>
                  <a:lnTo>
                    <a:pt x="815" y="259"/>
                  </a:lnTo>
                  <a:lnTo>
                    <a:pt x="810" y="260"/>
                  </a:lnTo>
                  <a:lnTo>
                    <a:pt x="809" y="257"/>
                  </a:lnTo>
                  <a:lnTo>
                    <a:pt x="807" y="254"/>
                  </a:lnTo>
                  <a:lnTo>
                    <a:pt x="807" y="249"/>
                  </a:lnTo>
                  <a:lnTo>
                    <a:pt x="807" y="247"/>
                  </a:lnTo>
                  <a:lnTo>
                    <a:pt x="809" y="246"/>
                  </a:lnTo>
                  <a:lnTo>
                    <a:pt x="809" y="244"/>
                  </a:lnTo>
                  <a:lnTo>
                    <a:pt x="810" y="244"/>
                  </a:lnTo>
                  <a:lnTo>
                    <a:pt x="810" y="242"/>
                  </a:lnTo>
                  <a:lnTo>
                    <a:pt x="810" y="241"/>
                  </a:lnTo>
                  <a:lnTo>
                    <a:pt x="810" y="239"/>
                  </a:lnTo>
                  <a:lnTo>
                    <a:pt x="810" y="237"/>
                  </a:lnTo>
                  <a:lnTo>
                    <a:pt x="809" y="237"/>
                  </a:lnTo>
                  <a:lnTo>
                    <a:pt x="807" y="236"/>
                  </a:lnTo>
                  <a:lnTo>
                    <a:pt x="807" y="234"/>
                  </a:lnTo>
                  <a:lnTo>
                    <a:pt x="805" y="232"/>
                  </a:lnTo>
                  <a:lnTo>
                    <a:pt x="802" y="232"/>
                  </a:lnTo>
                  <a:lnTo>
                    <a:pt x="799" y="232"/>
                  </a:lnTo>
                  <a:lnTo>
                    <a:pt x="792" y="232"/>
                  </a:lnTo>
                  <a:lnTo>
                    <a:pt x="791" y="234"/>
                  </a:lnTo>
                  <a:lnTo>
                    <a:pt x="789" y="234"/>
                  </a:lnTo>
                  <a:lnTo>
                    <a:pt x="786" y="234"/>
                  </a:lnTo>
                  <a:lnTo>
                    <a:pt x="782" y="234"/>
                  </a:lnTo>
                  <a:lnTo>
                    <a:pt x="781" y="234"/>
                  </a:lnTo>
                  <a:lnTo>
                    <a:pt x="779" y="234"/>
                  </a:lnTo>
                  <a:lnTo>
                    <a:pt x="777" y="236"/>
                  </a:lnTo>
                  <a:lnTo>
                    <a:pt x="777" y="237"/>
                  </a:lnTo>
                  <a:lnTo>
                    <a:pt x="776" y="237"/>
                  </a:lnTo>
                  <a:lnTo>
                    <a:pt x="776" y="239"/>
                  </a:lnTo>
                  <a:lnTo>
                    <a:pt x="774" y="239"/>
                  </a:lnTo>
                  <a:lnTo>
                    <a:pt x="773" y="239"/>
                  </a:lnTo>
                  <a:lnTo>
                    <a:pt x="773" y="241"/>
                  </a:lnTo>
                  <a:lnTo>
                    <a:pt x="773" y="241"/>
                  </a:lnTo>
                  <a:lnTo>
                    <a:pt x="773" y="244"/>
                  </a:lnTo>
                  <a:lnTo>
                    <a:pt x="774" y="246"/>
                  </a:lnTo>
                  <a:lnTo>
                    <a:pt x="774" y="247"/>
                  </a:lnTo>
                  <a:lnTo>
                    <a:pt x="776" y="249"/>
                  </a:lnTo>
                  <a:lnTo>
                    <a:pt x="779" y="250"/>
                  </a:lnTo>
                  <a:lnTo>
                    <a:pt x="781" y="252"/>
                  </a:lnTo>
                  <a:lnTo>
                    <a:pt x="782" y="252"/>
                  </a:lnTo>
                  <a:lnTo>
                    <a:pt x="786" y="252"/>
                  </a:lnTo>
                  <a:lnTo>
                    <a:pt x="787" y="254"/>
                  </a:lnTo>
                  <a:lnTo>
                    <a:pt x="789" y="254"/>
                  </a:lnTo>
                  <a:lnTo>
                    <a:pt x="792" y="254"/>
                  </a:lnTo>
                  <a:lnTo>
                    <a:pt x="795" y="254"/>
                  </a:lnTo>
                  <a:lnTo>
                    <a:pt x="799" y="254"/>
                  </a:lnTo>
                  <a:lnTo>
                    <a:pt x="799" y="255"/>
                  </a:lnTo>
                  <a:lnTo>
                    <a:pt x="800" y="259"/>
                  </a:lnTo>
                  <a:lnTo>
                    <a:pt x="800" y="260"/>
                  </a:lnTo>
                  <a:lnTo>
                    <a:pt x="800" y="262"/>
                  </a:lnTo>
                  <a:lnTo>
                    <a:pt x="802" y="264"/>
                  </a:lnTo>
                  <a:lnTo>
                    <a:pt x="804" y="265"/>
                  </a:lnTo>
                  <a:lnTo>
                    <a:pt x="805" y="267"/>
                  </a:lnTo>
                  <a:lnTo>
                    <a:pt x="805" y="270"/>
                  </a:lnTo>
                  <a:lnTo>
                    <a:pt x="805" y="280"/>
                  </a:lnTo>
                  <a:lnTo>
                    <a:pt x="802" y="280"/>
                  </a:lnTo>
                  <a:lnTo>
                    <a:pt x="797" y="280"/>
                  </a:lnTo>
                  <a:lnTo>
                    <a:pt x="794" y="280"/>
                  </a:lnTo>
                  <a:lnTo>
                    <a:pt x="794" y="280"/>
                  </a:lnTo>
                  <a:lnTo>
                    <a:pt x="794" y="282"/>
                  </a:lnTo>
                  <a:lnTo>
                    <a:pt x="794" y="283"/>
                  </a:lnTo>
                  <a:lnTo>
                    <a:pt x="792" y="285"/>
                  </a:lnTo>
                  <a:lnTo>
                    <a:pt x="792" y="286"/>
                  </a:lnTo>
                  <a:lnTo>
                    <a:pt x="794" y="290"/>
                  </a:lnTo>
                  <a:lnTo>
                    <a:pt x="792" y="291"/>
                  </a:lnTo>
                  <a:lnTo>
                    <a:pt x="792" y="293"/>
                  </a:lnTo>
                  <a:lnTo>
                    <a:pt x="792" y="295"/>
                  </a:lnTo>
                  <a:lnTo>
                    <a:pt x="794" y="296"/>
                  </a:lnTo>
                  <a:lnTo>
                    <a:pt x="794" y="298"/>
                  </a:lnTo>
                  <a:lnTo>
                    <a:pt x="795" y="300"/>
                  </a:lnTo>
                  <a:lnTo>
                    <a:pt x="797" y="301"/>
                  </a:lnTo>
                  <a:lnTo>
                    <a:pt x="799" y="303"/>
                  </a:lnTo>
                  <a:lnTo>
                    <a:pt x="802" y="303"/>
                  </a:lnTo>
                  <a:lnTo>
                    <a:pt x="804" y="303"/>
                  </a:lnTo>
                  <a:lnTo>
                    <a:pt x="805" y="303"/>
                  </a:lnTo>
                  <a:lnTo>
                    <a:pt x="807" y="304"/>
                  </a:lnTo>
                  <a:lnTo>
                    <a:pt x="809" y="306"/>
                  </a:lnTo>
                  <a:lnTo>
                    <a:pt x="810" y="308"/>
                  </a:lnTo>
                  <a:lnTo>
                    <a:pt x="810" y="309"/>
                  </a:lnTo>
                  <a:lnTo>
                    <a:pt x="810" y="311"/>
                  </a:lnTo>
                  <a:lnTo>
                    <a:pt x="810" y="311"/>
                  </a:lnTo>
                  <a:lnTo>
                    <a:pt x="807" y="313"/>
                  </a:lnTo>
                  <a:lnTo>
                    <a:pt x="804" y="313"/>
                  </a:lnTo>
                  <a:lnTo>
                    <a:pt x="802" y="313"/>
                  </a:lnTo>
                  <a:lnTo>
                    <a:pt x="797" y="313"/>
                  </a:lnTo>
                  <a:lnTo>
                    <a:pt x="795" y="311"/>
                  </a:lnTo>
                  <a:lnTo>
                    <a:pt x="794" y="311"/>
                  </a:lnTo>
                  <a:lnTo>
                    <a:pt x="794" y="311"/>
                  </a:lnTo>
                  <a:lnTo>
                    <a:pt x="792" y="311"/>
                  </a:lnTo>
                  <a:lnTo>
                    <a:pt x="792" y="313"/>
                  </a:lnTo>
                  <a:lnTo>
                    <a:pt x="791" y="313"/>
                  </a:lnTo>
                  <a:lnTo>
                    <a:pt x="787" y="314"/>
                  </a:lnTo>
                  <a:lnTo>
                    <a:pt x="786" y="316"/>
                  </a:lnTo>
                  <a:lnTo>
                    <a:pt x="786" y="316"/>
                  </a:lnTo>
                  <a:lnTo>
                    <a:pt x="781" y="316"/>
                  </a:lnTo>
                  <a:lnTo>
                    <a:pt x="777" y="316"/>
                  </a:lnTo>
                  <a:lnTo>
                    <a:pt x="774" y="316"/>
                  </a:lnTo>
                  <a:lnTo>
                    <a:pt x="771" y="316"/>
                  </a:lnTo>
                  <a:lnTo>
                    <a:pt x="769" y="316"/>
                  </a:lnTo>
                  <a:lnTo>
                    <a:pt x="768" y="316"/>
                  </a:lnTo>
                  <a:lnTo>
                    <a:pt x="766" y="316"/>
                  </a:lnTo>
                  <a:lnTo>
                    <a:pt x="764" y="314"/>
                  </a:lnTo>
                  <a:lnTo>
                    <a:pt x="763" y="316"/>
                  </a:lnTo>
                  <a:lnTo>
                    <a:pt x="761" y="316"/>
                  </a:lnTo>
                  <a:lnTo>
                    <a:pt x="761" y="318"/>
                  </a:lnTo>
                  <a:lnTo>
                    <a:pt x="761" y="319"/>
                  </a:lnTo>
                  <a:lnTo>
                    <a:pt x="763" y="321"/>
                  </a:lnTo>
                  <a:lnTo>
                    <a:pt x="764" y="322"/>
                  </a:lnTo>
                  <a:lnTo>
                    <a:pt x="766" y="324"/>
                  </a:lnTo>
                  <a:lnTo>
                    <a:pt x="768" y="324"/>
                  </a:lnTo>
                  <a:lnTo>
                    <a:pt x="769" y="324"/>
                  </a:lnTo>
                  <a:lnTo>
                    <a:pt x="771" y="324"/>
                  </a:lnTo>
                  <a:lnTo>
                    <a:pt x="773" y="324"/>
                  </a:lnTo>
                  <a:lnTo>
                    <a:pt x="774" y="322"/>
                  </a:lnTo>
                  <a:lnTo>
                    <a:pt x="776" y="322"/>
                  </a:lnTo>
                  <a:lnTo>
                    <a:pt x="777" y="321"/>
                  </a:lnTo>
                  <a:lnTo>
                    <a:pt x="781" y="321"/>
                  </a:lnTo>
                  <a:lnTo>
                    <a:pt x="782" y="322"/>
                  </a:lnTo>
                  <a:lnTo>
                    <a:pt x="784" y="322"/>
                  </a:lnTo>
                  <a:lnTo>
                    <a:pt x="786" y="324"/>
                  </a:lnTo>
                  <a:lnTo>
                    <a:pt x="787" y="326"/>
                  </a:lnTo>
                  <a:lnTo>
                    <a:pt x="787" y="329"/>
                  </a:lnTo>
                  <a:lnTo>
                    <a:pt x="789" y="331"/>
                  </a:lnTo>
                  <a:lnTo>
                    <a:pt x="791" y="332"/>
                  </a:lnTo>
                  <a:lnTo>
                    <a:pt x="791" y="334"/>
                  </a:lnTo>
                  <a:lnTo>
                    <a:pt x="789" y="336"/>
                  </a:lnTo>
                  <a:lnTo>
                    <a:pt x="787" y="336"/>
                  </a:lnTo>
                  <a:lnTo>
                    <a:pt x="786" y="337"/>
                  </a:lnTo>
                  <a:lnTo>
                    <a:pt x="786" y="339"/>
                  </a:lnTo>
                  <a:lnTo>
                    <a:pt x="782" y="340"/>
                  </a:lnTo>
                  <a:lnTo>
                    <a:pt x="781" y="340"/>
                  </a:lnTo>
                  <a:lnTo>
                    <a:pt x="777" y="340"/>
                  </a:lnTo>
                  <a:lnTo>
                    <a:pt x="776" y="339"/>
                  </a:lnTo>
                  <a:lnTo>
                    <a:pt x="774" y="339"/>
                  </a:lnTo>
                  <a:lnTo>
                    <a:pt x="771" y="337"/>
                  </a:lnTo>
                  <a:lnTo>
                    <a:pt x="768" y="337"/>
                  </a:lnTo>
                  <a:lnTo>
                    <a:pt x="764" y="337"/>
                  </a:lnTo>
                  <a:lnTo>
                    <a:pt x="761" y="339"/>
                  </a:lnTo>
                  <a:lnTo>
                    <a:pt x="761" y="339"/>
                  </a:lnTo>
                  <a:lnTo>
                    <a:pt x="759" y="340"/>
                  </a:lnTo>
                  <a:lnTo>
                    <a:pt x="759" y="342"/>
                  </a:lnTo>
                  <a:lnTo>
                    <a:pt x="758" y="342"/>
                  </a:lnTo>
                  <a:lnTo>
                    <a:pt x="756" y="342"/>
                  </a:lnTo>
                  <a:lnTo>
                    <a:pt x="743" y="342"/>
                  </a:lnTo>
                  <a:lnTo>
                    <a:pt x="743" y="334"/>
                  </a:lnTo>
                  <a:lnTo>
                    <a:pt x="730" y="334"/>
                  </a:lnTo>
                  <a:lnTo>
                    <a:pt x="728" y="336"/>
                  </a:lnTo>
                  <a:lnTo>
                    <a:pt x="730" y="337"/>
                  </a:lnTo>
                  <a:lnTo>
                    <a:pt x="732" y="337"/>
                  </a:lnTo>
                  <a:lnTo>
                    <a:pt x="735" y="339"/>
                  </a:lnTo>
                  <a:lnTo>
                    <a:pt x="738" y="340"/>
                  </a:lnTo>
                  <a:lnTo>
                    <a:pt x="738" y="340"/>
                  </a:lnTo>
                  <a:lnTo>
                    <a:pt x="738" y="342"/>
                  </a:lnTo>
                  <a:lnTo>
                    <a:pt x="738" y="344"/>
                  </a:lnTo>
                  <a:lnTo>
                    <a:pt x="735" y="345"/>
                  </a:lnTo>
                  <a:lnTo>
                    <a:pt x="733" y="345"/>
                  </a:lnTo>
                  <a:lnTo>
                    <a:pt x="732" y="345"/>
                  </a:lnTo>
                  <a:lnTo>
                    <a:pt x="730" y="347"/>
                  </a:lnTo>
                  <a:lnTo>
                    <a:pt x="728" y="349"/>
                  </a:lnTo>
                  <a:lnTo>
                    <a:pt x="728" y="350"/>
                  </a:lnTo>
                  <a:lnTo>
                    <a:pt x="738" y="350"/>
                  </a:lnTo>
                  <a:lnTo>
                    <a:pt x="741" y="350"/>
                  </a:lnTo>
                  <a:lnTo>
                    <a:pt x="743" y="350"/>
                  </a:lnTo>
                  <a:lnTo>
                    <a:pt x="743" y="349"/>
                  </a:lnTo>
                  <a:lnTo>
                    <a:pt x="743" y="347"/>
                  </a:lnTo>
                  <a:lnTo>
                    <a:pt x="743" y="347"/>
                  </a:lnTo>
                  <a:lnTo>
                    <a:pt x="746" y="345"/>
                  </a:lnTo>
                  <a:lnTo>
                    <a:pt x="751" y="345"/>
                  </a:lnTo>
                  <a:lnTo>
                    <a:pt x="755" y="345"/>
                  </a:lnTo>
                  <a:lnTo>
                    <a:pt x="758" y="347"/>
                  </a:lnTo>
                  <a:lnTo>
                    <a:pt x="759" y="349"/>
                  </a:lnTo>
                  <a:lnTo>
                    <a:pt x="761" y="349"/>
                  </a:lnTo>
                  <a:lnTo>
                    <a:pt x="761" y="352"/>
                  </a:lnTo>
                  <a:lnTo>
                    <a:pt x="761" y="354"/>
                  </a:lnTo>
                  <a:lnTo>
                    <a:pt x="759" y="355"/>
                  </a:lnTo>
                  <a:lnTo>
                    <a:pt x="759" y="357"/>
                  </a:lnTo>
                  <a:lnTo>
                    <a:pt x="759" y="358"/>
                  </a:lnTo>
                  <a:lnTo>
                    <a:pt x="759" y="362"/>
                  </a:lnTo>
                  <a:lnTo>
                    <a:pt x="759" y="365"/>
                  </a:lnTo>
                  <a:lnTo>
                    <a:pt x="758" y="370"/>
                  </a:lnTo>
                  <a:lnTo>
                    <a:pt x="758" y="373"/>
                  </a:lnTo>
                  <a:lnTo>
                    <a:pt x="756" y="373"/>
                  </a:lnTo>
                  <a:lnTo>
                    <a:pt x="755" y="373"/>
                  </a:lnTo>
                  <a:lnTo>
                    <a:pt x="753" y="373"/>
                  </a:lnTo>
                  <a:lnTo>
                    <a:pt x="751" y="373"/>
                  </a:lnTo>
                  <a:lnTo>
                    <a:pt x="748" y="373"/>
                  </a:lnTo>
                  <a:lnTo>
                    <a:pt x="746" y="375"/>
                  </a:lnTo>
                  <a:lnTo>
                    <a:pt x="745" y="373"/>
                  </a:lnTo>
                  <a:lnTo>
                    <a:pt x="745" y="373"/>
                  </a:lnTo>
                  <a:lnTo>
                    <a:pt x="743" y="372"/>
                  </a:lnTo>
                  <a:lnTo>
                    <a:pt x="743" y="372"/>
                  </a:lnTo>
                  <a:lnTo>
                    <a:pt x="741" y="368"/>
                  </a:lnTo>
                  <a:lnTo>
                    <a:pt x="740" y="367"/>
                  </a:lnTo>
                  <a:lnTo>
                    <a:pt x="738" y="365"/>
                  </a:lnTo>
                  <a:lnTo>
                    <a:pt x="737" y="365"/>
                  </a:lnTo>
                  <a:lnTo>
                    <a:pt x="735" y="367"/>
                  </a:lnTo>
                  <a:lnTo>
                    <a:pt x="733" y="368"/>
                  </a:lnTo>
                  <a:lnTo>
                    <a:pt x="732" y="370"/>
                  </a:lnTo>
                  <a:lnTo>
                    <a:pt x="733" y="370"/>
                  </a:lnTo>
                  <a:lnTo>
                    <a:pt x="735" y="372"/>
                  </a:lnTo>
                  <a:lnTo>
                    <a:pt x="738" y="373"/>
                  </a:lnTo>
                  <a:lnTo>
                    <a:pt x="741" y="373"/>
                  </a:lnTo>
                  <a:lnTo>
                    <a:pt x="743" y="375"/>
                  </a:lnTo>
                  <a:lnTo>
                    <a:pt x="745" y="375"/>
                  </a:lnTo>
                  <a:lnTo>
                    <a:pt x="745" y="376"/>
                  </a:lnTo>
                  <a:lnTo>
                    <a:pt x="745" y="378"/>
                  </a:lnTo>
                  <a:lnTo>
                    <a:pt x="745" y="380"/>
                  </a:lnTo>
                  <a:lnTo>
                    <a:pt x="745" y="381"/>
                  </a:lnTo>
                  <a:lnTo>
                    <a:pt x="746" y="383"/>
                  </a:lnTo>
                  <a:lnTo>
                    <a:pt x="748" y="383"/>
                  </a:lnTo>
                  <a:lnTo>
                    <a:pt x="748" y="383"/>
                  </a:lnTo>
                  <a:lnTo>
                    <a:pt x="748" y="386"/>
                  </a:lnTo>
                  <a:lnTo>
                    <a:pt x="748" y="388"/>
                  </a:lnTo>
                  <a:lnTo>
                    <a:pt x="748" y="390"/>
                  </a:lnTo>
                  <a:lnTo>
                    <a:pt x="750" y="391"/>
                  </a:lnTo>
                  <a:lnTo>
                    <a:pt x="751" y="394"/>
                  </a:lnTo>
                  <a:lnTo>
                    <a:pt x="755" y="394"/>
                  </a:lnTo>
                  <a:lnTo>
                    <a:pt x="758" y="396"/>
                  </a:lnTo>
                  <a:lnTo>
                    <a:pt x="761" y="398"/>
                  </a:lnTo>
                  <a:lnTo>
                    <a:pt x="761" y="399"/>
                  </a:lnTo>
                  <a:lnTo>
                    <a:pt x="763" y="403"/>
                  </a:lnTo>
                  <a:lnTo>
                    <a:pt x="764" y="406"/>
                  </a:lnTo>
                  <a:lnTo>
                    <a:pt x="766" y="409"/>
                  </a:lnTo>
                  <a:lnTo>
                    <a:pt x="766" y="412"/>
                  </a:lnTo>
                  <a:lnTo>
                    <a:pt x="766" y="416"/>
                  </a:lnTo>
                  <a:lnTo>
                    <a:pt x="766" y="416"/>
                  </a:lnTo>
                  <a:lnTo>
                    <a:pt x="764" y="417"/>
                  </a:lnTo>
                  <a:lnTo>
                    <a:pt x="759" y="417"/>
                  </a:lnTo>
                  <a:lnTo>
                    <a:pt x="756" y="417"/>
                  </a:lnTo>
                  <a:lnTo>
                    <a:pt x="753" y="417"/>
                  </a:lnTo>
                  <a:lnTo>
                    <a:pt x="750" y="417"/>
                  </a:lnTo>
                  <a:lnTo>
                    <a:pt x="746" y="419"/>
                  </a:lnTo>
                  <a:lnTo>
                    <a:pt x="743" y="421"/>
                  </a:lnTo>
                  <a:lnTo>
                    <a:pt x="743" y="422"/>
                  </a:lnTo>
                  <a:lnTo>
                    <a:pt x="743" y="424"/>
                  </a:lnTo>
                  <a:lnTo>
                    <a:pt x="741" y="426"/>
                  </a:lnTo>
                  <a:lnTo>
                    <a:pt x="740" y="427"/>
                  </a:lnTo>
                  <a:lnTo>
                    <a:pt x="737" y="427"/>
                  </a:lnTo>
                  <a:lnTo>
                    <a:pt x="733" y="426"/>
                  </a:lnTo>
                  <a:lnTo>
                    <a:pt x="732" y="424"/>
                  </a:lnTo>
                  <a:lnTo>
                    <a:pt x="730" y="421"/>
                  </a:lnTo>
                  <a:lnTo>
                    <a:pt x="730" y="419"/>
                  </a:lnTo>
                  <a:lnTo>
                    <a:pt x="728" y="417"/>
                  </a:lnTo>
                  <a:lnTo>
                    <a:pt x="728" y="414"/>
                  </a:lnTo>
                  <a:lnTo>
                    <a:pt x="730" y="412"/>
                  </a:lnTo>
                  <a:lnTo>
                    <a:pt x="728" y="409"/>
                  </a:lnTo>
                  <a:lnTo>
                    <a:pt x="728" y="408"/>
                  </a:lnTo>
                  <a:lnTo>
                    <a:pt x="727" y="406"/>
                  </a:lnTo>
                  <a:lnTo>
                    <a:pt x="725" y="406"/>
                  </a:lnTo>
                  <a:lnTo>
                    <a:pt x="723" y="406"/>
                  </a:lnTo>
                  <a:lnTo>
                    <a:pt x="722" y="408"/>
                  </a:lnTo>
                  <a:lnTo>
                    <a:pt x="720" y="411"/>
                  </a:lnTo>
                  <a:lnTo>
                    <a:pt x="719" y="412"/>
                  </a:lnTo>
                  <a:lnTo>
                    <a:pt x="714" y="412"/>
                  </a:lnTo>
                  <a:lnTo>
                    <a:pt x="710" y="414"/>
                  </a:lnTo>
                  <a:lnTo>
                    <a:pt x="709" y="414"/>
                  </a:lnTo>
                  <a:lnTo>
                    <a:pt x="707" y="414"/>
                  </a:lnTo>
                  <a:lnTo>
                    <a:pt x="704" y="414"/>
                  </a:lnTo>
                  <a:lnTo>
                    <a:pt x="702" y="414"/>
                  </a:lnTo>
                  <a:lnTo>
                    <a:pt x="699" y="414"/>
                  </a:lnTo>
                  <a:lnTo>
                    <a:pt x="696" y="414"/>
                  </a:lnTo>
                  <a:lnTo>
                    <a:pt x="692" y="414"/>
                  </a:lnTo>
                  <a:lnTo>
                    <a:pt x="692" y="421"/>
                  </a:lnTo>
                  <a:lnTo>
                    <a:pt x="694" y="426"/>
                  </a:lnTo>
                  <a:lnTo>
                    <a:pt x="696" y="426"/>
                  </a:lnTo>
                  <a:lnTo>
                    <a:pt x="697" y="427"/>
                  </a:lnTo>
                  <a:lnTo>
                    <a:pt x="699" y="429"/>
                  </a:lnTo>
                  <a:lnTo>
                    <a:pt x="701" y="430"/>
                  </a:lnTo>
                  <a:lnTo>
                    <a:pt x="702" y="430"/>
                  </a:lnTo>
                  <a:lnTo>
                    <a:pt x="707" y="432"/>
                  </a:lnTo>
                  <a:lnTo>
                    <a:pt x="712" y="432"/>
                  </a:lnTo>
                  <a:lnTo>
                    <a:pt x="717" y="432"/>
                  </a:lnTo>
                  <a:lnTo>
                    <a:pt x="720" y="432"/>
                  </a:lnTo>
                  <a:lnTo>
                    <a:pt x="722" y="432"/>
                  </a:lnTo>
                  <a:lnTo>
                    <a:pt x="723" y="432"/>
                  </a:lnTo>
                  <a:lnTo>
                    <a:pt x="725" y="434"/>
                  </a:lnTo>
                  <a:lnTo>
                    <a:pt x="725" y="437"/>
                  </a:lnTo>
                  <a:lnTo>
                    <a:pt x="727" y="439"/>
                  </a:lnTo>
                  <a:lnTo>
                    <a:pt x="730" y="440"/>
                  </a:lnTo>
                  <a:lnTo>
                    <a:pt x="733" y="440"/>
                  </a:lnTo>
                  <a:lnTo>
                    <a:pt x="735" y="440"/>
                  </a:lnTo>
                  <a:lnTo>
                    <a:pt x="738" y="440"/>
                  </a:lnTo>
                  <a:lnTo>
                    <a:pt x="741" y="440"/>
                  </a:lnTo>
                  <a:lnTo>
                    <a:pt x="741" y="439"/>
                  </a:lnTo>
                  <a:lnTo>
                    <a:pt x="741" y="439"/>
                  </a:lnTo>
                  <a:lnTo>
                    <a:pt x="741" y="437"/>
                  </a:lnTo>
                  <a:lnTo>
                    <a:pt x="745" y="434"/>
                  </a:lnTo>
                  <a:lnTo>
                    <a:pt x="748" y="432"/>
                  </a:lnTo>
                  <a:lnTo>
                    <a:pt x="751" y="434"/>
                  </a:lnTo>
                  <a:lnTo>
                    <a:pt x="751" y="435"/>
                  </a:lnTo>
                  <a:lnTo>
                    <a:pt x="751" y="437"/>
                  </a:lnTo>
                  <a:lnTo>
                    <a:pt x="750" y="439"/>
                  </a:lnTo>
                  <a:lnTo>
                    <a:pt x="746" y="440"/>
                  </a:lnTo>
                  <a:lnTo>
                    <a:pt x="746" y="442"/>
                  </a:lnTo>
                  <a:lnTo>
                    <a:pt x="743" y="444"/>
                  </a:lnTo>
                  <a:lnTo>
                    <a:pt x="741" y="445"/>
                  </a:lnTo>
                  <a:lnTo>
                    <a:pt x="740" y="445"/>
                  </a:lnTo>
                  <a:lnTo>
                    <a:pt x="738" y="447"/>
                  </a:lnTo>
                  <a:lnTo>
                    <a:pt x="722" y="447"/>
                  </a:lnTo>
                  <a:lnTo>
                    <a:pt x="719" y="447"/>
                  </a:lnTo>
                  <a:lnTo>
                    <a:pt x="717" y="448"/>
                  </a:lnTo>
                  <a:lnTo>
                    <a:pt x="715" y="450"/>
                  </a:lnTo>
                  <a:lnTo>
                    <a:pt x="712" y="455"/>
                  </a:lnTo>
                  <a:lnTo>
                    <a:pt x="710" y="457"/>
                  </a:lnTo>
                  <a:lnTo>
                    <a:pt x="709" y="458"/>
                  </a:lnTo>
                  <a:lnTo>
                    <a:pt x="707" y="460"/>
                  </a:lnTo>
                  <a:lnTo>
                    <a:pt x="705" y="462"/>
                  </a:lnTo>
                  <a:lnTo>
                    <a:pt x="702" y="463"/>
                  </a:lnTo>
                  <a:lnTo>
                    <a:pt x="702" y="465"/>
                  </a:lnTo>
                  <a:lnTo>
                    <a:pt x="701" y="466"/>
                  </a:lnTo>
                  <a:lnTo>
                    <a:pt x="699" y="466"/>
                  </a:lnTo>
                  <a:lnTo>
                    <a:pt x="697" y="466"/>
                  </a:lnTo>
                  <a:lnTo>
                    <a:pt x="696" y="466"/>
                  </a:lnTo>
                  <a:lnTo>
                    <a:pt x="694" y="468"/>
                  </a:lnTo>
                  <a:lnTo>
                    <a:pt x="692" y="468"/>
                  </a:lnTo>
                  <a:lnTo>
                    <a:pt x="691" y="470"/>
                  </a:lnTo>
                  <a:lnTo>
                    <a:pt x="689" y="470"/>
                  </a:lnTo>
                  <a:lnTo>
                    <a:pt x="686" y="470"/>
                  </a:lnTo>
                  <a:lnTo>
                    <a:pt x="684" y="470"/>
                  </a:lnTo>
                  <a:lnTo>
                    <a:pt x="683" y="471"/>
                  </a:lnTo>
                  <a:lnTo>
                    <a:pt x="681" y="471"/>
                  </a:lnTo>
                  <a:lnTo>
                    <a:pt x="679" y="471"/>
                  </a:lnTo>
                  <a:lnTo>
                    <a:pt x="676" y="471"/>
                  </a:lnTo>
                  <a:lnTo>
                    <a:pt x="673" y="471"/>
                  </a:lnTo>
                  <a:lnTo>
                    <a:pt x="669" y="473"/>
                  </a:lnTo>
                  <a:lnTo>
                    <a:pt x="666" y="475"/>
                  </a:lnTo>
                  <a:lnTo>
                    <a:pt x="666" y="476"/>
                  </a:lnTo>
                  <a:lnTo>
                    <a:pt x="665" y="478"/>
                  </a:lnTo>
                  <a:lnTo>
                    <a:pt x="663" y="480"/>
                  </a:lnTo>
                  <a:lnTo>
                    <a:pt x="661" y="481"/>
                  </a:lnTo>
                  <a:lnTo>
                    <a:pt x="658" y="484"/>
                  </a:lnTo>
                  <a:lnTo>
                    <a:pt x="653" y="486"/>
                  </a:lnTo>
                  <a:lnTo>
                    <a:pt x="651" y="486"/>
                  </a:lnTo>
                  <a:lnTo>
                    <a:pt x="650" y="488"/>
                  </a:lnTo>
                  <a:lnTo>
                    <a:pt x="648" y="488"/>
                  </a:lnTo>
                  <a:lnTo>
                    <a:pt x="645" y="488"/>
                  </a:lnTo>
                  <a:lnTo>
                    <a:pt x="642" y="488"/>
                  </a:lnTo>
                  <a:lnTo>
                    <a:pt x="640" y="488"/>
                  </a:lnTo>
                  <a:lnTo>
                    <a:pt x="637" y="486"/>
                  </a:lnTo>
                  <a:lnTo>
                    <a:pt x="635" y="484"/>
                  </a:lnTo>
                  <a:lnTo>
                    <a:pt x="633" y="483"/>
                  </a:lnTo>
                  <a:lnTo>
                    <a:pt x="630" y="483"/>
                  </a:lnTo>
                  <a:lnTo>
                    <a:pt x="627" y="483"/>
                  </a:lnTo>
                  <a:lnTo>
                    <a:pt x="624" y="483"/>
                  </a:lnTo>
                  <a:lnTo>
                    <a:pt x="622" y="483"/>
                  </a:lnTo>
                  <a:lnTo>
                    <a:pt x="620" y="481"/>
                  </a:lnTo>
                  <a:lnTo>
                    <a:pt x="620" y="481"/>
                  </a:lnTo>
                  <a:lnTo>
                    <a:pt x="619" y="480"/>
                  </a:lnTo>
                  <a:lnTo>
                    <a:pt x="619" y="480"/>
                  </a:lnTo>
                  <a:lnTo>
                    <a:pt x="617" y="480"/>
                  </a:lnTo>
                  <a:lnTo>
                    <a:pt x="617" y="478"/>
                  </a:lnTo>
                  <a:lnTo>
                    <a:pt x="615" y="478"/>
                  </a:lnTo>
                  <a:lnTo>
                    <a:pt x="615" y="478"/>
                  </a:lnTo>
                  <a:lnTo>
                    <a:pt x="614" y="478"/>
                  </a:lnTo>
                  <a:lnTo>
                    <a:pt x="614" y="476"/>
                  </a:lnTo>
                  <a:lnTo>
                    <a:pt x="612" y="476"/>
                  </a:lnTo>
                  <a:lnTo>
                    <a:pt x="611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80"/>
                  </a:lnTo>
                  <a:lnTo>
                    <a:pt x="611" y="483"/>
                  </a:lnTo>
                  <a:lnTo>
                    <a:pt x="609" y="486"/>
                  </a:lnTo>
                  <a:lnTo>
                    <a:pt x="609" y="488"/>
                  </a:lnTo>
                  <a:lnTo>
                    <a:pt x="606" y="489"/>
                  </a:lnTo>
                  <a:lnTo>
                    <a:pt x="604" y="489"/>
                  </a:lnTo>
                  <a:lnTo>
                    <a:pt x="602" y="491"/>
                  </a:lnTo>
                  <a:lnTo>
                    <a:pt x="601" y="494"/>
                  </a:lnTo>
                  <a:lnTo>
                    <a:pt x="601" y="494"/>
                  </a:lnTo>
                  <a:lnTo>
                    <a:pt x="601" y="496"/>
                  </a:lnTo>
                  <a:lnTo>
                    <a:pt x="601" y="496"/>
                  </a:lnTo>
                  <a:lnTo>
                    <a:pt x="599" y="498"/>
                  </a:lnTo>
                  <a:lnTo>
                    <a:pt x="597" y="498"/>
                  </a:lnTo>
                  <a:lnTo>
                    <a:pt x="596" y="499"/>
                  </a:lnTo>
                  <a:lnTo>
                    <a:pt x="594" y="499"/>
                  </a:lnTo>
                  <a:lnTo>
                    <a:pt x="594" y="501"/>
                  </a:lnTo>
                  <a:lnTo>
                    <a:pt x="593" y="502"/>
                  </a:lnTo>
                  <a:lnTo>
                    <a:pt x="591" y="506"/>
                  </a:lnTo>
                  <a:lnTo>
                    <a:pt x="589" y="509"/>
                  </a:lnTo>
                  <a:lnTo>
                    <a:pt x="588" y="509"/>
                  </a:lnTo>
                  <a:lnTo>
                    <a:pt x="586" y="509"/>
                  </a:lnTo>
                  <a:lnTo>
                    <a:pt x="584" y="511"/>
                  </a:lnTo>
                  <a:lnTo>
                    <a:pt x="583" y="512"/>
                  </a:lnTo>
                  <a:lnTo>
                    <a:pt x="583" y="514"/>
                  </a:lnTo>
                  <a:lnTo>
                    <a:pt x="581" y="516"/>
                  </a:lnTo>
                  <a:lnTo>
                    <a:pt x="581" y="517"/>
                  </a:lnTo>
                  <a:lnTo>
                    <a:pt x="579" y="517"/>
                  </a:lnTo>
                  <a:lnTo>
                    <a:pt x="576" y="519"/>
                  </a:lnTo>
                  <a:lnTo>
                    <a:pt x="575" y="520"/>
                  </a:lnTo>
                  <a:lnTo>
                    <a:pt x="573" y="522"/>
                  </a:lnTo>
                  <a:lnTo>
                    <a:pt x="571" y="525"/>
                  </a:lnTo>
                  <a:lnTo>
                    <a:pt x="571" y="525"/>
                  </a:lnTo>
                  <a:lnTo>
                    <a:pt x="571" y="527"/>
                  </a:lnTo>
                  <a:lnTo>
                    <a:pt x="571" y="529"/>
                  </a:lnTo>
                  <a:lnTo>
                    <a:pt x="570" y="529"/>
                  </a:lnTo>
                  <a:lnTo>
                    <a:pt x="570" y="529"/>
                  </a:lnTo>
                  <a:lnTo>
                    <a:pt x="568" y="529"/>
                  </a:lnTo>
                  <a:lnTo>
                    <a:pt x="566" y="530"/>
                  </a:lnTo>
                  <a:lnTo>
                    <a:pt x="565" y="530"/>
                  </a:lnTo>
                  <a:lnTo>
                    <a:pt x="561" y="530"/>
                  </a:lnTo>
                  <a:lnTo>
                    <a:pt x="558" y="530"/>
                  </a:lnTo>
                  <a:lnTo>
                    <a:pt x="555" y="530"/>
                  </a:lnTo>
                  <a:lnTo>
                    <a:pt x="553" y="530"/>
                  </a:lnTo>
                  <a:lnTo>
                    <a:pt x="552" y="532"/>
                  </a:lnTo>
                  <a:lnTo>
                    <a:pt x="550" y="534"/>
                  </a:lnTo>
                  <a:lnTo>
                    <a:pt x="548" y="535"/>
                  </a:lnTo>
                  <a:lnTo>
                    <a:pt x="547" y="537"/>
                  </a:lnTo>
                  <a:lnTo>
                    <a:pt x="545" y="538"/>
                  </a:lnTo>
                  <a:lnTo>
                    <a:pt x="543" y="540"/>
                  </a:lnTo>
                  <a:lnTo>
                    <a:pt x="542" y="543"/>
                  </a:lnTo>
                  <a:lnTo>
                    <a:pt x="540" y="543"/>
                  </a:lnTo>
                  <a:lnTo>
                    <a:pt x="537" y="545"/>
                  </a:lnTo>
                  <a:lnTo>
                    <a:pt x="535" y="545"/>
                  </a:lnTo>
                  <a:lnTo>
                    <a:pt x="534" y="543"/>
                  </a:lnTo>
                  <a:lnTo>
                    <a:pt x="530" y="543"/>
                  </a:lnTo>
                  <a:lnTo>
                    <a:pt x="527" y="545"/>
                  </a:lnTo>
                  <a:lnTo>
                    <a:pt x="527" y="543"/>
                  </a:lnTo>
                  <a:lnTo>
                    <a:pt x="527" y="540"/>
                  </a:lnTo>
                  <a:lnTo>
                    <a:pt x="527" y="537"/>
                  </a:lnTo>
                  <a:lnTo>
                    <a:pt x="527" y="535"/>
                  </a:lnTo>
                  <a:lnTo>
                    <a:pt x="527" y="532"/>
                  </a:lnTo>
                  <a:lnTo>
                    <a:pt x="516" y="532"/>
                  </a:lnTo>
                  <a:lnTo>
                    <a:pt x="516" y="534"/>
                  </a:lnTo>
                  <a:lnTo>
                    <a:pt x="516" y="535"/>
                  </a:lnTo>
                  <a:lnTo>
                    <a:pt x="516" y="538"/>
                  </a:lnTo>
                  <a:lnTo>
                    <a:pt x="516" y="543"/>
                  </a:lnTo>
                  <a:lnTo>
                    <a:pt x="498" y="543"/>
                  </a:lnTo>
                  <a:lnTo>
                    <a:pt x="496" y="545"/>
                  </a:lnTo>
                  <a:lnTo>
                    <a:pt x="496" y="547"/>
                  </a:lnTo>
                  <a:lnTo>
                    <a:pt x="496" y="550"/>
                  </a:lnTo>
                  <a:lnTo>
                    <a:pt x="496" y="552"/>
                  </a:lnTo>
                  <a:lnTo>
                    <a:pt x="496" y="553"/>
                  </a:lnTo>
                  <a:lnTo>
                    <a:pt x="494" y="553"/>
                  </a:lnTo>
                  <a:lnTo>
                    <a:pt x="493" y="555"/>
                  </a:lnTo>
                  <a:lnTo>
                    <a:pt x="489" y="556"/>
                  </a:lnTo>
                  <a:lnTo>
                    <a:pt x="486" y="556"/>
                  </a:lnTo>
                  <a:lnTo>
                    <a:pt x="483" y="556"/>
                  </a:lnTo>
                  <a:lnTo>
                    <a:pt x="481" y="556"/>
                  </a:lnTo>
                  <a:lnTo>
                    <a:pt x="480" y="556"/>
                  </a:lnTo>
                  <a:lnTo>
                    <a:pt x="480" y="558"/>
                  </a:lnTo>
                  <a:lnTo>
                    <a:pt x="480" y="560"/>
                  </a:lnTo>
                  <a:lnTo>
                    <a:pt x="480" y="561"/>
                  </a:lnTo>
                  <a:lnTo>
                    <a:pt x="480" y="563"/>
                  </a:lnTo>
                  <a:lnTo>
                    <a:pt x="481" y="563"/>
                  </a:lnTo>
                  <a:lnTo>
                    <a:pt x="481" y="563"/>
                  </a:lnTo>
                  <a:lnTo>
                    <a:pt x="483" y="565"/>
                  </a:lnTo>
                  <a:lnTo>
                    <a:pt x="483" y="566"/>
                  </a:lnTo>
                  <a:lnTo>
                    <a:pt x="484" y="568"/>
                  </a:lnTo>
                  <a:lnTo>
                    <a:pt x="484" y="570"/>
                  </a:lnTo>
                  <a:lnTo>
                    <a:pt x="484" y="573"/>
                  </a:lnTo>
                  <a:lnTo>
                    <a:pt x="484" y="574"/>
                  </a:lnTo>
                  <a:lnTo>
                    <a:pt x="484" y="576"/>
                  </a:lnTo>
                  <a:lnTo>
                    <a:pt x="483" y="578"/>
                  </a:lnTo>
                  <a:lnTo>
                    <a:pt x="481" y="578"/>
                  </a:lnTo>
                  <a:lnTo>
                    <a:pt x="481" y="594"/>
                  </a:lnTo>
                  <a:lnTo>
                    <a:pt x="480" y="596"/>
                  </a:lnTo>
                  <a:lnTo>
                    <a:pt x="480" y="596"/>
                  </a:lnTo>
                  <a:lnTo>
                    <a:pt x="478" y="596"/>
                  </a:lnTo>
                  <a:lnTo>
                    <a:pt x="476" y="596"/>
                  </a:lnTo>
                  <a:lnTo>
                    <a:pt x="475" y="597"/>
                  </a:lnTo>
                  <a:lnTo>
                    <a:pt x="473" y="599"/>
                  </a:lnTo>
                  <a:lnTo>
                    <a:pt x="470" y="602"/>
                  </a:lnTo>
                  <a:lnTo>
                    <a:pt x="470" y="604"/>
                  </a:lnTo>
                  <a:lnTo>
                    <a:pt x="470" y="606"/>
                  </a:lnTo>
                  <a:lnTo>
                    <a:pt x="470" y="607"/>
                  </a:lnTo>
                  <a:lnTo>
                    <a:pt x="470" y="610"/>
                  </a:lnTo>
                  <a:lnTo>
                    <a:pt x="466" y="610"/>
                  </a:lnTo>
                  <a:lnTo>
                    <a:pt x="463" y="610"/>
                  </a:lnTo>
                  <a:lnTo>
                    <a:pt x="462" y="610"/>
                  </a:lnTo>
                  <a:lnTo>
                    <a:pt x="460" y="612"/>
                  </a:lnTo>
                  <a:lnTo>
                    <a:pt x="458" y="612"/>
                  </a:lnTo>
                  <a:lnTo>
                    <a:pt x="455" y="612"/>
                  </a:lnTo>
                  <a:lnTo>
                    <a:pt x="452" y="612"/>
                  </a:lnTo>
                  <a:lnTo>
                    <a:pt x="450" y="614"/>
                  </a:lnTo>
                  <a:lnTo>
                    <a:pt x="450" y="615"/>
                  </a:lnTo>
                  <a:lnTo>
                    <a:pt x="450" y="617"/>
                  </a:lnTo>
                  <a:lnTo>
                    <a:pt x="450" y="619"/>
                  </a:lnTo>
                  <a:lnTo>
                    <a:pt x="452" y="622"/>
                  </a:lnTo>
                  <a:lnTo>
                    <a:pt x="453" y="622"/>
                  </a:lnTo>
                  <a:lnTo>
                    <a:pt x="455" y="624"/>
                  </a:lnTo>
                  <a:lnTo>
                    <a:pt x="455" y="624"/>
                  </a:lnTo>
                  <a:lnTo>
                    <a:pt x="457" y="627"/>
                  </a:lnTo>
                  <a:lnTo>
                    <a:pt x="457" y="630"/>
                  </a:lnTo>
                  <a:lnTo>
                    <a:pt x="455" y="632"/>
                  </a:lnTo>
                  <a:lnTo>
                    <a:pt x="455" y="633"/>
                  </a:lnTo>
                  <a:lnTo>
                    <a:pt x="455" y="635"/>
                  </a:lnTo>
                  <a:lnTo>
                    <a:pt x="457" y="637"/>
                  </a:lnTo>
                  <a:lnTo>
                    <a:pt x="457" y="638"/>
                  </a:lnTo>
                  <a:lnTo>
                    <a:pt x="457" y="642"/>
                  </a:lnTo>
                  <a:lnTo>
                    <a:pt x="457" y="643"/>
                  </a:lnTo>
                  <a:lnTo>
                    <a:pt x="455" y="646"/>
                  </a:lnTo>
                  <a:lnTo>
                    <a:pt x="455" y="648"/>
                  </a:lnTo>
                  <a:lnTo>
                    <a:pt x="453" y="650"/>
                  </a:lnTo>
                  <a:lnTo>
                    <a:pt x="450" y="651"/>
                  </a:lnTo>
                  <a:lnTo>
                    <a:pt x="448" y="655"/>
                  </a:lnTo>
                  <a:lnTo>
                    <a:pt x="447" y="660"/>
                  </a:lnTo>
                  <a:lnTo>
                    <a:pt x="445" y="663"/>
                  </a:lnTo>
                  <a:lnTo>
                    <a:pt x="445" y="668"/>
                  </a:lnTo>
                  <a:lnTo>
                    <a:pt x="445" y="671"/>
                  </a:lnTo>
                  <a:lnTo>
                    <a:pt x="445" y="673"/>
                  </a:lnTo>
                  <a:lnTo>
                    <a:pt x="445" y="674"/>
                  </a:lnTo>
                  <a:lnTo>
                    <a:pt x="445" y="674"/>
                  </a:lnTo>
                  <a:lnTo>
                    <a:pt x="442" y="676"/>
                  </a:lnTo>
                  <a:lnTo>
                    <a:pt x="440" y="678"/>
                  </a:lnTo>
                  <a:lnTo>
                    <a:pt x="439" y="678"/>
                  </a:lnTo>
                  <a:lnTo>
                    <a:pt x="439" y="679"/>
                  </a:lnTo>
                  <a:lnTo>
                    <a:pt x="437" y="679"/>
                  </a:lnTo>
                  <a:lnTo>
                    <a:pt x="434" y="681"/>
                  </a:lnTo>
                  <a:lnTo>
                    <a:pt x="430" y="679"/>
                  </a:lnTo>
                  <a:lnTo>
                    <a:pt x="427" y="681"/>
                  </a:lnTo>
                  <a:lnTo>
                    <a:pt x="424" y="679"/>
                  </a:lnTo>
                  <a:lnTo>
                    <a:pt x="422" y="679"/>
                  </a:lnTo>
                  <a:lnTo>
                    <a:pt x="421" y="678"/>
                  </a:lnTo>
                  <a:lnTo>
                    <a:pt x="421" y="676"/>
                  </a:lnTo>
                  <a:lnTo>
                    <a:pt x="419" y="674"/>
                  </a:lnTo>
                  <a:lnTo>
                    <a:pt x="419" y="671"/>
                  </a:lnTo>
                  <a:lnTo>
                    <a:pt x="417" y="671"/>
                  </a:lnTo>
                  <a:lnTo>
                    <a:pt x="414" y="671"/>
                  </a:lnTo>
                  <a:lnTo>
                    <a:pt x="411" y="671"/>
                  </a:lnTo>
                  <a:lnTo>
                    <a:pt x="408" y="669"/>
                  </a:lnTo>
                  <a:lnTo>
                    <a:pt x="406" y="669"/>
                  </a:lnTo>
                  <a:lnTo>
                    <a:pt x="404" y="668"/>
                  </a:lnTo>
                  <a:lnTo>
                    <a:pt x="403" y="666"/>
                  </a:lnTo>
                  <a:lnTo>
                    <a:pt x="403" y="665"/>
                  </a:lnTo>
                  <a:lnTo>
                    <a:pt x="401" y="663"/>
                  </a:lnTo>
                  <a:lnTo>
                    <a:pt x="401" y="661"/>
                  </a:lnTo>
                  <a:lnTo>
                    <a:pt x="401" y="660"/>
                  </a:lnTo>
                  <a:lnTo>
                    <a:pt x="399" y="660"/>
                  </a:lnTo>
                  <a:lnTo>
                    <a:pt x="398" y="660"/>
                  </a:lnTo>
                  <a:lnTo>
                    <a:pt x="396" y="660"/>
                  </a:lnTo>
                  <a:lnTo>
                    <a:pt x="394" y="658"/>
                  </a:lnTo>
                  <a:lnTo>
                    <a:pt x="393" y="658"/>
                  </a:lnTo>
                  <a:lnTo>
                    <a:pt x="391" y="660"/>
                  </a:lnTo>
                  <a:lnTo>
                    <a:pt x="388" y="660"/>
                  </a:lnTo>
                  <a:lnTo>
                    <a:pt x="386" y="660"/>
                  </a:lnTo>
                  <a:lnTo>
                    <a:pt x="385" y="661"/>
                  </a:lnTo>
                  <a:lnTo>
                    <a:pt x="381" y="661"/>
                  </a:lnTo>
                  <a:lnTo>
                    <a:pt x="380" y="661"/>
                  </a:lnTo>
                  <a:lnTo>
                    <a:pt x="378" y="661"/>
                  </a:lnTo>
                  <a:lnTo>
                    <a:pt x="378" y="660"/>
                  </a:lnTo>
                  <a:lnTo>
                    <a:pt x="378" y="660"/>
                  </a:lnTo>
                  <a:lnTo>
                    <a:pt x="376" y="658"/>
                  </a:lnTo>
                  <a:lnTo>
                    <a:pt x="375" y="656"/>
                  </a:lnTo>
                  <a:lnTo>
                    <a:pt x="373" y="655"/>
                  </a:lnTo>
                  <a:lnTo>
                    <a:pt x="370" y="653"/>
                  </a:lnTo>
                  <a:lnTo>
                    <a:pt x="367" y="653"/>
                  </a:lnTo>
                  <a:lnTo>
                    <a:pt x="363" y="651"/>
                  </a:lnTo>
                  <a:lnTo>
                    <a:pt x="360" y="650"/>
                  </a:lnTo>
                  <a:lnTo>
                    <a:pt x="358" y="646"/>
                  </a:lnTo>
                  <a:lnTo>
                    <a:pt x="358" y="645"/>
                  </a:lnTo>
                  <a:lnTo>
                    <a:pt x="358" y="643"/>
                  </a:lnTo>
                  <a:lnTo>
                    <a:pt x="358" y="640"/>
                  </a:lnTo>
                  <a:lnTo>
                    <a:pt x="357" y="638"/>
                  </a:lnTo>
                  <a:lnTo>
                    <a:pt x="357" y="637"/>
                  </a:lnTo>
                  <a:lnTo>
                    <a:pt x="355" y="637"/>
                  </a:lnTo>
                  <a:lnTo>
                    <a:pt x="354" y="637"/>
                  </a:lnTo>
                  <a:lnTo>
                    <a:pt x="350" y="635"/>
                  </a:lnTo>
                  <a:lnTo>
                    <a:pt x="349" y="633"/>
                  </a:lnTo>
                  <a:lnTo>
                    <a:pt x="347" y="630"/>
                  </a:lnTo>
                  <a:lnTo>
                    <a:pt x="345" y="627"/>
                  </a:lnTo>
                  <a:lnTo>
                    <a:pt x="345" y="624"/>
                  </a:lnTo>
                  <a:lnTo>
                    <a:pt x="344" y="622"/>
                  </a:lnTo>
                  <a:lnTo>
                    <a:pt x="342" y="620"/>
                  </a:lnTo>
                  <a:lnTo>
                    <a:pt x="340" y="617"/>
                  </a:lnTo>
                  <a:lnTo>
                    <a:pt x="340" y="617"/>
                  </a:lnTo>
                  <a:lnTo>
                    <a:pt x="340" y="615"/>
                  </a:lnTo>
                  <a:lnTo>
                    <a:pt x="339" y="612"/>
                  </a:lnTo>
                  <a:lnTo>
                    <a:pt x="337" y="610"/>
                  </a:lnTo>
                  <a:lnTo>
                    <a:pt x="337" y="609"/>
                  </a:lnTo>
                  <a:lnTo>
                    <a:pt x="332" y="604"/>
                  </a:lnTo>
                  <a:lnTo>
                    <a:pt x="329" y="599"/>
                  </a:lnTo>
                  <a:lnTo>
                    <a:pt x="327" y="597"/>
                  </a:lnTo>
                  <a:lnTo>
                    <a:pt x="326" y="596"/>
                  </a:lnTo>
                  <a:lnTo>
                    <a:pt x="324" y="596"/>
                  </a:lnTo>
                  <a:lnTo>
                    <a:pt x="322" y="594"/>
                  </a:lnTo>
                  <a:lnTo>
                    <a:pt x="322" y="592"/>
                  </a:lnTo>
                  <a:lnTo>
                    <a:pt x="321" y="589"/>
                  </a:lnTo>
                  <a:lnTo>
                    <a:pt x="322" y="584"/>
                  </a:lnTo>
                  <a:lnTo>
                    <a:pt x="324" y="583"/>
                  </a:lnTo>
                  <a:lnTo>
                    <a:pt x="326" y="583"/>
                  </a:lnTo>
                  <a:lnTo>
                    <a:pt x="327" y="581"/>
                  </a:lnTo>
                  <a:lnTo>
                    <a:pt x="329" y="579"/>
                  </a:lnTo>
                  <a:lnTo>
                    <a:pt x="331" y="579"/>
                  </a:lnTo>
                  <a:lnTo>
                    <a:pt x="332" y="579"/>
                  </a:lnTo>
                  <a:lnTo>
                    <a:pt x="332" y="578"/>
                  </a:lnTo>
                  <a:lnTo>
                    <a:pt x="334" y="576"/>
                  </a:lnTo>
                  <a:lnTo>
                    <a:pt x="334" y="563"/>
                  </a:lnTo>
                  <a:lnTo>
                    <a:pt x="332" y="563"/>
                  </a:lnTo>
                  <a:lnTo>
                    <a:pt x="329" y="563"/>
                  </a:lnTo>
                  <a:lnTo>
                    <a:pt x="326" y="563"/>
                  </a:lnTo>
                  <a:lnTo>
                    <a:pt x="326" y="565"/>
                  </a:lnTo>
                  <a:lnTo>
                    <a:pt x="324" y="566"/>
                  </a:lnTo>
                  <a:lnTo>
                    <a:pt x="324" y="568"/>
                  </a:lnTo>
                  <a:lnTo>
                    <a:pt x="322" y="570"/>
                  </a:lnTo>
                  <a:lnTo>
                    <a:pt x="321" y="571"/>
                  </a:lnTo>
                  <a:lnTo>
                    <a:pt x="319" y="573"/>
                  </a:lnTo>
                  <a:lnTo>
                    <a:pt x="318" y="573"/>
                  </a:lnTo>
                  <a:lnTo>
                    <a:pt x="316" y="573"/>
                  </a:lnTo>
                  <a:lnTo>
                    <a:pt x="314" y="573"/>
                  </a:lnTo>
                  <a:lnTo>
                    <a:pt x="313" y="573"/>
                  </a:lnTo>
                  <a:lnTo>
                    <a:pt x="311" y="571"/>
                  </a:lnTo>
                  <a:lnTo>
                    <a:pt x="311" y="570"/>
                  </a:lnTo>
                  <a:lnTo>
                    <a:pt x="309" y="566"/>
                  </a:lnTo>
                  <a:lnTo>
                    <a:pt x="308" y="563"/>
                  </a:lnTo>
                  <a:lnTo>
                    <a:pt x="308" y="560"/>
                  </a:lnTo>
                  <a:lnTo>
                    <a:pt x="308" y="558"/>
                  </a:lnTo>
                  <a:lnTo>
                    <a:pt x="308" y="556"/>
                  </a:lnTo>
                  <a:lnTo>
                    <a:pt x="309" y="555"/>
                  </a:lnTo>
                  <a:lnTo>
                    <a:pt x="311" y="555"/>
                  </a:lnTo>
                  <a:lnTo>
                    <a:pt x="311" y="553"/>
                  </a:lnTo>
                  <a:lnTo>
                    <a:pt x="313" y="552"/>
                  </a:lnTo>
                  <a:lnTo>
                    <a:pt x="313" y="550"/>
                  </a:lnTo>
                  <a:lnTo>
                    <a:pt x="313" y="548"/>
                  </a:lnTo>
                  <a:lnTo>
                    <a:pt x="314" y="547"/>
                  </a:lnTo>
                  <a:lnTo>
                    <a:pt x="316" y="547"/>
                  </a:lnTo>
                  <a:lnTo>
                    <a:pt x="316" y="547"/>
                  </a:lnTo>
                  <a:lnTo>
                    <a:pt x="318" y="547"/>
                  </a:lnTo>
                  <a:lnTo>
                    <a:pt x="318" y="547"/>
                  </a:lnTo>
                  <a:lnTo>
                    <a:pt x="319" y="545"/>
                  </a:lnTo>
                  <a:lnTo>
                    <a:pt x="319" y="543"/>
                  </a:lnTo>
                  <a:lnTo>
                    <a:pt x="319" y="542"/>
                  </a:lnTo>
                  <a:lnTo>
                    <a:pt x="319" y="540"/>
                  </a:lnTo>
                  <a:lnTo>
                    <a:pt x="318" y="538"/>
                  </a:lnTo>
                  <a:lnTo>
                    <a:pt x="316" y="538"/>
                  </a:lnTo>
                  <a:lnTo>
                    <a:pt x="313" y="538"/>
                  </a:lnTo>
                  <a:lnTo>
                    <a:pt x="311" y="538"/>
                  </a:lnTo>
                  <a:lnTo>
                    <a:pt x="309" y="538"/>
                  </a:lnTo>
                  <a:lnTo>
                    <a:pt x="309" y="538"/>
                  </a:lnTo>
                  <a:lnTo>
                    <a:pt x="308" y="540"/>
                  </a:lnTo>
                  <a:lnTo>
                    <a:pt x="308" y="542"/>
                  </a:lnTo>
                  <a:lnTo>
                    <a:pt x="304" y="542"/>
                  </a:lnTo>
                  <a:lnTo>
                    <a:pt x="303" y="542"/>
                  </a:lnTo>
                  <a:lnTo>
                    <a:pt x="301" y="542"/>
                  </a:lnTo>
                  <a:lnTo>
                    <a:pt x="300" y="542"/>
                  </a:lnTo>
                  <a:lnTo>
                    <a:pt x="298" y="542"/>
                  </a:lnTo>
                  <a:lnTo>
                    <a:pt x="296" y="540"/>
                  </a:lnTo>
                  <a:lnTo>
                    <a:pt x="296" y="538"/>
                  </a:lnTo>
                  <a:lnTo>
                    <a:pt x="295" y="535"/>
                  </a:lnTo>
                  <a:lnTo>
                    <a:pt x="293" y="532"/>
                  </a:lnTo>
                  <a:lnTo>
                    <a:pt x="291" y="530"/>
                  </a:lnTo>
                  <a:lnTo>
                    <a:pt x="290" y="527"/>
                  </a:lnTo>
                  <a:lnTo>
                    <a:pt x="290" y="524"/>
                  </a:lnTo>
                  <a:lnTo>
                    <a:pt x="290" y="522"/>
                  </a:lnTo>
                  <a:lnTo>
                    <a:pt x="291" y="519"/>
                  </a:lnTo>
                  <a:lnTo>
                    <a:pt x="295" y="519"/>
                  </a:lnTo>
                  <a:lnTo>
                    <a:pt x="298" y="517"/>
                  </a:lnTo>
                  <a:lnTo>
                    <a:pt x="298" y="514"/>
                  </a:lnTo>
                  <a:lnTo>
                    <a:pt x="296" y="512"/>
                  </a:lnTo>
                  <a:lnTo>
                    <a:pt x="295" y="511"/>
                  </a:lnTo>
                  <a:lnTo>
                    <a:pt x="293" y="511"/>
                  </a:lnTo>
                  <a:lnTo>
                    <a:pt x="291" y="509"/>
                  </a:lnTo>
                  <a:lnTo>
                    <a:pt x="290" y="507"/>
                  </a:lnTo>
                  <a:lnTo>
                    <a:pt x="288" y="507"/>
                  </a:lnTo>
                  <a:lnTo>
                    <a:pt x="286" y="507"/>
                  </a:lnTo>
                  <a:lnTo>
                    <a:pt x="285" y="506"/>
                  </a:lnTo>
                  <a:lnTo>
                    <a:pt x="283" y="506"/>
                  </a:lnTo>
                  <a:lnTo>
                    <a:pt x="283" y="506"/>
                  </a:lnTo>
                  <a:lnTo>
                    <a:pt x="282" y="504"/>
                  </a:lnTo>
                  <a:lnTo>
                    <a:pt x="282" y="502"/>
                  </a:lnTo>
                  <a:lnTo>
                    <a:pt x="280" y="501"/>
                  </a:lnTo>
                  <a:lnTo>
                    <a:pt x="280" y="498"/>
                  </a:lnTo>
                  <a:lnTo>
                    <a:pt x="280" y="496"/>
                  </a:lnTo>
                  <a:lnTo>
                    <a:pt x="280" y="494"/>
                  </a:lnTo>
                  <a:lnTo>
                    <a:pt x="280" y="493"/>
                  </a:lnTo>
                  <a:lnTo>
                    <a:pt x="280" y="491"/>
                  </a:lnTo>
                  <a:lnTo>
                    <a:pt x="282" y="491"/>
                  </a:lnTo>
                  <a:lnTo>
                    <a:pt x="283" y="491"/>
                  </a:lnTo>
                  <a:lnTo>
                    <a:pt x="285" y="489"/>
                  </a:lnTo>
                  <a:lnTo>
                    <a:pt x="286" y="489"/>
                  </a:lnTo>
                  <a:lnTo>
                    <a:pt x="288" y="489"/>
                  </a:lnTo>
                  <a:lnTo>
                    <a:pt x="290" y="488"/>
                  </a:lnTo>
                  <a:lnTo>
                    <a:pt x="291" y="488"/>
                  </a:lnTo>
                  <a:lnTo>
                    <a:pt x="291" y="486"/>
                  </a:lnTo>
                  <a:lnTo>
                    <a:pt x="293" y="484"/>
                  </a:lnTo>
                  <a:lnTo>
                    <a:pt x="295" y="486"/>
                  </a:lnTo>
                  <a:lnTo>
                    <a:pt x="296" y="486"/>
                  </a:lnTo>
                  <a:lnTo>
                    <a:pt x="298" y="486"/>
                  </a:lnTo>
                  <a:lnTo>
                    <a:pt x="301" y="488"/>
                  </a:lnTo>
                  <a:lnTo>
                    <a:pt x="301" y="471"/>
                  </a:lnTo>
                  <a:lnTo>
                    <a:pt x="301" y="471"/>
                  </a:lnTo>
                  <a:lnTo>
                    <a:pt x="303" y="471"/>
                  </a:lnTo>
                  <a:lnTo>
                    <a:pt x="304" y="471"/>
                  </a:lnTo>
                  <a:lnTo>
                    <a:pt x="306" y="471"/>
                  </a:lnTo>
                  <a:lnTo>
                    <a:pt x="306" y="471"/>
                  </a:lnTo>
                  <a:lnTo>
                    <a:pt x="308" y="473"/>
                  </a:lnTo>
                  <a:lnTo>
                    <a:pt x="311" y="473"/>
                  </a:lnTo>
                  <a:lnTo>
                    <a:pt x="313" y="473"/>
                  </a:lnTo>
                  <a:lnTo>
                    <a:pt x="314" y="473"/>
                  </a:lnTo>
                  <a:lnTo>
                    <a:pt x="316" y="471"/>
                  </a:lnTo>
                  <a:lnTo>
                    <a:pt x="316" y="470"/>
                  </a:lnTo>
                  <a:lnTo>
                    <a:pt x="318" y="470"/>
                  </a:lnTo>
                  <a:lnTo>
                    <a:pt x="319" y="468"/>
                  </a:lnTo>
                  <a:lnTo>
                    <a:pt x="319" y="466"/>
                  </a:lnTo>
                  <a:lnTo>
                    <a:pt x="321" y="466"/>
                  </a:lnTo>
                  <a:lnTo>
                    <a:pt x="322" y="466"/>
                  </a:lnTo>
                  <a:lnTo>
                    <a:pt x="322" y="468"/>
                  </a:lnTo>
                  <a:lnTo>
                    <a:pt x="332" y="468"/>
                  </a:lnTo>
                  <a:lnTo>
                    <a:pt x="332" y="458"/>
                  </a:lnTo>
                  <a:lnTo>
                    <a:pt x="331" y="457"/>
                  </a:lnTo>
                  <a:lnTo>
                    <a:pt x="331" y="455"/>
                  </a:lnTo>
                  <a:lnTo>
                    <a:pt x="329" y="453"/>
                  </a:lnTo>
                  <a:lnTo>
                    <a:pt x="327" y="452"/>
                  </a:lnTo>
                  <a:lnTo>
                    <a:pt x="326" y="450"/>
                  </a:lnTo>
                  <a:lnTo>
                    <a:pt x="326" y="450"/>
                  </a:lnTo>
                  <a:lnTo>
                    <a:pt x="324" y="448"/>
                  </a:lnTo>
                  <a:lnTo>
                    <a:pt x="324" y="447"/>
                  </a:lnTo>
                  <a:lnTo>
                    <a:pt x="326" y="445"/>
                  </a:lnTo>
                  <a:lnTo>
                    <a:pt x="327" y="445"/>
                  </a:lnTo>
                  <a:lnTo>
                    <a:pt x="327" y="444"/>
                  </a:lnTo>
                  <a:lnTo>
                    <a:pt x="327" y="442"/>
                  </a:lnTo>
                  <a:lnTo>
                    <a:pt x="327" y="440"/>
                  </a:lnTo>
                  <a:lnTo>
                    <a:pt x="329" y="440"/>
                  </a:lnTo>
                  <a:lnTo>
                    <a:pt x="331" y="439"/>
                  </a:lnTo>
                  <a:lnTo>
                    <a:pt x="331" y="439"/>
                  </a:lnTo>
                  <a:lnTo>
                    <a:pt x="331" y="437"/>
                  </a:lnTo>
                  <a:lnTo>
                    <a:pt x="331" y="434"/>
                  </a:lnTo>
                  <a:lnTo>
                    <a:pt x="327" y="432"/>
                  </a:lnTo>
                  <a:lnTo>
                    <a:pt x="324" y="432"/>
                  </a:lnTo>
                  <a:lnTo>
                    <a:pt x="321" y="432"/>
                  </a:lnTo>
                  <a:lnTo>
                    <a:pt x="316" y="432"/>
                  </a:lnTo>
                  <a:lnTo>
                    <a:pt x="313" y="430"/>
                  </a:lnTo>
                  <a:lnTo>
                    <a:pt x="311" y="430"/>
                  </a:lnTo>
                  <a:lnTo>
                    <a:pt x="309" y="430"/>
                  </a:lnTo>
                  <a:lnTo>
                    <a:pt x="308" y="430"/>
                  </a:lnTo>
                  <a:lnTo>
                    <a:pt x="306" y="430"/>
                  </a:lnTo>
                  <a:lnTo>
                    <a:pt x="304" y="429"/>
                  </a:lnTo>
                  <a:lnTo>
                    <a:pt x="303" y="427"/>
                  </a:lnTo>
                  <a:lnTo>
                    <a:pt x="301" y="427"/>
                  </a:lnTo>
                  <a:lnTo>
                    <a:pt x="300" y="426"/>
                  </a:lnTo>
                  <a:lnTo>
                    <a:pt x="298" y="426"/>
                  </a:lnTo>
                  <a:lnTo>
                    <a:pt x="293" y="426"/>
                  </a:lnTo>
                  <a:lnTo>
                    <a:pt x="291" y="429"/>
                  </a:lnTo>
                  <a:lnTo>
                    <a:pt x="295" y="430"/>
                  </a:lnTo>
                  <a:lnTo>
                    <a:pt x="296" y="430"/>
                  </a:lnTo>
                  <a:lnTo>
                    <a:pt x="298" y="430"/>
                  </a:lnTo>
                  <a:lnTo>
                    <a:pt x="298" y="430"/>
                  </a:lnTo>
                  <a:lnTo>
                    <a:pt x="298" y="432"/>
                  </a:lnTo>
                  <a:lnTo>
                    <a:pt x="298" y="434"/>
                  </a:lnTo>
                  <a:lnTo>
                    <a:pt x="300" y="434"/>
                  </a:lnTo>
                  <a:lnTo>
                    <a:pt x="301" y="434"/>
                  </a:lnTo>
                  <a:lnTo>
                    <a:pt x="304" y="434"/>
                  </a:lnTo>
                  <a:lnTo>
                    <a:pt x="308" y="434"/>
                  </a:lnTo>
                  <a:lnTo>
                    <a:pt x="311" y="434"/>
                  </a:lnTo>
                  <a:lnTo>
                    <a:pt x="311" y="445"/>
                  </a:lnTo>
                  <a:lnTo>
                    <a:pt x="308" y="445"/>
                  </a:lnTo>
                  <a:lnTo>
                    <a:pt x="304" y="445"/>
                  </a:lnTo>
                  <a:lnTo>
                    <a:pt x="301" y="445"/>
                  </a:lnTo>
                  <a:lnTo>
                    <a:pt x="298" y="445"/>
                  </a:lnTo>
                  <a:lnTo>
                    <a:pt x="296" y="447"/>
                  </a:lnTo>
                  <a:lnTo>
                    <a:pt x="295" y="450"/>
                  </a:lnTo>
                  <a:lnTo>
                    <a:pt x="293" y="450"/>
                  </a:lnTo>
                  <a:lnTo>
                    <a:pt x="293" y="452"/>
                  </a:lnTo>
                  <a:lnTo>
                    <a:pt x="291" y="453"/>
                  </a:lnTo>
                  <a:lnTo>
                    <a:pt x="288" y="452"/>
                  </a:lnTo>
                  <a:lnTo>
                    <a:pt x="286" y="450"/>
                  </a:lnTo>
                  <a:lnTo>
                    <a:pt x="285" y="448"/>
                  </a:lnTo>
                  <a:lnTo>
                    <a:pt x="283" y="445"/>
                  </a:lnTo>
                  <a:lnTo>
                    <a:pt x="280" y="444"/>
                  </a:lnTo>
                  <a:lnTo>
                    <a:pt x="277" y="442"/>
                  </a:lnTo>
                  <a:lnTo>
                    <a:pt x="273" y="442"/>
                  </a:lnTo>
                  <a:lnTo>
                    <a:pt x="270" y="442"/>
                  </a:lnTo>
                  <a:lnTo>
                    <a:pt x="267" y="442"/>
                  </a:lnTo>
                  <a:lnTo>
                    <a:pt x="265" y="440"/>
                  </a:lnTo>
                  <a:lnTo>
                    <a:pt x="265" y="437"/>
                  </a:lnTo>
                  <a:lnTo>
                    <a:pt x="267" y="435"/>
                  </a:lnTo>
                  <a:lnTo>
                    <a:pt x="267" y="434"/>
                  </a:lnTo>
                  <a:lnTo>
                    <a:pt x="268" y="432"/>
                  </a:lnTo>
                  <a:lnTo>
                    <a:pt x="270" y="430"/>
                  </a:lnTo>
                  <a:lnTo>
                    <a:pt x="272" y="430"/>
                  </a:lnTo>
                  <a:lnTo>
                    <a:pt x="275" y="429"/>
                  </a:lnTo>
                  <a:lnTo>
                    <a:pt x="278" y="429"/>
                  </a:lnTo>
                  <a:lnTo>
                    <a:pt x="278" y="427"/>
                  </a:lnTo>
                  <a:lnTo>
                    <a:pt x="280" y="427"/>
                  </a:lnTo>
                  <a:lnTo>
                    <a:pt x="280" y="426"/>
                  </a:lnTo>
                  <a:lnTo>
                    <a:pt x="280" y="424"/>
                  </a:lnTo>
                  <a:lnTo>
                    <a:pt x="278" y="424"/>
                  </a:lnTo>
                  <a:lnTo>
                    <a:pt x="277" y="422"/>
                  </a:lnTo>
                  <a:lnTo>
                    <a:pt x="275" y="422"/>
                  </a:lnTo>
                  <a:lnTo>
                    <a:pt x="273" y="421"/>
                  </a:lnTo>
                  <a:lnTo>
                    <a:pt x="272" y="417"/>
                  </a:lnTo>
                  <a:lnTo>
                    <a:pt x="272" y="414"/>
                  </a:lnTo>
                  <a:lnTo>
                    <a:pt x="275" y="412"/>
                  </a:lnTo>
                  <a:lnTo>
                    <a:pt x="277" y="412"/>
                  </a:lnTo>
                  <a:lnTo>
                    <a:pt x="280" y="412"/>
                  </a:lnTo>
                  <a:lnTo>
                    <a:pt x="285" y="412"/>
                  </a:lnTo>
                  <a:lnTo>
                    <a:pt x="288" y="412"/>
                  </a:lnTo>
                  <a:lnTo>
                    <a:pt x="291" y="412"/>
                  </a:lnTo>
                  <a:lnTo>
                    <a:pt x="295" y="414"/>
                  </a:lnTo>
                  <a:lnTo>
                    <a:pt x="296" y="412"/>
                  </a:lnTo>
                  <a:lnTo>
                    <a:pt x="298" y="414"/>
                  </a:lnTo>
                  <a:lnTo>
                    <a:pt x="298" y="414"/>
                  </a:lnTo>
                  <a:lnTo>
                    <a:pt x="298" y="416"/>
                  </a:lnTo>
                  <a:lnTo>
                    <a:pt x="298" y="416"/>
                  </a:lnTo>
                  <a:lnTo>
                    <a:pt x="301" y="417"/>
                  </a:lnTo>
                  <a:lnTo>
                    <a:pt x="304" y="419"/>
                  </a:lnTo>
                  <a:lnTo>
                    <a:pt x="308" y="419"/>
                  </a:lnTo>
                  <a:lnTo>
                    <a:pt x="311" y="419"/>
                  </a:lnTo>
                  <a:lnTo>
                    <a:pt x="318" y="419"/>
                  </a:lnTo>
                  <a:lnTo>
                    <a:pt x="319" y="419"/>
                  </a:lnTo>
                  <a:lnTo>
                    <a:pt x="321" y="419"/>
                  </a:lnTo>
                  <a:lnTo>
                    <a:pt x="327" y="419"/>
                  </a:lnTo>
                  <a:lnTo>
                    <a:pt x="327" y="416"/>
                  </a:lnTo>
                  <a:lnTo>
                    <a:pt x="327" y="414"/>
                  </a:lnTo>
                  <a:lnTo>
                    <a:pt x="327" y="414"/>
                  </a:lnTo>
                  <a:lnTo>
                    <a:pt x="326" y="412"/>
                  </a:lnTo>
                  <a:lnTo>
                    <a:pt x="324" y="411"/>
                  </a:lnTo>
                  <a:lnTo>
                    <a:pt x="322" y="409"/>
                  </a:lnTo>
                  <a:lnTo>
                    <a:pt x="321" y="408"/>
                  </a:lnTo>
                  <a:lnTo>
                    <a:pt x="318" y="406"/>
                  </a:lnTo>
                  <a:lnTo>
                    <a:pt x="318" y="406"/>
                  </a:lnTo>
                  <a:lnTo>
                    <a:pt x="316" y="404"/>
                  </a:lnTo>
                  <a:lnTo>
                    <a:pt x="314" y="404"/>
                  </a:lnTo>
                  <a:lnTo>
                    <a:pt x="313" y="404"/>
                  </a:lnTo>
                  <a:lnTo>
                    <a:pt x="311" y="404"/>
                  </a:lnTo>
                  <a:lnTo>
                    <a:pt x="309" y="404"/>
                  </a:lnTo>
                  <a:lnTo>
                    <a:pt x="308" y="404"/>
                  </a:lnTo>
                  <a:lnTo>
                    <a:pt x="306" y="403"/>
                  </a:lnTo>
                  <a:lnTo>
                    <a:pt x="306" y="403"/>
                  </a:lnTo>
                  <a:lnTo>
                    <a:pt x="304" y="401"/>
                  </a:lnTo>
                  <a:lnTo>
                    <a:pt x="303" y="399"/>
                  </a:lnTo>
                  <a:lnTo>
                    <a:pt x="301" y="398"/>
                  </a:lnTo>
                  <a:lnTo>
                    <a:pt x="300" y="396"/>
                  </a:lnTo>
                  <a:lnTo>
                    <a:pt x="300" y="394"/>
                  </a:lnTo>
                  <a:lnTo>
                    <a:pt x="300" y="393"/>
                  </a:lnTo>
                  <a:lnTo>
                    <a:pt x="300" y="391"/>
                  </a:lnTo>
                  <a:lnTo>
                    <a:pt x="300" y="388"/>
                  </a:lnTo>
                  <a:lnTo>
                    <a:pt x="298" y="388"/>
                  </a:lnTo>
                  <a:lnTo>
                    <a:pt x="296" y="390"/>
                  </a:lnTo>
                  <a:lnTo>
                    <a:pt x="295" y="388"/>
                  </a:lnTo>
                  <a:lnTo>
                    <a:pt x="293" y="388"/>
                  </a:lnTo>
                  <a:lnTo>
                    <a:pt x="290" y="388"/>
                  </a:lnTo>
                  <a:lnTo>
                    <a:pt x="286" y="388"/>
                  </a:lnTo>
                  <a:lnTo>
                    <a:pt x="286" y="390"/>
                  </a:lnTo>
                  <a:lnTo>
                    <a:pt x="285" y="391"/>
                  </a:lnTo>
                  <a:lnTo>
                    <a:pt x="285" y="393"/>
                  </a:lnTo>
                  <a:lnTo>
                    <a:pt x="285" y="394"/>
                  </a:lnTo>
                  <a:lnTo>
                    <a:pt x="270" y="394"/>
                  </a:lnTo>
                  <a:lnTo>
                    <a:pt x="268" y="394"/>
                  </a:lnTo>
                  <a:lnTo>
                    <a:pt x="267" y="394"/>
                  </a:lnTo>
                  <a:lnTo>
                    <a:pt x="265" y="394"/>
                  </a:lnTo>
                  <a:lnTo>
                    <a:pt x="264" y="393"/>
                  </a:lnTo>
                  <a:lnTo>
                    <a:pt x="260" y="393"/>
                  </a:lnTo>
                  <a:lnTo>
                    <a:pt x="257" y="393"/>
                  </a:lnTo>
                  <a:lnTo>
                    <a:pt x="254" y="393"/>
                  </a:lnTo>
                  <a:lnTo>
                    <a:pt x="252" y="391"/>
                  </a:lnTo>
                  <a:lnTo>
                    <a:pt x="252" y="390"/>
                  </a:lnTo>
                  <a:lnTo>
                    <a:pt x="252" y="388"/>
                  </a:lnTo>
                  <a:lnTo>
                    <a:pt x="252" y="381"/>
                  </a:lnTo>
                  <a:lnTo>
                    <a:pt x="257" y="381"/>
                  </a:lnTo>
                  <a:lnTo>
                    <a:pt x="259" y="380"/>
                  </a:lnTo>
                  <a:lnTo>
                    <a:pt x="259" y="376"/>
                  </a:lnTo>
                  <a:lnTo>
                    <a:pt x="257" y="375"/>
                  </a:lnTo>
                  <a:lnTo>
                    <a:pt x="257" y="372"/>
                  </a:lnTo>
                  <a:lnTo>
                    <a:pt x="257" y="370"/>
                  </a:lnTo>
                  <a:lnTo>
                    <a:pt x="257" y="370"/>
                  </a:lnTo>
                  <a:lnTo>
                    <a:pt x="259" y="368"/>
                  </a:lnTo>
                  <a:lnTo>
                    <a:pt x="260" y="368"/>
                  </a:lnTo>
                  <a:lnTo>
                    <a:pt x="262" y="368"/>
                  </a:lnTo>
                  <a:lnTo>
                    <a:pt x="264" y="368"/>
                  </a:lnTo>
                  <a:lnTo>
                    <a:pt x="264" y="362"/>
                  </a:lnTo>
                  <a:lnTo>
                    <a:pt x="257" y="362"/>
                  </a:lnTo>
                  <a:lnTo>
                    <a:pt x="257" y="360"/>
                  </a:lnTo>
                  <a:lnTo>
                    <a:pt x="257" y="358"/>
                  </a:lnTo>
                  <a:lnTo>
                    <a:pt x="257" y="357"/>
                  </a:lnTo>
                  <a:lnTo>
                    <a:pt x="257" y="355"/>
                  </a:lnTo>
                  <a:lnTo>
                    <a:pt x="259" y="355"/>
                  </a:lnTo>
                  <a:lnTo>
                    <a:pt x="259" y="354"/>
                  </a:lnTo>
                  <a:lnTo>
                    <a:pt x="259" y="345"/>
                  </a:lnTo>
                  <a:lnTo>
                    <a:pt x="259" y="344"/>
                  </a:lnTo>
                  <a:lnTo>
                    <a:pt x="257" y="342"/>
                  </a:lnTo>
                  <a:lnTo>
                    <a:pt x="257" y="340"/>
                  </a:lnTo>
                  <a:lnTo>
                    <a:pt x="255" y="339"/>
                  </a:lnTo>
                  <a:lnTo>
                    <a:pt x="255" y="339"/>
                  </a:lnTo>
                  <a:lnTo>
                    <a:pt x="255" y="337"/>
                  </a:lnTo>
                  <a:lnTo>
                    <a:pt x="257" y="336"/>
                  </a:lnTo>
                  <a:lnTo>
                    <a:pt x="257" y="334"/>
                  </a:lnTo>
                  <a:lnTo>
                    <a:pt x="257" y="334"/>
                  </a:lnTo>
                  <a:lnTo>
                    <a:pt x="257" y="332"/>
                  </a:lnTo>
                  <a:lnTo>
                    <a:pt x="257" y="331"/>
                  </a:lnTo>
                  <a:lnTo>
                    <a:pt x="255" y="331"/>
                  </a:lnTo>
                  <a:lnTo>
                    <a:pt x="254" y="329"/>
                  </a:lnTo>
                  <a:lnTo>
                    <a:pt x="254" y="329"/>
                  </a:lnTo>
                  <a:lnTo>
                    <a:pt x="252" y="327"/>
                  </a:lnTo>
                  <a:lnTo>
                    <a:pt x="252" y="327"/>
                  </a:lnTo>
                  <a:lnTo>
                    <a:pt x="250" y="327"/>
                  </a:lnTo>
                  <a:lnTo>
                    <a:pt x="249" y="324"/>
                  </a:lnTo>
                  <a:lnTo>
                    <a:pt x="247" y="322"/>
                  </a:lnTo>
                  <a:lnTo>
                    <a:pt x="247" y="321"/>
                  </a:lnTo>
                  <a:lnTo>
                    <a:pt x="246" y="318"/>
                  </a:lnTo>
                  <a:lnTo>
                    <a:pt x="246" y="316"/>
                  </a:lnTo>
                  <a:lnTo>
                    <a:pt x="244" y="314"/>
                  </a:lnTo>
                  <a:lnTo>
                    <a:pt x="244" y="313"/>
                  </a:lnTo>
                  <a:lnTo>
                    <a:pt x="242" y="313"/>
                  </a:lnTo>
                  <a:lnTo>
                    <a:pt x="242" y="311"/>
                  </a:lnTo>
                  <a:lnTo>
                    <a:pt x="241" y="309"/>
                  </a:lnTo>
                  <a:lnTo>
                    <a:pt x="241" y="309"/>
                  </a:lnTo>
                  <a:lnTo>
                    <a:pt x="239" y="308"/>
                  </a:lnTo>
                  <a:lnTo>
                    <a:pt x="239" y="308"/>
                  </a:lnTo>
                  <a:lnTo>
                    <a:pt x="237" y="306"/>
                  </a:lnTo>
                  <a:lnTo>
                    <a:pt x="236" y="303"/>
                  </a:lnTo>
                  <a:lnTo>
                    <a:pt x="236" y="303"/>
                  </a:lnTo>
                  <a:lnTo>
                    <a:pt x="234" y="303"/>
                  </a:lnTo>
                  <a:lnTo>
                    <a:pt x="234" y="303"/>
                  </a:lnTo>
                  <a:lnTo>
                    <a:pt x="234" y="301"/>
                  </a:lnTo>
                  <a:lnTo>
                    <a:pt x="234" y="300"/>
                  </a:lnTo>
                  <a:lnTo>
                    <a:pt x="232" y="298"/>
                  </a:lnTo>
                  <a:lnTo>
                    <a:pt x="232" y="296"/>
                  </a:lnTo>
                  <a:lnTo>
                    <a:pt x="231" y="296"/>
                  </a:lnTo>
                  <a:lnTo>
                    <a:pt x="229" y="295"/>
                  </a:lnTo>
                  <a:lnTo>
                    <a:pt x="228" y="295"/>
                  </a:lnTo>
                  <a:lnTo>
                    <a:pt x="228" y="295"/>
                  </a:lnTo>
                  <a:lnTo>
                    <a:pt x="226" y="293"/>
                  </a:lnTo>
                  <a:lnTo>
                    <a:pt x="224" y="293"/>
                  </a:lnTo>
                  <a:lnTo>
                    <a:pt x="224" y="293"/>
                  </a:lnTo>
                  <a:lnTo>
                    <a:pt x="223" y="293"/>
                  </a:lnTo>
                  <a:lnTo>
                    <a:pt x="221" y="293"/>
                  </a:lnTo>
                  <a:lnTo>
                    <a:pt x="221" y="291"/>
                  </a:lnTo>
                  <a:lnTo>
                    <a:pt x="219" y="290"/>
                  </a:lnTo>
                  <a:lnTo>
                    <a:pt x="218" y="288"/>
                  </a:lnTo>
                  <a:lnTo>
                    <a:pt x="218" y="286"/>
                  </a:lnTo>
                  <a:lnTo>
                    <a:pt x="218" y="275"/>
                  </a:lnTo>
                  <a:lnTo>
                    <a:pt x="216" y="273"/>
                  </a:lnTo>
                  <a:lnTo>
                    <a:pt x="214" y="273"/>
                  </a:lnTo>
                  <a:lnTo>
                    <a:pt x="214" y="272"/>
                  </a:lnTo>
                  <a:lnTo>
                    <a:pt x="213" y="272"/>
                  </a:lnTo>
                  <a:lnTo>
                    <a:pt x="209" y="272"/>
                  </a:lnTo>
                  <a:lnTo>
                    <a:pt x="208" y="272"/>
                  </a:lnTo>
                  <a:lnTo>
                    <a:pt x="206" y="270"/>
                  </a:lnTo>
                  <a:lnTo>
                    <a:pt x="205" y="270"/>
                  </a:lnTo>
                  <a:lnTo>
                    <a:pt x="205" y="270"/>
                  </a:lnTo>
                  <a:lnTo>
                    <a:pt x="203" y="268"/>
                  </a:lnTo>
                  <a:lnTo>
                    <a:pt x="201" y="267"/>
                  </a:lnTo>
                  <a:lnTo>
                    <a:pt x="200" y="265"/>
                  </a:lnTo>
                  <a:lnTo>
                    <a:pt x="200" y="265"/>
                  </a:lnTo>
                  <a:lnTo>
                    <a:pt x="196" y="265"/>
                  </a:lnTo>
                  <a:lnTo>
                    <a:pt x="193" y="265"/>
                  </a:lnTo>
                  <a:lnTo>
                    <a:pt x="191" y="264"/>
                  </a:lnTo>
                  <a:lnTo>
                    <a:pt x="191" y="264"/>
                  </a:lnTo>
                  <a:lnTo>
                    <a:pt x="190" y="264"/>
                  </a:lnTo>
                  <a:lnTo>
                    <a:pt x="188" y="262"/>
                  </a:lnTo>
                  <a:lnTo>
                    <a:pt x="185" y="260"/>
                  </a:lnTo>
                  <a:lnTo>
                    <a:pt x="183" y="260"/>
                  </a:lnTo>
                  <a:lnTo>
                    <a:pt x="183" y="260"/>
                  </a:lnTo>
                  <a:lnTo>
                    <a:pt x="182" y="260"/>
                  </a:lnTo>
                  <a:lnTo>
                    <a:pt x="172" y="260"/>
                  </a:lnTo>
                  <a:lnTo>
                    <a:pt x="170" y="259"/>
                  </a:lnTo>
                  <a:lnTo>
                    <a:pt x="170" y="259"/>
                  </a:lnTo>
                  <a:lnTo>
                    <a:pt x="167" y="259"/>
                  </a:lnTo>
                  <a:lnTo>
                    <a:pt x="167" y="257"/>
                  </a:lnTo>
                  <a:lnTo>
                    <a:pt x="165" y="257"/>
                  </a:lnTo>
                  <a:lnTo>
                    <a:pt x="164" y="255"/>
                  </a:lnTo>
                  <a:lnTo>
                    <a:pt x="160" y="254"/>
                  </a:lnTo>
                  <a:lnTo>
                    <a:pt x="160" y="254"/>
                  </a:lnTo>
                  <a:lnTo>
                    <a:pt x="159" y="254"/>
                  </a:lnTo>
                  <a:lnTo>
                    <a:pt x="157" y="254"/>
                  </a:lnTo>
                  <a:lnTo>
                    <a:pt x="155" y="254"/>
                  </a:lnTo>
                  <a:lnTo>
                    <a:pt x="152" y="254"/>
                  </a:lnTo>
                  <a:lnTo>
                    <a:pt x="147" y="254"/>
                  </a:lnTo>
                  <a:lnTo>
                    <a:pt x="147" y="254"/>
                  </a:lnTo>
                  <a:lnTo>
                    <a:pt x="146" y="252"/>
                  </a:lnTo>
                  <a:lnTo>
                    <a:pt x="146" y="250"/>
                  </a:lnTo>
                  <a:lnTo>
                    <a:pt x="144" y="250"/>
                  </a:lnTo>
                  <a:lnTo>
                    <a:pt x="141" y="249"/>
                  </a:lnTo>
                  <a:lnTo>
                    <a:pt x="139" y="249"/>
                  </a:lnTo>
                  <a:lnTo>
                    <a:pt x="137" y="249"/>
                  </a:lnTo>
                  <a:lnTo>
                    <a:pt x="137" y="250"/>
                  </a:lnTo>
                  <a:lnTo>
                    <a:pt x="136" y="250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3" y="254"/>
                  </a:lnTo>
                  <a:lnTo>
                    <a:pt x="131" y="254"/>
                  </a:lnTo>
                  <a:lnTo>
                    <a:pt x="129" y="254"/>
                  </a:lnTo>
                  <a:lnTo>
                    <a:pt x="128" y="254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4" y="257"/>
                  </a:lnTo>
                  <a:lnTo>
                    <a:pt x="123" y="257"/>
                  </a:lnTo>
                  <a:lnTo>
                    <a:pt x="121" y="257"/>
                  </a:lnTo>
                  <a:lnTo>
                    <a:pt x="119" y="257"/>
                  </a:lnTo>
                  <a:lnTo>
                    <a:pt x="116" y="257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3" y="254"/>
                  </a:lnTo>
                  <a:lnTo>
                    <a:pt x="106" y="254"/>
                  </a:lnTo>
                  <a:lnTo>
                    <a:pt x="106" y="257"/>
                  </a:lnTo>
                  <a:lnTo>
                    <a:pt x="106" y="257"/>
                  </a:lnTo>
                  <a:lnTo>
                    <a:pt x="105" y="259"/>
                  </a:lnTo>
                  <a:lnTo>
                    <a:pt x="105" y="257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100" y="255"/>
                  </a:lnTo>
                  <a:lnTo>
                    <a:pt x="98" y="255"/>
                  </a:lnTo>
                  <a:lnTo>
                    <a:pt x="97" y="254"/>
                  </a:lnTo>
                  <a:lnTo>
                    <a:pt x="93" y="254"/>
                  </a:lnTo>
                  <a:lnTo>
                    <a:pt x="92" y="254"/>
                  </a:lnTo>
                  <a:lnTo>
                    <a:pt x="88" y="254"/>
                  </a:lnTo>
                  <a:lnTo>
                    <a:pt x="87" y="254"/>
                  </a:lnTo>
                  <a:lnTo>
                    <a:pt x="87" y="254"/>
                  </a:lnTo>
                  <a:lnTo>
                    <a:pt x="85" y="254"/>
                  </a:lnTo>
                  <a:lnTo>
                    <a:pt x="85" y="255"/>
                  </a:lnTo>
                  <a:lnTo>
                    <a:pt x="85" y="257"/>
                  </a:lnTo>
                  <a:lnTo>
                    <a:pt x="85" y="259"/>
                  </a:lnTo>
                  <a:lnTo>
                    <a:pt x="87" y="259"/>
                  </a:lnTo>
                  <a:lnTo>
                    <a:pt x="88" y="260"/>
                  </a:lnTo>
                  <a:lnTo>
                    <a:pt x="88" y="262"/>
                  </a:lnTo>
                  <a:lnTo>
                    <a:pt x="88" y="264"/>
                  </a:lnTo>
                  <a:lnTo>
                    <a:pt x="87" y="264"/>
                  </a:lnTo>
                  <a:lnTo>
                    <a:pt x="83" y="264"/>
                  </a:lnTo>
                  <a:lnTo>
                    <a:pt x="82" y="264"/>
                  </a:lnTo>
                  <a:lnTo>
                    <a:pt x="80" y="264"/>
                  </a:lnTo>
                  <a:lnTo>
                    <a:pt x="77" y="262"/>
                  </a:lnTo>
                  <a:lnTo>
                    <a:pt x="77" y="260"/>
                  </a:lnTo>
                  <a:lnTo>
                    <a:pt x="75" y="260"/>
                  </a:lnTo>
                  <a:lnTo>
                    <a:pt x="74" y="260"/>
                  </a:lnTo>
                  <a:lnTo>
                    <a:pt x="72" y="259"/>
                  </a:lnTo>
                  <a:lnTo>
                    <a:pt x="69" y="259"/>
                  </a:lnTo>
                  <a:lnTo>
                    <a:pt x="67" y="257"/>
                  </a:lnTo>
                  <a:lnTo>
                    <a:pt x="65" y="257"/>
                  </a:lnTo>
                  <a:lnTo>
                    <a:pt x="64" y="255"/>
                  </a:lnTo>
                  <a:lnTo>
                    <a:pt x="64" y="255"/>
                  </a:lnTo>
                  <a:lnTo>
                    <a:pt x="62" y="255"/>
                  </a:lnTo>
                  <a:lnTo>
                    <a:pt x="62" y="254"/>
                  </a:lnTo>
                  <a:lnTo>
                    <a:pt x="62" y="254"/>
                  </a:lnTo>
                  <a:lnTo>
                    <a:pt x="61" y="252"/>
                  </a:lnTo>
                  <a:lnTo>
                    <a:pt x="61" y="250"/>
                  </a:lnTo>
                  <a:lnTo>
                    <a:pt x="59" y="250"/>
                  </a:lnTo>
                  <a:lnTo>
                    <a:pt x="56" y="249"/>
                  </a:lnTo>
                  <a:lnTo>
                    <a:pt x="54" y="249"/>
                  </a:lnTo>
                  <a:lnTo>
                    <a:pt x="54" y="247"/>
                  </a:lnTo>
                  <a:lnTo>
                    <a:pt x="54" y="247"/>
                  </a:lnTo>
                  <a:lnTo>
                    <a:pt x="54" y="246"/>
                  </a:lnTo>
                  <a:lnTo>
                    <a:pt x="54" y="244"/>
                  </a:lnTo>
                  <a:lnTo>
                    <a:pt x="56" y="244"/>
                  </a:lnTo>
                  <a:lnTo>
                    <a:pt x="57" y="244"/>
                  </a:lnTo>
                  <a:lnTo>
                    <a:pt x="61" y="244"/>
                  </a:lnTo>
                  <a:lnTo>
                    <a:pt x="59" y="242"/>
                  </a:lnTo>
                  <a:lnTo>
                    <a:pt x="56" y="242"/>
                  </a:lnTo>
                  <a:lnTo>
                    <a:pt x="54" y="241"/>
                  </a:lnTo>
                  <a:lnTo>
                    <a:pt x="51" y="239"/>
                  </a:lnTo>
                  <a:lnTo>
                    <a:pt x="47" y="239"/>
                  </a:lnTo>
                  <a:lnTo>
                    <a:pt x="46" y="237"/>
                  </a:lnTo>
                  <a:lnTo>
                    <a:pt x="44" y="237"/>
                  </a:lnTo>
                  <a:lnTo>
                    <a:pt x="41" y="236"/>
                  </a:lnTo>
                  <a:lnTo>
                    <a:pt x="39" y="236"/>
                  </a:lnTo>
                  <a:lnTo>
                    <a:pt x="36" y="236"/>
                  </a:lnTo>
                  <a:lnTo>
                    <a:pt x="36" y="236"/>
                  </a:lnTo>
                  <a:lnTo>
                    <a:pt x="34" y="234"/>
                  </a:lnTo>
                  <a:lnTo>
                    <a:pt x="33" y="232"/>
                  </a:lnTo>
                  <a:lnTo>
                    <a:pt x="31" y="232"/>
                  </a:lnTo>
                  <a:lnTo>
                    <a:pt x="29" y="231"/>
                  </a:lnTo>
                  <a:lnTo>
                    <a:pt x="28" y="229"/>
                  </a:lnTo>
                  <a:lnTo>
                    <a:pt x="29" y="228"/>
                  </a:lnTo>
                  <a:lnTo>
                    <a:pt x="29" y="226"/>
                  </a:lnTo>
                  <a:lnTo>
                    <a:pt x="31" y="226"/>
                  </a:lnTo>
                  <a:lnTo>
                    <a:pt x="31" y="226"/>
                  </a:lnTo>
                  <a:lnTo>
                    <a:pt x="41" y="226"/>
                  </a:lnTo>
                  <a:lnTo>
                    <a:pt x="41" y="224"/>
                  </a:lnTo>
                  <a:lnTo>
                    <a:pt x="41" y="221"/>
                  </a:lnTo>
                  <a:lnTo>
                    <a:pt x="43" y="221"/>
                  </a:lnTo>
                  <a:lnTo>
                    <a:pt x="46" y="221"/>
                  </a:lnTo>
                  <a:lnTo>
                    <a:pt x="47" y="221"/>
                  </a:lnTo>
                  <a:lnTo>
                    <a:pt x="47" y="221"/>
                  </a:lnTo>
                  <a:lnTo>
                    <a:pt x="51" y="223"/>
                  </a:lnTo>
                  <a:lnTo>
                    <a:pt x="52" y="223"/>
                  </a:lnTo>
                  <a:lnTo>
                    <a:pt x="54" y="223"/>
                  </a:lnTo>
                  <a:lnTo>
                    <a:pt x="56" y="223"/>
                  </a:lnTo>
                  <a:lnTo>
                    <a:pt x="56" y="223"/>
                  </a:lnTo>
                  <a:lnTo>
                    <a:pt x="59" y="223"/>
                  </a:lnTo>
                  <a:lnTo>
                    <a:pt x="61" y="223"/>
                  </a:lnTo>
                  <a:lnTo>
                    <a:pt x="64" y="223"/>
                  </a:lnTo>
                  <a:lnTo>
                    <a:pt x="64" y="223"/>
                  </a:lnTo>
                  <a:lnTo>
                    <a:pt x="65" y="221"/>
                  </a:lnTo>
                  <a:lnTo>
                    <a:pt x="67" y="221"/>
                  </a:lnTo>
                  <a:lnTo>
                    <a:pt x="70" y="221"/>
                  </a:lnTo>
                  <a:lnTo>
                    <a:pt x="74" y="221"/>
                  </a:lnTo>
                  <a:lnTo>
                    <a:pt x="75" y="221"/>
                  </a:lnTo>
                  <a:lnTo>
                    <a:pt x="75" y="223"/>
                  </a:lnTo>
                  <a:lnTo>
                    <a:pt x="77" y="223"/>
                  </a:lnTo>
                  <a:lnTo>
                    <a:pt x="79" y="223"/>
                  </a:lnTo>
                  <a:lnTo>
                    <a:pt x="80" y="223"/>
                  </a:lnTo>
                  <a:lnTo>
                    <a:pt x="80" y="223"/>
                  </a:lnTo>
                  <a:lnTo>
                    <a:pt x="83" y="223"/>
                  </a:lnTo>
                  <a:lnTo>
                    <a:pt x="85" y="223"/>
                  </a:lnTo>
                  <a:lnTo>
                    <a:pt x="85" y="221"/>
                  </a:lnTo>
                  <a:lnTo>
                    <a:pt x="88" y="219"/>
                  </a:lnTo>
                  <a:lnTo>
                    <a:pt x="90" y="219"/>
                  </a:lnTo>
                  <a:lnTo>
                    <a:pt x="92" y="219"/>
                  </a:lnTo>
                  <a:lnTo>
                    <a:pt x="92" y="218"/>
                  </a:lnTo>
                  <a:lnTo>
                    <a:pt x="93" y="216"/>
                  </a:lnTo>
                  <a:lnTo>
                    <a:pt x="93" y="214"/>
                  </a:lnTo>
                  <a:lnTo>
                    <a:pt x="93" y="208"/>
                  </a:lnTo>
                  <a:lnTo>
                    <a:pt x="93" y="209"/>
                  </a:lnTo>
                  <a:lnTo>
                    <a:pt x="92" y="208"/>
                  </a:lnTo>
                  <a:lnTo>
                    <a:pt x="90" y="208"/>
                  </a:lnTo>
                  <a:lnTo>
                    <a:pt x="88" y="208"/>
                  </a:lnTo>
                  <a:lnTo>
                    <a:pt x="87" y="208"/>
                  </a:lnTo>
                  <a:lnTo>
                    <a:pt x="83" y="209"/>
                  </a:lnTo>
                  <a:lnTo>
                    <a:pt x="82" y="209"/>
                  </a:lnTo>
                  <a:lnTo>
                    <a:pt x="80" y="209"/>
                  </a:lnTo>
                  <a:lnTo>
                    <a:pt x="72" y="209"/>
                  </a:lnTo>
                  <a:lnTo>
                    <a:pt x="70" y="209"/>
                  </a:lnTo>
                  <a:lnTo>
                    <a:pt x="70" y="211"/>
                  </a:lnTo>
                  <a:lnTo>
                    <a:pt x="69" y="211"/>
                  </a:lnTo>
                  <a:lnTo>
                    <a:pt x="65" y="213"/>
                  </a:lnTo>
                  <a:lnTo>
                    <a:pt x="64" y="213"/>
                  </a:lnTo>
                  <a:lnTo>
                    <a:pt x="59" y="213"/>
                  </a:lnTo>
                  <a:lnTo>
                    <a:pt x="57" y="213"/>
                  </a:lnTo>
                  <a:lnTo>
                    <a:pt x="57" y="213"/>
                  </a:lnTo>
                  <a:lnTo>
                    <a:pt x="56" y="213"/>
                  </a:lnTo>
                  <a:lnTo>
                    <a:pt x="54" y="213"/>
                  </a:lnTo>
                  <a:lnTo>
                    <a:pt x="51" y="211"/>
                  </a:lnTo>
                  <a:lnTo>
                    <a:pt x="51" y="211"/>
                  </a:lnTo>
                  <a:lnTo>
                    <a:pt x="49" y="209"/>
                  </a:lnTo>
                  <a:lnTo>
                    <a:pt x="49" y="209"/>
                  </a:lnTo>
                  <a:lnTo>
                    <a:pt x="47" y="209"/>
                  </a:lnTo>
                  <a:lnTo>
                    <a:pt x="46" y="209"/>
                  </a:lnTo>
                  <a:lnTo>
                    <a:pt x="39" y="206"/>
                  </a:lnTo>
                  <a:lnTo>
                    <a:pt x="25" y="206"/>
                  </a:lnTo>
                  <a:lnTo>
                    <a:pt x="23" y="205"/>
                  </a:lnTo>
                  <a:lnTo>
                    <a:pt x="23" y="203"/>
                  </a:lnTo>
                  <a:lnTo>
                    <a:pt x="20" y="201"/>
                  </a:lnTo>
                  <a:lnTo>
                    <a:pt x="16" y="200"/>
                  </a:lnTo>
                  <a:lnTo>
                    <a:pt x="15" y="200"/>
                  </a:lnTo>
                  <a:lnTo>
                    <a:pt x="13" y="200"/>
                  </a:lnTo>
                  <a:lnTo>
                    <a:pt x="10" y="200"/>
                  </a:lnTo>
                  <a:lnTo>
                    <a:pt x="8" y="200"/>
                  </a:lnTo>
                  <a:lnTo>
                    <a:pt x="7" y="200"/>
                  </a:lnTo>
                  <a:lnTo>
                    <a:pt x="7" y="198"/>
                  </a:lnTo>
                  <a:lnTo>
                    <a:pt x="7" y="196"/>
                  </a:lnTo>
                  <a:lnTo>
                    <a:pt x="5" y="196"/>
                  </a:lnTo>
                  <a:lnTo>
                    <a:pt x="3" y="195"/>
                  </a:lnTo>
                  <a:lnTo>
                    <a:pt x="2" y="193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0" y="188"/>
                  </a:lnTo>
                  <a:lnTo>
                    <a:pt x="0" y="187"/>
                  </a:lnTo>
                  <a:lnTo>
                    <a:pt x="2" y="185"/>
                  </a:lnTo>
                  <a:lnTo>
                    <a:pt x="2" y="183"/>
                  </a:lnTo>
                  <a:lnTo>
                    <a:pt x="3" y="183"/>
                  </a:lnTo>
                  <a:lnTo>
                    <a:pt x="11" y="183"/>
                  </a:lnTo>
                  <a:lnTo>
                    <a:pt x="11" y="183"/>
                  </a:lnTo>
                  <a:lnTo>
                    <a:pt x="13" y="182"/>
                  </a:lnTo>
                  <a:lnTo>
                    <a:pt x="13" y="180"/>
                  </a:lnTo>
                  <a:lnTo>
                    <a:pt x="13" y="180"/>
                  </a:lnTo>
                  <a:lnTo>
                    <a:pt x="13" y="178"/>
                  </a:lnTo>
                  <a:lnTo>
                    <a:pt x="13" y="178"/>
                  </a:lnTo>
                  <a:lnTo>
                    <a:pt x="15" y="177"/>
                  </a:lnTo>
                  <a:lnTo>
                    <a:pt x="15" y="175"/>
                  </a:lnTo>
                  <a:lnTo>
                    <a:pt x="16" y="175"/>
                  </a:lnTo>
                  <a:lnTo>
                    <a:pt x="18" y="175"/>
                  </a:lnTo>
                  <a:lnTo>
                    <a:pt x="21" y="173"/>
                  </a:lnTo>
                  <a:lnTo>
                    <a:pt x="21" y="173"/>
                  </a:lnTo>
                  <a:lnTo>
                    <a:pt x="23" y="173"/>
                  </a:lnTo>
                  <a:lnTo>
                    <a:pt x="25" y="173"/>
                  </a:lnTo>
                  <a:lnTo>
                    <a:pt x="26" y="173"/>
                  </a:lnTo>
                  <a:lnTo>
                    <a:pt x="28" y="173"/>
                  </a:lnTo>
                  <a:lnTo>
                    <a:pt x="29" y="173"/>
                  </a:lnTo>
                  <a:lnTo>
                    <a:pt x="31" y="173"/>
                  </a:lnTo>
                  <a:lnTo>
                    <a:pt x="33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9" y="173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44" y="170"/>
                  </a:lnTo>
                  <a:lnTo>
                    <a:pt x="46" y="170"/>
                  </a:lnTo>
                  <a:lnTo>
                    <a:pt x="54" y="170"/>
                  </a:lnTo>
                  <a:lnTo>
                    <a:pt x="56" y="170"/>
                  </a:lnTo>
                  <a:lnTo>
                    <a:pt x="56" y="170"/>
                  </a:lnTo>
                  <a:lnTo>
                    <a:pt x="57" y="169"/>
                  </a:lnTo>
                  <a:lnTo>
                    <a:pt x="59" y="167"/>
                  </a:lnTo>
                  <a:lnTo>
                    <a:pt x="59" y="165"/>
                  </a:lnTo>
                  <a:lnTo>
                    <a:pt x="59" y="164"/>
                  </a:lnTo>
                  <a:lnTo>
                    <a:pt x="59" y="162"/>
                  </a:lnTo>
                  <a:lnTo>
                    <a:pt x="61" y="162"/>
                  </a:lnTo>
                  <a:lnTo>
                    <a:pt x="64" y="160"/>
                  </a:lnTo>
                  <a:lnTo>
                    <a:pt x="65" y="160"/>
                  </a:lnTo>
                  <a:lnTo>
                    <a:pt x="69" y="160"/>
                  </a:lnTo>
                  <a:lnTo>
                    <a:pt x="70" y="160"/>
                  </a:lnTo>
                  <a:lnTo>
                    <a:pt x="72" y="160"/>
                  </a:lnTo>
                  <a:lnTo>
                    <a:pt x="72" y="160"/>
                  </a:lnTo>
                  <a:lnTo>
                    <a:pt x="74" y="160"/>
                  </a:lnTo>
                  <a:lnTo>
                    <a:pt x="75" y="162"/>
                  </a:lnTo>
                  <a:lnTo>
                    <a:pt x="79" y="162"/>
                  </a:lnTo>
                  <a:lnTo>
                    <a:pt x="82" y="162"/>
                  </a:lnTo>
                  <a:lnTo>
                    <a:pt x="88" y="162"/>
                  </a:lnTo>
                  <a:lnTo>
                    <a:pt x="90" y="162"/>
                  </a:lnTo>
                  <a:lnTo>
                    <a:pt x="92" y="160"/>
                  </a:lnTo>
                  <a:lnTo>
                    <a:pt x="93" y="160"/>
                  </a:lnTo>
                  <a:lnTo>
                    <a:pt x="93" y="160"/>
                  </a:lnTo>
                  <a:lnTo>
                    <a:pt x="95" y="159"/>
                  </a:lnTo>
                  <a:lnTo>
                    <a:pt x="98" y="159"/>
                  </a:lnTo>
                  <a:lnTo>
                    <a:pt x="100" y="159"/>
                  </a:lnTo>
                  <a:lnTo>
                    <a:pt x="101" y="159"/>
                  </a:lnTo>
                  <a:lnTo>
                    <a:pt x="103" y="159"/>
                  </a:lnTo>
                  <a:lnTo>
                    <a:pt x="103" y="159"/>
                  </a:lnTo>
                  <a:lnTo>
                    <a:pt x="105" y="159"/>
                  </a:lnTo>
                  <a:lnTo>
                    <a:pt x="108" y="159"/>
                  </a:lnTo>
                  <a:lnTo>
                    <a:pt x="110" y="159"/>
                  </a:lnTo>
                  <a:lnTo>
                    <a:pt x="111" y="159"/>
                  </a:lnTo>
                  <a:lnTo>
                    <a:pt x="113" y="157"/>
                  </a:lnTo>
                  <a:lnTo>
                    <a:pt x="115" y="155"/>
                  </a:lnTo>
                  <a:lnTo>
                    <a:pt x="116" y="154"/>
                  </a:lnTo>
                  <a:lnTo>
                    <a:pt x="118" y="152"/>
                  </a:lnTo>
                  <a:lnTo>
                    <a:pt x="118" y="149"/>
                  </a:lnTo>
                  <a:lnTo>
                    <a:pt x="118" y="141"/>
                  </a:lnTo>
                  <a:lnTo>
                    <a:pt x="118" y="141"/>
                  </a:lnTo>
                  <a:lnTo>
                    <a:pt x="116" y="139"/>
                  </a:lnTo>
                  <a:lnTo>
                    <a:pt x="116" y="137"/>
                  </a:lnTo>
                  <a:lnTo>
                    <a:pt x="116" y="137"/>
                  </a:lnTo>
                  <a:lnTo>
                    <a:pt x="116" y="136"/>
                  </a:lnTo>
                  <a:lnTo>
                    <a:pt x="116" y="134"/>
                  </a:lnTo>
                  <a:lnTo>
                    <a:pt x="116" y="133"/>
                  </a:lnTo>
                  <a:lnTo>
                    <a:pt x="116" y="129"/>
                  </a:lnTo>
                  <a:lnTo>
                    <a:pt x="115" y="129"/>
                  </a:lnTo>
                  <a:lnTo>
                    <a:pt x="115" y="128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1" y="128"/>
                  </a:lnTo>
                  <a:lnTo>
                    <a:pt x="110" y="129"/>
                  </a:lnTo>
                  <a:lnTo>
                    <a:pt x="110" y="129"/>
                  </a:lnTo>
                  <a:lnTo>
                    <a:pt x="108" y="129"/>
                  </a:lnTo>
                  <a:lnTo>
                    <a:pt x="106" y="131"/>
                  </a:lnTo>
                  <a:lnTo>
                    <a:pt x="105" y="131"/>
                  </a:lnTo>
                  <a:lnTo>
                    <a:pt x="101" y="131"/>
                  </a:lnTo>
                  <a:lnTo>
                    <a:pt x="100" y="131"/>
                  </a:lnTo>
                  <a:lnTo>
                    <a:pt x="97" y="131"/>
                  </a:lnTo>
                  <a:lnTo>
                    <a:pt x="95" y="131"/>
                  </a:lnTo>
                  <a:lnTo>
                    <a:pt x="93" y="131"/>
                  </a:lnTo>
                  <a:lnTo>
                    <a:pt x="93" y="131"/>
                  </a:lnTo>
                  <a:lnTo>
                    <a:pt x="92" y="129"/>
                  </a:lnTo>
                  <a:lnTo>
                    <a:pt x="90" y="129"/>
                  </a:lnTo>
                  <a:lnTo>
                    <a:pt x="88" y="128"/>
                  </a:lnTo>
                  <a:lnTo>
                    <a:pt x="87" y="128"/>
                  </a:lnTo>
                  <a:lnTo>
                    <a:pt x="85" y="128"/>
                  </a:lnTo>
                  <a:lnTo>
                    <a:pt x="83" y="128"/>
                  </a:lnTo>
                  <a:lnTo>
                    <a:pt x="80" y="128"/>
                  </a:lnTo>
                  <a:lnTo>
                    <a:pt x="80" y="126"/>
                  </a:lnTo>
                  <a:lnTo>
                    <a:pt x="80" y="124"/>
                  </a:lnTo>
                  <a:lnTo>
                    <a:pt x="80" y="123"/>
                  </a:lnTo>
                  <a:lnTo>
                    <a:pt x="82" y="123"/>
                  </a:lnTo>
                  <a:lnTo>
                    <a:pt x="82" y="123"/>
                  </a:lnTo>
                  <a:lnTo>
                    <a:pt x="83" y="121"/>
                  </a:lnTo>
                  <a:lnTo>
                    <a:pt x="83" y="121"/>
                  </a:lnTo>
                  <a:lnTo>
                    <a:pt x="83" y="119"/>
                  </a:lnTo>
                  <a:lnTo>
                    <a:pt x="85" y="118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87" y="115"/>
                  </a:lnTo>
                  <a:lnTo>
                    <a:pt x="88" y="115"/>
                  </a:lnTo>
                  <a:lnTo>
                    <a:pt x="90" y="115"/>
                  </a:lnTo>
                  <a:lnTo>
                    <a:pt x="90" y="115"/>
                  </a:lnTo>
                  <a:lnTo>
                    <a:pt x="92" y="115"/>
                  </a:lnTo>
                  <a:lnTo>
                    <a:pt x="92" y="113"/>
                  </a:lnTo>
                  <a:lnTo>
                    <a:pt x="92" y="113"/>
                  </a:lnTo>
                  <a:lnTo>
                    <a:pt x="93" y="111"/>
                  </a:lnTo>
                  <a:lnTo>
                    <a:pt x="95" y="111"/>
                  </a:lnTo>
                  <a:lnTo>
                    <a:pt x="95" y="110"/>
                  </a:lnTo>
                  <a:lnTo>
                    <a:pt x="95" y="110"/>
                  </a:lnTo>
                  <a:lnTo>
                    <a:pt x="98" y="108"/>
                  </a:lnTo>
                  <a:lnTo>
                    <a:pt x="98" y="108"/>
                  </a:lnTo>
                  <a:lnTo>
                    <a:pt x="100" y="108"/>
                  </a:lnTo>
                  <a:lnTo>
                    <a:pt x="101" y="108"/>
                  </a:lnTo>
                  <a:lnTo>
                    <a:pt x="103" y="106"/>
                  </a:lnTo>
                  <a:lnTo>
                    <a:pt x="103" y="106"/>
                  </a:lnTo>
                  <a:lnTo>
                    <a:pt x="105" y="106"/>
                  </a:lnTo>
                  <a:lnTo>
                    <a:pt x="106" y="106"/>
                  </a:lnTo>
                  <a:lnTo>
                    <a:pt x="108" y="106"/>
                  </a:lnTo>
                  <a:lnTo>
                    <a:pt x="110" y="106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13" y="105"/>
                  </a:lnTo>
                  <a:lnTo>
                    <a:pt x="115" y="103"/>
                  </a:lnTo>
                  <a:lnTo>
                    <a:pt x="116" y="101"/>
                  </a:lnTo>
                  <a:lnTo>
                    <a:pt x="118" y="100"/>
                  </a:lnTo>
                  <a:lnTo>
                    <a:pt x="119" y="98"/>
                  </a:lnTo>
                  <a:lnTo>
                    <a:pt x="121" y="98"/>
                  </a:lnTo>
                  <a:lnTo>
                    <a:pt x="124" y="98"/>
                  </a:lnTo>
                  <a:lnTo>
                    <a:pt x="126" y="97"/>
                  </a:lnTo>
                  <a:lnTo>
                    <a:pt x="129" y="95"/>
                  </a:lnTo>
                  <a:lnTo>
                    <a:pt x="133" y="95"/>
                  </a:lnTo>
                  <a:lnTo>
                    <a:pt x="133" y="93"/>
                  </a:lnTo>
                  <a:lnTo>
                    <a:pt x="134" y="93"/>
                  </a:lnTo>
                  <a:lnTo>
                    <a:pt x="134" y="90"/>
                  </a:lnTo>
                  <a:lnTo>
                    <a:pt x="136" y="90"/>
                  </a:lnTo>
                  <a:lnTo>
                    <a:pt x="136" y="88"/>
                  </a:lnTo>
                  <a:lnTo>
                    <a:pt x="142" y="88"/>
                  </a:lnTo>
                  <a:lnTo>
                    <a:pt x="147" y="88"/>
                  </a:lnTo>
                  <a:lnTo>
                    <a:pt x="154" y="90"/>
                  </a:lnTo>
                  <a:lnTo>
                    <a:pt x="155" y="90"/>
                  </a:lnTo>
                  <a:lnTo>
                    <a:pt x="157" y="90"/>
                  </a:lnTo>
                  <a:lnTo>
                    <a:pt x="157" y="92"/>
                  </a:lnTo>
                  <a:lnTo>
                    <a:pt x="159" y="92"/>
                  </a:lnTo>
                  <a:lnTo>
                    <a:pt x="160" y="93"/>
                  </a:lnTo>
                  <a:lnTo>
                    <a:pt x="162" y="93"/>
                  </a:lnTo>
                  <a:lnTo>
                    <a:pt x="172" y="93"/>
                  </a:lnTo>
                  <a:lnTo>
                    <a:pt x="172" y="80"/>
                  </a:lnTo>
                  <a:lnTo>
                    <a:pt x="172" y="80"/>
                  </a:lnTo>
                  <a:lnTo>
                    <a:pt x="172" y="79"/>
                  </a:lnTo>
                  <a:lnTo>
                    <a:pt x="172" y="77"/>
                  </a:lnTo>
                  <a:lnTo>
                    <a:pt x="170" y="77"/>
                  </a:lnTo>
                  <a:lnTo>
                    <a:pt x="170" y="75"/>
                  </a:lnTo>
                  <a:lnTo>
                    <a:pt x="169" y="74"/>
                  </a:lnTo>
                  <a:lnTo>
                    <a:pt x="169" y="72"/>
                  </a:lnTo>
                  <a:lnTo>
                    <a:pt x="169" y="70"/>
                  </a:lnTo>
                  <a:lnTo>
                    <a:pt x="170" y="69"/>
                  </a:lnTo>
                  <a:lnTo>
                    <a:pt x="172" y="69"/>
                  </a:lnTo>
                  <a:lnTo>
                    <a:pt x="173" y="69"/>
                  </a:lnTo>
                  <a:lnTo>
                    <a:pt x="175" y="67"/>
                  </a:lnTo>
                  <a:lnTo>
                    <a:pt x="175" y="67"/>
                  </a:lnTo>
                  <a:lnTo>
                    <a:pt x="177" y="67"/>
                  </a:lnTo>
                  <a:lnTo>
                    <a:pt x="178" y="65"/>
                  </a:lnTo>
                  <a:lnTo>
                    <a:pt x="178" y="65"/>
                  </a:lnTo>
                  <a:lnTo>
                    <a:pt x="180" y="65"/>
                  </a:lnTo>
                  <a:lnTo>
                    <a:pt x="180" y="65"/>
                  </a:lnTo>
                  <a:lnTo>
                    <a:pt x="182" y="64"/>
                  </a:lnTo>
                  <a:lnTo>
                    <a:pt x="183" y="64"/>
                  </a:lnTo>
                  <a:lnTo>
                    <a:pt x="183" y="64"/>
                  </a:lnTo>
                  <a:lnTo>
                    <a:pt x="187" y="62"/>
                  </a:lnTo>
                  <a:lnTo>
                    <a:pt x="190" y="62"/>
                  </a:lnTo>
                  <a:lnTo>
                    <a:pt x="191" y="62"/>
                  </a:lnTo>
                  <a:lnTo>
                    <a:pt x="193" y="62"/>
                  </a:lnTo>
                  <a:lnTo>
                    <a:pt x="193" y="64"/>
                  </a:lnTo>
                  <a:lnTo>
                    <a:pt x="195" y="64"/>
                  </a:lnTo>
                  <a:lnTo>
                    <a:pt x="195" y="65"/>
                  </a:lnTo>
                  <a:lnTo>
                    <a:pt x="196" y="67"/>
                  </a:lnTo>
                  <a:lnTo>
                    <a:pt x="198" y="69"/>
                  </a:lnTo>
                  <a:lnTo>
                    <a:pt x="200" y="69"/>
                  </a:lnTo>
                  <a:lnTo>
                    <a:pt x="201" y="70"/>
                  </a:lnTo>
                  <a:lnTo>
                    <a:pt x="203" y="70"/>
                  </a:lnTo>
                  <a:lnTo>
                    <a:pt x="203" y="70"/>
                  </a:lnTo>
                  <a:lnTo>
                    <a:pt x="205" y="70"/>
                  </a:lnTo>
                  <a:lnTo>
                    <a:pt x="206" y="72"/>
                  </a:lnTo>
                  <a:lnTo>
                    <a:pt x="208" y="72"/>
                  </a:lnTo>
                  <a:lnTo>
                    <a:pt x="209" y="74"/>
                  </a:lnTo>
                  <a:lnTo>
                    <a:pt x="211" y="74"/>
                  </a:lnTo>
                  <a:lnTo>
                    <a:pt x="213" y="74"/>
                  </a:lnTo>
                  <a:lnTo>
                    <a:pt x="213" y="74"/>
                  </a:lnTo>
                  <a:lnTo>
                    <a:pt x="214" y="74"/>
                  </a:lnTo>
                  <a:lnTo>
                    <a:pt x="218" y="74"/>
                  </a:lnTo>
                  <a:lnTo>
                    <a:pt x="219" y="74"/>
                  </a:lnTo>
                  <a:lnTo>
                    <a:pt x="221" y="75"/>
                  </a:lnTo>
                  <a:lnTo>
                    <a:pt x="221" y="75"/>
                  </a:lnTo>
                  <a:lnTo>
                    <a:pt x="223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80"/>
                  </a:lnTo>
                  <a:lnTo>
                    <a:pt x="229" y="80"/>
                  </a:lnTo>
                  <a:lnTo>
                    <a:pt x="231" y="80"/>
                  </a:lnTo>
                  <a:lnTo>
                    <a:pt x="232" y="82"/>
                  </a:lnTo>
                  <a:lnTo>
                    <a:pt x="234" y="82"/>
                  </a:lnTo>
                  <a:lnTo>
                    <a:pt x="234" y="82"/>
                  </a:lnTo>
                  <a:lnTo>
                    <a:pt x="236" y="83"/>
                  </a:lnTo>
                  <a:lnTo>
                    <a:pt x="242" y="83"/>
                  </a:lnTo>
                  <a:lnTo>
                    <a:pt x="244" y="82"/>
                  </a:lnTo>
                  <a:lnTo>
                    <a:pt x="242" y="80"/>
                  </a:lnTo>
                  <a:lnTo>
                    <a:pt x="241" y="79"/>
                  </a:lnTo>
                  <a:lnTo>
                    <a:pt x="239" y="79"/>
                  </a:lnTo>
                  <a:lnTo>
                    <a:pt x="237" y="77"/>
                  </a:lnTo>
                  <a:lnTo>
                    <a:pt x="234" y="75"/>
                  </a:lnTo>
                  <a:lnTo>
                    <a:pt x="234" y="75"/>
                  </a:lnTo>
                  <a:lnTo>
                    <a:pt x="232" y="74"/>
                  </a:lnTo>
                  <a:lnTo>
                    <a:pt x="232" y="74"/>
                  </a:lnTo>
                  <a:lnTo>
                    <a:pt x="231" y="74"/>
                  </a:lnTo>
                  <a:lnTo>
                    <a:pt x="229" y="74"/>
                  </a:lnTo>
                  <a:lnTo>
                    <a:pt x="228" y="74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3" y="72"/>
                  </a:lnTo>
                  <a:lnTo>
                    <a:pt x="221" y="72"/>
                  </a:lnTo>
                  <a:lnTo>
                    <a:pt x="221" y="70"/>
                  </a:lnTo>
                  <a:lnTo>
                    <a:pt x="219" y="69"/>
                  </a:lnTo>
                  <a:lnTo>
                    <a:pt x="219" y="69"/>
                  </a:lnTo>
                  <a:lnTo>
                    <a:pt x="218" y="67"/>
                  </a:lnTo>
                  <a:lnTo>
                    <a:pt x="216" y="65"/>
                  </a:lnTo>
                  <a:lnTo>
                    <a:pt x="214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1" y="62"/>
                  </a:lnTo>
                  <a:lnTo>
                    <a:pt x="208" y="62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05" y="61"/>
                  </a:lnTo>
                  <a:lnTo>
                    <a:pt x="205" y="61"/>
                  </a:lnTo>
                  <a:lnTo>
                    <a:pt x="205" y="59"/>
                  </a:lnTo>
                  <a:lnTo>
                    <a:pt x="205" y="59"/>
                  </a:lnTo>
                  <a:lnTo>
                    <a:pt x="205" y="57"/>
                  </a:lnTo>
                  <a:lnTo>
                    <a:pt x="206" y="57"/>
                  </a:lnTo>
                  <a:lnTo>
                    <a:pt x="208" y="57"/>
                  </a:lnTo>
                  <a:lnTo>
                    <a:pt x="209" y="56"/>
                  </a:lnTo>
                  <a:lnTo>
                    <a:pt x="214" y="56"/>
                  </a:lnTo>
                  <a:lnTo>
                    <a:pt x="219" y="56"/>
                  </a:lnTo>
                  <a:lnTo>
                    <a:pt x="221" y="56"/>
                  </a:lnTo>
                  <a:lnTo>
                    <a:pt x="221" y="57"/>
                  </a:lnTo>
                  <a:lnTo>
                    <a:pt x="223" y="57"/>
                  </a:lnTo>
                  <a:lnTo>
                    <a:pt x="224" y="56"/>
                  </a:lnTo>
                  <a:lnTo>
                    <a:pt x="226" y="56"/>
                  </a:lnTo>
                  <a:lnTo>
                    <a:pt x="226" y="56"/>
                  </a:lnTo>
                  <a:lnTo>
                    <a:pt x="228" y="56"/>
                  </a:lnTo>
                  <a:lnTo>
                    <a:pt x="229" y="54"/>
                  </a:lnTo>
                  <a:lnTo>
                    <a:pt x="231" y="54"/>
                  </a:lnTo>
                  <a:lnTo>
                    <a:pt x="241" y="54"/>
                  </a:lnTo>
                  <a:lnTo>
                    <a:pt x="242" y="54"/>
                  </a:lnTo>
                  <a:lnTo>
                    <a:pt x="242" y="54"/>
                  </a:lnTo>
                  <a:lnTo>
                    <a:pt x="244" y="54"/>
                  </a:lnTo>
                  <a:lnTo>
                    <a:pt x="246" y="54"/>
                  </a:lnTo>
                  <a:lnTo>
                    <a:pt x="247" y="54"/>
                  </a:lnTo>
                  <a:lnTo>
                    <a:pt x="247" y="52"/>
                  </a:lnTo>
                  <a:lnTo>
                    <a:pt x="250" y="52"/>
                  </a:lnTo>
                  <a:lnTo>
                    <a:pt x="252" y="51"/>
                  </a:lnTo>
                  <a:lnTo>
                    <a:pt x="254" y="51"/>
                  </a:lnTo>
                  <a:lnTo>
                    <a:pt x="254" y="51"/>
                  </a:lnTo>
                  <a:lnTo>
                    <a:pt x="255" y="51"/>
                  </a:lnTo>
                  <a:lnTo>
                    <a:pt x="257" y="49"/>
                  </a:lnTo>
                  <a:lnTo>
                    <a:pt x="257" y="49"/>
                  </a:lnTo>
                  <a:lnTo>
                    <a:pt x="259" y="47"/>
                  </a:lnTo>
                  <a:lnTo>
                    <a:pt x="260" y="47"/>
                  </a:lnTo>
                  <a:lnTo>
                    <a:pt x="262" y="46"/>
                  </a:lnTo>
                  <a:lnTo>
                    <a:pt x="264" y="46"/>
                  </a:lnTo>
                  <a:lnTo>
                    <a:pt x="264" y="46"/>
                  </a:lnTo>
                  <a:lnTo>
                    <a:pt x="267" y="44"/>
                  </a:lnTo>
                  <a:lnTo>
                    <a:pt x="268" y="44"/>
                  </a:lnTo>
                  <a:lnTo>
                    <a:pt x="268" y="44"/>
                  </a:lnTo>
                  <a:lnTo>
                    <a:pt x="270" y="44"/>
                  </a:lnTo>
                  <a:lnTo>
                    <a:pt x="272" y="44"/>
                  </a:lnTo>
                  <a:lnTo>
                    <a:pt x="273" y="44"/>
                  </a:lnTo>
                  <a:lnTo>
                    <a:pt x="275" y="44"/>
                  </a:lnTo>
                  <a:lnTo>
                    <a:pt x="275" y="44"/>
                  </a:lnTo>
                  <a:lnTo>
                    <a:pt x="275" y="46"/>
                  </a:lnTo>
                  <a:lnTo>
                    <a:pt x="277" y="46"/>
                  </a:lnTo>
                  <a:lnTo>
                    <a:pt x="280" y="47"/>
                  </a:lnTo>
                  <a:lnTo>
                    <a:pt x="282" y="49"/>
                  </a:lnTo>
                  <a:lnTo>
                    <a:pt x="283" y="51"/>
                  </a:lnTo>
                  <a:lnTo>
                    <a:pt x="283" y="52"/>
                  </a:lnTo>
                  <a:lnTo>
                    <a:pt x="283" y="52"/>
                  </a:lnTo>
                  <a:lnTo>
                    <a:pt x="283" y="54"/>
                  </a:lnTo>
                  <a:lnTo>
                    <a:pt x="283" y="56"/>
                  </a:lnTo>
                  <a:lnTo>
                    <a:pt x="283" y="56"/>
                  </a:lnTo>
                  <a:lnTo>
                    <a:pt x="285" y="57"/>
                  </a:lnTo>
                  <a:lnTo>
                    <a:pt x="286" y="59"/>
                  </a:lnTo>
                  <a:lnTo>
                    <a:pt x="286" y="61"/>
                  </a:lnTo>
                  <a:lnTo>
                    <a:pt x="286" y="61"/>
                  </a:lnTo>
                  <a:lnTo>
                    <a:pt x="288" y="62"/>
                  </a:lnTo>
                  <a:lnTo>
                    <a:pt x="288" y="64"/>
                  </a:lnTo>
                  <a:lnTo>
                    <a:pt x="286" y="64"/>
                  </a:lnTo>
                  <a:lnTo>
                    <a:pt x="286" y="65"/>
                  </a:lnTo>
                  <a:lnTo>
                    <a:pt x="285" y="65"/>
                  </a:lnTo>
                  <a:lnTo>
                    <a:pt x="283" y="67"/>
                  </a:lnTo>
                  <a:lnTo>
                    <a:pt x="283" y="69"/>
                  </a:lnTo>
                  <a:lnTo>
                    <a:pt x="282" y="70"/>
                  </a:lnTo>
                  <a:lnTo>
                    <a:pt x="282" y="70"/>
                  </a:lnTo>
                  <a:lnTo>
                    <a:pt x="282" y="72"/>
                  </a:lnTo>
                  <a:lnTo>
                    <a:pt x="282" y="74"/>
                  </a:lnTo>
                  <a:lnTo>
                    <a:pt x="282" y="75"/>
                  </a:lnTo>
                  <a:lnTo>
                    <a:pt x="282" y="77"/>
                  </a:lnTo>
                  <a:lnTo>
                    <a:pt x="283" y="79"/>
                  </a:lnTo>
                  <a:lnTo>
                    <a:pt x="286" y="80"/>
                  </a:lnTo>
                  <a:lnTo>
                    <a:pt x="288" y="80"/>
                  </a:lnTo>
                  <a:lnTo>
                    <a:pt x="288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9"/>
                  </a:lnTo>
                  <a:lnTo>
                    <a:pt x="293" y="77"/>
                  </a:lnTo>
                  <a:lnTo>
                    <a:pt x="295" y="74"/>
                  </a:lnTo>
                  <a:lnTo>
                    <a:pt x="295" y="70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4"/>
                  </a:lnTo>
                  <a:lnTo>
                    <a:pt x="296" y="62"/>
                  </a:lnTo>
                  <a:lnTo>
                    <a:pt x="296" y="61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5" y="56"/>
                  </a:lnTo>
                  <a:lnTo>
                    <a:pt x="293" y="54"/>
                  </a:lnTo>
                  <a:lnTo>
                    <a:pt x="293" y="52"/>
                  </a:lnTo>
                  <a:lnTo>
                    <a:pt x="291" y="51"/>
                  </a:lnTo>
                  <a:lnTo>
                    <a:pt x="291" y="47"/>
                  </a:lnTo>
                  <a:lnTo>
                    <a:pt x="298" y="47"/>
                  </a:lnTo>
                  <a:lnTo>
                    <a:pt x="300" y="47"/>
                  </a:lnTo>
                  <a:lnTo>
                    <a:pt x="301" y="49"/>
                  </a:lnTo>
                  <a:lnTo>
                    <a:pt x="303" y="49"/>
                  </a:lnTo>
                  <a:lnTo>
                    <a:pt x="304" y="49"/>
                  </a:lnTo>
                  <a:lnTo>
                    <a:pt x="304" y="49"/>
                  </a:lnTo>
                  <a:lnTo>
                    <a:pt x="306" y="49"/>
                  </a:lnTo>
                  <a:lnTo>
                    <a:pt x="308" y="51"/>
                  </a:lnTo>
                  <a:lnTo>
                    <a:pt x="308" y="52"/>
                  </a:lnTo>
                  <a:lnTo>
                    <a:pt x="309" y="54"/>
                  </a:lnTo>
                  <a:lnTo>
                    <a:pt x="311" y="54"/>
                  </a:lnTo>
                  <a:lnTo>
                    <a:pt x="313" y="56"/>
                  </a:lnTo>
                  <a:lnTo>
                    <a:pt x="314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9" y="57"/>
                  </a:lnTo>
                  <a:lnTo>
                    <a:pt x="321" y="59"/>
                  </a:lnTo>
                  <a:lnTo>
                    <a:pt x="322" y="59"/>
                  </a:lnTo>
                  <a:lnTo>
                    <a:pt x="324" y="61"/>
                  </a:lnTo>
                  <a:lnTo>
                    <a:pt x="326" y="62"/>
                  </a:lnTo>
                  <a:lnTo>
                    <a:pt x="327" y="62"/>
                  </a:lnTo>
                  <a:lnTo>
                    <a:pt x="329" y="64"/>
                  </a:lnTo>
                  <a:lnTo>
                    <a:pt x="331" y="65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7" y="69"/>
                  </a:lnTo>
                  <a:lnTo>
                    <a:pt x="337" y="70"/>
                  </a:lnTo>
                  <a:lnTo>
                    <a:pt x="337" y="70"/>
                  </a:lnTo>
                  <a:lnTo>
                    <a:pt x="337" y="72"/>
                  </a:lnTo>
                  <a:lnTo>
                    <a:pt x="339" y="72"/>
                  </a:lnTo>
                  <a:lnTo>
                    <a:pt x="340" y="72"/>
                  </a:lnTo>
                  <a:lnTo>
                    <a:pt x="340" y="74"/>
                  </a:lnTo>
                  <a:lnTo>
                    <a:pt x="342" y="74"/>
                  </a:lnTo>
                  <a:lnTo>
                    <a:pt x="344" y="75"/>
                  </a:lnTo>
                  <a:lnTo>
                    <a:pt x="345" y="75"/>
                  </a:lnTo>
                  <a:lnTo>
                    <a:pt x="345" y="75"/>
                  </a:lnTo>
                  <a:lnTo>
                    <a:pt x="350" y="75"/>
                  </a:lnTo>
                  <a:lnTo>
                    <a:pt x="350" y="72"/>
                  </a:lnTo>
                  <a:lnTo>
                    <a:pt x="349" y="70"/>
                  </a:lnTo>
                  <a:lnTo>
                    <a:pt x="349" y="69"/>
                  </a:lnTo>
                  <a:lnTo>
                    <a:pt x="349" y="69"/>
                  </a:lnTo>
                  <a:lnTo>
                    <a:pt x="347" y="67"/>
                  </a:lnTo>
                  <a:lnTo>
                    <a:pt x="347" y="65"/>
                  </a:lnTo>
                  <a:lnTo>
                    <a:pt x="345" y="62"/>
                  </a:lnTo>
                  <a:lnTo>
                    <a:pt x="344" y="62"/>
                  </a:lnTo>
                  <a:lnTo>
                    <a:pt x="344" y="61"/>
                  </a:lnTo>
                  <a:lnTo>
                    <a:pt x="342" y="61"/>
                  </a:lnTo>
                  <a:lnTo>
                    <a:pt x="342" y="59"/>
                  </a:lnTo>
                  <a:lnTo>
                    <a:pt x="340" y="59"/>
                  </a:lnTo>
                  <a:lnTo>
                    <a:pt x="337" y="56"/>
                  </a:lnTo>
                  <a:lnTo>
                    <a:pt x="337" y="54"/>
                  </a:lnTo>
                  <a:lnTo>
                    <a:pt x="337" y="54"/>
                  </a:lnTo>
                  <a:lnTo>
                    <a:pt x="336" y="52"/>
                  </a:lnTo>
                  <a:lnTo>
                    <a:pt x="334" y="52"/>
                  </a:lnTo>
                  <a:lnTo>
                    <a:pt x="332" y="52"/>
                  </a:lnTo>
                  <a:lnTo>
                    <a:pt x="331" y="52"/>
                  </a:lnTo>
                  <a:lnTo>
                    <a:pt x="329" y="51"/>
                  </a:lnTo>
                  <a:lnTo>
                    <a:pt x="327" y="49"/>
                  </a:lnTo>
                  <a:lnTo>
                    <a:pt x="326" y="47"/>
                  </a:lnTo>
                  <a:lnTo>
                    <a:pt x="326" y="46"/>
                  </a:lnTo>
                  <a:lnTo>
                    <a:pt x="326" y="46"/>
                  </a:lnTo>
                  <a:lnTo>
                    <a:pt x="326" y="44"/>
                  </a:lnTo>
                  <a:lnTo>
                    <a:pt x="326" y="43"/>
                  </a:lnTo>
                  <a:lnTo>
                    <a:pt x="331" y="43"/>
                  </a:lnTo>
                  <a:lnTo>
                    <a:pt x="336" y="43"/>
                  </a:lnTo>
                  <a:lnTo>
                    <a:pt x="340" y="43"/>
                  </a:lnTo>
                  <a:lnTo>
                    <a:pt x="344" y="44"/>
                  </a:lnTo>
                  <a:lnTo>
                    <a:pt x="345" y="46"/>
                  </a:lnTo>
                  <a:lnTo>
                    <a:pt x="349" y="46"/>
                  </a:lnTo>
                  <a:lnTo>
                    <a:pt x="350" y="46"/>
                  </a:lnTo>
                  <a:lnTo>
                    <a:pt x="352" y="47"/>
                  </a:lnTo>
                  <a:lnTo>
                    <a:pt x="354" y="47"/>
                  </a:lnTo>
                  <a:lnTo>
                    <a:pt x="354" y="47"/>
                  </a:lnTo>
                  <a:lnTo>
                    <a:pt x="362" y="47"/>
                  </a:lnTo>
                  <a:lnTo>
                    <a:pt x="363" y="47"/>
                  </a:lnTo>
                  <a:lnTo>
                    <a:pt x="363" y="47"/>
                  </a:lnTo>
                  <a:lnTo>
                    <a:pt x="365" y="47"/>
                  </a:lnTo>
                  <a:lnTo>
                    <a:pt x="367" y="49"/>
                  </a:lnTo>
                  <a:lnTo>
                    <a:pt x="367" y="49"/>
                  </a:lnTo>
                  <a:lnTo>
                    <a:pt x="368" y="49"/>
                  </a:lnTo>
                  <a:lnTo>
                    <a:pt x="368" y="49"/>
                  </a:lnTo>
                  <a:lnTo>
                    <a:pt x="370" y="49"/>
                  </a:lnTo>
                  <a:lnTo>
                    <a:pt x="370" y="51"/>
                  </a:lnTo>
                  <a:lnTo>
                    <a:pt x="372" y="51"/>
                  </a:lnTo>
                  <a:lnTo>
                    <a:pt x="372" y="52"/>
                  </a:lnTo>
                  <a:lnTo>
                    <a:pt x="375" y="54"/>
                  </a:lnTo>
                  <a:lnTo>
                    <a:pt x="376" y="56"/>
                  </a:lnTo>
                  <a:lnTo>
                    <a:pt x="378" y="56"/>
                  </a:lnTo>
                  <a:lnTo>
                    <a:pt x="380" y="57"/>
                  </a:lnTo>
                  <a:lnTo>
                    <a:pt x="380" y="57"/>
                  </a:lnTo>
                  <a:lnTo>
                    <a:pt x="381" y="57"/>
                  </a:lnTo>
                  <a:lnTo>
                    <a:pt x="383" y="59"/>
                  </a:lnTo>
                  <a:lnTo>
                    <a:pt x="386" y="59"/>
                  </a:lnTo>
                  <a:lnTo>
                    <a:pt x="390" y="61"/>
                  </a:lnTo>
                  <a:lnTo>
                    <a:pt x="391" y="61"/>
                  </a:lnTo>
                  <a:lnTo>
                    <a:pt x="394" y="62"/>
                  </a:lnTo>
                  <a:lnTo>
                    <a:pt x="396" y="62"/>
                  </a:lnTo>
                  <a:lnTo>
                    <a:pt x="398" y="64"/>
                  </a:lnTo>
                  <a:lnTo>
                    <a:pt x="399" y="64"/>
                  </a:lnTo>
                  <a:lnTo>
                    <a:pt x="403" y="65"/>
                  </a:lnTo>
                  <a:lnTo>
                    <a:pt x="404" y="65"/>
                  </a:lnTo>
                  <a:lnTo>
                    <a:pt x="406" y="67"/>
                  </a:lnTo>
                  <a:lnTo>
                    <a:pt x="408" y="67"/>
                  </a:lnTo>
                  <a:lnTo>
                    <a:pt x="408" y="67"/>
                  </a:lnTo>
                  <a:lnTo>
                    <a:pt x="409" y="69"/>
                  </a:lnTo>
                  <a:lnTo>
                    <a:pt x="411" y="69"/>
                  </a:lnTo>
                  <a:lnTo>
                    <a:pt x="411" y="69"/>
                  </a:lnTo>
                  <a:lnTo>
                    <a:pt x="412" y="69"/>
                  </a:lnTo>
                  <a:lnTo>
                    <a:pt x="412" y="69"/>
                  </a:lnTo>
                  <a:lnTo>
                    <a:pt x="414" y="69"/>
                  </a:lnTo>
                  <a:lnTo>
                    <a:pt x="417" y="69"/>
                  </a:lnTo>
                  <a:lnTo>
                    <a:pt x="417" y="70"/>
                  </a:lnTo>
                  <a:lnTo>
                    <a:pt x="419" y="70"/>
                  </a:lnTo>
                  <a:lnTo>
                    <a:pt x="419" y="69"/>
                  </a:lnTo>
                  <a:lnTo>
                    <a:pt x="419" y="69"/>
                  </a:lnTo>
                  <a:lnTo>
                    <a:pt x="419" y="67"/>
                  </a:lnTo>
                  <a:lnTo>
                    <a:pt x="419" y="65"/>
                  </a:lnTo>
                  <a:lnTo>
                    <a:pt x="419" y="65"/>
                  </a:lnTo>
                  <a:lnTo>
                    <a:pt x="419" y="64"/>
                  </a:lnTo>
                  <a:lnTo>
                    <a:pt x="419" y="62"/>
                  </a:lnTo>
                  <a:lnTo>
                    <a:pt x="419" y="62"/>
                  </a:lnTo>
                  <a:lnTo>
                    <a:pt x="417" y="59"/>
                  </a:lnTo>
                  <a:lnTo>
                    <a:pt x="416" y="57"/>
                  </a:lnTo>
                  <a:lnTo>
                    <a:pt x="414" y="57"/>
                  </a:lnTo>
                  <a:lnTo>
                    <a:pt x="412" y="56"/>
                  </a:lnTo>
                  <a:lnTo>
                    <a:pt x="411" y="54"/>
                  </a:lnTo>
                  <a:lnTo>
                    <a:pt x="409" y="52"/>
                  </a:lnTo>
                  <a:lnTo>
                    <a:pt x="408" y="51"/>
                  </a:lnTo>
                  <a:lnTo>
                    <a:pt x="408" y="51"/>
                  </a:lnTo>
                  <a:lnTo>
                    <a:pt x="406" y="51"/>
                  </a:lnTo>
                  <a:lnTo>
                    <a:pt x="406" y="51"/>
                  </a:lnTo>
                  <a:lnTo>
                    <a:pt x="404" y="49"/>
                  </a:lnTo>
                  <a:lnTo>
                    <a:pt x="401" y="49"/>
                  </a:lnTo>
                  <a:lnTo>
                    <a:pt x="399" y="49"/>
                  </a:lnTo>
                  <a:lnTo>
                    <a:pt x="398" y="49"/>
                  </a:lnTo>
                  <a:lnTo>
                    <a:pt x="396" y="49"/>
                  </a:lnTo>
                  <a:lnTo>
                    <a:pt x="394" y="49"/>
                  </a:lnTo>
                  <a:lnTo>
                    <a:pt x="393" y="49"/>
                  </a:lnTo>
                  <a:lnTo>
                    <a:pt x="390" y="47"/>
                  </a:lnTo>
                  <a:lnTo>
                    <a:pt x="388" y="46"/>
                  </a:lnTo>
                  <a:lnTo>
                    <a:pt x="385" y="46"/>
                  </a:lnTo>
                  <a:lnTo>
                    <a:pt x="383" y="44"/>
                  </a:lnTo>
                  <a:lnTo>
                    <a:pt x="381" y="43"/>
                  </a:lnTo>
                  <a:lnTo>
                    <a:pt x="381" y="41"/>
                  </a:lnTo>
                  <a:lnTo>
                    <a:pt x="380" y="39"/>
                  </a:lnTo>
                  <a:lnTo>
                    <a:pt x="380" y="38"/>
                  </a:lnTo>
                  <a:lnTo>
                    <a:pt x="380" y="36"/>
                  </a:lnTo>
                  <a:lnTo>
                    <a:pt x="380" y="36"/>
                  </a:lnTo>
                  <a:lnTo>
                    <a:pt x="381" y="34"/>
                  </a:lnTo>
                  <a:lnTo>
                    <a:pt x="381" y="34"/>
                  </a:lnTo>
                  <a:lnTo>
                    <a:pt x="383" y="34"/>
                  </a:lnTo>
                  <a:lnTo>
                    <a:pt x="385" y="34"/>
                  </a:lnTo>
                  <a:lnTo>
                    <a:pt x="386" y="34"/>
                  </a:lnTo>
                  <a:lnTo>
                    <a:pt x="388" y="34"/>
                  </a:lnTo>
                  <a:lnTo>
                    <a:pt x="391" y="34"/>
                  </a:lnTo>
                  <a:lnTo>
                    <a:pt x="391" y="34"/>
                  </a:lnTo>
                  <a:lnTo>
                    <a:pt x="393" y="34"/>
                  </a:lnTo>
                  <a:lnTo>
                    <a:pt x="394" y="36"/>
                  </a:lnTo>
                  <a:lnTo>
                    <a:pt x="394" y="36"/>
                  </a:lnTo>
                  <a:lnTo>
                    <a:pt x="396" y="36"/>
                  </a:lnTo>
                  <a:lnTo>
                    <a:pt x="398" y="36"/>
                  </a:lnTo>
                  <a:lnTo>
                    <a:pt x="398" y="38"/>
                  </a:lnTo>
                  <a:lnTo>
                    <a:pt x="399" y="38"/>
                  </a:lnTo>
                  <a:lnTo>
                    <a:pt x="401" y="38"/>
                  </a:lnTo>
                  <a:lnTo>
                    <a:pt x="403" y="38"/>
                  </a:lnTo>
                  <a:lnTo>
                    <a:pt x="404" y="38"/>
                  </a:lnTo>
                  <a:lnTo>
                    <a:pt x="406" y="39"/>
                  </a:lnTo>
                  <a:lnTo>
                    <a:pt x="406" y="39"/>
                  </a:lnTo>
                  <a:lnTo>
                    <a:pt x="408" y="41"/>
                  </a:lnTo>
                  <a:lnTo>
                    <a:pt x="409" y="43"/>
                  </a:lnTo>
                  <a:lnTo>
                    <a:pt x="409" y="41"/>
                  </a:lnTo>
                  <a:lnTo>
                    <a:pt x="409" y="38"/>
                  </a:lnTo>
                  <a:lnTo>
                    <a:pt x="408" y="36"/>
                  </a:lnTo>
                  <a:lnTo>
                    <a:pt x="408" y="34"/>
                  </a:lnTo>
                  <a:lnTo>
                    <a:pt x="408" y="34"/>
                  </a:lnTo>
                  <a:lnTo>
                    <a:pt x="406" y="33"/>
                  </a:lnTo>
                  <a:lnTo>
                    <a:pt x="403" y="31"/>
                  </a:lnTo>
                  <a:lnTo>
                    <a:pt x="401" y="29"/>
                  </a:lnTo>
                  <a:lnTo>
                    <a:pt x="399" y="28"/>
                  </a:lnTo>
                  <a:lnTo>
                    <a:pt x="398" y="28"/>
                  </a:lnTo>
                  <a:lnTo>
                    <a:pt x="398" y="28"/>
                  </a:lnTo>
                  <a:lnTo>
                    <a:pt x="396" y="28"/>
                  </a:lnTo>
                  <a:lnTo>
                    <a:pt x="396" y="28"/>
                  </a:lnTo>
                  <a:lnTo>
                    <a:pt x="394" y="26"/>
                  </a:lnTo>
                  <a:lnTo>
                    <a:pt x="393" y="25"/>
                  </a:lnTo>
                  <a:lnTo>
                    <a:pt x="391" y="23"/>
                  </a:lnTo>
                  <a:lnTo>
                    <a:pt x="394" y="21"/>
                  </a:lnTo>
                  <a:lnTo>
                    <a:pt x="396" y="21"/>
                  </a:lnTo>
                  <a:lnTo>
                    <a:pt x="399" y="20"/>
                  </a:lnTo>
                  <a:lnTo>
                    <a:pt x="401" y="20"/>
                  </a:lnTo>
                  <a:lnTo>
                    <a:pt x="403" y="20"/>
                  </a:lnTo>
                  <a:lnTo>
                    <a:pt x="404" y="18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2" y="18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24" y="16"/>
                  </a:lnTo>
                  <a:lnTo>
                    <a:pt x="427" y="16"/>
                  </a:lnTo>
                  <a:lnTo>
                    <a:pt x="429" y="18"/>
                  </a:lnTo>
                  <a:lnTo>
                    <a:pt x="430" y="18"/>
                  </a:lnTo>
                  <a:lnTo>
                    <a:pt x="432" y="20"/>
                  </a:lnTo>
                  <a:lnTo>
                    <a:pt x="434" y="20"/>
                  </a:lnTo>
                  <a:lnTo>
                    <a:pt x="437" y="20"/>
                  </a:lnTo>
                  <a:lnTo>
                    <a:pt x="439" y="20"/>
                  </a:lnTo>
                  <a:lnTo>
                    <a:pt x="442" y="20"/>
                  </a:lnTo>
                  <a:lnTo>
                    <a:pt x="445" y="20"/>
                  </a:lnTo>
                  <a:lnTo>
                    <a:pt x="448" y="18"/>
                  </a:lnTo>
                  <a:lnTo>
                    <a:pt x="450" y="18"/>
                  </a:lnTo>
                  <a:lnTo>
                    <a:pt x="450" y="16"/>
                  </a:lnTo>
                  <a:lnTo>
                    <a:pt x="452" y="15"/>
                  </a:lnTo>
                  <a:lnTo>
                    <a:pt x="452" y="15"/>
                  </a:lnTo>
                  <a:lnTo>
                    <a:pt x="455" y="13"/>
                  </a:lnTo>
                  <a:lnTo>
                    <a:pt x="457" y="13"/>
                  </a:lnTo>
                  <a:lnTo>
                    <a:pt x="460" y="13"/>
                  </a:lnTo>
                  <a:lnTo>
                    <a:pt x="463" y="13"/>
                  </a:lnTo>
                  <a:lnTo>
                    <a:pt x="468" y="15"/>
                  </a:lnTo>
                  <a:lnTo>
                    <a:pt x="471" y="15"/>
                  </a:lnTo>
                  <a:lnTo>
                    <a:pt x="473" y="16"/>
                  </a:lnTo>
                  <a:lnTo>
                    <a:pt x="476" y="20"/>
                  </a:lnTo>
                  <a:lnTo>
                    <a:pt x="478" y="21"/>
                  </a:lnTo>
                  <a:lnTo>
                    <a:pt x="481" y="21"/>
                  </a:lnTo>
                  <a:lnTo>
                    <a:pt x="498" y="21"/>
                  </a:lnTo>
                  <a:lnTo>
                    <a:pt x="499" y="23"/>
                  </a:lnTo>
                  <a:lnTo>
                    <a:pt x="501" y="23"/>
                  </a:lnTo>
                  <a:lnTo>
                    <a:pt x="504" y="25"/>
                  </a:lnTo>
                  <a:lnTo>
                    <a:pt x="507" y="25"/>
                  </a:lnTo>
                  <a:lnTo>
                    <a:pt x="511" y="25"/>
                  </a:lnTo>
                  <a:lnTo>
                    <a:pt x="514" y="25"/>
                  </a:lnTo>
                  <a:lnTo>
                    <a:pt x="516" y="23"/>
                  </a:lnTo>
                  <a:lnTo>
                    <a:pt x="517" y="23"/>
                  </a:lnTo>
                  <a:lnTo>
                    <a:pt x="519" y="21"/>
                  </a:lnTo>
                  <a:lnTo>
                    <a:pt x="520" y="20"/>
                  </a:lnTo>
                  <a:lnTo>
                    <a:pt x="519" y="18"/>
                  </a:lnTo>
                  <a:lnTo>
                    <a:pt x="519" y="16"/>
                  </a:lnTo>
                  <a:lnTo>
                    <a:pt x="517" y="13"/>
                  </a:lnTo>
                  <a:lnTo>
                    <a:pt x="516" y="10"/>
                  </a:lnTo>
                  <a:lnTo>
                    <a:pt x="519" y="8"/>
                  </a:lnTo>
                  <a:lnTo>
                    <a:pt x="522" y="7"/>
                  </a:lnTo>
                  <a:lnTo>
                    <a:pt x="525" y="5"/>
                  </a:lnTo>
                  <a:lnTo>
                    <a:pt x="529" y="5"/>
                  </a:lnTo>
                  <a:lnTo>
                    <a:pt x="530" y="5"/>
                  </a:lnTo>
                  <a:lnTo>
                    <a:pt x="534" y="5"/>
                  </a:lnTo>
                  <a:lnTo>
                    <a:pt x="537" y="5"/>
                  </a:lnTo>
                  <a:lnTo>
                    <a:pt x="539" y="5"/>
                  </a:lnTo>
                  <a:lnTo>
                    <a:pt x="540" y="7"/>
                  </a:lnTo>
                  <a:lnTo>
                    <a:pt x="543" y="7"/>
                  </a:lnTo>
                  <a:lnTo>
                    <a:pt x="545" y="7"/>
                  </a:lnTo>
                  <a:lnTo>
                    <a:pt x="547" y="7"/>
                  </a:lnTo>
                  <a:lnTo>
                    <a:pt x="552" y="7"/>
                  </a:lnTo>
                  <a:lnTo>
                    <a:pt x="553" y="7"/>
                  </a:lnTo>
                  <a:lnTo>
                    <a:pt x="555" y="7"/>
                  </a:lnTo>
                  <a:lnTo>
                    <a:pt x="555" y="7"/>
                  </a:lnTo>
                  <a:lnTo>
                    <a:pt x="557" y="5"/>
                  </a:lnTo>
                  <a:lnTo>
                    <a:pt x="558" y="3"/>
                  </a:lnTo>
                  <a:lnTo>
                    <a:pt x="560" y="2"/>
                  </a:lnTo>
                  <a:lnTo>
                    <a:pt x="561" y="2"/>
                  </a:lnTo>
                  <a:lnTo>
                    <a:pt x="563" y="2"/>
                  </a:lnTo>
                  <a:lnTo>
                    <a:pt x="565" y="2"/>
                  </a:lnTo>
                  <a:lnTo>
                    <a:pt x="568" y="0"/>
                  </a:lnTo>
                  <a:lnTo>
                    <a:pt x="5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0" name="Freeform 6"/>
          <p:cNvSpPr>
            <a:spLocks/>
          </p:cNvSpPr>
          <p:nvPr/>
        </p:nvSpPr>
        <p:spPr bwMode="auto">
          <a:xfrm>
            <a:off x="1648852" y="93686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1" name="Freeform 7"/>
          <p:cNvSpPr>
            <a:spLocks/>
          </p:cNvSpPr>
          <p:nvPr/>
        </p:nvSpPr>
        <p:spPr bwMode="auto">
          <a:xfrm>
            <a:off x="2569945" y="92471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2" name="Freeform 8"/>
          <p:cNvSpPr>
            <a:spLocks noEditPoints="1"/>
          </p:cNvSpPr>
          <p:nvPr/>
        </p:nvSpPr>
        <p:spPr bwMode="auto">
          <a:xfrm>
            <a:off x="1488628" y="748542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6" name="Freeform 6"/>
          <p:cNvSpPr>
            <a:spLocks/>
          </p:cNvSpPr>
          <p:nvPr/>
        </p:nvSpPr>
        <p:spPr bwMode="auto">
          <a:xfrm>
            <a:off x="6108232" y="93686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7" name="Freeform 7"/>
          <p:cNvSpPr>
            <a:spLocks/>
          </p:cNvSpPr>
          <p:nvPr/>
        </p:nvSpPr>
        <p:spPr bwMode="auto">
          <a:xfrm>
            <a:off x="7029325" y="92471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8" name="Freeform 8"/>
          <p:cNvSpPr>
            <a:spLocks noEditPoints="1"/>
          </p:cNvSpPr>
          <p:nvPr/>
        </p:nvSpPr>
        <p:spPr bwMode="auto">
          <a:xfrm>
            <a:off x="5948008" y="748542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9" name="Freeform 6"/>
          <p:cNvSpPr>
            <a:spLocks/>
          </p:cNvSpPr>
          <p:nvPr/>
        </p:nvSpPr>
        <p:spPr bwMode="auto">
          <a:xfrm flipV="1">
            <a:off x="8385605" y="239899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0" name="Freeform 7"/>
          <p:cNvSpPr>
            <a:spLocks/>
          </p:cNvSpPr>
          <p:nvPr/>
        </p:nvSpPr>
        <p:spPr bwMode="auto">
          <a:xfrm flipV="1">
            <a:off x="9306698" y="2386842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1" name="Donut 70"/>
          <p:cNvSpPr/>
          <p:nvPr/>
        </p:nvSpPr>
        <p:spPr>
          <a:xfrm>
            <a:off x="8221693" y="2242720"/>
            <a:ext cx="2481680" cy="2481680"/>
          </a:xfrm>
          <a:prstGeom prst="donut">
            <a:avLst>
              <a:gd name="adj" fmla="val 7816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818309" y="1560980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825525" y="1766466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277293" y="1560980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6284509" y="1766466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8556480" y="3050733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8563694" y="3256219"/>
            <a:ext cx="697628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grpSp>
        <p:nvGrpSpPr>
          <p:cNvPr id="80" name="Group 79"/>
          <p:cNvGrpSpPr/>
          <p:nvPr/>
        </p:nvGrpSpPr>
        <p:grpSpPr>
          <a:xfrm>
            <a:off x="7281544" y="2205747"/>
            <a:ext cx="463679" cy="462403"/>
            <a:chOff x="9036051" y="2533650"/>
            <a:chExt cx="2308225" cy="230187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1" name="Freeform 6"/>
            <p:cNvSpPr>
              <a:spLocks/>
            </p:cNvSpPr>
            <p:nvPr/>
          </p:nvSpPr>
          <p:spPr bwMode="auto">
            <a:xfrm>
              <a:off x="9180513" y="3184525"/>
              <a:ext cx="1947863" cy="717550"/>
            </a:xfrm>
            <a:custGeom>
              <a:avLst/>
              <a:gdLst>
                <a:gd name="T0" fmla="*/ 890 w 1227"/>
                <a:gd name="T1" fmla="*/ 0 h 452"/>
                <a:gd name="T2" fmla="*/ 901 w 1227"/>
                <a:gd name="T3" fmla="*/ 3 h 452"/>
                <a:gd name="T4" fmla="*/ 901 w 1227"/>
                <a:gd name="T5" fmla="*/ 5 h 452"/>
                <a:gd name="T6" fmla="*/ 1109 w 1227"/>
                <a:gd name="T7" fmla="*/ 212 h 452"/>
                <a:gd name="T8" fmla="*/ 1184 w 1227"/>
                <a:gd name="T9" fmla="*/ 98 h 452"/>
                <a:gd name="T10" fmla="*/ 1194 w 1227"/>
                <a:gd name="T11" fmla="*/ 90 h 452"/>
                <a:gd name="T12" fmla="*/ 1206 w 1227"/>
                <a:gd name="T13" fmla="*/ 89 h 452"/>
                <a:gd name="T14" fmla="*/ 1215 w 1227"/>
                <a:gd name="T15" fmla="*/ 92 h 452"/>
                <a:gd name="T16" fmla="*/ 1223 w 1227"/>
                <a:gd name="T17" fmla="*/ 102 h 452"/>
                <a:gd name="T18" fmla="*/ 1227 w 1227"/>
                <a:gd name="T19" fmla="*/ 114 h 452"/>
                <a:gd name="T20" fmla="*/ 1223 w 1227"/>
                <a:gd name="T21" fmla="*/ 123 h 452"/>
                <a:gd name="T22" fmla="*/ 1132 w 1227"/>
                <a:gd name="T23" fmla="*/ 259 h 452"/>
                <a:gd name="T24" fmla="*/ 1130 w 1227"/>
                <a:gd name="T25" fmla="*/ 261 h 452"/>
                <a:gd name="T26" fmla="*/ 1128 w 1227"/>
                <a:gd name="T27" fmla="*/ 263 h 452"/>
                <a:gd name="T28" fmla="*/ 1118 w 1227"/>
                <a:gd name="T29" fmla="*/ 268 h 452"/>
                <a:gd name="T30" fmla="*/ 1107 w 1227"/>
                <a:gd name="T31" fmla="*/ 270 h 452"/>
                <a:gd name="T32" fmla="*/ 1097 w 1227"/>
                <a:gd name="T33" fmla="*/ 265 h 452"/>
                <a:gd name="T34" fmla="*/ 886 w 1227"/>
                <a:gd name="T35" fmla="*/ 54 h 452"/>
                <a:gd name="T36" fmla="*/ 539 w 1227"/>
                <a:gd name="T37" fmla="*/ 444 h 452"/>
                <a:gd name="T38" fmla="*/ 535 w 1227"/>
                <a:gd name="T39" fmla="*/ 446 h 452"/>
                <a:gd name="T40" fmla="*/ 525 w 1227"/>
                <a:gd name="T41" fmla="*/ 450 h 452"/>
                <a:gd name="T42" fmla="*/ 513 w 1227"/>
                <a:gd name="T43" fmla="*/ 450 h 452"/>
                <a:gd name="T44" fmla="*/ 504 w 1227"/>
                <a:gd name="T45" fmla="*/ 442 h 452"/>
                <a:gd name="T46" fmla="*/ 339 w 1227"/>
                <a:gd name="T47" fmla="*/ 237 h 452"/>
                <a:gd name="T48" fmla="*/ 161 w 1227"/>
                <a:gd name="T49" fmla="*/ 444 h 452"/>
                <a:gd name="T50" fmla="*/ 161 w 1227"/>
                <a:gd name="T51" fmla="*/ 444 h 452"/>
                <a:gd name="T52" fmla="*/ 157 w 1227"/>
                <a:gd name="T53" fmla="*/ 448 h 452"/>
                <a:gd name="T54" fmla="*/ 151 w 1227"/>
                <a:gd name="T55" fmla="*/ 450 h 452"/>
                <a:gd name="T56" fmla="*/ 145 w 1227"/>
                <a:gd name="T57" fmla="*/ 452 h 452"/>
                <a:gd name="T58" fmla="*/ 21 w 1227"/>
                <a:gd name="T59" fmla="*/ 452 h 452"/>
                <a:gd name="T60" fmla="*/ 15 w 1227"/>
                <a:gd name="T61" fmla="*/ 450 h 452"/>
                <a:gd name="T62" fmla="*/ 9 w 1227"/>
                <a:gd name="T63" fmla="*/ 446 h 452"/>
                <a:gd name="T64" fmla="*/ 4 w 1227"/>
                <a:gd name="T65" fmla="*/ 442 h 452"/>
                <a:gd name="T66" fmla="*/ 0 w 1227"/>
                <a:gd name="T67" fmla="*/ 437 h 452"/>
                <a:gd name="T68" fmla="*/ 0 w 1227"/>
                <a:gd name="T69" fmla="*/ 429 h 452"/>
                <a:gd name="T70" fmla="*/ 0 w 1227"/>
                <a:gd name="T71" fmla="*/ 421 h 452"/>
                <a:gd name="T72" fmla="*/ 4 w 1227"/>
                <a:gd name="T73" fmla="*/ 415 h 452"/>
                <a:gd name="T74" fmla="*/ 9 w 1227"/>
                <a:gd name="T75" fmla="*/ 411 h 452"/>
                <a:gd name="T76" fmla="*/ 15 w 1227"/>
                <a:gd name="T77" fmla="*/ 408 h 452"/>
                <a:gd name="T78" fmla="*/ 21 w 1227"/>
                <a:gd name="T79" fmla="*/ 406 h 452"/>
                <a:gd name="T80" fmla="*/ 133 w 1227"/>
                <a:gd name="T81" fmla="*/ 406 h 452"/>
                <a:gd name="T82" fmla="*/ 323 w 1227"/>
                <a:gd name="T83" fmla="*/ 187 h 452"/>
                <a:gd name="T84" fmla="*/ 333 w 1227"/>
                <a:gd name="T85" fmla="*/ 181 h 452"/>
                <a:gd name="T86" fmla="*/ 345 w 1227"/>
                <a:gd name="T87" fmla="*/ 179 h 452"/>
                <a:gd name="T88" fmla="*/ 354 w 1227"/>
                <a:gd name="T89" fmla="*/ 185 h 452"/>
                <a:gd name="T90" fmla="*/ 358 w 1227"/>
                <a:gd name="T91" fmla="*/ 189 h 452"/>
                <a:gd name="T92" fmla="*/ 523 w 1227"/>
                <a:gd name="T93" fmla="*/ 394 h 452"/>
                <a:gd name="T94" fmla="*/ 868 w 1227"/>
                <a:gd name="T95" fmla="*/ 5 h 452"/>
                <a:gd name="T96" fmla="*/ 878 w 1227"/>
                <a:gd name="T97" fmla="*/ 0 h 452"/>
                <a:gd name="T98" fmla="*/ 890 w 1227"/>
                <a:gd name="T9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27" h="452">
                  <a:moveTo>
                    <a:pt x="890" y="0"/>
                  </a:moveTo>
                  <a:lnTo>
                    <a:pt x="901" y="3"/>
                  </a:lnTo>
                  <a:lnTo>
                    <a:pt x="901" y="5"/>
                  </a:lnTo>
                  <a:lnTo>
                    <a:pt x="1109" y="212"/>
                  </a:lnTo>
                  <a:lnTo>
                    <a:pt x="1184" y="98"/>
                  </a:lnTo>
                  <a:lnTo>
                    <a:pt x="1194" y="90"/>
                  </a:lnTo>
                  <a:lnTo>
                    <a:pt x="1206" y="89"/>
                  </a:lnTo>
                  <a:lnTo>
                    <a:pt x="1215" y="92"/>
                  </a:lnTo>
                  <a:lnTo>
                    <a:pt x="1223" y="102"/>
                  </a:lnTo>
                  <a:lnTo>
                    <a:pt x="1227" y="114"/>
                  </a:lnTo>
                  <a:lnTo>
                    <a:pt x="1223" y="123"/>
                  </a:lnTo>
                  <a:lnTo>
                    <a:pt x="1132" y="259"/>
                  </a:lnTo>
                  <a:lnTo>
                    <a:pt x="1130" y="261"/>
                  </a:lnTo>
                  <a:lnTo>
                    <a:pt x="1128" y="263"/>
                  </a:lnTo>
                  <a:lnTo>
                    <a:pt x="1118" y="268"/>
                  </a:lnTo>
                  <a:lnTo>
                    <a:pt x="1107" y="270"/>
                  </a:lnTo>
                  <a:lnTo>
                    <a:pt x="1097" y="265"/>
                  </a:lnTo>
                  <a:lnTo>
                    <a:pt x="886" y="54"/>
                  </a:lnTo>
                  <a:lnTo>
                    <a:pt x="539" y="444"/>
                  </a:lnTo>
                  <a:lnTo>
                    <a:pt x="535" y="446"/>
                  </a:lnTo>
                  <a:lnTo>
                    <a:pt x="525" y="450"/>
                  </a:lnTo>
                  <a:lnTo>
                    <a:pt x="513" y="450"/>
                  </a:lnTo>
                  <a:lnTo>
                    <a:pt x="504" y="442"/>
                  </a:lnTo>
                  <a:lnTo>
                    <a:pt x="339" y="237"/>
                  </a:lnTo>
                  <a:lnTo>
                    <a:pt x="161" y="444"/>
                  </a:lnTo>
                  <a:lnTo>
                    <a:pt x="161" y="444"/>
                  </a:lnTo>
                  <a:lnTo>
                    <a:pt x="157" y="448"/>
                  </a:lnTo>
                  <a:lnTo>
                    <a:pt x="151" y="450"/>
                  </a:lnTo>
                  <a:lnTo>
                    <a:pt x="145" y="452"/>
                  </a:lnTo>
                  <a:lnTo>
                    <a:pt x="21" y="452"/>
                  </a:lnTo>
                  <a:lnTo>
                    <a:pt x="15" y="450"/>
                  </a:lnTo>
                  <a:lnTo>
                    <a:pt x="9" y="446"/>
                  </a:lnTo>
                  <a:lnTo>
                    <a:pt x="4" y="442"/>
                  </a:lnTo>
                  <a:lnTo>
                    <a:pt x="0" y="437"/>
                  </a:lnTo>
                  <a:lnTo>
                    <a:pt x="0" y="429"/>
                  </a:lnTo>
                  <a:lnTo>
                    <a:pt x="0" y="421"/>
                  </a:lnTo>
                  <a:lnTo>
                    <a:pt x="4" y="415"/>
                  </a:lnTo>
                  <a:lnTo>
                    <a:pt x="9" y="411"/>
                  </a:lnTo>
                  <a:lnTo>
                    <a:pt x="15" y="408"/>
                  </a:lnTo>
                  <a:lnTo>
                    <a:pt x="21" y="406"/>
                  </a:lnTo>
                  <a:lnTo>
                    <a:pt x="133" y="406"/>
                  </a:lnTo>
                  <a:lnTo>
                    <a:pt x="323" y="187"/>
                  </a:lnTo>
                  <a:lnTo>
                    <a:pt x="333" y="181"/>
                  </a:lnTo>
                  <a:lnTo>
                    <a:pt x="345" y="179"/>
                  </a:lnTo>
                  <a:lnTo>
                    <a:pt x="354" y="185"/>
                  </a:lnTo>
                  <a:lnTo>
                    <a:pt x="358" y="189"/>
                  </a:lnTo>
                  <a:lnTo>
                    <a:pt x="523" y="394"/>
                  </a:lnTo>
                  <a:lnTo>
                    <a:pt x="868" y="5"/>
                  </a:lnTo>
                  <a:lnTo>
                    <a:pt x="878" y="0"/>
                  </a:lnTo>
                  <a:lnTo>
                    <a:pt x="8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" name="Freeform 7"/>
            <p:cNvSpPr>
              <a:spLocks/>
            </p:cNvSpPr>
            <p:nvPr/>
          </p:nvSpPr>
          <p:spPr bwMode="auto">
            <a:xfrm>
              <a:off x="9036051" y="2751138"/>
              <a:ext cx="2308225" cy="1439863"/>
            </a:xfrm>
            <a:custGeom>
              <a:avLst/>
              <a:gdLst>
                <a:gd name="T0" fmla="*/ 23 w 1454"/>
                <a:gd name="T1" fmla="*/ 0 h 907"/>
                <a:gd name="T2" fmla="*/ 703 w 1454"/>
                <a:gd name="T3" fmla="*/ 0 h 907"/>
                <a:gd name="T4" fmla="*/ 711 w 1454"/>
                <a:gd name="T5" fmla="*/ 0 h 907"/>
                <a:gd name="T6" fmla="*/ 717 w 1454"/>
                <a:gd name="T7" fmla="*/ 4 h 907"/>
                <a:gd name="T8" fmla="*/ 723 w 1454"/>
                <a:gd name="T9" fmla="*/ 10 h 907"/>
                <a:gd name="T10" fmla="*/ 725 w 1454"/>
                <a:gd name="T11" fmla="*/ 15 h 907"/>
                <a:gd name="T12" fmla="*/ 727 w 1454"/>
                <a:gd name="T13" fmla="*/ 21 h 907"/>
                <a:gd name="T14" fmla="*/ 725 w 1454"/>
                <a:gd name="T15" fmla="*/ 29 h 907"/>
                <a:gd name="T16" fmla="*/ 723 w 1454"/>
                <a:gd name="T17" fmla="*/ 35 h 907"/>
                <a:gd name="T18" fmla="*/ 717 w 1454"/>
                <a:gd name="T19" fmla="*/ 41 h 907"/>
                <a:gd name="T20" fmla="*/ 711 w 1454"/>
                <a:gd name="T21" fmla="*/ 44 h 907"/>
                <a:gd name="T22" fmla="*/ 703 w 1454"/>
                <a:gd name="T23" fmla="*/ 44 h 907"/>
                <a:gd name="T24" fmla="*/ 44 w 1454"/>
                <a:gd name="T25" fmla="*/ 44 h 907"/>
                <a:gd name="T26" fmla="*/ 44 w 1454"/>
                <a:gd name="T27" fmla="*/ 860 h 907"/>
                <a:gd name="T28" fmla="*/ 1407 w 1454"/>
                <a:gd name="T29" fmla="*/ 860 h 907"/>
                <a:gd name="T30" fmla="*/ 1407 w 1454"/>
                <a:gd name="T31" fmla="*/ 44 h 907"/>
                <a:gd name="T32" fmla="*/ 794 w 1454"/>
                <a:gd name="T33" fmla="*/ 44 h 907"/>
                <a:gd name="T34" fmla="*/ 787 w 1454"/>
                <a:gd name="T35" fmla="*/ 44 h 907"/>
                <a:gd name="T36" fmla="*/ 781 w 1454"/>
                <a:gd name="T37" fmla="*/ 41 h 907"/>
                <a:gd name="T38" fmla="*/ 777 w 1454"/>
                <a:gd name="T39" fmla="*/ 35 h 907"/>
                <a:gd name="T40" fmla="*/ 773 w 1454"/>
                <a:gd name="T41" fmla="*/ 29 h 907"/>
                <a:gd name="T42" fmla="*/ 771 w 1454"/>
                <a:gd name="T43" fmla="*/ 21 h 907"/>
                <a:gd name="T44" fmla="*/ 773 w 1454"/>
                <a:gd name="T45" fmla="*/ 15 h 907"/>
                <a:gd name="T46" fmla="*/ 777 w 1454"/>
                <a:gd name="T47" fmla="*/ 10 h 907"/>
                <a:gd name="T48" fmla="*/ 781 w 1454"/>
                <a:gd name="T49" fmla="*/ 4 h 907"/>
                <a:gd name="T50" fmla="*/ 787 w 1454"/>
                <a:gd name="T51" fmla="*/ 0 h 907"/>
                <a:gd name="T52" fmla="*/ 794 w 1454"/>
                <a:gd name="T53" fmla="*/ 0 h 907"/>
                <a:gd name="T54" fmla="*/ 1430 w 1454"/>
                <a:gd name="T55" fmla="*/ 0 h 907"/>
                <a:gd name="T56" fmla="*/ 1438 w 1454"/>
                <a:gd name="T57" fmla="*/ 0 h 907"/>
                <a:gd name="T58" fmla="*/ 1444 w 1454"/>
                <a:gd name="T59" fmla="*/ 4 h 907"/>
                <a:gd name="T60" fmla="*/ 1450 w 1454"/>
                <a:gd name="T61" fmla="*/ 10 h 907"/>
                <a:gd name="T62" fmla="*/ 1452 w 1454"/>
                <a:gd name="T63" fmla="*/ 15 h 907"/>
                <a:gd name="T64" fmla="*/ 1454 w 1454"/>
                <a:gd name="T65" fmla="*/ 21 h 907"/>
                <a:gd name="T66" fmla="*/ 1454 w 1454"/>
                <a:gd name="T67" fmla="*/ 884 h 907"/>
                <a:gd name="T68" fmla="*/ 1452 w 1454"/>
                <a:gd name="T69" fmla="*/ 891 h 907"/>
                <a:gd name="T70" fmla="*/ 1450 w 1454"/>
                <a:gd name="T71" fmla="*/ 897 h 907"/>
                <a:gd name="T72" fmla="*/ 1444 w 1454"/>
                <a:gd name="T73" fmla="*/ 901 h 907"/>
                <a:gd name="T74" fmla="*/ 1438 w 1454"/>
                <a:gd name="T75" fmla="*/ 905 h 907"/>
                <a:gd name="T76" fmla="*/ 1430 w 1454"/>
                <a:gd name="T77" fmla="*/ 907 h 907"/>
                <a:gd name="T78" fmla="*/ 23 w 1454"/>
                <a:gd name="T79" fmla="*/ 907 h 907"/>
                <a:gd name="T80" fmla="*/ 15 w 1454"/>
                <a:gd name="T81" fmla="*/ 905 h 907"/>
                <a:gd name="T82" fmla="*/ 9 w 1454"/>
                <a:gd name="T83" fmla="*/ 901 h 907"/>
                <a:gd name="T84" fmla="*/ 3 w 1454"/>
                <a:gd name="T85" fmla="*/ 897 h 907"/>
                <a:gd name="T86" fmla="*/ 0 w 1454"/>
                <a:gd name="T87" fmla="*/ 891 h 907"/>
                <a:gd name="T88" fmla="*/ 0 w 1454"/>
                <a:gd name="T89" fmla="*/ 884 h 907"/>
                <a:gd name="T90" fmla="*/ 0 w 1454"/>
                <a:gd name="T91" fmla="*/ 21 h 907"/>
                <a:gd name="T92" fmla="*/ 0 w 1454"/>
                <a:gd name="T93" fmla="*/ 15 h 907"/>
                <a:gd name="T94" fmla="*/ 3 w 1454"/>
                <a:gd name="T95" fmla="*/ 10 h 907"/>
                <a:gd name="T96" fmla="*/ 9 w 1454"/>
                <a:gd name="T97" fmla="*/ 4 h 907"/>
                <a:gd name="T98" fmla="*/ 15 w 1454"/>
                <a:gd name="T99" fmla="*/ 0 h 907"/>
                <a:gd name="T100" fmla="*/ 23 w 1454"/>
                <a:gd name="T101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54" h="907">
                  <a:moveTo>
                    <a:pt x="23" y="0"/>
                  </a:moveTo>
                  <a:lnTo>
                    <a:pt x="703" y="0"/>
                  </a:lnTo>
                  <a:lnTo>
                    <a:pt x="711" y="0"/>
                  </a:lnTo>
                  <a:lnTo>
                    <a:pt x="717" y="4"/>
                  </a:lnTo>
                  <a:lnTo>
                    <a:pt x="723" y="10"/>
                  </a:lnTo>
                  <a:lnTo>
                    <a:pt x="725" y="15"/>
                  </a:lnTo>
                  <a:lnTo>
                    <a:pt x="727" y="21"/>
                  </a:lnTo>
                  <a:lnTo>
                    <a:pt x="725" y="29"/>
                  </a:lnTo>
                  <a:lnTo>
                    <a:pt x="723" y="35"/>
                  </a:lnTo>
                  <a:lnTo>
                    <a:pt x="717" y="41"/>
                  </a:lnTo>
                  <a:lnTo>
                    <a:pt x="711" y="44"/>
                  </a:lnTo>
                  <a:lnTo>
                    <a:pt x="703" y="44"/>
                  </a:lnTo>
                  <a:lnTo>
                    <a:pt x="44" y="44"/>
                  </a:lnTo>
                  <a:lnTo>
                    <a:pt x="44" y="860"/>
                  </a:lnTo>
                  <a:lnTo>
                    <a:pt x="1407" y="860"/>
                  </a:lnTo>
                  <a:lnTo>
                    <a:pt x="1407" y="44"/>
                  </a:lnTo>
                  <a:lnTo>
                    <a:pt x="794" y="44"/>
                  </a:lnTo>
                  <a:lnTo>
                    <a:pt x="787" y="44"/>
                  </a:lnTo>
                  <a:lnTo>
                    <a:pt x="781" y="41"/>
                  </a:lnTo>
                  <a:lnTo>
                    <a:pt x="777" y="35"/>
                  </a:lnTo>
                  <a:lnTo>
                    <a:pt x="773" y="29"/>
                  </a:lnTo>
                  <a:lnTo>
                    <a:pt x="771" y="21"/>
                  </a:lnTo>
                  <a:lnTo>
                    <a:pt x="773" y="15"/>
                  </a:lnTo>
                  <a:lnTo>
                    <a:pt x="777" y="10"/>
                  </a:lnTo>
                  <a:lnTo>
                    <a:pt x="781" y="4"/>
                  </a:lnTo>
                  <a:lnTo>
                    <a:pt x="787" y="0"/>
                  </a:lnTo>
                  <a:lnTo>
                    <a:pt x="794" y="0"/>
                  </a:lnTo>
                  <a:lnTo>
                    <a:pt x="1430" y="0"/>
                  </a:lnTo>
                  <a:lnTo>
                    <a:pt x="1438" y="0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5"/>
                  </a:lnTo>
                  <a:lnTo>
                    <a:pt x="1454" y="21"/>
                  </a:lnTo>
                  <a:lnTo>
                    <a:pt x="1454" y="884"/>
                  </a:lnTo>
                  <a:lnTo>
                    <a:pt x="1452" y="891"/>
                  </a:lnTo>
                  <a:lnTo>
                    <a:pt x="1450" y="897"/>
                  </a:lnTo>
                  <a:lnTo>
                    <a:pt x="1444" y="901"/>
                  </a:lnTo>
                  <a:lnTo>
                    <a:pt x="1438" y="905"/>
                  </a:lnTo>
                  <a:lnTo>
                    <a:pt x="1430" y="907"/>
                  </a:lnTo>
                  <a:lnTo>
                    <a:pt x="23" y="907"/>
                  </a:lnTo>
                  <a:lnTo>
                    <a:pt x="15" y="905"/>
                  </a:lnTo>
                  <a:lnTo>
                    <a:pt x="9" y="901"/>
                  </a:lnTo>
                  <a:lnTo>
                    <a:pt x="3" y="897"/>
                  </a:lnTo>
                  <a:lnTo>
                    <a:pt x="0" y="891"/>
                  </a:lnTo>
                  <a:lnTo>
                    <a:pt x="0" y="884"/>
                  </a:lnTo>
                  <a:lnTo>
                    <a:pt x="0" y="21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" name="Freeform 8"/>
            <p:cNvSpPr>
              <a:spLocks/>
            </p:cNvSpPr>
            <p:nvPr/>
          </p:nvSpPr>
          <p:spPr bwMode="auto">
            <a:xfrm>
              <a:off x="10115551" y="2533650"/>
              <a:ext cx="74613" cy="287338"/>
            </a:xfrm>
            <a:custGeom>
              <a:avLst/>
              <a:gdLst>
                <a:gd name="T0" fmla="*/ 23 w 47"/>
                <a:gd name="T1" fmla="*/ 0 h 181"/>
                <a:gd name="T2" fmla="*/ 31 w 47"/>
                <a:gd name="T3" fmla="*/ 2 h 181"/>
                <a:gd name="T4" fmla="*/ 37 w 47"/>
                <a:gd name="T5" fmla="*/ 5 h 181"/>
                <a:gd name="T6" fmla="*/ 43 w 47"/>
                <a:gd name="T7" fmla="*/ 9 h 181"/>
                <a:gd name="T8" fmla="*/ 45 w 47"/>
                <a:gd name="T9" fmla="*/ 15 h 181"/>
                <a:gd name="T10" fmla="*/ 47 w 47"/>
                <a:gd name="T11" fmla="*/ 23 h 181"/>
                <a:gd name="T12" fmla="*/ 47 w 47"/>
                <a:gd name="T13" fmla="*/ 158 h 181"/>
                <a:gd name="T14" fmla="*/ 45 w 47"/>
                <a:gd name="T15" fmla="*/ 166 h 181"/>
                <a:gd name="T16" fmla="*/ 43 w 47"/>
                <a:gd name="T17" fmla="*/ 172 h 181"/>
                <a:gd name="T18" fmla="*/ 37 w 47"/>
                <a:gd name="T19" fmla="*/ 178 h 181"/>
                <a:gd name="T20" fmla="*/ 31 w 47"/>
                <a:gd name="T21" fmla="*/ 181 h 181"/>
                <a:gd name="T22" fmla="*/ 23 w 47"/>
                <a:gd name="T23" fmla="*/ 181 h 181"/>
                <a:gd name="T24" fmla="*/ 16 w 47"/>
                <a:gd name="T25" fmla="*/ 181 h 181"/>
                <a:gd name="T26" fmla="*/ 10 w 47"/>
                <a:gd name="T27" fmla="*/ 178 h 181"/>
                <a:gd name="T28" fmla="*/ 6 w 47"/>
                <a:gd name="T29" fmla="*/ 172 h 181"/>
                <a:gd name="T30" fmla="*/ 2 w 47"/>
                <a:gd name="T31" fmla="*/ 166 h 181"/>
                <a:gd name="T32" fmla="*/ 2 w 47"/>
                <a:gd name="T33" fmla="*/ 158 h 181"/>
                <a:gd name="T34" fmla="*/ 0 w 47"/>
                <a:gd name="T35" fmla="*/ 23 h 181"/>
                <a:gd name="T36" fmla="*/ 2 w 47"/>
                <a:gd name="T37" fmla="*/ 15 h 181"/>
                <a:gd name="T38" fmla="*/ 6 w 47"/>
                <a:gd name="T39" fmla="*/ 9 h 181"/>
                <a:gd name="T40" fmla="*/ 10 w 47"/>
                <a:gd name="T41" fmla="*/ 5 h 181"/>
                <a:gd name="T42" fmla="*/ 16 w 47"/>
                <a:gd name="T43" fmla="*/ 2 h 181"/>
                <a:gd name="T44" fmla="*/ 23 w 47"/>
                <a:gd name="T45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181">
                  <a:moveTo>
                    <a:pt x="23" y="0"/>
                  </a:moveTo>
                  <a:lnTo>
                    <a:pt x="31" y="2"/>
                  </a:lnTo>
                  <a:lnTo>
                    <a:pt x="37" y="5"/>
                  </a:lnTo>
                  <a:lnTo>
                    <a:pt x="43" y="9"/>
                  </a:lnTo>
                  <a:lnTo>
                    <a:pt x="45" y="15"/>
                  </a:lnTo>
                  <a:lnTo>
                    <a:pt x="47" y="23"/>
                  </a:lnTo>
                  <a:lnTo>
                    <a:pt x="47" y="158"/>
                  </a:lnTo>
                  <a:lnTo>
                    <a:pt x="45" y="166"/>
                  </a:lnTo>
                  <a:lnTo>
                    <a:pt x="43" y="172"/>
                  </a:lnTo>
                  <a:lnTo>
                    <a:pt x="37" y="178"/>
                  </a:lnTo>
                  <a:lnTo>
                    <a:pt x="31" y="181"/>
                  </a:lnTo>
                  <a:lnTo>
                    <a:pt x="23" y="181"/>
                  </a:lnTo>
                  <a:lnTo>
                    <a:pt x="16" y="181"/>
                  </a:lnTo>
                  <a:lnTo>
                    <a:pt x="10" y="178"/>
                  </a:lnTo>
                  <a:lnTo>
                    <a:pt x="6" y="172"/>
                  </a:lnTo>
                  <a:lnTo>
                    <a:pt x="2" y="166"/>
                  </a:lnTo>
                  <a:lnTo>
                    <a:pt x="2" y="158"/>
                  </a:lnTo>
                  <a:lnTo>
                    <a:pt x="0" y="23"/>
                  </a:lnTo>
                  <a:lnTo>
                    <a:pt x="2" y="15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6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" name="Freeform 9"/>
            <p:cNvSpPr>
              <a:spLocks/>
            </p:cNvSpPr>
            <p:nvPr/>
          </p:nvSpPr>
          <p:spPr bwMode="auto">
            <a:xfrm>
              <a:off x="10115551" y="4260850"/>
              <a:ext cx="74613" cy="433388"/>
            </a:xfrm>
            <a:custGeom>
              <a:avLst/>
              <a:gdLst>
                <a:gd name="T0" fmla="*/ 23 w 47"/>
                <a:gd name="T1" fmla="*/ 0 h 273"/>
                <a:gd name="T2" fmla="*/ 31 w 47"/>
                <a:gd name="T3" fmla="*/ 2 h 273"/>
                <a:gd name="T4" fmla="*/ 37 w 47"/>
                <a:gd name="T5" fmla="*/ 4 h 273"/>
                <a:gd name="T6" fmla="*/ 43 w 47"/>
                <a:gd name="T7" fmla="*/ 10 h 273"/>
                <a:gd name="T8" fmla="*/ 45 w 47"/>
                <a:gd name="T9" fmla="*/ 16 h 273"/>
                <a:gd name="T10" fmla="*/ 47 w 47"/>
                <a:gd name="T11" fmla="*/ 24 h 273"/>
                <a:gd name="T12" fmla="*/ 47 w 47"/>
                <a:gd name="T13" fmla="*/ 250 h 273"/>
                <a:gd name="T14" fmla="*/ 45 w 47"/>
                <a:gd name="T15" fmla="*/ 258 h 273"/>
                <a:gd name="T16" fmla="*/ 43 w 47"/>
                <a:gd name="T17" fmla="*/ 263 h 273"/>
                <a:gd name="T18" fmla="*/ 37 w 47"/>
                <a:gd name="T19" fmla="*/ 267 h 273"/>
                <a:gd name="T20" fmla="*/ 31 w 47"/>
                <a:gd name="T21" fmla="*/ 271 h 273"/>
                <a:gd name="T22" fmla="*/ 23 w 47"/>
                <a:gd name="T23" fmla="*/ 273 h 273"/>
                <a:gd name="T24" fmla="*/ 16 w 47"/>
                <a:gd name="T25" fmla="*/ 271 h 273"/>
                <a:gd name="T26" fmla="*/ 10 w 47"/>
                <a:gd name="T27" fmla="*/ 267 h 273"/>
                <a:gd name="T28" fmla="*/ 6 w 47"/>
                <a:gd name="T29" fmla="*/ 263 h 273"/>
                <a:gd name="T30" fmla="*/ 2 w 47"/>
                <a:gd name="T31" fmla="*/ 258 h 273"/>
                <a:gd name="T32" fmla="*/ 0 w 47"/>
                <a:gd name="T33" fmla="*/ 250 h 273"/>
                <a:gd name="T34" fmla="*/ 2 w 47"/>
                <a:gd name="T35" fmla="*/ 24 h 273"/>
                <a:gd name="T36" fmla="*/ 2 w 47"/>
                <a:gd name="T37" fmla="*/ 16 h 273"/>
                <a:gd name="T38" fmla="*/ 6 w 47"/>
                <a:gd name="T39" fmla="*/ 10 h 273"/>
                <a:gd name="T40" fmla="*/ 10 w 47"/>
                <a:gd name="T41" fmla="*/ 4 h 273"/>
                <a:gd name="T42" fmla="*/ 17 w 47"/>
                <a:gd name="T43" fmla="*/ 2 h 273"/>
                <a:gd name="T44" fmla="*/ 23 w 47"/>
                <a:gd name="T45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273">
                  <a:moveTo>
                    <a:pt x="23" y="0"/>
                  </a:moveTo>
                  <a:lnTo>
                    <a:pt x="31" y="2"/>
                  </a:lnTo>
                  <a:lnTo>
                    <a:pt x="37" y="4"/>
                  </a:lnTo>
                  <a:lnTo>
                    <a:pt x="43" y="10"/>
                  </a:lnTo>
                  <a:lnTo>
                    <a:pt x="45" y="16"/>
                  </a:lnTo>
                  <a:lnTo>
                    <a:pt x="47" y="24"/>
                  </a:lnTo>
                  <a:lnTo>
                    <a:pt x="47" y="250"/>
                  </a:lnTo>
                  <a:lnTo>
                    <a:pt x="45" y="258"/>
                  </a:lnTo>
                  <a:lnTo>
                    <a:pt x="43" y="263"/>
                  </a:lnTo>
                  <a:lnTo>
                    <a:pt x="37" y="267"/>
                  </a:lnTo>
                  <a:lnTo>
                    <a:pt x="31" y="271"/>
                  </a:lnTo>
                  <a:lnTo>
                    <a:pt x="23" y="273"/>
                  </a:lnTo>
                  <a:lnTo>
                    <a:pt x="16" y="271"/>
                  </a:lnTo>
                  <a:lnTo>
                    <a:pt x="10" y="267"/>
                  </a:lnTo>
                  <a:lnTo>
                    <a:pt x="6" y="263"/>
                  </a:lnTo>
                  <a:lnTo>
                    <a:pt x="2" y="258"/>
                  </a:lnTo>
                  <a:lnTo>
                    <a:pt x="0" y="250"/>
                  </a:lnTo>
                  <a:lnTo>
                    <a:pt x="2" y="24"/>
                  </a:lnTo>
                  <a:lnTo>
                    <a:pt x="2" y="16"/>
                  </a:lnTo>
                  <a:lnTo>
                    <a:pt x="6" y="10"/>
                  </a:lnTo>
                  <a:lnTo>
                    <a:pt x="10" y="4"/>
                  </a:lnTo>
                  <a:lnTo>
                    <a:pt x="17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" name="Freeform 10"/>
            <p:cNvSpPr>
              <a:spLocks/>
            </p:cNvSpPr>
            <p:nvPr/>
          </p:nvSpPr>
          <p:spPr bwMode="auto">
            <a:xfrm>
              <a:off x="9469438" y="4260850"/>
              <a:ext cx="215900" cy="574675"/>
            </a:xfrm>
            <a:custGeom>
              <a:avLst/>
              <a:gdLst>
                <a:gd name="T0" fmla="*/ 112 w 136"/>
                <a:gd name="T1" fmla="*/ 0 h 362"/>
                <a:gd name="T2" fmla="*/ 118 w 136"/>
                <a:gd name="T3" fmla="*/ 0 h 362"/>
                <a:gd name="T4" fmla="*/ 126 w 136"/>
                <a:gd name="T5" fmla="*/ 4 h 362"/>
                <a:gd name="T6" fmla="*/ 130 w 136"/>
                <a:gd name="T7" fmla="*/ 8 h 362"/>
                <a:gd name="T8" fmla="*/ 134 w 136"/>
                <a:gd name="T9" fmla="*/ 16 h 362"/>
                <a:gd name="T10" fmla="*/ 136 w 136"/>
                <a:gd name="T11" fmla="*/ 22 h 362"/>
                <a:gd name="T12" fmla="*/ 134 w 136"/>
                <a:gd name="T13" fmla="*/ 29 h 362"/>
                <a:gd name="T14" fmla="*/ 44 w 136"/>
                <a:gd name="T15" fmla="*/ 347 h 362"/>
                <a:gd name="T16" fmla="*/ 41 w 136"/>
                <a:gd name="T17" fmla="*/ 352 h 362"/>
                <a:gd name="T18" fmla="*/ 35 w 136"/>
                <a:gd name="T19" fmla="*/ 358 h 362"/>
                <a:gd name="T20" fmla="*/ 29 w 136"/>
                <a:gd name="T21" fmla="*/ 362 h 362"/>
                <a:gd name="T22" fmla="*/ 23 w 136"/>
                <a:gd name="T23" fmla="*/ 362 h 362"/>
                <a:gd name="T24" fmla="*/ 15 w 136"/>
                <a:gd name="T25" fmla="*/ 362 h 362"/>
                <a:gd name="T26" fmla="*/ 10 w 136"/>
                <a:gd name="T27" fmla="*/ 358 h 362"/>
                <a:gd name="T28" fmla="*/ 4 w 136"/>
                <a:gd name="T29" fmla="*/ 354 h 362"/>
                <a:gd name="T30" fmla="*/ 0 w 136"/>
                <a:gd name="T31" fmla="*/ 348 h 362"/>
                <a:gd name="T32" fmla="*/ 0 w 136"/>
                <a:gd name="T33" fmla="*/ 341 h 362"/>
                <a:gd name="T34" fmla="*/ 0 w 136"/>
                <a:gd name="T35" fmla="*/ 335 h 362"/>
                <a:gd name="T36" fmla="*/ 91 w 136"/>
                <a:gd name="T37" fmla="*/ 16 h 362"/>
                <a:gd name="T38" fmla="*/ 93 w 136"/>
                <a:gd name="T39" fmla="*/ 10 h 362"/>
                <a:gd name="T40" fmla="*/ 99 w 136"/>
                <a:gd name="T41" fmla="*/ 4 h 362"/>
                <a:gd name="T42" fmla="*/ 105 w 136"/>
                <a:gd name="T43" fmla="*/ 2 h 362"/>
                <a:gd name="T44" fmla="*/ 112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112" y="0"/>
                  </a:moveTo>
                  <a:lnTo>
                    <a:pt x="118" y="0"/>
                  </a:lnTo>
                  <a:lnTo>
                    <a:pt x="126" y="4"/>
                  </a:lnTo>
                  <a:lnTo>
                    <a:pt x="130" y="8"/>
                  </a:lnTo>
                  <a:lnTo>
                    <a:pt x="134" y="16"/>
                  </a:lnTo>
                  <a:lnTo>
                    <a:pt x="136" y="22"/>
                  </a:lnTo>
                  <a:lnTo>
                    <a:pt x="134" y="29"/>
                  </a:lnTo>
                  <a:lnTo>
                    <a:pt x="44" y="347"/>
                  </a:lnTo>
                  <a:lnTo>
                    <a:pt x="41" y="352"/>
                  </a:lnTo>
                  <a:lnTo>
                    <a:pt x="35" y="358"/>
                  </a:lnTo>
                  <a:lnTo>
                    <a:pt x="29" y="362"/>
                  </a:lnTo>
                  <a:lnTo>
                    <a:pt x="23" y="362"/>
                  </a:lnTo>
                  <a:lnTo>
                    <a:pt x="15" y="362"/>
                  </a:lnTo>
                  <a:lnTo>
                    <a:pt x="10" y="358"/>
                  </a:lnTo>
                  <a:lnTo>
                    <a:pt x="4" y="354"/>
                  </a:lnTo>
                  <a:lnTo>
                    <a:pt x="0" y="348"/>
                  </a:lnTo>
                  <a:lnTo>
                    <a:pt x="0" y="341"/>
                  </a:lnTo>
                  <a:lnTo>
                    <a:pt x="0" y="335"/>
                  </a:lnTo>
                  <a:lnTo>
                    <a:pt x="91" y="16"/>
                  </a:lnTo>
                  <a:lnTo>
                    <a:pt x="93" y="10"/>
                  </a:lnTo>
                  <a:lnTo>
                    <a:pt x="99" y="4"/>
                  </a:lnTo>
                  <a:lnTo>
                    <a:pt x="105" y="2"/>
                  </a:lnTo>
                  <a:lnTo>
                    <a:pt x="1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" name="Freeform 11"/>
            <p:cNvSpPr>
              <a:spLocks/>
            </p:cNvSpPr>
            <p:nvPr/>
          </p:nvSpPr>
          <p:spPr bwMode="auto">
            <a:xfrm>
              <a:off x="10623551" y="4260850"/>
              <a:ext cx="215900" cy="574675"/>
            </a:xfrm>
            <a:custGeom>
              <a:avLst/>
              <a:gdLst>
                <a:gd name="T0" fmla="*/ 23 w 136"/>
                <a:gd name="T1" fmla="*/ 0 h 362"/>
                <a:gd name="T2" fmla="*/ 29 w 136"/>
                <a:gd name="T3" fmla="*/ 2 h 362"/>
                <a:gd name="T4" fmla="*/ 35 w 136"/>
                <a:gd name="T5" fmla="*/ 4 h 362"/>
                <a:gd name="T6" fmla="*/ 41 w 136"/>
                <a:gd name="T7" fmla="*/ 10 h 362"/>
                <a:gd name="T8" fmla="*/ 43 w 136"/>
                <a:gd name="T9" fmla="*/ 16 h 362"/>
                <a:gd name="T10" fmla="*/ 134 w 136"/>
                <a:gd name="T11" fmla="*/ 335 h 362"/>
                <a:gd name="T12" fmla="*/ 136 w 136"/>
                <a:gd name="T13" fmla="*/ 341 h 362"/>
                <a:gd name="T14" fmla="*/ 134 w 136"/>
                <a:gd name="T15" fmla="*/ 348 h 362"/>
                <a:gd name="T16" fmla="*/ 130 w 136"/>
                <a:gd name="T17" fmla="*/ 354 h 362"/>
                <a:gd name="T18" fmla="*/ 126 w 136"/>
                <a:gd name="T19" fmla="*/ 358 h 362"/>
                <a:gd name="T20" fmla="*/ 118 w 136"/>
                <a:gd name="T21" fmla="*/ 362 h 362"/>
                <a:gd name="T22" fmla="*/ 112 w 136"/>
                <a:gd name="T23" fmla="*/ 362 h 362"/>
                <a:gd name="T24" fmla="*/ 105 w 136"/>
                <a:gd name="T25" fmla="*/ 362 h 362"/>
                <a:gd name="T26" fmla="*/ 99 w 136"/>
                <a:gd name="T27" fmla="*/ 358 h 362"/>
                <a:gd name="T28" fmla="*/ 93 w 136"/>
                <a:gd name="T29" fmla="*/ 352 h 362"/>
                <a:gd name="T30" fmla="*/ 91 w 136"/>
                <a:gd name="T31" fmla="*/ 347 h 362"/>
                <a:gd name="T32" fmla="*/ 0 w 136"/>
                <a:gd name="T33" fmla="*/ 29 h 362"/>
                <a:gd name="T34" fmla="*/ 0 w 136"/>
                <a:gd name="T35" fmla="*/ 22 h 362"/>
                <a:gd name="T36" fmla="*/ 0 w 136"/>
                <a:gd name="T37" fmla="*/ 16 h 362"/>
                <a:gd name="T38" fmla="*/ 4 w 136"/>
                <a:gd name="T39" fmla="*/ 8 h 362"/>
                <a:gd name="T40" fmla="*/ 10 w 136"/>
                <a:gd name="T41" fmla="*/ 4 h 362"/>
                <a:gd name="T42" fmla="*/ 15 w 136"/>
                <a:gd name="T43" fmla="*/ 0 h 362"/>
                <a:gd name="T44" fmla="*/ 23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23" y="0"/>
                  </a:moveTo>
                  <a:lnTo>
                    <a:pt x="29" y="2"/>
                  </a:lnTo>
                  <a:lnTo>
                    <a:pt x="35" y="4"/>
                  </a:lnTo>
                  <a:lnTo>
                    <a:pt x="41" y="10"/>
                  </a:lnTo>
                  <a:lnTo>
                    <a:pt x="43" y="16"/>
                  </a:lnTo>
                  <a:lnTo>
                    <a:pt x="134" y="335"/>
                  </a:lnTo>
                  <a:lnTo>
                    <a:pt x="136" y="341"/>
                  </a:lnTo>
                  <a:lnTo>
                    <a:pt x="134" y="348"/>
                  </a:lnTo>
                  <a:lnTo>
                    <a:pt x="130" y="354"/>
                  </a:lnTo>
                  <a:lnTo>
                    <a:pt x="126" y="358"/>
                  </a:lnTo>
                  <a:lnTo>
                    <a:pt x="118" y="362"/>
                  </a:lnTo>
                  <a:lnTo>
                    <a:pt x="112" y="362"/>
                  </a:lnTo>
                  <a:lnTo>
                    <a:pt x="105" y="362"/>
                  </a:lnTo>
                  <a:lnTo>
                    <a:pt x="99" y="358"/>
                  </a:lnTo>
                  <a:lnTo>
                    <a:pt x="93" y="352"/>
                  </a:lnTo>
                  <a:lnTo>
                    <a:pt x="91" y="347"/>
                  </a:lnTo>
                  <a:lnTo>
                    <a:pt x="0" y="29"/>
                  </a:lnTo>
                  <a:lnTo>
                    <a:pt x="0" y="22"/>
                  </a:lnTo>
                  <a:lnTo>
                    <a:pt x="0" y="16"/>
                  </a:lnTo>
                  <a:lnTo>
                    <a:pt x="4" y="8"/>
                  </a:lnTo>
                  <a:lnTo>
                    <a:pt x="10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9036051" y="4260850"/>
              <a:ext cx="2308225" cy="74613"/>
            </a:xfrm>
            <a:custGeom>
              <a:avLst/>
              <a:gdLst>
                <a:gd name="T0" fmla="*/ 23 w 1454"/>
                <a:gd name="T1" fmla="*/ 0 h 47"/>
                <a:gd name="T2" fmla="*/ 1430 w 1454"/>
                <a:gd name="T3" fmla="*/ 0 h 47"/>
                <a:gd name="T4" fmla="*/ 1438 w 1454"/>
                <a:gd name="T5" fmla="*/ 2 h 47"/>
                <a:gd name="T6" fmla="*/ 1444 w 1454"/>
                <a:gd name="T7" fmla="*/ 4 h 47"/>
                <a:gd name="T8" fmla="*/ 1450 w 1454"/>
                <a:gd name="T9" fmla="*/ 10 h 47"/>
                <a:gd name="T10" fmla="*/ 1452 w 1454"/>
                <a:gd name="T11" fmla="*/ 16 h 47"/>
                <a:gd name="T12" fmla="*/ 1454 w 1454"/>
                <a:gd name="T13" fmla="*/ 24 h 47"/>
                <a:gd name="T14" fmla="*/ 1452 w 1454"/>
                <a:gd name="T15" fmla="*/ 31 h 47"/>
                <a:gd name="T16" fmla="*/ 1450 w 1454"/>
                <a:gd name="T17" fmla="*/ 37 h 47"/>
                <a:gd name="T18" fmla="*/ 1444 w 1454"/>
                <a:gd name="T19" fmla="*/ 41 h 47"/>
                <a:gd name="T20" fmla="*/ 1438 w 1454"/>
                <a:gd name="T21" fmla="*/ 45 h 47"/>
                <a:gd name="T22" fmla="*/ 1430 w 1454"/>
                <a:gd name="T23" fmla="*/ 47 h 47"/>
                <a:gd name="T24" fmla="*/ 23 w 1454"/>
                <a:gd name="T25" fmla="*/ 47 h 47"/>
                <a:gd name="T26" fmla="*/ 15 w 1454"/>
                <a:gd name="T27" fmla="*/ 45 h 47"/>
                <a:gd name="T28" fmla="*/ 9 w 1454"/>
                <a:gd name="T29" fmla="*/ 41 h 47"/>
                <a:gd name="T30" fmla="*/ 3 w 1454"/>
                <a:gd name="T31" fmla="*/ 37 h 47"/>
                <a:gd name="T32" fmla="*/ 0 w 1454"/>
                <a:gd name="T33" fmla="*/ 31 h 47"/>
                <a:gd name="T34" fmla="*/ 0 w 1454"/>
                <a:gd name="T35" fmla="*/ 24 h 47"/>
                <a:gd name="T36" fmla="*/ 0 w 1454"/>
                <a:gd name="T37" fmla="*/ 16 h 47"/>
                <a:gd name="T38" fmla="*/ 3 w 1454"/>
                <a:gd name="T39" fmla="*/ 10 h 47"/>
                <a:gd name="T40" fmla="*/ 9 w 1454"/>
                <a:gd name="T41" fmla="*/ 4 h 47"/>
                <a:gd name="T42" fmla="*/ 15 w 1454"/>
                <a:gd name="T43" fmla="*/ 2 h 47"/>
                <a:gd name="T44" fmla="*/ 23 w 1454"/>
                <a:gd name="T4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54" h="47">
                  <a:moveTo>
                    <a:pt x="23" y="0"/>
                  </a:moveTo>
                  <a:lnTo>
                    <a:pt x="1430" y="0"/>
                  </a:lnTo>
                  <a:lnTo>
                    <a:pt x="1438" y="2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6"/>
                  </a:lnTo>
                  <a:lnTo>
                    <a:pt x="1454" y="24"/>
                  </a:lnTo>
                  <a:lnTo>
                    <a:pt x="1452" y="31"/>
                  </a:lnTo>
                  <a:lnTo>
                    <a:pt x="1450" y="37"/>
                  </a:lnTo>
                  <a:lnTo>
                    <a:pt x="1444" y="41"/>
                  </a:lnTo>
                  <a:lnTo>
                    <a:pt x="1438" y="45"/>
                  </a:lnTo>
                  <a:lnTo>
                    <a:pt x="1430" y="47"/>
                  </a:lnTo>
                  <a:lnTo>
                    <a:pt x="23" y="47"/>
                  </a:lnTo>
                  <a:lnTo>
                    <a:pt x="15" y="45"/>
                  </a:lnTo>
                  <a:lnTo>
                    <a:pt x="9" y="41"/>
                  </a:lnTo>
                  <a:lnTo>
                    <a:pt x="3" y="37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2782021" y="2212834"/>
            <a:ext cx="393840" cy="446458"/>
            <a:chOff x="3824288" y="2613025"/>
            <a:chExt cx="1960563" cy="22225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92" name="Freeform 15"/>
            <p:cNvSpPr>
              <a:spLocks noEditPoints="1"/>
            </p:cNvSpPr>
            <p:nvPr/>
          </p:nvSpPr>
          <p:spPr bwMode="auto">
            <a:xfrm>
              <a:off x="3824288" y="2613025"/>
              <a:ext cx="1960563" cy="2222500"/>
            </a:xfrm>
            <a:custGeom>
              <a:avLst/>
              <a:gdLst>
                <a:gd name="T0" fmla="*/ 200 w 1235"/>
                <a:gd name="T1" fmla="*/ 599 h 1400"/>
                <a:gd name="T2" fmla="*/ 215 w 1235"/>
                <a:gd name="T3" fmla="*/ 1152 h 1400"/>
                <a:gd name="T4" fmla="*/ 896 w 1235"/>
                <a:gd name="T5" fmla="*/ 1062 h 1400"/>
                <a:gd name="T6" fmla="*/ 1047 w 1235"/>
                <a:gd name="T7" fmla="*/ 915 h 1400"/>
                <a:gd name="T8" fmla="*/ 1140 w 1235"/>
                <a:gd name="T9" fmla="*/ 669 h 1400"/>
                <a:gd name="T10" fmla="*/ 200 w 1235"/>
                <a:gd name="T11" fmla="*/ 452 h 1400"/>
                <a:gd name="T12" fmla="*/ 774 w 1235"/>
                <a:gd name="T13" fmla="*/ 317 h 1400"/>
                <a:gd name="T14" fmla="*/ 591 w 1235"/>
                <a:gd name="T15" fmla="*/ 329 h 1400"/>
                <a:gd name="T16" fmla="*/ 679 w 1235"/>
                <a:gd name="T17" fmla="*/ 406 h 1400"/>
                <a:gd name="T18" fmla="*/ 529 w 1235"/>
                <a:gd name="T19" fmla="*/ 242 h 1400"/>
                <a:gd name="T20" fmla="*/ 442 w 1235"/>
                <a:gd name="T21" fmla="*/ 373 h 1400"/>
                <a:gd name="T22" fmla="*/ 537 w 1235"/>
                <a:gd name="T23" fmla="*/ 334 h 1400"/>
                <a:gd name="T24" fmla="*/ 619 w 1235"/>
                <a:gd name="T25" fmla="*/ 273 h 1400"/>
                <a:gd name="T26" fmla="*/ 316 w 1235"/>
                <a:gd name="T27" fmla="*/ 186 h 1400"/>
                <a:gd name="T28" fmla="*/ 308 w 1235"/>
                <a:gd name="T29" fmla="*/ 211 h 1400"/>
                <a:gd name="T30" fmla="*/ 330 w 1235"/>
                <a:gd name="T31" fmla="*/ 226 h 1400"/>
                <a:gd name="T32" fmla="*/ 351 w 1235"/>
                <a:gd name="T33" fmla="*/ 211 h 1400"/>
                <a:gd name="T34" fmla="*/ 343 w 1235"/>
                <a:gd name="T35" fmla="*/ 186 h 1400"/>
                <a:gd name="T36" fmla="*/ 1020 w 1235"/>
                <a:gd name="T37" fmla="*/ 406 h 1400"/>
                <a:gd name="T38" fmla="*/ 1191 w 1235"/>
                <a:gd name="T39" fmla="*/ 91 h 1400"/>
                <a:gd name="T40" fmla="*/ 617 w 1235"/>
                <a:gd name="T41" fmla="*/ 75 h 1400"/>
                <a:gd name="T42" fmla="*/ 752 w 1235"/>
                <a:gd name="T43" fmla="*/ 271 h 1400"/>
                <a:gd name="T44" fmla="*/ 896 w 1235"/>
                <a:gd name="T45" fmla="*/ 44 h 1400"/>
                <a:gd name="T46" fmla="*/ 896 w 1235"/>
                <a:gd name="T47" fmla="*/ 44 h 1400"/>
                <a:gd name="T48" fmla="*/ 217 w 1235"/>
                <a:gd name="T49" fmla="*/ 91 h 1400"/>
                <a:gd name="T50" fmla="*/ 175 w 1235"/>
                <a:gd name="T51" fmla="*/ 236 h 1400"/>
                <a:gd name="T52" fmla="*/ 250 w 1235"/>
                <a:gd name="T53" fmla="*/ 340 h 1400"/>
                <a:gd name="T54" fmla="*/ 306 w 1235"/>
                <a:gd name="T55" fmla="*/ 267 h 1400"/>
                <a:gd name="T56" fmla="*/ 262 w 1235"/>
                <a:gd name="T57" fmla="*/ 203 h 1400"/>
                <a:gd name="T58" fmla="*/ 330 w 1235"/>
                <a:gd name="T59" fmla="*/ 135 h 1400"/>
                <a:gd name="T60" fmla="*/ 398 w 1235"/>
                <a:gd name="T61" fmla="*/ 203 h 1400"/>
                <a:gd name="T62" fmla="*/ 351 w 1235"/>
                <a:gd name="T63" fmla="*/ 267 h 1400"/>
                <a:gd name="T64" fmla="*/ 409 w 1235"/>
                <a:gd name="T65" fmla="*/ 340 h 1400"/>
                <a:gd name="T66" fmla="*/ 485 w 1235"/>
                <a:gd name="T67" fmla="*/ 236 h 1400"/>
                <a:gd name="T68" fmla="*/ 442 w 1235"/>
                <a:gd name="T69" fmla="*/ 91 h 1400"/>
                <a:gd name="T70" fmla="*/ 851 w 1235"/>
                <a:gd name="T71" fmla="*/ 0 h 1400"/>
                <a:gd name="T72" fmla="*/ 940 w 1235"/>
                <a:gd name="T73" fmla="*/ 226 h 1400"/>
                <a:gd name="T74" fmla="*/ 878 w 1235"/>
                <a:gd name="T75" fmla="*/ 311 h 1400"/>
                <a:gd name="T76" fmla="*/ 971 w 1235"/>
                <a:gd name="T77" fmla="*/ 406 h 1400"/>
                <a:gd name="T78" fmla="*/ 1134 w 1235"/>
                <a:gd name="T79" fmla="*/ 406 h 1400"/>
                <a:gd name="T80" fmla="*/ 1191 w 1235"/>
                <a:gd name="T81" fmla="*/ 520 h 1400"/>
                <a:gd name="T82" fmla="*/ 1154 w 1235"/>
                <a:gd name="T83" fmla="*/ 810 h 1400"/>
                <a:gd name="T84" fmla="*/ 997 w 1235"/>
                <a:gd name="T85" fmla="*/ 1040 h 1400"/>
                <a:gd name="T86" fmla="*/ 398 w 1235"/>
                <a:gd name="T87" fmla="*/ 1197 h 1400"/>
                <a:gd name="T88" fmla="*/ 155 w 1235"/>
                <a:gd name="T89" fmla="*/ 599 h 1400"/>
                <a:gd name="T90" fmla="*/ 161 w 1235"/>
                <a:gd name="T91" fmla="*/ 406 h 1400"/>
                <a:gd name="T92" fmla="*/ 159 w 1235"/>
                <a:gd name="T93" fmla="*/ 317 h 1400"/>
                <a:gd name="T94" fmla="*/ 130 w 1235"/>
                <a:gd name="T95" fmla="*/ 157 h 1400"/>
                <a:gd name="T96" fmla="*/ 241 w 1235"/>
                <a:gd name="T97" fmla="*/ 21 h 1400"/>
                <a:gd name="T98" fmla="*/ 419 w 1235"/>
                <a:gd name="T99" fmla="*/ 21 h 1400"/>
                <a:gd name="T100" fmla="*/ 528 w 1235"/>
                <a:gd name="T101" fmla="*/ 155 h 1400"/>
                <a:gd name="T102" fmla="*/ 745 w 1235"/>
                <a:gd name="T103" fmla="*/ 147 h 1400"/>
                <a:gd name="T104" fmla="*/ 882 w 1235"/>
                <a:gd name="T105" fmla="*/ 257 h 1400"/>
                <a:gd name="T106" fmla="*/ 851 w 1235"/>
                <a:gd name="T107" fmla="*/ 135 h 1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35" h="1400">
                  <a:moveTo>
                    <a:pt x="200" y="452"/>
                  </a:moveTo>
                  <a:lnTo>
                    <a:pt x="194" y="499"/>
                  </a:lnTo>
                  <a:lnTo>
                    <a:pt x="194" y="549"/>
                  </a:lnTo>
                  <a:lnTo>
                    <a:pt x="200" y="599"/>
                  </a:lnTo>
                  <a:lnTo>
                    <a:pt x="202" y="607"/>
                  </a:lnTo>
                  <a:lnTo>
                    <a:pt x="70" y="843"/>
                  </a:lnTo>
                  <a:lnTo>
                    <a:pt x="215" y="876"/>
                  </a:lnTo>
                  <a:lnTo>
                    <a:pt x="215" y="1152"/>
                  </a:lnTo>
                  <a:lnTo>
                    <a:pt x="442" y="1152"/>
                  </a:lnTo>
                  <a:lnTo>
                    <a:pt x="442" y="1356"/>
                  </a:lnTo>
                  <a:lnTo>
                    <a:pt x="896" y="1356"/>
                  </a:lnTo>
                  <a:lnTo>
                    <a:pt x="896" y="1062"/>
                  </a:lnTo>
                  <a:lnTo>
                    <a:pt x="906" y="1056"/>
                  </a:lnTo>
                  <a:lnTo>
                    <a:pt x="960" y="1013"/>
                  </a:lnTo>
                  <a:lnTo>
                    <a:pt x="1006" y="967"/>
                  </a:lnTo>
                  <a:lnTo>
                    <a:pt x="1047" y="915"/>
                  </a:lnTo>
                  <a:lnTo>
                    <a:pt x="1082" y="859"/>
                  </a:lnTo>
                  <a:lnTo>
                    <a:pt x="1109" y="799"/>
                  </a:lnTo>
                  <a:lnTo>
                    <a:pt x="1129" y="735"/>
                  </a:lnTo>
                  <a:lnTo>
                    <a:pt x="1140" y="669"/>
                  </a:lnTo>
                  <a:lnTo>
                    <a:pt x="1146" y="601"/>
                  </a:lnTo>
                  <a:lnTo>
                    <a:pt x="1146" y="520"/>
                  </a:lnTo>
                  <a:lnTo>
                    <a:pt x="1140" y="452"/>
                  </a:lnTo>
                  <a:lnTo>
                    <a:pt x="200" y="452"/>
                  </a:lnTo>
                  <a:close/>
                  <a:moveTo>
                    <a:pt x="688" y="317"/>
                  </a:moveTo>
                  <a:lnTo>
                    <a:pt x="729" y="406"/>
                  </a:lnTo>
                  <a:lnTo>
                    <a:pt x="814" y="406"/>
                  </a:lnTo>
                  <a:lnTo>
                    <a:pt x="774" y="317"/>
                  </a:lnTo>
                  <a:lnTo>
                    <a:pt x="688" y="317"/>
                  </a:lnTo>
                  <a:close/>
                  <a:moveTo>
                    <a:pt x="624" y="317"/>
                  </a:moveTo>
                  <a:lnTo>
                    <a:pt x="607" y="319"/>
                  </a:lnTo>
                  <a:lnTo>
                    <a:pt x="591" y="329"/>
                  </a:lnTo>
                  <a:lnTo>
                    <a:pt x="582" y="344"/>
                  </a:lnTo>
                  <a:lnTo>
                    <a:pt x="578" y="362"/>
                  </a:lnTo>
                  <a:lnTo>
                    <a:pt x="578" y="406"/>
                  </a:lnTo>
                  <a:lnTo>
                    <a:pt x="679" y="406"/>
                  </a:lnTo>
                  <a:lnTo>
                    <a:pt x="638" y="317"/>
                  </a:lnTo>
                  <a:lnTo>
                    <a:pt x="624" y="317"/>
                  </a:lnTo>
                  <a:close/>
                  <a:moveTo>
                    <a:pt x="590" y="211"/>
                  </a:moveTo>
                  <a:lnTo>
                    <a:pt x="529" y="242"/>
                  </a:lnTo>
                  <a:lnTo>
                    <a:pt x="518" y="280"/>
                  </a:lnTo>
                  <a:lnTo>
                    <a:pt x="498" y="315"/>
                  </a:lnTo>
                  <a:lnTo>
                    <a:pt x="473" y="346"/>
                  </a:lnTo>
                  <a:lnTo>
                    <a:pt x="442" y="373"/>
                  </a:lnTo>
                  <a:lnTo>
                    <a:pt x="442" y="406"/>
                  </a:lnTo>
                  <a:lnTo>
                    <a:pt x="533" y="406"/>
                  </a:lnTo>
                  <a:lnTo>
                    <a:pt x="533" y="362"/>
                  </a:lnTo>
                  <a:lnTo>
                    <a:pt x="537" y="334"/>
                  </a:lnTo>
                  <a:lnTo>
                    <a:pt x="549" y="311"/>
                  </a:lnTo>
                  <a:lnTo>
                    <a:pt x="568" y="292"/>
                  </a:lnTo>
                  <a:lnTo>
                    <a:pt x="591" y="278"/>
                  </a:lnTo>
                  <a:lnTo>
                    <a:pt x="619" y="273"/>
                  </a:lnTo>
                  <a:lnTo>
                    <a:pt x="590" y="211"/>
                  </a:lnTo>
                  <a:close/>
                  <a:moveTo>
                    <a:pt x="330" y="182"/>
                  </a:moveTo>
                  <a:lnTo>
                    <a:pt x="322" y="182"/>
                  </a:lnTo>
                  <a:lnTo>
                    <a:pt x="316" y="186"/>
                  </a:lnTo>
                  <a:lnTo>
                    <a:pt x="310" y="189"/>
                  </a:lnTo>
                  <a:lnTo>
                    <a:pt x="308" y="197"/>
                  </a:lnTo>
                  <a:lnTo>
                    <a:pt x="306" y="203"/>
                  </a:lnTo>
                  <a:lnTo>
                    <a:pt x="308" y="211"/>
                  </a:lnTo>
                  <a:lnTo>
                    <a:pt x="310" y="216"/>
                  </a:lnTo>
                  <a:lnTo>
                    <a:pt x="316" y="222"/>
                  </a:lnTo>
                  <a:lnTo>
                    <a:pt x="322" y="224"/>
                  </a:lnTo>
                  <a:lnTo>
                    <a:pt x="330" y="226"/>
                  </a:lnTo>
                  <a:lnTo>
                    <a:pt x="338" y="224"/>
                  </a:lnTo>
                  <a:lnTo>
                    <a:pt x="343" y="222"/>
                  </a:lnTo>
                  <a:lnTo>
                    <a:pt x="347" y="216"/>
                  </a:lnTo>
                  <a:lnTo>
                    <a:pt x="351" y="211"/>
                  </a:lnTo>
                  <a:lnTo>
                    <a:pt x="351" y="203"/>
                  </a:lnTo>
                  <a:lnTo>
                    <a:pt x="351" y="197"/>
                  </a:lnTo>
                  <a:lnTo>
                    <a:pt x="347" y="189"/>
                  </a:lnTo>
                  <a:lnTo>
                    <a:pt x="343" y="186"/>
                  </a:lnTo>
                  <a:lnTo>
                    <a:pt x="338" y="182"/>
                  </a:lnTo>
                  <a:lnTo>
                    <a:pt x="330" y="182"/>
                  </a:lnTo>
                  <a:close/>
                  <a:moveTo>
                    <a:pt x="1134" y="143"/>
                  </a:moveTo>
                  <a:lnTo>
                    <a:pt x="1020" y="406"/>
                  </a:lnTo>
                  <a:lnTo>
                    <a:pt x="1084" y="406"/>
                  </a:lnTo>
                  <a:lnTo>
                    <a:pt x="1185" y="168"/>
                  </a:lnTo>
                  <a:lnTo>
                    <a:pt x="1134" y="143"/>
                  </a:lnTo>
                  <a:close/>
                  <a:moveTo>
                    <a:pt x="1191" y="91"/>
                  </a:moveTo>
                  <a:lnTo>
                    <a:pt x="1165" y="110"/>
                  </a:lnTo>
                  <a:lnTo>
                    <a:pt x="1191" y="122"/>
                  </a:lnTo>
                  <a:lnTo>
                    <a:pt x="1191" y="91"/>
                  </a:lnTo>
                  <a:close/>
                  <a:moveTo>
                    <a:pt x="617" y="75"/>
                  </a:moveTo>
                  <a:lnTo>
                    <a:pt x="591" y="160"/>
                  </a:lnTo>
                  <a:lnTo>
                    <a:pt x="613" y="151"/>
                  </a:lnTo>
                  <a:lnTo>
                    <a:pt x="667" y="271"/>
                  </a:lnTo>
                  <a:lnTo>
                    <a:pt x="752" y="271"/>
                  </a:lnTo>
                  <a:lnTo>
                    <a:pt x="685" y="126"/>
                  </a:lnTo>
                  <a:lnTo>
                    <a:pt x="706" y="114"/>
                  </a:lnTo>
                  <a:lnTo>
                    <a:pt x="617" y="75"/>
                  </a:lnTo>
                  <a:close/>
                  <a:moveTo>
                    <a:pt x="896" y="44"/>
                  </a:moveTo>
                  <a:lnTo>
                    <a:pt x="896" y="91"/>
                  </a:lnTo>
                  <a:lnTo>
                    <a:pt x="940" y="91"/>
                  </a:lnTo>
                  <a:lnTo>
                    <a:pt x="940" y="44"/>
                  </a:lnTo>
                  <a:lnTo>
                    <a:pt x="896" y="44"/>
                  </a:lnTo>
                  <a:close/>
                  <a:moveTo>
                    <a:pt x="330" y="44"/>
                  </a:moveTo>
                  <a:lnTo>
                    <a:pt x="287" y="50"/>
                  </a:lnTo>
                  <a:lnTo>
                    <a:pt x="250" y="68"/>
                  </a:lnTo>
                  <a:lnTo>
                    <a:pt x="217" y="91"/>
                  </a:lnTo>
                  <a:lnTo>
                    <a:pt x="192" y="124"/>
                  </a:lnTo>
                  <a:lnTo>
                    <a:pt x="177" y="162"/>
                  </a:lnTo>
                  <a:lnTo>
                    <a:pt x="171" y="203"/>
                  </a:lnTo>
                  <a:lnTo>
                    <a:pt x="175" y="236"/>
                  </a:lnTo>
                  <a:lnTo>
                    <a:pt x="184" y="269"/>
                  </a:lnTo>
                  <a:lnTo>
                    <a:pt x="202" y="296"/>
                  </a:lnTo>
                  <a:lnTo>
                    <a:pt x="223" y="321"/>
                  </a:lnTo>
                  <a:lnTo>
                    <a:pt x="250" y="340"/>
                  </a:lnTo>
                  <a:lnTo>
                    <a:pt x="262" y="346"/>
                  </a:lnTo>
                  <a:lnTo>
                    <a:pt x="262" y="406"/>
                  </a:lnTo>
                  <a:lnTo>
                    <a:pt x="306" y="406"/>
                  </a:lnTo>
                  <a:lnTo>
                    <a:pt x="306" y="267"/>
                  </a:lnTo>
                  <a:lnTo>
                    <a:pt x="289" y="257"/>
                  </a:lnTo>
                  <a:lnTo>
                    <a:pt x="274" y="244"/>
                  </a:lnTo>
                  <a:lnTo>
                    <a:pt x="264" y="224"/>
                  </a:lnTo>
                  <a:lnTo>
                    <a:pt x="262" y="203"/>
                  </a:lnTo>
                  <a:lnTo>
                    <a:pt x="268" y="178"/>
                  </a:lnTo>
                  <a:lnTo>
                    <a:pt x="281" y="157"/>
                  </a:lnTo>
                  <a:lnTo>
                    <a:pt x="303" y="141"/>
                  </a:lnTo>
                  <a:lnTo>
                    <a:pt x="330" y="135"/>
                  </a:lnTo>
                  <a:lnTo>
                    <a:pt x="355" y="141"/>
                  </a:lnTo>
                  <a:lnTo>
                    <a:pt x="378" y="157"/>
                  </a:lnTo>
                  <a:lnTo>
                    <a:pt x="392" y="178"/>
                  </a:lnTo>
                  <a:lnTo>
                    <a:pt x="398" y="203"/>
                  </a:lnTo>
                  <a:lnTo>
                    <a:pt x="394" y="224"/>
                  </a:lnTo>
                  <a:lnTo>
                    <a:pt x="384" y="244"/>
                  </a:lnTo>
                  <a:lnTo>
                    <a:pt x="370" y="257"/>
                  </a:lnTo>
                  <a:lnTo>
                    <a:pt x="351" y="267"/>
                  </a:lnTo>
                  <a:lnTo>
                    <a:pt x="351" y="406"/>
                  </a:lnTo>
                  <a:lnTo>
                    <a:pt x="398" y="406"/>
                  </a:lnTo>
                  <a:lnTo>
                    <a:pt x="398" y="346"/>
                  </a:lnTo>
                  <a:lnTo>
                    <a:pt x="409" y="340"/>
                  </a:lnTo>
                  <a:lnTo>
                    <a:pt x="436" y="321"/>
                  </a:lnTo>
                  <a:lnTo>
                    <a:pt x="458" y="296"/>
                  </a:lnTo>
                  <a:lnTo>
                    <a:pt x="473" y="269"/>
                  </a:lnTo>
                  <a:lnTo>
                    <a:pt x="485" y="236"/>
                  </a:lnTo>
                  <a:lnTo>
                    <a:pt x="489" y="203"/>
                  </a:lnTo>
                  <a:lnTo>
                    <a:pt x="483" y="162"/>
                  </a:lnTo>
                  <a:lnTo>
                    <a:pt x="465" y="124"/>
                  </a:lnTo>
                  <a:lnTo>
                    <a:pt x="442" y="91"/>
                  </a:lnTo>
                  <a:lnTo>
                    <a:pt x="409" y="68"/>
                  </a:lnTo>
                  <a:lnTo>
                    <a:pt x="372" y="50"/>
                  </a:lnTo>
                  <a:lnTo>
                    <a:pt x="330" y="44"/>
                  </a:lnTo>
                  <a:close/>
                  <a:moveTo>
                    <a:pt x="851" y="0"/>
                  </a:moveTo>
                  <a:lnTo>
                    <a:pt x="987" y="0"/>
                  </a:lnTo>
                  <a:lnTo>
                    <a:pt x="987" y="135"/>
                  </a:lnTo>
                  <a:lnTo>
                    <a:pt x="940" y="135"/>
                  </a:lnTo>
                  <a:lnTo>
                    <a:pt x="940" y="226"/>
                  </a:lnTo>
                  <a:lnTo>
                    <a:pt x="937" y="255"/>
                  </a:lnTo>
                  <a:lnTo>
                    <a:pt x="923" y="278"/>
                  </a:lnTo>
                  <a:lnTo>
                    <a:pt x="904" y="300"/>
                  </a:lnTo>
                  <a:lnTo>
                    <a:pt x="878" y="311"/>
                  </a:lnTo>
                  <a:lnTo>
                    <a:pt x="851" y="317"/>
                  </a:lnTo>
                  <a:lnTo>
                    <a:pt x="824" y="317"/>
                  </a:lnTo>
                  <a:lnTo>
                    <a:pt x="865" y="406"/>
                  </a:lnTo>
                  <a:lnTo>
                    <a:pt x="971" y="406"/>
                  </a:lnTo>
                  <a:lnTo>
                    <a:pt x="1103" y="99"/>
                  </a:lnTo>
                  <a:lnTo>
                    <a:pt x="1235" y="0"/>
                  </a:lnTo>
                  <a:lnTo>
                    <a:pt x="1235" y="162"/>
                  </a:lnTo>
                  <a:lnTo>
                    <a:pt x="1134" y="406"/>
                  </a:lnTo>
                  <a:lnTo>
                    <a:pt x="1179" y="406"/>
                  </a:lnTo>
                  <a:lnTo>
                    <a:pt x="1181" y="425"/>
                  </a:lnTo>
                  <a:lnTo>
                    <a:pt x="1189" y="472"/>
                  </a:lnTo>
                  <a:lnTo>
                    <a:pt x="1191" y="520"/>
                  </a:lnTo>
                  <a:lnTo>
                    <a:pt x="1191" y="601"/>
                  </a:lnTo>
                  <a:lnTo>
                    <a:pt x="1187" y="673"/>
                  </a:lnTo>
                  <a:lnTo>
                    <a:pt x="1173" y="742"/>
                  </a:lnTo>
                  <a:lnTo>
                    <a:pt x="1154" y="810"/>
                  </a:lnTo>
                  <a:lnTo>
                    <a:pt x="1125" y="874"/>
                  </a:lnTo>
                  <a:lnTo>
                    <a:pt x="1090" y="934"/>
                  </a:lnTo>
                  <a:lnTo>
                    <a:pt x="1047" y="990"/>
                  </a:lnTo>
                  <a:lnTo>
                    <a:pt x="997" y="1040"/>
                  </a:lnTo>
                  <a:lnTo>
                    <a:pt x="940" y="1087"/>
                  </a:lnTo>
                  <a:lnTo>
                    <a:pt x="940" y="1400"/>
                  </a:lnTo>
                  <a:lnTo>
                    <a:pt x="398" y="1400"/>
                  </a:lnTo>
                  <a:lnTo>
                    <a:pt x="398" y="1197"/>
                  </a:lnTo>
                  <a:lnTo>
                    <a:pt x="171" y="1197"/>
                  </a:lnTo>
                  <a:lnTo>
                    <a:pt x="171" y="913"/>
                  </a:lnTo>
                  <a:lnTo>
                    <a:pt x="0" y="874"/>
                  </a:lnTo>
                  <a:lnTo>
                    <a:pt x="155" y="599"/>
                  </a:lnTo>
                  <a:lnTo>
                    <a:pt x="149" y="541"/>
                  </a:lnTo>
                  <a:lnTo>
                    <a:pt x="149" y="483"/>
                  </a:lnTo>
                  <a:lnTo>
                    <a:pt x="157" y="425"/>
                  </a:lnTo>
                  <a:lnTo>
                    <a:pt x="161" y="406"/>
                  </a:lnTo>
                  <a:lnTo>
                    <a:pt x="215" y="406"/>
                  </a:lnTo>
                  <a:lnTo>
                    <a:pt x="215" y="373"/>
                  </a:lnTo>
                  <a:lnTo>
                    <a:pt x="184" y="346"/>
                  </a:lnTo>
                  <a:lnTo>
                    <a:pt x="159" y="317"/>
                  </a:lnTo>
                  <a:lnTo>
                    <a:pt x="142" y="282"/>
                  </a:lnTo>
                  <a:lnTo>
                    <a:pt x="130" y="244"/>
                  </a:lnTo>
                  <a:lnTo>
                    <a:pt x="126" y="203"/>
                  </a:lnTo>
                  <a:lnTo>
                    <a:pt x="130" y="157"/>
                  </a:lnTo>
                  <a:lnTo>
                    <a:pt x="146" y="114"/>
                  </a:lnTo>
                  <a:lnTo>
                    <a:pt x="171" y="77"/>
                  </a:lnTo>
                  <a:lnTo>
                    <a:pt x="202" y="44"/>
                  </a:lnTo>
                  <a:lnTo>
                    <a:pt x="241" y="21"/>
                  </a:lnTo>
                  <a:lnTo>
                    <a:pt x="283" y="6"/>
                  </a:lnTo>
                  <a:lnTo>
                    <a:pt x="330" y="0"/>
                  </a:lnTo>
                  <a:lnTo>
                    <a:pt x="376" y="6"/>
                  </a:lnTo>
                  <a:lnTo>
                    <a:pt x="419" y="21"/>
                  </a:lnTo>
                  <a:lnTo>
                    <a:pt x="456" y="44"/>
                  </a:lnTo>
                  <a:lnTo>
                    <a:pt x="487" y="75"/>
                  </a:lnTo>
                  <a:lnTo>
                    <a:pt x="512" y="112"/>
                  </a:lnTo>
                  <a:lnTo>
                    <a:pt x="528" y="155"/>
                  </a:lnTo>
                  <a:lnTo>
                    <a:pt x="533" y="201"/>
                  </a:lnTo>
                  <a:lnTo>
                    <a:pt x="586" y="13"/>
                  </a:lnTo>
                  <a:lnTo>
                    <a:pt x="814" y="112"/>
                  </a:lnTo>
                  <a:lnTo>
                    <a:pt x="745" y="147"/>
                  </a:lnTo>
                  <a:lnTo>
                    <a:pt x="803" y="271"/>
                  </a:lnTo>
                  <a:lnTo>
                    <a:pt x="851" y="271"/>
                  </a:lnTo>
                  <a:lnTo>
                    <a:pt x="869" y="267"/>
                  </a:lnTo>
                  <a:lnTo>
                    <a:pt x="882" y="257"/>
                  </a:lnTo>
                  <a:lnTo>
                    <a:pt x="892" y="244"/>
                  </a:lnTo>
                  <a:lnTo>
                    <a:pt x="896" y="226"/>
                  </a:lnTo>
                  <a:lnTo>
                    <a:pt x="896" y="135"/>
                  </a:lnTo>
                  <a:lnTo>
                    <a:pt x="851" y="135"/>
                  </a:lnTo>
                  <a:lnTo>
                    <a:pt x="8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3" name="Freeform 16"/>
            <p:cNvSpPr>
              <a:spLocks/>
            </p:cNvSpPr>
            <p:nvPr/>
          </p:nvSpPr>
          <p:spPr bwMode="auto">
            <a:xfrm>
              <a:off x="4240213" y="3438525"/>
              <a:ext cx="360363" cy="177800"/>
            </a:xfrm>
            <a:custGeom>
              <a:avLst/>
              <a:gdLst>
                <a:gd name="T0" fmla="*/ 0 w 227"/>
                <a:gd name="T1" fmla="*/ 0 h 112"/>
                <a:gd name="T2" fmla="*/ 44 w 227"/>
                <a:gd name="T3" fmla="*/ 0 h 112"/>
                <a:gd name="T4" fmla="*/ 48 w 227"/>
                <a:gd name="T5" fmla="*/ 23 h 112"/>
                <a:gd name="T6" fmla="*/ 58 w 227"/>
                <a:gd name="T7" fmla="*/ 43 h 112"/>
                <a:gd name="T8" fmla="*/ 72 w 227"/>
                <a:gd name="T9" fmla="*/ 56 h 112"/>
                <a:gd name="T10" fmla="*/ 91 w 227"/>
                <a:gd name="T11" fmla="*/ 64 h 112"/>
                <a:gd name="T12" fmla="*/ 112 w 227"/>
                <a:gd name="T13" fmla="*/ 68 h 112"/>
                <a:gd name="T14" fmla="*/ 134 w 227"/>
                <a:gd name="T15" fmla="*/ 64 h 112"/>
                <a:gd name="T16" fmla="*/ 153 w 227"/>
                <a:gd name="T17" fmla="*/ 56 h 112"/>
                <a:gd name="T18" fmla="*/ 167 w 227"/>
                <a:gd name="T19" fmla="*/ 43 h 112"/>
                <a:gd name="T20" fmla="*/ 176 w 227"/>
                <a:gd name="T21" fmla="*/ 23 h 112"/>
                <a:gd name="T22" fmla="*/ 180 w 227"/>
                <a:gd name="T23" fmla="*/ 0 h 112"/>
                <a:gd name="T24" fmla="*/ 227 w 227"/>
                <a:gd name="T25" fmla="*/ 0 h 112"/>
                <a:gd name="T26" fmla="*/ 223 w 227"/>
                <a:gd name="T27" fmla="*/ 31 h 112"/>
                <a:gd name="T28" fmla="*/ 211 w 227"/>
                <a:gd name="T29" fmla="*/ 58 h 112"/>
                <a:gd name="T30" fmla="*/ 192 w 227"/>
                <a:gd name="T31" fmla="*/ 81 h 112"/>
                <a:gd name="T32" fmla="*/ 171 w 227"/>
                <a:gd name="T33" fmla="*/ 99 h 112"/>
                <a:gd name="T34" fmla="*/ 143 w 227"/>
                <a:gd name="T35" fmla="*/ 108 h 112"/>
                <a:gd name="T36" fmla="*/ 112 w 227"/>
                <a:gd name="T37" fmla="*/ 112 h 112"/>
                <a:gd name="T38" fmla="*/ 83 w 227"/>
                <a:gd name="T39" fmla="*/ 108 h 112"/>
                <a:gd name="T40" fmla="*/ 56 w 227"/>
                <a:gd name="T41" fmla="*/ 99 h 112"/>
                <a:gd name="T42" fmla="*/ 33 w 227"/>
                <a:gd name="T43" fmla="*/ 81 h 112"/>
                <a:gd name="T44" fmla="*/ 15 w 227"/>
                <a:gd name="T45" fmla="*/ 58 h 112"/>
                <a:gd name="T46" fmla="*/ 4 w 227"/>
                <a:gd name="T47" fmla="*/ 31 h 112"/>
                <a:gd name="T48" fmla="*/ 0 w 227"/>
                <a:gd name="T4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7" h="112">
                  <a:moveTo>
                    <a:pt x="0" y="0"/>
                  </a:moveTo>
                  <a:lnTo>
                    <a:pt x="44" y="0"/>
                  </a:lnTo>
                  <a:lnTo>
                    <a:pt x="48" y="23"/>
                  </a:lnTo>
                  <a:lnTo>
                    <a:pt x="58" y="43"/>
                  </a:lnTo>
                  <a:lnTo>
                    <a:pt x="72" y="56"/>
                  </a:lnTo>
                  <a:lnTo>
                    <a:pt x="91" y="64"/>
                  </a:lnTo>
                  <a:lnTo>
                    <a:pt x="112" y="68"/>
                  </a:lnTo>
                  <a:lnTo>
                    <a:pt x="134" y="64"/>
                  </a:lnTo>
                  <a:lnTo>
                    <a:pt x="153" y="56"/>
                  </a:lnTo>
                  <a:lnTo>
                    <a:pt x="167" y="43"/>
                  </a:lnTo>
                  <a:lnTo>
                    <a:pt x="176" y="23"/>
                  </a:lnTo>
                  <a:lnTo>
                    <a:pt x="180" y="0"/>
                  </a:lnTo>
                  <a:lnTo>
                    <a:pt x="227" y="0"/>
                  </a:lnTo>
                  <a:lnTo>
                    <a:pt x="223" y="31"/>
                  </a:lnTo>
                  <a:lnTo>
                    <a:pt x="211" y="58"/>
                  </a:lnTo>
                  <a:lnTo>
                    <a:pt x="192" y="81"/>
                  </a:lnTo>
                  <a:lnTo>
                    <a:pt x="171" y="99"/>
                  </a:lnTo>
                  <a:lnTo>
                    <a:pt x="143" y="108"/>
                  </a:lnTo>
                  <a:lnTo>
                    <a:pt x="112" y="112"/>
                  </a:lnTo>
                  <a:lnTo>
                    <a:pt x="83" y="108"/>
                  </a:lnTo>
                  <a:lnTo>
                    <a:pt x="56" y="99"/>
                  </a:lnTo>
                  <a:lnTo>
                    <a:pt x="33" y="81"/>
                  </a:lnTo>
                  <a:lnTo>
                    <a:pt x="15" y="58"/>
                  </a:lnTo>
                  <a:lnTo>
                    <a:pt x="4" y="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9552547" y="3709470"/>
            <a:ext cx="465592" cy="463679"/>
            <a:chOff x="1217613" y="2527300"/>
            <a:chExt cx="2317750" cy="2308225"/>
          </a:xfrm>
          <a:solidFill>
            <a:schemeClr val="tx1"/>
          </a:solidFill>
        </p:grpSpPr>
        <p:sp>
          <p:nvSpPr>
            <p:cNvPr id="95" name="Freeform 17"/>
            <p:cNvSpPr>
              <a:spLocks noEditPoints="1"/>
            </p:cNvSpPr>
            <p:nvPr/>
          </p:nvSpPr>
          <p:spPr bwMode="auto">
            <a:xfrm>
              <a:off x="2214563" y="3517900"/>
              <a:ext cx="323850" cy="325438"/>
            </a:xfrm>
            <a:custGeom>
              <a:avLst/>
              <a:gdLst>
                <a:gd name="T0" fmla="*/ 103 w 204"/>
                <a:gd name="T1" fmla="*/ 49 h 205"/>
                <a:gd name="T2" fmla="*/ 82 w 204"/>
                <a:gd name="T3" fmla="*/ 55 h 205"/>
                <a:gd name="T4" fmla="*/ 64 w 204"/>
                <a:gd name="T5" fmla="*/ 66 h 205"/>
                <a:gd name="T6" fmla="*/ 53 w 204"/>
                <a:gd name="T7" fmla="*/ 82 h 205"/>
                <a:gd name="T8" fmla="*/ 49 w 204"/>
                <a:gd name="T9" fmla="*/ 103 h 205"/>
                <a:gd name="T10" fmla="*/ 53 w 204"/>
                <a:gd name="T11" fmla="*/ 124 h 205"/>
                <a:gd name="T12" fmla="*/ 64 w 204"/>
                <a:gd name="T13" fmla="*/ 142 h 205"/>
                <a:gd name="T14" fmla="*/ 82 w 204"/>
                <a:gd name="T15" fmla="*/ 153 h 205"/>
                <a:gd name="T16" fmla="*/ 103 w 204"/>
                <a:gd name="T17" fmla="*/ 157 h 205"/>
                <a:gd name="T18" fmla="*/ 122 w 204"/>
                <a:gd name="T19" fmla="*/ 153 h 205"/>
                <a:gd name="T20" fmla="*/ 140 w 204"/>
                <a:gd name="T21" fmla="*/ 142 h 205"/>
                <a:gd name="T22" fmla="*/ 151 w 204"/>
                <a:gd name="T23" fmla="*/ 124 h 205"/>
                <a:gd name="T24" fmla="*/ 155 w 204"/>
                <a:gd name="T25" fmla="*/ 103 h 205"/>
                <a:gd name="T26" fmla="*/ 151 w 204"/>
                <a:gd name="T27" fmla="*/ 82 h 205"/>
                <a:gd name="T28" fmla="*/ 140 w 204"/>
                <a:gd name="T29" fmla="*/ 66 h 205"/>
                <a:gd name="T30" fmla="*/ 122 w 204"/>
                <a:gd name="T31" fmla="*/ 55 h 205"/>
                <a:gd name="T32" fmla="*/ 103 w 204"/>
                <a:gd name="T33" fmla="*/ 49 h 205"/>
                <a:gd name="T34" fmla="*/ 103 w 204"/>
                <a:gd name="T35" fmla="*/ 0 h 205"/>
                <a:gd name="T36" fmla="*/ 134 w 204"/>
                <a:gd name="T37" fmla="*/ 6 h 205"/>
                <a:gd name="T38" fmla="*/ 163 w 204"/>
                <a:gd name="T39" fmla="*/ 20 h 205"/>
                <a:gd name="T40" fmla="*/ 184 w 204"/>
                <a:gd name="T41" fmla="*/ 43 h 205"/>
                <a:gd name="T42" fmla="*/ 200 w 204"/>
                <a:gd name="T43" fmla="*/ 70 h 205"/>
                <a:gd name="T44" fmla="*/ 204 w 204"/>
                <a:gd name="T45" fmla="*/ 103 h 205"/>
                <a:gd name="T46" fmla="*/ 200 w 204"/>
                <a:gd name="T47" fmla="*/ 136 h 205"/>
                <a:gd name="T48" fmla="*/ 184 w 204"/>
                <a:gd name="T49" fmla="*/ 163 h 205"/>
                <a:gd name="T50" fmla="*/ 163 w 204"/>
                <a:gd name="T51" fmla="*/ 186 h 205"/>
                <a:gd name="T52" fmla="*/ 134 w 204"/>
                <a:gd name="T53" fmla="*/ 200 h 205"/>
                <a:gd name="T54" fmla="*/ 103 w 204"/>
                <a:gd name="T55" fmla="*/ 205 h 205"/>
                <a:gd name="T56" fmla="*/ 70 w 204"/>
                <a:gd name="T57" fmla="*/ 200 h 205"/>
                <a:gd name="T58" fmla="*/ 41 w 204"/>
                <a:gd name="T59" fmla="*/ 186 h 205"/>
                <a:gd name="T60" fmla="*/ 20 w 204"/>
                <a:gd name="T61" fmla="*/ 163 h 205"/>
                <a:gd name="T62" fmla="*/ 4 w 204"/>
                <a:gd name="T63" fmla="*/ 136 h 205"/>
                <a:gd name="T64" fmla="*/ 0 w 204"/>
                <a:gd name="T65" fmla="*/ 103 h 205"/>
                <a:gd name="T66" fmla="*/ 4 w 204"/>
                <a:gd name="T67" fmla="*/ 70 h 205"/>
                <a:gd name="T68" fmla="*/ 20 w 204"/>
                <a:gd name="T69" fmla="*/ 43 h 205"/>
                <a:gd name="T70" fmla="*/ 41 w 204"/>
                <a:gd name="T71" fmla="*/ 20 h 205"/>
                <a:gd name="T72" fmla="*/ 70 w 204"/>
                <a:gd name="T73" fmla="*/ 6 h 205"/>
                <a:gd name="T74" fmla="*/ 103 w 204"/>
                <a:gd name="T7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05">
                  <a:moveTo>
                    <a:pt x="103" y="49"/>
                  </a:moveTo>
                  <a:lnTo>
                    <a:pt x="82" y="55"/>
                  </a:lnTo>
                  <a:lnTo>
                    <a:pt x="64" y="66"/>
                  </a:lnTo>
                  <a:lnTo>
                    <a:pt x="53" y="82"/>
                  </a:lnTo>
                  <a:lnTo>
                    <a:pt x="49" y="103"/>
                  </a:lnTo>
                  <a:lnTo>
                    <a:pt x="53" y="124"/>
                  </a:lnTo>
                  <a:lnTo>
                    <a:pt x="64" y="142"/>
                  </a:lnTo>
                  <a:lnTo>
                    <a:pt x="82" y="153"/>
                  </a:lnTo>
                  <a:lnTo>
                    <a:pt x="103" y="157"/>
                  </a:lnTo>
                  <a:lnTo>
                    <a:pt x="122" y="153"/>
                  </a:lnTo>
                  <a:lnTo>
                    <a:pt x="140" y="142"/>
                  </a:lnTo>
                  <a:lnTo>
                    <a:pt x="151" y="124"/>
                  </a:lnTo>
                  <a:lnTo>
                    <a:pt x="155" y="103"/>
                  </a:lnTo>
                  <a:lnTo>
                    <a:pt x="151" y="82"/>
                  </a:lnTo>
                  <a:lnTo>
                    <a:pt x="140" y="66"/>
                  </a:lnTo>
                  <a:lnTo>
                    <a:pt x="122" y="55"/>
                  </a:lnTo>
                  <a:lnTo>
                    <a:pt x="103" y="49"/>
                  </a:lnTo>
                  <a:close/>
                  <a:moveTo>
                    <a:pt x="103" y="0"/>
                  </a:moveTo>
                  <a:lnTo>
                    <a:pt x="134" y="6"/>
                  </a:lnTo>
                  <a:lnTo>
                    <a:pt x="163" y="20"/>
                  </a:lnTo>
                  <a:lnTo>
                    <a:pt x="184" y="43"/>
                  </a:lnTo>
                  <a:lnTo>
                    <a:pt x="200" y="70"/>
                  </a:lnTo>
                  <a:lnTo>
                    <a:pt x="204" y="103"/>
                  </a:lnTo>
                  <a:lnTo>
                    <a:pt x="200" y="136"/>
                  </a:lnTo>
                  <a:lnTo>
                    <a:pt x="184" y="163"/>
                  </a:lnTo>
                  <a:lnTo>
                    <a:pt x="163" y="186"/>
                  </a:lnTo>
                  <a:lnTo>
                    <a:pt x="134" y="200"/>
                  </a:lnTo>
                  <a:lnTo>
                    <a:pt x="103" y="205"/>
                  </a:lnTo>
                  <a:lnTo>
                    <a:pt x="70" y="200"/>
                  </a:lnTo>
                  <a:lnTo>
                    <a:pt x="41" y="186"/>
                  </a:lnTo>
                  <a:lnTo>
                    <a:pt x="20" y="163"/>
                  </a:lnTo>
                  <a:lnTo>
                    <a:pt x="4" y="136"/>
                  </a:lnTo>
                  <a:lnTo>
                    <a:pt x="0" y="103"/>
                  </a:lnTo>
                  <a:lnTo>
                    <a:pt x="4" y="70"/>
                  </a:lnTo>
                  <a:lnTo>
                    <a:pt x="20" y="43"/>
                  </a:lnTo>
                  <a:lnTo>
                    <a:pt x="41" y="20"/>
                  </a:lnTo>
                  <a:lnTo>
                    <a:pt x="70" y="6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6" name="Freeform 18"/>
            <p:cNvSpPr>
              <a:spLocks noEditPoints="1"/>
            </p:cNvSpPr>
            <p:nvPr/>
          </p:nvSpPr>
          <p:spPr bwMode="auto">
            <a:xfrm>
              <a:off x="1217613" y="2527300"/>
              <a:ext cx="2317750" cy="2308225"/>
            </a:xfrm>
            <a:custGeom>
              <a:avLst/>
              <a:gdLst>
                <a:gd name="T0" fmla="*/ 1086 w 1460"/>
                <a:gd name="T1" fmla="*/ 943 h 1454"/>
                <a:gd name="T2" fmla="*/ 886 w 1460"/>
                <a:gd name="T3" fmla="*/ 1112 h 1454"/>
                <a:gd name="T4" fmla="*/ 834 w 1460"/>
                <a:gd name="T5" fmla="*/ 1239 h 1454"/>
                <a:gd name="T6" fmla="*/ 1099 w 1460"/>
                <a:gd name="T7" fmla="*/ 1096 h 1454"/>
                <a:gd name="T8" fmla="*/ 1243 w 1460"/>
                <a:gd name="T9" fmla="*/ 831 h 1454"/>
                <a:gd name="T10" fmla="*/ 217 w 1460"/>
                <a:gd name="T11" fmla="*/ 831 h 1454"/>
                <a:gd name="T12" fmla="*/ 361 w 1460"/>
                <a:gd name="T13" fmla="*/ 1096 h 1454"/>
                <a:gd name="T14" fmla="*/ 626 w 1460"/>
                <a:gd name="T15" fmla="*/ 1239 h 1454"/>
                <a:gd name="T16" fmla="*/ 587 w 1460"/>
                <a:gd name="T17" fmla="*/ 1118 h 1454"/>
                <a:gd name="T18" fmla="*/ 396 w 1460"/>
                <a:gd name="T19" fmla="*/ 974 h 1454"/>
                <a:gd name="T20" fmla="*/ 314 w 1460"/>
                <a:gd name="T21" fmla="*/ 752 h 1454"/>
                <a:gd name="T22" fmla="*/ 589 w 1460"/>
                <a:gd name="T23" fmla="*/ 388 h 1454"/>
                <a:gd name="T24" fmla="*/ 417 w 1460"/>
                <a:gd name="T25" fmla="*/ 535 h 1454"/>
                <a:gd name="T26" fmla="*/ 469 w 1460"/>
                <a:gd name="T27" fmla="*/ 704 h 1454"/>
                <a:gd name="T28" fmla="*/ 392 w 1460"/>
                <a:gd name="T29" fmla="*/ 866 h 1454"/>
                <a:gd name="T30" fmla="*/ 539 w 1460"/>
                <a:gd name="T31" fmla="*/ 1040 h 1454"/>
                <a:gd name="T32" fmla="*/ 706 w 1460"/>
                <a:gd name="T33" fmla="*/ 986 h 1454"/>
                <a:gd name="T34" fmla="*/ 871 w 1460"/>
                <a:gd name="T35" fmla="*/ 1065 h 1454"/>
                <a:gd name="T36" fmla="*/ 1043 w 1460"/>
                <a:gd name="T37" fmla="*/ 918 h 1454"/>
                <a:gd name="T38" fmla="*/ 991 w 1460"/>
                <a:gd name="T39" fmla="*/ 752 h 1454"/>
                <a:gd name="T40" fmla="*/ 1070 w 1460"/>
                <a:gd name="T41" fmla="*/ 588 h 1454"/>
                <a:gd name="T42" fmla="*/ 921 w 1460"/>
                <a:gd name="T43" fmla="*/ 416 h 1454"/>
                <a:gd name="T44" fmla="*/ 754 w 1460"/>
                <a:gd name="T45" fmla="*/ 468 h 1454"/>
                <a:gd name="T46" fmla="*/ 754 w 1460"/>
                <a:gd name="T47" fmla="*/ 313 h 1454"/>
                <a:gd name="T48" fmla="*/ 977 w 1460"/>
                <a:gd name="T49" fmla="*/ 392 h 1454"/>
                <a:gd name="T50" fmla="*/ 1121 w 1460"/>
                <a:gd name="T51" fmla="*/ 584 h 1454"/>
                <a:gd name="T52" fmla="*/ 1243 w 1460"/>
                <a:gd name="T53" fmla="*/ 624 h 1454"/>
                <a:gd name="T54" fmla="*/ 1099 w 1460"/>
                <a:gd name="T55" fmla="*/ 358 h 1454"/>
                <a:gd name="T56" fmla="*/ 834 w 1460"/>
                <a:gd name="T57" fmla="*/ 214 h 1454"/>
                <a:gd name="T58" fmla="*/ 562 w 1460"/>
                <a:gd name="T59" fmla="*/ 232 h 1454"/>
                <a:gd name="T60" fmla="*/ 335 w 1460"/>
                <a:gd name="T61" fmla="*/ 381 h 1454"/>
                <a:gd name="T62" fmla="*/ 215 w 1460"/>
                <a:gd name="T63" fmla="*/ 630 h 1454"/>
                <a:gd name="T64" fmla="*/ 345 w 1460"/>
                <a:gd name="T65" fmla="*/ 568 h 1454"/>
                <a:gd name="T66" fmla="*/ 512 w 1460"/>
                <a:gd name="T67" fmla="*/ 371 h 1454"/>
                <a:gd name="T68" fmla="*/ 706 w 1460"/>
                <a:gd name="T69" fmla="*/ 205 h 1454"/>
                <a:gd name="T70" fmla="*/ 826 w 1460"/>
                <a:gd name="T71" fmla="*/ 164 h 1454"/>
                <a:gd name="T72" fmla="*/ 1080 w 1460"/>
                <a:gd name="T73" fmla="*/ 276 h 1454"/>
                <a:gd name="T74" fmla="*/ 1254 w 1460"/>
                <a:gd name="T75" fmla="*/ 497 h 1454"/>
                <a:gd name="T76" fmla="*/ 1460 w 1460"/>
                <a:gd name="T77" fmla="*/ 704 h 1454"/>
                <a:gd name="T78" fmla="*/ 1280 w 1460"/>
                <a:gd name="T79" fmla="*/ 889 h 1454"/>
                <a:gd name="T80" fmla="*/ 1134 w 1460"/>
                <a:gd name="T81" fmla="*/ 1131 h 1454"/>
                <a:gd name="T82" fmla="*/ 894 w 1460"/>
                <a:gd name="T83" fmla="*/ 1274 h 1454"/>
                <a:gd name="T84" fmla="*/ 706 w 1460"/>
                <a:gd name="T85" fmla="*/ 1454 h 1454"/>
                <a:gd name="T86" fmla="*/ 498 w 1460"/>
                <a:gd name="T87" fmla="*/ 1249 h 1454"/>
                <a:gd name="T88" fmla="*/ 277 w 1460"/>
                <a:gd name="T89" fmla="*/ 1077 h 1454"/>
                <a:gd name="T90" fmla="*/ 165 w 1460"/>
                <a:gd name="T91" fmla="*/ 822 h 1454"/>
                <a:gd name="T92" fmla="*/ 159 w 1460"/>
                <a:gd name="T93" fmla="*/ 704 h 1454"/>
                <a:gd name="T94" fmla="*/ 238 w 1460"/>
                <a:gd name="T95" fmla="*/ 435 h 1454"/>
                <a:gd name="T96" fmla="*/ 436 w 1460"/>
                <a:gd name="T97" fmla="*/ 236 h 1454"/>
                <a:gd name="T98" fmla="*/ 706 w 1460"/>
                <a:gd name="T99" fmla="*/ 156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60" h="1454">
                  <a:moveTo>
                    <a:pt x="1146" y="752"/>
                  </a:moveTo>
                  <a:lnTo>
                    <a:pt x="1136" y="820"/>
                  </a:lnTo>
                  <a:lnTo>
                    <a:pt x="1115" y="884"/>
                  </a:lnTo>
                  <a:lnTo>
                    <a:pt x="1086" y="943"/>
                  </a:lnTo>
                  <a:lnTo>
                    <a:pt x="1047" y="996"/>
                  </a:lnTo>
                  <a:lnTo>
                    <a:pt x="1000" y="1042"/>
                  </a:lnTo>
                  <a:lnTo>
                    <a:pt x="946" y="1081"/>
                  </a:lnTo>
                  <a:lnTo>
                    <a:pt x="886" y="1112"/>
                  </a:lnTo>
                  <a:lnTo>
                    <a:pt x="822" y="1131"/>
                  </a:lnTo>
                  <a:lnTo>
                    <a:pt x="754" y="1141"/>
                  </a:lnTo>
                  <a:lnTo>
                    <a:pt x="754" y="1249"/>
                  </a:lnTo>
                  <a:lnTo>
                    <a:pt x="834" y="1239"/>
                  </a:lnTo>
                  <a:lnTo>
                    <a:pt x="909" y="1218"/>
                  </a:lnTo>
                  <a:lnTo>
                    <a:pt x="979" y="1187"/>
                  </a:lnTo>
                  <a:lnTo>
                    <a:pt x="1043" y="1147"/>
                  </a:lnTo>
                  <a:lnTo>
                    <a:pt x="1099" y="1096"/>
                  </a:lnTo>
                  <a:lnTo>
                    <a:pt x="1150" y="1038"/>
                  </a:lnTo>
                  <a:lnTo>
                    <a:pt x="1190" y="974"/>
                  </a:lnTo>
                  <a:lnTo>
                    <a:pt x="1221" y="905"/>
                  </a:lnTo>
                  <a:lnTo>
                    <a:pt x="1243" y="831"/>
                  </a:lnTo>
                  <a:lnTo>
                    <a:pt x="1252" y="752"/>
                  </a:lnTo>
                  <a:lnTo>
                    <a:pt x="1146" y="752"/>
                  </a:lnTo>
                  <a:close/>
                  <a:moveTo>
                    <a:pt x="207" y="752"/>
                  </a:moveTo>
                  <a:lnTo>
                    <a:pt x="217" y="831"/>
                  </a:lnTo>
                  <a:lnTo>
                    <a:pt x="238" y="905"/>
                  </a:lnTo>
                  <a:lnTo>
                    <a:pt x="269" y="974"/>
                  </a:lnTo>
                  <a:lnTo>
                    <a:pt x="310" y="1038"/>
                  </a:lnTo>
                  <a:lnTo>
                    <a:pt x="361" y="1096"/>
                  </a:lnTo>
                  <a:lnTo>
                    <a:pt x="417" y="1147"/>
                  </a:lnTo>
                  <a:lnTo>
                    <a:pt x="481" y="1187"/>
                  </a:lnTo>
                  <a:lnTo>
                    <a:pt x="551" y="1218"/>
                  </a:lnTo>
                  <a:lnTo>
                    <a:pt x="626" y="1239"/>
                  </a:lnTo>
                  <a:lnTo>
                    <a:pt x="706" y="1249"/>
                  </a:lnTo>
                  <a:lnTo>
                    <a:pt x="706" y="1141"/>
                  </a:lnTo>
                  <a:lnTo>
                    <a:pt x="646" y="1133"/>
                  </a:lnTo>
                  <a:lnTo>
                    <a:pt x="587" y="1118"/>
                  </a:lnTo>
                  <a:lnTo>
                    <a:pt x="531" y="1092"/>
                  </a:lnTo>
                  <a:lnTo>
                    <a:pt x="481" y="1059"/>
                  </a:lnTo>
                  <a:lnTo>
                    <a:pt x="434" y="1021"/>
                  </a:lnTo>
                  <a:lnTo>
                    <a:pt x="396" y="974"/>
                  </a:lnTo>
                  <a:lnTo>
                    <a:pt x="363" y="924"/>
                  </a:lnTo>
                  <a:lnTo>
                    <a:pt x="339" y="870"/>
                  </a:lnTo>
                  <a:lnTo>
                    <a:pt x="322" y="812"/>
                  </a:lnTo>
                  <a:lnTo>
                    <a:pt x="314" y="752"/>
                  </a:lnTo>
                  <a:lnTo>
                    <a:pt x="207" y="752"/>
                  </a:lnTo>
                  <a:close/>
                  <a:moveTo>
                    <a:pt x="706" y="361"/>
                  </a:moveTo>
                  <a:lnTo>
                    <a:pt x="646" y="371"/>
                  </a:lnTo>
                  <a:lnTo>
                    <a:pt x="589" y="388"/>
                  </a:lnTo>
                  <a:lnTo>
                    <a:pt x="537" y="414"/>
                  </a:lnTo>
                  <a:lnTo>
                    <a:pt x="491" y="448"/>
                  </a:lnTo>
                  <a:lnTo>
                    <a:pt x="450" y="489"/>
                  </a:lnTo>
                  <a:lnTo>
                    <a:pt x="417" y="535"/>
                  </a:lnTo>
                  <a:lnTo>
                    <a:pt x="390" y="586"/>
                  </a:lnTo>
                  <a:lnTo>
                    <a:pt x="372" y="642"/>
                  </a:lnTo>
                  <a:lnTo>
                    <a:pt x="364" y="704"/>
                  </a:lnTo>
                  <a:lnTo>
                    <a:pt x="469" y="704"/>
                  </a:lnTo>
                  <a:lnTo>
                    <a:pt x="469" y="752"/>
                  </a:lnTo>
                  <a:lnTo>
                    <a:pt x="364" y="752"/>
                  </a:lnTo>
                  <a:lnTo>
                    <a:pt x="372" y="810"/>
                  </a:lnTo>
                  <a:lnTo>
                    <a:pt x="392" y="866"/>
                  </a:lnTo>
                  <a:lnTo>
                    <a:pt x="417" y="918"/>
                  </a:lnTo>
                  <a:lnTo>
                    <a:pt x="452" y="965"/>
                  </a:lnTo>
                  <a:lnTo>
                    <a:pt x="492" y="1005"/>
                  </a:lnTo>
                  <a:lnTo>
                    <a:pt x="539" y="1040"/>
                  </a:lnTo>
                  <a:lnTo>
                    <a:pt x="589" y="1065"/>
                  </a:lnTo>
                  <a:lnTo>
                    <a:pt x="646" y="1083"/>
                  </a:lnTo>
                  <a:lnTo>
                    <a:pt x="706" y="1092"/>
                  </a:lnTo>
                  <a:lnTo>
                    <a:pt x="706" y="986"/>
                  </a:lnTo>
                  <a:lnTo>
                    <a:pt x="754" y="986"/>
                  </a:lnTo>
                  <a:lnTo>
                    <a:pt x="754" y="1092"/>
                  </a:lnTo>
                  <a:lnTo>
                    <a:pt x="814" y="1083"/>
                  </a:lnTo>
                  <a:lnTo>
                    <a:pt x="871" y="1065"/>
                  </a:lnTo>
                  <a:lnTo>
                    <a:pt x="921" y="1038"/>
                  </a:lnTo>
                  <a:lnTo>
                    <a:pt x="967" y="1005"/>
                  </a:lnTo>
                  <a:lnTo>
                    <a:pt x="1008" y="965"/>
                  </a:lnTo>
                  <a:lnTo>
                    <a:pt x="1043" y="918"/>
                  </a:lnTo>
                  <a:lnTo>
                    <a:pt x="1070" y="866"/>
                  </a:lnTo>
                  <a:lnTo>
                    <a:pt x="1088" y="810"/>
                  </a:lnTo>
                  <a:lnTo>
                    <a:pt x="1095" y="752"/>
                  </a:lnTo>
                  <a:lnTo>
                    <a:pt x="991" y="752"/>
                  </a:lnTo>
                  <a:lnTo>
                    <a:pt x="991" y="704"/>
                  </a:lnTo>
                  <a:lnTo>
                    <a:pt x="1095" y="704"/>
                  </a:lnTo>
                  <a:lnTo>
                    <a:pt x="1088" y="644"/>
                  </a:lnTo>
                  <a:lnTo>
                    <a:pt x="1070" y="588"/>
                  </a:lnTo>
                  <a:lnTo>
                    <a:pt x="1043" y="535"/>
                  </a:lnTo>
                  <a:lnTo>
                    <a:pt x="1008" y="489"/>
                  </a:lnTo>
                  <a:lnTo>
                    <a:pt x="967" y="448"/>
                  </a:lnTo>
                  <a:lnTo>
                    <a:pt x="921" y="416"/>
                  </a:lnTo>
                  <a:lnTo>
                    <a:pt x="871" y="388"/>
                  </a:lnTo>
                  <a:lnTo>
                    <a:pt x="814" y="371"/>
                  </a:lnTo>
                  <a:lnTo>
                    <a:pt x="754" y="361"/>
                  </a:lnTo>
                  <a:lnTo>
                    <a:pt x="754" y="468"/>
                  </a:lnTo>
                  <a:lnTo>
                    <a:pt x="706" y="468"/>
                  </a:lnTo>
                  <a:lnTo>
                    <a:pt x="706" y="361"/>
                  </a:lnTo>
                  <a:close/>
                  <a:moveTo>
                    <a:pt x="754" y="205"/>
                  </a:moveTo>
                  <a:lnTo>
                    <a:pt x="754" y="313"/>
                  </a:lnTo>
                  <a:lnTo>
                    <a:pt x="814" y="321"/>
                  </a:lnTo>
                  <a:lnTo>
                    <a:pt x="872" y="336"/>
                  </a:lnTo>
                  <a:lnTo>
                    <a:pt x="927" y="361"/>
                  </a:lnTo>
                  <a:lnTo>
                    <a:pt x="977" y="392"/>
                  </a:lnTo>
                  <a:lnTo>
                    <a:pt x="1024" y="433"/>
                  </a:lnTo>
                  <a:lnTo>
                    <a:pt x="1064" y="479"/>
                  </a:lnTo>
                  <a:lnTo>
                    <a:pt x="1095" y="530"/>
                  </a:lnTo>
                  <a:lnTo>
                    <a:pt x="1121" y="584"/>
                  </a:lnTo>
                  <a:lnTo>
                    <a:pt x="1138" y="642"/>
                  </a:lnTo>
                  <a:lnTo>
                    <a:pt x="1146" y="704"/>
                  </a:lnTo>
                  <a:lnTo>
                    <a:pt x="1252" y="704"/>
                  </a:lnTo>
                  <a:lnTo>
                    <a:pt x="1243" y="624"/>
                  </a:lnTo>
                  <a:lnTo>
                    <a:pt x="1221" y="549"/>
                  </a:lnTo>
                  <a:lnTo>
                    <a:pt x="1190" y="479"/>
                  </a:lnTo>
                  <a:lnTo>
                    <a:pt x="1150" y="416"/>
                  </a:lnTo>
                  <a:lnTo>
                    <a:pt x="1099" y="358"/>
                  </a:lnTo>
                  <a:lnTo>
                    <a:pt x="1043" y="309"/>
                  </a:lnTo>
                  <a:lnTo>
                    <a:pt x="979" y="267"/>
                  </a:lnTo>
                  <a:lnTo>
                    <a:pt x="909" y="236"/>
                  </a:lnTo>
                  <a:lnTo>
                    <a:pt x="834" y="214"/>
                  </a:lnTo>
                  <a:lnTo>
                    <a:pt x="754" y="205"/>
                  </a:lnTo>
                  <a:close/>
                  <a:moveTo>
                    <a:pt x="706" y="205"/>
                  </a:moveTo>
                  <a:lnTo>
                    <a:pt x="632" y="214"/>
                  </a:lnTo>
                  <a:lnTo>
                    <a:pt x="562" y="232"/>
                  </a:lnTo>
                  <a:lnTo>
                    <a:pt x="498" y="257"/>
                  </a:lnTo>
                  <a:lnTo>
                    <a:pt x="438" y="292"/>
                  </a:lnTo>
                  <a:lnTo>
                    <a:pt x="384" y="332"/>
                  </a:lnTo>
                  <a:lnTo>
                    <a:pt x="335" y="381"/>
                  </a:lnTo>
                  <a:lnTo>
                    <a:pt x="293" y="435"/>
                  </a:lnTo>
                  <a:lnTo>
                    <a:pt x="258" y="495"/>
                  </a:lnTo>
                  <a:lnTo>
                    <a:pt x="233" y="561"/>
                  </a:lnTo>
                  <a:lnTo>
                    <a:pt x="215" y="630"/>
                  </a:lnTo>
                  <a:lnTo>
                    <a:pt x="207" y="704"/>
                  </a:lnTo>
                  <a:lnTo>
                    <a:pt x="314" y="704"/>
                  </a:lnTo>
                  <a:lnTo>
                    <a:pt x="324" y="634"/>
                  </a:lnTo>
                  <a:lnTo>
                    <a:pt x="345" y="568"/>
                  </a:lnTo>
                  <a:lnTo>
                    <a:pt x="374" y="510"/>
                  </a:lnTo>
                  <a:lnTo>
                    <a:pt x="413" y="456"/>
                  </a:lnTo>
                  <a:lnTo>
                    <a:pt x="459" y="410"/>
                  </a:lnTo>
                  <a:lnTo>
                    <a:pt x="512" y="371"/>
                  </a:lnTo>
                  <a:lnTo>
                    <a:pt x="572" y="342"/>
                  </a:lnTo>
                  <a:lnTo>
                    <a:pt x="636" y="323"/>
                  </a:lnTo>
                  <a:lnTo>
                    <a:pt x="706" y="313"/>
                  </a:lnTo>
                  <a:lnTo>
                    <a:pt x="706" y="205"/>
                  </a:lnTo>
                  <a:close/>
                  <a:moveTo>
                    <a:pt x="706" y="0"/>
                  </a:moveTo>
                  <a:lnTo>
                    <a:pt x="754" y="0"/>
                  </a:lnTo>
                  <a:lnTo>
                    <a:pt x="754" y="156"/>
                  </a:lnTo>
                  <a:lnTo>
                    <a:pt x="826" y="164"/>
                  </a:lnTo>
                  <a:lnTo>
                    <a:pt x="894" y="180"/>
                  </a:lnTo>
                  <a:lnTo>
                    <a:pt x="960" y="205"/>
                  </a:lnTo>
                  <a:lnTo>
                    <a:pt x="1022" y="236"/>
                  </a:lnTo>
                  <a:lnTo>
                    <a:pt x="1080" y="276"/>
                  </a:lnTo>
                  <a:lnTo>
                    <a:pt x="1134" y="323"/>
                  </a:lnTo>
                  <a:lnTo>
                    <a:pt x="1183" y="377"/>
                  </a:lnTo>
                  <a:lnTo>
                    <a:pt x="1221" y="435"/>
                  </a:lnTo>
                  <a:lnTo>
                    <a:pt x="1254" y="497"/>
                  </a:lnTo>
                  <a:lnTo>
                    <a:pt x="1280" y="562"/>
                  </a:lnTo>
                  <a:lnTo>
                    <a:pt x="1295" y="632"/>
                  </a:lnTo>
                  <a:lnTo>
                    <a:pt x="1303" y="704"/>
                  </a:lnTo>
                  <a:lnTo>
                    <a:pt x="1460" y="704"/>
                  </a:lnTo>
                  <a:lnTo>
                    <a:pt x="1460" y="752"/>
                  </a:lnTo>
                  <a:lnTo>
                    <a:pt x="1303" y="752"/>
                  </a:lnTo>
                  <a:lnTo>
                    <a:pt x="1295" y="822"/>
                  </a:lnTo>
                  <a:lnTo>
                    <a:pt x="1280" y="889"/>
                  </a:lnTo>
                  <a:lnTo>
                    <a:pt x="1254" y="955"/>
                  </a:lnTo>
                  <a:lnTo>
                    <a:pt x="1221" y="1019"/>
                  </a:lnTo>
                  <a:lnTo>
                    <a:pt x="1183" y="1077"/>
                  </a:lnTo>
                  <a:lnTo>
                    <a:pt x="1134" y="1131"/>
                  </a:lnTo>
                  <a:lnTo>
                    <a:pt x="1080" y="1177"/>
                  </a:lnTo>
                  <a:lnTo>
                    <a:pt x="1022" y="1218"/>
                  </a:lnTo>
                  <a:lnTo>
                    <a:pt x="960" y="1249"/>
                  </a:lnTo>
                  <a:lnTo>
                    <a:pt x="894" y="1274"/>
                  </a:lnTo>
                  <a:lnTo>
                    <a:pt x="826" y="1290"/>
                  </a:lnTo>
                  <a:lnTo>
                    <a:pt x="754" y="1297"/>
                  </a:lnTo>
                  <a:lnTo>
                    <a:pt x="754" y="1454"/>
                  </a:lnTo>
                  <a:lnTo>
                    <a:pt x="706" y="1454"/>
                  </a:lnTo>
                  <a:lnTo>
                    <a:pt x="706" y="1297"/>
                  </a:lnTo>
                  <a:lnTo>
                    <a:pt x="634" y="1290"/>
                  </a:lnTo>
                  <a:lnTo>
                    <a:pt x="566" y="1274"/>
                  </a:lnTo>
                  <a:lnTo>
                    <a:pt x="498" y="1249"/>
                  </a:lnTo>
                  <a:lnTo>
                    <a:pt x="436" y="1218"/>
                  </a:lnTo>
                  <a:lnTo>
                    <a:pt x="378" y="1177"/>
                  </a:lnTo>
                  <a:lnTo>
                    <a:pt x="324" y="1131"/>
                  </a:lnTo>
                  <a:lnTo>
                    <a:pt x="277" y="1077"/>
                  </a:lnTo>
                  <a:lnTo>
                    <a:pt x="237" y="1019"/>
                  </a:lnTo>
                  <a:lnTo>
                    <a:pt x="206" y="957"/>
                  </a:lnTo>
                  <a:lnTo>
                    <a:pt x="180" y="891"/>
                  </a:lnTo>
                  <a:lnTo>
                    <a:pt x="165" y="822"/>
                  </a:lnTo>
                  <a:lnTo>
                    <a:pt x="159" y="752"/>
                  </a:lnTo>
                  <a:lnTo>
                    <a:pt x="0" y="752"/>
                  </a:lnTo>
                  <a:lnTo>
                    <a:pt x="0" y="704"/>
                  </a:lnTo>
                  <a:lnTo>
                    <a:pt x="159" y="704"/>
                  </a:lnTo>
                  <a:lnTo>
                    <a:pt x="165" y="632"/>
                  </a:lnTo>
                  <a:lnTo>
                    <a:pt x="182" y="562"/>
                  </a:lnTo>
                  <a:lnTo>
                    <a:pt x="206" y="497"/>
                  </a:lnTo>
                  <a:lnTo>
                    <a:pt x="238" y="435"/>
                  </a:lnTo>
                  <a:lnTo>
                    <a:pt x="277" y="377"/>
                  </a:lnTo>
                  <a:lnTo>
                    <a:pt x="324" y="323"/>
                  </a:lnTo>
                  <a:lnTo>
                    <a:pt x="378" y="274"/>
                  </a:lnTo>
                  <a:lnTo>
                    <a:pt x="436" y="236"/>
                  </a:lnTo>
                  <a:lnTo>
                    <a:pt x="498" y="203"/>
                  </a:lnTo>
                  <a:lnTo>
                    <a:pt x="566" y="180"/>
                  </a:lnTo>
                  <a:lnTo>
                    <a:pt x="634" y="164"/>
                  </a:lnTo>
                  <a:lnTo>
                    <a:pt x="706" y="156"/>
                  </a:lnTo>
                  <a:lnTo>
                    <a:pt x="706" y="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2607113" y="1304752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081142" y="1304752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9345372" y="2730780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466899" y="5029201"/>
            <a:ext cx="1326004" cy="132343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8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3109461" y="5188024"/>
            <a:ext cx="6129838" cy="1005793"/>
            <a:chOff x="2936374" y="5561661"/>
            <a:chExt cx="4726698" cy="1005793"/>
          </a:xfrm>
        </p:grpSpPr>
        <p:sp>
          <p:nvSpPr>
            <p:cNvPr id="105" name="TextBox 104"/>
            <p:cNvSpPr txBox="1"/>
            <p:nvPr/>
          </p:nvSpPr>
          <p:spPr>
            <a:xfrm>
              <a:off x="2936374" y="5982679"/>
              <a:ext cx="47266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 Insert your desired text here. This is a sample text. Insert your desired text here.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2936374" y="5561661"/>
              <a:ext cx="47266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sz="20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cxnSp>
        <p:nvCxnSpPr>
          <p:cNvPr id="111" name="Straight Connector 110"/>
          <p:cNvCxnSpPr/>
          <p:nvPr/>
        </p:nvCxnSpPr>
        <p:spPr>
          <a:xfrm>
            <a:off x="2897490" y="5255756"/>
            <a:ext cx="0" cy="8703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9532959" y="5255756"/>
            <a:ext cx="0" cy="8703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Freeform 6"/>
          <p:cNvSpPr>
            <a:spLocks/>
          </p:cNvSpPr>
          <p:nvPr/>
        </p:nvSpPr>
        <p:spPr bwMode="auto">
          <a:xfrm flipV="1">
            <a:off x="3856737" y="239899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gradFill>
            <a:gsLst>
              <a:gs pos="0">
                <a:srgbClr val="9A709E"/>
              </a:gs>
              <a:gs pos="100000">
                <a:srgbClr val="49468D"/>
              </a:gs>
            </a:gsLst>
            <a:lin ang="162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7" name="Freeform 7"/>
          <p:cNvSpPr>
            <a:spLocks/>
          </p:cNvSpPr>
          <p:nvPr/>
        </p:nvSpPr>
        <p:spPr bwMode="auto">
          <a:xfrm flipV="1">
            <a:off x="4777830" y="2386842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gradFill flip="none" rotWithShape="1">
            <a:gsLst>
              <a:gs pos="0">
                <a:srgbClr val="B189BB"/>
              </a:gs>
              <a:gs pos="100000">
                <a:srgbClr val="5154A5"/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0" name="Freeform 8"/>
          <p:cNvSpPr>
            <a:spLocks noEditPoints="1"/>
          </p:cNvSpPr>
          <p:nvPr/>
        </p:nvSpPr>
        <p:spPr bwMode="auto">
          <a:xfrm flipV="1">
            <a:off x="3696513" y="1441449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4026248" y="3050733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4033464" y="3256219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grpSp>
        <p:nvGrpSpPr>
          <p:cNvPr id="115" name="Group 114"/>
          <p:cNvGrpSpPr/>
          <p:nvPr/>
        </p:nvGrpSpPr>
        <p:grpSpPr>
          <a:xfrm>
            <a:off x="4983190" y="3644603"/>
            <a:ext cx="533518" cy="406915"/>
            <a:chOff x="6007101" y="2809875"/>
            <a:chExt cx="2655888" cy="2025650"/>
          </a:xfrm>
          <a:solidFill>
            <a:schemeClr val="bg1">
              <a:alpha val="30000"/>
            </a:schemeClr>
          </a:solidFill>
        </p:grpSpPr>
        <p:sp>
          <p:nvSpPr>
            <p:cNvPr id="116" name="Freeform 13"/>
            <p:cNvSpPr>
              <a:spLocks noEditPoints="1"/>
            </p:cNvSpPr>
            <p:nvPr/>
          </p:nvSpPr>
          <p:spPr bwMode="auto">
            <a:xfrm>
              <a:off x="6007101" y="2809875"/>
              <a:ext cx="2655888" cy="2025650"/>
            </a:xfrm>
            <a:custGeom>
              <a:avLst/>
              <a:gdLst>
                <a:gd name="T0" fmla="*/ 519 w 1673"/>
                <a:gd name="T1" fmla="*/ 1226 h 1276"/>
                <a:gd name="T2" fmla="*/ 1151 w 1673"/>
                <a:gd name="T3" fmla="*/ 1228 h 1276"/>
                <a:gd name="T4" fmla="*/ 1149 w 1673"/>
                <a:gd name="T5" fmla="*/ 885 h 1276"/>
                <a:gd name="T6" fmla="*/ 484 w 1673"/>
                <a:gd name="T7" fmla="*/ 721 h 1276"/>
                <a:gd name="T8" fmla="*/ 386 w 1673"/>
                <a:gd name="T9" fmla="*/ 1156 h 1276"/>
                <a:gd name="T10" fmla="*/ 442 w 1673"/>
                <a:gd name="T11" fmla="*/ 1224 h 1276"/>
                <a:gd name="T12" fmla="*/ 471 w 1673"/>
                <a:gd name="T13" fmla="*/ 887 h 1276"/>
                <a:gd name="T14" fmla="*/ 521 w 1673"/>
                <a:gd name="T15" fmla="*/ 837 h 1276"/>
                <a:gd name="T16" fmla="*/ 1196 w 1673"/>
                <a:gd name="T17" fmla="*/ 868 h 1276"/>
                <a:gd name="T18" fmla="*/ 1208 w 1673"/>
                <a:gd name="T19" fmla="*/ 1228 h 1276"/>
                <a:gd name="T20" fmla="*/ 1281 w 1673"/>
                <a:gd name="T21" fmla="*/ 1179 h 1276"/>
                <a:gd name="T22" fmla="*/ 1206 w 1673"/>
                <a:gd name="T23" fmla="*/ 742 h 1276"/>
                <a:gd name="T24" fmla="*/ 1006 w 1673"/>
                <a:gd name="T25" fmla="*/ 700 h 1276"/>
                <a:gd name="T26" fmla="*/ 880 w 1673"/>
                <a:gd name="T27" fmla="*/ 802 h 1276"/>
                <a:gd name="T28" fmla="*/ 715 w 1673"/>
                <a:gd name="T29" fmla="*/ 764 h 1276"/>
                <a:gd name="T30" fmla="*/ 729 w 1673"/>
                <a:gd name="T31" fmla="*/ 593 h 1276"/>
                <a:gd name="T32" fmla="*/ 719 w 1673"/>
                <a:gd name="T33" fmla="*/ 646 h 1276"/>
                <a:gd name="T34" fmla="*/ 713 w 1673"/>
                <a:gd name="T35" fmla="*/ 684 h 1276"/>
                <a:gd name="T36" fmla="*/ 835 w 1673"/>
                <a:gd name="T37" fmla="*/ 758 h 1276"/>
                <a:gd name="T38" fmla="*/ 958 w 1673"/>
                <a:gd name="T39" fmla="*/ 684 h 1276"/>
                <a:gd name="T40" fmla="*/ 952 w 1673"/>
                <a:gd name="T41" fmla="*/ 646 h 1276"/>
                <a:gd name="T42" fmla="*/ 942 w 1673"/>
                <a:gd name="T43" fmla="*/ 595 h 1276"/>
                <a:gd name="T44" fmla="*/ 830 w 1673"/>
                <a:gd name="T45" fmla="*/ 624 h 1276"/>
                <a:gd name="T46" fmla="*/ 705 w 1673"/>
                <a:gd name="T47" fmla="*/ 232 h 1276"/>
                <a:gd name="T48" fmla="*/ 678 w 1673"/>
                <a:gd name="T49" fmla="*/ 251 h 1276"/>
                <a:gd name="T50" fmla="*/ 698 w 1673"/>
                <a:gd name="T51" fmla="*/ 491 h 1276"/>
                <a:gd name="T52" fmla="*/ 831 w 1673"/>
                <a:gd name="T53" fmla="*/ 576 h 1276"/>
                <a:gd name="T54" fmla="*/ 946 w 1673"/>
                <a:gd name="T55" fmla="*/ 530 h 1276"/>
                <a:gd name="T56" fmla="*/ 994 w 1673"/>
                <a:gd name="T57" fmla="*/ 417 h 1276"/>
                <a:gd name="T58" fmla="*/ 983 w 1673"/>
                <a:gd name="T59" fmla="*/ 238 h 1276"/>
                <a:gd name="T60" fmla="*/ 731 w 1673"/>
                <a:gd name="T61" fmla="*/ 50 h 1276"/>
                <a:gd name="T62" fmla="*/ 705 w 1673"/>
                <a:gd name="T63" fmla="*/ 69 h 1276"/>
                <a:gd name="T64" fmla="*/ 694 w 1673"/>
                <a:gd name="T65" fmla="*/ 96 h 1276"/>
                <a:gd name="T66" fmla="*/ 641 w 1673"/>
                <a:gd name="T67" fmla="*/ 118 h 1276"/>
                <a:gd name="T68" fmla="*/ 626 w 1673"/>
                <a:gd name="T69" fmla="*/ 294 h 1276"/>
                <a:gd name="T70" fmla="*/ 643 w 1673"/>
                <a:gd name="T71" fmla="*/ 214 h 1276"/>
                <a:gd name="T72" fmla="*/ 967 w 1673"/>
                <a:gd name="T73" fmla="*/ 183 h 1276"/>
                <a:gd name="T74" fmla="*/ 1039 w 1673"/>
                <a:gd name="T75" fmla="*/ 236 h 1276"/>
                <a:gd name="T76" fmla="*/ 1047 w 1673"/>
                <a:gd name="T77" fmla="*/ 286 h 1276"/>
                <a:gd name="T78" fmla="*/ 1004 w 1673"/>
                <a:gd name="T79" fmla="*/ 69 h 1276"/>
                <a:gd name="T80" fmla="*/ 731 w 1673"/>
                <a:gd name="T81" fmla="*/ 0 h 1276"/>
                <a:gd name="T82" fmla="*/ 1051 w 1673"/>
                <a:gd name="T83" fmla="*/ 46 h 1276"/>
                <a:gd name="T84" fmla="*/ 1095 w 1673"/>
                <a:gd name="T85" fmla="*/ 286 h 1276"/>
                <a:gd name="T86" fmla="*/ 1043 w 1673"/>
                <a:gd name="T87" fmla="*/ 359 h 1276"/>
                <a:gd name="T88" fmla="*/ 1014 w 1673"/>
                <a:gd name="T89" fmla="*/ 524 h 1276"/>
                <a:gd name="T90" fmla="*/ 1000 w 1673"/>
                <a:gd name="T91" fmla="*/ 603 h 1276"/>
                <a:gd name="T92" fmla="*/ 1254 w 1673"/>
                <a:gd name="T93" fmla="*/ 727 h 1276"/>
                <a:gd name="T94" fmla="*/ 1326 w 1673"/>
                <a:gd name="T95" fmla="*/ 1197 h 1276"/>
                <a:gd name="T96" fmla="*/ 1661 w 1673"/>
                <a:gd name="T97" fmla="*/ 1233 h 1276"/>
                <a:gd name="T98" fmla="*/ 1671 w 1673"/>
                <a:gd name="T99" fmla="*/ 1261 h 1276"/>
                <a:gd name="T100" fmla="*/ 1648 w 1673"/>
                <a:gd name="T101" fmla="*/ 1276 h 1276"/>
                <a:gd name="T102" fmla="*/ 4 w 1673"/>
                <a:gd name="T103" fmla="*/ 1266 h 1276"/>
                <a:gd name="T104" fmla="*/ 4 w 1673"/>
                <a:gd name="T105" fmla="*/ 1237 h 1276"/>
                <a:gd name="T106" fmla="*/ 364 w 1673"/>
                <a:gd name="T107" fmla="*/ 1228 h 1276"/>
                <a:gd name="T108" fmla="*/ 407 w 1673"/>
                <a:gd name="T109" fmla="*/ 760 h 1276"/>
                <a:gd name="T110" fmla="*/ 494 w 1673"/>
                <a:gd name="T111" fmla="*/ 661 h 1276"/>
                <a:gd name="T112" fmla="*/ 680 w 1673"/>
                <a:gd name="T113" fmla="*/ 551 h 1276"/>
                <a:gd name="T114" fmla="*/ 628 w 1673"/>
                <a:gd name="T115" fmla="*/ 410 h 1276"/>
                <a:gd name="T116" fmla="*/ 579 w 1673"/>
                <a:gd name="T117" fmla="*/ 311 h 1276"/>
                <a:gd name="T118" fmla="*/ 591 w 1673"/>
                <a:gd name="T119" fmla="*/ 102 h 1276"/>
                <a:gd name="T120" fmla="*/ 669 w 1673"/>
                <a:gd name="T121" fmla="*/ 33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73" h="1276">
                  <a:moveTo>
                    <a:pt x="521" y="885"/>
                  </a:moveTo>
                  <a:lnTo>
                    <a:pt x="521" y="885"/>
                  </a:lnTo>
                  <a:lnTo>
                    <a:pt x="519" y="887"/>
                  </a:lnTo>
                  <a:lnTo>
                    <a:pt x="519" y="1226"/>
                  </a:lnTo>
                  <a:lnTo>
                    <a:pt x="521" y="1228"/>
                  </a:lnTo>
                  <a:lnTo>
                    <a:pt x="521" y="1228"/>
                  </a:lnTo>
                  <a:lnTo>
                    <a:pt x="1149" y="1228"/>
                  </a:lnTo>
                  <a:lnTo>
                    <a:pt x="1151" y="1228"/>
                  </a:lnTo>
                  <a:lnTo>
                    <a:pt x="1151" y="1226"/>
                  </a:lnTo>
                  <a:lnTo>
                    <a:pt x="1151" y="887"/>
                  </a:lnTo>
                  <a:lnTo>
                    <a:pt x="1151" y="885"/>
                  </a:lnTo>
                  <a:lnTo>
                    <a:pt x="1149" y="885"/>
                  </a:lnTo>
                  <a:lnTo>
                    <a:pt x="521" y="885"/>
                  </a:lnTo>
                  <a:close/>
                  <a:moveTo>
                    <a:pt x="655" y="659"/>
                  </a:moveTo>
                  <a:lnTo>
                    <a:pt x="510" y="707"/>
                  </a:lnTo>
                  <a:lnTo>
                    <a:pt x="484" y="721"/>
                  </a:lnTo>
                  <a:lnTo>
                    <a:pt x="465" y="742"/>
                  </a:lnTo>
                  <a:lnTo>
                    <a:pt x="455" y="769"/>
                  </a:lnTo>
                  <a:lnTo>
                    <a:pt x="386" y="1133"/>
                  </a:lnTo>
                  <a:lnTo>
                    <a:pt x="386" y="1156"/>
                  </a:lnTo>
                  <a:lnTo>
                    <a:pt x="391" y="1179"/>
                  </a:lnTo>
                  <a:lnTo>
                    <a:pt x="403" y="1199"/>
                  </a:lnTo>
                  <a:lnTo>
                    <a:pt x="420" y="1214"/>
                  </a:lnTo>
                  <a:lnTo>
                    <a:pt x="442" y="1224"/>
                  </a:lnTo>
                  <a:lnTo>
                    <a:pt x="465" y="1228"/>
                  </a:lnTo>
                  <a:lnTo>
                    <a:pt x="471" y="1228"/>
                  </a:lnTo>
                  <a:lnTo>
                    <a:pt x="471" y="1226"/>
                  </a:lnTo>
                  <a:lnTo>
                    <a:pt x="471" y="887"/>
                  </a:lnTo>
                  <a:lnTo>
                    <a:pt x="475" y="868"/>
                  </a:lnTo>
                  <a:lnTo>
                    <a:pt x="486" y="851"/>
                  </a:lnTo>
                  <a:lnTo>
                    <a:pt x="502" y="841"/>
                  </a:lnTo>
                  <a:lnTo>
                    <a:pt x="521" y="837"/>
                  </a:lnTo>
                  <a:lnTo>
                    <a:pt x="1149" y="837"/>
                  </a:lnTo>
                  <a:lnTo>
                    <a:pt x="1169" y="841"/>
                  </a:lnTo>
                  <a:lnTo>
                    <a:pt x="1186" y="851"/>
                  </a:lnTo>
                  <a:lnTo>
                    <a:pt x="1196" y="868"/>
                  </a:lnTo>
                  <a:lnTo>
                    <a:pt x="1200" y="887"/>
                  </a:lnTo>
                  <a:lnTo>
                    <a:pt x="1200" y="1226"/>
                  </a:lnTo>
                  <a:lnTo>
                    <a:pt x="1200" y="1228"/>
                  </a:lnTo>
                  <a:lnTo>
                    <a:pt x="1208" y="1228"/>
                  </a:lnTo>
                  <a:lnTo>
                    <a:pt x="1231" y="1224"/>
                  </a:lnTo>
                  <a:lnTo>
                    <a:pt x="1250" y="1214"/>
                  </a:lnTo>
                  <a:lnTo>
                    <a:pt x="1268" y="1199"/>
                  </a:lnTo>
                  <a:lnTo>
                    <a:pt x="1281" y="1179"/>
                  </a:lnTo>
                  <a:lnTo>
                    <a:pt x="1287" y="1156"/>
                  </a:lnTo>
                  <a:lnTo>
                    <a:pt x="1285" y="1133"/>
                  </a:lnTo>
                  <a:lnTo>
                    <a:pt x="1215" y="769"/>
                  </a:lnTo>
                  <a:lnTo>
                    <a:pt x="1206" y="742"/>
                  </a:lnTo>
                  <a:lnTo>
                    <a:pt x="1188" y="721"/>
                  </a:lnTo>
                  <a:lnTo>
                    <a:pt x="1163" y="707"/>
                  </a:lnTo>
                  <a:lnTo>
                    <a:pt x="1016" y="659"/>
                  </a:lnTo>
                  <a:lnTo>
                    <a:pt x="1006" y="700"/>
                  </a:lnTo>
                  <a:lnTo>
                    <a:pt x="985" y="735"/>
                  </a:lnTo>
                  <a:lnTo>
                    <a:pt x="958" y="764"/>
                  </a:lnTo>
                  <a:lnTo>
                    <a:pt x="921" y="787"/>
                  </a:lnTo>
                  <a:lnTo>
                    <a:pt x="880" y="802"/>
                  </a:lnTo>
                  <a:lnTo>
                    <a:pt x="835" y="806"/>
                  </a:lnTo>
                  <a:lnTo>
                    <a:pt x="791" y="802"/>
                  </a:lnTo>
                  <a:lnTo>
                    <a:pt x="750" y="787"/>
                  </a:lnTo>
                  <a:lnTo>
                    <a:pt x="715" y="764"/>
                  </a:lnTo>
                  <a:lnTo>
                    <a:pt x="686" y="735"/>
                  </a:lnTo>
                  <a:lnTo>
                    <a:pt x="667" y="700"/>
                  </a:lnTo>
                  <a:lnTo>
                    <a:pt x="655" y="659"/>
                  </a:lnTo>
                  <a:close/>
                  <a:moveTo>
                    <a:pt x="729" y="593"/>
                  </a:moveTo>
                  <a:lnTo>
                    <a:pt x="729" y="626"/>
                  </a:lnTo>
                  <a:lnTo>
                    <a:pt x="729" y="634"/>
                  </a:lnTo>
                  <a:lnTo>
                    <a:pt x="725" y="640"/>
                  </a:lnTo>
                  <a:lnTo>
                    <a:pt x="719" y="646"/>
                  </a:lnTo>
                  <a:lnTo>
                    <a:pt x="713" y="649"/>
                  </a:lnTo>
                  <a:lnTo>
                    <a:pt x="705" y="649"/>
                  </a:lnTo>
                  <a:lnTo>
                    <a:pt x="704" y="649"/>
                  </a:lnTo>
                  <a:lnTo>
                    <a:pt x="713" y="684"/>
                  </a:lnTo>
                  <a:lnTo>
                    <a:pt x="733" y="713"/>
                  </a:lnTo>
                  <a:lnTo>
                    <a:pt x="762" y="736"/>
                  </a:lnTo>
                  <a:lnTo>
                    <a:pt x="797" y="752"/>
                  </a:lnTo>
                  <a:lnTo>
                    <a:pt x="835" y="758"/>
                  </a:lnTo>
                  <a:lnTo>
                    <a:pt x="876" y="752"/>
                  </a:lnTo>
                  <a:lnTo>
                    <a:pt x="911" y="736"/>
                  </a:lnTo>
                  <a:lnTo>
                    <a:pt x="938" y="713"/>
                  </a:lnTo>
                  <a:lnTo>
                    <a:pt x="958" y="684"/>
                  </a:lnTo>
                  <a:lnTo>
                    <a:pt x="967" y="649"/>
                  </a:lnTo>
                  <a:lnTo>
                    <a:pt x="967" y="649"/>
                  </a:lnTo>
                  <a:lnTo>
                    <a:pt x="959" y="649"/>
                  </a:lnTo>
                  <a:lnTo>
                    <a:pt x="952" y="646"/>
                  </a:lnTo>
                  <a:lnTo>
                    <a:pt x="948" y="640"/>
                  </a:lnTo>
                  <a:lnTo>
                    <a:pt x="944" y="634"/>
                  </a:lnTo>
                  <a:lnTo>
                    <a:pt x="942" y="626"/>
                  </a:lnTo>
                  <a:lnTo>
                    <a:pt x="942" y="595"/>
                  </a:lnTo>
                  <a:lnTo>
                    <a:pt x="909" y="611"/>
                  </a:lnTo>
                  <a:lnTo>
                    <a:pt x="874" y="620"/>
                  </a:lnTo>
                  <a:lnTo>
                    <a:pt x="835" y="624"/>
                  </a:lnTo>
                  <a:lnTo>
                    <a:pt x="830" y="624"/>
                  </a:lnTo>
                  <a:lnTo>
                    <a:pt x="795" y="620"/>
                  </a:lnTo>
                  <a:lnTo>
                    <a:pt x="760" y="609"/>
                  </a:lnTo>
                  <a:lnTo>
                    <a:pt x="729" y="593"/>
                  </a:lnTo>
                  <a:close/>
                  <a:moveTo>
                    <a:pt x="705" y="232"/>
                  </a:moveTo>
                  <a:lnTo>
                    <a:pt x="696" y="234"/>
                  </a:lnTo>
                  <a:lnTo>
                    <a:pt x="688" y="238"/>
                  </a:lnTo>
                  <a:lnTo>
                    <a:pt x="682" y="243"/>
                  </a:lnTo>
                  <a:lnTo>
                    <a:pt x="678" y="251"/>
                  </a:lnTo>
                  <a:lnTo>
                    <a:pt x="676" y="261"/>
                  </a:lnTo>
                  <a:lnTo>
                    <a:pt x="676" y="410"/>
                  </a:lnTo>
                  <a:lnTo>
                    <a:pt x="682" y="452"/>
                  </a:lnTo>
                  <a:lnTo>
                    <a:pt x="698" y="491"/>
                  </a:lnTo>
                  <a:lnTo>
                    <a:pt x="723" y="524"/>
                  </a:lnTo>
                  <a:lnTo>
                    <a:pt x="754" y="551"/>
                  </a:lnTo>
                  <a:lnTo>
                    <a:pt x="791" y="568"/>
                  </a:lnTo>
                  <a:lnTo>
                    <a:pt x="831" y="576"/>
                  </a:lnTo>
                  <a:lnTo>
                    <a:pt x="863" y="572"/>
                  </a:lnTo>
                  <a:lnTo>
                    <a:pt x="894" y="564"/>
                  </a:lnTo>
                  <a:lnTo>
                    <a:pt x="921" y="551"/>
                  </a:lnTo>
                  <a:lnTo>
                    <a:pt x="946" y="530"/>
                  </a:lnTo>
                  <a:lnTo>
                    <a:pt x="967" y="506"/>
                  </a:lnTo>
                  <a:lnTo>
                    <a:pt x="983" y="479"/>
                  </a:lnTo>
                  <a:lnTo>
                    <a:pt x="990" y="448"/>
                  </a:lnTo>
                  <a:lnTo>
                    <a:pt x="994" y="417"/>
                  </a:lnTo>
                  <a:lnTo>
                    <a:pt x="994" y="261"/>
                  </a:lnTo>
                  <a:lnTo>
                    <a:pt x="992" y="251"/>
                  </a:lnTo>
                  <a:lnTo>
                    <a:pt x="989" y="243"/>
                  </a:lnTo>
                  <a:lnTo>
                    <a:pt x="983" y="238"/>
                  </a:lnTo>
                  <a:lnTo>
                    <a:pt x="975" y="234"/>
                  </a:lnTo>
                  <a:lnTo>
                    <a:pt x="967" y="232"/>
                  </a:lnTo>
                  <a:lnTo>
                    <a:pt x="705" y="232"/>
                  </a:lnTo>
                  <a:close/>
                  <a:moveTo>
                    <a:pt x="731" y="50"/>
                  </a:moveTo>
                  <a:lnTo>
                    <a:pt x="723" y="52"/>
                  </a:lnTo>
                  <a:lnTo>
                    <a:pt x="715" y="56"/>
                  </a:lnTo>
                  <a:lnTo>
                    <a:pt x="709" y="62"/>
                  </a:lnTo>
                  <a:lnTo>
                    <a:pt x="705" y="69"/>
                  </a:lnTo>
                  <a:lnTo>
                    <a:pt x="704" y="77"/>
                  </a:lnTo>
                  <a:lnTo>
                    <a:pt x="702" y="85"/>
                  </a:lnTo>
                  <a:lnTo>
                    <a:pt x="698" y="92"/>
                  </a:lnTo>
                  <a:lnTo>
                    <a:pt x="694" y="96"/>
                  </a:lnTo>
                  <a:lnTo>
                    <a:pt x="686" y="100"/>
                  </a:lnTo>
                  <a:lnTo>
                    <a:pt x="678" y="102"/>
                  </a:lnTo>
                  <a:lnTo>
                    <a:pt x="657" y="106"/>
                  </a:lnTo>
                  <a:lnTo>
                    <a:pt x="641" y="118"/>
                  </a:lnTo>
                  <a:lnTo>
                    <a:pt x="630" y="135"/>
                  </a:lnTo>
                  <a:lnTo>
                    <a:pt x="624" y="156"/>
                  </a:lnTo>
                  <a:lnTo>
                    <a:pt x="624" y="286"/>
                  </a:lnTo>
                  <a:lnTo>
                    <a:pt x="626" y="294"/>
                  </a:lnTo>
                  <a:lnTo>
                    <a:pt x="628" y="299"/>
                  </a:lnTo>
                  <a:lnTo>
                    <a:pt x="628" y="261"/>
                  </a:lnTo>
                  <a:lnTo>
                    <a:pt x="632" y="236"/>
                  </a:lnTo>
                  <a:lnTo>
                    <a:pt x="643" y="214"/>
                  </a:lnTo>
                  <a:lnTo>
                    <a:pt x="659" y="199"/>
                  </a:lnTo>
                  <a:lnTo>
                    <a:pt x="680" y="187"/>
                  </a:lnTo>
                  <a:lnTo>
                    <a:pt x="705" y="183"/>
                  </a:lnTo>
                  <a:lnTo>
                    <a:pt x="967" y="183"/>
                  </a:lnTo>
                  <a:lnTo>
                    <a:pt x="990" y="187"/>
                  </a:lnTo>
                  <a:lnTo>
                    <a:pt x="1012" y="199"/>
                  </a:lnTo>
                  <a:lnTo>
                    <a:pt x="1029" y="214"/>
                  </a:lnTo>
                  <a:lnTo>
                    <a:pt x="1039" y="236"/>
                  </a:lnTo>
                  <a:lnTo>
                    <a:pt x="1043" y="261"/>
                  </a:lnTo>
                  <a:lnTo>
                    <a:pt x="1043" y="299"/>
                  </a:lnTo>
                  <a:lnTo>
                    <a:pt x="1047" y="294"/>
                  </a:lnTo>
                  <a:lnTo>
                    <a:pt x="1047" y="286"/>
                  </a:lnTo>
                  <a:lnTo>
                    <a:pt x="1047" y="156"/>
                  </a:lnTo>
                  <a:lnTo>
                    <a:pt x="1041" y="121"/>
                  </a:lnTo>
                  <a:lnTo>
                    <a:pt x="1027" y="92"/>
                  </a:lnTo>
                  <a:lnTo>
                    <a:pt x="1004" y="69"/>
                  </a:lnTo>
                  <a:lnTo>
                    <a:pt x="975" y="56"/>
                  </a:lnTo>
                  <a:lnTo>
                    <a:pt x="940" y="50"/>
                  </a:lnTo>
                  <a:lnTo>
                    <a:pt x="731" y="50"/>
                  </a:lnTo>
                  <a:close/>
                  <a:moveTo>
                    <a:pt x="731" y="0"/>
                  </a:moveTo>
                  <a:lnTo>
                    <a:pt x="940" y="0"/>
                  </a:lnTo>
                  <a:lnTo>
                    <a:pt x="983" y="5"/>
                  </a:lnTo>
                  <a:lnTo>
                    <a:pt x="1020" y="21"/>
                  </a:lnTo>
                  <a:lnTo>
                    <a:pt x="1051" y="46"/>
                  </a:lnTo>
                  <a:lnTo>
                    <a:pt x="1074" y="77"/>
                  </a:lnTo>
                  <a:lnTo>
                    <a:pt x="1091" y="114"/>
                  </a:lnTo>
                  <a:lnTo>
                    <a:pt x="1095" y="156"/>
                  </a:lnTo>
                  <a:lnTo>
                    <a:pt x="1095" y="286"/>
                  </a:lnTo>
                  <a:lnTo>
                    <a:pt x="1091" y="311"/>
                  </a:lnTo>
                  <a:lnTo>
                    <a:pt x="1082" y="332"/>
                  </a:lnTo>
                  <a:lnTo>
                    <a:pt x="1064" y="348"/>
                  </a:lnTo>
                  <a:lnTo>
                    <a:pt x="1043" y="359"/>
                  </a:lnTo>
                  <a:lnTo>
                    <a:pt x="1043" y="417"/>
                  </a:lnTo>
                  <a:lnTo>
                    <a:pt x="1041" y="454"/>
                  </a:lnTo>
                  <a:lnTo>
                    <a:pt x="1029" y="491"/>
                  </a:lnTo>
                  <a:lnTo>
                    <a:pt x="1014" y="524"/>
                  </a:lnTo>
                  <a:lnTo>
                    <a:pt x="990" y="555"/>
                  </a:lnTo>
                  <a:lnTo>
                    <a:pt x="990" y="601"/>
                  </a:lnTo>
                  <a:lnTo>
                    <a:pt x="996" y="601"/>
                  </a:lnTo>
                  <a:lnTo>
                    <a:pt x="1000" y="603"/>
                  </a:lnTo>
                  <a:lnTo>
                    <a:pt x="1179" y="661"/>
                  </a:lnTo>
                  <a:lnTo>
                    <a:pt x="1210" y="677"/>
                  </a:lnTo>
                  <a:lnTo>
                    <a:pt x="1235" y="700"/>
                  </a:lnTo>
                  <a:lnTo>
                    <a:pt x="1254" y="727"/>
                  </a:lnTo>
                  <a:lnTo>
                    <a:pt x="1264" y="760"/>
                  </a:lnTo>
                  <a:lnTo>
                    <a:pt x="1334" y="1123"/>
                  </a:lnTo>
                  <a:lnTo>
                    <a:pt x="1336" y="1160"/>
                  </a:lnTo>
                  <a:lnTo>
                    <a:pt x="1326" y="1197"/>
                  </a:lnTo>
                  <a:lnTo>
                    <a:pt x="1308" y="1228"/>
                  </a:lnTo>
                  <a:lnTo>
                    <a:pt x="1648" y="1228"/>
                  </a:lnTo>
                  <a:lnTo>
                    <a:pt x="1655" y="1230"/>
                  </a:lnTo>
                  <a:lnTo>
                    <a:pt x="1661" y="1233"/>
                  </a:lnTo>
                  <a:lnTo>
                    <a:pt x="1667" y="1237"/>
                  </a:lnTo>
                  <a:lnTo>
                    <a:pt x="1671" y="1245"/>
                  </a:lnTo>
                  <a:lnTo>
                    <a:pt x="1673" y="1253"/>
                  </a:lnTo>
                  <a:lnTo>
                    <a:pt x="1671" y="1261"/>
                  </a:lnTo>
                  <a:lnTo>
                    <a:pt x="1667" y="1266"/>
                  </a:lnTo>
                  <a:lnTo>
                    <a:pt x="1661" y="1272"/>
                  </a:lnTo>
                  <a:lnTo>
                    <a:pt x="1655" y="1276"/>
                  </a:lnTo>
                  <a:lnTo>
                    <a:pt x="1648" y="1276"/>
                  </a:lnTo>
                  <a:lnTo>
                    <a:pt x="25" y="1276"/>
                  </a:lnTo>
                  <a:lnTo>
                    <a:pt x="17" y="1276"/>
                  </a:lnTo>
                  <a:lnTo>
                    <a:pt x="9" y="1272"/>
                  </a:lnTo>
                  <a:lnTo>
                    <a:pt x="4" y="1266"/>
                  </a:lnTo>
                  <a:lnTo>
                    <a:pt x="2" y="1261"/>
                  </a:lnTo>
                  <a:lnTo>
                    <a:pt x="0" y="1253"/>
                  </a:lnTo>
                  <a:lnTo>
                    <a:pt x="2" y="1245"/>
                  </a:lnTo>
                  <a:lnTo>
                    <a:pt x="4" y="1237"/>
                  </a:lnTo>
                  <a:lnTo>
                    <a:pt x="9" y="1233"/>
                  </a:lnTo>
                  <a:lnTo>
                    <a:pt x="17" y="1230"/>
                  </a:lnTo>
                  <a:lnTo>
                    <a:pt x="25" y="1228"/>
                  </a:lnTo>
                  <a:lnTo>
                    <a:pt x="364" y="1228"/>
                  </a:lnTo>
                  <a:lnTo>
                    <a:pt x="345" y="1197"/>
                  </a:lnTo>
                  <a:lnTo>
                    <a:pt x="337" y="1160"/>
                  </a:lnTo>
                  <a:lnTo>
                    <a:pt x="337" y="1123"/>
                  </a:lnTo>
                  <a:lnTo>
                    <a:pt x="407" y="760"/>
                  </a:lnTo>
                  <a:lnTo>
                    <a:pt x="419" y="727"/>
                  </a:lnTo>
                  <a:lnTo>
                    <a:pt x="438" y="700"/>
                  </a:lnTo>
                  <a:lnTo>
                    <a:pt x="463" y="677"/>
                  </a:lnTo>
                  <a:lnTo>
                    <a:pt x="494" y="661"/>
                  </a:lnTo>
                  <a:lnTo>
                    <a:pt x="671" y="603"/>
                  </a:lnTo>
                  <a:lnTo>
                    <a:pt x="676" y="601"/>
                  </a:lnTo>
                  <a:lnTo>
                    <a:pt x="680" y="601"/>
                  </a:lnTo>
                  <a:lnTo>
                    <a:pt x="680" y="551"/>
                  </a:lnTo>
                  <a:lnTo>
                    <a:pt x="659" y="520"/>
                  </a:lnTo>
                  <a:lnTo>
                    <a:pt x="641" y="487"/>
                  </a:lnTo>
                  <a:lnTo>
                    <a:pt x="632" y="448"/>
                  </a:lnTo>
                  <a:lnTo>
                    <a:pt x="628" y="410"/>
                  </a:lnTo>
                  <a:lnTo>
                    <a:pt x="628" y="359"/>
                  </a:lnTo>
                  <a:lnTo>
                    <a:pt x="607" y="348"/>
                  </a:lnTo>
                  <a:lnTo>
                    <a:pt x="591" y="332"/>
                  </a:lnTo>
                  <a:lnTo>
                    <a:pt x="579" y="311"/>
                  </a:lnTo>
                  <a:lnTo>
                    <a:pt x="576" y="286"/>
                  </a:lnTo>
                  <a:lnTo>
                    <a:pt x="576" y="156"/>
                  </a:lnTo>
                  <a:lnTo>
                    <a:pt x="579" y="127"/>
                  </a:lnTo>
                  <a:lnTo>
                    <a:pt x="591" y="102"/>
                  </a:lnTo>
                  <a:lnTo>
                    <a:pt x="609" y="81"/>
                  </a:lnTo>
                  <a:lnTo>
                    <a:pt x="632" y="65"/>
                  </a:lnTo>
                  <a:lnTo>
                    <a:pt x="657" y="56"/>
                  </a:lnTo>
                  <a:lnTo>
                    <a:pt x="669" y="33"/>
                  </a:lnTo>
                  <a:lnTo>
                    <a:pt x="684" y="15"/>
                  </a:lnTo>
                  <a:lnTo>
                    <a:pt x="705" y="5"/>
                  </a:lnTo>
                  <a:lnTo>
                    <a:pt x="7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7" name="Freeform 14"/>
            <p:cNvSpPr>
              <a:spLocks noEditPoints="1"/>
            </p:cNvSpPr>
            <p:nvPr/>
          </p:nvSpPr>
          <p:spPr bwMode="auto">
            <a:xfrm>
              <a:off x="7213601" y="4387850"/>
              <a:ext cx="242888" cy="241300"/>
            </a:xfrm>
            <a:custGeom>
              <a:avLst/>
              <a:gdLst>
                <a:gd name="T0" fmla="*/ 75 w 153"/>
                <a:gd name="T1" fmla="*/ 48 h 152"/>
                <a:gd name="T2" fmla="*/ 68 w 153"/>
                <a:gd name="T3" fmla="*/ 50 h 152"/>
                <a:gd name="T4" fmla="*/ 60 w 153"/>
                <a:gd name="T5" fmla="*/ 54 h 152"/>
                <a:gd name="T6" fmla="*/ 54 w 153"/>
                <a:gd name="T7" fmla="*/ 60 h 152"/>
                <a:gd name="T8" fmla="*/ 50 w 153"/>
                <a:gd name="T9" fmla="*/ 67 h 152"/>
                <a:gd name="T10" fmla="*/ 48 w 153"/>
                <a:gd name="T11" fmla="*/ 75 h 152"/>
                <a:gd name="T12" fmla="*/ 50 w 153"/>
                <a:gd name="T13" fmla="*/ 85 h 152"/>
                <a:gd name="T14" fmla="*/ 54 w 153"/>
                <a:gd name="T15" fmla="*/ 92 h 152"/>
                <a:gd name="T16" fmla="*/ 60 w 153"/>
                <a:gd name="T17" fmla="*/ 98 h 152"/>
                <a:gd name="T18" fmla="*/ 68 w 153"/>
                <a:gd name="T19" fmla="*/ 102 h 152"/>
                <a:gd name="T20" fmla="*/ 75 w 153"/>
                <a:gd name="T21" fmla="*/ 104 h 152"/>
                <a:gd name="T22" fmla="*/ 85 w 153"/>
                <a:gd name="T23" fmla="*/ 102 h 152"/>
                <a:gd name="T24" fmla="*/ 93 w 153"/>
                <a:gd name="T25" fmla="*/ 98 h 152"/>
                <a:gd name="T26" fmla="*/ 99 w 153"/>
                <a:gd name="T27" fmla="*/ 92 h 152"/>
                <a:gd name="T28" fmla="*/ 103 w 153"/>
                <a:gd name="T29" fmla="*/ 85 h 152"/>
                <a:gd name="T30" fmla="*/ 104 w 153"/>
                <a:gd name="T31" fmla="*/ 75 h 152"/>
                <a:gd name="T32" fmla="*/ 103 w 153"/>
                <a:gd name="T33" fmla="*/ 67 h 152"/>
                <a:gd name="T34" fmla="*/ 99 w 153"/>
                <a:gd name="T35" fmla="*/ 60 h 152"/>
                <a:gd name="T36" fmla="*/ 93 w 153"/>
                <a:gd name="T37" fmla="*/ 54 h 152"/>
                <a:gd name="T38" fmla="*/ 85 w 153"/>
                <a:gd name="T39" fmla="*/ 50 h 152"/>
                <a:gd name="T40" fmla="*/ 75 w 153"/>
                <a:gd name="T41" fmla="*/ 48 h 152"/>
                <a:gd name="T42" fmla="*/ 75 w 153"/>
                <a:gd name="T43" fmla="*/ 0 h 152"/>
                <a:gd name="T44" fmla="*/ 101 w 153"/>
                <a:gd name="T45" fmla="*/ 4 h 152"/>
                <a:gd name="T46" fmla="*/ 122 w 153"/>
                <a:gd name="T47" fmla="*/ 13 h 152"/>
                <a:gd name="T48" fmla="*/ 137 w 153"/>
                <a:gd name="T49" fmla="*/ 31 h 152"/>
                <a:gd name="T50" fmla="*/ 149 w 153"/>
                <a:gd name="T51" fmla="*/ 52 h 152"/>
                <a:gd name="T52" fmla="*/ 153 w 153"/>
                <a:gd name="T53" fmla="*/ 75 h 152"/>
                <a:gd name="T54" fmla="*/ 149 w 153"/>
                <a:gd name="T55" fmla="*/ 100 h 152"/>
                <a:gd name="T56" fmla="*/ 137 w 153"/>
                <a:gd name="T57" fmla="*/ 121 h 152"/>
                <a:gd name="T58" fmla="*/ 122 w 153"/>
                <a:gd name="T59" fmla="*/ 137 h 152"/>
                <a:gd name="T60" fmla="*/ 101 w 153"/>
                <a:gd name="T61" fmla="*/ 149 h 152"/>
                <a:gd name="T62" fmla="*/ 75 w 153"/>
                <a:gd name="T63" fmla="*/ 152 h 152"/>
                <a:gd name="T64" fmla="*/ 52 w 153"/>
                <a:gd name="T65" fmla="*/ 149 h 152"/>
                <a:gd name="T66" fmla="*/ 31 w 153"/>
                <a:gd name="T67" fmla="*/ 137 h 152"/>
                <a:gd name="T68" fmla="*/ 13 w 153"/>
                <a:gd name="T69" fmla="*/ 121 h 152"/>
                <a:gd name="T70" fmla="*/ 4 w 153"/>
                <a:gd name="T71" fmla="*/ 100 h 152"/>
                <a:gd name="T72" fmla="*/ 0 w 153"/>
                <a:gd name="T73" fmla="*/ 75 h 152"/>
                <a:gd name="T74" fmla="*/ 4 w 153"/>
                <a:gd name="T75" fmla="*/ 52 h 152"/>
                <a:gd name="T76" fmla="*/ 13 w 153"/>
                <a:gd name="T77" fmla="*/ 31 h 152"/>
                <a:gd name="T78" fmla="*/ 31 w 153"/>
                <a:gd name="T79" fmla="*/ 13 h 152"/>
                <a:gd name="T80" fmla="*/ 52 w 153"/>
                <a:gd name="T81" fmla="*/ 4 h 152"/>
                <a:gd name="T82" fmla="*/ 75 w 153"/>
                <a:gd name="T8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3" h="152">
                  <a:moveTo>
                    <a:pt x="75" y="48"/>
                  </a:moveTo>
                  <a:lnTo>
                    <a:pt x="68" y="50"/>
                  </a:lnTo>
                  <a:lnTo>
                    <a:pt x="60" y="54"/>
                  </a:lnTo>
                  <a:lnTo>
                    <a:pt x="54" y="60"/>
                  </a:lnTo>
                  <a:lnTo>
                    <a:pt x="50" y="67"/>
                  </a:lnTo>
                  <a:lnTo>
                    <a:pt x="48" y="75"/>
                  </a:lnTo>
                  <a:lnTo>
                    <a:pt x="50" y="85"/>
                  </a:lnTo>
                  <a:lnTo>
                    <a:pt x="54" y="92"/>
                  </a:lnTo>
                  <a:lnTo>
                    <a:pt x="60" y="98"/>
                  </a:lnTo>
                  <a:lnTo>
                    <a:pt x="68" y="102"/>
                  </a:lnTo>
                  <a:lnTo>
                    <a:pt x="75" y="104"/>
                  </a:lnTo>
                  <a:lnTo>
                    <a:pt x="85" y="102"/>
                  </a:lnTo>
                  <a:lnTo>
                    <a:pt x="93" y="98"/>
                  </a:lnTo>
                  <a:lnTo>
                    <a:pt x="99" y="92"/>
                  </a:lnTo>
                  <a:lnTo>
                    <a:pt x="103" y="85"/>
                  </a:lnTo>
                  <a:lnTo>
                    <a:pt x="104" y="75"/>
                  </a:lnTo>
                  <a:lnTo>
                    <a:pt x="103" y="67"/>
                  </a:lnTo>
                  <a:lnTo>
                    <a:pt x="99" y="60"/>
                  </a:lnTo>
                  <a:lnTo>
                    <a:pt x="93" y="54"/>
                  </a:lnTo>
                  <a:lnTo>
                    <a:pt x="85" y="50"/>
                  </a:lnTo>
                  <a:lnTo>
                    <a:pt x="75" y="48"/>
                  </a:lnTo>
                  <a:close/>
                  <a:moveTo>
                    <a:pt x="75" y="0"/>
                  </a:moveTo>
                  <a:lnTo>
                    <a:pt x="101" y="4"/>
                  </a:lnTo>
                  <a:lnTo>
                    <a:pt x="122" y="13"/>
                  </a:lnTo>
                  <a:lnTo>
                    <a:pt x="137" y="31"/>
                  </a:lnTo>
                  <a:lnTo>
                    <a:pt x="149" y="52"/>
                  </a:lnTo>
                  <a:lnTo>
                    <a:pt x="153" y="75"/>
                  </a:lnTo>
                  <a:lnTo>
                    <a:pt x="149" y="100"/>
                  </a:lnTo>
                  <a:lnTo>
                    <a:pt x="137" y="121"/>
                  </a:lnTo>
                  <a:lnTo>
                    <a:pt x="122" y="137"/>
                  </a:lnTo>
                  <a:lnTo>
                    <a:pt x="101" y="149"/>
                  </a:lnTo>
                  <a:lnTo>
                    <a:pt x="75" y="152"/>
                  </a:lnTo>
                  <a:lnTo>
                    <a:pt x="52" y="149"/>
                  </a:lnTo>
                  <a:lnTo>
                    <a:pt x="31" y="137"/>
                  </a:lnTo>
                  <a:lnTo>
                    <a:pt x="13" y="121"/>
                  </a:lnTo>
                  <a:lnTo>
                    <a:pt x="4" y="100"/>
                  </a:lnTo>
                  <a:lnTo>
                    <a:pt x="0" y="75"/>
                  </a:lnTo>
                  <a:lnTo>
                    <a:pt x="4" y="52"/>
                  </a:lnTo>
                  <a:lnTo>
                    <a:pt x="13" y="31"/>
                  </a:lnTo>
                  <a:lnTo>
                    <a:pt x="31" y="13"/>
                  </a:lnTo>
                  <a:lnTo>
                    <a:pt x="52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4827799" y="2730780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2" name="Group 121"/>
          <p:cNvGrpSpPr/>
          <p:nvPr/>
        </p:nvGrpSpPr>
        <p:grpSpPr>
          <a:xfrm>
            <a:off x="9854942" y="5273797"/>
            <a:ext cx="1093803" cy="834245"/>
            <a:chOff x="6007101" y="2809875"/>
            <a:chExt cx="2655888" cy="202565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3" name="Freeform 13"/>
            <p:cNvSpPr>
              <a:spLocks noEditPoints="1"/>
            </p:cNvSpPr>
            <p:nvPr/>
          </p:nvSpPr>
          <p:spPr bwMode="auto">
            <a:xfrm>
              <a:off x="6007101" y="2809875"/>
              <a:ext cx="2655888" cy="2025650"/>
            </a:xfrm>
            <a:custGeom>
              <a:avLst/>
              <a:gdLst>
                <a:gd name="T0" fmla="*/ 519 w 1673"/>
                <a:gd name="T1" fmla="*/ 1226 h 1276"/>
                <a:gd name="T2" fmla="*/ 1151 w 1673"/>
                <a:gd name="T3" fmla="*/ 1228 h 1276"/>
                <a:gd name="T4" fmla="*/ 1149 w 1673"/>
                <a:gd name="T5" fmla="*/ 885 h 1276"/>
                <a:gd name="T6" fmla="*/ 484 w 1673"/>
                <a:gd name="T7" fmla="*/ 721 h 1276"/>
                <a:gd name="T8" fmla="*/ 386 w 1673"/>
                <a:gd name="T9" fmla="*/ 1156 h 1276"/>
                <a:gd name="T10" fmla="*/ 442 w 1673"/>
                <a:gd name="T11" fmla="*/ 1224 h 1276"/>
                <a:gd name="T12" fmla="*/ 471 w 1673"/>
                <a:gd name="T13" fmla="*/ 887 h 1276"/>
                <a:gd name="T14" fmla="*/ 521 w 1673"/>
                <a:gd name="T15" fmla="*/ 837 h 1276"/>
                <a:gd name="T16" fmla="*/ 1196 w 1673"/>
                <a:gd name="T17" fmla="*/ 868 h 1276"/>
                <a:gd name="T18" fmla="*/ 1208 w 1673"/>
                <a:gd name="T19" fmla="*/ 1228 h 1276"/>
                <a:gd name="T20" fmla="*/ 1281 w 1673"/>
                <a:gd name="T21" fmla="*/ 1179 h 1276"/>
                <a:gd name="T22" fmla="*/ 1206 w 1673"/>
                <a:gd name="T23" fmla="*/ 742 h 1276"/>
                <a:gd name="T24" fmla="*/ 1006 w 1673"/>
                <a:gd name="T25" fmla="*/ 700 h 1276"/>
                <a:gd name="T26" fmla="*/ 880 w 1673"/>
                <a:gd name="T27" fmla="*/ 802 h 1276"/>
                <a:gd name="T28" fmla="*/ 715 w 1673"/>
                <a:gd name="T29" fmla="*/ 764 h 1276"/>
                <a:gd name="T30" fmla="*/ 729 w 1673"/>
                <a:gd name="T31" fmla="*/ 593 h 1276"/>
                <a:gd name="T32" fmla="*/ 719 w 1673"/>
                <a:gd name="T33" fmla="*/ 646 h 1276"/>
                <a:gd name="T34" fmla="*/ 713 w 1673"/>
                <a:gd name="T35" fmla="*/ 684 h 1276"/>
                <a:gd name="T36" fmla="*/ 835 w 1673"/>
                <a:gd name="T37" fmla="*/ 758 h 1276"/>
                <a:gd name="T38" fmla="*/ 958 w 1673"/>
                <a:gd name="T39" fmla="*/ 684 h 1276"/>
                <a:gd name="T40" fmla="*/ 952 w 1673"/>
                <a:gd name="T41" fmla="*/ 646 h 1276"/>
                <a:gd name="T42" fmla="*/ 942 w 1673"/>
                <a:gd name="T43" fmla="*/ 595 h 1276"/>
                <a:gd name="T44" fmla="*/ 830 w 1673"/>
                <a:gd name="T45" fmla="*/ 624 h 1276"/>
                <a:gd name="T46" fmla="*/ 705 w 1673"/>
                <a:gd name="T47" fmla="*/ 232 h 1276"/>
                <a:gd name="T48" fmla="*/ 678 w 1673"/>
                <a:gd name="T49" fmla="*/ 251 h 1276"/>
                <a:gd name="T50" fmla="*/ 698 w 1673"/>
                <a:gd name="T51" fmla="*/ 491 h 1276"/>
                <a:gd name="T52" fmla="*/ 831 w 1673"/>
                <a:gd name="T53" fmla="*/ 576 h 1276"/>
                <a:gd name="T54" fmla="*/ 946 w 1673"/>
                <a:gd name="T55" fmla="*/ 530 h 1276"/>
                <a:gd name="T56" fmla="*/ 994 w 1673"/>
                <a:gd name="T57" fmla="*/ 417 h 1276"/>
                <a:gd name="T58" fmla="*/ 983 w 1673"/>
                <a:gd name="T59" fmla="*/ 238 h 1276"/>
                <a:gd name="T60" fmla="*/ 731 w 1673"/>
                <a:gd name="T61" fmla="*/ 50 h 1276"/>
                <a:gd name="T62" fmla="*/ 705 w 1673"/>
                <a:gd name="T63" fmla="*/ 69 h 1276"/>
                <a:gd name="T64" fmla="*/ 694 w 1673"/>
                <a:gd name="T65" fmla="*/ 96 h 1276"/>
                <a:gd name="T66" fmla="*/ 641 w 1673"/>
                <a:gd name="T67" fmla="*/ 118 h 1276"/>
                <a:gd name="T68" fmla="*/ 626 w 1673"/>
                <a:gd name="T69" fmla="*/ 294 h 1276"/>
                <a:gd name="T70" fmla="*/ 643 w 1673"/>
                <a:gd name="T71" fmla="*/ 214 h 1276"/>
                <a:gd name="T72" fmla="*/ 967 w 1673"/>
                <a:gd name="T73" fmla="*/ 183 h 1276"/>
                <a:gd name="T74" fmla="*/ 1039 w 1673"/>
                <a:gd name="T75" fmla="*/ 236 h 1276"/>
                <a:gd name="T76" fmla="*/ 1047 w 1673"/>
                <a:gd name="T77" fmla="*/ 286 h 1276"/>
                <a:gd name="T78" fmla="*/ 1004 w 1673"/>
                <a:gd name="T79" fmla="*/ 69 h 1276"/>
                <a:gd name="T80" fmla="*/ 731 w 1673"/>
                <a:gd name="T81" fmla="*/ 0 h 1276"/>
                <a:gd name="T82" fmla="*/ 1051 w 1673"/>
                <a:gd name="T83" fmla="*/ 46 h 1276"/>
                <a:gd name="T84" fmla="*/ 1095 w 1673"/>
                <a:gd name="T85" fmla="*/ 286 h 1276"/>
                <a:gd name="T86" fmla="*/ 1043 w 1673"/>
                <a:gd name="T87" fmla="*/ 359 h 1276"/>
                <a:gd name="T88" fmla="*/ 1014 w 1673"/>
                <a:gd name="T89" fmla="*/ 524 h 1276"/>
                <a:gd name="T90" fmla="*/ 1000 w 1673"/>
                <a:gd name="T91" fmla="*/ 603 h 1276"/>
                <a:gd name="T92" fmla="*/ 1254 w 1673"/>
                <a:gd name="T93" fmla="*/ 727 h 1276"/>
                <a:gd name="T94" fmla="*/ 1326 w 1673"/>
                <a:gd name="T95" fmla="*/ 1197 h 1276"/>
                <a:gd name="T96" fmla="*/ 1661 w 1673"/>
                <a:gd name="T97" fmla="*/ 1233 h 1276"/>
                <a:gd name="T98" fmla="*/ 1671 w 1673"/>
                <a:gd name="T99" fmla="*/ 1261 h 1276"/>
                <a:gd name="T100" fmla="*/ 1648 w 1673"/>
                <a:gd name="T101" fmla="*/ 1276 h 1276"/>
                <a:gd name="T102" fmla="*/ 4 w 1673"/>
                <a:gd name="T103" fmla="*/ 1266 h 1276"/>
                <a:gd name="T104" fmla="*/ 4 w 1673"/>
                <a:gd name="T105" fmla="*/ 1237 h 1276"/>
                <a:gd name="T106" fmla="*/ 364 w 1673"/>
                <a:gd name="T107" fmla="*/ 1228 h 1276"/>
                <a:gd name="T108" fmla="*/ 407 w 1673"/>
                <a:gd name="T109" fmla="*/ 760 h 1276"/>
                <a:gd name="T110" fmla="*/ 494 w 1673"/>
                <a:gd name="T111" fmla="*/ 661 h 1276"/>
                <a:gd name="T112" fmla="*/ 680 w 1673"/>
                <a:gd name="T113" fmla="*/ 551 h 1276"/>
                <a:gd name="T114" fmla="*/ 628 w 1673"/>
                <a:gd name="T115" fmla="*/ 410 h 1276"/>
                <a:gd name="T116" fmla="*/ 579 w 1673"/>
                <a:gd name="T117" fmla="*/ 311 h 1276"/>
                <a:gd name="T118" fmla="*/ 591 w 1673"/>
                <a:gd name="T119" fmla="*/ 102 h 1276"/>
                <a:gd name="T120" fmla="*/ 669 w 1673"/>
                <a:gd name="T121" fmla="*/ 33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73" h="1276">
                  <a:moveTo>
                    <a:pt x="521" y="885"/>
                  </a:moveTo>
                  <a:lnTo>
                    <a:pt x="521" y="885"/>
                  </a:lnTo>
                  <a:lnTo>
                    <a:pt x="519" y="887"/>
                  </a:lnTo>
                  <a:lnTo>
                    <a:pt x="519" y="1226"/>
                  </a:lnTo>
                  <a:lnTo>
                    <a:pt x="521" y="1228"/>
                  </a:lnTo>
                  <a:lnTo>
                    <a:pt x="521" y="1228"/>
                  </a:lnTo>
                  <a:lnTo>
                    <a:pt x="1149" y="1228"/>
                  </a:lnTo>
                  <a:lnTo>
                    <a:pt x="1151" y="1228"/>
                  </a:lnTo>
                  <a:lnTo>
                    <a:pt x="1151" y="1226"/>
                  </a:lnTo>
                  <a:lnTo>
                    <a:pt x="1151" y="887"/>
                  </a:lnTo>
                  <a:lnTo>
                    <a:pt x="1151" y="885"/>
                  </a:lnTo>
                  <a:lnTo>
                    <a:pt x="1149" y="885"/>
                  </a:lnTo>
                  <a:lnTo>
                    <a:pt x="521" y="885"/>
                  </a:lnTo>
                  <a:close/>
                  <a:moveTo>
                    <a:pt x="655" y="659"/>
                  </a:moveTo>
                  <a:lnTo>
                    <a:pt x="510" y="707"/>
                  </a:lnTo>
                  <a:lnTo>
                    <a:pt x="484" y="721"/>
                  </a:lnTo>
                  <a:lnTo>
                    <a:pt x="465" y="742"/>
                  </a:lnTo>
                  <a:lnTo>
                    <a:pt x="455" y="769"/>
                  </a:lnTo>
                  <a:lnTo>
                    <a:pt x="386" y="1133"/>
                  </a:lnTo>
                  <a:lnTo>
                    <a:pt x="386" y="1156"/>
                  </a:lnTo>
                  <a:lnTo>
                    <a:pt x="391" y="1179"/>
                  </a:lnTo>
                  <a:lnTo>
                    <a:pt x="403" y="1199"/>
                  </a:lnTo>
                  <a:lnTo>
                    <a:pt x="420" y="1214"/>
                  </a:lnTo>
                  <a:lnTo>
                    <a:pt x="442" y="1224"/>
                  </a:lnTo>
                  <a:lnTo>
                    <a:pt x="465" y="1228"/>
                  </a:lnTo>
                  <a:lnTo>
                    <a:pt x="471" y="1228"/>
                  </a:lnTo>
                  <a:lnTo>
                    <a:pt x="471" y="1226"/>
                  </a:lnTo>
                  <a:lnTo>
                    <a:pt x="471" y="887"/>
                  </a:lnTo>
                  <a:lnTo>
                    <a:pt x="475" y="868"/>
                  </a:lnTo>
                  <a:lnTo>
                    <a:pt x="486" y="851"/>
                  </a:lnTo>
                  <a:lnTo>
                    <a:pt x="502" y="841"/>
                  </a:lnTo>
                  <a:lnTo>
                    <a:pt x="521" y="837"/>
                  </a:lnTo>
                  <a:lnTo>
                    <a:pt x="1149" y="837"/>
                  </a:lnTo>
                  <a:lnTo>
                    <a:pt x="1169" y="841"/>
                  </a:lnTo>
                  <a:lnTo>
                    <a:pt x="1186" y="851"/>
                  </a:lnTo>
                  <a:lnTo>
                    <a:pt x="1196" y="868"/>
                  </a:lnTo>
                  <a:lnTo>
                    <a:pt x="1200" y="887"/>
                  </a:lnTo>
                  <a:lnTo>
                    <a:pt x="1200" y="1226"/>
                  </a:lnTo>
                  <a:lnTo>
                    <a:pt x="1200" y="1228"/>
                  </a:lnTo>
                  <a:lnTo>
                    <a:pt x="1208" y="1228"/>
                  </a:lnTo>
                  <a:lnTo>
                    <a:pt x="1231" y="1224"/>
                  </a:lnTo>
                  <a:lnTo>
                    <a:pt x="1250" y="1214"/>
                  </a:lnTo>
                  <a:lnTo>
                    <a:pt x="1268" y="1199"/>
                  </a:lnTo>
                  <a:lnTo>
                    <a:pt x="1281" y="1179"/>
                  </a:lnTo>
                  <a:lnTo>
                    <a:pt x="1287" y="1156"/>
                  </a:lnTo>
                  <a:lnTo>
                    <a:pt x="1285" y="1133"/>
                  </a:lnTo>
                  <a:lnTo>
                    <a:pt x="1215" y="769"/>
                  </a:lnTo>
                  <a:lnTo>
                    <a:pt x="1206" y="742"/>
                  </a:lnTo>
                  <a:lnTo>
                    <a:pt x="1188" y="721"/>
                  </a:lnTo>
                  <a:lnTo>
                    <a:pt x="1163" y="707"/>
                  </a:lnTo>
                  <a:lnTo>
                    <a:pt x="1016" y="659"/>
                  </a:lnTo>
                  <a:lnTo>
                    <a:pt x="1006" y="700"/>
                  </a:lnTo>
                  <a:lnTo>
                    <a:pt x="985" y="735"/>
                  </a:lnTo>
                  <a:lnTo>
                    <a:pt x="958" y="764"/>
                  </a:lnTo>
                  <a:lnTo>
                    <a:pt x="921" y="787"/>
                  </a:lnTo>
                  <a:lnTo>
                    <a:pt x="880" y="802"/>
                  </a:lnTo>
                  <a:lnTo>
                    <a:pt x="835" y="806"/>
                  </a:lnTo>
                  <a:lnTo>
                    <a:pt x="791" y="802"/>
                  </a:lnTo>
                  <a:lnTo>
                    <a:pt x="750" y="787"/>
                  </a:lnTo>
                  <a:lnTo>
                    <a:pt x="715" y="764"/>
                  </a:lnTo>
                  <a:lnTo>
                    <a:pt x="686" y="735"/>
                  </a:lnTo>
                  <a:lnTo>
                    <a:pt x="667" y="700"/>
                  </a:lnTo>
                  <a:lnTo>
                    <a:pt x="655" y="659"/>
                  </a:lnTo>
                  <a:close/>
                  <a:moveTo>
                    <a:pt x="729" y="593"/>
                  </a:moveTo>
                  <a:lnTo>
                    <a:pt x="729" y="626"/>
                  </a:lnTo>
                  <a:lnTo>
                    <a:pt x="729" y="634"/>
                  </a:lnTo>
                  <a:lnTo>
                    <a:pt x="725" y="640"/>
                  </a:lnTo>
                  <a:lnTo>
                    <a:pt x="719" y="646"/>
                  </a:lnTo>
                  <a:lnTo>
                    <a:pt x="713" y="649"/>
                  </a:lnTo>
                  <a:lnTo>
                    <a:pt x="705" y="649"/>
                  </a:lnTo>
                  <a:lnTo>
                    <a:pt x="704" y="649"/>
                  </a:lnTo>
                  <a:lnTo>
                    <a:pt x="713" y="684"/>
                  </a:lnTo>
                  <a:lnTo>
                    <a:pt x="733" y="713"/>
                  </a:lnTo>
                  <a:lnTo>
                    <a:pt x="762" y="736"/>
                  </a:lnTo>
                  <a:lnTo>
                    <a:pt x="797" y="752"/>
                  </a:lnTo>
                  <a:lnTo>
                    <a:pt x="835" y="758"/>
                  </a:lnTo>
                  <a:lnTo>
                    <a:pt x="876" y="752"/>
                  </a:lnTo>
                  <a:lnTo>
                    <a:pt x="911" y="736"/>
                  </a:lnTo>
                  <a:lnTo>
                    <a:pt x="938" y="713"/>
                  </a:lnTo>
                  <a:lnTo>
                    <a:pt x="958" y="684"/>
                  </a:lnTo>
                  <a:lnTo>
                    <a:pt x="967" y="649"/>
                  </a:lnTo>
                  <a:lnTo>
                    <a:pt x="967" y="649"/>
                  </a:lnTo>
                  <a:lnTo>
                    <a:pt x="959" y="649"/>
                  </a:lnTo>
                  <a:lnTo>
                    <a:pt x="952" y="646"/>
                  </a:lnTo>
                  <a:lnTo>
                    <a:pt x="948" y="640"/>
                  </a:lnTo>
                  <a:lnTo>
                    <a:pt x="944" y="634"/>
                  </a:lnTo>
                  <a:lnTo>
                    <a:pt x="942" y="626"/>
                  </a:lnTo>
                  <a:lnTo>
                    <a:pt x="942" y="595"/>
                  </a:lnTo>
                  <a:lnTo>
                    <a:pt x="909" y="611"/>
                  </a:lnTo>
                  <a:lnTo>
                    <a:pt x="874" y="620"/>
                  </a:lnTo>
                  <a:lnTo>
                    <a:pt x="835" y="624"/>
                  </a:lnTo>
                  <a:lnTo>
                    <a:pt x="830" y="624"/>
                  </a:lnTo>
                  <a:lnTo>
                    <a:pt x="795" y="620"/>
                  </a:lnTo>
                  <a:lnTo>
                    <a:pt x="760" y="609"/>
                  </a:lnTo>
                  <a:lnTo>
                    <a:pt x="729" y="593"/>
                  </a:lnTo>
                  <a:close/>
                  <a:moveTo>
                    <a:pt x="705" y="232"/>
                  </a:moveTo>
                  <a:lnTo>
                    <a:pt x="696" y="234"/>
                  </a:lnTo>
                  <a:lnTo>
                    <a:pt x="688" y="238"/>
                  </a:lnTo>
                  <a:lnTo>
                    <a:pt x="682" y="243"/>
                  </a:lnTo>
                  <a:lnTo>
                    <a:pt x="678" y="251"/>
                  </a:lnTo>
                  <a:lnTo>
                    <a:pt x="676" y="261"/>
                  </a:lnTo>
                  <a:lnTo>
                    <a:pt x="676" y="410"/>
                  </a:lnTo>
                  <a:lnTo>
                    <a:pt x="682" y="452"/>
                  </a:lnTo>
                  <a:lnTo>
                    <a:pt x="698" y="491"/>
                  </a:lnTo>
                  <a:lnTo>
                    <a:pt x="723" y="524"/>
                  </a:lnTo>
                  <a:lnTo>
                    <a:pt x="754" y="551"/>
                  </a:lnTo>
                  <a:lnTo>
                    <a:pt x="791" y="568"/>
                  </a:lnTo>
                  <a:lnTo>
                    <a:pt x="831" y="576"/>
                  </a:lnTo>
                  <a:lnTo>
                    <a:pt x="863" y="572"/>
                  </a:lnTo>
                  <a:lnTo>
                    <a:pt x="894" y="564"/>
                  </a:lnTo>
                  <a:lnTo>
                    <a:pt x="921" y="551"/>
                  </a:lnTo>
                  <a:lnTo>
                    <a:pt x="946" y="530"/>
                  </a:lnTo>
                  <a:lnTo>
                    <a:pt x="967" y="506"/>
                  </a:lnTo>
                  <a:lnTo>
                    <a:pt x="983" y="479"/>
                  </a:lnTo>
                  <a:lnTo>
                    <a:pt x="990" y="448"/>
                  </a:lnTo>
                  <a:lnTo>
                    <a:pt x="994" y="417"/>
                  </a:lnTo>
                  <a:lnTo>
                    <a:pt x="994" y="261"/>
                  </a:lnTo>
                  <a:lnTo>
                    <a:pt x="992" y="251"/>
                  </a:lnTo>
                  <a:lnTo>
                    <a:pt x="989" y="243"/>
                  </a:lnTo>
                  <a:lnTo>
                    <a:pt x="983" y="238"/>
                  </a:lnTo>
                  <a:lnTo>
                    <a:pt x="975" y="234"/>
                  </a:lnTo>
                  <a:lnTo>
                    <a:pt x="967" y="232"/>
                  </a:lnTo>
                  <a:lnTo>
                    <a:pt x="705" y="232"/>
                  </a:lnTo>
                  <a:close/>
                  <a:moveTo>
                    <a:pt x="731" y="50"/>
                  </a:moveTo>
                  <a:lnTo>
                    <a:pt x="723" y="52"/>
                  </a:lnTo>
                  <a:lnTo>
                    <a:pt x="715" y="56"/>
                  </a:lnTo>
                  <a:lnTo>
                    <a:pt x="709" y="62"/>
                  </a:lnTo>
                  <a:lnTo>
                    <a:pt x="705" y="69"/>
                  </a:lnTo>
                  <a:lnTo>
                    <a:pt x="704" y="77"/>
                  </a:lnTo>
                  <a:lnTo>
                    <a:pt x="702" y="85"/>
                  </a:lnTo>
                  <a:lnTo>
                    <a:pt x="698" y="92"/>
                  </a:lnTo>
                  <a:lnTo>
                    <a:pt x="694" y="96"/>
                  </a:lnTo>
                  <a:lnTo>
                    <a:pt x="686" y="100"/>
                  </a:lnTo>
                  <a:lnTo>
                    <a:pt x="678" y="102"/>
                  </a:lnTo>
                  <a:lnTo>
                    <a:pt x="657" y="106"/>
                  </a:lnTo>
                  <a:lnTo>
                    <a:pt x="641" y="118"/>
                  </a:lnTo>
                  <a:lnTo>
                    <a:pt x="630" y="135"/>
                  </a:lnTo>
                  <a:lnTo>
                    <a:pt x="624" y="156"/>
                  </a:lnTo>
                  <a:lnTo>
                    <a:pt x="624" y="286"/>
                  </a:lnTo>
                  <a:lnTo>
                    <a:pt x="626" y="294"/>
                  </a:lnTo>
                  <a:lnTo>
                    <a:pt x="628" y="299"/>
                  </a:lnTo>
                  <a:lnTo>
                    <a:pt x="628" y="261"/>
                  </a:lnTo>
                  <a:lnTo>
                    <a:pt x="632" y="236"/>
                  </a:lnTo>
                  <a:lnTo>
                    <a:pt x="643" y="214"/>
                  </a:lnTo>
                  <a:lnTo>
                    <a:pt x="659" y="199"/>
                  </a:lnTo>
                  <a:lnTo>
                    <a:pt x="680" y="187"/>
                  </a:lnTo>
                  <a:lnTo>
                    <a:pt x="705" y="183"/>
                  </a:lnTo>
                  <a:lnTo>
                    <a:pt x="967" y="183"/>
                  </a:lnTo>
                  <a:lnTo>
                    <a:pt x="990" y="187"/>
                  </a:lnTo>
                  <a:lnTo>
                    <a:pt x="1012" y="199"/>
                  </a:lnTo>
                  <a:lnTo>
                    <a:pt x="1029" y="214"/>
                  </a:lnTo>
                  <a:lnTo>
                    <a:pt x="1039" y="236"/>
                  </a:lnTo>
                  <a:lnTo>
                    <a:pt x="1043" y="261"/>
                  </a:lnTo>
                  <a:lnTo>
                    <a:pt x="1043" y="299"/>
                  </a:lnTo>
                  <a:lnTo>
                    <a:pt x="1047" y="294"/>
                  </a:lnTo>
                  <a:lnTo>
                    <a:pt x="1047" y="286"/>
                  </a:lnTo>
                  <a:lnTo>
                    <a:pt x="1047" y="156"/>
                  </a:lnTo>
                  <a:lnTo>
                    <a:pt x="1041" y="121"/>
                  </a:lnTo>
                  <a:lnTo>
                    <a:pt x="1027" y="92"/>
                  </a:lnTo>
                  <a:lnTo>
                    <a:pt x="1004" y="69"/>
                  </a:lnTo>
                  <a:lnTo>
                    <a:pt x="975" y="56"/>
                  </a:lnTo>
                  <a:lnTo>
                    <a:pt x="940" y="50"/>
                  </a:lnTo>
                  <a:lnTo>
                    <a:pt x="731" y="50"/>
                  </a:lnTo>
                  <a:close/>
                  <a:moveTo>
                    <a:pt x="731" y="0"/>
                  </a:moveTo>
                  <a:lnTo>
                    <a:pt x="940" y="0"/>
                  </a:lnTo>
                  <a:lnTo>
                    <a:pt x="983" y="5"/>
                  </a:lnTo>
                  <a:lnTo>
                    <a:pt x="1020" y="21"/>
                  </a:lnTo>
                  <a:lnTo>
                    <a:pt x="1051" y="46"/>
                  </a:lnTo>
                  <a:lnTo>
                    <a:pt x="1074" y="77"/>
                  </a:lnTo>
                  <a:lnTo>
                    <a:pt x="1091" y="114"/>
                  </a:lnTo>
                  <a:lnTo>
                    <a:pt x="1095" y="156"/>
                  </a:lnTo>
                  <a:lnTo>
                    <a:pt x="1095" y="286"/>
                  </a:lnTo>
                  <a:lnTo>
                    <a:pt x="1091" y="311"/>
                  </a:lnTo>
                  <a:lnTo>
                    <a:pt x="1082" y="332"/>
                  </a:lnTo>
                  <a:lnTo>
                    <a:pt x="1064" y="348"/>
                  </a:lnTo>
                  <a:lnTo>
                    <a:pt x="1043" y="359"/>
                  </a:lnTo>
                  <a:lnTo>
                    <a:pt x="1043" y="417"/>
                  </a:lnTo>
                  <a:lnTo>
                    <a:pt x="1041" y="454"/>
                  </a:lnTo>
                  <a:lnTo>
                    <a:pt x="1029" y="491"/>
                  </a:lnTo>
                  <a:lnTo>
                    <a:pt x="1014" y="524"/>
                  </a:lnTo>
                  <a:lnTo>
                    <a:pt x="990" y="555"/>
                  </a:lnTo>
                  <a:lnTo>
                    <a:pt x="990" y="601"/>
                  </a:lnTo>
                  <a:lnTo>
                    <a:pt x="996" y="601"/>
                  </a:lnTo>
                  <a:lnTo>
                    <a:pt x="1000" y="603"/>
                  </a:lnTo>
                  <a:lnTo>
                    <a:pt x="1179" y="661"/>
                  </a:lnTo>
                  <a:lnTo>
                    <a:pt x="1210" y="677"/>
                  </a:lnTo>
                  <a:lnTo>
                    <a:pt x="1235" y="700"/>
                  </a:lnTo>
                  <a:lnTo>
                    <a:pt x="1254" y="727"/>
                  </a:lnTo>
                  <a:lnTo>
                    <a:pt x="1264" y="760"/>
                  </a:lnTo>
                  <a:lnTo>
                    <a:pt x="1334" y="1123"/>
                  </a:lnTo>
                  <a:lnTo>
                    <a:pt x="1336" y="1160"/>
                  </a:lnTo>
                  <a:lnTo>
                    <a:pt x="1326" y="1197"/>
                  </a:lnTo>
                  <a:lnTo>
                    <a:pt x="1308" y="1228"/>
                  </a:lnTo>
                  <a:lnTo>
                    <a:pt x="1648" y="1228"/>
                  </a:lnTo>
                  <a:lnTo>
                    <a:pt x="1655" y="1230"/>
                  </a:lnTo>
                  <a:lnTo>
                    <a:pt x="1661" y="1233"/>
                  </a:lnTo>
                  <a:lnTo>
                    <a:pt x="1667" y="1237"/>
                  </a:lnTo>
                  <a:lnTo>
                    <a:pt x="1671" y="1245"/>
                  </a:lnTo>
                  <a:lnTo>
                    <a:pt x="1673" y="1253"/>
                  </a:lnTo>
                  <a:lnTo>
                    <a:pt x="1671" y="1261"/>
                  </a:lnTo>
                  <a:lnTo>
                    <a:pt x="1667" y="1266"/>
                  </a:lnTo>
                  <a:lnTo>
                    <a:pt x="1661" y="1272"/>
                  </a:lnTo>
                  <a:lnTo>
                    <a:pt x="1655" y="1276"/>
                  </a:lnTo>
                  <a:lnTo>
                    <a:pt x="1648" y="1276"/>
                  </a:lnTo>
                  <a:lnTo>
                    <a:pt x="25" y="1276"/>
                  </a:lnTo>
                  <a:lnTo>
                    <a:pt x="17" y="1276"/>
                  </a:lnTo>
                  <a:lnTo>
                    <a:pt x="9" y="1272"/>
                  </a:lnTo>
                  <a:lnTo>
                    <a:pt x="4" y="1266"/>
                  </a:lnTo>
                  <a:lnTo>
                    <a:pt x="2" y="1261"/>
                  </a:lnTo>
                  <a:lnTo>
                    <a:pt x="0" y="1253"/>
                  </a:lnTo>
                  <a:lnTo>
                    <a:pt x="2" y="1245"/>
                  </a:lnTo>
                  <a:lnTo>
                    <a:pt x="4" y="1237"/>
                  </a:lnTo>
                  <a:lnTo>
                    <a:pt x="9" y="1233"/>
                  </a:lnTo>
                  <a:lnTo>
                    <a:pt x="17" y="1230"/>
                  </a:lnTo>
                  <a:lnTo>
                    <a:pt x="25" y="1228"/>
                  </a:lnTo>
                  <a:lnTo>
                    <a:pt x="364" y="1228"/>
                  </a:lnTo>
                  <a:lnTo>
                    <a:pt x="345" y="1197"/>
                  </a:lnTo>
                  <a:lnTo>
                    <a:pt x="337" y="1160"/>
                  </a:lnTo>
                  <a:lnTo>
                    <a:pt x="337" y="1123"/>
                  </a:lnTo>
                  <a:lnTo>
                    <a:pt x="407" y="760"/>
                  </a:lnTo>
                  <a:lnTo>
                    <a:pt x="419" y="727"/>
                  </a:lnTo>
                  <a:lnTo>
                    <a:pt x="438" y="700"/>
                  </a:lnTo>
                  <a:lnTo>
                    <a:pt x="463" y="677"/>
                  </a:lnTo>
                  <a:lnTo>
                    <a:pt x="494" y="661"/>
                  </a:lnTo>
                  <a:lnTo>
                    <a:pt x="671" y="603"/>
                  </a:lnTo>
                  <a:lnTo>
                    <a:pt x="676" y="601"/>
                  </a:lnTo>
                  <a:lnTo>
                    <a:pt x="680" y="601"/>
                  </a:lnTo>
                  <a:lnTo>
                    <a:pt x="680" y="551"/>
                  </a:lnTo>
                  <a:lnTo>
                    <a:pt x="659" y="520"/>
                  </a:lnTo>
                  <a:lnTo>
                    <a:pt x="641" y="487"/>
                  </a:lnTo>
                  <a:lnTo>
                    <a:pt x="632" y="448"/>
                  </a:lnTo>
                  <a:lnTo>
                    <a:pt x="628" y="410"/>
                  </a:lnTo>
                  <a:lnTo>
                    <a:pt x="628" y="359"/>
                  </a:lnTo>
                  <a:lnTo>
                    <a:pt x="607" y="348"/>
                  </a:lnTo>
                  <a:lnTo>
                    <a:pt x="591" y="332"/>
                  </a:lnTo>
                  <a:lnTo>
                    <a:pt x="579" y="311"/>
                  </a:lnTo>
                  <a:lnTo>
                    <a:pt x="576" y="286"/>
                  </a:lnTo>
                  <a:lnTo>
                    <a:pt x="576" y="156"/>
                  </a:lnTo>
                  <a:lnTo>
                    <a:pt x="579" y="127"/>
                  </a:lnTo>
                  <a:lnTo>
                    <a:pt x="591" y="102"/>
                  </a:lnTo>
                  <a:lnTo>
                    <a:pt x="609" y="81"/>
                  </a:lnTo>
                  <a:lnTo>
                    <a:pt x="632" y="65"/>
                  </a:lnTo>
                  <a:lnTo>
                    <a:pt x="657" y="56"/>
                  </a:lnTo>
                  <a:lnTo>
                    <a:pt x="669" y="33"/>
                  </a:lnTo>
                  <a:lnTo>
                    <a:pt x="684" y="15"/>
                  </a:lnTo>
                  <a:lnTo>
                    <a:pt x="705" y="5"/>
                  </a:lnTo>
                  <a:lnTo>
                    <a:pt x="7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4" name="Freeform 14"/>
            <p:cNvSpPr>
              <a:spLocks noEditPoints="1"/>
            </p:cNvSpPr>
            <p:nvPr/>
          </p:nvSpPr>
          <p:spPr bwMode="auto">
            <a:xfrm>
              <a:off x="7213601" y="4387850"/>
              <a:ext cx="242888" cy="241300"/>
            </a:xfrm>
            <a:custGeom>
              <a:avLst/>
              <a:gdLst>
                <a:gd name="T0" fmla="*/ 75 w 153"/>
                <a:gd name="T1" fmla="*/ 48 h 152"/>
                <a:gd name="T2" fmla="*/ 68 w 153"/>
                <a:gd name="T3" fmla="*/ 50 h 152"/>
                <a:gd name="T4" fmla="*/ 60 w 153"/>
                <a:gd name="T5" fmla="*/ 54 h 152"/>
                <a:gd name="T6" fmla="*/ 54 w 153"/>
                <a:gd name="T7" fmla="*/ 60 h 152"/>
                <a:gd name="T8" fmla="*/ 50 w 153"/>
                <a:gd name="T9" fmla="*/ 67 h 152"/>
                <a:gd name="T10" fmla="*/ 48 w 153"/>
                <a:gd name="T11" fmla="*/ 75 h 152"/>
                <a:gd name="T12" fmla="*/ 50 w 153"/>
                <a:gd name="T13" fmla="*/ 85 h 152"/>
                <a:gd name="T14" fmla="*/ 54 w 153"/>
                <a:gd name="T15" fmla="*/ 92 h 152"/>
                <a:gd name="T16" fmla="*/ 60 w 153"/>
                <a:gd name="T17" fmla="*/ 98 h 152"/>
                <a:gd name="T18" fmla="*/ 68 w 153"/>
                <a:gd name="T19" fmla="*/ 102 h 152"/>
                <a:gd name="T20" fmla="*/ 75 w 153"/>
                <a:gd name="T21" fmla="*/ 104 h 152"/>
                <a:gd name="T22" fmla="*/ 85 w 153"/>
                <a:gd name="T23" fmla="*/ 102 h 152"/>
                <a:gd name="T24" fmla="*/ 93 w 153"/>
                <a:gd name="T25" fmla="*/ 98 h 152"/>
                <a:gd name="T26" fmla="*/ 99 w 153"/>
                <a:gd name="T27" fmla="*/ 92 h 152"/>
                <a:gd name="T28" fmla="*/ 103 w 153"/>
                <a:gd name="T29" fmla="*/ 85 h 152"/>
                <a:gd name="T30" fmla="*/ 104 w 153"/>
                <a:gd name="T31" fmla="*/ 75 h 152"/>
                <a:gd name="T32" fmla="*/ 103 w 153"/>
                <a:gd name="T33" fmla="*/ 67 h 152"/>
                <a:gd name="T34" fmla="*/ 99 w 153"/>
                <a:gd name="T35" fmla="*/ 60 h 152"/>
                <a:gd name="T36" fmla="*/ 93 w 153"/>
                <a:gd name="T37" fmla="*/ 54 h 152"/>
                <a:gd name="T38" fmla="*/ 85 w 153"/>
                <a:gd name="T39" fmla="*/ 50 h 152"/>
                <a:gd name="T40" fmla="*/ 75 w 153"/>
                <a:gd name="T41" fmla="*/ 48 h 152"/>
                <a:gd name="T42" fmla="*/ 75 w 153"/>
                <a:gd name="T43" fmla="*/ 0 h 152"/>
                <a:gd name="T44" fmla="*/ 101 w 153"/>
                <a:gd name="T45" fmla="*/ 4 h 152"/>
                <a:gd name="T46" fmla="*/ 122 w 153"/>
                <a:gd name="T47" fmla="*/ 13 h 152"/>
                <a:gd name="T48" fmla="*/ 137 w 153"/>
                <a:gd name="T49" fmla="*/ 31 h 152"/>
                <a:gd name="T50" fmla="*/ 149 w 153"/>
                <a:gd name="T51" fmla="*/ 52 h 152"/>
                <a:gd name="T52" fmla="*/ 153 w 153"/>
                <a:gd name="T53" fmla="*/ 75 h 152"/>
                <a:gd name="T54" fmla="*/ 149 w 153"/>
                <a:gd name="T55" fmla="*/ 100 h 152"/>
                <a:gd name="T56" fmla="*/ 137 w 153"/>
                <a:gd name="T57" fmla="*/ 121 h 152"/>
                <a:gd name="T58" fmla="*/ 122 w 153"/>
                <a:gd name="T59" fmla="*/ 137 h 152"/>
                <a:gd name="T60" fmla="*/ 101 w 153"/>
                <a:gd name="T61" fmla="*/ 149 h 152"/>
                <a:gd name="T62" fmla="*/ 75 w 153"/>
                <a:gd name="T63" fmla="*/ 152 h 152"/>
                <a:gd name="T64" fmla="*/ 52 w 153"/>
                <a:gd name="T65" fmla="*/ 149 h 152"/>
                <a:gd name="T66" fmla="*/ 31 w 153"/>
                <a:gd name="T67" fmla="*/ 137 h 152"/>
                <a:gd name="T68" fmla="*/ 13 w 153"/>
                <a:gd name="T69" fmla="*/ 121 h 152"/>
                <a:gd name="T70" fmla="*/ 4 w 153"/>
                <a:gd name="T71" fmla="*/ 100 h 152"/>
                <a:gd name="T72" fmla="*/ 0 w 153"/>
                <a:gd name="T73" fmla="*/ 75 h 152"/>
                <a:gd name="T74" fmla="*/ 4 w 153"/>
                <a:gd name="T75" fmla="*/ 52 h 152"/>
                <a:gd name="T76" fmla="*/ 13 w 153"/>
                <a:gd name="T77" fmla="*/ 31 h 152"/>
                <a:gd name="T78" fmla="*/ 31 w 153"/>
                <a:gd name="T79" fmla="*/ 13 h 152"/>
                <a:gd name="T80" fmla="*/ 52 w 153"/>
                <a:gd name="T81" fmla="*/ 4 h 152"/>
                <a:gd name="T82" fmla="*/ 75 w 153"/>
                <a:gd name="T8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3" h="152">
                  <a:moveTo>
                    <a:pt x="75" y="48"/>
                  </a:moveTo>
                  <a:lnTo>
                    <a:pt x="68" y="50"/>
                  </a:lnTo>
                  <a:lnTo>
                    <a:pt x="60" y="54"/>
                  </a:lnTo>
                  <a:lnTo>
                    <a:pt x="54" y="60"/>
                  </a:lnTo>
                  <a:lnTo>
                    <a:pt x="50" y="67"/>
                  </a:lnTo>
                  <a:lnTo>
                    <a:pt x="48" y="75"/>
                  </a:lnTo>
                  <a:lnTo>
                    <a:pt x="50" y="85"/>
                  </a:lnTo>
                  <a:lnTo>
                    <a:pt x="54" y="92"/>
                  </a:lnTo>
                  <a:lnTo>
                    <a:pt x="60" y="98"/>
                  </a:lnTo>
                  <a:lnTo>
                    <a:pt x="68" y="102"/>
                  </a:lnTo>
                  <a:lnTo>
                    <a:pt x="75" y="104"/>
                  </a:lnTo>
                  <a:lnTo>
                    <a:pt x="85" y="102"/>
                  </a:lnTo>
                  <a:lnTo>
                    <a:pt x="93" y="98"/>
                  </a:lnTo>
                  <a:lnTo>
                    <a:pt x="99" y="92"/>
                  </a:lnTo>
                  <a:lnTo>
                    <a:pt x="103" y="85"/>
                  </a:lnTo>
                  <a:lnTo>
                    <a:pt x="104" y="75"/>
                  </a:lnTo>
                  <a:lnTo>
                    <a:pt x="103" y="67"/>
                  </a:lnTo>
                  <a:lnTo>
                    <a:pt x="99" y="60"/>
                  </a:lnTo>
                  <a:lnTo>
                    <a:pt x="93" y="54"/>
                  </a:lnTo>
                  <a:lnTo>
                    <a:pt x="85" y="50"/>
                  </a:lnTo>
                  <a:lnTo>
                    <a:pt x="75" y="48"/>
                  </a:lnTo>
                  <a:close/>
                  <a:moveTo>
                    <a:pt x="75" y="0"/>
                  </a:moveTo>
                  <a:lnTo>
                    <a:pt x="101" y="4"/>
                  </a:lnTo>
                  <a:lnTo>
                    <a:pt x="122" y="13"/>
                  </a:lnTo>
                  <a:lnTo>
                    <a:pt x="137" y="31"/>
                  </a:lnTo>
                  <a:lnTo>
                    <a:pt x="149" y="52"/>
                  </a:lnTo>
                  <a:lnTo>
                    <a:pt x="153" y="75"/>
                  </a:lnTo>
                  <a:lnTo>
                    <a:pt x="149" y="100"/>
                  </a:lnTo>
                  <a:lnTo>
                    <a:pt x="137" y="121"/>
                  </a:lnTo>
                  <a:lnTo>
                    <a:pt x="122" y="137"/>
                  </a:lnTo>
                  <a:lnTo>
                    <a:pt x="101" y="149"/>
                  </a:lnTo>
                  <a:lnTo>
                    <a:pt x="75" y="152"/>
                  </a:lnTo>
                  <a:lnTo>
                    <a:pt x="52" y="149"/>
                  </a:lnTo>
                  <a:lnTo>
                    <a:pt x="31" y="137"/>
                  </a:lnTo>
                  <a:lnTo>
                    <a:pt x="13" y="121"/>
                  </a:lnTo>
                  <a:lnTo>
                    <a:pt x="4" y="100"/>
                  </a:lnTo>
                  <a:lnTo>
                    <a:pt x="0" y="75"/>
                  </a:lnTo>
                  <a:lnTo>
                    <a:pt x="4" y="52"/>
                  </a:lnTo>
                  <a:lnTo>
                    <a:pt x="13" y="31"/>
                  </a:lnTo>
                  <a:lnTo>
                    <a:pt x="31" y="13"/>
                  </a:lnTo>
                  <a:lnTo>
                    <a:pt x="52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279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B9BCC1"/>
            </a:gs>
            <a:gs pos="100000">
              <a:srgbClr val="80879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1130977" y="555512"/>
            <a:ext cx="9930046" cy="4854688"/>
            <a:chOff x="1808163" y="1333500"/>
            <a:chExt cx="8572500" cy="4191000"/>
          </a:xfrm>
          <a:solidFill>
            <a:schemeClr val="tx1">
              <a:alpha val="8000"/>
            </a:schemeClr>
          </a:solidFill>
        </p:grpSpPr>
        <p:sp>
          <p:nvSpPr>
            <p:cNvPr id="53" name="Freeform 52"/>
            <p:cNvSpPr>
              <a:spLocks noEditPoints="1"/>
            </p:cNvSpPr>
            <p:nvPr/>
          </p:nvSpPr>
          <p:spPr bwMode="auto">
            <a:xfrm>
              <a:off x="6843713" y="4202113"/>
              <a:ext cx="3232150" cy="1068388"/>
            </a:xfrm>
            <a:custGeom>
              <a:avLst/>
              <a:gdLst>
                <a:gd name="T0" fmla="*/ 1973 w 2036"/>
                <a:gd name="T1" fmla="*/ 560 h 673"/>
                <a:gd name="T2" fmla="*/ 1932 w 2036"/>
                <a:gd name="T3" fmla="*/ 614 h 673"/>
                <a:gd name="T4" fmla="*/ 1883 w 2036"/>
                <a:gd name="T5" fmla="*/ 655 h 673"/>
                <a:gd name="T6" fmla="*/ 1886 w 2036"/>
                <a:gd name="T7" fmla="*/ 615 h 673"/>
                <a:gd name="T8" fmla="*/ 1943 w 2036"/>
                <a:gd name="T9" fmla="*/ 550 h 673"/>
                <a:gd name="T10" fmla="*/ 1580 w 2036"/>
                <a:gd name="T11" fmla="*/ 574 h 673"/>
                <a:gd name="T12" fmla="*/ 1532 w 2036"/>
                <a:gd name="T13" fmla="*/ 573 h 673"/>
                <a:gd name="T14" fmla="*/ 1583 w 2036"/>
                <a:gd name="T15" fmla="*/ 550 h 673"/>
                <a:gd name="T16" fmla="*/ 1964 w 2036"/>
                <a:gd name="T17" fmla="*/ 450 h 673"/>
                <a:gd name="T18" fmla="*/ 1996 w 2036"/>
                <a:gd name="T19" fmla="*/ 479 h 673"/>
                <a:gd name="T20" fmla="*/ 2036 w 2036"/>
                <a:gd name="T21" fmla="*/ 509 h 673"/>
                <a:gd name="T22" fmla="*/ 1999 w 2036"/>
                <a:gd name="T23" fmla="*/ 560 h 673"/>
                <a:gd name="T24" fmla="*/ 1960 w 2036"/>
                <a:gd name="T25" fmla="*/ 463 h 673"/>
                <a:gd name="T26" fmla="*/ 1863 w 2036"/>
                <a:gd name="T27" fmla="*/ 239 h 673"/>
                <a:gd name="T28" fmla="*/ 89 w 2036"/>
                <a:gd name="T29" fmla="*/ 92 h 673"/>
                <a:gd name="T30" fmla="*/ 97 w 2036"/>
                <a:gd name="T31" fmla="*/ 177 h 673"/>
                <a:gd name="T32" fmla="*/ 67 w 2036"/>
                <a:gd name="T33" fmla="*/ 262 h 673"/>
                <a:gd name="T34" fmla="*/ 7 w 2036"/>
                <a:gd name="T35" fmla="*/ 278 h 673"/>
                <a:gd name="T36" fmla="*/ 17 w 2036"/>
                <a:gd name="T37" fmla="*/ 200 h 673"/>
                <a:gd name="T38" fmla="*/ 62 w 2036"/>
                <a:gd name="T39" fmla="*/ 132 h 673"/>
                <a:gd name="T40" fmla="*/ 1320 w 2036"/>
                <a:gd name="T41" fmla="*/ 80 h 673"/>
                <a:gd name="T42" fmla="*/ 1374 w 2036"/>
                <a:gd name="T43" fmla="*/ 82 h 673"/>
                <a:gd name="T44" fmla="*/ 1398 w 2036"/>
                <a:gd name="T45" fmla="*/ 116 h 673"/>
                <a:gd name="T46" fmla="*/ 1444 w 2036"/>
                <a:gd name="T47" fmla="*/ 162 h 673"/>
                <a:gd name="T48" fmla="*/ 1480 w 2036"/>
                <a:gd name="T49" fmla="*/ 111 h 673"/>
                <a:gd name="T50" fmla="*/ 1506 w 2036"/>
                <a:gd name="T51" fmla="*/ 95 h 673"/>
                <a:gd name="T52" fmla="*/ 1537 w 2036"/>
                <a:gd name="T53" fmla="*/ 144 h 673"/>
                <a:gd name="T54" fmla="*/ 1578 w 2036"/>
                <a:gd name="T55" fmla="*/ 209 h 673"/>
                <a:gd name="T56" fmla="*/ 1626 w 2036"/>
                <a:gd name="T57" fmla="*/ 263 h 673"/>
                <a:gd name="T58" fmla="*/ 1658 w 2036"/>
                <a:gd name="T59" fmla="*/ 334 h 673"/>
                <a:gd name="T60" fmla="*/ 1640 w 2036"/>
                <a:gd name="T61" fmla="*/ 412 h 673"/>
                <a:gd name="T62" fmla="*/ 1614 w 2036"/>
                <a:gd name="T63" fmla="*/ 478 h 673"/>
                <a:gd name="T64" fmla="*/ 1539 w 2036"/>
                <a:gd name="T65" fmla="*/ 519 h 673"/>
                <a:gd name="T66" fmla="*/ 1467 w 2036"/>
                <a:gd name="T67" fmla="*/ 506 h 673"/>
                <a:gd name="T68" fmla="*/ 1432 w 2036"/>
                <a:gd name="T69" fmla="*/ 468 h 673"/>
                <a:gd name="T70" fmla="*/ 1426 w 2036"/>
                <a:gd name="T71" fmla="*/ 422 h 673"/>
                <a:gd name="T72" fmla="*/ 1385 w 2036"/>
                <a:gd name="T73" fmla="*/ 430 h 673"/>
                <a:gd name="T74" fmla="*/ 1313 w 2036"/>
                <a:gd name="T75" fmla="*/ 391 h 673"/>
                <a:gd name="T76" fmla="*/ 1239 w 2036"/>
                <a:gd name="T77" fmla="*/ 409 h 673"/>
                <a:gd name="T78" fmla="*/ 1156 w 2036"/>
                <a:gd name="T79" fmla="*/ 435 h 673"/>
                <a:gd name="T80" fmla="*/ 1090 w 2036"/>
                <a:gd name="T81" fmla="*/ 442 h 673"/>
                <a:gd name="T82" fmla="*/ 1082 w 2036"/>
                <a:gd name="T83" fmla="*/ 370 h 673"/>
                <a:gd name="T84" fmla="*/ 1058 w 2036"/>
                <a:gd name="T85" fmla="*/ 299 h 673"/>
                <a:gd name="T86" fmla="*/ 1061 w 2036"/>
                <a:gd name="T87" fmla="*/ 247 h 673"/>
                <a:gd name="T88" fmla="*/ 1112 w 2036"/>
                <a:gd name="T89" fmla="*/ 218 h 673"/>
                <a:gd name="T90" fmla="*/ 1180 w 2036"/>
                <a:gd name="T91" fmla="*/ 190 h 673"/>
                <a:gd name="T92" fmla="*/ 1215 w 2036"/>
                <a:gd name="T93" fmla="*/ 152 h 673"/>
                <a:gd name="T94" fmla="*/ 1274 w 2036"/>
                <a:gd name="T95" fmla="*/ 119 h 673"/>
                <a:gd name="T96" fmla="*/ 1324 w 2036"/>
                <a:gd name="T97" fmla="*/ 93 h 673"/>
                <a:gd name="T98" fmla="*/ 1210 w 2036"/>
                <a:gd name="T99" fmla="*/ 72 h 673"/>
                <a:gd name="T100" fmla="*/ 1154 w 2036"/>
                <a:gd name="T101" fmla="*/ 44 h 673"/>
                <a:gd name="T102" fmla="*/ 1257 w 2036"/>
                <a:gd name="T103" fmla="*/ 28 h 673"/>
                <a:gd name="T104" fmla="*/ 1220 w 2036"/>
                <a:gd name="T105" fmla="*/ 59 h 673"/>
                <a:gd name="T106" fmla="*/ 1241 w 2036"/>
                <a:gd name="T107" fmla="*/ 34 h 673"/>
                <a:gd name="T108" fmla="*/ 1185 w 2036"/>
                <a:gd name="T109" fmla="*/ 38 h 673"/>
                <a:gd name="T110" fmla="*/ 1198 w 2036"/>
                <a:gd name="T111" fmla="*/ 29 h 673"/>
                <a:gd name="T112" fmla="*/ 1130 w 2036"/>
                <a:gd name="T113" fmla="*/ 33 h 673"/>
                <a:gd name="T114" fmla="*/ 1257 w 2036"/>
                <a:gd name="T115" fmla="*/ 23 h 673"/>
                <a:gd name="T116" fmla="*/ 1020 w 2036"/>
                <a:gd name="T117" fmla="*/ 0 h 673"/>
                <a:gd name="T118" fmla="*/ 1081 w 2036"/>
                <a:gd name="T119" fmla="*/ 23 h 673"/>
                <a:gd name="T120" fmla="*/ 1046 w 2036"/>
                <a:gd name="T121" fmla="*/ 28 h 673"/>
                <a:gd name="T122" fmla="*/ 977 w 2036"/>
                <a:gd name="T123" fmla="*/ 2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36" h="673">
                  <a:moveTo>
                    <a:pt x="1883" y="666"/>
                  </a:moveTo>
                  <a:lnTo>
                    <a:pt x="1883" y="668"/>
                  </a:lnTo>
                  <a:lnTo>
                    <a:pt x="1883" y="669"/>
                  </a:lnTo>
                  <a:lnTo>
                    <a:pt x="1883" y="673"/>
                  </a:lnTo>
                  <a:lnTo>
                    <a:pt x="1870" y="673"/>
                  </a:lnTo>
                  <a:lnTo>
                    <a:pt x="1870" y="673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3" y="671"/>
                  </a:lnTo>
                  <a:lnTo>
                    <a:pt x="1874" y="671"/>
                  </a:lnTo>
                  <a:lnTo>
                    <a:pt x="1874" y="669"/>
                  </a:lnTo>
                  <a:lnTo>
                    <a:pt x="1874" y="668"/>
                  </a:lnTo>
                  <a:lnTo>
                    <a:pt x="1876" y="668"/>
                  </a:lnTo>
                  <a:lnTo>
                    <a:pt x="1876" y="668"/>
                  </a:lnTo>
                  <a:lnTo>
                    <a:pt x="1879" y="668"/>
                  </a:lnTo>
                  <a:lnTo>
                    <a:pt x="1881" y="668"/>
                  </a:lnTo>
                  <a:lnTo>
                    <a:pt x="1883" y="666"/>
                  </a:lnTo>
                  <a:close/>
                  <a:moveTo>
                    <a:pt x="1948" y="550"/>
                  </a:moveTo>
                  <a:lnTo>
                    <a:pt x="1950" y="550"/>
                  </a:lnTo>
                  <a:lnTo>
                    <a:pt x="1953" y="551"/>
                  </a:lnTo>
                  <a:lnTo>
                    <a:pt x="1955" y="551"/>
                  </a:lnTo>
                  <a:lnTo>
                    <a:pt x="1956" y="553"/>
                  </a:lnTo>
                  <a:lnTo>
                    <a:pt x="1958" y="556"/>
                  </a:lnTo>
                  <a:lnTo>
                    <a:pt x="1958" y="558"/>
                  </a:lnTo>
                  <a:lnTo>
                    <a:pt x="1958" y="558"/>
                  </a:lnTo>
                  <a:lnTo>
                    <a:pt x="1958" y="560"/>
                  </a:lnTo>
                  <a:lnTo>
                    <a:pt x="1960" y="560"/>
                  </a:lnTo>
                  <a:lnTo>
                    <a:pt x="1963" y="560"/>
                  </a:lnTo>
                  <a:lnTo>
                    <a:pt x="1964" y="560"/>
                  </a:lnTo>
                  <a:lnTo>
                    <a:pt x="1969" y="560"/>
                  </a:lnTo>
                  <a:lnTo>
                    <a:pt x="1973" y="560"/>
                  </a:lnTo>
                  <a:lnTo>
                    <a:pt x="1973" y="569"/>
                  </a:lnTo>
                  <a:lnTo>
                    <a:pt x="1973" y="571"/>
                  </a:lnTo>
                  <a:lnTo>
                    <a:pt x="1973" y="571"/>
                  </a:lnTo>
                  <a:lnTo>
                    <a:pt x="1971" y="573"/>
                  </a:lnTo>
                  <a:lnTo>
                    <a:pt x="1971" y="576"/>
                  </a:lnTo>
                  <a:lnTo>
                    <a:pt x="1971" y="578"/>
                  </a:lnTo>
                  <a:lnTo>
                    <a:pt x="1971" y="579"/>
                  </a:lnTo>
                  <a:lnTo>
                    <a:pt x="1971" y="581"/>
                  </a:lnTo>
                  <a:lnTo>
                    <a:pt x="1968" y="583"/>
                  </a:lnTo>
                  <a:lnTo>
                    <a:pt x="1968" y="583"/>
                  </a:lnTo>
                  <a:lnTo>
                    <a:pt x="1968" y="584"/>
                  </a:lnTo>
                  <a:lnTo>
                    <a:pt x="1966" y="586"/>
                  </a:lnTo>
                  <a:lnTo>
                    <a:pt x="1963" y="586"/>
                  </a:lnTo>
                  <a:lnTo>
                    <a:pt x="1960" y="587"/>
                  </a:lnTo>
                  <a:lnTo>
                    <a:pt x="1956" y="591"/>
                  </a:lnTo>
                  <a:lnTo>
                    <a:pt x="1955" y="594"/>
                  </a:lnTo>
                  <a:lnTo>
                    <a:pt x="1953" y="596"/>
                  </a:lnTo>
                  <a:lnTo>
                    <a:pt x="1953" y="599"/>
                  </a:lnTo>
                  <a:lnTo>
                    <a:pt x="1953" y="601"/>
                  </a:lnTo>
                  <a:lnTo>
                    <a:pt x="1955" y="602"/>
                  </a:lnTo>
                  <a:lnTo>
                    <a:pt x="1956" y="602"/>
                  </a:lnTo>
                  <a:lnTo>
                    <a:pt x="1958" y="605"/>
                  </a:lnTo>
                  <a:lnTo>
                    <a:pt x="1956" y="607"/>
                  </a:lnTo>
                  <a:lnTo>
                    <a:pt x="1955" y="607"/>
                  </a:lnTo>
                  <a:lnTo>
                    <a:pt x="1950" y="607"/>
                  </a:lnTo>
                  <a:lnTo>
                    <a:pt x="1945" y="607"/>
                  </a:lnTo>
                  <a:lnTo>
                    <a:pt x="1942" y="607"/>
                  </a:lnTo>
                  <a:lnTo>
                    <a:pt x="1938" y="607"/>
                  </a:lnTo>
                  <a:lnTo>
                    <a:pt x="1935" y="610"/>
                  </a:lnTo>
                  <a:lnTo>
                    <a:pt x="1933" y="610"/>
                  </a:lnTo>
                  <a:lnTo>
                    <a:pt x="1932" y="612"/>
                  </a:lnTo>
                  <a:lnTo>
                    <a:pt x="1932" y="614"/>
                  </a:lnTo>
                  <a:lnTo>
                    <a:pt x="1932" y="615"/>
                  </a:lnTo>
                  <a:lnTo>
                    <a:pt x="1930" y="617"/>
                  </a:lnTo>
                  <a:lnTo>
                    <a:pt x="1930" y="619"/>
                  </a:lnTo>
                  <a:lnTo>
                    <a:pt x="1928" y="625"/>
                  </a:lnTo>
                  <a:lnTo>
                    <a:pt x="1928" y="628"/>
                  </a:lnTo>
                  <a:lnTo>
                    <a:pt x="1927" y="632"/>
                  </a:lnTo>
                  <a:lnTo>
                    <a:pt x="1925" y="633"/>
                  </a:lnTo>
                  <a:lnTo>
                    <a:pt x="1924" y="635"/>
                  </a:lnTo>
                  <a:lnTo>
                    <a:pt x="1922" y="637"/>
                  </a:lnTo>
                  <a:lnTo>
                    <a:pt x="1919" y="638"/>
                  </a:lnTo>
                  <a:lnTo>
                    <a:pt x="1917" y="640"/>
                  </a:lnTo>
                  <a:lnTo>
                    <a:pt x="1915" y="642"/>
                  </a:lnTo>
                  <a:lnTo>
                    <a:pt x="1915" y="643"/>
                  </a:lnTo>
                  <a:lnTo>
                    <a:pt x="1914" y="646"/>
                  </a:lnTo>
                  <a:lnTo>
                    <a:pt x="1914" y="651"/>
                  </a:lnTo>
                  <a:lnTo>
                    <a:pt x="1910" y="651"/>
                  </a:lnTo>
                  <a:lnTo>
                    <a:pt x="1907" y="651"/>
                  </a:lnTo>
                  <a:lnTo>
                    <a:pt x="1904" y="651"/>
                  </a:lnTo>
                  <a:lnTo>
                    <a:pt x="1902" y="653"/>
                  </a:lnTo>
                  <a:lnTo>
                    <a:pt x="1901" y="655"/>
                  </a:lnTo>
                  <a:lnTo>
                    <a:pt x="1901" y="655"/>
                  </a:lnTo>
                  <a:lnTo>
                    <a:pt x="1901" y="656"/>
                  </a:lnTo>
                  <a:lnTo>
                    <a:pt x="1899" y="658"/>
                  </a:lnTo>
                  <a:lnTo>
                    <a:pt x="1897" y="658"/>
                  </a:lnTo>
                  <a:lnTo>
                    <a:pt x="1896" y="658"/>
                  </a:lnTo>
                  <a:lnTo>
                    <a:pt x="1896" y="660"/>
                  </a:lnTo>
                  <a:lnTo>
                    <a:pt x="1894" y="660"/>
                  </a:lnTo>
                  <a:lnTo>
                    <a:pt x="1892" y="660"/>
                  </a:lnTo>
                  <a:lnTo>
                    <a:pt x="1888" y="660"/>
                  </a:lnTo>
                  <a:lnTo>
                    <a:pt x="1884" y="658"/>
                  </a:lnTo>
                  <a:lnTo>
                    <a:pt x="1884" y="656"/>
                  </a:lnTo>
                  <a:lnTo>
                    <a:pt x="1883" y="655"/>
                  </a:lnTo>
                  <a:lnTo>
                    <a:pt x="1881" y="653"/>
                  </a:lnTo>
                  <a:lnTo>
                    <a:pt x="1879" y="653"/>
                  </a:lnTo>
                  <a:lnTo>
                    <a:pt x="1876" y="651"/>
                  </a:lnTo>
                  <a:lnTo>
                    <a:pt x="1873" y="651"/>
                  </a:lnTo>
                  <a:lnTo>
                    <a:pt x="1870" y="651"/>
                  </a:lnTo>
                  <a:lnTo>
                    <a:pt x="1866" y="651"/>
                  </a:lnTo>
                  <a:lnTo>
                    <a:pt x="1863" y="651"/>
                  </a:lnTo>
                  <a:lnTo>
                    <a:pt x="1861" y="651"/>
                  </a:lnTo>
                  <a:lnTo>
                    <a:pt x="1860" y="650"/>
                  </a:lnTo>
                  <a:lnTo>
                    <a:pt x="1858" y="648"/>
                  </a:lnTo>
                  <a:lnTo>
                    <a:pt x="1856" y="646"/>
                  </a:lnTo>
                  <a:lnTo>
                    <a:pt x="1856" y="645"/>
                  </a:lnTo>
                  <a:lnTo>
                    <a:pt x="1856" y="643"/>
                  </a:lnTo>
                  <a:lnTo>
                    <a:pt x="1858" y="643"/>
                  </a:lnTo>
                  <a:lnTo>
                    <a:pt x="1858" y="642"/>
                  </a:lnTo>
                  <a:lnTo>
                    <a:pt x="1860" y="638"/>
                  </a:lnTo>
                  <a:lnTo>
                    <a:pt x="1860" y="635"/>
                  </a:lnTo>
                  <a:lnTo>
                    <a:pt x="1863" y="635"/>
                  </a:lnTo>
                  <a:lnTo>
                    <a:pt x="1865" y="635"/>
                  </a:lnTo>
                  <a:lnTo>
                    <a:pt x="1865" y="635"/>
                  </a:lnTo>
                  <a:lnTo>
                    <a:pt x="1866" y="633"/>
                  </a:lnTo>
                  <a:lnTo>
                    <a:pt x="1868" y="632"/>
                  </a:lnTo>
                  <a:lnTo>
                    <a:pt x="1871" y="630"/>
                  </a:lnTo>
                  <a:lnTo>
                    <a:pt x="1873" y="628"/>
                  </a:lnTo>
                  <a:lnTo>
                    <a:pt x="1874" y="628"/>
                  </a:lnTo>
                  <a:lnTo>
                    <a:pt x="1876" y="625"/>
                  </a:lnTo>
                  <a:lnTo>
                    <a:pt x="1878" y="622"/>
                  </a:lnTo>
                  <a:lnTo>
                    <a:pt x="1879" y="620"/>
                  </a:lnTo>
                  <a:lnTo>
                    <a:pt x="1879" y="619"/>
                  </a:lnTo>
                  <a:lnTo>
                    <a:pt x="1881" y="617"/>
                  </a:lnTo>
                  <a:lnTo>
                    <a:pt x="1884" y="617"/>
                  </a:lnTo>
                  <a:lnTo>
                    <a:pt x="1886" y="615"/>
                  </a:lnTo>
                  <a:lnTo>
                    <a:pt x="1888" y="615"/>
                  </a:lnTo>
                  <a:lnTo>
                    <a:pt x="1889" y="615"/>
                  </a:lnTo>
                  <a:lnTo>
                    <a:pt x="1891" y="614"/>
                  </a:lnTo>
                  <a:lnTo>
                    <a:pt x="1892" y="612"/>
                  </a:lnTo>
                  <a:lnTo>
                    <a:pt x="1896" y="610"/>
                  </a:lnTo>
                  <a:lnTo>
                    <a:pt x="1896" y="609"/>
                  </a:lnTo>
                  <a:lnTo>
                    <a:pt x="1897" y="607"/>
                  </a:lnTo>
                  <a:lnTo>
                    <a:pt x="1899" y="605"/>
                  </a:lnTo>
                  <a:lnTo>
                    <a:pt x="1901" y="605"/>
                  </a:lnTo>
                  <a:lnTo>
                    <a:pt x="1904" y="604"/>
                  </a:lnTo>
                  <a:lnTo>
                    <a:pt x="1906" y="602"/>
                  </a:lnTo>
                  <a:lnTo>
                    <a:pt x="1909" y="601"/>
                  </a:lnTo>
                  <a:lnTo>
                    <a:pt x="1910" y="599"/>
                  </a:lnTo>
                  <a:lnTo>
                    <a:pt x="1914" y="597"/>
                  </a:lnTo>
                  <a:lnTo>
                    <a:pt x="1917" y="596"/>
                  </a:lnTo>
                  <a:lnTo>
                    <a:pt x="1920" y="594"/>
                  </a:lnTo>
                  <a:lnTo>
                    <a:pt x="1924" y="591"/>
                  </a:lnTo>
                  <a:lnTo>
                    <a:pt x="1925" y="589"/>
                  </a:lnTo>
                  <a:lnTo>
                    <a:pt x="1927" y="587"/>
                  </a:lnTo>
                  <a:lnTo>
                    <a:pt x="1928" y="584"/>
                  </a:lnTo>
                  <a:lnTo>
                    <a:pt x="1928" y="581"/>
                  </a:lnTo>
                  <a:lnTo>
                    <a:pt x="1927" y="579"/>
                  </a:lnTo>
                  <a:lnTo>
                    <a:pt x="1927" y="576"/>
                  </a:lnTo>
                  <a:lnTo>
                    <a:pt x="1927" y="574"/>
                  </a:lnTo>
                  <a:lnTo>
                    <a:pt x="1927" y="573"/>
                  </a:lnTo>
                  <a:lnTo>
                    <a:pt x="1928" y="571"/>
                  </a:lnTo>
                  <a:lnTo>
                    <a:pt x="1930" y="569"/>
                  </a:lnTo>
                  <a:lnTo>
                    <a:pt x="1932" y="569"/>
                  </a:lnTo>
                  <a:lnTo>
                    <a:pt x="1933" y="568"/>
                  </a:lnTo>
                  <a:lnTo>
                    <a:pt x="1940" y="565"/>
                  </a:lnTo>
                  <a:lnTo>
                    <a:pt x="1940" y="550"/>
                  </a:lnTo>
                  <a:lnTo>
                    <a:pt x="1943" y="550"/>
                  </a:lnTo>
                  <a:lnTo>
                    <a:pt x="1948" y="550"/>
                  </a:lnTo>
                  <a:close/>
                  <a:moveTo>
                    <a:pt x="1539" y="548"/>
                  </a:moveTo>
                  <a:lnTo>
                    <a:pt x="1541" y="548"/>
                  </a:lnTo>
                  <a:lnTo>
                    <a:pt x="1542" y="550"/>
                  </a:lnTo>
                  <a:lnTo>
                    <a:pt x="1544" y="551"/>
                  </a:lnTo>
                  <a:lnTo>
                    <a:pt x="1545" y="553"/>
                  </a:lnTo>
                  <a:lnTo>
                    <a:pt x="1545" y="555"/>
                  </a:lnTo>
                  <a:lnTo>
                    <a:pt x="1547" y="556"/>
                  </a:lnTo>
                  <a:lnTo>
                    <a:pt x="1549" y="556"/>
                  </a:lnTo>
                  <a:lnTo>
                    <a:pt x="1550" y="558"/>
                  </a:lnTo>
                  <a:lnTo>
                    <a:pt x="1550" y="560"/>
                  </a:lnTo>
                  <a:lnTo>
                    <a:pt x="1552" y="560"/>
                  </a:lnTo>
                  <a:lnTo>
                    <a:pt x="1554" y="561"/>
                  </a:lnTo>
                  <a:lnTo>
                    <a:pt x="1555" y="561"/>
                  </a:lnTo>
                  <a:lnTo>
                    <a:pt x="1557" y="560"/>
                  </a:lnTo>
                  <a:lnTo>
                    <a:pt x="1559" y="560"/>
                  </a:lnTo>
                  <a:lnTo>
                    <a:pt x="1560" y="560"/>
                  </a:lnTo>
                  <a:lnTo>
                    <a:pt x="1562" y="560"/>
                  </a:lnTo>
                  <a:lnTo>
                    <a:pt x="1563" y="558"/>
                  </a:lnTo>
                  <a:lnTo>
                    <a:pt x="1565" y="558"/>
                  </a:lnTo>
                  <a:lnTo>
                    <a:pt x="1583" y="558"/>
                  </a:lnTo>
                  <a:lnTo>
                    <a:pt x="1583" y="560"/>
                  </a:lnTo>
                  <a:lnTo>
                    <a:pt x="1583" y="561"/>
                  </a:lnTo>
                  <a:lnTo>
                    <a:pt x="1583" y="563"/>
                  </a:lnTo>
                  <a:lnTo>
                    <a:pt x="1583" y="565"/>
                  </a:lnTo>
                  <a:lnTo>
                    <a:pt x="1583" y="566"/>
                  </a:lnTo>
                  <a:lnTo>
                    <a:pt x="1583" y="568"/>
                  </a:lnTo>
                  <a:lnTo>
                    <a:pt x="1583" y="569"/>
                  </a:lnTo>
                  <a:lnTo>
                    <a:pt x="1583" y="571"/>
                  </a:lnTo>
                  <a:lnTo>
                    <a:pt x="1583" y="571"/>
                  </a:lnTo>
                  <a:lnTo>
                    <a:pt x="1581" y="573"/>
                  </a:lnTo>
                  <a:lnTo>
                    <a:pt x="1580" y="574"/>
                  </a:lnTo>
                  <a:lnTo>
                    <a:pt x="1580" y="574"/>
                  </a:lnTo>
                  <a:lnTo>
                    <a:pt x="1578" y="574"/>
                  </a:lnTo>
                  <a:lnTo>
                    <a:pt x="1578" y="574"/>
                  </a:lnTo>
                  <a:lnTo>
                    <a:pt x="1577" y="576"/>
                  </a:lnTo>
                  <a:lnTo>
                    <a:pt x="1577" y="578"/>
                  </a:lnTo>
                  <a:lnTo>
                    <a:pt x="1577" y="579"/>
                  </a:lnTo>
                  <a:lnTo>
                    <a:pt x="1578" y="581"/>
                  </a:lnTo>
                  <a:lnTo>
                    <a:pt x="1578" y="584"/>
                  </a:lnTo>
                  <a:lnTo>
                    <a:pt x="1578" y="592"/>
                  </a:lnTo>
                  <a:lnTo>
                    <a:pt x="1565" y="592"/>
                  </a:lnTo>
                  <a:lnTo>
                    <a:pt x="1565" y="592"/>
                  </a:lnTo>
                  <a:lnTo>
                    <a:pt x="1565" y="594"/>
                  </a:lnTo>
                  <a:lnTo>
                    <a:pt x="1565" y="597"/>
                  </a:lnTo>
                  <a:lnTo>
                    <a:pt x="1565" y="599"/>
                  </a:lnTo>
                  <a:lnTo>
                    <a:pt x="1565" y="602"/>
                  </a:lnTo>
                  <a:lnTo>
                    <a:pt x="1559" y="602"/>
                  </a:lnTo>
                  <a:lnTo>
                    <a:pt x="1555" y="602"/>
                  </a:lnTo>
                  <a:lnTo>
                    <a:pt x="1555" y="602"/>
                  </a:lnTo>
                  <a:lnTo>
                    <a:pt x="1554" y="599"/>
                  </a:lnTo>
                  <a:lnTo>
                    <a:pt x="1552" y="596"/>
                  </a:lnTo>
                  <a:lnTo>
                    <a:pt x="1549" y="592"/>
                  </a:lnTo>
                  <a:lnTo>
                    <a:pt x="1547" y="589"/>
                  </a:lnTo>
                  <a:lnTo>
                    <a:pt x="1545" y="587"/>
                  </a:lnTo>
                  <a:lnTo>
                    <a:pt x="1544" y="586"/>
                  </a:lnTo>
                  <a:lnTo>
                    <a:pt x="1544" y="584"/>
                  </a:lnTo>
                  <a:lnTo>
                    <a:pt x="1544" y="583"/>
                  </a:lnTo>
                  <a:lnTo>
                    <a:pt x="1541" y="579"/>
                  </a:lnTo>
                  <a:lnTo>
                    <a:pt x="1539" y="578"/>
                  </a:lnTo>
                  <a:lnTo>
                    <a:pt x="1537" y="576"/>
                  </a:lnTo>
                  <a:lnTo>
                    <a:pt x="1536" y="576"/>
                  </a:lnTo>
                  <a:lnTo>
                    <a:pt x="1534" y="574"/>
                  </a:lnTo>
                  <a:lnTo>
                    <a:pt x="1532" y="573"/>
                  </a:lnTo>
                  <a:lnTo>
                    <a:pt x="1531" y="571"/>
                  </a:lnTo>
                  <a:lnTo>
                    <a:pt x="1531" y="569"/>
                  </a:lnTo>
                  <a:lnTo>
                    <a:pt x="1531" y="566"/>
                  </a:lnTo>
                  <a:lnTo>
                    <a:pt x="1531" y="565"/>
                  </a:lnTo>
                  <a:lnTo>
                    <a:pt x="1531" y="563"/>
                  </a:lnTo>
                  <a:lnTo>
                    <a:pt x="1529" y="561"/>
                  </a:lnTo>
                  <a:lnTo>
                    <a:pt x="1527" y="560"/>
                  </a:lnTo>
                  <a:lnTo>
                    <a:pt x="1527" y="556"/>
                  </a:lnTo>
                  <a:lnTo>
                    <a:pt x="1527" y="556"/>
                  </a:lnTo>
                  <a:lnTo>
                    <a:pt x="1529" y="555"/>
                  </a:lnTo>
                  <a:lnTo>
                    <a:pt x="1529" y="553"/>
                  </a:lnTo>
                  <a:lnTo>
                    <a:pt x="1529" y="551"/>
                  </a:lnTo>
                  <a:lnTo>
                    <a:pt x="1529" y="551"/>
                  </a:lnTo>
                  <a:lnTo>
                    <a:pt x="1531" y="550"/>
                  </a:lnTo>
                  <a:lnTo>
                    <a:pt x="1532" y="550"/>
                  </a:lnTo>
                  <a:lnTo>
                    <a:pt x="1534" y="550"/>
                  </a:lnTo>
                  <a:lnTo>
                    <a:pt x="1537" y="548"/>
                  </a:lnTo>
                  <a:lnTo>
                    <a:pt x="1539" y="548"/>
                  </a:lnTo>
                  <a:close/>
                  <a:moveTo>
                    <a:pt x="1581" y="532"/>
                  </a:moveTo>
                  <a:lnTo>
                    <a:pt x="1581" y="532"/>
                  </a:lnTo>
                  <a:lnTo>
                    <a:pt x="1583" y="533"/>
                  </a:lnTo>
                  <a:lnTo>
                    <a:pt x="1583" y="533"/>
                  </a:lnTo>
                  <a:lnTo>
                    <a:pt x="1583" y="535"/>
                  </a:lnTo>
                  <a:lnTo>
                    <a:pt x="1585" y="537"/>
                  </a:lnTo>
                  <a:lnTo>
                    <a:pt x="1585" y="538"/>
                  </a:lnTo>
                  <a:lnTo>
                    <a:pt x="1586" y="538"/>
                  </a:lnTo>
                  <a:lnTo>
                    <a:pt x="1588" y="538"/>
                  </a:lnTo>
                  <a:lnTo>
                    <a:pt x="1588" y="540"/>
                  </a:lnTo>
                  <a:lnTo>
                    <a:pt x="1590" y="542"/>
                  </a:lnTo>
                  <a:lnTo>
                    <a:pt x="1590" y="543"/>
                  </a:lnTo>
                  <a:lnTo>
                    <a:pt x="1590" y="550"/>
                  </a:lnTo>
                  <a:lnTo>
                    <a:pt x="1583" y="550"/>
                  </a:lnTo>
                  <a:lnTo>
                    <a:pt x="1583" y="547"/>
                  </a:lnTo>
                  <a:lnTo>
                    <a:pt x="1583" y="545"/>
                  </a:lnTo>
                  <a:lnTo>
                    <a:pt x="1581" y="543"/>
                  </a:lnTo>
                  <a:lnTo>
                    <a:pt x="1581" y="543"/>
                  </a:lnTo>
                  <a:lnTo>
                    <a:pt x="1580" y="543"/>
                  </a:lnTo>
                  <a:lnTo>
                    <a:pt x="1580" y="543"/>
                  </a:lnTo>
                  <a:lnTo>
                    <a:pt x="1577" y="542"/>
                  </a:lnTo>
                  <a:lnTo>
                    <a:pt x="1577" y="540"/>
                  </a:lnTo>
                  <a:lnTo>
                    <a:pt x="1577" y="538"/>
                  </a:lnTo>
                  <a:lnTo>
                    <a:pt x="1577" y="537"/>
                  </a:lnTo>
                  <a:lnTo>
                    <a:pt x="1577" y="535"/>
                  </a:lnTo>
                  <a:lnTo>
                    <a:pt x="1577" y="533"/>
                  </a:lnTo>
                  <a:lnTo>
                    <a:pt x="1578" y="532"/>
                  </a:lnTo>
                  <a:lnTo>
                    <a:pt x="1580" y="532"/>
                  </a:lnTo>
                  <a:lnTo>
                    <a:pt x="1581" y="532"/>
                  </a:lnTo>
                  <a:close/>
                  <a:moveTo>
                    <a:pt x="1519" y="530"/>
                  </a:moveTo>
                  <a:lnTo>
                    <a:pt x="1519" y="530"/>
                  </a:lnTo>
                  <a:lnTo>
                    <a:pt x="1521" y="532"/>
                  </a:lnTo>
                  <a:lnTo>
                    <a:pt x="1521" y="543"/>
                  </a:lnTo>
                  <a:lnTo>
                    <a:pt x="1519" y="545"/>
                  </a:lnTo>
                  <a:lnTo>
                    <a:pt x="1516" y="542"/>
                  </a:lnTo>
                  <a:lnTo>
                    <a:pt x="1514" y="538"/>
                  </a:lnTo>
                  <a:lnTo>
                    <a:pt x="1514" y="535"/>
                  </a:lnTo>
                  <a:lnTo>
                    <a:pt x="1514" y="533"/>
                  </a:lnTo>
                  <a:lnTo>
                    <a:pt x="1516" y="532"/>
                  </a:lnTo>
                  <a:lnTo>
                    <a:pt x="1516" y="532"/>
                  </a:lnTo>
                  <a:lnTo>
                    <a:pt x="1519" y="530"/>
                  </a:lnTo>
                  <a:close/>
                  <a:moveTo>
                    <a:pt x="1958" y="447"/>
                  </a:moveTo>
                  <a:lnTo>
                    <a:pt x="1960" y="447"/>
                  </a:lnTo>
                  <a:lnTo>
                    <a:pt x="1963" y="447"/>
                  </a:lnTo>
                  <a:lnTo>
                    <a:pt x="1963" y="448"/>
                  </a:lnTo>
                  <a:lnTo>
                    <a:pt x="1964" y="450"/>
                  </a:lnTo>
                  <a:lnTo>
                    <a:pt x="1966" y="453"/>
                  </a:lnTo>
                  <a:lnTo>
                    <a:pt x="1969" y="457"/>
                  </a:lnTo>
                  <a:lnTo>
                    <a:pt x="1971" y="458"/>
                  </a:lnTo>
                  <a:lnTo>
                    <a:pt x="1973" y="460"/>
                  </a:lnTo>
                  <a:lnTo>
                    <a:pt x="1973" y="461"/>
                  </a:lnTo>
                  <a:lnTo>
                    <a:pt x="1974" y="463"/>
                  </a:lnTo>
                  <a:lnTo>
                    <a:pt x="1976" y="465"/>
                  </a:lnTo>
                  <a:lnTo>
                    <a:pt x="1978" y="466"/>
                  </a:lnTo>
                  <a:lnTo>
                    <a:pt x="1978" y="468"/>
                  </a:lnTo>
                  <a:lnTo>
                    <a:pt x="1979" y="470"/>
                  </a:lnTo>
                  <a:lnTo>
                    <a:pt x="1979" y="470"/>
                  </a:lnTo>
                  <a:lnTo>
                    <a:pt x="1981" y="468"/>
                  </a:lnTo>
                  <a:lnTo>
                    <a:pt x="1982" y="470"/>
                  </a:lnTo>
                  <a:lnTo>
                    <a:pt x="1982" y="473"/>
                  </a:lnTo>
                  <a:lnTo>
                    <a:pt x="1982" y="475"/>
                  </a:lnTo>
                  <a:lnTo>
                    <a:pt x="1982" y="475"/>
                  </a:lnTo>
                  <a:lnTo>
                    <a:pt x="1981" y="478"/>
                  </a:lnTo>
                  <a:lnTo>
                    <a:pt x="1981" y="479"/>
                  </a:lnTo>
                  <a:lnTo>
                    <a:pt x="1981" y="483"/>
                  </a:lnTo>
                  <a:lnTo>
                    <a:pt x="1982" y="484"/>
                  </a:lnTo>
                  <a:lnTo>
                    <a:pt x="1984" y="486"/>
                  </a:lnTo>
                  <a:lnTo>
                    <a:pt x="1986" y="488"/>
                  </a:lnTo>
                  <a:lnTo>
                    <a:pt x="1986" y="489"/>
                  </a:lnTo>
                  <a:lnTo>
                    <a:pt x="1987" y="489"/>
                  </a:lnTo>
                  <a:lnTo>
                    <a:pt x="1989" y="488"/>
                  </a:lnTo>
                  <a:lnTo>
                    <a:pt x="1991" y="486"/>
                  </a:lnTo>
                  <a:lnTo>
                    <a:pt x="1991" y="484"/>
                  </a:lnTo>
                  <a:lnTo>
                    <a:pt x="1991" y="483"/>
                  </a:lnTo>
                  <a:lnTo>
                    <a:pt x="1992" y="481"/>
                  </a:lnTo>
                  <a:lnTo>
                    <a:pt x="1992" y="479"/>
                  </a:lnTo>
                  <a:lnTo>
                    <a:pt x="1994" y="479"/>
                  </a:lnTo>
                  <a:lnTo>
                    <a:pt x="1996" y="479"/>
                  </a:lnTo>
                  <a:lnTo>
                    <a:pt x="1997" y="481"/>
                  </a:lnTo>
                  <a:lnTo>
                    <a:pt x="1999" y="484"/>
                  </a:lnTo>
                  <a:lnTo>
                    <a:pt x="2000" y="486"/>
                  </a:lnTo>
                  <a:lnTo>
                    <a:pt x="2002" y="486"/>
                  </a:lnTo>
                  <a:lnTo>
                    <a:pt x="2004" y="488"/>
                  </a:lnTo>
                  <a:lnTo>
                    <a:pt x="2004" y="489"/>
                  </a:lnTo>
                  <a:lnTo>
                    <a:pt x="2004" y="491"/>
                  </a:lnTo>
                  <a:lnTo>
                    <a:pt x="2002" y="494"/>
                  </a:lnTo>
                  <a:lnTo>
                    <a:pt x="2002" y="496"/>
                  </a:lnTo>
                  <a:lnTo>
                    <a:pt x="2002" y="502"/>
                  </a:lnTo>
                  <a:lnTo>
                    <a:pt x="2004" y="502"/>
                  </a:lnTo>
                  <a:lnTo>
                    <a:pt x="2005" y="501"/>
                  </a:lnTo>
                  <a:lnTo>
                    <a:pt x="2007" y="502"/>
                  </a:lnTo>
                  <a:lnTo>
                    <a:pt x="2009" y="502"/>
                  </a:lnTo>
                  <a:lnTo>
                    <a:pt x="2012" y="502"/>
                  </a:lnTo>
                  <a:lnTo>
                    <a:pt x="2017" y="502"/>
                  </a:lnTo>
                  <a:lnTo>
                    <a:pt x="2020" y="502"/>
                  </a:lnTo>
                  <a:lnTo>
                    <a:pt x="2023" y="502"/>
                  </a:lnTo>
                  <a:lnTo>
                    <a:pt x="2025" y="502"/>
                  </a:lnTo>
                  <a:lnTo>
                    <a:pt x="2027" y="502"/>
                  </a:lnTo>
                  <a:lnTo>
                    <a:pt x="2027" y="501"/>
                  </a:lnTo>
                  <a:lnTo>
                    <a:pt x="2025" y="499"/>
                  </a:lnTo>
                  <a:lnTo>
                    <a:pt x="2027" y="499"/>
                  </a:lnTo>
                  <a:lnTo>
                    <a:pt x="2028" y="497"/>
                  </a:lnTo>
                  <a:lnTo>
                    <a:pt x="2030" y="497"/>
                  </a:lnTo>
                  <a:lnTo>
                    <a:pt x="2033" y="497"/>
                  </a:lnTo>
                  <a:lnTo>
                    <a:pt x="2035" y="501"/>
                  </a:lnTo>
                  <a:lnTo>
                    <a:pt x="2036" y="502"/>
                  </a:lnTo>
                  <a:lnTo>
                    <a:pt x="2036" y="504"/>
                  </a:lnTo>
                  <a:lnTo>
                    <a:pt x="2036" y="506"/>
                  </a:lnTo>
                  <a:lnTo>
                    <a:pt x="2036" y="507"/>
                  </a:lnTo>
                  <a:lnTo>
                    <a:pt x="2036" y="509"/>
                  </a:lnTo>
                  <a:lnTo>
                    <a:pt x="2035" y="511"/>
                  </a:lnTo>
                  <a:lnTo>
                    <a:pt x="2035" y="511"/>
                  </a:lnTo>
                  <a:lnTo>
                    <a:pt x="2033" y="511"/>
                  </a:lnTo>
                  <a:lnTo>
                    <a:pt x="2032" y="511"/>
                  </a:lnTo>
                  <a:lnTo>
                    <a:pt x="2030" y="514"/>
                  </a:lnTo>
                  <a:lnTo>
                    <a:pt x="2030" y="515"/>
                  </a:lnTo>
                  <a:lnTo>
                    <a:pt x="2030" y="517"/>
                  </a:lnTo>
                  <a:lnTo>
                    <a:pt x="2028" y="519"/>
                  </a:lnTo>
                  <a:lnTo>
                    <a:pt x="2027" y="520"/>
                  </a:lnTo>
                  <a:lnTo>
                    <a:pt x="2027" y="522"/>
                  </a:lnTo>
                  <a:lnTo>
                    <a:pt x="2027" y="524"/>
                  </a:lnTo>
                  <a:lnTo>
                    <a:pt x="2025" y="525"/>
                  </a:lnTo>
                  <a:lnTo>
                    <a:pt x="2027" y="527"/>
                  </a:lnTo>
                  <a:lnTo>
                    <a:pt x="2015" y="527"/>
                  </a:lnTo>
                  <a:lnTo>
                    <a:pt x="2015" y="530"/>
                  </a:lnTo>
                  <a:lnTo>
                    <a:pt x="2015" y="533"/>
                  </a:lnTo>
                  <a:lnTo>
                    <a:pt x="2014" y="535"/>
                  </a:lnTo>
                  <a:lnTo>
                    <a:pt x="2014" y="537"/>
                  </a:lnTo>
                  <a:lnTo>
                    <a:pt x="2012" y="540"/>
                  </a:lnTo>
                  <a:lnTo>
                    <a:pt x="2010" y="543"/>
                  </a:lnTo>
                  <a:lnTo>
                    <a:pt x="2010" y="545"/>
                  </a:lnTo>
                  <a:lnTo>
                    <a:pt x="2009" y="547"/>
                  </a:lnTo>
                  <a:lnTo>
                    <a:pt x="2009" y="547"/>
                  </a:lnTo>
                  <a:lnTo>
                    <a:pt x="2007" y="548"/>
                  </a:lnTo>
                  <a:lnTo>
                    <a:pt x="2007" y="548"/>
                  </a:lnTo>
                  <a:lnTo>
                    <a:pt x="2005" y="550"/>
                  </a:lnTo>
                  <a:lnTo>
                    <a:pt x="2004" y="551"/>
                  </a:lnTo>
                  <a:lnTo>
                    <a:pt x="2002" y="551"/>
                  </a:lnTo>
                  <a:lnTo>
                    <a:pt x="2000" y="551"/>
                  </a:lnTo>
                  <a:lnTo>
                    <a:pt x="2000" y="553"/>
                  </a:lnTo>
                  <a:lnTo>
                    <a:pt x="1999" y="556"/>
                  </a:lnTo>
                  <a:lnTo>
                    <a:pt x="1999" y="560"/>
                  </a:lnTo>
                  <a:lnTo>
                    <a:pt x="1999" y="563"/>
                  </a:lnTo>
                  <a:lnTo>
                    <a:pt x="1984" y="563"/>
                  </a:lnTo>
                  <a:lnTo>
                    <a:pt x="1984" y="537"/>
                  </a:lnTo>
                  <a:lnTo>
                    <a:pt x="1964" y="537"/>
                  </a:lnTo>
                  <a:lnTo>
                    <a:pt x="1964" y="533"/>
                  </a:lnTo>
                  <a:lnTo>
                    <a:pt x="1964" y="532"/>
                  </a:lnTo>
                  <a:lnTo>
                    <a:pt x="1964" y="530"/>
                  </a:lnTo>
                  <a:lnTo>
                    <a:pt x="1964" y="527"/>
                  </a:lnTo>
                  <a:lnTo>
                    <a:pt x="1964" y="524"/>
                  </a:lnTo>
                  <a:lnTo>
                    <a:pt x="1964" y="522"/>
                  </a:lnTo>
                  <a:lnTo>
                    <a:pt x="1981" y="522"/>
                  </a:lnTo>
                  <a:lnTo>
                    <a:pt x="1981" y="501"/>
                  </a:lnTo>
                  <a:lnTo>
                    <a:pt x="1979" y="501"/>
                  </a:lnTo>
                  <a:lnTo>
                    <a:pt x="1979" y="499"/>
                  </a:lnTo>
                  <a:lnTo>
                    <a:pt x="1978" y="497"/>
                  </a:lnTo>
                  <a:lnTo>
                    <a:pt x="1978" y="496"/>
                  </a:lnTo>
                  <a:lnTo>
                    <a:pt x="1976" y="494"/>
                  </a:lnTo>
                  <a:lnTo>
                    <a:pt x="1976" y="494"/>
                  </a:lnTo>
                  <a:lnTo>
                    <a:pt x="1976" y="491"/>
                  </a:lnTo>
                  <a:lnTo>
                    <a:pt x="1976" y="488"/>
                  </a:lnTo>
                  <a:lnTo>
                    <a:pt x="1976" y="483"/>
                  </a:lnTo>
                  <a:lnTo>
                    <a:pt x="1976" y="481"/>
                  </a:lnTo>
                  <a:lnTo>
                    <a:pt x="1974" y="479"/>
                  </a:lnTo>
                  <a:lnTo>
                    <a:pt x="1974" y="478"/>
                  </a:lnTo>
                  <a:lnTo>
                    <a:pt x="1973" y="476"/>
                  </a:lnTo>
                  <a:lnTo>
                    <a:pt x="1973" y="475"/>
                  </a:lnTo>
                  <a:lnTo>
                    <a:pt x="1971" y="475"/>
                  </a:lnTo>
                  <a:lnTo>
                    <a:pt x="1969" y="473"/>
                  </a:lnTo>
                  <a:lnTo>
                    <a:pt x="1968" y="473"/>
                  </a:lnTo>
                  <a:lnTo>
                    <a:pt x="1964" y="470"/>
                  </a:lnTo>
                  <a:lnTo>
                    <a:pt x="1961" y="466"/>
                  </a:lnTo>
                  <a:lnTo>
                    <a:pt x="1960" y="463"/>
                  </a:lnTo>
                  <a:lnTo>
                    <a:pt x="1958" y="458"/>
                  </a:lnTo>
                  <a:lnTo>
                    <a:pt x="1956" y="457"/>
                  </a:lnTo>
                  <a:lnTo>
                    <a:pt x="1956" y="455"/>
                  </a:lnTo>
                  <a:lnTo>
                    <a:pt x="1955" y="453"/>
                  </a:lnTo>
                  <a:lnTo>
                    <a:pt x="1955" y="452"/>
                  </a:lnTo>
                  <a:lnTo>
                    <a:pt x="1953" y="450"/>
                  </a:lnTo>
                  <a:lnTo>
                    <a:pt x="1955" y="448"/>
                  </a:lnTo>
                  <a:lnTo>
                    <a:pt x="1956" y="447"/>
                  </a:lnTo>
                  <a:lnTo>
                    <a:pt x="1958" y="447"/>
                  </a:lnTo>
                  <a:close/>
                  <a:moveTo>
                    <a:pt x="1825" y="211"/>
                  </a:moveTo>
                  <a:lnTo>
                    <a:pt x="1827" y="211"/>
                  </a:lnTo>
                  <a:lnTo>
                    <a:pt x="1829" y="211"/>
                  </a:lnTo>
                  <a:lnTo>
                    <a:pt x="1830" y="213"/>
                  </a:lnTo>
                  <a:lnTo>
                    <a:pt x="1832" y="214"/>
                  </a:lnTo>
                  <a:lnTo>
                    <a:pt x="1835" y="218"/>
                  </a:lnTo>
                  <a:lnTo>
                    <a:pt x="1840" y="219"/>
                  </a:lnTo>
                  <a:lnTo>
                    <a:pt x="1842" y="221"/>
                  </a:lnTo>
                  <a:lnTo>
                    <a:pt x="1843" y="224"/>
                  </a:lnTo>
                  <a:lnTo>
                    <a:pt x="1845" y="226"/>
                  </a:lnTo>
                  <a:lnTo>
                    <a:pt x="1845" y="227"/>
                  </a:lnTo>
                  <a:lnTo>
                    <a:pt x="1845" y="229"/>
                  </a:lnTo>
                  <a:lnTo>
                    <a:pt x="1847" y="231"/>
                  </a:lnTo>
                  <a:lnTo>
                    <a:pt x="1848" y="232"/>
                  </a:lnTo>
                  <a:lnTo>
                    <a:pt x="1850" y="232"/>
                  </a:lnTo>
                  <a:lnTo>
                    <a:pt x="1852" y="232"/>
                  </a:lnTo>
                  <a:lnTo>
                    <a:pt x="1853" y="234"/>
                  </a:lnTo>
                  <a:lnTo>
                    <a:pt x="1853" y="236"/>
                  </a:lnTo>
                  <a:lnTo>
                    <a:pt x="1855" y="237"/>
                  </a:lnTo>
                  <a:lnTo>
                    <a:pt x="1858" y="237"/>
                  </a:lnTo>
                  <a:lnTo>
                    <a:pt x="1860" y="239"/>
                  </a:lnTo>
                  <a:lnTo>
                    <a:pt x="1861" y="239"/>
                  </a:lnTo>
                  <a:lnTo>
                    <a:pt x="1863" y="239"/>
                  </a:lnTo>
                  <a:lnTo>
                    <a:pt x="1865" y="241"/>
                  </a:lnTo>
                  <a:lnTo>
                    <a:pt x="1865" y="242"/>
                  </a:lnTo>
                  <a:lnTo>
                    <a:pt x="1866" y="244"/>
                  </a:lnTo>
                  <a:lnTo>
                    <a:pt x="1868" y="245"/>
                  </a:lnTo>
                  <a:lnTo>
                    <a:pt x="1868" y="247"/>
                  </a:lnTo>
                  <a:lnTo>
                    <a:pt x="1868" y="249"/>
                  </a:lnTo>
                  <a:lnTo>
                    <a:pt x="1861" y="249"/>
                  </a:lnTo>
                  <a:lnTo>
                    <a:pt x="1860" y="249"/>
                  </a:lnTo>
                  <a:lnTo>
                    <a:pt x="1858" y="247"/>
                  </a:lnTo>
                  <a:lnTo>
                    <a:pt x="1856" y="247"/>
                  </a:lnTo>
                  <a:lnTo>
                    <a:pt x="1855" y="245"/>
                  </a:lnTo>
                  <a:lnTo>
                    <a:pt x="1852" y="244"/>
                  </a:lnTo>
                  <a:lnTo>
                    <a:pt x="1848" y="242"/>
                  </a:lnTo>
                  <a:lnTo>
                    <a:pt x="1845" y="241"/>
                  </a:lnTo>
                  <a:lnTo>
                    <a:pt x="1842" y="239"/>
                  </a:lnTo>
                  <a:lnTo>
                    <a:pt x="1838" y="237"/>
                  </a:lnTo>
                  <a:lnTo>
                    <a:pt x="1835" y="236"/>
                  </a:lnTo>
                  <a:lnTo>
                    <a:pt x="1834" y="234"/>
                  </a:lnTo>
                  <a:lnTo>
                    <a:pt x="1832" y="232"/>
                  </a:lnTo>
                  <a:lnTo>
                    <a:pt x="1830" y="232"/>
                  </a:lnTo>
                  <a:lnTo>
                    <a:pt x="1830" y="231"/>
                  </a:lnTo>
                  <a:lnTo>
                    <a:pt x="1830" y="227"/>
                  </a:lnTo>
                  <a:lnTo>
                    <a:pt x="1830" y="224"/>
                  </a:lnTo>
                  <a:lnTo>
                    <a:pt x="1829" y="223"/>
                  </a:lnTo>
                  <a:lnTo>
                    <a:pt x="1827" y="221"/>
                  </a:lnTo>
                  <a:lnTo>
                    <a:pt x="1825" y="219"/>
                  </a:lnTo>
                  <a:lnTo>
                    <a:pt x="1824" y="219"/>
                  </a:lnTo>
                  <a:lnTo>
                    <a:pt x="1822" y="216"/>
                  </a:lnTo>
                  <a:lnTo>
                    <a:pt x="1820" y="213"/>
                  </a:lnTo>
                  <a:lnTo>
                    <a:pt x="1825" y="211"/>
                  </a:lnTo>
                  <a:close/>
                  <a:moveTo>
                    <a:pt x="85" y="92"/>
                  </a:moveTo>
                  <a:lnTo>
                    <a:pt x="89" y="92"/>
                  </a:lnTo>
                  <a:lnTo>
                    <a:pt x="92" y="93"/>
                  </a:lnTo>
                  <a:lnTo>
                    <a:pt x="95" y="95"/>
                  </a:lnTo>
                  <a:lnTo>
                    <a:pt x="98" y="98"/>
                  </a:lnTo>
                  <a:lnTo>
                    <a:pt x="100" y="98"/>
                  </a:lnTo>
                  <a:lnTo>
                    <a:pt x="102" y="100"/>
                  </a:lnTo>
                  <a:lnTo>
                    <a:pt x="103" y="101"/>
                  </a:lnTo>
                  <a:lnTo>
                    <a:pt x="105" y="103"/>
                  </a:lnTo>
                  <a:lnTo>
                    <a:pt x="105" y="106"/>
                  </a:lnTo>
                  <a:lnTo>
                    <a:pt x="105" y="110"/>
                  </a:lnTo>
                  <a:lnTo>
                    <a:pt x="105" y="114"/>
                  </a:lnTo>
                  <a:lnTo>
                    <a:pt x="105" y="121"/>
                  </a:lnTo>
                  <a:lnTo>
                    <a:pt x="105" y="126"/>
                  </a:lnTo>
                  <a:lnTo>
                    <a:pt x="107" y="129"/>
                  </a:lnTo>
                  <a:lnTo>
                    <a:pt x="107" y="132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07" y="144"/>
                  </a:lnTo>
                  <a:lnTo>
                    <a:pt x="107" y="147"/>
                  </a:lnTo>
                  <a:lnTo>
                    <a:pt x="105" y="147"/>
                  </a:lnTo>
                  <a:lnTo>
                    <a:pt x="103" y="149"/>
                  </a:lnTo>
                  <a:lnTo>
                    <a:pt x="102" y="149"/>
                  </a:lnTo>
                  <a:lnTo>
                    <a:pt x="100" y="150"/>
                  </a:lnTo>
                  <a:lnTo>
                    <a:pt x="100" y="150"/>
                  </a:lnTo>
                  <a:lnTo>
                    <a:pt x="100" y="154"/>
                  </a:lnTo>
                  <a:lnTo>
                    <a:pt x="100" y="157"/>
                  </a:lnTo>
                  <a:lnTo>
                    <a:pt x="102" y="159"/>
                  </a:lnTo>
                  <a:lnTo>
                    <a:pt x="102" y="160"/>
                  </a:lnTo>
                  <a:lnTo>
                    <a:pt x="102" y="167"/>
                  </a:lnTo>
                  <a:lnTo>
                    <a:pt x="102" y="168"/>
                  </a:lnTo>
                  <a:lnTo>
                    <a:pt x="100" y="172"/>
                  </a:lnTo>
                  <a:lnTo>
                    <a:pt x="98" y="173"/>
                  </a:lnTo>
                  <a:lnTo>
                    <a:pt x="97" y="177"/>
                  </a:lnTo>
                  <a:lnTo>
                    <a:pt x="95" y="180"/>
                  </a:lnTo>
                  <a:lnTo>
                    <a:pt x="95" y="183"/>
                  </a:lnTo>
                  <a:lnTo>
                    <a:pt x="95" y="187"/>
                  </a:lnTo>
                  <a:lnTo>
                    <a:pt x="97" y="190"/>
                  </a:lnTo>
                  <a:lnTo>
                    <a:pt x="98" y="195"/>
                  </a:lnTo>
                  <a:lnTo>
                    <a:pt x="100" y="198"/>
                  </a:lnTo>
                  <a:lnTo>
                    <a:pt x="98" y="200"/>
                  </a:lnTo>
                  <a:lnTo>
                    <a:pt x="97" y="201"/>
                  </a:lnTo>
                  <a:lnTo>
                    <a:pt x="95" y="201"/>
                  </a:lnTo>
                  <a:lnTo>
                    <a:pt x="94" y="203"/>
                  </a:lnTo>
                  <a:lnTo>
                    <a:pt x="92" y="205"/>
                  </a:lnTo>
                  <a:lnTo>
                    <a:pt x="89" y="206"/>
                  </a:lnTo>
                  <a:lnTo>
                    <a:pt x="85" y="208"/>
                  </a:lnTo>
                  <a:lnTo>
                    <a:pt x="84" y="209"/>
                  </a:lnTo>
                  <a:lnTo>
                    <a:pt x="82" y="209"/>
                  </a:lnTo>
                  <a:lnTo>
                    <a:pt x="80" y="211"/>
                  </a:lnTo>
                  <a:lnTo>
                    <a:pt x="79" y="213"/>
                  </a:lnTo>
                  <a:lnTo>
                    <a:pt x="79" y="216"/>
                  </a:lnTo>
                  <a:lnTo>
                    <a:pt x="79" y="221"/>
                  </a:lnTo>
                  <a:lnTo>
                    <a:pt x="79" y="226"/>
                  </a:lnTo>
                  <a:lnTo>
                    <a:pt x="80" y="229"/>
                  </a:lnTo>
                  <a:lnTo>
                    <a:pt x="80" y="234"/>
                  </a:lnTo>
                  <a:lnTo>
                    <a:pt x="79" y="237"/>
                  </a:lnTo>
                  <a:lnTo>
                    <a:pt x="79" y="241"/>
                  </a:lnTo>
                  <a:lnTo>
                    <a:pt x="77" y="242"/>
                  </a:lnTo>
                  <a:lnTo>
                    <a:pt x="76" y="244"/>
                  </a:lnTo>
                  <a:lnTo>
                    <a:pt x="74" y="247"/>
                  </a:lnTo>
                  <a:lnTo>
                    <a:pt x="71" y="249"/>
                  </a:lnTo>
                  <a:lnTo>
                    <a:pt x="71" y="250"/>
                  </a:lnTo>
                  <a:lnTo>
                    <a:pt x="69" y="254"/>
                  </a:lnTo>
                  <a:lnTo>
                    <a:pt x="69" y="257"/>
                  </a:lnTo>
                  <a:lnTo>
                    <a:pt x="67" y="262"/>
                  </a:lnTo>
                  <a:lnTo>
                    <a:pt x="69" y="267"/>
                  </a:lnTo>
                  <a:lnTo>
                    <a:pt x="69" y="270"/>
                  </a:lnTo>
                  <a:lnTo>
                    <a:pt x="69" y="275"/>
                  </a:lnTo>
                  <a:lnTo>
                    <a:pt x="69" y="278"/>
                  </a:lnTo>
                  <a:lnTo>
                    <a:pt x="69" y="281"/>
                  </a:lnTo>
                  <a:lnTo>
                    <a:pt x="67" y="285"/>
                  </a:lnTo>
                  <a:lnTo>
                    <a:pt x="66" y="288"/>
                  </a:lnTo>
                  <a:lnTo>
                    <a:pt x="64" y="291"/>
                  </a:lnTo>
                  <a:lnTo>
                    <a:pt x="62" y="293"/>
                  </a:lnTo>
                  <a:lnTo>
                    <a:pt x="61" y="295"/>
                  </a:lnTo>
                  <a:lnTo>
                    <a:pt x="58" y="296"/>
                  </a:lnTo>
                  <a:lnTo>
                    <a:pt x="53" y="296"/>
                  </a:lnTo>
                  <a:lnTo>
                    <a:pt x="48" y="296"/>
                  </a:lnTo>
                  <a:lnTo>
                    <a:pt x="46" y="296"/>
                  </a:lnTo>
                  <a:lnTo>
                    <a:pt x="44" y="298"/>
                  </a:lnTo>
                  <a:lnTo>
                    <a:pt x="41" y="298"/>
                  </a:lnTo>
                  <a:lnTo>
                    <a:pt x="38" y="296"/>
                  </a:lnTo>
                  <a:lnTo>
                    <a:pt x="36" y="296"/>
                  </a:lnTo>
                  <a:lnTo>
                    <a:pt x="33" y="296"/>
                  </a:lnTo>
                  <a:lnTo>
                    <a:pt x="30" y="296"/>
                  </a:lnTo>
                  <a:lnTo>
                    <a:pt x="28" y="295"/>
                  </a:lnTo>
                  <a:lnTo>
                    <a:pt x="28" y="293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22" y="291"/>
                  </a:lnTo>
                  <a:lnTo>
                    <a:pt x="18" y="291"/>
                  </a:lnTo>
                  <a:lnTo>
                    <a:pt x="13" y="291"/>
                  </a:lnTo>
                  <a:lnTo>
                    <a:pt x="10" y="291"/>
                  </a:lnTo>
                  <a:lnTo>
                    <a:pt x="7" y="291"/>
                  </a:lnTo>
                  <a:lnTo>
                    <a:pt x="7" y="286"/>
                  </a:lnTo>
                  <a:lnTo>
                    <a:pt x="7" y="283"/>
                  </a:lnTo>
                  <a:lnTo>
                    <a:pt x="7" y="278"/>
                  </a:lnTo>
                  <a:lnTo>
                    <a:pt x="7" y="277"/>
                  </a:lnTo>
                  <a:lnTo>
                    <a:pt x="7" y="275"/>
                  </a:lnTo>
                  <a:lnTo>
                    <a:pt x="5" y="272"/>
                  </a:lnTo>
                  <a:lnTo>
                    <a:pt x="5" y="267"/>
                  </a:lnTo>
                  <a:lnTo>
                    <a:pt x="5" y="263"/>
                  </a:lnTo>
                  <a:lnTo>
                    <a:pt x="4" y="260"/>
                  </a:lnTo>
                  <a:lnTo>
                    <a:pt x="4" y="257"/>
                  </a:lnTo>
                  <a:lnTo>
                    <a:pt x="2" y="254"/>
                  </a:lnTo>
                  <a:lnTo>
                    <a:pt x="0" y="250"/>
                  </a:lnTo>
                  <a:lnTo>
                    <a:pt x="0" y="247"/>
                  </a:lnTo>
                  <a:lnTo>
                    <a:pt x="2" y="245"/>
                  </a:lnTo>
                  <a:lnTo>
                    <a:pt x="4" y="244"/>
                  </a:lnTo>
                  <a:lnTo>
                    <a:pt x="5" y="242"/>
                  </a:lnTo>
                  <a:lnTo>
                    <a:pt x="5" y="241"/>
                  </a:lnTo>
                  <a:lnTo>
                    <a:pt x="5" y="237"/>
                  </a:lnTo>
                  <a:lnTo>
                    <a:pt x="5" y="232"/>
                  </a:lnTo>
                  <a:lnTo>
                    <a:pt x="5" y="229"/>
                  </a:lnTo>
                  <a:lnTo>
                    <a:pt x="7" y="226"/>
                  </a:lnTo>
                  <a:lnTo>
                    <a:pt x="8" y="223"/>
                  </a:lnTo>
                  <a:lnTo>
                    <a:pt x="10" y="219"/>
                  </a:lnTo>
                  <a:lnTo>
                    <a:pt x="12" y="216"/>
                  </a:lnTo>
                  <a:lnTo>
                    <a:pt x="13" y="216"/>
                  </a:lnTo>
                  <a:lnTo>
                    <a:pt x="15" y="216"/>
                  </a:lnTo>
                  <a:lnTo>
                    <a:pt x="17" y="216"/>
                  </a:lnTo>
                  <a:lnTo>
                    <a:pt x="18" y="216"/>
                  </a:lnTo>
                  <a:lnTo>
                    <a:pt x="18" y="214"/>
                  </a:lnTo>
                  <a:lnTo>
                    <a:pt x="18" y="211"/>
                  </a:lnTo>
                  <a:lnTo>
                    <a:pt x="18" y="209"/>
                  </a:lnTo>
                  <a:lnTo>
                    <a:pt x="18" y="206"/>
                  </a:lnTo>
                  <a:lnTo>
                    <a:pt x="18" y="203"/>
                  </a:lnTo>
                  <a:lnTo>
                    <a:pt x="17" y="201"/>
                  </a:lnTo>
                  <a:lnTo>
                    <a:pt x="17" y="200"/>
                  </a:lnTo>
                  <a:lnTo>
                    <a:pt x="15" y="198"/>
                  </a:lnTo>
                  <a:lnTo>
                    <a:pt x="13" y="196"/>
                  </a:lnTo>
                  <a:lnTo>
                    <a:pt x="13" y="193"/>
                  </a:lnTo>
                  <a:lnTo>
                    <a:pt x="13" y="188"/>
                  </a:lnTo>
                  <a:lnTo>
                    <a:pt x="13" y="185"/>
                  </a:lnTo>
                  <a:lnTo>
                    <a:pt x="13" y="182"/>
                  </a:lnTo>
                  <a:lnTo>
                    <a:pt x="12" y="180"/>
                  </a:lnTo>
                  <a:lnTo>
                    <a:pt x="12" y="178"/>
                  </a:lnTo>
                  <a:lnTo>
                    <a:pt x="13" y="175"/>
                  </a:lnTo>
                  <a:lnTo>
                    <a:pt x="15" y="172"/>
                  </a:lnTo>
                  <a:lnTo>
                    <a:pt x="17" y="168"/>
                  </a:lnTo>
                  <a:lnTo>
                    <a:pt x="18" y="165"/>
                  </a:lnTo>
                  <a:lnTo>
                    <a:pt x="18" y="159"/>
                  </a:lnTo>
                  <a:lnTo>
                    <a:pt x="18" y="157"/>
                  </a:lnTo>
                  <a:lnTo>
                    <a:pt x="18" y="155"/>
                  </a:lnTo>
                  <a:lnTo>
                    <a:pt x="18" y="152"/>
                  </a:lnTo>
                  <a:lnTo>
                    <a:pt x="20" y="152"/>
                  </a:lnTo>
                  <a:lnTo>
                    <a:pt x="22" y="150"/>
                  </a:lnTo>
                  <a:lnTo>
                    <a:pt x="25" y="149"/>
                  </a:lnTo>
                  <a:lnTo>
                    <a:pt x="30" y="147"/>
                  </a:lnTo>
                  <a:lnTo>
                    <a:pt x="36" y="147"/>
                  </a:lnTo>
                  <a:lnTo>
                    <a:pt x="41" y="147"/>
                  </a:lnTo>
                  <a:lnTo>
                    <a:pt x="46" y="147"/>
                  </a:lnTo>
                  <a:lnTo>
                    <a:pt x="49" y="147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56" y="147"/>
                  </a:lnTo>
                  <a:lnTo>
                    <a:pt x="58" y="144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1" y="134"/>
                  </a:lnTo>
                  <a:lnTo>
                    <a:pt x="62" y="132"/>
                  </a:lnTo>
                  <a:lnTo>
                    <a:pt x="64" y="132"/>
                  </a:lnTo>
                  <a:lnTo>
                    <a:pt x="66" y="132"/>
                  </a:lnTo>
                  <a:lnTo>
                    <a:pt x="67" y="132"/>
                  </a:lnTo>
                  <a:lnTo>
                    <a:pt x="67" y="131"/>
                  </a:lnTo>
                  <a:lnTo>
                    <a:pt x="67" y="128"/>
                  </a:lnTo>
                  <a:lnTo>
                    <a:pt x="67" y="126"/>
                  </a:lnTo>
                  <a:lnTo>
                    <a:pt x="67" y="123"/>
                  </a:lnTo>
                  <a:lnTo>
                    <a:pt x="69" y="119"/>
                  </a:lnTo>
                  <a:lnTo>
                    <a:pt x="71" y="118"/>
                  </a:lnTo>
                  <a:lnTo>
                    <a:pt x="72" y="116"/>
                  </a:lnTo>
                  <a:lnTo>
                    <a:pt x="76" y="114"/>
                  </a:lnTo>
                  <a:lnTo>
                    <a:pt x="77" y="113"/>
                  </a:lnTo>
                  <a:lnTo>
                    <a:pt x="79" y="110"/>
                  </a:lnTo>
                  <a:lnTo>
                    <a:pt x="80" y="108"/>
                  </a:lnTo>
                  <a:lnTo>
                    <a:pt x="84" y="106"/>
                  </a:lnTo>
                  <a:lnTo>
                    <a:pt x="85" y="106"/>
                  </a:lnTo>
                  <a:lnTo>
                    <a:pt x="85" y="105"/>
                  </a:lnTo>
                  <a:lnTo>
                    <a:pt x="85" y="101"/>
                  </a:lnTo>
                  <a:lnTo>
                    <a:pt x="85" y="100"/>
                  </a:lnTo>
                  <a:lnTo>
                    <a:pt x="85" y="98"/>
                  </a:lnTo>
                  <a:lnTo>
                    <a:pt x="85" y="95"/>
                  </a:lnTo>
                  <a:lnTo>
                    <a:pt x="85" y="92"/>
                  </a:lnTo>
                  <a:close/>
                  <a:moveTo>
                    <a:pt x="1313" y="72"/>
                  </a:moveTo>
                  <a:lnTo>
                    <a:pt x="1310" y="74"/>
                  </a:lnTo>
                  <a:lnTo>
                    <a:pt x="1311" y="74"/>
                  </a:lnTo>
                  <a:lnTo>
                    <a:pt x="1313" y="72"/>
                  </a:lnTo>
                  <a:close/>
                  <a:moveTo>
                    <a:pt x="1323" y="72"/>
                  </a:moveTo>
                  <a:lnTo>
                    <a:pt x="1329" y="74"/>
                  </a:lnTo>
                  <a:lnTo>
                    <a:pt x="1329" y="80"/>
                  </a:lnTo>
                  <a:lnTo>
                    <a:pt x="1326" y="80"/>
                  </a:lnTo>
                  <a:lnTo>
                    <a:pt x="1323" y="80"/>
                  </a:lnTo>
                  <a:lnTo>
                    <a:pt x="1320" y="80"/>
                  </a:lnTo>
                  <a:lnTo>
                    <a:pt x="1316" y="80"/>
                  </a:lnTo>
                  <a:lnTo>
                    <a:pt x="1315" y="82"/>
                  </a:lnTo>
                  <a:lnTo>
                    <a:pt x="1313" y="82"/>
                  </a:lnTo>
                  <a:lnTo>
                    <a:pt x="1311" y="83"/>
                  </a:lnTo>
                  <a:lnTo>
                    <a:pt x="1308" y="82"/>
                  </a:lnTo>
                  <a:lnTo>
                    <a:pt x="1306" y="80"/>
                  </a:lnTo>
                  <a:lnTo>
                    <a:pt x="1306" y="78"/>
                  </a:lnTo>
                  <a:lnTo>
                    <a:pt x="1306" y="77"/>
                  </a:lnTo>
                  <a:lnTo>
                    <a:pt x="1306" y="75"/>
                  </a:lnTo>
                  <a:lnTo>
                    <a:pt x="1308" y="75"/>
                  </a:lnTo>
                  <a:lnTo>
                    <a:pt x="1310" y="74"/>
                  </a:lnTo>
                  <a:lnTo>
                    <a:pt x="1313" y="74"/>
                  </a:lnTo>
                  <a:lnTo>
                    <a:pt x="1316" y="74"/>
                  </a:lnTo>
                  <a:lnTo>
                    <a:pt x="1320" y="72"/>
                  </a:lnTo>
                  <a:lnTo>
                    <a:pt x="1323" y="72"/>
                  </a:lnTo>
                  <a:close/>
                  <a:moveTo>
                    <a:pt x="1346" y="70"/>
                  </a:moveTo>
                  <a:lnTo>
                    <a:pt x="1347" y="70"/>
                  </a:lnTo>
                  <a:lnTo>
                    <a:pt x="1351" y="72"/>
                  </a:lnTo>
                  <a:lnTo>
                    <a:pt x="1352" y="72"/>
                  </a:lnTo>
                  <a:lnTo>
                    <a:pt x="1354" y="74"/>
                  </a:lnTo>
                  <a:lnTo>
                    <a:pt x="1357" y="75"/>
                  </a:lnTo>
                  <a:lnTo>
                    <a:pt x="1359" y="75"/>
                  </a:lnTo>
                  <a:lnTo>
                    <a:pt x="1360" y="77"/>
                  </a:lnTo>
                  <a:lnTo>
                    <a:pt x="1362" y="77"/>
                  </a:lnTo>
                  <a:lnTo>
                    <a:pt x="1364" y="77"/>
                  </a:lnTo>
                  <a:lnTo>
                    <a:pt x="1365" y="77"/>
                  </a:lnTo>
                  <a:lnTo>
                    <a:pt x="1367" y="78"/>
                  </a:lnTo>
                  <a:lnTo>
                    <a:pt x="1367" y="78"/>
                  </a:lnTo>
                  <a:lnTo>
                    <a:pt x="1369" y="80"/>
                  </a:lnTo>
                  <a:lnTo>
                    <a:pt x="1370" y="82"/>
                  </a:lnTo>
                  <a:lnTo>
                    <a:pt x="1372" y="82"/>
                  </a:lnTo>
                  <a:lnTo>
                    <a:pt x="1374" y="82"/>
                  </a:lnTo>
                  <a:lnTo>
                    <a:pt x="1377" y="82"/>
                  </a:lnTo>
                  <a:lnTo>
                    <a:pt x="1378" y="82"/>
                  </a:lnTo>
                  <a:lnTo>
                    <a:pt x="1378" y="83"/>
                  </a:lnTo>
                  <a:lnTo>
                    <a:pt x="1382" y="83"/>
                  </a:lnTo>
                  <a:lnTo>
                    <a:pt x="1383" y="85"/>
                  </a:lnTo>
                  <a:lnTo>
                    <a:pt x="1387" y="85"/>
                  </a:lnTo>
                  <a:lnTo>
                    <a:pt x="1390" y="85"/>
                  </a:lnTo>
                  <a:lnTo>
                    <a:pt x="1393" y="85"/>
                  </a:lnTo>
                  <a:lnTo>
                    <a:pt x="1396" y="85"/>
                  </a:lnTo>
                  <a:lnTo>
                    <a:pt x="1400" y="85"/>
                  </a:lnTo>
                  <a:lnTo>
                    <a:pt x="1403" y="87"/>
                  </a:lnTo>
                  <a:lnTo>
                    <a:pt x="1406" y="87"/>
                  </a:lnTo>
                  <a:lnTo>
                    <a:pt x="1410" y="88"/>
                  </a:lnTo>
                  <a:lnTo>
                    <a:pt x="1413" y="88"/>
                  </a:lnTo>
                  <a:lnTo>
                    <a:pt x="1413" y="88"/>
                  </a:lnTo>
                  <a:lnTo>
                    <a:pt x="1413" y="90"/>
                  </a:lnTo>
                  <a:lnTo>
                    <a:pt x="1410" y="93"/>
                  </a:lnTo>
                  <a:lnTo>
                    <a:pt x="1408" y="95"/>
                  </a:lnTo>
                  <a:lnTo>
                    <a:pt x="1406" y="96"/>
                  </a:lnTo>
                  <a:lnTo>
                    <a:pt x="1403" y="100"/>
                  </a:lnTo>
                  <a:lnTo>
                    <a:pt x="1403" y="101"/>
                  </a:lnTo>
                  <a:lnTo>
                    <a:pt x="1401" y="103"/>
                  </a:lnTo>
                  <a:lnTo>
                    <a:pt x="1401" y="105"/>
                  </a:lnTo>
                  <a:lnTo>
                    <a:pt x="1400" y="106"/>
                  </a:lnTo>
                  <a:lnTo>
                    <a:pt x="1400" y="106"/>
                  </a:lnTo>
                  <a:lnTo>
                    <a:pt x="1398" y="108"/>
                  </a:lnTo>
                  <a:lnTo>
                    <a:pt x="1396" y="108"/>
                  </a:lnTo>
                  <a:lnTo>
                    <a:pt x="1396" y="110"/>
                  </a:lnTo>
                  <a:lnTo>
                    <a:pt x="1396" y="111"/>
                  </a:lnTo>
                  <a:lnTo>
                    <a:pt x="1396" y="113"/>
                  </a:lnTo>
                  <a:lnTo>
                    <a:pt x="1396" y="114"/>
                  </a:lnTo>
                  <a:lnTo>
                    <a:pt x="1398" y="116"/>
                  </a:lnTo>
                  <a:lnTo>
                    <a:pt x="1398" y="118"/>
                  </a:lnTo>
                  <a:lnTo>
                    <a:pt x="1398" y="119"/>
                  </a:lnTo>
                  <a:lnTo>
                    <a:pt x="1398" y="121"/>
                  </a:lnTo>
                  <a:lnTo>
                    <a:pt x="1398" y="124"/>
                  </a:lnTo>
                  <a:lnTo>
                    <a:pt x="1396" y="128"/>
                  </a:lnTo>
                  <a:lnTo>
                    <a:pt x="1398" y="129"/>
                  </a:lnTo>
                  <a:lnTo>
                    <a:pt x="1398" y="131"/>
                  </a:lnTo>
                  <a:lnTo>
                    <a:pt x="1398" y="132"/>
                  </a:lnTo>
                  <a:lnTo>
                    <a:pt x="1396" y="132"/>
                  </a:lnTo>
                  <a:lnTo>
                    <a:pt x="1398" y="134"/>
                  </a:lnTo>
                  <a:lnTo>
                    <a:pt x="1400" y="136"/>
                  </a:lnTo>
                  <a:lnTo>
                    <a:pt x="1401" y="136"/>
                  </a:lnTo>
                  <a:lnTo>
                    <a:pt x="1403" y="137"/>
                  </a:lnTo>
                  <a:lnTo>
                    <a:pt x="1406" y="137"/>
                  </a:lnTo>
                  <a:lnTo>
                    <a:pt x="1408" y="137"/>
                  </a:lnTo>
                  <a:lnTo>
                    <a:pt x="1410" y="137"/>
                  </a:lnTo>
                  <a:lnTo>
                    <a:pt x="1411" y="137"/>
                  </a:lnTo>
                  <a:lnTo>
                    <a:pt x="1413" y="137"/>
                  </a:lnTo>
                  <a:lnTo>
                    <a:pt x="1414" y="137"/>
                  </a:lnTo>
                  <a:lnTo>
                    <a:pt x="1414" y="139"/>
                  </a:lnTo>
                  <a:lnTo>
                    <a:pt x="1416" y="141"/>
                  </a:lnTo>
                  <a:lnTo>
                    <a:pt x="1416" y="144"/>
                  </a:lnTo>
                  <a:lnTo>
                    <a:pt x="1418" y="146"/>
                  </a:lnTo>
                  <a:lnTo>
                    <a:pt x="1419" y="149"/>
                  </a:lnTo>
                  <a:lnTo>
                    <a:pt x="1423" y="149"/>
                  </a:lnTo>
                  <a:lnTo>
                    <a:pt x="1424" y="149"/>
                  </a:lnTo>
                  <a:lnTo>
                    <a:pt x="1428" y="150"/>
                  </a:lnTo>
                  <a:lnTo>
                    <a:pt x="1432" y="152"/>
                  </a:lnTo>
                  <a:lnTo>
                    <a:pt x="1436" y="155"/>
                  </a:lnTo>
                  <a:lnTo>
                    <a:pt x="1439" y="157"/>
                  </a:lnTo>
                  <a:lnTo>
                    <a:pt x="1442" y="160"/>
                  </a:lnTo>
                  <a:lnTo>
                    <a:pt x="1444" y="162"/>
                  </a:lnTo>
                  <a:lnTo>
                    <a:pt x="1446" y="164"/>
                  </a:lnTo>
                  <a:lnTo>
                    <a:pt x="1446" y="165"/>
                  </a:lnTo>
                  <a:lnTo>
                    <a:pt x="1446" y="167"/>
                  </a:lnTo>
                  <a:lnTo>
                    <a:pt x="1447" y="167"/>
                  </a:lnTo>
                  <a:lnTo>
                    <a:pt x="1449" y="168"/>
                  </a:lnTo>
                  <a:lnTo>
                    <a:pt x="1450" y="170"/>
                  </a:lnTo>
                  <a:lnTo>
                    <a:pt x="1452" y="170"/>
                  </a:lnTo>
                  <a:lnTo>
                    <a:pt x="1454" y="170"/>
                  </a:lnTo>
                  <a:lnTo>
                    <a:pt x="1455" y="170"/>
                  </a:lnTo>
                  <a:lnTo>
                    <a:pt x="1459" y="172"/>
                  </a:lnTo>
                  <a:lnTo>
                    <a:pt x="1460" y="172"/>
                  </a:lnTo>
                  <a:lnTo>
                    <a:pt x="1464" y="172"/>
                  </a:lnTo>
                  <a:lnTo>
                    <a:pt x="1465" y="172"/>
                  </a:lnTo>
                  <a:lnTo>
                    <a:pt x="1468" y="172"/>
                  </a:lnTo>
                  <a:lnTo>
                    <a:pt x="1470" y="170"/>
                  </a:lnTo>
                  <a:lnTo>
                    <a:pt x="1472" y="168"/>
                  </a:lnTo>
                  <a:lnTo>
                    <a:pt x="1473" y="168"/>
                  </a:lnTo>
                  <a:lnTo>
                    <a:pt x="1475" y="167"/>
                  </a:lnTo>
                  <a:lnTo>
                    <a:pt x="1475" y="165"/>
                  </a:lnTo>
                  <a:lnTo>
                    <a:pt x="1477" y="164"/>
                  </a:lnTo>
                  <a:lnTo>
                    <a:pt x="1477" y="136"/>
                  </a:lnTo>
                  <a:lnTo>
                    <a:pt x="1477" y="136"/>
                  </a:lnTo>
                  <a:lnTo>
                    <a:pt x="1477" y="134"/>
                  </a:lnTo>
                  <a:lnTo>
                    <a:pt x="1478" y="132"/>
                  </a:lnTo>
                  <a:lnTo>
                    <a:pt x="1480" y="131"/>
                  </a:lnTo>
                  <a:lnTo>
                    <a:pt x="1480" y="129"/>
                  </a:lnTo>
                  <a:lnTo>
                    <a:pt x="1480" y="128"/>
                  </a:lnTo>
                  <a:lnTo>
                    <a:pt x="1480" y="124"/>
                  </a:lnTo>
                  <a:lnTo>
                    <a:pt x="1480" y="118"/>
                  </a:lnTo>
                  <a:lnTo>
                    <a:pt x="1482" y="114"/>
                  </a:lnTo>
                  <a:lnTo>
                    <a:pt x="1480" y="111"/>
                  </a:lnTo>
                  <a:lnTo>
                    <a:pt x="1480" y="111"/>
                  </a:lnTo>
                  <a:lnTo>
                    <a:pt x="1478" y="110"/>
                  </a:lnTo>
                  <a:lnTo>
                    <a:pt x="1478" y="110"/>
                  </a:lnTo>
                  <a:lnTo>
                    <a:pt x="1478" y="106"/>
                  </a:lnTo>
                  <a:lnTo>
                    <a:pt x="1478" y="103"/>
                  </a:lnTo>
                  <a:lnTo>
                    <a:pt x="1478" y="100"/>
                  </a:lnTo>
                  <a:lnTo>
                    <a:pt x="1480" y="98"/>
                  </a:lnTo>
                  <a:lnTo>
                    <a:pt x="1482" y="96"/>
                  </a:lnTo>
                  <a:lnTo>
                    <a:pt x="1483" y="93"/>
                  </a:lnTo>
                  <a:lnTo>
                    <a:pt x="1485" y="90"/>
                  </a:lnTo>
                  <a:lnTo>
                    <a:pt x="1487" y="88"/>
                  </a:lnTo>
                  <a:lnTo>
                    <a:pt x="1488" y="87"/>
                  </a:lnTo>
                  <a:lnTo>
                    <a:pt x="1488" y="85"/>
                  </a:lnTo>
                  <a:lnTo>
                    <a:pt x="1490" y="85"/>
                  </a:lnTo>
                  <a:lnTo>
                    <a:pt x="1490" y="83"/>
                  </a:lnTo>
                  <a:lnTo>
                    <a:pt x="1490" y="80"/>
                  </a:lnTo>
                  <a:lnTo>
                    <a:pt x="1491" y="77"/>
                  </a:lnTo>
                  <a:lnTo>
                    <a:pt x="1491" y="74"/>
                  </a:lnTo>
                  <a:lnTo>
                    <a:pt x="1491" y="70"/>
                  </a:lnTo>
                  <a:lnTo>
                    <a:pt x="1493" y="70"/>
                  </a:lnTo>
                  <a:lnTo>
                    <a:pt x="1495" y="70"/>
                  </a:lnTo>
                  <a:lnTo>
                    <a:pt x="1498" y="74"/>
                  </a:lnTo>
                  <a:lnTo>
                    <a:pt x="1500" y="77"/>
                  </a:lnTo>
                  <a:lnTo>
                    <a:pt x="1501" y="80"/>
                  </a:lnTo>
                  <a:lnTo>
                    <a:pt x="1501" y="83"/>
                  </a:lnTo>
                  <a:lnTo>
                    <a:pt x="1501" y="87"/>
                  </a:lnTo>
                  <a:lnTo>
                    <a:pt x="1501" y="88"/>
                  </a:lnTo>
                  <a:lnTo>
                    <a:pt x="1501" y="88"/>
                  </a:lnTo>
                  <a:lnTo>
                    <a:pt x="1503" y="90"/>
                  </a:lnTo>
                  <a:lnTo>
                    <a:pt x="1505" y="92"/>
                  </a:lnTo>
                  <a:lnTo>
                    <a:pt x="1505" y="92"/>
                  </a:lnTo>
                  <a:lnTo>
                    <a:pt x="1506" y="93"/>
                  </a:lnTo>
                  <a:lnTo>
                    <a:pt x="1506" y="95"/>
                  </a:lnTo>
                  <a:lnTo>
                    <a:pt x="1506" y="96"/>
                  </a:lnTo>
                  <a:lnTo>
                    <a:pt x="1508" y="98"/>
                  </a:lnTo>
                  <a:lnTo>
                    <a:pt x="1509" y="98"/>
                  </a:lnTo>
                  <a:lnTo>
                    <a:pt x="1509" y="101"/>
                  </a:lnTo>
                  <a:lnTo>
                    <a:pt x="1509" y="105"/>
                  </a:lnTo>
                  <a:lnTo>
                    <a:pt x="1509" y="108"/>
                  </a:lnTo>
                  <a:lnTo>
                    <a:pt x="1509" y="111"/>
                  </a:lnTo>
                  <a:lnTo>
                    <a:pt x="1509" y="113"/>
                  </a:lnTo>
                  <a:lnTo>
                    <a:pt x="1511" y="114"/>
                  </a:lnTo>
                  <a:lnTo>
                    <a:pt x="1511" y="116"/>
                  </a:lnTo>
                  <a:lnTo>
                    <a:pt x="1511" y="118"/>
                  </a:lnTo>
                  <a:lnTo>
                    <a:pt x="1511" y="119"/>
                  </a:lnTo>
                  <a:lnTo>
                    <a:pt x="1511" y="121"/>
                  </a:lnTo>
                  <a:lnTo>
                    <a:pt x="1513" y="121"/>
                  </a:lnTo>
                  <a:lnTo>
                    <a:pt x="1514" y="123"/>
                  </a:lnTo>
                  <a:lnTo>
                    <a:pt x="1518" y="123"/>
                  </a:lnTo>
                  <a:lnTo>
                    <a:pt x="1521" y="124"/>
                  </a:lnTo>
                  <a:lnTo>
                    <a:pt x="1523" y="124"/>
                  </a:lnTo>
                  <a:lnTo>
                    <a:pt x="1524" y="126"/>
                  </a:lnTo>
                  <a:lnTo>
                    <a:pt x="1527" y="126"/>
                  </a:lnTo>
                  <a:lnTo>
                    <a:pt x="1529" y="126"/>
                  </a:lnTo>
                  <a:lnTo>
                    <a:pt x="1531" y="126"/>
                  </a:lnTo>
                  <a:lnTo>
                    <a:pt x="1532" y="126"/>
                  </a:lnTo>
                  <a:lnTo>
                    <a:pt x="1536" y="129"/>
                  </a:lnTo>
                  <a:lnTo>
                    <a:pt x="1536" y="131"/>
                  </a:lnTo>
                  <a:lnTo>
                    <a:pt x="1536" y="134"/>
                  </a:lnTo>
                  <a:lnTo>
                    <a:pt x="1534" y="136"/>
                  </a:lnTo>
                  <a:lnTo>
                    <a:pt x="1534" y="137"/>
                  </a:lnTo>
                  <a:lnTo>
                    <a:pt x="1534" y="141"/>
                  </a:lnTo>
                  <a:lnTo>
                    <a:pt x="1536" y="142"/>
                  </a:lnTo>
                  <a:lnTo>
                    <a:pt x="1536" y="144"/>
                  </a:lnTo>
                  <a:lnTo>
                    <a:pt x="1537" y="144"/>
                  </a:lnTo>
                  <a:lnTo>
                    <a:pt x="1539" y="146"/>
                  </a:lnTo>
                  <a:lnTo>
                    <a:pt x="1541" y="147"/>
                  </a:lnTo>
                  <a:lnTo>
                    <a:pt x="1542" y="149"/>
                  </a:lnTo>
                  <a:lnTo>
                    <a:pt x="1544" y="150"/>
                  </a:lnTo>
                  <a:lnTo>
                    <a:pt x="1544" y="154"/>
                  </a:lnTo>
                  <a:lnTo>
                    <a:pt x="1544" y="157"/>
                  </a:lnTo>
                  <a:lnTo>
                    <a:pt x="1544" y="160"/>
                  </a:lnTo>
                  <a:lnTo>
                    <a:pt x="1544" y="167"/>
                  </a:lnTo>
                  <a:lnTo>
                    <a:pt x="1545" y="168"/>
                  </a:lnTo>
                  <a:lnTo>
                    <a:pt x="1545" y="170"/>
                  </a:lnTo>
                  <a:lnTo>
                    <a:pt x="1547" y="173"/>
                  </a:lnTo>
                  <a:lnTo>
                    <a:pt x="1547" y="175"/>
                  </a:lnTo>
                  <a:lnTo>
                    <a:pt x="1547" y="177"/>
                  </a:lnTo>
                  <a:lnTo>
                    <a:pt x="1549" y="180"/>
                  </a:lnTo>
                  <a:lnTo>
                    <a:pt x="1549" y="182"/>
                  </a:lnTo>
                  <a:lnTo>
                    <a:pt x="1550" y="183"/>
                  </a:lnTo>
                  <a:lnTo>
                    <a:pt x="1550" y="187"/>
                  </a:lnTo>
                  <a:lnTo>
                    <a:pt x="1550" y="190"/>
                  </a:lnTo>
                  <a:lnTo>
                    <a:pt x="1552" y="191"/>
                  </a:lnTo>
                  <a:lnTo>
                    <a:pt x="1554" y="193"/>
                  </a:lnTo>
                  <a:lnTo>
                    <a:pt x="1559" y="195"/>
                  </a:lnTo>
                  <a:lnTo>
                    <a:pt x="1562" y="195"/>
                  </a:lnTo>
                  <a:lnTo>
                    <a:pt x="1563" y="196"/>
                  </a:lnTo>
                  <a:lnTo>
                    <a:pt x="1567" y="198"/>
                  </a:lnTo>
                  <a:lnTo>
                    <a:pt x="1570" y="198"/>
                  </a:lnTo>
                  <a:lnTo>
                    <a:pt x="1572" y="200"/>
                  </a:lnTo>
                  <a:lnTo>
                    <a:pt x="1572" y="201"/>
                  </a:lnTo>
                  <a:lnTo>
                    <a:pt x="1573" y="203"/>
                  </a:lnTo>
                  <a:lnTo>
                    <a:pt x="1575" y="205"/>
                  </a:lnTo>
                  <a:lnTo>
                    <a:pt x="1577" y="206"/>
                  </a:lnTo>
                  <a:lnTo>
                    <a:pt x="1577" y="208"/>
                  </a:lnTo>
                  <a:lnTo>
                    <a:pt x="1578" y="209"/>
                  </a:lnTo>
                  <a:lnTo>
                    <a:pt x="1581" y="211"/>
                  </a:lnTo>
                  <a:lnTo>
                    <a:pt x="1585" y="211"/>
                  </a:lnTo>
                  <a:lnTo>
                    <a:pt x="1586" y="213"/>
                  </a:lnTo>
                  <a:lnTo>
                    <a:pt x="1588" y="213"/>
                  </a:lnTo>
                  <a:lnTo>
                    <a:pt x="1588" y="214"/>
                  </a:lnTo>
                  <a:lnTo>
                    <a:pt x="1590" y="214"/>
                  </a:lnTo>
                  <a:lnTo>
                    <a:pt x="1591" y="214"/>
                  </a:lnTo>
                  <a:lnTo>
                    <a:pt x="1591" y="216"/>
                  </a:lnTo>
                  <a:lnTo>
                    <a:pt x="1591" y="219"/>
                  </a:lnTo>
                  <a:lnTo>
                    <a:pt x="1591" y="221"/>
                  </a:lnTo>
                  <a:lnTo>
                    <a:pt x="1593" y="221"/>
                  </a:lnTo>
                  <a:lnTo>
                    <a:pt x="1595" y="223"/>
                  </a:lnTo>
                  <a:lnTo>
                    <a:pt x="1596" y="223"/>
                  </a:lnTo>
                  <a:lnTo>
                    <a:pt x="1598" y="223"/>
                  </a:lnTo>
                  <a:lnTo>
                    <a:pt x="1598" y="226"/>
                  </a:lnTo>
                  <a:lnTo>
                    <a:pt x="1598" y="229"/>
                  </a:lnTo>
                  <a:lnTo>
                    <a:pt x="1598" y="231"/>
                  </a:lnTo>
                  <a:lnTo>
                    <a:pt x="1598" y="232"/>
                  </a:lnTo>
                  <a:lnTo>
                    <a:pt x="1598" y="236"/>
                  </a:lnTo>
                  <a:lnTo>
                    <a:pt x="1599" y="237"/>
                  </a:lnTo>
                  <a:lnTo>
                    <a:pt x="1601" y="241"/>
                  </a:lnTo>
                  <a:lnTo>
                    <a:pt x="1603" y="242"/>
                  </a:lnTo>
                  <a:lnTo>
                    <a:pt x="1606" y="244"/>
                  </a:lnTo>
                  <a:lnTo>
                    <a:pt x="1608" y="244"/>
                  </a:lnTo>
                  <a:lnTo>
                    <a:pt x="1609" y="245"/>
                  </a:lnTo>
                  <a:lnTo>
                    <a:pt x="1613" y="245"/>
                  </a:lnTo>
                  <a:lnTo>
                    <a:pt x="1616" y="245"/>
                  </a:lnTo>
                  <a:lnTo>
                    <a:pt x="1619" y="245"/>
                  </a:lnTo>
                  <a:lnTo>
                    <a:pt x="1622" y="245"/>
                  </a:lnTo>
                  <a:lnTo>
                    <a:pt x="1626" y="245"/>
                  </a:lnTo>
                  <a:lnTo>
                    <a:pt x="1626" y="260"/>
                  </a:lnTo>
                  <a:lnTo>
                    <a:pt x="1626" y="263"/>
                  </a:lnTo>
                  <a:lnTo>
                    <a:pt x="1627" y="265"/>
                  </a:lnTo>
                  <a:lnTo>
                    <a:pt x="1629" y="265"/>
                  </a:lnTo>
                  <a:lnTo>
                    <a:pt x="1632" y="267"/>
                  </a:lnTo>
                  <a:lnTo>
                    <a:pt x="1634" y="267"/>
                  </a:lnTo>
                  <a:lnTo>
                    <a:pt x="1635" y="268"/>
                  </a:lnTo>
                  <a:lnTo>
                    <a:pt x="1637" y="272"/>
                  </a:lnTo>
                  <a:lnTo>
                    <a:pt x="1640" y="273"/>
                  </a:lnTo>
                  <a:lnTo>
                    <a:pt x="1642" y="275"/>
                  </a:lnTo>
                  <a:lnTo>
                    <a:pt x="1644" y="277"/>
                  </a:lnTo>
                  <a:lnTo>
                    <a:pt x="1645" y="280"/>
                  </a:lnTo>
                  <a:lnTo>
                    <a:pt x="1645" y="281"/>
                  </a:lnTo>
                  <a:lnTo>
                    <a:pt x="1647" y="283"/>
                  </a:lnTo>
                  <a:lnTo>
                    <a:pt x="1647" y="285"/>
                  </a:lnTo>
                  <a:lnTo>
                    <a:pt x="1647" y="286"/>
                  </a:lnTo>
                  <a:lnTo>
                    <a:pt x="1649" y="288"/>
                  </a:lnTo>
                  <a:lnTo>
                    <a:pt x="1649" y="290"/>
                  </a:lnTo>
                  <a:lnTo>
                    <a:pt x="1652" y="293"/>
                  </a:lnTo>
                  <a:lnTo>
                    <a:pt x="1653" y="295"/>
                  </a:lnTo>
                  <a:lnTo>
                    <a:pt x="1655" y="296"/>
                  </a:lnTo>
                  <a:lnTo>
                    <a:pt x="1657" y="298"/>
                  </a:lnTo>
                  <a:lnTo>
                    <a:pt x="1657" y="299"/>
                  </a:lnTo>
                  <a:lnTo>
                    <a:pt x="1657" y="311"/>
                  </a:lnTo>
                  <a:lnTo>
                    <a:pt x="1658" y="313"/>
                  </a:lnTo>
                  <a:lnTo>
                    <a:pt x="1658" y="316"/>
                  </a:lnTo>
                  <a:lnTo>
                    <a:pt x="1658" y="319"/>
                  </a:lnTo>
                  <a:lnTo>
                    <a:pt x="1657" y="321"/>
                  </a:lnTo>
                  <a:lnTo>
                    <a:pt x="1657" y="322"/>
                  </a:lnTo>
                  <a:lnTo>
                    <a:pt x="1655" y="326"/>
                  </a:lnTo>
                  <a:lnTo>
                    <a:pt x="1655" y="332"/>
                  </a:lnTo>
                  <a:lnTo>
                    <a:pt x="1655" y="332"/>
                  </a:lnTo>
                  <a:lnTo>
                    <a:pt x="1657" y="334"/>
                  </a:lnTo>
                  <a:lnTo>
                    <a:pt x="1658" y="334"/>
                  </a:lnTo>
                  <a:lnTo>
                    <a:pt x="1660" y="335"/>
                  </a:lnTo>
                  <a:lnTo>
                    <a:pt x="1662" y="337"/>
                  </a:lnTo>
                  <a:lnTo>
                    <a:pt x="1662" y="340"/>
                  </a:lnTo>
                  <a:lnTo>
                    <a:pt x="1663" y="342"/>
                  </a:lnTo>
                  <a:lnTo>
                    <a:pt x="1665" y="342"/>
                  </a:lnTo>
                  <a:lnTo>
                    <a:pt x="1665" y="344"/>
                  </a:lnTo>
                  <a:lnTo>
                    <a:pt x="1665" y="360"/>
                  </a:lnTo>
                  <a:lnTo>
                    <a:pt x="1665" y="362"/>
                  </a:lnTo>
                  <a:lnTo>
                    <a:pt x="1663" y="363"/>
                  </a:lnTo>
                  <a:lnTo>
                    <a:pt x="1663" y="367"/>
                  </a:lnTo>
                  <a:lnTo>
                    <a:pt x="1662" y="371"/>
                  </a:lnTo>
                  <a:lnTo>
                    <a:pt x="1662" y="375"/>
                  </a:lnTo>
                  <a:lnTo>
                    <a:pt x="1660" y="378"/>
                  </a:lnTo>
                  <a:lnTo>
                    <a:pt x="1658" y="380"/>
                  </a:lnTo>
                  <a:lnTo>
                    <a:pt x="1657" y="383"/>
                  </a:lnTo>
                  <a:lnTo>
                    <a:pt x="1655" y="386"/>
                  </a:lnTo>
                  <a:lnTo>
                    <a:pt x="1652" y="391"/>
                  </a:lnTo>
                  <a:lnTo>
                    <a:pt x="1652" y="394"/>
                  </a:lnTo>
                  <a:lnTo>
                    <a:pt x="1652" y="398"/>
                  </a:lnTo>
                  <a:lnTo>
                    <a:pt x="1652" y="399"/>
                  </a:lnTo>
                  <a:lnTo>
                    <a:pt x="1652" y="401"/>
                  </a:lnTo>
                  <a:lnTo>
                    <a:pt x="1652" y="403"/>
                  </a:lnTo>
                  <a:lnTo>
                    <a:pt x="1650" y="404"/>
                  </a:lnTo>
                  <a:lnTo>
                    <a:pt x="1650" y="406"/>
                  </a:lnTo>
                  <a:lnTo>
                    <a:pt x="1650" y="406"/>
                  </a:lnTo>
                  <a:lnTo>
                    <a:pt x="1650" y="407"/>
                  </a:lnTo>
                  <a:lnTo>
                    <a:pt x="1650" y="409"/>
                  </a:lnTo>
                  <a:lnTo>
                    <a:pt x="1649" y="407"/>
                  </a:lnTo>
                  <a:lnTo>
                    <a:pt x="1647" y="409"/>
                  </a:lnTo>
                  <a:lnTo>
                    <a:pt x="1644" y="411"/>
                  </a:lnTo>
                  <a:lnTo>
                    <a:pt x="1642" y="411"/>
                  </a:lnTo>
                  <a:lnTo>
                    <a:pt x="1640" y="412"/>
                  </a:lnTo>
                  <a:lnTo>
                    <a:pt x="1639" y="414"/>
                  </a:lnTo>
                  <a:lnTo>
                    <a:pt x="1639" y="416"/>
                  </a:lnTo>
                  <a:lnTo>
                    <a:pt x="1637" y="419"/>
                  </a:lnTo>
                  <a:lnTo>
                    <a:pt x="1637" y="421"/>
                  </a:lnTo>
                  <a:lnTo>
                    <a:pt x="1637" y="422"/>
                  </a:lnTo>
                  <a:lnTo>
                    <a:pt x="1637" y="424"/>
                  </a:lnTo>
                  <a:lnTo>
                    <a:pt x="1635" y="425"/>
                  </a:lnTo>
                  <a:lnTo>
                    <a:pt x="1634" y="429"/>
                  </a:lnTo>
                  <a:lnTo>
                    <a:pt x="1632" y="430"/>
                  </a:lnTo>
                  <a:lnTo>
                    <a:pt x="1631" y="432"/>
                  </a:lnTo>
                  <a:lnTo>
                    <a:pt x="1629" y="432"/>
                  </a:lnTo>
                  <a:lnTo>
                    <a:pt x="1627" y="434"/>
                  </a:lnTo>
                  <a:lnTo>
                    <a:pt x="1624" y="437"/>
                  </a:lnTo>
                  <a:lnTo>
                    <a:pt x="1622" y="440"/>
                  </a:lnTo>
                  <a:lnTo>
                    <a:pt x="1621" y="442"/>
                  </a:lnTo>
                  <a:lnTo>
                    <a:pt x="1621" y="443"/>
                  </a:lnTo>
                  <a:lnTo>
                    <a:pt x="1621" y="447"/>
                  </a:lnTo>
                  <a:lnTo>
                    <a:pt x="1619" y="448"/>
                  </a:lnTo>
                  <a:lnTo>
                    <a:pt x="1619" y="450"/>
                  </a:lnTo>
                  <a:lnTo>
                    <a:pt x="1617" y="453"/>
                  </a:lnTo>
                  <a:lnTo>
                    <a:pt x="1617" y="457"/>
                  </a:lnTo>
                  <a:lnTo>
                    <a:pt x="1617" y="461"/>
                  </a:lnTo>
                  <a:lnTo>
                    <a:pt x="1616" y="465"/>
                  </a:lnTo>
                  <a:lnTo>
                    <a:pt x="1617" y="466"/>
                  </a:lnTo>
                  <a:lnTo>
                    <a:pt x="1617" y="468"/>
                  </a:lnTo>
                  <a:lnTo>
                    <a:pt x="1619" y="470"/>
                  </a:lnTo>
                  <a:lnTo>
                    <a:pt x="1619" y="471"/>
                  </a:lnTo>
                  <a:lnTo>
                    <a:pt x="1619" y="473"/>
                  </a:lnTo>
                  <a:lnTo>
                    <a:pt x="1619" y="475"/>
                  </a:lnTo>
                  <a:lnTo>
                    <a:pt x="1617" y="476"/>
                  </a:lnTo>
                  <a:lnTo>
                    <a:pt x="1616" y="476"/>
                  </a:lnTo>
                  <a:lnTo>
                    <a:pt x="1614" y="478"/>
                  </a:lnTo>
                  <a:lnTo>
                    <a:pt x="1611" y="478"/>
                  </a:lnTo>
                  <a:lnTo>
                    <a:pt x="1609" y="479"/>
                  </a:lnTo>
                  <a:lnTo>
                    <a:pt x="1609" y="483"/>
                  </a:lnTo>
                  <a:lnTo>
                    <a:pt x="1609" y="486"/>
                  </a:lnTo>
                  <a:lnTo>
                    <a:pt x="1609" y="491"/>
                  </a:lnTo>
                  <a:lnTo>
                    <a:pt x="1608" y="494"/>
                  </a:lnTo>
                  <a:lnTo>
                    <a:pt x="1606" y="496"/>
                  </a:lnTo>
                  <a:lnTo>
                    <a:pt x="1606" y="497"/>
                  </a:lnTo>
                  <a:lnTo>
                    <a:pt x="1606" y="499"/>
                  </a:lnTo>
                  <a:lnTo>
                    <a:pt x="1604" y="501"/>
                  </a:lnTo>
                  <a:lnTo>
                    <a:pt x="1603" y="501"/>
                  </a:lnTo>
                  <a:lnTo>
                    <a:pt x="1601" y="502"/>
                  </a:lnTo>
                  <a:lnTo>
                    <a:pt x="1599" y="502"/>
                  </a:lnTo>
                  <a:lnTo>
                    <a:pt x="1593" y="504"/>
                  </a:lnTo>
                  <a:lnTo>
                    <a:pt x="1588" y="504"/>
                  </a:lnTo>
                  <a:lnTo>
                    <a:pt x="1581" y="504"/>
                  </a:lnTo>
                  <a:lnTo>
                    <a:pt x="1580" y="504"/>
                  </a:lnTo>
                  <a:lnTo>
                    <a:pt x="1578" y="502"/>
                  </a:lnTo>
                  <a:lnTo>
                    <a:pt x="1573" y="504"/>
                  </a:lnTo>
                  <a:lnTo>
                    <a:pt x="1570" y="506"/>
                  </a:lnTo>
                  <a:lnTo>
                    <a:pt x="1568" y="506"/>
                  </a:lnTo>
                  <a:lnTo>
                    <a:pt x="1567" y="507"/>
                  </a:lnTo>
                  <a:lnTo>
                    <a:pt x="1563" y="511"/>
                  </a:lnTo>
                  <a:lnTo>
                    <a:pt x="1559" y="512"/>
                  </a:lnTo>
                  <a:lnTo>
                    <a:pt x="1559" y="514"/>
                  </a:lnTo>
                  <a:lnTo>
                    <a:pt x="1557" y="514"/>
                  </a:lnTo>
                  <a:lnTo>
                    <a:pt x="1554" y="517"/>
                  </a:lnTo>
                  <a:lnTo>
                    <a:pt x="1552" y="519"/>
                  </a:lnTo>
                  <a:lnTo>
                    <a:pt x="1550" y="520"/>
                  </a:lnTo>
                  <a:lnTo>
                    <a:pt x="1547" y="520"/>
                  </a:lnTo>
                  <a:lnTo>
                    <a:pt x="1542" y="520"/>
                  </a:lnTo>
                  <a:lnTo>
                    <a:pt x="1539" y="519"/>
                  </a:lnTo>
                  <a:lnTo>
                    <a:pt x="1537" y="515"/>
                  </a:lnTo>
                  <a:lnTo>
                    <a:pt x="1537" y="512"/>
                  </a:lnTo>
                  <a:lnTo>
                    <a:pt x="1537" y="511"/>
                  </a:lnTo>
                  <a:lnTo>
                    <a:pt x="1537" y="509"/>
                  </a:lnTo>
                  <a:lnTo>
                    <a:pt x="1534" y="506"/>
                  </a:lnTo>
                  <a:lnTo>
                    <a:pt x="1532" y="504"/>
                  </a:lnTo>
                  <a:lnTo>
                    <a:pt x="1529" y="502"/>
                  </a:lnTo>
                  <a:lnTo>
                    <a:pt x="1523" y="502"/>
                  </a:lnTo>
                  <a:lnTo>
                    <a:pt x="1523" y="507"/>
                  </a:lnTo>
                  <a:lnTo>
                    <a:pt x="1521" y="511"/>
                  </a:lnTo>
                  <a:lnTo>
                    <a:pt x="1519" y="514"/>
                  </a:lnTo>
                  <a:lnTo>
                    <a:pt x="1516" y="517"/>
                  </a:lnTo>
                  <a:lnTo>
                    <a:pt x="1511" y="519"/>
                  </a:lnTo>
                  <a:lnTo>
                    <a:pt x="1506" y="519"/>
                  </a:lnTo>
                  <a:lnTo>
                    <a:pt x="1503" y="519"/>
                  </a:lnTo>
                  <a:lnTo>
                    <a:pt x="1500" y="517"/>
                  </a:lnTo>
                  <a:lnTo>
                    <a:pt x="1496" y="517"/>
                  </a:lnTo>
                  <a:lnTo>
                    <a:pt x="1496" y="515"/>
                  </a:lnTo>
                  <a:lnTo>
                    <a:pt x="1495" y="514"/>
                  </a:lnTo>
                  <a:lnTo>
                    <a:pt x="1493" y="514"/>
                  </a:lnTo>
                  <a:lnTo>
                    <a:pt x="1491" y="512"/>
                  </a:lnTo>
                  <a:lnTo>
                    <a:pt x="1490" y="512"/>
                  </a:lnTo>
                  <a:lnTo>
                    <a:pt x="1488" y="511"/>
                  </a:lnTo>
                  <a:lnTo>
                    <a:pt x="1488" y="511"/>
                  </a:lnTo>
                  <a:lnTo>
                    <a:pt x="1487" y="509"/>
                  </a:lnTo>
                  <a:lnTo>
                    <a:pt x="1483" y="509"/>
                  </a:lnTo>
                  <a:lnTo>
                    <a:pt x="1480" y="509"/>
                  </a:lnTo>
                  <a:lnTo>
                    <a:pt x="1477" y="509"/>
                  </a:lnTo>
                  <a:lnTo>
                    <a:pt x="1473" y="509"/>
                  </a:lnTo>
                  <a:lnTo>
                    <a:pt x="1470" y="507"/>
                  </a:lnTo>
                  <a:lnTo>
                    <a:pt x="1468" y="506"/>
                  </a:lnTo>
                  <a:lnTo>
                    <a:pt x="1467" y="506"/>
                  </a:lnTo>
                  <a:lnTo>
                    <a:pt x="1464" y="504"/>
                  </a:lnTo>
                  <a:lnTo>
                    <a:pt x="1460" y="501"/>
                  </a:lnTo>
                  <a:lnTo>
                    <a:pt x="1459" y="499"/>
                  </a:lnTo>
                  <a:lnTo>
                    <a:pt x="1457" y="497"/>
                  </a:lnTo>
                  <a:lnTo>
                    <a:pt x="1457" y="496"/>
                  </a:lnTo>
                  <a:lnTo>
                    <a:pt x="1457" y="493"/>
                  </a:lnTo>
                  <a:lnTo>
                    <a:pt x="1455" y="489"/>
                  </a:lnTo>
                  <a:lnTo>
                    <a:pt x="1457" y="486"/>
                  </a:lnTo>
                  <a:lnTo>
                    <a:pt x="1457" y="484"/>
                  </a:lnTo>
                  <a:lnTo>
                    <a:pt x="1457" y="483"/>
                  </a:lnTo>
                  <a:lnTo>
                    <a:pt x="1457" y="481"/>
                  </a:lnTo>
                  <a:lnTo>
                    <a:pt x="1457" y="479"/>
                  </a:lnTo>
                  <a:lnTo>
                    <a:pt x="1457" y="478"/>
                  </a:lnTo>
                  <a:lnTo>
                    <a:pt x="1457" y="476"/>
                  </a:lnTo>
                  <a:lnTo>
                    <a:pt x="1455" y="476"/>
                  </a:lnTo>
                  <a:lnTo>
                    <a:pt x="1454" y="475"/>
                  </a:lnTo>
                  <a:lnTo>
                    <a:pt x="1452" y="475"/>
                  </a:lnTo>
                  <a:lnTo>
                    <a:pt x="1449" y="473"/>
                  </a:lnTo>
                  <a:lnTo>
                    <a:pt x="1447" y="471"/>
                  </a:lnTo>
                  <a:lnTo>
                    <a:pt x="1447" y="470"/>
                  </a:lnTo>
                  <a:lnTo>
                    <a:pt x="1447" y="468"/>
                  </a:lnTo>
                  <a:lnTo>
                    <a:pt x="1447" y="465"/>
                  </a:lnTo>
                  <a:lnTo>
                    <a:pt x="1446" y="463"/>
                  </a:lnTo>
                  <a:lnTo>
                    <a:pt x="1446" y="461"/>
                  </a:lnTo>
                  <a:lnTo>
                    <a:pt x="1444" y="461"/>
                  </a:lnTo>
                  <a:lnTo>
                    <a:pt x="1441" y="461"/>
                  </a:lnTo>
                  <a:lnTo>
                    <a:pt x="1439" y="461"/>
                  </a:lnTo>
                  <a:lnTo>
                    <a:pt x="1439" y="463"/>
                  </a:lnTo>
                  <a:lnTo>
                    <a:pt x="1437" y="465"/>
                  </a:lnTo>
                  <a:lnTo>
                    <a:pt x="1436" y="466"/>
                  </a:lnTo>
                  <a:lnTo>
                    <a:pt x="1434" y="468"/>
                  </a:lnTo>
                  <a:lnTo>
                    <a:pt x="1432" y="468"/>
                  </a:lnTo>
                  <a:lnTo>
                    <a:pt x="1431" y="468"/>
                  </a:lnTo>
                  <a:lnTo>
                    <a:pt x="1432" y="463"/>
                  </a:lnTo>
                  <a:lnTo>
                    <a:pt x="1432" y="458"/>
                  </a:lnTo>
                  <a:lnTo>
                    <a:pt x="1432" y="455"/>
                  </a:lnTo>
                  <a:lnTo>
                    <a:pt x="1432" y="455"/>
                  </a:lnTo>
                  <a:lnTo>
                    <a:pt x="1434" y="453"/>
                  </a:lnTo>
                  <a:lnTo>
                    <a:pt x="1434" y="452"/>
                  </a:lnTo>
                  <a:lnTo>
                    <a:pt x="1434" y="442"/>
                  </a:lnTo>
                  <a:lnTo>
                    <a:pt x="1432" y="442"/>
                  </a:lnTo>
                  <a:lnTo>
                    <a:pt x="1431" y="442"/>
                  </a:lnTo>
                  <a:lnTo>
                    <a:pt x="1429" y="442"/>
                  </a:lnTo>
                  <a:lnTo>
                    <a:pt x="1429" y="442"/>
                  </a:lnTo>
                  <a:lnTo>
                    <a:pt x="1428" y="440"/>
                  </a:lnTo>
                  <a:lnTo>
                    <a:pt x="1426" y="442"/>
                  </a:lnTo>
                  <a:lnTo>
                    <a:pt x="1426" y="442"/>
                  </a:lnTo>
                  <a:lnTo>
                    <a:pt x="1424" y="443"/>
                  </a:lnTo>
                  <a:lnTo>
                    <a:pt x="1424" y="443"/>
                  </a:lnTo>
                  <a:lnTo>
                    <a:pt x="1424" y="445"/>
                  </a:lnTo>
                  <a:lnTo>
                    <a:pt x="1424" y="447"/>
                  </a:lnTo>
                  <a:lnTo>
                    <a:pt x="1423" y="447"/>
                  </a:lnTo>
                  <a:lnTo>
                    <a:pt x="1423" y="447"/>
                  </a:lnTo>
                  <a:lnTo>
                    <a:pt x="1421" y="447"/>
                  </a:lnTo>
                  <a:lnTo>
                    <a:pt x="1421" y="443"/>
                  </a:lnTo>
                  <a:lnTo>
                    <a:pt x="1419" y="440"/>
                  </a:lnTo>
                  <a:lnTo>
                    <a:pt x="1421" y="437"/>
                  </a:lnTo>
                  <a:lnTo>
                    <a:pt x="1421" y="434"/>
                  </a:lnTo>
                  <a:lnTo>
                    <a:pt x="1423" y="430"/>
                  </a:lnTo>
                  <a:lnTo>
                    <a:pt x="1426" y="429"/>
                  </a:lnTo>
                  <a:lnTo>
                    <a:pt x="1428" y="427"/>
                  </a:lnTo>
                  <a:lnTo>
                    <a:pt x="1428" y="424"/>
                  </a:lnTo>
                  <a:lnTo>
                    <a:pt x="1428" y="422"/>
                  </a:lnTo>
                  <a:lnTo>
                    <a:pt x="1426" y="422"/>
                  </a:lnTo>
                  <a:lnTo>
                    <a:pt x="1426" y="421"/>
                  </a:lnTo>
                  <a:lnTo>
                    <a:pt x="1424" y="421"/>
                  </a:lnTo>
                  <a:lnTo>
                    <a:pt x="1421" y="419"/>
                  </a:lnTo>
                  <a:lnTo>
                    <a:pt x="1419" y="419"/>
                  </a:lnTo>
                  <a:lnTo>
                    <a:pt x="1418" y="421"/>
                  </a:lnTo>
                  <a:lnTo>
                    <a:pt x="1418" y="422"/>
                  </a:lnTo>
                  <a:lnTo>
                    <a:pt x="1416" y="425"/>
                  </a:lnTo>
                  <a:lnTo>
                    <a:pt x="1416" y="429"/>
                  </a:lnTo>
                  <a:lnTo>
                    <a:pt x="1414" y="430"/>
                  </a:lnTo>
                  <a:lnTo>
                    <a:pt x="1413" y="432"/>
                  </a:lnTo>
                  <a:lnTo>
                    <a:pt x="1411" y="432"/>
                  </a:lnTo>
                  <a:lnTo>
                    <a:pt x="1410" y="434"/>
                  </a:lnTo>
                  <a:lnTo>
                    <a:pt x="1410" y="435"/>
                  </a:lnTo>
                  <a:lnTo>
                    <a:pt x="1408" y="437"/>
                  </a:lnTo>
                  <a:lnTo>
                    <a:pt x="1406" y="439"/>
                  </a:lnTo>
                  <a:lnTo>
                    <a:pt x="1403" y="440"/>
                  </a:lnTo>
                  <a:lnTo>
                    <a:pt x="1401" y="442"/>
                  </a:lnTo>
                  <a:lnTo>
                    <a:pt x="1401" y="443"/>
                  </a:lnTo>
                  <a:lnTo>
                    <a:pt x="1401" y="445"/>
                  </a:lnTo>
                  <a:lnTo>
                    <a:pt x="1398" y="448"/>
                  </a:lnTo>
                  <a:lnTo>
                    <a:pt x="1395" y="450"/>
                  </a:lnTo>
                  <a:lnTo>
                    <a:pt x="1392" y="450"/>
                  </a:lnTo>
                  <a:lnTo>
                    <a:pt x="1390" y="450"/>
                  </a:lnTo>
                  <a:lnTo>
                    <a:pt x="1388" y="450"/>
                  </a:lnTo>
                  <a:lnTo>
                    <a:pt x="1387" y="448"/>
                  </a:lnTo>
                  <a:lnTo>
                    <a:pt x="1387" y="447"/>
                  </a:lnTo>
                  <a:lnTo>
                    <a:pt x="1385" y="445"/>
                  </a:lnTo>
                  <a:lnTo>
                    <a:pt x="1385" y="443"/>
                  </a:lnTo>
                  <a:lnTo>
                    <a:pt x="1385" y="440"/>
                  </a:lnTo>
                  <a:lnTo>
                    <a:pt x="1385" y="437"/>
                  </a:lnTo>
                  <a:lnTo>
                    <a:pt x="1385" y="434"/>
                  </a:lnTo>
                  <a:lnTo>
                    <a:pt x="1385" y="430"/>
                  </a:lnTo>
                  <a:lnTo>
                    <a:pt x="1383" y="427"/>
                  </a:lnTo>
                  <a:lnTo>
                    <a:pt x="1382" y="425"/>
                  </a:lnTo>
                  <a:lnTo>
                    <a:pt x="1380" y="424"/>
                  </a:lnTo>
                  <a:lnTo>
                    <a:pt x="1377" y="422"/>
                  </a:lnTo>
                  <a:lnTo>
                    <a:pt x="1374" y="422"/>
                  </a:lnTo>
                  <a:lnTo>
                    <a:pt x="1369" y="422"/>
                  </a:lnTo>
                  <a:lnTo>
                    <a:pt x="1369" y="417"/>
                  </a:lnTo>
                  <a:lnTo>
                    <a:pt x="1369" y="412"/>
                  </a:lnTo>
                  <a:lnTo>
                    <a:pt x="1369" y="411"/>
                  </a:lnTo>
                  <a:lnTo>
                    <a:pt x="1369" y="409"/>
                  </a:lnTo>
                  <a:lnTo>
                    <a:pt x="1367" y="407"/>
                  </a:lnTo>
                  <a:lnTo>
                    <a:pt x="1365" y="406"/>
                  </a:lnTo>
                  <a:lnTo>
                    <a:pt x="1364" y="404"/>
                  </a:lnTo>
                  <a:lnTo>
                    <a:pt x="1364" y="403"/>
                  </a:lnTo>
                  <a:lnTo>
                    <a:pt x="1362" y="403"/>
                  </a:lnTo>
                  <a:lnTo>
                    <a:pt x="1360" y="401"/>
                  </a:lnTo>
                  <a:lnTo>
                    <a:pt x="1359" y="401"/>
                  </a:lnTo>
                  <a:lnTo>
                    <a:pt x="1342" y="401"/>
                  </a:lnTo>
                  <a:lnTo>
                    <a:pt x="1341" y="401"/>
                  </a:lnTo>
                  <a:lnTo>
                    <a:pt x="1341" y="401"/>
                  </a:lnTo>
                  <a:lnTo>
                    <a:pt x="1338" y="401"/>
                  </a:lnTo>
                  <a:lnTo>
                    <a:pt x="1338" y="401"/>
                  </a:lnTo>
                  <a:lnTo>
                    <a:pt x="1336" y="401"/>
                  </a:lnTo>
                  <a:lnTo>
                    <a:pt x="1333" y="401"/>
                  </a:lnTo>
                  <a:lnTo>
                    <a:pt x="1331" y="399"/>
                  </a:lnTo>
                  <a:lnTo>
                    <a:pt x="1329" y="398"/>
                  </a:lnTo>
                  <a:lnTo>
                    <a:pt x="1328" y="398"/>
                  </a:lnTo>
                  <a:lnTo>
                    <a:pt x="1326" y="396"/>
                  </a:lnTo>
                  <a:lnTo>
                    <a:pt x="1323" y="394"/>
                  </a:lnTo>
                  <a:lnTo>
                    <a:pt x="1320" y="393"/>
                  </a:lnTo>
                  <a:lnTo>
                    <a:pt x="1316" y="393"/>
                  </a:lnTo>
                  <a:lnTo>
                    <a:pt x="1313" y="391"/>
                  </a:lnTo>
                  <a:lnTo>
                    <a:pt x="1310" y="393"/>
                  </a:lnTo>
                  <a:lnTo>
                    <a:pt x="1306" y="393"/>
                  </a:lnTo>
                  <a:lnTo>
                    <a:pt x="1303" y="391"/>
                  </a:lnTo>
                  <a:lnTo>
                    <a:pt x="1300" y="391"/>
                  </a:lnTo>
                  <a:lnTo>
                    <a:pt x="1297" y="391"/>
                  </a:lnTo>
                  <a:lnTo>
                    <a:pt x="1292" y="393"/>
                  </a:lnTo>
                  <a:lnTo>
                    <a:pt x="1290" y="393"/>
                  </a:lnTo>
                  <a:lnTo>
                    <a:pt x="1288" y="393"/>
                  </a:lnTo>
                  <a:lnTo>
                    <a:pt x="1288" y="393"/>
                  </a:lnTo>
                  <a:lnTo>
                    <a:pt x="1287" y="394"/>
                  </a:lnTo>
                  <a:lnTo>
                    <a:pt x="1287" y="396"/>
                  </a:lnTo>
                  <a:lnTo>
                    <a:pt x="1285" y="398"/>
                  </a:lnTo>
                  <a:lnTo>
                    <a:pt x="1284" y="399"/>
                  </a:lnTo>
                  <a:lnTo>
                    <a:pt x="1282" y="401"/>
                  </a:lnTo>
                  <a:lnTo>
                    <a:pt x="1280" y="401"/>
                  </a:lnTo>
                  <a:lnTo>
                    <a:pt x="1277" y="404"/>
                  </a:lnTo>
                  <a:lnTo>
                    <a:pt x="1275" y="406"/>
                  </a:lnTo>
                  <a:lnTo>
                    <a:pt x="1274" y="407"/>
                  </a:lnTo>
                  <a:lnTo>
                    <a:pt x="1272" y="409"/>
                  </a:lnTo>
                  <a:lnTo>
                    <a:pt x="1270" y="411"/>
                  </a:lnTo>
                  <a:lnTo>
                    <a:pt x="1267" y="411"/>
                  </a:lnTo>
                  <a:lnTo>
                    <a:pt x="1264" y="411"/>
                  </a:lnTo>
                  <a:lnTo>
                    <a:pt x="1261" y="411"/>
                  </a:lnTo>
                  <a:lnTo>
                    <a:pt x="1257" y="411"/>
                  </a:lnTo>
                  <a:lnTo>
                    <a:pt x="1256" y="409"/>
                  </a:lnTo>
                  <a:lnTo>
                    <a:pt x="1254" y="407"/>
                  </a:lnTo>
                  <a:lnTo>
                    <a:pt x="1252" y="407"/>
                  </a:lnTo>
                  <a:lnTo>
                    <a:pt x="1251" y="406"/>
                  </a:lnTo>
                  <a:lnTo>
                    <a:pt x="1244" y="406"/>
                  </a:lnTo>
                  <a:lnTo>
                    <a:pt x="1243" y="407"/>
                  </a:lnTo>
                  <a:lnTo>
                    <a:pt x="1241" y="407"/>
                  </a:lnTo>
                  <a:lnTo>
                    <a:pt x="1239" y="409"/>
                  </a:lnTo>
                  <a:lnTo>
                    <a:pt x="1238" y="409"/>
                  </a:lnTo>
                  <a:lnTo>
                    <a:pt x="1234" y="411"/>
                  </a:lnTo>
                  <a:lnTo>
                    <a:pt x="1231" y="412"/>
                  </a:lnTo>
                  <a:lnTo>
                    <a:pt x="1228" y="414"/>
                  </a:lnTo>
                  <a:lnTo>
                    <a:pt x="1225" y="417"/>
                  </a:lnTo>
                  <a:lnTo>
                    <a:pt x="1221" y="421"/>
                  </a:lnTo>
                  <a:lnTo>
                    <a:pt x="1220" y="422"/>
                  </a:lnTo>
                  <a:lnTo>
                    <a:pt x="1216" y="425"/>
                  </a:lnTo>
                  <a:lnTo>
                    <a:pt x="1215" y="429"/>
                  </a:lnTo>
                  <a:lnTo>
                    <a:pt x="1213" y="432"/>
                  </a:lnTo>
                  <a:lnTo>
                    <a:pt x="1212" y="434"/>
                  </a:lnTo>
                  <a:lnTo>
                    <a:pt x="1210" y="434"/>
                  </a:lnTo>
                  <a:lnTo>
                    <a:pt x="1208" y="437"/>
                  </a:lnTo>
                  <a:lnTo>
                    <a:pt x="1207" y="437"/>
                  </a:lnTo>
                  <a:lnTo>
                    <a:pt x="1205" y="439"/>
                  </a:lnTo>
                  <a:lnTo>
                    <a:pt x="1202" y="439"/>
                  </a:lnTo>
                  <a:lnTo>
                    <a:pt x="1200" y="439"/>
                  </a:lnTo>
                  <a:lnTo>
                    <a:pt x="1197" y="437"/>
                  </a:lnTo>
                  <a:lnTo>
                    <a:pt x="1195" y="437"/>
                  </a:lnTo>
                  <a:lnTo>
                    <a:pt x="1194" y="437"/>
                  </a:lnTo>
                  <a:lnTo>
                    <a:pt x="1189" y="435"/>
                  </a:lnTo>
                  <a:lnTo>
                    <a:pt x="1185" y="434"/>
                  </a:lnTo>
                  <a:lnTo>
                    <a:pt x="1180" y="432"/>
                  </a:lnTo>
                  <a:lnTo>
                    <a:pt x="1177" y="432"/>
                  </a:lnTo>
                  <a:lnTo>
                    <a:pt x="1172" y="432"/>
                  </a:lnTo>
                  <a:lnTo>
                    <a:pt x="1169" y="432"/>
                  </a:lnTo>
                  <a:lnTo>
                    <a:pt x="1166" y="432"/>
                  </a:lnTo>
                  <a:lnTo>
                    <a:pt x="1164" y="434"/>
                  </a:lnTo>
                  <a:lnTo>
                    <a:pt x="1164" y="434"/>
                  </a:lnTo>
                  <a:lnTo>
                    <a:pt x="1162" y="435"/>
                  </a:lnTo>
                  <a:lnTo>
                    <a:pt x="1159" y="435"/>
                  </a:lnTo>
                  <a:lnTo>
                    <a:pt x="1156" y="435"/>
                  </a:lnTo>
                  <a:lnTo>
                    <a:pt x="1153" y="435"/>
                  </a:lnTo>
                  <a:lnTo>
                    <a:pt x="1149" y="437"/>
                  </a:lnTo>
                  <a:lnTo>
                    <a:pt x="1148" y="439"/>
                  </a:lnTo>
                  <a:lnTo>
                    <a:pt x="1148" y="440"/>
                  </a:lnTo>
                  <a:lnTo>
                    <a:pt x="1146" y="442"/>
                  </a:lnTo>
                  <a:lnTo>
                    <a:pt x="1144" y="442"/>
                  </a:lnTo>
                  <a:lnTo>
                    <a:pt x="1144" y="443"/>
                  </a:lnTo>
                  <a:lnTo>
                    <a:pt x="1143" y="445"/>
                  </a:lnTo>
                  <a:lnTo>
                    <a:pt x="1141" y="448"/>
                  </a:lnTo>
                  <a:lnTo>
                    <a:pt x="1139" y="450"/>
                  </a:lnTo>
                  <a:lnTo>
                    <a:pt x="1138" y="450"/>
                  </a:lnTo>
                  <a:lnTo>
                    <a:pt x="1136" y="452"/>
                  </a:lnTo>
                  <a:lnTo>
                    <a:pt x="1135" y="453"/>
                  </a:lnTo>
                  <a:lnTo>
                    <a:pt x="1133" y="453"/>
                  </a:lnTo>
                  <a:lnTo>
                    <a:pt x="1133" y="453"/>
                  </a:lnTo>
                  <a:lnTo>
                    <a:pt x="1131" y="453"/>
                  </a:lnTo>
                  <a:lnTo>
                    <a:pt x="1128" y="455"/>
                  </a:lnTo>
                  <a:lnTo>
                    <a:pt x="1125" y="455"/>
                  </a:lnTo>
                  <a:lnTo>
                    <a:pt x="1121" y="455"/>
                  </a:lnTo>
                  <a:lnTo>
                    <a:pt x="1120" y="455"/>
                  </a:lnTo>
                  <a:lnTo>
                    <a:pt x="1117" y="455"/>
                  </a:lnTo>
                  <a:lnTo>
                    <a:pt x="1113" y="455"/>
                  </a:lnTo>
                  <a:lnTo>
                    <a:pt x="1110" y="453"/>
                  </a:lnTo>
                  <a:lnTo>
                    <a:pt x="1108" y="452"/>
                  </a:lnTo>
                  <a:lnTo>
                    <a:pt x="1107" y="452"/>
                  </a:lnTo>
                  <a:lnTo>
                    <a:pt x="1105" y="452"/>
                  </a:lnTo>
                  <a:lnTo>
                    <a:pt x="1102" y="450"/>
                  </a:lnTo>
                  <a:lnTo>
                    <a:pt x="1099" y="448"/>
                  </a:lnTo>
                  <a:lnTo>
                    <a:pt x="1095" y="447"/>
                  </a:lnTo>
                  <a:lnTo>
                    <a:pt x="1094" y="445"/>
                  </a:lnTo>
                  <a:lnTo>
                    <a:pt x="1092" y="445"/>
                  </a:lnTo>
                  <a:lnTo>
                    <a:pt x="1090" y="442"/>
                  </a:lnTo>
                  <a:lnTo>
                    <a:pt x="1089" y="440"/>
                  </a:lnTo>
                  <a:lnTo>
                    <a:pt x="1089" y="439"/>
                  </a:lnTo>
                  <a:lnTo>
                    <a:pt x="1085" y="437"/>
                  </a:lnTo>
                  <a:lnTo>
                    <a:pt x="1082" y="437"/>
                  </a:lnTo>
                  <a:lnTo>
                    <a:pt x="1079" y="437"/>
                  </a:lnTo>
                  <a:lnTo>
                    <a:pt x="1077" y="434"/>
                  </a:lnTo>
                  <a:lnTo>
                    <a:pt x="1079" y="432"/>
                  </a:lnTo>
                  <a:lnTo>
                    <a:pt x="1081" y="430"/>
                  </a:lnTo>
                  <a:lnTo>
                    <a:pt x="1084" y="429"/>
                  </a:lnTo>
                  <a:lnTo>
                    <a:pt x="1085" y="427"/>
                  </a:lnTo>
                  <a:lnTo>
                    <a:pt x="1089" y="425"/>
                  </a:lnTo>
                  <a:lnTo>
                    <a:pt x="1090" y="424"/>
                  </a:lnTo>
                  <a:lnTo>
                    <a:pt x="1094" y="424"/>
                  </a:lnTo>
                  <a:lnTo>
                    <a:pt x="1097" y="424"/>
                  </a:lnTo>
                  <a:lnTo>
                    <a:pt x="1097" y="411"/>
                  </a:lnTo>
                  <a:lnTo>
                    <a:pt x="1097" y="409"/>
                  </a:lnTo>
                  <a:lnTo>
                    <a:pt x="1095" y="407"/>
                  </a:lnTo>
                  <a:lnTo>
                    <a:pt x="1095" y="406"/>
                  </a:lnTo>
                  <a:lnTo>
                    <a:pt x="1094" y="404"/>
                  </a:lnTo>
                  <a:lnTo>
                    <a:pt x="1094" y="401"/>
                  </a:lnTo>
                  <a:lnTo>
                    <a:pt x="1092" y="396"/>
                  </a:lnTo>
                  <a:lnTo>
                    <a:pt x="1092" y="393"/>
                  </a:lnTo>
                  <a:lnTo>
                    <a:pt x="1092" y="389"/>
                  </a:lnTo>
                  <a:lnTo>
                    <a:pt x="1092" y="386"/>
                  </a:lnTo>
                  <a:lnTo>
                    <a:pt x="1092" y="385"/>
                  </a:lnTo>
                  <a:lnTo>
                    <a:pt x="1092" y="383"/>
                  </a:lnTo>
                  <a:lnTo>
                    <a:pt x="1090" y="381"/>
                  </a:lnTo>
                  <a:lnTo>
                    <a:pt x="1090" y="380"/>
                  </a:lnTo>
                  <a:lnTo>
                    <a:pt x="1087" y="376"/>
                  </a:lnTo>
                  <a:lnTo>
                    <a:pt x="1085" y="371"/>
                  </a:lnTo>
                  <a:lnTo>
                    <a:pt x="1084" y="371"/>
                  </a:lnTo>
                  <a:lnTo>
                    <a:pt x="1082" y="370"/>
                  </a:lnTo>
                  <a:lnTo>
                    <a:pt x="1081" y="367"/>
                  </a:lnTo>
                  <a:lnTo>
                    <a:pt x="1081" y="365"/>
                  </a:lnTo>
                  <a:lnTo>
                    <a:pt x="1079" y="362"/>
                  </a:lnTo>
                  <a:lnTo>
                    <a:pt x="1079" y="360"/>
                  </a:lnTo>
                  <a:lnTo>
                    <a:pt x="1079" y="358"/>
                  </a:lnTo>
                  <a:lnTo>
                    <a:pt x="1079" y="357"/>
                  </a:lnTo>
                  <a:lnTo>
                    <a:pt x="1079" y="353"/>
                  </a:lnTo>
                  <a:lnTo>
                    <a:pt x="1077" y="350"/>
                  </a:lnTo>
                  <a:lnTo>
                    <a:pt x="1076" y="347"/>
                  </a:lnTo>
                  <a:lnTo>
                    <a:pt x="1076" y="344"/>
                  </a:lnTo>
                  <a:lnTo>
                    <a:pt x="1074" y="342"/>
                  </a:lnTo>
                  <a:lnTo>
                    <a:pt x="1072" y="339"/>
                  </a:lnTo>
                  <a:lnTo>
                    <a:pt x="1072" y="335"/>
                  </a:lnTo>
                  <a:lnTo>
                    <a:pt x="1072" y="332"/>
                  </a:lnTo>
                  <a:lnTo>
                    <a:pt x="1072" y="329"/>
                  </a:lnTo>
                  <a:lnTo>
                    <a:pt x="1071" y="327"/>
                  </a:lnTo>
                  <a:lnTo>
                    <a:pt x="1071" y="326"/>
                  </a:lnTo>
                  <a:lnTo>
                    <a:pt x="1069" y="324"/>
                  </a:lnTo>
                  <a:lnTo>
                    <a:pt x="1067" y="322"/>
                  </a:lnTo>
                  <a:lnTo>
                    <a:pt x="1066" y="321"/>
                  </a:lnTo>
                  <a:lnTo>
                    <a:pt x="1064" y="319"/>
                  </a:lnTo>
                  <a:lnTo>
                    <a:pt x="1063" y="317"/>
                  </a:lnTo>
                  <a:lnTo>
                    <a:pt x="1061" y="316"/>
                  </a:lnTo>
                  <a:lnTo>
                    <a:pt x="1059" y="313"/>
                  </a:lnTo>
                  <a:lnTo>
                    <a:pt x="1056" y="311"/>
                  </a:lnTo>
                  <a:lnTo>
                    <a:pt x="1054" y="309"/>
                  </a:lnTo>
                  <a:lnTo>
                    <a:pt x="1054" y="308"/>
                  </a:lnTo>
                  <a:lnTo>
                    <a:pt x="1053" y="308"/>
                  </a:lnTo>
                  <a:lnTo>
                    <a:pt x="1053" y="301"/>
                  </a:lnTo>
                  <a:lnTo>
                    <a:pt x="1054" y="299"/>
                  </a:lnTo>
                  <a:lnTo>
                    <a:pt x="1056" y="299"/>
                  </a:lnTo>
                  <a:lnTo>
                    <a:pt x="1058" y="299"/>
                  </a:lnTo>
                  <a:lnTo>
                    <a:pt x="1059" y="299"/>
                  </a:lnTo>
                  <a:lnTo>
                    <a:pt x="1061" y="301"/>
                  </a:lnTo>
                  <a:lnTo>
                    <a:pt x="1063" y="301"/>
                  </a:lnTo>
                  <a:lnTo>
                    <a:pt x="1063" y="303"/>
                  </a:lnTo>
                  <a:lnTo>
                    <a:pt x="1064" y="303"/>
                  </a:lnTo>
                  <a:lnTo>
                    <a:pt x="1067" y="303"/>
                  </a:lnTo>
                  <a:lnTo>
                    <a:pt x="1069" y="303"/>
                  </a:lnTo>
                  <a:lnTo>
                    <a:pt x="1071" y="304"/>
                  </a:lnTo>
                  <a:lnTo>
                    <a:pt x="1071" y="301"/>
                  </a:lnTo>
                  <a:lnTo>
                    <a:pt x="1067" y="296"/>
                  </a:lnTo>
                  <a:lnTo>
                    <a:pt x="1064" y="291"/>
                  </a:lnTo>
                  <a:lnTo>
                    <a:pt x="1064" y="290"/>
                  </a:lnTo>
                  <a:lnTo>
                    <a:pt x="1063" y="286"/>
                  </a:lnTo>
                  <a:lnTo>
                    <a:pt x="1061" y="285"/>
                  </a:lnTo>
                  <a:lnTo>
                    <a:pt x="1059" y="283"/>
                  </a:lnTo>
                  <a:lnTo>
                    <a:pt x="1058" y="281"/>
                  </a:lnTo>
                  <a:lnTo>
                    <a:pt x="1056" y="280"/>
                  </a:lnTo>
                  <a:lnTo>
                    <a:pt x="1056" y="277"/>
                  </a:lnTo>
                  <a:lnTo>
                    <a:pt x="1056" y="273"/>
                  </a:lnTo>
                  <a:lnTo>
                    <a:pt x="1056" y="270"/>
                  </a:lnTo>
                  <a:lnTo>
                    <a:pt x="1056" y="270"/>
                  </a:lnTo>
                  <a:lnTo>
                    <a:pt x="1058" y="268"/>
                  </a:lnTo>
                  <a:lnTo>
                    <a:pt x="1059" y="268"/>
                  </a:lnTo>
                  <a:lnTo>
                    <a:pt x="1061" y="267"/>
                  </a:lnTo>
                  <a:lnTo>
                    <a:pt x="1061" y="265"/>
                  </a:lnTo>
                  <a:lnTo>
                    <a:pt x="1061" y="262"/>
                  </a:lnTo>
                  <a:lnTo>
                    <a:pt x="1061" y="259"/>
                  </a:lnTo>
                  <a:lnTo>
                    <a:pt x="1061" y="254"/>
                  </a:lnTo>
                  <a:lnTo>
                    <a:pt x="1061" y="252"/>
                  </a:lnTo>
                  <a:lnTo>
                    <a:pt x="1061" y="250"/>
                  </a:lnTo>
                  <a:lnTo>
                    <a:pt x="1061" y="249"/>
                  </a:lnTo>
                  <a:lnTo>
                    <a:pt x="1061" y="247"/>
                  </a:lnTo>
                  <a:lnTo>
                    <a:pt x="1061" y="245"/>
                  </a:lnTo>
                  <a:lnTo>
                    <a:pt x="1061" y="244"/>
                  </a:lnTo>
                  <a:lnTo>
                    <a:pt x="1063" y="244"/>
                  </a:lnTo>
                  <a:lnTo>
                    <a:pt x="1064" y="244"/>
                  </a:lnTo>
                  <a:lnTo>
                    <a:pt x="1066" y="241"/>
                  </a:lnTo>
                  <a:lnTo>
                    <a:pt x="1066" y="237"/>
                  </a:lnTo>
                  <a:lnTo>
                    <a:pt x="1067" y="239"/>
                  </a:lnTo>
                  <a:lnTo>
                    <a:pt x="1069" y="241"/>
                  </a:lnTo>
                  <a:lnTo>
                    <a:pt x="1069" y="241"/>
                  </a:lnTo>
                  <a:lnTo>
                    <a:pt x="1067" y="242"/>
                  </a:lnTo>
                  <a:lnTo>
                    <a:pt x="1069" y="244"/>
                  </a:lnTo>
                  <a:lnTo>
                    <a:pt x="1071" y="244"/>
                  </a:lnTo>
                  <a:lnTo>
                    <a:pt x="1072" y="244"/>
                  </a:lnTo>
                  <a:lnTo>
                    <a:pt x="1074" y="245"/>
                  </a:lnTo>
                  <a:lnTo>
                    <a:pt x="1076" y="245"/>
                  </a:lnTo>
                  <a:lnTo>
                    <a:pt x="1077" y="247"/>
                  </a:lnTo>
                  <a:lnTo>
                    <a:pt x="1079" y="247"/>
                  </a:lnTo>
                  <a:lnTo>
                    <a:pt x="1081" y="247"/>
                  </a:lnTo>
                  <a:lnTo>
                    <a:pt x="1082" y="245"/>
                  </a:lnTo>
                  <a:lnTo>
                    <a:pt x="1082" y="244"/>
                  </a:lnTo>
                  <a:lnTo>
                    <a:pt x="1082" y="241"/>
                  </a:lnTo>
                  <a:lnTo>
                    <a:pt x="1082" y="237"/>
                  </a:lnTo>
                  <a:lnTo>
                    <a:pt x="1084" y="234"/>
                  </a:lnTo>
                  <a:lnTo>
                    <a:pt x="1087" y="231"/>
                  </a:lnTo>
                  <a:lnTo>
                    <a:pt x="1089" y="229"/>
                  </a:lnTo>
                  <a:lnTo>
                    <a:pt x="1090" y="229"/>
                  </a:lnTo>
                  <a:lnTo>
                    <a:pt x="1095" y="227"/>
                  </a:lnTo>
                  <a:lnTo>
                    <a:pt x="1100" y="224"/>
                  </a:lnTo>
                  <a:lnTo>
                    <a:pt x="1105" y="223"/>
                  </a:lnTo>
                  <a:lnTo>
                    <a:pt x="1108" y="221"/>
                  </a:lnTo>
                  <a:lnTo>
                    <a:pt x="1110" y="219"/>
                  </a:lnTo>
                  <a:lnTo>
                    <a:pt x="1112" y="218"/>
                  </a:lnTo>
                  <a:lnTo>
                    <a:pt x="1113" y="218"/>
                  </a:lnTo>
                  <a:lnTo>
                    <a:pt x="1115" y="218"/>
                  </a:lnTo>
                  <a:lnTo>
                    <a:pt x="1118" y="218"/>
                  </a:lnTo>
                  <a:lnTo>
                    <a:pt x="1121" y="218"/>
                  </a:lnTo>
                  <a:lnTo>
                    <a:pt x="1125" y="216"/>
                  </a:lnTo>
                  <a:lnTo>
                    <a:pt x="1126" y="214"/>
                  </a:lnTo>
                  <a:lnTo>
                    <a:pt x="1128" y="214"/>
                  </a:lnTo>
                  <a:lnTo>
                    <a:pt x="1131" y="213"/>
                  </a:lnTo>
                  <a:lnTo>
                    <a:pt x="1133" y="211"/>
                  </a:lnTo>
                  <a:lnTo>
                    <a:pt x="1136" y="211"/>
                  </a:lnTo>
                  <a:lnTo>
                    <a:pt x="1138" y="211"/>
                  </a:lnTo>
                  <a:lnTo>
                    <a:pt x="1143" y="211"/>
                  </a:lnTo>
                  <a:lnTo>
                    <a:pt x="1148" y="211"/>
                  </a:lnTo>
                  <a:lnTo>
                    <a:pt x="1153" y="211"/>
                  </a:lnTo>
                  <a:lnTo>
                    <a:pt x="1154" y="211"/>
                  </a:lnTo>
                  <a:lnTo>
                    <a:pt x="1156" y="209"/>
                  </a:lnTo>
                  <a:lnTo>
                    <a:pt x="1157" y="211"/>
                  </a:lnTo>
                  <a:lnTo>
                    <a:pt x="1159" y="209"/>
                  </a:lnTo>
                  <a:lnTo>
                    <a:pt x="1161" y="209"/>
                  </a:lnTo>
                  <a:lnTo>
                    <a:pt x="1162" y="209"/>
                  </a:lnTo>
                  <a:lnTo>
                    <a:pt x="1166" y="208"/>
                  </a:lnTo>
                  <a:lnTo>
                    <a:pt x="1167" y="206"/>
                  </a:lnTo>
                  <a:lnTo>
                    <a:pt x="1169" y="206"/>
                  </a:lnTo>
                  <a:lnTo>
                    <a:pt x="1169" y="205"/>
                  </a:lnTo>
                  <a:lnTo>
                    <a:pt x="1171" y="203"/>
                  </a:lnTo>
                  <a:lnTo>
                    <a:pt x="1172" y="200"/>
                  </a:lnTo>
                  <a:lnTo>
                    <a:pt x="1175" y="196"/>
                  </a:lnTo>
                  <a:lnTo>
                    <a:pt x="1177" y="195"/>
                  </a:lnTo>
                  <a:lnTo>
                    <a:pt x="1179" y="195"/>
                  </a:lnTo>
                  <a:lnTo>
                    <a:pt x="1179" y="193"/>
                  </a:lnTo>
                  <a:lnTo>
                    <a:pt x="1179" y="191"/>
                  </a:lnTo>
                  <a:lnTo>
                    <a:pt x="1180" y="190"/>
                  </a:lnTo>
                  <a:lnTo>
                    <a:pt x="1182" y="188"/>
                  </a:lnTo>
                  <a:lnTo>
                    <a:pt x="1184" y="187"/>
                  </a:lnTo>
                  <a:lnTo>
                    <a:pt x="1185" y="185"/>
                  </a:lnTo>
                  <a:lnTo>
                    <a:pt x="1185" y="183"/>
                  </a:lnTo>
                  <a:lnTo>
                    <a:pt x="1187" y="182"/>
                  </a:lnTo>
                  <a:lnTo>
                    <a:pt x="1189" y="182"/>
                  </a:lnTo>
                  <a:lnTo>
                    <a:pt x="1189" y="178"/>
                  </a:lnTo>
                  <a:lnTo>
                    <a:pt x="1189" y="175"/>
                  </a:lnTo>
                  <a:lnTo>
                    <a:pt x="1189" y="172"/>
                  </a:lnTo>
                  <a:lnTo>
                    <a:pt x="1189" y="168"/>
                  </a:lnTo>
                  <a:lnTo>
                    <a:pt x="1189" y="165"/>
                  </a:lnTo>
                  <a:lnTo>
                    <a:pt x="1190" y="162"/>
                  </a:lnTo>
                  <a:lnTo>
                    <a:pt x="1190" y="160"/>
                  </a:lnTo>
                  <a:lnTo>
                    <a:pt x="1192" y="159"/>
                  </a:lnTo>
                  <a:lnTo>
                    <a:pt x="1194" y="157"/>
                  </a:lnTo>
                  <a:lnTo>
                    <a:pt x="1195" y="157"/>
                  </a:lnTo>
                  <a:lnTo>
                    <a:pt x="1197" y="155"/>
                  </a:lnTo>
                  <a:lnTo>
                    <a:pt x="1198" y="155"/>
                  </a:lnTo>
                  <a:lnTo>
                    <a:pt x="1207" y="155"/>
                  </a:lnTo>
                  <a:lnTo>
                    <a:pt x="1207" y="157"/>
                  </a:lnTo>
                  <a:lnTo>
                    <a:pt x="1207" y="159"/>
                  </a:lnTo>
                  <a:lnTo>
                    <a:pt x="1207" y="162"/>
                  </a:lnTo>
                  <a:lnTo>
                    <a:pt x="1208" y="165"/>
                  </a:lnTo>
                  <a:lnTo>
                    <a:pt x="1208" y="165"/>
                  </a:lnTo>
                  <a:lnTo>
                    <a:pt x="1207" y="167"/>
                  </a:lnTo>
                  <a:lnTo>
                    <a:pt x="1221" y="167"/>
                  </a:lnTo>
                  <a:lnTo>
                    <a:pt x="1221" y="160"/>
                  </a:lnTo>
                  <a:lnTo>
                    <a:pt x="1221" y="159"/>
                  </a:lnTo>
                  <a:lnTo>
                    <a:pt x="1220" y="157"/>
                  </a:lnTo>
                  <a:lnTo>
                    <a:pt x="1218" y="155"/>
                  </a:lnTo>
                  <a:lnTo>
                    <a:pt x="1216" y="154"/>
                  </a:lnTo>
                  <a:lnTo>
                    <a:pt x="1215" y="152"/>
                  </a:lnTo>
                  <a:lnTo>
                    <a:pt x="1215" y="150"/>
                  </a:lnTo>
                  <a:lnTo>
                    <a:pt x="1215" y="146"/>
                  </a:lnTo>
                  <a:lnTo>
                    <a:pt x="1218" y="146"/>
                  </a:lnTo>
                  <a:lnTo>
                    <a:pt x="1221" y="146"/>
                  </a:lnTo>
                  <a:lnTo>
                    <a:pt x="1223" y="146"/>
                  </a:lnTo>
                  <a:lnTo>
                    <a:pt x="1225" y="146"/>
                  </a:lnTo>
                  <a:lnTo>
                    <a:pt x="1226" y="146"/>
                  </a:lnTo>
                  <a:lnTo>
                    <a:pt x="1226" y="144"/>
                  </a:lnTo>
                  <a:lnTo>
                    <a:pt x="1228" y="142"/>
                  </a:lnTo>
                  <a:lnTo>
                    <a:pt x="1228" y="139"/>
                  </a:lnTo>
                  <a:lnTo>
                    <a:pt x="1230" y="136"/>
                  </a:lnTo>
                  <a:lnTo>
                    <a:pt x="1230" y="134"/>
                  </a:lnTo>
                  <a:lnTo>
                    <a:pt x="1231" y="131"/>
                  </a:lnTo>
                  <a:lnTo>
                    <a:pt x="1234" y="129"/>
                  </a:lnTo>
                  <a:lnTo>
                    <a:pt x="1236" y="129"/>
                  </a:lnTo>
                  <a:lnTo>
                    <a:pt x="1239" y="129"/>
                  </a:lnTo>
                  <a:lnTo>
                    <a:pt x="1241" y="129"/>
                  </a:lnTo>
                  <a:lnTo>
                    <a:pt x="1241" y="128"/>
                  </a:lnTo>
                  <a:lnTo>
                    <a:pt x="1243" y="128"/>
                  </a:lnTo>
                  <a:lnTo>
                    <a:pt x="1244" y="126"/>
                  </a:lnTo>
                  <a:lnTo>
                    <a:pt x="1246" y="124"/>
                  </a:lnTo>
                  <a:lnTo>
                    <a:pt x="1246" y="123"/>
                  </a:lnTo>
                  <a:lnTo>
                    <a:pt x="1248" y="121"/>
                  </a:lnTo>
                  <a:lnTo>
                    <a:pt x="1251" y="118"/>
                  </a:lnTo>
                  <a:lnTo>
                    <a:pt x="1254" y="118"/>
                  </a:lnTo>
                  <a:lnTo>
                    <a:pt x="1256" y="118"/>
                  </a:lnTo>
                  <a:lnTo>
                    <a:pt x="1259" y="118"/>
                  </a:lnTo>
                  <a:lnTo>
                    <a:pt x="1262" y="116"/>
                  </a:lnTo>
                  <a:lnTo>
                    <a:pt x="1264" y="116"/>
                  </a:lnTo>
                  <a:lnTo>
                    <a:pt x="1266" y="116"/>
                  </a:lnTo>
                  <a:lnTo>
                    <a:pt x="1272" y="116"/>
                  </a:lnTo>
                  <a:lnTo>
                    <a:pt x="1274" y="119"/>
                  </a:lnTo>
                  <a:lnTo>
                    <a:pt x="1274" y="123"/>
                  </a:lnTo>
                  <a:lnTo>
                    <a:pt x="1277" y="123"/>
                  </a:lnTo>
                  <a:lnTo>
                    <a:pt x="1282" y="123"/>
                  </a:lnTo>
                  <a:lnTo>
                    <a:pt x="1284" y="123"/>
                  </a:lnTo>
                  <a:lnTo>
                    <a:pt x="1285" y="123"/>
                  </a:lnTo>
                  <a:lnTo>
                    <a:pt x="1285" y="124"/>
                  </a:lnTo>
                  <a:lnTo>
                    <a:pt x="1285" y="124"/>
                  </a:lnTo>
                  <a:lnTo>
                    <a:pt x="1287" y="126"/>
                  </a:lnTo>
                  <a:lnTo>
                    <a:pt x="1290" y="128"/>
                  </a:lnTo>
                  <a:lnTo>
                    <a:pt x="1293" y="128"/>
                  </a:lnTo>
                  <a:lnTo>
                    <a:pt x="1298" y="128"/>
                  </a:lnTo>
                  <a:lnTo>
                    <a:pt x="1302" y="129"/>
                  </a:lnTo>
                  <a:lnTo>
                    <a:pt x="1303" y="128"/>
                  </a:lnTo>
                  <a:lnTo>
                    <a:pt x="1305" y="128"/>
                  </a:lnTo>
                  <a:lnTo>
                    <a:pt x="1306" y="126"/>
                  </a:lnTo>
                  <a:lnTo>
                    <a:pt x="1306" y="121"/>
                  </a:lnTo>
                  <a:lnTo>
                    <a:pt x="1306" y="119"/>
                  </a:lnTo>
                  <a:lnTo>
                    <a:pt x="1308" y="118"/>
                  </a:lnTo>
                  <a:lnTo>
                    <a:pt x="1308" y="114"/>
                  </a:lnTo>
                  <a:lnTo>
                    <a:pt x="1308" y="111"/>
                  </a:lnTo>
                  <a:lnTo>
                    <a:pt x="1306" y="110"/>
                  </a:lnTo>
                  <a:lnTo>
                    <a:pt x="1306" y="110"/>
                  </a:lnTo>
                  <a:lnTo>
                    <a:pt x="1306" y="108"/>
                  </a:lnTo>
                  <a:lnTo>
                    <a:pt x="1308" y="106"/>
                  </a:lnTo>
                  <a:lnTo>
                    <a:pt x="1308" y="105"/>
                  </a:lnTo>
                  <a:lnTo>
                    <a:pt x="1310" y="103"/>
                  </a:lnTo>
                  <a:lnTo>
                    <a:pt x="1311" y="101"/>
                  </a:lnTo>
                  <a:lnTo>
                    <a:pt x="1315" y="101"/>
                  </a:lnTo>
                  <a:lnTo>
                    <a:pt x="1318" y="98"/>
                  </a:lnTo>
                  <a:lnTo>
                    <a:pt x="1320" y="96"/>
                  </a:lnTo>
                  <a:lnTo>
                    <a:pt x="1323" y="95"/>
                  </a:lnTo>
                  <a:lnTo>
                    <a:pt x="1324" y="93"/>
                  </a:lnTo>
                  <a:lnTo>
                    <a:pt x="1326" y="92"/>
                  </a:lnTo>
                  <a:lnTo>
                    <a:pt x="1329" y="90"/>
                  </a:lnTo>
                  <a:lnTo>
                    <a:pt x="1331" y="88"/>
                  </a:lnTo>
                  <a:lnTo>
                    <a:pt x="1333" y="88"/>
                  </a:lnTo>
                  <a:lnTo>
                    <a:pt x="1336" y="88"/>
                  </a:lnTo>
                  <a:lnTo>
                    <a:pt x="1338" y="88"/>
                  </a:lnTo>
                  <a:lnTo>
                    <a:pt x="1342" y="88"/>
                  </a:lnTo>
                  <a:lnTo>
                    <a:pt x="1346" y="88"/>
                  </a:lnTo>
                  <a:lnTo>
                    <a:pt x="1347" y="88"/>
                  </a:lnTo>
                  <a:lnTo>
                    <a:pt x="1349" y="87"/>
                  </a:lnTo>
                  <a:lnTo>
                    <a:pt x="1349" y="85"/>
                  </a:lnTo>
                  <a:lnTo>
                    <a:pt x="1349" y="85"/>
                  </a:lnTo>
                  <a:lnTo>
                    <a:pt x="1349" y="83"/>
                  </a:lnTo>
                  <a:lnTo>
                    <a:pt x="1347" y="83"/>
                  </a:lnTo>
                  <a:lnTo>
                    <a:pt x="1346" y="83"/>
                  </a:lnTo>
                  <a:lnTo>
                    <a:pt x="1344" y="82"/>
                  </a:lnTo>
                  <a:lnTo>
                    <a:pt x="1342" y="82"/>
                  </a:lnTo>
                  <a:lnTo>
                    <a:pt x="1339" y="80"/>
                  </a:lnTo>
                  <a:lnTo>
                    <a:pt x="1336" y="80"/>
                  </a:lnTo>
                  <a:lnTo>
                    <a:pt x="1336" y="78"/>
                  </a:lnTo>
                  <a:lnTo>
                    <a:pt x="1336" y="78"/>
                  </a:lnTo>
                  <a:lnTo>
                    <a:pt x="1336" y="77"/>
                  </a:lnTo>
                  <a:lnTo>
                    <a:pt x="1336" y="70"/>
                  </a:lnTo>
                  <a:lnTo>
                    <a:pt x="1336" y="70"/>
                  </a:lnTo>
                  <a:lnTo>
                    <a:pt x="1338" y="70"/>
                  </a:lnTo>
                  <a:lnTo>
                    <a:pt x="1339" y="70"/>
                  </a:lnTo>
                  <a:lnTo>
                    <a:pt x="1341" y="70"/>
                  </a:lnTo>
                  <a:lnTo>
                    <a:pt x="1344" y="70"/>
                  </a:lnTo>
                  <a:lnTo>
                    <a:pt x="1346" y="70"/>
                  </a:lnTo>
                  <a:close/>
                  <a:moveTo>
                    <a:pt x="1208" y="64"/>
                  </a:moveTo>
                  <a:lnTo>
                    <a:pt x="1210" y="67"/>
                  </a:lnTo>
                  <a:lnTo>
                    <a:pt x="1210" y="72"/>
                  </a:lnTo>
                  <a:lnTo>
                    <a:pt x="1200" y="72"/>
                  </a:lnTo>
                  <a:lnTo>
                    <a:pt x="1198" y="70"/>
                  </a:lnTo>
                  <a:lnTo>
                    <a:pt x="1198" y="69"/>
                  </a:lnTo>
                  <a:lnTo>
                    <a:pt x="1202" y="65"/>
                  </a:lnTo>
                  <a:lnTo>
                    <a:pt x="1205" y="65"/>
                  </a:lnTo>
                  <a:lnTo>
                    <a:pt x="1208" y="64"/>
                  </a:lnTo>
                  <a:close/>
                  <a:moveTo>
                    <a:pt x="1758" y="44"/>
                  </a:moveTo>
                  <a:lnTo>
                    <a:pt x="1761" y="44"/>
                  </a:lnTo>
                  <a:lnTo>
                    <a:pt x="1763" y="46"/>
                  </a:lnTo>
                  <a:lnTo>
                    <a:pt x="1765" y="46"/>
                  </a:lnTo>
                  <a:lnTo>
                    <a:pt x="1766" y="46"/>
                  </a:lnTo>
                  <a:lnTo>
                    <a:pt x="1766" y="46"/>
                  </a:lnTo>
                  <a:lnTo>
                    <a:pt x="1768" y="47"/>
                  </a:lnTo>
                  <a:lnTo>
                    <a:pt x="1768" y="49"/>
                  </a:lnTo>
                  <a:lnTo>
                    <a:pt x="1770" y="52"/>
                  </a:lnTo>
                  <a:lnTo>
                    <a:pt x="1768" y="52"/>
                  </a:lnTo>
                  <a:lnTo>
                    <a:pt x="1768" y="54"/>
                  </a:lnTo>
                  <a:lnTo>
                    <a:pt x="1766" y="54"/>
                  </a:lnTo>
                  <a:lnTo>
                    <a:pt x="1763" y="54"/>
                  </a:lnTo>
                  <a:lnTo>
                    <a:pt x="1760" y="54"/>
                  </a:lnTo>
                  <a:lnTo>
                    <a:pt x="1757" y="52"/>
                  </a:lnTo>
                  <a:lnTo>
                    <a:pt x="1755" y="51"/>
                  </a:lnTo>
                  <a:lnTo>
                    <a:pt x="1755" y="49"/>
                  </a:lnTo>
                  <a:lnTo>
                    <a:pt x="1753" y="49"/>
                  </a:lnTo>
                  <a:lnTo>
                    <a:pt x="1753" y="46"/>
                  </a:lnTo>
                  <a:lnTo>
                    <a:pt x="1753" y="44"/>
                  </a:lnTo>
                  <a:lnTo>
                    <a:pt x="1757" y="44"/>
                  </a:lnTo>
                  <a:lnTo>
                    <a:pt x="1758" y="44"/>
                  </a:lnTo>
                  <a:close/>
                  <a:moveTo>
                    <a:pt x="1149" y="42"/>
                  </a:moveTo>
                  <a:lnTo>
                    <a:pt x="1151" y="42"/>
                  </a:lnTo>
                  <a:lnTo>
                    <a:pt x="1153" y="44"/>
                  </a:lnTo>
                  <a:lnTo>
                    <a:pt x="1154" y="44"/>
                  </a:lnTo>
                  <a:lnTo>
                    <a:pt x="1156" y="46"/>
                  </a:lnTo>
                  <a:lnTo>
                    <a:pt x="1156" y="46"/>
                  </a:lnTo>
                  <a:lnTo>
                    <a:pt x="1157" y="47"/>
                  </a:lnTo>
                  <a:lnTo>
                    <a:pt x="1159" y="47"/>
                  </a:lnTo>
                  <a:lnTo>
                    <a:pt x="1161" y="47"/>
                  </a:lnTo>
                  <a:lnTo>
                    <a:pt x="1162" y="49"/>
                  </a:lnTo>
                  <a:lnTo>
                    <a:pt x="1164" y="49"/>
                  </a:lnTo>
                  <a:lnTo>
                    <a:pt x="1164" y="49"/>
                  </a:lnTo>
                  <a:lnTo>
                    <a:pt x="1164" y="51"/>
                  </a:lnTo>
                  <a:lnTo>
                    <a:pt x="1164" y="52"/>
                  </a:lnTo>
                  <a:lnTo>
                    <a:pt x="1166" y="54"/>
                  </a:lnTo>
                  <a:lnTo>
                    <a:pt x="1169" y="54"/>
                  </a:lnTo>
                  <a:lnTo>
                    <a:pt x="1172" y="54"/>
                  </a:lnTo>
                  <a:lnTo>
                    <a:pt x="1172" y="57"/>
                  </a:lnTo>
                  <a:lnTo>
                    <a:pt x="1167" y="59"/>
                  </a:lnTo>
                  <a:lnTo>
                    <a:pt x="1162" y="59"/>
                  </a:lnTo>
                  <a:lnTo>
                    <a:pt x="1159" y="59"/>
                  </a:lnTo>
                  <a:lnTo>
                    <a:pt x="1156" y="59"/>
                  </a:lnTo>
                  <a:lnTo>
                    <a:pt x="1154" y="59"/>
                  </a:lnTo>
                  <a:lnTo>
                    <a:pt x="1153" y="57"/>
                  </a:lnTo>
                  <a:lnTo>
                    <a:pt x="1151" y="56"/>
                  </a:lnTo>
                  <a:lnTo>
                    <a:pt x="1149" y="54"/>
                  </a:lnTo>
                  <a:lnTo>
                    <a:pt x="1149" y="52"/>
                  </a:lnTo>
                  <a:lnTo>
                    <a:pt x="1148" y="51"/>
                  </a:lnTo>
                  <a:lnTo>
                    <a:pt x="1146" y="51"/>
                  </a:lnTo>
                  <a:lnTo>
                    <a:pt x="1144" y="49"/>
                  </a:lnTo>
                  <a:lnTo>
                    <a:pt x="1144" y="47"/>
                  </a:lnTo>
                  <a:lnTo>
                    <a:pt x="1143" y="46"/>
                  </a:lnTo>
                  <a:lnTo>
                    <a:pt x="1146" y="44"/>
                  </a:lnTo>
                  <a:lnTo>
                    <a:pt x="1149" y="42"/>
                  </a:lnTo>
                  <a:close/>
                  <a:moveTo>
                    <a:pt x="1254" y="28"/>
                  </a:moveTo>
                  <a:lnTo>
                    <a:pt x="1257" y="28"/>
                  </a:lnTo>
                  <a:lnTo>
                    <a:pt x="1261" y="28"/>
                  </a:lnTo>
                  <a:lnTo>
                    <a:pt x="1264" y="28"/>
                  </a:lnTo>
                  <a:lnTo>
                    <a:pt x="1266" y="29"/>
                  </a:lnTo>
                  <a:lnTo>
                    <a:pt x="1266" y="31"/>
                  </a:lnTo>
                  <a:lnTo>
                    <a:pt x="1267" y="31"/>
                  </a:lnTo>
                  <a:lnTo>
                    <a:pt x="1270" y="33"/>
                  </a:lnTo>
                  <a:lnTo>
                    <a:pt x="1269" y="34"/>
                  </a:lnTo>
                  <a:lnTo>
                    <a:pt x="1269" y="36"/>
                  </a:lnTo>
                  <a:lnTo>
                    <a:pt x="1269" y="36"/>
                  </a:lnTo>
                  <a:lnTo>
                    <a:pt x="1267" y="36"/>
                  </a:lnTo>
                  <a:lnTo>
                    <a:pt x="1266" y="36"/>
                  </a:lnTo>
                  <a:lnTo>
                    <a:pt x="1262" y="36"/>
                  </a:lnTo>
                  <a:lnTo>
                    <a:pt x="1259" y="36"/>
                  </a:lnTo>
                  <a:lnTo>
                    <a:pt x="1256" y="38"/>
                  </a:lnTo>
                  <a:lnTo>
                    <a:pt x="1252" y="38"/>
                  </a:lnTo>
                  <a:lnTo>
                    <a:pt x="1251" y="39"/>
                  </a:lnTo>
                  <a:lnTo>
                    <a:pt x="1249" y="41"/>
                  </a:lnTo>
                  <a:lnTo>
                    <a:pt x="1248" y="42"/>
                  </a:lnTo>
                  <a:lnTo>
                    <a:pt x="1246" y="44"/>
                  </a:lnTo>
                  <a:lnTo>
                    <a:pt x="1243" y="44"/>
                  </a:lnTo>
                  <a:lnTo>
                    <a:pt x="1239" y="44"/>
                  </a:lnTo>
                  <a:lnTo>
                    <a:pt x="1236" y="46"/>
                  </a:lnTo>
                  <a:lnTo>
                    <a:pt x="1236" y="46"/>
                  </a:lnTo>
                  <a:lnTo>
                    <a:pt x="1234" y="47"/>
                  </a:lnTo>
                  <a:lnTo>
                    <a:pt x="1233" y="49"/>
                  </a:lnTo>
                  <a:lnTo>
                    <a:pt x="1230" y="52"/>
                  </a:lnTo>
                  <a:lnTo>
                    <a:pt x="1226" y="54"/>
                  </a:lnTo>
                  <a:lnTo>
                    <a:pt x="1226" y="56"/>
                  </a:lnTo>
                  <a:lnTo>
                    <a:pt x="1225" y="59"/>
                  </a:lnTo>
                  <a:lnTo>
                    <a:pt x="1223" y="59"/>
                  </a:lnTo>
                  <a:lnTo>
                    <a:pt x="1221" y="60"/>
                  </a:lnTo>
                  <a:lnTo>
                    <a:pt x="1220" y="59"/>
                  </a:lnTo>
                  <a:lnTo>
                    <a:pt x="1218" y="59"/>
                  </a:lnTo>
                  <a:lnTo>
                    <a:pt x="1216" y="59"/>
                  </a:lnTo>
                  <a:lnTo>
                    <a:pt x="1215" y="59"/>
                  </a:lnTo>
                  <a:lnTo>
                    <a:pt x="1213" y="57"/>
                  </a:lnTo>
                  <a:lnTo>
                    <a:pt x="1212" y="57"/>
                  </a:lnTo>
                  <a:lnTo>
                    <a:pt x="1210" y="56"/>
                  </a:lnTo>
                  <a:lnTo>
                    <a:pt x="1210" y="54"/>
                  </a:lnTo>
                  <a:lnTo>
                    <a:pt x="1210" y="52"/>
                  </a:lnTo>
                  <a:lnTo>
                    <a:pt x="1212" y="51"/>
                  </a:lnTo>
                  <a:lnTo>
                    <a:pt x="1212" y="52"/>
                  </a:lnTo>
                  <a:lnTo>
                    <a:pt x="1212" y="52"/>
                  </a:lnTo>
                  <a:lnTo>
                    <a:pt x="1212" y="51"/>
                  </a:lnTo>
                  <a:lnTo>
                    <a:pt x="1212" y="49"/>
                  </a:lnTo>
                  <a:lnTo>
                    <a:pt x="1213" y="47"/>
                  </a:lnTo>
                  <a:lnTo>
                    <a:pt x="1215" y="47"/>
                  </a:lnTo>
                  <a:lnTo>
                    <a:pt x="1218" y="44"/>
                  </a:lnTo>
                  <a:lnTo>
                    <a:pt x="1218" y="42"/>
                  </a:lnTo>
                  <a:lnTo>
                    <a:pt x="1220" y="42"/>
                  </a:lnTo>
                  <a:lnTo>
                    <a:pt x="1220" y="41"/>
                  </a:lnTo>
                  <a:lnTo>
                    <a:pt x="1223" y="41"/>
                  </a:lnTo>
                  <a:lnTo>
                    <a:pt x="1225" y="41"/>
                  </a:lnTo>
                  <a:lnTo>
                    <a:pt x="1228" y="41"/>
                  </a:lnTo>
                  <a:lnTo>
                    <a:pt x="1231" y="41"/>
                  </a:lnTo>
                  <a:lnTo>
                    <a:pt x="1231" y="39"/>
                  </a:lnTo>
                  <a:lnTo>
                    <a:pt x="1231" y="38"/>
                  </a:lnTo>
                  <a:lnTo>
                    <a:pt x="1231" y="38"/>
                  </a:lnTo>
                  <a:lnTo>
                    <a:pt x="1233" y="36"/>
                  </a:lnTo>
                  <a:lnTo>
                    <a:pt x="1234" y="36"/>
                  </a:lnTo>
                  <a:lnTo>
                    <a:pt x="1236" y="36"/>
                  </a:lnTo>
                  <a:lnTo>
                    <a:pt x="1238" y="36"/>
                  </a:lnTo>
                  <a:lnTo>
                    <a:pt x="1239" y="34"/>
                  </a:lnTo>
                  <a:lnTo>
                    <a:pt x="1241" y="34"/>
                  </a:lnTo>
                  <a:lnTo>
                    <a:pt x="1241" y="33"/>
                  </a:lnTo>
                  <a:lnTo>
                    <a:pt x="1244" y="33"/>
                  </a:lnTo>
                  <a:lnTo>
                    <a:pt x="1246" y="33"/>
                  </a:lnTo>
                  <a:lnTo>
                    <a:pt x="1248" y="31"/>
                  </a:lnTo>
                  <a:lnTo>
                    <a:pt x="1249" y="31"/>
                  </a:lnTo>
                  <a:lnTo>
                    <a:pt x="1249" y="29"/>
                  </a:lnTo>
                  <a:lnTo>
                    <a:pt x="1251" y="28"/>
                  </a:lnTo>
                  <a:lnTo>
                    <a:pt x="1254" y="28"/>
                  </a:lnTo>
                  <a:close/>
                  <a:moveTo>
                    <a:pt x="1223" y="26"/>
                  </a:moveTo>
                  <a:lnTo>
                    <a:pt x="1225" y="26"/>
                  </a:lnTo>
                  <a:lnTo>
                    <a:pt x="1226" y="26"/>
                  </a:lnTo>
                  <a:lnTo>
                    <a:pt x="1228" y="28"/>
                  </a:lnTo>
                  <a:lnTo>
                    <a:pt x="1226" y="29"/>
                  </a:lnTo>
                  <a:lnTo>
                    <a:pt x="1225" y="31"/>
                  </a:lnTo>
                  <a:lnTo>
                    <a:pt x="1225" y="31"/>
                  </a:lnTo>
                  <a:lnTo>
                    <a:pt x="1223" y="31"/>
                  </a:lnTo>
                  <a:lnTo>
                    <a:pt x="1220" y="31"/>
                  </a:lnTo>
                  <a:lnTo>
                    <a:pt x="1216" y="31"/>
                  </a:lnTo>
                  <a:lnTo>
                    <a:pt x="1215" y="31"/>
                  </a:lnTo>
                  <a:lnTo>
                    <a:pt x="1213" y="31"/>
                  </a:lnTo>
                  <a:lnTo>
                    <a:pt x="1212" y="31"/>
                  </a:lnTo>
                  <a:lnTo>
                    <a:pt x="1210" y="31"/>
                  </a:lnTo>
                  <a:lnTo>
                    <a:pt x="1208" y="33"/>
                  </a:lnTo>
                  <a:lnTo>
                    <a:pt x="1208" y="34"/>
                  </a:lnTo>
                  <a:lnTo>
                    <a:pt x="1207" y="34"/>
                  </a:lnTo>
                  <a:lnTo>
                    <a:pt x="1205" y="36"/>
                  </a:lnTo>
                  <a:lnTo>
                    <a:pt x="1202" y="36"/>
                  </a:lnTo>
                  <a:lnTo>
                    <a:pt x="1198" y="36"/>
                  </a:lnTo>
                  <a:lnTo>
                    <a:pt x="1197" y="38"/>
                  </a:lnTo>
                  <a:lnTo>
                    <a:pt x="1195" y="38"/>
                  </a:lnTo>
                  <a:lnTo>
                    <a:pt x="1190" y="38"/>
                  </a:lnTo>
                  <a:lnTo>
                    <a:pt x="1185" y="38"/>
                  </a:lnTo>
                  <a:lnTo>
                    <a:pt x="1180" y="38"/>
                  </a:lnTo>
                  <a:lnTo>
                    <a:pt x="1179" y="38"/>
                  </a:lnTo>
                  <a:lnTo>
                    <a:pt x="1172" y="38"/>
                  </a:lnTo>
                  <a:lnTo>
                    <a:pt x="1167" y="38"/>
                  </a:lnTo>
                  <a:lnTo>
                    <a:pt x="1161" y="38"/>
                  </a:lnTo>
                  <a:lnTo>
                    <a:pt x="1159" y="36"/>
                  </a:lnTo>
                  <a:lnTo>
                    <a:pt x="1157" y="34"/>
                  </a:lnTo>
                  <a:lnTo>
                    <a:pt x="1154" y="33"/>
                  </a:lnTo>
                  <a:lnTo>
                    <a:pt x="1153" y="31"/>
                  </a:lnTo>
                  <a:lnTo>
                    <a:pt x="1156" y="31"/>
                  </a:lnTo>
                  <a:lnTo>
                    <a:pt x="1157" y="31"/>
                  </a:lnTo>
                  <a:lnTo>
                    <a:pt x="1159" y="29"/>
                  </a:lnTo>
                  <a:lnTo>
                    <a:pt x="1161" y="28"/>
                  </a:lnTo>
                  <a:lnTo>
                    <a:pt x="1162" y="28"/>
                  </a:lnTo>
                  <a:lnTo>
                    <a:pt x="1164" y="28"/>
                  </a:lnTo>
                  <a:lnTo>
                    <a:pt x="1167" y="26"/>
                  </a:lnTo>
                  <a:lnTo>
                    <a:pt x="1169" y="26"/>
                  </a:lnTo>
                  <a:lnTo>
                    <a:pt x="1172" y="26"/>
                  </a:lnTo>
                  <a:lnTo>
                    <a:pt x="1174" y="28"/>
                  </a:lnTo>
                  <a:lnTo>
                    <a:pt x="1177" y="28"/>
                  </a:lnTo>
                  <a:lnTo>
                    <a:pt x="1180" y="28"/>
                  </a:lnTo>
                  <a:lnTo>
                    <a:pt x="1182" y="29"/>
                  </a:lnTo>
                  <a:lnTo>
                    <a:pt x="1182" y="29"/>
                  </a:lnTo>
                  <a:lnTo>
                    <a:pt x="1184" y="31"/>
                  </a:lnTo>
                  <a:lnTo>
                    <a:pt x="1187" y="31"/>
                  </a:lnTo>
                  <a:lnTo>
                    <a:pt x="1189" y="31"/>
                  </a:lnTo>
                  <a:lnTo>
                    <a:pt x="1190" y="31"/>
                  </a:lnTo>
                  <a:lnTo>
                    <a:pt x="1192" y="31"/>
                  </a:lnTo>
                  <a:lnTo>
                    <a:pt x="1194" y="29"/>
                  </a:lnTo>
                  <a:lnTo>
                    <a:pt x="1195" y="29"/>
                  </a:lnTo>
                  <a:lnTo>
                    <a:pt x="1197" y="29"/>
                  </a:lnTo>
                  <a:lnTo>
                    <a:pt x="1198" y="29"/>
                  </a:lnTo>
                  <a:lnTo>
                    <a:pt x="1200" y="29"/>
                  </a:lnTo>
                  <a:lnTo>
                    <a:pt x="1203" y="29"/>
                  </a:lnTo>
                  <a:lnTo>
                    <a:pt x="1207" y="28"/>
                  </a:lnTo>
                  <a:lnTo>
                    <a:pt x="1210" y="28"/>
                  </a:lnTo>
                  <a:lnTo>
                    <a:pt x="1213" y="28"/>
                  </a:lnTo>
                  <a:lnTo>
                    <a:pt x="1216" y="28"/>
                  </a:lnTo>
                  <a:lnTo>
                    <a:pt x="1220" y="28"/>
                  </a:lnTo>
                  <a:lnTo>
                    <a:pt x="1221" y="28"/>
                  </a:lnTo>
                  <a:lnTo>
                    <a:pt x="1221" y="26"/>
                  </a:lnTo>
                  <a:lnTo>
                    <a:pt x="1223" y="26"/>
                  </a:lnTo>
                  <a:close/>
                  <a:moveTo>
                    <a:pt x="1126" y="26"/>
                  </a:moveTo>
                  <a:lnTo>
                    <a:pt x="1130" y="26"/>
                  </a:lnTo>
                  <a:lnTo>
                    <a:pt x="1130" y="26"/>
                  </a:lnTo>
                  <a:lnTo>
                    <a:pt x="1133" y="28"/>
                  </a:lnTo>
                  <a:lnTo>
                    <a:pt x="1133" y="28"/>
                  </a:lnTo>
                  <a:lnTo>
                    <a:pt x="1135" y="28"/>
                  </a:lnTo>
                  <a:lnTo>
                    <a:pt x="1136" y="28"/>
                  </a:lnTo>
                  <a:lnTo>
                    <a:pt x="1138" y="28"/>
                  </a:lnTo>
                  <a:lnTo>
                    <a:pt x="1141" y="29"/>
                  </a:lnTo>
                  <a:lnTo>
                    <a:pt x="1144" y="28"/>
                  </a:lnTo>
                  <a:lnTo>
                    <a:pt x="1144" y="31"/>
                  </a:lnTo>
                  <a:lnTo>
                    <a:pt x="1144" y="33"/>
                  </a:lnTo>
                  <a:lnTo>
                    <a:pt x="1144" y="33"/>
                  </a:lnTo>
                  <a:lnTo>
                    <a:pt x="1146" y="33"/>
                  </a:lnTo>
                  <a:lnTo>
                    <a:pt x="1146" y="33"/>
                  </a:lnTo>
                  <a:lnTo>
                    <a:pt x="1144" y="33"/>
                  </a:lnTo>
                  <a:lnTo>
                    <a:pt x="1143" y="33"/>
                  </a:lnTo>
                  <a:lnTo>
                    <a:pt x="1139" y="33"/>
                  </a:lnTo>
                  <a:lnTo>
                    <a:pt x="1136" y="33"/>
                  </a:lnTo>
                  <a:lnTo>
                    <a:pt x="1133" y="33"/>
                  </a:lnTo>
                  <a:lnTo>
                    <a:pt x="1131" y="33"/>
                  </a:lnTo>
                  <a:lnTo>
                    <a:pt x="1130" y="33"/>
                  </a:lnTo>
                  <a:lnTo>
                    <a:pt x="1128" y="33"/>
                  </a:lnTo>
                  <a:lnTo>
                    <a:pt x="1128" y="34"/>
                  </a:lnTo>
                  <a:lnTo>
                    <a:pt x="1126" y="36"/>
                  </a:lnTo>
                  <a:lnTo>
                    <a:pt x="1125" y="36"/>
                  </a:lnTo>
                  <a:lnTo>
                    <a:pt x="1123" y="38"/>
                  </a:lnTo>
                  <a:lnTo>
                    <a:pt x="1120" y="38"/>
                  </a:lnTo>
                  <a:lnTo>
                    <a:pt x="1117" y="38"/>
                  </a:lnTo>
                  <a:lnTo>
                    <a:pt x="1115" y="38"/>
                  </a:lnTo>
                  <a:lnTo>
                    <a:pt x="1112" y="38"/>
                  </a:lnTo>
                  <a:lnTo>
                    <a:pt x="1110" y="38"/>
                  </a:lnTo>
                  <a:lnTo>
                    <a:pt x="1108" y="36"/>
                  </a:lnTo>
                  <a:lnTo>
                    <a:pt x="1107" y="34"/>
                  </a:lnTo>
                  <a:lnTo>
                    <a:pt x="1105" y="34"/>
                  </a:lnTo>
                  <a:lnTo>
                    <a:pt x="1105" y="33"/>
                  </a:lnTo>
                  <a:lnTo>
                    <a:pt x="1107" y="31"/>
                  </a:lnTo>
                  <a:lnTo>
                    <a:pt x="1108" y="29"/>
                  </a:lnTo>
                  <a:lnTo>
                    <a:pt x="1110" y="29"/>
                  </a:lnTo>
                  <a:lnTo>
                    <a:pt x="1112" y="29"/>
                  </a:lnTo>
                  <a:lnTo>
                    <a:pt x="1115" y="29"/>
                  </a:lnTo>
                  <a:lnTo>
                    <a:pt x="1117" y="29"/>
                  </a:lnTo>
                  <a:lnTo>
                    <a:pt x="1117" y="29"/>
                  </a:lnTo>
                  <a:lnTo>
                    <a:pt x="1118" y="28"/>
                  </a:lnTo>
                  <a:lnTo>
                    <a:pt x="1118" y="28"/>
                  </a:lnTo>
                  <a:lnTo>
                    <a:pt x="1120" y="28"/>
                  </a:lnTo>
                  <a:lnTo>
                    <a:pt x="1121" y="26"/>
                  </a:lnTo>
                  <a:lnTo>
                    <a:pt x="1125" y="26"/>
                  </a:lnTo>
                  <a:lnTo>
                    <a:pt x="1126" y="26"/>
                  </a:lnTo>
                  <a:close/>
                  <a:moveTo>
                    <a:pt x="1243" y="18"/>
                  </a:moveTo>
                  <a:lnTo>
                    <a:pt x="1257" y="18"/>
                  </a:lnTo>
                  <a:lnTo>
                    <a:pt x="1259" y="21"/>
                  </a:lnTo>
                  <a:lnTo>
                    <a:pt x="1259" y="21"/>
                  </a:lnTo>
                  <a:lnTo>
                    <a:pt x="1257" y="23"/>
                  </a:lnTo>
                  <a:lnTo>
                    <a:pt x="1256" y="23"/>
                  </a:lnTo>
                  <a:lnTo>
                    <a:pt x="1254" y="23"/>
                  </a:lnTo>
                  <a:lnTo>
                    <a:pt x="1252" y="23"/>
                  </a:lnTo>
                  <a:lnTo>
                    <a:pt x="1252" y="21"/>
                  </a:lnTo>
                  <a:lnTo>
                    <a:pt x="1251" y="21"/>
                  </a:lnTo>
                  <a:lnTo>
                    <a:pt x="1249" y="21"/>
                  </a:lnTo>
                  <a:lnTo>
                    <a:pt x="1248" y="23"/>
                  </a:lnTo>
                  <a:lnTo>
                    <a:pt x="1248" y="24"/>
                  </a:lnTo>
                  <a:lnTo>
                    <a:pt x="1246" y="24"/>
                  </a:lnTo>
                  <a:lnTo>
                    <a:pt x="1244" y="24"/>
                  </a:lnTo>
                  <a:lnTo>
                    <a:pt x="1243" y="23"/>
                  </a:lnTo>
                  <a:lnTo>
                    <a:pt x="1243" y="21"/>
                  </a:lnTo>
                  <a:lnTo>
                    <a:pt x="1243" y="20"/>
                  </a:lnTo>
                  <a:lnTo>
                    <a:pt x="1243" y="18"/>
                  </a:lnTo>
                  <a:close/>
                  <a:moveTo>
                    <a:pt x="1336" y="11"/>
                  </a:moveTo>
                  <a:lnTo>
                    <a:pt x="1336" y="13"/>
                  </a:lnTo>
                  <a:lnTo>
                    <a:pt x="1338" y="15"/>
                  </a:lnTo>
                  <a:lnTo>
                    <a:pt x="1339" y="20"/>
                  </a:lnTo>
                  <a:lnTo>
                    <a:pt x="1339" y="23"/>
                  </a:lnTo>
                  <a:lnTo>
                    <a:pt x="1338" y="26"/>
                  </a:lnTo>
                  <a:lnTo>
                    <a:pt x="1336" y="28"/>
                  </a:lnTo>
                  <a:lnTo>
                    <a:pt x="1336" y="29"/>
                  </a:lnTo>
                  <a:lnTo>
                    <a:pt x="1334" y="29"/>
                  </a:lnTo>
                  <a:lnTo>
                    <a:pt x="1324" y="29"/>
                  </a:lnTo>
                  <a:lnTo>
                    <a:pt x="1323" y="28"/>
                  </a:lnTo>
                  <a:lnTo>
                    <a:pt x="1323" y="28"/>
                  </a:lnTo>
                  <a:lnTo>
                    <a:pt x="1323" y="23"/>
                  </a:lnTo>
                  <a:lnTo>
                    <a:pt x="1324" y="18"/>
                  </a:lnTo>
                  <a:lnTo>
                    <a:pt x="1328" y="16"/>
                  </a:lnTo>
                  <a:lnTo>
                    <a:pt x="1331" y="13"/>
                  </a:lnTo>
                  <a:lnTo>
                    <a:pt x="1336" y="11"/>
                  </a:lnTo>
                  <a:close/>
                  <a:moveTo>
                    <a:pt x="1020" y="0"/>
                  </a:moveTo>
                  <a:lnTo>
                    <a:pt x="1023" y="2"/>
                  </a:lnTo>
                  <a:lnTo>
                    <a:pt x="1027" y="2"/>
                  </a:lnTo>
                  <a:lnTo>
                    <a:pt x="1028" y="3"/>
                  </a:lnTo>
                  <a:lnTo>
                    <a:pt x="1031" y="3"/>
                  </a:lnTo>
                  <a:lnTo>
                    <a:pt x="1033" y="5"/>
                  </a:lnTo>
                  <a:lnTo>
                    <a:pt x="1036" y="5"/>
                  </a:lnTo>
                  <a:lnTo>
                    <a:pt x="1040" y="6"/>
                  </a:lnTo>
                  <a:lnTo>
                    <a:pt x="1043" y="6"/>
                  </a:lnTo>
                  <a:lnTo>
                    <a:pt x="1045" y="6"/>
                  </a:lnTo>
                  <a:lnTo>
                    <a:pt x="1046" y="6"/>
                  </a:lnTo>
                  <a:lnTo>
                    <a:pt x="1049" y="6"/>
                  </a:lnTo>
                  <a:lnTo>
                    <a:pt x="1053" y="6"/>
                  </a:lnTo>
                  <a:lnTo>
                    <a:pt x="1056" y="6"/>
                  </a:lnTo>
                  <a:lnTo>
                    <a:pt x="1059" y="6"/>
                  </a:lnTo>
                  <a:lnTo>
                    <a:pt x="1061" y="6"/>
                  </a:lnTo>
                  <a:lnTo>
                    <a:pt x="1063" y="6"/>
                  </a:lnTo>
                  <a:lnTo>
                    <a:pt x="1064" y="8"/>
                  </a:lnTo>
                  <a:lnTo>
                    <a:pt x="1066" y="8"/>
                  </a:lnTo>
                  <a:lnTo>
                    <a:pt x="1069" y="10"/>
                  </a:lnTo>
                  <a:lnTo>
                    <a:pt x="1072" y="10"/>
                  </a:lnTo>
                  <a:lnTo>
                    <a:pt x="1069" y="11"/>
                  </a:lnTo>
                  <a:lnTo>
                    <a:pt x="1066" y="13"/>
                  </a:lnTo>
                  <a:lnTo>
                    <a:pt x="1063" y="13"/>
                  </a:lnTo>
                  <a:lnTo>
                    <a:pt x="1059" y="13"/>
                  </a:lnTo>
                  <a:lnTo>
                    <a:pt x="1058" y="13"/>
                  </a:lnTo>
                  <a:lnTo>
                    <a:pt x="1056" y="13"/>
                  </a:lnTo>
                  <a:lnTo>
                    <a:pt x="1056" y="15"/>
                  </a:lnTo>
                  <a:lnTo>
                    <a:pt x="1054" y="16"/>
                  </a:lnTo>
                  <a:lnTo>
                    <a:pt x="1054" y="18"/>
                  </a:lnTo>
                  <a:lnTo>
                    <a:pt x="1054" y="20"/>
                  </a:lnTo>
                  <a:lnTo>
                    <a:pt x="1079" y="20"/>
                  </a:lnTo>
                  <a:lnTo>
                    <a:pt x="1081" y="23"/>
                  </a:lnTo>
                  <a:lnTo>
                    <a:pt x="1082" y="24"/>
                  </a:lnTo>
                  <a:lnTo>
                    <a:pt x="1085" y="26"/>
                  </a:lnTo>
                  <a:lnTo>
                    <a:pt x="1087" y="26"/>
                  </a:lnTo>
                  <a:lnTo>
                    <a:pt x="1089" y="26"/>
                  </a:lnTo>
                  <a:lnTo>
                    <a:pt x="1090" y="28"/>
                  </a:lnTo>
                  <a:lnTo>
                    <a:pt x="1092" y="29"/>
                  </a:lnTo>
                  <a:lnTo>
                    <a:pt x="1092" y="33"/>
                  </a:lnTo>
                  <a:lnTo>
                    <a:pt x="1094" y="36"/>
                  </a:lnTo>
                  <a:lnTo>
                    <a:pt x="1094" y="36"/>
                  </a:lnTo>
                  <a:lnTo>
                    <a:pt x="1092" y="38"/>
                  </a:lnTo>
                  <a:lnTo>
                    <a:pt x="1092" y="38"/>
                  </a:lnTo>
                  <a:lnTo>
                    <a:pt x="1087" y="38"/>
                  </a:lnTo>
                  <a:lnTo>
                    <a:pt x="1084" y="38"/>
                  </a:lnTo>
                  <a:lnTo>
                    <a:pt x="1081" y="36"/>
                  </a:lnTo>
                  <a:lnTo>
                    <a:pt x="1077" y="34"/>
                  </a:lnTo>
                  <a:lnTo>
                    <a:pt x="1074" y="33"/>
                  </a:lnTo>
                  <a:lnTo>
                    <a:pt x="1074" y="31"/>
                  </a:lnTo>
                  <a:lnTo>
                    <a:pt x="1074" y="31"/>
                  </a:lnTo>
                  <a:lnTo>
                    <a:pt x="1072" y="29"/>
                  </a:lnTo>
                  <a:lnTo>
                    <a:pt x="1071" y="29"/>
                  </a:lnTo>
                  <a:lnTo>
                    <a:pt x="1069" y="28"/>
                  </a:lnTo>
                  <a:lnTo>
                    <a:pt x="1066" y="28"/>
                  </a:lnTo>
                  <a:lnTo>
                    <a:pt x="1064" y="28"/>
                  </a:lnTo>
                  <a:lnTo>
                    <a:pt x="1063" y="28"/>
                  </a:lnTo>
                  <a:lnTo>
                    <a:pt x="1061" y="28"/>
                  </a:lnTo>
                  <a:lnTo>
                    <a:pt x="1059" y="28"/>
                  </a:lnTo>
                  <a:lnTo>
                    <a:pt x="1053" y="28"/>
                  </a:lnTo>
                  <a:lnTo>
                    <a:pt x="1051" y="28"/>
                  </a:lnTo>
                  <a:lnTo>
                    <a:pt x="1051" y="26"/>
                  </a:lnTo>
                  <a:lnTo>
                    <a:pt x="1049" y="26"/>
                  </a:lnTo>
                  <a:lnTo>
                    <a:pt x="1046" y="26"/>
                  </a:lnTo>
                  <a:lnTo>
                    <a:pt x="1046" y="28"/>
                  </a:lnTo>
                  <a:lnTo>
                    <a:pt x="1045" y="29"/>
                  </a:lnTo>
                  <a:lnTo>
                    <a:pt x="1045" y="31"/>
                  </a:lnTo>
                  <a:lnTo>
                    <a:pt x="1045" y="33"/>
                  </a:lnTo>
                  <a:lnTo>
                    <a:pt x="1041" y="33"/>
                  </a:lnTo>
                  <a:lnTo>
                    <a:pt x="1038" y="31"/>
                  </a:lnTo>
                  <a:lnTo>
                    <a:pt x="1036" y="31"/>
                  </a:lnTo>
                  <a:lnTo>
                    <a:pt x="1033" y="31"/>
                  </a:lnTo>
                  <a:lnTo>
                    <a:pt x="1033" y="31"/>
                  </a:lnTo>
                  <a:lnTo>
                    <a:pt x="1031" y="29"/>
                  </a:lnTo>
                  <a:lnTo>
                    <a:pt x="1031" y="29"/>
                  </a:lnTo>
                  <a:lnTo>
                    <a:pt x="1028" y="28"/>
                  </a:lnTo>
                  <a:lnTo>
                    <a:pt x="1027" y="26"/>
                  </a:lnTo>
                  <a:lnTo>
                    <a:pt x="1025" y="24"/>
                  </a:lnTo>
                  <a:lnTo>
                    <a:pt x="1020" y="24"/>
                  </a:lnTo>
                  <a:lnTo>
                    <a:pt x="1017" y="24"/>
                  </a:lnTo>
                  <a:lnTo>
                    <a:pt x="1013" y="24"/>
                  </a:lnTo>
                  <a:lnTo>
                    <a:pt x="1010" y="24"/>
                  </a:lnTo>
                  <a:lnTo>
                    <a:pt x="1009" y="24"/>
                  </a:lnTo>
                  <a:lnTo>
                    <a:pt x="1007" y="24"/>
                  </a:lnTo>
                  <a:lnTo>
                    <a:pt x="1005" y="23"/>
                  </a:lnTo>
                  <a:lnTo>
                    <a:pt x="1004" y="23"/>
                  </a:lnTo>
                  <a:lnTo>
                    <a:pt x="1004" y="21"/>
                  </a:lnTo>
                  <a:lnTo>
                    <a:pt x="1004" y="20"/>
                  </a:lnTo>
                  <a:lnTo>
                    <a:pt x="1002" y="20"/>
                  </a:lnTo>
                  <a:lnTo>
                    <a:pt x="999" y="18"/>
                  </a:lnTo>
                  <a:lnTo>
                    <a:pt x="995" y="18"/>
                  </a:lnTo>
                  <a:lnTo>
                    <a:pt x="992" y="18"/>
                  </a:lnTo>
                  <a:lnTo>
                    <a:pt x="989" y="20"/>
                  </a:lnTo>
                  <a:lnTo>
                    <a:pt x="986" y="20"/>
                  </a:lnTo>
                  <a:lnTo>
                    <a:pt x="982" y="20"/>
                  </a:lnTo>
                  <a:lnTo>
                    <a:pt x="979" y="20"/>
                  </a:lnTo>
                  <a:lnTo>
                    <a:pt x="977" y="20"/>
                  </a:lnTo>
                  <a:lnTo>
                    <a:pt x="974" y="21"/>
                  </a:lnTo>
                  <a:lnTo>
                    <a:pt x="971" y="23"/>
                  </a:lnTo>
                  <a:lnTo>
                    <a:pt x="969" y="23"/>
                  </a:lnTo>
                  <a:lnTo>
                    <a:pt x="968" y="21"/>
                  </a:lnTo>
                  <a:lnTo>
                    <a:pt x="966" y="20"/>
                  </a:lnTo>
                  <a:lnTo>
                    <a:pt x="964" y="18"/>
                  </a:lnTo>
                  <a:lnTo>
                    <a:pt x="963" y="18"/>
                  </a:lnTo>
                  <a:lnTo>
                    <a:pt x="963" y="16"/>
                  </a:lnTo>
                  <a:lnTo>
                    <a:pt x="961" y="15"/>
                  </a:lnTo>
                  <a:lnTo>
                    <a:pt x="958" y="13"/>
                  </a:lnTo>
                  <a:lnTo>
                    <a:pt x="956" y="13"/>
                  </a:lnTo>
                  <a:lnTo>
                    <a:pt x="955" y="13"/>
                  </a:lnTo>
                  <a:lnTo>
                    <a:pt x="951" y="13"/>
                  </a:lnTo>
                  <a:lnTo>
                    <a:pt x="950" y="13"/>
                  </a:lnTo>
                  <a:lnTo>
                    <a:pt x="950" y="6"/>
                  </a:lnTo>
                  <a:lnTo>
                    <a:pt x="940" y="6"/>
                  </a:lnTo>
                  <a:lnTo>
                    <a:pt x="940" y="3"/>
                  </a:lnTo>
                  <a:lnTo>
                    <a:pt x="10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3865563" y="3749675"/>
              <a:ext cx="5673725" cy="1774825"/>
            </a:xfrm>
            <a:custGeom>
              <a:avLst/>
              <a:gdLst>
                <a:gd name="T0" fmla="*/ 3250 w 3574"/>
                <a:gd name="T1" fmla="*/ 290 h 1118"/>
                <a:gd name="T2" fmla="*/ 3493 w 3574"/>
                <a:gd name="T3" fmla="*/ 282 h 1118"/>
                <a:gd name="T4" fmla="*/ 3132 w 3574"/>
                <a:gd name="T5" fmla="*/ 244 h 1118"/>
                <a:gd name="T6" fmla="*/ 3323 w 3574"/>
                <a:gd name="T7" fmla="*/ 221 h 1118"/>
                <a:gd name="T8" fmla="*/ 3446 w 3574"/>
                <a:gd name="T9" fmla="*/ 278 h 1118"/>
                <a:gd name="T10" fmla="*/ 3459 w 3574"/>
                <a:gd name="T11" fmla="*/ 342 h 1118"/>
                <a:gd name="T12" fmla="*/ 3354 w 3574"/>
                <a:gd name="T13" fmla="*/ 326 h 1118"/>
                <a:gd name="T14" fmla="*/ 3307 w 3574"/>
                <a:gd name="T15" fmla="*/ 275 h 1118"/>
                <a:gd name="T16" fmla="*/ 3241 w 3574"/>
                <a:gd name="T17" fmla="*/ 229 h 1118"/>
                <a:gd name="T18" fmla="*/ 3120 w 3574"/>
                <a:gd name="T19" fmla="*/ 218 h 1118"/>
                <a:gd name="T20" fmla="*/ 2731 w 3574"/>
                <a:gd name="T21" fmla="*/ 224 h 1118"/>
                <a:gd name="T22" fmla="*/ 3068 w 3574"/>
                <a:gd name="T23" fmla="*/ 213 h 1118"/>
                <a:gd name="T24" fmla="*/ 3063 w 3574"/>
                <a:gd name="T25" fmla="*/ 247 h 1118"/>
                <a:gd name="T26" fmla="*/ 3012 w 3574"/>
                <a:gd name="T27" fmla="*/ 231 h 1118"/>
                <a:gd name="T28" fmla="*/ 3246 w 3574"/>
                <a:gd name="T29" fmla="*/ 216 h 1118"/>
                <a:gd name="T30" fmla="*/ 3227 w 3574"/>
                <a:gd name="T31" fmla="*/ 195 h 1118"/>
                <a:gd name="T32" fmla="*/ 2690 w 3574"/>
                <a:gd name="T33" fmla="*/ 167 h 1118"/>
                <a:gd name="T34" fmla="*/ 3048 w 3574"/>
                <a:gd name="T35" fmla="*/ 170 h 1118"/>
                <a:gd name="T36" fmla="*/ 3142 w 3574"/>
                <a:gd name="T37" fmla="*/ 203 h 1118"/>
                <a:gd name="T38" fmla="*/ 2672 w 3574"/>
                <a:gd name="T39" fmla="*/ 110 h 1118"/>
                <a:gd name="T40" fmla="*/ 2755 w 3574"/>
                <a:gd name="T41" fmla="*/ 159 h 1118"/>
                <a:gd name="T42" fmla="*/ 2826 w 3574"/>
                <a:gd name="T43" fmla="*/ 213 h 1118"/>
                <a:gd name="T44" fmla="*/ 2795 w 3574"/>
                <a:gd name="T45" fmla="*/ 273 h 1118"/>
                <a:gd name="T46" fmla="*/ 2703 w 3574"/>
                <a:gd name="T47" fmla="*/ 154 h 1118"/>
                <a:gd name="T48" fmla="*/ 3009 w 3574"/>
                <a:gd name="T49" fmla="*/ 105 h 1118"/>
                <a:gd name="T50" fmla="*/ 3002 w 3574"/>
                <a:gd name="T51" fmla="*/ 182 h 1118"/>
                <a:gd name="T52" fmla="*/ 2930 w 3574"/>
                <a:gd name="T53" fmla="*/ 237 h 1118"/>
                <a:gd name="T54" fmla="*/ 2870 w 3574"/>
                <a:gd name="T55" fmla="*/ 172 h 1118"/>
                <a:gd name="T56" fmla="*/ 2960 w 3574"/>
                <a:gd name="T57" fmla="*/ 113 h 1118"/>
                <a:gd name="T58" fmla="*/ 2438 w 3574"/>
                <a:gd name="T59" fmla="*/ 93 h 1118"/>
                <a:gd name="T60" fmla="*/ 3122 w 3574"/>
                <a:gd name="T61" fmla="*/ 98 h 1118"/>
                <a:gd name="T62" fmla="*/ 3074 w 3574"/>
                <a:gd name="T63" fmla="*/ 66 h 1118"/>
                <a:gd name="T64" fmla="*/ 146 w 3574"/>
                <a:gd name="T65" fmla="*/ 31 h 1118"/>
                <a:gd name="T66" fmla="*/ 197 w 3574"/>
                <a:gd name="T67" fmla="*/ 16 h 1118"/>
                <a:gd name="T68" fmla="*/ 292 w 3574"/>
                <a:gd name="T69" fmla="*/ 43 h 1118"/>
                <a:gd name="T70" fmla="*/ 382 w 3574"/>
                <a:gd name="T71" fmla="*/ 100 h 1118"/>
                <a:gd name="T72" fmla="*/ 464 w 3574"/>
                <a:gd name="T73" fmla="*/ 157 h 1118"/>
                <a:gd name="T74" fmla="*/ 490 w 3574"/>
                <a:gd name="T75" fmla="*/ 205 h 1118"/>
                <a:gd name="T76" fmla="*/ 565 w 3574"/>
                <a:gd name="T77" fmla="*/ 236 h 1118"/>
                <a:gd name="T78" fmla="*/ 694 w 3574"/>
                <a:gd name="T79" fmla="*/ 265 h 1118"/>
                <a:gd name="T80" fmla="*/ 657 w 3574"/>
                <a:gd name="T81" fmla="*/ 377 h 1118"/>
                <a:gd name="T82" fmla="*/ 617 w 3574"/>
                <a:gd name="T83" fmla="*/ 508 h 1118"/>
                <a:gd name="T84" fmla="*/ 495 w 3574"/>
                <a:gd name="T85" fmla="*/ 586 h 1118"/>
                <a:gd name="T86" fmla="*/ 457 w 3574"/>
                <a:gd name="T87" fmla="*/ 665 h 1118"/>
                <a:gd name="T88" fmla="*/ 380 w 3574"/>
                <a:gd name="T89" fmla="*/ 735 h 1118"/>
                <a:gd name="T90" fmla="*/ 344 w 3574"/>
                <a:gd name="T91" fmla="*/ 804 h 1118"/>
                <a:gd name="T92" fmla="*/ 257 w 3574"/>
                <a:gd name="T93" fmla="*/ 866 h 1118"/>
                <a:gd name="T94" fmla="*/ 220 w 3574"/>
                <a:gd name="T95" fmla="*/ 949 h 1118"/>
                <a:gd name="T96" fmla="*/ 190 w 3574"/>
                <a:gd name="T97" fmla="*/ 1043 h 1118"/>
                <a:gd name="T98" fmla="*/ 234 w 3574"/>
                <a:gd name="T99" fmla="*/ 1110 h 1118"/>
                <a:gd name="T100" fmla="*/ 138 w 3574"/>
                <a:gd name="T101" fmla="*/ 1080 h 1118"/>
                <a:gd name="T102" fmla="*/ 102 w 3574"/>
                <a:gd name="T103" fmla="*/ 1020 h 1118"/>
                <a:gd name="T104" fmla="*/ 107 w 3574"/>
                <a:gd name="T105" fmla="*/ 959 h 1118"/>
                <a:gd name="T106" fmla="*/ 108 w 3574"/>
                <a:gd name="T107" fmla="*/ 907 h 1118"/>
                <a:gd name="T108" fmla="*/ 105 w 3574"/>
                <a:gd name="T109" fmla="*/ 868 h 1118"/>
                <a:gd name="T110" fmla="*/ 126 w 3574"/>
                <a:gd name="T111" fmla="*/ 768 h 1118"/>
                <a:gd name="T112" fmla="*/ 148 w 3574"/>
                <a:gd name="T113" fmla="*/ 648 h 1118"/>
                <a:gd name="T114" fmla="*/ 166 w 3574"/>
                <a:gd name="T115" fmla="*/ 534 h 1118"/>
                <a:gd name="T116" fmla="*/ 102 w 3574"/>
                <a:gd name="T117" fmla="*/ 424 h 1118"/>
                <a:gd name="T118" fmla="*/ 41 w 3574"/>
                <a:gd name="T119" fmla="*/ 319 h 1118"/>
                <a:gd name="T120" fmla="*/ 10 w 3574"/>
                <a:gd name="T121" fmla="*/ 233 h 1118"/>
                <a:gd name="T122" fmla="*/ 59 w 3574"/>
                <a:gd name="T123" fmla="*/ 143 h 1118"/>
                <a:gd name="T124" fmla="*/ 74 w 3574"/>
                <a:gd name="T125" fmla="*/ 51 h 1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74" h="1118">
                  <a:moveTo>
                    <a:pt x="3556" y="272"/>
                  </a:moveTo>
                  <a:lnTo>
                    <a:pt x="3557" y="272"/>
                  </a:lnTo>
                  <a:lnTo>
                    <a:pt x="3557" y="273"/>
                  </a:lnTo>
                  <a:lnTo>
                    <a:pt x="3557" y="275"/>
                  </a:lnTo>
                  <a:lnTo>
                    <a:pt x="3557" y="277"/>
                  </a:lnTo>
                  <a:lnTo>
                    <a:pt x="3559" y="278"/>
                  </a:lnTo>
                  <a:lnTo>
                    <a:pt x="3561" y="278"/>
                  </a:lnTo>
                  <a:lnTo>
                    <a:pt x="3564" y="280"/>
                  </a:lnTo>
                  <a:lnTo>
                    <a:pt x="3565" y="282"/>
                  </a:lnTo>
                  <a:lnTo>
                    <a:pt x="3567" y="283"/>
                  </a:lnTo>
                  <a:lnTo>
                    <a:pt x="3569" y="285"/>
                  </a:lnTo>
                  <a:lnTo>
                    <a:pt x="3570" y="287"/>
                  </a:lnTo>
                  <a:lnTo>
                    <a:pt x="3570" y="288"/>
                  </a:lnTo>
                  <a:lnTo>
                    <a:pt x="3570" y="290"/>
                  </a:lnTo>
                  <a:lnTo>
                    <a:pt x="3570" y="291"/>
                  </a:lnTo>
                  <a:lnTo>
                    <a:pt x="3572" y="293"/>
                  </a:lnTo>
                  <a:lnTo>
                    <a:pt x="3572" y="295"/>
                  </a:lnTo>
                  <a:lnTo>
                    <a:pt x="3574" y="296"/>
                  </a:lnTo>
                  <a:lnTo>
                    <a:pt x="3572" y="296"/>
                  </a:lnTo>
                  <a:lnTo>
                    <a:pt x="3570" y="298"/>
                  </a:lnTo>
                  <a:lnTo>
                    <a:pt x="3570" y="298"/>
                  </a:lnTo>
                  <a:lnTo>
                    <a:pt x="3569" y="296"/>
                  </a:lnTo>
                  <a:lnTo>
                    <a:pt x="3567" y="296"/>
                  </a:lnTo>
                  <a:lnTo>
                    <a:pt x="3565" y="295"/>
                  </a:lnTo>
                  <a:lnTo>
                    <a:pt x="3564" y="293"/>
                  </a:lnTo>
                  <a:lnTo>
                    <a:pt x="3562" y="291"/>
                  </a:lnTo>
                  <a:lnTo>
                    <a:pt x="3562" y="290"/>
                  </a:lnTo>
                  <a:lnTo>
                    <a:pt x="3561" y="288"/>
                  </a:lnTo>
                  <a:lnTo>
                    <a:pt x="3557" y="287"/>
                  </a:lnTo>
                  <a:lnTo>
                    <a:pt x="3556" y="285"/>
                  </a:lnTo>
                  <a:lnTo>
                    <a:pt x="3554" y="285"/>
                  </a:lnTo>
                  <a:lnTo>
                    <a:pt x="3554" y="283"/>
                  </a:lnTo>
                  <a:lnTo>
                    <a:pt x="3554" y="282"/>
                  </a:lnTo>
                  <a:lnTo>
                    <a:pt x="3554" y="280"/>
                  </a:lnTo>
                  <a:lnTo>
                    <a:pt x="3554" y="278"/>
                  </a:lnTo>
                  <a:lnTo>
                    <a:pt x="3554" y="275"/>
                  </a:lnTo>
                  <a:lnTo>
                    <a:pt x="3552" y="273"/>
                  </a:lnTo>
                  <a:lnTo>
                    <a:pt x="3552" y="272"/>
                  </a:lnTo>
                  <a:lnTo>
                    <a:pt x="3554" y="272"/>
                  </a:lnTo>
                  <a:lnTo>
                    <a:pt x="3556" y="272"/>
                  </a:lnTo>
                  <a:close/>
                  <a:moveTo>
                    <a:pt x="3254" y="269"/>
                  </a:moveTo>
                  <a:lnTo>
                    <a:pt x="3256" y="270"/>
                  </a:lnTo>
                  <a:lnTo>
                    <a:pt x="3256" y="270"/>
                  </a:lnTo>
                  <a:lnTo>
                    <a:pt x="3258" y="272"/>
                  </a:lnTo>
                  <a:lnTo>
                    <a:pt x="3258" y="272"/>
                  </a:lnTo>
                  <a:lnTo>
                    <a:pt x="3258" y="277"/>
                  </a:lnTo>
                  <a:lnTo>
                    <a:pt x="3256" y="280"/>
                  </a:lnTo>
                  <a:lnTo>
                    <a:pt x="3253" y="283"/>
                  </a:lnTo>
                  <a:lnTo>
                    <a:pt x="3253" y="285"/>
                  </a:lnTo>
                  <a:lnTo>
                    <a:pt x="3253" y="287"/>
                  </a:lnTo>
                  <a:lnTo>
                    <a:pt x="3251" y="288"/>
                  </a:lnTo>
                  <a:lnTo>
                    <a:pt x="3250" y="290"/>
                  </a:lnTo>
                  <a:lnTo>
                    <a:pt x="3246" y="290"/>
                  </a:lnTo>
                  <a:lnTo>
                    <a:pt x="3245" y="290"/>
                  </a:lnTo>
                  <a:lnTo>
                    <a:pt x="3243" y="290"/>
                  </a:lnTo>
                  <a:lnTo>
                    <a:pt x="3243" y="290"/>
                  </a:lnTo>
                  <a:lnTo>
                    <a:pt x="3241" y="288"/>
                  </a:lnTo>
                  <a:lnTo>
                    <a:pt x="3243" y="287"/>
                  </a:lnTo>
                  <a:lnTo>
                    <a:pt x="3243" y="287"/>
                  </a:lnTo>
                  <a:lnTo>
                    <a:pt x="3243" y="285"/>
                  </a:lnTo>
                  <a:lnTo>
                    <a:pt x="3243" y="283"/>
                  </a:lnTo>
                  <a:lnTo>
                    <a:pt x="3245" y="282"/>
                  </a:lnTo>
                  <a:lnTo>
                    <a:pt x="3245" y="278"/>
                  </a:lnTo>
                  <a:lnTo>
                    <a:pt x="3245" y="277"/>
                  </a:lnTo>
                  <a:lnTo>
                    <a:pt x="3245" y="275"/>
                  </a:lnTo>
                  <a:lnTo>
                    <a:pt x="3246" y="275"/>
                  </a:lnTo>
                  <a:lnTo>
                    <a:pt x="3246" y="273"/>
                  </a:lnTo>
                  <a:lnTo>
                    <a:pt x="3248" y="273"/>
                  </a:lnTo>
                  <a:lnTo>
                    <a:pt x="3250" y="272"/>
                  </a:lnTo>
                  <a:lnTo>
                    <a:pt x="3251" y="272"/>
                  </a:lnTo>
                  <a:lnTo>
                    <a:pt x="3254" y="269"/>
                  </a:lnTo>
                  <a:close/>
                  <a:moveTo>
                    <a:pt x="2767" y="265"/>
                  </a:moveTo>
                  <a:lnTo>
                    <a:pt x="2767" y="269"/>
                  </a:lnTo>
                  <a:lnTo>
                    <a:pt x="2768" y="269"/>
                  </a:lnTo>
                  <a:lnTo>
                    <a:pt x="2768" y="270"/>
                  </a:lnTo>
                  <a:lnTo>
                    <a:pt x="2768" y="273"/>
                  </a:lnTo>
                  <a:lnTo>
                    <a:pt x="2765" y="272"/>
                  </a:lnTo>
                  <a:lnTo>
                    <a:pt x="2765" y="269"/>
                  </a:lnTo>
                  <a:lnTo>
                    <a:pt x="2767" y="267"/>
                  </a:lnTo>
                  <a:lnTo>
                    <a:pt x="2767" y="265"/>
                  </a:lnTo>
                  <a:close/>
                  <a:moveTo>
                    <a:pt x="3516" y="252"/>
                  </a:moveTo>
                  <a:lnTo>
                    <a:pt x="3518" y="252"/>
                  </a:lnTo>
                  <a:lnTo>
                    <a:pt x="3518" y="254"/>
                  </a:lnTo>
                  <a:lnTo>
                    <a:pt x="3518" y="254"/>
                  </a:lnTo>
                  <a:lnTo>
                    <a:pt x="3518" y="255"/>
                  </a:lnTo>
                  <a:lnTo>
                    <a:pt x="3518" y="257"/>
                  </a:lnTo>
                  <a:lnTo>
                    <a:pt x="3518" y="259"/>
                  </a:lnTo>
                  <a:lnTo>
                    <a:pt x="3516" y="260"/>
                  </a:lnTo>
                  <a:lnTo>
                    <a:pt x="3516" y="260"/>
                  </a:lnTo>
                  <a:lnTo>
                    <a:pt x="3515" y="264"/>
                  </a:lnTo>
                  <a:lnTo>
                    <a:pt x="3515" y="267"/>
                  </a:lnTo>
                  <a:lnTo>
                    <a:pt x="3513" y="270"/>
                  </a:lnTo>
                  <a:lnTo>
                    <a:pt x="3511" y="273"/>
                  </a:lnTo>
                  <a:lnTo>
                    <a:pt x="3510" y="275"/>
                  </a:lnTo>
                  <a:lnTo>
                    <a:pt x="3508" y="277"/>
                  </a:lnTo>
                  <a:lnTo>
                    <a:pt x="3505" y="277"/>
                  </a:lnTo>
                  <a:lnTo>
                    <a:pt x="3503" y="277"/>
                  </a:lnTo>
                  <a:lnTo>
                    <a:pt x="3502" y="277"/>
                  </a:lnTo>
                  <a:lnTo>
                    <a:pt x="3502" y="278"/>
                  </a:lnTo>
                  <a:lnTo>
                    <a:pt x="3500" y="280"/>
                  </a:lnTo>
                  <a:lnTo>
                    <a:pt x="3498" y="280"/>
                  </a:lnTo>
                  <a:lnTo>
                    <a:pt x="3498" y="282"/>
                  </a:lnTo>
                  <a:lnTo>
                    <a:pt x="3497" y="282"/>
                  </a:lnTo>
                  <a:lnTo>
                    <a:pt x="3493" y="282"/>
                  </a:lnTo>
                  <a:lnTo>
                    <a:pt x="3490" y="282"/>
                  </a:lnTo>
                  <a:lnTo>
                    <a:pt x="3487" y="282"/>
                  </a:lnTo>
                  <a:lnTo>
                    <a:pt x="3484" y="282"/>
                  </a:lnTo>
                  <a:lnTo>
                    <a:pt x="3480" y="282"/>
                  </a:lnTo>
                  <a:lnTo>
                    <a:pt x="3477" y="280"/>
                  </a:lnTo>
                  <a:lnTo>
                    <a:pt x="3472" y="280"/>
                  </a:lnTo>
                  <a:lnTo>
                    <a:pt x="3467" y="280"/>
                  </a:lnTo>
                  <a:lnTo>
                    <a:pt x="3464" y="280"/>
                  </a:lnTo>
                  <a:lnTo>
                    <a:pt x="3464" y="278"/>
                  </a:lnTo>
                  <a:lnTo>
                    <a:pt x="3464" y="275"/>
                  </a:lnTo>
                  <a:lnTo>
                    <a:pt x="3462" y="272"/>
                  </a:lnTo>
                  <a:lnTo>
                    <a:pt x="3464" y="270"/>
                  </a:lnTo>
                  <a:lnTo>
                    <a:pt x="3464" y="269"/>
                  </a:lnTo>
                  <a:lnTo>
                    <a:pt x="3464" y="267"/>
                  </a:lnTo>
                  <a:lnTo>
                    <a:pt x="3466" y="267"/>
                  </a:lnTo>
                  <a:lnTo>
                    <a:pt x="3467" y="269"/>
                  </a:lnTo>
                  <a:lnTo>
                    <a:pt x="3472" y="269"/>
                  </a:lnTo>
                  <a:lnTo>
                    <a:pt x="3477" y="269"/>
                  </a:lnTo>
                  <a:lnTo>
                    <a:pt x="3484" y="269"/>
                  </a:lnTo>
                  <a:lnTo>
                    <a:pt x="3489" y="269"/>
                  </a:lnTo>
                  <a:lnTo>
                    <a:pt x="3493" y="269"/>
                  </a:lnTo>
                  <a:lnTo>
                    <a:pt x="3498" y="269"/>
                  </a:lnTo>
                  <a:lnTo>
                    <a:pt x="3500" y="269"/>
                  </a:lnTo>
                  <a:lnTo>
                    <a:pt x="3502" y="269"/>
                  </a:lnTo>
                  <a:lnTo>
                    <a:pt x="3502" y="267"/>
                  </a:lnTo>
                  <a:lnTo>
                    <a:pt x="3502" y="265"/>
                  </a:lnTo>
                  <a:lnTo>
                    <a:pt x="3502" y="265"/>
                  </a:lnTo>
                  <a:lnTo>
                    <a:pt x="3503" y="264"/>
                  </a:lnTo>
                  <a:lnTo>
                    <a:pt x="3505" y="262"/>
                  </a:lnTo>
                  <a:lnTo>
                    <a:pt x="3505" y="259"/>
                  </a:lnTo>
                  <a:lnTo>
                    <a:pt x="3505" y="257"/>
                  </a:lnTo>
                  <a:lnTo>
                    <a:pt x="3505" y="255"/>
                  </a:lnTo>
                  <a:lnTo>
                    <a:pt x="3507" y="254"/>
                  </a:lnTo>
                  <a:lnTo>
                    <a:pt x="3508" y="254"/>
                  </a:lnTo>
                  <a:lnTo>
                    <a:pt x="3510" y="252"/>
                  </a:lnTo>
                  <a:lnTo>
                    <a:pt x="3511" y="252"/>
                  </a:lnTo>
                  <a:lnTo>
                    <a:pt x="3513" y="252"/>
                  </a:lnTo>
                  <a:lnTo>
                    <a:pt x="3515" y="252"/>
                  </a:lnTo>
                  <a:lnTo>
                    <a:pt x="3515" y="252"/>
                  </a:lnTo>
                  <a:lnTo>
                    <a:pt x="3516" y="252"/>
                  </a:lnTo>
                  <a:close/>
                  <a:moveTo>
                    <a:pt x="3128" y="233"/>
                  </a:moveTo>
                  <a:lnTo>
                    <a:pt x="3132" y="233"/>
                  </a:lnTo>
                  <a:lnTo>
                    <a:pt x="3133" y="234"/>
                  </a:lnTo>
                  <a:lnTo>
                    <a:pt x="3137" y="234"/>
                  </a:lnTo>
                  <a:lnTo>
                    <a:pt x="3140" y="236"/>
                  </a:lnTo>
                  <a:lnTo>
                    <a:pt x="3142" y="236"/>
                  </a:lnTo>
                  <a:lnTo>
                    <a:pt x="3142" y="237"/>
                  </a:lnTo>
                  <a:lnTo>
                    <a:pt x="3142" y="239"/>
                  </a:lnTo>
                  <a:lnTo>
                    <a:pt x="3142" y="244"/>
                  </a:lnTo>
                  <a:lnTo>
                    <a:pt x="3135" y="244"/>
                  </a:lnTo>
                  <a:lnTo>
                    <a:pt x="3133" y="244"/>
                  </a:lnTo>
                  <a:lnTo>
                    <a:pt x="3132" y="244"/>
                  </a:lnTo>
                  <a:lnTo>
                    <a:pt x="3130" y="242"/>
                  </a:lnTo>
                  <a:lnTo>
                    <a:pt x="3128" y="241"/>
                  </a:lnTo>
                  <a:lnTo>
                    <a:pt x="3127" y="239"/>
                  </a:lnTo>
                  <a:lnTo>
                    <a:pt x="3128" y="233"/>
                  </a:lnTo>
                  <a:close/>
                  <a:moveTo>
                    <a:pt x="3158" y="229"/>
                  </a:moveTo>
                  <a:lnTo>
                    <a:pt x="3160" y="229"/>
                  </a:lnTo>
                  <a:lnTo>
                    <a:pt x="3163" y="229"/>
                  </a:lnTo>
                  <a:lnTo>
                    <a:pt x="3164" y="231"/>
                  </a:lnTo>
                  <a:lnTo>
                    <a:pt x="3168" y="231"/>
                  </a:lnTo>
                  <a:lnTo>
                    <a:pt x="3171" y="233"/>
                  </a:lnTo>
                  <a:lnTo>
                    <a:pt x="3174" y="233"/>
                  </a:lnTo>
                  <a:lnTo>
                    <a:pt x="3178" y="233"/>
                  </a:lnTo>
                  <a:lnTo>
                    <a:pt x="3179" y="233"/>
                  </a:lnTo>
                  <a:lnTo>
                    <a:pt x="3181" y="233"/>
                  </a:lnTo>
                  <a:lnTo>
                    <a:pt x="3184" y="234"/>
                  </a:lnTo>
                  <a:lnTo>
                    <a:pt x="3187" y="234"/>
                  </a:lnTo>
                  <a:lnTo>
                    <a:pt x="3191" y="234"/>
                  </a:lnTo>
                  <a:lnTo>
                    <a:pt x="3196" y="234"/>
                  </a:lnTo>
                  <a:lnTo>
                    <a:pt x="3196" y="237"/>
                  </a:lnTo>
                  <a:lnTo>
                    <a:pt x="3196" y="241"/>
                  </a:lnTo>
                  <a:lnTo>
                    <a:pt x="3196" y="244"/>
                  </a:lnTo>
                  <a:lnTo>
                    <a:pt x="3192" y="244"/>
                  </a:lnTo>
                  <a:lnTo>
                    <a:pt x="3189" y="244"/>
                  </a:lnTo>
                  <a:lnTo>
                    <a:pt x="3187" y="242"/>
                  </a:lnTo>
                  <a:lnTo>
                    <a:pt x="3186" y="242"/>
                  </a:lnTo>
                  <a:lnTo>
                    <a:pt x="3182" y="241"/>
                  </a:lnTo>
                  <a:lnTo>
                    <a:pt x="3179" y="241"/>
                  </a:lnTo>
                  <a:lnTo>
                    <a:pt x="3178" y="239"/>
                  </a:lnTo>
                  <a:lnTo>
                    <a:pt x="3176" y="239"/>
                  </a:lnTo>
                  <a:lnTo>
                    <a:pt x="3173" y="239"/>
                  </a:lnTo>
                  <a:lnTo>
                    <a:pt x="3171" y="239"/>
                  </a:lnTo>
                  <a:lnTo>
                    <a:pt x="3169" y="239"/>
                  </a:lnTo>
                  <a:lnTo>
                    <a:pt x="3166" y="239"/>
                  </a:lnTo>
                  <a:lnTo>
                    <a:pt x="3163" y="239"/>
                  </a:lnTo>
                  <a:lnTo>
                    <a:pt x="3153" y="239"/>
                  </a:lnTo>
                  <a:lnTo>
                    <a:pt x="3153" y="237"/>
                  </a:lnTo>
                  <a:lnTo>
                    <a:pt x="3151" y="236"/>
                  </a:lnTo>
                  <a:lnTo>
                    <a:pt x="3153" y="234"/>
                  </a:lnTo>
                  <a:lnTo>
                    <a:pt x="3153" y="233"/>
                  </a:lnTo>
                  <a:lnTo>
                    <a:pt x="3153" y="236"/>
                  </a:lnTo>
                  <a:lnTo>
                    <a:pt x="3155" y="233"/>
                  </a:lnTo>
                  <a:lnTo>
                    <a:pt x="3155" y="231"/>
                  </a:lnTo>
                  <a:lnTo>
                    <a:pt x="3155" y="231"/>
                  </a:lnTo>
                  <a:lnTo>
                    <a:pt x="3156" y="229"/>
                  </a:lnTo>
                  <a:lnTo>
                    <a:pt x="3158" y="229"/>
                  </a:lnTo>
                  <a:close/>
                  <a:moveTo>
                    <a:pt x="3307" y="213"/>
                  </a:moveTo>
                  <a:lnTo>
                    <a:pt x="3308" y="215"/>
                  </a:lnTo>
                  <a:lnTo>
                    <a:pt x="3310" y="216"/>
                  </a:lnTo>
                  <a:lnTo>
                    <a:pt x="3313" y="216"/>
                  </a:lnTo>
                  <a:lnTo>
                    <a:pt x="3317" y="218"/>
                  </a:lnTo>
                  <a:lnTo>
                    <a:pt x="3320" y="219"/>
                  </a:lnTo>
                  <a:lnTo>
                    <a:pt x="3323" y="221"/>
                  </a:lnTo>
                  <a:lnTo>
                    <a:pt x="3326" y="223"/>
                  </a:lnTo>
                  <a:lnTo>
                    <a:pt x="3330" y="224"/>
                  </a:lnTo>
                  <a:lnTo>
                    <a:pt x="3333" y="228"/>
                  </a:lnTo>
                  <a:lnTo>
                    <a:pt x="3335" y="228"/>
                  </a:lnTo>
                  <a:lnTo>
                    <a:pt x="3338" y="228"/>
                  </a:lnTo>
                  <a:lnTo>
                    <a:pt x="3341" y="228"/>
                  </a:lnTo>
                  <a:lnTo>
                    <a:pt x="3343" y="228"/>
                  </a:lnTo>
                  <a:lnTo>
                    <a:pt x="3346" y="229"/>
                  </a:lnTo>
                  <a:lnTo>
                    <a:pt x="3349" y="229"/>
                  </a:lnTo>
                  <a:lnTo>
                    <a:pt x="3353" y="229"/>
                  </a:lnTo>
                  <a:lnTo>
                    <a:pt x="3356" y="229"/>
                  </a:lnTo>
                  <a:lnTo>
                    <a:pt x="3359" y="229"/>
                  </a:lnTo>
                  <a:lnTo>
                    <a:pt x="3361" y="229"/>
                  </a:lnTo>
                  <a:lnTo>
                    <a:pt x="3363" y="231"/>
                  </a:lnTo>
                  <a:lnTo>
                    <a:pt x="3366" y="233"/>
                  </a:lnTo>
                  <a:lnTo>
                    <a:pt x="3369" y="234"/>
                  </a:lnTo>
                  <a:lnTo>
                    <a:pt x="3372" y="236"/>
                  </a:lnTo>
                  <a:lnTo>
                    <a:pt x="3376" y="236"/>
                  </a:lnTo>
                  <a:lnTo>
                    <a:pt x="3379" y="237"/>
                  </a:lnTo>
                  <a:lnTo>
                    <a:pt x="3381" y="237"/>
                  </a:lnTo>
                  <a:lnTo>
                    <a:pt x="3382" y="237"/>
                  </a:lnTo>
                  <a:lnTo>
                    <a:pt x="3382" y="237"/>
                  </a:lnTo>
                  <a:lnTo>
                    <a:pt x="3382" y="239"/>
                  </a:lnTo>
                  <a:lnTo>
                    <a:pt x="3384" y="241"/>
                  </a:lnTo>
                  <a:lnTo>
                    <a:pt x="3387" y="242"/>
                  </a:lnTo>
                  <a:lnTo>
                    <a:pt x="3390" y="244"/>
                  </a:lnTo>
                  <a:lnTo>
                    <a:pt x="3394" y="244"/>
                  </a:lnTo>
                  <a:lnTo>
                    <a:pt x="3397" y="244"/>
                  </a:lnTo>
                  <a:lnTo>
                    <a:pt x="3399" y="244"/>
                  </a:lnTo>
                  <a:lnTo>
                    <a:pt x="3400" y="246"/>
                  </a:lnTo>
                  <a:lnTo>
                    <a:pt x="3403" y="247"/>
                  </a:lnTo>
                  <a:lnTo>
                    <a:pt x="3405" y="249"/>
                  </a:lnTo>
                  <a:lnTo>
                    <a:pt x="3407" y="252"/>
                  </a:lnTo>
                  <a:lnTo>
                    <a:pt x="3408" y="252"/>
                  </a:lnTo>
                  <a:lnTo>
                    <a:pt x="3410" y="254"/>
                  </a:lnTo>
                  <a:lnTo>
                    <a:pt x="3412" y="255"/>
                  </a:lnTo>
                  <a:lnTo>
                    <a:pt x="3413" y="257"/>
                  </a:lnTo>
                  <a:lnTo>
                    <a:pt x="3415" y="259"/>
                  </a:lnTo>
                  <a:lnTo>
                    <a:pt x="3417" y="259"/>
                  </a:lnTo>
                  <a:lnTo>
                    <a:pt x="3418" y="260"/>
                  </a:lnTo>
                  <a:lnTo>
                    <a:pt x="3420" y="260"/>
                  </a:lnTo>
                  <a:lnTo>
                    <a:pt x="3420" y="262"/>
                  </a:lnTo>
                  <a:lnTo>
                    <a:pt x="3420" y="264"/>
                  </a:lnTo>
                  <a:lnTo>
                    <a:pt x="3421" y="267"/>
                  </a:lnTo>
                  <a:lnTo>
                    <a:pt x="3421" y="270"/>
                  </a:lnTo>
                  <a:lnTo>
                    <a:pt x="3423" y="272"/>
                  </a:lnTo>
                  <a:lnTo>
                    <a:pt x="3425" y="272"/>
                  </a:lnTo>
                  <a:lnTo>
                    <a:pt x="3425" y="272"/>
                  </a:lnTo>
                  <a:lnTo>
                    <a:pt x="3426" y="273"/>
                  </a:lnTo>
                  <a:lnTo>
                    <a:pt x="3428" y="275"/>
                  </a:lnTo>
                  <a:lnTo>
                    <a:pt x="3443" y="275"/>
                  </a:lnTo>
                  <a:lnTo>
                    <a:pt x="3446" y="278"/>
                  </a:lnTo>
                  <a:lnTo>
                    <a:pt x="3448" y="280"/>
                  </a:lnTo>
                  <a:lnTo>
                    <a:pt x="3449" y="282"/>
                  </a:lnTo>
                  <a:lnTo>
                    <a:pt x="3451" y="282"/>
                  </a:lnTo>
                  <a:lnTo>
                    <a:pt x="3453" y="283"/>
                  </a:lnTo>
                  <a:lnTo>
                    <a:pt x="3453" y="288"/>
                  </a:lnTo>
                  <a:lnTo>
                    <a:pt x="3448" y="288"/>
                  </a:lnTo>
                  <a:lnTo>
                    <a:pt x="3444" y="288"/>
                  </a:lnTo>
                  <a:lnTo>
                    <a:pt x="3439" y="288"/>
                  </a:lnTo>
                  <a:lnTo>
                    <a:pt x="3439" y="303"/>
                  </a:lnTo>
                  <a:lnTo>
                    <a:pt x="3444" y="303"/>
                  </a:lnTo>
                  <a:lnTo>
                    <a:pt x="3449" y="303"/>
                  </a:lnTo>
                  <a:lnTo>
                    <a:pt x="3454" y="303"/>
                  </a:lnTo>
                  <a:lnTo>
                    <a:pt x="3454" y="323"/>
                  </a:lnTo>
                  <a:lnTo>
                    <a:pt x="3456" y="323"/>
                  </a:lnTo>
                  <a:lnTo>
                    <a:pt x="3459" y="323"/>
                  </a:lnTo>
                  <a:lnTo>
                    <a:pt x="3461" y="323"/>
                  </a:lnTo>
                  <a:lnTo>
                    <a:pt x="3462" y="324"/>
                  </a:lnTo>
                  <a:lnTo>
                    <a:pt x="3466" y="324"/>
                  </a:lnTo>
                  <a:lnTo>
                    <a:pt x="3467" y="326"/>
                  </a:lnTo>
                  <a:lnTo>
                    <a:pt x="3467" y="326"/>
                  </a:lnTo>
                  <a:lnTo>
                    <a:pt x="3469" y="327"/>
                  </a:lnTo>
                  <a:lnTo>
                    <a:pt x="3471" y="327"/>
                  </a:lnTo>
                  <a:lnTo>
                    <a:pt x="3472" y="327"/>
                  </a:lnTo>
                  <a:lnTo>
                    <a:pt x="3474" y="327"/>
                  </a:lnTo>
                  <a:lnTo>
                    <a:pt x="3475" y="327"/>
                  </a:lnTo>
                  <a:lnTo>
                    <a:pt x="3477" y="327"/>
                  </a:lnTo>
                  <a:lnTo>
                    <a:pt x="3479" y="329"/>
                  </a:lnTo>
                  <a:lnTo>
                    <a:pt x="3480" y="331"/>
                  </a:lnTo>
                  <a:lnTo>
                    <a:pt x="3482" y="332"/>
                  </a:lnTo>
                  <a:lnTo>
                    <a:pt x="3482" y="334"/>
                  </a:lnTo>
                  <a:lnTo>
                    <a:pt x="3484" y="336"/>
                  </a:lnTo>
                  <a:lnTo>
                    <a:pt x="3485" y="336"/>
                  </a:lnTo>
                  <a:lnTo>
                    <a:pt x="3487" y="336"/>
                  </a:lnTo>
                  <a:lnTo>
                    <a:pt x="3489" y="337"/>
                  </a:lnTo>
                  <a:lnTo>
                    <a:pt x="3490" y="337"/>
                  </a:lnTo>
                  <a:lnTo>
                    <a:pt x="3492" y="339"/>
                  </a:lnTo>
                  <a:lnTo>
                    <a:pt x="3493" y="339"/>
                  </a:lnTo>
                  <a:lnTo>
                    <a:pt x="3493" y="342"/>
                  </a:lnTo>
                  <a:lnTo>
                    <a:pt x="3493" y="352"/>
                  </a:lnTo>
                  <a:lnTo>
                    <a:pt x="3492" y="352"/>
                  </a:lnTo>
                  <a:lnTo>
                    <a:pt x="3489" y="352"/>
                  </a:lnTo>
                  <a:lnTo>
                    <a:pt x="3487" y="352"/>
                  </a:lnTo>
                  <a:lnTo>
                    <a:pt x="3484" y="350"/>
                  </a:lnTo>
                  <a:lnTo>
                    <a:pt x="3480" y="349"/>
                  </a:lnTo>
                  <a:lnTo>
                    <a:pt x="3477" y="345"/>
                  </a:lnTo>
                  <a:lnTo>
                    <a:pt x="3475" y="344"/>
                  </a:lnTo>
                  <a:lnTo>
                    <a:pt x="3474" y="342"/>
                  </a:lnTo>
                  <a:lnTo>
                    <a:pt x="3472" y="341"/>
                  </a:lnTo>
                  <a:lnTo>
                    <a:pt x="3469" y="341"/>
                  </a:lnTo>
                  <a:lnTo>
                    <a:pt x="3467" y="341"/>
                  </a:lnTo>
                  <a:lnTo>
                    <a:pt x="3464" y="341"/>
                  </a:lnTo>
                  <a:lnTo>
                    <a:pt x="3459" y="342"/>
                  </a:lnTo>
                  <a:lnTo>
                    <a:pt x="3456" y="342"/>
                  </a:lnTo>
                  <a:lnTo>
                    <a:pt x="3453" y="342"/>
                  </a:lnTo>
                  <a:lnTo>
                    <a:pt x="3449" y="342"/>
                  </a:lnTo>
                  <a:lnTo>
                    <a:pt x="3448" y="342"/>
                  </a:lnTo>
                  <a:lnTo>
                    <a:pt x="3446" y="341"/>
                  </a:lnTo>
                  <a:lnTo>
                    <a:pt x="3446" y="341"/>
                  </a:lnTo>
                  <a:lnTo>
                    <a:pt x="3444" y="339"/>
                  </a:lnTo>
                  <a:lnTo>
                    <a:pt x="3443" y="334"/>
                  </a:lnTo>
                  <a:lnTo>
                    <a:pt x="3441" y="331"/>
                  </a:lnTo>
                  <a:lnTo>
                    <a:pt x="3438" y="329"/>
                  </a:lnTo>
                  <a:lnTo>
                    <a:pt x="3436" y="326"/>
                  </a:lnTo>
                  <a:lnTo>
                    <a:pt x="3435" y="324"/>
                  </a:lnTo>
                  <a:lnTo>
                    <a:pt x="3431" y="323"/>
                  </a:lnTo>
                  <a:lnTo>
                    <a:pt x="3430" y="321"/>
                  </a:lnTo>
                  <a:lnTo>
                    <a:pt x="3428" y="318"/>
                  </a:lnTo>
                  <a:lnTo>
                    <a:pt x="3426" y="314"/>
                  </a:lnTo>
                  <a:lnTo>
                    <a:pt x="3425" y="311"/>
                  </a:lnTo>
                  <a:lnTo>
                    <a:pt x="3423" y="311"/>
                  </a:lnTo>
                  <a:lnTo>
                    <a:pt x="3421" y="309"/>
                  </a:lnTo>
                  <a:lnTo>
                    <a:pt x="3418" y="308"/>
                  </a:lnTo>
                  <a:lnTo>
                    <a:pt x="3415" y="306"/>
                  </a:lnTo>
                  <a:lnTo>
                    <a:pt x="3413" y="306"/>
                  </a:lnTo>
                  <a:lnTo>
                    <a:pt x="3412" y="305"/>
                  </a:lnTo>
                  <a:lnTo>
                    <a:pt x="3408" y="305"/>
                  </a:lnTo>
                  <a:lnTo>
                    <a:pt x="3407" y="303"/>
                  </a:lnTo>
                  <a:lnTo>
                    <a:pt x="3405" y="303"/>
                  </a:lnTo>
                  <a:lnTo>
                    <a:pt x="3403" y="303"/>
                  </a:lnTo>
                  <a:lnTo>
                    <a:pt x="3402" y="303"/>
                  </a:lnTo>
                  <a:lnTo>
                    <a:pt x="3400" y="305"/>
                  </a:lnTo>
                  <a:lnTo>
                    <a:pt x="3399" y="306"/>
                  </a:lnTo>
                  <a:lnTo>
                    <a:pt x="3397" y="308"/>
                  </a:lnTo>
                  <a:lnTo>
                    <a:pt x="3395" y="309"/>
                  </a:lnTo>
                  <a:lnTo>
                    <a:pt x="3394" y="311"/>
                  </a:lnTo>
                  <a:lnTo>
                    <a:pt x="3390" y="313"/>
                  </a:lnTo>
                  <a:lnTo>
                    <a:pt x="3387" y="314"/>
                  </a:lnTo>
                  <a:lnTo>
                    <a:pt x="3385" y="314"/>
                  </a:lnTo>
                  <a:lnTo>
                    <a:pt x="3382" y="314"/>
                  </a:lnTo>
                  <a:lnTo>
                    <a:pt x="3382" y="318"/>
                  </a:lnTo>
                  <a:lnTo>
                    <a:pt x="3382" y="321"/>
                  </a:lnTo>
                  <a:lnTo>
                    <a:pt x="3382" y="323"/>
                  </a:lnTo>
                  <a:lnTo>
                    <a:pt x="3382" y="324"/>
                  </a:lnTo>
                  <a:lnTo>
                    <a:pt x="3381" y="324"/>
                  </a:lnTo>
                  <a:lnTo>
                    <a:pt x="3379" y="326"/>
                  </a:lnTo>
                  <a:lnTo>
                    <a:pt x="3377" y="326"/>
                  </a:lnTo>
                  <a:lnTo>
                    <a:pt x="3376" y="327"/>
                  </a:lnTo>
                  <a:lnTo>
                    <a:pt x="3372" y="327"/>
                  </a:lnTo>
                  <a:lnTo>
                    <a:pt x="3369" y="327"/>
                  </a:lnTo>
                  <a:lnTo>
                    <a:pt x="3366" y="327"/>
                  </a:lnTo>
                  <a:lnTo>
                    <a:pt x="3363" y="327"/>
                  </a:lnTo>
                  <a:lnTo>
                    <a:pt x="3359" y="327"/>
                  </a:lnTo>
                  <a:lnTo>
                    <a:pt x="3356" y="326"/>
                  </a:lnTo>
                  <a:lnTo>
                    <a:pt x="3354" y="326"/>
                  </a:lnTo>
                  <a:lnTo>
                    <a:pt x="3353" y="326"/>
                  </a:lnTo>
                  <a:lnTo>
                    <a:pt x="3351" y="324"/>
                  </a:lnTo>
                  <a:lnTo>
                    <a:pt x="3349" y="323"/>
                  </a:lnTo>
                  <a:lnTo>
                    <a:pt x="3346" y="321"/>
                  </a:lnTo>
                  <a:lnTo>
                    <a:pt x="3343" y="321"/>
                  </a:lnTo>
                  <a:lnTo>
                    <a:pt x="3341" y="319"/>
                  </a:lnTo>
                  <a:lnTo>
                    <a:pt x="3340" y="319"/>
                  </a:lnTo>
                  <a:lnTo>
                    <a:pt x="3338" y="319"/>
                  </a:lnTo>
                  <a:lnTo>
                    <a:pt x="3336" y="318"/>
                  </a:lnTo>
                  <a:lnTo>
                    <a:pt x="3335" y="316"/>
                  </a:lnTo>
                  <a:lnTo>
                    <a:pt x="3333" y="314"/>
                  </a:lnTo>
                  <a:lnTo>
                    <a:pt x="3331" y="314"/>
                  </a:lnTo>
                  <a:lnTo>
                    <a:pt x="3330" y="313"/>
                  </a:lnTo>
                  <a:lnTo>
                    <a:pt x="3328" y="311"/>
                  </a:lnTo>
                  <a:lnTo>
                    <a:pt x="3326" y="309"/>
                  </a:lnTo>
                  <a:lnTo>
                    <a:pt x="3323" y="308"/>
                  </a:lnTo>
                  <a:lnTo>
                    <a:pt x="3322" y="308"/>
                  </a:lnTo>
                  <a:lnTo>
                    <a:pt x="3318" y="308"/>
                  </a:lnTo>
                  <a:lnTo>
                    <a:pt x="3317" y="308"/>
                  </a:lnTo>
                  <a:lnTo>
                    <a:pt x="3315" y="309"/>
                  </a:lnTo>
                  <a:lnTo>
                    <a:pt x="3313" y="311"/>
                  </a:lnTo>
                  <a:lnTo>
                    <a:pt x="3313" y="311"/>
                  </a:lnTo>
                  <a:lnTo>
                    <a:pt x="3313" y="313"/>
                  </a:lnTo>
                  <a:lnTo>
                    <a:pt x="3313" y="313"/>
                  </a:lnTo>
                  <a:lnTo>
                    <a:pt x="3310" y="316"/>
                  </a:lnTo>
                  <a:lnTo>
                    <a:pt x="3307" y="318"/>
                  </a:lnTo>
                  <a:lnTo>
                    <a:pt x="3302" y="318"/>
                  </a:lnTo>
                  <a:lnTo>
                    <a:pt x="3299" y="318"/>
                  </a:lnTo>
                  <a:lnTo>
                    <a:pt x="3297" y="316"/>
                  </a:lnTo>
                  <a:lnTo>
                    <a:pt x="3295" y="313"/>
                  </a:lnTo>
                  <a:lnTo>
                    <a:pt x="3295" y="311"/>
                  </a:lnTo>
                  <a:lnTo>
                    <a:pt x="3295" y="309"/>
                  </a:lnTo>
                  <a:lnTo>
                    <a:pt x="3295" y="308"/>
                  </a:lnTo>
                  <a:lnTo>
                    <a:pt x="3297" y="306"/>
                  </a:lnTo>
                  <a:lnTo>
                    <a:pt x="3299" y="305"/>
                  </a:lnTo>
                  <a:lnTo>
                    <a:pt x="3300" y="303"/>
                  </a:lnTo>
                  <a:lnTo>
                    <a:pt x="3302" y="301"/>
                  </a:lnTo>
                  <a:lnTo>
                    <a:pt x="3304" y="301"/>
                  </a:lnTo>
                  <a:lnTo>
                    <a:pt x="3307" y="300"/>
                  </a:lnTo>
                  <a:lnTo>
                    <a:pt x="3308" y="300"/>
                  </a:lnTo>
                  <a:lnTo>
                    <a:pt x="3310" y="300"/>
                  </a:lnTo>
                  <a:lnTo>
                    <a:pt x="3312" y="298"/>
                  </a:lnTo>
                  <a:lnTo>
                    <a:pt x="3313" y="295"/>
                  </a:lnTo>
                  <a:lnTo>
                    <a:pt x="3315" y="293"/>
                  </a:lnTo>
                  <a:lnTo>
                    <a:pt x="3313" y="291"/>
                  </a:lnTo>
                  <a:lnTo>
                    <a:pt x="3315" y="290"/>
                  </a:lnTo>
                  <a:lnTo>
                    <a:pt x="3315" y="288"/>
                  </a:lnTo>
                  <a:lnTo>
                    <a:pt x="3315" y="285"/>
                  </a:lnTo>
                  <a:lnTo>
                    <a:pt x="3313" y="283"/>
                  </a:lnTo>
                  <a:lnTo>
                    <a:pt x="3310" y="280"/>
                  </a:lnTo>
                  <a:lnTo>
                    <a:pt x="3308" y="278"/>
                  </a:lnTo>
                  <a:lnTo>
                    <a:pt x="3307" y="275"/>
                  </a:lnTo>
                  <a:lnTo>
                    <a:pt x="3305" y="272"/>
                  </a:lnTo>
                  <a:lnTo>
                    <a:pt x="3302" y="269"/>
                  </a:lnTo>
                  <a:lnTo>
                    <a:pt x="3300" y="267"/>
                  </a:lnTo>
                  <a:lnTo>
                    <a:pt x="3299" y="265"/>
                  </a:lnTo>
                  <a:lnTo>
                    <a:pt x="3295" y="264"/>
                  </a:lnTo>
                  <a:lnTo>
                    <a:pt x="3292" y="262"/>
                  </a:lnTo>
                  <a:lnTo>
                    <a:pt x="3289" y="260"/>
                  </a:lnTo>
                  <a:lnTo>
                    <a:pt x="3287" y="259"/>
                  </a:lnTo>
                  <a:lnTo>
                    <a:pt x="3286" y="259"/>
                  </a:lnTo>
                  <a:lnTo>
                    <a:pt x="3282" y="259"/>
                  </a:lnTo>
                  <a:lnTo>
                    <a:pt x="3279" y="259"/>
                  </a:lnTo>
                  <a:lnTo>
                    <a:pt x="3276" y="259"/>
                  </a:lnTo>
                  <a:lnTo>
                    <a:pt x="3274" y="259"/>
                  </a:lnTo>
                  <a:lnTo>
                    <a:pt x="3272" y="257"/>
                  </a:lnTo>
                  <a:lnTo>
                    <a:pt x="3269" y="257"/>
                  </a:lnTo>
                  <a:lnTo>
                    <a:pt x="3268" y="257"/>
                  </a:lnTo>
                  <a:lnTo>
                    <a:pt x="3266" y="257"/>
                  </a:lnTo>
                  <a:lnTo>
                    <a:pt x="3264" y="255"/>
                  </a:lnTo>
                  <a:lnTo>
                    <a:pt x="3264" y="255"/>
                  </a:lnTo>
                  <a:lnTo>
                    <a:pt x="3263" y="254"/>
                  </a:lnTo>
                  <a:lnTo>
                    <a:pt x="3259" y="252"/>
                  </a:lnTo>
                  <a:lnTo>
                    <a:pt x="3256" y="249"/>
                  </a:lnTo>
                  <a:lnTo>
                    <a:pt x="3253" y="247"/>
                  </a:lnTo>
                  <a:lnTo>
                    <a:pt x="3251" y="246"/>
                  </a:lnTo>
                  <a:lnTo>
                    <a:pt x="3248" y="244"/>
                  </a:lnTo>
                  <a:lnTo>
                    <a:pt x="3245" y="244"/>
                  </a:lnTo>
                  <a:lnTo>
                    <a:pt x="3241" y="244"/>
                  </a:lnTo>
                  <a:lnTo>
                    <a:pt x="3238" y="244"/>
                  </a:lnTo>
                  <a:lnTo>
                    <a:pt x="3236" y="244"/>
                  </a:lnTo>
                  <a:lnTo>
                    <a:pt x="3236" y="242"/>
                  </a:lnTo>
                  <a:lnTo>
                    <a:pt x="3235" y="242"/>
                  </a:lnTo>
                  <a:lnTo>
                    <a:pt x="3233" y="244"/>
                  </a:lnTo>
                  <a:lnTo>
                    <a:pt x="3233" y="244"/>
                  </a:lnTo>
                  <a:lnTo>
                    <a:pt x="3233" y="246"/>
                  </a:lnTo>
                  <a:lnTo>
                    <a:pt x="3230" y="246"/>
                  </a:lnTo>
                  <a:lnTo>
                    <a:pt x="3230" y="246"/>
                  </a:lnTo>
                  <a:lnTo>
                    <a:pt x="3228" y="247"/>
                  </a:lnTo>
                  <a:lnTo>
                    <a:pt x="3230" y="247"/>
                  </a:lnTo>
                  <a:lnTo>
                    <a:pt x="3230" y="249"/>
                  </a:lnTo>
                  <a:lnTo>
                    <a:pt x="3225" y="249"/>
                  </a:lnTo>
                  <a:lnTo>
                    <a:pt x="3225" y="246"/>
                  </a:lnTo>
                  <a:lnTo>
                    <a:pt x="3225" y="242"/>
                  </a:lnTo>
                  <a:lnTo>
                    <a:pt x="3225" y="241"/>
                  </a:lnTo>
                  <a:lnTo>
                    <a:pt x="3225" y="239"/>
                  </a:lnTo>
                  <a:lnTo>
                    <a:pt x="3223" y="239"/>
                  </a:lnTo>
                  <a:lnTo>
                    <a:pt x="3222" y="237"/>
                  </a:lnTo>
                  <a:lnTo>
                    <a:pt x="3220" y="236"/>
                  </a:lnTo>
                  <a:lnTo>
                    <a:pt x="3218" y="236"/>
                  </a:lnTo>
                  <a:lnTo>
                    <a:pt x="3218" y="229"/>
                  </a:lnTo>
                  <a:lnTo>
                    <a:pt x="3238" y="229"/>
                  </a:lnTo>
                  <a:lnTo>
                    <a:pt x="3240" y="229"/>
                  </a:lnTo>
                  <a:lnTo>
                    <a:pt x="3241" y="229"/>
                  </a:lnTo>
                  <a:lnTo>
                    <a:pt x="3243" y="228"/>
                  </a:lnTo>
                  <a:lnTo>
                    <a:pt x="3245" y="226"/>
                  </a:lnTo>
                  <a:lnTo>
                    <a:pt x="3248" y="226"/>
                  </a:lnTo>
                  <a:lnTo>
                    <a:pt x="3251" y="226"/>
                  </a:lnTo>
                  <a:lnTo>
                    <a:pt x="3253" y="229"/>
                  </a:lnTo>
                  <a:lnTo>
                    <a:pt x="3254" y="229"/>
                  </a:lnTo>
                  <a:lnTo>
                    <a:pt x="3253" y="231"/>
                  </a:lnTo>
                  <a:lnTo>
                    <a:pt x="3253" y="231"/>
                  </a:lnTo>
                  <a:lnTo>
                    <a:pt x="3254" y="233"/>
                  </a:lnTo>
                  <a:lnTo>
                    <a:pt x="3256" y="234"/>
                  </a:lnTo>
                  <a:lnTo>
                    <a:pt x="3258" y="236"/>
                  </a:lnTo>
                  <a:lnTo>
                    <a:pt x="3259" y="236"/>
                  </a:lnTo>
                  <a:lnTo>
                    <a:pt x="3263" y="236"/>
                  </a:lnTo>
                  <a:lnTo>
                    <a:pt x="3266" y="237"/>
                  </a:lnTo>
                  <a:lnTo>
                    <a:pt x="3269" y="237"/>
                  </a:lnTo>
                  <a:lnTo>
                    <a:pt x="3272" y="237"/>
                  </a:lnTo>
                  <a:lnTo>
                    <a:pt x="3276" y="236"/>
                  </a:lnTo>
                  <a:lnTo>
                    <a:pt x="3277" y="236"/>
                  </a:lnTo>
                  <a:lnTo>
                    <a:pt x="3279" y="234"/>
                  </a:lnTo>
                  <a:lnTo>
                    <a:pt x="3281" y="231"/>
                  </a:lnTo>
                  <a:lnTo>
                    <a:pt x="3281" y="229"/>
                  </a:lnTo>
                  <a:lnTo>
                    <a:pt x="3281" y="226"/>
                  </a:lnTo>
                  <a:lnTo>
                    <a:pt x="3282" y="223"/>
                  </a:lnTo>
                  <a:lnTo>
                    <a:pt x="3284" y="223"/>
                  </a:lnTo>
                  <a:lnTo>
                    <a:pt x="3286" y="221"/>
                  </a:lnTo>
                  <a:lnTo>
                    <a:pt x="3287" y="221"/>
                  </a:lnTo>
                  <a:lnTo>
                    <a:pt x="3290" y="221"/>
                  </a:lnTo>
                  <a:lnTo>
                    <a:pt x="3292" y="221"/>
                  </a:lnTo>
                  <a:lnTo>
                    <a:pt x="3295" y="219"/>
                  </a:lnTo>
                  <a:lnTo>
                    <a:pt x="3299" y="219"/>
                  </a:lnTo>
                  <a:lnTo>
                    <a:pt x="3300" y="218"/>
                  </a:lnTo>
                  <a:lnTo>
                    <a:pt x="3302" y="216"/>
                  </a:lnTo>
                  <a:lnTo>
                    <a:pt x="3302" y="215"/>
                  </a:lnTo>
                  <a:lnTo>
                    <a:pt x="3305" y="213"/>
                  </a:lnTo>
                  <a:lnTo>
                    <a:pt x="3307" y="213"/>
                  </a:lnTo>
                  <a:close/>
                  <a:moveTo>
                    <a:pt x="3182" y="213"/>
                  </a:moveTo>
                  <a:lnTo>
                    <a:pt x="3192" y="213"/>
                  </a:lnTo>
                  <a:lnTo>
                    <a:pt x="3192" y="223"/>
                  </a:lnTo>
                  <a:lnTo>
                    <a:pt x="3189" y="223"/>
                  </a:lnTo>
                  <a:lnTo>
                    <a:pt x="3186" y="223"/>
                  </a:lnTo>
                  <a:lnTo>
                    <a:pt x="3182" y="223"/>
                  </a:lnTo>
                  <a:lnTo>
                    <a:pt x="3182" y="221"/>
                  </a:lnTo>
                  <a:lnTo>
                    <a:pt x="3181" y="218"/>
                  </a:lnTo>
                  <a:lnTo>
                    <a:pt x="3181" y="215"/>
                  </a:lnTo>
                  <a:lnTo>
                    <a:pt x="3182" y="218"/>
                  </a:lnTo>
                  <a:lnTo>
                    <a:pt x="3182" y="213"/>
                  </a:lnTo>
                  <a:close/>
                  <a:moveTo>
                    <a:pt x="3106" y="210"/>
                  </a:moveTo>
                  <a:lnTo>
                    <a:pt x="3115" y="210"/>
                  </a:lnTo>
                  <a:lnTo>
                    <a:pt x="3117" y="211"/>
                  </a:lnTo>
                  <a:lnTo>
                    <a:pt x="3120" y="211"/>
                  </a:lnTo>
                  <a:lnTo>
                    <a:pt x="3120" y="215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2" y="218"/>
                  </a:lnTo>
                  <a:lnTo>
                    <a:pt x="3119" y="218"/>
                  </a:lnTo>
                  <a:lnTo>
                    <a:pt x="3115" y="218"/>
                  </a:lnTo>
                  <a:lnTo>
                    <a:pt x="3112" y="218"/>
                  </a:lnTo>
                  <a:lnTo>
                    <a:pt x="3109" y="218"/>
                  </a:lnTo>
                  <a:lnTo>
                    <a:pt x="3102" y="218"/>
                  </a:lnTo>
                  <a:lnTo>
                    <a:pt x="3102" y="216"/>
                  </a:lnTo>
                  <a:lnTo>
                    <a:pt x="3101" y="216"/>
                  </a:lnTo>
                  <a:lnTo>
                    <a:pt x="3099" y="215"/>
                  </a:lnTo>
                  <a:lnTo>
                    <a:pt x="3101" y="215"/>
                  </a:lnTo>
                  <a:lnTo>
                    <a:pt x="3101" y="213"/>
                  </a:lnTo>
                  <a:lnTo>
                    <a:pt x="3101" y="211"/>
                  </a:lnTo>
                  <a:lnTo>
                    <a:pt x="3102" y="211"/>
                  </a:lnTo>
                  <a:lnTo>
                    <a:pt x="3104" y="211"/>
                  </a:lnTo>
                  <a:lnTo>
                    <a:pt x="3106" y="211"/>
                  </a:lnTo>
                  <a:lnTo>
                    <a:pt x="3106" y="211"/>
                  </a:lnTo>
                  <a:lnTo>
                    <a:pt x="3106" y="210"/>
                  </a:lnTo>
                  <a:close/>
                  <a:moveTo>
                    <a:pt x="3271" y="200"/>
                  </a:moveTo>
                  <a:lnTo>
                    <a:pt x="3274" y="200"/>
                  </a:lnTo>
                  <a:lnTo>
                    <a:pt x="3277" y="200"/>
                  </a:lnTo>
                  <a:lnTo>
                    <a:pt x="3277" y="201"/>
                  </a:lnTo>
                  <a:lnTo>
                    <a:pt x="3277" y="203"/>
                  </a:lnTo>
                  <a:lnTo>
                    <a:pt x="3277" y="206"/>
                  </a:lnTo>
                  <a:lnTo>
                    <a:pt x="3277" y="210"/>
                  </a:lnTo>
                  <a:lnTo>
                    <a:pt x="3277" y="213"/>
                  </a:lnTo>
                  <a:lnTo>
                    <a:pt x="3284" y="213"/>
                  </a:lnTo>
                  <a:lnTo>
                    <a:pt x="3284" y="216"/>
                  </a:lnTo>
                  <a:lnTo>
                    <a:pt x="3269" y="216"/>
                  </a:lnTo>
                  <a:lnTo>
                    <a:pt x="3269" y="215"/>
                  </a:lnTo>
                  <a:lnTo>
                    <a:pt x="3269" y="211"/>
                  </a:lnTo>
                  <a:lnTo>
                    <a:pt x="3269" y="208"/>
                  </a:lnTo>
                  <a:lnTo>
                    <a:pt x="3269" y="206"/>
                  </a:lnTo>
                  <a:lnTo>
                    <a:pt x="3268" y="203"/>
                  </a:lnTo>
                  <a:lnTo>
                    <a:pt x="3268" y="201"/>
                  </a:lnTo>
                  <a:lnTo>
                    <a:pt x="3268" y="200"/>
                  </a:lnTo>
                  <a:lnTo>
                    <a:pt x="3271" y="200"/>
                  </a:lnTo>
                  <a:close/>
                  <a:moveTo>
                    <a:pt x="2714" y="200"/>
                  </a:moveTo>
                  <a:lnTo>
                    <a:pt x="2718" y="200"/>
                  </a:lnTo>
                  <a:lnTo>
                    <a:pt x="2719" y="201"/>
                  </a:lnTo>
                  <a:lnTo>
                    <a:pt x="2721" y="203"/>
                  </a:lnTo>
                  <a:lnTo>
                    <a:pt x="2722" y="205"/>
                  </a:lnTo>
                  <a:lnTo>
                    <a:pt x="2722" y="210"/>
                  </a:lnTo>
                  <a:lnTo>
                    <a:pt x="2721" y="213"/>
                  </a:lnTo>
                  <a:lnTo>
                    <a:pt x="2722" y="215"/>
                  </a:lnTo>
                  <a:lnTo>
                    <a:pt x="2722" y="218"/>
                  </a:lnTo>
                  <a:lnTo>
                    <a:pt x="2724" y="219"/>
                  </a:lnTo>
                  <a:lnTo>
                    <a:pt x="2724" y="221"/>
                  </a:lnTo>
                  <a:lnTo>
                    <a:pt x="2726" y="223"/>
                  </a:lnTo>
                  <a:lnTo>
                    <a:pt x="2727" y="224"/>
                  </a:lnTo>
                  <a:lnTo>
                    <a:pt x="2731" y="224"/>
                  </a:lnTo>
                  <a:lnTo>
                    <a:pt x="2732" y="224"/>
                  </a:lnTo>
                  <a:lnTo>
                    <a:pt x="2736" y="226"/>
                  </a:lnTo>
                  <a:lnTo>
                    <a:pt x="2736" y="226"/>
                  </a:lnTo>
                  <a:lnTo>
                    <a:pt x="2737" y="228"/>
                  </a:lnTo>
                  <a:lnTo>
                    <a:pt x="2739" y="229"/>
                  </a:lnTo>
                  <a:lnTo>
                    <a:pt x="2742" y="231"/>
                  </a:lnTo>
                  <a:lnTo>
                    <a:pt x="2742" y="242"/>
                  </a:lnTo>
                  <a:lnTo>
                    <a:pt x="2740" y="242"/>
                  </a:lnTo>
                  <a:lnTo>
                    <a:pt x="2739" y="242"/>
                  </a:lnTo>
                  <a:lnTo>
                    <a:pt x="2739" y="242"/>
                  </a:lnTo>
                  <a:lnTo>
                    <a:pt x="2736" y="239"/>
                  </a:lnTo>
                  <a:lnTo>
                    <a:pt x="2736" y="237"/>
                  </a:lnTo>
                  <a:lnTo>
                    <a:pt x="2736" y="236"/>
                  </a:lnTo>
                  <a:lnTo>
                    <a:pt x="2732" y="233"/>
                  </a:lnTo>
                  <a:lnTo>
                    <a:pt x="2731" y="233"/>
                  </a:lnTo>
                  <a:lnTo>
                    <a:pt x="2729" y="233"/>
                  </a:lnTo>
                  <a:lnTo>
                    <a:pt x="2729" y="231"/>
                  </a:lnTo>
                  <a:lnTo>
                    <a:pt x="2727" y="229"/>
                  </a:lnTo>
                  <a:lnTo>
                    <a:pt x="2724" y="226"/>
                  </a:lnTo>
                  <a:lnTo>
                    <a:pt x="2722" y="223"/>
                  </a:lnTo>
                  <a:lnTo>
                    <a:pt x="2719" y="219"/>
                  </a:lnTo>
                  <a:lnTo>
                    <a:pt x="2718" y="216"/>
                  </a:lnTo>
                  <a:lnTo>
                    <a:pt x="2716" y="215"/>
                  </a:lnTo>
                  <a:lnTo>
                    <a:pt x="2714" y="213"/>
                  </a:lnTo>
                  <a:lnTo>
                    <a:pt x="2713" y="210"/>
                  </a:lnTo>
                  <a:lnTo>
                    <a:pt x="2713" y="208"/>
                  </a:lnTo>
                  <a:lnTo>
                    <a:pt x="2713" y="205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4" y="200"/>
                  </a:lnTo>
                  <a:close/>
                  <a:moveTo>
                    <a:pt x="3068" y="195"/>
                  </a:moveTo>
                  <a:lnTo>
                    <a:pt x="3073" y="195"/>
                  </a:lnTo>
                  <a:lnTo>
                    <a:pt x="3074" y="197"/>
                  </a:lnTo>
                  <a:lnTo>
                    <a:pt x="3076" y="197"/>
                  </a:lnTo>
                  <a:lnTo>
                    <a:pt x="3078" y="198"/>
                  </a:lnTo>
                  <a:lnTo>
                    <a:pt x="3079" y="200"/>
                  </a:lnTo>
                  <a:lnTo>
                    <a:pt x="3081" y="200"/>
                  </a:lnTo>
                  <a:lnTo>
                    <a:pt x="3083" y="201"/>
                  </a:lnTo>
                  <a:lnTo>
                    <a:pt x="3084" y="203"/>
                  </a:lnTo>
                  <a:lnTo>
                    <a:pt x="3086" y="205"/>
                  </a:lnTo>
                  <a:lnTo>
                    <a:pt x="3086" y="206"/>
                  </a:lnTo>
                  <a:lnTo>
                    <a:pt x="3088" y="208"/>
                  </a:lnTo>
                  <a:lnTo>
                    <a:pt x="3086" y="210"/>
                  </a:lnTo>
                  <a:lnTo>
                    <a:pt x="3084" y="211"/>
                  </a:lnTo>
                  <a:lnTo>
                    <a:pt x="3083" y="211"/>
                  </a:lnTo>
                  <a:lnTo>
                    <a:pt x="3081" y="211"/>
                  </a:lnTo>
                  <a:lnTo>
                    <a:pt x="3078" y="211"/>
                  </a:lnTo>
                  <a:lnTo>
                    <a:pt x="3074" y="211"/>
                  </a:lnTo>
                  <a:lnTo>
                    <a:pt x="3071" y="211"/>
                  </a:lnTo>
                  <a:lnTo>
                    <a:pt x="3070" y="211"/>
                  </a:lnTo>
                  <a:lnTo>
                    <a:pt x="3068" y="213"/>
                  </a:lnTo>
                  <a:lnTo>
                    <a:pt x="3066" y="215"/>
                  </a:lnTo>
                  <a:lnTo>
                    <a:pt x="3066" y="215"/>
                  </a:lnTo>
                  <a:lnTo>
                    <a:pt x="3063" y="215"/>
                  </a:lnTo>
                  <a:lnTo>
                    <a:pt x="3060" y="215"/>
                  </a:lnTo>
                  <a:lnTo>
                    <a:pt x="3055" y="215"/>
                  </a:lnTo>
                  <a:lnTo>
                    <a:pt x="3055" y="219"/>
                  </a:lnTo>
                  <a:lnTo>
                    <a:pt x="3055" y="221"/>
                  </a:lnTo>
                  <a:lnTo>
                    <a:pt x="3055" y="223"/>
                  </a:lnTo>
                  <a:lnTo>
                    <a:pt x="3055" y="223"/>
                  </a:lnTo>
                  <a:lnTo>
                    <a:pt x="3056" y="223"/>
                  </a:lnTo>
                  <a:lnTo>
                    <a:pt x="3058" y="223"/>
                  </a:lnTo>
                  <a:lnTo>
                    <a:pt x="3060" y="224"/>
                  </a:lnTo>
                  <a:lnTo>
                    <a:pt x="3063" y="226"/>
                  </a:lnTo>
                  <a:lnTo>
                    <a:pt x="3063" y="228"/>
                  </a:lnTo>
                  <a:lnTo>
                    <a:pt x="3065" y="229"/>
                  </a:lnTo>
                  <a:lnTo>
                    <a:pt x="3066" y="231"/>
                  </a:lnTo>
                  <a:lnTo>
                    <a:pt x="3068" y="231"/>
                  </a:lnTo>
                  <a:lnTo>
                    <a:pt x="3068" y="231"/>
                  </a:lnTo>
                  <a:lnTo>
                    <a:pt x="3068" y="233"/>
                  </a:lnTo>
                  <a:lnTo>
                    <a:pt x="3068" y="234"/>
                  </a:lnTo>
                  <a:lnTo>
                    <a:pt x="3068" y="237"/>
                  </a:lnTo>
                  <a:lnTo>
                    <a:pt x="3068" y="239"/>
                  </a:lnTo>
                  <a:lnTo>
                    <a:pt x="3066" y="241"/>
                  </a:lnTo>
                  <a:lnTo>
                    <a:pt x="3066" y="242"/>
                  </a:lnTo>
                  <a:lnTo>
                    <a:pt x="3066" y="246"/>
                  </a:lnTo>
                  <a:lnTo>
                    <a:pt x="3068" y="247"/>
                  </a:lnTo>
                  <a:lnTo>
                    <a:pt x="3070" y="249"/>
                  </a:lnTo>
                  <a:lnTo>
                    <a:pt x="3071" y="251"/>
                  </a:lnTo>
                  <a:lnTo>
                    <a:pt x="3074" y="252"/>
                  </a:lnTo>
                  <a:lnTo>
                    <a:pt x="3076" y="254"/>
                  </a:lnTo>
                  <a:lnTo>
                    <a:pt x="3076" y="254"/>
                  </a:lnTo>
                  <a:lnTo>
                    <a:pt x="3078" y="254"/>
                  </a:lnTo>
                  <a:lnTo>
                    <a:pt x="3078" y="259"/>
                  </a:lnTo>
                  <a:lnTo>
                    <a:pt x="3078" y="262"/>
                  </a:lnTo>
                  <a:lnTo>
                    <a:pt x="3078" y="267"/>
                  </a:lnTo>
                  <a:lnTo>
                    <a:pt x="3078" y="269"/>
                  </a:lnTo>
                  <a:lnTo>
                    <a:pt x="3078" y="270"/>
                  </a:lnTo>
                  <a:lnTo>
                    <a:pt x="3068" y="270"/>
                  </a:lnTo>
                  <a:lnTo>
                    <a:pt x="3065" y="270"/>
                  </a:lnTo>
                  <a:lnTo>
                    <a:pt x="3063" y="269"/>
                  </a:lnTo>
                  <a:lnTo>
                    <a:pt x="3061" y="269"/>
                  </a:lnTo>
                  <a:lnTo>
                    <a:pt x="3061" y="267"/>
                  </a:lnTo>
                  <a:lnTo>
                    <a:pt x="3060" y="267"/>
                  </a:lnTo>
                  <a:lnTo>
                    <a:pt x="3060" y="265"/>
                  </a:lnTo>
                  <a:lnTo>
                    <a:pt x="3060" y="262"/>
                  </a:lnTo>
                  <a:lnTo>
                    <a:pt x="3060" y="259"/>
                  </a:lnTo>
                  <a:lnTo>
                    <a:pt x="3060" y="257"/>
                  </a:lnTo>
                  <a:lnTo>
                    <a:pt x="3061" y="255"/>
                  </a:lnTo>
                  <a:lnTo>
                    <a:pt x="3061" y="255"/>
                  </a:lnTo>
                  <a:lnTo>
                    <a:pt x="3061" y="254"/>
                  </a:lnTo>
                  <a:lnTo>
                    <a:pt x="3063" y="254"/>
                  </a:lnTo>
                  <a:lnTo>
                    <a:pt x="3063" y="247"/>
                  </a:lnTo>
                  <a:lnTo>
                    <a:pt x="3060" y="247"/>
                  </a:lnTo>
                  <a:lnTo>
                    <a:pt x="3056" y="246"/>
                  </a:lnTo>
                  <a:lnTo>
                    <a:pt x="3055" y="246"/>
                  </a:lnTo>
                  <a:lnTo>
                    <a:pt x="3053" y="244"/>
                  </a:lnTo>
                  <a:lnTo>
                    <a:pt x="3051" y="244"/>
                  </a:lnTo>
                  <a:lnTo>
                    <a:pt x="3050" y="244"/>
                  </a:lnTo>
                  <a:lnTo>
                    <a:pt x="3048" y="244"/>
                  </a:lnTo>
                  <a:lnTo>
                    <a:pt x="3047" y="244"/>
                  </a:lnTo>
                  <a:lnTo>
                    <a:pt x="3047" y="241"/>
                  </a:lnTo>
                  <a:lnTo>
                    <a:pt x="3048" y="237"/>
                  </a:lnTo>
                  <a:lnTo>
                    <a:pt x="3048" y="231"/>
                  </a:lnTo>
                  <a:lnTo>
                    <a:pt x="3038" y="231"/>
                  </a:lnTo>
                  <a:lnTo>
                    <a:pt x="3038" y="251"/>
                  </a:lnTo>
                  <a:lnTo>
                    <a:pt x="3038" y="252"/>
                  </a:lnTo>
                  <a:lnTo>
                    <a:pt x="3037" y="254"/>
                  </a:lnTo>
                  <a:lnTo>
                    <a:pt x="3037" y="254"/>
                  </a:lnTo>
                  <a:lnTo>
                    <a:pt x="3037" y="257"/>
                  </a:lnTo>
                  <a:lnTo>
                    <a:pt x="3037" y="260"/>
                  </a:lnTo>
                  <a:lnTo>
                    <a:pt x="3037" y="264"/>
                  </a:lnTo>
                  <a:lnTo>
                    <a:pt x="3035" y="269"/>
                  </a:lnTo>
                  <a:lnTo>
                    <a:pt x="3035" y="269"/>
                  </a:lnTo>
                  <a:lnTo>
                    <a:pt x="3033" y="270"/>
                  </a:lnTo>
                  <a:lnTo>
                    <a:pt x="3032" y="270"/>
                  </a:lnTo>
                  <a:lnTo>
                    <a:pt x="3032" y="272"/>
                  </a:lnTo>
                  <a:lnTo>
                    <a:pt x="3029" y="272"/>
                  </a:lnTo>
                  <a:lnTo>
                    <a:pt x="3029" y="272"/>
                  </a:lnTo>
                  <a:lnTo>
                    <a:pt x="3029" y="270"/>
                  </a:lnTo>
                  <a:lnTo>
                    <a:pt x="3027" y="267"/>
                  </a:lnTo>
                  <a:lnTo>
                    <a:pt x="3027" y="265"/>
                  </a:lnTo>
                  <a:lnTo>
                    <a:pt x="3027" y="264"/>
                  </a:lnTo>
                  <a:lnTo>
                    <a:pt x="3025" y="264"/>
                  </a:lnTo>
                  <a:lnTo>
                    <a:pt x="3025" y="262"/>
                  </a:lnTo>
                  <a:lnTo>
                    <a:pt x="3025" y="260"/>
                  </a:lnTo>
                  <a:lnTo>
                    <a:pt x="3025" y="259"/>
                  </a:lnTo>
                  <a:lnTo>
                    <a:pt x="3025" y="257"/>
                  </a:lnTo>
                  <a:lnTo>
                    <a:pt x="3025" y="255"/>
                  </a:lnTo>
                  <a:lnTo>
                    <a:pt x="3025" y="254"/>
                  </a:lnTo>
                  <a:lnTo>
                    <a:pt x="3027" y="252"/>
                  </a:lnTo>
                  <a:lnTo>
                    <a:pt x="3027" y="251"/>
                  </a:lnTo>
                  <a:lnTo>
                    <a:pt x="3029" y="249"/>
                  </a:lnTo>
                  <a:lnTo>
                    <a:pt x="3029" y="246"/>
                  </a:lnTo>
                  <a:lnTo>
                    <a:pt x="3029" y="244"/>
                  </a:lnTo>
                  <a:lnTo>
                    <a:pt x="3029" y="242"/>
                  </a:lnTo>
                  <a:lnTo>
                    <a:pt x="3025" y="242"/>
                  </a:lnTo>
                  <a:lnTo>
                    <a:pt x="3022" y="242"/>
                  </a:lnTo>
                  <a:lnTo>
                    <a:pt x="3020" y="241"/>
                  </a:lnTo>
                  <a:lnTo>
                    <a:pt x="3019" y="241"/>
                  </a:lnTo>
                  <a:lnTo>
                    <a:pt x="3017" y="241"/>
                  </a:lnTo>
                  <a:lnTo>
                    <a:pt x="3015" y="239"/>
                  </a:lnTo>
                  <a:lnTo>
                    <a:pt x="3012" y="237"/>
                  </a:lnTo>
                  <a:lnTo>
                    <a:pt x="3012" y="234"/>
                  </a:lnTo>
                  <a:lnTo>
                    <a:pt x="3012" y="231"/>
                  </a:lnTo>
                  <a:lnTo>
                    <a:pt x="3014" y="229"/>
                  </a:lnTo>
                  <a:lnTo>
                    <a:pt x="3015" y="228"/>
                  </a:lnTo>
                  <a:lnTo>
                    <a:pt x="3015" y="226"/>
                  </a:lnTo>
                  <a:lnTo>
                    <a:pt x="3017" y="226"/>
                  </a:lnTo>
                  <a:lnTo>
                    <a:pt x="3019" y="226"/>
                  </a:lnTo>
                  <a:lnTo>
                    <a:pt x="3019" y="226"/>
                  </a:lnTo>
                  <a:lnTo>
                    <a:pt x="3020" y="224"/>
                  </a:lnTo>
                  <a:lnTo>
                    <a:pt x="3022" y="224"/>
                  </a:lnTo>
                  <a:lnTo>
                    <a:pt x="3022" y="223"/>
                  </a:lnTo>
                  <a:lnTo>
                    <a:pt x="3022" y="221"/>
                  </a:lnTo>
                  <a:lnTo>
                    <a:pt x="3022" y="218"/>
                  </a:lnTo>
                  <a:lnTo>
                    <a:pt x="3022" y="216"/>
                  </a:lnTo>
                  <a:lnTo>
                    <a:pt x="3024" y="216"/>
                  </a:lnTo>
                  <a:lnTo>
                    <a:pt x="3024" y="215"/>
                  </a:lnTo>
                  <a:lnTo>
                    <a:pt x="3024" y="211"/>
                  </a:lnTo>
                  <a:lnTo>
                    <a:pt x="3024" y="210"/>
                  </a:lnTo>
                  <a:lnTo>
                    <a:pt x="3025" y="206"/>
                  </a:lnTo>
                  <a:lnTo>
                    <a:pt x="3029" y="203"/>
                  </a:lnTo>
                  <a:lnTo>
                    <a:pt x="3029" y="201"/>
                  </a:lnTo>
                  <a:lnTo>
                    <a:pt x="3030" y="201"/>
                  </a:lnTo>
                  <a:lnTo>
                    <a:pt x="3030" y="200"/>
                  </a:lnTo>
                  <a:lnTo>
                    <a:pt x="3033" y="200"/>
                  </a:lnTo>
                  <a:lnTo>
                    <a:pt x="3035" y="201"/>
                  </a:lnTo>
                  <a:lnTo>
                    <a:pt x="3037" y="201"/>
                  </a:lnTo>
                  <a:lnTo>
                    <a:pt x="3040" y="203"/>
                  </a:lnTo>
                  <a:lnTo>
                    <a:pt x="3043" y="205"/>
                  </a:lnTo>
                  <a:lnTo>
                    <a:pt x="3047" y="205"/>
                  </a:lnTo>
                  <a:lnTo>
                    <a:pt x="3050" y="206"/>
                  </a:lnTo>
                  <a:lnTo>
                    <a:pt x="3051" y="206"/>
                  </a:lnTo>
                  <a:lnTo>
                    <a:pt x="3056" y="205"/>
                  </a:lnTo>
                  <a:lnTo>
                    <a:pt x="3058" y="203"/>
                  </a:lnTo>
                  <a:lnTo>
                    <a:pt x="3061" y="200"/>
                  </a:lnTo>
                  <a:lnTo>
                    <a:pt x="3063" y="198"/>
                  </a:lnTo>
                  <a:lnTo>
                    <a:pt x="3063" y="197"/>
                  </a:lnTo>
                  <a:lnTo>
                    <a:pt x="3065" y="197"/>
                  </a:lnTo>
                  <a:lnTo>
                    <a:pt x="3068" y="195"/>
                  </a:lnTo>
                  <a:close/>
                  <a:moveTo>
                    <a:pt x="3230" y="193"/>
                  </a:moveTo>
                  <a:lnTo>
                    <a:pt x="3233" y="195"/>
                  </a:lnTo>
                  <a:lnTo>
                    <a:pt x="3236" y="195"/>
                  </a:lnTo>
                  <a:lnTo>
                    <a:pt x="3238" y="197"/>
                  </a:lnTo>
                  <a:lnTo>
                    <a:pt x="3240" y="197"/>
                  </a:lnTo>
                  <a:lnTo>
                    <a:pt x="3241" y="198"/>
                  </a:lnTo>
                  <a:lnTo>
                    <a:pt x="3243" y="200"/>
                  </a:lnTo>
                  <a:lnTo>
                    <a:pt x="3243" y="201"/>
                  </a:lnTo>
                  <a:lnTo>
                    <a:pt x="3243" y="203"/>
                  </a:lnTo>
                  <a:lnTo>
                    <a:pt x="3243" y="206"/>
                  </a:lnTo>
                  <a:lnTo>
                    <a:pt x="3241" y="210"/>
                  </a:lnTo>
                  <a:lnTo>
                    <a:pt x="3243" y="213"/>
                  </a:lnTo>
                  <a:lnTo>
                    <a:pt x="3243" y="213"/>
                  </a:lnTo>
                  <a:lnTo>
                    <a:pt x="3245" y="215"/>
                  </a:lnTo>
                  <a:lnTo>
                    <a:pt x="3246" y="215"/>
                  </a:lnTo>
                  <a:lnTo>
                    <a:pt x="3246" y="216"/>
                  </a:lnTo>
                  <a:lnTo>
                    <a:pt x="3246" y="218"/>
                  </a:lnTo>
                  <a:lnTo>
                    <a:pt x="3245" y="218"/>
                  </a:lnTo>
                  <a:lnTo>
                    <a:pt x="3245" y="219"/>
                  </a:lnTo>
                  <a:lnTo>
                    <a:pt x="3243" y="219"/>
                  </a:lnTo>
                  <a:lnTo>
                    <a:pt x="3241" y="219"/>
                  </a:lnTo>
                  <a:lnTo>
                    <a:pt x="3238" y="219"/>
                  </a:lnTo>
                  <a:lnTo>
                    <a:pt x="3236" y="219"/>
                  </a:lnTo>
                  <a:lnTo>
                    <a:pt x="3233" y="219"/>
                  </a:lnTo>
                  <a:lnTo>
                    <a:pt x="3232" y="219"/>
                  </a:lnTo>
                  <a:lnTo>
                    <a:pt x="3230" y="219"/>
                  </a:lnTo>
                  <a:lnTo>
                    <a:pt x="3228" y="219"/>
                  </a:lnTo>
                  <a:lnTo>
                    <a:pt x="3227" y="218"/>
                  </a:lnTo>
                  <a:lnTo>
                    <a:pt x="3227" y="219"/>
                  </a:lnTo>
                  <a:lnTo>
                    <a:pt x="3225" y="219"/>
                  </a:lnTo>
                  <a:lnTo>
                    <a:pt x="3223" y="219"/>
                  </a:lnTo>
                  <a:lnTo>
                    <a:pt x="3220" y="221"/>
                  </a:lnTo>
                  <a:lnTo>
                    <a:pt x="3214" y="221"/>
                  </a:lnTo>
                  <a:lnTo>
                    <a:pt x="3214" y="219"/>
                  </a:lnTo>
                  <a:lnTo>
                    <a:pt x="3212" y="218"/>
                  </a:lnTo>
                  <a:lnTo>
                    <a:pt x="3212" y="216"/>
                  </a:lnTo>
                  <a:lnTo>
                    <a:pt x="3212" y="216"/>
                  </a:lnTo>
                  <a:lnTo>
                    <a:pt x="3212" y="215"/>
                  </a:lnTo>
                  <a:lnTo>
                    <a:pt x="3212" y="213"/>
                  </a:lnTo>
                  <a:lnTo>
                    <a:pt x="3210" y="213"/>
                  </a:lnTo>
                  <a:lnTo>
                    <a:pt x="3209" y="211"/>
                  </a:lnTo>
                  <a:lnTo>
                    <a:pt x="3205" y="211"/>
                  </a:lnTo>
                  <a:lnTo>
                    <a:pt x="3204" y="211"/>
                  </a:lnTo>
                  <a:lnTo>
                    <a:pt x="3202" y="211"/>
                  </a:lnTo>
                  <a:lnTo>
                    <a:pt x="3200" y="211"/>
                  </a:lnTo>
                  <a:lnTo>
                    <a:pt x="3199" y="211"/>
                  </a:lnTo>
                  <a:lnTo>
                    <a:pt x="3197" y="210"/>
                  </a:lnTo>
                  <a:lnTo>
                    <a:pt x="3196" y="210"/>
                  </a:lnTo>
                  <a:lnTo>
                    <a:pt x="3194" y="208"/>
                  </a:lnTo>
                  <a:lnTo>
                    <a:pt x="3191" y="208"/>
                  </a:lnTo>
                  <a:lnTo>
                    <a:pt x="3191" y="205"/>
                  </a:lnTo>
                  <a:lnTo>
                    <a:pt x="3194" y="203"/>
                  </a:lnTo>
                  <a:lnTo>
                    <a:pt x="3197" y="201"/>
                  </a:lnTo>
                  <a:lnTo>
                    <a:pt x="3199" y="201"/>
                  </a:lnTo>
                  <a:lnTo>
                    <a:pt x="3200" y="201"/>
                  </a:lnTo>
                  <a:lnTo>
                    <a:pt x="3200" y="203"/>
                  </a:lnTo>
                  <a:lnTo>
                    <a:pt x="3200" y="203"/>
                  </a:lnTo>
                  <a:lnTo>
                    <a:pt x="3202" y="201"/>
                  </a:lnTo>
                  <a:lnTo>
                    <a:pt x="3204" y="200"/>
                  </a:lnTo>
                  <a:lnTo>
                    <a:pt x="3205" y="200"/>
                  </a:lnTo>
                  <a:lnTo>
                    <a:pt x="3207" y="198"/>
                  </a:lnTo>
                  <a:lnTo>
                    <a:pt x="3210" y="198"/>
                  </a:lnTo>
                  <a:lnTo>
                    <a:pt x="3214" y="198"/>
                  </a:lnTo>
                  <a:lnTo>
                    <a:pt x="3217" y="198"/>
                  </a:lnTo>
                  <a:lnTo>
                    <a:pt x="3220" y="198"/>
                  </a:lnTo>
                  <a:lnTo>
                    <a:pt x="3222" y="197"/>
                  </a:lnTo>
                  <a:lnTo>
                    <a:pt x="3223" y="195"/>
                  </a:lnTo>
                  <a:lnTo>
                    <a:pt x="3227" y="195"/>
                  </a:lnTo>
                  <a:lnTo>
                    <a:pt x="3230" y="193"/>
                  </a:lnTo>
                  <a:close/>
                  <a:moveTo>
                    <a:pt x="3191" y="182"/>
                  </a:moveTo>
                  <a:lnTo>
                    <a:pt x="3192" y="182"/>
                  </a:lnTo>
                  <a:lnTo>
                    <a:pt x="3196" y="182"/>
                  </a:lnTo>
                  <a:lnTo>
                    <a:pt x="3197" y="183"/>
                  </a:lnTo>
                  <a:lnTo>
                    <a:pt x="3199" y="183"/>
                  </a:lnTo>
                  <a:lnTo>
                    <a:pt x="3200" y="185"/>
                  </a:lnTo>
                  <a:lnTo>
                    <a:pt x="3200" y="187"/>
                  </a:lnTo>
                  <a:lnTo>
                    <a:pt x="3202" y="188"/>
                  </a:lnTo>
                  <a:lnTo>
                    <a:pt x="3200" y="190"/>
                  </a:lnTo>
                  <a:lnTo>
                    <a:pt x="3199" y="193"/>
                  </a:lnTo>
                  <a:lnTo>
                    <a:pt x="3197" y="195"/>
                  </a:lnTo>
                  <a:lnTo>
                    <a:pt x="3196" y="195"/>
                  </a:lnTo>
                  <a:lnTo>
                    <a:pt x="3192" y="195"/>
                  </a:lnTo>
                  <a:lnTo>
                    <a:pt x="3191" y="195"/>
                  </a:lnTo>
                  <a:lnTo>
                    <a:pt x="3189" y="193"/>
                  </a:lnTo>
                  <a:lnTo>
                    <a:pt x="3186" y="192"/>
                  </a:lnTo>
                  <a:lnTo>
                    <a:pt x="3187" y="188"/>
                  </a:lnTo>
                  <a:lnTo>
                    <a:pt x="3189" y="185"/>
                  </a:lnTo>
                  <a:lnTo>
                    <a:pt x="3189" y="183"/>
                  </a:lnTo>
                  <a:lnTo>
                    <a:pt x="3189" y="183"/>
                  </a:lnTo>
                  <a:lnTo>
                    <a:pt x="3189" y="182"/>
                  </a:lnTo>
                  <a:lnTo>
                    <a:pt x="3191" y="182"/>
                  </a:lnTo>
                  <a:close/>
                  <a:moveTo>
                    <a:pt x="2688" y="170"/>
                  </a:moveTo>
                  <a:lnTo>
                    <a:pt x="2688" y="170"/>
                  </a:lnTo>
                  <a:lnTo>
                    <a:pt x="2688" y="170"/>
                  </a:lnTo>
                  <a:lnTo>
                    <a:pt x="2688" y="172"/>
                  </a:lnTo>
                  <a:lnTo>
                    <a:pt x="2688" y="170"/>
                  </a:lnTo>
                  <a:close/>
                  <a:moveTo>
                    <a:pt x="2690" y="167"/>
                  </a:moveTo>
                  <a:lnTo>
                    <a:pt x="2691" y="167"/>
                  </a:lnTo>
                  <a:lnTo>
                    <a:pt x="2693" y="167"/>
                  </a:lnTo>
                  <a:lnTo>
                    <a:pt x="2696" y="169"/>
                  </a:lnTo>
                  <a:lnTo>
                    <a:pt x="2698" y="172"/>
                  </a:lnTo>
                  <a:lnTo>
                    <a:pt x="2700" y="174"/>
                  </a:lnTo>
                  <a:lnTo>
                    <a:pt x="2701" y="175"/>
                  </a:lnTo>
                  <a:lnTo>
                    <a:pt x="2703" y="175"/>
                  </a:lnTo>
                  <a:lnTo>
                    <a:pt x="2703" y="179"/>
                  </a:lnTo>
                  <a:lnTo>
                    <a:pt x="2704" y="182"/>
                  </a:lnTo>
                  <a:lnTo>
                    <a:pt x="2704" y="185"/>
                  </a:lnTo>
                  <a:lnTo>
                    <a:pt x="2703" y="187"/>
                  </a:lnTo>
                  <a:lnTo>
                    <a:pt x="2703" y="187"/>
                  </a:lnTo>
                  <a:lnTo>
                    <a:pt x="2701" y="185"/>
                  </a:lnTo>
                  <a:lnTo>
                    <a:pt x="2701" y="182"/>
                  </a:lnTo>
                  <a:lnTo>
                    <a:pt x="2700" y="180"/>
                  </a:lnTo>
                  <a:lnTo>
                    <a:pt x="2698" y="180"/>
                  </a:lnTo>
                  <a:lnTo>
                    <a:pt x="2695" y="179"/>
                  </a:lnTo>
                  <a:lnTo>
                    <a:pt x="2693" y="177"/>
                  </a:lnTo>
                  <a:lnTo>
                    <a:pt x="2690" y="174"/>
                  </a:lnTo>
                  <a:lnTo>
                    <a:pt x="2688" y="170"/>
                  </a:lnTo>
                  <a:lnTo>
                    <a:pt x="2688" y="170"/>
                  </a:lnTo>
                  <a:lnTo>
                    <a:pt x="2690" y="169"/>
                  </a:lnTo>
                  <a:lnTo>
                    <a:pt x="2690" y="167"/>
                  </a:lnTo>
                  <a:close/>
                  <a:moveTo>
                    <a:pt x="3109" y="167"/>
                  </a:moveTo>
                  <a:lnTo>
                    <a:pt x="3110" y="167"/>
                  </a:lnTo>
                  <a:lnTo>
                    <a:pt x="3110" y="170"/>
                  </a:lnTo>
                  <a:lnTo>
                    <a:pt x="3109" y="174"/>
                  </a:lnTo>
                  <a:lnTo>
                    <a:pt x="3107" y="175"/>
                  </a:lnTo>
                  <a:lnTo>
                    <a:pt x="3106" y="177"/>
                  </a:lnTo>
                  <a:lnTo>
                    <a:pt x="3102" y="179"/>
                  </a:lnTo>
                  <a:lnTo>
                    <a:pt x="3101" y="179"/>
                  </a:lnTo>
                  <a:lnTo>
                    <a:pt x="3099" y="179"/>
                  </a:lnTo>
                  <a:lnTo>
                    <a:pt x="3099" y="179"/>
                  </a:lnTo>
                  <a:lnTo>
                    <a:pt x="3097" y="180"/>
                  </a:lnTo>
                  <a:lnTo>
                    <a:pt x="3097" y="182"/>
                  </a:lnTo>
                  <a:lnTo>
                    <a:pt x="3094" y="183"/>
                  </a:lnTo>
                  <a:lnTo>
                    <a:pt x="3092" y="183"/>
                  </a:lnTo>
                  <a:lnTo>
                    <a:pt x="3089" y="183"/>
                  </a:lnTo>
                  <a:lnTo>
                    <a:pt x="3088" y="183"/>
                  </a:lnTo>
                  <a:lnTo>
                    <a:pt x="3086" y="182"/>
                  </a:lnTo>
                  <a:lnTo>
                    <a:pt x="3084" y="180"/>
                  </a:lnTo>
                  <a:lnTo>
                    <a:pt x="3083" y="180"/>
                  </a:lnTo>
                  <a:lnTo>
                    <a:pt x="3081" y="179"/>
                  </a:lnTo>
                  <a:lnTo>
                    <a:pt x="3079" y="179"/>
                  </a:lnTo>
                  <a:lnTo>
                    <a:pt x="3078" y="179"/>
                  </a:lnTo>
                  <a:lnTo>
                    <a:pt x="3058" y="179"/>
                  </a:lnTo>
                  <a:lnTo>
                    <a:pt x="3051" y="177"/>
                  </a:lnTo>
                  <a:lnTo>
                    <a:pt x="3051" y="179"/>
                  </a:lnTo>
                  <a:lnTo>
                    <a:pt x="3050" y="180"/>
                  </a:lnTo>
                  <a:lnTo>
                    <a:pt x="3048" y="180"/>
                  </a:lnTo>
                  <a:lnTo>
                    <a:pt x="3047" y="180"/>
                  </a:lnTo>
                  <a:lnTo>
                    <a:pt x="3045" y="180"/>
                  </a:lnTo>
                  <a:lnTo>
                    <a:pt x="3043" y="182"/>
                  </a:lnTo>
                  <a:lnTo>
                    <a:pt x="3040" y="183"/>
                  </a:lnTo>
                  <a:lnTo>
                    <a:pt x="3038" y="183"/>
                  </a:lnTo>
                  <a:lnTo>
                    <a:pt x="3038" y="185"/>
                  </a:lnTo>
                  <a:lnTo>
                    <a:pt x="3037" y="187"/>
                  </a:lnTo>
                  <a:lnTo>
                    <a:pt x="3035" y="187"/>
                  </a:lnTo>
                  <a:lnTo>
                    <a:pt x="3033" y="187"/>
                  </a:lnTo>
                  <a:lnTo>
                    <a:pt x="3030" y="188"/>
                  </a:lnTo>
                  <a:lnTo>
                    <a:pt x="3029" y="190"/>
                  </a:lnTo>
                  <a:lnTo>
                    <a:pt x="3025" y="192"/>
                  </a:lnTo>
                  <a:lnTo>
                    <a:pt x="3024" y="190"/>
                  </a:lnTo>
                  <a:lnTo>
                    <a:pt x="3024" y="187"/>
                  </a:lnTo>
                  <a:lnTo>
                    <a:pt x="3024" y="185"/>
                  </a:lnTo>
                  <a:lnTo>
                    <a:pt x="3025" y="182"/>
                  </a:lnTo>
                  <a:lnTo>
                    <a:pt x="3027" y="180"/>
                  </a:lnTo>
                  <a:lnTo>
                    <a:pt x="3029" y="179"/>
                  </a:lnTo>
                  <a:lnTo>
                    <a:pt x="3032" y="177"/>
                  </a:lnTo>
                  <a:lnTo>
                    <a:pt x="3037" y="177"/>
                  </a:lnTo>
                  <a:lnTo>
                    <a:pt x="3040" y="177"/>
                  </a:lnTo>
                  <a:lnTo>
                    <a:pt x="3043" y="175"/>
                  </a:lnTo>
                  <a:lnTo>
                    <a:pt x="3045" y="175"/>
                  </a:lnTo>
                  <a:lnTo>
                    <a:pt x="3047" y="172"/>
                  </a:lnTo>
                  <a:lnTo>
                    <a:pt x="3048" y="170"/>
                  </a:lnTo>
                  <a:lnTo>
                    <a:pt x="3050" y="170"/>
                  </a:lnTo>
                  <a:lnTo>
                    <a:pt x="3102" y="170"/>
                  </a:lnTo>
                  <a:lnTo>
                    <a:pt x="3102" y="169"/>
                  </a:lnTo>
                  <a:lnTo>
                    <a:pt x="3102" y="169"/>
                  </a:lnTo>
                  <a:lnTo>
                    <a:pt x="3104" y="167"/>
                  </a:lnTo>
                  <a:lnTo>
                    <a:pt x="3106" y="167"/>
                  </a:lnTo>
                  <a:lnTo>
                    <a:pt x="3109" y="167"/>
                  </a:lnTo>
                  <a:close/>
                  <a:moveTo>
                    <a:pt x="3160" y="151"/>
                  </a:moveTo>
                  <a:lnTo>
                    <a:pt x="3161" y="152"/>
                  </a:lnTo>
                  <a:lnTo>
                    <a:pt x="3161" y="154"/>
                  </a:lnTo>
                  <a:lnTo>
                    <a:pt x="3161" y="156"/>
                  </a:lnTo>
                  <a:lnTo>
                    <a:pt x="3160" y="157"/>
                  </a:lnTo>
                  <a:lnTo>
                    <a:pt x="3160" y="157"/>
                  </a:lnTo>
                  <a:lnTo>
                    <a:pt x="3158" y="159"/>
                  </a:lnTo>
                  <a:lnTo>
                    <a:pt x="3156" y="159"/>
                  </a:lnTo>
                  <a:lnTo>
                    <a:pt x="3156" y="161"/>
                  </a:lnTo>
                  <a:lnTo>
                    <a:pt x="3156" y="162"/>
                  </a:lnTo>
                  <a:lnTo>
                    <a:pt x="3156" y="167"/>
                  </a:lnTo>
                  <a:lnTo>
                    <a:pt x="3160" y="167"/>
                  </a:lnTo>
                  <a:lnTo>
                    <a:pt x="3163" y="167"/>
                  </a:lnTo>
                  <a:lnTo>
                    <a:pt x="3164" y="167"/>
                  </a:lnTo>
                  <a:lnTo>
                    <a:pt x="3166" y="167"/>
                  </a:lnTo>
                  <a:lnTo>
                    <a:pt x="3166" y="169"/>
                  </a:lnTo>
                  <a:lnTo>
                    <a:pt x="3166" y="170"/>
                  </a:lnTo>
                  <a:lnTo>
                    <a:pt x="3164" y="172"/>
                  </a:lnTo>
                  <a:lnTo>
                    <a:pt x="3164" y="174"/>
                  </a:lnTo>
                  <a:lnTo>
                    <a:pt x="3166" y="175"/>
                  </a:lnTo>
                  <a:lnTo>
                    <a:pt x="3166" y="175"/>
                  </a:lnTo>
                  <a:lnTo>
                    <a:pt x="3168" y="175"/>
                  </a:lnTo>
                  <a:lnTo>
                    <a:pt x="3169" y="177"/>
                  </a:lnTo>
                  <a:lnTo>
                    <a:pt x="3169" y="179"/>
                  </a:lnTo>
                  <a:lnTo>
                    <a:pt x="3171" y="180"/>
                  </a:lnTo>
                  <a:lnTo>
                    <a:pt x="3169" y="183"/>
                  </a:lnTo>
                  <a:lnTo>
                    <a:pt x="3169" y="187"/>
                  </a:lnTo>
                  <a:lnTo>
                    <a:pt x="3168" y="185"/>
                  </a:lnTo>
                  <a:lnTo>
                    <a:pt x="3166" y="185"/>
                  </a:lnTo>
                  <a:lnTo>
                    <a:pt x="3163" y="185"/>
                  </a:lnTo>
                  <a:lnTo>
                    <a:pt x="3160" y="185"/>
                  </a:lnTo>
                  <a:lnTo>
                    <a:pt x="3155" y="185"/>
                  </a:lnTo>
                  <a:lnTo>
                    <a:pt x="3155" y="185"/>
                  </a:lnTo>
                  <a:lnTo>
                    <a:pt x="3153" y="187"/>
                  </a:lnTo>
                  <a:lnTo>
                    <a:pt x="3155" y="190"/>
                  </a:lnTo>
                  <a:lnTo>
                    <a:pt x="3155" y="195"/>
                  </a:lnTo>
                  <a:lnTo>
                    <a:pt x="3155" y="198"/>
                  </a:lnTo>
                  <a:lnTo>
                    <a:pt x="3153" y="203"/>
                  </a:lnTo>
                  <a:lnTo>
                    <a:pt x="3151" y="203"/>
                  </a:lnTo>
                  <a:lnTo>
                    <a:pt x="3148" y="205"/>
                  </a:lnTo>
                  <a:lnTo>
                    <a:pt x="3146" y="203"/>
                  </a:lnTo>
                  <a:lnTo>
                    <a:pt x="3145" y="203"/>
                  </a:lnTo>
                  <a:lnTo>
                    <a:pt x="3145" y="203"/>
                  </a:lnTo>
                  <a:lnTo>
                    <a:pt x="3143" y="203"/>
                  </a:lnTo>
                  <a:lnTo>
                    <a:pt x="3142" y="203"/>
                  </a:lnTo>
                  <a:lnTo>
                    <a:pt x="3142" y="200"/>
                  </a:lnTo>
                  <a:lnTo>
                    <a:pt x="3142" y="197"/>
                  </a:lnTo>
                  <a:lnTo>
                    <a:pt x="3142" y="195"/>
                  </a:lnTo>
                  <a:lnTo>
                    <a:pt x="3142" y="193"/>
                  </a:lnTo>
                  <a:lnTo>
                    <a:pt x="3142" y="190"/>
                  </a:lnTo>
                  <a:lnTo>
                    <a:pt x="3143" y="187"/>
                  </a:lnTo>
                  <a:lnTo>
                    <a:pt x="3143" y="185"/>
                  </a:lnTo>
                  <a:lnTo>
                    <a:pt x="3145" y="183"/>
                  </a:lnTo>
                  <a:lnTo>
                    <a:pt x="3145" y="180"/>
                  </a:lnTo>
                  <a:lnTo>
                    <a:pt x="3145" y="177"/>
                  </a:lnTo>
                  <a:lnTo>
                    <a:pt x="3145" y="175"/>
                  </a:lnTo>
                  <a:lnTo>
                    <a:pt x="3146" y="174"/>
                  </a:lnTo>
                  <a:lnTo>
                    <a:pt x="3145" y="172"/>
                  </a:lnTo>
                  <a:lnTo>
                    <a:pt x="3145" y="169"/>
                  </a:lnTo>
                  <a:lnTo>
                    <a:pt x="3145" y="167"/>
                  </a:lnTo>
                  <a:lnTo>
                    <a:pt x="3145" y="165"/>
                  </a:lnTo>
                  <a:lnTo>
                    <a:pt x="3145" y="164"/>
                  </a:lnTo>
                  <a:lnTo>
                    <a:pt x="3145" y="162"/>
                  </a:lnTo>
                  <a:lnTo>
                    <a:pt x="3146" y="162"/>
                  </a:lnTo>
                  <a:lnTo>
                    <a:pt x="3148" y="162"/>
                  </a:lnTo>
                  <a:lnTo>
                    <a:pt x="3150" y="161"/>
                  </a:lnTo>
                  <a:lnTo>
                    <a:pt x="3151" y="159"/>
                  </a:lnTo>
                  <a:lnTo>
                    <a:pt x="3153" y="157"/>
                  </a:lnTo>
                  <a:lnTo>
                    <a:pt x="3155" y="156"/>
                  </a:lnTo>
                  <a:lnTo>
                    <a:pt x="3158" y="152"/>
                  </a:lnTo>
                  <a:lnTo>
                    <a:pt x="3160" y="151"/>
                  </a:lnTo>
                  <a:close/>
                  <a:moveTo>
                    <a:pt x="2672" y="144"/>
                  </a:moveTo>
                  <a:lnTo>
                    <a:pt x="2675" y="146"/>
                  </a:lnTo>
                  <a:lnTo>
                    <a:pt x="2677" y="147"/>
                  </a:lnTo>
                  <a:lnTo>
                    <a:pt x="2677" y="149"/>
                  </a:lnTo>
                  <a:lnTo>
                    <a:pt x="2677" y="151"/>
                  </a:lnTo>
                  <a:lnTo>
                    <a:pt x="2678" y="152"/>
                  </a:lnTo>
                  <a:lnTo>
                    <a:pt x="2680" y="152"/>
                  </a:lnTo>
                  <a:lnTo>
                    <a:pt x="2682" y="154"/>
                  </a:lnTo>
                  <a:lnTo>
                    <a:pt x="2682" y="157"/>
                  </a:lnTo>
                  <a:lnTo>
                    <a:pt x="2678" y="157"/>
                  </a:lnTo>
                  <a:lnTo>
                    <a:pt x="2677" y="157"/>
                  </a:lnTo>
                  <a:lnTo>
                    <a:pt x="2675" y="156"/>
                  </a:lnTo>
                  <a:lnTo>
                    <a:pt x="2673" y="154"/>
                  </a:lnTo>
                  <a:lnTo>
                    <a:pt x="2673" y="152"/>
                  </a:lnTo>
                  <a:lnTo>
                    <a:pt x="2673" y="151"/>
                  </a:lnTo>
                  <a:lnTo>
                    <a:pt x="2672" y="149"/>
                  </a:lnTo>
                  <a:lnTo>
                    <a:pt x="2672" y="147"/>
                  </a:lnTo>
                  <a:lnTo>
                    <a:pt x="2672" y="147"/>
                  </a:lnTo>
                  <a:lnTo>
                    <a:pt x="2672" y="146"/>
                  </a:lnTo>
                  <a:lnTo>
                    <a:pt x="2672" y="144"/>
                  </a:lnTo>
                  <a:close/>
                  <a:moveTo>
                    <a:pt x="2664" y="103"/>
                  </a:moveTo>
                  <a:lnTo>
                    <a:pt x="2665" y="105"/>
                  </a:lnTo>
                  <a:lnTo>
                    <a:pt x="2665" y="105"/>
                  </a:lnTo>
                  <a:lnTo>
                    <a:pt x="2668" y="107"/>
                  </a:lnTo>
                  <a:lnTo>
                    <a:pt x="2670" y="108"/>
                  </a:lnTo>
                  <a:lnTo>
                    <a:pt x="2672" y="110"/>
                  </a:lnTo>
                  <a:lnTo>
                    <a:pt x="2673" y="110"/>
                  </a:lnTo>
                  <a:lnTo>
                    <a:pt x="2675" y="110"/>
                  </a:lnTo>
                  <a:lnTo>
                    <a:pt x="2677" y="111"/>
                  </a:lnTo>
                  <a:lnTo>
                    <a:pt x="2678" y="113"/>
                  </a:lnTo>
                  <a:lnTo>
                    <a:pt x="2682" y="113"/>
                  </a:lnTo>
                  <a:lnTo>
                    <a:pt x="2685" y="113"/>
                  </a:lnTo>
                  <a:lnTo>
                    <a:pt x="2690" y="111"/>
                  </a:lnTo>
                  <a:lnTo>
                    <a:pt x="2693" y="110"/>
                  </a:lnTo>
                  <a:lnTo>
                    <a:pt x="2695" y="113"/>
                  </a:lnTo>
                  <a:lnTo>
                    <a:pt x="2698" y="116"/>
                  </a:lnTo>
                  <a:lnTo>
                    <a:pt x="2700" y="120"/>
                  </a:lnTo>
                  <a:lnTo>
                    <a:pt x="2701" y="121"/>
                  </a:lnTo>
                  <a:lnTo>
                    <a:pt x="2701" y="121"/>
                  </a:lnTo>
                  <a:lnTo>
                    <a:pt x="2703" y="121"/>
                  </a:lnTo>
                  <a:lnTo>
                    <a:pt x="2704" y="121"/>
                  </a:lnTo>
                  <a:lnTo>
                    <a:pt x="2703" y="123"/>
                  </a:lnTo>
                  <a:lnTo>
                    <a:pt x="2704" y="125"/>
                  </a:lnTo>
                  <a:lnTo>
                    <a:pt x="2704" y="126"/>
                  </a:lnTo>
                  <a:lnTo>
                    <a:pt x="2704" y="128"/>
                  </a:lnTo>
                  <a:lnTo>
                    <a:pt x="2706" y="128"/>
                  </a:lnTo>
                  <a:lnTo>
                    <a:pt x="2706" y="128"/>
                  </a:lnTo>
                  <a:lnTo>
                    <a:pt x="2708" y="129"/>
                  </a:lnTo>
                  <a:lnTo>
                    <a:pt x="2711" y="129"/>
                  </a:lnTo>
                  <a:lnTo>
                    <a:pt x="2714" y="131"/>
                  </a:lnTo>
                  <a:lnTo>
                    <a:pt x="2714" y="133"/>
                  </a:lnTo>
                  <a:lnTo>
                    <a:pt x="2714" y="133"/>
                  </a:lnTo>
                  <a:lnTo>
                    <a:pt x="2716" y="134"/>
                  </a:lnTo>
                  <a:lnTo>
                    <a:pt x="2718" y="136"/>
                  </a:lnTo>
                  <a:lnTo>
                    <a:pt x="2719" y="136"/>
                  </a:lnTo>
                  <a:lnTo>
                    <a:pt x="2721" y="138"/>
                  </a:lnTo>
                  <a:lnTo>
                    <a:pt x="2722" y="139"/>
                  </a:lnTo>
                  <a:lnTo>
                    <a:pt x="2724" y="141"/>
                  </a:lnTo>
                  <a:lnTo>
                    <a:pt x="2726" y="143"/>
                  </a:lnTo>
                  <a:lnTo>
                    <a:pt x="2727" y="144"/>
                  </a:lnTo>
                  <a:lnTo>
                    <a:pt x="2727" y="146"/>
                  </a:lnTo>
                  <a:lnTo>
                    <a:pt x="2729" y="147"/>
                  </a:lnTo>
                  <a:lnTo>
                    <a:pt x="2731" y="149"/>
                  </a:lnTo>
                  <a:lnTo>
                    <a:pt x="2731" y="149"/>
                  </a:lnTo>
                  <a:lnTo>
                    <a:pt x="2732" y="149"/>
                  </a:lnTo>
                  <a:lnTo>
                    <a:pt x="2734" y="149"/>
                  </a:lnTo>
                  <a:lnTo>
                    <a:pt x="2734" y="151"/>
                  </a:lnTo>
                  <a:lnTo>
                    <a:pt x="2734" y="152"/>
                  </a:lnTo>
                  <a:lnTo>
                    <a:pt x="2736" y="154"/>
                  </a:lnTo>
                  <a:lnTo>
                    <a:pt x="2737" y="156"/>
                  </a:lnTo>
                  <a:lnTo>
                    <a:pt x="2739" y="157"/>
                  </a:lnTo>
                  <a:lnTo>
                    <a:pt x="2742" y="157"/>
                  </a:lnTo>
                  <a:lnTo>
                    <a:pt x="2744" y="159"/>
                  </a:lnTo>
                  <a:lnTo>
                    <a:pt x="2747" y="159"/>
                  </a:lnTo>
                  <a:lnTo>
                    <a:pt x="2750" y="159"/>
                  </a:lnTo>
                  <a:lnTo>
                    <a:pt x="2752" y="157"/>
                  </a:lnTo>
                  <a:lnTo>
                    <a:pt x="2754" y="157"/>
                  </a:lnTo>
                  <a:lnTo>
                    <a:pt x="2755" y="159"/>
                  </a:lnTo>
                  <a:lnTo>
                    <a:pt x="2755" y="159"/>
                  </a:lnTo>
                  <a:lnTo>
                    <a:pt x="2757" y="161"/>
                  </a:lnTo>
                  <a:lnTo>
                    <a:pt x="2757" y="162"/>
                  </a:lnTo>
                  <a:lnTo>
                    <a:pt x="2757" y="164"/>
                  </a:lnTo>
                  <a:lnTo>
                    <a:pt x="2757" y="165"/>
                  </a:lnTo>
                  <a:lnTo>
                    <a:pt x="2757" y="167"/>
                  </a:lnTo>
                  <a:lnTo>
                    <a:pt x="2757" y="169"/>
                  </a:lnTo>
                  <a:lnTo>
                    <a:pt x="2759" y="170"/>
                  </a:lnTo>
                  <a:lnTo>
                    <a:pt x="2759" y="170"/>
                  </a:lnTo>
                  <a:lnTo>
                    <a:pt x="2759" y="172"/>
                  </a:lnTo>
                  <a:lnTo>
                    <a:pt x="2760" y="174"/>
                  </a:lnTo>
                  <a:lnTo>
                    <a:pt x="2760" y="174"/>
                  </a:lnTo>
                  <a:lnTo>
                    <a:pt x="2762" y="175"/>
                  </a:lnTo>
                  <a:lnTo>
                    <a:pt x="2763" y="177"/>
                  </a:lnTo>
                  <a:lnTo>
                    <a:pt x="2765" y="179"/>
                  </a:lnTo>
                  <a:lnTo>
                    <a:pt x="2767" y="179"/>
                  </a:lnTo>
                  <a:lnTo>
                    <a:pt x="2768" y="179"/>
                  </a:lnTo>
                  <a:lnTo>
                    <a:pt x="2772" y="179"/>
                  </a:lnTo>
                  <a:lnTo>
                    <a:pt x="2773" y="179"/>
                  </a:lnTo>
                  <a:lnTo>
                    <a:pt x="2777" y="179"/>
                  </a:lnTo>
                  <a:lnTo>
                    <a:pt x="2777" y="195"/>
                  </a:lnTo>
                  <a:lnTo>
                    <a:pt x="2777" y="197"/>
                  </a:lnTo>
                  <a:lnTo>
                    <a:pt x="2778" y="198"/>
                  </a:lnTo>
                  <a:lnTo>
                    <a:pt x="2780" y="198"/>
                  </a:lnTo>
                  <a:lnTo>
                    <a:pt x="2781" y="200"/>
                  </a:lnTo>
                  <a:lnTo>
                    <a:pt x="2783" y="201"/>
                  </a:lnTo>
                  <a:lnTo>
                    <a:pt x="2785" y="201"/>
                  </a:lnTo>
                  <a:lnTo>
                    <a:pt x="2786" y="203"/>
                  </a:lnTo>
                  <a:lnTo>
                    <a:pt x="2786" y="203"/>
                  </a:lnTo>
                  <a:lnTo>
                    <a:pt x="2788" y="205"/>
                  </a:lnTo>
                  <a:lnTo>
                    <a:pt x="2791" y="205"/>
                  </a:lnTo>
                  <a:lnTo>
                    <a:pt x="2795" y="205"/>
                  </a:lnTo>
                  <a:lnTo>
                    <a:pt x="2798" y="205"/>
                  </a:lnTo>
                  <a:lnTo>
                    <a:pt x="2799" y="205"/>
                  </a:lnTo>
                  <a:lnTo>
                    <a:pt x="2799" y="206"/>
                  </a:lnTo>
                  <a:lnTo>
                    <a:pt x="2801" y="206"/>
                  </a:lnTo>
                  <a:lnTo>
                    <a:pt x="2799" y="210"/>
                  </a:lnTo>
                  <a:lnTo>
                    <a:pt x="2799" y="213"/>
                  </a:lnTo>
                  <a:lnTo>
                    <a:pt x="2799" y="216"/>
                  </a:lnTo>
                  <a:lnTo>
                    <a:pt x="2801" y="219"/>
                  </a:lnTo>
                  <a:lnTo>
                    <a:pt x="2809" y="219"/>
                  </a:lnTo>
                  <a:lnTo>
                    <a:pt x="2809" y="216"/>
                  </a:lnTo>
                  <a:lnTo>
                    <a:pt x="2811" y="215"/>
                  </a:lnTo>
                  <a:lnTo>
                    <a:pt x="2811" y="213"/>
                  </a:lnTo>
                  <a:lnTo>
                    <a:pt x="2813" y="213"/>
                  </a:lnTo>
                  <a:lnTo>
                    <a:pt x="2814" y="211"/>
                  </a:lnTo>
                  <a:lnTo>
                    <a:pt x="2816" y="211"/>
                  </a:lnTo>
                  <a:lnTo>
                    <a:pt x="2817" y="211"/>
                  </a:lnTo>
                  <a:lnTo>
                    <a:pt x="2819" y="211"/>
                  </a:lnTo>
                  <a:lnTo>
                    <a:pt x="2822" y="211"/>
                  </a:lnTo>
                  <a:lnTo>
                    <a:pt x="2824" y="213"/>
                  </a:lnTo>
                  <a:lnTo>
                    <a:pt x="2826" y="213"/>
                  </a:lnTo>
                  <a:lnTo>
                    <a:pt x="2827" y="215"/>
                  </a:lnTo>
                  <a:lnTo>
                    <a:pt x="2829" y="216"/>
                  </a:lnTo>
                  <a:lnTo>
                    <a:pt x="2829" y="218"/>
                  </a:lnTo>
                  <a:lnTo>
                    <a:pt x="2827" y="219"/>
                  </a:lnTo>
                  <a:lnTo>
                    <a:pt x="2826" y="221"/>
                  </a:lnTo>
                  <a:lnTo>
                    <a:pt x="2826" y="223"/>
                  </a:lnTo>
                  <a:lnTo>
                    <a:pt x="2826" y="224"/>
                  </a:lnTo>
                  <a:lnTo>
                    <a:pt x="2827" y="224"/>
                  </a:lnTo>
                  <a:lnTo>
                    <a:pt x="2829" y="226"/>
                  </a:lnTo>
                  <a:lnTo>
                    <a:pt x="2831" y="226"/>
                  </a:lnTo>
                  <a:lnTo>
                    <a:pt x="2832" y="226"/>
                  </a:lnTo>
                  <a:lnTo>
                    <a:pt x="2834" y="226"/>
                  </a:lnTo>
                  <a:lnTo>
                    <a:pt x="2835" y="229"/>
                  </a:lnTo>
                  <a:lnTo>
                    <a:pt x="2837" y="231"/>
                  </a:lnTo>
                  <a:lnTo>
                    <a:pt x="2839" y="233"/>
                  </a:lnTo>
                  <a:lnTo>
                    <a:pt x="2839" y="234"/>
                  </a:lnTo>
                  <a:lnTo>
                    <a:pt x="2839" y="236"/>
                  </a:lnTo>
                  <a:lnTo>
                    <a:pt x="2837" y="236"/>
                  </a:lnTo>
                  <a:lnTo>
                    <a:pt x="2837" y="237"/>
                  </a:lnTo>
                  <a:lnTo>
                    <a:pt x="2835" y="237"/>
                  </a:lnTo>
                  <a:lnTo>
                    <a:pt x="2834" y="237"/>
                  </a:lnTo>
                  <a:lnTo>
                    <a:pt x="2834" y="237"/>
                  </a:lnTo>
                  <a:lnTo>
                    <a:pt x="2832" y="236"/>
                  </a:lnTo>
                  <a:lnTo>
                    <a:pt x="2829" y="236"/>
                  </a:lnTo>
                  <a:lnTo>
                    <a:pt x="2827" y="236"/>
                  </a:lnTo>
                  <a:lnTo>
                    <a:pt x="2826" y="236"/>
                  </a:lnTo>
                  <a:lnTo>
                    <a:pt x="2824" y="237"/>
                  </a:lnTo>
                  <a:lnTo>
                    <a:pt x="2824" y="239"/>
                  </a:lnTo>
                  <a:lnTo>
                    <a:pt x="2822" y="241"/>
                  </a:lnTo>
                  <a:lnTo>
                    <a:pt x="2822" y="242"/>
                  </a:lnTo>
                  <a:lnTo>
                    <a:pt x="2822" y="246"/>
                  </a:lnTo>
                  <a:lnTo>
                    <a:pt x="2821" y="249"/>
                  </a:lnTo>
                  <a:lnTo>
                    <a:pt x="2821" y="252"/>
                  </a:lnTo>
                  <a:lnTo>
                    <a:pt x="2821" y="252"/>
                  </a:lnTo>
                  <a:lnTo>
                    <a:pt x="2821" y="254"/>
                  </a:lnTo>
                  <a:lnTo>
                    <a:pt x="2821" y="257"/>
                  </a:lnTo>
                  <a:lnTo>
                    <a:pt x="2821" y="260"/>
                  </a:lnTo>
                  <a:lnTo>
                    <a:pt x="2821" y="264"/>
                  </a:lnTo>
                  <a:lnTo>
                    <a:pt x="2821" y="267"/>
                  </a:lnTo>
                  <a:lnTo>
                    <a:pt x="2819" y="269"/>
                  </a:lnTo>
                  <a:lnTo>
                    <a:pt x="2817" y="270"/>
                  </a:lnTo>
                  <a:lnTo>
                    <a:pt x="2816" y="272"/>
                  </a:lnTo>
                  <a:lnTo>
                    <a:pt x="2814" y="273"/>
                  </a:lnTo>
                  <a:lnTo>
                    <a:pt x="2811" y="273"/>
                  </a:lnTo>
                  <a:lnTo>
                    <a:pt x="2808" y="273"/>
                  </a:lnTo>
                  <a:lnTo>
                    <a:pt x="2804" y="273"/>
                  </a:lnTo>
                  <a:lnTo>
                    <a:pt x="2801" y="273"/>
                  </a:lnTo>
                  <a:lnTo>
                    <a:pt x="2799" y="273"/>
                  </a:lnTo>
                  <a:lnTo>
                    <a:pt x="2798" y="273"/>
                  </a:lnTo>
                  <a:lnTo>
                    <a:pt x="2796" y="275"/>
                  </a:lnTo>
                  <a:lnTo>
                    <a:pt x="2795" y="275"/>
                  </a:lnTo>
                  <a:lnTo>
                    <a:pt x="2795" y="273"/>
                  </a:lnTo>
                  <a:lnTo>
                    <a:pt x="2795" y="272"/>
                  </a:lnTo>
                  <a:lnTo>
                    <a:pt x="2793" y="272"/>
                  </a:lnTo>
                  <a:lnTo>
                    <a:pt x="2791" y="270"/>
                  </a:lnTo>
                  <a:lnTo>
                    <a:pt x="2788" y="267"/>
                  </a:lnTo>
                  <a:lnTo>
                    <a:pt x="2785" y="265"/>
                  </a:lnTo>
                  <a:lnTo>
                    <a:pt x="2781" y="262"/>
                  </a:lnTo>
                  <a:lnTo>
                    <a:pt x="2778" y="259"/>
                  </a:lnTo>
                  <a:lnTo>
                    <a:pt x="2777" y="255"/>
                  </a:lnTo>
                  <a:lnTo>
                    <a:pt x="2775" y="254"/>
                  </a:lnTo>
                  <a:lnTo>
                    <a:pt x="2773" y="252"/>
                  </a:lnTo>
                  <a:lnTo>
                    <a:pt x="2772" y="249"/>
                  </a:lnTo>
                  <a:lnTo>
                    <a:pt x="2768" y="247"/>
                  </a:lnTo>
                  <a:lnTo>
                    <a:pt x="2765" y="244"/>
                  </a:lnTo>
                  <a:lnTo>
                    <a:pt x="2762" y="241"/>
                  </a:lnTo>
                  <a:lnTo>
                    <a:pt x="2760" y="239"/>
                  </a:lnTo>
                  <a:lnTo>
                    <a:pt x="2759" y="237"/>
                  </a:lnTo>
                  <a:lnTo>
                    <a:pt x="2757" y="236"/>
                  </a:lnTo>
                  <a:lnTo>
                    <a:pt x="2755" y="234"/>
                  </a:lnTo>
                  <a:lnTo>
                    <a:pt x="2754" y="233"/>
                  </a:lnTo>
                  <a:lnTo>
                    <a:pt x="2752" y="231"/>
                  </a:lnTo>
                  <a:lnTo>
                    <a:pt x="2750" y="229"/>
                  </a:lnTo>
                  <a:lnTo>
                    <a:pt x="2749" y="228"/>
                  </a:lnTo>
                  <a:lnTo>
                    <a:pt x="2747" y="224"/>
                  </a:lnTo>
                  <a:lnTo>
                    <a:pt x="2745" y="221"/>
                  </a:lnTo>
                  <a:lnTo>
                    <a:pt x="2745" y="219"/>
                  </a:lnTo>
                  <a:lnTo>
                    <a:pt x="2744" y="218"/>
                  </a:lnTo>
                  <a:lnTo>
                    <a:pt x="2744" y="215"/>
                  </a:lnTo>
                  <a:lnTo>
                    <a:pt x="2744" y="211"/>
                  </a:lnTo>
                  <a:lnTo>
                    <a:pt x="2742" y="208"/>
                  </a:lnTo>
                  <a:lnTo>
                    <a:pt x="2740" y="205"/>
                  </a:lnTo>
                  <a:lnTo>
                    <a:pt x="2739" y="203"/>
                  </a:lnTo>
                  <a:lnTo>
                    <a:pt x="2737" y="201"/>
                  </a:lnTo>
                  <a:lnTo>
                    <a:pt x="2736" y="198"/>
                  </a:lnTo>
                  <a:lnTo>
                    <a:pt x="2732" y="195"/>
                  </a:lnTo>
                  <a:lnTo>
                    <a:pt x="2731" y="192"/>
                  </a:lnTo>
                  <a:lnTo>
                    <a:pt x="2729" y="192"/>
                  </a:lnTo>
                  <a:lnTo>
                    <a:pt x="2727" y="190"/>
                  </a:lnTo>
                  <a:lnTo>
                    <a:pt x="2724" y="187"/>
                  </a:lnTo>
                  <a:lnTo>
                    <a:pt x="2721" y="185"/>
                  </a:lnTo>
                  <a:lnTo>
                    <a:pt x="2718" y="182"/>
                  </a:lnTo>
                  <a:lnTo>
                    <a:pt x="2714" y="179"/>
                  </a:lnTo>
                  <a:lnTo>
                    <a:pt x="2714" y="179"/>
                  </a:lnTo>
                  <a:lnTo>
                    <a:pt x="2713" y="177"/>
                  </a:lnTo>
                  <a:lnTo>
                    <a:pt x="2713" y="175"/>
                  </a:lnTo>
                  <a:lnTo>
                    <a:pt x="2713" y="172"/>
                  </a:lnTo>
                  <a:lnTo>
                    <a:pt x="2713" y="169"/>
                  </a:lnTo>
                  <a:lnTo>
                    <a:pt x="2713" y="167"/>
                  </a:lnTo>
                  <a:lnTo>
                    <a:pt x="2711" y="164"/>
                  </a:lnTo>
                  <a:lnTo>
                    <a:pt x="2709" y="161"/>
                  </a:lnTo>
                  <a:lnTo>
                    <a:pt x="2708" y="157"/>
                  </a:lnTo>
                  <a:lnTo>
                    <a:pt x="2704" y="154"/>
                  </a:lnTo>
                  <a:lnTo>
                    <a:pt x="2703" y="154"/>
                  </a:lnTo>
                  <a:lnTo>
                    <a:pt x="2701" y="154"/>
                  </a:lnTo>
                  <a:lnTo>
                    <a:pt x="2700" y="154"/>
                  </a:lnTo>
                  <a:lnTo>
                    <a:pt x="2696" y="152"/>
                  </a:lnTo>
                  <a:lnTo>
                    <a:pt x="2695" y="152"/>
                  </a:lnTo>
                  <a:lnTo>
                    <a:pt x="2695" y="151"/>
                  </a:lnTo>
                  <a:lnTo>
                    <a:pt x="2695" y="151"/>
                  </a:lnTo>
                  <a:lnTo>
                    <a:pt x="2693" y="147"/>
                  </a:lnTo>
                  <a:lnTo>
                    <a:pt x="2693" y="146"/>
                  </a:lnTo>
                  <a:lnTo>
                    <a:pt x="2691" y="143"/>
                  </a:lnTo>
                  <a:lnTo>
                    <a:pt x="2690" y="139"/>
                  </a:lnTo>
                  <a:lnTo>
                    <a:pt x="2688" y="138"/>
                  </a:lnTo>
                  <a:lnTo>
                    <a:pt x="2686" y="136"/>
                  </a:lnTo>
                  <a:lnTo>
                    <a:pt x="2686" y="134"/>
                  </a:lnTo>
                  <a:lnTo>
                    <a:pt x="2685" y="133"/>
                  </a:lnTo>
                  <a:lnTo>
                    <a:pt x="2683" y="131"/>
                  </a:lnTo>
                  <a:lnTo>
                    <a:pt x="2682" y="129"/>
                  </a:lnTo>
                  <a:lnTo>
                    <a:pt x="2678" y="129"/>
                  </a:lnTo>
                  <a:lnTo>
                    <a:pt x="2675" y="128"/>
                  </a:lnTo>
                  <a:lnTo>
                    <a:pt x="2673" y="126"/>
                  </a:lnTo>
                  <a:lnTo>
                    <a:pt x="2672" y="125"/>
                  </a:lnTo>
                  <a:lnTo>
                    <a:pt x="2668" y="121"/>
                  </a:lnTo>
                  <a:lnTo>
                    <a:pt x="2667" y="120"/>
                  </a:lnTo>
                  <a:lnTo>
                    <a:pt x="2665" y="118"/>
                  </a:lnTo>
                  <a:lnTo>
                    <a:pt x="2664" y="116"/>
                  </a:lnTo>
                  <a:lnTo>
                    <a:pt x="2664" y="115"/>
                  </a:lnTo>
                  <a:lnTo>
                    <a:pt x="2660" y="111"/>
                  </a:lnTo>
                  <a:lnTo>
                    <a:pt x="2660" y="108"/>
                  </a:lnTo>
                  <a:lnTo>
                    <a:pt x="2660" y="107"/>
                  </a:lnTo>
                  <a:lnTo>
                    <a:pt x="2660" y="105"/>
                  </a:lnTo>
                  <a:lnTo>
                    <a:pt x="2660" y="105"/>
                  </a:lnTo>
                  <a:lnTo>
                    <a:pt x="2662" y="103"/>
                  </a:lnTo>
                  <a:lnTo>
                    <a:pt x="2664" y="103"/>
                  </a:lnTo>
                  <a:close/>
                  <a:moveTo>
                    <a:pt x="2986" y="84"/>
                  </a:moveTo>
                  <a:lnTo>
                    <a:pt x="2989" y="85"/>
                  </a:lnTo>
                  <a:lnTo>
                    <a:pt x="2991" y="85"/>
                  </a:lnTo>
                  <a:lnTo>
                    <a:pt x="2993" y="85"/>
                  </a:lnTo>
                  <a:lnTo>
                    <a:pt x="2994" y="87"/>
                  </a:lnTo>
                  <a:lnTo>
                    <a:pt x="2994" y="90"/>
                  </a:lnTo>
                  <a:lnTo>
                    <a:pt x="2996" y="92"/>
                  </a:lnTo>
                  <a:lnTo>
                    <a:pt x="2996" y="92"/>
                  </a:lnTo>
                  <a:lnTo>
                    <a:pt x="2997" y="93"/>
                  </a:lnTo>
                  <a:lnTo>
                    <a:pt x="2999" y="93"/>
                  </a:lnTo>
                  <a:lnTo>
                    <a:pt x="2999" y="95"/>
                  </a:lnTo>
                  <a:lnTo>
                    <a:pt x="2999" y="97"/>
                  </a:lnTo>
                  <a:lnTo>
                    <a:pt x="2999" y="98"/>
                  </a:lnTo>
                  <a:lnTo>
                    <a:pt x="2999" y="100"/>
                  </a:lnTo>
                  <a:lnTo>
                    <a:pt x="3001" y="102"/>
                  </a:lnTo>
                  <a:lnTo>
                    <a:pt x="3002" y="102"/>
                  </a:lnTo>
                  <a:lnTo>
                    <a:pt x="3004" y="103"/>
                  </a:lnTo>
                  <a:lnTo>
                    <a:pt x="3006" y="105"/>
                  </a:lnTo>
                  <a:lnTo>
                    <a:pt x="3007" y="105"/>
                  </a:lnTo>
                  <a:lnTo>
                    <a:pt x="3009" y="105"/>
                  </a:lnTo>
                  <a:lnTo>
                    <a:pt x="3012" y="105"/>
                  </a:lnTo>
                  <a:lnTo>
                    <a:pt x="3015" y="105"/>
                  </a:lnTo>
                  <a:lnTo>
                    <a:pt x="3019" y="105"/>
                  </a:lnTo>
                  <a:lnTo>
                    <a:pt x="3022" y="107"/>
                  </a:lnTo>
                  <a:lnTo>
                    <a:pt x="3022" y="108"/>
                  </a:lnTo>
                  <a:lnTo>
                    <a:pt x="3024" y="110"/>
                  </a:lnTo>
                  <a:lnTo>
                    <a:pt x="3024" y="111"/>
                  </a:lnTo>
                  <a:lnTo>
                    <a:pt x="3020" y="113"/>
                  </a:lnTo>
                  <a:lnTo>
                    <a:pt x="3017" y="115"/>
                  </a:lnTo>
                  <a:lnTo>
                    <a:pt x="3017" y="115"/>
                  </a:lnTo>
                  <a:lnTo>
                    <a:pt x="3015" y="116"/>
                  </a:lnTo>
                  <a:lnTo>
                    <a:pt x="3014" y="118"/>
                  </a:lnTo>
                  <a:lnTo>
                    <a:pt x="3012" y="118"/>
                  </a:lnTo>
                  <a:lnTo>
                    <a:pt x="3011" y="118"/>
                  </a:lnTo>
                  <a:lnTo>
                    <a:pt x="3011" y="120"/>
                  </a:lnTo>
                  <a:lnTo>
                    <a:pt x="3009" y="121"/>
                  </a:lnTo>
                  <a:lnTo>
                    <a:pt x="3009" y="123"/>
                  </a:lnTo>
                  <a:lnTo>
                    <a:pt x="3009" y="125"/>
                  </a:lnTo>
                  <a:lnTo>
                    <a:pt x="3009" y="126"/>
                  </a:lnTo>
                  <a:lnTo>
                    <a:pt x="3009" y="128"/>
                  </a:lnTo>
                  <a:lnTo>
                    <a:pt x="3007" y="128"/>
                  </a:lnTo>
                  <a:lnTo>
                    <a:pt x="3006" y="128"/>
                  </a:lnTo>
                  <a:lnTo>
                    <a:pt x="3001" y="128"/>
                  </a:lnTo>
                  <a:lnTo>
                    <a:pt x="2997" y="128"/>
                  </a:lnTo>
                  <a:lnTo>
                    <a:pt x="2997" y="144"/>
                  </a:lnTo>
                  <a:lnTo>
                    <a:pt x="2997" y="146"/>
                  </a:lnTo>
                  <a:lnTo>
                    <a:pt x="2999" y="147"/>
                  </a:lnTo>
                  <a:lnTo>
                    <a:pt x="2999" y="151"/>
                  </a:lnTo>
                  <a:lnTo>
                    <a:pt x="3001" y="151"/>
                  </a:lnTo>
                  <a:lnTo>
                    <a:pt x="3001" y="152"/>
                  </a:lnTo>
                  <a:lnTo>
                    <a:pt x="3001" y="156"/>
                  </a:lnTo>
                  <a:lnTo>
                    <a:pt x="3001" y="157"/>
                  </a:lnTo>
                  <a:lnTo>
                    <a:pt x="3001" y="162"/>
                  </a:lnTo>
                  <a:lnTo>
                    <a:pt x="3001" y="164"/>
                  </a:lnTo>
                  <a:lnTo>
                    <a:pt x="2999" y="164"/>
                  </a:lnTo>
                  <a:lnTo>
                    <a:pt x="2999" y="165"/>
                  </a:lnTo>
                  <a:lnTo>
                    <a:pt x="3001" y="169"/>
                  </a:lnTo>
                  <a:lnTo>
                    <a:pt x="3001" y="170"/>
                  </a:lnTo>
                  <a:lnTo>
                    <a:pt x="3004" y="170"/>
                  </a:lnTo>
                  <a:lnTo>
                    <a:pt x="3007" y="170"/>
                  </a:lnTo>
                  <a:lnTo>
                    <a:pt x="3011" y="170"/>
                  </a:lnTo>
                  <a:lnTo>
                    <a:pt x="3012" y="170"/>
                  </a:lnTo>
                  <a:lnTo>
                    <a:pt x="3014" y="170"/>
                  </a:lnTo>
                  <a:lnTo>
                    <a:pt x="3015" y="172"/>
                  </a:lnTo>
                  <a:lnTo>
                    <a:pt x="3015" y="174"/>
                  </a:lnTo>
                  <a:lnTo>
                    <a:pt x="3017" y="174"/>
                  </a:lnTo>
                  <a:lnTo>
                    <a:pt x="3015" y="177"/>
                  </a:lnTo>
                  <a:lnTo>
                    <a:pt x="3014" y="180"/>
                  </a:lnTo>
                  <a:lnTo>
                    <a:pt x="3012" y="180"/>
                  </a:lnTo>
                  <a:lnTo>
                    <a:pt x="3011" y="182"/>
                  </a:lnTo>
                  <a:lnTo>
                    <a:pt x="3009" y="182"/>
                  </a:lnTo>
                  <a:lnTo>
                    <a:pt x="3002" y="182"/>
                  </a:lnTo>
                  <a:lnTo>
                    <a:pt x="2997" y="182"/>
                  </a:lnTo>
                  <a:lnTo>
                    <a:pt x="2997" y="198"/>
                  </a:lnTo>
                  <a:lnTo>
                    <a:pt x="2989" y="198"/>
                  </a:lnTo>
                  <a:lnTo>
                    <a:pt x="2988" y="203"/>
                  </a:lnTo>
                  <a:lnTo>
                    <a:pt x="2986" y="208"/>
                  </a:lnTo>
                  <a:lnTo>
                    <a:pt x="2984" y="210"/>
                  </a:lnTo>
                  <a:lnTo>
                    <a:pt x="2984" y="211"/>
                  </a:lnTo>
                  <a:lnTo>
                    <a:pt x="2983" y="213"/>
                  </a:lnTo>
                  <a:lnTo>
                    <a:pt x="2983" y="215"/>
                  </a:lnTo>
                  <a:lnTo>
                    <a:pt x="2981" y="216"/>
                  </a:lnTo>
                  <a:lnTo>
                    <a:pt x="2979" y="216"/>
                  </a:lnTo>
                  <a:lnTo>
                    <a:pt x="2978" y="218"/>
                  </a:lnTo>
                  <a:lnTo>
                    <a:pt x="2978" y="219"/>
                  </a:lnTo>
                  <a:lnTo>
                    <a:pt x="2976" y="219"/>
                  </a:lnTo>
                  <a:lnTo>
                    <a:pt x="2978" y="223"/>
                  </a:lnTo>
                  <a:lnTo>
                    <a:pt x="2978" y="224"/>
                  </a:lnTo>
                  <a:lnTo>
                    <a:pt x="2979" y="226"/>
                  </a:lnTo>
                  <a:lnTo>
                    <a:pt x="2981" y="228"/>
                  </a:lnTo>
                  <a:lnTo>
                    <a:pt x="2981" y="229"/>
                  </a:lnTo>
                  <a:lnTo>
                    <a:pt x="2981" y="231"/>
                  </a:lnTo>
                  <a:lnTo>
                    <a:pt x="2981" y="234"/>
                  </a:lnTo>
                  <a:lnTo>
                    <a:pt x="2979" y="236"/>
                  </a:lnTo>
                  <a:lnTo>
                    <a:pt x="2978" y="237"/>
                  </a:lnTo>
                  <a:lnTo>
                    <a:pt x="2976" y="237"/>
                  </a:lnTo>
                  <a:lnTo>
                    <a:pt x="2973" y="239"/>
                  </a:lnTo>
                  <a:lnTo>
                    <a:pt x="2973" y="241"/>
                  </a:lnTo>
                  <a:lnTo>
                    <a:pt x="2973" y="242"/>
                  </a:lnTo>
                  <a:lnTo>
                    <a:pt x="2971" y="242"/>
                  </a:lnTo>
                  <a:lnTo>
                    <a:pt x="2971" y="249"/>
                  </a:lnTo>
                  <a:lnTo>
                    <a:pt x="2971" y="249"/>
                  </a:lnTo>
                  <a:lnTo>
                    <a:pt x="2970" y="251"/>
                  </a:lnTo>
                  <a:lnTo>
                    <a:pt x="2966" y="251"/>
                  </a:lnTo>
                  <a:lnTo>
                    <a:pt x="2963" y="251"/>
                  </a:lnTo>
                  <a:lnTo>
                    <a:pt x="2961" y="251"/>
                  </a:lnTo>
                  <a:lnTo>
                    <a:pt x="2958" y="249"/>
                  </a:lnTo>
                  <a:lnTo>
                    <a:pt x="2957" y="249"/>
                  </a:lnTo>
                  <a:lnTo>
                    <a:pt x="2955" y="247"/>
                  </a:lnTo>
                  <a:lnTo>
                    <a:pt x="2955" y="246"/>
                  </a:lnTo>
                  <a:lnTo>
                    <a:pt x="2952" y="244"/>
                  </a:lnTo>
                  <a:lnTo>
                    <a:pt x="2950" y="242"/>
                  </a:lnTo>
                  <a:lnTo>
                    <a:pt x="2947" y="241"/>
                  </a:lnTo>
                  <a:lnTo>
                    <a:pt x="2945" y="242"/>
                  </a:lnTo>
                  <a:lnTo>
                    <a:pt x="2943" y="242"/>
                  </a:lnTo>
                  <a:lnTo>
                    <a:pt x="2942" y="244"/>
                  </a:lnTo>
                  <a:lnTo>
                    <a:pt x="2942" y="242"/>
                  </a:lnTo>
                  <a:lnTo>
                    <a:pt x="2940" y="241"/>
                  </a:lnTo>
                  <a:lnTo>
                    <a:pt x="2940" y="241"/>
                  </a:lnTo>
                  <a:lnTo>
                    <a:pt x="2939" y="239"/>
                  </a:lnTo>
                  <a:lnTo>
                    <a:pt x="2937" y="237"/>
                  </a:lnTo>
                  <a:lnTo>
                    <a:pt x="2934" y="237"/>
                  </a:lnTo>
                  <a:lnTo>
                    <a:pt x="2932" y="237"/>
                  </a:lnTo>
                  <a:lnTo>
                    <a:pt x="2930" y="237"/>
                  </a:lnTo>
                  <a:lnTo>
                    <a:pt x="2927" y="239"/>
                  </a:lnTo>
                  <a:lnTo>
                    <a:pt x="2925" y="241"/>
                  </a:lnTo>
                  <a:lnTo>
                    <a:pt x="2924" y="241"/>
                  </a:lnTo>
                  <a:lnTo>
                    <a:pt x="2921" y="241"/>
                  </a:lnTo>
                  <a:lnTo>
                    <a:pt x="2917" y="241"/>
                  </a:lnTo>
                  <a:lnTo>
                    <a:pt x="2914" y="241"/>
                  </a:lnTo>
                  <a:lnTo>
                    <a:pt x="2911" y="241"/>
                  </a:lnTo>
                  <a:lnTo>
                    <a:pt x="2909" y="241"/>
                  </a:lnTo>
                  <a:lnTo>
                    <a:pt x="2907" y="239"/>
                  </a:lnTo>
                  <a:lnTo>
                    <a:pt x="2906" y="236"/>
                  </a:lnTo>
                  <a:lnTo>
                    <a:pt x="2906" y="236"/>
                  </a:lnTo>
                  <a:lnTo>
                    <a:pt x="2906" y="234"/>
                  </a:lnTo>
                  <a:lnTo>
                    <a:pt x="2906" y="233"/>
                  </a:lnTo>
                  <a:lnTo>
                    <a:pt x="2904" y="233"/>
                  </a:lnTo>
                  <a:lnTo>
                    <a:pt x="2903" y="233"/>
                  </a:lnTo>
                  <a:lnTo>
                    <a:pt x="2899" y="233"/>
                  </a:lnTo>
                  <a:lnTo>
                    <a:pt x="2894" y="233"/>
                  </a:lnTo>
                  <a:lnTo>
                    <a:pt x="2891" y="233"/>
                  </a:lnTo>
                  <a:lnTo>
                    <a:pt x="2888" y="231"/>
                  </a:lnTo>
                  <a:lnTo>
                    <a:pt x="2886" y="231"/>
                  </a:lnTo>
                  <a:lnTo>
                    <a:pt x="2885" y="229"/>
                  </a:lnTo>
                  <a:lnTo>
                    <a:pt x="2883" y="228"/>
                  </a:lnTo>
                  <a:lnTo>
                    <a:pt x="2883" y="224"/>
                  </a:lnTo>
                  <a:lnTo>
                    <a:pt x="2881" y="221"/>
                  </a:lnTo>
                  <a:lnTo>
                    <a:pt x="2881" y="219"/>
                  </a:lnTo>
                  <a:lnTo>
                    <a:pt x="2881" y="218"/>
                  </a:lnTo>
                  <a:lnTo>
                    <a:pt x="2883" y="216"/>
                  </a:lnTo>
                  <a:lnTo>
                    <a:pt x="2883" y="215"/>
                  </a:lnTo>
                  <a:lnTo>
                    <a:pt x="2883" y="211"/>
                  </a:lnTo>
                  <a:lnTo>
                    <a:pt x="2883" y="211"/>
                  </a:lnTo>
                  <a:lnTo>
                    <a:pt x="2883" y="210"/>
                  </a:lnTo>
                  <a:lnTo>
                    <a:pt x="2883" y="208"/>
                  </a:lnTo>
                  <a:lnTo>
                    <a:pt x="2883" y="206"/>
                  </a:lnTo>
                  <a:lnTo>
                    <a:pt x="2883" y="205"/>
                  </a:lnTo>
                  <a:lnTo>
                    <a:pt x="2883" y="205"/>
                  </a:lnTo>
                  <a:lnTo>
                    <a:pt x="2881" y="203"/>
                  </a:lnTo>
                  <a:lnTo>
                    <a:pt x="2880" y="203"/>
                  </a:lnTo>
                  <a:lnTo>
                    <a:pt x="2880" y="201"/>
                  </a:lnTo>
                  <a:lnTo>
                    <a:pt x="2878" y="200"/>
                  </a:lnTo>
                  <a:lnTo>
                    <a:pt x="2875" y="198"/>
                  </a:lnTo>
                  <a:lnTo>
                    <a:pt x="2871" y="197"/>
                  </a:lnTo>
                  <a:lnTo>
                    <a:pt x="2870" y="195"/>
                  </a:lnTo>
                  <a:lnTo>
                    <a:pt x="2868" y="193"/>
                  </a:lnTo>
                  <a:lnTo>
                    <a:pt x="2868" y="192"/>
                  </a:lnTo>
                  <a:lnTo>
                    <a:pt x="2867" y="190"/>
                  </a:lnTo>
                  <a:lnTo>
                    <a:pt x="2867" y="187"/>
                  </a:lnTo>
                  <a:lnTo>
                    <a:pt x="2867" y="183"/>
                  </a:lnTo>
                  <a:lnTo>
                    <a:pt x="2867" y="180"/>
                  </a:lnTo>
                  <a:lnTo>
                    <a:pt x="2867" y="177"/>
                  </a:lnTo>
                  <a:lnTo>
                    <a:pt x="2868" y="174"/>
                  </a:lnTo>
                  <a:lnTo>
                    <a:pt x="2870" y="172"/>
                  </a:lnTo>
                  <a:lnTo>
                    <a:pt x="2870" y="172"/>
                  </a:lnTo>
                  <a:lnTo>
                    <a:pt x="2871" y="170"/>
                  </a:lnTo>
                  <a:lnTo>
                    <a:pt x="2873" y="167"/>
                  </a:lnTo>
                  <a:lnTo>
                    <a:pt x="2873" y="164"/>
                  </a:lnTo>
                  <a:lnTo>
                    <a:pt x="2873" y="159"/>
                  </a:lnTo>
                  <a:lnTo>
                    <a:pt x="2875" y="159"/>
                  </a:lnTo>
                  <a:lnTo>
                    <a:pt x="2876" y="157"/>
                  </a:lnTo>
                  <a:lnTo>
                    <a:pt x="2880" y="157"/>
                  </a:lnTo>
                  <a:lnTo>
                    <a:pt x="2883" y="159"/>
                  </a:lnTo>
                  <a:lnTo>
                    <a:pt x="2885" y="162"/>
                  </a:lnTo>
                  <a:lnTo>
                    <a:pt x="2886" y="164"/>
                  </a:lnTo>
                  <a:lnTo>
                    <a:pt x="2888" y="165"/>
                  </a:lnTo>
                  <a:lnTo>
                    <a:pt x="2891" y="165"/>
                  </a:lnTo>
                  <a:lnTo>
                    <a:pt x="2893" y="165"/>
                  </a:lnTo>
                  <a:lnTo>
                    <a:pt x="2896" y="165"/>
                  </a:lnTo>
                  <a:lnTo>
                    <a:pt x="2898" y="165"/>
                  </a:lnTo>
                  <a:lnTo>
                    <a:pt x="2899" y="164"/>
                  </a:lnTo>
                  <a:lnTo>
                    <a:pt x="2899" y="164"/>
                  </a:lnTo>
                  <a:lnTo>
                    <a:pt x="2901" y="164"/>
                  </a:lnTo>
                  <a:lnTo>
                    <a:pt x="2904" y="164"/>
                  </a:lnTo>
                  <a:lnTo>
                    <a:pt x="2907" y="164"/>
                  </a:lnTo>
                  <a:lnTo>
                    <a:pt x="2907" y="147"/>
                  </a:lnTo>
                  <a:lnTo>
                    <a:pt x="2909" y="147"/>
                  </a:lnTo>
                  <a:lnTo>
                    <a:pt x="2912" y="147"/>
                  </a:lnTo>
                  <a:lnTo>
                    <a:pt x="2914" y="147"/>
                  </a:lnTo>
                  <a:lnTo>
                    <a:pt x="2916" y="147"/>
                  </a:lnTo>
                  <a:lnTo>
                    <a:pt x="2919" y="146"/>
                  </a:lnTo>
                  <a:lnTo>
                    <a:pt x="2921" y="146"/>
                  </a:lnTo>
                  <a:lnTo>
                    <a:pt x="2921" y="144"/>
                  </a:lnTo>
                  <a:lnTo>
                    <a:pt x="2922" y="143"/>
                  </a:lnTo>
                  <a:lnTo>
                    <a:pt x="2925" y="139"/>
                  </a:lnTo>
                  <a:lnTo>
                    <a:pt x="2927" y="139"/>
                  </a:lnTo>
                  <a:lnTo>
                    <a:pt x="2929" y="138"/>
                  </a:lnTo>
                  <a:lnTo>
                    <a:pt x="2930" y="136"/>
                  </a:lnTo>
                  <a:lnTo>
                    <a:pt x="2932" y="136"/>
                  </a:lnTo>
                  <a:lnTo>
                    <a:pt x="2932" y="134"/>
                  </a:lnTo>
                  <a:lnTo>
                    <a:pt x="2932" y="134"/>
                  </a:lnTo>
                  <a:lnTo>
                    <a:pt x="2932" y="133"/>
                  </a:lnTo>
                  <a:lnTo>
                    <a:pt x="2934" y="131"/>
                  </a:lnTo>
                  <a:lnTo>
                    <a:pt x="2935" y="129"/>
                  </a:lnTo>
                  <a:lnTo>
                    <a:pt x="2937" y="128"/>
                  </a:lnTo>
                  <a:lnTo>
                    <a:pt x="2939" y="126"/>
                  </a:lnTo>
                  <a:lnTo>
                    <a:pt x="2940" y="125"/>
                  </a:lnTo>
                  <a:lnTo>
                    <a:pt x="2942" y="123"/>
                  </a:lnTo>
                  <a:lnTo>
                    <a:pt x="2945" y="123"/>
                  </a:lnTo>
                  <a:lnTo>
                    <a:pt x="2948" y="123"/>
                  </a:lnTo>
                  <a:lnTo>
                    <a:pt x="2952" y="121"/>
                  </a:lnTo>
                  <a:lnTo>
                    <a:pt x="2955" y="120"/>
                  </a:lnTo>
                  <a:lnTo>
                    <a:pt x="2955" y="120"/>
                  </a:lnTo>
                  <a:lnTo>
                    <a:pt x="2957" y="118"/>
                  </a:lnTo>
                  <a:lnTo>
                    <a:pt x="2957" y="116"/>
                  </a:lnTo>
                  <a:lnTo>
                    <a:pt x="2958" y="115"/>
                  </a:lnTo>
                  <a:lnTo>
                    <a:pt x="2960" y="113"/>
                  </a:lnTo>
                  <a:lnTo>
                    <a:pt x="2961" y="111"/>
                  </a:lnTo>
                  <a:lnTo>
                    <a:pt x="2963" y="110"/>
                  </a:lnTo>
                  <a:lnTo>
                    <a:pt x="2963" y="110"/>
                  </a:lnTo>
                  <a:lnTo>
                    <a:pt x="2965" y="108"/>
                  </a:lnTo>
                  <a:lnTo>
                    <a:pt x="2965" y="107"/>
                  </a:lnTo>
                  <a:lnTo>
                    <a:pt x="2965" y="105"/>
                  </a:lnTo>
                  <a:lnTo>
                    <a:pt x="2966" y="103"/>
                  </a:lnTo>
                  <a:lnTo>
                    <a:pt x="2968" y="102"/>
                  </a:lnTo>
                  <a:lnTo>
                    <a:pt x="2968" y="100"/>
                  </a:lnTo>
                  <a:lnTo>
                    <a:pt x="2970" y="98"/>
                  </a:lnTo>
                  <a:lnTo>
                    <a:pt x="2971" y="97"/>
                  </a:lnTo>
                  <a:lnTo>
                    <a:pt x="2973" y="95"/>
                  </a:lnTo>
                  <a:lnTo>
                    <a:pt x="2976" y="93"/>
                  </a:lnTo>
                  <a:lnTo>
                    <a:pt x="2979" y="93"/>
                  </a:lnTo>
                  <a:lnTo>
                    <a:pt x="2981" y="92"/>
                  </a:lnTo>
                  <a:lnTo>
                    <a:pt x="2981" y="92"/>
                  </a:lnTo>
                  <a:lnTo>
                    <a:pt x="2983" y="90"/>
                  </a:lnTo>
                  <a:lnTo>
                    <a:pt x="2984" y="89"/>
                  </a:lnTo>
                  <a:lnTo>
                    <a:pt x="2986" y="87"/>
                  </a:lnTo>
                  <a:lnTo>
                    <a:pt x="2986" y="85"/>
                  </a:lnTo>
                  <a:lnTo>
                    <a:pt x="2986" y="84"/>
                  </a:lnTo>
                  <a:close/>
                  <a:moveTo>
                    <a:pt x="2434" y="43"/>
                  </a:moveTo>
                  <a:lnTo>
                    <a:pt x="2439" y="44"/>
                  </a:lnTo>
                  <a:lnTo>
                    <a:pt x="2439" y="48"/>
                  </a:lnTo>
                  <a:lnTo>
                    <a:pt x="2439" y="51"/>
                  </a:lnTo>
                  <a:lnTo>
                    <a:pt x="2441" y="53"/>
                  </a:lnTo>
                  <a:lnTo>
                    <a:pt x="2441" y="54"/>
                  </a:lnTo>
                  <a:lnTo>
                    <a:pt x="2443" y="56"/>
                  </a:lnTo>
                  <a:lnTo>
                    <a:pt x="2444" y="57"/>
                  </a:lnTo>
                  <a:lnTo>
                    <a:pt x="2446" y="57"/>
                  </a:lnTo>
                  <a:lnTo>
                    <a:pt x="2447" y="59"/>
                  </a:lnTo>
                  <a:lnTo>
                    <a:pt x="2447" y="61"/>
                  </a:lnTo>
                  <a:lnTo>
                    <a:pt x="2449" y="62"/>
                  </a:lnTo>
                  <a:lnTo>
                    <a:pt x="2451" y="64"/>
                  </a:lnTo>
                  <a:lnTo>
                    <a:pt x="2451" y="66"/>
                  </a:lnTo>
                  <a:lnTo>
                    <a:pt x="2452" y="67"/>
                  </a:lnTo>
                  <a:lnTo>
                    <a:pt x="2454" y="69"/>
                  </a:lnTo>
                  <a:lnTo>
                    <a:pt x="2454" y="75"/>
                  </a:lnTo>
                  <a:lnTo>
                    <a:pt x="2454" y="79"/>
                  </a:lnTo>
                  <a:lnTo>
                    <a:pt x="2456" y="82"/>
                  </a:lnTo>
                  <a:lnTo>
                    <a:pt x="2456" y="84"/>
                  </a:lnTo>
                  <a:lnTo>
                    <a:pt x="2454" y="85"/>
                  </a:lnTo>
                  <a:lnTo>
                    <a:pt x="2456" y="87"/>
                  </a:lnTo>
                  <a:lnTo>
                    <a:pt x="2456" y="89"/>
                  </a:lnTo>
                  <a:lnTo>
                    <a:pt x="2456" y="92"/>
                  </a:lnTo>
                  <a:lnTo>
                    <a:pt x="2454" y="95"/>
                  </a:lnTo>
                  <a:lnTo>
                    <a:pt x="2452" y="95"/>
                  </a:lnTo>
                  <a:lnTo>
                    <a:pt x="2449" y="95"/>
                  </a:lnTo>
                  <a:lnTo>
                    <a:pt x="2446" y="95"/>
                  </a:lnTo>
                  <a:lnTo>
                    <a:pt x="2443" y="95"/>
                  </a:lnTo>
                  <a:lnTo>
                    <a:pt x="2439" y="95"/>
                  </a:lnTo>
                  <a:lnTo>
                    <a:pt x="2438" y="93"/>
                  </a:lnTo>
                  <a:lnTo>
                    <a:pt x="2436" y="92"/>
                  </a:lnTo>
                  <a:lnTo>
                    <a:pt x="2434" y="92"/>
                  </a:lnTo>
                  <a:lnTo>
                    <a:pt x="2431" y="90"/>
                  </a:lnTo>
                  <a:lnTo>
                    <a:pt x="2429" y="89"/>
                  </a:lnTo>
                  <a:lnTo>
                    <a:pt x="2429" y="84"/>
                  </a:lnTo>
                  <a:lnTo>
                    <a:pt x="2428" y="80"/>
                  </a:lnTo>
                  <a:lnTo>
                    <a:pt x="2428" y="77"/>
                  </a:lnTo>
                  <a:lnTo>
                    <a:pt x="2428" y="72"/>
                  </a:lnTo>
                  <a:lnTo>
                    <a:pt x="2429" y="69"/>
                  </a:lnTo>
                  <a:lnTo>
                    <a:pt x="2429" y="67"/>
                  </a:lnTo>
                  <a:lnTo>
                    <a:pt x="2431" y="66"/>
                  </a:lnTo>
                  <a:lnTo>
                    <a:pt x="2431" y="66"/>
                  </a:lnTo>
                  <a:lnTo>
                    <a:pt x="2431" y="64"/>
                  </a:lnTo>
                  <a:lnTo>
                    <a:pt x="2431" y="61"/>
                  </a:lnTo>
                  <a:lnTo>
                    <a:pt x="2431" y="59"/>
                  </a:lnTo>
                  <a:lnTo>
                    <a:pt x="2431" y="57"/>
                  </a:lnTo>
                  <a:lnTo>
                    <a:pt x="2431" y="57"/>
                  </a:lnTo>
                  <a:lnTo>
                    <a:pt x="2431" y="56"/>
                  </a:lnTo>
                  <a:lnTo>
                    <a:pt x="2429" y="54"/>
                  </a:lnTo>
                  <a:lnTo>
                    <a:pt x="2431" y="53"/>
                  </a:lnTo>
                  <a:lnTo>
                    <a:pt x="2431" y="53"/>
                  </a:lnTo>
                  <a:lnTo>
                    <a:pt x="2429" y="49"/>
                  </a:lnTo>
                  <a:lnTo>
                    <a:pt x="2429" y="48"/>
                  </a:lnTo>
                  <a:lnTo>
                    <a:pt x="2431" y="46"/>
                  </a:lnTo>
                  <a:lnTo>
                    <a:pt x="2431" y="44"/>
                  </a:lnTo>
                  <a:lnTo>
                    <a:pt x="2433" y="44"/>
                  </a:lnTo>
                  <a:lnTo>
                    <a:pt x="2434" y="43"/>
                  </a:lnTo>
                  <a:close/>
                  <a:moveTo>
                    <a:pt x="3120" y="41"/>
                  </a:moveTo>
                  <a:lnTo>
                    <a:pt x="3124" y="43"/>
                  </a:lnTo>
                  <a:lnTo>
                    <a:pt x="3125" y="43"/>
                  </a:lnTo>
                  <a:lnTo>
                    <a:pt x="3127" y="46"/>
                  </a:lnTo>
                  <a:lnTo>
                    <a:pt x="3128" y="48"/>
                  </a:lnTo>
                  <a:lnTo>
                    <a:pt x="3128" y="49"/>
                  </a:lnTo>
                  <a:lnTo>
                    <a:pt x="3128" y="53"/>
                  </a:lnTo>
                  <a:lnTo>
                    <a:pt x="3128" y="75"/>
                  </a:lnTo>
                  <a:lnTo>
                    <a:pt x="3132" y="82"/>
                  </a:lnTo>
                  <a:lnTo>
                    <a:pt x="3130" y="85"/>
                  </a:lnTo>
                  <a:lnTo>
                    <a:pt x="3127" y="85"/>
                  </a:lnTo>
                  <a:lnTo>
                    <a:pt x="3124" y="84"/>
                  </a:lnTo>
                  <a:lnTo>
                    <a:pt x="3122" y="84"/>
                  </a:lnTo>
                  <a:lnTo>
                    <a:pt x="3119" y="82"/>
                  </a:lnTo>
                  <a:lnTo>
                    <a:pt x="3119" y="82"/>
                  </a:lnTo>
                  <a:lnTo>
                    <a:pt x="3117" y="84"/>
                  </a:lnTo>
                  <a:lnTo>
                    <a:pt x="3115" y="85"/>
                  </a:lnTo>
                  <a:lnTo>
                    <a:pt x="3117" y="90"/>
                  </a:lnTo>
                  <a:lnTo>
                    <a:pt x="3117" y="92"/>
                  </a:lnTo>
                  <a:lnTo>
                    <a:pt x="3117" y="93"/>
                  </a:lnTo>
                  <a:lnTo>
                    <a:pt x="3119" y="95"/>
                  </a:lnTo>
                  <a:lnTo>
                    <a:pt x="3120" y="95"/>
                  </a:lnTo>
                  <a:lnTo>
                    <a:pt x="3120" y="95"/>
                  </a:lnTo>
                  <a:lnTo>
                    <a:pt x="3122" y="97"/>
                  </a:lnTo>
                  <a:lnTo>
                    <a:pt x="3122" y="98"/>
                  </a:lnTo>
                  <a:lnTo>
                    <a:pt x="3122" y="105"/>
                  </a:lnTo>
                  <a:lnTo>
                    <a:pt x="3119" y="107"/>
                  </a:lnTo>
                  <a:lnTo>
                    <a:pt x="3117" y="105"/>
                  </a:lnTo>
                  <a:lnTo>
                    <a:pt x="3115" y="103"/>
                  </a:lnTo>
                  <a:lnTo>
                    <a:pt x="3114" y="103"/>
                  </a:lnTo>
                  <a:lnTo>
                    <a:pt x="3114" y="103"/>
                  </a:lnTo>
                  <a:lnTo>
                    <a:pt x="3112" y="103"/>
                  </a:lnTo>
                  <a:lnTo>
                    <a:pt x="3112" y="103"/>
                  </a:lnTo>
                  <a:lnTo>
                    <a:pt x="3112" y="102"/>
                  </a:lnTo>
                  <a:lnTo>
                    <a:pt x="3112" y="100"/>
                  </a:lnTo>
                  <a:lnTo>
                    <a:pt x="3110" y="97"/>
                  </a:lnTo>
                  <a:lnTo>
                    <a:pt x="3109" y="97"/>
                  </a:lnTo>
                  <a:lnTo>
                    <a:pt x="3107" y="97"/>
                  </a:lnTo>
                  <a:lnTo>
                    <a:pt x="3106" y="97"/>
                  </a:lnTo>
                  <a:lnTo>
                    <a:pt x="3104" y="97"/>
                  </a:lnTo>
                  <a:lnTo>
                    <a:pt x="3102" y="95"/>
                  </a:lnTo>
                  <a:lnTo>
                    <a:pt x="3101" y="93"/>
                  </a:lnTo>
                  <a:lnTo>
                    <a:pt x="3099" y="92"/>
                  </a:lnTo>
                  <a:lnTo>
                    <a:pt x="3097" y="92"/>
                  </a:lnTo>
                  <a:lnTo>
                    <a:pt x="3096" y="92"/>
                  </a:lnTo>
                  <a:lnTo>
                    <a:pt x="3094" y="92"/>
                  </a:lnTo>
                  <a:lnTo>
                    <a:pt x="3092" y="90"/>
                  </a:lnTo>
                  <a:lnTo>
                    <a:pt x="3091" y="90"/>
                  </a:lnTo>
                  <a:lnTo>
                    <a:pt x="3091" y="89"/>
                  </a:lnTo>
                  <a:lnTo>
                    <a:pt x="3091" y="85"/>
                  </a:lnTo>
                  <a:lnTo>
                    <a:pt x="3091" y="82"/>
                  </a:lnTo>
                  <a:lnTo>
                    <a:pt x="3091" y="75"/>
                  </a:lnTo>
                  <a:lnTo>
                    <a:pt x="3086" y="75"/>
                  </a:lnTo>
                  <a:lnTo>
                    <a:pt x="3081" y="74"/>
                  </a:lnTo>
                  <a:lnTo>
                    <a:pt x="3078" y="74"/>
                  </a:lnTo>
                  <a:lnTo>
                    <a:pt x="3074" y="75"/>
                  </a:lnTo>
                  <a:lnTo>
                    <a:pt x="3073" y="77"/>
                  </a:lnTo>
                  <a:lnTo>
                    <a:pt x="3071" y="77"/>
                  </a:lnTo>
                  <a:lnTo>
                    <a:pt x="3070" y="77"/>
                  </a:lnTo>
                  <a:lnTo>
                    <a:pt x="3070" y="79"/>
                  </a:lnTo>
                  <a:lnTo>
                    <a:pt x="3068" y="79"/>
                  </a:lnTo>
                  <a:lnTo>
                    <a:pt x="3068" y="80"/>
                  </a:lnTo>
                  <a:lnTo>
                    <a:pt x="3068" y="82"/>
                  </a:lnTo>
                  <a:lnTo>
                    <a:pt x="3068" y="89"/>
                  </a:lnTo>
                  <a:lnTo>
                    <a:pt x="3068" y="89"/>
                  </a:lnTo>
                  <a:lnTo>
                    <a:pt x="3066" y="90"/>
                  </a:lnTo>
                  <a:lnTo>
                    <a:pt x="3066" y="90"/>
                  </a:lnTo>
                  <a:lnTo>
                    <a:pt x="3063" y="89"/>
                  </a:lnTo>
                  <a:lnTo>
                    <a:pt x="3063" y="72"/>
                  </a:lnTo>
                  <a:lnTo>
                    <a:pt x="3063" y="71"/>
                  </a:lnTo>
                  <a:lnTo>
                    <a:pt x="3065" y="69"/>
                  </a:lnTo>
                  <a:lnTo>
                    <a:pt x="3065" y="67"/>
                  </a:lnTo>
                  <a:lnTo>
                    <a:pt x="3066" y="67"/>
                  </a:lnTo>
                  <a:lnTo>
                    <a:pt x="3070" y="66"/>
                  </a:lnTo>
                  <a:lnTo>
                    <a:pt x="3071" y="66"/>
                  </a:lnTo>
                  <a:lnTo>
                    <a:pt x="3073" y="66"/>
                  </a:lnTo>
                  <a:lnTo>
                    <a:pt x="3074" y="66"/>
                  </a:lnTo>
                  <a:lnTo>
                    <a:pt x="3076" y="66"/>
                  </a:lnTo>
                  <a:lnTo>
                    <a:pt x="3079" y="64"/>
                  </a:lnTo>
                  <a:lnTo>
                    <a:pt x="3079" y="62"/>
                  </a:lnTo>
                  <a:lnTo>
                    <a:pt x="3079" y="61"/>
                  </a:lnTo>
                  <a:lnTo>
                    <a:pt x="3079" y="61"/>
                  </a:lnTo>
                  <a:lnTo>
                    <a:pt x="3081" y="59"/>
                  </a:lnTo>
                  <a:lnTo>
                    <a:pt x="3083" y="59"/>
                  </a:lnTo>
                  <a:lnTo>
                    <a:pt x="3086" y="59"/>
                  </a:lnTo>
                  <a:lnTo>
                    <a:pt x="3089" y="59"/>
                  </a:lnTo>
                  <a:lnTo>
                    <a:pt x="3089" y="59"/>
                  </a:lnTo>
                  <a:lnTo>
                    <a:pt x="3089" y="61"/>
                  </a:lnTo>
                  <a:lnTo>
                    <a:pt x="3089" y="62"/>
                  </a:lnTo>
                  <a:lnTo>
                    <a:pt x="3089" y="64"/>
                  </a:lnTo>
                  <a:lnTo>
                    <a:pt x="3092" y="64"/>
                  </a:lnTo>
                  <a:lnTo>
                    <a:pt x="3096" y="64"/>
                  </a:lnTo>
                  <a:lnTo>
                    <a:pt x="3099" y="62"/>
                  </a:lnTo>
                  <a:lnTo>
                    <a:pt x="3099" y="61"/>
                  </a:lnTo>
                  <a:lnTo>
                    <a:pt x="3099" y="59"/>
                  </a:lnTo>
                  <a:lnTo>
                    <a:pt x="3099" y="59"/>
                  </a:lnTo>
                  <a:lnTo>
                    <a:pt x="3101" y="57"/>
                  </a:lnTo>
                  <a:lnTo>
                    <a:pt x="3102" y="56"/>
                  </a:lnTo>
                  <a:lnTo>
                    <a:pt x="3104" y="54"/>
                  </a:lnTo>
                  <a:lnTo>
                    <a:pt x="3104" y="54"/>
                  </a:lnTo>
                  <a:lnTo>
                    <a:pt x="3106" y="53"/>
                  </a:lnTo>
                  <a:lnTo>
                    <a:pt x="3107" y="54"/>
                  </a:lnTo>
                  <a:lnTo>
                    <a:pt x="3109" y="54"/>
                  </a:lnTo>
                  <a:lnTo>
                    <a:pt x="3112" y="53"/>
                  </a:lnTo>
                  <a:lnTo>
                    <a:pt x="3115" y="51"/>
                  </a:lnTo>
                  <a:lnTo>
                    <a:pt x="3115" y="49"/>
                  </a:lnTo>
                  <a:lnTo>
                    <a:pt x="3115" y="48"/>
                  </a:lnTo>
                  <a:lnTo>
                    <a:pt x="3117" y="44"/>
                  </a:lnTo>
                  <a:lnTo>
                    <a:pt x="3119" y="43"/>
                  </a:lnTo>
                  <a:lnTo>
                    <a:pt x="3119" y="41"/>
                  </a:lnTo>
                  <a:lnTo>
                    <a:pt x="3120" y="41"/>
                  </a:lnTo>
                  <a:close/>
                  <a:moveTo>
                    <a:pt x="153" y="0"/>
                  </a:moveTo>
                  <a:lnTo>
                    <a:pt x="159" y="0"/>
                  </a:lnTo>
                  <a:lnTo>
                    <a:pt x="161" y="3"/>
                  </a:lnTo>
                  <a:lnTo>
                    <a:pt x="159" y="3"/>
                  </a:lnTo>
                  <a:lnTo>
                    <a:pt x="158" y="5"/>
                  </a:lnTo>
                  <a:lnTo>
                    <a:pt x="156" y="7"/>
                  </a:lnTo>
                  <a:lnTo>
                    <a:pt x="154" y="8"/>
                  </a:lnTo>
                  <a:lnTo>
                    <a:pt x="151" y="10"/>
                  </a:lnTo>
                  <a:lnTo>
                    <a:pt x="149" y="12"/>
                  </a:lnTo>
                  <a:lnTo>
                    <a:pt x="148" y="15"/>
                  </a:lnTo>
                  <a:lnTo>
                    <a:pt x="146" y="18"/>
                  </a:lnTo>
                  <a:lnTo>
                    <a:pt x="146" y="20"/>
                  </a:lnTo>
                  <a:lnTo>
                    <a:pt x="148" y="21"/>
                  </a:lnTo>
                  <a:lnTo>
                    <a:pt x="149" y="23"/>
                  </a:lnTo>
                  <a:lnTo>
                    <a:pt x="148" y="25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6" y="31"/>
                  </a:lnTo>
                  <a:lnTo>
                    <a:pt x="144" y="33"/>
                  </a:lnTo>
                  <a:lnTo>
                    <a:pt x="144" y="35"/>
                  </a:lnTo>
                  <a:lnTo>
                    <a:pt x="144" y="39"/>
                  </a:lnTo>
                  <a:lnTo>
                    <a:pt x="146" y="43"/>
                  </a:lnTo>
                  <a:lnTo>
                    <a:pt x="148" y="46"/>
                  </a:lnTo>
                  <a:lnTo>
                    <a:pt x="151" y="51"/>
                  </a:lnTo>
                  <a:lnTo>
                    <a:pt x="151" y="53"/>
                  </a:lnTo>
                  <a:lnTo>
                    <a:pt x="153" y="53"/>
                  </a:lnTo>
                  <a:lnTo>
                    <a:pt x="154" y="54"/>
                  </a:lnTo>
                  <a:lnTo>
                    <a:pt x="156" y="54"/>
                  </a:lnTo>
                  <a:lnTo>
                    <a:pt x="156" y="53"/>
                  </a:lnTo>
                  <a:lnTo>
                    <a:pt x="158" y="51"/>
                  </a:lnTo>
                  <a:lnTo>
                    <a:pt x="158" y="49"/>
                  </a:lnTo>
                  <a:lnTo>
                    <a:pt x="158" y="46"/>
                  </a:lnTo>
                  <a:lnTo>
                    <a:pt x="158" y="44"/>
                  </a:lnTo>
                  <a:lnTo>
                    <a:pt x="158" y="41"/>
                  </a:lnTo>
                  <a:lnTo>
                    <a:pt x="156" y="39"/>
                  </a:lnTo>
                  <a:lnTo>
                    <a:pt x="156" y="38"/>
                  </a:lnTo>
                  <a:lnTo>
                    <a:pt x="156" y="36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4" y="33"/>
                  </a:lnTo>
                  <a:lnTo>
                    <a:pt x="154" y="31"/>
                  </a:lnTo>
                  <a:lnTo>
                    <a:pt x="154" y="30"/>
                  </a:lnTo>
                  <a:lnTo>
                    <a:pt x="154" y="28"/>
                  </a:lnTo>
                  <a:lnTo>
                    <a:pt x="156" y="26"/>
                  </a:lnTo>
                  <a:lnTo>
                    <a:pt x="158" y="26"/>
                  </a:lnTo>
                  <a:lnTo>
                    <a:pt x="159" y="25"/>
                  </a:lnTo>
                  <a:lnTo>
                    <a:pt x="161" y="23"/>
                  </a:lnTo>
                  <a:lnTo>
                    <a:pt x="161" y="23"/>
                  </a:lnTo>
                  <a:lnTo>
                    <a:pt x="162" y="21"/>
                  </a:lnTo>
                  <a:lnTo>
                    <a:pt x="164" y="21"/>
                  </a:lnTo>
                  <a:lnTo>
                    <a:pt x="167" y="21"/>
                  </a:lnTo>
                  <a:lnTo>
                    <a:pt x="171" y="21"/>
                  </a:lnTo>
                  <a:lnTo>
                    <a:pt x="171" y="20"/>
                  </a:lnTo>
                  <a:lnTo>
                    <a:pt x="172" y="20"/>
                  </a:lnTo>
                  <a:lnTo>
                    <a:pt x="172" y="18"/>
                  </a:lnTo>
                  <a:lnTo>
                    <a:pt x="174" y="16"/>
                  </a:lnTo>
                  <a:lnTo>
                    <a:pt x="174" y="13"/>
                  </a:lnTo>
                  <a:lnTo>
                    <a:pt x="174" y="12"/>
                  </a:lnTo>
                  <a:lnTo>
                    <a:pt x="174" y="8"/>
                  </a:lnTo>
                  <a:lnTo>
                    <a:pt x="177" y="8"/>
                  </a:lnTo>
                  <a:lnTo>
                    <a:pt x="180" y="8"/>
                  </a:lnTo>
                  <a:lnTo>
                    <a:pt x="185" y="10"/>
                  </a:lnTo>
                  <a:lnTo>
                    <a:pt x="189" y="12"/>
                  </a:lnTo>
                  <a:lnTo>
                    <a:pt x="189" y="12"/>
                  </a:lnTo>
                  <a:lnTo>
                    <a:pt x="190" y="13"/>
                  </a:lnTo>
                  <a:lnTo>
                    <a:pt x="190" y="13"/>
                  </a:lnTo>
                  <a:lnTo>
                    <a:pt x="192" y="15"/>
                  </a:lnTo>
                  <a:lnTo>
                    <a:pt x="194" y="15"/>
                  </a:lnTo>
                  <a:lnTo>
                    <a:pt x="195" y="16"/>
                  </a:lnTo>
                  <a:lnTo>
                    <a:pt x="197" y="16"/>
                  </a:lnTo>
                  <a:lnTo>
                    <a:pt x="200" y="16"/>
                  </a:lnTo>
                  <a:lnTo>
                    <a:pt x="203" y="16"/>
                  </a:lnTo>
                  <a:lnTo>
                    <a:pt x="203" y="26"/>
                  </a:lnTo>
                  <a:lnTo>
                    <a:pt x="208" y="28"/>
                  </a:lnTo>
                  <a:lnTo>
                    <a:pt x="212" y="28"/>
                  </a:lnTo>
                  <a:lnTo>
                    <a:pt x="213" y="30"/>
                  </a:lnTo>
                  <a:lnTo>
                    <a:pt x="215" y="30"/>
                  </a:lnTo>
                  <a:lnTo>
                    <a:pt x="231" y="30"/>
                  </a:lnTo>
                  <a:lnTo>
                    <a:pt x="233" y="30"/>
                  </a:lnTo>
                  <a:lnTo>
                    <a:pt x="234" y="31"/>
                  </a:lnTo>
                  <a:lnTo>
                    <a:pt x="239" y="31"/>
                  </a:lnTo>
                  <a:lnTo>
                    <a:pt x="243" y="33"/>
                  </a:lnTo>
                  <a:lnTo>
                    <a:pt x="244" y="35"/>
                  </a:lnTo>
                  <a:lnTo>
                    <a:pt x="244" y="36"/>
                  </a:lnTo>
                  <a:lnTo>
                    <a:pt x="248" y="39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9" y="43"/>
                  </a:lnTo>
                  <a:lnTo>
                    <a:pt x="251" y="43"/>
                  </a:lnTo>
                  <a:lnTo>
                    <a:pt x="252" y="43"/>
                  </a:lnTo>
                  <a:lnTo>
                    <a:pt x="254" y="43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59" y="35"/>
                  </a:lnTo>
                  <a:lnTo>
                    <a:pt x="261" y="33"/>
                  </a:lnTo>
                  <a:lnTo>
                    <a:pt x="261" y="33"/>
                  </a:lnTo>
                  <a:lnTo>
                    <a:pt x="261" y="31"/>
                  </a:lnTo>
                  <a:lnTo>
                    <a:pt x="261" y="30"/>
                  </a:lnTo>
                  <a:lnTo>
                    <a:pt x="262" y="28"/>
                  </a:lnTo>
                  <a:lnTo>
                    <a:pt x="264" y="28"/>
                  </a:lnTo>
                  <a:lnTo>
                    <a:pt x="266" y="28"/>
                  </a:lnTo>
                  <a:lnTo>
                    <a:pt x="269" y="28"/>
                  </a:lnTo>
                  <a:lnTo>
                    <a:pt x="272" y="30"/>
                  </a:lnTo>
                  <a:lnTo>
                    <a:pt x="274" y="30"/>
                  </a:lnTo>
                  <a:lnTo>
                    <a:pt x="275" y="31"/>
                  </a:lnTo>
                  <a:lnTo>
                    <a:pt x="277" y="31"/>
                  </a:lnTo>
                  <a:lnTo>
                    <a:pt x="284" y="25"/>
                  </a:lnTo>
                  <a:lnTo>
                    <a:pt x="285" y="25"/>
                  </a:lnTo>
                  <a:lnTo>
                    <a:pt x="288" y="26"/>
                  </a:lnTo>
                  <a:lnTo>
                    <a:pt x="290" y="26"/>
                  </a:lnTo>
                  <a:lnTo>
                    <a:pt x="292" y="28"/>
                  </a:lnTo>
                  <a:lnTo>
                    <a:pt x="293" y="28"/>
                  </a:lnTo>
                  <a:lnTo>
                    <a:pt x="295" y="28"/>
                  </a:lnTo>
                  <a:lnTo>
                    <a:pt x="297" y="30"/>
                  </a:lnTo>
                  <a:lnTo>
                    <a:pt x="297" y="31"/>
                  </a:lnTo>
                  <a:lnTo>
                    <a:pt x="298" y="33"/>
                  </a:lnTo>
                  <a:lnTo>
                    <a:pt x="297" y="33"/>
                  </a:lnTo>
                  <a:lnTo>
                    <a:pt x="295" y="35"/>
                  </a:lnTo>
                  <a:lnTo>
                    <a:pt x="292" y="35"/>
                  </a:lnTo>
                  <a:lnTo>
                    <a:pt x="292" y="38"/>
                  </a:lnTo>
                  <a:lnTo>
                    <a:pt x="292" y="41"/>
                  </a:lnTo>
                  <a:lnTo>
                    <a:pt x="292" y="43"/>
                  </a:lnTo>
                  <a:lnTo>
                    <a:pt x="292" y="44"/>
                  </a:lnTo>
                  <a:lnTo>
                    <a:pt x="292" y="4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5" y="48"/>
                  </a:lnTo>
                  <a:lnTo>
                    <a:pt x="297" y="48"/>
                  </a:lnTo>
                  <a:lnTo>
                    <a:pt x="298" y="48"/>
                  </a:lnTo>
                  <a:lnTo>
                    <a:pt x="302" y="46"/>
                  </a:lnTo>
                  <a:lnTo>
                    <a:pt x="305" y="44"/>
                  </a:lnTo>
                  <a:lnTo>
                    <a:pt x="311" y="43"/>
                  </a:lnTo>
                  <a:lnTo>
                    <a:pt x="315" y="43"/>
                  </a:lnTo>
                  <a:lnTo>
                    <a:pt x="315" y="46"/>
                  </a:lnTo>
                  <a:lnTo>
                    <a:pt x="315" y="51"/>
                  </a:lnTo>
                  <a:lnTo>
                    <a:pt x="315" y="53"/>
                  </a:lnTo>
                  <a:lnTo>
                    <a:pt x="316" y="54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23" y="57"/>
                  </a:lnTo>
                  <a:lnTo>
                    <a:pt x="324" y="57"/>
                  </a:lnTo>
                  <a:lnTo>
                    <a:pt x="326" y="57"/>
                  </a:lnTo>
                  <a:lnTo>
                    <a:pt x="326" y="59"/>
                  </a:lnTo>
                  <a:lnTo>
                    <a:pt x="326" y="61"/>
                  </a:lnTo>
                  <a:lnTo>
                    <a:pt x="326" y="61"/>
                  </a:lnTo>
                  <a:lnTo>
                    <a:pt x="328" y="62"/>
                  </a:lnTo>
                  <a:lnTo>
                    <a:pt x="329" y="62"/>
                  </a:lnTo>
                  <a:lnTo>
                    <a:pt x="331" y="64"/>
                  </a:lnTo>
                  <a:lnTo>
                    <a:pt x="333" y="66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8" y="71"/>
                  </a:lnTo>
                  <a:lnTo>
                    <a:pt x="341" y="71"/>
                  </a:lnTo>
                  <a:lnTo>
                    <a:pt x="342" y="71"/>
                  </a:lnTo>
                  <a:lnTo>
                    <a:pt x="346" y="71"/>
                  </a:lnTo>
                  <a:lnTo>
                    <a:pt x="346" y="74"/>
                  </a:lnTo>
                  <a:lnTo>
                    <a:pt x="346" y="77"/>
                  </a:lnTo>
                  <a:lnTo>
                    <a:pt x="346" y="80"/>
                  </a:lnTo>
                  <a:lnTo>
                    <a:pt x="346" y="82"/>
                  </a:lnTo>
                  <a:lnTo>
                    <a:pt x="347" y="84"/>
                  </a:lnTo>
                  <a:lnTo>
                    <a:pt x="349" y="85"/>
                  </a:lnTo>
                  <a:lnTo>
                    <a:pt x="351" y="87"/>
                  </a:lnTo>
                  <a:lnTo>
                    <a:pt x="354" y="89"/>
                  </a:lnTo>
                  <a:lnTo>
                    <a:pt x="357" y="92"/>
                  </a:lnTo>
                  <a:lnTo>
                    <a:pt x="361" y="93"/>
                  </a:lnTo>
                  <a:lnTo>
                    <a:pt x="364" y="95"/>
                  </a:lnTo>
                  <a:lnTo>
                    <a:pt x="365" y="95"/>
                  </a:lnTo>
                  <a:lnTo>
                    <a:pt x="367" y="95"/>
                  </a:lnTo>
                  <a:lnTo>
                    <a:pt x="370" y="97"/>
                  </a:lnTo>
                  <a:lnTo>
                    <a:pt x="374" y="98"/>
                  </a:lnTo>
                  <a:lnTo>
                    <a:pt x="375" y="100"/>
                  </a:lnTo>
                  <a:lnTo>
                    <a:pt x="379" y="100"/>
                  </a:lnTo>
                  <a:lnTo>
                    <a:pt x="380" y="100"/>
                  </a:lnTo>
                  <a:lnTo>
                    <a:pt x="382" y="100"/>
                  </a:lnTo>
                  <a:lnTo>
                    <a:pt x="387" y="100"/>
                  </a:lnTo>
                  <a:lnTo>
                    <a:pt x="390" y="100"/>
                  </a:lnTo>
                  <a:lnTo>
                    <a:pt x="393" y="100"/>
                  </a:lnTo>
                  <a:lnTo>
                    <a:pt x="395" y="100"/>
                  </a:lnTo>
                  <a:lnTo>
                    <a:pt x="397" y="98"/>
                  </a:lnTo>
                  <a:lnTo>
                    <a:pt x="397" y="97"/>
                  </a:lnTo>
                  <a:lnTo>
                    <a:pt x="398" y="97"/>
                  </a:lnTo>
                  <a:lnTo>
                    <a:pt x="400" y="97"/>
                  </a:lnTo>
                  <a:lnTo>
                    <a:pt x="403" y="95"/>
                  </a:lnTo>
                  <a:lnTo>
                    <a:pt x="405" y="97"/>
                  </a:lnTo>
                  <a:lnTo>
                    <a:pt x="406" y="97"/>
                  </a:lnTo>
                  <a:lnTo>
                    <a:pt x="408" y="98"/>
                  </a:lnTo>
                  <a:lnTo>
                    <a:pt x="411" y="100"/>
                  </a:lnTo>
                  <a:lnTo>
                    <a:pt x="413" y="102"/>
                  </a:lnTo>
                  <a:lnTo>
                    <a:pt x="415" y="102"/>
                  </a:lnTo>
                  <a:lnTo>
                    <a:pt x="416" y="103"/>
                  </a:lnTo>
                  <a:lnTo>
                    <a:pt x="418" y="103"/>
                  </a:lnTo>
                  <a:lnTo>
                    <a:pt x="421" y="103"/>
                  </a:lnTo>
                  <a:lnTo>
                    <a:pt x="423" y="103"/>
                  </a:lnTo>
                  <a:lnTo>
                    <a:pt x="426" y="103"/>
                  </a:lnTo>
                  <a:lnTo>
                    <a:pt x="426" y="105"/>
                  </a:lnTo>
                  <a:lnTo>
                    <a:pt x="428" y="107"/>
                  </a:lnTo>
                  <a:lnTo>
                    <a:pt x="428" y="107"/>
                  </a:lnTo>
                  <a:lnTo>
                    <a:pt x="431" y="108"/>
                  </a:lnTo>
                  <a:lnTo>
                    <a:pt x="433" y="108"/>
                  </a:lnTo>
                  <a:lnTo>
                    <a:pt x="434" y="110"/>
                  </a:lnTo>
                  <a:lnTo>
                    <a:pt x="436" y="111"/>
                  </a:lnTo>
                  <a:lnTo>
                    <a:pt x="436" y="113"/>
                  </a:lnTo>
                  <a:lnTo>
                    <a:pt x="436" y="115"/>
                  </a:lnTo>
                  <a:lnTo>
                    <a:pt x="437" y="116"/>
                  </a:lnTo>
                  <a:lnTo>
                    <a:pt x="439" y="116"/>
                  </a:lnTo>
                  <a:lnTo>
                    <a:pt x="439" y="116"/>
                  </a:lnTo>
                  <a:lnTo>
                    <a:pt x="442" y="118"/>
                  </a:lnTo>
                  <a:lnTo>
                    <a:pt x="446" y="120"/>
                  </a:lnTo>
                  <a:lnTo>
                    <a:pt x="449" y="121"/>
                  </a:lnTo>
                  <a:lnTo>
                    <a:pt x="451" y="121"/>
                  </a:lnTo>
                  <a:lnTo>
                    <a:pt x="451" y="121"/>
                  </a:lnTo>
                  <a:lnTo>
                    <a:pt x="452" y="121"/>
                  </a:lnTo>
                  <a:lnTo>
                    <a:pt x="454" y="123"/>
                  </a:lnTo>
                  <a:lnTo>
                    <a:pt x="454" y="125"/>
                  </a:lnTo>
                  <a:lnTo>
                    <a:pt x="454" y="128"/>
                  </a:lnTo>
                  <a:lnTo>
                    <a:pt x="455" y="129"/>
                  </a:lnTo>
                  <a:lnTo>
                    <a:pt x="457" y="129"/>
                  </a:lnTo>
                  <a:lnTo>
                    <a:pt x="457" y="131"/>
                  </a:lnTo>
                  <a:lnTo>
                    <a:pt x="459" y="134"/>
                  </a:lnTo>
                  <a:lnTo>
                    <a:pt x="459" y="138"/>
                  </a:lnTo>
                  <a:lnTo>
                    <a:pt x="460" y="139"/>
                  </a:lnTo>
                  <a:lnTo>
                    <a:pt x="460" y="139"/>
                  </a:lnTo>
                  <a:lnTo>
                    <a:pt x="460" y="141"/>
                  </a:lnTo>
                  <a:lnTo>
                    <a:pt x="460" y="157"/>
                  </a:lnTo>
                  <a:lnTo>
                    <a:pt x="462" y="157"/>
                  </a:lnTo>
                  <a:lnTo>
                    <a:pt x="464" y="157"/>
                  </a:lnTo>
                  <a:lnTo>
                    <a:pt x="465" y="157"/>
                  </a:lnTo>
                  <a:lnTo>
                    <a:pt x="467" y="159"/>
                  </a:lnTo>
                  <a:lnTo>
                    <a:pt x="469" y="157"/>
                  </a:lnTo>
                  <a:lnTo>
                    <a:pt x="470" y="157"/>
                  </a:lnTo>
                  <a:lnTo>
                    <a:pt x="472" y="162"/>
                  </a:lnTo>
                  <a:lnTo>
                    <a:pt x="472" y="165"/>
                  </a:lnTo>
                  <a:lnTo>
                    <a:pt x="472" y="169"/>
                  </a:lnTo>
                  <a:lnTo>
                    <a:pt x="470" y="170"/>
                  </a:lnTo>
                  <a:lnTo>
                    <a:pt x="470" y="174"/>
                  </a:lnTo>
                  <a:lnTo>
                    <a:pt x="470" y="177"/>
                  </a:lnTo>
                  <a:lnTo>
                    <a:pt x="470" y="180"/>
                  </a:lnTo>
                  <a:lnTo>
                    <a:pt x="470" y="183"/>
                  </a:lnTo>
                  <a:lnTo>
                    <a:pt x="470" y="185"/>
                  </a:lnTo>
                  <a:lnTo>
                    <a:pt x="469" y="187"/>
                  </a:lnTo>
                  <a:lnTo>
                    <a:pt x="467" y="187"/>
                  </a:lnTo>
                  <a:lnTo>
                    <a:pt x="465" y="187"/>
                  </a:lnTo>
                  <a:lnTo>
                    <a:pt x="462" y="188"/>
                  </a:lnTo>
                  <a:lnTo>
                    <a:pt x="459" y="188"/>
                  </a:lnTo>
                  <a:lnTo>
                    <a:pt x="455" y="188"/>
                  </a:lnTo>
                  <a:lnTo>
                    <a:pt x="457" y="190"/>
                  </a:lnTo>
                  <a:lnTo>
                    <a:pt x="457" y="192"/>
                  </a:lnTo>
                  <a:lnTo>
                    <a:pt x="457" y="193"/>
                  </a:lnTo>
                  <a:lnTo>
                    <a:pt x="455" y="195"/>
                  </a:lnTo>
                  <a:lnTo>
                    <a:pt x="455" y="200"/>
                  </a:lnTo>
                  <a:lnTo>
                    <a:pt x="459" y="201"/>
                  </a:lnTo>
                  <a:lnTo>
                    <a:pt x="462" y="201"/>
                  </a:lnTo>
                  <a:lnTo>
                    <a:pt x="465" y="201"/>
                  </a:lnTo>
                  <a:lnTo>
                    <a:pt x="467" y="200"/>
                  </a:lnTo>
                  <a:lnTo>
                    <a:pt x="469" y="197"/>
                  </a:lnTo>
                  <a:lnTo>
                    <a:pt x="469" y="193"/>
                  </a:lnTo>
                  <a:lnTo>
                    <a:pt x="469" y="190"/>
                  </a:lnTo>
                  <a:lnTo>
                    <a:pt x="469" y="187"/>
                  </a:lnTo>
                  <a:lnTo>
                    <a:pt x="470" y="187"/>
                  </a:lnTo>
                  <a:lnTo>
                    <a:pt x="472" y="187"/>
                  </a:lnTo>
                  <a:lnTo>
                    <a:pt x="478" y="187"/>
                  </a:lnTo>
                  <a:lnTo>
                    <a:pt x="480" y="187"/>
                  </a:lnTo>
                  <a:lnTo>
                    <a:pt x="483" y="188"/>
                  </a:lnTo>
                  <a:lnTo>
                    <a:pt x="487" y="188"/>
                  </a:lnTo>
                  <a:lnTo>
                    <a:pt x="488" y="190"/>
                  </a:lnTo>
                  <a:lnTo>
                    <a:pt x="490" y="190"/>
                  </a:lnTo>
                  <a:lnTo>
                    <a:pt x="491" y="192"/>
                  </a:lnTo>
                  <a:lnTo>
                    <a:pt x="495" y="193"/>
                  </a:lnTo>
                  <a:lnTo>
                    <a:pt x="498" y="193"/>
                  </a:lnTo>
                  <a:lnTo>
                    <a:pt x="498" y="195"/>
                  </a:lnTo>
                  <a:lnTo>
                    <a:pt x="498" y="197"/>
                  </a:lnTo>
                  <a:lnTo>
                    <a:pt x="498" y="200"/>
                  </a:lnTo>
                  <a:lnTo>
                    <a:pt x="496" y="200"/>
                  </a:lnTo>
                  <a:lnTo>
                    <a:pt x="496" y="200"/>
                  </a:lnTo>
                  <a:lnTo>
                    <a:pt x="495" y="200"/>
                  </a:lnTo>
                  <a:lnTo>
                    <a:pt x="493" y="201"/>
                  </a:lnTo>
                  <a:lnTo>
                    <a:pt x="491" y="203"/>
                  </a:lnTo>
                  <a:lnTo>
                    <a:pt x="490" y="205"/>
                  </a:lnTo>
                  <a:lnTo>
                    <a:pt x="488" y="206"/>
                  </a:lnTo>
                  <a:lnTo>
                    <a:pt x="488" y="208"/>
                  </a:lnTo>
                  <a:lnTo>
                    <a:pt x="488" y="210"/>
                  </a:lnTo>
                  <a:lnTo>
                    <a:pt x="488" y="216"/>
                  </a:lnTo>
                  <a:lnTo>
                    <a:pt x="501" y="216"/>
                  </a:lnTo>
                  <a:lnTo>
                    <a:pt x="501" y="200"/>
                  </a:lnTo>
                  <a:lnTo>
                    <a:pt x="505" y="200"/>
                  </a:lnTo>
                  <a:lnTo>
                    <a:pt x="508" y="200"/>
                  </a:lnTo>
                  <a:lnTo>
                    <a:pt x="511" y="200"/>
                  </a:lnTo>
                  <a:lnTo>
                    <a:pt x="514" y="201"/>
                  </a:lnTo>
                  <a:lnTo>
                    <a:pt x="518" y="203"/>
                  </a:lnTo>
                  <a:lnTo>
                    <a:pt x="519" y="203"/>
                  </a:lnTo>
                  <a:lnTo>
                    <a:pt x="521" y="205"/>
                  </a:lnTo>
                  <a:lnTo>
                    <a:pt x="523" y="205"/>
                  </a:lnTo>
                  <a:lnTo>
                    <a:pt x="526" y="205"/>
                  </a:lnTo>
                  <a:lnTo>
                    <a:pt x="527" y="206"/>
                  </a:lnTo>
                  <a:lnTo>
                    <a:pt x="529" y="206"/>
                  </a:lnTo>
                  <a:lnTo>
                    <a:pt x="531" y="206"/>
                  </a:lnTo>
                  <a:lnTo>
                    <a:pt x="532" y="206"/>
                  </a:lnTo>
                  <a:lnTo>
                    <a:pt x="536" y="206"/>
                  </a:lnTo>
                  <a:lnTo>
                    <a:pt x="537" y="208"/>
                  </a:lnTo>
                  <a:lnTo>
                    <a:pt x="539" y="210"/>
                  </a:lnTo>
                  <a:lnTo>
                    <a:pt x="541" y="210"/>
                  </a:lnTo>
                  <a:lnTo>
                    <a:pt x="542" y="211"/>
                  </a:lnTo>
                  <a:lnTo>
                    <a:pt x="544" y="213"/>
                  </a:lnTo>
                  <a:lnTo>
                    <a:pt x="545" y="213"/>
                  </a:lnTo>
                  <a:lnTo>
                    <a:pt x="547" y="215"/>
                  </a:lnTo>
                  <a:lnTo>
                    <a:pt x="549" y="216"/>
                  </a:lnTo>
                  <a:lnTo>
                    <a:pt x="550" y="218"/>
                  </a:lnTo>
                  <a:lnTo>
                    <a:pt x="552" y="218"/>
                  </a:lnTo>
                  <a:lnTo>
                    <a:pt x="554" y="218"/>
                  </a:lnTo>
                  <a:lnTo>
                    <a:pt x="555" y="219"/>
                  </a:lnTo>
                  <a:lnTo>
                    <a:pt x="557" y="219"/>
                  </a:lnTo>
                  <a:lnTo>
                    <a:pt x="559" y="219"/>
                  </a:lnTo>
                  <a:lnTo>
                    <a:pt x="560" y="219"/>
                  </a:lnTo>
                  <a:lnTo>
                    <a:pt x="562" y="223"/>
                  </a:lnTo>
                  <a:lnTo>
                    <a:pt x="560" y="224"/>
                  </a:lnTo>
                  <a:lnTo>
                    <a:pt x="559" y="224"/>
                  </a:lnTo>
                  <a:lnTo>
                    <a:pt x="557" y="226"/>
                  </a:lnTo>
                  <a:lnTo>
                    <a:pt x="555" y="226"/>
                  </a:lnTo>
                  <a:lnTo>
                    <a:pt x="555" y="226"/>
                  </a:lnTo>
                  <a:lnTo>
                    <a:pt x="554" y="228"/>
                  </a:lnTo>
                  <a:lnTo>
                    <a:pt x="554" y="229"/>
                  </a:lnTo>
                  <a:lnTo>
                    <a:pt x="554" y="229"/>
                  </a:lnTo>
                  <a:lnTo>
                    <a:pt x="554" y="231"/>
                  </a:lnTo>
                  <a:lnTo>
                    <a:pt x="554" y="233"/>
                  </a:lnTo>
                  <a:lnTo>
                    <a:pt x="557" y="234"/>
                  </a:lnTo>
                  <a:lnTo>
                    <a:pt x="559" y="234"/>
                  </a:lnTo>
                  <a:lnTo>
                    <a:pt x="560" y="236"/>
                  </a:lnTo>
                  <a:lnTo>
                    <a:pt x="562" y="236"/>
                  </a:lnTo>
                  <a:lnTo>
                    <a:pt x="563" y="236"/>
                  </a:lnTo>
                  <a:lnTo>
                    <a:pt x="565" y="236"/>
                  </a:lnTo>
                  <a:lnTo>
                    <a:pt x="567" y="236"/>
                  </a:lnTo>
                  <a:lnTo>
                    <a:pt x="568" y="236"/>
                  </a:lnTo>
                  <a:lnTo>
                    <a:pt x="572" y="236"/>
                  </a:lnTo>
                  <a:lnTo>
                    <a:pt x="572" y="231"/>
                  </a:lnTo>
                  <a:lnTo>
                    <a:pt x="572" y="226"/>
                  </a:lnTo>
                  <a:lnTo>
                    <a:pt x="575" y="226"/>
                  </a:lnTo>
                  <a:lnTo>
                    <a:pt x="580" y="226"/>
                  </a:lnTo>
                  <a:lnTo>
                    <a:pt x="583" y="226"/>
                  </a:lnTo>
                  <a:lnTo>
                    <a:pt x="586" y="226"/>
                  </a:lnTo>
                  <a:lnTo>
                    <a:pt x="588" y="228"/>
                  </a:lnTo>
                  <a:lnTo>
                    <a:pt x="590" y="228"/>
                  </a:lnTo>
                  <a:lnTo>
                    <a:pt x="591" y="229"/>
                  </a:lnTo>
                  <a:lnTo>
                    <a:pt x="593" y="231"/>
                  </a:lnTo>
                  <a:lnTo>
                    <a:pt x="595" y="233"/>
                  </a:lnTo>
                  <a:lnTo>
                    <a:pt x="598" y="234"/>
                  </a:lnTo>
                  <a:lnTo>
                    <a:pt x="599" y="234"/>
                  </a:lnTo>
                  <a:lnTo>
                    <a:pt x="619" y="234"/>
                  </a:lnTo>
                  <a:lnTo>
                    <a:pt x="621" y="233"/>
                  </a:lnTo>
                  <a:lnTo>
                    <a:pt x="624" y="233"/>
                  </a:lnTo>
                  <a:lnTo>
                    <a:pt x="627" y="231"/>
                  </a:lnTo>
                  <a:lnTo>
                    <a:pt x="629" y="231"/>
                  </a:lnTo>
                  <a:lnTo>
                    <a:pt x="631" y="233"/>
                  </a:lnTo>
                  <a:lnTo>
                    <a:pt x="632" y="233"/>
                  </a:lnTo>
                  <a:lnTo>
                    <a:pt x="634" y="233"/>
                  </a:lnTo>
                  <a:lnTo>
                    <a:pt x="635" y="234"/>
                  </a:lnTo>
                  <a:lnTo>
                    <a:pt x="637" y="236"/>
                  </a:lnTo>
                  <a:lnTo>
                    <a:pt x="640" y="237"/>
                  </a:lnTo>
                  <a:lnTo>
                    <a:pt x="642" y="239"/>
                  </a:lnTo>
                  <a:lnTo>
                    <a:pt x="642" y="239"/>
                  </a:lnTo>
                  <a:lnTo>
                    <a:pt x="644" y="239"/>
                  </a:lnTo>
                  <a:lnTo>
                    <a:pt x="645" y="241"/>
                  </a:lnTo>
                  <a:lnTo>
                    <a:pt x="645" y="244"/>
                  </a:lnTo>
                  <a:lnTo>
                    <a:pt x="645" y="247"/>
                  </a:lnTo>
                  <a:lnTo>
                    <a:pt x="647" y="251"/>
                  </a:lnTo>
                  <a:lnTo>
                    <a:pt x="647" y="252"/>
                  </a:lnTo>
                  <a:lnTo>
                    <a:pt x="649" y="254"/>
                  </a:lnTo>
                  <a:lnTo>
                    <a:pt x="649" y="254"/>
                  </a:lnTo>
                  <a:lnTo>
                    <a:pt x="650" y="255"/>
                  </a:lnTo>
                  <a:lnTo>
                    <a:pt x="653" y="257"/>
                  </a:lnTo>
                  <a:lnTo>
                    <a:pt x="657" y="259"/>
                  </a:lnTo>
                  <a:lnTo>
                    <a:pt x="660" y="259"/>
                  </a:lnTo>
                  <a:lnTo>
                    <a:pt x="662" y="259"/>
                  </a:lnTo>
                  <a:lnTo>
                    <a:pt x="665" y="259"/>
                  </a:lnTo>
                  <a:lnTo>
                    <a:pt x="667" y="260"/>
                  </a:lnTo>
                  <a:lnTo>
                    <a:pt x="668" y="260"/>
                  </a:lnTo>
                  <a:lnTo>
                    <a:pt x="670" y="260"/>
                  </a:lnTo>
                  <a:lnTo>
                    <a:pt x="672" y="260"/>
                  </a:lnTo>
                  <a:lnTo>
                    <a:pt x="686" y="260"/>
                  </a:lnTo>
                  <a:lnTo>
                    <a:pt x="688" y="262"/>
                  </a:lnTo>
                  <a:lnTo>
                    <a:pt x="691" y="264"/>
                  </a:lnTo>
                  <a:lnTo>
                    <a:pt x="693" y="264"/>
                  </a:lnTo>
                  <a:lnTo>
                    <a:pt x="694" y="265"/>
                  </a:lnTo>
                  <a:lnTo>
                    <a:pt x="694" y="267"/>
                  </a:lnTo>
                  <a:lnTo>
                    <a:pt x="696" y="270"/>
                  </a:lnTo>
                  <a:lnTo>
                    <a:pt x="696" y="275"/>
                  </a:lnTo>
                  <a:lnTo>
                    <a:pt x="696" y="278"/>
                  </a:lnTo>
                  <a:lnTo>
                    <a:pt x="696" y="282"/>
                  </a:lnTo>
                  <a:lnTo>
                    <a:pt x="696" y="283"/>
                  </a:lnTo>
                  <a:lnTo>
                    <a:pt x="698" y="287"/>
                  </a:lnTo>
                  <a:lnTo>
                    <a:pt x="699" y="288"/>
                  </a:lnTo>
                  <a:lnTo>
                    <a:pt x="701" y="293"/>
                  </a:lnTo>
                  <a:lnTo>
                    <a:pt x="703" y="296"/>
                  </a:lnTo>
                  <a:lnTo>
                    <a:pt x="704" y="296"/>
                  </a:lnTo>
                  <a:lnTo>
                    <a:pt x="704" y="298"/>
                  </a:lnTo>
                  <a:lnTo>
                    <a:pt x="706" y="300"/>
                  </a:lnTo>
                  <a:lnTo>
                    <a:pt x="706" y="301"/>
                  </a:lnTo>
                  <a:lnTo>
                    <a:pt x="706" y="303"/>
                  </a:lnTo>
                  <a:lnTo>
                    <a:pt x="706" y="306"/>
                  </a:lnTo>
                  <a:lnTo>
                    <a:pt x="706" y="308"/>
                  </a:lnTo>
                  <a:lnTo>
                    <a:pt x="704" y="311"/>
                  </a:lnTo>
                  <a:lnTo>
                    <a:pt x="703" y="313"/>
                  </a:lnTo>
                  <a:lnTo>
                    <a:pt x="701" y="316"/>
                  </a:lnTo>
                  <a:lnTo>
                    <a:pt x="699" y="319"/>
                  </a:lnTo>
                  <a:lnTo>
                    <a:pt x="699" y="321"/>
                  </a:lnTo>
                  <a:lnTo>
                    <a:pt x="699" y="323"/>
                  </a:lnTo>
                  <a:lnTo>
                    <a:pt x="698" y="323"/>
                  </a:lnTo>
                  <a:lnTo>
                    <a:pt x="698" y="323"/>
                  </a:lnTo>
                  <a:lnTo>
                    <a:pt x="696" y="324"/>
                  </a:lnTo>
                  <a:lnTo>
                    <a:pt x="694" y="324"/>
                  </a:lnTo>
                  <a:lnTo>
                    <a:pt x="694" y="326"/>
                  </a:lnTo>
                  <a:lnTo>
                    <a:pt x="693" y="326"/>
                  </a:lnTo>
                  <a:lnTo>
                    <a:pt x="693" y="327"/>
                  </a:lnTo>
                  <a:lnTo>
                    <a:pt x="691" y="329"/>
                  </a:lnTo>
                  <a:lnTo>
                    <a:pt x="690" y="334"/>
                  </a:lnTo>
                  <a:lnTo>
                    <a:pt x="688" y="339"/>
                  </a:lnTo>
                  <a:lnTo>
                    <a:pt x="685" y="342"/>
                  </a:lnTo>
                  <a:lnTo>
                    <a:pt x="683" y="347"/>
                  </a:lnTo>
                  <a:lnTo>
                    <a:pt x="681" y="349"/>
                  </a:lnTo>
                  <a:lnTo>
                    <a:pt x="680" y="350"/>
                  </a:lnTo>
                  <a:lnTo>
                    <a:pt x="678" y="350"/>
                  </a:lnTo>
                  <a:lnTo>
                    <a:pt x="676" y="352"/>
                  </a:lnTo>
                  <a:lnTo>
                    <a:pt x="675" y="355"/>
                  </a:lnTo>
                  <a:lnTo>
                    <a:pt x="672" y="357"/>
                  </a:lnTo>
                  <a:lnTo>
                    <a:pt x="670" y="357"/>
                  </a:lnTo>
                  <a:lnTo>
                    <a:pt x="668" y="357"/>
                  </a:lnTo>
                  <a:lnTo>
                    <a:pt x="667" y="357"/>
                  </a:lnTo>
                  <a:lnTo>
                    <a:pt x="665" y="359"/>
                  </a:lnTo>
                  <a:lnTo>
                    <a:pt x="663" y="360"/>
                  </a:lnTo>
                  <a:lnTo>
                    <a:pt x="662" y="363"/>
                  </a:lnTo>
                  <a:lnTo>
                    <a:pt x="662" y="367"/>
                  </a:lnTo>
                  <a:lnTo>
                    <a:pt x="660" y="368"/>
                  </a:lnTo>
                  <a:lnTo>
                    <a:pt x="660" y="370"/>
                  </a:lnTo>
                  <a:lnTo>
                    <a:pt x="658" y="373"/>
                  </a:lnTo>
                  <a:lnTo>
                    <a:pt x="657" y="377"/>
                  </a:lnTo>
                  <a:lnTo>
                    <a:pt x="653" y="380"/>
                  </a:lnTo>
                  <a:lnTo>
                    <a:pt x="650" y="381"/>
                  </a:lnTo>
                  <a:lnTo>
                    <a:pt x="649" y="381"/>
                  </a:lnTo>
                  <a:lnTo>
                    <a:pt x="647" y="383"/>
                  </a:lnTo>
                  <a:lnTo>
                    <a:pt x="645" y="383"/>
                  </a:lnTo>
                  <a:lnTo>
                    <a:pt x="644" y="383"/>
                  </a:lnTo>
                  <a:lnTo>
                    <a:pt x="640" y="383"/>
                  </a:lnTo>
                  <a:lnTo>
                    <a:pt x="640" y="403"/>
                  </a:lnTo>
                  <a:lnTo>
                    <a:pt x="640" y="404"/>
                  </a:lnTo>
                  <a:lnTo>
                    <a:pt x="642" y="406"/>
                  </a:lnTo>
                  <a:lnTo>
                    <a:pt x="642" y="413"/>
                  </a:lnTo>
                  <a:lnTo>
                    <a:pt x="642" y="416"/>
                  </a:lnTo>
                  <a:lnTo>
                    <a:pt x="642" y="417"/>
                  </a:lnTo>
                  <a:lnTo>
                    <a:pt x="644" y="421"/>
                  </a:lnTo>
                  <a:lnTo>
                    <a:pt x="644" y="426"/>
                  </a:lnTo>
                  <a:lnTo>
                    <a:pt x="644" y="427"/>
                  </a:lnTo>
                  <a:lnTo>
                    <a:pt x="644" y="431"/>
                  </a:lnTo>
                  <a:lnTo>
                    <a:pt x="642" y="432"/>
                  </a:lnTo>
                  <a:lnTo>
                    <a:pt x="642" y="434"/>
                  </a:lnTo>
                  <a:lnTo>
                    <a:pt x="642" y="435"/>
                  </a:lnTo>
                  <a:lnTo>
                    <a:pt x="642" y="437"/>
                  </a:lnTo>
                  <a:lnTo>
                    <a:pt x="640" y="440"/>
                  </a:lnTo>
                  <a:lnTo>
                    <a:pt x="639" y="444"/>
                  </a:lnTo>
                  <a:lnTo>
                    <a:pt x="637" y="447"/>
                  </a:lnTo>
                  <a:lnTo>
                    <a:pt x="637" y="449"/>
                  </a:lnTo>
                  <a:lnTo>
                    <a:pt x="635" y="450"/>
                  </a:lnTo>
                  <a:lnTo>
                    <a:pt x="635" y="453"/>
                  </a:lnTo>
                  <a:lnTo>
                    <a:pt x="635" y="455"/>
                  </a:lnTo>
                  <a:lnTo>
                    <a:pt x="635" y="457"/>
                  </a:lnTo>
                  <a:lnTo>
                    <a:pt x="635" y="462"/>
                  </a:lnTo>
                  <a:lnTo>
                    <a:pt x="635" y="465"/>
                  </a:lnTo>
                  <a:lnTo>
                    <a:pt x="635" y="468"/>
                  </a:lnTo>
                  <a:lnTo>
                    <a:pt x="634" y="472"/>
                  </a:lnTo>
                  <a:lnTo>
                    <a:pt x="634" y="473"/>
                  </a:lnTo>
                  <a:lnTo>
                    <a:pt x="634" y="475"/>
                  </a:lnTo>
                  <a:lnTo>
                    <a:pt x="634" y="476"/>
                  </a:lnTo>
                  <a:lnTo>
                    <a:pt x="632" y="478"/>
                  </a:lnTo>
                  <a:lnTo>
                    <a:pt x="632" y="480"/>
                  </a:lnTo>
                  <a:lnTo>
                    <a:pt x="631" y="481"/>
                  </a:lnTo>
                  <a:lnTo>
                    <a:pt x="631" y="481"/>
                  </a:lnTo>
                  <a:lnTo>
                    <a:pt x="629" y="481"/>
                  </a:lnTo>
                  <a:lnTo>
                    <a:pt x="629" y="483"/>
                  </a:lnTo>
                  <a:lnTo>
                    <a:pt x="627" y="485"/>
                  </a:lnTo>
                  <a:lnTo>
                    <a:pt x="627" y="485"/>
                  </a:lnTo>
                  <a:lnTo>
                    <a:pt x="626" y="488"/>
                  </a:lnTo>
                  <a:lnTo>
                    <a:pt x="624" y="494"/>
                  </a:lnTo>
                  <a:lnTo>
                    <a:pt x="622" y="501"/>
                  </a:lnTo>
                  <a:lnTo>
                    <a:pt x="622" y="504"/>
                  </a:lnTo>
                  <a:lnTo>
                    <a:pt x="622" y="506"/>
                  </a:lnTo>
                  <a:lnTo>
                    <a:pt x="621" y="508"/>
                  </a:lnTo>
                  <a:lnTo>
                    <a:pt x="619" y="508"/>
                  </a:lnTo>
                  <a:lnTo>
                    <a:pt x="617" y="508"/>
                  </a:lnTo>
                  <a:lnTo>
                    <a:pt x="614" y="509"/>
                  </a:lnTo>
                  <a:lnTo>
                    <a:pt x="614" y="511"/>
                  </a:lnTo>
                  <a:lnTo>
                    <a:pt x="613" y="512"/>
                  </a:lnTo>
                  <a:lnTo>
                    <a:pt x="613" y="514"/>
                  </a:lnTo>
                  <a:lnTo>
                    <a:pt x="613" y="516"/>
                  </a:lnTo>
                  <a:lnTo>
                    <a:pt x="611" y="519"/>
                  </a:lnTo>
                  <a:lnTo>
                    <a:pt x="609" y="522"/>
                  </a:lnTo>
                  <a:lnTo>
                    <a:pt x="606" y="526"/>
                  </a:lnTo>
                  <a:lnTo>
                    <a:pt x="604" y="527"/>
                  </a:lnTo>
                  <a:lnTo>
                    <a:pt x="603" y="529"/>
                  </a:lnTo>
                  <a:lnTo>
                    <a:pt x="603" y="530"/>
                  </a:lnTo>
                  <a:lnTo>
                    <a:pt x="601" y="532"/>
                  </a:lnTo>
                  <a:lnTo>
                    <a:pt x="599" y="532"/>
                  </a:lnTo>
                  <a:lnTo>
                    <a:pt x="598" y="534"/>
                  </a:lnTo>
                  <a:lnTo>
                    <a:pt x="596" y="535"/>
                  </a:lnTo>
                  <a:lnTo>
                    <a:pt x="596" y="537"/>
                  </a:lnTo>
                  <a:lnTo>
                    <a:pt x="596" y="539"/>
                  </a:lnTo>
                  <a:lnTo>
                    <a:pt x="595" y="544"/>
                  </a:lnTo>
                  <a:lnTo>
                    <a:pt x="557" y="544"/>
                  </a:lnTo>
                  <a:lnTo>
                    <a:pt x="555" y="544"/>
                  </a:lnTo>
                  <a:lnTo>
                    <a:pt x="554" y="545"/>
                  </a:lnTo>
                  <a:lnTo>
                    <a:pt x="552" y="547"/>
                  </a:lnTo>
                  <a:lnTo>
                    <a:pt x="552" y="548"/>
                  </a:lnTo>
                  <a:lnTo>
                    <a:pt x="550" y="550"/>
                  </a:lnTo>
                  <a:lnTo>
                    <a:pt x="549" y="550"/>
                  </a:lnTo>
                  <a:lnTo>
                    <a:pt x="547" y="552"/>
                  </a:lnTo>
                  <a:lnTo>
                    <a:pt x="545" y="553"/>
                  </a:lnTo>
                  <a:lnTo>
                    <a:pt x="542" y="555"/>
                  </a:lnTo>
                  <a:lnTo>
                    <a:pt x="527" y="555"/>
                  </a:lnTo>
                  <a:lnTo>
                    <a:pt x="526" y="555"/>
                  </a:lnTo>
                  <a:lnTo>
                    <a:pt x="524" y="557"/>
                  </a:lnTo>
                  <a:lnTo>
                    <a:pt x="524" y="557"/>
                  </a:lnTo>
                  <a:lnTo>
                    <a:pt x="523" y="558"/>
                  </a:lnTo>
                  <a:lnTo>
                    <a:pt x="521" y="560"/>
                  </a:lnTo>
                  <a:lnTo>
                    <a:pt x="519" y="562"/>
                  </a:lnTo>
                  <a:lnTo>
                    <a:pt x="518" y="563"/>
                  </a:lnTo>
                  <a:lnTo>
                    <a:pt x="516" y="566"/>
                  </a:lnTo>
                  <a:lnTo>
                    <a:pt x="514" y="568"/>
                  </a:lnTo>
                  <a:lnTo>
                    <a:pt x="513" y="570"/>
                  </a:lnTo>
                  <a:lnTo>
                    <a:pt x="513" y="571"/>
                  </a:lnTo>
                  <a:lnTo>
                    <a:pt x="511" y="573"/>
                  </a:lnTo>
                  <a:lnTo>
                    <a:pt x="511" y="573"/>
                  </a:lnTo>
                  <a:lnTo>
                    <a:pt x="509" y="575"/>
                  </a:lnTo>
                  <a:lnTo>
                    <a:pt x="508" y="575"/>
                  </a:lnTo>
                  <a:lnTo>
                    <a:pt x="505" y="576"/>
                  </a:lnTo>
                  <a:lnTo>
                    <a:pt x="501" y="578"/>
                  </a:lnTo>
                  <a:lnTo>
                    <a:pt x="500" y="580"/>
                  </a:lnTo>
                  <a:lnTo>
                    <a:pt x="498" y="581"/>
                  </a:lnTo>
                  <a:lnTo>
                    <a:pt x="498" y="583"/>
                  </a:lnTo>
                  <a:lnTo>
                    <a:pt x="496" y="583"/>
                  </a:lnTo>
                  <a:lnTo>
                    <a:pt x="495" y="584"/>
                  </a:lnTo>
                  <a:lnTo>
                    <a:pt x="495" y="586"/>
                  </a:lnTo>
                  <a:lnTo>
                    <a:pt x="493" y="586"/>
                  </a:lnTo>
                  <a:lnTo>
                    <a:pt x="493" y="589"/>
                  </a:lnTo>
                  <a:lnTo>
                    <a:pt x="493" y="591"/>
                  </a:lnTo>
                  <a:lnTo>
                    <a:pt x="493" y="594"/>
                  </a:lnTo>
                  <a:lnTo>
                    <a:pt x="493" y="598"/>
                  </a:lnTo>
                  <a:lnTo>
                    <a:pt x="493" y="601"/>
                  </a:lnTo>
                  <a:lnTo>
                    <a:pt x="495" y="606"/>
                  </a:lnTo>
                  <a:lnTo>
                    <a:pt x="495" y="607"/>
                  </a:lnTo>
                  <a:lnTo>
                    <a:pt x="496" y="611"/>
                  </a:lnTo>
                  <a:lnTo>
                    <a:pt x="496" y="614"/>
                  </a:lnTo>
                  <a:lnTo>
                    <a:pt x="496" y="617"/>
                  </a:lnTo>
                  <a:lnTo>
                    <a:pt x="496" y="620"/>
                  </a:lnTo>
                  <a:lnTo>
                    <a:pt x="496" y="624"/>
                  </a:lnTo>
                  <a:lnTo>
                    <a:pt x="496" y="627"/>
                  </a:lnTo>
                  <a:lnTo>
                    <a:pt x="496" y="629"/>
                  </a:lnTo>
                  <a:lnTo>
                    <a:pt x="495" y="630"/>
                  </a:lnTo>
                  <a:lnTo>
                    <a:pt x="493" y="632"/>
                  </a:lnTo>
                  <a:lnTo>
                    <a:pt x="491" y="634"/>
                  </a:lnTo>
                  <a:lnTo>
                    <a:pt x="490" y="635"/>
                  </a:lnTo>
                  <a:lnTo>
                    <a:pt x="488" y="635"/>
                  </a:lnTo>
                  <a:lnTo>
                    <a:pt x="487" y="637"/>
                  </a:lnTo>
                  <a:lnTo>
                    <a:pt x="485" y="637"/>
                  </a:lnTo>
                  <a:lnTo>
                    <a:pt x="483" y="637"/>
                  </a:lnTo>
                  <a:lnTo>
                    <a:pt x="482" y="638"/>
                  </a:lnTo>
                  <a:lnTo>
                    <a:pt x="480" y="640"/>
                  </a:lnTo>
                  <a:lnTo>
                    <a:pt x="478" y="643"/>
                  </a:lnTo>
                  <a:lnTo>
                    <a:pt x="478" y="645"/>
                  </a:lnTo>
                  <a:lnTo>
                    <a:pt x="478" y="647"/>
                  </a:lnTo>
                  <a:lnTo>
                    <a:pt x="478" y="648"/>
                  </a:lnTo>
                  <a:lnTo>
                    <a:pt x="477" y="650"/>
                  </a:lnTo>
                  <a:lnTo>
                    <a:pt x="477" y="653"/>
                  </a:lnTo>
                  <a:lnTo>
                    <a:pt x="475" y="655"/>
                  </a:lnTo>
                  <a:lnTo>
                    <a:pt x="473" y="656"/>
                  </a:lnTo>
                  <a:lnTo>
                    <a:pt x="472" y="660"/>
                  </a:lnTo>
                  <a:lnTo>
                    <a:pt x="470" y="661"/>
                  </a:lnTo>
                  <a:lnTo>
                    <a:pt x="469" y="663"/>
                  </a:lnTo>
                  <a:lnTo>
                    <a:pt x="469" y="666"/>
                  </a:lnTo>
                  <a:lnTo>
                    <a:pt x="467" y="668"/>
                  </a:lnTo>
                  <a:lnTo>
                    <a:pt x="465" y="671"/>
                  </a:lnTo>
                  <a:lnTo>
                    <a:pt x="464" y="673"/>
                  </a:lnTo>
                  <a:lnTo>
                    <a:pt x="464" y="674"/>
                  </a:lnTo>
                  <a:lnTo>
                    <a:pt x="460" y="676"/>
                  </a:lnTo>
                  <a:lnTo>
                    <a:pt x="457" y="678"/>
                  </a:lnTo>
                  <a:lnTo>
                    <a:pt x="455" y="678"/>
                  </a:lnTo>
                  <a:lnTo>
                    <a:pt x="455" y="676"/>
                  </a:lnTo>
                  <a:lnTo>
                    <a:pt x="454" y="674"/>
                  </a:lnTo>
                  <a:lnTo>
                    <a:pt x="455" y="673"/>
                  </a:lnTo>
                  <a:lnTo>
                    <a:pt x="455" y="671"/>
                  </a:lnTo>
                  <a:lnTo>
                    <a:pt x="457" y="668"/>
                  </a:lnTo>
                  <a:lnTo>
                    <a:pt x="457" y="666"/>
                  </a:lnTo>
                  <a:lnTo>
                    <a:pt x="459" y="666"/>
                  </a:lnTo>
                  <a:lnTo>
                    <a:pt x="457" y="665"/>
                  </a:lnTo>
                  <a:lnTo>
                    <a:pt x="455" y="665"/>
                  </a:lnTo>
                  <a:lnTo>
                    <a:pt x="455" y="665"/>
                  </a:lnTo>
                  <a:lnTo>
                    <a:pt x="454" y="665"/>
                  </a:lnTo>
                  <a:lnTo>
                    <a:pt x="452" y="666"/>
                  </a:lnTo>
                  <a:lnTo>
                    <a:pt x="449" y="668"/>
                  </a:lnTo>
                  <a:lnTo>
                    <a:pt x="447" y="670"/>
                  </a:lnTo>
                  <a:lnTo>
                    <a:pt x="446" y="673"/>
                  </a:lnTo>
                  <a:lnTo>
                    <a:pt x="446" y="674"/>
                  </a:lnTo>
                  <a:lnTo>
                    <a:pt x="446" y="676"/>
                  </a:lnTo>
                  <a:lnTo>
                    <a:pt x="444" y="678"/>
                  </a:lnTo>
                  <a:lnTo>
                    <a:pt x="444" y="679"/>
                  </a:lnTo>
                  <a:lnTo>
                    <a:pt x="444" y="683"/>
                  </a:lnTo>
                  <a:lnTo>
                    <a:pt x="444" y="686"/>
                  </a:lnTo>
                  <a:lnTo>
                    <a:pt x="444" y="689"/>
                  </a:lnTo>
                  <a:lnTo>
                    <a:pt x="444" y="691"/>
                  </a:lnTo>
                  <a:lnTo>
                    <a:pt x="442" y="691"/>
                  </a:lnTo>
                  <a:lnTo>
                    <a:pt x="442" y="692"/>
                  </a:lnTo>
                  <a:lnTo>
                    <a:pt x="441" y="694"/>
                  </a:lnTo>
                  <a:lnTo>
                    <a:pt x="437" y="696"/>
                  </a:lnTo>
                  <a:lnTo>
                    <a:pt x="436" y="699"/>
                  </a:lnTo>
                  <a:lnTo>
                    <a:pt x="436" y="702"/>
                  </a:lnTo>
                  <a:lnTo>
                    <a:pt x="436" y="706"/>
                  </a:lnTo>
                  <a:lnTo>
                    <a:pt x="436" y="707"/>
                  </a:lnTo>
                  <a:lnTo>
                    <a:pt x="434" y="709"/>
                  </a:lnTo>
                  <a:lnTo>
                    <a:pt x="433" y="710"/>
                  </a:lnTo>
                  <a:lnTo>
                    <a:pt x="431" y="712"/>
                  </a:lnTo>
                  <a:lnTo>
                    <a:pt x="429" y="714"/>
                  </a:lnTo>
                  <a:lnTo>
                    <a:pt x="428" y="714"/>
                  </a:lnTo>
                  <a:lnTo>
                    <a:pt x="426" y="714"/>
                  </a:lnTo>
                  <a:lnTo>
                    <a:pt x="424" y="715"/>
                  </a:lnTo>
                  <a:lnTo>
                    <a:pt x="423" y="717"/>
                  </a:lnTo>
                  <a:lnTo>
                    <a:pt x="421" y="720"/>
                  </a:lnTo>
                  <a:lnTo>
                    <a:pt x="419" y="724"/>
                  </a:lnTo>
                  <a:lnTo>
                    <a:pt x="418" y="727"/>
                  </a:lnTo>
                  <a:lnTo>
                    <a:pt x="418" y="728"/>
                  </a:lnTo>
                  <a:lnTo>
                    <a:pt x="416" y="730"/>
                  </a:lnTo>
                  <a:lnTo>
                    <a:pt x="415" y="730"/>
                  </a:lnTo>
                  <a:lnTo>
                    <a:pt x="413" y="730"/>
                  </a:lnTo>
                  <a:lnTo>
                    <a:pt x="411" y="732"/>
                  </a:lnTo>
                  <a:lnTo>
                    <a:pt x="410" y="733"/>
                  </a:lnTo>
                  <a:lnTo>
                    <a:pt x="406" y="733"/>
                  </a:lnTo>
                  <a:lnTo>
                    <a:pt x="403" y="733"/>
                  </a:lnTo>
                  <a:lnTo>
                    <a:pt x="400" y="733"/>
                  </a:lnTo>
                  <a:lnTo>
                    <a:pt x="397" y="733"/>
                  </a:lnTo>
                  <a:lnTo>
                    <a:pt x="397" y="733"/>
                  </a:lnTo>
                  <a:lnTo>
                    <a:pt x="395" y="735"/>
                  </a:lnTo>
                  <a:lnTo>
                    <a:pt x="393" y="737"/>
                  </a:lnTo>
                  <a:lnTo>
                    <a:pt x="390" y="737"/>
                  </a:lnTo>
                  <a:lnTo>
                    <a:pt x="387" y="737"/>
                  </a:lnTo>
                  <a:lnTo>
                    <a:pt x="385" y="735"/>
                  </a:lnTo>
                  <a:lnTo>
                    <a:pt x="382" y="735"/>
                  </a:lnTo>
                  <a:lnTo>
                    <a:pt x="380" y="735"/>
                  </a:lnTo>
                  <a:lnTo>
                    <a:pt x="379" y="735"/>
                  </a:lnTo>
                  <a:lnTo>
                    <a:pt x="377" y="733"/>
                  </a:lnTo>
                  <a:lnTo>
                    <a:pt x="375" y="733"/>
                  </a:lnTo>
                  <a:lnTo>
                    <a:pt x="375" y="732"/>
                  </a:lnTo>
                  <a:lnTo>
                    <a:pt x="372" y="730"/>
                  </a:lnTo>
                  <a:lnTo>
                    <a:pt x="370" y="728"/>
                  </a:lnTo>
                  <a:lnTo>
                    <a:pt x="369" y="728"/>
                  </a:lnTo>
                  <a:lnTo>
                    <a:pt x="365" y="727"/>
                  </a:lnTo>
                  <a:lnTo>
                    <a:pt x="362" y="727"/>
                  </a:lnTo>
                  <a:lnTo>
                    <a:pt x="349" y="727"/>
                  </a:lnTo>
                  <a:lnTo>
                    <a:pt x="349" y="728"/>
                  </a:lnTo>
                  <a:lnTo>
                    <a:pt x="349" y="728"/>
                  </a:lnTo>
                  <a:lnTo>
                    <a:pt x="351" y="732"/>
                  </a:lnTo>
                  <a:lnTo>
                    <a:pt x="352" y="733"/>
                  </a:lnTo>
                  <a:lnTo>
                    <a:pt x="354" y="733"/>
                  </a:lnTo>
                  <a:lnTo>
                    <a:pt x="354" y="733"/>
                  </a:lnTo>
                  <a:lnTo>
                    <a:pt x="357" y="737"/>
                  </a:lnTo>
                  <a:lnTo>
                    <a:pt x="361" y="740"/>
                  </a:lnTo>
                  <a:lnTo>
                    <a:pt x="362" y="740"/>
                  </a:lnTo>
                  <a:lnTo>
                    <a:pt x="365" y="742"/>
                  </a:lnTo>
                  <a:lnTo>
                    <a:pt x="365" y="743"/>
                  </a:lnTo>
                  <a:lnTo>
                    <a:pt x="367" y="743"/>
                  </a:lnTo>
                  <a:lnTo>
                    <a:pt x="367" y="745"/>
                  </a:lnTo>
                  <a:lnTo>
                    <a:pt x="369" y="748"/>
                  </a:lnTo>
                  <a:lnTo>
                    <a:pt x="369" y="756"/>
                  </a:lnTo>
                  <a:lnTo>
                    <a:pt x="370" y="758"/>
                  </a:lnTo>
                  <a:lnTo>
                    <a:pt x="372" y="758"/>
                  </a:lnTo>
                  <a:lnTo>
                    <a:pt x="375" y="758"/>
                  </a:lnTo>
                  <a:lnTo>
                    <a:pt x="375" y="768"/>
                  </a:lnTo>
                  <a:lnTo>
                    <a:pt x="374" y="769"/>
                  </a:lnTo>
                  <a:lnTo>
                    <a:pt x="374" y="769"/>
                  </a:lnTo>
                  <a:lnTo>
                    <a:pt x="372" y="773"/>
                  </a:lnTo>
                  <a:lnTo>
                    <a:pt x="370" y="774"/>
                  </a:lnTo>
                  <a:lnTo>
                    <a:pt x="369" y="776"/>
                  </a:lnTo>
                  <a:lnTo>
                    <a:pt x="369" y="778"/>
                  </a:lnTo>
                  <a:lnTo>
                    <a:pt x="367" y="779"/>
                  </a:lnTo>
                  <a:lnTo>
                    <a:pt x="364" y="781"/>
                  </a:lnTo>
                  <a:lnTo>
                    <a:pt x="361" y="784"/>
                  </a:lnTo>
                  <a:lnTo>
                    <a:pt x="359" y="784"/>
                  </a:lnTo>
                  <a:lnTo>
                    <a:pt x="357" y="786"/>
                  </a:lnTo>
                  <a:lnTo>
                    <a:pt x="354" y="789"/>
                  </a:lnTo>
                  <a:lnTo>
                    <a:pt x="352" y="792"/>
                  </a:lnTo>
                  <a:lnTo>
                    <a:pt x="352" y="794"/>
                  </a:lnTo>
                  <a:lnTo>
                    <a:pt x="351" y="796"/>
                  </a:lnTo>
                  <a:lnTo>
                    <a:pt x="351" y="797"/>
                  </a:lnTo>
                  <a:lnTo>
                    <a:pt x="349" y="799"/>
                  </a:lnTo>
                  <a:lnTo>
                    <a:pt x="349" y="800"/>
                  </a:lnTo>
                  <a:lnTo>
                    <a:pt x="349" y="802"/>
                  </a:lnTo>
                  <a:lnTo>
                    <a:pt x="347" y="802"/>
                  </a:lnTo>
                  <a:lnTo>
                    <a:pt x="347" y="804"/>
                  </a:lnTo>
                  <a:lnTo>
                    <a:pt x="346" y="804"/>
                  </a:lnTo>
                  <a:lnTo>
                    <a:pt x="344" y="804"/>
                  </a:lnTo>
                  <a:lnTo>
                    <a:pt x="341" y="802"/>
                  </a:lnTo>
                  <a:lnTo>
                    <a:pt x="339" y="802"/>
                  </a:lnTo>
                  <a:lnTo>
                    <a:pt x="324" y="802"/>
                  </a:lnTo>
                  <a:lnTo>
                    <a:pt x="321" y="802"/>
                  </a:lnTo>
                  <a:lnTo>
                    <a:pt x="320" y="804"/>
                  </a:lnTo>
                  <a:lnTo>
                    <a:pt x="318" y="804"/>
                  </a:lnTo>
                  <a:lnTo>
                    <a:pt x="315" y="805"/>
                  </a:lnTo>
                  <a:lnTo>
                    <a:pt x="311" y="805"/>
                  </a:lnTo>
                  <a:lnTo>
                    <a:pt x="305" y="805"/>
                  </a:lnTo>
                  <a:lnTo>
                    <a:pt x="303" y="805"/>
                  </a:lnTo>
                  <a:lnTo>
                    <a:pt x="302" y="805"/>
                  </a:lnTo>
                  <a:lnTo>
                    <a:pt x="287" y="805"/>
                  </a:lnTo>
                  <a:lnTo>
                    <a:pt x="287" y="814"/>
                  </a:lnTo>
                  <a:lnTo>
                    <a:pt x="287" y="814"/>
                  </a:lnTo>
                  <a:lnTo>
                    <a:pt x="287" y="815"/>
                  </a:lnTo>
                  <a:lnTo>
                    <a:pt x="288" y="818"/>
                  </a:lnTo>
                  <a:lnTo>
                    <a:pt x="290" y="822"/>
                  </a:lnTo>
                  <a:lnTo>
                    <a:pt x="290" y="825"/>
                  </a:lnTo>
                  <a:lnTo>
                    <a:pt x="290" y="827"/>
                  </a:lnTo>
                  <a:lnTo>
                    <a:pt x="290" y="828"/>
                  </a:lnTo>
                  <a:lnTo>
                    <a:pt x="288" y="828"/>
                  </a:lnTo>
                  <a:lnTo>
                    <a:pt x="288" y="830"/>
                  </a:lnTo>
                  <a:lnTo>
                    <a:pt x="287" y="830"/>
                  </a:lnTo>
                  <a:lnTo>
                    <a:pt x="285" y="833"/>
                  </a:lnTo>
                  <a:lnTo>
                    <a:pt x="285" y="840"/>
                  </a:lnTo>
                  <a:lnTo>
                    <a:pt x="285" y="840"/>
                  </a:lnTo>
                  <a:lnTo>
                    <a:pt x="287" y="841"/>
                  </a:lnTo>
                  <a:lnTo>
                    <a:pt x="287" y="843"/>
                  </a:lnTo>
                  <a:lnTo>
                    <a:pt x="287" y="843"/>
                  </a:lnTo>
                  <a:lnTo>
                    <a:pt x="287" y="845"/>
                  </a:lnTo>
                  <a:lnTo>
                    <a:pt x="285" y="846"/>
                  </a:lnTo>
                  <a:lnTo>
                    <a:pt x="267" y="846"/>
                  </a:lnTo>
                  <a:lnTo>
                    <a:pt x="264" y="845"/>
                  </a:lnTo>
                  <a:lnTo>
                    <a:pt x="264" y="843"/>
                  </a:lnTo>
                  <a:lnTo>
                    <a:pt x="262" y="843"/>
                  </a:lnTo>
                  <a:lnTo>
                    <a:pt x="261" y="841"/>
                  </a:lnTo>
                  <a:lnTo>
                    <a:pt x="257" y="840"/>
                  </a:lnTo>
                  <a:lnTo>
                    <a:pt x="256" y="838"/>
                  </a:lnTo>
                  <a:lnTo>
                    <a:pt x="254" y="838"/>
                  </a:lnTo>
                  <a:lnTo>
                    <a:pt x="248" y="838"/>
                  </a:lnTo>
                  <a:lnTo>
                    <a:pt x="248" y="848"/>
                  </a:lnTo>
                  <a:lnTo>
                    <a:pt x="249" y="850"/>
                  </a:lnTo>
                  <a:lnTo>
                    <a:pt x="249" y="851"/>
                  </a:lnTo>
                  <a:lnTo>
                    <a:pt x="249" y="854"/>
                  </a:lnTo>
                  <a:lnTo>
                    <a:pt x="249" y="858"/>
                  </a:lnTo>
                  <a:lnTo>
                    <a:pt x="249" y="861"/>
                  </a:lnTo>
                  <a:lnTo>
                    <a:pt x="249" y="864"/>
                  </a:lnTo>
                  <a:lnTo>
                    <a:pt x="251" y="864"/>
                  </a:lnTo>
                  <a:lnTo>
                    <a:pt x="252" y="864"/>
                  </a:lnTo>
                  <a:lnTo>
                    <a:pt x="254" y="864"/>
                  </a:lnTo>
                  <a:lnTo>
                    <a:pt x="256" y="866"/>
                  </a:lnTo>
                  <a:lnTo>
                    <a:pt x="257" y="866"/>
                  </a:lnTo>
                  <a:lnTo>
                    <a:pt x="259" y="866"/>
                  </a:lnTo>
                  <a:lnTo>
                    <a:pt x="259" y="864"/>
                  </a:lnTo>
                  <a:lnTo>
                    <a:pt x="261" y="864"/>
                  </a:lnTo>
                  <a:lnTo>
                    <a:pt x="262" y="863"/>
                  </a:lnTo>
                  <a:lnTo>
                    <a:pt x="264" y="861"/>
                  </a:lnTo>
                  <a:lnTo>
                    <a:pt x="266" y="861"/>
                  </a:lnTo>
                  <a:lnTo>
                    <a:pt x="267" y="861"/>
                  </a:lnTo>
                  <a:lnTo>
                    <a:pt x="269" y="863"/>
                  </a:lnTo>
                  <a:lnTo>
                    <a:pt x="269" y="864"/>
                  </a:lnTo>
                  <a:lnTo>
                    <a:pt x="269" y="871"/>
                  </a:lnTo>
                  <a:lnTo>
                    <a:pt x="269" y="872"/>
                  </a:lnTo>
                  <a:lnTo>
                    <a:pt x="267" y="874"/>
                  </a:lnTo>
                  <a:lnTo>
                    <a:pt x="264" y="874"/>
                  </a:lnTo>
                  <a:lnTo>
                    <a:pt x="262" y="876"/>
                  </a:lnTo>
                  <a:lnTo>
                    <a:pt x="259" y="874"/>
                  </a:lnTo>
                  <a:lnTo>
                    <a:pt x="257" y="874"/>
                  </a:lnTo>
                  <a:lnTo>
                    <a:pt x="254" y="874"/>
                  </a:lnTo>
                  <a:lnTo>
                    <a:pt x="252" y="874"/>
                  </a:lnTo>
                  <a:lnTo>
                    <a:pt x="251" y="876"/>
                  </a:lnTo>
                  <a:lnTo>
                    <a:pt x="251" y="877"/>
                  </a:lnTo>
                  <a:lnTo>
                    <a:pt x="251" y="879"/>
                  </a:lnTo>
                  <a:lnTo>
                    <a:pt x="249" y="881"/>
                  </a:lnTo>
                  <a:lnTo>
                    <a:pt x="251" y="881"/>
                  </a:lnTo>
                  <a:lnTo>
                    <a:pt x="251" y="882"/>
                  </a:lnTo>
                  <a:lnTo>
                    <a:pt x="251" y="886"/>
                  </a:lnTo>
                  <a:lnTo>
                    <a:pt x="249" y="887"/>
                  </a:lnTo>
                  <a:lnTo>
                    <a:pt x="249" y="889"/>
                  </a:lnTo>
                  <a:lnTo>
                    <a:pt x="248" y="892"/>
                  </a:lnTo>
                  <a:lnTo>
                    <a:pt x="246" y="895"/>
                  </a:lnTo>
                  <a:lnTo>
                    <a:pt x="244" y="897"/>
                  </a:lnTo>
                  <a:lnTo>
                    <a:pt x="243" y="899"/>
                  </a:lnTo>
                  <a:lnTo>
                    <a:pt x="243" y="899"/>
                  </a:lnTo>
                  <a:lnTo>
                    <a:pt x="243" y="900"/>
                  </a:lnTo>
                  <a:lnTo>
                    <a:pt x="243" y="918"/>
                  </a:lnTo>
                  <a:lnTo>
                    <a:pt x="223" y="918"/>
                  </a:lnTo>
                  <a:lnTo>
                    <a:pt x="220" y="920"/>
                  </a:lnTo>
                  <a:lnTo>
                    <a:pt x="216" y="922"/>
                  </a:lnTo>
                  <a:lnTo>
                    <a:pt x="213" y="923"/>
                  </a:lnTo>
                  <a:lnTo>
                    <a:pt x="212" y="925"/>
                  </a:lnTo>
                  <a:lnTo>
                    <a:pt x="210" y="927"/>
                  </a:lnTo>
                  <a:lnTo>
                    <a:pt x="210" y="928"/>
                  </a:lnTo>
                  <a:lnTo>
                    <a:pt x="208" y="930"/>
                  </a:lnTo>
                  <a:lnTo>
                    <a:pt x="208" y="933"/>
                  </a:lnTo>
                  <a:lnTo>
                    <a:pt x="210" y="936"/>
                  </a:lnTo>
                  <a:lnTo>
                    <a:pt x="210" y="940"/>
                  </a:lnTo>
                  <a:lnTo>
                    <a:pt x="212" y="941"/>
                  </a:lnTo>
                  <a:lnTo>
                    <a:pt x="212" y="943"/>
                  </a:lnTo>
                  <a:lnTo>
                    <a:pt x="213" y="945"/>
                  </a:lnTo>
                  <a:lnTo>
                    <a:pt x="215" y="946"/>
                  </a:lnTo>
                  <a:lnTo>
                    <a:pt x="216" y="948"/>
                  </a:lnTo>
                  <a:lnTo>
                    <a:pt x="218" y="948"/>
                  </a:lnTo>
                  <a:lnTo>
                    <a:pt x="220" y="949"/>
                  </a:lnTo>
                  <a:lnTo>
                    <a:pt x="221" y="949"/>
                  </a:lnTo>
                  <a:lnTo>
                    <a:pt x="223" y="951"/>
                  </a:lnTo>
                  <a:lnTo>
                    <a:pt x="225" y="953"/>
                  </a:lnTo>
                  <a:lnTo>
                    <a:pt x="225" y="953"/>
                  </a:lnTo>
                  <a:lnTo>
                    <a:pt x="225" y="954"/>
                  </a:lnTo>
                  <a:lnTo>
                    <a:pt x="226" y="956"/>
                  </a:lnTo>
                  <a:lnTo>
                    <a:pt x="228" y="958"/>
                  </a:lnTo>
                  <a:lnTo>
                    <a:pt x="231" y="958"/>
                  </a:lnTo>
                  <a:lnTo>
                    <a:pt x="233" y="958"/>
                  </a:lnTo>
                  <a:lnTo>
                    <a:pt x="236" y="958"/>
                  </a:lnTo>
                  <a:lnTo>
                    <a:pt x="238" y="958"/>
                  </a:lnTo>
                  <a:lnTo>
                    <a:pt x="241" y="958"/>
                  </a:lnTo>
                  <a:lnTo>
                    <a:pt x="241" y="964"/>
                  </a:lnTo>
                  <a:lnTo>
                    <a:pt x="239" y="966"/>
                  </a:lnTo>
                  <a:lnTo>
                    <a:pt x="239" y="966"/>
                  </a:lnTo>
                  <a:lnTo>
                    <a:pt x="239" y="967"/>
                  </a:lnTo>
                  <a:lnTo>
                    <a:pt x="238" y="967"/>
                  </a:lnTo>
                  <a:lnTo>
                    <a:pt x="236" y="967"/>
                  </a:lnTo>
                  <a:lnTo>
                    <a:pt x="234" y="969"/>
                  </a:lnTo>
                  <a:lnTo>
                    <a:pt x="233" y="969"/>
                  </a:lnTo>
                  <a:lnTo>
                    <a:pt x="231" y="971"/>
                  </a:lnTo>
                  <a:lnTo>
                    <a:pt x="230" y="971"/>
                  </a:lnTo>
                  <a:lnTo>
                    <a:pt x="228" y="974"/>
                  </a:lnTo>
                  <a:lnTo>
                    <a:pt x="226" y="977"/>
                  </a:lnTo>
                  <a:lnTo>
                    <a:pt x="225" y="982"/>
                  </a:lnTo>
                  <a:lnTo>
                    <a:pt x="223" y="985"/>
                  </a:lnTo>
                  <a:lnTo>
                    <a:pt x="221" y="990"/>
                  </a:lnTo>
                  <a:lnTo>
                    <a:pt x="220" y="992"/>
                  </a:lnTo>
                  <a:lnTo>
                    <a:pt x="218" y="994"/>
                  </a:lnTo>
                  <a:lnTo>
                    <a:pt x="215" y="994"/>
                  </a:lnTo>
                  <a:lnTo>
                    <a:pt x="212" y="994"/>
                  </a:lnTo>
                  <a:lnTo>
                    <a:pt x="210" y="994"/>
                  </a:lnTo>
                  <a:lnTo>
                    <a:pt x="208" y="995"/>
                  </a:lnTo>
                  <a:lnTo>
                    <a:pt x="208" y="997"/>
                  </a:lnTo>
                  <a:lnTo>
                    <a:pt x="207" y="999"/>
                  </a:lnTo>
                  <a:lnTo>
                    <a:pt x="207" y="1000"/>
                  </a:lnTo>
                  <a:lnTo>
                    <a:pt x="207" y="1003"/>
                  </a:lnTo>
                  <a:lnTo>
                    <a:pt x="207" y="1005"/>
                  </a:lnTo>
                  <a:lnTo>
                    <a:pt x="207" y="1007"/>
                  </a:lnTo>
                  <a:lnTo>
                    <a:pt x="207" y="1010"/>
                  </a:lnTo>
                  <a:lnTo>
                    <a:pt x="207" y="1013"/>
                  </a:lnTo>
                  <a:lnTo>
                    <a:pt x="190" y="1013"/>
                  </a:lnTo>
                  <a:lnTo>
                    <a:pt x="190" y="1017"/>
                  </a:lnTo>
                  <a:lnTo>
                    <a:pt x="190" y="1020"/>
                  </a:lnTo>
                  <a:lnTo>
                    <a:pt x="190" y="1030"/>
                  </a:lnTo>
                  <a:lnTo>
                    <a:pt x="190" y="1031"/>
                  </a:lnTo>
                  <a:lnTo>
                    <a:pt x="192" y="1033"/>
                  </a:lnTo>
                  <a:lnTo>
                    <a:pt x="192" y="1036"/>
                  </a:lnTo>
                  <a:lnTo>
                    <a:pt x="192" y="1038"/>
                  </a:lnTo>
                  <a:lnTo>
                    <a:pt x="190" y="1039"/>
                  </a:lnTo>
                  <a:lnTo>
                    <a:pt x="190" y="1041"/>
                  </a:lnTo>
                  <a:lnTo>
                    <a:pt x="190" y="1043"/>
                  </a:lnTo>
                  <a:lnTo>
                    <a:pt x="192" y="1043"/>
                  </a:lnTo>
                  <a:lnTo>
                    <a:pt x="194" y="1044"/>
                  </a:lnTo>
                  <a:lnTo>
                    <a:pt x="194" y="1044"/>
                  </a:lnTo>
                  <a:lnTo>
                    <a:pt x="195" y="1046"/>
                  </a:lnTo>
                  <a:lnTo>
                    <a:pt x="195" y="1048"/>
                  </a:lnTo>
                  <a:lnTo>
                    <a:pt x="197" y="1049"/>
                  </a:lnTo>
                  <a:lnTo>
                    <a:pt x="197" y="1051"/>
                  </a:lnTo>
                  <a:lnTo>
                    <a:pt x="197" y="1054"/>
                  </a:lnTo>
                  <a:lnTo>
                    <a:pt x="197" y="1057"/>
                  </a:lnTo>
                  <a:lnTo>
                    <a:pt x="197" y="1059"/>
                  </a:lnTo>
                  <a:lnTo>
                    <a:pt x="198" y="1061"/>
                  </a:lnTo>
                  <a:lnTo>
                    <a:pt x="198" y="1067"/>
                  </a:lnTo>
                  <a:lnTo>
                    <a:pt x="198" y="1069"/>
                  </a:lnTo>
                  <a:lnTo>
                    <a:pt x="200" y="1071"/>
                  </a:lnTo>
                  <a:lnTo>
                    <a:pt x="200" y="1071"/>
                  </a:lnTo>
                  <a:lnTo>
                    <a:pt x="202" y="1072"/>
                  </a:lnTo>
                  <a:lnTo>
                    <a:pt x="203" y="1072"/>
                  </a:lnTo>
                  <a:lnTo>
                    <a:pt x="203" y="1074"/>
                  </a:lnTo>
                  <a:lnTo>
                    <a:pt x="203" y="1075"/>
                  </a:lnTo>
                  <a:lnTo>
                    <a:pt x="203" y="1079"/>
                  </a:lnTo>
                  <a:lnTo>
                    <a:pt x="203" y="1082"/>
                  </a:lnTo>
                  <a:lnTo>
                    <a:pt x="205" y="1085"/>
                  </a:lnTo>
                  <a:lnTo>
                    <a:pt x="205" y="1087"/>
                  </a:lnTo>
                  <a:lnTo>
                    <a:pt x="205" y="1089"/>
                  </a:lnTo>
                  <a:lnTo>
                    <a:pt x="207" y="1090"/>
                  </a:lnTo>
                  <a:lnTo>
                    <a:pt x="208" y="1092"/>
                  </a:lnTo>
                  <a:lnTo>
                    <a:pt x="210" y="1092"/>
                  </a:lnTo>
                  <a:lnTo>
                    <a:pt x="212" y="1092"/>
                  </a:lnTo>
                  <a:lnTo>
                    <a:pt x="215" y="1092"/>
                  </a:lnTo>
                  <a:lnTo>
                    <a:pt x="218" y="1092"/>
                  </a:lnTo>
                  <a:lnTo>
                    <a:pt x="218" y="1098"/>
                  </a:lnTo>
                  <a:lnTo>
                    <a:pt x="220" y="1098"/>
                  </a:lnTo>
                  <a:lnTo>
                    <a:pt x="221" y="1100"/>
                  </a:lnTo>
                  <a:lnTo>
                    <a:pt x="225" y="1100"/>
                  </a:lnTo>
                  <a:lnTo>
                    <a:pt x="228" y="1100"/>
                  </a:lnTo>
                  <a:lnTo>
                    <a:pt x="230" y="1100"/>
                  </a:lnTo>
                  <a:lnTo>
                    <a:pt x="231" y="1100"/>
                  </a:lnTo>
                  <a:lnTo>
                    <a:pt x="233" y="1100"/>
                  </a:lnTo>
                  <a:lnTo>
                    <a:pt x="234" y="1100"/>
                  </a:lnTo>
                  <a:lnTo>
                    <a:pt x="236" y="1102"/>
                  </a:lnTo>
                  <a:lnTo>
                    <a:pt x="238" y="1102"/>
                  </a:lnTo>
                  <a:lnTo>
                    <a:pt x="241" y="1103"/>
                  </a:lnTo>
                  <a:lnTo>
                    <a:pt x="243" y="1103"/>
                  </a:lnTo>
                  <a:lnTo>
                    <a:pt x="244" y="1103"/>
                  </a:lnTo>
                  <a:lnTo>
                    <a:pt x="246" y="1105"/>
                  </a:lnTo>
                  <a:lnTo>
                    <a:pt x="246" y="1107"/>
                  </a:lnTo>
                  <a:lnTo>
                    <a:pt x="246" y="1110"/>
                  </a:lnTo>
                  <a:lnTo>
                    <a:pt x="243" y="1110"/>
                  </a:lnTo>
                  <a:lnTo>
                    <a:pt x="239" y="1110"/>
                  </a:lnTo>
                  <a:lnTo>
                    <a:pt x="238" y="1110"/>
                  </a:lnTo>
                  <a:lnTo>
                    <a:pt x="236" y="1108"/>
                  </a:lnTo>
                  <a:lnTo>
                    <a:pt x="234" y="1110"/>
                  </a:lnTo>
                  <a:lnTo>
                    <a:pt x="233" y="1110"/>
                  </a:lnTo>
                  <a:lnTo>
                    <a:pt x="231" y="1111"/>
                  </a:lnTo>
                  <a:lnTo>
                    <a:pt x="231" y="1113"/>
                  </a:lnTo>
                  <a:lnTo>
                    <a:pt x="231" y="1115"/>
                  </a:lnTo>
                  <a:lnTo>
                    <a:pt x="231" y="1115"/>
                  </a:lnTo>
                  <a:lnTo>
                    <a:pt x="230" y="1116"/>
                  </a:lnTo>
                  <a:lnTo>
                    <a:pt x="230" y="1116"/>
                  </a:lnTo>
                  <a:lnTo>
                    <a:pt x="228" y="1118"/>
                  </a:lnTo>
                  <a:lnTo>
                    <a:pt x="226" y="1116"/>
                  </a:lnTo>
                  <a:lnTo>
                    <a:pt x="226" y="1116"/>
                  </a:lnTo>
                  <a:lnTo>
                    <a:pt x="225" y="1116"/>
                  </a:lnTo>
                  <a:lnTo>
                    <a:pt x="200" y="1116"/>
                  </a:lnTo>
                  <a:lnTo>
                    <a:pt x="197" y="1116"/>
                  </a:lnTo>
                  <a:lnTo>
                    <a:pt x="195" y="1115"/>
                  </a:lnTo>
                  <a:lnTo>
                    <a:pt x="195" y="1115"/>
                  </a:lnTo>
                  <a:lnTo>
                    <a:pt x="194" y="1113"/>
                  </a:lnTo>
                  <a:lnTo>
                    <a:pt x="192" y="1113"/>
                  </a:lnTo>
                  <a:lnTo>
                    <a:pt x="189" y="1113"/>
                  </a:lnTo>
                  <a:lnTo>
                    <a:pt x="185" y="1113"/>
                  </a:lnTo>
                  <a:lnTo>
                    <a:pt x="184" y="1113"/>
                  </a:lnTo>
                  <a:lnTo>
                    <a:pt x="182" y="1111"/>
                  </a:lnTo>
                  <a:lnTo>
                    <a:pt x="180" y="1110"/>
                  </a:lnTo>
                  <a:lnTo>
                    <a:pt x="177" y="1110"/>
                  </a:lnTo>
                  <a:lnTo>
                    <a:pt x="174" y="1108"/>
                  </a:lnTo>
                  <a:lnTo>
                    <a:pt x="172" y="1108"/>
                  </a:lnTo>
                  <a:lnTo>
                    <a:pt x="171" y="1107"/>
                  </a:lnTo>
                  <a:lnTo>
                    <a:pt x="167" y="1108"/>
                  </a:lnTo>
                  <a:lnTo>
                    <a:pt x="164" y="1107"/>
                  </a:lnTo>
                  <a:lnTo>
                    <a:pt x="162" y="1107"/>
                  </a:lnTo>
                  <a:lnTo>
                    <a:pt x="161" y="1103"/>
                  </a:lnTo>
                  <a:lnTo>
                    <a:pt x="159" y="1102"/>
                  </a:lnTo>
                  <a:lnTo>
                    <a:pt x="159" y="1100"/>
                  </a:lnTo>
                  <a:lnTo>
                    <a:pt x="159" y="1100"/>
                  </a:lnTo>
                  <a:lnTo>
                    <a:pt x="159" y="1098"/>
                  </a:lnTo>
                  <a:lnTo>
                    <a:pt x="158" y="1098"/>
                  </a:lnTo>
                  <a:lnTo>
                    <a:pt x="156" y="1098"/>
                  </a:lnTo>
                  <a:lnTo>
                    <a:pt x="154" y="1098"/>
                  </a:lnTo>
                  <a:lnTo>
                    <a:pt x="153" y="1098"/>
                  </a:lnTo>
                  <a:lnTo>
                    <a:pt x="149" y="1097"/>
                  </a:lnTo>
                  <a:lnTo>
                    <a:pt x="146" y="1097"/>
                  </a:lnTo>
                  <a:lnTo>
                    <a:pt x="146" y="1092"/>
                  </a:lnTo>
                  <a:lnTo>
                    <a:pt x="146" y="1090"/>
                  </a:lnTo>
                  <a:lnTo>
                    <a:pt x="146" y="1089"/>
                  </a:lnTo>
                  <a:lnTo>
                    <a:pt x="144" y="1089"/>
                  </a:lnTo>
                  <a:lnTo>
                    <a:pt x="144" y="1087"/>
                  </a:lnTo>
                  <a:lnTo>
                    <a:pt x="143" y="1087"/>
                  </a:lnTo>
                  <a:lnTo>
                    <a:pt x="141" y="1087"/>
                  </a:lnTo>
                  <a:lnTo>
                    <a:pt x="140" y="1085"/>
                  </a:lnTo>
                  <a:lnTo>
                    <a:pt x="140" y="1085"/>
                  </a:lnTo>
                  <a:lnTo>
                    <a:pt x="138" y="1084"/>
                  </a:lnTo>
                  <a:lnTo>
                    <a:pt x="138" y="1082"/>
                  </a:lnTo>
                  <a:lnTo>
                    <a:pt x="138" y="1080"/>
                  </a:lnTo>
                  <a:lnTo>
                    <a:pt x="138" y="1079"/>
                  </a:lnTo>
                  <a:lnTo>
                    <a:pt x="136" y="1077"/>
                  </a:lnTo>
                  <a:lnTo>
                    <a:pt x="135" y="1077"/>
                  </a:lnTo>
                  <a:lnTo>
                    <a:pt x="131" y="1075"/>
                  </a:lnTo>
                  <a:lnTo>
                    <a:pt x="128" y="1074"/>
                  </a:lnTo>
                  <a:lnTo>
                    <a:pt x="125" y="1072"/>
                  </a:lnTo>
                  <a:lnTo>
                    <a:pt x="123" y="1072"/>
                  </a:lnTo>
                  <a:lnTo>
                    <a:pt x="122" y="1071"/>
                  </a:lnTo>
                  <a:lnTo>
                    <a:pt x="122" y="1069"/>
                  </a:lnTo>
                  <a:lnTo>
                    <a:pt x="123" y="1067"/>
                  </a:lnTo>
                  <a:lnTo>
                    <a:pt x="122" y="1066"/>
                  </a:lnTo>
                  <a:lnTo>
                    <a:pt x="122" y="1064"/>
                  </a:lnTo>
                  <a:lnTo>
                    <a:pt x="122" y="1062"/>
                  </a:lnTo>
                  <a:lnTo>
                    <a:pt x="120" y="1062"/>
                  </a:lnTo>
                  <a:lnTo>
                    <a:pt x="118" y="1061"/>
                  </a:lnTo>
                  <a:lnTo>
                    <a:pt x="117" y="1057"/>
                  </a:lnTo>
                  <a:lnTo>
                    <a:pt x="120" y="1056"/>
                  </a:lnTo>
                  <a:lnTo>
                    <a:pt x="120" y="1054"/>
                  </a:lnTo>
                  <a:lnTo>
                    <a:pt x="120" y="1054"/>
                  </a:lnTo>
                  <a:lnTo>
                    <a:pt x="120" y="1053"/>
                  </a:lnTo>
                  <a:lnTo>
                    <a:pt x="118" y="1053"/>
                  </a:lnTo>
                  <a:lnTo>
                    <a:pt x="117" y="1053"/>
                  </a:lnTo>
                  <a:lnTo>
                    <a:pt x="115" y="1053"/>
                  </a:lnTo>
                  <a:lnTo>
                    <a:pt x="113" y="1053"/>
                  </a:lnTo>
                  <a:lnTo>
                    <a:pt x="112" y="1051"/>
                  </a:lnTo>
                  <a:lnTo>
                    <a:pt x="108" y="1049"/>
                  </a:lnTo>
                  <a:lnTo>
                    <a:pt x="107" y="1048"/>
                  </a:lnTo>
                  <a:lnTo>
                    <a:pt x="110" y="1046"/>
                  </a:lnTo>
                  <a:lnTo>
                    <a:pt x="113" y="1044"/>
                  </a:lnTo>
                  <a:lnTo>
                    <a:pt x="115" y="1043"/>
                  </a:lnTo>
                  <a:lnTo>
                    <a:pt x="115" y="1041"/>
                  </a:lnTo>
                  <a:lnTo>
                    <a:pt x="115" y="1041"/>
                  </a:lnTo>
                  <a:lnTo>
                    <a:pt x="113" y="1039"/>
                  </a:lnTo>
                  <a:lnTo>
                    <a:pt x="112" y="1039"/>
                  </a:lnTo>
                  <a:lnTo>
                    <a:pt x="105" y="1039"/>
                  </a:lnTo>
                  <a:lnTo>
                    <a:pt x="104" y="1039"/>
                  </a:lnTo>
                  <a:lnTo>
                    <a:pt x="102" y="1041"/>
                  </a:lnTo>
                  <a:lnTo>
                    <a:pt x="100" y="1036"/>
                  </a:lnTo>
                  <a:lnTo>
                    <a:pt x="107" y="1033"/>
                  </a:lnTo>
                  <a:lnTo>
                    <a:pt x="107" y="1033"/>
                  </a:lnTo>
                  <a:lnTo>
                    <a:pt x="107" y="1031"/>
                  </a:lnTo>
                  <a:lnTo>
                    <a:pt x="107" y="1030"/>
                  </a:lnTo>
                  <a:lnTo>
                    <a:pt x="105" y="1030"/>
                  </a:lnTo>
                  <a:lnTo>
                    <a:pt x="104" y="1028"/>
                  </a:lnTo>
                  <a:lnTo>
                    <a:pt x="102" y="1028"/>
                  </a:lnTo>
                  <a:lnTo>
                    <a:pt x="100" y="1026"/>
                  </a:lnTo>
                  <a:lnTo>
                    <a:pt x="100" y="1023"/>
                  </a:lnTo>
                  <a:lnTo>
                    <a:pt x="100" y="1023"/>
                  </a:lnTo>
                  <a:lnTo>
                    <a:pt x="102" y="1023"/>
                  </a:lnTo>
                  <a:lnTo>
                    <a:pt x="102" y="1023"/>
                  </a:lnTo>
                  <a:lnTo>
                    <a:pt x="104" y="1023"/>
                  </a:lnTo>
                  <a:lnTo>
                    <a:pt x="102" y="1020"/>
                  </a:lnTo>
                  <a:lnTo>
                    <a:pt x="102" y="1018"/>
                  </a:lnTo>
                  <a:lnTo>
                    <a:pt x="100" y="1017"/>
                  </a:lnTo>
                  <a:lnTo>
                    <a:pt x="99" y="1015"/>
                  </a:lnTo>
                  <a:lnTo>
                    <a:pt x="97" y="1013"/>
                  </a:lnTo>
                  <a:lnTo>
                    <a:pt x="95" y="1012"/>
                  </a:lnTo>
                  <a:lnTo>
                    <a:pt x="95" y="1010"/>
                  </a:lnTo>
                  <a:lnTo>
                    <a:pt x="95" y="1008"/>
                  </a:lnTo>
                  <a:lnTo>
                    <a:pt x="97" y="1007"/>
                  </a:lnTo>
                  <a:lnTo>
                    <a:pt x="97" y="1007"/>
                  </a:lnTo>
                  <a:lnTo>
                    <a:pt x="99" y="1005"/>
                  </a:lnTo>
                  <a:lnTo>
                    <a:pt x="99" y="1003"/>
                  </a:lnTo>
                  <a:lnTo>
                    <a:pt x="99" y="1003"/>
                  </a:lnTo>
                  <a:lnTo>
                    <a:pt x="99" y="1000"/>
                  </a:lnTo>
                  <a:lnTo>
                    <a:pt x="97" y="999"/>
                  </a:lnTo>
                  <a:lnTo>
                    <a:pt x="95" y="997"/>
                  </a:lnTo>
                  <a:lnTo>
                    <a:pt x="94" y="997"/>
                  </a:lnTo>
                  <a:lnTo>
                    <a:pt x="94" y="997"/>
                  </a:lnTo>
                  <a:lnTo>
                    <a:pt x="94" y="995"/>
                  </a:lnTo>
                  <a:lnTo>
                    <a:pt x="94" y="994"/>
                  </a:lnTo>
                  <a:lnTo>
                    <a:pt x="94" y="992"/>
                  </a:lnTo>
                  <a:lnTo>
                    <a:pt x="94" y="990"/>
                  </a:lnTo>
                  <a:lnTo>
                    <a:pt x="92" y="989"/>
                  </a:lnTo>
                  <a:lnTo>
                    <a:pt x="92" y="987"/>
                  </a:lnTo>
                  <a:lnTo>
                    <a:pt x="92" y="985"/>
                  </a:lnTo>
                  <a:lnTo>
                    <a:pt x="92" y="984"/>
                  </a:lnTo>
                  <a:lnTo>
                    <a:pt x="94" y="982"/>
                  </a:lnTo>
                  <a:lnTo>
                    <a:pt x="95" y="982"/>
                  </a:lnTo>
                  <a:lnTo>
                    <a:pt x="95" y="981"/>
                  </a:lnTo>
                  <a:lnTo>
                    <a:pt x="97" y="981"/>
                  </a:lnTo>
                  <a:lnTo>
                    <a:pt x="99" y="981"/>
                  </a:lnTo>
                  <a:lnTo>
                    <a:pt x="102" y="981"/>
                  </a:lnTo>
                  <a:lnTo>
                    <a:pt x="105" y="981"/>
                  </a:lnTo>
                  <a:lnTo>
                    <a:pt x="107" y="979"/>
                  </a:lnTo>
                  <a:lnTo>
                    <a:pt x="110" y="977"/>
                  </a:lnTo>
                  <a:lnTo>
                    <a:pt x="113" y="977"/>
                  </a:lnTo>
                  <a:lnTo>
                    <a:pt x="117" y="977"/>
                  </a:lnTo>
                  <a:lnTo>
                    <a:pt x="120" y="977"/>
                  </a:lnTo>
                  <a:lnTo>
                    <a:pt x="120" y="976"/>
                  </a:lnTo>
                  <a:lnTo>
                    <a:pt x="120" y="974"/>
                  </a:lnTo>
                  <a:lnTo>
                    <a:pt x="122" y="972"/>
                  </a:lnTo>
                  <a:lnTo>
                    <a:pt x="122" y="971"/>
                  </a:lnTo>
                  <a:lnTo>
                    <a:pt x="118" y="969"/>
                  </a:lnTo>
                  <a:lnTo>
                    <a:pt x="115" y="967"/>
                  </a:lnTo>
                  <a:lnTo>
                    <a:pt x="112" y="967"/>
                  </a:lnTo>
                  <a:lnTo>
                    <a:pt x="107" y="967"/>
                  </a:lnTo>
                  <a:lnTo>
                    <a:pt x="107" y="966"/>
                  </a:lnTo>
                  <a:lnTo>
                    <a:pt x="107" y="964"/>
                  </a:lnTo>
                  <a:lnTo>
                    <a:pt x="107" y="963"/>
                  </a:lnTo>
                  <a:lnTo>
                    <a:pt x="105" y="963"/>
                  </a:lnTo>
                  <a:lnTo>
                    <a:pt x="105" y="961"/>
                  </a:lnTo>
                  <a:lnTo>
                    <a:pt x="105" y="959"/>
                  </a:lnTo>
                  <a:lnTo>
                    <a:pt x="107" y="959"/>
                  </a:lnTo>
                  <a:lnTo>
                    <a:pt x="108" y="958"/>
                  </a:lnTo>
                  <a:lnTo>
                    <a:pt x="108" y="956"/>
                  </a:lnTo>
                  <a:lnTo>
                    <a:pt x="108" y="954"/>
                  </a:lnTo>
                  <a:lnTo>
                    <a:pt x="108" y="954"/>
                  </a:lnTo>
                  <a:lnTo>
                    <a:pt x="108" y="953"/>
                  </a:lnTo>
                  <a:lnTo>
                    <a:pt x="107" y="951"/>
                  </a:lnTo>
                  <a:lnTo>
                    <a:pt x="105" y="951"/>
                  </a:lnTo>
                  <a:lnTo>
                    <a:pt x="104" y="951"/>
                  </a:lnTo>
                  <a:lnTo>
                    <a:pt x="102" y="951"/>
                  </a:lnTo>
                  <a:lnTo>
                    <a:pt x="100" y="951"/>
                  </a:lnTo>
                  <a:lnTo>
                    <a:pt x="99" y="951"/>
                  </a:lnTo>
                  <a:lnTo>
                    <a:pt x="97" y="951"/>
                  </a:lnTo>
                  <a:lnTo>
                    <a:pt x="94" y="951"/>
                  </a:lnTo>
                  <a:lnTo>
                    <a:pt x="90" y="948"/>
                  </a:lnTo>
                  <a:lnTo>
                    <a:pt x="90" y="945"/>
                  </a:lnTo>
                  <a:lnTo>
                    <a:pt x="90" y="943"/>
                  </a:lnTo>
                  <a:lnTo>
                    <a:pt x="92" y="943"/>
                  </a:lnTo>
                  <a:lnTo>
                    <a:pt x="94" y="941"/>
                  </a:lnTo>
                  <a:lnTo>
                    <a:pt x="94" y="940"/>
                  </a:lnTo>
                  <a:lnTo>
                    <a:pt x="95" y="940"/>
                  </a:lnTo>
                  <a:lnTo>
                    <a:pt x="99" y="938"/>
                  </a:lnTo>
                  <a:lnTo>
                    <a:pt x="102" y="938"/>
                  </a:lnTo>
                  <a:lnTo>
                    <a:pt x="102" y="928"/>
                  </a:lnTo>
                  <a:lnTo>
                    <a:pt x="102" y="928"/>
                  </a:lnTo>
                  <a:lnTo>
                    <a:pt x="104" y="927"/>
                  </a:lnTo>
                  <a:lnTo>
                    <a:pt x="105" y="927"/>
                  </a:lnTo>
                  <a:lnTo>
                    <a:pt x="107" y="927"/>
                  </a:lnTo>
                  <a:lnTo>
                    <a:pt x="107" y="928"/>
                  </a:lnTo>
                  <a:lnTo>
                    <a:pt x="108" y="930"/>
                  </a:lnTo>
                  <a:lnTo>
                    <a:pt x="108" y="931"/>
                  </a:lnTo>
                  <a:lnTo>
                    <a:pt x="108" y="933"/>
                  </a:lnTo>
                  <a:lnTo>
                    <a:pt x="108" y="935"/>
                  </a:lnTo>
                  <a:lnTo>
                    <a:pt x="110" y="936"/>
                  </a:lnTo>
                  <a:lnTo>
                    <a:pt x="112" y="936"/>
                  </a:lnTo>
                  <a:lnTo>
                    <a:pt x="113" y="936"/>
                  </a:lnTo>
                  <a:lnTo>
                    <a:pt x="115" y="938"/>
                  </a:lnTo>
                  <a:lnTo>
                    <a:pt x="117" y="940"/>
                  </a:lnTo>
                  <a:lnTo>
                    <a:pt x="117" y="936"/>
                  </a:lnTo>
                  <a:lnTo>
                    <a:pt x="117" y="933"/>
                  </a:lnTo>
                  <a:lnTo>
                    <a:pt x="117" y="931"/>
                  </a:lnTo>
                  <a:lnTo>
                    <a:pt x="117" y="930"/>
                  </a:lnTo>
                  <a:lnTo>
                    <a:pt x="117" y="928"/>
                  </a:lnTo>
                  <a:lnTo>
                    <a:pt x="117" y="927"/>
                  </a:lnTo>
                  <a:lnTo>
                    <a:pt x="115" y="923"/>
                  </a:lnTo>
                  <a:lnTo>
                    <a:pt x="113" y="922"/>
                  </a:lnTo>
                  <a:lnTo>
                    <a:pt x="112" y="922"/>
                  </a:lnTo>
                  <a:lnTo>
                    <a:pt x="110" y="920"/>
                  </a:lnTo>
                  <a:lnTo>
                    <a:pt x="110" y="918"/>
                  </a:lnTo>
                  <a:lnTo>
                    <a:pt x="108" y="917"/>
                  </a:lnTo>
                  <a:lnTo>
                    <a:pt x="107" y="917"/>
                  </a:lnTo>
                  <a:lnTo>
                    <a:pt x="107" y="907"/>
                  </a:lnTo>
                  <a:lnTo>
                    <a:pt x="108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5"/>
                  </a:lnTo>
                  <a:lnTo>
                    <a:pt x="112" y="909"/>
                  </a:lnTo>
                  <a:lnTo>
                    <a:pt x="112" y="912"/>
                  </a:lnTo>
                  <a:lnTo>
                    <a:pt x="112" y="915"/>
                  </a:lnTo>
                  <a:lnTo>
                    <a:pt x="112" y="917"/>
                  </a:lnTo>
                  <a:lnTo>
                    <a:pt x="112" y="918"/>
                  </a:lnTo>
                  <a:lnTo>
                    <a:pt x="113" y="918"/>
                  </a:lnTo>
                  <a:lnTo>
                    <a:pt x="115" y="918"/>
                  </a:lnTo>
                  <a:lnTo>
                    <a:pt x="115" y="920"/>
                  </a:lnTo>
                  <a:lnTo>
                    <a:pt x="117" y="922"/>
                  </a:lnTo>
                  <a:lnTo>
                    <a:pt x="118" y="922"/>
                  </a:lnTo>
                  <a:lnTo>
                    <a:pt x="122" y="925"/>
                  </a:lnTo>
                  <a:lnTo>
                    <a:pt x="122" y="923"/>
                  </a:lnTo>
                  <a:lnTo>
                    <a:pt x="123" y="922"/>
                  </a:lnTo>
                  <a:lnTo>
                    <a:pt x="123" y="917"/>
                  </a:lnTo>
                  <a:lnTo>
                    <a:pt x="123" y="912"/>
                  </a:lnTo>
                  <a:lnTo>
                    <a:pt x="122" y="909"/>
                  </a:lnTo>
                  <a:lnTo>
                    <a:pt x="122" y="905"/>
                  </a:lnTo>
                  <a:lnTo>
                    <a:pt x="122" y="902"/>
                  </a:lnTo>
                  <a:lnTo>
                    <a:pt x="122" y="899"/>
                  </a:lnTo>
                  <a:lnTo>
                    <a:pt x="122" y="897"/>
                  </a:lnTo>
                  <a:lnTo>
                    <a:pt x="123" y="895"/>
                  </a:lnTo>
                  <a:lnTo>
                    <a:pt x="123" y="894"/>
                  </a:lnTo>
                  <a:lnTo>
                    <a:pt x="125" y="894"/>
                  </a:lnTo>
                  <a:lnTo>
                    <a:pt x="126" y="892"/>
                  </a:lnTo>
                  <a:lnTo>
                    <a:pt x="128" y="890"/>
                  </a:lnTo>
                  <a:lnTo>
                    <a:pt x="128" y="874"/>
                  </a:lnTo>
                  <a:lnTo>
                    <a:pt x="130" y="872"/>
                  </a:lnTo>
                  <a:lnTo>
                    <a:pt x="130" y="871"/>
                  </a:lnTo>
                  <a:lnTo>
                    <a:pt x="131" y="869"/>
                  </a:lnTo>
                  <a:lnTo>
                    <a:pt x="133" y="869"/>
                  </a:lnTo>
                  <a:lnTo>
                    <a:pt x="135" y="868"/>
                  </a:lnTo>
                  <a:lnTo>
                    <a:pt x="136" y="866"/>
                  </a:lnTo>
                  <a:lnTo>
                    <a:pt x="136" y="856"/>
                  </a:lnTo>
                  <a:lnTo>
                    <a:pt x="125" y="856"/>
                  </a:lnTo>
                  <a:lnTo>
                    <a:pt x="122" y="884"/>
                  </a:lnTo>
                  <a:lnTo>
                    <a:pt x="112" y="884"/>
                  </a:lnTo>
                  <a:lnTo>
                    <a:pt x="110" y="884"/>
                  </a:lnTo>
                  <a:lnTo>
                    <a:pt x="110" y="884"/>
                  </a:lnTo>
                  <a:lnTo>
                    <a:pt x="108" y="882"/>
                  </a:lnTo>
                  <a:lnTo>
                    <a:pt x="107" y="882"/>
                  </a:lnTo>
                  <a:lnTo>
                    <a:pt x="105" y="881"/>
                  </a:lnTo>
                  <a:lnTo>
                    <a:pt x="104" y="879"/>
                  </a:lnTo>
                  <a:lnTo>
                    <a:pt x="104" y="876"/>
                  </a:lnTo>
                  <a:lnTo>
                    <a:pt x="104" y="874"/>
                  </a:lnTo>
                  <a:lnTo>
                    <a:pt x="105" y="871"/>
                  </a:lnTo>
                  <a:lnTo>
                    <a:pt x="105" y="869"/>
                  </a:lnTo>
                  <a:lnTo>
                    <a:pt x="105" y="868"/>
                  </a:lnTo>
                  <a:lnTo>
                    <a:pt x="105" y="868"/>
                  </a:lnTo>
                  <a:lnTo>
                    <a:pt x="107" y="866"/>
                  </a:lnTo>
                  <a:lnTo>
                    <a:pt x="107" y="864"/>
                  </a:lnTo>
                  <a:lnTo>
                    <a:pt x="108" y="863"/>
                  </a:lnTo>
                  <a:lnTo>
                    <a:pt x="108" y="861"/>
                  </a:lnTo>
                  <a:lnTo>
                    <a:pt x="108" y="859"/>
                  </a:lnTo>
                  <a:lnTo>
                    <a:pt x="108" y="859"/>
                  </a:lnTo>
                  <a:lnTo>
                    <a:pt x="110" y="858"/>
                  </a:lnTo>
                  <a:lnTo>
                    <a:pt x="112" y="856"/>
                  </a:lnTo>
                  <a:lnTo>
                    <a:pt x="115" y="856"/>
                  </a:lnTo>
                  <a:lnTo>
                    <a:pt x="118" y="856"/>
                  </a:lnTo>
                  <a:lnTo>
                    <a:pt x="118" y="854"/>
                  </a:lnTo>
                  <a:lnTo>
                    <a:pt x="120" y="853"/>
                  </a:lnTo>
                  <a:lnTo>
                    <a:pt x="118" y="850"/>
                  </a:lnTo>
                  <a:lnTo>
                    <a:pt x="118" y="848"/>
                  </a:lnTo>
                  <a:lnTo>
                    <a:pt x="117" y="846"/>
                  </a:lnTo>
                  <a:lnTo>
                    <a:pt x="115" y="843"/>
                  </a:lnTo>
                  <a:lnTo>
                    <a:pt x="113" y="841"/>
                  </a:lnTo>
                  <a:lnTo>
                    <a:pt x="112" y="840"/>
                  </a:lnTo>
                  <a:lnTo>
                    <a:pt x="112" y="836"/>
                  </a:lnTo>
                  <a:lnTo>
                    <a:pt x="112" y="833"/>
                  </a:lnTo>
                  <a:lnTo>
                    <a:pt x="113" y="830"/>
                  </a:lnTo>
                  <a:lnTo>
                    <a:pt x="113" y="830"/>
                  </a:lnTo>
                  <a:lnTo>
                    <a:pt x="115" y="828"/>
                  </a:lnTo>
                  <a:lnTo>
                    <a:pt x="117" y="828"/>
                  </a:lnTo>
                  <a:lnTo>
                    <a:pt x="117" y="827"/>
                  </a:lnTo>
                  <a:lnTo>
                    <a:pt x="118" y="825"/>
                  </a:lnTo>
                  <a:lnTo>
                    <a:pt x="120" y="820"/>
                  </a:lnTo>
                  <a:lnTo>
                    <a:pt x="122" y="817"/>
                  </a:lnTo>
                  <a:lnTo>
                    <a:pt x="122" y="812"/>
                  </a:lnTo>
                  <a:lnTo>
                    <a:pt x="122" y="809"/>
                  </a:lnTo>
                  <a:lnTo>
                    <a:pt x="122" y="805"/>
                  </a:lnTo>
                  <a:lnTo>
                    <a:pt x="120" y="804"/>
                  </a:lnTo>
                  <a:lnTo>
                    <a:pt x="120" y="802"/>
                  </a:lnTo>
                  <a:lnTo>
                    <a:pt x="120" y="799"/>
                  </a:lnTo>
                  <a:lnTo>
                    <a:pt x="120" y="796"/>
                  </a:lnTo>
                  <a:lnTo>
                    <a:pt x="118" y="792"/>
                  </a:lnTo>
                  <a:lnTo>
                    <a:pt x="118" y="791"/>
                  </a:lnTo>
                  <a:lnTo>
                    <a:pt x="118" y="789"/>
                  </a:lnTo>
                  <a:lnTo>
                    <a:pt x="117" y="789"/>
                  </a:lnTo>
                  <a:lnTo>
                    <a:pt x="115" y="787"/>
                  </a:lnTo>
                  <a:lnTo>
                    <a:pt x="115" y="786"/>
                  </a:lnTo>
                  <a:lnTo>
                    <a:pt x="115" y="784"/>
                  </a:lnTo>
                  <a:lnTo>
                    <a:pt x="115" y="782"/>
                  </a:lnTo>
                  <a:lnTo>
                    <a:pt x="117" y="781"/>
                  </a:lnTo>
                  <a:lnTo>
                    <a:pt x="117" y="779"/>
                  </a:lnTo>
                  <a:lnTo>
                    <a:pt x="118" y="779"/>
                  </a:lnTo>
                  <a:lnTo>
                    <a:pt x="120" y="778"/>
                  </a:lnTo>
                  <a:lnTo>
                    <a:pt x="123" y="776"/>
                  </a:lnTo>
                  <a:lnTo>
                    <a:pt x="125" y="774"/>
                  </a:lnTo>
                  <a:lnTo>
                    <a:pt x="125" y="771"/>
                  </a:lnTo>
                  <a:lnTo>
                    <a:pt x="125" y="769"/>
                  </a:lnTo>
                  <a:lnTo>
                    <a:pt x="126" y="768"/>
                  </a:lnTo>
                  <a:lnTo>
                    <a:pt x="128" y="766"/>
                  </a:lnTo>
                  <a:lnTo>
                    <a:pt x="130" y="763"/>
                  </a:lnTo>
                  <a:lnTo>
                    <a:pt x="131" y="761"/>
                  </a:lnTo>
                  <a:lnTo>
                    <a:pt x="133" y="760"/>
                  </a:lnTo>
                  <a:lnTo>
                    <a:pt x="133" y="758"/>
                  </a:lnTo>
                  <a:lnTo>
                    <a:pt x="131" y="755"/>
                  </a:lnTo>
                  <a:lnTo>
                    <a:pt x="133" y="753"/>
                  </a:lnTo>
                  <a:lnTo>
                    <a:pt x="133" y="750"/>
                  </a:lnTo>
                  <a:lnTo>
                    <a:pt x="133" y="748"/>
                  </a:lnTo>
                  <a:lnTo>
                    <a:pt x="131" y="746"/>
                  </a:lnTo>
                  <a:lnTo>
                    <a:pt x="131" y="740"/>
                  </a:lnTo>
                  <a:lnTo>
                    <a:pt x="133" y="738"/>
                  </a:lnTo>
                  <a:lnTo>
                    <a:pt x="133" y="738"/>
                  </a:lnTo>
                  <a:lnTo>
                    <a:pt x="135" y="738"/>
                  </a:lnTo>
                  <a:lnTo>
                    <a:pt x="136" y="737"/>
                  </a:lnTo>
                  <a:lnTo>
                    <a:pt x="138" y="735"/>
                  </a:lnTo>
                  <a:lnTo>
                    <a:pt x="140" y="733"/>
                  </a:lnTo>
                  <a:lnTo>
                    <a:pt x="140" y="732"/>
                  </a:lnTo>
                  <a:lnTo>
                    <a:pt x="141" y="730"/>
                  </a:lnTo>
                  <a:lnTo>
                    <a:pt x="141" y="728"/>
                  </a:lnTo>
                  <a:lnTo>
                    <a:pt x="141" y="724"/>
                  </a:lnTo>
                  <a:lnTo>
                    <a:pt x="143" y="724"/>
                  </a:lnTo>
                  <a:lnTo>
                    <a:pt x="143" y="722"/>
                  </a:lnTo>
                  <a:lnTo>
                    <a:pt x="144" y="720"/>
                  </a:lnTo>
                  <a:lnTo>
                    <a:pt x="144" y="719"/>
                  </a:lnTo>
                  <a:lnTo>
                    <a:pt x="146" y="719"/>
                  </a:lnTo>
                  <a:lnTo>
                    <a:pt x="146" y="714"/>
                  </a:lnTo>
                  <a:lnTo>
                    <a:pt x="148" y="710"/>
                  </a:lnTo>
                  <a:lnTo>
                    <a:pt x="148" y="707"/>
                  </a:lnTo>
                  <a:lnTo>
                    <a:pt x="148" y="704"/>
                  </a:lnTo>
                  <a:lnTo>
                    <a:pt x="148" y="701"/>
                  </a:lnTo>
                  <a:lnTo>
                    <a:pt x="148" y="699"/>
                  </a:lnTo>
                  <a:lnTo>
                    <a:pt x="148" y="697"/>
                  </a:lnTo>
                  <a:lnTo>
                    <a:pt x="149" y="694"/>
                  </a:lnTo>
                  <a:lnTo>
                    <a:pt x="151" y="691"/>
                  </a:lnTo>
                  <a:lnTo>
                    <a:pt x="151" y="686"/>
                  </a:lnTo>
                  <a:lnTo>
                    <a:pt x="151" y="681"/>
                  </a:lnTo>
                  <a:lnTo>
                    <a:pt x="149" y="678"/>
                  </a:lnTo>
                  <a:lnTo>
                    <a:pt x="146" y="673"/>
                  </a:lnTo>
                  <a:lnTo>
                    <a:pt x="146" y="671"/>
                  </a:lnTo>
                  <a:lnTo>
                    <a:pt x="144" y="670"/>
                  </a:lnTo>
                  <a:lnTo>
                    <a:pt x="144" y="668"/>
                  </a:lnTo>
                  <a:lnTo>
                    <a:pt x="143" y="666"/>
                  </a:lnTo>
                  <a:lnTo>
                    <a:pt x="143" y="665"/>
                  </a:lnTo>
                  <a:lnTo>
                    <a:pt x="143" y="663"/>
                  </a:lnTo>
                  <a:lnTo>
                    <a:pt x="143" y="661"/>
                  </a:lnTo>
                  <a:lnTo>
                    <a:pt x="143" y="660"/>
                  </a:lnTo>
                  <a:lnTo>
                    <a:pt x="143" y="658"/>
                  </a:lnTo>
                  <a:lnTo>
                    <a:pt x="143" y="655"/>
                  </a:lnTo>
                  <a:lnTo>
                    <a:pt x="144" y="652"/>
                  </a:lnTo>
                  <a:lnTo>
                    <a:pt x="146" y="650"/>
                  </a:lnTo>
                  <a:lnTo>
                    <a:pt x="148" y="648"/>
                  </a:lnTo>
                  <a:lnTo>
                    <a:pt x="149" y="645"/>
                  </a:lnTo>
                  <a:lnTo>
                    <a:pt x="151" y="643"/>
                  </a:lnTo>
                  <a:lnTo>
                    <a:pt x="153" y="642"/>
                  </a:lnTo>
                  <a:lnTo>
                    <a:pt x="153" y="640"/>
                  </a:lnTo>
                  <a:lnTo>
                    <a:pt x="153" y="638"/>
                  </a:lnTo>
                  <a:lnTo>
                    <a:pt x="154" y="637"/>
                  </a:lnTo>
                  <a:lnTo>
                    <a:pt x="156" y="635"/>
                  </a:lnTo>
                  <a:lnTo>
                    <a:pt x="156" y="634"/>
                  </a:lnTo>
                  <a:lnTo>
                    <a:pt x="156" y="632"/>
                  </a:lnTo>
                  <a:lnTo>
                    <a:pt x="156" y="629"/>
                  </a:lnTo>
                  <a:lnTo>
                    <a:pt x="156" y="625"/>
                  </a:lnTo>
                  <a:lnTo>
                    <a:pt x="156" y="624"/>
                  </a:lnTo>
                  <a:lnTo>
                    <a:pt x="156" y="622"/>
                  </a:lnTo>
                  <a:lnTo>
                    <a:pt x="156" y="620"/>
                  </a:lnTo>
                  <a:lnTo>
                    <a:pt x="154" y="617"/>
                  </a:lnTo>
                  <a:lnTo>
                    <a:pt x="154" y="614"/>
                  </a:lnTo>
                  <a:lnTo>
                    <a:pt x="156" y="612"/>
                  </a:lnTo>
                  <a:lnTo>
                    <a:pt x="156" y="611"/>
                  </a:lnTo>
                  <a:lnTo>
                    <a:pt x="156" y="609"/>
                  </a:lnTo>
                  <a:lnTo>
                    <a:pt x="156" y="606"/>
                  </a:lnTo>
                  <a:lnTo>
                    <a:pt x="156" y="604"/>
                  </a:lnTo>
                  <a:lnTo>
                    <a:pt x="158" y="601"/>
                  </a:lnTo>
                  <a:lnTo>
                    <a:pt x="159" y="598"/>
                  </a:lnTo>
                  <a:lnTo>
                    <a:pt x="161" y="594"/>
                  </a:lnTo>
                  <a:lnTo>
                    <a:pt x="162" y="589"/>
                  </a:lnTo>
                  <a:lnTo>
                    <a:pt x="164" y="588"/>
                  </a:lnTo>
                  <a:lnTo>
                    <a:pt x="164" y="586"/>
                  </a:lnTo>
                  <a:lnTo>
                    <a:pt x="166" y="583"/>
                  </a:lnTo>
                  <a:lnTo>
                    <a:pt x="166" y="581"/>
                  </a:lnTo>
                  <a:lnTo>
                    <a:pt x="166" y="580"/>
                  </a:lnTo>
                  <a:lnTo>
                    <a:pt x="166" y="578"/>
                  </a:lnTo>
                  <a:lnTo>
                    <a:pt x="166" y="576"/>
                  </a:lnTo>
                  <a:lnTo>
                    <a:pt x="166" y="571"/>
                  </a:lnTo>
                  <a:lnTo>
                    <a:pt x="166" y="568"/>
                  </a:lnTo>
                  <a:lnTo>
                    <a:pt x="164" y="566"/>
                  </a:lnTo>
                  <a:lnTo>
                    <a:pt x="164" y="563"/>
                  </a:lnTo>
                  <a:lnTo>
                    <a:pt x="164" y="560"/>
                  </a:lnTo>
                  <a:lnTo>
                    <a:pt x="164" y="558"/>
                  </a:lnTo>
                  <a:lnTo>
                    <a:pt x="166" y="557"/>
                  </a:lnTo>
                  <a:lnTo>
                    <a:pt x="166" y="555"/>
                  </a:lnTo>
                  <a:lnTo>
                    <a:pt x="166" y="550"/>
                  </a:lnTo>
                  <a:lnTo>
                    <a:pt x="167" y="548"/>
                  </a:lnTo>
                  <a:lnTo>
                    <a:pt x="166" y="547"/>
                  </a:lnTo>
                  <a:lnTo>
                    <a:pt x="166" y="545"/>
                  </a:lnTo>
                  <a:lnTo>
                    <a:pt x="166" y="545"/>
                  </a:lnTo>
                  <a:lnTo>
                    <a:pt x="166" y="544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7"/>
                  </a:lnTo>
                  <a:lnTo>
                    <a:pt x="166" y="535"/>
                  </a:lnTo>
                  <a:lnTo>
                    <a:pt x="166" y="534"/>
                  </a:lnTo>
                  <a:lnTo>
                    <a:pt x="166" y="532"/>
                  </a:lnTo>
                  <a:lnTo>
                    <a:pt x="166" y="530"/>
                  </a:lnTo>
                  <a:lnTo>
                    <a:pt x="166" y="529"/>
                  </a:lnTo>
                  <a:lnTo>
                    <a:pt x="166" y="527"/>
                  </a:lnTo>
                  <a:lnTo>
                    <a:pt x="167" y="526"/>
                  </a:lnTo>
                  <a:lnTo>
                    <a:pt x="167" y="526"/>
                  </a:lnTo>
                  <a:lnTo>
                    <a:pt x="167" y="524"/>
                  </a:lnTo>
                  <a:lnTo>
                    <a:pt x="167" y="522"/>
                  </a:lnTo>
                  <a:lnTo>
                    <a:pt x="167" y="519"/>
                  </a:lnTo>
                  <a:lnTo>
                    <a:pt x="167" y="517"/>
                  </a:lnTo>
                  <a:lnTo>
                    <a:pt x="166" y="514"/>
                  </a:lnTo>
                  <a:lnTo>
                    <a:pt x="166" y="511"/>
                  </a:lnTo>
                  <a:lnTo>
                    <a:pt x="167" y="511"/>
                  </a:lnTo>
                  <a:lnTo>
                    <a:pt x="167" y="509"/>
                  </a:lnTo>
                  <a:lnTo>
                    <a:pt x="167" y="508"/>
                  </a:lnTo>
                  <a:lnTo>
                    <a:pt x="166" y="504"/>
                  </a:lnTo>
                  <a:lnTo>
                    <a:pt x="167" y="503"/>
                  </a:lnTo>
                  <a:lnTo>
                    <a:pt x="167" y="501"/>
                  </a:lnTo>
                  <a:lnTo>
                    <a:pt x="167" y="498"/>
                  </a:lnTo>
                  <a:lnTo>
                    <a:pt x="167" y="465"/>
                  </a:lnTo>
                  <a:lnTo>
                    <a:pt x="164" y="465"/>
                  </a:lnTo>
                  <a:lnTo>
                    <a:pt x="162" y="465"/>
                  </a:lnTo>
                  <a:lnTo>
                    <a:pt x="161" y="465"/>
                  </a:lnTo>
                  <a:lnTo>
                    <a:pt x="159" y="465"/>
                  </a:lnTo>
                  <a:lnTo>
                    <a:pt x="158" y="465"/>
                  </a:lnTo>
                  <a:lnTo>
                    <a:pt x="158" y="463"/>
                  </a:lnTo>
                  <a:lnTo>
                    <a:pt x="156" y="462"/>
                  </a:lnTo>
                  <a:lnTo>
                    <a:pt x="153" y="458"/>
                  </a:lnTo>
                  <a:lnTo>
                    <a:pt x="151" y="455"/>
                  </a:lnTo>
                  <a:lnTo>
                    <a:pt x="149" y="455"/>
                  </a:lnTo>
                  <a:lnTo>
                    <a:pt x="148" y="453"/>
                  </a:lnTo>
                  <a:lnTo>
                    <a:pt x="146" y="452"/>
                  </a:lnTo>
                  <a:lnTo>
                    <a:pt x="146" y="450"/>
                  </a:lnTo>
                  <a:lnTo>
                    <a:pt x="143" y="447"/>
                  </a:lnTo>
                  <a:lnTo>
                    <a:pt x="140" y="445"/>
                  </a:lnTo>
                  <a:lnTo>
                    <a:pt x="138" y="444"/>
                  </a:lnTo>
                  <a:lnTo>
                    <a:pt x="136" y="444"/>
                  </a:lnTo>
                  <a:lnTo>
                    <a:pt x="133" y="442"/>
                  </a:lnTo>
                  <a:lnTo>
                    <a:pt x="130" y="440"/>
                  </a:lnTo>
                  <a:lnTo>
                    <a:pt x="126" y="439"/>
                  </a:lnTo>
                  <a:lnTo>
                    <a:pt x="125" y="437"/>
                  </a:lnTo>
                  <a:lnTo>
                    <a:pt x="123" y="435"/>
                  </a:lnTo>
                  <a:lnTo>
                    <a:pt x="120" y="434"/>
                  </a:lnTo>
                  <a:lnTo>
                    <a:pt x="117" y="432"/>
                  </a:lnTo>
                  <a:lnTo>
                    <a:pt x="115" y="431"/>
                  </a:lnTo>
                  <a:lnTo>
                    <a:pt x="115" y="429"/>
                  </a:lnTo>
                  <a:lnTo>
                    <a:pt x="113" y="427"/>
                  </a:lnTo>
                  <a:lnTo>
                    <a:pt x="112" y="426"/>
                  </a:lnTo>
                  <a:lnTo>
                    <a:pt x="110" y="424"/>
                  </a:lnTo>
                  <a:lnTo>
                    <a:pt x="108" y="424"/>
                  </a:lnTo>
                  <a:lnTo>
                    <a:pt x="105" y="424"/>
                  </a:lnTo>
                  <a:lnTo>
                    <a:pt x="102" y="424"/>
                  </a:lnTo>
                  <a:lnTo>
                    <a:pt x="99" y="422"/>
                  </a:lnTo>
                  <a:lnTo>
                    <a:pt x="97" y="422"/>
                  </a:lnTo>
                  <a:lnTo>
                    <a:pt x="95" y="421"/>
                  </a:lnTo>
                  <a:lnTo>
                    <a:pt x="92" y="417"/>
                  </a:lnTo>
                  <a:lnTo>
                    <a:pt x="90" y="417"/>
                  </a:lnTo>
                  <a:lnTo>
                    <a:pt x="89" y="416"/>
                  </a:lnTo>
                  <a:lnTo>
                    <a:pt x="87" y="416"/>
                  </a:lnTo>
                  <a:lnTo>
                    <a:pt x="86" y="414"/>
                  </a:lnTo>
                  <a:lnTo>
                    <a:pt x="84" y="413"/>
                  </a:lnTo>
                  <a:lnTo>
                    <a:pt x="84" y="411"/>
                  </a:lnTo>
                  <a:lnTo>
                    <a:pt x="82" y="408"/>
                  </a:lnTo>
                  <a:lnTo>
                    <a:pt x="81" y="404"/>
                  </a:lnTo>
                  <a:lnTo>
                    <a:pt x="81" y="404"/>
                  </a:lnTo>
                  <a:lnTo>
                    <a:pt x="79" y="403"/>
                  </a:lnTo>
                  <a:lnTo>
                    <a:pt x="77" y="403"/>
                  </a:lnTo>
                  <a:lnTo>
                    <a:pt x="77" y="401"/>
                  </a:lnTo>
                  <a:lnTo>
                    <a:pt x="77" y="399"/>
                  </a:lnTo>
                  <a:lnTo>
                    <a:pt x="77" y="398"/>
                  </a:lnTo>
                  <a:lnTo>
                    <a:pt x="77" y="395"/>
                  </a:lnTo>
                  <a:lnTo>
                    <a:pt x="77" y="393"/>
                  </a:lnTo>
                  <a:lnTo>
                    <a:pt x="77" y="390"/>
                  </a:lnTo>
                  <a:lnTo>
                    <a:pt x="77" y="388"/>
                  </a:lnTo>
                  <a:lnTo>
                    <a:pt x="77" y="385"/>
                  </a:lnTo>
                  <a:lnTo>
                    <a:pt x="76" y="381"/>
                  </a:lnTo>
                  <a:lnTo>
                    <a:pt x="74" y="380"/>
                  </a:lnTo>
                  <a:lnTo>
                    <a:pt x="72" y="380"/>
                  </a:lnTo>
                  <a:lnTo>
                    <a:pt x="69" y="377"/>
                  </a:lnTo>
                  <a:lnTo>
                    <a:pt x="68" y="377"/>
                  </a:lnTo>
                  <a:lnTo>
                    <a:pt x="66" y="375"/>
                  </a:lnTo>
                  <a:lnTo>
                    <a:pt x="64" y="373"/>
                  </a:lnTo>
                  <a:lnTo>
                    <a:pt x="64" y="373"/>
                  </a:lnTo>
                  <a:lnTo>
                    <a:pt x="63" y="372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59" y="368"/>
                  </a:lnTo>
                  <a:lnTo>
                    <a:pt x="59" y="365"/>
                  </a:lnTo>
                  <a:lnTo>
                    <a:pt x="59" y="362"/>
                  </a:lnTo>
                  <a:lnTo>
                    <a:pt x="59" y="357"/>
                  </a:lnTo>
                  <a:lnTo>
                    <a:pt x="58" y="354"/>
                  </a:lnTo>
                  <a:lnTo>
                    <a:pt x="56" y="350"/>
                  </a:lnTo>
                  <a:lnTo>
                    <a:pt x="54" y="349"/>
                  </a:lnTo>
                  <a:lnTo>
                    <a:pt x="53" y="347"/>
                  </a:lnTo>
                  <a:lnTo>
                    <a:pt x="51" y="345"/>
                  </a:lnTo>
                  <a:lnTo>
                    <a:pt x="49" y="342"/>
                  </a:lnTo>
                  <a:lnTo>
                    <a:pt x="49" y="341"/>
                  </a:lnTo>
                  <a:lnTo>
                    <a:pt x="48" y="339"/>
                  </a:lnTo>
                  <a:lnTo>
                    <a:pt x="48" y="332"/>
                  </a:lnTo>
                  <a:lnTo>
                    <a:pt x="48" y="329"/>
                  </a:lnTo>
                  <a:lnTo>
                    <a:pt x="46" y="326"/>
                  </a:lnTo>
                  <a:lnTo>
                    <a:pt x="46" y="324"/>
                  </a:lnTo>
                  <a:lnTo>
                    <a:pt x="45" y="323"/>
                  </a:lnTo>
                  <a:lnTo>
                    <a:pt x="41" y="319"/>
                  </a:lnTo>
                  <a:lnTo>
                    <a:pt x="40" y="319"/>
                  </a:lnTo>
                  <a:lnTo>
                    <a:pt x="38" y="318"/>
                  </a:lnTo>
                  <a:lnTo>
                    <a:pt x="38" y="316"/>
                  </a:lnTo>
                  <a:lnTo>
                    <a:pt x="38" y="314"/>
                  </a:lnTo>
                  <a:lnTo>
                    <a:pt x="36" y="313"/>
                  </a:lnTo>
                  <a:lnTo>
                    <a:pt x="36" y="311"/>
                  </a:lnTo>
                  <a:lnTo>
                    <a:pt x="36" y="308"/>
                  </a:lnTo>
                  <a:lnTo>
                    <a:pt x="36" y="305"/>
                  </a:lnTo>
                  <a:lnTo>
                    <a:pt x="35" y="301"/>
                  </a:lnTo>
                  <a:lnTo>
                    <a:pt x="35" y="301"/>
                  </a:lnTo>
                  <a:lnTo>
                    <a:pt x="33" y="300"/>
                  </a:lnTo>
                  <a:lnTo>
                    <a:pt x="31" y="300"/>
                  </a:lnTo>
                  <a:lnTo>
                    <a:pt x="31" y="298"/>
                  </a:lnTo>
                  <a:lnTo>
                    <a:pt x="30" y="296"/>
                  </a:lnTo>
                  <a:lnTo>
                    <a:pt x="30" y="295"/>
                  </a:lnTo>
                  <a:lnTo>
                    <a:pt x="28" y="291"/>
                  </a:lnTo>
                  <a:lnTo>
                    <a:pt x="27" y="290"/>
                  </a:lnTo>
                  <a:lnTo>
                    <a:pt x="25" y="287"/>
                  </a:lnTo>
                  <a:lnTo>
                    <a:pt x="23" y="287"/>
                  </a:lnTo>
                  <a:lnTo>
                    <a:pt x="20" y="285"/>
                  </a:lnTo>
                  <a:lnTo>
                    <a:pt x="18" y="283"/>
                  </a:lnTo>
                  <a:lnTo>
                    <a:pt x="17" y="283"/>
                  </a:lnTo>
                  <a:lnTo>
                    <a:pt x="15" y="283"/>
                  </a:lnTo>
                  <a:lnTo>
                    <a:pt x="13" y="283"/>
                  </a:lnTo>
                  <a:lnTo>
                    <a:pt x="12" y="283"/>
                  </a:lnTo>
                  <a:lnTo>
                    <a:pt x="10" y="283"/>
                  </a:lnTo>
                  <a:lnTo>
                    <a:pt x="7" y="282"/>
                  </a:lnTo>
                  <a:lnTo>
                    <a:pt x="7" y="280"/>
                  </a:lnTo>
                  <a:lnTo>
                    <a:pt x="5" y="278"/>
                  </a:lnTo>
                  <a:lnTo>
                    <a:pt x="5" y="277"/>
                  </a:lnTo>
                  <a:lnTo>
                    <a:pt x="5" y="275"/>
                  </a:lnTo>
                  <a:lnTo>
                    <a:pt x="5" y="272"/>
                  </a:lnTo>
                  <a:lnTo>
                    <a:pt x="5" y="269"/>
                  </a:lnTo>
                  <a:lnTo>
                    <a:pt x="5" y="265"/>
                  </a:lnTo>
                  <a:lnTo>
                    <a:pt x="5" y="264"/>
                  </a:lnTo>
                  <a:lnTo>
                    <a:pt x="4" y="262"/>
                  </a:lnTo>
                  <a:lnTo>
                    <a:pt x="4" y="262"/>
                  </a:lnTo>
                  <a:lnTo>
                    <a:pt x="2" y="260"/>
                  </a:lnTo>
                  <a:lnTo>
                    <a:pt x="0" y="259"/>
                  </a:lnTo>
                  <a:lnTo>
                    <a:pt x="0" y="255"/>
                  </a:lnTo>
                  <a:lnTo>
                    <a:pt x="0" y="254"/>
                  </a:lnTo>
                  <a:lnTo>
                    <a:pt x="0" y="249"/>
                  </a:lnTo>
                  <a:lnTo>
                    <a:pt x="2" y="247"/>
                  </a:lnTo>
                  <a:lnTo>
                    <a:pt x="4" y="247"/>
                  </a:lnTo>
                  <a:lnTo>
                    <a:pt x="5" y="246"/>
                  </a:lnTo>
                  <a:lnTo>
                    <a:pt x="7" y="244"/>
                  </a:lnTo>
                  <a:lnTo>
                    <a:pt x="9" y="244"/>
                  </a:lnTo>
                  <a:lnTo>
                    <a:pt x="10" y="242"/>
                  </a:lnTo>
                  <a:lnTo>
                    <a:pt x="10" y="241"/>
                  </a:lnTo>
                  <a:lnTo>
                    <a:pt x="10" y="239"/>
                  </a:lnTo>
                  <a:lnTo>
                    <a:pt x="10" y="236"/>
                  </a:lnTo>
                  <a:lnTo>
                    <a:pt x="10" y="233"/>
                  </a:lnTo>
                  <a:lnTo>
                    <a:pt x="13" y="233"/>
                  </a:lnTo>
                  <a:lnTo>
                    <a:pt x="15" y="233"/>
                  </a:lnTo>
                  <a:lnTo>
                    <a:pt x="18" y="233"/>
                  </a:lnTo>
                  <a:lnTo>
                    <a:pt x="22" y="231"/>
                  </a:lnTo>
                  <a:lnTo>
                    <a:pt x="25" y="231"/>
                  </a:lnTo>
                  <a:lnTo>
                    <a:pt x="25" y="229"/>
                  </a:lnTo>
                  <a:lnTo>
                    <a:pt x="25" y="228"/>
                  </a:lnTo>
                  <a:lnTo>
                    <a:pt x="25" y="221"/>
                  </a:lnTo>
                  <a:lnTo>
                    <a:pt x="22" y="219"/>
                  </a:lnTo>
                  <a:lnTo>
                    <a:pt x="18" y="219"/>
                  </a:lnTo>
                  <a:lnTo>
                    <a:pt x="17" y="221"/>
                  </a:lnTo>
                  <a:lnTo>
                    <a:pt x="13" y="221"/>
                  </a:lnTo>
                  <a:lnTo>
                    <a:pt x="10" y="223"/>
                  </a:lnTo>
                  <a:lnTo>
                    <a:pt x="9" y="219"/>
                  </a:lnTo>
                  <a:lnTo>
                    <a:pt x="7" y="216"/>
                  </a:lnTo>
                  <a:lnTo>
                    <a:pt x="9" y="215"/>
                  </a:lnTo>
                  <a:lnTo>
                    <a:pt x="9" y="213"/>
                  </a:lnTo>
                  <a:lnTo>
                    <a:pt x="9" y="211"/>
                  </a:lnTo>
                  <a:lnTo>
                    <a:pt x="7" y="210"/>
                  </a:lnTo>
                  <a:lnTo>
                    <a:pt x="9" y="208"/>
                  </a:lnTo>
                  <a:lnTo>
                    <a:pt x="9" y="206"/>
                  </a:lnTo>
                  <a:lnTo>
                    <a:pt x="9" y="203"/>
                  </a:lnTo>
                  <a:lnTo>
                    <a:pt x="9" y="200"/>
                  </a:lnTo>
                  <a:lnTo>
                    <a:pt x="9" y="197"/>
                  </a:lnTo>
                  <a:lnTo>
                    <a:pt x="9" y="193"/>
                  </a:lnTo>
                  <a:lnTo>
                    <a:pt x="9" y="190"/>
                  </a:lnTo>
                  <a:lnTo>
                    <a:pt x="22" y="190"/>
                  </a:lnTo>
                  <a:lnTo>
                    <a:pt x="22" y="187"/>
                  </a:lnTo>
                  <a:lnTo>
                    <a:pt x="22" y="182"/>
                  </a:lnTo>
                  <a:lnTo>
                    <a:pt x="25" y="179"/>
                  </a:lnTo>
                  <a:lnTo>
                    <a:pt x="25" y="177"/>
                  </a:lnTo>
                  <a:lnTo>
                    <a:pt x="27" y="175"/>
                  </a:lnTo>
                  <a:lnTo>
                    <a:pt x="30" y="174"/>
                  </a:lnTo>
                  <a:lnTo>
                    <a:pt x="33" y="172"/>
                  </a:lnTo>
                  <a:lnTo>
                    <a:pt x="36" y="172"/>
                  </a:lnTo>
                  <a:lnTo>
                    <a:pt x="36" y="165"/>
                  </a:lnTo>
                  <a:lnTo>
                    <a:pt x="41" y="162"/>
                  </a:lnTo>
                  <a:lnTo>
                    <a:pt x="46" y="161"/>
                  </a:lnTo>
                  <a:lnTo>
                    <a:pt x="46" y="159"/>
                  </a:lnTo>
                  <a:lnTo>
                    <a:pt x="46" y="157"/>
                  </a:lnTo>
                  <a:lnTo>
                    <a:pt x="45" y="156"/>
                  </a:lnTo>
                  <a:lnTo>
                    <a:pt x="45" y="154"/>
                  </a:lnTo>
                  <a:lnTo>
                    <a:pt x="45" y="149"/>
                  </a:lnTo>
                  <a:lnTo>
                    <a:pt x="48" y="149"/>
                  </a:lnTo>
                  <a:lnTo>
                    <a:pt x="51" y="149"/>
                  </a:lnTo>
                  <a:lnTo>
                    <a:pt x="53" y="149"/>
                  </a:lnTo>
                  <a:lnTo>
                    <a:pt x="54" y="149"/>
                  </a:lnTo>
                  <a:lnTo>
                    <a:pt x="54" y="147"/>
                  </a:lnTo>
                  <a:lnTo>
                    <a:pt x="56" y="146"/>
                  </a:lnTo>
                  <a:lnTo>
                    <a:pt x="56" y="146"/>
                  </a:lnTo>
                  <a:lnTo>
                    <a:pt x="58" y="144"/>
                  </a:lnTo>
                  <a:lnTo>
                    <a:pt x="59" y="143"/>
                  </a:lnTo>
                  <a:lnTo>
                    <a:pt x="61" y="139"/>
                  </a:lnTo>
                  <a:lnTo>
                    <a:pt x="61" y="134"/>
                  </a:lnTo>
                  <a:lnTo>
                    <a:pt x="59" y="131"/>
                  </a:lnTo>
                  <a:lnTo>
                    <a:pt x="59" y="129"/>
                  </a:lnTo>
                  <a:lnTo>
                    <a:pt x="59" y="126"/>
                  </a:lnTo>
                  <a:lnTo>
                    <a:pt x="61" y="125"/>
                  </a:lnTo>
                  <a:lnTo>
                    <a:pt x="63" y="123"/>
                  </a:lnTo>
                  <a:lnTo>
                    <a:pt x="64" y="123"/>
                  </a:lnTo>
                  <a:lnTo>
                    <a:pt x="64" y="121"/>
                  </a:lnTo>
                  <a:lnTo>
                    <a:pt x="66" y="121"/>
                  </a:lnTo>
                  <a:lnTo>
                    <a:pt x="66" y="120"/>
                  </a:lnTo>
                  <a:lnTo>
                    <a:pt x="68" y="118"/>
                  </a:lnTo>
                  <a:lnTo>
                    <a:pt x="68" y="115"/>
                  </a:lnTo>
                  <a:lnTo>
                    <a:pt x="68" y="113"/>
                  </a:lnTo>
                  <a:lnTo>
                    <a:pt x="66" y="110"/>
                  </a:lnTo>
                  <a:lnTo>
                    <a:pt x="66" y="108"/>
                  </a:lnTo>
                  <a:lnTo>
                    <a:pt x="64" y="105"/>
                  </a:lnTo>
                  <a:lnTo>
                    <a:pt x="63" y="102"/>
                  </a:lnTo>
                  <a:lnTo>
                    <a:pt x="63" y="100"/>
                  </a:lnTo>
                  <a:lnTo>
                    <a:pt x="63" y="98"/>
                  </a:lnTo>
                  <a:lnTo>
                    <a:pt x="61" y="93"/>
                  </a:lnTo>
                  <a:lnTo>
                    <a:pt x="61" y="90"/>
                  </a:lnTo>
                  <a:lnTo>
                    <a:pt x="63" y="85"/>
                  </a:lnTo>
                  <a:lnTo>
                    <a:pt x="59" y="85"/>
                  </a:lnTo>
                  <a:lnTo>
                    <a:pt x="58" y="85"/>
                  </a:lnTo>
                  <a:lnTo>
                    <a:pt x="56" y="85"/>
                  </a:lnTo>
                  <a:lnTo>
                    <a:pt x="54" y="85"/>
                  </a:lnTo>
                  <a:lnTo>
                    <a:pt x="54" y="84"/>
                  </a:lnTo>
                  <a:lnTo>
                    <a:pt x="54" y="82"/>
                  </a:lnTo>
                  <a:lnTo>
                    <a:pt x="54" y="82"/>
                  </a:lnTo>
                  <a:lnTo>
                    <a:pt x="54" y="80"/>
                  </a:lnTo>
                  <a:lnTo>
                    <a:pt x="54" y="79"/>
                  </a:lnTo>
                  <a:lnTo>
                    <a:pt x="56" y="77"/>
                  </a:lnTo>
                  <a:lnTo>
                    <a:pt x="58" y="77"/>
                  </a:lnTo>
                  <a:lnTo>
                    <a:pt x="58" y="75"/>
                  </a:lnTo>
                  <a:lnTo>
                    <a:pt x="58" y="74"/>
                  </a:lnTo>
                  <a:lnTo>
                    <a:pt x="58" y="72"/>
                  </a:lnTo>
                  <a:lnTo>
                    <a:pt x="59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4" y="67"/>
                  </a:lnTo>
                  <a:lnTo>
                    <a:pt x="68" y="66"/>
                  </a:lnTo>
                  <a:lnTo>
                    <a:pt x="69" y="64"/>
                  </a:lnTo>
                  <a:lnTo>
                    <a:pt x="69" y="64"/>
                  </a:lnTo>
                  <a:lnTo>
                    <a:pt x="71" y="62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71" y="57"/>
                  </a:lnTo>
                  <a:lnTo>
                    <a:pt x="72" y="56"/>
                  </a:lnTo>
                  <a:lnTo>
                    <a:pt x="72" y="54"/>
                  </a:lnTo>
                  <a:lnTo>
                    <a:pt x="74" y="53"/>
                  </a:lnTo>
                  <a:lnTo>
                    <a:pt x="74" y="51"/>
                  </a:lnTo>
                  <a:lnTo>
                    <a:pt x="74" y="49"/>
                  </a:lnTo>
                  <a:lnTo>
                    <a:pt x="77" y="49"/>
                  </a:lnTo>
                  <a:lnTo>
                    <a:pt x="81" y="49"/>
                  </a:lnTo>
                  <a:lnTo>
                    <a:pt x="82" y="48"/>
                  </a:lnTo>
                  <a:lnTo>
                    <a:pt x="84" y="48"/>
                  </a:lnTo>
                  <a:lnTo>
                    <a:pt x="86" y="48"/>
                  </a:lnTo>
                  <a:lnTo>
                    <a:pt x="87" y="46"/>
                  </a:lnTo>
                  <a:lnTo>
                    <a:pt x="90" y="43"/>
                  </a:lnTo>
                  <a:lnTo>
                    <a:pt x="90" y="25"/>
                  </a:lnTo>
                  <a:lnTo>
                    <a:pt x="92" y="25"/>
                  </a:lnTo>
                  <a:lnTo>
                    <a:pt x="95" y="25"/>
                  </a:lnTo>
                  <a:lnTo>
                    <a:pt x="97" y="25"/>
                  </a:lnTo>
                  <a:lnTo>
                    <a:pt x="99" y="25"/>
                  </a:lnTo>
                  <a:lnTo>
                    <a:pt x="102" y="23"/>
                  </a:lnTo>
                  <a:lnTo>
                    <a:pt x="107" y="23"/>
                  </a:lnTo>
                  <a:lnTo>
                    <a:pt x="108" y="21"/>
                  </a:lnTo>
                  <a:lnTo>
                    <a:pt x="110" y="21"/>
                  </a:lnTo>
                  <a:lnTo>
                    <a:pt x="113" y="20"/>
                  </a:lnTo>
                  <a:lnTo>
                    <a:pt x="115" y="18"/>
                  </a:lnTo>
                  <a:lnTo>
                    <a:pt x="117" y="16"/>
                  </a:lnTo>
                  <a:lnTo>
                    <a:pt x="120" y="15"/>
                  </a:lnTo>
                  <a:lnTo>
                    <a:pt x="122" y="13"/>
                  </a:lnTo>
                  <a:lnTo>
                    <a:pt x="123" y="13"/>
                  </a:lnTo>
                  <a:lnTo>
                    <a:pt x="141" y="13"/>
                  </a:lnTo>
                  <a:lnTo>
                    <a:pt x="141" y="10"/>
                  </a:lnTo>
                  <a:lnTo>
                    <a:pt x="141" y="7"/>
                  </a:lnTo>
                  <a:lnTo>
                    <a:pt x="141" y="5"/>
                  </a:lnTo>
                  <a:lnTo>
                    <a:pt x="143" y="3"/>
                  </a:lnTo>
                  <a:lnTo>
                    <a:pt x="144" y="2"/>
                  </a:lnTo>
                  <a:lnTo>
                    <a:pt x="146" y="2"/>
                  </a:lnTo>
                  <a:lnTo>
                    <a:pt x="149" y="0"/>
                  </a:lnTo>
                  <a:lnTo>
                    <a:pt x="151" y="0"/>
                  </a:lnTo>
                  <a:lnTo>
                    <a:pt x="1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3787776" y="2881313"/>
              <a:ext cx="5576888" cy="2030413"/>
            </a:xfrm>
            <a:custGeom>
              <a:avLst/>
              <a:gdLst>
                <a:gd name="T0" fmla="*/ 3045 w 3513"/>
                <a:gd name="T1" fmla="*/ 608 h 1279"/>
                <a:gd name="T2" fmla="*/ 3066 w 3513"/>
                <a:gd name="T3" fmla="*/ 573 h 1279"/>
                <a:gd name="T4" fmla="*/ 3125 w 3513"/>
                <a:gd name="T5" fmla="*/ 565 h 1279"/>
                <a:gd name="T6" fmla="*/ 3120 w 3513"/>
                <a:gd name="T7" fmla="*/ 582 h 1279"/>
                <a:gd name="T8" fmla="*/ 3140 w 3513"/>
                <a:gd name="T9" fmla="*/ 523 h 1279"/>
                <a:gd name="T10" fmla="*/ 3153 w 3513"/>
                <a:gd name="T11" fmla="*/ 567 h 1279"/>
                <a:gd name="T12" fmla="*/ 95 w 3513"/>
                <a:gd name="T13" fmla="*/ 452 h 1279"/>
                <a:gd name="T14" fmla="*/ 3089 w 3513"/>
                <a:gd name="T15" fmla="*/ 452 h 1279"/>
                <a:gd name="T16" fmla="*/ 3115 w 3513"/>
                <a:gd name="T17" fmla="*/ 493 h 1279"/>
                <a:gd name="T18" fmla="*/ 3078 w 3513"/>
                <a:gd name="T19" fmla="*/ 488 h 1279"/>
                <a:gd name="T20" fmla="*/ 218 w 3513"/>
                <a:gd name="T21" fmla="*/ 441 h 1279"/>
                <a:gd name="T22" fmla="*/ 285 w 3513"/>
                <a:gd name="T23" fmla="*/ 460 h 1279"/>
                <a:gd name="T24" fmla="*/ 180 w 3513"/>
                <a:gd name="T25" fmla="*/ 460 h 1279"/>
                <a:gd name="T26" fmla="*/ 108 w 3513"/>
                <a:gd name="T27" fmla="*/ 429 h 1279"/>
                <a:gd name="T28" fmla="*/ 10 w 3513"/>
                <a:gd name="T29" fmla="*/ 403 h 1279"/>
                <a:gd name="T30" fmla="*/ 3112 w 3513"/>
                <a:gd name="T31" fmla="*/ 362 h 1279"/>
                <a:gd name="T32" fmla="*/ 3100 w 3513"/>
                <a:gd name="T33" fmla="*/ 352 h 1279"/>
                <a:gd name="T34" fmla="*/ 1433 w 3513"/>
                <a:gd name="T35" fmla="*/ 153 h 1279"/>
                <a:gd name="T36" fmla="*/ 1434 w 3513"/>
                <a:gd name="T37" fmla="*/ 215 h 1279"/>
                <a:gd name="T38" fmla="*/ 1559 w 3513"/>
                <a:gd name="T39" fmla="*/ 264 h 1279"/>
                <a:gd name="T40" fmla="*/ 1658 w 3513"/>
                <a:gd name="T41" fmla="*/ 246 h 1279"/>
                <a:gd name="T42" fmla="*/ 1773 w 3513"/>
                <a:gd name="T43" fmla="*/ 297 h 1279"/>
                <a:gd name="T44" fmla="*/ 1824 w 3513"/>
                <a:gd name="T45" fmla="*/ 400 h 1279"/>
                <a:gd name="T46" fmla="*/ 1874 w 3513"/>
                <a:gd name="T47" fmla="*/ 506 h 1279"/>
                <a:gd name="T48" fmla="*/ 1933 w 3513"/>
                <a:gd name="T49" fmla="*/ 565 h 1279"/>
                <a:gd name="T50" fmla="*/ 2033 w 3513"/>
                <a:gd name="T51" fmla="*/ 608 h 1279"/>
                <a:gd name="T52" fmla="*/ 1965 w 3513"/>
                <a:gd name="T53" fmla="*/ 694 h 1279"/>
                <a:gd name="T54" fmla="*/ 1874 w 3513"/>
                <a:gd name="T55" fmla="*/ 798 h 1279"/>
                <a:gd name="T56" fmla="*/ 1884 w 3513"/>
                <a:gd name="T57" fmla="*/ 933 h 1279"/>
                <a:gd name="T58" fmla="*/ 1814 w 3513"/>
                <a:gd name="T59" fmla="*/ 1023 h 1279"/>
                <a:gd name="T60" fmla="*/ 1788 w 3513"/>
                <a:gd name="T61" fmla="*/ 1125 h 1279"/>
                <a:gd name="T62" fmla="*/ 1737 w 3513"/>
                <a:gd name="T63" fmla="*/ 1205 h 1279"/>
                <a:gd name="T64" fmla="*/ 1665 w 3513"/>
                <a:gd name="T65" fmla="*/ 1271 h 1279"/>
                <a:gd name="T66" fmla="*/ 1552 w 3513"/>
                <a:gd name="T67" fmla="*/ 1235 h 1279"/>
                <a:gd name="T68" fmla="*/ 1501 w 3513"/>
                <a:gd name="T69" fmla="*/ 1135 h 1279"/>
                <a:gd name="T70" fmla="*/ 1455 w 3513"/>
                <a:gd name="T71" fmla="*/ 1012 h 1279"/>
                <a:gd name="T72" fmla="*/ 1483 w 3513"/>
                <a:gd name="T73" fmla="*/ 894 h 1279"/>
                <a:gd name="T74" fmla="*/ 1439 w 3513"/>
                <a:gd name="T75" fmla="*/ 786 h 1279"/>
                <a:gd name="T76" fmla="*/ 1424 w 3513"/>
                <a:gd name="T77" fmla="*/ 712 h 1279"/>
                <a:gd name="T78" fmla="*/ 1318 w 3513"/>
                <a:gd name="T79" fmla="*/ 644 h 1279"/>
                <a:gd name="T80" fmla="*/ 1223 w 3513"/>
                <a:gd name="T81" fmla="*/ 657 h 1279"/>
                <a:gd name="T82" fmla="*/ 1123 w 3513"/>
                <a:gd name="T83" fmla="*/ 649 h 1279"/>
                <a:gd name="T84" fmla="*/ 1061 w 3513"/>
                <a:gd name="T85" fmla="*/ 575 h 1279"/>
                <a:gd name="T86" fmla="*/ 1025 w 3513"/>
                <a:gd name="T87" fmla="*/ 506 h 1279"/>
                <a:gd name="T88" fmla="*/ 1023 w 3513"/>
                <a:gd name="T89" fmla="*/ 401 h 1279"/>
                <a:gd name="T90" fmla="*/ 1079 w 3513"/>
                <a:gd name="T91" fmla="*/ 311 h 1279"/>
                <a:gd name="T92" fmla="*/ 1176 w 3513"/>
                <a:gd name="T93" fmla="*/ 200 h 1279"/>
                <a:gd name="T94" fmla="*/ 1267 w 3513"/>
                <a:gd name="T95" fmla="*/ 174 h 1279"/>
                <a:gd name="T96" fmla="*/ 3498 w 3513"/>
                <a:gd name="T97" fmla="*/ 22 h 1279"/>
                <a:gd name="T98" fmla="*/ 3430 w 3513"/>
                <a:gd name="T99" fmla="*/ 61 h 1279"/>
                <a:gd name="T100" fmla="*/ 3412 w 3513"/>
                <a:gd name="T101" fmla="*/ 90 h 1279"/>
                <a:gd name="T102" fmla="*/ 3392 w 3513"/>
                <a:gd name="T103" fmla="*/ 182 h 1279"/>
                <a:gd name="T104" fmla="*/ 3312 w 3513"/>
                <a:gd name="T105" fmla="*/ 207 h 1279"/>
                <a:gd name="T106" fmla="*/ 3308 w 3513"/>
                <a:gd name="T107" fmla="*/ 197 h 1279"/>
                <a:gd name="T108" fmla="*/ 3258 w 3513"/>
                <a:gd name="T109" fmla="*/ 213 h 1279"/>
                <a:gd name="T110" fmla="*/ 3243 w 3513"/>
                <a:gd name="T111" fmla="*/ 226 h 1279"/>
                <a:gd name="T112" fmla="*/ 3272 w 3513"/>
                <a:gd name="T113" fmla="*/ 181 h 1279"/>
                <a:gd name="T114" fmla="*/ 3336 w 3513"/>
                <a:gd name="T115" fmla="*/ 148 h 1279"/>
                <a:gd name="T116" fmla="*/ 3379 w 3513"/>
                <a:gd name="T117" fmla="*/ 127 h 1279"/>
                <a:gd name="T118" fmla="*/ 3377 w 3513"/>
                <a:gd name="T119" fmla="*/ 58 h 1279"/>
                <a:gd name="T120" fmla="*/ 3408 w 3513"/>
                <a:gd name="T121" fmla="*/ 15 h 1279"/>
                <a:gd name="T122" fmla="*/ 3472 w 3513"/>
                <a:gd name="T123" fmla="*/ 18 h 1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13" h="1279">
                  <a:moveTo>
                    <a:pt x="3084" y="544"/>
                  </a:moveTo>
                  <a:lnTo>
                    <a:pt x="3084" y="547"/>
                  </a:lnTo>
                  <a:lnTo>
                    <a:pt x="3084" y="552"/>
                  </a:lnTo>
                  <a:lnTo>
                    <a:pt x="3082" y="555"/>
                  </a:lnTo>
                  <a:lnTo>
                    <a:pt x="3082" y="557"/>
                  </a:lnTo>
                  <a:lnTo>
                    <a:pt x="3082" y="559"/>
                  </a:lnTo>
                  <a:lnTo>
                    <a:pt x="3082" y="562"/>
                  </a:lnTo>
                  <a:lnTo>
                    <a:pt x="3082" y="565"/>
                  </a:lnTo>
                  <a:lnTo>
                    <a:pt x="3082" y="567"/>
                  </a:lnTo>
                  <a:lnTo>
                    <a:pt x="3081" y="570"/>
                  </a:lnTo>
                  <a:lnTo>
                    <a:pt x="3081" y="570"/>
                  </a:lnTo>
                  <a:lnTo>
                    <a:pt x="3079" y="570"/>
                  </a:lnTo>
                  <a:lnTo>
                    <a:pt x="3078" y="572"/>
                  </a:lnTo>
                  <a:lnTo>
                    <a:pt x="3078" y="572"/>
                  </a:lnTo>
                  <a:lnTo>
                    <a:pt x="3076" y="573"/>
                  </a:lnTo>
                  <a:lnTo>
                    <a:pt x="3073" y="575"/>
                  </a:lnTo>
                  <a:lnTo>
                    <a:pt x="3071" y="578"/>
                  </a:lnTo>
                  <a:lnTo>
                    <a:pt x="3069" y="582"/>
                  </a:lnTo>
                  <a:lnTo>
                    <a:pt x="3069" y="585"/>
                  </a:lnTo>
                  <a:lnTo>
                    <a:pt x="3069" y="588"/>
                  </a:lnTo>
                  <a:lnTo>
                    <a:pt x="3069" y="591"/>
                  </a:lnTo>
                  <a:lnTo>
                    <a:pt x="3066" y="591"/>
                  </a:lnTo>
                  <a:lnTo>
                    <a:pt x="3061" y="591"/>
                  </a:lnTo>
                  <a:lnTo>
                    <a:pt x="3060" y="593"/>
                  </a:lnTo>
                  <a:lnTo>
                    <a:pt x="3058" y="593"/>
                  </a:lnTo>
                  <a:lnTo>
                    <a:pt x="3058" y="593"/>
                  </a:lnTo>
                  <a:lnTo>
                    <a:pt x="3056" y="595"/>
                  </a:lnTo>
                  <a:lnTo>
                    <a:pt x="3053" y="596"/>
                  </a:lnTo>
                  <a:lnTo>
                    <a:pt x="3051" y="600"/>
                  </a:lnTo>
                  <a:lnTo>
                    <a:pt x="3051" y="601"/>
                  </a:lnTo>
                  <a:lnTo>
                    <a:pt x="3051" y="603"/>
                  </a:lnTo>
                  <a:lnTo>
                    <a:pt x="3050" y="604"/>
                  </a:lnTo>
                  <a:lnTo>
                    <a:pt x="3048" y="606"/>
                  </a:lnTo>
                  <a:lnTo>
                    <a:pt x="3046" y="608"/>
                  </a:lnTo>
                  <a:lnTo>
                    <a:pt x="3045" y="608"/>
                  </a:lnTo>
                  <a:lnTo>
                    <a:pt x="3043" y="608"/>
                  </a:lnTo>
                  <a:lnTo>
                    <a:pt x="3042" y="608"/>
                  </a:lnTo>
                  <a:lnTo>
                    <a:pt x="3040" y="608"/>
                  </a:lnTo>
                  <a:lnTo>
                    <a:pt x="3038" y="609"/>
                  </a:lnTo>
                  <a:lnTo>
                    <a:pt x="3037" y="608"/>
                  </a:lnTo>
                  <a:lnTo>
                    <a:pt x="3037" y="608"/>
                  </a:lnTo>
                  <a:lnTo>
                    <a:pt x="3037" y="604"/>
                  </a:lnTo>
                  <a:lnTo>
                    <a:pt x="3038" y="601"/>
                  </a:lnTo>
                  <a:lnTo>
                    <a:pt x="3040" y="600"/>
                  </a:lnTo>
                  <a:lnTo>
                    <a:pt x="3040" y="598"/>
                  </a:lnTo>
                  <a:lnTo>
                    <a:pt x="3042" y="598"/>
                  </a:lnTo>
                  <a:lnTo>
                    <a:pt x="3043" y="598"/>
                  </a:lnTo>
                  <a:lnTo>
                    <a:pt x="3046" y="598"/>
                  </a:lnTo>
                  <a:lnTo>
                    <a:pt x="3048" y="596"/>
                  </a:lnTo>
                  <a:lnTo>
                    <a:pt x="3050" y="595"/>
                  </a:lnTo>
                  <a:lnTo>
                    <a:pt x="3050" y="595"/>
                  </a:lnTo>
                  <a:lnTo>
                    <a:pt x="3050" y="593"/>
                  </a:lnTo>
                  <a:lnTo>
                    <a:pt x="3051" y="593"/>
                  </a:lnTo>
                  <a:lnTo>
                    <a:pt x="3053" y="591"/>
                  </a:lnTo>
                  <a:lnTo>
                    <a:pt x="3055" y="591"/>
                  </a:lnTo>
                  <a:lnTo>
                    <a:pt x="3058" y="591"/>
                  </a:lnTo>
                  <a:lnTo>
                    <a:pt x="3058" y="590"/>
                  </a:lnTo>
                  <a:lnTo>
                    <a:pt x="3058" y="588"/>
                  </a:lnTo>
                  <a:lnTo>
                    <a:pt x="3060" y="586"/>
                  </a:lnTo>
                  <a:lnTo>
                    <a:pt x="3061" y="585"/>
                  </a:lnTo>
                  <a:lnTo>
                    <a:pt x="3061" y="583"/>
                  </a:lnTo>
                  <a:lnTo>
                    <a:pt x="3063" y="583"/>
                  </a:lnTo>
                  <a:lnTo>
                    <a:pt x="3063" y="582"/>
                  </a:lnTo>
                  <a:lnTo>
                    <a:pt x="3063" y="580"/>
                  </a:lnTo>
                  <a:lnTo>
                    <a:pt x="3063" y="578"/>
                  </a:lnTo>
                  <a:lnTo>
                    <a:pt x="3063" y="577"/>
                  </a:lnTo>
                  <a:lnTo>
                    <a:pt x="3063" y="575"/>
                  </a:lnTo>
                  <a:lnTo>
                    <a:pt x="3064" y="573"/>
                  </a:lnTo>
                  <a:lnTo>
                    <a:pt x="3066" y="573"/>
                  </a:lnTo>
                  <a:lnTo>
                    <a:pt x="3066" y="573"/>
                  </a:lnTo>
                  <a:lnTo>
                    <a:pt x="3068" y="570"/>
                  </a:lnTo>
                  <a:lnTo>
                    <a:pt x="3069" y="567"/>
                  </a:lnTo>
                  <a:lnTo>
                    <a:pt x="3071" y="565"/>
                  </a:lnTo>
                  <a:lnTo>
                    <a:pt x="3073" y="563"/>
                  </a:lnTo>
                  <a:lnTo>
                    <a:pt x="3074" y="560"/>
                  </a:lnTo>
                  <a:lnTo>
                    <a:pt x="3076" y="559"/>
                  </a:lnTo>
                  <a:lnTo>
                    <a:pt x="3078" y="557"/>
                  </a:lnTo>
                  <a:lnTo>
                    <a:pt x="3078" y="555"/>
                  </a:lnTo>
                  <a:lnTo>
                    <a:pt x="3078" y="555"/>
                  </a:lnTo>
                  <a:lnTo>
                    <a:pt x="3078" y="552"/>
                  </a:lnTo>
                  <a:lnTo>
                    <a:pt x="3081" y="550"/>
                  </a:lnTo>
                  <a:lnTo>
                    <a:pt x="3082" y="547"/>
                  </a:lnTo>
                  <a:lnTo>
                    <a:pt x="3084" y="544"/>
                  </a:lnTo>
                  <a:close/>
                  <a:moveTo>
                    <a:pt x="3091" y="532"/>
                  </a:moveTo>
                  <a:lnTo>
                    <a:pt x="3092" y="532"/>
                  </a:lnTo>
                  <a:lnTo>
                    <a:pt x="3096" y="532"/>
                  </a:lnTo>
                  <a:lnTo>
                    <a:pt x="3097" y="534"/>
                  </a:lnTo>
                  <a:lnTo>
                    <a:pt x="3099" y="536"/>
                  </a:lnTo>
                  <a:lnTo>
                    <a:pt x="3100" y="537"/>
                  </a:lnTo>
                  <a:lnTo>
                    <a:pt x="3102" y="539"/>
                  </a:lnTo>
                  <a:lnTo>
                    <a:pt x="3105" y="541"/>
                  </a:lnTo>
                  <a:lnTo>
                    <a:pt x="3109" y="542"/>
                  </a:lnTo>
                  <a:lnTo>
                    <a:pt x="3112" y="544"/>
                  </a:lnTo>
                  <a:lnTo>
                    <a:pt x="3114" y="547"/>
                  </a:lnTo>
                  <a:lnTo>
                    <a:pt x="3115" y="549"/>
                  </a:lnTo>
                  <a:lnTo>
                    <a:pt x="3117" y="550"/>
                  </a:lnTo>
                  <a:lnTo>
                    <a:pt x="3117" y="554"/>
                  </a:lnTo>
                  <a:lnTo>
                    <a:pt x="3117" y="557"/>
                  </a:lnTo>
                  <a:lnTo>
                    <a:pt x="3117" y="559"/>
                  </a:lnTo>
                  <a:lnTo>
                    <a:pt x="3119" y="560"/>
                  </a:lnTo>
                  <a:lnTo>
                    <a:pt x="3119" y="562"/>
                  </a:lnTo>
                  <a:lnTo>
                    <a:pt x="3119" y="563"/>
                  </a:lnTo>
                  <a:lnTo>
                    <a:pt x="3120" y="563"/>
                  </a:lnTo>
                  <a:lnTo>
                    <a:pt x="3122" y="563"/>
                  </a:lnTo>
                  <a:lnTo>
                    <a:pt x="3125" y="565"/>
                  </a:lnTo>
                  <a:lnTo>
                    <a:pt x="3127" y="567"/>
                  </a:lnTo>
                  <a:lnTo>
                    <a:pt x="3128" y="568"/>
                  </a:lnTo>
                  <a:lnTo>
                    <a:pt x="3128" y="570"/>
                  </a:lnTo>
                  <a:lnTo>
                    <a:pt x="3128" y="572"/>
                  </a:lnTo>
                  <a:lnTo>
                    <a:pt x="3128" y="573"/>
                  </a:lnTo>
                  <a:lnTo>
                    <a:pt x="3130" y="575"/>
                  </a:lnTo>
                  <a:lnTo>
                    <a:pt x="3132" y="575"/>
                  </a:lnTo>
                  <a:lnTo>
                    <a:pt x="3133" y="577"/>
                  </a:lnTo>
                  <a:lnTo>
                    <a:pt x="3135" y="577"/>
                  </a:lnTo>
                  <a:lnTo>
                    <a:pt x="3137" y="577"/>
                  </a:lnTo>
                  <a:lnTo>
                    <a:pt x="3138" y="578"/>
                  </a:lnTo>
                  <a:lnTo>
                    <a:pt x="3140" y="580"/>
                  </a:lnTo>
                  <a:lnTo>
                    <a:pt x="3140" y="583"/>
                  </a:lnTo>
                  <a:lnTo>
                    <a:pt x="3140" y="593"/>
                  </a:lnTo>
                  <a:lnTo>
                    <a:pt x="3137" y="591"/>
                  </a:lnTo>
                  <a:lnTo>
                    <a:pt x="3135" y="593"/>
                  </a:lnTo>
                  <a:lnTo>
                    <a:pt x="3133" y="593"/>
                  </a:lnTo>
                  <a:lnTo>
                    <a:pt x="3132" y="593"/>
                  </a:lnTo>
                  <a:lnTo>
                    <a:pt x="3132" y="593"/>
                  </a:lnTo>
                  <a:lnTo>
                    <a:pt x="3132" y="595"/>
                  </a:lnTo>
                  <a:lnTo>
                    <a:pt x="3132" y="595"/>
                  </a:lnTo>
                  <a:lnTo>
                    <a:pt x="3132" y="596"/>
                  </a:lnTo>
                  <a:lnTo>
                    <a:pt x="3130" y="596"/>
                  </a:lnTo>
                  <a:lnTo>
                    <a:pt x="3128" y="596"/>
                  </a:lnTo>
                  <a:lnTo>
                    <a:pt x="3125" y="596"/>
                  </a:lnTo>
                  <a:lnTo>
                    <a:pt x="3123" y="596"/>
                  </a:lnTo>
                  <a:lnTo>
                    <a:pt x="3122" y="595"/>
                  </a:lnTo>
                  <a:lnTo>
                    <a:pt x="3120" y="595"/>
                  </a:lnTo>
                  <a:lnTo>
                    <a:pt x="3119" y="593"/>
                  </a:lnTo>
                  <a:lnTo>
                    <a:pt x="3119" y="590"/>
                  </a:lnTo>
                  <a:lnTo>
                    <a:pt x="3119" y="588"/>
                  </a:lnTo>
                  <a:lnTo>
                    <a:pt x="3119" y="586"/>
                  </a:lnTo>
                  <a:lnTo>
                    <a:pt x="3119" y="585"/>
                  </a:lnTo>
                  <a:lnTo>
                    <a:pt x="3119" y="583"/>
                  </a:lnTo>
                  <a:lnTo>
                    <a:pt x="3120" y="582"/>
                  </a:lnTo>
                  <a:lnTo>
                    <a:pt x="3122" y="580"/>
                  </a:lnTo>
                  <a:lnTo>
                    <a:pt x="3119" y="582"/>
                  </a:lnTo>
                  <a:lnTo>
                    <a:pt x="3115" y="582"/>
                  </a:lnTo>
                  <a:lnTo>
                    <a:pt x="3114" y="580"/>
                  </a:lnTo>
                  <a:lnTo>
                    <a:pt x="3112" y="580"/>
                  </a:lnTo>
                  <a:lnTo>
                    <a:pt x="3110" y="578"/>
                  </a:lnTo>
                  <a:lnTo>
                    <a:pt x="3109" y="577"/>
                  </a:lnTo>
                  <a:lnTo>
                    <a:pt x="3109" y="577"/>
                  </a:lnTo>
                  <a:lnTo>
                    <a:pt x="3107" y="577"/>
                  </a:lnTo>
                  <a:lnTo>
                    <a:pt x="3107" y="575"/>
                  </a:lnTo>
                  <a:lnTo>
                    <a:pt x="3107" y="573"/>
                  </a:lnTo>
                  <a:lnTo>
                    <a:pt x="3105" y="573"/>
                  </a:lnTo>
                  <a:lnTo>
                    <a:pt x="3107" y="572"/>
                  </a:lnTo>
                  <a:lnTo>
                    <a:pt x="3107" y="570"/>
                  </a:lnTo>
                  <a:lnTo>
                    <a:pt x="3107" y="568"/>
                  </a:lnTo>
                  <a:lnTo>
                    <a:pt x="3107" y="565"/>
                  </a:lnTo>
                  <a:lnTo>
                    <a:pt x="3107" y="562"/>
                  </a:lnTo>
                  <a:lnTo>
                    <a:pt x="3105" y="557"/>
                  </a:lnTo>
                  <a:lnTo>
                    <a:pt x="3105" y="555"/>
                  </a:lnTo>
                  <a:lnTo>
                    <a:pt x="3104" y="555"/>
                  </a:lnTo>
                  <a:lnTo>
                    <a:pt x="3104" y="552"/>
                  </a:lnTo>
                  <a:lnTo>
                    <a:pt x="3104" y="549"/>
                  </a:lnTo>
                  <a:lnTo>
                    <a:pt x="3104" y="545"/>
                  </a:lnTo>
                  <a:lnTo>
                    <a:pt x="3102" y="545"/>
                  </a:lnTo>
                  <a:lnTo>
                    <a:pt x="3099" y="545"/>
                  </a:lnTo>
                  <a:lnTo>
                    <a:pt x="3096" y="545"/>
                  </a:lnTo>
                  <a:lnTo>
                    <a:pt x="3094" y="544"/>
                  </a:lnTo>
                  <a:lnTo>
                    <a:pt x="3092" y="542"/>
                  </a:lnTo>
                  <a:lnTo>
                    <a:pt x="3091" y="541"/>
                  </a:lnTo>
                  <a:lnTo>
                    <a:pt x="3091" y="537"/>
                  </a:lnTo>
                  <a:lnTo>
                    <a:pt x="3091" y="536"/>
                  </a:lnTo>
                  <a:lnTo>
                    <a:pt x="3091" y="532"/>
                  </a:lnTo>
                  <a:close/>
                  <a:moveTo>
                    <a:pt x="3133" y="523"/>
                  </a:moveTo>
                  <a:lnTo>
                    <a:pt x="3137" y="523"/>
                  </a:lnTo>
                  <a:lnTo>
                    <a:pt x="3140" y="523"/>
                  </a:lnTo>
                  <a:lnTo>
                    <a:pt x="3140" y="524"/>
                  </a:lnTo>
                  <a:lnTo>
                    <a:pt x="3141" y="524"/>
                  </a:lnTo>
                  <a:lnTo>
                    <a:pt x="3143" y="524"/>
                  </a:lnTo>
                  <a:lnTo>
                    <a:pt x="3145" y="523"/>
                  </a:lnTo>
                  <a:lnTo>
                    <a:pt x="3145" y="532"/>
                  </a:lnTo>
                  <a:lnTo>
                    <a:pt x="3145" y="534"/>
                  </a:lnTo>
                  <a:lnTo>
                    <a:pt x="3145" y="534"/>
                  </a:lnTo>
                  <a:lnTo>
                    <a:pt x="3145" y="536"/>
                  </a:lnTo>
                  <a:lnTo>
                    <a:pt x="3146" y="539"/>
                  </a:lnTo>
                  <a:lnTo>
                    <a:pt x="3146" y="539"/>
                  </a:lnTo>
                  <a:lnTo>
                    <a:pt x="3148" y="539"/>
                  </a:lnTo>
                  <a:lnTo>
                    <a:pt x="3150" y="539"/>
                  </a:lnTo>
                  <a:lnTo>
                    <a:pt x="3151" y="541"/>
                  </a:lnTo>
                  <a:lnTo>
                    <a:pt x="3153" y="542"/>
                  </a:lnTo>
                  <a:lnTo>
                    <a:pt x="3155" y="544"/>
                  </a:lnTo>
                  <a:lnTo>
                    <a:pt x="3156" y="545"/>
                  </a:lnTo>
                  <a:lnTo>
                    <a:pt x="3158" y="547"/>
                  </a:lnTo>
                  <a:lnTo>
                    <a:pt x="3159" y="549"/>
                  </a:lnTo>
                  <a:lnTo>
                    <a:pt x="3159" y="550"/>
                  </a:lnTo>
                  <a:lnTo>
                    <a:pt x="3159" y="552"/>
                  </a:lnTo>
                  <a:lnTo>
                    <a:pt x="3161" y="554"/>
                  </a:lnTo>
                  <a:lnTo>
                    <a:pt x="3163" y="554"/>
                  </a:lnTo>
                  <a:lnTo>
                    <a:pt x="3164" y="557"/>
                  </a:lnTo>
                  <a:lnTo>
                    <a:pt x="3168" y="560"/>
                  </a:lnTo>
                  <a:lnTo>
                    <a:pt x="3168" y="563"/>
                  </a:lnTo>
                  <a:lnTo>
                    <a:pt x="3168" y="563"/>
                  </a:lnTo>
                  <a:lnTo>
                    <a:pt x="3168" y="565"/>
                  </a:lnTo>
                  <a:lnTo>
                    <a:pt x="3168" y="568"/>
                  </a:lnTo>
                  <a:lnTo>
                    <a:pt x="3168" y="572"/>
                  </a:lnTo>
                  <a:lnTo>
                    <a:pt x="3168" y="573"/>
                  </a:lnTo>
                  <a:lnTo>
                    <a:pt x="3168" y="575"/>
                  </a:lnTo>
                  <a:lnTo>
                    <a:pt x="3155" y="575"/>
                  </a:lnTo>
                  <a:lnTo>
                    <a:pt x="3155" y="572"/>
                  </a:lnTo>
                  <a:lnTo>
                    <a:pt x="3155" y="568"/>
                  </a:lnTo>
                  <a:lnTo>
                    <a:pt x="3153" y="567"/>
                  </a:lnTo>
                  <a:lnTo>
                    <a:pt x="3151" y="565"/>
                  </a:lnTo>
                  <a:lnTo>
                    <a:pt x="3150" y="563"/>
                  </a:lnTo>
                  <a:lnTo>
                    <a:pt x="3148" y="563"/>
                  </a:lnTo>
                  <a:lnTo>
                    <a:pt x="3145" y="560"/>
                  </a:lnTo>
                  <a:lnTo>
                    <a:pt x="3141" y="557"/>
                  </a:lnTo>
                  <a:lnTo>
                    <a:pt x="3140" y="557"/>
                  </a:lnTo>
                  <a:lnTo>
                    <a:pt x="3140" y="555"/>
                  </a:lnTo>
                  <a:lnTo>
                    <a:pt x="3138" y="554"/>
                  </a:lnTo>
                  <a:lnTo>
                    <a:pt x="3137" y="552"/>
                  </a:lnTo>
                  <a:lnTo>
                    <a:pt x="3138" y="550"/>
                  </a:lnTo>
                  <a:lnTo>
                    <a:pt x="3137" y="547"/>
                  </a:lnTo>
                  <a:lnTo>
                    <a:pt x="3135" y="545"/>
                  </a:lnTo>
                  <a:lnTo>
                    <a:pt x="3133" y="544"/>
                  </a:lnTo>
                  <a:lnTo>
                    <a:pt x="3132" y="542"/>
                  </a:lnTo>
                  <a:lnTo>
                    <a:pt x="3130" y="542"/>
                  </a:lnTo>
                  <a:lnTo>
                    <a:pt x="3130" y="541"/>
                  </a:lnTo>
                  <a:lnTo>
                    <a:pt x="3130" y="539"/>
                  </a:lnTo>
                  <a:lnTo>
                    <a:pt x="3130" y="539"/>
                  </a:lnTo>
                  <a:lnTo>
                    <a:pt x="3128" y="539"/>
                  </a:lnTo>
                  <a:lnTo>
                    <a:pt x="3127" y="539"/>
                  </a:lnTo>
                  <a:lnTo>
                    <a:pt x="3125" y="537"/>
                  </a:lnTo>
                  <a:lnTo>
                    <a:pt x="3123" y="537"/>
                  </a:lnTo>
                  <a:lnTo>
                    <a:pt x="3122" y="536"/>
                  </a:lnTo>
                  <a:lnTo>
                    <a:pt x="3120" y="534"/>
                  </a:lnTo>
                  <a:lnTo>
                    <a:pt x="3117" y="532"/>
                  </a:lnTo>
                  <a:lnTo>
                    <a:pt x="3114" y="531"/>
                  </a:lnTo>
                  <a:lnTo>
                    <a:pt x="3119" y="529"/>
                  </a:lnTo>
                  <a:lnTo>
                    <a:pt x="3122" y="529"/>
                  </a:lnTo>
                  <a:lnTo>
                    <a:pt x="3125" y="529"/>
                  </a:lnTo>
                  <a:lnTo>
                    <a:pt x="3128" y="527"/>
                  </a:lnTo>
                  <a:lnTo>
                    <a:pt x="3128" y="526"/>
                  </a:lnTo>
                  <a:lnTo>
                    <a:pt x="3128" y="524"/>
                  </a:lnTo>
                  <a:lnTo>
                    <a:pt x="3130" y="524"/>
                  </a:lnTo>
                  <a:lnTo>
                    <a:pt x="3133" y="523"/>
                  </a:lnTo>
                  <a:close/>
                  <a:moveTo>
                    <a:pt x="95" y="452"/>
                  </a:moveTo>
                  <a:lnTo>
                    <a:pt x="115" y="452"/>
                  </a:lnTo>
                  <a:lnTo>
                    <a:pt x="117" y="454"/>
                  </a:lnTo>
                  <a:lnTo>
                    <a:pt x="118" y="455"/>
                  </a:lnTo>
                  <a:lnTo>
                    <a:pt x="121" y="455"/>
                  </a:lnTo>
                  <a:lnTo>
                    <a:pt x="123" y="457"/>
                  </a:lnTo>
                  <a:lnTo>
                    <a:pt x="125" y="457"/>
                  </a:lnTo>
                  <a:lnTo>
                    <a:pt x="128" y="457"/>
                  </a:lnTo>
                  <a:lnTo>
                    <a:pt x="128" y="459"/>
                  </a:lnTo>
                  <a:lnTo>
                    <a:pt x="128" y="460"/>
                  </a:lnTo>
                  <a:lnTo>
                    <a:pt x="128" y="462"/>
                  </a:lnTo>
                  <a:lnTo>
                    <a:pt x="130" y="464"/>
                  </a:lnTo>
                  <a:lnTo>
                    <a:pt x="126" y="467"/>
                  </a:lnTo>
                  <a:lnTo>
                    <a:pt x="125" y="469"/>
                  </a:lnTo>
                  <a:lnTo>
                    <a:pt x="123" y="470"/>
                  </a:lnTo>
                  <a:lnTo>
                    <a:pt x="121" y="470"/>
                  </a:lnTo>
                  <a:lnTo>
                    <a:pt x="118" y="470"/>
                  </a:lnTo>
                  <a:lnTo>
                    <a:pt x="117" y="470"/>
                  </a:lnTo>
                  <a:lnTo>
                    <a:pt x="117" y="469"/>
                  </a:lnTo>
                  <a:lnTo>
                    <a:pt x="117" y="467"/>
                  </a:lnTo>
                  <a:lnTo>
                    <a:pt x="117" y="465"/>
                  </a:lnTo>
                  <a:lnTo>
                    <a:pt x="115" y="464"/>
                  </a:lnTo>
                  <a:lnTo>
                    <a:pt x="112" y="462"/>
                  </a:lnTo>
                  <a:lnTo>
                    <a:pt x="108" y="460"/>
                  </a:lnTo>
                  <a:lnTo>
                    <a:pt x="107" y="460"/>
                  </a:lnTo>
                  <a:lnTo>
                    <a:pt x="105" y="460"/>
                  </a:lnTo>
                  <a:lnTo>
                    <a:pt x="102" y="460"/>
                  </a:lnTo>
                  <a:lnTo>
                    <a:pt x="100" y="460"/>
                  </a:lnTo>
                  <a:lnTo>
                    <a:pt x="98" y="457"/>
                  </a:lnTo>
                  <a:lnTo>
                    <a:pt x="97" y="455"/>
                  </a:lnTo>
                  <a:lnTo>
                    <a:pt x="95" y="452"/>
                  </a:lnTo>
                  <a:close/>
                  <a:moveTo>
                    <a:pt x="2683" y="452"/>
                  </a:moveTo>
                  <a:lnTo>
                    <a:pt x="2683" y="452"/>
                  </a:lnTo>
                  <a:lnTo>
                    <a:pt x="2683" y="452"/>
                  </a:lnTo>
                  <a:lnTo>
                    <a:pt x="2683" y="452"/>
                  </a:lnTo>
                  <a:close/>
                  <a:moveTo>
                    <a:pt x="3089" y="452"/>
                  </a:moveTo>
                  <a:lnTo>
                    <a:pt x="3096" y="452"/>
                  </a:lnTo>
                  <a:lnTo>
                    <a:pt x="3097" y="452"/>
                  </a:lnTo>
                  <a:lnTo>
                    <a:pt x="3099" y="454"/>
                  </a:lnTo>
                  <a:lnTo>
                    <a:pt x="3100" y="454"/>
                  </a:lnTo>
                  <a:lnTo>
                    <a:pt x="3100" y="455"/>
                  </a:lnTo>
                  <a:lnTo>
                    <a:pt x="3102" y="455"/>
                  </a:lnTo>
                  <a:lnTo>
                    <a:pt x="3104" y="457"/>
                  </a:lnTo>
                  <a:lnTo>
                    <a:pt x="3105" y="457"/>
                  </a:lnTo>
                  <a:lnTo>
                    <a:pt x="3107" y="457"/>
                  </a:lnTo>
                  <a:lnTo>
                    <a:pt x="3107" y="457"/>
                  </a:lnTo>
                  <a:lnTo>
                    <a:pt x="3109" y="457"/>
                  </a:lnTo>
                  <a:lnTo>
                    <a:pt x="3110" y="459"/>
                  </a:lnTo>
                  <a:lnTo>
                    <a:pt x="3112" y="460"/>
                  </a:lnTo>
                  <a:lnTo>
                    <a:pt x="3114" y="462"/>
                  </a:lnTo>
                  <a:lnTo>
                    <a:pt x="3114" y="462"/>
                  </a:lnTo>
                  <a:lnTo>
                    <a:pt x="3115" y="464"/>
                  </a:lnTo>
                  <a:lnTo>
                    <a:pt x="3115" y="464"/>
                  </a:lnTo>
                  <a:lnTo>
                    <a:pt x="3115" y="467"/>
                  </a:lnTo>
                  <a:lnTo>
                    <a:pt x="3117" y="469"/>
                  </a:lnTo>
                  <a:lnTo>
                    <a:pt x="3117" y="470"/>
                  </a:lnTo>
                  <a:lnTo>
                    <a:pt x="3119" y="472"/>
                  </a:lnTo>
                  <a:lnTo>
                    <a:pt x="3119" y="472"/>
                  </a:lnTo>
                  <a:lnTo>
                    <a:pt x="3119" y="473"/>
                  </a:lnTo>
                  <a:lnTo>
                    <a:pt x="3119" y="475"/>
                  </a:lnTo>
                  <a:lnTo>
                    <a:pt x="3119" y="477"/>
                  </a:lnTo>
                  <a:lnTo>
                    <a:pt x="3119" y="478"/>
                  </a:lnTo>
                  <a:lnTo>
                    <a:pt x="3119" y="478"/>
                  </a:lnTo>
                  <a:lnTo>
                    <a:pt x="3119" y="480"/>
                  </a:lnTo>
                  <a:lnTo>
                    <a:pt x="3119" y="482"/>
                  </a:lnTo>
                  <a:lnTo>
                    <a:pt x="3119" y="483"/>
                  </a:lnTo>
                  <a:lnTo>
                    <a:pt x="3119" y="485"/>
                  </a:lnTo>
                  <a:lnTo>
                    <a:pt x="3117" y="488"/>
                  </a:lnTo>
                  <a:lnTo>
                    <a:pt x="3117" y="490"/>
                  </a:lnTo>
                  <a:lnTo>
                    <a:pt x="3115" y="491"/>
                  </a:lnTo>
                  <a:lnTo>
                    <a:pt x="3115" y="493"/>
                  </a:lnTo>
                  <a:lnTo>
                    <a:pt x="3114" y="493"/>
                  </a:lnTo>
                  <a:lnTo>
                    <a:pt x="3112" y="495"/>
                  </a:lnTo>
                  <a:lnTo>
                    <a:pt x="3112" y="496"/>
                  </a:lnTo>
                  <a:lnTo>
                    <a:pt x="3112" y="496"/>
                  </a:lnTo>
                  <a:lnTo>
                    <a:pt x="3110" y="498"/>
                  </a:lnTo>
                  <a:lnTo>
                    <a:pt x="3107" y="501"/>
                  </a:lnTo>
                  <a:lnTo>
                    <a:pt x="3105" y="503"/>
                  </a:lnTo>
                  <a:lnTo>
                    <a:pt x="3104" y="505"/>
                  </a:lnTo>
                  <a:lnTo>
                    <a:pt x="3104" y="511"/>
                  </a:lnTo>
                  <a:lnTo>
                    <a:pt x="3105" y="514"/>
                  </a:lnTo>
                  <a:lnTo>
                    <a:pt x="3105" y="516"/>
                  </a:lnTo>
                  <a:lnTo>
                    <a:pt x="3105" y="521"/>
                  </a:lnTo>
                  <a:lnTo>
                    <a:pt x="3099" y="521"/>
                  </a:lnTo>
                  <a:lnTo>
                    <a:pt x="3097" y="521"/>
                  </a:lnTo>
                  <a:lnTo>
                    <a:pt x="3096" y="519"/>
                  </a:lnTo>
                  <a:lnTo>
                    <a:pt x="3094" y="519"/>
                  </a:lnTo>
                  <a:lnTo>
                    <a:pt x="3092" y="518"/>
                  </a:lnTo>
                  <a:lnTo>
                    <a:pt x="3091" y="516"/>
                  </a:lnTo>
                  <a:lnTo>
                    <a:pt x="3091" y="514"/>
                  </a:lnTo>
                  <a:lnTo>
                    <a:pt x="3091" y="513"/>
                  </a:lnTo>
                  <a:lnTo>
                    <a:pt x="3091" y="509"/>
                  </a:lnTo>
                  <a:lnTo>
                    <a:pt x="3092" y="508"/>
                  </a:lnTo>
                  <a:lnTo>
                    <a:pt x="3091" y="508"/>
                  </a:lnTo>
                  <a:lnTo>
                    <a:pt x="3091" y="506"/>
                  </a:lnTo>
                  <a:lnTo>
                    <a:pt x="3089" y="506"/>
                  </a:lnTo>
                  <a:lnTo>
                    <a:pt x="3087" y="505"/>
                  </a:lnTo>
                  <a:lnTo>
                    <a:pt x="3086" y="503"/>
                  </a:lnTo>
                  <a:lnTo>
                    <a:pt x="3084" y="501"/>
                  </a:lnTo>
                  <a:lnTo>
                    <a:pt x="3081" y="500"/>
                  </a:lnTo>
                  <a:lnTo>
                    <a:pt x="3079" y="496"/>
                  </a:lnTo>
                  <a:lnTo>
                    <a:pt x="3078" y="496"/>
                  </a:lnTo>
                  <a:lnTo>
                    <a:pt x="3078" y="495"/>
                  </a:lnTo>
                  <a:lnTo>
                    <a:pt x="3078" y="491"/>
                  </a:lnTo>
                  <a:lnTo>
                    <a:pt x="3078" y="490"/>
                  </a:lnTo>
                  <a:lnTo>
                    <a:pt x="3078" y="488"/>
                  </a:lnTo>
                  <a:lnTo>
                    <a:pt x="3081" y="487"/>
                  </a:lnTo>
                  <a:lnTo>
                    <a:pt x="3086" y="485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0"/>
                  </a:lnTo>
                  <a:lnTo>
                    <a:pt x="3087" y="478"/>
                  </a:lnTo>
                  <a:lnTo>
                    <a:pt x="3087" y="475"/>
                  </a:lnTo>
                  <a:lnTo>
                    <a:pt x="3087" y="473"/>
                  </a:lnTo>
                  <a:lnTo>
                    <a:pt x="3087" y="472"/>
                  </a:lnTo>
                  <a:lnTo>
                    <a:pt x="3087" y="472"/>
                  </a:lnTo>
                  <a:lnTo>
                    <a:pt x="3087" y="470"/>
                  </a:lnTo>
                  <a:lnTo>
                    <a:pt x="3089" y="470"/>
                  </a:lnTo>
                  <a:lnTo>
                    <a:pt x="3089" y="469"/>
                  </a:lnTo>
                  <a:lnTo>
                    <a:pt x="3089" y="467"/>
                  </a:lnTo>
                  <a:lnTo>
                    <a:pt x="3089" y="464"/>
                  </a:lnTo>
                  <a:lnTo>
                    <a:pt x="3089" y="464"/>
                  </a:lnTo>
                  <a:lnTo>
                    <a:pt x="3089" y="462"/>
                  </a:lnTo>
                  <a:lnTo>
                    <a:pt x="3089" y="460"/>
                  </a:lnTo>
                  <a:lnTo>
                    <a:pt x="3089" y="459"/>
                  </a:lnTo>
                  <a:lnTo>
                    <a:pt x="3087" y="459"/>
                  </a:lnTo>
                  <a:lnTo>
                    <a:pt x="3089" y="457"/>
                  </a:lnTo>
                  <a:lnTo>
                    <a:pt x="3089" y="455"/>
                  </a:lnTo>
                  <a:lnTo>
                    <a:pt x="3087" y="455"/>
                  </a:lnTo>
                  <a:lnTo>
                    <a:pt x="3089" y="454"/>
                  </a:lnTo>
                  <a:lnTo>
                    <a:pt x="3089" y="454"/>
                  </a:lnTo>
                  <a:lnTo>
                    <a:pt x="3089" y="452"/>
                  </a:lnTo>
                  <a:close/>
                  <a:moveTo>
                    <a:pt x="190" y="437"/>
                  </a:moveTo>
                  <a:lnTo>
                    <a:pt x="195" y="437"/>
                  </a:lnTo>
                  <a:lnTo>
                    <a:pt x="198" y="439"/>
                  </a:lnTo>
                  <a:lnTo>
                    <a:pt x="203" y="439"/>
                  </a:lnTo>
                  <a:lnTo>
                    <a:pt x="207" y="439"/>
                  </a:lnTo>
                  <a:lnTo>
                    <a:pt x="211" y="439"/>
                  </a:lnTo>
                  <a:lnTo>
                    <a:pt x="215" y="439"/>
                  </a:lnTo>
                  <a:lnTo>
                    <a:pt x="218" y="441"/>
                  </a:lnTo>
                  <a:lnTo>
                    <a:pt x="220" y="442"/>
                  </a:lnTo>
                  <a:lnTo>
                    <a:pt x="221" y="444"/>
                  </a:lnTo>
                  <a:lnTo>
                    <a:pt x="225" y="444"/>
                  </a:lnTo>
                  <a:lnTo>
                    <a:pt x="228" y="446"/>
                  </a:lnTo>
                  <a:lnTo>
                    <a:pt x="231" y="447"/>
                  </a:lnTo>
                  <a:lnTo>
                    <a:pt x="233" y="449"/>
                  </a:lnTo>
                  <a:lnTo>
                    <a:pt x="234" y="451"/>
                  </a:lnTo>
                  <a:lnTo>
                    <a:pt x="238" y="451"/>
                  </a:lnTo>
                  <a:lnTo>
                    <a:pt x="241" y="451"/>
                  </a:lnTo>
                  <a:lnTo>
                    <a:pt x="244" y="451"/>
                  </a:lnTo>
                  <a:lnTo>
                    <a:pt x="247" y="451"/>
                  </a:lnTo>
                  <a:lnTo>
                    <a:pt x="249" y="449"/>
                  </a:lnTo>
                  <a:lnTo>
                    <a:pt x="251" y="447"/>
                  </a:lnTo>
                  <a:lnTo>
                    <a:pt x="251" y="446"/>
                  </a:lnTo>
                  <a:lnTo>
                    <a:pt x="254" y="446"/>
                  </a:lnTo>
                  <a:lnTo>
                    <a:pt x="256" y="446"/>
                  </a:lnTo>
                  <a:lnTo>
                    <a:pt x="259" y="446"/>
                  </a:lnTo>
                  <a:lnTo>
                    <a:pt x="261" y="447"/>
                  </a:lnTo>
                  <a:lnTo>
                    <a:pt x="264" y="447"/>
                  </a:lnTo>
                  <a:lnTo>
                    <a:pt x="265" y="449"/>
                  </a:lnTo>
                  <a:lnTo>
                    <a:pt x="272" y="449"/>
                  </a:lnTo>
                  <a:lnTo>
                    <a:pt x="279" y="447"/>
                  </a:lnTo>
                  <a:lnTo>
                    <a:pt x="285" y="447"/>
                  </a:lnTo>
                  <a:lnTo>
                    <a:pt x="292" y="446"/>
                  </a:lnTo>
                  <a:lnTo>
                    <a:pt x="292" y="449"/>
                  </a:lnTo>
                  <a:lnTo>
                    <a:pt x="290" y="452"/>
                  </a:lnTo>
                  <a:lnTo>
                    <a:pt x="292" y="454"/>
                  </a:lnTo>
                  <a:lnTo>
                    <a:pt x="292" y="455"/>
                  </a:lnTo>
                  <a:lnTo>
                    <a:pt x="293" y="457"/>
                  </a:lnTo>
                  <a:lnTo>
                    <a:pt x="297" y="457"/>
                  </a:lnTo>
                  <a:lnTo>
                    <a:pt x="297" y="457"/>
                  </a:lnTo>
                  <a:lnTo>
                    <a:pt x="295" y="459"/>
                  </a:lnTo>
                  <a:lnTo>
                    <a:pt x="293" y="460"/>
                  </a:lnTo>
                  <a:lnTo>
                    <a:pt x="292" y="460"/>
                  </a:lnTo>
                  <a:lnTo>
                    <a:pt x="285" y="460"/>
                  </a:lnTo>
                  <a:lnTo>
                    <a:pt x="280" y="460"/>
                  </a:lnTo>
                  <a:lnTo>
                    <a:pt x="277" y="460"/>
                  </a:lnTo>
                  <a:lnTo>
                    <a:pt x="272" y="459"/>
                  </a:lnTo>
                  <a:lnTo>
                    <a:pt x="270" y="459"/>
                  </a:lnTo>
                  <a:lnTo>
                    <a:pt x="269" y="459"/>
                  </a:lnTo>
                  <a:lnTo>
                    <a:pt x="265" y="457"/>
                  </a:lnTo>
                  <a:lnTo>
                    <a:pt x="264" y="459"/>
                  </a:lnTo>
                  <a:lnTo>
                    <a:pt x="262" y="459"/>
                  </a:lnTo>
                  <a:lnTo>
                    <a:pt x="259" y="459"/>
                  </a:lnTo>
                  <a:lnTo>
                    <a:pt x="254" y="460"/>
                  </a:lnTo>
                  <a:lnTo>
                    <a:pt x="247" y="460"/>
                  </a:lnTo>
                  <a:lnTo>
                    <a:pt x="243" y="460"/>
                  </a:lnTo>
                  <a:lnTo>
                    <a:pt x="239" y="460"/>
                  </a:lnTo>
                  <a:lnTo>
                    <a:pt x="234" y="460"/>
                  </a:lnTo>
                  <a:lnTo>
                    <a:pt x="233" y="462"/>
                  </a:lnTo>
                  <a:lnTo>
                    <a:pt x="229" y="462"/>
                  </a:lnTo>
                  <a:lnTo>
                    <a:pt x="228" y="462"/>
                  </a:lnTo>
                  <a:lnTo>
                    <a:pt x="226" y="462"/>
                  </a:lnTo>
                  <a:lnTo>
                    <a:pt x="225" y="462"/>
                  </a:lnTo>
                  <a:lnTo>
                    <a:pt x="221" y="460"/>
                  </a:lnTo>
                  <a:lnTo>
                    <a:pt x="218" y="460"/>
                  </a:lnTo>
                  <a:lnTo>
                    <a:pt x="215" y="460"/>
                  </a:lnTo>
                  <a:lnTo>
                    <a:pt x="210" y="462"/>
                  </a:lnTo>
                  <a:lnTo>
                    <a:pt x="208" y="464"/>
                  </a:lnTo>
                  <a:lnTo>
                    <a:pt x="207" y="465"/>
                  </a:lnTo>
                  <a:lnTo>
                    <a:pt x="205" y="467"/>
                  </a:lnTo>
                  <a:lnTo>
                    <a:pt x="203" y="469"/>
                  </a:lnTo>
                  <a:lnTo>
                    <a:pt x="200" y="469"/>
                  </a:lnTo>
                  <a:lnTo>
                    <a:pt x="197" y="469"/>
                  </a:lnTo>
                  <a:lnTo>
                    <a:pt x="190" y="469"/>
                  </a:lnTo>
                  <a:lnTo>
                    <a:pt x="189" y="467"/>
                  </a:lnTo>
                  <a:lnTo>
                    <a:pt x="187" y="465"/>
                  </a:lnTo>
                  <a:lnTo>
                    <a:pt x="184" y="464"/>
                  </a:lnTo>
                  <a:lnTo>
                    <a:pt x="182" y="462"/>
                  </a:lnTo>
                  <a:lnTo>
                    <a:pt x="180" y="460"/>
                  </a:lnTo>
                  <a:lnTo>
                    <a:pt x="177" y="457"/>
                  </a:lnTo>
                  <a:lnTo>
                    <a:pt x="177" y="439"/>
                  </a:lnTo>
                  <a:lnTo>
                    <a:pt x="182" y="437"/>
                  </a:lnTo>
                  <a:lnTo>
                    <a:pt x="185" y="437"/>
                  </a:lnTo>
                  <a:lnTo>
                    <a:pt x="190" y="437"/>
                  </a:lnTo>
                  <a:close/>
                  <a:moveTo>
                    <a:pt x="61" y="380"/>
                  </a:moveTo>
                  <a:lnTo>
                    <a:pt x="64" y="380"/>
                  </a:lnTo>
                  <a:lnTo>
                    <a:pt x="66" y="382"/>
                  </a:lnTo>
                  <a:lnTo>
                    <a:pt x="67" y="383"/>
                  </a:lnTo>
                  <a:lnTo>
                    <a:pt x="67" y="385"/>
                  </a:lnTo>
                  <a:lnTo>
                    <a:pt x="69" y="387"/>
                  </a:lnTo>
                  <a:lnTo>
                    <a:pt x="76" y="390"/>
                  </a:lnTo>
                  <a:lnTo>
                    <a:pt x="80" y="392"/>
                  </a:lnTo>
                  <a:lnTo>
                    <a:pt x="84" y="395"/>
                  </a:lnTo>
                  <a:lnTo>
                    <a:pt x="89" y="397"/>
                  </a:lnTo>
                  <a:lnTo>
                    <a:pt x="92" y="398"/>
                  </a:lnTo>
                  <a:lnTo>
                    <a:pt x="94" y="400"/>
                  </a:lnTo>
                  <a:lnTo>
                    <a:pt x="97" y="401"/>
                  </a:lnTo>
                  <a:lnTo>
                    <a:pt x="97" y="405"/>
                  </a:lnTo>
                  <a:lnTo>
                    <a:pt x="98" y="406"/>
                  </a:lnTo>
                  <a:lnTo>
                    <a:pt x="102" y="408"/>
                  </a:lnTo>
                  <a:lnTo>
                    <a:pt x="105" y="410"/>
                  </a:lnTo>
                  <a:lnTo>
                    <a:pt x="108" y="410"/>
                  </a:lnTo>
                  <a:lnTo>
                    <a:pt x="112" y="410"/>
                  </a:lnTo>
                  <a:lnTo>
                    <a:pt x="117" y="410"/>
                  </a:lnTo>
                  <a:lnTo>
                    <a:pt x="121" y="410"/>
                  </a:lnTo>
                  <a:lnTo>
                    <a:pt x="126" y="410"/>
                  </a:lnTo>
                  <a:lnTo>
                    <a:pt x="133" y="410"/>
                  </a:lnTo>
                  <a:lnTo>
                    <a:pt x="136" y="410"/>
                  </a:lnTo>
                  <a:lnTo>
                    <a:pt x="139" y="411"/>
                  </a:lnTo>
                  <a:lnTo>
                    <a:pt x="143" y="415"/>
                  </a:lnTo>
                  <a:lnTo>
                    <a:pt x="146" y="416"/>
                  </a:lnTo>
                  <a:lnTo>
                    <a:pt x="153" y="423"/>
                  </a:lnTo>
                  <a:lnTo>
                    <a:pt x="157" y="429"/>
                  </a:lnTo>
                  <a:lnTo>
                    <a:pt x="108" y="429"/>
                  </a:lnTo>
                  <a:lnTo>
                    <a:pt x="105" y="428"/>
                  </a:lnTo>
                  <a:lnTo>
                    <a:pt x="102" y="426"/>
                  </a:lnTo>
                  <a:lnTo>
                    <a:pt x="98" y="424"/>
                  </a:lnTo>
                  <a:lnTo>
                    <a:pt x="94" y="421"/>
                  </a:lnTo>
                  <a:lnTo>
                    <a:pt x="94" y="419"/>
                  </a:lnTo>
                  <a:lnTo>
                    <a:pt x="92" y="418"/>
                  </a:lnTo>
                  <a:lnTo>
                    <a:pt x="90" y="416"/>
                  </a:lnTo>
                  <a:lnTo>
                    <a:pt x="89" y="415"/>
                  </a:lnTo>
                  <a:lnTo>
                    <a:pt x="85" y="415"/>
                  </a:lnTo>
                  <a:lnTo>
                    <a:pt x="82" y="416"/>
                  </a:lnTo>
                  <a:lnTo>
                    <a:pt x="80" y="415"/>
                  </a:lnTo>
                  <a:lnTo>
                    <a:pt x="79" y="415"/>
                  </a:lnTo>
                  <a:lnTo>
                    <a:pt x="76" y="413"/>
                  </a:lnTo>
                  <a:lnTo>
                    <a:pt x="74" y="413"/>
                  </a:lnTo>
                  <a:lnTo>
                    <a:pt x="72" y="411"/>
                  </a:lnTo>
                  <a:lnTo>
                    <a:pt x="69" y="411"/>
                  </a:lnTo>
                  <a:lnTo>
                    <a:pt x="67" y="411"/>
                  </a:lnTo>
                  <a:lnTo>
                    <a:pt x="66" y="410"/>
                  </a:lnTo>
                  <a:lnTo>
                    <a:pt x="66" y="408"/>
                  </a:lnTo>
                  <a:lnTo>
                    <a:pt x="66" y="406"/>
                  </a:lnTo>
                  <a:lnTo>
                    <a:pt x="64" y="405"/>
                  </a:lnTo>
                  <a:lnTo>
                    <a:pt x="61" y="401"/>
                  </a:lnTo>
                  <a:lnTo>
                    <a:pt x="56" y="398"/>
                  </a:lnTo>
                  <a:lnTo>
                    <a:pt x="51" y="397"/>
                  </a:lnTo>
                  <a:lnTo>
                    <a:pt x="46" y="397"/>
                  </a:lnTo>
                  <a:lnTo>
                    <a:pt x="43" y="397"/>
                  </a:lnTo>
                  <a:lnTo>
                    <a:pt x="40" y="397"/>
                  </a:lnTo>
                  <a:lnTo>
                    <a:pt x="36" y="398"/>
                  </a:lnTo>
                  <a:lnTo>
                    <a:pt x="33" y="400"/>
                  </a:lnTo>
                  <a:lnTo>
                    <a:pt x="30" y="403"/>
                  </a:lnTo>
                  <a:lnTo>
                    <a:pt x="26" y="405"/>
                  </a:lnTo>
                  <a:lnTo>
                    <a:pt x="23" y="405"/>
                  </a:lnTo>
                  <a:lnTo>
                    <a:pt x="20" y="405"/>
                  </a:lnTo>
                  <a:lnTo>
                    <a:pt x="15" y="405"/>
                  </a:lnTo>
                  <a:lnTo>
                    <a:pt x="10" y="403"/>
                  </a:lnTo>
                  <a:lnTo>
                    <a:pt x="7" y="401"/>
                  </a:lnTo>
                  <a:lnTo>
                    <a:pt x="4" y="400"/>
                  </a:lnTo>
                  <a:lnTo>
                    <a:pt x="2" y="397"/>
                  </a:lnTo>
                  <a:lnTo>
                    <a:pt x="0" y="395"/>
                  </a:lnTo>
                  <a:lnTo>
                    <a:pt x="0" y="392"/>
                  </a:lnTo>
                  <a:lnTo>
                    <a:pt x="0" y="388"/>
                  </a:lnTo>
                  <a:lnTo>
                    <a:pt x="2" y="385"/>
                  </a:lnTo>
                  <a:lnTo>
                    <a:pt x="5" y="382"/>
                  </a:lnTo>
                  <a:lnTo>
                    <a:pt x="8" y="382"/>
                  </a:lnTo>
                  <a:lnTo>
                    <a:pt x="12" y="382"/>
                  </a:lnTo>
                  <a:lnTo>
                    <a:pt x="15" y="382"/>
                  </a:lnTo>
                  <a:lnTo>
                    <a:pt x="18" y="382"/>
                  </a:lnTo>
                  <a:lnTo>
                    <a:pt x="31" y="382"/>
                  </a:lnTo>
                  <a:lnTo>
                    <a:pt x="33" y="383"/>
                  </a:lnTo>
                  <a:lnTo>
                    <a:pt x="36" y="383"/>
                  </a:lnTo>
                  <a:lnTo>
                    <a:pt x="38" y="383"/>
                  </a:lnTo>
                  <a:lnTo>
                    <a:pt x="40" y="383"/>
                  </a:lnTo>
                  <a:lnTo>
                    <a:pt x="41" y="382"/>
                  </a:lnTo>
                  <a:lnTo>
                    <a:pt x="44" y="380"/>
                  </a:lnTo>
                  <a:lnTo>
                    <a:pt x="48" y="380"/>
                  </a:lnTo>
                  <a:lnTo>
                    <a:pt x="51" y="380"/>
                  </a:lnTo>
                  <a:lnTo>
                    <a:pt x="54" y="380"/>
                  </a:lnTo>
                  <a:lnTo>
                    <a:pt x="58" y="380"/>
                  </a:lnTo>
                  <a:lnTo>
                    <a:pt x="61" y="380"/>
                  </a:lnTo>
                  <a:close/>
                  <a:moveTo>
                    <a:pt x="3104" y="347"/>
                  </a:moveTo>
                  <a:lnTo>
                    <a:pt x="3105" y="349"/>
                  </a:lnTo>
                  <a:lnTo>
                    <a:pt x="3109" y="349"/>
                  </a:lnTo>
                  <a:lnTo>
                    <a:pt x="3112" y="349"/>
                  </a:lnTo>
                  <a:lnTo>
                    <a:pt x="3112" y="351"/>
                  </a:lnTo>
                  <a:lnTo>
                    <a:pt x="3112" y="352"/>
                  </a:lnTo>
                  <a:lnTo>
                    <a:pt x="3112" y="354"/>
                  </a:lnTo>
                  <a:lnTo>
                    <a:pt x="3112" y="354"/>
                  </a:lnTo>
                  <a:lnTo>
                    <a:pt x="3114" y="356"/>
                  </a:lnTo>
                  <a:lnTo>
                    <a:pt x="3114" y="362"/>
                  </a:lnTo>
                  <a:lnTo>
                    <a:pt x="3112" y="362"/>
                  </a:lnTo>
                  <a:lnTo>
                    <a:pt x="3112" y="364"/>
                  </a:lnTo>
                  <a:lnTo>
                    <a:pt x="3110" y="365"/>
                  </a:lnTo>
                  <a:lnTo>
                    <a:pt x="3109" y="367"/>
                  </a:lnTo>
                  <a:lnTo>
                    <a:pt x="3107" y="369"/>
                  </a:lnTo>
                  <a:lnTo>
                    <a:pt x="3105" y="372"/>
                  </a:lnTo>
                  <a:lnTo>
                    <a:pt x="3104" y="374"/>
                  </a:lnTo>
                  <a:lnTo>
                    <a:pt x="3102" y="375"/>
                  </a:lnTo>
                  <a:lnTo>
                    <a:pt x="3102" y="377"/>
                  </a:lnTo>
                  <a:lnTo>
                    <a:pt x="3100" y="377"/>
                  </a:lnTo>
                  <a:lnTo>
                    <a:pt x="3100" y="379"/>
                  </a:lnTo>
                  <a:lnTo>
                    <a:pt x="3100" y="380"/>
                  </a:lnTo>
                  <a:lnTo>
                    <a:pt x="3099" y="383"/>
                  </a:lnTo>
                  <a:lnTo>
                    <a:pt x="3097" y="385"/>
                  </a:lnTo>
                  <a:lnTo>
                    <a:pt x="3097" y="385"/>
                  </a:lnTo>
                  <a:lnTo>
                    <a:pt x="3096" y="387"/>
                  </a:lnTo>
                  <a:lnTo>
                    <a:pt x="3096" y="390"/>
                  </a:lnTo>
                  <a:lnTo>
                    <a:pt x="3094" y="392"/>
                  </a:lnTo>
                  <a:lnTo>
                    <a:pt x="3094" y="392"/>
                  </a:lnTo>
                  <a:lnTo>
                    <a:pt x="3094" y="397"/>
                  </a:lnTo>
                  <a:lnTo>
                    <a:pt x="3094" y="400"/>
                  </a:lnTo>
                  <a:lnTo>
                    <a:pt x="3084" y="400"/>
                  </a:lnTo>
                  <a:lnTo>
                    <a:pt x="3084" y="372"/>
                  </a:lnTo>
                  <a:lnTo>
                    <a:pt x="3086" y="369"/>
                  </a:lnTo>
                  <a:lnTo>
                    <a:pt x="3086" y="367"/>
                  </a:lnTo>
                  <a:lnTo>
                    <a:pt x="3087" y="365"/>
                  </a:lnTo>
                  <a:lnTo>
                    <a:pt x="3087" y="364"/>
                  </a:lnTo>
                  <a:lnTo>
                    <a:pt x="3087" y="362"/>
                  </a:lnTo>
                  <a:lnTo>
                    <a:pt x="3089" y="362"/>
                  </a:lnTo>
                  <a:lnTo>
                    <a:pt x="3091" y="362"/>
                  </a:lnTo>
                  <a:lnTo>
                    <a:pt x="3091" y="361"/>
                  </a:lnTo>
                  <a:lnTo>
                    <a:pt x="3092" y="359"/>
                  </a:lnTo>
                  <a:lnTo>
                    <a:pt x="3094" y="356"/>
                  </a:lnTo>
                  <a:lnTo>
                    <a:pt x="3096" y="356"/>
                  </a:lnTo>
                  <a:lnTo>
                    <a:pt x="3097" y="354"/>
                  </a:lnTo>
                  <a:lnTo>
                    <a:pt x="3100" y="352"/>
                  </a:lnTo>
                  <a:lnTo>
                    <a:pt x="3100" y="351"/>
                  </a:lnTo>
                  <a:lnTo>
                    <a:pt x="3102" y="349"/>
                  </a:lnTo>
                  <a:lnTo>
                    <a:pt x="3102" y="349"/>
                  </a:lnTo>
                  <a:lnTo>
                    <a:pt x="3104" y="347"/>
                  </a:lnTo>
                  <a:close/>
                  <a:moveTo>
                    <a:pt x="1334" y="148"/>
                  </a:moveTo>
                  <a:lnTo>
                    <a:pt x="1339" y="148"/>
                  </a:lnTo>
                  <a:lnTo>
                    <a:pt x="1343" y="149"/>
                  </a:lnTo>
                  <a:lnTo>
                    <a:pt x="1347" y="153"/>
                  </a:lnTo>
                  <a:lnTo>
                    <a:pt x="1349" y="154"/>
                  </a:lnTo>
                  <a:lnTo>
                    <a:pt x="1351" y="158"/>
                  </a:lnTo>
                  <a:lnTo>
                    <a:pt x="1352" y="159"/>
                  </a:lnTo>
                  <a:lnTo>
                    <a:pt x="1357" y="164"/>
                  </a:lnTo>
                  <a:lnTo>
                    <a:pt x="1361" y="163"/>
                  </a:lnTo>
                  <a:lnTo>
                    <a:pt x="1362" y="161"/>
                  </a:lnTo>
                  <a:lnTo>
                    <a:pt x="1364" y="159"/>
                  </a:lnTo>
                  <a:lnTo>
                    <a:pt x="1367" y="158"/>
                  </a:lnTo>
                  <a:lnTo>
                    <a:pt x="1369" y="156"/>
                  </a:lnTo>
                  <a:lnTo>
                    <a:pt x="1370" y="154"/>
                  </a:lnTo>
                  <a:lnTo>
                    <a:pt x="1375" y="154"/>
                  </a:lnTo>
                  <a:lnTo>
                    <a:pt x="1380" y="154"/>
                  </a:lnTo>
                  <a:lnTo>
                    <a:pt x="1383" y="154"/>
                  </a:lnTo>
                  <a:lnTo>
                    <a:pt x="1390" y="154"/>
                  </a:lnTo>
                  <a:lnTo>
                    <a:pt x="1393" y="154"/>
                  </a:lnTo>
                  <a:lnTo>
                    <a:pt x="1395" y="154"/>
                  </a:lnTo>
                  <a:lnTo>
                    <a:pt x="1400" y="153"/>
                  </a:lnTo>
                  <a:lnTo>
                    <a:pt x="1403" y="151"/>
                  </a:lnTo>
                  <a:lnTo>
                    <a:pt x="1408" y="149"/>
                  </a:lnTo>
                  <a:lnTo>
                    <a:pt x="1411" y="149"/>
                  </a:lnTo>
                  <a:lnTo>
                    <a:pt x="1415" y="149"/>
                  </a:lnTo>
                  <a:lnTo>
                    <a:pt x="1416" y="149"/>
                  </a:lnTo>
                  <a:lnTo>
                    <a:pt x="1418" y="148"/>
                  </a:lnTo>
                  <a:lnTo>
                    <a:pt x="1421" y="148"/>
                  </a:lnTo>
                  <a:lnTo>
                    <a:pt x="1426" y="149"/>
                  </a:lnTo>
                  <a:lnTo>
                    <a:pt x="1429" y="151"/>
                  </a:lnTo>
                  <a:lnTo>
                    <a:pt x="1433" y="153"/>
                  </a:lnTo>
                  <a:lnTo>
                    <a:pt x="1436" y="153"/>
                  </a:lnTo>
                  <a:lnTo>
                    <a:pt x="1439" y="154"/>
                  </a:lnTo>
                  <a:lnTo>
                    <a:pt x="1441" y="156"/>
                  </a:lnTo>
                  <a:lnTo>
                    <a:pt x="1441" y="158"/>
                  </a:lnTo>
                  <a:lnTo>
                    <a:pt x="1441" y="159"/>
                  </a:lnTo>
                  <a:lnTo>
                    <a:pt x="1441" y="161"/>
                  </a:lnTo>
                  <a:lnTo>
                    <a:pt x="1437" y="161"/>
                  </a:lnTo>
                  <a:lnTo>
                    <a:pt x="1434" y="163"/>
                  </a:lnTo>
                  <a:lnTo>
                    <a:pt x="1433" y="163"/>
                  </a:lnTo>
                  <a:lnTo>
                    <a:pt x="1429" y="164"/>
                  </a:lnTo>
                  <a:lnTo>
                    <a:pt x="1428" y="164"/>
                  </a:lnTo>
                  <a:lnTo>
                    <a:pt x="1426" y="166"/>
                  </a:lnTo>
                  <a:lnTo>
                    <a:pt x="1426" y="167"/>
                  </a:lnTo>
                  <a:lnTo>
                    <a:pt x="1424" y="169"/>
                  </a:lnTo>
                  <a:lnTo>
                    <a:pt x="1428" y="172"/>
                  </a:lnTo>
                  <a:lnTo>
                    <a:pt x="1431" y="174"/>
                  </a:lnTo>
                  <a:lnTo>
                    <a:pt x="1433" y="176"/>
                  </a:lnTo>
                  <a:lnTo>
                    <a:pt x="1434" y="176"/>
                  </a:lnTo>
                  <a:lnTo>
                    <a:pt x="1436" y="177"/>
                  </a:lnTo>
                  <a:lnTo>
                    <a:pt x="1437" y="179"/>
                  </a:lnTo>
                  <a:lnTo>
                    <a:pt x="1439" y="182"/>
                  </a:lnTo>
                  <a:lnTo>
                    <a:pt x="1439" y="184"/>
                  </a:lnTo>
                  <a:lnTo>
                    <a:pt x="1439" y="187"/>
                  </a:lnTo>
                  <a:lnTo>
                    <a:pt x="1437" y="190"/>
                  </a:lnTo>
                  <a:lnTo>
                    <a:pt x="1437" y="192"/>
                  </a:lnTo>
                  <a:lnTo>
                    <a:pt x="1434" y="192"/>
                  </a:lnTo>
                  <a:lnTo>
                    <a:pt x="1433" y="194"/>
                  </a:lnTo>
                  <a:lnTo>
                    <a:pt x="1433" y="195"/>
                  </a:lnTo>
                  <a:lnTo>
                    <a:pt x="1431" y="197"/>
                  </a:lnTo>
                  <a:lnTo>
                    <a:pt x="1429" y="199"/>
                  </a:lnTo>
                  <a:lnTo>
                    <a:pt x="1429" y="202"/>
                  </a:lnTo>
                  <a:lnTo>
                    <a:pt x="1429" y="205"/>
                  </a:lnTo>
                  <a:lnTo>
                    <a:pt x="1431" y="208"/>
                  </a:lnTo>
                  <a:lnTo>
                    <a:pt x="1433" y="212"/>
                  </a:lnTo>
                  <a:lnTo>
                    <a:pt x="1434" y="215"/>
                  </a:lnTo>
                  <a:lnTo>
                    <a:pt x="1439" y="217"/>
                  </a:lnTo>
                  <a:lnTo>
                    <a:pt x="1442" y="218"/>
                  </a:lnTo>
                  <a:lnTo>
                    <a:pt x="1447" y="221"/>
                  </a:lnTo>
                  <a:lnTo>
                    <a:pt x="1451" y="223"/>
                  </a:lnTo>
                  <a:lnTo>
                    <a:pt x="1455" y="225"/>
                  </a:lnTo>
                  <a:lnTo>
                    <a:pt x="1459" y="225"/>
                  </a:lnTo>
                  <a:lnTo>
                    <a:pt x="1464" y="225"/>
                  </a:lnTo>
                  <a:lnTo>
                    <a:pt x="1469" y="225"/>
                  </a:lnTo>
                  <a:lnTo>
                    <a:pt x="1472" y="226"/>
                  </a:lnTo>
                  <a:lnTo>
                    <a:pt x="1477" y="226"/>
                  </a:lnTo>
                  <a:lnTo>
                    <a:pt x="1480" y="228"/>
                  </a:lnTo>
                  <a:lnTo>
                    <a:pt x="1483" y="228"/>
                  </a:lnTo>
                  <a:lnTo>
                    <a:pt x="1487" y="230"/>
                  </a:lnTo>
                  <a:lnTo>
                    <a:pt x="1490" y="231"/>
                  </a:lnTo>
                  <a:lnTo>
                    <a:pt x="1491" y="233"/>
                  </a:lnTo>
                  <a:lnTo>
                    <a:pt x="1493" y="235"/>
                  </a:lnTo>
                  <a:lnTo>
                    <a:pt x="1495" y="235"/>
                  </a:lnTo>
                  <a:lnTo>
                    <a:pt x="1498" y="236"/>
                  </a:lnTo>
                  <a:lnTo>
                    <a:pt x="1500" y="238"/>
                  </a:lnTo>
                  <a:lnTo>
                    <a:pt x="1500" y="239"/>
                  </a:lnTo>
                  <a:lnTo>
                    <a:pt x="1501" y="241"/>
                  </a:lnTo>
                  <a:lnTo>
                    <a:pt x="1501" y="244"/>
                  </a:lnTo>
                  <a:lnTo>
                    <a:pt x="1503" y="248"/>
                  </a:lnTo>
                  <a:lnTo>
                    <a:pt x="1505" y="251"/>
                  </a:lnTo>
                  <a:lnTo>
                    <a:pt x="1536" y="251"/>
                  </a:lnTo>
                  <a:lnTo>
                    <a:pt x="1539" y="251"/>
                  </a:lnTo>
                  <a:lnTo>
                    <a:pt x="1544" y="251"/>
                  </a:lnTo>
                  <a:lnTo>
                    <a:pt x="1545" y="253"/>
                  </a:lnTo>
                  <a:lnTo>
                    <a:pt x="1547" y="256"/>
                  </a:lnTo>
                  <a:lnTo>
                    <a:pt x="1550" y="257"/>
                  </a:lnTo>
                  <a:lnTo>
                    <a:pt x="1552" y="259"/>
                  </a:lnTo>
                  <a:lnTo>
                    <a:pt x="1552" y="262"/>
                  </a:lnTo>
                  <a:lnTo>
                    <a:pt x="1554" y="264"/>
                  </a:lnTo>
                  <a:lnTo>
                    <a:pt x="1555" y="264"/>
                  </a:lnTo>
                  <a:lnTo>
                    <a:pt x="1559" y="264"/>
                  </a:lnTo>
                  <a:lnTo>
                    <a:pt x="1563" y="264"/>
                  </a:lnTo>
                  <a:lnTo>
                    <a:pt x="1568" y="264"/>
                  </a:lnTo>
                  <a:lnTo>
                    <a:pt x="1572" y="264"/>
                  </a:lnTo>
                  <a:lnTo>
                    <a:pt x="1575" y="264"/>
                  </a:lnTo>
                  <a:lnTo>
                    <a:pt x="1578" y="262"/>
                  </a:lnTo>
                  <a:lnTo>
                    <a:pt x="1578" y="257"/>
                  </a:lnTo>
                  <a:lnTo>
                    <a:pt x="1580" y="253"/>
                  </a:lnTo>
                  <a:lnTo>
                    <a:pt x="1580" y="249"/>
                  </a:lnTo>
                  <a:lnTo>
                    <a:pt x="1580" y="244"/>
                  </a:lnTo>
                  <a:lnTo>
                    <a:pt x="1580" y="241"/>
                  </a:lnTo>
                  <a:lnTo>
                    <a:pt x="1578" y="239"/>
                  </a:lnTo>
                  <a:lnTo>
                    <a:pt x="1578" y="238"/>
                  </a:lnTo>
                  <a:lnTo>
                    <a:pt x="1578" y="233"/>
                  </a:lnTo>
                  <a:lnTo>
                    <a:pt x="1578" y="228"/>
                  </a:lnTo>
                  <a:lnTo>
                    <a:pt x="1578" y="223"/>
                  </a:lnTo>
                  <a:lnTo>
                    <a:pt x="1581" y="223"/>
                  </a:lnTo>
                  <a:lnTo>
                    <a:pt x="1585" y="225"/>
                  </a:lnTo>
                  <a:lnTo>
                    <a:pt x="1588" y="225"/>
                  </a:lnTo>
                  <a:lnTo>
                    <a:pt x="1591" y="225"/>
                  </a:lnTo>
                  <a:lnTo>
                    <a:pt x="1596" y="223"/>
                  </a:lnTo>
                  <a:lnTo>
                    <a:pt x="1599" y="223"/>
                  </a:lnTo>
                  <a:lnTo>
                    <a:pt x="1603" y="221"/>
                  </a:lnTo>
                  <a:lnTo>
                    <a:pt x="1609" y="223"/>
                  </a:lnTo>
                  <a:lnTo>
                    <a:pt x="1614" y="225"/>
                  </a:lnTo>
                  <a:lnTo>
                    <a:pt x="1619" y="226"/>
                  </a:lnTo>
                  <a:lnTo>
                    <a:pt x="1626" y="230"/>
                  </a:lnTo>
                  <a:lnTo>
                    <a:pt x="1631" y="233"/>
                  </a:lnTo>
                  <a:lnTo>
                    <a:pt x="1634" y="236"/>
                  </a:lnTo>
                  <a:lnTo>
                    <a:pt x="1637" y="239"/>
                  </a:lnTo>
                  <a:lnTo>
                    <a:pt x="1640" y="241"/>
                  </a:lnTo>
                  <a:lnTo>
                    <a:pt x="1642" y="243"/>
                  </a:lnTo>
                  <a:lnTo>
                    <a:pt x="1644" y="246"/>
                  </a:lnTo>
                  <a:lnTo>
                    <a:pt x="1649" y="246"/>
                  </a:lnTo>
                  <a:lnTo>
                    <a:pt x="1654" y="248"/>
                  </a:lnTo>
                  <a:lnTo>
                    <a:pt x="1658" y="246"/>
                  </a:lnTo>
                  <a:lnTo>
                    <a:pt x="1662" y="244"/>
                  </a:lnTo>
                  <a:lnTo>
                    <a:pt x="1667" y="244"/>
                  </a:lnTo>
                  <a:lnTo>
                    <a:pt x="1712" y="254"/>
                  </a:lnTo>
                  <a:lnTo>
                    <a:pt x="1716" y="254"/>
                  </a:lnTo>
                  <a:lnTo>
                    <a:pt x="1719" y="253"/>
                  </a:lnTo>
                  <a:lnTo>
                    <a:pt x="1722" y="251"/>
                  </a:lnTo>
                  <a:lnTo>
                    <a:pt x="1726" y="249"/>
                  </a:lnTo>
                  <a:lnTo>
                    <a:pt x="1730" y="249"/>
                  </a:lnTo>
                  <a:lnTo>
                    <a:pt x="1734" y="249"/>
                  </a:lnTo>
                  <a:lnTo>
                    <a:pt x="1735" y="249"/>
                  </a:lnTo>
                  <a:lnTo>
                    <a:pt x="1737" y="251"/>
                  </a:lnTo>
                  <a:lnTo>
                    <a:pt x="1739" y="253"/>
                  </a:lnTo>
                  <a:lnTo>
                    <a:pt x="1740" y="253"/>
                  </a:lnTo>
                  <a:lnTo>
                    <a:pt x="1742" y="253"/>
                  </a:lnTo>
                  <a:lnTo>
                    <a:pt x="1745" y="253"/>
                  </a:lnTo>
                  <a:lnTo>
                    <a:pt x="1747" y="253"/>
                  </a:lnTo>
                  <a:lnTo>
                    <a:pt x="1750" y="254"/>
                  </a:lnTo>
                  <a:lnTo>
                    <a:pt x="1753" y="256"/>
                  </a:lnTo>
                  <a:lnTo>
                    <a:pt x="1755" y="257"/>
                  </a:lnTo>
                  <a:lnTo>
                    <a:pt x="1757" y="259"/>
                  </a:lnTo>
                  <a:lnTo>
                    <a:pt x="1758" y="261"/>
                  </a:lnTo>
                  <a:lnTo>
                    <a:pt x="1760" y="264"/>
                  </a:lnTo>
                  <a:lnTo>
                    <a:pt x="1760" y="266"/>
                  </a:lnTo>
                  <a:lnTo>
                    <a:pt x="1758" y="267"/>
                  </a:lnTo>
                  <a:lnTo>
                    <a:pt x="1760" y="271"/>
                  </a:lnTo>
                  <a:lnTo>
                    <a:pt x="1758" y="274"/>
                  </a:lnTo>
                  <a:lnTo>
                    <a:pt x="1760" y="275"/>
                  </a:lnTo>
                  <a:lnTo>
                    <a:pt x="1762" y="277"/>
                  </a:lnTo>
                  <a:lnTo>
                    <a:pt x="1763" y="280"/>
                  </a:lnTo>
                  <a:lnTo>
                    <a:pt x="1765" y="282"/>
                  </a:lnTo>
                  <a:lnTo>
                    <a:pt x="1766" y="285"/>
                  </a:lnTo>
                  <a:lnTo>
                    <a:pt x="1768" y="289"/>
                  </a:lnTo>
                  <a:lnTo>
                    <a:pt x="1768" y="292"/>
                  </a:lnTo>
                  <a:lnTo>
                    <a:pt x="1770" y="293"/>
                  </a:lnTo>
                  <a:lnTo>
                    <a:pt x="1773" y="297"/>
                  </a:lnTo>
                  <a:lnTo>
                    <a:pt x="1776" y="298"/>
                  </a:lnTo>
                  <a:lnTo>
                    <a:pt x="1780" y="302"/>
                  </a:lnTo>
                  <a:lnTo>
                    <a:pt x="1781" y="305"/>
                  </a:lnTo>
                  <a:lnTo>
                    <a:pt x="1784" y="308"/>
                  </a:lnTo>
                  <a:lnTo>
                    <a:pt x="1786" y="311"/>
                  </a:lnTo>
                  <a:lnTo>
                    <a:pt x="1788" y="315"/>
                  </a:lnTo>
                  <a:lnTo>
                    <a:pt x="1791" y="320"/>
                  </a:lnTo>
                  <a:lnTo>
                    <a:pt x="1793" y="325"/>
                  </a:lnTo>
                  <a:lnTo>
                    <a:pt x="1793" y="328"/>
                  </a:lnTo>
                  <a:lnTo>
                    <a:pt x="1791" y="333"/>
                  </a:lnTo>
                  <a:lnTo>
                    <a:pt x="1793" y="336"/>
                  </a:lnTo>
                  <a:lnTo>
                    <a:pt x="1793" y="339"/>
                  </a:lnTo>
                  <a:lnTo>
                    <a:pt x="1794" y="341"/>
                  </a:lnTo>
                  <a:lnTo>
                    <a:pt x="1796" y="343"/>
                  </a:lnTo>
                  <a:lnTo>
                    <a:pt x="1798" y="346"/>
                  </a:lnTo>
                  <a:lnTo>
                    <a:pt x="1801" y="349"/>
                  </a:lnTo>
                  <a:lnTo>
                    <a:pt x="1804" y="352"/>
                  </a:lnTo>
                  <a:lnTo>
                    <a:pt x="1806" y="356"/>
                  </a:lnTo>
                  <a:lnTo>
                    <a:pt x="1807" y="357"/>
                  </a:lnTo>
                  <a:lnTo>
                    <a:pt x="1809" y="359"/>
                  </a:lnTo>
                  <a:lnTo>
                    <a:pt x="1811" y="362"/>
                  </a:lnTo>
                  <a:lnTo>
                    <a:pt x="1812" y="365"/>
                  </a:lnTo>
                  <a:lnTo>
                    <a:pt x="1812" y="369"/>
                  </a:lnTo>
                  <a:lnTo>
                    <a:pt x="1812" y="372"/>
                  </a:lnTo>
                  <a:lnTo>
                    <a:pt x="1812" y="377"/>
                  </a:lnTo>
                  <a:lnTo>
                    <a:pt x="1812" y="380"/>
                  </a:lnTo>
                  <a:lnTo>
                    <a:pt x="1812" y="383"/>
                  </a:lnTo>
                  <a:lnTo>
                    <a:pt x="1812" y="387"/>
                  </a:lnTo>
                  <a:lnTo>
                    <a:pt x="1814" y="390"/>
                  </a:lnTo>
                  <a:lnTo>
                    <a:pt x="1816" y="393"/>
                  </a:lnTo>
                  <a:lnTo>
                    <a:pt x="1817" y="395"/>
                  </a:lnTo>
                  <a:lnTo>
                    <a:pt x="1819" y="395"/>
                  </a:lnTo>
                  <a:lnTo>
                    <a:pt x="1820" y="395"/>
                  </a:lnTo>
                  <a:lnTo>
                    <a:pt x="1822" y="397"/>
                  </a:lnTo>
                  <a:lnTo>
                    <a:pt x="1824" y="400"/>
                  </a:lnTo>
                  <a:lnTo>
                    <a:pt x="1825" y="403"/>
                  </a:lnTo>
                  <a:lnTo>
                    <a:pt x="1827" y="406"/>
                  </a:lnTo>
                  <a:lnTo>
                    <a:pt x="1829" y="411"/>
                  </a:lnTo>
                  <a:lnTo>
                    <a:pt x="1832" y="415"/>
                  </a:lnTo>
                  <a:lnTo>
                    <a:pt x="1834" y="418"/>
                  </a:lnTo>
                  <a:lnTo>
                    <a:pt x="1835" y="419"/>
                  </a:lnTo>
                  <a:lnTo>
                    <a:pt x="1837" y="421"/>
                  </a:lnTo>
                  <a:lnTo>
                    <a:pt x="1837" y="426"/>
                  </a:lnTo>
                  <a:lnTo>
                    <a:pt x="1838" y="429"/>
                  </a:lnTo>
                  <a:lnTo>
                    <a:pt x="1838" y="434"/>
                  </a:lnTo>
                  <a:lnTo>
                    <a:pt x="1838" y="441"/>
                  </a:lnTo>
                  <a:lnTo>
                    <a:pt x="1837" y="442"/>
                  </a:lnTo>
                  <a:lnTo>
                    <a:pt x="1837" y="444"/>
                  </a:lnTo>
                  <a:lnTo>
                    <a:pt x="1837" y="447"/>
                  </a:lnTo>
                  <a:lnTo>
                    <a:pt x="1837" y="449"/>
                  </a:lnTo>
                  <a:lnTo>
                    <a:pt x="1838" y="451"/>
                  </a:lnTo>
                  <a:lnTo>
                    <a:pt x="1840" y="451"/>
                  </a:lnTo>
                  <a:lnTo>
                    <a:pt x="1840" y="452"/>
                  </a:lnTo>
                  <a:lnTo>
                    <a:pt x="1843" y="457"/>
                  </a:lnTo>
                  <a:lnTo>
                    <a:pt x="1847" y="462"/>
                  </a:lnTo>
                  <a:lnTo>
                    <a:pt x="1850" y="465"/>
                  </a:lnTo>
                  <a:lnTo>
                    <a:pt x="1853" y="467"/>
                  </a:lnTo>
                  <a:lnTo>
                    <a:pt x="1855" y="469"/>
                  </a:lnTo>
                  <a:lnTo>
                    <a:pt x="1856" y="470"/>
                  </a:lnTo>
                  <a:lnTo>
                    <a:pt x="1858" y="475"/>
                  </a:lnTo>
                  <a:lnTo>
                    <a:pt x="1858" y="478"/>
                  </a:lnTo>
                  <a:lnTo>
                    <a:pt x="1858" y="483"/>
                  </a:lnTo>
                  <a:lnTo>
                    <a:pt x="1858" y="487"/>
                  </a:lnTo>
                  <a:lnTo>
                    <a:pt x="1860" y="490"/>
                  </a:lnTo>
                  <a:lnTo>
                    <a:pt x="1861" y="495"/>
                  </a:lnTo>
                  <a:lnTo>
                    <a:pt x="1863" y="498"/>
                  </a:lnTo>
                  <a:lnTo>
                    <a:pt x="1866" y="501"/>
                  </a:lnTo>
                  <a:lnTo>
                    <a:pt x="1870" y="505"/>
                  </a:lnTo>
                  <a:lnTo>
                    <a:pt x="1873" y="506"/>
                  </a:lnTo>
                  <a:lnTo>
                    <a:pt x="1874" y="506"/>
                  </a:lnTo>
                  <a:lnTo>
                    <a:pt x="1876" y="506"/>
                  </a:lnTo>
                  <a:lnTo>
                    <a:pt x="1879" y="506"/>
                  </a:lnTo>
                  <a:lnTo>
                    <a:pt x="1883" y="508"/>
                  </a:lnTo>
                  <a:lnTo>
                    <a:pt x="1884" y="509"/>
                  </a:lnTo>
                  <a:lnTo>
                    <a:pt x="1886" y="511"/>
                  </a:lnTo>
                  <a:lnTo>
                    <a:pt x="1888" y="514"/>
                  </a:lnTo>
                  <a:lnTo>
                    <a:pt x="1889" y="516"/>
                  </a:lnTo>
                  <a:lnTo>
                    <a:pt x="1892" y="518"/>
                  </a:lnTo>
                  <a:lnTo>
                    <a:pt x="1896" y="519"/>
                  </a:lnTo>
                  <a:lnTo>
                    <a:pt x="1897" y="521"/>
                  </a:lnTo>
                  <a:lnTo>
                    <a:pt x="1899" y="523"/>
                  </a:lnTo>
                  <a:lnTo>
                    <a:pt x="1901" y="526"/>
                  </a:lnTo>
                  <a:lnTo>
                    <a:pt x="1902" y="527"/>
                  </a:lnTo>
                  <a:lnTo>
                    <a:pt x="1904" y="531"/>
                  </a:lnTo>
                  <a:lnTo>
                    <a:pt x="1907" y="532"/>
                  </a:lnTo>
                  <a:lnTo>
                    <a:pt x="1909" y="532"/>
                  </a:lnTo>
                  <a:lnTo>
                    <a:pt x="1912" y="531"/>
                  </a:lnTo>
                  <a:lnTo>
                    <a:pt x="1914" y="532"/>
                  </a:lnTo>
                  <a:lnTo>
                    <a:pt x="1915" y="532"/>
                  </a:lnTo>
                  <a:lnTo>
                    <a:pt x="1917" y="534"/>
                  </a:lnTo>
                  <a:lnTo>
                    <a:pt x="1920" y="536"/>
                  </a:lnTo>
                  <a:lnTo>
                    <a:pt x="1920" y="539"/>
                  </a:lnTo>
                  <a:lnTo>
                    <a:pt x="1919" y="541"/>
                  </a:lnTo>
                  <a:lnTo>
                    <a:pt x="1920" y="542"/>
                  </a:lnTo>
                  <a:lnTo>
                    <a:pt x="1922" y="549"/>
                  </a:lnTo>
                  <a:lnTo>
                    <a:pt x="1924" y="550"/>
                  </a:lnTo>
                  <a:lnTo>
                    <a:pt x="1925" y="550"/>
                  </a:lnTo>
                  <a:lnTo>
                    <a:pt x="1927" y="550"/>
                  </a:lnTo>
                  <a:lnTo>
                    <a:pt x="1929" y="552"/>
                  </a:lnTo>
                  <a:lnTo>
                    <a:pt x="1930" y="554"/>
                  </a:lnTo>
                  <a:lnTo>
                    <a:pt x="1929" y="557"/>
                  </a:lnTo>
                  <a:lnTo>
                    <a:pt x="1929" y="559"/>
                  </a:lnTo>
                  <a:lnTo>
                    <a:pt x="1930" y="560"/>
                  </a:lnTo>
                  <a:lnTo>
                    <a:pt x="1932" y="562"/>
                  </a:lnTo>
                  <a:lnTo>
                    <a:pt x="1933" y="565"/>
                  </a:lnTo>
                  <a:lnTo>
                    <a:pt x="1937" y="572"/>
                  </a:lnTo>
                  <a:lnTo>
                    <a:pt x="1938" y="572"/>
                  </a:lnTo>
                  <a:lnTo>
                    <a:pt x="1942" y="573"/>
                  </a:lnTo>
                  <a:lnTo>
                    <a:pt x="1945" y="573"/>
                  </a:lnTo>
                  <a:lnTo>
                    <a:pt x="1947" y="575"/>
                  </a:lnTo>
                  <a:lnTo>
                    <a:pt x="1951" y="575"/>
                  </a:lnTo>
                  <a:lnTo>
                    <a:pt x="1955" y="575"/>
                  </a:lnTo>
                  <a:lnTo>
                    <a:pt x="1960" y="575"/>
                  </a:lnTo>
                  <a:lnTo>
                    <a:pt x="1963" y="573"/>
                  </a:lnTo>
                  <a:lnTo>
                    <a:pt x="1968" y="573"/>
                  </a:lnTo>
                  <a:lnTo>
                    <a:pt x="1971" y="573"/>
                  </a:lnTo>
                  <a:lnTo>
                    <a:pt x="1978" y="573"/>
                  </a:lnTo>
                  <a:lnTo>
                    <a:pt x="1981" y="573"/>
                  </a:lnTo>
                  <a:lnTo>
                    <a:pt x="1984" y="575"/>
                  </a:lnTo>
                  <a:lnTo>
                    <a:pt x="1989" y="575"/>
                  </a:lnTo>
                  <a:lnTo>
                    <a:pt x="1996" y="575"/>
                  </a:lnTo>
                  <a:lnTo>
                    <a:pt x="2001" y="573"/>
                  </a:lnTo>
                  <a:lnTo>
                    <a:pt x="2005" y="570"/>
                  </a:lnTo>
                  <a:lnTo>
                    <a:pt x="2010" y="567"/>
                  </a:lnTo>
                  <a:lnTo>
                    <a:pt x="2014" y="565"/>
                  </a:lnTo>
                  <a:lnTo>
                    <a:pt x="2015" y="563"/>
                  </a:lnTo>
                  <a:lnTo>
                    <a:pt x="2017" y="562"/>
                  </a:lnTo>
                  <a:lnTo>
                    <a:pt x="2022" y="560"/>
                  </a:lnTo>
                  <a:lnTo>
                    <a:pt x="2028" y="560"/>
                  </a:lnTo>
                  <a:lnTo>
                    <a:pt x="2032" y="560"/>
                  </a:lnTo>
                  <a:lnTo>
                    <a:pt x="2035" y="560"/>
                  </a:lnTo>
                  <a:lnTo>
                    <a:pt x="2038" y="562"/>
                  </a:lnTo>
                  <a:lnTo>
                    <a:pt x="2038" y="573"/>
                  </a:lnTo>
                  <a:lnTo>
                    <a:pt x="2037" y="580"/>
                  </a:lnTo>
                  <a:lnTo>
                    <a:pt x="2035" y="585"/>
                  </a:lnTo>
                  <a:lnTo>
                    <a:pt x="2033" y="590"/>
                  </a:lnTo>
                  <a:lnTo>
                    <a:pt x="2033" y="595"/>
                  </a:lnTo>
                  <a:lnTo>
                    <a:pt x="2033" y="600"/>
                  </a:lnTo>
                  <a:lnTo>
                    <a:pt x="2033" y="603"/>
                  </a:lnTo>
                  <a:lnTo>
                    <a:pt x="2033" y="608"/>
                  </a:lnTo>
                  <a:lnTo>
                    <a:pt x="2033" y="614"/>
                  </a:lnTo>
                  <a:lnTo>
                    <a:pt x="2032" y="619"/>
                  </a:lnTo>
                  <a:lnTo>
                    <a:pt x="2030" y="622"/>
                  </a:lnTo>
                  <a:lnTo>
                    <a:pt x="2028" y="624"/>
                  </a:lnTo>
                  <a:lnTo>
                    <a:pt x="2027" y="626"/>
                  </a:lnTo>
                  <a:lnTo>
                    <a:pt x="2025" y="629"/>
                  </a:lnTo>
                  <a:lnTo>
                    <a:pt x="2022" y="632"/>
                  </a:lnTo>
                  <a:lnTo>
                    <a:pt x="2019" y="636"/>
                  </a:lnTo>
                  <a:lnTo>
                    <a:pt x="2014" y="637"/>
                  </a:lnTo>
                  <a:lnTo>
                    <a:pt x="2010" y="640"/>
                  </a:lnTo>
                  <a:lnTo>
                    <a:pt x="2007" y="644"/>
                  </a:lnTo>
                  <a:lnTo>
                    <a:pt x="2005" y="645"/>
                  </a:lnTo>
                  <a:lnTo>
                    <a:pt x="2004" y="645"/>
                  </a:lnTo>
                  <a:lnTo>
                    <a:pt x="2002" y="647"/>
                  </a:lnTo>
                  <a:lnTo>
                    <a:pt x="2002" y="649"/>
                  </a:lnTo>
                  <a:lnTo>
                    <a:pt x="2001" y="654"/>
                  </a:lnTo>
                  <a:lnTo>
                    <a:pt x="1999" y="658"/>
                  </a:lnTo>
                  <a:lnTo>
                    <a:pt x="1999" y="662"/>
                  </a:lnTo>
                  <a:lnTo>
                    <a:pt x="1997" y="667"/>
                  </a:lnTo>
                  <a:lnTo>
                    <a:pt x="1994" y="670"/>
                  </a:lnTo>
                  <a:lnTo>
                    <a:pt x="1992" y="673"/>
                  </a:lnTo>
                  <a:lnTo>
                    <a:pt x="1991" y="675"/>
                  </a:lnTo>
                  <a:lnTo>
                    <a:pt x="1987" y="675"/>
                  </a:lnTo>
                  <a:lnTo>
                    <a:pt x="1986" y="676"/>
                  </a:lnTo>
                  <a:lnTo>
                    <a:pt x="1983" y="680"/>
                  </a:lnTo>
                  <a:lnTo>
                    <a:pt x="1979" y="681"/>
                  </a:lnTo>
                  <a:lnTo>
                    <a:pt x="1976" y="683"/>
                  </a:lnTo>
                  <a:lnTo>
                    <a:pt x="1973" y="686"/>
                  </a:lnTo>
                  <a:lnTo>
                    <a:pt x="1971" y="686"/>
                  </a:lnTo>
                  <a:lnTo>
                    <a:pt x="1969" y="686"/>
                  </a:lnTo>
                  <a:lnTo>
                    <a:pt x="1966" y="688"/>
                  </a:lnTo>
                  <a:lnTo>
                    <a:pt x="1966" y="688"/>
                  </a:lnTo>
                  <a:lnTo>
                    <a:pt x="1966" y="691"/>
                  </a:lnTo>
                  <a:lnTo>
                    <a:pt x="1966" y="693"/>
                  </a:lnTo>
                  <a:lnTo>
                    <a:pt x="1965" y="694"/>
                  </a:lnTo>
                  <a:lnTo>
                    <a:pt x="1963" y="696"/>
                  </a:lnTo>
                  <a:lnTo>
                    <a:pt x="1961" y="696"/>
                  </a:lnTo>
                  <a:lnTo>
                    <a:pt x="1960" y="698"/>
                  </a:lnTo>
                  <a:lnTo>
                    <a:pt x="1958" y="701"/>
                  </a:lnTo>
                  <a:lnTo>
                    <a:pt x="1956" y="703"/>
                  </a:lnTo>
                  <a:lnTo>
                    <a:pt x="1956" y="704"/>
                  </a:lnTo>
                  <a:lnTo>
                    <a:pt x="1951" y="708"/>
                  </a:lnTo>
                  <a:lnTo>
                    <a:pt x="1948" y="711"/>
                  </a:lnTo>
                  <a:lnTo>
                    <a:pt x="1943" y="712"/>
                  </a:lnTo>
                  <a:lnTo>
                    <a:pt x="1942" y="714"/>
                  </a:lnTo>
                  <a:lnTo>
                    <a:pt x="1938" y="717"/>
                  </a:lnTo>
                  <a:lnTo>
                    <a:pt x="1937" y="719"/>
                  </a:lnTo>
                  <a:lnTo>
                    <a:pt x="1933" y="722"/>
                  </a:lnTo>
                  <a:lnTo>
                    <a:pt x="1930" y="726"/>
                  </a:lnTo>
                  <a:lnTo>
                    <a:pt x="1924" y="730"/>
                  </a:lnTo>
                  <a:lnTo>
                    <a:pt x="1919" y="737"/>
                  </a:lnTo>
                  <a:lnTo>
                    <a:pt x="1915" y="739"/>
                  </a:lnTo>
                  <a:lnTo>
                    <a:pt x="1914" y="742"/>
                  </a:lnTo>
                  <a:lnTo>
                    <a:pt x="1911" y="745"/>
                  </a:lnTo>
                  <a:lnTo>
                    <a:pt x="1907" y="747"/>
                  </a:lnTo>
                  <a:lnTo>
                    <a:pt x="1906" y="748"/>
                  </a:lnTo>
                  <a:lnTo>
                    <a:pt x="1902" y="750"/>
                  </a:lnTo>
                  <a:lnTo>
                    <a:pt x="1901" y="752"/>
                  </a:lnTo>
                  <a:lnTo>
                    <a:pt x="1897" y="758"/>
                  </a:lnTo>
                  <a:lnTo>
                    <a:pt x="1894" y="765"/>
                  </a:lnTo>
                  <a:lnTo>
                    <a:pt x="1894" y="768"/>
                  </a:lnTo>
                  <a:lnTo>
                    <a:pt x="1892" y="771"/>
                  </a:lnTo>
                  <a:lnTo>
                    <a:pt x="1891" y="773"/>
                  </a:lnTo>
                  <a:lnTo>
                    <a:pt x="1889" y="775"/>
                  </a:lnTo>
                  <a:lnTo>
                    <a:pt x="1888" y="778"/>
                  </a:lnTo>
                  <a:lnTo>
                    <a:pt x="1888" y="780"/>
                  </a:lnTo>
                  <a:lnTo>
                    <a:pt x="1886" y="783"/>
                  </a:lnTo>
                  <a:lnTo>
                    <a:pt x="1883" y="789"/>
                  </a:lnTo>
                  <a:lnTo>
                    <a:pt x="1879" y="793"/>
                  </a:lnTo>
                  <a:lnTo>
                    <a:pt x="1874" y="798"/>
                  </a:lnTo>
                  <a:lnTo>
                    <a:pt x="1871" y="802"/>
                  </a:lnTo>
                  <a:lnTo>
                    <a:pt x="1870" y="804"/>
                  </a:lnTo>
                  <a:lnTo>
                    <a:pt x="1868" y="804"/>
                  </a:lnTo>
                  <a:lnTo>
                    <a:pt x="1866" y="806"/>
                  </a:lnTo>
                  <a:lnTo>
                    <a:pt x="1865" y="807"/>
                  </a:lnTo>
                  <a:lnTo>
                    <a:pt x="1865" y="811"/>
                  </a:lnTo>
                  <a:lnTo>
                    <a:pt x="1865" y="814"/>
                  </a:lnTo>
                  <a:lnTo>
                    <a:pt x="1863" y="817"/>
                  </a:lnTo>
                  <a:lnTo>
                    <a:pt x="1863" y="822"/>
                  </a:lnTo>
                  <a:lnTo>
                    <a:pt x="1863" y="825"/>
                  </a:lnTo>
                  <a:lnTo>
                    <a:pt x="1863" y="829"/>
                  </a:lnTo>
                  <a:lnTo>
                    <a:pt x="1865" y="830"/>
                  </a:lnTo>
                  <a:lnTo>
                    <a:pt x="1866" y="832"/>
                  </a:lnTo>
                  <a:lnTo>
                    <a:pt x="1866" y="834"/>
                  </a:lnTo>
                  <a:lnTo>
                    <a:pt x="1868" y="837"/>
                  </a:lnTo>
                  <a:lnTo>
                    <a:pt x="1870" y="838"/>
                  </a:lnTo>
                  <a:lnTo>
                    <a:pt x="1870" y="840"/>
                  </a:lnTo>
                  <a:lnTo>
                    <a:pt x="1868" y="843"/>
                  </a:lnTo>
                  <a:lnTo>
                    <a:pt x="1868" y="845"/>
                  </a:lnTo>
                  <a:lnTo>
                    <a:pt x="1868" y="847"/>
                  </a:lnTo>
                  <a:lnTo>
                    <a:pt x="1870" y="848"/>
                  </a:lnTo>
                  <a:lnTo>
                    <a:pt x="1870" y="852"/>
                  </a:lnTo>
                  <a:lnTo>
                    <a:pt x="1868" y="855"/>
                  </a:lnTo>
                  <a:lnTo>
                    <a:pt x="1866" y="860"/>
                  </a:lnTo>
                  <a:lnTo>
                    <a:pt x="1866" y="863"/>
                  </a:lnTo>
                  <a:lnTo>
                    <a:pt x="1870" y="871"/>
                  </a:lnTo>
                  <a:lnTo>
                    <a:pt x="1871" y="878"/>
                  </a:lnTo>
                  <a:lnTo>
                    <a:pt x="1876" y="884"/>
                  </a:lnTo>
                  <a:lnTo>
                    <a:pt x="1878" y="886"/>
                  </a:lnTo>
                  <a:lnTo>
                    <a:pt x="1879" y="888"/>
                  </a:lnTo>
                  <a:lnTo>
                    <a:pt x="1881" y="889"/>
                  </a:lnTo>
                  <a:lnTo>
                    <a:pt x="1881" y="927"/>
                  </a:lnTo>
                  <a:lnTo>
                    <a:pt x="1883" y="928"/>
                  </a:lnTo>
                  <a:lnTo>
                    <a:pt x="1884" y="930"/>
                  </a:lnTo>
                  <a:lnTo>
                    <a:pt x="1884" y="933"/>
                  </a:lnTo>
                  <a:lnTo>
                    <a:pt x="1884" y="938"/>
                  </a:lnTo>
                  <a:lnTo>
                    <a:pt x="1884" y="942"/>
                  </a:lnTo>
                  <a:lnTo>
                    <a:pt x="1884" y="951"/>
                  </a:lnTo>
                  <a:lnTo>
                    <a:pt x="1884" y="955"/>
                  </a:lnTo>
                  <a:lnTo>
                    <a:pt x="1884" y="956"/>
                  </a:lnTo>
                  <a:lnTo>
                    <a:pt x="1883" y="958"/>
                  </a:lnTo>
                  <a:lnTo>
                    <a:pt x="1883" y="963"/>
                  </a:lnTo>
                  <a:lnTo>
                    <a:pt x="1884" y="966"/>
                  </a:lnTo>
                  <a:lnTo>
                    <a:pt x="1883" y="971"/>
                  </a:lnTo>
                  <a:lnTo>
                    <a:pt x="1881" y="976"/>
                  </a:lnTo>
                  <a:lnTo>
                    <a:pt x="1879" y="979"/>
                  </a:lnTo>
                  <a:lnTo>
                    <a:pt x="1876" y="982"/>
                  </a:lnTo>
                  <a:lnTo>
                    <a:pt x="1871" y="986"/>
                  </a:lnTo>
                  <a:lnTo>
                    <a:pt x="1868" y="989"/>
                  </a:lnTo>
                  <a:lnTo>
                    <a:pt x="1863" y="991"/>
                  </a:lnTo>
                  <a:lnTo>
                    <a:pt x="1861" y="992"/>
                  </a:lnTo>
                  <a:lnTo>
                    <a:pt x="1858" y="994"/>
                  </a:lnTo>
                  <a:lnTo>
                    <a:pt x="1856" y="996"/>
                  </a:lnTo>
                  <a:lnTo>
                    <a:pt x="1853" y="996"/>
                  </a:lnTo>
                  <a:lnTo>
                    <a:pt x="1850" y="996"/>
                  </a:lnTo>
                  <a:lnTo>
                    <a:pt x="1847" y="997"/>
                  </a:lnTo>
                  <a:lnTo>
                    <a:pt x="1843" y="997"/>
                  </a:lnTo>
                  <a:lnTo>
                    <a:pt x="1840" y="999"/>
                  </a:lnTo>
                  <a:lnTo>
                    <a:pt x="1835" y="1000"/>
                  </a:lnTo>
                  <a:lnTo>
                    <a:pt x="1832" y="1004"/>
                  </a:lnTo>
                  <a:lnTo>
                    <a:pt x="1830" y="1005"/>
                  </a:lnTo>
                  <a:lnTo>
                    <a:pt x="1829" y="1007"/>
                  </a:lnTo>
                  <a:lnTo>
                    <a:pt x="1829" y="1010"/>
                  </a:lnTo>
                  <a:lnTo>
                    <a:pt x="1825" y="1014"/>
                  </a:lnTo>
                  <a:lnTo>
                    <a:pt x="1822" y="1017"/>
                  </a:lnTo>
                  <a:lnTo>
                    <a:pt x="1820" y="1019"/>
                  </a:lnTo>
                  <a:lnTo>
                    <a:pt x="1820" y="1020"/>
                  </a:lnTo>
                  <a:lnTo>
                    <a:pt x="1819" y="1022"/>
                  </a:lnTo>
                  <a:lnTo>
                    <a:pt x="1817" y="1023"/>
                  </a:lnTo>
                  <a:lnTo>
                    <a:pt x="1814" y="1023"/>
                  </a:lnTo>
                  <a:lnTo>
                    <a:pt x="1812" y="1023"/>
                  </a:lnTo>
                  <a:lnTo>
                    <a:pt x="1809" y="1027"/>
                  </a:lnTo>
                  <a:lnTo>
                    <a:pt x="1806" y="1030"/>
                  </a:lnTo>
                  <a:lnTo>
                    <a:pt x="1804" y="1033"/>
                  </a:lnTo>
                  <a:lnTo>
                    <a:pt x="1801" y="1037"/>
                  </a:lnTo>
                  <a:lnTo>
                    <a:pt x="1799" y="1038"/>
                  </a:lnTo>
                  <a:lnTo>
                    <a:pt x="1798" y="1040"/>
                  </a:lnTo>
                  <a:lnTo>
                    <a:pt x="1796" y="1041"/>
                  </a:lnTo>
                  <a:lnTo>
                    <a:pt x="1796" y="1043"/>
                  </a:lnTo>
                  <a:lnTo>
                    <a:pt x="1796" y="1046"/>
                  </a:lnTo>
                  <a:lnTo>
                    <a:pt x="1798" y="1050"/>
                  </a:lnTo>
                  <a:lnTo>
                    <a:pt x="1799" y="1053"/>
                  </a:lnTo>
                  <a:lnTo>
                    <a:pt x="1801" y="1056"/>
                  </a:lnTo>
                  <a:lnTo>
                    <a:pt x="1804" y="1061"/>
                  </a:lnTo>
                  <a:lnTo>
                    <a:pt x="1806" y="1068"/>
                  </a:lnTo>
                  <a:lnTo>
                    <a:pt x="1807" y="1074"/>
                  </a:lnTo>
                  <a:lnTo>
                    <a:pt x="1809" y="1081"/>
                  </a:lnTo>
                  <a:lnTo>
                    <a:pt x="1811" y="1087"/>
                  </a:lnTo>
                  <a:lnTo>
                    <a:pt x="1812" y="1094"/>
                  </a:lnTo>
                  <a:lnTo>
                    <a:pt x="1812" y="1100"/>
                  </a:lnTo>
                  <a:lnTo>
                    <a:pt x="1812" y="1102"/>
                  </a:lnTo>
                  <a:lnTo>
                    <a:pt x="1812" y="1104"/>
                  </a:lnTo>
                  <a:lnTo>
                    <a:pt x="1812" y="1105"/>
                  </a:lnTo>
                  <a:lnTo>
                    <a:pt x="1811" y="1107"/>
                  </a:lnTo>
                  <a:lnTo>
                    <a:pt x="1809" y="1107"/>
                  </a:lnTo>
                  <a:lnTo>
                    <a:pt x="1807" y="1107"/>
                  </a:lnTo>
                  <a:lnTo>
                    <a:pt x="1806" y="1107"/>
                  </a:lnTo>
                  <a:lnTo>
                    <a:pt x="1802" y="1110"/>
                  </a:lnTo>
                  <a:lnTo>
                    <a:pt x="1799" y="1112"/>
                  </a:lnTo>
                  <a:lnTo>
                    <a:pt x="1798" y="1113"/>
                  </a:lnTo>
                  <a:lnTo>
                    <a:pt x="1798" y="1117"/>
                  </a:lnTo>
                  <a:lnTo>
                    <a:pt x="1796" y="1118"/>
                  </a:lnTo>
                  <a:lnTo>
                    <a:pt x="1793" y="1122"/>
                  </a:lnTo>
                  <a:lnTo>
                    <a:pt x="1789" y="1123"/>
                  </a:lnTo>
                  <a:lnTo>
                    <a:pt x="1788" y="1125"/>
                  </a:lnTo>
                  <a:lnTo>
                    <a:pt x="1786" y="1127"/>
                  </a:lnTo>
                  <a:lnTo>
                    <a:pt x="1784" y="1128"/>
                  </a:lnTo>
                  <a:lnTo>
                    <a:pt x="1783" y="1130"/>
                  </a:lnTo>
                  <a:lnTo>
                    <a:pt x="1780" y="1130"/>
                  </a:lnTo>
                  <a:lnTo>
                    <a:pt x="1776" y="1130"/>
                  </a:lnTo>
                  <a:lnTo>
                    <a:pt x="1773" y="1130"/>
                  </a:lnTo>
                  <a:lnTo>
                    <a:pt x="1770" y="1130"/>
                  </a:lnTo>
                  <a:lnTo>
                    <a:pt x="1768" y="1131"/>
                  </a:lnTo>
                  <a:lnTo>
                    <a:pt x="1766" y="1133"/>
                  </a:lnTo>
                  <a:lnTo>
                    <a:pt x="1763" y="1135"/>
                  </a:lnTo>
                  <a:lnTo>
                    <a:pt x="1765" y="1138"/>
                  </a:lnTo>
                  <a:lnTo>
                    <a:pt x="1765" y="1141"/>
                  </a:lnTo>
                  <a:lnTo>
                    <a:pt x="1766" y="1143"/>
                  </a:lnTo>
                  <a:lnTo>
                    <a:pt x="1768" y="1145"/>
                  </a:lnTo>
                  <a:lnTo>
                    <a:pt x="1770" y="1146"/>
                  </a:lnTo>
                  <a:lnTo>
                    <a:pt x="1771" y="1149"/>
                  </a:lnTo>
                  <a:lnTo>
                    <a:pt x="1770" y="1153"/>
                  </a:lnTo>
                  <a:lnTo>
                    <a:pt x="1770" y="1156"/>
                  </a:lnTo>
                  <a:lnTo>
                    <a:pt x="1770" y="1163"/>
                  </a:lnTo>
                  <a:lnTo>
                    <a:pt x="1770" y="1167"/>
                  </a:lnTo>
                  <a:lnTo>
                    <a:pt x="1768" y="1172"/>
                  </a:lnTo>
                  <a:lnTo>
                    <a:pt x="1766" y="1174"/>
                  </a:lnTo>
                  <a:lnTo>
                    <a:pt x="1765" y="1176"/>
                  </a:lnTo>
                  <a:lnTo>
                    <a:pt x="1762" y="1179"/>
                  </a:lnTo>
                  <a:lnTo>
                    <a:pt x="1760" y="1181"/>
                  </a:lnTo>
                  <a:lnTo>
                    <a:pt x="1758" y="1182"/>
                  </a:lnTo>
                  <a:lnTo>
                    <a:pt x="1757" y="1184"/>
                  </a:lnTo>
                  <a:lnTo>
                    <a:pt x="1755" y="1187"/>
                  </a:lnTo>
                  <a:lnTo>
                    <a:pt x="1755" y="1189"/>
                  </a:lnTo>
                  <a:lnTo>
                    <a:pt x="1755" y="1190"/>
                  </a:lnTo>
                  <a:lnTo>
                    <a:pt x="1750" y="1195"/>
                  </a:lnTo>
                  <a:lnTo>
                    <a:pt x="1747" y="1199"/>
                  </a:lnTo>
                  <a:lnTo>
                    <a:pt x="1742" y="1202"/>
                  </a:lnTo>
                  <a:lnTo>
                    <a:pt x="1739" y="1203"/>
                  </a:lnTo>
                  <a:lnTo>
                    <a:pt x="1737" y="1205"/>
                  </a:lnTo>
                  <a:lnTo>
                    <a:pt x="1735" y="1208"/>
                  </a:lnTo>
                  <a:lnTo>
                    <a:pt x="1734" y="1212"/>
                  </a:lnTo>
                  <a:lnTo>
                    <a:pt x="1732" y="1217"/>
                  </a:lnTo>
                  <a:lnTo>
                    <a:pt x="1730" y="1221"/>
                  </a:lnTo>
                  <a:lnTo>
                    <a:pt x="1729" y="1223"/>
                  </a:lnTo>
                  <a:lnTo>
                    <a:pt x="1727" y="1225"/>
                  </a:lnTo>
                  <a:lnTo>
                    <a:pt x="1724" y="1226"/>
                  </a:lnTo>
                  <a:lnTo>
                    <a:pt x="1721" y="1230"/>
                  </a:lnTo>
                  <a:lnTo>
                    <a:pt x="1717" y="1233"/>
                  </a:lnTo>
                  <a:lnTo>
                    <a:pt x="1712" y="1238"/>
                  </a:lnTo>
                  <a:lnTo>
                    <a:pt x="1709" y="1239"/>
                  </a:lnTo>
                  <a:lnTo>
                    <a:pt x="1708" y="1239"/>
                  </a:lnTo>
                  <a:lnTo>
                    <a:pt x="1706" y="1241"/>
                  </a:lnTo>
                  <a:lnTo>
                    <a:pt x="1706" y="1243"/>
                  </a:lnTo>
                  <a:lnTo>
                    <a:pt x="1706" y="1246"/>
                  </a:lnTo>
                  <a:lnTo>
                    <a:pt x="1706" y="1248"/>
                  </a:lnTo>
                  <a:lnTo>
                    <a:pt x="1704" y="1251"/>
                  </a:lnTo>
                  <a:lnTo>
                    <a:pt x="1701" y="1254"/>
                  </a:lnTo>
                  <a:lnTo>
                    <a:pt x="1699" y="1254"/>
                  </a:lnTo>
                  <a:lnTo>
                    <a:pt x="1696" y="1256"/>
                  </a:lnTo>
                  <a:lnTo>
                    <a:pt x="1694" y="1256"/>
                  </a:lnTo>
                  <a:lnTo>
                    <a:pt x="1688" y="1256"/>
                  </a:lnTo>
                  <a:lnTo>
                    <a:pt x="1681" y="1257"/>
                  </a:lnTo>
                  <a:lnTo>
                    <a:pt x="1678" y="1257"/>
                  </a:lnTo>
                  <a:lnTo>
                    <a:pt x="1676" y="1257"/>
                  </a:lnTo>
                  <a:lnTo>
                    <a:pt x="1673" y="1257"/>
                  </a:lnTo>
                  <a:lnTo>
                    <a:pt x="1672" y="1257"/>
                  </a:lnTo>
                  <a:lnTo>
                    <a:pt x="1670" y="1259"/>
                  </a:lnTo>
                  <a:lnTo>
                    <a:pt x="1668" y="1259"/>
                  </a:lnTo>
                  <a:lnTo>
                    <a:pt x="1670" y="1261"/>
                  </a:lnTo>
                  <a:lnTo>
                    <a:pt x="1670" y="1264"/>
                  </a:lnTo>
                  <a:lnTo>
                    <a:pt x="1670" y="1266"/>
                  </a:lnTo>
                  <a:lnTo>
                    <a:pt x="1668" y="1267"/>
                  </a:lnTo>
                  <a:lnTo>
                    <a:pt x="1667" y="1269"/>
                  </a:lnTo>
                  <a:lnTo>
                    <a:pt x="1665" y="1271"/>
                  </a:lnTo>
                  <a:lnTo>
                    <a:pt x="1626" y="1271"/>
                  </a:lnTo>
                  <a:lnTo>
                    <a:pt x="1621" y="1272"/>
                  </a:lnTo>
                  <a:lnTo>
                    <a:pt x="1618" y="1272"/>
                  </a:lnTo>
                  <a:lnTo>
                    <a:pt x="1613" y="1274"/>
                  </a:lnTo>
                  <a:lnTo>
                    <a:pt x="1609" y="1275"/>
                  </a:lnTo>
                  <a:lnTo>
                    <a:pt x="1606" y="1277"/>
                  </a:lnTo>
                  <a:lnTo>
                    <a:pt x="1603" y="1279"/>
                  </a:lnTo>
                  <a:lnTo>
                    <a:pt x="1599" y="1279"/>
                  </a:lnTo>
                  <a:lnTo>
                    <a:pt x="1568" y="1279"/>
                  </a:lnTo>
                  <a:lnTo>
                    <a:pt x="1567" y="1279"/>
                  </a:lnTo>
                  <a:lnTo>
                    <a:pt x="1565" y="1277"/>
                  </a:lnTo>
                  <a:lnTo>
                    <a:pt x="1562" y="1275"/>
                  </a:lnTo>
                  <a:lnTo>
                    <a:pt x="1560" y="1275"/>
                  </a:lnTo>
                  <a:lnTo>
                    <a:pt x="1559" y="1274"/>
                  </a:lnTo>
                  <a:lnTo>
                    <a:pt x="1555" y="1272"/>
                  </a:lnTo>
                  <a:lnTo>
                    <a:pt x="1555" y="1271"/>
                  </a:lnTo>
                  <a:lnTo>
                    <a:pt x="1555" y="1269"/>
                  </a:lnTo>
                  <a:lnTo>
                    <a:pt x="1555" y="1266"/>
                  </a:lnTo>
                  <a:lnTo>
                    <a:pt x="1555" y="1264"/>
                  </a:lnTo>
                  <a:lnTo>
                    <a:pt x="1555" y="1261"/>
                  </a:lnTo>
                  <a:lnTo>
                    <a:pt x="1550" y="1261"/>
                  </a:lnTo>
                  <a:lnTo>
                    <a:pt x="1547" y="1259"/>
                  </a:lnTo>
                  <a:lnTo>
                    <a:pt x="1544" y="1259"/>
                  </a:lnTo>
                  <a:lnTo>
                    <a:pt x="1544" y="1256"/>
                  </a:lnTo>
                  <a:lnTo>
                    <a:pt x="1544" y="1254"/>
                  </a:lnTo>
                  <a:lnTo>
                    <a:pt x="1544" y="1253"/>
                  </a:lnTo>
                  <a:lnTo>
                    <a:pt x="1545" y="1249"/>
                  </a:lnTo>
                  <a:lnTo>
                    <a:pt x="1549" y="1246"/>
                  </a:lnTo>
                  <a:lnTo>
                    <a:pt x="1550" y="1244"/>
                  </a:lnTo>
                  <a:lnTo>
                    <a:pt x="1552" y="1244"/>
                  </a:lnTo>
                  <a:lnTo>
                    <a:pt x="1554" y="1243"/>
                  </a:lnTo>
                  <a:lnTo>
                    <a:pt x="1555" y="1241"/>
                  </a:lnTo>
                  <a:lnTo>
                    <a:pt x="1555" y="1238"/>
                  </a:lnTo>
                  <a:lnTo>
                    <a:pt x="1554" y="1236"/>
                  </a:lnTo>
                  <a:lnTo>
                    <a:pt x="1552" y="1235"/>
                  </a:lnTo>
                  <a:lnTo>
                    <a:pt x="1550" y="1231"/>
                  </a:lnTo>
                  <a:lnTo>
                    <a:pt x="1549" y="1230"/>
                  </a:lnTo>
                  <a:lnTo>
                    <a:pt x="1547" y="1228"/>
                  </a:lnTo>
                  <a:lnTo>
                    <a:pt x="1547" y="1225"/>
                  </a:lnTo>
                  <a:lnTo>
                    <a:pt x="1547" y="1221"/>
                  </a:lnTo>
                  <a:lnTo>
                    <a:pt x="1547" y="1217"/>
                  </a:lnTo>
                  <a:lnTo>
                    <a:pt x="1547" y="1213"/>
                  </a:lnTo>
                  <a:lnTo>
                    <a:pt x="1545" y="1212"/>
                  </a:lnTo>
                  <a:lnTo>
                    <a:pt x="1544" y="1210"/>
                  </a:lnTo>
                  <a:lnTo>
                    <a:pt x="1542" y="1210"/>
                  </a:lnTo>
                  <a:lnTo>
                    <a:pt x="1541" y="1208"/>
                  </a:lnTo>
                  <a:lnTo>
                    <a:pt x="1537" y="1207"/>
                  </a:lnTo>
                  <a:lnTo>
                    <a:pt x="1536" y="1203"/>
                  </a:lnTo>
                  <a:lnTo>
                    <a:pt x="1534" y="1202"/>
                  </a:lnTo>
                  <a:lnTo>
                    <a:pt x="1532" y="1199"/>
                  </a:lnTo>
                  <a:lnTo>
                    <a:pt x="1531" y="1194"/>
                  </a:lnTo>
                  <a:lnTo>
                    <a:pt x="1529" y="1189"/>
                  </a:lnTo>
                  <a:lnTo>
                    <a:pt x="1527" y="1187"/>
                  </a:lnTo>
                  <a:lnTo>
                    <a:pt x="1527" y="1185"/>
                  </a:lnTo>
                  <a:lnTo>
                    <a:pt x="1526" y="1184"/>
                  </a:lnTo>
                  <a:lnTo>
                    <a:pt x="1526" y="1181"/>
                  </a:lnTo>
                  <a:lnTo>
                    <a:pt x="1524" y="1177"/>
                  </a:lnTo>
                  <a:lnTo>
                    <a:pt x="1524" y="1174"/>
                  </a:lnTo>
                  <a:lnTo>
                    <a:pt x="1524" y="1172"/>
                  </a:lnTo>
                  <a:lnTo>
                    <a:pt x="1524" y="1171"/>
                  </a:lnTo>
                  <a:lnTo>
                    <a:pt x="1523" y="1166"/>
                  </a:lnTo>
                  <a:lnTo>
                    <a:pt x="1518" y="1163"/>
                  </a:lnTo>
                  <a:lnTo>
                    <a:pt x="1514" y="1159"/>
                  </a:lnTo>
                  <a:lnTo>
                    <a:pt x="1511" y="1158"/>
                  </a:lnTo>
                  <a:lnTo>
                    <a:pt x="1508" y="1153"/>
                  </a:lnTo>
                  <a:lnTo>
                    <a:pt x="1505" y="1149"/>
                  </a:lnTo>
                  <a:lnTo>
                    <a:pt x="1503" y="1145"/>
                  </a:lnTo>
                  <a:lnTo>
                    <a:pt x="1501" y="1141"/>
                  </a:lnTo>
                  <a:lnTo>
                    <a:pt x="1501" y="1138"/>
                  </a:lnTo>
                  <a:lnTo>
                    <a:pt x="1501" y="1135"/>
                  </a:lnTo>
                  <a:lnTo>
                    <a:pt x="1500" y="1130"/>
                  </a:lnTo>
                  <a:lnTo>
                    <a:pt x="1498" y="1127"/>
                  </a:lnTo>
                  <a:lnTo>
                    <a:pt x="1498" y="1122"/>
                  </a:lnTo>
                  <a:lnTo>
                    <a:pt x="1498" y="1091"/>
                  </a:lnTo>
                  <a:lnTo>
                    <a:pt x="1498" y="1089"/>
                  </a:lnTo>
                  <a:lnTo>
                    <a:pt x="1496" y="1087"/>
                  </a:lnTo>
                  <a:lnTo>
                    <a:pt x="1495" y="1086"/>
                  </a:lnTo>
                  <a:lnTo>
                    <a:pt x="1493" y="1084"/>
                  </a:lnTo>
                  <a:lnTo>
                    <a:pt x="1493" y="1081"/>
                  </a:lnTo>
                  <a:lnTo>
                    <a:pt x="1493" y="1077"/>
                  </a:lnTo>
                  <a:lnTo>
                    <a:pt x="1493" y="1074"/>
                  </a:lnTo>
                  <a:lnTo>
                    <a:pt x="1491" y="1071"/>
                  </a:lnTo>
                  <a:lnTo>
                    <a:pt x="1491" y="1069"/>
                  </a:lnTo>
                  <a:lnTo>
                    <a:pt x="1490" y="1066"/>
                  </a:lnTo>
                  <a:lnTo>
                    <a:pt x="1488" y="1063"/>
                  </a:lnTo>
                  <a:lnTo>
                    <a:pt x="1488" y="1061"/>
                  </a:lnTo>
                  <a:lnTo>
                    <a:pt x="1488" y="1058"/>
                  </a:lnTo>
                  <a:lnTo>
                    <a:pt x="1483" y="1055"/>
                  </a:lnTo>
                  <a:lnTo>
                    <a:pt x="1478" y="1051"/>
                  </a:lnTo>
                  <a:lnTo>
                    <a:pt x="1473" y="1048"/>
                  </a:lnTo>
                  <a:lnTo>
                    <a:pt x="1472" y="1045"/>
                  </a:lnTo>
                  <a:lnTo>
                    <a:pt x="1472" y="1041"/>
                  </a:lnTo>
                  <a:lnTo>
                    <a:pt x="1469" y="1038"/>
                  </a:lnTo>
                  <a:lnTo>
                    <a:pt x="1469" y="1035"/>
                  </a:lnTo>
                  <a:lnTo>
                    <a:pt x="1469" y="1032"/>
                  </a:lnTo>
                  <a:lnTo>
                    <a:pt x="1469" y="1028"/>
                  </a:lnTo>
                  <a:lnTo>
                    <a:pt x="1469" y="1025"/>
                  </a:lnTo>
                  <a:lnTo>
                    <a:pt x="1469" y="1022"/>
                  </a:lnTo>
                  <a:lnTo>
                    <a:pt x="1467" y="1022"/>
                  </a:lnTo>
                  <a:lnTo>
                    <a:pt x="1465" y="1020"/>
                  </a:lnTo>
                  <a:lnTo>
                    <a:pt x="1464" y="1019"/>
                  </a:lnTo>
                  <a:lnTo>
                    <a:pt x="1462" y="1019"/>
                  </a:lnTo>
                  <a:lnTo>
                    <a:pt x="1459" y="1015"/>
                  </a:lnTo>
                  <a:lnTo>
                    <a:pt x="1457" y="1014"/>
                  </a:lnTo>
                  <a:lnTo>
                    <a:pt x="1455" y="1012"/>
                  </a:lnTo>
                  <a:lnTo>
                    <a:pt x="1454" y="1007"/>
                  </a:lnTo>
                  <a:lnTo>
                    <a:pt x="1452" y="1002"/>
                  </a:lnTo>
                  <a:lnTo>
                    <a:pt x="1452" y="997"/>
                  </a:lnTo>
                  <a:lnTo>
                    <a:pt x="1452" y="992"/>
                  </a:lnTo>
                  <a:lnTo>
                    <a:pt x="1452" y="989"/>
                  </a:lnTo>
                  <a:lnTo>
                    <a:pt x="1452" y="984"/>
                  </a:lnTo>
                  <a:lnTo>
                    <a:pt x="1452" y="981"/>
                  </a:lnTo>
                  <a:lnTo>
                    <a:pt x="1454" y="978"/>
                  </a:lnTo>
                  <a:lnTo>
                    <a:pt x="1455" y="976"/>
                  </a:lnTo>
                  <a:lnTo>
                    <a:pt x="1457" y="974"/>
                  </a:lnTo>
                  <a:lnTo>
                    <a:pt x="1459" y="973"/>
                  </a:lnTo>
                  <a:lnTo>
                    <a:pt x="1460" y="971"/>
                  </a:lnTo>
                  <a:lnTo>
                    <a:pt x="1462" y="969"/>
                  </a:lnTo>
                  <a:lnTo>
                    <a:pt x="1464" y="968"/>
                  </a:lnTo>
                  <a:lnTo>
                    <a:pt x="1464" y="964"/>
                  </a:lnTo>
                  <a:lnTo>
                    <a:pt x="1465" y="961"/>
                  </a:lnTo>
                  <a:lnTo>
                    <a:pt x="1465" y="956"/>
                  </a:lnTo>
                  <a:lnTo>
                    <a:pt x="1465" y="953"/>
                  </a:lnTo>
                  <a:lnTo>
                    <a:pt x="1465" y="948"/>
                  </a:lnTo>
                  <a:lnTo>
                    <a:pt x="1467" y="943"/>
                  </a:lnTo>
                  <a:lnTo>
                    <a:pt x="1469" y="938"/>
                  </a:lnTo>
                  <a:lnTo>
                    <a:pt x="1470" y="935"/>
                  </a:lnTo>
                  <a:lnTo>
                    <a:pt x="1473" y="930"/>
                  </a:lnTo>
                  <a:lnTo>
                    <a:pt x="1477" y="928"/>
                  </a:lnTo>
                  <a:lnTo>
                    <a:pt x="1478" y="927"/>
                  </a:lnTo>
                  <a:lnTo>
                    <a:pt x="1480" y="925"/>
                  </a:lnTo>
                  <a:lnTo>
                    <a:pt x="1482" y="922"/>
                  </a:lnTo>
                  <a:lnTo>
                    <a:pt x="1482" y="919"/>
                  </a:lnTo>
                  <a:lnTo>
                    <a:pt x="1483" y="915"/>
                  </a:lnTo>
                  <a:lnTo>
                    <a:pt x="1483" y="912"/>
                  </a:lnTo>
                  <a:lnTo>
                    <a:pt x="1483" y="907"/>
                  </a:lnTo>
                  <a:lnTo>
                    <a:pt x="1483" y="902"/>
                  </a:lnTo>
                  <a:lnTo>
                    <a:pt x="1483" y="899"/>
                  </a:lnTo>
                  <a:lnTo>
                    <a:pt x="1485" y="896"/>
                  </a:lnTo>
                  <a:lnTo>
                    <a:pt x="1483" y="894"/>
                  </a:lnTo>
                  <a:lnTo>
                    <a:pt x="1482" y="892"/>
                  </a:lnTo>
                  <a:lnTo>
                    <a:pt x="1480" y="892"/>
                  </a:lnTo>
                  <a:lnTo>
                    <a:pt x="1478" y="891"/>
                  </a:lnTo>
                  <a:lnTo>
                    <a:pt x="1477" y="891"/>
                  </a:lnTo>
                  <a:lnTo>
                    <a:pt x="1475" y="884"/>
                  </a:lnTo>
                  <a:lnTo>
                    <a:pt x="1473" y="878"/>
                  </a:lnTo>
                  <a:lnTo>
                    <a:pt x="1473" y="871"/>
                  </a:lnTo>
                  <a:lnTo>
                    <a:pt x="1475" y="870"/>
                  </a:lnTo>
                  <a:lnTo>
                    <a:pt x="1475" y="868"/>
                  </a:lnTo>
                  <a:lnTo>
                    <a:pt x="1475" y="865"/>
                  </a:lnTo>
                  <a:lnTo>
                    <a:pt x="1475" y="863"/>
                  </a:lnTo>
                  <a:lnTo>
                    <a:pt x="1473" y="861"/>
                  </a:lnTo>
                  <a:lnTo>
                    <a:pt x="1472" y="861"/>
                  </a:lnTo>
                  <a:lnTo>
                    <a:pt x="1472" y="860"/>
                  </a:lnTo>
                  <a:lnTo>
                    <a:pt x="1470" y="855"/>
                  </a:lnTo>
                  <a:lnTo>
                    <a:pt x="1469" y="852"/>
                  </a:lnTo>
                  <a:lnTo>
                    <a:pt x="1469" y="847"/>
                  </a:lnTo>
                  <a:lnTo>
                    <a:pt x="1469" y="842"/>
                  </a:lnTo>
                  <a:lnTo>
                    <a:pt x="1469" y="837"/>
                  </a:lnTo>
                  <a:lnTo>
                    <a:pt x="1469" y="832"/>
                  </a:lnTo>
                  <a:lnTo>
                    <a:pt x="1467" y="830"/>
                  </a:lnTo>
                  <a:lnTo>
                    <a:pt x="1465" y="829"/>
                  </a:lnTo>
                  <a:lnTo>
                    <a:pt x="1465" y="825"/>
                  </a:lnTo>
                  <a:lnTo>
                    <a:pt x="1462" y="822"/>
                  </a:lnTo>
                  <a:lnTo>
                    <a:pt x="1460" y="817"/>
                  </a:lnTo>
                  <a:lnTo>
                    <a:pt x="1457" y="814"/>
                  </a:lnTo>
                  <a:lnTo>
                    <a:pt x="1455" y="811"/>
                  </a:lnTo>
                  <a:lnTo>
                    <a:pt x="1452" y="807"/>
                  </a:lnTo>
                  <a:lnTo>
                    <a:pt x="1451" y="802"/>
                  </a:lnTo>
                  <a:lnTo>
                    <a:pt x="1446" y="799"/>
                  </a:lnTo>
                  <a:lnTo>
                    <a:pt x="1442" y="794"/>
                  </a:lnTo>
                  <a:lnTo>
                    <a:pt x="1442" y="793"/>
                  </a:lnTo>
                  <a:lnTo>
                    <a:pt x="1442" y="789"/>
                  </a:lnTo>
                  <a:lnTo>
                    <a:pt x="1441" y="788"/>
                  </a:lnTo>
                  <a:lnTo>
                    <a:pt x="1439" y="786"/>
                  </a:lnTo>
                  <a:lnTo>
                    <a:pt x="1437" y="786"/>
                  </a:lnTo>
                  <a:lnTo>
                    <a:pt x="1434" y="784"/>
                  </a:lnTo>
                  <a:lnTo>
                    <a:pt x="1433" y="784"/>
                  </a:lnTo>
                  <a:lnTo>
                    <a:pt x="1431" y="784"/>
                  </a:lnTo>
                  <a:lnTo>
                    <a:pt x="1429" y="783"/>
                  </a:lnTo>
                  <a:lnTo>
                    <a:pt x="1426" y="781"/>
                  </a:lnTo>
                  <a:lnTo>
                    <a:pt x="1426" y="778"/>
                  </a:lnTo>
                  <a:lnTo>
                    <a:pt x="1424" y="775"/>
                  </a:lnTo>
                  <a:lnTo>
                    <a:pt x="1424" y="770"/>
                  </a:lnTo>
                  <a:lnTo>
                    <a:pt x="1424" y="768"/>
                  </a:lnTo>
                  <a:lnTo>
                    <a:pt x="1424" y="765"/>
                  </a:lnTo>
                  <a:lnTo>
                    <a:pt x="1421" y="763"/>
                  </a:lnTo>
                  <a:lnTo>
                    <a:pt x="1418" y="762"/>
                  </a:lnTo>
                  <a:lnTo>
                    <a:pt x="1415" y="760"/>
                  </a:lnTo>
                  <a:lnTo>
                    <a:pt x="1411" y="760"/>
                  </a:lnTo>
                  <a:lnTo>
                    <a:pt x="1408" y="758"/>
                  </a:lnTo>
                  <a:lnTo>
                    <a:pt x="1405" y="757"/>
                  </a:lnTo>
                  <a:lnTo>
                    <a:pt x="1406" y="755"/>
                  </a:lnTo>
                  <a:lnTo>
                    <a:pt x="1406" y="752"/>
                  </a:lnTo>
                  <a:lnTo>
                    <a:pt x="1408" y="750"/>
                  </a:lnTo>
                  <a:lnTo>
                    <a:pt x="1410" y="750"/>
                  </a:lnTo>
                  <a:lnTo>
                    <a:pt x="1413" y="750"/>
                  </a:lnTo>
                  <a:lnTo>
                    <a:pt x="1415" y="750"/>
                  </a:lnTo>
                  <a:lnTo>
                    <a:pt x="1415" y="750"/>
                  </a:lnTo>
                  <a:lnTo>
                    <a:pt x="1416" y="747"/>
                  </a:lnTo>
                  <a:lnTo>
                    <a:pt x="1416" y="745"/>
                  </a:lnTo>
                  <a:lnTo>
                    <a:pt x="1416" y="744"/>
                  </a:lnTo>
                  <a:lnTo>
                    <a:pt x="1416" y="737"/>
                  </a:lnTo>
                  <a:lnTo>
                    <a:pt x="1418" y="732"/>
                  </a:lnTo>
                  <a:lnTo>
                    <a:pt x="1418" y="726"/>
                  </a:lnTo>
                  <a:lnTo>
                    <a:pt x="1418" y="722"/>
                  </a:lnTo>
                  <a:lnTo>
                    <a:pt x="1419" y="719"/>
                  </a:lnTo>
                  <a:lnTo>
                    <a:pt x="1421" y="717"/>
                  </a:lnTo>
                  <a:lnTo>
                    <a:pt x="1423" y="714"/>
                  </a:lnTo>
                  <a:lnTo>
                    <a:pt x="1424" y="712"/>
                  </a:lnTo>
                  <a:lnTo>
                    <a:pt x="1424" y="709"/>
                  </a:lnTo>
                  <a:lnTo>
                    <a:pt x="1424" y="706"/>
                  </a:lnTo>
                  <a:lnTo>
                    <a:pt x="1424" y="703"/>
                  </a:lnTo>
                  <a:lnTo>
                    <a:pt x="1424" y="698"/>
                  </a:lnTo>
                  <a:lnTo>
                    <a:pt x="1424" y="694"/>
                  </a:lnTo>
                  <a:lnTo>
                    <a:pt x="1424" y="691"/>
                  </a:lnTo>
                  <a:lnTo>
                    <a:pt x="1424" y="690"/>
                  </a:lnTo>
                  <a:lnTo>
                    <a:pt x="1426" y="688"/>
                  </a:lnTo>
                  <a:lnTo>
                    <a:pt x="1426" y="668"/>
                  </a:lnTo>
                  <a:lnTo>
                    <a:pt x="1370" y="668"/>
                  </a:lnTo>
                  <a:lnTo>
                    <a:pt x="1367" y="668"/>
                  </a:lnTo>
                  <a:lnTo>
                    <a:pt x="1364" y="667"/>
                  </a:lnTo>
                  <a:lnTo>
                    <a:pt x="1362" y="667"/>
                  </a:lnTo>
                  <a:lnTo>
                    <a:pt x="1361" y="665"/>
                  </a:lnTo>
                  <a:lnTo>
                    <a:pt x="1357" y="663"/>
                  </a:lnTo>
                  <a:lnTo>
                    <a:pt x="1357" y="662"/>
                  </a:lnTo>
                  <a:lnTo>
                    <a:pt x="1357" y="660"/>
                  </a:lnTo>
                  <a:lnTo>
                    <a:pt x="1356" y="657"/>
                  </a:lnTo>
                  <a:lnTo>
                    <a:pt x="1356" y="655"/>
                  </a:lnTo>
                  <a:lnTo>
                    <a:pt x="1354" y="652"/>
                  </a:lnTo>
                  <a:lnTo>
                    <a:pt x="1354" y="649"/>
                  </a:lnTo>
                  <a:lnTo>
                    <a:pt x="1352" y="647"/>
                  </a:lnTo>
                  <a:lnTo>
                    <a:pt x="1351" y="645"/>
                  </a:lnTo>
                  <a:lnTo>
                    <a:pt x="1349" y="644"/>
                  </a:lnTo>
                  <a:lnTo>
                    <a:pt x="1349" y="640"/>
                  </a:lnTo>
                  <a:lnTo>
                    <a:pt x="1349" y="639"/>
                  </a:lnTo>
                  <a:lnTo>
                    <a:pt x="1346" y="637"/>
                  </a:lnTo>
                  <a:lnTo>
                    <a:pt x="1344" y="637"/>
                  </a:lnTo>
                  <a:lnTo>
                    <a:pt x="1341" y="637"/>
                  </a:lnTo>
                  <a:lnTo>
                    <a:pt x="1338" y="637"/>
                  </a:lnTo>
                  <a:lnTo>
                    <a:pt x="1333" y="637"/>
                  </a:lnTo>
                  <a:lnTo>
                    <a:pt x="1328" y="639"/>
                  </a:lnTo>
                  <a:lnTo>
                    <a:pt x="1321" y="640"/>
                  </a:lnTo>
                  <a:lnTo>
                    <a:pt x="1320" y="642"/>
                  </a:lnTo>
                  <a:lnTo>
                    <a:pt x="1318" y="644"/>
                  </a:lnTo>
                  <a:lnTo>
                    <a:pt x="1316" y="645"/>
                  </a:lnTo>
                  <a:lnTo>
                    <a:pt x="1313" y="647"/>
                  </a:lnTo>
                  <a:lnTo>
                    <a:pt x="1311" y="647"/>
                  </a:lnTo>
                  <a:lnTo>
                    <a:pt x="1307" y="647"/>
                  </a:lnTo>
                  <a:lnTo>
                    <a:pt x="1302" y="645"/>
                  </a:lnTo>
                  <a:lnTo>
                    <a:pt x="1298" y="645"/>
                  </a:lnTo>
                  <a:lnTo>
                    <a:pt x="1293" y="645"/>
                  </a:lnTo>
                  <a:lnTo>
                    <a:pt x="1290" y="645"/>
                  </a:lnTo>
                  <a:lnTo>
                    <a:pt x="1285" y="645"/>
                  </a:lnTo>
                  <a:lnTo>
                    <a:pt x="1284" y="645"/>
                  </a:lnTo>
                  <a:lnTo>
                    <a:pt x="1282" y="649"/>
                  </a:lnTo>
                  <a:lnTo>
                    <a:pt x="1279" y="650"/>
                  </a:lnTo>
                  <a:lnTo>
                    <a:pt x="1272" y="655"/>
                  </a:lnTo>
                  <a:lnTo>
                    <a:pt x="1272" y="655"/>
                  </a:lnTo>
                  <a:lnTo>
                    <a:pt x="1270" y="658"/>
                  </a:lnTo>
                  <a:lnTo>
                    <a:pt x="1270" y="660"/>
                  </a:lnTo>
                  <a:lnTo>
                    <a:pt x="1270" y="660"/>
                  </a:lnTo>
                  <a:lnTo>
                    <a:pt x="1267" y="662"/>
                  </a:lnTo>
                  <a:lnTo>
                    <a:pt x="1266" y="660"/>
                  </a:lnTo>
                  <a:lnTo>
                    <a:pt x="1264" y="660"/>
                  </a:lnTo>
                  <a:lnTo>
                    <a:pt x="1261" y="662"/>
                  </a:lnTo>
                  <a:lnTo>
                    <a:pt x="1259" y="663"/>
                  </a:lnTo>
                  <a:lnTo>
                    <a:pt x="1257" y="663"/>
                  </a:lnTo>
                  <a:lnTo>
                    <a:pt x="1252" y="663"/>
                  </a:lnTo>
                  <a:lnTo>
                    <a:pt x="1248" y="663"/>
                  </a:lnTo>
                  <a:lnTo>
                    <a:pt x="1243" y="663"/>
                  </a:lnTo>
                  <a:lnTo>
                    <a:pt x="1239" y="663"/>
                  </a:lnTo>
                  <a:lnTo>
                    <a:pt x="1236" y="663"/>
                  </a:lnTo>
                  <a:lnTo>
                    <a:pt x="1231" y="662"/>
                  </a:lnTo>
                  <a:lnTo>
                    <a:pt x="1231" y="662"/>
                  </a:lnTo>
                  <a:lnTo>
                    <a:pt x="1230" y="658"/>
                  </a:lnTo>
                  <a:lnTo>
                    <a:pt x="1230" y="657"/>
                  </a:lnTo>
                  <a:lnTo>
                    <a:pt x="1230" y="657"/>
                  </a:lnTo>
                  <a:lnTo>
                    <a:pt x="1226" y="655"/>
                  </a:lnTo>
                  <a:lnTo>
                    <a:pt x="1223" y="657"/>
                  </a:lnTo>
                  <a:lnTo>
                    <a:pt x="1216" y="655"/>
                  </a:lnTo>
                  <a:lnTo>
                    <a:pt x="1212" y="655"/>
                  </a:lnTo>
                  <a:lnTo>
                    <a:pt x="1207" y="657"/>
                  </a:lnTo>
                  <a:lnTo>
                    <a:pt x="1202" y="657"/>
                  </a:lnTo>
                  <a:lnTo>
                    <a:pt x="1200" y="657"/>
                  </a:lnTo>
                  <a:lnTo>
                    <a:pt x="1198" y="657"/>
                  </a:lnTo>
                  <a:lnTo>
                    <a:pt x="1195" y="657"/>
                  </a:lnTo>
                  <a:lnTo>
                    <a:pt x="1194" y="657"/>
                  </a:lnTo>
                  <a:lnTo>
                    <a:pt x="1192" y="657"/>
                  </a:lnTo>
                  <a:lnTo>
                    <a:pt x="1190" y="657"/>
                  </a:lnTo>
                  <a:lnTo>
                    <a:pt x="1185" y="655"/>
                  </a:lnTo>
                  <a:lnTo>
                    <a:pt x="1180" y="655"/>
                  </a:lnTo>
                  <a:lnTo>
                    <a:pt x="1177" y="657"/>
                  </a:lnTo>
                  <a:lnTo>
                    <a:pt x="1176" y="658"/>
                  </a:lnTo>
                  <a:lnTo>
                    <a:pt x="1176" y="660"/>
                  </a:lnTo>
                  <a:lnTo>
                    <a:pt x="1176" y="662"/>
                  </a:lnTo>
                  <a:lnTo>
                    <a:pt x="1176" y="663"/>
                  </a:lnTo>
                  <a:lnTo>
                    <a:pt x="1174" y="667"/>
                  </a:lnTo>
                  <a:lnTo>
                    <a:pt x="1172" y="668"/>
                  </a:lnTo>
                  <a:lnTo>
                    <a:pt x="1171" y="670"/>
                  </a:lnTo>
                  <a:lnTo>
                    <a:pt x="1169" y="670"/>
                  </a:lnTo>
                  <a:lnTo>
                    <a:pt x="1164" y="670"/>
                  </a:lnTo>
                  <a:lnTo>
                    <a:pt x="1159" y="668"/>
                  </a:lnTo>
                  <a:lnTo>
                    <a:pt x="1158" y="668"/>
                  </a:lnTo>
                  <a:lnTo>
                    <a:pt x="1156" y="667"/>
                  </a:lnTo>
                  <a:lnTo>
                    <a:pt x="1153" y="665"/>
                  </a:lnTo>
                  <a:lnTo>
                    <a:pt x="1148" y="665"/>
                  </a:lnTo>
                  <a:lnTo>
                    <a:pt x="1143" y="663"/>
                  </a:lnTo>
                  <a:lnTo>
                    <a:pt x="1138" y="660"/>
                  </a:lnTo>
                  <a:lnTo>
                    <a:pt x="1135" y="657"/>
                  </a:lnTo>
                  <a:lnTo>
                    <a:pt x="1133" y="655"/>
                  </a:lnTo>
                  <a:lnTo>
                    <a:pt x="1131" y="654"/>
                  </a:lnTo>
                  <a:lnTo>
                    <a:pt x="1130" y="652"/>
                  </a:lnTo>
                  <a:lnTo>
                    <a:pt x="1126" y="650"/>
                  </a:lnTo>
                  <a:lnTo>
                    <a:pt x="1123" y="649"/>
                  </a:lnTo>
                  <a:lnTo>
                    <a:pt x="1122" y="647"/>
                  </a:lnTo>
                  <a:lnTo>
                    <a:pt x="1118" y="647"/>
                  </a:lnTo>
                  <a:lnTo>
                    <a:pt x="1117" y="645"/>
                  </a:lnTo>
                  <a:lnTo>
                    <a:pt x="1117" y="644"/>
                  </a:lnTo>
                  <a:lnTo>
                    <a:pt x="1117" y="640"/>
                  </a:lnTo>
                  <a:lnTo>
                    <a:pt x="1117" y="639"/>
                  </a:lnTo>
                  <a:lnTo>
                    <a:pt x="1117" y="636"/>
                  </a:lnTo>
                  <a:lnTo>
                    <a:pt x="1117" y="632"/>
                  </a:lnTo>
                  <a:lnTo>
                    <a:pt x="1117" y="629"/>
                  </a:lnTo>
                  <a:lnTo>
                    <a:pt x="1115" y="626"/>
                  </a:lnTo>
                  <a:lnTo>
                    <a:pt x="1110" y="626"/>
                  </a:lnTo>
                  <a:lnTo>
                    <a:pt x="1107" y="626"/>
                  </a:lnTo>
                  <a:lnTo>
                    <a:pt x="1102" y="624"/>
                  </a:lnTo>
                  <a:lnTo>
                    <a:pt x="1097" y="622"/>
                  </a:lnTo>
                  <a:lnTo>
                    <a:pt x="1094" y="619"/>
                  </a:lnTo>
                  <a:lnTo>
                    <a:pt x="1089" y="616"/>
                  </a:lnTo>
                  <a:lnTo>
                    <a:pt x="1086" y="616"/>
                  </a:lnTo>
                  <a:lnTo>
                    <a:pt x="1082" y="616"/>
                  </a:lnTo>
                  <a:lnTo>
                    <a:pt x="1081" y="614"/>
                  </a:lnTo>
                  <a:lnTo>
                    <a:pt x="1079" y="611"/>
                  </a:lnTo>
                  <a:lnTo>
                    <a:pt x="1077" y="609"/>
                  </a:lnTo>
                  <a:lnTo>
                    <a:pt x="1076" y="608"/>
                  </a:lnTo>
                  <a:lnTo>
                    <a:pt x="1076" y="603"/>
                  </a:lnTo>
                  <a:lnTo>
                    <a:pt x="1076" y="598"/>
                  </a:lnTo>
                  <a:lnTo>
                    <a:pt x="1076" y="593"/>
                  </a:lnTo>
                  <a:lnTo>
                    <a:pt x="1076" y="588"/>
                  </a:lnTo>
                  <a:lnTo>
                    <a:pt x="1074" y="588"/>
                  </a:lnTo>
                  <a:lnTo>
                    <a:pt x="1072" y="588"/>
                  </a:lnTo>
                  <a:lnTo>
                    <a:pt x="1069" y="588"/>
                  </a:lnTo>
                  <a:lnTo>
                    <a:pt x="1068" y="588"/>
                  </a:lnTo>
                  <a:lnTo>
                    <a:pt x="1066" y="586"/>
                  </a:lnTo>
                  <a:lnTo>
                    <a:pt x="1064" y="585"/>
                  </a:lnTo>
                  <a:lnTo>
                    <a:pt x="1063" y="583"/>
                  </a:lnTo>
                  <a:lnTo>
                    <a:pt x="1063" y="578"/>
                  </a:lnTo>
                  <a:lnTo>
                    <a:pt x="1061" y="575"/>
                  </a:lnTo>
                  <a:lnTo>
                    <a:pt x="1061" y="573"/>
                  </a:lnTo>
                  <a:lnTo>
                    <a:pt x="1059" y="572"/>
                  </a:lnTo>
                  <a:lnTo>
                    <a:pt x="1056" y="570"/>
                  </a:lnTo>
                  <a:lnTo>
                    <a:pt x="1054" y="570"/>
                  </a:lnTo>
                  <a:lnTo>
                    <a:pt x="1053" y="570"/>
                  </a:lnTo>
                  <a:lnTo>
                    <a:pt x="1050" y="570"/>
                  </a:lnTo>
                  <a:lnTo>
                    <a:pt x="1048" y="570"/>
                  </a:lnTo>
                  <a:lnTo>
                    <a:pt x="1046" y="568"/>
                  </a:lnTo>
                  <a:lnTo>
                    <a:pt x="1043" y="567"/>
                  </a:lnTo>
                  <a:lnTo>
                    <a:pt x="1041" y="565"/>
                  </a:lnTo>
                  <a:lnTo>
                    <a:pt x="1038" y="563"/>
                  </a:lnTo>
                  <a:lnTo>
                    <a:pt x="1035" y="562"/>
                  </a:lnTo>
                  <a:lnTo>
                    <a:pt x="1033" y="560"/>
                  </a:lnTo>
                  <a:lnTo>
                    <a:pt x="1033" y="557"/>
                  </a:lnTo>
                  <a:lnTo>
                    <a:pt x="1032" y="555"/>
                  </a:lnTo>
                  <a:lnTo>
                    <a:pt x="1030" y="554"/>
                  </a:lnTo>
                  <a:lnTo>
                    <a:pt x="1028" y="554"/>
                  </a:lnTo>
                  <a:lnTo>
                    <a:pt x="1027" y="552"/>
                  </a:lnTo>
                  <a:lnTo>
                    <a:pt x="1027" y="550"/>
                  </a:lnTo>
                  <a:lnTo>
                    <a:pt x="1025" y="547"/>
                  </a:lnTo>
                  <a:lnTo>
                    <a:pt x="1025" y="542"/>
                  </a:lnTo>
                  <a:lnTo>
                    <a:pt x="1025" y="537"/>
                  </a:lnTo>
                  <a:lnTo>
                    <a:pt x="1025" y="532"/>
                  </a:lnTo>
                  <a:lnTo>
                    <a:pt x="1023" y="529"/>
                  </a:lnTo>
                  <a:lnTo>
                    <a:pt x="1023" y="526"/>
                  </a:lnTo>
                  <a:lnTo>
                    <a:pt x="1022" y="523"/>
                  </a:lnTo>
                  <a:lnTo>
                    <a:pt x="1022" y="519"/>
                  </a:lnTo>
                  <a:lnTo>
                    <a:pt x="1020" y="518"/>
                  </a:lnTo>
                  <a:lnTo>
                    <a:pt x="1018" y="514"/>
                  </a:lnTo>
                  <a:lnTo>
                    <a:pt x="1018" y="513"/>
                  </a:lnTo>
                  <a:lnTo>
                    <a:pt x="1018" y="509"/>
                  </a:lnTo>
                  <a:lnTo>
                    <a:pt x="1020" y="506"/>
                  </a:lnTo>
                  <a:lnTo>
                    <a:pt x="1020" y="506"/>
                  </a:lnTo>
                  <a:lnTo>
                    <a:pt x="1023" y="506"/>
                  </a:lnTo>
                  <a:lnTo>
                    <a:pt x="1025" y="506"/>
                  </a:lnTo>
                  <a:lnTo>
                    <a:pt x="1027" y="506"/>
                  </a:lnTo>
                  <a:lnTo>
                    <a:pt x="1028" y="503"/>
                  </a:lnTo>
                  <a:lnTo>
                    <a:pt x="1030" y="500"/>
                  </a:lnTo>
                  <a:lnTo>
                    <a:pt x="1032" y="496"/>
                  </a:lnTo>
                  <a:lnTo>
                    <a:pt x="1030" y="495"/>
                  </a:lnTo>
                  <a:lnTo>
                    <a:pt x="1030" y="488"/>
                  </a:lnTo>
                  <a:lnTo>
                    <a:pt x="1030" y="469"/>
                  </a:lnTo>
                  <a:lnTo>
                    <a:pt x="1028" y="449"/>
                  </a:lnTo>
                  <a:lnTo>
                    <a:pt x="1030" y="447"/>
                  </a:lnTo>
                  <a:lnTo>
                    <a:pt x="1032" y="446"/>
                  </a:lnTo>
                  <a:lnTo>
                    <a:pt x="1033" y="446"/>
                  </a:lnTo>
                  <a:lnTo>
                    <a:pt x="1033" y="444"/>
                  </a:lnTo>
                  <a:lnTo>
                    <a:pt x="1036" y="437"/>
                  </a:lnTo>
                  <a:lnTo>
                    <a:pt x="1035" y="436"/>
                  </a:lnTo>
                  <a:lnTo>
                    <a:pt x="1035" y="434"/>
                  </a:lnTo>
                  <a:lnTo>
                    <a:pt x="1033" y="433"/>
                  </a:lnTo>
                  <a:lnTo>
                    <a:pt x="1032" y="431"/>
                  </a:lnTo>
                  <a:lnTo>
                    <a:pt x="1028" y="431"/>
                  </a:lnTo>
                  <a:lnTo>
                    <a:pt x="1027" y="431"/>
                  </a:lnTo>
                  <a:lnTo>
                    <a:pt x="1023" y="431"/>
                  </a:lnTo>
                  <a:lnTo>
                    <a:pt x="1020" y="431"/>
                  </a:lnTo>
                  <a:lnTo>
                    <a:pt x="1014" y="431"/>
                  </a:lnTo>
                  <a:lnTo>
                    <a:pt x="1007" y="429"/>
                  </a:lnTo>
                  <a:lnTo>
                    <a:pt x="1007" y="418"/>
                  </a:lnTo>
                  <a:lnTo>
                    <a:pt x="1009" y="416"/>
                  </a:lnTo>
                  <a:lnTo>
                    <a:pt x="1009" y="415"/>
                  </a:lnTo>
                  <a:lnTo>
                    <a:pt x="1010" y="413"/>
                  </a:lnTo>
                  <a:lnTo>
                    <a:pt x="1012" y="411"/>
                  </a:lnTo>
                  <a:lnTo>
                    <a:pt x="1015" y="411"/>
                  </a:lnTo>
                  <a:lnTo>
                    <a:pt x="1017" y="411"/>
                  </a:lnTo>
                  <a:lnTo>
                    <a:pt x="1018" y="410"/>
                  </a:lnTo>
                  <a:lnTo>
                    <a:pt x="1022" y="408"/>
                  </a:lnTo>
                  <a:lnTo>
                    <a:pt x="1023" y="406"/>
                  </a:lnTo>
                  <a:lnTo>
                    <a:pt x="1023" y="405"/>
                  </a:lnTo>
                  <a:lnTo>
                    <a:pt x="1023" y="401"/>
                  </a:lnTo>
                  <a:lnTo>
                    <a:pt x="1025" y="400"/>
                  </a:lnTo>
                  <a:lnTo>
                    <a:pt x="1025" y="397"/>
                  </a:lnTo>
                  <a:lnTo>
                    <a:pt x="1027" y="393"/>
                  </a:lnTo>
                  <a:lnTo>
                    <a:pt x="1027" y="387"/>
                  </a:lnTo>
                  <a:lnTo>
                    <a:pt x="1027" y="380"/>
                  </a:lnTo>
                  <a:lnTo>
                    <a:pt x="1027" y="372"/>
                  </a:lnTo>
                  <a:lnTo>
                    <a:pt x="1030" y="372"/>
                  </a:lnTo>
                  <a:lnTo>
                    <a:pt x="1033" y="372"/>
                  </a:lnTo>
                  <a:lnTo>
                    <a:pt x="1036" y="372"/>
                  </a:lnTo>
                  <a:lnTo>
                    <a:pt x="1038" y="372"/>
                  </a:lnTo>
                  <a:lnTo>
                    <a:pt x="1040" y="372"/>
                  </a:lnTo>
                  <a:lnTo>
                    <a:pt x="1041" y="372"/>
                  </a:lnTo>
                  <a:lnTo>
                    <a:pt x="1043" y="372"/>
                  </a:lnTo>
                  <a:lnTo>
                    <a:pt x="1045" y="369"/>
                  </a:lnTo>
                  <a:lnTo>
                    <a:pt x="1045" y="367"/>
                  </a:lnTo>
                  <a:lnTo>
                    <a:pt x="1045" y="365"/>
                  </a:lnTo>
                  <a:lnTo>
                    <a:pt x="1046" y="362"/>
                  </a:lnTo>
                  <a:lnTo>
                    <a:pt x="1048" y="359"/>
                  </a:lnTo>
                  <a:lnTo>
                    <a:pt x="1050" y="356"/>
                  </a:lnTo>
                  <a:lnTo>
                    <a:pt x="1053" y="354"/>
                  </a:lnTo>
                  <a:lnTo>
                    <a:pt x="1054" y="352"/>
                  </a:lnTo>
                  <a:lnTo>
                    <a:pt x="1054" y="349"/>
                  </a:lnTo>
                  <a:lnTo>
                    <a:pt x="1056" y="346"/>
                  </a:lnTo>
                  <a:lnTo>
                    <a:pt x="1058" y="343"/>
                  </a:lnTo>
                  <a:lnTo>
                    <a:pt x="1061" y="338"/>
                  </a:lnTo>
                  <a:lnTo>
                    <a:pt x="1063" y="333"/>
                  </a:lnTo>
                  <a:lnTo>
                    <a:pt x="1064" y="329"/>
                  </a:lnTo>
                  <a:lnTo>
                    <a:pt x="1068" y="325"/>
                  </a:lnTo>
                  <a:lnTo>
                    <a:pt x="1069" y="321"/>
                  </a:lnTo>
                  <a:lnTo>
                    <a:pt x="1071" y="318"/>
                  </a:lnTo>
                  <a:lnTo>
                    <a:pt x="1072" y="315"/>
                  </a:lnTo>
                  <a:lnTo>
                    <a:pt x="1074" y="313"/>
                  </a:lnTo>
                  <a:lnTo>
                    <a:pt x="1074" y="311"/>
                  </a:lnTo>
                  <a:lnTo>
                    <a:pt x="1076" y="311"/>
                  </a:lnTo>
                  <a:lnTo>
                    <a:pt x="1079" y="311"/>
                  </a:lnTo>
                  <a:lnTo>
                    <a:pt x="1081" y="311"/>
                  </a:lnTo>
                  <a:lnTo>
                    <a:pt x="1084" y="311"/>
                  </a:lnTo>
                  <a:lnTo>
                    <a:pt x="1087" y="310"/>
                  </a:lnTo>
                  <a:lnTo>
                    <a:pt x="1089" y="308"/>
                  </a:lnTo>
                  <a:lnTo>
                    <a:pt x="1090" y="307"/>
                  </a:lnTo>
                  <a:lnTo>
                    <a:pt x="1090" y="305"/>
                  </a:lnTo>
                  <a:lnTo>
                    <a:pt x="1092" y="303"/>
                  </a:lnTo>
                  <a:lnTo>
                    <a:pt x="1094" y="303"/>
                  </a:lnTo>
                  <a:lnTo>
                    <a:pt x="1095" y="303"/>
                  </a:lnTo>
                  <a:lnTo>
                    <a:pt x="1099" y="302"/>
                  </a:lnTo>
                  <a:lnTo>
                    <a:pt x="1102" y="298"/>
                  </a:lnTo>
                  <a:lnTo>
                    <a:pt x="1105" y="293"/>
                  </a:lnTo>
                  <a:lnTo>
                    <a:pt x="1105" y="289"/>
                  </a:lnTo>
                  <a:lnTo>
                    <a:pt x="1107" y="284"/>
                  </a:lnTo>
                  <a:lnTo>
                    <a:pt x="1125" y="284"/>
                  </a:lnTo>
                  <a:lnTo>
                    <a:pt x="1125" y="272"/>
                  </a:lnTo>
                  <a:lnTo>
                    <a:pt x="1125" y="266"/>
                  </a:lnTo>
                  <a:lnTo>
                    <a:pt x="1126" y="257"/>
                  </a:lnTo>
                  <a:lnTo>
                    <a:pt x="1128" y="256"/>
                  </a:lnTo>
                  <a:lnTo>
                    <a:pt x="1130" y="254"/>
                  </a:lnTo>
                  <a:lnTo>
                    <a:pt x="1130" y="251"/>
                  </a:lnTo>
                  <a:lnTo>
                    <a:pt x="1130" y="248"/>
                  </a:lnTo>
                  <a:lnTo>
                    <a:pt x="1130" y="243"/>
                  </a:lnTo>
                  <a:lnTo>
                    <a:pt x="1130" y="239"/>
                  </a:lnTo>
                  <a:lnTo>
                    <a:pt x="1130" y="233"/>
                  </a:lnTo>
                  <a:lnTo>
                    <a:pt x="1131" y="226"/>
                  </a:lnTo>
                  <a:lnTo>
                    <a:pt x="1154" y="226"/>
                  </a:lnTo>
                  <a:lnTo>
                    <a:pt x="1154" y="200"/>
                  </a:lnTo>
                  <a:lnTo>
                    <a:pt x="1159" y="200"/>
                  </a:lnTo>
                  <a:lnTo>
                    <a:pt x="1162" y="202"/>
                  </a:lnTo>
                  <a:lnTo>
                    <a:pt x="1166" y="202"/>
                  </a:lnTo>
                  <a:lnTo>
                    <a:pt x="1167" y="200"/>
                  </a:lnTo>
                  <a:lnTo>
                    <a:pt x="1171" y="200"/>
                  </a:lnTo>
                  <a:lnTo>
                    <a:pt x="1172" y="200"/>
                  </a:lnTo>
                  <a:lnTo>
                    <a:pt x="1176" y="200"/>
                  </a:lnTo>
                  <a:lnTo>
                    <a:pt x="1179" y="200"/>
                  </a:lnTo>
                  <a:lnTo>
                    <a:pt x="1179" y="197"/>
                  </a:lnTo>
                  <a:lnTo>
                    <a:pt x="1179" y="194"/>
                  </a:lnTo>
                  <a:lnTo>
                    <a:pt x="1179" y="190"/>
                  </a:lnTo>
                  <a:lnTo>
                    <a:pt x="1179" y="187"/>
                  </a:lnTo>
                  <a:lnTo>
                    <a:pt x="1180" y="184"/>
                  </a:lnTo>
                  <a:lnTo>
                    <a:pt x="1180" y="181"/>
                  </a:lnTo>
                  <a:lnTo>
                    <a:pt x="1180" y="177"/>
                  </a:lnTo>
                  <a:lnTo>
                    <a:pt x="1180" y="176"/>
                  </a:lnTo>
                  <a:lnTo>
                    <a:pt x="1184" y="174"/>
                  </a:lnTo>
                  <a:lnTo>
                    <a:pt x="1185" y="171"/>
                  </a:lnTo>
                  <a:lnTo>
                    <a:pt x="1190" y="174"/>
                  </a:lnTo>
                  <a:lnTo>
                    <a:pt x="1194" y="176"/>
                  </a:lnTo>
                  <a:lnTo>
                    <a:pt x="1195" y="177"/>
                  </a:lnTo>
                  <a:lnTo>
                    <a:pt x="1197" y="179"/>
                  </a:lnTo>
                  <a:lnTo>
                    <a:pt x="1200" y="181"/>
                  </a:lnTo>
                  <a:lnTo>
                    <a:pt x="1203" y="181"/>
                  </a:lnTo>
                  <a:lnTo>
                    <a:pt x="1208" y="181"/>
                  </a:lnTo>
                  <a:lnTo>
                    <a:pt x="1213" y="181"/>
                  </a:lnTo>
                  <a:lnTo>
                    <a:pt x="1218" y="181"/>
                  </a:lnTo>
                  <a:lnTo>
                    <a:pt x="1223" y="181"/>
                  </a:lnTo>
                  <a:lnTo>
                    <a:pt x="1226" y="181"/>
                  </a:lnTo>
                  <a:lnTo>
                    <a:pt x="1228" y="182"/>
                  </a:lnTo>
                  <a:lnTo>
                    <a:pt x="1231" y="182"/>
                  </a:lnTo>
                  <a:lnTo>
                    <a:pt x="1234" y="182"/>
                  </a:lnTo>
                  <a:lnTo>
                    <a:pt x="1238" y="182"/>
                  </a:lnTo>
                  <a:lnTo>
                    <a:pt x="1239" y="181"/>
                  </a:lnTo>
                  <a:lnTo>
                    <a:pt x="1241" y="179"/>
                  </a:lnTo>
                  <a:lnTo>
                    <a:pt x="1246" y="179"/>
                  </a:lnTo>
                  <a:lnTo>
                    <a:pt x="1249" y="179"/>
                  </a:lnTo>
                  <a:lnTo>
                    <a:pt x="1254" y="179"/>
                  </a:lnTo>
                  <a:lnTo>
                    <a:pt x="1257" y="179"/>
                  </a:lnTo>
                  <a:lnTo>
                    <a:pt x="1261" y="179"/>
                  </a:lnTo>
                  <a:lnTo>
                    <a:pt x="1264" y="177"/>
                  </a:lnTo>
                  <a:lnTo>
                    <a:pt x="1267" y="174"/>
                  </a:lnTo>
                  <a:lnTo>
                    <a:pt x="1267" y="172"/>
                  </a:lnTo>
                  <a:lnTo>
                    <a:pt x="1267" y="171"/>
                  </a:lnTo>
                  <a:lnTo>
                    <a:pt x="1269" y="169"/>
                  </a:lnTo>
                  <a:lnTo>
                    <a:pt x="1270" y="166"/>
                  </a:lnTo>
                  <a:lnTo>
                    <a:pt x="1270" y="163"/>
                  </a:lnTo>
                  <a:lnTo>
                    <a:pt x="1303" y="163"/>
                  </a:lnTo>
                  <a:lnTo>
                    <a:pt x="1305" y="159"/>
                  </a:lnTo>
                  <a:lnTo>
                    <a:pt x="1307" y="158"/>
                  </a:lnTo>
                  <a:lnTo>
                    <a:pt x="1310" y="156"/>
                  </a:lnTo>
                  <a:lnTo>
                    <a:pt x="1311" y="156"/>
                  </a:lnTo>
                  <a:lnTo>
                    <a:pt x="1313" y="156"/>
                  </a:lnTo>
                  <a:lnTo>
                    <a:pt x="1315" y="156"/>
                  </a:lnTo>
                  <a:lnTo>
                    <a:pt x="1320" y="154"/>
                  </a:lnTo>
                  <a:lnTo>
                    <a:pt x="1323" y="151"/>
                  </a:lnTo>
                  <a:lnTo>
                    <a:pt x="1326" y="149"/>
                  </a:lnTo>
                  <a:lnTo>
                    <a:pt x="1329" y="148"/>
                  </a:lnTo>
                  <a:lnTo>
                    <a:pt x="1334" y="148"/>
                  </a:lnTo>
                  <a:close/>
                  <a:moveTo>
                    <a:pt x="3511" y="0"/>
                  </a:moveTo>
                  <a:lnTo>
                    <a:pt x="3513" y="0"/>
                  </a:lnTo>
                  <a:lnTo>
                    <a:pt x="3513" y="2"/>
                  </a:lnTo>
                  <a:lnTo>
                    <a:pt x="3513" y="5"/>
                  </a:lnTo>
                  <a:lnTo>
                    <a:pt x="3513" y="7"/>
                  </a:lnTo>
                  <a:lnTo>
                    <a:pt x="3511" y="7"/>
                  </a:lnTo>
                  <a:lnTo>
                    <a:pt x="3510" y="9"/>
                  </a:lnTo>
                  <a:lnTo>
                    <a:pt x="3508" y="10"/>
                  </a:lnTo>
                  <a:lnTo>
                    <a:pt x="3506" y="14"/>
                  </a:lnTo>
                  <a:lnTo>
                    <a:pt x="3505" y="14"/>
                  </a:lnTo>
                  <a:lnTo>
                    <a:pt x="3505" y="14"/>
                  </a:lnTo>
                  <a:lnTo>
                    <a:pt x="3503" y="15"/>
                  </a:lnTo>
                  <a:lnTo>
                    <a:pt x="3503" y="17"/>
                  </a:lnTo>
                  <a:lnTo>
                    <a:pt x="3503" y="18"/>
                  </a:lnTo>
                  <a:lnTo>
                    <a:pt x="3502" y="20"/>
                  </a:lnTo>
                  <a:lnTo>
                    <a:pt x="3502" y="22"/>
                  </a:lnTo>
                  <a:lnTo>
                    <a:pt x="3500" y="22"/>
                  </a:lnTo>
                  <a:lnTo>
                    <a:pt x="3498" y="22"/>
                  </a:lnTo>
                  <a:lnTo>
                    <a:pt x="3497" y="22"/>
                  </a:lnTo>
                  <a:lnTo>
                    <a:pt x="3495" y="23"/>
                  </a:lnTo>
                  <a:lnTo>
                    <a:pt x="3492" y="23"/>
                  </a:lnTo>
                  <a:lnTo>
                    <a:pt x="3487" y="23"/>
                  </a:lnTo>
                  <a:lnTo>
                    <a:pt x="3484" y="25"/>
                  </a:lnTo>
                  <a:lnTo>
                    <a:pt x="3482" y="27"/>
                  </a:lnTo>
                  <a:lnTo>
                    <a:pt x="3480" y="27"/>
                  </a:lnTo>
                  <a:lnTo>
                    <a:pt x="3477" y="28"/>
                  </a:lnTo>
                  <a:lnTo>
                    <a:pt x="3474" y="27"/>
                  </a:lnTo>
                  <a:lnTo>
                    <a:pt x="3472" y="28"/>
                  </a:lnTo>
                  <a:lnTo>
                    <a:pt x="3470" y="28"/>
                  </a:lnTo>
                  <a:lnTo>
                    <a:pt x="3469" y="30"/>
                  </a:lnTo>
                  <a:lnTo>
                    <a:pt x="3467" y="30"/>
                  </a:lnTo>
                  <a:lnTo>
                    <a:pt x="3466" y="32"/>
                  </a:lnTo>
                  <a:lnTo>
                    <a:pt x="3466" y="33"/>
                  </a:lnTo>
                  <a:lnTo>
                    <a:pt x="3466" y="35"/>
                  </a:lnTo>
                  <a:lnTo>
                    <a:pt x="3464" y="36"/>
                  </a:lnTo>
                  <a:lnTo>
                    <a:pt x="3466" y="40"/>
                  </a:lnTo>
                  <a:lnTo>
                    <a:pt x="3464" y="43"/>
                  </a:lnTo>
                  <a:lnTo>
                    <a:pt x="3464" y="45"/>
                  </a:lnTo>
                  <a:lnTo>
                    <a:pt x="3464" y="46"/>
                  </a:lnTo>
                  <a:lnTo>
                    <a:pt x="3462" y="46"/>
                  </a:lnTo>
                  <a:lnTo>
                    <a:pt x="3461" y="46"/>
                  </a:lnTo>
                  <a:lnTo>
                    <a:pt x="3457" y="48"/>
                  </a:lnTo>
                  <a:lnTo>
                    <a:pt x="3456" y="48"/>
                  </a:lnTo>
                  <a:lnTo>
                    <a:pt x="3456" y="50"/>
                  </a:lnTo>
                  <a:lnTo>
                    <a:pt x="3454" y="50"/>
                  </a:lnTo>
                  <a:lnTo>
                    <a:pt x="3438" y="50"/>
                  </a:lnTo>
                  <a:lnTo>
                    <a:pt x="3438" y="53"/>
                  </a:lnTo>
                  <a:lnTo>
                    <a:pt x="3438" y="56"/>
                  </a:lnTo>
                  <a:lnTo>
                    <a:pt x="3438" y="59"/>
                  </a:lnTo>
                  <a:lnTo>
                    <a:pt x="3438" y="61"/>
                  </a:lnTo>
                  <a:lnTo>
                    <a:pt x="3438" y="63"/>
                  </a:lnTo>
                  <a:lnTo>
                    <a:pt x="3433" y="61"/>
                  </a:lnTo>
                  <a:lnTo>
                    <a:pt x="3430" y="61"/>
                  </a:lnTo>
                  <a:lnTo>
                    <a:pt x="3426" y="61"/>
                  </a:lnTo>
                  <a:lnTo>
                    <a:pt x="3423" y="61"/>
                  </a:lnTo>
                  <a:lnTo>
                    <a:pt x="3423" y="59"/>
                  </a:lnTo>
                  <a:lnTo>
                    <a:pt x="3421" y="58"/>
                  </a:lnTo>
                  <a:lnTo>
                    <a:pt x="3421" y="58"/>
                  </a:lnTo>
                  <a:lnTo>
                    <a:pt x="3418" y="58"/>
                  </a:lnTo>
                  <a:lnTo>
                    <a:pt x="3416" y="56"/>
                  </a:lnTo>
                  <a:lnTo>
                    <a:pt x="3415" y="56"/>
                  </a:lnTo>
                  <a:lnTo>
                    <a:pt x="3413" y="54"/>
                  </a:lnTo>
                  <a:lnTo>
                    <a:pt x="3412" y="54"/>
                  </a:lnTo>
                  <a:lnTo>
                    <a:pt x="3410" y="53"/>
                  </a:lnTo>
                  <a:lnTo>
                    <a:pt x="3408" y="53"/>
                  </a:lnTo>
                  <a:lnTo>
                    <a:pt x="3407" y="54"/>
                  </a:lnTo>
                  <a:lnTo>
                    <a:pt x="3407" y="54"/>
                  </a:lnTo>
                  <a:lnTo>
                    <a:pt x="3405" y="56"/>
                  </a:lnTo>
                  <a:lnTo>
                    <a:pt x="3389" y="56"/>
                  </a:lnTo>
                  <a:lnTo>
                    <a:pt x="3389" y="61"/>
                  </a:lnTo>
                  <a:lnTo>
                    <a:pt x="3395" y="63"/>
                  </a:lnTo>
                  <a:lnTo>
                    <a:pt x="3397" y="63"/>
                  </a:lnTo>
                  <a:lnTo>
                    <a:pt x="3398" y="63"/>
                  </a:lnTo>
                  <a:lnTo>
                    <a:pt x="3400" y="64"/>
                  </a:lnTo>
                  <a:lnTo>
                    <a:pt x="3400" y="66"/>
                  </a:lnTo>
                  <a:lnTo>
                    <a:pt x="3400" y="68"/>
                  </a:lnTo>
                  <a:lnTo>
                    <a:pt x="3400" y="69"/>
                  </a:lnTo>
                  <a:lnTo>
                    <a:pt x="3402" y="71"/>
                  </a:lnTo>
                  <a:lnTo>
                    <a:pt x="3402" y="72"/>
                  </a:lnTo>
                  <a:lnTo>
                    <a:pt x="3403" y="76"/>
                  </a:lnTo>
                  <a:lnTo>
                    <a:pt x="3403" y="77"/>
                  </a:lnTo>
                  <a:lnTo>
                    <a:pt x="3403" y="79"/>
                  </a:lnTo>
                  <a:lnTo>
                    <a:pt x="3405" y="82"/>
                  </a:lnTo>
                  <a:lnTo>
                    <a:pt x="3407" y="86"/>
                  </a:lnTo>
                  <a:lnTo>
                    <a:pt x="3408" y="89"/>
                  </a:lnTo>
                  <a:lnTo>
                    <a:pt x="3410" y="89"/>
                  </a:lnTo>
                  <a:lnTo>
                    <a:pt x="3412" y="89"/>
                  </a:lnTo>
                  <a:lnTo>
                    <a:pt x="3412" y="90"/>
                  </a:lnTo>
                  <a:lnTo>
                    <a:pt x="3413" y="94"/>
                  </a:lnTo>
                  <a:lnTo>
                    <a:pt x="3413" y="97"/>
                  </a:lnTo>
                  <a:lnTo>
                    <a:pt x="3413" y="100"/>
                  </a:lnTo>
                  <a:lnTo>
                    <a:pt x="3412" y="104"/>
                  </a:lnTo>
                  <a:lnTo>
                    <a:pt x="3412" y="105"/>
                  </a:lnTo>
                  <a:lnTo>
                    <a:pt x="3410" y="107"/>
                  </a:lnTo>
                  <a:lnTo>
                    <a:pt x="3408" y="110"/>
                  </a:lnTo>
                  <a:lnTo>
                    <a:pt x="3407" y="113"/>
                  </a:lnTo>
                  <a:lnTo>
                    <a:pt x="3407" y="115"/>
                  </a:lnTo>
                  <a:lnTo>
                    <a:pt x="3407" y="117"/>
                  </a:lnTo>
                  <a:lnTo>
                    <a:pt x="3407" y="120"/>
                  </a:lnTo>
                  <a:lnTo>
                    <a:pt x="3407" y="123"/>
                  </a:lnTo>
                  <a:lnTo>
                    <a:pt x="3405" y="127"/>
                  </a:lnTo>
                  <a:lnTo>
                    <a:pt x="3405" y="127"/>
                  </a:lnTo>
                  <a:lnTo>
                    <a:pt x="3403" y="127"/>
                  </a:lnTo>
                  <a:lnTo>
                    <a:pt x="3403" y="128"/>
                  </a:lnTo>
                  <a:lnTo>
                    <a:pt x="3402" y="128"/>
                  </a:lnTo>
                  <a:lnTo>
                    <a:pt x="3400" y="128"/>
                  </a:lnTo>
                  <a:lnTo>
                    <a:pt x="3398" y="130"/>
                  </a:lnTo>
                  <a:lnTo>
                    <a:pt x="3398" y="131"/>
                  </a:lnTo>
                  <a:lnTo>
                    <a:pt x="3398" y="135"/>
                  </a:lnTo>
                  <a:lnTo>
                    <a:pt x="3398" y="140"/>
                  </a:lnTo>
                  <a:lnTo>
                    <a:pt x="3398" y="143"/>
                  </a:lnTo>
                  <a:lnTo>
                    <a:pt x="3400" y="146"/>
                  </a:lnTo>
                  <a:lnTo>
                    <a:pt x="3400" y="149"/>
                  </a:lnTo>
                  <a:lnTo>
                    <a:pt x="3398" y="151"/>
                  </a:lnTo>
                  <a:lnTo>
                    <a:pt x="3397" y="153"/>
                  </a:lnTo>
                  <a:lnTo>
                    <a:pt x="3395" y="154"/>
                  </a:lnTo>
                  <a:lnTo>
                    <a:pt x="3395" y="156"/>
                  </a:lnTo>
                  <a:lnTo>
                    <a:pt x="3393" y="159"/>
                  </a:lnTo>
                  <a:lnTo>
                    <a:pt x="3393" y="161"/>
                  </a:lnTo>
                  <a:lnTo>
                    <a:pt x="3393" y="163"/>
                  </a:lnTo>
                  <a:lnTo>
                    <a:pt x="3393" y="177"/>
                  </a:lnTo>
                  <a:lnTo>
                    <a:pt x="3392" y="181"/>
                  </a:lnTo>
                  <a:lnTo>
                    <a:pt x="3392" y="182"/>
                  </a:lnTo>
                  <a:lnTo>
                    <a:pt x="3390" y="184"/>
                  </a:lnTo>
                  <a:lnTo>
                    <a:pt x="3387" y="185"/>
                  </a:lnTo>
                  <a:lnTo>
                    <a:pt x="3384" y="187"/>
                  </a:lnTo>
                  <a:lnTo>
                    <a:pt x="3382" y="187"/>
                  </a:lnTo>
                  <a:lnTo>
                    <a:pt x="3380" y="187"/>
                  </a:lnTo>
                  <a:lnTo>
                    <a:pt x="3377" y="187"/>
                  </a:lnTo>
                  <a:lnTo>
                    <a:pt x="3375" y="187"/>
                  </a:lnTo>
                  <a:lnTo>
                    <a:pt x="3374" y="189"/>
                  </a:lnTo>
                  <a:lnTo>
                    <a:pt x="3372" y="190"/>
                  </a:lnTo>
                  <a:lnTo>
                    <a:pt x="3336" y="190"/>
                  </a:lnTo>
                  <a:lnTo>
                    <a:pt x="3333" y="192"/>
                  </a:lnTo>
                  <a:lnTo>
                    <a:pt x="3335" y="194"/>
                  </a:lnTo>
                  <a:lnTo>
                    <a:pt x="3335" y="195"/>
                  </a:lnTo>
                  <a:lnTo>
                    <a:pt x="3335" y="195"/>
                  </a:lnTo>
                  <a:lnTo>
                    <a:pt x="3335" y="197"/>
                  </a:lnTo>
                  <a:lnTo>
                    <a:pt x="3336" y="199"/>
                  </a:lnTo>
                  <a:lnTo>
                    <a:pt x="3335" y="199"/>
                  </a:lnTo>
                  <a:lnTo>
                    <a:pt x="3335" y="200"/>
                  </a:lnTo>
                  <a:lnTo>
                    <a:pt x="3335" y="202"/>
                  </a:lnTo>
                  <a:lnTo>
                    <a:pt x="3335" y="203"/>
                  </a:lnTo>
                  <a:lnTo>
                    <a:pt x="3335" y="205"/>
                  </a:lnTo>
                  <a:lnTo>
                    <a:pt x="3331" y="205"/>
                  </a:lnTo>
                  <a:lnTo>
                    <a:pt x="3328" y="205"/>
                  </a:lnTo>
                  <a:lnTo>
                    <a:pt x="3325" y="207"/>
                  </a:lnTo>
                  <a:lnTo>
                    <a:pt x="3325" y="208"/>
                  </a:lnTo>
                  <a:lnTo>
                    <a:pt x="3323" y="210"/>
                  </a:lnTo>
                  <a:lnTo>
                    <a:pt x="3323" y="210"/>
                  </a:lnTo>
                  <a:lnTo>
                    <a:pt x="3321" y="212"/>
                  </a:lnTo>
                  <a:lnTo>
                    <a:pt x="3320" y="212"/>
                  </a:lnTo>
                  <a:lnTo>
                    <a:pt x="3317" y="212"/>
                  </a:lnTo>
                  <a:lnTo>
                    <a:pt x="3315" y="212"/>
                  </a:lnTo>
                  <a:lnTo>
                    <a:pt x="3313" y="210"/>
                  </a:lnTo>
                  <a:lnTo>
                    <a:pt x="3312" y="210"/>
                  </a:lnTo>
                  <a:lnTo>
                    <a:pt x="3312" y="208"/>
                  </a:lnTo>
                  <a:lnTo>
                    <a:pt x="3312" y="207"/>
                  </a:lnTo>
                  <a:lnTo>
                    <a:pt x="3310" y="205"/>
                  </a:lnTo>
                  <a:lnTo>
                    <a:pt x="3308" y="203"/>
                  </a:lnTo>
                  <a:lnTo>
                    <a:pt x="3308" y="203"/>
                  </a:lnTo>
                  <a:lnTo>
                    <a:pt x="3307" y="203"/>
                  </a:lnTo>
                  <a:lnTo>
                    <a:pt x="3305" y="205"/>
                  </a:lnTo>
                  <a:lnTo>
                    <a:pt x="3305" y="207"/>
                  </a:lnTo>
                  <a:lnTo>
                    <a:pt x="3305" y="208"/>
                  </a:lnTo>
                  <a:lnTo>
                    <a:pt x="3305" y="210"/>
                  </a:lnTo>
                  <a:lnTo>
                    <a:pt x="3303" y="210"/>
                  </a:lnTo>
                  <a:lnTo>
                    <a:pt x="3302" y="212"/>
                  </a:lnTo>
                  <a:lnTo>
                    <a:pt x="3300" y="212"/>
                  </a:lnTo>
                  <a:lnTo>
                    <a:pt x="3299" y="210"/>
                  </a:lnTo>
                  <a:lnTo>
                    <a:pt x="3295" y="212"/>
                  </a:lnTo>
                  <a:lnTo>
                    <a:pt x="3294" y="213"/>
                  </a:lnTo>
                  <a:lnTo>
                    <a:pt x="3292" y="213"/>
                  </a:lnTo>
                  <a:lnTo>
                    <a:pt x="3290" y="215"/>
                  </a:lnTo>
                  <a:lnTo>
                    <a:pt x="3289" y="217"/>
                  </a:lnTo>
                  <a:lnTo>
                    <a:pt x="3287" y="218"/>
                  </a:lnTo>
                  <a:lnTo>
                    <a:pt x="3287" y="220"/>
                  </a:lnTo>
                  <a:lnTo>
                    <a:pt x="3284" y="221"/>
                  </a:lnTo>
                  <a:lnTo>
                    <a:pt x="3281" y="223"/>
                  </a:lnTo>
                  <a:lnTo>
                    <a:pt x="3279" y="225"/>
                  </a:lnTo>
                  <a:lnTo>
                    <a:pt x="3276" y="225"/>
                  </a:lnTo>
                  <a:lnTo>
                    <a:pt x="3271" y="225"/>
                  </a:lnTo>
                  <a:lnTo>
                    <a:pt x="3271" y="203"/>
                  </a:lnTo>
                  <a:lnTo>
                    <a:pt x="3285" y="203"/>
                  </a:lnTo>
                  <a:lnTo>
                    <a:pt x="3289" y="203"/>
                  </a:lnTo>
                  <a:lnTo>
                    <a:pt x="3292" y="200"/>
                  </a:lnTo>
                  <a:lnTo>
                    <a:pt x="3295" y="199"/>
                  </a:lnTo>
                  <a:lnTo>
                    <a:pt x="3299" y="197"/>
                  </a:lnTo>
                  <a:lnTo>
                    <a:pt x="3302" y="197"/>
                  </a:lnTo>
                  <a:lnTo>
                    <a:pt x="3305" y="197"/>
                  </a:lnTo>
                  <a:lnTo>
                    <a:pt x="3307" y="197"/>
                  </a:lnTo>
                  <a:lnTo>
                    <a:pt x="3308" y="197"/>
                  </a:lnTo>
                  <a:lnTo>
                    <a:pt x="3308" y="197"/>
                  </a:lnTo>
                  <a:lnTo>
                    <a:pt x="3310" y="195"/>
                  </a:lnTo>
                  <a:lnTo>
                    <a:pt x="3310" y="194"/>
                  </a:lnTo>
                  <a:lnTo>
                    <a:pt x="3308" y="195"/>
                  </a:lnTo>
                  <a:lnTo>
                    <a:pt x="3307" y="195"/>
                  </a:lnTo>
                  <a:lnTo>
                    <a:pt x="3303" y="195"/>
                  </a:lnTo>
                  <a:lnTo>
                    <a:pt x="3302" y="195"/>
                  </a:lnTo>
                  <a:lnTo>
                    <a:pt x="3299" y="195"/>
                  </a:lnTo>
                  <a:lnTo>
                    <a:pt x="3297" y="195"/>
                  </a:lnTo>
                  <a:lnTo>
                    <a:pt x="3295" y="195"/>
                  </a:lnTo>
                  <a:lnTo>
                    <a:pt x="3294" y="197"/>
                  </a:lnTo>
                  <a:lnTo>
                    <a:pt x="3292" y="197"/>
                  </a:lnTo>
                  <a:lnTo>
                    <a:pt x="3289" y="197"/>
                  </a:lnTo>
                  <a:lnTo>
                    <a:pt x="3285" y="197"/>
                  </a:lnTo>
                  <a:lnTo>
                    <a:pt x="3284" y="197"/>
                  </a:lnTo>
                  <a:lnTo>
                    <a:pt x="3282" y="197"/>
                  </a:lnTo>
                  <a:lnTo>
                    <a:pt x="3281" y="197"/>
                  </a:lnTo>
                  <a:lnTo>
                    <a:pt x="3279" y="197"/>
                  </a:lnTo>
                  <a:lnTo>
                    <a:pt x="3276" y="199"/>
                  </a:lnTo>
                  <a:lnTo>
                    <a:pt x="3272" y="202"/>
                  </a:lnTo>
                  <a:lnTo>
                    <a:pt x="3269" y="203"/>
                  </a:lnTo>
                  <a:lnTo>
                    <a:pt x="3267" y="205"/>
                  </a:lnTo>
                  <a:lnTo>
                    <a:pt x="3266" y="207"/>
                  </a:lnTo>
                  <a:lnTo>
                    <a:pt x="3263" y="207"/>
                  </a:lnTo>
                  <a:lnTo>
                    <a:pt x="3259" y="207"/>
                  </a:lnTo>
                  <a:lnTo>
                    <a:pt x="3256" y="207"/>
                  </a:lnTo>
                  <a:lnTo>
                    <a:pt x="3254" y="207"/>
                  </a:lnTo>
                  <a:lnTo>
                    <a:pt x="3253" y="208"/>
                  </a:lnTo>
                  <a:lnTo>
                    <a:pt x="3251" y="208"/>
                  </a:lnTo>
                  <a:lnTo>
                    <a:pt x="3249" y="210"/>
                  </a:lnTo>
                  <a:lnTo>
                    <a:pt x="3249" y="212"/>
                  </a:lnTo>
                  <a:lnTo>
                    <a:pt x="3249" y="212"/>
                  </a:lnTo>
                  <a:lnTo>
                    <a:pt x="3249" y="213"/>
                  </a:lnTo>
                  <a:lnTo>
                    <a:pt x="3253" y="213"/>
                  </a:lnTo>
                  <a:lnTo>
                    <a:pt x="3256" y="213"/>
                  </a:lnTo>
                  <a:lnTo>
                    <a:pt x="3258" y="213"/>
                  </a:lnTo>
                  <a:lnTo>
                    <a:pt x="3259" y="213"/>
                  </a:lnTo>
                  <a:lnTo>
                    <a:pt x="3259" y="217"/>
                  </a:lnTo>
                  <a:lnTo>
                    <a:pt x="3259" y="220"/>
                  </a:lnTo>
                  <a:lnTo>
                    <a:pt x="3259" y="221"/>
                  </a:lnTo>
                  <a:lnTo>
                    <a:pt x="3259" y="223"/>
                  </a:lnTo>
                  <a:lnTo>
                    <a:pt x="3261" y="225"/>
                  </a:lnTo>
                  <a:lnTo>
                    <a:pt x="3261" y="226"/>
                  </a:lnTo>
                  <a:lnTo>
                    <a:pt x="3263" y="228"/>
                  </a:lnTo>
                  <a:lnTo>
                    <a:pt x="3263" y="231"/>
                  </a:lnTo>
                  <a:lnTo>
                    <a:pt x="3263" y="233"/>
                  </a:lnTo>
                  <a:lnTo>
                    <a:pt x="3261" y="235"/>
                  </a:lnTo>
                  <a:lnTo>
                    <a:pt x="3259" y="236"/>
                  </a:lnTo>
                  <a:lnTo>
                    <a:pt x="3258" y="236"/>
                  </a:lnTo>
                  <a:lnTo>
                    <a:pt x="3254" y="238"/>
                  </a:lnTo>
                  <a:lnTo>
                    <a:pt x="3253" y="238"/>
                  </a:lnTo>
                  <a:lnTo>
                    <a:pt x="3251" y="239"/>
                  </a:lnTo>
                  <a:lnTo>
                    <a:pt x="3249" y="243"/>
                  </a:lnTo>
                  <a:lnTo>
                    <a:pt x="3249" y="246"/>
                  </a:lnTo>
                  <a:lnTo>
                    <a:pt x="3249" y="249"/>
                  </a:lnTo>
                  <a:lnTo>
                    <a:pt x="3249" y="251"/>
                  </a:lnTo>
                  <a:lnTo>
                    <a:pt x="3249" y="254"/>
                  </a:lnTo>
                  <a:lnTo>
                    <a:pt x="3243" y="254"/>
                  </a:lnTo>
                  <a:lnTo>
                    <a:pt x="3240" y="254"/>
                  </a:lnTo>
                  <a:lnTo>
                    <a:pt x="3236" y="251"/>
                  </a:lnTo>
                  <a:lnTo>
                    <a:pt x="3235" y="248"/>
                  </a:lnTo>
                  <a:lnTo>
                    <a:pt x="3235" y="244"/>
                  </a:lnTo>
                  <a:lnTo>
                    <a:pt x="3236" y="243"/>
                  </a:lnTo>
                  <a:lnTo>
                    <a:pt x="3236" y="241"/>
                  </a:lnTo>
                  <a:lnTo>
                    <a:pt x="3238" y="239"/>
                  </a:lnTo>
                  <a:lnTo>
                    <a:pt x="3240" y="236"/>
                  </a:lnTo>
                  <a:lnTo>
                    <a:pt x="3241" y="235"/>
                  </a:lnTo>
                  <a:lnTo>
                    <a:pt x="3241" y="233"/>
                  </a:lnTo>
                  <a:lnTo>
                    <a:pt x="3243" y="230"/>
                  </a:lnTo>
                  <a:lnTo>
                    <a:pt x="3243" y="228"/>
                  </a:lnTo>
                  <a:lnTo>
                    <a:pt x="3243" y="226"/>
                  </a:lnTo>
                  <a:lnTo>
                    <a:pt x="3243" y="228"/>
                  </a:lnTo>
                  <a:lnTo>
                    <a:pt x="3240" y="228"/>
                  </a:lnTo>
                  <a:lnTo>
                    <a:pt x="3236" y="228"/>
                  </a:lnTo>
                  <a:lnTo>
                    <a:pt x="3231" y="228"/>
                  </a:lnTo>
                  <a:lnTo>
                    <a:pt x="3228" y="228"/>
                  </a:lnTo>
                  <a:lnTo>
                    <a:pt x="3227" y="226"/>
                  </a:lnTo>
                  <a:lnTo>
                    <a:pt x="3225" y="226"/>
                  </a:lnTo>
                  <a:lnTo>
                    <a:pt x="3225" y="223"/>
                  </a:lnTo>
                  <a:lnTo>
                    <a:pt x="3227" y="221"/>
                  </a:lnTo>
                  <a:lnTo>
                    <a:pt x="3227" y="220"/>
                  </a:lnTo>
                  <a:lnTo>
                    <a:pt x="3228" y="218"/>
                  </a:lnTo>
                  <a:lnTo>
                    <a:pt x="3228" y="217"/>
                  </a:lnTo>
                  <a:lnTo>
                    <a:pt x="3228" y="215"/>
                  </a:lnTo>
                  <a:lnTo>
                    <a:pt x="3230" y="213"/>
                  </a:lnTo>
                  <a:lnTo>
                    <a:pt x="3231" y="212"/>
                  </a:lnTo>
                  <a:lnTo>
                    <a:pt x="3233" y="210"/>
                  </a:lnTo>
                  <a:lnTo>
                    <a:pt x="3236" y="210"/>
                  </a:lnTo>
                  <a:lnTo>
                    <a:pt x="3240" y="208"/>
                  </a:lnTo>
                  <a:lnTo>
                    <a:pt x="3243" y="208"/>
                  </a:lnTo>
                  <a:lnTo>
                    <a:pt x="3243" y="205"/>
                  </a:lnTo>
                  <a:lnTo>
                    <a:pt x="3241" y="202"/>
                  </a:lnTo>
                  <a:lnTo>
                    <a:pt x="3243" y="200"/>
                  </a:lnTo>
                  <a:lnTo>
                    <a:pt x="3243" y="199"/>
                  </a:lnTo>
                  <a:lnTo>
                    <a:pt x="3258" y="199"/>
                  </a:lnTo>
                  <a:lnTo>
                    <a:pt x="3258" y="195"/>
                  </a:lnTo>
                  <a:lnTo>
                    <a:pt x="3258" y="192"/>
                  </a:lnTo>
                  <a:lnTo>
                    <a:pt x="3258" y="189"/>
                  </a:lnTo>
                  <a:lnTo>
                    <a:pt x="3258" y="187"/>
                  </a:lnTo>
                  <a:lnTo>
                    <a:pt x="3259" y="185"/>
                  </a:lnTo>
                  <a:lnTo>
                    <a:pt x="3259" y="184"/>
                  </a:lnTo>
                  <a:lnTo>
                    <a:pt x="3263" y="182"/>
                  </a:lnTo>
                  <a:lnTo>
                    <a:pt x="3264" y="181"/>
                  </a:lnTo>
                  <a:lnTo>
                    <a:pt x="3267" y="181"/>
                  </a:lnTo>
                  <a:lnTo>
                    <a:pt x="3271" y="181"/>
                  </a:lnTo>
                  <a:lnTo>
                    <a:pt x="3272" y="181"/>
                  </a:lnTo>
                  <a:lnTo>
                    <a:pt x="3274" y="179"/>
                  </a:lnTo>
                  <a:lnTo>
                    <a:pt x="3276" y="179"/>
                  </a:lnTo>
                  <a:lnTo>
                    <a:pt x="3277" y="177"/>
                  </a:lnTo>
                  <a:lnTo>
                    <a:pt x="3281" y="177"/>
                  </a:lnTo>
                  <a:lnTo>
                    <a:pt x="3285" y="177"/>
                  </a:lnTo>
                  <a:lnTo>
                    <a:pt x="3290" y="177"/>
                  </a:lnTo>
                  <a:lnTo>
                    <a:pt x="3294" y="179"/>
                  </a:lnTo>
                  <a:lnTo>
                    <a:pt x="3297" y="179"/>
                  </a:lnTo>
                  <a:lnTo>
                    <a:pt x="3299" y="179"/>
                  </a:lnTo>
                  <a:lnTo>
                    <a:pt x="3300" y="177"/>
                  </a:lnTo>
                  <a:lnTo>
                    <a:pt x="3302" y="176"/>
                  </a:lnTo>
                  <a:lnTo>
                    <a:pt x="3302" y="174"/>
                  </a:lnTo>
                  <a:lnTo>
                    <a:pt x="3303" y="171"/>
                  </a:lnTo>
                  <a:lnTo>
                    <a:pt x="3305" y="172"/>
                  </a:lnTo>
                  <a:lnTo>
                    <a:pt x="3307" y="172"/>
                  </a:lnTo>
                  <a:lnTo>
                    <a:pt x="3308" y="174"/>
                  </a:lnTo>
                  <a:lnTo>
                    <a:pt x="3310" y="174"/>
                  </a:lnTo>
                  <a:lnTo>
                    <a:pt x="3310" y="176"/>
                  </a:lnTo>
                  <a:lnTo>
                    <a:pt x="3310" y="177"/>
                  </a:lnTo>
                  <a:lnTo>
                    <a:pt x="3310" y="177"/>
                  </a:lnTo>
                  <a:lnTo>
                    <a:pt x="3312" y="179"/>
                  </a:lnTo>
                  <a:lnTo>
                    <a:pt x="3313" y="179"/>
                  </a:lnTo>
                  <a:lnTo>
                    <a:pt x="3320" y="179"/>
                  </a:lnTo>
                  <a:lnTo>
                    <a:pt x="3320" y="161"/>
                  </a:lnTo>
                  <a:lnTo>
                    <a:pt x="3323" y="161"/>
                  </a:lnTo>
                  <a:lnTo>
                    <a:pt x="3326" y="161"/>
                  </a:lnTo>
                  <a:lnTo>
                    <a:pt x="3328" y="161"/>
                  </a:lnTo>
                  <a:lnTo>
                    <a:pt x="3330" y="159"/>
                  </a:lnTo>
                  <a:lnTo>
                    <a:pt x="3330" y="156"/>
                  </a:lnTo>
                  <a:lnTo>
                    <a:pt x="3330" y="153"/>
                  </a:lnTo>
                  <a:lnTo>
                    <a:pt x="3330" y="151"/>
                  </a:lnTo>
                  <a:lnTo>
                    <a:pt x="3330" y="149"/>
                  </a:lnTo>
                  <a:lnTo>
                    <a:pt x="3331" y="148"/>
                  </a:lnTo>
                  <a:lnTo>
                    <a:pt x="3333" y="146"/>
                  </a:lnTo>
                  <a:lnTo>
                    <a:pt x="3336" y="148"/>
                  </a:lnTo>
                  <a:lnTo>
                    <a:pt x="3335" y="151"/>
                  </a:lnTo>
                  <a:lnTo>
                    <a:pt x="3335" y="153"/>
                  </a:lnTo>
                  <a:lnTo>
                    <a:pt x="3336" y="154"/>
                  </a:lnTo>
                  <a:lnTo>
                    <a:pt x="3336" y="156"/>
                  </a:lnTo>
                  <a:lnTo>
                    <a:pt x="3338" y="158"/>
                  </a:lnTo>
                  <a:lnTo>
                    <a:pt x="3338" y="158"/>
                  </a:lnTo>
                  <a:lnTo>
                    <a:pt x="3339" y="158"/>
                  </a:lnTo>
                  <a:lnTo>
                    <a:pt x="3343" y="158"/>
                  </a:lnTo>
                  <a:lnTo>
                    <a:pt x="3343" y="145"/>
                  </a:lnTo>
                  <a:lnTo>
                    <a:pt x="3354" y="145"/>
                  </a:lnTo>
                  <a:lnTo>
                    <a:pt x="3354" y="141"/>
                  </a:lnTo>
                  <a:lnTo>
                    <a:pt x="3356" y="138"/>
                  </a:lnTo>
                  <a:lnTo>
                    <a:pt x="3356" y="136"/>
                  </a:lnTo>
                  <a:lnTo>
                    <a:pt x="3356" y="135"/>
                  </a:lnTo>
                  <a:lnTo>
                    <a:pt x="3357" y="135"/>
                  </a:lnTo>
                  <a:lnTo>
                    <a:pt x="3357" y="135"/>
                  </a:lnTo>
                  <a:lnTo>
                    <a:pt x="3359" y="133"/>
                  </a:lnTo>
                  <a:lnTo>
                    <a:pt x="3359" y="136"/>
                  </a:lnTo>
                  <a:lnTo>
                    <a:pt x="3359" y="140"/>
                  </a:lnTo>
                  <a:lnTo>
                    <a:pt x="3359" y="141"/>
                  </a:lnTo>
                  <a:lnTo>
                    <a:pt x="3357" y="141"/>
                  </a:lnTo>
                  <a:lnTo>
                    <a:pt x="3357" y="143"/>
                  </a:lnTo>
                  <a:lnTo>
                    <a:pt x="3357" y="145"/>
                  </a:lnTo>
                  <a:lnTo>
                    <a:pt x="3359" y="146"/>
                  </a:lnTo>
                  <a:lnTo>
                    <a:pt x="3361" y="143"/>
                  </a:lnTo>
                  <a:lnTo>
                    <a:pt x="3362" y="141"/>
                  </a:lnTo>
                  <a:lnTo>
                    <a:pt x="3366" y="140"/>
                  </a:lnTo>
                  <a:lnTo>
                    <a:pt x="3367" y="136"/>
                  </a:lnTo>
                  <a:lnTo>
                    <a:pt x="3369" y="133"/>
                  </a:lnTo>
                  <a:lnTo>
                    <a:pt x="3371" y="130"/>
                  </a:lnTo>
                  <a:lnTo>
                    <a:pt x="3372" y="128"/>
                  </a:lnTo>
                  <a:lnTo>
                    <a:pt x="3374" y="128"/>
                  </a:lnTo>
                  <a:lnTo>
                    <a:pt x="3375" y="128"/>
                  </a:lnTo>
                  <a:lnTo>
                    <a:pt x="3377" y="128"/>
                  </a:lnTo>
                  <a:lnTo>
                    <a:pt x="3379" y="127"/>
                  </a:lnTo>
                  <a:lnTo>
                    <a:pt x="3380" y="127"/>
                  </a:lnTo>
                  <a:lnTo>
                    <a:pt x="3380" y="125"/>
                  </a:lnTo>
                  <a:lnTo>
                    <a:pt x="3380" y="123"/>
                  </a:lnTo>
                  <a:lnTo>
                    <a:pt x="3380" y="120"/>
                  </a:lnTo>
                  <a:lnTo>
                    <a:pt x="3380" y="115"/>
                  </a:lnTo>
                  <a:lnTo>
                    <a:pt x="3380" y="105"/>
                  </a:lnTo>
                  <a:lnTo>
                    <a:pt x="3380" y="104"/>
                  </a:lnTo>
                  <a:lnTo>
                    <a:pt x="3380" y="102"/>
                  </a:lnTo>
                  <a:lnTo>
                    <a:pt x="3380" y="100"/>
                  </a:lnTo>
                  <a:lnTo>
                    <a:pt x="3380" y="99"/>
                  </a:lnTo>
                  <a:lnTo>
                    <a:pt x="3380" y="99"/>
                  </a:lnTo>
                  <a:lnTo>
                    <a:pt x="3382" y="97"/>
                  </a:lnTo>
                  <a:lnTo>
                    <a:pt x="3382" y="95"/>
                  </a:lnTo>
                  <a:lnTo>
                    <a:pt x="3382" y="94"/>
                  </a:lnTo>
                  <a:lnTo>
                    <a:pt x="3382" y="92"/>
                  </a:lnTo>
                  <a:lnTo>
                    <a:pt x="3382" y="89"/>
                  </a:lnTo>
                  <a:lnTo>
                    <a:pt x="3382" y="86"/>
                  </a:lnTo>
                  <a:lnTo>
                    <a:pt x="3382" y="82"/>
                  </a:lnTo>
                  <a:lnTo>
                    <a:pt x="3395" y="82"/>
                  </a:lnTo>
                  <a:lnTo>
                    <a:pt x="3395" y="74"/>
                  </a:lnTo>
                  <a:lnTo>
                    <a:pt x="3393" y="74"/>
                  </a:lnTo>
                  <a:lnTo>
                    <a:pt x="3392" y="76"/>
                  </a:lnTo>
                  <a:lnTo>
                    <a:pt x="3390" y="76"/>
                  </a:lnTo>
                  <a:lnTo>
                    <a:pt x="3389" y="76"/>
                  </a:lnTo>
                  <a:lnTo>
                    <a:pt x="3387" y="76"/>
                  </a:lnTo>
                  <a:lnTo>
                    <a:pt x="3385" y="74"/>
                  </a:lnTo>
                  <a:lnTo>
                    <a:pt x="3385" y="72"/>
                  </a:lnTo>
                  <a:lnTo>
                    <a:pt x="3385" y="71"/>
                  </a:lnTo>
                  <a:lnTo>
                    <a:pt x="3384" y="69"/>
                  </a:lnTo>
                  <a:lnTo>
                    <a:pt x="3382" y="68"/>
                  </a:lnTo>
                  <a:lnTo>
                    <a:pt x="3380" y="68"/>
                  </a:lnTo>
                  <a:lnTo>
                    <a:pt x="3379" y="66"/>
                  </a:lnTo>
                  <a:lnTo>
                    <a:pt x="3377" y="64"/>
                  </a:lnTo>
                  <a:lnTo>
                    <a:pt x="3377" y="61"/>
                  </a:lnTo>
                  <a:lnTo>
                    <a:pt x="3377" y="58"/>
                  </a:lnTo>
                  <a:lnTo>
                    <a:pt x="3379" y="56"/>
                  </a:lnTo>
                  <a:lnTo>
                    <a:pt x="3382" y="53"/>
                  </a:lnTo>
                  <a:lnTo>
                    <a:pt x="3382" y="51"/>
                  </a:lnTo>
                  <a:lnTo>
                    <a:pt x="3384" y="50"/>
                  </a:lnTo>
                  <a:lnTo>
                    <a:pt x="3385" y="50"/>
                  </a:lnTo>
                  <a:lnTo>
                    <a:pt x="3387" y="50"/>
                  </a:lnTo>
                  <a:lnTo>
                    <a:pt x="3387" y="50"/>
                  </a:lnTo>
                  <a:lnTo>
                    <a:pt x="3387" y="48"/>
                  </a:lnTo>
                  <a:lnTo>
                    <a:pt x="3387" y="48"/>
                  </a:lnTo>
                  <a:lnTo>
                    <a:pt x="3390" y="43"/>
                  </a:lnTo>
                  <a:lnTo>
                    <a:pt x="3392" y="46"/>
                  </a:lnTo>
                  <a:lnTo>
                    <a:pt x="3392" y="48"/>
                  </a:lnTo>
                  <a:lnTo>
                    <a:pt x="3393" y="50"/>
                  </a:lnTo>
                  <a:lnTo>
                    <a:pt x="3395" y="50"/>
                  </a:lnTo>
                  <a:lnTo>
                    <a:pt x="3395" y="50"/>
                  </a:lnTo>
                  <a:lnTo>
                    <a:pt x="3397" y="48"/>
                  </a:lnTo>
                  <a:lnTo>
                    <a:pt x="3398" y="48"/>
                  </a:lnTo>
                  <a:lnTo>
                    <a:pt x="3398" y="45"/>
                  </a:lnTo>
                  <a:lnTo>
                    <a:pt x="3398" y="41"/>
                  </a:lnTo>
                  <a:lnTo>
                    <a:pt x="3398" y="38"/>
                  </a:lnTo>
                  <a:lnTo>
                    <a:pt x="3400" y="36"/>
                  </a:lnTo>
                  <a:lnTo>
                    <a:pt x="3402" y="35"/>
                  </a:lnTo>
                  <a:lnTo>
                    <a:pt x="3403" y="35"/>
                  </a:lnTo>
                  <a:lnTo>
                    <a:pt x="3403" y="33"/>
                  </a:lnTo>
                  <a:lnTo>
                    <a:pt x="3405" y="32"/>
                  </a:lnTo>
                  <a:lnTo>
                    <a:pt x="3405" y="30"/>
                  </a:lnTo>
                  <a:lnTo>
                    <a:pt x="3407" y="30"/>
                  </a:lnTo>
                  <a:lnTo>
                    <a:pt x="3408" y="30"/>
                  </a:lnTo>
                  <a:lnTo>
                    <a:pt x="3408" y="28"/>
                  </a:lnTo>
                  <a:lnTo>
                    <a:pt x="3408" y="27"/>
                  </a:lnTo>
                  <a:lnTo>
                    <a:pt x="3408" y="25"/>
                  </a:lnTo>
                  <a:lnTo>
                    <a:pt x="3410" y="23"/>
                  </a:lnTo>
                  <a:lnTo>
                    <a:pt x="3410" y="22"/>
                  </a:lnTo>
                  <a:lnTo>
                    <a:pt x="3410" y="18"/>
                  </a:lnTo>
                  <a:lnTo>
                    <a:pt x="3408" y="15"/>
                  </a:lnTo>
                  <a:lnTo>
                    <a:pt x="3408" y="14"/>
                  </a:lnTo>
                  <a:lnTo>
                    <a:pt x="3408" y="12"/>
                  </a:lnTo>
                  <a:lnTo>
                    <a:pt x="3408" y="9"/>
                  </a:lnTo>
                  <a:lnTo>
                    <a:pt x="3408" y="5"/>
                  </a:lnTo>
                  <a:lnTo>
                    <a:pt x="3408" y="4"/>
                  </a:lnTo>
                  <a:lnTo>
                    <a:pt x="3410" y="4"/>
                  </a:lnTo>
                  <a:lnTo>
                    <a:pt x="3410" y="2"/>
                  </a:lnTo>
                  <a:lnTo>
                    <a:pt x="3412" y="4"/>
                  </a:lnTo>
                  <a:lnTo>
                    <a:pt x="3413" y="5"/>
                  </a:lnTo>
                  <a:lnTo>
                    <a:pt x="3416" y="5"/>
                  </a:lnTo>
                  <a:lnTo>
                    <a:pt x="3420" y="5"/>
                  </a:lnTo>
                  <a:lnTo>
                    <a:pt x="3425" y="7"/>
                  </a:lnTo>
                  <a:lnTo>
                    <a:pt x="3425" y="7"/>
                  </a:lnTo>
                  <a:lnTo>
                    <a:pt x="3426" y="9"/>
                  </a:lnTo>
                  <a:lnTo>
                    <a:pt x="3430" y="10"/>
                  </a:lnTo>
                  <a:lnTo>
                    <a:pt x="3431" y="14"/>
                  </a:lnTo>
                  <a:lnTo>
                    <a:pt x="3433" y="15"/>
                  </a:lnTo>
                  <a:lnTo>
                    <a:pt x="3434" y="17"/>
                  </a:lnTo>
                  <a:lnTo>
                    <a:pt x="3436" y="18"/>
                  </a:lnTo>
                  <a:lnTo>
                    <a:pt x="3439" y="20"/>
                  </a:lnTo>
                  <a:lnTo>
                    <a:pt x="3443" y="22"/>
                  </a:lnTo>
                  <a:lnTo>
                    <a:pt x="3448" y="25"/>
                  </a:lnTo>
                  <a:lnTo>
                    <a:pt x="3451" y="25"/>
                  </a:lnTo>
                  <a:lnTo>
                    <a:pt x="3452" y="27"/>
                  </a:lnTo>
                  <a:lnTo>
                    <a:pt x="3456" y="25"/>
                  </a:lnTo>
                  <a:lnTo>
                    <a:pt x="3457" y="25"/>
                  </a:lnTo>
                  <a:lnTo>
                    <a:pt x="3459" y="23"/>
                  </a:lnTo>
                  <a:lnTo>
                    <a:pt x="3461" y="23"/>
                  </a:lnTo>
                  <a:lnTo>
                    <a:pt x="3464" y="22"/>
                  </a:lnTo>
                  <a:lnTo>
                    <a:pt x="3466" y="20"/>
                  </a:lnTo>
                  <a:lnTo>
                    <a:pt x="3466" y="18"/>
                  </a:lnTo>
                  <a:lnTo>
                    <a:pt x="3466" y="18"/>
                  </a:lnTo>
                  <a:lnTo>
                    <a:pt x="3469" y="17"/>
                  </a:lnTo>
                  <a:lnTo>
                    <a:pt x="3470" y="18"/>
                  </a:lnTo>
                  <a:lnTo>
                    <a:pt x="3472" y="18"/>
                  </a:lnTo>
                  <a:lnTo>
                    <a:pt x="3475" y="18"/>
                  </a:lnTo>
                  <a:lnTo>
                    <a:pt x="3477" y="17"/>
                  </a:lnTo>
                  <a:lnTo>
                    <a:pt x="3479" y="17"/>
                  </a:lnTo>
                  <a:lnTo>
                    <a:pt x="3482" y="17"/>
                  </a:lnTo>
                  <a:lnTo>
                    <a:pt x="3485" y="17"/>
                  </a:lnTo>
                  <a:lnTo>
                    <a:pt x="3488" y="17"/>
                  </a:lnTo>
                  <a:lnTo>
                    <a:pt x="3492" y="17"/>
                  </a:lnTo>
                  <a:lnTo>
                    <a:pt x="3493" y="15"/>
                  </a:lnTo>
                  <a:lnTo>
                    <a:pt x="3495" y="14"/>
                  </a:lnTo>
                  <a:lnTo>
                    <a:pt x="3498" y="12"/>
                  </a:lnTo>
                  <a:lnTo>
                    <a:pt x="3500" y="12"/>
                  </a:lnTo>
                  <a:lnTo>
                    <a:pt x="3502" y="10"/>
                  </a:lnTo>
                  <a:lnTo>
                    <a:pt x="3502" y="9"/>
                  </a:lnTo>
                  <a:lnTo>
                    <a:pt x="3503" y="7"/>
                  </a:lnTo>
                  <a:lnTo>
                    <a:pt x="3503" y="5"/>
                  </a:lnTo>
                  <a:lnTo>
                    <a:pt x="3503" y="5"/>
                  </a:lnTo>
                  <a:lnTo>
                    <a:pt x="3506" y="2"/>
                  </a:lnTo>
                  <a:lnTo>
                    <a:pt x="3510" y="0"/>
                  </a:lnTo>
                  <a:lnTo>
                    <a:pt x="35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6" name="Freeform 55"/>
            <p:cNvSpPr>
              <a:spLocks noEditPoints="1"/>
            </p:cNvSpPr>
            <p:nvPr/>
          </p:nvSpPr>
          <p:spPr bwMode="auto">
            <a:xfrm>
              <a:off x="1808163" y="1851025"/>
              <a:ext cx="8572500" cy="2020888"/>
            </a:xfrm>
            <a:custGeom>
              <a:avLst/>
              <a:gdLst>
                <a:gd name="T0" fmla="*/ 1589 w 5400"/>
                <a:gd name="T1" fmla="*/ 581 h 1273"/>
                <a:gd name="T2" fmla="*/ 4857 w 5400"/>
                <a:gd name="T3" fmla="*/ 569 h 1273"/>
                <a:gd name="T4" fmla="*/ 1697 w 5400"/>
                <a:gd name="T5" fmla="*/ 574 h 1273"/>
                <a:gd name="T6" fmla="*/ 1638 w 5400"/>
                <a:gd name="T7" fmla="*/ 602 h 1273"/>
                <a:gd name="T8" fmla="*/ 5045 w 5400"/>
                <a:gd name="T9" fmla="*/ 473 h 1273"/>
                <a:gd name="T10" fmla="*/ 2431 w 5400"/>
                <a:gd name="T11" fmla="*/ 497 h 1273"/>
                <a:gd name="T12" fmla="*/ 2373 w 5400"/>
                <a:gd name="T13" fmla="*/ 532 h 1273"/>
                <a:gd name="T14" fmla="*/ 2391 w 5400"/>
                <a:gd name="T15" fmla="*/ 474 h 1273"/>
                <a:gd name="T16" fmla="*/ 5030 w 5400"/>
                <a:gd name="T17" fmla="*/ 458 h 1273"/>
                <a:gd name="T18" fmla="*/ 2426 w 5400"/>
                <a:gd name="T19" fmla="*/ 397 h 1273"/>
                <a:gd name="T20" fmla="*/ 2472 w 5400"/>
                <a:gd name="T21" fmla="*/ 391 h 1273"/>
                <a:gd name="T22" fmla="*/ 2475 w 5400"/>
                <a:gd name="T23" fmla="*/ 443 h 1273"/>
                <a:gd name="T24" fmla="*/ 2519 w 5400"/>
                <a:gd name="T25" fmla="*/ 481 h 1273"/>
                <a:gd name="T26" fmla="*/ 2547 w 5400"/>
                <a:gd name="T27" fmla="*/ 519 h 1273"/>
                <a:gd name="T28" fmla="*/ 2514 w 5400"/>
                <a:gd name="T29" fmla="*/ 550 h 1273"/>
                <a:gd name="T30" fmla="*/ 2454 w 5400"/>
                <a:gd name="T31" fmla="*/ 559 h 1273"/>
                <a:gd name="T32" fmla="*/ 2480 w 5400"/>
                <a:gd name="T33" fmla="*/ 535 h 1273"/>
                <a:gd name="T34" fmla="*/ 2460 w 5400"/>
                <a:gd name="T35" fmla="*/ 512 h 1273"/>
                <a:gd name="T36" fmla="*/ 2480 w 5400"/>
                <a:gd name="T37" fmla="*/ 499 h 1273"/>
                <a:gd name="T38" fmla="*/ 2450 w 5400"/>
                <a:gd name="T39" fmla="*/ 450 h 1273"/>
                <a:gd name="T40" fmla="*/ 2434 w 5400"/>
                <a:gd name="T41" fmla="*/ 427 h 1273"/>
                <a:gd name="T42" fmla="*/ 2447 w 5400"/>
                <a:gd name="T43" fmla="*/ 388 h 1273"/>
                <a:gd name="T44" fmla="*/ 4997 w 5400"/>
                <a:gd name="T45" fmla="*/ 371 h 1273"/>
                <a:gd name="T46" fmla="*/ 1277 w 5400"/>
                <a:gd name="T47" fmla="*/ 291 h 1273"/>
                <a:gd name="T48" fmla="*/ 5374 w 5400"/>
                <a:gd name="T49" fmla="*/ 280 h 1273"/>
                <a:gd name="T50" fmla="*/ 2224 w 5400"/>
                <a:gd name="T51" fmla="*/ 216 h 1273"/>
                <a:gd name="T52" fmla="*/ 2313 w 5400"/>
                <a:gd name="T53" fmla="*/ 226 h 1273"/>
                <a:gd name="T54" fmla="*/ 2231 w 5400"/>
                <a:gd name="T55" fmla="*/ 273 h 1273"/>
                <a:gd name="T56" fmla="*/ 2188 w 5400"/>
                <a:gd name="T57" fmla="*/ 232 h 1273"/>
                <a:gd name="T58" fmla="*/ 1390 w 5400"/>
                <a:gd name="T59" fmla="*/ 154 h 1273"/>
                <a:gd name="T60" fmla="*/ 3274 w 5400"/>
                <a:gd name="T61" fmla="*/ 127 h 1273"/>
                <a:gd name="T62" fmla="*/ 2914 w 5400"/>
                <a:gd name="T63" fmla="*/ 100 h 1273"/>
                <a:gd name="T64" fmla="*/ 5244 w 5400"/>
                <a:gd name="T65" fmla="*/ 80 h 1273"/>
                <a:gd name="T66" fmla="*/ 807 w 5400"/>
                <a:gd name="T67" fmla="*/ 16 h 1273"/>
                <a:gd name="T68" fmla="*/ 1003 w 5400"/>
                <a:gd name="T69" fmla="*/ 106 h 1273"/>
                <a:gd name="T70" fmla="*/ 827 w 5400"/>
                <a:gd name="T71" fmla="*/ 90 h 1273"/>
                <a:gd name="T72" fmla="*/ 3598 w 5400"/>
                <a:gd name="T73" fmla="*/ 18 h 1273"/>
                <a:gd name="T74" fmla="*/ 899 w 5400"/>
                <a:gd name="T75" fmla="*/ 3 h 1273"/>
                <a:gd name="T76" fmla="*/ 1440 w 5400"/>
                <a:gd name="T77" fmla="*/ 64 h 1273"/>
                <a:gd name="T78" fmla="*/ 1555 w 5400"/>
                <a:gd name="T79" fmla="*/ 234 h 1273"/>
                <a:gd name="T80" fmla="*/ 1377 w 5400"/>
                <a:gd name="T81" fmla="*/ 224 h 1273"/>
                <a:gd name="T82" fmla="*/ 1277 w 5400"/>
                <a:gd name="T83" fmla="*/ 206 h 1273"/>
                <a:gd name="T84" fmla="*/ 1218 w 5400"/>
                <a:gd name="T85" fmla="*/ 217 h 1273"/>
                <a:gd name="T86" fmla="*/ 1213 w 5400"/>
                <a:gd name="T87" fmla="*/ 442 h 1273"/>
                <a:gd name="T88" fmla="*/ 1403 w 5400"/>
                <a:gd name="T89" fmla="*/ 299 h 1273"/>
                <a:gd name="T90" fmla="*/ 1622 w 5400"/>
                <a:gd name="T91" fmla="*/ 496 h 1273"/>
                <a:gd name="T92" fmla="*/ 1553 w 5400"/>
                <a:gd name="T93" fmla="*/ 594 h 1273"/>
                <a:gd name="T94" fmla="*/ 1566 w 5400"/>
                <a:gd name="T95" fmla="*/ 653 h 1273"/>
                <a:gd name="T96" fmla="*/ 1373 w 5400"/>
                <a:gd name="T97" fmla="*/ 838 h 1273"/>
                <a:gd name="T98" fmla="*/ 1197 w 5400"/>
                <a:gd name="T99" fmla="*/ 911 h 1273"/>
                <a:gd name="T100" fmla="*/ 1206 w 5400"/>
                <a:gd name="T101" fmla="*/ 1077 h 1273"/>
                <a:gd name="T102" fmla="*/ 1269 w 5400"/>
                <a:gd name="T103" fmla="*/ 1255 h 1273"/>
                <a:gd name="T104" fmla="*/ 1069 w 5400"/>
                <a:gd name="T105" fmla="*/ 1145 h 1273"/>
                <a:gd name="T106" fmla="*/ 859 w 5400"/>
                <a:gd name="T107" fmla="*/ 998 h 1273"/>
                <a:gd name="T108" fmla="*/ 663 w 5400"/>
                <a:gd name="T109" fmla="*/ 751 h 1273"/>
                <a:gd name="T110" fmla="*/ 617 w 5400"/>
                <a:gd name="T111" fmla="*/ 540 h 1273"/>
                <a:gd name="T112" fmla="*/ 372 w 5400"/>
                <a:gd name="T113" fmla="*/ 355 h 1273"/>
                <a:gd name="T114" fmla="*/ 56 w 5400"/>
                <a:gd name="T115" fmla="*/ 455 h 1273"/>
                <a:gd name="T116" fmla="*/ 90 w 5400"/>
                <a:gd name="T117" fmla="*/ 360 h 1273"/>
                <a:gd name="T118" fmla="*/ 69 w 5400"/>
                <a:gd name="T119" fmla="*/ 124 h 1273"/>
                <a:gd name="T120" fmla="*/ 565 w 5400"/>
                <a:gd name="T121" fmla="*/ 118 h 1273"/>
                <a:gd name="T122" fmla="*/ 1030 w 5400"/>
                <a:gd name="T123" fmla="*/ 131 h 1273"/>
                <a:gd name="T124" fmla="*/ 1183 w 5400"/>
                <a:gd name="T125" fmla="*/ 127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00" h="1273">
                  <a:moveTo>
                    <a:pt x="4788" y="635"/>
                  </a:moveTo>
                  <a:lnTo>
                    <a:pt x="4789" y="635"/>
                  </a:lnTo>
                  <a:lnTo>
                    <a:pt x="4788" y="638"/>
                  </a:lnTo>
                  <a:lnTo>
                    <a:pt x="4785" y="641"/>
                  </a:lnTo>
                  <a:lnTo>
                    <a:pt x="4785" y="643"/>
                  </a:lnTo>
                  <a:lnTo>
                    <a:pt x="4785" y="645"/>
                  </a:lnTo>
                  <a:lnTo>
                    <a:pt x="4783" y="646"/>
                  </a:lnTo>
                  <a:lnTo>
                    <a:pt x="4781" y="646"/>
                  </a:lnTo>
                  <a:lnTo>
                    <a:pt x="4780" y="646"/>
                  </a:lnTo>
                  <a:lnTo>
                    <a:pt x="4776" y="645"/>
                  </a:lnTo>
                  <a:lnTo>
                    <a:pt x="4773" y="643"/>
                  </a:lnTo>
                  <a:lnTo>
                    <a:pt x="4776" y="641"/>
                  </a:lnTo>
                  <a:lnTo>
                    <a:pt x="4778" y="640"/>
                  </a:lnTo>
                  <a:lnTo>
                    <a:pt x="4780" y="638"/>
                  </a:lnTo>
                  <a:lnTo>
                    <a:pt x="4783" y="636"/>
                  </a:lnTo>
                  <a:lnTo>
                    <a:pt x="4785" y="636"/>
                  </a:lnTo>
                  <a:lnTo>
                    <a:pt x="4786" y="635"/>
                  </a:lnTo>
                  <a:lnTo>
                    <a:pt x="4788" y="635"/>
                  </a:lnTo>
                  <a:close/>
                  <a:moveTo>
                    <a:pt x="1568" y="561"/>
                  </a:moveTo>
                  <a:lnTo>
                    <a:pt x="1570" y="561"/>
                  </a:lnTo>
                  <a:lnTo>
                    <a:pt x="1571" y="563"/>
                  </a:lnTo>
                  <a:lnTo>
                    <a:pt x="1573" y="564"/>
                  </a:lnTo>
                  <a:lnTo>
                    <a:pt x="1576" y="568"/>
                  </a:lnTo>
                  <a:lnTo>
                    <a:pt x="1580" y="569"/>
                  </a:lnTo>
                  <a:lnTo>
                    <a:pt x="1583" y="571"/>
                  </a:lnTo>
                  <a:lnTo>
                    <a:pt x="1584" y="571"/>
                  </a:lnTo>
                  <a:lnTo>
                    <a:pt x="1588" y="571"/>
                  </a:lnTo>
                  <a:lnTo>
                    <a:pt x="1591" y="571"/>
                  </a:lnTo>
                  <a:lnTo>
                    <a:pt x="1593" y="573"/>
                  </a:lnTo>
                  <a:lnTo>
                    <a:pt x="1594" y="574"/>
                  </a:lnTo>
                  <a:lnTo>
                    <a:pt x="1593" y="576"/>
                  </a:lnTo>
                  <a:lnTo>
                    <a:pt x="1591" y="577"/>
                  </a:lnTo>
                  <a:lnTo>
                    <a:pt x="1589" y="581"/>
                  </a:lnTo>
                  <a:lnTo>
                    <a:pt x="1588" y="582"/>
                  </a:lnTo>
                  <a:lnTo>
                    <a:pt x="1586" y="584"/>
                  </a:lnTo>
                  <a:lnTo>
                    <a:pt x="1584" y="584"/>
                  </a:lnTo>
                  <a:lnTo>
                    <a:pt x="1581" y="584"/>
                  </a:lnTo>
                  <a:lnTo>
                    <a:pt x="1578" y="582"/>
                  </a:lnTo>
                  <a:lnTo>
                    <a:pt x="1576" y="581"/>
                  </a:lnTo>
                  <a:lnTo>
                    <a:pt x="1575" y="577"/>
                  </a:lnTo>
                  <a:lnTo>
                    <a:pt x="1568" y="574"/>
                  </a:lnTo>
                  <a:lnTo>
                    <a:pt x="1566" y="571"/>
                  </a:lnTo>
                  <a:lnTo>
                    <a:pt x="1565" y="569"/>
                  </a:lnTo>
                  <a:lnTo>
                    <a:pt x="1563" y="568"/>
                  </a:lnTo>
                  <a:lnTo>
                    <a:pt x="1560" y="566"/>
                  </a:lnTo>
                  <a:lnTo>
                    <a:pt x="1557" y="564"/>
                  </a:lnTo>
                  <a:lnTo>
                    <a:pt x="1563" y="561"/>
                  </a:lnTo>
                  <a:lnTo>
                    <a:pt x="1565" y="561"/>
                  </a:lnTo>
                  <a:lnTo>
                    <a:pt x="1568" y="561"/>
                  </a:lnTo>
                  <a:close/>
                  <a:moveTo>
                    <a:pt x="4866" y="550"/>
                  </a:moveTo>
                  <a:lnTo>
                    <a:pt x="4870" y="551"/>
                  </a:lnTo>
                  <a:lnTo>
                    <a:pt x="4870" y="553"/>
                  </a:lnTo>
                  <a:lnTo>
                    <a:pt x="4870" y="555"/>
                  </a:lnTo>
                  <a:lnTo>
                    <a:pt x="4870" y="555"/>
                  </a:lnTo>
                  <a:lnTo>
                    <a:pt x="4868" y="556"/>
                  </a:lnTo>
                  <a:lnTo>
                    <a:pt x="4868" y="558"/>
                  </a:lnTo>
                  <a:lnTo>
                    <a:pt x="4868" y="559"/>
                  </a:lnTo>
                  <a:lnTo>
                    <a:pt x="4866" y="561"/>
                  </a:lnTo>
                  <a:lnTo>
                    <a:pt x="4865" y="561"/>
                  </a:lnTo>
                  <a:lnTo>
                    <a:pt x="4865" y="561"/>
                  </a:lnTo>
                  <a:lnTo>
                    <a:pt x="4863" y="563"/>
                  </a:lnTo>
                  <a:lnTo>
                    <a:pt x="4861" y="564"/>
                  </a:lnTo>
                  <a:lnTo>
                    <a:pt x="4861" y="566"/>
                  </a:lnTo>
                  <a:lnTo>
                    <a:pt x="4860" y="569"/>
                  </a:lnTo>
                  <a:lnTo>
                    <a:pt x="4858" y="569"/>
                  </a:lnTo>
                  <a:lnTo>
                    <a:pt x="4857" y="569"/>
                  </a:lnTo>
                  <a:lnTo>
                    <a:pt x="4858" y="566"/>
                  </a:lnTo>
                  <a:lnTo>
                    <a:pt x="4860" y="564"/>
                  </a:lnTo>
                  <a:lnTo>
                    <a:pt x="4861" y="563"/>
                  </a:lnTo>
                  <a:lnTo>
                    <a:pt x="4861" y="561"/>
                  </a:lnTo>
                  <a:lnTo>
                    <a:pt x="4861" y="559"/>
                  </a:lnTo>
                  <a:lnTo>
                    <a:pt x="4861" y="558"/>
                  </a:lnTo>
                  <a:lnTo>
                    <a:pt x="4863" y="556"/>
                  </a:lnTo>
                  <a:lnTo>
                    <a:pt x="4865" y="555"/>
                  </a:lnTo>
                  <a:lnTo>
                    <a:pt x="4866" y="551"/>
                  </a:lnTo>
                  <a:lnTo>
                    <a:pt x="4866" y="550"/>
                  </a:lnTo>
                  <a:close/>
                  <a:moveTo>
                    <a:pt x="1681" y="538"/>
                  </a:moveTo>
                  <a:lnTo>
                    <a:pt x="1684" y="538"/>
                  </a:lnTo>
                  <a:lnTo>
                    <a:pt x="1686" y="538"/>
                  </a:lnTo>
                  <a:lnTo>
                    <a:pt x="1688" y="541"/>
                  </a:lnTo>
                  <a:lnTo>
                    <a:pt x="1688" y="543"/>
                  </a:lnTo>
                  <a:lnTo>
                    <a:pt x="1689" y="545"/>
                  </a:lnTo>
                  <a:lnTo>
                    <a:pt x="1689" y="548"/>
                  </a:lnTo>
                  <a:lnTo>
                    <a:pt x="1688" y="551"/>
                  </a:lnTo>
                  <a:lnTo>
                    <a:pt x="1686" y="553"/>
                  </a:lnTo>
                  <a:lnTo>
                    <a:pt x="1684" y="553"/>
                  </a:lnTo>
                  <a:lnTo>
                    <a:pt x="1683" y="553"/>
                  </a:lnTo>
                  <a:lnTo>
                    <a:pt x="1681" y="555"/>
                  </a:lnTo>
                  <a:lnTo>
                    <a:pt x="1679" y="558"/>
                  </a:lnTo>
                  <a:lnTo>
                    <a:pt x="1678" y="563"/>
                  </a:lnTo>
                  <a:lnTo>
                    <a:pt x="1676" y="568"/>
                  </a:lnTo>
                  <a:lnTo>
                    <a:pt x="1679" y="568"/>
                  </a:lnTo>
                  <a:lnTo>
                    <a:pt x="1681" y="569"/>
                  </a:lnTo>
                  <a:lnTo>
                    <a:pt x="1683" y="571"/>
                  </a:lnTo>
                  <a:lnTo>
                    <a:pt x="1686" y="571"/>
                  </a:lnTo>
                  <a:lnTo>
                    <a:pt x="1689" y="571"/>
                  </a:lnTo>
                  <a:lnTo>
                    <a:pt x="1693" y="571"/>
                  </a:lnTo>
                  <a:lnTo>
                    <a:pt x="1696" y="573"/>
                  </a:lnTo>
                  <a:lnTo>
                    <a:pt x="1697" y="574"/>
                  </a:lnTo>
                  <a:lnTo>
                    <a:pt x="1699" y="576"/>
                  </a:lnTo>
                  <a:lnTo>
                    <a:pt x="1702" y="577"/>
                  </a:lnTo>
                  <a:lnTo>
                    <a:pt x="1707" y="582"/>
                  </a:lnTo>
                  <a:lnTo>
                    <a:pt x="1714" y="586"/>
                  </a:lnTo>
                  <a:lnTo>
                    <a:pt x="1717" y="586"/>
                  </a:lnTo>
                  <a:lnTo>
                    <a:pt x="1720" y="586"/>
                  </a:lnTo>
                  <a:lnTo>
                    <a:pt x="1722" y="592"/>
                  </a:lnTo>
                  <a:lnTo>
                    <a:pt x="1720" y="595"/>
                  </a:lnTo>
                  <a:lnTo>
                    <a:pt x="1719" y="599"/>
                  </a:lnTo>
                  <a:lnTo>
                    <a:pt x="1717" y="602"/>
                  </a:lnTo>
                  <a:lnTo>
                    <a:pt x="1715" y="605"/>
                  </a:lnTo>
                  <a:lnTo>
                    <a:pt x="1715" y="607"/>
                  </a:lnTo>
                  <a:lnTo>
                    <a:pt x="1717" y="609"/>
                  </a:lnTo>
                  <a:lnTo>
                    <a:pt x="1717" y="612"/>
                  </a:lnTo>
                  <a:lnTo>
                    <a:pt x="1717" y="615"/>
                  </a:lnTo>
                  <a:lnTo>
                    <a:pt x="1717" y="620"/>
                  </a:lnTo>
                  <a:lnTo>
                    <a:pt x="1717" y="623"/>
                  </a:lnTo>
                  <a:lnTo>
                    <a:pt x="1717" y="625"/>
                  </a:lnTo>
                  <a:lnTo>
                    <a:pt x="1715" y="627"/>
                  </a:lnTo>
                  <a:lnTo>
                    <a:pt x="1712" y="627"/>
                  </a:lnTo>
                  <a:lnTo>
                    <a:pt x="1711" y="628"/>
                  </a:lnTo>
                  <a:lnTo>
                    <a:pt x="1706" y="627"/>
                  </a:lnTo>
                  <a:lnTo>
                    <a:pt x="1702" y="623"/>
                  </a:lnTo>
                  <a:lnTo>
                    <a:pt x="1699" y="618"/>
                  </a:lnTo>
                  <a:lnTo>
                    <a:pt x="1696" y="617"/>
                  </a:lnTo>
                  <a:lnTo>
                    <a:pt x="1694" y="613"/>
                  </a:lnTo>
                  <a:lnTo>
                    <a:pt x="1691" y="612"/>
                  </a:lnTo>
                  <a:lnTo>
                    <a:pt x="1689" y="610"/>
                  </a:lnTo>
                  <a:lnTo>
                    <a:pt x="1686" y="610"/>
                  </a:lnTo>
                  <a:lnTo>
                    <a:pt x="1640" y="610"/>
                  </a:lnTo>
                  <a:lnTo>
                    <a:pt x="1640" y="607"/>
                  </a:lnTo>
                  <a:lnTo>
                    <a:pt x="1638" y="605"/>
                  </a:lnTo>
                  <a:lnTo>
                    <a:pt x="1638" y="602"/>
                  </a:lnTo>
                  <a:lnTo>
                    <a:pt x="1640" y="597"/>
                  </a:lnTo>
                  <a:lnTo>
                    <a:pt x="1642" y="592"/>
                  </a:lnTo>
                  <a:lnTo>
                    <a:pt x="1643" y="589"/>
                  </a:lnTo>
                  <a:lnTo>
                    <a:pt x="1647" y="586"/>
                  </a:lnTo>
                  <a:lnTo>
                    <a:pt x="1652" y="581"/>
                  </a:lnTo>
                  <a:lnTo>
                    <a:pt x="1657" y="576"/>
                  </a:lnTo>
                  <a:lnTo>
                    <a:pt x="1663" y="569"/>
                  </a:lnTo>
                  <a:lnTo>
                    <a:pt x="1665" y="566"/>
                  </a:lnTo>
                  <a:lnTo>
                    <a:pt x="1666" y="563"/>
                  </a:lnTo>
                  <a:lnTo>
                    <a:pt x="1670" y="561"/>
                  </a:lnTo>
                  <a:lnTo>
                    <a:pt x="1671" y="558"/>
                  </a:lnTo>
                  <a:lnTo>
                    <a:pt x="1671" y="556"/>
                  </a:lnTo>
                  <a:lnTo>
                    <a:pt x="1673" y="553"/>
                  </a:lnTo>
                  <a:lnTo>
                    <a:pt x="1673" y="548"/>
                  </a:lnTo>
                  <a:lnTo>
                    <a:pt x="1673" y="546"/>
                  </a:lnTo>
                  <a:lnTo>
                    <a:pt x="1673" y="543"/>
                  </a:lnTo>
                  <a:lnTo>
                    <a:pt x="1673" y="541"/>
                  </a:lnTo>
                  <a:lnTo>
                    <a:pt x="1675" y="540"/>
                  </a:lnTo>
                  <a:lnTo>
                    <a:pt x="1678" y="540"/>
                  </a:lnTo>
                  <a:lnTo>
                    <a:pt x="1679" y="538"/>
                  </a:lnTo>
                  <a:lnTo>
                    <a:pt x="1681" y="538"/>
                  </a:lnTo>
                  <a:close/>
                  <a:moveTo>
                    <a:pt x="2395" y="473"/>
                  </a:moveTo>
                  <a:lnTo>
                    <a:pt x="2395" y="473"/>
                  </a:lnTo>
                  <a:lnTo>
                    <a:pt x="2396" y="473"/>
                  </a:lnTo>
                  <a:lnTo>
                    <a:pt x="2395" y="473"/>
                  </a:lnTo>
                  <a:close/>
                  <a:moveTo>
                    <a:pt x="5046" y="463"/>
                  </a:moveTo>
                  <a:lnTo>
                    <a:pt x="5048" y="463"/>
                  </a:lnTo>
                  <a:lnTo>
                    <a:pt x="5051" y="463"/>
                  </a:lnTo>
                  <a:lnTo>
                    <a:pt x="5053" y="465"/>
                  </a:lnTo>
                  <a:lnTo>
                    <a:pt x="5055" y="468"/>
                  </a:lnTo>
                  <a:lnTo>
                    <a:pt x="5055" y="469"/>
                  </a:lnTo>
                  <a:lnTo>
                    <a:pt x="5055" y="473"/>
                  </a:lnTo>
                  <a:lnTo>
                    <a:pt x="5045" y="473"/>
                  </a:lnTo>
                  <a:lnTo>
                    <a:pt x="5045" y="469"/>
                  </a:lnTo>
                  <a:lnTo>
                    <a:pt x="5045" y="468"/>
                  </a:lnTo>
                  <a:lnTo>
                    <a:pt x="5045" y="466"/>
                  </a:lnTo>
                  <a:lnTo>
                    <a:pt x="5045" y="465"/>
                  </a:lnTo>
                  <a:lnTo>
                    <a:pt x="5045" y="463"/>
                  </a:lnTo>
                  <a:lnTo>
                    <a:pt x="5046" y="463"/>
                  </a:lnTo>
                  <a:close/>
                  <a:moveTo>
                    <a:pt x="2423" y="456"/>
                  </a:moveTo>
                  <a:lnTo>
                    <a:pt x="2424" y="456"/>
                  </a:lnTo>
                  <a:lnTo>
                    <a:pt x="2426" y="456"/>
                  </a:lnTo>
                  <a:lnTo>
                    <a:pt x="2426" y="458"/>
                  </a:lnTo>
                  <a:lnTo>
                    <a:pt x="2427" y="458"/>
                  </a:lnTo>
                  <a:lnTo>
                    <a:pt x="2429" y="458"/>
                  </a:lnTo>
                  <a:lnTo>
                    <a:pt x="2431" y="458"/>
                  </a:lnTo>
                  <a:lnTo>
                    <a:pt x="2432" y="460"/>
                  </a:lnTo>
                  <a:lnTo>
                    <a:pt x="2434" y="461"/>
                  </a:lnTo>
                  <a:lnTo>
                    <a:pt x="2434" y="463"/>
                  </a:lnTo>
                  <a:lnTo>
                    <a:pt x="2434" y="465"/>
                  </a:lnTo>
                  <a:lnTo>
                    <a:pt x="2434" y="468"/>
                  </a:lnTo>
                  <a:lnTo>
                    <a:pt x="2436" y="468"/>
                  </a:lnTo>
                  <a:lnTo>
                    <a:pt x="2436" y="469"/>
                  </a:lnTo>
                  <a:lnTo>
                    <a:pt x="2437" y="471"/>
                  </a:lnTo>
                  <a:lnTo>
                    <a:pt x="2439" y="473"/>
                  </a:lnTo>
                  <a:lnTo>
                    <a:pt x="2439" y="474"/>
                  </a:lnTo>
                  <a:lnTo>
                    <a:pt x="2437" y="478"/>
                  </a:lnTo>
                  <a:lnTo>
                    <a:pt x="2436" y="479"/>
                  </a:lnTo>
                  <a:lnTo>
                    <a:pt x="2434" y="481"/>
                  </a:lnTo>
                  <a:lnTo>
                    <a:pt x="2432" y="481"/>
                  </a:lnTo>
                  <a:lnTo>
                    <a:pt x="2431" y="481"/>
                  </a:lnTo>
                  <a:lnTo>
                    <a:pt x="2431" y="487"/>
                  </a:lnTo>
                  <a:lnTo>
                    <a:pt x="2431" y="491"/>
                  </a:lnTo>
                  <a:lnTo>
                    <a:pt x="2431" y="494"/>
                  </a:lnTo>
                  <a:lnTo>
                    <a:pt x="2431" y="496"/>
                  </a:lnTo>
                  <a:lnTo>
                    <a:pt x="2431" y="497"/>
                  </a:lnTo>
                  <a:lnTo>
                    <a:pt x="2431" y="501"/>
                  </a:lnTo>
                  <a:lnTo>
                    <a:pt x="2431" y="504"/>
                  </a:lnTo>
                  <a:lnTo>
                    <a:pt x="2431" y="507"/>
                  </a:lnTo>
                  <a:lnTo>
                    <a:pt x="2429" y="509"/>
                  </a:lnTo>
                  <a:lnTo>
                    <a:pt x="2429" y="510"/>
                  </a:lnTo>
                  <a:lnTo>
                    <a:pt x="2427" y="510"/>
                  </a:lnTo>
                  <a:lnTo>
                    <a:pt x="2426" y="510"/>
                  </a:lnTo>
                  <a:lnTo>
                    <a:pt x="2426" y="512"/>
                  </a:lnTo>
                  <a:lnTo>
                    <a:pt x="2426" y="514"/>
                  </a:lnTo>
                  <a:lnTo>
                    <a:pt x="2427" y="515"/>
                  </a:lnTo>
                  <a:lnTo>
                    <a:pt x="2427" y="519"/>
                  </a:lnTo>
                  <a:lnTo>
                    <a:pt x="2427" y="522"/>
                  </a:lnTo>
                  <a:lnTo>
                    <a:pt x="2401" y="522"/>
                  </a:lnTo>
                  <a:lnTo>
                    <a:pt x="2400" y="523"/>
                  </a:lnTo>
                  <a:lnTo>
                    <a:pt x="2400" y="523"/>
                  </a:lnTo>
                  <a:lnTo>
                    <a:pt x="2398" y="525"/>
                  </a:lnTo>
                  <a:lnTo>
                    <a:pt x="2398" y="527"/>
                  </a:lnTo>
                  <a:lnTo>
                    <a:pt x="2398" y="528"/>
                  </a:lnTo>
                  <a:lnTo>
                    <a:pt x="2396" y="530"/>
                  </a:lnTo>
                  <a:lnTo>
                    <a:pt x="2395" y="530"/>
                  </a:lnTo>
                  <a:lnTo>
                    <a:pt x="2393" y="532"/>
                  </a:lnTo>
                  <a:lnTo>
                    <a:pt x="2391" y="533"/>
                  </a:lnTo>
                  <a:lnTo>
                    <a:pt x="2390" y="533"/>
                  </a:lnTo>
                  <a:lnTo>
                    <a:pt x="2390" y="532"/>
                  </a:lnTo>
                  <a:lnTo>
                    <a:pt x="2388" y="532"/>
                  </a:lnTo>
                  <a:lnTo>
                    <a:pt x="2387" y="532"/>
                  </a:lnTo>
                  <a:lnTo>
                    <a:pt x="2385" y="532"/>
                  </a:lnTo>
                  <a:lnTo>
                    <a:pt x="2382" y="532"/>
                  </a:lnTo>
                  <a:lnTo>
                    <a:pt x="2380" y="532"/>
                  </a:lnTo>
                  <a:lnTo>
                    <a:pt x="2378" y="533"/>
                  </a:lnTo>
                  <a:lnTo>
                    <a:pt x="2377" y="533"/>
                  </a:lnTo>
                  <a:lnTo>
                    <a:pt x="2375" y="533"/>
                  </a:lnTo>
                  <a:lnTo>
                    <a:pt x="2373" y="532"/>
                  </a:lnTo>
                  <a:lnTo>
                    <a:pt x="2370" y="530"/>
                  </a:lnTo>
                  <a:lnTo>
                    <a:pt x="2370" y="530"/>
                  </a:lnTo>
                  <a:lnTo>
                    <a:pt x="2369" y="527"/>
                  </a:lnTo>
                  <a:lnTo>
                    <a:pt x="2369" y="525"/>
                  </a:lnTo>
                  <a:lnTo>
                    <a:pt x="2370" y="523"/>
                  </a:lnTo>
                  <a:lnTo>
                    <a:pt x="2370" y="522"/>
                  </a:lnTo>
                  <a:lnTo>
                    <a:pt x="2372" y="522"/>
                  </a:lnTo>
                  <a:lnTo>
                    <a:pt x="2373" y="522"/>
                  </a:lnTo>
                  <a:lnTo>
                    <a:pt x="2373" y="519"/>
                  </a:lnTo>
                  <a:lnTo>
                    <a:pt x="2373" y="515"/>
                  </a:lnTo>
                  <a:lnTo>
                    <a:pt x="2373" y="514"/>
                  </a:lnTo>
                  <a:lnTo>
                    <a:pt x="2375" y="512"/>
                  </a:lnTo>
                  <a:lnTo>
                    <a:pt x="2375" y="510"/>
                  </a:lnTo>
                  <a:lnTo>
                    <a:pt x="2377" y="509"/>
                  </a:lnTo>
                  <a:lnTo>
                    <a:pt x="2377" y="509"/>
                  </a:lnTo>
                  <a:lnTo>
                    <a:pt x="2378" y="509"/>
                  </a:lnTo>
                  <a:lnTo>
                    <a:pt x="2383" y="509"/>
                  </a:lnTo>
                  <a:lnTo>
                    <a:pt x="2383" y="499"/>
                  </a:lnTo>
                  <a:lnTo>
                    <a:pt x="2380" y="499"/>
                  </a:lnTo>
                  <a:lnTo>
                    <a:pt x="2377" y="499"/>
                  </a:lnTo>
                  <a:lnTo>
                    <a:pt x="2375" y="499"/>
                  </a:lnTo>
                  <a:lnTo>
                    <a:pt x="2373" y="499"/>
                  </a:lnTo>
                  <a:lnTo>
                    <a:pt x="2373" y="476"/>
                  </a:lnTo>
                  <a:lnTo>
                    <a:pt x="2377" y="474"/>
                  </a:lnTo>
                  <a:lnTo>
                    <a:pt x="2378" y="476"/>
                  </a:lnTo>
                  <a:lnTo>
                    <a:pt x="2378" y="478"/>
                  </a:lnTo>
                  <a:lnTo>
                    <a:pt x="2380" y="478"/>
                  </a:lnTo>
                  <a:lnTo>
                    <a:pt x="2382" y="478"/>
                  </a:lnTo>
                  <a:lnTo>
                    <a:pt x="2383" y="476"/>
                  </a:lnTo>
                  <a:lnTo>
                    <a:pt x="2387" y="474"/>
                  </a:lnTo>
                  <a:lnTo>
                    <a:pt x="2388" y="474"/>
                  </a:lnTo>
                  <a:lnTo>
                    <a:pt x="2390" y="474"/>
                  </a:lnTo>
                  <a:lnTo>
                    <a:pt x="2391" y="474"/>
                  </a:lnTo>
                  <a:lnTo>
                    <a:pt x="2393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1"/>
                  </a:lnTo>
                  <a:lnTo>
                    <a:pt x="2395" y="469"/>
                  </a:lnTo>
                  <a:lnTo>
                    <a:pt x="2395" y="466"/>
                  </a:lnTo>
                  <a:lnTo>
                    <a:pt x="2395" y="465"/>
                  </a:lnTo>
                  <a:lnTo>
                    <a:pt x="2395" y="463"/>
                  </a:lnTo>
                  <a:lnTo>
                    <a:pt x="2395" y="461"/>
                  </a:lnTo>
                  <a:lnTo>
                    <a:pt x="2395" y="460"/>
                  </a:lnTo>
                  <a:lnTo>
                    <a:pt x="2395" y="458"/>
                  </a:lnTo>
                  <a:lnTo>
                    <a:pt x="2401" y="456"/>
                  </a:lnTo>
                  <a:lnTo>
                    <a:pt x="2403" y="458"/>
                  </a:lnTo>
                  <a:lnTo>
                    <a:pt x="2405" y="458"/>
                  </a:lnTo>
                  <a:lnTo>
                    <a:pt x="2406" y="460"/>
                  </a:lnTo>
                  <a:lnTo>
                    <a:pt x="2406" y="461"/>
                  </a:lnTo>
                  <a:lnTo>
                    <a:pt x="2408" y="463"/>
                  </a:lnTo>
                  <a:lnTo>
                    <a:pt x="2409" y="463"/>
                  </a:lnTo>
                  <a:lnTo>
                    <a:pt x="2411" y="463"/>
                  </a:lnTo>
                  <a:lnTo>
                    <a:pt x="2413" y="461"/>
                  </a:lnTo>
                  <a:lnTo>
                    <a:pt x="2414" y="460"/>
                  </a:lnTo>
                  <a:lnTo>
                    <a:pt x="2414" y="458"/>
                  </a:lnTo>
                  <a:lnTo>
                    <a:pt x="2416" y="458"/>
                  </a:lnTo>
                  <a:lnTo>
                    <a:pt x="2418" y="458"/>
                  </a:lnTo>
                  <a:lnTo>
                    <a:pt x="2419" y="456"/>
                  </a:lnTo>
                  <a:lnTo>
                    <a:pt x="2423" y="456"/>
                  </a:lnTo>
                  <a:close/>
                  <a:moveTo>
                    <a:pt x="5022" y="450"/>
                  </a:moveTo>
                  <a:lnTo>
                    <a:pt x="5025" y="451"/>
                  </a:lnTo>
                  <a:lnTo>
                    <a:pt x="5027" y="453"/>
                  </a:lnTo>
                  <a:lnTo>
                    <a:pt x="5028" y="455"/>
                  </a:lnTo>
                  <a:lnTo>
                    <a:pt x="5028" y="456"/>
                  </a:lnTo>
                  <a:lnTo>
                    <a:pt x="5030" y="458"/>
                  </a:lnTo>
                  <a:lnTo>
                    <a:pt x="5030" y="460"/>
                  </a:lnTo>
                  <a:lnTo>
                    <a:pt x="5032" y="460"/>
                  </a:lnTo>
                  <a:lnTo>
                    <a:pt x="5032" y="463"/>
                  </a:lnTo>
                  <a:lnTo>
                    <a:pt x="5032" y="465"/>
                  </a:lnTo>
                  <a:lnTo>
                    <a:pt x="5032" y="468"/>
                  </a:lnTo>
                  <a:lnTo>
                    <a:pt x="5032" y="469"/>
                  </a:lnTo>
                  <a:lnTo>
                    <a:pt x="5033" y="471"/>
                  </a:lnTo>
                  <a:lnTo>
                    <a:pt x="5035" y="474"/>
                  </a:lnTo>
                  <a:lnTo>
                    <a:pt x="5025" y="474"/>
                  </a:lnTo>
                  <a:lnTo>
                    <a:pt x="5024" y="471"/>
                  </a:lnTo>
                  <a:lnTo>
                    <a:pt x="5024" y="468"/>
                  </a:lnTo>
                  <a:lnTo>
                    <a:pt x="5024" y="465"/>
                  </a:lnTo>
                  <a:lnTo>
                    <a:pt x="5024" y="461"/>
                  </a:lnTo>
                  <a:lnTo>
                    <a:pt x="5024" y="460"/>
                  </a:lnTo>
                  <a:lnTo>
                    <a:pt x="5022" y="458"/>
                  </a:lnTo>
                  <a:lnTo>
                    <a:pt x="5022" y="455"/>
                  </a:lnTo>
                  <a:lnTo>
                    <a:pt x="5022" y="450"/>
                  </a:lnTo>
                  <a:close/>
                  <a:moveTo>
                    <a:pt x="229" y="388"/>
                  </a:moveTo>
                  <a:lnTo>
                    <a:pt x="229" y="401"/>
                  </a:lnTo>
                  <a:lnTo>
                    <a:pt x="218" y="414"/>
                  </a:lnTo>
                  <a:lnTo>
                    <a:pt x="203" y="422"/>
                  </a:lnTo>
                  <a:lnTo>
                    <a:pt x="196" y="407"/>
                  </a:lnTo>
                  <a:lnTo>
                    <a:pt x="218" y="394"/>
                  </a:lnTo>
                  <a:lnTo>
                    <a:pt x="229" y="388"/>
                  </a:lnTo>
                  <a:close/>
                  <a:moveTo>
                    <a:pt x="2432" y="384"/>
                  </a:moveTo>
                  <a:lnTo>
                    <a:pt x="2431" y="388"/>
                  </a:lnTo>
                  <a:lnTo>
                    <a:pt x="2431" y="391"/>
                  </a:lnTo>
                  <a:lnTo>
                    <a:pt x="2429" y="393"/>
                  </a:lnTo>
                  <a:lnTo>
                    <a:pt x="2427" y="394"/>
                  </a:lnTo>
                  <a:lnTo>
                    <a:pt x="2427" y="396"/>
                  </a:lnTo>
                  <a:lnTo>
                    <a:pt x="2427" y="396"/>
                  </a:lnTo>
                  <a:lnTo>
                    <a:pt x="2427" y="397"/>
                  </a:lnTo>
                  <a:lnTo>
                    <a:pt x="2426" y="397"/>
                  </a:lnTo>
                  <a:lnTo>
                    <a:pt x="2424" y="397"/>
                  </a:lnTo>
                  <a:lnTo>
                    <a:pt x="2423" y="397"/>
                  </a:lnTo>
                  <a:lnTo>
                    <a:pt x="2421" y="397"/>
                  </a:lnTo>
                  <a:lnTo>
                    <a:pt x="2421" y="399"/>
                  </a:lnTo>
                  <a:lnTo>
                    <a:pt x="2419" y="401"/>
                  </a:lnTo>
                  <a:lnTo>
                    <a:pt x="2419" y="401"/>
                  </a:lnTo>
                  <a:lnTo>
                    <a:pt x="2418" y="402"/>
                  </a:lnTo>
                  <a:lnTo>
                    <a:pt x="2416" y="404"/>
                  </a:lnTo>
                  <a:lnTo>
                    <a:pt x="2416" y="406"/>
                  </a:lnTo>
                  <a:lnTo>
                    <a:pt x="2414" y="406"/>
                  </a:lnTo>
                  <a:lnTo>
                    <a:pt x="2411" y="404"/>
                  </a:lnTo>
                  <a:lnTo>
                    <a:pt x="2411" y="402"/>
                  </a:lnTo>
                  <a:lnTo>
                    <a:pt x="2411" y="401"/>
                  </a:lnTo>
                  <a:lnTo>
                    <a:pt x="2413" y="399"/>
                  </a:lnTo>
                  <a:lnTo>
                    <a:pt x="2414" y="397"/>
                  </a:lnTo>
                  <a:lnTo>
                    <a:pt x="2416" y="394"/>
                  </a:lnTo>
                  <a:lnTo>
                    <a:pt x="2416" y="393"/>
                  </a:lnTo>
                  <a:lnTo>
                    <a:pt x="2418" y="393"/>
                  </a:lnTo>
                  <a:lnTo>
                    <a:pt x="2419" y="391"/>
                  </a:lnTo>
                  <a:lnTo>
                    <a:pt x="2421" y="391"/>
                  </a:lnTo>
                  <a:lnTo>
                    <a:pt x="2423" y="389"/>
                  </a:lnTo>
                  <a:lnTo>
                    <a:pt x="2424" y="388"/>
                  </a:lnTo>
                  <a:lnTo>
                    <a:pt x="2427" y="386"/>
                  </a:lnTo>
                  <a:lnTo>
                    <a:pt x="2429" y="386"/>
                  </a:lnTo>
                  <a:lnTo>
                    <a:pt x="2431" y="384"/>
                  </a:lnTo>
                  <a:lnTo>
                    <a:pt x="2432" y="384"/>
                  </a:lnTo>
                  <a:close/>
                  <a:moveTo>
                    <a:pt x="2470" y="384"/>
                  </a:moveTo>
                  <a:lnTo>
                    <a:pt x="2473" y="384"/>
                  </a:lnTo>
                  <a:lnTo>
                    <a:pt x="2475" y="386"/>
                  </a:lnTo>
                  <a:lnTo>
                    <a:pt x="2477" y="388"/>
                  </a:lnTo>
                  <a:lnTo>
                    <a:pt x="2475" y="388"/>
                  </a:lnTo>
                  <a:lnTo>
                    <a:pt x="2473" y="389"/>
                  </a:lnTo>
                  <a:lnTo>
                    <a:pt x="2472" y="391"/>
                  </a:lnTo>
                  <a:lnTo>
                    <a:pt x="2470" y="393"/>
                  </a:lnTo>
                  <a:lnTo>
                    <a:pt x="2470" y="393"/>
                  </a:lnTo>
                  <a:lnTo>
                    <a:pt x="2468" y="393"/>
                  </a:lnTo>
                  <a:lnTo>
                    <a:pt x="2467" y="394"/>
                  </a:lnTo>
                  <a:lnTo>
                    <a:pt x="2467" y="396"/>
                  </a:lnTo>
                  <a:lnTo>
                    <a:pt x="2467" y="397"/>
                  </a:lnTo>
                  <a:lnTo>
                    <a:pt x="2467" y="399"/>
                  </a:lnTo>
                  <a:lnTo>
                    <a:pt x="2467" y="401"/>
                  </a:lnTo>
                  <a:lnTo>
                    <a:pt x="2467" y="401"/>
                  </a:lnTo>
                  <a:lnTo>
                    <a:pt x="2465" y="402"/>
                  </a:lnTo>
                  <a:lnTo>
                    <a:pt x="2463" y="402"/>
                  </a:lnTo>
                  <a:lnTo>
                    <a:pt x="2462" y="406"/>
                  </a:lnTo>
                  <a:lnTo>
                    <a:pt x="2493" y="406"/>
                  </a:lnTo>
                  <a:lnTo>
                    <a:pt x="2493" y="419"/>
                  </a:lnTo>
                  <a:lnTo>
                    <a:pt x="2493" y="420"/>
                  </a:lnTo>
                  <a:lnTo>
                    <a:pt x="2491" y="422"/>
                  </a:lnTo>
                  <a:lnTo>
                    <a:pt x="2490" y="422"/>
                  </a:lnTo>
                  <a:lnTo>
                    <a:pt x="2488" y="424"/>
                  </a:lnTo>
                  <a:lnTo>
                    <a:pt x="2486" y="425"/>
                  </a:lnTo>
                  <a:lnTo>
                    <a:pt x="2486" y="427"/>
                  </a:lnTo>
                  <a:lnTo>
                    <a:pt x="2486" y="429"/>
                  </a:lnTo>
                  <a:lnTo>
                    <a:pt x="2486" y="430"/>
                  </a:lnTo>
                  <a:lnTo>
                    <a:pt x="2486" y="433"/>
                  </a:lnTo>
                  <a:lnTo>
                    <a:pt x="2483" y="433"/>
                  </a:lnTo>
                  <a:lnTo>
                    <a:pt x="2481" y="433"/>
                  </a:lnTo>
                  <a:lnTo>
                    <a:pt x="2480" y="433"/>
                  </a:lnTo>
                  <a:lnTo>
                    <a:pt x="2480" y="435"/>
                  </a:lnTo>
                  <a:lnTo>
                    <a:pt x="2480" y="435"/>
                  </a:lnTo>
                  <a:lnTo>
                    <a:pt x="2478" y="437"/>
                  </a:lnTo>
                  <a:lnTo>
                    <a:pt x="2477" y="438"/>
                  </a:lnTo>
                  <a:lnTo>
                    <a:pt x="2477" y="438"/>
                  </a:lnTo>
                  <a:lnTo>
                    <a:pt x="2475" y="442"/>
                  </a:lnTo>
                  <a:lnTo>
                    <a:pt x="2475" y="443"/>
                  </a:lnTo>
                  <a:lnTo>
                    <a:pt x="2475" y="445"/>
                  </a:lnTo>
                  <a:lnTo>
                    <a:pt x="2477" y="445"/>
                  </a:lnTo>
                  <a:lnTo>
                    <a:pt x="2480" y="447"/>
                  </a:lnTo>
                  <a:lnTo>
                    <a:pt x="2483" y="447"/>
                  </a:lnTo>
                  <a:lnTo>
                    <a:pt x="2486" y="447"/>
                  </a:lnTo>
                  <a:lnTo>
                    <a:pt x="2490" y="447"/>
                  </a:lnTo>
                  <a:lnTo>
                    <a:pt x="2491" y="447"/>
                  </a:lnTo>
                  <a:lnTo>
                    <a:pt x="2493" y="448"/>
                  </a:lnTo>
                  <a:lnTo>
                    <a:pt x="2495" y="450"/>
                  </a:lnTo>
                  <a:lnTo>
                    <a:pt x="2496" y="451"/>
                  </a:lnTo>
                  <a:lnTo>
                    <a:pt x="2498" y="455"/>
                  </a:lnTo>
                  <a:lnTo>
                    <a:pt x="2498" y="456"/>
                  </a:lnTo>
                  <a:lnTo>
                    <a:pt x="2499" y="458"/>
                  </a:lnTo>
                  <a:lnTo>
                    <a:pt x="2499" y="461"/>
                  </a:lnTo>
                  <a:lnTo>
                    <a:pt x="2501" y="461"/>
                  </a:lnTo>
                  <a:lnTo>
                    <a:pt x="2503" y="463"/>
                  </a:lnTo>
                  <a:lnTo>
                    <a:pt x="2503" y="463"/>
                  </a:lnTo>
                  <a:lnTo>
                    <a:pt x="2504" y="465"/>
                  </a:lnTo>
                  <a:lnTo>
                    <a:pt x="2506" y="466"/>
                  </a:lnTo>
                  <a:lnTo>
                    <a:pt x="2506" y="468"/>
                  </a:lnTo>
                  <a:lnTo>
                    <a:pt x="2506" y="469"/>
                  </a:lnTo>
                  <a:lnTo>
                    <a:pt x="2506" y="469"/>
                  </a:lnTo>
                  <a:lnTo>
                    <a:pt x="2508" y="469"/>
                  </a:lnTo>
                  <a:lnTo>
                    <a:pt x="2509" y="471"/>
                  </a:lnTo>
                  <a:lnTo>
                    <a:pt x="2509" y="471"/>
                  </a:lnTo>
                  <a:lnTo>
                    <a:pt x="2509" y="473"/>
                  </a:lnTo>
                  <a:lnTo>
                    <a:pt x="2511" y="473"/>
                  </a:lnTo>
                  <a:lnTo>
                    <a:pt x="2513" y="473"/>
                  </a:lnTo>
                  <a:lnTo>
                    <a:pt x="2514" y="473"/>
                  </a:lnTo>
                  <a:lnTo>
                    <a:pt x="2516" y="474"/>
                  </a:lnTo>
                  <a:lnTo>
                    <a:pt x="2517" y="478"/>
                  </a:lnTo>
                  <a:lnTo>
                    <a:pt x="2519" y="479"/>
                  </a:lnTo>
                  <a:lnTo>
                    <a:pt x="2519" y="481"/>
                  </a:lnTo>
                  <a:lnTo>
                    <a:pt x="2519" y="483"/>
                  </a:lnTo>
                  <a:lnTo>
                    <a:pt x="2519" y="486"/>
                  </a:lnTo>
                  <a:lnTo>
                    <a:pt x="2519" y="487"/>
                  </a:lnTo>
                  <a:lnTo>
                    <a:pt x="2517" y="491"/>
                  </a:lnTo>
                  <a:lnTo>
                    <a:pt x="2527" y="491"/>
                  </a:lnTo>
                  <a:lnTo>
                    <a:pt x="2529" y="494"/>
                  </a:lnTo>
                  <a:lnTo>
                    <a:pt x="2529" y="496"/>
                  </a:lnTo>
                  <a:lnTo>
                    <a:pt x="2529" y="499"/>
                  </a:lnTo>
                  <a:lnTo>
                    <a:pt x="2529" y="502"/>
                  </a:lnTo>
                  <a:lnTo>
                    <a:pt x="2529" y="504"/>
                  </a:lnTo>
                  <a:lnTo>
                    <a:pt x="2529" y="505"/>
                  </a:lnTo>
                  <a:lnTo>
                    <a:pt x="2529" y="507"/>
                  </a:lnTo>
                  <a:lnTo>
                    <a:pt x="2531" y="509"/>
                  </a:lnTo>
                  <a:lnTo>
                    <a:pt x="2532" y="509"/>
                  </a:lnTo>
                  <a:lnTo>
                    <a:pt x="2534" y="509"/>
                  </a:lnTo>
                  <a:lnTo>
                    <a:pt x="2537" y="505"/>
                  </a:lnTo>
                  <a:lnTo>
                    <a:pt x="2537" y="504"/>
                  </a:lnTo>
                  <a:lnTo>
                    <a:pt x="2539" y="504"/>
                  </a:lnTo>
                  <a:lnTo>
                    <a:pt x="2539" y="502"/>
                  </a:lnTo>
                  <a:lnTo>
                    <a:pt x="2539" y="501"/>
                  </a:lnTo>
                  <a:lnTo>
                    <a:pt x="2542" y="499"/>
                  </a:lnTo>
                  <a:lnTo>
                    <a:pt x="2545" y="502"/>
                  </a:lnTo>
                  <a:lnTo>
                    <a:pt x="2547" y="502"/>
                  </a:lnTo>
                  <a:lnTo>
                    <a:pt x="2549" y="504"/>
                  </a:lnTo>
                  <a:lnTo>
                    <a:pt x="2549" y="504"/>
                  </a:lnTo>
                  <a:lnTo>
                    <a:pt x="2549" y="505"/>
                  </a:lnTo>
                  <a:lnTo>
                    <a:pt x="2549" y="507"/>
                  </a:lnTo>
                  <a:lnTo>
                    <a:pt x="2549" y="509"/>
                  </a:lnTo>
                  <a:lnTo>
                    <a:pt x="2550" y="510"/>
                  </a:lnTo>
                  <a:lnTo>
                    <a:pt x="2552" y="512"/>
                  </a:lnTo>
                  <a:lnTo>
                    <a:pt x="2554" y="514"/>
                  </a:lnTo>
                  <a:lnTo>
                    <a:pt x="2554" y="519"/>
                  </a:lnTo>
                  <a:lnTo>
                    <a:pt x="2547" y="519"/>
                  </a:lnTo>
                  <a:lnTo>
                    <a:pt x="2547" y="522"/>
                  </a:lnTo>
                  <a:lnTo>
                    <a:pt x="2547" y="523"/>
                  </a:lnTo>
                  <a:lnTo>
                    <a:pt x="2545" y="525"/>
                  </a:lnTo>
                  <a:lnTo>
                    <a:pt x="2544" y="525"/>
                  </a:lnTo>
                  <a:lnTo>
                    <a:pt x="2542" y="525"/>
                  </a:lnTo>
                  <a:lnTo>
                    <a:pt x="2540" y="525"/>
                  </a:lnTo>
                  <a:lnTo>
                    <a:pt x="2539" y="527"/>
                  </a:lnTo>
                  <a:lnTo>
                    <a:pt x="2539" y="528"/>
                  </a:lnTo>
                  <a:lnTo>
                    <a:pt x="2539" y="530"/>
                  </a:lnTo>
                  <a:lnTo>
                    <a:pt x="2539" y="532"/>
                  </a:lnTo>
                  <a:lnTo>
                    <a:pt x="2539" y="533"/>
                  </a:lnTo>
                  <a:lnTo>
                    <a:pt x="2540" y="535"/>
                  </a:lnTo>
                  <a:lnTo>
                    <a:pt x="2540" y="535"/>
                  </a:lnTo>
                  <a:lnTo>
                    <a:pt x="2542" y="537"/>
                  </a:lnTo>
                  <a:lnTo>
                    <a:pt x="2544" y="538"/>
                  </a:lnTo>
                  <a:lnTo>
                    <a:pt x="2542" y="541"/>
                  </a:lnTo>
                  <a:lnTo>
                    <a:pt x="2540" y="543"/>
                  </a:lnTo>
                  <a:lnTo>
                    <a:pt x="2539" y="543"/>
                  </a:lnTo>
                  <a:lnTo>
                    <a:pt x="2537" y="543"/>
                  </a:lnTo>
                  <a:lnTo>
                    <a:pt x="2535" y="543"/>
                  </a:lnTo>
                  <a:lnTo>
                    <a:pt x="2534" y="543"/>
                  </a:lnTo>
                  <a:lnTo>
                    <a:pt x="2532" y="545"/>
                  </a:lnTo>
                  <a:lnTo>
                    <a:pt x="2532" y="546"/>
                  </a:lnTo>
                  <a:lnTo>
                    <a:pt x="2532" y="546"/>
                  </a:lnTo>
                  <a:lnTo>
                    <a:pt x="2531" y="548"/>
                  </a:lnTo>
                  <a:lnTo>
                    <a:pt x="2529" y="550"/>
                  </a:lnTo>
                  <a:lnTo>
                    <a:pt x="2527" y="550"/>
                  </a:lnTo>
                  <a:lnTo>
                    <a:pt x="2526" y="550"/>
                  </a:lnTo>
                  <a:lnTo>
                    <a:pt x="2522" y="550"/>
                  </a:lnTo>
                  <a:lnTo>
                    <a:pt x="2519" y="550"/>
                  </a:lnTo>
                  <a:lnTo>
                    <a:pt x="2517" y="550"/>
                  </a:lnTo>
                  <a:lnTo>
                    <a:pt x="2516" y="550"/>
                  </a:lnTo>
                  <a:lnTo>
                    <a:pt x="2514" y="550"/>
                  </a:lnTo>
                  <a:lnTo>
                    <a:pt x="2513" y="550"/>
                  </a:lnTo>
                  <a:lnTo>
                    <a:pt x="2511" y="548"/>
                  </a:lnTo>
                  <a:lnTo>
                    <a:pt x="2509" y="546"/>
                  </a:lnTo>
                  <a:lnTo>
                    <a:pt x="2506" y="545"/>
                  </a:lnTo>
                  <a:lnTo>
                    <a:pt x="2504" y="545"/>
                  </a:lnTo>
                  <a:lnTo>
                    <a:pt x="2501" y="545"/>
                  </a:lnTo>
                  <a:lnTo>
                    <a:pt x="2501" y="545"/>
                  </a:lnTo>
                  <a:lnTo>
                    <a:pt x="2499" y="546"/>
                  </a:lnTo>
                  <a:lnTo>
                    <a:pt x="2499" y="548"/>
                  </a:lnTo>
                  <a:lnTo>
                    <a:pt x="2498" y="548"/>
                  </a:lnTo>
                  <a:lnTo>
                    <a:pt x="2496" y="550"/>
                  </a:lnTo>
                  <a:lnTo>
                    <a:pt x="2495" y="550"/>
                  </a:lnTo>
                  <a:lnTo>
                    <a:pt x="2493" y="550"/>
                  </a:lnTo>
                  <a:lnTo>
                    <a:pt x="2490" y="550"/>
                  </a:lnTo>
                  <a:lnTo>
                    <a:pt x="2486" y="550"/>
                  </a:lnTo>
                  <a:lnTo>
                    <a:pt x="2485" y="550"/>
                  </a:lnTo>
                  <a:lnTo>
                    <a:pt x="2483" y="550"/>
                  </a:lnTo>
                  <a:lnTo>
                    <a:pt x="2481" y="550"/>
                  </a:lnTo>
                  <a:lnTo>
                    <a:pt x="2480" y="550"/>
                  </a:lnTo>
                  <a:lnTo>
                    <a:pt x="2477" y="550"/>
                  </a:lnTo>
                  <a:lnTo>
                    <a:pt x="2475" y="550"/>
                  </a:lnTo>
                  <a:lnTo>
                    <a:pt x="2473" y="553"/>
                  </a:lnTo>
                  <a:lnTo>
                    <a:pt x="2473" y="558"/>
                  </a:lnTo>
                  <a:lnTo>
                    <a:pt x="2463" y="558"/>
                  </a:lnTo>
                  <a:lnTo>
                    <a:pt x="2463" y="558"/>
                  </a:lnTo>
                  <a:lnTo>
                    <a:pt x="2462" y="556"/>
                  </a:lnTo>
                  <a:lnTo>
                    <a:pt x="2460" y="556"/>
                  </a:lnTo>
                  <a:lnTo>
                    <a:pt x="2459" y="556"/>
                  </a:lnTo>
                  <a:lnTo>
                    <a:pt x="2457" y="555"/>
                  </a:lnTo>
                  <a:lnTo>
                    <a:pt x="2457" y="556"/>
                  </a:lnTo>
                  <a:lnTo>
                    <a:pt x="2457" y="558"/>
                  </a:lnTo>
                  <a:lnTo>
                    <a:pt x="2457" y="558"/>
                  </a:lnTo>
                  <a:lnTo>
                    <a:pt x="2454" y="559"/>
                  </a:lnTo>
                  <a:lnTo>
                    <a:pt x="2450" y="561"/>
                  </a:lnTo>
                  <a:lnTo>
                    <a:pt x="2449" y="561"/>
                  </a:lnTo>
                  <a:lnTo>
                    <a:pt x="2447" y="561"/>
                  </a:lnTo>
                  <a:lnTo>
                    <a:pt x="2445" y="563"/>
                  </a:lnTo>
                  <a:lnTo>
                    <a:pt x="2444" y="563"/>
                  </a:lnTo>
                  <a:lnTo>
                    <a:pt x="2442" y="561"/>
                  </a:lnTo>
                  <a:lnTo>
                    <a:pt x="2442" y="561"/>
                  </a:lnTo>
                  <a:lnTo>
                    <a:pt x="2441" y="559"/>
                  </a:lnTo>
                  <a:lnTo>
                    <a:pt x="2442" y="559"/>
                  </a:lnTo>
                  <a:lnTo>
                    <a:pt x="2444" y="559"/>
                  </a:lnTo>
                  <a:lnTo>
                    <a:pt x="2445" y="558"/>
                  </a:lnTo>
                  <a:lnTo>
                    <a:pt x="2447" y="556"/>
                  </a:lnTo>
                  <a:lnTo>
                    <a:pt x="2449" y="556"/>
                  </a:lnTo>
                  <a:lnTo>
                    <a:pt x="2450" y="555"/>
                  </a:lnTo>
                  <a:lnTo>
                    <a:pt x="2450" y="555"/>
                  </a:lnTo>
                  <a:lnTo>
                    <a:pt x="2450" y="553"/>
                  </a:lnTo>
                  <a:lnTo>
                    <a:pt x="2450" y="550"/>
                  </a:lnTo>
                  <a:lnTo>
                    <a:pt x="2450" y="546"/>
                  </a:lnTo>
                  <a:lnTo>
                    <a:pt x="2457" y="545"/>
                  </a:lnTo>
                  <a:lnTo>
                    <a:pt x="2459" y="545"/>
                  </a:lnTo>
                  <a:lnTo>
                    <a:pt x="2460" y="545"/>
                  </a:lnTo>
                  <a:lnTo>
                    <a:pt x="2460" y="543"/>
                  </a:lnTo>
                  <a:lnTo>
                    <a:pt x="2460" y="541"/>
                  </a:lnTo>
                  <a:lnTo>
                    <a:pt x="2462" y="541"/>
                  </a:lnTo>
                  <a:lnTo>
                    <a:pt x="2463" y="540"/>
                  </a:lnTo>
                  <a:lnTo>
                    <a:pt x="2465" y="540"/>
                  </a:lnTo>
                  <a:lnTo>
                    <a:pt x="2468" y="540"/>
                  </a:lnTo>
                  <a:lnTo>
                    <a:pt x="2472" y="540"/>
                  </a:lnTo>
                  <a:lnTo>
                    <a:pt x="2475" y="538"/>
                  </a:lnTo>
                  <a:lnTo>
                    <a:pt x="2478" y="538"/>
                  </a:lnTo>
                  <a:lnTo>
                    <a:pt x="2480" y="537"/>
                  </a:lnTo>
                  <a:lnTo>
                    <a:pt x="2480" y="537"/>
                  </a:lnTo>
                  <a:lnTo>
                    <a:pt x="2480" y="535"/>
                  </a:lnTo>
                  <a:lnTo>
                    <a:pt x="2480" y="533"/>
                  </a:lnTo>
                  <a:lnTo>
                    <a:pt x="2480" y="533"/>
                  </a:lnTo>
                  <a:lnTo>
                    <a:pt x="2478" y="532"/>
                  </a:lnTo>
                  <a:lnTo>
                    <a:pt x="2477" y="532"/>
                  </a:lnTo>
                  <a:lnTo>
                    <a:pt x="2477" y="532"/>
                  </a:lnTo>
                  <a:lnTo>
                    <a:pt x="2473" y="532"/>
                  </a:lnTo>
                  <a:lnTo>
                    <a:pt x="2470" y="532"/>
                  </a:lnTo>
                  <a:lnTo>
                    <a:pt x="2467" y="532"/>
                  </a:lnTo>
                  <a:lnTo>
                    <a:pt x="2463" y="530"/>
                  </a:lnTo>
                  <a:lnTo>
                    <a:pt x="2462" y="530"/>
                  </a:lnTo>
                  <a:lnTo>
                    <a:pt x="2459" y="528"/>
                  </a:lnTo>
                  <a:lnTo>
                    <a:pt x="2455" y="528"/>
                  </a:lnTo>
                  <a:lnTo>
                    <a:pt x="2454" y="530"/>
                  </a:lnTo>
                  <a:lnTo>
                    <a:pt x="2452" y="532"/>
                  </a:lnTo>
                  <a:lnTo>
                    <a:pt x="2450" y="532"/>
                  </a:lnTo>
                  <a:lnTo>
                    <a:pt x="2449" y="532"/>
                  </a:lnTo>
                  <a:lnTo>
                    <a:pt x="2447" y="532"/>
                  </a:lnTo>
                  <a:lnTo>
                    <a:pt x="2447" y="530"/>
                  </a:lnTo>
                  <a:lnTo>
                    <a:pt x="2445" y="528"/>
                  </a:lnTo>
                  <a:lnTo>
                    <a:pt x="2445" y="525"/>
                  </a:lnTo>
                  <a:lnTo>
                    <a:pt x="2445" y="522"/>
                  </a:lnTo>
                  <a:lnTo>
                    <a:pt x="2449" y="522"/>
                  </a:lnTo>
                  <a:lnTo>
                    <a:pt x="2452" y="522"/>
                  </a:lnTo>
                  <a:lnTo>
                    <a:pt x="2454" y="520"/>
                  </a:lnTo>
                  <a:lnTo>
                    <a:pt x="2454" y="519"/>
                  </a:lnTo>
                  <a:lnTo>
                    <a:pt x="2454" y="519"/>
                  </a:lnTo>
                  <a:lnTo>
                    <a:pt x="2457" y="515"/>
                  </a:lnTo>
                  <a:lnTo>
                    <a:pt x="2459" y="515"/>
                  </a:lnTo>
                  <a:lnTo>
                    <a:pt x="2459" y="517"/>
                  </a:lnTo>
                  <a:lnTo>
                    <a:pt x="2460" y="515"/>
                  </a:lnTo>
                  <a:lnTo>
                    <a:pt x="2460" y="515"/>
                  </a:lnTo>
                  <a:lnTo>
                    <a:pt x="2460" y="514"/>
                  </a:lnTo>
                  <a:lnTo>
                    <a:pt x="2460" y="512"/>
                  </a:lnTo>
                  <a:lnTo>
                    <a:pt x="2460" y="510"/>
                  </a:lnTo>
                  <a:lnTo>
                    <a:pt x="2459" y="509"/>
                  </a:lnTo>
                  <a:lnTo>
                    <a:pt x="2457" y="509"/>
                  </a:lnTo>
                  <a:lnTo>
                    <a:pt x="2454" y="509"/>
                  </a:lnTo>
                  <a:lnTo>
                    <a:pt x="2450" y="510"/>
                  </a:lnTo>
                  <a:lnTo>
                    <a:pt x="2449" y="510"/>
                  </a:lnTo>
                  <a:lnTo>
                    <a:pt x="2447" y="510"/>
                  </a:lnTo>
                  <a:lnTo>
                    <a:pt x="2445" y="509"/>
                  </a:lnTo>
                  <a:lnTo>
                    <a:pt x="2445" y="509"/>
                  </a:lnTo>
                  <a:lnTo>
                    <a:pt x="2445" y="505"/>
                  </a:lnTo>
                  <a:lnTo>
                    <a:pt x="2449" y="505"/>
                  </a:lnTo>
                  <a:lnTo>
                    <a:pt x="2450" y="505"/>
                  </a:lnTo>
                  <a:lnTo>
                    <a:pt x="2452" y="505"/>
                  </a:lnTo>
                  <a:lnTo>
                    <a:pt x="2452" y="504"/>
                  </a:lnTo>
                  <a:lnTo>
                    <a:pt x="2452" y="502"/>
                  </a:lnTo>
                  <a:lnTo>
                    <a:pt x="2454" y="502"/>
                  </a:lnTo>
                  <a:lnTo>
                    <a:pt x="2454" y="501"/>
                  </a:lnTo>
                  <a:lnTo>
                    <a:pt x="2455" y="499"/>
                  </a:lnTo>
                  <a:lnTo>
                    <a:pt x="2457" y="499"/>
                  </a:lnTo>
                  <a:lnTo>
                    <a:pt x="2459" y="499"/>
                  </a:lnTo>
                  <a:lnTo>
                    <a:pt x="2460" y="499"/>
                  </a:lnTo>
                  <a:lnTo>
                    <a:pt x="2462" y="499"/>
                  </a:lnTo>
                  <a:lnTo>
                    <a:pt x="2465" y="499"/>
                  </a:lnTo>
                  <a:lnTo>
                    <a:pt x="2465" y="499"/>
                  </a:lnTo>
                  <a:lnTo>
                    <a:pt x="2467" y="501"/>
                  </a:lnTo>
                  <a:lnTo>
                    <a:pt x="2468" y="501"/>
                  </a:lnTo>
                  <a:lnTo>
                    <a:pt x="2470" y="501"/>
                  </a:lnTo>
                  <a:lnTo>
                    <a:pt x="2473" y="501"/>
                  </a:lnTo>
                  <a:lnTo>
                    <a:pt x="2475" y="501"/>
                  </a:lnTo>
                  <a:lnTo>
                    <a:pt x="2477" y="502"/>
                  </a:lnTo>
                  <a:lnTo>
                    <a:pt x="2477" y="501"/>
                  </a:lnTo>
                  <a:lnTo>
                    <a:pt x="2478" y="501"/>
                  </a:lnTo>
                  <a:lnTo>
                    <a:pt x="2480" y="499"/>
                  </a:lnTo>
                  <a:lnTo>
                    <a:pt x="2480" y="497"/>
                  </a:lnTo>
                  <a:lnTo>
                    <a:pt x="2480" y="496"/>
                  </a:lnTo>
                  <a:lnTo>
                    <a:pt x="2478" y="494"/>
                  </a:lnTo>
                  <a:lnTo>
                    <a:pt x="2477" y="492"/>
                  </a:lnTo>
                  <a:lnTo>
                    <a:pt x="2478" y="486"/>
                  </a:lnTo>
                  <a:lnTo>
                    <a:pt x="2475" y="484"/>
                  </a:lnTo>
                  <a:lnTo>
                    <a:pt x="2473" y="483"/>
                  </a:lnTo>
                  <a:lnTo>
                    <a:pt x="2472" y="479"/>
                  </a:lnTo>
                  <a:lnTo>
                    <a:pt x="2472" y="478"/>
                  </a:lnTo>
                  <a:lnTo>
                    <a:pt x="2472" y="476"/>
                  </a:lnTo>
                  <a:lnTo>
                    <a:pt x="2472" y="474"/>
                  </a:lnTo>
                  <a:lnTo>
                    <a:pt x="2473" y="473"/>
                  </a:lnTo>
                  <a:lnTo>
                    <a:pt x="2472" y="471"/>
                  </a:lnTo>
                  <a:lnTo>
                    <a:pt x="2472" y="471"/>
                  </a:lnTo>
                  <a:lnTo>
                    <a:pt x="2470" y="469"/>
                  </a:lnTo>
                  <a:lnTo>
                    <a:pt x="2468" y="466"/>
                  </a:lnTo>
                  <a:lnTo>
                    <a:pt x="2468" y="466"/>
                  </a:lnTo>
                  <a:lnTo>
                    <a:pt x="2467" y="466"/>
                  </a:lnTo>
                  <a:lnTo>
                    <a:pt x="2465" y="465"/>
                  </a:lnTo>
                  <a:lnTo>
                    <a:pt x="2463" y="468"/>
                  </a:lnTo>
                  <a:lnTo>
                    <a:pt x="2449" y="468"/>
                  </a:lnTo>
                  <a:lnTo>
                    <a:pt x="2447" y="466"/>
                  </a:lnTo>
                  <a:lnTo>
                    <a:pt x="2445" y="465"/>
                  </a:lnTo>
                  <a:lnTo>
                    <a:pt x="2445" y="463"/>
                  </a:lnTo>
                  <a:lnTo>
                    <a:pt x="2445" y="461"/>
                  </a:lnTo>
                  <a:lnTo>
                    <a:pt x="2449" y="460"/>
                  </a:lnTo>
                  <a:lnTo>
                    <a:pt x="2450" y="460"/>
                  </a:lnTo>
                  <a:lnTo>
                    <a:pt x="2452" y="460"/>
                  </a:lnTo>
                  <a:lnTo>
                    <a:pt x="2452" y="460"/>
                  </a:lnTo>
                  <a:lnTo>
                    <a:pt x="2454" y="456"/>
                  </a:lnTo>
                  <a:lnTo>
                    <a:pt x="2452" y="453"/>
                  </a:lnTo>
                  <a:lnTo>
                    <a:pt x="2450" y="451"/>
                  </a:lnTo>
                  <a:lnTo>
                    <a:pt x="2450" y="450"/>
                  </a:lnTo>
                  <a:lnTo>
                    <a:pt x="2450" y="448"/>
                  </a:lnTo>
                  <a:lnTo>
                    <a:pt x="2450" y="447"/>
                  </a:lnTo>
                  <a:lnTo>
                    <a:pt x="2447" y="443"/>
                  </a:lnTo>
                  <a:lnTo>
                    <a:pt x="2447" y="445"/>
                  </a:lnTo>
                  <a:lnTo>
                    <a:pt x="2445" y="447"/>
                  </a:lnTo>
                  <a:lnTo>
                    <a:pt x="2445" y="448"/>
                  </a:lnTo>
                  <a:lnTo>
                    <a:pt x="2445" y="450"/>
                  </a:lnTo>
                  <a:lnTo>
                    <a:pt x="2439" y="450"/>
                  </a:lnTo>
                  <a:lnTo>
                    <a:pt x="2437" y="448"/>
                  </a:lnTo>
                  <a:lnTo>
                    <a:pt x="2437" y="448"/>
                  </a:lnTo>
                  <a:lnTo>
                    <a:pt x="2436" y="447"/>
                  </a:lnTo>
                  <a:lnTo>
                    <a:pt x="2437" y="445"/>
                  </a:lnTo>
                  <a:lnTo>
                    <a:pt x="2437" y="445"/>
                  </a:lnTo>
                  <a:lnTo>
                    <a:pt x="2434" y="443"/>
                  </a:lnTo>
                  <a:lnTo>
                    <a:pt x="2432" y="445"/>
                  </a:lnTo>
                  <a:lnTo>
                    <a:pt x="2431" y="445"/>
                  </a:lnTo>
                  <a:lnTo>
                    <a:pt x="2424" y="445"/>
                  </a:lnTo>
                  <a:lnTo>
                    <a:pt x="2424" y="443"/>
                  </a:lnTo>
                  <a:lnTo>
                    <a:pt x="2423" y="440"/>
                  </a:lnTo>
                  <a:lnTo>
                    <a:pt x="2424" y="438"/>
                  </a:lnTo>
                  <a:lnTo>
                    <a:pt x="2424" y="438"/>
                  </a:lnTo>
                  <a:lnTo>
                    <a:pt x="2426" y="437"/>
                  </a:lnTo>
                  <a:lnTo>
                    <a:pt x="2427" y="437"/>
                  </a:lnTo>
                  <a:lnTo>
                    <a:pt x="2429" y="437"/>
                  </a:lnTo>
                  <a:lnTo>
                    <a:pt x="2431" y="437"/>
                  </a:lnTo>
                  <a:lnTo>
                    <a:pt x="2432" y="435"/>
                  </a:lnTo>
                  <a:lnTo>
                    <a:pt x="2434" y="435"/>
                  </a:lnTo>
                  <a:lnTo>
                    <a:pt x="2434" y="433"/>
                  </a:lnTo>
                  <a:lnTo>
                    <a:pt x="2434" y="432"/>
                  </a:lnTo>
                  <a:lnTo>
                    <a:pt x="2432" y="430"/>
                  </a:lnTo>
                  <a:lnTo>
                    <a:pt x="2432" y="430"/>
                  </a:lnTo>
                  <a:lnTo>
                    <a:pt x="2432" y="429"/>
                  </a:lnTo>
                  <a:lnTo>
                    <a:pt x="2434" y="427"/>
                  </a:lnTo>
                  <a:lnTo>
                    <a:pt x="2434" y="424"/>
                  </a:lnTo>
                  <a:lnTo>
                    <a:pt x="2434" y="422"/>
                  </a:lnTo>
                  <a:lnTo>
                    <a:pt x="2436" y="420"/>
                  </a:lnTo>
                  <a:lnTo>
                    <a:pt x="2432" y="419"/>
                  </a:lnTo>
                  <a:lnTo>
                    <a:pt x="2429" y="419"/>
                  </a:lnTo>
                  <a:lnTo>
                    <a:pt x="2427" y="417"/>
                  </a:lnTo>
                  <a:lnTo>
                    <a:pt x="2426" y="417"/>
                  </a:lnTo>
                  <a:lnTo>
                    <a:pt x="2424" y="415"/>
                  </a:lnTo>
                  <a:lnTo>
                    <a:pt x="2424" y="412"/>
                  </a:lnTo>
                  <a:lnTo>
                    <a:pt x="2424" y="411"/>
                  </a:lnTo>
                  <a:lnTo>
                    <a:pt x="2424" y="409"/>
                  </a:lnTo>
                  <a:lnTo>
                    <a:pt x="2424" y="407"/>
                  </a:lnTo>
                  <a:lnTo>
                    <a:pt x="2426" y="406"/>
                  </a:lnTo>
                  <a:lnTo>
                    <a:pt x="2429" y="406"/>
                  </a:lnTo>
                  <a:lnTo>
                    <a:pt x="2431" y="406"/>
                  </a:lnTo>
                  <a:lnTo>
                    <a:pt x="2432" y="407"/>
                  </a:lnTo>
                  <a:lnTo>
                    <a:pt x="2434" y="409"/>
                  </a:lnTo>
                  <a:lnTo>
                    <a:pt x="2436" y="409"/>
                  </a:lnTo>
                  <a:lnTo>
                    <a:pt x="2437" y="409"/>
                  </a:lnTo>
                  <a:lnTo>
                    <a:pt x="2441" y="409"/>
                  </a:lnTo>
                  <a:lnTo>
                    <a:pt x="2444" y="409"/>
                  </a:lnTo>
                  <a:lnTo>
                    <a:pt x="2444" y="407"/>
                  </a:lnTo>
                  <a:lnTo>
                    <a:pt x="2444" y="406"/>
                  </a:lnTo>
                  <a:lnTo>
                    <a:pt x="2444" y="402"/>
                  </a:lnTo>
                  <a:lnTo>
                    <a:pt x="2444" y="399"/>
                  </a:lnTo>
                  <a:lnTo>
                    <a:pt x="2444" y="397"/>
                  </a:lnTo>
                  <a:lnTo>
                    <a:pt x="2444" y="397"/>
                  </a:lnTo>
                  <a:lnTo>
                    <a:pt x="2444" y="396"/>
                  </a:lnTo>
                  <a:lnTo>
                    <a:pt x="2445" y="394"/>
                  </a:lnTo>
                  <a:lnTo>
                    <a:pt x="2447" y="393"/>
                  </a:lnTo>
                  <a:lnTo>
                    <a:pt x="2447" y="393"/>
                  </a:lnTo>
                  <a:lnTo>
                    <a:pt x="2447" y="391"/>
                  </a:lnTo>
                  <a:lnTo>
                    <a:pt x="2447" y="388"/>
                  </a:lnTo>
                  <a:lnTo>
                    <a:pt x="2447" y="384"/>
                  </a:lnTo>
                  <a:lnTo>
                    <a:pt x="2452" y="384"/>
                  </a:lnTo>
                  <a:lnTo>
                    <a:pt x="2455" y="384"/>
                  </a:lnTo>
                  <a:lnTo>
                    <a:pt x="2460" y="384"/>
                  </a:lnTo>
                  <a:lnTo>
                    <a:pt x="2462" y="384"/>
                  </a:lnTo>
                  <a:lnTo>
                    <a:pt x="2463" y="384"/>
                  </a:lnTo>
                  <a:lnTo>
                    <a:pt x="2468" y="384"/>
                  </a:lnTo>
                  <a:lnTo>
                    <a:pt x="2470" y="384"/>
                  </a:lnTo>
                  <a:close/>
                  <a:moveTo>
                    <a:pt x="4997" y="371"/>
                  </a:moveTo>
                  <a:lnTo>
                    <a:pt x="4999" y="371"/>
                  </a:lnTo>
                  <a:lnTo>
                    <a:pt x="5001" y="373"/>
                  </a:lnTo>
                  <a:lnTo>
                    <a:pt x="5002" y="373"/>
                  </a:lnTo>
                  <a:lnTo>
                    <a:pt x="5002" y="376"/>
                  </a:lnTo>
                  <a:lnTo>
                    <a:pt x="5002" y="378"/>
                  </a:lnTo>
                  <a:lnTo>
                    <a:pt x="5001" y="379"/>
                  </a:lnTo>
                  <a:lnTo>
                    <a:pt x="5001" y="381"/>
                  </a:lnTo>
                  <a:lnTo>
                    <a:pt x="4999" y="381"/>
                  </a:lnTo>
                  <a:lnTo>
                    <a:pt x="4997" y="381"/>
                  </a:lnTo>
                  <a:lnTo>
                    <a:pt x="4997" y="383"/>
                  </a:lnTo>
                  <a:lnTo>
                    <a:pt x="4996" y="383"/>
                  </a:lnTo>
                  <a:lnTo>
                    <a:pt x="4994" y="384"/>
                  </a:lnTo>
                  <a:lnTo>
                    <a:pt x="4991" y="384"/>
                  </a:lnTo>
                  <a:lnTo>
                    <a:pt x="4988" y="386"/>
                  </a:lnTo>
                  <a:lnTo>
                    <a:pt x="4984" y="386"/>
                  </a:lnTo>
                  <a:lnTo>
                    <a:pt x="4981" y="384"/>
                  </a:lnTo>
                  <a:lnTo>
                    <a:pt x="4981" y="379"/>
                  </a:lnTo>
                  <a:lnTo>
                    <a:pt x="4983" y="376"/>
                  </a:lnTo>
                  <a:lnTo>
                    <a:pt x="4984" y="375"/>
                  </a:lnTo>
                  <a:lnTo>
                    <a:pt x="4986" y="373"/>
                  </a:lnTo>
                  <a:lnTo>
                    <a:pt x="4989" y="373"/>
                  </a:lnTo>
                  <a:lnTo>
                    <a:pt x="4992" y="373"/>
                  </a:lnTo>
                  <a:lnTo>
                    <a:pt x="4996" y="373"/>
                  </a:lnTo>
                  <a:lnTo>
                    <a:pt x="4997" y="371"/>
                  </a:lnTo>
                  <a:close/>
                  <a:moveTo>
                    <a:pt x="13" y="343"/>
                  </a:moveTo>
                  <a:lnTo>
                    <a:pt x="25" y="343"/>
                  </a:lnTo>
                  <a:lnTo>
                    <a:pt x="29" y="353"/>
                  </a:lnTo>
                  <a:lnTo>
                    <a:pt x="23" y="357"/>
                  </a:lnTo>
                  <a:lnTo>
                    <a:pt x="10" y="357"/>
                  </a:lnTo>
                  <a:lnTo>
                    <a:pt x="7" y="347"/>
                  </a:lnTo>
                  <a:lnTo>
                    <a:pt x="13" y="343"/>
                  </a:lnTo>
                  <a:close/>
                  <a:moveTo>
                    <a:pt x="1324" y="294"/>
                  </a:moveTo>
                  <a:lnTo>
                    <a:pt x="1337" y="296"/>
                  </a:lnTo>
                  <a:lnTo>
                    <a:pt x="1337" y="301"/>
                  </a:lnTo>
                  <a:lnTo>
                    <a:pt x="1337" y="304"/>
                  </a:lnTo>
                  <a:lnTo>
                    <a:pt x="1339" y="307"/>
                  </a:lnTo>
                  <a:lnTo>
                    <a:pt x="1339" y="314"/>
                  </a:lnTo>
                  <a:lnTo>
                    <a:pt x="1332" y="317"/>
                  </a:lnTo>
                  <a:lnTo>
                    <a:pt x="1316" y="317"/>
                  </a:lnTo>
                  <a:lnTo>
                    <a:pt x="1311" y="301"/>
                  </a:lnTo>
                  <a:lnTo>
                    <a:pt x="1324" y="294"/>
                  </a:lnTo>
                  <a:close/>
                  <a:moveTo>
                    <a:pt x="1290" y="286"/>
                  </a:moveTo>
                  <a:lnTo>
                    <a:pt x="1291" y="291"/>
                  </a:lnTo>
                  <a:lnTo>
                    <a:pt x="1290" y="294"/>
                  </a:lnTo>
                  <a:lnTo>
                    <a:pt x="1288" y="296"/>
                  </a:lnTo>
                  <a:lnTo>
                    <a:pt x="1287" y="298"/>
                  </a:lnTo>
                  <a:lnTo>
                    <a:pt x="1283" y="301"/>
                  </a:lnTo>
                  <a:lnTo>
                    <a:pt x="1278" y="302"/>
                  </a:lnTo>
                  <a:lnTo>
                    <a:pt x="1275" y="304"/>
                  </a:lnTo>
                  <a:lnTo>
                    <a:pt x="1270" y="304"/>
                  </a:lnTo>
                  <a:lnTo>
                    <a:pt x="1269" y="304"/>
                  </a:lnTo>
                  <a:lnTo>
                    <a:pt x="1267" y="302"/>
                  </a:lnTo>
                  <a:lnTo>
                    <a:pt x="1265" y="301"/>
                  </a:lnTo>
                  <a:lnTo>
                    <a:pt x="1262" y="299"/>
                  </a:lnTo>
                  <a:lnTo>
                    <a:pt x="1267" y="298"/>
                  </a:lnTo>
                  <a:lnTo>
                    <a:pt x="1272" y="294"/>
                  </a:lnTo>
                  <a:lnTo>
                    <a:pt x="1277" y="291"/>
                  </a:lnTo>
                  <a:lnTo>
                    <a:pt x="1280" y="291"/>
                  </a:lnTo>
                  <a:lnTo>
                    <a:pt x="1283" y="291"/>
                  </a:lnTo>
                  <a:lnTo>
                    <a:pt x="1285" y="289"/>
                  </a:lnTo>
                  <a:lnTo>
                    <a:pt x="1287" y="288"/>
                  </a:lnTo>
                  <a:lnTo>
                    <a:pt x="1290" y="286"/>
                  </a:lnTo>
                  <a:close/>
                  <a:moveTo>
                    <a:pt x="5366" y="268"/>
                  </a:moveTo>
                  <a:lnTo>
                    <a:pt x="5369" y="268"/>
                  </a:lnTo>
                  <a:lnTo>
                    <a:pt x="5371" y="268"/>
                  </a:lnTo>
                  <a:lnTo>
                    <a:pt x="5372" y="268"/>
                  </a:lnTo>
                  <a:lnTo>
                    <a:pt x="5374" y="268"/>
                  </a:lnTo>
                  <a:lnTo>
                    <a:pt x="5375" y="270"/>
                  </a:lnTo>
                  <a:lnTo>
                    <a:pt x="5377" y="270"/>
                  </a:lnTo>
                  <a:lnTo>
                    <a:pt x="5380" y="270"/>
                  </a:lnTo>
                  <a:lnTo>
                    <a:pt x="5384" y="270"/>
                  </a:lnTo>
                  <a:lnTo>
                    <a:pt x="5387" y="271"/>
                  </a:lnTo>
                  <a:lnTo>
                    <a:pt x="5390" y="271"/>
                  </a:lnTo>
                  <a:lnTo>
                    <a:pt x="5393" y="273"/>
                  </a:lnTo>
                  <a:lnTo>
                    <a:pt x="5395" y="273"/>
                  </a:lnTo>
                  <a:lnTo>
                    <a:pt x="5397" y="275"/>
                  </a:lnTo>
                  <a:lnTo>
                    <a:pt x="5400" y="275"/>
                  </a:lnTo>
                  <a:lnTo>
                    <a:pt x="5400" y="281"/>
                  </a:lnTo>
                  <a:lnTo>
                    <a:pt x="5398" y="283"/>
                  </a:lnTo>
                  <a:lnTo>
                    <a:pt x="5395" y="283"/>
                  </a:lnTo>
                  <a:lnTo>
                    <a:pt x="5393" y="281"/>
                  </a:lnTo>
                  <a:lnTo>
                    <a:pt x="5392" y="281"/>
                  </a:lnTo>
                  <a:lnTo>
                    <a:pt x="5390" y="280"/>
                  </a:lnTo>
                  <a:lnTo>
                    <a:pt x="5389" y="280"/>
                  </a:lnTo>
                  <a:lnTo>
                    <a:pt x="5385" y="278"/>
                  </a:lnTo>
                  <a:lnTo>
                    <a:pt x="5382" y="278"/>
                  </a:lnTo>
                  <a:lnTo>
                    <a:pt x="5380" y="278"/>
                  </a:lnTo>
                  <a:lnTo>
                    <a:pt x="5380" y="280"/>
                  </a:lnTo>
                  <a:lnTo>
                    <a:pt x="5379" y="280"/>
                  </a:lnTo>
                  <a:lnTo>
                    <a:pt x="5374" y="280"/>
                  </a:lnTo>
                  <a:lnTo>
                    <a:pt x="5371" y="280"/>
                  </a:lnTo>
                  <a:lnTo>
                    <a:pt x="5367" y="278"/>
                  </a:lnTo>
                  <a:lnTo>
                    <a:pt x="5366" y="278"/>
                  </a:lnTo>
                  <a:lnTo>
                    <a:pt x="5366" y="276"/>
                  </a:lnTo>
                  <a:lnTo>
                    <a:pt x="5364" y="275"/>
                  </a:lnTo>
                  <a:lnTo>
                    <a:pt x="5362" y="275"/>
                  </a:lnTo>
                  <a:lnTo>
                    <a:pt x="5361" y="275"/>
                  </a:lnTo>
                  <a:lnTo>
                    <a:pt x="5359" y="275"/>
                  </a:lnTo>
                  <a:lnTo>
                    <a:pt x="5356" y="275"/>
                  </a:lnTo>
                  <a:lnTo>
                    <a:pt x="5354" y="275"/>
                  </a:lnTo>
                  <a:lnTo>
                    <a:pt x="5354" y="273"/>
                  </a:lnTo>
                  <a:lnTo>
                    <a:pt x="5354" y="271"/>
                  </a:lnTo>
                  <a:lnTo>
                    <a:pt x="5354" y="270"/>
                  </a:lnTo>
                  <a:lnTo>
                    <a:pt x="5359" y="268"/>
                  </a:lnTo>
                  <a:lnTo>
                    <a:pt x="5362" y="268"/>
                  </a:lnTo>
                  <a:lnTo>
                    <a:pt x="5366" y="268"/>
                  </a:lnTo>
                  <a:close/>
                  <a:moveTo>
                    <a:pt x="3123" y="222"/>
                  </a:moveTo>
                  <a:lnTo>
                    <a:pt x="3123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3123" y="222"/>
                  </a:moveTo>
                  <a:lnTo>
                    <a:pt x="3125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2198" y="201"/>
                  </a:moveTo>
                  <a:lnTo>
                    <a:pt x="2200" y="203"/>
                  </a:lnTo>
                  <a:lnTo>
                    <a:pt x="2203" y="204"/>
                  </a:lnTo>
                  <a:lnTo>
                    <a:pt x="2203" y="208"/>
                  </a:lnTo>
                  <a:lnTo>
                    <a:pt x="2203" y="219"/>
                  </a:lnTo>
                  <a:lnTo>
                    <a:pt x="2216" y="219"/>
                  </a:lnTo>
                  <a:lnTo>
                    <a:pt x="2220" y="219"/>
                  </a:lnTo>
                  <a:lnTo>
                    <a:pt x="2221" y="217"/>
                  </a:lnTo>
                  <a:lnTo>
                    <a:pt x="2224" y="216"/>
                  </a:lnTo>
                  <a:lnTo>
                    <a:pt x="2228" y="214"/>
                  </a:lnTo>
                  <a:lnTo>
                    <a:pt x="2231" y="212"/>
                  </a:lnTo>
                  <a:lnTo>
                    <a:pt x="2236" y="212"/>
                  </a:lnTo>
                  <a:lnTo>
                    <a:pt x="2242" y="211"/>
                  </a:lnTo>
                  <a:lnTo>
                    <a:pt x="2247" y="212"/>
                  </a:lnTo>
                  <a:lnTo>
                    <a:pt x="2251" y="212"/>
                  </a:lnTo>
                  <a:lnTo>
                    <a:pt x="2256" y="212"/>
                  </a:lnTo>
                  <a:lnTo>
                    <a:pt x="2257" y="214"/>
                  </a:lnTo>
                  <a:lnTo>
                    <a:pt x="2259" y="214"/>
                  </a:lnTo>
                  <a:lnTo>
                    <a:pt x="2262" y="214"/>
                  </a:lnTo>
                  <a:lnTo>
                    <a:pt x="2264" y="214"/>
                  </a:lnTo>
                  <a:lnTo>
                    <a:pt x="2264" y="212"/>
                  </a:lnTo>
                  <a:lnTo>
                    <a:pt x="2265" y="212"/>
                  </a:lnTo>
                  <a:lnTo>
                    <a:pt x="2267" y="211"/>
                  </a:lnTo>
                  <a:lnTo>
                    <a:pt x="2270" y="209"/>
                  </a:lnTo>
                  <a:lnTo>
                    <a:pt x="2274" y="209"/>
                  </a:lnTo>
                  <a:lnTo>
                    <a:pt x="2275" y="208"/>
                  </a:lnTo>
                  <a:lnTo>
                    <a:pt x="2277" y="206"/>
                  </a:lnTo>
                  <a:lnTo>
                    <a:pt x="2279" y="204"/>
                  </a:lnTo>
                  <a:lnTo>
                    <a:pt x="2282" y="203"/>
                  </a:lnTo>
                  <a:lnTo>
                    <a:pt x="2285" y="203"/>
                  </a:lnTo>
                  <a:lnTo>
                    <a:pt x="2301" y="203"/>
                  </a:lnTo>
                  <a:lnTo>
                    <a:pt x="2301" y="204"/>
                  </a:lnTo>
                  <a:lnTo>
                    <a:pt x="2303" y="208"/>
                  </a:lnTo>
                  <a:lnTo>
                    <a:pt x="2303" y="211"/>
                  </a:lnTo>
                  <a:lnTo>
                    <a:pt x="2301" y="212"/>
                  </a:lnTo>
                  <a:lnTo>
                    <a:pt x="2300" y="214"/>
                  </a:lnTo>
                  <a:lnTo>
                    <a:pt x="2300" y="216"/>
                  </a:lnTo>
                  <a:lnTo>
                    <a:pt x="2300" y="219"/>
                  </a:lnTo>
                  <a:lnTo>
                    <a:pt x="2300" y="222"/>
                  </a:lnTo>
                  <a:lnTo>
                    <a:pt x="2303" y="222"/>
                  </a:lnTo>
                  <a:lnTo>
                    <a:pt x="2306" y="222"/>
                  </a:lnTo>
                  <a:lnTo>
                    <a:pt x="2313" y="226"/>
                  </a:lnTo>
                  <a:lnTo>
                    <a:pt x="2313" y="227"/>
                  </a:lnTo>
                  <a:lnTo>
                    <a:pt x="2315" y="229"/>
                  </a:lnTo>
                  <a:lnTo>
                    <a:pt x="2315" y="230"/>
                  </a:lnTo>
                  <a:lnTo>
                    <a:pt x="2315" y="232"/>
                  </a:lnTo>
                  <a:lnTo>
                    <a:pt x="2315" y="245"/>
                  </a:lnTo>
                  <a:lnTo>
                    <a:pt x="2310" y="245"/>
                  </a:lnTo>
                  <a:lnTo>
                    <a:pt x="2303" y="244"/>
                  </a:lnTo>
                  <a:lnTo>
                    <a:pt x="2298" y="244"/>
                  </a:lnTo>
                  <a:lnTo>
                    <a:pt x="2292" y="245"/>
                  </a:lnTo>
                  <a:lnTo>
                    <a:pt x="2285" y="247"/>
                  </a:lnTo>
                  <a:lnTo>
                    <a:pt x="2279" y="250"/>
                  </a:lnTo>
                  <a:lnTo>
                    <a:pt x="2277" y="250"/>
                  </a:lnTo>
                  <a:lnTo>
                    <a:pt x="2277" y="252"/>
                  </a:lnTo>
                  <a:lnTo>
                    <a:pt x="2275" y="255"/>
                  </a:lnTo>
                  <a:lnTo>
                    <a:pt x="2274" y="255"/>
                  </a:lnTo>
                  <a:lnTo>
                    <a:pt x="2270" y="255"/>
                  </a:lnTo>
                  <a:lnTo>
                    <a:pt x="2269" y="255"/>
                  </a:lnTo>
                  <a:lnTo>
                    <a:pt x="2267" y="255"/>
                  </a:lnTo>
                  <a:lnTo>
                    <a:pt x="2264" y="257"/>
                  </a:lnTo>
                  <a:lnTo>
                    <a:pt x="2262" y="258"/>
                  </a:lnTo>
                  <a:lnTo>
                    <a:pt x="2261" y="260"/>
                  </a:lnTo>
                  <a:lnTo>
                    <a:pt x="2259" y="262"/>
                  </a:lnTo>
                  <a:lnTo>
                    <a:pt x="2257" y="265"/>
                  </a:lnTo>
                  <a:lnTo>
                    <a:pt x="2257" y="266"/>
                  </a:lnTo>
                  <a:lnTo>
                    <a:pt x="2256" y="268"/>
                  </a:lnTo>
                  <a:lnTo>
                    <a:pt x="2254" y="270"/>
                  </a:lnTo>
                  <a:lnTo>
                    <a:pt x="2252" y="271"/>
                  </a:lnTo>
                  <a:lnTo>
                    <a:pt x="2249" y="273"/>
                  </a:lnTo>
                  <a:lnTo>
                    <a:pt x="2244" y="273"/>
                  </a:lnTo>
                  <a:lnTo>
                    <a:pt x="2239" y="273"/>
                  </a:lnTo>
                  <a:lnTo>
                    <a:pt x="2236" y="273"/>
                  </a:lnTo>
                  <a:lnTo>
                    <a:pt x="2233" y="273"/>
                  </a:lnTo>
                  <a:lnTo>
                    <a:pt x="2231" y="273"/>
                  </a:lnTo>
                  <a:lnTo>
                    <a:pt x="2228" y="271"/>
                  </a:lnTo>
                  <a:lnTo>
                    <a:pt x="2224" y="270"/>
                  </a:lnTo>
                  <a:lnTo>
                    <a:pt x="2223" y="268"/>
                  </a:lnTo>
                  <a:lnTo>
                    <a:pt x="2221" y="266"/>
                  </a:lnTo>
                  <a:lnTo>
                    <a:pt x="2221" y="265"/>
                  </a:lnTo>
                  <a:lnTo>
                    <a:pt x="2220" y="263"/>
                  </a:lnTo>
                  <a:lnTo>
                    <a:pt x="2216" y="263"/>
                  </a:lnTo>
                  <a:lnTo>
                    <a:pt x="2213" y="263"/>
                  </a:lnTo>
                  <a:lnTo>
                    <a:pt x="2206" y="263"/>
                  </a:lnTo>
                  <a:lnTo>
                    <a:pt x="2203" y="263"/>
                  </a:lnTo>
                  <a:lnTo>
                    <a:pt x="2198" y="263"/>
                  </a:lnTo>
                  <a:lnTo>
                    <a:pt x="2193" y="263"/>
                  </a:lnTo>
                  <a:lnTo>
                    <a:pt x="2192" y="263"/>
                  </a:lnTo>
                  <a:lnTo>
                    <a:pt x="2190" y="265"/>
                  </a:lnTo>
                  <a:lnTo>
                    <a:pt x="2188" y="265"/>
                  </a:lnTo>
                  <a:lnTo>
                    <a:pt x="2182" y="265"/>
                  </a:lnTo>
                  <a:lnTo>
                    <a:pt x="2179" y="258"/>
                  </a:lnTo>
                  <a:lnTo>
                    <a:pt x="2179" y="247"/>
                  </a:lnTo>
                  <a:lnTo>
                    <a:pt x="2177" y="245"/>
                  </a:lnTo>
                  <a:lnTo>
                    <a:pt x="2177" y="245"/>
                  </a:lnTo>
                  <a:lnTo>
                    <a:pt x="2164" y="245"/>
                  </a:lnTo>
                  <a:lnTo>
                    <a:pt x="2161" y="245"/>
                  </a:lnTo>
                  <a:lnTo>
                    <a:pt x="2157" y="247"/>
                  </a:lnTo>
                  <a:lnTo>
                    <a:pt x="2156" y="237"/>
                  </a:lnTo>
                  <a:lnTo>
                    <a:pt x="2159" y="235"/>
                  </a:lnTo>
                  <a:lnTo>
                    <a:pt x="2162" y="235"/>
                  </a:lnTo>
                  <a:lnTo>
                    <a:pt x="2169" y="235"/>
                  </a:lnTo>
                  <a:lnTo>
                    <a:pt x="2175" y="235"/>
                  </a:lnTo>
                  <a:lnTo>
                    <a:pt x="2182" y="235"/>
                  </a:lnTo>
                  <a:lnTo>
                    <a:pt x="2185" y="235"/>
                  </a:lnTo>
                  <a:lnTo>
                    <a:pt x="2188" y="237"/>
                  </a:lnTo>
                  <a:lnTo>
                    <a:pt x="2188" y="235"/>
                  </a:lnTo>
                  <a:lnTo>
                    <a:pt x="2188" y="232"/>
                  </a:lnTo>
                  <a:lnTo>
                    <a:pt x="2188" y="230"/>
                  </a:lnTo>
                  <a:lnTo>
                    <a:pt x="2188" y="229"/>
                  </a:lnTo>
                  <a:lnTo>
                    <a:pt x="2185" y="227"/>
                  </a:lnTo>
                  <a:lnTo>
                    <a:pt x="2184" y="227"/>
                  </a:lnTo>
                  <a:lnTo>
                    <a:pt x="2182" y="226"/>
                  </a:lnTo>
                  <a:lnTo>
                    <a:pt x="2180" y="224"/>
                  </a:lnTo>
                  <a:lnTo>
                    <a:pt x="2179" y="222"/>
                  </a:lnTo>
                  <a:lnTo>
                    <a:pt x="2177" y="221"/>
                  </a:lnTo>
                  <a:lnTo>
                    <a:pt x="2174" y="221"/>
                  </a:lnTo>
                  <a:lnTo>
                    <a:pt x="2170" y="221"/>
                  </a:lnTo>
                  <a:lnTo>
                    <a:pt x="2169" y="222"/>
                  </a:lnTo>
                  <a:lnTo>
                    <a:pt x="2166" y="224"/>
                  </a:lnTo>
                  <a:lnTo>
                    <a:pt x="2164" y="224"/>
                  </a:lnTo>
                  <a:lnTo>
                    <a:pt x="2161" y="224"/>
                  </a:lnTo>
                  <a:lnTo>
                    <a:pt x="2157" y="224"/>
                  </a:lnTo>
                  <a:lnTo>
                    <a:pt x="2157" y="221"/>
                  </a:lnTo>
                  <a:lnTo>
                    <a:pt x="2157" y="219"/>
                  </a:lnTo>
                  <a:lnTo>
                    <a:pt x="2156" y="216"/>
                  </a:lnTo>
                  <a:lnTo>
                    <a:pt x="2157" y="214"/>
                  </a:lnTo>
                  <a:lnTo>
                    <a:pt x="2159" y="212"/>
                  </a:lnTo>
                  <a:lnTo>
                    <a:pt x="2161" y="209"/>
                  </a:lnTo>
                  <a:lnTo>
                    <a:pt x="2164" y="208"/>
                  </a:lnTo>
                  <a:lnTo>
                    <a:pt x="2167" y="208"/>
                  </a:lnTo>
                  <a:lnTo>
                    <a:pt x="2170" y="206"/>
                  </a:lnTo>
                  <a:lnTo>
                    <a:pt x="2174" y="208"/>
                  </a:lnTo>
                  <a:lnTo>
                    <a:pt x="2179" y="206"/>
                  </a:lnTo>
                  <a:lnTo>
                    <a:pt x="2184" y="206"/>
                  </a:lnTo>
                  <a:lnTo>
                    <a:pt x="2187" y="206"/>
                  </a:lnTo>
                  <a:lnTo>
                    <a:pt x="2190" y="208"/>
                  </a:lnTo>
                  <a:lnTo>
                    <a:pt x="2193" y="209"/>
                  </a:lnTo>
                  <a:lnTo>
                    <a:pt x="2193" y="203"/>
                  </a:lnTo>
                  <a:lnTo>
                    <a:pt x="2198" y="201"/>
                  </a:lnTo>
                  <a:close/>
                  <a:moveTo>
                    <a:pt x="1390" y="154"/>
                  </a:moveTo>
                  <a:lnTo>
                    <a:pt x="1396" y="167"/>
                  </a:lnTo>
                  <a:lnTo>
                    <a:pt x="1390" y="176"/>
                  </a:lnTo>
                  <a:lnTo>
                    <a:pt x="1375" y="180"/>
                  </a:lnTo>
                  <a:lnTo>
                    <a:pt x="1362" y="178"/>
                  </a:lnTo>
                  <a:lnTo>
                    <a:pt x="1355" y="168"/>
                  </a:lnTo>
                  <a:lnTo>
                    <a:pt x="1355" y="168"/>
                  </a:lnTo>
                  <a:lnTo>
                    <a:pt x="1357" y="165"/>
                  </a:lnTo>
                  <a:lnTo>
                    <a:pt x="1359" y="163"/>
                  </a:lnTo>
                  <a:lnTo>
                    <a:pt x="1360" y="160"/>
                  </a:lnTo>
                  <a:lnTo>
                    <a:pt x="1364" y="157"/>
                  </a:lnTo>
                  <a:lnTo>
                    <a:pt x="1365" y="155"/>
                  </a:lnTo>
                  <a:lnTo>
                    <a:pt x="1367" y="155"/>
                  </a:lnTo>
                  <a:lnTo>
                    <a:pt x="1370" y="155"/>
                  </a:lnTo>
                  <a:lnTo>
                    <a:pt x="1373" y="155"/>
                  </a:lnTo>
                  <a:lnTo>
                    <a:pt x="1378" y="155"/>
                  </a:lnTo>
                  <a:lnTo>
                    <a:pt x="1382" y="155"/>
                  </a:lnTo>
                  <a:lnTo>
                    <a:pt x="1386" y="154"/>
                  </a:lnTo>
                  <a:lnTo>
                    <a:pt x="1390" y="154"/>
                  </a:lnTo>
                  <a:lnTo>
                    <a:pt x="1390" y="154"/>
                  </a:lnTo>
                  <a:close/>
                  <a:moveTo>
                    <a:pt x="930" y="136"/>
                  </a:moveTo>
                  <a:lnTo>
                    <a:pt x="930" y="145"/>
                  </a:lnTo>
                  <a:lnTo>
                    <a:pt x="917" y="149"/>
                  </a:lnTo>
                  <a:lnTo>
                    <a:pt x="904" y="154"/>
                  </a:lnTo>
                  <a:lnTo>
                    <a:pt x="889" y="150"/>
                  </a:lnTo>
                  <a:lnTo>
                    <a:pt x="908" y="140"/>
                  </a:lnTo>
                  <a:lnTo>
                    <a:pt x="930" y="136"/>
                  </a:lnTo>
                  <a:close/>
                  <a:moveTo>
                    <a:pt x="3251" y="121"/>
                  </a:moveTo>
                  <a:lnTo>
                    <a:pt x="3270" y="121"/>
                  </a:lnTo>
                  <a:lnTo>
                    <a:pt x="3270" y="122"/>
                  </a:lnTo>
                  <a:lnTo>
                    <a:pt x="3270" y="124"/>
                  </a:lnTo>
                  <a:lnTo>
                    <a:pt x="3270" y="126"/>
                  </a:lnTo>
                  <a:lnTo>
                    <a:pt x="3272" y="127"/>
                  </a:lnTo>
                  <a:lnTo>
                    <a:pt x="3274" y="127"/>
                  </a:lnTo>
                  <a:lnTo>
                    <a:pt x="3275" y="127"/>
                  </a:lnTo>
                  <a:lnTo>
                    <a:pt x="3279" y="127"/>
                  </a:lnTo>
                  <a:lnTo>
                    <a:pt x="3279" y="131"/>
                  </a:lnTo>
                  <a:lnTo>
                    <a:pt x="3279" y="131"/>
                  </a:lnTo>
                  <a:lnTo>
                    <a:pt x="3275" y="134"/>
                  </a:lnTo>
                  <a:lnTo>
                    <a:pt x="3274" y="136"/>
                  </a:lnTo>
                  <a:lnTo>
                    <a:pt x="3272" y="136"/>
                  </a:lnTo>
                  <a:lnTo>
                    <a:pt x="3270" y="136"/>
                  </a:lnTo>
                  <a:lnTo>
                    <a:pt x="3269" y="137"/>
                  </a:lnTo>
                  <a:lnTo>
                    <a:pt x="3267" y="137"/>
                  </a:lnTo>
                  <a:lnTo>
                    <a:pt x="3267" y="137"/>
                  </a:lnTo>
                  <a:lnTo>
                    <a:pt x="3266" y="139"/>
                  </a:lnTo>
                  <a:lnTo>
                    <a:pt x="3266" y="140"/>
                  </a:lnTo>
                  <a:lnTo>
                    <a:pt x="3264" y="142"/>
                  </a:lnTo>
                  <a:lnTo>
                    <a:pt x="3262" y="142"/>
                  </a:lnTo>
                  <a:lnTo>
                    <a:pt x="3261" y="142"/>
                  </a:lnTo>
                  <a:lnTo>
                    <a:pt x="3251" y="142"/>
                  </a:lnTo>
                  <a:lnTo>
                    <a:pt x="3251" y="127"/>
                  </a:lnTo>
                  <a:lnTo>
                    <a:pt x="3251" y="126"/>
                  </a:lnTo>
                  <a:lnTo>
                    <a:pt x="3249" y="124"/>
                  </a:lnTo>
                  <a:lnTo>
                    <a:pt x="3251" y="122"/>
                  </a:lnTo>
                  <a:lnTo>
                    <a:pt x="3251" y="121"/>
                  </a:lnTo>
                  <a:close/>
                  <a:moveTo>
                    <a:pt x="2912" y="86"/>
                  </a:moveTo>
                  <a:lnTo>
                    <a:pt x="2910" y="86"/>
                  </a:lnTo>
                  <a:lnTo>
                    <a:pt x="2909" y="86"/>
                  </a:lnTo>
                  <a:lnTo>
                    <a:pt x="2902" y="86"/>
                  </a:lnTo>
                  <a:lnTo>
                    <a:pt x="2902" y="86"/>
                  </a:lnTo>
                  <a:lnTo>
                    <a:pt x="2904" y="88"/>
                  </a:lnTo>
                  <a:lnTo>
                    <a:pt x="2902" y="90"/>
                  </a:lnTo>
                  <a:lnTo>
                    <a:pt x="2902" y="91"/>
                  </a:lnTo>
                  <a:lnTo>
                    <a:pt x="2902" y="96"/>
                  </a:lnTo>
                  <a:lnTo>
                    <a:pt x="2902" y="100"/>
                  </a:lnTo>
                  <a:lnTo>
                    <a:pt x="2914" y="100"/>
                  </a:lnTo>
                  <a:lnTo>
                    <a:pt x="2914" y="86"/>
                  </a:lnTo>
                  <a:lnTo>
                    <a:pt x="2912" y="86"/>
                  </a:lnTo>
                  <a:close/>
                  <a:moveTo>
                    <a:pt x="5240" y="62"/>
                  </a:moveTo>
                  <a:lnTo>
                    <a:pt x="5241" y="62"/>
                  </a:lnTo>
                  <a:lnTo>
                    <a:pt x="5243" y="62"/>
                  </a:lnTo>
                  <a:lnTo>
                    <a:pt x="5244" y="62"/>
                  </a:lnTo>
                  <a:lnTo>
                    <a:pt x="5246" y="64"/>
                  </a:lnTo>
                  <a:lnTo>
                    <a:pt x="5246" y="64"/>
                  </a:lnTo>
                  <a:lnTo>
                    <a:pt x="5248" y="65"/>
                  </a:lnTo>
                  <a:lnTo>
                    <a:pt x="5249" y="67"/>
                  </a:lnTo>
                  <a:lnTo>
                    <a:pt x="5251" y="67"/>
                  </a:lnTo>
                  <a:lnTo>
                    <a:pt x="5253" y="67"/>
                  </a:lnTo>
                  <a:lnTo>
                    <a:pt x="5254" y="67"/>
                  </a:lnTo>
                  <a:lnTo>
                    <a:pt x="5256" y="67"/>
                  </a:lnTo>
                  <a:lnTo>
                    <a:pt x="5258" y="67"/>
                  </a:lnTo>
                  <a:lnTo>
                    <a:pt x="5261" y="67"/>
                  </a:lnTo>
                  <a:lnTo>
                    <a:pt x="5264" y="67"/>
                  </a:lnTo>
                  <a:lnTo>
                    <a:pt x="5267" y="68"/>
                  </a:lnTo>
                  <a:lnTo>
                    <a:pt x="5269" y="70"/>
                  </a:lnTo>
                  <a:lnTo>
                    <a:pt x="5271" y="70"/>
                  </a:lnTo>
                  <a:lnTo>
                    <a:pt x="5271" y="72"/>
                  </a:lnTo>
                  <a:lnTo>
                    <a:pt x="5272" y="73"/>
                  </a:lnTo>
                  <a:lnTo>
                    <a:pt x="5272" y="78"/>
                  </a:lnTo>
                  <a:lnTo>
                    <a:pt x="5271" y="80"/>
                  </a:lnTo>
                  <a:lnTo>
                    <a:pt x="5269" y="80"/>
                  </a:lnTo>
                  <a:lnTo>
                    <a:pt x="5264" y="80"/>
                  </a:lnTo>
                  <a:lnTo>
                    <a:pt x="5263" y="78"/>
                  </a:lnTo>
                  <a:lnTo>
                    <a:pt x="5261" y="78"/>
                  </a:lnTo>
                  <a:lnTo>
                    <a:pt x="5254" y="78"/>
                  </a:lnTo>
                  <a:lnTo>
                    <a:pt x="5251" y="78"/>
                  </a:lnTo>
                  <a:lnTo>
                    <a:pt x="5248" y="78"/>
                  </a:lnTo>
                  <a:lnTo>
                    <a:pt x="5246" y="80"/>
                  </a:lnTo>
                  <a:lnTo>
                    <a:pt x="5244" y="80"/>
                  </a:lnTo>
                  <a:lnTo>
                    <a:pt x="5241" y="82"/>
                  </a:lnTo>
                  <a:lnTo>
                    <a:pt x="5240" y="83"/>
                  </a:lnTo>
                  <a:lnTo>
                    <a:pt x="5235" y="83"/>
                  </a:lnTo>
                  <a:lnTo>
                    <a:pt x="5231" y="83"/>
                  </a:lnTo>
                  <a:lnTo>
                    <a:pt x="5228" y="83"/>
                  </a:lnTo>
                  <a:lnTo>
                    <a:pt x="5223" y="83"/>
                  </a:lnTo>
                  <a:lnTo>
                    <a:pt x="5218" y="83"/>
                  </a:lnTo>
                  <a:lnTo>
                    <a:pt x="5218" y="83"/>
                  </a:lnTo>
                  <a:lnTo>
                    <a:pt x="5217" y="83"/>
                  </a:lnTo>
                  <a:lnTo>
                    <a:pt x="5215" y="82"/>
                  </a:lnTo>
                  <a:lnTo>
                    <a:pt x="5215" y="80"/>
                  </a:lnTo>
                  <a:lnTo>
                    <a:pt x="5213" y="78"/>
                  </a:lnTo>
                  <a:lnTo>
                    <a:pt x="5213" y="75"/>
                  </a:lnTo>
                  <a:lnTo>
                    <a:pt x="5213" y="73"/>
                  </a:lnTo>
                  <a:lnTo>
                    <a:pt x="5215" y="70"/>
                  </a:lnTo>
                  <a:lnTo>
                    <a:pt x="5217" y="68"/>
                  </a:lnTo>
                  <a:lnTo>
                    <a:pt x="5218" y="68"/>
                  </a:lnTo>
                  <a:lnTo>
                    <a:pt x="5220" y="67"/>
                  </a:lnTo>
                  <a:lnTo>
                    <a:pt x="5223" y="67"/>
                  </a:lnTo>
                  <a:lnTo>
                    <a:pt x="5226" y="67"/>
                  </a:lnTo>
                  <a:lnTo>
                    <a:pt x="5228" y="68"/>
                  </a:lnTo>
                  <a:lnTo>
                    <a:pt x="5230" y="67"/>
                  </a:lnTo>
                  <a:lnTo>
                    <a:pt x="5231" y="68"/>
                  </a:lnTo>
                  <a:lnTo>
                    <a:pt x="5233" y="67"/>
                  </a:lnTo>
                  <a:lnTo>
                    <a:pt x="5233" y="67"/>
                  </a:lnTo>
                  <a:lnTo>
                    <a:pt x="5233" y="65"/>
                  </a:lnTo>
                  <a:lnTo>
                    <a:pt x="5235" y="65"/>
                  </a:lnTo>
                  <a:lnTo>
                    <a:pt x="5236" y="64"/>
                  </a:lnTo>
                  <a:lnTo>
                    <a:pt x="5238" y="62"/>
                  </a:lnTo>
                  <a:lnTo>
                    <a:pt x="5240" y="62"/>
                  </a:lnTo>
                  <a:close/>
                  <a:moveTo>
                    <a:pt x="786" y="13"/>
                  </a:moveTo>
                  <a:lnTo>
                    <a:pt x="800" y="13"/>
                  </a:lnTo>
                  <a:lnTo>
                    <a:pt x="807" y="16"/>
                  </a:lnTo>
                  <a:lnTo>
                    <a:pt x="809" y="26"/>
                  </a:lnTo>
                  <a:lnTo>
                    <a:pt x="807" y="32"/>
                  </a:lnTo>
                  <a:lnTo>
                    <a:pt x="815" y="34"/>
                  </a:lnTo>
                  <a:lnTo>
                    <a:pt x="817" y="26"/>
                  </a:lnTo>
                  <a:lnTo>
                    <a:pt x="830" y="24"/>
                  </a:lnTo>
                  <a:lnTo>
                    <a:pt x="841" y="28"/>
                  </a:lnTo>
                  <a:lnTo>
                    <a:pt x="851" y="29"/>
                  </a:lnTo>
                  <a:lnTo>
                    <a:pt x="848" y="37"/>
                  </a:lnTo>
                  <a:lnTo>
                    <a:pt x="845" y="46"/>
                  </a:lnTo>
                  <a:lnTo>
                    <a:pt x="856" y="44"/>
                  </a:lnTo>
                  <a:lnTo>
                    <a:pt x="856" y="37"/>
                  </a:lnTo>
                  <a:lnTo>
                    <a:pt x="871" y="37"/>
                  </a:lnTo>
                  <a:lnTo>
                    <a:pt x="866" y="29"/>
                  </a:lnTo>
                  <a:lnTo>
                    <a:pt x="863" y="21"/>
                  </a:lnTo>
                  <a:lnTo>
                    <a:pt x="874" y="23"/>
                  </a:lnTo>
                  <a:lnTo>
                    <a:pt x="886" y="34"/>
                  </a:lnTo>
                  <a:lnTo>
                    <a:pt x="890" y="42"/>
                  </a:lnTo>
                  <a:lnTo>
                    <a:pt x="892" y="52"/>
                  </a:lnTo>
                  <a:lnTo>
                    <a:pt x="897" y="57"/>
                  </a:lnTo>
                  <a:lnTo>
                    <a:pt x="904" y="59"/>
                  </a:lnTo>
                  <a:lnTo>
                    <a:pt x="908" y="52"/>
                  </a:lnTo>
                  <a:lnTo>
                    <a:pt x="902" y="41"/>
                  </a:lnTo>
                  <a:lnTo>
                    <a:pt x="899" y="31"/>
                  </a:lnTo>
                  <a:lnTo>
                    <a:pt x="899" y="18"/>
                  </a:lnTo>
                  <a:lnTo>
                    <a:pt x="913" y="18"/>
                  </a:lnTo>
                  <a:lnTo>
                    <a:pt x="931" y="24"/>
                  </a:lnTo>
                  <a:lnTo>
                    <a:pt x="940" y="36"/>
                  </a:lnTo>
                  <a:lnTo>
                    <a:pt x="943" y="54"/>
                  </a:lnTo>
                  <a:lnTo>
                    <a:pt x="954" y="64"/>
                  </a:lnTo>
                  <a:lnTo>
                    <a:pt x="953" y="77"/>
                  </a:lnTo>
                  <a:lnTo>
                    <a:pt x="966" y="90"/>
                  </a:lnTo>
                  <a:lnTo>
                    <a:pt x="992" y="98"/>
                  </a:lnTo>
                  <a:lnTo>
                    <a:pt x="1003" y="106"/>
                  </a:lnTo>
                  <a:lnTo>
                    <a:pt x="1000" y="113"/>
                  </a:lnTo>
                  <a:lnTo>
                    <a:pt x="987" y="116"/>
                  </a:lnTo>
                  <a:lnTo>
                    <a:pt x="979" y="116"/>
                  </a:lnTo>
                  <a:lnTo>
                    <a:pt x="990" y="126"/>
                  </a:lnTo>
                  <a:lnTo>
                    <a:pt x="984" y="136"/>
                  </a:lnTo>
                  <a:lnTo>
                    <a:pt x="971" y="137"/>
                  </a:lnTo>
                  <a:lnTo>
                    <a:pt x="956" y="136"/>
                  </a:lnTo>
                  <a:lnTo>
                    <a:pt x="935" y="126"/>
                  </a:lnTo>
                  <a:lnTo>
                    <a:pt x="925" y="127"/>
                  </a:lnTo>
                  <a:lnTo>
                    <a:pt x="918" y="121"/>
                  </a:lnTo>
                  <a:lnTo>
                    <a:pt x="912" y="126"/>
                  </a:lnTo>
                  <a:lnTo>
                    <a:pt x="897" y="134"/>
                  </a:lnTo>
                  <a:lnTo>
                    <a:pt x="882" y="137"/>
                  </a:lnTo>
                  <a:lnTo>
                    <a:pt x="869" y="145"/>
                  </a:lnTo>
                  <a:lnTo>
                    <a:pt x="850" y="145"/>
                  </a:lnTo>
                  <a:lnTo>
                    <a:pt x="828" y="145"/>
                  </a:lnTo>
                  <a:lnTo>
                    <a:pt x="817" y="139"/>
                  </a:lnTo>
                  <a:lnTo>
                    <a:pt x="809" y="124"/>
                  </a:lnTo>
                  <a:lnTo>
                    <a:pt x="792" y="124"/>
                  </a:lnTo>
                  <a:lnTo>
                    <a:pt x="773" y="124"/>
                  </a:lnTo>
                  <a:lnTo>
                    <a:pt x="761" y="108"/>
                  </a:lnTo>
                  <a:lnTo>
                    <a:pt x="779" y="100"/>
                  </a:lnTo>
                  <a:lnTo>
                    <a:pt x="805" y="100"/>
                  </a:lnTo>
                  <a:lnTo>
                    <a:pt x="832" y="101"/>
                  </a:lnTo>
                  <a:lnTo>
                    <a:pt x="833" y="100"/>
                  </a:lnTo>
                  <a:lnTo>
                    <a:pt x="833" y="100"/>
                  </a:lnTo>
                  <a:lnTo>
                    <a:pt x="835" y="96"/>
                  </a:lnTo>
                  <a:lnTo>
                    <a:pt x="835" y="95"/>
                  </a:lnTo>
                  <a:lnTo>
                    <a:pt x="835" y="93"/>
                  </a:lnTo>
                  <a:lnTo>
                    <a:pt x="833" y="93"/>
                  </a:lnTo>
                  <a:lnTo>
                    <a:pt x="832" y="91"/>
                  </a:lnTo>
                  <a:lnTo>
                    <a:pt x="828" y="91"/>
                  </a:lnTo>
                  <a:lnTo>
                    <a:pt x="827" y="90"/>
                  </a:lnTo>
                  <a:lnTo>
                    <a:pt x="823" y="88"/>
                  </a:lnTo>
                  <a:lnTo>
                    <a:pt x="822" y="88"/>
                  </a:lnTo>
                  <a:lnTo>
                    <a:pt x="820" y="88"/>
                  </a:lnTo>
                  <a:lnTo>
                    <a:pt x="804" y="88"/>
                  </a:lnTo>
                  <a:lnTo>
                    <a:pt x="786" y="88"/>
                  </a:lnTo>
                  <a:lnTo>
                    <a:pt x="768" y="88"/>
                  </a:lnTo>
                  <a:lnTo>
                    <a:pt x="751" y="82"/>
                  </a:lnTo>
                  <a:lnTo>
                    <a:pt x="756" y="75"/>
                  </a:lnTo>
                  <a:lnTo>
                    <a:pt x="771" y="72"/>
                  </a:lnTo>
                  <a:lnTo>
                    <a:pt x="786" y="68"/>
                  </a:lnTo>
                  <a:lnTo>
                    <a:pt x="776" y="62"/>
                  </a:lnTo>
                  <a:lnTo>
                    <a:pt x="761" y="64"/>
                  </a:lnTo>
                  <a:lnTo>
                    <a:pt x="750" y="67"/>
                  </a:lnTo>
                  <a:lnTo>
                    <a:pt x="743" y="60"/>
                  </a:lnTo>
                  <a:lnTo>
                    <a:pt x="733" y="60"/>
                  </a:lnTo>
                  <a:lnTo>
                    <a:pt x="732" y="54"/>
                  </a:lnTo>
                  <a:lnTo>
                    <a:pt x="746" y="47"/>
                  </a:lnTo>
                  <a:lnTo>
                    <a:pt x="743" y="36"/>
                  </a:lnTo>
                  <a:lnTo>
                    <a:pt x="755" y="28"/>
                  </a:lnTo>
                  <a:lnTo>
                    <a:pt x="768" y="26"/>
                  </a:lnTo>
                  <a:lnTo>
                    <a:pt x="776" y="21"/>
                  </a:lnTo>
                  <a:lnTo>
                    <a:pt x="786" y="13"/>
                  </a:lnTo>
                  <a:close/>
                  <a:moveTo>
                    <a:pt x="3588" y="6"/>
                  </a:moveTo>
                  <a:lnTo>
                    <a:pt x="3590" y="8"/>
                  </a:lnTo>
                  <a:lnTo>
                    <a:pt x="3591" y="8"/>
                  </a:lnTo>
                  <a:lnTo>
                    <a:pt x="3595" y="8"/>
                  </a:lnTo>
                  <a:lnTo>
                    <a:pt x="3596" y="10"/>
                  </a:lnTo>
                  <a:lnTo>
                    <a:pt x="3598" y="11"/>
                  </a:lnTo>
                  <a:lnTo>
                    <a:pt x="3599" y="13"/>
                  </a:lnTo>
                  <a:lnTo>
                    <a:pt x="3599" y="14"/>
                  </a:lnTo>
                  <a:lnTo>
                    <a:pt x="3599" y="16"/>
                  </a:lnTo>
                  <a:lnTo>
                    <a:pt x="3598" y="18"/>
                  </a:lnTo>
                  <a:lnTo>
                    <a:pt x="3598" y="18"/>
                  </a:lnTo>
                  <a:lnTo>
                    <a:pt x="3596" y="19"/>
                  </a:lnTo>
                  <a:lnTo>
                    <a:pt x="3593" y="19"/>
                  </a:lnTo>
                  <a:lnTo>
                    <a:pt x="3590" y="19"/>
                  </a:lnTo>
                  <a:lnTo>
                    <a:pt x="3586" y="19"/>
                  </a:lnTo>
                  <a:lnTo>
                    <a:pt x="3585" y="19"/>
                  </a:lnTo>
                  <a:lnTo>
                    <a:pt x="3583" y="21"/>
                  </a:lnTo>
                  <a:lnTo>
                    <a:pt x="3581" y="21"/>
                  </a:lnTo>
                  <a:lnTo>
                    <a:pt x="3580" y="21"/>
                  </a:lnTo>
                  <a:lnTo>
                    <a:pt x="3578" y="21"/>
                  </a:lnTo>
                  <a:lnTo>
                    <a:pt x="3575" y="21"/>
                  </a:lnTo>
                  <a:lnTo>
                    <a:pt x="3575" y="21"/>
                  </a:lnTo>
                  <a:lnTo>
                    <a:pt x="3573" y="19"/>
                  </a:lnTo>
                  <a:lnTo>
                    <a:pt x="3572" y="19"/>
                  </a:lnTo>
                  <a:lnTo>
                    <a:pt x="3575" y="16"/>
                  </a:lnTo>
                  <a:lnTo>
                    <a:pt x="3578" y="13"/>
                  </a:lnTo>
                  <a:lnTo>
                    <a:pt x="3580" y="11"/>
                  </a:lnTo>
                  <a:lnTo>
                    <a:pt x="3581" y="10"/>
                  </a:lnTo>
                  <a:lnTo>
                    <a:pt x="3583" y="10"/>
                  </a:lnTo>
                  <a:lnTo>
                    <a:pt x="3585" y="8"/>
                  </a:lnTo>
                  <a:lnTo>
                    <a:pt x="3588" y="6"/>
                  </a:lnTo>
                  <a:close/>
                  <a:moveTo>
                    <a:pt x="1313" y="3"/>
                  </a:moveTo>
                  <a:lnTo>
                    <a:pt x="1334" y="3"/>
                  </a:lnTo>
                  <a:lnTo>
                    <a:pt x="1364" y="5"/>
                  </a:lnTo>
                  <a:lnTo>
                    <a:pt x="1382" y="16"/>
                  </a:lnTo>
                  <a:lnTo>
                    <a:pt x="1364" y="21"/>
                  </a:lnTo>
                  <a:lnTo>
                    <a:pt x="1352" y="29"/>
                  </a:lnTo>
                  <a:lnTo>
                    <a:pt x="1321" y="28"/>
                  </a:lnTo>
                  <a:lnTo>
                    <a:pt x="1316" y="16"/>
                  </a:lnTo>
                  <a:lnTo>
                    <a:pt x="1313" y="3"/>
                  </a:lnTo>
                  <a:close/>
                  <a:moveTo>
                    <a:pt x="908" y="1"/>
                  </a:moveTo>
                  <a:lnTo>
                    <a:pt x="904" y="10"/>
                  </a:lnTo>
                  <a:lnTo>
                    <a:pt x="894" y="8"/>
                  </a:lnTo>
                  <a:lnTo>
                    <a:pt x="899" y="3"/>
                  </a:lnTo>
                  <a:lnTo>
                    <a:pt x="908" y="1"/>
                  </a:lnTo>
                  <a:close/>
                  <a:moveTo>
                    <a:pt x="1226" y="0"/>
                  </a:moveTo>
                  <a:lnTo>
                    <a:pt x="1247" y="0"/>
                  </a:lnTo>
                  <a:lnTo>
                    <a:pt x="1233" y="11"/>
                  </a:lnTo>
                  <a:lnTo>
                    <a:pt x="1221" y="24"/>
                  </a:lnTo>
                  <a:lnTo>
                    <a:pt x="1223" y="37"/>
                  </a:lnTo>
                  <a:lnTo>
                    <a:pt x="1228" y="55"/>
                  </a:lnTo>
                  <a:lnTo>
                    <a:pt x="1242" y="70"/>
                  </a:lnTo>
                  <a:lnTo>
                    <a:pt x="1252" y="68"/>
                  </a:lnTo>
                  <a:lnTo>
                    <a:pt x="1239" y="52"/>
                  </a:lnTo>
                  <a:lnTo>
                    <a:pt x="1246" y="44"/>
                  </a:lnTo>
                  <a:lnTo>
                    <a:pt x="1237" y="29"/>
                  </a:lnTo>
                  <a:lnTo>
                    <a:pt x="1239" y="18"/>
                  </a:lnTo>
                  <a:lnTo>
                    <a:pt x="1249" y="11"/>
                  </a:lnTo>
                  <a:lnTo>
                    <a:pt x="1264" y="10"/>
                  </a:lnTo>
                  <a:lnTo>
                    <a:pt x="1275" y="1"/>
                  </a:lnTo>
                  <a:lnTo>
                    <a:pt x="1296" y="1"/>
                  </a:lnTo>
                  <a:lnTo>
                    <a:pt x="1301" y="13"/>
                  </a:lnTo>
                  <a:lnTo>
                    <a:pt x="1314" y="28"/>
                  </a:lnTo>
                  <a:lnTo>
                    <a:pt x="1306" y="37"/>
                  </a:lnTo>
                  <a:lnTo>
                    <a:pt x="1308" y="49"/>
                  </a:lnTo>
                  <a:lnTo>
                    <a:pt x="1319" y="47"/>
                  </a:lnTo>
                  <a:lnTo>
                    <a:pt x="1323" y="39"/>
                  </a:lnTo>
                  <a:lnTo>
                    <a:pt x="1336" y="42"/>
                  </a:lnTo>
                  <a:lnTo>
                    <a:pt x="1347" y="41"/>
                  </a:lnTo>
                  <a:lnTo>
                    <a:pt x="1350" y="32"/>
                  </a:lnTo>
                  <a:lnTo>
                    <a:pt x="1375" y="32"/>
                  </a:lnTo>
                  <a:lnTo>
                    <a:pt x="1395" y="39"/>
                  </a:lnTo>
                  <a:lnTo>
                    <a:pt x="1395" y="47"/>
                  </a:lnTo>
                  <a:lnTo>
                    <a:pt x="1406" y="49"/>
                  </a:lnTo>
                  <a:lnTo>
                    <a:pt x="1408" y="55"/>
                  </a:lnTo>
                  <a:lnTo>
                    <a:pt x="1421" y="68"/>
                  </a:lnTo>
                  <a:lnTo>
                    <a:pt x="1440" y="64"/>
                  </a:lnTo>
                  <a:lnTo>
                    <a:pt x="1455" y="68"/>
                  </a:lnTo>
                  <a:lnTo>
                    <a:pt x="1444" y="75"/>
                  </a:lnTo>
                  <a:lnTo>
                    <a:pt x="1449" y="77"/>
                  </a:lnTo>
                  <a:lnTo>
                    <a:pt x="1462" y="78"/>
                  </a:lnTo>
                  <a:lnTo>
                    <a:pt x="1465" y="85"/>
                  </a:lnTo>
                  <a:lnTo>
                    <a:pt x="1481" y="85"/>
                  </a:lnTo>
                  <a:lnTo>
                    <a:pt x="1496" y="90"/>
                  </a:lnTo>
                  <a:lnTo>
                    <a:pt x="1491" y="100"/>
                  </a:lnTo>
                  <a:lnTo>
                    <a:pt x="1504" y="103"/>
                  </a:lnTo>
                  <a:lnTo>
                    <a:pt x="1516" y="113"/>
                  </a:lnTo>
                  <a:lnTo>
                    <a:pt x="1506" y="114"/>
                  </a:lnTo>
                  <a:lnTo>
                    <a:pt x="1504" y="119"/>
                  </a:lnTo>
                  <a:lnTo>
                    <a:pt x="1522" y="124"/>
                  </a:lnTo>
                  <a:lnTo>
                    <a:pt x="1516" y="131"/>
                  </a:lnTo>
                  <a:lnTo>
                    <a:pt x="1503" y="131"/>
                  </a:lnTo>
                  <a:lnTo>
                    <a:pt x="1503" y="144"/>
                  </a:lnTo>
                  <a:lnTo>
                    <a:pt x="1509" y="145"/>
                  </a:lnTo>
                  <a:lnTo>
                    <a:pt x="1529" y="145"/>
                  </a:lnTo>
                  <a:lnTo>
                    <a:pt x="1532" y="152"/>
                  </a:lnTo>
                  <a:lnTo>
                    <a:pt x="1535" y="162"/>
                  </a:lnTo>
                  <a:lnTo>
                    <a:pt x="1547" y="162"/>
                  </a:lnTo>
                  <a:lnTo>
                    <a:pt x="1562" y="168"/>
                  </a:lnTo>
                  <a:lnTo>
                    <a:pt x="1570" y="168"/>
                  </a:lnTo>
                  <a:lnTo>
                    <a:pt x="1584" y="180"/>
                  </a:lnTo>
                  <a:lnTo>
                    <a:pt x="1584" y="186"/>
                  </a:lnTo>
                  <a:lnTo>
                    <a:pt x="1606" y="186"/>
                  </a:lnTo>
                  <a:lnTo>
                    <a:pt x="1606" y="198"/>
                  </a:lnTo>
                  <a:lnTo>
                    <a:pt x="1602" y="206"/>
                  </a:lnTo>
                  <a:lnTo>
                    <a:pt x="1591" y="206"/>
                  </a:lnTo>
                  <a:lnTo>
                    <a:pt x="1588" y="212"/>
                  </a:lnTo>
                  <a:lnTo>
                    <a:pt x="1571" y="219"/>
                  </a:lnTo>
                  <a:lnTo>
                    <a:pt x="1568" y="235"/>
                  </a:lnTo>
                  <a:lnTo>
                    <a:pt x="1555" y="234"/>
                  </a:lnTo>
                  <a:lnTo>
                    <a:pt x="1544" y="219"/>
                  </a:lnTo>
                  <a:lnTo>
                    <a:pt x="1512" y="194"/>
                  </a:lnTo>
                  <a:lnTo>
                    <a:pt x="1504" y="201"/>
                  </a:lnTo>
                  <a:lnTo>
                    <a:pt x="1496" y="209"/>
                  </a:lnTo>
                  <a:lnTo>
                    <a:pt x="1521" y="234"/>
                  </a:lnTo>
                  <a:lnTo>
                    <a:pt x="1540" y="240"/>
                  </a:lnTo>
                  <a:lnTo>
                    <a:pt x="1544" y="260"/>
                  </a:lnTo>
                  <a:lnTo>
                    <a:pt x="1557" y="268"/>
                  </a:lnTo>
                  <a:lnTo>
                    <a:pt x="1548" y="281"/>
                  </a:lnTo>
                  <a:lnTo>
                    <a:pt x="1548" y="294"/>
                  </a:lnTo>
                  <a:lnTo>
                    <a:pt x="1534" y="286"/>
                  </a:lnTo>
                  <a:lnTo>
                    <a:pt x="1504" y="271"/>
                  </a:lnTo>
                  <a:lnTo>
                    <a:pt x="1486" y="263"/>
                  </a:lnTo>
                  <a:lnTo>
                    <a:pt x="1493" y="271"/>
                  </a:lnTo>
                  <a:lnTo>
                    <a:pt x="1503" y="281"/>
                  </a:lnTo>
                  <a:lnTo>
                    <a:pt x="1529" y="301"/>
                  </a:lnTo>
                  <a:lnTo>
                    <a:pt x="1527" y="311"/>
                  </a:lnTo>
                  <a:lnTo>
                    <a:pt x="1512" y="302"/>
                  </a:lnTo>
                  <a:lnTo>
                    <a:pt x="1488" y="302"/>
                  </a:lnTo>
                  <a:lnTo>
                    <a:pt x="1472" y="286"/>
                  </a:lnTo>
                  <a:lnTo>
                    <a:pt x="1455" y="286"/>
                  </a:lnTo>
                  <a:lnTo>
                    <a:pt x="1444" y="275"/>
                  </a:lnTo>
                  <a:lnTo>
                    <a:pt x="1440" y="265"/>
                  </a:lnTo>
                  <a:lnTo>
                    <a:pt x="1422" y="248"/>
                  </a:lnTo>
                  <a:lnTo>
                    <a:pt x="1403" y="242"/>
                  </a:lnTo>
                  <a:lnTo>
                    <a:pt x="1393" y="240"/>
                  </a:lnTo>
                  <a:lnTo>
                    <a:pt x="1386" y="244"/>
                  </a:lnTo>
                  <a:lnTo>
                    <a:pt x="1382" y="250"/>
                  </a:lnTo>
                  <a:lnTo>
                    <a:pt x="1367" y="252"/>
                  </a:lnTo>
                  <a:lnTo>
                    <a:pt x="1347" y="248"/>
                  </a:lnTo>
                  <a:lnTo>
                    <a:pt x="1347" y="235"/>
                  </a:lnTo>
                  <a:lnTo>
                    <a:pt x="1364" y="224"/>
                  </a:lnTo>
                  <a:lnTo>
                    <a:pt x="1377" y="224"/>
                  </a:lnTo>
                  <a:lnTo>
                    <a:pt x="1390" y="227"/>
                  </a:lnTo>
                  <a:lnTo>
                    <a:pt x="1413" y="224"/>
                  </a:lnTo>
                  <a:lnTo>
                    <a:pt x="1406" y="209"/>
                  </a:lnTo>
                  <a:lnTo>
                    <a:pt x="1419" y="194"/>
                  </a:lnTo>
                  <a:lnTo>
                    <a:pt x="1436" y="180"/>
                  </a:lnTo>
                  <a:lnTo>
                    <a:pt x="1432" y="167"/>
                  </a:lnTo>
                  <a:lnTo>
                    <a:pt x="1421" y="154"/>
                  </a:lnTo>
                  <a:lnTo>
                    <a:pt x="1408" y="149"/>
                  </a:lnTo>
                  <a:lnTo>
                    <a:pt x="1401" y="137"/>
                  </a:lnTo>
                  <a:lnTo>
                    <a:pt x="1390" y="132"/>
                  </a:lnTo>
                  <a:lnTo>
                    <a:pt x="1383" y="124"/>
                  </a:lnTo>
                  <a:lnTo>
                    <a:pt x="1373" y="121"/>
                  </a:lnTo>
                  <a:lnTo>
                    <a:pt x="1367" y="108"/>
                  </a:lnTo>
                  <a:lnTo>
                    <a:pt x="1352" y="108"/>
                  </a:lnTo>
                  <a:lnTo>
                    <a:pt x="1339" y="93"/>
                  </a:lnTo>
                  <a:lnTo>
                    <a:pt x="1329" y="96"/>
                  </a:lnTo>
                  <a:lnTo>
                    <a:pt x="1342" y="108"/>
                  </a:lnTo>
                  <a:lnTo>
                    <a:pt x="1327" y="111"/>
                  </a:lnTo>
                  <a:lnTo>
                    <a:pt x="1311" y="111"/>
                  </a:lnTo>
                  <a:lnTo>
                    <a:pt x="1300" y="104"/>
                  </a:lnTo>
                  <a:lnTo>
                    <a:pt x="1283" y="103"/>
                  </a:lnTo>
                  <a:lnTo>
                    <a:pt x="1282" y="109"/>
                  </a:lnTo>
                  <a:lnTo>
                    <a:pt x="1260" y="109"/>
                  </a:lnTo>
                  <a:lnTo>
                    <a:pt x="1280" y="119"/>
                  </a:lnTo>
                  <a:lnTo>
                    <a:pt x="1293" y="126"/>
                  </a:lnTo>
                  <a:lnTo>
                    <a:pt x="1303" y="137"/>
                  </a:lnTo>
                  <a:lnTo>
                    <a:pt x="1300" y="149"/>
                  </a:lnTo>
                  <a:lnTo>
                    <a:pt x="1287" y="150"/>
                  </a:lnTo>
                  <a:lnTo>
                    <a:pt x="1293" y="167"/>
                  </a:lnTo>
                  <a:lnTo>
                    <a:pt x="1301" y="176"/>
                  </a:lnTo>
                  <a:lnTo>
                    <a:pt x="1296" y="185"/>
                  </a:lnTo>
                  <a:lnTo>
                    <a:pt x="1282" y="194"/>
                  </a:lnTo>
                  <a:lnTo>
                    <a:pt x="1277" y="206"/>
                  </a:lnTo>
                  <a:lnTo>
                    <a:pt x="1262" y="206"/>
                  </a:lnTo>
                  <a:lnTo>
                    <a:pt x="1264" y="212"/>
                  </a:lnTo>
                  <a:lnTo>
                    <a:pt x="1259" y="219"/>
                  </a:lnTo>
                  <a:lnTo>
                    <a:pt x="1246" y="216"/>
                  </a:lnTo>
                  <a:lnTo>
                    <a:pt x="1246" y="226"/>
                  </a:lnTo>
                  <a:lnTo>
                    <a:pt x="1259" y="229"/>
                  </a:lnTo>
                  <a:lnTo>
                    <a:pt x="1273" y="240"/>
                  </a:lnTo>
                  <a:lnTo>
                    <a:pt x="1291" y="242"/>
                  </a:lnTo>
                  <a:lnTo>
                    <a:pt x="1298" y="257"/>
                  </a:lnTo>
                  <a:lnTo>
                    <a:pt x="1313" y="260"/>
                  </a:lnTo>
                  <a:lnTo>
                    <a:pt x="1311" y="271"/>
                  </a:lnTo>
                  <a:lnTo>
                    <a:pt x="1296" y="271"/>
                  </a:lnTo>
                  <a:lnTo>
                    <a:pt x="1287" y="266"/>
                  </a:lnTo>
                  <a:lnTo>
                    <a:pt x="1277" y="265"/>
                  </a:lnTo>
                  <a:lnTo>
                    <a:pt x="1257" y="265"/>
                  </a:lnTo>
                  <a:lnTo>
                    <a:pt x="1252" y="275"/>
                  </a:lnTo>
                  <a:lnTo>
                    <a:pt x="1249" y="276"/>
                  </a:lnTo>
                  <a:lnTo>
                    <a:pt x="1244" y="278"/>
                  </a:lnTo>
                  <a:lnTo>
                    <a:pt x="1241" y="278"/>
                  </a:lnTo>
                  <a:lnTo>
                    <a:pt x="1236" y="278"/>
                  </a:lnTo>
                  <a:lnTo>
                    <a:pt x="1233" y="276"/>
                  </a:lnTo>
                  <a:lnTo>
                    <a:pt x="1233" y="276"/>
                  </a:lnTo>
                  <a:lnTo>
                    <a:pt x="1233" y="268"/>
                  </a:lnTo>
                  <a:lnTo>
                    <a:pt x="1218" y="268"/>
                  </a:lnTo>
                  <a:lnTo>
                    <a:pt x="1213" y="258"/>
                  </a:lnTo>
                  <a:lnTo>
                    <a:pt x="1228" y="253"/>
                  </a:lnTo>
                  <a:lnTo>
                    <a:pt x="1228" y="232"/>
                  </a:lnTo>
                  <a:lnTo>
                    <a:pt x="1234" y="214"/>
                  </a:lnTo>
                  <a:lnTo>
                    <a:pt x="1241" y="206"/>
                  </a:lnTo>
                  <a:lnTo>
                    <a:pt x="1233" y="196"/>
                  </a:lnTo>
                  <a:lnTo>
                    <a:pt x="1218" y="196"/>
                  </a:lnTo>
                  <a:lnTo>
                    <a:pt x="1228" y="206"/>
                  </a:lnTo>
                  <a:lnTo>
                    <a:pt x="1218" y="217"/>
                  </a:lnTo>
                  <a:lnTo>
                    <a:pt x="1205" y="222"/>
                  </a:lnTo>
                  <a:lnTo>
                    <a:pt x="1190" y="217"/>
                  </a:lnTo>
                  <a:lnTo>
                    <a:pt x="1169" y="212"/>
                  </a:lnTo>
                  <a:lnTo>
                    <a:pt x="1156" y="211"/>
                  </a:lnTo>
                  <a:lnTo>
                    <a:pt x="1175" y="219"/>
                  </a:lnTo>
                  <a:lnTo>
                    <a:pt x="1182" y="227"/>
                  </a:lnTo>
                  <a:lnTo>
                    <a:pt x="1198" y="229"/>
                  </a:lnTo>
                  <a:lnTo>
                    <a:pt x="1213" y="230"/>
                  </a:lnTo>
                  <a:lnTo>
                    <a:pt x="1208" y="242"/>
                  </a:lnTo>
                  <a:lnTo>
                    <a:pt x="1201" y="247"/>
                  </a:lnTo>
                  <a:lnTo>
                    <a:pt x="1200" y="255"/>
                  </a:lnTo>
                  <a:lnTo>
                    <a:pt x="1190" y="258"/>
                  </a:lnTo>
                  <a:lnTo>
                    <a:pt x="1170" y="252"/>
                  </a:lnTo>
                  <a:lnTo>
                    <a:pt x="1169" y="263"/>
                  </a:lnTo>
                  <a:lnTo>
                    <a:pt x="1157" y="266"/>
                  </a:lnTo>
                  <a:lnTo>
                    <a:pt x="1136" y="260"/>
                  </a:lnTo>
                  <a:lnTo>
                    <a:pt x="1107" y="257"/>
                  </a:lnTo>
                  <a:lnTo>
                    <a:pt x="1131" y="265"/>
                  </a:lnTo>
                  <a:lnTo>
                    <a:pt x="1152" y="270"/>
                  </a:lnTo>
                  <a:lnTo>
                    <a:pt x="1157" y="280"/>
                  </a:lnTo>
                  <a:lnTo>
                    <a:pt x="1144" y="291"/>
                  </a:lnTo>
                  <a:lnTo>
                    <a:pt x="1128" y="298"/>
                  </a:lnTo>
                  <a:lnTo>
                    <a:pt x="1115" y="317"/>
                  </a:lnTo>
                  <a:lnTo>
                    <a:pt x="1100" y="339"/>
                  </a:lnTo>
                  <a:lnTo>
                    <a:pt x="1097" y="368"/>
                  </a:lnTo>
                  <a:lnTo>
                    <a:pt x="1107" y="378"/>
                  </a:lnTo>
                  <a:lnTo>
                    <a:pt x="1120" y="384"/>
                  </a:lnTo>
                  <a:lnTo>
                    <a:pt x="1131" y="407"/>
                  </a:lnTo>
                  <a:lnTo>
                    <a:pt x="1138" y="417"/>
                  </a:lnTo>
                  <a:lnTo>
                    <a:pt x="1164" y="412"/>
                  </a:lnTo>
                  <a:lnTo>
                    <a:pt x="1183" y="422"/>
                  </a:lnTo>
                  <a:lnTo>
                    <a:pt x="1203" y="433"/>
                  </a:lnTo>
                  <a:lnTo>
                    <a:pt x="1213" y="442"/>
                  </a:lnTo>
                  <a:lnTo>
                    <a:pt x="1236" y="448"/>
                  </a:lnTo>
                  <a:lnTo>
                    <a:pt x="1244" y="453"/>
                  </a:lnTo>
                  <a:lnTo>
                    <a:pt x="1262" y="453"/>
                  </a:lnTo>
                  <a:lnTo>
                    <a:pt x="1287" y="456"/>
                  </a:lnTo>
                  <a:lnTo>
                    <a:pt x="1285" y="473"/>
                  </a:lnTo>
                  <a:lnTo>
                    <a:pt x="1288" y="492"/>
                  </a:lnTo>
                  <a:lnTo>
                    <a:pt x="1288" y="505"/>
                  </a:lnTo>
                  <a:lnTo>
                    <a:pt x="1301" y="520"/>
                  </a:lnTo>
                  <a:lnTo>
                    <a:pt x="1313" y="538"/>
                  </a:lnTo>
                  <a:lnTo>
                    <a:pt x="1332" y="537"/>
                  </a:lnTo>
                  <a:lnTo>
                    <a:pt x="1341" y="523"/>
                  </a:lnTo>
                  <a:lnTo>
                    <a:pt x="1344" y="514"/>
                  </a:lnTo>
                  <a:lnTo>
                    <a:pt x="1339" y="501"/>
                  </a:lnTo>
                  <a:lnTo>
                    <a:pt x="1339" y="479"/>
                  </a:lnTo>
                  <a:lnTo>
                    <a:pt x="1327" y="461"/>
                  </a:lnTo>
                  <a:lnTo>
                    <a:pt x="1347" y="460"/>
                  </a:lnTo>
                  <a:lnTo>
                    <a:pt x="1360" y="448"/>
                  </a:lnTo>
                  <a:lnTo>
                    <a:pt x="1372" y="433"/>
                  </a:lnTo>
                  <a:lnTo>
                    <a:pt x="1372" y="414"/>
                  </a:lnTo>
                  <a:lnTo>
                    <a:pt x="1367" y="396"/>
                  </a:lnTo>
                  <a:lnTo>
                    <a:pt x="1354" y="386"/>
                  </a:lnTo>
                  <a:lnTo>
                    <a:pt x="1344" y="379"/>
                  </a:lnTo>
                  <a:lnTo>
                    <a:pt x="1350" y="371"/>
                  </a:lnTo>
                  <a:lnTo>
                    <a:pt x="1350" y="357"/>
                  </a:lnTo>
                  <a:lnTo>
                    <a:pt x="1360" y="357"/>
                  </a:lnTo>
                  <a:lnTo>
                    <a:pt x="1354" y="342"/>
                  </a:lnTo>
                  <a:lnTo>
                    <a:pt x="1352" y="330"/>
                  </a:lnTo>
                  <a:lnTo>
                    <a:pt x="1355" y="314"/>
                  </a:lnTo>
                  <a:lnTo>
                    <a:pt x="1347" y="302"/>
                  </a:lnTo>
                  <a:lnTo>
                    <a:pt x="1355" y="293"/>
                  </a:lnTo>
                  <a:lnTo>
                    <a:pt x="1377" y="293"/>
                  </a:lnTo>
                  <a:lnTo>
                    <a:pt x="1385" y="298"/>
                  </a:lnTo>
                  <a:lnTo>
                    <a:pt x="1403" y="299"/>
                  </a:lnTo>
                  <a:lnTo>
                    <a:pt x="1411" y="293"/>
                  </a:lnTo>
                  <a:lnTo>
                    <a:pt x="1434" y="306"/>
                  </a:lnTo>
                  <a:lnTo>
                    <a:pt x="1445" y="319"/>
                  </a:lnTo>
                  <a:lnTo>
                    <a:pt x="1460" y="327"/>
                  </a:lnTo>
                  <a:lnTo>
                    <a:pt x="1476" y="329"/>
                  </a:lnTo>
                  <a:lnTo>
                    <a:pt x="1478" y="340"/>
                  </a:lnTo>
                  <a:lnTo>
                    <a:pt x="1478" y="361"/>
                  </a:lnTo>
                  <a:lnTo>
                    <a:pt x="1473" y="378"/>
                  </a:lnTo>
                  <a:lnTo>
                    <a:pt x="1488" y="375"/>
                  </a:lnTo>
                  <a:lnTo>
                    <a:pt x="1498" y="383"/>
                  </a:lnTo>
                  <a:lnTo>
                    <a:pt x="1501" y="393"/>
                  </a:lnTo>
                  <a:lnTo>
                    <a:pt x="1514" y="393"/>
                  </a:lnTo>
                  <a:lnTo>
                    <a:pt x="1524" y="383"/>
                  </a:lnTo>
                  <a:lnTo>
                    <a:pt x="1539" y="376"/>
                  </a:lnTo>
                  <a:lnTo>
                    <a:pt x="1539" y="361"/>
                  </a:lnTo>
                  <a:lnTo>
                    <a:pt x="1553" y="345"/>
                  </a:lnTo>
                  <a:lnTo>
                    <a:pt x="1560" y="358"/>
                  </a:lnTo>
                  <a:lnTo>
                    <a:pt x="1578" y="388"/>
                  </a:lnTo>
                  <a:lnTo>
                    <a:pt x="1591" y="404"/>
                  </a:lnTo>
                  <a:lnTo>
                    <a:pt x="1602" y="419"/>
                  </a:lnTo>
                  <a:lnTo>
                    <a:pt x="1601" y="425"/>
                  </a:lnTo>
                  <a:lnTo>
                    <a:pt x="1593" y="427"/>
                  </a:lnTo>
                  <a:lnTo>
                    <a:pt x="1598" y="435"/>
                  </a:lnTo>
                  <a:lnTo>
                    <a:pt x="1609" y="445"/>
                  </a:lnTo>
                  <a:lnTo>
                    <a:pt x="1620" y="453"/>
                  </a:lnTo>
                  <a:lnTo>
                    <a:pt x="1637" y="458"/>
                  </a:lnTo>
                  <a:lnTo>
                    <a:pt x="1648" y="465"/>
                  </a:lnTo>
                  <a:lnTo>
                    <a:pt x="1661" y="466"/>
                  </a:lnTo>
                  <a:lnTo>
                    <a:pt x="1653" y="473"/>
                  </a:lnTo>
                  <a:lnTo>
                    <a:pt x="1634" y="478"/>
                  </a:lnTo>
                  <a:lnTo>
                    <a:pt x="1617" y="484"/>
                  </a:lnTo>
                  <a:lnTo>
                    <a:pt x="1614" y="494"/>
                  </a:lnTo>
                  <a:lnTo>
                    <a:pt x="1622" y="496"/>
                  </a:lnTo>
                  <a:lnTo>
                    <a:pt x="1630" y="491"/>
                  </a:lnTo>
                  <a:lnTo>
                    <a:pt x="1645" y="483"/>
                  </a:lnTo>
                  <a:lnTo>
                    <a:pt x="1663" y="483"/>
                  </a:lnTo>
                  <a:lnTo>
                    <a:pt x="1666" y="491"/>
                  </a:lnTo>
                  <a:lnTo>
                    <a:pt x="1683" y="492"/>
                  </a:lnTo>
                  <a:lnTo>
                    <a:pt x="1683" y="505"/>
                  </a:lnTo>
                  <a:lnTo>
                    <a:pt x="1678" y="512"/>
                  </a:lnTo>
                  <a:lnTo>
                    <a:pt x="1684" y="519"/>
                  </a:lnTo>
                  <a:lnTo>
                    <a:pt x="1678" y="525"/>
                  </a:lnTo>
                  <a:lnTo>
                    <a:pt x="1666" y="530"/>
                  </a:lnTo>
                  <a:lnTo>
                    <a:pt x="1643" y="532"/>
                  </a:lnTo>
                  <a:lnTo>
                    <a:pt x="1630" y="546"/>
                  </a:lnTo>
                  <a:lnTo>
                    <a:pt x="1617" y="556"/>
                  </a:lnTo>
                  <a:lnTo>
                    <a:pt x="1602" y="556"/>
                  </a:lnTo>
                  <a:lnTo>
                    <a:pt x="1584" y="555"/>
                  </a:lnTo>
                  <a:lnTo>
                    <a:pt x="1548" y="555"/>
                  </a:lnTo>
                  <a:lnTo>
                    <a:pt x="1529" y="555"/>
                  </a:lnTo>
                  <a:lnTo>
                    <a:pt x="1517" y="559"/>
                  </a:lnTo>
                  <a:lnTo>
                    <a:pt x="1511" y="573"/>
                  </a:lnTo>
                  <a:lnTo>
                    <a:pt x="1496" y="573"/>
                  </a:lnTo>
                  <a:lnTo>
                    <a:pt x="1483" y="582"/>
                  </a:lnTo>
                  <a:lnTo>
                    <a:pt x="1478" y="594"/>
                  </a:lnTo>
                  <a:lnTo>
                    <a:pt x="1455" y="594"/>
                  </a:lnTo>
                  <a:lnTo>
                    <a:pt x="1473" y="599"/>
                  </a:lnTo>
                  <a:lnTo>
                    <a:pt x="1465" y="605"/>
                  </a:lnTo>
                  <a:lnTo>
                    <a:pt x="1455" y="617"/>
                  </a:lnTo>
                  <a:lnTo>
                    <a:pt x="1447" y="630"/>
                  </a:lnTo>
                  <a:lnTo>
                    <a:pt x="1465" y="617"/>
                  </a:lnTo>
                  <a:lnTo>
                    <a:pt x="1488" y="594"/>
                  </a:lnTo>
                  <a:lnTo>
                    <a:pt x="1512" y="581"/>
                  </a:lnTo>
                  <a:lnTo>
                    <a:pt x="1534" y="574"/>
                  </a:lnTo>
                  <a:lnTo>
                    <a:pt x="1553" y="576"/>
                  </a:lnTo>
                  <a:lnTo>
                    <a:pt x="1553" y="594"/>
                  </a:lnTo>
                  <a:lnTo>
                    <a:pt x="1540" y="604"/>
                  </a:lnTo>
                  <a:lnTo>
                    <a:pt x="1548" y="623"/>
                  </a:lnTo>
                  <a:lnTo>
                    <a:pt x="1563" y="635"/>
                  </a:lnTo>
                  <a:lnTo>
                    <a:pt x="1578" y="643"/>
                  </a:lnTo>
                  <a:lnTo>
                    <a:pt x="1594" y="641"/>
                  </a:lnTo>
                  <a:lnTo>
                    <a:pt x="1604" y="625"/>
                  </a:lnTo>
                  <a:lnTo>
                    <a:pt x="1620" y="622"/>
                  </a:lnTo>
                  <a:lnTo>
                    <a:pt x="1619" y="633"/>
                  </a:lnTo>
                  <a:lnTo>
                    <a:pt x="1607" y="641"/>
                  </a:lnTo>
                  <a:lnTo>
                    <a:pt x="1596" y="656"/>
                  </a:lnTo>
                  <a:lnTo>
                    <a:pt x="1583" y="658"/>
                  </a:lnTo>
                  <a:lnTo>
                    <a:pt x="1568" y="666"/>
                  </a:lnTo>
                  <a:lnTo>
                    <a:pt x="1555" y="669"/>
                  </a:lnTo>
                  <a:lnTo>
                    <a:pt x="1547" y="674"/>
                  </a:lnTo>
                  <a:lnTo>
                    <a:pt x="1539" y="682"/>
                  </a:lnTo>
                  <a:lnTo>
                    <a:pt x="1529" y="677"/>
                  </a:lnTo>
                  <a:lnTo>
                    <a:pt x="1529" y="677"/>
                  </a:lnTo>
                  <a:lnTo>
                    <a:pt x="1529" y="676"/>
                  </a:lnTo>
                  <a:lnTo>
                    <a:pt x="1529" y="672"/>
                  </a:lnTo>
                  <a:lnTo>
                    <a:pt x="1527" y="669"/>
                  </a:lnTo>
                  <a:lnTo>
                    <a:pt x="1529" y="666"/>
                  </a:lnTo>
                  <a:lnTo>
                    <a:pt x="1529" y="664"/>
                  </a:lnTo>
                  <a:lnTo>
                    <a:pt x="1532" y="664"/>
                  </a:lnTo>
                  <a:lnTo>
                    <a:pt x="1534" y="663"/>
                  </a:lnTo>
                  <a:lnTo>
                    <a:pt x="1535" y="661"/>
                  </a:lnTo>
                  <a:lnTo>
                    <a:pt x="1539" y="659"/>
                  </a:lnTo>
                  <a:lnTo>
                    <a:pt x="1540" y="658"/>
                  </a:lnTo>
                  <a:lnTo>
                    <a:pt x="1540" y="656"/>
                  </a:lnTo>
                  <a:lnTo>
                    <a:pt x="1562" y="656"/>
                  </a:lnTo>
                  <a:lnTo>
                    <a:pt x="1562" y="656"/>
                  </a:lnTo>
                  <a:lnTo>
                    <a:pt x="1563" y="656"/>
                  </a:lnTo>
                  <a:lnTo>
                    <a:pt x="1565" y="654"/>
                  </a:lnTo>
                  <a:lnTo>
                    <a:pt x="1566" y="653"/>
                  </a:lnTo>
                  <a:lnTo>
                    <a:pt x="1566" y="651"/>
                  </a:lnTo>
                  <a:lnTo>
                    <a:pt x="1565" y="651"/>
                  </a:lnTo>
                  <a:lnTo>
                    <a:pt x="1563" y="649"/>
                  </a:lnTo>
                  <a:lnTo>
                    <a:pt x="1560" y="649"/>
                  </a:lnTo>
                  <a:lnTo>
                    <a:pt x="1557" y="648"/>
                  </a:lnTo>
                  <a:lnTo>
                    <a:pt x="1553" y="648"/>
                  </a:lnTo>
                  <a:lnTo>
                    <a:pt x="1548" y="648"/>
                  </a:lnTo>
                  <a:lnTo>
                    <a:pt x="1547" y="646"/>
                  </a:lnTo>
                  <a:lnTo>
                    <a:pt x="1545" y="646"/>
                  </a:lnTo>
                  <a:lnTo>
                    <a:pt x="1527" y="648"/>
                  </a:lnTo>
                  <a:lnTo>
                    <a:pt x="1519" y="659"/>
                  </a:lnTo>
                  <a:lnTo>
                    <a:pt x="1503" y="669"/>
                  </a:lnTo>
                  <a:lnTo>
                    <a:pt x="1486" y="667"/>
                  </a:lnTo>
                  <a:lnTo>
                    <a:pt x="1483" y="676"/>
                  </a:lnTo>
                  <a:lnTo>
                    <a:pt x="1470" y="676"/>
                  </a:lnTo>
                  <a:lnTo>
                    <a:pt x="1460" y="692"/>
                  </a:lnTo>
                  <a:lnTo>
                    <a:pt x="1460" y="712"/>
                  </a:lnTo>
                  <a:lnTo>
                    <a:pt x="1463" y="720"/>
                  </a:lnTo>
                  <a:lnTo>
                    <a:pt x="1449" y="721"/>
                  </a:lnTo>
                  <a:lnTo>
                    <a:pt x="1436" y="730"/>
                  </a:lnTo>
                  <a:lnTo>
                    <a:pt x="1414" y="730"/>
                  </a:lnTo>
                  <a:lnTo>
                    <a:pt x="1406" y="754"/>
                  </a:lnTo>
                  <a:lnTo>
                    <a:pt x="1400" y="761"/>
                  </a:lnTo>
                  <a:lnTo>
                    <a:pt x="1393" y="772"/>
                  </a:lnTo>
                  <a:lnTo>
                    <a:pt x="1388" y="784"/>
                  </a:lnTo>
                  <a:lnTo>
                    <a:pt x="1378" y="772"/>
                  </a:lnTo>
                  <a:lnTo>
                    <a:pt x="1367" y="777"/>
                  </a:lnTo>
                  <a:lnTo>
                    <a:pt x="1373" y="785"/>
                  </a:lnTo>
                  <a:lnTo>
                    <a:pt x="1370" y="795"/>
                  </a:lnTo>
                  <a:lnTo>
                    <a:pt x="1378" y="803"/>
                  </a:lnTo>
                  <a:lnTo>
                    <a:pt x="1386" y="820"/>
                  </a:lnTo>
                  <a:lnTo>
                    <a:pt x="1377" y="826"/>
                  </a:lnTo>
                  <a:lnTo>
                    <a:pt x="1373" y="838"/>
                  </a:lnTo>
                  <a:lnTo>
                    <a:pt x="1360" y="843"/>
                  </a:lnTo>
                  <a:lnTo>
                    <a:pt x="1344" y="852"/>
                  </a:lnTo>
                  <a:lnTo>
                    <a:pt x="1329" y="866"/>
                  </a:lnTo>
                  <a:lnTo>
                    <a:pt x="1316" y="872"/>
                  </a:lnTo>
                  <a:lnTo>
                    <a:pt x="1306" y="888"/>
                  </a:lnTo>
                  <a:lnTo>
                    <a:pt x="1306" y="890"/>
                  </a:lnTo>
                  <a:lnTo>
                    <a:pt x="1305" y="892"/>
                  </a:lnTo>
                  <a:lnTo>
                    <a:pt x="1305" y="897"/>
                  </a:lnTo>
                  <a:lnTo>
                    <a:pt x="1303" y="900"/>
                  </a:lnTo>
                  <a:lnTo>
                    <a:pt x="1301" y="903"/>
                  </a:lnTo>
                  <a:lnTo>
                    <a:pt x="1301" y="905"/>
                  </a:lnTo>
                  <a:lnTo>
                    <a:pt x="1301" y="929"/>
                  </a:lnTo>
                  <a:lnTo>
                    <a:pt x="1311" y="947"/>
                  </a:lnTo>
                  <a:lnTo>
                    <a:pt x="1316" y="967"/>
                  </a:lnTo>
                  <a:lnTo>
                    <a:pt x="1321" y="980"/>
                  </a:lnTo>
                  <a:lnTo>
                    <a:pt x="1318" y="992"/>
                  </a:lnTo>
                  <a:lnTo>
                    <a:pt x="1313" y="1000"/>
                  </a:lnTo>
                  <a:lnTo>
                    <a:pt x="1305" y="996"/>
                  </a:lnTo>
                  <a:lnTo>
                    <a:pt x="1303" y="987"/>
                  </a:lnTo>
                  <a:lnTo>
                    <a:pt x="1295" y="982"/>
                  </a:lnTo>
                  <a:lnTo>
                    <a:pt x="1291" y="972"/>
                  </a:lnTo>
                  <a:lnTo>
                    <a:pt x="1283" y="965"/>
                  </a:lnTo>
                  <a:lnTo>
                    <a:pt x="1282" y="957"/>
                  </a:lnTo>
                  <a:lnTo>
                    <a:pt x="1277" y="949"/>
                  </a:lnTo>
                  <a:lnTo>
                    <a:pt x="1277" y="936"/>
                  </a:lnTo>
                  <a:lnTo>
                    <a:pt x="1267" y="924"/>
                  </a:lnTo>
                  <a:lnTo>
                    <a:pt x="1257" y="915"/>
                  </a:lnTo>
                  <a:lnTo>
                    <a:pt x="1251" y="916"/>
                  </a:lnTo>
                  <a:lnTo>
                    <a:pt x="1246" y="923"/>
                  </a:lnTo>
                  <a:lnTo>
                    <a:pt x="1239" y="923"/>
                  </a:lnTo>
                  <a:lnTo>
                    <a:pt x="1229" y="911"/>
                  </a:lnTo>
                  <a:lnTo>
                    <a:pt x="1208" y="910"/>
                  </a:lnTo>
                  <a:lnTo>
                    <a:pt x="1197" y="911"/>
                  </a:lnTo>
                  <a:lnTo>
                    <a:pt x="1179" y="911"/>
                  </a:lnTo>
                  <a:lnTo>
                    <a:pt x="1175" y="924"/>
                  </a:lnTo>
                  <a:lnTo>
                    <a:pt x="1177" y="933"/>
                  </a:lnTo>
                  <a:lnTo>
                    <a:pt x="1165" y="933"/>
                  </a:lnTo>
                  <a:lnTo>
                    <a:pt x="1152" y="933"/>
                  </a:lnTo>
                  <a:lnTo>
                    <a:pt x="1144" y="923"/>
                  </a:lnTo>
                  <a:lnTo>
                    <a:pt x="1134" y="926"/>
                  </a:lnTo>
                  <a:lnTo>
                    <a:pt x="1123" y="923"/>
                  </a:lnTo>
                  <a:lnTo>
                    <a:pt x="1107" y="920"/>
                  </a:lnTo>
                  <a:lnTo>
                    <a:pt x="1095" y="931"/>
                  </a:lnTo>
                  <a:lnTo>
                    <a:pt x="1082" y="941"/>
                  </a:lnTo>
                  <a:lnTo>
                    <a:pt x="1071" y="941"/>
                  </a:lnTo>
                  <a:lnTo>
                    <a:pt x="1056" y="960"/>
                  </a:lnTo>
                  <a:lnTo>
                    <a:pt x="1064" y="978"/>
                  </a:lnTo>
                  <a:lnTo>
                    <a:pt x="1061" y="996"/>
                  </a:lnTo>
                  <a:lnTo>
                    <a:pt x="1053" y="1013"/>
                  </a:lnTo>
                  <a:lnTo>
                    <a:pt x="1056" y="1032"/>
                  </a:lnTo>
                  <a:lnTo>
                    <a:pt x="1061" y="1062"/>
                  </a:lnTo>
                  <a:lnTo>
                    <a:pt x="1072" y="1078"/>
                  </a:lnTo>
                  <a:lnTo>
                    <a:pt x="1077" y="1090"/>
                  </a:lnTo>
                  <a:lnTo>
                    <a:pt x="1093" y="1098"/>
                  </a:lnTo>
                  <a:lnTo>
                    <a:pt x="1102" y="1109"/>
                  </a:lnTo>
                  <a:lnTo>
                    <a:pt x="1121" y="1106"/>
                  </a:lnTo>
                  <a:lnTo>
                    <a:pt x="1139" y="1101"/>
                  </a:lnTo>
                  <a:lnTo>
                    <a:pt x="1152" y="1101"/>
                  </a:lnTo>
                  <a:lnTo>
                    <a:pt x="1159" y="1085"/>
                  </a:lnTo>
                  <a:lnTo>
                    <a:pt x="1165" y="1068"/>
                  </a:lnTo>
                  <a:lnTo>
                    <a:pt x="1172" y="1059"/>
                  </a:lnTo>
                  <a:lnTo>
                    <a:pt x="1187" y="1055"/>
                  </a:lnTo>
                  <a:lnTo>
                    <a:pt x="1210" y="1054"/>
                  </a:lnTo>
                  <a:lnTo>
                    <a:pt x="1218" y="1059"/>
                  </a:lnTo>
                  <a:lnTo>
                    <a:pt x="1216" y="1070"/>
                  </a:lnTo>
                  <a:lnTo>
                    <a:pt x="1206" y="1077"/>
                  </a:lnTo>
                  <a:lnTo>
                    <a:pt x="1206" y="1093"/>
                  </a:lnTo>
                  <a:lnTo>
                    <a:pt x="1200" y="1106"/>
                  </a:lnTo>
                  <a:lnTo>
                    <a:pt x="1197" y="1116"/>
                  </a:lnTo>
                  <a:lnTo>
                    <a:pt x="1197" y="1129"/>
                  </a:lnTo>
                  <a:lnTo>
                    <a:pt x="1187" y="1137"/>
                  </a:lnTo>
                  <a:lnTo>
                    <a:pt x="1198" y="1144"/>
                  </a:lnTo>
                  <a:lnTo>
                    <a:pt x="1215" y="1139"/>
                  </a:lnTo>
                  <a:lnTo>
                    <a:pt x="1229" y="1142"/>
                  </a:lnTo>
                  <a:lnTo>
                    <a:pt x="1251" y="1140"/>
                  </a:lnTo>
                  <a:lnTo>
                    <a:pt x="1264" y="1147"/>
                  </a:lnTo>
                  <a:lnTo>
                    <a:pt x="1272" y="1157"/>
                  </a:lnTo>
                  <a:lnTo>
                    <a:pt x="1272" y="1170"/>
                  </a:lnTo>
                  <a:lnTo>
                    <a:pt x="1267" y="1190"/>
                  </a:lnTo>
                  <a:lnTo>
                    <a:pt x="1267" y="1206"/>
                  </a:lnTo>
                  <a:lnTo>
                    <a:pt x="1265" y="1217"/>
                  </a:lnTo>
                  <a:lnTo>
                    <a:pt x="1280" y="1232"/>
                  </a:lnTo>
                  <a:lnTo>
                    <a:pt x="1290" y="1240"/>
                  </a:lnTo>
                  <a:lnTo>
                    <a:pt x="1313" y="1242"/>
                  </a:lnTo>
                  <a:lnTo>
                    <a:pt x="1327" y="1242"/>
                  </a:lnTo>
                  <a:lnTo>
                    <a:pt x="1350" y="1242"/>
                  </a:lnTo>
                  <a:lnTo>
                    <a:pt x="1359" y="1252"/>
                  </a:lnTo>
                  <a:lnTo>
                    <a:pt x="1354" y="1262"/>
                  </a:lnTo>
                  <a:lnTo>
                    <a:pt x="1347" y="1263"/>
                  </a:lnTo>
                  <a:lnTo>
                    <a:pt x="1344" y="1255"/>
                  </a:lnTo>
                  <a:lnTo>
                    <a:pt x="1323" y="1253"/>
                  </a:lnTo>
                  <a:lnTo>
                    <a:pt x="1316" y="1262"/>
                  </a:lnTo>
                  <a:lnTo>
                    <a:pt x="1318" y="1273"/>
                  </a:lnTo>
                  <a:lnTo>
                    <a:pt x="1305" y="1268"/>
                  </a:lnTo>
                  <a:lnTo>
                    <a:pt x="1280" y="1257"/>
                  </a:lnTo>
                  <a:lnTo>
                    <a:pt x="1278" y="1258"/>
                  </a:lnTo>
                  <a:lnTo>
                    <a:pt x="1275" y="1257"/>
                  </a:lnTo>
                  <a:lnTo>
                    <a:pt x="1272" y="1257"/>
                  </a:lnTo>
                  <a:lnTo>
                    <a:pt x="1269" y="1255"/>
                  </a:lnTo>
                  <a:lnTo>
                    <a:pt x="1267" y="1253"/>
                  </a:lnTo>
                  <a:lnTo>
                    <a:pt x="1267" y="1252"/>
                  </a:lnTo>
                  <a:lnTo>
                    <a:pt x="1254" y="1240"/>
                  </a:lnTo>
                  <a:lnTo>
                    <a:pt x="1244" y="1235"/>
                  </a:lnTo>
                  <a:lnTo>
                    <a:pt x="1237" y="1239"/>
                  </a:lnTo>
                  <a:lnTo>
                    <a:pt x="1231" y="1232"/>
                  </a:lnTo>
                  <a:lnTo>
                    <a:pt x="1231" y="1231"/>
                  </a:lnTo>
                  <a:lnTo>
                    <a:pt x="1233" y="1229"/>
                  </a:lnTo>
                  <a:lnTo>
                    <a:pt x="1233" y="1226"/>
                  </a:lnTo>
                  <a:lnTo>
                    <a:pt x="1234" y="1222"/>
                  </a:lnTo>
                  <a:lnTo>
                    <a:pt x="1234" y="1219"/>
                  </a:lnTo>
                  <a:lnTo>
                    <a:pt x="1233" y="1217"/>
                  </a:lnTo>
                  <a:lnTo>
                    <a:pt x="1231" y="1216"/>
                  </a:lnTo>
                  <a:lnTo>
                    <a:pt x="1229" y="1214"/>
                  </a:lnTo>
                  <a:lnTo>
                    <a:pt x="1226" y="1211"/>
                  </a:lnTo>
                  <a:lnTo>
                    <a:pt x="1223" y="1208"/>
                  </a:lnTo>
                  <a:lnTo>
                    <a:pt x="1219" y="1204"/>
                  </a:lnTo>
                  <a:lnTo>
                    <a:pt x="1218" y="1203"/>
                  </a:lnTo>
                  <a:lnTo>
                    <a:pt x="1216" y="1201"/>
                  </a:lnTo>
                  <a:lnTo>
                    <a:pt x="1216" y="1199"/>
                  </a:lnTo>
                  <a:lnTo>
                    <a:pt x="1206" y="1186"/>
                  </a:lnTo>
                  <a:lnTo>
                    <a:pt x="1197" y="1181"/>
                  </a:lnTo>
                  <a:lnTo>
                    <a:pt x="1197" y="1190"/>
                  </a:lnTo>
                  <a:lnTo>
                    <a:pt x="1179" y="1183"/>
                  </a:lnTo>
                  <a:lnTo>
                    <a:pt x="1170" y="1172"/>
                  </a:lnTo>
                  <a:lnTo>
                    <a:pt x="1162" y="1168"/>
                  </a:lnTo>
                  <a:lnTo>
                    <a:pt x="1143" y="1168"/>
                  </a:lnTo>
                  <a:lnTo>
                    <a:pt x="1133" y="1158"/>
                  </a:lnTo>
                  <a:lnTo>
                    <a:pt x="1116" y="1144"/>
                  </a:lnTo>
                  <a:lnTo>
                    <a:pt x="1100" y="1137"/>
                  </a:lnTo>
                  <a:lnTo>
                    <a:pt x="1085" y="1139"/>
                  </a:lnTo>
                  <a:lnTo>
                    <a:pt x="1082" y="1144"/>
                  </a:lnTo>
                  <a:lnTo>
                    <a:pt x="1069" y="1145"/>
                  </a:lnTo>
                  <a:lnTo>
                    <a:pt x="1049" y="1140"/>
                  </a:lnTo>
                  <a:lnTo>
                    <a:pt x="1025" y="1127"/>
                  </a:lnTo>
                  <a:lnTo>
                    <a:pt x="1003" y="1119"/>
                  </a:lnTo>
                  <a:lnTo>
                    <a:pt x="984" y="1108"/>
                  </a:lnTo>
                  <a:lnTo>
                    <a:pt x="966" y="1101"/>
                  </a:lnTo>
                  <a:lnTo>
                    <a:pt x="951" y="1090"/>
                  </a:lnTo>
                  <a:lnTo>
                    <a:pt x="933" y="1077"/>
                  </a:lnTo>
                  <a:lnTo>
                    <a:pt x="935" y="1067"/>
                  </a:lnTo>
                  <a:lnTo>
                    <a:pt x="944" y="1062"/>
                  </a:lnTo>
                  <a:lnTo>
                    <a:pt x="935" y="1054"/>
                  </a:lnTo>
                  <a:lnTo>
                    <a:pt x="930" y="1039"/>
                  </a:lnTo>
                  <a:lnTo>
                    <a:pt x="913" y="1021"/>
                  </a:lnTo>
                  <a:lnTo>
                    <a:pt x="905" y="1010"/>
                  </a:lnTo>
                  <a:lnTo>
                    <a:pt x="894" y="998"/>
                  </a:lnTo>
                  <a:lnTo>
                    <a:pt x="881" y="990"/>
                  </a:lnTo>
                  <a:lnTo>
                    <a:pt x="877" y="977"/>
                  </a:lnTo>
                  <a:lnTo>
                    <a:pt x="869" y="965"/>
                  </a:lnTo>
                  <a:lnTo>
                    <a:pt x="854" y="956"/>
                  </a:lnTo>
                  <a:lnTo>
                    <a:pt x="840" y="939"/>
                  </a:lnTo>
                  <a:lnTo>
                    <a:pt x="827" y="920"/>
                  </a:lnTo>
                  <a:lnTo>
                    <a:pt x="825" y="905"/>
                  </a:lnTo>
                  <a:lnTo>
                    <a:pt x="817" y="895"/>
                  </a:lnTo>
                  <a:lnTo>
                    <a:pt x="804" y="890"/>
                  </a:lnTo>
                  <a:lnTo>
                    <a:pt x="794" y="890"/>
                  </a:lnTo>
                  <a:lnTo>
                    <a:pt x="796" y="908"/>
                  </a:lnTo>
                  <a:lnTo>
                    <a:pt x="809" y="921"/>
                  </a:lnTo>
                  <a:lnTo>
                    <a:pt x="814" y="938"/>
                  </a:lnTo>
                  <a:lnTo>
                    <a:pt x="825" y="941"/>
                  </a:lnTo>
                  <a:lnTo>
                    <a:pt x="828" y="954"/>
                  </a:lnTo>
                  <a:lnTo>
                    <a:pt x="838" y="962"/>
                  </a:lnTo>
                  <a:lnTo>
                    <a:pt x="843" y="975"/>
                  </a:lnTo>
                  <a:lnTo>
                    <a:pt x="848" y="988"/>
                  </a:lnTo>
                  <a:lnTo>
                    <a:pt x="859" y="998"/>
                  </a:lnTo>
                  <a:lnTo>
                    <a:pt x="861" y="1008"/>
                  </a:lnTo>
                  <a:lnTo>
                    <a:pt x="871" y="1013"/>
                  </a:lnTo>
                  <a:lnTo>
                    <a:pt x="876" y="1024"/>
                  </a:lnTo>
                  <a:lnTo>
                    <a:pt x="874" y="1034"/>
                  </a:lnTo>
                  <a:lnTo>
                    <a:pt x="868" y="1037"/>
                  </a:lnTo>
                  <a:lnTo>
                    <a:pt x="868" y="1028"/>
                  </a:lnTo>
                  <a:lnTo>
                    <a:pt x="859" y="1021"/>
                  </a:lnTo>
                  <a:lnTo>
                    <a:pt x="848" y="1011"/>
                  </a:lnTo>
                  <a:lnTo>
                    <a:pt x="836" y="1006"/>
                  </a:lnTo>
                  <a:lnTo>
                    <a:pt x="833" y="1000"/>
                  </a:lnTo>
                  <a:lnTo>
                    <a:pt x="835" y="990"/>
                  </a:lnTo>
                  <a:lnTo>
                    <a:pt x="827" y="980"/>
                  </a:lnTo>
                  <a:lnTo>
                    <a:pt x="812" y="970"/>
                  </a:lnTo>
                  <a:lnTo>
                    <a:pt x="799" y="962"/>
                  </a:lnTo>
                  <a:lnTo>
                    <a:pt x="792" y="954"/>
                  </a:lnTo>
                  <a:lnTo>
                    <a:pt x="802" y="946"/>
                  </a:lnTo>
                  <a:lnTo>
                    <a:pt x="799" y="939"/>
                  </a:lnTo>
                  <a:lnTo>
                    <a:pt x="787" y="928"/>
                  </a:lnTo>
                  <a:lnTo>
                    <a:pt x="778" y="918"/>
                  </a:lnTo>
                  <a:lnTo>
                    <a:pt x="771" y="897"/>
                  </a:lnTo>
                  <a:lnTo>
                    <a:pt x="766" y="882"/>
                  </a:lnTo>
                  <a:lnTo>
                    <a:pt x="763" y="869"/>
                  </a:lnTo>
                  <a:lnTo>
                    <a:pt x="751" y="859"/>
                  </a:lnTo>
                  <a:lnTo>
                    <a:pt x="735" y="851"/>
                  </a:lnTo>
                  <a:lnTo>
                    <a:pt x="725" y="843"/>
                  </a:lnTo>
                  <a:lnTo>
                    <a:pt x="710" y="843"/>
                  </a:lnTo>
                  <a:lnTo>
                    <a:pt x="702" y="830"/>
                  </a:lnTo>
                  <a:lnTo>
                    <a:pt x="699" y="818"/>
                  </a:lnTo>
                  <a:lnTo>
                    <a:pt x="689" y="810"/>
                  </a:lnTo>
                  <a:lnTo>
                    <a:pt x="683" y="789"/>
                  </a:lnTo>
                  <a:lnTo>
                    <a:pt x="669" y="779"/>
                  </a:lnTo>
                  <a:lnTo>
                    <a:pt x="661" y="766"/>
                  </a:lnTo>
                  <a:lnTo>
                    <a:pt x="663" y="751"/>
                  </a:lnTo>
                  <a:lnTo>
                    <a:pt x="656" y="741"/>
                  </a:lnTo>
                  <a:lnTo>
                    <a:pt x="653" y="730"/>
                  </a:lnTo>
                  <a:lnTo>
                    <a:pt x="656" y="715"/>
                  </a:lnTo>
                  <a:lnTo>
                    <a:pt x="648" y="699"/>
                  </a:lnTo>
                  <a:lnTo>
                    <a:pt x="648" y="684"/>
                  </a:lnTo>
                  <a:lnTo>
                    <a:pt x="655" y="677"/>
                  </a:lnTo>
                  <a:lnTo>
                    <a:pt x="655" y="656"/>
                  </a:lnTo>
                  <a:lnTo>
                    <a:pt x="656" y="635"/>
                  </a:lnTo>
                  <a:lnTo>
                    <a:pt x="658" y="620"/>
                  </a:lnTo>
                  <a:lnTo>
                    <a:pt x="650" y="600"/>
                  </a:lnTo>
                  <a:lnTo>
                    <a:pt x="643" y="586"/>
                  </a:lnTo>
                  <a:lnTo>
                    <a:pt x="622" y="573"/>
                  </a:lnTo>
                  <a:lnTo>
                    <a:pt x="611" y="563"/>
                  </a:lnTo>
                  <a:lnTo>
                    <a:pt x="601" y="556"/>
                  </a:lnTo>
                  <a:lnTo>
                    <a:pt x="593" y="546"/>
                  </a:lnTo>
                  <a:lnTo>
                    <a:pt x="602" y="545"/>
                  </a:lnTo>
                  <a:lnTo>
                    <a:pt x="611" y="548"/>
                  </a:lnTo>
                  <a:lnTo>
                    <a:pt x="619" y="551"/>
                  </a:lnTo>
                  <a:lnTo>
                    <a:pt x="627" y="556"/>
                  </a:lnTo>
                  <a:lnTo>
                    <a:pt x="637" y="556"/>
                  </a:lnTo>
                  <a:lnTo>
                    <a:pt x="638" y="569"/>
                  </a:lnTo>
                  <a:lnTo>
                    <a:pt x="648" y="573"/>
                  </a:lnTo>
                  <a:lnTo>
                    <a:pt x="660" y="581"/>
                  </a:lnTo>
                  <a:lnTo>
                    <a:pt x="663" y="589"/>
                  </a:lnTo>
                  <a:lnTo>
                    <a:pt x="673" y="600"/>
                  </a:lnTo>
                  <a:lnTo>
                    <a:pt x="681" y="610"/>
                  </a:lnTo>
                  <a:lnTo>
                    <a:pt x="681" y="595"/>
                  </a:lnTo>
                  <a:lnTo>
                    <a:pt x="674" y="576"/>
                  </a:lnTo>
                  <a:lnTo>
                    <a:pt x="663" y="568"/>
                  </a:lnTo>
                  <a:lnTo>
                    <a:pt x="648" y="558"/>
                  </a:lnTo>
                  <a:lnTo>
                    <a:pt x="645" y="550"/>
                  </a:lnTo>
                  <a:lnTo>
                    <a:pt x="632" y="546"/>
                  </a:lnTo>
                  <a:lnTo>
                    <a:pt x="617" y="540"/>
                  </a:lnTo>
                  <a:lnTo>
                    <a:pt x="602" y="533"/>
                  </a:lnTo>
                  <a:lnTo>
                    <a:pt x="599" y="522"/>
                  </a:lnTo>
                  <a:lnTo>
                    <a:pt x="584" y="509"/>
                  </a:lnTo>
                  <a:lnTo>
                    <a:pt x="579" y="494"/>
                  </a:lnTo>
                  <a:lnTo>
                    <a:pt x="566" y="492"/>
                  </a:lnTo>
                  <a:lnTo>
                    <a:pt x="561" y="479"/>
                  </a:lnTo>
                  <a:lnTo>
                    <a:pt x="558" y="466"/>
                  </a:lnTo>
                  <a:lnTo>
                    <a:pt x="550" y="453"/>
                  </a:lnTo>
                  <a:lnTo>
                    <a:pt x="548" y="443"/>
                  </a:lnTo>
                  <a:lnTo>
                    <a:pt x="539" y="442"/>
                  </a:lnTo>
                  <a:lnTo>
                    <a:pt x="527" y="437"/>
                  </a:lnTo>
                  <a:lnTo>
                    <a:pt x="530" y="429"/>
                  </a:lnTo>
                  <a:lnTo>
                    <a:pt x="512" y="420"/>
                  </a:lnTo>
                  <a:lnTo>
                    <a:pt x="516" y="411"/>
                  </a:lnTo>
                  <a:lnTo>
                    <a:pt x="498" y="406"/>
                  </a:lnTo>
                  <a:lnTo>
                    <a:pt x="489" y="394"/>
                  </a:lnTo>
                  <a:lnTo>
                    <a:pt x="478" y="388"/>
                  </a:lnTo>
                  <a:lnTo>
                    <a:pt x="478" y="388"/>
                  </a:lnTo>
                  <a:lnTo>
                    <a:pt x="476" y="389"/>
                  </a:lnTo>
                  <a:lnTo>
                    <a:pt x="473" y="391"/>
                  </a:lnTo>
                  <a:lnTo>
                    <a:pt x="470" y="391"/>
                  </a:lnTo>
                  <a:lnTo>
                    <a:pt x="468" y="391"/>
                  </a:lnTo>
                  <a:lnTo>
                    <a:pt x="465" y="389"/>
                  </a:lnTo>
                  <a:lnTo>
                    <a:pt x="462" y="389"/>
                  </a:lnTo>
                  <a:lnTo>
                    <a:pt x="458" y="388"/>
                  </a:lnTo>
                  <a:lnTo>
                    <a:pt x="457" y="388"/>
                  </a:lnTo>
                  <a:lnTo>
                    <a:pt x="455" y="388"/>
                  </a:lnTo>
                  <a:lnTo>
                    <a:pt x="445" y="376"/>
                  </a:lnTo>
                  <a:lnTo>
                    <a:pt x="426" y="366"/>
                  </a:lnTo>
                  <a:lnTo>
                    <a:pt x="412" y="357"/>
                  </a:lnTo>
                  <a:lnTo>
                    <a:pt x="401" y="357"/>
                  </a:lnTo>
                  <a:lnTo>
                    <a:pt x="386" y="352"/>
                  </a:lnTo>
                  <a:lnTo>
                    <a:pt x="372" y="355"/>
                  </a:lnTo>
                  <a:lnTo>
                    <a:pt x="352" y="350"/>
                  </a:lnTo>
                  <a:lnTo>
                    <a:pt x="334" y="340"/>
                  </a:lnTo>
                  <a:lnTo>
                    <a:pt x="318" y="329"/>
                  </a:lnTo>
                  <a:lnTo>
                    <a:pt x="298" y="329"/>
                  </a:lnTo>
                  <a:lnTo>
                    <a:pt x="296" y="329"/>
                  </a:lnTo>
                  <a:lnTo>
                    <a:pt x="295" y="329"/>
                  </a:lnTo>
                  <a:lnTo>
                    <a:pt x="293" y="329"/>
                  </a:lnTo>
                  <a:lnTo>
                    <a:pt x="291" y="329"/>
                  </a:lnTo>
                  <a:lnTo>
                    <a:pt x="290" y="330"/>
                  </a:lnTo>
                  <a:lnTo>
                    <a:pt x="291" y="332"/>
                  </a:lnTo>
                  <a:lnTo>
                    <a:pt x="291" y="335"/>
                  </a:lnTo>
                  <a:lnTo>
                    <a:pt x="293" y="337"/>
                  </a:lnTo>
                  <a:lnTo>
                    <a:pt x="293" y="337"/>
                  </a:lnTo>
                  <a:lnTo>
                    <a:pt x="298" y="347"/>
                  </a:lnTo>
                  <a:lnTo>
                    <a:pt x="277" y="352"/>
                  </a:lnTo>
                  <a:lnTo>
                    <a:pt x="246" y="366"/>
                  </a:lnTo>
                  <a:lnTo>
                    <a:pt x="242" y="352"/>
                  </a:lnTo>
                  <a:lnTo>
                    <a:pt x="249" y="339"/>
                  </a:lnTo>
                  <a:lnTo>
                    <a:pt x="273" y="330"/>
                  </a:lnTo>
                  <a:lnTo>
                    <a:pt x="262" y="324"/>
                  </a:lnTo>
                  <a:lnTo>
                    <a:pt x="242" y="329"/>
                  </a:lnTo>
                  <a:lnTo>
                    <a:pt x="229" y="350"/>
                  </a:lnTo>
                  <a:lnTo>
                    <a:pt x="205" y="363"/>
                  </a:lnTo>
                  <a:lnTo>
                    <a:pt x="218" y="379"/>
                  </a:lnTo>
                  <a:lnTo>
                    <a:pt x="170" y="406"/>
                  </a:lnTo>
                  <a:lnTo>
                    <a:pt x="164" y="419"/>
                  </a:lnTo>
                  <a:lnTo>
                    <a:pt x="119" y="440"/>
                  </a:lnTo>
                  <a:lnTo>
                    <a:pt x="98" y="450"/>
                  </a:lnTo>
                  <a:lnTo>
                    <a:pt x="79" y="460"/>
                  </a:lnTo>
                  <a:lnTo>
                    <a:pt x="65" y="461"/>
                  </a:lnTo>
                  <a:lnTo>
                    <a:pt x="47" y="474"/>
                  </a:lnTo>
                  <a:lnTo>
                    <a:pt x="38" y="469"/>
                  </a:lnTo>
                  <a:lnTo>
                    <a:pt x="56" y="455"/>
                  </a:lnTo>
                  <a:lnTo>
                    <a:pt x="77" y="450"/>
                  </a:lnTo>
                  <a:lnTo>
                    <a:pt x="93" y="438"/>
                  </a:lnTo>
                  <a:lnTo>
                    <a:pt x="108" y="438"/>
                  </a:lnTo>
                  <a:lnTo>
                    <a:pt x="118" y="427"/>
                  </a:lnTo>
                  <a:lnTo>
                    <a:pt x="118" y="427"/>
                  </a:lnTo>
                  <a:lnTo>
                    <a:pt x="119" y="425"/>
                  </a:lnTo>
                  <a:lnTo>
                    <a:pt x="123" y="422"/>
                  </a:lnTo>
                  <a:lnTo>
                    <a:pt x="126" y="420"/>
                  </a:lnTo>
                  <a:lnTo>
                    <a:pt x="129" y="417"/>
                  </a:lnTo>
                  <a:lnTo>
                    <a:pt x="133" y="414"/>
                  </a:lnTo>
                  <a:lnTo>
                    <a:pt x="136" y="412"/>
                  </a:lnTo>
                  <a:lnTo>
                    <a:pt x="139" y="409"/>
                  </a:lnTo>
                  <a:lnTo>
                    <a:pt x="142" y="409"/>
                  </a:lnTo>
                  <a:lnTo>
                    <a:pt x="144" y="406"/>
                  </a:lnTo>
                  <a:lnTo>
                    <a:pt x="149" y="404"/>
                  </a:lnTo>
                  <a:lnTo>
                    <a:pt x="152" y="401"/>
                  </a:lnTo>
                  <a:lnTo>
                    <a:pt x="154" y="397"/>
                  </a:lnTo>
                  <a:lnTo>
                    <a:pt x="156" y="394"/>
                  </a:lnTo>
                  <a:lnTo>
                    <a:pt x="156" y="391"/>
                  </a:lnTo>
                  <a:lnTo>
                    <a:pt x="157" y="388"/>
                  </a:lnTo>
                  <a:lnTo>
                    <a:pt x="159" y="384"/>
                  </a:lnTo>
                  <a:lnTo>
                    <a:pt x="160" y="381"/>
                  </a:lnTo>
                  <a:lnTo>
                    <a:pt x="162" y="378"/>
                  </a:lnTo>
                  <a:lnTo>
                    <a:pt x="162" y="375"/>
                  </a:lnTo>
                  <a:lnTo>
                    <a:pt x="162" y="375"/>
                  </a:lnTo>
                  <a:lnTo>
                    <a:pt x="151" y="381"/>
                  </a:lnTo>
                  <a:lnTo>
                    <a:pt x="141" y="373"/>
                  </a:lnTo>
                  <a:lnTo>
                    <a:pt x="134" y="384"/>
                  </a:lnTo>
                  <a:lnTo>
                    <a:pt x="123" y="378"/>
                  </a:lnTo>
                  <a:lnTo>
                    <a:pt x="106" y="378"/>
                  </a:lnTo>
                  <a:lnTo>
                    <a:pt x="100" y="383"/>
                  </a:lnTo>
                  <a:lnTo>
                    <a:pt x="88" y="383"/>
                  </a:lnTo>
                  <a:lnTo>
                    <a:pt x="90" y="360"/>
                  </a:lnTo>
                  <a:lnTo>
                    <a:pt x="79" y="345"/>
                  </a:lnTo>
                  <a:lnTo>
                    <a:pt x="69" y="357"/>
                  </a:lnTo>
                  <a:lnTo>
                    <a:pt x="47" y="350"/>
                  </a:lnTo>
                  <a:lnTo>
                    <a:pt x="41" y="334"/>
                  </a:lnTo>
                  <a:lnTo>
                    <a:pt x="38" y="325"/>
                  </a:lnTo>
                  <a:lnTo>
                    <a:pt x="28" y="324"/>
                  </a:lnTo>
                  <a:lnTo>
                    <a:pt x="25" y="311"/>
                  </a:lnTo>
                  <a:lnTo>
                    <a:pt x="43" y="294"/>
                  </a:lnTo>
                  <a:lnTo>
                    <a:pt x="47" y="276"/>
                  </a:lnTo>
                  <a:lnTo>
                    <a:pt x="64" y="278"/>
                  </a:lnTo>
                  <a:lnTo>
                    <a:pt x="82" y="271"/>
                  </a:lnTo>
                  <a:lnTo>
                    <a:pt x="100" y="271"/>
                  </a:lnTo>
                  <a:lnTo>
                    <a:pt x="100" y="253"/>
                  </a:lnTo>
                  <a:lnTo>
                    <a:pt x="103" y="239"/>
                  </a:lnTo>
                  <a:lnTo>
                    <a:pt x="90" y="237"/>
                  </a:lnTo>
                  <a:lnTo>
                    <a:pt x="77" y="245"/>
                  </a:lnTo>
                  <a:lnTo>
                    <a:pt x="26" y="250"/>
                  </a:lnTo>
                  <a:lnTo>
                    <a:pt x="20" y="234"/>
                  </a:lnTo>
                  <a:lnTo>
                    <a:pt x="10" y="226"/>
                  </a:lnTo>
                  <a:lnTo>
                    <a:pt x="0" y="221"/>
                  </a:lnTo>
                  <a:lnTo>
                    <a:pt x="20" y="204"/>
                  </a:lnTo>
                  <a:lnTo>
                    <a:pt x="36" y="203"/>
                  </a:lnTo>
                  <a:lnTo>
                    <a:pt x="56" y="193"/>
                  </a:lnTo>
                  <a:lnTo>
                    <a:pt x="57" y="206"/>
                  </a:lnTo>
                  <a:lnTo>
                    <a:pt x="74" y="209"/>
                  </a:lnTo>
                  <a:lnTo>
                    <a:pt x="92" y="208"/>
                  </a:lnTo>
                  <a:lnTo>
                    <a:pt x="80" y="188"/>
                  </a:lnTo>
                  <a:lnTo>
                    <a:pt x="61" y="181"/>
                  </a:lnTo>
                  <a:lnTo>
                    <a:pt x="51" y="167"/>
                  </a:lnTo>
                  <a:lnTo>
                    <a:pt x="18" y="152"/>
                  </a:lnTo>
                  <a:lnTo>
                    <a:pt x="23" y="137"/>
                  </a:lnTo>
                  <a:lnTo>
                    <a:pt x="52" y="136"/>
                  </a:lnTo>
                  <a:lnTo>
                    <a:pt x="69" y="124"/>
                  </a:lnTo>
                  <a:lnTo>
                    <a:pt x="70" y="109"/>
                  </a:lnTo>
                  <a:lnTo>
                    <a:pt x="85" y="100"/>
                  </a:lnTo>
                  <a:lnTo>
                    <a:pt x="101" y="100"/>
                  </a:lnTo>
                  <a:lnTo>
                    <a:pt x="123" y="83"/>
                  </a:lnTo>
                  <a:lnTo>
                    <a:pt x="151" y="83"/>
                  </a:lnTo>
                  <a:lnTo>
                    <a:pt x="169" y="73"/>
                  </a:lnTo>
                  <a:lnTo>
                    <a:pt x="190" y="73"/>
                  </a:lnTo>
                  <a:lnTo>
                    <a:pt x="185" y="83"/>
                  </a:lnTo>
                  <a:lnTo>
                    <a:pt x="200" y="82"/>
                  </a:lnTo>
                  <a:lnTo>
                    <a:pt x="234" y="83"/>
                  </a:lnTo>
                  <a:lnTo>
                    <a:pt x="239" y="93"/>
                  </a:lnTo>
                  <a:lnTo>
                    <a:pt x="278" y="93"/>
                  </a:lnTo>
                  <a:lnTo>
                    <a:pt x="303" y="100"/>
                  </a:lnTo>
                  <a:lnTo>
                    <a:pt x="326" y="100"/>
                  </a:lnTo>
                  <a:lnTo>
                    <a:pt x="340" y="108"/>
                  </a:lnTo>
                  <a:lnTo>
                    <a:pt x="362" y="103"/>
                  </a:lnTo>
                  <a:lnTo>
                    <a:pt x="380" y="106"/>
                  </a:lnTo>
                  <a:lnTo>
                    <a:pt x="393" y="114"/>
                  </a:lnTo>
                  <a:lnTo>
                    <a:pt x="427" y="116"/>
                  </a:lnTo>
                  <a:lnTo>
                    <a:pt x="447" y="131"/>
                  </a:lnTo>
                  <a:lnTo>
                    <a:pt x="471" y="132"/>
                  </a:lnTo>
                  <a:lnTo>
                    <a:pt x="498" y="119"/>
                  </a:lnTo>
                  <a:lnTo>
                    <a:pt x="511" y="119"/>
                  </a:lnTo>
                  <a:lnTo>
                    <a:pt x="524" y="118"/>
                  </a:lnTo>
                  <a:lnTo>
                    <a:pt x="548" y="108"/>
                  </a:lnTo>
                  <a:lnTo>
                    <a:pt x="570" y="101"/>
                  </a:lnTo>
                  <a:lnTo>
                    <a:pt x="576" y="103"/>
                  </a:lnTo>
                  <a:lnTo>
                    <a:pt x="570" y="109"/>
                  </a:lnTo>
                  <a:lnTo>
                    <a:pt x="558" y="114"/>
                  </a:lnTo>
                  <a:lnTo>
                    <a:pt x="540" y="119"/>
                  </a:lnTo>
                  <a:lnTo>
                    <a:pt x="524" y="136"/>
                  </a:lnTo>
                  <a:lnTo>
                    <a:pt x="545" y="126"/>
                  </a:lnTo>
                  <a:lnTo>
                    <a:pt x="565" y="118"/>
                  </a:lnTo>
                  <a:lnTo>
                    <a:pt x="581" y="116"/>
                  </a:lnTo>
                  <a:lnTo>
                    <a:pt x="591" y="106"/>
                  </a:lnTo>
                  <a:lnTo>
                    <a:pt x="596" y="91"/>
                  </a:lnTo>
                  <a:lnTo>
                    <a:pt x="611" y="95"/>
                  </a:lnTo>
                  <a:lnTo>
                    <a:pt x="625" y="118"/>
                  </a:lnTo>
                  <a:lnTo>
                    <a:pt x="638" y="121"/>
                  </a:lnTo>
                  <a:lnTo>
                    <a:pt x="647" y="103"/>
                  </a:lnTo>
                  <a:lnTo>
                    <a:pt x="658" y="122"/>
                  </a:lnTo>
                  <a:lnTo>
                    <a:pt x="669" y="121"/>
                  </a:lnTo>
                  <a:lnTo>
                    <a:pt x="676" y="111"/>
                  </a:lnTo>
                  <a:lnTo>
                    <a:pt x="689" y="111"/>
                  </a:lnTo>
                  <a:lnTo>
                    <a:pt x="710" y="113"/>
                  </a:lnTo>
                  <a:lnTo>
                    <a:pt x="722" y="124"/>
                  </a:lnTo>
                  <a:lnTo>
                    <a:pt x="768" y="137"/>
                  </a:lnTo>
                  <a:lnTo>
                    <a:pt x="784" y="136"/>
                  </a:lnTo>
                  <a:lnTo>
                    <a:pt x="810" y="149"/>
                  </a:lnTo>
                  <a:lnTo>
                    <a:pt x="792" y="155"/>
                  </a:lnTo>
                  <a:lnTo>
                    <a:pt x="792" y="163"/>
                  </a:lnTo>
                  <a:lnTo>
                    <a:pt x="845" y="168"/>
                  </a:lnTo>
                  <a:lnTo>
                    <a:pt x="869" y="163"/>
                  </a:lnTo>
                  <a:lnTo>
                    <a:pt x="890" y="172"/>
                  </a:lnTo>
                  <a:lnTo>
                    <a:pt x="904" y="196"/>
                  </a:lnTo>
                  <a:lnTo>
                    <a:pt x="907" y="176"/>
                  </a:lnTo>
                  <a:lnTo>
                    <a:pt x="900" y="163"/>
                  </a:lnTo>
                  <a:lnTo>
                    <a:pt x="923" y="154"/>
                  </a:lnTo>
                  <a:lnTo>
                    <a:pt x="936" y="145"/>
                  </a:lnTo>
                  <a:lnTo>
                    <a:pt x="958" y="157"/>
                  </a:lnTo>
                  <a:lnTo>
                    <a:pt x="974" y="158"/>
                  </a:lnTo>
                  <a:lnTo>
                    <a:pt x="995" y="168"/>
                  </a:lnTo>
                  <a:lnTo>
                    <a:pt x="1036" y="167"/>
                  </a:lnTo>
                  <a:lnTo>
                    <a:pt x="1041" y="155"/>
                  </a:lnTo>
                  <a:lnTo>
                    <a:pt x="1053" y="147"/>
                  </a:lnTo>
                  <a:lnTo>
                    <a:pt x="1030" y="131"/>
                  </a:lnTo>
                  <a:lnTo>
                    <a:pt x="1043" y="126"/>
                  </a:lnTo>
                  <a:lnTo>
                    <a:pt x="1048" y="111"/>
                  </a:lnTo>
                  <a:lnTo>
                    <a:pt x="1074" y="122"/>
                  </a:lnTo>
                  <a:lnTo>
                    <a:pt x="1077" y="142"/>
                  </a:lnTo>
                  <a:lnTo>
                    <a:pt x="1066" y="142"/>
                  </a:lnTo>
                  <a:lnTo>
                    <a:pt x="1067" y="155"/>
                  </a:lnTo>
                  <a:lnTo>
                    <a:pt x="1077" y="155"/>
                  </a:lnTo>
                  <a:lnTo>
                    <a:pt x="1074" y="170"/>
                  </a:lnTo>
                  <a:lnTo>
                    <a:pt x="1090" y="181"/>
                  </a:lnTo>
                  <a:lnTo>
                    <a:pt x="1089" y="160"/>
                  </a:lnTo>
                  <a:lnTo>
                    <a:pt x="1116" y="147"/>
                  </a:lnTo>
                  <a:lnTo>
                    <a:pt x="1116" y="132"/>
                  </a:lnTo>
                  <a:lnTo>
                    <a:pt x="1100" y="142"/>
                  </a:lnTo>
                  <a:lnTo>
                    <a:pt x="1085" y="142"/>
                  </a:lnTo>
                  <a:lnTo>
                    <a:pt x="1080" y="129"/>
                  </a:lnTo>
                  <a:lnTo>
                    <a:pt x="1097" y="132"/>
                  </a:lnTo>
                  <a:lnTo>
                    <a:pt x="1102" y="121"/>
                  </a:lnTo>
                  <a:lnTo>
                    <a:pt x="1087" y="111"/>
                  </a:lnTo>
                  <a:lnTo>
                    <a:pt x="1072" y="98"/>
                  </a:lnTo>
                  <a:lnTo>
                    <a:pt x="1074" y="90"/>
                  </a:lnTo>
                  <a:lnTo>
                    <a:pt x="1069" y="80"/>
                  </a:lnTo>
                  <a:lnTo>
                    <a:pt x="1077" y="67"/>
                  </a:lnTo>
                  <a:lnTo>
                    <a:pt x="1087" y="67"/>
                  </a:lnTo>
                  <a:lnTo>
                    <a:pt x="1090" y="59"/>
                  </a:lnTo>
                  <a:lnTo>
                    <a:pt x="1110" y="60"/>
                  </a:lnTo>
                  <a:lnTo>
                    <a:pt x="1126" y="73"/>
                  </a:lnTo>
                  <a:lnTo>
                    <a:pt x="1126" y="85"/>
                  </a:lnTo>
                  <a:lnTo>
                    <a:pt x="1138" y="86"/>
                  </a:lnTo>
                  <a:lnTo>
                    <a:pt x="1139" y="101"/>
                  </a:lnTo>
                  <a:lnTo>
                    <a:pt x="1138" y="113"/>
                  </a:lnTo>
                  <a:lnTo>
                    <a:pt x="1146" y="116"/>
                  </a:lnTo>
                  <a:lnTo>
                    <a:pt x="1169" y="140"/>
                  </a:lnTo>
                  <a:lnTo>
                    <a:pt x="1183" y="127"/>
                  </a:lnTo>
                  <a:lnTo>
                    <a:pt x="1203" y="145"/>
                  </a:lnTo>
                  <a:lnTo>
                    <a:pt x="1197" y="155"/>
                  </a:lnTo>
                  <a:lnTo>
                    <a:pt x="1203" y="173"/>
                  </a:lnTo>
                  <a:lnTo>
                    <a:pt x="1215" y="178"/>
                  </a:lnTo>
                  <a:lnTo>
                    <a:pt x="1224" y="167"/>
                  </a:lnTo>
                  <a:lnTo>
                    <a:pt x="1233" y="152"/>
                  </a:lnTo>
                  <a:lnTo>
                    <a:pt x="1247" y="131"/>
                  </a:lnTo>
                  <a:lnTo>
                    <a:pt x="1237" y="122"/>
                  </a:lnTo>
                  <a:lnTo>
                    <a:pt x="1239" y="111"/>
                  </a:lnTo>
                  <a:lnTo>
                    <a:pt x="1252" y="108"/>
                  </a:lnTo>
                  <a:lnTo>
                    <a:pt x="1229" y="101"/>
                  </a:lnTo>
                  <a:lnTo>
                    <a:pt x="1218" y="93"/>
                  </a:lnTo>
                  <a:lnTo>
                    <a:pt x="1210" y="96"/>
                  </a:lnTo>
                  <a:lnTo>
                    <a:pt x="1192" y="96"/>
                  </a:lnTo>
                  <a:lnTo>
                    <a:pt x="1179" y="83"/>
                  </a:lnTo>
                  <a:lnTo>
                    <a:pt x="1195" y="80"/>
                  </a:lnTo>
                  <a:lnTo>
                    <a:pt x="1208" y="82"/>
                  </a:lnTo>
                  <a:lnTo>
                    <a:pt x="1203" y="72"/>
                  </a:lnTo>
                  <a:lnTo>
                    <a:pt x="1190" y="70"/>
                  </a:lnTo>
                  <a:lnTo>
                    <a:pt x="1172" y="67"/>
                  </a:lnTo>
                  <a:lnTo>
                    <a:pt x="1174" y="41"/>
                  </a:lnTo>
                  <a:lnTo>
                    <a:pt x="1185" y="18"/>
                  </a:lnTo>
                  <a:lnTo>
                    <a:pt x="1205" y="3"/>
                  </a:lnTo>
                  <a:lnTo>
                    <a:pt x="12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806701" y="1668463"/>
              <a:ext cx="7548563" cy="2357438"/>
            </a:xfrm>
            <a:custGeom>
              <a:avLst/>
              <a:gdLst>
                <a:gd name="T0" fmla="*/ 525 w 4755"/>
                <a:gd name="T1" fmla="*/ 110 h 1485"/>
                <a:gd name="T2" fmla="*/ 324 w 4755"/>
                <a:gd name="T3" fmla="*/ 67 h 1485"/>
                <a:gd name="T4" fmla="*/ 4018 w 4755"/>
                <a:gd name="T5" fmla="*/ 51 h 1485"/>
                <a:gd name="T6" fmla="*/ 3992 w 4755"/>
                <a:gd name="T7" fmla="*/ 48 h 1485"/>
                <a:gd name="T8" fmla="*/ 387 w 4755"/>
                <a:gd name="T9" fmla="*/ 49 h 1485"/>
                <a:gd name="T10" fmla="*/ 2790 w 4755"/>
                <a:gd name="T11" fmla="*/ 90 h 1485"/>
                <a:gd name="T12" fmla="*/ 2669 w 4755"/>
                <a:gd name="T13" fmla="*/ 167 h 1485"/>
                <a:gd name="T14" fmla="*/ 2884 w 4755"/>
                <a:gd name="T15" fmla="*/ 31 h 1485"/>
                <a:gd name="T16" fmla="*/ 3602 w 4755"/>
                <a:gd name="T17" fmla="*/ 57 h 1485"/>
                <a:gd name="T18" fmla="*/ 3579 w 4755"/>
                <a:gd name="T19" fmla="*/ 113 h 1485"/>
                <a:gd name="T20" fmla="*/ 3833 w 4755"/>
                <a:gd name="T21" fmla="*/ 131 h 1485"/>
                <a:gd name="T22" fmla="*/ 3993 w 4755"/>
                <a:gd name="T23" fmla="*/ 169 h 1485"/>
                <a:gd name="T24" fmla="*/ 4262 w 4755"/>
                <a:gd name="T25" fmla="*/ 190 h 1485"/>
                <a:gd name="T26" fmla="*/ 4480 w 4755"/>
                <a:gd name="T27" fmla="*/ 218 h 1485"/>
                <a:gd name="T28" fmla="*/ 4722 w 4755"/>
                <a:gd name="T29" fmla="*/ 305 h 1485"/>
                <a:gd name="T30" fmla="*/ 4565 w 4755"/>
                <a:gd name="T31" fmla="*/ 362 h 1485"/>
                <a:gd name="T32" fmla="*/ 4365 w 4755"/>
                <a:gd name="T33" fmla="*/ 463 h 1485"/>
                <a:gd name="T34" fmla="*/ 4241 w 4755"/>
                <a:gd name="T35" fmla="*/ 614 h 1485"/>
                <a:gd name="T36" fmla="*/ 4306 w 4755"/>
                <a:gd name="T37" fmla="*/ 452 h 1485"/>
                <a:gd name="T38" fmla="*/ 4088 w 4755"/>
                <a:gd name="T39" fmla="*/ 486 h 1485"/>
                <a:gd name="T40" fmla="*/ 4002 w 4755"/>
                <a:gd name="T41" fmla="*/ 599 h 1485"/>
                <a:gd name="T42" fmla="*/ 4051 w 4755"/>
                <a:gd name="T43" fmla="*/ 742 h 1485"/>
                <a:gd name="T44" fmla="*/ 3980 w 4755"/>
                <a:gd name="T45" fmla="*/ 733 h 1485"/>
                <a:gd name="T46" fmla="*/ 3836 w 4755"/>
                <a:gd name="T47" fmla="*/ 951 h 1485"/>
                <a:gd name="T48" fmla="*/ 3666 w 4755"/>
                <a:gd name="T49" fmla="*/ 882 h 1485"/>
                <a:gd name="T50" fmla="*/ 3682 w 4755"/>
                <a:gd name="T51" fmla="*/ 1116 h 1485"/>
                <a:gd name="T52" fmla="*/ 3499 w 4755"/>
                <a:gd name="T53" fmla="*/ 1185 h 1485"/>
                <a:gd name="T54" fmla="*/ 3429 w 4755"/>
                <a:gd name="T55" fmla="*/ 1313 h 1485"/>
                <a:gd name="T56" fmla="*/ 3412 w 4755"/>
                <a:gd name="T57" fmla="*/ 1450 h 1485"/>
                <a:gd name="T58" fmla="*/ 3301 w 4755"/>
                <a:gd name="T59" fmla="*/ 1213 h 1485"/>
                <a:gd name="T60" fmla="*/ 3100 w 4755"/>
                <a:gd name="T61" fmla="*/ 1321 h 1485"/>
                <a:gd name="T62" fmla="*/ 2954 w 4755"/>
                <a:gd name="T63" fmla="*/ 1179 h 1485"/>
                <a:gd name="T64" fmla="*/ 2645 w 4755"/>
                <a:gd name="T65" fmla="*/ 1035 h 1485"/>
                <a:gd name="T66" fmla="*/ 2753 w 4755"/>
                <a:gd name="T67" fmla="*/ 1129 h 1485"/>
                <a:gd name="T68" fmla="*/ 2622 w 4755"/>
                <a:gd name="T69" fmla="*/ 1283 h 1485"/>
                <a:gd name="T70" fmla="*/ 2401 w 4755"/>
                <a:gd name="T71" fmla="*/ 1064 h 1485"/>
                <a:gd name="T72" fmla="*/ 2411 w 4755"/>
                <a:gd name="T73" fmla="*/ 918 h 1485"/>
                <a:gd name="T74" fmla="*/ 2285 w 4755"/>
                <a:gd name="T75" fmla="*/ 854 h 1485"/>
                <a:gd name="T76" fmla="*/ 2195 w 4755"/>
                <a:gd name="T77" fmla="*/ 894 h 1485"/>
                <a:gd name="T78" fmla="*/ 2114 w 4755"/>
                <a:gd name="T79" fmla="*/ 814 h 1485"/>
                <a:gd name="T80" fmla="*/ 2129 w 4755"/>
                <a:gd name="T81" fmla="*/ 869 h 1485"/>
                <a:gd name="T82" fmla="*/ 1898 w 4755"/>
                <a:gd name="T83" fmla="*/ 853 h 1485"/>
                <a:gd name="T84" fmla="*/ 1784 w 4755"/>
                <a:gd name="T85" fmla="*/ 799 h 1485"/>
                <a:gd name="T86" fmla="*/ 1933 w 4755"/>
                <a:gd name="T87" fmla="*/ 656 h 1485"/>
                <a:gd name="T88" fmla="*/ 2065 w 4755"/>
                <a:gd name="T89" fmla="*/ 555 h 1485"/>
                <a:gd name="T90" fmla="*/ 2211 w 4755"/>
                <a:gd name="T91" fmla="*/ 547 h 1485"/>
                <a:gd name="T92" fmla="*/ 2288 w 4755"/>
                <a:gd name="T93" fmla="*/ 480 h 1485"/>
                <a:gd name="T94" fmla="*/ 2268 w 4755"/>
                <a:gd name="T95" fmla="*/ 339 h 1485"/>
                <a:gd name="T96" fmla="*/ 2154 w 4755"/>
                <a:gd name="T97" fmla="*/ 496 h 1485"/>
                <a:gd name="T98" fmla="*/ 2015 w 4755"/>
                <a:gd name="T99" fmla="*/ 509 h 1485"/>
                <a:gd name="T100" fmla="*/ 2062 w 4755"/>
                <a:gd name="T101" fmla="*/ 365 h 1485"/>
                <a:gd name="T102" fmla="*/ 2118 w 4755"/>
                <a:gd name="T103" fmla="*/ 260 h 1485"/>
                <a:gd name="T104" fmla="*/ 2237 w 4755"/>
                <a:gd name="T105" fmla="*/ 198 h 1485"/>
                <a:gd name="T106" fmla="*/ 2432 w 4755"/>
                <a:gd name="T107" fmla="*/ 249 h 1485"/>
                <a:gd name="T108" fmla="*/ 2430 w 4755"/>
                <a:gd name="T109" fmla="*/ 372 h 1485"/>
                <a:gd name="T110" fmla="*/ 2566 w 4755"/>
                <a:gd name="T111" fmla="*/ 306 h 1485"/>
                <a:gd name="T112" fmla="*/ 2710 w 4755"/>
                <a:gd name="T113" fmla="*/ 270 h 1485"/>
                <a:gd name="T114" fmla="*/ 2866 w 4755"/>
                <a:gd name="T115" fmla="*/ 241 h 1485"/>
                <a:gd name="T116" fmla="*/ 2977 w 4755"/>
                <a:gd name="T117" fmla="*/ 167 h 1485"/>
                <a:gd name="T118" fmla="*/ 3039 w 4755"/>
                <a:gd name="T119" fmla="*/ 254 h 1485"/>
                <a:gd name="T120" fmla="*/ 3020 w 4755"/>
                <a:gd name="T121" fmla="*/ 149 h 1485"/>
                <a:gd name="T122" fmla="*/ 3123 w 4755"/>
                <a:gd name="T123" fmla="*/ 172 h 1485"/>
                <a:gd name="T124" fmla="*/ 3268 w 4755"/>
                <a:gd name="T125" fmla="*/ 64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55" h="1485">
                  <a:moveTo>
                    <a:pt x="294" y="115"/>
                  </a:moveTo>
                  <a:lnTo>
                    <a:pt x="319" y="118"/>
                  </a:lnTo>
                  <a:lnTo>
                    <a:pt x="325" y="123"/>
                  </a:lnTo>
                  <a:lnTo>
                    <a:pt x="322" y="136"/>
                  </a:lnTo>
                  <a:lnTo>
                    <a:pt x="312" y="141"/>
                  </a:lnTo>
                  <a:lnTo>
                    <a:pt x="312" y="141"/>
                  </a:lnTo>
                  <a:lnTo>
                    <a:pt x="311" y="139"/>
                  </a:lnTo>
                  <a:lnTo>
                    <a:pt x="309" y="138"/>
                  </a:lnTo>
                  <a:lnTo>
                    <a:pt x="307" y="134"/>
                  </a:lnTo>
                  <a:lnTo>
                    <a:pt x="304" y="133"/>
                  </a:lnTo>
                  <a:lnTo>
                    <a:pt x="302" y="131"/>
                  </a:lnTo>
                  <a:lnTo>
                    <a:pt x="301" y="129"/>
                  </a:lnTo>
                  <a:lnTo>
                    <a:pt x="299" y="129"/>
                  </a:lnTo>
                  <a:lnTo>
                    <a:pt x="296" y="128"/>
                  </a:lnTo>
                  <a:lnTo>
                    <a:pt x="293" y="125"/>
                  </a:lnTo>
                  <a:lnTo>
                    <a:pt x="291" y="123"/>
                  </a:lnTo>
                  <a:lnTo>
                    <a:pt x="288" y="121"/>
                  </a:lnTo>
                  <a:lnTo>
                    <a:pt x="288" y="121"/>
                  </a:lnTo>
                  <a:lnTo>
                    <a:pt x="294" y="115"/>
                  </a:lnTo>
                  <a:close/>
                  <a:moveTo>
                    <a:pt x="4036" y="113"/>
                  </a:moveTo>
                  <a:lnTo>
                    <a:pt x="4038" y="113"/>
                  </a:lnTo>
                  <a:lnTo>
                    <a:pt x="4038" y="115"/>
                  </a:lnTo>
                  <a:lnTo>
                    <a:pt x="4038" y="116"/>
                  </a:lnTo>
                  <a:lnTo>
                    <a:pt x="4039" y="116"/>
                  </a:lnTo>
                  <a:lnTo>
                    <a:pt x="4039" y="118"/>
                  </a:lnTo>
                  <a:lnTo>
                    <a:pt x="4043" y="120"/>
                  </a:lnTo>
                  <a:lnTo>
                    <a:pt x="4044" y="120"/>
                  </a:lnTo>
                  <a:lnTo>
                    <a:pt x="4046" y="120"/>
                  </a:lnTo>
                  <a:lnTo>
                    <a:pt x="4048" y="120"/>
                  </a:lnTo>
                  <a:lnTo>
                    <a:pt x="4049" y="121"/>
                  </a:lnTo>
                  <a:lnTo>
                    <a:pt x="4051" y="121"/>
                  </a:lnTo>
                  <a:lnTo>
                    <a:pt x="4054" y="123"/>
                  </a:lnTo>
                  <a:lnTo>
                    <a:pt x="4056" y="125"/>
                  </a:lnTo>
                  <a:lnTo>
                    <a:pt x="4056" y="126"/>
                  </a:lnTo>
                  <a:lnTo>
                    <a:pt x="4056" y="133"/>
                  </a:lnTo>
                  <a:lnTo>
                    <a:pt x="4049" y="133"/>
                  </a:lnTo>
                  <a:lnTo>
                    <a:pt x="4048" y="133"/>
                  </a:lnTo>
                  <a:lnTo>
                    <a:pt x="4046" y="133"/>
                  </a:lnTo>
                  <a:lnTo>
                    <a:pt x="4043" y="131"/>
                  </a:lnTo>
                  <a:lnTo>
                    <a:pt x="4039" y="129"/>
                  </a:lnTo>
                  <a:lnTo>
                    <a:pt x="4038" y="129"/>
                  </a:lnTo>
                  <a:lnTo>
                    <a:pt x="4036" y="128"/>
                  </a:lnTo>
                  <a:lnTo>
                    <a:pt x="4034" y="128"/>
                  </a:lnTo>
                  <a:lnTo>
                    <a:pt x="4033" y="128"/>
                  </a:lnTo>
                  <a:lnTo>
                    <a:pt x="4030" y="128"/>
                  </a:lnTo>
                  <a:lnTo>
                    <a:pt x="4026" y="128"/>
                  </a:lnTo>
                  <a:lnTo>
                    <a:pt x="4025" y="128"/>
                  </a:lnTo>
                  <a:lnTo>
                    <a:pt x="4021" y="128"/>
                  </a:lnTo>
                  <a:lnTo>
                    <a:pt x="4018" y="129"/>
                  </a:lnTo>
                  <a:lnTo>
                    <a:pt x="4016" y="129"/>
                  </a:lnTo>
                  <a:lnTo>
                    <a:pt x="4013" y="129"/>
                  </a:lnTo>
                  <a:lnTo>
                    <a:pt x="4010" y="129"/>
                  </a:lnTo>
                  <a:lnTo>
                    <a:pt x="4007" y="128"/>
                  </a:lnTo>
                  <a:lnTo>
                    <a:pt x="4003" y="128"/>
                  </a:lnTo>
                  <a:lnTo>
                    <a:pt x="4000" y="128"/>
                  </a:lnTo>
                  <a:lnTo>
                    <a:pt x="4003" y="126"/>
                  </a:lnTo>
                  <a:lnTo>
                    <a:pt x="4007" y="125"/>
                  </a:lnTo>
                  <a:lnTo>
                    <a:pt x="4010" y="121"/>
                  </a:lnTo>
                  <a:lnTo>
                    <a:pt x="4013" y="120"/>
                  </a:lnTo>
                  <a:lnTo>
                    <a:pt x="4015" y="120"/>
                  </a:lnTo>
                  <a:lnTo>
                    <a:pt x="4018" y="120"/>
                  </a:lnTo>
                  <a:lnTo>
                    <a:pt x="4018" y="118"/>
                  </a:lnTo>
                  <a:lnTo>
                    <a:pt x="4018" y="118"/>
                  </a:lnTo>
                  <a:lnTo>
                    <a:pt x="4020" y="116"/>
                  </a:lnTo>
                  <a:lnTo>
                    <a:pt x="4020" y="115"/>
                  </a:lnTo>
                  <a:lnTo>
                    <a:pt x="4021" y="115"/>
                  </a:lnTo>
                  <a:lnTo>
                    <a:pt x="4025" y="113"/>
                  </a:lnTo>
                  <a:lnTo>
                    <a:pt x="4028" y="113"/>
                  </a:lnTo>
                  <a:lnTo>
                    <a:pt x="4031" y="113"/>
                  </a:lnTo>
                  <a:lnTo>
                    <a:pt x="4034" y="113"/>
                  </a:lnTo>
                  <a:lnTo>
                    <a:pt x="4036" y="113"/>
                  </a:lnTo>
                  <a:close/>
                  <a:moveTo>
                    <a:pt x="415" y="107"/>
                  </a:moveTo>
                  <a:lnTo>
                    <a:pt x="420" y="113"/>
                  </a:lnTo>
                  <a:lnTo>
                    <a:pt x="422" y="113"/>
                  </a:lnTo>
                  <a:lnTo>
                    <a:pt x="422" y="115"/>
                  </a:lnTo>
                  <a:lnTo>
                    <a:pt x="425" y="116"/>
                  </a:lnTo>
                  <a:lnTo>
                    <a:pt x="427" y="118"/>
                  </a:lnTo>
                  <a:lnTo>
                    <a:pt x="430" y="121"/>
                  </a:lnTo>
                  <a:lnTo>
                    <a:pt x="432" y="123"/>
                  </a:lnTo>
                  <a:lnTo>
                    <a:pt x="433" y="126"/>
                  </a:lnTo>
                  <a:lnTo>
                    <a:pt x="433" y="128"/>
                  </a:lnTo>
                  <a:lnTo>
                    <a:pt x="433" y="129"/>
                  </a:lnTo>
                  <a:lnTo>
                    <a:pt x="432" y="129"/>
                  </a:lnTo>
                  <a:lnTo>
                    <a:pt x="419" y="136"/>
                  </a:lnTo>
                  <a:lnTo>
                    <a:pt x="428" y="143"/>
                  </a:lnTo>
                  <a:lnTo>
                    <a:pt x="440" y="152"/>
                  </a:lnTo>
                  <a:lnTo>
                    <a:pt x="446" y="162"/>
                  </a:lnTo>
                  <a:lnTo>
                    <a:pt x="438" y="175"/>
                  </a:lnTo>
                  <a:lnTo>
                    <a:pt x="420" y="175"/>
                  </a:lnTo>
                  <a:lnTo>
                    <a:pt x="420" y="177"/>
                  </a:lnTo>
                  <a:lnTo>
                    <a:pt x="419" y="179"/>
                  </a:lnTo>
                  <a:lnTo>
                    <a:pt x="417" y="180"/>
                  </a:lnTo>
                  <a:lnTo>
                    <a:pt x="414" y="182"/>
                  </a:lnTo>
                  <a:lnTo>
                    <a:pt x="412" y="185"/>
                  </a:lnTo>
                  <a:lnTo>
                    <a:pt x="409" y="185"/>
                  </a:lnTo>
                  <a:lnTo>
                    <a:pt x="409" y="185"/>
                  </a:lnTo>
                  <a:lnTo>
                    <a:pt x="405" y="183"/>
                  </a:lnTo>
                  <a:lnTo>
                    <a:pt x="402" y="182"/>
                  </a:lnTo>
                  <a:lnTo>
                    <a:pt x="399" y="182"/>
                  </a:lnTo>
                  <a:lnTo>
                    <a:pt x="396" y="180"/>
                  </a:lnTo>
                  <a:lnTo>
                    <a:pt x="392" y="179"/>
                  </a:lnTo>
                  <a:lnTo>
                    <a:pt x="391" y="177"/>
                  </a:lnTo>
                  <a:lnTo>
                    <a:pt x="391" y="174"/>
                  </a:lnTo>
                  <a:lnTo>
                    <a:pt x="389" y="172"/>
                  </a:lnTo>
                  <a:lnTo>
                    <a:pt x="387" y="169"/>
                  </a:lnTo>
                  <a:lnTo>
                    <a:pt x="387" y="167"/>
                  </a:lnTo>
                  <a:lnTo>
                    <a:pt x="386" y="164"/>
                  </a:lnTo>
                  <a:lnTo>
                    <a:pt x="386" y="164"/>
                  </a:lnTo>
                  <a:lnTo>
                    <a:pt x="371" y="161"/>
                  </a:lnTo>
                  <a:lnTo>
                    <a:pt x="363" y="156"/>
                  </a:lnTo>
                  <a:lnTo>
                    <a:pt x="351" y="147"/>
                  </a:lnTo>
                  <a:lnTo>
                    <a:pt x="353" y="139"/>
                  </a:lnTo>
                  <a:lnTo>
                    <a:pt x="363" y="139"/>
                  </a:lnTo>
                  <a:lnTo>
                    <a:pt x="363" y="139"/>
                  </a:lnTo>
                  <a:lnTo>
                    <a:pt x="365" y="141"/>
                  </a:lnTo>
                  <a:lnTo>
                    <a:pt x="366" y="143"/>
                  </a:lnTo>
                  <a:lnTo>
                    <a:pt x="369" y="144"/>
                  </a:lnTo>
                  <a:lnTo>
                    <a:pt x="371" y="146"/>
                  </a:lnTo>
                  <a:lnTo>
                    <a:pt x="373" y="147"/>
                  </a:lnTo>
                  <a:lnTo>
                    <a:pt x="376" y="147"/>
                  </a:lnTo>
                  <a:lnTo>
                    <a:pt x="378" y="147"/>
                  </a:lnTo>
                  <a:lnTo>
                    <a:pt x="379" y="146"/>
                  </a:lnTo>
                  <a:lnTo>
                    <a:pt x="381" y="144"/>
                  </a:lnTo>
                  <a:lnTo>
                    <a:pt x="381" y="144"/>
                  </a:lnTo>
                  <a:lnTo>
                    <a:pt x="386" y="133"/>
                  </a:lnTo>
                  <a:lnTo>
                    <a:pt x="374" y="123"/>
                  </a:lnTo>
                  <a:lnTo>
                    <a:pt x="373" y="115"/>
                  </a:lnTo>
                  <a:lnTo>
                    <a:pt x="384" y="111"/>
                  </a:lnTo>
                  <a:lnTo>
                    <a:pt x="396" y="116"/>
                  </a:lnTo>
                  <a:lnTo>
                    <a:pt x="401" y="116"/>
                  </a:lnTo>
                  <a:lnTo>
                    <a:pt x="402" y="107"/>
                  </a:lnTo>
                  <a:lnTo>
                    <a:pt x="415" y="107"/>
                  </a:lnTo>
                  <a:close/>
                  <a:moveTo>
                    <a:pt x="491" y="103"/>
                  </a:moveTo>
                  <a:lnTo>
                    <a:pt x="505" y="108"/>
                  </a:lnTo>
                  <a:lnTo>
                    <a:pt x="518" y="108"/>
                  </a:lnTo>
                  <a:lnTo>
                    <a:pt x="522" y="110"/>
                  </a:lnTo>
                  <a:lnTo>
                    <a:pt x="525" y="110"/>
                  </a:lnTo>
                  <a:lnTo>
                    <a:pt x="527" y="111"/>
                  </a:lnTo>
                  <a:lnTo>
                    <a:pt x="530" y="113"/>
                  </a:lnTo>
                  <a:lnTo>
                    <a:pt x="532" y="115"/>
                  </a:lnTo>
                  <a:lnTo>
                    <a:pt x="533" y="115"/>
                  </a:lnTo>
                  <a:lnTo>
                    <a:pt x="523" y="126"/>
                  </a:lnTo>
                  <a:lnTo>
                    <a:pt x="515" y="139"/>
                  </a:lnTo>
                  <a:lnTo>
                    <a:pt x="507" y="146"/>
                  </a:lnTo>
                  <a:lnTo>
                    <a:pt x="491" y="143"/>
                  </a:lnTo>
                  <a:lnTo>
                    <a:pt x="489" y="154"/>
                  </a:lnTo>
                  <a:lnTo>
                    <a:pt x="479" y="161"/>
                  </a:lnTo>
                  <a:lnTo>
                    <a:pt x="464" y="162"/>
                  </a:lnTo>
                  <a:lnTo>
                    <a:pt x="463" y="161"/>
                  </a:lnTo>
                  <a:lnTo>
                    <a:pt x="463" y="157"/>
                  </a:lnTo>
                  <a:lnTo>
                    <a:pt x="461" y="154"/>
                  </a:lnTo>
                  <a:lnTo>
                    <a:pt x="461" y="149"/>
                  </a:lnTo>
                  <a:lnTo>
                    <a:pt x="460" y="146"/>
                  </a:lnTo>
                  <a:lnTo>
                    <a:pt x="460" y="144"/>
                  </a:lnTo>
                  <a:lnTo>
                    <a:pt x="460" y="143"/>
                  </a:lnTo>
                  <a:lnTo>
                    <a:pt x="460" y="123"/>
                  </a:lnTo>
                  <a:lnTo>
                    <a:pt x="460" y="123"/>
                  </a:lnTo>
                  <a:lnTo>
                    <a:pt x="463" y="121"/>
                  </a:lnTo>
                  <a:lnTo>
                    <a:pt x="466" y="120"/>
                  </a:lnTo>
                  <a:lnTo>
                    <a:pt x="468" y="118"/>
                  </a:lnTo>
                  <a:lnTo>
                    <a:pt x="469" y="115"/>
                  </a:lnTo>
                  <a:lnTo>
                    <a:pt x="469" y="111"/>
                  </a:lnTo>
                  <a:lnTo>
                    <a:pt x="469" y="110"/>
                  </a:lnTo>
                  <a:lnTo>
                    <a:pt x="468" y="107"/>
                  </a:lnTo>
                  <a:lnTo>
                    <a:pt x="469" y="105"/>
                  </a:lnTo>
                  <a:lnTo>
                    <a:pt x="469" y="105"/>
                  </a:lnTo>
                  <a:lnTo>
                    <a:pt x="473" y="105"/>
                  </a:lnTo>
                  <a:lnTo>
                    <a:pt x="478" y="105"/>
                  </a:lnTo>
                  <a:lnTo>
                    <a:pt x="481" y="105"/>
                  </a:lnTo>
                  <a:lnTo>
                    <a:pt x="486" y="105"/>
                  </a:lnTo>
                  <a:lnTo>
                    <a:pt x="489" y="103"/>
                  </a:lnTo>
                  <a:lnTo>
                    <a:pt x="491" y="103"/>
                  </a:lnTo>
                  <a:close/>
                  <a:moveTo>
                    <a:pt x="3933" y="100"/>
                  </a:moveTo>
                  <a:lnTo>
                    <a:pt x="3936" y="100"/>
                  </a:lnTo>
                  <a:lnTo>
                    <a:pt x="3938" y="102"/>
                  </a:lnTo>
                  <a:lnTo>
                    <a:pt x="3939" y="103"/>
                  </a:lnTo>
                  <a:lnTo>
                    <a:pt x="3939" y="107"/>
                  </a:lnTo>
                  <a:lnTo>
                    <a:pt x="3943" y="110"/>
                  </a:lnTo>
                  <a:lnTo>
                    <a:pt x="3944" y="113"/>
                  </a:lnTo>
                  <a:lnTo>
                    <a:pt x="3946" y="113"/>
                  </a:lnTo>
                  <a:lnTo>
                    <a:pt x="3948" y="115"/>
                  </a:lnTo>
                  <a:lnTo>
                    <a:pt x="3949" y="115"/>
                  </a:lnTo>
                  <a:lnTo>
                    <a:pt x="3951" y="115"/>
                  </a:lnTo>
                  <a:lnTo>
                    <a:pt x="3953" y="116"/>
                  </a:lnTo>
                  <a:lnTo>
                    <a:pt x="3953" y="118"/>
                  </a:lnTo>
                  <a:lnTo>
                    <a:pt x="3953" y="118"/>
                  </a:lnTo>
                  <a:lnTo>
                    <a:pt x="3939" y="118"/>
                  </a:lnTo>
                  <a:lnTo>
                    <a:pt x="3939" y="115"/>
                  </a:lnTo>
                  <a:lnTo>
                    <a:pt x="3939" y="113"/>
                  </a:lnTo>
                  <a:lnTo>
                    <a:pt x="3938" y="111"/>
                  </a:lnTo>
                  <a:lnTo>
                    <a:pt x="3938" y="110"/>
                  </a:lnTo>
                  <a:lnTo>
                    <a:pt x="3935" y="107"/>
                  </a:lnTo>
                  <a:lnTo>
                    <a:pt x="3933" y="103"/>
                  </a:lnTo>
                  <a:lnTo>
                    <a:pt x="3933" y="102"/>
                  </a:lnTo>
                  <a:lnTo>
                    <a:pt x="3933" y="100"/>
                  </a:lnTo>
                  <a:close/>
                  <a:moveTo>
                    <a:pt x="4002" y="100"/>
                  </a:moveTo>
                  <a:lnTo>
                    <a:pt x="4008" y="100"/>
                  </a:lnTo>
                  <a:lnTo>
                    <a:pt x="4010" y="100"/>
                  </a:lnTo>
                  <a:lnTo>
                    <a:pt x="4011" y="100"/>
                  </a:lnTo>
                  <a:lnTo>
                    <a:pt x="4015" y="102"/>
                  </a:lnTo>
                  <a:lnTo>
                    <a:pt x="4016" y="102"/>
                  </a:lnTo>
                  <a:lnTo>
                    <a:pt x="4018" y="102"/>
                  </a:lnTo>
                  <a:lnTo>
                    <a:pt x="4020" y="102"/>
                  </a:lnTo>
                  <a:lnTo>
                    <a:pt x="4021" y="103"/>
                  </a:lnTo>
                  <a:lnTo>
                    <a:pt x="4020" y="105"/>
                  </a:lnTo>
                  <a:lnTo>
                    <a:pt x="4020" y="105"/>
                  </a:lnTo>
                  <a:lnTo>
                    <a:pt x="4020" y="107"/>
                  </a:lnTo>
                  <a:lnTo>
                    <a:pt x="4018" y="107"/>
                  </a:lnTo>
                  <a:lnTo>
                    <a:pt x="4016" y="108"/>
                  </a:lnTo>
                  <a:lnTo>
                    <a:pt x="4015" y="108"/>
                  </a:lnTo>
                  <a:lnTo>
                    <a:pt x="4013" y="108"/>
                  </a:lnTo>
                  <a:lnTo>
                    <a:pt x="4010" y="108"/>
                  </a:lnTo>
                  <a:lnTo>
                    <a:pt x="4007" y="107"/>
                  </a:lnTo>
                  <a:lnTo>
                    <a:pt x="4005" y="107"/>
                  </a:lnTo>
                  <a:lnTo>
                    <a:pt x="4003" y="107"/>
                  </a:lnTo>
                  <a:lnTo>
                    <a:pt x="4002" y="105"/>
                  </a:lnTo>
                  <a:lnTo>
                    <a:pt x="4000" y="103"/>
                  </a:lnTo>
                  <a:lnTo>
                    <a:pt x="4002" y="102"/>
                  </a:lnTo>
                  <a:lnTo>
                    <a:pt x="4002" y="100"/>
                  </a:lnTo>
                  <a:close/>
                  <a:moveTo>
                    <a:pt x="50" y="93"/>
                  </a:moveTo>
                  <a:lnTo>
                    <a:pt x="72" y="95"/>
                  </a:lnTo>
                  <a:lnTo>
                    <a:pt x="88" y="102"/>
                  </a:lnTo>
                  <a:lnTo>
                    <a:pt x="106" y="107"/>
                  </a:lnTo>
                  <a:lnTo>
                    <a:pt x="121" y="102"/>
                  </a:lnTo>
                  <a:lnTo>
                    <a:pt x="134" y="102"/>
                  </a:lnTo>
                  <a:lnTo>
                    <a:pt x="155" y="115"/>
                  </a:lnTo>
                  <a:lnTo>
                    <a:pt x="157" y="125"/>
                  </a:lnTo>
                  <a:lnTo>
                    <a:pt x="140" y="131"/>
                  </a:lnTo>
                  <a:lnTo>
                    <a:pt x="111" y="141"/>
                  </a:lnTo>
                  <a:lnTo>
                    <a:pt x="111" y="143"/>
                  </a:lnTo>
                  <a:lnTo>
                    <a:pt x="109" y="144"/>
                  </a:lnTo>
                  <a:lnTo>
                    <a:pt x="106" y="146"/>
                  </a:lnTo>
                  <a:lnTo>
                    <a:pt x="104" y="147"/>
                  </a:lnTo>
                  <a:lnTo>
                    <a:pt x="103" y="151"/>
                  </a:lnTo>
                  <a:lnTo>
                    <a:pt x="101" y="152"/>
                  </a:lnTo>
                  <a:lnTo>
                    <a:pt x="99" y="154"/>
                  </a:lnTo>
                  <a:lnTo>
                    <a:pt x="98" y="156"/>
                  </a:lnTo>
                  <a:lnTo>
                    <a:pt x="94" y="157"/>
                  </a:lnTo>
                  <a:lnTo>
                    <a:pt x="91" y="159"/>
                  </a:lnTo>
                  <a:lnTo>
                    <a:pt x="90" y="161"/>
                  </a:lnTo>
                  <a:lnTo>
                    <a:pt x="86" y="161"/>
                  </a:lnTo>
                  <a:lnTo>
                    <a:pt x="86" y="162"/>
                  </a:lnTo>
                  <a:lnTo>
                    <a:pt x="81" y="177"/>
                  </a:lnTo>
                  <a:lnTo>
                    <a:pt x="72" y="183"/>
                  </a:lnTo>
                  <a:lnTo>
                    <a:pt x="55" y="183"/>
                  </a:lnTo>
                  <a:lnTo>
                    <a:pt x="42" y="195"/>
                  </a:lnTo>
                  <a:lnTo>
                    <a:pt x="27" y="175"/>
                  </a:lnTo>
                  <a:lnTo>
                    <a:pt x="0" y="167"/>
                  </a:lnTo>
                  <a:lnTo>
                    <a:pt x="21" y="139"/>
                  </a:lnTo>
                  <a:lnTo>
                    <a:pt x="26" y="118"/>
                  </a:lnTo>
                  <a:lnTo>
                    <a:pt x="22" y="103"/>
                  </a:lnTo>
                  <a:lnTo>
                    <a:pt x="22" y="97"/>
                  </a:lnTo>
                  <a:lnTo>
                    <a:pt x="50" y="93"/>
                  </a:lnTo>
                  <a:close/>
                  <a:moveTo>
                    <a:pt x="427" y="89"/>
                  </a:moveTo>
                  <a:lnTo>
                    <a:pt x="432" y="97"/>
                  </a:lnTo>
                  <a:lnTo>
                    <a:pt x="420" y="97"/>
                  </a:lnTo>
                  <a:lnTo>
                    <a:pt x="427" y="89"/>
                  </a:lnTo>
                  <a:close/>
                  <a:moveTo>
                    <a:pt x="325" y="66"/>
                  </a:moveTo>
                  <a:lnTo>
                    <a:pt x="327" y="66"/>
                  </a:lnTo>
                  <a:lnTo>
                    <a:pt x="330" y="67"/>
                  </a:lnTo>
                  <a:lnTo>
                    <a:pt x="332" y="69"/>
                  </a:lnTo>
                  <a:lnTo>
                    <a:pt x="333" y="69"/>
                  </a:lnTo>
                  <a:lnTo>
                    <a:pt x="335" y="71"/>
                  </a:lnTo>
                  <a:lnTo>
                    <a:pt x="333" y="74"/>
                  </a:lnTo>
                  <a:lnTo>
                    <a:pt x="333" y="75"/>
                  </a:lnTo>
                  <a:lnTo>
                    <a:pt x="332" y="77"/>
                  </a:lnTo>
                  <a:lnTo>
                    <a:pt x="330" y="79"/>
                  </a:lnTo>
                  <a:lnTo>
                    <a:pt x="320" y="79"/>
                  </a:lnTo>
                  <a:lnTo>
                    <a:pt x="317" y="71"/>
                  </a:lnTo>
                  <a:lnTo>
                    <a:pt x="319" y="71"/>
                  </a:lnTo>
                  <a:lnTo>
                    <a:pt x="320" y="71"/>
                  </a:lnTo>
                  <a:lnTo>
                    <a:pt x="322" y="69"/>
                  </a:lnTo>
                  <a:lnTo>
                    <a:pt x="322" y="69"/>
                  </a:lnTo>
                  <a:lnTo>
                    <a:pt x="324" y="67"/>
                  </a:lnTo>
                  <a:lnTo>
                    <a:pt x="324" y="66"/>
                  </a:lnTo>
                  <a:lnTo>
                    <a:pt x="325" y="66"/>
                  </a:lnTo>
                  <a:close/>
                  <a:moveTo>
                    <a:pt x="474" y="61"/>
                  </a:moveTo>
                  <a:lnTo>
                    <a:pt x="481" y="69"/>
                  </a:lnTo>
                  <a:lnTo>
                    <a:pt x="491" y="75"/>
                  </a:lnTo>
                  <a:lnTo>
                    <a:pt x="487" y="87"/>
                  </a:lnTo>
                  <a:lnTo>
                    <a:pt x="479" y="92"/>
                  </a:lnTo>
                  <a:lnTo>
                    <a:pt x="468" y="87"/>
                  </a:lnTo>
                  <a:lnTo>
                    <a:pt x="456" y="87"/>
                  </a:lnTo>
                  <a:lnTo>
                    <a:pt x="445" y="77"/>
                  </a:lnTo>
                  <a:lnTo>
                    <a:pt x="448" y="69"/>
                  </a:lnTo>
                  <a:lnTo>
                    <a:pt x="464" y="62"/>
                  </a:lnTo>
                  <a:lnTo>
                    <a:pt x="474" y="61"/>
                  </a:lnTo>
                  <a:close/>
                  <a:moveTo>
                    <a:pt x="4098" y="61"/>
                  </a:moveTo>
                  <a:lnTo>
                    <a:pt x="4100" y="64"/>
                  </a:lnTo>
                  <a:lnTo>
                    <a:pt x="4102" y="66"/>
                  </a:lnTo>
                  <a:lnTo>
                    <a:pt x="4105" y="69"/>
                  </a:lnTo>
                  <a:lnTo>
                    <a:pt x="4106" y="69"/>
                  </a:lnTo>
                  <a:lnTo>
                    <a:pt x="4110" y="69"/>
                  </a:lnTo>
                  <a:lnTo>
                    <a:pt x="4111" y="69"/>
                  </a:lnTo>
                  <a:lnTo>
                    <a:pt x="4115" y="69"/>
                  </a:lnTo>
                  <a:lnTo>
                    <a:pt x="4115" y="67"/>
                  </a:lnTo>
                  <a:lnTo>
                    <a:pt x="4115" y="66"/>
                  </a:lnTo>
                  <a:lnTo>
                    <a:pt x="4115" y="66"/>
                  </a:lnTo>
                  <a:lnTo>
                    <a:pt x="4116" y="66"/>
                  </a:lnTo>
                  <a:lnTo>
                    <a:pt x="4118" y="64"/>
                  </a:lnTo>
                  <a:lnTo>
                    <a:pt x="4121" y="64"/>
                  </a:lnTo>
                  <a:lnTo>
                    <a:pt x="4124" y="66"/>
                  </a:lnTo>
                  <a:lnTo>
                    <a:pt x="4128" y="66"/>
                  </a:lnTo>
                  <a:lnTo>
                    <a:pt x="4128" y="74"/>
                  </a:lnTo>
                  <a:lnTo>
                    <a:pt x="4129" y="74"/>
                  </a:lnTo>
                  <a:lnTo>
                    <a:pt x="4131" y="74"/>
                  </a:lnTo>
                  <a:lnTo>
                    <a:pt x="4136" y="74"/>
                  </a:lnTo>
                  <a:lnTo>
                    <a:pt x="4138" y="74"/>
                  </a:lnTo>
                  <a:lnTo>
                    <a:pt x="4139" y="74"/>
                  </a:lnTo>
                  <a:lnTo>
                    <a:pt x="4141" y="74"/>
                  </a:lnTo>
                  <a:lnTo>
                    <a:pt x="4144" y="74"/>
                  </a:lnTo>
                  <a:lnTo>
                    <a:pt x="4147" y="74"/>
                  </a:lnTo>
                  <a:lnTo>
                    <a:pt x="4149" y="72"/>
                  </a:lnTo>
                  <a:lnTo>
                    <a:pt x="4151" y="72"/>
                  </a:lnTo>
                  <a:lnTo>
                    <a:pt x="4156" y="72"/>
                  </a:lnTo>
                  <a:lnTo>
                    <a:pt x="4159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5"/>
                  </a:lnTo>
                  <a:lnTo>
                    <a:pt x="4162" y="77"/>
                  </a:lnTo>
                  <a:lnTo>
                    <a:pt x="4162" y="84"/>
                  </a:lnTo>
                  <a:lnTo>
                    <a:pt x="4160" y="84"/>
                  </a:lnTo>
                  <a:lnTo>
                    <a:pt x="4157" y="84"/>
                  </a:lnTo>
                  <a:lnTo>
                    <a:pt x="4156" y="84"/>
                  </a:lnTo>
                  <a:lnTo>
                    <a:pt x="4154" y="84"/>
                  </a:lnTo>
                  <a:lnTo>
                    <a:pt x="4154" y="84"/>
                  </a:lnTo>
                  <a:lnTo>
                    <a:pt x="4152" y="85"/>
                  </a:lnTo>
                  <a:lnTo>
                    <a:pt x="4152" y="87"/>
                  </a:lnTo>
                  <a:lnTo>
                    <a:pt x="4151" y="89"/>
                  </a:lnTo>
                  <a:lnTo>
                    <a:pt x="4151" y="89"/>
                  </a:lnTo>
                  <a:lnTo>
                    <a:pt x="4149" y="90"/>
                  </a:lnTo>
                  <a:lnTo>
                    <a:pt x="4147" y="90"/>
                  </a:lnTo>
                  <a:lnTo>
                    <a:pt x="4146" y="90"/>
                  </a:lnTo>
                  <a:lnTo>
                    <a:pt x="4142" y="90"/>
                  </a:lnTo>
                  <a:lnTo>
                    <a:pt x="4139" y="90"/>
                  </a:lnTo>
                  <a:lnTo>
                    <a:pt x="4136" y="90"/>
                  </a:lnTo>
                  <a:lnTo>
                    <a:pt x="4134" y="89"/>
                  </a:lnTo>
                  <a:lnTo>
                    <a:pt x="4133" y="89"/>
                  </a:lnTo>
                  <a:lnTo>
                    <a:pt x="4131" y="89"/>
                  </a:lnTo>
                  <a:lnTo>
                    <a:pt x="4129" y="87"/>
                  </a:lnTo>
                  <a:lnTo>
                    <a:pt x="4129" y="87"/>
                  </a:lnTo>
                  <a:lnTo>
                    <a:pt x="4128" y="85"/>
                  </a:lnTo>
                  <a:lnTo>
                    <a:pt x="4126" y="84"/>
                  </a:lnTo>
                  <a:lnTo>
                    <a:pt x="4124" y="84"/>
                  </a:lnTo>
                  <a:lnTo>
                    <a:pt x="4123" y="82"/>
                  </a:lnTo>
                  <a:lnTo>
                    <a:pt x="4121" y="80"/>
                  </a:lnTo>
                  <a:lnTo>
                    <a:pt x="4118" y="82"/>
                  </a:lnTo>
                  <a:lnTo>
                    <a:pt x="4116" y="82"/>
                  </a:lnTo>
                  <a:lnTo>
                    <a:pt x="4113" y="84"/>
                  </a:lnTo>
                  <a:lnTo>
                    <a:pt x="4111" y="84"/>
                  </a:lnTo>
                  <a:lnTo>
                    <a:pt x="4108" y="84"/>
                  </a:lnTo>
                  <a:lnTo>
                    <a:pt x="4105" y="84"/>
                  </a:lnTo>
                  <a:lnTo>
                    <a:pt x="4103" y="82"/>
                  </a:lnTo>
                  <a:lnTo>
                    <a:pt x="4103" y="82"/>
                  </a:lnTo>
                  <a:lnTo>
                    <a:pt x="4102" y="80"/>
                  </a:lnTo>
                  <a:lnTo>
                    <a:pt x="4102" y="80"/>
                  </a:lnTo>
                  <a:lnTo>
                    <a:pt x="4098" y="79"/>
                  </a:lnTo>
                  <a:lnTo>
                    <a:pt x="4095" y="77"/>
                  </a:lnTo>
                  <a:lnTo>
                    <a:pt x="4095" y="77"/>
                  </a:lnTo>
                  <a:lnTo>
                    <a:pt x="4095" y="75"/>
                  </a:lnTo>
                  <a:lnTo>
                    <a:pt x="4095" y="75"/>
                  </a:lnTo>
                  <a:lnTo>
                    <a:pt x="4095" y="61"/>
                  </a:lnTo>
                  <a:lnTo>
                    <a:pt x="4098" y="61"/>
                  </a:lnTo>
                  <a:close/>
                  <a:moveTo>
                    <a:pt x="3935" y="56"/>
                  </a:moveTo>
                  <a:lnTo>
                    <a:pt x="3935" y="56"/>
                  </a:lnTo>
                  <a:lnTo>
                    <a:pt x="3936" y="56"/>
                  </a:lnTo>
                  <a:lnTo>
                    <a:pt x="3938" y="57"/>
                  </a:lnTo>
                  <a:lnTo>
                    <a:pt x="3939" y="57"/>
                  </a:lnTo>
                  <a:lnTo>
                    <a:pt x="3941" y="57"/>
                  </a:lnTo>
                  <a:lnTo>
                    <a:pt x="3941" y="61"/>
                  </a:lnTo>
                  <a:lnTo>
                    <a:pt x="3939" y="62"/>
                  </a:lnTo>
                  <a:lnTo>
                    <a:pt x="3941" y="64"/>
                  </a:lnTo>
                  <a:lnTo>
                    <a:pt x="3941" y="66"/>
                  </a:lnTo>
                  <a:lnTo>
                    <a:pt x="3939" y="67"/>
                  </a:lnTo>
                  <a:lnTo>
                    <a:pt x="3939" y="69"/>
                  </a:lnTo>
                  <a:lnTo>
                    <a:pt x="3938" y="69"/>
                  </a:lnTo>
                  <a:lnTo>
                    <a:pt x="3936" y="69"/>
                  </a:lnTo>
                  <a:lnTo>
                    <a:pt x="3935" y="67"/>
                  </a:lnTo>
                  <a:lnTo>
                    <a:pt x="3935" y="67"/>
                  </a:lnTo>
                  <a:lnTo>
                    <a:pt x="3933" y="66"/>
                  </a:lnTo>
                  <a:lnTo>
                    <a:pt x="3931" y="66"/>
                  </a:lnTo>
                  <a:lnTo>
                    <a:pt x="3931" y="64"/>
                  </a:lnTo>
                  <a:lnTo>
                    <a:pt x="3931" y="59"/>
                  </a:lnTo>
                  <a:lnTo>
                    <a:pt x="3931" y="57"/>
                  </a:lnTo>
                  <a:lnTo>
                    <a:pt x="3933" y="56"/>
                  </a:lnTo>
                  <a:lnTo>
                    <a:pt x="3935" y="56"/>
                  </a:lnTo>
                  <a:close/>
                  <a:moveTo>
                    <a:pt x="122" y="49"/>
                  </a:moveTo>
                  <a:lnTo>
                    <a:pt x="114" y="64"/>
                  </a:lnTo>
                  <a:lnTo>
                    <a:pt x="99" y="62"/>
                  </a:lnTo>
                  <a:lnTo>
                    <a:pt x="108" y="53"/>
                  </a:lnTo>
                  <a:lnTo>
                    <a:pt x="122" y="49"/>
                  </a:lnTo>
                  <a:close/>
                  <a:moveTo>
                    <a:pt x="3993" y="48"/>
                  </a:moveTo>
                  <a:lnTo>
                    <a:pt x="3995" y="48"/>
                  </a:lnTo>
                  <a:lnTo>
                    <a:pt x="3995" y="48"/>
                  </a:lnTo>
                  <a:lnTo>
                    <a:pt x="3995" y="49"/>
                  </a:lnTo>
                  <a:lnTo>
                    <a:pt x="3995" y="51"/>
                  </a:lnTo>
                  <a:lnTo>
                    <a:pt x="3997" y="51"/>
                  </a:lnTo>
                  <a:lnTo>
                    <a:pt x="3998" y="53"/>
                  </a:lnTo>
                  <a:lnTo>
                    <a:pt x="3998" y="54"/>
                  </a:lnTo>
                  <a:lnTo>
                    <a:pt x="4000" y="56"/>
                  </a:lnTo>
                  <a:lnTo>
                    <a:pt x="4000" y="56"/>
                  </a:lnTo>
                  <a:lnTo>
                    <a:pt x="4002" y="57"/>
                  </a:lnTo>
                  <a:lnTo>
                    <a:pt x="4002" y="59"/>
                  </a:lnTo>
                  <a:lnTo>
                    <a:pt x="4003" y="59"/>
                  </a:lnTo>
                  <a:lnTo>
                    <a:pt x="4005" y="59"/>
                  </a:lnTo>
                  <a:lnTo>
                    <a:pt x="4008" y="59"/>
                  </a:lnTo>
                  <a:lnTo>
                    <a:pt x="4011" y="59"/>
                  </a:lnTo>
                  <a:lnTo>
                    <a:pt x="4015" y="59"/>
                  </a:lnTo>
                  <a:lnTo>
                    <a:pt x="4018" y="59"/>
                  </a:lnTo>
                  <a:lnTo>
                    <a:pt x="4018" y="51"/>
                  </a:lnTo>
                  <a:lnTo>
                    <a:pt x="4020" y="49"/>
                  </a:lnTo>
                  <a:lnTo>
                    <a:pt x="4021" y="49"/>
                  </a:lnTo>
                  <a:lnTo>
                    <a:pt x="4025" y="49"/>
                  </a:lnTo>
                  <a:lnTo>
                    <a:pt x="4028" y="49"/>
                  </a:lnTo>
                  <a:lnTo>
                    <a:pt x="4030" y="51"/>
                  </a:lnTo>
                  <a:lnTo>
                    <a:pt x="4031" y="51"/>
                  </a:lnTo>
                  <a:lnTo>
                    <a:pt x="4034" y="51"/>
                  </a:lnTo>
                  <a:lnTo>
                    <a:pt x="4038" y="51"/>
                  </a:lnTo>
                  <a:lnTo>
                    <a:pt x="4038" y="53"/>
                  </a:lnTo>
                  <a:lnTo>
                    <a:pt x="4039" y="54"/>
                  </a:lnTo>
                  <a:lnTo>
                    <a:pt x="4038" y="56"/>
                  </a:lnTo>
                  <a:lnTo>
                    <a:pt x="4036" y="57"/>
                  </a:lnTo>
                  <a:lnTo>
                    <a:pt x="4036" y="61"/>
                  </a:lnTo>
                  <a:lnTo>
                    <a:pt x="4034" y="61"/>
                  </a:lnTo>
                  <a:lnTo>
                    <a:pt x="4033" y="62"/>
                  </a:lnTo>
                  <a:lnTo>
                    <a:pt x="4033" y="62"/>
                  </a:lnTo>
                  <a:lnTo>
                    <a:pt x="4033" y="72"/>
                  </a:lnTo>
                  <a:lnTo>
                    <a:pt x="4034" y="72"/>
                  </a:lnTo>
                  <a:lnTo>
                    <a:pt x="4036" y="72"/>
                  </a:lnTo>
                  <a:lnTo>
                    <a:pt x="4039" y="72"/>
                  </a:lnTo>
                  <a:lnTo>
                    <a:pt x="4043" y="72"/>
                  </a:lnTo>
                  <a:lnTo>
                    <a:pt x="4043" y="69"/>
                  </a:lnTo>
                  <a:lnTo>
                    <a:pt x="4043" y="66"/>
                  </a:lnTo>
                  <a:lnTo>
                    <a:pt x="4043" y="62"/>
                  </a:lnTo>
                  <a:lnTo>
                    <a:pt x="4044" y="61"/>
                  </a:lnTo>
                  <a:lnTo>
                    <a:pt x="4046" y="61"/>
                  </a:lnTo>
                  <a:lnTo>
                    <a:pt x="4046" y="59"/>
                  </a:lnTo>
                  <a:lnTo>
                    <a:pt x="4048" y="57"/>
                  </a:lnTo>
                  <a:lnTo>
                    <a:pt x="4048" y="56"/>
                  </a:lnTo>
                  <a:lnTo>
                    <a:pt x="4049" y="56"/>
                  </a:lnTo>
                  <a:lnTo>
                    <a:pt x="4051" y="54"/>
                  </a:lnTo>
                  <a:lnTo>
                    <a:pt x="4052" y="54"/>
                  </a:lnTo>
                  <a:lnTo>
                    <a:pt x="4054" y="54"/>
                  </a:lnTo>
                  <a:lnTo>
                    <a:pt x="4057" y="56"/>
                  </a:lnTo>
                  <a:lnTo>
                    <a:pt x="4061" y="56"/>
                  </a:lnTo>
                  <a:lnTo>
                    <a:pt x="4062" y="56"/>
                  </a:lnTo>
                  <a:lnTo>
                    <a:pt x="4066" y="56"/>
                  </a:lnTo>
                  <a:lnTo>
                    <a:pt x="4067" y="56"/>
                  </a:lnTo>
                  <a:lnTo>
                    <a:pt x="4069" y="56"/>
                  </a:lnTo>
                  <a:lnTo>
                    <a:pt x="4070" y="56"/>
                  </a:lnTo>
                  <a:lnTo>
                    <a:pt x="4070" y="57"/>
                  </a:lnTo>
                  <a:lnTo>
                    <a:pt x="4070" y="59"/>
                  </a:lnTo>
                  <a:lnTo>
                    <a:pt x="4072" y="59"/>
                  </a:lnTo>
                  <a:lnTo>
                    <a:pt x="4074" y="59"/>
                  </a:lnTo>
                  <a:lnTo>
                    <a:pt x="4077" y="59"/>
                  </a:lnTo>
                  <a:lnTo>
                    <a:pt x="4077" y="61"/>
                  </a:lnTo>
                  <a:lnTo>
                    <a:pt x="4077" y="62"/>
                  </a:lnTo>
                  <a:lnTo>
                    <a:pt x="4075" y="64"/>
                  </a:lnTo>
                  <a:lnTo>
                    <a:pt x="4075" y="66"/>
                  </a:lnTo>
                  <a:lnTo>
                    <a:pt x="4074" y="67"/>
                  </a:lnTo>
                  <a:lnTo>
                    <a:pt x="4072" y="69"/>
                  </a:lnTo>
                  <a:lnTo>
                    <a:pt x="4070" y="71"/>
                  </a:lnTo>
                  <a:lnTo>
                    <a:pt x="4070" y="72"/>
                  </a:lnTo>
                  <a:lnTo>
                    <a:pt x="4070" y="75"/>
                  </a:lnTo>
                  <a:lnTo>
                    <a:pt x="4070" y="77"/>
                  </a:lnTo>
                  <a:lnTo>
                    <a:pt x="4070" y="80"/>
                  </a:lnTo>
                  <a:lnTo>
                    <a:pt x="4057" y="80"/>
                  </a:lnTo>
                  <a:lnTo>
                    <a:pt x="4056" y="80"/>
                  </a:lnTo>
                  <a:lnTo>
                    <a:pt x="4054" y="80"/>
                  </a:lnTo>
                  <a:lnTo>
                    <a:pt x="4051" y="79"/>
                  </a:lnTo>
                  <a:lnTo>
                    <a:pt x="4051" y="79"/>
                  </a:lnTo>
                  <a:lnTo>
                    <a:pt x="4049" y="77"/>
                  </a:lnTo>
                  <a:lnTo>
                    <a:pt x="4048" y="77"/>
                  </a:lnTo>
                  <a:lnTo>
                    <a:pt x="4046" y="77"/>
                  </a:lnTo>
                  <a:lnTo>
                    <a:pt x="4044" y="77"/>
                  </a:lnTo>
                  <a:lnTo>
                    <a:pt x="4043" y="77"/>
                  </a:lnTo>
                  <a:lnTo>
                    <a:pt x="4041" y="79"/>
                  </a:lnTo>
                  <a:lnTo>
                    <a:pt x="4039" y="80"/>
                  </a:lnTo>
                  <a:lnTo>
                    <a:pt x="4038" y="82"/>
                  </a:lnTo>
                  <a:lnTo>
                    <a:pt x="4036" y="84"/>
                  </a:lnTo>
                  <a:lnTo>
                    <a:pt x="4033" y="84"/>
                  </a:lnTo>
                  <a:lnTo>
                    <a:pt x="4031" y="84"/>
                  </a:lnTo>
                  <a:lnTo>
                    <a:pt x="4030" y="84"/>
                  </a:lnTo>
                  <a:lnTo>
                    <a:pt x="4030" y="82"/>
                  </a:lnTo>
                  <a:lnTo>
                    <a:pt x="4028" y="82"/>
                  </a:lnTo>
                  <a:lnTo>
                    <a:pt x="4028" y="80"/>
                  </a:lnTo>
                  <a:lnTo>
                    <a:pt x="4026" y="80"/>
                  </a:lnTo>
                  <a:lnTo>
                    <a:pt x="4025" y="80"/>
                  </a:lnTo>
                  <a:lnTo>
                    <a:pt x="4023" y="80"/>
                  </a:lnTo>
                  <a:lnTo>
                    <a:pt x="4021" y="80"/>
                  </a:lnTo>
                  <a:lnTo>
                    <a:pt x="4021" y="82"/>
                  </a:lnTo>
                  <a:lnTo>
                    <a:pt x="4021" y="82"/>
                  </a:lnTo>
                  <a:lnTo>
                    <a:pt x="4021" y="84"/>
                  </a:lnTo>
                  <a:lnTo>
                    <a:pt x="4016" y="84"/>
                  </a:lnTo>
                  <a:lnTo>
                    <a:pt x="4013" y="84"/>
                  </a:lnTo>
                  <a:lnTo>
                    <a:pt x="4010" y="85"/>
                  </a:lnTo>
                  <a:lnTo>
                    <a:pt x="4007" y="85"/>
                  </a:lnTo>
                  <a:lnTo>
                    <a:pt x="4003" y="85"/>
                  </a:lnTo>
                  <a:lnTo>
                    <a:pt x="4000" y="85"/>
                  </a:lnTo>
                  <a:lnTo>
                    <a:pt x="3997" y="84"/>
                  </a:lnTo>
                  <a:lnTo>
                    <a:pt x="3995" y="80"/>
                  </a:lnTo>
                  <a:lnTo>
                    <a:pt x="3993" y="82"/>
                  </a:lnTo>
                  <a:lnTo>
                    <a:pt x="3993" y="84"/>
                  </a:lnTo>
                  <a:lnTo>
                    <a:pt x="3992" y="84"/>
                  </a:lnTo>
                  <a:lnTo>
                    <a:pt x="3992" y="85"/>
                  </a:lnTo>
                  <a:lnTo>
                    <a:pt x="3992" y="87"/>
                  </a:lnTo>
                  <a:lnTo>
                    <a:pt x="3992" y="92"/>
                  </a:lnTo>
                  <a:lnTo>
                    <a:pt x="3987" y="93"/>
                  </a:lnTo>
                  <a:lnTo>
                    <a:pt x="3984" y="93"/>
                  </a:lnTo>
                  <a:lnTo>
                    <a:pt x="3982" y="93"/>
                  </a:lnTo>
                  <a:lnTo>
                    <a:pt x="3979" y="93"/>
                  </a:lnTo>
                  <a:lnTo>
                    <a:pt x="3979" y="92"/>
                  </a:lnTo>
                  <a:lnTo>
                    <a:pt x="3977" y="90"/>
                  </a:lnTo>
                  <a:lnTo>
                    <a:pt x="3977" y="89"/>
                  </a:lnTo>
                  <a:lnTo>
                    <a:pt x="3975" y="85"/>
                  </a:lnTo>
                  <a:lnTo>
                    <a:pt x="3974" y="84"/>
                  </a:lnTo>
                  <a:lnTo>
                    <a:pt x="3971" y="82"/>
                  </a:lnTo>
                  <a:lnTo>
                    <a:pt x="3969" y="82"/>
                  </a:lnTo>
                  <a:lnTo>
                    <a:pt x="3967" y="82"/>
                  </a:lnTo>
                  <a:lnTo>
                    <a:pt x="3966" y="80"/>
                  </a:lnTo>
                  <a:lnTo>
                    <a:pt x="3964" y="80"/>
                  </a:lnTo>
                  <a:lnTo>
                    <a:pt x="3962" y="79"/>
                  </a:lnTo>
                  <a:lnTo>
                    <a:pt x="3961" y="79"/>
                  </a:lnTo>
                  <a:lnTo>
                    <a:pt x="3961" y="77"/>
                  </a:lnTo>
                  <a:lnTo>
                    <a:pt x="3959" y="75"/>
                  </a:lnTo>
                  <a:lnTo>
                    <a:pt x="3959" y="74"/>
                  </a:lnTo>
                  <a:lnTo>
                    <a:pt x="3957" y="72"/>
                  </a:lnTo>
                  <a:lnTo>
                    <a:pt x="3959" y="75"/>
                  </a:lnTo>
                  <a:lnTo>
                    <a:pt x="3961" y="72"/>
                  </a:lnTo>
                  <a:lnTo>
                    <a:pt x="3961" y="71"/>
                  </a:lnTo>
                  <a:lnTo>
                    <a:pt x="3961" y="69"/>
                  </a:lnTo>
                  <a:lnTo>
                    <a:pt x="3962" y="67"/>
                  </a:lnTo>
                  <a:lnTo>
                    <a:pt x="3962" y="64"/>
                  </a:lnTo>
                  <a:lnTo>
                    <a:pt x="3964" y="62"/>
                  </a:lnTo>
                  <a:lnTo>
                    <a:pt x="3964" y="61"/>
                  </a:lnTo>
                  <a:lnTo>
                    <a:pt x="3966" y="59"/>
                  </a:lnTo>
                  <a:lnTo>
                    <a:pt x="3967" y="56"/>
                  </a:lnTo>
                  <a:lnTo>
                    <a:pt x="3967" y="53"/>
                  </a:lnTo>
                  <a:lnTo>
                    <a:pt x="3967" y="51"/>
                  </a:lnTo>
                  <a:lnTo>
                    <a:pt x="3966" y="48"/>
                  </a:lnTo>
                  <a:lnTo>
                    <a:pt x="3972" y="48"/>
                  </a:lnTo>
                  <a:lnTo>
                    <a:pt x="3977" y="48"/>
                  </a:lnTo>
                  <a:lnTo>
                    <a:pt x="3982" y="48"/>
                  </a:lnTo>
                  <a:lnTo>
                    <a:pt x="3984" y="48"/>
                  </a:lnTo>
                  <a:lnTo>
                    <a:pt x="3985" y="48"/>
                  </a:lnTo>
                  <a:lnTo>
                    <a:pt x="3990" y="48"/>
                  </a:lnTo>
                  <a:lnTo>
                    <a:pt x="3992" y="48"/>
                  </a:lnTo>
                  <a:lnTo>
                    <a:pt x="3993" y="48"/>
                  </a:lnTo>
                  <a:close/>
                  <a:moveTo>
                    <a:pt x="512" y="28"/>
                  </a:moveTo>
                  <a:lnTo>
                    <a:pt x="532" y="28"/>
                  </a:lnTo>
                  <a:lnTo>
                    <a:pt x="538" y="39"/>
                  </a:lnTo>
                  <a:lnTo>
                    <a:pt x="540" y="51"/>
                  </a:lnTo>
                  <a:lnTo>
                    <a:pt x="554" y="62"/>
                  </a:lnTo>
                  <a:lnTo>
                    <a:pt x="572" y="62"/>
                  </a:lnTo>
                  <a:lnTo>
                    <a:pt x="594" y="66"/>
                  </a:lnTo>
                  <a:lnTo>
                    <a:pt x="610" y="64"/>
                  </a:lnTo>
                  <a:lnTo>
                    <a:pt x="635" y="59"/>
                  </a:lnTo>
                  <a:lnTo>
                    <a:pt x="651" y="54"/>
                  </a:lnTo>
                  <a:lnTo>
                    <a:pt x="672" y="59"/>
                  </a:lnTo>
                  <a:lnTo>
                    <a:pt x="694" y="64"/>
                  </a:lnTo>
                  <a:lnTo>
                    <a:pt x="695" y="77"/>
                  </a:lnTo>
                  <a:lnTo>
                    <a:pt x="695" y="77"/>
                  </a:lnTo>
                  <a:lnTo>
                    <a:pt x="694" y="77"/>
                  </a:lnTo>
                  <a:lnTo>
                    <a:pt x="690" y="79"/>
                  </a:lnTo>
                  <a:lnTo>
                    <a:pt x="689" y="80"/>
                  </a:lnTo>
                  <a:lnTo>
                    <a:pt x="687" y="82"/>
                  </a:lnTo>
                  <a:lnTo>
                    <a:pt x="687" y="84"/>
                  </a:lnTo>
                  <a:lnTo>
                    <a:pt x="687" y="87"/>
                  </a:lnTo>
                  <a:lnTo>
                    <a:pt x="689" y="89"/>
                  </a:lnTo>
                  <a:lnTo>
                    <a:pt x="687" y="90"/>
                  </a:lnTo>
                  <a:lnTo>
                    <a:pt x="685" y="90"/>
                  </a:lnTo>
                  <a:lnTo>
                    <a:pt x="684" y="90"/>
                  </a:lnTo>
                  <a:lnTo>
                    <a:pt x="679" y="92"/>
                  </a:lnTo>
                  <a:lnTo>
                    <a:pt x="676" y="92"/>
                  </a:lnTo>
                  <a:lnTo>
                    <a:pt x="671" y="92"/>
                  </a:lnTo>
                  <a:lnTo>
                    <a:pt x="667" y="92"/>
                  </a:lnTo>
                  <a:lnTo>
                    <a:pt x="664" y="93"/>
                  </a:lnTo>
                  <a:lnTo>
                    <a:pt x="662" y="93"/>
                  </a:lnTo>
                  <a:lnTo>
                    <a:pt x="649" y="93"/>
                  </a:lnTo>
                  <a:lnTo>
                    <a:pt x="641" y="87"/>
                  </a:lnTo>
                  <a:lnTo>
                    <a:pt x="636" y="93"/>
                  </a:lnTo>
                  <a:lnTo>
                    <a:pt x="625" y="97"/>
                  </a:lnTo>
                  <a:lnTo>
                    <a:pt x="599" y="97"/>
                  </a:lnTo>
                  <a:lnTo>
                    <a:pt x="597" y="97"/>
                  </a:lnTo>
                  <a:lnTo>
                    <a:pt x="594" y="97"/>
                  </a:lnTo>
                  <a:lnTo>
                    <a:pt x="590" y="97"/>
                  </a:lnTo>
                  <a:lnTo>
                    <a:pt x="586" y="97"/>
                  </a:lnTo>
                  <a:lnTo>
                    <a:pt x="582" y="97"/>
                  </a:lnTo>
                  <a:lnTo>
                    <a:pt x="577" y="97"/>
                  </a:lnTo>
                  <a:lnTo>
                    <a:pt x="576" y="95"/>
                  </a:lnTo>
                  <a:lnTo>
                    <a:pt x="572" y="93"/>
                  </a:lnTo>
                  <a:lnTo>
                    <a:pt x="571" y="92"/>
                  </a:lnTo>
                  <a:lnTo>
                    <a:pt x="568" y="89"/>
                  </a:lnTo>
                  <a:lnTo>
                    <a:pt x="564" y="87"/>
                  </a:lnTo>
                  <a:lnTo>
                    <a:pt x="563" y="85"/>
                  </a:lnTo>
                  <a:lnTo>
                    <a:pt x="561" y="85"/>
                  </a:lnTo>
                  <a:lnTo>
                    <a:pt x="551" y="92"/>
                  </a:lnTo>
                  <a:lnTo>
                    <a:pt x="530" y="93"/>
                  </a:lnTo>
                  <a:lnTo>
                    <a:pt x="515" y="84"/>
                  </a:lnTo>
                  <a:lnTo>
                    <a:pt x="507" y="74"/>
                  </a:lnTo>
                  <a:lnTo>
                    <a:pt x="514" y="61"/>
                  </a:lnTo>
                  <a:lnTo>
                    <a:pt x="514" y="61"/>
                  </a:lnTo>
                  <a:lnTo>
                    <a:pt x="512" y="59"/>
                  </a:lnTo>
                  <a:lnTo>
                    <a:pt x="510" y="56"/>
                  </a:lnTo>
                  <a:lnTo>
                    <a:pt x="507" y="53"/>
                  </a:lnTo>
                  <a:lnTo>
                    <a:pt x="505" y="49"/>
                  </a:lnTo>
                  <a:lnTo>
                    <a:pt x="505" y="46"/>
                  </a:lnTo>
                  <a:lnTo>
                    <a:pt x="504" y="44"/>
                  </a:lnTo>
                  <a:lnTo>
                    <a:pt x="502" y="41"/>
                  </a:lnTo>
                  <a:lnTo>
                    <a:pt x="502" y="38"/>
                  </a:lnTo>
                  <a:lnTo>
                    <a:pt x="500" y="33"/>
                  </a:lnTo>
                  <a:lnTo>
                    <a:pt x="499" y="31"/>
                  </a:lnTo>
                  <a:lnTo>
                    <a:pt x="499" y="30"/>
                  </a:lnTo>
                  <a:lnTo>
                    <a:pt x="512" y="28"/>
                  </a:lnTo>
                  <a:close/>
                  <a:moveTo>
                    <a:pt x="247" y="23"/>
                  </a:moveTo>
                  <a:lnTo>
                    <a:pt x="260" y="23"/>
                  </a:lnTo>
                  <a:lnTo>
                    <a:pt x="265" y="33"/>
                  </a:lnTo>
                  <a:lnTo>
                    <a:pt x="265" y="41"/>
                  </a:lnTo>
                  <a:lnTo>
                    <a:pt x="278" y="51"/>
                  </a:lnTo>
                  <a:lnTo>
                    <a:pt x="288" y="56"/>
                  </a:lnTo>
                  <a:lnTo>
                    <a:pt x="289" y="48"/>
                  </a:lnTo>
                  <a:lnTo>
                    <a:pt x="299" y="48"/>
                  </a:lnTo>
                  <a:lnTo>
                    <a:pt x="306" y="54"/>
                  </a:lnTo>
                  <a:lnTo>
                    <a:pt x="301" y="71"/>
                  </a:lnTo>
                  <a:lnTo>
                    <a:pt x="293" y="80"/>
                  </a:lnTo>
                  <a:lnTo>
                    <a:pt x="255" y="80"/>
                  </a:lnTo>
                  <a:lnTo>
                    <a:pt x="242" y="80"/>
                  </a:lnTo>
                  <a:lnTo>
                    <a:pt x="229" y="90"/>
                  </a:lnTo>
                  <a:lnTo>
                    <a:pt x="209" y="98"/>
                  </a:lnTo>
                  <a:lnTo>
                    <a:pt x="189" y="98"/>
                  </a:lnTo>
                  <a:lnTo>
                    <a:pt x="180" y="93"/>
                  </a:lnTo>
                  <a:lnTo>
                    <a:pt x="178" y="87"/>
                  </a:lnTo>
                  <a:lnTo>
                    <a:pt x="188" y="82"/>
                  </a:lnTo>
                  <a:lnTo>
                    <a:pt x="203" y="82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12" y="80"/>
                  </a:lnTo>
                  <a:lnTo>
                    <a:pt x="216" y="80"/>
                  </a:lnTo>
                  <a:lnTo>
                    <a:pt x="219" y="77"/>
                  </a:lnTo>
                  <a:lnTo>
                    <a:pt x="206" y="77"/>
                  </a:lnTo>
                  <a:lnTo>
                    <a:pt x="185" y="74"/>
                  </a:lnTo>
                  <a:lnTo>
                    <a:pt x="173" y="79"/>
                  </a:lnTo>
                  <a:lnTo>
                    <a:pt x="160" y="80"/>
                  </a:lnTo>
                  <a:lnTo>
                    <a:pt x="145" y="77"/>
                  </a:lnTo>
                  <a:lnTo>
                    <a:pt x="127" y="75"/>
                  </a:lnTo>
                  <a:lnTo>
                    <a:pt x="126" y="66"/>
                  </a:lnTo>
                  <a:lnTo>
                    <a:pt x="135" y="57"/>
                  </a:lnTo>
                  <a:lnTo>
                    <a:pt x="142" y="49"/>
                  </a:lnTo>
                  <a:lnTo>
                    <a:pt x="150" y="39"/>
                  </a:lnTo>
                  <a:lnTo>
                    <a:pt x="165" y="35"/>
                  </a:lnTo>
                  <a:lnTo>
                    <a:pt x="173" y="36"/>
                  </a:lnTo>
                  <a:lnTo>
                    <a:pt x="185" y="41"/>
                  </a:lnTo>
                  <a:lnTo>
                    <a:pt x="196" y="41"/>
                  </a:lnTo>
                  <a:lnTo>
                    <a:pt x="207" y="46"/>
                  </a:lnTo>
                  <a:lnTo>
                    <a:pt x="219" y="59"/>
                  </a:lnTo>
                  <a:lnTo>
                    <a:pt x="229" y="64"/>
                  </a:lnTo>
                  <a:lnTo>
                    <a:pt x="243" y="64"/>
                  </a:lnTo>
                  <a:lnTo>
                    <a:pt x="245" y="64"/>
                  </a:lnTo>
                  <a:lnTo>
                    <a:pt x="248" y="64"/>
                  </a:lnTo>
                  <a:lnTo>
                    <a:pt x="252" y="64"/>
                  </a:lnTo>
                  <a:lnTo>
                    <a:pt x="253" y="64"/>
                  </a:lnTo>
                  <a:lnTo>
                    <a:pt x="255" y="62"/>
                  </a:lnTo>
                  <a:lnTo>
                    <a:pt x="255" y="61"/>
                  </a:lnTo>
                  <a:lnTo>
                    <a:pt x="255" y="59"/>
                  </a:lnTo>
                  <a:lnTo>
                    <a:pt x="253" y="57"/>
                  </a:lnTo>
                  <a:lnTo>
                    <a:pt x="253" y="57"/>
                  </a:lnTo>
                  <a:lnTo>
                    <a:pt x="242" y="56"/>
                  </a:lnTo>
                  <a:lnTo>
                    <a:pt x="242" y="54"/>
                  </a:lnTo>
                  <a:lnTo>
                    <a:pt x="243" y="53"/>
                  </a:lnTo>
                  <a:lnTo>
                    <a:pt x="243" y="48"/>
                  </a:lnTo>
                  <a:lnTo>
                    <a:pt x="243" y="44"/>
                  </a:lnTo>
                  <a:lnTo>
                    <a:pt x="235" y="38"/>
                  </a:lnTo>
                  <a:lnTo>
                    <a:pt x="234" y="31"/>
                  </a:lnTo>
                  <a:lnTo>
                    <a:pt x="243" y="30"/>
                  </a:lnTo>
                  <a:lnTo>
                    <a:pt x="247" y="23"/>
                  </a:lnTo>
                  <a:close/>
                  <a:moveTo>
                    <a:pt x="322" y="23"/>
                  </a:moveTo>
                  <a:lnTo>
                    <a:pt x="343" y="30"/>
                  </a:lnTo>
                  <a:lnTo>
                    <a:pt x="350" y="46"/>
                  </a:lnTo>
                  <a:lnTo>
                    <a:pt x="365" y="54"/>
                  </a:lnTo>
                  <a:lnTo>
                    <a:pt x="361" y="44"/>
                  </a:lnTo>
                  <a:lnTo>
                    <a:pt x="360" y="35"/>
                  </a:lnTo>
                  <a:lnTo>
                    <a:pt x="371" y="35"/>
                  </a:lnTo>
                  <a:lnTo>
                    <a:pt x="387" y="49"/>
                  </a:lnTo>
                  <a:lnTo>
                    <a:pt x="387" y="49"/>
                  </a:lnTo>
                  <a:lnTo>
                    <a:pt x="389" y="51"/>
                  </a:lnTo>
                  <a:lnTo>
                    <a:pt x="392" y="51"/>
                  </a:lnTo>
                  <a:lnTo>
                    <a:pt x="394" y="51"/>
                  </a:lnTo>
                  <a:lnTo>
                    <a:pt x="396" y="51"/>
                  </a:lnTo>
                  <a:lnTo>
                    <a:pt x="397" y="51"/>
                  </a:lnTo>
                  <a:lnTo>
                    <a:pt x="397" y="49"/>
                  </a:lnTo>
                  <a:lnTo>
                    <a:pt x="396" y="46"/>
                  </a:lnTo>
                  <a:lnTo>
                    <a:pt x="392" y="43"/>
                  </a:lnTo>
                  <a:lnTo>
                    <a:pt x="391" y="39"/>
                  </a:lnTo>
                  <a:lnTo>
                    <a:pt x="387" y="38"/>
                  </a:lnTo>
                  <a:lnTo>
                    <a:pt x="386" y="36"/>
                  </a:lnTo>
                  <a:lnTo>
                    <a:pt x="386" y="35"/>
                  </a:lnTo>
                  <a:lnTo>
                    <a:pt x="376" y="26"/>
                  </a:lnTo>
                  <a:lnTo>
                    <a:pt x="389" y="26"/>
                  </a:lnTo>
                  <a:lnTo>
                    <a:pt x="404" y="36"/>
                  </a:lnTo>
                  <a:lnTo>
                    <a:pt x="404" y="36"/>
                  </a:lnTo>
                  <a:lnTo>
                    <a:pt x="405" y="35"/>
                  </a:lnTo>
                  <a:lnTo>
                    <a:pt x="407" y="33"/>
                  </a:lnTo>
                  <a:lnTo>
                    <a:pt x="410" y="31"/>
                  </a:lnTo>
                  <a:lnTo>
                    <a:pt x="412" y="31"/>
                  </a:lnTo>
                  <a:lnTo>
                    <a:pt x="415" y="31"/>
                  </a:lnTo>
                  <a:lnTo>
                    <a:pt x="419" y="33"/>
                  </a:lnTo>
                  <a:lnTo>
                    <a:pt x="420" y="35"/>
                  </a:lnTo>
                  <a:lnTo>
                    <a:pt x="424" y="36"/>
                  </a:lnTo>
                  <a:lnTo>
                    <a:pt x="425" y="36"/>
                  </a:lnTo>
                  <a:lnTo>
                    <a:pt x="427" y="38"/>
                  </a:lnTo>
                  <a:lnTo>
                    <a:pt x="427" y="38"/>
                  </a:lnTo>
                  <a:lnTo>
                    <a:pt x="427" y="39"/>
                  </a:lnTo>
                  <a:lnTo>
                    <a:pt x="428" y="41"/>
                  </a:lnTo>
                  <a:lnTo>
                    <a:pt x="430" y="43"/>
                  </a:lnTo>
                  <a:lnTo>
                    <a:pt x="430" y="44"/>
                  </a:lnTo>
                  <a:lnTo>
                    <a:pt x="428" y="46"/>
                  </a:lnTo>
                  <a:lnTo>
                    <a:pt x="427" y="49"/>
                  </a:lnTo>
                  <a:lnTo>
                    <a:pt x="425" y="51"/>
                  </a:lnTo>
                  <a:lnTo>
                    <a:pt x="424" y="53"/>
                  </a:lnTo>
                  <a:lnTo>
                    <a:pt x="424" y="53"/>
                  </a:lnTo>
                  <a:lnTo>
                    <a:pt x="424" y="66"/>
                  </a:lnTo>
                  <a:lnTo>
                    <a:pt x="424" y="74"/>
                  </a:lnTo>
                  <a:lnTo>
                    <a:pt x="414" y="75"/>
                  </a:lnTo>
                  <a:lnTo>
                    <a:pt x="401" y="77"/>
                  </a:lnTo>
                  <a:lnTo>
                    <a:pt x="392" y="80"/>
                  </a:lnTo>
                  <a:lnTo>
                    <a:pt x="386" y="66"/>
                  </a:lnTo>
                  <a:lnTo>
                    <a:pt x="381" y="59"/>
                  </a:lnTo>
                  <a:lnTo>
                    <a:pt x="373" y="61"/>
                  </a:lnTo>
                  <a:lnTo>
                    <a:pt x="363" y="64"/>
                  </a:lnTo>
                  <a:lnTo>
                    <a:pt x="347" y="59"/>
                  </a:lnTo>
                  <a:lnTo>
                    <a:pt x="345" y="57"/>
                  </a:lnTo>
                  <a:lnTo>
                    <a:pt x="342" y="54"/>
                  </a:lnTo>
                  <a:lnTo>
                    <a:pt x="338" y="53"/>
                  </a:lnTo>
                  <a:lnTo>
                    <a:pt x="335" y="51"/>
                  </a:lnTo>
                  <a:lnTo>
                    <a:pt x="332" y="48"/>
                  </a:lnTo>
                  <a:lnTo>
                    <a:pt x="330" y="46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2" y="36"/>
                  </a:lnTo>
                  <a:lnTo>
                    <a:pt x="322" y="23"/>
                  </a:lnTo>
                  <a:close/>
                  <a:moveTo>
                    <a:pt x="2912" y="20"/>
                  </a:moveTo>
                  <a:lnTo>
                    <a:pt x="2918" y="20"/>
                  </a:lnTo>
                  <a:lnTo>
                    <a:pt x="2920" y="20"/>
                  </a:lnTo>
                  <a:lnTo>
                    <a:pt x="2921" y="20"/>
                  </a:lnTo>
                  <a:lnTo>
                    <a:pt x="2923" y="20"/>
                  </a:lnTo>
                  <a:lnTo>
                    <a:pt x="2925" y="20"/>
                  </a:lnTo>
                  <a:lnTo>
                    <a:pt x="2928" y="20"/>
                  </a:lnTo>
                  <a:lnTo>
                    <a:pt x="2930" y="20"/>
                  </a:lnTo>
                  <a:lnTo>
                    <a:pt x="2930" y="21"/>
                  </a:lnTo>
                  <a:lnTo>
                    <a:pt x="2930" y="23"/>
                  </a:lnTo>
                  <a:lnTo>
                    <a:pt x="2930" y="23"/>
                  </a:lnTo>
                  <a:lnTo>
                    <a:pt x="2931" y="26"/>
                  </a:lnTo>
                  <a:lnTo>
                    <a:pt x="2933" y="28"/>
                  </a:lnTo>
                  <a:lnTo>
                    <a:pt x="2933" y="30"/>
                  </a:lnTo>
                  <a:lnTo>
                    <a:pt x="2934" y="30"/>
                  </a:lnTo>
                  <a:lnTo>
                    <a:pt x="2933" y="33"/>
                  </a:lnTo>
                  <a:lnTo>
                    <a:pt x="2933" y="35"/>
                  </a:lnTo>
                  <a:lnTo>
                    <a:pt x="2930" y="35"/>
                  </a:lnTo>
                  <a:lnTo>
                    <a:pt x="2926" y="35"/>
                  </a:lnTo>
                  <a:lnTo>
                    <a:pt x="2925" y="35"/>
                  </a:lnTo>
                  <a:lnTo>
                    <a:pt x="2923" y="36"/>
                  </a:lnTo>
                  <a:lnTo>
                    <a:pt x="2923" y="36"/>
                  </a:lnTo>
                  <a:lnTo>
                    <a:pt x="2921" y="38"/>
                  </a:lnTo>
                  <a:lnTo>
                    <a:pt x="2921" y="39"/>
                  </a:lnTo>
                  <a:lnTo>
                    <a:pt x="2920" y="43"/>
                  </a:lnTo>
                  <a:lnTo>
                    <a:pt x="2916" y="44"/>
                  </a:lnTo>
                  <a:lnTo>
                    <a:pt x="2915" y="46"/>
                  </a:lnTo>
                  <a:lnTo>
                    <a:pt x="2913" y="46"/>
                  </a:lnTo>
                  <a:lnTo>
                    <a:pt x="2897" y="46"/>
                  </a:lnTo>
                  <a:lnTo>
                    <a:pt x="2895" y="48"/>
                  </a:lnTo>
                  <a:lnTo>
                    <a:pt x="2894" y="49"/>
                  </a:lnTo>
                  <a:lnTo>
                    <a:pt x="2892" y="51"/>
                  </a:lnTo>
                  <a:lnTo>
                    <a:pt x="2890" y="51"/>
                  </a:lnTo>
                  <a:lnTo>
                    <a:pt x="2887" y="51"/>
                  </a:lnTo>
                  <a:lnTo>
                    <a:pt x="2884" y="51"/>
                  </a:lnTo>
                  <a:lnTo>
                    <a:pt x="2882" y="51"/>
                  </a:lnTo>
                  <a:lnTo>
                    <a:pt x="2879" y="53"/>
                  </a:lnTo>
                  <a:lnTo>
                    <a:pt x="2877" y="53"/>
                  </a:lnTo>
                  <a:lnTo>
                    <a:pt x="2876" y="54"/>
                  </a:lnTo>
                  <a:lnTo>
                    <a:pt x="2876" y="56"/>
                  </a:lnTo>
                  <a:lnTo>
                    <a:pt x="2874" y="56"/>
                  </a:lnTo>
                  <a:lnTo>
                    <a:pt x="2872" y="57"/>
                  </a:lnTo>
                  <a:lnTo>
                    <a:pt x="2853" y="57"/>
                  </a:lnTo>
                  <a:lnTo>
                    <a:pt x="2851" y="57"/>
                  </a:lnTo>
                  <a:lnTo>
                    <a:pt x="2849" y="57"/>
                  </a:lnTo>
                  <a:lnTo>
                    <a:pt x="2846" y="59"/>
                  </a:lnTo>
                  <a:lnTo>
                    <a:pt x="2844" y="59"/>
                  </a:lnTo>
                  <a:lnTo>
                    <a:pt x="2844" y="59"/>
                  </a:lnTo>
                  <a:lnTo>
                    <a:pt x="2841" y="61"/>
                  </a:lnTo>
                  <a:lnTo>
                    <a:pt x="2840" y="62"/>
                  </a:lnTo>
                  <a:lnTo>
                    <a:pt x="2840" y="64"/>
                  </a:lnTo>
                  <a:lnTo>
                    <a:pt x="2838" y="64"/>
                  </a:lnTo>
                  <a:lnTo>
                    <a:pt x="2838" y="66"/>
                  </a:lnTo>
                  <a:lnTo>
                    <a:pt x="2833" y="66"/>
                  </a:lnTo>
                  <a:lnTo>
                    <a:pt x="2830" y="66"/>
                  </a:lnTo>
                  <a:lnTo>
                    <a:pt x="2825" y="66"/>
                  </a:lnTo>
                  <a:lnTo>
                    <a:pt x="2822" y="67"/>
                  </a:lnTo>
                  <a:lnTo>
                    <a:pt x="2818" y="67"/>
                  </a:lnTo>
                  <a:lnTo>
                    <a:pt x="2818" y="71"/>
                  </a:lnTo>
                  <a:lnTo>
                    <a:pt x="2820" y="72"/>
                  </a:lnTo>
                  <a:lnTo>
                    <a:pt x="2818" y="74"/>
                  </a:lnTo>
                  <a:lnTo>
                    <a:pt x="2817" y="75"/>
                  </a:lnTo>
                  <a:lnTo>
                    <a:pt x="2817" y="75"/>
                  </a:lnTo>
                  <a:lnTo>
                    <a:pt x="2815" y="77"/>
                  </a:lnTo>
                  <a:lnTo>
                    <a:pt x="2813" y="77"/>
                  </a:lnTo>
                  <a:lnTo>
                    <a:pt x="2812" y="79"/>
                  </a:lnTo>
                  <a:lnTo>
                    <a:pt x="2812" y="80"/>
                  </a:lnTo>
                  <a:lnTo>
                    <a:pt x="2810" y="82"/>
                  </a:lnTo>
                  <a:lnTo>
                    <a:pt x="2808" y="82"/>
                  </a:lnTo>
                  <a:lnTo>
                    <a:pt x="2805" y="84"/>
                  </a:lnTo>
                  <a:lnTo>
                    <a:pt x="2803" y="84"/>
                  </a:lnTo>
                  <a:lnTo>
                    <a:pt x="2802" y="84"/>
                  </a:lnTo>
                  <a:lnTo>
                    <a:pt x="2800" y="84"/>
                  </a:lnTo>
                  <a:lnTo>
                    <a:pt x="2799" y="84"/>
                  </a:lnTo>
                  <a:lnTo>
                    <a:pt x="2799" y="85"/>
                  </a:lnTo>
                  <a:lnTo>
                    <a:pt x="2799" y="87"/>
                  </a:lnTo>
                  <a:lnTo>
                    <a:pt x="2799" y="87"/>
                  </a:lnTo>
                  <a:lnTo>
                    <a:pt x="2797" y="89"/>
                  </a:lnTo>
                  <a:lnTo>
                    <a:pt x="2795" y="90"/>
                  </a:lnTo>
                  <a:lnTo>
                    <a:pt x="2792" y="90"/>
                  </a:lnTo>
                  <a:lnTo>
                    <a:pt x="2790" y="90"/>
                  </a:lnTo>
                  <a:lnTo>
                    <a:pt x="2790" y="90"/>
                  </a:lnTo>
                  <a:lnTo>
                    <a:pt x="2789" y="92"/>
                  </a:lnTo>
                  <a:lnTo>
                    <a:pt x="2789" y="93"/>
                  </a:lnTo>
                  <a:lnTo>
                    <a:pt x="2787" y="93"/>
                  </a:lnTo>
                  <a:lnTo>
                    <a:pt x="2784" y="93"/>
                  </a:lnTo>
                  <a:lnTo>
                    <a:pt x="2781" y="93"/>
                  </a:lnTo>
                  <a:lnTo>
                    <a:pt x="2777" y="93"/>
                  </a:lnTo>
                  <a:lnTo>
                    <a:pt x="2777" y="95"/>
                  </a:lnTo>
                  <a:lnTo>
                    <a:pt x="2777" y="97"/>
                  </a:lnTo>
                  <a:lnTo>
                    <a:pt x="2776" y="100"/>
                  </a:lnTo>
                  <a:lnTo>
                    <a:pt x="2774" y="100"/>
                  </a:lnTo>
                  <a:lnTo>
                    <a:pt x="2772" y="102"/>
                  </a:lnTo>
                  <a:lnTo>
                    <a:pt x="2771" y="105"/>
                  </a:lnTo>
                  <a:lnTo>
                    <a:pt x="2771" y="107"/>
                  </a:lnTo>
                  <a:lnTo>
                    <a:pt x="2769" y="108"/>
                  </a:lnTo>
                  <a:lnTo>
                    <a:pt x="2767" y="111"/>
                  </a:lnTo>
                  <a:lnTo>
                    <a:pt x="2764" y="113"/>
                  </a:lnTo>
                  <a:lnTo>
                    <a:pt x="2764" y="113"/>
                  </a:lnTo>
                  <a:lnTo>
                    <a:pt x="2763" y="113"/>
                  </a:lnTo>
                  <a:lnTo>
                    <a:pt x="2761" y="115"/>
                  </a:lnTo>
                  <a:lnTo>
                    <a:pt x="2761" y="115"/>
                  </a:lnTo>
                  <a:lnTo>
                    <a:pt x="2761" y="116"/>
                  </a:lnTo>
                  <a:lnTo>
                    <a:pt x="2759" y="116"/>
                  </a:lnTo>
                  <a:lnTo>
                    <a:pt x="2758" y="118"/>
                  </a:lnTo>
                  <a:lnTo>
                    <a:pt x="2758" y="118"/>
                  </a:lnTo>
                  <a:lnTo>
                    <a:pt x="2758" y="120"/>
                  </a:lnTo>
                  <a:lnTo>
                    <a:pt x="2758" y="121"/>
                  </a:lnTo>
                  <a:lnTo>
                    <a:pt x="2754" y="125"/>
                  </a:lnTo>
                  <a:lnTo>
                    <a:pt x="2751" y="126"/>
                  </a:lnTo>
                  <a:lnTo>
                    <a:pt x="2749" y="128"/>
                  </a:lnTo>
                  <a:lnTo>
                    <a:pt x="2748" y="128"/>
                  </a:lnTo>
                  <a:lnTo>
                    <a:pt x="2748" y="128"/>
                  </a:lnTo>
                  <a:lnTo>
                    <a:pt x="2748" y="129"/>
                  </a:lnTo>
                  <a:lnTo>
                    <a:pt x="2748" y="131"/>
                  </a:lnTo>
                  <a:lnTo>
                    <a:pt x="2746" y="131"/>
                  </a:lnTo>
                  <a:lnTo>
                    <a:pt x="2745" y="131"/>
                  </a:lnTo>
                  <a:lnTo>
                    <a:pt x="2743" y="131"/>
                  </a:lnTo>
                  <a:lnTo>
                    <a:pt x="2741" y="133"/>
                  </a:lnTo>
                  <a:lnTo>
                    <a:pt x="2741" y="133"/>
                  </a:lnTo>
                  <a:lnTo>
                    <a:pt x="2741" y="134"/>
                  </a:lnTo>
                  <a:lnTo>
                    <a:pt x="2741" y="136"/>
                  </a:lnTo>
                  <a:lnTo>
                    <a:pt x="2738" y="139"/>
                  </a:lnTo>
                  <a:lnTo>
                    <a:pt x="2736" y="141"/>
                  </a:lnTo>
                  <a:lnTo>
                    <a:pt x="2735" y="143"/>
                  </a:lnTo>
                  <a:lnTo>
                    <a:pt x="2733" y="143"/>
                  </a:lnTo>
                  <a:lnTo>
                    <a:pt x="2733" y="143"/>
                  </a:lnTo>
                  <a:lnTo>
                    <a:pt x="2733" y="146"/>
                  </a:lnTo>
                  <a:lnTo>
                    <a:pt x="2733" y="149"/>
                  </a:lnTo>
                  <a:lnTo>
                    <a:pt x="2733" y="152"/>
                  </a:lnTo>
                  <a:lnTo>
                    <a:pt x="2731" y="156"/>
                  </a:lnTo>
                  <a:lnTo>
                    <a:pt x="2731" y="157"/>
                  </a:lnTo>
                  <a:lnTo>
                    <a:pt x="2730" y="157"/>
                  </a:lnTo>
                  <a:lnTo>
                    <a:pt x="2728" y="159"/>
                  </a:lnTo>
                  <a:lnTo>
                    <a:pt x="2728" y="161"/>
                  </a:lnTo>
                  <a:lnTo>
                    <a:pt x="2730" y="162"/>
                  </a:lnTo>
                  <a:lnTo>
                    <a:pt x="2730" y="162"/>
                  </a:lnTo>
                  <a:lnTo>
                    <a:pt x="2730" y="164"/>
                  </a:lnTo>
                  <a:lnTo>
                    <a:pt x="2730" y="167"/>
                  </a:lnTo>
                  <a:lnTo>
                    <a:pt x="2730" y="169"/>
                  </a:lnTo>
                  <a:lnTo>
                    <a:pt x="2730" y="170"/>
                  </a:lnTo>
                  <a:lnTo>
                    <a:pt x="2731" y="172"/>
                  </a:lnTo>
                  <a:lnTo>
                    <a:pt x="2733" y="172"/>
                  </a:lnTo>
                  <a:lnTo>
                    <a:pt x="2733" y="172"/>
                  </a:lnTo>
                  <a:lnTo>
                    <a:pt x="2733" y="174"/>
                  </a:lnTo>
                  <a:lnTo>
                    <a:pt x="2735" y="175"/>
                  </a:lnTo>
                  <a:lnTo>
                    <a:pt x="2736" y="177"/>
                  </a:lnTo>
                  <a:lnTo>
                    <a:pt x="2738" y="179"/>
                  </a:lnTo>
                  <a:lnTo>
                    <a:pt x="2741" y="182"/>
                  </a:lnTo>
                  <a:lnTo>
                    <a:pt x="2743" y="183"/>
                  </a:lnTo>
                  <a:lnTo>
                    <a:pt x="2745" y="183"/>
                  </a:lnTo>
                  <a:lnTo>
                    <a:pt x="2745" y="185"/>
                  </a:lnTo>
                  <a:lnTo>
                    <a:pt x="2745" y="187"/>
                  </a:lnTo>
                  <a:lnTo>
                    <a:pt x="2746" y="188"/>
                  </a:lnTo>
                  <a:lnTo>
                    <a:pt x="2748" y="190"/>
                  </a:lnTo>
                  <a:lnTo>
                    <a:pt x="2749" y="190"/>
                  </a:lnTo>
                  <a:lnTo>
                    <a:pt x="2751" y="190"/>
                  </a:lnTo>
                  <a:lnTo>
                    <a:pt x="2751" y="193"/>
                  </a:lnTo>
                  <a:lnTo>
                    <a:pt x="2751" y="197"/>
                  </a:lnTo>
                  <a:lnTo>
                    <a:pt x="2751" y="197"/>
                  </a:lnTo>
                  <a:lnTo>
                    <a:pt x="2753" y="197"/>
                  </a:lnTo>
                  <a:lnTo>
                    <a:pt x="2754" y="198"/>
                  </a:lnTo>
                  <a:lnTo>
                    <a:pt x="2754" y="200"/>
                  </a:lnTo>
                  <a:lnTo>
                    <a:pt x="2754" y="201"/>
                  </a:lnTo>
                  <a:lnTo>
                    <a:pt x="2754" y="208"/>
                  </a:lnTo>
                  <a:lnTo>
                    <a:pt x="2753" y="208"/>
                  </a:lnTo>
                  <a:lnTo>
                    <a:pt x="2753" y="206"/>
                  </a:lnTo>
                  <a:lnTo>
                    <a:pt x="2751" y="208"/>
                  </a:lnTo>
                  <a:lnTo>
                    <a:pt x="2749" y="208"/>
                  </a:lnTo>
                  <a:lnTo>
                    <a:pt x="2745" y="208"/>
                  </a:lnTo>
                  <a:lnTo>
                    <a:pt x="2741" y="208"/>
                  </a:lnTo>
                  <a:lnTo>
                    <a:pt x="2740" y="208"/>
                  </a:lnTo>
                  <a:lnTo>
                    <a:pt x="2735" y="206"/>
                  </a:lnTo>
                  <a:lnTo>
                    <a:pt x="2731" y="206"/>
                  </a:lnTo>
                  <a:lnTo>
                    <a:pt x="2730" y="206"/>
                  </a:lnTo>
                  <a:lnTo>
                    <a:pt x="2728" y="206"/>
                  </a:lnTo>
                  <a:lnTo>
                    <a:pt x="2723" y="205"/>
                  </a:lnTo>
                  <a:lnTo>
                    <a:pt x="2720" y="205"/>
                  </a:lnTo>
                  <a:lnTo>
                    <a:pt x="2717" y="203"/>
                  </a:lnTo>
                  <a:lnTo>
                    <a:pt x="2700" y="203"/>
                  </a:lnTo>
                  <a:lnTo>
                    <a:pt x="2699" y="203"/>
                  </a:lnTo>
                  <a:lnTo>
                    <a:pt x="2699" y="201"/>
                  </a:lnTo>
                  <a:lnTo>
                    <a:pt x="2699" y="200"/>
                  </a:lnTo>
                  <a:lnTo>
                    <a:pt x="2704" y="192"/>
                  </a:lnTo>
                  <a:lnTo>
                    <a:pt x="2704" y="190"/>
                  </a:lnTo>
                  <a:lnTo>
                    <a:pt x="2702" y="188"/>
                  </a:lnTo>
                  <a:lnTo>
                    <a:pt x="2700" y="187"/>
                  </a:lnTo>
                  <a:lnTo>
                    <a:pt x="2697" y="187"/>
                  </a:lnTo>
                  <a:lnTo>
                    <a:pt x="2695" y="185"/>
                  </a:lnTo>
                  <a:lnTo>
                    <a:pt x="2694" y="183"/>
                  </a:lnTo>
                  <a:lnTo>
                    <a:pt x="2692" y="182"/>
                  </a:lnTo>
                  <a:lnTo>
                    <a:pt x="2689" y="180"/>
                  </a:lnTo>
                  <a:lnTo>
                    <a:pt x="2689" y="182"/>
                  </a:lnTo>
                  <a:lnTo>
                    <a:pt x="2689" y="183"/>
                  </a:lnTo>
                  <a:lnTo>
                    <a:pt x="2687" y="185"/>
                  </a:lnTo>
                  <a:lnTo>
                    <a:pt x="2686" y="187"/>
                  </a:lnTo>
                  <a:lnTo>
                    <a:pt x="2684" y="185"/>
                  </a:lnTo>
                  <a:lnTo>
                    <a:pt x="2682" y="183"/>
                  </a:lnTo>
                  <a:lnTo>
                    <a:pt x="2682" y="182"/>
                  </a:lnTo>
                  <a:lnTo>
                    <a:pt x="2682" y="180"/>
                  </a:lnTo>
                  <a:lnTo>
                    <a:pt x="2681" y="180"/>
                  </a:lnTo>
                  <a:lnTo>
                    <a:pt x="2681" y="180"/>
                  </a:lnTo>
                  <a:lnTo>
                    <a:pt x="2679" y="180"/>
                  </a:lnTo>
                  <a:lnTo>
                    <a:pt x="2677" y="180"/>
                  </a:lnTo>
                  <a:lnTo>
                    <a:pt x="2676" y="182"/>
                  </a:lnTo>
                  <a:lnTo>
                    <a:pt x="2676" y="182"/>
                  </a:lnTo>
                  <a:lnTo>
                    <a:pt x="2676" y="183"/>
                  </a:lnTo>
                  <a:lnTo>
                    <a:pt x="2668" y="183"/>
                  </a:lnTo>
                  <a:lnTo>
                    <a:pt x="2668" y="182"/>
                  </a:lnTo>
                  <a:lnTo>
                    <a:pt x="2668" y="180"/>
                  </a:lnTo>
                  <a:lnTo>
                    <a:pt x="2668" y="179"/>
                  </a:lnTo>
                  <a:lnTo>
                    <a:pt x="2666" y="177"/>
                  </a:lnTo>
                  <a:lnTo>
                    <a:pt x="2666" y="175"/>
                  </a:lnTo>
                  <a:lnTo>
                    <a:pt x="2668" y="174"/>
                  </a:lnTo>
                  <a:lnTo>
                    <a:pt x="2666" y="170"/>
                  </a:lnTo>
                  <a:lnTo>
                    <a:pt x="2668" y="167"/>
                  </a:lnTo>
                  <a:lnTo>
                    <a:pt x="2668" y="167"/>
                  </a:lnTo>
                  <a:lnTo>
                    <a:pt x="2669" y="167"/>
                  </a:lnTo>
                  <a:lnTo>
                    <a:pt x="2671" y="165"/>
                  </a:lnTo>
                  <a:lnTo>
                    <a:pt x="2671" y="165"/>
                  </a:lnTo>
                  <a:lnTo>
                    <a:pt x="2671" y="164"/>
                  </a:lnTo>
                  <a:lnTo>
                    <a:pt x="2671" y="162"/>
                  </a:lnTo>
                  <a:lnTo>
                    <a:pt x="2671" y="161"/>
                  </a:lnTo>
                  <a:lnTo>
                    <a:pt x="2673" y="161"/>
                  </a:lnTo>
                  <a:lnTo>
                    <a:pt x="2674" y="159"/>
                  </a:lnTo>
                  <a:lnTo>
                    <a:pt x="2676" y="161"/>
                  </a:lnTo>
                  <a:lnTo>
                    <a:pt x="2679" y="161"/>
                  </a:lnTo>
                  <a:lnTo>
                    <a:pt x="2682" y="161"/>
                  </a:lnTo>
                  <a:lnTo>
                    <a:pt x="2682" y="157"/>
                  </a:lnTo>
                  <a:lnTo>
                    <a:pt x="2682" y="156"/>
                  </a:lnTo>
                  <a:lnTo>
                    <a:pt x="2682" y="154"/>
                  </a:lnTo>
                  <a:lnTo>
                    <a:pt x="2684" y="152"/>
                  </a:lnTo>
                  <a:lnTo>
                    <a:pt x="2686" y="152"/>
                  </a:lnTo>
                  <a:lnTo>
                    <a:pt x="2686" y="151"/>
                  </a:lnTo>
                  <a:lnTo>
                    <a:pt x="2687" y="149"/>
                  </a:lnTo>
                  <a:lnTo>
                    <a:pt x="2687" y="147"/>
                  </a:lnTo>
                  <a:lnTo>
                    <a:pt x="2687" y="147"/>
                  </a:lnTo>
                  <a:lnTo>
                    <a:pt x="2686" y="146"/>
                  </a:lnTo>
                  <a:lnTo>
                    <a:pt x="2686" y="144"/>
                  </a:lnTo>
                  <a:lnTo>
                    <a:pt x="2686" y="144"/>
                  </a:lnTo>
                  <a:lnTo>
                    <a:pt x="2686" y="141"/>
                  </a:lnTo>
                  <a:lnTo>
                    <a:pt x="2689" y="141"/>
                  </a:lnTo>
                  <a:lnTo>
                    <a:pt x="2692" y="139"/>
                  </a:lnTo>
                  <a:lnTo>
                    <a:pt x="2695" y="139"/>
                  </a:lnTo>
                  <a:lnTo>
                    <a:pt x="2700" y="139"/>
                  </a:lnTo>
                  <a:lnTo>
                    <a:pt x="2700" y="129"/>
                  </a:lnTo>
                  <a:lnTo>
                    <a:pt x="2702" y="129"/>
                  </a:lnTo>
                  <a:lnTo>
                    <a:pt x="2704" y="128"/>
                  </a:lnTo>
                  <a:lnTo>
                    <a:pt x="2707" y="129"/>
                  </a:lnTo>
                  <a:lnTo>
                    <a:pt x="2710" y="129"/>
                  </a:lnTo>
                  <a:lnTo>
                    <a:pt x="2712" y="129"/>
                  </a:lnTo>
                  <a:lnTo>
                    <a:pt x="2715" y="128"/>
                  </a:lnTo>
                  <a:lnTo>
                    <a:pt x="2718" y="128"/>
                  </a:lnTo>
                  <a:lnTo>
                    <a:pt x="2718" y="126"/>
                  </a:lnTo>
                  <a:lnTo>
                    <a:pt x="2717" y="126"/>
                  </a:lnTo>
                  <a:lnTo>
                    <a:pt x="2717" y="125"/>
                  </a:lnTo>
                  <a:lnTo>
                    <a:pt x="2717" y="123"/>
                  </a:lnTo>
                  <a:lnTo>
                    <a:pt x="2717" y="120"/>
                  </a:lnTo>
                  <a:lnTo>
                    <a:pt x="2718" y="118"/>
                  </a:lnTo>
                  <a:lnTo>
                    <a:pt x="2715" y="118"/>
                  </a:lnTo>
                  <a:lnTo>
                    <a:pt x="2713" y="118"/>
                  </a:lnTo>
                  <a:lnTo>
                    <a:pt x="2712" y="118"/>
                  </a:lnTo>
                  <a:lnTo>
                    <a:pt x="2710" y="120"/>
                  </a:lnTo>
                  <a:lnTo>
                    <a:pt x="2709" y="120"/>
                  </a:lnTo>
                  <a:lnTo>
                    <a:pt x="2705" y="121"/>
                  </a:lnTo>
                  <a:lnTo>
                    <a:pt x="2704" y="118"/>
                  </a:lnTo>
                  <a:lnTo>
                    <a:pt x="2704" y="116"/>
                  </a:lnTo>
                  <a:lnTo>
                    <a:pt x="2704" y="115"/>
                  </a:lnTo>
                  <a:lnTo>
                    <a:pt x="2705" y="111"/>
                  </a:lnTo>
                  <a:lnTo>
                    <a:pt x="2707" y="110"/>
                  </a:lnTo>
                  <a:lnTo>
                    <a:pt x="2710" y="110"/>
                  </a:lnTo>
                  <a:lnTo>
                    <a:pt x="2712" y="108"/>
                  </a:lnTo>
                  <a:lnTo>
                    <a:pt x="2715" y="107"/>
                  </a:lnTo>
                  <a:lnTo>
                    <a:pt x="2718" y="105"/>
                  </a:lnTo>
                  <a:lnTo>
                    <a:pt x="2722" y="105"/>
                  </a:lnTo>
                  <a:lnTo>
                    <a:pt x="2725" y="105"/>
                  </a:lnTo>
                  <a:lnTo>
                    <a:pt x="2728" y="105"/>
                  </a:lnTo>
                  <a:lnTo>
                    <a:pt x="2730" y="105"/>
                  </a:lnTo>
                  <a:lnTo>
                    <a:pt x="2733" y="105"/>
                  </a:lnTo>
                  <a:lnTo>
                    <a:pt x="2733" y="95"/>
                  </a:lnTo>
                  <a:lnTo>
                    <a:pt x="2733" y="93"/>
                  </a:lnTo>
                  <a:lnTo>
                    <a:pt x="2733" y="92"/>
                  </a:lnTo>
                  <a:lnTo>
                    <a:pt x="2733" y="92"/>
                  </a:lnTo>
                  <a:lnTo>
                    <a:pt x="2735" y="90"/>
                  </a:lnTo>
                  <a:lnTo>
                    <a:pt x="2736" y="90"/>
                  </a:lnTo>
                  <a:lnTo>
                    <a:pt x="2738" y="89"/>
                  </a:lnTo>
                  <a:lnTo>
                    <a:pt x="2740" y="85"/>
                  </a:lnTo>
                  <a:lnTo>
                    <a:pt x="2740" y="84"/>
                  </a:lnTo>
                  <a:lnTo>
                    <a:pt x="2740" y="82"/>
                  </a:lnTo>
                  <a:lnTo>
                    <a:pt x="2738" y="80"/>
                  </a:lnTo>
                  <a:lnTo>
                    <a:pt x="2738" y="80"/>
                  </a:lnTo>
                  <a:lnTo>
                    <a:pt x="2740" y="79"/>
                  </a:lnTo>
                  <a:lnTo>
                    <a:pt x="2741" y="79"/>
                  </a:lnTo>
                  <a:lnTo>
                    <a:pt x="2745" y="79"/>
                  </a:lnTo>
                  <a:lnTo>
                    <a:pt x="2749" y="79"/>
                  </a:lnTo>
                  <a:lnTo>
                    <a:pt x="2753" y="79"/>
                  </a:lnTo>
                  <a:lnTo>
                    <a:pt x="2754" y="80"/>
                  </a:lnTo>
                  <a:lnTo>
                    <a:pt x="2754" y="75"/>
                  </a:lnTo>
                  <a:lnTo>
                    <a:pt x="2754" y="72"/>
                  </a:lnTo>
                  <a:lnTo>
                    <a:pt x="2754" y="71"/>
                  </a:lnTo>
                  <a:lnTo>
                    <a:pt x="2754" y="69"/>
                  </a:lnTo>
                  <a:lnTo>
                    <a:pt x="2756" y="67"/>
                  </a:lnTo>
                  <a:lnTo>
                    <a:pt x="2758" y="67"/>
                  </a:lnTo>
                  <a:lnTo>
                    <a:pt x="2759" y="67"/>
                  </a:lnTo>
                  <a:lnTo>
                    <a:pt x="2761" y="66"/>
                  </a:lnTo>
                  <a:lnTo>
                    <a:pt x="2763" y="66"/>
                  </a:lnTo>
                  <a:lnTo>
                    <a:pt x="2766" y="66"/>
                  </a:lnTo>
                  <a:lnTo>
                    <a:pt x="2767" y="66"/>
                  </a:lnTo>
                  <a:lnTo>
                    <a:pt x="2769" y="64"/>
                  </a:lnTo>
                  <a:lnTo>
                    <a:pt x="2771" y="62"/>
                  </a:lnTo>
                  <a:lnTo>
                    <a:pt x="2771" y="61"/>
                  </a:lnTo>
                  <a:lnTo>
                    <a:pt x="2772" y="61"/>
                  </a:lnTo>
                  <a:lnTo>
                    <a:pt x="2774" y="59"/>
                  </a:lnTo>
                  <a:lnTo>
                    <a:pt x="2776" y="57"/>
                  </a:lnTo>
                  <a:lnTo>
                    <a:pt x="2777" y="56"/>
                  </a:lnTo>
                  <a:lnTo>
                    <a:pt x="2799" y="56"/>
                  </a:lnTo>
                  <a:lnTo>
                    <a:pt x="2800" y="53"/>
                  </a:lnTo>
                  <a:lnTo>
                    <a:pt x="2802" y="49"/>
                  </a:lnTo>
                  <a:lnTo>
                    <a:pt x="2803" y="48"/>
                  </a:lnTo>
                  <a:lnTo>
                    <a:pt x="2803" y="46"/>
                  </a:lnTo>
                  <a:lnTo>
                    <a:pt x="2807" y="44"/>
                  </a:lnTo>
                  <a:lnTo>
                    <a:pt x="2810" y="44"/>
                  </a:lnTo>
                  <a:lnTo>
                    <a:pt x="2812" y="43"/>
                  </a:lnTo>
                  <a:lnTo>
                    <a:pt x="2813" y="43"/>
                  </a:lnTo>
                  <a:lnTo>
                    <a:pt x="2817" y="43"/>
                  </a:lnTo>
                  <a:lnTo>
                    <a:pt x="2822" y="43"/>
                  </a:lnTo>
                  <a:lnTo>
                    <a:pt x="2823" y="43"/>
                  </a:lnTo>
                  <a:lnTo>
                    <a:pt x="2823" y="41"/>
                  </a:lnTo>
                  <a:lnTo>
                    <a:pt x="2828" y="41"/>
                  </a:lnTo>
                  <a:lnTo>
                    <a:pt x="2831" y="43"/>
                  </a:lnTo>
                  <a:lnTo>
                    <a:pt x="2835" y="43"/>
                  </a:lnTo>
                  <a:lnTo>
                    <a:pt x="2838" y="43"/>
                  </a:lnTo>
                  <a:lnTo>
                    <a:pt x="2841" y="43"/>
                  </a:lnTo>
                  <a:lnTo>
                    <a:pt x="2844" y="43"/>
                  </a:lnTo>
                  <a:lnTo>
                    <a:pt x="2846" y="43"/>
                  </a:lnTo>
                  <a:lnTo>
                    <a:pt x="2848" y="43"/>
                  </a:lnTo>
                  <a:lnTo>
                    <a:pt x="2849" y="43"/>
                  </a:lnTo>
                  <a:lnTo>
                    <a:pt x="2851" y="41"/>
                  </a:lnTo>
                  <a:lnTo>
                    <a:pt x="2851" y="39"/>
                  </a:lnTo>
                  <a:lnTo>
                    <a:pt x="2853" y="39"/>
                  </a:lnTo>
                  <a:lnTo>
                    <a:pt x="2854" y="39"/>
                  </a:lnTo>
                  <a:lnTo>
                    <a:pt x="2856" y="39"/>
                  </a:lnTo>
                  <a:lnTo>
                    <a:pt x="2858" y="38"/>
                  </a:lnTo>
                  <a:lnTo>
                    <a:pt x="2861" y="38"/>
                  </a:lnTo>
                  <a:lnTo>
                    <a:pt x="2862" y="38"/>
                  </a:lnTo>
                  <a:lnTo>
                    <a:pt x="2866" y="38"/>
                  </a:lnTo>
                  <a:lnTo>
                    <a:pt x="2869" y="38"/>
                  </a:lnTo>
                  <a:lnTo>
                    <a:pt x="2872" y="38"/>
                  </a:lnTo>
                  <a:lnTo>
                    <a:pt x="2874" y="36"/>
                  </a:lnTo>
                  <a:lnTo>
                    <a:pt x="2876" y="36"/>
                  </a:lnTo>
                  <a:lnTo>
                    <a:pt x="2877" y="35"/>
                  </a:lnTo>
                  <a:lnTo>
                    <a:pt x="2879" y="33"/>
                  </a:lnTo>
                  <a:lnTo>
                    <a:pt x="2880" y="33"/>
                  </a:lnTo>
                  <a:lnTo>
                    <a:pt x="2882" y="31"/>
                  </a:lnTo>
                  <a:lnTo>
                    <a:pt x="2884" y="31"/>
                  </a:lnTo>
                  <a:lnTo>
                    <a:pt x="2887" y="31"/>
                  </a:lnTo>
                  <a:lnTo>
                    <a:pt x="2889" y="31"/>
                  </a:lnTo>
                  <a:lnTo>
                    <a:pt x="2890" y="31"/>
                  </a:lnTo>
                  <a:lnTo>
                    <a:pt x="2892" y="31"/>
                  </a:lnTo>
                  <a:lnTo>
                    <a:pt x="2894" y="30"/>
                  </a:lnTo>
                  <a:lnTo>
                    <a:pt x="2895" y="28"/>
                  </a:lnTo>
                  <a:lnTo>
                    <a:pt x="2895" y="26"/>
                  </a:lnTo>
                  <a:lnTo>
                    <a:pt x="2895" y="25"/>
                  </a:lnTo>
                  <a:lnTo>
                    <a:pt x="2897" y="23"/>
                  </a:lnTo>
                  <a:lnTo>
                    <a:pt x="2898" y="21"/>
                  </a:lnTo>
                  <a:lnTo>
                    <a:pt x="2903" y="20"/>
                  </a:lnTo>
                  <a:lnTo>
                    <a:pt x="2905" y="20"/>
                  </a:lnTo>
                  <a:lnTo>
                    <a:pt x="2908" y="20"/>
                  </a:lnTo>
                  <a:lnTo>
                    <a:pt x="2910" y="20"/>
                  </a:lnTo>
                  <a:lnTo>
                    <a:pt x="2912" y="20"/>
                  </a:lnTo>
                  <a:close/>
                  <a:moveTo>
                    <a:pt x="170" y="20"/>
                  </a:moveTo>
                  <a:lnTo>
                    <a:pt x="171" y="20"/>
                  </a:lnTo>
                  <a:lnTo>
                    <a:pt x="175" y="20"/>
                  </a:lnTo>
                  <a:lnTo>
                    <a:pt x="178" y="20"/>
                  </a:lnTo>
                  <a:lnTo>
                    <a:pt x="181" y="20"/>
                  </a:lnTo>
                  <a:lnTo>
                    <a:pt x="185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9" y="26"/>
                  </a:lnTo>
                  <a:lnTo>
                    <a:pt x="171" y="25"/>
                  </a:lnTo>
                  <a:lnTo>
                    <a:pt x="170" y="20"/>
                  </a:lnTo>
                  <a:close/>
                  <a:moveTo>
                    <a:pt x="456" y="15"/>
                  </a:moveTo>
                  <a:lnTo>
                    <a:pt x="466" y="18"/>
                  </a:lnTo>
                  <a:lnTo>
                    <a:pt x="481" y="18"/>
                  </a:lnTo>
                  <a:lnTo>
                    <a:pt x="491" y="26"/>
                  </a:lnTo>
                  <a:lnTo>
                    <a:pt x="492" y="35"/>
                  </a:lnTo>
                  <a:lnTo>
                    <a:pt x="484" y="43"/>
                  </a:lnTo>
                  <a:lnTo>
                    <a:pt x="468" y="41"/>
                  </a:lnTo>
                  <a:lnTo>
                    <a:pt x="455" y="35"/>
                  </a:lnTo>
                  <a:lnTo>
                    <a:pt x="442" y="26"/>
                  </a:lnTo>
                  <a:lnTo>
                    <a:pt x="443" y="17"/>
                  </a:lnTo>
                  <a:lnTo>
                    <a:pt x="456" y="15"/>
                  </a:lnTo>
                  <a:close/>
                  <a:moveTo>
                    <a:pt x="3340" y="12"/>
                  </a:moveTo>
                  <a:lnTo>
                    <a:pt x="3342" y="12"/>
                  </a:lnTo>
                  <a:lnTo>
                    <a:pt x="3344" y="12"/>
                  </a:lnTo>
                  <a:lnTo>
                    <a:pt x="3347" y="13"/>
                  </a:lnTo>
                  <a:lnTo>
                    <a:pt x="3347" y="13"/>
                  </a:lnTo>
                  <a:lnTo>
                    <a:pt x="3347" y="15"/>
                  </a:lnTo>
                  <a:lnTo>
                    <a:pt x="3347" y="17"/>
                  </a:lnTo>
                  <a:lnTo>
                    <a:pt x="3347" y="18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4" y="21"/>
                  </a:lnTo>
                  <a:lnTo>
                    <a:pt x="3342" y="21"/>
                  </a:lnTo>
                  <a:lnTo>
                    <a:pt x="3340" y="20"/>
                  </a:lnTo>
                  <a:lnTo>
                    <a:pt x="3337" y="20"/>
                  </a:lnTo>
                  <a:lnTo>
                    <a:pt x="3334" y="20"/>
                  </a:lnTo>
                  <a:lnTo>
                    <a:pt x="3332" y="20"/>
                  </a:lnTo>
                  <a:lnTo>
                    <a:pt x="3331" y="21"/>
                  </a:lnTo>
                  <a:lnTo>
                    <a:pt x="3331" y="18"/>
                  </a:lnTo>
                  <a:lnTo>
                    <a:pt x="3334" y="17"/>
                  </a:lnTo>
                  <a:lnTo>
                    <a:pt x="3337" y="15"/>
                  </a:lnTo>
                  <a:lnTo>
                    <a:pt x="3339" y="13"/>
                  </a:lnTo>
                  <a:lnTo>
                    <a:pt x="3339" y="12"/>
                  </a:lnTo>
                  <a:lnTo>
                    <a:pt x="3340" y="12"/>
                  </a:lnTo>
                  <a:close/>
                  <a:moveTo>
                    <a:pt x="3453" y="0"/>
                  </a:moveTo>
                  <a:lnTo>
                    <a:pt x="3489" y="0"/>
                  </a:lnTo>
                  <a:lnTo>
                    <a:pt x="3489" y="5"/>
                  </a:lnTo>
                  <a:lnTo>
                    <a:pt x="3488" y="7"/>
                  </a:lnTo>
                  <a:lnTo>
                    <a:pt x="3486" y="8"/>
                  </a:lnTo>
                  <a:lnTo>
                    <a:pt x="3484" y="8"/>
                  </a:lnTo>
                  <a:lnTo>
                    <a:pt x="3483" y="8"/>
                  </a:lnTo>
                  <a:lnTo>
                    <a:pt x="3480" y="10"/>
                  </a:lnTo>
                  <a:lnTo>
                    <a:pt x="3476" y="13"/>
                  </a:lnTo>
                  <a:lnTo>
                    <a:pt x="3476" y="15"/>
                  </a:lnTo>
                  <a:lnTo>
                    <a:pt x="3475" y="17"/>
                  </a:lnTo>
                  <a:lnTo>
                    <a:pt x="3476" y="17"/>
                  </a:lnTo>
                  <a:lnTo>
                    <a:pt x="3478" y="18"/>
                  </a:lnTo>
                  <a:lnTo>
                    <a:pt x="3483" y="18"/>
                  </a:lnTo>
                  <a:lnTo>
                    <a:pt x="3486" y="18"/>
                  </a:lnTo>
                  <a:lnTo>
                    <a:pt x="3489" y="18"/>
                  </a:lnTo>
                  <a:lnTo>
                    <a:pt x="3491" y="18"/>
                  </a:lnTo>
                  <a:lnTo>
                    <a:pt x="3493" y="20"/>
                  </a:lnTo>
                  <a:lnTo>
                    <a:pt x="3511" y="20"/>
                  </a:lnTo>
                  <a:lnTo>
                    <a:pt x="3511" y="21"/>
                  </a:lnTo>
                  <a:lnTo>
                    <a:pt x="3511" y="23"/>
                  </a:lnTo>
                  <a:lnTo>
                    <a:pt x="3511" y="25"/>
                  </a:lnTo>
                  <a:lnTo>
                    <a:pt x="3509" y="26"/>
                  </a:lnTo>
                  <a:lnTo>
                    <a:pt x="3507" y="28"/>
                  </a:lnTo>
                  <a:lnTo>
                    <a:pt x="3507" y="30"/>
                  </a:lnTo>
                  <a:lnTo>
                    <a:pt x="3506" y="30"/>
                  </a:lnTo>
                  <a:lnTo>
                    <a:pt x="3504" y="30"/>
                  </a:lnTo>
                  <a:lnTo>
                    <a:pt x="3504" y="30"/>
                  </a:lnTo>
                  <a:lnTo>
                    <a:pt x="3504" y="31"/>
                  </a:lnTo>
                  <a:lnTo>
                    <a:pt x="3502" y="33"/>
                  </a:lnTo>
                  <a:lnTo>
                    <a:pt x="3506" y="35"/>
                  </a:lnTo>
                  <a:lnTo>
                    <a:pt x="3516" y="35"/>
                  </a:lnTo>
                  <a:lnTo>
                    <a:pt x="3516" y="25"/>
                  </a:lnTo>
                  <a:lnTo>
                    <a:pt x="3517" y="25"/>
                  </a:lnTo>
                  <a:lnTo>
                    <a:pt x="3520" y="25"/>
                  </a:lnTo>
                  <a:lnTo>
                    <a:pt x="3522" y="25"/>
                  </a:lnTo>
                  <a:lnTo>
                    <a:pt x="3525" y="25"/>
                  </a:lnTo>
                  <a:lnTo>
                    <a:pt x="3527" y="26"/>
                  </a:lnTo>
                  <a:lnTo>
                    <a:pt x="3529" y="26"/>
                  </a:lnTo>
                  <a:lnTo>
                    <a:pt x="3530" y="28"/>
                  </a:lnTo>
                  <a:lnTo>
                    <a:pt x="3534" y="31"/>
                  </a:lnTo>
                  <a:lnTo>
                    <a:pt x="3535" y="31"/>
                  </a:lnTo>
                  <a:lnTo>
                    <a:pt x="3537" y="31"/>
                  </a:lnTo>
                  <a:lnTo>
                    <a:pt x="3537" y="30"/>
                  </a:lnTo>
                  <a:lnTo>
                    <a:pt x="3538" y="28"/>
                  </a:lnTo>
                  <a:lnTo>
                    <a:pt x="3538" y="28"/>
                  </a:lnTo>
                  <a:lnTo>
                    <a:pt x="3540" y="26"/>
                  </a:lnTo>
                  <a:lnTo>
                    <a:pt x="3542" y="26"/>
                  </a:lnTo>
                  <a:lnTo>
                    <a:pt x="3545" y="26"/>
                  </a:lnTo>
                  <a:lnTo>
                    <a:pt x="3548" y="26"/>
                  </a:lnTo>
                  <a:lnTo>
                    <a:pt x="3553" y="26"/>
                  </a:lnTo>
                  <a:lnTo>
                    <a:pt x="3555" y="28"/>
                  </a:lnTo>
                  <a:lnTo>
                    <a:pt x="3560" y="28"/>
                  </a:lnTo>
                  <a:lnTo>
                    <a:pt x="3583" y="28"/>
                  </a:lnTo>
                  <a:lnTo>
                    <a:pt x="3581" y="31"/>
                  </a:lnTo>
                  <a:lnTo>
                    <a:pt x="3583" y="35"/>
                  </a:lnTo>
                  <a:lnTo>
                    <a:pt x="3583" y="38"/>
                  </a:lnTo>
                  <a:lnTo>
                    <a:pt x="3584" y="38"/>
                  </a:lnTo>
                  <a:lnTo>
                    <a:pt x="3586" y="39"/>
                  </a:lnTo>
                  <a:lnTo>
                    <a:pt x="3588" y="39"/>
                  </a:lnTo>
                  <a:lnTo>
                    <a:pt x="3589" y="39"/>
                  </a:lnTo>
                  <a:lnTo>
                    <a:pt x="3591" y="39"/>
                  </a:lnTo>
                  <a:lnTo>
                    <a:pt x="3591" y="39"/>
                  </a:lnTo>
                  <a:lnTo>
                    <a:pt x="3592" y="41"/>
                  </a:lnTo>
                  <a:lnTo>
                    <a:pt x="3594" y="43"/>
                  </a:lnTo>
                  <a:lnTo>
                    <a:pt x="3596" y="44"/>
                  </a:lnTo>
                  <a:lnTo>
                    <a:pt x="3597" y="46"/>
                  </a:lnTo>
                  <a:lnTo>
                    <a:pt x="3597" y="48"/>
                  </a:lnTo>
                  <a:lnTo>
                    <a:pt x="3597" y="49"/>
                  </a:lnTo>
                  <a:lnTo>
                    <a:pt x="3597" y="51"/>
                  </a:lnTo>
                  <a:lnTo>
                    <a:pt x="3599" y="51"/>
                  </a:lnTo>
                  <a:lnTo>
                    <a:pt x="3601" y="51"/>
                  </a:lnTo>
                  <a:lnTo>
                    <a:pt x="3601" y="51"/>
                  </a:lnTo>
                  <a:lnTo>
                    <a:pt x="3602" y="54"/>
                  </a:lnTo>
                  <a:lnTo>
                    <a:pt x="3602" y="56"/>
                  </a:lnTo>
                  <a:lnTo>
                    <a:pt x="3602" y="57"/>
                  </a:lnTo>
                  <a:lnTo>
                    <a:pt x="3604" y="57"/>
                  </a:lnTo>
                  <a:lnTo>
                    <a:pt x="3606" y="57"/>
                  </a:lnTo>
                  <a:lnTo>
                    <a:pt x="3606" y="59"/>
                  </a:lnTo>
                  <a:lnTo>
                    <a:pt x="3607" y="61"/>
                  </a:lnTo>
                  <a:lnTo>
                    <a:pt x="3607" y="61"/>
                  </a:lnTo>
                  <a:lnTo>
                    <a:pt x="3607" y="62"/>
                  </a:lnTo>
                  <a:lnTo>
                    <a:pt x="3607" y="64"/>
                  </a:lnTo>
                  <a:lnTo>
                    <a:pt x="3607" y="66"/>
                  </a:lnTo>
                  <a:lnTo>
                    <a:pt x="3606" y="67"/>
                  </a:lnTo>
                  <a:lnTo>
                    <a:pt x="3606" y="67"/>
                  </a:lnTo>
                  <a:lnTo>
                    <a:pt x="3604" y="67"/>
                  </a:lnTo>
                  <a:lnTo>
                    <a:pt x="3602" y="67"/>
                  </a:lnTo>
                  <a:lnTo>
                    <a:pt x="3601" y="71"/>
                  </a:lnTo>
                  <a:lnTo>
                    <a:pt x="3601" y="72"/>
                  </a:lnTo>
                  <a:lnTo>
                    <a:pt x="3601" y="74"/>
                  </a:lnTo>
                  <a:lnTo>
                    <a:pt x="3601" y="77"/>
                  </a:lnTo>
                  <a:lnTo>
                    <a:pt x="3601" y="79"/>
                  </a:lnTo>
                  <a:lnTo>
                    <a:pt x="3584" y="79"/>
                  </a:lnTo>
                  <a:lnTo>
                    <a:pt x="3583" y="85"/>
                  </a:lnTo>
                  <a:lnTo>
                    <a:pt x="3583" y="87"/>
                  </a:lnTo>
                  <a:lnTo>
                    <a:pt x="3583" y="89"/>
                  </a:lnTo>
                  <a:lnTo>
                    <a:pt x="3583" y="89"/>
                  </a:lnTo>
                  <a:lnTo>
                    <a:pt x="3581" y="90"/>
                  </a:lnTo>
                  <a:lnTo>
                    <a:pt x="3579" y="90"/>
                  </a:lnTo>
                  <a:lnTo>
                    <a:pt x="3578" y="92"/>
                  </a:lnTo>
                  <a:lnTo>
                    <a:pt x="3576" y="93"/>
                  </a:lnTo>
                  <a:lnTo>
                    <a:pt x="3574" y="93"/>
                  </a:lnTo>
                  <a:lnTo>
                    <a:pt x="3571" y="93"/>
                  </a:lnTo>
                  <a:lnTo>
                    <a:pt x="3570" y="93"/>
                  </a:lnTo>
                  <a:lnTo>
                    <a:pt x="3568" y="93"/>
                  </a:lnTo>
                  <a:lnTo>
                    <a:pt x="3566" y="95"/>
                  </a:lnTo>
                  <a:lnTo>
                    <a:pt x="3563" y="95"/>
                  </a:lnTo>
                  <a:lnTo>
                    <a:pt x="3560" y="95"/>
                  </a:lnTo>
                  <a:lnTo>
                    <a:pt x="3556" y="97"/>
                  </a:lnTo>
                  <a:lnTo>
                    <a:pt x="3556" y="98"/>
                  </a:lnTo>
                  <a:lnTo>
                    <a:pt x="3555" y="100"/>
                  </a:lnTo>
                  <a:lnTo>
                    <a:pt x="3555" y="100"/>
                  </a:lnTo>
                  <a:lnTo>
                    <a:pt x="3555" y="102"/>
                  </a:lnTo>
                  <a:lnTo>
                    <a:pt x="3553" y="102"/>
                  </a:lnTo>
                  <a:lnTo>
                    <a:pt x="3552" y="103"/>
                  </a:lnTo>
                  <a:lnTo>
                    <a:pt x="3550" y="105"/>
                  </a:lnTo>
                  <a:lnTo>
                    <a:pt x="3548" y="103"/>
                  </a:lnTo>
                  <a:lnTo>
                    <a:pt x="3547" y="105"/>
                  </a:lnTo>
                  <a:lnTo>
                    <a:pt x="3545" y="105"/>
                  </a:lnTo>
                  <a:lnTo>
                    <a:pt x="3542" y="105"/>
                  </a:lnTo>
                  <a:lnTo>
                    <a:pt x="3538" y="105"/>
                  </a:lnTo>
                  <a:lnTo>
                    <a:pt x="3535" y="107"/>
                  </a:lnTo>
                  <a:lnTo>
                    <a:pt x="3534" y="108"/>
                  </a:lnTo>
                  <a:lnTo>
                    <a:pt x="3532" y="110"/>
                  </a:lnTo>
                  <a:lnTo>
                    <a:pt x="3532" y="113"/>
                  </a:lnTo>
                  <a:lnTo>
                    <a:pt x="3529" y="115"/>
                  </a:lnTo>
                  <a:lnTo>
                    <a:pt x="3527" y="116"/>
                  </a:lnTo>
                  <a:lnTo>
                    <a:pt x="3525" y="118"/>
                  </a:lnTo>
                  <a:lnTo>
                    <a:pt x="3522" y="120"/>
                  </a:lnTo>
                  <a:lnTo>
                    <a:pt x="3520" y="121"/>
                  </a:lnTo>
                  <a:lnTo>
                    <a:pt x="3520" y="121"/>
                  </a:lnTo>
                  <a:lnTo>
                    <a:pt x="3520" y="123"/>
                  </a:lnTo>
                  <a:lnTo>
                    <a:pt x="3519" y="123"/>
                  </a:lnTo>
                  <a:lnTo>
                    <a:pt x="3517" y="123"/>
                  </a:lnTo>
                  <a:lnTo>
                    <a:pt x="3514" y="123"/>
                  </a:lnTo>
                  <a:lnTo>
                    <a:pt x="3511" y="123"/>
                  </a:lnTo>
                  <a:lnTo>
                    <a:pt x="3507" y="125"/>
                  </a:lnTo>
                  <a:lnTo>
                    <a:pt x="3506" y="126"/>
                  </a:lnTo>
                  <a:lnTo>
                    <a:pt x="3506" y="128"/>
                  </a:lnTo>
                  <a:lnTo>
                    <a:pt x="3504" y="129"/>
                  </a:lnTo>
                  <a:lnTo>
                    <a:pt x="3502" y="129"/>
                  </a:lnTo>
                  <a:lnTo>
                    <a:pt x="3501" y="131"/>
                  </a:lnTo>
                  <a:lnTo>
                    <a:pt x="3499" y="133"/>
                  </a:lnTo>
                  <a:lnTo>
                    <a:pt x="3498" y="134"/>
                  </a:lnTo>
                  <a:lnTo>
                    <a:pt x="3494" y="134"/>
                  </a:lnTo>
                  <a:lnTo>
                    <a:pt x="3496" y="134"/>
                  </a:lnTo>
                  <a:lnTo>
                    <a:pt x="3496" y="134"/>
                  </a:lnTo>
                  <a:lnTo>
                    <a:pt x="3498" y="134"/>
                  </a:lnTo>
                  <a:lnTo>
                    <a:pt x="3501" y="134"/>
                  </a:lnTo>
                  <a:lnTo>
                    <a:pt x="3502" y="134"/>
                  </a:lnTo>
                  <a:lnTo>
                    <a:pt x="3506" y="133"/>
                  </a:lnTo>
                  <a:lnTo>
                    <a:pt x="3512" y="133"/>
                  </a:lnTo>
                  <a:lnTo>
                    <a:pt x="3516" y="133"/>
                  </a:lnTo>
                  <a:lnTo>
                    <a:pt x="3519" y="133"/>
                  </a:lnTo>
                  <a:lnTo>
                    <a:pt x="3520" y="133"/>
                  </a:lnTo>
                  <a:lnTo>
                    <a:pt x="3520" y="131"/>
                  </a:lnTo>
                  <a:lnTo>
                    <a:pt x="3522" y="131"/>
                  </a:lnTo>
                  <a:lnTo>
                    <a:pt x="3524" y="129"/>
                  </a:lnTo>
                  <a:lnTo>
                    <a:pt x="3525" y="129"/>
                  </a:lnTo>
                  <a:lnTo>
                    <a:pt x="3529" y="129"/>
                  </a:lnTo>
                  <a:lnTo>
                    <a:pt x="3532" y="129"/>
                  </a:lnTo>
                  <a:lnTo>
                    <a:pt x="3534" y="129"/>
                  </a:lnTo>
                  <a:lnTo>
                    <a:pt x="3535" y="129"/>
                  </a:lnTo>
                  <a:lnTo>
                    <a:pt x="3537" y="129"/>
                  </a:lnTo>
                  <a:lnTo>
                    <a:pt x="3540" y="129"/>
                  </a:lnTo>
                  <a:lnTo>
                    <a:pt x="3542" y="129"/>
                  </a:lnTo>
                  <a:lnTo>
                    <a:pt x="3543" y="128"/>
                  </a:lnTo>
                  <a:lnTo>
                    <a:pt x="3545" y="126"/>
                  </a:lnTo>
                  <a:lnTo>
                    <a:pt x="3545" y="126"/>
                  </a:lnTo>
                  <a:lnTo>
                    <a:pt x="3547" y="125"/>
                  </a:lnTo>
                  <a:lnTo>
                    <a:pt x="3548" y="125"/>
                  </a:lnTo>
                  <a:lnTo>
                    <a:pt x="3548" y="123"/>
                  </a:lnTo>
                  <a:lnTo>
                    <a:pt x="3547" y="121"/>
                  </a:lnTo>
                  <a:lnTo>
                    <a:pt x="3547" y="120"/>
                  </a:lnTo>
                  <a:lnTo>
                    <a:pt x="3545" y="118"/>
                  </a:lnTo>
                  <a:lnTo>
                    <a:pt x="3545" y="115"/>
                  </a:lnTo>
                  <a:lnTo>
                    <a:pt x="3548" y="113"/>
                  </a:lnTo>
                  <a:lnTo>
                    <a:pt x="3568" y="113"/>
                  </a:lnTo>
                  <a:lnTo>
                    <a:pt x="3570" y="113"/>
                  </a:lnTo>
                  <a:lnTo>
                    <a:pt x="3570" y="111"/>
                  </a:lnTo>
                  <a:lnTo>
                    <a:pt x="3571" y="110"/>
                  </a:lnTo>
                  <a:lnTo>
                    <a:pt x="3573" y="110"/>
                  </a:lnTo>
                  <a:lnTo>
                    <a:pt x="3574" y="108"/>
                  </a:lnTo>
                  <a:lnTo>
                    <a:pt x="3576" y="105"/>
                  </a:lnTo>
                  <a:lnTo>
                    <a:pt x="3578" y="103"/>
                  </a:lnTo>
                  <a:lnTo>
                    <a:pt x="3578" y="102"/>
                  </a:lnTo>
                  <a:lnTo>
                    <a:pt x="3578" y="102"/>
                  </a:lnTo>
                  <a:lnTo>
                    <a:pt x="3579" y="100"/>
                  </a:lnTo>
                  <a:lnTo>
                    <a:pt x="3581" y="100"/>
                  </a:lnTo>
                  <a:lnTo>
                    <a:pt x="3583" y="98"/>
                  </a:lnTo>
                  <a:lnTo>
                    <a:pt x="3584" y="97"/>
                  </a:lnTo>
                  <a:lnTo>
                    <a:pt x="3589" y="97"/>
                  </a:lnTo>
                  <a:lnTo>
                    <a:pt x="3592" y="97"/>
                  </a:lnTo>
                  <a:lnTo>
                    <a:pt x="3594" y="95"/>
                  </a:lnTo>
                  <a:lnTo>
                    <a:pt x="3596" y="95"/>
                  </a:lnTo>
                  <a:lnTo>
                    <a:pt x="3597" y="97"/>
                  </a:lnTo>
                  <a:lnTo>
                    <a:pt x="3599" y="98"/>
                  </a:lnTo>
                  <a:lnTo>
                    <a:pt x="3599" y="100"/>
                  </a:lnTo>
                  <a:lnTo>
                    <a:pt x="3599" y="102"/>
                  </a:lnTo>
                  <a:lnTo>
                    <a:pt x="3599" y="103"/>
                  </a:lnTo>
                  <a:lnTo>
                    <a:pt x="3596" y="105"/>
                  </a:lnTo>
                  <a:lnTo>
                    <a:pt x="3594" y="107"/>
                  </a:lnTo>
                  <a:lnTo>
                    <a:pt x="3592" y="108"/>
                  </a:lnTo>
                  <a:lnTo>
                    <a:pt x="3591" y="108"/>
                  </a:lnTo>
                  <a:lnTo>
                    <a:pt x="3589" y="108"/>
                  </a:lnTo>
                  <a:lnTo>
                    <a:pt x="3589" y="110"/>
                  </a:lnTo>
                  <a:lnTo>
                    <a:pt x="3589" y="111"/>
                  </a:lnTo>
                  <a:lnTo>
                    <a:pt x="3588" y="113"/>
                  </a:lnTo>
                  <a:lnTo>
                    <a:pt x="3586" y="113"/>
                  </a:lnTo>
                  <a:lnTo>
                    <a:pt x="3584" y="113"/>
                  </a:lnTo>
                  <a:lnTo>
                    <a:pt x="3583" y="113"/>
                  </a:lnTo>
                  <a:lnTo>
                    <a:pt x="3579" y="113"/>
                  </a:lnTo>
                  <a:lnTo>
                    <a:pt x="3576" y="113"/>
                  </a:lnTo>
                  <a:lnTo>
                    <a:pt x="3574" y="116"/>
                  </a:lnTo>
                  <a:lnTo>
                    <a:pt x="3576" y="118"/>
                  </a:lnTo>
                  <a:lnTo>
                    <a:pt x="3578" y="120"/>
                  </a:lnTo>
                  <a:lnTo>
                    <a:pt x="3581" y="120"/>
                  </a:lnTo>
                  <a:lnTo>
                    <a:pt x="3583" y="121"/>
                  </a:lnTo>
                  <a:lnTo>
                    <a:pt x="3586" y="120"/>
                  </a:lnTo>
                  <a:lnTo>
                    <a:pt x="3589" y="118"/>
                  </a:lnTo>
                  <a:lnTo>
                    <a:pt x="3591" y="116"/>
                  </a:lnTo>
                  <a:lnTo>
                    <a:pt x="3592" y="115"/>
                  </a:lnTo>
                  <a:lnTo>
                    <a:pt x="3592" y="113"/>
                  </a:lnTo>
                  <a:lnTo>
                    <a:pt x="3594" y="113"/>
                  </a:lnTo>
                  <a:lnTo>
                    <a:pt x="3596" y="113"/>
                  </a:lnTo>
                  <a:lnTo>
                    <a:pt x="3601" y="113"/>
                  </a:lnTo>
                  <a:lnTo>
                    <a:pt x="3601" y="115"/>
                  </a:lnTo>
                  <a:lnTo>
                    <a:pt x="3601" y="116"/>
                  </a:lnTo>
                  <a:lnTo>
                    <a:pt x="3601" y="118"/>
                  </a:lnTo>
                  <a:lnTo>
                    <a:pt x="3601" y="120"/>
                  </a:lnTo>
                  <a:lnTo>
                    <a:pt x="3601" y="123"/>
                  </a:lnTo>
                  <a:lnTo>
                    <a:pt x="3601" y="126"/>
                  </a:lnTo>
                  <a:lnTo>
                    <a:pt x="3602" y="126"/>
                  </a:lnTo>
                  <a:lnTo>
                    <a:pt x="3604" y="125"/>
                  </a:lnTo>
                  <a:lnTo>
                    <a:pt x="3606" y="126"/>
                  </a:lnTo>
                  <a:lnTo>
                    <a:pt x="3607" y="126"/>
                  </a:lnTo>
                  <a:lnTo>
                    <a:pt x="3612" y="126"/>
                  </a:lnTo>
                  <a:lnTo>
                    <a:pt x="3614" y="126"/>
                  </a:lnTo>
                  <a:lnTo>
                    <a:pt x="3615" y="126"/>
                  </a:lnTo>
                  <a:lnTo>
                    <a:pt x="3617" y="126"/>
                  </a:lnTo>
                  <a:lnTo>
                    <a:pt x="3619" y="125"/>
                  </a:lnTo>
                  <a:lnTo>
                    <a:pt x="3619" y="123"/>
                  </a:lnTo>
                  <a:lnTo>
                    <a:pt x="3619" y="123"/>
                  </a:lnTo>
                  <a:lnTo>
                    <a:pt x="3620" y="123"/>
                  </a:lnTo>
                  <a:lnTo>
                    <a:pt x="3622" y="123"/>
                  </a:lnTo>
                  <a:lnTo>
                    <a:pt x="3625" y="123"/>
                  </a:lnTo>
                  <a:lnTo>
                    <a:pt x="3627" y="125"/>
                  </a:lnTo>
                  <a:lnTo>
                    <a:pt x="3630" y="125"/>
                  </a:lnTo>
                  <a:lnTo>
                    <a:pt x="3637" y="123"/>
                  </a:lnTo>
                  <a:lnTo>
                    <a:pt x="3651" y="123"/>
                  </a:lnTo>
                  <a:lnTo>
                    <a:pt x="3655" y="123"/>
                  </a:lnTo>
                  <a:lnTo>
                    <a:pt x="3656" y="125"/>
                  </a:lnTo>
                  <a:lnTo>
                    <a:pt x="3658" y="125"/>
                  </a:lnTo>
                  <a:lnTo>
                    <a:pt x="3661" y="125"/>
                  </a:lnTo>
                  <a:lnTo>
                    <a:pt x="3664" y="125"/>
                  </a:lnTo>
                  <a:lnTo>
                    <a:pt x="3666" y="125"/>
                  </a:lnTo>
                  <a:lnTo>
                    <a:pt x="3666" y="123"/>
                  </a:lnTo>
                  <a:lnTo>
                    <a:pt x="3666" y="121"/>
                  </a:lnTo>
                  <a:lnTo>
                    <a:pt x="3668" y="121"/>
                  </a:lnTo>
                  <a:lnTo>
                    <a:pt x="3669" y="121"/>
                  </a:lnTo>
                  <a:lnTo>
                    <a:pt x="3671" y="121"/>
                  </a:lnTo>
                  <a:lnTo>
                    <a:pt x="3673" y="121"/>
                  </a:lnTo>
                  <a:lnTo>
                    <a:pt x="3676" y="121"/>
                  </a:lnTo>
                  <a:lnTo>
                    <a:pt x="3678" y="121"/>
                  </a:lnTo>
                  <a:lnTo>
                    <a:pt x="3678" y="123"/>
                  </a:lnTo>
                  <a:lnTo>
                    <a:pt x="3679" y="123"/>
                  </a:lnTo>
                  <a:lnTo>
                    <a:pt x="3681" y="125"/>
                  </a:lnTo>
                  <a:lnTo>
                    <a:pt x="3682" y="126"/>
                  </a:lnTo>
                  <a:lnTo>
                    <a:pt x="3682" y="133"/>
                  </a:lnTo>
                  <a:lnTo>
                    <a:pt x="3682" y="136"/>
                  </a:lnTo>
                  <a:lnTo>
                    <a:pt x="3684" y="139"/>
                  </a:lnTo>
                  <a:lnTo>
                    <a:pt x="3686" y="141"/>
                  </a:lnTo>
                  <a:lnTo>
                    <a:pt x="3689" y="141"/>
                  </a:lnTo>
                  <a:lnTo>
                    <a:pt x="3689" y="141"/>
                  </a:lnTo>
                  <a:lnTo>
                    <a:pt x="3691" y="139"/>
                  </a:lnTo>
                  <a:lnTo>
                    <a:pt x="3692" y="139"/>
                  </a:lnTo>
                  <a:lnTo>
                    <a:pt x="3694" y="138"/>
                  </a:lnTo>
                  <a:lnTo>
                    <a:pt x="3696" y="138"/>
                  </a:lnTo>
                  <a:lnTo>
                    <a:pt x="3697" y="138"/>
                  </a:lnTo>
                  <a:lnTo>
                    <a:pt x="3699" y="139"/>
                  </a:lnTo>
                  <a:lnTo>
                    <a:pt x="3700" y="139"/>
                  </a:lnTo>
                  <a:lnTo>
                    <a:pt x="3702" y="141"/>
                  </a:lnTo>
                  <a:lnTo>
                    <a:pt x="3702" y="141"/>
                  </a:lnTo>
                  <a:lnTo>
                    <a:pt x="3707" y="143"/>
                  </a:lnTo>
                  <a:lnTo>
                    <a:pt x="3710" y="143"/>
                  </a:lnTo>
                  <a:lnTo>
                    <a:pt x="3712" y="144"/>
                  </a:lnTo>
                  <a:lnTo>
                    <a:pt x="3715" y="146"/>
                  </a:lnTo>
                  <a:lnTo>
                    <a:pt x="3718" y="147"/>
                  </a:lnTo>
                  <a:lnTo>
                    <a:pt x="3723" y="147"/>
                  </a:lnTo>
                  <a:lnTo>
                    <a:pt x="3727" y="147"/>
                  </a:lnTo>
                  <a:lnTo>
                    <a:pt x="3730" y="147"/>
                  </a:lnTo>
                  <a:lnTo>
                    <a:pt x="3733" y="146"/>
                  </a:lnTo>
                  <a:lnTo>
                    <a:pt x="3735" y="144"/>
                  </a:lnTo>
                  <a:lnTo>
                    <a:pt x="3737" y="144"/>
                  </a:lnTo>
                  <a:lnTo>
                    <a:pt x="3758" y="144"/>
                  </a:lnTo>
                  <a:lnTo>
                    <a:pt x="3758" y="143"/>
                  </a:lnTo>
                  <a:lnTo>
                    <a:pt x="3758" y="141"/>
                  </a:lnTo>
                  <a:lnTo>
                    <a:pt x="3758" y="138"/>
                  </a:lnTo>
                  <a:lnTo>
                    <a:pt x="3758" y="136"/>
                  </a:lnTo>
                  <a:lnTo>
                    <a:pt x="3756" y="134"/>
                  </a:lnTo>
                  <a:lnTo>
                    <a:pt x="3755" y="133"/>
                  </a:lnTo>
                  <a:lnTo>
                    <a:pt x="3753" y="131"/>
                  </a:lnTo>
                  <a:lnTo>
                    <a:pt x="3753" y="129"/>
                  </a:lnTo>
                  <a:lnTo>
                    <a:pt x="3750" y="123"/>
                  </a:lnTo>
                  <a:lnTo>
                    <a:pt x="3751" y="121"/>
                  </a:lnTo>
                  <a:lnTo>
                    <a:pt x="3753" y="121"/>
                  </a:lnTo>
                  <a:lnTo>
                    <a:pt x="3758" y="120"/>
                  </a:lnTo>
                  <a:lnTo>
                    <a:pt x="3759" y="118"/>
                  </a:lnTo>
                  <a:lnTo>
                    <a:pt x="3761" y="116"/>
                  </a:lnTo>
                  <a:lnTo>
                    <a:pt x="3764" y="115"/>
                  </a:lnTo>
                  <a:lnTo>
                    <a:pt x="3768" y="115"/>
                  </a:lnTo>
                  <a:lnTo>
                    <a:pt x="3771" y="113"/>
                  </a:lnTo>
                  <a:lnTo>
                    <a:pt x="3773" y="113"/>
                  </a:lnTo>
                  <a:lnTo>
                    <a:pt x="3776" y="115"/>
                  </a:lnTo>
                  <a:lnTo>
                    <a:pt x="3777" y="116"/>
                  </a:lnTo>
                  <a:lnTo>
                    <a:pt x="3779" y="118"/>
                  </a:lnTo>
                  <a:lnTo>
                    <a:pt x="3779" y="118"/>
                  </a:lnTo>
                  <a:lnTo>
                    <a:pt x="3781" y="120"/>
                  </a:lnTo>
                  <a:lnTo>
                    <a:pt x="3784" y="120"/>
                  </a:lnTo>
                  <a:lnTo>
                    <a:pt x="3786" y="120"/>
                  </a:lnTo>
                  <a:lnTo>
                    <a:pt x="3789" y="121"/>
                  </a:lnTo>
                  <a:lnTo>
                    <a:pt x="3791" y="120"/>
                  </a:lnTo>
                  <a:lnTo>
                    <a:pt x="3792" y="121"/>
                  </a:lnTo>
                  <a:lnTo>
                    <a:pt x="3792" y="121"/>
                  </a:lnTo>
                  <a:lnTo>
                    <a:pt x="3794" y="123"/>
                  </a:lnTo>
                  <a:lnTo>
                    <a:pt x="3794" y="123"/>
                  </a:lnTo>
                  <a:lnTo>
                    <a:pt x="3795" y="125"/>
                  </a:lnTo>
                  <a:lnTo>
                    <a:pt x="3797" y="126"/>
                  </a:lnTo>
                  <a:lnTo>
                    <a:pt x="3797" y="129"/>
                  </a:lnTo>
                  <a:lnTo>
                    <a:pt x="3797" y="131"/>
                  </a:lnTo>
                  <a:lnTo>
                    <a:pt x="3800" y="133"/>
                  </a:lnTo>
                  <a:lnTo>
                    <a:pt x="3804" y="134"/>
                  </a:lnTo>
                  <a:lnTo>
                    <a:pt x="3807" y="134"/>
                  </a:lnTo>
                  <a:lnTo>
                    <a:pt x="3809" y="134"/>
                  </a:lnTo>
                  <a:lnTo>
                    <a:pt x="3810" y="134"/>
                  </a:lnTo>
                  <a:lnTo>
                    <a:pt x="3812" y="133"/>
                  </a:lnTo>
                  <a:lnTo>
                    <a:pt x="3812" y="131"/>
                  </a:lnTo>
                  <a:lnTo>
                    <a:pt x="3813" y="129"/>
                  </a:lnTo>
                  <a:lnTo>
                    <a:pt x="3813" y="128"/>
                  </a:lnTo>
                  <a:lnTo>
                    <a:pt x="3815" y="126"/>
                  </a:lnTo>
                  <a:lnTo>
                    <a:pt x="3815" y="126"/>
                  </a:lnTo>
                  <a:lnTo>
                    <a:pt x="3818" y="125"/>
                  </a:lnTo>
                  <a:lnTo>
                    <a:pt x="3820" y="125"/>
                  </a:lnTo>
                  <a:lnTo>
                    <a:pt x="3823" y="126"/>
                  </a:lnTo>
                  <a:lnTo>
                    <a:pt x="3825" y="126"/>
                  </a:lnTo>
                  <a:lnTo>
                    <a:pt x="3828" y="126"/>
                  </a:lnTo>
                  <a:lnTo>
                    <a:pt x="3830" y="128"/>
                  </a:lnTo>
                  <a:lnTo>
                    <a:pt x="3831" y="129"/>
                  </a:lnTo>
                  <a:lnTo>
                    <a:pt x="3833" y="131"/>
                  </a:lnTo>
                  <a:lnTo>
                    <a:pt x="3835" y="131"/>
                  </a:lnTo>
                  <a:lnTo>
                    <a:pt x="3836" y="133"/>
                  </a:lnTo>
                  <a:lnTo>
                    <a:pt x="3838" y="134"/>
                  </a:lnTo>
                  <a:lnTo>
                    <a:pt x="3838" y="136"/>
                  </a:lnTo>
                  <a:lnTo>
                    <a:pt x="3838" y="139"/>
                  </a:lnTo>
                  <a:lnTo>
                    <a:pt x="3838" y="143"/>
                  </a:lnTo>
                  <a:lnTo>
                    <a:pt x="3838" y="146"/>
                  </a:lnTo>
                  <a:lnTo>
                    <a:pt x="3838" y="149"/>
                  </a:lnTo>
                  <a:lnTo>
                    <a:pt x="3840" y="152"/>
                  </a:lnTo>
                  <a:lnTo>
                    <a:pt x="3838" y="157"/>
                  </a:lnTo>
                  <a:lnTo>
                    <a:pt x="3838" y="161"/>
                  </a:lnTo>
                  <a:lnTo>
                    <a:pt x="3838" y="162"/>
                  </a:lnTo>
                  <a:lnTo>
                    <a:pt x="3840" y="164"/>
                  </a:lnTo>
                  <a:lnTo>
                    <a:pt x="3840" y="165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38" y="169"/>
                  </a:lnTo>
                  <a:lnTo>
                    <a:pt x="3838" y="169"/>
                  </a:lnTo>
                  <a:lnTo>
                    <a:pt x="3836" y="170"/>
                  </a:lnTo>
                  <a:lnTo>
                    <a:pt x="3836" y="172"/>
                  </a:lnTo>
                  <a:lnTo>
                    <a:pt x="3836" y="174"/>
                  </a:lnTo>
                  <a:lnTo>
                    <a:pt x="3836" y="175"/>
                  </a:lnTo>
                  <a:lnTo>
                    <a:pt x="3838" y="177"/>
                  </a:lnTo>
                  <a:lnTo>
                    <a:pt x="3840" y="179"/>
                  </a:lnTo>
                  <a:lnTo>
                    <a:pt x="3841" y="180"/>
                  </a:lnTo>
                  <a:lnTo>
                    <a:pt x="3843" y="182"/>
                  </a:lnTo>
                  <a:lnTo>
                    <a:pt x="3845" y="183"/>
                  </a:lnTo>
                  <a:lnTo>
                    <a:pt x="3848" y="185"/>
                  </a:lnTo>
                  <a:lnTo>
                    <a:pt x="3849" y="185"/>
                  </a:lnTo>
                  <a:lnTo>
                    <a:pt x="3851" y="187"/>
                  </a:lnTo>
                  <a:lnTo>
                    <a:pt x="3853" y="188"/>
                  </a:lnTo>
                  <a:lnTo>
                    <a:pt x="3854" y="188"/>
                  </a:lnTo>
                  <a:lnTo>
                    <a:pt x="3856" y="188"/>
                  </a:lnTo>
                  <a:lnTo>
                    <a:pt x="3858" y="190"/>
                  </a:lnTo>
                  <a:lnTo>
                    <a:pt x="3859" y="192"/>
                  </a:lnTo>
                  <a:lnTo>
                    <a:pt x="3861" y="193"/>
                  </a:lnTo>
                  <a:lnTo>
                    <a:pt x="3863" y="195"/>
                  </a:lnTo>
                  <a:lnTo>
                    <a:pt x="3864" y="197"/>
                  </a:lnTo>
                  <a:lnTo>
                    <a:pt x="3864" y="200"/>
                  </a:lnTo>
                  <a:lnTo>
                    <a:pt x="3864" y="203"/>
                  </a:lnTo>
                  <a:lnTo>
                    <a:pt x="3881" y="203"/>
                  </a:lnTo>
                  <a:lnTo>
                    <a:pt x="3881" y="201"/>
                  </a:lnTo>
                  <a:lnTo>
                    <a:pt x="3881" y="198"/>
                  </a:lnTo>
                  <a:lnTo>
                    <a:pt x="3882" y="193"/>
                  </a:lnTo>
                  <a:lnTo>
                    <a:pt x="3881" y="188"/>
                  </a:lnTo>
                  <a:lnTo>
                    <a:pt x="3881" y="185"/>
                  </a:lnTo>
                  <a:lnTo>
                    <a:pt x="3881" y="183"/>
                  </a:lnTo>
                  <a:lnTo>
                    <a:pt x="3881" y="182"/>
                  </a:lnTo>
                  <a:lnTo>
                    <a:pt x="3882" y="180"/>
                  </a:lnTo>
                  <a:lnTo>
                    <a:pt x="3884" y="179"/>
                  </a:lnTo>
                  <a:lnTo>
                    <a:pt x="3885" y="179"/>
                  </a:lnTo>
                  <a:lnTo>
                    <a:pt x="3887" y="179"/>
                  </a:lnTo>
                  <a:lnTo>
                    <a:pt x="3889" y="180"/>
                  </a:lnTo>
                  <a:lnTo>
                    <a:pt x="3892" y="182"/>
                  </a:lnTo>
                  <a:lnTo>
                    <a:pt x="3894" y="182"/>
                  </a:lnTo>
                  <a:lnTo>
                    <a:pt x="3895" y="182"/>
                  </a:lnTo>
                  <a:lnTo>
                    <a:pt x="3895" y="180"/>
                  </a:lnTo>
                  <a:lnTo>
                    <a:pt x="3895" y="179"/>
                  </a:lnTo>
                  <a:lnTo>
                    <a:pt x="3897" y="179"/>
                  </a:lnTo>
                  <a:lnTo>
                    <a:pt x="3897" y="179"/>
                  </a:lnTo>
                  <a:lnTo>
                    <a:pt x="3900" y="179"/>
                  </a:lnTo>
                  <a:lnTo>
                    <a:pt x="3902" y="179"/>
                  </a:lnTo>
                  <a:lnTo>
                    <a:pt x="3902" y="179"/>
                  </a:lnTo>
                  <a:lnTo>
                    <a:pt x="3903" y="180"/>
                  </a:lnTo>
                  <a:lnTo>
                    <a:pt x="3903" y="180"/>
                  </a:lnTo>
                  <a:lnTo>
                    <a:pt x="3905" y="182"/>
                  </a:lnTo>
                  <a:lnTo>
                    <a:pt x="3908" y="182"/>
                  </a:lnTo>
                  <a:lnTo>
                    <a:pt x="3912" y="182"/>
                  </a:lnTo>
                  <a:lnTo>
                    <a:pt x="3917" y="182"/>
                  </a:lnTo>
                  <a:lnTo>
                    <a:pt x="3918" y="185"/>
                  </a:lnTo>
                  <a:lnTo>
                    <a:pt x="3921" y="187"/>
                  </a:lnTo>
                  <a:lnTo>
                    <a:pt x="3925" y="187"/>
                  </a:lnTo>
                  <a:lnTo>
                    <a:pt x="3928" y="187"/>
                  </a:lnTo>
                  <a:lnTo>
                    <a:pt x="3931" y="185"/>
                  </a:lnTo>
                  <a:lnTo>
                    <a:pt x="3935" y="183"/>
                  </a:lnTo>
                  <a:lnTo>
                    <a:pt x="3936" y="182"/>
                  </a:lnTo>
                  <a:lnTo>
                    <a:pt x="3938" y="182"/>
                  </a:lnTo>
                  <a:lnTo>
                    <a:pt x="3938" y="180"/>
                  </a:lnTo>
                  <a:lnTo>
                    <a:pt x="3936" y="179"/>
                  </a:lnTo>
                  <a:lnTo>
                    <a:pt x="3938" y="179"/>
                  </a:lnTo>
                  <a:lnTo>
                    <a:pt x="3939" y="177"/>
                  </a:lnTo>
                  <a:lnTo>
                    <a:pt x="3939" y="179"/>
                  </a:lnTo>
                  <a:lnTo>
                    <a:pt x="3943" y="179"/>
                  </a:lnTo>
                  <a:lnTo>
                    <a:pt x="3944" y="179"/>
                  </a:lnTo>
                  <a:lnTo>
                    <a:pt x="3948" y="177"/>
                  </a:lnTo>
                  <a:lnTo>
                    <a:pt x="3951" y="179"/>
                  </a:lnTo>
                  <a:lnTo>
                    <a:pt x="3953" y="179"/>
                  </a:lnTo>
                  <a:lnTo>
                    <a:pt x="3954" y="179"/>
                  </a:lnTo>
                  <a:lnTo>
                    <a:pt x="3954" y="180"/>
                  </a:lnTo>
                  <a:lnTo>
                    <a:pt x="3954" y="180"/>
                  </a:lnTo>
                  <a:lnTo>
                    <a:pt x="3954" y="182"/>
                  </a:lnTo>
                  <a:lnTo>
                    <a:pt x="3956" y="185"/>
                  </a:lnTo>
                  <a:lnTo>
                    <a:pt x="3957" y="185"/>
                  </a:lnTo>
                  <a:lnTo>
                    <a:pt x="3957" y="187"/>
                  </a:lnTo>
                  <a:lnTo>
                    <a:pt x="3959" y="187"/>
                  </a:lnTo>
                  <a:lnTo>
                    <a:pt x="3961" y="188"/>
                  </a:lnTo>
                  <a:lnTo>
                    <a:pt x="3962" y="190"/>
                  </a:lnTo>
                  <a:lnTo>
                    <a:pt x="3964" y="192"/>
                  </a:lnTo>
                  <a:lnTo>
                    <a:pt x="3966" y="192"/>
                  </a:lnTo>
                  <a:lnTo>
                    <a:pt x="3969" y="193"/>
                  </a:lnTo>
                  <a:lnTo>
                    <a:pt x="3972" y="195"/>
                  </a:lnTo>
                  <a:lnTo>
                    <a:pt x="3974" y="193"/>
                  </a:lnTo>
                  <a:lnTo>
                    <a:pt x="3974" y="190"/>
                  </a:lnTo>
                  <a:lnTo>
                    <a:pt x="3974" y="188"/>
                  </a:lnTo>
                  <a:lnTo>
                    <a:pt x="3972" y="187"/>
                  </a:lnTo>
                  <a:lnTo>
                    <a:pt x="3971" y="185"/>
                  </a:lnTo>
                  <a:lnTo>
                    <a:pt x="3967" y="183"/>
                  </a:lnTo>
                  <a:lnTo>
                    <a:pt x="3964" y="182"/>
                  </a:lnTo>
                  <a:lnTo>
                    <a:pt x="3964" y="179"/>
                  </a:lnTo>
                  <a:lnTo>
                    <a:pt x="3969" y="179"/>
                  </a:lnTo>
                  <a:lnTo>
                    <a:pt x="3972" y="179"/>
                  </a:lnTo>
                  <a:lnTo>
                    <a:pt x="3974" y="179"/>
                  </a:lnTo>
                  <a:lnTo>
                    <a:pt x="3975" y="179"/>
                  </a:lnTo>
                  <a:lnTo>
                    <a:pt x="3977" y="179"/>
                  </a:lnTo>
                  <a:lnTo>
                    <a:pt x="3979" y="179"/>
                  </a:lnTo>
                  <a:lnTo>
                    <a:pt x="3980" y="180"/>
                  </a:lnTo>
                  <a:lnTo>
                    <a:pt x="3980" y="180"/>
                  </a:lnTo>
                  <a:lnTo>
                    <a:pt x="3982" y="182"/>
                  </a:lnTo>
                  <a:lnTo>
                    <a:pt x="3985" y="182"/>
                  </a:lnTo>
                  <a:lnTo>
                    <a:pt x="3987" y="182"/>
                  </a:lnTo>
                  <a:lnTo>
                    <a:pt x="3989" y="182"/>
                  </a:lnTo>
                  <a:lnTo>
                    <a:pt x="3990" y="182"/>
                  </a:lnTo>
                  <a:lnTo>
                    <a:pt x="3992" y="182"/>
                  </a:lnTo>
                  <a:lnTo>
                    <a:pt x="3998" y="183"/>
                  </a:lnTo>
                  <a:lnTo>
                    <a:pt x="4002" y="183"/>
                  </a:lnTo>
                  <a:lnTo>
                    <a:pt x="4002" y="183"/>
                  </a:lnTo>
                  <a:lnTo>
                    <a:pt x="4002" y="182"/>
                  </a:lnTo>
                  <a:lnTo>
                    <a:pt x="4002" y="180"/>
                  </a:lnTo>
                  <a:lnTo>
                    <a:pt x="4002" y="179"/>
                  </a:lnTo>
                  <a:lnTo>
                    <a:pt x="4000" y="175"/>
                  </a:lnTo>
                  <a:lnTo>
                    <a:pt x="4000" y="174"/>
                  </a:lnTo>
                  <a:lnTo>
                    <a:pt x="3998" y="172"/>
                  </a:lnTo>
                  <a:lnTo>
                    <a:pt x="3997" y="170"/>
                  </a:lnTo>
                  <a:lnTo>
                    <a:pt x="3997" y="169"/>
                  </a:lnTo>
                  <a:lnTo>
                    <a:pt x="3995" y="169"/>
                  </a:lnTo>
                  <a:lnTo>
                    <a:pt x="3993" y="169"/>
                  </a:lnTo>
                  <a:lnTo>
                    <a:pt x="3990" y="167"/>
                  </a:lnTo>
                  <a:lnTo>
                    <a:pt x="3989" y="165"/>
                  </a:lnTo>
                  <a:lnTo>
                    <a:pt x="3987" y="164"/>
                  </a:lnTo>
                  <a:lnTo>
                    <a:pt x="3987" y="162"/>
                  </a:lnTo>
                  <a:lnTo>
                    <a:pt x="3985" y="161"/>
                  </a:lnTo>
                  <a:lnTo>
                    <a:pt x="3985" y="159"/>
                  </a:lnTo>
                  <a:lnTo>
                    <a:pt x="3985" y="157"/>
                  </a:lnTo>
                  <a:lnTo>
                    <a:pt x="3990" y="156"/>
                  </a:lnTo>
                  <a:lnTo>
                    <a:pt x="3993" y="156"/>
                  </a:lnTo>
                  <a:lnTo>
                    <a:pt x="4010" y="156"/>
                  </a:lnTo>
                  <a:lnTo>
                    <a:pt x="4010" y="151"/>
                  </a:lnTo>
                  <a:lnTo>
                    <a:pt x="4011" y="147"/>
                  </a:lnTo>
                  <a:lnTo>
                    <a:pt x="4011" y="146"/>
                  </a:lnTo>
                  <a:lnTo>
                    <a:pt x="4011" y="144"/>
                  </a:lnTo>
                  <a:lnTo>
                    <a:pt x="4013" y="143"/>
                  </a:lnTo>
                  <a:lnTo>
                    <a:pt x="4015" y="143"/>
                  </a:lnTo>
                  <a:lnTo>
                    <a:pt x="4016" y="143"/>
                  </a:lnTo>
                  <a:lnTo>
                    <a:pt x="4018" y="143"/>
                  </a:lnTo>
                  <a:lnTo>
                    <a:pt x="4021" y="144"/>
                  </a:lnTo>
                  <a:lnTo>
                    <a:pt x="4023" y="144"/>
                  </a:lnTo>
                  <a:lnTo>
                    <a:pt x="4028" y="144"/>
                  </a:lnTo>
                  <a:lnTo>
                    <a:pt x="4031" y="144"/>
                  </a:lnTo>
                  <a:lnTo>
                    <a:pt x="4034" y="144"/>
                  </a:lnTo>
                  <a:lnTo>
                    <a:pt x="4038" y="146"/>
                  </a:lnTo>
                  <a:lnTo>
                    <a:pt x="4041" y="147"/>
                  </a:lnTo>
                  <a:lnTo>
                    <a:pt x="4043" y="147"/>
                  </a:lnTo>
                  <a:lnTo>
                    <a:pt x="4044" y="147"/>
                  </a:lnTo>
                  <a:lnTo>
                    <a:pt x="4046" y="149"/>
                  </a:lnTo>
                  <a:lnTo>
                    <a:pt x="4049" y="149"/>
                  </a:lnTo>
                  <a:lnTo>
                    <a:pt x="4052" y="151"/>
                  </a:lnTo>
                  <a:lnTo>
                    <a:pt x="4056" y="151"/>
                  </a:lnTo>
                  <a:lnTo>
                    <a:pt x="4059" y="151"/>
                  </a:lnTo>
                  <a:lnTo>
                    <a:pt x="4062" y="151"/>
                  </a:lnTo>
                  <a:lnTo>
                    <a:pt x="4064" y="151"/>
                  </a:lnTo>
                  <a:lnTo>
                    <a:pt x="4066" y="149"/>
                  </a:lnTo>
                  <a:lnTo>
                    <a:pt x="4069" y="149"/>
                  </a:lnTo>
                  <a:lnTo>
                    <a:pt x="4072" y="151"/>
                  </a:lnTo>
                  <a:lnTo>
                    <a:pt x="4074" y="152"/>
                  </a:lnTo>
                  <a:lnTo>
                    <a:pt x="4075" y="152"/>
                  </a:lnTo>
                  <a:lnTo>
                    <a:pt x="4077" y="152"/>
                  </a:lnTo>
                  <a:lnTo>
                    <a:pt x="4080" y="152"/>
                  </a:lnTo>
                  <a:lnTo>
                    <a:pt x="4080" y="154"/>
                  </a:lnTo>
                  <a:lnTo>
                    <a:pt x="4082" y="154"/>
                  </a:lnTo>
                  <a:lnTo>
                    <a:pt x="4082" y="156"/>
                  </a:lnTo>
                  <a:lnTo>
                    <a:pt x="4085" y="156"/>
                  </a:lnTo>
                  <a:lnTo>
                    <a:pt x="4087" y="157"/>
                  </a:lnTo>
                  <a:lnTo>
                    <a:pt x="4090" y="157"/>
                  </a:lnTo>
                  <a:lnTo>
                    <a:pt x="4093" y="157"/>
                  </a:lnTo>
                  <a:lnTo>
                    <a:pt x="4093" y="157"/>
                  </a:lnTo>
                  <a:lnTo>
                    <a:pt x="4093" y="159"/>
                  </a:lnTo>
                  <a:lnTo>
                    <a:pt x="4093" y="161"/>
                  </a:lnTo>
                  <a:lnTo>
                    <a:pt x="4092" y="161"/>
                  </a:lnTo>
                  <a:lnTo>
                    <a:pt x="4090" y="161"/>
                  </a:lnTo>
                  <a:lnTo>
                    <a:pt x="4090" y="161"/>
                  </a:lnTo>
                  <a:lnTo>
                    <a:pt x="4088" y="162"/>
                  </a:lnTo>
                  <a:lnTo>
                    <a:pt x="4087" y="164"/>
                  </a:lnTo>
                  <a:lnTo>
                    <a:pt x="4087" y="165"/>
                  </a:lnTo>
                  <a:lnTo>
                    <a:pt x="4087" y="167"/>
                  </a:lnTo>
                  <a:lnTo>
                    <a:pt x="4085" y="170"/>
                  </a:lnTo>
                  <a:lnTo>
                    <a:pt x="4085" y="172"/>
                  </a:lnTo>
                  <a:lnTo>
                    <a:pt x="4084" y="174"/>
                  </a:lnTo>
                  <a:lnTo>
                    <a:pt x="4085" y="175"/>
                  </a:lnTo>
                  <a:lnTo>
                    <a:pt x="4087" y="175"/>
                  </a:lnTo>
                  <a:lnTo>
                    <a:pt x="4087" y="177"/>
                  </a:lnTo>
                  <a:lnTo>
                    <a:pt x="4090" y="177"/>
                  </a:lnTo>
                  <a:lnTo>
                    <a:pt x="4092" y="177"/>
                  </a:lnTo>
                  <a:lnTo>
                    <a:pt x="4093" y="177"/>
                  </a:lnTo>
                  <a:lnTo>
                    <a:pt x="4097" y="175"/>
                  </a:lnTo>
                  <a:lnTo>
                    <a:pt x="4098" y="174"/>
                  </a:lnTo>
                  <a:lnTo>
                    <a:pt x="4100" y="170"/>
                  </a:lnTo>
                  <a:lnTo>
                    <a:pt x="4100" y="169"/>
                  </a:lnTo>
                  <a:lnTo>
                    <a:pt x="4102" y="167"/>
                  </a:lnTo>
                  <a:lnTo>
                    <a:pt x="4102" y="165"/>
                  </a:lnTo>
                  <a:lnTo>
                    <a:pt x="4102" y="162"/>
                  </a:lnTo>
                  <a:lnTo>
                    <a:pt x="4141" y="162"/>
                  </a:lnTo>
                  <a:lnTo>
                    <a:pt x="4142" y="162"/>
                  </a:lnTo>
                  <a:lnTo>
                    <a:pt x="4144" y="164"/>
                  </a:lnTo>
                  <a:lnTo>
                    <a:pt x="4146" y="164"/>
                  </a:lnTo>
                  <a:lnTo>
                    <a:pt x="4147" y="164"/>
                  </a:lnTo>
                  <a:lnTo>
                    <a:pt x="4149" y="164"/>
                  </a:lnTo>
                  <a:lnTo>
                    <a:pt x="4151" y="167"/>
                  </a:lnTo>
                  <a:lnTo>
                    <a:pt x="4147" y="169"/>
                  </a:lnTo>
                  <a:lnTo>
                    <a:pt x="4144" y="170"/>
                  </a:lnTo>
                  <a:lnTo>
                    <a:pt x="4142" y="172"/>
                  </a:lnTo>
                  <a:lnTo>
                    <a:pt x="4142" y="174"/>
                  </a:lnTo>
                  <a:lnTo>
                    <a:pt x="4142" y="177"/>
                  </a:lnTo>
                  <a:lnTo>
                    <a:pt x="4149" y="177"/>
                  </a:lnTo>
                  <a:lnTo>
                    <a:pt x="4152" y="177"/>
                  </a:lnTo>
                  <a:lnTo>
                    <a:pt x="4156" y="177"/>
                  </a:lnTo>
                  <a:lnTo>
                    <a:pt x="4157" y="179"/>
                  </a:lnTo>
                  <a:lnTo>
                    <a:pt x="4157" y="179"/>
                  </a:lnTo>
                  <a:lnTo>
                    <a:pt x="4157" y="180"/>
                  </a:lnTo>
                  <a:lnTo>
                    <a:pt x="4159" y="182"/>
                  </a:lnTo>
                  <a:lnTo>
                    <a:pt x="4160" y="182"/>
                  </a:lnTo>
                  <a:lnTo>
                    <a:pt x="4164" y="185"/>
                  </a:lnTo>
                  <a:lnTo>
                    <a:pt x="4167" y="185"/>
                  </a:lnTo>
                  <a:lnTo>
                    <a:pt x="4164" y="188"/>
                  </a:lnTo>
                  <a:lnTo>
                    <a:pt x="4165" y="190"/>
                  </a:lnTo>
                  <a:lnTo>
                    <a:pt x="4167" y="192"/>
                  </a:lnTo>
                  <a:lnTo>
                    <a:pt x="4172" y="192"/>
                  </a:lnTo>
                  <a:lnTo>
                    <a:pt x="4175" y="193"/>
                  </a:lnTo>
                  <a:lnTo>
                    <a:pt x="4177" y="193"/>
                  </a:lnTo>
                  <a:lnTo>
                    <a:pt x="4178" y="193"/>
                  </a:lnTo>
                  <a:lnTo>
                    <a:pt x="4182" y="193"/>
                  </a:lnTo>
                  <a:lnTo>
                    <a:pt x="4188" y="193"/>
                  </a:lnTo>
                  <a:lnTo>
                    <a:pt x="4190" y="193"/>
                  </a:lnTo>
                  <a:lnTo>
                    <a:pt x="4192" y="195"/>
                  </a:lnTo>
                  <a:lnTo>
                    <a:pt x="4193" y="195"/>
                  </a:lnTo>
                  <a:lnTo>
                    <a:pt x="4195" y="197"/>
                  </a:lnTo>
                  <a:lnTo>
                    <a:pt x="4196" y="198"/>
                  </a:lnTo>
                  <a:lnTo>
                    <a:pt x="4198" y="200"/>
                  </a:lnTo>
                  <a:lnTo>
                    <a:pt x="4200" y="200"/>
                  </a:lnTo>
                  <a:lnTo>
                    <a:pt x="4201" y="201"/>
                  </a:lnTo>
                  <a:lnTo>
                    <a:pt x="4203" y="201"/>
                  </a:lnTo>
                  <a:lnTo>
                    <a:pt x="4205" y="203"/>
                  </a:lnTo>
                  <a:lnTo>
                    <a:pt x="4211" y="203"/>
                  </a:lnTo>
                  <a:lnTo>
                    <a:pt x="4213" y="201"/>
                  </a:lnTo>
                  <a:lnTo>
                    <a:pt x="4213" y="201"/>
                  </a:lnTo>
                  <a:lnTo>
                    <a:pt x="4214" y="200"/>
                  </a:lnTo>
                  <a:lnTo>
                    <a:pt x="4218" y="200"/>
                  </a:lnTo>
                  <a:lnTo>
                    <a:pt x="4223" y="200"/>
                  </a:lnTo>
                  <a:lnTo>
                    <a:pt x="4228" y="200"/>
                  </a:lnTo>
                  <a:lnTo>
                    <a:pt x="4232" y="200"/>
                  </a:lnTo>
                  <a:lnTo>
                    <a:pt x="4234" y="198"/>
                  </a:lnTo>
                  <a:lnTo>
                    <a:pt x="4236" y="198"/>
                  </a:lnTo>
                  <a:lnTo>
                    <a:pt x="4242" y="198"/>
                  </a:lnTo>
                  <a:lnTo>
                    <a:pt x="4244" y="198"/>
                  </a:lnTo>
                  <a:lnTo>
                    <a:pt x="4246" y="198"/>
                  </a:lnTo>
                  <a:lnTo>
                    <a:pt x="4249" y="197"/>
                  </a:lnTo>
                  <a:lnTo>
                    <a:pt x="4250" y="197"/>
                  </a:lnTo>
                  <a:lnTo>
                    <a:pt x="4250" y="197"/>
                  </a:lnTo>
                  <a:lnTo>
                    <a:pt x="4252" y="195"/>
                  </a:lnTo>
                  <a:lnTo>
                    <a:pt x="4252" y="193"/>
                  </a:lnTo>
                  <a:lnTo>
                    <a:pt x="4255" y="192"/>
                  </a:lnTo>
                  <a:lnTo>
                    <a:pt x="4257" y="192"/>
                  </a:lnTo>
                  <a:lnTo>
                    <a:pt x="4259" y="190"/>
                  </a:lnTo>
                  <a:lnTo>
                    <a:pt x="4262" y="190"/>
                  </a:lnTo>
                  <a:lnTo>
                    <a:pt x="4265" y="190"/>
                  </a:lnTo>
                  <a:lnTo>
                    <a:pt x="4268" y="192"/>
                  </a:lnTo>
                  <a:lnTo>
                    <a:pt x="4272" y="192"/>
                  </a:lnTo>
                  <a:lnTo>
                    <a:pt x="4275" y="192"/>
                  </a:lnTo>
                  <a:lnTo>
                    <a:pt x="4277" y="192"/>
                  </a:lnTo>
                  <a:lnTo>
                    <a:pt x="4278" y="192"/>
                  </a:lnTo>
                  <a:lnTo>
                    <a:pt x="4283" y="193"/>
                  </a:lnTo>
                  <a:lnTo>
                    <a:pt x="4285" y="193"/>
                  </a:lnTo>
                  <a:lnTo>
                    <a:pt x="4285" y="195"/>
                  </a:lnTo>
                  <a:lnTo>
                    <a:pt x="4286" y="195"/>
                  </a:lnTo>
                  <a:lnTo>
                    <a:pt x="4288" y="195"/>
                  </a:lnTo>
                  <a:lnTo>
                    <a:pt x="4290" y="195"/>
                  </a:lnTo>
                  <a:lnTo>
                    <a:pt x="4291" y="195"/>
                  </a:lnTo>
                  <a:lnTo>
                    <a:pt x="4293" y="197"/>
                  </a:lnTo>
                  <a:lnTo>
                    <a:pt x="4293" y="197"/>
                  </a:lnTo>
                  <a:lnTo>
                    <a:pt x="4293" y="198"/>
                  </a:lnTo>
                  <a:lnTo>
                    <a:pt x="4295" y="200"/>
                  </a:lnTo>
                  <a:lnTo>
                    <a:pt x="4296" y="201"/>
                  </a:lnTo>
                  <a:lnTo>
                    <a:pt x="4298" y="201"/>
                  </a:lnTo>
                  <a:lnTo>
                    <a:pt x="4300" y="201"/>
                  </a:lnTo>
                  <a:lnTo>
                    <a:pt x="4300" y="203"/>
                  </a:lnTo>
                  <a:lnTo>
                    <a:pt x="4301" y="205"/>
                  </a:lnTo>
                  <a:lnTo>
                    <a:pt x="4301" y="206"/>
                  </a:lnTo>
                  <a:lnTo>
                    <a:pt x="4303" y="208"/>
                  </a:lnTo>
                  <a:lnTo>
                    <a:pt x="4304" y="210"/>
                  </a:lnTo>
                  <a:lnTo>
                    <a:pt x="4304" y="211"/>
                  </a:lnTo>
                  <a:lnTo>
                    <a:pt x="4304" y="213"/>
                  </a:lnTo>
                  <a:lnTo>
                    <a:pt x="4304" y="215"/>
                  </a:lnTo>
                  <a:lnTo>
                    <a:pt x="4303" y="216"/>
                  </a:lnTo>
                  <a:lnTo>
                    <a:pt x="4301" y="219"/>
                  </a:lnTo>
                  <a:lnTo>
                    <a:pt x="4301" y="223"/>
                  </a:lnTo>
                  <a:lnTo>
                    <a:pt x="4301" y="224"/>
                  </a:lnTo>
                  <a:lnTo>
                    <a:pt x="4303" y="226"/>
                  </a:lnTo>
                  <a:lnTo>
                    <a:pt x="4304" y="228"/>
                  </a:lnTo>
                  <a:lnTo>
                    <a:pt x="4304" y="229"/>
                  </a:lnTo>
                  <a:lnTo>
                    <a:pt x="4306" y="231"/>
                  </a:lnTo>
                  <a:lnTo>
                    <a:pt x="4309" y="233"/>
                  </a:lnTo>
                  <a:lnTo>
                    <a:pt x="4311" y="233"/>
                  </a:lnTo>
                  <a:lnTo>
                    <a:pt x="4313" y="234"/>
                  </a:lnTo>
                  <a:lnTo>
                    <a:pt x="4314" y="234"/>
                  </a:lnTo>
                  <a:lnTo>
                    <a:pt x="4316" y="234"/>
                  </a:lnTo>
                  <a:lnTo>
                    <a:pt x="4318" y="236"/>
                  </a:lnTo>
                  <a:lnTo>
                    <a:pt x="4319" y="237"/>
                  </a:lnTo>
                  <a:lnTo>
                    <a:pt x="4321" y="239"/>
                  </a:lnTo>
                  <a:lnTo>
                    <a:pt x="4321" y="242"/>
                  </a:lnTo>
                  <a:lnTo>
                    <a:pt x="4321" y="249"/>
                  </a:lnTo>
                  <a:lnTo>
                    <a:pt x="4324" y="251"/>
                  </a:lnTo>
                  <a:lnTo>
                    <a:pt x="4327" y="251"/>
                  </a:lnTo>
                  <a:lnTo>
                    <a:pt x="4327" y="241"/>
                  </a:lnTo>
                  <a:lnTo>
                    <a:pt x="4327" y="239"/>
                  </a:lnTo>
                  <a:lnTo>
                    <a:pt x="4327" y="237"/>
                  </a:lnTo>
                  <a:lnTo>
                    <a:pt x="4327" y="234"/>
                  </a:lnTo>
                  <a:lnTo>
                    <a:pt x="4327" y="233"/>
                  </a:lnTo>
                  <a:lnTo>
                    <a:pt x="4334" y="233"/>
                  </a:lnTo>
                  <a:lnTo>
                    <a:pt x="4336" y="233"/>
                  </a:lnTo>
                  <a:lnTo>
                    <a:pt x="4337" y="233"/>
                  </a:lnTo>
                  <a:lnTo>
                    <a:pt x="4339" y="234"/>
                  </a:lnTo>
                  <a:lnTo>
                    <a:pt x="4339" y="236"/>
                  </a:lnTo>
                  <a:lnTo>
                    <a:pt x="4341" y="237"/>
                  </a:lnTo>
                  <a:lnTo>
                    <a:pt x="4342" y="237"/>
                  </a:lnTo>
                  <a:lnTo>
                    <a:pt x="4345" y="239"/>
                  </a:lnTo>
                  <a:lnTo>
                    <a:pt x="4347" y="239"/>
                  </a:lnTo>
                  <a:lnTo>
                    <a:pt x="4349" y="239"/>
                  </a:lnTo>
                  <a:lnTo>
                    <a:pt x="4352" y="239"/>
                  </a:lnTo>
                  <a:lnTo>
                    <a:pt x="4354" y="239"/>
                  </a:lnTo>
                  <a:lnTo>
                    <a:pt x="4357" y="237"/>
                  </a:lnTo>
                  <a:lnTo>
                    <a:pt x="4359" y="236"/>
                  </a:lnTo>
                  <a:lnTo>
                    <a:pt x="4362" y="234"/>
                  </a:lnTo>
                  <a:lnTo>
                    <a:pt x="4363" y="234"/>
                  </a:lnTo>
                  <a:lnTo>
                    <a:pt x="4367" y="234"/>
                  </a:lnTo>
                  <a:lnTo>
                    <a:pt x="4380" y="234"/>
                  </a:lnTo>
                  <a:lnTo>
                    <a:pt x="4386" y="234"/>
                  </a:lnTo>
                  <a:lnTo>
                    <a:pt x="4391" y="234"/>
                  </a:lnTo>
                  <a:lnTo>
                    <a:pt x="4398" y="234"/>
                  </a:lnTo>
                  <a:lnTo>
                    <a:pt x="4401" y="236"/>
                  </a:lnTo>
                  <a:lnTo>
                    <a:pt x="4404" y="237"/>
                  </a:lnTo>
                  <a:lnTo>
                    <a:pt x="4404" y="237"/>
                  </a:lnTo>
                  <a:lnTo>
                    <a:pt x="4406" y="239"/>
                  </a:lnTo>
                  <a:lnTo>
                    <a:pt x="4406" y="239"/>
                  </a:lnTo>
                  <a:lnTo>
                    <a:pt x="4408" y="239"/>
                  </a:lnTo>
                  <a:lnTo>
                    <a:pt x="4411" y="239"/>
                  </a:lnTo>
                  <a:lnTo>
                    <a:pt x="4414" y="237"/>
                  </a:lnTo>
                  <a:lnTo>
                    <a:pt x="4416" y="237"/>
                  </a:lnTo>
                  <a:lnTo>
                    <a:pt x="4416" y="237"/>
                  </a:lnTo>
                  <a:lnTo>
                    <a:pt x="4417" y="237"/>
                  </a:lnTo>
                  <a:lnTo>
                    <a:pt x="4419" y="234"/>
                  </a:lnTo>
                  <a:lnTo>
                    <a:pt x="4419" y="231"/>
                  </a:lnTo>
                  <a:lnTo>
                    <a:pt x="4419" y="228"/>
                  </a:lnTo>
                  <a:lnTo>
                    <a:pt x="4419" y="224"/>
                  </a:lnTo>
                  <a:lnTo>
                    <a:pt x="4440" y="224"/>
                  </a:lnTo>
                  <a:lnTo>
                    <a:pt x="4442" y="224"/>
                  </a:lnTo>
                  <a:lnTo>
                    <a:pt x="4444" y="224"/>
                  </a:lnTo>
                  <a:lnTo>
                    <a:pt x="4447" y="226"/>
                  </a:lnTo>
                  <a:lnTo>
                    <a:pt x="4447" y="229"/>
                  </a:lnTo>
                  <a:lnTo>
                    <a:pt x="4444" y="231"/>
                  </a:lnTo>
                  <a:lnTo>
                    <a:pt x="4440" y="233"/>
                  </a:lnTo>
                  <a:lnTo>
                    <a:pt x="4437" y="234"/>
                  </a:lnTo>
                  <a:lnTo>
                    <a:pt x="4434" y="234"/>
                  </a:lnTo>
                  <a:lnTo>
                    <a:pt x="4431" y="234"/>
                  </a:lnTo>
                  <a:lnTo>
                    <a:pt x="4429" y="234"/>
                  </a:lnTo>
                  <a:lnTo>
                    <a:pt x="4429" y="244"/>
                  </a:lnTo>
                  <a:lnTo>
                    <a:pt x="4445" y="244"/>
                  </a:lnTo>
                  <a:lnTo>
                    <a:pt x="4445" y="255"/>
                  </a:lnTo>
                  <a:lnTo>
                    <a:pt x="4458" y="255"/>
                  </a:lnTo>
                  <a:lnTo>
                    <a:pt x="4460" y="255"/>
                  </a:lnTo>
                  <a:lnTo>
                    <a:pt x="4462" y="254"/>
                  </a:lnTo>
                  <a:lnTo>
                    <a:pt x="4462" y="252"/>
                  </a:lnTo>
                  <a:lnTo>
                    <a:pt x="4463" y="251"/>
                  </a:lnTo>
                  <a:lnTo>
                    <a:pt x="4463" y="251"/>
                  </a:lnTo>
                  <a:lnTo>
                    <a:pt x="4465" y="249"/>
                  </a:lnTo>
                  <a:lnTo>
                    <a:pt x="4467" y="247"/>
                  </a:lnTo>
                  <a:lnTo>
                    <a:pt x="4467" y="244"/>
                  </a:lnTo>
                  <a:lnTo>
                    <a:pt x="4465" y="241"/>
                  </a:lnTo>
                  <a:lnTo>
                    <a:pt x="4465" y="239"/>
                  </a:lnTo>
                  <a:lnTo>
                    <a:pt x="4463" y="237"/>
                  </a:lnTo>
                  <a:lnTo>
                    <a:pt x="4462" y="237"/>
                  </a:lnTo>
                  <a:lnTo>
                    <a:pt x="4460" y="236"/>
                  </a:lnTo>
                  <a:lnTo>
                    <a:pt x="4458" y="234"/>
                  </a:lnTo>
                  <a:lnTo>
                    <a:pt x="4457" y="234"/>
                  </a:lnTo>
                  <a:lnTo>
                    <a:pt x="4455" y="234"/>
                  </a:lnTo>
                  <a:lnTo>
                    <a:pt x="4457" y="233"/>
                  </a:lnTo>
                  <a:lnTo>
                    <a:pt x="4458" y="231"/>
                  </a:lnTo>
                  <a:lnTo>
                    <a:pt x="4460" y="228"/>
                  </a:lnTo>
                  <a:lnTo>
                    <a:pt x="4460" y="226"/>
                  </a:lnTo>
                  <a:lnTo>
                    <a:pt x="4462" y="224"/>
                  </a:lnTo>
                  <a:lnTo>
                    <a:pt x="4462" y="223"/>
                  </a:lnTo>
                  <a:lnTo>
                    <a:pt x="4462" y="221"/>
                  </a:lnTo>
                  <a:lnTo>
                    <a:pt x="4462" y="219"/>
                  </a:lnTo>
                  <a:lnTo>
                    <a:pt x="4463" y="219"/>
                  </a:lnTo>
                  <a:lnTo>
                    <a:pt x="4465" y="219"/>
                  </a:lnTo>
                  <a:lnTo>
                    <a:pt x="4467" y="218"/>
                  </a:lnTo>
                  <a:lnTo>
                    <a:pt x="4468" y="218"/>
                  </a:lnTo>
                  <a:lnTo>
                    <a:pt x="4470" y="218"/>
                  </a:lnTo>
                  <a:lnTo>
                    <a:pt x="4471" y="218"/>
                  </a:lnTo>
                  <a:lnTo>
                    <a:pt x="4475" y="218"/>
                  </a:lnTo>
                  <a:lnTo>
                    <a:pt x="4476" y="218"/>
                  </a:lnTo>
                  <a:lnTo>
                    <a:pt x="4480" y="218"/>
                  </a:lnTo>
                  <a:lnTo>
                    <a:pt x="4483" y="219"/>
                  </a:lnTo>
                  <a:lnTo>
                    <a:pt x="4485" y="221"/>
                  </a:lnTo>
                  <a:lnTo>
                    <a:pt x="4486" y="223"/>
                  </a:lnTo>
                  <a:lnTo>
                    <a:pt x="4489" y="223"/>
                  </a:lnTo>
                  <a:lnTo>
                    <a:pt x="4493" y="224"/>
                  </a:lnTo>
                  <a:lnTo>
                    <a:pt x="4494" y="224"/>
                  </a:lnTo>
                  <a:lnTo>
                    <a:pt x="4496" y="224"/>
                  </a:lnTo>
                  <a:lnTo>
                    <a:pt x="4498" y="226"/>
                  </a:lnTo>
                  <a:lnTo>
                    <a:pt x="4499" y="226"/>
                  </a:lnTo>
                  <a:lnTo>
                    <a:pt x="4499" y="228"/>
                  </a:lnTo>
                  <a:lnTo>
                    <a:pt x="4501" y="228"/>
                  </a:lnTo>
                  <a:lnTo>
                    <a:pt x="4504" y="228"/>
                  </a:lnTo>
                  <a:lnTo>
                    <a:pt x="4507" y="228"/>
                  </a:lnTo>
                  <a:lnTo>
                    <a:pt x="4509" y="229"/>
                  </a:lnTo>
                  <a:lnTo>
                    <a:pt x="4512" y="229"/>
                  </a:lnTo>
                  <a:lnTo>
                    <a:pt x="4516" y="229"/>
                  </a:lnTo>
                  <a:lnTo>
                    <a:pt x="4517" y="229"/>
                  </a:lnTo>
                  <a:lnTo>
                    <a:pt x="4521" y="229"/>
                  </a:lnTo>
                  <a:lnTo>
                    <a:pt x="4522" y="228"/>
                  </a:lnTo>
                  <a:lnTo>
                    <a:pt x="4522" y="228"/>
                  </a:lnTo>
                  <a:lnTo>
                    <a:pt x="4524" y="226"/>
                  </a:lnTo>
                  <a:lnTo>
                    <a:pt x="4525" y="224"/>
                  </a:lnTo>
                  <a:lnTo>
                    <a:pt x="4527" y="224"/>
                  </a:lnTo>
                  <a:lnTo>
                    <a:pt x="4530" y="224"/>
                  </a:lnTo>
                  <a:lnTo>
                    <a:pt x="4537" y="224"/>
                  </a:lnTo>
                  <a:lnTo>
                    <a:pt x="4542" y="224"/>
                  </a:lnTo>
                  <a:lnTo>
                    <a:pt x="4543" y="226"/>
                  </a:lnTo>
                  <a:lnTo>
                    <a:pt x="4545" y="226"/>
                  </a:lnTo>
                  <a:lnTo>
                    <a:pt x="4548" y="229"/>
                  </a:lnTo>
                  <a:lnTo>
                    <a:pt x="4552" y="229"/>
                  </a:lnTo>
                  <a:lnTo>
                    <a:pt x="4555" y="231"/>
                  </a:lnTo>
                  <a:lnTo>
                    <a:pt x="4557" y="231"/>
                  </a:lnTo>
                  <a:lnTo>
                    <a:pt x="4558" y="233"/>
                  </a:lnTo>
                  <a:lnTo>
                    <a:pt x="4560" y="233"/>
                  </a:lnTo>
                  <a:lnTo>
                    <a:pt x="4566" y="233"/>
                  </a:lnTo>
                  <a:lnTo>
                    <a:pt x="4568" y="234"/>
                  </a:lnTo>
                  <a:lnTo>
                    <a:pt x="4570" y="234"/>
                  </a:lnTo>
                  <a:lnTo>
                    <a:pt x="4570" y="234"/>
                  </a:lnTo>
                  <a:lnTo>
                    <a:pt x="4571" y="234"/>
                  </a:lnTo>
                  <a:lnTo>
                    <a:pt x="4573" y="236"/>
                  </a:lnTo>
                  <a:lnTo>
                    <a:pt x="4575" y="237"/>
                  </a:lnTo>
                  <a:lnTo>
                    <a:pt x="4575" y="237"/>
                  </a:lnTo>
                  <a:lnTo>
                    <a:pt x="4579" y="239"/>
                  </a:lnTo>
                  <a:lnTo>
                    <a:pt x="4581" y="241"/>
                  </a:lnTo>
                  <a:lnTo>
                    <a:pt x="4583" y="241"/>
                  </a:lnTo>
                  <a:lnTo>
                    <a:pt x="4586" y="241"/>
                  </a:lnTo>
                  <a:lnTo>
                    <a:pt x="4589" y="241"/>
                  </a:lnTo>
                  <a:lnTo>
                    <a:pt x="4593" y="241"/>
                  </a:lnTo>
                  <a:lnTo>
                    <a:pt x="4596" y="242"/>
                  </a:lnTo>
                  <a:lnTo>
                    <a:pt x="4597" y="244"/>
                  </a:lnTo>
                  <a:lnTo>
                    <a:pt x="4597" y="246"/>
                  </a:lnTo>
                  <a:lnTo>
                    <a:pt x="4599" y="246"/>
                  </a:lnTo>
                  <a:lnTo>
                    <a:pt x="4602" y="249"/>
                  </a:lnTo>
                  <a:lnTo>
                    <a:pt x="4606" y="251"/>
                  </a:lnTo>
                  <a:lnTo>
                    <a:pt x="4609" y="252"/>
                  </a:lnTo>
                  <a:lnTo>
                    <a:pt x="4611" y="255"/>
                  </a:lnTo>
                  <a:lnTo>
                    <a:pt x="4611" y="259"/>
                  </a:lnTo>
                  <a:lnTo>
                    <a:pt x="4611" y="262"/>
                  </a:lnTo>
                  <a:lnTo>
                    <a:pt x="4614" y="262"/>
                  </a:lnTo>
                  <a:lnTo>
                    <a:pt x="4617" y="262"/>
                  </a:lnTo>
                  <a:lnTo>
                    <a:pt x="4619" y="262"/>
                  </a:lnTo>
                  <a:lnTo>
                    <a:pt x="4620" y="262"/>
                  </a:lnTo>
                  <a:lnTo>
                    <a:pt x="4624" y="262"/>
                  </a:lnTo>
                  <a:lnTo>
                    <a:pt x="4629" y="264"/>
                  </a:lnTo>
                  <a:lnTo>
                    <a:pt x="4630" y="264"/>
                  </a:lnTo>
                  <a:lnTo>
                    <a:pt x="4632" y="264"/>
                  </a:lnTo>
                  <a:lnTo>
                    <a:pt x="4634" y="264"/>
                  </a:lnTo>
                  <a:lnTo>
                    <a:pt x="4635" y="264"/>
                  </a:lnTo>
                  <a:lnTo>
                    <a:pt x="4635" y="265"/>
                  </a:lnTo>
                  <a:lnTo>
                    <a:pt x="4635" y="267"/>
                  </a:lnTo>
                  <a:lnTo>
                    <a:pt x="4635" y="267"/>
                  </a:lnTo>
                  <a:lnTo>
                    <a:pt x="4637" y="269"/>
                  </a:lnTo>
                  <a:lnTo>
                    <a:pt x="4638" y="270"/>
                  </a:lnTo>
                  <a:lnTo>
                    <a:pt x="4640" y="272"/>
                  </a:lnTo>
                  <a:lnTo>
                    <a:pt x="4643" y="273"/>
                  </a:lnTo>
                  <a:lnTo>
                    <a:pt x="4645" y="275"/>
                  </a:lnTo>
                  <a:lnTo>
                    <a:pt x="4648" y="277"/>
                  </a:lnTo>
                  <a:lnTo>
                    <a:pt x="4652" y="278"/>
                  </a:lnTo>
                  <a:lnTo>
                    <a:pt x="4653" y="278"/>
                  </a:lnTo>
                  <a:lnTo>
                    <a:pt x="4655" y="278"/>
                  </a:lnTo>
                  <a:lnTo>
                    <a:pt x="4656" y="280"/>
                  </a:lnTo>
                  <a:lnTo>
                    <a:pt x="4658" y="282"/>
                  </a:lnTo>
                  <a:lnTo>
                    <a:pt x="4658" y="282"/>
                  </a:lnTo>
                  <a:lnTo>
                    <a:pt x="4661" y="282"/>
                  </a:lnTo>
                  <a:lnTo>
                    <a:pt x="4666" y="283"/>
                  </a:lnTo>
                  <a:lnTo>
                    <a:pt x="4668" y="283"/>
                  </a:lnTo>
                  <a:lnTo>
                    <a:pt x="4670" y="283"/>
                  </a:lnTo>
                  <a:lnTo>
                    <a:pt x="4671" y="283"/>
                  </a:lnTo>
                  <a:lnTo>
                    <a:pt x="4673" y="283"/>
                  </a:lnTo>
                  <a:lnTo>
                    <a:pt x="4674" y="285"/>
                  </a:lnTo>
                  <a:lnTo>
                    <a:pt x="4678" y="285"/>
                  </a:lnTo>
                  <a:lnTo>
                    <a:pt x="4679" y="287"/>
                  </a:lnTo>
                  <a:lnTo>
                    <a:pt x="4681" y="288"/>
                  </a:lnTo>
                  <a:lnTo>
                    <a:pt x="4681" y="290"/>
                  </a:lnTo>
                  <a:lnTo>
                    <a:pt x="4681" y="309"/>
                  </a:lnTo>
                  <a:lnTo>
                    <a:pt x="4681" y="311"/>
                  </a:lnTo>
                  <a:lnTo>
                    <a:pt x="4683" y="311"/>
                  </a:lnTo>
                  <a:lnTo>
                    <a:pt x="4684" y="314"/>
                  </a:lnTo>
                  <a:lnTo>
                    <a:pt x="4686" y="316"/>
                  </a:lnTo>
                  <a:lnTo>
                    <a:pt x="4689" y="318"/>
                  </a:lnTo>
                  <a:lnTo>
                    <a:pt x="4692" y="318"/>
                  </a:lnTo>
                  <a:lnTo>
                    <a:pt x="4694" y="316"/>
                  </a:lnTo>
                  <a:lnTo>
                    <a:pt x="4694" y="314"/>
                  </a:lnTo>
                  <a:lnTo>
                    <a:pt x="4694" y="313"/>
                  </a:lnTo>
                  <a:lnTo>
                    <a:pt x="4694" y="311"/>
                  </a:lnTo>
                  <a:lnTo>
                    <a:pt x="4694" y="309"/>
                  </a:lnTo>
                  <a:lnTo>
                    <a:pt x="4696" y="308"/>
                  </a:lnTo>
                  <a:lnTo>
                    <a:pt x="4696" y="306"/>
                  </a:lnTo>
                  <a:lnTo>
                    <a:pt x="4694" y="305"/>
                  </a:lnTo>
                  <a:lnTo>
                    <a:pt x="4692" y="305"/>
                  </a:lnTo>
                  <a:lnTo>
                    <a:pt x="4691" y="303"/>
                  </a:lnTo>
                  <a:lnTo>
                    <a:pt x="4691" y="305"/>
                  </a:lnTo>
                  <a:lnTo>
                    <a:pt x="4689" y="303"/>
                  </a:lnTo>
                  <a:lnTo>
                    <a:pt x="4688" y="303"/>
                  </a:lnTo>
                  <a:lnTo>
                    <a:pt x="4688" y="301"/>
                  </a:lnTo>
                  <a:lnTo>
                    <a:pt x="4686" y="301"/>
                  </a:lnTo>
                  <a:lnTo>
                    <a:pt x="4688" y="300"/>
                  </a:lnTo>
                  <a:lnTo>
                    <a:pt x="4688" y="298"/>
                  </a:lnTo>
                  <a:lnTo>
                    <a:pt x="4689" y="298"/>
                  </a:lnTo>
                  <a:lnTo>
                    <a:pt x="4691" y="298"/>
                  </a:lnTo>
                  <a:lnTo>
                    <a:pt x="4692" y="298"/>
                  </a:lnTo>
                  <a:lnTo>
                    <a:pt x="4694" y="298"/>
                  </a:lnTo>
                  <a:lnTo>
                    <a:pt x="4696" y="298"/>
                  </a:lnTo>
                  <a:lnTo>
                    <a:pt x="4697" y="300"/>
                  </a:lnTo>
                  <a:lnTo>
                    <a:pt x="4699" y="300"/>
                  </a:lnTo>
                  <a:lnTo>
                    <a:pt x="4699" y="301"/>
                  </a:lnTo>
                  <a:lnTo>
                    <a:pt x="4701" y="303"/>
                  </a:lnTo>
                  <a:lnTo>
                    <a:pt x="4701" y="303"/>
                  </a:lnTo>
                  <a:lnTo>
                    <a:pt x="4702" y="303"/>
                  </a:lnTo>
                  <a:lnTo>
                    <a:pt x="4704" y="305"/>
                  </a:lnTo>
                  <a:lnTo>
                    <a:pt x="4707" y="303"/>
                  </a:lnTo>
                  <a:lnTo>
                    <a:pt x="4710" y="303"/>
                  </a:lnTo>
                  <a:lnTo>
                    <a:pt x="4712" y="305"/>
                  </a:lnTo>
                  <a:lnTo>
                    <a:pt x="4715" y="305"/>
                  </a:lnTo>
                  <a:lnTo>
                    <a:pt x="4719" y="305"/>
                  </a:lnTo>
                  <a:lnTo>
                    <a:pt x="4720" y="305"/>
                  </a:lnTo>
                  <a:lnTo>
                    <a:pt x="4722" y="305"/>
                  </a:lnTo>
                  <a:lnTo>
                    <a:pt x="4724" y="303"/>
                  </a:lnTo>
                  <a:lnTo>
                    <a:pt x="4727" y="303"/>
                  </a:lnTo>
                  <a:lnTo>
                    <a:pt x="4730" y="305"/>
                  </a:lnTo>
                  <a:lnTo>
                    <a:pt x="4733" y="305"/>
                  </a:lnTo>
                  <a:lnTo>
                    <a:pt x="4735" y="306"/>
                  </a:lnTo>
                  <a:lnTo>
                    <a:pt x="4737" y="308"/>
                  </a:lnTo>
                  <a:lnTo>
                    <a:pt x="4740" y="311"/>
                  </a:lnTo>
                  <a:lnTo>
                    <a:pt x="4740" y="311"/>
                  </a:lnTo>
                  <a:lnTo>
                    <a:pt x="4740" y="313"/>
                  </a:lnTo>
                  <a:lnTo>
                    <a:pt x="4740" y="314"/>
                  </a:lnTo>
                  <a:lnTo>
                    <a:pt x="4742" y="314"/>
                  </a:lnTo>
                  <a:lnTo>
                    <a:pt x="4745" y="314"/>
                  </a:lnTo>
                  <a:lnTo>
                    <a:pt x="4746" y="314"/>
                  </a:lnTo>
                  <a:lnTo>
                    <a:pt x="4748" y="316"/>
                  </a:lnTo>
                  <a:lnTo>
                    <a:pt x="4750" y="316"/>
                  </a:lnTo>
                  <a:lnTo>
                    <a:pt x="4751" y="318"/>
                  </a:lnTo>
                  <a:lnTo>
                    <a:pt x="4753" y="319"/>
                  </a:lnTo>
                  <a:lnTo>
                    <a:pt x="4755" y="321"/>
                  </a:lnTo>
                  <a:lnTo>
                    <a:pt x="4753" y="324"/>
                  </a:lnTo>
                  <a:lnTo>
                    <a:pt x="4753" y="326"/>
                  </a:lnTo>
                  <a:lnTo>
                    <a:pt x="4751" y="326"/>
                  </a:lnTo>
                  <a:lnTo>
                    <a:pt x="4750" y="327"/>
                  </a:lnTo>
                  <a:lnTo>
                    <a:pt x="4748" y="327"/>
                  </a:lnTo>
                  <a:lnTo>
                    <a:pt x="4746" y="327"/>
                  </a:lnTo>
                  <a:lnTo>
                    <a:pt x="4745" y="327"/>
                  </a:lnTo>
                  <a:lnTo>
                    <a:pt x="4743" y="329"/>
                  </a:lnTo>
                  <a:lnTo>
                    <a:pt x="4743" y="331"/>
                  </a:lnTo>
                  <a:lnTo>
                    <a:pt x="4743" y="331"/>
                  </a:lnTo>
                  <a:lnTo>
                    <a:pt x="4742" y="332"/>
                  </a:lnTo>
                  <a:lnTo>
                    <a:pt x="4740" y="334"/>
                  </a:lnTo>
                  <a:lnTo>
                    <a:pt x="4738" y="336"/>
                  </a:lnTo>
                  <a:lnTo>
                    <a:pt x="4737" y="337"/>
                  </a:lnTo>
                  <a:lnTo>
                    <a:pt x="4733" y="339"/>
                  </a:lnTo>
                  <a:lnTo>
                    <a:pt x="4728" y="339"/>
                  </a:lnTo>
                  <a:lnTo>
                    <a:pt x="4727" y="337"/>
                  </a:lnTo>
                  <a:lnTo>
                    <a:pt x="4725" y="337"/>
                  </a:lnTo>
                  <a:lnTo>
                    <a:pt x="4725" y="336"/>
                  </a:lnTo>
                  <a:lnTo>
                    <a:pt x="4722" y="334"/>
                  </a:lnTo>
                  <a:lnTo>
                    <a:pt x="4719" y="331"/>
                  </a:lnTo>
                  <a:lnTo>
                    <a:pt x="4717" y="332"/>
                  </a:lnTo>
                  <a:lnTo>
                    <a:pt x="4715" y="332"/>
                  </a:lnTo>
                  <a:lnTo>
                    <a:pt x="4715" y="332"/>
                  </a:lnTo>
                  <a:lnTo>
                    <a:pt x="4714" y="336"/>
                  </a:lnTo>
                  <a:lnTo>
                    <a:pt x="4714" y="339"/>
                  </a:lnTo>
                  <a:lnTo>
                    <a:pt x="4715" y="341"/>
                  </a:lnTo>
                  <a:lnTo>
                    <a:pt x="4715" y="342"/>
                  </a:lnTo>
                  <a:lnTo>
                    <a:pt x="4715" y="345"/>
                  </a:lnTo>
                  <a:lnTo>
                    <a:pt x="4715" y="349"/>
                  </a:lnTo>
                  <a:lnTo>
                    <a:pt x="4715" y="352"/>
                  </a:lnTo>
                  <a:lnTo>
                    <a:pt x="4712" y="352"/>
                  </a:lnTo>
                  <a:lnTo>
                    <a:pt x="4710" y="352"/>
                  </a:lnTo>
                  <a:lnTo>
                    <a:pt x="4707" y="352"/>
                  </a:lnTo>
                  <a:lnTo>
                    <a:pt x="4706" y="354"/>
                  </a:lnTo>
                  <a:lnTo>
                    <a:pt x="4706" y="355"/>
                  </a:lnTo>
                  <a:lnTo>
                    <a:pt x="4706" y="359"/>
                  </a:lnTo>
                  <a:lnTo>
                    <a:pt x="4706" y="362"/>
                  </a:lnTo>
                  <a:lnTo>
                    <a:pt x="4706" y="363"/>
                  </a:lnTo>
                  <a:lnTo>
                    <a:pt x="4707" y="365"/>
                  </a:lnTo>
                  <a:lnTo>
                    <a:pt x="4706" y="367"/>
                  </a:lnTo>
                  <a:lnTo>
                    <a:pt x="4704" y="367"/>
                  </a:lnTo>
                  <a:lnTo>
                    <a:pt x="4702" y="367"/>
                  </a:lnTo>
                  <a:lnTo>
                    <a:pt x="4701" y="367"/>
                  </a:lnTo>
                  <a:lnTo>
                    <a:pt x="4699" y="367"/>
                  </a:lnTo>
                  <a:lnTo>
                    <a:pt x="4697" y="365"/>
                  </a:lnTo>
                  <a:lnTo>
                    <a:pt x="4692" y="363"/>
                  </a:lnTo>
                  <a:lnTo>
                    <a:pt x="4688" y="360"/>
                  </a:lnTo>
                  <a:lnTo>
                    <a:pt x="4686" y="359"/>
                  </a:lnTo>
                  <a:lnTo>
                    <a:pt x="4684" y="357"/>
                  </a:lnTo>
                  <a:lnTo>
                    <a:pt x="4683" y="355"/>
                  </a:lnTo>
                  <a:lnTo>
                    <a:pt x="4681" y="354"/>
                  </a:lnTo>
                  <a:lnTo>
                    <a:pt x="4678" y="354"/>
                  </a:lnTo>
                  <a:lnTo>
                    <a:pt x="4663" y="354"/>
                  </a:lnTo>
                  <a:lnTo>
                    <a:pt x="4663" y="350"/>
                  </a:lnTo>
                  <a:lnTo>
                    <a:pt x="4663" y="347"/>
                  </a:lnTo>
                  <a:lnTo>
                    <a:pt x="4663" y="344"/>
                  </a:lnTo>
                  <a:lnTo>
                    <a:pt x="4663" y="342"/>
                  </a:lnTo>
                  <a:lnTo>
                    <a:pt x="4661" y="342"/>
                  </a:lnTo>
                  <a:lnTo>
                    <a:pt x="4660" y="342"/>
                  </a:lnTo>
                  <a:lnTo>
                    <a:pt x="4658" y="341"/>
                  </a:lnTo>
                  <a:lnTo>
                    <a:pt x="4656" y="341"/>
                  </a:lnTo>
                  <a:lnTo>
                    <a:pt x="4655" y="339"/>
                  </a:lnTo>
                  <a:lnTo>
                    <a:pt x="4652" y="339"/>
                  </a:lnTo>
                  <a:lnTo>
                    <a:pt x="4627" y="339"/>
                  </a:lnTo>
                  <a:lnTo>
                    <a:pt x="4625" y="337"/>
                  </a:lnTo>
                  <a:lnTo>
                    <a:pt x="4624" y="336"/>
                  </a:lnTo>
                  <a:lnTo>
                    <a:pt x="4622" y="332"/>
                  </a:lnTo>
                  <a:lnTo>
                    <a:pt x="4622" y="331"/>
                  </a:lnTo>
                  <a:lnTo>
                    <a:pt x="4620" y="329"/>
                  </a:lnTo>
                  <a:lnTo>
                    <a:pt x="4620" y="327"/>
                  </a:lnTo>
                  <a:lnTo>
                    <a:pt x="4620" y="326"/>
                  </a:lnTo>
                  <a:lnTo>
                    <a:pt x="4619" y="323"/>
                  </a:lnTo>
                  <a:lnTo>
                    <a:pt x="4615" y="321"/>
                  </a:lnTo>
                  <a:lnTo>
                    <a:pt x="4612" y="321"/>
                  </a:lnTo>
                  <a:lnTo>
                    <a:pt x="4609" y="321"/>
                  </a:lnTo>
                  <a:lnTo>
                    <a:pt x="4606" y="321"/>
                  </a:lnTo>
                  <a:lnTo>
                    <a:pt x="4606" y="331"/>
                  </a:lnTo>
                  <a:lnTo>
                    <a:pt x="4606" y="332"/>
                  </a:lnTo>
                  <a:lnTo>
                    <a:pt x="4606" y="334"/>
                  </a:lnTo>
                  <a:lnTo>
                    <a:pt x="4607" y="334"/>
                  </a:lnTo>
                  <a:lnTo>
                    <a:pt x="4609" y="334"/>
                  </a:lnTo>
                  <a:lnTo>
                    <a:pt x="4609" y="334"/>
                  </a:lnTo>
                  <a:lnTo>
                    <a:pt x="4609" y="337"/>
                  </a:lnTo>
                  <a:lnTo>
                    <a:pt x="4609" y="339"/>
                  </a:lnTo>
                  <a:lnTo>
                    <a:pt x="4609" y="342"/>
                  </a:lnTo>
                  <a:lnTo>
                    <a:pt x="4609" y="344"/>
                  </a:lnTo>
                  <a:lnTo>
                    <a:pt x="4607" y="344"/>
                  </a:lnTo>
                  <a:lnTo>
                    <a:pt x="4607" y="345"/>
                  </a:lnTo>
                  <a:lnTo>
                    <a:pt x="4606" y="345"/>
                  </a:lnTo>
                  <a:lnTo>
                    <a:pt x="4604" y="347"/>
                  </a:lnTo>
                  <a:lnTo>
                    <a:pt x="4602" y="349"/>
                  </a:lnTo>
                  <a:lnTo>
                    <a:pt x="4601" y="350"/>
                  </a:lnTo>
                  <a:lnTo>
                    <a:pt x="4599" y="352"/>
                  </a:lnTo>
                  <a:lnTo>
                    <a:pt x="4597" y="354"/>
                  </a:lnTo>
                  <a:lnTo>
                    <a:pt x="4594" y="354"/>
                  </a:lnTo>
                  <a:lnTo>
                    <a:pt x="4591" y="354"/>
                  </a:lnTo>
                  <a:lnTo>
                    <a:pt x="4588" y="355"/>
                  </a:lnTo>
                  <a:lnTo>
                    <a:pt x="4584" y="355"/>
                  </a:lnTo>
                  <a:lnTo>
                    <a:pt x="4565" y="355"/>
                  </a:lnTo>
                  <a:lnTo>
                    <a:pt x="4563" y="354"/>
                  </a:lnTo>
                  <a:lnTo>
                    <a:pt x="4561" y="352"/>
                  </a:lnTo>
                  <a:lnTo>
                    <a:pt x="4560" y="350"/>
                  </a:lnTo>
                  <a:lnTo>
                    <a:pt x="4558" y="350"/>
                  </a:lnTo>
                  <a:lnTo>
                    <a:pt x="4552" y="350"/>
                  </a:lnTo>
                  <a:lnTo>
                    <a:pt x="4552" y="350"/>
                  </a:lnTo>
                  <a:lnTo>
                    <a:pt x="4550" y="352"/>
                  </a:lnTo>
                  <a:lnTo>
                    <a:pt x="4550" y="354"/>
                  </a:lnTo>
                  <a:lnTo>
                    <a:pt x="4548" y="354"/>
                  </a:lnTo>
                  <a:lnTo>
                    <a:pt x="4547" y="354"/>
                  </a:lnTo>
                  <a:lnTo>
                    <a:pt x="4545" y="355"/>
                  </a:lnTo>
                  <a:lnTo>
                    <a:pt x="4543" y="357"/>
                  </a:lnTo>
                  <a:lnTo>
                    <a:pt x="4543" y="359"/>
                  </a:lnTo>
                  <a:lnTo>
                    <a:pt x="4543" y="360"/>
                  </a:lnTo>
                  <a:lnTo>
                    <a:pt x="4545" y="360"/>
                  </a:lnTo>
                  <a:lnTo>
                    <a:pt x="4547" y="362"/>
                  </a:lnTo>
                  <a:lnTo>
                    <a:pt x="4548" y="362"/>
                  </a:lnTo>
                  <a:lnTo>
                    <a:pt x="4565" y="362"/>
                  </a:lnTo>
                  <a:lnTo>
                    <a:pt x="4565" y="362"/>
                  </a:lnTo>
                  <a:lnTo>
                    <a:pt x="4566" y="362"/>
                  </a:lnTo>
                  <a:lnTo>
                    <a:pt x="4568" y="362"/>
                  </a:lnTo>
                  <a:lnTo>
                    <a:pt x="4570" y="365"/>
                  </a:lnTo>
                  <a:lnTo>
                    <a:pt x="4570" y="367"/>
                  </a:lnTo>
                  <a:lnTo>
                    <a:pt x="4570" y="368"/>
                  </a:lnTo>
                  <a:lnTo>
                    <a:pt x="4571" y="372"/>
                  </a:lnTo>
                  <a:lnTo>
                    <a:pt x="4573" y="373"/>
                  </a:lnTo>
                  <a:lnTo>
                    <a:pt x="4576" y="373"/>
                  </a:lnTo>
                  <a:lnTo>
                    <a:pt x="4578" y="373"/>
                  </a:lnTo>
                  <a:lnTo>
                    <a:pt x="4581" y="373"/>
                  </a:lnTo>
                  <a:lnTo>
                    <a:pt x="4581" y="383"/>
                  </a:lnTo>
                  <a:lnTo>
                    <a:pt x="4581" y="385"/>
                  </a:lnTo>
                  <a:lnTo>
                    <a:pt x="4583" y="385"/>
                  </a:lnTo>
                  <a:lnTo>
                    <a:pt x="4583" y="386"/>
                  </a:lnTo>
                  <a:lnTo>
                    <a:pt x="4584" y="388"/>
                  </a:lnTo>
                  <a:lnTo>
                    <a:pt x="4586" y="390"/>
                  </a:lnTo>
                  <a:lnTo>
                    <a:pt x="4588" y="391"/>
                  </a:lnTo>
                  <a:lnTo>
                    <a:pt x="4589" y="395"/>
                  </a:lnTo>
                  <a:lnTo>
                    <a:pt x="4589" y="396"/>
                  </a:lnTo>
                  <a:lnTo>
                    <a:pt x="4589" y="398"/>
                  </a:lnTo>
                  <a:lnTo>
                    <a:pt x="4591" y="399"/>
                  </a:lnTo>
                  <a:lnTo>
                    <a:pt x="4591" y="399"/>
                  </a:lnTo>
                  <a:lnTo>
                    <a:pt x="4593" y="401"/>
                  </a:lnTo>
                  <a:lnTo>
                    <a:pt x="4596" y="403"/>
                  </a:lnTo>
                  <a:lnTo>
                    <a:pt x="4596" y="413"/>
                  </a:lnTo>
                  <a:lnTo>
                    <a:pt x="4594" y="413"/>
                  </a:lnTo>
                  <a:lnTo>
                    <a:pt x="4591" y="413"/>
                  </a:lnTo>
                  <a:lnTo>
                    <a:pt x="4588" y="413"/>
                  </a:lnTo>
                  <a:lnTo>
                    <a:pt x="4583" y="413"/>
                  </a:lnTo>
                  <a:lnTo>
                    <a:pt x="4579" y="413"/>
                  </a:lnTo>
                  <a:lnTo>
                    <a:pt x="4576" y="411"/>
                  </a:lnTo>
                  <a:lnTo>
                    <a:pt x="4575" y="411"/>
                  </a:lnTo>
                  <a:lnTo>
                    <a:pt x="4575" y="409"/>
                  </a:lnTo>
                  <a:lnTo>
                    <a:pt x="4573" y="408"/>
                  </a:lnTo>
                  <a:lnTo>
                    <a:pt x="4571" y="408"/>
                  </a:lnTo>
                  <a:lnTo>
                    <a:pt x="4570" y="406"/>
                  </a:lnTo>
                  <a:lnTo>
                    <a:pt x="4566" y="406"/>
                  </a:lnTo>
                  <a:lnTo>
                    <a:pt x="4563" y="406"/>
                  </a:lnTo>
                  <a:lnTo>
                    <a:pt x="4560" y="406"/>
                  </a:lnTo>
                  <a:lnTo>
                    <a:pt x="4557" y="404"/>
                  </a:lnTo>
                  <a:lnTo>
                    <a:pt x="4553" y="406"/>
                  </a:lnTo>
                  <a:lnTo>
                    <a:pt x="4552" y="406"/>
                  </a:lnTo>
                  <a:lnTo>
                    <a:pt x="4550" y="408"/>
                  </a:lnTo>
                  <a:lnTo>
                    <a:pt x="4548" y="409"/>
                  </a:lnTo>
                  <a:lnTo>
                    <a:pt x="4547" y="413"/>
                  </a:lnTo>
                  <a:lnTo>
                    <a:pt x="4545" y="414"/>
                  </a:lnTo>
                  <a:lnTo>
                    <a:pt x="4542" y="416"/>
                  </a:lnTo>
                  <a:lnTo>
                    <a:pt x="4540" y="416"/>
                  </a:lnTo>
                  <a:lnTo>
                    <a:pt x="4539" y="417"/>
                  </a:lnTo>
                  <a:lnTo>
                    <a:pt x="4537" y="417"/>
                  </a:lnTo>
                  <a:lnTo>
                    <a:pt x="4534" y="417"/>
                  </a:lnTo>
                  <a:lnTo>
                    <a:pt x="4529" y="417"/>
                  </a:lnTo>
                  <a:lnTo>
                    <a:pt x="4527" y="419"/>
                  </a:lnTo>
                  <a:lnTo>
                    <a:pt x="4525" y="421"/>
                  </a:lnTo>
                  <a:lnTo>
                    <a:pt x="4522" y="422"/>
                  </a:lnTo>
                  <a:lnTo>
                    <a:pt x="4521" y="424"/>
                  </a:lnTo>
                  <a:lnTo>
                    <a:pt x="4519" y="424"/>
                  </a:lnTo>
                  <a:lnTo>
                    <a:pt x="4517" y="426"/>
                  </a:lnTo>
                  <a:lnTo>
                    <a:pt x="4516" y="426"/>
                  </a:lnTo>
                  <a:lnTo>
                    <a:pt x="4514" y="427"/>
                  </a:lnTo>
                  <a:lnTo>
                    <a:pt x="4512" y="429"/>
                  </a:lnTo>
                  <a:lnTo>
                    <a:pt x="4512" y="431"/>
                  </a:lnTo>
                  <a:lnTo>
                    <a:pt x="4511" y="432"/>
                  </a:lnTo>
                  <a:lnTo>
                    <a:pt x="4509" y="432"/>
                  </a:lnTo>
                  <a:lnTo>
                    <a:pt x="4506" y="434"/>
                  </a:lnTo>
                  <a:lnTo>
                    <a:pt x="4503" y="435"/>
                  </a:lnTo>
                  <a:lnTo>
                    <a:pt x="4501" y="435"/>
                  </a:lnTo>
                  <a:lnTo>
                    <a:pt x="4499" y="437"/>
                  </a:lnTo>
                  <a:lnTo>
                    <a:pt x="4496" y="437"/>
                  </a:lnTo>
                  <a:lnTo>
                    <a:pt x="4491" y="437"/>
                  </a:lnTo>
                  <a:lnTo>
                    <a:pt x="4488" y="437"/>
                  </a:lnTo>
                  <a:lnTo>
                    <a:pt x="4486" y="437"/>
                  </a:lnTo>
                  <a:lnTo>
                    <a:pt x="4485" y="439"/>
                  </a:lnTo>
                  <a:lnTo>
                    <a:pt x="4481" y="439"/>
                  </a:lnTo>
                  <a:lnTo>
                    <a:pt x="4478" y="440"/>
                  </a:lnTo>
                  <a:lnTo>
                    <a:pt x="4476" y="440"/>
                  </a:lnTo>
                  <a:lnTo>
                    <a:pt x="4476" y="442"/>
                  </a:lnTo>
                  <a:lnTo>
                    <a:pt x="4475" y="444"/>
                  </a:lnTo>
                  <a:lnTo>
                    <a:pt x="4473" y="445"/>
                  </a:lnTo>
                  <a:lnTo>
                    <a:pt x="4471" y="447"/>
                  </a:lnTo>
                  <a:lnTo>
                    <a:pt x="4470" y="450"/>
                  </a:lnTo>
                  <a:lnTo>
                    <a:pt x="4468" y="454"/>
                  </a:lnTo>
                  <a:lnTo>
                    <a:pt x="4467" y="455"/>
                  </a:lnTo>
                  <a:lnTo>
                    <a:pt x="4465" y="457"/>
                  </a:lnTo>
                  <a:lnTo>
                    <a:pt x="4462" y="460"/>
                  </a:lnTo>
                  <a:lnTo>
                    <a:pt x="4460" y="460"/>
                  </a:lnTo>
                  <a:lnTo>
                    <a:pt x="4458" y="462"/>
                  </a:lnTo>
                  <a:lnTo>
                    <a:pt x="4457" y="465"/>
                  </a:lnTo>
                  <a:lnTo>
                    <a:pt x="4455" y="468"/>
                  </a:lnTo>
                  <a:lnTo>
                    <a:pt x="4455" y="473"/>
                  </a:lnTo>
                  <a:lnTo>
                    <a:pt x="4453" y="473"/>
                  </a:lnTo>
                  <a:lnTo>
                    <a:pt x="4452" y="473"/>
                  </a:lnTo>
                  <a:lnTo>
                    <a:pt x="4450" y="472"/>
                  </a:lnTo>
                  <a:lnTo>
                    <a:pt x="4447" y="468"/>
                  </a:lnTo>
                  <a:lnTo>
                    <a:pt x="4447" y="465"/>
                  </a:lnTo>
                  <a:lnTo>
                    <a:pt x="4447" y="462"/>
                  </a:lnTo>
                  <a:lnTo>
                    <a:pt x="4447" y="458"/>
                  </a:lnTo>
                  <a:lnTo>
                    <a:pt x="4426" y="458"/>
                  </a:lnTo>
                  <a:lnTo>
                    <a:pt x="4424" y="458"/>
                  </a:lnTo>
                  <a:lnTo>
                    <a:pt x="4422" y="458"/>
                  </a:lnTo>
                  <a:lnTo>
                    <a:pt x="4421" y="457"/>
                  </a:lnTo>
                  <a:lnTo>
                    <a:pt x="4419" y="457"/>
                  </a:lnTo>
                  <a:lnTo>
                    <a:pt x="4416" y="457"/>
                  </a:lnTo>
                  <a:lnTo>
                    <a:pt x="4414" y="457"/>
                  </a:lnTo>
                  <a:lnTo>
                    <a:pt x="4411" y="457"/>
                  </a:lnTo>
                  <a:lnTo>
                    <a:pt x="4409" y="457"/>
                  </a:lnTo>
                  <a:lnTo>
                    <a:pt x="4408" y="458"/>
                  </a:lnTo>
                  <a:lnTo>
                    <a:pt x="4406" y="460"/>
                  </a:lnTo>
                  <a:lnTo>
                    <a:pt x="4404" y="463"/>
                  </a:lnTo>
                  <a:lnTo>
                    <a:pt x="4403" y="467"/>
                  </a:lnTo>
                  <a:lnTo>
                    <a:pt x="4399" y="468"/>
                  </a:lnTo>
                  <a:lnTo>
                    <a:pt x="4398" y="470"/>
                  </a:lnTo>
                  <a:lnTo>
                    <a:pt x="4396" y="472"/>
                  </a:lnTo>
                  <a:lnTo>
                    <a:pt x="4395" y="472"/>
                  </a:lnTo>
                  <a:lnTo>
                    <a:pt x="4393" y="472"/>
                  </a:lnTo>
                  <a:lnTo>
                    <a:pt x="4391" y="470"/>
                  </a:lnTo>
                  <a:lnTo>
                    <a:pt x="4390" y="468"/>
                  </a:lnTo>
                  <a:lnTo>
                    <a:pt x="4390" y="467"/>
                  </a:lnTo>
                  <a:lnTo>
                    <a:pt x="4390" y="465"/>
                  </a:lnTo>
                  <a:lnTo>
                    <a:pt x="4390" y="463"/>
                  </a:lnTo>
                  <a:lnTo>
                    <a:pt x="4388" y="463"/>
                  </a:lnTo>
                  <a:lnTo>
                    <a:pt x="4386" y="463"/>
                  </a:lnTo>
                  <a:lnTo>
                    <a:pt x="4386" y="463"/>
                  </a:lnTo>
                  <a:lnTo>
                    <a:pt x="4385" y="465"/>
                  </a:lnTo>
                  <a:lnTo>
                    <a:pt x="4383" y="467"/>
                  </a:lnTo>
                  <a:lnTo>
                    <a:pt x="4381" y="467"/>
                  </a:lnTo>
                  <a:lnTo>
                    <a:pt x="4380" y="470"/>
                  </a:lnTo>
                  <a:lnTo>
                    <a:pt x="4380" y="470"/>
                  </a:lnTo>
                  <a:lnTo>
                    <a:pt x="4377" y="472"/>
                  </a:lnTo>
                  <a:lnTo>
                    <a:pt x="4375" y="472"/>
                  </a:lnTo>
                  <a:lnTo>
                    <a:pt x="4372" y="472"/>
                  </a:lnTo>
                  <a:lnTo>
                    <a:pt x="4370" y="470"/>
                  </a:lnTo>
                  <a:lnTo>
                    <a:pt x="4370" y="468"/>
                  </a:lnTo>
                  <a:lnTo>
                    <a:pt x="4368" y="468"/>
                  </a:lnTo>
                  <a:lnTo>
                    <a:pt x="4368" y="467"/>
                  </a:lnTo>
                  <a:lnTo>
                    <a:pt x="4367" y="465"/>
                  </a:lnTo>
                  <a:lnTo>
                    <a:pt x="4365" y="463"/>
                  </a:lnTo>
                  <a:lnTo>
                    <a:pt x="4362" y="463"/>
                  </a:lnTo>
                  <a:lnTo>
                    <a:pt x="4360" y="463"/>
                  </a:lnTo>
                  <a:lnTo>
                    <a:pt x="4359" y="465"/>
                  </a:lnTo>
                  <a:lnTo>
                    <a:pt x="4357" y="465"/>
                  </a:lnTo>
                  <a:lnTo>
                    <a:pt x="4355" y="465"/>
                  </a:lnTo>
                  <a:lnTo>
                    <a:pt x="4354" y="467"/>
                  </a:lnTo>
                  <a:lnTo>
                    <a:pt x="4354" y="468"/>
                  </a:lnTo>
                  <a:lnTo>
                    <a:pt x="4352" y="470"/>
                  </a:lnTo>
                  <a:lnTo>
                    <a:pt x="4352" y="472"/>
                  </a:lnTo>
                  <a:lnTo>
                    <a:pt x="4352" y="473"/>
                  </a:lnTo>
                  <a:lnTo>
                    <a:pt x="4352" y="475"/>
                  </a:lnTo>
                  <a:lnTo>
                    <a:pt x="4352" y="478"/>
                  </a:lnTo>
                  <a:lnTo>
                    <a:pt x="4352" y="481"/>
                  </a:lnTo>
                  <a:lnTo>
                    <a:pt x="4352" y="483"/>
                  </a:lnTo>
                  <a:lnTo>
                    <a:pt x="4350" y="485"/>
                  </a:lnTo>
                  <a:lnTo>
                    <a:pt x="4350" y="486"/>
                  </a:lnTo>
                  <a:lnTo>
                    <a:pt x="4349" y="488"/>
                  </a:lnTo>
                  <a:lnTo>
                    <a:pt x="4349" y="490"/>
                  </a:lnTo>
                  <a:lnTo>
                    <a:pt x="4349" y="491"/>
                  </a:lnTo>
                  <a:lnTo>
                    <a:pt x="4347" y="493"/>
                  </a:lnTo>
                  <a:lnTo>
                    <a:pt x="4347" y="494"/>
                  </a:lnTo>
                  <a:lnTo>
                    <a:pt x="4344" y="496"/>
                  </a:lnTo>
                  <a:lnTo>
                    <a:pt x="4342" y="496"/>
                  </a:lnTo>
                  <a:lnTo>
                    <a:pt x="4341" y="498"/>
                  </a:lnTo>
                  <a:lnTo>
                    <a:pt x="4339" y="499"/>
                  </a:lnTo>
                  <a:lnTo>
                    <a:pt x="4337" y="501"/>
                  </a:lnTo>
                  <a:lnTo>
                    <a:pt x="4337" y="503"/>
                  </a:lnTo>
                  <a:lnTo>
                    <a:pt x="4337" y="504"/>
                  </a:lnTo>
                  <a:lnTo>
                    <a:pt x="4336" y="506"/>
                  </a:lnTo>
                  <a:lnTo>
                    <a:pt x="4334" y="509"/>
                  </a:lnTo>
                  <a:lnTo>
                    <a:pt x="4334" y="514"/>
                  </a:lnTo>
                  <a:lnTo>
                    <a:pt x="4334" y="517"/>
                  </a:lnTo>
                  <a:lnTo>
                    <a:pt x="4341" y="517"/>
                  </a:lnTo>
                  <a:lnTo>
                    <a:pt x="4341" y="516"/>
                  </a:lnTo>
                  <a:lnTo>
                    <a:pt x="4342" y="514"/>
                  </a:lnTo>
                  <a:lnTo>
                    <a:pt x="4342" y="514"/>
                  </a:lnTo>
                  <a:lnTo>
                    <a:pt x="4344" y="514"/>
                  </a:lnTo>
                  <a:lnTo>
                    <a:pt x="4345" y="514"/>
                  </a:lnTo>
                  <a:lnTo>
                    <a:pt x="4347" y="516"/>
                  </a:lnTo>
                  <a:lnTo>
                    <a:pt x="4347" y="517"/>
                  </a:lnTo>
                  <a:lnTo>
                    <a:pt x="4347" y="519"/>
                  </a:lnTo>
                  <a:lnTo>
                    <a:pt x="4347" y="521"/>
                  </a:lnTo>
                  <a:lnTo>
                    <a:pt x="4345" y="522"/>
                  </a:lnTo>
                  <a:lnTo>
                    <a:pt x="4344" y="522"/>
                  </a:lnTo>
                  <a:lnTo>
                    <a:pt x="4342" y="522"/>
                  </a:lnTo>
                  <a:lnTo>
                    <a:pt x="4342" y="522"/>
                  </a:lnTo>
                  <a:lnTo>
                    <a:pt x="4341" y="524"/>
                  </a:lnTo>
                  <a:lnTo>
                    <a:pt x="4342" y="526"/>
                  </a:lnTo>
                  <a:lnTo>
                    <a:pt x="4342" y="529"/>
                  </a:lnTo>
                  <a:lnTo>
                    <a:pt x="4342" y="532"/>
                  </a:lnTo>
                  <a:lnTo>
                    <a:pt x="4344" y="534"/>
                  </a:lnTo>
                  <a:lnTo>
                    <a:pt x="4344" y="535"/>
                  </a:lnTo>
                  <a:lnTo>
                    <a:pt x="4344" y="537"/>
                  </a:lnTo>
                  <a:lnTo>
                    <a:pt x="4344" y="539"/>
                  </a:lnTo>
                  <a:lnTo>
                    <a:pt x="4344" y="540"/>
                  </a:lnTo>
                  <a:lnTo>
                    <a:pt x="4344" y="542"/>
                  </a:lnTo>
                  <a:lnTo>
                    <a:pt x="4345" y="544"/>
                  </a:lnTo>
                  <a:lnTo>
                    <a:pt x="4347" y="545"/>
                  </a:lnTo>
                  <a:lnTo>
                    <a:pt x="4349" y="548"/>
                  </a:lnTo>
                  <a:lnTo>
                    <a:pt x="4350" y="548"/>
                  </a:lnTo>
                  <a:lnTo>
                    <a:pt x="4352" y="550"/>
                  </a:lnTo>
                  <a:lnTo>
                    <a:pt x="4350" y="557"/>
                  </a:lnTo>
                  <a:lnTo>
                    <a:pt x="4345" y="557"/>
                  </a:lnTo>
                  <a:lnTo>
                    <a:pt x="4344" y="557"/>
                  </a:lnTo>
                  <a:lnTo>
                    <a:pt x="4342" y="555"/>
                  </a:lnTo>
                  <a:lnTo>
                    <a:pt x="4341" y="553"/>
                  </a:lnTo>
                  <a:lnTo>
                    <a:pt x="4341" y="552"/>
                  </a:lnTo>
                  <a:lnTo>
                    <a:pt x="4341" y="552"/>
                  </a:lnTo>
                  <a:lnTo>
                    <a:pt x="4339" y="550"/>
                  </a:lnTo>
                  <a:lnTo>
                    <a:pt x="4336" y="550"/>
                  </a:lnTo>
                  <a:lnTo>
                    <a:pt x="4334" y="552"/>
                  </a:lnTo>
                  <a:lnTo>
                    <a:pt x="4334" y="552"/>
                  </a:lnTo>
                  <a:lnTo>
                    <a:pt x="4332" y="553"/>
                  </a:lnTo>
                  <a:lnTo>
                    <a:pt x="4331" y="557"/>
                  </a:lnTo>
                  <a:lnTo>
                    <a:pt x="4329" y="558"/>
                  </a:lnTo>
                  <a:lnTo>
                    <a:pt x="4327" y="562"/>
                  </a:lnTo>
                  <a:lnTo>
                    <a:pt x="4327" y="563"/>
                  </a:lnTo>
                  <a:lnTo>
                    <a:pt x="4326" y="565"/>
                  </a:lnTo>
                  <a:lnTo>
                    <a:pt x="4326" y="570"/>
                  </a:lnTo>
                  <a:lnTo>
                    <a:pt x="4326" y="571"/>
                  </a:lnTo>
                  <a:lnTo>
                    <a:pt x="4327" y="573"/>
                  </a:lnTo>
                  <a:lnTo>
                    <a:pt x="4327" y="573"/>
                  </a:lnTo>
                  <a:lnTo>
                    <a:pt x="4329" y="576"/>
                  </a:lnTo>
                  <a:lnTo>
                    <a:pt x="4331" y="578"/>
                  </a:lnTo>
                  <a:lnTo>
                    <a:pt x="4331" y="580"/>
                  </a:lnTo>
                  <a:lnTo>
                    <a:pt x="4331" y="588"/>
                  </a:lnTo>
                  <a:lnTo>
                    <a:pt x="4308" y="588"/>
                  </a:lnTo>
                  <a:lnTo>
                    <a:pt x="4306" y="589"/>
                  </a:lnTo>
                  <a:lnTo>
                    <a:pt x="4306" y="591"/>
                  </a:lnTo>
                  <a:lnTo>
                    <a:pt x="4303" y="594"/>
                  </a:lnTo>
                  <a:lnTo>
                    <a:pt x="4300" y="598"/>
                  </a:lnTo>
                  <a:lnTo>
                    <a:pt x="4300" y="612"/>
                  </a:lnTo>
                  <a:lnTo>
                    <a:pt x="4300" y="616"/>
                  </a:lnTo>
                  <a:lnTo>
                    <a:pt x="4298" y="616"/>
                  </a:lnTo>
                  <a:lnTo>
                    <a:pt x="4298" y="617"/>
                  </a:lnTo>
                  <a:lnTo>
                    <a:pt x="4296" y="619"/>
                  </a:lnTo>
                  <a:lnTo>
                    <a:pt x="4296" y="619"/>
                  </a:lnTo>
                  <a:lnTo>
                    <a:pt x="4295" y="619"/>
                  </a:lnTo>
                  <a:lnTo>
                    <a:pt x="4293" y="619"/>
                  </a:lnTo>
                  <a:lnTo>
                    <a:pt x="4290" y="619"/>
                  </a:lnTo>
                  <a:lnTo>
                    <a:pt x="4288" y="619"/>
                  </a:lnTo>
                  <a:lnTo>
                    <a:pt x="4286" y="617"/>
                  </a:lnTo>
                  <a:lnTo>
                    <a:pt x="4285" y="617"/>
                  </a:lnTo>
                  <a:lnTo>
                    <a:pt x="4283" y="619"/>
                  </a:lnTo>
                  <a:lnTo>
                    <a:pt x="4282" y="619"/>
                  </a:lnTo>
                  <a:lnTo>
                    <a:pt x="4282" y="620"/>
                  </a:lnTo>
                  <a:lnTo>
                    <a:pt x="4280" y="624"/>
                  </a:lnTo>
                  <a:lnTo>
                    <a:pt x="4278" y="627"/>
                  </a:lnTo>
                  <a:lnTo>
                    <a:pt x="4277" y="629"/>
                  </a:lnTo>
                  <a:lnTo>
                    <a:pt x="4275" y="630"/>
                  </a:lnTo>
                  <a:lnTo>
                    <a:pt x="4275" y="632"/>
                  </a:lnTo>
                  <a:lnTo>
                    <a:pt x="4273" y="634"/>
                  </a:lnTo>
                  <a:lnTo>
                    <a:pt x="4272" y="634"/>
                  </a:lnTo>
                  <a:lnTo>
                    <a:pt x="4270" y="635"/>
                  </a:lnTo>
                  <a:lnTo>
                    <a:pt x="4268" y="637"/>
                  </a:lnTo>
                  <a:lnTo>
                    <a:pt x="4267" y="638"/>
                  </a:lnTo>
                  <a:lnTo>
                    <a:pt x="4267" y="640"/>
                  </a:lnTo>
                  <a:lnTo>
                    <a:pt x="4267" y="642"/>
                  </a:lnTo>
                  <a:lnTo>
                    <a:pt x="4267" y="645"/>
                  </a:lnTo>
                  <a:lnTo>
                    <a:pt x="4267" y="647"/>
                  </a:lnTo>
                  <a:lnTo>
                    <a:pt x="4267" y="650"/>
                  </a:lnTo>
                  <a:lnTo>
                    <a:pt x="4265" y="650"/>
                  </a:lnTo>
                  <a:lnTo>
                    <a:pt x="4262" y="650"/>
                  </a:lnTo>
                  <a:lnTo>
                    <a:pt x="4260" y="652"/>
                  </a:lnTo>
                  <a:lnTo>
                    <a:pt x="4259" y="652"/>
                  </a:lnTo>
                  <a:lnTo>
                    <a:pt x="4257" y="652"/>
                  </a:lnTo>
                  <a:lnTo>
                    <a:pt x="4255" y="653"/>
                  </a:lnTo>
                  <a:lnTo>
                    <a:pt x="4252" y="653"/>
                  </a:lnTo>
                  <a:lnTo>
                    <a:pt x="4252" y="655"/>
                  </a:lnTo>
                  <a:lnTo>
                    <a:pt x="4250" y="656"/>
                  </a:lnTo>
                  <a:lnTo>
                    <a:pt x="4249" y="656"/>
                  </a:lnTo>
                  <a:lnTo>
                    <a:pt x="4247" y="655"/>
                  </a:lnTo>
                  <a:lnTo>
                    <a:pt x="4246" y="655"/>
                  </a:lnTo>
                  <a:lnTo>
                    <a:pt x="4246" y="629"/>
                  </a:lnTo>
                  <a:lnTo>
                    <a:pt x="4237" y="616"/>
                  </a:lnTo>
                  <a:lnTo>
                    <a:pt x="4239" y="616"/>
                  </a:lnTo>
                  <a:lnTo>
                    <a:pt x="4241" y="614"/>
                  </a:lnTo>
                  <a:lnTo>
                    <a:pt x="4241" y="612"/>
                  </a:lnTo>
                  <a:lnTo>
                    <a:pt x="4241" y="611"/>
                  </a:lnTo>
                  <a:lnTo>
                    <a:pt x="4241" y="609"/>
                  </a:lnTo>
                  <a:lnTo>
                    <a:pt x="4239" y="591"/>
                  </a:lnTo>
                  <a:lnTo>
                    <a:pt x="4239" y="575"/>
                  </a:lnTo>
                  <a:lnTo>
                    <a:pt x="4239" y="571"/>
                  </a:lnTo>
                  <a:lnTo>
                    <a:pt x="4239" y="568"/>
                  </a:lnTo>
                  <a:lnTo>
                    <a:pt x="4239" y="565"/>
                  </a:lnTo>
                  <a:lnTo>
                    <a:pt x="4239" y="563"/>
                  </a:lnTo>
                  <a:lnTo>
                    <a:pt x="4239" y="562"/>
                  </a:lnTo>
                  <a:lnTo>
                    <a:pt x="4241" y="558"/>
                  </a:lnTo>
                  <a:lnTo>
                    <a:pt x="4242" y="557"/>
                  </a:lnTo>
                  <a:lnTo>
                    <a:pt x="4244" y="555"/>
                  </a:lnTo>
                  <a:lnTo>
                    <a:pt x="4244" y="552"/>
                  </a:lnTo>
                  <a:lnTo>
                    <a:pt x="4244" y="548"/>
                  </a:lnTo>
                  <a:lnTo>
                    <a:pt x="4242" y="547"/>
                  </a:lnTo>
                  <a:lnTo>
                    <a:pt x="4244" y="545"/>
                  </a:lnTo>
                  <a:lnTo>
                    <a:pt x="4244" y="544"/>
                  </a:lnTo>
                  <a:lnTo>
                    <a:pt x="4244" y="542"/>
                  </a:lnTo>
                  <a:lnTo>
                    <a:pt x="4246" y="540"/>
                  </a:lnTo>
                  <a:lnTo>
                    <a:pt x="4246" y="539"/>
                  </a:lnTo>
                  <a:lnTo>
                    <a:pt x="4246" y="537"/>
                  </a:lnTo>
                  <a:lnTo>
                    <a:pt x="4247" y="535"/>
                  </a:lnTo>
                  <a:lnTo>
                    <a:pt x="4249" y="535"/>
                  </a:lnTo>
                  <a:lnTo>
                    <a:pt x="4250" y="534"/>
                  </a:lnTo>
                  <a:lnTo>
                    <a:pt x="4252" y="532"/>
                  </a:lnTo>
                  <a:lnTo>
                    <a:pt x="4254" y="527"/>
                  </a:lnTo>
                  <a:lnTo>
                    <a:pt x="4254" y="524"/>
                  </a:lnTo>
                  <a:lnTo>
                    <a:pt x="4254" y="522"/>
                  </a:lnTo>
                  <a:lnTo>
                    <a:pt x="4252" y="521"/>
                  </a:lnTo>
                  <a:lnTo>
                    <a:pt x="4252" y="519"/>
                  </a:lnTo>
                  <a:lnTo>
                    <a:pt x="4252" y="517"/>
                  </a:lnTo>
                  <a:lnTo>
                    <a:pt x="4254" y="516"/>
                  </a:lnTo>
                  <a:lnTo>
                    <a:pt x="4254" y="516"/>
                  </a:lnTo>
                  <a:lnTo>
                    <a:pt x="4255" y="514"/>
                  </a:lnTo>
                  <a:lnTo>
                    <a:pt x="4257" y="514"/>
                  </a:lnTo>
                  <a:lnTo>
                    <a:pt x="4259" y="514"/>
                  </a:lnTo>
                  <a:lnTo>
                    <a:pt x="4260" y="514"/>
                  </a:lnTo>
                  <a:lnTo>
                    <a:pt x="4262" y="512"/>
                  </a:lnTo>
                  <a:lnTo>
                    <a:pt x="4264" y="512"/>
                  </a:lnTo>
                  <a:lnTo>
                    <a:pt x="4267" y="511"/>
                  </a:lnTo>
                  <a:lnTo>
                    <a:pt x="4270" y="509"/>
                  </a:lnTo>
                  <a:lnTo>
                    <a:pt x="4273" y="508"/>
                  </a:lnTo>
                  <a:lnTo>
                    <a:pt x="4275" y="508"/>
                  </a:lnTo>
                  <a:lnTo>
                    <a:pt x="4277" y="508"/>
                  </a:lnTo>
                  <a:lnTo>
                    <a:pt x="4278" y="508"/>
                  </a:lnTo>
                  <a:lnTo>
                    <a:pt x="4282" y="508"/>
                  </a:lnTo>
                  <a:lnTo>
                    <a:pt x="4283" y="508"/>
                  </a:lnTo>
                  <a:lnTo>
                    <a:pt x="4285" y="508"/>
                  </a:lnTo>
                  <a:lnTo>
                    <a:pt x="4286" y="506"/>
                  </a:lnTo>
                  <a:lnTo>
                    <a:pt x="4286" y="504"/>
                  </a:lnTo>
                  <a:lnTo>
                    <a:pt x="4288" y="503"/>
                  </a:lnTo>
                  <a:lnTo>
                    <a:pt x="4288" y="501"/>
                  </a:lnTo>
                  <a:lnTo>
                    <a:pt x="4290" y="499"/>
                  </a:lnTo>
                  <a:lnTo>
                    <a:pt x="4291" y="498"/>
                  </a:lnTo>
                  <a:lnTo>
                    <a:pt x="4295" y="496"/>
                  </a:lnTo>
                  <a:lnTo>
                    <a:pt x="4296" y="494"/>
                  </a:lnTo>
                  <a:lnTo>
                    <a:pt x="4296" y="493"/>
                  </a:lnTo>
                  <a:lnTo>
                    <a:pt x="4300" y="490"/>
                  </a:lnTo>
                  <a:lnTo>
                    <a:pt x="4301" y="486"/>
                  </a:lnTo>
                  <a:lnTo>
                    <a:pt x="4304" y="485"/>
                  </a:lnTo>
                  <a:lnTo>
                    <a:pt x="4309" y="480"/>
                  </a:lnTo>
                  <a:lnTo>
                    <a:pt x="4314" y="476"/>
                  </a:lnTo>
                  <a:lnTo>
                    <a:pt x="4318" y="475"/>
                  </a:lnTo>
                  <a:lnTo>
                    <a:pt x="4321" y="473"/>
                  </a:lnTo>
                  <a:lnTo>
                    <a:pt x="4324" y="470"/>
                  </a:lnTo>
                  <a:lnTo>
                    <a:pt x="4329" y="467"/>
                  </a:lnTo>
                  <a:lnTo>
                    <a:pt x="4334" y="463"/>
                  </a:lnTo>
                  <a:lnTo>
                    <a:pt x="4336" y="462"/>
                  </a:lnTo>
                  <a:lnTo>
                    <a:pt x="4339" y="460"/>
                  </a:lnTo>
                  <a:lnTo>
                    <a:pt x="4341" y="458"/>
                  </a:lnTo>
                  <a:lnTo>
                    <a:pt x="4341" y="457"/>
                  </a:lnTo>
                  <a:lnTo>
                    <a:pt x="4341" y="455"/>
                  </a:lnTo>
                  <a:lnTo>
                    <a:pt x="4341" y="454"/>
                  </a:lnTo>
                  <a:lnTo>
                    <a:pt x="4342" y="452"/>
                  </a:lnTo>
                  <a:lnTo>
                    <a:pt x="4344" y="452"/>
                  </a:lnTo>
                  <a:lnTo>
                    <a:pt x="4345" y="452"/>
                  </a:lnTo>
                  <a:lnTo>
                    <a:pt x="4347" y="450"/>
                  </a:lnTo>
                  <a:lnTo>
                    <a:pt x="4349" y="450"/>
                  </a:lnTo>
                  <a:lnTo>
                    <a:pt x="4350" y="450"/>
                  </a:lnTo>
                  <a:lnTo>
                    <a:pt x="4352" y="449"/>
                  </a:lnTo>
                  <a:lnTo>
                    <a:pt x="4354" y="449"/>
                  </a:lnTo>
                  <a:lnTo>
                    <a:pt x="4354" y="445"/>
                  </a:lnTo>
                  <a:lnTo>
                    <a:pt x="4355" y="445"/>
                  </a:lnTo>
                  <a:lnTo>
                    <a:pt x="4355" y="444"/>
                  </a:lnTo>
                  <a:lnTo>
                    <a:pt x="4355" y="440"/>
                  </a:lnTo>
                  <a:lnTo>
                    <a:pt x="4357" y="437"/>
                  </a:lnTo>
                  <a:lnTo>
                    <a:pt x="4359" y="435"/>
                  </a:lnTo>
                  <a:lnTo>
                    <a:pt x="4359" y="432"/>
                  </a:lnTo>
                  <a:lnTo>
                    <a:pt x="4360" y="429"/>
                  </a:lnTo>
                  <a:lnTo>
                    <a:pt x="4360" y="427"/>
                  </a:lnTo>
                  <a:lnTo>
                    <a:pt x="4360" y="426"/>
                  </a:lnTo>
                  <a:lnTo>
                    <a:pt x="4360" y="424"/>
                  </a:lnTo>
                  <a:lnTo>
                    <a:pt x="4362" y="422"/>
                  </a:lnTo>
                  <a:lnTo>
                    <a:pt x="4362" y="421"/>
                  </a:lnTo>
                  <a:lnTo>
                    <a:pt x="4363" y="419"/>
                  </a:lnTo>
                  <a:lnTo>
                    <a:pt x="4365" y="417"/>
                  </a:lnTo>
                  <a:lnTo>
                    <a:pt x="4368" y="416"/>
                  </a:lnTo>
                  <a:lnTo>
                    <a:pt x="4375" y="413"/>
                  </a:lnTo>
                  <a:lnTo>
                    <a:pt x="4377" y="411"/>
                  </a:lnTo>
                  <a:lnTo>
                    <a:pt x="4378" y="409"/>
                  </a:lnTo>
                  <a:lnTo>
                    <a:pt x="4378" y="406"/>
                  </a:lnTo>
                  <a:lnTo>
                    <a:pt x="4362" y="406"/>
                  </a:lnTo>
                  <a:lnTo>
                    <a:pt x="4360" y="406"/>
                  </a:lnTo>
                  <a:lnTo>
                    <a:pt x="4359" y="406"/>
                  </a:lnTo>
                  <a:lnTo>
                    <a:pt x="4355" y="408"/>
                  </a:lnTo>
                  <a:lnTo>
                    <a:pt x="4352" y="408"/>
                  </a:lnTo>
                  <a:lnTo>
                    <a:pt x="4349" y="408"/>
                  </a:lnTo>
                  <a:lnTo>
                    <a:pt x="4349" y="411"/>
                  </a:lnTo>
                  <a:lnTo>
                    <a:pt x="4347" y="414"/>
                  </a:lnTo>
                  <a:lnTo>
                    <a:pt x="4349" y="417"/>
                  </a:lnTo>
                  <a:lnTo>
                    <a:pt x="4347" y="421"/>
                  </a:lnTo>
                  <a:lnTo>
                    <a:pt x="4347" y="422"/>
                  </a:lnTo>
                  <a:lnTo>
                    <a:pt x="4347" y="424"/>
                  </a:lnTo>
                  <a:lnTo>
                    <a:pt x="4345" y="426"/>
                  </a:lnTo>
                  <a:lnTo>
                    <a:pt x="4344" y="429"/>
                  </a:lnTo>
                  <a:lnTo>
                    <a:pt x="4344" y="429"/>
                  </a:lnTo>
                  <a:lnTo>
                    <a:pt x="4342" y="429"/>
                  </a:lnTo>
                  <a:lnTo>
                    <a:pt x="4341" y="429"/>
                  </a:lnTo>
                  <a:lnTo>
                    <a:pt x="4337" y="431"/>
                  </a:lnTo>
                  <a:lnTo>
                    <a:pt x="4334" y="431"/>
                  </a:lnTo>
                  <a:lnTo>
                    <a:pt x="4332" y="431"/>
                  </a:lnTo>
                  <a:lnTo>
                    <a:pt x="4332" y="432"/>
                  </a:lnTo>
                  <a:lnTo>
                    <a:pt x="4331" y="434"/>
                  </a:lnTo>
                  <a:lnTo>
                    <a:pt x="4327" y="437"/>
                  </a:lnTo>
                  <a:lnTo>
                    <a:pt x="4327" y="439"/>
                  </a:lnTo>
                  <a:lnTo>
                    <a:pt x="4326" y="440"/>
                  </a:lnTo>
                  <a:lnTo>
                    <a:pt x="4324" y="440"/>
                  </a:lnTo>
                  <a:lnTo>
                    <a:pt x="4323" y="442"/>
                  </a:lnTo>
                  <a:lnTo>
                    <a:pt x="4321" y="442"/>
                  </a:lnTo>
                  <a:lnTo>
                    <a:pt x="4319" y="444"/>
                  </a:lnTo>
                  <a:lnTo>
                    <a:pt x="4316" y="445"/>
                  </a:lnTo>
                  <a:lnTo>
                    <a:pt x="4313" y="447"/>
                  </a:lnTo>
                  <a:lnTo>
                    <a:pt x="4311" y="449"/>
                  </a:lnTo>
                  <a:lnTo>
                    <a:pt x="4309" y="450"/>
                  </a:lnTo>
                  <a:lnTo>
                    <a:pt x="4308" y="452"/>
                  </a:lnTo>
                  <a:lnTo>
                    <a:pt x="4306" y="452"/>
                  </a:lnTo>
                  <a:lnTo>
                    <a:pt x="4303" y="452"/>
                  </a:lnTo>
                  <a:lnTo>
                    <a:pt x="4303" y="449"/>
                  </a:lnTo>
                  <a:lnTo>
                    <a:pt x="4303" y="445"/>
                  </a:lnTo>
                  <a:lnTo>
                    <a:pt x="4303" y="444"/>
                  </a:lnTo>
                  <a:lnTo>
                    <a:pt x="4303" y="442"/>
                  </a:lnTo>
                  <a:lnTo>
                    <a:pt x="4301" y="442"/>
                  </a:lnTo>
                  <a:lnTo>
                    <a:pt x="4300" y="440"/>
                  </a:lnTo>
                  <a:lnTo>
                    <a:pt x="4300" y="440"/>
                  </a:lnTo>
                  <a:lnTo>
                    <a:pt x="4298" y="439"/>
                  </a:lnTo>
                  <a:lnTo>
                    <a:pt x="4298" y="437"/>
                  </a:lnTo>
                  <a:lnTo>
                    <a:pt x="4298" y="435"/>
                  </a:lnTo>
                  <a:lnTo>
                    <a:pt x="4298" y="434"/>
                  </a:lnTo>
                  <a:lnTo>
                    <a:pt x="4300" y="432"/>
                  </a:lnTo>
                  <a:lnTo>
                    <a:pt x="4301" y="431"/>
                  </a:lnTo>
                  <a:lnTo>
                    <a:pt x="4300" y="431"/>
                  </a:lnTo>
                  <a:lnTo>
                    <a:pt x="4298" y="429"/>
                  </a:lnTo>
                  <a:lnTo>
                    <a:pt x="4298" y="429"/>
                  </a:lnTo>
                  <a:lnTo>
                    <a:pt x="4296" y="429"/>
                  </a:lnTo>
                  <a:lnTo>
                    <a:pt x="4295" y="429"/>
                  </a:lnTo>
                  <a:lnTo>
                    <a:pt x="4291" y="427"/>
                  </a:lnTo>
                  <a:lnTo>
                    <a:pt x="4290" y="427"/>
                  </a:lnTo>
                  <a:lnTo>
                    <a:pt x="4290" y="426"/>
                  </a:lnTo>
                  <a:lnTo>
                    <a:pt x="4288" y="426"/>
                  </a:lnTo>
                  <a:lnTo>
                    <a:pt x="4288" y="424"/>
                  </a:lnTo>
                  <a:lnTo>
                    <a:pt x="4288" y="422"/>
                  </a:lnTo>
                  <a:lnTo>
                    <a:pt x="4286" y="422"/>
                  </a:lnTo>
                  <a:lnTo>
                    <a:pt x="4285" y="422"/>
                  </a:lnTo>
                  <a:lnTo>
                    <a:pt x="4283" y="422"/>
                  </a:lnTo>
                  <a:lnTo>
                    <a:pt x="4283" y="424"/>
                  </a:lnTo>
                  <a:lnTo>
                    <a:pt x="4282" y="426"/>
                  </a:lnTo>
                  <a:lnTo>
                    <a:pt x="4280" y="426"/>
                  </a:lnTo>
                  <a:lnTo>
                    <a:pt x="4278" y="426"/>
                  </a:lnTo>
                  <a:lnTo>
                    <a:pt x="4277" y="426"/>
                  </a:lnTo>
                  <a:lnTo>
                    <a:pt x="4275" y="426"/>
                  </a:lnTo>
                  <a:lnTo>
                    <a:pt x="4272" y="426"/>
                  </a:lnTo>
                  <a:lnTo>
                    <a:pt x="4270" y="424"/>
                  </a:lnTo>
                  <a:lnTo>
                    <a:pt x="4267" y="424"/>
                  </a:lnTo>
                  <a:lnTo>
                    <a:pt x="4265" y="424"/>
                  </a:lnTo>
                  <a:lnTo>
                    <a:pt x="4262" y="426"/>
                  </a:lnTo>
                  <a:lnTo>
                    <a:pt x="4260" y="427"/>
                  </a:lnTo>
                  <a:lnTo>
                    <a:pt x="4257" y="431"/>
                  </a:lnTo>
                  <a:lnTo>
                    <a:pt x="4254" y="432"/>
                  </a:lnTo>
                  <a:lnTo>
                    <a:pt x="4250" y="435"/>
                  </a:lnTo>
                  <a:lnTo>
                    <a:pt x="4247" y="440"/>
                  </a:lnTo>
                  <a:lnTo>
                    <a:pt x="4244" y="444"/>
                  </a:lnTo>
                  <a:lnTo>
                    <a:pt x="4244" y="445"/>
                  </a:lnTo>
                  <a:lnTo>
                    <a:pt x="4242" y="447"/>
                  </a:lnTo>
                  <a:lnTo>
                    <a:pt x="4239" y="449"/>
                  </a:lnTo>
                  <a:lnTo>
                    <a:pt x="4237" y="449"/>
                  </a:lnTo>
                  <a:lnTo>
                    <a:pt x="4236" y="449"/>
                  </a:lnTo>
                  <a:lnTo>
                    <a:pt x="4234" y="450"/>
                  </a:lnTo>
                  <a:lnTo>
                    <a:pt x="4232" y="452"/>
                  </a:lnTo>
                  <a:lnTo>
                    <a:pt x="4232" y="454"/>
                  </a:lnTo>
                  <a:lnTo>
                    <a:pt x="4231" y="455"/>
                  </a:lnTo>
                  <a:lnTo>
                    <a:pt x="4229" y="457"/>
                  </a:lnTo>
                  <a:lnTo>
                    <a:pt x="4228" y="458"/>
                  </a:lnTo>
                  <a:lnTo>
                    <a:pt x="4228" y="460"/>
                  </a:lnTo>
                  <a:lnTo>
                    <a:pt x="4226" y="462"/>
                  </a:lnTo>
                  <a:lnTo>
                    <a:pt x="4226" y="463"/>
                  </a:lnTo>
                  <a:lnTo>
                    <a:pt x="4224" y="465"/>
                  </a:lnTo>
                  <a:lnTo>
                    <a:pt x="4223" y="465"/>
                  </a:lnTo>
                  <a:lnTo>
                    <a:pt x="4223" y="465"/>
                  </a:lnTo>
                  <a:lnTo>
                    <a:pt x="4221" y="465"/>
                  </a:lnTo>
                  <a:lnTo>
                    <a:pt x="4219" y="467"/>
                  </a:lnTo>
                  <a:lnTo>
                    <a:pt x="4218" y="468"/>
                  </a:lnTo>
                  <a:lnTo>
                    <a:pt x="4216" y="470"/>
                  </a:lnTo>
                  <a:lnTo>
                    <a:pt x="4216" y="478"/>
                  </a:lnTo>
                  <a:lnTo>
                    <a:pt x="4218" y="480"/>
                  </a:lnTo>
                  <a:lnTo>
                    <a:pt x="4219" y="480"/>
                  </a:lnTo>
                  <a:lnTo>
                    <a:pt x="4223" y="480"/>
                  </a:lnTo>
                  <a:lnTo>
                    <a:pt x="4226" y="478"/>
                  </a:lnTo>
                  <a:lnTo>
                    <a:pt x="4226" y="480"/>
                  </a:lnTo>
                  <a:lnTo>
                    <a:pt x="4226" y="481"/>
                  </a:lnTo>
                  <a:lnTo>
                    <a:pt x="4228" y="483"/>
                  </a:lnTo>
                  <a:lnTo>
                    <a:pt x="4229" y="485"/>
                  </a:lnTo>
                  <a:lnTo>
                    <a:pt x="4229" y="486"/>
                  </a:lnTo>
                  <a:lnTo>
                    <a:pt x="4229" y="488"/>
                  </a:lnTo>
                  <a:lnTo>
                    <a:pt x="4219" y="488"/>
                  </a:lnTo>
                  <a:lnTo>
                    <a:pt x="4218" y="488"/>
                  </a:lnTo>
                  <a:lnTo>
                    <a:pt x="4218" y="486"/>
                  </a:lnTo>
                  <a:lnTo>
                    <a:pt x="4216" y="486"/>
                  </a:lnTo>
                  <a:lnTo>
                    <a:pt x="4214" y="485"/>
                  </a:lnTo>
                  <a:lnTo>
                    <a:pt x="4213" y="485"/>
                  </a:lnTo>
                  <a:lnTo>
                    <a:pt x="4213" y="486"/>
                  </a:lnTo>
                  <a:lnTo>
                    <a:pt x="4211" y="488"/>
                  </a:lnTo>
                  <a:lnTo>
                    <a:pt x="4211" y="490"/>
                  </a:lnTo>
                  <a:lnTo>
                    <a:pt x="4211" y="491"/>
                  </a:lnTo>
                  <a:lnTo>
                    <a:pt x="4210" y="490"/>
                  </a:lnTo>
                  <a:lnTo>
                    <a:pt x="4208" y="488"/>
                  </a:lnTo>
                  <a:lnTo>
                    <a:pt x="4206" y="486"/>
                  </a:lnTo>
                  <a:lnTo>
                    <a:pt x="4205" y="485"/>
                  </a:lnTo>
                  <a:lnTo>
                    <a:pt x="4203" y="483"/>
                  </a:lnTo>
                  <a:lnTo>
                    <a:pt x="4201" y="481"/>
                  </a:lnTo>
                  <a:lnTo>
                    <a:pt x="4200" y="481"/>
                  </a:lnTo>
                  <a:lnTo>
                    <a:pt x="4198" y="483"/>
                  </a:lnTo>
                  <a:lnTo>
                    <a:pt x="4198" y="485"/>
                  </a:lnTo>
                  <a:lnTo>
                    <a:pt x="4196" y="486"/>
                  </a:lnTo>
                  <a:lnTo>
                    <a:pt x="4195" y="488"/>
                  </a:lnTo>
                  <a:lnTo>
                    <a:pt x="4193" y="490"/>
                  </a:lnTo>
                  <a:lnTo>
                    <a:pt x="4192" y="491"/>
                  </a:lnTo>
                  <a:lnTo>
                    <a:pt x="4188" y="493"/>
                  </a:lnTo>
                  <a:lnTo>
                    <a:pt x="4174" y="493"/>
                  </a:lnTo>
                  <a:lnTo>
                    <a:pt x="4172" y="493"/>
                  </a:lnTo>
                  <a:lnTo>
                    <a:pt x="4170" y="491"/>
                  </a:lnTo>
                  <a:lnTo>
                    <a:pt x="4169" y="490"/>
                  </a:lnTo>
                  <a:lnTo>
                    <a:pt x="4169" y="486"/>
                  </a:lnTo>
                  <a:lnTo>
                    <a:pt x="4169" y="485"/>
                  </a:lnTo>
                  <a:lnTo>
                    <a:pt x="4170" y="485"/>
                  </a:lnTo>
                  <a:lnTo>
                    <a:pt x="4172" y="483"/>
                  </a:lnTo>
                  <a:lnTo>
                    <a:pt x="4172" y="481"/>
                  </a:lnTo>
                  <a:lnTo>
                    <a:pt x="4172" y="480"/>
                  </a:lnTo>
                  <a:lnTo>
                    <a:pt x="4170" y="478"/>
                  </a:lnTo>
                  <a:lnTo>
                    <a:pt x="4169" y="478"/>
                  </a:lnTo>
                  <a:lnTo>
                    <a:pt x="4167" y="476"/>
                  </a:lnTo>
                  <a:lnTo>
                    <a:pt x="4165" y="476"/>
                  </a:lnTo>
                  <a:lnTo>
                    <a:pt x="4164" y="475"/>
                  </a:lnTo>
                  <a:lnTo>
                    <a:pt x="4164" y="473"/>
                  </a:lnTo>
                  <a:lnTo>
                    <a:pt x="4160" y="473"/>
                  </a:lnTo>
                  <a:lnTo>
                    <a:pt x="4159" y="472"/>
                  </a:lnTo>
                  <a:lnTo>
                    <a:pt x="4156" y="473"/>
                  </a:lnTo>
                  <a:lnTo>
                    <a:pt x="4154" y="473"/>
                  </a:lnTo>
                  <a:lnTo>
                    <a:pt x="4152" y="473"/>
                  </a:lnTo>
                  <a:lnTo>
                    <a:pt x="4149" y="473"/>
                  </a:lnTo>
                  <a:lnTo>
                    <a:pt x="4147" y="472"/>
                  </a:lnTo>
                  <a:lnTo>
                    <a:pt x="4146" y="470"/>
                  </a:lnTo>
                  <a:lnTo>
                    <a:pt x="4142" y="468"/>
                  </a:lnTo>
                  <a:lnTo>
                    <a:pt x="4141" y="470"/>
                  </a:lnTo>
                  <a:lnTo>
                    <a:pt x="4141" y="470"/>
                  </a:lnTo>
                  <a:lnTo>
                    <a:pt x="4139" y="473"/>
                  </a:lnTo>
                  <a:lnTo>
                    <a:pt x="4139" y="478"/>
                  </a:lnTo>
                  <a:lnTo>
                    <a:pt x="4139" y="485"/>
                  </a:lnTo>
                  <a:lnTo>
                    <a:pt x="4100" y="485"/>
                  </a:lnTo>
                  <a:lnTo>
                    <a:pt x="4098" y="485"/>
                  </a:lnTo>
                  <a:lnTo>
                    <a:pt x="4097" y="486"/>
                  </a:lnTo>
                  <a:lnTo>
                    <a:pt x="4093" y="486"/>
                  </a:lnTo>
                  <a:lnTo>
                    <a:pt x="4092" y="486"/>
                  </a:lnTo>
                  <a:lnTo>
                    <a:pt x="4088" y="486"/>
                  </a:lnTo>
                  <a:lnTo>
                    <a:pt x="4085" y="485"/>
                  </a:lnTo>
                  <a:lnTo>
                    <a:pt x="4084" y="483"/>
                  </a:lnTo>
                  <a:lnTo>
                    <a:pt x="4082" y="483"/>
                  </a:lnTo>
                  <a:lnTo>
                    <a:pt x="4080" y="481"/>
                  </a:lnTo>
                  <a:lnTo>
                    <a:pt x="4079" y="481"/>
                  </a:lnTo>
                  <a:lnTo>
                    <a:pt x="4077" y="481"/>
                  </a:lnTo>
                  <a:lnTo>
                    <a:pt x="4075" y="483"/>
                  </a:lnTo>
                  <a:lnTo>
                    <a:pt x="4074" y="485"/>
                  </a:lnTo>
                  <a:lnTo>
                    <a:pt x="4072" y="485"/>
                  </a:lnTo>
                  <a:lnTo>
                    <a:pt x="4070" y="485"/>
                  </a:lnTo>
                  <a:lnTo>
                    <a:pt x="4067" y="485"/>
                  </a:lnTo>
                  <a:lnTo>
                    <a:pt x="4066" y="483"/>
                  </a:lnTo>
                  <a:lnTo>
                    <a:pt x="4064" y="483"/>
                  </a:lnTo>
                  <a:lnTo>
                    <a:pt x="4062" y="483"/>
                  </a:lnTo>
                  <a:lnTo>
                    <a:pt x="4061" y="483"/>
                  </a:lnTo>
                  <a:lnTo>
                    <a:pt x="4057" y="483"/>
                  </a:lnTo>
                  <a:lnTo>
                    <a:pt x="4056" y="485"/>
                  </a:lnTo>
                  <a:lnTo>
                    <a:pt x="4054" y="483"/>
                  </a:lnTo>
                  <a:lnTo>
                    <a:pt x="4054" y="483"/>
                  </a:lnTo>
                  <a:lnTo>
                    <a:pt x="4051" y="483"/>
                  </a:lnTo>
                  <a:lnTo>
                    <a:pt x="4049" y="481"/>
                  </a:lnTo>
                  <a:lnTo>
                    <a:pt x="4046" y="481"/>
                  </a:lnTo>
                  <a:lnTo>
                    <a:pt x="4043" y="481"/>
                  </a:lnTo>
                  <a:lnTo>
                    <a:pt x="4041" y="483"/>
                  </a:lnTo>
                  <a:lnTo>
                    <a:pt x="4039" y="486"/>
                  </a:lnTo>
                  <a:lnTo>
                    <a:pt x="4038" y="488"/>
                  </a:lnTo>
                  <a:lnTo>
                    <a:pt x="4036" y="490"/>
                  </a:lnTo>
                  <a:lnTo>
                    <a:pt x="4034" y="491"/>
                  </a:lnTo>
                  <a:lnTo>
                    <a:pt x="4034" y="493"/>
                  </a:lnTo>
                  <a:lnTo>
                    <a:pt x="4031" y="494"/>
                  </a:lnTo>
                  <a:lnTo>
                    <a:pt x="4028" y="496"/>
                  </a:lnTo>
                  <a:lnTo>
                    <a:pt x="4025" y="496"/>
                  </a:lnTo>
                  <a:lnTo>
                    <a:pt x="4021" y="496"/>
                  </a:lnTo>
                  <a:lnTo>
                    <a:pt x="4016" y="498"/>
                  </a:lnTo>
                  <a:lnTo>
                    <a:pt x="4015" y="499"/>
                  </a:lnTo>
                  <a:lnTo>
                    <a:pt x="4013" y="501"/>
                  </a:lnTo>
                  <a:lnTo>
                    <a:pt x="4013" y="503"/>
                  </a:lnTo>
                  <a:lnTo>
                    <a:pt x="4011" y="504"/>
                  </a:lnTo>
                  <a:lnTo>
                    <a:pt x="4010" y="506"/>
                  </a:lnTo>
                  <a:lnTo>
                    <a:pt x="4010" y="508"/>
                  </a:lnTo>
                  <a:lnTo>
                    <a:pt x="4008" y="509"/>
                  </a:lnTo>
                  <a:lnTo>
                    <a:pt x="4008" y="511"/>
                  </a:lnTo>
                  <a:lnTo>
                    <a:pt x="4008" y="512"/>
                  </a:lnTo>
                  <a:lnTo>
                    <a:pt x="4007" y="516"/>
                  </a:lnTo>
                  <a:lnTo>
                    <a:pt x="4005" y="517"/>
                  </a:lnTo>
                  <a:lnTo>
                    <a:pt x="4005" y="519"/>
                  </a:lnTo>
                  <a:lnTo>
                    <a:pt x="4003" y="519"/>
                  </a:lnTo>
                  <a:lnTo>
                    <a:pt x="4002" y="519"/>
                  </a:lnTo>
                  <a:lnTo>
                    <a:pt x="4000" y="519"/>
                  </a:lnTo>
                  <a:lnTo>
                    <a:pt x="3998" y="519"/>
                  </a:lnTo>
                  <a:lnTo>
                    <a:pt x="3998" y="521"/>
                  </a:lnTo>
                  <a:lnTo>
                    <a:pt x="3997" y="521"/>
                  </a:lnTo>
                  <a:lnTo>
                    <a:pt x="3997" y="522"/>
                  </a:lnTo>
                  <a:lnTo>
                    <a:pt x="3995" y="524"/>
                  </a:lnTo>
                  <a:lnTo>
                    <a:pt x="3993" y="526"/>
                  </a:lnTo>
                  <a:lnTo>
                    <a:pt x="3992" y="527"/>
                  </a:lnTo>
                  <a:lnTo>
                    <a:pt x="3990" y="527"/>
                  </a:lnTo>
                  <a:lnTo>
                    <a:pt x="3989" y="529"/>
                  </a:lnTo>
                  <a:lnTo>
                    <a:pt x="3987" y="529"/>
                  </a:lnTo>
                  <a:lnTo>
                    <a:pt x="3985" y="530"/>
                  </a:lnTo>
                  <a:lnTo>
                    <a:pt x="3984" y="530"/>
                  </a:lnTo>
                  <a:lnTo>
                    <a:pt x="3984" y="532"/>
                  </a:lnTo>
                  <a:lnTo>
                    <a:pt x="3984" y="534"/>
                  </a:lnTo>
                  <a:lnTo>
                    <a:pt x="3982" y="535"/>
                  </a:lnTo>
                  <a:lnTo>
                    <a:pt x="3982" y="537"/>
                  </a:lnTo>
                  <a:lnTo>
                    <a:pt x="3980" y="539"/>
                  </a:lnTo>
                  <a:lnTo>
                    <a:pt x="3980" y="539"/>
                  </a:lnTo>
                  <a:lnTo>
                    <a:pt x="3979" y="540"/>
                  </a:lnTo>
                  <a:lnTo>
                    <a:pt x="3977" y="540"/>
                  </a:lnTo>
                  <a:lnTo>
                    <a:pt x="3975" y="542"/>
                  </a:lnTo>
                  <a:lnTo>
                    <a:pt x="3974" y="545"/>
                  </a:lnTo>
                  <a:lnTo>
                    <a:pt x="3972" y="548"/>
                  </a:lnTo>
                  <a:lnTo>
                    <a:pt x="3972" y="553"/>
                  </a:lnTo>
                  <a:lnTo>
                    <a:pt x="3972" y="557"/>
                  </a:lnTo>
                  <a:lnTo>
                    <a:pt x="3969" y="557"/>
                  </a:lnTo>
                  <a:lnTo>
                    <a:pt x="3966" y="557"/>
                  </a:lnTo>
                  <a:lnTo>
                    <a:pt x="3964" y="558"/>
                  </a:lnTo>
                  <a:lnTo>
                    <a:pt x="3962" y="558"/>
                  </a:lnTo>
                  <a:lnTo>
                    <a:pt x="3959" y="560"/>
                  </a:lnTo>
                  <a:lnTo>
                    <a:pt x="3957" y="562"/>
                  </a:lnTo>
                  <a:lnTo>
                    <a:pt x="3956" y="563"/>
                  </a:lnTo>
                  <a:lnTo>
                    <a:pt x="3954" y="565"/>
                  </a:lnTo>
                  <a:lnTo>
                    <a:pt x="3953" y="568"/>
                  </a:lnTo>
                  <a:lnTo>
                    <a:pt x="3953" y="570"/>
                  </a:lnTo>
                  <a:lnTo>
                    <a:pt x="3951" y="570"/>
                  </a:lnTo>
                  <a:lnTo>
                    <a:pt x="3946" y="571"/>
                  </a:lnTo>
                  <a:lnTo>
                    <a:pt x="3943" y="573"/>
                  </a:lnTo>
                  <a:lnTo>
                    <a:pt x="3939" y="575"/>
                  </a:lnTo>
                  <a:lnTo>
                    <a:pt x="3939" y="575"/>
                  </a:lnTo>
                  <a:lnTo>
                    <a:pt x="3938" y="575"/>
                  </a:lnTo>
                  <a:lnTo>
                    <a:pt x="3936" y="575"/>
                  </a:lnTo>
                  <a:lnTo>
                    <a:pt x="3936" y="576"/>
                  </a:lnTo>
                  <a:lnTo>
                    <a:pt x="3935" y="578"/>
                  </a:lnTo>
                  <a:lnTo>
                    <a:pt x="3933" y="580"/>
                  </a:lnTo>
                  <a:lnTo>
                    <a:pt x="3933" y="581"/>
                  </a:lnTo>
                  <a:lnTo>
                    <a:pt x="3931" y="584"/>
                  </a:lnTo>
                  <a:lnTo>
                    <a:pt x="3931" y="588"/>
                  </a:lnTo>
                  <a:lnTo>
                    <a:pt x="3933" y="588"/>
                  </a:lnTo>
                  <a:lnTo>
                    <a:pt x="3935" y="588"/>
                  </a:lnTo>
                  <a:lnTo>
                    <a:pt x="3941" y="588"/>
                  </a:lnTo>
                  <a:lnTo>
                    <a:pt x="3943" y="588"/>
                  </a:lnTo>
                  <a:lnTo>
                    <a:pt x="3944" y="588"/>
                  </a:lnTo>
                  <a:lnTo>
                    <a:pt x="3946" y="586"/>
                  </a:lnTo>
                  <a:lnTo>
                    <a:pt x="3948" y="584"/>
                  </a:lnTo>
                  <a:lnTo>
                    <a:pt x="3949" y="586"/>
                  </a:lnTo>
                  <a:lnTo>
                    <a:pt x="3953" y="586"/>
                  </a:lnTo>
                  <a:lnTo>
                    <a:pt x="3953" y="589"/>
                  </a:lnTo>
                  <a:lnTo>
                    <a:pt x="3954" y="591"/>
                  </a:lnTo>
                  <a:lnTo>
                    <a:pt x="3953" y="593"/>
                  </a:lnTo>
                  <a:lnTo>
                    <a:pt x="3953" y="594"/>
                  </a:lnTo>
                  <a:lnTo>
                    <a:pt x="3953" y="596"/>
                  </a:lnTo>
                  <a:lnTo>
                    <a:pt x="3951" y="598"/>
                  </a:lnTo>
                  <a:lnTo>
                    <a:pt x="3951" y="599"/>
                  </a:lnTo>
                  <a:lnTo>
                    <a:pt x="3951" y="602"/>
                  </a:lnTo>
                  <a:lnTo>
                    <a:pt x="3953" y="602"/>
                  </a:lnTo>
                  <a:lnTo>
                    <a:pt x="3954" y="604"/>
                  </a:lnTo>
                  <a:lnTo>
                    <a:pt x="3956" y="604"/>
                  </a:lnTo>
                  <a:lnTo>
                    <a:pt x="3959" y="604"/>
                  </a:lnTo>
                  <a:lnTo>
                    <a:pt x="3959" y="602"/>
                  </a:lnTo>
                  <a:lnTo>
                    <a:pt x="3959" y="601"/>
                  </a:lnTo>
                  <a:lnTo>
                    <a:pt x="3959" y="594"/>
                  </a:lnTo>
                  <a:lnTo>
                    <a:pt x="3959" y="593"/>
                  </a:lnTo>
                  <a:lnTo>
                    <a:pt x="3959" y="591"/>
                  </a:lnTo>
                  <a:lnTo>
                    <a:pt x="3962" y="589"/>
                  </a:lnTo>
                  <a:lnTo>
                    <a:pt x="3966" y="593"/>
                  </a:lnTo>
                  <a:lnTo>
                    <a:pt x="3967" y="596"/>
                  </a:lnTo>
                  <a:lnTo>
                    <a:pt x="3969" y="601"/>
                  </a:lnTo>
                  <a:lnTo>
                    <a:pt x="3969" y="602"/>
                  </a:lnTo>
                  <a:lnTo>
                    <a:pt x="3971" y="604"/>
                  </a:lnTo>
                  <a:lnTo>
                    <a:pt x="3971" y="606"/>
                  </a:lnTo>
                  <a:lnTo>
                    <a:pt x="3971" y="607"/>
                  </a:lnTo>
                  <a:lnTo>
                    <a:pt x="3984" y="607"/>
                  </a:lnTo>
                  <a:lnTo>
                    <a:pt x="3984" y="591"/>
                  </a:lnTo>
                  <a:lnTo>
                    <a:pt x="3993" y="591"/>
                  </a:lnTo>
                  <a:lnTo>
                    <a:pt x="3997" y="594"/>
                  </a:lnTo>
                  <a:lnTo>
                    <a:pt x="3998" y="598"/>
                  </a:lnTo>
                  <a:lnTo>
                    <a:pt x="4002" y="599"/>
                  </a:lnTo>
                  <a:lnTo>
                    <a:pt x="4003" y="599"/>
                  </a:lnTo>
                  <a:lnTo>
                    <a:pt x="4005" y="601"/>
                  </a:lnTo>
                  <a:lnTo>
                    <a:pt x="4007" y="601"/>
                  </a:lnTo>
                  <a:lnTo>
                    <a:pt x="4007" y="602"/>
                  </a:lnTo>
                  <a:lnTo>
                    <a:pt x="4007" y="604"/>
                  </a:lnTo>
                  <a:lnTo>
                    <a:pt x="4008" y="604"/>
                  </a:lnTo>
                  <a:lnTo>
                    <a:pt x="4011" y="606"/>
                  </a:lnTo>
                  <a:lnTo>
                    <a:pt x="4013" y="606"/>
                  </a:lnTo>
                  <a:lnTo>
                    <a:pt x="4015" y="606"/>
                  </a:lnTo>
                  <a:lnTo>
                    <a:pt x="4016" y="607"/>
                  </a:lnTo>
                  <a:lnTo>
                    <a:pt x="4018" y="609"/>
                  </a:lnTo>
                  <a:lnTo>
                    <a:pt x="4020" y="609"/>
                  </a:lnTo>
                  <a:lnTo>
                    <a:pt x="4021" y="611"/>
                  </a:lnTo>
                  <a:lnTo>
                    <a:pt x="4021" y="612"/>
                  </a:lnTo>
                  <a:lnTo>
                    <a:pt x="4023" y="614"/>
                  </a:lnTo>
                  <a:lnTo>
                    <a:pt x="4023" y="614"/>
                  </a:lnTo>
                  <a:lnTo>
                    <a:pt x="4023" y="617"/>
                  </a:lnTo>
                  <a:lnTo>
                    <a:pt x="4023" y="620"/>
                  </a:lnTo>
                  <a:lnTo>
                    <a:pt x="4021" y="624"/>
                  </a:lnTo>
                  <a:lnTo>
                    <a:pt x="4021" y="625"/>
                  </a:lnTo>
                  <a:lnTo>
                    <a:pt x="4021" y="627"/>
                  </a:lnTo>
                  <a:lnTo>
                    <a:pt x="4021" y="629"/>
                  </a:lnTo>
                  <a:lnTo>
                    <a:pt x="4021" y="630"/>
                  </a:lnTo>
                  <a:lnTo>
                    <a:pt x="4021" y="632"/>
                  </a:lnTo>
                  <a:lnTo>
                    <a:pt x="4021" y="634"/>
                  </a:lnTo>
                  <a:lnTo>
                    <a:pt x="4023" y="634"/>
                  </a:lnTo>
                  <a:lnTo>
                    <a:pt x="4025" y="634"/>
                  </a:lnTo>
                  <a:lnTo>
                    <a:pt x="4025" y="634"/>
                  </a:lnTo>
                  <a:lnTo>
                    <a:pt x="4031" y="634"/>
                  </a:lnTo>
                  <a:lnTo>
                    <a:pt x="4031" y="630"/>
                  </a:lnTo>
                  <a:lnTo>
                    <a:pt x="4031" y="629"/>
                  </a:lnTo>
                  <a:lnTo>
                    <a:pt x="4030" y="627"/>
                  </a:lnTo>
                  <a:lnTo>
                    <a:pt x="4030" y="625"/>
                  </a:lnTo>
                  <a:lnTo>
                    <a:pt x="4030" y="622"/>
                  </a:lnTo>
                  <a:lnTo>
                    <a:pt x="4030" y="620"/>
                  </a:lnTo>
                  <a:lnTo>
                    <a:pt x="4028" y="619"/>
                  </a:lnTo>
                  <a:lnTo>
                    <a:pt x="4028" y="616"/>
                  </a:lnTo>
                  <a:lnTo>
                    <a:pt x="4030" y="614"/>
                  </a:lnTo>
                  <a:lnTo>
                    <a:pt x="4031" y="614"/>
                  </a:lnTo>
                  <a:lnTo>
                    <a:pt x="4034" y="614"/>
                  </a:lnTo>
                  <a:lnTo>
                    <a:pt x="4038" y="614"/>
                  </a:lnTo>
                  <a:lnTo>
                    <a:pt x="4038" y="591"/>
                  </a:lnTo>
                  <a:lnTo>
                    <a:pt x="4043" y="591"/>
                  </a:lnTo>
                  <a:lnTo>
                    <a:pt x="4044" y="594"/>
                  </a:lnTo>
                  <a:lnTo>
                    <a:pt x="4044" y="598"/>
                  </a:lnTo>
                  <a:lnTo>
                    <a:pt x="4044" y="601"/>
                  </a:lnTo>
                  <a:lnTo>
                    <a:pt x="4044" y="604"/>
                  </a:lnTo>
                  <a:lnTo>
                    <a:pt x="4044" y="607"/>
                  </a:lnTo>
                  <a:lnTo>
                    <a:pt x="4046" y="611"/>
                  </a:lnTo>
                  <a:lnTo>
                    <a:pt x="4046" y="614"/>
                  </a:lnTo>
                  <a:lnTo>
                    <a:pt x="4046" y="617"/>
                  </a:lnTo>
                  <a:lnTo>
                    <a:pt x="4048" y="617"/>
                  </a:lnTo>
                  <a:lnTo>
                    <a:pt x="4049" y="617"/>
                  </a:lnTo>
                  <a:lnTo>
                    <a:pt x="4049" y="617"/>
                  </a:lnTo>
                  <a:lnTo>
                    <a:pt x="4051" y="620"/>
                  </a:lnTo>
                  <a:lnTo>
                    <a:pt x="4051" y="622"/>
                  </a:lnTo>
                  <a:lnTo>
                    <a:pt x="4051" y="624"/>
                  </a:lnTo>
                  <a:lnTo>
                    <a:pt x="4051" y="625"/>
                  </a:lnTo>
                  <a:lnTo>
                    <a:pt x="4051" y="627"/>
                  </a:lnTo>
                  <a:lnTo>
                    <a:pt x="4051" y="629"/>
                  </a:lnTo>
                  <a:lnTo>
                    <a:pt x="4051" y="630"/>
                  </a:lnTo>
                  <a:lnTo>
                    <a:pt x="4051" y="634"/>
                  </a:lnTo>
                  <a:lnTo>
                    <a:pt x="4051" y="635"/>
                  </a:lnTo>
                  <a:lnTo>
                    <a:pt x="4049" y="637"/>
                  </a:lnTo>
                  <a:lnTo>
                    <a:pt x="4051" y="638"/>
                  </a:lnTo>
                  <a:lnTo>
                    <a:pt x="4051" y="640"/>
                  </a:lnTo>
                  <a:lnTo>
                    <a:pt x="4049" y="642"/>
                  </a:lnTo>
                  <a:lnTo>
                    <a:pt x="4049" y="643"/>
                  </a:lnTo>
                  <a:lnTo>
                    <a:pt x="4051" y="645"/>
                  </a:lnTo>
                  <a:lnTo>
                    <a:pt x="4051" y="647"/>
                  </a:lnTo>
                  <a:lnTo>
                    <a:pt x="4052" y="650"/>
                  </a:lnTo>
                  <a:lnTo>
                    <a:pt x="4054" y="652"/>
                  </a:lnTo>
                  <a:lnTo>
                    <a:pt x="4057" y="653"/>
                  </a:lnTo>
                  <a:lnTo>
                    <a:pt x="4059" y="656"/>
                  </a:lnTo>
                  <a:lnTo>
                    <a:pt x="4059" y="658"/>
                  </a:lnTo>
                  <a:lnTo>
                    <a:pt x="4061" y="660"/>
                  </a:lnTo>
                  <a:lnTo>
                    <a:pt x="4061" y="661"/>
                  </a:lnTo>
                  <a:lnTo>
                    <a:pt x="4061" y="663"/>
                  </a:lnTo>
                  <a:lnTo>
                    <a:pt x="4061" y="666"/>
                  </a:lnTo>
                  <a:lnTo>
                    <a:pt x="4061" y="668"/>
                  </a:lnTo>
                  <a:lnTo>
                    <a:pt x="4061" y="671"/>
                  </a:lnTo>
                  <a:lnTo>
                    <a:pt x="4061" y="673"/>
                  </a:lnTo>
                  <a:lnTo>
                    <a:pt x="4062" y="674"/>
                  </a:lnTo>
                  <a:lnTo>
                    <a:pt x="4062" y="674"/>
                  </a:lnTo>
                  <a:lnTo>
                    <a:pt x="4064" y="678"/>
                  </a:lnTo>
                  <a:lnTo>
                    <a:pt x="4064" y="679"/>
                  </a:lnTo>
                  <a:lnTo>
                    <a:pt x="4064" y="683"/>
                  </a:lnTo>
                  <a:lnTo>
                    <a:pt x="4066" y="686"/>
                  </a:lnTo>
                  <a:lnTo>
                    <a:pt x="4066" y="689"/>
                  </a:lnTo>
                  <a:lnTo>
                    <a:pt x="4066" y="689"/>
                  </a:lnTo>
                  <a:lnTo>
                    <a:pt x="4066" y="691"/>
                  </a:lnTo>
                  <a:lnTo>
                    <a:pt x="4067" y="692"/>
                  </a:lnTo>
                  <a:lnTo>
                    <a:pt x="4067" y="694"/>
                  </a:lnTo>
                  <a:lnTo>
                    <a:pt x="4067" y="696"/>
                  </a:lnTo>
                  <a:lnTo>
                    <a:pt x="4067" y="697"/>
                  </a:lnTo>
                  <a:lnTo>
                    <a:pt x="4067" y="699"/>
                  </a:lnTo>
                  <a:lnTo>
                    <a:pt x="4066" y="699"/>
                  </a:lnTo>
                  <a:lnTo>
                    <a:pt x="4064" y="701"/>
                  </a:lnTo>
                  <a:lnTo>
                    <a:pt x="4062" y="699"/>
                  </a:lnTo>
                  <a:lnTo>
                    <a:pt x="4061" y="699"/>
                  </a:lnTo>
                  <a:lnTo>
                    <a:pt x="4061" y="697"/>
                  </a:lnTo>
                  <a:lnTo>
                    <a:pt x="4059" y="696"/>
                  </a:lnTo>
                  <a:lnTo>
                    <a:pt x="4056" y="694"/>
                  </a:lnTo>
                  <a:lnTo>
                    <a:pt x="4052" y="692"/>
                  </a:lnTo>
                  <a:lnTo>
                    <a:pt x="4051" y="694"/>
                  </a:lnTo>
                  <a:lnTo>
                    <a:pt x="4051" y="696"/>
                  </a:lnTo>
                  <a:lnTo>
                    <a:pt x="4049" y="696"/>
                  </a:lnTo>
                  <a:lnTo>
                    <a:pt x="4049" y="697"/>
                  </a:lnTo>
                  <a:lnTo>
                    <a:pt x="4048" y="699"/>
                  </a:lnTo>
                  <a:lnTo>
                    <a:pt x="4048" y="701"/>
                  </a:lnTo>
                  <a:lnTo>
                    <a:pt x="4046" y="701"/>
                  </a:lnTo>
                  <a:lnTo>
                    <a:pt x="4044" y="701"/>
                  </a:lnTo>
                  <a:lnTo>
                    <a:pt x="4044" y="702"/>
                  </a:lnTo>
                  <a:lnTo>
                    <a:pt x="4044" y="704"/>
                  </a:lnTo>
                  <a:lnTo>
                    <a:pt x="4044" y="706"/>
                  </a:lnTo>
                  <a:lnTo>
                    <a:pt x="4044" y="709"/>
                  </a:lnTo>
                  <a:lnTo>
                    <a:pt x="4044" y="709"/>
                  </a:lnTo>
                  <a:lnTo>
                    <a:pt x="4043" y="710"/>
                  </a:lnTo>
                  <a:lnTo>
                    <a:pt x="4043" y="710"/>
                  </a:lnTo>
                  <a:lnTo>
                    <a:pt x="4041" y="712"/>
                  </a:lnTo>
                  <a:lnTo>
                    <a:pt x="4039" y="714"/>
                  </a:lnTo>
                  <a:lnTo>
                    <a:pt x="4038" y="715"/>
                  </a:lnTo>
                  <a:lnTo>
                    <a:pt x="4038" y="717"/>
                  </a:lnTo>
                  <a:lnTo>
                    <a:pt x="4038" y="720"/>
                  </a:lnTo>
                  <a:lnTo>
                    <a:pt x="4038" y="722"/>
                  </a:lnTo>
                  <a:lnTo>
                    <a:pt x="4039" y="724"/>
                  </a:lnTo>
                  <a:lnTo>
                    <a:pt x="4041" y="725"/>
                  </a:lnTo>
                  <a:lnTo>
                    <a:pt x="4043" y="727"/>
                  </a:lnTo>
                  <a:lnTo>
                    <a:pt x="4043" y="730"/>
                  </a:lnTo>
                  <a:lnTo>
                    <a:pt x="4043" y="733"/>
                  </a:lnTo>
                  <a:lnTo>
                    <a:pt x="4044" y="735"/>
                  </a:lnTo>
                  <a:lnTo>
                    <a:pt x="4046" y="735"/>
                  </a:lnTo>
                  <a:lnTo>
                    <a:pt x="4046" y="737"/>
                  </a:lnTo>
                  <a:lnTo>
                    <a:pt x="4048" y="738"/>
                  </a:lnTo>
                  <a:lnTo>
                    <a:pt x="4048" y="740"/>
                  </a:lnTo>
                  <a:lnTo>
                    <a:pt x="4049" y="740"/>
                  </a:lnTo>
                  <a:lnTo>
                    <a:pt x="4051" y="742"/>
                  </a:lnTo>
                  <a:lnTo>
                    <a:pt x="4052" y="742"/>
                  </a:lnTo>
                  <a:lnTo>
                    <a:pt x="4054" y="743"/>
                  </a:lnTo>
                  <a:lnTo>
                    <a:pt x="4054" y="745"/>
                  </a:lnTo>
                  <a:lnTo>
                    <a:pt x="4056" y="748"/>
                  </a:lnTo>
                  <a:lnTo>
                    <a:pt x="4056" y="750"/>
                  </a:lnTo>
                  <a:lnTo>
                    <a:pt x="4057" y="751"/>
                  </a:lnTo>
                  <a:lnTo>
                    <a:pt x="4057" y="753"/>
                  </a:lnTo>
                  <a:lnTo>
                    <a:pt x="4057" y="755"/>
                  </a:lnTo>
                  <a:lnTo>
                    <a:pt x="4054" y="755"/>
                  </a:lnTo>
                  <a:lnTo>
                    <a:pt x="4051" y="753"/>
                  </a:lnTo>
                  <a:lnTo>
                    <a:pt x="4048" y="751"/>
                  </a:lnTo>
                  <a:lnTo>
                    <a:pt x="4046" y="751"/>
                  </a:lnTo>
                  <a:lnTo>
                    <a:pt x="4044" y="750"/>
                  </a:lnTo>
                  <a:lnTo>
                    <a:pt x="4044" y="748"/>
                  </a:lnTo>
                  <a:lnTo>
                    <a:pt x="4044" y="745"/>
                  </a:lnTo>
                  <a:lnTo>
                    <a:pt x="4044" y="743"/>
                  </a:lnTo>
                  <a:lnTo>
                    <a:pt x="4043" y="743"/>
                  </a:lnTo>
                  <a:lnTo>
                    <a:pt x="4043" y="743"/>
                  </a:lnTo>
                  <a:lnTo>
                    <a:pt x="4041" y="742"/>
                  </a:lnTo>
                  <a:lnTo>
                    <a:pt x="4039" y="745"/>
                  </a:lnTo>
                  <a:lnTo>
                    <a:pt x="4038" y="746"/>
                  </a:lnTo>
                  <a:lnTo>
                    <a:pt x="4038" y="748"/>
                  </a:lnTo>
                  <a:lnTo>
                    <a:pt x="4036" y="751"/>
                  </a:lnTo>
                  <a:lnTo>
                    <a:pt x="4034" y="753"/>
                  </a:lnTo>
                  <a:lnTo>
                    <a:pt x="4034" y="755"/>
                  </a:lnTo>
                  <a:lnTo>
                    <a:pt x="4034" y="755"/>
                  </a:lnTo>
                  <a:lnTo>
                    <a:pt x="4033" y="756"/>
                  </a:lnTo>
                  <a:lnTo>
                    <a:pt x="4031" y="756"/>
                  </a:lnTo>
                  <a:lnTo>
                    <a:pt x="4026" y="756"/>
                  </a:lnTo>
                  <a:lnTo>
                    <a:pt x="4026" y="755"/>
                  </a:lnTo>
                  <a:lnTo>
                    <a:pt x="4026" y="753"/>
                  </a:lnTo>
                  <a:lnTo>
                    <a:pt x="4026" y="751"/>
                  </a:lnTo>
                  <a:lnTo>
                    <a:pt x="4025" y="750"/>
                  </a:lnTo>
                  <a:lnTo>
                    <a:pt x="4026" y="746"/>
                  </a:lnTo>
                  <a:lnTo>
                    <a:pt x="4026" y="745"/>
                  </a:lnTo>
                  <a:lnTo>
                    <a:pt x="4025" y="743"/>
                  </a:lnTo>
                  <a:lnTo>
                    <a:pt x="4025" y="742"/>
                  </a:lnTo>
                  <a:lnTo>
                    <a:pt x="4025" y="740"/>
                  </a:lnTo>
                  <a:lnTo>
                    <a:pt x="4026" y="738"/>
                  </a:lnTo>
                  <a:lnTo>
                    <a:pt x="4028" y="738"/>
                  </a:lnTo>
                  <a:lnTo>
                    <a:pt x="4028" y="737"/>
                  </a:lnTo>
                  <a:lnTo>
                    <a:pt x="4030" y="737"/>
                  </a:lnTo>
                  <a:lnTo>
                    <a:pt x="4031" y="737"/>
                  </a:lnTo>
                  <a:lnTo>
                    <a:pt x="4031" y="735"/>
                  </a:lnTo>
                  <a:lnTo>
                    <a:pt x="4033" y="732"/>
                  </a:lnTo>
                  <a:lnTo>
                    <a:pt x="4033" y="730"/>
                  </a:lnTo>
                  <a:lnTo>
                    <a:pt x="4031" y="727"/>
                  </a:lnTo>
                  <a:lnTo>
                    <a:pt x="4031" y="725"/>
                  </a:lnTo>
                  <a:lnTo>
                    <a:pt x="4030" y="722"/>
                  </a:lnTo>
                  <a:lnTo>
                    <a:pt x="4030" y="719"/>
                  </a:lnTo>
                  <a:lnTo>
                    <a:pt x="4028" y="715"/>
                  </a:lnTo>
                  <a:lnTo>
                    <a:pt x="4026" y="712"/>
                  </a:lnTo>
                  <a:lnTo>
                    <a:pt x="4026" y="710"/>
                  </a:lnTo>
                  <a:lnTo>
                    <a:pt x="4026" y="709"/>
                  </a:lnTo>
                  <a:lnTo>
                    <a:pt x="4026" y="706"/>
                  </a:lnTo>
                  <a:lnTo>
                    <a:pt x="4026" y="704"/>
                  </a:lnTo>
                  <a:lnTo>
                    <a:pt x="4028" y="702"/>
                  </a:lnTo>
                  <a:lnTo>
                    <a:pt x="4030" y="701"/>
                  </a:lnTo>
                  <a:lnTo>
                    <a:pt x="4031" y="699"/>
                  </a:lnTo>
                  <a:lnTo>
                    <a:pt x="4033" y="697"/>
                  </a:lnTo>
                  <a:lnTo>
                    <a:pt x="4033" y="696"/>
                  </a:lnTo>
                  <a:lnTo>
                    <a:pt x="4033" y="694"/>
                  </a:lnTo>
                  <a:lnTo>
                    <a:pt x="4033" y="691"/>
                  </a:lnTo>
                  <a:lnTo>
                    <a:pt x="4033" y="688"/>
                  </a:lnTo>
                  <a:lnTo>
                    <a:pt x="4033" y="684"/>
                  </a:lnTo>
                  <a:lnTo>
                    <a:pt x="4033" y="679"/>
                  </a:lnTo>
                  <a:lnTo>
                    <a:pt x="4033" y="674"/>
                  </a:lnTo>
                  <a:lnTo>
                    <a:pt x="4033" y="670"/>
                  </a:lnTo>
                  <a:lnTo>
                    <a:pt x="4031" y="668"/>
                  </a:lnTo>
                  <a:lnTo>
                    <a:pt x="4031" y="665"/>
                  </a:lnTo>
                  <a:lnTo>
                    <a:pt x="4030" y="663"/>
                  </a:lnTo>
                  <a:lnTo>
                    <a:pt x="4030" y="660"/>
                  </a:lnTo>
                  <a:lnTo>
                    <a:pt x="4031" y="658"/>
                  </a:lnTo>
                  <a:lnTo>
                    <a:pt x="4031" y="656"/>
                  </a:lnTo>
                  <a:lnTo>
                    <a:pt x="4033" y="655"/>
                  </a:lnTo>
                  <a:lnTo>
                    <a:pt x="4033" y="653"/>
                  </a:lnTo>
                  <a:lnTo>
                    <a:pt x="4033" y="652"/>
                  </a:lnTo>
                  <a:lnTo>
                    <a:pt x="4033" y="650"/>
                  </a:lnTo>
                  <a:lnTo>
                    <a:pt x="4031" y="650"/>
                  </a:lnTo>
                  <a:lnTo>
                    <a:pt x="4031" y="648"/>
                  </a:lnTo>
                  <a:lnTo>
                    <a:pt x="4030" y="647"/>
                  </a:lnTo>
                  <a:lnTo>
                    <a:pt x="4028" y="647"/>
                  </a:lnTo>
                  <a:lnTo>
                    <a:pt x="4026" y="645"/>
                  </a:lnTo>
                  <a:lnTo>
                    <a:pt x="4025" y="645"/>
                  </a:lnTo>
                  <a:lnTo>
                    <a:pt x="4025" y="645"/>
                  </a:lnTo>
                  <a:lnTo>
                    <a:pt x="4023" y="643"/>
                  </a:lnTo>
                  <a:lnTo>
                    <a:pt x="4023" y="642"/>
                  </a:lnTo>
                  <a:lnTo>
                    <a:pt x="4021" y="642"/>
                  </a:lnTo>
                  <a:lnTo>
                    <a:pt x="4020" y="642"/>
                  </a:lnTo>
                  <a:lnTo>
                    <a:pt x="4018" y="643"/>
                  </a:lnTo>
                  <a:lnTo>
                    <a:pt x="4018" y="645"/>
                  </a:lnTo>
                  <a:lnTo>
                    <a:pt x="4016" y="648"/>
                  </a:lnTo>
                  <a:lnTo>
                    <a:pt x="4015" y="648"/>
                  </a:lnTo>
                  <a:lnTo>
                    <a:pt x="4013" y="650"/>
                  </a:lnTo>
                  <a:lnTo>
                    <a:pt x="4013" y="650"/>
                  </a:lnTo>
                  <a:lnTo>
                    <a:pt x="4011" y="656"/>
                  </a:lnTo>
                  <a:lnTo>
                    <a:pt x="4011" y="658"/>
                  </a:lnTo>
                  <a:lnTo>
                    <a:pt x="4011" y="660"/>
                  </a:lnTo>
                  <a:lnTo>
                    <a:pt x="4010" y="661"/>
                  </a:lnTo>
                  <a:lnTo>
                    <a:pt x="4010" y="661"/>
                  </a:lnTo>
                  <a:lnTo>
                    <a:pt x="4008" y="663"/>
                  </a:lnTo>
                  <a:lnTo>
                    <a:pt x="4008" y="670"/>
                  </a:lnTo>
                  <a:lnTo>
                    <a:pt x="4010" y="671"/>
                  </a:lnTo>
                  <a:lnTo>
                    <a:pt x="4010" y="673"/>
                  </a:lnTo>
                  <a:lnTo>
                    <a:pt x="4010" y="678"/>
                  </a:lnTo>
                  <a:lnTo>
                    <a:pt x="4010" y="681"/>
                  </a:lnTo>
                  <a:lnTo>
                    <a:pt x="4010" y="684"/>
                  </a:lnTo>
                  <a:lnTo>
                    <a:pt x="4008" y="688"/>
                  </a:lnTo>
                  <a:lnTo>
                    <a:pt x="4008" y="689"/>
                  </a:lnTo>
                  <a:lnTo>
                    <a:pt x="4007" y="689"/>
                  </a:lnTo>
                  <a:lnTo>
                    <a:pt x="4005" y="691"/>
                  </a:lnTo>
                  <a:lnTo>
                    <a:pt x="4005" y="692"/>
                  </a:lnTo>
                  <a:lnTo>
                    <a:pt x="4003" y="692"/>
                  </a:lnTo>
                  <a:lnTo>
                    <a:pt x="4003" y="696"/>
                  </a:lnTo>
                  <a:lnTo>
                    <a:pt x="4003" y="699"/>
                  </a:lnTo>
                  <a:lnTo>
                    <a:pt x="4003" y="702"/>
                  </a:lnTo>
                  <a:lnTo>
                    <a:pt x="4003" y="704"/>
                  </a:lnTo>
                  <a:lnTo>
                    <a:pt x="4003" y="706"/>
                  </a:lnTo>
                  <a:lnTo>
                    <a:pt x="4003" y="709"/>
                  </a:lnTo>
                  <a:lnTo>
                    <a:pt x="4003" y="712"/>
                  </a:lnTo>
                  <a:lnTo>
                    <a:pt x="4003" y="714"/>
                  </a:lnTo>
                  <a:lnTo>
                    <a:pt x="4002" y="714"/>
                  </a:lnTo>
                  <a:lnTo>
                    <a:pt x="4000" y="714"/>
                  </a:lnTo>
                  <a:lnTo>
                    <a:pt x="3998" y="715"/>
                  </a:lnTo>
                  <a:lnTo>
                    <a:pt x="3997" y="717"/>
                  </a:lnTo>
                  <a:lnTo>
                    <a:pt x="3995" y="719"/>
                  </a:lnTo>
                  <a:lnTo>
                    <a:pt x="3993" y="720"/>
                  </a:lnTo>
                  <a:lnTo>
                    <a:pt x="3993" y="722"/>
                  </a:lnTo>
                  <a:lnTo>
                    <a:pt x="3992" y="724"/>
                  </a:lnTo>
                  <a:lnTo>
                    <a:pt x="3990" y="725"/>
                  </a:lnTo>
                  <a:lnTo>
                    <a:pt x="3989" y="727"/>
                  </a:lnTo>
                  <a:lnTo>
                    <a:pt x="3987" y="728"/>
                  </a:lnTo>
                  <a:lnTo>
                    <a:pt x="3985" y="730"/>
                  </a:lnTo>
                  <a:lnTo>
                    <a:pt x="3984" y="732"/>
                  </a:lnTo>
                  <a:lnTo>
                    <a:pt x="3982" y="732"/>
                  </a:lnTo>
                  <a:lnTo>
                    <a:pt x="3980" y="732"/>
                  </a:lnTo>
                  <a:lnTo>
                    <a:pt x="3980" y="733"/>
                  </a:lnTo>
                  <a:lnTo>
                    <a:pt x="3979" y="735"/>
                  </a:lnTo>
                  <a:lnTo>
                    <a:pt x="3979" y="735"/>
                  </a:lnTo>
                  <a:lnTo>
                    <a:pt x="3975" y="737"/>
                  </a:lnTo>
                  <a:lnTo>
                    <a:pt x="3972" y="740"/>
                  </a:lnTo>
                  <a:lnTo>
                    <a:pt x="3969" y="743"/>
                  </a:lnTo>
                  <a:lnTo>
                    <a:pt x="3969" y="745"/>
                  </a:lnTo>
                  <a:lnTo>
                    <a:pt x="3967" y="746"/>
                  </a:lnTo>
                  <a:lnTo>
                    <a:pt x="3966" y="750"/>
                  </a:lnTo>
                  <a:lnTo>
                    <a:pt x="3964" y="753"/>
                  </a:lnTo>
                  <a:lnTo>
                    <a:pt x="3964" y="755"/>
                  </a:lnTo>
                  <a:lnTo>
                    <a:pt x="3964" y="756"/>
                  </a:lnTo>
                  <a:lnTo>
                    <a:pt x="3962" y="758"/>
                  </a:lnTo>
                  <a:lnTo>
                    <a:pt x="3961" y="760"/>
                  </a:lnTo>
                  <a:lnTo>
                    <a:pt x="3961" y="761"/>
                  </a:lnTo>
                  <a:lnTo>
                    <a:pt x="3961" y="763"/>
                  </a:lnTo>
                  <a:lnTo>
                    <a:pt x="3959" y="766"/>
                  </a:lnTo>
                  <a:lnTo>
                    <a:pt x="3956" y="769"/>
                  </a:lnTo>
                  <a:lnTo>
                    <a:pt x="3954" y="769"/>
                  </a:lnTo>
                  <a:lnTo>
                    <a:pt x="3953" y="771"/>
                  </a:lnTo>
                  <a:lnTo>
                    <a:pt x="3949" y="774"/>
                  </a:lnTo>
                  <a:lnTo>
                    <a:pt x="3948" y="778"/>
                  </a:lnTo>
                  <a:lnTo>
                    <a:pt x="3944" y="781"/>
                  </a:lnTo>
                  <a:lnTo>
                    <a:pt x="3943" y="782"/>
                  </a:lnTo>
                  <a:lnTo>
                    <a:pt x="3941" y="784"/>
                  </a:lnTo>
                  <a:lnTo>
                    <a:pt x="3939" y="786"/>
                  </a:lnTo>
                  <a:lnTo>
                    <a:pt x="3939" y="787"/>
                  </a:lnTo>
                  <a:lnTo>
                    <a:pt x="3938" y="787"/>
                  </a:lnTo>
                  <a:lnTo>
                    <a:pt x="3936" y="789"/>
                  </a:lnTo>
                  <a:lnTo>
                    <a:pt x="3933" y="791"/>
                  </a:lnTo>
                  <a:lnTo>
                    <a:pt x="3931" y="792"/>
                  </a:lnTo>
                  <a:lnTo>
                    <a:pt x="3928" y="794"/>
                  </a:lnTo>
                  <a:lnTo>
                    <a:pt x="3928" y="796"/>
                  </a:lnTo>
                  <a:lnTo>
                    <a:pt x="3928" y="797"/>
                  </a:lnTo>
                  <a:lnTo>
                    <a:pt x="3928" y="797"/>
                  </a:lnTo>
                  <a:lnTo>
                    <a:pt x="3925" y="800"/>
                  </a:lnTo>
                  <a:lnTo>
                    <a:pt x="3923" y="800"/>
                  </a:lnTo>
                  <a:lnTo>
                    <a:pt x="3921" y="800"/>
                  </a:lnTo>
                  <a:lnTo>
                    <a:pt x="3920" y="802"/>
                  </a:lnTo>
                  <a:lnTo>
                    <a:pt x="3920" y="802"/>
                  </a:lnTo>
                  <a:lnTo>
                    <a:pt x="3917" y="802"/>
                  </a:lnTo>
                  <a:lnTo>
                    <a:pt x="3913" y="802"/>
                  </a:lnTo>
                  <a:lnTo>
                    <a:pt x="3912" y="804"/>
                  </a:lnTo>
                  <a:lnTo>
                    <a:pt x="3912" y="805"/>
                  </a:lnTo>
                  <a:lnTo>
                    <a:pt x="3910" y="805"/>
                  </a:lnTo>
                  <a:lnTo>
                    <a:pt x="3908" y="805"/>
                  </a:lnTo>
                  <a:lnTo>
                    <a:pt x="3907" y="805"/>
                  </a:lnTo>
                  <a:lnTo>
                    <a:pt x="3905" y="807"/>
                  </a:lnTo>
                  <a:lnTo>
                    <a:pt x="3903" y="809"/>
                  </a:lnTo>
                  <a:lnTo>
                    <a:pt x="3903" y="810"/>
                  </a:lnTo>
                  <a:lnTo>
                    <a:pt x="3902" y="812"/>
                  </a:lnTo>
                  <a:lnTo>
                    <a:pt x="3899" y="812"/>
                  </a:lnTo>
                  <a:lnTo>
                    <a:pt x="3897" y="814"/>
                  </a:lnTo>
                  <a:lnTo>
                    <a:pt x="3895" y="815"/>
                  </a:lnTo>
                  <a:lnTo>
                    <a:pt x="3892" y="815"/>
                  </a:lnTo>
                  <a:lnTo>
                    <a:pt x="3890" y="815"/>
                  </a:lnTo>
                  <a:lnTo>
                    <a:pt x="3889" y="814"/>
                  </a:lnTo>
                  <a:lnTo>
                    <a:pt x="3885" y="812"/>
                  </a:lnTo>
                  <a:lnTo>
                    <a:pt x="3882" y="810"/>
                  </a:lnTo>
                  <a:lnTo>
                    <a:pt x="3881" y="809"/>
                  </a:lnTo>
                  <a:lnTo>
                    <a:pt x="3877" y="807"/>
                  </a:lnTo>
                  <a:lnTo>
                    <a:pt x="3874" y="807"/>
                  </a:lnTo>
                  <a:lnTo>
                    <a:pt x="3872" y="807"/>
                  </a:lnTo>
                  <a:lnTo>
                    <a:pt x="3871" y="807"/>
                  </a:lnTo>
                  <a:lnTo>
                    <a:pt x="3867" y="807"/>
                  </a:lnTo>
                  <a:lnTo>
                    <a:pt x="3866" y="810"/>
                  </a:lnTo>
                  <a:lnTo>
                    <a:pt x="3864" y="812"/>
                  </a:lnTo>
                  <a:lnTo>
                    <a:pt x="3864" y="814"/>
                  </a:lnTo>
                  <a:lnTo>
                    <a:pt x="3863" y="815"/>
                  </a:lnTo>
                  <a:lnTo>
                    <a:pt x="3861" y="818"/>
                  </a:lnTo>
                  <a:lnTo>
                    <a:pt x="3859" y="820"/>
                  </a:lnTo>
                  <a:lnTo>
                    <a:pt x="3856" y="822"/>
                  </a:lnTo>
                  <a:lnTo>
                    <a:pt x="3854" y="823"/>
                  </a:lnTo>
                  <a:lnTo>
                    <a:pt x="3853" y="823"/>
                  </a:lnTo>
                  <a:lnTo>
                    <a:pt x="3851" y="823"/>
                  </a:lnTo>
                  <a:lnTo>
                    <a:pt x="3849" y="823"/>
                  </a:lnTo>
                  <a:lnTo>
                    <a:pt x="3848" y="825"/>
                  </a:lnTo>
                  <a:lnTo>
                    <a:pt x="3848" y="827"/>
                  </a:lnTo>
                  <a:lnTo>
                    <a:pt x="3846" y="828"/>
                  </a:lnTo>
                  <a:lnTo>
                    <a:pt x="3846" y="830"/>
                  </a:lnTo>
                  <a:lnTo>
                    <a:pt x="3846" y="832"/>
                  </a:lnTo>
                  <a:lnTo>
                    <a:pt x="3846" y="833"/>
                  </a:lnTo>
                  <a:lnTo>
                    <a:pt x="3846" y="861"/>
                  </a:lnTo>
                  <a:lnTo>
                    <a:pt x="3843" y="861"/>
                  </a:lnTo>
                  <a:lnTo>
                    <a:pt x="3840" y="861"/>
                  </a:lnTo>
                  <a:lnTo>
                    <a:pt x="3836" y="861"/>
                  </a:lnTo>
                  <a:lnTo>
                    <a:pt x="3833" y="863"/>
                  </a:lnTo>
                  <a:lnTo>
                    <a:pt x="3830" y="863"/>
                  </a:lnTo>
                  <a:lnTo>
                    <a:pt x="3828" y="863"/>
                  </a:lnTo>
                  <a:lnTo>
                    <a:pt x="3827" y="863"/>
                  </a:lnTo>
                  <a:lnTo>
                    <a:pt x="3827" y="864"/>
                  </a:lnTo>
                  <a:lnTo>
                    <a:pt x="3825" y="864"/>
                  </a:lnTo>
                  <a:lnTo>
                    <a:pt x="3825" y="866"/>
                  </a:lnTo>
                  <a:lnTo>
                    <a:pt x="3823" y="869"/>
                  </a:lnTo>
                  <a:lnTo>
                    <a:pt x="3823" y="871"/>
                  </a:lnTo>
                  <a:lnTo>
                    <a:pt x="3822" y="872"/>
                  </a:lnTo>
                  <a:lnTo>
                    <a:pt x="3820" y="877"/>
                  </a:lnTo>
                  <a:lnTo>
                    <a:pt x="3820" y="881"/>
                  </a:lnTo>
                  <a:lnTo>
                    <a:pt x="3820" y="884"/>
                  </a:lnTo>
                  <a:lnTo>
                    <a:pt x="3820" y="886"/>
                  </a:lnTo>
                  <a:lnTo>
                    <a:pt x="3822" y="887"/>
                  </a:lnTo>
                  <a:lnTo>
                    <a:pt x="3823" y="889"/>
                  </a:lnTo>
                  <a:lnTo>
                    <a:pt x="3823" y="891"/>
                  </a:lnTo>
                  <a:lnTo>
                    <a:pt x="3823" y="892"/>
                  </a:lnTo>
                  <a:lnTo>
                    <a:pt x="3825" y="894"/>
                  </a:lnTo>
                  <a:lnTo>
                    <a:pt x="3827" y="894"/>
                  </a:lnTo>
                  <a:lnTo>
                    <a:pt x="3828" y="895"/>
                  </a:lnTo>
                  <a:lnTo>
                    <a:pt x="3830" y="895"/>
                  </a:lnTo>
                  <a:lnTo>
                    <a:pt x="3831" y="897"/>
                  </a:lnTo>
                  <a:lnTo>
                    <a:pt x="3833" y="899"/>
                  </a:lnTo>
                  <a:lnTo>
                    <a:pt x="3836" y="902"/>
                  </a:lnTo>
                  <a:lnTo>
                    <a:pt x="3838" y="902"/>
                  </a:lnTo>
                  <a:lnTo>
                    <a:pt x="3838" y="904"/>
                  </a:lnTo>
                  <a:lnTo>
                    <a:pt x="3840" y="905"/>
                  </a:lnTo>
                  <a:lnTo>
                    <a:pt x="3838" y="907"/>
                  </a:lnTo>
                  <a:lnTo>
                    <a:pt x="3840" y="909"/>
                  </a:lnTo>
                  <a:lnTo>
                    <a:pt x="3838" y="910"/>
                  </a:lnTo>
                  <a:lnTo>
                    <a:pt x="3838" y="913"/>
                  </a:lnTo>
                  <a:lnTo>
                    <a:pt x="3840" y="915"/>
                  </a:lnTo>
                  <a:lnTo>
                    <a:pt x="3841" y="917"/>
                  </a:lnTo>
                  <a:lnTo>
                    <a:pt x="3845" y="918"/>
                  </a:lnTo>
                  <a:lnTo>
                    <a:pt x="3849" y="918"/>
                  </a:lnTo>
                  <a:lnTo>
                    <a:pt x="3849" y="928"/>
                  </a:lnTo>
                  <a:lnTo>
                    <a:pt x="3849" y="930"/>
                  </a:lnTo>
                  <a:lnTo>
                    <a:pt x="3848" y="931"/>
                  </a:lnTo>
                  <a:lnTo>
                    <a:pt x="3848" y="933"/>
                  </a:lnTo>
                  <a:lnTo>
                    <a:pt x="3848" y="935"/>
                  </a:lnTo>
                  <a:lnTo>
                    <a:pt x="3848" y="938"/>
                  </a:lnTo>
                  <a:lnTo>
                    <a:pt x="3848" y="941"/>
                  </a:lnTo>
                  <a:lnTo>
                    <a:pt x="3848" y="943"/>
                  </a:lnTo>
                  <a:lnTo>
                    <a:pt x="3848" y="945"/>
                  </a:lnTo>
                  <a:lnTo>
                    <a:pt x="3846" y="946"/>
                  </a:lnTo>
                  <a:lnTo>
                    <a:pt x="3845" y="948"/>
                  </a:lnTo>
                  <a:lnTo>
                    <a:pt x="3843" y="948"/>
                  </a:lnTo>
                  <a:lnTo>
                    <a:pt x="3840" y="948"/>
                  </a:lnTo>
                  <a:lnTo>
                    <a:pt x="3838" y="948"/>
                  </a:lnTo>
                  <a:lnTo>
                    <a:pt x="3838" y="949"/>
                  </a:lnTo>
                  <a:lnTo>
                    <a:pt x="3836" y="951"/>
                  </a:lnTo>
                  <a:lnTo>
                    <a:pt x="3835" y="951"/>
                  </a:lnTo>
                  <a:lnTo>
                    <a:pt x="3833" y="951"/>
                  </a:lnTo>
                  <a:lnTo>
                    <a:pt x="3831" y="953"/>
                  </a:lnTo>
                  <a:lnTo>
                    <a:pt x="3828" y="953"/>
                  </a:lnTo>
                  <a:lnTo>
                    <a:pt x="3827" y="954"/>
                  </a:lnTo>
                  <a:lnTo>
                    <a:pt x="3823" y="958"/>
                  </a:lnTo>
                  <a:lnTo>
                    <a:pt x="3820" y="959"/>
                  </a:lnTo>
                  <a:lnTo>
                    <a:pt x="3817" y="961"/>
                  </a:lnTo>
                  <a:lnTo>
                    <a:pt x="3815" y="963"/>
                  </a:lnTo>
                  <a:lnTo>
                    <a:pt x="3813" y="964"/>
                  </a:lnTo>
                  <a:lnTo>
                    <a:pt x="3810" y="964"/>
                  </a:lnTo>
                  <a:lnTo>
                    <a:pt x="3794" y="964"/>
                  </a:lnTo>
                  <a:lnTo>
                    <a:pt x="3794" y="956"/>
                  </a:lnTo>
                  <a:lnTo>
                    <a:pt x="3794" y="954"/>
                  </a:lnTo>
                  <a:lnTo>
                    <a:pt x="3794" y="953"/>
                  </a:lnTo>
                  <a:lnTo>
                    <a:pt x="3794" y="951"/>
                  </a:lnTo>
                  <a:lnTo>
                    <a:pt x="3795" y="949"/>
                  </a:lnTo>
                  <a:lnTo>
                    <a:pt x="3795" y="948"/>
                  </a:lnTo>
                  <a:lnTo>
                    <a:pt x="3797" y="948"/>
                  </a:lnTo>
                  <a:lnTo>
                    <a:pt x="3797" y="946"/>
                  </a:lnTo>
                  <a:lnTo>
                    <a:pt x="3799" y="945"/>
                  </a:lnTo>
                  <a:lnTo>
                    <a:pt x="3800" y="945"/>
                  </a:lnTo>
                  <a:lnTo>
                    <a:pt x="3800" y="943"/>
                  </a:lnTo>
                  <a:lnTo>
                    <a:pt x="3800" y="925"/>
                  </a:lnTo>
                  <a:lnTo>
                    <a:pt x="3800" y="923"/>
                  </a:lnTo>
                  <a:lnTo>
                    <a:pt x="3799" y="923"/>
                  </a:lnTo>
                  <a:lnTo>
                    <a:pt x="3797" y="922"/>
                  </a:lnTo>
                  <a:lnTo>
                    <a:pt x="3797" y="920"/>
                  </a:lnTo>
                  <a:lnTo>
                    <a:pt x="3797" y="918"/>
                  </a:lnTo>
                  <a:lnTo>
                    <a:pt x="3795" y="915"/>
                  </a:lnTo>
                  <a:lnTo>
                    <a:pt x="3794" y="909"/>
                  </a:lnTo>
                  <a:lnTo>
                    <a:pt x="3794" y="905"/>
                  </a:lnTo>
                  <a:lnTo>
                    <a:pt x="3792" y="904"/>
                  </a:lnTo>
                  <a:lnTo>
                    <a:pt x="3791" y="902"/>
                  </a:lnTo>
                  <a:lnTo>
                    <a:pt x="3787" y="900"/>
                  </a:lnTo>
                  <a:lnTo>
                    <a:pt x="3786" y="900"/>
                  </a:lnTo>
                  <a:lnTo>
                    <a:pt x="3784" y="899"/>
                  </a:lnTo>
                  <a:lnTo>
                    <a:pt x="3782" y="900"/>
                  </a:lnTo>
                  <a:lnTo>
                    <a:pt x="3782" y="900"/>
                  </a:lnTo>
                  <a:lnTo>
                    <a:pt x="3781" y="902"/>
                  </a:lnTo>
                  <a:lnTo>
                    <a:pt x="3777" y="904"/>
                  </a:lnTo>
                  <a:lnTo>
                    <a:pt x="3771" y="904"/>
                  </a:lnTo>
                  <a:lnTo>
                    <a:pt x="3771" y="900"/>
                  </a:lnTo>
                  <a:lnTo>
                    <a:pt x="3771" y="895"/>
                  </a:lnTo>
                  <a:lnTo>
                    <a:pt x="3771" y="894"/>
                  </a:lnTo>
                  <a:lnTo>
                    <a:pt x="3773" y="894"/>
                  </a:lnTo>
                  <a:lnTo>
                    <a:pt x="3774" y="892"/>
                  </a:lnTo>
                  <a:lnTo>
                    <a:pt x="3774" y="891"/>
                  </a:lnTo>
                  <a:lnTo>
                    <a:pt x="3774" y="889"/>
                  </a:lnTo>
                  <a:lnTo>
                    <a:pt x="3774" y="887"/>
                  </a:lnTo>
                  <a:lnTo>
                    <a:pt x="3776" y="886"/>
                  </a:lnTo>
                  <a:lnTo>
                    <a:pt x="3777" y="886"/>
                  </a:lnTo>
                  <a:lnTo>
                    <a:pt x="3777" y="884"/>
                  </a:lnTo>
                  <a:lnTo>
                    <a:pt x="3777" y="882"/>
                  </a:lnTo>
                  <a:lnTo>
                    <a:pt x="3777" y="879"/>
                  </a:lnTo>
                  <a:lnTo>
                    <a:pt x="3777" y="876"/>
                  </a:lnTo>
                  <a:lnTo>
                    <a:pt x="3777" y="872"/>
                  </a:lnTo>
                  <a:lnTo>
                    <a:pt x="3776" y="871"/>
                  </a:lnTo>
                  <a:lnTo>
                    <a:pt x="3774" y="871"/>
                  </a:lnTo>
                  <a:lnTo>
                    <a:pt x="3771" y="869"/>
                  </a:lnTo>
                  <a:lnTo>
                    <a:pt x="3768" y="869"/>
                  </a:lnTo>
                  <a:lnTo>
                    <a:pt x="3766" y="869"/>
                  </a:lnTo>
                  <a:lnTo>
                    <a:pt x="3764" y="869"/>
                  </a:lnTo>
                  <a:lnTo>
                    <a:pt x="3761" y="868"/>
                  </a:lnTo>
                  <a:lnTo>
                    <a:pt x="3758" y="866"/>
                  </a:lnTo>
                  <a:lnTo>
                    <a:pt x="3755" y="866"/>
                  </a:lnTo>
                  <a:lnTo>
                    <a:pt x="3753" y="866"/>
                  </a:lnTo>
                  <a:lnTo>
                    <a:pt x="3751" y="868"/>
                  </a:lnTo>
                  <a:lnTo>
                    <a:pt x="3748" y="868"/>
                  </a:lnTo>
                  <a:lnTo>
                    <a:pt x="3748" y="869"/>
                  </a:lnTo>
                  <a:lnTo>
                    <a:pt x="3746" y="869"/>
                  </a:lnTo>
                  <a:lnTo>
                    <a:pt x="3746" y="871"/>
                  </a:lnTo>
                  <a:lnTo>
                    <a:pt x="3743" y="874"/>
                  </a:lnTo>
                  <a:lnTo>
                    <a:pt x="3740" y="876"/>
                  </a:lnTo>
                  <a:lnTo>
                    <a:pt x="3740" y="877"/>
                  </a:lnTo>
                  <a:lnTo>
                    <a:pt x="3738" y="879"/>
                  </a:lnTo>
                  <a:lnTo>
                    <a:pt x="3737" y="879"/>
                  </a:lnTo>
                  <a:lnTo>
                    <a:pt x="3720" y="879"/>
                  </a:lnTo>
                  <a:lnTo>
                    <a:pt x="3720" y="881"/>
                  </a:lnTo>
                  <a:lnTo>
                    <a:pt x="3718" y="882"/>
                  </a:lnTo>
                  <a:lnTo>
                    <a:pt x="3717" y="882"/>
                  </a:lnTo>
                  <a:lnTo>
                    <a:pt x="3715" y="884"/>
                  </a:lnTo>
                  <a:lnTo>
                    <a:pt x="3715" y="881"/>
                  </a:lnTo>
                  <a:lnTo>
                    <a:pt x="3715" y="879"/>
                  </a:lnTo>
                  <a:lnTo>
                    <a:pt x="3715" y="877"/>
                  </a:lnTo>
                  <a:lnTo>
                    <a:pt x="3717" y="876"/>
                  </a:lnTo>
                  <a:lnTo>
                    <a:pt x="3718" y="874"/>
                  </a:lnTo>
                  <a:lnTo>
                    <a:pt x="3720" y="872"/>
                  </a:lnTo>
                  <a:lnTo>
                    <a:pt x="3720" y="872"/>
                  </a:lnTo>
                  <a:lnTo>
                    <a:pt x="3723" y="869"/>
                  </a:lnTo>
                  <a:lnTo>
                    <a:pt x="3725" y="868"/>
                  </a:lnTo>
                  <a:lnTo>
                    <a:pt x="3727" y="866"/>
                  </a:lnTo>
                  <a:lnTo>
                    <a:pt x="3727" y="863"/>
                  </a:lnTo>
                  <a:lnTo>
                    <a:pt x="3727" y="859"/>
                  </a:lnTo>
                  <a:lnTo>
                    <a:pt x="3728" y="858"/>
                  </a:lnTo>
                  <a:lnTo>
                    <a:pt x="3730" y="856"/>
                  </a:lnTo>
                  <a:lnTo>
                    <a:pt x="3733" y="853"/>
                  </a:lnTo>
                  <a:lnTo>
                    <a:pt x="3732" y="851"/>
                  </a:lnTo>
                  <a:lnTo>
                    <a:pt x="3730" y="850"/>
                  </a:lnTo>
                  <a:lnTo>
                    <a:pt x="3730" y="850"/>
                  </a:lnTo>
                  <a:lnTo>
                    <a:pt x="3728" y="850"/>
                  </a:lnTo>
                  <a:lnTo>
                    <a:pt x="3727" y="850"/>
                  </a:lnTo>
                  <a:lnTo>
                    <a:pt x="3725" y="850"/>
                  </a:lnTo>
                  <a:lnTo>
                    <a:pt x="3725" y="851"/>
                  </a:lnTo>
                  <a:lnTo>
                    <a:pt x="3723" y="853"/>
                  </a:lnTo>
                  <a:lnTo>
                    <a:pt x="3722" y="853"/>
                  </a:lnTo>
                  <a:lnTo>
                    <a:pt x="3718" y="854"/>
                  </a:lnTo>
                  <a:lnTo>
                    <a:pt x="3718" y="856"/>
                  </a:lnTo>
                  <a:lnTo>
                    <a:pt x="3717" y="858"/>
                  </a:lnTo>
                  <a:lnTo>
                    <a:pt x="3714" y="861"/>
                  </a:lnTo>
                  <a:lnTo>
                    <a:pt x="3714" y="863"/>
                  </a:lnTo>
                  <a:lnTo>
                    <a:pt x="3712" y="864"/>
                  </a:lnTo>
                  <a:lnTo>
                    <a:pt x="3712" y="864"/>
                  </a:lnTo>
                  <a:lnTo>
                    <a:pt x="3709" y="864"/>
                  </a:lnTo>
                  <a:lnTo>
                    <a:pt x="3705" y="864"/>
                  </a:lnTo>
                  <a:lnTo>
                    <a:pt x="3702" y="864"/>
                  </a:lnTo>
                  <a:lnTo>
                    <a:pt x="3700" y="866"/>
                  </a:lnTo>
                  <a:lnTo>
                    <a:pt x="3699" y="866"/>
                  </a:lnTo>
                  <a:lnTo>
                    <a:pt x="3697" y="866"/>
                  </a:lnTo>
                  <a:lnTo>
                    <a:pt x="3696" y="868"/>
                  </a:lnTo>
                  <a:lnTo>
                    <a:pt x="3694" y="868"/>
                  </a:lnTo>
                  <a:lnTo>
                    <a:pt x="3692" y="871"/>
                  </a:lnTo>
                  <a:lnTo>
                    <a:pt x="3691" y="871"/>
                  </a:lnTo>
                  <a:lnTo>
                    <a:pt x="3691" y="872"/>
                  </a:lnTo>
                  <a:lnTo>
                    <a:pt x="3691" y="874"/>
                  </a:lnTo>
                  <a:lnTo>
                    <a:pt x="3691" y="876"/>
                  </a:lnTo>
                  <a:lnTo>
                    <a:pt x="3691" y="876"/>
                  </a:lnTo>
                  <a:lnTo>
                    <a:pt x="3689" y="877"/>
                  </a:lnTo>
                  <a:lnTo>
                    <a:pt x="3687" y="877"/>
                  </a:lnTo>
                  <a:lnTo>
                    <a:pt x="3684" y="877"/>
                  </a:lnTo>
                  <a:lnTo>
                    <a:pt x="3681" y="877"/>
                  </a:lnTo>
                  <a:lnTo>
                    <a:pt x="3678" y="877"/>
                  </a:lnTo>
                  <a:lnTo>
                    <a:pt x="3674" y="877"/>
                  </a:lnTo>
                  <a:lnTo>
                    <a:pt x="3671" y="877"/>
                  </a:lnTo>
                  <a:lnTo>
                    <a:pt x="3669" y="879"/>
                  </a:lnTo>
                  <a:lnTo>
                    <a:pt x="3668" y="881"/>
                  </a:lnTo>
                  <a:lnTo>
                    <a:pt x="3666" y="882"/>
                  </a:lnTo>
                  <a:lnTo>
                    <a:pt x="3666" y="884"/>
                  </a:lnTo>
                  <a:lnTo>
                    <a:pt x="3664" y="887"/>
                  </a:lnTo>
                  <a:lnTo>
                    <a:pt x="3664" y="889"/>
                  </a:lnTo>
                  <a:lnTo>
                    <a:pt x="3666" y="892"/>
                  </a:lnTo>
                  <a:lnTo>
                    <a:pt x="3668" y="895"/>
                  </a:lnTo>
                  <a:lnTo>
                    <a:pt x="3671" y="895"/>
                  </a:lnTo>
                  <a:lnTo>
                    <a:pt x="3691" y="895"/>
                  </a:lnTo>
                  <a:lnTo>
                    <a:pt x="3691" y="913"/>
                  </a:lnTo>
                  <a:lnTo>
                    <a:pt x="3692" y="913"/>
                  </a:lnTo>
                  <a:lnTo>
                    <a:pt x="3694" y="913"/>
                  </a:lnTo>
                  <a:lnTo>
                    <a:pt x="3696" y="913"/>
                  </a:lnTo>
                  <a:lnTo>
                    <a:pt x="3697" y="913"/>
                  </a:lnTo>
                  <a:lnTo>
                    <a:pt x="3699" y="913"/>
                  </a:lnTo>
                  <a:lnTo>
                    <a:pt x="3700" y="913"/>
                  </a:lnTo>
                  <a:lnTo>
                    <a:pt x="3700" y="912"/>
                  </a:lnTo>
                  <a:lnTo>
                    <a:pt x="3702" y="912"/>
                  </a:lnTo>
                  <a:lnTo>
                    <a:pt x="3702" y="909"/>
                  </a:lnTo>
                  <a:lnTo>
                    <a:pt x="3702" y="905"/>
                  </a:lnTo>
                  <a:lnTo>
                    <a:pt x="3702" y="902"/>
                  </a:lnTo>
                  <a:lnTo>
                    <a:pt x="3715" y="902"/>
                  </a:lnTo>
                  <a:lnTo>
                    <a:pt x="3717" y="905"/>
                  </a:lnTo>
                  <a:lnTo>
                    <a:pt x="3718" y="909"/>
                  </a:lnTo>
                  <a:lnTo>
                    <a:pt x="3720" y="910"/>
                  </a:lnTo>
                  <a:lnTo>
                    <a:pt x="3737" y="910"/>
                  </a:lnTo>
                  <a:lnTo>
                    <a:pt x="3737" y="912"/>
                  </a:lnTo>
                  <a:lnTo>
                    <a:pt x="3737" y="913"/>
                  </a:lnTo>
                  <a:lnTo>
                    <a:pt x="3737" y="917"/>
                  </a:lnTo>
                  <a:lnTo>
                    <a:pt x="3737" y="922"/>
                  </a:lnTo>
                  <a:lnTo>
                    <a:pt x="3732" y="922"/>
                  </a:lnTo>
                  <a:lnTo>
                    <a:pt x="3727" y="922"/>
                  </a:lnTo>
                  <a:lnTo>
                    <a:pt x="3723" y="922"/>
                  </a:lnTo>
                  <a:lnTo>
                    <a:pt x="3722" y="922"/>
                  </a:lnTo>
                  <a:lnTo>
                    <a:pt x="3720" y="923"/>
                  </a:lnTo>
                  <a:lnTo>
                    <a:pt x="3717" y="923"/>
                  </a:lnTo>
                  <a:lnTo>
                    <a:pt x="3717" y="923"/>
                  </a:lnTo>
                  <a:lnTo>
                    <a:pt x="3715" y="923"/>
                  </a:lnTo>
                  <a:lnTo>
                    <a:pt x="3714" y="925"/>
                  </a:lnTo>
                  <a:lnTo>
                    <a:pt x="3714" y="927"/>
                  </a:lnTo>
                  <a:lnTo>
                    <a:pt x="3710" y="930"/>
                  </a:lnTo>
                  <a:lnTo>
                    <a:pt x="3709" y="930"/>
                  </a:lnTo>
                  <a:lnTo>
                    <a:pt x="3707" y="931"/>
                  </a:lnTo>
                  <a:lnTo>
                    <a:pt x="3699" y="931"/>
                  </a:lnTo>
                  <a:lnTo>
                    <a:pt x="3699" y="938"/>
                  </a:lnTo>
                  <a:lnTo>
                    <a:pt x="3699" y="941"/>
                  </a:lnTo>
                  <a:lnTo>
                    <a:pt x="3699" y="945"/>
                  </a:lnTo>
                  <a:lnTo>
                    <a:pt x="3699" y="945"/>
                  </a:lnTo>
                  <a:lnTo>
                    <a:pt x="3697" y="946"/>
                  </a:lnTo>
                  <a:lnTo>
                    <a:pt x="3696" y="946"/>
                  </a:lnTo>
                  <a:lnTo>
                    <a:pt x="3694" y="948"/>
                  </a:lnTo>
                  <a:lnTo>
                    <a:pt x="3692" y="949"/>
                  </a:lnTo>
                  <a:lnTo>
                    <a:pt x="3691" y="951"/>
                  </a:lnTo>
                  <a:lnTo>
                    <a:pt x="3691" y="953"/>
                  </a:lnTo>
                  <a:lnTo>
                    <a:pt x="3691" y="956"/>
                  </a:lnTo>
                  <a:lnTo>
                    <a:pt x="3691" y="958"/>
                  </a:lnTo>
                  <a:lnTo>
                    <a:pt x="3691" y="959"/>
                  </a:lnTo>
                  <a:lnTo>
                    <a:pt x="3692" y="961"/>
                  </a:lnTo>
                  <a:lnTo>
                    <a:pt x="3694" y="961"/>
                  </a:lnTo>
                  <a:lnTo>
                    <a:pt x="3696" y="961"/>
                  </a:lnTo>
                  <a:lnTo>
                    <a:pt x="3697" y="961"/>
                  </a:lnTo>
                  <a:lnTo>
                    <a:pt x="3699" y="963"/>
                  </a:lnTo>
                  <a:lnTo>
                    <a:pt x="3700" y="964"/>
                  </a:lnTo>
                  <a:lnTo>
                    <a:pt x="3704" y="966"/>
                  </a:lnTo>
                  <a:lnTo>
                    <a:pt x="3705" y="967"/>
                  </a:lnTo>
                  <a:lnTo>
                    <a:pt x="3707" y="971"/>
                  </a:lnTo>
                  <a:lnTo>
                    <a:pt x="3710" y="974"/>
                  </a:lnTo>
                  <a:lnTo>
                    <a:pt x="3712" y="977"/>
                  </a:lnTo>
                  <a:lnTo>
                    <a:pt x="3714" y="981"/>
                  </a:lnTo>
                  <a:lnTo>
                    <a:pt x="3714" y="984"/>
                  </a:lnTo>
                  <a:lnTo>
                    <a:pt x="3715" y="987"/>
                  </a:lnTo>
                  <a:lnTo>
                    <a:pt x="3714" y="990"/>
                  </a:lnTo>
                  <a:lnTo>
                    <a:pt x="3714" y="994"/>
                  </a:lnTo>
                  <a:lnTo>
                    <a:pt x="3714" y="995"/>
                  </a:lnTo>
                  <a:lnTo>
                    <a:pt x="3714" y="997"/>
                  </a:lnTo>
                  <a:lnTo>
                    <a:pt x="3715" y="997"/>
                  </a:lnTo>
                  <a:lnTo>
                    <a:pt x="3717" y="999"/>
                  </a:lnTo>
                  <a:lnTo>
                    <a:pt x="3718" y="999"/>
                  </a:lnTo>
                  <a:lnTo>
                    <a:pt x="3718" y="1000"/>
                  </a:lnTo>
                  <a:lnTo>
                    <a:pt x="3720" y="1002"/>
                  </a:lnTo>
                  <a:lnTo>
                    <a:pt x="3720" y="1005"/>
                  </a:lnTo>
                  <a:lnTo>
                    <a:pt x="3720" y="1008"/>
                  </a:lnTo>
                  <a:lnTo>
                    <a:pt x="3720" y="1012"/>
                  </a:lnTo>
                  <a:lnTo>
                    <a:pt x="3720" y="1015"/>
                  </a:lnTo>
                  <a:lnTo>
                    <a:pt x="3720" y="1015"/>
                  </a:lnTo>
                  <a:lnTo>
                    <a:pt x="3722" y="1017"/>
                  </a:lnTo>
                  <a:lnTo>
                    <a:pt x="3722" y="1017"/>
                  </a:lnTo>
                  <a:lnTo>
                    <a:pt x="3722" y="1018"/>
                  </a:lnTo>
                  <a:lnTo>
                    <a:pt x="3722" y="1020"/>
                  </a:lnTo>
                  <a:lnTo>
                    <a:pt x="3717" y="1020"/>
                  </a:lnTo>
                  <a:lnTo>
                    <a:pt x="3717" y="1021"/>
                  </a:lnTo>
                  <a:lnTo>
                    <a:pt x="3717" y="1023"/>
                  </a:lnTo>
                  <a:lnTo>
                    <a:pt x="3717" y="1025"/>
                  </a:lnTo>
                  <a:lnTo>
                    <a:pt x="3717" y="1026"/>
                  </a:lnTo>
                  <a:lnTo>
                    <a:pt x="3717" y="1030"/>
                  </a:lnTo>
                  <a:lnTo>
                    <a:pt x="3717" y="1033"/>
                  </a:lnTo>
                  <a:lnTo>
                    <a:pt x="3720" y="1033"/>
                  </a:lnTo>
                  <a:lnTo>
                    <a:pt x="3723" y="1035"/>
                  </a:lnTo>
                  <a:lnTo>
                    <a:pt x="3725" y="1033"/>
                  </a:lnTo>
                  <a:lnTo>
                    <a:pt x="3727" y="1035"/>
                  </a:lnTo>
                  <a:lnTo>
                    <a:pt x="3728" y="1035"/>
                  </a:lnTo>
                  <a:lnTo>
                    <a:pt x="3728" y="1036"/>
                  </a:lnTo>
                  <a:lnTo>
                    <a:pt x="3730" y="1039"/>
                  </a:lnTo>
                  <a:lnTo>
                    <a:pt x="3730" y="1041"/>
                  </a:lnTo>
                  <a:lnTo>
                    <a:pt x="3730" y="1044"/>
                  </a:lnTo>
                  <a:lnTo>
                    <a:pt x="3728" y="1048"/>
                  </a:lnTo>
                  <a:lnTo>
                    <a:pt x="3727" y="1051"/>
                  </a:lnTo>
                  <a:lnTo>
                    <a:pt x="3723" y="1054"/>
                  </a:lnTo>
                  <a:lnTo>
                    <a:pt x="3720" y="1056"/>
                  </a:lnTo>
                  <a:lnTo>
                    <a:pt x="3718" y="1057"/>
                  </a:lnTo>
                  <a:lnTo>
                    <a:pt x="3718" y="1057"/>
                  </a:lnTo>
                  <a:lnTo>
                    <a:pt x="3717" y="1059"/>
                  </a:lnTo>
                  <a:lnTo>
                    <a:pt x="3717" y="1062"/>
                  </a:lnTo>
                  <a:lnTo>
                    <a:pt x="3715" y="1066"/>
                  </a:lnTo>
                  <a:lnTo>
                    <a:pt x="3715" y="1069"/>
                  </a:lnTo>
                  <a:lnTo>
                    <a:pt x="3715" y="1071"/>
                  </a:lnTo>
                  <a:lnTo>
                    <a:pt x="3714" y="1072"/>
                  </a:lnTo>
                  <a:lnTo>
                    <a:pt x="3714" y="1074"/>
                  </a:lnTo>
                  <a:lnTo>
                    <a:pt x="3714" y="1075"/>
                  </a:lnTo>
                  <a:lnTo>
                    <a:pt x="3712" y="1079"/>
                  </a:lnTo>
                  <a:lnTo>
                    <a:pt x="3710" y="1079"/>
                  </a:lnTo>
                  <a:lnTo>
                    <a:pt x="3707" y="1082"/>
                  </a:lnTo>
                  <a:lnTo>
                    <a:pt x="3704" y="1084"/>
                  </a:lnTo>
                  <a:lnTo>
                    <a:pt x="3702" y="1085"/>
                  </a:lnTo>
                  <a:lnTo>
                    <a:pt x="3702" y="1087"/>
                  </a:lnTo>
                  <a:lnTo>
                    <a:pt x="3700" y="1089"/>
                  </a:lnTo>
                  <a:lnTo>
                    <a:pt x="3699" y="1090"/>
                  </a:lnTo>
                  <a:lnTo>
                    <a:pt x="3697" y="1092"/>
                  </a:lnTo>
                  <a:lnTo>
                    <a:pt x="3697" y="1093"/>
                  </a:lnTo>
                  <a:lnTo>
                    <a:pt x="3696" y="1095"/>
                  </a:lnTo>
                  <a:lnTo>
                    <a:pt x="3694" y="1098"/>
                  </a:lnTo>
                  <a:lnTo>
                    <a:pt x="3692" y="1103"/>
                  </a:lnTo>
                  <a:lnTo>
                    <a:pt x="3689" y="1107"/>
                  </a:lnTo>
                  <a:lnTo>
                    <a:pt x="3687" y="1107"/>
                  </a:lnTo>
                  <a:lnTo>
                    <a:pt x="3686" y="1110"/>
                  </a:lnTo>
                  <a:lnTo>
                    <a:pt x="3684" y="1111"/>
                  </a:lnTo>
                  <a:lnTo>
                    <a:pt x="3684" y="1113"/>
                  </a:lnTo>
                  <a:lnTo>
                    <a:pt x="3684" y="1115"/>
                  </a:lnTo>
                  <a:lnTo>
                    <a:pt x="3682" y="1116"/>
                  </a:lnTo>
                  <a:lnTo>
                    <a:pt x="3682" y="1118"/>
                  </a:lnTo>
                  <a:lnTo>
                    <a:pt x="3681" y="1120"/>
                  </a:lnTo>
                  <a:lnTo>
                    <a:pt x="3679" y="1121"/>
                  </a:lnTo>
                  <a:lnTo>
                    <a:pt x="3678" y="1123"/>
                  </a:lnTo>
                  <a:lnTo>
                    <a:pt x="3676" y="1126"/>
                  </a:lnTo>
                  <a:lnTo>
                    <a:pt x="3674" y="1126"/>
                  </a:lnTo>
                  <a:lnTo>
                    <a:pt x="3673" y="1128"/>
                  </a:lnTo>
                  <a:lnTo>
                    <a:pt x="3671" y="1129"/>
                  </a:lnTo>
                  <a:lnTo>
                    <a:pt x="3671" y="1131"/>
                  </a:lnTo>
                  <a:lnTo>
                    <a:pt x="3668" y="1133"/>
                  </a:lnTo>
                  <a:lnTo>
                    <a:pt x="3664" y="1134"/>
                  </a:lnTo>
                  <a:lnTo>
                    <a:pt x="3663" y="1134"/>
                  </a:lnTo>
                  <a:lnTo>
                    <a:pt x="3661" y="1134"/>
                  </a:lnTo>
                  <a:lnTo>
                    <a:pt x="3660" y="1134"/>
                  </a:lnTo>
                  <a:lnTo>
                    <a:pt x="3658" y="1134"/>
                  </a:lnTo>
                  <a:lnTo>
                    <a:pt x="3656" y="1136"/>
                  </a:lnTo>
                  <a:lnTo>
                    <a:pt x="3655" y="1136"/>
                  </a:lnTo>
                  <a:lnTo>
                    <a:pt x="3653" y="1138"/>
                  </a:lnTo>
                  <a:lnTo>
                    <a:pt x="3651" y="1139"/>
                  </a:lnTo>
                  <a:lnTo>
                    <a:pt x="3650" y="1141"/>
                  </a:lnTo>
                  <a:lnTo>
                    <a:pt x="3650" y="1143"/>
                  </a:lnTo>
                  <a:lnTo>
                    <a:pt x="3648" y="1144"/>
                  </a:lnTo>
                  <a:lnTo>
                    <a:pt x="3648" y="1146"/>
                  </a:lnTo>
                  <a:lnTo>
                    <a:pt x="3646" y="1146"/>
                  </a:lnTo>
                  <a:lnTo>
                    <a:pt x="3645" y="1147"/>
                  </a:lnTo>
                  <a:lnTo>
                    <a:pt x="3643" y="1149"/>
                  </a:lnTo>
                  <a:lnTo>
                    <a:pt x="3642" y="1149"/>
                  </a:lnTo>
                  <a:lnTo>
                    <a:pt x="3640" y="1149"/>
                  </a:lnTo>
                  <a:lnTo>
                    <a:pt x="3638" y="1151"/>
                  </a:lnTo>
                  <a:lnTo>
                    <a:pt x="3637" y="1151"/>
                  </a:lnTo>
                  <a:lnTo>
                    <a:pt x="3635" y="1152"/>
                  </a:lnTo>
                  <a:lnTo>
                    <a:pt x="3635" y="1154"/>
                  </a:lnTo>
                  <a:lnTo>
                    <a:pt x="3633" y="1154"/>
                  </a:lnTo>
                  <a:lnTo>
                    <a:pt x="3633" y="1156"/>
                  </a:lnTo>
                  <a:lnTo>
                    <a:pt x="3632" y="1156"/>
                  </a:lnTo>
                  <a:lnTo>
                    <a:pt x="3630" y="1156"/>
                  </a:lnTo>
                  <a:lnTo>
                    <a:pt x="3628" y="1156"/>
                  </a:lnTo>
                  <a:lnTo>
                    <a:pt x="3627" y="1156"/>
                  </a:lnTo>
                  <a:lnTo>
                    <a:pt x="3624" y="1157"/>
                  </a:lnTo>
                  <a:lnTo>
                    <a:pt x="3620" y="1156"/>
                  </a:lnTo>
                  <a:lnTo>
                    <a:pt x="3619" y="1157"/>
                  </a:lnTo>
                  <a:lnTo>
                    <a:pt x="3617" y="1157"/>
                  </a:lnTo>
                  <a:lnTo>
                    <a:pt x="3614" y="1159"/>
                  </a:lnTo>
                  <a:lnTo>
                    <a:pt x="3610" y="1159"/>
                  </a:lnTo>
                  <a:lnTo>
                    <a:pt x="3610" y="1161"/>
                  </a:lnTo>
                  <a:lnTo>
                    <a:pt x="3609" y="1161"/>
                  </a:lnTo>
                  <a:lnTo>
                    <a:pt x="3609" y="1162"/>
                  </a:lnTo>
                  <a:lnTo>
                    <a:pt x="3607" y="1164"/>
                  </a:lnTo>
                  <a:lnTo>
                    <a:pt x="3607" y="1164"/>
                  </a:lnTo>
                  <a:lnTo>
                    <a:pt x="3606" y="1165"/>
                  </a:lnTo>
                  <a:lnTo>
                    <a:pt x="3604" y="1165"/>
                  </a:lnTo>
                  <a:lnTo>
                    <a:pt x="3601" y="1165"/>
                  </a:lnTo>
                  <a:lnTo>
                    <a:pt x="3597" y="1165"/>
                  </a:lnTo>
                  <a:lnTo>
                    <a:pt x="3594" y="1165"/>
                  </a:lnTo>
                  <a:lnTo>
                    <a:pt x="3592" y="1165"/>
                  </a:lnTo>
                  <a:lnTo>
                    <a:pt x="3591" y="1164"/>
                  </a:lnTo>
                  <a:lnTo>
                    <a:pt x="3588" y="1164"/>
                  </a:lnTo>
                  <a:lnTo>
                    <a:pt x="3584" y="1164"/>
                  </a:lnTo>
                  <a:lnTo>
                    <a:pt x="3581" y="1165"/>
                  </a:lnTo>
                  <a:lnTo>
                    <a:pt x="3578" y="1165"/>
                  </a:lnTo>
                  <a:lnTo>
                    <a:pt x="3574" y="1167"/>
                  </a:lnTo>
                  <a:lnTo>
                    <a:pt x="3573" y="1167"/>
                  </a:lnTo>
                  <a:lnTo>
                    <a:pt x="3571" y="1169"/>
                  </a:lnTo>
                  <a:lnTo>
                    <a:pt x="3570" y="1170"/>
                  </a:lnTo>
                  <a:lnTo>
                    <a:pt x="3570" y="1172"/>
                  </a:lnTo>
                  <a:lnTo>
                    <a:pt x="3568" y="1172"/>
                  </a:lnTo>
                  <a:lnTo>
                    <a:pt x="3566" y="1174"/>
                  </a:lnTo>
                  <a:lnTo>
                    <a:pt x="3565" y="1174"/>
                  </a:lnTo>
                  <a:lnTo>
                    <a:pt x="3561" y="1174"/>
                  </a:lnTo>
                  <a:lnTo>
                    <a:pt x="3558" y="1174"/>
                  </a:lnTo>
                  <a:lnTo>
                    <a:pt x="3555" y="1174"/>
                  </a:lnTo>
                  <a:lnTo>
                    <a:pt x="3555" y="1193"/>
                  </a:lnTo>
                  <a:lnTo>
                    <a:pt x="3558" y="1193"/>
                  </a:lnTo>
                  <a:lnTo>
                    <a:pt x="3560" y="1193"/>
                  </a:lnTo>
                  <a:lnTo>
                    <a:pt x="3561" y="1195"/>
                  </a:lnTo>
                  <a:lnTo>
                    <a:pt x="3561" y="1197"/>
                  </a:lnTo>
                  <a:lnTo>
                    <a:pt x="3561" y="1198"/>
                  </a:lnTo>
                  <a:lnTo>
                    <a:pt x="3561" y="1200"/>
                  </a:lnTo>
                  <a:lnTo>
                    <a:pt x="3561" y="1201"/>
                  </a:lnTo>
                  <a:lnTo>
                    <a:pt x="3560" y="1203"/>
                  </a:lnTo>
                  <a:lnTo>
                    <a:pt x="3560" y="1205"/>
                  </a:lnTo>
                  <a:lnTo>
                    <a:pt x="3558" y="1205"/>
                  </a:lnTo>
                  <a:lnTo>
                    <a:pt x="3558" y="1208"/>
                  </a:lnTo>
                  <a:lnTo>
                    <a:pt x="3556" y="1211"/>
                  </a:lnTo>
                  <a:lnTo>
                    <a:pt x="3556" y="1216"/>
                  </a:lnTo>
                  <a:lnTo>
                    <a:pt x="3556" y="1219"/>
                  </a:lnTo>
                  <a:lnTo>
                    <a:pt x="3532" y="1219"/>
                  </a:lnTo>
                  <a:lnTo>
                    <a:pt x="3530" y="1219"/>
                  </a:lnTo>
                  <a:lnTo>
                    <a:pt x="3529" y="1218"/>
                  </a:lnTo>
                  <a:lnTo>
                    <a:pt x="3529" y="1218"/>
                  </a:lnTo>
                  <a:lnTo>
                    <a:pt x="3527" y="1216"/>
                  </a:lnTo>
                  <a:lnTo>
                    <a:pt x="3527" y="1215"/>
                  </a:lnTo>
                  <a:lnTo>
                    <a:pt x="3527" y="1211"/>
                  </a:lnTo>
                  <a:lnTo>
                    <a:pt x="3527" y="1210"/>
                  </a:lnTo>
                  <a:lnTo>
                    <a:pt x="3527" y="1208"/>
                  </a:lnTo>
                  <a:lnTo>
                    <a:pt x="3529" y="1206"/>
                  </a:lnTo>
                  <a:lnTo>
                    <a:pt x="3530" y="1205"/>
                  </a:lnTo>
                  <a:lnTo>
                    <a:pt x="3530" y="1203"/>
                  </a:lnTo>
                  <a:lnTo>
                    <a:pt x="3532" y="1201"/>
                  </a:lnTo>
                  <a:lnTo>
                    <a:pt x="3534" y="1200"/>
                  </a:lnTo>
                  <a:lnTo>
                    <a:pt x="3535" y="1198"/>
                  </a:lnTo>
                  <a:lnTo>
                    <a:pt x="3537" y="1198"/>
                  </a:lnTo>
                  <a:lnTo>
                    <a:pt x="3538" y="1198"/>
                  </a:lnTo>
                  <a:lnTo>
                    <a:pt x="3540" y="1198"/>
                  </a:lnTo>
                  <a:lnTo>
                    <a:pt x="3542" y="1198"/>
                  </a:lnTo>
                  <a:lnTo>
                    <a:pt x="3542" y="1197"/>
                  </a:lnTo>
                  <a:lnTo>
                    <a:pt x="3543" y="1195"/>
                  </a:lnTo>
                  <a:lnTo>
                    <a:pt x="3543" y="1195"/>
                  </a:lnTo>
                  <a:lnTo>
                    <a:pt x="3543" y="1177"/>
                  </a:lnTo>
                  <a:lnTo>
                    <a:pt x="3545" y="1175"/>
                  </a:lnTo>
                  <a:lnTo>
                    <a:pt x="3545" y="1174"/>
                  </a:lnTo>
                  <a:lnTo>
                    <a:pt x="3545" y="1170"/>
                  </a:lnTo>
                  <a:lnTo>
                    <a:pt x="3542" y="1170"/>
                  </a:lnTo>
                  <a:lnTo>
                    <a:pt x="3538" y="1170"/>
                  </a:lnTo>
                  <a:lnTo>
                    <a:pt x="3535" y="1170"/>
                  </a:lnTo>
                  <a:lnTo>
                    <a:pt x="3534" y="1170"/>
                  </a:lnTo>
                  <a:lnTo>
                    <a:pt x="3532" y="1170"/>
                  </a:lnTo>
                  <a:lnTo>
                    <a:pt x="3529" y="1170"/>
                  </a:lnTo>
                  <a:lnTo>
                    <a:pt x="3525" y="1170"/>
                  </a:lnTo>
                  <a:lnTo>
                    <a:pt x="3524" y="1170"/>
                  </a:lnTo>
                  <a:lnTo>
                    <a:pt x="3522" y="1170"/>
                  </a:lnTo>
                  <a:lnTo>
                    <a:pt x="3522" y="1170"/>
                  </a:lnTo>
                  <a:lnTo>
                    <a:pt x="3520" y="1172"/>
                  </a:lnTo>
                  <a:lnTo>
                    <a:pt x="3520" y="1174"/>
                  </a:lnTo>
                  <a:lnTo>
                    <a:pt x="3519" y="1174"/>
                  </a:lnTo>
                  <a:lnTo>
                    <a:pt x="3517" y="1174"/>
                  </a:lnTo>
                  <a:lnTo>
                    <a:pt x="3514" y="1174"/>
                  </a:lnTo>
                  <a:lnTo>
                    <a:pt x="3512" y="1175"/>
                  </a:lnTo>
                  <a:lnTo>
                    <a:pt x="3511" y="1177"/>
                  </a:lnTo>
                  <a:lnTo>
                    <a:pt x="3507" y="1175"/>
                  </a:lnTo>
                  <a:lnTo>
                    <a:pt x="3506" y="1177"/>
                  </a:lnTo>
                  <a:lnTo>
                    <a:pt x="3504" y="1177"/>
                  </a:lnTo>
                  <a:lnTo>
                    <a:pt x="3502" y="1177"/>
                  </a:lnTo>
                  <a:lnTo>
                    <a:pt x="3502" y="1179"/>
                  </a:lnTo>
                  <a:lnTo>
                    <a:pt x="3501" y="1179"/>
                  </a:lnTo>
                  <a:lnTo>
                    <a:pt x="3501" y="1180"/>
                  </a:lnTo>
                  <a:lnTo>
                    <a:pt x="3499" y="1185"/>
                  </a:lnTo>
                  <a:lnTo>
                    <a:pt x="3499" y="1187"/>
                  </a:lnTo>
                  <a:lnTo>
                    <a:pt x="3498" y="1190"/>
                  </a:lnTo>
                  <a:lnTo>
                    <a:pt x="3498" y="1193"/>
                  </a:lnTo>
                  <a:lnTo>
                    <a:pt x="3498" y="1195"/>
                  </a:lnTo>
                  <a:lnTo>
                    <a:pt x="3498" y="1198"/>
                  </a:lnTo>
                  <a:lnTo>
                    <a:pt x="3496" y="1198"/>
                  </a:lnTo>
                  <a:lnTo>
                    <a:pt x="3496" y="1198"/>
                  </a:lnTo>
                  <a:lnTo>
                    <a:pt x="3494" y="1198"/>
                  </a:lnTo>
                  <a:lnTo>
                    <a:pt x="3493" y="1200"/>
                  </a:lnTo>
                  <a:lnTo>
                    <a:pt x="3491" y="1201"/>
                  </a:lnTo>
                  <a:lnTo>
                    <a:pt x="3489" y="1201"/>
                  </a:lnTo>
                  <a:lnTo>
                    <a:pt x="3489" y="1203"/>
                  </a:lnTo>
                  <a:lnTo>
                    <a:pt x="3488" y="1203"/>
                  </a:lnTo>
                  <a:lnTo>
                    <a:pt x="3488" y="1208"/>
                  </a:lnTo>
                  <a:lnTo>
                    <a:pt x="3488" y="1210"/>
                  </a:lnTo>
                  <a:lnTo>
                    <a:pt x="3488" y="1213"/>
                  </a:lnTo>
                  <a:lnTo>
                    <a:pt x="3486" y="1215"/>
                  </a:lnTo>
                  <a:lnTo>
                    <a:pt x="3488" y="1218"/>
                  </a:lnTo>
                  <a:lnTo>
                    <a:pt x="3488" y="1219"/>
                  </a:lnTo>
                  <a:lnTo>
                    <a:pt x="3489" y="1219"/>
                  </a:lnTo>
                  <a:lnTo>
                    <a:pt x="3491" y="1219"/>
                  </a:lnTo>
                  <a:lnTo>
                    <a:pt x="3491" y="1221"/>
                  </a:lnTo>
                  <a:lnTo>
                    <a:pt x="3491" y="1223"/>
                  </a:lnTo>
                  <a:lnTo>
                    <a:pt x="3491" y="1226"/>
                  </a:lnTo>
                  <a:lnTo>
                    <a:pt x="3491" y="1229"/>
                  </a:lnTo>
                  <a:lnTo>
                    <a:pt x="3493" y="1231"/>
                  </a:lnTo>
                  <a:lnTo>
                    <a:pt x="3493" y="1231"/>
                  </a:lnTo>
                  <a:lnTo>
                    <a:pt x="3494" y="1233"/>
                  </a:lnTo>
                  <a:lnTo>
                    <a:pt x="3494" y="1234"/>
                  </a:lnTo>
                  <a:lnTo>
                    <a:pt x="3496" y="1236"/>
                  </a:lnTo>
                  <a:lnTo>
                    <a:pt x="3498" y="1236"/>
                  </a:lnTo>
                  <a:lnTo>
                    <a:pt x="3499" y="1237"/>
                  </a:lnTo>
                  <a:lnTo>
                    <a:pt x="3502" y="1239"/>
                  </a:lnTo>
                  <a:lnTo>
                    <a:pt x="3506" y="1242"/>
                  </a:lnTo>
                  <a:lnTo>
                    <a:pt x="3507" y="1244"/>
                  </a:lnTo>
                  <a:lnTo>
                    <a:pt x="3509" y="1244"/>
                  </a:lnTo>
                  <a:lnTo>
                    <a:pt x="3511" y="1246"/>
                  </a:lnTo>
                  <a:lnTo>
                    <a:pt x="3511" y="1246"/>
                  </a:lnTo>
                  <a:lnTo>
                    <a:pt x="3512" y="1246"/>
                  </a:lnTo>
                  <a:lnTo>
                    <a:pt x="3512" y="1247"/>
                  </a:lnTo>
                  <a:lnTo>
                    <a:pt x="3512" y="1249"/>
                  </a:lnTo>
                  <a:lnTo>
                    <a:pt x="3514" y="1252"/>
                  </a:lnTo>
                  <a:lnTo>
                    <a:pt x="3517" y="1255"/>
                  </a:lnTo>
                  <a:lnTo>
                    <a:pt x="3517" y="1257"/>
                  </a:lnTo>
                  <a:lnTo>
                    <a:pt x="3519" y="1257"/>
                  </a:lnTo>
                  <a:lnTo>
                    <a:pt x="3519" y="1259"/>
                  </a:lnTo>
                  <a:lnTo>
                    <a:pt x="3520" y="1260"/>
                  </a:lnTo>
                  <a:lnTo>
                    <a:pt x="3522" y="1260"/>
                  </a:lnTo>
                  <a:lnTo>
                    <a:pt x="3525" y="1260"/>
                  </a:lnTo>
                  <a:lnTo>
                    <a:pt x="3527" y="1260"/>
                  </a:lnTo>
                  <a:lnTo>
                    <a:pt x="3530" y="1260"/>
                  </a:lnTo>
                  <a:lnTo>
                    <a:pt x="3530" y="1264"/>
                  </a:lnTo>
                  <a:lnTo>
                    <a:pt x="3530" y="1267"/>
                  </a:lnTo>
                  <a:lnTo>
                    <a:pt x="3530" y="1270"/>
                  </a:lnTo>
                  <a:lnTo>
                    <a:pt x="3532" y="1275"/>
                  </a:lnTo>
                  <a:lnTo>
                    <a:pt x="3534" y="1278"/>
                  </a:lnTo>
                  <a:lnTo>
                    <a:pt x="3535" y="1282"/>
                  </a:lnTo>
                  <a:lnTo>
                    <a:pt x="3537" y="1285"/>
                  </a:lnTo>
                  <a:lnTo>
                    <a:pt x="3537" y="1288"/>
                  </a:lnTo>
                  <a:lnTo>
                    <a:pt x="3537" y="1291"/>
                  </a:lnTo>
                  <a:lnTo>
                    <a:pt x="3537" y="1303"/>
                  </a:lnTo>
                  <a:lnTo>
                    <a:pt x="3537" y="1308"/>
                  </a:lnTo>
                  <a:lnTo>
                    <a:pt x="3537" y="1313"/>
                  </a:lnTo>
                  <a:lnTo>
                    <a:pt x="3537" y="1319"/>
                  </a:lnTo>
                  <a:lnTo>
                    <a:pt x="3537" y="1321"/>
                  </a:lnTo>
                  <a:lnTo>
                    <a:pt x="3535" y="1324"/>
                  </a:lnTo>
                  <a:lnTo>
                    <a:pt x="3535" y="1326"/>
                  </a:lnTo>
                  <a:lnTo>
                    <a:pt x="3535" y="1327"/>
                  </a:lnTo>
                  <a:lnTo>
                    <a:pt x="3534" y="1329"/>
                  </a:lnTo>
                  <a:lnTo>
                    <a:pt x="3532" y="1331"/>
                  </a:lnTo>
                  <a:lnTo>
                    <a:pt x="3530" y="1331"/>
                  </a:lnTo>
                  <a:lnTo>
                    <a:pt x="3529" y="1331"/>
                  </a:lnTo>
                  <a:lnTo>
                    <a:pt x="3527" y="1332"/>
                  </a:lnTo>
                  <a:lnTo>
                    <a:pt x="3525" y="1334"/>
                  </a:lnTo>
                  <a:lnTo>
                    <a:pt x="3522" y="1337"/>
                  </a:lnTo>
                  <a:lnTo>
                    <a:pt x="3520" y="1339"/>
                  </a:lnTo>
                  <a:lnTo>
                    <a:pt x="3517" y="1341"/>
                  </a:lnTo>
                  <a:lnTo>
                    <a:pt x="3516" y="1342"/>
                  </a:lnTo>
                  <a:lnTo>
                    <a:pt x="3514" y="1344"/>
                  </a:lnTo>
                  <a:lnTo>
                    <a:pt x="3511" y="1344"/>
                  </a:lnTo>
                  <a:lnTo>
                    <a:pt x="3507" y="1344"/>
                  </a:lnTo>
                  <a:lnTo>
                    <a:pt x="3506" y="1344"/>
                  </a:lnTo>
                  <a:lnTo>
                    <a:pt x="3502" y="1342"/>
                  </a:lnTo>
                  <a:lnTo>
                    <a:pt x="3501" y="1344"/>
                  </a:lnTo>
                  <a:lnTo>
                    <a:pt x="3499" y="1346"/>
                  </a:lnTo>
                  <a:lnTo>
                    <a:pt x="3499" y="1347"/>
                  </a:lnTo>
                  <a:lnTo>
                    <a:pt x="3499" y="1349"/>
                  </a:lnTo>
                  <a:lnTo>
                    <a:pt x="3499" y="1350"/>
                  </a:lnTo>
                  <a:lnTo>
                    <a:pt x="3498" y="1352"/>
                  </a:lnTo>
                  <a:lnTo>
                    <a:pt x="3498" y="1354"/>
                  </a:lnTo>
                  <a:lnTo>
                    <a:pt x="3496" y="1355"/>
                  </a:lnTo>
                  <a:lnTo>
                    <a:pt x="3494" y="1359"/>
                  </a:lnTo>
                  <a:lnTo>
                    <a:pt x="3493" y="1360"/>
                  </a:lnTo>
                  <a:lnTo>
                    <a:pt x="3491" y="1360"/>
                  </a:lnTo>
                  <a:lnTo>
                    <a:pt x="3489" y="1362"/>
                  </a:lnTo>
                  <a:lnTo>
                    <a:pt x="3488" y="1364"/>
                  </a:lnTo>
                  <a:lnTo>
                    <a:pt x="3486" y="1365"/>
                  </a:lnTo>
                  <a:lnTo>
                    <a:pt x="3484" y="1367"/>
                  </a:lnTo>
                  <a:lnTo>
                    <a:pt x="3483" y="1368"/>
                  </a:lnTo>
                  <a:lnTo>
                    <a:pt x="3481" y="1370"/>
                  </a:lnTo>
                  <a:lnTo>
                    <a:pt x="3478" y="1373"/>
                  </a:lnTo>
                  <a:lnTo>
                    <a:pt x="3475" y="1377"/>
                  </a:lnTo>
                  <a:lnTo>
                    <a:pt x="3473" y="1380"/>
                  </a:lnTo>
                  <a:lnTo>
                    <a:pt x="3471" y="1375"/>
                  </a:lnTo>
                  <a:lnTo>
                    <a:pt x="3468" y="1370"/>
                  </a:lnTo>
                  <a:lnTo>
                    <a:pt x="3468" y="1365"/>
                  </a:lnTo>
                  <a:lnTo>
                    <a:pt x="3468" y="1362"/>
                  </a:lnTo>
                  <a:lnTo>
                    <a:pt x="3470" y="1359"/>
                  </a:lnTo>
                  <a:lnTo>
                    <a:pt x="3470" y="1357"/>
                  </a:lnTo>
                  <a:lnTo>
                    <a:pt x="3471" y="1355"/>
                  </a:lnTo>
                  <a:lnTo>
                    <a:pt x="3473" y="1354"/>
                  </a:lnTo>
                  <a:lnTo>
                    <a:pt x="3471" y="1352"/>
                  </a:lnTo>
                  <a:lnTo>
                    <a:pt x="3470" y="1350"/>
                  </a:lnTo>
                  <a:lnTo>
                    <a:pt x="3468" y="1349"/>
                  </a:lnTo>
                  <a:lnTo>
                    <a:pt x="3466" y="1349"/>
                  </a:lnTo>
                  <a:lnTo>
                    <a:pt x="3463" y="1349"/>
                  </a:lnTo>
                  <a:lnTo>
                    <a:pt x="3460" y="1347"/>
                  </a:lnTo>
                  <a:lnTo>
                    <a:pt x="3458" y="1347"/>
                  </a:lnTo>
                  <a:lnTo>
                    <a:pt x="3457" y="1347"/>
                  </a:lnTo>
                  <a:lnTo>
                    <a:pt x="3453" y="1346"/>
                  </a:lnTo>
                  <a:lnTo>
                    <a:pt x="3452" y="1342"/>
                  </a:lnTo>
                  <a:lnTo>
                    <a:pt x="3450" y="1339"/>
                  </a:lnTo>
                  <a:lnTo>
                    <a:pt x="3448" y="1336"/>
                  </a:lnTo>
                  <a:lnTo>
                    <a:pt x="3447" y="1332"/>
                  </a:lnTo>
                  <a:lnTo>
                    <a:pt x="3445" y="1329"/>
                  </a:lnTo>
                  <a:lnTo>
                    <a:pt x="3444" y="1326"/>
                  </a:lnTo>
                  <a:lnTo>
                    <a:pt x="3442" y="1323"/>
                  </a:lnTo>
                  <a:lnTo>
                    <a:pt x="3440" y="1319"/>
                  </a:lnTo>
                  <a:lnTo>
                    <a:pt x="3437" y="1316"/>
                  </a:lnTo>
                  <a:lnTo>
                    <a:pt x="3437" y="1314"/>
                  </a:lnTo>
                  <a:lnTo>
                    <a:pt x="3435" y="1313"/>
                  </a:lnTo>
                  <a:lnTo>
                    <a:pt x="3435" y="1311"/>
                  </a:lnTo>
                  <a:lnTo>
                    <a:pt x="3432" y="1311"/>
                  </a:lnTo>
                  <a:lnTo>
                    <a:pt x="3432" y="1311"/>
                  </a:lnTo>
                  <a:lnTo>
                    <a:pt x="3430" y="1311"/>
                  </a:lnTo>
                  <a:lnTo>
                    <a:pt x="3430" y="1313"/>
                  </a:lnTo>
                  <a:lnTo>
                    <a:pt x="3429" y="1313"/>
                  </a:lnTo>
                  <a:lnTo>
                    <a:pt x="3427" y="1314"/>
                  </a:lnTo>
                  <a:lnTo>
                    <a:pt x="3426" y="1314"/>
                  </a:lnTo>
                  <a:lnTo>
                    <a:pt x="3422" y="1313"/>
                  </a:lnTo>
                  <a:lnTo>
                    <a:pt x="3421" y="1313"/>
                  </a:lnTo>
                  <a:lnTo>
                    <a:pt x="3419" y="1311"/>
                  </a:lnTo>
                  <a:lnTo>
                    <a:pt x="3417" y="1309"/>
                  </a:lnTo>
                  <a:lnTo>
                    <a:pt x="3416" y="1306"/>
                  </a:lnTo>
                  <a:lnTo>
                    <a:pt x="3416" y="1303"/>
                  </a:lnTo>
                  <a:lnTo>
                    <a:pt x="3414" y="1303"/>
                  </a:lnTo>
                  <a:lnTo>
                    <a:pt x="3414" y="1301"/>
                  </a:lnTo>
                  <a:lnTo>
                    <a:pt x="3412" y="1301"/>
                  </a:lnTo>
                  <a:lnTo>
                    <a:pt x="3412" y="1300"/>
                  </a:lnTo>
                  <a:lnTo>
                    <a:pt x="3411" y="1298"/>
                  </a:lnTo>
                  <a:lnTo>
                    <a:pt x="3407" y="1296"/>
                  </a:lnTo>
                  <a:lnTo>
                    <a:pt x="3406" y="1295"/>
                  </a:lnTo>
                  <a:lnTo>
                    <a:pt x="3404" y="1295"/>
                  </a:lnTo>
                  <a:lnTo>
                    <a:pt x="3404" y="1296"/>
                  </a:lnTo>
                  <a:lnTo>
                    <a:pt x="3403" y="1298"/>
                  </a:lnTo>
                  <a:lnTo>
                    <a:pt x="3401" y="1300"/>
                  </a:lnTo>
                  <a:lnTo>
                    <a:pt x="3399" y="1300"/>
                  </a:lnTo>
                  <a:lnTo>
                    <a:pt x="3399" y="1301"/>
                  </a:lnTo>
                  <a:lnTo>
                    <a:pt x="3398" y="1303"/>
                  </a:lnTo>
                  <a:lnTo>
                    <a:pt x="3398" y="1306"/>
                  </a:lnTo>
                  <a:lnTo>
                    <a:pt x="3399" y="1308"/>
                  </a:lnTo>
                  <a:lnTo>
                    <a:pt x="3399" y="1309"/>
                  </a:lnTo>
                  <a:lnTo>
                    <a:pt x="3399" y="1313"/>
                  </a:lnTo>
                  <a:lnTo>
                    <a:pt x="3399" y="1314"/>
                  </a:lnTo>
                  <a:lnTo>
                    <a:pt x="3398" y="1318"/>
                  </a:lnTo>
                  <a:lnTo>
                    <a:pt x="3396" y="1321"/>
                  </a:lnTo>
                  <a:lnTo>
                    <a:pt x="3396" y="1323"/>
                  </a:lnTo>
                  <a:lnTo>
                    <a:pt x="3393" y="1326"/>
                  </a:lnTo>
                  <a:lnTo>
                    <a:pt x="3391" y="1329"/>
                  </a:lnTo>
                  <a:lnTo>
                    <a:pt x="3389" y="1331"/>
                  </a:lnTo>
                  <a:lnTo>
                    <a:pt x="3388" y="1334"/>
                  </a:lnTo>
                  <a:lnTo>
                    <a:pt x="3388" y="1336"/>
                  </a:lnTo>
                  <a:lnTo>
                    <a:pt x="3388" y="1352"/>
                  </a:lnTo>
                  <a:lnTo>
                    <a:pt x="3389" y="1354"/>
                  </a:lnTo>
                  <a:lnTo>
                    <a:pt x="3393" y="1355"/>
                  </a:lnTo>
                  <a:lnTo>
                    <a:pt x="3394" y="1355"/>
                  </a:lnTo>
                  <a:lnTo>
                    <a:pt x="3394" y="1355"/>
                  </a:lnTo>
                  <a:lnTo>
                    <a:pt x="3396" y="1355"/>
                  </a:lnTo>
                  <a:lnTo>
                    <a:pt x="3396" y="1357"/>
                  </a:lnTo>
                  <a:lnTo>
                    <a:pt x="3396" y="1359"/>
                  </a:lnTo>
                  <a:lnTo>
                    <a:pt x="3396" y="1362"/>
                  </a:lnTo>
                  <a:lnTo>
                    <a:pt x="3396" y="1364"/>
                  </a:lnTo>
                  <a:lnTo>
                    <a:pt x="3396" y="1367"/>
                  </a:lnTo>
                  <a:lnTo>
                    <a:pt x="3396" y="1368"/>
                  </a:lnTo>
                  <a:lnTo>
                    <a:pt x="3398" y="1368"/>
                  </a:lnTo>
                  <a:lnTo>
                    <a:pt x="3399" y="1370"/>
                  </a:lnTo>
                  <a:lnTo>
                    <a:pt x="3401" y="1370"/>
                  </a:lnTo>
                  <a:lnTo>
                    <a:pt x="3403" y="1372"/>
                  </a:lnTo>
                  <a:lnTo>
                    <a:pt x="3404" y="1373"/>
                  </a:lnTo>
                  <a:lnTo>
                    <a:pt x="3404" y="1375"/>
                  </a:lnTo>
                  <a:lnTo>
                    <a:pt x="3404" y="1378"/>
                  </a:lnTo>
                  <a:lnTo>
                    <a:pt x="3404" y="1382"/>
                  </a:lnTo>
                  <a:lnTo>
                    <a:pt x="3404" y="1383"/>
                  </a:lnTo>
                  <a:lnTo>
                    <a:pt x="3404" y="1386"/>
                  </a:lnTo>
                  <a:lnTo>
                    <a:pt x="3406" y="1388"/>
                  </a:lnTo>
                  <a:lnTo>
                    <a:pt x="3407" y="1390"/>
                  </a:lnTo>
                  <a:lnTo>
                    <a:pt x="3409" y="1391"/>
                  </a:lnTo>
                  <a:lnTo>
                    <a:pt x="3411" y="1393"/>
                  </a:lnTo>
                  <a:lnTo>
                    <a:pt x="3412" y="1395"/>
                  </a:lnTo>
                  <a:lnTo>
                    <a:pt x="3414" y="1395"/>
                  </a:lnTo>
                  <a:lnTo>
                    <a:pt x="3416" y="1395"/>
                  </a:lnTo>
                  <a:lnTo>
                    <a:pt x="3419" y="1396"/>
                  </a:lnTo>
                  <a:lnTo>
                    <a:pt x="3422" y="1398"/>
                  </a:lnTo>
                  <a:lnTo>
                    <a:pt x="3424" y="1398"/>
                  </a:lnTo>
                  <a:lnTo>
                    <a:pt x="3426" y="1401"/>
                  </a:lnTo>
                  <a:lnTo>
                    <a:pt x="3427" y="1401"/>
                  </a:lnTo>
                  <a:lnTo>
                    <a:pt x="3429" y="1401"/>
                  </a:lnTo>
                  <a:lnTo>
                    <a:pt x="3430" y="1403"/>
                  </a:lnTo>
                  <a:lnTo>
                    <a:pt x="3432" y="1404"/>
                  </a:lnTo>
                  <a:lnTo>
                    <a:pt x="3434" y="1408"/>
                  </a:lnTo>
                  <a:lnTo>
                    <a:pt x="3437" y="1408"/>
                  </a:lnTo>
                  <a:lnTo>
                    <a:pt x="3440" y="1408"/>
                  </a:lnTo>
                  <a:lnTo>
                    <a:pt x="3444" y="1408"/>
                  </a:lnTo>
                  <a:lnTo>
                    <a:pt x="3444" y="1414"/>
                  </a:lnTo>
                  <a:lnTo>
                    <a:pt x="3444" y="1416"/>
                  </a:lnTo>
                  <a:lnTo>
                    <a:pt x="3445" y="1419"/>
                  </a:lnTo>
                  <a:lnTo>
                    <a:pt x="3445" y="1421"/>
                  </a:lnTo>
                  <a:lnTo>
                    <a:pt x="3445" y="1422"/>
                  </a:lnTo>
                  <a:lnTo>
                    <a:pt x="3445" y="1424"/>
                  </a:lnTo>
                  <a:lnTo>
                    <a:pt x="3445" y="1427"/>
                  </a:lnTo>
                  <a:lnTo>
                    <a:pt x="3445" y="1431"/>
                  </a:lnTo>
                  <a:lnTo>
                    <a:pt x="3445" y="1434"/>
                  </a:lnTo>
                  <a:lnTo>
                    <a:pt x="3445" y="1437"/>
                  </a:lnTo>
                  <a:lnTo>
                    <a:pt x="3447" y="1439"/>
                  </a:lnTo>
                  <a:lnTo>
                    <a:pt x="3447" y="1439"/>
                  </a:lnTo>
                  <a:lnTo>
                    <a:pt x="3448" y="1440"/>
                  </a:lnTo>
                  <a:lnTo>
                    <a:pt x="3450" y="1442"/>
                  </a:lnTo>
                  <a:lnTo>
                    <a:pt x="3450" y="1444"/>
                  </a:lnTo>
                  <a:lnTo>
                    <a:pt x="3450" y="1445"/>
                  </a:lnTo>
                  <a:lnTo>
                    <a:pt x="3452" y="1447"/>
                  </a:lnTo>
                  <a:lnTo>
                    <a:pt x="3452" y="1450"/>
                  </a:lnTo>
                  <a:lnTo>
                    <a:pt x="3452" y="1454"/>
                  </a:lnTo>
                  <a:lnTo>
                    <a:pt x="3452" y="1457"/>
                  </a:lnTo>
                  <a:lnTo>
                    <a:pt x="3452" y="1458"/>
                  </a:lnTo>
                  <a:lnTo>
                    <a:pt x="3452" y="1460"/>
                  </a:lnTo>
                  <a:lnTo>
                    <a:pt x="3452" y="1463"/>
                  </a:lnTo>
                  <a:lnTo>
                    <a:pt x="3452" y="1467"/>
                  </a:lnTo>
                  <a:lnTo>
                    <a:pt x="3453" y="1470"/>
                  </a:lnTo>
                  <a:lnTo>
                    <a:pt x="3455" y="1473"/>
                  </a:lnTo>
                  <a:lnTo>
                    <a:pt x="3457" y="1473"/>
                  </a:lnTo>
                  <a:lnTo>
                    <a:pt x="3458" y="1473"/>
                  </a:lnTo>
                  <a:lnTo>
                    <a:pt x="3458" y="1473"/>
                  </a:lnTo>
                  <a:lnTo>
                    <a:pt x="3460" y="1475"/>
                  </a:lnTo>
                  <a:lnTo>
                    <a:pt x="3460" y="1476"/>
                  </a:lnTo>
                  <a:lnTo>
                    <a:pt x="3463" y="1480"/>
                  </a:lnTo>
                  <a:lnTo>
                    <a:pt x="3465" y="1483"/>
                  </a:lnTo>
                  <a:lnTo>
                    <a:pt x="3463" y="1483"/>
                  </a:lnTo>
                  <a:lnTo>
                    <a:pt x="3463" y="1485"/>
                  </a:lnTo>
                  <a:lnTo>
                    <a:pt x="3462" y="1485"/>
                  </a:lnTo>
                  <a:lnTo>
                    <a:pt x="3460" y="1485"/>
                  </a:lnTo>
                  <a:lnTo>
                    <a:pt x="3457" y="1485"/>
                  </a:lnTo>
                  <a:lnTo>
                    <a:pt x="3453" y="1483"/>
                  </a:lnTo>
                  <a:lnTo>
                    <a:pt x="3452" y="1483"/>
                  </a:lnTo>
                  <a:lnTo>
                    <a:pt x="3450" y="1481"/>
                  </a:lnTo>
                  <a:lnTo>
                    <a:pt x="3447" y="1481"/>
                  </a:lnTo>
                  <a:lnTo>
                    <a:pt x="3445" y="1481"/>
                  </a:lnTo>
                  <a:lnTo>
                    <a:pt x="3444" y="1481"/>
                  </a:lnTo>
                  <a:lnTo>
                    <a:pt x="3444" y="1480"/>
                  </a:lnTo>
                  <a:lnTo>
                    <a:pt x="3442" y="1478"/>
                  </a:lnTo>
                  <a:lnTo>
                    <a:pt x="3442" y="1475"/>
                  </a:lnTo>
                  <a:lnTo>
                    <a:pt x="3440" y="1473"/>
                  </a:lnTo>
                  <a:lnTo>
                    <a:pt x="3439" y="1472"/>
                  </a:lnTo>
                  <a:lnTo>
                    <a:pt x="3435" y="1470"/>
                  </a:lnTo>
                  <a:lnTo>
                    <a:pt x="3432" y="1468"/>
                  </a:lnTo>
                  <a:lnTo>
                    <a:pt x="3429" y="1467"/>
                  </a:lnTo>
                  <a:lnTo>
                    <a:pt x="3426" y="1465"/>
                  </a:lnTo>
                  <a:lnTo>
                    <a:pt x="3422" y="1462"/>
                  </a:lnTo>
                  <a:lnTo>
                    <a:pt x="3419" y="1462"/>
                  </a:lnTo>
                  <a:lnTo>
                    <a:pt x="3417" y="1460"/>
                  </a:lnTo>
                  <a:lnTo>
                    <a:pt x="3416" y="1458"/>
                  </a:lnTo>
                  <a:lnTo>
                    <a:pt x="3414" y="1457"/>
                  </a:lnTo>
                  <a:lnTo>
                    <a:pt x="3412" y="1455"/>
                  </a:lnTo>
                  <a:lnTo>
                    <a:pt x="3412" y="1452"/>
                  </a:lnTo>
                  <a:lnTo>
                    <a:pt x="3412" y="1450"/>
                  </a:lnTo>
                  <a:lnTo>
                    <a:pt x="3411" y="1449"/>
                  </a:lnTo>
                  <a:lnTo>
                    <a:pt x="3411" y="1447"/>
                  </a:lnTo>
                  <a:lnTo>
                    <a:pt x="3411" y="1431"/>
                  </a:lnTo>
                  <a:lnTo>
                    <a:pt x="3411" y="1427"/>
                  </a:lnTo>
                  <a:lnTo>
                    <a:pt x="3409" y="1426"/>
                  </a:lnTo>
                  <a:lnTo>
                    <a:pt x="3409" y="1422"/>
                  </a:lnTo>
                  <a:lnTo>
                    <a:pt x="3407" y="1422"/>
                  </a:lnTo>
                  <a:lnTo>
                    <a:pt x="3406" y="1421"/>
                  </a:lnTo>
                  <a:lnTo>
                    <a:pt x="3406" y="1421"/>
                  </a:lnTo>
                  <a:lnTo>
                    <a:pt x="3404" y="1418"/>
                  </a:lnTo>
                  <a:lnTo>
                    <a:pt x="3404" y="1416"/>
                  </a:lnTo>
                  <a:lnTo>
                    <a:pt x="3403" y="1413"/>
                  </a:lnTo>
                  <a:lnTo>
                    <a:pt x="3401" y="1409"/>
                  </a:lnTo>
                  <a:lnTo>
                    <a:pt x="3399" y="1406"/>
                  </a:lnTo>
                  <a:lnTo>
                    <a:pt x="3399" y="1403"/>
                  </a:lnTo>
                  <a:lnTo>
                    <a:pt x="3399" y="1400"/>
                  </a:lnTo>
                  <a:lnTo>
                    <a:pt x="3399" y="1396"/>
                  </a:lnTo>
                  <a:lnTo>
                    <a:pt x="3398" y="1395"/>
                  </a:lnTo>
                  <a:lnTo>
                    <a:pt x="3398" y="1395"/>
                  </a:lnTo>
                  <a:lnTo>
                    <a:pt x="3396" y="1393"/>
                  </a:lnTo>
                  <a:lnTo>
                    <a:pt x="3396" y="1391"/>
                  </a:lnTo>
                  <a:lnTo>
                    <a:pt x="3394" y="1390"/>
                  </a:lnTo>
                  <a:lnTo>
                    <a:pt x="3393" y="1390"/>
                  </a:lnTo>
                  <a:lnTo>
                    <a:pt x="3391" y="1390"/>
                  </a:lnTo>
                  <a:lnTo>
                    <a:pt x="3388" y="1386"/>
                  </a:lnTo>
                  <a:lnTo>
                    <a:pt x="3385" y="1383"/>
                  </a:lnTo>
                  <a:lnTo>
                    <a:pt x="3383" y="1382"/>
                  </a:lnTo>
                  <a:lnTo>
                    <a:pt x="3381" y="1380"/>
                  </a:lnTo>
                  <a:lnTo>
                    <a:pt x="3380" y="1378"/>
                  </a:lnTo>
                  <a:lnTo>
                    <a:pt x="3378" y="1377"/>
                  </a:lnTo>
                  <a:lnTo>
                    <a:pt x="3376" y="1377"/>
                  </a:lnTo>
                  <a:lnTo>
                    <a:pt x="3375" y="1377"/>
                  </a:lnTo>
                  <a:lnTo>
                    <a:pt x="3373" y="1375"/>
                  </a:lnTo>
                  <a:lnTo>
                    <a:pt x="3371" y="1373"/>
                  </a:lnTo>
                  <a:lnTo>
                    <a:pt x="3371" y="1372"/>
                  </a:lnTo>
                  <a:lnTo>
                    <a:pt x="3370" y="1370"/>
                  </a:lnTo>
                  <a:lnTo>
                    <a:pt x="3370" y="1367"/>
                  </a:lnTo>
                  <a:lnTo>
                    <a:pt x="3370" y="1364"/>
                  </a:lnTo>
                  <a:lnTo>
                    <a:pt x="3370" y="1362"/>
                  </a:lnTo>
                  <a:lnTo>
                    <a:pt x="3370" y="1359"/>
                  </a:lnTo>
                  <a:lnTo>
                    <a:pt x="3371" y="1355"/>
                  </a:lnTo>
                  <a:lnTo>
                    <a:pt x="3371" y="1352"/>
                  </a:lnTo>
                  <a:lnTo>
                    <a:pt x="3371" y="1349"/>
                  </a:lnTo>
                  <a:lnTo>
                    <a:pt x="3371" y="1346"/>
                  </a:lnTo>
                  <a:lnTo>
                    <a:pt x="3371" y="1342"/>
                  </a:lnTo>
                  <a:lnTo>
                    <a:pt x="3371" y="1339"/>
                  </a:lnTo>
                  <a:lnTo>
                    <a:pt x="3371" y="1337"/>
                  </a:lnTo>
                  <a:lnTo>
                    <a:pt x="3373" y="1336"/>
                  </a:lnTo>
                  <a:lnTo>
                    <a:pt x="3373" y="1334"/>
                  </a:lnTo>
                  <a:lnTo>
                    <a:pt x="3375" y="1332"/>
                  </a:lnTo>
                  <a:lnTo>
                    <a:pt x="3376" y="1332"/>
                  </a:lnTo>
                  <a:lnTo>
                    <a:pt x="3380" y="1331"/>
                  </a:lnTo>
                  <a:lnTo>
                    <a:pt x="3383" y="1329"/>
                  </a:lnTo>
                  <a:lnTo>
                    <a:pt x="3385" y="1327"/>
                  </a:lnTo>
                  <a:lnTo>
                    <a:pt x="3385" y="1324"/>
                  </a:lnTo>
                  <a:lnTo>
                    <a:pt x="3385" y="1323"/>
                  </a:lnTo>
                  <a:lnTo>
                    <a:pt x="3383" y="1319"/>
                  </a:lnTo>
                  <a:lnTo>
                    <a:pt x="3383" y="1318"/>
                  </a:lnTo>
                  <a:lnTo>
                    <a:pt x="3383" y="1316"/>
                  </a:lnTo>
                  <a:lnTo>
                    <a:pt x="3383" y="1314"/>
                  </a:lnTo>
                  <a:lnTo>
                    <a:pt x="3385" y="1311"/>
                  </a:lnTo>
                  <a:lnTo>
                    <a:pt x="3383" y="1309"/>
                  </a:lnTo>
                  <a:lnTo>
                    <a:pt x="3383" y="1306"/>
                  </a:lnTo>
                  <a:lnTo>
                    <a:pt x="3381" y="1306"/>
                  </a:lnTo>
                  <a:lnTo>
                    <a:pt x="3380" y="1305"/>
                  </a:lnTo>
                  <a:lnTo>
                    <a:pt x="3376" y="1301"/>
                  </a:lnTo>
                  <a:lnTo>
                    <a:pt x="3375" y="1298"/>
                  </a:lnTo>
                  <a:lnTo>
                    <a:pt x="3373" y="1296"/>
                  </a:lnTo>
                  <a:lnTo>
                    <a:pt x="3371" y="1296"/>
                  </a:lnTo>
                  <a:lnTo>
                    <a:pt x="3370" y="1293"/>
                  </a:lnTo>
                  <a:lnTo>
                    <a:pt x="3368" y="1291"/>
                  </a:lnTo>
                  <a:lnTo>
                    <a:pt x="3368" y="1290"/>
                  </a:lnTo>
                  <a:lnTo>
                    <a:pt x="3370" y="1287"/>
                  </a:lnTo>
                  <a:lnTo>
                    <a:pt x="3371" y="1283"/>
                  </a:lnTo>
                  <a:lnTo>
                    <a:pt x="3373" y="1282"/>
                  </a:lnTo>
                  <a:lnTo>
                    <a:pt x="3373" y="1278"/>
                  </a:lnTo>
                  <a:lnTo>
                    <a:pt x="3373" y="1275"/>
                  </a:lnTo>
                  <a:lnTo>
                    <a:pt x="3371" y="1275"/>
                  </a:lnTo>
                  <a:lnTo>
                    <a:pt x="3371" y="1273"/>
                  </a:lnTo>
                  <a:lnTo>
                    <a:pt x="3370" y="1273"/>
                  </a:lnTo>
                  <a:lnTo>
                    <a:pt x="3368" y="1272"/>
                  </a:lnTo>
                  <a:lnTo>
                    <a:pt x="3368" y="1270"/>
                  </a:lnTo>
                  <a:lnTo>
                    <a:pt x="3367" y="1267"/>
                  </a:lnTo>
                  <a:lnTo>
                    <a:pt x="3367" y="1264"/>
                  </a:lnTo>
                  <a:lnTo>
                    <a:pt x="3365" y="1260"/>
                  </a:lnTo>
                  <a:lnTo>
                    <a:pt x="3365" y="1257"/>
                  </a:lnTo>
                  <a:lnTo>
                    <a:pt x="3363" y="1254"/>
                  </a:lnTo>
                  <a:lnTo>
                    <a:pt x="3362" y="1251"/>
                  </a:lnTo>
                  <a:lnTo>
                    <a:pt x="3362" y="1249"/>
                  </a:lnTo>
                  <a:lnTo>
                    <a:pt x="3360" y="1247"/>
                  </a:lnTo>
                  <a:lnTo>
                    <a:pt x="3360" y="1246"/>
                  </a:lnTo>
                  <a:lnTo>
                    <a:pt x="3358" y="1244"/>
                  </a:lnTo>
                  <a:lnTo>
                    <a:pt x="3357" y="1242"/>
                  </a:lnTo>
                  <a:lnTo>
                    <a:pt x="3353" y="1241"/>
                  </a:lnTo>
                  <a:lnTo>
                    <a:pt x="3350" y="1241"/>
                  </a:lnTo>
                  <a:lnTo>
                    <a:pt x="3349" y="1242"/>
                  </a:lnTo>
                  <a:lnTo>
                    <a:pt x="3347" y="1242"/>
                  </a:lnTo>
                  <a:lnTo>
                    <a:pt x="3347" y="1244"/>
                  </a:lnTo>
                  <a:lnTo>
                    <a:pt x="3347" y="1251"/>
                  </a:lnTo>
                  <a:lnTo>
                    <a:pt x="3344" y="1251"/>
                  </a:lnTo>
                  <a:lnTo>
                    <a:pt x="3340" y="1252"/>
                  </a:lnTo>
                  <a:lnTo>
                    <a:pt x="3339" y="1252"/>
                  </a:lnTo>
                  <a:lnTo>
                    <a:pt x="3337" y="1254"/>
                  </a:lnTo>
                  <a:lnTo>
                    <a:pt x="3335" y="1254"/>
                  </a:lnTo>
                  <a:lnTo>
                    <a:pt x="3334" y="1254"/>
                  </a:lnTo>
                  <a:lnTo>
                    <a:pt x="3334" y="1255"/>
                  </a:lnTo>
                  <a:lnTo>
                    <a:pt x="3332" y="1255"/>
                  </a:lnTo>
                  <a:lnTo>
                    <a:pt x="3332" y="1257"/>
                  </a:lnTo>
                  <a:lnTo>
                    <a:pt x="3331" y="1257"/>
                  </a:lnTo>
                  <a:lnTo>
                    <a:pt x="3329" y="1257"/>
                  </a:lnTo>
                  <a:lnTo>
                    <a:pt x="3326" y="1257"/>
                  </a:lnTo>
                  <a:lnTo>
                    <a:pt x="3322" y="1257"/>
                  </a:lnTo>
                  <a:lnTo>
                    <a:pt x="3319" y="1257"/>
                  </a:lnTo>
                  <a:lnTo>
                    <a:pt x="3317" y="1255"/>
                  </a:lnTo>
                  <a:lnTo>
                    <a:pt x="3316" y="1255"/>
                  </a:lnTo>
                  <a:lnTo>
                    <a:pt x="3313" y="1252"/>
                  </a:lnTo>
                  <a:lnTo>
                    <a:pt x="3311" y="1249"/>
                  </a:lnTo>
                  <a:lnTo>
                    <a:pt x="3311" y="1244"/>
                  </a:lnTo>
                  <a:lnTo>
                    <a:pt x="3309" y="1239"/>
                  </a:lnTo>
                  <a:lnTo>
                    <a:pt x="3309" y="1236"/>
                  </a:lnTo>
                  <a:lnTo>
                    <a:pt x="3311" y="1234"/>
                  </a:lnTo>
                  <a:lnTo>
                    <a:pt x="3311" y="1231"/>
                  </a:lnTo>
                  <a:lnTo>
                    <a:pt x="3313" y="1229"/>
                  </a:lnTo>
                  <a:lnTo>
                    <a:pt x="3313" y="1228"/>
                  </a:lnTo>
                  <a:lnTo>
                    <a:pt x="3313" y="1224"/>
                  </a:lnTo>
                  <a:lnTo>
                    <a:pt x="3313" y="1221"/>
                  </a:lnTo>
                  <a:lnTo>
                    <a:pt x="3314" y="1219"/>
                  </a:lnTo>
                  <a:lnTo>
                    <a:pt x="3313" y="1218"/>
                  </a:lnTo>
                  <a:lnTo>
                    <a:pt x="3313" y="1218"/>
                  </a:lnTo>
                  <a:lnTo>
                    <a:pt x="3311" y="1218"/>
                  </a:lnTo>
                  <a:lnTo>
                    <a:pt x="3309" y="1216"/>
                  </a:lnTo>
                  <a:lnTo>
                    <a:pt x="3309" y="1216"/>
                  </a:lnTo>
                  <a:lnTo>
                    <a:pt x="3308" y="1216"/>
                  </a:lnTo>
                  <a:lnTo>
                    <a:pt x="3304" y="1216"/>
                  </a:lnTo>
                  <a:lnTo>
                    <a:pt x="3301" y="1216"/>
                  </a:lnTo>
                  <a:lnTo>
                    <a:pt x="3301" y="1216"/>
                  </a:lnTo>
                  <a:lnTo>
                    <a:pt x="3301" y="1213"/>
                  </a:lnTo>
                  <a:lnTo>
                    <a:pt x="3301" y="1210"/>
                  </a:lnTo>
                  <a:lnTo>
                    <a:pt x="3301" y="1208"/>
                  </a:lnTo>
                  <a:lnTo>
                    <a:pt x="3301" y="1206"/>
                  </a:lnTo>
                  <a:lnTo>
                    <a:pt x="3301" y="1203"/>
                  </a:lnTo>
                  <a:lnTo>
                    <a:pt x="3301" y="1203"/>
                  </a:lnTo>
                  <a:lnTo>
                    <a:pt x="3299" y="1201"/>
                  </a:lnTo>
                  <a:lnTo>
                    <a:pt x="3299" y="1200"/>
                  </a:lnTo>
                  <a:lnTo>
                    <a:pt x="3296" y="1198"/>
                  </a:lnTo>
                  <a:lnTo>
                    <a:pt x="3295" y="1197"/>
                  </a:lnTo>
                  <a:lnTo>
                    <a:pt x="3293" y="1195"/>
                  </a:lnTo>
                  <a:lnTo>
                    <a:pt x="3291" y="1193"/>
                  </a:lnTo>
                  <a:lnTo>
                    <a:pt x="3290" y="1192"/>
                  </a:lnTo>
                  <a:lnTo>
                    <a:pt x="3288" y="1190"/>
                  </a:lnTo>
                  <a:lnTo>
                    <a:pt x="3286" y="1188"/>
                  </a:lnTo>
                  <a:lnTo>
                    <a:pt x="3286" y="1187"/>
                  </a:lnTo>
                  <a:lnTo>
                    <a:pt x="3285" y="1187"/>
                  </a:lnTo>
                  <a:lnTo>
                    <a:pt x="3285" y="1187"/>
                  </a:lnTo>
                  <a:lnTo>
                    <a:pt x="3283" y="1185"/>
                  </a:lnTo>
                  <a:lnTo>
                    <a:pt x="3281" y="1182"/>
                  </a:lnTo>
                  <a:lnTo>
                    <a:pt x="3281" y="1180"/>
                  </a:lnTo>
                  <a:lnTo>
                    <a:pt x="3280" y="1179"/>
                  </a:lnTo>
                  <a:lnTo>
                    <a:pt x="3280" y="1175"/>
                  </a:lnTo>
                  <a:lnTo>
                    <a:pt x="3281" y="1174"/>
                  </a:lnTo>
                  <a:lnTo>
                    <a:pt x="3280" y="1169"/>
                  </a:lnTo>
                  <a:lnTo>
                    <a:pt x="3278" y="1165"/>
                  </a:lnTo>
                  <a:lnTo>
                    <a:pt x="3278" y="1164"/>
                  </a:lnTo>
                  <a:lnTo>
                    <a:pt x="3277" y="1162"/>
                  </a:lnTo>
                  <a:lnTo>
                    <a:pt x="3277" y="1162"/>
                  </a:lnTo>
                  <a:lnTo>
                    <a:pt x="3275" y="1162"/>
                  </a:lnTo>
                  <a:lnTo>
                    <a:pt x="3273" y="1161"/>
                  </a:lnTo>
                  <a:lnTo>
                    <a:pt x="3272" y="1157"/>
                  </a:lnTo>
                  <a:lnTo>
                    <a:pt x="3272" y="1156"/>
                  </a:lnTo>
                  <a:lnTo>
                    <a:pt x="3272" y="1156"/>
                  </a:lnTo>
                  <a:lnTo>
                    <a:pt x="3270" y="1152"/>
                  </a:lnTo>
                  <a:lnTo>
                    <a:pt x="3268" y="1151"/>
                  </a:lnTo>
                  <a:lnTo>
                    <a:pt x="3267" y="1152"/>
                  </a:lnTo>
                  <a:lnTo>
                    <a:pt x="3267" y="1152"/>
                  </a:lnTo>
                  <a:lnTo>
                    <a:pt x="3263" y="1151"/>
                  </a:lnTo>
                  <a:lnTo>
                    <a:pt x="3260" y="1151"/>
                  </a:lnTo>
                  <a:lnTo>
                    <a:pt x="3260" y="1161"/>
                  </a:lnTo>
                  <a:lnTo>
                    <a:pt x="3245" y="1161"/>
                  </a:lnTo>
                  <a:lnTo>
                    <a:pt x="3244" y="1162"/>
                  </a:lnTo>
                  <a:lnTo>
                    <a:pt x="3244" y="1164"/>
                  </a:lnTo>
                  <a:lnTo>
                    <a:pt x="3241" y="1165"/>
                  </a:lnTo>
                  <a:lnTo>
                    <a:pt x="3239" y="1167"/>
                  </a:lnTo>
                  <a:lnTo>
                    <a:pt x="3237" y="1167"/>
                  </a:lnTo>
                  <a:lnTo>
                    <a:pt x="3236" y="1167"/>
                  </a:lnTo>
                  <a:lnTo>
                    <a:pt x="3236" y="1169"/>
                  </a:lnTo>
                  <a:lnTo>
                    <a:pt x="3234" y="1170"/>
                  </a:lnTo>
                  <a:lnTo>
                    <a:pt x="3232" y="1170"/>
                  </a:lnTo>
                  <a:lnTo>
                    <a:pt x="3231" y="1170"/>
                  </a:lnTo>
                  <a:lnTo>
                    <a:pt x="3229" y="1170"/>
                  </a:lnTo>
                  <a:lnTo>
                    <a:pt x="3229" y="1172"/>
                  </a:lnTo>
                  <a:lnTo>
                    <a:pt x="3227" y="1172"/>
                  </a:lnTo>
                  <a:lnTo>
                    <a:pt x="3226" y="1172"/>
                  </a:lnTo>
                  <a:lnTo>
                    <a:pt x="3224" y="1172"/>
                  </a:lnTo>
                  <a:lnTo>
                    <a:pt x="3221" y="1172"/>
                  </a:lnTo>
                  <a:lnTo>
                    <a:pt x="3219" y="1170"/>
                  </a:lnTo>
                  <a:lnTo>
                    <a:pt x="3218" y="1170"/>
                  </a:lnTo>
                  <a:lnTo>
                    <a:pt x="3203" y="1170"/>
                  </a:lnTo>
                  <a:lnTo>
                    <a:pt x="3203" y="1174"/>
                  </a:lnTo>
                  <a:lnTo>
                    <a:pt x="3203" y="1177"/>
                  </a:lnTo>
                  <a:lnTo>
                    <a:pt x="3203" y="1180"/>
                  </a:lnTo>
                  <a:lnTo>
                    <a:pt x="3201" y="1185"/>
                  </a:lnTo>
                  <a:lnTo>
                    <a:pt x="3200" y="1188"/>
                  </a:lnTo>
                  <a:lnTo>
                    <a:pt x="3200" y="1190"/>
                  </a:lnTo>
                  <a:lnTo>
                    <a:pt x="3198" y="1192"/>
                  </a:lnTo>
                  <a:lnTo>
                    <a:pt x="3195" y="1193"/>
                  </a:lnTo>
                  <a:lnTo>
                    <a:pt x="3191" y="1193"/>
                  </a:lnTo>
                  <a:lnTo>
                    <a:pt x="3188" y="1193"/>
                  </a:lnTo>
                  <a:lnTo>
                    <a:pt x="3185" y="1195"/>
                  </a:lnTo>
                  <a:lnTo>
                    <a:pt x="3183" y="1198"/>
                  </a:lnTo>
                  <a:lnTo>
                    <a:pt x="3183" y="1198"/>
                  </a:lnTo>
                  <a:lnTo>
                    <a:pt x="3183" y="1200"/>
                  </a:lnTo>
                  <a:lnTo>
                    <a:pt x="3183" y="1200"/>
                  </a:lnTo>
                  <a:lnTo>
                    <a:pt x="3182" y="1201"/>
                  </a:lnTo>
                  <a:lnTo>
                    <a:pt x="3180" y="1203"/>
                  </a:lnTo>
                  <a:lnTo>
                    <a:pt x="3178" y="1203"/>
                  </a:lnTo>
                  <a:lnTo>
                    <a:pt x="3177" y="1203"/>
                  </a:lnTo>
                  <a:lnTo>
                    <a:pt x="3175" y="1203"/>
                  </a:lnTo>
                  <a:lnTo>
                    <a:pt x="3173" y="1203"/>
                  </a:lnTo>
                  <a:lnTo>
                    <a:pt x="3172" y="1205"/>
                  </a:lnTo>
                  <a:lnTo>
                    <a:pt x="3172" y="1206"/>
                  </a:lnTo>
                  <a:lnTo>
                    <a:pt x="3170" y="1210"/>
                  </a:lnTo>
                  <a:lnTo>
                    <a:pt x="3169" y="1211"/>
                  </a:lnTo>
                  <a:lnTo>
                    <a:pt x="3169" y="1213"/>
                  </a:lnTo>
                  <a:lnTo>
                    <a:pt x="3165" y="1215"/>
                  </a:lnTo>
                  <a:lnTo>
                    <a:pt x="3162" y="1216"/>
                  </a:lnTo>
                  <a:lnTo>
                    <a:pt x="3160" y="1216"/>
                  </a:lnTo>
                  <a:lnTo>
                    <a:pt x="3159" y="1218"/>
                  </a:lnTo>
                  <a:lnTo>
                    <a:pt x="3159" y="1219"/>
                  </a:lnTo>
                  <a:lnTo>
                    <a:pt x="3157" y="1221"/>
                  </a:lnTo>
                  <a:lnTo>
                    <a:pt x="3155" y="1223"/>
                  </a:lnTo>
                  <a:lnTo>
                    <a:pt x="3154" y="1224"/>
                  </a:lnTo>
                  <a:lnTo>
                    <a:pt x="3152" y="1228"/>
                  </a:lnTo>
                  <a:lnTo>
                    <a:pt x="3151" y="1231"/>
                  </a:lnTo>
                  <a:lnTo>
                    <a:pt x="3149" y="1233"/>
                  </a:lnTo>
                  <a:lnTo>
                    <a:pt x="3147" y="1234"/>
                  </a:lnTo>
                  <a:lnTo>
                    <a:pt x="3147" y="1234"/>
                  </a:lnTo>
                  <a:lnTo>
                    <a:pt x="3146" y="1236"/>
                  </a:lnTo>
                  <a:lnTo>
                    <a:pt x="3142" y="1237"/>
                  </a:lnTo>
                  <a:lnTo>
                    <a:pt x="3141" y="1237"/>
                  </a:lnTo>
                  <a:lnTo>
                    <a:pt x="3139" y="1239"/>
                  </a:lnTo>
                  <a:lnTo>
                    <a:pt x="3137" y="1241"/>
                  </a:lnTo>
                  <a:lnTo>
                    <a:pt x="3136" y="1242"/>
                  </a:lnTo>
                  <a:lnTo>
                    <a:pt x="3134" y="1242"/>
                  </a:lnTo>
                  <a:lnTo>
                    <a:pt x="3133" y="1242"/>
                  </a:lnTo>
                  <a:lnTo>
                    <a:pt x="3131" y="1244"/>
                  </a:lnTo>
                  <a:lnTo>
                    <a:pt x="3129" y="1244"/>
                  </a:lnTo>
                  <a:lnTo>
                    <a:pt x="3128" y="1246"/>
                  </a:lnTo>
                  <a:lnTo>
                    <a:pt x="3128" y="1247"/>
                  </a:lnTo>
                  <a:lnTo>
                    <a:pt x="3126" y="1251"/>
                  </a:lnTo>
                  <a:lnTo>
                    <a:pt x="3124" y="1252"/>
                  </a:lnTo>
                  <a:lnTo>
                    <a:pt x="3124" y="1254"/>
                  </a:lnTo>
                  <a:lnTo>
                    <a:pt x="3123" y="1257"/>
                  </a:lnTo>
                  <a:lnTo>
                    <a:pt x="3119" y="1257"/>
                  </a:lnTo>
                  <a:lnTo>
                    <a:pt x="3118" y="1259"/>
                  </a:lnTo>
                  <a:lnTo>
                    <a:pt x="3113" y="1259"/>
                  </a:lnTo>
                  <a:lnTo>
                    <a:pt x="3110" y="1257"/>
                  </a:lnTo>
                  <a:lnTo>
                    <a:pt x="3106" y="1257"/>
                  </a:lnTo>
                  <a:lnTo>
                    <a:pt x="3105" y="1259"/>
                  </a:lnTo>
                  <a:lnTo>
                    <a:pt x="3103" y="1260"/>
                  </a:lnTo>
                  <a:lnTo>
                    <a:pt x="3103" y="1262"/>
                  </a:lnTo>
                  <a:lnTo>
                    <a:pt x="3101" y="1264"/>
                  </a:lnTo>
                  <a:lnTo>
                    <a:pt x="3101" y="1265"/>
                  </a:lnTo>
                  <a:lnTo>
                    <a:pt x="3101" y="1272"/>
                  </a:lnTo>
                  <a:lnTo>
                    <a:pt x="3101" y="1278"/>
                  </a:lnTo>
                  <a:lnTo>
                    <a:pt x="3101" y="1296"/>
                  </a:lnTo>
                  <a:lnTo>
                    <a:pt x="3101" y="1298"/>
                  </a:lnTo>
                  <a:lnTo>
                    <a:pt x="3101" y="1298"/>
                  </a:lnTo>
                  <a:lnTo>
                    <a:pt x="3101" y="1301"/>
                  </a:lnTo>
                  <a:lnTo>
                    <a:pt x="3101" y="1305"/>
                  </a:lnTo>
                  <a:lnTo>
                    <a:pt x="3101" y="1308"/>
                  </a:lnTo>
                  <a:lnTo>
                    <a:pt x="3101" y="1311"/>
                  </a:lnTo>
                  <a:lnTo>
                    <a:pt x="3101" y="1314"/>
                  </a:lnTo>
                  <a:lnTo>
                    <a:pt x="3100" y="1318"/>
                  </a:lnTo>
                  <a:lnTo>
                    <a:pt x="3100" y="1321"/>
                  </a:lnTo>
                  <a:lnTo>
                    <a:pt x="3098" y="1324"/>
                  </a:lnTo>
                  <a:lnTo>
                    <a:pt x="3096" y="1326"/>
                  </a:lnTo>
                  <a:lnTo>
                    <a:pt x="3095" y="1327"/>
                  </a:lnTo>
                  <a:lnTo>
                    <a:pt x="3095" y="1329"/>
                  </a:lnTo>
                  <a:lnTo>
                    <a:pt x="3096" y="1332"/>
                  </a:lnTo>
                  <a:lnTo>
                    <a:pt x="3096" y="1336"/>
                  </a:lnTo>
                  <a:lnTo>
                    <a:pt x="3095" y="1337"/>
                  </a:lnTo>
                  <a:lnTo>
                    <a:pt x="3095" y="1339"/>
                  </a:lnTo>
                  <a:lnTo>
                    <a:pt x="3093" y="1341"/>
                  </a:lnTo>
                  <a:lnTo>
                    <a:pt x="3092" y="1342"/>
                  </a:lnTo>
                  <a:lnTo>
                    <a:pt x="3092" y="1344"/>
                  </a:lnTo>
                  <a:lnTo>
                    <a:pt x="3092" y="1346"/>
                  </a:lnTo>
                  <a:lnTo>
                    <a:pt x="3090" y="1347"/>
                  </a:lnTo>
                  <a:lnTo>
                    <a:pt x="3090" y="1347"/>
                  </a:lnTo>
                  <a:lnTo>
                    <a:pt x="3088" y="1349"/>
                  </a:lnTo>
                  <a:lnTo>
                    <a:pt x="3088" y="1349"/>
                  </a:lnTo>
                  <a:lnTo>
                    <a:pt x="3087" y="1350"/>
                  </a:lnTo>
                  <a:lnTo>
                    <a:pt x="3085" y="1352"/>
                  </a:lnTo>
                  <a:lnTo>
                    <a:pt x="3082" y="1354"/>
                  </a:lnTo>
                  <a:lnTo>
                    <a:pt x="3080" y="1354"/>
                  </a:lnTo>
                  <a:lnTo>
                    <a:pt x="3078" y="1354"/>
                  </a:lnTo>
                  <a:lnTo>
                    <a:pt x="3077" y="1354"/>
                  </a:lnTo>
                  <a:lnTo>
                    <a:pt x="3077" y="1355"/>
                  </a:lnTo>
                  <a:lnTo>
                    <a:pt x="3077" y="1357"/>
                  </a:lnTo>
                  <a:lnTo>
                    <a:pt x="3074" y="1360"/>
                  </a:lnTo>
                  <a:lnTo>
                    <a:pt x="3070" y="1365"/>
                  </a:lnTo>
                  <a:lnTo>
                    <a:pt x="3070" y="1367"/>
                  </a:lnTo>
                  <a:lnTo>
                    <a:pt x="3069" y="1368"/>
                  </a:lnTo>
                  <a:lnTo>
                    <a:pt x="3069" y="1370"/>
                  </a:lnTo>
                  <a:lnTo>
                    <a:pt x="3069" y="1372"/>
                  </a:lnTo>
                  <a:lnTo>
                    <a:pt x="3067" y="1373"/>
                  </a:lnTo>
                  <a:lnTo>
                    <a:pt x="3065" y="1375"/>
                  </a:lnTo>
                  <a:lnTo>
                    <a:pt x="3064" y="1375"/>
                  </a:lnTo>
                  <a:lnTo>
                    <a:pt x="3060" y="1375"/>
                  </a:lnTo>
                  <a:lnTo>
                    <a:pt x="3059" y="1375"/>
                  </a:lnTo>
                  <a:lnTo>
                    <a:pt x="3057" y="1373"/>
                  </a:lnTo>
                  <a:lnTo>
                    <a:pt x="3056" y="1372"/>
                  </a:lnTo>
                  <a:lnTo>
                    <a:pt x="3054" y="1372"/>
                  </a:lnTo>
                  <a:lnTo>
                    <a:pt x="3052" y="1370"/>
                  </a:lnTo>
                  <a:lnTo>
                    <a:pt x="3051" y="1367"/>
                  </a:lnTo>
                  <a:lnTo>
                    <a:pt x="3051" y="1365"/>
                  </a:lnTo>
                  <a:lnTo>
                    <a:pt x="3051" y="1364"/>
                  </a:lnTo>
                  <a:lnTo>
                    <a:pt x="3049" y="1359"/>
                  </a:lnTo>
                  <a:lnTo>
                    <a:pt x="3046" y="1354"/>
                  </a:lnTo>
                  <a:lnTo>
                    <a:pt x="3044" y="1349"/>
                  </a:lnTo>
                  <a:lnTo>
                    <a:pt x="3041" y="1344"/>
                  </a:lnTo>
                  <a:lnTo>
                    <a:pt x="3039" y="1339"/>
                  </a:lnTo>
                  <a:lnTo>
                    <a:pt x="3038" y="1339"/>
                  </a:lnTo>
                  <a:lnTo>
                    <a:pt x="3036" y="1337"/>
                  </a:lnTo>
                  <a:lnTo>
                    <a:pt x="3034" y="1334"/>
                  </a:lnTo>
                  <a:lnTo>
                    <a:pt x="3033" y="1332"/>
                  </a:lnTo>
                  <a:lnTo>
                    <a:pt x="3031" y="1331"/>
                  </a:lnTo>
                  <a:lnTo>
                    <a:pt x="3029" y="1327"/>
                  </a:lnTo>
                  <a:lnTo>
                    <a:pt x="3029" y="1323"/>
                  </a:lnTo>
                  <a:lnTo>
                    <a:pt x="3028" y="1319"/>
                  </a:lnTo>
                  <a:lnTo>
                    <a:pt x="3029" y="1316"/>
                  </a:lnTo>
                  <a:lnTo>
                    <a:pt x="3029" y="1313"/>
                  </a:lnTo>
                  <a:lnTo>
                    <a:pt x="3029" y="1309"/>
                  </a:lnTo>
                  <a:lnTo>
                    <a:pt x="3029" y="1306"/>
                  </a:lnTo>
                  <a:lnTo>
                    <a:pt x="3028" y="1303"/>
                  </a:lnTo>
                  <a:lnTo>
                    <a:pt x="3028" y="1303"/>
                  </a:lnTo>
                  <a:lnTo>
                    <a:pt x="3026" y="1301"/>
                  </a:lnTo>
                  <a:lnTo>
                    <a:pt x="3026" y="1300"/>
                  </a:lnTo>
                  <a:lnTo>
                    <a:pt x="3024" y="1298"/>
                  </a:lnTo>
                  <a:lnTo>
                    <a:pt x="3023" y="1296"/>
                  </a:lnTo>
                  <a:lnTo>
                    <a:pt x="3021" y="1295"/>
                  </a:lnTo>
                  <a:lnTo>
                    <a:pt x="3020" y="1291"/>
                  </a:lnTo>
                  <a:lnTo>
                    <a:pt x="3018" y="1290"/>
                  </a:lnTo>
                  <a:lnTo>
                    <a:pt x="3018" y="1288"/>
                  </a:lnTo>
                  <a:lnTo>
                    <a:pt x="3018" y="1287"/>
                  </a:lnTo>
                  <a:lnTo>
                    <a:pt x="3018" y="1285"/>
                  </a:lnTo>
                  <a:lnTo>
                    <a:pt x="3016" y="1283"/>
                  </a:lnTo>
                  <a:lnTo>
                    <a:pt x="3016" y="1280"/>
                  </a:lnTo>
                  <a:lnTo>
                    <a:pt x="3015" y="1278"/>
                  </a:lnTo>
                  <a:lnTo>
                    <a:pt x="3013" y="1278"/>
                  </a:lnTo>
                  <a:lnTo>
                    <a:pt x="3013" y="1275"/>
                  </a:lnTo>
                  <a:lnTo>
                    <a:pt x="3011" y="1270"/>
                  </a:lnTo>
                  <a:lnTo>
                    <a:pt x="3011" y="1267"/>
                  </a:lnTo>
                  <a:lnTo>
                    <a:pt x="3011" y="1265"/>
                  </a:lnTo>
                  <a:lnTo>
                    <a:pt x="3011" y="1264"/>
                  </a:lnTo>
                  <a:lnTo>
                    <a:pt x="3010" y="1262"/>
                  </a:lnTo>
                  <a:lnTo>
                    <a:pt x="3008" y="1260"/>
                  </a:lnTo>
                  <a:lnTo>
                    <a:pt x="3008" y="1259"/>
                  </a:lnTo>
                  <a:lnTo>
                    <a:pt x="3006" y="1259"/>
                  </a:lnTo>
                  <a:lnTo>
                    <a:pt x="3005" y="1257"/>
                  </a:lnTo>
                  <a:lnTo>
                    <a:pt x="3003" y="1255"/>
                  </a:lnTo>
                  <a:lnTo>
                    <a:pt x="3002" y="1252"/>
                  </a:lnTo>
                  <a:lnTo>
                    <a:pt x="3000" y="1251"/>
                  </a:lnTo>
                  <a:lnTo>
                    <a:pt x="2998" y="1249"/>
                  </a:lnTo>
                  <a:lnTo>
                    <a:pt x="2998" y="1246"/>
                  </a:lnTo>
                  <a:lnTo>
                    <a:pt x="2998" y="1242"/>
                  </a:lnTo>
                  <a:lnTo>
                    <a:pt x="2998" y="1237"/>
                  </a:lnTo>
                  <a:lnTo>
                    <a:pt x="2998" y="1236"/>
                  </a:lnTo>
                  <a:lnTo>
                    <a:pt x="2998" y="1236"/>
                  </a:lnTo>
                  <a:lnTo>
                    <a:pt x="2997" y="1233"/>
                  </a:lnTo>
                  <a:lnTo>
                    <a:pt x="2995" y="1229"/>
                  </a:lnTo>
                  <a:lnTo>
                    <a:pt x="2995" y="1226"/>
                  </a:lnTo>
                  <a:lnTo>
                    <a:pt x="2995" y="1221"/>
                  </a:lnTo>
                  <a:lnTo>
                    <a:pt x="2995" y="1218"/>
                  </a:lnTo>
                  <a:lnTo>
                    <a:pt x="2995" y="1215"/>
                  </a:lnTo>
                  <a:lnTo>
                    <a:pt x="2997" y="1213"/>
                  </a:lnTo>
                  <a:lnTo>
                    <a:pt x="2997" y="1211"/>
                  </a:lnTo>
                  <a:lnTo>
                    <a:pt x="2997" y="1205"/>
                  </a:lnTo>
                  <a:lnTo>
                    <a:pt x="2997" y="1200"/>
                  </a:lnTo>
                  <a:lnTo>
                    <a:pt x="2997" y="1198"/>
                  </a:lnTo>
                  <a:lnTo>
                    <a:pt x="2997" y="1197"/>
                  </a:lnTo>
                  <a:lnTo>
                    <a:pt x="2995" y="1195"/>
                  </a:lnTo>
                  <a:lnTo>
                    <a:pt x="2995" y="1192"/>
                  </a:lnTo>
                  <a:lnTo>
                    <a:pt x="2993" y="1190"/>
                  </a:lnTo>
                  <a:lnTo>
                    <a:pt x="2992" y="1187"/>
                  </a:lnTo>
                  <a:lnTo>
                    <a:pt x="2992" y="1183"/>
                  </a:lnTo>
                  <a:lnTo>
                    <a:pt x="2992" y="1180"/>
                  </a:lnTo>
                  <a:lnTo>
                    <a:pt x="2992" y="1177"/>
                  </a:lnTo>
                  <a:lnTo>
                    <a:pt x="2990" y="1174"/>
                  </a:lnTo>
                  <a:lnTo>
                    <a:pt x="2988" y="1172"/>
                  </a:lnTo>
                  <a:lnTo>
                    <a:pt x="2988" y="1170"/>
                  </a:lnTo>
                  <a:lnTo>
                    <a:pt x="2985" y="1169"/>
                  </a:lnTo>
                  <a:lnTo>
                    <a:pt x="2984" y="1167"/>
                  </a:lnTo>
                  <a:lnTo>
                    <a:pt x="2980" y="1167"/>
                  </a:lnTo>
                  <a:lnTo>
                    <a:pt x="2979" y="1167"/>
                  </a:lnTo>
                  <a:lnTo>
                    <a:pt x="2979" y="1169"/>
                  </a:lnTo>
                  <a:lnTo>
                    <a:pt x="2977" y="1170"/>
                  </a:lnTo>
                  <a:lnTo>
                    <a:pt x="2977" y="1172"/>
                  </a:lnTo>
                  <a:lnTo>
                    <a:pt x="2975" y="1172"/>
                  </a:lnTo>
                  <a:lnTo>
                    <a:pt x="2975" y="1174"/>
                  </a:lnTo>
                  <a:lnTo>
                    <a:pt x="2972" y="1175"/>
                  </a:lnTo>
                  <a:lnTo>
                    <a:pt x="2969" y="1175"/>
                  </a:lnTo>
                  <a:lnTo>
                    <a:pt x="2967" y="1177"/>
                  </a:lnTo>
                  <a:lnTo>
                    <a:pt x="2967" y="1177"/>
                  </a:lnTo>
                  <a:lnTo>
                    <a:pt x="2966" y="1179"/>
                  </a:lnTo>
                  <a:lnTo>
                    <a:pt x="2966" y="1180"/>
                  </a:lnTo>
                  <a:lnTo>
                    <a:pt x="2964" y="1180"/>
                  </a:lnTo>
                  <a:lnTo>
                    <a:pt x="2962" y="1180"/>
                  </a:lnTo>
                  <a:lnTo>
                    <a:pt x="2961" y="1180"/>
                  </a:lnTo>
                  <a:lnTo>
                    <a:pt x="2957" y="1180"/>
                  </a:lnTo>
                  <a:lnTo>
                    <a:pt x="2956" y="1180"/>
                  </a:lnTo>
                  <a:lnTo>
                    <a:pt x="2954" y="1179"/>
                  </a:lnTo>
                  <a:lnTo>
                    <a:pt x="2954" y="1177"/>
                  </a:lnTo>
                  <a:lnTo>
                    <a:pt x="2952" y="1177"/>
                  </a:lnTo>
                  <a:lnTo>
                    <a:pt x="2949" y="1175"/>
                  </a:lnTo>
                  <a:lnTo>
                    <a:pt x="2946" y="1174"/>
                  </a:lnTo>
                  <a:lnTo>
                    <a:pt x="2944" y="1170"/>
                  </a:lnTo>
                  <a:lnTo>
                    <a:pt x="2943" y="1169"/>
                  </a:lnTo>
                  <a:lnTo>
                    <a:pt x="2941" y="1167"/>
                  </a:lnTo>
                  <a:lnTo>
                    <a:pt x="2941" y="1165"/>
                  </a:lnTo>
                  <a:lnTo>
                    <a:pt x="2939" y="1164"/>
                  </a:lnTo>
                  <a:lnTo>
                    <a:pt x="2939" y="1164"/>
                  </a:lnTo>
                  <a:lnTo>
                    <a:pt x="2938" y="1164"/>
                  </a:lnTo>
                  <a:lnTo>
                    <a:pt x="2936" y="1162"/>
                  </a:lnTo>
                  <a:lnTo>
                    <a:pt x="2934" y="1162"/>
                  </a:lnTo>
                  <a:lnTo>
                    <a:pt x="2933" y="1162"/>
                  </a:lnTo>
                  <a:lnTo>
                    <a:pt x="2931" y="1161"/>
                  </a:lnTo>
                  <a:lnTo>
                    <a:pt x="2931" y="1159"/>
                  </a:lnTo>
                  <a:lnTo>
                    <a:pt x="2931" y="1157"/>
                  </a:lnTo>
                  <a:lnTo>
                    <a:pt x="2931" y="1156"/>
                  </a:lnTo>
                  <a:lnTo>
                    <a:pt x="2933" y="1156"/>
                  </a:lnTo>
                  <a:lnTo>
                    <a:pt x="2934" y="1154"/>
                  </a:lnTo>
                  <a:lnTo>
                    <a:pt x="2938" y="1152"/>
                  </a:lnTo>
                  <a:lnTo>
                    <a:pt x="2941" y="1152"/>
                  </a:lnTo>
                  <a:lnTo>
                    <a:pt x="2944" y="1152"/>
                  </a:lnTo>
                  <a:lnTo>
                    <a:pt x="2946" y="1152"/>
                  </a:lnTo>
                  <a:lnTo>
                    <a:pt x="2949" y="1152"/>
                  </a:lnTo>
                  <a:lnTo>
                    <a:pt x="2948" y="1152"/>
                  </a:lnTo>
                  <a:lnTo>
                    <a:pt x="2944" y="1151"/>
                  </a:lnTo>
                  <a:lnTo>
                    <a:pt x="2943" y="1149"/>
                  </a:lnTo>
                  <a:lnTo>
                    <a:pt x="2939" y="1149"/>
                  </a:lnTo>
                  <a:lnTo>
                    <a:pt x="2938" y="1147"/>
                  </a:lnTo>
                  <a:lnTo>
                    <a:pt x="2936" y="1147"/>
                  </a:lnTo>
                  <a:lnTo>
                    <a:pt x="2933" y="1146"/>
                  </a:lnTo>
                  <a:lnTo>
                    <a:pt x="2930" y="1146"/>
                  </a:lnTo>
                  <a:lnTo>
                    <a:pt x="2926" y="1146"/>
                  </a:lnTo>
                  <a:lnTo>
                    <a:pt x="2925" y="1146"/>
                  </a:lnTo>
                  <a:lnTo>
                    <a:pt x="2925" y="1146"/>
                  </a:lnTo>
                  <a:lnTo>
                    <a:pt x="2923" y="1146"/>
                  </a:lnTo>
                  <a:lnTo>
                    <a:pt x="2923" y="1144"/>
                  </a:lnTo>
                  <a:lnTo>
                    <a:pt x="2921" y="1143"/>
                  </a:lnTo>
                  <a:lnTo>
                    <a:pt x="2921" y="1141"/>
                  </a:lnTo>
                  <a:lnTo>
                    <a:pt x="2920" y="1139"/>
                  </a:lnTo>
                  <a:lnTo>
                    <a:pt x="2918" y="1139"/>
                  </a:lnTo>
                  <a:lnTo>
                    <a:pt x="2916" y="1139"/>
                  </a:lnTo>
                  <a:lnTo>
                    <a:pt x="2915" y="1139"/>
                  </a:lnTo>
                  <a:lnTo>
                    <a:pt x="2915" y="1136"/>
                  </a:lnTo>
                  <a:lnTo>
                    <a:pt x="2913" y="1133"/>
                  </a:lnTo>
                  <a:lnTo>
                    <a:pt x="2912" y="1129"/>
                  </a:lnTo>
                  <a:lnTo>
                    <a:pt x="2910" y="1128"/>
                  </a:lnTo>
                  <a:lnTo>
                    <a:pt x="2908" y="1128"/>
                  </a:lnTo>
                  <a:lnTo>
                    <a:pt x="2907" y="1128"/>
                  </a:lnTo>
                  <a:lnTo>
                    <a:pt x="2905" y="1126"/>
                  </a:lnTo>
                  <a:lnTo>
                    <a:pt x="2903" y="1126"/>
                  </a:lnTo>
                  <a:lnTo>
                    <a:pt x="2903" y="1125"/>
                  </a:lnTo>
                  <a:lnTo>
                    <a:pt x="2902" y="1123"/>
                  </a:lnTo>
                  <a:lnTo>
                    <a:pt x="2900" y="1120"/>
                  </a:lnTo>
                  <a:lnTo>
                    <a:pt x="2898" y="1118"/>
                  </a:lnTo>
                  <a:lnTo>
                    <a:pt x="2897" y="1116"/>
                  </a:lnTo>
                  <a:lnTo>
                    <a:pt x="2895" y="1116"/>
                  </a:lnTo>
                  <a:lnTo>
                    <a:pt x="2894" y="1115"/>
                  </a:lnTo>
                  <a:lnTo>
                    <a:pt x="2892" y="1113"/>
                  </a:lnTo>
                  <a:lnTo>
                    <a:pt x="2890" y="1111"/>
                  </a:lnTo>
                  <a:lnTo>
                    <a:pt x="2889" y="1110"/>
                  </a:lnTo>
                  <a:lnTo>
                    <a:pt x="2885" y="1108"/>
                  </a:lnTo>
                  <a:lnTo>
                    <a:pt x="2867" y="1108"/>
                  </a:lnTo>
                  <a:lnTo>
                    <a:pt x="2848" y="1111"/>
                  </a:lnTo>
                  <a:lnTo>
                    <a:pt x="2822" y="1111"/>
                  </a:lnTo>
                  <a:lnTo>
                    <a:pt x="2820" y="1111"/>
                  </a:lnTo>
                  <a:lnTo>
                    <a:pt x="2818" y="1110"/>
                  </a:lnTo>
                  <a:lnTo>
                    <a:pt x="2815" y="1110"/>
                  </a:lnTo>
                  <a:lnTo>
                    <a:pt x="2799" y="1110"/>
                  </a:lnTo>
                  <a:lnTo>
                    <a:pt x="2797" y="1108"/>
                  </a:lnTo>
                  <a:lnTo>
                    <a:pt x="2795" y="1107"/>
                  </a:lnTo>
                  <a:lnTo>
                    <a:pt x="2794" y="1107"/>
                  </a:lnTo>
                  <a:lnTo>
                    <a:pt x="2792" y="1107"/>
                  </a:lnTo>
                  <a:lnTo>
                    <a:pt x="2790" y="1105"/>
                  </a:lnTo>
                  <a:lnTo>
                    <a:pt x="2790" y="1103"/>
                  </a:lnTo>
                  <a:lnTo>
                    <a:pt x="2790" y="1103"/>
                  </a:lnTo>
                  <a:lnTo>
                    <a:pt x="2789" y="1102"/>
                  </a:lnTo>
                  <a:lnTo>
                    <a:pt x="2787" y="1100"/>
                  </a:lnTo>
                  <a:lnTo>
                    <a:pt x="2785" y="1100"/>
                  </a:lnTo>
                  <a:lnTo>
                    <a:pt x="2782" y="1100"/>
                  </a:lnTo>
                  <a:lnTo>
                    <a:pt x="2781" y="1102"/>
                  </a:lnTo>
                  <a:lnTo>
                    <a:pt x="2779" y="1102"/>
                  </a:lnTo>
                  <a:lnTo>
                    <a:pt x="2764" y="1102"/>
                  </a:lnTo>
                  <a:lnTo>
                    <a:pt x="2761" y="1102"/>
                  </a:lnTo>
                  <a:lnTo>
                    <a:pt x="2759" y="1100"/>
                  </a:lnTo>
                  <a:lnTo>
                    <a:pt x="2758" y="1100"/>
                  </a:lnTo>
                  <a:lnTo>
                    <a:pt x="2756" y="1098"/>
                  </a:lnTo>
                  <a:lnTo>
                    <a:pt x="2756" y="1098"/>
                  </a:lnTo>
                  <a:lnTo>
                    <a:pt x="2754" y="1095"/>
                  </a:lnTo>
                  <a:lnTo>
                    <a:pt x="2754" y="1093"/>
                  </a:lnTo>
                  <a:lnTo>
                    <a:pt x="2754" y="1092"/>
                  </a:lnTo>
                  <a:lnTo>
                    <a:pt x="2754" y="1090"/>
                  </a:lnTo>
                  <a:lnTo>
                    <a:pt x="2753" y="1087"/>
                  </a:lnTo>
                  <a:lnTo>
                    <a:pt x="2749" y="1084"/>
                  </a:lnTo>
                  <a:lnTo>
                    <a:pt x="2748" y="1082"/>
                  </a:lnTo>
                  <a:lnTo>
                    <a:pt x="2746" y="1082"/>
                  </a:lnTo>
                  <a:lnTo>
                    <a:pt x="2743" y="1080"/>
                  </a:lnTo>
                  <a:lnTo>
                    <a:pt x="2740" y="1080"/>
                  </a:lnTo>
                  <a:lnTo>
                    <a:pt x="2736" y="1080"/>
                  </a:lnTo>
                  <a:lnTo>
                    <a:pt x="2735" y="1082"/>
                  </a:lnTo>
                  <a:lnTo>
                    <a:pt x="2733" y="1082"/>
                  </a:lnTo>
                  <a:lnTo>
                    <a:pt x="2730" y="1082"/>
                  </a:lnTo>
                  <a:lnTo>
                    <a:pt x="2727" y="1082"/>
                  </a:lnTo>
                  <a:lnTo>
                    <a:pt x="2725" y="1084"/>
                  </a:lnTo>
                  <a:lnTo>
                    <a:pt x="2723" y="1084"/>
                  </a:lnTo>
                  <a:lnTo>
                    <a:pt x="2718" y="1084"/>
                  </a:lnTo>
                  <a:lnTo>
                    <a:pt x="2715" y="1084"/>
                  </a:lnTo>
                  <a:lnTo>
                    <a:pt x="2710" y="1084"/>
                  </a:lnTo>
                  <a:lnTo>
                    <a:pt x="2707" y="1082"/>
                  </a:lnTo>
                  <a:lnTo>
                    <a:pt x="2705" y="1082"/>
                  </a:lnTo>
                  <a:lnTo>
                    <a:pt x="2704" y="1082"/>
                  </a:lnTo>
                  <a:lnTo>
                    <a:pt x="2700" y="1082"/>
                  </a:lnTo>
                  <a:lnTo>
                    <a:pt x="2699" y="1082"/>
                  </a:lnTo>
                  <a:lnTo>
                    <a:pt x="2697" y="1082"/>
                  </a:lnTo>
                  <a:lnTo>
                    <a:pt x="2694" y="1080"/>
                  </a:lnTo>
                  <a:lnTo>
                    <a:pt x="2692" y="1079"/>
                  </a:lnTo>
                  <a:lnTo>
                    <a:pt x="2691" y="1077"/>
                  </a:lnTo>
                  <a:lnTo>
                    <a:pt x="2687" y="1075"/>
                  </a:lnTo>
                  <a:lnTo>
                    <a:pt x="2684" y="1074"/>
                  </a:lnTo>
                  <a:lnTo>
                    <a:pt x="2682" y="1071"/>
                  </a:lnTo>
                  <a:lnTo>
                    <a:pt x="2681" y="1069"/>
                  </a:lnTo>
                  <a:lnTo>
                    <a:pt x="2677" y="1067"/>
                  </a:lnTo>
                  <a:lnTo>
                    <a:pt x="2674" y="1066"/>
                  </a:lnTo>
                  <a:lnTo>
                    <a:pt x="2671" y="1064"/>
                  </a:lnTo>
                  <a:lnTo>
                    <a:pt x="2668" y="1062"/>
                  </a:lnTo>
                  <a:lnTo>
                    <a:pt x="2666" y="1061"/>
                  </a:lnTo>
                  <a:lnTo>
                    <a:pt x="2664" y="1059"/>
                  </a:lnTo>
                  <a:lnTo>
                    <a:pt x="2663" y="1056"/>
                  </a:lnTo>
                  <a:lnTo>
                    <a:pt x="2659" y="1051"/>
                  </a:lnTo>
                  <a:lnTo>
                    <a:pt x="2659" y="1049"/>
                  </a:lnTo>
                  <a:lnTo>
                    <a:pt x="2658" y="1048"/>
                  </a:lnTo>
                  <a:lnTo>
                    <a:pt x="2655" y="1044"/>
                  </a:lnTo>
                  <a:lnTo>
                    <a:pt x="2651" y="1041"/>
                  </a:lnTo>
                  <a:lnTo>
                    <a:pt x="2648" y="1038"/>
                  </a:lnTo>
                  <a:lnTo>
                    <a:pt x="2646" y="1036"/>
                  </a:lnTo>
                  <a:lnTo>
                    <a:pt x="2645" y="1035"/>
                  </a:lnTo>
                  <a:lnTo>
                    <a:pt x="2643" y="1031"/>
                  </a:lnTo>
                  <a:lnTo>
                    <a:pt x="2640" y="1031"/>
                  </a:lnTo>
                  <a:lnTo>
                    <a:pt x="2637" y="1030"/>
                  </a:lnTo>
                  <a:lnTo>
                    <a:pt x="2632" y="1030"/>
                  </a:lnTo>
                  <a:lnTo>
                    <a:pt x="2630" y="1030"/>
                  </a:lnTo>
                  <a:lnTo>
                    <a:pt x="2627" y="1030"/>
                  </a:lnTo>
                  <a:lnTo>
                    <a:pt x="2625" y="1031"/>
                  </a:lnTo>
                  <a:lnTo>
                    <a:pt x="2623" y="1033"/>
                  </a:lnTo>
                  <a:lnTo>
                    <a:pt x="2623" y="1035"/>
                  </a:lnTo>
                  <a:lnTo>
                    <a:pt x="2622" y="1036"/>
                  </a:lnTo>
                  <a:lnTo>
                    <a:pt x="2622" y="1039"/>
                  </a:lnTo>
                  <a:lnTo>
                    <a:pt x="2622" y="1041"/>
                  </a:lnTo>
                  <a:lnTo>
                    <a:pt x="2622" y="1044"/>
                  </a:lnTo>
                  <a:lnTo>
                    <a:pt x="2622" y="1046"/>
                  </a:lnTo>
                  <a:lnTo>
                    <a:pt x="2623" y="1048"/>
                  </a:lnTo>
                  <a:lnTo>
                    <a:pt x="2623" y="1049"/>
                  </a:lnTo>
                  <a:lnTo>
                    <a:pt x="2623" y="1051"/>
                  </a:lnTo>
                  <a:lnTo>
                    <a:pt x="2623" y="1054"/>
                  </a:lnTo>
                  <a:lnTo>
                    <a:pt x="2623" y="1056"/>
                  </a:lnTo>
                  <a:lnTo>
                    <a:pt x="2623" y="1056"/>
                  </a:lnTo>
                  <a:lnTo>
                    <a:pt x="2625" y="1057"/>
                  </a:lnTo>
                  <a:lnTo>
                    <a:pt x="2627" y="1059"/>
                  </a:lnTo>
                  <a:lnTo>
                    <a:pt x="2627" y="1059"/>
                  </a:lnTo>
                  <a:lnTo>
                    <a:pt x="2630" y="1062"/>
                  </a:lnTo>
                  <a:lnTo>
                    <a:pt x="2632" y="1066"/>
                  </a:lnTo>
                  <a:lnTo>
                    <a:pt x="2632" y="1069"/>
                  </a:lnTo>
                  <a:lnTo>
                    <a:pt x="2632" y="1072"/>
                  </a:lnTo>
                  <a:lnTo>
                    <a:pt x="2632" y="1074"/>
                  </a:lnTo>
                  <a:lnTo>
                    <a:pt x="2632" y="1075"/>
                  </a:lnTo>
                  <a:lnTo>
                    <a:pt x="2632" y="1077"/>
                  </a:lnTo>
                  <a:lnTo>
                    <a:pt x="2633" y="1077"/>
                  </a:lnTo>
                  <a:lnTo>
                    <a:pt x="2637" y="1077"/>
                  </a:lnTo>
                  <a:lnTo>
                    <a:pt x="2638" y="1079"/>
                  </a:lnTo>
                  <a:lnTo>
                    <a:pt x="2640" y="1079"/>
                  </a:lnTo>
                  <a:lnTo>
                    <a:pt x="2640" y="1079"/>
                  </a:lnTo>
                  <a:lnTo>
                    <a:pt x="2641" y="1079"/>
                  </a:lnTo>
                  <a:lnTo>
                    <a:pt x="2645" y="1080"/>
                  </a:lnTo>
                  <a:lnTo>
                    <a:pt x="2646" y="1080"/>
                  </a:lnTo>
                  <a:lnTo>
                    <a:pt x="2648" y="1082"/>
                  </a:lnTo>
                  <a:lnTo>
                    <a:pt x="2648" y="1084"/>
                  </a:lnTo>
                  <a:lnTo>
                    <a:pt x="2650" y="1084"/>
                  </a:lnTo>
                  <a:lnTo>
                    <a:pt x="2651" y="1084"/>
                  </a:lnTo>
                  <a:lnTo>
                    <a:pt x="2653" y="1085"/>
                  </a:lnTo>
                  <a:lnTo>
                    <a:pt x="2655" y="1087"/>
                  </a:lnTo>
                  <a:lnTo>
                    <a:pt x="2655" y="1103"/>
                  </a:lnTo>
                  <a:lnTo>
                    <a:pt x="2658" y="1103"/>
                  </a:lnTo>
                  <a:lnTo>
                    <a:pt x="2659" y="1103"/>
                  </a:lnTo>
                  <a:lnTo>
                    <a:pt x="2661" y="1103"/>
                  </a:lnTo>
                  <a:lnTo>
                    <a:pt x="2666" y="1103"/>
                  </a:lnTo>
                  <a:lnTo>
                    <a:pt x="2671" y="1103"/>
                  </a:lnTo>
                  <a:lnTo>
                    <a:pt x="2674" y="1105"/>
                  </a:lnTo>
                  <a:lnTo>
                    <a:pt x="2676" y="1107"/>
                  </a:lnTo>
                  <a:lnTo>
                    <a:pt x="2679" y="1107"/>
                  </a:lnTo>
                  <a:lnTo>
                    <a:pt x="2682" y="1107"/>
                  </a:lnTo>
                  <a:lnTo>
                    <a:pt x="2684" y="1107"/>
                  </a:lnTo>
                  <a:lnTo>
                    <a:pt x="2686" y="1107"/>
                  </a:lnTo>
                  <a:lnTo>
                    <a:pt x="2689" y="1107"/>
                  </a:lnTo>
                  <a:lnTo>
                    <a:pt x="2692" y="1107"/>
                  </a:lnTo>
                  <a:lnTo>
                    <a:pt x="2695" y="1107"/>
                  </a:lnTo>
                  <a:lnTo>
                    <a:pt x="2699" y="1107"/>
                  </a:lnTo>
                  <a:lnTo>
                    <a:pt x="2699" y="1107"/>
                  </a:lnTo>
                  <a:lnTo>
                    <a:pt x="2700" y="1108"/>
                  </a:lnTo>
                  <a:lnTo>
                    <a:pt x="2702" y="1110"/>
                  </a:lnTo>
                  <a:lnTo>
                    <a:pt x="2702" y="1110"/>
                  </a:lnTo>
                  <a:lnTo>
                    <a:pt x="2702" y="1111"/>
                  </a:lnTo>
                  <a:lnTo>
                    <a:pt x="2702" y="1113"/>
                  </a:lnTo>
                  <a:lnTo>
                    <a:pt x="2700" y="1113"/>
                  </a:lnTo>
                  <a:lnTo>
                    <a:pt x="2699" y="1115"/>
                  </a:lnTo>
                  <a:lnTo>
                    <a:pt x="2695" y="1115"/>
                  </a:lnTo>
                  <a:lnTo>
                    <a:pt x="2692" y="1115"/>
                  </a:lnTo>
                  <a:lnTo>
                    <a:pt x="2691" y="1115"/>
                  </a:lnTo>
                  <a:lnTo>
                    <a:pt x="2687" y="1115"/>
                  </a:lnTo>
                  <a:lnTo>
                    <a:pt x="2686" y="1113"/>
                  </a:lnTo>
                  <a:lnTo>
                    <a:pt x="2684" y="1111"/>
                  </a:lnTo>
                  <a:lnTo>
                    <a:pt x="2682" y="1111"/>
                  </a:lnTo>
                  <a:lnTo>
                    <a:pt x="2681" y="1111"/>
                  </a:lnTo>
                  <a:lnTo>
                    <a:pt x="2679" y="1111"/>
                  </a:lnTo>
                  <a:lnTo>
                    <a:pt x="2676" y="1113"/>
                  </a:lnTo>
                  <a:lnTo>
                    <a:pt x="2674" y="1115"/>
                  </a:lnTo>
                  <a:lnTo>
                    <a:pt x="2673" y="1115"/>
                  </a:lnTo>
                  <a:lnTo>
                    <a:pt x="2671" y="1115"/>
                  </a:lnTo>
                  <a:lnTo>
                    <a:pt x="2671" y="1116"/>
                  </a:lnTo>
                  <a:lnTo>
                    <a:pt x="2671" y="1116"/>
                  </a:lnTo>
                  <a:lnTo>
                    <a:pt x="2671" y="1118"/>
                  </a:lnTo>
                  <a:lnTo>
                    <a:pt x="2671" y="1121"/>
                  </a:lnTo>
                  <a:lnTo>
                    <a:pt x="2671" y="1123"/>
                  </a:lnTo>
                  <a:lnTo>
                    <a:pt x="2673" y="1125"/>
                  </a:lnTo>
                  <a:lnTo>
                    <a:pt x="2674" y="1125"/>
                  </a:lnTo>
                  <a:lnTo>
                    <a:pt x="2676" y="1126"/>
                  </a:lnTo>
                  <a:lnTo>
                    <a:pt x="2677" y="1128"/>
                  </a:lnTo>
                  <a:lnTo>
                    <a:pt x="2679" y="1129"/>
                  </a:lnTo>
                  <a:lnTo>
                    <a:pt x="2682" y="1131"/>
                  </a:lnTo>
                  <a:lnTo>
                    <a:pt x="2684" y="1129"/>
                  </a:lnTo>
                  <a:lnTo>
                    <a:pt x="2686" y="1129"/>
                  </a:lnTo>
                  <a:lnTo>
                    <a:pt x="2686" y="1128"/>
                  </a:lnTo>
                  <a:lnTo>
                    <a:pt x="2687" y="1126"/>
                  </a:lnTo>
                  <a:lnTo>
                    <a:pt x="2689" y="1125"/>
                  </a:lnTo>
                  <a:lnTo>
                    <a:pt x="2692" y="1123"/>
                  </a:lnTo>
                  <a:lnTo>
                    <a:pt x="2694" y="1121"/>
                  </a:lnTo>
                  <a:lnTo>
                    <a:pt x="2695" y="1120"/>
                  </a:lnTo>
                  <a:lnTo>
                    <a:pt x="2697" y="1120"/>
                  </a:lnTo>
                  <a:lnTo>
                    <a:pt x="2700" y="1121"/>
                  </a:lnTo>
                  <a:lnTo>
                    <a:pt x="2704" y="1121"/>
                  </a:lnTo>
                  <a:lnTo>
                    <a:pt x="2705" y="1123"/>
                  </a:lnTo>
                  <a:lnTo>
                    <a:pt x="2707" y="1123"/>
                  </a:lnTo>
                  <a:lnTo>
                    <a:pt x="2710" y="1123"/>
                  </a:lnTo>
                  <a:lnTo>
                    <a:pt x="2713" y="1123"/>
                  </a:lnTo>
                  <a:lnTo>
                    <a:pt x="2718" y="1123"/>
                  </a:lnTo>
                  <a:lnTo>
                    <a:pt x="2722" y="1125"/>
                  </a:lnTo>
                  <a:lnTo>
                    <a:pt x="2723" y="1125"/>
                  </a:lnTo>
                  <a:lnTo>
                    <a:pt x="2725" y="1121"/>
                  </a:lnTo>
                  <a:lnTo>
                    <a:pt x="2725" y="1118"/>
                  </a:lnTo>
                  <a:lnTo>
                    <a:pt x="2725" y="1115"/>
                  </a:lnTo>
                  <a:lnTo>
                    <a:pt x="2725" y="1111"/>
                  </a:lnTo>
                  <a:lnTo>
                    <a:pt x="2725" y="1108"/>
                  </a:lnTo>
                  <a:lnTo>
                    <a:pt x="2725" y="1107"/>
                  </a:lnTo>
                  <a:lnTo>
                    <a:pt x="2727" y="1103"/>
                  </a:lnTo>
                  <a:lnTo>
                    <a:pt x="2728" y="1102"/>
                  </a:lnTo>
                  <a:lnTo>
                    <a:pt x="2731" y="1100"/>
                  </a:lnTo>
                  <a:lnTo>
                    <a:pt x="2735" y="1098"/>
                  </a:lnTo>
                  <a:lnTo>
                    <a:pt x="2736" y="1098"/>
                  </a:lnTo>
                  <a:lnTo>
                    <a:pt x="2736" y="1095"/>
                  </a:lnTo>
                  <a:lnTo>
                    <a:pt x="2738" y="1097"/>
                  </a:lnTo>
                  <a:lnTo>
                    <a:pt x="2740" y="1098"/>
                  </a:lnTo>
                  <a:lnTo>
                    <a:pt x="2741" y="1102"/>
                  </a:lnTo>
                  <a:lnTo>
                    <a:pt x="2741" y="1116"/>
                  </a:lnTo>
                  <a:lnTo>
                    <a:pt x="2743" y="1118"/>
                  </a:lnTo>
                  <a:lnTo>
                    <a:pt x="2745" y="1120"/>
                  </a:lnTo>
                  <a:lnTo>
                    <a:pt x="2746" y="1121"/>
                  </a:lnTo>
                  <a:lnTo>
                    <a:pt x="2746" y="1121"/>
                  </a:lnTo>
                  <a:lnTo>
                    <a:pt x="2748" y="1121"/>
                  </a:lnTo>
                  <a:lnTo>
                    <a:pt x="2748" y="1123"/>
                  </a:lnTo>
                  <a:lnTo>
                    <a:pt x="2748" y="1125"/>
                  </a:lnTo>
                  <a:lnTo>
                    <a:pt x="2748" y="1128"/>
                  </a:lnTo>
                  <a:lnTo>
                    <a:pt x="2749" y="1133"/>
                  </a:lnTo>
                  <a:lnTo>
                    <a:pt x="2751" y="1131"/>
                  </a:lnTo>
                  <a:lnTo>
                    <a:pt x="2753" y="1129"/>
                  </a:lnTo>
                  <a:lnTo>
                    <a:pt x="2754" y="1126"/>
                  </a:lnTo>
                  <a:lnTo>
                    <a:pt x="2754" y="1125"/>
                  </a:lnTo>
                  <a:lnTo>
                    <a:pt x="2754" y="1121"/>
                  </a:lnTo>
                  <a:lnTo>
                    <a:pt x="2754" y="1120"/>
                  </a:lnTo>
                  <a:lnTo>
                    <a:pt x="2759" y="1120"/>
                  </a:lnTo>
                  <a:lnTo>
                    <a:pt x="2763" y="1120"/>
                  </a:lnTo>
                  <a:lnTo>
                    <a:pt x="2763" y="1121"/>
                  </a:lnTo>
                  <a:lnTo>
                    <a:pt x="2766" y="1121"/>
                  </a:lnTo>
                  <a:lnTo>
                    <a:pt x="2766" y="1123"/>
                  </a:lnTo>
                  <a:lnTo>
                    <a:pt x="2767" y="1126"/>
                  </a:lnTo>
                  <a:lnTo>
                    <a:pt x="2767" y="1128"/>
                  </a:lnTo>
                  <a:lnTo>
                    <a:pt x="2766" y="1129"/>
                  </a:lnTo>
                  <a:lnTo>
                    <a:pt x="2764" y="1133"/>
                  </a:lnTo>
                  <a:lnTo>
                    <a:pt x="2764" y="1134"/>
                  </a:lnTo>
                  <a:lnTo>
                    <a:pt x="2764" y="1136"/>
                  </a:lnTo>
                  <a:lnTo>
                    <a:pt x="2766" y="1136"/>
                  </a:lnTo>
                  <a:lnTo>
                    <a:pt x="2767" y="1136"/>
                  </a:lnTo>
                  <a:lnTo>
                    <a:pt x="2769" y="1136"/>
                  </a:lnTo>
                  <a:lnTo>
                    <a:pt x="2771" y="1136"/>
                  </a:lnTo>
                  <a:lnTo>
                    <a:pt x="2774" y="1138"/>
                  </a:lnTo>
                  <a:lnTo>
                    <a:pt x="2777" y="1139"/>
                  </a:lnTo>
                  <a:lnTo>
                    <a:pt x="2779" y="1141"/>
                  </a:lnTo>
                  <a:lnTo>
                    <a:pt x="2781" y="1143"/>
                  </a:lnTo>
                  <a:lnTo>
                    <a:pt x="2782" y="1144"/>
                  </a:lnTo>
                  <a:lnTo>
                    <a:pt x="2782" y="1146"/>
                  </a:lnTo>
                  <a:lnTo>
                    <a:pt x="2782" y="1149"/>
                  </a:lnTo>
                  <a:lnTo>
                    <a:pt x="2782" y="1151"/>
                  </a:lnTo>
                  <a:lnTo>
                    <a:pt x="2782" y="1152"/>
                  </a:lnTo>
                  <a:lnTo>
                    <a:pt x="2784" y="1154"/>
                  </a:lnTo>
                  <a:lnTo>
                    <a:pt x="2785" y="1154"/>
                  </a:lnTo>
                  <a:lnTo>
                    <a:pt x="2787" y="1156"/>
                  </a:lnTo>
                  <a:lnTo>
                    <a:pt x="2789" y="1156"/>
                  </a:lnTo>
                  <a:lnTo>
                    <a:pt x="2790" y="1156"/>
                  </a:lnTo>
                  <a:lnTo>
                    <a:pt x="2792" y="1156"/>
                  </a:lnTo>
                  <a:lnTo>
                    <a:pt x="2794" y="1157"/>
                  </a:lnTo>
                  <a:lnTo>
                    <a:pt x="2795" y="1159"/>
                  </a:lnTo>
                  <a:lnTo>
                    <a:pt x="2797" y="1162"/>
                  </a:lnTo>
                  <a:lnTo>
                    <a:pt x="2797" y="1165"/>
                  </a:lnTo>
                  <a:lnTo>
                    <a:pt x="2794" y="1167"/>
                  </a:lnTo>
                  <a:lnTo>
                    <a:pt x="2790" y="1169"/>
                  </a:lnTo>
                  <a:lnTo>
                    <a:pt x="2789" y="1169"/>
                  </a:lnTo>
                  <a:lnTo>
                    <a:pt x="2787" y="1169"/>
                  </a:lnTo>
                  <a:lnTo>
                    <a:pt x="2785" y="1169"/>
                  </a:lnTo>
                  <a:lnTo>
                    <a:pt x="2784" y="1169"/>
                  </a:lnTo>
                  <a:lnTo>
                    <a:pt x="2784" y="1170"/>
                  </a:lnTo>
                  <a:lnTo>
                    <a:pt x="2784" y="1172"/>
                  </a:lnTo>
                  <a:lnTo>
                    <a:pt x="2782" y="1177"/>
                  </a:lnTo>
                  <a:lnTo>
                    <a:pt x="2782" y="1180"/>
                  </a:lnTo>
                  <a:lnTo>
                    <a:pt x="2781" y="1183"/>
                  </a:lnTo>
                  <a:lnTo>
                    <a:pt x="2781" y="1187"/>
                  </a:lnTo>
                  <a:lnTo>
                    <a:pt x="2781" y="1190"/>
                  </a:lnTo>
                  <a:lnTo>
                    <a:pt x="2781" y="1193"/>
                  </a:lnTo>
                  <a:lnTo>
                    <a:pt x="2781" y="1197"/>
                  </a:lnTo>
                  <a:lnTo>
                    <a:pt x="2779" y="1195"/>
                  </a:lnTo>
                  <a:lnTo>
                    <a:pt x="2777" y="1195"/>
                  </a:lnTo>
                  <a:lnTo>
                    <a:pt x="2777" y="1193"/>
                  </a:lnTo>
                  <a:lnTo>
                    <a:pt x="2776" y="1193"/>
                  </a:lnTo>
                  <a:lnTo>
                    <a:pt x="2776" y="1192"/>
                  </a:lnTo>
                  <a:lnTo>
                    <a:pt x="2774" y="1192"/>
                  </a:lnTo>
                  <a:lnTo>
                    <a:pt x="2771" y="1193"/>
                  </a:lnTo>
                  <a:lnTo>
                    <a:pt x="2769" y="1195"/>
                  </a:lnTo>
                  <a:lnTo>
                    <a:pt x="2767" y="1195"/>
                  </a:lnTo>
                  <a:lnTo>
                    <a:pt x="2767" y="1198"/>
                  </a:lnTo>
                  <a:lnTo>
                    <a:pt x="2766" y="1198"/>
                  </a:lnTo>
                  <a:lnTo>
                    <a:pt x="2764" y="1200"/>
                  </a:lnTo>
                  <a:lnTo>
                    <a:pt x="2764" y="1201"/>
                  </a:lnTo>
                  <a:lnTo>
                    <a:pt x="2764" y="1203"/>
                  </a:lnTo>
                  <a:lnTo>
                    <a:pt x="2764" y="1205"/>
                  </a:lnTo>
                  <a:lnTo>
                    <a:pt x="2763" y="1206"/>
                  </a:lnTo>
                  <a:lnTo>
                    <a:pt x="2763" y="1213"/>
                  </a:lnTo>
                  <a:lnTo>
                    <a:pt x="2761" y="1213"/>
                  </a:lnTo>
                  <a:lnTo>
                    <a:pt x="2759" y="1213"/>
                  </a:lnTo>
                  <a:lnTo>
                    <a:pt x="2756" y="1213"/>
                  </a:lnTo>
                  <a:lnTo>
                    <a:pt x="2754" y="1213"/>
                  </a:lnTo>
                  <a:lnTo>
                    <a:pt x="2753" y="1213"/>
                  </a:lnTo>
                  <a:lnTo>
                    <a:pt x="2751" y="1215"/>
                  </a:lnTo>
                  <a:lnTo>
                    <a:pt x="2749" y="1216"/>
                  </a:lnTo>
                  <a:lnTo>
                    <a:pt x="2748" y="1218"/>
                  </a:lnTo>
                  <a:lnTo>
                    <a:pt x="2746" y="1221"/>
                  </a:lnTo>
                  <a:lnTo>
                    <a:pt x="2746" y="1223"/>
                  </a:lnTo>
                  <a:lnTo>
                    <a:pt x="2745" y="1224"/>
                  </a:lnTo>
                  <a:lnTo>
                    <a:pt x="2745" y="1228"/>
                  </a:lnTo>
                  <a:lnTo>
                    <a:pt x="2728" y="1228"/>
                  </a:lnTo>
                  <a:lnTo>
                    <a:pt x="2727" y="1231"/>
                  </a:lnTo>
                  <a:lnTo>
                    <a:pt x="2725" y="1234"/>
                  </a:lnTo>
                  <a:lnTo>
                    <a:pt x="2725" y="1236"/>
                  </a:lnTo>
                  <a:lnTo>
                    <a:pt x="2725" y="1237"/>
                  </a:lnTo>
                  <a:lnTo>
                    <a:pt x="2725" y="1239"/>
                  </a:lnTo>
                  <a:lnTo>
                    <a:pt x="2723" y="1241"/>
                  </a:lnTo>
                  <a:lnTo>
                    <a:pt x="2723" y="1242"/>
                  </a:lnTo>
                  <a:lnTo>
                    <a:pt x="2723" y="1246"/>
                  </a:lnTo>
                  <a:lnTo>
                    <a:pt x="2702" y="1244"/>
                  </a:lnTo>
                  <a:lnTo>
                    <a:pt x="2700" y="1246"/>
                  </a:lnTo>
                  <a:lnTo>
                    <a:pt x="2699" y="1246"/>
                  </a:lnTo>
                  <a:lnTo>
                    <a:pt x="2697" y="1246"/>
                  </a:lnTo>
                  <a:lnTo>
                    <a:pt x="2695" y="1246"/>
                  </a:lnTo>
                  <a:lnTo>
                    <a:pt x="2694" y="1246"/>
                  </a:lnTo>
                  <a:lnTo>
                    <a:pt x="2692" y="1247"/>
                  </a:lnTo>
                  <a:lnTo>
                    <a:pt x="2689" y="1247"/>
                  </a:lnTo>
                  <a:lnTo>
                    <a:pt x="2687" y="1249"/>
                  </a:lnTo>
                  <a:lnTo>
                    <a:pt x="2686" y="1251"/>
                  </a:lnTo>
                  <a:lnTo>
                    <a:pt x="2686" y="1251"/>
                  </a:lnTo>
                  <a:lnTo>
                    <a:pt x="2684" y="1251"/>
                  </a:lnTo>
                  <a:lnTo>
                    <a:pt x="2682" y="1251"/>
                  </a:lnTo>
                  <a:lnTo>
                    <a:pt x="2682" y="1252"/>
                  </a:lnTo>
                  <a:lnTo>
                    <a:pt x="2681" y="1254"/>
                  </a:lnTo>
                  <a:lnTo>
                    <a:pt x="2681" y="1254"/>
                  </a:lnTo>
                  <a:lnTo>
                    <a:pt x="2681" y="1257"/>
                  </a:lnTo>
                  <a:lnTo>
                    <a:pt x="2681" y="1259"/>
                  </a:lnTo>
                  <a:lnTo>
                    <a:pt x="2681" y="1262"/>
                  </a:lnTo>
                  <a:lnTo>
                    <a:pt x="2677" y="1262"/>
                  </a:lnTo>
                  <a:lnTo>
                    <a:pt x="2674" y="1262"/>
                  </a:lnTo>
                  <a:lnTo>
                    <a:pt x="2671" y="1262"/>
                  </a:lnTo>
                  <a:lnTo>
                    <a:pt x="2668" y="1262"/>
                  </a:lnTo>
                  <a:lnTo>
                    <a:pt x="2668" y="1262"/>
                  </a:lnTo>
                  <a:lnTo>
                    <a:pt x="2666" y="1264"/>
                  </a:lnTo>
                  <a:lnTo>
                    <a:pt x="2664" y="1265"/>
                  </a:lnTo>
                  <a:lnTo>
                    <a:pt x="2661" y="1269"/>
                  </a:lnTo>
                  <a:lnTo>
                    <a:pt x="2661" y="1270"/>
                  </a:lnTo>
                  <a:lnTo>
                    <a:pt x="2659" y="1272"/>
                  </a:lnTo>
                  <a:lnTo>
                    <a:pt x="2656" y="1272"/>
                  </a:lnTo>
                  <a:lnTo>
                    <a:pt x="2653" y="1272"/>
                  </a:lnTo>
                  <a:lnTo>
                    <a:pt x="2650" y="1272"/>
                  </a:lnTo>
                  <a:lnTo>
                    <a:pt x="2648" y="1273"/>
                  </a:lnTo>
                  <a:lnTo>
                    <a:pt x="2648" y="1273"/>
                  </a:lnTo>
                  <a:lnTo>
                    <a:pt x="2646" y="1275"/>
                  </a:lnTo>
                  <a:lnTo>
                    <a:pt x="2643" y="1275"/>
                  </a:lnTo>
                  <a:lnTo>
                    <a:pt x="2640" y="1275"/>
                  </a:lnTo>
                  <a:lnTo>
                    <a:pt x="2638" y="1275"/>
                  </a:lnTo>
                  <a:lnTo>
                    <a:pt x="2637" y="1277"/>
                  </a:lnTo>
                  <a:lnTo>
                    <a:pt x="2633" y="1277"/>
                  </a:lnTo>
                  <a:lnTo>
                    <a:pt x="2630" y="1278"/>
                  </a:lnTo>
                  <a:lnTo>
                    <a:pt x="2627" y="1278"/>
                  </a:lnTo>
                  <a:lnTo>
                    <a:pt x="2627" y="1280"/>
                  </a:lnTo>
                  <a:lnTo>
                    <a:pt x="2625" y="1280"/>
                  </a:lnTo>
                  <a:lnTo>
                    <a:pt x="2623" y="1282"/>
                  </a:lnTo>
                  <a:lnTo>
                    <a:pt x="2622" y="1283"/>
                  </a:lnTo>
                  <a:lnTo>
                    <a:pt x="2620" y="1283"/>
                  </a:lnTo>
                  <a:lnTo>
                    <a:pt x="2619" y="1285"/>
                  </a:lnTo>
                  <a:lnTo>
                    <a:pt x="2619" y="1287"/>
                  </a:lnTo>
                  <a:lnTo>
                    <a:pt x="2615" y="1293"/>
                  </a:lnTo>
                  <a:lnTo>
                    <a:pt x="2612" y="1293"/>
                  </a:lnTo>
                  <a:lnTo>
                    <a:pt x="2610" y="1293"/>
                  </a:lnTo>
                  <a:lnTo>
                    <a:pt x="2609" y="1291"/>
                  </a:lnTo>
                  <a:lnTo>
                    <a:pt x="2609" y="1291"/>
                  </a:lnTo>
                  <a:lnTo>
                    <a:pt x="2589" y="1291"/>
                  </a:lnTo>
                  <a:lnTo>
                    <a:pt x="2587" y="1291"/>
                  </a:lnTo>
                  <a:lnTo>
                    <a:pt x="2586" y="1291"/>
                  </a:lnTo>
                  <a:lnTo>
                    <a:pt x="2583" y="1293"/>
                  </a:lnTo>
                  <a:lnTo>
                    <a:pt x="2579" y="1296"/>
                  </a:lnTo>
                  <a:lnTo>
                    <a:pt x="2578" y="1298"/>
                  </a:lnTo>
                  <a:lnTo>
                    <a:pt x="2576" y="1301"/>
                  </a:lnTo>
                  <a:lnTo>
                    <a:pt x="2574" y="1305"/>
                  </a:lnTo>
                  <a:lnTo>
                    <a:pt x="2573" y="1305"/>
                  </a:lnTo>
                  <a:lnTo>
                    <a:pt x="2569" y="1306"/>
                  </a:lnTo>
                  <a:lnTo>
                    <a:pt x="2566" y="1306"/>
                  </a:lnTo>
                  <a:lnTo>
                    <a:pt x="2563" y="1306"/>
                  </a:lnTo>
                  <a:lnTo>
                    <a:pt x="2560" y="1306"/>
                  </a:lnTo>
                  <a:lnTo>
                    <a:pt x="2556" y="1306"/>
                  </a:lnTo>
                  <a:lnTo>
                    <a:pt x="2555" y="1305"/>
                  </a:lnTo>
                  <a:lnTo>
                    <a:pt x="2551" y="1303"/>
                  </a:lnTo>
                  <a:lnTo>
                    <a:pt x="2550" y="1301"/>
                  </a:lnTo>
                  <a:lnTo>
                    <a:pt x="2548" y="1300"/>
                  </a:lnTo>
                  <a:lnTo>
                    <a:pt x="2545" y="1298"/>
                  </a:lnTo>
                  <a:lnTo>
                    <a:pt x="2543" y="1296"/>
                  </a:lnTo>
                  <a:lnTo>
                    <a:pt x="2542" y="1293"/>
                  </a:lnTo>
                  <a:lnTo>
                    <a:pt x="2542" y="1265"/>
                  </a:lnTo>
                  <a:lnTo>
                    <a:pt x="2542" y="1264"/>
                  </a:lnTo>
                  <a:lnTo>
                    <a:pt x="2540" y="1262"/>
                  </a:lnTo>
                  <a:lnTo>
                    <a:pt x="2538" y="1259"/>
                  </a:lnTo>
                  <a:lnTo>
                    <a:pt x="2537" y="1259"/>
                  </a:lnTo>
                  <a:lnTo>
                    <a:pt x="2537" y="1257"/>
                  </a:lnTo>
                  <a:lnTo>
                    <a:pt x="2537" y="1254"/>
                  </a:lnTo>
                  <a:lnTo>
                    <a:pt x="2537" y="1251"/>
                  </a:lnTo>
                  <a:lnTo>
                    <a:pt x="2537" y="1247"/>
                  </a:lnTo>
                  <a:lnTo>
                    <a:pt x="2537" y="1246"/>
                  </a:lnTo>
                  <a:lnTo>
                    <a:pt x="2535" y="1244"/>
                  </a:lnTo>
                  <a:lnTo>
                    <a:pt x="2533" y="1242"/>
                  </a:lnTo>
                  <a:lnTo>
                    <a:pt x="2533" y="1239"/>
                  </a:lnTo>
                  <a:lnTo>
                    <a:pt x="2532" y="1237"/>
                  </a:lnTo>
                  <a:lnTo>
                    <a:pt x="2529" y="1234"/>
                  </a:lnTo>
                  <a:lnTo>
                    <a:pt x="2525" y="1231"/>
                  </a:lnTo>
                  <a:lnTo>
                    <a:pt x="2522" y="1228"/>
                  </a:lnTo>
                  <a:lnTo>
                    <a:pt x="2519" y="1223"/>
                  </a:lnTo>
                  <a:lnTo>
                    <a:pt x="2515" y="1218"/>
                  </a:lnTo>
                  <a:lnTo>
                    <a:pt x="2514" y="1216"/>
                  </a:lnTo>
                  <a:lnTo>
                    <a:pt x="2512" y="1215"/>
                  </a:lnTo>
                  <a:lnTo>
                    <a:pt x="2510" y="1213"/>
                  </a:lnTo>
                  <a:lnTo>
                    <a:pt x="2509" y="1211"/>
                  </a:lnTo>
                  <a:lnTo>
                    <a:pt x="2507" y="1206"/>
                  </a:lnTo>
                  <a:lnTo>
                    <a:pt x="2506" y="1203"/>
                  </a:lnTo>
                  <a:lnTo>
                    <a:pt x="2504" y="1201"/>
                  </a:lnTo>
                  <a:lnTo>
                    <a:pt x="2502" y="1200"/>
                  </a:lnTo>
                  <a:lnTo>
                    <a:pt x="2502" y="1198"/>
                  </a:lnTo>
                  <a:lnTo>
                    <a:pt x="2501" y="1198"/>
                  </a:lnTo>
                  <a:lnTo>
                    <a:pt x="2499" y="1197"/>
                  </a:lnTo>
                  <a:lnTo>
                    <a:pt x="2499" y="1195"/>
                  </a:lnTo>
                  <a:lnTo>
                    <a:pt x="2496" y="1192"/>
                  </a:lnTo>
                  <a:lnTo>
                    <a:pt x="2492" y="1190"/>
                  </a:lnTo>
                  <a:lnTo>
                    <a:pt x="2491" y="1188"/>
                  </a:lnTo>
                  <a:lnTo>
                    <a:pt x="2489" y="1187"/>
                  </a:lnTo>
                  <a:lnTo>
                    <a:pt x="2488" y="1185"/>
                  </a:lnTo>
                  <a:lnTo>
                    <a:pt x="2486" y="1185"/>
                  </a:lnTo>
                  <a:lnTo>
                    <a:pt x="2484" y="1183"/>
                  </a:lnTo>
                  <a:lnTo>
                    <a:pt x="2483" y="1182"/>
                  </a:lnTo>
                  <a:lnTo>
                    <a:pt x="2481" y="1180"/>
                  </a:lnTo>
                  <a:lnTo>
                    <a:pt x="2481" y="1177"/>
                  </a:lnTo>
                  <a:lnTo>
                    <a:pt x="2481" y="1174"/>
                  </a:lnTo>
                  <a:lnTo>
                    <a:pt x="2481" y="1172"/>
                  </a:lnTo>
                  <a:lnTo>
                    <a:pt x="2483" y="1170"/>
                  </a:lnTo>
                  <a:lnTo>
                    <a:pt x="2483" y="1170"/>
                  </a:lnTo>
                  <a:lnTo>
                    <a:pt x="2483" y="1169"/>
                  </a:lnTo>
                  <a:lnTo>
                    <a:pt x="2483" y="1167"/>
                  </a:lnTo>
                  <a:lnTo>
                    <a:pt x="2483" y="1162"/>
                  </a:lnTo>
                  <a:lnTo>
                    <a:pt x="2481" y="1159"/>
                  </a:lnTo>
                  <a:lnTo>
                    <a:pt x="2479" y="1156"/>
                  </a:lnTo>
                  <a:lnTo>
                    <a:pt x="2478" y="1151"/>
                  </a:lnTo>
                  <a:lnTo>
                    <a:pt x="2476" y="1147"/>
                  </a:lnTo>
                  <a:lnTo>
                    <a:pt x="2474" y="1144"/>
                  </a:lnTo>
                  <a:lnTo>
                    <a:pt x="2471" y="1141"/>
                  </a:lnTo>
                  <a:lnTo>
                    <a:pt x="2470" y="1139"/>
                  </a:lnTo>
                  <a:lnTo>
                    <a:pt x="2468" y="1136"/>
                  </a:lnTo>
                  <a:lnTo>
                    <a:pt x="2466" y="1134"/>
                  </a:lnTo>
                  <a:lnTo>
                    <a:pt x="2465" y="1133"/>
                  </a:lnTo>
                  <a:lnTo>
                    <a:pt x="2465" y="1131"/>
                  </a:lnTo>
                  <a:lnTo>
                    <a:pt x="2463" y="1129"/>
                  </a:lnTo>
                  <a:lnTo>
                    <a:pt x="2461" y="1128"/>
                  </a:lnTo>
                  <a:lnTo>
                    <a:pt x="2460" y="1128"/>
                  </a:lnTo>
                  <a:lnTo>
                    <a:pt x="2458" y="1128"/>
                  </a:lnTo>
                  <a:lnTo>
                    <a:pt x="2456" y="1126"/>
                  </a:lnTo>
                  <a:lnTo>
                    <a:pt x="2455" y="1126"/>
                  </a:lnTo>
                  <a:lnTo>
                    <a:pt x="2453" y="1125"/>
                  </a:lnTo>
                  <a:lnTo>
                    <a:pt x="2452" y="1125"/>
                  </a:lnTo>
                  <a:lnTo>
                    <a:pt x="2450" y="1123"/>
                  </a:lnTo>
                  <a:lnTo>
                    <a:pt x="2448" y="1118"/>
                  </a:lnTo>
                  <a:lnTo>
                    <a:pt x="2448" y="1113"/>
                  </a:lnTo>
                  <a:lnTo>
                    <a:pt x="2448" y="1111"/>
                  </a:lnTo>
                  <a:lnTo>
                    <a:pt x="2450" y="1110"/>
                  </a:lnTo>
                  <a:lnTo>
                    <a:pt x="2450" y="1108"/>
                  </a:lnTo>
                  <a:lnTo>
                    <a:pt x="2450" y="1105"/>
                  </a:lnTo>
                  <a:lnTo>
                    <a:pt x="2448" y="1103"/>
                  </a:lnTo>
                  <a:lnTo>
                    <a:pt x="2448" y="1102"/>
                  </a:lnTo>
                  <a:lnTo>
                    <a:pt x="2447" y="1100"/>
                  </a:lnTo>
                  <a:lnTo>
                    <a:pt x="2445" y="1100"/>
                  </a:lnTo>
                  <a:lnTo>
                    <a:pt x="2443" y="1097"/>
                  </a:lnTo>
                  <a:lnTo>
                    <a:pt x="2440" y="1093"/>
                  </a:lnTo>
                  <a:lnTo>
                    <a:pt x="2438" y="1092"/>
                  </a:lnTo>
                  <a:lnTo>
                    <a:pt x="2437" y="1090"/>
                  </a:lnTo>
                  <a:lnTo>
                    <a:pt x="2437" y="1087"/>
                  </a:lnTo>
                  <a:lnTo>
                    <a:pt x="2437" y="1084"/>
                  </a:lnTo>
                  <a:lnTo>
                    <a:pt x="2437" y="1082"/>
                  </a:lnTo>
                  <a:lnTo>
                    <a:pt x="2437" y="1079"/>
                  </a:lnTo>
                  <a:lnTo>
                    <a:pt x="2435" y="1077"/>
                  </a:lnTo>
                  <a:lnTo>
                    <a:pt x="2434" y="1075"/>
                  </a:lnTo>
                  <a:lnTo>
                    <a:pt x="2432" y="1075"/>
                  </a:lnTo>
                  <a:lnTo>
                    <a:pt x="2430" y="1075"/>
                  </a:lnTo>
                  <a:lnTo>
                    <a:pt x="2429" y="1074"/>
                  </a:lnTo>
                  <a:lnTo>
                    <a:pt x="2427" y="1072"/>
                  </a:lnTo>
                  <a:lnTo>
                    <a:pt x="2427" y="1071"/>
                  </a:lnTo>
                  <a:lnTo>
                    <a:pt x="2425" y="1069"/>
                  </a:lnTo>
                  <a:lnTo>
                    <a:pt x="2422" y="1064"/>
                  </a:lnTo>
                  <a:lnTo>
                    <a:pt x="2419" y="1059"/>
                  </a:lnTo>
                  <a:lnTo>
                    <a:pt x="2417" y="1056"/>
                  </a:lnTo>
                  <a:lnTo>
                    <a:pt x="2416" y="1057"/>
                  </a:lnTo>
                  <a:lnTo>
                    <a:pt x="2414" y="1059"/>
                  </a:lnTo>
                  <a:lnTo>
                    <a:pt x="2414" y="1061"/>
                  </a:lnTo>
                  <a:lnTo>
                    <a:pt x="2414" y="1062"/>
                  </a:lnTo>
                  <a:lnTo>
                    <a:pt x="2412" y="1064"/>
                  </a:lnTo>
                  <a:lnTo>
                    <a:pt x="2411" y="1066"/>
                  </a:lnTo>
                  <a:lnTo>
                    <a:pt x="2409" y="1066"/>
                  </a:lnTo>
                  <a:lnTo>
                    <a:pt x="2407" y="1066"/>
                  </a:lnTo>
                  <a:lnTo>
                    <a:pt x="2404" y="1066"/>
                  </a:lnTo>
                  <a:lnTo>
                    <a:pt x="2402" y="1064"/>
                  </a:lnTo>
                  <a:lnTo>
                    <a:pt x="2401" y="1064"/>
                  </a:lnTo>
                  <a:lnTo>
                    <a:pt x="2399" y="1062"/>
                  </a:lnTo>
                  <a:lnTo>
                    <a:pt x="2398" y="1061"/>
                  </a:lnTo>
                  <a:lnTo>
                    <a:pt x="2396" y="1059"/>
                  </a:lnTo>
                  <a:lnTo>
                    <a:pt x="2396" y="1057"/>
                  </a:lnTo>
                  <a:lnTo>
                    <a:pt x="2394" y="1056"/>
                  </a:lnTo>
                  <a:lnTo>
                    <a:pt x="2393" y="1054"/>
                  </a:lnTo>
                  <a:lnTo>
                    <a:pt x="2391" y="1051"/>
                  </a:lnTo>
                  <a:lnTo>
                    <a:pt x="2389" y="1048"/>
                  </a:lnTo>
                  <a:lnTo>
                    <a:pt x="2388" y="1044"/>
                  </a:lnTo>
                  <a:lnTo>
                    <a:pt x="2384" y="1043"/>
                  </a:lnTo>
                  <a:lnTo>
                    <a:pt x="2383" y="1041"/>
                  </a:lnTo>
                  <a:lnTo>
                    <a:pt x="2383" y="1039"/>
                  </a:lnTo>
                  <a:lnTo>
                    <a:pt x="2381" y="1039"/>
                  </a:lnTo>
                  <a:lnTo>
                    <a:pt x="2381" y="1036"/>
                  </a:lnTo>
                  <a:lnTo>
                    <a:pt x="2381" y="1033"/>
                  </a:lnTo>
                  <a:lnTo>
                    <a:pt x="2381" y="1031"/>
                  </a:lnTo>
                  <a:lnTo>
                    <a:pt x="2383" y="1031"/>
                  </a:lnTo>
                  <a:lnTo>
                    <a:pt x="2381" y="1030"/>
                  </a:lnTo>
                  <a:lnTo>
                    <a:pt x="2383" y="1028"/>
                  </a:lnTo>
                  <a:lnTo>
                    <a:pt x="2383" y="1028"/>
                  </a:lnTo>
                  <a:lnTo>
                    <a:pt x="2381" y="1025"/>
                  </a:lnTo>
                  <a:lnTo>
                    <a:pt x="2381" y="1023"/>
                  </a:lnTo>
                  <a:lnTo>
                    <a:pt x="2380" y="1023"/>
                  </a:lnTo>
                  <a:lnTo>
                    <a:pt x="2380" y="1021"/>
                  </a:lnTo>
                  <a:lnTo>
                    <a:pt x="2378" y="1021"/>
                  </a:lnTo>
                  <a:lnTo>
                    <a:pt x="2378" y="1015"/>
                  </a:lnTo>
                  <a:lnTo>
                    <a:pt x="2376" y="1015"/>
                  </a:lnTo>
                  <a:lnTo>
                    <a:pt x="2373" y="1015"/>
                  </a:lnTo>
                  <a:lnTo>
                    <a:pt x="2370" y="1015"/>
                  </a:lnTo>
                  <a:lnTo>
                    <a:pt x="2368" y="1013"/>
                  </a:lnTo>
                  <a:lnTo>
                    <a:pt x="2365" y="1013"/>
                  </a:lnTo>
                  <a:lnTo>
                    <a:pt x="2363" y="1012"/>
                  </a:lnTo>
                  <a:lnTo>
                    <a:pt x="2362" y="1012"/>
                  </a:lnTo>
                  <a:lnTo>
                    <a:pt x="2363" y="1010"/>
                  </a:lnTo>
                  <a:lnTo>
                    <a:pt x="2363" y="1010"/>
                  </a:lnTo>
                  <a:lnTo>
                    <a:pt x="2366" y="1010"/>
                  </a:lnTo>
                  <a:lnTo>
                    <a:pt x="2368" y="1010"/>
                  </a:lnTo>
                  <a:lnTo>
                    <a:pt x="2370" y="1010"/>
                  </a:lnTo>
                  <a:lnTo>
                    <a:pt x="2371" y="1012"/>
                  </a:lnTo>
                  <a:lnTo>
                    <a:pt x="2373" y="1012"/>
                  </a:lnTo>
                  <a:lnTo>
                    <a:pt x="2375" y="1012"/>
                  </a:lnTo>
                  <a:lnTo>
                    <a:pt x="2376" y="1012"/>
                  </a:lnTo>
                  <a:lnTo>
                    <a:pt x="2376" y="1012"/>
                  </a:lnTo>
                  <a:lnTo>
                    <a:pt x="2378" y="1012"/>
                  </a:lnTo>
                  <a:lnTo>
                    <a:pt x="2383" y="1012"/>
                  </a:lnTo>
                  <a:lnTo>
                    <a:pt x="2383" y="1012"/>
                  </a:lnTo>
                  <a:lnTo>
                    <a:pt x="2384" y="1013"/>
                  </a:lnTo>
                  <a:lnTo>
                    <a:pt x="2386" y="1015"/>
                  </a:lnTo>
                  <a:lnTo>
                    <a:pt x="2386" y="1015"/>
                  </a:lnTo>
                  <a:lnTo>
                    <a:pt x="2388" y="1015"/>
                  </a:lnTo>
                  <a:lnTo>
                    <a:pt x="2389" y="1017"/>
                  </a:lnTo>
                  <a:lnTo>
                    <a:pt x="2391" y="1015"/>
                  </a:lnTo>
                  <a:lnTo>
                    <a:pt x="2393" y="1015"/>
                  </a:lnTo>
                  <a:lnTo>
                    <a:pt x="2394" y="1013"/>
                  </a:lnTo>
                  <a:lnTo>
                    <a:pt x="2396" y="1013"/>
                  </a:lnTo>
                  <a:lnTo>
                    <a:pt x="2398" y="1013"/>
                  </a:lnTo>
                  <a:lnTo>
                    <a:pt x="2399" y="1013"/>
                  </a:lnTo>
                  <a:lnTo>
                    <a:pt x="2401" y="1012"/>
                  </a:lnTo>
                  <a:lnTo>
                    <a:pt x="2402" y="1012"/>
                  </a:lnTo>
                  <a:lnTo>
                    <a:pt x="2404" y="1012"/>
                  </a:lnTo>
                  <a:lnTo>
                    <a:pt x="2406" y="1012"/>
                  </a:lnTo>
                  <a:lnTo>
                    <a:pt x="2407" y="1012"/>
                  </a:lnTo>
                  <a:lnTo>
                    <a:pt x="2407" y="1012"/>
                  </a:lnTo>
                  <a:lnTo>
                    <a:pt x="2409" y="1010"/>
                  </a:lnTo>
                  <a:lnTo>
                    <a:pt x="2409" y="1010"/>
                  </a:lnTo>
                  <a:lnTo>
                    <a:pt x="2411" y="1008"/>
                  </a:lnTo>
                  <a:lnTo>
                    <a:pt x="2412" y="1008"/>
                  </a:lnTo>
                  <a:lnTo>
                    <a:pt x="2414" y="1007"/>
                  </a:lnTo>
                  <a:lnTo>
                    <a:pt x="2414" y="1003"/>
                  </a:lnTo>
                  <a:lnTo>
                    <a:pt x="2416" y="1002"/>
                  </a:lnTo>
                  <a:lnTo>
                    <a:pt x="2416" y="1000"/>
                  </a:lnTo>
                  <a:lnTo>
                    <a:pt x="2417" y="997"/>
                  </a:lnTo>
                  <a:lnTo>
                    <a:pt x="2417" y="995"/>
                  </a:lnTo>
                  <a:lnTo>
                    <a:pt x="2419" y="992"/>
                  </a:lnTo>
                  <a:lnTo>
                    <a:pt x="2419" y="989"/>
                  </a:lnTo>
                  <a:lnTo>
                    <a:pt x="2419" y="987"/>
                  </a:lnTo>
                  <a:lnTo>
                    <a:pt x="2420" y="987"/>
                  </a:lnTo>
                  <a:lnTo>
                    <a:pt x="2420" y="985"/>
                  </a:lnTo>
                  <a:lnTo>
                    <a:pt x="2422" y="984"/>
                  </a:lnTo>
                  <a:lnTo>
                    <a:pt x="2424" y="984"/>
                  </a:lnTo>
                  <a:lnTo>
                    <a:pt x="2427" y="982"/>
                  </a:lnTo>
                  <a:lnTo>
                    <a:pt x="2427" y="981"/>
                  </a:lnTo>
                  <a:lnTo>
                    <a:pt x="2429" y="977"/>
                  </a:lnTo>
                  <a:lnTo>
                    <a:pt x="2430" y="976"/>
                  </a:lnTo>
                  <a:lnTo>
                    <a:pt x="2432" y="974"/>
                  </a:lnTo>
                  <a:lnTo>
                    <a:pt x="2434" y="972"/>
                  </a:lnTo>
                  <a:lnTo>
                    <a:pt x="2434" y="971"/>
                  </a:lnTo>
                  <a:lnTo>
                    <a:pt x="2434" y="969"/>
                  </a:lnTo>
                  <a:lnTo>
                    <a:pt x="2434" y="967"/>
                  </a:lnTo>
                  <a:lnTo>
                    <a:pt x="2435" y="966"/>
                  </a:lnTo>
                  <a:lnTo>
                    <a:pt x="2435" y="964"/>
                  </a:lnTo>
                  <a:lnTo>
                    <a:pt x="2437" y="964"/>
                  </a:lnTo>
                  <a:lnTo>
                    <a:pt x="2437" y="964"/>
                  </a:lnTo>
                  <a:lnTo>
                    <a:pt x="2437" y="963"/>
                  </a:lnTo>
                  <a:lnTo>
                    <a:pt x="2438" y="961"/>
                  </a:lnTo>
                  <a:lnTo>
                    <a:pt x="2438" y="959"/>
                  </a:lnTo>
                  <a:lnTo>
                    <a:pt x="2437" y="958"/>
                  </a:lnTo>
                  <a:lnTo>
                    <a:pt x="2437" y="956"/>
                  </a:lnTo>
                  <a:lnTo>
                    <a:pt x="2437" y="954"/>
                  </a:lnTo>
                  <a:lnTo>
                    <a:pt x="2435" y="954"/>
                  </a:lnTo>
                  <a:lnTo>
                    <a:pt x="2435" y="953"/>
                  </a:lnTo>
                  <a:lnTo>
                    <a:pt x="2435" y="951"/>
                  </a:lnTo>
                  <a:lnTo>
                    <a:pt x="2434" y="949"/>
                  </a:lnTo>
                  <a:lnTo>
                    <a:pt x="2434" y="948"/>
                  </a:lnTo>
                  <a:lnTo>
                    <a:pt x="2434" y="946"/>
                  </a:lnTo>
                  <a:lnTo>
                    <a:pt x="2435" y="943"/>
                  </a:lnTo>
                  <a:lnTo>
                    <a:pt x="2435" y="941"/>
                  </a:lnTo>
                  <a:lnTo>
                    <a:pt x="2435" y="938"/>
                  </a:lnTo>
                  <a:lnTo>
                    <a:pt x="2437" y="936"/>
                  </a:lnTo>
                  <a:lnTo>
                    <a:pt x="2437" y="935"/>
                  </a:lnTo>
                  <a:lnTo>
                    <a:pt x="2438" y="935"/>
                  </a:lnTo>
                  <a:lnTo>
                    <a:pt x="2438" y="931"/>
                  </a:lnTo>
                  <a:lnTo>
                    <a:pt x="2438" y="930"/>
                  </a:lnTo>
                  <a:lnTo>
                    <a:pt x="2438" y="928"/>
                  </a:lnTo>
                  <a:lnTo>
                    <a:pt x="2438" y="927"/>
                  </a:lnTo>
                  <a:lnTo>
                    <a:pt x="2438" y="925"/>
                  </a:lnTo>
                  <a:lnTo>
                    <a:pt x="2437" y="923"/>
                  </a:lnTo>
                  <a:lnTo>
                    <a:pt x="2437" y="923"/>
                  </a:lnTo>
                  <a:lnTo>
                    <a:pt x="2435" y="922"/>
                  </a:lnTo>
                  <a:lnTo>
                    <a:pt x="2435" y="920"/>
                  </a:lnTo>
                  <a:lnTo>
                    <a:pt x="2435" y="920"/>
                  </a:lnTo>
                  <a:lnTo>
                    <a:pt x="2434" y="920"/>
                  </a:lnTo>
                  <a:lnTo>
                    <a:pt x="2432" y="922"/>
                  </a:lnTo>
                  <a:lnTo>
                    <a:pt x="2432" y="922"/>
                  </a:lnTo>
                  <a:lnTo>
                    <a:pt x="2432" y="923"/>
                  </a:lnTo>
                  <a:lnTo>
                    <a:pt x="2430" y="923"/>
                  </a:lnTo>
                  <a:lnTo>
                    <a:pt x="2429" y="923"/>
                  </a:lnTo>
                  <a:lnTo>
                    <a:pt x="2425" y="923"/>
                  </a:lnTo>
                  <a:lnTo>
                    <a:pt x="2424" y="923"/>
                  </a:lnTo>
                  <a:lnTo>
                    <a:pt x="2422" y="922"/>
                  </a:lnTo>
                  <a:lnTo>
                    <a:pt x="2422" y="920"/>
                  </a:lnTo>
                  <a:lnTo>
                    <a:pt x="2420" y="920"/>
                  </a:lnTo>
                  <a:lnTo>
                    <a:pt x="2419" y="918"/>
                  </a:lnTo>
                  <a:lnTo>
                    <a:pt x="2416" y="918"/>
                  </a:lnTo>
                  <a:lnTo>
                    <a:pt x="2412" y="918"/>
                  </a:lnTo>
                  <a:lnTo>
                    <a:pt x="2411" y="918"/>
                  </a:lnTo>
                  <a:lnTo>
                    <a:pt x="2411" y="918"/>
                  </a:lnTo>
                  <a:lnTo>
                    <a:pt x="2409" y="918"/>
                  </a:lnTo>
                  <a:lnTo>
                    <a:pt x="2409" y="918"/>
                  </a:lnTo>
                  <a:lnTo>
                    <a:pt x="2407" y="918"/>
                  </a:lnTo>
                  <a:lnTo>
                    <a:pt x="2407" y="920"/>
                  </a:lnTo>
                  <a:lnTo>
                    <a:pt x="2406" y="922"/>
                  </a:lnTo>
                  <a:lnTo>
                    <a:pt x="2407" y="923"/>
                  </a:lnTo>
                  <a:lnTo>
                    <a:pt x="2407" y="925"/>
                  </a:lnTo>
                  <a:lnTo>
                    <a:pt x="2407" y="927"/>
                  </a:lnTo>
                  <a:lnTo>
                    <a:pt x="2407" y="930"/>
                  </a:lnTo>
                  <a:lnTo>
                    <a:pt x="2407" y="931"/>
                  </a:lnTo>
                  <a:lnTo>
                    <a:pt x="2386" y="931"/>
                  </a:lnTo>
                  <a:lnTo>
                    <a:pt x="2384" y="931"/>
                  </a:lnTo>
                  <a:lnTo>
                    <a:pt x="2384" y="931"/>
                  </a:lnTo>
                  <a:lnTo>
                    <a:pt x="2383" y="931"/>
                  </a:lnTo>
                  <a:lnTo>
                    <a:pt x="2381" y="930"/>
                  </a:lnTo>
                  <a:lnTo>
                    <a:pt x="2380" y="928"/>
                  </a:lnTo>
                  <a:lnTo>
                    <a:pt x="2380" y="928"/>
                  </a:lnTo>
                  <a:lnTo>
                    <a:pt x="2376" y="927"/>
                  </a:lnTo>
                  <a:lnTo>
                    <a:pt x="2375" y="925"/>
                  </a:lnTo>
                  <a:lnTo>
                    <a:pt x="2375" y="923"/>
                  </a:lnTo>
                  <a:lnTo>
                    <a:pt x="2373" y="923"/>
                  </a:lnTo>
                  <a:lnTo>
                    <a:pt x="2371" y="922"/>
                  </a:lnTo>
                  <a:lnTo>
                    <a:pt x="2370" y="920"/>
                  </a:lnTo>
                  <a:lnTo>
                    <a:pt x="2368" y="918"/>
                  </a:lnTo>
                  <a:lnTo>
                    <a:pt x="2366" y="917"/>
                  </a:lnTo>
                  <a:lnTo>
                    <a:pt x="2363" y="917"/>
                  </a:lnTo>
                  <a:lnTo>
                    <a:pt x="2362" y="917"/>
                  </a:lnTo>
                  <a:lnTo>
                    <a:pt x="2360" y="918"/>
                  </a:lnTo>
                  <a:lnTo>
                    <a:pt x="2358" y="918"/>
                  </a:lnTo>
                  <a:lnTo>
                    <a:pt x="2357" y="920"/>
                  </a:lnTo>
                  <a:lnTo>
                    <a:pt x="2357" y="922"/>
                  </a:lnTo>
                  <a:lnTo>
                    <a:pt x="2355" y="922"/>
                  </a:lnTo>
                  <a:lnTo>
                    <a:pt x="2355" y="923"/>
                  </a:lnTo>
                  <a:lnTo>
                    <a:pt x="2355" y="925"/>
                  </a:lnTo>
                  <a:lnTo>
                    <a:pt x="2355" y="927"/>
                  </a:lnTo>
                  <a:lnTo>
                    <a:pt x="2355" y="930"/>
                  </a:lnTo>
                  <a:lnTo>
                    <a:pt x="2355" y="931"/>
                  </a:lnTo>
                  <a:lnTo>
                    <a:pt x="2355" y="931"/>
                  </a:lnTo>
                  <a:lnTo>
                    <a:pt x="2355" y="933"/>
                  </a:lnTo>
                  <a:lnTo>
                    <a:pt x="2355" y="933"/>
                  </a:lnTo>
                  <a:lnTo>
                    <a:pt x="2353" y="933"/>
                  </a:lnTo>
                  <a:lnTo>
                    <a:pt x="2352" y="935"/>
                  </a:lnTo>
                  <a:lnTo>
                    <a:pt x="2350" y="935"/>
                  </a:lnTo>
                  <a:lnTo>
                    <a:pt x="2348" y="935"/>
                  </a:lnTo>
                  <a:lnTo>
                    <a:pt x="2347" y="933"/>
                  </a:lnTo>
                  <a:lnTo>
                    <a:pt x="2345" y="933"/>
                  </a:lnTo>
                  <a:lnTo>
                    <a:pt x="2345" y="933"/>
                  </a:lnTo>
                  <a:lnTo>
                    <a:pt x="2344" y="933"/>
                  </a:lnTo>
                  <a:lnTo>
                    <a:pt x="2342" y="933"/>
                  </a:lnTo>
                  <a:lnTo>
                    <a:pt x="2340" y="933"/>
                  </a:lnTo>
                  <a:lnTo>
                    <a:pt x="2339" y="933"/>
                  </a:lnTo>
                  <a:lnTo>
                    <a:pt x="2337" y="933"/>
                  </a:lnTo>
                  <a:lnTo>
                    <a:pt x="2335" y="931"/>
                  </a:lnTo>
                  <a:lnTo>
                    <a:pt x="2335" y="931"/>
                  </a:lnTo>
                  <a:lnTo>
                    <a:pt x="2335" y="930"/>
                  </a:lnTo>
                  <a:lnTo>
                    <a:pt x="2334" y="928"/>
                  </a:lnTo>
                  <a:lnTo>
                    <a:pt x="2332" y="927"/>
                  </a:lnTo>
                  <a:lnTo>
                    <a:pt x="2330" y="925"/>
                  </a:lnTo>
                  <a:lnTo>
                    <a:pt x="2327" y="923"/>
                  </a:lnTo>
                  <a:lnTo>
                    <a:pt x="2326" y="922"/>
                  </a:lnTo>
                  <a:lnTo>
                    <a:pt x="2326" y="922"/>
                  </a:lnTo>
                  <a:lnTo>
                    <a:pt x="2326" y="920"/>
                  </a:lnTo>
                  <a:lnTo>
                    <a:pt x="2324" y="920"/>
                  </a:lnTo>
                  <a:lnTo>
                    <a:pt x="2322" y="918"/>
                  </a:lnTo>
                  <a:lnTo>
                    <a:pt x="2319" y="918"/>
                  </a:lnTo>
                  <a:lnTo>
                    <a:pt x="2319" y="922"/>
                  </a:lnTo>
                  <a:lnTo>
                    <a:pt x="2319" y="923"/>
                  </a:lnTo>
                  <a:lnTo>
                    <a:pt x="2319" y="925"/>
                  </a:lnTo>
                  <a:lnTo>
                    <a:pt x="2319" y="925"/>
                  </a:lnTo>
                  <a:lnTo>
                    <a:pt x="2319" y="928"/>
                  </a:lnTo>
                  <a:lnTo>
                    <a:pt x="2319" y="930"/>
                  </a:lnTo>
                  <a:lnTo>
                    <a:pt x="2319" y="931"/>
                  </a:lnTo>
                  <a:lnTo>
                    <a:pt x="2317" y="933"/>
                  </a:lnTo>
                  <a:lnTo>
                    <a:pt x="2317" y="935"/>
                  </a:lnTo>
                  <a:lnTo>
                    <a:pt x="2317" y="936"/>
                  </a:lnTo>
                  <a:lnTo>
                    <a:pt x="2316" y="938"/>
                  </a:lnTo>
                  <a:lnTo>
                    <a:pt x="2314" y="940"/>
                  </a:lnTo>
                  <a:lnTo>
                    <a:pt x="2314" y="938"/>
                  </a:lnTo>
                  <a:lnTo>
                    <a:pt x="2312" y="938"/>
                  </a:lnTo>
                  <a:lnTo>
                    <a:pt x="2311" y="936"/>
                  </a:lnTo>
                  <a:lnTo>
                    <a:pt x="2311" y="935"/>
                  </a:lnTo>
                  <a:lnTo>
                    <a:pt x="2311" y="935"/>
                  </a:lnTo>
                  <a:lnTo>
                    <a:pt x="2311" y="933"/>
                  </a:lnTo>
                  <a:lnTo>
                    <a:pt x="2311" y="930"/>
                  </a:lnTo>
                  <a:lnTo>
                    <a:pt x="2311" y="928"/>
                  </a:lnTo>
                  <a:lnTo>
                    <a:pt x="2311" y="927"/>
                  </a:lnTo>
                  <a:lnTo>
                    <a:pt x="2311" y="927"/>
                  </a:lnTo>
                  <a:lnTo>
                    <a:pt x="2311" y="925"/>
                  </a:lnTo>
                  <a:lnTo>
                    <a:pt x="2312" y="923"/>
                  </a:lnTo>
                  <a:lnTo>
                    <a:pt x="2312" y="923"/>
                  </a:lnTo>
                  <a:lnTo>
                    <a:pt x="2314" y="922"/>
                  </a:lnTo>
                  <a:lnTo>
                    <a:pt x="2314" y="920"/>
                  </a:lnTo>
                  <a:lnTo>
                    <a:pt x="2312" y="918"/>
                  </a:lnTo>
                  <a:lnTo>
                    <a:pt x="2312" y="917"/>
                  </a:lnTo>
                  <a:lnTo>
                    <a:pt x="2311" y="915"/>
                  </a:lnTo>
                  <a:lnTo>
                    <a:pt x="2309" y="913"/>
                  </a:lnTo>
                  <a:lnTo>
                    <a:pt x="2308" y="913"/>
                  </a:lnTo>
                  <a:lnTo>
                    <a:pt x="2308" y="913"/>
                  </a:lnTo>
                  <a:lnTo>
                    <a:pt x="2306" y="912"/>
                  </a:lnTo>
                  <a:lnTo>
                    <a:pt x="2304" y="910"/>
                  </a:lnTo>
                  <a:lnTo>
                    <a:pt x="2304" y="909"/>
                  </a:lnTo>
                  <a:lnTo>
                    <a:pt x="2303" y="907"/>
                  </a:lnTo>
                  <a:lnTo>
                    <a:pt x="2301" y="905"/>
                  </a:lnTo>
                  <a:lnTo>
                    <a:pt x="2301" y="904"/>
                  </a:lnTo>
                  <a:lnTo>
                    <a:pt x="2299" y="902"/>
                  </a:lnTo>
                  <a:lnTo>
                    <a:pt x="2299" y="899"/>
                  </a:lnTo>
                  <a:lnTo>
                    <a:pt x="2301" y="897"/>
                  </a:lnTo>
                  <a:lnTo>
                    <a:pt x="2301" y="895"/>
                  </a:lnTo>
                  <a:lnTo>
                    <a:pt x="2301" y="894"/>
                  </a:lnTo>
                  <a:lnTo>
                    <a:pt x="2299" y="894"/>
                  </a:lnTo>
                  <a:lnTo>
                    <a:pt x="2301" y="892"/>
                  </a:lnTo>
                  <a:lnTo>
                    <a:pt x="2301" y="892"/>
                  </a:lnTo>
                  <a:lnTo>
                    <a:pt x="2301" y="889"/>
                  </a:lnTo>
                  <a:lnTo>
                    <a:pt x="2301" y="886"/>
                  </a:lnTo>
                  <a:lnTo>
                    <a:pt x="2298" y="882"/>
                  </a:lnTo>
                  <a:lnTo>
                    <a:pt x="2294" y="881"/>
                  </a:lnTo>
                  <a:lnTo>
                    <a:pt x="2293" y="879"/>
                  </a:lnTo>
                  <a:lnTo>
                    <a:pt x="2290" y="876"/>
                  </a:lnTo>
                  <a:lnTo>
                    <a:pt x="2290" y="872"/>
                  </a:lnTo>
                  <a:lnTo>
                    <a:pt x="2290" y="871"/>
                  </a:lnTo>
                  <a:lnTo>
                    <a:pt x="2291" y="869"/>
                  </a:lnTo>
                  <a:lnTo>
                    <a:pt x="2293" y="869"/>
                  </a:lnTo>
                  <a:lnTo>
                    <a:pt x="2294" y="868"/>
                  </a:lnTo>
                  <a:lnTo>
                    <a:pt x="2294" y="868"/>
                  </a:lnTo>
                  <a:lnTo>
                    <a:pt x="2296" y="864"/>
                  </a:lnTo>
                  <a:lnTo>
                    <a:pt x="2294" y="864"/>
                  </a:lnTo>
                  <a:lnTo>
                    <a:pt x="2293" y="863"/>
                  </a:lnTo>
                  <a:lnTo>
                    <a:pt x="2291" y="863"/>
                  </a:lnTo>
                  <a:lnTo>
                    <a:pt x="2291" y="863"/>
                  </a:lnTo>
                  <a:lnTo>
                    <a:pt x="2290" y="861"/>
                  </a:lnTo>
                  <a:lnTo>
                    <a:pt x="2290" y="859"/>
                  </a:lnTo>
                  <a:lnTo>
                    <a:pt x="2290" y="858"/>
                  </a:lnTo>
                  <a:lnTo>
                    <a:pt x="2290" y="856"/>
                  </a:lnTo>
                  <a:lnTo>
                    <a:pt x="2290" y="854"/>
                  </a:lnTo>
                  <a:lnTo>
                    <a:pt x="2288" y="854"/>
                  </a:lnTo>
                  <a:lnTo>
                    <a:pt x="2286" y="854"/>
                  </a:lnTo>
                  <a:lnTo>
                    <a:pt x="2285" y="854"/>
                  </a:lnTo>
                  <a:lnTo>
                    <a:pt x="2283" y="854"/>
                  </a:lnTo>
                  <a:lnTo>
                    <a:pt x="2281" y="853"/>
                  </a:lnTo>
                  <a:lnTo>
                    <a:pt x="2281" y="853"/>
                  </a:lnTo>
                  <a:lnTo>
                    <a:pt x="2280" y="851"/>
                  </a:lnTo>
                  <a:lnTo>
                    <a:pt x="2278" y="850"/>
                  </a:lnTo>
                  <a:lnTo>
                    <a:pt x="2276" y="850"/>
                  </a:lnTo>
                  <a:lnTo>
                    <a:pt x="2275" y="850"/>
                  </a:lnTo>
                  <a:lnTo>
                    <a:pt x="2273" y="850"/>
                  </a:lnTo>
                  <a:lnTo>
                    <a:pt x="2270" y="848"/>
                  </a:lnTo>
                  <a:lnTo>
                    <a:pt x="2267" y="850"/>
                  </a:lnTo>
                  <a:lnTo>
                    <a:pt x="2263" y="848"/>
                  </a:lnTo>
                  <a:lnTo>
                    <a:pt x="2258" y="850"/>
                  </a:lnTo>
                  <a:lnTo>
                    <a:pt x="2258" y="850"/>
                  </a:lnTo>
                  <a:lnTo>
                    <a:pt x="2257" y="851"/>
                  </a:lnTo>
                  <a:lnTo>
                    <a:pt x="2255" y="853"/>
                  </a:lnTo>
                  <a:lnTo>
                    <a:pt x="2255" y="853"/>
                  </a:lnTo>
                  <a:lnTo>
                    <a:pt x="2254" y="854"/>
                  </a:lnTo>
                  <a:lnTo>
                    <a:pt x="2255" y="856"/>
                  </a:lnTo>
                  <a:lnTo>
                    <a:pt x="2257" y="856"/>
                  </a:lnTo>
                  <a:lnTo>
                    <a:pt x="2258" y="858"/>
                  </a:lnTo>
                  <a:lnTo>
                    <a:pt x="2258" y="859"/>
                  </a:lnTo>
                  <a:lnTo>
                    <a:pt x="2258" y="859"/>
                  </a:lnTo>
                  <a:lnTo>
                    <a:pt x="2257" y="861"/>
                  </a:lnTo>
                  <a:lnTo>
                    <a:pt x="2255" y="861"/>
                  </a:lnTo>
                  <a:lnTo>
                    <a:pt x="2250" y="861"/>
                  </a:lnTo>
                  <a:lnTo>
                    <a:pt x="2247" y="861"/>
                  </a:lnTo>
                  <a:lnTo>
                    <a:pt x="2244" y="861"/>
                  </a:lnTo>
                  <a:lnTo>
                    <a:pt x="2242" y="861"/>
                  </a:lnTo>
                  <a:lnTo>
                    <a:pt x="2240" y="859"/>
                  </a:lnTo>
                  <a:lnTo>
                    <a:pt x="2239" y="858"/>
                  </a:lnTo>
                  <a:lnTo>
                    <a:pt x="2237" y="856"/>
                  </a:lnTo>
                  <a:lnTo>
                    <a:pt x="2234" y="854"/>
                  </a:lnTo>
                  <a:lnTo>
                    <a:pt x="2232" y="856"/>
                  </a:lnTo>
                  <a:lnTo>
                    <a:pt x="2232" y="858"/>
                  </a:lnTo>
                  <a:lnTo>
                    <a:pt x="2232" y="858"/>
                  </a:lnTo>
                  <a:lnTo>
                    <a:pt x="2232" y="864"/>
                  </a:lnTo>
                  <a:lnTo>
                    <a:pt x="2232" y="866"/>
                  </a:lnTo>
                  <a:lnTo>
                    <a:pt x="2234" y="866"/>
                  </a:lnTo>
                  <a:lnTo>
                    <a:pt x="2234" y="868"/>
                  </a:lnTo>
                  <a:lnTo>
                    <a:pt x="2236" y="869"/>
                  </a:lnTo>
                  <a:lnTo>
                    <a:pt x="2237" y="871"/>
                  </a:lnTo>
                  <a:lnTo>
                    <a:pt x="2239" y="871"/>
                  </a:lnTo>
                  <a:lnTo>
                    <a:pt x="2240" y="871"/>
                  </a:lnTo>
                  <a:lnTo>
                    <a:pt x="2242" y="871"/>
                  </a:lnTo>
                  <a:lnTo>
                    <a:pt x="2244" y="871"/>
                  </a:lnTo>
                  <a:lnTo>
                    <a:pt x="2245" y="872"/>
                  </a:lnTo>
                  <a:lnTo>
                    <a:pt x="2245" y="874"/>
                  </a:lnTo>
                  <a:lnTo>
                    <a:pt x="2247" y="877"/>
                  </a:lnTo>
                  <a:lnTo>
                    <a:pt x="2247" y="881"/>
                  </a:lnTo>
                  <a:lnTo>
                    <a:pt x="2247" y="882"/>
                  </a:lnTo>
                  <a:lnTo>
                    <a:pt x="2247" y="884"/>
                  </a:lnTo>
                  <a:lnTo>
                    <a:pt x="2249" y="884"/>
                  </a:lnTo>
                  <a:lnTo>
                    <a:pt x="2249" y="886"/>
                  </a:lnTo>
                  <a:lnTo>
                    <a:pt x="2250" y="886"/>
                  </a:lnTo>
                  <a:lnTo>
                    <a:pt x="2252" y="887"/>
                  </a:lnTo>
                  <a:lnTo>
                    <a:pt x="2252" y="889"/>
                  </a:lnTo>
                  <a:lnTo>
                    <a:pt x="2254" y="891"/>
                  </a:lnTo>
                  <a:lnTo>
                    <a:pt x="2254" y="891"/>
                  </a:lnTo>
                  <a:lnTo>
                    <a:pt x="2255" y="891"/>
                  </a:lnTo>
                  <a:lnTo>
                    <a:pt x="2258" y="891"/>
                  </a:lnTo>
                  <a:lnTo>
                    <a:pt x="2260" y="891"/>
                  </a:lnTo>
                  <a:lnTo>
                    <a:pt x="2260" y="889"/>
                  </a:lnTo>
                  <a:lnTo>
                    <a:pt x="2260" y="887"/>
                  </a:lnTo>
                  <a:lnTo>
                    <a:pt x="2260" y="884"/>
                  </a:lnTo>
                  <a:lnTo>
                    <a:pt x="2260" y="881"/>
                  </a:lnTo>
                  <a:lnTo>
                    <a:pt x="2262" y="881"/>
                  </a:lnTo>
                  <a:lnTo>
                    <a:pt x="2263" y="881"/>
                  </a:lnTo>
                  <a:lnTo>
                    <a:pt x="2265" y="882"/>
                  </a:lnTo>
                  <a:lnTo>
                    <a:pt x="2267" y="884"/>
                  </a:lnTo>
                  <a:lnTo>
                    <a:pt x="2267" y="884"/>
                  </a:lnTo>
                  <a:lnTo>
                    <a:pt x="2268" y="886"/>
                  </a:lnTo>
                  <a:lnTo>
                    <a:pt x="2270" y="887"/>
                  </a:lnTo>
                  <a:lnTo>
                    <a:pt x="2273" y="891"/>
                  </a:lnTo>
                  <a:lnTo>
                    <a:pt x="2272" y="891"/>
                  </a:lnTo>
                  <a:lnTo>
                    <a:pt x="2270" y="892"/>
                  </a:lnTo>
                  <a:lnTo>
                    <a:pt x="2267" y="892"/>
                  </a:lnTo>
                  <a:lnTo>
                    <a:pt x="2263" y="892"/>
                  </a:lnTo>
                  <a:lnTo>
                    <a:pt x="2263" y="892"/>
                  </a:lnTo>
                  <a:lnTo>
                    <a:pt x="2263" y="894"/>
                  </a:lnTo>
                  <a:lnTo>
                    <a:pt x="2263" y="894"/>
                  </a:lnTo>
                  <a:lnTo>
                    <a:pt x="2262" y="895"/>
                  </a:lnTo>
                  <a:lnTo>
                    <a:pt x="2262" y="900"/>
                  </a:lnTo>
                  <a:lnTo>
                    <a:pt x="2262" y="904"/>
                  </a:lnTo>
                  <a:lnTo>
                    <a:pt x="2260" y="904"/>
                  </a:lnTo>
                  <a:lnTo>
                    <a:pt x="2258" y="904"/>
                  </a:lnTo>
                  <a:lnTo>
                    <a:pt x="2255" y="904"/>
                  </a:lnTo>
                  <a:lnTo>
                    <a:pt x="2254" y="904"/>
                  </a:lnTo>
                  <a:lnTo>
                    <a:pt x="2252" y="904"/>
                  </a:lnTo>
                  <a:lnTo>
                    <a:pt x="2250" y="904"/>
                  </a:lnTo>
                  <a:lnTo>
                    <a:pt x="2250" y="902"/>
                  </a:lnTo>
                  <a:lnTo>
                    <a:pt x="2249" y="900"/>
                  </a:lnTo>
                  <a:lnTo>
                    <a:pt x="2247" y="900"/>
                  </a:lnTo>
                  <a:lnTo>
                    <a:pt x="2245" y="900"/>
                  </a:lnTo>
                  <a:lnTo>
                    <a:pt x="2244" y="900"/>
                  </a:lnTo>
                  <a:lnTo>
                    <a:pt x="2242" y="902"/>
                  </a:lnTo>
                  <a:lnTo>
                    <a:pt x="2240" y="904"/>
                  </a:lnTo>
                  <a:lnTo>
                    <a:pt x="2240" y="905"/>
                  </a:lnTo>
                  <a:lnTo>
                    <a:pt x="2240" y="905"/>
                  </a:lnTo>
                  <a:lnTo>
                    <a:pt x="2242" y="907"/>
                  </a:lnTo>
                  <a:lnTo>
                    <a:pt x="2242" y="909"/>
                  </a:lnTo>
                  <a:lnTo>
                    <a:pt x="2242" y="912"/>
                  </a:lnTo>
                  <a:lnTo>
                    <a:pt x="2242" y="913"/>
                  </a:lnTo>
                  <a:lnTo>
                    <a:pt x="2242" y="913"/>
                  </a:lnTo>
                  <a:lnTo>
                    <a:pt x="2240" y="915"/>
                  </a:lnTo>
                  <a:lnTo>
                    <a:pt x="2240" y="915"/>
                  </a:lnTo>
                  <a:lnTo>
                    <a:pt x="2239" y="917"/>
                  </a:lnTo>
                  <a:lnTo>
                    <a:pt x="2237" y="918"/>
                  </a:lnTo>
                  <a:lnTo>
                    <a:pt x="2237" y="920"/>
                  </a:lnTo>
                  <a:lnTo>
                    <a:pt x="2236" y="920"/>
                  </a:lnTo>
                  <a:lnTo>
                    <a:pt x="2234" y="920"/>
                  </a:lnTo>
                  <a:lnTo>
                    <a:pt x="2224" y="920"/>
                  </a:lnTo>
                  <a:lnTo>
                    <a:pt x="2222" y="920"/>
                  </a:lnTo>
                  <a:lnTo>
                    <a:pt x="2221" y="918"/>
                  </a:lnTo>
                  <a:lnTo>
                    <a:pt x="2219" y="917"/>
                  </a:lnTo>
                  <a:lnTo>
                    <a:pt x="2219" y="913"/>
                  </a:lnTo>
                  <a:lnTo>
                    <a:pt x="2221" y="912"/>
                  </a:lnTo>
                  <a:lnTo>
                    <a:pt x="2221" y="910"/>
                  </a:lnTo>
                  <a:lnTo>
                    <a:pt x="2221" y="907"/>
                  </a:lnTo>
                  <a:lnTo>
                    <a:pt x="2219" y="905"/>
                  </a:lnTo>
                  <a:lnTo>
                    <a:pt x="2217" y="905"/>
                  </a:lnTo>
                  <a:lnTo>
                    <a:pt x="2216" y="904"/>
                  </a:lnTo>
                  <a:lnTo>
                    <a:pt x="2214" y="904"/>
                  </a:lnTo>
                  <a:lnTo>
                    <a:pt x="2214" y="902"/>
                  </a:lnTo>
                  <a:lnTo>
                    <a:pt x="2214" y="900"/>
                  </a:lnTo>
                  <a:lnTo>
                    <a:pt x="2213" y="897"/>
                  </a:lnTo>
                  <a:lnTo>
                    <a:pt x="2211" y="899"/>
                  </a:lnTo>
                  <a:lnTo>
                    <a:pt x="2209" y="899"/>
                  </a:lnTo>
                  <a:lnTo>
                    <a:pt x="2209" y="900"/>
                  </a:lnTo>
                  <a:lnTo>
                    <a:pt x="2209" y="902"/>
                  </a:lnTo>
                  <a:lnTo>
                    <a:pt x="2208" y="904"/>
                  </a:lnTo>
                  <a:lnTo>
                    <a:pt x="2206" y="905"/>
                  </a:lnTo>
                  <a:lnTo>
                    <a:pt x="2204" y="904"/>
                  </a:lnTo>
                  <a:lnTo>
                    <a:pt x="2203" y="902"/>
                  </a:lnTo>
                  <a:lnTo>
                    <a:pt x="2201" y="900"/>
                  </a:lnTo>
                  <a:lnTo>
                    <a:pt x="2199" y="900"/>
                  </a:lnTo>
                  <a:lnTo>
                    <a:pt x="2196" y="897"/>
                  </a:lnTo>
                  <a:lnTo>
                    <a:pt x="2195" y="894"/>
                  </a:lnTo>
                  <a:lnTo>
                    <a:pt x="2193" y="892"/>
                  </a:lnTo>
                  <a:lnTo>
                    <a:pt x="2193" y="891"/>
                  </a:lnTo>
                  <a:lnTo>
                    <a:pt x="2191" y="887"/>
                  </a:lnTo>
                  <a:lnTo>
                    <a:pt x="2193" y="887"/>
                  </a:lnTo>
                  <a:lnTo>
                    <a:pt x="2193" y="886"/>
                  </a:lnTo>
                  <a:lnTo>
                    <a:pt x="2195" y="886"/>
                  </a:lnTo>
                  <a:lnTo>
                    <a:pt x="2196" y="886"/>
                  </a:lnTo>
                  <a:lnTo>
                    <a:pt x="2198" y="887"/>
                  </a:lnTo>
                  <a:lnTo>
                    <a:pt x="2198" y="887"/>
                  </a:lnTo>
                  <a:lnTo>
                    <a:pt x="2198" y="889"/>
                  </a:lnTo>
                  <a:lnTo>
                    <a:pt x="2198" y="891"/>
                  </a:lnTo>
                  <a:lnTo>
                    <a:pt x="2206" y="891"/>
                  </a:lnTo>
                  <a:lnTo>
                    <a:pt x="2206" y="877"/>
                  </a:lnTo>
                  <a:lnTo>
                    <a:pt x="2203" y="876"/>
                  </a:lnTo>
                  <a:lnTo>
                    <a:pt x="2199" y="876"/>
                  </a:lnTo>
                  <a:lnTo>
                    <a:pt x="2196" y="876"/>
                  </a:lnTo>
                  <a:lnTo>
                    <a:pt x="2195" y="876"/>
                  </a:lnTo>
                  <a:lnTo>
                    <a:pt x="2193" y="876"/>
                  </a:lnTo>
                  <a:lnTo>
                    <a:pt x="2191" y="874"/>
                  </a:lnTo>
                  <a:lnTo>
                    <a:pt x="2191" y="872"/>
                  </a:lnTo>
                  <a:lnTo>
                    <a:pt x="2190" y="869"/>
                  </a:lnTo>
                  <a:lnTo>
                    <a:pt x="2188" y="866"/>
                  </a:lnTo>
                  <a:lnTo>
                    <a:pt x="2188" y="863"/>
                  </a:lnTo>
                  <a:lnTo>
                    <a:pt x="2188" y="859"/>
                  </a:lnTo>
                  <a:lnTo>
                    <a:pt x="2188" y="858"/>
                  </a:lnTo>
                  <a:lnTo>
                    <a:pt x="2186" y="856"/>
                  </a:lnTo>
                  <a:lnTo>
                    <a:pt x="2185" y="856"/>
                  </a:lnTo>
                  <a:lnTo>
                    <a:pt x="2183" y="854"/>
                  </a:lnTo>
                  <a:lnTo>
                    <a:pt x="2181" y="853"/>
                  </a:lnTo>
                  <a:lnTo>
                    <a:pt x="2181" y="850"/>
                  </a:lnTo>
                  <a:lnTo>
                    <a:pt x="2181" y="848"/>
                  </a:lnTo>
                  <a:lnTo>
                    <a:pt x="2183" y="845"/>
                  </a:lnTo>
                  <a:lnTo>
                    <a:pt x="2183" y="843"/>
                  </a:lnTo>
                  <a:lnTo>
                    <a:pt x="2183" y="841"/>
                  </a:lnTo>
                  <a:lnTo>
                    <a:pt x="2183" y="841"/>
                  </a:lnTo>
                  <a:lnTo>
                    <a:pt x="2185" y="840"/>
                  </a:lnTo>
                  <a:lnTo>
                    <a:pt x="2186" y="840"/>
                  </a:lnTo>
                  <a:lnTo>
                    <a:pt x="2186" y="838"/>
                  </a:lnTo>
                  <a:lnTo>
                    <a:pt x="2188" y="836"/>
                  </a:lnTo>
                  <a:lnTo>
                    <a:pt x="2186" y="835"/>
                  </a:lnTo>
                  <a:lnTo>
                    <a:pt x="2186" y="835"/>
                  </a:lnTo>
                  <a:lnTo>
                    <a:pt x="2185" y="833"/>
                  </a:lnTo>
                  <a:lnTo>
                    <a:pt x="2185" y="832"/>
                  </a:lnTo>
                  <a:lnTo>
                    <a:pt x="2185" y="830"/>
                  </a:lnTo>
                  <a:lnTo>
                    <a:pt x="2183" y="828"/>
                  </a:lnTo>
                  <a:lnTo>
                    <a:pt x="2181" y="828"/>
                  </a:lnTo>
                  <a:lnTo>
                    <a:pt x="2178" y="827"/>
                  </a:lnTo>
                  <a:lnTo>
                    <a:pt x="2175" y="827"/>
                  </a:lnTo>
                  <a:lnTo>
                    <a:pt x="2172" y="825"/>
                  </a:lnTo>
                  <a:lnTo>
                    <a:pt x="2170" y="822"/>
                  </a:lnTo>
                  <a:lnTo>
                    <a:pt x="2168" y="820"/>
                  </a:lnTo>
                  <a:lnTo>
                    <a:pt x="2165" y="818"/>
                  </a:lnTo>
                  <a:lnTo>
                    <a:pt x="2162" y="817"/>
                  </a:lnTo>
                  <a:lnTo>
                    <a:pt x="2159" y="815"/>
                  </a:lnTo>
                  <a:lnTo>
                    <a:pt x="2157" y="814"/>
                  </a:lnTo>
                  <a:lnTo>
                    <a:pt x="2155" y="814"/>
                  </a:lnTo>
                  <a:lnTo>
                    <a:pt x="2155" y="812"/>
                  </a:lnTo>
                  <a:lnTo>
                    <a:pt x="2154" y="810"/>
                  </a:lnTo>
                  <a:lnTo>
                    <a:pt x="2154" y="809"/>
                  </a:lnTo>
                  <a:lnTo>
                    <a:pt x="2154" y="809"/>
                  </a:lnTo>
                  <a:lnTo>
                    <a:pt x="2154" y="807"/>
                  </a:lnTo>
                  <a:lnTo>
                    <a:pt x="2150" y="807"/>
                  </a:lnTo>
                  <a:lnTo>
                    <a:pt x="2149" y="807"/>
                  </a:lnTo>
                  <a:lnTo>
                    <a:pt x="2147" y="807"/>
                  </a:lnTo>
                  <a:lnTo>
                    <a:pt x="2142" y="805"/>
                  </a:lnTo>
                  <a:lnTo>
                    <a:pt x="2139" y="804"/>
                  </a:lnTo>
                  <a:lnTo>
                    <a:pt x="2139" y="802"/>
                  </a:lnTo>
                  <a:lnTo>
                    <a:pt x="2137" y="800"/>
                  </a:lnTo>
                  <a:lnTo>
                    <a:pt x="2134" y="799"/>
                  </a:lnTo>
                  <a:lnTo>
                    <a:pt x="2131" y="796"/>
                  </a:lnTo>
                  <a:lnTo>
                    <a:pt x="2127" y="794"/>
                  </a:lnTo>
                  <a:lnTo>
                    <a:pt x="2126" y="794"/>
                  </a:lnTo>
                  <a:lnTo>
                    <a:pt x="2124" y="794"/>
                  </a:lnTo>
                  <a:lnTo>
                    <a:pt x="2123" y="792"/>
                  </a:lnTo>
                  <a:lnTo>
                    <a:pt x="2123" y="789"/>
                  </a:lnTo>
                  <a:lnTo>
                    <a:pt x="2123" y="787"/>
                  </a:lnTo>
                  <a:lnTo>
                    <a:pt x="2121" y="784"/>
                  </a:lnTo>
                  <a:lnTo>
                    <a:pt x="2119" y="782"/>
                  </a:lnTo>
                  <a:lnTo>
                    <a:pt x="2118" y="781"/>
                  </a:lnTo>
                  <a:lnTo>
                    <a:pt x="2116" y="781"/>
                  </a:lnTo>
                  <a:lnTo>
                    <a:pt x="2114" y="781"/>
                  </a:lnTo>
                  <a:lnTo>
                    <a:pt x="2113" y="781"/>
                  </a:lnTo>
                  <a:lnTo>
                    <a:pt x="2111" y="779"/>
                  </a:lnTo>
                  <a:lnTo>
                    <a:pt x="2109" y="778"/>
                  </a:lnTo>
                  <a:lnTo>
                    <a:pt x="2108" y="776"/>
                  </a:lnTo>
                  <a:lnTo>
                    <a:pt x="2106" y="774"/>
                  </a:lnTo>
                  <a:lnTo>
                    <a:pt x="2105" y="773"/>
                  </a:lnTo>
                  <a:lnTo>
                    <a:pt x="2103" y="773"/>
                  </a:lnTo>
                  <a:lnTo>
                    <a:pt x="2101" y="773"/>
                  </a:lnTo>
                  <a:lnTo>
                    <a:pt x="2101" y="773"/>
                  </a:lnTo>
                  <a:lnTo>
                    <a:pt x="2100" y="773"/>
                  </a:lnTo>
                  <a:lnTo>
                    <a:pt x="2098" y="773"/>
                  </a:lnTo>
                  <a:lnTo>
                    <a:pt x="2098" y="771"/>
                  </a:lnTo>
                  <a:lnTo>
                    <a:pt x="2096" y="769"/>
                  </a:lnTo>
                  <a:lnTo>
                    <a:pt x="2096" y="768"/>
                  </a:lnTo>
                  <a:lnTo>
                    <a:pt x="2096" y="766"/>
                  </a:lnTo>
                  <a:lnTo>
                    <a:pt x="2095" y="764"/>
                  </a:lnTo>
                  <a:lnTo>
                    <a:pt x="2093" y="763"/>
                  </a:lnTo>
                  <a:lnTo>
                    <a:pt x="2091" y="763"/>
                  </a:lnTo>
                  <a:lnTo>
                    <a:pt x="2088" y="763"/>
                  </a:lnTo>
                  <a:lnTo>
                    <a:pt x="2087" y="763"/>
                  </a:lnTo>
                  <a:lnTo>
                    <a:pt x="2083" y="763"/>
                  </a:lnTo>
                  <a:lnTo>
                    <a:pt x="2082" y="764"/>
                  </a:lnTo>
                  <a:lnTo>
                    <a:pt x="2082" y="768"/>
                  </a:lnTo>
                  <a:lnTo>
                    <a:pt x="2082" y="769"/>
                  </a:lnTo>
                  <a:lnTo>
                    <a:pt x="2083" y="769"/>
                  </a:lnTo>
                  <a:lnTo>
                    <a:pt x="2085" y="771"/>
                  </a:lnTo>
                  <a:lnTo>
                    <a:pt x="2085" y="773"/>
                  </a:lnTo>
                  <a:lnTo>
                    <a:pt x="2085" y="774"/>
                  </a:lnTo>
                  <a:lnTo>
                    <a:pt x="2085" y="776"/>
                  </a:lnTo>
                  <a:lnTo>
                    <a:pt x="2085" y="778"/>
                  </a:lnTo>
                  <a:lnTo>
                    <a:pt x="2083" y="778"/>
                  </a:lnTo>
                  <a:lnTo>
                    <a:pt x="2082" y="778"/>
                  </a:lnTo>
                  <a:lnTo>
                    <a:pt x="2078" y="781"/>
                  </a:lnTo>
                  <a:lnTo>
                    <a:pt x="2078" y="789"/>
                  </a:lnTo>
                  <a:lnTo>
                    <a:pt x="2082" y="789"/>
                  </a:lnTo>
                  <a:lnTo>
                    <a:pt x="2087" y="789"/>
                  </a:lnTo>
                  <a:lnTo>
                    <a:pt x="2090" y="789"/>
                  </a:lnTo>
                  <a:lnTo>
                    <a:pt x="2093" y="791"/>
                  </a:lnTo>
                  <a:lnTo>
                    <a:pt x="2093" y="794"/>
                  </a:lnTo>
                  <a:lnTo>
                    <a:pt x="2093" y="797"/>
                  </a:lnTo>
                  <a:lnTo>
                    <a:pt x="2093" y="799"/>
                  </a:lnTo>
                  <a:lnTo>
                    <a:pt x="2093" y="800"/>
                  </a:lnTo>
                  <a:lnTo>
                    <a:pt x="2095" y="800"/>
                  </a:lnTo>
                  <a:lnTo>
                    <a:pt x="2096" y="800"/>
                  </a:lnTo>
                  <a:lnTo>
                    <a:pt x="2096" y="800"/>
                  </a:lnTo>
                  <a:lnTo>
                    <a:pt x="2098" y="800"/>
                  </a:lnTo>
                  <a:lnTo>
                    <a:pt x="2098" y="802"/>
                  </a:lnTo>
                  <a:lnTo>
                    <a:pt x="2098" y="804"/>
                  </a:lnTo>
                  <a:lnTo>
                    <a:pt x="2101" y="805"/>
                  </a:lnTo>
                  <a:lnTo>
                    <a:pt x="2105" y="805"/>
                  </a:lnTo>
                  <a:lnTo>
                    <a:pt x="2108" y="807"/>
                  </a:lnTo>
                  <a:lnTo>
                    <a:pt x="2109" y="807"/>
                  </a:lnTo>
                  <a:lnTo>
                    <a:pt x="2111" y="809"/>
                  </a:lnTo>
                  <a:lnTo>
                    <a:pt x="2113" y="810"/>
                  </a:lnTo>
                  <a:lnTo>
                    <a:pt x="2113" y="812"/>
                  </a:lnTo>
                  <a:lnTo>
                    <a:pt x="2114" y="814"/>
                  </a:lnTo>
                  <a:lnTo>
                    <a:pt x="2114" y="815"/>
                  </a:lnTo>
                  <a:lnTo>
                    <a:pt x="2114" y="817"/>
                  </a:lnTo>
                  <a:lnTo>
                    <a:pt x="2113" y="818"/>
                  </a:lnTo>
                  <a:lnTo>
                    <a:pt x="2113" y="818"/>
                  </a:lnTo>
                  <a:lnTo>
                    <a:pt x="2113" y="820"/>
                  </a:lnTo>
                  <a:lnTo>
                    <a:pt x="2113" y="822"/>
                  </a:lnTo>
                  <a:lnTo>
                    <a:pt x="2114" y="822"/>
                  </a:lnTo>
                  <a:lnTo>
                    <a:pt x="2114" y="822"/>
                  </a:lnTo>
                  <a:lnTo>
                    <a:pt x="2116" y="823"/>
                  </a:lnTo>
                  <a:lnTo>
                    <a:pt x="2118" y="823"/>
                  </a:lnTo>
                  <a:lnTo>
                    <a:pt x="2119" y="823"/>
                  </a:lnTo>
                  <a:lnTo>
                    <a:pt x="2121" y="823"/>
                  </a:lnTo>
                  <a:lnTo>
                    <a:pt x="2123" y="825"/>
                  </a:lnTo>
                  <a:lnTo>
                    <a:pt x="2124" y="827"/>
                  </a:lnTo>
                  <a:lnTo>
                    <a:pt x="2126" y="827"/>
                  </a:lnTo>
                  <a:lnTo>
                    <a:pt x="2126" y="828"/>
                  </a:lnTo>
                  <a:lnTo>
                    <a:pt x="2126" y="830"/>
                  </a:lnTo>
                  <a:lnTo>
                    <a:pt x="2127" y="830"/>
                  </a:lnTo>
                  <a:lnTo>
                    <a:pt x="2129" y="830"/>
                  </a:lnTo>
                  <a:lnTo>
                    <a:pt x="2131" y="832"/>
                  </a:lnTo>
                  <a:lnTo>
                    <a:pt x="2132" y="832"/>
                  </a:lnTo>
                  <a:lnTo>
                    <a:pt x="2134" y="832"/>
                  </a:lnTo>
                  <a:lnTo>
                    <a:pt x="2136" y="832"/>
                  </a:lnTo>
                  <a:lnTo>
                    <a:pt x="2137" y="832"/>
                  </a:lnTo>
                  <a:lnTo>
                    <a:pt x="2139" y="832"/>
                  </a:lnTo>
                  <a:lnTo>
                    <a:pt x="2139" y="833"/>
                  </a:lnTo>
                  <a:lnTo>
                    <a:pt x="2139" y="833"/>
                  </a:lnTo>
                  <a:lnTo>
                    <a:pt x="2139" y="835"/>
                  </a:lnTo>
                  <a:lnTo>
                    <a:pt x="2141" y="836"/>
                  </a:lnTo>
                  <a:lnTo>
                    <a:pt x="2142" y="838"/>
                  </a:lnTo>
                  <a:lnTo>
                    <a:pt x="2144" y="838"/>
                  </a:lnTo>
                  <a:lnTo>
                    <a:pt x="2145" y="838"/>
                  </a:lnTo>
                  <a:lnTo>
                    <a:pt x="2145" y="838"/>
                  </a:lnTo>
                  <a:lnTo>
                    <a:pt x="2147" y="840"/>
                  </a:lnTo>
                  <a:lnTo>
                    <a:pt x="2149" y="841"/>
                  </a:lnTo>
                  <a:lnTo>
                    <a:pt x="2150" y="841"/>
                  </a:lnTo>
                  <a:lnTo>
                    <a:pt x="2152" y="841"/>
                  </a:lnTo>
                  <a:lnTo>
                    <a:pt x="2154" y="843"/>
                  </a:lnTo>
                  <a:lnTo>
                    <a:pt x="2154" y="845"/>
                  </a:lnTo>
                  <a:lnTo>
                    <a:pt x="2155" y="846"/>
                  </a:lnTo>
                  <a:lnTo>
                    <a:pt x="2157" y="848"/>
                  </a:lnTo>
                  <a:lnTo>
                    <a:pt x="2159" y="848"/>
                  </a:lnTo>
                  <a:lnTo>
                    <a:pt x="2160" y="850"/>
                  </a:lnTo>
                  <a:lnTo>
                    <a:pt x="2160" y="850"/>
                  </a:lnTo>
                  <a:lnTo>
                    <a:pt x="2162" y="850"/>
                  </a:lnTo>
                  <a:lnTo>
                    <a:pt x="2163" y="850"/>
                  </a:lnTo>
                  <a:lnTo>
                    <a:pt x="2168" y="851"/>
                  </a:lnTo>
                  <a:lnTo>
                    <a:pt x="2168" y="854"/>
                  </a:lnTo>
                  <a:lnTo>
                    <a:pt x="2168" y="856"/>
                  </a:lnTo>
                  <a:lnTo>
                    <a:pt x="2170" y="859"/>
                  </a:lnTo>
                  <a:lnTo>
                    <a:pt x="2170" y="863"/>
                  </a:lnTo>
                  <a:lnTo>
                    <a:pt x="2173" y="866"/>
                  </a:lnTo>
                  <a:lnTo>
                    <a:pt x="2172" y="866"/>
                  </a:lnTo>
                  <a:lnTo>
                    <a:pt x="2170" y="868"/>
                  </a:lnTo>
                  <a:lnTo>
                    <a:pt x="2170" y="868"/>
                  </a:lnTo>
                  <a:lnTo>
                    <a:pt x="2168" y="868"/>
                  </a:lnTo>
                  <a:lnTo>
                    <a:pt x="2167" y="866"/>
                  </a:lnTo>
                  <a:lnTo>
                    <a:pt x="2167" y="864"/>
                  </a:lnTo>
                  <a:lnTo>
                    <a:pt x="2163" y="863"/>
                  </a:lnTo>
                  <a:lnTo>
                    <a:pt x="2160" y="863"/>
                  </a:lnTo>
                  <a:lnTo>
                    <a:pt x="2159" y="861"/>
                  </a:lnTo>
                  <a:lnTo>
                    <a:pt x="2157" y="861"/>
                  </a:lnTo>
                  <a:lnTo>
                    <a:pt x="2144" y="861"/>
                  </a:lnTo>
                  <a:lnTo>
                    <a:pt x="2144" y="863"/>
                  </a:lnTo>
                  <a:lnTo>
                    <a:pt x="2144" y="866"/>
                  </a:lnTo>
                  <a:lnTo>
                    <a:pt x="2144" y="869"/>
                  </a:lnTo>
                  <a:lnTo>
                    <a:pt x="2145" y="869"/>
                  </a:lnTo>
                  <a:lnTo>
                    <a:pt x="2147" y="869"/>
                  </a:lnTo>
                  <a:lnTo>
                    <a:pt x="2154" y="869"/>
                  </a:lnTo>
                  <a:lnTo>
                    <a:pt x="2155" y="869"/>
                  </a:lnTo>
                  <a:lnTo>
                    <a:pt x="2157" y="869"/>
                  </a:lnTo>
                  <a:lnTo>
                    <a:pt x="2157" y="872"/>
                  </a:lnTo>
                  <a:lnTo>
                    <a:pt x="2157" y="874"/>
                  </a:lnTo>
                  <a:lnTo>
                    <a:pt x="2157" y="876"/>
                  </a:lnTo>
                  <a:lnTo>
                    <a:pt x="2157" y="877"/>
                  </a:lnTo>
                  <a:lnTo>
                    <a:pt x="2157" y="879"/>
                  </a:lnTo>
                  <a:lnTo>
                    <a:pt x="2154" y="881"/>
                  </a:lnTo>
                  <a:lnTo>
                    <a:pt x="2152" y="881"/>
                  </a:lnTo>
                  <a:lnTo>
                    <a:pt x="2150" y="881"/>
                  </a:lnTo>
                  <a:lnTo>
                    <a:pt x="2149" y="881"/>
                  </a:lnTo>
                  <a:lnTo>
                    <a:pt x="2147" y="882"/>
                  </a:lnTo>
                  <a:lnTo>
                    <a:pt x="2145" y="884"/>
                  </a:lnTo>
                  <a:lnTo>
                    <a:pt x="2144" y="886"/>
                  </a:lnTo>
                  <a:lnTo>
                    <a:pt x="2144" y="887"/>
                  </a:lnTo>
                  <a:lnTo>
                    <a:pt x="2144" y="891"/>
                  </a:lnTo>
                  <a:lnTo>
                    <a:pt x="2142" y="894"/>
                  </a:lnTo>
                  <a:lnTo>
                    <a:pt x="2142" y="895"/>
                  </a:lnTo>
                  <a:lnTo>
                    <a:pt x="2142" y="895"/>
                  </a:lnTo>
                  <a:lnTo>
                    <a:pt x="2141" y="897"/>
                  </a:lnTo>
                  <a:lnTo>
                    <a:pt x="2141" y="895"/>
                  </a:lnTo>
                  <a:lnTo>
                    <a:pt x="2139" y="895"/>
                  </a:lnTo>
                  <a:lnTo>
                    <a:pt x="2137" y="897"/>
                  </a:lnTo>
                  <a:lnTo>
                    <a:pt x="2136" y="899"/>
                  </a:lnTo>
                  <a:lnTo>
                    <a:pt x="2132" y="902"/>
                  </a:lnTo>
                  <a:lnTo>
                    <a:pt x="2129" y="904"/>
                  </a:lnTo>
                  <a:lnTo>
                    <a:pt x="2127" y="904"/>
                  </a:lnTo>
                  <a:lnTo>
                    <a:pt x="2126" y="905"/>
                  </a:lnTo>
                  <a:lnTo>
                    <a:pt x="2126" y="917"/>
                  </a:lnTo>
                  <a:lnTo>
                    <a:pt x="2106" y="917"/>
                  </a:lnTo>
                  <a:lnTo>
                    <a:pt x="2105" y="917"/>
                  </a:lnTo>
                  <a:lnTo>
                    <a:pt x="2103" y="915"/>
                  </a:lnTo>
                  <a:lnTo>
                    <a:pt x="2100" y="915"/>
                  </a:lnTo>
                  <a:lnTo>
                    <a:pt x="2098" y="915"/>
                  </a:lnTo>
                  <a:lnTo>
                    <a:pt x="2096" y="915"/>
                  </a:lnTo>
                  <a:lnTo>
                    <a:pt x="2095" y="913"/>
                  </a:lnTo>
                  <a:lnTo>
                    <a:pt x="2093" y="913"/>
                  </a:lnTo>
                  <a:lnTo>
                    <a:pt x="2093" y="912"/>
                  </a:lnTo>
                  <a:lnTo>
                    <a:pt x="2091" y="910"/>
                  </a:lnTo>
                  <a:lnTo>
                    <a:pt x="2091" y="909"/>
                  </a:lnTo>
                  <a:lnTo>
                    <a:pt x="2091" y="907"/>
                  </a:lnTo>
                  <a:lnTo>
                    <a:pt x="2090" y="905"/>
                  </a:lnTo>
                  <a:lnTo>
                    <a:pt x="2088" y="904"/>
                  </a:lnTo>
                  <a:lnTo>
                    <a:pt x="2085" y="902"/>
                  </a:lnTo>
                  <a:lnTo>
                    <a:pt x="2082" y="900"/>
                  </a:lnTo>
                  <a:lnTo>
                    <a:pt x="2080" y="897"/>
                  </a:lnTo>
                  <a:lnTo>
                    <a:pt x="2088" y="897"/>
                  </a:lnTo>
                  <a:lnTo>
                    <a:pt x="2095" y="897"/>
                  </a:lnTo>
                  <a:lnTo>
                    <a:pt x="2103" y="897"/>
                  </a:lnTo>
                  <a:lnTo>
                    <a:pt x="2105" y="897"/>
                  </a:lnTo>
                  <a:lnTo>
                    <a:pt x="2106" y="897"/>
                  </a:lnTo>
                  <a:lnTo>
                    <a:pt x="2109" y="897"/>
                  </a:lnTo>
                  <a:lnTo>
                    <a:pt x="2113" y="897"/>
                  </a:lnTo>
                  <a:lnTo>
                    <a:pt x="2116" y="897"/>
                  </a:lnTo>
                  <a:lnTo>
                    <a:pt x="2116" y="895"/>
                  </a:lnTo>
                  <a:lnTo>
                    <a:pt x="2118" y="895"/>
                  </a:lnTo>
                  <a:lnTo>
                    <a:pt x="2118" y="894"/>
                  </a:lnTo>
                  <a:lnTo>
                    <a:pt x="2123" y="892"/>
                  </a:lnTo>
                  <a:lnTo>
                    <a:pt x="2127" y="891"/>
                  </a:lnTo>
                  <a:lnTo>
                    <a:pt x="2134" y="891"/>
                  </a:lnTo>
                  <a:lnTo>
                    <a:pt x="2134" y="887"/>
                  </a:lnTo>
                  <a:lnTo>
                    <a:pt x="2134" y="884"/>
                  </a:lnTo>
                  <a:lnTo>
                    <a:pt x="2134" y="881"/>
                  </a:lnTo>
                  <a:lnTo>
                    <a:pt x="2134" y="877"/>
                  </a:lnTo>
                  <a:lnTo>
                    <a:pt x="2132" y="874"/>
                  </a:lnTo>
                  <a:lnTo>
                    <a:pt x="2132" y="872"/>
                  </a:lnTo>
                  <a:lnTo>
                    <a:pt x="2132" y="872"/>
                  </a:lnTo>
                  <a:lnTo>
                    <a:pt x="2129" y="869"/>
                  </a:lnTo>
                  <a:lnTo>
                    <a:pt x="2127" y="869"/>
                  </a:lnTo>
                  <a:lnTo>
                    <a:pt x="2126" y="868"/>
                  </a:lnTo>
                  <a:lnTo>
                    <a:pt x="2124" y="864"/>
                  </a:lnTo>
                  <a:lnTo>
                    <a:pt x="2121" y="861"/>
                  </a:lnTo>
                  <a:lnTo>
                    <a:pt x="2119" y="859"/>
                  </a:lnTo>
                  <a:lnTo>
                    <a:pt x="2118" y="859"/>
                  </a:lnTo>
                  <a:lnTo>
                    <a:pt x="2116" y="858"/>
                  </a:lnTo>
                  <a:lnTo>
                    <a:pt x="2114" y="858"/>
                  </a:lnTo>
                  <a:lnTo>
                    <a:pt x="2113" y="858"/>
                  </a:lnTo>
                  <a:lnTo>
                    <a:pt x="2113" y="856"/>
                  </a:lnTo>
                  <a:lnTo>
                    <a:pt x="2109" y="854"/>
                  </a:lnTo>
                  <a:lnTo>
                    <a:pt x="2106" y="851"/>
                  </a:lnTo>
                  <a:lnTo>
                    <a:pt x="2105" y="848"/>
                  </a:lnTo>
                  <a:lnTo>
                    <a:pt x="2103" y="846"/>
                  </a:lnTo>
                  <a:lnTo>
                    <a:pt x="2103" y="845"/>
                  </a:lnTo>
                  <a:lnTo>
                    <a:pt x="2100" y="843"/>
                  </a:lnTo>
                  <a:lnTo>
                    <a:pt x="2098" y="843"/>
                  </a:lnTo>
                  <a:lnTo>
                    <a:pt x="2095" y="843"/>
                  </a:lnTo>
                  <a:lnTo>
                    <a:pt x="2091" y="843"/>
                  </a:lnTo>
                  <a:lnTo>
                    <a:pt x="2090" y="841"/>
                  </a:lnTo>
                  <a:lnTo>
                    <a:pt x="2087" y="840"/>
                  </a:lnTo>
                  <a:lnTo>
                    <a:pt x="2085" y="840"/>
                  </a:lnTo>
                  <a:lnTo>
                    <a:pt x="2083" y="838"/>
                  </a:lnTo>
                  <a:lnTo>
                    <a:pt x="2082" y="836"/>
                  </a:lnTo>
                  <a:lnTo>
                    <a:pt x="2078" y="835"/>
                  </a:lnTo>
                  <a:lnTo>
                    <a:pt x="2077" y="833"/>
                  </a:lnTo>
                  <a:lnTo>
                    <a:pt x="2075" y="832"/>
                  </a:lnTo>
                  <a:lnTo>
                    <a:pt x="2073" y="832"/>
                  </a:lnTo>
                  <a:lnTo>
                    <a:pt x="2072" y="830"/>
                  </a:lnTo>
                  <a:lnTo>
                    <a:pt x="2070" y="828"/>
                  </a:lnTo>
                  <a:lnTo>
                    <a:pt x="2070" y="827"/>
                  </a:lnTo>
                  <a:lnTo>
                    <a:pt x="2069" y="827"/>
                  </a:lnTo>
                  <a:lnTo>
                    <a:pt x="2067" y="825"/>
                  </a:lnTo>
                  <a:lnTo>
                    <a:pt x="2067" y="825"/>
                  </a:lnTo>
                  <a:lnTo>
                    <a:pt x="2065" y="823"/>
                  </a:lnTo>
                  <a:lnTo>
                    <a:pt x="2065" y="822"/>
                  </a:lnTo>
                  <a:lnTo>
                    <a:pt x="2064" y="820"/>
                  </a:lnTo>
                  <a:lnTo>
                    <a:pt x="2062" y="818"/>
                  </a:lnTo>
                  <a:lnTo>
                    <a:pt x="2059" y="817"/>
                  </a:lnTo>
                  <a:lnTo>
                    <a:pt x="2055" y="815"/>
                  </a:lnTo>
                  <a:lnTo>
                    <a:pt x="2052" y="814"/>
                  </a:lnTo>
                  <a:lnTo>
                    <a:pt x="2052" y="812"/>
                  </a:lnTo>
                  <a:lnTo>
                    <a:pt x="2051" y="810"/>
                  </a:lnTo>
                  <a:lnTo>
                    <a:pt x="2049" y="809"/>
                  </a:lnTo>
                  <a:lnTo>
                    <a:pt x="2049" y="807"/>
                  </a:lnTo>
                  <a:lnTo>
                    <a:pt x="2047" y="805"/>
                  </a:lnTo>
                  <a:lnTo>
                    <a:pt x="2047" y="804"/>
                  </a:lnTo>
                  <a:lnTo>
                    <a:pt x="2046" y="799"/>
                  </a:lnTo>
                  <a:lnTo>
                    <a:pt x="2042" y="794"/>
                  </a:lnTo>
                  <a:lnTo>
                    <a:pt x="2039" y="792"/>
                  </a:lnTo>
                  <a:lnTo>
                    <a:pt x="2036" y="789"/>
                  </a:lnTo>
                  <a:lnTo>
                    <a:pt x="2034" y="787"/>
                  </a:lnTo>
                  <a:lnTo>
                    <a:pt x="2033" y="786"/>
                  </a:lnTo>
                  <a:lnTo>
                    <a:pt x="2031" y="786"/>
                  </a:lnTo>
                  <a:lnTo>
                    <a:pt x="2029" y="786"/>
                  </a:lnTo>
                  <a:lnTo>
                    <a:pt x="2028" y="786"/>
                  </a:lnTo>
                  <a:lnTo>
                    <a:pt x="2026" y="786"/>
                  </a:lnTo>
                  <a:lnTo>
                    <a:pt x="2024" y="787"/>
                  </a:lnTo>
                  <a:lnTo>
                    <a:pt x="2024" y="789"/>
                  </a:lnTo>
                  <a:lnTo>
                    <a:pt x="2023" y="789"/>
                  </a:lnTo>
                  <a:lnTo>
                    <a:pt x="2021" y="791"/>
                  </a:lnTo>
                  <a:lnTo>
                    <a:pt x="2019" y="792"/>
                  </a:lnTo>
                  <a:lnTo>
                    <a:pt x="2018" y="792"/>
                  </a:lnTo>
                  <a:lnTo>
                    <a:pt x="2016" y="794"/>
                  </a:lnTo>
                  <a:lnTo>
                    <a:pt x="2016" y="796"/>
                  </a:lnTo>
                  <a:lnTo>
                    <a:pt x="2015" y="796"/>
                  </a:lnTo>
                  <a:lnTo>
                    <a:pt x="2011" y="796"/>
                  </a:lnTo>
                  <a:lnTo>
                    <a:pt x="2008" y="796"/>
                  </a:lnTo>
                  <a:lnTo>
                    <a:pt x="2005" y="796"/>
                  </a:lnTo>
                  <a:lnTo>
                    <a:pt x="2003" y="796"/>
                  </a:lnTo>
                  <a:lnTo>
                    <a:pt x="2001" y="796"/>
                  </a:lnTo>
                  <a:lnTo>
                    <a:pt x="2001" y="796"/>
                  </a:lnTo>
                  <a:lnTo>
                    <a:pt x="2000" y="797"/>
                  </a:lnTo>
                  <a:lnTo>
                    <a:pt x="2000" y="799"/>
                  </a:lnTo>
                  <a:lnTo>
                    <a:pt x="1998" y="799"/>
                  </a:lnTo>
                  <a:lnTo>
                    <a:pt x="1997" y="800"/>
                  </a:lnTo>
                  <a:lnTo>
                    <a:pt x="1997" y="802"/>
                  </a:lnTo>
                  <a:lnTo>
                    <a:pt x="1995" y="804"/>
                  </a:lnTo>
                  <a:lnTo>
                    <a:pt x="1995" y="807"/>
                  </a:lnTo>
                  <a:lnTo>
                    <a:pt x="1995" y="809"/>
                  </a:lnTo>
                  <a:lnTo>
                    <a:pt x="1993" y="809"/>
                  </a:lnTo>
                  <a:lnTo>
                    <a:pt x="1992" y="809"/>
                  </a:lnTo>
                  <a:lnTo>
                    <a:pt x="1990" y="809"/>
                  </a:lnTo>
                  <a:lnTo>
                    <a:pt x="1990" y="810"/>
                  </a:lnTo>
                  <a:lnTo>
                    <a:pt x="1985" y="810"/>
                  </a:lnTo>
                  <a:lnTo>
                    <a:pt x="1980" y="809"/>
                  </a:lnTo>
                  <a:lnTo>
                    <a:pt x="1977" y="809"/>
                  </a:lnTo>
                  <a:lnTo>
                    <a:pt x="1974" y="807"/>
                  </a:lnTo>
                  <a:lnTo>
                    <a:pt x="1970" y="805"/>
                  </a:lnTo>
                  <a:lnTo>
                    <a:pt x="1967" y="804"/>
                  </a:lnTo>
                  <a:lnTo>
                    <a:pt x="1965" y="804"/>
                  </a:lnTo>
                  <a:lnTo>
                    <a:pt x="1964" y="804"/>
                  </a:lnTo>
                  <a:lnTo>
                    <a:pt x="1962" y="804"/>
                  </a:lnTo>
                  <a:lnTo>
                    <a:pt x="1959" y="802"/>
                  </a:lnTo>
                  <a:lnTo>
                    <a:pt x="1956" y="802"/>
                  </a:lnTo>
                  <a:lnTo>
                    <a:pt x="1954" y="802"/>
                  </a:lnTo>
                  <a:lnTo>
                    <a:pt x="1951" y="804"/>
                  </a:lnTo>
                  <a:lnTo>
                    <a:pt x="1949" y="804"/>
                  </a:lnTo>
                  <a:lnTo>
                    <a:pt x="1947" y="804"/>
                  </a:lnTo>
                  <a:lnTo>
                    <a:pt x="1946" y="805"/>
                  </a:lnTo>
                  <a:lnTo>
                    <a:pt x="1944" y="809"/>
                  </a:lnTo>
                  <a:lnTo>
                    <a:pt x="1944" y="810"/>
                  </a:lnTo>
                  <a:lnTo>
                    <a:pt x="1944" y="812"/>
                  </a:lnTo>
                  <a:lnTo>
                    <a:pt x="1944" y="815"/>
                  </a:lnTo>
                  <a:lnTo>
                    <a:pt x="1944" y="817"/>
                  </a:lnTo>
                  <a:lnTo>
                    <a:pt x="1944" y="818"/>
                  </a:lnTo>
                  <a:lnTo>
                    <a:pt x="1944" y="822"/>
                  </a:lnTo>
                  <a:lnTo>
                    <a:pt x="1944" y="825"/>
                  </a:lnTo>
                  <a:lnTo>
                    <a:pt x="1944" y="836"/>
                  </a:lnTo>
                  <a:lnTo>
                    <a:pt x="1941" y="838"/>
                  </a:lnTo>
                  <a:lnTo>
                    <a:pt x="1938" y="838"/>
                  </a:lnTo>
                  <a:lnTo>
                    <a:pt x="1934" y="838"/>
                  </a:lnTo>
                  <a:lnTo>
                    <a:pt x="1931" y="838"/>
                  </a:lnTo>
                  <a:lnTo>
                    <a:pt x="1929" y="838"/>
                  </a:lnTo>
                  <a:lnTo>
                    <a:pt x="1928" y="838"/>
                  </a:lnTo>
                  <a:lnTo>
                    <a:pt x="1926" y="840"/>
                  </a:lnTo>
                  <a:lnTo>
                    <a:pt x="1925" y="840"/>
                  </a:lnTo>
                  <a:lnTo>
                    <a:pt x="1923" y="840"/>
                  </a:lnTo>
                  <a:lnTo>
                    <a:pt x="1921" y="840"/>
                  </a:lnTo>
                  <a:lnTo>
                    <a:pt x="1921" y="841"/>
                  </a:lnTo>
                  <a:lnTo>
                    <a:pt x="1920" y="843"/>
                  </a:lnTo>
                  <a:lnTo>
                    <a:pt x="1918" y="843"/>
                  </a:lnTo>
                  <a:lnTo>
                    <a:pt x="1916" y="843"/>
                  </a:lnTo>
                  <a:lnTo>
                    <a:pt x="1915" y="843"/>
                  </a:lnTo>
                  <a:lnTo>
                    <a:pt x="1913" y="843"/>
                  </a:lnTo>
                  <a:lnTo>
                    <a:pt x="1913" y="845"/>
                  </a:lnTo>
                  <a:lnTo>
                    <a:pt x="1911" y="845"/>
                  </a:lnTo>
                  <a:lnTo>
                    <a:pt x="1911" y="846"/>
                  </a:lnTo>
                  <a:lnTo>
                    <a:pt x="1911" y="848"/>
                  </a:lnTo>
                  <a:lnTo>
                    <a:pt x="1910" y="850"/>
                  </a:lnTo>
                  <a:lnTo>
                    <a:pt x="1910" y="850"/>
                  </a:lnTo>
                  <a:lnTo>
                    <a:pt x="1906" y="850"/>
                  </a:lnTo>
                  <a:lnTo>
                    <a:pt x="1903" y="851"/>
                  </a:lnTo>
                  <a:lnTo>
                    <a:pt x="1902" y="850"/>
                  </a:lnTo>
                  <a:lnTo>
                    <a:pt x="1900" y="851"/>
                  </a:lnTo>
                  <a:lnTo>
                    <a:pt x="1898" y="851"/>
                  </a:lnTo>
                  <a:lnTo>
                    <a:pt x="1898" y="853"/>
                  </a:lnTo>
                  <a:lnTo>
                    <a:pt x="1897" y="856"/>
                  </a:lnTo>
                  <a:lnTo>
                    <a:pt x="1895" y="859"/>
                  </a:lnTo>
                  <a:lnTo>
                    <a:pt x="1893" y="863"/>
                  </a:lnTo>
                  <a:lnTo>
                    <a:pt x="1890" y="868"/>
                  </a:lnTo>
                  <a:lnTo>
                    <a:pt x="1890" y="869"/>
                  </a:lnTo>
                  <a:lnTo>
                    <a:pt x="1888" y="871"/>
                  </a:lnTo>
                  <a:lnTo>
                    <a:pt x="1888" y="872"/>
                  </a:lnTo>
                  <a:lnTo>
                    <a:pt x="1888" y="874"/>
                  </a:lnTo>
                  <a:lnTo>
                    <a:pt x="1888" y="876"/>
                  </a:lnTo>
                  <a:lnTo>
                    <a:pt x="1890" y="877"/>
                  </a:lnTo>
                  <a:lnTo>
                    <a:pt x="1890" y="877"/>
                  </a:lnTo>
                  <a:lnTo>
                    <a:pt x="1892" y="879"/>
                  </a:lnTo>
                  <a:lnTo>
                    <a:pt x="1893" y="881"/>
                  </a:lnTo>
                  <a:lnTo>
                    <a:pt x="1895" y="882"/>
                  </a:lnTo>
                  <a:lnTo>
                    <a:pt x="1895" y="884"/>
                  </a:lnTo>
                  <a:lnTo>
                    <a:pt x="1895" y="894"/>
                  </a:lnTo>
                  <a:lnTo>
                    <a:pt x="1892" y="895"/>
                  </a:lnTo>
                  <a:lnTo>
                    <a:pt x="1888" y="895"/>
                  </a:lnTo>
                  <a:lnTo>
                    <a:pt x="1885" y="895"/>
                  </a:lnTo>
                  <a:lnTo>
                    <a:pt x="1882" y="895"/>
                  </a:lnTo>
                  <a:lnTo>
                    <a:pt x="1879" y="895"/>
                  </a:lnTo>
                  <a:lnTo>
                    <a:pt x="1875" y="895"/>
                  </a:lnTo>
                  <a:lnTo>
                    <a:pt x="1872" y="897"/>
                  </a:lnTo>
                  <a:lnTo>
                    <a:pt x="1869" y="899"/>
                  </a:lnTo>
                  <a:lnTo>
                    <a:pt x="1866" y="900"/>
                  </a:lnTo>
                  <a:lnTo>
                    <a:pt x="1864" y="904"/>
                  </a:lnTo>
                  <a:lnTo>
                    <a:pt x="1862" y="907"/>
                  </a:lnTo>
                  <a:lnTo>
                    <a:pt x="1861" y="909"/>
                  </a:lnTo>
                  <a:lnTo>
                    <a:pt x="1859" y="910"/>
                  </a:lnTo>
                  <a:lnTo>
                    <a:pt x="1857" y="912"/>
                  </a:lnTo>
                  <a:lnTo>
                    <a:pt x="1854" y="912"/>
                  </a:lnTo>
                  <a:lnTo>
                    <a:pt x="1852" y="913"/>
                  </a:lnTo>
                  <a:lnTo>
                    <a:pt x="1851" y="913"/>
                  </a:lnTo>
                  <a:lnTo>
                    <a:pt x="1848" y="913"/>
                  </a:lnTo>
                  <a:lnTo>
                    <a:pt x="1846" y="913"/>
                  </a:lnTo>
                  <a:lnTo>
                    <a:pt x="1843" y="915"/>
                  </a:lnTo>
                  <a:lnTo>
                    <a:pt x="1839" y="915"/>
                  </a:lnTo>
                  <a:lnTo>
                    <a:pt x="1838" y="917"/>
                  </a:lnTo>
                  <a:lnTo>
                    <a:pt x="1836" y="918"/>
                  </a:lnTo>
                  <a:lnTo>
                    <a:pt x="1833" y="922"/>
                  </a:lnTo>
                  <a:lnTo>
                    <a:pt x="1830" y="923"/>
                  </a:lnTo>
                  <a:lnTo>
                    <a:pt x="1828" y="925"/>
                  </a:lnTo>
                  <a:lnTo>
                    <a:pt x="1826" y="927"/>
                  </a:lnTo>
                  <a:lnTo>
                    <a:pt x="1823" y="927"/>
                  </a:lnTo>
                  <a:lnTo>
                    <a:pt x="1820" y="928"/>
                  </a:lnTo>
                  <a:lnTo>
                    <a:pt x="1816" y="928"/>
                  </a:lnTo>
                  <a:lnTo>
                    <a:pt x="1813" y="928"/>
                  </a:lnTo>
                  <a:lnTo>
                    <a:pt x="1812" y="928"/>
                  </a:lnTo>
                  <a:lnTo>
                    <a:pt x="1810" y="930"/>
                  </a:lnTo>
                  <a:lnTo>
                    <a:pt x="1813" y="930"/>
                  </a:lnTo>
                  <a:lnTo>
                    <a:pt x="1812" y="933"/>
                  </a:lnTo>
                  <a:lnTo>
                    <a:pt x="1812" y="933"/>
                  </a:lnTo>
                  <a:lnTo>
                    <a:pt x="1810" y="933"/>
                  </a:lnTo>
                  <a:lnTo>
                    <a:pt x="1808" y="931"/>
                  </a:lnTo>
                  <a:lnTo>
                    <a:pt x="1808" y="930"/>
                  </a:lnTo>
                  <a:lnTo>
                    <a:pt x="1808" y="928"/>
                  </a:lnTo>
                  <a:lnTo>
                    <a:pt x="1807" y="927"/>
                  </a:lnTo>
                  <a:lnTo>
                    <a:pt x="1807" y="925"/>
                  </a:lnTo>
                  <a:lnTo>
                    <a:pt x="1805" y="923"/>
                  </a:lnTo>
                  <a:lnTo>
                    <a:pt x="1803" y="922"/>
                  </a:lnTo>
                  <a:lnTo>
                    <a:pt x="1800" y="920"/>
                  </a:lnTo>
                  <a:lnTo>
                    <a:pt x="1798" y="920"/>
                  </a:lnTo>
                  <a:lnTo>
                    <a:pt x="1797" y="920"/>
                  </a:lnTo>
                  <a:lnTo>
                    <a:pt x="1795" y="918"/>
                  </a:lnTo>
                  <a:lnTo>
                    <a:pt x="1794" y="918"/>
                  </a:lnTo>
                  <a:lnTo>
                    <a:pt x="1794" y="917"/>
                  </a:lnTo>
                  <a:lnTo>
                    <a:pt x="1792" y="917"/>
                  </a:lnTo>
                  <a:lnTo>
                    <a:pt x="1790" y="915"/>
                  </a:lnTo>
                  <a:lnTo>
                    <a:pt x="1789" y="917"/>
                  </a:lnTo>
                  <a:lnTo>
                    <a:pt x="1785" y="917"/>
                  </a:lnTo>
                  <a:lnTo>
                    <a:pt x="1784" y="918"/>
                  </a:lnTo>
                  <a:lnTo>
                    <a:pt x="1780" y="918"/>
                  </a:lnTo>
                  <a:lnTo>
                    <a:pt x="1779" y="917"/>
                  </a:lnTo>
                  <a:lnTo>
                    <a:pt x="1777" y="917"/>
                  </a:lnTo>
                  <a:lnTo>
                    <a:pt x="1777" y="915"/>
                  </a:lnTo>
                  <a:lnTo>
                    <a:pt x="1776" y="913"/>
                  </a:lnTo>
                  <a:lnTo>
                    <a:pt x="1774" y="913"/>
                  </a:lnTo>
                  <a:lnTo>
                    <a:pt x="1772" y="913"/>
                  </a:lnTo>
                  <a:lnTo>
                    <a:pt x="1771" y="913"/>
                  </a:lnTo>
                  <a:lnTo>
                    <a:pt x="1767" y="913"/>
                  </a:lnTo>
                  <a:lnTo>
                    <a:pt x="1766" y="913"/>
                  </a:lnTo>
                  <a:lnTo>
                    <a:pt x="1756" y="913"/>
                  </a:lnTo>
                  <a:lnTo>
                    <a:pt x="1756" y="910"/>
                  </a:lnTo>
                  <a:lnTo>
                    <a:pt x="1756" y="907"/>
                  </a:lnTo>
                  <a:lnTo>
                    <a:pt x="1756" y="904"/>
                  </a:lnTo>
                  <a:lnTo>
                    <a:pt x="1756" y="902"/>
                  </a:lnTo>
                  <a:lnTo>
                    <a:pt x="1758" y="900"/>
                  </a:lnTo>
                  <a:lnTo>
                    <a:pt x="1758" y="900"/>
                  </a:lnTo>
                  <a:lnTo>
                    <a:pt x="1759" y="899"/>
                  </a:lnTo>
                  <a:lnTo>
                    <a:pt x="1759" y="892"/>
                  </a:lnTo>
                  <a:lnTo>
                    <a:pt x="1758" y="891"/>
                  </a:lnTo>
                  <a:lnTo>
                    <a:pt x="1756" y="889"/>
                  </a:lnTo>
                  <a:lnTo>
                    <a:pt x="1754" y="886"/>
                  </a:lnTo>
                  <a:lnTo>
                    <a:pt x="1754" y="884"/>
                  </a:lnTo>
                  <a:lnTo>
                    <a:pt x="1753" y="882"/>
                  </a:lnTo>
                  <a:lnTo>
                    <a:pt x="1753" y="879"/>
                  </a:lnTo>
                  <a:lnTo>
                    <a:pt x="1753" y="876"/>
                  </a:lnTo>
                  <a:lnTo>
                    <a:pt x="1754" y="872"/>
                  </a:lnTo>
                  <a:lnTo>
                    <a:pt x="1756" y="869"/>
                  </a:lnTo>
                  <a:lnTo>
                    <a:pt x="1758" y="866"/>
                  </a:lnTo>
                  <a:lnTo>
                    <a:pt x="1759" y="864"/>
                  </a:lnTo>
                  <a:lnTo>
                    <a:pt x="1761" y="864"/>
                  </a:lnTo>
                  <a:lnTo>
                    <a:pt x="1762" y="863"/>
                  </a:lnTo>
                  <a:lnTo>
                    <a:pt x="1762" y="861"/>
                  </a:lnTo>
                  <a:lnTo>
                    <a:pt x="1762" y="841"/>
                  </a:lnTo>
                  <a:lnTo>
                    <a:pt x="1761" y="841"/>
                  </a:lnTo>
                  <a:lnTo>
                    <a:pt x="1761" y="840"/>
                  </a:lnTo>
                  <a:lnTo>
                    <a:pt x="1759" y="838"/>
                  </a:lnTo>
                  <a:lnTo>
                    <a:pt x="1759" y="836"/>
                  </a:lnTo>
                  <a:lnTo>
                    <a:pt x="1758" y="835"/>
                  </a:lnTo>
                  <a:lnTo>
                    <a:pt x="1758" y="833"/>
                  </a:lnTo>
                  <a:lnTo>
                    <a:pt x="1758" y="830"/>
                  </a:lnTo>
                  <a:lnTo>
                    <a:pt x="1758" y="827"/>
                  </a:lnTo>
                  <a:lnTo>
                    <a:pt x="1759" y="825"/>
                  </a:lnTo>
                  <a:lnTo>
                    <a:pt x="1759" y="822"/>
                  </a:lnTo>
                  <a:lnTo>
                    <a:pt x="1761" y="820"/>
                  </a:lnTo>
                  <a:lnTo>
                    <a:pt x="1761" y="817"/>
                  </a:lnTo>
                  <a:lnTo>
                    <a:pt x="1761" y="815"/>
                  </a:lnTo>
                  <a:lnTo>
                    <a:pt x="1759" y="812"/>
                  </a:lnTo>
                  <a:lnTo>
                    <a:pt x="1758" y="812"/>
                  </a:lnTo>
                  <a:lnTo>
                    <a:pt x="1756" y="810"/>
                  </a:lnTo>
                  <a:lnTo>
                    <a:pt x="1754" y="809"/>
                  </a:lnTo>
                  <a:lnTo>
                    <a:pt x="1754" y="807"/>
                  </a:lnTo>
                  <a:lnTo>
                    <a:pt x="1756" y="804"/>
                  </a:lnTo>
                  <a:lnTo>
                    <a:pt x="1771" y="804"/>
                  </a:lnTo>
                  <a:lnTo>
                    <a:pt x="1772" y="802"/>
                  </a:lnTo>
                  <a:lnTo>
                    <a:pt x="1772" y="800"/>
                  </a:lnTo>
                  <a:lnTo>
                    <a:pt x="1772" y="800"/>
                  </a:lnTo>
                  <a:lnTo>
                    <a:pt x="1772" y="799"/>
                  </a:lnTo>
                  <a:lnTo>
                    <a:pt x="1772" y="797"/>
                  </a:lnTo>
                  <a:lnTo>
                    <a:pt x="1774" y="797"/>
                  </a:lnTo>
                  <a:lnTo>
                    <a:pt x="1776" y="796"/>
                  </a:lnTo>
                  <a:lnTo>
                    <a:pt x="1777" y="796"/>
                  </a:lnTo>
                  <a:lnTo>
                    <a:pt x="1779" y="797"/>
                  </a:lnTo>
                  <a:lnTo>
                    <a:pt x="1780" y="799"/>
                  </a:lnTo>
                  <a:lnTo>
                    <a:pt x="1782" y="799"/>
                  </a:lnTo>
                  <a:lnTo>
                    <a:pt x="1784" y="799"/>
                  </a:lnTo>
                  <a:lnTo>
                    <a:pt x="1787" y="799"/>
                  </a:lnTo>
                  <a:lnTo>
                    <a:pt x="1790" y="800"/>
                  </a:lnTo>
                  <a:lnTo>
                    <a:pt x="1794" y="800"/>
                  </a:lnTo>
                  <a:lnTo>
                    <a:pt x="1823" y="800"/>
                  </a:lnTo>
                  <a:lnTo>
                    <a:pt x="1825" y="800"/>
                  </a:lnTo>
                  <a:lnTo>
                    <a:pt x="1826" y="800"/>
                  </a:lnTo>
                  <a:lnTo>
                    <a:pt x="1828" y="802"/>
                  </a:lnTo>
                  <a:lnTo>
                    <a:pt x="1828" y="804"/>
                  </a:lnTo>
                  <a:lnTo>
                    <a:pt x="1830" y="805"/>
                  </a:lnTo>
                  <a:lnTo>
                    <a:pt x="1831" y="805"/>
                  </a:lnTo>
                  <a:lnTo>
                    <a:pt x="1831" y="807"/>
                  </a:lnTo>
                  <a:lnTo>
                    <a:pt x="1834" y="807"/>
                  </a:lnTo>
                  <a:lnTo>
                    <a:pt x="1838" y="807"/>
                  </a:lnTo>
                  <a:lnTo>
                    <a:pt x="1839" y="807"/>
                  </a:lnTo>
                  <a:lnTo>
                    <a:pt x="1841" y="807"/>
                  </a:lnTo>
                  <a:lnTo>
                    <a:pt x="1843" y="807"/>
                  </a:lnTo>
                  <a:lnTo>
                    <a:pt x="1846" y="809"/>
                  </a:lnTo>
                  <a:lnTo>
                    <a:pt x="1848" y="809"/>
                  </a:lnTo>
                  <a:lnTo>
                    <a:pt x="1851" y="810"/>
                  </a:lnTo>
                  <a:lnTo>
                    <a:pt x="1852" y="810"/>
                  </a:lnTo>
                  <a:lnTo>
                    <a:pt x="1856" y="810"/>
                  </a:lnTo>
                  <a:lnTo>
                    <a:pt x="1859" y="810"/>
                  </a:lnTo>
                  <a:lnTo>
                    <a:pt x="1862" y="809"/>
                  </a:lnTo>
                  <a:lnTo>
                    <a:pt x="1866" y="807"/>
                  </a:lnTo>
                  <a:lnTo>
                    <a:pt x="1867" y="805"/>
                  </a:lnTo>
                  <a:lnTo>
                    <a:pt x="1869" y="805"/>
                  </a:lnTo>
                  <a:lnTo>
                    <a:pt x="1869" y="804"/>
                  </a:lnTo>
                  <a:lnTo>
                    <a:pt x="1869" y="802"/>
                  </a:lnTo>
                  <a:lnTo>
                    <a:pt x="1869" y="802"/>
                  </a:lnTo>
                  <a:lnTo>
                    <a:pt x="1870" y="800"/>
                  </a:lnTo>
                  <a:lnTo>
                    <a:pt x="1874" y="799"/>
                  </a:lnTo>
                  <a:lnTo>
                    <a:pt x="1875" y="797"/>
                  </a:lnTo>
                  <a:lnTo>
                    <a:pt x="1877" y="794"/>
                  </a:lnTo>
                  <a:lnTo>
                    <a:pt x="1877" y="792"/>
                  </a:lnTo>
                  <a:lnTo>
                    <a:pt x="1877" y="791"/>
                  </a:lnTo>
                  <a:lnTo>
                    <a:pt x="1877" y="787"/>
                  </a:lnTo>
                  <a:lnTo>
                    <a:pt x="1877" y="786"/>
                  </a:lnTo>
                  <a:lnTo>
                    <a:pt x="1877" y="781"/>
                  </a:lnTo>
                  <a:lnTo>
                    <a:pt x="1875" y="778"/>
                  </a:lnTo>
                  <a:lnTo>
                    <a:pt x="1875" y="774"/>
                  </a:lnTo>
                  <a:lnTo>
                    <a:pt x="1875" y="771"/>
                  </a:lnTo>
                  <a:lnTo>
                    <a:pt x="1877" y="769"/>
                  </a:lnTo>
                  <a:lnTo>
                    <a:pt x="1877" y="766"/>
                  </a:lnTo>
                  <a:lnTo>
                    <a:pt x="1877" y="764"/>
                  </a:lnTo>
                  <a:lnTo>
                    <a:pt x="1877" y="761"/>
                  </a:lnTo>
                  <a:lnTo>
                    <a:pt x="1875" y="760"/>
                  </a:lnTo>
                  <a:lnTo>
                    <a:pt x="1872" y="758"/>
                  </a:lnTo>
                  <a:lnTo>
                    <a:pt x="1869" y="756"/>
                  </a:lnTo>
                  <a:lnTo>
                    <a:pt x="1866" y="755"/>
                  </a:lnTo>
                  <a:lnTo>
                    <a:pt x="1864" y="753"/>
                  </a:lnTo>
                  <a:lnTo>
                    <a:pt x="1864" y="751"/>
                  </a:lnTo>
                  <a:lnTo>
                    <a:pt x="1864" y="735"/>
                  </a:lnTo>
                  <a:lnTo>
                    <a:pt x="1861" y="732"/>
                  </a:lnTo>
                  <a:lnTo>
                    <a:pt x="1857" y="730"/>
                  </a:lnTo>
                  <a:lnTo>
                    <a:pt x="1856" y="728"/>
                  </a:lnTo>
                  <a:lnTo>
                    <a:pt x="1854" y="727"/>
                  </a:lnTo>
                  <a:lnTo>
                    <a:pt x="1851" y="725"/>
                  </a:lnTo>
                  <a:lnTo>
                    <a:pt x="1849" y="724"/>
                  </a:lnTo>
                  <a:lnTo>
                    <a:pt x="1848" y="722"/>
                  </a:lnTo>
                  <a:lnTo>
                    <a:pt x="1848" y="720"/>
                  </a:lnTo>
                  <a:lnTo>
                    <a:pt x="1846" y="720"/>
                  </a:lnTo>
                  <a:lnTo>
                    <a:pt x="1843" y="720"/>
                  </a:lnTo>
                  <a:lnTo>
                    <a:pt x="1839" y="720"/>
                  </a:lnTo>
                  <a:lnTo>
                    <a:pt x="1838" y="720"/>
                  </a:lnTo>
                  <a:lnTo>
                    <a:pt x="1834" y="720"/>
                  </a:lnTo>
                  <a:lnTo>
                    <a:pt x="1833" y="719"/>
                  </a:lnTo>
                  <a:lnTo>
                    <a:pt x="1831" y="719"/>
                  </a:lnTo>
                  <a:lnTo>
                    <a:pt x="1828" y="717"/>
                  </a:lnTo>
                  <a:lnTo>
                    <a:pt x="1828" y="715"/>
                  </a:lnTo>
                  <a:lnTo>
                    <a:pt x="1828" y="715"/>
                  </a:lnTo>
                  <a:lnTo>
                    <a:pt x="1826" y="714"/>
                  </a:lnTo>
                  <a:lnTo>
                    <a:pt x="1825" y="714"/>
                  </a:lnTo>
                  <a:lnTo>
                    <a:pt x="1825" y="714"/>
                  </a:lnTo>
                  <a:lnTo>
                    <a:pt x="1823" y="714"/>
                  </a:lnTo>
                  <a:lnTo>
                    <a:pt x="1821" y="712"/>
                  </a:lnTo>
                  <a:lnTo>
                    <a:pt x="1821" y="710"/>
                  </a:lnTo>
                  <a:lnTo>
                    <a:pt x="1823" y="707"/>
                  </a:lnTo>
                  <a:lnTo>
                    <a:pt x="1823" y="706"/>
                  </a:lnTo>
                  <a:lnTo>
                    <a:pt x="1826" y="706"/>
                  </a:lnTo>
                  <a:lnTo>
                    <a:pt x="1828" y="704"/>
                  </a:lnTo>
                  <a:lnTo>
                    <a:pt x="1831" y="702"/>
                  </a:lnTo>
                  <a:lnTo>
                    <a:pt x="1833" y="702"/>
                  </a:lnTo>
                  <a:lnTo>
                    <a:pt x="1834" y="702"/>
                  </a:lnTo>
                  <a:lnTo>
                    <a:pt x="1838" y="702"/>
                  </a:lnTo>
                  <a:lnTo>
                    <a:pt x="1841" y="701"/>
                  </a:lnTo>
                  <a:lnTo>
                    <a:pt x="1843" y="702"/>
                  </a:lnTo>
                  <a:lnTo>
                    <a:pt x="1843" y="704"/>
                  </a:lnTo>
                  <a:lnTo>
                    <a:pt x="1844" y="704"/>
                  </a:lnTo>
                  <a:lnTo>
                    <a:pt x="1846" y="706"/>
                  </a:lnTo>
                  <a:lnTo>
                    <a:pt x="1848" y="706"/>
                  </a:lnTo>
                  <a:lnTo>
                    <a:pt x="1849" y="706"/>
                  </a:lnTo>
                  <a:lnTo>
                    <a:pt x="1851" y="706"/>
                  </a:lnTo>
                  <a:lnTo>
                    <a:pt x="1852" y="706"/>
                  </a:lnTo>
                  <a:lnTo>
                    <a:pt x="1854" y="706"/>
                  </a:lnTo>
                  <a:lnTo>
                    <a:pt x="1856" y="706"/>
                  </a:lnTo>
                  <a:lnTo>
                    <a:pt x="1857" y="707"/>
                  </a:lnTo>
                  <a:lnTo>
                    <a:pt x="1859" y="707"/>
                  </a:lnTo>
                  <a:lnTo>
                    <a:pt x="1862" y="707"/>
                  </a:lnTo>
                  <a:lnTo>
                    <a:pt x="1866" y="707"/>
                  </a:lnTo>
                  <a:lnTo>
                    <a:pt x="1869" y="707"/>
                  </a:lnTo>
                  <a:lnTo>
                    <a:pt x="1869" y="702"/>
                  </a:lnTo>
                  <a:lnTo>
                    <a:pt x="1869" y="699"/>
                  </a:lnTo>
                  <a:lnTo>
                    <a:pt x="1870" y="692"/>
                  </a:lnTo>
                  <a:lnTo>
                    <a:pt x="1869" y="692"/>
                  </a:lnTo>
                  <a:lnTo>
                    <a:pt x="1866" y="691"/>
                  </a:lnTo>
                  <a:lnTo>
                    <a:pt x="1866" y="681"/>
                  </a:lnTo>
                  <a:lnTo>
                    <a:pt x="1867" y="681"/>
                  </a:lnTo>
                  <a:lnTo>
                    <a:pt x="1869" y="681"/>
                  </a:lnTo>
                  <a:lnTo>
                    <a:pt x="1870" y="681"/>
                  </a:lnTo>
                  <a:lnTo>
                    <a:pt x="1872" y="683"/>
                  </a:lnTo>
                  <a:lnTo>
                    <a:pt x="1874" y="684"/>
                  </a:lnTo>
                  <a:lnTo>
                    <a:pt x="1874" y="684"/>
                  </a:lnTo>
                  <a:lnTo>
                    <a:pt x="1874" y="686"/>
                  </a:lnTo>
                  <a:lnTo>
                    <a:pt x="1874" y="688"/>
                  </a:lnTo>
                  <a:lnTo>
                    <a:pt x="1875" y="688"/>
                  </a:lnTo>
                  <a:lnTo>
                    <a:pt x="1877" y="688"/>
                  </a:lnTo>
                  <a:lnTo>
                    <a:pt x="1880" y="688"/>
                  </a:lnTo>
                  <a:lnTo>
                    <a:pt x="1884" y="688"/>
                  </a:lnTo>
                  <a:lnTo>
                    <a:pt x="1885" y="688"/>
                  </a:lnTo>
                  <a:lnTo>
                    <a:pt x="1885" y="689"/>
                  </a:lnTo>
                  <a:lnTo>
                    <a:pt x="1887" y="689"/>
                  </a:lnTo>
                  <a:lnTo>
                    <a:pt x="1898" y="689"/>
                  </a:lnTo>
                  <a:lnTo>
                    <a:pt x="1898" y="679"/>
                  </a:lnTo>
                  <a:lnTo>
                    <a:pt x="1902" y="679"/>
                  </a:lnTo>
                  <a:lnTo>
                    <a:pt x="1903" y="678"/>
                  </a:lnTo>
                  <a:lnTo>
                    <a:pt x="1905" y="678"/>
                  </a:lnTo>
                  <a:lnTo>
                    <a:pt x="1910" y="678"/>
                  </a:lnTo>
                  <a:lnTo>
                    <a:pt x="1913" y="678"/>
                  </a:lnTo>
                  <a:lnTo>
                    <a:pt x="1916" y="678"/>
                  </a:lnTo>
                  <a:lnTo>
                    <a:pt x="1916" y="658"/>
                  </a:lnTo>
                  <a:lnTo>
                    <a:pt x="1920" y="658"/>
                  </a:lnTo>
                  <a:lnTo>
                    <a:pt x="1923" y="658"/>
                  </a:lnTo>
                  <a:lnTo>
                    <a:pt x="1928" y="658"/>
                  </a:lnTo>
                  <a:lnTo>
                    <a:pt x="1929" y="658"/>
                  </a:lnTo>
                  <a:lnTo>
                    <a:pt x="1931" y="658"/>
                  </a:lnTo>
                  <a:lnTo>
                    <a:pt x="1933" y="656"/>
                  </a:lnTo>
                  <a:lnTo>
                    <a:pt x="1933" y="656"/>
                  </a:lnTo>
                  <a:lnTo>
                    <a:pt x="1934" y="655"/>
                  </a:lnTo>
                  <a:lnTo>
                    <a:pt x="1936" y="653"/>
                  </a:lnTo>
                  <a:lnTo>
                    <a:pt x="1939" y="650"/>
                  </a:lnTo>
                  <a:lnTo>
                    <a:pt x="1943" y="648"/>
                  </a:lnTo>
                  <a:lnTo>
                    <a:pt x="1944" y="647"/>
                  </a:lnTo>
                  <a:lnTo>
                    <a:pt x="1946" y="647"/>
                  </a:lnTo>
                  <a:lnTo>
                    <a:pt x="1947" y="645"/>
                  </a:lnTo>
                  <a:lnTo>
                    <a:pt x="1949" y="645"/>
                  </a:lnTo>
                  <a:lnTo>
                    <a:pt x="1951" y="645"/>
                  </a:lnTo>
                  <a:lnTo>
                    <a:pt x="1952" y="643"/>
                  </a:lnTo>
                  <a:lnTo>
                    <a:pt x="1954" y="643"/>
                  </a:lnTo>
                  <a:lnTo>
                    <a:pt x="1957" y="643"/>
                  </a:lnTo>
                  <a:lnTo>
                    <a:pt x="1957" y="634"/>
                  </a:lnTo>
                  <a:lnTo>
                    <a:pt x="1951" y="630"/>
                  </a:lnTo>
                  <a:lnTo>
                    <a:pt x="1951" y="624"/>
                  </a:lnTo>
                  <a:lnTo>
                    <a:pt x="1952" y="624"/>
                  </a:lnTo>
                  <a:lnTo>
                    <a:pt x="1954" y="625"/>
                  </a:lnTo>
                  <a:lnTo>
                    <a:pt x="1956" y="624"/>
                  </a:lnTo>
                  <a:lnTo>
                    <a:pt x="1957" y="624"/>
                  </a:lnTo>
                  <a:lnTo>
                    <a:pt x="1964" y="624"/>
                  </a:lnTo>
                  <a:lnTo>
                    <a:pt x="1964" y="625"/>
                  </a:lnTo>
                  <a:lnTo>
                    <a:pt x="1965" y="625"/>
                  </a:lnTo>
                  <a:lnTo>
                    <a:pt x="1967" y="627"/>
                  </a:lnTo>
                  <a:lnTo>
                    <a:pt x="1969" y="625"/>
                  </a:lnTo>
                  <a:lnTo>
                    <a:pt x="1972" y="624"/>
                  </a:lnTo>
                  <a:lnTo>
                    <a:pt x="1974" y="620"/>
                  </a:lnTo>
                  <a:lnTo>
                    <a:pt x="1975" y="617"/>
                  </a:lnTo>
                  <a:lnTo>
                    <a:pt x="1975" y="617"/>
                  </a:lnTo>
                  <a:lnTo>
                    <a:pt x="1975" y="616"/>
                  </a:lnTo>
                  <a:lnTo>
                    <a:pt x="1975" y="614"/>
                  </a:lnTo>
                  <a:lnTo>
                    <a:pt x="1979" y="614"/>
                  </a:lnTo>
                  <a:lnTo>
                    <a:pt x="1980" y="614"/>
                  </a:lnTo>
                  <a:lnTo>
                    <a:pt x="1983" y="612"/>
                  </a:lnTo>
                  <a:lnTo>
                    <a:pt x="1987" y="611"/>
                  </a:lnTo>
                  <a:lnTo>
                    <a:pt x="1987" y="611"/>
                  </a:lnTo>
                  <a:lnTo>
                    <a:pt x="1987" y="609"/>
                  </a:lnTo>
                  <a:lnTo>
                    <a:pt x="1988" y="609"/>
                  </a:lnTo>
                  <a:lnTo>
                    <a:pt x="1990" y="607"/>
                  </a:lnTo>
                  <a:lnTo>
                    <a:pt x="1993" y="607"/>
                  </a:lnTo>
                  <a:lnTo>
                    <a:pt x="1998" y="607"/>
                  </a:lnTo>
                  <a:lnTo>
                    <a:pt x="2001" y="607"/>
                  </a:lnTo>
                  <a:lnTo>
                    <a:pt x="2005" y="607"/>
                  </a:lnTo>
                  <a:lnTo>
                    <a:pt x="2008" y="609"/>
                  </a:lnTo>
                  <a:lnTo>
                    <a:pt x="2011" y="609"/>
                  </a:lnTo>
                  <a:lnTo>
                    <a:pt x="2015" y="607"/>
                  </a:lnTo>
                  <a:lnTo>
                    <a:pt x="2019" y="607"/>
                  </a:lnTo>
                  <a:lnTo>
                    <a:pt x="2021" y="607"/>
                  </a:lnTo>
                  <a:lnTo>
                    <a:pt x="2023" y="607"/>
                  </a:lnTo>
                  <a:lnTo>
                    <a:pt x="2028" y="607"/>
                  </a:lnTo>
                  <a:lnTo>
                    <a:pt x="2028" y="601"/>
                  </a:lnTo>
                  <a:lnTo>
                    <a:pt x="2028" y="598"/>
                  </a:lnTo>
                  <a:lnTo>
                    <a:pt x="2026" y="596"/>
                  </a:lnTo>
                  <a:lnTo>
                    <a:pt x="2026" y="594"/>
                  </a:lnTo>
                  <a:lnTo>
                    <a:pt x="2024" y="593"/>
                  </a:lnTo>
                  <a:lnTo>
                    <a:pt x="2023" y="591"/>
                  </a:lnTo>
                  <a:lnTo>
                    <a:pt x="2023" y="589"/>
                  </a:lnTo>
                  <a:lnTo>
                    <a:pt x="2023" y="588"/>
                  </a:lnTo>
                  <a:lnTo>
                    <a:pt x="2023" y="586"/>
                  </a:lnTo>
                  <a:lnTo>
                    <a:pt x="2023" y="586"/>
                  </a:lnTo>
                  <a:lnTo>
                    <a:pt x="2023" y="583"/>
                  </a:lnTo>
                  <a:lnTo>
                    <a:pt x="2024" y="581"/>
                  </a:lnTo>
                  <a:lnTo>
                    <a:pt x="2024" y="578"/>
                  </a:lnTo>
                  <a:lnTo>
                    <a:pt x="2023" y="576"/>
                  </a:lnTo>
                  <a:lnTo>
                    <a:pt x="2023" y="575"/>
                  </a:lnTo>
                  <a:lnTo>
                    <a:pt x="2023" y="573"/>
                  </a:lnTo>
                  <a:lnTo>
                    <a:pt x="2024" y="573"/>
                  </a:lnTo>
                  <a:lnTo>
                    <a:pt x="2024" y="571"/>
                  </a:lnTo>
                  <a:lnTo>
                    <a:pt x="2026" y="568"/>
                  </a:lnTo>
                  <a:lnTo>
                    <a:pt x="2024" y="566"/>
                  </a:lnTo>
                  <a:lnTo>
                    <a:pt x="2023" y="566"/>
                  </a:lnTo>
                  <a:lnTo>
                    <a:pt x="2021" y="565"/>
                  </a:lnTo>
                  <a:lnTo>
                    <a:pt x="2019" y="565"/>
                  </a:lnTo>
                  <a:lnTo>
                    <a:pt x="2018" y="563"/>
                  </a:lnTo>
                  <a:lnTo>
                    <a:pt x="2016" y="562"/>
                  </a:lnTo>
                  <a:lnTo>
                    <a:pt x="2015" y="558"/>
                  </a:lnTo>
                  <a:lnTo>
                    <a:pt x="2015" y="553"/>
                  </a:lnTo>
                  <a:lnTo>
                    <a:pt x="2015" y="550"/>
                  </a:lnTo>
                  <a:lnTo>
                    <a:pt x="2016" y="548"/>
                  </a:lnTo>
                  <a:lnTo>
                    <a:pt x="2019" y="547"/>
                  </a:lnTo>
                  <a:lnTo>
                    <a:pt x="2023" y="547"/>
                  </a:lnTo>
                  <a:lnTo>
                    <a:pt x="2024" y="545"/>
                  </a:lnTo>
                  <a:lnTo>
                    <a:pt x="2026" y="545"/>
                  </a:lnTo>
                  <a:lnTo>
                    <a:pt x="2026" y="544"/>
                  </a:lnTo>
                  <a:lnTo>
                    <a:pt x="2026" y="542"/>
                  </a:lnTo>
                  <a:lnTo>
                    <a:pt x="2026" y="540"/>
                  </a:lnTo>
                  <a:lnTo>
                    <a:pt x="2026" y="539"/>
                  </a:lnTo>
                  <a:lnTo>
                    <a:pt x="2024" y="537"/>
                  </a:lnTo>
                  <a:lnTo>
                    <a:pt x="2024" y="535"/>
                  </a:lnTo>
                  <a:lnTo>
                    <a:pt x="2024" y="534"/>
                  </a:lnTo>
                  <a:lnTo>
                    <a:pt x="2026" y="534"/>
                  </a:lnTo>
                  <a:lnTo>
                    <a:pt x="2028" y="532"/>
                  </a:lnTo>
                  <a:lnTo>
                    <a:pt x="2031" y="532"/>
                  </a:lnTo>
                  <a:lnTo>
                    <a:pt x="2033" y="532"/>
                  </a:lnTo>
                  <a:lnTo>
                    <a:pt x="2034" y="532"/>
                  </a:lnTo>
                  <a:lnTo>
                    <a:pt x="2037" y="530"/>
                  </a:lnTo>
                  <a:lnTo>
                    <a:pt x="2041" y="527"/>
                  </a:lnTo>
                  <a:lnTo>
                    <a:pt x="2041" y="524"/>
                  </a:lnTo>
                  <a:lnTo>
                    <a:pt x="2042" y="521"/>
                  </a:lnTo>
                  <a:lnTo>
                    <a:pt x="2044" y="519"/>
                  </a:lnTo>
                  <a:lnTo>
                    <a:pt x="2046" y="517"/>
                  </a:lnTo>
                  <a:lnTo>
                    <a:pt x="2047" y="517"/>
                  </a:lnTo>
                  <a:lnTo>
                    <a:pt x="2049" y="517"/>
                  </a:lnTo>
                  <a:lnTo>
                    <a:pt x="2051" y="517"/>
                  </a:lnTo>
                  <a:lnTo>
                    <a:pt x="2051" y="519"/>
                  </a:lnTo>
                  <a:lnTo>
                    <a:pt x="2051" y="521"/>
                  </a:lnTo>
                  <a:lnTo>
                    <a:pt x="2052" y="522"/>
                  </a:lnTo>
                  <a:lnTo>
                    <a:pt x="2052" y="524"/>
                  </a:lnTo>
                  <a:lnTo>
                    <a:pt x="2054" y="526"/>
                  </a:lnTo>
                  <a:lnTo>
                    <a:pt x="2055" y="527"/>
                  </a:lnTo>
                  <a:lnTo>
                    <a:pt x="2055" y="532"/>
                  </a:lnTo>
                  <a:lnTo>
                    <a:pt x="2054" y="535"/>
                  </a:lnTo>
                  <a:lnTo>
                    <a:pt x="2052" y="537"/>
                  </a:lnTo>
                  <a:lnTo>
                    <a:pt x="2051" y="539"/>
                  </a:lnTo>
                  <a:lnTo>
                    <a:pt x="2051" y="540"/>
                  </a:lnTo>
                  <a:lnTo>
                    <a:pt x="2051" y="544"/>
                  </a:lnTo>
                  <a:lnTo>
                    <a:pt x="2052" y="544"/>
                  </a:lnTo>
                  <a:lnTo>
                    <a:pt x="2054" y="544"/>
                  </a:lnTo>
                  <a:lnTo>
                    <a:pt x="2057" y="544"/>
                  </a:lnTo>
                  <a:lnTo>
                    <a:pt x="2060" y="544"/>
                  </a:lnTo>
                  <a:lnTo>
                    <a:pt x="2060" y="548"/>
                  </a:lnTo>
                  <a:lnTo>
                    <a:pt x="2060" y="550"/>
                  </a:lnTo>
                  <a:lnTo>
                    <a:pt x="2059" y="550"/>
                  </a:lnTo>
                  <a:lnTo>
                    <a:pt x="2059" y="552"/>
                  </a:lnTo>
                  <a:lnTo>
                    <a:pt x="2057" y="552"/>
                  </a:lnTo>
                  <a:lnTo>
                    <a:pt x="2055" y="553"/>
                  </a:lnTo>
                  <a:lnTo>
                    <a:pt x="2055" y="557"/>
                  </a:lnTo>
                  <a:lnTo>
                    <a:pt x="2055" y="560"/>
                  </a:lnTo>
                  <a:lnTo>
                    <a:pt x="2057" y="560"/>
                  </a:lnTo>
                  <a:lnTo>
                    <a:pt x="2057" y="562"/>
                  </a:lnTo>
                  <a:lnTo>
                    <a:pt x="2059" y="562"/>
                  </a:lnTo>
                  <a:lnTo>
                    <a:pt x="2060" y="562"/>
                  </a:lnTo>
                  <a:lnTo>
                    <a:pt x="2062" y="560"/>
                  </a:lnTo>
                  <a:lnTo>
                    <a:pt x="2062" y="560"/>
                  </a:lnTo>
                  <a:lnTo>
                    <a:pt x="2064" y="558"/>
                  </a:lnTo>
                  <a:lnTo>
                    <a:pt x="2064" y="557"/>
                  </a:lnTo>
                  <a:lnTo>
                    <a:pt x="2064" y="555"/>
                  </a:lnTo>
                  <a:lnTo>
                    <a:pt x="2065" y="555"/>
                  </a:lnTo>
                  <a:lnTo>
                    <a:pt x="2067" y="553"/>
                  </a:lnTo>
                  <a:lnTo>
                    <a:pt x="2069" y="553"/>
                  </a:lnTo>
                  <a:lnTo>
                    <a:pt x="2070" y="553"/>
                  </a:lnTo>
                  <a:lnTo>
                    <a:pt x="2073" y="553"/>
                  </a:lnTo>
                  <a:lnTo>
                    <a:pt x="2075" y="553"/>
                  </a:lnTo>
                  <a:lnTo>
                    <a:pt x="2077" y="552"/>
                  </a:lnTo>
                  <a:lnTo>
                    <a:pt x="2077" y="552"/>
                  </a:lnTo>
                  <a:lnTo>
                    <a:pt x="2083" y="552"/>
                  </a:lnTo>
                  <a:lnTo>
                    <a:pt x="2083" y="555"/>
                  </a:lnTo>
                  <a:lnTo>
                    <a:pt x="2085" y="558"/>
                  </a:lnTo>
                  <a:lnTo>
                    <a:pt x="2083" y="560"/>
                  </a:lnTo>
                  <a:lnTo>
                    <a:pt x="2082" y="562"/>
                  </a:lnTo>
                  <a:lnTo>
                    <a:pt x="2082" y="563"/>
                  </a:lnTo>
                  <a:lnTo>
                    <a:pt x="2080" y="565"/>
                  </a:lnTo>
                  <a:lnTo>
                    <a:pt x="2080" y="568"/>
                  </a:lnTo>
                  <a:lnTo>
                    <a:pt x="2080" y="570"/>
                  </a:lnTo>
                  <a:lnTo>
                    <a:pt x="2082" y="573"/>
                  </a:lnTo>
                  <a:lnTo>
                    <a:pt x="2082" y="575"/>
                  </a:lnTo>
                  <a:lnTo>
                    <a:pt x="2080" y="578"/>
                  </a:lnTo>
                  <a:lnTo>
                    <a:pt x="2080" y="581"/>
                  </a:lnTo>
                  <a:lnTo>
                    <a:pt x="2077" y="581"/>
                  </a:lnTo>
                  <a:lnTo>
                    <a:pt x="2073" y="583"/>
                  </a:lnTo>
                  <a:lnTo>
                    <a:pt x="2070" y="581"/>
                  </a:lnTo>
                  <a:lnTo>
                    <a:pt x="2069" y="581"/>
                  </a:lnTo>
                  <a:lnTo>
                    <a:pt x="2067" y="580"/>
                  </a:lnTo>
                  <a:lnTo>
                    <a:pt x="2065" y="578"/>
                  </a:lnTo>
                  <a:lnTo>
                    <a:pt x="2062" y="578"/>
                  </a:lnTo>
                  <a:lnTo>
                    <a:pt x="2059" y="576"/>
                  </a:lnTo>
                  <a:lnTo>
                    <a:pt x="2047" y="576"/>
                  </a:lnTo>
                  <a:lnTo>
                    <a:pt x="2046" y="578"/>
                  </a:lnTo>
                  <a:lnTo>
                    <a:pt x="2046" y="580"/>
                  </a:lnTo>
                  <a:lnTo>
                    <a:pt x="2046" y="581"/>
                  </a:lnTo>
                  <a:lnTo>
                    <a:pt x="2046" y="583"/>
                  </a:lnTo>
                  <a:lnTo>
                    <a:pt x="2046" y="588"/>
                  </a:lnTo>
                  <a:lnTo>
                    <a:pt x="2052" y="588"/>
                  </a:lnTo>
                  <a:lnTo>
                    <a:pt x="2055" y="588"/>
                  </a:lnTo>
                  <a:lnTo>
                    <a:pt x="2055" y="591"/>
                  </a:lnTo>
                  <a:lnTo>
                    <a:pt x="2057" y="594"/>
                  </a:lnTo>
                  <a:lnTo>
                    <a:pt x="2057" y="596"/>
                  </a:lnTo>
                  <a:lnTo>
                    <a:pt x="2059" y="596"/>
                  </a:lnTo>
                  <a:lnTo>
                    <a:pt x="2060" y="596"/>
                  </a:lnTo>
                  <a:lnTo>
                    <a:pt x="2062" y="598"/>
                  </a:lnTo>
                  <a:lnTo>
                    <a:pt x="2065" y="598"/>
                  </a:lnTo>
                  <a:lnTo>
                    <a:pt x="2070" y="598"/>
                  </a:lnTo>
                  <a:lnTo>
                    <a:pt x="2070" y="594"/>
                  </a:lnTo>
                  <a:lnTo>
                    <a:pt x="2070" y="591"/>
                  </a:lnTo>
                  <a:lnTo>
                    <a:pt x="2070" y="588"/>
                  </a:lnTo>
                  <a:lnTo>
                    <a:pt x="2075" y="588"/>
                  </a:lnTo>
                  <a:lnTo>
                    <a:pt x="2078" y="588"/>
                  </a:lnTo>
                  <a:lnTo>
                    <a:pt x="2085" y="588"/>
                  </a:lnTo>
                  <a:lnTo>
                    <a:pt x="2087" y="588"/>
                  </a:lnTo>
                  <a:lnTo>
                    <a:pt x="2088" y="588"/>
                  </a:lnTo>
                  <a:lnTo>
                    <a:pt x="2090" y="588"/>
                  </a:lnTo>
                  <a:lnTo>
                    <a:pt x="2091" y="588"/>
                  </a:lnTo>
                  <a:lnTo>
                    <a:pt x="2091" y="588"/>
                  </a:lnTo>
                  <a:lnTo>
                    <a:pt x="2093" y="586"/>
                  </a:lnTo>
                  <a:lnTo>
                    <a:pt x="2093" y="586"/>
                  </a:lnTo>
                  <a:lnTo>
                    <a:pt x="2096" y="584"/>
                  </a:lnTo>
                  <a:lnTo>
                    <a:pt x="2103" y="584"/>
                  </a:lnTo>
                  <a:lnTo>
                    <a:pt x="2103" y="588"/>
                  </a:lnTo>
                  <a:lnTo>
                    <a:pt x="2103" y="589"/>
                  </a:lnTo>
                  <a:lnTo>
                    <a:pt x="2103" y="593"/>
                  </a:lnTo>
                  <a:lnTo>
                    <a:pt x="2105" y="594"/>
                  </a:lnTo>
                  <a:lnTo>
                    <a:pt x="2106" y="596"/>
                  </a:lnTo>
                  <a:lnTo>
                    <a:pt x="2109" y="598"/>
                  </a:lnTo>
                  <a:lnTo>
                    <a:pt x="2113" y="598"/>
                  </a:lnTo>
                  <a:lnTo>
                    <a:pt x="2116" y="598"/>
                  </a:lnTo>
                  <a:lnTo>
                    <a:pt x="2118" y="596"/>
                  </a:lnTo>
                  <a:lnTo>
                    <a:pt x="2121" y="596"/>
                  </a:lnTo>
                  <a:lnTo>
                    <a:pt x="2123" y="594"/>
                  </a:lnTo>
                  <a:lnTo>
                    <a:pt x="2126" y="593"/>
                  </a:lnTo>
                  <a:lnTo>
                    <a:pt x="2129" y="593"/>
                  </a:lnTo>
                  <a:lnTo>
                    <a:pt x="2132" y="593"/>
                  </a:lnTo>
                  <a:lnTo>
                    <a:pt x="2136" y="593"/>
                  </a:lnTo>
                  <a:lnTo>
                    <a:pt x="2137" y="593"/>
                  </a:lnTo>
                  <a:lnTo>
                    <a:pt x="2139" y="591"/>
                  </a:lnTo>
                  <a:lnTo>
                    <a:pt x="2141" y="589"/>
                  </a:lnTo>
                  <a:lnTo>
                    <a:pt x="2142" y="588"/>
                  </a:lnTo>
                  <a:lnTo>
                    <a:pt x="2144" y="588"/>
                  </a:lnTo>
                  <a:lnTo>
                    <a:pt x="2147" y="586"/>
                  </a:lnTo>
                  <a:lnTo>
                    <a:pt x="2149" y="584"/>
                  </a:lnTo>
                  <a:lnTo>
                    <a:pt x="2150" y="584"/>
                  </a:lnTo>
                  <a:lnTo>
                    <a:pt x="2152" y="583"/>
                  </a:lnTo>
                  <a:lnTo>
                    <a:pt x="2154" y="583"/>
                  </a:lnTo>
                  <a:lnTo>
                    <a:pt x="2155" y="581"/>
                  </a:lnTo>
                  <a:lnTo>
                    <a:pt x="2157" y="580"/>
                  </a:lnTo>
                  <a:lnTo>
                    <a:pt x="2160" y="578"/>
                  </a:lnTo>
                  <a:lnTo>
                    <a:pt x="2160" y="578"/>
                  </a:lnTo>
                  <a:lnTo>
                    <a:pt x="2162" y="578"/>
                  </a:lnTo>
                  <a:lnTo>
                    <a:pt x="2163" y="576"/>
                  </a:lnTo>
                  <a:lnTo>
                    <a:pt x="2165" y="576"/>
                  </a:lnTo>
                  <a:lnTo>
                    <a:pt x="2167" y="578"/>
                  </a:lnTo>
                  <a:lnTo>
                    <a:pt x="2167" y="578"/>
                  </a:lnTo>
                  <a:lnTo>
                    <a:pt x="2168" y="580"/>
                  </a:lnTo>
                  <a:lnTo>
                    <a:pt x="2170" y="581"/>
                  </a:lnTo>
                  <a:lnTo>
                    <a:pt x="2173" y="584"/>
                  </a:lnTo>
                  <a:lnTo>
                    <a:pt x="2177" y="586"/>
                  </a:lnTo>
                  <a:lnTo>
                    <a:pt x="2180" y="589"/>
                  </a:lnTo>
                  <a:lnTo>
                    <a:pt x="2183" y="591"/>
                  </a:lnTo>
                  <a:lnTo>
                    <a:pt x="2186" y="589"/>
                  </a:lnTo>
                  <a:lnTo>
                    <a:pt x="2188" y="588"/>
                  </a:lnTo>
                  <a:lnTo>
                    <a:pt x="2185" y="584"/>
                  </a:lnTo>
                  <a:lnTo>
                    <a:pt x="2183" y="583"/>
                  </a:lnTo>
                  <a:lnTo>
                    <a:pt x="2181" y="581"/>
                  </a:lnTo>
                  <a:lnTo>
                    <a:pt x="2181" y="580"/>
                  </a:lnTo>
                  <a:lnTo>
                    <a:pt x="2180" y="578"/>
                  </a:lnTo>
                  <a:lnTo>
                    <a:pt x="2181" y="576"/>
                  </a:lnTo>
                  <a:lnTo>
                    <a:pt x="2181" y="576"/>
                  </a:lnTo>
                  <a:lnTo>
                    <a:pt x="2183" y="575"/>
                  </a:lnTo>
                  <a:lnTo>
                    <a:pt x="2185" y="575"/>
                  </a:lnTo>
                  <a:lnTo>
                    <a:pt x="2186" y="573"/>
                  </a:lnTo>
                  <a:lnTo>
                    <a:pt x="2190" y="573"/>
                  </a:lnTo>
                  <a:lnTo>
                    <a:pt x="2193" y="573"/>
                  </a:lnTo>
                  <a:lnTo>
                    <a:pt x="2196" y="573"/>
                  </a:lnTo>
                  <a:lnTo>
                    <a:pt x="2199" y="573"/>
                  </a:lnTo>
                  <a:lnTo>
                    <a:pt x="2203" y="575"/>
                  </a:lnTo>
                  <a:lnTo>
                    <a:pt x="2204" y="576"/>
                  </a:lnTo>
                  <a:lnTo>
                    <a:pt x="2208" y="576"/>
                  </a:lnTo>
                  <a:lnTo>
                    <a:pt x="2209" y="576"/>
                  </a:lnTo>
                  <a:lnTo>
                    <a:pt x="2211" y="576"/>
                  </a:lnTo>
                  <a:lnTo>
                    <a:pt x="2213" y="573"/>
                  </a:lnTo>
                  <a:lnTo>
                    <a:pt x="2208" y="570"/>
                  </a:lnTo>
                  <a:lnTo>
                    <a:pt x="2208" y="568"/>
                  </a:lnTo>
                  <a:lnTo>
                    <a:pt x="2209" y="566"/>
                  </a:lnTo>
                  <a:lnTo>
                    <a:pt x="2209" y="565"/>
                  </a:lnTo>
                  <a:lnTo>
                    <a:pt x="2211" y="565"/>
                  </a:lnTo>
                  <a:lnTo>
                    <a:pt x="2213" y="563"/>
                  </a:lnTo>
                  <a:lnTo>
                    <a:pt x="2213" y="562"/>
                  </a:lnTo>
                  <a:lnTo>
                    <a:pt x="2214" y="562"/>
                  </a:lnTo>
                  <a:lnTo>
                    <a:pt x="2214" y="560"/>
                  </a:lnTo>
                  <a:lnTo>
                    <a:pt x="2214" y="558"/>
                  </a:lnTo>
                  <a:lnTo>
                    <a:pt x="2213" y="557"/>
                  </a:lnTo>
                  <a:lnTo>
                    <a:pt x="2213" y="555"/>
                  </a:lnTo>
                  <a:lnTo>
                    <a:pt x="2213" y="553"/>
                  </a:lnTo>
                  <a:lnTo>
                    <a:pt x="2211" y="552"/>
                  </a:lnTo>
                  <a:lnTo>
                    <a:pt x="2211" y="548"/>
                  </a:lnTo>
                  <a:lnTo>
                    <a:pt x="2211" y="547"/>
                  </a:lnTo>
                  <a:lnTo>
                    <a:pt x="2213" y="547"/>
                  </a:lnTo>
                  <a:lnTo>
                    <a:pt x="2214" y="545"/>
                  </a:lnTo>
                  <a:lnTo>
                    <a:pt x="2213" y="544"/>
                  </a:lnTo>
                  <a:lnTo>
                    <a:pt x="2214" y="542"/>
                  </a:lnTo>
                  <a:lnTo>
                    <a:pt x="2214" y="540"/>
                  </a:lnTo>
                  <a:lnTo>
                    <a:pt x="2216" y="539"/>
                  </a:lnTo>
                  <a:lnTo>
                    <a:pt x="2216" y="537"/>
                  </a:lnTo>
                  <a:lnTo>
                    <a:pt x="2217" y="535"/>
                  </a:lnTo>
                  <a:lnTo>
                    <a:pt x="2217" y="534"/>
                  </a:lnTo>
                  <a:lnTo>
                    <a:pt x="2217" y="532"/>
                  </a:lnTo>
                  <a:lnTo>
                    <a:pt x="2217" y="530"/>
                  </a:lnTo>
                  <a:lnTo>
                    <a:pt x="2217" y="529"/>
                  </a:lnTo>
                  <a:lnTo>
                    <a:pt x="2219" y="527"/>
                  </a:lnTo>
                  <a:lnTo>
                    <a:pt x="2221" y="527"/>
                  </a:lnTo>
                  <a:lnTo>
                    <a:pt x="2224" y="526"/>
                  </a:lnTo>
                  <a:lnTo>
                    <a:pt x="2226" y="522"/>
                  </a:lnTo>
                  <a:lnTo>
                    <a:pt x="2229" y="519"/>
                  </a:lnTo>
                  <a:lnTo>
                    <a:pt x="2234" y="519"/>
                  </a:lnTo>
                  <a:lnTo>
                    <a:pt x="2234" y="522"/>
                  </a:lnTo>
                  <a:lnTo>
                    <a:pt x="2234" y="524"/>
                  </a:lnTo>
                  <a:lnTo>
                    <a:pt x="2234" y="526"/>
                  </a:lnTo>
                  <a:lnTo>
                    <a:pt x="2236" y="526"/>
                  </a:lnTo>
                  <a:lnTo>
                    <a:pt x="2237" y="524"/>
                  </a:lnTo>
                  <a:lnTo>
                    <a:pt x="2237" y="526"/>
                  </a:lnTo>
                  <a:lnTo>
                    <a:pt x="2239" y="527"/>
                  </a:lnTo>
                  <a:lnTo>
                    <a:pt x="2240" y="527"/>
                  </a:lnTo>
                  <a:lnTo>
                    <a:pt x="2240" y="529"/>
                  </a:lnTo>
                  <a:lnTo>
                    <a:pt x="2240" y="530"/>
                  </a:lnTo>
                  <a:lnTo>
                    <a:pt x="2240" y="532"/>
                  </a:lnTo>
                  <a:lnTo>
                    <a:pt x="2242" y="534"/>
                  </a:lnTo>
                  <a:lnTo>
                    <a:pt x="2244" y="535"/>
                  </a:lnTo>
                  <a:lnTo>
                    <a:pt x="2245" y="535"/>
                  </a:lnTo>
                  <a:lnTo>
                    <a:pt x="2247" y="535"/>
                  </a:lnTo>
                  <a:lnTo>
                    <a:pt x="2249" y="535"/>
                  </a:lnTo>
                  <a:lnTo>
                    <a:pt x="2255" y="535"/>
                  </a:lnTo>
                  <a:lnTo>
                    <a:pt x="2255" y="534"/>
                  </a:lnTo>
                  <a:lnTo>
                    <a:pt x="2255" y="530"/>
                  </a:lnTo>
                  <a:lnTo>
                    <a:pt x="2255" y="529"/>
                  </a:lnTo>
                  <a:lnTo>
                    <a:pt x="2255" y="527"/>
                  </a:lnTo>
                  <a:lnTo>
                    <a:pt x="2257" y="527"/>
                  </a:lnTo>
                  <a:lnTo>
                    <a:pt x="2258" y="526"/>
                  </a:lnTo>
                  <a:lnTo>
                    <a:pt x="2258" y="526"/>
                  </a:lnTo>
                  <a:lnTo>
                    <a:pt x="2262" y="524"/>
                  </a:lnTo>
                  <a:lnTo>
                    <a:pt x="2265" y="524"/>
                  </a:lnTo>
                  <a:lnTo>
                    <a:pt x="2268" y="522"/>
                  </a:lnTo>
                  <a:lnTo>
                    <a:pt x="2268" y="521"/>
                  </a:lnTo>
                  <a:lnTo>
                    <a:pt x="2270" y="519"/>
                  </a:lnTo>
                  <a:lnTo>
                    <a:pt x="2268" y="517"/>
                  </a:lnTo>
                  <a:lnTo>
                    <a:pt x="2267" y="516"/>
                  </a:lnTo>
                  <a:lnTo>
                    <a:pt x="2263" y="514"/>
                  </a:lnTo>
                  <a:lnTo>
                    <a:pt x="2262" y="514"/>
                  </a:lnTo>
                  <a:lnTo>
                    <a:pt x="2260" y="512"/>
                  </a:lnTo>
                  <a:lnTo>
                    <a:pt x="2260" y="511"/>
                  </a:lnTo>
                  <a:lnTo>
                    <a:pt x="2260" y="509"/>
                  </a:lnTo>
                  <a:lnTo>
                    <a:pt x="2260" y="508"/>
                  </a:lnTo>
                  <a:lnTo>
                    <a:pt x="2258" y="508"/>
                  </a:lnTo>
                  <a:lnTo>
                    <a:pt x="2258" y="506"/>
                  </a:lnTo>
                  <a:lnTo>
                    <a:pt x="2255" y="504"/>
                  </a:lnTo>
                  <a:lnTo>
                    <a:pt x="2254" y="503"/>
                  </a:lnTo>
                  <a:lnTo>
                    <a:pt x="2250" y="501"/>
                  </a:lnTo>
                  <a:lnTo>
                    <a:pt x="2249" y="501"/>
                  </a:lnTo>
                  <a:lnTo>
                    <a:pt x="2247" y="501"/>
                  </a:lnTo>
                  <a:lnTo>
                    <a:pt x="2245" y="503"/>
                  </a:lnTo>
                  <a:lnTo>
                    <a:pt x="2244" y="504"/>
                  </a:lnTo>
                  <a:lnTo>
                    <a:pt x="2244" y="506"/>
                  </a:lnTo>
                  <a:lnTo>
                    <a:pt x="2242" y="508"/>
                  </a:lnTo>
                  <a:lnTo>
                    <a:pt x="2240" y="509"/>
                  </a:lnTo>
                  <a:lnTo>
                    <a:pt x="2239" y="511"/>
                  </a:lnTo>
                  <a:lnTo>
                    <a:pt x="2237" y="511"/>
                  </a:lnTo>
                  <a:lnTo>
                    <a:pt x="2234" y="511"/>
                  </a:lnTo>
                  <a:lnTo>
                    <a:pt x="2232" y="511"/>
                  </a:lnTo>
                  <a:lnTo>
                    <a:pt x="2231" y="511"/>
                  </a:lnTo>
                  <a:lnTo>
                    <a:pt x="2229" y="511"/>
                  </a:lnTo>
                  <a:lnTo>
                    <a:pt x="2227" y="509"/>
                  </a:lnTo>
                  <a:lnTo>
                    <a:pt x="2226" y="509"/>
                  </a:lnTo>
                  <a:lnTo>
                    <a:pt x="2224" y="509"/>
                  </a:lnTo>
                  <a:lnTo>
                    <a:pt x="2221" y="508"/>
                  </a:lnTo>
                  <a:lnTo>
                    <a:pt x="2217" y="506"/>
                  </a:lnTo>
                  <a:lnTo>
                    <a:pt x="2217" y="504"/>
                  </a:lnTo>
                  <a:lnTo>
                    <a:pt x="2217" y="503"/>
                  </a:lnTo>
                  <a:lnTo>
                    <a:pt x="2219" y="501"/>
                  </a:lnTo>
                  <a:lnTo>
                    <a:pt x="2221" y="501"/>
                  </a:lnTo>
                  <a:lnTo>
                    <a:pt x="2224" y="499"/>
                  </a:lnTo>
                  <a:lnTo>
                    <a:pt x="2227" y="498"/>
                  </a:lnTo>
                  <a:lnTo>
                    <a:pt x="2231" y="498"/>
                  </a:lnTo>
                  <a:lnTo>
                    <a:pt x="2234" y="498"/>
                  </a:lnTo>
                  <a:lnTo>
                    <a:pt x="2237" y="498"/>
                  </a:lnTo>
                  <a:lnTo>
                    <a:pt x="2236" y="496"/>
                  </a:lnTo>
                  <a:lnTo>
                    <a:pt x="2234" y="494"/>
                  </a:lnTo>
                  <a:lnTo>
                    <a:pt x="2232" y="494"/>
                  </a:lnTo>
                  <a:lnTo>
                    <a:pt x="2231" y="494"/>
                  </a:lnTo>
                  <a:lnTo>
                    <a:pt x="2229" y="494"/>
                  </a:lnTo>
                  <a:lnTo>
                    <a:pt x="2227" y="493"/>
                  </a:lnTo>
                  <a:lnTo>
                    <a:pt x="2227" y="491"/>
                  </a:lnTo>
                  <a:lnTo>
                    <a:pt x="2227" y="490"/>
                  </a:lnTo>
                  <a:lnTo>
                    <a:pt x="2229" y="490"/>
                  </a:lnTo>
                  <a:lnTo>
                    <a:pt x="2232" y="488"/>
                  </a:lnTo>
                  <a:lnTo>
                    <a:pt x="2234" y="488"/>
                  </a:lnTo>
                  <a:lnTo>
                    <a:pt x="2237" y="488"/>
                  </a:lnTo>
                  <a:lnTo>
                    <a:pt x="2237" y="488"/>
                  </a:lnTo>
                  <a:lnTo>
                    <a:pt x="2239" y="488"/>
                  </a:lnTo>
                  <a:lnTo>
                    <a:pt x="2237" y="490"/>
                  </a:lnTo>
                  <a:lnTo>
                    <a:pt x="2237" y="491"/>
                  </a:lnTo>
                  <a:lnTo>
                    <a:pt x="2239" y="493"/>
                  </a:lnTo>
                  <a:lnTo>
                    <a:pt x="2240" y="493"/>
                  </a:lnTo>
                  <a:lnTo>
                    <a:pt x="2242" y="493"/>
                  </a:lnTo>
                  <a:lnTo>
                    <a:pt x="2244" y="493"/>
                  </a:lnTo>
                  <a:lnTo>
                    <a:pt x="2245" y="494"/>
                  </a:lnTo>
                  <a:lnTo>
                    <a:pt x="2247" y="494"/>
                  </a:lnTo>
                  <a:lnTo>
                    <a:pt x="2249" y="493"/>
                  </a:lnTo>
                  <a:lnTo>
                    <a:pt x="2249" y="493"/>
                  </a:lnTo>
                  <a:lnTo>
                    <a:pt x="2249" y="491"/>
                  </a:lnTo>
                  <a:lnTo>
                    <a:pt x="2250" y="490"/>
                  </a:lnTo>
                  <a:lnTo>
                    <a:pt x="2252" y="488"/>
                  </a:lnTo>
                  <a:lnTo>
                    <a:pt x="2252" y="486"/>
                  </a:lnTo>
                  <a:lnTo>
                    <a:pt x="2252" y="485"/>
                  </a:lnTo>
                  <a:lnTo>
                    <a:pt x="2252" y="483"/>
                  </a:lnTo>
                  <a:lnTo>
                    <a:pt x="2255" y="483"/>
                  </a:lnTo>
                  <a:lnTo>
                    <a:pt x="2255" y="481"/>
                  </a:lnTo>
                  <a:lnTo>
                    <a:pt x="2257" y="481"/>
                  </a:lnTo>
                  <a:lnTo>
                    <a:pt x="2258" y="481"/>
                  </a:lnTo>
                  <a:lnTo>
                    <a:pt x="2260" y="483"/>
                  </a:lnTo>
                  <a:lnTo>
                    <a:pt x="2260" y="483"/>
                  </a:lnTo>
                  <a:lnTo>
                    <a:pt x="2262" y="483"/>
                  </a:lnTo>
                  <a:lnTo>
                    <a:pt x="2263" y="485"/>
                  </a:lnTo>
                  <a:lnTo>
                    <a:pt x="2265" y="483"/>
                  </a:lnTo>
                  <a:lnTo>
                    <a:pt x="2267" y="483"/>
                  </a:lnTo>
                  <a:lnTo>
                    <a:pt x="2267" y="481"/>
                  </a:lnTo>
                  <a:lnTo>
                    <a:pt x="2268" y="481"/>
                  </a:lnTo>
                  <a:lnTo>
                    <a:pt x="2270" y="480"/>
                  </a:lnTo>
                  <a:lnTo>
                    <a:pt x="2272" y="480"/>
                  </a:lnTo>
                  <a:lnTo>
                    <a:pt x="2273" y="480"/>
                  </a:lnTo>
                  <a:lnTo>
                    <a:pt x="2276" y="480"/>
                  </a:lnTo>
                  <a:lnTo>
                    <a:pt x="2280" y="480"/>
                  </a:lnTo>
                  <a:lnTo>
                    <a:pt x="2283" y="480"/>
                  </a:lnTo>
                  <a:lnTo>
                    <a:pt x="2286" y="480"/>
                  </a:lnTo>
                  <a:lnTo>
                    <a:pt x="2288" y="480"/>
                  </a:lnTo>
                  <a:lnTo>
                    <a:pt x="2291" y="478"/>
                  </a:lnTo>
                  <a:lnTo>
                    <a:pt x="2294" y="478"/>
                  </a:lnTo>
                  <a:lnTo>
                    <a:pt x="2296" y="478"/>
                  </a:lnTo>
                  <a:lnTo>
                    <a:pt x="2298" y="480"/>
                  </a:lnTo>
                  <a:lnTo>
                    <a:pt x="2298" y="481"/>
                  </a:lnTo>
                  <a:lnTo>
                    <a:pt x="2299" y="481"/>
                  </a:lnTo>
                  <a:lnTo>
                    <a:pt x="2301" y="483"/>
                  </a:lnTo>
                  <a:lnTo>
                    <a:pt x="2301" y="485"/>
                  </a:lnTo>
                  <a:lnTo>
                    <a:pt x="2304" y="485"/>
                  </a:lnTo>
                  <a:lnTo>
                    <a:pt x="2308" y="485"/>
                  </a:lnTo>
                  <a:lnTo>
                    <a:pt x="2309" y="485"/>
                  </a:lnTo>
                  <a:lnTo>
                    <a:pt x="2311" y="485"/>
                  </a:lnTo>
                  <a:lnTo>
                    <a:pt x="2312" y="483"/>
                  </a:lnTo>
                  <a:lnTo>
                    <a:pt x="2314" y="481"/>
                  </a:lnTo>
                  <a:lnTo>
                    <a:pt x="2314" y="480"/>
                  </a:lnTo>
                  <a:lnTo>
                    <a:pt x="2316" y="478"/>
                  </a:lnTo>
                  <a:lnTo>
                    <a:pt x="2317" y="475"/>
                  </a:lnTo>
                  <a:lnTo>
                    <a:pt x="2319" y="475"/>
                  </a:lnTo>
                  <a:lnTo>
                    <a:pt x="2321" y="473"/>
                  </a:lnTo>
                  <a:lnTo>
                    <a:pt x="2322" y="472"/>
                  </a:lnTo>
                  <a:lnTo>
                    <a:pt x="2324" y="470"/>
                  </a:lnTo>
                  <a:lnTo>
                    <a:pt x="2326" y="470"/>
                  </a:lnTo>
                  <a:lnTo>
                    <a:pt x="2327" y="468"/>
                  </a:lnTo>
                  <a:lnTo>
                    <a:pt x="2329" y="468"/>
                  </a:lnTo>
                  <a:lnTo>
                    <a:pt x="2330" y="467"/>
                  </a:lnTo>
                  <a:lnTo>
                    <a:pt x="2334" y="467"/>
                  </a:lnTo>
                  <a:lnTo>
                    <a:pt x="2337" y="467"/>
                  </a:lnTo>
                  <a:lnTo>
                    <a:pt x="2340" y="468"/>
                  </a:lnTo>
                  <a:lnTo>
                    <a:pt x="2344" y="467"/>
                  </a:lnTo>
                  <a:lnTo>
                    <a:pt x="2345" y="467"/>
                  </a:lnTo>
                  <a:lnTo>
                    <a:pt x="2347" y="465"/>
                  </a:lnTo>
                  <a:lnTo>
                    <a:pt x="2347" y="465"/>
                  </a:lnTo>
                  <a:lnTo>
                    <a:pt x="2345" y="462"/>
                  </a:lnTo>
                  <a:lnTo>
                    <a:pt x="2330" y="462"/>
                  </a:lnTo>
                  <a:lnTo>
                    <a:pt x="2329" y="460"/>
                  </a:lnTo>
                  <a:lnTo>
                    <a:pt x="2327" y="460"/>
                  </a:lnTo>
                  <a:lnTo>
                    <a:pt x="2326" y="458"/>
                  </a:lnTo>
                  <a:lnTo>
                    <a:pt x="2326" y="457"/>
                  </a:lnTo>
                  <a:lnTo>
                    <a:pt x="2326" y="455"/>
                  </a:lnTo>
                  <a:lnTo>
                    <a:pt x="2324" y="454"/>
                  </a:lnTo>
                  <a:lnTo>
                    <a:pt x="2322" y="454"/>
                  </a:lnTo>
                  <a:lnTo>
                    <a:pt x="2322" y="454"/>
                  </a:lnTo>
                  <a:lnTo>
                    <a:pt x="2319" y="454"/>
                  </a:lnTo>
                  <a:lnTo>
                    <a:pt x="2317" y="454"/>
                  </a:lnTo>
                  <a:lnTo>
                    <a:pt x="2316" y="455"/>
                  </a:lnTo>
                  <a:lnTo>
                    <a:pt x="2316" y="455"/>
                  </a:lnTo>
                  <a:lnTo>
                    <a:pt x="2314" y="457"/>
                  </a:lnTo>
                  <a:lnTo>
                    <a:pt x="2290" y="457"/>
                  </a:lnTo>
                  <a:lnTo>
                    <a:pt x="2288" y="457"/>
                  </a:lnTo>
                  <a:lnTo>
                    <a:pt x="2286" y="458"/>
                  </a:lnTo>
                  <a:lnTo>
                    <a:pt x="2286" y="458"/>
                  </a:lnTo>
                  <a:lnTo>
                    <a:pt x="2286" y="460"/>
                  </a:lnTo>
                  <a:lnTo>
                    <a:pt x="2285" y="462"/>
                  </a:lnTo>
                  <a:lnTo>
                    <a:pt x="2281" y="463"/>
                  </a:lnTo>
                  <a:lnTo>
                    <a:pt x="2280" y="463"/>
                  </a:lnTo>
                  <a:lnTo>
                    <a:pt x="2278" y="463"/>
                  </a:lnTo>
                  <a:lnTo>
                    <a:pt x="2276" y="463"/>
                  </a:lnTo>
                  <a:lnTo>
                    <a:pt x="2275" y="463"/>
                  </a:lnTo>
                  <a:lnTo>
                    <a:pt x="2272" y="463"/>
                  </a:lnTo>
                  <a:lnTo>
                    <a:pt x="2268" y="462"/>
                  </a:lnTo>
                  <a:lnTo>
                    <a:pt x="2267" y="462"/>
                  </a:lnTo>
                  <a:lnTo>
                    <a:pt x="2263" y="462"/>
                  </a:lnTo>
                  <a:lnTo>
                    <a:pt x="2260" y="463"/>
                  </a:lnTo>
                  <a:lnTo>
                    <a:pt x="2258" y="465"/>
                  </a:lnTo>
                  <a:lnTo>
                    <a:pt x="2255" y="467"/>
                  </a:lnTo>
                  <a:lnTo>
                    <a:pt x="2254" y="468"/>
                  </a:lnTo>
                  <a:lnTo>
                    <a:pt x="2252" y="468"/>
                  </a:lnTo>
                  <a:lnTo>
                    <a:pt x="2250" y="468"/>
                  </a:lnTo>
                  <a:lnTo>
                    <a:pt x="2247" y="468"/>
                  </a:lnTo>
                  <a:lnTo>
                    <a:pt x="2245" y="467"/>
                  </a:lnTo>
                  <a:lnTo>
                    <a:pt x="2242" y="465"/>
                  </a:lnTo>
                  <a:lnTo>
                    <a:pt x="2240" y="463"/>
                  </a:lnTo>
                  <a:lnTo>
                    <a:pt x="2239" y="462"/>
                  </a:lnTo>
                  <a:lnTo>
                    <a:pt x="2236" y="460"/>
                  </a:lnTo>
                  <a:lnTo>
                    <a:pt x="2234" y="460"/>
                  </a:lnTo>
                  <a:lnTo>
                    <a:pt x="2232" y="458"/>
                  </a:lnTo>
                  <a:lnTo>
                    <a:pt x="2231" y="457"/>
                  </a:lnTo>
                  <a:lnTo>
                    <a:pt x="2229" y="455"/>
                  </a:lnTo>
                  <a:lnTo>
                    <a:pt x="2229" y="454"/>
                  </a:lnTo>
                  <a:lnTo>
                    <a:pt x="2226" y="452"/>
                  </a:lnTo>
                  <a:lnTo>
                    <a:pt x="2222" y="450"/>
                  </a:lnTo>
                  <a:lnTo>
                    <a:pt x="2217" y="450"/>
                  </a:lnTo>
                  <a:lnTo>
                    <a:pt x="2214" y="450"/>
                  </a:lnTo>
                  <a:lnTo>
                    <a:pt x="2214" y="447"/>
                  </a:lnTo>
                  <a:lnTo>
                    <a:pt x="2214" y="444"/>
                  </a:lnTo>
                  <a:lnTo>
                    <a:pt x="2214" y="442"/>
                  </a:lnTo>
                  <a:lnTo>
                    <a:pt x="2214" y="440"/>
                  </a:lnTo>
                  <a:lnTo>
                    <a:pt x="2214" y="437"/>
                  </a:lnTo>
                  <a:lnTo>
                    <a:pt x="2213" y="432"/>
                  </a:lnTo>
                  <a:lnTo>
                    <a:pt x="2213" y="429"/>
                  </a:lnTo>
                  <a:lnTo>
                    <a:pt x="2213" y="426"/>
                  </a:lnTo>
                  <a:lnTo>
                    <a:pt x="2213" y="424"/>
                  </a:lnTo>
                  <a:lnTo>
                    <a:pt x="2214" y="422"/>
                  </a:lnTo>
                  <a:lnTo>
                    <a:pt x="2214" y="421"/>
                  </a:lnTo>
                  <a:lnTo>
                    <a:pt x="2216" y="419"/>
                  </a:lnTo>
                  <a:lnTo>
                    <a:pt x="2216" y="416"/>
                  </a:lnTo>
                  <a:lnTo>
                    <a:pt x="2216" y="413"/>
                  </a:lnTo>
                  <a:lnTo>
                    <a:pt x="2214" y="409"/>
                  </a:lnTo>
                  <a:lnTo>
                    <a:pt x="2214" y="406"/>
                  </a:lnTo>
                  <a:lnTo>
                    <a:pt x="2214" y="403"/>
                  </a:lnTo>
                  <a:lnTo>
                    <a:pt x="2216" y="403"/>
                  </a:lnTo>
                  <a:lnTo>
                    <a:pt x="2217" y="401"/>
                  </a:lnTo>
                  <a:lnTo>
                    <a:pt x="2219" y="399"/>
                  </a:lnTo>
                  <a:lnTo>
                    <a:pt x="2221" y="399"/>
                  </a:lnTo>
                  <a:lnTo>
                    <a:pt x="2222" y="398"/>
                  </a:lnTo>
                  <a:lnTo>
                    <a:pt x="2224" y="396"/>
                  </a:lnTo>
                  <a:lnTo>
                    <a:pt x="2224" y="395"/>
                  </a:lnTo>
                  <a:lnTo>
                    <a:pt x="2227" y="391"/>
                  </a:lnTo>
                  <a:lnTo>
                    <a:pt x="2229" y="391"/>
                  </a:lnTo>
                  <a:lnTo>
                    <a:pt x="2231" y="390"/>
                  </a:lnTo>
                  <a:lnTo>
                    <a:pt x="2231" y="388"/>
                  </a:lnTo>
                  <a:lnTo>
                    <a:pt x="2232" y="386"/>
                  </a:lnTo>
                  <a:lnTo>
                    <a:pt x="2232" y="385"/>
                  </a:lnTo>
                  <a:lnTo>
                    <a:pt x="2234" y="385"/>
                  </a:lnTo>
                  <a:lnTo>
                    <a:pt x="2234" y="383"/>
                  </a:lnTo>
                  <a:lnTo>
                    <a:pt x="2236" y="381"/>
                  </a:lnTo>
                  <a:lnTo>
                    <a:pt x="2239" y="380"/>
                  </a:lnTo>
                  <a:lnTo>
                    <a:pt x="2240" y="378"/>
                  </a:lnTo>
                  <a:lnTo>
                    <a:pt x="2242" y="378"/>
                  </a:lnTo>
                  <a:lnTo>
                    <a:pt x="2245" y="378"/>
                  </a:lnTo>
                  <a:lnTo>
                    <a:pt x="2247" y="378"/>
                  </a:lnTo>
                  <a:lnTo>
                    <a:pt x="2250" y="380"/>
                  </a:lnTo>
                  <a:lnTo>
                    <a:pt x="2254" y="378"/>
                  </a:lnTo>
                  <a:lnTo>
                    <a:pt x="2255" y="377"/>
                  </a:lnTo>
                  <a:lnTo>
                    <a:pt x="2257" y="377"/>
                  </a:lnTo>
                  <a:lnTo>
                    <a:pt x="2258" y="375"/>
                  </a:lnTo>
                  <a:lnTo>
                    <a:pt x="2260" y="372"/>
                  </a:lnTo>
                  <a:lnTo>
                    <a:pt x="2262" y="368"/>
                  </a:lnTo>
                  <a:lnTo>
                    <a:pt x="2262" y="365"/>
                  </a:lnTo>
                  <a:lnTo>
                    <a:pt x="2262" y="362"/>
                  </a:lnTo>
                  <a:lnTo>
                    <a:pt x="2262" y="359"/>
                  </a:lnTo>
                  <a:lnTo>
                    <a:pt x="2262" y="355"/>
                  </a:lnTo>
                  <a:lnTo>
                    <a:pt x="2272" y="355"/>
                  </a:lnTo>
                  <a:lnTo>
                    <a:pt x="2272" y="345"/>
                  </a:lnTo>
                  <a:lnTo>
                    <a:pt x="2270" y="344"/>
                  </a:lnTo>
                  <a:lnTo>
                    <a:pt x="2270" y="342"/>
                  </a:lnTo>
                  <a:lnTo>
                    <a:pt x="2268" y="339"/>
                  </a:lnTo>
                  <a:lnTo>
                    <a:pt x="2267" y="337"/>
                  </a:lnTo>
                  <a:lnTo>
                    <a:pt x="2265" y="337"/>
                  </a:lnTo>
                  <a:lnTo>
                    <a:pt x="2263" y="336"/>
                  </a:lnTo>
                  <a:lnTo>
                    <a:pt x="2263" y="336"/>
                  </a:lnTo>
                  <a:lnTo>
                    <a:pt x="2262" y="334"/>
                  </a:lnTo>
                  <a:lnTo>
                    <a:pt x="2260" y="334"/>
                  </a:lnTo>
                  <a:lnTo>
                    <a:pt x="2258" y="336"/>
                  </a:lnTo>
                  <a:lnTo>
                    <a:pt x="2257" y="336"/>
                  </a:lnTo>
                  <a:lnTo>
                    <a:pt x="2257" y="337"/>
                  </a:lnTo>
                  <a:lnTo>
                    <a:pt x="2255" y="339"/>
                  </a:lnTo>
                  <a:lnTo>
                    <a:pt x="2255" y="339"/>
                  </a:lnTo>
                  <a:lnTo>
                    <a:pt x="2254" y="339"/>
                  </a:lnTo>
                  <a:lnTo>
                    <a:pt x="2250" y="336"/>
                  </a:lnTo>
                  <a:lnTo>
                    <a:pt x="2249" y="332"/>
                  </a:lnTo>
                  <a:lnTo>
                    <a:pt x="2247" y="332"/>
                  </a:lnTo>
                  <a:lnTo>
                    <a:pt x="2247" y="331"/>
                  </a:lnTo>
                  <a:lnTo>
                    <a:pt x="2245" y="329"/>
                  </a:lnTo>
                  <a:lnTo>
                    <a:pt x="2244" y="329"/>
                  </a:lnTo>
                  <a:lnTo>
                    <a:pt x="2242" y="329"/>
                  </a:lnTo>
                  <a:lnTo>
                    <a:pt x="2239" y="329"/>
                  </a:lnTo>
                  <a:lnTo>
                    <a:pt x="2236" y="329"/>
                  </a:lnTo>
                  <a:lnTo>
                    <a:pt x="2234" y="329"/>
                  </a:lnTo>
                  <a:lnTo>
                    <a:pt x="2232" y="329"/>
                  </a:lnTo>
                  <a:lnTo>
                    <a:pt x="2231" y="329"/>
                  </a:lnTo>
                  <a:lnTo>
                    <a:pt x="2229" y="331"/>
                  </a:lnTo>
                  <a:lnTo>
                    <a:pt x="2229" y="332"/>
                  </a:lnTo>
                  <a:lnTo>
                    <a:pt x="2227" y="336"/>
                  </a:lnTo>
                  <a:lnTo>
                    <a:pt x="2227" y="339"/>
                  </a:lnTo>
                  <a:lnTo>
                    <a:pt x="2226" y="341"/>
                  </a:lnTo>
                  <a:lnTo>
                    <a:pt x="2224" y="344"/>
                  </a:lnTo>
                  <a:lnTo>
                    <a:pt x="2222" y="344"/>
                  </a:lnTo>
                  <a:lnTo>
                    <a:pt x="2221" y="345"/>
                  </a:lnTo>
                  <a:lnTo>
                    <a:pt x="2221" y="345"/>
                  </a:lnTo>
                  <a:lnTo>
                    <a:pt x="2219" y="345"/>
                  </a:lnTo>
                  <a:lnTo>
                    <a:pt x="2217" y="345"/>
                  </a:lnTo>
                  <a:lnTo>
                    <a:pt x="2217" y="347"/>
                  </a:lnTo>
                  <a:lnTo>
                    <a:pt x="2216" y="349"/>
                  </a:lnTo>
                  <a:lnTo>
                    <a:pt x="2214" y="354"/>
                  </a:lnTo>
                  <a:lnTo>
                    <a:pt x="2214" y="359"/>
                  </a:lnTo>
                  <a:lnTo>
                    <a:pt x="2213" y="360"/>
                  </a:lnTo>
                  <a:lnTo>
                    <a:pt x="2214" y="362"/>
                  </a:lnTo>
                  <a:lnTo>
                    <a:pt x="2214" y="362"/>
                  </a:lnTo>
                  <a:lnTo>
                    <a:pt x="2216" y="363"/>
                  </a:lnTo>
                  <a:lnTo>
                    <a:pt x="2216" y="363"/>
                  </a:lnTo>
                  <a:lnTo>
                    <a:pt x="2217" y="365"/>
                  </a:lnTo>
                  <a:lnTo>
                    <a:pt x="2219" y="367"/>
                  </a:lnTo>
                  <a:lnTo>
                    <a:pt x="2219" y="368"/>
                  </a:lnTo>
                  <a:lnTo>
                    <a:pt x="2219" y="372"/>
                  </a:lnTo>
                  <a:lnTo>
                    <a:pt x="2216" y="373"/>
                  </a:lnTo>
                  <a:lnTo>
                    <a:pt x="2214" y="373"/>
                  </a:lnTo>
                  <a:lnTo>
                    <a:pt x="2213" y="373"/>
                  </a:lnTo>
                  <a:lnTo>
                    <a:pt x="2211" y="373"/>
                  </a:lnTo>
                  <a:lnTo>
                    <a:pt x="2209" y="373"/>
                  </a:lnTo>
                  <a:lnTo>
                    <a:pt x="2208" y="375"/>
                  </a:lnTo>
                  <a:lnTo>
                    <a:pt x="2206" y="375"/>
                  </a:lnTo>
                  <a:lnTo>
                    <a:pt x="2204" y="375"/>
                  </a:lnTo>
                  <a:lnTo>
                    <a:pt x="2203" y="377"/>
                  </a:lnTo>
                  <a:lnTo>
                    <a:pt x="2201" y="378"/>
                  </a:lnTo>
                  <a:lnTo>
                    <a:pt x="2201" y="380"/>
                  </a:lnTo>
                  <a:lnTo>
                    <a:pt x="2201" y="381"/>
                  </a:lnTo>
                  <a:lnTo>
                    <a:pt x="2199" y="383"/>
                  </a:lnTo>
                  <a:lnTo>
                    <a:pt x="2198" y="385"/>
                  </a:lnTo>
                  <a:lnTo>
                    <a:pt x="2198" y="385"/>
                  </a:lnTo>
                  <a:lnTo>
                    <a:pt x="2198" y="386"/>
                  </a:lnTo>
                  <a:lnTo>
                    <a:pt x="2196" y="386"/>
                  </a:lnTo>
                  <a:lnTo>
                    <a:pt x="2195" y="388"/>
                  </a:lnTo>
                  <a:lnTo>
                    <a:pt x="2193" y="386"/>
                  </a:lnTo>
                  <a:lnTo>
                    <a:pt x="2190" y="388"/>
                  </a:lnTo>
                  <a:lnTo>
                    <a:pt x="2188" y="388"/>
                  </a:lnTo>
                  <a:lnTo>
                    <a:pt x="2186" y="388"/>
                  </a:lnTo>
                  <a:lnTo>
                    <a:pt x="2185" y="388"/>
                  </a:lnTo>
                  <a:lnTo>
                    <a:pt x="2185" y="390"/>
                  </a:lnTo>
                  <a:lnTo>
                    <a:pt x="2185" y="391"/>
                  </a:lnTo>
                  <a:lnTo>
                    <a:pt x="2183" y="393"/>
                  </a:lnTo>
                  <a:lnTo>
                    <a:pt x="2181" y="393"/>
                  </a:lnTo>
                  <a:lnTo>
                    <a:pt x="2180" y="395"/>
                  </a:lnTo>
                  <a:lnTo>
                    <a:pt x="2178" y="396"/>
                  </a:lnTo>
                  <a:lnTo>
                    <a:pt x="2177" y="398"/>
                  </a:lnTo>
                  <a:lnTo>
                    <a:pt x="2173" y="399"/>
                  </a:lnTo>
                  <a:lnTo>
                    <a:pt x="2172" y="399"/>
                  </a:lnTo>
                  <a:lnTo>
                    <a:pt x="2170" y="399"/>
                  </a:lnTo>
                  <a:lnTo>
                    <a:pt x="2167" y="401"/>
                  </a:lnTo>
                  <a:lnTo>
                    <a:pt x="2165" y="403"/>
                  </a:lnTo>
                  <a:lnTo>
                    <a:pt x="2165" y="404"/>
                  </a:lnTo>
                  <a:lnTo>
                    <a:pt x="2163" y="408"/>
                  </a:lnTo>
                  <a:lnTo>
                    <a:pt x="2163" y="411"/>
                  </a:lnTo>
                  <a:lnTo>
                    <a:pt x="2162" y="413"/>
                  </a:lnTo>
                  <a:lnTo>
                    <a:pt x="2162" y="414"/>
                  </a:lnTo>
                  <a:lnTo>
                    <a:pt x="2160" y="416"/>
                  </a:lnTo>
                  <a:lnTo>
                    <a:pt x="2159" y="417"/>
                  </a:lnTo>
                  <a:lnTo>
                    <a:pt x="2157" y="419"/>
                  </a:lnTo>
                  <a:lnTo>
                    <a:pt x="2157" y="421"/>
                  </a:lnTo>
                  <a:lnTo>
                    <a:pt x="2155" y="421"/>
                  </a:lnTo>
                  <a:lnTo>
                    <a:pt x="2154" y="422"/>
                  </a:lnTo>
                  <a:lnTo>
                    <a:pt x="2154" y="449"/>
                  </a:lnTo>
                  <a:lnTo>
                    <a:pt x="2154" y="449"/>
                  </a:lnTo>
                  <a:lnTo>
                    <a:pt x="2152" y="450"/>
                  </a:lnTo>
                  <a:lnTo>
                    <a:pt x="2154" y="450"/>
                  </a:lnTo>
                  <a:lnTo>
                    <a:pt x="2154" y="452"/>
                  </a:lnTo>
                  <a:lnTo>
                    <a:pt x="2155" y="454"/>
                  </a:lnTo>
                  <a:lnTo>
                    <a:pt x="2157" y="454"/>
                  </a:lnTo>
                  <a:lnTo>
                    <a:pt x="2159" y="454"/>
                  </a:lnTo>
                  <a:lnTo>
                    <a:pt x="2162" y="455"/>
                  </a:lnTo>
                  <a:lnTo>
                    <a:pt x="2162" y="457"/>
                  </a:lnTo>
                  <a:lnTo>
                    <a:pt x="2162" y="460"/>
                  </a:lnTo>
                  <a:lnTo>
                    <a:pt x="2162" y="463"/>
                  </a:lnTo>
                  <a:lnTo>
                    <a:pt x="2162" y="467"/>
                  </a:lnTo>
                  <a:lnTo>
                    <a:pt x="2163" y="467"/>
                  </a:lnTo>
                  <a:lnTo>
                    <a:pt x="2165" y="467"/>
                  </a:lnTo>
                  <a:lnTo>
                    <a:pt x="2168" y="467"/>
                  </a:lnTo>
                  <a:lnTo>
                    <a:pt x="2172" y="467"/>
                  </a:lnTo>
                  <a:lnTo>
                    <a:pt x="2175" y="467"/>
                  </a:lnTo>
                  <a:lnTo>
                    <a:pt x="2178" y="467"/>
                  </a:lnTo>
                  <a:lnTo>
                    <a:pt x="2178" y="468"/>
                  </a:lnTo>
                  <a:lnTo>
                    <a:pt x="2178" y="470"/>
                  </a:lnTo>
                  <a:lnTo>
                    <a:pt x="2178" y="473"/>
                  </a:lnTo>
                  <a:lnTo>
                    <a:pt x="2178" y="475"/>
                  </a:lnTo>
                  <a:lnTo>
                    <a:pt x="2178" y="476"/>
                  </a:lnTo>
                  <a:lnTo>
                    <a:pt x="2178" y="478"/>
                  </a:lnTo>
                  <a:lnTo>
                    <a:pt x="2177" y="478"/>
                  </a:lnTo>
                  <a:lnTo>
                    <a:pt x="2175" y="480"/>
                  </a:lnTo>
                  <a:lnTo>
                    <a:pt x="2173" y="480"/>
                  </a:lnTo>
                  <a:lnTo>
                    <a:pt x="2173" y="481"/>
                  </a:lnTo>
                  <a:lnTo>
                    <a:pt x="2172" y="483"/>
                  </a:lnTo>
                  <a:lnTo>
                    <a:pt x="2170" y="485"/>
                  </a:lnTo>
                  <a:lnTo>
                    <a:pt x="2170" y="486"/>
                  </a:lnTo>
                  <a:lnTo>
                    <a:pt x="2170" y="488"/>
                  </a:lnTo>
                  <a:lnTo>
                    <a:pt x="2170" y="490"/>
                  </a:lnTo>
                  <a:lnTo>
                    <a:pt x="2168" y="491"/>
                  </a:lnTo>
                  <a:lnTo>
                    <a:pt x="2167" y="491"/>
                  </a:lnTo>
                  <a:lnTo>
                    <a:pt x="2165" y="491"/>
                  </a:lnTo>
                  <a:lnTo>
                    <a:pt x="2162" y="491"/>
                  </a:lnTo>
                  <a:lnTo>
                    <a:pt x="2160" y="493"/>
                  </a:lnTo>
                  <a:lnTo>
                    <a:pt x="2159" y="494"/>
                  </a:lnTo>
                  <a:lnTo>
                    <a:pt x="2157" y="494"/>
                  </a:lnTo>
                  <a:lnTo>
                    <a:pt x="2155" y="494"/>
                  </a:lnTo>
                  <a:lnTo>
                    <a:pt x="2154" y="496"/>
                  </a:lnTo>
                  <a:lnTo>
                    <a:pt x="2154" y="498"/>
                  </a:lnTo>
                  <a:lnTo>
                    <a:pt x="2152" y="499"/>
                  </a:lnTo>
                  <a:lnTo>
                    <a:pt x="2150" y="499"/>
                  </a:lnTo>
                  <a:lnTo>
                    <a:pt x="2150" y="499"/>
                  </a:lnTo>
                  <a:lnTo>
                    <a:pt x="2149" y="501"/>
                  </a:lnTo>
                  <a:lnTo>
                    <a:pt x="2149" y="503"/>
                  </a:lnTo>
                  <a:lnTo>
                    <a:pt x="2149" y="506"/>
                  </a:lnTo>
                  <a:lnTo>
                    <a:pt x="2147" y="509"/>
                  </a:lnTo>
                  <a:lnTo>
                    <a:pt x="2147" y="512"/>
                  </a:lnTo>
                  <a:lnTo>
                    <a:pt x="2147" y="516"/>
                  </a:lnTo>
                  <a:lnTo>
                    <a:pt x="2147" y="519"/>
                  </a:lnTo>
                  <a:lnTo>
                    <a:pt x="2145" y="521"/>
                  </a:lnTo>
                  <a:lnTo>
                    <a:pt x="2144" y="522"/>
                  </a:lnTo>
                  <a:lnTo>
                    <a:pt x="2142" y="526"/>
                  </a:lnTo>
                  <a:lnTo>
                    <a:pt x="2141" y="527"/>
                  </a:lnTo>
                  <a:lnTo>
                    <a:pt x="2141" y="529"/>
                  </a:lnTo>
                  <a:lnTo>
                    <a:pt x="2142" y="529"/>
                  </a:lnTo>
                  <a:lnTo>
                    <a:pt x="2144" y="529"/>
                  </a:lnTo>
                  <a:lnTo>
                    <a:pt x="2144" y="530"/>
                  </a:lnTo>
                  <a:lnTo>
                    <a:pt x="2144" y="530"/>
                  </a:lnTo>
                  <a:lnTo>
                    <a:pt x="2144" y="532"/>
                  </a:lnTo>
                  <a:lnTo>
                    <a:pt x="2145" y="532"/>
                  </a:lnTo>
                  <a:lnTo>
                    <a:pt x="2147" y="532"/>
                  </a:lnTo>
                  <a:lnTo>
                    <a:pt x="2149" y="532"/>
                  </a:lnTo>
                  <a:lnTo>
                    <a:pt x="2150" y="530"/>
                  </a:lnTo>
                  <a:lnTo>
                    <a:pt x="2155" y="530"/>
                  </a:lnTo>
                  <a:lnTo>
                    <a:pt x="2157" y="534"/>
                  </a:lnTo>
                  <a:lnTo>
                    <a:pt x="2157" y="535"/>
                  </a:lnTo>
                  <a:lnTo>
                    <a:pt x="2157" y="537"/>
                  </a:lnTo>
                  <a:lnTo>
                    <a:pt x="2155" y="539"/>
                  </a:lnTo>
                  <a:lnTo>
                    <a:pt x="2144" y="539"/>
                  </a:lnTo>
                  <a:lnTo>
                    <a:pt x="2144" y="548"/>
                  </a:lnTo>
                  <a:lnTo>
                    <a:pt x="2139" y="548"/>
                  </a:lnTo>
                  <a:lnTo>
                    <a:pt x="2136" y="548"/>
                  </a:lnTo>
                  <a:lnTo>
                    <a:pt x="2136" y="550"/>
                  </a:lnTo>
                  <a:lnTo>
                    <a:pt x="2136" y="552"/>
                  </a:lnTo>
                  <a:lnTo>
                    <a:pt x="2134" y="552"/>
                  </a:lnTo>
                  <a:lnTo>
                    <a:pt x="2132" y="553"/>
                  </a:lnTo>
                  <a:lnTo>
                    <a:pt x="2131" y="553"/>
                  </a:lnTo>
                  <a:lnTo>
                    <a:pt x="2129" y="553"/>
                  </a:lnTo>
                  <a:lnTo>
                    <a:pt x="2129" y="553"/>
                  </a:lnTo>
                  <a:lnTo>
                    <a:pt x="2127" y="552"/>
                  </a:lnTo>
                  <a:lnTo>
                    <a:pt x="2126" y="552"/>
                  </a:lnTo>
                  <a:lnTo>
                    <a:pt x="2124" y="552"/>
                  </a:lnTo>
                  <a:lnTo>
                    <a:pt x="2118" y="552"/>
                  </a:lnTo>
                  <a:lnTo>
                    <a:pt x="2116" y="553"/>
                  </a:lnTo>
                  <a:lnTo>
                    <a:pt x="2114" y="555"/>
                  </a:lnTo>
                  <a:lnTo>
                    <a:pt x="2114" y="557"/>
                  </a:lnTo>
                  <a:lnTo>
                    <a:pt x="2113" y="558"/>
                  </a:lnTo>
                  <a:lnTo>
                    <a:pt x="2113" y="560"/>
                  </a:lnTo>
                  <a:lnTo>
                    <a:pt x="2113" y="562"/>
                  </a:lnTo>
                  <a:lnTo>
                    <a:pt x="2113" y="563"/>
                  </a:lnTo>
                  <a:lnTo>
                    <a:pt x="2113" y="566"/>
                  </a:lnTo>
                  <a:lnTo>
                    <a:pt x="2090" y="566"/>
                  </a:lnTo>
                  <a:lnTo>
                    <a:pt x="2090" y="565"/>
                  </a:lnTo>
                  <a:lnTo>
                    <a:pt x="2090" y="563"/>
                  </a:lnTo>
                  <a:lnTo>
                    <a:pt x="2090" y="562"/>
                  </a:lnTo>
                  <a:lnTo>
                    <a:pt x="2088" y="560"/>
                  </a:lnTo>
                  <a:lnTo>
                    <a:pt x="2088" y="558"/>
                  </a:lnTo>
                  <a:lnTo>
                    <a:pt x="2088" y="557"/>
                  </a:lnTo>
                  <a:lnTo>
                    <a:pt x="2090" y="555"/>
                  </a:lnTo>
                  <a:lnTo>
                    <a:pt x="2091" y="553"/>
                  </a:lnTo>
                  <a:lnTo>
                    <a:pt x="2091" y="552"/>
                  </a:lnTo>
                  <a:lnTo>
                    <a:pt x="2091" y="550"/>
                  </a:lnTo>
                  <a:lnTo>
                    <a:pt x="2091" y="548"/>
                  </a:lnTo>
                  <a:lnTo>
                    <a:pt x="2091" y="547"/>
                  </a:lnTo>
                  <a:lnTo>
                    <a:pt x="2090" y="545"/>
                  </a:lnTo>
                  <a:lnTo>
                    <a:pt x="2088" y="545"/>
                  </a:lnTo>
                  <a:lnTo>
                    <a:pt x="2088" y="545"/>
                  </a:lnTo>
                  <a:lnTo>
                    <a:pt x="2087" y="544"/>
                  </a:lnTo>
                  <a:lnTo>
                    <a:pt x="2085" y="542"/>
                  </a:lnTo>
                  <a:lnTo>
                    <a:pt x="2083" y="540"/>
                  </a:lnTo>
                  <a:lnTo>
                    <a:pt x="2082" y="539"/>
                  </a:lnTo>
                  <a:lnTo>
                    <a:pt x="2080" y="535"/>
                  </a:lnTo>
                  <a:lnTo>
                    <a:pt x="2078" y="532"/>
                  </a:lnTo>
                  <a:lnTo>
                    <a:pt x="2078" y="527"/>
                  </a:lnTo>
                  <a:lnTo>
                    <a:pt x="2078" y="526"/>
                  </a:lnTo>
                  <a:lnTo>
                    <a:pt x="2077" y="524"/>
                  </a:lnTo>
                  <a:lnTo>
                    <a:pt x="2075" y="522"/>
                  </a:lnTo>
                  <a:lnTo>
                    <a:pt x="2073" y="521"/>
                  </a:lnTo>
                  <a:lnTo>
                    <a:pt x="2072" y="519"/>
                  </a:lnTo>
                  <a:lnTo>
                    <a:pt x="2070" y="519"/>
                  </a:lnTo>
                  <a:lnTo>
                    <a:pt x="2069" y="517"/>
                  </a:lnTo>
                  <a:lnTo>
                    <a:pt x="2067" y="512"/>
                  </a:lnTo>
                  <a:lnTo>
                    <a:pt x="2067" y="511"/>
                  </a:lnTo>
                  <a:lnTo>
                    <a:pt x="2067" y="509"/>
                  </a:lnTo>
                  <a:lnTo>
                    <a:pt x="2067" y="509"/>
                  </a:lnTo>
                  <a:lnTo>
                    <a:pt x="2069" y="508"/>
                  </a:lnTo>
                  <a:lnTo>
                    <a:pt x="2069" y="508"/>
                  </a:lnTo>
                  <a:lnTo>
                    <a:pt x="2070" y="508"/>
                  </a:lnTo>
                  <a:lnTo>
                    <a:pt x="2070" y="506"/>
                  </a:lnTo>
                  <a:lnTo>
                    <a:pt x="2069" y="503"/>
                  </a:lnTo>
                  <a:lnTo>
                    <a:pt x="2067" y="503"/>
                  </a:lnTo>
                  <a:lnTo>
                    <a:pt x="2067" y="501"/>
                  </a:lnTo>
                  <a:lnTo>
                    <a:pt x="2065" y="499"/>
                  </a:lnTo>
                  <a:lnTo>
                    <a:pt x="2064" y="499"/>
                  </a:lnTo>
                  <a:lnTo>
                    <a:pt x="2064" y="498"/>
                  </a:lnTo>
                  <a:lnTo>
                    <a:pt x="2062" y="494"/>
                  </a:lnTo>
                  <a:lnTo>
                    <a:pt x="2062" y="493"/>
                  </a:lnTo>
                  <a:lnTo>
                    <a:pt x="2062" y="490"/>
                  </a:lnTo>
                  <a:lnTo>
                    <a:pt x="2062" y="488"/>
                  </a:lnTo>
                  <a:lnTo>
                    <a:pt x="2062" y="486"/>
                  </a:lnTo>
                  <a:lnTo>
                    <a:pt x="2060" y="486"/>
                  </a:lnTo>
                  <a:lnTo>
                    <a:pt x="2059" y="486"/>
                  </a:lnTo>
                  <a:lnTo>
                    <a:pt x="2059" y="485"/>
                  </a:lnTo>
                  <a:lnTo>
                    <a:pt x="2059" y="483"/>
                  </a:lnTo>
                  <a:lnTo>
                    <a:pt x="2059" y="481"/>
                  </a:lnTo>
                  <a:lnTo>
                    <a:pt x="2057" y="480"/>
                  </a:lnTo>
                  <a:lnTo>
                    <a:pt x="2055" y="478"/>
                  </a:lnTo>
                  <a:lnTo>
                    <a:pt x="2054" y="478"/>
                  </a:lnTo>
                  <a:lnTo>
                    <a:pt x="2054" y="478"/>
                  </a:lnTo>
                  <a:lnTo>
                    <a:pt x="2051" y="478"/>
                  </a:lnTo>
                  <a:lnTo>
                    <a:pt x="2051" y="485"/>
                  </a:lnTo>
                  <a:lnTo>
                    <a:pt x="2051" y="485"/>
                  </a:lnTo>
                  <a:lnTo>
                    <a:pt x="2049" y="485"/>
                  </a:lnTo>
                  <a:lnTo>
                    <a:pt x="2049" y="486"/>
                  </a:lnTo>
                  <a:lnTo>
                    <a:pt x="2047" y="485"/>
                  </a:lnTo>
                  <a:lnTo>
                    <a:pt x="2046" y="485"/>
                  </a:lnTo>
                  <a:lnTo>
                    <a:pt x="2042" y="486"/>
                  </a:lnTo>
                  <a:lnTo>
                    <a:pt x="2041" y="486"/>
                  </a:lnTo>
                  <a:lnTo>
                    <a:pt x="2041" y="488"/>
                  </a:lnTo>
                  <a:lnTo>
                    <a:pt x="2039" y="488"/>
                  </a:lnTo>
                  <a:lnTo>
                    <a:pt x="2037" y="491"/>
                  </a:lnTo>
                  <a:lnTo>
                    <a:pt x="2034" y="494"/>
                  </a:lnTo>
                  <a:lnTo>
                    <a:pt x="2033" y="496"/>
                  </a:lnTo>
                  <a:lnTo>
                    <a:pt x="2031" y="498"/>
                  </a:lnTo>
                  <a:lnTo>
                    <a:pt x="2031" y="499"/>
                  </a:lnTo>
                  <a:lnTo>
                    <a:pt x="2031" y="501"/>
                  </a:lnTo>
                  <a:lnTo>
                    <a:pt x="2029" y="503"/>
                  </a:lnTo>
                  <a:lnTo>
                    <a:pt x="2028" y="504"/>
                  </a:lnTo>
                  <a:lnTo>
                    <a:pt x="2024" y="504"/>
                  </a:lnTo>
                  <a:lnTo>
                    <a:pt x="2023" y="504"/>
                  </a:lnTo>
                  <a:lnTo>
                    <a:pt x="2021" y="504"/>
                  </a:lnTo>
                  <a:lnTo>
                    <a:pt x="2019" y="506"/>
                  </a:lnTo>
                  <a:lnTo>
                    <a:pt x="2019" y="506"/>
                  </a:lnTo>
                  <a:lnTo>
                    <a:pt x="2018" y="508"/>
                  </a:lnTo>
                  <a:lnTo>
                    <a:pt x="2015" y="509"/>
                  </a:lnTo>
                  <a:lnTo>
                    <a:pt x="2011" y="509"/>
                  </a:lnTo>
                  <a:lnTo>
                    <a:pt x="2008" y="509"/>
                  </a:lnTo>
                  <a:lnTo>
                    <a:pt x="2006" y="508"/>
                  </a:lnTo>
                  <a:lnTo>
                    <a:pt x="2003" y="508"/>
                  </a:lnTo>
                  <a:lnTo>
                    <a:pt x="1997" y="509"/>
                  </a:lnTo>
                  <a:lnTo>
                    <a:pt x="1995" y="508"/>
                  </a:lnTo>
                  <a:lnTo>
                    <a:pt x="1993" y="506"/>
                  </a:lnTo>
                  <a:lnTo>
                    <a:pt x="1992" y="504"/>
                  </a:lnTo>
                  <a:lnTo>
                    <a:pt x="1992" y="504"/>
                  </a:lnTo>
                  <a:lnTo>
                    <a:pt x="1990" y="503"/>
                  </a:lnTo>
                  <a:lnTo>
                    <a:pt x="1988" y="503"/>
                  </a:lnTo>
                  <a:lnTo>
                    <a:pt x="1987" y="503"/>
                  </a:lnTo>
                  <a:lnTo>
                    <a:pt x="1983" y="503"/>
                  </a:lnTo>
                  <a:lnTo>
                    <a:pt x="1980" y="503"/>
                  </a:lnTo>
                  <a:lnTo>
                    <a:pt x="1980" y="501"/>
                  </a:lnTo>
                  <a:lnTo>
                    <a:pt x="1980" y="501"/>
                  </a:lnTo>
                  <a:lnTo>
                    <a:pt x="1980" y="499"/>
                  </a:lnTo>
                  <a:lnTo>
                    <a:pt x="1980" y="498"/>
                  </a:lnTo>
                  <a:lnTo>
                    <a:pt x="1979" y="498"/>
                  </a:lnTo>
                  <a:lnTo>
                    <a:pt x="1980" y="496"/>
                  </a:lnTo>
                  <a:lnTo>
                    <a:pt x="1980" y="494"/>
                  </a:lnTo>
                  <a:lnTo>
                    <a:pt x="1982" y="493"/>
                  </a:lnTo>
                  <a:lnTo>
                    <a:pt x="1983" y="493"/>
                  </a:lnTo>
                  <a:lnTo>
                    <a:pt x="1983" y="491"/>
                  </a:lnTo>
                  <a:lnTo>
                    <a:pt x="1985" y="490"/>
                  </a:lnTo>
                  <a:lnTo>
                    <a:pt x="1985" y="486"/>
                  </a:lnTo>
                  <a:lnTo>
                    <a:pt x="1985" y="485"/>
                  </a:lnTo>
                  <a:lnTo>
                    <a:pt x="1980" y="485"/>
                  </a:lnTo>
                  <a:lnTo>
                    <a:pt x="1977" y="485"/>
                  </a:lnTo>
                  <a:lnTo>
                    <a:pt x="1972" y="485"/>
                  </a:lnTo>
                  <a:lnTo>
                    <a:pt x="1972" y="481"/>
                  </a:lnTo>
                  <a:lnTo>
                    <a:pt x="1970" y="480"/>
                  </a:lnTo>
                  <a:lnTo>
                    <a:pt x="1972" y="478"/>
                  </a:lnTo>
                  <a:lnTo>
                    <a:pt x="1972" y="476"/>
                  </a:lnTo>
                  <a:lnTo>
                    <a:pt x="1972" y="476"/>
                  </a:lnTo>
                  <a:lnTo>
                    <a:pt x="1974" y="476"/>
                  </a:lnTo>
                  <a:lnTo>
                    <a:pt x="1975" y="476"/>
                  </a:lnTo>
                  <a:lnTo>
                    <a:pt x="1975" y="475"/>
                  </a:lnTo>
                  <a:lnTo>
                    <a:pt x="1975" y="473"/>
                  </a:lnTo>
                  <a:lnTo>
                    <a:pt x="1975" y="472"/>
                  </a:lnTo>
                  <a:lnTo>
                    <a:pt x="1975" y="470"/>
                  </a:lnTo>
                  <a:lnTo>
                    <a:pt x="1975" y="468"/>
                  </a:lnTo>
                  <a:lnTo>
                    <a:pt x="1977" y="468"/>
                  </a:lnTo>
                  <a:lnTo>
                    <a:pt x="1979" y="468"/>
                  </a:lnTo>
                  <a:lnTo>
                    <a:pt x="1979" y="467"/>
                  </a:lnTo>
                  <a:lnTo>
                    <a:pt x="1980" y="467"/>
                  </a:lnTo>
                  <a:lnTo>
                    <a:pt x="1982" y="465"/>
                  </a:lnTo>
                  <a:lnTo>
                    <a:pt x="1980" y="463"/>
                  </a:lnTo>
                  <a:lnTo>
                    <a:pt x="1980" y="462"/>
                  </a:lnTo>
                  <a:lnTo>
                    <a:pt x="1980" y="462"/>
                  </a:lnTo>
                  <a:lnTo>
                    <a:pt x="1979" y="460"/>
                  </a:lnTo>
                  <a:lnTo>
                    <a:pt x="1977" y="460"/>
                  </a:lnTo>
                  <a:lnTo>
                    <a:pt x="1975" y="460"/>
                  </a:lnTo>
                  <a:lnTo>
                    <a:pt x="1974" y="460"/>
                  </a:lnTo>
                  <a:lnTo>
                    <a:pt x="1965" y="460"/>
                  </a:lnTo>
                  <a:lnTo>
                    <a:pt x="1965" y="454"/>
                  </a:lnTo>
                  <a:lnTo>
                    <a:pt x="1965" y="452"/>
                  </a:lnTo>
                  <a:lnTo>
                    <a:pt x="1967" y="450"/>
                  </a:lnTo>
                  <a:lnTo>
                    <a:pt x="1967" y="450"/>
                  </a:lnTo>
                  <a:lnTo>
                    <a:pt x="1969" y="452"/>
                  </a:lnTo>
                  <a:lnTo>
                    <a:pt x="1970" y="450"/>
                  </a:lnTo>
                  <a:lnTo>
                    <a:pt x="1970" y="449"/>
                  </a:lnTo>
                  <a:lnTo>
                    <a:pt x="1970" y="445"/>
                  </a:lnTo>
                  <a:lnTo>
                    <a:pt x="1970" y="444"/>
                  </a:lnTo>
                  <a:lnTo>
                    <a:pt x="1969" y="442"/>
                  </a:lnTo>
                  <a:lnTo>
                    <a:pt x="1969" y="440"/>
                  </a:lnTo>
                  <a:lnTo>
                    <a:pt x="1967" y="439"/>
                  </a:lnTo>
                  <a:lnTo>
                    <a:pt x="1967" y="437"/>
                  </a:lnTo>
                  <a:lnTo>
                    <a:pt x="1967" y="435"/>
                  </a:lnTo>
                  <a:lnTo>
                    <a:pt x="1969" y="434"/>
                  </a:lnTo>
                  <a:lnTo>
                    <a:pt x="1970" y="434"/>
                  </a:lnTo>
                  <a:lnTo>
                    <a:pt x="1970" y="434"/>
                  </a:lnTo>
                  <a:lnTo>
                    <a:pt x="1972" y="434"/>
                  </a:lnTo>
                  <a:lnTo>
                    <a:pt x="1974" y="432"/>
                  </a:lnTo>
                  <a:lnTo>
                    <a:pt x="1974" y="431"/>
                  </a:lnTo>
                  <a:lnTo>
                    <a:pt x="1974" y="429"/>
                  </a:lnTo>
                  <a:lnTo>
                    <a:pt x="1972" y="429"/>
                  </a:lnTo>
                  <a:lnTo>
                    <a:pt x="1972" y="427"/>
                  </a:lnTo>
                  <a:lnTo>
                    <a:pt x="1972" y="426"/>
                  </a:lnTo>
                  <a:lnTo>
                    <a:pt x="1970" y="424"/>
                  </a:lnTo>
                  <a:lnTo>
                    <a:pt x="1972" y="422"/>
                  </a:lnTo>
                  <a:lnTo>
                    <a:pt x="1974" y="422"/>
                  </a:lnTo>
                  <a:lnTo>
                    <a:pt x="1974" y="422"/>
                  </a:lnTo>
                  <a:lnTo>
                    <a:pt x="1975" y="421"/>
                  </a:lnTo>
                  <a:lnTo>
                    <a:pt x="1977" y="419"/>
                  </a:lnTo>
                  <a:lnTo>
                    <a:pt x="1979" y="419"/>
                  </a:lnTo>
                  <a:lnTo>
                    <a:pt x="1980" y="419"/>
                  </a:lnTo>
                  <a:lnTo>
                    <a:pt x="1983" y="419"/>
                  </a:lnTo>
                  <a:lnTo>
                    <a:pt x="1985" y="419"/>
                  </a:lnTo>
                  <a:lnTo>
                    <a:pt x="1985" y="417"/>
                  </a:lnTo>
                  <a:lnTo>
                    <a:pt x="1987" y="417"/>
                  </a:lnTo>
                  <a:lnTo>
                    <a:pt x="1988" y="416"/>
                  </a:lnTo>
                  <a:lnTo>
                    <a:pt x="1990" y="414"/>
                  </a:lnTo>
                  <a:lnTo>
                    <a:pt x="1990" y="413"/>
                  </a:lnTo>
                  <a:lnTo>
                    <a:pt x="1990" y="411"/>
                  </a:lnTo>
                  <a:lnTo>
                    <a:pt x="1990" y="409"/>
                  </a:lnTo>
                  <a:lnTo>
                    <a:pt x="1990" y="408"/>
                  </a:lnTo>
                  <a:lnTo>
                    <a:pt x="1992" y="406"/>
                  </a:lnTo>
                  <a:lnTo>
                    <a:pt x="1993" y="406"/>
                  </a:lnTo>
                  <a:lnTo>
                    <a:pt x="1995" y="406"/>
                  </a:lnTo>
                  <a:lnTo>
                    <a:pt x="1997" y="406"/>
                  </a:lnTo>
                  <a:lnTo>
                    <a:pt x="1998" y="404"/>
                  </a:lnTo>
                  <a:lnTo>
                    <a:pt x="2000" y="404"/>
                  </a:lnTo>
                  <a:lnTo>
                    <a:pt x="2001" y="403"/>
                  </a:lnTo>
                  <a:lnTo>
                    <a:pt x="2003" y="401"/>
                  </a:lnTo>
                  <a:lnTo>
                    <a:pt x="2006" y="399"/>
                  </a:lnTo>
                  <a:lnTo>
                    <a:pt x="2010" y="398"/>
                  </a:lnTo>
                  <a:lnTo>
                    <a:pt x="2011" y="398"/>
                  </a:lnTo>
                  <a:lnTo>
                    <a:pt x="2011" y="398"/>
                  </a:lnTo>
                  <a:lnTo>
                    <a:pt x="2016" y="398"/>
                  </a:lnTo>
                  <a:lnTo>
                    <a:pt x="2021" y="396"/>
                  </a:lnTo>
                  <a:lnTo>
                    <a:pt x="2021" y="393"/>
                  </a:lnTo>
                  <a:lnTo>
                    <a:pt x="2019" y="390"/>
                  </a:lnTo>
                  <a:lnTo>
                    <a:pt x="2019" y="385"/>
                  </a:lnTo>
                  <a:lnTo>
                    <a:pt x="2026" y="385"/>
                  </a:lnTo>
                  <a:lnTo>
                    <a:pt x="2028" y="385"/>
                  </a:lnTo>
                  <a:lnTo>
                    <a:pt x="2033" y="386"/>
                  </a:lnTo>
                  <a:lnTo>
                    <a:pt x="2034" y="386"/>
                  </a:lnTo>
                  <a:lnTo>
                    <a:pt x="2037" y="386"/>
                  </a:lnTo>
                  <a:lnTo>
                    <a:pt x="2039" y="385"/>
                  </a:lnTo>
                  <a:lnTo>
                    <a:pt x="2039" y="383"/>
                  </a:lnTo>
                  <a:lnTo>
                    <a:pt x="2039" y="381"/>
                  </a:lnTo>
                  <a:lnTo>
                    <a:pt x="2041" y="380"/>
                  </a:lnTo>
                  <a:lnTo>
                    <a:pt x="2041" y="378"/>
                  </a:lnTo>
                  <a:lnTo>
                    <a:pt x="2042" y="377"/>
                  </a:lnTo>
                  <a:lnTo>
                    <a:pt x="2044" y="375"/>
                  </a:lnTo>
                  <a:lnTo>
                    <a:pt x="2046" y="375"/>
                  </a:lnTo>
                  <a:lnTo>
                    <a:pt x="2047" y="375"/>
                  </a:lnTo>
                  <a:lnTo>
                    <a:pt x="2049" y="373"/>
                  </a:lnTo>
                  <a:lnTo>
                    <a:pt x="2051" y="372"/>
                  </a:lnTo>
                  <a:lnTo>
                    <a:pt x="2052" y="370"/>
                  </a:lnTo>
                  <a:lnTo>
                    <a:pt x="2054" y="368"/>
                  </a:lnTo>
                  <a:lnTo>
                    <a:pt x="2055" y="368"/>
                  </a:lnTo>
                  <a:lnTo>
                    <a:pt x="2057" y="368"/>
                  </a:lnTo>
                  <a:lnTo>
                    <a:pt x="2059" y="368"/>
                  </a:lnTo>
                  <a:lnTo>
                    <a:pt x="2060" y="367"/>
                  </a:lnTo>
                  <a:lnTo>
                    <a:pt x="2062" y="365"/>
                  </a:lnTo>
                  <a:lnTo>
                    <a:pt x="2065" y="365"/>
                  </a:lnTo>
                  <a:lnTo>
                    <a:pt x="2067" y="363"/>
                  </a:lnTo>
                  <a:lnTo>
                    <a:pt x="2069" y="363"/>
                  </a:lnTo>
                  <a:lnTo>
                    <a:pt x="2069" y="362"/>
                  </a:lnTo>
                  <a:lnTo>
                    <a:pt x="2069" y="360"/>
                  </a:lnTo>
                  <a:lnTo>
                    <a:pt x="2069" y="357"/>
                  </a:lnTo>
                  <a:lnTo>
                    <a:pt x="2069" y="355"/>
                  </a:lnTo>
                  <a:lnTo>
                    <a:pt x="2062" y="355"/>
                  </a:lnTo>
                  <a:lnTo>
                    <a:pt x="2060" y="355"/>
                  </a:lnTo>
                  <a:lnTo>
                    <a:pt x="2059" y="357"/>
                  </a:lnTo>
                  <a:lnTo>
                    <a:pt x="2057" y="355"/>
                  </a:lnTo>
                  <a:lnTo>
                    <a:pt x="2055" y="355"/>
                  </a:lnTo>
                  <a:lnTo>
                    <a:pt x="2055" y="352"/>
                  </a:lnTo>
                  <a:lnTo>
                    <a:pt x="2057" y="350"/>
                  </a:lnTo>
                  <a:lnTo>
                    <a:pt x="2059" y="349"/>
                  </a:lnTo>
                  <a:lnTo>
                    <a:pt x="2060" y="349"/>
                  </a:lnTo>
                  <a:lnTo>
                    <a:pt x="2062" y="349"/>
                  </a:lnTo>
                  <a:lnTo>
                    <a:pt x="2064" y="347"/>
                  </a:lnTo>
                  <a:lnTo>
                    <a:pt x="2065" y="349"/>
                  </a:lnTo>
                  <a:lnTo>
                    <a:pt x="2067" y="347"/>
                  </a:lnTo>
                  <a:lnTo>
                    <a:pt x="2070" y="345"/>
                  </a:lnTo>
                  <a:lnTo>
                    <a:pt x="2070" y="344"/>
                  </a:lnTo>
                  <a:lnTo>
                    <a:pt x="2070" y="342"/>
                  </a:lnTo>
                  <a:lnTo>
                    <a:pt x="2075" y="341"/>
                  </a:lnTo>
                  <a:lnTo>
                    <a:pt x="2078" y="341"/>
                  </a:lnTo>
                  <a:lnTo>
                    <a:pt x="2080" y="339"/>
                  </a:lnTo>
                  <a:lnTo>
                    <a:pt x="2082" y="337"/>
                  </a:lnTo>
                  <a:lnTo>
                    <a:pt x="2082" y="341"/>
                  </a:lnTo>
                  <a:lnTo>
                    <a:pt x="2082" y="339"/>
                  </a:lnTo>
                  <a:lnTo>
                    <a:pt x="2082" y="337"/>
                  </a:lnTo>
                  <a:lnTo>
                    <a:pt x="2083" y="336"/>
                  </a:lnTo>
                  <a:lnTo>
                    <a:pt x="2083" y="334"/>
                  </a:lnTo>
                  <a:lnTo>
                    <a:pt x="2083" y="331"/>
                  </a:lnTo>
                  <a:lnTo>
                    <a:pt x="2083" y="327"/>
                  </a:lnTo>
                  <a:lnTo>
                    <a:pt x="2085" y="327"/>
                  </a:lnTo>
                  <a:lnTo>
                    <a:pt x="2085" y="326"/>
                  </a:lnTo>
                  <a:lnTo>
                    <a:pt x="2087" y="324"/>
                  </a:lnTo>
                  <a:lnTo>
                    <a:pt x="2088" y="324"/>
                  </a:lnTo>
                  <a:lnTo>
                    <a:pt x="2090" y="323"/>
                  </a:lnTo>
                  <a:lnTo>
                    <a:pt x="2090" y="323"/>
                  </a:lnTo>
                  <a:lnTo>
                    <a:pt x="2090" y="321"/>
                  </a:lnTo>
                  <a:lnTo>
                    <a:pt x="2090" y="319"/>
                  </a:lnTo>
                  <a:lnTo>
                    <a:pt x="2090" y="318"/>
                  </a:lnTo>
                  <a:lnTo>
                    <a:pt x="2090" y="316"/>
                  </a:lnTo>
                  <a:lnTo>
                    <a:pt x="2091" y="314"/>
                  </a:lnTo>
                  <a:lnTo>
                    <a:pt x="2093" y="313"/>
                  </a:lnTo>
                  <a:lnTo>
                    <a:pt x="2095" y="313"/>
                  </a:lnTo>
                  <a:lnTo>
                    <a:pt x="2096" y="311"/>
                  </a:lnTo>
                  <a:lnTo>
                    <a:pt x="2096" y="311"/>
                  </a:lnTo>
                  <a:lnTo>
                    <a:pt x="2096" y="309"/>
                  </a:lnTo>
                  <a:lnTo>
                    <a:pt x="2098" y="308"/>
                  </a:lnTo>
                  <a:lnTo>
                    <a:pt x="2101" y="306"/>
                  </a:lnTo>
                  <a:lnTo>
                    <a:pt x="2103" y="306"/>
                  </a:lnTo>
                  <a:lnTo>
                    <a:pt x="2105" y="305"/>
                  </a:lnTo>
                  <a:lnTo>
                    <a:pt x="2106" y="301"/>
                  </a:lnTo>
                  <a:lnTo>
                    <a:pt x="2108" y="298"/>
                  </a:lnTo>
                  <a:lnTo>
                    <a:pt x="2109" y="296"/>
                  </a:lnTo>
                  <a:lnTo>
                    <a:pt x="2111" y="296"/>
                  </a:lnTo>
                  <a:lnTo>
                    <a:pt x="2113" y="296"/>
                  </a:lnTo>
                  <a:lnTo>
                    <a:pt x="2116" y="296"/>
                  </a:lnTo>
                  <a:lnTo>
                    <a:pt x="2116" y="293"/>
                  </a:lnTo>
                  <a:lnTo>
                    <a:pt x="2116" y="290"/>
                  </a:lnTo>
                  <a:lnTo>
                    <a:pt x="2116" y="288"/>
                  </a:lnTo>
                  <a:lnTo>
                    <a:pt x="2116" y="287"/>
                  </a:lnTo>
                  <a:lnTo>
                    <a:pt x="2116" y="285"/>
                  </a:lnTo>
                  <a:lnTo>
                    <a:pt x="2118" y="283"/>
                  </a:lnTo>
                  <a:lnTo>
                    <a:pt x="2118" y="283"/>
                  </a:lnTo>
                  <a:lnTo>
                    <a:pt x="2119" y="283"/>
                  </a:lnTo>
                  <a:lnTo>
                    <a:pt x="2121" y="283"/>
                  </a:lnTo>
                  <a:lnTo>
                    <a:pt x="2123" y="280"/>
                  </a:lnTo>
                  <a:lnTo>
                    <a:pt x="2123" y="278"/>
                  </a:lnTo>
                  <a:lnTo>
                    <a:pt x="2123" y="277"/>
                  </a:lnTo>
                  <a:lnTo>
                    <a:pt x="2124" y="275"/>
                  </a:lnTo>
                  <a:lnTo>
                    <a:pt x="2126" y="273"/>
                  </a:lnTo>
                  <a:lnTo>
                    <a:pt x="2127" y="273"/>
                  </a:lnTo>
                  <a:lnTo>
                    <a:pt x="2129" y="275"/>
                  </a:lnTo>
                  <a:lnTo>
                    <a:pt x="2132" y="273"/>
                  </a:lnTo>
                  <a:lnTo>
                    <a:pt x="2132" y="273"/>
                  </a:lnTo>
                  <a:lnTo>
                    <a:pt x="2132" y="272"/>
                  </a:lnTo>
                  <a:lnTo>
                    <a:pt x="2132" y="270"/>
                  </a:lnTo>
                  <a:lnTo>
                    <a:pt x="2134" y="270"/>
                  </a:lnTo>
                  <a:lnTo>
                    <a:pt x="2136" y="270"/>
                  </a:lnTo>
                  <a:lnTo>
                    <a:pt x="2139" y="270"/>
                  </a:lnTo>
                  <a:lnTo>
                    <a:pt x="2142" y="270"/>
                  </a:lnTo>
                  <a:lnTo>
                    <a:pt x="2144" y="267"/>
                  </a:lnTo>
                  <a:lnTo>
                    <a:pt x="2142" y="267"/>
                  </a:lnTo>
                  <a:lnTo>
                    <a:pt x="2141" y="265"/>
                  </a:lnTo>
                  <a:lnTo>
                    <a:pt x="2137" y="265"/>
                  </a:lnTo>
                  <a:lnTo>
                    <a:pt x="2132" y="264"/>
                  </a:lnTo>
                  <a:lnTo>
                    <a:pt x="2129" y="264"/>
                  </a:lnTo>
                  <a:lnTo>
                    <a:pt x="2124" y="265"/>
                  </a:lnTo>
                  <a:lnTo>
                    <a:pt x="2123" y="267"/>
                  </a:lnTo>
                  <a:lnTo>
                    <a:pt x="2121" y="267"/>
                  </a:lnTo>
                  <a:lnTo>
                    <a:pt x="2119" y="267"/>
                  </a:lnTo>
                  <a:lnTo>
                    <a:pt x="2118" y="267"/>
                  </a:lnTo>
                  <a:lnTo>
                    <a:pt x="2116" y="267"/>
                  </a:lnTo>
                  <a:lnTo>
                    <a:pt x="2114" y="267"/>
                  </a:lnTo>
                  <a:lnTo>
                    <a:pt x="2114" y="269"/>
                  </a:lnTo>
                  <a:lnTo>
                    <a:pt x="2114" y="270"/>
                  </a:lnTo>
                  <a:lnTo>
                    <a:pt x="2113" y="270"/>
                  </a:lnTo>
                  <a:lnTo>
                    <a:pt x="2113" y="272"/>
                  </a:lnTo>
                  <a:lnTo>
                    <a:pt x="2111" y="273"/>
                  </a:lnTo>
                  <a:lnTo>
                    <a:pt x="2109" y="273"/>
                  </a:lnTo>
                  <a:lnTo>
                    <a:pt x="2108" y="272"/>
                  </a:lnTo>
                  <a:lnTo>
                    <a:pt x="2106" y="273"/>
                  </a:lnTo>
                  <a:lnTo>
                    <a:pt x="2105" y="273"/>
                  </a:lnTo>
                  <a:lnTo>
                    <a:pt x="2101" y="273"/>
                  </a:lnTo>
                  <a:lnTo>
                    <a:pt x="2098" y="275"/>
                  </a:lnTo>
                  <a:lnTo>
                    <a:pt x="2096" y="277"/>
                  </a:lnTo>
                  <a:lnTo>
                    <a:pt x="2095" y="278"/>
                  </a:lnTo>
                  <a:lnTo>
                    <a:pt x="2093" y="278"/>
                  </a:lnTo>
                  <a:lnTo>
                    <a:pt x="2091" y="280"/>
                  </a:lnTo>
                  <a:lnTo>
                    <a:pt x="2087" y="280"/>
                  </a:lnTo>
                  <a:lnTo>
                    <a:pt x="2088" y="277"/>
                  </a:lnTo>
                  <a:lnTo>
                    <a:pt x="2090" y="275"/>
                  </a:lnTo>
                  <a:lnTo>
                    <a:pt x="2090" y="275"/>
                  </a:lnTo>
                  <a:lnTo>
                    <a:pt x="2091" y="275"/>
                  </a:lnTo>
                  <a:lnTo>
                    <a:pt x="2091" y="275"/>
                  </a:lnTo>
                  <a:lnTo>
                    <a:pt x="2093" y="275"/>
                  </a:lnTo>
                  <a:lnTo>
                    <a:pt x="2093" y="273"/>
                  </a:lnTo>
                  <a:lnTo>
                    <a:pt x="2093" y="272"/>
                  </a:lnTo>
                  <a:lnTo>
                    <a:pt x="2095" y="270"/>
                  </a:lnTo>
                  <a:lnTo>
                    <a:pt x="2096" y="269"/>
                  </a:lnTo>
                  <a:lnTo>
                    <a:pt x="2098" y="269"/>
                  </a:lnTo>
                  <a:lnTo>
                    <a:pt x="2100" y="269"/>
                  </a:lnTo>
                  <a:lnTo>
                    <a:pt x="2100" y="267"/>
                  </a:lnTo>
                  <a:lnTo>
                    <a:pt x="2100" y="267"/>
                  </a:lnTo>
                  <a:lnTo>
                    <a:pt x="2100" y="265"/>
                  </a:lnTo>
                  <a:lnTo>
                    <a:pt x="2101" y="264"/>
                  </a:lnTo>
                  <a:lnTo>
                    <a:pt x="2103" y="264"/>
                  </a:lnTo>
                  <a:lnTo>
                    <a:pt x="2105" y="262"/>
                  </a:lnTo>
                  <a:lnTo>
                    <a:pt x="2106" y="264"/>
                  </a:lnTo>
                  <a:lnTo>
                    <a:pt x="2108" y="262"/>
                  </a:lnTo>
                  <a:lnTo>
                    <a:pt x="2109" y="262"/>
                  </a:lnTo>
                  <a:lnTo>
                    <a:pt x="2113" y="262"/>
                  </a:lnTo>
                  <a:lnTo>
                    <a:pt x="2118" y="262"/>
                  </a:lnTo>
                  <a:lnTo>
                    <a:pt x="2118" y="260"/>
                  </a:lnTo>
                  <a:lnTo>
                    <a:pt x="2119" y="260"/>
                  </a:lnTo>
                  <a:lnTo>
                    <a:pt x="2119" y="259"/>
                  </a:lnTo>
                  <a:lnTo>
                    <a:pt x="2118" y="259"/>
                  </a:lnTo>
                  <a:lnTo>
                    <a:pt x="2118" y="259"/>
                  </a:lnTo>
                  <a:lnTo>
                    <a:pt x="2116" y="257"/>
                  </a:lnTo>
                  <a:lnTo>
                    <a:pt x="2116" y="255"/>
                  </a:lnTo>
                  <a:lnTo>
                    <a:pt x="2114" y="254"/>
                  </a:lnTo>
                  <a:lnTo>
                    <a:pt x="2118" y="252"/>
                  </a:lnTo>
                  <a:lnTo>
                    <a:pt x="2119" y="252"/>
                  </a:lnTo>
                  <a:lnTo>
                    <a:pt x="2123" y="251"/>
                  </a:lnTo>
                  <a:lnTo>
                    <a:pt x="2124" y="252"/>
                  </a:lnTo>
                  <a:lnTo>
                    <a:pt x="2126" y="252"/>
                  </a:lnTo>
                  <a:lnTo>
                    <a:pt x="2127" y="252"/>
                  </a:lnTo>
                  <a:lnTo>
                    <a:pt x="2129" y="252"/>
                  </a:lnTo>
                  <a:lnTo>
                    <a:pt x="2129" y="252"/>
                  </a:lnTo>
                  <a:lnTo>
                    <a:pt x="2131" y="251"/>
                  </a:lnTo>
                  <a:lnTo>
                    <a:pt x="2131" y="242"/>
                  </a:lnTo>
                  <a:lnTo>
                    <a:pt x="2132" y="241"/>
                  </a:lnTo>
                  <a:lnTo>
                    <a:pt x="2136" y="241"/>
                  </a:lnTo>
                  <a:lnTo>
                    <a:pt x="2136" y="241"/>
                  </a:lnTo>
                  <a:lnTo>
                    <a:pt x="2137" y="242"/>
                  </a:lnTo>
                  <a:lnTo>
                    <a:pt x="2137" y="247"/>
                  </a:lnTo>
                  <a:lnTo>
                    <a:pt x="2136" y="249"/>
                  </a:lnTo>
                  <a:lnTo>
                    <a:pt x="2136" y="252"/>
                  </a:lnTo>
                  <a:lnTo>
                    <a:pt x="2137" y="254"/>
                  </a:lnTo>
                  <a:lnTo>
                    <a:pt x="2139" y="254"/>
                  </a:lnTo>
                  <a:lnTo>
                    <a:pt x="2144" y="254"/>
                  </a:lnTo>
                  <a:lnTo>
                    <a:pt x="2147" y="254"/>
                  </a:lnTo>
                  <a:lnTo>
                    <a:pt x="2147" y="255"/>
                  </a:lnTo>
                  <a:lnTo>
                    <a:pt x="2149" y="255"/>
                  </a:lnTo>
                  <a:lnTo>
                    <a:pt x="2150" y="257"/>
                  </a:lnTo>
                  <a:lnTo>
                    <a:pt x="2152" y="257"/>
                  </a:lnTo>
                  <a:lnTo>
                    <a:pt x="2154" y="259"/>
                  </a:lnTo>
                  <a:lnTo>
                    <a:pt x="2154" y="257"/>
                  </a:lnTo>
                  <a:lnTo>
                    <a:pt x="2154" y="255"/>
                  </a:lnTo>
                  <a:lnTo>
                    <a:pt x="2154" y="252"/>
                  </a:lnTo>
                  <a:lnTo>
                    <a:pt x="2155" y="251"/>
                  </a:lnTo>
                  <a:lnTo>
                    <a:pt x="2154" y="249"/>
                  </a:lnTo>
                  <a:lnTo>
                    <a:pt x="2154" y="247"/>
                  </a:lnTo>
                  <a:lnTo>
                    <a:pt x="2152" y="247"/>
                  </a:lnTo>
                  <a:lnTo>
                    <a:pt x="2150" y="247"/>
                  </a:lnTo>
                  <a:lnTo>
                    <a:pt x="2149" y="247"/>
                  </a:lnTo>
                  <a:lnTo>
                    <a:pt x="2147" y="246"/>
                  </a:lnTo>
                  <a:lnTo>
                    <a:pt x="2147" y="246"/>
                  </a:lnTo>
                  <a:lnTo>
                    <a:pt x="2147" y="244"/>
                  </a:lnTo>
                  <a:lnTo>
                    <a:pt x="2147" y="239"/>
                  </a:lnTo>
                  <a:lnTo>
                    <a:pt x="2150" y="237"/>
                  </a:lnTo>
                  <a:lnTo>
                    <a:pt x="2154" y="237"/>
                  </a:lnTo>
                  <a:lnTo>
                    <a:pt x="2155" y="237"/>
                  </a:lnTo>
                  <a:lnTo>
                    <a:pt x="2157" y="237"/>
                  </a:lnTo>
                  <a:lnTo>
                    <a:pt x="2157" y="236"/>
                  </a:lnTo>
                  <a:lnTo>
                    <a:pt x="2157" y="236"/>
                  </a:lnTo>
                  <a:lnTo>
                    <a:pt x="2157" y="234"/>
                  </a:lnTo>
                  <a:lnTo>
                    <a:pt x="2159" y="233"/>
                  </a:lnTo>
                  <a:lnTo>
                    <a:pt x="2160" y="233"/>
                  </a:lnTo>
                  <a:lnTo>
                    <a:pt x="2160" y="234"/>
                  </a:lnTo>
                  <a:lnTo>
                    <a:pt x="2160" y="236"/>
                  </a:lnTo>
                  <a:lnTo>
                    <a:pt x="2162" y="237"/>
                  </a:lnTo>
                  <a:lnTo>
                    <a:pt x="2162" y="239"/>
                  </a:lnTo>
                  <a:lnTo>
                    <a:pt x="2162" y="241"/>
                  </a:lnTo>
                  <a:lnTo>
                    <a:pt x="2162" y="242"/>
                  </a:lnTo>
                  <a:lnTo>
                    <a:pt x="2163" y="242"/>
                  </a:lnTo>
                  <a:lnTo>
                    <a:pt x="2165" y="242"/>
                  </a:lnTo>
                  <a:lnTo>
                    <a:pt x="2167" y="242"/>
                  </a:lnTo>
                  <a:lnTo>
                    <a:pt x="2170" y="242"/>
                  </a:lnTo>
                  <a:lnTo>
                    <a:pt x="2172" y="241"/>
                  </a:lnTo>
                  <a:lnTo>
                    <a:pt x="2173" y="239"/>
                  </a:lnTo>
                  <a:lnTo>
                    <a:pt x="2175" y="239"/>
                  </a:lnTo>
                  <a:lnTo>
                    <a:pt x="2175" y="237"/>
                  </a:lnTo>
                  <a:lnTo>
                    <a:pt x="2175" y="236"/>
                  </a:lnTo>
                  <a:lnTo>
                    <a:pt x="2173" y="234"/>
                  </a:lnTo>
                  <a:lnTo>
                    <a:pt x="2175" y="233"/>
                  </a:lnTo>
                  <a:lnTo>
                    <a:pt x="2177" y="231"/>
                  </a:lnTo>
                  <a:lnTo>
                    <a:pt x="2177" y="228"/>
                  </a:lnTo>
                  <a:lnTo>
                    <a:pt x="2177" y="226"/>
                  </a:lnTo>
                  <a:lnTo>
                    <a:pt x="2175" y="224"/>
                  </a:lnTo>
                  <a:lnTo>
                    <a:pt x="2175" y="223"/>
                  </a:lnTo>
                  <a:lnTo>
                    <a:pt x="2175" y="223"/>
                  </a:lnTo>
                  <a:lnTo>
                    <a:pt x="2173" y="221"/>
                  </a:lnTo>
                  <a:lnTo>
                    <a:pt x="2173" y="215"/>
                  </a:lnTo>
                  <a:lnTo>
                    <a:pt x="2177" y="215"/>
                  </a:lnTo>
                  <a:lnTo>
                    <a:pt x="2180" y="215"/>
                  </a:lnTo>
                  <a:lnTo>
                    <a:pt x="2181" y="215"/>
                  </a:lnTo>
                  <a:lnTo>
                    <a:pt x="2183" y="216"/>
                  </a:lnTo>
                  <a:lnTo>
                    <a:pt x="2185" y="218"/>
                  </a:lnTo>
                  <a:lnTo>
                    <a:pt x="2186" y="219"/>
                  </a:lnTo>
                  <a:lnTo>
                    <a:pt x="2188" y="219"/>
                  </a:lnTo>
                  <a:lnTo>
                    <a:pt x="2190" y="219"/>
                  </a:lnTo>
                  <a:lnTo>
                    <a:pt x="2190" y="219"/>
                  </a:lnTo>
                  <a:lnTo>
                    <a:pt x="2191" y="221"/>
                  </a:lnTo>
                  <a:lnTo>
                    <a:pt x="2191" y="223"/>
                  </a:lnTo>
                  <a:lnTo>
                    <a:pt x="2193" y="223"/>
                  </a:lnTo>
                  <a:lnTo>
                    <a:pt x="2195" y="224"/>
                  </a:lnTo>
                  <a:lnTo>
                    <a:pt x="2196" y="224"/>
                  </a:lnTo>
                  <a:lnTo>
                    <a:pt x="2198" y="224"/>
                  </a:lnTo>
                  <a:lnTo>
                    <a:pt x="2199" y="224"/>
                  </a:lnTo>
                  <a:lnTo>
                    <a:pt x="2201" y="226"/>
                  </a:lnTo>
                  <a:lnTo>
                    <a:pt x="2201" y="228"/>
                  </a:lnTo>
                  <a:lnTo>
                    <a:pt x="2201" y="229"/>
                  </a:lnTo>
                  <a:lnTo>
                    <a:pt x="2201" y="233"/>
                  </a:lnTo>
                  <a:lnTo>
                    <a:pt x="2201" y="236"/>
                  </a:lnTo>
                  <a:lnTo>
                    <a:pt x="2203" y="234"/>
                  </a:lnTo>
                  <a:lnTo>
                    <a:pt x="2204" y="234"/>
                  </a:lnTo>
                  <a:lnTo>
                    <a:pt x="2204" y="234"/>
                  </a:lnTo>
                  <a:lnTo>
                    <a:pt x="2206" y="233"/>
                  </a:lnTo>
                  <a:lnTo>
                    <a:pt x="2206" y="231"/>
                  </a:lnTo>
                  <a:lnTo>
                    <a:pt x="2206" y="228"/>
                  </a:lnTo>
                  <a:lnTo>
                    <a:pt x="2206" y="223"/>
                  </a:lnTo>
                  <a:lnTo>
                    <a:pt x="2206" y="219"/>
                  </a:lnTo>
                  <a:lnTo>
                    <a:pt x="2213" y="219"/>
                  </a:lnTo>
                  <a:lnTo>
                    <a:pt x="2214" y="219"/>
                  </a:lnTo>
                  <a:lnTo>
                    <a:pt x="2216" y="219"/>
                  </a:lnTo>
                  <a:lnTo>
                    <a:pt x="2219" y="219"/>
                  </a:lnTo>
                  <a:lnTo>
                    <a:pt x="2222" y="221"/>
                  </a:lnTo>
                  <a:lnTo>
                    <a:pt x="2226" y="219"/>
                  </a:lnTo>
                  <a:lnTo>
                    <a:pt x="2229" y="221"/>
                  </a:lnTo>
                  <a:lnTo>
                    <a:pt x="2231" y="221"/>
                  </a:lnTo>
                  <a:lnTo>
                    <a:pt x="2231" y="223"/>
                  </a:lnTo>
                  <a:lnTo>
                    <a:pt x="2232" y="223"/>
                  </a:lnTo>
                  <a:lnTo>
                    <a:pt x="2239" y="223"/>
                  </a:lnTo>
                  <a:lnTo>
                    <a:pt x="2239" y="216"/>
                  </a:lnTo>
                  <a:lnTo>
                    <a:pt x="2236" y="215"/>
                  </a:lnTo>
                  <a:lnTo>
                    <a:pt x="2234" y="215"/>
                  </a:lnTo>
                  <a:lnTo>
                    <a:pt x="2231" y="215"/>
                  </a:lnTo>
                  <a:lnTo>
                    <a:pt x="2227" y="215"/>
                  </a:lnTo>
                  <a:lnTo>
                    <a:pt x="2224" y="213"/>
                  </a:lnTo>
                  <a:lnTo>
                    <a:pt x="2224" y="211"/>
                  </a:lnTo>
                  <a:lnTo>
                    <a:pt x="2222" y="210"/>
                  </a:lnTo>
                  <a:lnTo>
                    <a:pt x="2222" y="208"/>
                  </a:lnTo>
                  <a:lnTo>
                    <a:pt x="2222" y="206"/>
                  </a:lnTo>
                  <a:lnTo>
                    <a:pt x="2222" y="205"/>
                  </a:lnTo>
                  <a:lnTo>
                    <a:pt x="2224" y="203"/>
                  </a:lnTo>
                  <a:lnTo>
                    <a:pt x="2226" y="203"/>
                  </a:lnTo>
                  <a:lnTo>
                    <a:pt x="2227" y="203"/>
                  </a:lnTo>
                  <a:lnTo>
                    <a:pt x="2231" y="201"/>
                  </a:lnTo>
                  <a:lnTo>
                    <a:pt x="2234" y="200"/>
                  </a:lnTo>
                  <a:lnTo>
                    <a:pt x="2237" y="198"/>
                  </a:lnTo>
                  <a:lnTo>
                    <a:pt x="2240" y="198"/>
                  </a:lnTo>
                  <a:lnTo>
                    <a:pt x="2252" y="198"/>
                  </a:lnTo>
                  <a:lnTo>
                    <a:pt x="2250" y="200"/>
                  </a:lnTo>
                  <a:lnTo>
                    <a:pt x="2249" y="201"/>
                  </a:lnTo>
                  <a:lnTo>
                    <a:pt x="2247" y="203"/>
                  </a:lnTo>
                  <a:lnTo>
                    <a:pt x="2247" y="203"/>
                  </a:lnTo>
                  <a:lnTo>
                    <a:pt x="2247" y="205"/>
                  </a:lnTo>
                  <a:lnTo>
                    <a:pt x="2249" y="206"/>
                  </a:lnTo>
                  <a:lnTo>
                    <a:pt x="2249" y="206"/>
                  </a:lnTo>
                  <a:lnTo>
                    <a:pt x="2250" y="208"/>
                  </a:lnTo>
                  <a:lnTo>
                    <a:pt x="2254" y="208"/>
                  </a:lnTo>
                  <a:lnTo>
                    <a:pt x="2255" y="208"/>
                  </a:lnTo>
                  <a:lnTo>
                    <a:pt x="2257" y="206"/>
                  </a:lnTo>
                  <a:lnTo>
                    <a:pt x="2258" y="205"/>
                  </a:lnTo>
                  <a:lnTo>
                    <a:pt x="2260" y="203"/>
                  </a:lnTo>
                  <a:lnTo>
                    <a:pt x="2262" y="201"/>
                  </a:lnTo>
                  <a:lnTo>
                    <a:pt x="2262" y="200"/>
                  </a:lnTo>
                  <a:lnTo>
                    <a:pt x="2263" y="197"/>
                  </a:lnTo>
                  <a:lnTo>
                    <a:pt x="2265" y="197"/>
                  </a:lnTo>
                  <a:lnTo>
                    <a:pt x="2267" y="197"/>
                  </a:lnTo>
                  <a:lnTo>
                    <a:pt x="2268" y="197"/>
                  </a:lnTo>
                  <a:lnTo>
                    <a:pt x="2270" y="197"/>
                  </a:lnTo>
                  <a:lnTo>
                    <a:pt x="2272" y="197"/>
                  </a:lnTo>
                  <a:lnTo>
                    <a:pt x="2273" y="197"/>
                  </a:lnTo>
                  <a:lnTo>
                    <a:pt x="2275" y="195"/>
                  </a:lnTo>
                  <a:lnTo>
                    <a:pt x="2276" y="193"/>
                  </a:lnTo>
                  <a:lnTo>
                    <a:pt x="2278" y="192"/>
                  </a:lnTo>
                  <a:lnTo>
                    <a:pt x="2281" y="190"/>
                  </a:lnTo>
                  <a:lnTo>
                    <a:pt x="2285" y="192"/>
                  </a:lnTo>
                  <a:lnTo>
                    <a:pt x="2285" y="200"/>
                  </a:lnTo>
                  <a:lnTo>
                    <a:pt x="2291" y="200"/>
                  </a:lnTo>
                  <a:lnTo>
                    <a:pt x="2293" y="200"/>
                  </a:lnTo>
                  <a:lnTo>
                    <a:pt x="2294" y="201"/>
                  </a:lnTo>
                  <a:lnTo>
                    <a:pt x="2296" y="203"/>
                  </a:lnTo>
                  <a:lnTo>
                    <a:pt x="2296" y="205"/>
                  </a:lnTo>
                  <a:lnTo>
                    <a:pt x="2296" y="208"/>
                  </a:lnTo>
                  <a:lnTo>
                    <a:pt x="2296" y="210"/>
                  </a:lnTo>
                  <a:lnTo>
                    <a:pt x="2296" y="211"/>
                  </a:lnTo>
                  <a:lnTo>
                    <a:pt x="2294" y="213"/>
                  </a:lnTo>
                  <a:lnTo>
                    <a:pt x="2299" y="215"/>
                  </a:lnTo>
                  <a:lnTo>
                    <a:pt x="2299" y="213"/>
                  </a:lnTo>
                  <a:lnTo>
                    <a:pt x="2298" y="211"/>
                  </a:lnTo>
                  <a:lnTo>
                    <a:pt x="2298" y="208"/>
                  </a:lnTo>
                  <a:lnTo>
                    <a:pt x="2299" y="206"/>
                  </a:lnTo>
                  <a:lnTo>
                    <a:pt x="2299" y="205"/>
                  </a:lnTo>
                  <a:lnTo>
                    <a:pt x="2301" y="201"/>
                  </a:lnTo>
                  <a:lnTo>
                    <a:pt x="2299" y="198"/>
                  </a:lnTo>
                  <a:lnTo>
                    <a:pt x="2299" y="195"/>
                  </a:lnTo>
                  <a:lnTo>
                    <a:pt x="2321" y="195"/>
                  </a:lnTo>
                  <a:lnTo>
                    <a:pt x="2321" y="197"/>
                  </a:lnTo>
                  <a:lnTo>
                    <a:pt x="2321" y="198"/>
                  </a:lnTo>
                  <a:lnTo>
                    <a:pt x="2319" y="200"/>
                  </a:lnTo>
                  <a:lnTo>
                    <a:pt x="2317" y="201"/>
                  </a:lnTo>
                  <a:lnTo>
                    <a:pt x="2317" y="201"/>
                  </a:lnTo>
                  <a:lnTo>
                    <a:pt x="2316" y="203"/>
                  </a:lnTo>
                  <a:lnTo>
                    <a:pt x="2316" y="210"/>
                  </a:lnTo>
                  <a:lnTo>
                    <a:pt x="2321" y="210"/>
                  </a:lnTo>
                  <a:lnTo>
                    <a:pt x="2326" y="210"/>
                  </a:lnTo>
                  <a:lnTo>
                    <a:pt x="2326" y="200"/>
                  </a:lnTo>
                  <a:lnTo>
                    <a:pt x="2329" y="200"/>
                  </a:lnTo>
                  <a:lnTo>
                    <a:pt x="2330" y="200"/>
                  </a:lnTo>
                  <a:lnTo>
                    <a:pt x="2332" y="200"/>
                  </a:lnTo>
                  <a:lnTo>
                    <a:pt x="2332" y="201"/>
                  </a:lnTo>
                  <a:lnTo>
                    <a:pt x="2334" y="203"/>
                  </a:lnTo>
                  <a:lnTo>
                    <a:pt x="2334" y="205"/>
                  </a:lnTo>
                  <a:lnTo>
                    <a:pt x="2335" y="205"/>
                  </a:lnTo>
                  <a:lnTo>
                    <a:pt x="2335" y="206"/>
                  </a:lnTo>
                  <a:lnTo>
                    <a:pt x="2339" y="206"/>
                  </a:lnTo>
                  <a:lnTo>
                    <a:pt x="2342" y="206"/>
                  </a:lnTo>
                  <a:lnTo>
                    <a:pt x="2347" y="206"/>
                  </a:lnTo>
                  <a:lnTo>
                    <a:pt x="2350" y="206"/>
                  </a:lnTo>
                  <a:lnTo>
                    <a:pt x="2352" y="206"/>
                  </a:lnTo>
                  <a:lnTo>
                    <a:pt x="2353" y="206"/>
                  </a:lnTo>
                  <a:lnTo>
                    <a:pt x="2353" y="208"/>
                  </a:lnTo>
                  <a:lnTo>
                    <a:pt x="2355" y="210"/>
                  </a:lnTo>
                  <a:lnTo>
                    <a:pt x="2355" y="210"/>
                  </a:lnTo>
                  <a:lnTo>
                    <a:pt x="2357" y="211"/>
                  </a:lnTo>
                  <a:lnTo>
                    <a:pt x="2357" y="213"/>
                  </a:lnTo>
                  <a:lnTo>
                    <a:pt x="2357" y="219"/>
                  </a:lnTo>
                  <a:lnTo>
                    <a:pt x="2355" y="219"/>
                  </a:lnTo>
                  <a:lnTo>
                    <a:pt x="2353" y="219"/>
                  </a:lnTo>
                  <a:lnTo>
                    <a:pt x="2352" y="219"/>
                  </a:lnTo>
                  <a:lnTo>
                    <a:pt x="2350" y="221"/>
                  </a:lnTo>
                  <a:lnTo>
                    <a:pt x="2348" y="219"/>
                  </a:lnTo>
                  <a:lnTo>
                    <a:pt x="2347" y="219"/>
                  </a:lnTo>
                  <a:lnTo>
                    <a:pt x="2347" y="223"/>
                  </a:lnTo>
                  <a:lnTo>
                    <a:pt x="2350" y="224"/>
                  </a:lnTo>
                  <a:lnTo>
                    <a:pt x="2353" y="224"/>
                  </a:lnTo>
                  <a:lnTo>
                    <a:pt x="2357" y="226"/>
                  </a:lnTo>
                  <a:lnTo>
                    <a:pt x="2360" y="226"/>
                  </a:lnTo>
                  <a:lnTo>
                    <a:pt x="2363" y="224"/>
                  </a:lnTo>
                  <a:lnTo>
                    <a:pt x="2363" y="226"/>
                  </a:lnTo>
                  <a:lnTo>
                    <a:pt x="2365" y="228"/>
                  </a:lnTo>
                  <a:lnTo>
                    <a:pt x="2365" y="228"/>
                  </a:lnTo>
                  <a:lnTo>
                    <a:pt x="2368" y="229"/>
                  </a:lnTo>
                  <a:lnTo>
                    <a:pt x="2370" y="231"/>
                  </a:lnTo>
                  <a:lnTo>
                    <a:pt x="2373" y="231"/>
                  </a:lnTo>
                  <a:lnTo>
                    <a:pt x="2373" y="231"/>
                  </a:lnTo>
                  <a:lnTo>
                    <a:pt x="2375" y="229"/>
                  </a:lnTo>
                  <a:lnTo>
                    <a:pt x="2376" y="228"/>
                  </a:lnTo>
                  <a:lnTo>
                    <a:pt x="2376" y="228"/>
                  </a:lnTo>
                  <a:lnTo>
                    <a:pt x="2380" y="226"/>
                  </a:lnTo>
                  <a:lnTo>
                    <a:pt x="2388" y="226"/>
                  </a:lnTo>
                  <a:lnTo>
                    <a:pt x="2388" y="229"/>
                  </a:lnTo>
                  <a:lnTo>
                    <a:pt x="2389" y="231"/>
                  </a:lnTo>
                  <a:lnTo>
                    <a:pt x="2389" y="233"/>
                  </a:lnTo>
                  <a:lnTo>
                    <a:pt x="2389" y="234"/>
                  </a:lnTo>
                  <a:lnTo>
                    <a:pt x="2391" y="234"/>
                  </a:lnTo>
                  <a:lnTo>
                    <a:pt x="2393" y="236"/>
                  </a:lnTo>
                  <a:lnTo>
                    <a:pt x="2393" y="236"/>
                  </a:lnTo>
                  <a:lnTo>
                    <a:pt x="2394" y="236"/>
                  </a:lnTo>
                  <a:lnTo>
                    <a:pt x="2396" y="237"/>
                  </a:lnTo>
                  <a:lnTo>
                    <a:pt x="2396" y="237"/>
                  </a:lnTo>
                  <a:lnTo>
                    <a:pt x="2396" y="239"/>
                  </a:lnTo>
                  <a:lnTo>
                    <a:pt x="2394" y="241"/>
                  </a:lnTo>
                  <a:lnTo>
                    <a:pt x="2394" y="242"/>
                  </a:lnTo>
                  <a:lnTo>
                    <a:pt x="2393" y="244"/>
                  </a:lnTo>
                  <a:lnTo>
                    <a:pt x="2393" y="246"/>
                  </a:lnTo>
                  <a:lnTo>
                    <a:pt x="2394" y="247"/>
                  </a:lnTo>
                  <a:lnTo>
                    <a:pt x="2396" y="249"/>
                  </a:lnTo>
                  <a:lnTo>
                    <a:pt x="2402" y="249"/>
                  </a:lnTo>
                  <a:lnTo>
                    <a:pt x="2402" y="247"/>
                  </a:lnTo>
                  <a:lnTo>
                    <a:pt x="2404" y="247"/>
                  </a:lnTo>
                  <a:lnTo>
                    <a:pt x="2404" y="246"/>
                  </a:lnTo>
                  <a:lnTo>
                    <a:pt x="2404" y="244"/>
                  </a:lnTo>
                  <a:lnTo>
                    <a:pt x="2404" y="241"/>
                  </a:lnTo>
                  <a:lnTo>
                    <a:pt x="2414" y="241"/>
                  </a:lnTo>
                  <a:lnTo>
                    <a:pt x="2416" y="244"/>
                  </a:lnTo>
                  <a:lnTo>
                    <a:pt x="2419" y="246"/>
                  </a:lnTo>
                  <a:lnTo>
                    <a:pt x="2420" y="247"/>
                  </a:lnTo>
                  <a:lnTo>
                    <a:pt x="2422" y="247"/>
                  </a:lnTo>
                  <a:lnTo>
                    <a:pt x="2424" y="249"/>
                  </a:lnTo>
                  <a:lnTo>
                    <a:pt x="2425" y="249"/>
                  </a:lnTo>
                  <a:lnTo>
                    <a:pt x="2425" y="251"/>
                  </a:lnTo>
                  <a:lnTo>
                    <a:pt x="2427" y="251"/>
                  </a:lnTo>
                  <a:lnTo>
                    <a:pt x="2430" y="251"/>
                  </a:lnTo>
                  <a:lnTo>
                    <a:pt x="2432" y="249"/>
                  </a:lnTo>
                  <a:lnTo>
                    <a:pt x="2435" y="249"/>
                  </a:lnTo>
                  <a:lnTo>
                    <a:pt x="2440" y="249"/>
                  </a:lnTo>
                  <a:lnTo>
                    <a:pt x="2443" y="249"/>
                  </a:lnTo>
                  <a:lnTo>
                    <a:pt x="2447" y="249"/>
                  </a:lnTo>
                  <a:lnTo>
                    <a:pt x="2450" y="251"/>
                  </a:lnTo>
                  <a:lnTo>
                    <a:pt x="2452" y="252"/>
                  </a:lnTo>
                  <a:lnTo>
                    <a:pt x="2453" y="252"/>
                  </a:lnTo>
                  <a:lnTo>
                    <a:pt x="2456" y="254"/>
                  </a:lnTo>
                  <a:lnTo>
                    <a:pt x="2458" y="254"/>
                  </a:lnTo>
                  <a:lnTo>
                    <a:pt x="2460" y="255"/>
                  </a:lnTo>
                  <a:lnTo>
                    <a:pt x="2460" y="255"/>
                  </a:lnTo>
                  <a:lnTo>
                    <a:pt x="2461" y="257"/>
                  </a:lnTo>
                  <a:lnTo>
                    <a:pt x="2461" y="259"/>
                  </a:lnTo>
                  <a:lnTo>
                    <a:pt x="2465" y="260"/>
                  </a:lnTo>
                  <a:lnTo>
                    <a:pt x="2466" y="260"/>
                  </a:lnTo>
                  <a:lnTo>
                    <a:pt x="2468" y="260"/>
                  </a:lnTo>
                  <a:lnTo>
                    <a:pt x="2470" y="260"/>
                  </a:lnTo>
                  <a:lnTo>
                    <a:pt x="2470" y="262"/>
                  </a:lnTo>
                  <a:lnTo>
                    <a:pt x="2471" y="264"/>
                  </a:lnTo>
                  <a:lnTo>
                    <a:pt x="2473" y="264"/>
                  </a:lnTo>
                  <a:lnTo>
                    <a:pt x="2474" y="264"/>
                  </a:lnTo>
                  <a:lnTo>
                    <a:pt x="2474" y="265"/>
                  </a:lnTo>
                  <a:lnTo>
                    <a:pt x="2476" y="267"/>
                  </a:lnTo>
                  <a:lnTo>
                    <a:pt x="2478" y="269"/>
                  </a:lnTo>
                  <a:lnTo>
                    <a:pt x="2478" y="269"/>
                  </a:lnTo>
                  <a:lnTo>
                    <a:pt x="2481" y="272"/>
                  </a:lnTo>
                  <a:lnTo>
                    <a:pt x="2484" y="273"/>
                  </a:lnTo>
                  <a:lnTo>
                    <a:pt x="2488" y="273"/>
                  </a:lnTo>
                  <a:lnTo>
                    <a:pt x="2491" y="273"/>
                  </a:lnTo>
                  <a:lnTo>
                    <a:pt x="2494" y="273"/>
                  </a:lnTo>
                  <a:lnTo>
                    <a:pt x="2497" y="273"/>
                  </a:lnTo>
                  <a:lnTo>
                    <a:pt x="2499" y="273"/>
                  </a:lnTo>
                  <a:lnTo>
                    <a:pt x="2501" y="273"/>
                  </a:lnTo>
                  <a:lnTo>
                    <a:pt x="2504" y="275"/>
                  </a:lnTo>
                  <a:lnTo>
                    <a:pt x="2506" y="277"/>
                  </a:lnTo>
                  <a:lnTo>
                    <a:pt x="2507" y="278"/>
                  </a:lnTo>
                  <a:lnTo>
                    <a:pt x="2509" y="278"/>
                  </a:lnTo>
                  <a:lnTo>
                    <a:pt x="2510" y="280"/>
                  </a:lnTo>
                  <a:lnTo>
                    <a:pt x="2512" y="283"/>
                  </a:lnTo>
                  <a:lnTo>
                    <a:pt x="2514" y="287"/>
                  </a:lnTo>
                  <a:lnTo>
                    <a:pt x="2514" y="290"/>
                  </a:lnTo>
                  <a:lnTo>
                    <a:pt x="2514" y="293"/>
                  </a:lnTo>
                  <a:lnTo>
                    <a:pt x="2515" y="296"/>
                  </a:lnTo>
                  <a:lnTo>
                    <a:pt x="2515" y="300"/>
                  </a:lnTo>
                  <a:lnTo>
                    <a:pt x="2515" y="303"/>
                  </a:lnTo>
                  <a:lnTo>
                    <a:pt x="2514" y="305"/>
                  </a:lnTo>
                  <a:lnTo>
                    <a:pt x="2514" y="306"/>
                  </a:lnTo>
                  <a:lnTo>
                    <a:pt x="2512" y="308"/>
                  </a:lnTo>
                  <a:lnTo>
                    <a:pt x="2510" y="309"/>
                  </a:lnTo>
                  <a:lnTo>
                    <a:pt x="2509" y="311"/>
                  </a:lnTo>
                  <a:lnTo>
                    <a:pt x="2506" y="313"/>
                  </a:lnTo>
                  <a:lnTo>
                    <a:pt x="2504" y="314"/>
                  </a:lnTo>
                  <a:lnTo>
                    <a:pt x="2502" y="316"/>
                  </a:lnTo>
                  <a:lnTo>
                    <a:pt x="2501" y="316"/>
                  </a:lnTo>
                  <a:lnTo>
                    <a:pt x="2497" y="316"/>
                  </a:lnTo>
                  <a:lnTo>
                    <a:pt x="2494" y="316"/>
                  </a:lnTo>
                  <a:lnTo>
                    <a:pt x="2491" y="318"/>
                  </a:lnTo>
                  <a:lnTo>
                    <a:pt x="2489" y="318"/>
                  </a:lnTo>
                  <a:lnTo>
                    <a:pt x="2488" y="319"/>
                  </a:lnTo>
                  <a:lnTo>
                    <a:pt x="2484" y="321"/>
                  </a:lnTo>
                  <a:lnTo>
                    <a:pt x="2483" y="321"/>
                  </a:lnTo>
                  <a:lnTo>
                    <a:pt x="2481" y="321"/>
                  </a:lnTo>
                  <a:lnTo>
                    <a:pt x="2479" y="321"/>
                  </a:lnTo>
                  <a:lnTo>
                    <a:pt x="2478" y="323"/>
                  </a:lnTo>
                  <a:lnTo>
                    <a:pt x="2471" y="323"/>
                  </a:lnTo>
                  <a:lnTo>
                    <a:pt x="2468" y="323"/>
                  </a:lnTo>
                  <a:lnTo>
                    <a:pt x="2465" y="323"/>
                  </a:lnTo>
                  <a:lnTo>
                    <a:pt x="2463" y="321"/>
                  </a:lnTo>
                  <a:lnTo>
                    <a:pt x="2461" y="321"/>
                  </a:lnTo>
                  <a:lnTo>
                    <a:pt x="2458" y="321"/>
                  </a:lnTo>
                  <a:lnTo>
                    <a:pt x="2456" y="321"/>
                  </a:lnTo>
                  <a:lnTo>
                    <a:pt x="2455" y="319"/>
                  </a:lnTo>
                  <a:lnTo>
                    <a:pt x="2455" y="318"/>
                  </a:lnTo>
                  <a:lnTo>
                    <a:pt x="2455" y="318"/>
                  </a:lnTo>
                  <a:lnTo>
                    <a:pt x="2453" y="316"/>
                  </a:lnTo>
                  <a:lnTo>
                    <a:pt x="2452" y="316"/>
                  </a:lnTo>
                  <a:lnTo>
                    <a:pt x="2450" y="316"/>
                  </a:lnTo>
                  <a:lnTo>
                    <a:pt x="2448" y="316"/>
                  </a:lnTo>
                  <a:lnTo>
                    <a:pt x="2425" y="316"/>
                  </a:lnTo>
                  <a:lnTo>
                    <a:pt x="2424" y="314"/>
                  </a:lnTo>
                  <a:lnTo>
                    <a:pt x="2422" y="314"/>
                  </a:lnTo>
                  <a:lnTo>
                    <a:pt x="2419" y="313"/>
                  </a:lnTo>
                  <a:lnTo>
                    <a:pt x="2419" y="311"/>
                  </a:lnTo>
                  <a:lnTo>
                    <a:pt x="2419" y="309"/>
                  </a:lnTo>
                  <a:lnTo>
                    <a:pt x="2417" y="309"/>
                  </a:lnTo>
                  <a:lnTo>
                    <a:pt x="2416" y="309"/>
                  </a:lnTo>
                  <a:lnTo>
                    <a:pt x="2414" y="309"/>
                  </a:lnTo>
                  <a:lnTo>
                    <a:pt x="2411" y="309"/>
                  </a:lnTo>
                  <a:lnTo>
                    <a:pt x="2407" y="309"/>
                  </a:lnTo>
                  <a:lnTo>
                    <a:pt x="2402" y="309"/>
                  </a:lnTo>
                  <a:lnTo>
                    <a:pt x="2401" y="308"/>
                  </a:lnTo>
                  <a:lnTo>
                    <a:pt x="2399" y="308"/>
                  </a:lnTo>
                  <a:lnTo>
                    <a:pt x="2396" y="306"/>
                  </a:lnTo>
                  <a:lnTo>
                    <a:pt x="2394" y="303"/>
                  </a:lnTo>
                  <a:lnTo>
                    <a:pt x="2391" y="303"/>
                  </a:lnTo>
                  <a:lnTo>
                    <a:pt x="2388" y="301"/>
                  </a:lnTo>
                  <a:lnTo>
                    <a:pt x="2386" y="300"/>
                  </a:lnTo>
                  <a:lnTo>
                    <a:pt x="2386" y="300"/>
                  </a:lnTo>
                  <a:lnTo>
                    <a:pt x="2386" y="298"/>
                  </a:lnTo>
                  <a:lnTo>
                    <a:pt x="2384" y="298"/>
                  </a:lnTo>
                  <a:lnTo>
                    <a:pt x="2383" y="298"/>
                  </a:lnTo>
                  <a:lnTo>
                    <a:pt x="2380" y="296"/>
                  </a:lnTo>
                  <a:lnTo>
                    <a:pt x="2378" y="300"/>
                  </a:lnTo>
                  <a:lnTo>
                    <a:pt x="2381" y="301"/>
                  </a:lnTo>
                  <a:lnTo>
                    <a:pt x="2384" y="303"/>
                  </a:lnTo>
                  <a:lnTo>
                    <a:pt x="2386" y="305"/>
                  </a:lnTo>
                  <a:lnTo>
                    <a:pt x="2386" y="305"/>
                  </a:lnTo>
                  <a:lnTo>
                    <a:pt x="2388" y="306"/>
                  </a:lnTo>
                  <a:lnTo>
                    <a:pt x="2391" y="306"/>
                  </a:lnTo>
                  <a:lnTo>
                    <a:pt x="2393" y="306"/>
                  </a:lnTo>
                  <a:lnTo>
                    <a:pt x="2396" y="306"/>
                  </a:lnTo>
                  <a:lnTo>
                    <a:pt x="2396" y="309"/>
                  </a:lnTo>
                  <a:lnTo>
                    <a:pt x="2398" y="311"/>
                  </a:lnTo>
                  <a:lnTo>
                    <a:pt x="2398" y="313"/>
                  </a:lnTo>
                  <a:lnTo>
                    <a:pt x="2399" y="314"/>
                  </a:lnTo>
                  <a:lnTo>
                    <a:pt x="2401" y="316"/>
                  </a:lnTo>
                  <a:lnTo>
                    <a:pt x="2401" y="318"/>
                  </a:lnTo>
                  <a:lnTo>
                    <a:pt x="2401" y="319"/>
                  </a:lnTo>
                  <a:lnTo>
                    <a:pt x="2402" y="319"/>
                  </a:lnTo>
                  <a:lnTo>
                    <a:pt x="2406" y="319"/>
                  </a:lnTo>
                  <a:lnTo>
                    <a:pt x="2409" y="319"/>
                  </a:lnTo>
                  <a:lnTo>
                    <a:pt x="2412" y="321"/>
                  </a:lnTo>
                  <a:lnTo>
                    <a:pt x="2412" y="323"/>
                  </a:lnTo>
                  <a:lnTo>
                    <a:pt x="2414" y="324"/>
                  </a:lnTo>
                  <a:lnTo>
                    <a:pt x="2414" y="327"/>
                  </a:lnTo>
                  <a:lnTo>
                    <a:pt x="2414" y="332"/>
                  </a:lnTo>
                  <a:lnTo>
                    <a:pt x="2412" y="336"/>
                  </a:lnTo>
                  <a:lnTo>
                    <a:pt x="2412" y="341"/>
                  </a:lnTo>
                  <a:lnTo>
                    <a:pt x="2412" y="350"/>
                  </a:lnTo>
                  <a:lnTo>
                    <a:pt x="2422" y="350"/>
                  </a:lnTo>
                  <a:lnTo>
                    <a:pt x="2422" y="355"/>
                  </a:lnTo>
                  <a:lnTo>
                    <a:pt x="2422" y="360"/>
                  </a:lnTo>
                  <a:lnTo>
                    <a:pt x="2422" y="363"/>
                  </a:lnTo>
                  <a:lnTo>
                    <a:pt x="2424" y="365"/>
                  </a:lnTo>
                  <a:lnTo>
                    <a:pt x="2424" y="367"/>
                  </a:lnTo>
                  <a:lnTo>
                    <a:pt x="2427" y="370"/>
                  </a:lnTo>
                  <a:lnTo>
                    <a:pt x="2430" y="372"/>
                  </a:lnTo>
                  <a:lnTo>
                    <a:pt x="2432" y="372"/>
                  </a:lnTo>
                  <a:lnTo>
                    <a:pt x="2434" y="372"/>
                  </a:lnTo>
                  <a:lnTo>
                    <a:pt x="2438" y="373"/>
                  </a:lnTo>
                  <a:lnTo>
                    <a:pt x="2442" y="375"/>
                  </a:lnTo>
                  <a:lnTo>
                    <a:pt x="2443" y="377"/>
                  </a:lnTo>
                  <a:lnTo>
                    <a:pt x="2445" y="378"/>
                  </a:lnTo>
                  <a:lnTo>
                    <a:pt x="2445" y="378"/>
                  </a:lnTo>
                  <a:lnTo>
                    <a:pt x="2445" y="380"/>
                  </a:lnTo>
                  <a:lnTo>
                    <a:pt x="2447" y="381"/>
                  </a:lnTo>
                  <a:lnTo>
                    <a:pt x="2450" y="381"/>
                  </a:lnTo>
                  <a:lnTo>
                    <a:pt x="2452" y="381"/>
                  </a:lnTo>
                  <a:lnTo>
                    <a:pt x="2453" y="381"/>
                  </a:lnTo>
                  <a:lnTo>
                    <a:pt x="2453" y="380"/>
                  </a:lnTo>
                  <a:lnTo>
                    <a:pt x="2453" y="378"/>
                  </a:lnTo>
                  <a:lnTo>
                    <a:pt x="2455" y="378"/>
                  </a:lnTo>
                  <a:lnTo>
                    <a:pt x="2470" y="378"/>
                  </a:lnTo>
                  <a:lnTo>
                    <a:pt x="2471" y="377"/>
                  </a:lnTo>
                  <a:lnTo>
                    <a:pt x="2471" y="375"/>
                  </a:lnTo>
                  <a:lnTo>
                    <a:pt x="2473" y="375"/>
                  </a:lnTo>
                  <a:lnTo>
                    <a:pt x="2471" y="372"/>
                  </a:lnTo>
                  <a:lnTo>
                    <a:pt x="2470" y="370"/>
                  </a:lnTo>
                  <a:lnTo>
                    <a:pt x="2466" y="368"/>
                  </a:lnTo>
                  <a:lnTo>
                    <a:pt x="2463" y="367"/>
                  </a:lnTo>
                  <a:lnTo>
                    <a:pt x="2461" y="367"/>
                  </a:lnTo>
                  <a:lnTo>
                    <a:pt x="2460" y="367"/>
                  </a:lnTo>
                  <a:lnTo>
                    <a:pt x="2456" y="367"/>
                  </a:lnTo>
                  <a:lnTo>
                    <a:pt x="2453" y="367"/>
                  </a:lnTo>
                  <a:lnTo>
                    <a:pt x="2453" y="365"/>
                  </a:lnTo>
                  <a:lnTo>
                    <a:pt x="2452" y="365"/>
                  </a:lnTo>
                  <a:lnTo>
                    <a:pt x="2452" y="363"/>
                  </a:lnTo>
                  <a:lnTo>
                    <a:pt x="2452" y="362"/>
                  </a:lnTo>
                  <a:lnTo>
                    <a:pt x="2452" y="360"/>
                  </a:lnTo>
                  <a:lnTo>
                    <a:pt x="2450" y="360"/>
                  </a:lnTo>
                  <a:lnTo>
                    <a:pt x="2448" y="360"/>
                  </a:lnTo>
                  <a:lnTo>
                    <a:pt x="2447" y="359"/>
                  </a:lnTo>
                  <a:lnTo>
                    <a:pt x="2445" y="359"/>
                  </a:lnTo>
                  <a:lnTo>
                    <a:pt x="2445" y="355"/>
                  </a:lnTo>
                  <a:lnTo>
                    <a:pt x="2443" y="354"/>
                  </a:lnTo>
                  <a:lnTo>
                    <a:pt x="2445" y="352"/>
                  </a:lnTo>
                  <a:lnTo>
                    <a:pt x="2445" y="350"/>
                  </a:lnTo>
                  <a:lnTo>
                    <a:pt x="2447" y="349"/>
                  </a:lnTo>
                  <a:lnTo>
                    <a:pt x="2448" y="349"/>
                  </a:lnTo>
                  <a:lnTo>
                    <a:pt x="2450" y="349"/>
                  </a:lnTo>
                  <a:lnTo>
                    <a:pt x="2452" y="347"/>
                  </a:lnTo>
                  <a:lnTo>
                    <a:pt x="2453" y="345"/>
                  </a:lnTo>
                  <a:lnTo>
                    <a:pt x="2456" y="345"/>
                  </a:lnTo>
                  <a:lnTo>
                    <a:pt x="2456" y="347"/>
                  </a:lnTo>
                  <a:lnTo>
                    <a:pt x="2458" y="350"/>
                  </a:lnTo>
                  <a:lnTo>
                    <a:pt x="2460" y="352"/>
                  </a:lnTo>
                  <a:lnTo>
                    <a:pt x="2461" y="354"/>
                  </a:lnTo>
                  <a:lnTo>
                    <a:pt x="2463" y="354"/>
                  </a:lnTo>
                  <a:lnTo>
                    <a:pt x="2465" y="354"/>
                  </a:lnTo>
                  <a:lnTo>
                    <a:pt x="2466" y="354"/>
                  </a:lnTo>
                  <a:lnTo>
                    <a:pt x="2470" y="355"/>
                  </a:lnTo>
                  <a:lnTo>
                    <a:pt x="2470" y="355"/>
                  </a:lnTo>
                  <a:lnTo>
                    <a:pt x="2471" y="357"/>
                  </a:lnTo>
                  <a:lnTo>
                    <a:pt x="2473" y="357"/>
                  </a:lnTo>
                  <a:lnTo>
                    <a:pt x="2476" y="359"/>
                  </a:lnTo>
                  <a:lnTo>
                    <a:pt x="2479" y="359"/>
                  </a:lnTo>
                  <a:lnTo>
                    <a:pt x="2481" y="359"/>
                  </a:lnTo>
                  <a:lnTo>
                    <a:pt x="2483" y="359"/>
                  </a:lnTo>
                  <a:lnTo>
                    <a:pt x="2486" y="359"/>
                  </a:lnTo>
                  <a:lnTo>
                    <a:pt x="2489" y="360"/>
                  </a:lnTo>
                  <a:lnTo>
                    <a:pt x="2492" y="360"/>
                  </a:lnTo>
                  <a:lnTo>
                    <a:pt x="2496" y="360"/>
                  </a:lnTo>
                  <a:lnTo>
                    <a:pt x="2499" y="360"/>
                  </a:lnTo>
                  <a:lnTo>
                    <a:pt x="2501" y="360"/>
                  </a:lnTo>
                  <a:lnTo>
                    <a:pt x="2504" y="360"/>
                  </a:lnTo>
                  <a:lnTo>
                    <a:pt x="2504" y="360"/>
                  </a:lnTo>
                  <a:lnTo>
                    <a:pt x="2504" y="362"/>
                  </a:lnTo>
                  <a:lnTo>
                    <a:pt x="2504" y="362"/>
                  </a:lnTo>
                  <a:lnTo>
                    <a:pt x="2506" y="360"/>
                  </a:lnTo>
                  <a:lnTo>
                    <a:pt x="2506" y="357"/>
                  </a:lnTo>
                  <a:lnTo>
                    <a:pt x="2506" y="355"/>
                  </a:lnTo>
                  <a:lnTo>
                    <a:pt x="2504" y="352"/>
                  </a:lnTo>
                  <a:lnTo>
                    <a:pt x="2501" y="350"/>
                  </a:lnTo>
                  <a:lnTo>
                    <a:pt x="2499" y="350"/>
                  </a:lnTo>
                  <a:lnTo>
                    <a:pt x="2497" y="350"/>
                  </a:lnTo>
                  <a:lnTo>
                    <a:pt x="2497" y="349"/>
                  </a:lnTo>
                  <a:lnTo>
                    <a:pt x="2497" y="347"/>
                  </a:lnTo>
                  <a:lnTo>
                    <a:pt x="2496" y="345"/>
                  </a:lnTo>
                  <a:lnTo>
                    <a:pt x="2496" y="344"/>
                  </a:lnTo>
                  <a:lnTo>
                    <a:pt x="2496" y="341"/>
                  </a:lnTo>
                  <a:lnTo>
                    <a:pt x="2496" y="337"/>
                  </a:lnTo>
                  <a:lnTo>
                    <a:pt x="2496" y="337"/>
                  </a:lnTo>
                  <a:lnTo>
                    <a:pt x="2497" y="337"/>
                  </a:lnTo>
                  <a:lnTo>
                    <a:pt x="2499" y="337"/>
                  </a:lnTo>
                  <a:lnTo>
                    <a:pt x="2502" y="336"/>
                  </a:lnTo>
                  <a:lnTo>
                    <a:pt x="2502" y="334"/>
                  </a:lnTo>
                  <a:lnTo>
                    <a:pt x="2504" y="332"/>
                  </a:lnTo>
                  <a:lnTo>
                    <a:pt x="2504" y="331"/>
                  </a:lnTo>
                  <a:lnTo>
                    <a:pt x="2506" y="329"/>
                  </a:lnTo>
                  <a:lnTo>
                    <a:pt x="2507" y="329"/>
                  </a:lnTo>
                  <a:lnTo>
                    <a:pt x="2509" y="329"/>
                  </a:lnTo>
                  <a:lnTo>
                    <a:pt x="2512" y="327"/>
                  </a:lnTo>
                  <a:lnTo>
                    <a:pt x="2519" y="326"/>
                  </a:lnTo>
                  <a:lnTo>
                    <a:pt x="2520" y="326"/>
                  </a:lnTo>
                  <a:lnTo>
                    <a:pt x="2522" y="326"/>
                  </a:lnTo>
                  <a:lnTo>
                    <a:pt x="2524" y="324"/>
                  </a:lnTo>
                  <a:lnTo>
                    <a:pt x="2525" y="323"/>
                  </a:lnTo>
                  <a:lnTo>
                    <a:pt x="2525" y="321"/>
                  </a:lnTo>
                  <a:lnTo>
                    <a:pt x="2525" y="319"/>
                  </a:lnTo>
                  <a:lnTo>
                    <a:pt x="2525" y="318"/>
                  </a:lnTo>
                  <a:lnTo>
                    <a:pt x="2527" y="318"/>
                  </a:lnTo>
                  <a:lnTo>
                    <a:pt x="2529" y="318"/>
                  </a:lnTo>
                  <a:lnTo>
                    <a:pt x="2532" y="318"/>
                  </a:lnTo>
                  <a:lnTo>
                    <a:pt x="2535" y="318"/>
                  </a:lnTo>
                  <a:lnTo>
                    <a:pt x="2538" y="318"/>
                  </a:lnTo>
                  <a:lnTo>
                    <a:pt x="2540" y="316"/>
                  </a:lnTo>
                  <a:lnTo>
                    <a:pt x="2540" y="316"/>
                  </a:lnTo>
                  <a:lnTo>
                    <a:pt x="2542" y="314"/>
                  </a:lnTo>
                  <a:lnTo>
                    <a:pt x="2543" y="314"/>
                  </a:lnTo>
                  <a:lnTo>
                    <a:pt x="2545" y="314"/>
                  </a:lnTo>
                  <a:lnTo>
                    <a:pt x="2547" y="314"/>
                  </a:lnTo>
                  <a:lnTo>
                    <a:pt x="2548" y="314"/>
                  </a:lnTo>
                  <a:lnTo>
                    <a:pt x="2550" y="316"/>
                  </a:lnTo>
                  <a:lnTo>
                    <a:pt x="2551" y="318"/>
                  </a:lnTo>
                  <a:lnTo>
                    <a:pt x="2551" y="319"/>
                  </a:lnTo>
                  <a:lnTo>
                    <a:pt x="2551" y="319"/>
                  </a:lnTo>
                  <a:lnTo>
                    <a:pt x="2551" y="321"/>
                  </a:lnTo>
                  <a:lnTo>
                    <a:pt x="2553" y="323"/>
                  </a:lnTo>
                  <a:lnTo>
                    <a:pt x="2555" y="324"/>
                  </a:lnTo>
                  <a:lnTo>
                    <a:pt x="2556" y="324"/>
                  </a:lnTo>
                  <a:lnTo>
                    <a:pt x="2558" y="324"/>
                  </a:lnTo>
                  <a:lnTo>
                    <a:pt x="2561" y="324"/>
                  </a:lnTo>
                  <a:lnTo>
                    <a:pt x="2565" y="324"/>
                  </a:lnTo>
                  <a:lnTo>
                    <a:pt x="2565" y="324"/>
                  </a:lnTo>
                  <a:lnTo>
                    <a:pt x="2565" y="323"/>
                  </a:lnTo>
                  <a:lnTo>
                    <a:pt x="2565" y="319"/>
                  </a:lnTo>
                  <a:lnTo>
                    <a:pt x="2565" y="316"/>
                  </a:lnTo>
                  <a:lnTo>
                    <a:pt x="2565" y="313"/>
                  </a:lnTo>
                  <a:lnTo>
                    <a:pt x="2565" y="311"/>
                  </a:lnTo>
                  <a:lnTo>
                    <a:pt x="2565" y="311"/>
                  </a:lnTo>
                  <a:lnTo>
                    <a:pt x="2565" y="309"/>
                  </a:lnTo>
                  <a:lnTo>
                    <a:pt x="2566" y="309"/>
                  </a:lnTo>
                  <a:lnTo>
                    <a:pt x="2566" y="308"/>
                  </a:lnTo>
                  <a:lnTo>
                    <a:pt x="2566" y="306"/>
                  </a:lnTo>
                  <a:lnTo>
                    <a:pt x="2566" y="305"/>
                  </a:lnTo>
                  <a:lnTo>
                    <a:pt x="2565" y="305"/>
                  </a:lnTo>
                  <a:lnTo>
                    <a:pt x="2563" y="303"/>
                  </a:lnTo>
                  <a:lnTo>
                    <a:pt x="2563" y="301"/>
                  </a:lnTo>
                  <a:lnTo>
                    <a:pt x="2561" y="300"/>
                  </a:lnTo>
                  <a:lnTo>
                    <a:pt x="2558" y="298"/>
                  </a:lnTo>
                  <a:lnTo>
                    <a:pt x="2556" y="298"/>
                  </a:lnTo>
                  <a:lnTo>
                    <a:pt x="2556" y="298"/>
                  </a:lnTo>
                  <a:lnTo>
                    <a:pt x="2555" y="298"/>
                  </a:lnTo>
                  <a:lnTo>
                    <a:pt x="2555" y="296"/>
                  </a:lnTo>
                  <a:lnTo>
                    <a:pt x="2555" y="295"/>
                  </a:lnTo>
                  <a:lnTo>
                    <a:pt x="2555" y="293"/>
                  </a:lnTo>
                  <a:lnTo>
                    <a:pt x="2555" y="291"/>
                  </a:lnTo>
                  <a:lnTo>
                    <a:pt x="2555" y="290"/>
                  </a:lnTo>
                  <a:lnTo>
                    <a:pt x="2556" y="290"/>
                  </a:lnTo>
                  <a:lnTo>
                    <a:pt x="2558" y="288"/>
                  </a:lnTo>
                  <a:lnTo>
                    <a:pt x="2558" y="287"/>
                  </a:lnTo>
                  <a:lnTo>
                    <a:pt x="2560" y="285"/>
                  </a:lnTo>
                  <a:lnTo>
                    <a:pt x="2560" y="267"/>
                  </a:lnTo>
                  <a:lnTo>
                    <a:pt x="2558" y="265"/>
                  </a:lnTo>
                  <a:lnTo>
                    <a:pt x="2556" y="265"/>
                  </a:lnTo>
                  <a:lnTo>
                    <a:pt x="2553" y="265"/>
                  </a:lnTo>
                  <a:lnTo>
                    <a:pt x="2550" y="264"/>
                  </a:lnTo>
                  <a:lnTo>
                    <a:pt x="2550" y="257"/>
                  </a:lnTo>
                  <a:lnTo>
                    <a:pt x="2551" y="257"/>
                  </a:lnTo>
                  <a:lnTo>
                    <a:pt x="2553" y="259"/>
                  </a:lnTo>
                  <a:lnTo>
                    <a:pt x="2555" y="257"/>
                  </a:lnTo>
                  <a:lnTo>
                    <a:pt x="2556" y="257"/>
                  </a:lnTo>
                  <a:lnTo>
                    <a:pt x="2563" y="257"/>
                  </a:lnTo>
                  <a:lnTo>
                    <a:pt x="2566" y="257"/>
                  </a:lnTo>
                  <a:lnTo>
                    <a:pt x="2569" y="257"/>
                  </a:lnTo>
                  <a:lnTo>
                    <a:pt x="2573" y="259"/>
                  </a:lnTo>
                  <a:lnTo>
                    <a:pt x="2573" y="259"/>
                  </a:lnTo>
                  <a:lnTo>
                    <a:pt x="2574" y="260"/>
                  </a:lnTo>
                  <a:lnTo>
                    <a:pt x="2576" y="262"/>
                  </a:lnTo>
                  <a:lnTo>
                    <a:pt x="2578" y="262"/>
                  </a:lnTo>
                  <a:lnTo>
                    <a:pt x="2579" y="260"/>
                  </a:lnTo>
                  <a:lnTo>
                    <a:pt x="2581" y="260"/>
                  </a:lnTo>
                  <a:lnTo>
                    <a:pt x="2583" y="260"/>
                  </a:lnTo>
                  <a:lnTo>
                    <a:pt x="2584" y="260"/>
                  </a:lnTo>
                  <a:lnTo>
                    <a:pt x="2586" y="262"/>
                  </a:lnTo>
                  <a:lnTo>
                    <a:pt x="2586" y="264"/>
                  </a:lnTo>
                  <a:lnTo>
                    <a:pt x="2587" y="264"/>
                  </a:lnTo>
                  <a:lnTo>
                    <a:pt x="2589" y="265"/>
                  </a:lnTo>
                  <a:lnTo>
                    <a:pt x="2589" y="267"/>
                  </a:lnTo>
                  <a:lnTo>
                    <a:pt x="2591" y="269"/>
                  </a:lnTo>
                  <a:lnTo>
                    <a:pt x="2592" y="270"/>
                  </a:lnTo>
                  <a:lnTo>
                    <a:pt x="2594" y="270"/>
                  </a:lnTo>
                  <a:lnTo>
                    <a:pt x="2596" y="272"/>
                  </a:lnTo>
                  <a:lnTo>
                    <a:pt x="2597" y="273"/>
                  </a:lnTo>
                  <a:lnTo>
                    <a:pt x="2597" y="283"/>
                  </a:lnTo>
                  <a:lnTo>
                    <a:pt x="2579" y="283"/>
                  </a:lnTo>
                  <a:lnTo>
                    <a:pt x="2579" y="287"/>
                  </a:lnTo>
                  <a:lnTo>
                    <a:pt x="2579" y="290"/>
                  </a:lnTo>
                  <a:lnTo>
                    <a:pt x="2579" y="291"/>
                  </a:lnTo>
                  <a:lnTo>
                    <a:pt x="2581" y="293"/>
                  </a:lnTo>
                  <a:lnTo>
                    <a:pt x="2581" y="295"/>
                  </a:lnTo>
                  <a:lnTo>
                    <a:pt x="2583" y="296"/>
                  </a:lnTo>
                  <a:lnTo>
                    <a:pt x="2583" y="298"/>
                  </a:lnTo>
                  <a:lnTo>
                    <a:pt x="2584" y="300"/>
                  </a:lnTo>
                  <a:lnTo>
                    <a:pt x="2586" y="301"/>
                  </a:lnTo>
                  <a:lnTo>
                    <a:pt x="2587" y="301"/>
                  </a:lnTo>
                  <a:lnTo>
                    <a:pt x="2589" y="303"/>
                  </a:lnTo>
                  <a:lnTo>
                    <a:pt x="2591" y="305"/>
                  </a:lnTo>
                  <a:lnTo>
                    <a:pt x="2591" y="306"/>
                  </a:lnTo>
                  <a:lnTo>
                    <a:pt x="2592" y="306"/>
                  </a:lnTo>
                  <a:lnTo>
                    <a:pt x="2594" y="306"/>
                  </a:lnTo>
                  <a:lnTo>
                    <a:pt x="2596" y="306"/>
                  </a:lnTo>
                  <a:lnTo>
                    <a:pt x="2597" y="305"/>
                  </a:lnTo>
                  <a:lnTo>
                    <a:pt x="2599" y="303"/>
                  </a:lnTo>
                  <a:lnTo>
                    <a:pt x="2601" y="303"/>
                  </a:lnTo>
                  <a:lnTo>
                    <a:pt x="2602" y="303"/>
                  </a:lnTo>
                  <a:lnTo>
                    <a:pt x="2605" y="303"/>
                  </a:lnTo>
                  <a:lnTo>
                    <a:pt x="2609" y="303"/>
                  </a:lnTo>
                  <a:lnTo>
                    <a:pt x="2610" y="301"/>
                  </a:lnTo>
                  <a:lnTo>
                    <a:pt x="2612" y="301"/>
                  </a:lnTo>
                  <a:lnTo>
                    <a:pt x="2615" y="300"/>
                  </a:lnTo>
                  <a:lnTo>
                    <a:pt x="2619" y="298"/>
                  </a:lnTo>
                  <a:lnTo>
                    <a:pt x="2619" y="295"/>
                  </a:lnTo>
                  <a:lnTo>
                    <a:pt x="2620" y="293"/>
                  </a:lnTo>
                  <a:lnTo>
                    <a:pt x="2619" y="291"/>
                  </a:lnTo>
                  <a:lnTo>
                    <a:pt x="2617" y="290"/>
                  </a:lnTo>
                  <a:lnTo>
                    <a:pt x="2617" y="288"/>
                  </a:lnTo>
                  <a:lnTo>
                    <a:pt x="2615" y="285"/>
                  </a:lnTo>
                  <a:lnTo>
                    <a:pt x="2617" y="283"/>
                  </a:lnTo>
                  <a:lnTo>
                    <a:pt x="2619" y="283"/>
                  </a:lnTo>
                  <a:lnTo>
                    <a:pt x="2622" y="282"/>
                  </a:lnTo>
                  <a:lnTo>
                    <a:pt x="2627" y="282"/>
                  </a:lnTo>
                  <a:lnTo>
                    <a:pt x="2630" y="282"/>
                  </a:lnTo>
                  <a:lnTo>
                    <a:pt x="2632" y="280"/>
                  </a:lnTo>
                  <a:lnTo>
                    <a:pt x="2635" y="280"/>
                  </a:lnTo>
                  <a:lnTo>
                    <a:pt x="2638" y="277"/>
                  </a:lnTo>
                  <a:lnTo>
                    <a:pt x="2640" y="273"/>
                  </a:lnTo>
                  <a:lnTo>
                    <a:pt x="2641" y="272"/>
                  </a:lnTo>
                  <a:lnTo>
                    <a:pt x="2643" y="272"/>
                  </a:lnTo>
                  <a:lnTo>
                    <a:pt x="2648" y="270"/>
                  </a:lnTo>
                  <a:lnTo>
                    <a:pt x="2651" y="270"/>
                  </a:lnTo>
                  <a:lnTo>
                    <a:pt x="2653" y="270"/>
                  </a:lnTo>
                  <a:lnTo>
                    <a:pt x="2655" y="269"/>
                  </a:lnTo>
                  <a:lnTo>
                    <a:pt x="2659" y="269"/>
                  </a:lnTo>
                  <a:lnTo>
                    <a:pt x="2663" y="267"/>
                  </a:lnTo>
                  <a:lnTo>
                    <a:pt x="2664" y="267"/>
                  </a:lnTo>
                  <a:lnTo>
                    <a:pt x="2664" y="265"/>
                  </a:lnTo>
                  <a:lnTo>
                    <a:pt x="2664" y="264"/>
                  </a:lnTo>
                  <a:lnTo>
                    <a:pt x="2668" y="264"/>
                  </a:lnTo>
                  <a:lnTo>
                    <a:pt x="2671" y="262"/>
                  </a:lnTo>
                  <a:lnTo>
                    <a:pt x="2674" y="262"/>
                  </a:lnTo>
                  <a:lnTo>
                    <a:pt x="2677" y="262"/>
                  </a:lnTo>
                  <a:lnTo>
                    <a:pt x="2681" y="262"/>
                  </a:lnTo>
                  <a:lnTo>
                    <a:pt x="2684" y="260"/>
                  </a:lnTo>
                  <a:lnTo>
                    <a:pt x="2687" y="259"/>
                  </a:lnTo>
                  <a:lnTo>
                    <a:pt x="2689" y="259"/>
                  </a:lnTo>
                  <a:lnTo>
                    <a:pt x="2689" y="257"/>
                  </a:lnTo>
                  <a:lnTo>
                    <a:pt x="2691" y="255"/>
                  </a:lnTo>
                  <a:lnTo>
                    <a:pt x="2694" y="255"/>
                  </a:lnTo>
                  <a:lnTo>
                    <a:pt x="2697" y="255"/>
                  </a:lnTo>
                  <a:lnTo>
                    <a:pt x="2699" y="255"/>
                  </a:lnTo>
                  <a:lnTo>
                    <a:pt x="2700" y="254"/>
                  </a:lnTo>
                  <a:lnTo>
                    <a:pt x="2702" y="254"/>
                  </a:lnTo>
                  <a:lnTo>
                    <a:pt x="2704" y="254"/>
                  </a:lnTo>
                  <a:lnTo>
                    <a:pt x="2704" y="252"/>
                  </a:lnTo>
                  <a:lnTo>
                    <a:pt x="2705" y="251"/>
                  </a:lnTo>
                  <a:lnTo>
                    <a:pt x="2705" y="251"/>
                  </a:lnTo>
                  <a:lnTo>
                    <a:pt x="2707" y="251"/>
                  </a:lnTo>
                  <a:lnTo>
                    <a:pt x="2709" y="249"/>
                  </a:lnTo>
                  <a:lnTo>
                    <a:pt x="2709" y="252"/>
                  </a:lnTo>
                  <a:lnTo>
                    <a:pt x="2707" y="255"/>
                  </a:lnTo>
                  <a:lnTo>
                    <a:pt x="2705" y="259"/>
                  </a:lnTo>
                  <a:lnTo>
                    <a:pt x="2705" y="260"/>
                  </a:lnTo>
                  <a:lnTo>
                    <a:pt x="2705" y="262"/>
                  </a:lnTo>
                  <a:lnTo>
                    <a:pt x="2705" y="264"/>
                  </a:lnTo>
                  <a:lnTo>
                    <a:pt x="2704" y="265"/>
                  </a:lnTo>
                  <a:lnTo>
                    <a:pt x="2705" y="265"/>
                  </a:lnTo>
                  <a:lnTo>
                    <a:pt x="2707" y="265"/>
                  </a:lnTo>
                  <a:lnTo>
                    <a:pt x="2709" y="267"/>
                  </a:lnTo>
                  <a:lnTo>
                    <a:pt x="2709" y="269"/>
                  </a:lnTo>
                  <a:lnTo>
                    <a:pt x="2710" y="270"/>
                  </a:lnTo>
                  <a:lnTo>
                    <a:pt x="2712" y="272"/>
                  </a:lnTo>
                  <a:lnTo>
                    <a:pt x="2722" y="272"/>
                  </a:lnTo>
                  <a:lnTo>
                    <a:pt x="2722" y="264"/>
                  </a:lnTo>
                  <a:lnTo>
                    <a:pt x="2723" y="264"/>
                  </a:lnTo>
                  <a:lnTo>
                    <a:pt x="2725" y="264"/>
                  </a:lnTo>
                  <a:lnTo>
                    <a:pt x="2735" y="264"/>
                  </a:lnTo>
                  <a:lnTo>
                    <a:pt x="2736" y="264"/>
                  </a:lnTo>
                  <a:lnTo>
                    <a:pt x="2738" y="264"/>
                  </a:lnTo>
                  <a:lnTo>
                    <a:pt x="2741" y="264"/>
                  </a:lnTo>
                  <a:lnTo>
                    <a:pt x="2743" y="264"/>
                  </a:lnTo>
                  <a:lnTo>
                    <a:pt x="2745" y="264"/>
                  </a:lnTo>
                  <a:lnTo>
                    <a:pt x="2746" y="262"/>
                  </a:lnTo>
                  <a:lnTo>
                    <a:pt x="2746" y="262"/>
                  </a:lnTo>
                  <a:lnTo>
                    <a:pt x="2748" y="260"/>
                  </a:lnTo>
                  <a:lnTo>
                    <a:pt x="2748" y="259"/>
                  </a:lnTo>
                  <a:lnTo>
                    <a:pt x="2748" y="259"/>
                  </a:lnTo>
                  <a:lnTo>
                    <a:pt x="2749" y="257"/>
                  </a:lnTo>
                  <a:lnTo>
                    <a:pt x="2751" y="257"/>
                  </a:lnTo>
                  <a:lnTo>
                    <a:pt x="2751" y="257"/>
                  </a:lnTo>
                  <a:lnTo>
                    <a:pt x="2753" y="257"/>
                  </a:lnTo>
                  <a:lnTo>
                    <a:pt x="2756" y="257"/>
                  </a:lnTo>
                  <a:lnTo>
                    <a:pt x="2759" y="259"/>
                  </a:lnTo>
                  <a:lnTo>
                    <a:pt x="2763" y="259"/>
                  </a:lnTo>
                  <a:lnTo>
                    <a:pt x="2764" y="259"/>
                  </a:lnTo>
                  <a:lnTo>
                    <a:pt x="2767" y="259"/>
                  </a:lnTo>
                  <a:lnTo>
                    <a:pt x="2769" y="259"/>
                  </a:lnTo>
                  <a:lnTo>
                    <a:pt x="2769" y="257"/>
                  </a:lnTo>
                  <a:lnTo>
                    <a:pt x="2771" y="255"/>
                  </a:lnTo>
                  <a:lnTo>
                    <a:pt x="2771" y="254"/>
                  </a:lnTo>
                  <a:lnTo>
                    <a:pt x="2772" y="252"/>
                  </a:lnTo>
                  <a:lnTo>
                    <a:pt x="2774" y="251"/>
                  </a:lnTo>
                  <a:lnTo>
                    <a:pt x="2776" y="249"/>
                  </a:lnTo>
                  <a:lnTo>
                    <a:pt x="2777" y="249"/>
                  </a:lnTo>
                  <a:lnTo>
                    <a:pt x="2779" y="249"/>
                  </a:lnTo>
                  <a:lnTo>
                    <a:pt x="2782" y="249"/>
                  </a:lnTo>
                  <a:lnTo>
                    <a:pt x="2784" y="251"/>
                  </a:lnTo>
                  <a:lnTo>
                    <a:pt x="2784" y="252"/>
                  </a:lnTo>
                  <a:lnTo>
                    <a:pt x="2784" y="255"/>
                  </a:lnTo>
                  <a:lnTo>
                    <a:pt x="2784" y="259"/>
                  </a:lnTo>
                  <a:lnTo>
                    <a:pt x="2784" y="260"/>
                  </a:lnTo>
                  <a:lnTo>
                    <a:pt x="2782" y="262"/>
                  </a:lnTo>
                  <a:lnTo>
                    <a:pt x="2782" y="264"/>
                  </a:lnTo>
                  <a:lnTo>
                    <a:pt x="2782" y="267"/>
                  </a:lnTo>
                  <a:lnTo>
                    <a:pt x="2785" y="269"/>
                  </a:lnTo>
                  <a:lnTo>
                    <a:pt x="2787" y="269"/>
                  </a:lnTo>
                  <a:lnTo>
                    <a:pt x="2789" y="267"/>
                  </a:lnTo>
                  <a:lnTo>
                    <a:pt x="2789" y="267"/>
                  </a:lnTo>
                  <a:lnTo>
                    <a:pt x="2790" y="264"/>
                  </a:lnTo>
                  <a:lnTo>
                    <a:pt x="2790" y="262"/>
                  </a:lnTo>
                  <a:lnTo>
                    <a:pt x="2792" y="260"/>
                  </a:lnTo>
                  <a:lnTo>
                    <a:pt x="2792" y="259"/>
                  </a:lnTo>
                  <a:lnTo>
                    <a:pt x="2794" y="257"/>
                  </a:lnTo>
                  <a:lnTo>
                    <a:pt x="2795" y="257"/>
                  </a:lnTo>
                  <a:lnTo>
                    <a:pt x="2797" y="257"/>
                  </a:lnTo>
                  <a:lnTo>
                    <a:pt x="2800" y="257"/>
                  </a:lnTo>
                  <a:lnTo>
                    <a:pt x="2802" y="257"/>
                  </a:lnTo>
                  <a:lnTo>
                    <a:pt x="2802" y="257"/>
                  </a:lnTo>
                  <a:lnTo>
                    <a:pt x="2805" y="255"/>
                  </a:lnTo>
                  <a:lnTo>
                    <a:pt x="2808" y="252"/>
                  </a:lnTo>
                  <a:lnTo>
                    <a:pt x="2808" y="251"/>
                  </a:lnTo>
                  <a:lnTo>
                    <a:pt x="2808" y="249"/>
                  </a:lnTo>
                  <a:lnTo>
                    <a:pt x="2810" y="247"/>
                  </a:lnTo>
                  <a:lnTo>
                    <a:pt x="2810" y="246"/>
                  </a:lnTo>
                  <a:lnTo>
                    <a:pt x="2810" y="244"/>
                  </a:lnTo>
                  <a:lnTo>
                    <a:pt x="2808" y="244"/>
                  </a:lnTo>
                  <a:lnTo>
                    <a:pt x="2807" y="242"/>
                  </a:lnTo>
                  <a:lnTo>
                    <a:pt x="2807" y="241"/>
                  </a:lnTo>
                  <a:lnTo>
                    <a:pt x="2803" y="241"/>
                  </a:lnTo>
                  <a:lnTo>
                    <a:pt x="2800" y="239"/>
                  </a:lnTo>
                  <a:lnTo>
                    <a:pt x="2797" y="239"/>
                  </a:lnTo>
                  <a:lnTo>
                    <a:pt x="2795" y="234"/>
                  </a:lnTo>
                  <a:lnTo>
                    <a:pt x="2794" y="233"/>
                  </a:lnTo>
                  <a:lnTo>
                    <a:pt x="2794" y="231"/>
                  </a:lnTo>
                  <a:lnTo>
                    <a:pt x="2792" y="231"/>
                  </a:lnTo>
                  <a:lnTo>
                    <a:pt x="2790" y="229"/>
                  </a:lnTo>
                  <a:lnTo>
                    <a:pt x="2789" y="229"/>
                  </a:lnTo>
                  <a:lnTo>
                    <a:pt x="2787" y="229"/>
                  </a:lnTo>
                  <a:lnTo>
                    <a:pt x="2785" y="229"/>
                  </a:lnTo>
                  <a:lnTo>
                    <a:pt x="2784" y="229"/>
                  </a:lnTo>
                  <a:lnTo>
                    <a:pt x="2782" y="229"/>
                  </a:lnTo>
                  <a:lnTo>
                    <a:pt x="2779" y="229"/>
                  </a:lnTo>
                  <a:lnTo>
                    <a:pt x="2779" y="228"/>
                  </a:lnTo>
                  <a:lnTo>
                    <a:pt x="2779" y="224"/>
                  </a:lnTo>
                  <a:lnTo>
                    <a:pt x="2779" y="223"/>
                  </a:lnTo>
                  <a:lnTo>
                    <a:pt x="2779" y="223"/>
                  </a:lnTo>
                  <a:lnTo>
                    <a:pt x="2777" y="221"/>
                  </a:lnTo>
                  <a:lnTo>
                    <a:pt x="2776" y="221"/>
                  </a:lnTo>
                  <a:lnTo>
                    <a:pt x="2776" y="219"/>
                  </a:lnTo>
                  <a:lnTo>
                    <a:pt x="2774" y="218"/>
                  </a:lnTo>
                  <a:lnTo>
                    <a:pt x="2772" y="218"/>
                  </a:lnTo>
                  <a:lnTo>
                    <a:pt x="2772" y="216"/>
                  </a:lnTo>
                  <a:lnTo>
                    <a:pt x="2771" y="215"/>
                  </a:lnTo>
                  <a:lnTo>
                    <a:pt x="2771" y="211"/>
                  </a:lnTo>
                  <a:lnTo>
                    <a:pt x="2772" y="210"/>
                  </a:lnTo>
                  <a:lnTo>
                    <a:pt x="2772" y="210"/>
                  </a:lnTo>
                  <a:lnTo>
                    <a:pt x="2774" y="208"/>
                  </a:lnTo>
                  <a:lnTo>
                    <a:pt x="2776" y="208"/>
                  </a:lnTo>
                  <a:lnTo>
                    <a:pt x="2777" y="206"/>
                  </a:lnTo>
                  <a:lnTo>
                    <a:pt x="2779" y="206"/>
                  </a:lnTo>
                  <a:lnTo>
                    <a:pt x="2782" y="208"/>
                  </a:lnTo>
                  <a:lnTo>
                    <a:pt x="2784" y="208"/>
                  </a:lnTo>
                  <a:lnTo>
                    <a:pt x="2785" y="208"/>
                  </a:lnTo>
                  <a:lnTo>
                    <a:pt x="2787" y="208"/>
                  </a:lnTo>
                  <a:lnTo>
                    <a:pt x="2787" y="208"/>
                  </a:lnTo>
                  <a:lnTo>
                    <a:pt x="2787" y="210"/>
                  </a:lnTo>
                  <a:lnTo>
                    <a:pt x="2787" y="211"/>
                  </a:lnTo>
                  <a:lnTo>
                    <a:pt x="2789" y="213"/>
                  </a:lnTo>
                  <a:lnTo>
                    <a:pt x="2790" y="213"/>
                  </a:lnTo>
                  <a:lnTo>
                    <a:pt x="2792" y="215"/>
                  </a:lnTo>
                  <a:lnTo>
                    <a:pt x="2794" y="215"/>
                  </a:lnTo>
                  <a:lnTo>
                    <a:pt x="2795" y="215"/>
                  </a:lnTo>
                  <a:lnTo>
                    <a:pt x="2795" y="216"/>
                  </a:lnTo>
                  <a:lnTo>
                    <a:pt x="2795" y="218"/>
                  </a:lnTo>
                  <a:lnTo>
                    <a:pt x="2797" y="218"/>
                  </a:lnTo>
                  <a:lnTo>
                    <a:pt x="2799" y="218"/>
                  </a:lnTo>
                  <a:lnTo>
                    <a:pt x="2805" y="223"/>
                  </a:lnTo>
                  <a:lnTo>
                    <a:pt x="2807" y="224"/>
                  </a:lnTo>
                  <a:lnTo>
                    <a:pt x="2808" y="226"/>
                  </a:lnTo>
                  <a:lnTo>
                    <a:pt x="2812" y="226"/>
                  </a:lnTo>
                  <a:lnTo>
                    <a:pt x="2828" y="226"/>
                  </a:lnTo>
                  <a:lnTo>
                    <a:pt x="2830" y="226"/>
                  </a:lnTo>
                  <a:lnTo>
                    <a:pt x="2831" y="228"/>
                  </a:lnTo>
                  <a:lnTo>
                    <a:pt x="2831" y="228"/>
                  </a:lnTo>
                  <a:lnTo>
                    <a:pt x="2831" y="229"/>
                  </a:lnTo>
                  <a:lnTo>
                    <a:pt x="2833" y="231"/>
                  </a:lnTo>
                  <a:lnTo>
                    <a:pt x="2835" y="231"/>
                  </a:lnTo>
                  <a:lnTo>
                    <a:pt x="2836" y="233"/>
                  </a:lnTo>
                  <a:lnTo>
                    <a:pt x="2851" y="233"/>
                  </a:lnTo>
                  <a:lnTo>
                    <a:pt x="2853" y="233"/>
                  </a:lnTo>
                  <a:lnTo>
                    <a:pt x="2854" y="234"/>
                  </a:lnTo>
                  <a:lnTo>
                    <a:pt x="2856" y="234"/>
                  </a:lnTo>
                  <a:lnTo>
                    <a:pt x="2859" y="236"/>
                  </a:lnTo>
                  <a:lnTo>
                    <a:pt x="2862" y="237"/>
                  </a:lnTo>
                  <a:lnTo>
                    <a:pt x="2864" y="237"/>
                  </a:lnTo>
                  <a:lnTo>
                    <a:pt x="2864" y="237"/>
                  </a:lnTo>
                  <a:lnTo>
                    <a:pt x="2866" y="239"/>
                  </a:lnTo>
                  <a:lnTo>
                    <a:pt x="2866" y="241"/>
                  </a:lnTo>
                  <a:lnTo>
                    <a:pt x="2866" y="242"/>
                  </a:lnTo>
                  <a:lnTo>
                    <a:pt x="2867" y="244"/>
                  </a:lnTo>
                  <a:lnTo>
                    <a:pt x="2869" y="244"/>
                  </a:lnTo>
                  <a:lnTo>
                    <a:pt x="2872" y="246"/>
                  </a:lnTo>
                  <a:lnTo>
                    <a:pt x="2876" y="246"/>
                  </a:lnTo>
                  <a:lnTo>
                    <a:pt x="2877" y="246"/>
                  </a:lnTo>
                  <a:lnTo>
                    <a:pt x="2879" y="246"/>
                  </a:lnTo>
                  <a:lnTo>
                    <a:pt x="2882" y="246"/>
                  </a:lnTo>
                  <a:lnTo>
                    <a:pt x="2885" y="246"/>
                  </a:lnTo>
                  <a:lnTo>
                    <a:pt x="2887" y="247"/>
                  </a:lnTo>
                  <a:lnTo>
                    <a:pt x="2889" y="249"/>
                  </a:lnTo>
                  <a:lnTo>
                    <a:pt x="2890" y="251"/>
                  </a:lnTo>
                  <a:lnTo>
                    <a:pt x="2890" y="252"/>
                  </a:lnTo>
                  <a:lnTo>
                    <a:pt x="2894" y="254"/>
                  </a:lnTo>
                  <a:lnTo>
                    <a:pt x="2897" y="254"/>
                  </a:lnTo>
                  <a:lnTo>
                    <a:pt x="2900" y="254"/>
                  </a:lnTo>
                  <a:lnTo>
                    <a:pt x="2903" y="254"/>
                  </a:lnTo>
                  <a:lnTo>
                    <a:pt x="2907" y="254"/>
                  </a:lnTo>
                  <a:lnTo>
                    <a:pt x="2907" y="257"/>
                  </a:lnTo>
                  <a:lnTo>
                    <a:pt x="2907" y="260"/>
                  </a:lnTo>
                  <a:lnTo>
                    <a:pt x="2908" y="264"/>
                  </a:lnTo>
                  <a:lnTo>
                    <a:pt x="2910" y="265"/>
                  </a:lnTo>
                  <a:lnTo>
                    <a:pt x="2913" y="267"/>
                  </a:lnTo>
                  <a:lnTo>
                    <a:pt x="2916" y="269"/>
                  </a:lnTo>
                  <a:lnTo>
                    <a:pt x="2920" y="269"/>
                  </a:lnTo>
                  <a:lnTo>
                    <a:pt x="2923" y="269"/>
                  </a:lnTo>
                  <a:lnTo>
                    <a:pt x="2926" y="269"/>
                  </a:lnTo>
                  <a:lnTo>
                    <a:pt x="2928" y="269"/>
                  </a:lnTo>
                  <a:lnTo>
                    <a:pt x="2930" y="269"/>
                  </a:lnTo>
                  <a:lnTo>
                    <a:pt x="2930" y="267"/>
                  </a:lnTo>
                  <a:lnTo>
                    <a:pt x="2930" y="267"/>
                  </a:lnTo>
                  <a:lnTo>
                    <a:pt x="2930" y="265"/>
                  </a:lnTo>
                  <a:lnTo>
                    <a:pt x="2931" y="264"/>
                  </a:lnTo>
                  <a:lnTo>
                    <a:pt x="2933" y="264"/>
                  </a:lnTo>
                  <a:lnTo>
                    <a:pt x="2933" y="262"/>
                  </a:lnTo>
                  <a:lnTo>
                    <a:pt x="2933" y="259"/>
                  </a:lnTo>
                  <a:lnTo>
                    <a:pt x="2933" y="257"/>
                  </a:lnTo>
                  <a:lnTo>
                    <a:pt x="2933" y="255"/>
                  </a:lnTo>
                  <a:lnTo>
                    <a:pt x="2933" y="255"/>
                  </a:lnTo>
                  <a:lnTo>
                    <a:pt x="2931" y="255"/>
                  </a:lnTo>
                  <a:lnTo>
                    <a:pt x="2930" y="254"/>
                  </a:lnTo>
                  <a:lnTo>
                    <a:pt x="2928" y="251"/>
                  </a:lnTo>
                  <a:lnTo>
                    <a:pt x="2925" y="249"/>
                  </a:lnTo>
                  <a:lnTo>
                    <a:pt x="2923" y="249"/>
                  </a:lnTo>
                  <a:lnTo>
                    <a:pt x="2921" y="247"/>
                  </a:lnTo>
                  <a:lnTo>
                    <a:pt x="2920" y="246"/>
                  </a:lnTo>
                  <a:lnTo>
                    <a:pt x="2920" y="244"/>
                  </a:lnTo>
                  <a:lnTo>
                    <a:pt x="2918" y="244"/>
                  </a:lnTo>
                  <a:lnTo>
                    <a:pt x="2916" y="244"/>
                  </a:lnTo>
                  <a:lnTo>
                    <a:pt x="2916" y="242"/>
                  </a:lnTo>
                  <a:lnTo>
                    <a:pt x="2915" y="241"/>
                  </a:lnTo>
                  <a:lnTo>
                    <a:pt x="2915" y="239"/>
                  </a:lnTo>
                  <a:lnTo>
                    <a:pt x="2915" y="237"/>
                  </a:lnTo>
                  <a:lnTo>
                    <a:pt x="2913" y="236"/>
                  </a:lnTo>
                  <a:lnTo>
                    <a:pt x="2912" y="234"/>
                  </a:lnTo>
                  <a:lnTo>
                    <a:pt x="2908" y="231"/>
                  </a:lnTo>
                  <a:lnTo>
                    <a:pt x="2907" y="231"/>
                  </a:lnTo>
                  <a:lnTo>
                    <a:pt x="2905" y="231"/>
                  </a:lnTo>
                  <a:lnTo>
                    <a:pt x="2903" y="231"/>
                  </a:lnTo>
                  <a:lnTo>
                    <a:pt x="2900" y="231"/>
                  </a:lnTo>
                  <a:lnTo>
                    <a:pt x="2898" y="228"/>
                  </a:lnTo>
                  <a:lnTo>
                    <a:pt x="2898" y="226"/>
                  </a:lnTo>
                  <a:lnTo>
                    <a:pt x="2898" y="223"/>
                  </a:lnTo>
                  <a:lnTo>
                    <a:pt x="2898" y="221"/>
                  </a:lnTo>
                  <a:lnTo>
                    <a:pt x="2900" y="221"/>
                  </a:lnTo>
                  <a:lnTo>
                    <a:pt x="2902" y="219"/>
                  </a:lnTo>
                  <a:lnTo>
                    <a:pt x="2903" y="219"/>
                  </a:lnTo>
                  <a:lnTo>
                    <a:pt x="2903" y="218"/>
                  </a:lnTo>
                  <a:lnTo>
                    <a:pt x="2905" y="218"/>
                  </a:lnTo>
                  <a:lnTo>
                    <a:pt x="2907" y="216"/>
                  </a:lnTo>
                  <a:lnTo>
                    <a:pt x="2907" y="215"/>
                  </a:lnTo>
                  <a:lnTo>
                    <a:pt x="2907" y="211"/>
                  </a:lnTo>
                  <a:lnTo>
                    <a:pt x="2907" y="208"/>
                  </a:lnTo>
                  <a:lnTo>
                    <a:pt x="2907" y="205"/>
                  </a:lnTo>
                  <a:lnTo>
                    <a:pt x="2905" y="203"/>
                  </a:lnTo>
                  <a:lnTo>
                    <a:pt x="2902" y="200"/>
                  </a:lnTo>
                  <a:lnTo>
                    <a:pt x="2900" y="200"/>
                  </a:lnTo>
                  <a:lnTo>
                    <a:pt x="2898" y="200"/>
                  </a:lnTo>
                  <a:lnTo>
                    <a:pt x="2898" y="200"/>
                  </a:lnTo>
                  <a:lnTo>
                    <a:pt x="2897" y="198"/>
                  </a:lnTo>
                  <a:lnTo>
                    <a:pt x="2897" y="197"/>
                  </a:lnTo>
                  <a:lnTo>
                    <a:pt x="2897" y="195"/>
                  </a:lnTo>
                  <a:lnTo>
                    <a:pt x="2897" y="193"/>
                  </a:lnTo>
                  <a:lnTo>
                    <a:pt x="2897" y="192"/>
                  </a:lnTo>
                  <a:lnTo>
                    <a:pt x="2898" y="190"/>
                  </a:lnTo>
                  <a:lnTo>
                    <a:pt x="2900" y="188"/>
                  </a:lnTo>
                  <a:lnTo>
                    <a:pt x="2902" y="188"/>
                  </a:lnTo>
                  <a:lnTo>
                    <a:pt x="2905" y="188"/>
                  </a:lnTo>
                  <a:lnTo>
                    <a:pt x="2908" y="188"/>
                  </a:lnTo>
                  <a:lnTo>
                    <a:pt x="2912" y="188"/>
                  </a:lnTo>
                  <a:lnTo>
                    <a:pt x="2915" y="187"/>
                  </a:lnTo>
                  <a:lnTo>
                    <a:pt x="2915" y="187"/>
                  </a:lnTo>
                  <a:lnTo>
                    <a:pt x="2916" y="185"/>
                  </a:lnTo>
                  <a:lnTo>
                    <a:pt x="2916" y="183"/>
                  </a:lnTo>
                  <a:lnTo>
                    <a:pt x="2916" y="180"/>
                  </a:lnTo>
                  <a:lnTo>
                    <a:pt x="2918" y="177"/>
                  </a:lnTo>
                  <a:lnTo>
                    <a:pt x="2920" y="175"/>
                  </a:lnTo>
                  <a:lnTo>
                    <a:pt x="2921" y="174"/>
                  </a:lnTo>
                  <a:lnTo>
                    <a:pt x="2923" y="170"/>
                  </a:lnTo>
                  <a:lnTo>
                    <a:pt x="2925" y="169"/>
                  </a:lnTo>
                  <a:lnTo>
                    <a:pt x="2925" y="167"/>
                  </a:lnTo>
                  <a:lnTo>
                    <a:pt x="2926" y="165"/>
                  </a:lnTo>
                  <a:lnTo>
                    <a:pt x="2928" y="164"/>
                  </a:lnTo>
                  <a:lnTo>
                    <a:pt x="2930" y="162"/>
                  </a:lnTo>
                  <a:lnTo>
                    <a:pt x="2930" y="159"/>
                  </a:lnTo>
                  <a:lnTo>
                    <a:pt x="2930" y="157"/>
                  </a:lnTo>
                  <a:lnTo>
                    <a:pt x="2930" y="152"/>
                  </a:lnTo>
                  <a:lnTo>
                    <a:pt x="2930" y="147"/>
                  </a:lnTo>
                  <a:lnTo>
                    <a:pt x="2931" y="147"/>
                  </a:lnTo>
                  <a:lnTo>
                    <a:pt x="2933" y="147"/>
                  </a:lnTo>
                  <a:lnTo>
                    <a:pt x="2936" y="147"/>
                  </a:lnTo>
                  <a:lnTo>
                    <a:pt x="2939" y="147"/>
                  </a:lnTo>
                  <a:lnTo>
                    <a:pt x="2943" y="147"/>
                  </a:lnTo>
                  <a:lnTo>
                    <a:pt x="2944" y="146"/>
                  </a:lnTo>
                  <a:lnTo>
                    <a:pt x="2944" y="146"/>
                  </a:lnTo>
                  <a:lnTo>
                    <a:pt x="2946" y="144"/>
                  </a:lnTo>
                  <a:lnTo>
                    <a:pt x="2948" y="143"/>
                  </a:lnTo>
                  <a:lnTo>
                    <a:pt x="2952" y="143"/>
                  </a:lnTo>
                  <a:lnTo>
                    <a:pt x="2956" y="141"/>
                  </a:lnTo>
                  <a:lnTo>
                    <a:pt x="2959" y="143"/>
                  </a:lnTo>
                  <a:lnTo>
                    <a:pt x="2961" y="143"/>
                  </a:lnTo>
                  <a:lnTo>
                    <a:pt x="2967" y="143"/>
                  </a:lnTo>
                  <a:lnTo>
                    <a:pt x="2970" y="143"/>
                  </a:lnTo>
                  <a:lnTo>
                    <a:pt x="2974" y="143"/>
                  </a:lnTo>
                  <a:lnTo>
                    <a:pt x="2977" y="143"/>
                  </a:lnTo>
                  <a:lnTo>
                    <a:pt x="2977" y="144"/>
                  </a:lnTo>
                  <a:lnTo>
                    <a:pt x="2979" y="146"/>
                  </a:lnTo>
                  <a:lnTo>
                    <a:pt x="2980" y="146"/>
                  </a:lnTo>
                  <a:lnTo>
                    <a:pt x="2984" y="147"/>
                  </a:lnTo>
                  <a:lnTo>
                    <a:pt x="2988" y="147"/>
                  </a:lnTo>
                  <a:lnTo>
                    <a:pt x="2987" y="167"/>
                  </a:lnTo>
                  <a:lnTo>
                    <a:pt x="2987" y="167"/>
                  </a:lnTo>
                  <a:lnTo>
                    <a:pt x="2987" y="165"/>
                  </a:lnTo>
                  <a:lnTo>
                    <a:pt x="2985" y="167"/>
                  </a:lnTo>
                  <a:lnTo>
                    <a:pt x="2984" y="167"/>
                  </a:lnTo>
                  <a:lnTo>
                    <a:pt x="2980" y="167"/>
                  </a:lnTo>
                  <a:lnTo>
                    <a:pt x="2977" y="167"/>
                  </a:lnTo>
                  <a:lnTo>
                    <a:pt x="2977" y="187"/>
                  </a:lnTo>
                  <a:lnTo>
                    <a:pt x="2979" y="188"/>
                  </a:lnTo>
                  <a:lnTo>
                    <a:pt x="2979" y="188"/>
                  </a:lnTo>
                  <a:lnTo>
                    <a:pt x="2980" y="190"/>
                  </a:lnTo>
                  <a:lnTo>
                    <a:pt x="2982" y="192"/>
                  </a:lnTo>
                  <a:lnTo>
                    <a:pt x="2982" y="195"/>
                  </a:lnTo>
                  <a:lnTo>
                    <a:pt x="2984" y="198"/>
                  </a:lnTo>
                  <a:lnTo>
                    <a:pt x="2985" y="201"/>
                  </a:lnTo>
                  <a:lnTo>
                    <a:pt x="2985" y="203"/>
                  </a:lnTo>
                  <a:lnTo>
                    <a:pt x="2987" y="206"/>
                  </a:lnTo>
                  <a:lnTo>
                    <a:pt x="2987" y="208"/>
                  </a:lnTo>
                  <a:lnTo>
                    <a:pt x="2987" y="211"/>
                  </a:lnTo>
                  <a:lnTo>
                    <a:pt x="2987" y="215"/>
                  </a:lnTo>
                  <a:lnTo>
                    <a:pt x="2987" y="218"/>
                  </a:lnTo>
                  <a:lnTo>
                    <a:pt x="2985" y="221"/>
                  </a:lnTo>
                  <a:lnTo>
                    <a:pt x="2985" y="223"/>
                  </a:lnTo>
                  <a:lnTo>
                    <a:pt x="2985" y="226"/>
                  </a:lnTo>
                  <a:lnTo>
                    <a:pt x="2985" y="229"/>
                  </a:lnTo>
                  <a:lnTo>
                    <a:pt x="2985" y="233"/>
                  </a:lnTo>
                  <a:lnTo>
                    <a:pt x="2985" y="236"/>
                  </a:lnTo>
                  <a:lnTo>
                    <a:pt x="2985" y="239"/>
                  </a:lnTo>
                  <a:lnTo>
                    <a:pt x="2984" y="242"/>
                  </a:lnTo>
                  <a:lnTo>
                    <a:pt x="2984" y="244"/>
                  </a:lnTo>
                  <a:lnTo>
                    <a:pt x="2984" y="247"/>
                  </a:lnTo>
                  <a:lnTo>
                    <a:pt x="2984" y="249"/>
                  </a:lnTo>
                  <a:lnTo>
                    <a:pt x="2984" y="252"/>
                  </a:lnTo>
                  <a:lnTo>
                    <a:pt x="2985" y="254"/>
                  </a:lnTo>
                  <a:lnTo>
                    <a:pt x="2985" y="255"/>
                  </a:lnTo>
                  <a:lnTo>
                    <a:pt x="2988" y="255"/>
                  </a:lnTo>
                  <a:lnTo>
                    <a:pt x="2990" y="257"/>
                  </a:lnTo>
                  <a:lnTo>
                    <a:pt x="2992" y="257"/>
                  </a:lnTo>
                  <a:lnTo>
                    <a:pt x="2993" y="257"/>
                  </a:lnTo>
                  <a:lnTo>
                    <a:pt x="2997" y="257"/>
                  </a:lnTo>
                  <a:lnTo>
                    <a:pt x="3000" y="257"/>
                  </a:lnTo>
                  <a:lnTo>
                    <a:pt x="3000" y="259"/>
                  </a:lnTo>
                  <a:lnTo>
                    <a:pt x="3002" y="260"/>
                  </a:lnTo>
                  <a:lnTo>
                    <a:pt x="3000" y="262"/>
                  </a:lnTo>
                  <a:lnTo>
                    <a:pt x="3000" y="262"/>
                  </a:lnTo>
                  <a:lnTo>
                    <a:pt x="3000" y="264"/>
                  </a:lnTo>
                  <a:lnTo>
                    <a:pt x="2998" y="267"/>
                  </a:lnTo>
                  <a:lnTo>
                    <a:pt x="2998" y="270"/>
                  </a:lnTo>
                  <a:lnTo>
                    <a:pt x="2997" y="273"/>
                  </a:lnTo>
                  <a:lnTo>
                    <a:pt x="2995" y="277"/>
                  </a:lnTo>
                  <a:lnTo>
                    <a:pt x="2995" y="280"/>
                  </a:lnTo>
                  <a:lnTo>
                    <a:pt x="2995" y="282"/>
                  </a:lnTo>
                  <a:lnTo>
                    <a:pt x="2995" y="283"/>
                  </a:lnTo>
                  <a:lnTo>
                    <a:pt x="2993" y="283"/>
                  </a:lnTo>
                  <a:lnTo>
                    <a:pt x="2993" y="283"/>
                  </a:lnTo>
                  <a:lnTo>
                    <a:pt x="2992" y="283"/>
                  </a:lnTo>
                  <a:lnTo>
                    <a:pt x="2990" y="285"/>
                  </a:lnTo>
                  <a:lnTo>
                    <a:pt x="2988" y="285"/>
                  </a:lnTo>
                  <a:lnTo>
                    <a:pt x="2988" y="287"/>
                  </a:lnTo>
                  <a:lnTo>
                    <a:pt x="2987" y="288"/>
                  </a:lnTo>
                  <a:lnTo>
                    <a:pt x="2985" y="291"/>
                  </a:lnTo>
                  <a:lnTo>
                    <a:pt x="2982" y="295"/>
                  </a:lnTo>
                  <a:lnTo>
                    <a:pt x="2980" y="295"/>
                  </a:lnTo>
                  <a:lnTo>
                    <a:pt x="2979" y="296"/>
                  </a:lnTo>
                  <a:lnTo>
                    <a:pt x="2977" y="300"/>
                  </a:lnTo>
                  <a:lnTo>
                    <a:pt x="2975" y="303"/>
                  </a:lnTo>
                  <a:lnTo>
                    <a:pt x="2974" y="303"/>
                  </a:lnTo>
                  <a:lnTo>
                    <a:pt x="2972" y="305"/>
                  </a:lnTo>
                  <a:lnTo>
                    <a:pt x="2970" y="306"/>
                  </a:lnTo>
                  <a:lnTo>
                    <a:pt x="2969" y="306"/>
                  </a:lnTo>
                  <a:lnTo>
                    <a:pt x="2969" y="308"/>
                  </a:lnTo>
                  <a:lnTo>
                    <a:pt x="2967" y="309"/>
                  </a:lnTo>
                  <a:lnTo>
                    <a:pt x="2966" y="309"/>
                  </a:lnTo>
                  <a:lnTo>
                    <a:pt x="2964" y="309"/>
                  </a:lnTo>
                  <a:lnTo>
                    <a:pt x="2961" y="309"/>
                  </a:lnTo>
                  <a:lnTo>
                    <a:pt x="2957" y="309"/>
                  </a:lnTo>
                  <a:lnTo>
                    <a:pt x="2954" y="309"/>
                  </a:lnTo>
                  <a:lnTo>
                    <a:pt x="2952" y="308"/>
                  </a:lnTo>
                  <a:lnTo>
                    <a:pt x="2951" y="308"/>
                  </a:lnTo>
                  <a:lnTo>
                    <a:pt x="2948" y="308"/>
                  </a:lnTo>
                  <a:lnTo>
                    <a:pt x="2946" y="308"/>
                  </a:lnTo>
                  <a:lnTo>
                    <a:pt x="2943" y="308"/>
                  </a:lnTo>
                  <a:lnTo>
                    <a:pt x="2941" y="308"/>
                  </a:lnTo>
                  <a:lnTo>
                    <a:pt x="2939" y="309"/>
                  </a:lnTo>
                  <a:lnTo>
                    <a:pt x="2939" y="311"/>
                  </a:lnTo>
                  <a:lnTo>
                    <a:pt x="2936" y="314"/>
                  </a:lnTo>
                  <a:lnTo>
                    <a:pt x="2939" y="316"/>
                  </a:lnTo>
                  <a:lnTo>
                    <a:pt x="2959" y="316"/>
                  </a:lnTo>
                  <a:lnTo>
                    <a:pt x="2959" y="316"/>
                  </a:lnTo>
                  <a:lnTo>
                    <a:pt x="2961" y="318"/>
                  </a:lnTo>
                  <a:lnTo>
                    <a:pt x="2962" y="318"/>
                  </a:lnTo>
                  <a:lnTo>
                    <a:pt x="2964" y="318"/>
                  </a:lnTo>
                  <a:lnTo>
                    <a:pt x="2966" y="319"/>
                  </a:lnTo>
                  <a:lnTo>
                    <a:pt x="2966" y="319"/>
                  </a:lnTo>
                  <a:lnTo>
                    <a:pt x="2967" y="321"/>
                  </a:lnTo>
                  <a:lnTo>
                    <a:pt x="2970" y="321"/>
                  </a:lnTo>
                  <a:lnTo>
                    <a:pt x="2974" y="321"/>
                  </a:lnTo>
                  <a:lnTo>
                    <a:pt x="2975" y="321"/>
                  </a:lnTo>
                  <a:lnTo>
                    <a:pt x="2977" y="321"/>
                  </a:lnTo>
                  <a:lnTo>
                    <a:pt x="2979" y="319"/>
                  </a:lnTo>
                  <a:lnTo>
                    <a:pt x="2980" y="318"/>
                  </a:lnTo>
                  <a:lnTo>
                    <a:pt x="2980" y="318"/>
                  </a:lnTo>
                  <a:lnTo>
                    <a:pt x="2980" y="316"/>
                  </a:lnTo>
                  <a:lnTo>
                    <a:pt x="2980" y="314"/>
                  </a:lnTo>
                  <a:lnTo>
                    <a:pt x="2982" y="313"/>
                  </a:lnTo>
                  <a:lnTo>
                    <a:pt x="2984" y="313"/>
                  </a:lnTo>
                  <a:lnTo>
                    <a:pt x="2985" y="311"/>
                  </a:lnTo>
                  <a:lnTo>
                    <a:pt x="2988" y="309"/>
                  </a:lnTo>
                  <a:lnTo>
                    <a:pt x="2992" y="306"/>
                  </a:lnTo>
                  <a:lnTo>
                    <a:pt x="2995" y="305"/>
                  </a:lnTo>
                  <a:lnTo>
                    <a:pt x="2998" y="305"/>
                  </a:lnTo>
                  <a:lnTo>
                    <a:pt x="3002" y="305"/>
                  </a:lnTo>
                  <a:lnTo>
                    <a:pt x="3002" y="303"/>
                  </a:lnTo>
                  <a:lnTo>
                    <a:pt x="3002" y="300"/>
                  </a:lnTo>
                  <a:lnTo>
                    <a:pt x="3002" y="298"/>
                  </a:lnTo>
                  <a:lnTo>
                    <a:pt x="3003" y="296"/>
                  </a:lnTo>
                  <a:lnTo>
                    <a:pt x="3003" y="296"/>
                  </a:lnTo>
                  <a:lnTo>
                    <a:pt x="3005" y="295"/>
                  </a:lnTo>
                  <a:lnTo>
                    <a:pt x="3006" y="293"/>
                  </a:lnTo>
                  <a:lnTo>
                    <a:pt x="3008" y="291"/>
                  </a:lnTo>
                  <a:lnTo>
                    <a:pt x="3010" y="291"/>
                  </a:lnTo>
                  <a:lnTo>
                    <a:pt x="3011" y="290"/>
                  </a:lnTo>
                  <a:lnTo>
                    <a:pt x="3013" y="288"/>
                  </a:lnTo>
                  <a:lnTo>
                    <a:pt x="3015" y="287"/>
                  </a:lnTo>
                  <a:lnTo>
                    <a:pt x="3016" y="283"/>
                  </a:lnTo>
                  <a:lnTo>
                    <a:pt x="3016" y="280"/>
                  </a:lnTo>
                  <a:lnTo>
                    <a:pt x="3018" y="275"/>
                  </a:lnTo>
                  <a:lnTo>
                    <a:pt x="3016" y="273"/>
                  </a:lnTo>
                  <a:lnTo>
                    <a:pt x="3016" y="270"/>
                  </a:lnTo>
                  <a:lnTo>
                    <a:pt x="3015" y="267"/>
                  </a:lnTo>
                  <a:lnTo>
                    <a:pt x="3015" y="265"/>
                  </a:lnTo>
                  <a:lnTo>
                    <a:pt x="3015" y="264"/>
                  </a:lnTo>
                  <a:lnTo>
                    <a:pt x="3015" y="264"/>
                  </a:lnTo>
                  <a:lnTo>
                    <a:pt x="3013" y="262"/>
                  </a:lnTo>
                  <a:lnTo>
                    <a:pt x="3015" y="260"/>
                  </a:lnTo>
                  <a:lnTo>
                    <a:pt x="3015" y="259"/>
                  </a:lnTo>
                  <a:lnTo>
                    <a:pt x="3016" y="259"/>
                  </a:lnTo>
                  <a:lnTo>
                    <a:pt x="3020" y="257"/>
                  </a:lnTo>
                  <a:lnTo>
                    <a:pt x="3021" y="255"/>
                  </a:lnTo>
                  <a:lnTo>
                    <a:pt x="3023" y="255"/>
                  </a:lnTo>
                  <a:lnTo>
                    <a:pt x="3026" y="255"/>
                  </a:lnTo>
                  <a:lnTo>
                    <a:pt x="3031" y="254"/>
                  </a:lnTo>
                  <a:lnTo>
                    <a:pt x="3036" y="254"/>
                  </a:lnTo>
                  <a:lnTo>
                    <a:pt x="3039" y="254"/>
                  </a:lnTo>
                  <a:lnTo>
                    <a:pt x="3042" y="255"/>
                  </a:lnTo>
                  <a:lnTo>
                    <a:pt x="3046" y="255"/>
                  </a:lnTo>
                  <a:lnTo>
                    <a:pt x="3047" y="255"/>
                  </a:lnTo>
                  <a:lnTo>
                    <a:pt x="3049" y="257"/>
                  </a:lnTo>
                  <a:lnTo>
                    <a:pt x="3051" y="259"/>
                  </a:lnTo>
                  <a:lnTo>
                    <a:pt x="3051" y="260"/>
                  </a:lnTo>
                  <a:lnTo>
                    <a:pt x="3051" y="264"/>
                  </a:lnTo>
                  <a:lnTo>
                    <a:pt x="3052" y="264"/>
                  </a:lnTo>
                  <a:lnTo>
                    <a:pt x="3054" y="264"/>
                  </a:lnTo>
                  <a:lnTo>
                    <a:pt x="3054" y="264"/>
                  </a:lnTo>
                  <a:lnTo>
                    <a:pt x="3057" y="267"/>
                  </a:lnTo>
                  <a:lnTo>
                    <a:pt x="3059" y="269"/>
                  </a:lnTo>
                  <a:lnTo>
                    <a:pt x="3059" y="270"/>
                  </a:lnTo>
                  <a:lnTo>
                    <a:pt x="3059" y="272"/>
                  </a:lnTo>
                  <a:lnTo>
                    <a:pt x="3059" y="273"/>
                  </a:lnTo>
                  <a:lnTo>
                    <a:pt x="3059" y="278"/>
                  </a:lnTo>
                  <a:lnTo>
                    <a:pt x="3059" y="282"/>
                  </a:lnTo>
                  <a:lnTo>
                    <a:pt x="3059" y="283"/>
                  </a:lnTo>
                  <a:lnTo>
                    <a:pt x="3059" y="285"/>
                  </a:lnTo>
                  <a:lnTo>
                    <a:pt x="3060" y="287"/>
                  </a:lnTo>
                  <a:lnTo>
                    <a:pt x="3062" y="287"/>
                  </a:lnTo>
                  <a:lnTo>
                    <a:pt x="3064" y="287"/>
                  </a:lnTo>
                  <a:lnTo>
                    <a:pt x="3065" y="288"/>
                  </a:lnTo>
                  <a:lnTo>
                    <a:pt x="3067" y="290"/>
                  </a:lnTo>
                  <a:lnTo>
                    <a:pt x="3067" y="290"/>
                  </a:lnTo>
                  <a:lnTo>
                    <a:pt x="3069" y="291"/>
                  </a:lnTo>
                  <a:lnTo>
                    <a:pt x="3069" y="291"/>
                  </a:lnTo>
                  <a:lnTo>
                    <a:pt x="3072" y="291"/>
                  </a:lnTo>
                  <a:lnTo>
                    <a:pt x="3075" y="291"/>
                  </a:lnTo>
                  <a:lnTo>
                    <a:pt x="3078" y="291"/>
                  </a:lnTo>
                  <a:lnTo>
                    <a:pt x="3080" y="290"/>
                  </a:lnTo>
                  <a:lnTo>
                    <a:pt x="3082" y="290"/>
                  </a:lnTo>
                  <a:lnTo>
                    <a:pt x="3085" y="287"/>
                  </a:lnTo>
                  <a:lnTo>
                    <a:pt x="3083" y="287"/>
                  </a:lnTo>
                  <a:lnTo>
                    <a:pt x="3082" y="285"/>
                  </a:lnTo>
                  <a:lnTo>
                    <a:pt x="3078" y="285"/>
                  </a:lnTo>
                  <a:lnTo>
                    <a:pt x="3075" y="285"/>
                  </a:lnTo>
                  <a:lnTo>
                    <a:pt x="3072" y="285"/>
                  </a:lnTo>
                  <a:lnTo>
                    <a:pt x="3070" y="283"/>
                  </a:lnTo>
                  <a:lnTo>
                    <a:pt x="3070" y="283"/>
                  </a:lnTo>
                  <a:lnTo>
                    <a:pt x="3069" y="282"/>
                  </a:lnTo>
                  <a:lnTo>
                    <a:pt x="3067" y="280"/>
                  </a:lnTo>
                  <a:lnTo>
                    <a:pt x="3065" y="280"/>
                  </a:lnTo>
                  <a:lnTo>
                    <a:pt x="3064" y="280"/>
                  </a:lnTo>
                  <a:lnTo>
                    <a:pt x="3062" y="278"/>
                  </a:lnTo>
                  <a:lnTo>
                    <a:pt x="3062" y="278"/>
                  </a:lnTo>
                  <a:lnTo>
                    <a:pt x="3062" y="277"/>
                  </a:lnTo>
                  <a:lnTo>
                    <a:pt x="3062" y="277"/>
                  </a:lnTo>
                  <a:lnTo>
                    <a:pt x="3064" y="275"/>
                  </a:lnTo>
                  <a:lnTo>
                    <a:pt x="3065" y="275"/>
                  </a:lnTo>
                  <a:lnTo>
                    <a:pt x="3065" y="273"/>
                  </a:lnTo>
                  <a:lnTo>
                    <a:pt x="3067" y="272"/>
                  </a:lnTo>
                  <a:lnTo>
                    <a:pt x="3069" y="269"/>
                  </a:lnTo>
                  <a:lnTo>
                    <a:pt x="3069" y="265"/>
                  </a:lnTo>
                  <a:lnTo>
                    <a:pt x="3069" y="264"/>
                  </a:lnTo>
                  <a:lnTo>
                    <a:pt x="3069" y="264"/>
                  </a:lnTo>
                  <a:lnTo>
                    <a:pt x="3067" y="262"/>
                  </a:lnTo>
                  <a:lnTo>
                    <a:pt x="3065" y="260"/>
                  </a:lnTo>
                  <a:lnTo>
                    <a:pt x="3064" y="260"/>
                  </a:lnTo>
                  <a:lnTo>
                    <a:pt x="3060" y="257"/>
                  </a:lnTo>
                  <a:lnTo>
                    <a:pt x="3059" y="254"/>
                  </a:lnTo>
                  <a:lnTo>
                    <a:pt x="3057" y="251"/>
                  </a:lnTo>
                  <a:lnTo>
                    <a:pt x="3056" y="247"/>
                  </a:lnTo>
                  <a:lnTo>
                    <a:pt x="3054" y="247"/>
                  </a:lnTo>
                  <a:lnTo>
                    <a:pt x="3052" y="246"/>
                  </a:lnTo>
                  <a:lnTo>
                    <a:pt x="3051" y="246"/>
                  </a:lnTo>
                  <a:lnTo>
                    <a:pt x="3049" y="244"/>
                  </a:lnTo>
                  <a:lnTo>
                    <a:pt x="3046" y="242"/>
                  </a:lnTo>
                  <a:lnTo>
                    <a:pt x="3042" y="241"/>
                  </a:lnTo>
                  <a:lnTo>
                    <a:pt x="3042" y="239"/>
                  </a:lnTo>
                  <a:lnTo>
                    <a:pt x="3041" y="239"/>
                  </a:lnTo>
                  <a:lnTo>
                    <a:pt x="3041" y="237"/>
                  </a:lnTo>
                  <a:lnTo>
                    <a:pt x="3038" y="237"/>
                  </a:lnTo>
                  <a:lnTo>
                    <a:pt x="3036" y="237"/>
                  </a:lnTo>
                  <a:lnTo>
                    <a:pt x="3034" y="237"/>
                  </a:lnTo>
                  <a:lnTo>
                    <a:pt x="3033" y="239"/>
                  </a:lnTo>
                  <a:lnTo>
                    <a:pt x="3033" y="241"/>
                  </a:lnTo>
                  <a:lnTo>
                    <a:pt x="3031" y="241"/>
                  </a:lnTo>
                  <a:lnTo>
                    <a:pt x="3029" y="242"/>
                  </a:lnTo>
                  <a:lnTo>
                    <a:pt x="3028" y="244"/>
                  </a:lnTo>
                  <a:lnTo>
                    <a:pt x="3026" y="246"/>
                  </a:lnTo>
                  <a:lnTo>
                    <a:pt x="3011" y="246"/>
                  </a:lnTo>
                  <a:lnTo>
                    <a:pt x="3010" y="246"/>
                  </a:lnTo>
                  <a:lnTo>
                    <a:pt x="3008" y="244"/>
                  </a:lnTo>
                  <a:lnTo>
                    <a:pt x="3006" y="241"/>
                  </a:lnTo>
                  <a:lnTo>
                    <a:pt x="3005" y="237"/>
                  </a:lnTo>
                  <a:lnTo>
                    <a:pt x="3005" y="236"/>
                  </a:lnTo>
                  <a:lnTo>
                    <a:pt x="3005" y="234"/>
                  </a:lnTo>
                  <a:lnTo>
                    <a:pt x="3005" y="234"/>
                  </a:lnTo>
                  <a:lnTo>
                    <a:pt x="3005" y="233"/>
                  </a:lnTo>
                  <a:lnTo>
                    <a:pt x="3006" y="231"/>
                  </a:lnTo>
                  <a:lnTo>
                    <a:pt x="3005" y="229"/>
                  </a:lnTo>
                  <a:lnTo>
                    <a:pt x="3005" y="228"/>
                  </a:lnTo>
                  <a:lnTo>
                    <a:pt x="3005" y="224"/>
                  </a:lnTo>
                  <a:lnTo>
                    <a:pt x="3003" y="223"/>
                  </a:lnTo>
                  <a:lnTo>
                    <a:pt x="3003" y="221"/>
                  </a:lnTo>
                  <a:lnTo>
                    <a:pt x="3003" y="219"/>
                  </a:lnTo>
                  <a:lnTo>
                    <a:pt x="3003" y="218"/>
                  </a:lnTo>
                  <a:lnTo>
                    <a:pt x="3005" y="216"/>
                  </a:lnTo>
                  <a:lnTo>
                    <a:pt x="3006" y="215"/>
                  </a:lnTo>
                  <a:lnTo>
                    <a:pt x="3008" y="213"/>
                  </a:lnTo>
                  <a:lnTo>
                    <a:pt x="3008" y="211"/>
                  </a:lnTo>
                  <a:lnTo>
                    <a:pt x="3008" y="210"/>
                  </a:lnTo>
                  <a:lnTo>
                    <a:pt x="3008" y="208"/>
                  </a:lnTo>
                  <a:lnTo>
                    <a:pt x="3008" y="205"/>
                  </a:lnTo>
                  <a:lnTo>
                    <a:pt x="3006" y="203"/>
                  </a:lnTo>
                  <a:lnTo>
                    <a:pt x="3008" y="201"/>
                  </a:lnTo>
                  <a:lnTo>
                    <a:pt x="3006" y="200"/>
                  </a:lnTo>
                  <a:lnTo>
                    <a:pt x="3006" y="197"/>
                  </a:lnTo>
                  <a:lnTo>
                    <a:pt x="3003" y="195"/>
                  </a:lnTo>
                  <a:lnTo>
                    <a:pt x="3002" y="193"/>
                  </a:lnTo>
                  <a:lnTo>
                    <a:pt x="2998" y="192"/>
                  </a:lnTo>
                  <a:lnTo>
                    <a:pt x="2997" y="188"/>
                  </a:lnTo>
                  <a:lnTo>
                    <a:pt x="2995" y="185"/>
                  </a:lnTo>
                  <a:lnTo>
                    <a:pt x="2995" y="183"/>
                  </a:lnTo>
                  <a:lnTo>
                    <a:pt x="2995" y="180"/>
                  </a:lnTo>
                  <a:lnTo>
                    <a:pt x="2997" y="179"/>
                  </a:lnTo>
                  <a:lnTo>
                    <a:pt x="2998" y="177"/>
                  </a:lnTo>
                  <a:lnTo>
                    <a:pt x="3000" y="175"/>
                  </a:lnTo>
                  <a:lnTo>
                    <a:pt x="3002" y="175"/>
                  </a:lnTo>
                  <a:lnTo>
                    <a:pt x="3005" y="174"/>
                  </a:lnTo>
                  <a:lnTo>
                    <a:pt x="3005" y="174"/>
                  </a:lnTo>
                  <a:lnTo>
                    <a:pt x="3005" y="172"/>
                  </a:lnTo>
                  <a:lnTo>
                    <a:pt x="3006" y="170"/>
                  </a:lnTo>
                  <a:lnTo>
                    <a:pt x="3006" y="169"/>
                  </a:lnTo>
                  <a:lnTo>
                    <a:pt x="3006" y="165"/>
                  </a:lnTo>
                  <a:lnTo>
                    <a:pt x="3006" y="165"/>
                  </a:lnTo>
                  <a:lnTo>
                    <a:pt x="3008" y="165"/>
                  </a:lnTo>
                  <a:lnTo>
                    <a:pt x="3011" y="165"/>
                  </a:lnTo>
                  <a:lnTo>
                    <a:pt x="3013" y="165"/>
                  </a:lnTo>
                  <a:lnTo>
                    <a:pt x="3016" y="165"/>
                  </a:lnTo>
                  <a:lnTo>
                    <a:pt x="3020" y="165"/>
                  </a:lnTo>
                  <a:lnTo>
                    <a:pt x="3020" y="162"/>
                  </a:lnTo>
                  <a:lnTo>
                    <a:pt x="3020" y="161"/>
                  </a:lnTo>
                  <a:lnTo>
                    <a:pt x="3020" y="159"/>
                  </a:lnTo>
                  <a:lnTo>
                    <a:pt x="3020" y="154"/>
                  </a:lnTo>
                  <a:lnTo>
                    <a:pt x="3020" y="149"/>
                  </a:lnTo>
                  <a:lnTo>
                    <a:pt x="3020" y="147"/>
                  </a:lnTo>
                  <a:lnTo>
                    <a:pt x="3020" y="146"/>
                  </a:lnTo>
                  <a:lnTo>
                    <a:pt x="3020" y="144"/>
                  </a:lnTo>
                  <a:lnTo>
                    <a:pt x="3020" y="141"/>
                  </a:lnTo>
                  <a:lnTo>
                    <a:pt x="3021" y="141"/>
                  </a:lnTo>
                  <a:lnTo>
                    <a:pt x="3023" y="141"/>
                  </a:lnTo>
                  <a:lnTo>
                    <a:pt x="3024" y="141"/>
                  </a:lnTo>
                  <a:lnTo>
                    <a:pt x="3026" y="141"/>
                  </a:lnTo>
                  <a:lnTo>
                    <a:pt x="3028" y="143"/>
                  </a:lnTo>
                  <a:lnTo>
                    <a:pt x="3028" y="146"/>
                  </a:lnTo>
                  <a:lnTo>
                    <a:pt x="3028" y="147"/>
                  </a:lnTo>
                  <a:lnTo>
                    <a:pt x="3028" y="149"/>
                  </a:lnTo>
                  <a:lnTo>
                    <a:pt x="3029" y="151"/>
                  </a:lnTo>
                  <a:lnTo>
                    <a:pt x="3031" y="151"/>
                  </a:lnTo>
                  <a:lnTo>
                    <a:pt x="3031" y="151"/>
                  </a:lnTo>
                  <a:lnTo>
                    <a:pt x="3033" y="154"/>
                  </a:lnTo>
                  <a:lnTo>
                    <a:pt x="3033" y="161"/>
                  </a:lnTo>
                  <a:lnTo>
                    <a:pt x="3031" y="162"/>
                  </a:lnTo>
                  <a:lnTo>
                    <a:pt x="3031" y="162"/>
                  </a:lnTo>
                  <a:lnTo>
                    <a:pt x="3029" y="164"/>
                  </a:lnTo>
                  <a:lnTo>
                    <a:pt x="3029" y="167"/>
                  </a:lnTo>
                  <a:lnTo>
                    <a:pt x="3029" y="170"/>
                  </a:lnTo>
                  <a:lnTo>
                    <a:pt x="3029" y="177"/>
                  </a:lnTo>
                  <a:lnTo>
                    <a:pt x="3029" y="179"/>
                  </a:lnTo>
                  <a:lnTo>
                    <a:pt x="3029" y="180"/>
                  </a:lnTo>
                  <a:lnTo>
                    <a:pt x="3029" y="180"/>
                  </a:lnTo>
                  <a:lnTo>
                    <a:pt x="3031" y="182"/>
                  </a:lnTo>
                  <a:lnTo>
                    <a:pt x="3031" y="182"/>
                  </a:lnTo>
                  <a:lnTo>
                    <a:pt x="3033" y="185"/>
                  </a:lnTo>
                  <a:lnTo>
                    <a:pt x="3034" y="185"/>
                  </a:lnTo>
                  <a:lnTo>
                    <a:pt x="3038" y="187"/>
                  </a:lnTo>
                  <a:lnTo>
                    <a:pt x="3041" y="188"/>
                  </a:lnTo>
                  <a:lnTo>
                    <a:pt x="3044" y="188"/>
                  </a:lnTo>
                  <a:lnTo>
                    <a:pt x="3047" y="188"/>
                  </a:lnTo>
                  <a:lnTo>
                    <a:pt x="3051" y="188"/>
                  </a:lnTo>
                  <a:lnTo>
                    <a:pt x="3054" y="188"/>
                  </a:lnTo>
                  <a:lnTo>
                    <a:pt x="3056" y="190"/>
                  </a:lnTo>
                  <a:lnTo>
                    <a:pt x="3056" y="190"/>
                  </a:lnTo>
                  <a:lnTo>
                    <a:pt x="3057" y="192"/>
                  </a:lnTo>
                  <a:lnTo>
                    <a:pt x="3059" y="192"/>
                  </a:lnTo>
                  <a:lnTo>
                    <a:pt x="3060" y="192"/>
                  </a:lnTo>
                  <a:lnTo>
                    <a:pt x="3062" y="192"/>
                  </a:lnTo>
                  <a:lnTo>
                    <a:pt x="3064" y="192"/>
                  </a:lnTo>
                  <a:lnTo>
                    <a:pt x="3064" y="192"/>
                  </a:lnTo>
                  <a:lnTo>
                    <a:pt x="3065" y="193"/>
                  </a:lnTo>
                  <a:lnTo>
                    <a:pt x="3067" y="193"/>
                  </a:lnTo>
                  <a:lnTo>
                    <a:pt x="3069" y="193"/>
                  </a:lnTo>
                  <a:lnTo>
                    <a:pt x="3072" y="195"/>
                  </a:lnTo>
                  <a:lnTo>
                    <a:pt x="3074" y="195"/>
                  </a:lnTo>
                  <a:lnTo>
                    <a:pt x="3075" y="197"/>
                  </a:lnTo>
                  <a:lnTo>
                    <a:pt x="3075" y="200"/>
                  </a:lnTo>
                  <a:lnTo>
                    <a:pt x="3077" y="198"/>
                  </a:lnTo>
                  <a:lnTo>
                    <a:pt x="3077" y="197"/>
                  </a:lnTo>
                  <a:lnTo>
                    <a:pt x="3077" y="197"/>
                  </a:lnTo>
                  <a:lnTo>
                    <a:pt x="3077" y="195"/>
                  </a:lnTo>
                  <a:lnTo>
                    <a:pt x="3075" y="193"/>
                  </a:lnTo>
                  <a:lnTo>
                    <a:pt x="3074" y="192"/>
                  </a:lnTo>
                  <a:lnTo>
                    <a:pt x="3072" y="192"/>
                  </a:lnTo>
                  <a:lnTo>
                    <a:pt x="3070" y="192"/>
                  </a:lnTo>
                  <a:lnTo>
                    <a:pt x="3069" y="190"/>
                  </a:lnTo>
                  <a:lnTo>
                    <a:pt x="3069" y="190"/>
                  </a:lnTo>
                  <a:lnTo>
                    <a:pt x="3069" y="188"/>
                  </a:lnTo>
                  <a:lnTo>
                    <a:pt x="3067" y="187"/>
                  </a:lnTo>
                  <a:lnTo>
                    <a:pt x="3062" y="185"/>
                  </a:lnTo>
                  <a:lnTo>
                    <a:pt x="3057" y="183"/>
                  </a:lnTo>
                  <a:lnTo>
                    <a:pt x="3056" y="183"/>
                  </a:lnTo>
                  <a:lnTo>
                    <a:pt x="3054" y="182"/>
                  </a:lnTo>
                  <a:lnTo>
                    <a:pt x="3051" y="182"/>
                  </a:lnTo>
                  <a:lnTo>
                    <a:pt x="3047" y="182"/>
                  </a:lnTo>
                  <a:lnTo>
                    <a:pt x="3046" y="182"/>
                  </a:lnTo>
                  <a:lnTo>
                    <a:pt x="3042" y="180"/>
                  </a:lnTo>
                  <a:lnTo>
                    <a:pt x="3041" y="179"/>
                  </a:lnTo>
                  <a:lnTo>
                    <a:pt x="3041" y="175"/>
                  </a:lnTo>
                  <a:lnTo>
                    <a:pt x="3041" y="174"/>
                  </a:lnTo>
                  <a:lnTo>
                    <a:pt x="3042" y="174"/>
                  </a:lnTo>
                  <a:lnTo>
                    <a:pt x="3044" y="172"/>
                  </a:lnTo>
                  <a:lnTo>
                    <a:pt x="3044" y="170"/>
                  </a:lnTo>
                  <a:lnTo>
                    <a:pt x="3044" y="169"/>
                  </a:lnTo>
                  <a:lnTo>
                    <a:pt x="3044" y="167"/>
                  </a:lnTo>
                  <a:lnTo>
                    <a:pt x="3046" y="165"/>
                  </a:lnTo>
                  <a:lnTo>
                    <a:pt x="3047" y="165"/>
                  </a:lnTo>
                  <a:lnTo>
                    <a:pt x="3049" y="165"/>
                  </a:lnTo>
                  <a:lnTo>
                    <a:pt x="3051" y="165"/>
                  </a:lnTo>
                  <a:lnTo>
                    <a:pt x="3054" y="165"/>
                  </a:lnTo>
                  <a:lnTo>
                    <a:pt x="3056" y="165"/>
                  </a:lnTo>
                  <a:lnTo>
                    <a:pt x="3057" y="167"/>
                  </a:lnTo>
                  <a:lnTo>
                    <a:pt x="3057" y="169"/>
                  </a:lnTo>
                  <a:lnTo>
                    <a:pt x="3059" y="169"/>
                  </a:lnTo>
                  <a:lnTo>
                    <a:pt x="3062" y="170"/>
                  </a:lnTo>
                  <a:lnTo>
                    <a:pt x="3065" y="170"/>
                  </a:lnTo>
                  <a:lnTo>
                    <a:pt x="3069" y="170"/>
                  </a:lnTo>
                  <a:lnTo>
                    <a:pt x="3069" y="170"/>
                  </a:lnTo>
                  <a:lnTo>
                    <a:pt x="3070" y="169"/>
                  </a:lnTo>
                  <a:lnTo>
                    <a:pt x="3070" y="167"/>
                  </a:lnTo>
                  <a:lnTo>
                    <a:pt x="3070" y="167"/>
                  </a:lnTo>
                  <a:lnTo>
                    <a:pt x="3069" y="165"/>
                  </a:lnTo>
                  <a:lnTo>
                    <a:pt x="3067" y="164"/>
                  </a:lnTo>
                  <a:lnTo>
                    <a:pt x="3067" y="164"/>
                  </a:lnTo>
                  <a:lnTo>
                    <a:pt x="3067" y="162"/>
                  </a:lnTo>
                  <a:lnTo>
                    <a:pt x="3065" y="162"/>
                  </a:lnTo>
                  <a:lnTo>
                    <a:pt x="3062" y="162"/>
                  </a:lnTo>
                  <a:lnTo>
                    <a:pt x="3059" y="161"/>
                  </a:lnTo>
                  <a:lnTo>
                    <a:pt x="3056" y="162"/>
                  </a:lnTo>
                  <a:lnTo>
                    <a:pt x="3054" y="161"/>
                  </a:lnTo>
                  <a:lnTo>
                    <a:pt x="3052" y="161"/>
                  </a:lnTo>
                  <a:lnTo>
                    <a:pt x="3052" y="157"/>
                  </a:lnTo>
                  <a:lnTo>
                    <a:pt x="3057" y="156"/>
                  </a:lnTo>
                  <a:lnTo>
                    <a:pt x="3062" y="156"/>
                  </a:lnTo>
                  <a:lnTo>
                    <a:pt x="3065" y="154"/>
                  </a:lnTo>
                  <a:lnTo>
                    <a:pt x="3065" y="154"/>
                  </a:lnTo>
                  <a:lnTo>
                    <a:pt x="3067" y="152"/>
                  </a:lnTo>
                  <a:lnTo>
                    <a:pt x="3067" y="152"/>
                  </a:lnTo>
                  <a:lnTo>
                    <a:pt x="3070" y="152"/>
                  </a:lnTo>
                  <a:lnTo>
                    <a:pt x="3074" y="152"/>
                  </a:lnTo>
                  <a:lnTo>
                    <a:pt x="3077" y="154"/>
                  </a:lnTo>
                  <a:lnTo>
                    <a:pt x="3077" y="154"/>
                  </a:lnTo>
                  <a:lnTo>
                    <a:pt x="3077" y="156"/>
                  </a:lnTo>
                  <a:lnTo>
                    <a:pt x="3078" y="157"/>
                  </a:lnTo>
                  <a:lnTo>
                    <a:pt x="3080" y="159"/>
                  </a:lnTo>
                  <a:lnTo>
                    <a:pt x="3082" y="159"/>
                  </a:lnTo>
                  <a:lnTo>
                    <a:pt x="3085" y="161"/>
                  </a:lnTo>
                  <a:lnTo>
                    <a:pt x="3103" y="161"/>
                  </a:lnTo>
                  <a:lnTo>
                    <a:pt x="3105" y="161"/>
                  </a:lnTo>
                  <a:lnTo>
                    <a:pt x="3106" y="161"/>
                  </a:lnTo>
                  <a:lnTo>
                    <a:pt x="3106" y="162"/>
                  </a:lnTo>
                  <a:lnTo>
                    <a:pt x="3106" y="162"/>
                  </a:lnTo>
                  <a:lnTo>
                    <a:pt x="3106" y="164"/>
                  </a:lnTo>
                  <a:lnTo>
                    <a:pt x="3108" y="165"/>
                  </a:lnTo>
                  <a:lnTo>
                    <a:pt x="3108" y="167"/>
                  </a:lnTo>
                  <a:lnTo>
                    <a:pt x="3110" y="169"/>
                  </a:lnTo>
                  <a:lnTo>
                    <a:pt x="3111" y="169"/>
                  </a:lnTo>
                  <a:lnTo>
                    <a:pt x="3114" y="169"/>
                  </a:lnTo>
                  <a:lnTo>
                    <a:pt x="3116" y="170"/>
                  </a:lnTo>
                  <a:lnTo>
                    <a:pt x="3118" y="170"/>
                  </a:lnTo>
                  <a:lnTo>
                    <a:pt x="3119" y="170"/>
                  </a:lnTo>
                  <a:lnTo>
                    <a:pt x="3121" y="170"/>
                  </a:lnTo>
                  <a:lnTo>
                    <a:pt x="3123" y="172"/>
                  </a:lnTo>
                  <a:lnTo>
                    <a:pt x="3123" y="174"/>
                  </a:lnTo>
                  <a:lnTo>
                    <a:pt x="3123" y="174"/>
                  </a:lnTo>
                  <a:lnTo>
                    <a:pt x="3126" y="175"/>
                  </a:lnTo>
                  <a:lnTo>
                    <a:pt x="3128" y="177"/>
                  </a:lnTo>
                  <a:lnTo>
                    <a:pt x="3131" y="177"/>
                  </a:lnTo>
                  <a:lnTo>
                    <a:pt x="3134" y="177"/>
                  </a:lnTo>
                  <a:lnTo>
                    <a:pt x="3136" y="175"/>
                  </a:lnTo>
                  <a:lnTo>
                    <a:pt x="3137" y="172"/>
                  </a:lnTo>
                  <a:lnTo>
                    <a:pt x="3137" y="165"/>
                  </a:lnTo>
                  <a:lnTo>
                    <a:pt x="3137" y="165"/>
                  </a:lnTo>
                  <a:lnTo>
                    <a:pt x="3136" y="164"/>
                  </a:lnTo>
                  <a:lnTo>
                    <a:pt x="3134" y="162"/>
                  </a:lnTo>
                  <a:lnTo>
                    <a:pt x="3134" y="162"/>
                  </a:lnTo>
                  <a:lnTo>
                    <a:pt x="3133" y="161"/>
                  </a:lnTo>
                  <a:lnTo>
                    <a:pt x="3133" y="161"/>
                  </a:lnTo>
                  <a:lnTo>
                    <a:pt x="3131" y="159"/>
                  </a:lnTo>
                  <a:lnTo>
                    <a:pt x="3129" y="159"/>
                  </a:lnTo>
                  <a:lnTo>
                    <a:pt x="3128" y="159"/>
                  </a:lnTo>
                  <a:lnTo>
                    <a:pt x="3126" y="159"/>
                  </a:lnTo>
                  <a:lnTo>
                    <a:pt x="3121" y="159"/>
                  </a:lnTo>
                  <a:lnTo>
                    <a:pt x="3118" y="159"/>
                  </a:lnTo>
                  <a:lnTo>
                    <a:pt x="3114" y="159"/>
                  </a:lnTo>
                  <a:lnTo>
                    <a:pt x="3113" y="159"/>
                  </a:lnTo>
                  <a:lnTo>
                    <a:pt x="3113" y="157"/>
                  </a:lnTo>
                  <a:lnTo>
                    <a:pt x="3111" y="156"/>
                  </a:lnTo>
                  <a:lnTo>
                    <a:pt x="3111" y="154"/>
                  </a:lnTo>
                  <a:lnTo>
                    <a:pt x="3110" y="152"/>
                  </a:lnTo>
                  <a:lnTo>
                    <a:pt x="3110" y="149"/>
                  </a:lnTo>
                  <a:lnTo>
                    <a:pt x="3110" y="146"/>
                  </a:lnTo>
                  <a:lnTo>
                    <a:pt x="3110" y="143"/>
                  </a:lnTo>
                  <a:lnTo>
                    <a:pt x="3110" y="141"/>
                  </a:lnTo>
                  <a:lnTo>
                    <a:pt x="3108" y="141"/>
                  </a:lnTo>
                  <a:lnTo>
                    <a:pt x="3106" y="141"/>
                  </a:lnTo>
                  <a:lnTo>
                    <a:pt x="3106" y="139"/>
                  </a:lnTo>
                  <a:lnTo>
                    <a:pt x="3105" y="138"/>
                  </a:lnTo>
                  <a:lnTo>
                    <a:pt x="3103" y="136"/>
                  </a:lnTo>
                  <a:lnTo>
                    <a:pt x="3101" y="134"/>
                  </a:lnTo>
                  <a:lnTo>
                    <a:pt x="3100" y="131"/>
                  </a:lnTo>
                  <a:lnTo>
                    <a:pt x="3101" y="129"/>
                  </a:lnTo>
                  <a:lnTo>
                    <a:pt x="3103" y="126"/>
                  </a:lnTo>
                  <a:lnTo>
                    <a:pt x="3105" y="126"/>
                  </a:lnTo>
                  <a:lnTo>
                    <a:pt x="3121" y="126"/>
                  </a:lnTo>
                  <a:lnTo>
                    <a:pt x="3123" y="125"/>
                  </a:lnTo>
                  <a:lnTo>
                    <a:pt x="3124" y="123"/>
                  </a:lnTo>
                  <a:lnTo>
                    <a:pt x="3124" y="121"/>
                  </a:lnTo>
                  <a:lnTo>
                    <a:pt x="3124" y="121"/>
                  </a:lnTo>
                  <a:lnTo>
                    <a:pt x="3124" y="120"/>
                  </a:lnTo>
                  <a:lnTo>
                    <a:pt x="3126" y="120"/>
                  </a:lnTo>
                  <a:lnTo>
                    <a:pt x="3128" y="120"/>
                  </a:lnTo>
                  <a:lnTo>
                    <a:pt x="3129" y="120"/>
                  </a:lnTo>
                  <a:lnTo>
                    <a:pt x="3131" y="120"/>
                  </a:lnTo>
                  <a:lnTo>
                    <a:pt x="3146" y="120"/>
                  </a:lnTo>
                  <a:lnTo>
                    <a:pt x="3147" y="120"/>
                  </a:lnTo>
                  <a:lnTo>
                    <a:pt x="3149" y="118"/>
                  </a:lnTo>
                  <a:lnTo>
                    <a:pt x="3151" y="118"/>
                  </a:lnTo>
                  <a:lnTo>
                    <a:pt x="3152" y="118"/>
                  </a:lnTo>
                  <a:lnTo>
                    <a:pt x="3155" y="118"/>
                  </a:lnTo>
                  <a:lnTo>
                    <a:pt x="3159" y="118"/>
                  </a:lnTo>
                  <a:lnTo>
                    <a:pt x="3162" y="116"/>
                  </a:lnTo>
                  <a:lnTo>
                    <a:pt x="3164" y="116"/>
                  </a:lnTo>
                  <a:lnTo>
                    <a:pt x="3167" y="116"/>
                  </a:lnTo>
                  <a:lnTo>
                    <a:pt x="3169" y="118"/>
                  </a:lnTo>
                  <a:lnTo>
                    <a:pt x="3170" y="118"/>
                  </a:lnTo>
                  <a:lnTo>
                    <a:pt x="3170" y="120"/>
                  </a:lnTo>
                  <a:lnTo>
                    <a:pt x="3173" y="120"/>
                  </a:lnTo>
                  <a:lnTo>
                    <a:pt x="3175" y="120"/>
                  </a:lnTo>
                  <a:lnTo>
                    <a:pt x="3177" y="120"/>
                  </a:lnTo>
                  <a:lnTo>
                    <a:pt x="3178" y="118"/>
                  </a:lnTo>
                  <a:lnTo>
                    <a:pt x="3180" y="118"/>
                  </a:lnTo>
                  <a:lnTo>
                    <a:pt x="3182" y="116"/>
                  </a:lnTo>
                  <a:lnTo>
                    <a:pt x="3182" y="115"/>
                  </a:lnTo>
                  <a:lnTo>
                    <a:pt x="3183" y="115"/>
                  </a:lnTo>
                  <a:lnTo>
                    <a:pt x="3185" y="113"/>
                  </a:lnTo>
                  <a:lnTo>
                    <a:pt x="3187" y="113"/>
                  </a:lnTo>
                  <a:lnTo>
                    <a:pt x="3188" y="113"/>
                  </a:lnTo>
                  <a:lnTo>
                    <a:pt x="3191" y="113"/>
                  </a:lnTo>
                  <a:lnTo>
                    <a:pt x="3198" y="113"/>
                  </a:lnTo>
                  <a:lnTo>
                    <a:pt x="3203" y="115"/>
                  </a:lnTo>
                  <a:lnTo>
                    <a:pt x="3206" y="115"/>
                  </a:lnTo>
                  <a:lnTo>
                    <a:pt x="3206" y="113"/>
                  </a:lnTo>
                  <a:lnTo>
                    <a:pt x="3208" y="113"/>
                  </a:lnTo>
                  <a:lnTo>
                    <a:pt x="3208" y="111"/>
                  </a:lnTo>
                  <a:lnTo>
                    <a:pt x="3208" y="108"/>
                  </a:lnTo>
                  <a:lnTo>
                    <a:pt x="3208" y="107"/>
                  </a:lnTo>
                  <a:lnTo>
                    <a:pt x="3208" y="105"/>
                  </a:lnTo>
                  <a:lnTo>
                    <a:pt x="3206" y="105"/>
                  </a:lnTo>
                  <a:lnTo>
                    <a:pt x="3205" y="103"/>
                  </a:lnTo>
                  <a:lnTo>
                    <a:pt x="3201" y="103"/>
                  </a:lnTo>
                  <a:lnTo>
                    <a:pt x="3198" y="102"/>
                  </a:lnTo>
                  <a:lnTo>
                    <a:pt x="3196" y="102"/>
                  </a:lnTo>
                  <a:lnTo>
                    <a:pt x="3195" y="100"/>
                  </a:lnTo>
                  <a:lnTo>
                    <a:pt x="3193" y="98"/>
                  </a:lnTo>
                  <a:lnTo>
                    <a:pt x="3191" y="97"/>
                  </a:lnTo>
                  <a:lnTo>
                    <a:pt x="3191" y="93"/>
                  </a:lnTo>
                  <a:lnTo>
                    <a:pt x="3191" y="92"/>
                  </a:lnTo>
                  <a:lnTo>
                    <a:pt x="3193" y="92"/>
                  </a:lnTo>
                  <a:lnTo>
                    <a:pt x="3195" y="90"/>
                  </a:lnTo>
                  <a:lnTo>
                    <a:pt x="3198" y="90"/>
                  </a:lnTo>
                  <a:lnTo>
                    <a:pt x="3201" y="89"/>
                  </a:lnTo>
                  <a:lnTo>
                    <a:pt x="3203" y="89"/>
                  </a:lnTo>
                  <a:lnTo>
                    <a:pt x="3205" y="89"/>
                  </a:lnTo>
                  <a:lnTo>
                    <a:pt x="3206" y="89"/>
                  </a:lnTo>
                  <a:lnTo>
                    <a:pt x="3208" y="89"/>
                  </a:lnTo>
                  <a:lnTo>
                    <a:pt x="3209" y="89"/>
                  </a:lnTo>
                  <a:lnTo>
                    <a:pt x="3211" y="89"/>
                  </a:lnTo>
                  <a:lnTo>
                    <a:pt x="3213" y="87"/>
                  </a:lnTo>
                  <a:lnTo>
                    <a:pt x="3213" y="85"/>
                  </a:lnTo>
                  <a:lnTo>
                    <a:pt x="3213" y="84"/>
                  </a:lnTo>
                  <a:lnTo>
                    <a:pt x="3213" y="80"/>
                  </a:lnTo>
                  <a:lnTo>
                    <a:pt x="3214" y="79"/>
                  </a:lnTo>
                  <a:lnTo>
                    <a:pt x="3216" y="79"/>
                  </a:lnTo>
                  <a:lnTo>
                    <a:pt x="3219" y="75"/>
                  </a:lnTo>
                  <a:lnTo>
                    <a:pt x="3223" y="75"/>
                  </a:lnTo>
                  <a:lnTo>
                    <a:pt x="3226" y="74"/>
                  </a:lnTo>
                  <a:lnTo>
                    <a:pt x="3229" y="74"/>
                  </a:lnTo>
                  <a:lnTo>
                    <a:pt x="3232" y="74"/>
                  </a:lnTo>
                  <a:lnTo>
                    <a:pt x="3234" y="74"/>
                  </a:lnTo>
                  <a:lnTo>
                    <a:pt x="3237" y="74"/>
                  </a:lnTo>
                  <a:lnTo>
                    <a:pt x="3239" y="72"/>
                  </a:lnTo>
                  <a:lnTo>
                    <a:pt x="3239" y="71"/>
                  </a:lnTo>
                  <a:lnTo>
                    <a:pt x="3241" y="71"/>
                  </a:lnTo>
                  <a:lnTo>
                    <a:pt x="3244" y="69"/>
                  </a:lnTo>
                  <a:lnTo>
                    <a:pt x="3247" y="67"/>
                  </a:lnTo>
                  <a:lnTo>
                    <a:pt x="3249" y="66"/>
                  </a:lnTo>
                  <a:lnTo>
                    <a:pt x="3249" y="64"/>
                  </a:lnTo>
                  <a:lnTo>
                    <a:pt x="3252" y="64"/>
                  </a:lnTo>
                  <a:lnTo>
                    <a:pt x="3257" y="64"/>
                  </a:lnTo>
                  <a:lnTo>
                    <a:pt x="3259" y="64"/>
                  </a:lnTo>
                  <a:lnTo>
                    <a:pt x="3260" y="64"/>
                  </a:lnTo>
                  <a:lnTo>
                    <a:pt x="3260" y="64"/>
                  </a:lnTo>
                  <a:lnTo>
                    <a:pt x="3260" y="66"/>
                  </a:lnTo>
                  <a:lnTo>
                    <a:pt x="3262" y="67"/>
                  </a:lnTo>
                  <a:lnTo>
                    <a:pt x="3263" y="67"/>
                  </a:lnTo>
                  <a:lnTo>
                    <a:pt x="3265" y="67"/>
                  </a:lnTo>
                  <a:lnTo>
                    <a:pt x="3267" y="67"/>
                  </a:lnTo>
                  <a:lnTo>
                    <a:pt x="3267" y="66"/>
                  </a:lnTo>
                  <a:lnTo>
                    <a:pt x="3268" y="64"/>
                  </a:lnTo>
                  <a:lnTo>
                    <a:pt x="3270" y="64"/>
                  </a:lnTo>
                  <a:lnTo>
                    <a:pt x="3272" y="64"/>
                  </a:lnTo>
                  <a:lnTo>
                    <a:pt x="3275" y="62"/>
                  </a:lnTo>
                  <a:lnTo>
                    <a:pt x="3278" y="61"/>
                  </a:lnTo>
                  <a:lnTo>
                    <a:pt x="3281" y="59"/>
                  </a:lnTo>
                  <a:lnTo>
                    <a:pt x="3285" y="57"/>
                  </a:lnTo>
                  <a:lnTo>
                    <a:pt x="3286" y="56"/>
                  </a:lnTo>
                  <a:lnTo>
                    <a:pt x="3290" y="56"/>
                  </a:lnTo>
                  <a:lnTo>
                    <a:pt x="3306" y="56"/>
                  </a:lnTo>
                  <a:lnTo>
                    <a:pt x="3309" y="56"/>
                  </a:lnTo>
                  <a:lnTo>
                    <a:pt x="3311" y="54"/>
                  </a:lnTo>
                  <a:lnTo>
                    <a:pt x="3313" y="54"/>
                  </a:lnTo>
                  <a:lnTo>
                    <a:pt x="3313" y="54"/>
                  </a:lnTo>
                  <a:lnTo>
                    <a:pt x="3314" y="53"/>
                  </a:lnTo>
                  <a:lnTo>
                    <a:pt x="3314" y="49"/>
                  </a:lnTo>
                  <a:lnTo>
                    <a:pt x="3314" y="48"/>
                  </a:lnTo>
                  <a:lnTo>
                    <a:pt x="3314" y="48"/>
                  </a:lnTo>
                  <a:lnTo>
                    <a:pt x="3314" y="46"/>
                  </a:lnTo>
                  <a:lnTo>
                    <a:pt x="3316" y="44"/>
                  </a:lnTo>
                  <a:lnTo>
                    <a:pt x="3316" y="43"/>
                  </a:lnTo>
                  <a:lnTo>
                    <a:pt x="3317" y="43"/>
                  </a:lnTo>
                  <a:lnTo>
                    <a:pt x="3319" y="41"/>
                  </a:lnTo>
                  <a:lnTo>
                    <a:pt x="3321" y="41"/>
                  </a:lnTo>
                  <a:lnTo>
                    <a:pt x="3322" y="41"/>
                  </a:lnTo>
                  <a:lnTo>
                    <a:pt x="3324" y="41"/>
                  </a:lnTo>
                  <a:lnTo>
                    <a:pt x="3327" y="41"/>
                  </a:lnTo>
                  <a:lnTo>
                    <a:pt x="3329" y="43"/>
                  </a:lnTo>
                  <a:lnTo>
                    <a:pt x="3331" y="43"/>
                  </a:lnTo>
                  <a:lnTo>
                    <a:pt x="3334" y="43"/>
                  </a:lnTo>
                  <a:lnTo>
                    <a:pt x="3339" y="43"/>
                  </a:lnTo>
                  <a:lnTo>
                    <a:pt x="3342" y="43"/>
                  </a:lnTo>
                  <a:lnTo>
                    <a:pt x="3345" y="43"/>
                  </a:lnTo>
                  <a:lnTo>
                    <a:pt x="3349" y="44"/>
                  </a:lnTo>
                  <a:lnTo>
                    <a:pt x="3350" y="44"/>
                  </a:lnTo>
                  <a:lnTo>
                    <a:pt x="3350" y="46"/>
                  </a:lnTo>
                  <a:lnTo>
                    <a:pt x="3350" y="48"/>
                  </a:lnTo>
                  <a:lnTo>
                    <a:pt x="3352" y="49"/>
                  </a:lnTo>
                  <a:lnTo>
                    <a:pt x="3353" y="49"/>
                  </a:lnTo>
                  <a:lnTo>
                    <a:pt x="3355" y="51"/>
                  </a:lnTo>
                  <a:lnTo>
                    <a:pt x="3357" y="51"/>
                  </a:lnTo>
                  <a:lnTo>
                    <a:pt x="3360" y="51"/>
                  </a:lnTo>
                  <a:lnTo>
                    <a:pt x="3363" y="51"/>
                  </a:lnTo>
                  <a:lnTo>
                    <a:pt x="3367" y="51"/>
                  </a:lnTo>
                  <a:lnTo>
                    <a:pt x="3368" y="51"/>
                  </a:lnTo>
                  <a:lnTo>
                    <a:pt x="3371" y="51"/>
                  </a:lnTo>
                  <a:lnTo>
                    <a:pt x="3373" y="49"/>
                  </a:lnTo>
                  <a:lnTo>
                    <a:pt x="3375" y="49"/>
                  </a:lnTo>
                  <a:lnTo>
                    <a:pt x="3376" y="48"/>
                  </a:lnTo>
                  <a:lnTo>
                    <a:pt x="3376" y="46"/>
                  </a:lnTo>
                  <a:lnTo>
                    <a:pt x="3376" y="44"/>
                  </a:lnTo>
                  <a:lnTo>
                    <a:pt x="3376" y="43"/>
                  </a:lnTo>
                  <a:lnTo>
                    <a:pt x="3376" y="43"/>
                  </a:lnTo>
                  <a:lnTo>
                    <a:pt x="3380" y="41"/>
                  </a:lnTo>
                  <a:lnTo>
                    <a:pt x="3381" y="41"/>
                  </a:lnTo>
                  <a:lnTo>
                    <a:pt x="3385" y="41"/>
                  </a:lnTo>
                  <a:lnTo>
                    <a:pt x="3385" y="39"/>
                  </a:lnTo>
                  <a:lnTo>
                    <a:pt x="3386" y="38"/>
                  </a:lnTo>
                  <a:lnTo>
                    <a:pt x="3386" y="35"/>
                  </a:lnTo>
                  <a:lnTo>
                    <a:pt x="3417" y="35"/>
                  </a:lnTo>
                  <a:lnTo>
                    <a:pt x="3417" y="31"/>
                  </a:lnTo>
                  <a:lnTo>
                    <a:pt x="3416" y="30"/>
                  </a:lnTo>
                  <a:lnTo>
                    <a:pt x="3414" y="30"/>
                  </a:lnTo>
                  <a:lnTo>
                    <a:pt x="3414" y="28"/>
                  </a:lnTo>
                  <a:lnTo>
                    <a:pt x="3412" y="26"/>
                  </a:lnTo>
                  <a:lnTo>
                    <a:pt x="3417" y="25"/>
                  </a:lnTo>
                  <a:lnTo>
                    <a:pt x="3419" y="23"/>
                  </a:lnTo>
                  <a:lnTo>
                    <a:pt x="3421" y="21"/>
                  </a:lnTo>
                  <a:lnTo>
                    <a:pt x="3422" y="20"/>
                  </a:lnTo>
                  <a:lnTo>
                    <a:pt x="3422" y="18"/>
                  </a:lnTo>
                  <a:lnTo>
                    <a:pt x="3422" y="17"/>
                  </a:lnTo>
                  <a:lnTo>
                    <a:pt x="3422" y="15"/>
                  </a:lnTo>
                  <a:lnTo>
                    <a:pt x="3422" y="13"/>
                  </a:lnTo>
                  <a:lnTo>
                    <a:pt x="3422" y="12"/>
                  </a:lnTo>
                  <a:lnTo>
                    <a:pt x="3424" y="10"/>
                  </a:lnTo>
                  <a:lnTo>
                    <a:pt x="3426" y="8"/>
                  </a:lnTo>
                  <a:lnTo>
                    <a:pt x="3427" y="7"/>
                  </a:lnTo>
                  <a:lnTo>
                    <a:pt x="3429" y="7"/>
                  </a:lnTo>
                  <a:lnTo>
                    <a:pt x="3430" y="7"/>
                  </a:lnTo>
                  <a:lnTo>
                    <a:pt x="3434" y="5"/>
                  </a:lnTo>
                  <a:lnTo>
                    <a:pt x="3437" y="3"/>
                  </a:lnTo>
                  <a:lnTo>
                    <a:pt x="3440" y="3"/>
                  </a:lnTo>
                  <a:lnTo>
                    <a:pt x="3444" y="3"/>
                  </a:lnTo>
                  <a:lnTo>
                    <a:pt x="3447" y="2"/>
                  </a:lnTo>
                  <a:lnTo>
                    <a:pt x="3450" y="0"/>
                  </a:lnTo>
                  <a:lnTo>
                    <a:pt x="3452" y="0"/>
                  </a:lnTo>
                  <a:lnTo>
                    <a:pt x="34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 noEditPoints="1"/>
            </p:cNvSpPr>
            <p:nvPr/>
          </p:nvSpPr>
          <p:spPr bwMode="auto">
            <a:xfrm>
              <a:off x="2884488" y="1358900"/>
              <a:ext cx="5500688" cy="398463"/>
            </a:xfrm>
            <a:custGeom>
              <a:avLst/>
              <a:gdLst>
                <a:gd name="T0" fmla="*/ 486 w 3465"/>
                <a:gd name="T1" fmla="*/ 190 h 251"/>
                <a:gd name="T2" fmla="*/ 320 w 3465"/>
                <a:gd name="T3" fmla="*/ 190 h 251"/>
                <a:gd name="T4" fmla="*/ 3463 w 3465"/>
                <a:gd name="T5" fmla="*/ 177 h 251"/>
                <a:gd name="T6" fmla="*/ 144 w 3465"/>
                <a:gd name="T7" fmla="*/ 169 h 251"/>
                <a:gd name="T8" fmla="*/ 270 w 3465"/>
                <a:gd name="T9" fmla="*/ 149 h 251"/>
                <a:gd name="T10" fmla="*/ 3398 w 3465"/>
                <a:gd name="T11" fmla="*/ 144 h 251"/>
                <a:gd name="T12" fmla="*/ 3398 w 3465"/>
                <a:gd name="T13" fmla="*/ 174 h 251"/>
                <a:gd name="T14" fmla="*/ 3357 w 3465"/>
                <a:gd name="T15" fmla="*/ 167 h 251"/>
                <a:gd name="T16" fmla="*/ 2119 w 3465"/>
                <a:gd name="T17" fmla="*/ 130 h 251"/>
                <a:gd name="T18" fmla="*/ 2170 w 3465"/>
                <a:gd name="T19" fmla="*/ 154 h 251"/>
                <a:gd name="T20" fmla="*/ 2193 w 3465"/>
                <a:gd name="T21" fmla="*/ 205 h 251"/>
                <a:gd name="T22" fmla="*/ 2150 w 3465"/>
                <a:gd name="T23" fmla="*/ 175 h 251"/>
                <a:gd name="T24" fmla="*/ 2106 w 3465"/>
                <a:gd name="T25" fmla="*/ 215 h 251"/>
                <a:gd name="T26" fmla="*/ 2064 w 3465"/>
                <a:gd name="T27" fmla="*/ 195 h 251"/>
                <a:gd name="T28" fmla="*/ 2059 w 3465"/>
                <a:gd name="T29" fmla="*/ 190 h 251"/>
                <a:gd name="T30" fmla="*/ 2075 w 3465"/>
                <a:gd name="T31" fmla="*/ 164 h 251"/>
                <a:gd name="T32" fmla="*/ 2026 w 3465"/>
                <a:gd name="T33" fmla="*/ 164 h 251"/>
                <a:gd name="T34" fmla="*/ 2024 w 3465"/>
                <a:gd name="T35" fmla="*/ 157 h 251"/>
                <a:gd name="T36" fmla="*/ 2044 w 3465"/>
                <a:gd name="T37" fmla="*/ 120 h 251"/>
                <a:gd name="T38" fmla="*/ 2085 w 3465"/>
                <a:gd name="T39" fmla="*/ 144 h 251"/>
                <a:gd name="T40" fmla="*/ 3247 w 3465"/>
                <a:gd name="T41" fmla="*/ 131 h 251"/>
                <a:gd name="T42" fmla="*/ 3326 w 3465"/>
                <a:gd name="T43" fmla="*/ 117 h 251"/>
                <a:gd name="T44" fmla="*/ 3339 w 3465"/>
                <a:gd name="T45" fmla="*/ 156 h 251"/>
                <a:gd name="T46" fmla="*/ 3265 w 3465"/>
                <a:gd name="T47" fmla="*/ 123 h 251"/>
                <a:gd name="T48" fmla="*/ 2728 w 3465"/>
                <a:gd name="T49" fmla="*/ 115 h 251"/>
                <a:gd name="T50" fmla="*/ 2705 w 3465"/>
                <a:gd name="T51" fmla="*/ 110 h 251"/>
                <a:gd name="T52" fmla="*/ 2216 w 3465"/>
                <a:gd name="T53" fmla="*/ 100 h 251"/>
                <a:gd name="T54" fmla="*/ 2226 w 3465"/>
                <a:gd name="T55" fmla="*/ 136 h 251"/>
                <a:gd name="T56" fmla="*/ 2165 w 3465"/>
                <a:gd name="T57" fmla="*/ 120 h 251"/>
                <a:gd name="T58" fmla="*/ 2168 w 3465"/>
                <a:gd name="T59" fmla="*/ 103 h 251"/>
                <a:gd name="T60" fmla="*/ 2609 w 3465"/>
                <a:gd name="T61" fmla="*/ 102 h 251"/>
                <a:gd name="T62" fmla="*/ 2565 w 3465"/>
                <a:gd name="T63" fmla="*/ 95 h 251"/>
                <a:gd name="T64" fmla="*/ 2565 w 3465"/>
                <a:gd name="T65" fmla="*/ 89 h 251"/>
                <a:gd name="T66" fmla="*/ 2779 w 3465"/>
                <a:gd name="T67" fmla="*/ 99 h 251"/>
                <a:gd name="T68" fmla="*/ 2758 w 3465"/>
                <a:gd name="T69" fmla="*/ 81 h 251"/>
                <a:gd name="T70" fmla="*/ 2795 w 3465"/>
                <a:gd name="T71" fmla="*/ 92 h 251"/>
                <a:gd name="T72" fmla="*/ 3314 w 3465"/>
                <a:gd name="T73" fmla="*/ 85 h 251"/>
                <a:gd name="T74" fmla="*/ 3260 w 3465"/>
                <a:gd name="T75" fmla="*/ 115 h 251"/>
                <a:gd name="T76" fmla="*/ 3246 w 3465"/>
                <a:gd name="T77" fmla="*/ 84 h 251"/>
                <a:gd name="T78" fmla="*/ 3218 w 3465"/>
                <a:gd name="T79" fmla="*/ 82 h 251"/>
                <a:gd name="T80" fmla="*/ 505 w 3465"/>
                <a:gd name="T81" fmla="*/ 97 h 251"/>
                <a:gd name="T82" fmla="*/ 520 w 3465"/>
                <a:gd name="T83" fmla="*/ 149 h 251"/>
                <a:gd name="T84" fmla="*/ 424 w 3465"/>
                <a:gd name="T85" fmla="*/ 94 h 251"/>
                <a:gd name="T86" fmla="*/ 2715 w 3465"/>
                <a:gd name="T87" fmla="*/ 72 h 251"/>
                <a:gd name="T88" fmla="*/ 2702 w 3465"/>
                <a:gd name="T89" fmla="*/ 94 h 251"/>
                <a:gd name="T90" fmla="*/ 2642 w 3465"/>
                <a:gd name="T91" fmla="*/ 102 h 251"/>
                <a:gd name="T92" fmla="*/ 2699 w 3465"/>
                <a:gd name="T93" fmla="*/ 74 h 251"/>
                <a:gd name="T94" fmla="*/ 866 w 3465"/>
                <a:gd name="T95" fmla="*/ 13 h 251"/>
                <a:gd name="T96" fmla="*/ 830 w 3465"/>
                <a:gd name="T97" fmla="*/ 63 h 251"/>
                <a:gd name="T98" fmla="*/ 810 w 3465"/>
                <a:gd name="T99" fmla="*/ 95 h 251"/>
                <a:gd name="T100" fmla="*/ 676 w 3465"/>
                <a:gd name="T101" fmla="*/ 149 h 251"/>
                <a:gd name="T102" fmla="*/ 699 w 3465"/>
                <a:gd name="T103" fmla="*/ 184 h 251"/>
                <a:gd name="T104" fmla="*/ 605 w 3465"/>
                <a:gd name="T105" fmla="*/ 230 h 251"/>
                <a:gd name="T106" fmla="*/ 515 w 3465"/>
                <a:gd name="T107" fmla="*/ 207 h 251"/>
                <a:gd name="T108" fmla="*/ 582 w 3465"/>
                <a:gd name="T109" fmla="*/ 192 h 251"/>
                <a:gd name="T110" fmla="*/ 579 w 3465"/>
                <a:gd name="T111" fmla="*/ 107 h 251"/>
                <a:gd name="T112" fmla="*/ 682 w 3465"/>
                <a:gd name="T113" fmla="*/ 82 h 251"/>
                <a:gd name="T114" fmla="*/ 576 w 3465"/>
                <a:gd name="T115" fmla="*/ 99 h 251"/>
                <a:gd name="T116" fmla="*/ 499 w 3465"/>
                <a:gd name="T117" fmla="*/ 48 h 251"/>
                <a:gd name="T118" fmla="*/ 602 w 3465"/>
                <a:gd name="T119" fmla="*/ 41 h 251"/>
                <a:gd name="T120" fmla="*/ 622 w 3465"/>
                <a:gd name="T121" fmla="*/ 15 h 251"/>
                <a:gd name="T122" fmla="*/ 741 w 3465"/>
                <a:gd name="T123" fmla="*/ 1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465" h="251">
                  <a:moveTo>
                    <a:pt x="88" y="195"/>
                  </a:moveTo>
                  <a:lnTo>
                    <a:pt x="106" y="198"/>
                  </a:lnTo>
                  <a:lnTo>
                    <a:pt x="101" y="208"/>
                  </a:lnTo>
                  <a:lnTo>
                    <a:pt x="96" y="223"/>
                  </a:lnTo>
                  <a:lnTo>
                    <a:pt x="83" y="228"/>
                  </a:lnTo>
                  <a:lnTo>
                    <a:pt x="75" y="231"/>
                  </a:lnTo>
                  <a:lnTo>
                    <a:pt x="68" y="221"/>
                  </a:lnTo>
                  <a:lnTo>
                    <a:pt x="60" y="228"/>
                  </a:lnTo>
                  <a:lnTo>
                    <a:pt x="57" y="236"/>
                  </a:lnTo>
                  <a:lnTo>
                    <a:pt x="47" y="238"/>
                  </a:lnTo>
                  <a:lnTo>
                    <a:pt x="45" y="244"/>
                  </a:lnTo>
                  <a:lnTo>
                    <a:pt x="36" y="249"/>
                  </a:lnTo>
                  <a:lnTo>
                    <a:pt x="27" y="243"/>
                  </a:lnTo>
                  <a:lnTo>
                    <a:pt x="21" y="251"/>
                  </a:lnTo>
                  <a:lnTo>
                    <a:pt x="5" y="244"/>
                  </a:lnTo>
                  <a:lnTo>
                    <a:pt x="0" y="234"/>
                  </a:lnTo>
                  <a:lnTo>
                    <a:pt x="13" y="230"/>
                  </a:lnTo>
                  <a:lnTo>
                    <a:pt x="27" y="230"/>
                  </a:lnTo>
                  <a:lnTo>
                    <a:pt x="27" y="230"/>
                  </a:lnTo>
                  <a:lnTo>
                    <a:pt x="29" y="228"/>
                  </a:lnTo>
                  <a:lnTo>
                    <a:pt x="32" y="225"/>
                  </a:lnTo>
                  <a:lnTo>
                    <a:pt x="34" y="223"/>
                  </a:lnTo>
                  <a:lnTo>
                    <a:pt x="37" y="220"/>
                  </a:lnTo>
                  <a:lnTo>
                    <a:pt x="39" y="218"/>
                  </a:lnTo>
                  <a:lnTo>
                    <a:pt x="41" y="216"/>
                  </a:lnTo>
                  <a:lnTo>
                    <a:pt x="42" y="213"/>
                  </a:lnTo>
                  <a:lnTo>
                    <a:pt x="44" y="210"/>
                  </a:lnTo>
                  <a:lnTo>
                    <a:pt x="45" y="207"/>
                  </a:lnTo>
                  <a:lnTo>
                    <a:pt x="49" y="203"/>
                  </a:lnTo>
                  <a:lnTo>
                    <a:pt x="49" y="202"/>
                  </a:lnTo>
                  <a:lnTo>
                    <a:pt x="50" y="202"/>
                  </a:lnTo>
                  <a:lnTo>
                    <a:pt x="62" y="202"/>
                  </a:lnTo>
                  <a:lnTo>
                    <a:pt x="80" y="202"/>
                  </a:lnTo>
                  <a:lnTo>
                    <a:pt x="88" y="195"/>
                  </a:lnTo>
                  <a:close/>
                  <a:moveTo>
                    <a:pt x="486" y="190"/>
                  </a:moveTo>
                  <a:lnTo>
                    <a:pt x="487" y="192"/>
                  </a:lnTo>
                  <a:lnTo>
                    <a:pt x="491" y="193"/>
                  </a:lnTo>
                  <a:lnTo>
                    <a:pt x="492" y="197"/>
                  </a:lnTo>
                  <a:lnTo>
                    <a:pt x="494" y="198"/>
                  </a:lnTo>
                  <a:lnTo>
                    <a:pt x="496" y="200"/>
                  </a:lnTo>
                  <a:lnTo>
                    <a:pt x="497" y="202"/>
                  </a:lnTo>
                  <a:lnTo>
                    <a:pt x="484" y="207"/>
                  </a:lnTo>
                  <a:lnTo>
                    <a:pt x="461" y="203"/>
                  </a:lnTo>
                  <a:lnTo>
                    <a:pt x="468" y="193"/>
                  </a:lnTo>
                  <a:lnTo>
                    <a:pt x="486" y="190"/>
                  </a:lnTo>
                  <a:close/>
                  <a:moveTo>
                    <a:pt x="411" y="187"/>
                  </a:moveTo>
                  <a:lnTo>
                    <a:pt x="443" y="187"/>
                  </a:lnTo>
                  <a:lnTo>
                    <a:pt x="443" y="195"/>
                  </a:lnTo>
                  <a:lnTo>
                    <a:pt x="432" y="197"/>
                  </a:lnTo>
                  <a:lnTo>
                    <a:pt x="420" y="198"/>
                  </a:lnTo>
                  <a:lnTo>
                    <a:pt x="402" y="200"/>
                  </a:lnTo>
                  <a:lnTo>
                    <a:pt x="402" y="193"/>
                  </a:lnTo>
                  <a:lnTo>
                    <a:pt x="411" y="187"/>
                  </a:lnTo>
                  <a:close/>
                  <a:moveTo>
                    <a:pt x="252" y="185"/>
                  </a:moveTo>
                  <a:lnTo>
                    <a:pt x="263" y="193"/>
                  </a:lnTo>
                  <a:lnTo>
                    <a:pt x="275" y="207"/>
                  </a:lnTo>
                  <a:lnTo>
                    <a:pt x="265" y="210"/>
                  </a:lnTo>
                  <a:lnTo>
                    <a:pt x="265" y="210"/>
                  </a:lnTo>
                  <a:lnTo>
                    <a:pt x="263" y="208"/>
                  </a:lnTo>
                  <a:lnTo>
                    <a:pt x="262" y="207"/>
                  </a:lnTo>
                  <a:lnTo>
                    <a:pt x="258" y="203"/>
                  </a:lnTo>
                  <a:lnTo>
                    <a:pt x="255" y="200"/>
                  </a:lnTo>
                  <a:lnTo>
                    <a:pt x="253" y="198"/>
                  </a:lnTo>
                  <a:lnTo>
                    <a:pt x="252" y="195"/>
                  </a:lnTo>
                  <a:lnTo>
                    <a:pt x="250" y="192"/>
                  </a:lnTo>
                  <a:lnTo>
                    <a:pt x="250" y="189"/>
                  </a:lnTo>
                  <a:lnTo>
                    <a:pt x="250" y="187"/>
                  </a:lnTo>
                  <a:lnTo>
                    <a:pt x="252" y="185"/>
                  </a:lnTo>
                  <a:close/>
                  <a:moveTo>
                    <a:pt x="311" y="184"/>
                  </a:moveTo>
                  <a:lnTo>
                    <a:pt x="320" y="190"/>
                  </a:lnTo>
                  <a:lnTo>
                    <a:pt x="311" y="193"/>
                  </a:lnTo>
                  <a:lnTo>
                    <a:pt x="298" y="193"/>
                  </a:lnTo>
                  <a:lnTo>
                    <a:pt x="296" y="184"/>
                  </a:lnTo>
                  <a:lnTo>
                    <a:pt x="311" y="184"/>
                  </a:lnTo>
                  <a:close/>
                  <a:moveTo>
                    <a:pt x="167" y="179"/>
                  </a:moveTo>
                  <a:lnTo>
                    <a:pt x="194" y="179"/>
                  </a:lnTo>
                  <a:lnTo>
                    <a:pt x="190" y="185"/>
                  </a:lnTo>
                  <a:lnTo>
                    <a:pt x="181" y="187"/>
                  </a:lnTo>
                  <a:lnTo>
                    <a:pt x="190" y="193"/>
                  </a:lnTo>
                  <a:lnTo>
                    <a:pt x="186" y="200"/>
                  </a:lnTo>
                  <a:lnTo>
                    <a:pt x="168" y="200"/>
                  </a:lnTo>
                  <a:lnTo>
                    <a:pt x="160" y="203"/>
                  </a:lnTo>
                  <a:lnTo>
                    <a:pt x="152" y="202"/>
                  </a:lnTo>
                  <a:lnTo>
                    <a:pt x="144" y="189"/>
                  </a:lnTo>
                  <a:lnTo>
                    <a:pt x="154" y="182"/>
                  </a:lnTo>
                  <a:lnTo>
                    <a:pt x="167" y="179"/>
                  </a:lnTo>
                  <a:close/>
                  <a:moveTo>
                    <a:pt x="119" y="174"/>
                  </a:moveTo>
                  <a:lnTo>
                    <a:pt x="131" y="179"/>
                  </a:lnTo>
                  <a:lnTo>
                    <a:pt x="132" y="190"/>
                  </a:lnTo>
                  <a:lnTo>
                    <a:pt x="121" y="189"/>
                  </a:lnTo>
                  <a:lnTo>
                    <a:pt x="114" y="184"/>
                  </a:lnTo>
                  <a:lnTo>
                    <a:pt x="111" y="175"/>
                  </a:lnTo>
                  <a:lnTo>
                    <a:pt x="119" y="174"/>
                  </a:lnTo>
                  <a:close/>
                  <a:moveTo>
                    <a:pt x="3447" y="171"/>
                  </a:moveTo>
                  <a:lnTo>
                    <a:pt x="3449" y="171"/>
                  </a:lnTo>
                  <a:lnTo>
                    <a:pt x="3450" y="172"/>
                  </a:lnTo>
                  <a:lnTo>
                    <a:pt x="3452" y="172"/>
                  </a:lnTo>
                  <a:lnTo>
                    <a:pt x="3455" y="172"/>
                  </a:lnTo>
                  <a:lnTo>
                    <a:pt x="3458" y="174"/>
                  </a:lnTo>
                  <a:lnTo>
                    <a:pt x="3460" y="174"/>
                  </a:lnTo>
                  <a:lnTo>
                    <a:pt x="3462" y="174"/>
                  </a:lnTo>
                  <a:lnTo>
                    <a:pt x="3462" y="175"/>
                  </a:lnTo>
                  <a:lnTo>
                    <a:pt x="3462" y="175"/>
                  </a:lnTo>
                  <a:lnTo>
                    <a:pt x="3462" y="177"/>
                  </a:lnTo>
                  <a:lnTo>
                    <a:pt x="3463" y="177"/>
                  </a:lnTo>
                  <a:lnTo>
                    <a:pt x="3463" y="179"/>
                  </a:lnTo>
                  <a:lnTo>
                    <a:pt x="3465" y="179"/>
                  </a:lnTo>
                  <a:lnTo>
                    <a:pt x="3465" y="180"/>
                  </a:lnTo>
                  <a:lnTo>
                    <a:pt x="3465" y="182"/>
                  </a:lnTo>
                  <a:lnTo>
                    <a:pt x="3462" y="184"/>
                  </a:lnTo>
                  <a:lnTo>
                    <a:pt x="3458" y="184"/>
                  </a:lnTo>
                  <a:lnTo>
                    <a:pt x="3453" y="184"/>
                  </a:lnTo>
                  <a:lnTo>
                    <a:pt x="3450" y="182"/>
                  </a:lnTo>
                  <a:lnTo>
                    <a:pt x="3450" y="182"/>
                  </a:lnTo>
                  <a:lnTo>
                    <a:pt x="3449" y="180"/>
                  </a:lnTo>
                  <a:lnTo>
                    <a:pt x="3449" y="179"/>
                  </a:lnTo>
                  <a:lnTo>
                    <a:pt x="3447" y="179"/>
                  </a:lnTo>
                  <a:lnTo>
                    <a:pt x="3445" y="177"/>
                  </a:lnTo>
                  <a:lnTo>
                    <a:pt x="3444" y="177"/>
                  </a:lnTo>
                  <a:lnTo>
                    <a:pt x="3442" y="177"/>
                  </a:lnTo>
                  <a:lnTo>
                    <a:pt x="3439" y="175"/>
                  </a:lnTo>
                  <a:lnTo>
                    <a:pt x="3439" y="174"/>
                  </a:lnTo>
                  <a:lnTo>
                    <a:pt x="3439" y="172"/>
                  </a:lnTo>
                  <a:lnTo>
                    <a:pt x="3440" y="171"/>
                  </a:lnTo>
                  <a:lnTo>
                    <a:pt x="3442" y="171"/>
                  </a:lnTo>
                  <a:lnTo>
                    <a:pt x="3444" y="171"/>
                  </a:lnTo>
                  <a:lnTo>
                    <a:pt x="3447" y="171"/>
                  </a:lnTo>
                  <a:close/>
                  <a:moveTo>
                    <a:pt x="183" y="156"/>
                  </a:moveTo>
                  <a:lnTo>
                    <a:pt x="183" y="156"/>
                  </a:lnTo>
                  <a:lnTo>
                    <a:pt x="186" y="157"/>
                  </a:lnTo>
                  <a:lnTo>
                    <a:pt x="188" y="157"/>
                  </a:lnTo>
                  <a:lnTo>
                    <a:pt x="191" y="159"/>
                  </a:lnTo>
                  <a:lnTo>
                    <a:pt x="194" y="159"/>
                  </a:lnTo>
                  <a:lnTo>
                    <a:pt x="196" y="161"/>
                  </a:lnTo>
                  <a:lnTo>
                    <a:pt x="199" y="162"/>
                  </a:lnTo>
                  <a:lnTo>
                    <a:pt x="199" y="164"/>
                  </a:lnTo>
                  <a:lnTo>
                    <a:pt x="199" y="166"/>
                  </a:lnTo>
                  <a:lnTo>
                    <a:pt x="199" y="169"/>
                  </a:lnTo>
                  <a:lnTo>
                    <a:pt x="199" y="169"/>
                  </a:lnTo>
                  <a:lnTo>
                    <a:pt x="144" y="169"/>
                  </a:lnTo>
                  <a:lnTo>
                    <a:pt x="155" y="159"/>
                  </a:lnTo>
                  <a:lnTo>
                    <a:pt x="168" y="156"/>
                  </a:lnTo>
                  <a:lnTo>
                    <a:pt x="183" y="156"/>
                  </a:lnTo>
                  <a:close/>
                  <a:moveTo>
                    <a:pt x="375" y="151"/>
                  </a:moveTo>
                  <a:lnTo>
                    <a:pt x="389" y="161"/>
                  </a:lnTo>
                  <a:lnTo>
                    <a:pt x="407" y="162"/>
                  </a:lnTo>
                  <a:lnTo>
                    <a:pt x="420" y="172"/>
                  </a:lnTo>
                  <a:lnTo>
                    <a:pt x="419" y="177"/>
                  </a:lnTo>
                  <a:lnTo>
                    <a:pt x="406" y="180"/>
                  </a:lnTo>
                  <a:lnTo>
                    <a:pt x="393" y="182"/>
                  </a:lnTo>
                  <a:lnTo>
                    <a:pt x="378" y="179"/>
                  </a:lnTo>
                  <a:lnTo>
                    <a:pt x="373" y="166"/>
                  </a:lnTo>
                  <a:lnTo>
                    <a:pt x="366" y="156"/>
                  </a:lnTo>
                  <a:lnTo>
                    <a:pt x="375" y="151"/>
                  </a:lnTo>
                  <a:close/>
                  <a:moveTo>
                    <a:pt x="289" y="135"/>
                  </a:moveTo>
                  <a:lnTo>
                    <a:pt x="301" y="141"/>
                  </a:lnTo>
                  <a:lnTo>
                    <a:pt x="309" y="148"/>
                  </a:lnTo>
                  <a:lnTo>
                    <a:pt x="319" y="146"/>
                  </a:lnTo>
                  <a:lnTo>
                    <a:pt x="329" y="153"/>
                  </a:lnTo>
                  <a:lnTo>
                    <a:pt x="340" y="156"/>
                  </a:lnTo>
                  <a:lnTo>
                    <a:pt x="343" y="166"/>
                  </a:lnTo>
                  <a:lnTo>
                    <a:pt x="353" y="172"/>
                  </a:lnTo>
                  <a:lnTo>
                    <a:pt x="355" y="182"/>
                  </a:lnTo>
                  <a:lnTo>
                    <a:pt x="352" y="189"/>
                  </a:lnTo>
                  <a:lnTo>
                    <a:pt x="337" y="185"/>
                  </a:lnTo>
                  <a:lnTo>
                    <a:pt x="322" y="174"/>
                  </a:lnTo>
                  <a:lnTo>
                    <a:pt x="304" y="172"/>
                  </a:lnTo>
                  <a:lnTo>
                    <a:pt x="296" y="172"/>
                  </a:lnTo>
                  <a:lnTo>
                    <a:pt x="288" y="175"/>
                  </a:lnTo>
                  <a:lnTo>
                    <a:pt x="281" y="171"/>
                  </a:lnTo>
                  <a:lnTo>
                    <a:pt x="273" y="171"/>
                  </a:lnTo>
                  <a:lnTo>
                    <a:pt x="268" y="162"/>
                  </a:lnTo>
                  <a:lnTo>
                    <a:pt x="281" y="162"/>
                  </a:lnTo>
                  <a:lnTo>
                    <a:pt x="278" y="153"/>
                  </a:lnTo>
                  <a:lnTo>
                    <a:pt x="270" y="149"/>
                  </a:lnTo>
                  <a:lnTo>
                    <a:pt x="262" y="149"/>
                  </a:lnTo>
                  <a:lnTo>
                    <a:pt x="257" y="141"/>
                  </a:lnTo>
                  <a:lnTo>
                    <a:pt x="280" y="136"/>
                  </a:lnTo>
                  <a:lnTo>
                    <a:pt x="289" y="135"/>
                  </a:lnTo>
                  <a:close/>
                  <a:moveTo>
                    <a:pt x="2129" y="135"/>
                  </a:moveTo>
                  <a:lnTo>
                    <a:pt x="2129" y="136"/>
                  </a:lnTo>
                  <a:lnTo>
                    <a:pt x="2129" y="136"/>
                  </a:lnTo>
                  <a:lnTo>
                    <a:pt x="2129" y="136"/>
                  </a:lnTo>
                  <a:lnTo>
                    <a:pt x="2129" y="135"/>
                  </a:lnTo>
                  <a:close/>
                  <a:moveTo>
                    <a:pt x="2129" y="135"/>
                  </a:moveTo>
                  <a:lnTo>
                    <a:pt x="2129" y="135"/>
                  </a:lnTo>
                  <a:lnTo>
                    <a:pt x="2129" y="135"/>
                  </a:lnTo>
                  <a:lnTo>
                    <a:pt x="2129" y="135"/>
                  </a:lnTo>
                  <a:close/>
                  <a:moveTo>
                    <a:pt x="3383" y="133"/>
                  </a:moveTo>
                  <a:lnTo>
                    <a:pt x="3385" y="133"/>
                  </a:lnTo>
                  <a:lnTo>
                    <a:pt x="3386" y="133"/>
                  </a:lnTo>
                  <a:lnTo>
                    <a:pt x="3388" y="135"/>
                  </a:lnTo>
                  <a:lnTo>
                    <a:pt x="3388" y="136"/>
                  </a:lnTo>
                  <a:lnTo>
                    <a:pt x="3390" y="136"/>
                  </a:lnTo>
                  <a:lnTo>
                    <a:pt x="3391" y="136"/>
                  </a:lnTo>
                  <a:lnTo>
                    <a:pt x="3395" y="138"/>
                  </a:lnTo>
                  <a:lnTo>
                    <a:pt x="3395" y="139"/>
                  </a:lnTo>
                  <a:lnTo>
                    <a:pt x="3395" y="141"/>
                  </a:lnTo>
                  <a:lnTo>
                    <a:pt x="3393" y="143"/>
                  </a:lnTo>
                  <a:lnTo>
                    <a:pt x="3391" y="143"/>
                  </a:lnTo>
                  <a:lnTo>
                    <a:pt x="3390" y="144"/>
                  </a:lnTo>
                  <a:lnTo>
                    <a:pt x="3388" y="146"/>
                  </a:lnTo>
                  <a:lnTo>
                    <a:pt x="3390" y="148"/>
                  </a:lnTo>
                  <a:lnTo>
                    <a:pt x="3391" y="148"/>
                  </a:lnTo>
                  <a:lnTo>
                    <a:pt x="3391" y="149"/>
                  </a:lnTo>
                  <a:lnTo>
                    <a:pt x="3393" y="149"/>
                  </a:lnTo>
                  <a:lnTo>
                    <a:pt x="3395" y="148"/>
                  </a:lnTo>
                  <a:lnTo>
                    <a:pt x="3396" y="146"/>
                  </a:lnTo>
                  <a:lnTo>
                    <a:pt x="3396" y="146"/>
                  </a:lnTo>
                  <a:lnTo>
                    <a:pt x="3398" y="144"/>
                  </a:lnTo>
                  <a:lnTo>
                    <a:pt x="3398" y="143"/>
                  </a:lnTo>
                  <a:lnTo>
                    <a:pt x="3398" y="143"/>
                  </a:lnTo>
                  <a:lnTo>
                    <a:pt x="3399" y="143"/>
                  </a:lnTo>
                  <a:lnTo>
                    <a:pt x="3401" y="143"/>
                  </a:lnTo>
                  <a:lnTo>
                    <a:pt x="3404" y="143"/>
                  </a:lnTo>
                  <a:lnTo>
                    <a:pt x="3408" y="143"/>
                  </a:lnTo>
                  <a:lnTo>
                    <a:pt x="3411" y="144"/>
                  </a:lnTo>
                  <a:lnTo>
                    <a:pt x="3414" y="144"/>
                  </a:lnTo>
                  <a:lnTo>
                    <a:pt x="3416" y="146"/>
                  </a:lnTo>
                  <a:lnTo>
                    <a:pt x="3417" y="146"/>
                  </a:lnTo>
                  <a:lnTo>
                    <a:pt x="3417" y="148"/>
                  </a:lnTo>
                  <a:lnTo>
                    <a:pt x="3417" y="149"/>
                  </a:lnTo>
                  <a:lnTo>
                    <a:pt x="3417" y="153"/>
                  </a:lnTo>
                  <a:lnTo>
                    <a:pt x="3417" y="156"/>
                  </a:lnTo>
                  <a:lnTo>
                    <a:pt x="3431" y="156"/>
                  </a:lnTo>
                  <a:lnTo>
                    <a:pt x="3431" y="161"/>
                  </a:lnTo>
                  <a:lnTo>
                    <a:pt x="3432" y="162"/>
                  </a:lnTo>
                  <a:lnTo>
                    <a:pt x="3432" y="164"/>
                  </a:lnTo>
                  <a:lnTo>
                    <a:pt x="3432" y="166"/>
                  </a:lnTo>
                  <a:lnTo>
                    <a:pt x="3431" y="167"/>
                  </a:lnTo>
                  <a:lnTo>
                    <a:pt x="3431" y="169"/>
                  </a:lnTo>
                  <a:lnTo>
                    <a:pt x="3429" y="171"/>
                  </a:lnTo>
                  <a:lnTo>
                    <a:pt x="3427" y="171"/>
                  </a:lnTo>
                  <a:lnTo>
                    <a:pt x="3424" y="172"/>
                  </a:lnTo>
                  <a:lnTo>
                    <a:pt x="3421" y="171"/>
                  </a:lnTo>
                  <a:lnTo>
                    <a:pt x="3417" y="171"/>
                  </a:lnTo>
                  <a:lnTo>
                    <a:pt x="3416" y="171"/>
                  </a:lnTo>
                  <a:lnTo>
                    <a:pt x="3414" y="171"/>
                  </a:lnTo>
                  <a:lnTo>
                    <a:pt x="3413" y="172"/>
                  </a:lnTo>
                  <a:lnTo>
                    <a:pt x="3411" y="174"/>
                  </a:lnTo>
                  <a:lnTo>
                    <a:pt x="3409" y="174"/>
                  </a:lnTo>
                  <a:lnTo>
                    <a:pt x="3408" y="174"/>
                  </a:lnTo>
                  <a:lnTo>
                    <a:pt x="3404" y="172"/>
                  </a:lnTo>
                  <a:lnTo>
                    <a:pt x="3401" y="174"/>
                  </a:lnTo>
                  <a:lnTo>
                    <a:pt x="3398" y="174"/>
                  </a:lnTo>
                  <a:lnTo>
                    <a:pt x="3396" y="174"/>
                  </a:lnTo>
                  <a:lnTo>
                    <a:pt x="3395" y="174"/>
                  </a:lnTo>
                  <a:lnTo>
                    <a:pt x="3395" y="175"/>
                  </a:lnTo>
                  <a:lnTo>
                    <a:pt x="3393" y="177"/>
                  </a:lnTo>
                  <a:lnTo>
                    <a:pt x="3391" y="177"/>
                  </a:lnTo>
                  <a:lnTo>
                    <a:pt x="3375" y="177"/>
                  </a:lnTo>
                  <a:lnTo>
                    <a:pt x="3373" y="175"/>
                  </a:lnTo>
                  <a:lnTo>
                    <a:pt x="3372" y="175"/>
                  </a:lnTo>
                  <a:lnTo>
                    <a:pt x="3370" y="175"/>
                  </a:lnTo>
                  <a:lnTo>
                    <a:pt x="3367" y="175"/>
                  </a:lnTo>
                  <a:lnTo>
                    <a:pt x="3363" y="177"/>
                  </a:lnTo>
                  <a:lnTo>
                    <a:pt x="3362" y="179"/>
                  </a:lnTo>
                  <a:lnTo>
                    <a:pt x="3362" y="180"/>
                  </a:lnTo>
                  <a:lnTo>
                    <a:pt x="3360" y="182"/>
                  </a:lnTo>
                  <a:lnTo>
                    <a:pt x="3358" y="184"/>
                  </a:lnTo>
                  <a:lnTo>
                    <a:pt x="3355" y="185"/>
                  </a:lnTo>
                  <a:lnTo>
                    <a:pt x="3354" y="187"/>
                  </a:lnTo>
                  <a:lnTo>
                    <a:pt x="3350" y="189"/>
                  </a:lnTo>
                  <a:lnTo>
                    <a:pt x="3349" y="187"/>
                  </a:lnTo>
                  <a:lnTo>
                    <a:pt x="3347" y="185"/>
                  </a:lnTo>
                  <a:lnTo>
                    <a:pt x="3345" y="184"/>
                  </a:lnTo>
                  <a:lnTo>
                    <a:pt x="3344" y="182"/>
                  </a:lnTo>
                  <a:lnTo>
                    <a:pt x="3344" y="180"/>
                  </a:lnTo>
                  <a:lnTo>
                    <a:pt x="3344" y="179"/>
                  </a:lnTo>
                  <a:lnTo>
                    <a:pt x="3344" y="177"/>
                  </a:lnTo>
                  <a:lnTo>
                    <a:pt x="3344" y="174"/>
                  </a:lnTo>
                  <a:lnTo>
                    <a:pt x="3345" y="172"/>
                  </a:lnTo>
                  <a:lnTo>
                    <a:pt x="3345" y="172"/>
                  </a:lnTo>
                  <a:lnTo>
                    <a:pt x="3347" y="171"/>
                  </a:lnTo>
                  <a:lnTo>
                    <a:pt x="3349" y="171"/>
                  </a:lnTo>
                  <a:lnTo>
                    <a:pt x="3352" y="169"/>
                  </a:lnTo>
                  <a:lnTo>
                    <a:pt x="3354" y="169"/>
                  </a:lnTo>
                  <a:lnTo>
                    <a:pt x="3354" y="167"/>
                  </a:lnTo>
                  <a:lnTo>
                    <a:pt x="3355" y="167"/>
                  </a:lnTo>
                  <a:lnTo>
                    <a:pt x="3357" y="167"/>
                  </a:lnTo>
                  <a:lnTo>
                    <a:pt x="3357" y="166"/>
                  </a:lnTo>
                  <a:lnTo>
                    <a:pt x="3358" y="164"/>
                  </a:lnTo>
                  <a:lnTo>
                    <a:pt x="3358" y="161"/>
                  </a:lnTo>
                  <a:lnTo>
                    <a:pt x="3358" y="157"/>
                  </a:lnTo>
                  <a:lnTo>
                    <a:pt x="3357" y="156"/>
                  </a:lnTo>
                  <a:lnTo>
                    <a:pt x="3358" y="154"/>
                  </a:lnTo>
                  <a:lnTo>
                    <a:pt x="3360" y="153"/>
                  </a:lnTo>
                  <a:lnTo>
                    <a:pt x="3362" y="153"/>
                  </a:lnTo>
                  <a:lnTo>
                    <a:pt x="3362" y="151"/>
                  </a:lnTo>
                  <a:lnTo>
                    <a:pt x="3363" y="153"/>
                  </a:lnTo>
                  <a:lnTo>
                    <a:pt x="3363" y="153"/>
                  </a:lnTo>
                  <a:lnTo>
                    <a:pt x="3365" y="151"/>
                  </a:lnTo>
                  <a:lnTo>
                    <a:pt x="3365" y="149"/>
                  </a:lnTo>
                  <a:lnTo>
                    <a:pt x="3367" y="148"/>
                  </a:lnTo>
                  <a:lnTo>
                    <a:pt x="3367" y="146"/>
                  </a:lnTo>
                  <a:lnTo>
                    <a:pt x="3368" y="143"/>
                  </a:lnTo>
                  <a:lnTo>
                    <a:pt x="3370" y="141"/>
                  </a:lnTo>
                  <a:lnTo>
                    <a:pt x="3372" y="139"/>
                  </a:lnTo>
                  <a:lnTo>
                    <a:pt x="3372" y="139"/>
                  </a:lnTo>
                  <a:lnTo>
                    <a:pt x="3373" y="138"/>
                  </a:lnTo>
                  <a:lnTo>
                    <a:pt x="3373" y="136"/>
                  </a:lnTo>
                  <a:lnTo>
                    <a:pt x="3375" y="136"/>
                  </a:lnTo>
                  <a:lnTo>
                    <a:pt x="3377" y="136"/>
                  </a:lnTo>
                  <a:lnTo>
                    <a:pt x="3378" y="136"/>
                  </a:lnTo>
                  <a:lnTo>
                    <a:pt x="3381" y="135"/>
                  </a:lnTo>
                  <a:lnTo>
                    <a:pt x="3381" y="135"/>
                  </a:lnTo>
                  <a:lnTo>
                    <a:pt x="3383" y="133"/>
                  </a:lnTo>
                  <a:lnTo>
                    <a:pt x="3383" y="133"/>
                  </a:lnTo>
                  <a:close/>
                  <a:moveTo>
                    <a:pt x="2093" y="117"/>
                  </a:moveTo>
                  <a:lnTo>
                    <a:pt x="2095" y="117"/>
                  </a:lnTo>
                  <a:lnTo>
                    <a:pt x="2123" y="121"/>
                  </a:lnTo>
                  <a:lnTo>
                    <a:pt x="2123" y="123"/>
                  </a:lnTo>
                  <a:lnTo>
                    <a:pt x="2123" y="125"/>
                  </a:lnTo>
                  <a:lnTo>
                    <a:pt x="2121" y="128"/>
                  </a:lnTo>
                  <a:lnTo>
                    <a:pt x="2119" y="130"/>
                  </a:lnTo>
                  <a:lnTo>
                    <a:pt x="2118" y="131"/>
                  </a:lnTo>
                  <a:lnTo>
                    <a:pt x="2116" y="133"/>
                  </a:lnTo>
                  <a:lnTo>
                    <a:pt x="2116" y="135"/>
                  </a:lnTo>
                  <a:lnTo>
                    <a:pt x="2118" y="136"/>
                  </a:lnTo>
                  <a:lnTo>
                    <a:pt x="2119" y="136"/>
                  </a:lnTo>
                  <a:lnTo>
                    <a:pt x="2123" y="136"/>
                  </a:lnTo>
                  <a:lnTo>
                    <a:pt x="2124" y="136"/>
                  </a:lnTo>
                  <a:lnTo>
                    <a:pt x="2126" y="136"/>
                  </a:lnTo>
                  <a:lnTo>
                    <a:pt x="2129" y="136"/>
                  </a:lnTo>
                  <a:lnTo>
                    <a:pt x="2129" y="144"/>
                  </a:lnTo>
                  <a:lnTo>
                    <a:pt x="2129" y="144"/>
                  </a:lnTo>
                  <a:lnTo>
                    <a:pt x="2131" y="146"/>
                  </a:lnTo>
                  <a:lnTo>
                    <a:pt x="2131" y="146"/>
                  </a:lnTo>
                  <a:lnTo>
                    <a:pt x="2132" y="146"/>
                  </a:lnTo>
                  <a:lnTo>
                    <a:pt x="2134" y="146"/>
                  </a:lnTo>
                  <a:lnTo>
                    <a:pt x="2137" y="148"/>
                  </a:lnTo>
                  <a:lnTo>
                    <a:pt x="2141" y="148"/>
                  </a:lnTo>
                  <a:lnTo>
                    <a:pt x="2142" y="148"/>
                  </a:lnTo>
                  <a:lnTo>
                    <a:pt x="2144" y="146"/>
                  </a:lnTo>
                  <a:lnTo>
                    <a:pt x="2146" y="144"/>
                  </a:lnTo>
                  <a:lnTo>
                    <a:pt x="2147" y="144"/>
                  </a:lnTo>
                  <a:lnTo>
                    <a:pt x="2149" y="144"/>
                  </a:lnTo>
                  <a:lnTo>
                    <a:pt x="2150" y="144"/>
                  </a:lnTo>
                  <a:lnTo>
                    <a:pt x="2152" y="144"/>
                  </a:lnTo>
                  <a:lnTo>
                    <a:pt x="2154" y="144"/>
                  </a:lnTo>
                  <a:lnTo>
                    <a:pt x="2155" y="146"/>
                  </a:lnTo>
                  <a:lnTo>
                    <a:pt x="2157" y="148"/>
                  </a:lnTo>
                  <a:lnTo>
                    <a:pt x="2157" y="149"/>
                  </a:lnTo>
                  <a:lnTo>
                    <a:pt x="2159" y="153"/>
                  </a:lnTo>
                  <a:lnTo>
                    <a:pt x="2160" y="153"/>
                  </a:lnTo>
                  <a:lnTo>
                    <a:pt x="2162" y="154"/>
                  </a:lnTo>
                  <a:lnTo>
                    <a:pt x="2164" y="154"/>
                  </a:lnTo>
                  <a:lnTo>
                    <a:pt x="2165" y="154"/>
                  </a:lnTo>
                  <a:lnTo>
                    <a:pt x="2167" y="154"/>
                  </a:lnTo>
                  <a:lnTo>
                    <a:pt x="2170" y="154"/>
                  </a:lnTo>
                  <a:lnTo>
                    <a:pt x="2172" y="156"/>
                  </a:lnTo>
                  <a:lnTo>
                    <a:pt x="2172" y="157"/>
                  </a:lnTo>
                  <a:lnTo>
                    <a:pt x="2172" y="157"/>
                  </a:lnTo>
                  <a:lnTo>
                    <a:pt x="2172" y="159"/>
                  </a:lnTo>
                  <a:lnTo>
                    <a:pt x="2173" y="161"/>
                  </a:lnTo>
                  <a:lnTo>
                    <a:pt x="2173" y="162"/>
                  </a:lnTo>
                  <a:lnTo>
                    <a:pt x="2175" y="162"/>
                  </a:lnTo>
                  <a:lnTo>
                    <a:pt x="2177" y="164"/>
                  </a:lnTo>
                  <a:lnTo>
                    <a:pt x="2178" y="164"/>
                  </a:lnTo>
                  <a:lnTo>
                    <a:pt x="2180" y="164"/>
                  </a:lnTo>
                  <a:lnTo>
                    <a:pt x="2182" y="167"/>
                  </a:lnTo>
                  <a:lnTo>
                    <a:pt x="2183" y="169"/>
                  </a:lnTo>
                  <a:lnTo>
                    <a:pt x="2183" y="172"/>
                  </a:lnTo>
                  <a:lnTo>
                    <a:pt x="2183" y="175"/>
                  </a:lnTo>
                  <a:lnTo>
                    <a:pt x="2203" y="175"/>
                  </a:lnTo>
                  <a:lnTo>
                    <a:pt x="2203" y="177"/>
                  </a:lnTo>
                  <a:lnTo>
                    <a:pt x="2203" y="179"/>
                  </a:lnTo>
                  <a:lnTo>
                    <a:pt x="2203" y="184"/>
                  </a:lnTo>
                  <a:lnTo>
                    <a:pt x="2203" y="187"/>
                  </a:lnTo>
                  <a:lnTo>
                    <a:pt x="2206" y="187"/>
                  </a:lnTo>
                  <a:lnTo>
                    <a:pt x="2209" y="187"/>
                  </a:lnTo>
                  <a:lnTo>
                    <a:pt x="2211" y="187"/>
                  </a:lnTo>
                  <a:lnTo>
                    <a:pt x="2213" y="187"/>
                  </a:lnTo>
                  <a:lnTo>
                    <a:pt x="2216" y="187"/>
                  </a:lnTo>
                  <a:lnTo>
                    <a:pt x="2219" y="190"/>
                  </a:lnTo>
                  <a:lnTo>
                    <a:pt x="2223" y="193"/>
                  </a:lnTo>
                  <a:lnTo>
                    <a:pt x="2221" y="195"/>
                  </a:lnTo>
                  <a:lnTo>
                    <a:pt x="2214" y="197"/>
                  </a:lnTo>
                  <a:lnTo>
                    <a:pt x="2196" y="197"/>
                  </a:lnTo>
                  <a:lnTo>
                    <a:pt x="2196" y="198"/>
                  </a:lnTo>
                  <a:lnTo>
                    <a:pt x="2195" y="200"/>
                  </a:lnTo>
                  <a:lnTo>
                    <a:pt x="2195" y="202"/>
                  </a:lnTo>
                  <a:lnTo>
                    <a:pt x="2195" y="203"/>
                  </a:lnTo>
                  <a:lnTo>
                    <a:pt x="2193" y="205"/>
                  </a:lnTo>
                  <a:lnTo>
                    <a:pt x="2193" y="205"/>
                  </a:lnTo>
                  <a:lnTo>
                    <a:pt x="2191" y="205"/>
                  </a:lnTo>
                  <a:lnTo>
                    <a:pt x="2183" y="205"/>
                  </a:lnTo>
                  <a:lnTo>
                    <a:pt x="2183" y="202"/>
                  </a:lnTo>
                  <a:lnTo>
                    <a:pt x="2183" y="198"/>
                  </a:lnTo>
                  <a:lnTo>
                    <a:pt x="2183" y="197"/>
                  </a:lnTo>
                  <a:lnTo>
                    <a:pt x="2183" y="195"/>
                  </a:lnTo>
                  <a:lnTo>
                    <a:pt x="2182" y="193"/>
                  </a:lnTo>
                  <a:lnTo>
                    <a:pt x="2180" y="193"/>
                  </a:lnTo>
                  <a:lnTo>
                    <a:pt x="2177" y="193"/>
                  </a:lnTo>
                  <a:lnTo>
                    <a:pt x="2175" y="195"/>
                  </a:lnTo>
                  <a:lnTo>
                    <a:pt x="2173" y="197"/>
                  </a:lnTo>
                  <a:lnTo>
                    <a:pt x="2170" y="198"/>
                  </a:lnTo>
                  <a:lnTo>
                    <a:pt x="2168" y="200"/>
                  </a:lnTo>
                  <a:lnTo>
                    <a:pt x="2167" y="202"/>
                  </a:lnTo>
                  <a:lnTo>
                    <a:pt x="2164" y="202"/>
                  </a:lnTo>
                  <a:lnTo>
                    <a:pt x="2157" y="202"/>
                  </a:lnTo>
                  <a:lnTo>
                    <a:pt x="2155" y="200"/>
                  </a:lnTo>
                  <a:lnTo>
                    <a:pt x="2155" y="198"/>
                  </a:lnTo>
                  <a:lnTo>
                    <a:pt x="2157" y="195"/>
                  </a:lnTo>
                  <a:lnTo>
                    <a:pt x="2159" y="193"/>
                  </a:lnTo>
                  <a:lnTo>
                    <a:pt x="2160" y="192"/>
                  </a:lnTo>
                  <a:lnTo>
                    <a:pt x="2162" y="190"/>
                  </a:lnTo>
                  <a:lnTo>
                    <a:pt x="2164" y="190"/>
                  </a:lnTo>
                  <a:lnTo>
                    <a:pt x="2164" y="190"/>
                  </a:lnTo>
                  <a:lnTo>
                    <a:pt x="2164" y="187"/>
                  </a:lnTo>
                  <a:lnTo>
                    <a:pt x="2165" y="184"/>
                  </a:lnTo>
                  <a:lnTo>
                    <a:pt x="2165" y="180"/>
                  </a:lnTo>
                  <a:lnTo>
                    <a:pt x="2164" y="179"/>
                  </a:lnTo>
                  <a:lnTo>
                    <a:pt x="2162" y="179"/>
                  </a:lnTo>
                  <a:lnTo>
                    <a:pt x="2162" y="177"/>
                  </a:lnTo>
                  <a:lnTo>
                    <a:pt x="2160" y="177"/>
                  </a:lnTo>
                  <a:lnTo>
                    <a:pt x="2157" y="175"/>
                  </a:lnTo>
                  <a:lnTo>
                    <a:pt x="2154" y="175"/>
                  </a:lnTo>
                  <a:lnTo>
                    <a:pt x="2150" y="175"/>
                  </a:lnTo>
                  <a:lnTo>
                    <a:pt x="2150" y="175"/>
                  </a:lnTo>
                  <a:lnTo>
                    <a:pt x="2150" y="174"/>
                  </a:lnTo>
                  <a:lnTo>
                    <a:pt x="2150" y="171"/>
                  </a:lnTo>
                  <a:lnTo>
                    <a:pt x="2152" y="169"/>
                  </a:lnTo>
                  <a:lnTo>
                    <a:pt x="2152" y="167"/>
                  </a:lnTo>
                  <a:lnTo>
                    <a:pt x="2152" y="164"/>
                  </a:lnTo>
                  <a:lnTo>
                    <a:pt x="2152" y="162"/>
                  </a:lnTo>
                  <a:lnTo>
                    <a:pt x="2131" y="162"/>
                  </a:lnTo>
                  <a:lnTo>
                    <a:pt x="2131" y="164"/>
                  </a:lnTo>
                  <a:lnTo>
                    <a:pt x="2131" y="166"/>
                  </a:lnTo>
                  <a:lnTo>
                    <a:pt x="2131" y="167"/>
                  </a:lnTo>
                  <a:lnTo>
                    <a:pt x="2129" y="169"/>
                  </a:lnTo>
                  <a:lnTo>
                    <a:pt x="2129" y="171"/>
                  </a:lnTo>
                  <a:lnTo>
                    <a:pt x="2131" y="172"/>
                  </a:lnTo>
                  <a:lnTo>
                    <a:pt x="2129" y="174"/>
                  </a:lnTo>
                  <a:lnTo>
                    <a:pt x="2129" y="175"/>
                  </a:lnTo>
                  <a:lnTo>
                    <a:pt x="2131" y="177"/>
                  </a:lnTo>
                  <a:lnTo>
                    <a:pt x="2131" y="177"/>
                  </a:lnTo>
                  <a:lnTo>
                    <a:pt x="2132" y="179"/>
                  </a:lnTo>
                  <a:lnTo>
                    <a:pt x="2129" y="180"/>
                  </a:lnTo>
                  <a:lnTo>
                    <a:pt x="2126" y="182"/>
                  </a:lnTo>
                  <a:lnTo>
                    <a:pt x="2123" y="182"/>
                  </a:lnTo>
                  <a:lnTo>
                    <a:pt x="2119" y="182"/>
                  </a:lnTo>
                  <a:lnTo>
                    <a:pt x="2119" y="198"/>
                  </a:lnTo>
                  <a:lnTo>
                    <a:pt x="2118" y="198"/>
                  </a:lnTo>
                  <a:lnTo>
                    <a:pt x="2114" y="198"/>
                  </a:lnTo>
                  <a:lnTo>
                    <a:pt x="2113" y="198"/>
                  </a:lnTo>
                  <a:lnTo>
                    <a:pt x="2111" y="200"/>
                  </a:lnTo>
                  <a:lnTo>
                    <a:pt x="2110" y="202"/>
                  </a:lnTo>
                  <a:lnTo>
                    <a:pt x="2108" y="203"/>
                  </a:lnTo>
                  <a:lnTo>
                    <a:pt x="2106" y="205"/>
                  </a:lnTo>
                  <a:lnTo>
                    <a:pt x="2106" y="207"/>
                  </a:lnTo>
                  <a:lnTo>
                    <a:pt x="2106" y="208"/>
                  </a:lnTo>
                  <a:lnTo>
                    <a:pt x="2106" y="212"/>
                  </a:lnTo>
                  <a:lnTo>
                    <a:pt x="2106" y="213"/>
                  </a:lnTo>
                  <a:lnTo>
                    <a:pt x="2106" y="215"/>
                  </a:lnTo>
                  <a:lnTo>
                    <a:pt x="2105" y="216"/>
                  </a:lnTo>
                  <a:lnTo>
                    <a:pt x="2103" y="218"/>
                  </a:lnTo>
                  <a:lnTo>
                    <a:pt x="2101" y="220"/>
                  </a:lnTo>
                  <a:lnTo>
                    <a:pt x="2100" y="220"/>
                  </a:lnTo>
                  <a:lnTo>
                    <a:pt x="2098" y="221"/>
                  </a:lnTo>
                  <a:lnTo>
                    <a:pt x="2096" y="221"/>
                  </a:lnTo>
                  <a:lnTo>
                    <a:pt x="2093" y="225"/>
                  </a:lnTo>
                  <a:lnTo>
                    <a:pt x="2093" y="226"/>
                  </a:lnTo>
                  <a:lnTo>
                    <a:pt x="2093" y="228"/>
                  </a:lnTo>
                  <a:lnTo>
                    <a:pt x="2090" y="230"/>
                  </a:lnTo>
                  <a:lnTo>
                    <a:pt x="2088" y="226"/>
                  </a:lnTo>
                  <a:lnTo>
                    <a:pt x="2085" y="223"/>
                  </a:lnTo>
                  <a:lnTo>
                    <a:pt x="2083" y="220"/>
                  </a:lnTo>
                  <a:lnTo>
                    <a:pt x="2082" y="216"/>
                  </a:lnTo>
                  <a:lnTo>
                    <a:pt x="2080" y="215"/>
                  </a:lnTo>
                  <a:lnTo>
                    <a:pt x="2078" y="215"/>
                  </a:lnTo>
                  <a:lnTo>
                    <a:pt x="2075" y="212"/>
                  </a:lnTo>
                  <a:lnTo>
                    <a:pt x="2072" y="212"/>
                  </a:lnTo>
                  <a:lnTo>
                    <a:pt x="2070" y="210"/>
                  </a:lnTo>
                  <a:lnTo>
                    <a:pt x="2069" y="210"/>
                  </a:lnTo>
                  <a:lnTo>
                    <a:pt x="2065" y="210"/>
                  </a:lnTo>
                  <a:lnTo>
                    <a:pt x="2064" y="210"/>
                  </a:lnTo>
                  <a:lnTo>
                    <a:pt x="2062" y="210"/>
                  </a:lnTo>
                  <a:lnTo>
                    <a:pt x="2060" y="210"/>
                  </a:lnTo>
                  <a:lnTo>
                    <a:pt x="2057" y="208"/>
                  </a:lnTo>
                  <a:lnTo>
                    <a:pt x="2054" y="205"/>
                  </a:lnTo>
                  <a:lnTo>
                    <a:pt x="2054" y="203"/>
                  </a:lnTo>
                  <a:lnTo>
                    <a:pt x="2054" y="202"/>
                  </a:lnTo>
                  <a:lnTo>
                    <a:pt x="2054" y="200"/>
                  </a:lnTo>
                  <a:lnTo>
                    <a:pt x="2054" y="198"/>
                  </a:lnTo>
                  <a:lnTo>
                    <a:pt x="2056" y="198"/>
                  </a:lnTo>
                  <a:lnTo>
                    <a:pt x="2057" y="197"/>
                  </a:lnTo>
                  <a:lnTo>
                    <a:pt x="2059" y="197"/>
                  </a:lnTo>
                  <a:lnTo>
                    <a:pt x="2060" y="195"/>
                  </a:lnTo>
                  <a:lnTo>
                    <a:pt x="2064" y="195"/>
                  </a:lnTo>
                  <a:lnTo>
                    <a:pt x="2067" y="195"/>
                  </a:lnTo>
                  <a:lnTo>
                    <a:pt x="2070" y="195"/>
                  </a:lnTo>
                  <a:lnTo>
                    <a:pt x="2075" y="195"/>
                  </a:lnTo>
                  <a:lnTo>
                    <a:pt x="2077" y="197"/>
                  </a:lnTo>
                  <a:lnTo>
                    <a:pt x="2080" y="197"/>
                  </a:lnTo>
                  <a:lnTo>
                    <a:pt x="2082" y="195"/>
                  </a:lnTo>
                  <a:lnTo>
                    <a:pt x="2083" y="195"/>
                  </a:lnTo>
                  <a:lnTo>
                    <a:pt x="2085" y="193"/>
                  </a:lnTo>
                  <a:lnTo>
                    <a:pt x="2085" y="192"/>
                  </a:lnTo>
                  <a:lnTo>
                    <a:pt x="2087" y="192"/>
                  </a:lnTo>
                  <a:lnTo>
                    <a:pt x="2088" y="190"/>
                  </a:lnTo>
                  <a:lnTo>
                    <a:pt x="2090" y="190"/>
                  </a:lnTo>
                  <a:lnTo>
                    <a:pt x="2092" y="190"/>
                  </a:lnTo>
                  <a:lnTo>
                    <a:pt x="2093" y="190"/>
                  </a:lnTo>
                  <a:lnTo>
                    <a:pt x="2093" y="190"/>
                  </a:lnTo>
                  <a:lnTo>
                    <a:pt x="2095" y="189"/>
                  </a:lnTo>
                  <a:lnTo>
                    <a:pt x="2095" y="187"/>
                  </a:lnTo>
                  <a:lnTo>
                    <a:pt x="2095" y="185"/>
                  </a:lnTo>
                  <a:lnTo>
                    <a:pt x="2095" y="185"/>
                  </a:lnTo>
                  <a:lnTo>
                    <a:pt x="2093" y="184"/>
                  </a:lnTo>
                  <a:lnTo>
                    <a:pt x="2092" y="184"/>
                  </a:lnTo>
                  <a:lnTo>
                    <a:pt x="2090" y="184"/>
                  </a:lnTo>
                  <a:lnTo>
                    <a:pt x="2088" y="184"/>
                  </a:lnTo>
                  <a:lnTo>
                    <a:pt x="2087" y="184"/>
                  </a:lnTo>
                  <a:lnTo>
                    <a:pt x="2085" y="185"/>
                  </a:lnTo>
                  <a:lnTo>
                    <a:pt x="2083" y="185"/>
                  </a:lnTo>
                  <a:lnTo>
                    <a:pt x="2082" y="187"/>
                  </a:lnTo>
                  <a:lnTo>
                    <a:pt x="2078" y="190"/>
                  </a:lnTo>
                  <a:lnTo>
                    <a:pt x="2074" y="190"/>
                  </a:lnTo>
                  <a:lnTo>
                    <a:pt x="2070" y="192"/>
                  </a:lnTo>
                  <a:lnTo>
                    <a:pt x="2067" y="190"/>
                  </a:lnTo>
                  <a:lnTo>
                    <a:pt x="2064" y="190"/>
                  </a:lnTo>
                  <a:lnTo>
                    <a:pt x="2064" y="190"/>
                  </a:lnTo>
                  <a:lnTo>
                    <a:pt x="2062" y="190"/>
                  </a:lnTo>
                  <a:lnTo>
                    <a:pt x="2059" y="190"/>
                  </a:lnTo>
                  <a:lnTo>
                    <a:pt x="2056" y="190"/>
                  </a:lnTo>
                  <a:lnTo>
                    <a:pt x="2052" y="190"/>
                  </a:lnTo>
                  <a:lnTo>
                    <a:pt x="2049" y="192"/>
                  </a:lnTo>
                  <a:lnTo>
                    <a:pt x="2049" y="184"/>
                  </a:lnTo>
                  <a:lnTo>
                    <a:pt x="2049" y="182"/>
                  </a:lnTo>
                  <a:lnTo>
                    <a:pt x="2049" y="180"/>
                  </a:lnTo>
                  <a:lnTo>
                    <a:pt x="2052" y="179"/>
                  </a:lnTo>
                  <a:lnTo>
                    <a:pt x="2056" y="179"/>
                  </a:lnTo>
                  <a:lnTo>
                    <a:pt x="2059" y="177"/>
                  </a:lnTo>
                  <a:lnTo>
                    <a:pt x="2062" y="177"/>
                  </a:lnTo>
                  <a:lnTo>
                    <a:pt x="2065" y="179"/>
                  </a:lnTo>
                  <a:lnTo>
                    <a:pt x="2069" y="177"/>
                  </a:lnTo>
                  <a:lnTo>
                    <a:pt x="2070" y="177"/>
                  </a:lnTo>
                  <a:lnTo>
                    <a:pt x="2072" y="175"/>
                  </a:lnTo>
                  <a:lnTo>
                    <a:pt x="2074" y="175"/>
                  </a:lnTo>
                  <a:lnTo>
                    <a:pt x="2075" y="174"/>
                  </a:lnTo>
                  <a:lnTo>
                    <a:pt x="2078" y="174"/>
                  </a:lnTo>
                  <a:lnTo>
                    <a:pt x="2082" y="174"/>
                  </a:lnTo>
                  <a:lnTo>
                    <a:pt x="2083" y="175"/>
                  </a:lnTo>
                  <a:lnTo>
                    <a:pt x="2085" y="175"/>
                  </a:lnTo>
                  <a:lnTo>
                    <a:pt x="2088" y="175"/>
                  </a:lnTo>
                  <a:lnTo>
                    <a:pt x="2092" y="175"/>
                  </a:lnTo>
                  <a:lnTo>
                    <a:pt x="2093" y="177"/>
                  </a:lnTo>
                  <a:lnTo>
                    <a:pt x="2096" y="175"/>
                  </a:lnTo>
                  <a:lnTo>
                    <a:pt x="2096" y="175"/>
                  </a:lnTo>
                  <a:lnTo>
                    <a:pt x="2096" y="174"/>
                  </a:lnTo>
                  <a:lnTo>
                    <a:pt x="2098" y="174"/>
                  </a:lnTo>
                  <a:lnTo>
                    <a:pt x="2096" y="172"/>
                  </a:lnTo>
                  <a:lnTo>
                    <a:pt x="2096" y="172"/>
                  </a:lnTo>
                  <a:lnTo>
                    <a:pt x="2096" y="169"/>
                  </a:lnTo>
                  <a:lnTo>
                    <a:pt x="2096" y="166"/>
                  </a:lnTo>
                  <a:lnTo>
                    <a:pt x="2093" y="162"/>
                  </a:lnTo>
                  <a:lnTo>
                    <a:pt x="2087" y="167"/>
                  </a:lnTo>
                  <a:lnTo>
                    <a:pt x="2075" y="167"/>
                  </a:lnTo>
                  <a:lnTo>
                    <a:pt x="2075" y="164"/>
                  </a:lnTo>
                  <a:lnTo>
                    <a:pt x="2074" y="161"/>
                  </a:lnTo>
                  <a:lnTo>
                    <a:pt x="2074" y="159"/>
                  </a:lnTo>
                  <a:lnTo>
                    <a:pt x="2074" y="157"/>
                  </a:lnTo>
                  <a:lnTo>
                    <a:pt x="2074" y="157"/>
                  </a:lnTo>
                  <a:lnTo>
                    <a:pt x="2072" y="156"/>
                  </a:lnTo>
                  <a:lnTo>
                    <a:pt x="2070" y="156"/>
                  </a:lnTo>
                  <a:lnTo>
                    <a:pt x="2064" y="156"/>
                  </a:lnTo>
                  <a:lnTo>
                    <a:pt x="2064" y="161"/>
                  </a:lnTo>
                  <a:lnTo>
                    <a:pt x="2065" y="162"/>
                  </a:lnTo>
                  <a:lnTo>
                    <a:pt x="2065" y="164"/>
                  </a:lnTo>
                  <a:lnTo>
                    <a:pt x="2064" y="166"/>
                  </a:lnTo>
                  <a:lnTo>
                    <a:pt x="2062" y="166"/>
                  </a:lnTo>
                  <a:lnTo>
                    <a:pt x="2060" y="166"/>
                  </a:lnTo>
                  <a:lnTo>
                    <a:pt x="2059" y="166"/>
                  </a:lnTo>
                  <a:lnTo>
                    <a:pt x="2057" y="167"/>
                  </a:lnTo>
                  <a:lnTo>
                    <a:pt x="2057" y="169"/>
                  </a:lnTo>
                  <a:lnTo>
                    <a:pt x="2057" y="171"/>
                  </a:lnTo>
                  <a:lnTo>
                    <a:pt x="2057" y="172"/>
                  </a:lnTo>
                  <a:lnTo>
                    <a:pt x="2056" y="174"/>
                  </a:lnTo>
                  <a:lnTo>
                    <a:pt x="2054" y="175"/>
                  </a:lnTo>
                  <a:lnTo>
                    <a:pt x="2052" y="175"/>
                  </a:lnTo>
                  <a:lnTo>
                    <a:pt x="2051" y="175"/>
                  </a:lnTo>
                  <a:lnTo>
                    <a:pt x="2047" y="175"/>
                  </a:lnTo>
                  <a:lnTo>
                    <a:pt x="2044" y="175"/>
                  </a:lnTo>
                  <a:lnTo>
                    <a:pt x="2042" y="175"/>
                  </a:lnTo>
                  <a:lnTo>
                    <a:pt x="2041" y="175"/>
                  </a:lnTo>
                  <a:lnTo>
                    <a:pt x="2039" y="174"/>
                  </a:lnTo>
                  <a:lnTo>
                    <a:pt x="2038" y="172"/>
                  </a:lnTo>
                  <a:lnTo>
                    <a:pt x="2036" y="172"/>
                  </a:lnTo>
                  <a:lnTo>
                    <a:pt x="2034" y="169"/>
                  </a:lnTo>
                  <a:lnTo>
                    <a:pt x="2034" y="167"/>
                  </a:lnTo>
                  <a:lnTo>
                    <a:pt x="2033" y="166"/>
                  </a:lnTo>
                  <a:lnTo>
                    <a:pt x="2031" y="164"/>
                  </a:lnTo>
                  <a:lnTo>
                    <a:pt x="2029" y="164"/>
                  </a:lnTo>
                  <a:lnTo>
                    <a:pt x="2026" y="164"/>
                  </a:lnTo>
                  <a:lnTo>
                    <a:pt x="2026" y="166"/>
                  </a:lnTo>
                  <a:lnTo>
                    <a:pt x="2026" y="167"/>
                  </a:lnTo>
                  <a:lnTo>
                    <a:pt x="2026" y="171"/>
                  </a:lnTo>
                  <a:lnTo>
                    <a:pt x="2026" y="174"/>
                  </a:lnTo>
                  <a:lnTo>
                    <a:pt x="2024" y="174"/>
                  </a:lnTo>
                  <a:lnTo>
                    <a:pt x="2023" y="174"/>
                  </a:lnTo>
                  <a:lnTo>
                    <a:pt x="2021" y="174"/>
                  </a:lnTo>
                  <a:lnTo>
                    <a:pt x="2018" y="174"/>
                  </a:lnTo>
                  <a:lnTo>
                    <a:pt x="2016" y="172"/>
                  </a:lnTo>
                  <a:lnTo>
                    <a:pt x="2015" y="171"/>
                  </a:lnTo>
                  <a:lnTo>
                    <a:pt x="2013" y="169"/>
                  </a:lnTo>
                  <a:lnTo>
                    <a:pt x="2011" y="167"/>
                  </a:lnTo>
                  <a:lnTo>
                    <a:pt x="2010" y="166"/>
                  </a:lnTo>
                  <a:lnTo>
                    <a:pt x="2008" y="162"/>
                  </a:lnTo>
                  <a:lnTo>
                    <a:pt x="2008" y="161"/>
                  </a:lnTo>
                  <a:lnTo>
                    <a:pt x="2008" y="159"/>
                  </a:lnTo>
                  <a:lnTo>
                    <a:pt x="2008" y="156"/>
                  </a:lnTo>
                  <a:lnTo>
                    <a:pt x="2005" y="154"/>
                  </a:lnTo>
                  <a:lnTo>
                    <a:pt x="2006" y="153"/>
                  </a:lnTo>
                  <a:lnTo>
                    <a:pt x="2008" y="154"/>
                  </a:lnTo>
                  <a:lnTo>
                    <a:pt x="2010" y="154"/>
                  </a:lnTo>
                  <a:lnTo>
                    <a:pt x="2011" y="154"/>
                  </a:lnTo>
                  <a:lnTo>
                    <a:pt x="2013" y="156"/>
                  </a:lnTo>
                  <a:lnTo>
                    <a:pt x="2015" y="157"/>
                  </a:lnTo>
                  <a:lnTo>
                    <a:pt x="2016" y="159"/>
                  </a:lnTo>
                  <a:lnTo>
                    <a:pt x="2016" y="161"/>
                  </a:lnTo>
                  <a:lnTo>
                    <a:pt x="2016" y="162"/>
                  </a:lnTo>
                  <a:lnTo>
                    <a:pt x="2018" y="164"/>
                  </a:lnTo>
                  <a:lnTo>
                    <a:pt x="2020" y="166"/>
                  </a:lnTo>
                  <a:lnTo>
                    <a:pt x="2021" y="166"/>
                  </a:lnTo>
                  <a:lnTo>
                    <a:pt x="2023" y="167"/>
                  </a:lnTo>
                  <a:lnTo>
                    <a:pt x="2024" y="166"/>
                  </a:lnTo>
                  <a:lnTo>
                    <a:pt x="2024" y="162"/>
                  </a:lnTo>
                  <a:lnTo>
                    <a:pt x="2024" y="159"/>
                  </a:lnTo>
                  <a:lnTo>
                    <a:pt x="2024" y="157"/>
                  </a:lnTo>
                  <a:lnTo>
                    <a:pt x="2023" y="156"/>
                  </a:lnTo>
                  <a:lnTo>
                    <a:pt x="2021" y="156"/>
                  </a:lnTo>
                  <a:lnTo>
                    <a:pt x="2021" y="154"/>
                  </a:lnTo>
                  <a:lnTo>
                    <a:pt x="2021" y="153"/>
                  </a:lnTo>
                  <a:lnTo>
                    <a:pt x="2021" y="151"/>
                  </a:lnTo>
                  <a:lnTo>
                    <a:pt x="2021" y="149"/>
                  </a:lnTo>
                  <a:lnTo>
                    <a:pt x="2021" y="149"/>
                  </a:lnTo>
                  <a:lnTo>
                    <a:pt x="2023" y="148"/>
                  </a:lnTo>
                  <a:lnTo>
                    <a:pt x="2024" y="146"/>
                  </a:lnTo>
                  <a:lnTo>
                    <a:pt x="2024" y="144"/>
                  </a:lnTo>
                  <a:lnTo>
                    <a:pt x="2024" y="143"/>
                  </a:lnTo>
                  <a:lnTo>
                    <a:pt x="2024" y="141"/>
                  </a:lnTo>
                  <a:lnTo>
                    <a:pt x="2021" y="141"/>
                  </a:lnTo>
                  <a:lnTo>
                    <a:pt x="2021" y="141"/>
                  </a:lnTo>
                  <a:lnTo>
                    <a:pt x="2018" y="141"/>
                  </a:lnTo>
                  <a:lnTo>
                    <a:pt x="2015" y="141"/>
                  </a:lnTo>
                  <a:lnTo>
                    <a:pt x="2011" y="141"/>
                  </a:lnTo>
                  <a:lnTo>
                    <a:pt x="2011" y="139"/>
                  </a:lnTo>
                  <a:lnTo>
                    <a:pt x="2010" y="139"/>
                  </a:lnTo>
                  <a:lnTo>
                    <a:pt x="2010" y="138"/>
                  </a:lnTo>
                  <a:lnTo>
                    <a:pt x="2008" y="136"/>
                  </a:lnTo>
                  <a:lnTo>
                    <a:pt x="2006" y="135"/>
                  </a:lnTo>
                  <a:lnTo>
                    <a:pt x="2006" y="131"/>
                  </a:lnTo>
                  <a:lnTo>
                    <a:pt x="2005" y="128"/>
                  </a:lnTo>
                  <a:lnTo>
                    <a:pt x="2006" y="128"/>
                  </a:lnTo>
                  <a:lnTo>
                    <a:pt x="2008" y="126"/>
                  </a:lnTo>
                  <a:lnTo>
                    <a:pt x="2011" y="126"/>
                  </a:lnTo>
                  <a:lnTo>
                    <a:pt x="2016" y="126"/>
                  </a:lnTo>
                  <a:lnTo>
                    <a:pt x="2018" y="125"/>
                  </a:lnTo>
                  <a:lnTo>
                    <a:pt x="2020" y="125"/>
                  </a:lnTo>
                  <a:lnTo>
                    <a:pt x="2039" y="125"/>
                  </a:lnTo>
                  <a:lnTo>
                    <a:pt x="2039" y="125"/>
                  </a:lnTo>
                  <a:lnTo>
                    <a:pt x="2041" y="123"/>
                  </a:lnTo>
                  <a:lnTo>
                    <a:pt x="2041" y="121"/>
                  </a:lnTo>
                  <a:lnTo>
                    <a:pt x="2044" y="120"/>
                  </a:lnTo>
                  <a:lnTo>
                    <a:pt x="2046" y="120"/>
                  </a:lnTo>
                  <a:lnTo>
                    <a:pt x="2047" y="118"/>
                  </a:lnTo>
                  <a:lnTo>
                    <a:pt x="2049" y="118"/>
                  </a:lnTo>
                  <a:lnTo>
                    <a:pt x="2051" y="118"/>
                  </a:lnTo>
                  <a:lnTo>
                    <a:pt x="2051" y="121"/>
                  </a:lnTo>
                  <a:lnTo>
                    <a:pt x="2049" y="123"/>
                  </a:lnTo>
                  <a:lnTo>
                    <a:pt x="2047" y="123"/>
                  </a:lnTo>
                  <a:lnTo>
                    <a:pt x="2046" y="123"/>
                  </a:lnTo>
                  <a:lnTo>
                    <a:pt x="2044" y="123"/>
                  </a:lnTo>
                  <a:lnTo>
                    <a:pt x="2044" y="125"/>
                  </a:lnTo>
                  <a:lnTo>
                    <a:pt x="2044" y="126"/>
                  </a:lnTo>
                  <a:lnTo>
                    <a:pt x="2042" y="126"/>
                  </a:lnTo>
                  <a:lnTo>
                    <a:pt x="2042" y="133"/>
                  </a:lnTo>
                  <a:lnTo>
                    <a:pt x="2054" y="133"/>
                  </a:lnTo>
                  <a:lnTo>
                    <a:pt x="2054" y="131"/>
                  </a:lnTo>
                  <a:lnTo>
                    <a:pt x="2056" y="131"/>
                  </a:lnTo>
                  <a:lnTo>
                    <a:pt x="2057" y="130"/>
                  </a:lnTo>
                  <a:lnTo>
                    <a:pt x="2059" y="128"/>
                  </a:lnTo>
                  <a:lnTo>
                    <a:pt x="2060" y="128"/>
                  </a:lnTo>
                  <a:lnTo>
                    <a:pt x="2060" y="126"/>
                  </a:lnTo>
                  <a:lnTo>
                    <a:pt x="2062" y="125"/>
                  </a:lnTo>
                  <a:lnTo>
                    <a:pt x="2064" y="123"/>
                  </a:lnTo>
                  <a:lnTo>
                    <a:pt x="2067" y="121"/>
                  </a:lnTo>
                  <a:lnTo>
                    <a:pt x="2074" y="121"/>
                  </a:lnTo>
                  <a:lnTo>
                    <a:pt x="2074" y="125"/>
                  </a:lnTo>
                  <a:lnTo>
                    <a:pt x="2075" y="128"/>
                  </a:lnTo>
                  <a:lnTo>
                    <a:pt x="2075" y="131"/>
                  </a:lnTo>
                  <a:lnTo>
                    <a:pt x="2075" y="133"/>
                  </a:lnTo>
                  <a:lnTo>
                    <a:pt x="2075" y="135"/>
                  </a:lnTo>
                  <a:lnTo>
                    <a:pt x="2075" y="136"/>
                  </a:lnTo>
                  <a:lnTo>
                    <a:pt x="2077" y="141"/>
                  </a:lnTo>
                  <a:lnTo>
                    <a:pt x="2078" y="144"/>
                  </a:lnTo>
                  <a:lnTo>
                    <a:pt x="2080" y="146"/>
                  </a:lnTo>
                  <a:lnTo>
                    <a:pt x="2083" y="146"/>
                  </a:lnTo>
                  <a:lnTo>
                    <a:pt x="2085" y="144"/>
                  </a:lnTo>
                  <a:lnTo>
                    <a:pt x="2087" y="143"/>
                  </a:lnTo>
                  <a:lnTo>
                    <a:pt x="2088" y="141"/>
                  </a:lnTo>
                  <a:lnTo>
                    <a:pt x="2090" y="138"/>
                  </a:lnTo>
                  <a:lnTo>
                    <a:pt x="2090" y="136"/>
                  </a:lnTo>
                  <a:lnTo>
                    <a:pt x="2088" y="135"/>
                  </a:lnTo>
                  <a:lnTo>
                    <a:pt x="2087" y="133"/>
                  </a:lnTo>
                  <a:lnTo>
                    <a:pt x="2087" y="131"/>
                  </a:lnTo>
                  <a:lnTo>
                    <a:pt x="2087" y="130"/>
                  </a:lnTo>
                  <a:lnTo>
                    <a:pt x="2087" y="126"/>
                  </a:lnTo>
                  <a:lnTo>
                    <a:pt x="2087" y="123"/>
                  </a:lnTo>
                  <a:lnTo>
                    <a:pt x="2088" y="120"/>
                  </a:lnTo>
                  <a:lnTo>
                    <a:pt x="2090" y="118"/>
                  </a:lnTo>
                  <a:lnTo>
                    <a:pt x="2092" y="117"/>
                  </a:lnTo>
                  <a:lnTo>
                    <a:pt x="2093" y="117"/>
                  </a:lnTo>
                  <a:close/>
                  <a:moveTo>
                    <a:pt x="3226" y="115"/>
                  </a:moveTo>
                  <a:lnTo>
                    <a:pt x="3228" y="115"/>
                  </a:lnTo>
                  <a:lnTo>
                    <a:pt x="3229" y="115"/>
                  </a:lnTo>
                  <a:lnTo>
                    <a:pt x="3232" y="115"/>
                  </a:lnTo>
                  <a:lnTo>
                    <a:pt x="3234" y="117"/>
                  </a:lnTo>
                  <a:lnTo>
                    <a:pt x="3236" y="117"/>
                  </a:lnTo>
                  <a:lnTo>
                    <a:pt x="3237" y="118"/>
                  </a:lnTo>
                  <a:lnTo>
                    <a:pt x="3241" y="118"/>
                  </a:lnTo>
                  <a:lnTo>
                    <a:pt x="3241" y="118"/>
                  </a:lnTo>
                  <a:lnTo>
                    <a:pt x="3242" y="120"/>
                  </a:lnTo>
                  <a:lnTo>
                    <a:pt x="3244" y="120"/>
                  </a:lnTo>
                  <a:lnTo>
                    <a:pt x="3246" y="120"/>
                  </a:lnTo>
                  <a:lnTo>
                    <a:pt x="3247" y="120"/>
                  </a:lnTo>
                  <a:lnTo>
                    <a:pt x="3249" y="120"/>
                  </a:lnTo>
                  <a:lnTo>
                    <a:pt x="3250" y="121"/>
                  </a:lnTo>
                  <a:lnTo>
                    <a:pt x="3250" y="123"/>
                  </a:lnTo>
                  <a:lnTo>
                    <a:pt x="3250" y="126"/>
                  </a:lnTo>
                  <a:lnTo>
                    <a:pt x="3250" y="128"/>
                  </a:lnTo>
                  <a:lnTo>
                    <a:pt x="3250" y="130"/>
                  </a:lnTo>
                  <a:lnTo>
                    <a:pt x="3249" y="130"/>
                  </a:lnTo>
                  <a:lnTo>
                    <a:pt x="3247" y="131"/>
                  </a:lnTo>
                  <a:lnTo>
                    <a:pt x="3246" y="131"/>
                  </a:lnTo>
                  <a:lnTo>
                    <a:pt x="3244" y="133"/>
                  </a:lnTo>
                  <a:lnTo>
                    <a:pt x="3239" y="133"/>
                  </a:lnTo>
                  <a:lnTo>
                    <a:pt x="3237" y="131"/>
                  </a:lnTo>
                  <a:lnTo>
                    <a:pt x="3237" y="130"/>
                  </a:lnTo>
                  <a:lnTo>
                    <a:pt x="3237" y="130"/>
                  </a:lnTo>
                  <a:lnTo>
                    <a:pt x="3236" y="128"/>
                  </a:lnTo>
                  <a:lnTo>
                    <a:pt x="3234" y="126"/>
                  </a:lnTo>
                  <a:lnTo>
                    <a:pt x="3231" y="126"/>
                  </a:lnTo>
                  <a:lnTo>
                    <a:pt x="3226" y="126"/>
                  </a:lnTo>
                  <a:lnTo>
                    <a:pt x="3223" y="126"/>
                  </a:lnTo>
                  <a:lnTo>
                    <a:pt x="3218" y="126"/>
                  </a:lnTo>
                  <a:lnTo>
                    <a:pt x="3218" y="123"/>
                  </a:lnTo>
                  <a:lnTo>
                    <a:pt x="3218" y="120"/>
                  </a:lnTo>
                  <a:lnTo>
                    <a:pt x="3218" y="117"/>
                  </a:lnTo>
                  <a:lnTo>
                    <a:pt x="3223" y="117"/>
                  </a:lnTo>
                  <a:lnTo>
                    <a:pt x="3224" y="117"/>
                  </a:lnTo>
                  <a:lnTo>
                    <a:pt x="3224" y="115"/>
                  </a:lnTo>
                  <a:lnTo>
                    <a:pt x="3226" y="115"/>
                  </a:lnTo>
                  <a:close/>
                  <a:moveTo>
                    <a:pt x="3303" y="110"/>
                  </a:moveTo>
                  <a:lnTo>
                    <a:pt x="3308" y="110"/>
                  </a:lnTo>
                  <a:lnTo>
                    <a:pt x="3313" y="110"/>
                  </a:lnTo>
                  <a:lnTo>
                    <a:pt x="3318" y="110"/>
                  </a:lnTo>
                  <a:lnTo>
                    <a:pt x="3318" y="113"/>
                  </a:lnTo>
                  <a:lnTo>
                    <a:pt x="3316" y="115"/>
                  </a:lnTo>
                  <a:lnTo>
                    <a:pt x="3314" y="117"/>
                  </a:lnTo>
                  <a:lnTo>
                    <a:pt x="3314" y="118"/>
                  </a:lnTo>
                  <a:lnTo>
                    <a:pt x="3313" y="120"/>
                  </a:lnTo>
                  <a:lnTo>
                    <a:pt x="3316" y="120"/>
                  </a:lnTo>
                  <a:lnTo>
                    <a:pt x="3319" y="120"/>
                  </a:lnTo>
                  <a:lnTo>
                    <a:pt x="3321" y="120"/>
                  </a:lnTo>
                  <a:lnTo>
                    <a:pt x="3322" y="120"/>
                  </a:lnTo>
                  <a:lnTo>
                    <a:pt x="3324" y="118"/>
                  </a:lnTo>
                  <a:lnTo>
                    <a:pt x="3326" y="117"/>
                  </a:lnTo>
                  <a:lnTo>
                    <a:pt x="3326" y="117"/>
                  </a:lnTo>
                  <a:lnTo>
                    <a:pt x="3326" y="115"/>
                  </a:lnTo>
                  <a:lnTo>
                    <a:pt x="3327" y="113"/>
                  </a:lnTo>
                  <a:lnTo>
                    <a:pt x="3331" y="113"/>
                  </a:lnTo>
                  <a:lnTo>
                    <a:pt x="3332" y="112"/>
                  </a:lnTo>
                  <a:lnTo>
                    <a:pt x="3336" y="113"/>
                  </a:lnTo>
                  <a:lnTo>
                    <a:pt x="3337" y="112"/>
                  </a:lnTo>
                  <a:lnTo>
                    <a:pt x="3340" y="112"/>
                  </a:lnTo>
                  <a:lnTo>
                    <a:pt x="3342" y="113"/>
                  </a:lnTo>
                  <a:lnTo>
                    <a:pt x="3344" y="115"/>
                  </a:lnTo>
                  <a:lnTo>
                    <a:pt x="3345" y="117"/>
                  </a:lnTo>
                  <a:lnTo>
                    <a:pt x="3345" y="118"/>
                  </a:lnTo>
                  <a:lnTo>
                    <a:pt x="3347" y="120"/>
                  </a:lnTo>
                  <a:lnTo>
                    <a:pt x="3349" y="121"/>
                  </a:lnTo>
                  <a:lnTo>
                    <a:pt x="3349" y="123"/>
                  </a:lnTo>
                  <a:lnTo>
                    <a:pt x="3349" y="125"/>
                  </a:lnTo>
                  <a:lnTo>
                    <a:pt x="3349" y="126"/>
                  </a:lnTo>
                  <a:lnTo>
                    <a:pt x="3347" y="128"/>
                  </a:lnTo>
                  <a:lnTo>
                    <a:pt x="3345" y="130"/>
                  </a:lnTo>
                  <a:lnTo>
                    <a:pt x="3345" y="131"/>
                  </a:lnTo>
                  <a:lnTo>
                    <a:pt x="3344" y="133"/>
                  </a:lnTo>
                  <a:lnTo>
                    <a:pt x="3342" y="135"/>
                  </a:lnTo>
                  <a:lnTo>
                    <a:pt x="3342" y="135"/>
                  </a:lnTo>
                  <a:lnTo>
                    <a:pt x="3342" y="138"/>
                  </a:lnTo>
                  <a:lnTo>
                    <a:pt x="3342" y="141"/>
                  </a:lnTo>
                  <a:lnTo>
                    <a:pt x="3342" y="143"/>
                  </a:lnTo>
                  <a:lnTo>
                    <a:pt x="3344" y="143"/>
                  </a:lnTo>
                  <a:lnTo>
                    <a:pt x="3347" y="143"/>
                  </a:lnTo>
                  <a:lnTo>
                    <a:pt x="3349" y="143"/>
                  </a:lnTo>
                  <a:lnTo>
                    <a:pt x="3349" y="149"/>
                  </a:lnTo>
                  <a:lnTo>
                    <a:pt x="3349" y="151"/>
                  </a:lnTo>
                  <a:lnTo>
                    <a:pt x="3347" y="153"/>
                  </a:lnTo>
                  <a:lnTo>
                    <a:pt x="3344" y="154"/>
                  </a:lnTo>
                  <a:lnTo>
                    <a:pt x="3342" y="154"/>
                  </a:lnTo>
                  <a:lnTo>
                    <a:pt x="3340" y="156"/>
                  </a:lnTo>
                  <a:lnTo>
                    <a:pt x="3339" y="156"/>
                  </a:lnTo>
                  <a:lnTo>
                    <a:pt x="3336" y="156"/>
                  </a:lnTo>
                  <a:lnTo>
                    <a:pt x="3332" y="156"/>
                  </a:lnTo>
                  <a:lnTo>
                    <a:pt x="3327" y="156"/>
                  </a:lnTo>
                  <a:lnTo>
                    <a:pt x="3326" y="156"/>
                  </a:lnTo>
                  <a:lnTo>
                    <a:pt x="3324" y="154"/>
                  </a:lnTo>
                  <a:lnTo>
                    <a:pt x="3318" y="156"/>
                  </a:lnTo>
                  <a:lnTo>
                    <a:pt x="3311" y="156"/>
                  </a:lnTo>
                  <a:lnTo>
                    <a:pt x="3304" y="156"/>
                  </a:lnTo>
                  <a:lnTo>
                    <a:pt x="3303" y="154"/>
                  </a:lnTo>
                  <a:lnTo>
                    <a:pt x="3301" y="153"/>
                  </a:lnTo>
                  <a:lnTo>
                    <a:pt x="3301" y="151"/>
                  </a:lnTo>
                  <a:lnTo>
                    <a:pt x="3301" y="149"/>
                  </a:lnTo>
                  <a:lnTo>
                    <a:pt x="3300" y="149"/>
                  </a:lnTo>
                  <a:lnTo>
                    <a:pt x="3298" y="149"/>
                  </a:lnTo>
                  <a:lnTo>
                    <a:pt x="3296" y="149"/>
                  </a:lnTo>
                  <a:lnTo>
                    <a:pt x="3295" y="148"/>
                  </a:lnTo>
                  <a:lnTo>
                    <a:pt x="3293" y="148"/>
                  </a:lnTo>
                  <a:lnTo>
                    <a:pt x="3265" y="148"/>
                  </a:lnTo>
                  <a:lnTo>
                    <a:pt x="3265" y="146"/>
                  </a:lnTo>
                  <a:lnTo>
                    <a:pt x="3264" y="143"/>
                  </a:lnTo>
                  <a:lnTo>
                    <a:pt x="3264" y="139"/>
                  </a:lnTo>
                  <a:lnTo>
                    <a:pt x="3265" y="138"/>
                  </a:lnTo>
                  <a:lnTo>
                    <a:pt x="3264" y="136"/>
                  </a:lnTo>
                  <a:lnTo>
                    <a:pt x="3264" y="136"/>
                  </a:lnTo>
                  <a:lnTo>
                    <a:pt x="3260" y="135"/>
                  </a:lnTo>
                  <a:lnTo>
                    <a:pt x="3259" y="135"/>
                  </a:lnTo>
                  <a:lnTo>
                    <a:pt x="3255" y="133"/>
                  </a:lnTo>
                  <a:lnTo>
                    <a:pt x="3255" y="131"/>
                  </a:lnTo>
                  <a:lnTo>
                    <a:pt x="3255" y="131"/>
                  </a:lnTo>
                  <a:lnTo>
                    <a:pt x="3255" y="130"/>
                  </a:lnTo>
                  <a:lnTo>
                    <a:pt x="3257" y="128"/>
                  </a:lnTo>
                  <a:lnTo>
                    <a:pt x="3259" y="126"/>
                  </a:lnTo>
                  <a:lnTo>
                    <a:pt x="3260" y="125"/>
                  </a:lnTo>
                  <a:lnTo>
                    <a:pt x="3264" y="123"/>
                  </a:lnTo>
                  <a:lnTo>
                    <a:pt x="3265" y="123"/>
                  </a:lnTo>
                  <a:lnTo>
                    <a:pt x="3267" y="123"/>
                  </a:lnTo>
                  <a:lnTo>
                    <a:pt x="3267" y="123"/>
                  </a:lnTo>
                  <a:lnTo>
                    <a:pt x="3268" y="121"/>
                  </a:lnTo>
                  <a:lnTo>
                    <a:pt x="3268" y="120"/>
                  </a:lnTo>
                  <a:lnTo>
                    <a:pt x="3270" y="120"/>
                  </a:lnTo>
                  <a:lnTo>
                    <a:pt x="3272" y="118"/>
                  </a:lnTo>
                  <a:lnTo>
                    <a:pt x="3273" y="118"/>
                  </a:lnTo>
                  <a:lnTo>
                    <a:pt x="3275" y="118"/>
                  </a:lnTo>
                  <a:lnTo>
                    <a:pt x="3277" y="118"/>
                  </a:lnTo>
                  <a:lnTo>
                    <a:pt x="3278" y="117"/>
                  </a:lnTo>
                  <a:lnTo>
                    <a:pt x="3282" y="117"/>
                  </a:lnTo>
                  <a:lnTo>
                    <a:pt x="3285" y="118"/>
                  </a:lnTo>
                  <a:lnTo>
                    <a:pt x="3288" y="117"/>
                  </a:lnTo>
                  <a:lnTo>
                    <a:pt x="3291" y="117"/>
                  </a:lnTo>
                  <a:lnTo>
                    <a:pt x="3291" y="115"/>
                  </a:lnTo>
                  <a:lnTo>
                    <a:pt x="3293" y="115"/>
                  </a:lnTo>
                  <a:lnTo>
                    <a:pt x="3293" y="113"/>
                  </a:lnTo>
                  <a:lnTo>
                    <a:pt x="3296" y="112"/>
                  </a:lnTo>
                  <a:lnTo>
                    <a:pt x="3298" y="110"/>
                  </a:lnTo>
                  <a:lnTo>
                    <a:pt x="3300" y="110"/>
                  </a:lnTo>
                  <a:lnTo>
                    <a:pt x="3303" y="110"/>
                  </a:lnTo>
                  <a:close/>
                  <a:moveTo>
                    <a:pt x="2745" y="110"/>
                  </a:moveTo>
                  <a:lnTo>
                    <a:pt x="2745" y="112"/>
                  </a:lnTo>
                  <a:lnTo>
                    <a:pt x="2746" y="113"/>
                  </a:lnTo>
                  <a:lnTo>
                    <a:pt x="2746" y="113"/>
                  </a:lnTo>
                  <a:lnTo>
                    <a:pt x="2746" y="115"/>
                  </a:lnTo>
                  <a:lnTo>
                    <a:pt x="2740" y="117"/>
                  </a:lnTo>
                  <a:lnTo>
                    <a:pt x="2738" y="118"/>
                  </a:lnTo>
                  <a:lnTo>
                    <a:pt x="2736" y="118"/>
                  </a:lnTo>
                  <a:lnTo>
                    <a:pt x="2735" y="118"/>
                  </a:lnTo>
                  <a:lnTo>
                    <a:pt x="2733" y="118"/>
                  </a:lnTo>
                  <a:lnTo>
                    <a:pt x="2732" y="120"/>
                  </a:lnTo>
                  <a:lnTo>
                    <a:pt x="2730" y="118"/>
                  </a:lnTo>
                  <a:lnTo>
                    <a:pt x="2730" y="117"/>
                  </a:lnTo>
                  <a:lnTo>
                    <a:pt x="2728" y="115"/>
                  </a:lnTo>
                  <a:lnTo>
                    <a:pt x="2728" y="115"/>
                  </a:lnTo>
                  <a:lnTo>
                    <a:pt x="2728" y="113"/>
                  </a:lnTo>
                  <a:lnTo>
                    <a:pt x="2732" y="113"/>
                  </a:lnTo>
                  <a:lnTo>
                    <a:pt x="2733" y="112"/>
                  </a:lnTo>
                  <a:lnTo>
                    <a:pt x="2733" y="112"/>
                  </a:lnTo>
                  <a:lnTo>
                    <a:pt x="2736" y="112"/>
                  </a:lnTo>
                  <a:lnTo>
                    <a:pt x="2740" y="112"/>
                  </a:lnTo>
                  <a:lnTo>
                    <a:pt x="2741" y="110"/>
                  </a:lnTo>
                  <a:lnTo>
                    <a:pt x="2745" y="110"/>
                  </a:lnTo>
                  <a:close/>
                  <a:moveTo>
                    <a:pt x="337" y="107"/>
                  </a:moveTo>
                  <a:lnTo>
                    <a:pt x="347" y="107"/>
                  </a:lnTo>
                  <a:lnTo>
                    <a:pt x="358" y="110"/>
                  </a:lnTo>
                  <a:lnTo>
                    <a:pt x="361" y="121"/>
                  </a:lnTo>
                  <a:lnTo>
                    <a:pt x="352" y="125"/>
                  </a:lnTo>
                  <a:lnTo>
                    <a:pt x="348" y="117"/>
                  </a:lnTo>
                  <a:lnTo>
                    <a:pt x="337" y="117"/>
                  </a:lnTo>
                  <a:lnTo>
                    <a:pt x="337" y="107"/>
                  </a:lnTo>
                  <a:close/>
                  <a:moveTo>
                    <a:pt x="2707" y="99"/>
                  </a:moveTo>
                  <a:lnTo>
                    <a:pt x="2732" y="99"/>
                  </a:lnTo>
                  <a:lnTo>
                    <a:pt x="2732" y="100"/>
                  </a:lnTo>
                  <a:lnTo>
                    <a:pt x="2732" y="102"/>
                  </a:lnTo>
                  <a:lnTo>
                    <a:pt x="2732" y="105"/>
                  </a:lnTo>
                  <a:lnTo>
                    <a:pt x="2718" y="105"/>
                  </a:lnTo>
                  <a:lnTo>
                    <a:pt x="2718" y="108"/>
                  </a:lnTo>
                  <a:lnTo>
                    <a:pt x="2718" y="112"/>
                  </a:lnTo>
                  <a:lnTo>
                    <a:pt x="2718" y="115"/>
                  </a:lnTo>
                  <a:lnTo>
                    <a:pt x="2717" y="115"/>
                  </a:lnTo>
                  <a:lnTo>
                    <a:pt x="2714" y="115"/>
                  </a:lnTo>
                  <a:lnTo>
                    <a:pt x="2714" y="115"/>
                  </a:lnTo>
                  <a:lnTo>
                    <a:pt x="2712" y="117"/>
                  </a:lnTo>
                  <a:lnTo>
                    <a:pt x="2712" y="117"/>
                  </a:lnTo>
                  <a:lnTo>
                    <a:pt x="2709" y="117"/>
                  </a:lnTo>
                  <a:lnTo>
                    <a:pt x="2707" y="115"/>
                  </a:lnTo>
                  <a:lnTo>
                    <a:pt x="2705" y="113"/>
                  </a:lnTo>
                  <a:lnTo>
                    <a:pt x="2705" y="110"/>
                  </a:lnTo>
                  <a:lnTo>
                    <a:pt x="2705" y="107"/>
                  </a:lnTo>
                  <a:lnTo>
                    <a:pt x="2704" y="108"/>
                  </a:lnTo>
                  <a:lnTo>
                    <a:pt x="2704" y="108"/>
                  </a:lnTo>
                  <a:lnTo>
                    <a:pt x="2704" y="110"/>
                  </a:lnTo>
                  <a:lnTo>
                    <a:pt x="2704" y="112"/>
                  </a:lnTo>
                  <a:lnTo>
                    <a:pt x="2702" y="113"/>
                  </a:lnTo>
                  <a:lnTo>
                    <a:pt x="2700" y="115"/>
                  </a:lnTo>
                  <a:lnTo>
                    <a:pt x="2686" y="115"/>
                  </a:lnTo>
                  <a:lnTo>
                    <a:pt x="2686" y="108"/>
                  </a:lnTo>
                  <a:lnTo>
                    <a:pt x="2691" y="107"/>
                  </a:lnTo>
                  <a:lnTo>
                    <a:pt x="2694" y="105"/>
                  </a:lnTo>
                  <a:lnTo>
                    <a:pt x="2696" y="103"/>
                  </a:lnTo>
                  <a:lnTo>
                    <a:pt x="2697" y="103"/>
                  </a:lnTo>
                  <a:lnTo>
                    <a:pt x="2700" y="102"/>
                  </a:lnTo>
                  <a:lnTo>
                    <a:pt x="2704" y="100"/>
                  </a:lnTo>
                  <a:lnTo>
                    <a:pt x="2705" y="100"/>
                  </a:lnTo>
                  <a:lnTo>
                    <a:pt x="2707" y="99"/>
                  </a:lnTo>
                  <a:close/>
                  <a:moveTo>
                    <a:pt x="2201" y="97"/>
                  </a:moveTo>
                  <a:lnTo>
                    <a:pt x="2201" y="99"/>
                  </a:lnTo>
                  <a:lnTo>
                    <a:pt x="2203" y="100"/>
                  </a:lnTo>
                  <a:lnTo>
                    <a:pt x="2203" y="102"/>
                  </a:lnTo>
                  <a:lnTo>
                    <a:pt x="2196" y="108"/>
                  </a:lnTo>
                  <a:lnTo>
                    <a:pt x="2196" y="110"/>
                  </a:lnTo>
                  <a:lnTo>
                    <a:pt x="2198" y="110"/>
                  </a:lnTo>
                  <a:lnTo>
                    <a:pt x="2200" y="112"/>
                  </a:lnTo>
                  <a:lnTo>
                    <a:pt x="2201" y="110"/>
                  </a:lnTo>
                  <a:lnTo>
                    <a:pt x="2203" y="110"/>
                  </a:lnTo>
                  <a:lnTo>
                    <a:pt x="2205" y="110"/>
                  </a:lnTo>
                  <a:lnTo>
                    <a:pt x="2208" y="108"/>
                  </a:lnTo>
                  <a:lnTo>
                    <a:pt x="2209" y="107"/>
                  </a:lnTo>
                  <a:lnTo>
                    <a:pt x="2211" y="105"/>
                  </a:lnTo>
                  <a:lnTo>
                    <a:pt x="2213" y="103"/>
                  </a:lnTo>
                  <a:lnTo>
                    <a:pt x="2214" y="102"/>
                  </a:lnTo>
                  <a:lnTo>
                    <a:pt x="2214" y="100"/>
                  </a:lnTo>
                  <a:lnTo>
                    <a:pt x="2216" y="100"/>
                  </a:lnTo>
                  <a:lnTo>
                    <a:pt x="2218" y="99"/>
                  </a:lnTo>
                  <a:lnTo>
                    <a:pt x="2221" y="102"/>
                  </a:lnTo>
                  <a:lnTo>
                    <a:pt x="2223" y="103"/>
                  </a:lnTo>
                  <a:lnTo>
                    <a:pt x="2223" y="103"/>
                  </a:lnTo>
                  <a:lnTo>
                    <a:pt x="2224" y="105"/>
                  </a:lnTo>
                  <a:lnTo>
                    <a:pt x="2226" y="107"/>
                  </a:lnTo>
                  <a:lnTo>
                    <a:pt x="2226" y="108"/>
                  </a:lnTo>
                  <a:lnTo>
                    <a:pt x="2226" y="110"/>
                  </a:lnTo>
                  <a:lnTo>
                    <a:pt x="2226" y="113"/>
                  </a:lnTo>
                  <a:lnTo>
                    <a:pt x="2232" y="113"/>
                  </a:lnTo>
                  <a:lnTo>
                    <a:pt x="2234" y="112"/>
                  </a:lnTo>
                  <a:lnTo>
                    <a:pt x="2236" y="112"/>
                  </a:lnTo>
                  <a:lnTo>
                    <a:pt x="2239" y="110"/>
                  </a:lnTo>
                  <a:lnTo>
                    <a:pt x="2241" y="110"/>
                  </a:lnTo>
                  <a:lnTo>
                    <a:pt x="2242" y="110"/>
                  </a:lnTo>
                  <a:lnTo>
                    <a:pt x="2245" y="110"/>
                  </a:lnTo>
                  <a:lnTo>
                    <a:pt x="2249" y="112"/>
                  </a:lnTo>
                  <a:lnTo>
                    <a:pt x="2250" y="112"/>
                  </a:lnTo>
                  <a:lnTo>
                    <a:pt x="2252" y="115"/>
                  </a:lnTo>
                  <a:lnTo>
                    <a:pt x="2254" y="117"/>
                  </a:lnTo>
                  <a:lnTo>
                    <a:pt x="2250" y="118"/>
                  </a:lnTo>
                  <a:lnTo>
                    <a:pt x="2249" y="120"/>
                  </a:lnTo>
                  <a:lnTo>
                    <a:pt x="2247" y="120"/>
                  </a:lnTo>
                  <a:lnTo>
                    <a:pt x="2244" y="121"/>
                  </a:lnTo>
                  <a:lnTo>
                    <a:pt x="2242" y="121"/>
                  </a:lnTo>
                  <a:lnTo>
                    <a:pt x="2241" y="121"/>
                  </a:lnTo>
                  <a:lnTo>
                    <a:pt x="2237" y="123"/>
                  </a:lnTo>
                  <a:lnTo>
                    <a:pt x="2236" y="126"/>
                  </a:lnTo>
                  <a:lnTo>
                    <a:pt x="2236" y="128"/>
                  </a:lnTo>
                  <a:lnTo>
                    <a:pt x="2236" y="130"/>
                  </a:lnTo>
                  <a:lnTo>
                    <a:pt x="2236" y="133"/>
                  </a:lnTo>
                  <a:lnTo>
                    <a:pt x="2234" y="133"/>
                  </a:lnTo>
                  <a:lnTo>
                    <a:pt x="2232" y="135"/>
                  </a:lnTo>
                  <a:lnTo>
                    <a:pt x="2229" y="136"/>
                  </a:lnTo>
                  <a:lnTo>
                    <a:pt x="2226" y="136"/>
                  </a:lnTo>
                  <a:lnTo>
                    <a:pt x="2223" y="136"/>
                  </a:lnTo>
                  <a:lnTo>
                    <a:pt x="2219" y="135"/>
                  </a:lnTo>
                  <a:lnTo>
                    <a:pt x="2218" y="133"/>
                  </a:lnTo>
                  <a:lnTo>
                    <a:pt x="2214" y="133"/>
                  </a:lnTo>
                  <a:lnTo>
                    <a:pt x="2213" y="133"/>
                  </a:lnTo>
                  <a:lnTo>
                    <a:pt x="2213" y="135"/>
                  </a:lnTo>
                  <a:lnTo>
                    <a:pt x="2211" y="136"/>
                  </a:lnTo>
                  <a:lnTo>
                    <a:pt x="2209" y="138"/>
                  </a:lnTo>
                  <a:lnTo>
                    <a:pt x="2208" y="138"/>
                  </a:lnTo>
                  <a:lnTo>
                    <a:pt x="2206" y="139"/>
                  </a:lnTo>
                  <a:lnTo>
                    <a:pt x="2205" y="139"/>
                  </a:lnTo>
                  <a:lnTo>
                    <a:pt x="2201" y="141"/>
                  </a:lnTo>
                  <a:lnTo>
                    <a:pt x="2200" y="141"/>
                  </a:lnTo>
                  <a:lnTo>
                    <a:pt x="2196" y="141"/>
                  </a:lnTo>
                  <a:lnTo>
                    <a:pt x="2195" y="141"/>
                  </a:lnTo>
                  <a:lnTo>
                    <a:pt x="2191" y="141"/>
                  </a:lnTo>
                  <a:lnTo>
                    <a:pt x="2188" y="139"/>
                  </a:lnTo>
                  <a:lnTo>
                    <a:pt x="2185" y="138"/>
                  </a:lnTo>
                  <a:lnTo>
                    <a:pt x="2185" y="138"/>
                  </a:lnTo>
                  <a:lnTo>
                    <a:pt x="2183" y="136"/>
                  </a:lnTo>
                  <a:lnTo>
                    <a:pt x="2183" y="135"/>
                  </a:lnTo>
                  <a:lnTo>
                    <a:pt x="2180" y="135"/>
                  </a:lnTo>
                  <a:lnTo>
                    <a:pt x="2177" y="135"/>
                  </a:lnTo>
                  <a:lnTo>
                    <a:pt x="2175" y="135"/>
                  </a:lnTo>
                  <a:lnTo>
                    <a:pt x="2173" y="135"/>
                  </a:lnTo>
                  <a:lnTo>
                    <a:pt x="2155" y="135"/>
                  </a:lnTo>
                  <a:lnTo>
                    <a:pt x="2154" y="135"/>
                  </a:lnTo>
                  <a:lnTo>
                    <a:pt x="2152" y="133"/>
                  </a:lnTo>
                  <a:lnTo>
                    <a:pt x="2149" y="133"/>
                  </a:lnTo>
                  <a:lnTo>
                    <a:pt x="2147" y="131"/>
                  </a:lnTo>
                  <a:lnTo>
                    <a:pt x="2144" y="130"/>
                  </a:lnTo>
                  <a:lnTo>
                    <a:pt x="2144" y="123"/>
                  </a:lnTo>
                  <a:lnTo>
                    <a:pt x="2167" y="123"/>
                  </a:lnTo>
                  <a:lnTo>
                    <a:pt x="2167" y="121"/>
                  </a:lnTo>
                  <a:lnTo>
                    <a:pt x="2165" y="120"/>
                  </a:lnTo>
                  <a:lnTo>
                    <a:pt x="2165" y="118"/>
                  </a:lnTo>
                  <a:lnTo>
                    <a:pt x="2164" y="117"/>
                  </a:lnTo>
                  <a:lnTo>
                    <a:pt x="2162" y="117"/>
                  </a:lnTo>
                  <a:lnTo>
                    <a:pt x="2160" y="117"/>
                  </a:lnTo>
                  <a:lnTo>
                    <a:pt x="2157" y="117"/>
                  </a:lnTo>
                  <a:lnTo>
                    <a:pt x="2155" y="115"/>
                  </a:lnTo>
                  <a:lnTo>
                    <a:pt x="2152" y="117"/>
                  </a:lnTo>
                  <a:lnTo>
                    <a:pt x="2150" y="117"/>
                  </a:lnTo>
                  <a:lnTo>
                    <a:pt x="2147" y="118"/>
                  </a:lnTo>
                  <a:lnTo>
                    <a:pt x="2146" y="118"/>
                  </a:lnTo>
                  <a:lnTo>
                    <a:pt x="2142" y="117"/>
                  </a:lnTo>
                  <a:lnTo>
                    <a:pt x="2141" y="117"/>
                  </a:lnTo>
                  <a:lnTo>
                    <a:pt x="2139" y="117"/>
                  </a:lnTo>
                  <a:lnTo>
                    <a:pt x="2137" y="115"/>
                  </a:lnTo>
                  <a:lnTo>
                    <a:pt x="2134" y="115"/>
                  </a:lnTo>
                  <a:lnTo>
                    <a:pt x="2132" y="115"/>
                  </a:lnTo>
                  <a:lnTo>
                    <a:pt x="2131" y="113"/>
                  </a:lnTo>
                  <a:lnTo>
                    <a:pt x="2129" y="113"/>
                  </a:lnTo>
                  <a:lnTo>
                    <a:pt x="2129" y="113"/>
                  </a:lnTo>
                  <a:lnTo>
                    <a:pt x="2128" y="113"/>
                  </a:lnTo>
                  <a:lnTo>
                    <a:pt x="2126" y="110"/>
                  </a:lnTo>
                  <a:lnTo>
                    <a:pt x="2126" y="107"/>
                  </a:lnTo>
                  <a:lnTo>
                    <a:pt x="2128" y="105"/>
                  </a:lnTo>
                  <a:lnTo>
                    <a:pt x="2129" y="103"/>
                  </a:lnTo>
                  <a:lnTo>
                    <a:pt x="2131" y="102"/>
                  </a:lnTo>
                  <a:lnTo>
                    <a:pt x="2134" y="102"/>
                  </a:lnTo>
                  <a:lnTo>
                    <a:pt x="2136" y="102"/>
                  </a:lnTo>
                  <a:lnTo>
                    <a:pt x="2137" y="100"/>
                  </a:lnTo>
                  <a:lnTo>
                    <a:pt x="2144" y="100"/>
                  </a:lnTo>
                  <a:lnTo>
                    <a:pt x="2150" y="102"/>
                  </a:lnTo>
                  <a:lnTo>
                    <a:pt x="2155" y="102"/>
                  </a:lnTo>
                  <a:lnTo>
                    <a:pt x="2162" y="102"/>
                  </a:lnTo>
                  <a:lnTo>
                    <a:pt x="2164" y="102"/>
                  </a:lnTo>
                  <a:lnTo>
                    <a:pt x="2165" y="102"/>
                  </a:lnTo>
                  <a:lnTo>
                    <a:pt x="2168" y="103"/>
                  </a:lnTo>
                  <a:lnTo>
                    <a:pt x="2170" y="105"/>
                  </a:lnTo>
                  <a:lnTo>
                    <a:pt x="2172" y="107"/>
                  </a:lnTo>
                  <a:lnTo>
                    <a:pt x="2173" y="108"/>
                  </a:lnTo>
                  <a:lnTo>
                    <a:pt x="2173" y="112"/>
                  </a:lnTo>
                  <a:lnTo>
                    <a:pt x="2173" y="115"/>
                  </a:lnTo>
                  <a:lnTo>
                    <a:pt x="2177" y="117"/>
                  </a:lnTo>
                  <a:lnTo>
                    <a:pt x="2178" y="115"/>
                  </a:lnTo>
                  <a:lnTo>
                    <a:pt x="2180" y="113"/>
                  </a:lnTo>
                  <a:lnTo>
                    <a:pt x="2180" y="110"/>
                  </a:lnTo>
                  <a:lnTo>
                    <a:pt x="2180" y="107"/>
                  </a:lnTo>
                  <a:lnTo>
                    <a:pt x="2180" y="103"/>
                  </a:lnTo>
                  <a:lnTo>
                    <a:pt x="2182" y="99"/>
                  </a:lnTo>
                  <a:lnTo>
                    <a:pt x="2190" y="99"/>
                  </a:lnTo>
                  <a:lnTo>
                    <a:pt x="2191" y="100"/>
                  </a:lnTo>
                  <a:lnTo>
                    <a:pt x="2193" y="100"/>
                  </a:lnTo>
                  <a:lnTo>
                    <a:pt x="2193" y="100"/>
                  </a:lnTo>
                  <a:lnTo>
                    <a:pt x="2195" y="100"/>
                  </a:lnTo>
                  <a:lnTo>
                    <a:pt x="2196" y="100"/>
                  </a:lnTo>
                  <a:lnTo>
                    <a:pt x="2198" y="99"/>
                  </a:lnTo>
                  <a:lnTo>
                    <a:pt x="2198" y="97"/>
                  </a:lnTo>
                  <a:lnTo>
                    <a:pt x="2200" y="97"/>
                  </a:lnTo>
                  <a:lnTo>
                    <a:pt x="2201" y="97"/>
                  </a:lnTo>
                  <a:close/>
                  <a:moveTo>
                    <a:pt x="2606" y="76"/>
                  </a:moveTo>
                  <a:lnTo>
                    <a:pt x="2607" y="77"/>
                  </a:lnTo>
                  <a:lnTo>
                    <a:pt x="2609" y="77"/>
                  </a:lnTo>
                  <a:lnTo>
                    <a:pt x="2609" y="87"/>
                  </a:lnTo>
                  <a:lnTo>
                    <a:pt x="2612" y="87"/>
                  </a:lnTo>
                  <a:lnTo>
                    <a:pt x="2617" y="89"/>
                  </a:lnTo>
                  <a:lnTo>
                    <a:pt x="2617" y="94"/>
                  </a:lnTo>
                  <a:lnTo>
                    <a:pt x="2617" y="97"/>
                  </a:lnTo>
                  <a:lnTo>
                    <a:pt x="2615" y="97"/>
                  </a:lnTo>
                  <a:lnTo>
                    <a:pt x="2614" y="99"/>
                  </a:lnTo>
                  <a:lnTo>
                    <a:pt x="2612" y="99"/>
                  </a:lnTo>
                  <a:lnTo>
                    <a:pt x="2610" y="100"/>
                  </a:lnTo>
                  <a:lnTo>
                    <a:pt x="2609" y="102"/>
                  </a:lnTo>
                  <a:lnTo>
                    <a:pt x="2607" y="102"/>
                  </a:lnTo>
                  <a:lnTo>
                    <a:pt x="2604" y="102"/>
                  </a:lnTo>
                  <a:lnTo>
                    <a:pt x="2602" y="102"/>
                  </a:lnTo>
                  <a:lnTo>
                    <a:pt x="2601" y="102"/>
                  </a:lnTo>
                  <a:lnTo>
                    <a:pt x="2599" y="102"/>
                  </a:lnTo>
                  <a:lnTo>
                    <a:pt x="2594" y="102"/>
                  </a:lnTo>
                  <a:lnTo>
                    <a:pt x="2589" y="102"/>
                  </a:lnTo>
                  <a:lnTo>
                    <a:pt x="2589" y="105"/>
                  </a:lnTo>
                  <a:lnTo>
                    <a:pt x="2589" y="108"/>
                  </a:lnTo>
                  <a:lnTo>
                    <a:pt x="2591" y="112"/>
                  </a:lnTo>
                  <a:lnTo>
                    <a:pt x="2589" y="115"/>
                  </a:lnTo>
                  <a:lnTo>
                    <a:pt x="2588" y="117"/>
                  </a:lnTo>
                  <a:lnTo>
                    <a:pt x="2586" y="118"/>
                  </a:lnTo>
                  <a:lnTo>
                    <a:pt x="2584" y="118"/>
                  </a:lnTo>
                  <a:lnTo>
                    <a:pt x="2581" y="120"/>
                  </a:lnTo>
                  <a:lnTo>
                    <a:pt x="2579" y="120"/>
                  </a:lnTo>
                  <a:lnTo>
                    <a:pt x="2576" y="120"/>
                  </a:lnTo>
                  <a:lnTo>
                    <a:pt x="2573" y="118"/>
                  </a:lnTo>
                  <a:lnTo>
                    <a:pt x="2570" y="117"/>
                  </a:lnTo>
                  <a:lnTo>
                    <a:pt x="2566" y="115"/>
                  </a:lnTo>
                  <a:lnTo>
                    <a:pt x="2565" y="115"/>
                  </a:lnTo>
                  <a:lnTo>
                    <a:pt x="2563" y="113"/>
                  </a:lnTo>
                  <a:lnTo>
                    <a:pt x="2561" y="112"/>
                  </a:lnTo>
                  <a:lnTo>
                    <a:pt x="2561" y="110"/>
                  </a:lnTo>
                  <a:lnTo>
                    <a:pt x="2561" y="103"/>
                  </a:lnTo>
                  <a:lnTo>
                    <a:pt x="2565" y="103"/>
                  </a:lnTo>
                  <a:lnTo>
                    <a:pt x="2568" y="103"/>
                  </a:lnTo>
                  <a:lnTo>
                    <a:pt x="2570" y="102"/>
                  </a:lnTo>
                  <a:lnTo>
                    <a:pt x="2570" y="102"/>
                  </a:lnTo>
                  <a:lnTo>
                    <a:pt x="2571" y="100"/>
                  </a:lnTo>
                  <a:lnTo>
                    <a:pt x="2571" y="95"/>
                  </a:lnTo>
                  <a:lnTo>
                    <a:pt x="2570" y="95"/>
                  </a:lnTo>
                  <a:lnTo>
                    <a:pt x="2568" y="95"/>
                  </a:lnTo>
                  <a:lnTo>
                    <a:pt x="2566" y="95"/>
                  </a:lnTo>
                  <a:lnTo>
                    <a:pt x="2565" y="95"/>
                  </a:lnTo>
                  <a:lnTo>
                    <a:pt x="2561" y="95"/>
                  </a:lnTo>
                  <a:lnTo>
                    <a:pt x="2558" y="94"/>
                  </a:lnTo>
                  <a:lnTo>
                    <a:pt x="2555" y="95"/>
                  </a:lnTo>
                  <a:lnTo>
                    <a:pt x="2552" y="95"/>
                  </a:lnTo>
                  <a:lnTo>
                    <a:pt x="2550" y="95"/>
                  </a:lnTo>
                  <a:lnTo>
                    <a:pt x="2548" y="97"/>
                  </a:lnTo>
                  <a:lnTo>
                    <a:pt x="2547" y="97"/>
                  </a:lnTo>
                  <a:lnTo>
                    <a:pt x="2545" y="99"/>
                  </a:lnTo>
                  <a:lnTo>
                    <a:pt x="2542" y="99"/>
                  </a:lnTo>
                  <a:lnTo>
                    <a:pt x="2538" y="100"/>
                  </a:lnTo>
                  <a:lnTo>
                    <a:pt x="2537" y="102"/>
                  </a:lnTo>
                  <a:lnTo>
                    <a:pt x="2535" y="102"/>
                  </a:lnTo>
                  <a:lnTo>
                    <a:pt x="2532" y="100"/>
                  </a:lnTo>
                  <a:lnTo>
                    <a:pt x="2530" y="99"/>
                  </a:lnTo>
                  <a:lnTo>
                    <a:pt x="2529" y="97"/>
                  </a:lnTo>
                  <a:lnTo>
                    <a:pt x="2527" y="94"/>
                  </a:lnTo>
                  <a:lnTo>
                    <a:pt x="2527" y="90"/>
                  </a:lnTo>
                  <a:lnTo>
                    <a:pt x="2534" y="90"/>
                  </a:lnTo>
                  <a:lnTo>
                    <a:pt x="2537" y="90"/>
                  </a:lnTo>
                  <a:lnTo>
                    <a:pt x="2540" y="92"/>
                  </a:lnTo>
                  <a:lnTo>
                    <a:pt x="2543" y="92"/>
                  </a:lnTo>
                  <a:lnTo>
                    <a:pt x="2543" y="94"/>
                  </a:lnTo>
                  <a:lnTo>
                    <a:pt x="2545" y="94"/>
                  </a:lnTo>
                  <a:lnTo>
                    <a:pt x="2547" y="94"/>
                  </a:lnTo>
                  <a:lnTo>
                    <a:pt x="2548" y="94"/>
                  </a:lnTo>
                  <a:lnTo>
                    <a:pt x="2550" y="94"/>
                  </a:lnTo>
                  <a:lnTo>
                    <a:pt x="2550" y="92"/>
                  </a:lnTo>
                  <a:lnTo>
                    <a:pt x="2550" y="90"/>
                  </a:lnTo>
                  <a:lnTo>
                    <a:pt x="2550" y="90"/>
                  </a:lnTo>
                  <a:lnTo>
                    <a:pt x="2552" y="85"/>
                  </a:lnTo>
                  <a:lnTo>
                    <a:pt x="2555" y="87"/>
                  </a:lnTo>
                  <a:lnTo>
                    <a:pt x="2556" y="87"/>
                  </a:lnTo>
                  <a:lnTo>
                    <a:pt x="2560" y="89"/>
                  </a:lnTo>
                  <a:lnTo>
                    <a:pt x="2561" y="89"/>
                  </a:lnTo>
                  <a:lnTo>
                    <a:pt x="2565" y="89"/>
                  </a:lnTo>
                  <a:lnTo>
                    <a:pt x="2566" y="89"/>
                  </a:lnTo>
                  <a:lnTo>
                    <a:pt x="2568" y="89"/>
                  </a:lnTo>
                  <a:lnTo>
                    <a:pt x="2570" y="87"/>
                  </a:lnTo>
                  <a:lnTo>
                    <a:pt x="2571" y="87"/>
                  </a:lnTo>
                  <a:lnTo>
                    <a:pt x="2571" y="85"/>
                  </a:lnTo>
                  <a:lnTo>
                    <a:pt x="2574" y="85"/>
                  </a:lnTo>
                  <a:lnTo>
                    <a:pt x="2578" y="85"/>
                  </a:lnTo>
                  <a:lnTo>
                    <a:pt x="2583" y="85"/>
                  </a:lnTo>
                  <a:lnTo>
                    <a:pt x="2586" y="87"/>
                  </a:lnTo>
                  <a:lnTo>
                    <a:pt x="2589" y="87"/>
                  </a:lnTo>
                  <a:lnTo>
                    <a:pt x="2591" y="85"/>
                  </a:lnTo>
                  <a:lnTo>
                    <a:pt x="2592" y="84"/>
                  </a:lnTo>
                  <a:lnTo>
                    <a:pt x="2594" y="82"/>
                  </a:lnTo>
                  <a:lnTo>
                    <a:pt x="2596" y="81"/>
                  </a:lnTo>
                  <a:lnTo>
                    <a:pt x="2596" y="81"/>
                  </a:lnTo>
                  <a:lnTo>
                    <a:pt x="2596" y="79"/>
                  </a:lnTo>
                  <a:lnTo>
                    <a:pt x="2596" y="77"/>
                  </a:lnTo>
                  <a:lnTo>
                    <a:pt x="2597" y="77"/>
                  </a:lnTo>
                  <a:lnTo>
                    <a:pt x="2599" y="77"/>
                  </a:lnTo>
                  <a:lnTo>
                    <a:pt x="2602" y="77"/>
                  </a:lnTo>
                  <a:lnTo>
                    <a:pt x="2604" y="77"/>
                  </a:lnTo>
                  <a:lnTo>
                    <a:pt x="2606" y="76"/>
                  </a:lnTo>
                  <a:close/>
                  <a:moveTo>
                    <a:pt x="2766" y="74"/>
                  </a:moveTo>
                  <a:lnTo>
                    <a:pt x="2771" y="76"/>
                  </a:lnTo>
                  <a:lnTo>
                    <a:pt x="2769" y="79"/>
                  </a:lnTo>
                  <a:lnTo>
                    <a:pt x="2771" y="82"/>
                  </a:lnTo>
                  <a:lnTo>
                    <a:pt x="2771" y="84"/>
                  </a:lnTo>
                  <a:lnTo>
                    <a:pt x="2773" y="85"/>
                  </a:lnTo>
                  <a:lnTo>
                    <a:pt x="2774" y="89"/>
                  </a:lnTo>
                  <a:lnTo>
                    <a:pt x="2774" y="90"/>
                  </a:lnTo>
                  <a:lnTo>
                    <a:pt x="2774" y="92"/>
                  </a:lnTo>
                  <a:lnTo>
                    <a:pt x="2776" y="94"/>
                  </a:lnTo>
                  <a:lnTo>
                    <a:pt x="2776" y="94"/>
                  </a:lnTo>
                  <a:lnTo>
                    <a:pt x="2777" y="97"/>
                  </a:lnTo>
                  <a:lnTo>
                    <a:pt x="2779" y="99"/>
                  </a:lnTo>
                  <a:lnTo>
                    <a:pt x="2777" y="99"/>
                  </a:lnTo>
                  <a:lnTo>
                    <a:pt x="2776" y="99"/>
                  </a:lnTo>
                  <a:lnTo>
                    <a:pt x="2773" y="99"/>
                  </a:lnTo>
                  <a:lnTo>
                    <a:pt x="2769" y="99"/>
                  </a:lnTo>
                  <a:lnTo>
                    <a:pt x="2764" y="99"/>
                  </a:lnTo>
                  <a:lnTo>
                    <a:pt x="2763" y="99"/>
                  </a:lnTo>
                  <a:lnTo>
                    <a:pt x="2761" y="99"/>
                  </a:lnTo>
                  <a:lnTo>
                    <a:pt x="2756" y="99"/>
                  </a:lnTo>
                  <a:lnTo>
                    <a:pt x="2753" y="99"/>
                  </a:lnTo>
                  <a:lnTo>
                    <a:pt x="2751" y="99"/>
                  </a:lnTo>
                  <a:lnTo>
                    <a:pt x="2750" y="99"/>
                  </a:lnTo>
                  <a:lnTo>
                    <a:pt x="2750" y="100"/>
                  </a:lnTo>
                  <a:lnTo>
                    <a:pt x="2748" y="100"/>
                  </a:lnTo>
                  <a:lnTo>
                    <a:pt x="2746" y="100"/>
                  </a:lnTo>
                  <a:lnTo>
                    <a:pt x="2745" y="100"/>
                  </a:lnTo>
                  <a:lnTo>
                    <a:pt x="2741" y="100"/>
                  </a:lnTo>
                  <a:lnTo>
                    <a:pt x="2740" y="99"/>
                  </a:lnTo>
                  <a:lnTo>
                    <a:pt x="2738" y="97"/>
                  </a:lnTo>
                  <a:lnTo>
                    <a:pt x="2735" y="95"/>
                  </a:lnTo>
                  <a:lnTo>
                    <a:pt x="2736" y="94"/>
                  </a:lnTo>
                  <a:lnTo>
                    <a:pt x="2736" y="94"/>
                  </a:lnTo>
                  <a:lnTo>
                    <a:pt x="2740" y="90"/>
                  </a:lnTo>
                  <a:lnTo>
                    <a:pt x="2743" y="89"/>
                  </a:lnTo>
                  <a:lnTo>
                    <a:pt x="2745" y="89"/>
                  </a:lnTo>
                  <a:lnTo>
                    <a:pt x="2746" y="89"/>
                  </a:lnTo>
                  <a:lnTo>
                    <a:pt x="2746" y="89"/>
                  </a:lnTo>
                  <a:lnTo>
                    <a:pt x="2746" y="87"/>
                  </a:lnTo>
                  <a:lnTo>
                    <a:pt x="2746" y="85"/>
                  </a:lnTo>
                  <a:lnTo>
                    <a:pt x="2746" y="82"/>
                  </a:lnTo>
                  <a:lnTo>
                    <a:pt x="2751" y="84"/>
                  </a:lnTo>
                  <a:lnTo>
                    <a:pt x="2753" y="84"/>
                  </a:lnTo>
                  <a:lnTo>
                    <a:pt x="2753" y="82"/>
                  </a:lnTo>
                  <a:lnTo>
                    <a:pt x="2754" y="82"/>
                  </a:lnTo>
                  <a:lnTo>
                    <a:pt x="2756" y="82"/>
                  </a:lnTo>
                  <a:lnTo>
                    <a:pt x="2758" y="81"/>
                  </a:lnTo>
                  <a:lnTo>
                    <a:pt x="2759" y="79"/>
                  </a:lnTo>
                  <a:lnTo>
                    <a:pt x="2761" y="77"/>
                  </a:lnTo>
                  <a:lnTo>
                    <a:pt x="2763" y="76"/>
                  </a:lnTo>
                  <a:lnTo>
                    <a:pt x="2764" y="76"/>
                  </a:lnTo>
                  <a:lnTo>
                    <a:pt x="2766" y="74"/>
                  </a:lnTo>
                  <a:close/>
                  <a:moveTo>
                    <a:pt x="2817" y="74"/>
                  </a:moveTo>
                  <a:lnTo>
                    <a:pt x="2820" y="74"/>
                  </a:lnTo>
                  <a:lnTo>
                    <a:pt x="2822" y="74"/>
                  </a:lnTo>
                  <a:lnTo>
                    <a:pt x="2825" y="74"/>
                  </a:lnTo>
                  <a:lnTo>
                    <a:pt x="2827" y="74"/>
                  </a:lnTo>
                  <a:lnTo>
                    <a:pt x="2828" y="74"/>
                  </a:lnTo>
                  <a:lnTo>
                    <a:pt x="2831" y="74"/>
                  </a:lnTo>
                  <a:lnTo>
                    <a:pt x="2833" y="76"/>
                  </a:lnTo>
                  <a:lnTo>
                    <a:pt x="2835" y="76"/>
                  </a:lnTo>
                  <a:lnTo>
                    <a:pt x="2835" y="79"/>
                  </a:lnTo>
                  <a:lnTo>
                    <a:pt x="2828" y="81"/>
                  </a:lnTo>
                  <a:lnTo>
                    <a:pt x="2827" y="82"/>
                  </a:lnTo>
                  <a:lnTo>
                    <a:pt x="2825" y="82"/>
                  </a:lnTo>
                  <a:lnTo>
                    <a:pt x="2823" y="84"/>
                  </a:lnTo>
                  <a:lnTo>
                    <a:pt x="2822" y="84"/>
                  </a:lnTo>
                  <a:lnTo>
                    <a:pt x="2820" y="84"/>
                  </a:lnTo>
                  <a:lnTo>
                    <a:pt x="2818" y="85"/>
                  </a:lnTo>
                  <a:lnTo>
                    <a:pt x="2818" y="87"/>
                  </a:lnTo>
                  <a:lnTo>
                    <a:pt x="2817" y="89"/>
                  </a:lnTo>
                  <a:lnTo>
                    <a:pt x="2817" y="90"/>
                  </a:lnTo>
                  <a:lnTo>
                    <a:pt x="2815" y="92"/>
                  </a:lnTo>
                  <a:lnTo>
                    <a:pt x="2813" y="92"/>
                  </a:lnTo>
                  <a:lnTo>
                    <a:pt x="2812" y="94"/>
                  </a:lnTo>
                  <a:lnTo>
                    <a:pt x="2810" y="94"/>
                  </a:lnTo>
                  <a:lnTo>
                    <a:pt x="2809" y="94"/>
                  </a:lnTo>
                  <a:lnTo>
                    <a:pt x="2807" y="95"/>
                  </a:lnTo>
                  <a:lnTo>
                    <a:pt x="2804" y="95"/>
                  </a:lnTo>
                  <a:lnTo>
                    <a:pt x="2800" y="95"/>
                  </a:lnTo>
                  <a:lnTo>
                    <a:pt x="2795" y="94"/>
                  </a:lnTo>
                  <a:lnTo>
                    <a:pt x="2795" y="92"/>
                  </a:lnTo>
                  <a:lnTo>
                    <a:pt x="2794" y="90"/>
                  </a:lnTo>
                  <a:lnTo>
                    <a:pt x="2791" y="89"/>
                  </a:lnTo>
                  <a:lnTo>
                    <a:pt x="2787" y="85"/>
                  </a:lnTo>
                  <a:lnTo>
                    <a:pt x="2786" y="82"/>
                  </a:lnTo>
                  <a:lnTo>
                    <a:pt x="2787" y="82"/>
                  </a:lnTo>
                  <a:lnTo>
                    <a:pt x="2789" y="84"/>
                  </a:lnTo>
                  <a:lnTo>
                    <a:pt x="2791" y="82"/>
                  </a:lnTo>
                  <a:lnTo>
                    <a:pt x="2791" y="82"/>
                  </a:lnTo>
                  <a:lnTo>
                    <a:pt x="2792" y="81"/>
                  </a:lnTo>
                  <a:lnTo>
                    <a:pt x="2794" y="81"/>
                  </a:lnTo>
                  <a:lnTo>
                    <a:pt x="2795" y="79"/>
                  </a:lnTo>
                  <a:lnTo>
                    <a:pt x="2799" y="77"/>
                  </a:lnTo>
                  <a:lnTo>
                    <a:pt x="2802" y="77"/>
                  </a:lnTo>
                  <a:lnTo>
                    <a:pt x="2805" y="77"/>
                  </a:lnTo>
                  <a:lnTo>
                    <a:pt x="2809" y="77"/>
                  </a:lnTo>
                  <a:lnTo>
                    <a:pt x="2810" y="77"/>
                  </a:lnTo>
                  <a:lnTo>
                    <a:pt x="2812" y="77"/>
                  </a:lnTo>
                  <a:lnTo>
                    <a:pt x="2812" y="77"/>
                  </a:lnTo>
                  <a:lnTo>
                    <a:pt x="2812" y="76"/>
                  </a:lnTo>
                  <a:lnTo>
                    <a:pt x="2812" y="74"/>
                  </a:lnTo>
                  <a:lnTo>
                    <a:pt x="2815" y="74"/>
                  </a:lnTo>
                  <a:lnTo>
                    <a:pt x="2817" y="74"/>
                  </a:lnTo>
                  <a:close/>
                  <a:moveTo>
                    <a:pt x="3285" y="72"/>
                  </a:moveTo>
                  <a:lnTo>
                    <a:pt x="3286" y="72"/>
                  </a:lnTo>
                  <a:lnTo>
                    <a:pt x="3288" y="74"/>
                  </a:lnTo>
                  <a:lnTo>
                    <a:pt x="3290" y="72"/>
                  </a:lnTo>
                  <a:lnTo>
                    <a:pt x="3291" y="74"/>
                  </a:lnTo>
                  <a:lnTo>
                    <a:pt x="3291" y="74"/>
                  </a:lnTo>
                  <a:lnTo>
                    <a:pt x="3291" y="76"/>
                  </a:lnTo>
                  <a:lnTo>
                    <a:pt x="3293" y="76"/>
                  </a:lnTo>
                  <a:lnTo>
                    <a:pt x="3295" y="79"/>
                  </a:lnTo>
                  <a:lnTo>
                    <a:pt x="3295" y="81"/>
                  </a:lnTo>
                  <a:lnTo>
                    <a:pt x="3295" y="84"/>
                  </a:lnTo>
                  <a:lnTo>
                    <a:pt x="3314" y="84"/>
                  </a:lnTo>
                  <a:lnTo>
                    <a:pt x="3314" y="85"/>
                  </a:lnTo>
                  <a:lnTo>
                    <a:pt x="3314" y="85"/>
                  </a:lnTo>
                  <a:lnTo>
                    <a:pt x="3318" y="87"/>
                  </a:lnTo>
                  <a:lnTo>
                    <a:pt x="3314" y="89"/>
                  </a:lnTo>
                  <a:lnTo>
                    <a:pt x="3313" y="90"/>
                  </a:lnTo>
                  <a:lnTo>
                    <a:pt x="3313" y="92"/>
                  </a:lnTo>
                  <a:lnTo>
                    <a:pt x="3311" y="92"/>
                  </a:lnTo>
                  <a:lnTo>
                    <a:pt x="3309" y="90"/>
                  </a:lnTo>
                  <a:lnTo>
                    <a:pt x="3309" y="92"/>
                  </a:lnTo>
                  <a:lnTo>
                    <a:pt x="3308" y="92"/>
                  </a:lnTo>
                  <a:lnTo>
                    <a:pt x="3306" y="94"/>
                  </a:lnTo>
                  <a:lnTo>
                    <a:pt x="3306" y="97"/>
                  </a:lnTo>
                  <a:lnTo>
                    <a:pt x="3306" y="100"/>
                  </a:lnTo>
                  <a:lnTo>
                    <a:pt x="3306" y="103"/>
                  </a:lnTo>
                  <a:lnTo>
                    <a:pt x="3304" y="105"/>
                  </a:lnTo>
                  <a:lnTo>
                    <a:pt x="3301" y="105"/>
                  </a:lnTo>
                  <a:lnTo>
                    <a:pt x="3296" y="105"/>
                  </a:lnTo>
                  <a:lnTo>
                    <a:pt x="3293" y="105"/>
                  </a:lnTo>
                  <a:lnTo>
                    <a:pt x="3290" y="105"/>
                  </a:lnTo>
                  <a:lnTo>
                    <a:pt x="3286" y="105"/>
                  </a:lnTo>
                  <a:lnTo>
                    <a:pt x="3285" y="107"/>
                  </a:lnTo>
                  <a:lnTo>
                    <a:pt x="3285" y="108"/>
                  </a:lnTo>
                  <a:lnTo>
                    <a:pt x="3283" y="108"/>
                  </a:lnTo>
                  <a:lnTo>
                    <a:pt x="3282" y="110"/>
                  </a:lnTo>
                  <a:lnTo>
                    <a:pt x="3278" y="110"/>
                  </a:lnTo>
                  <a:lnTo>
                    <a:pt x="3275" y="110"/>
                  </a:lnTo>
                  <a:lnTo>
                    <a:pt x="3273" y="110"/>
                  </a:lnTo>
                  <a:lnTo>
                    <a:pt x="3272" y="110"/>
                  </a:lnTo>
                  <a:lnTo>
                    <a:pt x="3270" y="110"/>
                  </a:lnTo>
                  <a:lnTo>
                    <a:pt x="3268" y="112"/>
                  </a:lnTo>
                  <a:lnTo>
                    <a:pt x="3268" y="113"/>
                  </a:lnTo>
                  <a:lnTo>
                    <a:pt x="3267" y="113"/>
                  </a:lnTo>
                  <a:lnTo>
                    <a:pt x="3267" y="115"/>
                  </a:lnTo>
                  <a:lnTo>
                    <a:pt x="3265" y="115"/>
                  </a:lnTo>
                  <a:lnTo>
                    <a:pt x="3264" y="115"/>
                  </a:lnTo>
                  <a:lnTo>
                    <a:pt x="3260" y="115"/>
                  </a:lnTo>
                  <a:lnTo>
                    <a:pt x="3259" y="115"/>
                  </a:lnTo>
                  <a:lnTo>
                    <a:pt x="3255" y="115"/>
                  </a:lnTo>
                  <a:lnTo>
                    <a:pt x="3252" y="113"/>
                  </a:lnTo>
                  <a:lnTo>
                    <a:pt x="3252" y="112"/>
                  </a:lnTo>
                  <a:lnTo>
                    <a:pt x="3250" y="112"/>
                  </a:lnTo>
                  <a:lnTo>
                    <a:pt x="3249" y="112"/>
                  </a:lnTo>
                  <a:lnTo>
                    <a:pt x="3247" y="112"/>
                  </a:lnTo>
                  <a:lnTo>
                    <a:pt x="3246" y="110"/>
                  </a:lnTo>
                  <a:lnTo>
                    <a:pt x="3244" y="108"/>
                  </a:lnTo>
                  <a:lnTo>
                    <a:pt x="3244" y="107"/>
                  </a:lnTo>
                  <a:lnTo>
                    <a:pt x="3242" y="105"/>
                  </a:lnTo>
                  <a:lnTo>
                    <a:pt x="3241" y="105"/>
                  </a:lnTo>
                  <a:lnTo>
                    <a:pt x="3241" y="105"/>
                  </a:lnTo>
                  <a:lnTo>
                    <a:pt x="3237" y="105"/>
                  </a:lnTo>
                  <a:lnTo>
                    <a:pt x="3236" y="105"/>
                  </a:lnTo>
                  <a:lnTo>
                    <a:pt x="3234" y="107"/>
                  </a:lnTo>
                  <a:lnTo>
                    <a:pt x="3231" y="105"/>
                  </a:lnTo>
                  <a:lnTo>
                    <a:pt x="3229" y="105"/>
                  </a:lnTo>
                  <a:lnTo>
                    <a:pt x="3228" y="103"/>
                  </a:lnTo>
                  <a:lnTo>
                    <a:pt x="3228" y="102"/>
                  </a:lnTo>
                  <a:lnTo>
                    <a:pt x="3228" y="100"/>
                  </a:lnTo>
                  <a:lnTo>
                    <a:pt x="3228" y="99"/>
                  </a:lnTo>
                  <a:lnTo>
                    <a:pt x="3228" y="99"/>
                  </a:lnTo>
                  <a:lnTo>
                    <a:pt x="3231" y="99"/>
                  </a:lnTo>
                  <a:lnTo>
                    <a:pt x="3232" y="97"/>
                  </a:lnTo>
                  <a:lnTo>
                    <a:pt x="3234" y="97"/>
                  </a:lnTo>
                  <a:lnTo>
                    <a:pt x="3236" y="95"/>
                  </a:lnTo>
                  <a:lnTo>
                    <a:pt x="3239" y="95"/>
                  </a:lnTo>
                  <a:lnTo>
                    <a:pt x="3241" y="95"/>
                  </a:lnTo>
                  <a:lnTo>
                    <a:pt x="3244" y="95"/>
                  </a:lnTo>
                  <a:lnTo>
                    <a:pt x="3244" y="94"/>
                  </a:lnTo>
                  <a:lnTo>
                    <a:pt x="3246" y="92"/>
                  </a:lnTo>
                  <a:lnTo>
                    <a:pt x="3246" y="90"/>
                  </a:lnTo>
                  <a:lnTo>
                    <a:pt x="3246" y="87"/>
                  </a:lnTo>
                  <a:lnTo>
                    <a:pt x="3246" y="84"/>
                  </a:lnTo>
                  <a:lnTo>
                    <a:pt x="3247" y="84"/>
                  </a:lnTo>
                  <a:lnTo>
                    <a:pt x="3249" y="82"/>
                  </a:lnTo>
                  <a:lnTo>
                    <a:pt x="3254" y="82"/>
                  </a:lnTo>
                  <a:lnTo>
                    <a:pt x="3257" y="82"/>
                  </a:lnTo>
                  <a:lnTo>
                    <a:pt x="3260" y="82"/>
                  </a:lnTo>
                  <a:lnTo>
                    <a:pt x="3262" y="81"/>
                  </a:lnTo>
                  <a:lnTo>
                    <a:pt x="3264" y="79"/>
                  </a:lnTo>
                  <a:lnTo>
                    <a:pt x="3265" y="79"/>
                  </a:lnTo>
                  <a:lnTo>
                    <a:pt x="3270" y="79"/>
                  </a:lnTo>
                  <a:lnTo>
                    <a:pt x="3273" y="77"/>
                  </a:lnTo>
                  <a:lnTo>
                    <a:pt x="3273" y="77"/>
                  </a:lnTo>
                  <a:lnTo>
                    <a:pt x="3275" y="76"/>
                  </a:lnTo>
                  <a:lnTo>
                    <a:pt x="3275" y="74"/>
                  </a:lnTo>
                  <a:lnTo>
                    <a:pt x="3277" y="74"/>
                  </a:lnTo>
                  <a:lnTo>
                    <a:pt x="3278" y="74"/>
                  </a:lnTo>
                  <a:lnTo>
                    <a:pt x="3280" y="72"/>
                  </a:lnTo>
                  <a:lnTo>
                    <a:pt x="3283" y="72"/>
                  </a:lnTo>
                  <a:lnTo>
                    <a:pt x="3285" y="72"/>
                  </a:lnTo>
                  <a:close/>
                  <a:moveTo>
                    <a:pt x="3201" y="69"/>
                  </a:moveTo>
                  <a:lnTo>
                    <a:pt x="3205" y="71"/>
                  </a:lnTo>
                  <a:lnTo>
                    <a:pt x="3208" y="71"/>
                  </a:lnTo>
                  <a:lnTo>
                    <a:pt x="3210" y="72"/>
                  </a:lnTo>
                  <a:lnTo>
                    <a:pt x="3211" y="71"/>
                  </a:lnTo>
                  <a:lnTo>
                    <a:pt x="3213" y="69"/>
                  </a:lnTo>
                  <a:lnTo>
                    <a:pt x="3214" y="69"/>
                  </a:lnTo>
                  <a:lnTo>
                    <a:pt x="3216" y="69"/>
                  </a:lnTo>
                  <a:lnTo>
                    <a:pt x="3219" y="72"/>
                  </a:lnTo>
                  <a:lnTo>
                    <a:pt x="3219" y="72"/>
                  </a:lnTo>
                  <a:lnTo>
                    <a:pt x="3219" y="74"/>
                  </a:lnTo>
                  <a:lnTo>
                    <a:pt x="3219" y="76"/>
                  </a:lnTo>
                  <a:lnTo>
                    <a:pt x="3221" y="77"/>
                  </a:lnTo>
                  <a:lnTo>
                    <a:pt x="3219" y="79"/>
                  </a:lnTo>
                  <a:lnTo>
                    <a:pt x="3219" y="81"/>
                  </a:lnTo>
                  <a:lnTo>
                    <a:pt x="3219" y="82"/>
                  </a:lnTo>
                  <a:lnTo>
                    <a:pt x="3218" y="82"/>
                  </a:lnTo>
                  <a:lnTo>
                    <a:pt x="3216" y="82"/>
                  </a:lnTo>
                  <a:lnTo>
                    <a:pt x="3214" y="84"/>
                  </a:lnTo>
                  <a:lnTo>
                    <a:pt x="3211" y="84"/>
                  </a:lnTo>
                  <a:lnTo>
                    <a:pt x="3210" y="84"/>
                  </a:lnTo>
                  <a:lnTo>
                    <a:pt x="3208" y="84"/>
                  </a:lnTo>
                  <a:lnTo>
                    <a:pt x="3208" y="82"/>
                  </a:lnTo>
                  <a:lnTo>
                    <a:pt x="3206" y="82"/>
                  </a:lnTo>
                  <a:lnTo>
                    <a:pt x="3205" y="81"/>
                  </a:lnTo>
                  <a:lnTo>
                    <a:pt x="3203" y="79"/>
                  </a:lnTo>
                  <a:lnTo>
                    <a:pt x="3201" y="79"/>
                  </a:lnTo>
                  <a:lnTo>
                    <a:pt x="3200" y="79"/>
                  </a:lnTo>
                  <a:lnTo>
                    <a:pt x="3200" y="72"/>
                  </a:lnTo>
                  <a:lnTo>
                    <a:pt x="3201" y="69"/>
                  </a:lnTo>
                  <a:close/>
                  <a:moveTo>
                    <a:pt x="443" y="64"/>
                  </a:moveTo>
                  <a:lnTo>
                    <a:pt x="443" y="64"/>
                  </a:lnTo>
                  <a:lnTo>
                    <a:pt x="447" y="64"/>
                  </a:lnTo>
                  <a:lnTo>
                    <a:pt x="450" y="64"/>
                  </a:lnTo>
                  <a:lnTo>
                    <a:pt x="451" y="64"/>
                  </a:lnTo>
                  <a:lnTo>
                    <a:pt x="453" y="66"/>
                  </a:lnTo>
                  <a:lnTo>
                    <a:pt x="456" y="67"/>
                  </a:lnTo>
                  <a:lnTo>
                    <a:pt x="460" y="69"/>
                  </a:lnTo>
                  <a:lnTo>
                    <a:pt x="463" y="72"/>
                  </a:lnTo>
                  <a:lnTo>
                    <a:pt x="465" y="74"/>
                  </a:lnTo>
                  <a:lnTo>
                    <a:pt x="465" y="74"/>
                  </a:lnTo>
                  <a:lnTo>
                    <a:pt x="473" y="81"/>
                  </a:lnTo>
                  <a:lnTo>
                    <a:pt x="473" y="82"/>
                  </a:lnTo>
                  <a:lnTo>
                    <a:pt x="474" y="84"/>
                  </a:lnTo>
                  <a:lnTo>
                    <a:pt x="478" y="87"/>
                  </a:lnTo>
                  <a:lnTo>
                    <a:pt x="481" y="89"/>
                  </a:lnTo>
                  <a:lnTo>
                    <a:pt x="489" y="90"/>
                  </a:lnTo>
                  <a:lnTo>
                    <a:pt x="494" y="92"/>
                  </a:lnTo>
                  <a:lnTo>
                    <a:pt x="499" y="94"/>
                  </a:lnTo>
                  <a:lnTo>
                    <a:pt x="501" y="94"/>
                  </a:lnTo>
                  <a:lnTo>
                    <a:pt x="504" y="95"/>
                  </a:lnTo>
                  <a:lnTo>
                    <a:pt x="505" y="97"/>
                  </a:lnTo>
                  <a:lnTo>
                    <a:pt x="505" y="100"/>
                  </a:lnTo>
                  <a:lnTo>
                    <a:pt x="507" y="103"/>
                  </a:lnTo>
                  <a:lnTo>
                    <a:pt x="509" y="107"/>
                  </a:lnTo>
                  <a:lnTo>
                    <a:pt x="512" y="108"/>
                  </a:lnTo>
                  <a:lnTo>
                    <a:pt x="514" y="107"/>
                  </a:lnTo>
                  <a:lnTo>
                    <a:pt x="515" y="107"/>
                  </a:lnTo>
                  <a:lnTo>
                    <a:pt x="517" y="105"/>
                  </a:lnTo>
                  <a:lnTo>
                    <a:pt x="519" y="103"/>
                  </a:lnTo>
                  <a:lnTo>
                    <a:pt x="520" y="102"/>
                  </a:lnTo>
                  <a:lnTo>
                    <a:pt x="528" y="108"/>
                  </a:lnTo>
                  <a:lnTo>
                    <a:pt x="528" y="113"/>
                  </a:lnTo>
                  <a:lnTo>
                    <a:pt x="533" y="121"/>
                  </a:lnTo>
                  <a:lnTo>
                    <a:pt x="538" y="123"/>
                  </a:lnTo>
                  <a:lnTo>
                    <a:pt x="541" y="125"/>
                  </a:lnTo>
                  <a:lnTo>
                    <a:pt x="543" y="125"/>
                  </a:lnTo>
                  <a:lnTo>
                    <a:pt x="543" y="125"/>
                  </a:lnTo>
                  <a:lnTo>
                    <a:pt x="559" y="130"/>
                  </a:lnTo>
                  <a:lnTo>
                    <a:pt x="559" y="141"/>
                  </a:lnTo>
                  <a:lnTo>
                    <a:pt x="559" y="143"/>
                  </a:lnTo>
                  <a:lnTo>
                    <a:pt x="558" y="144"/>
                  </a:lnTo>
                  <a:lnTo>
                    <a:pt x="556" y="146"/>
                  </a:lnTo>
                  <a:lnTo>
                    <a:pt x="553" y="148"/>
                  </a:lnTo>
                  <a:lnTo>
                    <a:pt x="551" y="149"/>
                  </a:lnTo>
                  <a:lnTo>
                    <a:pt x="550" y="149"/>
                  </a:lnTo>
                  <a:lnTo>
                    <a:pt x="546" y="148"/>
                  </a:lnTo>
                  <a:lnTo>
                    <a:pt x="543" y="148"/>
                  </a:lnTo>
                  <a:lnTo>
                    <a:pt x="541" y="146"/>
                  </a:lnTo>
                  <a:lnTo>
                    <a:pt x="538" y="146"/>
                  </a:lnTo>
                  <a:lnTo>
                    <a:pt x="537" y="146"/>
                  </a:lnTo>
                  <a:lnTo>
                    <a:pt x="535" y="148"/>
                  </a:lnTo>
                  <a:lnTo>
                    <a:pt x="535" y="151"/>
                  </a:lnTo>
                  <a:lnTo>
                    <a:pt x="533" y="153"/>
                  </a:lnTo>
                  <a:lnTo>
                    <a:pt x="532" y="154"/>
                  </a:lnTo>
                  <a:lnTo>
                    <a:pt x="532" y="154"/>
                  </a:lnTo>
                  <a:lnTo>
                    <a:pt x="520" y="149"/>
                  </a:lnTo>
                  <a:lnTo>
                    <a:pt x="519" y="157"/>
                  </a:lnTo>
                  <a:lnTo>
                    <a:pt x="519" y="159"/>
                  </a:lnTo>
                  <a:lnTo>
                    <a:pt x="519" y="161"/>
                  </a:lnTo>
                  <a:lnTo>
                    <a:pt x="519" y="162"/>
                  </a:lnTo>
                  <a:lnTo>
                    <a:pt x="519" y="164"/>
                  </a:lnTo>
                  <a:lnTo>
                    <a:pt x="517" y="166"/>
                  </a:lnTo>
                  <a:lnTo>
                    <a:pt x="517" y="166"/>
                  </a:lnTo>
                  <a:lnTo>
                    <a:pt x="509" y="166"/>
                  </a:lnTo>
                  <a:lnTo>
                    <a:pt x="504" y="172"/>
                  </a:lnTo>
                  <a:lnTo>
                    <a:pt x="487" y="169"/>
                  </a:lnTo>
                  <a:lnTo>
                    <a:pt x="471" y="171"/>
                  </a:lnTo>
                  <a:lnTo>
                    <a:pt x="448" y="166"/>
                  </a:lnTo>
                  <a:lnTo>
                    <a:pt x="440" y="154"/>
                  </a:lnTo>
                  <a:lnTo>
                    <a:pt x="427" y="148"/>
                  </a:lnTo>
                  <a:lnTo>
                    <a:pt x="437" y="143"/>
                  </a:lnTo>
                  <a:lnTo>
                    <a:pt x="450" y="143"/>
                  </a:lnTo>
                  <a:lnTo>
                    <a:pt x="451" y="143"/>
                  </a:lnTo>
                  <a:lnTo>
                    <a:pt x="455" y="143"/>
                  </a:lnTo>
                  <a:lnTo>
                    <a:pt x="458" y="141"/>
                  </a:lnTo>
                  <a:lnTo>
                    <a:pt x="461" y="139"/>
                  </a:lnTo>
                  <a:lnTo>
                    <a:pt x="463" y="139"/>
                  </a:lnTo>
                  <a:lnTo>
                    <a:pt x="463" y="139"/>
                  </a:lnTo>
                  <a:lnTo>
                    <a:pt x="456" y="131"/>
                  </a:lnTo>
                  <a:lnTo>
                    <a:pt x="442" y="133"/>
                  </a:lnTo>
                  <a:lnTo>
                    <a:pt x="430" y="135"/>
                  </a:lnTo>
                  <a:lnTo>
                    <a:pt x="419" y="136"/>
                  </a:lnTo>
                  <a:lnTo>
                    <a:pt x="407" y="131"/>
                  </a:lnTo>
                  <a:lnTo>
                    <a:pt x="407" y="120"/>
                  </a:lnTo>
                  <a:lnTo>
                    <a:pt x="397" y="120"/>
                  </a:lnTo>
                  <a:lnTo>
                    <a:pt x="397" y="110"/>
                  </a:lnTo>
                  <a:lnTo>
                    <a:pt x="404" y="105"/>
                  </a:lnTo>
                  <a:lnTo>
                    <a:pt x="402" y="95"/>
                  </a:lnTo>
                  <a:lnTo>
                    <a:pt x="411" y="94"/>
                  </a:lnTo>
                  <a:lnTo>
                    <a:pt x="424" y="94"/>
                  </a:lnTo>
                  <a:lnTo>
                    <a:pt x="424" y="94"/>
                  </a:lnTo>
                  <a:lnTo>
                    <a:pt x="424" y="92"/>
                  </a:lnTo>
                  <a:lnTo>
                    <a:pt x="425" y="90"/>
                  </a:lnTo>
                  <a:lnTo>
                    <a:pt x="424" y="89"/>
                  </a:lnTo>
                  <a:lnTo>
                    <a:pt x="422" y="87"/>
                  </a:lnTo>
                  <a:lnTo>
                    <a:pt x="420" y="85"/>
                  </a:lnTo>
                  <a:lnTo>
                    <a:pt x="417" y="84"/>
                  </a:lnTo>
                  <a:lnTo>
                    <a:pt x="415" y="82"/>
                  </a:lnTo>
                  <a:lnTo>
                    <a:pt x="414" y="82"/>
                  </a:lnTo>
                  <a:lnTo>
                    <a:pt x="412" y="81"/>
                  </a:lnTo>
                  <a:lnTo>
                    <a:pt x="419" y="79"/>
                  </a:lnTo>
                  <a:lnTo>
                    <a:pt x="433" y="79"/>
                  </a:lnTo>
                  <a:lnTo>
                    <a:pt x="435" y="79"/>
                  </a:lnTo>
                  <a:lnTo>
                    <a:pt x="437" y="79"/>
                  </a:lnTo>
                  <a:lnTo>
                    <a:pt x="438" y="79"/>
                  </a:lnTo>
                  <a:lnTo>
                    <a:pt x="442" y="79"/>
                  </a:lnTo>
                  <a:lnTo>
                    <a:pt x="443" y="77"/>
                  </a:lnTo>
                  <a:lnTo>
                    <a:pt x="443" y="76"/>
                  </a:lnTo>
                  <a:lnTo>
                    <a:pt x="443" y="74"/>
                  </a:lnTo>
                  <a:lnTo>
                    <a:pt x="443" y="72"/>
                  </a:lnTo>
                  <a:lnTo>
                    <a:pt x="442" y="71"/>
                  </a:lnTo>
                  <a:lnTo>
                    <a:pt x="438" y="71"/>
                  </a:lnTo>
                  <a:lnTo>
                    <a:pt x="427" y="71"/>
                  </a:lnTo>
                  <a:lnTo>
                    <a:pt x="429" y="69"/>
                  </a:lnTo>
                  <a:lnTo>
                    <a:pt x="432" y="67"/>
                  </a:lnTo>
                  <a:lnTo>
                    <a:pt x="435" y="66"/>
                  </a:lnTo>
                  <a:lnTo>
                    <a:pt x="438" y="64"/>
                  </a:lnTo>
                  <a:lnTo>
                    <a:pt x="442" y="64"/>
                  </a:lnTo>
                  <a:lnTo>
                    <a:pt x="443" y="64"/>
                  </a:lnTo>
                  <a:close/>
                  <a:moveTo>
                    <a:pt x="2720" y="61"/>
                  </a:moveTo>
                  <a:lnTo>
                    <a:pt x="2722" y="61"/>
                  </a:lnTo>
                  <a:lnTo>
                    <a:pt x="2722" y="64"/>
                  </a:lnTo>
                  <a:lnTo>
                    <a:pt x="2720" y="66"/>
                  </a:lnTo>
                  <a:lnTo>
                    <a:pt x="2718" y="69"/>
                  </a:lnTo>
                  <a:lnTo>
                    <a:pt x="2717" y="71"/>
                  </a:lnTo>
                  <a:lnTo>
                    <a:pt x="2715" y="72"/>
                  </a:lnTo>
                  <a:lnTo>
                    <a:pt x="2714" y="74"/>
                  </a:lnTo>
                  <a:lnTo>
                    <a:pt x="2712" y="76"/>
                  </a:lnTo>
                  <a:lnTo>
                    <a:pt x="2714" y="77"/>
                  </a:lnTo>
                  <a:lnTo>
                    <a:pt x="2715" y="77"/>
                  </a:lnTo>
                  <a:lnTo>
                    <a:pt x="2718" y="77"/>
                  </a:lnTo>
                  <a:lnTo>
                    <a:pt x="2722" y="77"/>
                  </a:lnTo>
                  <a:lnTo>
                    <a:pt x="2723" y="77"/>
                  </a:lnTo>
                  <a:lnTo>
                    <a:pt x="2725" y="76"/>
                  </a:lnTo>
                  <a:lnTo>
                    <a:pt x="2728" y="76"/>
                  </a:lnTo>
                  <a:lnTo>
                    <a:pt x="2732" y="76"/>
                  </a:lnTo>
                  <a:lnTo>
                    <a:pt x="2732" y="81"/>
                  </a:lnTo>
                  <a:lnTo>
                    <a:pt x="2732" y="82"/>
                  </a:lnTo>
                  <a:lnTo>
                    <a:pt x="2733" y="84"/>
                  </a:lnTo>
                  <a:lnTo>
                    <a:pt x="2732" y="85"/>
                  </a:lnTo>
                  <a:lnTo>
                    <a:pt x="2732" y="87"/>
                  </a:lnTo>
                  <a:lnTo>
                    <a:pt x="2727" y="87"/>
                  </a:lnTo>
                  <a:lnTo>
                    <a:pt x="2723" y="89"/>
                  </a:lnTo>
                  <a:lnTo>
                    <a:pt x="2718" y="87"/>
                  </a:lnTo>
                  <a:lnTo>
                    <a:pt x="2715" y="85"/>
                  </a:lnTo>
                  <a:lnTo>
                    <a:pt x="2715" y="84"/>
                  </a:lnTo>
                  <a:lnTo>
                    <a:pt x="2714" y="82"/>
                  </a:lnTo>
                  <a:lnTo>
                    <a:pt x="2714" y="82"/>
                  </a:lnTo>
                  <a:lnTo>
                    <a:pt x="2712" y="81"/>
                  </a:lnTo>
                  <a:lnTo>
                    <a:pt x="2710" y="81"/>
                  </a:lnTo>
                  <a:lnTo>
                    <a:pt x="2709" y="81"/>
                  </a:lnTo>
                  <a:lnTo>
                    <a:pt x="2705" y="79"/>
                  </a:lnTo>
                  <a:lnTo>
                    <a:pt x="2704" y="79"/>
                  </a:lnTo>
                  <a:lnTo>
                    <a:pt x="2702" y="81"/>
                  </a:lnTo>
                  <a:lnTo>
                    <a:pt x="2700" y="82"/>
                  </a:lnTo>
                  <a:lnTo>
                    <a:pt x="2699" y="84"/>
                  </a:lnTo>
                  <a:lnTo>
                    <a:pt x="2700" y="85"/>
                  </a:lnTo>
                  <a:lnTo>
                    <a:pt x="2700" y="87"/>
                  </a:lnTo>
                  <a:lnTo>
                    <a:pt x="2702" y="90"/>
                  </a:lnTo>
                  <a:lnTo>
                    <a:pt x="2702" y="90"/>
                  </a:lnTo>
                  <a:lnTo>
                    <a:pt x="2702" y="94"/>
                  </a:lnTo>
                  <a:lnTo>
                    <a:pt x="2696" y="94"/>
                  </a:lnTo>
                  <a:lnTo>
                    <a:pt x="2694" y="92"/>
                  </a:lnTo>
                  <a:lnTo>
                    <a:pt x="2692" y="92"/>
                  </a:lnTo>
                  <a:lnTo>
                    <a:pt x="2689" y="92"/>
                  </a:lnTo>
                  <a:lnTo>
                    <a:pt x="2686" y="90"/>
                  </a:lnTo>
                  <a:lnTo>
                    <a:pt x="2684" y="89"/>
                  </a:lnTo>
                  <a:lnTo>
                    <a:pt x="2682" y="89"/>
                  </a:lnTo>
                  <a:lnTo>
                    <a:pt x="2681" y="89"/>
                  </a:lnTo>
                  <a:lnTo>
                    <a:pt x="2681" y="90"/>
                  </a:lnTo>
                  <a:lnTo>
                    <a:pt x="2681" y="92"/>
                  </a:lnTo>
                  <a:lnTo>
                    <a:pt x="2681" y="92"/>
                  </a:lnTo>
                  <a:lnTo>
                    <a:pt x="2678" y="94"/>
                  </a:lnTo>
                  <a:lnTo>
                    <a:pt x="2674" y="94"/>
                  </a:lnTo>
                  <a:lnTo>
                    <a:pt x="2671" y="94"/>
                  </a:lnTo>
                  <a:lnTo>
                    <a:pt x="2668" y="94"/>
                  </a:lnTo>
                  <a:lnTo>
                    <a:pt x="2666" y="94"/>
                  </a:lnTo>
                  <a:lnTo>
                    <a:pt x="2666" y="95"/>
                  </a:lnTo>
                  <a:lnTo>
                    <a:pt x="2664" y="95"/>
                  </a:lnTo>
                  <a:lnTo>
                    <a:pt x="2661" y="95"/>
                  </a:lnTo>
                  <a:lnTo>
                    <a:pt x="2658" y="95"/>
                  </a:lnTo>
                  <a:lnTo>
                    <a:pt x="2656" y="97"/>
                  </a:lnTo>
                  <a:lnTo>
                    <a:pt x="2655" y="99"/>
                  </a:lnTo>
                  <a:lnTo>
                    <a:pt x="2653" y="99"/>
                  </a:lnTo>
                  <a:lnTo>
                    <a:pt x="2650" y="99"/>
                  </a:lnTo>
                  <a:lnTo>
                    <a:pt x="2648" y="99"/>
                  </a:lnTo>
                  <a:lnTo>
                    <a:pt x="2646" y="99"/>
                  </a:lnTo>
                  <a:lnTo>
                    <a:pt x="2645" y="100"/>
                  </a:lnTo>
                  <a:lnTo>
                    <a:pt x="2645" y="102"/>
                  </a:lnTo>
                  <a:lnTo>
                    <a:pt x="2645" y="103"/>
                  </a:lnTo>
                  <a:lnTo>
                    <a:pt x="2645" y="105"/>
                  </a:lnTo>
                  <a:lnTo>
                    <a:pt x="2643" y="107"/>
                  </a:lnTo>
                  <a:lnTo>
                    <a:pt x="2642" y="107"/>
                  </a:lnTo>
                  <a:lnTo>
                    <a:pt x="2642" y="107"/>
                  </a:lnTo>
                  <a:lnTo>
                    <a:pt x="2638" y="105"/>
                  </a:lnTo>
                  <a:lnTo>
                    <a:pt x="2642" y="102"/>
                  </a:lnTo>
                  <a:lnTo>
                    <a:pt x="2643" y="100"/>
                  </a:lnTo>
                  <a:lnTo>
                    <a:pt x="2645" y="99"/>
                  </a:lnTo>
                  <a:lnTo>
                    <a:pt x="2646" y="97"/>
                  </a:lnTo>
                  <a:lnTo>
                    <a:pt x="2648" y="97"/>
                  </a:lnTo>
                  <a:lnTo>
                    <a:pt x="2650" y="97"/>
                  </a:lnTo>
                  <a:lnTo>
                    <a:pt x="2651" y="97"/>
                  </a:lnTo>
                  <a:lnTo>
                    <a:pt x="2653" y="95"/>
                  </a:lnTo>
                  <a:lnTo>
                    <a:pt x="2653" y="95"/>
                  </a:lnTo>
                  <a:lnTo>
                    <a:pt x="2656" y="94"/>
                  </a:lnTo>
                  <a:lnTo>
                    <a:pt x="2660" y="94"/>
                  </a:lnTo>
                  <a:lnTo>
                    <a:pt x="2661" y="94"/>
                  </a:lnTo>
                  <a:lnTo>
                    <a:pt x="2664" y="94"/>
                  </a:lnTo>
                  <a:lnTo>
                    <a:pt x="2669" y="94"/>
                  </a:lnTo>
                  <a:lnTo>
                    <a:pt x="2673" y="94"/>
                  </a:lnTo>
                  <a:lnTo>
                    <a:pt x="2673" y="87"/>
                  </a:lnTo>
                  <a:lnTo>
                    <a:pt x="2673" y="85"/>
                  </a:lnTo>
                  <a:lnTo>
                    <a:pt x="2673" y="85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4" y="84"/>
                  </a:lnTo>
                  <a:lnTo>
                    <a:pt x="2674" y="82"/>
                  </a:lnTo>
                  <a:lnTo>
                    <a:pt x="2674" y="81"/>
                  </a:lnTo>
                  <a:lnTo>
                    <a:pt x="2674" y="79"/>
                  </a:lnTo>
                  <a:lnTo>
                    <a:pt x="2674" y="77"/>
                  </a:lnTo>
                  <a:lnTo>
                    <a:pt x="2676" y="76"/>
                  </a:lnTo>
                  <a:lnTo>
                    <a:pt x="2679" y="76"/>
                  </a:lnTo>
                  <a:lnTo>
                    <a:pt x="2681" y="76"/>
                  </a:lnTo>
                  <a:lnTo>
                    <a:pt x="2687" y="76"/>
                  </a:lnTo>
                  <a:lnTo>
                    <a:pt x="2689" y="77"/>
                  </a:lnTo>
                  <a:lnTo>
                    <a:pt x="2691" y="77"/>
                  </a:lnTo>
                  <a:lnTo>
                    <a:pt x="2694" y="77"/>
                  </a:lnTo>
                  <a:lnTo>
                    <a:pt x="2697" y="77"/>
                  </a:lnTo>
                  <a:lnTo>
                    <a:pt x="2699" y="76"/>
                  </a:lnTo>
                  <a:lnTo>
                    <a:pt x="2699" y="74"/>
                  </a:lnTo>
                  <a:lnTo>
                    <a:pt x="2699" y="72"/>
                  </a:lnTo>
                  <a:lnTo>
                    <a:pt x="2697" y="71"/>
                  </a:lnTo>
                  <a:lnTo>
                    <a:pt x="2697" y="67"/>
                  </a:lnTo>
                  <a:lnTo>
                    <a:pt x="2699" y="66"/>
                  </a:lnTo>
                  <a:lnTo>
                    <a:pt x="2700" y="66"/>
                  </a:lnTo>
                  <a:lnTo>
                    <a:pt x="2700" y="64"/>
                  </a:lnTo>
                  <a:lnTo>
                    <a:pt x="2702" y="64"/>
                  </a:lnTo>
                  <a:lnTo>
                    <a:pt x="2705" y="64"/>
                  </a:lnTo>
                  <a:lnTo>
                    <a:pt x="2707" y="63"/>
                  </a:lnTo>
                  <a:lnTo>
                    <a:pt x="2709" y="63"/>
                  </a:lnTo>
                  <a:lnTo>
                    <a:pt x="2712" y="63"/>
                  </a:lnTo>
                  <a:lnTo>
                    <a:pt x="2714" y="63"/>
                  </a:lnTo>
                  <a:lnTo>
                    <a:pt x="2714" y="63"/>
                  </a:lnTo>
                  <a:lnTo>
                    <a:pt x="2717" y="63"/>
                  </a:lnTo>
                  <a:lnTo>
                    <a:pt x="2718" y="61"/>
                  </a:lnTo>
                  <a:lnTo>
                    <a:pt x="2720" y="61"/>
                  </a:lnTo>
                  <a:close/>
                  <a:moveTo>
                    <a:pt x="776" y="0"/>
                  </a:moveTo>
                  <a:lnTo>
                    <a:pt x="777" y="0"/>
                  </a:lnTo>
                  <a:lnTo>
                    <a:pt x="780" y="2"/>
                  </a:lnTo>
                  <a:lnTo>
                    <a:pt x="785" y="2"/>
                  </a:lnTo>
                  <a:lnTo>
                    <a:pt x="790" y="5"/>
                  </a:lnTo>
                  <a:lnTo>
                    <a:pt x="803" y="5"/>
                  </a:lnTo>
                  <a:lnTo>
                    <a:pt x="803" y="7"/>
                  </a:lnTo>
                  <a:lnTo>
                    <a:pt x="805" y="9"/>
                  </a:lnTo>
                  <a:lnTo>
                    <a:pt x="807" y="12"/>
                  </a:lnTo>
                  <a:lnTo>
                    <a:pt x="808" y="12"/>
                  </a:lnTo>
                  <a:lnTo>
                    <a:pt x="810" y="12"/>
                  </a:lnTo>
                  <a:lnTo>
                    <a:pt x="813" y="12"/>
                  </a:lnTo>
                  <a:lnTo>
                    <a:pt x="815" y="12"/>
                  </a:lnTo>
                  <a:lnTo>
                    <a:pt x="818" y="10"/>
                  </a:lnTo>
                  <a:lnTo>
                    <a:pt x="818" y="10"/>
                  </a:lnTo>
                  <a:lnTo>
                    <a:pt x="831" y="12"/>
                  </a:lnTo>
                  <a:lnTo>
                    <a:pt x="831" y="18"/>
                  </a:lnTo>
                  <a:lnTo>
                    <a:pt x="849" y="13"/>
                  </a:lnTo>
                  <a:lnTo>
                    <a:pt x="866" y="13"/>
                  </a:lnTo>
                  <a:lnTo>
                    <a:pt x="877" y="10"/>
                  </a:lnTo>
                  <a:lnTo>
                    <a:pt x="893" y="18"/>
                  </a:lnTo>
                  <a:lnTo>
                    <a:pt x="897" y="27"/>
                  </a:lnTo>
                  <a:lnTo>
                    <a:pt x="908" y="28"/>
                  </a:lnTo>
                  <a:lnTo>
                    <a:pt x="921" y="25"/>
                  </a:lnTo>
                  <a:lnTo>
                    <a:pt x="921" y="25"/>
                  </a:lnTo>
                  <a:lnTo>
                    <a:pt x="923" y="27"/>
                  </a:lnTo>
                  <a:lnTo>
                    <a:pt x="924" y="30"/>
                  </a:lnTo>
                  <a:lnTo>
                    <a:pt x="926" y="31"/>
                  </a:lnTo>
                  <a:lnTo>
                    <a:pt x="924" y="35"/>
                  </a:lnTo>
                  <a:lnTo>
                    <a:pt x="923" y="38"/>
                  </a:lnTo>
                  <a:lnTo>
                    <a:pt x="923" y="40"/>
                  </a:lnTo>
                  <a:lnTo>
                    <a:pt x="921" y="41"/>
                  </a:lnTo>
                  <a:lnTo>
                    <a:pt x="920" y="43"/>
                  </a:lnTo>
                  <a:lnTo>
                    <a:pt x="920" y="45"/>
                  </a:lnTo>
                  <a:lnTo>
                    <a:pt x="903" y="45"/>
                  </a:lnTo>
                  <a:lnTo>
                    <a:pt x="902" y="45"/>
                  </a:lnTo>
                  <a:lnTo>
                    <a:pt x="900" y="46"/>
                  </a:lnTo>
                  <a:lnTo>
                    <a:pt x="897" y="48"/>
                  </a:lnTo>
                  <a:lnTo>
                    <a:pt x="893" y="48"/>
                  </a:lnTo>
                  <a:lnTo>
                    <a:pt x="890" y="49"/>
                  </a:lnTo>
                  <a:lnTo>
                    <a:pt x="887" y="49"/>
                  </a:lnTo>
                  <a:lnTo>
                    <a:pt x="884" y="49"/>
                  </a:lnTo>
                  <a:lnTo>
                    <a:pt x="880" y="51"/>
                  </a:lnTo>
                  <a:lnTo>
                    <a:pt x="875" y="51"/>
                  </a:lnTo>
                  <a:lnTo>
                    <a:pt x="874" y="53"/>
                  </a:lnTo>
                  <a:lnTo>
                    <a:pt x="870" y="53"/>
                  </a:lnTo>
                  <a:lnTo>
                    <a:pt x="870" y="53"/>
                  </a:lnTo>
                  <a:lnTo>
                    <a:pt x="836" y="53"/>
                  </a:lnTo>
                  <a:lnTo>
                    <a:pt x="821" y="56"/>
                  </a:lnTo>
                  <a:lnTo>
                    <a:pt x="818" y="64"/>
                  </a:lnTo>
                  <a:lnTo>
                    <a:pt x="818" y="64"/>
                  </a:lnTo>
                  <a:lnTo>
                    <a:pt x="821" y="64"/>
                  </a:lnTo>
                  <a:lnTo>
                    <a:pt x="825" y="63"/>
                  </a:lnTo>
                  <a:lnTo>
                    <a:pt x="830" y="63"/>
                  </a:lnTo>
                  <a:lnTo>
                    <a:pt x="833" y="63"/>
                  </a:lnTo>
                  <a:lnTo>
                    <a:pt x="838" y="63"/>
                  </a:lnTo>
                  <a:lnTo>
                    <a:pt x="839" y="63"/>
                  </a:lnTo>
                  <a:lnTo>
                    <a:pt x="841" y="64"/>
                  </a:lnTo>
                  <a:lnTo>
                    <a:pt x="843" y="64"/>
                  </a:lnTo>
                  <a:lnTo>
                    <a:pt x="843" y="64"/>
                  </a:lnTo>
                  <a:lnTo>
                    <a:pt x="844" y="66"/>
                  </a:lnTo>
                  <a:lnTo>
                    <a:pt x="846" y="66"/>
                  </a:lnTo>
                  <a:lnTo>
                    <a:pt x="849" y="66"/>
                  </a:lnTo>
                  <a:lnTo>
                    <a:pt x="852" y="64"/>
                  </a:lnTo>
                  <a:lnTo>
                    <a:pt x="856" y="64"/>
                  </a:lnTo>
                  <a:lnTo>
                    <a:pt x="859" y="63"/>
                  </a:lnTo>
                  <a:lnTo>
                    <a:pt x="861" y="63"/>
                  </a:lnTo>
                  <a:lnTo>
                    <a:pt x="864" y="63"/>
                  </a:lnTo>
                  <a:lnTo>
                    <a:pt x="866" y="61"/>
                  </a:lnTo>
                  <a:lnTo>
                    <a:pt x="869" y="59"/>
                  </a:lnTo>
                  <a:lnTo>
                    <a:pt x="870" y="59"/>
                  </a:lnTo>
                  <a:lnTo>
                    <a:pt x="870" y="58"/>
                  </a:lnTo>
                  <a:lnTo>
                    <a:pt x="877" y="66"/>
                  </a:lnTo>
                  <a:lnTo>
                    <a:pt x="869" y="71"/>
                  </a:lnTo>
                  <a:lnTo>
                    <a:pt x="856" y="72"/>
                  </a:lnTo>
                  <a:lnTo>
                    <a:pt x="854" y="72"/>
                  </a:lnTo>
                  <a:lnTo>
                    <a:pt x="852" y="74"/>
                  </a:lnTo>
                  <a:lnTo>
                    <a:pt x="851" y="76"/>
                  </a:lnTo>
                  <a:lnTo>
                    <a:pt x="849" y="77"/>
                  </a:lnTo>
                  <a:lnTo>
                    <a:pt x="846" y="79"/>
                  </a:lnTo>
                  <a:lnTo>
                    <a:pt x="843" y="81"/>
                  </a:lnTo>
                  <a:lnTo>
                    <a:pt x="841" y="82"/>
                  </a:lnTo>
                  <a:lnTo>
                    <a:pt x="838" y="82"/>
                  </a:lnTo>
                  <a:lnTo>
                    <a:pt x="834" y="84"/>
                  </a:lnTo>
                  <a:lnTo>
                    <a:pt x="831" y="85"/>
                  </a:lnTo>
                  <a:lnTo>
                    <a:pt x="828" y="85"/>
                  </a:lnTo>
                  <a:lnTo>
                    <a:pt x="825" y="87"/>
                  </a:lnTo>
                  <a:lnTo>
                    <a:pt x="825" y="87"/>
                  </a:lnTo>
                  <a:lnTo>
                    <a:pt x="810" y="95"/>
                  </a:lnTo>
                  <a:lnTo>
                    <a:pt x="797" y="100"/>
                  </a:lnTo>
                  <a:lnTo>
                    <a:pt x="790" y="107"/>
                  </a:lnTo>
                  <a:lnTo>
                    <a:pt x="762" y="107"/>
                  </a:lnTo>
                  <a:lnTo>
                    <a:pt x="772" y="112"/>
                  </a:lnTo>
                  <a:lnTo>
                    <a:pt x="779" y="121"/>
                  </a:lnTo>
                  <a:lnTo>
                    <a:pt x="764" y="126"/>
                  </a:lnTo>
                  <a:lnTo>
                    <a:pt x="751" y="128"/>
                  </a:lnTo>
                  <a:lnTo>
                    <a:pt x="744" y="120"/>
                  </a:lnTo>
                  <a:lnTo>
                    <a:pt x="728" y="121"/>
                  </a:lnTo>
                  <a:lnTo>
                    <a:pt x="743" y="131"/>
                  </a:lnTo>
                  <a:lnTo>
                    <a:pt x="741" y="131"/>
                  </a:lnTo>
                  <a:lnTo>
                    <a:pt x="740" y="133"/>
                  </a:lnTo>
                  <a:lnTo>
                    <a:pt x="736" y="135"/>
                  </a:lnTo>
                  <a:lnTo>
                    <a:pt x="733" y="138"/>
                  </a:lnTo>
                  <a:lnTo>
                    <a:pt x="731" y="139"/>
                  </a:lnTo>
                  <a:lnTo>
                    <a:pt x="728" y="141"/>
                  </a:lnTo>
                  <a:lnTo>
                    <a:pt x="725" y="141"/>
                  </a:lnTo>
                  <a:lnTo>
                    <a:pt x="722" y="141"/>
                  </a:lnTo>
                  <a:lnTo>
                    <a:pt x="722" y="141"/>
                  </a:lnTo>
                  <a:lnTo>
                    <a:pt x="705" y="139"/>
                  </a:lnTo>
                  <a:lnTo>
                    <a:pt x="700" y="133"/>
                  </a:lnTo>
                  <a:lnTo>
                    <a:pt x="687" y="133"/>
                  </a:lnTo>
                  <a:lnTo>
                    <a:pt x="687" y="133"/>
                  </a:lnTo>
                  <a:lnTo>
                    <a:pt x="686" y="135"/>
                  </a:lnTo>
                  <a:lnTo>
                    <a:pt x="682" y="136"/>
                  </a:lnTo>
                  <a:lnTo>
                    <a:pt x="681" y="136"/>
                  </a:lnTo>
                  <a:lnTo>
                    <a:pt x="679" y="138"/>
                  </a:lnTo>
                  <a:lnTo>
                    <a:pt x="677" y="138"/>
                  </a:lnTo>
                  <a:lnTo>
                    <a:pt x="677" y="139"/>
                  </a:lnTo>
                  <a:lnTo>
                    <a:pt x="677" y="141"/>
                  </a:lnTo>
                  <a:lnTo>
                    <a:pt x="677" y="143"/>
                  </a:lnTo>
                  <a:lnTo>
                    <a:pt x="677" y="143"/>
                  </a:lnTo>
                  <a:lnTo>
                    <a:pt x="664" y="146"/>
                  </a:lnTo>
                  <a:lnTo>
                    <a:pt x="667" y="154"/>
                  </a:lnTo>
                  <a:lnTo>
                    <a:pt x="676" y="149"/>
                  </a:lnTo>
                  <a:lnTo>
                    <a:pt x="686" y="144"/>
                  </a:lnTo>
                  <a:lnTo>
                    <a:pt x="687" y="144"/>
                  </a:lnTo>
                  <a:lnTo>
                    <a:pt x="689" y="144"/>
                  </a:lnTo>
                  <a:lnTo>
                    <a:pt x="692" y="144"/>
                  </a:lnTo>
                  <a:lnTo>
                    <a:pt x="695" y="144"/>
                  </a:lnTo>
                  <a:lnTo>
                    <a:pt x="699" y="146"/>
                  </a:lnTo>
                  <a:lnTo>
                    <a:pt x="702" y="148"/>
                  </a:lnTo>
                  <a:lnTo>
                    <a:pt x="707" y="149"/>
                  </a:lnTo>
                  <a:lnTo>
                    <a:pt x="710" y="149"/>
                  </a:lnTo>
                  <a:lnTo>
                    <a:pt x="712" y="149"/>
                  </a:lnTo>
                  <a:lnTo>
                    <a:pt x="712" y="151"/>
                  </a:lnTo>
                  <a:lnTo>
                    <a:pt x="713" y="153"/>
                  </a:lnTo>
                  <a:lnTo>
                    <a:pt x="717" y="154"/>
                  </a:lnTo>
                  <a:lnTo>
                    <a:pt x="718" y="157"/>
                  </a:lnTo>
                  <a:lnTo>
                    <a:pt x="718" y="159"/>
                  </a:lnTo>
                  <a:lnTo>
                    <a:pt x="718" y="161"/>
                  </a:lnTo>
                  <a:lnTo>
                    <a:pt x="717" y="162"/>
                  </a:lnTo>
                  <a:lnTo>
                    <a:pt x="715" y="162"/>
                  </a:lnTo>
                  <a:lnTo>
                    <a:pt x="712" y="161"/>
                  </a:lnTo>
                  <a:lnTo>
                    <a:pt x="710" y="161"/>
                  </a:lnTo>
                  <a:lnTo>
                    <a:pt x="697" y="161"/>
                  </a:lnTo>
                  <a:lnTo>
                    <a:pt x="694" y="162"/>
                  </a:lnTo>
                  <a:lnTo>
                    <a:pt x="694" y="162"/>
                  </a:lnTo>
                  <a:lnTo>
                    <a:pt x="695" y="164"/>
                  </a:lnTo>
                  <a:lnTo>
                    <a:pt x="697" y="166"/>
                  </a:lnTo>
                  <a:lnTo>
                    <a:pt x="699" y="167"/>
                  </a:lnTo>
                  <a:lnTo>
                    <a:pt x="702" y="169"/>
                  </a:lnTo>
                  <a:lnTo>
                    <a:pt x="704" y="171"/>
                  </a:lnTo>
                  <a:lnTo>
                    <a:pt x="704" y="171"/>
                  </a:lnTo>
                  <a:lnTo>
                    <a:pt x="704" y="172"/>
                  </a:lnTo>
                  <a:lnTo>
                    <a:pt x="704" y="174"/>
                  </a:lnTo>
                  <a:lnTo>
                    <a:pt x="704" y="179"/>
                  </a:lnTo>
                  <a:lnTo>
                    <a:pt x="704" y="180"/>
                  </a:lnTo>
                  <a:lnTo>
                    <a:pt x="700" y="182"/>
                  </a:lnTo>
                  <a:lnTo>
                    <a:pt x="699" y="184"/>
                  </a:lnTo>
                  <a:lnTo>
                    <a:pt x="697" y="182"/>
                  </a:lnTo>
                  <a:lnTo>
                    <a:pt x="695" y="182"/>
                  </a:lnTo>
                  <a:lnTo>
                    <a:pt x="679" y="182"/>
                  </a:lnTo>
                  <a:lnTo>
                    <a:pt x="669" y="182"/>
                  </a:lnTo>
                  <a:lnTo>
                    <a:pt x="674" y="192"/>
                  </a:lnTo>
                  <a:lnTo>
                    <a:pt x="669" y="203"/>
                  </a:lnTo>
                  <a:lnTo>
                    <a:pt x="656" y="205"/>
                  </a:lnTo>
                  <a:lnTo>
                    <a:pt x="661" y="216"/>
                  </a:lnTo>
                  <a:lnTo>
                    <a:pt x="672" y="212"/>
                  </a:lnTo>
                  <a:lnTo>
                    <a:pt x="676" y="220"/>
                  </a:lnTo>
                  <a:lnTo>
                    <a:pt x="676" y="221"/>
                  </a:lnTo>
                  <a:lnTo>
                    <a:pt x="674" y="223"/>
                  </a:lnTo>
                  <a:lnTo>
                    <a:pt x="672" y="226"/>
                  </a:lnTo>
                  <a:lnTo>
                    <a:pt x="669" y="228"/>
                  </a:lnTo>
                  <a:lnTo>
                    <a:pt x="666" y="230"/>
                  </a:lnTo>
                  <a:lnTo>
                    <a:pt x="663" y="230"/>
                  </a:lnTo>
                  <a:lnTo>
                    <a:pt x="661" y="231"/>
                  </a:lnTo>
                  <a:lnTo>
                    <a:pt x="661" y="233"/>
                  </a:lnTo>
                  <a:lnTo>
                    <a:pt x="661" y="233"/>
                  </a:lnTo>
                  <a:lnTo>
                    <a:pt x="648" y="238"/>
                  </a:lnTo>
                  <a:lnTo>
                    <a:pt x="638" y="238"/>
                  </a:lnTo>
                  <a:lnTo>
                    <a:pt x="638" y="238"/>
                  </a:lnTo>
                  <a:lnTo>
                    <a:pt x="635" y="239"/>
                  </a:lnTo>
                  <a:lnTo>
                    <a:pt x="631" y="239"/>
                  </a:lnTo>
                  <a:lnTo>
                    <a:pt x="628" y="239"/>
                  </a:lnTo>
                  <a:lnTo>
                    <a:pt x="622" y="238"/>
                  </a:lnTo>
                  <a:lnTo>
                    <a:pt x="620" y="238"/>
                  </a:lnTo>
                  <a:lnTo>
                    <a:pt x="622" y="236"/>
                  </a:lnTo>
                  <a:lnTo>
                    <a:pt x="622" y="234"/>
                  </a:lnTo>
                  <a:lnTo>
                    <a:pt x="623" y="231"/>
                  </a:lnTo>
                  <a:lnTo>
                    <a:pt x="622" y="230"/>
                  </a:lnTo>
                  <a:lnTo>
                    <a:pt x="610" y="230"/>
                  </a:lnTo>
                  <a:lnTo>
                    <a:pt x="607" y="230"/>
                  </a:lnTo>
                  <a:lnTo>
                    <a:pt x="607" y="230"/>
                  </a:lnTo>
                  <a:lnTo>
                    <a:pt x="605" y="230"/>
                  </a:lnTo>
                  <a:lnTo>
                    <a:pt x="604" y="231"/>
                  </a:lnTo>
                  <a:lnTo>
                    <a:pt x="602" y="233"/>
                  </a:lnTo>
                  <a:lnTo>
                    <a:pt x="599" y="231"/>
                  </a:lnTo>
                  <a:lnTo>
                    <a:pt x="595" y="231"/>
                  </a:lnTo>
                  <a:lnTo>
                    <a:pt x="592" y="231"/>
                  </a:lnTo>
                  <a:lnTo>
                    <a:pt x="591" y="231"/>
                  </a:lnTo>
                  <a:lnTo>
                    <a:pt x="587" y="230"/>
                  </a:lnTo>
                  <a:lnTo>
                    <a:pt x="586" y="228"/>
                  </a:lnTo>
                  <a:lnTo>
                    <a:pt x="584" y="228"/>
                  </a:lnTo>
                  <a:lnTo>
                    <a:pt x="582" y="226"/>
                  </a:lnTo>
                  <a:lnTo>
                    <a:pt x="582" y="226"/>
                  </a:lnTo>
                  <a:lnTo>
                    <a:pt x="579" y="228"/>
                  </a:lnTo>
                  <a:lnTo>
                    <a:pt x="577" y="230"/>
                  </a:lnTo>
                  <a:lnTo>
                    <a:pt x="574" y="230"/>
                  </a:lnTo>
                  <a:lnTo>
                    <a:pt x="573" y="233"/>
                  </a:lnTo>
                  <a:lnTo>
                    <a:pt x="573" y="233"/>
                  </a:lnTo>
                  <a:lnTo>
                    <a:pt x="569" y="233"/>
                  </a:lnTo>
                  <a:lnTo>
                    <a:pt x="568" y="233"/>
                  </a:lnTo>
                  <a:lnTo>
                    <a:pt x="564" y="233"/>
                  </a:lnTo>
                  <a:lnTo>
                    <a:pt x="561" y="233"/>
                  </a:lnTo>
                  <a:lnTo>
                    <a:pt x="558" y="231"/>
                  </a:lnTo>
                  <a:lnTo>
                    <a:pt x="553" y="231"/>
                  </a:lnTo>
                  <a:lnTo>
                    <a:pt x="548" y="230"/>
                  </a:lnTo>
                  <a:lnTo>
                    <a:pt x="545" y="228"/>
                  </a:lnTo>
                  <a:lnTo>
                    <a:pt x="543" y="228"/>
                  </a:lnTo>
                  <a:lnTo>
                    <a:pt x="543" y="230"/>
                  </a:lnTo>
                  <a:lnTo>
                    <a:pt x="541" y="230"/>
                  </a:lnTo>
                  <a:lnTo>
                    <a:pt x="541" y="230"/>
                  </a:lnTo>
                  <a:lnTo>
                    <a:pt x="527" y="234"/>
                  </a:lnTo>
                  <a:lnTo>
                    <a:pt x="514" y="230"/>
                  </a:lnTo>
                  <a:lnTo>
                    <a:pt x="502" y="216"/>
                  </a:lnTo>
                  <a:lnTo>
                    <a:pt x="509" y="208"/>
                  </a:lnTo>
                  <a:lnTo>
                    <a:pt x="509" y="208"/>
                  </a:lnTo>
                  <a:lnTo>
                    <a:pt x="512" y="208"/>
                  </a:lnTo>
                  <a:lnTo>
                    <a:pt x="515" y="207"/>
                  </a:lnTo>
                  <a:lnTo>
                    <a:pt x="519" y="207"/>
                  </a:lnTo>
                  <a:lnTo>
                    <a:pt x="522" y="207"/>
                  </a:lnTo>
                  <a:lnTo>
                    <a:pt x="523" y="207"/>
                  </a:lnTo>
                  <a:lnTo>
                    <a:pt x="523" y="205"/>
                  </a:lnTo>
                  <a:lnTo>
                    <a:pt x="523" y="203"/>
                  </a:lnTo>
                  <a:lnTo>
                    <a:pt x="523" y="202"/>
                  </a:lnTo>
                  <a:lnTo>
                    <a:pt x="523" y="198"/>
                  </a:lnTo>
                  <a:lnTo>
                    <a:pt x="522" y="197"/>
                  </a:lnTo>
                  <a:lnTo>
                    <a:pt x="522" y="193"/>
                  </a:lnTo>
                  <a:lnTo>
                    <a:pt x="520" y="193"/>
                  </a:lnTo>
                  <a:lnTo>
                    <a:pt x="517" y="185"/>
                  </a:lnTo>
                  <a:lnTo>
                    <a:pt x="519" y="185"/>
                  </a:lnTo>
                  <a:lnTo>
                    <a:pt x="522" y="185"/>
                  </a:lnTo>
                  <a:lnTo>
                    <a:pt x="527" y="184"/>
                  </a:lnTo>
                  <a:lnTo>
                    <a:pt x="532" y="184"/>
                  </a:lnTo>
                  <a:lnTo>
                    <a:pt x="535" y="184"/>
                  </a:lnTo>
                  <a:lnTo>
                    <a:pt x="538" y="185"/>
                  </a:lnTo>
                  <a:lnTo>
                    <a:pt x="541" y="187"/>
                  </a:lnTo>
                  <a:lnTo>
                    <a:pt x="546" y="189"/>
                  </a:lnTo>
                  <a:lnTo>
                    <a:pt x="548" y="190"/>
                  </a:lnTo>
                  <a:lnTo>
                    <a:pt x="551" y="192"/>
                  </a:lnTo>
                  <a:lnTo>
                    <a:pt x="551" y="192"/>
                  </a:lnTo>
                  <a:lnTo>
                    <a:pt x="574" y="198"/>
                  </a:lnTo>
                  <a:lnTo>
                    <a:pt x="587" y="198"/>
                  </a:lnTo>
                  <a:lnTo>
                    <a:pt x="600" y="190"/>
                  </a:lnTo>
                  <a:lnTo>
                    <a:pt x="605" y="179"/>
                  </a:lnTo>
                  <a:lnTo>
                    <a:pt x="604" y="180"/>
                  </a:lnTo>
                  <a:lnTo>
                    <a:pt x="602" y="182"/>
                  </a:lnTo>
                  <a:lnTo>
                    <a:pt x="600" y="184"/>
                  </a:lnTo>
                  <a:lnTo>
                    <a:pt x="597" y="185"/>
                  </a:lnTo>
                  <a:lnTo>
                    <a:pt x="594" y="187"/>
                  </a:lnTo>
                  <a:lnTo>
                    <a:pt x="591" y="189"/>
                  </a:lnTo>
                  <a:lnTo>
                    <a:pt x="589" y="190"/>
                  </a:lnTo>
                  <a:lnTo>
                    <a:pt x="586" y="192"/>
                  </a:lnTo>
                  <a:lnTo>
                    <a:pt x="582" y="192"/>
                  </a:lnTo>
                  <a:lnTo>
                    <a:pt x="581" y="192"/>
                  </a:lnTo>
                  <a:lnTo>
                    <a:pt x="581" y="193"/>
                  </a:lnTo>
                  <a:lnTo>
                    <a:pt x="568" y="192"/>
                  </a:lnTo>
                  <a:lnTo>
                    <a:pt x="564" y="182"/>
                  </a:lnTo>
                  <a:lnTo>
                    <a:pt x="577" y="175"/>
                  </a:lnTo>
                  <a:lnTo>
                    <a:pt x="563" y="177"/>
                  </a:lnTo>
                  <a:lnTo>
                    <a:pt x="546" y="177"/>
                  </a:lnTo>
                  <a:lnTo>
                    <a:pt x="535" y="174"/>
                  </a:lnTo>
                  <a:lnTo>
                    <a:pt x="533" y="169"/>
                  </a:lnTo>
                  <a:lnTo>
                    <a:pt x="533" y="159"/>
                  </a:lnTo>
                  <a:lnTo>
                    <a:pt x="545" y="154"/>
                  </a:lnTo>
                  <a:lnTo>
                    <a:pt x="558" y="153"/>
                  </a:lnTo>
                  <a:lnTo>
                    <a:pt x="574" y="151"/>
                  </a:lnTo>
                  <a:lnTo>
                    <a:pt x="587" y="153"/>
                  </a:lnTo>
                  <a:lnTo>
                    <a:pt x="607" y="166"/>
                  </a:lnTo>
                  <a:lnTo>
                    <a:pt x="607" y="156"/>
                  </a:lnTo>
                  <a:lnTo>
                    <a:pt x="607" y="154"/>
                  </a:lnTo>
                  <a:lnTo>
                    <a:pt x="609" y="154"/>
                  </a:lnTo>
                  <a:lnTo>
                    <a:pt x="610" y="153"/>
                  </a:lnTo>
                  <a:lnTo>
                    <a:pt x="612" y="153"/>
                  </a:lnTo>
                  <a:lnTo>
                    <a:pt x="615" y="154"/>
                  </a:lnTo>
                  <a:lnTo>
                    <a:pt x="617" y="153"/>
                  </a:lnTo>
                  <a:lnTo>
                    <a:pt x="618" y="151"/>
                  </a:lnTo>
                  <a:lnTo>
                    <a:pt x="620" y="149"/>
                  </a:lnTo>
                  <a:lnTo>
                    <a:pt x="620" y="148"/>
                  </a:lnTo>
                  <a:lnTo>
                    <a:pt x="599" y="146"/>
                  </a:lnTo>
                  <a:lnTo>
                    <a:pt x="586" y="141"/>
                  </a:lnTo>
                  <a:lnTo>
                    <a:pt x="564" y="128"/>
                  </a:lnTo>
                  <a:lnTo>
                    <a:pt x="553" y="118"/>
                  </a:lnTo>
                  <a:lnTo>
                    <a:pt x="545" y="112"/>
                  </a:lnTo>
                  <a:lnTo>
                    <a:pt x="546" y="103"/>
                  </a:lnTo>
                  <a:lnTo>
                    <a:pt x="569" y="105"/>
                  </a:lnTo>
                  <a:lnTo>
                    <a:pt x="571" y="105"/>
                  </a:lnTo>
                  <a:lnTo>
                    <a:pt x="574" y="105"/>
                  </a:lnTo>
                  <a:lnTo>
                    <a:pt x="579" y="107"/>
                  </a:lnTo>
                  <a:lnTo>
                    <a:pt x="582" y="107"/>
                  </a:lnTo>
                  <a:lnTo>
                    <a:pt x="586" y="107"/>
                  </a:lnTo>
                  <a:lnTo>
                    <a:pt x="587" y="107"/>
                  </a:lnTo>
                  <a:lnTo>
                    <a:pt x="591" y="108"/>
                  </a:lnTo>
                  <a:lnTo>
                    <a:pt x="594" y="110"/>
                  </a:lnTo>
                  <a:lnTo>
                    <a:pt x="597" y="112"/>
                  </a:lnTo>
                  <a:lnTo>
                    <a:pt x="600" y="115"/>
                  </a:lnTo>
                  <a:lnTo>
                    <a:pt x="604" y="117"/>
                  </a:lnTo>
                  <a:lnTo>
                    <a:pt x="605" y="117"/>
                  </a:lnTo>
                  <a:lnTo>
                    <a:pt x="609" y="118"/>
                  </a:lnTo>
                  <a:lnTo>
                    <a:pt x="612" y="120"/>
                  </a:lnTo>
                  <a:lnTo>
                    <a:pt x="615" y="123"/>
                  </a:lnTo>
                  <a:lnTo>
                    <a:pt x="618" y="125"/>
                  </a:lnTo>
                  <a:lnTo>
                    <a:pt x="620" y="126"/>
                  </a:lnTo>
                  <a:lnTo>
                    <a:pt x="622" y="126"/>
                  </a:lnTo>
                  <a:lnTo>
                    <a:pt x="633" y="128"/>
                  </a:lnTo>
                  <a:lnTo>
                    <a:pt x="643" y="126"/>
                  </a:lnTo>
                  <a:lnTo>
                    <a:pt x="622" y="123"/>
                  </a:lnTo>
                  <a:lnTo>
                    <a:pt x="618" y="115"/>
                  </a:lnTo>
                  <a:lnTo>
                    <a:pt x="610" y="110"/>
                  </a:lnTo>
                  <a:lnTo>
                    <a:pt x="600" y="108"/>
                  </a:lnTo>
                  <a:lnTo>
                    <a:pt x="600" y="100"/>
                  </a:lnTo>
                  <a:lnTo>
                    <a:pt x="610" y="99"/>
                  </a:lnTo>
                  <a:lnTo>
                    <a:pt x="620" y="99"/>
                  </a:lnTo>
                  <a:lnTo>
                    <a:pt x="620" y="99"/>
                  </a:lnTo>
                  <a:lnTo>
                    <a:pt x="623" y="99"/>
                  </a:lnTo>
                  <a:lnTo>
                    <a:pt x="628" y="97"/>
                  </a:lnTo>
                  <a:lnTo>
                    <a:pt x="633" y="97"/>
                  </a:lnTo>
                  <a:lnTo>
                    <a:pt x="638" y="94"/>
                  </a:lnTo>
                  <a:lnTo>
                    <a:pt x="645" y="94"/>
                  </a:lnTo>
                  <a:lnTo>
                    <a:pt x="654" y="90"/>
                  </a:lnTo>
                  <a:lnTo>
                    <a:pt x="667" y="90"/>
                  </a:lnTo>
                  <a:lnTo>
                    <a:pt x="686" y="90"/>
                  </a:lnTo>
                  <a:lnTo>
                    <a:pt x="690" y="84"/>
                  </a:lnTo>
                  <a:lnTo>
                    <a:pt x="682" y="82"/>
                  </a:lnTo>
                  <a:lnTo>
                    <a:pt x="676" y="81"/>
                  </a:lnTo>
                  <a:lnTo>
                    <a:pt x="658" y="82"/>
                  </a:lnTo>
                  <a:lnTo>
                    <a:pt x="659" y="81"/>
                  </a:lnTo>
                  <a:lnTo>
                    <a:pt x="661" y="81"/>
                  </a:lnTo>
                  <a:lnTo>
                    <a:pt x="664" y="79"/>
                  </a:lnTo>
                  <a:lnTo>
                    <a:pt x="667" y="76"/>
                  </a:lnTo>
                  <a:lnTo>
                    <a:pt x="671" y="74"/>
                  </a:lnTo>
                  <a:lnTo>
                    <a:pt x="682" y="67"/>
                  </a:lnTo>
                  <a:lnTo>
                    <a:pt x="692" y="66"/>
                  </a:lnTo>
                  <a:lnTo>
                    <a:pt x="679" y="64"/>
                  </a:lnTo>
                  <a:lnTo>
                    <a:pt x="679" y="64"/>
                  </a:lnTo>
                  <a:lnTo>
                    <a:pt x="676" y="66"/>
                  </a:lnTo>
                  <a:lnTo>
                    <a:pt x="674" y="67"/>
                  </a:lnTo>
                  <a:lnTo>
                    <a:pt x="671" y="67"/>
                  </a:lnTo>
                  <a:lnTo>
                    <a:pt x="667" y="69"/>
                  </a:lnTo>
                  <a:lnTo>
                    <a:pt x="664" y="71"/>
                  </a:lnTo>
                  <a:lnTo>
                    <a:pt x="661" y="71"/>
                  </a:lnTo>
                  <a:lnTo>
                    <a:pt x="658" y="71"/>
                  </a:lnTo>
                  <a:lnTo>
                    <a:pt x="656" y="71"/>
                  </a:lnTo>
                  <a:lnTo>
                    <a:pt x="654" y="71"/>
                  </a:lnTo>
                  <a:lnTo>
                    <a:pt x="653" y="76"/>
                  </a:lnTo>
                  <a:lnTo>
                    <a:pt x="645" y="82"/>
                  </a:lnTo>
                  <a:lnTo>
                    <a:pt x="633" y="90"/>
                  </a:lnTo>
                  <a:lnTo>
                    <a:pt x="613" y="90"/>
                  </a:lnTo>
                  <a:lnTo>
                    <a:pt x="599" y="89"/>
                  </a:lnTo>
                  <a:lnTo>
                    <a:pt x="599" y="89"/>
                  </a:lnTo>
                  <a:lnTo>
                    <a:pt x="597" y="90"/>
                  </a:lnTo>
                  <a:lnTo>
                    <a:pt x="595" y="94"/>
                  </a:lnTo>
                  <a:lnTo>
                    <a:pt x="594" y="95"/>
                  </a:lnTo>
                  <a:lnTo>
                    <a:pt x="592" y="99"/>
                  </a:lnTo>
                  <a:lnTo>
                    <a:pt x="591" y="100"/>
                  </a:lnTo>
                  <a:lnTo>
                    <a:pt x="587" y="100"/>
                  </a:lnTo>
                  <a:lnTo>
                    <a:pt x="584" y="100"/>
                  </a:lnTo>
                  <a:lnTo>
                    <a:pt x="579" y="100"/>
                  </a:lnTo>
                  <a:lnTo>
                    <a:pt x="576" y="99"/>
                  </a:lnTo>
                  <a:lnTo>
                    <a:pt x="574" y="99"/>
                  </a:lnTo>
                  <a:lnTo>
                    <a:pt x="573" y="99"/>
                  </a:lnTo>
                  <a:lnTo>
                    <a:pt x="550" y="99"/>
                  </a:lnTo>
                  <a:lnTo>
                    <a:pt x="548" y="90"/>
                  </a:lnTo>
                  <a:lnTo>
                    <a:pt x="556" y="81"/>
                  </a:lnTo>
                  <a:lnTo>
                    <a:pt x="566" y="74"/>
                  </a:lnTo>
                  <a:lnTo>
                    <a:pt x="550" y="74"/>
                  </a:lnTo>
                  <a:lnTo>
                    <a:pt x="545" y="81"/>
                  </a:lnTo>
                  <a:lnTo>
                    <a:pt x="538" y="90"/>
                  </a:lnTo>
                  <a:lnTo>
                    <a:pt x="537" y="90"/>
                  </a:lnTo>
                  <a:lnTo>
                    <a:pt x="533" y="89"/>
                  </a:lnTo>
                  <a:lnTo>
                    <a:pt x="528" y="89"/>
                  </a:lnTo>
                  <a:lnTo>
                    <a:pt x="523" y="89"/>
                  </a:lnTo>
                  <a:lnTo>
                    <a:pt x="520" y="87"/>
                  </a:lnTo>
                  <a:lnTo>
                    <a:pt x="517" y="85"/>
                  </a:lnTo>
                  <a:lnTo>
                    <a:pt x="514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09" y="84"/>
                  </a:lnTo>
                  <a:lnTo>
                    <a:pt x="505" y="84"/>
                  </a:lnTo>
                  <a:lnTo>
                    <a:pt x="502" y="84"/>
                  </a:lnTo>
                  <a:lnTo>
                    <a:pt x="499" y="84"/>
                  </a:lnTo>
                  <a:lnTo>
                    <a:pt x="497" y="82"/>
                  </a:lnTo>
                  <a:lnTo>
                    <a:pt x="496" y="81"/>
                  </a:lnTo>
                  <a:lnTo>
                    <a:pt x="494" y="77"/>
                  </a:lnTo>
                  <a:lnTo>
                    <a:pt x="492" y="76"/>
                  </a:lnTo>
                  <a:lnTo>
                    <a:pt x="492" y="74"/>
                  </a:lnTo>
                  <a:lnTo>
                    <a:pt x="479" y="72"/>
                  </a:lnTo>
                  <a:lnTo>
                    <a:pt x="479" y="63"/>
                  </a:lnTo>
                  <a:lnTo>
                    <a:pt x="474" y="61"/>
                  </a:lnTo>
                  <a:lnTo>
                    <a:pt x="465" y="59"/>
                  </a:lnTo>
                  <a:lnTo>
                    <a:pt x="465" y="53"/>
                  </a:lnTo>
                  <a:lnTo>
                    <a:pt x="481" y="53"/>
                  </a:lnTo>
                  <a:lnTo>
                    <a:pt x="483" y="48"/>
                  </a:lnTo>
                  <a:lnTo>
                    <a:pt x="499" y="48"/>
                  </a:lnTo>
                  <a:lnTo>
                    <a:pt x="502" y="46"/>
                  </a:lnTo>
                  <a:lnTo>
                    <a:pt x="504" y="46"/>
                  </a:lnTo>
                  <a:lnTo>
                    <a:pt x="505" y="45"/>
                  </a:lnTo>
                  <a:lnTo>
                    <a:pt x="505" y="45"/>
                  </a:lnTo>
                  <a:lnTo>
                    <a:pt x="514" y="38"/>
                  </a:lnTo>
                  <a:lnTo>
                    <a:pt x="520" y="38"/>
                  </a:lnTo>
                  <a:lnTo>
                    <a:pt x="533" y="41"/>
                  </a:lnTo>
                  <a:lnTo>
                    <a:pt x="545" y="41"/>
                  </a:lnTo>
                  <a:lnTo>
                    <a:pt x="546" y="41"/>
                  </a:lnTo>
                  <a:lnTo>
                    <a:pt x="546" y="40"/>
                  </a:lnTo>
                  <a:lnTo>
                    <a:pt x="546" y="38"/>
                  </a:lnTo>
                  <a:lnTo>
                    <a:pt x="545" y="35"/>
                  </a:lnTo>
                  <a:lnTo>
                    <a:pt x="545" y="33"/>
                  </a:lnTo>
                  <a:lnTo>
                    <a:pt x="545" y="33"/>
                  </a:lnTo>
                  <a:lnTo>
                    <a:pt x="546" y="27"/>
                  </a:lnTo>
                  <a:lnTo>
                    <a:pt x="555" y="25"/>
                  </a:lnTo>
                  <a:lnTo>
                    <a:pt x="558" y="23"/>
                  </a:lnTo>
                  <a:lnTo>
                    <a:pt x="559" y="25"/>
                  </a:lnTo>
                  <a:lnTo>
                    <a:pt x="561" y="25"/>
                  </a:lnTo>
                  <a:lnTo>
                    <a:pt x="571" y="30"/>
                  </a:lnTo>
                  <a:lnTo>
                    <a:pt x="571" y="30"/>
                  </a:lnTo>
                  <a:lnTo>
                    <a:pt x="574" y="30"/>
                  </a:lnTo>
                  <a:lnTo>
                    <a:pt x="577" y="30"/>
                  </a:lnTo>
                  <a:lnTo>
                    <a:pt x="581" y="28"/>
                  </a:lnTo>
                  <a:lnTo>
                    <a:pt x="582" y="28"/>
                  </a:lnTo>
                  <a:lnTo>
                    <a:pt x="586" y="28"/>
                  </a:lnTo>
                  <a:lnTo>
                    <a:pt x="587" y="30"/>
                  </a:lnTo>
                  <a:lnTo>
                    <a:pt x="589" y="33"/>
                  </a:lnTo>
                  <a:lnTo>
                    <a:pt x="589" y="35"/>
                  </a:lnTo>
                  <a:lnTo>
                    <a:pt x="591" y="36"/>
                  </a:lnTo>
                  <a:lnTo>
                    <a:pt x="594" y="38"/>
                  </a:lnTo>
                  <a:lnTo>
                    <a:pt x="595" y="40"/>
                  </a:lnTo>
                  <a:lnTo>
                    <a:pt x="599" y="41"/>
                  </a:lnTo>
                  <a:lnTo>
                    <a:pt x="602" y="41"/>
                  </a:lnTo>
                  <a:lnTo>
                    <a:pt x="602" y="41"/>
                  </a:lnTo>
                  <a:lnTo>
                    <a:pt x="620" y="41"/>
                  </a:lnTo>
                  <a:lnTo>
                    <a:pt x="623" y="41"/>
                  </a:lnTo>
                  <a:lnTo>
                    <a:pt x="628" y="45"/>
                  </a:lnTo>
                  <a:lnTo>
                    <a:pt x="631" y="48"/>
                  </a:lnTo>
                  <a:lnTo>
                    <a:pt x="633" y="49"/>
                  </a:lnTo>
                  <a:lnTo>
                    <a:pt x="636" y="49"/>
                  </a:lnTo>
                  <a:lnTo>
                    <a:pt x="640" y="49"/>
                  </a:lnTo>
                  <a:lnTo>
                    <a:pt x="643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5" y="46"/>
                  </a:lnTo>
                  <a:lnTo>
                    <a:pt x="643" y="43"/>
                  </a:lnTo>
                  <a:lnTo>
                    <a:pt x="643" y="40"/>
                  </a:lnTo>
                  <a:lnTo>
                    <a:pt x="641" y="38"/>
                  </a:lnTo>
                  <a:lnTo>
                    <a:pt x="640" y="38"/>
                  </a:lnTo>
                  <a:lnTo>
                    <a:pt x="638" y="38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3" y="38"/>
                  </a:lnTo>
                  <a:lnTo>
                    <a:pt x="630" y="38"/>
                  </a:lnTo>
                  <a:lnTo>
                    <a:pt x="625" y="36"/>
                  </a:lnTo>
                  <a:lnTo>
                    <a:pt x="620" y="35"/>
                  </a:lnTo>
                  <a:lnTo>
                    <a:pt x="617" y="33"/>
                  </a:lnTo>
                  <a:lnTo>
                    <a:pt x="613" y="31"/>
                  </a:lnTo>
                  <a:lnTo>
                    <a:pt x="595" y="31"/>
                  </a:lnTo>
                  <a:lnTo>
                    <a:pt x="602" y="22"/>
                  </a:lnTo>
                  <a:lnTo>
                    <a:pt x="604" y="22"/>
                  </a:lnTo>
                  <a:lnTo>
                    <a:pt x="607" y="20"/>
                  </a:lnTo>
                  <a:lnTo>
                    <a:pt x="610" y="20"/>
                  </a:lnTo>
                  <a:lnTo>
                    <a:pt x="615" y="18"/>
                  </a:lnTo>
                  <a:lnTo>
                    <a:pt x="618" y="15"/>
                  </a:lnTo>
                  <a:lnTo>
                    <a:pt x="618" y="15"/>
                  </a:lnTo>
                  <a:lnTo>
                    <a:pt x="622" y="15"/>
                  </a:lnTo>
                  <a:lnTo>
                    <a:pt x="625" y="15"/>
                  </a:lnTo>
                  <a:lnTo>
                    <a:pt x="630" y="15"/>
                  </a:lnTo>
                  <a:lnTo>
                    <a:pt x="635" y="15"/>
                  </a:lnTo>
                  <a:lnTo>
                    <a:pt x="638" y="17"/>
                  </a:lnTo>
                  <a:lnTo>
                    <a:pt x="651" y="17"/>
                  </a:lnTo>
                  <a:lnTo>
                    <a:pt x="651" y="10"/>
                  </a:lnTo>
                  <a:lnTo>
                    <a:pt x="666" y="10"/>
                  </a:lnTo>
                  <a:lnTo>
                    <a:pt x="669" y="10"/>
                  </a:lnTo>
                  <a:lnTo>
                    <a:pt x="671" y="12"/>
                  </a:lnTo>
                  <a:lnTo>
                    <a:pt x="672" y="13"/>
                  </a:lnTo>
                  <a:lnTo>
                    <a:pt x="672" y="13"/>
                  </a:lnTo>
                  <a:lnTo>
                    <a:pt x="682" y="18"/>
                  </a:lnTo>
                  <a:lnTo>
                    <a:pt x="689" y="18"/>
                  </a:lnTo>
                  <a:lnTo>
                    <a:pt x="689" y="18"/>
                  </a:lnTo>
                  <a:lnTo>
                    <a:pt x="689" y="15"/>
                  </a:lnTo>
                  <a:lnTo>
                    <a:pt x="687" y="12"/>
                  </a:lnTo>
                  <a:lnTo>
                    <a:pt x="687" y="9"/>
                  </a:lnTo>
                  <a:lnTo>
                    <a:pt x="687" y="4"/>
                  </a:lnTo>
                  <a:lnTo>
                    <a:pt x="689" y="2"/>
                  </a:lnTo>
                  <a:lnTo>
                    <a:pt x="692" y="2"/>
                  </a:lnTo>
                  <a:lnTo>
                    <a:pt x="695" y="2"/>
                  </a:lnTo>
                  <a:lnTo>
                    <a:pt x="697" y="4"/>
                  </a:lnTo>
                  <a:lnTo>
                    <a:pt x="700" y="4"/>
                  </a:lnTo>
                  <a:lnTo>
                    <a:pt x="700" y="4"/>
                  </a:lnTo>
                  <a:lnTo>
                    <a:pt x="715" y="5"/>
                  </a:lnTo>
                  <a:lnTo>
                    <a:pt x="717" y="5"/>
                  </a:lnTo>
                  <a:lnTo>
                    <a:pt x="718" y="5"/>
                  </a:lnTo>
                  <a:lnTo>
                    <a:pt x="722" y="7"/>
                  </a:lnTo>
                  <a:lnTo>
                    <a:pt x="725" y="9"/>
                  </a:lnTo>
                  <a:lnTo>
                    <a:pt x="730" y="13"/>
                  </a:lnTo>
                  <a:lnTo>
                    <a:pt x="730" y="13"/>
                  </a:lnTo>
                  <a:lnTo>
                    <a:pt x="733" y="15"/>
                  </a:lnTo>
                  <a:lnTo>
                    <a:pt x="735" y="15"/>
                  </a:lnTo>
                  <a:lnTo>
                    <a:pt x="738" y="15"/>
                  </a:lnTo>
                  <a:lnTo>
                    <a:pt x="741" y="15"/>
                  </a:lnTo>
                  <a:lnTo>
                    <a:pt x="744" y="13"/>
                  </a:lnTo>
                  <a:lnTo>
                    <a:pt x="744" y="13"/>
                  </a:lnTo>
                  <a:lnTo>
                    <a:pt x="744" y="12"/>
                  </a:lnTo>
                  <a:lnTo>
                    <a:pt x="744" y="9"/>
                  </a:lnTo>
                  <a:lnTo>
                    <a:pt x="746" y="7"/>
                  </a:lnTo>
                  <a:lnTo>
                    <a:pt x="746" y="5"/>
                  </a:lnTo>
                  <a:lnTo>
                    <a:pt x="749" y="5"/>
                  </a:lnTo>
                  <a:lnTo>
                    <a:pt x="753" y="5"/>
                  </a:lnTo>
                  <a:lnTo>
                    <a:pt x="758" y="5"/>
                  </a:lnTo>
                  <a:lnTo>
                    <a:pt x="759" y="5"/>
                  </a:lnTo>
                  <a:lnTo>
                    <a:pt x="761" y="5"/>
                  </a:lnTo>
                  <a:lnTo>
                    <a:pt x="762" y="7"/>
                  </a:lnTo>
                  <a:lnTo>
                    <a:pt x="762" y="9"/>
                  </a:lnTo>
                  <a:lnTo>
                    <a:pt x="764" y="12"/>
                  </a:lnTo>
                  <a:lnTo>
                    <a:pt x="766" y="13"/>
                  </a:lnTo>
                  <a:lnTo>
                    <a:pt x="769" y="12"/>
                  </a:lnTo>
                  <a:lnTo>
                    <a:pt x="771" y="12"/>
                  </a:lnTo>
                  <a:lnTo>
                    <a:pt x="772" y="12"/>
                  </a:lnTo>
                  <a:lnTo>
                    <a:pt x="774" y="12"/>
                  </a:lnTo>
                  <a:lnTo>
                    <a:pt x="776" y="9"/>
                  </a:lnTo>
                  <a:lnTo>
                    <a:pt x="776" y="7"/>
                  </a:lnTo>
                  <a:lnTo>
                    <a:pt x="776" y="4"/>
                  </a:lnTo>
                  <a:lnTo>
                    <a:pt x="776" y="2"/>
                  </a:lnTo>
                  <a:lnTo>
                    <a:pt x="7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4076701" y="1333500"/>
              <a:ext cx="1428750" cy="1081088"/>
            </a:xfrm>
            <a:custGeom>
              <a:avLst/>
              <a:gdLst>
                <a:gd name="T0" fmla="*/ 614 w 900"/>
                <a:gd name="T1" fmla="*/ 20 h 681"/>
                <a:gd name="T2" fmla="*/ 723 w 900"/>
                <a:gd name="T3" fmla="*/ 31 h 681"/>
                <a:gd name="T4" fmla="*/ 733 w 900"/>
                <a:gd name="T5" fmla="*/ 51 h 681"/>
                <a:gd name="T6" fmla="*/ 625 w 900"/>
                <a:gd name="T7" fmla="*/ 69 h 681"/>
                <a:gd name="T8" fmla="*/ 689 w 900"/>
                <a:gd name="T9" fmla="*/ 72 h 681"/>
                <a:gd name="T10" fmla="*/ 743 w 900"/>
                <a:gd name="T11" fmla="*/ 61 h 681"/>
                <a:gd name="T12" fmla="*/ 730 w 900"/>
                <a:gd name="T13" fmla="*/ 106 h 681"/>
                <a:gd name="T14" fmla="*/ 799 w 900"/>
                <a:gd name="T15" fmla="*/ 82 h 681"/>
                <a:gd name="T16" fmla="*/ 886 w 900"/>
                <a:gd name="T17" fmla="*/ 67 h 681"/>
                <a:gd name="T18" fmla="*/ 845 w 900"/>
                <a:gd name="T19" fmla="*/ 106 h 681"/>
                <a:gd name="T20" fmla="*/ 828 w 900"/>
                <a:gd name="T21" fmla="*/ 131 h 681"/>
                <a:gd name="T22" fmla="*/ 774 w 900"/>
                <a:gd name="T23" fmla="*/ 187 h 681"/>
                <a:gd name="T24" fmla="*/ 809 w 900"/>
                <a:gd name="T25" fmla="*/ 208 h 681"/>
                <a:gd name="T26" fmla="*/ 809 w 900"/>
                <a:gd name="T27" fmla="*/ 257 h 681"/>
                <a:gd name="T28" fmla="*/ 779 w 900"/>
                <a:gd name="T29" fmla="*/ 250 h 681"/>
                <a:gd name="T30" fmla="*/ 804 w 900"/>
                <a:gd name="T31" fmla="*/ 303 h 681"/>
                <a:gd name="T32" fmla="*/ 768 w 900"/>
                <a:gd name="T33" fmla="*/ 324 h 681"/>
                <a:gd name="T34" fmla="*/ 730 w 900"/>
                <a:gd name="T35" fmla="*/ 334 h 681"/>
                <a:gd name="T36" fmla="*/ 756 w 900"/>
                <a:gd name="T37" fmla="*/ 373 h 681"/>
                <a:gd name="T38" fmla="*/ 758 w 900"/>
                <a:gd name="T39" fmla="*/ 396 h 681"/>
                <a:gd name="T40" fmla="*/ 714 w 900"/>
                <a:gd name="T41" fmla="*/ 412 h 681"/>
                <a:gd name="T42" fmla="*/ 751 w 900"/>
                <a:gd name="T43" fmla="*/ 435 h 681"/>
                <a:gd name="T44" fmla="*/ 666 w 900"/>
                <a:gd name="T45" fmla="*/ 475 h 681"/>
                <a:gd name="T46" fmla="*/ 611 w 900"/>
                <a:gd name="T47" fmla="*/ 483 h 681"/>
                <a:gd name="T48" fmla="*/ 566 w 900"/>
                <a:gd name="T49" fmla="*/ 530 h 681"/>
                <a:gd name="T50" fmla="*/ 493 w 900"/>
                <a:gd name="T51" fmla="*/ 555 h 681"/>
                <a:gd name="T52" fmla="*/ 460 w 900"/>
                <a:gd name="T53" fmla="*/ 612 h 681"/>
                <a:gd name="T54" fmla="*/ 439 w 900"/>
                <a:gd name="T55" fmla="*/ 679 h 681"/>
                <a:gd name="T56" fmla="*/ 376 w 900"/>
                <a:gd name="T57" fmla="*/ 658 h 681"/>
                <a:gd name="T58" fmla="*/ 322 w 900"/>
                <a:gd name="T59" fmla="*/ 584 h 681"/>
                <a:gd name="T60" fmla="*/ 314 w 900"/>
                <a:gd name="T61" fmla="*/ 547 h 681"/>
                <a:gd name="T62" fmla="*/ 293 w 900"/>
                <a:gd name="T63" fmla="*/ 511 h 681"/>
                <a:gd name="T64" fmla="*/ 311 w 900"/>
                <a:gd name="T65" fmla="*/ 473 h 681"/>
                <a:gd name="T66" fmla="*/ 311 w 900"/>
                <a:gd name="T67" fmla="*/ 430 h 681"/>
                <a:gd name="T68" fmla="*/ 280 w 900"/>
                <a:gd name="T69" fmla="*/ 444 h 681"/>
                <a:gd name="T70" fmla="*/ 301 w 900"/>
                <a:gd name="T71" fmla="*/ 417 h 681"/>
                <a:gd name="T72" fmla="*/ 293 w 900"/>
                <a:gd name="T73" fmla="*/ 388 h 681"/>
                <a:gd name="T74" fmla="*/ 259 w 900"/>
                <a:gd name="T75" fmla="*/ 355 h 681"/>
                <a:gd name="T76" fmla="*/ 234 w 900"/>
                <a:gd name="T77" fmla="*/ 303 h 681"/>
                <a:gd name="T78" fmla="*/ 191 w 900"/>
                <a:gd name="T79" fmla="*/ 264 h 681"/>
                <a:gd name="T80" fmla="*/ 126 w 900"/>
                <a:gd name="T81" fmla="*/ 255 h 681"/>
                <a:gd name="T82" fmla="*/ 80 w 900"/>
                <a:gd name="T83" fmla="*/ 264 h 681"/>
                <a:gd name="T84" fmla="*/ 36 w 900"/>
                <a:gd name="T85" fmla="*/ 236 h 681"/>
                <a:gd name="T86" fmla="*/ 83 w 900"/>
                <a:gd name="T87" fmla="*/ 223 h 681"/>
                <a:gd name="T88" fmla="*/ 25 w 900"/>
                <a:gd name="T89" fmla="*/ 206 h 681"/>
                <a:gd name="T90" fmla="*/ 25 w 900"/>
                <a:gd name="T91" fmla="*/ 173 h 681"/>
                <a:gd name="T92" fmla="*/ 93 w 900"/>
                <a:gd name="T93" fmla="*/ 160 h 681"/>
                <a:gd name="T94" fmla="*/ 100 w 900"/>
                <a:gd name="T95" fmla="*/ 131 h 681"/>
                <a:gd name="T96" fmla="*/ 100 w 900"/>
                <a:gd name="T97" fmla="*/ 108 h 681"/>
                <a:gd name="T98" fmla="*/ 172 w 900"/>
                <a:gd name="T99" fmla="*/ 80 h 681"/>
                <a:gd name="T100" fmla="*/ 208 w 900"/>
                <a:gd name="T101" fmla="*/ 72 h 681"/>
                <a:gd name="T102" fmla="*/ 221 w 900"/>
                <a:gd name="T103" fmla="*/ 72 h 681"/>
                <a:gd name="T104" fmla="*/ 246 w 900"/>
                <a:gd name="T105" fmla="*/ 54 h 681"/>
                <a:gd name="T106" fmla="*/ 286 w 900"/>
                <a:gd name="T107" fmla="*/ 61 h 681"/>
                <a:gd name="T108" fmla="*/ 291 w 900"/>
                <a:gd name="T109" fmla="*/ 51 h 681"/>
                <a:gd name="T110" fmla="*/ 345 w 900"/>
                <a:gd name="T111" fmla="*/ 75 h 681"/>
                <a:gd name="T112" fmla="*/ 352 w 900"/>
                <a:gd name="T113" fmla="*/ 47 h 681"/>
                <a:gd name="T114" fmla="*/ 411 w 900"/>
                <a:gd name="T115" fmla="*/ 69 h 681"/>
                <a:gd name="T116" fmla="*/ 381 w 900"/>
                <a:gd name="T117" fmla="*/ 43 h 681"/>
                <a:gd name="T118" fmla="*/ 399 w 900"/>
                <a:gd name="T119" fmla="*/ 28 h 681"/>
                <a:gd name="T120" fmla="*/ 460 w 900"/>
                <a:gd name="T121" fmla="*/ 13 h 681"/>
                <a:gd name="T122" fmla="*/ 553 w 900"/>
                <a:gd name="T123" fmla="*/ 7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0" h="681">
                  <a:moveTo>
                    <a:pt x="571" y="0"/>
                  </a:moveTo>
                  <a:lnTo>
                    <a:pt x="594" y="0"/>
                  </a:lnTo>
                  <a:lnTo>
                    <a:pt x="615" y="0"/>
                  </a:lnTo>
                  <a:lnTo>
                    <a:pt x="638" y="0"/>
                  </a:lnTo>
                  <a:lnTo>
                    <a:pt x="640" y="0"/>
                  </a:lnTo>
                  <a:lnTo>
                    <a:pt x="643" y="2"/>
                  </a:lnTo>
                  <a:lnTo>
                    <a:pt x="645" y="2"/>
                  </a:lnTo>
                  <a:lnTo>
                    <a:pt x="648" y="2"/>
                  </a:lnTo>
                  <a:lnTo>
                    <a:pt x="653" y="2"/>
                  </a:lnTo>
                  <a:lnTo>
                    <a:pt x="656" y="2"/>
                  </a:lnTo>
                  <a:lnTo>
                    <a:pt x="658" y="2"/>
                  </a:lnTo>
                  <a:lnTo>
                    <a:pt x="660" y="2"/>
                  </a:lnTo>
                  <a:lnTo>
                    <a:pt x="663" y="2"/>
                  </a:lnTo>
                  <a:lnTo>
                    <a:pt x="666" y="2"/>
                  </a:lnTo>
                  <a:lnTo>
                    <a:pt x="669" y="2"/>
                  </a:lnTo>
                  <a:lnTo>
                    <a:pt x="673" y="2"/>
                  </a:lnTo>
                  <a:lnTo>
                    <a:pt x="674" y="2"/>
                  </a:lnTo>
                  <a:lnTo>
                    <a:pt x="676" y="2"/>
                  </a:lnTo>
                  <a:lnTo>
                    <a:pt x="678" y="3"/>
                  </a:lnTo>
                  <a:lnTo>
                    <a:pt x="679" y="3"/>
                  </a:lnTo>
                  <a:lnTo>
                    <a:pt x="683" y="3"/>
                  </a:lnTo>
                  <a:lnTo>
                    <a:pt x="686" y="5"/>
                  </a:lnTo>
                  <a:lnTo>
                    <a:pt x="689" y="5"/>
                  </a:lnTo>
                  <a:lnTo>
                    <a:pt x="692" y="5"/>
                  </a:lnTo>
                  <a:lnTo>
                    <a:pt x="697" y="5"/>
                  </a:lnTo>
                  <a:lnTo>
                    <a:pt x="701" y="5"/>
                  </a:lnTo>
                  <a:lnTo>
                    <a:pt x="704" y="7"/>
                  </a:lnTo>
                  <a:lnTo>
                    <a:pt x="707" y="8"/>
                  </a:lnTo>
                  <a:lnTo>
                    <a:pt x="709" y="10"/>
                  </a:lnTo>
                  <a:lnTo>
                    <a:pt x="710" y="11"/>
                  </a:lnTo>
                  <a:lnTo>
                    <a:pt x="710" y="13"/>
                  </a:lnTo>
                  <a:lnTo>
                    <a:pt x="710" y="15"/>
                  </a:lnTo>
                  <a:lnTo>
                    <a:pt x="615" y="15"/>
                  </a:lnTo>
                  <a:lnTo>
                    <a:pt x="615" y="16"/>
                  </a:lnTo>
                  <a:lnTo>
                    <a:pt x="614" y="18"/>
                  </a:lnTo>
                  <a:lnTo>
                    <a:pt x="614" y="20"/>
                  </a:lnTo>
                  <a:lnTo>
                    <a:pt x="612" y="21"/>
                  </a:lnTo>
                  <a:lnTo>
                    <a:pt x="612" y="21"/>
                  </a:lnTo>
                  <a:lnTo>
                    <a:pt x="609" y="21"/>
                  </a:lnTo>
                  <a:lnTo>
                    <a:pt x="607" y="21"/>
                  </a:lnTo>
                  <a:lnTo>
                    <a:pt x="606" y="21"/>
                  </a:lnTo>
                  <a:lnTo>
                    <a:pt x="599" y="21"/>
                  </a:lnTo>
                  <a:lnTo>
                    <a:pt x="599" y="25"/>
                  </a:lnTo>
                  <a:lnTo>
                    <a:pt x="625" y="25"/>
                  </a:lnTo>
                  <a:lnTo>
                    <a:pt x="627" y="23"/>
                  </a:lnTo>
                  <a:lnTo>
                    <a:pt x="629" y="21"/>
                  </a:lnTo>
                  <a:lnTo>
                    <a:pt x="632" y="21"/>
                  </a:lnTo>
                  <a:lnTo>
                    <a:pt x="635" y="21"/>
                  </a:lnTo>
                  <a:lnTo>
                    <a:pt x="678" y="21"/>
                  </a:lnTo>
                  <a:lnTo>
                    <a:pt x="681" y="21"/>
                  </a:lnTo>
                  <a:lnTo>
                    <a:pt x="684" y="21"/>
                  </a:lnTo>
                  <a:lnTo>
                    <a:pt x="687" y="21"/>
                  </a:lnTo>
                  <a:lnTo>
                    <a:pt x="689" y="23"/>
                  </a:lnTo>
                  <a:lnTo>
                    <a:pt x="691" y="25"/>
                  </a:lnTo>
                  <a:lnTo>
                    <a:pt x="694" y="26"/>
                  </a:lnTo>
                  <a:lnTo>
                    <a:pt x="709" y="26"/>
                  </a:lnTo>
                  <a:lnTo>
                    <a:pt x="710" y="25"/>
                  </a:lnTo>
                  <a:lnTo>
                    <a:pt x="712" y="25"/>
                  </a:lnTo>
                  <a:lnTo>
                    <a:pt x="712" y="23"/>
                  </a:lnTo>
                  <a:lnTo>
                    <a:pt x="714" y="23"/>
                  </a:lnTo>
                  <a:lnTo>
                    <a:pt x="717" y="23"/>
                  </a:lnTo>
                  <a:lnTo>
                    <a:pt x="719" y="25"/>
                  </a:lnTo>
                  <a:lnTo>
                    <a:pt x="720" y="25"/>
                  </a:lnTo>
                  <a:lnTo>
                    <a:pt x="722" y="25"/>
                  </a:lnTo>
                  <a:lnTo>
                    <a:pt x="723" y="25"/>
                  </a:lnTo>
                  <a:lnTo>
                    <a:pt x="723" y="26"/>
                  </a:lnTo>
                  <a:lnTo>
                    <a:pt x="725" y="26"/>
                  </a:lnTo>
                  <a:lnTo>
                    <a:pt x="725" y="28"/>
                  </a:lnTo>
                  <a:lnTo>
                    <a:pt x="725" y="29"/>
                  </a:lnTo>
                  <a:lnTo>
                    <a:pt x="723" y="29"/>
                  </a:lnTo>
                  <a:lnTo>
                    <a:pt x="722" y="29"/>
                  </a:lnTo>
                  <a:lnTo>
                    <a:pt x="723" y="31"/>
                  </a:lnTo>
                  <a:lnTo>
                    <a:pt x="725" y="31"/>
                  </a:lnTo>
                  <a:lnTo>
                    <a:pt x="728" y="33"/>
                  </a:lnTo>
                  <a:lnTo>
                    <a:pt x="733" y="33"/>
                  </a:lnTo>
                  <a:lnTo>
                    <a:pt x="737" y="33"/>
                  </a:lnTo>
                  <a:lnTo>
                    <a:pt x="740" y="31"/>
                  </a:lnTo>
                  <a:lnTo>
                    <a:pt x="745" y="33"/>
                  </a:lnTo>
                  <a:lnTo>
                    <a:pt x="750" y="33"/>
                  </a:lnTo>
                  <a:lnTo>
                    <a:pt x="750" y="34"/>
                  </a:lnTo>
                  <a:lnTo>
                    <a:pt x="751" y="34"/>
                  </a:lnTo>
                  <a:lnTo>
                    <a:pt x="753" y="34"/>
                  </a:lnTo>
                  <a:lnTo>
                    <a:pt x="755" y="34"/>
                  </a:lnTo>
                  <a:lnTo>
                    <a:pt x="756" y="34"/>
                  </a:lnTo>
                  <a:lnTo>
                    <a:pt x="759" y="33"/>
                  </a:lnTo>
                  <a:lnTo>
                    <a:pt x="768" y="34"/>
                  </a:lnTo>
                  <a:lnTo>
                    <a:pt x="768" y="41"/>
                  </a:lnTo>
                  <a:lnTo>
                    <a:pt x="766" y="41"/>
                  </a:lnTo>
                  <a:lnTo>
                    <a:pt x="764" y="43"/>
                  </a:lnTo>
                  <a:lnTo>
                    <a:pt x="761" y="43"/>
                  </a:lnTo>
                  <a:lnTo>
                    <a:pt x="758" y="41"/>
                  </a:lnTo>
                  <a:lnTo>
                    <a:pt x="755" y="43"/>
                  </a:lnTo>
                  <a:lnTo>
                    <a:pt x="753" y="43"/>
                  </a:lnTo>
                  <a:lnTo>
                    <a:pt x="753" y="44"/>
                  </a:lnTo>
                  <a:lnTo>
                    <a:pt x="751" y="44"/>
                  </a:lnTo>
                  <a:lnTo>
                    <a:pt x="750" y="44"/>
                  </a:lnTo>
                  <a:lnTo>
                    <a:pt x="748" y="44"/>
                  </a:lnTo>
                  <a:lnTo>
                    <a:pt x="746" y="44"/>
                  </a:lnTo>
                  <a:lnTo>
                    <a:pt x="745" y="44"/>
                  </a:lnTo>
                  <a:lnTo>
                    <a:pt x="743" y="46"/>
                  </a:lnTo>
                  <a:lnTo>
                    <a:pt x="741" y="46"/>
                  </a:lnTo>
                  <a:lnTo>
                    <a:pt x="740" y="46"/>
                  </a:lnTo>
                  <a:lnTo>
                    <a:pt x="738" y="46"/>
                  </a:lnTo>
                  <a:lnTo>
                    <a:pt x="738" y="47"/>
                  </a:lnTo>
                  <a:lnTo>
                    <a:pt x="738" y="47"/>
                  </a:lnTo>
                  <a:lnTo>
                    <a:pt x="737" y="49"/>
                  </a:lnTo>
                  <a:lnTo>
                    <a:pt x="735" y="51"/>
                  </a:lnTo>
                  <a:lnTo>
                    <a:pt x="733" y="51"/>
                  </a:lnTo>
                  <a:lnTo>
                    <a:pt x="730" y="51"/>
                  </a:lnTo>
                  <a:lnTo>
                    <a:pt x="727" y="51"/>
                  </a:lnTo>
                  <a:lnTo>
                    <a:pt x="725" y="51"/>
                  </a:lnTo>
                  <a:lnTo>
                    <a:pt x="723" y="51"/>
                  </a:lnTo>
                  <a:lnTo>
                    <a:pt x="679" y="51"/>
                  </a:lnTo>
                  <a:lnTo>
                    <a:pt x="678" y="52"/>
                  </a:lnTo>
                  <a:lnTo>
                    <a:pt x="676" y="52"/>
                  </a:lnTo>
                  <a:lnTo>
                    <a:pt x="674" y="54"/>
                  </a:lnTo>
                  <a:lnTo>
                    <a:pt x="674" y="56"/>
                  </a:lnTo>
                  <a:lnTo>
                    <a:pt x="673" y="56"/>
                  </a:lnTo>
                  <a:lnTo>
                    <a:pt x="671" y="56"/>
                  </a:lnTo>
                  <a:lnTo>
                    <a:pt x="617" y="56"/>
                  </a:lnTo>
                  <a:lnTo>
                    <a:pt x="615" y="57"/>
                  </a:lnTo>
                  <a:lnTo>
                    <a:pt x="614" y="57"/>
                  </a:lnTo>
                  <a:lnTo>
                    <a:pt x="609" y="57"/>
                  </a:lnTo>
                  <a:lnTo>
                    <a:pt x="606" y="61"/>
                  </a:lnTo>
                  <a:lnTo>
                    <a:pt x="606" y="62"/>
                  </a:lnTo>
                  <a:lnTo>
                    <a:pt x="604" y="64"/>
                  </a:lnTo>
                  <a:lnTo>
                    <a:pt x="601" y="65"/>
                  </a:lnTo>
                  <a:lnTo>
                    <a:pt x="599" y="69"/>
                  </a:lnTo>
                  <a:lnTo>
                    <a:pt x="599" y="70"/>
                  </a:lnTo>
                  <a:lnTo>
                    <a:pt x="599" y="72"/>
                  </a:lnTo>
                  <a:lnTo>
                    <a:pt x="599" y="74"/>
                  </a:lnTo>
                  <a:lnTo>
                    <a:pt x="601" y="74"/>
                  </a:lnTo>
                  <a:lnTo>
                    <a:pt x="602" y="74"/>
                  </a:lnTo>
                  <a:lnTo>
                    <a:pt x="604" y="74"/>
                  </a:lnTo>
                  <a:lnTo>
                    <a:pt x="606" y="72"/>
                  </a:lnTo>
                  <a:lnTo>
                    <a:pt x="609" y="72"/>
                  </a:lnTo>
                  <a:lnTo>
                    <a:pt x="611" y="70"/>
                  </a:lnTo>
                  <a:lnTo>
                    <a:pt x="612" y="70"/>
                  </a:lnTo>
                  <a:lnTo>
                    <a:pt x="614" y="70"/>
                  </a:lnTo>
                  <a:lnTo>
                    <a:pt x="617" y="70"/>
                  </a:lnTo>
                  <a:lnTo>
                    <a:pt x="619" y="69"/>
                  </a:lnTo>
                  <a:lnTo>
                    <a:pt x="622" y="69"/>
                  </a:lnTo>
                  <a:lnTo>
                    <a:pt x="624" y="69"/>
                  </a:lnTo>
                  <a:lnTo>
                    <a:pt x="625" y="69"/>
                  </a:lnTo>
                  <a:lnTo>
                    <a:pt x="627" y="67"/>
                  </a:lnTo>
                  <a:lnTo>
                    <a:pt x="630" y="67"/>
                  </a:lnTo>
                  <a:lnTo>
                    <a:pt x="633" y="65"/>
                  </a:lnTo>
                  <a:lnTo>
                    <a:pt x="635" y="65"/>
                  </a:lnTo>
                  <a:lnTo>
                    <a:pt x="637" y="64"/>
                  </a:lnTo>
                  <a:lnTo>
                    <a:pt x="640" y="64"/>
                  </a:lnTo>
                  <a:lnTo>
                    <a:pt x="645" y="62"/>
                  </a:lnTo>
                  <a:lnTo>
                    <a:pt x="648" y="62"/>
                  </a:lnTo>
                  <a:lnTo>
                    <a:pt x="651" y="62"/>
                  </a:lnTo>
                  <a:lnTo>
                    <a:pt x="653" y="62"/>
                  </a:lnTo>
                  <a:lnTo>
                    <a:pt x="656" y="64"/>
                  </a:lnTo>
                  <a:lnTo>
                    <a:pt x="678" y="64"/>
                  </a:lnTo>
                  <a:lnTo>
                    <a:pt x="681" y="62"/>
                  </a:lnTo>
                  <a:lnTo>
                    <a:pt x="683" y="62"/>
                  </a:lnTo>
                  <a:lnTo>
                    <a:pt x="684" y="62"/>
                  </a:lnTo>
                  <a:lnTo>
                    <a:pt x="687" y="62"/>
                  </a:lnTo>
                  <a:lnTo>
                    <a:pt x="692" y="62"/>
                  </a:lnTo>
                  <a:lnTo>
                    <a:pt x="696" y="61"/>
                  </a:lnTo>
                  <a:lnTo>
                    <a:pt x="701" y="61"/>
                  </a:lnTo>
                  <a:lnTo>
                    <a:pt x="702" y="61"/>
                  </a:lnTo>
                  <a:lnTo>
                    <a:pt x="705" y="61"/>
                  </a:lnTo>
                  <a:lnTo>
                    <a:pt x="707" y="61"/>
                  </a:lnTo>
                  <a:lnTo>
                    <a:pt x="709" y="61"/>
                  </a:lnTo>
                  <a:lnTo>
                    <a:pt x="710" y="62"/>
                  </a:lnTo>
                  <a:lnTo>
                    <a:pt x="712" y="62"/>
                  </a:lnTo>
                  <a:lnTo>
                    <a:pt x="714" y="65"/>
                  </a:lnTo>
                  <a:lnTo>
                    <a:pt x="712" y="67"/>
                  </a:lnTo>
                  <a:lnTo>
                    <a:pt x="710" y="69"/>
                  </a:lnTo>
                  <a:lnTo>
                    <a:pt x="707" y="69"/>
                  </a:lnTo>
                  <a:lnTo>
                    <a:pt x="704" y="69"/>
                  </a:lnTo>
                  <a:lnTo>
                    <a:pt x="701" y="69"/>
                  </a:lnTo>
                  <a:lnTo>
                    <a:pt x="697" y="69"/>
                  </a:lnTo>
                  <a:lnTo>
                    <a:pt x="694" y="69"/>
                  </a:lnTo>
                  <a:lnTo>
                    <a:pt x="692" y="70"/>
                  </a:lnTo>
                  <a:lnTo>
                    <a:pt x="691" y="70"/>
                  </a:lnTo>
                  <a:lnTo>
                    <a:pt x="689" y="72"/>
                  </a:lnTo>
                  <a:lnTo>
                    <a:pt x="689" y="74"/>
                  </a:lnTo>
                  <a:lnTo>
                    <a:pt x="689" y="75"/>
                  </a:lnTo>
                  <a:lnTo>
                    <a:pt x="687" y="77"/>
                  </a:lnTo>
                  <a:lnTo>
                    <a:pt x="687" y="79"/>
                  </a:lnTo>
                  <a:lnTo>
                    <a:pt x="686" y="82"/>
                  </a:lnTo>
                  <a:lnTo>
                    <a:pt x="687" y="82"/>
                  </a:lnTo>
                  <a:lnTo>
                    <a:pt x="689" y="82"/>
                  </a:lnTo>
                  <a:lnTo>
                    <a:pt x="691" y="80"/>
                  </a:lnTo>
                  <a:lnTo>
                    <a:pt x="692" y="79"/>
                  </a:lnTo>
                  <a:lnTo>
                    <a:pt x="694" y="79"/>
                  </a:lnTo>
                  <a:lnTo>
                    <a:pt x="696" y="79"/>
                  </a:lnTo>
                  <a:lnTo>
                    <a:pt x="699" y="77"/>
                  </a:lnTo>
                  <a:lnTo>
                    <a:pt x="702" y="75"/>
                  </a:lnTo>
                  <a:lnTo>
                    <a:pt x="705" y="75"/>
                  </a:lnTo>
                  <a:lnTo>
                    <a:pt x="707" y="75"/>
                  </a:lnTo>
                  <a:lnTo>
                    <a:pt x="710" y="75"/>
                  </a:lnTo>
                  <a:lnTo>
                    <a:pt x="714" y="75"/>
                  </a:lnTo>
                  <a:lnTo>
                    <a:pt x="715" y="75"/>
                  </a:lnTo>
                  <a:lnTo>
                    <a:pt x="717" y="77"/>
                  </a:lnTo>
                  <a:lnTo>
                    <a:pt x="719" y="77"/>
                  </a:lnTo>
                  <a:lnTo>
                    <a:pt x="720" y="75"/>
                  </a:lnTo>
                  <a:lnTo>
                    <a:pt x="722" y="75"/>
                  </a:lnTo>
                  <a:lnTo>
                    <a:pt x="720" y="74"/>
                  </a:lnTo>
                  <a:lnTo>
                    <a:pt x="720" y="72"/>
                  </a:lnTo>
                  <a:lnTo>
                    <a:pt x="720" y="70"/>
                  </a:lnTo>
                  <a:lnTo>
                    <a:pt x="722" y="69"/>
                  </a:lnTo>
                  <a:lnTo>
                    <a:pt x="722" y="64"/>
                  </a:lnTo>
                  <a:lnTo>
                    <a:pt x="722" y="59"/>
                  </a:lnTo>
                  <a:lnTo>
                    <a:pt x="723" y="61"/>
                  </a:lnTo>
                  <a:lnTo>
                    <a:pt x="725" y="61"/>
                  </a:lnTo>
                  <a:lnTo>
                    <a:pt x="730" y="61"/>
                  </a:lnTo>
                  <a:lnTo>
                    <a:pt x="735" y="61"/>
                  </a:lnTo>
                  <a:lnTo>
                    <a:pt x="737" y="61"/>
                  </a:lnTo>
                  <a:lnTo>
                    <a:pt x="738" y="61"/>
                  </a:lnTo>
                  <a:lnTo>
                    <a:pt x="741" y="61"/>
                  </a:lnTo>
                  <a:lnTo>
                    <a:pt x="743" y="61"/>
                  </a:lnTo>
                  <a:lnTo>
                    <a:pt x="746" y="61"/>
                  </a:lnTo>
                  <a:lnTo>
                    <a:pt x="748" y="59"/>
                  </a:lnTo>
                  <a:lnTo>
                    <a:pt x="750" y="59"/>
                  </a:lnTo>
                  <a:lnTo>
                    <a:pt x="753" y="59"/>
                  </a:lnTo>
                  <a:lnTo>
                    <a:pt x="755" y="59"/>
                  </a:lnTo>
                  <a:lnTo>
                    <a:pt x="756" y="59"/>
                  </a:lnTo>
                  <a:lnTo>
                    <a:pt x="758" y="61"/>
                  </a:lnTo>
                  <a:lnTo>
                    <a:pt x="758" y="62"/>
                  </a:lnTo>
                  <a:lnTo>
                    <a:pt x="759" y="64"/>
                  </a:lnTo>
                  <a:lnTo>
                    <a:pt x="759" y="65"/>
                  </a:lnTo>
                  <a:lnTo>
                    <a:pt x="759" y="69"/>
                  </a:lnTo>
                  <a:lnTo>
                    <a:pt x="759" y="70"/>
                  </a:lnTo>
                  <a:lnTo>
                    <a:pt x="759" y="72"/>
                  </a:lnTo>
                  <a:lnTo>
                    <a:pt x="758" y="74"/>
                  </a:lnTo>
                  <a:lnTo>
                    <a:pt x="756" y="74"/>
                  </a:lnTo>
                  <a:lnTo>
                    <a:pt x="755" y="75"/>
                  </a:lnTo>
                  <a:lnTo>
                    <a:pt x="753" y="75"/>
                  </a:lnTo>
                  <a:lnTo>
                    <a:pt x="751" y="77"/>
                  </a:lnTo>
                  <a:lnTo>
                    <a:pt x="750" y="79"/>
                  </a:lnTo>
                  <a:lnTo>
                    <a:pt x="750" y="85"/>
                  </a:lnTo>
                  <a:lnTo>
                    <a:pt x="750" y="87"/>
                  </a:lnTo>
                  <a:lnTo>
                    <a:pt x="750" y="88"/>
                  </a:lnTo>
                  <a:lnTo>
                    <a:pt x="748" y="90"/>
                  </a:lnTo>
                  <a:lnTo>
                    <a:pt x="745" y="90"/>
                  </a:lnTo>
                  <a:lnTo>
                    <a:pt x="743" y="90"/>
                  </a:lnTo>
                  <a:lnTo>
                    <a:pt x="741" y="90"/>
                  </a:lnTo>
                  <a:lnTo>
                    <a:pt x="740" y="93"/>
                  </a:lnTo>
                  <a:lnTo>
                    <a:pt x="738" y="95"/>
                  </a:lnTo>
                  <a:lnTo>
                    <a:pt x="738" y="97"/>
                  </a:lnTo>
                  <a:lnTo>
                    <a:pt x="737" y="98"/>
                  </a:lnTo>
                  <a:lnTo>
                    <a:pt x="735" y="100"/>
                  </a:lnTo>
                  <a:lnTo>
                    <a:pt x="735" y="101"/>
                  </a:lnTo>
                  <a:lnTo>
                    <a:pt x="733" y="103"/>
                  </a:lnTo>
                  <a:lnTo>
                    <a:pt x="732" y="105"/>
                  </a:lnTo>
                  <a:lnTo>
                    <a:pt x="730" y="105"/>
                  </a:lnTo>
                  <a:lnTo>
                    <a:pt x="730" y="106"/>
                  </a:lnTo>
                  <a:lnTo>
                    <a:pt x="728" y="108"/>
                  </a:lnTo>
                  <a:lnTo>
                    <a:pt x="730" y="108"/>
                  </a:lnTo>
                  <a:lnTo>
                    <a:pt x="732" y="110"/>
                  </a:lnTo>
                  <a:lnTo>
                    <a:pt x="732" y="110"/>
                  </a:lnTo>
                  <a:lnTo>
                    <a:pt x="733" y="110"/>
                  </a:lnTo>
                  <a:lnTo>
                    <a:pt x="735" y="108"/>
                  </a:lnTo>
                  <a:lnTo>
                    <a:pt x="737" y="106"/>
                  </a:lnTo>
                  <a:lnTo>
                    <a:pt x="738" y="105"/>
                  </a:lnTo>
                  <a:lnTo>
                    <a:pt x="738" y="101"/>
                  </a:lnTo>
                  <a:lnTo>
                    <a:pt x="740" y="100"/>
                  </a:lnTo>
                  <a:lnTo>
                    <a:pt x="741" y="98"/>
                  </a:lnTo>
                  <a:lnTo>
                    <a:pt x="743" y="97"/>
                  </a:lnTo>
                  <a:lnTo>
                    <a:pt x="745" y="95"/>
                  </a:lnTo>
                  <a:lnTo>
                    <a:pt x="746" y="95"/>
                  </a:lnTo>
                  <a:lnTo>
                    <a:pt x="751" y="93"/>
                  </a:lnTo>
                  <a:lnTo>
                    <a:pt x="755" y="93"/>
                  </a:lnTo>
                  <a:lnTo>
                    <a:pt x="756" y="92"/>
                  </a:lnTo>
                  <a:lnTo>
                    <a:pt x="758" y="90"/>
                  </a:lnTo>
                  <a:lnTo>
                    <a:pt x="761" y="90"/>
                  </a:lnTo>
                  <a:lnTo>
                    <a:pt x="764" y="90"/>
                  </a:lnTo>
                  <a:lnTo>
                    <a:pt x="768" y="88"/>
                  </a:lnTo>
                  <a:lnTo>
                    <a:pt x="771" y="90"/>
                  </a:lnTo>
                  <a:lnTo>
                    <a:pt x="774" y="90"/>
                  </a:lnTo>
                  <a:lnTo>
                    <a:pt x="777" y="88"/>
                  </a:lnTo>
                  <a:lnTo>
                    <a:pt x="777" y="87"/>
                  </a:lnTo>
                  <a:lnTo>
                    <a:pt x="779" y="85"/>
                  </a:lnTo>
                  <a:lnTo>
                    <a:pt x="781" y="82"/>
                  </a:lnTo>
                  <a:lnTo>
                    <a:pt x="782" y="80"/>
                  </a:lnTo>
                  <a:lnTo>
                    <a:pt x="784" y="79"/>
                  </a:lnTo>
                  <a:lnTo>
                    <a:pt x="787" y="79"/>
                  </a:lnTo>
                  <a:lnTo>
                    <a:pt x="789" y="79"/>
                  </a:lnTo>
                  <a:lnTo>
                    <a:pt x="792" y="79"/>
                  </a:lnTo>
                  <a:lnTo>
                    <a:pt x="795" y="79"/>
                  </a:lnTo>
                  <a:lnTo>
                    <a:pt x="797" y="80"/>
                  </a:lnTo>
                  <a:lnTo>
                    <a:pt x="799" y="80"/>
                  </a:lnTo>
                  <a:lnTo>
                    <a:pt x="799" y="82"/>
                  </a:lnTo>
                  <a:lnTo>
                    <a:pt x="800" y="83"/>
                  </a:lnTo>
                  <a:lnTo>
                    <a:pt x="804" y="83"/>
                  </a:lnTo>
                  <a:lnTo>
                    <a:pt x="807" y="83"/>
                  </a:lnTo>
                  <a:lnTo>
                    <a:pt x="810" y="83"/>
                  </a:lnTo>
                  <a:lnTo>
                    <a:pt x="813" y="83"/>
                  </a:lnTo>
                  <a:lnTo>
                    <a:pt x="817" y="83"/>
                  </a:lnTo>
                  <a:lnTo>
                    <a:pt x="820" y="83"/>
                  </a:lnTo>
                  <a:lnTo>
                    <a:pt x="822" y="82"/>
                  </a:lnTo>
                  <a:lnTo>
                    <a:pt x="823" y="82"/>
                  </a:lnTo>
                  <a:lnTo>
                    <a:pt x="825" y="80"/>
                  </a:lnTo>
                  <a:lnTo>
                    <a:pt x="825" y="79"/>
                  </a:lnTo>
                  <a:lnTo>
                    <a:pt x="827" y="75"/>
                  </a:lnTo>
                  <a:lnTo>
                    <a:pt x="827" y="72"/>
                  </a:lnTo>
                  <a:lnTo>
                    <a:pt x="828" y="72"/>
                  </a:lnTo>
                  <a:lnTo>
                    <a:pt x="830" y="70"/>
                  </a:lnTo>
                  <a:lnTo>
                    <a:pt x="832" y="69"/>
                  </a:lnTo>
                  <a:lnTo>
                    <a:pt x="833" y="69"/>
                  </a:lnTo>
                  <a:lnTo>
                    <a:pt x="836" y="67"/>
                  </a:lnTo>
                  <a:lnTo>
                    <a:pt x="841" y="67"/>
                  </a:lnTo>
                  <a:lnTo>
                    <a:pt x="843" y="67"/>
                  </a:lnTo>
                  <a:lnTo>
                    <a:pt x="845" y="67"/>
                  </a:lnTo>
                  <a:lnTo>
                    <a:pt x="846" y="65"/>
                  </a:lnTo>
                  <a:lnTo>
                    <a:pt x="850" y="65"/>
                  </a:lnTo>
                  <a:lnTo>
                    <a:pt x="851" y="65"/>
                  </a:lnTo>
                  <a:lnTo>
                    <a:pt x="854" y="65"/>
                  </a:lnTo>
                  <a:lnTo>
                    <a:pt x="856" y="67"/>
                  </a:lnTo>
                  <a:lnTo>
                    <a:pt x="861" y="69"/>
                  </a:lnTo>
                  <a:lnTo>
                    <a:pt x="863" y="69"/>
                  </a:lnTo>
                  <a:lnTo>
                    <a:pt x="864" y="69"/>
                  </a:lnTo>
                  <a:lnTo>
                    <a:pt x="868" y="70"/>
                  </a:lnTo>
                  <a:lnTo>
                    <a:pt x="871" y="70"/>
                  </a:lnTo>
                  <a:lnTo>
                    <a:pt x="874" y="70"/>
                  </a:lnTo>
                  <a:lnTo>
                    <a:pt x="877" y="70"/>
                  </a:lnTo>
                  <a:lnTo>
                    <a:pt x="879" y="69"/>
                  </a:lnTo>
                  <a:lnTo>
                    <a:pt x="882" y="69"/>
                  </a:lnTo>
                  <a:lnTo>
                    <a:pt x="886" y="67"/>
                  </a:lnTo>
                  <a:lnTo>
                    <a:pt x="889" y="67"/>
                  </a:lnTo>
                  <a:lnTo>
                    <a:pt x="892" y="67"/>
                  </a:lnTo>
                  <a:lnTo>
                    <a:pt x="895" y="69"/>
                  </a:lnTo>
                  <a:lnTo>
                    <a:pt x="897" y="69"/>
                  </a:lnTo>
                  <a:lnTo>
                    <a:pt x="899" y="69"/>
                  </a:lnTo>
                  <a:lnTo>
                    <a:pt x="900" y="72"/>
                  </a:lnTo>
                  <a:lnTo>
                    <a:pt x="900" y="74"/>
                  </a:lnTo>
                  <a:lnTo>
                    <a:pt x="900" y="75"/>
                  </a:lnTo>
                  <a:lnTo>
                    <a:pt x="900" y="79"/>
                  </a:lnTo>
                  <a:lnTo>
                    <a:pt x="900" y="82"/>
                  </a:lnTo>
                  <a:lnTo>
                    <a:pt x="899" y="83"/>
                  </a:lnTo>
                  <a:lnTo>
                    <a:pt x="897" y="85"/>
                  </a:lnTo>
                  <a:lnTo>
                    <a:pt x="895" y="87"/>
                  </a:lnTo>
                  <a:lnTo>
                    <a:pt x="894" y="88"/>
                  </a:lnTo>
                  <a:lnTo>
                    <a:pt x="890" y="90"/>
                  </a:lnTo>
                  <a:lnTo>
                    <a:pt x="889" y="90"/>
                  </a:lnTo>
                  <a:lnTo>
                    <a:pt x="887" y="90"/>
                  </a:lnTo>
                  <a:lnTo>
                    <a:pt x="882" y="90"/>
                  </a:lnTo>
                  <a:lnTo>
                    <a:pt x="876" y="90"/>
                  </a:lnTo>
                  <a:lnTo>
                    <a:pt x="872" y="90"/>
                  </a:lnTo>
                  <a:lnTo>
                    <a:pt x="869" y="92"/>
                  </a:lnTo>
                  <a:lnTo>
                    <a:pt x="866" y="92"/>
                  </a:lnTo>
                  <a:lnTo>
                    <a:pt x="864" y="92"/>
                  </a:lnTo>
                  <a:lnTo>
                    <a:pt x="864" y="93"/>
                  </a:lnTo>
                  <a:lnTo>
                    <a:pt x="864" y="95"/>
                  </a:lnTo>
                  <a:lnTo>
                    <a:pt x="861" y="97"/>
                  </a:lnTo>
                  <a:lnTo>
                    <a:pt x="859" y="98"/>
                  </a:lnTo>
                  <a:lnTo>
                    <a:pt x="858" y="100"/>
                  </a:lnTo>
                  <a:lnTo>
                    <a:pt x="858" y="101"/>
                  </a:lnTo>
                  <a:lnTo>
                    <a:pt x="856" y="103"/>
                  </a:lnTo>
                  <a:lnTo>
                    <a:pt x="856" y="105"/>
                  </a:lnTo>
                  <a:lnTo>
                    <a:pt x="854" y="105"/>
                  </a:lnTo>
                  <a:lnTo>
                    <a:pt x="851" y="106"/>
                  </a:lnTo>
                  <a:lnTo>
                    <a:pt x="848" y="106"/>
                  </a:lnTo>
                  <a:lnTo>
                    <a:pt x="846" y="106"/>
                  </a:lnTo>
                  <a:lnTo>
                    <a:pt x="845" y="106"/>
                  </a:lnTo>
                  <a:lnTo>
                    <a:pt x="841" y="106"/>
                  </a:lnTo>
                  <a:lnTo>
                    <a:pt x="840" y="106"/>
                  </a:lnTo>
                  <a:lnTo>
                    <a:pt x="838" y="106"/>
                  </a:lnTo>
                  <a:lnTo>
                    <a:pt x="836" y="106"/>
                  </a:lnTo>
                  <a:lnTo>
                    <a:pt x="835" y="105"/>
                  </a:lnTo>
                  <a:lnTo>
                    <a:pt x="833" y="105"/>
                  </a:lnTo>
                  <a:lnTo>
                    <a:pt x="832" y="103"/>
                  </a:lnTo>
                  <a:lnTo>
                    <a:pt x="828" y="103"/>
                  </a:lnTo>
                  <a:lnTo>
                    <a:pt x="827" y="103"/>
                  </a:lnTo>
                  <a:lnTo>
                    <a:pt x="825" y="105"/>
                  </a:lnTo>
                  <a:lnTo>
                    <a:pt x="823" y="106"/>
                  </a:lnTo>
                  <a:lnTo>
                    <a:pt x="820" y="108"/>
                  </a:lnTo>
                  <a:lnTo>
                    <a:pt x="817" y="110"/>
                  </a:lnTo>
                  <a:lnTo>
                    <a:pt x="813" y="110"/>
                  </a:lnTo>
                  <a:lnTo>
                    <a:pt x="822" y="111"/>
                  </a:lnTo>
                  <a:lnTo>
                    <a:pt x="850" y="111"/>
                  </a:lnTo>
                  <a:lnTo>
                    <a:pt x="851" y="115"/>
                  </a:lnTo>
                  <a:lnTo>
                    <a:pt x="850" y="116"/>
                  </a:lnTo>
                  <a:lnTo>
                    <a:pt x="850" y="118"/>
                  </a:lnTo>
                  <a:lnTo>
                    <a:pt x="848" y="118"/>
                  </a:lnTo>
                  <a:lnTo>
                    <a:pt x="846" y="118"/>
                  </a:lnTo>
                  <a:lnTo>
                    <a:pt x="845" y="118"/>
                  </a:lnTo>
                  <a:lnTo>
                    <a:pt x="845" y="119"/>
                  </a:lnTo>
                  <a:lnTo>
                    <a:pt x="843" y="119"/>
                  </a:lnTo>
                  <a:lnTo>
                    <a:pt x="841" y="119"/>
                  </a:lnTo>
                  <a:lnTo>
                    <a:pt x="840" y="119"/>
                  </a:lnTo>
                  <a:lnTo>
                    <a:pt x="838" y="119"/>
                  </a:lnTo>
                  <a:lnTo>
                    <a:pt x="836" y="121"/>
                  </a:lnTo>
                  <a:lnTo>
                    <a:pt x="835" y="121"/>
                  </a:lnTo>
                  <a:lnTo>
                    <a:pt x="833" y="123"/>
                  </a:lnTo>
                  <a:lnTo>
                    <a:pt x="832" y="124"/>
                  </a:lnTo>
                  <a:lnTo>
                    <a:pt x="832" y="126"/>
                  </a:lnTo>
                  <a:lnTo>
                    <a:pt x="832" y="128"/>
                  </a:lnTo>
                  <a:lnTo>
                    <a:pt x="830" y="129"/>
                  </a:lnTo>
                  <a:lnTo>
                    <a:pt x="830" y="131"/>
                  </a:lnTo>
                  <a:lnTo>
                    <a:pt x="828" y="131"/>
                  </a:lnTo>
                  <a:lnTo>
                    <a:pt x="827" y="133"/>
                  </a:lnTo>
                  <a:lnTo>
                    <a:pt x="825" y="133"/>
                  </a:lnTo>
                  <a:lnTo>
                    <a:pt x="823" y="133"/>
                  </a:lnTo>
                  <a:lnTo>
                    <a:pt x="820" y="133"/>
                  </a:lnTo>
                  <a:lnTo>
                    <a:pt x="817" y="131"/>
                  </a:lnTo>
                  <a:lnTo>
                    <a:pt x="813" y="133"/>
                  </a:lnTo>
                  <a:lnTo>
                    <a:pt x="810" y="134"/>
                  </a:lnTo>
                  <a:lnTo>
                    <a:pt x="809" y="136"/>
                  </a:lnTo>
                  <a:lnTo>
                    <a:pt x="807" y="137"/>
                  </a:lnTo>
                  <a:lnTo>
                    <a:pt x="805" y="141"/>
                  </a:lnTo>
                  <a:lnTo>
                    <a:pt x="804" y="142"/>
                  </a:lnTo>
                  <a:lnTo>
                    <a:pt x="804" y="144"/>
                  </a:lnTo>
                  <a:lnTo>
                    <a:pt x="802" y="146"/>
                  </a:lnTo>
                  <a:lnTo>
                    <a:pt x="800" y="149"/>
                  </a:lnTo>
                  <a:lnTo>
                    <a:pt x="800" y="151"/>
                  </a:lnTo>
                  <a:lnTo>
                    <a:pt x="802" y="152"/>
                  </a:lnTo>
                  <a:lnTo>
                    <a:pt x="802" y="154"/>
                  </a:lnTo>
                  <a:lnTo>
                    <a:pt x="802" y="155"/>
                  </a:lnTo>
                  <a:lnTo>
                    <a:pt x="800" y="157"/>
                  </a:lnTo>
                  <a:lnTo>
                    <a:pt x="800" y="157"/>
                  </a:lnTo>
                  <a:lnTo>
                    <a:pt x="799" y="159"/>
                  </a:lnTo>
                  <a:lnTo>
                    <a:pt x="795" y="159"/>
                  </a:lnTo>
                  <a:lnTo>
                    <a:pt x="794" y="159"/>
                  </a:lnTo>
                  <a:lnTo>
                    <a:pt x="792" y="159"/>
                  </a:lnTo>
                  <a:lnTo>
                    <a:pt x="789" y="159"/>
                  </a:lnTo>
                  <a:lnTo>
                    <a:pt x="789" y="160"/>
                  </a:lnTo>
                  <a:lnTo>
                    <a:pt x="787" y="162"/>
                  </a:lnTo>
                  <a:lnTo>
                    <a:pt x="786" y="165"/>
                  </a:lnTo>
                  <a:lnTo>
                    <a:pt x="786" y="167"/>
                  </a:lnTo>
                  <a:lnTo>
                    <a:pt x="786" y="170"/>
                  </a:lnTo>
                  <a:lnTo>
                    <a:pt x="776" y="170"/>
                  </a:lnTo>
                  <a:lnTo>
                    <a:pt x="776" y="175"/>
                  </a:lnTo>
                  <a:lnTo>
                    <a:pt x="774" y="178"/>
                  </a:lnTo>
                  <a:lnTo>
                    <a:pt x="774" y="182"/>
                  </a:lnTo>
                  <a:lnTo>
                    <a:pt x="774" y="185"/>
                  </a:lnTo>
                  <a:lnTo>
                    <a:pt x="774" y="187"/>
                  </a:lnTo>
                  <a:lnTo>
                    <a:pt x="774" y="188"/>
                  </a:lnTo>
                  <a:lnTo>
                    <a:pt x="774" y="190"/>
                  </a:lnTo>
                  <a:lnTo>
                    <a:pt x="773" y="191"/>
                  </a:lnTo>
                  <a:lnTo>
                    <a:pt x="771" y="191"/>
                  </a:lnTo>
                  <a:lnTo>
                    <a:pt x="769" y="191"/>
                  </a:lnTo>
                  <a:lnTo>
                    <a:pt x="769" y="191"/>
                  </a:lnTo>
                  <a:lnTo>
                    <a:pt x="768" y="195"/>
                  </a:lnTo>
                  <a:lnTo>
                    <a:pt x="766" y="198"/>
                  </a:lnTo>
                  <a:lnTo>
                    <a:pt x="766" y="201"/>
                  </a:lnTo>
                  <a:lnTo>
                    <a:pt x="766" y="203"/>
                  </a:lnTo>
                  <a:lnTo>
                    <a:pt x="766" y="205"/>
                  </a:lnTo>
                  <a:lnTo>
                    <a:pt x="768" y="206"/>
                  </a:lnTo>
                  <a:lnTo>
                    <a:pt x="769" y="208"/>
                  </a:lnTo>
                  <a:lnTo>
                    <a:pt x="771" y="208"/>
                  </a:lnTo>
                  <a:lnTo>
                    <a:pt x="773" y="208"/>
                  </a:lnTo>
                  <a:lnTo>
                    <a:pt x="774" y="206"/>
                  </a:lnTo>
                  <a:lnTo>
                    <a:pt x="774" y="205"/>
                  </a:lnTo>
                  <a:lnTo>
                    <a:pt x="774" y="201"/>
                  </a:lnTo>
                  <a:lnTo>
                    <a:pt x="774" y="198"/>
                  </a:lnTo>
                  <a:lnTo>
                    <a:pt x="779" y="198"/>
                  </a:lnTo>
                  <a:lnTo>
                    <a:pt x="782" y="198"/>
                  </a:lnTo>
                  <a:lnTo>
                    <a:pt x="784" y="198"/>
                  </a:lnTo>
                  <a:lnTo>
                    <a:pt x="786" y="198"/>
                  </a:lnTo>
                  <a:lnTo>
                    <a:pt x="787" y="200"/>
                  </a:lnTo>
                  <a:lnTo>
                    <a:pt x="791" y="200"/>
                  </a:lnTo>
                  <a:lnTo>
                    <a:pt x="794" y="200"/>
                  </a:lnTo>
                  <a:lnTo>
                    <a:pt x="794" y="201"/>
                  </a:lnTo>
                  <a:lnTo>
                    <a:pt x="795" y="201"/>
                  </a:lnTo>
                  <a:lnTo>
                    <a:pt x="797" y="203"/>
                  </a:lnTo>
                  <a:lnTo>
                    <a:pt x="800" y="203"/>
                  </a:lnTo>
                  <a:lnTo>
                    <a:pt x="804" y="201"/>
                  </a:lnTo>
                  <a:lnTo>
                    <a:pt x="804" y="203"/>
                  </a:lnTo>
                  <a:lnTo>
                    <a:pt x="805" y="203"/>
                  </a:lnTo>
                  <a:lnTo>
                    <a:pt x="805" y="205"/>
                  </a:lnTo>
                  <a:lnTo>
                    <a:pt x="807" y="206"/>
                  </a:lnTo>
                  <a:lnTo>
                    <a:pt x="809" y="208"/>
                  </a:lnTo>
                  <a:lnTo>
                    <a:pt x="807" y="209"/>
                  </a:lnTo>
                  <a:lnTo>
                    <a:pt x="805" y="211"/>
                  </a:lnTo>
                  <a:lnTo>
                    <a:pt x="802" y="211"/>
                  </a:lnTo>
                  <a:lnTo>
                    <a:pt x="799" y="211"/>
                  </a:lnTo>
                  <a:lnTo>
                    <a:pt x="795" y="211"/>
                  </a:lnTo>
                  <a:lnTo>
                    <a:pt x="794" y="211"/>
                  </a:lnTo>
                  <a:lnTo>
                    <a:pt x="792" y="209"/>
                  </a:lnTo>
                  <a:lnTo>
                    <a:pt x="791" y="209"/>
                  </a:lnTo>
                  <a:lnTo>
                    <a:pt x="789" y="211"/>
                  </a:lnTo>
                  <a:lnTo>
                    <a:pt x="789" y="221"/>
                  </a:lnTo>
                  <a:lnTo>
                    <a:pt x="791" y="219"/>
                  </a:lnTo>
                  <a:lnTo>
                    <a:pt x="792" y="219"/>
                  </a:lnTo>
                  <a:lnTo>
                    <a:pt x="794" y="221"/>
                  </a:lnTo>
                  <a:lnTo>
                    <a:pt x="795" y="221"/>
                  </a:lnTo>
                  <a:lnTo>
                    <a:pt x="800" y="221"/>
                  </a:lnTo>
                  <a:lnTo>
                    <a:pt x="804" y="221"/>
                  </a:lnTo>
                  <a:lnTo>
                    <a:pt x="805" y="221"/>
                  </a:lnTo>
                  <a:lnTo>
                    <a:pt x="807" y="219"/>
                  </a:lnTo>
                  <a:lnTo>
                    <a:pt x="809" y="219"/>
                  </a:lnTo>
                  <a:lnTo>
                    <a:pt x="812" y="218"/>
                  </a:lnTo>
                  <a:lnTo>
                    <a:pt x="813" y="218"/>
                  </a:lnTo>
                  <a:lnTo>
                    <a:pt x="815" y="219"/>
                  </a:lnTo>
                  <a:lnTo>
                    <a:pt x="817" y="221"/>
                  </a:lnTo>
                  <a:lnTo>
                    <a:pt x="818" y="223"/>
                  </a:lnTo>
                  <a:lnTo>
                    <a:pt x="818" y="223"/>
                  </a:lnTo>
                  <a:lnTo>
                    <a:pt x="820" y="224"/>
                  </a:lnTo>
                  <a:lnTo>
                    <a:pt x="820" y="226"/>
                  </a:lnTo>
                  <a:lnTo>
                    <a:pt x="820" y="228"/>
                  </a:lnTo>
                  <a:lnTo>
                    <a:pt x="820" y="229"/>
                  </a:lnTo>
                  <a:lnTo>
                    <a:pt x="818" y="229"/>
                  </a:lnTo>
                  <a:lnTo>
                    <a:pt x="817" y="231"/>
                  </a:lnTo>
                  <a:lnTo>
                    <a:pt x="815" y="232"/>
                  </a:lnTo>
                  <a:lnTo>
                    <a:pt x="815" y="234"/>
                  </a:lnTo>
                  <a:lnTo>
                    <a:pt x="815" y="259"/>
                  </a:lnTo>
                  <a:lnTo>
                    <a:pt x="810" y="260"/>
                  </a:lnTo>
                  <a:lnTo>
                    <a:pt x="809" y="257"/>
                  </a:lnTo>
                  <a:lnTo>
                    <a:pt x="807" y="254"/>
                  </a:lnTo>
                  <a:lnTo>
                    <a:pt x="807" y="249"/>
                  </a:lnTo>
                  <a:lnTo>
                    <a:pt x="807" y="247"/>
                  </a:lnTo>
                  <a:lnTo>
                    <a:pt x="809" y="246"/>
                  </a:lnTo>
                  <a:lnTo>
                    <a:pt x="809" y="244"/>
                  </a:lnTo>
                  <a:lnTo>
                    <a:pt x="810" y="244"/>
                  </a:lnTo>
                  <a:lnTo>
                    <a:pt x="810" y="242"/>
                  </a:lnTo>
                  <a:lnTo>
                    <a:pt x="810" y="241"/>
                  </a:lnTo>
                  <a:lnTo>
                    <a:pt x="810" y="239"/>
                  </a:lnTo>
                  <a:lnTo>
                    <a:pt x="810" y="237"/>
                  </a:lnTo>
                  <a:lnTo>
                    <a:pt x="809" y="237"/>
                  </a:lnTo>
                  <a:lnTo>
                    <a:pt x="807" y="236"/>
                  </a:lnTo>
                  <a:lnTo>
                    <a:pt x="807" y="234"/>
                  </a:lnTo>
                  <a:lnTo>
                    <a:pt x="805" y="232"/>
                  </a:lnTo>
                  <a:lnTo>
                    <a:pt x="802" y="232"/>
                  </a:lnTo>
                  <a:lnTo>
                    <a:pt x="799" y="232"/>
                  </a:lnTo>
                  <a:lnTo>
                    <a:pt x="792" y="232"/>
                  </a:lnTo>
                  <a:lnTo>
                    <a:pt x="791" y="234"/>
                  </a:lnTo>
                  <a:lnTo>
                    <a:pt x="789" y="234"/>
                  </a:lnTo>
                  <a:lnTo>
                    <a:pt x="786" y="234"/>
                  </a:lnTo>
                  <a:lnTo>
                    <a:pt x="782" y="234"/>
                  </a:lnTo>
                  <a:lnTo>
                    <a:pt x="781" y="234"/>
                  </a:lnTo>
                  <a:lnTo>
                    <a:pt x="779" y="234"/>
                  </a:lnTo>
                  <a:lnTo>
                    <a:pt x="777" y="236"/>
                  </a:lnTo>
                  <a:lnTo>
                    <a:pt x="777" y="237"/>
                  </a:lnTo>
                  <a:lnTo>
                    <a:pt x="776" y="237"/>
                  </a:lnTo>
                  <a:lnTo>
                    <a:pt x="776" y="239"/>
                  </a:lnTo>
                  <a:lnTo>
                    <a:pt x="774" y="239"/>
                  </a:lnTo>
                  <a:lnTo>
                    <a:pt x="773" y="239"/>
                  </a:lnTo>
                  <a:lnTo>
                    <a:pt x="773" y="241"/>
                  </a:lnTo>
                  <a:lnTo>
                    <a:pt x="773" y="241"/>
                  </a:lnTo>
                  <a:lnTo>
                    <a:pt x="773" y="244"/>
                  </a:lnTo>
                  <a:lnTo>
                    <a:pt x="774" y="246"/>
                  </a:lnTo>
                  <a:lnTo>
                    <a:pt x="774" y="247"/>
                  </a:lnTo>
                  <a:lnTo>
                    <a:pt x="776" y="249"/>
                  </a:lnTo>
                  <a:lnTo>
                    <a:pt x="779" y="250"/>
                  </a:lnTo>
                  <a:lnTo>
                    <a:pt x="781" y="252"/>
                  </a:lnTo>
                  <a:lnTo>
                    <a:pt x="782" y="252"/>
                  </a:lnTo>
                  <a:lnTo>
                    <a:pt x="786" y="252"/>
                  </a:lnTo>
                  <a:lnTo>
                    <a:pt x="787" y="254"/>
                  </a:lnTo>
                  <a:lnTo>
                    <a:pt x="789" y="254"/>
                  </a:lnTo>
                  <a:lnTo>
                    <a:pt x="792" y="254"/>
                  </a:lnTo>
                  <a:lnTo>
                    <a:pt x="795" y="254"/>
                  </a:lnTo>
                  <a:lnTo>
                    <a:pt x="799" y="254"/>
                  </a:lnTo>
                  <a:lnTo>
                    <a:pt x="799" y="255"/>
                  </a:lnTo>
                  <a:lnTo>
                    <a:pt x="800" y="259"/>
                  </a:lnTo>
                  <a:lnTo>
                    <a:pt x="800" y="260"/>
                  </a:lnTo>
                  <a:lnTo>
                    <a:pt x="800" y="262"/>
                  </a:lnTo>
                  <a:lnTo>
                    <a:pt x="802" y="264"/>
                  </a:lnTo>
                  <a:lnTo>
                    <a:pt x="804" y="265"/>
                  </a:lnTo>
                  <a:lnTo>
                    <a:pt x="805" y="267"/>
                  </a:lnTo>
                  <a:lnTo>
                    <a:pt x="805" y="270"/>
                  </a:lnTo>
                  <a:lnTo>
                    <a:pt x="805" y="280"/>
                  </a:lnTo>
                  <a:lnTo>
                    <a:pt x="802" y="280"/>
                  </a:lnTo>
                  <a:lnTo>
                    <a:pt x="797" y="280"/>
                  </a:lnTo>
                  <a:lnTo>
                    <a:pt x="794" y="280"/>
                  </a:lnTo>
                  <a:lnTo>
                    <a:pt x="794" y="280"/>
                  </a:lnTo>
                  <a:lnTo>
                    <a:pt x="794" y="282"/>
                  </a:lnTo>
                  <a:lnTo>
                    <a:pt x="794" y="283"/>
                  </a:lnTo>
                  <a:lnTo>
                    <a:pt x="792" y="285"/>
                  </a:lnTo>
                  <a:lnTo>
                    <a:pt x="792" y="286"/>
                  </a:lnTo>
                  <a:lnTo>
                    <a:pt x="794" y="290"/>
                  </a:lnTo>
                  <a:lnTo>
                    <a:pt x="792" y="291"/>
                  </a:lnTo>
                  <a:lnTo>
                    <a:pt x="792" y="293"/>
                  </a:lnTo>
                  <a:lnTo>
                    <a:pt x="792" y="295"/>
                  </a:lnTo>
                  <a:lnTo>
                    <a:pt x="794" y="296"/>
                  </a:lnTo>
                  <a:lnTo>
                    <a:pt x="794" y="298"/>
                  </a:lnTo>
                  <a:lnTo>
                    <a:pt x="795" y="300"/>
                  </a:lnTo>
                  <a:lnTo>
                    <a:pt x="797" y="301"/>
                  </a:lnTo>
                  <a:lnTo>
                    <a:pt x="799" y="303"/>
                  </a:lnTo>
                  <a:lnTo>
                    <a:pt x="802" y="303"/>
                  </a:lnTo>
                  <a:lnTo>
                    <a:pt x="804" y="303"/>
                  </a:lnTo>
                  <a:lnTo>
                    <a:pt x="805" y="303"/>
                  </a:lnTo>
                  <a:lnTo>
                    <a:pt x="807" y="304"/>
                  </a:lnTo>
                  <a:lnTo>
                    <a:pt x="809" y="306"/>
                  </a:lnTo>
                  <a:lnTo>
                    <a:pt x="810" y="308"/>
                  </a:lnTo>
                  <a:lnTo>
                    <a:pt x="810" y="309"/>
                  </a:lnTo>
                  <a:lnTo>
                    <a:pt x="810" y="311"/>
                  </a:lnTo>
                  <a:lnTo>
                    <a:pt x="810" y="311"/>
                  </a:lnTo>
                  <a:lnTo>
                    <a:pt x="807" y="313"/>
                  </a:lnTo>
                  <a:lnTo>
                    <a:pt x="804" y="313"/>
                  </a:lnTo>
                  <a:lnTo>
                    <a:pt x="802" y="313"/>
                  </a:lnTo>
                  <a:lnTo>
                    <a:pt x="797" y="313"/>
                  </a:lnTo>
                  <a:lnTo>
                    <a:pt x="795" y="311"/>
                  </a:lnTo>
                  <a:lnTo>
                    <a:pt x="794" y="311"/>
                  </a:lnTo>
                  <a:lnTo>
                    <a:pt x="794" y="311"/>
                  </a:lnTo>
                  <a:lnTo>
                    <a:pt x="792" y="311"/>
                  </a:lnTo>
                  <a:lnTo>
                    <a:pt x="792" y="313"/>
                  </a:lnTo>
                  <a:lnTo>
                    <a:pt x="791" y="313"/>
                  </a:lnTo>
                  <a:lnTo>
                    <a:pt x="787" y="314"/>
                  </a:lnTo>
                  <a:lnTo>
                    <a:pt x="786" y="316"/>
                  </a:lnTo>
                  <a:lnTo>
                    <a:pt x="786" y="316"/>
                  </a:lnTo>
                  <a:lnTo>
                    <a:pt x="781" y="316"/>
                  </a:lnTo>
                  <a:lnTo>
                    <a:pt x="777" y="316"/>
                  </a:lnTo>
                  <a:lnTo>
                    <a:pt x="774" y="316"/>
                  </a:lnTo>
                  <a:lnTo>
                    <a:pt x="771" y="316"/>
                  </a:lnTo>
                  <a:lnTo>
                    <a:pt x="769" y="316"/>
                  </a:lnTo>
                  <a:lnTo>
                    <a:pt x="768" y="316"/>
                  </a:lnTo>
                  <a:lnTo>
                    <a:pt x="766" y="316"/>
                  </a:lnTo>
                  <a:lnTo>
                    <a:pt x="764" y="314"/>
                  </a:lnTo>
                  <a:lnTo>
                    <a:pt x="763" y="316"/>
                  </a:lnTo>
                  <a:lnTo>
                    <a:pt x="761" y="316"/>
                  </a:lnTo>
                  <a:lnTo>
                    <a:pt x="761" y="318"/>
                  </a:lnTo>
                  <a:lnTo>
                    <a:pt x="761" y="319"/>
                  </a:lnTo>
                  <a:lnTo>
                    <a:pt x="763" y="321"/>
                  </a:lnTo>
                  <a:lnTo>
                    <a:pt x="764" y="322"/>
                  </a:lnTo>
                  <a:lnTo>
                    <a:pt x="766" y="324"/>
                  </a:lnTo>
                  <a:lnTo>
                    <a:pt x="768" y="324"/>
                  </a:lnTo>
                  <a:lnTo>
                    <a:pt x="769" y="324"/>
                  </a:lnTo>
                  <a:lnTo>
                    <a:pt x="771" y="324"/>
                  </a:lnTo>
                  <a:lnTo>
                    <a:pt x="773" y="324"/>
                  </a:lnTo>
                  <a:lnTo>
                    <a:pt x="774" y="322"/>
                  </a:lnTo>
                  <a:lnTo>
                    <a:pt x="776" y="322"/>
                  </a:lnTo>
                  <a:lnTo>
                    <a:pt x="777" y="321"/>
                  </a:lnTo>
                  <a:lnTo>
                    <a:pt x="781" y="321"/>
                  </a:lnTo>
                  <a:lnTo>
                    <a:pt x="782" y="322"/>
                  </a:lnTo>
                  <a:lnTo>
                    <a:pt x="784" y="322"/>
                  </a:lnTo>
                  <a:lnTo>
                    <a:pt x="786" y="324"/>
                  </a:lnTo>
                  <a:lnTo>
                    <a:pt x="787" y="326"/>
                  </a:lnTo>
                  <a:lnTo>
                    <a:pt x="787" y="329"/>
                  </a:lnTo>
                  <a:lnTo>
                    <a:pt x="789" y="331"/>
                  </a:lnTo>
                  <a:lnTo>
                    <a:pt x="791" y="332"/>
                  </a:lnTo>
                  <a:lnTo>
                    <a:pt x="791" y="334"/>
                  </a:lnTo>
                  <a:lnTo>
                    <a:pt x="789" y="336"/>
                  </a:lnTo>
                  <a:lnTo>
                    <a:pt x="787" y="336"/>
                  </a:lnTo>
                  <a:lnTo>
                    <a:pt x="786" y="337"/>
                  </a:lnTo>
                  <a:lnTo>
                    <a:pt x="786" y="339"/>
                  </a:lnTo>
                  <a:lnTo>
                    <a:pt x="782" y="340"/>
                  </a:lnTo>
                  <a:lnTo>
                    <a:pt x="781" y="340"/>
                  </a:lnTo>
                  <a:lnTo>
                    <a:pt x="777" y="340"/>
                  </a:lnTo>
                  <a:lnTo>
                    <a:pt x="776" y="339"/>
                  </a:lnTo>
                  <a:lnTo>
                    <a:pt x="774" y="339"/>
                  </a:lnTo>
                  <a:lnTo>
                    <a:pt x="771" y="337"/>
                  </a:lnTo>
                  <a:lnTo>
                    <a:pt x="768" y="337"/>
                  </a:lnTo>
                  <a:lnTo>
                    <a:pt x="764" y="337"/>
                  </a:lnTo>
                  <a:lnTo>
                    <a:pt x="761" y="339"/>
                  </a:lnTo>
                  <a:lnTo>
                    <a:pt x="761" y="339"/>
                  </a:lnTo>
                  <a:lnTo>
                    <a:pt x="759" y="340"/>
                  </a:lnTo>
                  <a:lnTo>
                    <a:pt x="759" y="342"/>
                  </a:lnTo>
                  <a:lnTo>
                    <a:pt x="758" y="342"/>
                  </a:lnTo>
                  <a:lnTo>
                    <a:pt x="756" y="342"/>
                  </a:lnTo>
                  <a:lnTo>
                    <a:pt x="743" y="342"/>
                  </a:lnTo>
                  <a:lnTo>
                    <a:pt x="743" y="334"/>
                  </a:lnTo>
                  <a:lnTo>
                    <a:pt x="730" y="334"/>
                  </a:lnTo>
                  <a:lnTo>
                    <a:pt x="728" y="336"/>
                  </a:lnTo>
                  <a:lnTo>
                    <a:pt x="730" y="337"/>
                  </a:lnTo>
                  <a:lnTo>
                    <a:pt x="732" y="337"/>
                  </a:lnTo>
                  <a:lnTo>
                    <a:pt x="735" y="339"/>
                  </a:lnTo>
                  <a:lnTo>
                    <a:pt x="738" y="340"/>
                  </a:lnTo>
                  <a:lnTo>
                    <a:pt x="738" y="340"/>
                  </a:lnTo>
                  <a:lnTo>
                    <a:pt x="738" y="342"/>
                  </a:lnTo>
                  <a:lnTo>
                    <a:pt x="738" y="344"/>
                  </a:lnTo>
                  <a:lnTo>
                    <a:pt x="735" y="345"/>
                  </a:lnTo>
                  <a:lnTo>
                    <a:pt x="733" y="345"/>
                  </a:lnTo>
                  <a:lnTo>
                    <a:pt x="732" y="345"/>
                  </a:lnTo>
                  <a:lnTo>
                    <a:pt x="730" y="347"/>
                  </a:lnTo>
                  <a:lnTo>
                    <a:pt x="728" y="349"/>
                  </a:lnTo>
                  <a:lnTo>
                    <a:pt x="728" y="350"/>
                  </a:lnTo>
                  <a:lnTo>
                    <a:pt x="738" y="350"/>
                  </a:lnTo>
                  <a:lnTo>
                    <a:pt x="741" y="350"/>
                  </a:lnTo>
                  <a:lnTo>
                    <a:pt x="743" y="350"/>
                  </a:lnTo>
                  <a:lnTo>
                    <a:pt x="743" y="349"/>
                  </a:lnTo>
                  <a:lnTo>
                    <a:pt x="743" y="347"/>
                  </a:lnTo>
                  <a:lnTo>
                    <a:pt x="743" y="347"/>
                  </a:lnTo>
                  <a:lnTo>
                    <a:pt x="746" y="345"/>
                  </a:lnTo>
                  <a:lnTo>
                    <a:pt x="751" y="345"/>
                  </a:lnTo>
                  <a:lnTo>
                    <a:pt x="755" y="345"/>
                  </a:lnTo>
                  <a:lnTo>
                    <a:pt x="758" y="347"/>
                  </a:lnTo>
                  <a:lnTo>
                    <a:pt x="759" y="349"/>
                  </a:lnTo>
                  <a:lnTo>
                    <a:pt x="761" y="349"/>
                  </a:lnTo>
                  <a:lnTo>
                    <a:pt x="761" y="352"/>
                  </a:lnTo>
                  <a:lnTo>
                    <a:pt x="761" y="354"/>
                  </a:lnTo>
                  <a:lnTo>
                    <a:pt x="759" y="355"/>
                  </a:lnTo>
                  <a:lnTo>
                    <a:pt x="759" y="357"/>
                  </a:lnTo>
                  <a:lnTo>
                    <a:pt x="759" y="358"/>
                  </a:lnTo>
                  <a:lnTo>
                    <a:pt x="759" y="362"/>
                  </a:lnTo>
                  <a:lnTo>
                    <a:pt x="759" y="365"/>
                  </a:lnTo>
                  <a:lnTo>
                    <a:pt x="758" y="370"/>
                  </a:lnTo>
                  <a:lnTo>
                    <a:pt x="758" y="373"/>
                  </a:lnTo>
                  <a:lnTo>
                    <a:pt x="756" y="373"/>
                  </a:lnTo>
                  <a:lnTo>
                    <a:pt x="755" y="373"/>
                  </a:lnTo>
                  <a:lnTo>
                    <a:pt x="753" y="373"/>
                  </a:lnTo>
                  <a:lnTo>
                    <a:pt x="751" y="373"/>
                  </a:lnTo>
                  <a:lnTo>
                    <a:pt x="748" y="373"/>
                  </a:lnTo>
                  <a:lnTo>
                    <a:pt x="746" y="375"/>
                  </a:lnTo>
                  <a:lnTo>
                    <a:pt x="745" y="373"/>
                  </a:lnTo>
                  <a:lnTo>
                    <a:pt x="745" y="373"/>
                  </a:lnTo>
                  <a:lnTo>
                    <a:pt x="743" y="372"/>
                  </a:lnTo>
                  <a:lnTo>
                    <a:pt x="743" y="372"/>
                  </a:lnTo>
                  <a:lnTo>
                    <a:pt x="741" y="368"/>
                  </a:lnTo>
                  <a:lnTo>
                    <a:pt x="740" y="367"/>
                  </a:lnTo>
                  <a:lnTo>
                    <a:pt x="738" y="365"/>
                  </a:lnTo>
                  <a:lnTo>
                    <a:pt x="737" y="365"/>
                  </a:lnTo>
                  <a:lnTo>
                    <a:pt x="735" y="367"/>
                  </a:lnTo>
                  <a:lnTo>
                    <a:pt x="733" y="368"/>
                  </a:lnTo>
                  <a:lnTo>
                    <a:pt x="732" y="370"/>
                  </a:lnTo>
                  <a:lnTo>
                    <a:pt x="733" y="370"/>
                  </a:lnTo>
                  <a:lnTo>
                    <a:pt x="735" y="372"/>
                  </a:lnTo>
                  <a:lnTo>
                    <a:pt x="738" y="373"/>
                  </a:lnTo>
                  <a:lnTo>
                    <a:pt x="741" y="373"/>
                  </a:lnTo>
                  <a:lnTo>
                    <a:pt x="743" y="375"/>
                  </a:lnTo>
                  <a:lnTo>
                    <a:pt x="745" y="375"/>
                  </a:lnTo>
                  <a:lnTo>
                    <a:pt x="745" y="376"/>
                  </a:lnTo>
                  <a:lnTo>
                    <a:pt x="745" y="378"/>
                  </a:lnTo>
                  <a:lnTo>
                    <a:pt x="745" y="380"/>
                  </a:lnTo>
                  <a:lnTo>
                    <a:pt x="745" y="381"/>
                  </a:lnTo>
                  <a:lnTo>
                    <a:pt x="746" y="383"/>
                  </a:lnTo>
                  <a:lnTo>
                    <a:pt x="748" y="383"/>
                  </a:lnTo>
                  <a:lnTo>
                    <a:pt x="748" y="383"/>
                  </a:lnTo>
                  <a:lnTo>
                    <a:pt x="748" y="386"/>
                  </a:lnTo>
                  <a:lnTo>
                    <a:pt x="748" y="388"/>
                  </a:lnTo>
                  <a:lnTo>
                    <a:pt x="748" y="390"/>
                  </a:lnTo>
                  <a:lnTo>
                    <a:pt x="750" y="391"/>
                  </a:lnTo>
                  <a:lnTo>
                    <a:pt x="751" y="394"/>
                  </a:lnTo>
                  <a:lnTo>
                    <a:pt x="755" y="394"/>
                  </a:lnTo>
                  <a:lnTo>
                    <a:pt x="758" y="396"/>
                  </a:lnTo>
                  <a:lnTo>
                    <a:pt x="761" y="398"/>
                  </a:lnTo>
                  <a:lnTo>
                    <a:pt x="761" y="399"/>
                  </a:lnTo>
                  <a:lnTo>
                    <a:pt x="763" y="403"/>
                  </a:lnTo>
                  <a:lnTo>
                    <a:pt x="764" y="406"/>
                  </a:lnTo>
                  <a:lnTo>
                    <a:pt x="766" y="409"/>
                  </a:lnTo>
                  <a:lnTo>
                    <a:pt x="766" y="412"/>
                  </a:lnTo>
                  <a:lnTo>
                    <a:pt x="766" y="416"/>
                  </a:lnTo>
                  <a:lnTo>
                    <a:pt x="766" y="416"/>
                  </a:lnTo>
                  <a:lnTo>
                    <a:pt x="764" y="417"/>
                  </a:lnTo>
                  <a:lnTo>
                    <a:pt x="759" y="417"/>
                  </a:lnTo>
                  <a:lnTo>
                    <a:pt x="756" y="417"/>
                  </a:lnTo>
                  <a:lnTo>
                    <a:pt x="753" y="417"/>
                  </a:lnTo>
                  <a:lnTo>
                    <a:pt x="750" y="417"/>
                  </a:lnTo>
                  <a:lnTo>
                    <a:pt x="746" y="419"/>
                  </a:lnTo>
                  <a:lnTo>
                    <a:pt x="743" y="421"/>
                  </a:lnTo>
                  <a:lnTo>
                    <a:pt x="743" y="422"/>
                  </a:lnTo>
                  <a:lnTo>
                    <a:pt x="743" y="424"/>
                  </a:lnTo>
                  <a:lnTo>
                    <a:pt x="741" y="426"/>
                  </a:lnTo>
                  <a:lnTo>
                    <a:pt x="740" y="427"/>
                  </a:lnTo>
                  <a:lnTo>
                    <a:pt x="737" y="427"/>
                  </a:lnTo>
                  <a:lnTo>
                    <a:pt x="733" y="426"/>
                  </a:lnTo>
                  <a:lnTo>
                    <a:pt x="732" y="424"/>
                  </a:lnTo>
                  <a:lnTo>
                    <a:pt x="730" y="421"/>
                  </a:lnTo>
                  <a:lnTo>
                    <a:pt x="730" y="419"/>
                  </a:lnTo>
                  <a:lnTo>
                    <a:pt x="728" y="417"/>
                  </a:lnTo>
                  <a:lnTo>
                    <a:pt x="728" y="414"/>
                  </a:lnTo>
                  <a:lnTo>
                    <a:pt x="730" y="412"/>
                  </a:lnTo>
                  <a:lnTo>
                    <a:pt x="728" y="409"/>
                  </a:lnTo>
                  <a:lnTo>
                    <a:pt x="728" y="408"/>
                  </a:lnTo>
                  <a:lnTo>
                    <a:pt x="727" y="406"/>
                  </a:lnTo>
                  <a:lnTo>
                    <a:pt x="725" y="406"/>
                  </a:lnTo>
                  <a:lnTo>
                    <a:pt x="723" y="406"/>
                  </a:lnTo>
                  <a:lnTo>
                    <a:pt x="722" y="408"/>
                  </a:lnTo>
                  <a:lnTo>
                    <a:pt x="720" y="411"/>
                  </a:lnTo>
                  <a:lnTo>
                    <a:pt x="719" y="412"/>
                  </a:lnTo>
                  <a:lnTo>
                    <a:pt x="714" y="412"/>
                  </a:lnTo>
                  <a:lnTo>
                    <a:pt x="710" y="414"/>
                  </a:lnTo>
                  <a:lnTo>
                    <a:pt x="709" y="414"/>
                  </a:lnTo>
                  <a:lnTo>
                    <a:pt x="707" y="414"/>
                  </a:lnTo>
                  <a:lnTo>
                    <a:pt x="704" y="414"/>
                  </a:lnTo>
                  <a:lnTo>
                    <a:pt x="702" y="414"/>
                  </a:lnTo>
                  <a:lnTo>
                    <a:pt x="699" y="414"/>
                  </a:lnTo>
                  <a:lnTo>
                    <a:pt x="696" y="414"/>
                  </a:lnTo>
                  <a:lnTo>
                    <a:pt x="692" y="414"/>
                  </a:lnTo>
                  <a:lnTo>
                    <a:pt x="692" y="421"/>
                  </a:lnTo>
                  <a:lnTo>
                    <a:pt x="694" y="426"/>
                  </a:lnTo>
                  <a:lnTo>
                    <a:pt x="696" y="426"/>
                  </a:lnTo>
                  <a:lnTo>
                    <a:pt x="697" y="427"/>
                  </a:lnTo>
                  <a:lnTo>
                    <a:pt x="699" y="429"/>
                  </a:lnTo>
                  <a:lnTo>
                    <a:pt x="701" y="430"/>
                  </a:lnTo>
                  <a:lnTo>
                    <a:pt x="702" y="430"/>
                  </a:lnTo>
                  <a:lnTo>
                    <a:pt x="707" y="432"/>
                  </a:lnTo>
                  <a:lnTo>
                    <a:pt x="712" y="432"/>
                  </a:lnTo>
                  <a:lnTo>
                    <a:pt x="717" y="432"/>
                  </a:lnTo>
                  <a:lnTo>
                    <a:pt x="720" y="432"/>
                  </a:lnTo>
                  <a:lnTo>
                    <a:pt x="722" y="432"/>
                  </a:lnTo>
                  <a:lnTo>
                    <a:pt x="723" y="432"/>
                  </a:lnTo>
                  <a:lnTo>
                    <a:pt x="725" y="434"/>
                  </a:lnTo>
                  <a:lnTo>
                    <a:pt x="725" y="437"/>
                  </a:lnTo>
                  <a:lnTo>
                    <a:pt x="727" y="439"/>
                  </a:lnTo>
                  <a:lnTo>
                    <a:pt x="730" y="440"/>
                  </a:lnTo>
                  <a:lnTo>
                    <a:pt x="733" y="440"/>
                  </a:lnTo>
                  <a:lnTo>
                    <a:pt x="735" y="440"/>
                  </a:lnTo>
                  <a:lnTo>
                    <a:pt x="738" y="440"/>
                  </a:lnTo>
                  <a:lnTo>
                    <a:pt x="741" y="440"/>
                  </a:lnTo>
                  <a:lnTo>
                    <a:pt x="741" y="439"/>
                  </a:lnTo>
                  <a:lnTo>
                    <a:pt x="741" y="439"/>
                  </a:lnTo>
                  <a:lnTo>
                    <a:pt x="741" y="437"/>
                  </a:lnTo>
                  <a:lnTo>
                    <a:pt x="745" y="434"/>
                  </a:lnTo>
                  <a:lnTo>
                    <a:pt x="748" y="432"/>
                  </a:lnTo>
                  <a:lnTo>
                    <a:pt x="751" y="434"/>
                  </a:lnTo>
                  <a:lnTo>
                    <a:pt x="751" y="435"/>
                  </a:lnTo>
                  <a:lnTo>
                    <a:pt x="751" y="437"/>
                  </a:lnTo>
                  <a:lnTo>
                    <a:pt x="750" y="439"/>
                  </a:lnTo>
                  <a:lnTo>
                    <a:pt x="746" y="440"/>
                  </a:lnTo>
                  <a:lnTo>
                    <a:pt x="746" y="442"/>
                  </a:lnTo>
                  <a:lnTo>
                    <a:pt x="743" y="444"/>
                  </a:lnTo>
                  <a:lnTo>
                    <a:pt x="741" y="445"/>
                  </a:lnTo>
                  <a:lnTo>
                    <a:pt x="740" y="445"/>
                  </a:lnTo>
                  <a:lnTo>
                    <a:pt x="738" y="447"/>
                  </a:lnTo>
                  <a:lnTo>
                    <a:pt x="722" y="447"/>
                  </a:lnTo>
                  <a:lnTo>
                    <a:pt x="719" y="447"/>
                  </a:lnTo>
                  <a:lnTo>
                    <a:pt x="717" y="448"/>
                  </a:lnTo>
                  <a:lnTo>
                    <a:pt x="715" y="450"/>
                  </a:lnTo>
                  <a:lnTo>
                    <a:pt x="712" y="455"/>
                  </a:lnTo>
                  <a:lnTo>
                    <a:pt x="710" y="457"/>
                  </a:lnTo>
                  <a:lnTo>
                    <a:pt x="709" y="458"/>
                  </a:lnTo>
                  <a:lnTo>
                    <a:pt x="707" y="460"/>
                  </a:lnTo>
                  <a:lnTo>
                    <a:pt x="705" y="462"/>
                  </a:lnTo>
                  <a:lnTo>
                    <a:pt x="702" y="463"/>
                  </a:lnTo>
                  <a:lnTo>
                    <a:pt x="702" y="465"/>
                  </a:lnTo>
                  <a:lnTo>
                    <a:pt x="701" y="466"/>
                  </a:lnTo>
                  <a:lnTo>
                    <a:pt x="699" y="466"/>
                  </a:lnTo>
                  <a:lnTo>
                    <a:pt x="697" y="466"/>
                  </a:lnTo>
                  <a:lnTo>
                    <a:pt x="696" y="466"/>
                  </a:lnTo>
                  <a:lnTo>
                    <a:pt x="694" y="468"/>
                  </a:lnTo>
                  <a:lnTo>
                    <a:pt x="692" y="468"/>
                  </a:lnTo>
                  <a:lnTo>
                    <a:pt x="691" y="470"/>
                  </a:lnTo>
                  <a:lnTo>
                    <a:pt x="689" y="470"/>
                  </a:lnTo>
                  <a:lnTo>
                    <a:pt x="686" y="470"/>
                  </a:lnTo>
                  <a:lnTo>
                    <a:pt x="684" y="470"/>
                  </a:lnTo>
                  <a:lnTo>
                    <a:pt x="683" y="471"/>
                  </a:lnTo>
                  <a:lnTo>
                    <a:pt x="681" y="471"/>
                  </a:lnTo>
                  <a:lnTo>
                    <a:pt x="679" y="471"/>
                  </a:lnTo>
                  <a:lnTo>
                    <a:pt x="676" y="471"/>
                  </a:lnTo>
                  <a:lnTo>
                    <a:pt x="673" y="471"/>
                  </a:lnTo>
                  <a:lnTo>
                    <a:pt x="669" y="473"/>
                  </a:lnTo>
                  <a:lnTo>
                    <a:pt x="666" y="475"/>
                  </a:lnTo>
                  <a:lnTo>
                    <a:pt x="666" y="476"/>
                  </a:lnTo>
                  <a:lnTo>
                    <a:pt x="665" y="478"/>
                  </a:lnTo>
                  <a:lnTo>
                    <a:pt x="663" y="480"/>
                  </a:lnTo>
                  <a:lnTo>
                    <a:pt x="661" y="481"/>
                  </a:lnTo>
                  <a:lnTo>
                    <a:pt x="658" y="484"/>
                  </a:lnTo>
                  <a:lnTo>
                    <a:pt x="653" y="486"/>
                  </a:lnTo>
                  <a:lnTo>
                    <a:pt x="651" y="486"/>
                  </a:lnTo>
                  <a:lnTo>
                    <a:pt x="650" y="488"/>
                  </a:lnTo>
                  <a:lnTo>
                    <a:pt x="648" y="488"/>
                  </a:lnTo>
                  <a:lnTo>
                    <a:pt x="645" y="488"/>
                  </a:lnTo>
                  <a:lnTo>
                    <a:pt x="642" y="488"/>
                  </a:lnTo>
                  <a:lnTo>
                    <a:pt x="640" y="488"/>
                  </a:lnTo>
                  <a:lnTo>
                    <a:pt x="637" y="486"/>
                  </a:lnTo>
                  <a:lnTo>
                    <a:pt x="635" y="484"/>
                  </a:lnTo>
                  <a:lnTo>
                    <a:pt x="633" y="483"/>
                  </a:lnTo>
                  <a:lnTo>
                    <a:pt x="630" y="483"/>
                  </a:lnTo>
                  <a:lnTo>
                    <a:pt x="627" y="483"/>
                  </a:lnTo>
                  <a:lnTo>
                    <a:pt x="624" y="483"/>
                  </a:lnTo>
                  <a:lnTo>
                    <a:pt x="622" y="483"/>
                  </a:lnTo>
                  <a:lnTo>
                    <a:pt x="620" y="481"/>
                  </a:lnTo>
                  <a:lnTo>
                    <a:pt x="620" y="481"/>
                  </a:lnTo>
                  <a:lnTo>
                    <a:pt x="619" y="480"/>
                  </a:lnTo>
                  <a:lnTo>
                    <a:pt x="619" y="480"/>
                  </a:lnTo>
                  <a:lnTo>
                    <a:pt x="617" y="480"/>
                  </a:lnTo>
                  <a:lnTo>
                    <a:pt x="617" y="478"/>
                  </a:lnTo>
                  <a:lnTo>
                    <a:pt x="615" y="478"/>
                  </a:lnTo>
                  <a:lnTo>
                    <a:pt x="615" y="478"/>
                  </a:lnTo>
                  <a:lnTo>
                    <a:pt x="614" y="478"/>
                  </a:lnTo>
                  <a:lnTo>
                    <a:pt x="614" y="476"/>
                  </a:lnTo>
                  <a:lnTo>
                    <a:pt x="612" y="476"/>
                  </a:lnTo>
                  <a:lnTo>
                    <a:pt x="611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80"/>
                  </a:lnTo>
                  <a:lnTo>
                    <a:pt x="611" y="483"/>
                  </a:lnTo>
                  <a:lnTo>
                    <a:pt x="609" y="486"/>
                  </a:lnTo>
                  <a:lnTo>
                    <a:pt x="609" y="488"/>
                  </a:lnTo>
                  <a:lnTo>
                    <a:pt x="606" y="489"/>
                  </a:lnTo>
                  <a:lnTo>
                    <a:pt x="604" y="489"/>
                  </a:lnTo>
                  <a:lnTo>
                    <a:pt x="602" y="491"/>
                  </a:lnTo>
                  <a:lnTo>
                    <a:pt x="601" y="494"/>
                  </a:lnTo>
                  <a:lnTo>
                    <a:pt x="601" y="494"/>
                  </a:lnTo>
                  <a:lnTo>
                    <a:pt x="601" y="496"/>
                  </a:lnTo>
                  <a:lnTo>
                    <a:pt x="601" y="496"/>
                  </a:lnTo>
                  <a:lnTo>
                    <a:pt x="599" y="498"/>
                  </a:lnTo>
                  <a:lnTo>
                    <a:pt x="597" y="498"/>
                  </a:lnTo>
                  <a:lnTo>
                    <a:pt x="596" y="499"/>
                  </a:lnTo>
                  <a:lnTo>
                    <a:pt x="594" y="499"/>
                  </a:lnTo>
                  <a:lnTo>
                    <a:pt x="594" y="501"/>
                  </a:lnTo>
                  <a:lnTo>
                    <a:pt x="593" y="502"/>
                  </a:lnTo>
                  <a:lnTo>
                    <a:pt x="591" y="506"/>
                  </a:lnTo>
                  <a:lnTo>
                    <a:pt x="589" y="509"/>
                  </a:lnTo>
                  <a:lnTo>
                    <a:pt x="588" y="509"/>
                  </a:lnTo>
                  <a:lnTo>
                    <a:pt x="586" y="509"/>
                  </a:lnTo>
                  <a:lnTo>
                    <a:pt x="584" y="511"/>
                  </a:lnTo>
                  <a:lnTo>
                    <a:pt x="583" y="512"/>
                  </a:lnTo>
                  <a:lnTo>
                    <a:pt x="583" y="514"/>
                  </a:lnTo>
                  <a:lnTo>
                    <a:pt x="581" y="516"/>
                  </a:lnTo>
                  <a:lnTo>
                    <a:pt x="581" y="517"/>
                  </a:lnTo>
                  <a:lnTo>
                    <a:pt x="579" y="517"/>
                  </a:lnTo>
                  <a:lnTo>
                    <a:pt x="576" y="519"/>
                  </a:lnTo>
                  <a:lnTo>
                    <a:pt x="575" y="520"/>
                  </a:lnTo>
                  <a:lnTo>
                    <a:pt x="573" y="522"/>
                  </a:lnTo>
                  <a:lnTo>
                    <a:pt x="571" y="525"/>
                  </a:lnTo>
                  <a:lnTo>
                    <a:pt x="571" y="525"/>
                  </a:lnTo>
                  <a:lnTo>
                    <a:pt x="571" y="527"/>
                  </a:lnTo>
                  <a:lnTo>
                    <a:pt x="571" y="529"/>
                  </a:lnTo>
                  <a:lnTo>
                    <a:pt x="570" y="529"/>
                  </a:lnTo>
                  <a:lnTo>
                    <a:pt x="570" y="529"/>
                  </a:lnTo>
                  <a:lnTo>
                    <a:pt x="568" y="529"/>
                  </a:lnTo>
                  <a:lnTo>
                    <a:pt x="566" y="530"/>
                  </a:lnTo>
                  <a:lnTo>
                    <a:pt x="565" y="530"/>
                  </a:lnTo>
                  <a:lnTo>
                    <a:pt x="561" y="530"/>
                  </a:lnTo>
                  <a:lnTo>
                    <a:pt x="558" y="530"/>
                  </a:lnTo>
                  <a:lnTo>
                    <a:pt x="555" y="530"/>
                  </a:lnTo>
                  <a:lnTo>
                    <a:pt x="553" y="530"/>
                  </a:lnTo>
                  <a:lnTo>
                    <a:pt x="552" y="532"/>
                  </a:lnTo>
                  <a:lnTo>
                    <a:pt x="550" y="534"/>
                  </a:lnTo>
                  <a:lnTo>
                    <a:pt x="548" y="535"/>
                  </a:lnTo>
                  <a:lnTo>
                    <a:pt x="547" y="537"/>
                  </a:lnTo>
                  <a:lnTo>
                    <a:pt x="545" y="538"/>
                  </a:lnTo>
                  <a:lnTo>
                    <a:pt x="543" y="540"/>
                  </a:lnTo>
                  <a:lnTo>
                    <a:pt x="542" y="543"/>
                  </a:lnTo>
                  <a:lnTo>
                    <a:pt x="540" y="543"/>
                  </a:lnTo>
                  <a:lnTo>
                    <a:pt x="537" y="545"/>
                  </a:lnTo>
                  <a:lnTo>
                    <a:pt x="535" y="545"/>
                  </a:lnTo>
                  <a:lnTo>
                    <a:pt x="534" y="543"/>
                  </a:lnTo>
                  <a:lnTo>
                    <a:pt x="530" y="543"/>
                  </a:lnTo>
                  <a:lnTo>
                    <a:pt x="527" y="545"/>
                  </a:lnTo>
                  <a:lnTo>
                    <a:pt x="527" y="543"/>
                  </a:lnTo>
                  <a:lnTo>
                    <a:pt x="527" y="540"/>
                  </a:lnTo>
                  <a:lnTo>
                    <a:pt x="527" y="537"/>
                  </a:lnTo>
                  <a:lnTo>
                    <a:pt x="527" y="535"/>
                  </a:lnTo>
                  <a:lnTo>
                    <a:pt x="527" y="532"/>
                  </a:lnTo>
                  <a:lnTo>
                    <a:pt x="516" y="532"/>
                  </a:lnTo>
                  <a:lnTo>
                    <a:pt x="516" y="534"/>
                  </a:lnTo>
                  <a:lnTo>
                    <a:pt x="516" y="535"/>
                  </a:lnTo>
                  <a:lnTo>
                    <a:pt x="516" y="538"/>
                  </a:lnTo>
                  <a:lnTo>
                    <a:pt x="516" y="543"/>
                  </a:lnTo>
                  <a:lnTo>
                    <a:pt x="498" y="543"/>
                  </a:lnTo>
                  <a:lnTo>
                    <a:pt x="496" y="545"/>
                  </a:lnTo>
                  <a:lnTo>
                    <a:pt x="496" y="547"/>
                  </a:lnTo>
                  <a:lnTo>
                    <a:pt x="496" y="550"/>
                  </a:lnTo>
                  <a:lnTo>
                    <a:pt x="496" y="552"/>
                  </a:lnTo>
                  <a:lnTo>
                    <a:pt x="496" y="553"/>
                  </a:lnTo>
                  <a:lnTo>
                    <a:pt x="494" y="553"/>
                  </a:lnTo>
                  <a:lnTo>
                    <a:pt x="493" y="555"/>
                  </a:lnTo>
                  <a:lnTo>
                    <a:pt x="489" y="556"/>
                  </a:lnTo>
                  <a:lnTo>
                    <a:pt x="486" y="556"/>
                  </a:lnTo>
                  <a:lnTo>
                    <a:pt x="483" y="556"/>
                  </a:lnTo>
                  <a:lnTo>
                    <a:pt x="481" y="556"/>
                  </a:lnTo>
                  <a:lnTo>
                    <a:pt x="480" y="556"/>
                  </a:lnTo>
                  <a:lnTo>
                    <a:pt x="480" y="558"/>
                  </a:lnTo>
                  <a:lnTo>
                    <a:pt x="480" y="560"/>
                  </a:lnTo>
                  <a:lnTo>
                    <a:pt x="480" y="561"/>
                  </a:lnTo>
                  <a:lnTo>
                    <a:pt x="480" y="563"/>
                  </a:lnTo>
                  <a:lnTo>
                    <a:pt x="481" y="563"/>
                  </a:lnTo>
                  <a:lnTo>
                    <a:pt x="481" y="563"/>
                  </a:lnTo>
                  <a:lnTo>
                    <a:pt x="483" y="565"/>
                  </a:lnTo>
                  <a:lnTo>
                    <a:pt x="483" y="566"/>
                  </a:lnTo>
                  <a:lnTo>
                    <a:pt x="484" y="568"/>
                  </a:lnTo>
                  <a:lnTo>
                    <a:pt x="484" y="570"/>
                  </a:lnTo>
                  <a:lnTo>
                    <a:pt x="484" y="573"/>
                  </a:lnTo>
                  <a:lnTo>
                    <a:pt x="484" y="574"/>
                  </a:lnTo>
                  <a:lnTo>
                    <a:pt x="484" y="576"/>
                  </a:lnTo>
                  <a:lnTo>
                    <a:pt x="483" y="578"/>
                  </a:lnTo>
                  <a:lnTo>
                    <a:pt x="481" y="578"/>
                  </a:lnTo>
                  <a:lnTo>
                    <a:pt x="481" y="594"/>
                  </a:lnTo>
                  <a:lnTo>
                    <a:pt x="480" y="596"/>
                  </a:lnTo>
                  <a:lnTo>
                    <a:pt x="480" y="596"/>
                  </a:lnTo>
                  <a:lnTo>
                    <a:pt x="478" y="596"/>
                  </a:lnTo>
                  <a:lnTo>
                    <a:pt x="476" y="596"/>
                  </a:lnTo>
                  <a:lnTo>
                    <a:pt x="475" y="597"/>
                  </a:lnTo>
                  <a:lnTo>
                    <a:pt x="473" y="599"/>
                  </a:lnTo>
                  <a:lnTo>
                    <a:pt x="470" y="602"/>
                  </a:lnTo>
                  <a:lnTo>
                    <a:pt x="470" y="604"/>
                  </a:lnTo>
                  <a:lnTo>
                    <a:pt x="470" y="606"/>
                  </a:lnTo>
                  <a:lnTo>
                    <a:pt x="470" y="607"/>
                  </a:lnTo>
                  <a:lnTo>
                    <a:pt x="470" y="610"/>
                  </a:lnTo>
                  <a:lnTo>
                    <a:pt x="466" y="610"/>
                  </a:lnTo>
                  <a:lnTo>
                    <a:pt x="463" y="610"/>
                  </a:lnTo>
                  <a:lnTo>
                    <a:pt x="462" y="610"/>
                  </a:lnTo>
                  <a:lnTo>
                    <a:pt x="460" y="612"/>
                  </a:lnTo>
                  <a:lnTo>
                    <a:pt x="458" y="612"/>
                  </a:lnTo>
                  <a:lnTo>
                    <a:pt x="455" y="612"/>
                  </a:lnTo>
                  <a:lnTo>
                    <a:pt x="452" y="612"/>
                  </a:lnTo>
                  <a:lnTo>
                    <a:pt x="450" y="614"/>
                  </a:lnTo>
                  <a:lnTo>
                    <a:pt x="450" y="615"/>
                  </a:lnTo>
                  <a:lnTo>
                    <a:pt x="450" y="617"/>
                  </a:lnTo>
                  <a:lnTo>
                    <a:pt x="450" y="619"/>
                  </a:lnTo>
                  <a:lnTo>
                    <a:pt x="452" y="622"/>
                  </a:lnTo>
                  <a:lnTo>
                    <a:pt x="453" y="622"/>
                  </a:lnTo>
                  <a:lnTo>
                    <a:pt x="455" y="624"/>
                  </a:lnTo>
                  <a:lnTo>
                    <a:pt x="455" y="624"/>
                  </a:lnTo>
                  <a:lnTo>
                    <a:pt x="457" y="627"/>
                  </a:lnTo>
                  <a:lnTo>
                    <a:pt x="457" y="630"/>
                  </a:lnTo>
                  <a:lnTo>
                    <a:pt x="455" y="632"/>
                  </a:lnTo>
                  <a:lnTo>
                    <a:pt x="455" y="633"/>
                  </a:lnTo>
                  <a:lnTo>
                    <a:pt x="455" y="635"/>
                  </a:lnTo>
                  <a:lnTo>
                    <a:pt x="457" y="637"/>
                  </a:lnTo>
                  <a:lnTo>
                    <a:pt x="457" y="638"/>
                  </a:lnTo>
                  <a:lnTo>
                    <a:pt x="457" y="642"/>
                  </a:lnTo>
                  <a:lnTo>
                    <a:pt x="457" y="643"/>
                  </a:lnTo>
                  <a:lnTo>
                    <a:pt x="455" y="646"/>
                  </a:lnTo>
                  <a:lnTo>
                    <a:pt x="455" y="648"/>
                  </a:lnTo>
                  <a:lnTo>
                    <a:pt x="453" y="650"/>
                  </a:lnTo>
                  <a:lnTo>
                    <a:pt x="450" y="651"/>
                  </a:lnTo>
                  <a:lnTo>
                    <a:pt x="448" y="655"/>
                  </a:lnTo>
                  <a:lnTo>
                    <a:pt x="447" y="660"/>
                  </a:lnTo>
                  <a:lnTo>
                    <a:pt x="445" y="663"/>
                  </a:lnTo>
                  <a:lnTo>
                    <a:pt x="445" y="668"/>
                  </a:lnTo>
                  <a:lnTo>
                    <a:pt x="445" y="671"/>
                  </a:lnTo>
                  <a:lnTo>
                    <a:pt x="445" y="673"/>
                  </a:lnTo>
                  <a:lnTo>
                    <a:pt x="445" y="674"/>
                  </a:lnTo>
                  <a:lnTo>
                    <a:pt x="445" y="674"/>
                  </a:lnTo>
                  <a:lnTo>
                    <a:pt x="442" y="676"/>
                  </a:lnTo>
                  <a:lnTo>
                    <a:pt x="440" y="678"/>
                  </a:lnTo>
                  <a:lnTo>
                    <a:pt x="439" y="678"/>
                  </a:lnTo>
                  <a:lnTo>
                    <a:pt x="439" y="679"/>
                  </a:lnTo>
                  <a:lnTo>
                    <a:pt x="437" y="679"/>
                  </a:lnTo>
                  <a:lnTo>
                    <a:pt x="434" y="681"/>
                  </a:lnTo>
                  <a:lnTo>
                    <a:pt x="430" y="679"/>
                  </a:lnTo>
                  <a:lnTo>
                    <a:pt x="427" y="681"/>
                  </a:lnTo>
                  <a:lnTo>
                    <a:pt x="424" y="679"/>
                  </a:lnTo>
                  <a:lnTo>
                    <a:pt x="422" y="679"/>
                  </a:lnTo>
                  <a:lnTo>
                    <a:pt x="421" y="678"/>
                  </a:lnTo>
                  <a:lnTo>
                    <a:pt x="421" y="676"/>
                  </a:lnTo>
                  <a:lnTo>
                    <a:pt x="419" y="674"/>
                  </a:lnTo>
                  <a:lnTo>
                    <a:pt x="419" y="671"/>
                  </a:lnTo>
                  <a:lnTo>
                    <a:pt x="417" y="671"/>
                  </a:lnTo>
                  <a:lnTo>
                    <a:pt x="414" y="671"/>
                  </a:lnTo>
                  <a:lnTo>
                    <a:pt x="411" y="671"/>
                  </a:lnTo>
                  <a:lnTo>
                    <a:pt x="408" y="669"/>
                  </a:lnTo>
                  <a:lnTo>
                    <a:pt x="406" y="669"/>
                  </a:lnTo>
                  <a:lnTo>
                    <a:pt x="404" y="668"/>
                  </a:lnTo>
                  <a:lnTo>
                    <a:pt x="403" y="666"/>
                  </a:lnTo>
                  <a:lnTo>
                    <a:pt x="403" y="665"/>
                  </a:lnTo>
                  <a:lnTo>
                    <a:pt x="401" y="663"/>
                  </a:lnTo>
                  <a:lnTo>
                    <a:pt x="401" y="661"/>
                  </a:lnTo>
                  <a:lnTo>
                    <a:pt x="401" y="660"/>
                  </a:lnTo>
                  <a:lnTo>
                    <a:pt x="399" y="660"/>
                  </a:lnTo>
                  <a:lnTo>
                    <a:pt x="398" y="660"/>
                  </a:lnTo>
                  <a:lnTo>
                    <a:pt x="396" y="660"/>
                  </a:lnTo>
                  <a:lnTo>
                    <a:pt x="394" y="658"/>
                  </a:lnTo>
                  <a:lnTo>
                    <a:pt x="393" y="658"/>
                  </a:lnTo>
                  <a:lnTo>
                    <a:pt x="391" y="660"/>
                  </a:lnTo>
                  <a:lnTo>
                    <a:pt x="388" y="660"/>
                  </a:lnTo>
                  <a:lnTo>
                    <a:pt x="386" y="660"/>
                  </a:lnTo>
                  <a:lnTo>
                    <a:pt x="385" y="661"/>
                  </a:lnTo>
                  <a:lnTo>
                    <a:pt x="381" y="661"/>
                  </a:lnTo>
                  <a:lnTo>
                    <a:pt x="380" y="661"/>
                  </a:lnTo>
                  <a:lnTo>
                    <a:pt x="378" y="661"/>
                  </a:lnTo>
                  <a:lnTo>
                    <a:pt x="378" y="660"/>
                  </a:lnTo>
                  <a:lnTo>
                    <a:pt x="378" y="660"/>
                  </a:lnTo>
                  <a:lnTo>
                    <a:pt x="376" y="658"/>
                  </a:lnTo>
                  <a:lnTo>
                    <a:pt x="375" y="656"/>
                  </a:lnTo>
                  <a:lnTo>
                    <a:pt x="373" y="655"/>
                  </a:lnTo>
                  <a:lnTo>
                    <a:pt x="370" y="653"/>
                  </a:lnTo>
                  <a:lnTo>
                    <a:pt x="367" y="653"/>
                  </a:lnTo>
                  <a:lnTo>
                    <a:pt x="363" y="651"/>
                  </a:lnTo>
                  <a:lnTo>
                    <a:pt x="360" y="650"/>
                  </a:lnTo>
                  <a:lnTo>
                    <a:pt x="358" y="646"/>
                  </a:lnTo>
                  <a:lnTo>
                    <a:pt x="358" y="645"/>
                  </a:lnTo>
                  <a:lnTo>
                    <a:pt x="358" y="643"/>
                  </a:lnTo>
                  <a:lnTo>
                    <a:pt x="358" y="640"/>
                  </a:lnTo>
                  <a:lnTo>
                    <a:pt x="357" y="638"/>
                  </a:lnTo>
                  <a:lnTo>
                    <a:pt x="357" y="637"/>
                  </a:lnTo>
                  <a:lnTo>
                    <a:pt x="355" y="637"/>
                  </a:lnTo>
                  <a:lnTo>
                    <a:pt x="354" y="637"/>
                  </a:lnTo>
                  <a:lnTo>
                    <a:pt x="350" y="635"/>
                  </a:lnTo>
                  <a:lnTo>
                    <a:pt x="349" y="633"/>
                  </a:lnTo>
                  <a:lnTo>
                    <a:pt x="347" y="630"/>
                  </a:lnTo>
                  <a:lnTo>
                    <a:pt x="345" y="627"/>
                  </a:lnTo>
                  <a:lnTo>
                    <a:pt x="345" y="624"/>
                  </a:lnTo>
                  <a:lnTo>
                    <a:pt x="344" y="622"/>
                  </a:lnTo>
                  <a:lnTo>
                    <a:pt x="342" y="620"/>
                  </a:lnTo>
                  <a:lnTo>
                    <a:pt x="340" y="617"/>
                  </a:lnTo>
                  <a:lnTo>
                    <a:pt x="340" y="617"/>
                  </a:lnTo>
                  <a:lnTo>
                    <a:pt x="340" y="615"/>
                  </a:lnTo>
                  <a:lnTo>
                    <a:pt x="339" y="612"/>
                  </a:lnTo>
                  <a:lnTo>
                    <a:pt x="337" y="610"/>
                  </a:lnTo>
                  <a:lnTo>
                    <a:pt x="337" y="609"/>
                  </a:lnTo>
                  <a:lnTo>
                    <a:pt x="332" y="604"/>
                  </a:lnTo>
                  <a:lnTo>
                    <a:pt x="329" y="599"/>
                  </a:lnTo>
                  <a:lnTo>
                    <a:pt x="327" y="597"/>
                  </a:lnTo>
                  <a:lnTo>
                    <a:pt x="326" y="596"/>
                  </a:lnTo>
                  <a:lnTo>
                    <a:pt x="324" y="596"/>
                  </a:lnTo>
                  <a:lnTo>
                    <a:pt x="322" y="594"/>
                  </a:lnTo>
                  <a:lnTo>
                    <a:pt x="322" y="592"/>
                  </a:lnTo>
                  <a:lnTo>
                    <a:pt x="321" y="589"/>
                  </a:lnTo>
                  <a:lnTo>
                    <a:pt x="322" y="584"/>
                  </a:lnTo>
                  <a:lnTo>
                    <a:pt x="324" y="583"/>
                  </a:lnTo>
                  <a:lnTo>
                    <a:pt x="326" y="583"/>
                  </a:lnTo>
                  <a:lnTo>
                    <a:pt x="327" y="581"/>
                  </a:lnTo>
                  <a:lnTo>
                    <a:pt x="329" y="579"/>
                  </a:lnTo>
                  <a:lnTo>
                    <a:pt x="331" y="579"/>
                  </a:lnTo>
                  <a:lnTo>
                    <a:pt x="332" y="579"/>
                  </a:lnTo>
                  <a:lnTo>
                    <a:pt x="332" y="578"/>
                  </a:lnTo>
                  <a:lnTo>
                    <a:pt x="334" y="576"/>
                  </a:lnTo>
                  <a:lnTo>
                    <a:pt x="334" y="563"/>
                  </a:lnTo>
                  <a:lnTo>
                    <a:pt x="332" y="563"/>
                  </a:lnTo>
                  <a:lnTo>
                    <a:pt x="329" y="563"/>
                  </a:lnTo>
                  <a:lnTo>
                    <a:pt x="326" y="563"/>
                  </a:lnTo>
                  <a:lnTo>
                    <a:pt x="326" y="565"/>
                  </a:lnTo>
                  <a:lnTo>
                    <a:pt x="324" y="566"/>
                  </a:lnTo>
                  <a:lnTo>
                    <a:pt x="324" y="568"/>
                  </a:lnTo>
                  <a:lnTo>
                    <a:pt x="322" y="570"/>
                  </a:lnTo>
                  <a:lnTo>
                    <a:pt x="321" y="571"/>
                  </a:lnTo>
                  <a:lnTo>
                    <a:pt x="319" y="573"/>
                  </a:lnTo>
                  <a:lnTo>
                    <a:pt x="318" y="573"/>
                  </a:lnTo>
                  <a:lnTo>
                    <a:pt x="316" y="573"/>
                  </a:lnTo>
                  <a:lnTo>
                    <a:pt x="314" y="573"/>
                  </a:lnTo>
                  <a:lnTo>
                    <a:pt x="313" y="573"/>
                  </a:lnTo>
                  <a:lnTo>
                    <a:pt x="311" y="571"/>
                  </a:lnTo>
                  <a:lnTo>
                    <a:pt x="311" y="570"/>
                  </a:lnTo>
                  <a:lnTo>
                    <a:pt x="309" y="566"/>
                  </a:lnTo>
                  <a:lnTo>
                    <a:pt x="308" y="563"/>
                  </a:lnTo>
                  <a:lnTo>
                    <a:pt x="308" y="560"/>
                  </a:lnTo>
                  <a:lnTo>
                    <a:pt x="308" y="558"/>
                  </a:lnTo>
                  <a:lnTo>
                    <a:pt x="308" y="556"/>
                  </a:lnTo>
                  <a:lnTo>
                    <a:pt x="309" y="555"/>
                  </a:lnTo>
                  <a:lnTo>
                    <a:pt x="311" y="555"/>
                  </a:lnTo>
                  <a:lnTo>
                    <a:pt x="311" y="553"/>
                  </a:lnTo>
                  <a:lnTo>
                    <a:pt x="313" y="552"/>
                  </a:lnTo>
                  <a:lnTo>
                    <a:pt x="313" y="550"/>
                  </a:lnTo>
                  <a:lnTo>
                    <a:pt x="313" y="548"/>
                  </a:lnTo>
                  <a:lnTo>
                    <a:pt x="314" y="547"/>
                  </a:lnTo>
                  <a:lnTo>
                    <a:pt x="316" y="547"/>
                  </a:lnTo>
                  <a:lnTo>
                    <a:pt x="316" y="547"/>
                  </a:lnTo>
                  <a:lnTo>
                    <a:pt x="318" y="547"/>
                  </a:lnTo>
                  <a:lnTo>
                    <a:pt x="318" y="547"/>
                  </a:lnTo>
                  <a:lnTo>
                    <a:pt x="319" y="545"/>
                  </a:lnTo>
                  <a:lnTo>
                    <a:pt x="319" y="543"/>
                  </a:lnTo>
                  <a:lnTo>
                    <a:pt x="319" y="542"/>
                  </a:lnTo>
                  <a:lnTo>
                    <a:pt x="319" y="540"/>
                  </a:lnTo>
                  <a:lnTo>
                    <a:pt x="318" y="538"/>
                  </a:lnTo>
                  <a:lnTo>
                    <a:pt x="316" y="538"/>
                  </a:lnTo>
                  <a:lnTo>
                    <a:pt x="313" y="538"/>
                  </a:lnTo>
                  <a:lnTo>
                    <a:pt x="311" y="538"/>
                  </a:lnTo>
                  <a:lnTo>
                    <a:pt x="309" y="538"/>
                  </a:lnTo>
                  <a:lnTo>
                    <a:pt x="309" y="538"/>
                  </a:lnTo>
                  <a:lnTo>
                    <a:pt x="308" y="540"/>
                  </a:lnTo>
                  <a:lnTo>
                    <a:pt x="308" y="542"/>
                  </a:lnTo>
                  <a:lnTo>
                    <a:pt x="304" y="542"/>
                  </a:lnTo>
                  <a:lnTo>
                    <a:pt x="303" y="542"/>
                  </a:lnTo>
                  <a:lnTo>
                    <a:pt x="301" y="542"/>
                  </a:lnTo>
                  <a:lnTo>
                    <a:pt x="300" y="542"/>
                  </a:lnTo>
                  <a:lnTo>
                    <a:pt x="298" y="542"/>
                  </a:lnTo>
                  <a:lnTo>
                    <a:pt x="296" y="540"/>
                  </a:lnTo>
                  <a:lnTo>
                    <a:pt x="296" y="538"/>
                  </a:lnTo>
                  <a:lnTo>
                    <a:pt x="295" y="535"/>
                  </a:lnTo>
                  <a:lnTo>
                    <a:pt x="293" y="532"/>
                  </a:lnTo>
                  <a:lnTo>
                    <a:pt x="291" y="530"/>
                  </a:lnTo>
                  <a:lnTo>
                    <a:pt x="290" y="527"/>
                  </a:lnTo>
                  <a:lnTo>
                    <a:pt x="290" y="524"/>
                  </a:lnTo>
                  <a:lnTo>
                    <a:pt x="290" y="522"/>
                  </a:lnTo>
                  <a:lnTo>
                    <a:pt x="291" y="519"/>
                  </a:lnTo>
                  <a:lnTo>
                    <a:pt x="295" y="519"/>
                  </a:lnTo>
                  <a:lnTo>
                    <a:pt x="298" y="517"/>
                  </a:lnTo>
                  <a:lnTo>
                    <a:pt x="298" y="514"/>
                  </a:lnTo>
                  <a:lnTo>
                    <a:pt x="296" y="512"/>
                  </a:lnTo>
                  <a:lnTo>
                    <a:pt x="295" y="511"/>
                  </a:lnTo>
                  <a:lnTo>
                    <a:pt x="293" y="511"/>
                  </a:lnTo>
                  <a:lnTo>
                    <a:pt x="291" y="509"/>
                  </a:lnTo>
                  <a:lnTo>
                    <a:pt x="290" y="507"/>
                  </a:lnTo>
                  <a:lnTo>
                    <a:pt x="288" y="507"/>
                  </a:lnTo>
                  <a:lnTo>
                    <a:pt x="286" y="507"/>
                  </a:lnTo>
                  <a:lnTo>
                    <a:pt x="285" y="506"/>
                  </a:lnTo>
                  <a:lnTo>
                    <a:pt x="283" y="506"/>
                  </a:lnTo>
                  <a:lnTo>
                    <a:pt x="283" y="506"/>
                  </a:lnTo>
                  <a:lnTo>
                    <a:pt x="282" y="504"/>
                  </a:lnTo>
                  <a:lnTo>
                    <a:pt x="282" y="502"/>
                  </a:lnTo>
                  <a:lnTo>
                    <a:pt x="280" y="501"/>
                  </a:lnTo>
                  <a:lnTo>
                    <a:pt x="280" y="498"/>
                  </a:lnTo>
                  <a:lnTo>
                    <a:pt x="280" y="496"/>
                  </a:lnTo>
                  <a:lnTo>
                    <a:pt x="280" y="494"/>
                  </a:lnTo>
                  <a:lnTo>
                    <a:pt x="280" y="493"/>
                  </a:lnTo>
                  <a:lnTo>
                    <a:pt x="280" y="491"/>
                  </a:lnTo>
                  <a:lnTo>
                    <a:pt x="282" y="491"/>
                  </a:lnTo>
                  <a:lnTo>
                    <a:pt x="283" y="491"/>
                  </a:lnTo>
                  <a:lnTo>
                    <a:pt x="285" y="489"/>
                  </a:lnTo>
                  <a:lnTo>
                    <a:pt x="286" y="489"/>
                  </a:lnTo>
                  <a:lnTo>
                    <a:pt x="288" y="489"/>
                  </a:lnTo>
                  <a:lnTo>
                    <a:pt x="290" y="488"/>
                  </a:lnTo>
                  <a:lnTo>
                    <a:pt x="291" y="488"/>
                  </a:lnTo>
                  <a:lnTo>
                    <a:pt x="291" y="486"/>
                  </a:lnTo>
                  <a:lnTo>
                    <a:pt x="293" y="484"/>
                  </a:lnTo>
                  <a:lnTo>
                    <a:pt x="295" y="486"/>
                  </a:lnTo>
                  <a:lnTo>
                    <a:pt x="296" y="486"/>
                  </a:lnTo>
                  <a:lnTo>
                    <a:pt x="298" y="486"/>
                  </a:lnTo>
                  <a:lnTo>
                    <a:pt x="301" y="488"/>
                  </a:lnTo>
                  <a:lnTo>
                    <a:pt x="301" y="471"/>
                  </a:lnTo>
                  <a:lnTo>
                    <a:pt x="301" y="471"/>
                  </a:lnTo>
                  <a:lnTo>
                    <a:pt x="303" y="471"/>
                  </a:lnTo>
                  <a:lnTo>
                    <a:pt x="304" y="471"/>
                  </a:lnTo>
                  <a:lnTo>
                    <a:pt x="306" y="471"/>
                  </a:lnTo>
                  <a:lnTo>
                    <a:pt x="306" y="471"/>
                  </a:lnTo>
                  <a:lnTo>
                    <a:pt x="308" y="473"/>
                  </a:lnTo>
                  <a:lnTo>
                    <a:pt x="311" y="473"/>
                  </a:lnTo>
                  <a:lnTo>
                    <a:pt x="313" y="473"/>
                  </a:lnTo>
                  <a:lnTo>
                    <a:pt x="314" y="473"/>
                  </a:lnTo>
                  <a:lnTo>
                    <a:pt x="316" y="471"/>
                  </a:lnTo>
                  <a:lnTo>
                    <a:pt x="316" y="470"/>
                  </a:lnTo>
                  <a:lnTo>
                    <a:pt x="318" y="470"/>
                  </a:lnTo>
                  <a:lnTo>
                    <a:pt x="319" y="468"/>
                  </a:lnTo>
                  <a:lnTo>
                    <a:pt x="319" y="466"/>
                  </a:lnTo>
                  <a:lnTo>
                    <a:pt x="321" y="466"/>
                  </a:lnTo>
                  <a:lnTo>
                    <a:pt x="322" y="466"/>
                  </a:lnTo>
                  <a:lnTo>
                    <a:pt x="322" y="468"/>
                  </a:lnTo>
                  <a:lnTo>
                    <a:pt x="332" y="468"/>
                  </a:lnTo>
                  <a:lnTo>
                    <a:pt x="332" y="458"/>
                  </a:lnTo>
                  <a:lnTo>
                    <a:pt x="331" y="457"/>
                  </a:lnTo>
                  <a:lnTo>
                    <a:pt x="331" y="455"/>
                  </a:lnTo>
                  <a:lnTo>
                    <a:pt x="329" y="453"/>
                  </a:lnTo>
                  <a:lnTo>
                    <a:pt x="327" y="452"/>
                  </a:lnTo>
                  <a:lnTo>
                    <a:pt x="326" y="450"/>
                  </a:lnTo>
                  <a:lnTo>
                    <a:pt x="326" y="450"/>
                  </a:lnTo>
                  <a:lnTo>
                    <a:pt x="324" y="448"/>
                  </a:lnTo>
                  <a:lnTo>
                    <a:pt x="324" y="447"/>
                  </a:lnTo>
                  <a:lnTo>
                    <a:pt x="326" y="445"/>
                  </a:lnTo>
                  <a:lnTo>
                    <a:pt x="327" y="445"/>
                  </a:lnTo>
                  <a:lnTo>
                    <a:pt x="327" y="444"/>
                  </a:lnTo>
                  <a:lnTo>
                    <a:pt x="327" y="442"/>
                  </a:lnTo>
                  <a:lnTo>
                    <a:pt x="327" y="440"/>
                  </a:lnTo>
                  <a:lnTo>
                    <a:pt x="329" y="440"/>
                  </a:lnTo>
                  <a:lnTo>
                    <a:pt x="331" y="439"/>
                  </a:lnTo>
                  <a:lnTo>
                    <a:pt x="331" y="439"/>
                  </a:lnTo>
                  <a:lnTo>
                    <a:pt x="331" y="437"/>
                  </a:lnTo>
                  <a:lnTo>
                    <a:pt x="331" y="434"/>
                  </a:lnTo>
                  <a:lnTo>
                    <a:pt x="327" y="432"/>
                  </a:lnTo>
                  <a:lnTo>
                    <a:pt x="324" y="432"/>
                  </a:lnTo>
                  <a:lnTo>
                    <a:pt x="321" y="432"/>
                  </a:lnTo>
                  <a:lnTo>
                    <a:pt x="316" y="432"/>
                  </a:lnTo>
                  <a:lnTo>
                    <a:pt x="313" y="430"/>
                  </a:lnTo>
                  <a:lnTo>
                    <a:pt x="311" y="430"/>
                  </a:lnTo>
                  <a:lnTo>
                    <a:pt x="309" y="430"/>
                  </a:lnTo>
                  <a:lnTo>
                    <a:pt x="308" y="430"/>
                  </a:lnTo>
                  <a:lnTo>
                    <a:pt x="306" y="430"/>
                  </a:lnTo>
                  <a:lnTo>
                    <a:pt x="304" y="429"/>
                  </a:lnTo>
                  <a:lnTo>
                    <a:pt x="303" y="427"/>
                  </a:lnTo>
                  <a:lnTo>
                    <a:pt x="301" y="427"/>
                  </a:lnTo>
                  <a:lnTo>
                    <a:pt x="300" y="426"/>
                  </a:lnTo>
                  <a:lnTo>
                    <a:pt x="298" y="426"/>
                  </a:lnTo>
                  <a:lnTo>
                    <a:pt x="293" y="426"/>
                  </a:lnTo>
                  <a:lnTo>
                    <a:pt x="291" y="429"/>
                  </a:lnTo>
                  <a:lnTo>
                    <a:pt x="295" y="430"/>
                  </a:lnTo>
                  <a:lnTo>
                    <a:pt x="296" y="430"/>
                  </a:lnTo>
                  <a:lnTo>
                    <a:pt x="298" y="430"/>
                  </a:lnTo>
                  <a:lnTo>
                    <a:pt x="298" y="430"/>
                  </a:lnTo>
                  <a:lnTo>
                    <a:pt x="298" y="432"/>
                  </a:lnTo>
                  <a:lnTo>
                    <a:pt x="298" y="434"/>
                  </a:lnTo>
                  <a:lnTo>
                    <a:pt x="300" y="434"/>
                  </a:lnTo>
                  <a:lnTo>
                    <a:pt x="301" y="434"/>
                  </a:lnTo>
                  <a:lnTo>
                    <a:pt x="304" y="434"/>
                  </a:lnTo>
                  <a:lnTo>
                    <a:pt x="308" y="434"/>
                  </a:lnTo>
                  <a:lnTo>
                    <a:pt x="311" y="434"/>
                  </a:lnTo>
                  <a:lnTo>
                    <a:pt x="311" y="445"/>
                  </a:lnTo>
                  <a:lnTo>
                    <a:pt x="308" y="445"/>
                  </a:lnTo>
                  <a:lnTo>
                    <a:pt x="304" y="445"/>
                  </a:lnTo>
                  <a:lnTo>
                    <a:pt x="301" y="445"/>
                  </a:lnTo>
                  <a:lnTo>
                    <a:pt x="298" y="445"/>
                  </a:lnTo>
                  <a:lnTo>
                    <a:pt x="296" y="447"/>
                  </a:lnTo>
                  <a:lnTo>
                    <a:pt x="295" y="450"/>
                  </a:lnTo>
                  <a:lnTo>
                    <a:pt x="293" y="450"/>
                  </a:lnTo>
                  <a:lnTo>
                    <a:pt x="293" y="452"/>
                  </a:lnTo>
                  <a:lnTo>
                    <a:pt x="291" y="453"/>
                  </a:lnTo>
                  <a:lnTo>
                    <a:pt x="288" y="452"/>
                  </a:lnTo>
                  <a:lnTo>
                    <a:pt x="286" y="450"/>
                  </a:lnTo>
                  <a:lnTo>
                    <a:pt x="285" y="448"/>
                  </a:lnTo>
                  <a:lnTo>
                    <a:pt x="283" y="445"/>
                  </a:lnTo>
                  <a:lnTo>
                    <a:pt x="280" y="444"/>
                  </a:lnTo>
                  <a:lnTo>
                    <a:pt x="277" y="442"/>
                  </a:lnTo>
                  <a:lnTo>
                    <a:pt x="273" y="442"/>
                  </a:lnTo>
                  <a:lnTo>
                    <a:pt x="270" y="442"/>
                  </a:lnTo>
                  <a:lnTo>
                    <a:pt x="267" y="442"/>
                  </a:lnTo>
                  <a:lnTo>
                    <a:pt x="265" y="440"/>
                  </a:lnTo>
                  <a:lnTo>
                    <a:pt x="265" y="437"/>
                  </a:lnTo>
                  <a:lnTo>
                    <a:pt x="267" y="435"/>
                  </a:lnTo>
                  <a:lnTo>
                    <a:pt x="267" y="434"/>
                  </a:lnTo>
                  <a:lnTo>
                    <a:pt x="268" y="432"/>
                  </a:lnTo>
                  <a:lnTo>
                    <a:pt x="270" y="430"/>
                  </a:lnTo>
                  <a:lnTo>
                    <a:pt x="272" y="430"/>
                  </a:lnTo>
                  <a:lnTo>
                    <a:pt x="275" y="429"/>
                  </a:lnTo>
                  <a:lnTo>
                    <a:pt x="278" y="429"/>
                  </a:lnTo>
                  <a:lnTo>
                    <a:pt x="278" y="427"/>
                  </a:lnTo>
                  <a:lnTo>
                    <a:pt x="280" y="427"/>
                  </a:lnTo>
                  <a:lnTo>
                    <a:pt x="280" y="426"/>
                  </a:lnTo>
                  <a:lnTo>
                    <a:pt x="280" y="424"/>
                  </a:lnTo>
                  <a:lnTo>
                    <a:pt x="278" y="424"/>
                  </a:lnTo>
                  <a:lnTo>
                    <a:pt x="277" y="422"/>
                  </a:lnTo>
                  <a:lnTo>
                    <a:pt x="275" y="422"/>
                  </a:lnTo>
                  <a:lnTo>
                    <a:pt x="273" y="421"/>
                  </a:lnTo>
                  <a:lnTo>
                    <a:pt x="272" y="417"/>
                  </a:lnTo>
                  <a:lnTo>
                    <a:pt x="272" y="414"/>
                  </a:lnTo>
                  <a:lnTo>
                    <a:pt x="275" y="412"/>
                  </a:lnTo>
                  <a:lnTo>
                    <a:pt x="277" y="412"/>
                  </a:lnTo>
                  <a:lnTo>
                    <a:pt x="280" y="412"/>
                  </a:lnTo>
                  <a:lnTo>
                    <a:pt x="285" y="412"/>
                  </a:lnTo>
                  <a:lnTo>
                    <a:pt x="288" y="412"/>
                  </a:lnTo>
                  <a:lnTo>
                    <a:pt x="291" y="412"/>
                  </a:lnTo>
                  <a:lnTo>
                    <a:pt x="295" y="414"/>
                  </a:lnTo>
                  <a:lnTo>
                    <a:pt x="296" y="412"/>
                  </a:lnTo>
                  <a:lnTo>
                    <a:pt x="298" y="414"/>
                  </a:lnTo>
                  <a:lnTo>
                    <a:pt x="298" y="414"/>
                  </a:lnTo>
                  <a:lnTo>
                    <a:pt x="298" y="416"/>
                  </a:lnTo>
                  <a:lnTo>
                    <a:pt x="298" y="416"/>
                  </a:lnTo>
                  <a:lnTo>
                    <a:pt x="301" y="417"/>
                  </a:lnTo>
                  <a:lnTo>
                    <a:pt x="304" y="419"/>
                  </a:lnTo>
                  <a:lnTo>
                    <a:pt x="308" y="419"/>
                  </a:lnTo>
                  <a:lnTo>
                    <a:pt x="311" y="419"/>
                  </a:lnTo>
                  <a:lnTo>
                    <a:pt x="318" y="419"/>
                  </a:lnTo>
                  <a:lnTo>
                    <a:pt x="319" y="419"/>
                  </a:lnTo>
                  <a:lnTo>
                    <a:pt x="321" y="419"/>
                  </a:lnTo>
                  <a:lnTo>
                    <a:pt x="327" y="419"/>
                  </a:lnTo>
                  <a:lnTo>
                    <a:pt x="327" y="416"/>
                  </a:lnTo>
                  <a:lnTo>
                    <a:pt x="327" y="414"/>
                  </a:lnTo>
                  <a:lnTo>
                    <a:pt x="327" y="414"/>
                  </a:lnTo>
                  <a:lnTo>
                    <a:pt x="326" y="412"/>
                  </a:lnTo>
                  <a:lnTo>
                    <a:pt x="324" y="411"/>
                  </a:lnTo>
                  <a:lnTo>
                    <a:pt x="322" y="409"/>
                  </a:lnTo>
                  <a:lnTo>
                    <a:pt x="321" y="408"/>
                  </a:lnTo>
                  <a:lnTo>
                    <a:pt x="318" y="406"/>
                  </a:lnTo>
                  <a:lnTo>
                    <a:pt x="318" y="406"/>
                  </a:lnTo>
                  <a:lnTo>
                    <a:pt x="316" y="404"/>
                  </a:lnTo>
                  <a:lnTo>
                    <a:pt x="314" y="404"/>
                  </a:lnTo>
                  <a:lnTo>
                    <a:pt x="313" y="404"/>
                  </a:lnTo>
                  <a:lnTo>
                    <a:pt x="311" y="404"/>
                  </a:lnTo>
                  <a:lnTo>
                    <a:pt x="309" y="404"/>
                  </a:lnTo>
                  <a:lnTo>
                    <a:pt x="308" y="404"/>
                  </a:lnTo>
                  <a:lnTo>
                    <a:pt x="306" y="403"/>
                  </a:lnTo>
                  <a:lnTo>
                    <a:pt x="306" y="403"/>
                  </a:lnTo>
                  <a:lnTo>
                    <a:pt x="304" y="401"/>
                  </a:lnTo>
                  <a:lnTo>
                    <a:pt x="303" y="399"/>
                  </a:lnTo>
                  <a:lnTo>
                    <a:pt x="301" y="398"/>
                  </a:lnTo>
                  <a:lnTo>
                    <a:pt x="300" y="396"/>
                  </a:lnTo>
                  <a:lnTo>
                    <a:pt x="300" y="394"/>
                  </a:lnTo>
                  <a:lnTo>
                    <a:pt x="300" y="393"/>
                  </a:lnTo>
                  <a:lnTo>
                    <a:pt x="300" y="391"/>
                  </a:lnTo>
                  <a:lnTo>
                    <a:pt x="300" y="388"/>
                  </a:lnTo>
                  <a:lnTo>
                    <a:pt x="298" y="388"/>
                  </a:lnTo>
                  <a:lnTo>
                    <a:pt x="296" y="390"/>
                  </a:lnTo>
                  <a:lnTo>
                    <a:pt x="295" y="388"/>
                  </a:lnTo>
                  <a:lnTo>
                    <a:pt x="293" y="388"/>
                  </a:lnTo>
                  <a:lnTo>
                    <a:pt x="290" y="388"/>
                  </a:lnTo>
                  <a:lnTo>
                    <a:pt x="286" y="388"/>
                  </a:lnTo>
                  <a:lnTo>
                    <a:pt x="286" y="390"/>
                  </a:lnTo>
                  <a:lnTo>
                    <a:pt x="285" y="391"/>
                  </a:lnTo>
                  <a:lnTo>
                    <a:pt x="285" y="393"/>
                  </a:lnTo>
                  <a:lnTo>
                    <a:pt x="285" y="394"/>
                  </a:lnTo>
                  <a:lnTo>
                    <a:pt x="270" y="394"/>
                  </a:lnTo>
                  <a:lnTo>
                    <a:pt x="268" y="394"/>
                  </a:lnTo>
                  <a:lnTo>
                    <a:pt x="267" y="394"/>
                  </a:lnTo>
                  <a:lnTo>
                    <a:pt x="265" y="394"/>
                  </a:lnTo>
                  <a:lnTo>
                    <a:pt x="264" y="393"/>
                  </a:lnTo>
                  <a:lnTo>
                    <a:pt x="260" y="393"/>
                  </a:lnTo>
                  <a:lnTo>
                    <a:pt x="257" y="393"/>
                  </a:lnTo>
                  <a:lnTo>
                    <a:pt x="254" y="393"/>
                  </a:lnTo>
                  <a:lnTo>
                    <a:pt x="252" y="391"/>
                  </a:lnTo>
                  <a:lnTo>
                    <a:pt x="252" y="390"/>
                  </a:lnTo>
                  <a:lnTo>
                    <a:pt x="252" y="388"/>
                  </a:lnTo>
                  <a:lnTo>
                    <a:pt x="252" y="381"/>
                  </a:lnTo>
                  <a:lnTo>
                    <a:pt x="257" y="381"/>
                  </a:lnTo>
                  <a:lnTo>
                    <a:pt x="259" y="380"/>
                  </a:lnTo>
                  <a:lnTo>
                    <a:pt x="259" y="376"/>
                  </a:lnTo>
                  <a:lnTo>
                    <a:pt x="257" y="375"/>
                  </a:lnTo>
                  <a:lnTo>
                    <a:pt x="257" y="372"/>
                  </a:lnTo>
                  <a:lnTo>
                    <a:pt x="257" y="370"/>
                  </a:lnTo>
                  <a:lnTo>
                    <a:pt x="257" y="370"/>
                  </a:lnTo>
                  <a:lnTo>
                    <a:pt x="259" y="368"/>
                  </a:lnTo>
                  <a:lnTo>
                    <a:pt x="260" y="368"/>
                  </a:lnTo>
                  <a:lnTo>
                    <a:pt x="262" y="368"/>
                  </a:lnTo>
                  <a:lnTo>
                    <a:pt x="264" y="368"/>
                  </a:lnTo>
                  <a:lnTo>
                    <a:pt x="264" y="362"/>
                  </a:lnTo>
                  <a:lnTo>
                    <a:pt x="257" y="362"/>
                  </a:lnTo>
                  <a:lnTo>
                    <a:pt x="257" y="360"/>
                  </a:lnTo>
                  <a:lnTo>
                    <a:pt x="257" y="358"/>
                  </a:lnTo>
                  <a:lnTo>
                    <a:pt x="257" y="357"/>
                  </a:lnTo>
                  <a:lnTo>
                    <a:pt x="257" y="355"/>
                  </a:lnTo>
                  <a:lnTo>
                    <a:pt x="259" y="355"/>
                  </a:lnTo>
                  <a:lnTo>
                    <a:pt x="259" y="354"/>
                  </a:lnTo>
                  <a:lnTo>
                    <a:pt x="259" y="345"/>
                  </a:lnTo>
                  <a:lnTo>
                    <a:pt x="259" y="344"/>
                  </a:lnTo>
                  <a:lnTo>
                    <a:pt x="257" y="342"/>
                  </a:lnTo>
                  <a:lnTo>
                    <a:pt x="257" y="340"/>
                  </a:lnTo>
                  <a:lnTo>
                    <a:pt x="255" y="339"/>
                  </a:lnTo>
                  <a:lnTo>
                    <a:pt x="255" y="339"/>
                  </a:lnTo>
                  <a:lnTo>
                    <a:pt x="255" y="337"/>
                  </a:lnTo>
                  <a:lnTo>
                    <a:pt x="257" y="336"/>
                  </a:lnTo>
                  <a:lnTo>
                    <a:pt x="257" y="334"/>
                  </a:lnTo>
                  <a:lnTo>
                    <a:pt x="257" y="334"/>
                  </a:lnTo>
                  <a:lnTo>
                    <a:pt x="257" y="332"/>
                  </a:lnTo>
                  <a:lnTo>
                    <a:pt x="257" y="331"/>
                  </a:lnTo>
                  <a:lnTo>
                    <a:pt x="255" y="331"/>
                  </a:lnTo>
                  <a:lnTo>
                    <a:pt x="254" y="329"/>
                  </a:lnTo>
                  <a:lnTo>
                    <a:pt x="254" y="329"/>
                  </a:lnTo>
                  <a:lnTo>
                    <a:pt x="252" y="327"/>
                  </a:lnTo>
                  <a:lnTo>
                    <a:pt x="252" y="327"/>
                  </a:lnTo>
                  <a:lnTo>
                    <a:pt x="250" y="327"/>
                  </a:lnTo>
                  <a:lnTo>
                    <a:pt x="249" y="324"/>
                  </a:lnTo>
                  <a:lnTo>
                    <a:pt x="247" y="322"/>
                  </a:lnTo>
                  <a:lnTo>
                    <a:pt x="247" y="321"/>
                  </a:lnTo>
                  <a:lnTo>
                    <a:pt x="246" y="318"/>
                  </a:lnTo>
                  <a:lnTo>
                    <a:pt x="246" y="316"/>
                  </a:lnTo>
                  <a:lnTo>
                    <a:pt x="244" y="314"/>
                  </a:lnTo>
                  <a:lnTo>
                    <a:pt x="244" y="313"/>
                  </a:lnTo>
                  <a:lnTo>
                    <a:pt x="242" y="313"/>
                  </a:lnTo>
                  <a:lnTo>
                    <a:pt x="242" y="311"/>
                  </a:lnTo>
                  <a:lnTo>
                    <a:pt x="241" y="309"/>
                  </a:lnTo>
                  <a:lnTo>
                    <a:pt x="241" y="309"/>
                  </a:lnTo>
                  <a:lnTo>
                    <a:pt x="239" y="308"/>
                  </a:lnTo>
                  <a:lnTo>
                    <a:pt x="239" y="308"/>
                  </a:lnTo>
                  <a:lnTo>
                    <a:pt x="237" y="306"/>
                  </a:lnTo>
                  <a:lnTo>
                    <a:pt x="236" y="303"/>
                  </a:lnTo>
                  <a:lnTo>
                    <a:pt x="236" y="303"/>
                  </a:lnTo>
                  <a:lnTo>
                    <a:pt x="234" y="303"/>
                  </a:lnTo>
                  <a:lnTo>
                    <a:pt x="234" y="303"/>
                  </a:lnTo>
                  <a:lnTo>
                    <a:pt x="234" y="301"/>
                  </a:lnTo>
                  <a:lnTo>
                    <a:pt x="234" y="300"/>
                  </a:lnTo>
                  <a:lnTo>
                    <a:pt x="232" y="298"/>
                  </a:lnTo>
                  <a:lnTo>
                    <a:pt x="232" y="296"/>
                  </a:lnTo>
                  <a:lnTo>
                    <a:pt x="231" y="296"/>
                  </a:lnTo>
                  <a:lnTo>
                    <a:pt x="229" y="295"/>
                  </a:lnTo>
                  <a:lnTo>
                    <a:pt x="228" y="295"/>
                  </a:lnTo>
                  <a:lnTo>
                    <a:pt x="228" y="295"/>
                  </a:lnTo>
                  <a:lnTo>
                    <a:pt x="226" y="293"/>
                  </a:lnTo>
                  <a:lnTo>
                    <a:pt x="224" y="293"/>
                  </a:lnTo>
                  <a:lnTo>
                    <a:pt x="224" y="293"/>
                  </a:lnTo>
                  <a:lnTo>
                    <a:pt x="223" y="293"/>
                  </a:lnTo>
                  <a:lnTo>
                    <a:pt x="221" y="293"/>
                  </a:lnTo>
                  <a:lnTo>
                    <a:pt x="221" y="291"/>
                  </a:lnTo>
                  <a:lnTo>
                    <a:pt x="219" y="290"/>
                  </a:lnTo>
                  <a:lnTo>
                    <a:pt x="218" y="288"/>
                  </a:lnTo>
                  <a:lnTo>
                    <a:pt x="218" y="286"/>
                  </a:lnTo>
                  <a:lnTo>
                    <a:pt x="218" y="275"/>
                  </a:lnTo>
                  <a:lnTo>
                    <a:pt x="216" y="273"/>
                  </a:lnTo>
                  <a:lnTo>
                    <a:pt x="214" y="273"/>
                  </a:lnTo>
                  <a:lnTo>
                    <a:pt x="214" y="272"/>
                  </a:lnTo>
                  <a:lnTo>
                    <a:pt x="213" y="272"/>
                  </a:lnTo>
                  <a:lnTo>
                    <a:pt x="209" y="272"/>
                  </a:lnTo>
                  <a:lnTo>
                    <a:pt x="208" y="272"/>
                  </a:lnTo>
                  <a:lnTo>
                    <a:pt x="206" y="270"/>
                  </a:lnTo>
                  <a:lnTo>
                    <a:pt x="205" y="270"/>
                  </a:lnTo>
                  <a:lnTo>
                    <a:pt x="205" y="270"/>
                  </a:lnTo>
                  <a:lnTo>
                    <a:pt x="203" y="268"/>
                  </a:lnTo>
                  <a:lnTo>
                    <a:pt x="201" y="267"/>
                  </a:lnTo>
                  <a:lnTo>
                    <a:pt x="200" y="265"/>
                  </a:lnTo>
                  <a:lnTo>
                    <a:pt x="200" y="265"/>
                  </a:lnTo>
                  <a:lnTo>
                    <a:pt x="196" y="265"/>
                  </a:lnTo>
                  <a:lnTo>
                    <a:pt x="193" y="265"/>
                  </a:lnTo>
                  <a:lnTo>
                    <a:pt x="191" y="264"/>
                  </a:lnTo>
                  <a:lnTo>
                    <a:pt x="191" y="264"/>
                  </a:lnTo>
                  <a:lnTo>
                    <a:pt x="190" y="264"/>
                  </a:lnTo>
                  <a:lnTo>
                    <a:pt x="188" y="262"/>
                  </a:lnTo>
                  <a:lnTo>
                    <a:pt x="185" y="260"/>
                  </a:lnTo>
                  <a:lnTo>
                    <a:pt x="183" y="260"/>
                  </a:lnTo>
                  <a:lnTo>
                    <a:pt x="183" y="260"/>
                  </a:lnTo>
                  <a:lnTo>
                    <a:pt x="182" y="260"/>
                  </a:lnTo>
                  <a:lnTo>
                    <a:pt x="172" y="260"/>
                  </a:lnTo>
                  <a:lnTo>
                    <a:pt x="170" y="259"/>
                  </a:lnTo>
                  <a:lnTo>
                    <a:pt x="170" y="259"/>
                  </a:lnTo>
                  <a:lnTo>
                    <a:pt x="167" y="259"/>
                  </a:lnTo>
                  <a:lnTo>
                    <a:pt x="167" y="257"/>
                  </a:lnTo>
                  <a:lnTo>
                    <a:pt x="165" y="257"/>
                  </a:lnTo>
                  <a:lnTo>
                    <a:pt x="164" y="255"/>
                  </a:lnTo>
                  <a:lnTo>
                    <a:pt x="160" y="254"/>
                  </a:lnTo>
                  <a:lnTo>
                    <a:pt x="160" y="254"/>
                  </a:lnTo>
                  <a:lnTo>
                    <a:pt x="159" y="254"/>
                  </a:lnTo>
                  <a:lnTo>
                    <a:pt x="157" y="254"/>
                  </a:lnTo>
                  <a:lnTo>
                    <a:pt x="155" y="254"/>
                  </a:lnTo>
                  <a:lnTo>
                    <a:pt x="152" y="254"/>
                  </a:lnTo>
                  <a:lnTo>
                    <a:pt x="147" y="254"/>
                  </a:lnTo>
                  <a:lnTo>
                    <a:pt x="147" y="254"/>
                  </a:lnTo>
                  <a:lnTo>
                    <a:pt x="146" y="252"/>
                  </a:lnTo>
                  <a:lnTo>
                    <a:pt x="146" y="250"/>
                  </a:lnTo>
                  <a:lnTo>
                    <a:pt x="144" y="250"/>
                  </a:lnTo>
                  <a:lnTo>
                    <a:pt x="141" y="249"/>
                  </a:lnTo>
                  <a:lnTo>
                    <a:pt x="139" y="249"/>
                  </a:lnTo>
                  <a:lnTo>
                    <a:pt x="137" y="249"/>
                  </a:lnTo>
                  <a:lnTo>
                    <a:pt x="137" y="250"/>
                  </a:lnTo>
                  <a:lnTo>
                    <a:pt x="136" y="250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3" y="254"/>
                  </a:lnTo>
                  <a:lnTo>
                    <a:pt x="131" y="254"/>
                  </a:lnTo>
                  <a:lnTo>
                    <a:pt x="129" y="254"/>
                  </a:lnTo>
                  <a:lnTo>
                    <a:pt x="128" y="254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4" y="257"/>
                  </a:lnTo>
                  <a:lnTo>
                    <a:pt x="123" y="257"/>
                  </a:lnTo>
                  <a:lnTo>
                    <a:pt x="121" y="257"/>
                  </a:lnTo>
                  <a:lnTo>
                    <a:pt x="119" y="257"/>
                  </a:lnTo>
                  <a:lnTo>
                    <a:pt x="116" y="257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3" y="254"/>
                  </a:lnTo>
                  <a:lnTo>
                    <a:pt x="106" y="254"/>
                  </a:lnTo>
                  <a:lnTo>
                    <a:pt x="106" y="257"/>
                  </a:lnTo>
                  <a:lnTo>
                    <a:pt x="106" y="257"/>
                  </a:lnTo>
                  <a:lnTo>
                    <a:pt x="105" y="259"/>
                  </a:lnTo>
                  <a:lnTo>
                    <a:pt x="105" y="257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100" y="255"/>
                  </a:lnTo>
                  <a:lnTo>
                    <a:pt x="98" y="255"/>
                  </a:lnTo>
                  <a:lnTo>
                    <a:pt x="97" y="254"/>
                  </a:lnTo>
                  <a:lnTo>
                    <a:pt x="93" y="254"/>
                  </a:lnTo>
                  <a:lnTo>
                    <a:pt x="92" y="254"/>
                  </a:lnTo>
                  <a:lnTo>
                    <a:pt x="88" y="254"/>
                  </a:lnTo>
                  <a:lnTo>
                    <a:pt x="87" y="254"/>
                  </a:lnTo>
                  <a:lnTo>
                    <a:pt x="87" y="254"/>
                  </a:lnTo>
                  <a:lnTo>
                    <a:pt x="85" y="254"/>
                  </a:lnTo>
                  <a:lnTo>
                    <a:pt x="85" y="255"/>
                  </a:lnTo>
                  <a:lnTo>
                    <a:pt x="85" y="257"/>
                  </a:lnTo>
                  <a:lnTo>
                    <a:pt x="85" y="259"/>
                  </a:lnTo>
                  <a:lnTo>
                    <a:pt x="87" y="259"/>
                  </a:lnTo>
                  <a:lnTo>
                    <a:pt x="88" y="260"/>
                  </a:lnTo>
                  <a:lnTo>
                    <a:pt x="88" y="262"/>
                  </a:lnTo>
                  <a:lnTo>
                    <a:pt x="88" y="264"/>
                  </a:lnTo>
                  <a:lnTo>
                    <a:pt x="87" y="264"/>
                  </a:lnTo>
                  <a:lnTo>
                    <a:pt x="83" y="264"/>
                  </a:lnTo>
                  <a:lnTo>
                    <a:pt x="82" y="264"/>
                  </a:lnTo>
                  <a:lnTo>
                    <a:pt x="80" y="264"/>
                  </a:lnTo>
                  <a:lnTo>
                    <a:pt x="77" y="262"/>
                  </a:lnTo>
                  <a:lnTo>
                    <a:pt x="77" y="260"/>
                  </a:lnTo>
                  <a:lnTo>
                    <a:pt x="75" y="260"/>
                  </a:lnTo>
                  <a:lnTo>
                    <a:pt x="74" y="260"/>
                  </a:lnTo>
                  <a:lnTo>
                    <a:pt x="72" y="259"/>
                  </a:lnTo>
                  <a:lnTo>
                    <a:pt x="69" y="259"/>
                  </a:lnTo>
                  <a:lnTo>
                    <a:pt x="67" y="257"/>
                  </a:lnTo>
                  <a:lnTo>
                    <a:pt x="65" y="257"/>
                  </a:lnTo>
                  <a:lnTo>
                    <a:pt x="64" y="255"/>
                  </a:lnTo>
                  <a:lnTo>
                    <a:pt x="64" y="255"/>
                  </a:lnTo>
                  <a:lnTo>
                    <a:pt x="62" y="255"/>
                  </a:lnTo>
                  <a:lnTo>
                    <a:pt x="62" y="254"/>
                  </a:lnTo>
                  <a:lnTo>
                    <a:pt x="62" y="254"/>
                  </a:lnTo>
                  <a:lnTo>
                    <a:pt x="61" y="252"/>
                  </a:lnTo>
                  <a:lnTo>
                    <a:pt x="61" y="250"/>
                  </a:lnTo>
                  <a:lnTo>
                    <a:pt x="59" y="250"/>
                  </a:lnTo>
                  <a:lnTo>
                    <a:pt x="56" y="249"/>
                  </a:lnTo>
                  <a:lnTo>
                    <a:pt x="54" y="249"/>
                  </a:lnTo>
                  <a:lnTo>
                    <a:pt x="54" y="247"/>
                  </a:lnTo>
                  <a:lnTo>
                    <a:pt x="54" y="247"/>
                  </a:lnTo>
                  <a:lnTo>
                    <a:pt x="54" y="246"/>
                  </a:lnTo>
                  <a:lnTo>
                    <a:pt x="54" y="244"/>
                  </a:lnTo>
                  <a:lnTo>
                    <a:pt x="56" y="244"/>
                  </a:lnTo>
                  <a:lnTo>
                    <a:pt x="57" y="244"/>
                  </a:lnTo>
                  <a:lnTo>
                    <a:pt x="61" y="244"/>
                  </a:lnTo>
                  <a:lnTo>
                    <a:pt x="59" y="242"/>
                  </a:lnTo>
                  <a:lnTo>
                    <a:pt x="56" y="242"/>
                  </a:lnTo>
                  <a:lnTo>
                    <a:pt x="54" y="241"/>
                  </a:lnTo>
                  <a:lnTo>
                    <a:pt x="51" y="239"/>
                  </a:lnTo>
                  <a:lnTo>
                    <a:pt x="47" y="239"/>
                  </a:lnTo>
                  <a:lnTo>
                    <a:pt x="46" y="237"/>
                  </a:lnTo>
                  <a:lnTo>
                    <a:pt x="44" y="237"/>
                  </a:lnTo>
                  <a:lnTo>
                    <a:pt x="41" y="236"/>
                  </a:lnTo>
                  <a:lnTo>
                    <a:pt x="39" y="236"/>
                  </a:lnTo>
                  <a:lnTo>
                    <a:pt x="36" y="236"/>
                  </a:lnTo>
                  <a:lnTo>
                    <a:pt x="36" y="236"/>
                  </a:lnTo>
                  <a:lnTo>
                    <a:pt x="34" y="234"/>
                  </a:lnTo>
                  <a:lnTo>
                    <a:pt x="33" y="232"/>
                  </a:lnTo>
                  <a:lnTo>
                    <a:pt x="31" y="232"/>
                  </a:lnTo>
                  <a:lnTo>
                    <a:pt x="29" y="231"/>
                  </a:lnTo>
                  <a:lnTo>
                    <a:pt x="28" y="229"/>
                  </a:lnTo>
                  <a:lnTo>
                    <a:pt x="29" y="228"/>
                  </a:lnTo>
                  <a:lnTo>
                    <a:pt x="29" y="226"/>
                  </a:lnTo>
                  <a:lnTo>
                    <a:pt x="31" y="226"/>
                  </a:lnTo>
                  <a:lnTo>
                    <a:pt x="31" y="226"/>
                  </a:lnTo>
                  <a:lnTo>
                    <a:pt x="41" y="226"/>
                  </a:lnTo>
                  <a:lnTo>
                    <a:pt x="41" y="224"/>
                  </a:lnTo>
                  <a:lnTo>
                    <a:pt x="41" y="221"/>
                  </a:lnTo>
                  <a:lnTo>
                    <a:pt x="43" y="221"/>
                  </a:lnTo>
                  <a:lnTo>
                    <a:pt x="46" y="221"/>
                  </a:lnTo>
                  <a:lnTo>
                    <a:pt x="47" y="221"/>
                  </a:lnTo>
                  <a:lnTo>
                    <a:pt x="47" y="221"/>
                  </a:lnTo>
                  <a:lnTo>
                    <a:pt x="51" y="223"/>
                  </a:lnTo>
                  <a:lnTo>
                    <a:pt x="52" y="223"/>
                  </a:lnTo>
                  <a:lnTo>
                    <a:pt x="54" y="223"/>
                  </a:lnTo>
                  <a:lnTo>
                    <a:pt x="56" y="223"/>
                  </a:lnTo>
                  <a:lnTo>
                    <a:pt x="56" y="223"/>
                  </a:lnTo>
                  <a:lnTo>
                    <a:pt x="59" y="223"/>
                  </a:lnTo>
                  <a:lnTo>
                    <a:pt x="61" y="223"/>
                  </a:lnTo>
                  <a:lnTo>
                    <a:pt x="64" y="223"/>
                  </a:lnTo>
                  <a:lnTo>
                    <a:pt x="64" y="223"/>
                  </a:lnTo>
                  <a:lnTo>
                    <a:pt x="65" y="221"/>
                  </a:lnTo>
                  <a:lnTo>
                    <a:pt x="67" y="221"/>
                  </a:lnTo>
                  <a:lnTo>
                    <a:pt x="70" y="221"/>
                  </a:lnTo>
                  <a:lnTo>
                    <a:pt x="74" y="221"/>
                  </a:lnTo>
                  <a:lnTo>
                    <a:pt x="75" y="221"/>
                  </a:lnTo>
                  <a:lnTo>
                    <a:pt x="75" y="223"/>
                  </a:lnTo>
                  <a:lnTo>
                    <a:pt x="77" y="223"/>
                  </a:lnTo>
                  <a:lnTo>
                    <a:pt x="79" y="223"/>
                  </a:lnTo>
                  <a:lnTo>
                    <a:pt x="80" y="223"/>
                  </a:lnTo>
                  <a:lnTo>
                    <a:pt x="80" y="223"/>
                  </a:lnTo>
                  <a:lnTo>
                    <a:pt x="83" y="223"/>
                  </a:lnTo>
                  <a:lnTo>
                    <a:pt x="85" y="223"/>
                  </a:lnTo>
                  <a:lnTo>
                    <a:pt x="85" y="221"/>
                  </a:lnTo>
                  <a:lnTo>
                    <a:pt x="88" y="219"/>
                  </a:lnTo>
                  <a:lnTo>
                    <a:pt x="90" y="219"/>
                  </a:lnTo>
                  <a:lnTo>
                    <a:pt x="92" y="219"/>
                  </a:lnTo>
                  <a:lnTo>
                    <a:pt x="92" y="218"/>
                  </a:lnTo>
                  <a:lnTo>
                    <a:pt x="93" y="216"/>
                  </a:lnTo>
                  <a:lnTo>
                    <a:pt x="93" y="214"/>
                  </a:lnTo>
                  <a:lnTo>
                    <a:pt x="93" y="208"/>
                  </a:lnTo>
                  <a:lnTo>
                    <a:pt x="93" y="209"/>
                  </a:lnTo>
                  <a:lnTo>
                    <a:pt x="92" y="208"/>
                  </a:lnTo>
                  <a:lnTo>
                    <a:pt x="90" y="208"/>
                  </a:lnTo>
                  <a:lnTo>
                    <a:pt x="88" y="208"/>
                  </a:lnTo>
                  <a:lnTo>
                    <a:pt x="87" y="208"/>
                  </a:lnTo>
                  <a:lnTo>
                    <a:pt x="83" y="209"/>
                  </a:lnTo>
                  <a:lnTo>
                    <a:pt x="82" y="209"/>
                  </a:lnTo>
                  <a:lnTo>
                    <a:pt x="80" y="209"/>
                  </a:lnTo>
                  <a:lnTo>
                    <a:pt x="72" y="209"/>
                  </a:lnTo>
                  <a:lnTo>
                    <a:pt x="70" y="209"/>
                  </a:lnTo>
                  <a:lnTo>
                    <a:pt x="70" y="211"/>
                  </a:lnTo>
                  <a:lnTo>
                    <a:pt x="69" y="211"/>
                  </a:lnTo>
                  <a:lnTo>
                    <a:pt x="65" y="213"/>
                  </a:lnTo>
                  <a:lnTo>
                    <a:pt x="64" y="213"/>
                  </a:lnTo>
                  <a:lnTo>
                    <a:pt x="59" y="213"/>
                  </a:lnTo>
                  <a:lnTo>
                    <a:pt x="57" y="213"/>
                  </a:lnTo>
                  <a:lnTo>
                    <a:pt x="57" y="213"/>
                  </a:lnTo>
                  <a:lnTo>
                    <a:pt x="56" y="213"/>
                  </a:lnTo>
                  <a:lnTo>
                    <a:pt x="54" y="213"/>
                  </a:lnTo>
                  <a:lnTo>
                    <a:pt x="51" y="211"/>
                  </a:lnTo>
                  <a:lnTo>
                    <a:pt x="51" y="211"/>
                  </a:lnTo>
                  <a:lnTo>
                    <a:pt x="49" y="209"/>
                  </a:lnTo>
                  <a:lnTo>
                    <a:pt x="49" y="209"/>
                  </a:lnTo>
                  <a:lnTo>
                    <a:pt x="47" y="209"/>
                  </a:lnTo>
                  <a:lnTo>
                    <a:pt x="46" y="209"/>
                  </a:lnTo>
                  <a:lnTo>
                    <a:pt x="39" y="206"/>
                  </a:lnTo>
                  <a:lnTo>
                    <a:pt x="25" y="206"/>
                  </a:lnTo>
                  <a:lnTo>
                    <a:pt x="23" y="205"/>
                  </a:lnTo>
                  <a:lnTo>
                    <a:pt x="23" y="203"/>
                  </a:lnTo>
                  <a:lnTo>
                    <a:pt x="20" y="201"/>
                  </a:lnTo>
                  <a:lnTo>
                    <a:pt x="16" y="200"/>
                  </a:lnTo>
                  <a:lnTo>
                    <a:pt x="15" y="200"/>
                  </a:lnTo>
                  <a:lnTo>
                    <a:pt x="13" y="200"/>
                  </a:lnTo>
                  <a:lnTo>
                    <a:pt x="10" y="200"/>
                  </a:lnTo>
                  <a:lnTo>
                    <a:pt x="8" y="200"/>
                  </a:lnTo>
                  <a:lnTo>
                    <a:pt x="7" y="200"/>
                  </a:lnTo>
                  <a:lnTo>
                    <a:pt x="7" y="198"/>
                  </a:lnTo>
                  <a:lnTo>
                    <a:pt x="7" y="196"/>
                  </a:lnTo>
                  <a:lnTo>
                    <a:pt x="5" y="196"/>
                  </a:lnTo>
                  <a:lnTo>
                    <a:pt x="3" y="195"/>
                  </a:lnTo>
                  <a:lnTo>
                    <a:pt x="2" y="193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0" y="188"/>
                  </a:lnTo>
                  <a:lnTo>
                    <a:pt x="0" y="187"/>
                  </a:lnTo>
                  <a:lnTo>
                    <a:pt x="2" y="185"/>
                  </a:lnTo>
                  <a:lnTo>
                    <a:pt x="2" y="183"/>
                  </a:lnTo>
                  <a:lnTo>
                    <a:pt x="3" y="183"/>
                  </a:lnTo>
                  <a:lnTo>
                    <a:pt x="11" y="183"/>
                  </a:lnTo>
                  <a:lnTo>
                    <a:pt x="11" y="183"/>
                  </a:lnTo>
                  <a:lnTo>
                    <a:pt x="13" y="182"/>
                  </a:lnTo>
                  <a:lnTo>
                    <a:pt x="13" y="180"/>
                  </a:lnTo>
                  <a:lnTo>
                    <a:pt x="13" y="180"/>
                  </a:lnTo>
                  <a:lnTo>
                    <a:pt x="13" y="178"/>
                  </a:lnTo>
                  <a:lnTo>
                    <a:pt x="13" y="178"/>
                  </a:lnTo>
                  <a:lnTo>
                    <a:pt x="15" y="177"/>
                  </a:lnTo>
                  <a:lnTo>
                    <a:pt x="15" y="175"/>
                  </a:lnTo>
                  <a:lnTo>
                    <a:pt x="16" y="175"/>
                  </a:lnTo>
                  <a:lnTo>
                    <a:pt x="18" y="175"/>
                  </a:lnTo>
                  <a:lnTo>
                    <a:pt x="21" y="173"/>
                  </a:lnTo>
                  <a:lnTo>
                    <a:pt x="21" y="173"/>
                  </a:lnTo>
                  <a:lnTo>
                    <a:pt x="23" y="173"/>
                  </a:lnTo>
                  <a:lnTo>
                    <a:pt x="25" y="173"/>
                  </a:lnTo>
                  <a:lnTo>
                    <a:pt x="26" y="173"/>
                  </a:lnTo>
                  <a:lnTo>
                    <a:pt x="28" y="173"/>
                  </a:lnTo>
                  <a:lnTo>
                    <a:pt x="29" y="173"/>
                  </a:lnTo>
                  <a:lnTo>
                    <a:pt x="31" y="173"/>
                  </a:lnTo>
                  <a:lnTo>
                    <a:pt x="33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9" y="173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44" y="170"/>
                  </a:lnTo>
                  <a:lnTo>
                    <a:pt x="46" y="170"/>
                  </a:lnTo>
                  <a:lnTo>
                    <a:pt x="54" y="170"/>
                  </a:lnTo>
                  <a:lnTo>
                    <a:pt x="56" y="170"/>
                  </a:lnTo>
                  <a:lnTo>
                    <a:pt x="56" y="170"/>
                  </a:lnTo>
                  <a:lnTo>
                    <a:pt x="57" y="169"/>
                  </a:lnTo>
                  <a:lnTo>
                    <a:pt x="59" y="167"/>
                  </a:lnTo>
                  <a:lnTo>
                    <a:pt x="59" y="165"/>
                  </a:lnTo>
                  <a:lnTo>
                    <a:pt x="59" y="164"/>
                  </a:lnTo>
                  <a:lnTo>
                    <a:pt x="59" y="162"/>
                  </a:lnTo>
                  <a:lnTo>
                    <a:pt x="61" y="162"/>
                  </a:lnTo>
                  <a:lnTo>
                    <a:pt x="64" y="160"/>
                  </a:lnTo>
                  <a:lnTo>
                    <a:pt x="65" y="160"/>
                  </a:lnTo>
                  <a:lnTo>
                    <a:pt x="69" y="160"/>
                  </a:lnTo>
                  <a:lnTo>
                    <a:pt x="70" y="160"/>
                  </a:lnTo>
                  <a:lnTo>
                    <a:pt x="72" y="160"/>
                  </a:lnTo>
                  <a:lnTo>
                    <a:pt x="72" y="160"/>
                  </a:lnTo>
                  <a:lnTo>
                    <a:pt x="74" y="160"/>
                  </a:lnTo>
                  <a:lnTo>
                    <a:pt x="75" y="162"/>
                  </a:lnTo>
                  <a:lnTo>
                    <a:pt x="79" y="162"/>
                  </a:lnTo>
                  <a:lnTo>
                    <a:pt x="82" y="162"/>
                  </a:lnTo>
                  <a:lnTo>
                    <a:pt x="88" y="162"/>
                  </a:lnTo>
                  <a:lnTo>
                    <a:pt x="90" y="162"/>
                  </a:lnTo>
                  <a:lnTo>
                    <a:pt x="92" y="160"/>
                  </a:lnTo>
                  <a:lnTo>
                    <a:pt x="93" y="160"/>
                  </a:lnTo>
                  <a:lnTo>
                    <a:pt x="93" y="160"/>
                  </a:lnTo>
                  <a:lnTo>
                    <a:pt x="95" y="159"/>
                  </a:lnTo>
                  <a:lnTo>
                    <a:pt x="98" y="159"/>
                  </a:lnTo>
                  <a:lnTo>
                    <a:pt x="100" y="159"/>
                  </a:lnTo>
                  <a:lnTo>
                    <a:pt x="101" y="159"/>
                  </a:lnTo>
                  <a:lnTo>
                    <a:pt x="103" y="159"/>
                  </a:lnTo>
                  <a:lnTo>
                    <a:pt x="103" y="159"/>
                  </a:lnTo>
                  <a:lnTo>
                    <a:pt x="105" y="159"/>
                  </a:lnTo>
                  <a:lnTo>
                    <a:pt x="108" y="159"/>
                  </a:lnTo>
                  <a:lnTo>
                    <a:pt x="110" y="159"/>
                  </a:lnTo>
                  <a:lnTo>
                    <a:pt x="111" y="159"/>
                  </a:lnTo>
                  <a:lnTo>
                    <a:pt x="113" y="157"/>
                  </a:lnTo>
                  <a:lnTo>
                    <a:pt x="115" y="155"/>
                  </a:lnTo>
                  <a:lnTo>
                    <a:pt x="116" y="154"/>
                  </a:lnTo>
                  <a:lnTo>
                    <a:pt x="118" y="152"/>
                  </a:lnTo>
                  <a:lnTo>
                    <a:pt x="118" y="149"/>
                  </a:lnTo>
                  <a:lnTo>
                    <a:pt x="118" y="141"/>
                  </a:lnTo>
                  <a:lnTo>
                    <a:pt x="118" y="141"/>
                  </a:lnTo>
                  <a:lnTo>
                    <a:pt x="116" y="139"/>
                  </a:lnTo>
                  <a:lnTo>
                    <a:pt x="116" y="137"/>
                  </a:lnTo>
                  <a:lnTo>
                    <a:pt x="116" y="137"/>
                  </a:lnTo>
                  <a:lnTo>
                    <a:pt x="116" y="136"/>
                  </a:lnTo>
                  <a:lnTo>
                    <a:pt x="116" y="134"/>
                  </a:lnTo>
                  <a:lnTo>
                    <a:pt x="116" y="133"/>
                  </a:lnTo>
                  <a:lnTo>
                    <a:pt x="116" y="129"/>
                  </a:lnTo>
                  <a:lnTo>
                    <a:pt x="115" y="129"/>
                  </a:lnTo>
                  <a:lnTo>
                    <a:pt x="115" y="128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1" y="128"/>
                  </a:lnTo>
                  <a:lnTo>
                    <a:pt x="110" y="129"/>
                  </a:lnTo>
                  <a:lnTo>
                    <a:pt x="110" y="129"/>
                  </a:lnTo>
                  <a:lnTo>
                    <a:pt x="108" y="129"/>
                  </a:lnTo>
                  <a:lnTo>
                    <a:pt x="106" y="131"/>
                  </a:lnTo>
                  <a:lnTo>
                    <a:pt x="105" y="131"/>
                  </a:lnTo>
                  <a:lnTo>
                    <a:pt x="101" y="131"/>
                  </a:lnTo>
                  <a:lnTo>
                    <a:pt x="100" y="131"/>
                  </a:lnTo>
                  <a:lnTo>
                    <a:pt x="97" y="131"/>
                  </a:lnTo>
                  <a:lnTo>
                    <a:pt x="95" y="131"/>
                  </a:lnTo>
                  <a:lnTo>
                    <a:pt x="93" y="131"/>
                  </a:lnTo>
                  <a:lnTo>
                    <a:pt x="93" y="131"/>
                  </a:lnTo>
                  <a:lnTo>
                    <a:pt x="92" y="129"/>
                  </a:lnTo>
                  <a:lnTo>
                    <a:pt x="90" y="129"/>
                  </a:lnTo>
                  <a:lnTo>
                    <a:pt x="88" y="128"/>
                  </a:lnTo>
                  <a:lnTo>
                    <a:pt x="87" y="128"/>
                  </a:lnTo>
                  <a:lnTo>
                    <a:pt x="85" y="128"/>
                  </a:lnTo>
                  <a:lnTo>
                    <a:pt x="83" y="128"/>
                  </a:lnTo>
                  <a:lnTo>
                    <a:pt x="80" y="128"/>
                  </a:lnTo>
                  <a:lnTo>
                    <a:pt x="80" y="126"/>
                  </a:lnTo>
                  <a:lnTo>
                    <a:pt x="80" y="124"/>
                  </a:lnTo>
                  <a:lnTo>
                    <a:pt x="80" y="123"/>
                  </a:lnTo>
                  <a:lnTo>
                    <a:pt x="82" y="123"/>
                  </a:lnTo>
                  <a:lnTo>
                    <a:pt x="82" y="123"/>
                  </a:lnTo>
                  <a:lnTo>
                    <a:pt x="83" y="121"/>
                  </a:lnTo>
                  <a:lnTo>
                    <a:pt x="83" y="121"/>
                  </a:lnTo>
                  <a:lnTo>
                    <a:pt x="83" y="119"/>
                  </a:lnTo>
                  <a:lnTo>
                    <a:pt x="85" y="118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87" y="115"/>
                  </a:lnTo>
                  <a:lnTo>
                    <a:pt x="88" y="115"/>
                  </a:lnTo>
                  <a:lnTo>
                    <a:pt x="90" y="115"/>
                  </a:lnTo>
                  <a:lnTo>
                    <a:pt x="90" y="115"/>
                  </a:lnTo>
                  <a:lnTo>
                    <a:pt x="92" y="115"/>
                  </a:lnTo>
                  <a:lnTo>
                    <a:pt x="92" y="113"/>
                  </a:lnTo>
                  <a:lnTo>
                    <a:pt x="92" y="113"/>
                  </a:lnTo>
                  <a:lnTo>
                    <a:pt x="93" y="111"/>
                  </a:lnTo>
                  <a:lnTo>
                    <a:pt x="95" y="111"/>
                  </a:lnTo>
                  <a:lnTo>
                    <a:pt x="95" y="110"/>
                  </a:lnTo>
                  <a:lnTo>
                    <a:pt x="95" y="110"/>
                  </a:lnTo>
                  <a:lnTo>
                    <a:pt x="98" y="108"/>
                  </a:lnTo>
                  <a:lnTo>
                    <a:pt x="98" y="108"/>
                  </a:lnTo>
                  <a:lnTo>
                    <a:pt x="100" y="108"/>
                  </a:lnTo>
                  <a:lnTo>
                    <a:pt x="101" y="108"/>
                  </a:lnTo>
                  <a:lnTo>
                    <a:pt x="103" y="106"/>
                  </a:lnTo>
                  <a:lnTo>
                    <a:pt x="103" y="106"/>
                  </a:lnTo>
                  <a:lnTo>
                    <a:pt x="105" y="106"/>
                  </a:lnTo>
                  <a:lnTo>
                    <a:pt x="106" y="106"/>
                  </a:lnTo>
                  <a:lnTo>
                    <a:pt x="108" y="106"/>
                  </a:lnTo>
                  <a:lnTo>
                    <a:pt x="110" y="106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13" y="105"/>
                  </a:lnTo>
                  <a:lnTo>
                    <a:pt x="115" y="103"/>
                  </a:lnTo>
                  <a:lnTo>
                    <a:pt x="116" y="101"/>
                  </a:lnTo>
                  <a:lnTo>
                    <a:pt x="118" y="100"/>
                  </a:lnTo>
                  <a:lnTo>
                    <a:pt x="119" y="98"/>
                  </a:lnTo>
                  <a:lnTo>
                    <a:pt x="121" y="98"/>
                  </a:lnTo>
                  <a:lnTo>
                    <a:pt x="124" y="98"/>
                  </a:lnTo>
                  <a:lnTo>
                    <a:pt x="126" y="97"/>
                  </a:lnTo>
                  <a:lnTo>
                    <a:pt x="129" y="95"/>
                  </a:lnTo>
                  <a:lnTo>
                    <a:pt x="133" y="95"/>
                  </a:lnTo>
                  <a:lnTo>
                    <a:pt x="133" y="93"/>
                  </a:lnTo>
                  <a:lnTo>
                    <a:pt x="134" y="93"/>
                  </a:lnTo>
                  <a:lnTo>
                    <a:pt x="134" y="90"/>
                  </a:lnTo>
                  <a:lnTo>
                    <a:pt x="136" y="90"/>
                  </a:lnTo>
                  <a:lnTo>
                    <a:pt x="136" y="88"/>
                  </a:lnTo>
                  <a:lnTo>
                    <a:pt x="142" y="88"/>
                  </a:lnTo>
                  <a:lnTo>
                    <a:pt x="147" y="88"/>
                  </a:lnTo>
                  <a:lnTo>
                    <a:pt x="154" y="90"/>
                  </a:lnTo>
                  <a:lnTo>
                    <a:pt x="155" y="90"/>
                  </a:lnTo>
                  <a:lnTo>
                    <a:pt x="157" y="90"/>
                  </a:lnTo>
                  <a:lnTo>
                    <a:pt x="157" y="92"/>
                  </a:lnTo>
                  <a:lnTo>
                    <a:pt x="159" y="92"/>
                  </a:lnTo>
                  <a:lnTo>
                    <a:pt x="160" y="93"/>
                  </a:lnTo>
                  <a:lnTo>
                    <a:pt x="162" y="93"/>
                  </a:lnTo>
                  <a:lnTo>
                    <a:pt x="172" y="93"/>
                  </a:lnTo>
                  <a:lnTo>
                    <a:pt x="172" y="80"/>
                  </a:lnTo>
                  <a:lnTo>
                    <a:pt x="172" y="80"/>
                  </a:lnTo>
                  <a:lnTo>
                    <a:pt x="172" y="79"/>
                  </a:lnTo>
                  <a:lnTo>
                    <a:pt x="172" y="77"/>
                  </a:lnTo>
                  <a:lnTo>
                    <a:pt x="170" y="77"/>
                  </a:lnTo>
                  <a:lnTo>
                    <a:pt x="170" y="75"/>
                  </a:lnTo>
                  <a:lnTo>
                    <a:pt x="169" y="74"/>
                  </a:lnTo>
                  <a:lnTo>
                    <a:pt x="169" y="72"/>
                  </a:lnTo>
                  <a:lnTo>
                    <a:pt x="169" y="70"/>
                  </a:lnTo>
                  <a:lnTo>
                    <a:pt x="170" y="69"/>
                  </a:lnTo>
                  <a:lnTo>
                    <a:pt x="172" y="69"/>
                  </a:lnTo>
                  <a:lnTo>
                    <a:pt x="173" y="69"/>
                  </a:lnTo>
                  <a:lnTo>
                    <a:pt x="175" y="67"/>
                  </a:lnTo>
                  <a:lnTo>
                    <a:pt x="175" y="67"/>
                  </a:lnTo>
                  <a:lnTo>
                    <a:pt x="177" y="67"/>
                  </a:lnTo>
                  <a:lnTo>
                    <a:pt x="178" y="65"/>
                  </a:lnTo>
                  <a:lnTo>
                    <a:pt x="178" y="65"/>
                  </a:lnTo>
                  <a:lnTo>
                    <a:pt x="180" y="65"/>
                  </a:lnTo>
                  <a:lnTo>
                    <a:pt x="180" y="65"/>
                  </a:lnTo>
                  <a:lnTo>
                    <a:pt x="182" y="64"/>
                  </a:lnTo>
                  <a:lnTo>
                    <a:pt x="183" y="64"/>
                  </a:lnTo>
                  <a:lnTo>
                    <a:pt x="183" y="64"/>
                  </a:lnTo>
                  <a:lnTo>
                    <a:pt x="187" y="62"/>
                  </a:lnTo>
                  <a:lnTo>
                    <a:pt x="190" y="62"/>
                  </a:lnTo>
                  <a:lnTo>
                    <a:pt x="191" y="62"/>
                  </a:lnTo>
                  <a:lnTo>
                    <a:pt x="193" y="62"/>
                  </a:lnTo>
                  <a:lnTo>
                    <a:pt x="193" y="64"/>
                  </a:lnTo>
                  <a:lnTo>
                    <a:pt x="195" y="64"/>
                  </a:lnTo>
                  <a:lnTo>
                    <a:pt x="195" y="65"/>
                  </a:lnTo>
                  <a:lnTo>
                    <a:pt x="196" y="67"/>
                  </a:lnTo>
                  <a:lnTo>
                    <a:pt x="198" y="69"/>
                  </a:lnTo>
                  <a:lnTo>
                    <a:pt x="200" y="69"/>
                  </a:lnTo>
                  <a:lnTo>
                    <a:pt x="201" y="70"/>
                  </a:lnTo>
                  <a:lnTo>
                    <a:pt x="203" y="70"/>
                  </a:lnTo>
                  <a:lnTo>
                    <a:pt x="203" y="70"/>
                  </a:lnTo>
                  <a:lnTo>
                    <a:pt x="205" y="70"/>
                  </a:lnTo>
                  <a:lnTo>
                    <a:pt x="206" y="72"/>
                  </a:lnTo>
                  <a:lnTo>
                    <a:pt x="208" y="72"/>
                  </a:lnTo>
                  <a:lnTo>
                    <a:pt x="209" y="74"/>
                  </a:lnTo>
                  <a:lnTo>
                    <a:pt x="211" y="74"/>
                  </a:lnTo>
                  <a:lnTo>
                    <a:pt x="213" y="74"/>
                  </a:lnTo>
                  <a:lnTo>
                    <a:pt x="213" y="74"/>
                  </a:lnTo>
                  <a:lnTo>
                    <a:pt x="214" y="74"/>
                  </a:lnTo>
                  <a:lnTo>
                    <a:pt x="218" y="74"/>
                  </a:lnTo>
                  <a:lnTo>
                    <a:pt x="219" y="74"/>
                  </a:lnTo>
                  <a:lnTo>
                    <a:pt x="221" y="75"/>
                  </a:lnTo>
                  <a:lnTo>
                    <a:pt x="221" y="75"/>
                  </a:lnTo>
                  <a:lnTo>
                    <a:pt x="223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80"/>
                  </a:lnTo>
                  <a:lnTo>
                    <a:pt x="229" y="80"/>
                  </a:lnTo>
                  <a:lnTo>
                    <a:pt x="231" y="80"/>
                  </a:lnTo>
                  <a:lnTo>
                    <a:pt x="232" y="82"/>
                  </a:lnTo>
                  <a:lnTo>
                    <a:pt x="234" y="82"/>
                  </a:lnTo>
                  <a:lnTo>
                    <a:pt x="234" y="82"/>
                  </a:lnTo>
                  <a:lnTo>
                    <a:pt x="236" y="83"/>
                  </a:lnTo>
                  <a:lnTo>
                    <a:pt x="242" y="83"/>
                  </a:lnTo>
                  <a:lnTo>
                    <a:pt x="244" y="82"/>
                  </a:lnTo>
                  <a:lnTo>
                    <a:pt x="242" y="80"/>
                  </a:lnTo>
                  <a:lnTo>
                    <a:pt x="241" y="79"/>
                  </a:lnTo>
                  <a:lnTo>
                    <a:pt x="239" y="79"/>
                  </a:lnTo>
                  <a:lnTo>
                    <a:pt x="237" y="77"/>
                  </a:lnTo>
                  <a:lnTo>
                    <a:pt x="234" y="75"/>
                  </a:lnTo>
                  <a:lnTo>
                    <a:pt x="234" y="75"/>
                  </a:lnTo>
                  <a:lnTo>
                    <a:pt x="232" y="74"/>
                  </a:lnTo>
                  <a:lnTo>
                    <a:pt x="232" y="74"/>
                  </a:lnTo>
                  <a:lnTo>
                    <a:pt x="231" y="74"/>
                  </a:lnTo>
                  <a:lnTo>
                    <a:pt x="229" y="74"/>
                  </a:lnTo>
                  <a:lnTo>
                    <a:pt x="228" y="74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3" y="72"/>
                  </a:lnTo>
                  <a:lnTo>
                    <a:pt x="221" y="72"/>
                  </a:lnTo>
                  <a:lnTo>
                    <a:pt x="221" y="70"/>
                  </a:lnTo>
                  <a:lnTo>
                    <a:pt x="219" y="69"/>
                  </a:lnTo>
                  <a:lnTo>
                    <a:pt x="219" y="69"/>
                  </a:lnTo>
                  <a:lnTo>
                    <a:pt x="218" y="67"/>
                  </a:lnTo>
                  <a:lnTo>
                    <a:pt x="216" y="65"/>
                  </a:lnTo>
                  <a:lnTo>
                    <a:pt x="214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1" y="62"/>
                  </a:lnTo>
                  <a:lnTo>
                    <a:pt x="208" y="62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05" y="61"/>
                  </a:lnTo>
                  <a:lnTo>
                    <a:pt x="205" y="61"/>
                  </a:lnTo>
                  <a:lnTo>
                    <a:pt x="205" y="59"/>
                  </a:lnTo>
                  <a:lnTo>
                    <a:pt x="205" y="59"/>
                  </a:lnTo>
                  <a:lnTo>
                    <a:pt x="205" y="57"/>
                  </a:lnTo>
                  <a:lnTo>
                    <a:pt x="206" y="57"/>
                  </a:lnTo>
                  <a:lnTo>
                    <a:pt x="208" y="57"/>
                  </a:lnTo>
                  <a:lnTo>
                    <a:pt x="209" y="56"/>
                  </a:lnTo>
                  <a:lnTo>
                    <a:pt x="214" y="56"/>
                  </a:lnTo>
                  <a:lnTo>
                    <a:pt x="219" y="56"/>
                  </a:lnTo>
                  <a:lnTo>
                    <a:pt x="221" y="56"/>
                  </a:lnTo>
                  <a:lnTo>
                    <a:pt x="221" y="57"/>
                  </a:lnTo>
                  <a:lnTo>
                    <a:pt x="223" y="57"/>
                  </a:lnTo>
                  <a:lnTo>
                    <a:pt x="224" y="56"/>
                  </a:lnTo>
                  <a:lnTo>
                    <a:pt x="226" y="56"/>
                  </a:lnTo>
                  <a:lnTo>
                    <a:pt x="226" y="56"/>
                  </a:lnTo>
                  <a:lnTo>
                    <a:pt x="228" y="56"/>
                  </a:lnTo>
                  <a:lnTo>
                    <a:pt x="229" y="54"/>
                  </a:lnTo>
                  <a:lnTo>
                    <a:pt x="231" y="54"/>
                  </a:lnTo>
                  <a:lnTo>
                    <a:pt x="241" y="54"/>
                  </a:lnTo>
                  <a:lnTo>
                    <a:pt x="242" y="54"/>
                  </a:lnTo>
                  <a:lnTo>
                    <a:pt x="242" y="54"/>
                  </a:lnTo>
                  <a:lnTo>
                    <a:pt x="244" y="54"/>
                  </a:lnTo>
                  <a:lnTo>
                    <a:pt x="246" y="54"/>
                  </a:lnTo>
                  <a:lnTo>
                    <a:pt x="247" y="54"/>
                  </a:lnTo>
                  <a:lnTo>
                    <a:pt x="247" y="52"/>
                  </a:lnTo>
                  <a:lnTo>
                    <a:pt x="250" y="52"/>
                  </a:lnTo>
                  <a:lnTo>
                    <a:pt x="252" y="51"/>
                  </a:lnTo>
                  <a:lnTo>
                    <a:pt x="254" y="51"/>
                  </a:lnTo>
                  <a:lnTo>
                    <a:pt x="254" y="51"/>
                  </a:lnTo>
                  <a:lnTo>
                    <a:pt x="255" y="51"/>
                  </a:lnTo>
                  <a:lnTo>
                    <a:pt x="257" y="49"/>
                  </a:lnTo>
                  <a:lnTo>
                    <a:pt x="257" y="49"/>
                  </a:lnTo>
                  <a:lnTo>
                    <a:pt x="259" y="47"/>
                  </a:lnTo>
                  <a:lnTo>
                    <a:pt x="260" y="47"/>
                  </a:lnTo>
                  <a:lnTo>
                    <a:pt x="262" y="46"/>
                  </a:lnTo>
                  <a:lnTo>
                    <a:pt x="264" y="46"/>
                  </a:lnTo>
                  <a:lnTo>
                    <a:pt x="264" y="46"/>
                  </a:lnTo>
                  <a:lnTo>
                    <a:pt x="267" y="44"/>
                  </a:lnTo>
                  <a:lnTo>
                    <a:pt x="268" y="44"/>
                  </a:lnTo>
                  <a:lnTo>
                    <a:pt x="268" y="44"/>
                  </a:lnTo>
                  <a:lnTo>
                    <a:pt x="270" y="44"/>
                  </a:lnTo>
                  <a:lnTo>
                    <a:pt x="272" y="44"/>
                  </a:lnTo>
                  <a:lnTo>
                    <a:pt x="273" y="44"/>
                  </a:lnTo>
                  <a:lnTo>
                    <a:pt x="275" y="44"/>
                  </a:lnTo>
                  <a:lnTo>
                    <a:pt x="275" y="44"/>
                  </a:lnTo>
                  <a:lnTo>
                    <a:pt x="275" y="46"/>
                  </a:lnTo>
                  <a:lnTo>
                    <a:pt x="277" y="46"/>
                  </a:lnTo>
                  <a:lnTo>
                    <a:pt x="280" y="47"/>
                  </a:lnTo>
                  <a:lnTo>
                    <a:pt x="282" y="49"/>
                  </a:lnTo>
                  <a:lnTo>
                    <a:pt x="283" y="51"/>
                  </a:lnTo>
                  <a:lnTo>
                    <a:pt x="283" y="52"/>
                  </a:lnTo>
                  <a:lnTo>
                    <a:pt x="283" y="52"/>
                  </a:lnTo>
                  <a:lnTo>
                    <a:pt x="283" y="54"/>
                  </a:lnTo>
                  <a:lnTo>
                    <a:pt x="283" y="56"/>
                  </a:lnTo>
                  <a:lnTo>
                    <a:pt x="283" y="56"/>
                  </a:lnTo>
                  <a:lnTo>
                    <a:pt x="285" y="57"/>
                  </a:lnTo>
                  <a:lnTo>
                    <a:pt x="286" y="59"/>
                  </a:lnTo>
                  <a:lnTo>
                    <a:pt x="286" y="61"/>
                  </a:lnTo>
                  <a:lnTo>
                    <a:pt x="286" y="61"/>
                  </a:lnTo>
                  <a:lnTo>
                    <a:pt x="288" y="62"/>
                  </a:lnTo>
                  <a:lnTo>
                    <a:pt x="288" y="64"/>
                  </a:lnTo>
                  <a:lnTo>
                    <a:pt x="286" y="64"/>
                  </a:lnTo>
                  <a:lnTo>
                    <a:pt x="286" y="65"/>
                  </a:lnTo>
                  <a:lnTo>
                    <a:pt x="285" y="65"/>
                  </a:lnTo>
                  <a:lnTo>
                    <a:pt x="283" y="67"/>
                  </a:lnTo>
                  <a:lnTo>
                    <a:pt x="283" y="69"/>
                  </a:lnTo>
                  <a:lnTo>
                    <a:pt x="282" y="70"/>
                  </a:lnTo>
                  <a:lnTo>
                    <a:pt x="282" y="70"/>
                  </a:lnTo>
                  <a:lnTo>
                    <a:pt x="282" y="72"/>
                  </a:lnTo>
                  <a:lnTo>
                    <a:pt x="282" y="74"/>
                  </a:lnTo>
                  <a:lnTo>
                    <a:pt x="282" y="75"/>
                  </a:lnTo>
                  <a:lnTo>
                    <a:pt x="282" y="77"/>
                  </a:lnTo>
                  <a:lnTo>
                    <a:pt x="283" y="79"/>
                  </a:lnTo>
                  <a:lnTo>
                    <a:pt x="286" y="80"/>
                  </a:lnTo>
                  <a:lnTo>
                    <a:pt x="288" y="80"/>
                  </a:lnTo>
                  <a:lnTo>
                    <a:pt x="288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9"/>
                  </a:lnTo>
                  <a:lnTo>
                    <a:pt x="293" y="77"/>
                  </a:lnTo>
                  <a:lnTo>
                    <a:pt x="295" y="74"/>
                  </a:lnTo>
                  <a:lnTo>
                    <a:pt x="295" y="70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4"/>
                  </a:lnTo>
                  <a:lnTo>
                    <a:pt x="296" y="62"/>
                  </a:lnTo>
                  <a:lnTo>
                    <a:pt x="296" y="61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5" y="56"/>
                  </a:lnTo>
                  <a:lnTo>
                    <a:pt x="293" y="54"/>
                  </a:lnTo>
                  <a:lnTo>
                    <a:pt x="293" y="52"/>
                  </a:lnTo>
                  <a:lnTo>
                    <a:pt x="291" y="51"/>
                  </a:lnTo>
                  <a:lnTo>
                    <a:pt x="291" y="47"/>
                  </a:lnTo>
                  <a:lnTo>
                    <a:pt x="298" y="47"/>
                  </a:lnTo>
                  <a:lnTo>
                    <a:pt x="300" y="47"/>
                  </a:lnTo>
                  <a:lnTo>
                    <a:pt x="301" y="49"/>
                  </a:lnTo>
                  <a:lnTo>
                    <a:pt x="303" y="49"/>
                  </a:lnTo>
                  <a:lnTo>
                    <a:pt x="304" y="49"/>
                  </a:lnTo>
                  <a:lnTo>
                    <a:pt x="304" y="49"/>
                  </a:lnTo>
                  <a:lnTo>
                    <a:pt x="306" y="49"/>
                  </a:lnTo>
                  <a:lnTo>
                    <a:pt x="308" y="51"/>
                  </a:lnTo>
                  <a:lnTo>
                    <a:pt x="308" y="52"/>
                  </a:lnTo>
                  <a:lnTo>
                    <a:pt x="309" y="54"/>
                  </a:lnTo>
                  <a:lnTo>
                    <a:pt x="311" y="54"/>
                  </a:lnTo>
                  <a:lnTo>
                    <a:pt x="313" y="56"/>
                  </a:lnTo>
                  <a:lnTo>
                    <a:pt x="314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9" y="57"/>
                  </a:lnTo>
                  <a:lnTo>
                    <a:pt x="321" y="59"/>
                  </a:lnTo>
                  <a:lnTo>
                    <a:pt x="322" y="59"/>
                  </a:lnTo>
                  <a:lnTo>
                    <a:pt x="324" y="61"/>
                  </a:lnTo>
                  <a:lnTo>
                    <a:pt x="326" y="62"/>
                  </a:lnTo>
                  <a:lnTo>
                    <a:pt x="327" y="62"/>
                  </a:lnTo>
                  <a:lnTo>
                    <a:pt x="329" y="64"/>
                  </a:lnTo>
                  <a:lnTo>
                    <a:pt x="331" y="65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7" y="69"/>
                  </a:lnTo>
                  <a:lnTo>
                    <a:pt x="337" y="70"/>
                  </a:lnTo>
                  <a:lnTo>
                    <a:pt x="337" y="70"/>
                  </a:lnTo>
                  <a:lnTo>
                    <a:pt x="337" y="72"/>
                  </a:lnTo>
                  <a:lnTo>
                    <a:pt x="339" y="72"/>
                  </a:lnTo>
                  <a:lnTo>
                    <a:pt x="340" y="72"/>
                  </a:lnTo>
                  <a:lnTo>
                    <a:pt x="340" y="74"/>
                  </a:lnTo>
                  <a:lnTo>
                    <a:pt x="342" y="74"/>
                  </a:lnTo>
                  <a:lnTo>
                    <a:pt x="344" y="75"/>
                  </a:lnTo>
                  <a:lnTo>
                    <a:pt x="345" y="75"/>
                  </a:lnTo>
                  <a:lnTo>
                    <a:pt x="345" y="75"/>
                  </a:lnTo>
                  <a:lnTo>
                    <a:pt x="350" y="75"/>
                  </a:lnTo>
                  <a:lnTo>
                    <a:pt x="350" y="72"/>
                  </a:lnTo>
                  <a:lnTo>
                    <a:pt x="349" y="70"/>
                  </a:lnTo>
                  <a:lnTo>
                    <a:pt x="349" y="69"/>
                  </a:lnTo>
                  <a:lnTo>
                    <a:pt x="349" y="69"/>
                  </a:lnTo>
                  <a:lnTo>
                    <a:pt x="347" y="67"/>
                  </a:lnTo>
                  <a:lnTo>
                    <a:pt x="347" y="65"/>
                  </a:lnTo>
                  <a:lnTo>
                    <a:pt x="345" y="62"/>
                  </a:lnTo>
                  <a:lnTo>
                    <a:pt x="344" y="62"/>
                  </a:lnTo>
                  <a:lnTo>
                    <a:pt x="344" y="61"/>
                  </a:lnTo>
                  <a:lnTo>
                    <a:pt x="342" y="61"/>
                  </a:lnTo>
                  <a:lnTo>
                    <a:pt x="342" y="59"/>
                  </a:lnTo>
                  <a:lnTo>
                    <a:pt x="340" y="59"/>
                  </a:lnTo>
                  <a:lnTo>
                    <a:pt x="337" y="56"/>
                  </a:lnTo>
                  <a:lnTo>
                    <a:pt x="337" y="54"/>
                  </a:lnTo>
                  <a:lnTo>
                    <a:pt x="337" y="54"/>
                  </a:lnTo>
                  <a:lnTo>
                    <a:pt x="336" y="52"/>
                  </a:lnTo>
                  <a:lnTo>
                    <a:pt x="334" y="52"/>
                  </a:lnTo>
                  <a:lnTo>
                    <a:pt x="332" y="52"/>
                  </a:lnTo>
                  <a:lnTo>
                    <a:pt x="331" y="52"/>
                  </a:lnTo>
                  <a:lnTo>
                    <a:pt x="329" y="51"/>
                  </a:lnTo>
                  <a:lnTo>
                    <a:pt x="327" y="49"/>
                  </a:lnTo>
                  <a:lnTo>
                    <a:pt x="326" y="47"/>
                  </a:lnTo>
                  <a:lnTo>
                    <a:pt x="326" y="46"/>
                  </a:lnTo>
                  <a:lnTo>
                    <a:pt x="326" y="46"/>
                  </a:lnTo>
                  <a:lnTo>
                    <a:pt x="326" y="44"/>
                  </a:lnTo>
                  <a:lnTo>
                    <a:pt x="326" y="43"/>
                  </a:lnTo>
                  <a:lnTo>
                    <a:pt x="331" y="43"/>
                  </a:lnTo>
                  <a:lnTo>
                    <a:pt x="336" y="43"/>
                  </a:lnTo>
                  <a:lnTo>
                    <a:pt x="340" y="43"/>
                  </a:lnTo>
                  <a:lnTo>
                    <a:pt x="344" y="44"/>
                  </a:lnTo>
                  <a:lnTo>
                    <a:pt x="345" y="46"/>
                  </a:lnTo>
                  <a:lnTo>
                    <a:pt x="349" y="46"/>
                  </a:lnTo>
                  <a:lnTo>
                    <a:pt x="350" y="46"/>
                  </a:lnTo>
                  <a:lnTo>
                    <a:pt x="352" y="47"/>
                  </a:lnTo>
                  <a:lnTo>
                    <a:pt x="354" y="47"/>
                  </a:lnTo>
                  <a:lnTo>
                    <a:pt x="354" y="47"/>
                  </a:lnTo>
                  <a:lnTo>
                    <a:pt x="362" y="47"/>
                  </a:lnTo>
                  <a:lnTo>
                    <a:pt x="363" y="47"/>
                  </a:lnTo>
                  <a:lnTo>
                    <a:pt x="363" y="47"/>
                  </a:lnTo>
                  <a:lnTo>
                    <a:pt x="365" y="47"/>
                  </a:lnTo>
                  <a:lnTo>
                    <a:pt x="367" y="49"/>
                  </a:lnTo>
                  <a:lnTo>
                    <a:pt x="367" y="49"/>
                  </a:lnTo>
                  <a:lnTo>
                    <a:pt x="368" y="49"/>
                  </a:lnTo>
                  <a:lnTo>
                    <a:pt x="368" y="49"/>
                  </a:lnTo>
                  <a:lnTo>
                    <a:pt x="370" y="49"/>
                  </a:lnTo>
                  <a:lnTo>
                    <a:pt x="370" y="51"/>
                  </a:lnTo>
                  <a:lnTo>
                    <a:pt x="372" y="51"/>
                  </a:lnTo>
                  <a:lnTo>
                    <a:pt x="372" y="52"/>
                  </a:lnTo>
                  <a:lnTo>
                    <a:pt x="375" y="54"/>
                  </a:lnTo>
                  <a:lnTo>
                    <a:pt x="376" y="56"/>
                  </a:lnTo>
                  <a:lnTo>
                    <a:pt x="378" y="56"/>
                  </a:lnTo>
                  <a:lnTo>
                    <a:pt x="380" y="57"/>
                  </a:lnTo>
                  <a:lnTo>
                    <a:pt x="380" y="57"/>
                  </a:lnTo>
                  <a:lnTo>
                    <a:pt x="381" y="57"/>
                  </a:lnTo>
                  <a:lnTo>
                    <a:pt x="383" y="59"/>
                  </a:lnTo>
                  <a:lnTo>
                    <a:pt x="386" y="59"/>
                  </a:lnTo>
                  <a:lnTo>
                    <a:pt x="390" y="61"/>
                  </a:lnTo>
                  <a:lnTo>
                    <a:pt x="391" y="61"/>
                  </a:lnTo>
                  <a:lnTo>
                    <a:pt x="394" y="62"/>
                  </a:lnTo>
                  <a:lnTo>
                    <a:pt x="396" y="62"/>
                  </a:lnTo>
                  <a:lnTo>
                    <a:pt x="398" y="64"/>
                  </a:lnTo>
                  <a:lnTo>
                    <a:pt x="399" y="64"/>
                  </a:lnTo>
                  <a:lnTo>
                    <a:pt x="403" y="65"/>
                  </a:lnTo>
                  <a:lnTo>
                    <a:pt x="404" y="65"/>
                  </a:lnTo>
                  <a:lnTo>
                    <a:pt x="406" y="67"/>
                  </a:lnTo>
                  <a:lnTo>
                    <a:pt x="408" y="67"/>
                  </a:lnTo>
                  <a:lnTo>
                    <a:pt x="408" y="67"/>
                  </a:lnTo>
                  <a:lnTo>
                    <a:pt x="409" y="69"/>
                  </a:lnTo>
                  <a:lnTo>
                    <a:pt x="411" y="69"/>
                  </a:lnTo>
                  <a:lnTo>
                    <a:pt x="411" y="69"/>
                  </a:lnTo>
                  <a:lnTo>
                    <a:pt x="412" y="69"/>
                  </a:lnTo>
                  <a:lnTo>
                    <a:pt x="412" y="69"/>
                  </a:lnTo>
                  <a:lnTo>
                    <a:pt x="414" y="69"/>
                  </a:lnTo>
                  <a:lnTo>
                    <a:pt x="417" y="69"/>
                  </a:lnTo>
                  <a:lnTo>
                    <a:pt x="417" y="70"/>
                  </a:lnTo>
                  <a:lnTo>
                    <a:pt x="419" y="70"/>
                  </a:lnTo>
                  <a:lnTo>
                    <a:pt x="419" y="69"/>
                  </a:lnTo>
                  <a:lnTo>
                    <a:pt x="419" y="69"/>
                  </a:lnTo>
                  <a:lnTo>
                    <a:pt x="419" y="67"/>
                  </a:lnTo>
                  <a:lnTo>
                    <a:pt x="419" y="65"/>
                  </a:lnTo>
                  <a:lnTo>
                    <a:pt x="419" y="65"/>
                  </a:lnTo>
                  <a:lnTo>
                    <a:pt x="419" y="64"/>
                  </a:lnTo>
                  <a:lnTo>
                    <a:pt x="419" y="62"/>
                  </a:lnTo>
                  <a:lnTo>
                    <a:pt x="419" y="62"/>
                  </a:lnTo>
                  <a:lnTo>
                    <a:pt x="417" y="59"/>
                  </a:lnTo>
                  <a:lnTo>
                    <a:pt x="416" y="57"/>
                  </a:lnTo>
                  <a:lnTo>
                    <a:pt x="414" y="57"/>
                  </a:lnTo>
                  <a:lnTo>
                    <a:pt x="412" y="56"/>
                  </a:lnTo>
                  <a:lnTo>
                    <a:pt x="411" y="54"/>
                  </a:lnTo>
                  <a:lnTo>
                    <a:pt x="409" y="52"/>
                  </a:lnTo>
                  <a:lnTo>
                    <a:pt x="408" y="51"/>
                  </a:lnTo>
                  <a:lnTo>
                    <a:pt x="408" y="51"/>
                  </a:lnTo>
                  <a:lnTo>
                    <a:pt x="406" y="51"/>
                  </a:lnTo>
                  <a:lnTo>
                    <a:pt x="406" y="51"/>
                  </a:lnTo>
                  <a:lnTo>
                    <a:pt x="404" y="49"/>
                  </a:lnTo>
                  <a:lnTo>
                    <a:pt x="401" y="49"/>
                  </a:lnTo>
                  <a:lnTo>
                    <a:pt x="399" y="49"/>
                  </a:lnTo>
                  <a:lnTo>
                    <a:pt x="398" y="49"/>
                  </a:lnTo>
                  <a:lnTo>
                    <a:pt x="396" y="49"/>
                  </a:lnTo>
                  <a:lnTo>
                    <a:pt x="394" y="49"/>
                  </a:lnTo>
                  <a:lnTo>
                    <a:pt x="393" y="49"/>
                  </a:lnTo>
                  <a:lnTo>
                    <a:pt x="390" y="47"/>
                  </a:lnTo>
                  <a:lnTo>
                    <a:pt x="388" y="46"/>
                  </a:lnTo>
                  <a:lnTo>
                    <a:pt x="385" y="46"/>
                  </a:lnTo>
                  <a:lnTo>
                    <a:pt x="383" y="44"/>
                  </a:lnTo>
                  <a:lnTo>
                    <a:pt x="381" y="43"/>
                  </a:lnTo>
                  <a:lnTo>
                    <a:pt x="381" y="41"/>
                  </a:lnTo>
                  <a:lnTo>
                    <a:pt x="380" y="39"/>
                  </a:lnTo>
                  <a:lnTo>
                    <a:pt x="380" y="38"/>
                  </a:lnTo>
                  <a:lnTo>
                    <a:pt x="380" y="36"/>
                  </a:lnTo>
                  <a:lnTo>
                    <a:pt x="380" y="36"/>
                  </a:lnTo>
                  <a:lnTo>
                    <a:pt x="381" y="34"/>
                  </a:lnTo>
                  <a:lnTo>
                    <a:pt x="381" y="34"/>
                  </a:lnTo>
                  <a:lnTo>
                    <a:pt x="383" y="34"/>
                  </a:lnTo>
                  <a:lnTo>
                    <a:pt x="385" y="34"/>
                  </a:lnTo>
                  <a:lnTo>
                    <a:pt x="386" y="34"/>
                  </a:lnTo>
                  <a:lnTo>
                    <a:pt x="388" y="34"/>
                  </a:lnTo>
                  <a:lnTo>
                    <a:pt x="391" y="34"/>
                  </a:lnTo>
                  <a:lnTo>
                    <a:pt x="391" y="34"/>
                  </a:lnTo>
                  <a:lnTo>
                    <a:pt x="393" y="34"/>
                  </a:lnTo>
                  <a:lnTo>
                    <a:pt x="394" y="36"/>
                  </a:lnTo>
                  <a:lnTo>
                    <a:pt x="394" y="36"/>
                  </a:lnTo>
                  <a:lnTo>
                    <a:pt x="396" y="36"/>
                  </a:lnTo>
                  <a:lnTo>
                    <a:pt x="398" y="36"/>
                  </a:lnTo>
                  <a:lnTo>
                    <a:pt x="398" y="38"/>
                  </a:lnTo>
                  <a:lnTo>
                    <a:pt x="399" y="38"/>
                  </a:lnTo>
                  <a:lnTo>
                    <a:pt x="401" y="38"/>
                  </a:lnTo>
                  <a:lnTo>
                    <a:pt x="403" y="38"/>
                  </a:lnTo>
                  <a:lnTo>
                    <a:pt x="404" y="38"/>
                  </a:lnTo>
                  <a:lnTo>
                    <a:pt x="406" y="39"/>
                  </a:lnTo>
                  <a:lnTo>
                    <a:pt x="406" y="39"/>
                  </a:lnTo>
                  <a:lnTo>
                    <a:pt x="408" y="41"/>
                  </a:lnTo>
                  <a:lnTo>
                    <a:pt x="409" y="43"/>
                  </a:lnTo>
                  <a:lnTo>
                    <a:pt x="409" y="41"/>
                  </a:lnTo>
                  <a:lnTo>
                    <a:pt x="409" y="38"/>
                  </a:lnTo>
                  <a:lnTo>
                    <a:pt x="408" y="36"/>
                  </a:lnTo>
                  <a:lnTo>
                    <a:pt x="408" y="34"/>
                  </a:lnTo>
                  <a:lnTo>
                    <a:pt x="408" y="34"/>
                  </a:lnTo>
                  <a:lnTo>
                    <a:pt x="406" y="33"/>
                  </a:lnTo>
                  <a:lnTo>
                    <a:pt x="403" y="31"/>
                  </a:lnTo>
                  <a:lnTo>
                    <a:pt x="401" y="29"/>
                  </a:lnTo>
                  <a:lnTo>
                    <a:pt x="399" y="28"/>
                  </a:lnTo>
                  <a:lnTo>
                    <a:pt x="398" y="28"/>
                  </a:lnTo>
                  <a:lnTo>
                    <a:pt x="398" y="28"/>
                  </a:lnTo>
                  <a:lnTo>
                    <a:pt x="396" y="28"/>
                  </a:lnTo>
                  <a:lnTo>
                    <a:pt x="396" y="28"/>
                  </a:lnTo>
                  <a:lnTo>
                    <a:pt x="394" y="26"/>
                  </a:lnTo>
                  <a:lnTo>
                    <a:pt x="393" y="25"/>
                  </a:lnTo>
                  <a:lnTo>
                    <a:pt x="391" y="23"/>
                  </a:lnTo>
                  <a:lnTo>
                    <a:pt x="394" y="21"/>
                  </a:lnTo>
                  <a:lnTo>
                    <a:pt x="396" y="21"/>
                  </a:lnTo>
                  <a:lnTo>
                    <a:pt x="399" y="20"/>
                  </a:lnTo>
                  <a:lnTo>
                    <a:pt x="401" y="20"/>
                  </a:lnTo>
                  <a:lnTo>
                    <a:pt x="403" y="20"/>
                  </a:lnTo>
                  <a:lnTo>
                    <a:pt x="404" y="18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2" y="18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24" y="16"/>
                  </a:lnTo>
                  <a:lnTo>
                    <a:pt x="427" y="16"/>
                  </a:lnTo>
                  <a:lnTo>
                    <a:pt x="429" y="18"/>
                  </a:lnTo>
                  <a:lnTo>
                    <a:pt x="430" y="18"/>
                  </a:lnTo>
                  <a:lnTo>
                    <a:pt x="432" y="20"/>
                  </a:lnTo>
                  <a:lnTo>
                    <a:pt x="434" y="20"/>
                  </a:lnTo>
                  <a:lnTo>
                    <a:pt x="437" y="20"/>
                  </a:lnTo>
                  <a:lnTo>
                    <a:pt x="439" y="20"/>
                  </a:lnTo>
                  <a:lnTo>
                    <a:pt x="442" y="20"/>
                  </a:lnTo>
                  <a:lnTo>
                    <a:pt x="445" y="20"/>
                  </a:lnTo>
                  <a:lnTo>
                    <a:pt x="448" y="18"/>
                  </a:lnTo>
                  <a:lnTo>
                    <a:pt x="450" y="18"/>
                  </a:lnTo>
                  <a:lnTo>
                    <a:pt x="450" y="16"/>
                  </a:lnTo>
                  <a:lnTo>
                    <a:pt x="452" y="15"/>
                  </a:lnTo>
                  <a:lnTo>
                    <a:pt x="452" y="15"/>
                  </a:lnTo>
                  <a:lnTo>
                    <a:pt x="455" y="13"/>
                  </a:lnTo>
                  <a:lnTo>
                    <a:pt x="457" y="13"/>
                  </a:lnTo>
                  <a:lnTo>
                    <a:pt x="460" y="13"/>
                  </a:lnTo>
                  <a:lnTo>
                    <a:pt x="463" y="13"/>
                  </a:lnTo>
                  <a:lnTo>
                    <a:pt x="468" y="15"/>
                  </a:lnTo>
                  <a:lnTo>
                    <a:pt x="471" y="15"/>
                  </a:lnTo>
                  <a:lnTo>
                    <a:pt x="473" y="16"/>
                  </a:lnTo>
                  <a:lnTo>
                    <a:pt x="476" y="20"/>
                  </a:lnTo>
                  <a:lnTo>
                    <a:pt x="478" y="21"/>
                  </a:lnTo>
                  <a:lnTo>
                    <a:pt x="481" y="21"/>
                  </a:lnTo>
                  <a:lnTo>
                    <a:pt x="498" y="21"/>
                  </a:lnTo>
                  <a:lnTo>
                    <a:pt x="499" y="23"/>
                  </a:lnTo>
                  <a:lnTo>
                    <a:pt x="501" y="23"/>
                  </a:lnTo>
                  <a:lnTo>
                    <a:pt x="504" y="25"/>
                  </a:lnTo>
                  <a:lnTo>
                    <a:pt x="507" y="25"/>
                  </a:lnTo>
                  <a:lnTo>
                    <a:pt x="511" y="25"/>
                  </a:lnTo>
                  <a:lnTo>
                    <a:pt x="514" y="25"/>
                  </a:lnTo>
                  <a:lnTo>
                    <a:pt x="516" y="23"/>
                  </a:lnTo>
                  <a:lnTo>
                    <a:pt x="517" y="23"/>
                  </a:lnTo>
                  <a:lnTo>
                    <a:pt x="519" y="21"/>
                  </a:lnTo>
                  <a:lnTo>
                    <a:pt x="520" y="20"/>
                  </a:lnTo>
                  <a:lnTo>
                    <a:pt x="519" y="18"/>
                  </a:lnTo>
                  <a:lnTo>
                    <a:pt x="519" y="16"/>
                  </a:lnTo>
                  <a:lnTo>
                    <a:pt x="517" y="13"/>
                  </a:lnTo>
                  <a:lnTo>
                    <a:pt x="516" y="10"/>
                  </a:lnTo>
                  <a:lnTo>
                    <a:pt x="519" y="8"/>
                  </a:lnTo>
                  <a:lnTo>
                    <a:pt x="522" y="7"/>
                  </a:lnTo>
                  <a:lnTo>
                    <a:pt x="525" y="5"/>
                  </a:lnTo>
                  <a:lnTo>
                    <a:pt x="529" y="5"/>
                  </a:lnTo>
                  <a:lnTo>
                    <a:pt x="530" y="5"/>
                  </a:lnTo>
                  <a:lnTo>
                    <a:pt x="534" y="5"/>
                  </a:lnTo>
                  <a:lnTo>
                    <a:pt x="537" y="5"/>
                  </a:lnTo>
                  <a:lnTo>
                    <a:pt x="539" y="5"/>
                  </a:lnTo>
                  <a:lnTo>
                    <a:pt x="540" y="7"/>
                  </a:lnTo>
                  <a:lnTo>
                    <a:pt x="543" y="7"/>
                  </a:lnTo>
                  <a:lnTo>
                    <a:pt x="545" y="7"/>
                  </a:lnTo>
                  <a:lnTo>
                    <a:pt x="547" y="7"/>
                  </a:lnTo>
                  <a:lnTo>
                    <a:pt x="552" y="7"/>
                  </a:lnTo>
                  <a:lnTo>
                    <a:pt x="553" y="7"/>
                  </a:lnTo>
                  <a:lnTo>
                    <a:pt x="555" y="7"/>
                  </a:lnTo>
                  <a:lnTo>
                    <a:pt x="555" y="7"/>
                  </a:lnTo>
                  <a:lnTo>
                    <a:pt x="557" y="5"/>
                  </a:lnTo>
                  <a:lnTo>
                    <a:pt x="558" y="3"/>
                  </a:lnTo>
                  <a:lnTo>
                    <a:pt x="560" y="2"/>
                  </a:lnTo>
                  <a:lnTo>
                    <a:pt x="561" y="2"/>
                  </a:lnTo>
                  <a:lnTo>
                    <a:pt x="563" y="2"/>
                  </a:lnTo>
                  <a:lnTo>
                    <a:pt x="565" y="2"/>
                  </a:lnTo>
                  <a:lnTo>
                    <a:pt x="568" y="0"/>
                  </a:lnTo>
                  <a:lnTo>
                    <a:pt x="5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0" name="Freeform 6"/>
          <p:cNvSpPr>
            <a:spLocks/>
          </p:cNvSpPr>
          <p:nvPr/>
        </p:nvSpPr>
        <p:spPr bwMode="auto">
          <a:xfrm>
            <a:off x="1648852" y="93686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1" name="Freeform 7"/>
          <p:cNvSpPr>
            <a:spLocks/>
          </p:cNvSpPr>
          <p:nvPr/>
        </p:nvSpPr>
        <p:spPr bwMode="auto">
          <a:xfrm>
            <a:off x="2569945" y="92471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2" name="Freeform 8"/>
          <p:cNvSpPr>
            <a:spLocks noEditPoints="1"/>
          </p:cNvSpPr>
          <p:nvPr/>
        </p:nvSpPr>
        <p:spPr bwMode="auto">
          <a:xfrm>
            <a:off x="1488628" y="748542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3" name="Freeform 6"/>
          <p:cNvSpPr>
            <a:spLocks/>
          </p:cNvSpPr>
          <p:nvPr/>
        </p:nvSpPr>
        <p:spPr bwMode="auto">
          <a:xfrm flipV="1">
            <a:off x="3856737" y="239899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4" name="Freeform 7"/>
          <p:cNvSpPr>
            <a:spLocks/>
          </p:cNvSpPr>
          <p:nvPr/>
        </p:nvSpPr>
        <p:spPr bwMode="auto">
          <a:xfrm flipV="1">
            <a:off x="4777830" y="2386842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5" name="Freeform 8"/>
          <p:cNvSpPr>
            <a:spLocks noEditPoints="1"/>
          </p:cNvSpPr>
          <p:nvPr/>
        </p:nvSpPr>
        <p:spPr bwMode="auto">
          <a:xfrm flipV="1">
            <a:off x="3696513" y="1441449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9" name="Freeform 6"/>
          <p:cNvSpPr>
            <a:spLocks/>
          </p:cNvSpPr>
          <p:nvPr/>
        </p:nvSpPr>
        <p:spPr bwMode="auto">
          <a:xfrm flipV="1">
            <a:off x="8385605" y="239899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0" name="Freeform 7"/>
          <p:cNvSpPr>
            <a:spLocks/>
          </p:cNvSpPr>
          <p:nvPr/>
        </p:nvSpPr>
        <p:spPr bwMode="auto">
          <a:xfrm flipV="1">
            <a:off x="9306698" y="2386842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1" name="Donut 70"/>
          <p:cNvSpPr/>
          <p:nvPr/>
        </p:nvSpPr>
        <p:spPr>
          <a:xfrm>
            <a:off x="8221693" y="2242720"/>
            <a:ext cx="2481680" cy="2481680"/>
          </a:xfrm>
          <a:prstGeom prst="donut">
            <a:avLst>
              <a:gd name="adj" fmla="val 7816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818309" y="1560980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825525" y="1766466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026248" y="3050733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033464" y="3256219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8556480" y="3050733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8563694" y="3256219"/>
            <a:ext cx="697628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grpSp>
        <p:nvGrpSpPr>
          <p:cNvPr id="88" name="Group 87"/>
          <p:cNvGrpSpPr/>
          <p:nvPr/>
        </p:nvGrpSpPr>
        <p:grpSpPr>
          <a:xfrm>
            <a:off x="4983190" y="3644603"/>
            <a:ext cx="533518" cy="406915"/>
            <a:chOff x="6007101" y="2809875"/>
            <a:chExt cx="2655888" cy="20256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9" name="Freeform 13"/>
            <p:cNvSpPr>
              <a:spLocks noEditPoints="1"/>
            </p:cNvSpPr>
            <p:nvPr/>
          </p:nvSpPr>
          <p:spPr bwMode="auto">
            <a:xfrm>
              <a:off x="6007101" y="2809875"/>
              <a:ext cx="2655888" cy="2025650"/>
            </a:xfrm>
            <a:custGeom>
              <a:avLst/>
              <a:gdLst>
                <a:gd name="T0" fmla="*/ 519 w 1673"/>
                <a:gd name="T1" fmla="*/ 1226 h 1276"/>
                <a:gd name="T2" fmla="*/ 1151 w 1673"/>
                <a:gd name="T3" fmla="*/ 1228 h 1276"/>
                <a:gd name="T4" fmla="*/ 1149 w 1673"/>
                <a:gd name="T5" fmla="*/ 885 h 1276"/>
                <a:gd name="T6" fmla="*/ 484 w 1673"/>
                <a:gd name="T7" fmla="*/ 721 h 1276"/>
                <a:gd name="T8" fmla="*/ 386 w 1673"/>
                <a:gd name="T9" fmla="*/ 1156 h 1276"/>
                <a:gd name="T10" fmla="*/ 442 w 1673"/>
                <a:gd name="T11" fmla="*/ 1224 h 1276"/>
                <a:gd name="T12" fmla="*/ 471 w 1673"/>
                <a:gd name="T13" fmla="*/ 887 h 1276"/>
                <a:gd name="T14" fmla="*/ 521 w 1673"/>
                <a:gd name="T15" fmla="*/ 837 h 1276"/>
                <a:gd name="T16" fmla="*/ 1196 w 1673"/>
                <a:gd name="T17" fmla="*/ 868 h 1276"/>
                <a:gd name="T18" fmla="*/ 1208 w 1673"/>
                <a:gd name="T19" fmla="*/ 1228 h 1276"/>
                <a:gd name="T20" fmla="*/ 1281 w 1673"/>
                <a:gd name="T21" fmla="*/ 1179 h 1276"/>
                <a:gd name="T22" fmla="*/ 1206 w 1673"/>
                <a:gd name="T23" fmla="*/ 742 h 1276"/>
                <a:gd name="T24" fmla="*/ 1006 w 1673"/>
                <a:gd name="T25" fmla="*/ 700 h 1276"/>
                <a:gd name="T26" fmla="*/ 880 w 1673"/>
                <a:gd name="T27" fmla="*/ 802 h 1276"/>
                <a:gd name="T28" fmla="*/ 715 w 1673"/>
                <a:gd name="T29" fmla="*/ 764 h 1276"/>
                <a:gd name="T30" fmla="*/ 729 w 1673"/>
                <a:gd name="T31" fmla="*/ 593 h 1276"/>
                <a:gd name="T32" fmla="*/ 719 w 1673"/>
                <a:gd name="T33" fmla="*/ 646 h 1276"/>
                <a:gd name="T34" fmla="*/ 713 w 1673"/>
                <a:gd name="T35" fmla="*/ 684 h 1276"/>
                <a:gd name="T36" fmla="*/ 835 w 1673"/>
                <a:gd name="T37" fmla="*/ 758 h 1276"/>
                <a:gd name="T38" fmla="*/ 958 w 1673"/>
                <a:gd name="T39" fmla="*/ 684 h 1276"/>
                <a:gd name="T40" fmla="*/ 952 w 1673"/>
                <a:gd name="T41" fmla="*/ 646 h 1276"/>
                <a:gd name="T42" fmla="*/ 942 w 1673"/>
                <a:gd name="T43" fmla="*/ 595 h 1276"/>
                <a:gd name="T44" fmla="*/ 830 w 1673"/>
                <a:gd name="T45" fmla="*/ 624 h 1276"/>
                <a:gd name="T46" fmla="*/ 705 w 1673"/>
                <a:gd name="T47" fmla="*/ 232 h 1276"/>
                <a:gd name="T48" fmla="*/ 678 w 1673"/>
                <a:gd name="T49" fmla="*/ 251 h 1276"/>
                <a:gd name="T50" fmla="*/ 698 w 1673"/>
                <a:gd name="T51" fmla="*/ 491 h 1276"/>
                <a:gd name="T52" fmla="*/ 831 w 1673"/>
                <a:gd name="T53" fmla="*/ 576 h 1276"/>
                <a:gd name="T54" fmla="*/ 946 w 1673"/>
                <a:gd name="T55" fmla="*/ 530 h 1276"/>
                <a:gd name="T56" fmla="*/ 994 w 1673"/>
                <a:gd name="T57" fmla="*/ 417 h 1276"/>
                <a:gd name="T58" fmla="*/ 983 w 1673"/>
                <a:gd name="T59" fmla="*/ 238 h 1276"/>
                <a:gd name="T60" fmla="*/ 731 w 1673"/>
                <a:gd name="T61" fmla="*/ 50 h 1276"/>
                <a:gd name="T62" fmla="*/ 705 w 1673"/>
                <a:gd name="T63" fmla="*/ 69 h 1276"/>
                <a:gd name="T64" fmla="*/ 694 w 1673"/>
                <a:gd name="T65" fmla="*/ 96 h 1276"/>
                <a:gd name="T66" fmla="*/ 641 w 1673"/>
                <a:gd name="T67" fmla="*/ 118 h 1276"/>
                <a:gd name="T68" fmla="*/ 626 w 1673"/>
                <a:gd name="T69" fmla="*/ 294 h 1276"/>
                <a:gd name="T70" fmla="*/ 643 w 1673"/>
                <a:gd name="T71" fmla="*/ 214 h 1276"/>
                <a:gd name="T72" fmla="*/ 967 w 1673"/>
                <a:gd name="T73" fmla="*/ 183 h 1276"/>
                <a:gd name="T74" fmla="*/ 1039 w 1673"/>
                <a:gd name="T75" fmla="*/ 236 h 1276"/>
                <a:gd name="T76" fmla="*/ 1047 w 1673"/>
                <a:gd name="T77" fmla="*/ 286 h 1276"/>
                <a:gd name="T78" fmla="*/ 1004 w 1673"/>
                <a:gd name="T79" fmla="*/ 69 h 1276"/>
                <a:gd name="T80" fmla="*/ 731 w 1673"/>
                <a:gd name="T81" fmla="*/ 0 h 1276"/>
                <a:gd name="T82" fmla="*/ 1051 w 1673"/>
                <a:gd name="T83" fmla="*/ 46 h 1276"/>
                <a:gd name="T84" fmla="*/ 1095 w 1673"/>
                <a:gd name="T85" fmla="*/ 286 h 1276"/>
                <a:gd name="T86" fmla="*/ 1043 w 1673"/>
                <a:gd name="T87" fmla="*/ 359 h 1276"/>
                <a:gd name="T88" fmla="*/ 1014 w 1673"/>
                <a:gd name="T89" fmla="*/ 524 h 1276"/>
                <a:gd name="T90" fmla="*/ 1000 w 1673"/>
                <a:gd name="T91" fmla="*/ 603 h 1276"/>
                <a:gd name="T92" fmla="*/ 1254 w 1673"/>
                <a:gd name="T93" fmla="*/ 727 h 1276"/>
                <a:gd name="T94" fmla="*/ 1326 w 1673"/>
                <a:gd name="T95" fmla="*/ 1197 h 1276"/>
                <a:gd name="T96" fmla="*/ 1661 w 1673"/>
                <a:gd name="T97" fmla="*/ 1233 h 1276"/>
                <a:gd name="T98" fmla="*/ 1671 w 1673"/>
                <a:gd name="T99" fmla="*/ 1261 h 1276"/>
                <a:gd name="T100" fmla="*/ 1648 w 1673"/>
                <a:gd name="T101" fmla="*/ 1276 h 1276"/>
                <a:gd name="T102" fmla="*/ 4 w 1673"/>
                <a:gd name="T103" fmla="*/ 1266 h 1276"/>
                <a:gd name="T104" fmla="*/ 4 w 1673"/>
                <a:gd name="T105" fmla="*/ 1237 h 1276"/>
                <a:gd name="T106" fmla="*/ 364 w 1673"/>
                <a:gd name="T107" fmla="*/ 1228 h 1276"/>
                <a:gd name="T108" fmla="*/ 407 w 1673"/>
                <a:gd name="T109" fmla="*/ 760 h 1276"/>
                <a:gd name="T110" fmla="*/ 494 w 1673"/>
                <a:gd name="T111" fmla="*/ 661 h 1276"/>
                <a:gd name="T112" fmla="*/ 680 w 1673"/>
                <a:gd name="T113" fmla="*/ 551 h 1276"/>
                <a:gd name="T114" fmla="*/ 628 w 1673"/>
                <a:gd name="T115" fmla="*/ 410 h 1276"/>
                <a:gd name="T116" fmla="*/ 579 w 1673"/>
                <a:gd name="T117" fmla="*/ 311 h 1276"/>
                <a:gd name="T118" fmla="*/ 591 w 1673"/>
                <a:gd name="T119" fmla="*/ 102 h 1276"/>
                <a:gd name="T120" fmla="*/ 669 w 1673"/>
                <a:gd name="T121" fmla="*/ 33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73" h="1276">
                  <a:moveTo>
                    <a:pt x="521" y="885"/>
                  </a:moveTo>
                  <a:lnTo>
                    <a:pt x="521" y="885"/>
                  </a:lnTo>
                  <a:lnTo>
                    <a:pt x="519" y="887"/>
                  </a:lnTo>
                  <a:lnTo>
                    <a:pt x="519" y="1226"/>
                  </a:lnTo>
                  <a:lnTo>
                    <a:pt x="521" y="1228"/>
                  </a:lnTo>
                  <a:lnTo>
                    <a:pt x="521" y="1228"/>
                  </a:lnTo>
                  <a:lnTo>
                    <a:pt x="1149" y="1228"/>
                  </a:lnTo>
                  <a:lnTo>
                    <a:pt x="1151" y="1228"/>
                  </a:lnTo>
                  <a:lnTo>
                    <a:pt x="1151" y="1226"/>
                  </a:lnTo>
                  <a:lnTo>
                    <a:pt x="1151" y="887"/>
                  </a:lnTo>
                  <a:lnTo>
                    <a:pt x="1151" y="885"/>
                  </a:lnTo>
                  <a:lnTo>
                    <a:pt x="1149" y="885"/>
                  </a:lnTo>
                  <a:lnTo>
                    <a:pt x="521" y="885"/>
                  </a:lnTo>
                  <a:close/>
                  <a:moveTo>
                    <a:pt x="655" y="659"/>
                  </a:moveTo>
                  <a:lnTo>
                    <a:pt x="510" y="707"/>
                  </a:lnTo>
                  <a:lnTo>
                    <a:pt x="484" y="721"/>
                  </a:lnTo>
                  <a:lnTo>
                    <a:pt x="465" y="742"/>
                  </a:lnTo>
                  <a:lnTo>
                    <a:pt x="455" y="769"/>
                  </a:lnTo>
                  <a:lnTo>
                    <a:pt x="386" y="1133"/>
                  </a:lnTo>
                  <a:lnTo>
                    <a:pt x="386" y="1156"/>
                  </a:lnTo>
                  <a:lnTo>
                    <a:pt x="391" y="1179"/>
                  </a:lnTo>
                  <a:lnTo>
                    <a:pt x="403" y="1199"/>
                  </a:lnTo>
                  <a:lnTo>
                    <a:pt x="420" y="1214"/>
                  </a:lnTo>
                  <a:lnTo>
                    <a:pt x="442" y="1224"/>
                  </a:lnTo>
                  <a:lnTo>
                    <a:pt x="465" y="1228"/>
                  </a:lnTo>
                  <a:lnTo>
                    <a:pt x="471" y="1228"/>
                  </a:lnTo>
                  <a:lnTo>
                    <a:pt x="471" y="1226"/>
                  </a:lnTo>
                  <a:lnTo>
                    <a:pt x="471" y="887"/>
                  </a:lnTo>
                  <a:lnTo>
                    <a:pt x="475" y="868"/>
                  </a:lnTo>
                  <a:lnTo>
                    <a:pt x="486" y="851"/>
                  </a:lnTo>
                  <a:lnTo>
                    <a:pt x="502" y="841"/>
                  </a:lnTo>
                  <a:lnTo>
                    <a:pt x="521" y="837"/>
                  </a:lnTo>
                  <a:lnTo>
                    <a:pt x="1149" y="837"/>
                  </a:lnTo>
                  <a:lnTo>
                    <a:pt x="1169" y="841"/>
                  </a:lnTo>
                  <a:lnTo>
                    <a:pt x="1186" y="851"/>
                  </a:lnTo>
                  <a:lnTo>
                    <a:pt x="1196" y="868"/>
                  </a:lnTo>
                  <a:lnTo>
                    <a:pt x="1200" y="887"/>
                  </a:lnTo>
                  <a:lnTo>
                    <a:pt x="1200" y="1226"/>
                  </a:lnTo>
                  <a:lnTo>
                    <a:pt x="1200" y="1228"/>
                  </a:lnTo>
                  <a:lnTo>
                    <a:pt x="1208" y="1228"/>
                  </a:lnTo>
                  <a:lnTo>
                    <a:pt x="1231" y="1224"/>
                  </a:lnTo>
                  <a:lnTo>
                    <a:pt x="1250" y="1214"/>
                  </a:lnTo>
                  <a:lnTo>
                    <a:pt x="1268" y="1199"/>
                  </a:lnTo>
                  <a:lnTo>
                    <a:pt x="1281" y="1179"/>
                  </a:lnTo>
                  <a:lnTo>
                    <a:pt x="1287" y="1156"/>
                  </a:lnTo>
                  <a:lnTo>
                    <a:pt x="1285" y="1133"/>
                  </a:lnTo>
                  <a:lnTo>
                    <a:pt x="1215" y="769"/>
                  </a:lnTo>
                  <a:lnTo>
                    <a:pt x="1206" y="742"/>
                  </a:lnTo>
                  <a:lnTo>
                    <a:pt x="1188" y="721"/>
                  </a:lnTo>
                  <a:lnTo>
                    <a:pt x="1163" y="707"/>
                  </a:lnTo>
                  <a:lnTo>
                    <a:pt x="1016" y="659"/>
                  </a:lnTo>
                  <a:lnTo>
                    <a:pt x="1006" y="700"/>
                  </a:lnTo>
                  <a:lnTo>
                    <a:pt x="985" y="735"/>
                  </a:lnTo>
                  <a:lnTo>
                    <a:pt x="958" y="764"/>
                  </a:lnTo>
                  <a:lnTo>
                    <a:pt x="921" y="787"/>
                  </a:lnTo>
                  <a:lnTo>
                    <a:pt x="880" y="802"/>
                  </a:lnTo>
                  <a:lnTo>
                    <a:pt x="835" y="806"/>
                  </a:lnTo>
                  <a:lnTo>
                    <a:pt x="791" y="802"/>
                  </a:lnTo>
                  <a:lnTo>
                    <a:pt x="750" y="787"/>
                  </a:lnTo>
                  <a:lnTo>
                    <a:pt x="715" y="764"/>
                  </a:lnTo>
                  <a:lnTo>
                    <a:pt x="686" y="735"/>
                  </a:lnTo>
                  <a:lnTo>
                    <a:pt x="667" y="700"/>
                  </a:lnTo>
                  <a:lnTo>
                    <a:pt x="655" y="659"/>
                  </a:lnTo>
                  <a:close/>
                  <a:moveTo>
                    <a:pt x="729" y="593"/>
                  </a:moveTo>
                  <a:lnTo>
                    <a:pt x="729" y="626"/>
                  </a:lnTo>
                  <a:lnTo>
                    <a:pt x="729" y="634"/>
                  </a:lnTo>
                  <a:lnTo>
                    <a:pt x="725" y="640"/>
                  </a:lnTo>
                  <a:lnTo>
                    <a:pt x="719" y="646"/>
                  </a:lnTo>
                  <a:lnTo>
                    <a:pt x="713" y="649"/>
                  </a:lnTo>
                  <a:lnTo>
                    <a:pt x="705" y="649"/>
                  </a:lnTo>
                  <a:lnTo>
                    <a:pt x="704" y="649"/>
                  </a:lnTo>
                  <a:lnTo>
                    <a:pt x="713" y="684"/>
                  </a:lnTo>
                  <a:lnTo>
                    <a:pt x="733" y="713"/>
                  </a:lnTo>
                  <a:lnTo>
                    <a:pt x="762" y="736"/>
                  </a:lnTo>
                  <a:lnTo>
                    <a:pt x="797" y="752"/>
                  </a:lnTo>
                  <a:lnTo>
                    <a:pt x="835" y="758"/>
                  </a:lnTo>
                  <a:lnTo>
                    <a:pt x="876" y="752"/>
                  </a:lnTo>
                  <a:lnTo>
                    <a:pt x="911" y="736"/>
                  </a:lnTo>
                  <a:lnTo>
                    <a:pt x="938" y="713"/>
                  </a:lnTo>
                  <a:lnTo>
                    <a:pt x="958" y="684"/>
                  </a:lnTo>
                  <a:lnTo>
                    <a:pt x="967" y="649"/>
                  </a:lnTo>
                  <a:lnTo>
                    <a:pt x="967" y="649"/>
                  </a:lnTo>
                  <a:lnTo>
                    <a:pt x="959" y="649"/>
                  </a:lnTo>
                  <a:lnTo>
                    <a:pt x="952" y="646"/>
                  </a:lnTo>
                  <a:lnTo>
                    <a:pt x="948" y="640"/>
                  </a:lnTo>
                  <a:lnTo>
                    <a:pt x="944" y="634"/>
                  </a:lnTo>
                  <a:lnTo>
                    <a:pt x="942" y="626"/>
                  </a:lnTo>
                  <a:lnTo>
                    <a:pt x="942" y="595"/>
                  </a:lnTo>
                  <a:lnTo>
                    <a:pt x="909" y="611"/>
                  </a:lnTo>
                  <a:lnTo>
                    <a:pt x="874" y="620"/>
                  </a:lnTo>
                  <a:lnTo>
                    <a:pt x="835" y="624"/>
                  </a:lnTo>
                  <a:lnTo>
                    <a:pt x="830" y="624"/>
                  </a:lnTo>
                  <a:lnTo>
                    <a:pt x="795" y="620"/>
                  </a:lnTo>
                  <a:lnTo>
                    <a:pt x="760" y="609"/>
                  </a:lnTo>
                  <a:lnTo>
                    <a:pt x="729" y="593"/>
                  </a:lnTo>
                  <a:close/>
                  <a:moveTo>
                    <a:pt x="705" y="232"/>
                  </a:moveTo>
                  <a:lnTo>
                    <a:pt x="696" y="234"/>
                  </a:lnTo>
                  <a:lnTo>
                    <a:pt x="688" y="238"/>
                  </a:lnTo>
                  <a:lnTo>
                    <a:pt x="682" y="243"/>
                  </a:lnTo>
                  <a:lnTo>
                    <a:pt x="678" y="251"/>
                  </a:lnTo>
                  <a:lnTo>
                    <a:pt x="676" y="261"/>
                  </a:lnTo>
                  <a:lnTo>
                    <a:pt x="676" y="410"/>
                  </a:lnTo>
                  <a:lnTo>
                    <a:pt x="682" y="452"/>
                  </a:lnTo>
                  <a:lnTo>
                    <a:pt x="698" y="491"/>
                  </a:lnTo>
                  <a:lnTo>
                    <a:pt x="723" y="524"/>
                  </a:lnTo>
                  <a:lnTo>
                    <a:pt x="754" y="551"/>
                  </a:lnTo>
                  <a:lnTo>
                    <a:pt x="791" y="568"/>
                  </a:lnTo>
                  <a:lnTo>
                    <a:pt x="831" y="576"/>
                  </a:lnTo>
                  <a:lnTo>
                    <a:pt x="863" y="572"/>
                  </a:lnTo>
                  <a:lnTo>
                    <a:pt x="894" y="564"/>
                  </a:lnTo>
                  <a:lnTo>
                    <a:pt x="921" y="551"/>
                  </a:lnTo>
                  <a:lnTo>
                    <a:pt x="946" y="530"/>
                  </a:lnTo>
                  <a:lnTo>
                    <a:pt x="967" y="506"/>
                  </a:lnTo>
                  <a:lnTo>
                    <a:pt x="983" y="479"/>
                  </a:lnTo>
                  <a:lnTo>
                    <a:pt x="990" y="448"/>
                  </a:lnTo>
                  <a:lnTo>
                    <a:pt x="994" y="417"/>
                  </a:lnTo>
                  <a:lnTo>
                    <a:pt x="994" y="261"/>
                  </a:lnTo>
                  <a:lnTo>
                    <a:pt x="992" y="251"/>
                  </a:lnTo>
                  <a:lnTo>
                    <a:pt x="989" y="243"/>
                  </a:lnTo>
                  <a:lnTo>
                    <a:pt x="983" y="238"/>
                  </a:lnTo>
                  <a:lnTo>
                    <a:pt x="975" y="234"/>
                  </a:lnTo>
                  <a:lnTo>
                    <a:pt x="967" y="232"/>
                  </a:lnTo>
                  <a:lnTo>
                    <a:pt x="705" y="232"/>
                  </a:lnTo>
                  <a:close/>
                  <a:moveTo>
                    <a:pt x="731" y="50"/>
                  </a:moveTo>
                  <a:lnTo>
                    <a:pt x="723" y="52"/>
                  </a:lnTo>
                  <a:lnTo>
                    <a:pt x="715" y="56"/>
                  </a:lnTo>
                  <a:lnTo>
                    <a:pt x="709" y="62"/>
                  </a:lnTo>
                  <a:lnTo>
                    <a:pt x="705" y="69"/>
                  </a:lnTo>
                  <a:lnTo>
                    <a:pt x="704" y="77"/>
                  </a:lnTo>
                  <a:lnTo>
                    <a:pt x="702" y="85"/>
                  </a:lnTo>
                  <a:lnTo>
                    <a:pt x="698" y="92"/>
                  </a:lnTo>
                  <a:lnTo>
                    <a:pt x="694" y="96"/>
                  </a:lnTo>
                  <a:lnTo>
                    <a:pt x="686" y="100"/>
                  </a:lnTo>
                  <a:lnTo>
                    <a:pt x="678" y="102"/>
                  </a:lnTo>
                  <a:lnTo>
                    <a:pt x="657" y="106"/>
                  </a:lnTo>
                  <a:lnTo>
                    <a:pt x="641" y="118"/>
                  </a:lnTo>
                  <a:lnTo>
                    <a:pt x="630" y="135"/>
                  </a:lnTo>
                  <a:lnTo>
                    <a:pt x="624" y="156"/>
                  </a:lnTo>
                  <a:lnTo>
                    <a:pt x="624" y="286"/>
                  </a:lnTo>
                  <a:lnTo>
                    <a:pt x="626" y="294"/>
                  </a:lnTo>
                  <a:lnTo>
                    <a:pt x="628" y="299"/>
                  </a:lnTo>
                  <a:lnTo>
                    <a:pt x="628" y="261"/>
                  </a:lnTo>
                  <a:lnTo>
                    <a:pt x="632" y="236"/>
                  </a:lnTo>
                  <a:lnTo>
                    <a:pt x="643" y="214"/>
                  </a:lnTo>
                  <a:lnTo>
                    <a:pt x="659" y="199"/>
                  </a:lnTo>
                  <a:lnTo>
                    <a:pt x="680" y="187"/>
                  </a:lnTo>
                  <a:lnTo>
                    <a:pt x="705" y="183"/>
                  </a:lnTo>
                  <a:lnTo>
                    <a:pt x="967" y="183"/>
                  </a:lnTo>
                  <a:lnTo>
                    <a:pt x="990" y="187"/>
                  </a:lnTo>
                  <a:lnTo>
                    <a:pt x="1012" y="199"/>
                  </a:lnTo>
                  <a:lnTo>
                    <a:pt x="1029" y="214"/>
                  </a:lnTo>
                  <a:lnTo>
                    <a:pt x="1039" y="236"/>
                  </a:lnTo>
                  <a:lnTo>
                    <a:pt x="1043" y="261"/>
                  </a:lnTo>
                  <a:lnTo>
                    <a:pt x="1043" y="299"/>
                  </a:lnTo>
                  <a:lnTo>
                    <a:pt x="1047" y="294"/>
                  </a:lnTo>
                  <a:lnTo>
                    <a:pt x="1047" y="286"/>
                  </a:lnTo>
                  <a:lnTo>
                    <a:pt x="1047" y="156"/>
                  </a:lnTo>
                  <a:lnTo>
                    <a:pt x="1041" y="121"/>
                  </a:lnTo>
                  <a:lnTo>
                    <a:pt x="1027" y="92"/>
                  </a:lnTo>
                  <a:lnTo>
                    <a:pt x="1004" y="69"/>
                  </a:lnTo>
                  <a:lnTo>
                    <a:pt x="975" y="56"/>
                  </a:lnTo>
                  <a:lnTo>
                    <a:pt x="940" y="50"/>
                  </a:lnTo>
                  <a:lnTo>
                    <a:pt x="731" y="50"/>
                  </a:lnTo>
                  <a:close/>
                  <a:moveTo>
                    <a:pt x="731" y="0"/>
                  </a:moveTo>
                  <a:lnTo>
                    <a:pt x="940" y="0"/>
                  </a:lnTo>
                  <a:lnTo>
                    <a:pt x="983" y="5"/>
                  </a:lnTo>
                  <a:lnTo>
                    <a:pt x="1020" y="21"/>
                  </a:lnTo>
                  <a:lnTo>
                    <a:pt x="1051" y="46"/>
                  </a:lnTo>
                  <a:lnTo>
                    <a:pt x="1074" y="77"/>
                  </a:lnTo>
                  <a:lnTo>
                    <a:pt x="1091" y="114"/>
                  </a:lnTo>
                  <a:lnTo>
                    <a:pt x="1095" y="156"/>
                  </a:lnTo>
                  <a:lnTo>
                    <a:pt x="1095" y="286"/>
                  </a:lnTo>
                  <a:lnTo>
                    <a:pt x="1091" y="311"/>
                  </a:lnTo>
                  <a:lnTo>
                    <a:pt x="1082" y="332"/>
                  </a:lnTo>
                  <a:lnTo>
                    <a:pt x="1064" y="348"/>
                  </a:lnTo>
                  <a:lnTo>
                    <a:pt x="1043" y="359"/>
                  </a:lnTo>
                  <a:lnTo>
                    <a:pt x="1043" y="417"/>
                  </a:lnTo>
                  <a:lnTo>
                    <a:pt x="1041" y="454"/>
                  </a:lnTo>
                  <a:lnTo>
                    <a:pt x="1029" y="491"/>
                  </a:lnTo>
                  <a:lnTo>
                    <a:pt x="1014" y="524"/>
                  </a:lnTo>
                  <a:lnTo>
                    <a:pt x="990" y="555"/>
                  </a:lnTo>
                  <a:lnTo>
                    <a:pt x="990" y="601"/>
                  </a:lnTo>
                  <a:lnTo>
                    <a:pt x="996" y="601"/>
                  </a:lnTo>
                  <a:lnTo>
                    <a:pt x="1000" y="603"/>
                  </a:lnTo>
                  <a:lnTo>
                    <a:pt x="1179" y="661"/>
                  </a:lnTo>
                  <a:lnTo>
                    <a:pt x="1210" y="677"/>
                  </a:lnTo>
                  <a:lnTo>
                    <a:pt x="1235" y="700"/>
                  </a:lnTo>
                  <a:lnTo>
                    <a:pt x="1254" y="727"/>
                  </a:lnTo>
                  <a:lnTo>
                    <a:pt x="1264" y="760"/>
                  </a:lnTo>
                  <a:lnTo>
                    <a:pt x="1334" y="1123"/>
                  </a:lnTo>
                  <a:lnTo>
                    <a:pt x="1336" y="1160"/>
                  </a:lnTo>
                  <a:lnTo>
                    <a:pt x="1326" y="1197"/>
                  </a:lnTo>
                  <a:lnTo>
                    <a:pt x="1308" y="1228"/>
                  </a:lnTo>
                  <a:lnTo>
                    <a:pt x="1648" y="1228"/>
                  </a:lnTo>
                  <a:lnTo>
                    <a:pt x="1655" y="1230"/>
                  </a:lnTo>
                  <a:lnTo>
                    <a:pt x="1661" y="1233"/>
                  </a:lnTo>
                  <a:lnTo>
                    <a:pt x="1667" y="1237"/>
                  </a:lnTo>
                  <a:lnTo>
                    <a:pt x="1671" y="1245"/>
                  </a:lnTo>
                  <a:lnTo>
                    <a:pt x="1673" y="1253"/>
                  </a:lnTo>
                  <a:lnTo>
                    <a:pt x="1671" y="1261"/>
                  </a:lnTo>
                  <a:lnTo>
                    <a:pt x="1667" y="1266"/>
                  </a:lnTo>
                  <a:lnTo>
                    <a:pt x="1661" y="1272"/>
                  </a:lnTo>
                  <a:lnTo>
                    <a:pt x="1655" y="1276"/>
                  </a:lnTo>
                  <a:lnTo>
                    <a:pt x="1648" y="1276"/>
                  </a:lnTo>
                  <a:lnTo>
                    <a:pt x="25" y="1276"/>
                  </a:lnTo>
                  <a:lnTo>
                    <a:pt x="17" y="1276"/>
                  </a:lnTo>
                  <a:lnTo>
                    <a:pt x="9" y="1272"/>
                  </a:lnTo>
                  <a:lnTo>
                    <a:pt x="4" y="1266"/>
                  </a:lnTo>
                  <a:lnTo>
                    <a:pt x="2" y="1261"/>
                  </a:lnTo>
                  <a:lnTo>
                    <a:pt x="0" y="1253"/>
                  </a:lnTo>
                  <a:lnTo>
                    <a:pt x="2" y="1245"/>
                  </a:lnTo>
                  <a:lnTo>
                    <a:pt x="4" y="1237"/>
                  </a:lnTo>
                  <a:lnTo>
                    <a:pt x="9" y="1233"/>
                  </a:lnTo>
                  <a:lnTo>
                    <a:pt x="17" y="1230"/>
                  </a:lnTo>
                  <a:lnTo>
                    <a:pt x="25" y="1228"/>
                  </a:lnTo>
                  <a:lnTo>
                    <a:pt x="364" y="1228"/>
                  </a:lnTo>
                  <a:lnTo>
                    <a:pt x="345" y="1197"/>
                  </a:lnTo>
                  <a:lnTo>
                    <a:pt x="337" y="1160"/>
                  </a:lnTo>
                  <a:lnTo>
                    <a:pt x="337" y="1123"/>
                  </a:lnTo>
                  <a:lnTo>
                    <a:pt x="407" y="760"/>
                  </a:lnTo>
                  <a:lnTo>
                    <a:pt x="419" y="727"/>
                  </a:lnTo>
                  <a:lnTo>
                    <a:pt x="438" y="700"/>
                  </a:lnTo>
                  <a:lnTo>
                    <a:pt x="463" y="677"/>
                  </a:lnTo>
                  <a:lnTo>
                    <a:pt x="494" y="661"/>
                  </a:lnTo>
                  <a:lnTo>
                    <a:pt x="671" y="603"/>
                  </a:lnTo>
                  <a:lnTo>
                    <a:pt x="676" y="601"/>
                  </a:lnTo>
                  <a:lnTo>
                    <a:pt x="680" y="601"/>
                  </a:lnTo>
                  <a:lnTo>
                    <a:pt x="680" y="551"/>
                  </a:lnTo>
                  <a:lnTo>
                    <a:pt x="659" y="520"/>
                  </a:lnTo>
                  <a:lnTo>
                    <a:pt x="641" y="487"/>
                  </a:lnTo>
                  <a:lnTo>
                    <a:pt x="632" y="448"/>
                  </a:lnTo>
                  <a:lnTo>
                    <a:pt x="628" y="410"/>
                  </a:lnTo>
                  <a:lnTo>
                    <a:pt x="628" y="359"/>
                  </a:lnTo>
                  <a:lnTo>
                    <a:pt x="607" y="348"/>
                  </a:lnTo>
                  <a:lnTo>
                    <a:pt x="591" y="332"/>
                  </a:lnTo>
                  <a:lnTo>
                    <a:pt x="579" y="311"/>
                  </a:lnTo>
                  <a:lnTo>
                    <a:pt x="576" y="286"/>
                  </a:lnTo>
                  <a:lnTo>
                    <a:pt x="576" y="156"/>
                  </a:lnTo>
                  <a:lnTo>
                    <a:pt x="579" y="127"/>
                  </a:lnTo>
                  <a:lnTo>
                    <a:pt x="591" y="102"/>
                  </a:lnTo>
                  <a:lnTo>
                    <a:pt x="609" y="81"/>
                  </a:lnTo>
                  <a:lnTo>
                    <a:pt x="632" y="65"/>
                  </a:lnTo>
                  <a:lnTo>
                    <a:pt x="657" y="56"/>
                  </a:lnTo>
                  <a:lnTo>
                    <a:pt x="669" y="33"/>
                  </a:lnTo>
                  <a:lnTo>
                    <a:pt x="684" y="15"/>
                  </a:lnTo>
                  <a:lnTo>
                    <a:pt x="705" y="5"/>
                  </a:lnTo>
                  <a:lnTo>
                    <a:pt x="7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" name="Freeform 14"/>
            <p:cNvSpPr>
              <a:spLocks noEditPoints="1"/>
            </p:cNvSpPr>
            <p:nvPr/>
          </p:nvSpPr>
          <p:spPr bwMode="auto">
            <a:xfrm>
              <a:off x="7213601" y="4387850"/>
              <a:ext cx="242888" cy="241300"/>
            </a:xfrm>
            <a:custGeom>
              <a:avLst/>
              <a:gdLst>
                <a:gd name="T0" fmla="*/ 75 w 153"/>
                <a:gd name="T1" fmla="*/ 48 h 152"/>
                <a:gd name="T2" fmla="*/ 68 w 153"/>
                <a:gd name="T3" fmla="*/ 50 h 152"/>
                <a:gd name="T4" fmla="*/ 60 w 153"/>
                <a:gd name="T5" fmla="*/ 54 h 152"/>
                <a:gd name="T6" fmla="*/ 54 w 153"/>
                <a:gd name="T7" fmla="*/ 60 h 152"/>
                <a:gd name="T8" fmla="*/ 50 w 153"/>
                <a:gd name="T9" fmla="*/ 67 h 152"/>
                <a:gd name="T10" fmla="*/ 48 w 153"/>
                <a:gd name="T11" fmla="*/ 75 h 152"/>
                <a:gd name="T12" fmla="*/ 50 w 153"/>
                <a:gd name="T13" fmla="*/ 85 h 152"/>
                <a:gd name="T14" fmla="*/ 54 w 153"/>
                <a:gd name="T15" fmla="*/ 92 h 152"/>
                <a:gd name="T16" fmla="*/ 60 w 153"/>
                <a:gd name="T17" fmla="*/ 98 h 152"/>
                <a:gd name="T18" fmla="*/ 68 w 153"/>
                <a:gd name="T19" fmla="*/ 102 h 152"/>
                <a:gd name="T20" fmla="*/ 75 w 153"/>
                <a:gd name="T21" fmla="*/ 104 h 152"/>
                <a:gd name="T22" fmla="*/ 85 w 153"/>
                <a:gd name="T23" fmla="*/ 102 h 152"/>
                <a:gd name="T24" fmla="*/ 93 w 153"/>
                <a:gd name="T25" fmla="*/ 98 h 152"/>
                <a:gd name="T26" fmla="*/ 99 w 153"/>
                <a:gd name="T27" fmla="*/ 92 h 152"/>
                <a:gd name="T28" fmla="*/ 103 w 153"/>
                <a:gd name="T29" fmla="*/ 85 h 152"/>
                <a:gd name="T30" fmla="*/ 104 w 153"/>
                <a:gd name="T31" fmla="*/ 75 h 152"/>
                <a:gd name="T32" fmla="*/ 103 w 153"/>
                <a:gd name="T33" fmla="*/ 67 h 152"/>
                <a:gd name="T34" fmla="*/ 99 w 153"/>
                <a:gd name="T35" fmla="*/ 60 h 152"/>
                <a:gd name="T36" fmla="*/ 93 w 153"/>
                <a:gd name="T37" fmla="*/ 54 h 152"/>
                <a:gd name="T38" fmla="*/ 85 w 153"/>
                <a:gd name="T39" fmla="*/ 50 h 152"/>
                <a:gd name="T40" fmla="*/ 75 w 153"/>
                <a:gd name="T41" fmla="*/ 48 h 152"/>
                <a:gd name="T42" fmla="*/ 75 w 153"/>
                <a:gd name="T43" fmla="*/ 0 h 152"/>
                <a:gd name="T44" fmla="*/ 101 w 153"/>
                <a:gd name="T45" fmla="*/ 4 h 152"/>
                <a:gd name="T46" fmla="*/ 122 w 153"/>
                <a:gd name="T47" fmla="*/ 13 h 152"/>
                <a:gd name="T48" fmla="*/ 137 w 153"/>
                <a:gd name="T49" fmla="*/ 31 h 152"/>
                <a:gd name="T50" fmla="*/ 149 w 153"/>
                <a:gd name="T51" fmla="*/ 52 h 152"/>
                <a:gd name="T52" fmla="*/ 153 w 153"/>
                <a:gd name="T53" fmla="*/ 75 h 152"/>
                <a:gd name="T54" fmla="*/ 149 w 153"/>
                <a:gd name="T55" fmla="*/ 100 h 152"/>
                <a:gd name="T56" fmla="*/ 137 w 153"/>
                <a:gd name="T57" fmla="*/ 121 h 152"/>
                <a:gd name="T58" fmla="*/ 122 w 153"/>
                <a:gd name="T59" fmla="*/ 137 h 152"/>
                <a:gd name="T60" fmla="*/ 101 w 153"/>
                <a:gd name="T61" fmla="*/ 149 h 152"/>
                <a:gd name="T62" fmla="*/ 75 w 153"/>
                <a:gd name="T63" fmla="*/ 152 h 152"/>
                <a:gd name="T64" fmla="*/ 52 w 153"/>
                <a:gd name="T65" fmla="*/ 149 h 152"/>
                <a:gd name="T66" fmla="*/ 31 w 153"/>
                <a:gd name="T67" fmla="*/ 137 h 152"/>
                <a:gd name="T68" fmla="*/ 13 w 153"/>
                <a:gd name="T69" fmla="*/ 121 h 152"/>
                <a:gd name="T70" fmla="*/ 4 w 153"/>
                <a:gd name="T71" fmla="*/ 100 h 152"/>
                <a:gd name="T72" fmla="*/ 0 w 153"/>
                <a:gd name="T73" fmla="*/ 75 h 152"/>
                <a:gd name="T74" fmla="*/ 4 w 153"/>
                <a:gd name="T75" fmla="*/ 52 h 152"/>
                <a:gd name="T76" fmla="*/ 13 w 153"/>
                <a:gd name="T77" fmla="*/ 31 h 152"/>
                <a:gd name="T78" fmla="*/ 31 w 153"/>
                <a:gd name="T79" fmla="*/ 13 h 152"/>
                <a:gd name="T80" fmla="*/ 52 w 153"/>
                <a:gd name="T81" fmla="*/ 4 h 152"/>
                <a:gd name="T82" fmla="*/ 75 w 153"/>
                <a:gd name="T8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3" h="152">
                  <a:moveTo>
                    <a:pt x="75" y="48"/>
                  </a:moveTo>
                  <a:lnTo>
                    <a:pt x="68" y="50"/>
                  </a:lnTo>
                  <a:lnTo>
                    <a:pt x="60" y="54"/>
                  </a:lnTo>
                  <a:lnTo>
                    <a:pt x="54" y="60"/>
                  </a:lnTo>
                  <a:lnTo>
                    <a:pt x="50" y="67"/>
                  </a:lnTo>
                  <a:lnTo>
                    <a:pt x="48" y="75"/>
                  </a:lnTo>
                  <a:lnTo>
                    <a:pt x="50" y="85"/>
                  </a:lnTo>
                  <a:lnTo>
                    <a:pt x="54" y="92"/>
                  </a:lnTo>
                  <a:lnTo>
                    <a:pt x="60" y="98"/>
                  </a:lnTo>
                  <a:lnTo>
                    <a:pt x="68" y="102"/>
                  </a:lnTo>
                  <a:lnTo>
                    <a:pt x="75" y="104"/>
                  </a:lnTo>
                  <a:lnTo>
                    <a:pt x="85" y="102"/>
                  </a:lnTo>
                  <a:lnTo>
                    <a:pt x="93" y="98"/>
                  </a:lnTo>
                  <a:lnTo>
                    <a:pt x="99" y="92"/>
                  </a:lnTo>
                  <a:lnTo>
                    <a:pt x="103" y="85"/>
                  </a:lnTo>
                  <a:lnTo>
                    <a:pt x="104" y="75"/>
                  </a:lnTo>
                  <a:lnTo>
                    <a:pt x="103" y="67"/>
                  </a:lnTo>
                  <a:lnTo>
                    <a:pt x="99" y="60"/>
                  </a:lnTo>
                  <a:lnTo>
                    <a:pt x="93" y="54"/>
                  </a:lnTo>
                  <a:lnTo>
                    <a:pt x="85" y="50"/>
                  </a:lnTo>
                  <a:lnTo>
                    <a:pt x="75" y="48"/>
                  </a:lnTo>
                  <a:close/>
                  <a:moveTo>
                    <a:pt x="75" y="0"/>
                  </a:moveTo>
                  <a:lnTo>
                    <a:pt x="101" y="4"/>
                  </a:lnTo>
                  <a:lnTo>
                    <a:pt x="122" y="13"/>
                  </a:lnTo>
                  <a:lnTo>
                    <a:pt x="137" y="31"/>
                  </a:lnTo>
                  <a:lnTo>
                    <a:pt x="149" y="52"/>
                  </a:lnTo>
                  <a:lnTo>
                    <a:pt x="153" y="75"/>
                  </a:lnTo>
                  <a:lnTo>
                    <a:pt x="149" y="100"/>
                  </a:lnTo>
                  <a:lnTo>
                    <a:pt x="137" y="121"/>
                  </a:lnTo>
                  <a:lnTo>
                    <a:pt x="122" y="137"/>
                  </a:lnTo>
                  <a:lnTo>
                    <a:pt x="101" y="149"/>
                  </a:lnTo>
                  <a:lnTo>
                    <a:pt x="75" y="152"/>
                  </a:lnTo>
                  <a:lnTo>
                    <a:pt x="52" y="149"/>
                  </a:lnTo>
                  <a:lnTo>
                    <a:pt x="31" y="137"/>
                  </a:lnTo>
                  <a:lnTo>
                    <a:pt x="13" y="121"/>
                  </a:lnTo>
                  <a:lnTo>
                    <a:pt x="4" y="100"/>
                  </a:lnTo>
                  <a:lnTo>
                    <a:pt x="0" y="75"/>
                  </a:lnTo>
                  <a:lnTo>
                    <a:pt x="4" y="52"/>
                  </a:lnTo>
                  <a:lnTo>
                    <a:pt x="13" y="31"/>
                  </a:lnTo>
                  <a:lnTo>
                    <a:pt x="31" y="13"/>
                  </a:lnTo>
                  <a:lnTo>
                    <a:pt x="52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2782021" y="2212834"/>
            <a:ext cx="393840" cy="446458"/>
            <a:chOff x="3824288" y="2613025"/>
            <a:chExt cx="1960563" cy="22225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92" name="Freeform 15"/>
            <p:cNvSpPr>
              <a:spLocks noEditPoints="1"/>
            </p:cNvSpPr>
            <p:nvPr/>
          </p:nvSpPr>
          <p:spPr bwMode="auto">
            <a:xfrm>
              <a:off x="3824288" y="2613025"/>
              <a:ext cx="1960563" cy="2222500"/>
            </a:xfrm>
            <a:custGeom>
              <a:avLst/>
              <a:gdLst>
                <a:gd name="T0" fmla="*/ 200 w 1235"/>
                <a:gd name="T1" fmla="*/ 599 h 1400"/>
                <a:gd name="T2" fmla="*/ 215 w 1235"/>
                <a:gd name="T3" fmla="*/ 1152 h 1400"/>
                <a:gd name="T4" fmla="*/ 896 w 1235"/>
                <a:gd name="T5" fmla="*/ 1062 h 1400"/>
                <a:gd name="T6" fmla="*/ 1047 w 1235"/>
                <a:gd name="T7" fmla="*/ 915 h 1400"/>
                <a:gd name="T8" fmla="*/ 1140 w 1235"/>
                <a:gd name="T9" fmla="*/ 669 h 1400"/>
                <a:gd name="T10" fmla="*/ 200 w 1235"/>
                <a:gd name="T11" fmla="*/ 452 h 1400"/>
                <a:gd name="T12" fmla="*/ 774 w 1235"/>
                <a:gd name="T13" fmla="*/ 317 h 1400"/>
                <a:gd name="T14" fmla="*/ 591 w 1235"/>
                <a:gd name="T15" fmla="*/ 329 h 1400"/>
                <a:gd name="T16" fmla="*/ 679 w 1235"/>
                <a:gd name="T17" fmla="*/ 406 h 1400"/>
                <a:gd name="T18" fmla="*/ 529 w 1235"/>
                <a:gd name="T19" fmla="*/ 242 h 1400"/>
                <a:gd name="T20" fmla="*/ 442 w 1235"/>
                <a:gd name="T21" fmla="*/ 373 h 1400"/>
                <a:gd name="T22" fmla="*/ 537 w 1235"/>
                <a:gd name="T23" fmla="*/ 334 h 1400"/>
                <a:gd name="T24" fmla="*/ 619 w 1235"/>
                <a:gd name="T25" fmla="*/ 273 h 1400"/>
                <a:gd name="T26" fmla="*/ 316 w 1235"/>
                <a:gd name="T27" fmla="*/ 186 h 1400"/>
                <a:gd name="T28" fmla="*/ 308 w 1235"/>
                <a:gd name="T29" fmla="*/ 211 h 1400"/>
                <a:gd name="T30" fmla="*/ 330 w 1235"/>
                <a:gd name="T31" fmla="*/ 226 h 1400"/>
                <a:gd name="T32" fmla="*/ 351 w 1235"/>
                <a:gd name="T33" fmla="*/ 211 h 1400"/>
                <a:gd name="T34" fmla="*/ 343 w 1235"/>
                <a:gd name="T35" fmla="*/ 186 h 1400"/>
                <a:gd name="T36" fmla="*/ 1020 w 1235"/>
                <a:gd name="T37" fmla="*/ 406 h 1400"/>
                <a:gd name="T38" fmla="*/ 1191 w 1235"/>
                <a:gd name="T39" fmla="*/ 91 h 1400"/>
                <a:gd name="T40" fmla="*/ 617 w 1235"/>
                <a:gd name="T41" fmla="*/ 75 h 1400"/>
                <a:gd name="T42" fmla="*/ 752 w 1235"/>
                <a:gd name="T43" fmla="*/ 271 h 1400"/>
                <a:gd name="T44" fmla="*/ 896 w 1235"/>
                <a:gd name="T45" fmla="*/ 44 h 1400"/>
                <a:gd name="T46" fmla="*/ 896 w 1235"/>
                <a:gd name="T47" fmla="*/ 44 h 1400"/>
                <a:gd name="T48" fmla="*/ 217 w 1235"/>
                <a:gd name="T49" fmla="*/ 91 h 1400"/>
                <a:gd name="T50" fmla="*/ 175 w 1235"/>
                <a:gd name="T51" fmla="*/ 236 h 1400"/>
                <a:gd name="T52" fmla="*/ 250 w 1235"/>
                <a:gd name="T53" fmla="*/ 340 h 1400"/>
                <a:gd name="T54" fmla="*/ 306 w 1235"/>
                <a:gd name="T55" fmla="*/ 267 h 1400"/>
                <a:gd name="T56" fmla="*/ 262 w 1235"/>
                <a:gd name="T57" fmla="*/ 203 h 1400"/>
                <a:gd name="T58" fmla="*/ 330 w 1235"/>
                <a:gd name="T59" fmla="*/ 135 h 1400"/>
                <a:gd name="T60" fmla="*/ 398 w 1235"/>
                <a:gd name="T61" fmla="*/ 203 h 1400"/>
                <a:gd name="T62" fmla="*/ 351 w 1235"/>
                <a:gd name="T63" fmla="*/ 267 h 1400"/>
                <a:gd name="T64" fmla="*/ 409 w 1235"/>
                <a:gd name="T65" fmla="*/ 340 h 1400"/>
                <a:gd name="T66" fmla="*/ 485 w 1235"/>
                <a:gd name="T67" fmla="*/ 236 h 1400"/>
                <a:gd name="T68" fmla="*/ 442 w 1235"/>
                <a:gd name="T69" fmla="*/ 91 h 1400"/>
                <a:gd name="T70" fmla="*/ 851 w 1235"/>
                <a:gd name="T71" fmla="*/ 0 h 1400"/>
                <a:gd name="T72" fmla="*/ 940 w 1235"/>
                <a:gd name="T73" fmla="*/ 226 h 1400"/>
                <a:gd name="T74" fmla="*/ 878 w 1235"/>
                <a:gd name="T75" fmla="*/ 311 h 1400"/>
                <a:gd name="T76" fmla="*/ 971 w 1235"/>
                <a:gd name="T77" fmla="*/ 406 h 1400"/>
                <a:gd name="T78" fmla="*/ 1134 w 1235"/>
                <a:gd name="T79" fmla="*/ 406 h 1400"/>
                <a:gd name="T80" fmla="*/ 1191 w 1235"/>
                <a:gd name="T81" fmla="*/ 520 h 1400"/>
                <a:gd name="T82" fmla="*/ 1154 w 1235"/>
                <a:gd name="T83" fmla="*/ 810 h 1400"/>
                <a:gd name="T84" fmla="*/ 997 w 1235"/>
                <a:gd name="T85" fmla="*/ 1040 h 1400"/>
                <a:gd name="T86" fmla="*/ 398 w 1235"/>
                <a:gd name="T87" fmla="*/ 1197 h 1400"/>
                <a:gd name="T88" fmla="*/ 155 w 1235"/>
                <a:gd name="T89" fmla="*/ 599 h 1400"/>
                <a:gd name="T90" fmla="*/ 161 w 1235"/>
                <a:gd name="T91" fmla="*/ 406 h 1400"/>
                <a:gd name="T92" fmla="*/ 159 w 1235"/>
                <a:gd name="T93" fmla="*/ 317 h 1400"/>
                <a:gd name="T94" fmla="*/ 130 w 1235"/>
                <a:gd name="T95" fmla="*/ 157 h 1400"/>
                <a:gd name="T96" fmla="*/ 241 w 1235"/>
                <a:gd name="T97" fmla="*/ 21 h 1400"/>
                <a:gd name="T98" fmla="*/ 419 w 1235"/>
                <a:gd name="T99" fmla="*/ 21 h 1400"/>
                <a:gd name="T100" fmla="*/ 528 w 1235"/>
                <a:gd name="T101" fmla="*/ 155 h 1400"/>
                <a:gd name="T102" fmla="*/ 745 w 1235"/>
                <a:gd name="T103" fmla="*/ 147 h 1400"/>
                <a:gd name="T104" fmla="*/ 882 w 1235"/>
                <a:gd name="T105" fmla="*/ 257 h 1400"/>
                <a:gd name="T106" fmla="*/ 851 w 1235"/>
                <a:gd name="T107" fmla="*/ 135 h 1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35" h="1400">
                  <a:moveTo>
                    <a:pt x="200" y="452"/>
                  </a:moveTo>
                  <a:lnTo>
                    <a:pt x="194" y="499"/>
                  </a:lnTo>
                  <a:lnTo>
                    <a:pt x="194" y="549"/>
                  </a:lnTo>
                  <a:lnTo>
                    <a:pt x="200" y="599"/>
                  </a:lnTo>
                  <a:lnTo>
                    <a:pt x="202" y="607"/>
                  </a:lnTo>
                  <a:lnTo>
                    <a:pt x="70" y="843"/>
                  </a:lnTo>
                  <a:lnTo>
                    <a:pt x="215" y="876"/>
                  </a:lnTo>
                  <a:lnTo>
                    <a:pt x="215" y="1152"/>
                  </a:lnTo>
                  <a:lnTo>
                    <a:pt x="442" y="1152"/>
                  </a:lnTo>
                  <a:lnTo>
                    <a:pt x="442" y="1356"/>
                  </a:lnTo>
                  <a:lnTo>
                    <a:pt x="896" y="1356"/>
                  </a:lnTo>
                  <a:lnTo>
                    <a:pt x="896" y="1062"/>
                  </a:lnTo>
                  <a:lnTo>
                    <a:pt x="906" y="1056"/>
                  </a:lnTo>
                  <a:lnTo>
                    <a:pt x="960" y="1013"/>
                  </a:lnTo>
                  <a:lnTo>
                    <a:pt x="1006" y="967"/>
                  </a:lnTo>
                  <a:lnTo>
                    <a:pt x="1047" y="915"/>
                  </a:lnTo>
                  <a:lnTo>
                    <a:pt x="1082" y="859"/>
                  </a:lnTo>
                  <a:lnTo>
                    <a:pt x="1109" y="799"/>
                  </a:lnTo>
                  <a:lnTo>
                    <a:pt x="1129" y="735"/>
                  </a:lnTo>
                  <a:lnTo>
                    <a:pt x="1140" y="669"/>
                  </a:lnTo>
                  <a:lnTo>
                    <a:pt x="1146" y="601"/>
                  </a:lnTo>
                  <a:lnTo>
                    <a:pt x="1146" y="520"/>
                  </a:lnTo>
                  <a:lnTo>
                    <a:pt x="1140" y="452"/>
                  </a:lnTo>
                  <a:lnTo>
                    <a:pt x="200" y="452"/>
                  </a:lnTo>
                  <a:close/>
                  <a:moveTo>
                    <a:pt x="688" y="317"/>
                  </a:moveTo>
                  <a:lnTo>
                    <a:pt x="729" y="406"/>
                  </a:lnTo>
                  <a:lnTo>
                    <a:pt x="814" y="406"/>
                  </a:lnTo>
                  <a:lnTo>
                    <a:pt x="774" y="317"/>
                  </a:lnTo>
                  <a:lnTo>
                    <a:pt x="688" y="317"/>
                  </a:lnTo>
                  <a:close/>
                  <a:moveTo>
                    <a:pt x="624" y="317"/>
                  </a:moveTo>
                  <a:lnTo>
                    <a:pt x="607" y="319"/>
                  </a:lnTo>
                  <a:lnTo>
                    <a:pt x="591" y="329"/>
                  </a:lnTo>
                  <a:lnTo>
                    <a:pt x="582" y="344"/>
                  </a:lnTo>
                  <a:lnTo>
                    <a:pt x="578" y="362"/>
                  </a:lnTo>
                  <a:lnTo>
                    <a:pt x="578" y="406"/>
                  </a:lnTo>
                  <a:lnTo>
                    <a:pt x="679" y="406"/>
                  </a:lnTo>
                  <a:lnTo>
                    <a:pt x="638" y="317"/>
                  </a:lnTo>
                  <a:lnTo>
                    <a:pt x="624" y="317"/>
                  </a:lnTo>
                  <a:close/>
                  <a:moveTo>
                    <a:pt x="590" y="211"/>
                  </a:moveTo>
                  <a:lnTo>
                    <a:pt x="529" y="242"/>
                  </a:lnTo>
                  <a:lnTo>
                    <a:pt x="518" y="280"/>
                  </a:lnTo>
                  <a:lnTo>
                    <a:pt x="498" y="315"/>
                  </a:lnTo>
                  <a:lnTo>
                    <a:pt x="473" y="346"/>
                  </a:lnTo>
                  <a:lnTo>
                    <a:pt x="442" y="373"/>
                  </a:lnTo>
                  <a:lnTo>
                    <a:pt x="442" y="406"/>
                  </a:lnTo>
                  <a:lnTo>
                    <a:pt x="533" y="406"/>
                  </a:lnTo>
                  <a:lnTo>
                    <a:pt x="533" y="362"/>
                  </a:lnTo>
                  <a:lnTo>
                    <a:pt x="537" y="334"/>
                  </a:lnTo>
                  <a:lnTo>
                    <a:pt x="549" y="311"/>
                  </a:lnTo>
                  <a:lnTo>
                    <a:pt x="568" y="292"/>
                  </a:lnTo>
                  <a:lnTo>
                    <a:pt x="591" y="278"/>
                  </a:lnTo>
                  <a:lnTo>
                    <a:pt x="619" y="273"/>
                  </a:lnTo>
                  <a:lnTo>
                    <a:pt x="590" y="211"/>
                  </a:lnTo>
                  <a:close/>
                  <a:moveTo>
                    <a:pt x="330" y="182"/>
                  </a:moveTo>
                  <a:lnTo>
                    <a:pt x="322" y="182"/>
                  </a:lnTo>
                  <a:lnTo>
                    <a:pt x="316" y="186"/>
                  </a:lnTo>
                  <a:lnTo>
                    <a:pt x="310" y="189"/>
                  </a:lnTo>
                  <a:lnTo>
                    <a:pt x="308" y="197"/>
                  </a:lnTo>
                  <a:lnTo>
                    <a:pt x="306" y="203"/>
                  </a:lnTo>
                  <a:lnTo>
                    <a:pt x="308" y="211"/>
                  </a:lnTo>
                  <a:lnTo>
                    <a:pt x="310" y="216"/>
                  </a:lnTo>
                  <a:lnTo>
                    <a:pt x="316" y="222"/>
                  </a:lnTo>
                  <a:lnTo>
                    <a:pt x="322" y="224"/>
                  </a:lnTo>
                  <a:lnTo>
                    <a:pt x="330" y="226"/>
                  </a:lnTo>
                  <a:lnTo>
                    <a:pt x="338" y="224"/>
                  </a:lnTo>
                  <a:lnTo>
                    <a:pt x="343" y="222"/>
                  </a:lnTo>
                  <a:lnTo>
                    <a:pt x="347" y="216"/>
                  </a:lnTo>
                  <a:lnTo>
                    <a:pt x="351" y="211"/>
                  </a:lnTo>
                  <a:lnTo>
                    <a:pt x="351" y="203"/>
                  </a:lnTo>
                  <a:lnTo>
                    <a:pt x="351" y="197"/>
                  </a:lnTo>
                  <a:lnTo>
                    <a:pt x="347" y="189"/>
                  </a:lnTo>
                  <a:lnTo>
                    <a:pt x="343" y="186"/>
                  </a:lnTo>
                  <a:lnTo>
                    <a:pt x="338" y="182"/>
                  </a:lnTo>
                  <a:lnTo>
                    <a:pt x="330" y="182"/>
                  </a:lnTo>
                  <a:close/>
                  <a:moveTo>
                    <a:pt x="1134" y="143"/>
                  </a:moveTo>
                  <a:lnTo>
                    <a:pt x="1020" y="406"/>
                  </a:lnTo>
                  <a:lnTo>
                    <a:pt x="1084" y="406"/>
                  </a:lnTo>
                  <a:lnTo>
                    <a:pt x="1185" y="168"/>
                  </a:lnTo>
                  <a:lnTo>
                    <a:pt x="1134" y="143"/>
                  </a:lnTo>
                  <a:close/>
                  <a:moveTo>
                    <a:pt x="1191" y="91"/>
                  </a:moveTo>
                  <a:lnTo>
                    <a:pt x="1165" y="110"/>
                  </a:lnTo>
                  <a:lnTo>
                    <a:pt x="1191" y="122"/>
                  </a:lnTo>
                  <a:lnTo>
                    <a:pt x="1191" y="91"/>
                  </a:lnTo>
                  <a:close/>
                  <a:moveTo>
                    <a:pt x="617" y="75"/>
                  </a:moveTo>
                  <a:lnTo>
                    <a:pt x="591" y="160"/>
                  </a:lnTo>
                  <a:lnTo>
                    <a:pt x="613" y="151"/>
                  </a:lnTo>
                  <a:lnTo>
                    <a:pt x="667" y="271"/>
                  </a:lnTo>
                  <a:lnTo>
                    <a:pt x="752" y="271"/>
                  </a:lnTo>
                  <a:lnTo>
                    <a:pt x="685" y="126"/>
                  </a:lnTo>
                  <a:lnTo>
                    <a:pt x="706" y="114"/>
                  </a:lnTo>
                  <a:lnTo>
                    <a:pt x="617" y="75"/>
                  </a:lnTo>
                  <a:close/>
                  <a:moveTo>
                    <a:pt x="896" y="44"/>
                  </a:moveTo>
                  <a:lnTo>
                    <a:pt x="896" y="91"/>
                  </a:lnTo>
                  <a:lnTo>
                    <a:pt x="940" y="91"/>
                  </a:lnTo>
                  <a:lnTo>
                    <a:pt x="940" y="44"/>
                  </a:lnTo>
                  <a:lnTo>
                    <a:pt x="896" y="44"/>
                  </a:lnTo>
                  <a:close/>
                  <a:moveTo>
                    <a:pt x="330" y="44"/>
                  </a:moveTo>
                  <a:lnTo>
                    <a:pt x="287" y="50"/>
                  </a:lnTo>
                  <a:lnTo>
                    <a:pt x="250" y="68"/>
                  </a:lnTo>
                  <a:lnTo>
                    <a:pt x="217" y="91"/>
                  </a:lnTo>
                  <a:lnTo>
                    <a:pt x="192" y="124"/>
                  </a:lnTo>
                  <a:lnTo>
                    <a:pt x="177" y="162"/>
                  </a:lnTo>
                  <a:lnTo>
                    <a:pt x="171" y="203"/>
                  </a:lnTo>
                  <a:lnTo>
                    <a:pt x="175" y="236"/>
                  </a:lnTo>
                  <a:lnTo>
                    <a:pt x="184" y="269"/>
                  </a:lnTo>
                  <a:lnTo>
                    <a:pt x="202" y="296"/>
                  </a:lnTo>
                  <a:lnTo>
                    <a:pt x="223" y="321"/>
                  </a:lnTo>
                  <a:lnTo>
                    <a:pt x="250" y="340"/>
                  </a:lnTo>
                  <a:lnTo>
                    <a:pt x="262" y="346"/>
                  </a:lnTo>
                  <a:lnTo>
                    <a:pt x="262" y="406"/>
                  </a:lnTo>
                  <a:lnTo>
                    <a:pt x="306" y="406"/>
                  </a:lnTo>
                  <a:lnTo>
                    <a:pt x="306" y="267"/>
                  </a:lnTo>
                  <a:lnTo>
                    <a:pt x="289" y="257"/>
                  </a:lnTo>
                  <a:lnTo>
                    <a:pt x="274" y="244"/>
                  </a:lnTo>
                  <a:lnTo>
                    <a:pt x="264" y="224"/>
                  </a:lnTo>
                  <a:lnTo>
                    <a:pt x="262" y="203"/>
                  </a:lnTo>
                  <a:lnTo>
                    <a:pt x="268" y="178"/>
                  </a:lnTo>
                  <a:lnTo>
                    <a:pt x="281" y="157"/>
                  </a:lnTo>
                  <a:lnTo>
                    <a:pt x="303" y="141"/>
                  </a:lnTo>
                  <a:lnTo>
                    <a:pt x="330" y="135"/>
                  </a:lnTo>
                  <a:lnTo>
                    <a:pt x="355" y="141"/>
                  </a:lnTo>
                  <a:lnTo>
                    <a:pt x="378" y="157"/>
                  </a:lnTo>
                  <a:lnTo>
                    <a:pt x="392" y="178"/>
                  </a:lnTo>
                  <a:lnTo>
                    <a:pt x="398" y="203"/>
                  </a:lnTo>
                  <a:lnTo>
                    <a:pt x="394" y="224"/>
                  </a:lnTo>
                  <a:lnTo>
                    <a:pt x="384" y="244"/>
                  </a:lnTo>
                  <a:lnTo>
                    <a:pt x="370" y="257"/>
                  </a:lnTo>
                  <a:lnTo>
                    <a:pt x="351" y="267"/>
                  </a:lnTo>
                  <a:lnTo>
                    <a:pt x="351" y="406"/>
                  </a:lnTo>
                  <a:lnTo>
                    <a:pt x="398" y="406"/>
                  </a:lnTo>
                  <a:lnTo>
                    <a:pt x="398" y="346"/>
                  </a:lnTo>
                  <a:lnTo>
                    <a:pt x="409" y="340"/>
                  </a:lnTo>
                  <a:lnTo>
                    <a:pt x="436" y="321"/>
                  </a:lnTo>
                  <a:lnTo>
                    <a:pt x="458" y="296"/>
                  </a:lnTo>
                  <a:lnTo>
                    <a:pt x="473" y="269"/>
                  </a:lnTo>
                  <a:lnTo>
                    <a:pt x="485" y="236"/>
                  </a:lnTo>
                  <a:lnTo>
                    <a:pt x="489" y="203"/>
                  </a:lnTo>
                  <a:lnTo>
                    <a:pt x="483" y="162"/>
                  </a:lnTo>
                  <a:lnTo>
                    <a:pt x="465" y="124"/>
                  </a:lnTo>
                  <a:lnTo>
                    <a:pt x="442" y="91"/>
                  </a:lnTo>
                  <a:lnTo>
                    <a:pt x="409" y="68"/>
                  </a:lnTo>
                  <a:lnTo>
                    <a:pt x="372" y="50"/>
                  </a:lnTo>
                  <a:lnTo>
                    <a:pt x="330" y="44"/>
                  </a:lnTo>
                  <a:close/>
                  <a:moveTo>
                    <a:pt x="851" y="0"/>
                  </a:moveTo>
                  <a:lnTo>
                    <a:pt x="987" y="0"/>
                  </a:lnTo>
                  <a:lnTo>
                    <a:pt x="987" y="135"/>
                  </a:lnTo>
                  <a:lnTo>
                    <a:pt x="940" y="135"/>
                  </a:lnTo>
                  <a:lnTo>
                    <a:pt x="940" y="226"/>
                  </a:lnTo>
                  <a:lnTo>
                    <a:pt x="937" y="255"/>
                  </a:lnTo>
                  <a:lnTo>
                    <a:pt x="923" y="278"/>
                  </a:lnTo>
                  <a:lnTo>
                    <a:pt x="904" y="300"/>
                  </a:lnTo>
                  <a:lnTo>
                    <a:pt x="878" y="311"/>
                  </a:lnTo>
                  <a:lnTo>
                    <a:pt x="851" y="317"/>
                  </a:lnTo>
                  <a:lnTo>
                    <a:pt x="824" y="317"/>
                  </a:lnTo>
                  <a:lnTo>
                    <a:pt x="865" y="406"/>
                  </a:lnTo>
                  <a:lnTo>
                    <a:pt x="971" y="406"/>
                  </a:lnTo>
                  <a:lnTo>
                    <a:pt x="1103" y="99"/>
                  </a:lnTo>
                  <a:lnTo>
                    <a:pt x="1235" y="0"/>
                  </a:lnTo>
                  <a:lnTo>
                    <a:pt x="1235" y="162"/>
                  </a:lnTo>
                  <a:lnTo>
                    <a:pt x="1134" y="406"/>
                  </a:lnTo>
                  <a:lnTo>
                    <a:pt x="1179" y="406"/>
                  </a:lnTo>
                  <a:lnTo>
                    <a:pt x="1181" y="425"/>
                  </a:lnTo>
                  <a:lnTo>
                    <a:pt x="1189" y="472"/>
                  </a:lnTo>
                  <a:lnTo>
                    <a:pt x="1191" y="520"/>
                  </a:lnTo>
                  <a:lnTo>
                    <a:pt x="1191" y="601"/>
                  </a:lnTo>
                  <a:lnTo>
                    <a:pt x="1187" y="673"/>
                  </a:lnTo>
                  <a:lnTo>
                    <a:pt x="1173" y="742"/>
                  </a:lnTo>
                  <a:lnTo>
                    <a:pt x="1154" y="810"/>
                  </a:lnTo>
                  <a:lnTo>
                    <a:pt x="1125" y="874"/>
                  </a:lnTo>
                  <a:lnTo>
                    <a:pt x="1090" y="934"/>
                  </a:lnTo>
                  <a:lnTo>
                    <a:pt x="1047" y="990"/>
                  </a:lnTo>
                  <a:lnTo>
                    <a:pt x="997" y="1040"/>
                  </a:lnTo>
                  <a:lnTo>
                    <a:pt x="940" y="1087"/>
                  </a:lnTo>
                  <a:lnTo>
                    <a:pt x="940" y="1400"/>
                  </a:lnTo>
                  <a:lnTo>
                    <a:pt x="398" y="1400"/>
                  </a:lnTo>
                  <a:lnTo>
                    <a:pt x="398" y="1197"/>
                  </a:lnTo>
                  <a:lnTo>
                    <a:pt x="171" y="1197"/>
                  </a:lnTo>
                  <a:lnTo>
                    <a:pt x="171" y="913"/>
                  </a:lnTo>
                  <a:lnTo>
                    <a:pt x="0" y="874"/>
                  </a:lnTo>
                  <a:lnTo>
                    <a:pt x="155" y="599"/>
                  </a:lnTo>
                  <a:lnTo>
                    <a:pt x="149" y="541"/>
                  </a:lnTo>
                  <a:lnTo>
                    <a:pt x="149" y="483"/>
                  </a:lnTo>
                  <a:lnTo>
                    <a:pt x="157" y="425"/>
                  </a:lnTo>
                  <a:lnTo>
                    <a:pt x="161" y="406"/>
                  </a:lnTo>
                  <a:lnTo>
                    <a:pt x="215" y="406"/>
                  </a:lnTo>
                  <a:lnTo>
                    <a:pt x="215" y="373"/>
                  </a:lnTo>
                  <a:lnTo>
                    <a:pt x="184" y="346"/>
                  </a:lnTo>
                  <a:lnTo>
                    <a:pt x="159" y="317"/>
                  </a:lnTo>
                  <a:lnTo>
                    <a:pt x="142" y="282"/>
                  </a:lnTo>
                  <a:lnTo>
                    <a:pt x="130" y="244"/>
                  </a:lnTo>
                  <a:lnTo>
                    <a:pt x="126" y="203"/>
                  </a:lnTo>
                  <a:lnTo>
                    <a:pt x="130" y="157"/>
                  </a:lnTo>
                  <a:lnTo>
                    <a:pt x="146" y="114"/>
                  </a:lnTo>
                  <a:lnTo>
                    <a:pt x="171" y="77"/>
                  </a:lnTo>
                  <a:lnTo>
                    <a:pt x="202" y="44"/>
                  </a:lnTo>
                  <a:lnTo>
                    <a:pt x="241" y="21"/>
                  </a:lnTo>
                  <a:lnTo>
                    <a:pt x="283" y="6"/>
                  </a:lnTo>
                  <a:lnTo>
                    <a:pt x="330" y="0"/>
                  </a:lnTo>
                  <a:lnTo>
                    <a:pt x="376" y="6"/>
                  </a:lnTo>
                  <a:lnTo>
                    <a:pt x="419" y="21"/>
                  </a:lnTo>
                  <a:lnTo>
                    <a:pt x="456" y="44"/>
                  </a:lnTo>
                  <a:lnTo>
                    <a:pt x="487" y="75"/>
                  </a:lnTo>
                  <a:lnTo>
                    <a:pt x="512" y="112"/>
                  </a:lnTo>
                  <a:lnTo>
                    <a:pt x="528" y="155"/>
                  </a:lnTo>
                  <a:lnTo>
                    <a:pt x="533" y="201"/>
                  </a:lnTo>
                  <a:lnTo>
                    <a:pt x="586" y="13"/>
                  </a:lnTo>
                  <a:lnTo>
                    <a:pt x="814" y="112"/>
                  </a:lnTo>
                  <a:lnTo>
                    <a:pt x="745" y="147"/>
                  </a:lnTo>
                  <a:lnTo>
                    <a:pt x="803" y="271"/>
                  </a:lnTo>
                  <a:lnTo>
                    <a:pt x="851" y="271"/>
                  </a:lnTo>
                  <a:lnTo>
                    <a:pt x="869" y="267"/>
                  </a:lnTo>
                  <a:lnTo>
                    <a:pt x="882" y="257"/>
                  </a:lnTo>
                  <a:lnTo>
                    <a:pt x="892" y="244"/>
                  </a:lnTo>
                  <a:lnTo>
                    <a:pt x="896" y="226"/>
                  </a:lnTo>
                  <a:lnTo>
                    <a:pt x="896" y="135"/>
                  </a:lnTo>
                  <a:lnTo>
                    <a:pt x="851" y="135"/>
                  </a:lnTo>
                  <a:lnTo>
                    <a:pt x="8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3" name="Freeform 16"/>
            <p:cNvSpPr>
              <a:spLocks/>
            </p:cNvSpPr>
            <p:nvPr/>
          </p:nvSpPr>
          <p:spPr bwMode="auto">
            <a:xfrm>
              <a:off x="4240213" y="3438525"/>
              <a:ext cx="360363" cy="177800"/>
            </a:xfrm>
            <a:custGeom>
              <a:avLst/>
              <a:gdLst>
                <a:gd name="T0" fmla="*/ 0 w 227"/>
                <a:gd name="T1" fmla="*/ 0 h 112"/>
                <a:gd name="T2" fmla="*/ 44 w 227"/>
                <a:gd name="T3" fmla="*/ 0 h 112"/>
                <a:gd name="T4" fmla="*/ 48 w 227"/>
                <a:gd name="T5" fmla="*/ 23 h 112"/>
                <a:gd name="T6" fmla="*/ 58 w 227"/>
                <a:gd name="T7" fmla="*/ 43 h 112"/>
                <a:gd name="T8" fmla="*/ 72 w 227"/>
                <a:gd name="T9" fmla="*/ 56 h 112"/>
                <a:gd name="T10" fmla="*/ 91 w 227"/>
                <a:gd name="T11" fmla="*/ 64 h 112"/>
                <a:gd name="T12" fmla="*/ 112 w 227"/>
                <a:gd name="T13" fmla="*/ 68 h 112"/>
                <a:gd name="T14" fmla="*/ 134 w 227"/>
                <a:gd name="T15" fmla="*/ 64 h 112"/>
                <a:gd name="T16" fmla="*/ 153 w 227"/>
                <a:gd name="T17" fmla="*/ 56 h 112"/>
                <a:gd name="T18" fmla="*/ 167 w 227"/>
                <a:gd name="T19" fmla="*/ 43 h 112"/>
                <a:gd name="T20" fmla="*/ 176 w 227"/>
                <a:gd name="T21" fmla="*/ 23 h 112"/>
                <a:gd name="T22" fmla="*/ 180 w 227"/>
                <a:gd name="T23" fmla="*/ 0 h 112"/>
                <a:gd name="T24" fmla="*/ 227 w 227"/>
                <a:gd name="T25" fmla="*/ 0 h 112"/>
                <a:gd name="T26" fmla="*/ 223 w 227"/>
                <a:gd name="T27" fmla="*/ 31 h 112"/>
                <a:gd name="T28" fmla="*/ 211 w 227"/>
                <a:gd name="T29" fmla="*/ 58 h 112"/>
                <a:gd name="T30" fmla="*/ 192 w 227"/>
                <a:gd name="T31" fmla="*/ 81 h 112"/>
                <a:gd name="T32" fmla="*/ 171 w 227"/>
                <a:gd name="T33" fmla="*/ 99 h 112"/>
                <a:gd name="T34" fmla="*/ 143 w 227"/>
                <a:gd name="T35" fmla="*/ 108 h 112"/>
                <a:gd name="T36" fmla="*/ 112 w 227"/>
                <a:gd name="T37" fmla="*/ 112 h 112"/>
                <a:gd name="T38" fmla="*/ 83 w 227"/>
                <a:gd name="T39" fmla="*/ 108 h 112"/>
                <a:gd name="T40" fmla="*/ 56 w 227"/>
                <a:gd name="T41" fmla="*/ 99 h 112"/>
                <a:gd name="T42" fmla="*/ 33 w 227"/>
                <a:gd name="T43" fmla="*/ 81 h 112"/>
                <a:gd name="T44" fmla="*/ 15 w 227"/>
                <a:gd name="T45" fmla="*/ 58 h 112"/>
                <a:gd name="T46" fmla="*/ 4 w 227"/>
                <a:gd name="T47" fmla="*/ 31 h 112"/>
                <a:gd name="T48" fmla="*/ 0 w 227"/>
                <a:gd name="T4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7" h="112">
                  <a:moveTo>
                    <a:pt x="0" y="0"/>
                  </a:moveTo>
                  <a:lnTo>
                    <a:pt x="44" y="0"/>
                  </a:lnTo>
                  <a:lnTo>
                    <a:pt x="48" y="23"/>
                  </a:lnTo>
                  <a:lnTo>
                    <a:pt x="58" y="43"/>
                  </a:lnTo>
                  <a:lnTo>
                    <a:pt x="72" y="56"/>
                  </a:lnTo>
                  <a:lnTo>
                    <a:pt x="91" y="64"/>
                  </a:lnTo>
                  <a:lnTo>
                    <a:pt x="112" y="68"/>
                  </a:lnTo>
                  <a:lnTo>
                    <a:pt x="134" y="64"/>
                  </a:lnTo>
                  <a:lnTo>
                    <a:pt x="153" y="56"/>
                  </a:lnTo>
                  <a:lnTo>
                    <a:pt x="167" y="43"/>
                  </a:lnTo>
                  <a:lnTo>
                    <a:pt x="176" y="23"/>
                  </a:lnTo>
                  <a:lnTo>
                    <a:pt x="180" y="0"/>
                  </a:lnTo>
                  <a:lnTo>
                    <a:pt x="227" y="0"/>
                  </a:lnTo>
                  <a:lnTo>
                    <a:pt x="223" y="31"/>
                  </a:lnTo>
                  <a:lnTo>
                    <a:pt x="211" y="58"/>
                  </a:lnTo>
                  <a:lnTo>
                    <a:pt x="192" y="81"/>
                  </a:lnTo>
                  <a:lnTo>
                    <a:pt x="171" y="99"/>
                  </a:lnTo>
                  <a:lnTo>
                    <a:pt x="143" y="108"/>
                  </a:lnTo>
                  <a:lnTo>
                    <a:pt x="112" y="112"/>
                  </a:lnTo>
                  <a:lnTo>
                    <a:pt x="83" y="108"/>
                  </a:lnTo>
                  <a:lnTo>
                    <a:pt x="56" y="99"/>
                  </a:lnTo>
                  <a:lnTo>
                    <a:pt x="33" y="81"/>
                  </a:lnTo>
                  <a:lnTo>
                    <a:pt x="15" y="58"/>
                  </a:lnTo>
                  <a:lnTo>
                    <a:pt x="4" y="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9552547" y="3709470"/>
            <a:ext cx="465592" cy="463679"/>
            <a:chOff x="1217613" y="2527300"/>
            <a:chExt cx="2317750" cy="2308225"/>
          </a:xfrm>
          <a:solidFill>
            <a:schemeClr val="tx1"/>
          </a:solidFill>
        </p:grpSpPr>
        <p:sp>
          <p:nvSpPr>
            <p:cNvPr id="95" name="Freeform 17"/>
            <p:cNvSpPr>
              <a:spLocks noEditPoints="1"/>
            </p:cNvSpPr>
            <p:nvPr/>
          </p:nvSpPr>
          <p:spPr bwMode="auto">
            <a:xfrm>
              <a:off x="2214563" y="3517900"/>
              <a:ext cx="323850" cy="325438"/>
            </a:xfrm>
            <a:custGeom>
              <a:avLst/>
              <a:gdLst>
                <a:gd name="T0" fmla="*/ 103 w 204"/>
                <a:gd name="T1" fmla="*/ 49 h 205"/>
                <a:gd name="T2" fmla="*/ 82 w 204"/>
                <a:gd name="T3" fmla="*/ 55 h 205"/>
                <a:gd name="T4" fmla="*/ 64 w 204"/>
                <a:gd name="T5" fmla="*/ 66 h 205"/>
                <a:gd name="T6" fmla="*/ 53 w 204"/>
                <a:gd name="T7" fmla="*/ 82 h 205"/>
                <a:gd name="T8" fmla="*/ 49 w 204"/>
                <a:gd name="T9" fmla="*/ 103 h 205"/>
                <a:gd name="T10" fmla="*/ 53 w 204"/>
                <a:gd name="T11" fmla="*/ 124 h 205"/>
                <a:gd name="T12" fmla="*/ 64 w 204"/>
                <a:gd name="T13" fmla="*/ 142 h 205"/>
                <a:gd name="T14" fmla="*/ 82 w 204"/>
                <a:gd name="T15" fmla="*/ 153 h 205"/>
                <a:gd name="T16" fmla="*/ 103 w 204"/>
                <a:gd name="T17" fmla="*/ 157 h 205"/>
                <a:gd name="T18" fmla="*/ 122 w 204"/>
                <a:gd name="T19" fmla="*/ 153 h 205"/>
                <a:gd name="T20" fmla="*/ 140 w 204"/>
                <a:gd name="T21" fmla="*/ 142 h 205"/>
                <a:gd name="T22" fmla="*/ 151 w 204"/>
                <a:gd name="T23" fmla="*/ 124 h 205"/>
                <a:gd name="T24" fmla="*/ 155 w 204"/>
                <a:gd name="T25" fmla="*/ 103 h 205"/>
                <a:gd name="T26" fmla="*/ 151 w 204"/>
                <a:gd name="T27" fmla="*/ 82 h 205"/>
                <a:gd name="T28" fmla="*/ 140 w 204"/>
                <a:gd name="T29" fmla="*/ 66 h 205"/>
                <a:gd name="T30" fmla="*/ 122 w 204"/>
                <a:gd name="T31" fmla="*/ 55 h 205"/>
                <a:gd name="T32" fmla="*/ 103 w 204"/>
                <a:gd name="T33" fmla="*/ 49 h 205"/>
                <a:gd name="T34" fmla="*/ 103 w 204"/>
                <a:gd name="T35" fmla="*/ 0 h 205"/>
                <a:gd name="T36" fmla="*/ 134 w 204"/>
                <a:gd name="T37" fmla="*/ 6 h 205"/>
                <a:gd name="T38" fmla="*/ 163 w 204"/>
                <a:gd name="T39" fmla="*/ 20 h 205"/>
                <a:gd name="T40" fmla="*/ 184 w 204"/>
                <a:gd name="T41" fmla="*/ 43 h 205"/>
                <a:gd name="T42" fmla="*/ 200 w 204"/>
                <a:gd name="T43" fmla="*/ 70 h 205"/>
                <a:gd name="T44" fmla="*/ 204 w 204"/>
                <a:gd name="T45" fmla="*/ 103 h 205"/>
                <a:gd name="T46" fmla="*/ 200 w 204"/>
                <a:gd name="T47" fmla="*/ 136 h 205"/>
                <a:gd name="T48" fmla="*/ 184 w 204"/>
                <a:gd name="T49" fmla="*/ 163 h 205"/>
                <a:gd name="T50" fmla="*/ 163 w 204"/>
                <a:gd name="T51" fmla="*/ 186 h 205"/>
                <a:gd name="T52" fmla="*/ 134 w 204"/>
                <a:gd name="T53" fmla="*/ 200 h 205"/>
                <a:gd name="T54" fmla="*/ 103 w 204"/>
                <a:gd name="T55" fmla="*/ 205 h 205"/>
                <a:gd name="T56" fmla="*/ 70 w 204"/>
                <a:gd name="T57" fmla="*/ 200 h 205"/>
                <a:gd name="T58" fmla="*/ 41 w 204"/>
                <a:gd name="T59" fmla="*/ 186 h 205"/>
                <a:gd name="T60" fmla="*/ 20 w 204"/>
                <a:gd name="T61" fmla="*/ 163 h 205"/>
                <a:gd name="T62" fmla="*/ 4 w 204"/>
                <a:gd name="T63" fmla="*/ 136 h 205"/>
                <a:gd name="T64" fmla="*/ 0 w 204"/>
                <a:gd name="T65" fmla="*/ 103 h 205"/>
                <a:gd name="T66" fmla="*/ 4 w 204"/>
                <a:gd name="T67" fmla="*/ 70 h 205"/>
                <a:gd name="T68" fmla="*/ 20 w 204"/>
                <a:gd name="T69" fmla="*/ 43 h 205"/>
                <a:gd name="T70" fmla="*/ 41 w 204"/>
                <a:gd name="T71" fmla="*/ 20 h 205"/>
                <a:gd name="T72" fmla="*/ 70 w 204"/>
                <a:gd name="T73" fmla="*/ 6 h 205"/>
                <a:gd name="T74" fmla="*/ 103 w 204"/>
                <a:gd name="T7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05">
                  <a:moveTo>
                    <a:pt x="103" y="49"/>
                  </a:moveTo>
                  <a:lnTo>
                    <a:pt x="82" y="55"/>
                  </a:lnTo>
                  <a:lnTo>
                    <a:pt x="64" y="66"/>
                  </a:lnTo>
                  <a:lnTo>
                    <a:pt x="53" y="82"/>
                  </a:lnTo>
                  <a:lnTo>
                    <a:pt x="49" y="103"/>
                  </a:lnTo>
                  <a:lnTo>
                    <a:pt x="53" y="124"/>
                  </a:lnTo>
                  <a:lnTo>
                    <a:pt x="64" y="142"/>
                  </a:lnTo>
                  <a:lnTo>
                    <a:pt x="82" y="153"/>
                  </a:lnTo>
                  <a:lnTo>
                    <a:pt x="103" y="157"/>
                  </a:lnTo>
                  <a:lnTo>
                    <a:pt x="122" y="153"/>
                  </a:lnTo>
                  <a:lnTo>
                    <a:pt x="140" y="142"/>
                  </a:lnTo>
                  <a:lnTo>
                    <a:pt x="151" y="124"/>
                  </a:lnTo>
                  <a:lnTo>
                    <a:pt x="155" y="103"/>
                  </a:lnTo>
                  <a:lnTo>
                    <a:pt x="151" y="82"/>
                  </a:lnTo>
                  <a:lnTo>
                    <a:pt x="140" y="66"/>
                  </a:lnTo>
                  <a:lnTo>
                    <a:pt x="122" y="55"/>
                  </a:lnTo>
                  <a:lnTo>
                    <a:pt x="103" y="49"/>
                  </a:lnTo>
                  <a:close/>
                  <a:moveTo>
                    <a:pt x="103" y="0"/>
                  </a:moveTo>
                  <a:lnTo>
                    <a:pt x="134" y="6"/>
                  </a:lnTo>
                  <a:lnTo>
                    <a:pt x="163" y="20"/>
                  </a:lnTo>
                  <a:lnTo>
                    <a:pt x="184" y="43"/>
                  </a:lnTo>
                  <a:lnTo>
                    <a:pt x="200" y="70"/>
                  </a:lnTo>
                  <a:lnTo>
                    <a:pt x="204" y="103"/>
                  </a:lnTo>
                  <a:lnTo>
                    <a:pt x="200" y="136"/>
                  </a:lnTo>
                  <a:lnTo>
                    <a:pt x="184" y="163"/>
                  </a:lnTo>
                  <a:lnTo>
                    <a:pt x="163" y="186"/>
                  </a:lnTo>
                  <a:lnTo>
                    <a:pt x="134" y="200"/>
                  </a:lnTo>
                  <a:lnTo>
                    <a:pt x="103" y="205"/>
                  </a:lnTo>
                  <a:lnTo>
                    <a:pt x="70" y="200"/>
                  </a:lnTo>
                  <a:lnTo>
                    <a:pt x="41" y="186"/>
                  </a:lnTo>
                  <a:lnTo>
                    <a:pt x="20" y="163"/>
                  </a:lnTo>
                  <a:lnTo>
                    <a:pt x="4" y="136"/>
                  </a:lnTo>
                  <a:lnTo>
                    <a:pt x="0" y="103"/>
                  </a:lnTo>
                  <a:lnTo>
                    <a:pt x="4" y="70"/>
                  </a:lnTo>
                  <a:lnTo>
                    <a:pt x="20" y="43"/>
                  </a:lnTo>
                  <a:lnTo>
                    <a:pt x="41" y="20"/>
                  </a:lnTo>
                  <a:lnTo>
                    <a:pt x="70" y="6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6" name="Freeform 18"/>
            <p:cNvSpPr>
              <a:spLocks noEditPoints="1"/>
            </p:cNvSpPr>
            <p:nvPr/>
          </p:nvSpPr>
          <p:spPr bwMode="auto">
            <a:xfrm>
              <a:off x="1217613" y="2527300"/>
              <a:ext cx="2317750" cy="2308225"/>
            </a:xfrm>
            <a:custGeom>
              <a:avLst/>
              <a:gdLst>
                <a:gd name="T0" fmla="*/ 1086 w 1460"/>
                <a:gd name="T1" fmla="*/ 943 h 1454"/>
                <a:gd name="T2" fmla="*/ 886 w 1460"/>
                <a:gd name="T3" fmla="*/ 1112 h 1454"/>
                <a:gd name="T4" fmla="*/ 834 w 1460"/>
                <a:gd name="T5" fmla="*/ 1239 h 1454"/>
                <a:gd name="T6" fmla="*/ 1099 w 1460"/>
                <a:gd name="T7" fmla="*/ 1096 h 1454"/>
                <a:gd name="T8" fmla="*/ 1243 w 1460"/>
                <a:gd name="T9" fmla="*/ 831 h 1454"/>
                <a:gd name="T10" fmla="*/ 217 w 1460"/>
                <a:gd name="T11" fmla="*/ 831 h 1454"/>
                <a:gd name="T12" fmla="*/ 361 w 1460"/>
                <a:gd name="T13" fmla="*/ 1096 h 1454"/>
                <a:gd name="T14" fmla="*/ 626 w 1460"/>
                <a:gd name="T15" fmla="*/ 1239 h 1454"/>
                <a:gd name="T16" fmla="*/ 587 w 1460"/>
                <a:gd name="T17" fmla="*/ 1118 h 1454"/>
                <a:gd name="T18" fmla="*/ 396 w 1460"/>
                <a:gd name="T19" fmla="*/ 974 h 1454"/>
                <a:gd name="T20" fmla="*/ 314 w 1460"/>
                <a:gd name="T21" fmla="*/ 752 h 1454"/>
                <a:gd name="T22" fmla="*/ 589 w 1460"/>
                <a:gd name="T23" fmla="*/ 388 h 1454"/>
                <a:gd name="T24" fmla="*/ 417 w 1460"/>
                <a:gd name="T25" fmla="*/ 535 h 1454"/>
                <a:gd name="T26" fmla="*/ 469 w 1460"/>
                <a:gd name="T27" fmla="*/ 704 h 1454"/>
                <a:gd name="T28" fmla="*/ 392 w 1460"/>
                <a:gd name="T29" fmla="*/ 866 h 1454"/>
                <a:gd name="T30" fmla="*/ 539 w 1460"/>
                <a:gd name="T31" fmla="*/ 1040 h 1454"/>
                <a:gd name="T32" fmla="*/ 706 w 1460"/>
                <a:gd name="T33" fmla="*/ 986 h 1454"/>
                <a:gd name="T34" fmla="*/ 871 w 1460"/>
                <a:gd name="T35" fmla="*/ 1065 h 1454"/>
                <a:gd name="T36" fmla="*/ 1043 w 1460"/>
                <a:gd name="T37" fmla="*/ 918 h 1454"/>
                <a:gd name="T38" fmla="*/ 991 w 1460"/>
                <a:gd name="T39" fmla="*/ 752 h 1454"/>
                <a:gd name="T40" fmla="*/ 1070 w 1460"/>
                <a:gd name="T41" fmla="*/ 588 h 1454"/>
                <a:gd name="T42" fmla="*/ 921 w 1460"/>
                <a:gd name="T43" fmla="*/ 416 h 1454"/>
                <a:gd name="T44" fmla="*/ 754 w 1460"/>
                <a:gd name="T45" fmla="*/ 468 h 1454"/>
                <a:gd name="T46" fmla="*/ 754 w 1460"/>
                <a:gd name="T47" fmla="*/ 313 h 1454"/>
                <a:gd name="T48" fmla="*/ 977 w 1460"/>
                <a:gd name="T49" fmla="*/ 392 h 1454"/>
                <a:gd name="T50" fmla="*/ 1121 w 1460"/>
                <a:gd name="T51" fmla="*/ 584 h 1454"/>
                <a:gd name="T52" fmla="*/ 1243 w 1460"/>
                <a:gd name="T53" fmla="*/ 624 h 1454"/>
                <a:gd name="T54" fmla="*/ 1099 w 1460"/>
                <a:gd name="T55" fmla="*/ 358 h 1454"/>
                <a:gd name="T56" fmla="*/ 834 w 1460"/>
                <a:gd name="T57" fmla="*/ 214 h 1454"/>
                <a:gd name="T58" fmla="*/ 562 w 1460"/>
                <a:gd name="T59" fmla="*/ 232 h 1454"/>
                <a:gd name="T60" fmla="*/ 335 w 1460"/>
                <a:gd name="T61" fmla="*/ 381 h 1454"/>
                <a:gd name="T62" fmla="*/ 215 w 1460"/>
                <a:gd name="T63" fmla="*/ 630 h 1454"/>
                <a:gd name="T64" fmla="*/ 345 w 1460"/>
                <a:gd name="T65" fmla="*/ 568 h 1454"/>
                <a:gd name="T66" fmla="*/ 512 w 1460"/>
                <a:gd name="T67" fmla="*/ 371 h 1454"/>
                <a:gd name="T68" fmla="*/ 706 w 1460"/>
                <a:gd name="T69" fmla="*/ 205 h 1454"/>
                <a:gd name="T70" fmla="*/ 826 w 1460"/>
                <a:gd name="T71" fmla="*/ 164 h 1454"/>
                <a:gd name="T72" fmla="*/ 1080 w 1460"/>
                <a:gd name="T73" fmla="*/ 276 h 1454"/>
                <a:gd name="T74" fmla="*/ 1254 w 1460"/>
                <a:gd name="T75" fmla="*/ 497 h 1454"/>
                <a:gd name="T76" fmla="*/ 1460 w 1460"/>
                <a:gd name="T77" fmla="*/ 704 h 1454"/>
                <a:gd name="T78" fmla="*/ 1280 w 1460"/>
                <a:gd name="T79" fmla="*/ 889 h 1454"/>
                <a:gd name="T80" fmla="*/ 1134 w 1460"/>
                <a:gd name="T81" fmla="*/ 1131 h 1454"/>
                <a:gd name="T82" fmla="*/ 894 w 1460"/>
                <a:gd name="T83" fmla="*/ 1274 h 1454"/>
                <a:gd name="T84" fmla="*/ 706 w 1460"/>
                <a:gd name="T85" fmla="*/ 1454 h 1454"/>
                <a:gd name="T86" fmla="*/ 498 w 1460"/>
                <a:gd name="T87" fmla="*/ 1249 h 1454"/>
                <a:gd name="T88" fmla="*/ 277 w 1460"/>
                <a:gd name="T89" fmla="*/ 1077 h 1454"/>
                <a:gd name="T90" fmla="*/ 165 w 1460"/>
                <a:gd name="T91" fmla="*/ 822 h 1454"/>
                <a:gd name="T92" fmla="*/ 159 w 1460"/>
                <a:gd name="T93" fmla="*/ 704 h 1454"/>
                <a:gd name="T94" fmla="*/ 238 w 1460"/>
                <a:gd name="T95" fmla="*/ 435 h 1454"/>
                <a:gd name="T96" fmla="*/ 436 w 1460"/>
                <a:gd name="T97" fmla="*/ 236 h 1454"/>
                <a:gd name="T98" fmla="*/ 706 w 1460"/>
                <a:gd name="T99" fmla="*/ 156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60" h="1454">
                  <a:moveTo>
                    <a:pt x="1146" y="752"/>
                  </a:moveTo>
                  <a:lnTo>
                    <a:pt x="1136" y="820"/>
                  </a:lnTo>
                  <a:lnTo>
                    <a:pt x="1115" y="884"/>
                  </a:lnTo>
                  <a:lnTo>
                    <a:pt x="1086" y="943"/>
                  </a:lnTo>
                  <a:lnTo>
                    <a:pt x="1047" y="996"/>
                  </a:lnTo>
                  <a:lnTo>
                    <a:pt x="1000" y="1042"/>
                  </a:lnTo>
                  <a:lnTo>
                    <a:pt x="946" y="1081"/>
                  </a:lnTo>
                  <a:lnTo>
                    <a:pt x="886" y="1112"/>
                  </a:lnTo>
                  <a:lnTo>
                    <a:pt x="822" y="1131"/>
                  </a:lnTo>
                  <a:lnTo>
                    <a:pt x="754" y="1141"/>
                  </a:lnTo>
                  <a:lnTo>
                    <a:pt x="754" y="1249"/>
                  </a:lnTo>
                  <a:lnTo>
                    <a:pt x="834" y="1239"/>
                  </a:lnTo>
                  <a:lnTo>
                    <a:pt x="909" y="1218"/>
                  </a:lnTo>
                  <a:lnTo>
                    <a:pt x="979" y="1187"/>
                  </a:lnTo>
                  <a:lnTo>
                    <a:pt x="1043" y="1147"/>
                  </a:lnTo>
                  <a:lnTo>
                    <a:pt x="1099" y="1096"/>
                  </a:lnTo>
                  <a:lnTo>
                    <a:pt x="1150" y="1038"/>
                  </a:lnTo>
                  <a:lnTo>
                    <a:pt x="1190" y="974"/>
                  </a:lnTo>
                  <a:lnTo>
                    <a:pt x="1221" y="905"/>
                  </a:lnTo>
                  <a:lnTo>
                    <a:pt x="1243" y="831"/>
                  </a:lnTo>
                  <a:lnTo>
                    <a:pt x="1252" y="752"/>
                  </a:lnTo>
                  <a:lnTo>
                    <a:pt x="1146" y="752"/>
                  </a:lnTo>
                  <a:close/>
                  <a:moveTo>
                    <a:pt x="207" y="752"/>
                  </a:moveTo>
                  <a:lnTo>
                    <a:pt x="217" y="831"/>
                  </a:lnTo>
                  <a:lnTo>
                    <a:pt x="238" y="905"/>
                  </a:lnTo>
                  <a:lnTo>
                    <a:pt x="269" y="974"/>
                  </a:lnTo>
                  <a:lnTo>
                    <a:pt x="310" y="1038"/>
                  </a:lnTo>
                  <a:lnTo>
                    <a:pt x="361" y="1096"/>
                  </a:lnTo>
                  <a:lnTo>
                    <a:pt x="417" y="1147"/>
                  </a:lnTo>
                  <a:lnTo>
                    <a:pt x="481" y="1187"/>
                  </a:lnTo>
                  <a:lnTo>
                    <a:pt x="551" y="1218"/>
                  </a:lnTo>
                  <a:lnTo>
                    <a:pt x="626" y="1239"/>
                  </a:lnTo>
                  <a:lnTo>
                    <a:pt x="706" y="1249"/>
                  </a:lnTo>
                  <a:lnTo>
                    <a:pt x="706" y="1141"/>
                  </a:lnTo>
                  <a:lnTo>
                    <a:pt x="646" y="1133"/>
                  </a:lnTo>
                  <a:lnTo>
                    <a:pt x="587" y="1118"/>
                  </a:lnTo>
                  <a:lnTo>
                    <a:pt x="531" y="1092"/>
                  </a:lnTo>
                  <a:lnTo>
                    <a:pt x="481" y="1059"/>
                  </a:lnTo>
                  <a:lnTo>
                    <a:pt x="434" y="1021"/>
                  </a:lnTo>
                  <a:lnTo>
                    <a:pt x="396" y="974"/>
                  </a:lnTo>
                  <a:lnTo>
                    <a:pt x="363" y="924"/>
                  </a:lnTo>
                  <a:lnTo>
                    <a:pt x="339" y="870"/>
                  </a:lnTo>
                  <a:lnTo>
                    <a:pt x="322" y="812"/>
                  </a:lnTo>
                  <a:lnTo>
                    <a:pt x="314" y="752"/>
                  </a:lnTo>
                  <a:lnTo>
                    <a:pt x="207" y="752"/>
                  </a:lnTo>
                  <a:close/>
                  <a:moveTo>
                    <a:pt x="706" y="361"/>
                  </a:moveTo>
                  <a:lnTo>
                    <a:pt x="646" y="371"/>
                  </a:lnTo>
                  <a:lnTo>
                    <a:pt x="589" y="388"/>
                  </a:lnTo>
                  <a:lnTo>
                    <a:pt x="537" y="414"/>
                  </a:lnTo>
                  <a:lnTo>
                    <a:pt x="491" y="448"/>
                  </a:lnTo>
                  <a:lnTo>
                    <a:pt x="450" y="489"/>
                  </a:lnTo>
                  <a:lnTo>
                    <a:pt x="417" y="535"/>
                  </a:lnTo>
                  <a:lnTo>
                    <a:pt x="390" y="586"/>
                  </a:lnTo>
                  <a:lnTo>
                    <a:pt x="372" y="642"/>
                  </a:lnTo>
                  <a:lnTo>
                    <a:pt x="364" y="704"/>
                  </a:lnTo>
                  <a:lnTo>
                    <a:pt x="469" y="704"/>
                  </a:lnTo>
                  <a:lnTo>
                    <a:pt x="469" y="752"/>
                  </a:lnTo>
                  <a:lnTo>
                    <a:pt x="364" y="752"/>
                  </a:lnTo>
                  <a:lnTo>
                    <a:pt x="372" y="810"/>
                  </a:lnTo>
                  <a:lnTo>
                    <a:pt x="392" y="866"/>
                  </a:lnTo>
                  <a:lnTo>
                    <a:pt x="417" y="918"/>
                  </a:lnTo>
                  <a:lnTo>
                    <a:pt x="452" y="965"/>
                  </a:lnTo>
                  <a:lnTo>
                    <a:pt x="492" y="1005"/>
                  </a:lnTo>
                  <a:lnTo>
                    <a:pt x="539" y="1040"/>
                  </a:lnTo>
                  <a:lnTo>
                    <a:pt x="589" y="1065"/>
                  </a:lnTo>
                  <a:lnTo>
                    <a:pt x="646" y="1083"/>
                  </a:lnTo>
                  <a:lnTo>
                    <a:pt x="706" y="1092"/>
                  </a:lnTo>
                  <a:lnTo>
                    <a:pt x="706" y="986"/>
                  </a:lnTo>
                  <a:lnTo>
                    <a:pt x="754" y="986"/>
                  </a:lnTo>
                  <a:lnTo>
                    <a:pt x="754" y="1092"/>
                  </a:lnTo>
                  <a:lnTo>
                    <a:pt x="814" y="1083"/>
                  </a:lnTo>
                  <a:lnTo>
                    <a:pt x="871" y="1065"/>
                  </a:lnTo>
                  <a:lnTo>
                    <a:pt x="921" y="1038"/>
                  </a:lnTo>
                  <a:lnTo>
                    <a:pt x="967" y="1005"/>
                  </a:lnTo>
                  <a:lnTo>
                    <a:pt x="1008" y="965"/>
                  </a:lnTo>
                  <a:lnTo>
                    <a:pt x="1043" y="918"/>
                  </a:lnTo>
                  <a:lnTo>
                    <a:pt x="1070" y="866"/>
                  </a:lnTo>
                  <a:lnTo>
                    <a:pt x="1088" y="810"/>
                  </a:lnTo>
                  <a:lnTo>
                    <a:pt x="1095" y="752"/>
                  </a:lnTo>
                  <a:lnTo>
                    <a:pt x="991" y="752"/>
                  </a:lnTo>
                  <a:lnTo>
                    <a:pt x="991" y="704"/>
                  </a:lnTo>
                  <a:lnTo>
                    <a:pt x="1095" y="704"/>
                  </a:lnTo>
                  <a:lnTo>
                    <a:pt x="1088" y="644"/>
                  </a:lnTo>
                  <a:lnTo>
                    <a:pt x="1070" y="588"/>
                  </a:lnTo>
                  <a:lnTo>
                    <a:pt x="1043" y="535"/>
                  </a:lnTo>
                  <a:lnTo>
                    <a:pt x="1008" y="489"/>
                  </a:lnTo>
                  <a:lnTo>
                    <a:pt x="967" y="448"/>
                  </a:lnTo>
                  <a:lnTo>
                    <a:pt x="921" y="416"/>
                  </a:lnTo>
                  <a:lnTo>
                    <a:pt x="871" y="388"/>
                  </a:lnTo>
                  <a:lnTo>
                    <a:pt x="814" y="371"/>
                  </a:lnTo>
                  <a:lnTo>
                    <a:pt x="754" y="361"/>
                  </a:lnTo>
                  <a:lnTo>
                    <a:pt x="754" y="468"/>
                  </a:lnTo>
                  <a:lnTo>
                    <a:pt x="706" y="468"/>
                  </a:lnTo>
                  <a:lnTo>
                    <a:pt x="706" y="361"/>
                  </a:lnTo>
                  <a:close/>
                  <a:moveTo>
                    <a:pt x="754" y="205"/>
                  </a:moveTo>
                  <a:lnTo>
                    <a:pt x="754" y="313"/>
                  </a:lnTo>
                  <a:lnTo>
                    <a:pt x="814" y="321"/>
                  </a:lnTo>
                  <a:lnTo>
                    <a:pt x="872" y="336"/>
                  </a:lnTo>
                  <a:lnTo>
                    <a:pt x="927" y="361"/>
                  </a:lnTo>
                  <a:lnTo>
                    <a:pt x="977" y="392"/>
                  </a:lnTo>
                  <a:lnTo>
                    <a:pt x="1024" y="433"/>
                  </a:lnTo>
                  <a:lnTo>
                    <a:pt x="1064" y="479"/>
                  </a:lnTo>
                  <a:lnTo>
                    <a:pt x="1095" y="530"/>
                  </a:lnTo>
                  <a:lnTo>
                    <a:pt x="1121" y="584"/>
                  </a:lnTo>
                  <a:lnTo>
                    <a:pt x="1138" y="642"/>
                  </a:lnTo>
                  <a:lnTo>
                    <a:pt x="1146" y="704"/>
                  </a:lnTo>
                  <a:lnTo>
                    <a:pt x="1252" y="704"/>
                  </a:lnTo>
                  <a:lnTo>
                    <a:pt x="1243" y="624"/>
                  </a:lnTo>
                  <a:lnTo>
                    <a:pt x="1221" y="549"/>
                  </a:lnTo>
                  <a:lnTo>
                    <a:pt x="1190" y="479"/>
                  </a:lnTo>
                  <a:lnTo>
                    <a:pt x="1150" y="416"/>
                  </a:lnTo>
                  <a:lnTo>
                    <a:pt x="1099" y="358"/>
                  </a:lnTo>
                  <a:lnTo>
                    <a:pt x="1043" y="309"/>
                  </a:lnTo>
                  <a:lnTo>
                    <a:pt x="979" y="267"/>
                  </a:lnTo>
                  <a:lnTo>
                    <a:pt x="909" y="236"/>
                  </a:lnTo>
                  <a:lnTo>
                    <a:pt x="834" y="214"/>
                  </a:lnTo>
                  <a:lnTo>
                    <a:pt x="754" y="205"/>
                  </a:lnTo>
                  <a:close/>
                  <a:moveTo>
                    <a:pt x="706" y="205"/>
                  </a:moveTo>
                  <a:lnTo>
                    <a:pt x="632" y="214"/>
                  </a:lnTo>
                  <a:lnTo>
                    <a:pt x="562" y="232"/>
                  </a:lnTo>
                  <a:lnTo>
                    <a:pt x="498" y="257"/>
                  </a:lnTo>
                  <a:lnTo>
                    <a:pt x="438" y="292"/>
                  </a:lnTo>
                  <a:lnTo>
                    <a:pt x="384" y="332"/>
                  </a:lnTo>
                  <a:lnTo>
                    <a:pt x="335" y="381"/>
                  </a:lnTo>
                  <a:lnTo>
                    <a:pt x="293" y="435"/>
                  </a:lnTo>
                  <a:lnTo>
                    <a:pt x="258" y="495"/>
                  </a:lnTo>
                  <a:lnTo>
                    <a:pt x="233" y="561"/>
                  </a:lnTo>
                  <a:lnTo>
                    <a:pt x="215" y="630"/>
                  </a:lnTo>
                  <a:lnTo>
                    <a:pt x="207" y="704"/>
                  </a:lnTo>
                  <a:lnTo>
                    <a:pt x="314" y="704"/>
                  </a:lnTo>
                  <a:lnTo>
                    <a:pt x="324" y="634"/>
                  </a:lnTo>
                  <a:lnTo>
                    <a:pt x="345" y="568"/>
                  </a:lnTo>
                  <a:lnTo>
                    <a:pt x="374" y="510"/>
                  </a:lnTo>
                  <a:lnTo>
                    <a:pt x="413" y="456"/>
                  </a:lnTo>
                  <a:lnTo>
                    <a:pt x="459" y="410"/>
                  </a:lnTo>
                  <a:lnTo>
                    <a:pt x="512" y="371"/>
                  </a:lnTo>
                  <a:lnTo>
                    <a:pt x="572" y="342"/>
                  </a:lnTo>
                  <a:lnTo>
                    <a:pt x="636" y="323"/>
                  </a:lnTo>
                  <a:lnTo>
                    <a:pt x="706" y="313"/>
                  </a:lnTo>
                  <a:lnTo>
                    <a:pt x="706" y="205"/>
                  </a:lnTo>
                  <a:close/>
                  <a:moveTo>
                    <a:pt x="706" y="0"/>
                  </a:moveTo>
                  <a:lnTo>
                    <a:pt x="754" y="0"/>
                  </a:lnTo>
                  <a:lnTo>
                    <a:pt x="754" y="156"/>
                  </a:lnTo>
                  <a:lnTo>
                    <a:pt x="826" y="164"/>
                  </a:lnTo>
                  <a:lnTo>
                    <a:pt x="894" y="180"/>
                  </a:lnTo>
                  <a:lnTo>
                    <a:pt x="960" y="205"/>
                  </a:lnTo>
                  <a:lnTo>
                    <a:pt x="1022" y="236"/>
                  </a:lnTo>
                  <a:lnTo>
                    <a:pt x="1080" y="276"/>
                  </a:lnTo>
                  <a:lnTo>
                    <a:pt x="1134" y="323"/>
                  </a:lnTo>
                  <a:lnTo>
                    <a:pt x="1183" y="377"/>
                  </a:lnTo>
                  <a:lnTo>
                    <a:pt x="1221" y="435"/>
                  </a:lnTo>
                  <a:lnTo>
                    <a:pt x="1254" y="497"/>
                  </a:lnTo>
                  <a:lnTo>
                    <a:pt x="1280" y="562"/>
                  </a:lnTo>
                  <a:lnTo>
                    <a:pt x="1295" y="632"/>
                  </a:lnTo>
                  <a:lnTo>
                    <a:pt x="1303" y="704"/>
                  </a:lnTo>
                  <a:lnTo>
                    <a:pt x="1460" y="704"/>
                  </a:lnTo>
                  <a:lnTo>
                    <a:pt x="1460" y="752"/>
                  </a:lnTo>
                  <a:lnTo>
                    <a:pt x="1303" y="752"/>
                  </a:lnTo>
                  <a:lnTo>
                    <a:pt x="1295" y="822"/>
                  </a:lnTo>
                  <a:lnTo>
                    <a:pt x="1280" y="889"/>
                  </a:lnTo>
                  <a:lnTo>
                    <a:pt x="1254" y="955"/>
                  </a:lnTo>
                  <a:lnTo>
                    <a:pt x="1221" y="1019"/>
                  </a:lnTo>
                  <a:lnTo>
                    <a:pt x="1183" y="1077"/>
                  </a:lnTo>
                  <a:lnTo>
                    <a:pt x="1134" y="1131"/>
                  </a:lnTo>
                  <a:lnTo>
                    <a:pt x="1080" y="1177"/>
                  </a:lnTo>
                  <a:lnTo>
                    <a:pt x="1022" y="1218"/>
                  </a:lnTo>
                  <a:lnTo>
                    <a:pt x="960" y="1249"/>
                  </a:lnTo>
                  <a:lnTo>
                    <a:pt x="894" y="1274"/>
                  </a:lnTo>
                  <a:lnTo>
                    <a:pt x="826" y="1290"/>
                  </a:lnTo>
                  <a:lnTo>
                    <a:pt x="754" y="1297"/>
                  </a:lnTo>
                  <a:lnTo>
                    <a:pt x="754" y="1454"/>
                  </a:lnTo>
                  <a:lnTo>
                    <a:pt x="706" y="1454"/>
                  </a:lnTo>
                  <a:lnTo>
                    <a:pt x="706" y="1297"/>
                  </a:lnTo>
                  <a:lnTo>
                    <a:pt x="634" y="1290"/>
                  </a:lnTo>
                  <a:lnTo>
                    <a:pt x="566" y="1274"/>
                  </a:lnTo>
                  <a:lnTo>
                    <a:pt x="498" y="1249"/>
                  </a:lnTo>
                  <a:lnTo>
                    <a:pt x="436" y="1218"/>
                  </a:lnTo>
                  <a:lnTo>
                    <a:pt x="378" y="1177"/>
                  </a:lnTo>
                  <a:lnTo>
                    <a:pt x="324" y="1131"/>
                  </a:lnTo>
                  <a:lnTo>
                    <a:pt x="277" y="1077"/>
                  </a:lnTo>
                  <a:lnTo>
                    <a:pt x="237" y="1019"/>
                  </a:lnTo>
                  <a:lnTo>
                    <a:pt x="206" y="957"/>
                  </a:lnTo>
                  <a:lnTo>
                    <a:pt x="180" y="891"/>
                  </a:lnTo>
                  <a:lnTo>
                    <a:pt x="165" y="822"/>
                  </a:lnTo>
                  <a:lnTo>
                    <a:pt x="159" y="752"/>
                  </a:lnTo>
                  <a:lnTo>
                    <a:pt x="0" y="752"/>
                  </a:lnTo>
                  <a:lnTo>
                    <a:pt x="0" y="704"/>
                  </a:lnTo>
                  <a:lnTo>
                    <a:pt x="159" y="704"/>
                  </a:lnTo>
                  <a:lnTo>
                    <a:pt x="165" y="632"/>
                  </a:lnTo>
                  <a:lnTo>
                    <a:pt x="182" y="562"/>
                  </a:lnTo>
                  <a:lnTo>
                    <a:pt x="206" y="497"/>
                  </a:lnTo>
                  <a:lnTo>
                    <a:pt x="238" y="435"/>
                  </a:lnTo>
                  <a:lnTo>
                    <a:pt x="277" y="377"/>
                  </a:lnTo>
                  <a:lnTo>
                    <a:pt x="324" y="323"/>
                  </a:lnTo>
                  <a:lnTo>
                    <a:pt x="378" y="274"/>
                  </a:lnTo>
                  <a:lnTo>
                    <a:pt x="436" y="236"/>
                  </a:lnTo>
                  <a:lnTo>
                    <a:pt x="498" y="203"/>
                  </a:lnTo>
                  <a:lnTo>
                    <a:pt x="566" y="180"/>
                  </a:lnTo>
                  <a:lnTo>
                    <a:pt x="634" y="164"/>
                  </a:lnTo>
                  <a:lnTo>
                    <a:pt x="706" y="156"/>
                  </a:lnTo>
                  <a:lnTo>
                    <a:pt x="706" y="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2607113" y="1304752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827799" y="2730780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9345372" y="2730780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466899" y="5029201"/>
            <a:ext cx="1326004" cy="132343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8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3109461" y="5188024"/>
            <a:ext cx="6129838" cy="1005793"/>
            <a:chOff x="2936374" y="5561661"/>
            <a:chExt cx="4726698" cy="1005793"/>
          </a:xfrm>
        </p:grpSpPr>
        <p:sp>
          <p:nvSpPr>
            <p:cNvPr id="105" name="TextBox 104"/>
            <p:cNvSpPr txBox="1"/>
            <p:nvPr/>
          </p:nvSpPr>
          <p:spPr>
            <a:xfrm>
              <a:off x="2936374" y="5982679"/>
              <a:ext cx="47266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 Insert your desired text here. This is a sample text. Insert your desired text here.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2936374" y="5561661"/>
              <a:ext cx="47266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sz="20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cxnSp>
        <p:nvCxnSpPr>
          <p:cNvPr id="111" name="Straight Connector 110"/>
          <p:cNvCxnSpPr/>
          <p:nvPr/>
        </p:nvCxnSpPr>
        <p:spPr>
          <a:xfrm>
            <a:off x="2897490" y="5255756"/>
            <a:ext cx="0" cy="8703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9532959" y="5255756"/>
            <a:ext cx="0" cy="8703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Freeform 6"/>
          <p:cNvSpPr>
            <a:spLocks/>
          </p:cNvSpPr>
          <p:nvPr/>
        </p:nvSpPr>
        <p:spPr bwMode="auto">
          <a:xfrm>
            <a:off x="6108232" y="93686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gradFill>
            <a:gsLst>
              <a:gs pos="0">
                <a:srgbClr val="7CAA86"/>
              </a:gs>
              <a:gs pos="100000">
                <a:srgbClr val="0379A9"/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7" name="Freeform 7"/>
          <p:cNvSpPr>
            <a:spLocks/>
          </p:cNvSpPr>
          <p:nvPr/>
        </p:nvSpPr>
        <p:spPr bwMode="auto">
          <a:xfrm>
            <a:off x="7029325" y="92471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gradFill flip="none" rotWithShape="1">
            <a:gsLst>
              <a:gs pos="0">
                <a:srgbClr val="90C8A1"/>
              </a:gs>
              <a:gs pos="100000">
                <a:srgbClr val="0189C3"/>
              </a:gs>
            </a:gsLst>
            <a:lin ang="54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0" name="Freeform 8"/>
          <p:cNvSpPr>
            <a:spLocks noEditPoints="1"/>
          </p:cNvSpPr>
          <p:nvPr/>
        </p:nvSpPr>
        <p:spPr bwMode="auto">
          <a:xfrm>
            <a:off x="5948008" y="748542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277293" y="1560980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6284509" y="1766466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grpSp>
        <p:nvGrpSpPr>
          <p:cNvPr id="115" name="Group 114"/>
          <p:cNvGrpSpPr/>
          <p:nvPr/>
        </p:nvGrpSpPr>
        <p:grpSpPr>
          <a:xfrm>
            <a:off x="7281544" y="2205747"/>
            <a:ext cx="463679" cy="462403"/>
            <a:chOff x="9036051" y="2533650"/>
            <a:chExt cx="2308225" cy="2301875"/>
          </a:xfrm>
          <a:solidFill>
            <a:schemeClr val="bg1">
              <a:alpha val="40000"/>
            </a:schemeClr>
          </a:solidFill>
        </p:grpSpPr>
        <p:sp>
          <p:nvSpPr>
            <p:cNvPr id="116" name="Freeform 6"/>
            <p:cNvSpPr>
              <a:spLocks/>
            </p:cNvSpPr>
            <p:nvPr/>
          </p:nvSpPr>
          <p:spPr bwMode="auto">
            <a:xfrm>
              <a:off x="9180513" y="3184525"/>
              <a:ext cx="1947863" cy="717550"/>
            </a:xfrm>
            <a:custGeom>
              <a:avLst/>
              <a:gdLst>
                <a:gd name="T0" fmla="*/ 890 w 1227"/>
                <a:gd name="T1" fmla="*/ 0 h 452"/>
                <a:gd name="T2" fmla="*/ 901 w 1227"/>
                <a:gd name="T3" fmla="*/ 3 h 452"/>
                <a:gd name="T4" fmla="*/ 901 w 1227"/>
                <a:gd name="T5" fmla="*/ 5 h 452"/>
                <a:gd name="T6" fmla="*/ 1109 w 1227"/>
                <a:gd name="T7" fmla="*/ 212 h 452"/>
                <a:gd name="T8" fmla="*/ 1184 w 1227"/>
                <a:gd name="T9" fmla="*/ 98 h 452"/>
                <a:gd name="T10" fmla="*/ 1194 w 1227"/>
                <a:gd name="T11" fmla="*/ 90 h 452"/>
                <a:gd name="T12" fmla="*/ 1206 w 1227"/>
                <a:gd name="T13" fmla="*/ 89 h 452"/>
                <a:gd name="T14" fmla="*/ 1215 w 1227"/>
                <a:gd name="T15" fmla="*/ 92 h 452"/>
                <a:gd name="T16" fmla="*/ 1223 w 1227"/>
                <a:gd name="T17" fmla="*/ 102 h 452"/>
                <a:gd name="T18" fmla="*/ 1227 w 1227"/>
                <a:gd name="T19" fmla="*/ 114 h 452"/>
                <a:gd name="T20" fmla="*/ 1223 w 1227"/>
                <a:gd name="T21" fmla="*/ 123 h 452"/>
                <a:gd name="T22" fmla="*/ 1132 w 1227"/>
                <a:gd name="T23" fmla="*/ 259 h 452"/>
                <a:gd name="T24" fmla="*/ 1130 w 1227"/>
                <a:gd name="T25" fmla="*/ 261 h 452"/>
                <a:gd name="T26" fmla="*/ 1128 w 1227"/>
                <a:gd name="T27" fmla="*/ 263 h 452"/>
                <a:gd name="T28" fmla="*/ 1118 w 1227"/>
                <a:gd name="T29" fmla="*/ 268 h 452"/>
                <a:gd name="T30" fmla="*/ 1107 w 1227"/>
                <a:gd name="T31" fmla="*/ 270 h 452"/>
                <a:gd name="T32" fmla="*/ 1097 w 1227"/>
                <a:gd name="T33" fmla="*/ 265 h 452"/>
                <a:gd name="T34" fmla="*/ 886 w 1227"/>
                <a:gd name="T35" fmla="*/ 54 h 452"/>
                <a:gd name="T36" fmla="*/ 539 w 1227"/>
                <a:gd name="T37" fmla="*/ 444 h 452"/>
                <a:gd name="T38" fmla="*/ 535 w 1227"/>
                <a:gd name="T39" fmla="*/ 446 h 452"/>
                <a:gd name="T40" fmla="*/ 525 w 1227"/>
                <a:gd name="T41" fmla="*/ 450 h 452"/>
                <a:gd name="T42" fmla="*/ 513 w 1227"/>
                <a:gd name="T43" fmla="*/ 450 h 452"/>
                <a:gd name="T44" fmla="*/ 504 w 1227"/>
                <a:gd name="T45" fmla="*/ 442 h 452"/>
                <a:gd name="T46" fmla="*/ 339 w 1227"/>
                <a:gd name="T47" fmla="*/ 237 h 452"/>
                <a:gd name="T48" fmla="*/ 161 w 1227"/>
                <a:gd name="T49" fmla="*/ 444 h 452"/>
                <a:gd name="T50" fmla="*/ 161 w 1227"/>
                <a:gd name="T51" fmla="*/ 444 h 452"/>
                <a:gd name="T52" fmla="*/ 157 w 1227"/>
                <a:gd name="T53" fmla="*/ 448 h 452"/>
                <a:gd name="T54" fmla="*/ 151 w 1227"/>
                <a:gd name="T55" fmla="*/ 450 h 452"/>
                <a:gd name="T56" fmla="*/ 145 w 1227"/>
                <a:gd name="T57" fmla="*/ 452 h 452"/>
                <a:gd name="T58" fmla="*/ 21 w 1227"/>
                <a:gd name="T59" fmla="*/ 452 h 452"/>
                <a:gd name="T60" fmla="*/ 15 w 1227"/>
                <a:gd name="T61" fmla="*/ 450 h 452"/>
                <a:gd name="T62" fmla="*/ 9 w 1227"/>
                <a:gd name="T63" fmla="*/ 446 h 452"/>
                <a:gd name="T64" fmla="*/ 4 w 1227"/>
                <a:gd name="T65" fmla="*/ 442 h 452"/>
                <a:gd name="T66" fmla="*/ 0 w 1227"/>
                <a:gd name="T67" fmla="*/ 437 h 452"/>
                <a:gd name="T68" fmla="*/ 0 w 1227"/>
                <a:gd name="T69" fmla="*/ 429 h 452"/>
                <a:gd name="T70" fmla="*/ 0 w 1227"/>
                <a:gd name="T71" fmla="*/ 421 h 452"/>
                <a:gd name="T72" fmla="*/ 4 w 1227"/>
                <a:gd name="T73" fmla="*/ 415 h 452"/>
                <a:gd name="T74" fmla="*/ 9 w 1227"/>
                <a:gd name="T75" fmla="*/ 411 h 452"/>
                <a:gd name="T76" fmla="*/ 15 w 1227"/>
                <a:gd name="T77" fmla="*/ 408 h 452"/>
                <a:gd name="T78" fmla="*/ 21 w 1227"/>
                <a:gd name="T79" fmla="*/ 406 h 452"/>
                <a:gd name="T80" fmla="*/ 133 w 1227"/>
                <a:gd name="T81" fmla="*/ 406 h 452"/>
                <a:gd name="T82" fmla="*/ 323 w 1227"/>
                <a:gd name="T83" fmla="*/ 187 h 452"/>
                <a:gd name="T84" fmla="*/ 333 w 1227"/>
                <a:gd name="T85" fmla="*/ 181 h 452"/>
                <a:gd name="T86" fmla="*/ 345 w 1227"/>
                <a:gd name="T87" fmla="*/ 179 h 452"/>
                <a:gd name="T88" fmla="*/ 354 w 1227"/>
                <a:gd name="T89" fmla="*/ 185 h 452"/>
                <a:gd name="T90" fmla="*/ 358 w 1227"/>
                <a:gd name="T91" fmla="*/ 189 h 452"/>
                <a:gd name="T92" fmla="*/ 523 w 1227"/>
                <a:gd name="T93" fmla="*/ 394 h 452"/>
                <a:gd name="T94" fmla="*/ 868 w 1227"/>
                <a:gd name="T95" fmla="*/ 5 h 452"/>
                <a:gd name="T96" fmla="*/ 878 w 1227"/>
                <a:gd name="T97" fmla="*/ 0 h 452"/>
                <a:gd name="T98" fmla="*/ 890 w 1227"/>
                <a:gd name="T9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27" h="452">
                  <a:moveTo>
                    <a:pt x="890" y="0"/>
                  </a:moveTo>
                  <a:lnTo>
                    <a:pt x="901" y="3"/>
                  </a:lnTo>
                  <a:lnTo>
                    <a:pt x="901" y="5"/>
                  </a:lnTo>
                  <a:lnTo>
                    <a:pt x="1109" y="212"/>
                  </a:lnTo>
                  <a:lnTo>
                    <a:pt x="1184" y="98"/>
                  </a:lnTo>
                  <a:lnTo>
                    <a:pt x="1194" y="90"/>
                  </a:lnTo>
                  <a:lnTo>
                    <a:pt x="1206" y="89"/>
                  </a:lnTo>
                  <a:lnTo>
                    <a:pt x="1215" y="92"/>
                  </a:lnTo>
                  <a:lnTo>
                    <a:pt x="1223" y="102"/>
                  </a:lnTo>
                  <a:lnTo>
                    <a:pt x="1227" y="114"/>
                  </a:lnTo>
                  <a:lnTo>
                    <a:pt x="1223" y="123"/>
                  </a:lnTo>
                  <a:lnTo>
                    <a:pt x="1132" y="259"/>
                  </a:lnTo>
                  <a:lnTo>
                    <a:pt x="1130" y="261"/>
                  </a:lnTo>
                  <a:lnTo>
                    <a:pt x="1128" y="263"/>
                  </a:lnTo>
                  <a:lnTo>
                    <a:pt x="1118" y="268"/>
                  </a:lnTo>
                  <a:lnTo>
                    <a:pt x="1107" y="270"/>
                  </a:lnTo>
                  <a:lnTo>
                    <a:pt x="1097" y="265"/>
                  </a:lnTo>
                  <a:lnTo>
                    <a:pt x="886" y="54"/>
                  </a:lnTo>
                  <a:lnTo>
                    <a:pt x="539" y="444"/>
                  </a:lnTo>
                  <a:lnTo>
                    <a:pt x="535" y="446"/>
                  </a:lnTo>
                  <a:lnTo>
                    <a:pt x="525" y="450"/>
                  </a:lnTo>
                  <a:lnTo>
                    <a:pt x="513" y="450"/>
                  </a:lnTo>
                  <a:lnTo>
                    <a:pt x="504" y="442"/>
                  </a:lnTo>
                  <a:lnTo>
                    <a:pt x="339" y="237"/>
                  </a:lnTo>
                  <a:lnTo>
                    <a:pt x="161" y="444"/>
                  </a:lnTo>
                  <a:lnTo>
                    <a:pt x="161" y="444"/>
                  </a:lnTo>
                  <a:lnTo>
                    <a:pt x="157" y="448"/>
                  </a:lnTo>
                  <a:lnTo>
                    <a:pt x="151" y="450"/>
                  </a:lnTo>
                  <a:lnTo>
                    <a:pt x="145" y="452"/>
                  </a:lnTo>
                  <a:lnTo>
                    <a:pt x="21" y="452"/>
                  </a:lnTo>
                  <a:lnTo>
                    <a:pt x="15" y="450"/>
                  </a:lnTo>
                  <a:lnTo>
                    <a:pt x="9" y="446"/>
                  </a:lnTo>
                  <a:lnTo>
                    <a:pt x="4" y="442"/>
                  </a:lnTo>
                  <a:lnTo>
                    <a:pt x="0" y="437"/>
                  </a:lnTo>
                  <a:lnTo>
                    <a:pt x="0" y="429"/>
                  </a:lnTo>
                  <a:lnTo>
                    <a:pt x="0" y="421"/>
                  </a:lnTo>
                  <a:lnTo>
                    <a:pt x="4" y="415"/>
                  </a:lnTo>
                  <a:lnTo>
                    <a:pt x="9" y="411"/>
                  </a:lnTo>
                  <a:lnTo>
                    <a:pt x="15" y="408"/>
                  </a:lnTo>
                  <a:lnTo>
                    <a:pt x="21" y="406"/>
                  </a:lnTo>
                  <a:lnTo>
                    <a:pt x="133" y="406"/>
                  </a:lnTo>
                  <a:lnTo>
                    <a:pt x="323" y="187"/>
                  </a:lnTo>
                  <a:lnTo>
                    <a:pt x="333" y="181"/>
                  </a:lnTo>
                  <a:lnTo>
                    <a:pt x="345" y="179"/>
                  </a:lnTo>
                  <a:lnTo>
                    <a:pt x="354" y="185"/>
                  </a:lnTo>
                  <a:lnTo>
                    <a:pt x="358" y="189"/>
                  </a:lnTo>
                  <a:lnTo>
                    <a:pt x="523" y="394"/>
                  </a:lnTo>
                  <a:lnTo>
                    <a:pt x="868" y="5"/>
                  </a:lnTo>
                  <a:lnTo>
                    <a:pt x="878" y="0"/>
                  </a:lnTo>
                  <a:lnTo>
                    <a:pt x="8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7" name="Freeform 7"/>
            <p:cNvSpPr>
              <a:spLocks/>
            </p:cNvSpPr>
            <p:nvPr/>
          </p:nvSpPr>
          <p:spPr bwMode="auto">
            <a:xfrm>
              <a:off x="9036051" y="2751138"/>
              <a:ext cx="2308225" cy="1439863"/>
            </a:xfrm>
            <a:custGeom>
              <a:avLst/>
              <a:gdLst>
                <a:gd name="T0" fmla="*/ 23 w 1454"/>
                <a:gd name="T1" fmla="*/ 0 h 907"/>
                <a:gd name="T2" fmla="*/ 703 w 1454"/>
                <a:gd name="T3" fmla="*/ 0 h 907"/>
                <a:gd name="T4" fmla="*/ 711 w 1454"/>
                <a:gd name="T5" fmla="*/ 0 h 907"/>
                <a:gd name="T6" fmla="*/ 717 w 1454"/>
                <a:gd name="T7" fmla="*/ 4 h 907"/>
                <a:gd name="T8" fmla="*/ 723 w 1454"/>
                <a:gd name="T9" fmla="*/ 10 h 907"/>
                <a:gd name="T10" fmla="*/ 725 w 1454"/>
                <a:gd name="T11" fmla="*/ 15 h 907"/>
                <a:gd name="T12" fmla="*/ 727 w 1454"/>
                <a:gd name="T13" fmla="*/ 21 h 907"/>
                <a:gd name="T14" fmla="*/ 725 w 1454"/>
                <a:gd name="T15" fmla="*/ 29 h 907"/>
                <a:gd name="T16" fmla="*/ 723 w 1454"/>
                <a:gd name="T17" fmla="*/ 35 h 907"/>
                <a:gd name="T18" fmla="*/ 717 w 1454"/>
                <a:gd name="T19" fmla="*/ 41 h 907"/>
                <a:gd name="T20" fmla="*/ 711 w 1454"/>
                <a:gd name="T21" fmla="*/ 44 h 907"/>
                <a:gd name="T22" fmla="*/ 703 w 1454"/>
                <a:gd name="T23" fmla="*/ 44 h 907"/>
                <a:gd name="T24" fmla="*/ 44 w 1454"/>
                <a:gd name="T25" fmla="*/ 44 h 907"/>
                <a:gd name="T26" fmla="*/ 44 w 1454"/>
                <a:gd name="T27" fmla="*/ 860 h 907"/>
                <a:gd name="T28" fmla="*/ 1407 w 1454"/>
                <a:gd name="T29" fmla="*/ 860 h 907"/>
                <a:gd name="T30" fmla="*/ 1407 w 1454"/>
                <a:gd name="T31" fmla="*/ 44 h 907"/>
                <a:gd name="T32" fmla="*/ 794 w 1454"/>
                <a:gd name="T33" fmla="*/ 44 h 907"/>
                <a:gd name="T34" fmla="*/ 787 w 1454"/>
                <a:gd name="T35" fmla="*/ 44 h 907"/>
                <a:gd name="T36" fmla="*/ 781 w 1454"/>
                <a:gd name="T37" fmla="*/ 41 h 907"/>
                <a:gd name="T38" fmla="*/ 777 w 1454"/>
                <a:gd name="T39" fmla="*/ 35 h 907"/>
                <a:gd name="T40" fmla="*/ 773 w 1454"/>
                <a:gd name="T41" fmla="*/ 29 h 907"/>
                <a:gd name="T42" fmla="*/ 771 w 1454"/>
                <a:gd name="T43" fmla="*/ 21 h 907"/>
                <a:gd name="T44" fmla="*/ 773 w 1454"/>
                <a:gd name="T45" fmla="*/ 15 h 907"/>
                <a:gd name="T46" fmla="*/ 777 w 1454"/>
                <a:gd name="T47" fmla="*/ 10 h 907"/>
                <a:gd name="T48" fmla="*/ 781 w 1454"/>
                <a:gd name="T49" fmla="*/ 4 h 907"/>
                <a:gd name="T50" fmla="*/ 787 w 1454"/>
                <a:gd name="T51" fmla="*/ 0 h 907"/>
                <a:gd name="T52" fmla="*/ 794 w 1454"/>
                <a:gd name="T53" fmla="*/ 0 h 907"/>
                <a:gd name="T54" fmla="*/ 1430 w 1454"/>
                <a:gd name="T55" fmla="*/ 0 h 907"/>
                <a:gd name="T56" fmla="*/ 1438 w 1454"/>
                <a:gd name="T57" fmla="*/ 0 h 907"/>
                <a:gd name="T58" fmla="*/ 1444 w 1454"/>
                <a:gd name="T59" fmla="*/ 4 h 907"/>
                <a:gd name="T60" fmla="*/ 1450 w 1454"/>
                <a:gd name="T61" fmla="*/ 10 h 907"/>
                <a:gd name="T62" fmla="*/ 1452 w 1454"/>
                <a:gd name="T63" fmla="*/ 15 h 907"/>
                <a:gd name="T64" fmla="*/ 1454 w 1454"/>
                <a:gd name="T65" fmla="*/ 21 h 907"/>
                <a:gd name="T66" fmla="*/ 1454 w 1454"/>
                <a:gd name="T67" fmla="*/ 884 h 907"/>
                <a:gd name="T68" fmla="*/ 1452 w 1454"/>
                <a:gd name="T69" fmla="*/ 891 h 907"/>
                <a:gd name="T70" fmla="*/ 1450 w 1454"/>
                <a:gd name="T71" fmla="*/ 897 h 907"/>
                <a:gd name="T72" fmla="*/ 1444 w 1454"/>
                <a:gd name="T73" fmla="*/ 901 h 907"/>
                <a:gd name="T74" fmla="*/ 1438 w 1454"/>
                <a:gd name="T75" fmla="*/ 905 h 907"/>
                <a:gd name="T76" fmla="*/ 1430 w 1454"/>
                <a:gd name="T77" fmla="*/ 907 h 907"/>
                <a:gd name="T78" fmla="*/ 23 w 1454"/>
                <a:gd name="T79" fmla="*/ 907 h 907"/>
                <a:gd name="T80" fmla="*/ 15 w 1454"/>
                <a:gd name="T81" fmla="*/ 905 h 907"/>
                <a:gd name="T82" fmla="*/ 9 w 1454"/>
                <a:gd name="T83" fmla="*/ 901 h 907"/>
                <a:gd name="T84" fmla="*/ 3 w 1454"/>
                <a:gd name="T85" fmla="*/ 897 h 907"/>
                <a:gd name="T86" fmla="*/ 0 w 1454"/>
                <a:gd name="T87" fmla="*/ 891 h 907"/>
                <a:gd name="T88" fmla="*/ 0 w 1454"/>
                <a:gd name="T89" fmla="*/ 884 h 907"/>
                <a:gd name="T90" fmla="*/ 0 w 1454"/>
                <a:gd name="T91" fmla="*/ 21 h 907"/>
                <a:gd name="T92" fmla="*/ 0 w 1454"/>
                <a:gd name="T93" fmla="*/ 15 h 907"/>
                <a:gd name="T94" fmla="*/ 3 w 1454"/>
                <a:gd name="T95" fmla="*/ 10 h 907"/>
                <a:gd name="T96" fmla="*/ 9 w 1454"/>
                <a:gd name="T97" fmla="*/ 4 h 907"/>
                <a:gd name="T98" fmla="*/ 15 w 1454"/>
                <a:gd name="T99" fmla="*/ 0 h 907"/>
                <a:gd name="T100" fmla="*/ 23 w 1454"/>
                <a:gd name="T101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54" h="907">
                  <a:moveTo>
                    <a:pt x="23" y="0"/>
                  </a:moveTo>
                  <a:lnTo>
                    <a:pt x="703" y="0"/>
                  </a:lnTo>
                  <a:lnTo>
                    <a:pt x="711" y="0"/>
                  </a:lnTo>
                  <a:lnTo>
                    <a:pt x="717" y="4"/>
                  </a:lnTo>
                  <a:lnTo>
                    <a:pt x="723" y="10"/>
                  </a:lnTo>
                  <a:lnTo>
                    <a:pt x="725" y="15"/>
                  </a:lnTo>
                  <a:lnTo>
                    <a:pt x="727" y="21"/>
                  </a:lnTo>
                  <a:lnTo>
                    <a:pt x="725" y="29"/>
                  </a:lnTo>
                  <a:lnTo>
                    <a:pt x="723" y="35"/>
                  </a:lnTo>
                  <a:lnTo>
                    <a:pt x="717" y="41"/>
                  </a:lnTo>
                  <a:lnTo>
                    <a:pt x="711" y="44"/>
                  </a:lnTo>
                  <a:lnTo>
                    <a:pt x="703" y="44"/>
                  </a:lnTo>
                  <a:lnTo>
                    <a:pt x="44" y="44"/>
                  </a:lnTo>
                  <a:lnTo>
                    <a:pt x="44" y="860"/>
                  </a:lnTo>
                  <a:lnTo>
                    <a:pt x="1407" y="860"/>
                  </a:lnTo>
                  <a:lnTo>
                    <a:pt x="1407" y="44"/>
                  </a:lnTo>
                  <a:lnTo>
                    <a:pt x="794" y="44"/>
                  </a:lnTo>
                  <a:lnTo>
                    <a:pt x="787" y="44"/>
                  </a:lnTo>
                  <a:lnTo>
                    <a:pt x="781" y="41"/>
                  </a:lnTo>
                  <a:lnTo>
                    <a:pt x="777" y="35"/>
                  </a:lnTo>
                  <a:lnTo>
                    <a:pt x="773" y="29"/>
                  </a:lnTo>
                  <a:lnTo>
                    <a:pt x="771" y="21"/>
                  </a:lnTo>
                  <a:lnTo>
                    <a:pt x="773" y="15"/>
                  </a:lnTo>
                  <a:lnTo>
                    <a:pt x="777" y="10"/>
                  </a:lnTo>
                  <a:lnTo>
                    <a:pt x="781" y="4"/>
                  </a:lnTo>
                  <a:lnTo>
                    <a:pt x="787" y="0"/>
                  </a:lnTo>
                  <a:lnTo>
                    <a:pt x="794" y="0"/>
                  </a:lnTo>
                  <a:lnTo>
                    <a:pt x="1430" y="0"/>
                  </a:lnTo>
                  <a:lnTo>
                    <a:pt x="1438" y="0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5"/>
                  </a:lnTo>
                  <a:lnTo>
                    <a:pt x="1454" y="21"/>
                  </a:lnTo>
                  <a:lnTo>
                    <a:pt x="1454" y="884"/>
                  </a:lnTo>
                  <a:lnTo>
                    <a:pt x="1452" y="891"/>
                  </a:lnTo>
                  <a:lnTo>
                    <a:pt x="1450" y="897"/>
                  </a:lnTo>
                  <a:lnTo>
                    <a:pt x="1444" y="901"/>
                  </a:lnTo>
                  <a:lnTo>
                    <a:pt x="1438" y="905"/>
                  </a:lnTo>
                  <a:lnTo>
                    <a:pt x="1430" y="907"/>
                  </a:lnTo>
                  <a:lnTo>
                    <a:pt x="23" y="907"/>
                  </a:lnTo>
                  <a:lnTo>
                    <a:pt x="15" y="905"/>
                  </a:lnTo>
                  <a:lnTo>
                    <a:pt x="9" y="901"/>
                  </a:lnTo>
                  <a:lnTo>
                    <a:pt x="3" y="897"/>
                  </a:lnTo>
                  <a:lnTo>
                    <a:pt x="0" y="891"/>
                  </a:lnTo>
                  <a:lnTo>
                    <a:pt x="0" y="884"/>
                  </a:lnTo>
                  <a:lnTo>
                    <a:pt x="0" y="21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8" name="Freeform 8"/>
            <p:cNvSpPr>
              <a:spLocks/>
            </p:cNvSpPr>
            <p:nvPr/>
          </p:nvSpPr>
          <p:spPr bwMode="auto">
            <a:xfrm>
              <a:off x="10115551" y="2533650"/>
              <a:ext cx="74613" cy="287338"/>
            </a:xfrm>
            <a:custGeom>
              <a:avLst/>
              <a:gdLst>
                <a:gd name="T0" fmla="*/ 23 w 47"/>
                <a:gd name="T1" fmla="*/ 0 h 181"/>
                <a:gd name="T2" fmla="*/ 31 w 47"/>
                <a:gd name="T3" fmla="*/ 2 h 181"/>
                <a:gd name="T4" fmla="*/ 37 w 47"/>
                <a:gd name="T5" fmla="*/ 5 h 181"/>
                <a:gd name="T6" fmla="*/ 43 w 47"/>
                <a:gd name="T7" fmla="*/ 9 h 181"/>
                <a:gd name="T8" fmla="*/ 45 w 47"/>
                <a:gd name="T9" fmla="*/ 15 h 181"/>
                <a:gd name="T10" fmla="*/ 47 w 47"/>
                <a:gd name="T11" fmla="*/ 23 h 181"/>
                <a:gd name="T12" fmla="*/ 47 w 47"/>
                <a:gd name="T13" fmla="*/ 158 h 181"/>
                <a:gd name="T14" fmla="*/ 45 w 47"/>
                <a:gd name="T15" fmla="*/ 166 h 181"/>
                <a:gd name="T16" fmla="*/ 43 w 47"/>
                <a:gd name="T17" fmla="*/ 172 h 181"/>
                <a:gd name="T18" fmla="*/ 37 w 47"/>
                <a:gd name="T19" fmla="*/ 178 h 181"/>
                <a:gd name="T20" fmla="*/ 31 w 47"/>
                <a:gd name="T21" fmla="*/ 181 h 181"/>
                <a:gd name="T22" fmla="*/ 23 w 47"/>
                <a:gd name="T23" fmla="*/ 181 h 181"/>
                <a:gd name="T24" fmla="*/ 16 w 47"/>
                <a:gd name="T25" fmla="*/ 181 h 181"/>
                <a:gd name="T26" fmla="*/ 10 w 47"/>
                <a:gd name="T27" fmla="*/ 178 h 181"/>
                <a:gd name="T28" fmla="*/ 6 w 47"/>
                <a:gd name="T29" fmla="*/ 172 h 181"/>
                <a:gd name="T30" fmla="*/ 2 w 47"/>
                <a:gd name="T31" fmla="*/ 166 h 181"/>
                <a:gd name="T32" fmla="*/ 2 w 47"/>
                <a:gd name="T33" fmla="*/ 158 h 181"/>
                <a:gd name="T34" fmla="*/ 0 w 47"/>
                <a:gd name="T35" fmla="*/ 23 h 181"/>
                <a:gd name="T36" fmla="*/ 2 w 47"/>
                <a:gd name="T37" fmla="*/ 15 h 181"/>
                <a:gd name="T38" fmla="*/ 6 w 47"/>
                <a:gd name="T39" fmla="*/ 9 h 181"/>
                <a:gd name="T40" fmla="*/ 10 w 47"/>
                <a:gd name="T41" fmla="*/ 5 h 181"/>
                <a:gd name="T42" fmla="*/ 16 w 47"/>
                <a:gd name="T43" fmla="*/ 2 h 181"/>
                <a:gd name="T44" fmla="*/ 23 w 47"/>
                <a:gd name="T45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181">
                  <a:moveTo>
                    <a:pt x="23" y="0"/>
                  </a:moveTo>
                  <a:lnTo>
                    <a:pt x="31" y="2"/>
                  </a:lnTo>
                  <a:lnTo>
                    <a:pt x="37" y="5"/>
                  </a:lnTo>
                  <a:lnTo>
                    <a:pt x="43" y="9"/>
                  </a:lnTo>
                  <a:lnTo>
                    <a:pt x="45" y="15"/>
                  </a:lnTo>
                  <a:lnTo>
                    <a:pt x="47" y="23"/>
                  </a:lnTo>
                  <a:lnTo>
                    <a:pt x="47" y="158"/>
                  </a:lnTo>
                  <a:lnTo>
                    <a:pt x="45" y="166"/>
                  </a:lnTo>
                  <a:lnTo>
                    <a:pt x="43" y="172"/>
                  </a:lnTo>
                  <a:lnTo>
                    <a:pt x="37" y="178"/>
                  </a:lnTo>
                  <a:lnTo>
                    <a:pt x="31" y="181"/>
                  </a:lnTo>
                  <a:lnTo>
                    <a:pt x="23" y="181"/>
                  </a:lnTo>
                  <a:lnTo>
                    <a:pt x="16" y="181"/>
                  </a:lnTo>
                  <a:lnTo>
                    <a:pt x="10" y="178"/>
                  </a:lnTo>
                  <a:lnTo>
                    <a:pt x="6" y="172"/>
                  </a:lnTo>
                  <a:lnTo>
                    <a:pt x="2" y="166"/>
                  </a:lnTo>
                  <a:lnTo>
                    <a:pt x="2" y="158"/>
                  </a:lnTo>
                  <a:lnTo>
                    <a:pt x="0" y="23"/>
                  </a:lnTo>
                  <a:lnTo>
                    <a:pt x="2" y="15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6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9" name="Freeform 9"/>
            <p:cNvSpPr>
              <a:spLocks/>
            </p:cNvSpPr>
            <p:nvPr/>
          </p:nvSpPr>
          <p:spPr bwMode="auto">
            <a:xfrm>
              <a:off x="10115551" y="4260850"/>
              <a:ext cx="74613" cy="433388"/>
            </a:xfrm>
            <a:custGeom>
              <a:avLst/>
              <a:gdLst>
                <a:gd name="T0" fmla="*/ 23 w 47"/>
                <a:gd name="T1" fmla="*/ 0 h 273"/>
                <a:gd name="T2" fmla="*/ 31 w 47"/>
                <a:gd name="T3" fmla="*/ 2 h 273"/>
                <a:gd name="T4" fmla="*/ 37 w 47"/>
                <a:gd name="T5" fmla="*/ 4 h 273"/>
                <a:gd name="T6" fmla="*/ 43 w 47"/>
                <a:gd name="T7" fmla="*/ 10 h 273"/>
                <a:gd name="T8" fmla="*/ 45 w 47"/>
                <a:gd name="T9" fmla="*/ 16 h 273"/>
                <a:gd name="T10" fmla="*/ 47 w 47"/>
                <a:gd name="T11" fmla="*/ 24 h 273"/>
                <a:gd name="T12" fmla="*/ 47 w 47"/>
                <a:gd name="T13" fmla="*/ 250 h 273"/>
                <a:gd name="T14" fmla="*/ 45 w 47"/>
                <a:gd name="T15" fmla="*/ 258 h 273"/>
                <a:gd name="T16" fmla="*/ 43 w 47"/>
                <a:gd name="T17" fmla="*/ 263 h 273"/>
                <a:gd name="T18" fmla="*/ 37 w 47"/>
                <a:gd name="T19" fmla="*/ 267 h 273"/>
                <a:gd name="T20" fmla="*/ 31 w 47"/>
                <a:gd name="T21" fmla="*/ 271 h 273"/>
                <a:gd name="T22" fmla="*/ 23 w 47"/>
                <a:gd name="T23" fmla="*/ 273 h 273"/>
                <a:gd name="T24" fmla="*/ 16 w 47"/>
                <a:gd name="T25" fmla="*/ 271 h 273"/>
                <a:gd name="T26" fmla="*/ 10 w 47"/>
                <a:gd name="T27" fmla="*/ 267 h 273"/>
                <a:gd name="T28" fmla="*/ 6 w 47"/>
                <a:gd name="T29" fmla="*/ 263 h 273"/>
                <a:gd name="T30" fmla="*/ 2 w 47"/>
                <a:gd name="T31" fmla="*/ 258 h 273"/>
                <a:gd name="T32" fmla="*/ 0 w 47"/>
                <a:gd name="T33" fmla="*/ 250 h 273"/>
                <a:gd name="T34" fmla="*/ 2 w 47"/>
                <a:gd name="T35" fmla="*/ 24 h 273"/>
                <a:gd name="T36" fmla="*/ 2 w 47"/>
                <a:gd name="T37" fmla="*/ 16 h 273"/>
                <a:gd name="T38" fmla="*/ 6 w 47"/>
                <a:gd name="T39" fmla="*/ 10 h 273"/>
                <a:gd name="T40" fmla="*/ 10 w 47"/>
                <a:gd name="T41" fmla="*/ 4 h 273"/>
                <a:gd name="T42" fmla="*/ 17 w 47"/>
                <a:gd name="T43" fmla="*/ 2 h 273"/>
                <a:gd name="T44" fmla="*/ 23 w 47"/>
                <a:gd name="T45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273">
                  <a:moveTo>
                    <a:pt x="23" y="0"/>
                  </a:moveTo>
                  <a:lnTo>
                    <a:pt x="31" y="2"/>
                  </a:lnTo>
                  <a:lnTo>
                    <a:pt x="37" y="4"/>
                  </a:lnTo>
                  <a:lnTo>
                    <a:pt x="43" y="10"/>
                  </a:lnTo>
                  <a:lnTo>
                    <a:pt x="45" y="16"/>
                  </a:lnTo>
                  <a:lnTo>
                    <a:pt x="47" y="24"/>
                  </a:lnTo>
                  <a:lnTo>
                    <a:pt x="47" y="250"/>
                  </a:lnTo>
                  <a:lnTo>
                    <a:pt x="45" y="258"/>
                  </a:lnTo>
                  <a:lnTo>
                    <a:pt x="43" y="263"/>
                  </a:lnTo>
                  <a:lnTo>
                    <a:pt x="37" y="267"/>
                  </a:lnTo>
                  <a:lnTo>
                    <a:pt x="31" y="271"/>
                  </a:lnTo>
                  <a:lnTo>
                    <a:pt x="23" y="273"/>
                  </a:lnTo>
                  <a:lnTo>
                    <a:pt x="16" y="271"/>
                  </a:lnTo>
                  <a:lnTo>
                    <a:pt x="10" y="267"/>
                  </a:lnTo>
                  <a:lnTo>
                    <a:pt x="6" y="263"/>
                  </a:lnTo>
                  <a:lnTo>
                    <a:pt x="2" y="258"/>
                  </a:lnTo>
                  <a:lnTo>
                    <a:pt x="0" y="250"/>
                  </a:lnTo>
                  <a:lnTo>
                    <a:pt x="2" y="24"/>
                  </a:lnTo>
                  <a:lnTo>
                    <a:pt x="2" y="16"/>
                  </a:lnTo>
                  <a:lnTo>
                    <a:pt x="6" y="10"/>
                  </a:lnTo>
                  <a:lnTo>
                    <a:pt x="10" y="4"/>
                  </a:lnTo>
                  <a:lnTo>
                    <a:pt x="17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0" name="Freeform 10"/>
            <p:cNvSpPr>
              <a:spLocks/>
            </p:cNvSpPr>
            <p:nvPr/>
          </p:nvSpPr>
          <p:spPr bwMode="auto">
            <a:xfrm>
              <a:off x="9469438" y="4260850"/>
              <a:ext cx="215900" cy="574675"/>
            </a:xfrm>
            <a:custGeom>
              <a:avLst/>
              <a:gdLst>
                <a:gd name="T0" fmla="*/ 112 w 136"/>
                <a:gd name="T1" fmla="*/ 0 h 362"/>
                <a:gd name="T2" fmla="*/ 118 w 136"/>
                <a:gd name="T3" fmla="*/ 0 h 362"/>
                <a:gd name="T4" fmla="*/ 126 w 136"/>
                <a:gd name="T5" fmla="*/ 4 h 362"/>
                <a:gd name="T6" fmla="*/ 130 w 136"/>
                <a:gd name="T7" fmla="*/ 8 h 362"/>
                <a:gd name="T8" fmla="*/ 134 w 136"/>
                <a:gd name="T9" fmla="*/ 16 h 362"/>
                <a:gd name="T10" fmla="*/ 136 w 136"/>
                <a:gd name="T11" fmla="*/ 22 h 362"/>
                <a:gd name="T12" fmla="*/ 134 w 136"/>
                <a:gd name="T13" fmla="*/ 29 h 362"/>
                <a:gd name="T14" fmla="*/ 44 w 136"/>
                <a:gd name="T15" fmla="*/ 347 h 362"/>
                <a:gd name="T16" fmla="*/ 41 w 136"/>
                <a:gd name="T17" fmla="*/ 352 h 362"/>
                <a:gd name="T18" fmla="*/ 35 w 136"/>
                <a:gd name="T19" fmla="*/ 358 h 362"/>
                <a:gd name="T20" fmla="*/ 29 w 136"/>
                <a:gd name="T21" fmla="*/ 362 h 362"/>
                <a:gd name="T22" fmla="*/ 23 w 136"/>
                <a:gd name="T23" fmla="*/ 362 h 362"/>
                <a:gd name="T24" fmla="*/ 15 w 136"/>
                <a:gd name="T25" fmla="*/ 362 h 362"/>
                <a:gd name="T26" fmla="*/ 10 w 136"/>
                <a:gd name="T27" fmla="*/ 358 h 362"/>
                <a:gd name="T28" fmla="*/ 4 w 136"/>
                <a:gd name="T29" fmla="*/ 354 h 362"/>
                <a:gd name="T30" fmla="*/ 0 w 136"/>
                <a:gd name="T31" fmla="*/ 348 h 362"/>
                <a:gd name="T32" fmla="*/ 0 w 136"/>
                <a:gd name="T33" fmla="*/ 341 h 362"/>
                <a:gd name="T34" fmla="*/ 0 w 136"/>
                <a:gd name="T35" fmla="*/ 335 h 362"/>
                <a:gd name="T36" fmla="*/ 91 w 136"/>
                <a:gd name="T37" fmla="*/ 16 h 362"/>
                <a:gd name="T38" fmla="*/ 93 w 136"/>
                <a:gd name="T39" fmla="*/ 10 h 362"/>
                <a:gd name="T40" fmla="*/ 99 w 136"/>
                <a:gd name="T41" fmla="*/ 4 h 362"/>
                <a:gd name="T42" fmla="*/ 105 w 136"/>
                <a:gd name="T43" fmla="*/ 2 h 362"/>
                <a:gd name="T44" fmla="*/ 112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112" y="0"/>
                  </a:moveTo>
                  <a:lnTo>
                    <a:pt x="118" y="0"/>
                  </a:lnTo>
                  <a:lnTo>
                    <a:pt x="126" y="4"/>
                  </a:lnTo>
                  <a:lnTo>
                    <a:pt x="130" y="8"/>
                  </a:lnTo>
                  <a:lnTo>
                    <a:pt x="134" y="16"/>
                  </a:lnTo>
                  <a:lnTo>
                    <a:pt x="136" y="22"/>
                  </a:lnTo>
                  <a:lnTo>
                    <a:pt x="134" y="29"/>
                  </a:lnTo>
                  <a:lnTo>
                    <a:pt x="44" y="347"/>
                  </a:lnTo>
                  <a:lnTo>
                    <a:pt x="41" y="352"/>
                  </a:lnTo>
                  <a:lnTo>
                    <a:pt x="35" y="358"/>
                  </a:lnTo>
                  <a:lnTo>
                    <a:pt x="29" y="362"/>
                  </a:lnTo>
                  <a:lnTo>
                    <a:pt x="23" y="362"/>
                  </a:lnTo>
                  <a:lnTo>
                    <a:pt x="15" y="362"/>
                  </a:lnTo>
                  <a:lnTo>
                    <a:pt x="10" y="358"/>
                  </a:lnTo>
                  <a:lnTo>
                    <a:pt x="4" y="354"/>
                  </a:lnTo>
                  <a:lnTo>
                    <a:pt x="0" y="348"/>
                  </a:lnTo>
                  <a:lnTo>
                    <a:pt x="0" y="341"/>
                  </a:lnTo>
                  <a:lnTo>
                    <a:pt x="0" y="335"/>
                  </a:lnTo>
                  <a:lnTo>
                    <a:pt x="91" y="16"/>
                  </a:lnTo>
                  <a:lnTo>
                    <a:pt x="93" y="10"/>
                  </a:lnTo>
                  <a:lnTo>
                    <a:pt x="99" y="4"/>
                  </a:lnTo>
                  <a:lnTo>
                    <a:pt x="105" y="2"/>
                  </a:lnTo>
                  <a:lnTo>
                    <a:pt x="1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1" name="Freeform 11"/>
            <p:cNvSpPr>
              <a:spLocks/>
            </p:cNvSpPr>
            <p:nvPr/>
          </p:nvSpPr>
          <p:spPr bwMode="auto">
            <a:xfrm>
              <a:off x="10623551" y="4260850"/>
              <a:ext cx="215900" cy="574675"/>
            </a:xfrm>
            <a:custGeom>
              <a:avLst/>
              <a:gdLst>
                <a:gd name="T0" fmla="*/ 23 w 136"/>
                <a:gd name="T1" fmla="*/ 0 h 362"/>
                <a:gd name="T2" fmla="*/ 29 w 136"/>
                <a:gd name="T3" fmla="*/ 2 h 362"/>
                <a:gd name="T4" fmla="*/ 35 w 136"/>
                <a:gd name="T5" fmla="*/ 4 h 362"/>
                <a:gd name="T6" fmla="*/ 41 w 136"/>
                <a:gd name="T7" fmla="*/ 10 h 362"/>
                <a:gd name="T8" fmla="*/ 43 w 136"/>
                <a:gd name="T9" fmla="*/ 16 h 362"/>
                <a:gd name="T10" fmla="*/ 134 w 136"/>
                <a:gd name="T11" fmla="*/ 335 h 362"/>
                <a:gd name="T12" fmla="*/ 136 w 136"/>
                <a:gd name="T13" fmla="*/ 341 h 362"/>
                <a:gd name="T14" fmla="*/ 134 w 136"/>
                <a:gd name="T15" fmla="*/ 348 h 362"/>
                <a:gd name="T16" fmla="*/ 130 w 136"/>
                <a:gd name="T17" fmla="*/ 354 h 362"/>
                <a:gd name="T18" fmla="*/ 126 w 136"/>
                <a:gd name="T19" fmla="*/ 358 h 362"/>
                <a:gd name="T20" fmla="*/ 118 w 136"/>
                <a:gd name="T21" fmla="*/ 362 h 362"/>
                <a:gd name="T22" fmla="*/ 112 w 136"/>
                <a:gd name="T23" fmla="*/ 362 h 362"/>
                <a:gd name="T24" fmla="*/ 105 w 136"/>
                <a:gd name="T25" fmla="*/ 362 h 362"/>
                <a:gd name="T26" fmla="*/ 99 w 136"/>
                <a:gd name="T27" fmla="*/ 358 h 362"/>
                <a:gd name="T28" fmla="*/ 93 w 136"/>
                <a:gd name="T29" fmla="*/ 352 h 362"/>
                <a:gd name="T30" fmla="*/ 91 w 136"/>
                <a:gd name="T31" fmla="*/ 347 h 362"/>
                <a:gd name="T32" fmla="*/ 0 w 136"/>
                <a:gd name="T33" fmla="*/ 29 h 362"/>
                <a:gd name="T34" fmla="*/ 0 w 136"/>
                <a:gd name="T35" fmla="*/ 22 h 362"/>
                <a:gd name="T36" fmla="*/ 0 w 136"/>
                <a:gd name="T37" fmla="*/ 16 h 362"/>
                <a:gd name="T38" fmla="*/ 4 w 136"/>
                <a:gd name="T39" fmla="*/ 8 h 362"/>
                <a:gd name="T40" fmla="*/ 10 w 136"/>
                <a:gd name="T41" fmla="*/ 4 h 362"/>
                <a:gd name="T42" fmla="*/ 15 w 136"/>
                <a:gd name="T43" fmla="*/ 0 h 362"/>
                <a:gd name="T44" fmla="*/ 23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23" y="0"/>
                  </a:moveTo>
                  <a:lnTo>
                    <a:pt x="29" y="2"/>
                  </a:lnTo>
                  <a:lnTo>
                    <a:pt x="35" y="4"/>
                  </a:lnTo>
                  <a:lnTo>
                    <a:pt x="41" y="10"/>
                  </a:lnTo>
                  <a:lnTo>
                    <a:pt x="43" y="16"/>
                  </a:lnTo>
                  <a:lnTo>
                    <a:pt x="134" y="335"/>
                  </a:lnTo>
                  <a:lnTo>
                    <a:pt x="136" y="341"/>
                  </a:lnTo>
                  <a:lnTo>
                    <a:pt x="134" y="348"/>
                  </a:lnTo>
                  <a:lnTo>
                    <a:pt x="130" y="354"/>
                  </a:lnTo>
                  <a:lnTo>
                    <a:pt x="126" y="358"/>
                  </a:lnTo>
                  <a:lnTo>
                    <a:pt x="118" y="362"/>
                  </a:lnTo>
                  <a:lnTo>
                    <a:pt x="112" y="362"/>
                  </a:lnTo>
                  <a:lnTo>
                    <a:pt x="105" y="362"/>
                  </a:lnTo>
                  <a:lnTo>
                    <a:pt x="99" y="358"/>
                  </a:lnTo>
                  <a:lnTo>
                    <a:pt x="93" y="352"/>
                  </a:lnTo>
                  <a:lnTo>
                    <a:pt x="91" y="347"/>
                  </a:lnTo>
                  <a:lnTo>
                    <a:pt x="0" y="29"/>
                  </a:lnTo>
                  <a:lnTo>
                    <a:pt x="0" y="22"/>
                  </a:lnTo>
                  <a:lnTo>
                    <a:pt x="0" y="16"/>
                  </a:lnTo>
                  <a:lnTo>
                    <a:pt x="4" y="8"/>
                  </a:lnTo>
                  <a:lnTo>
                    <a:pt x="10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2" name="Freeform 12"/>
            <p:cNvSpPr>
              <a:spLocks/>
            </p:cNvSpPr>
            <p:nvPr/>
          </p:nvSpPr>
          <p:spPr bwMode="auto">
            <a:xfrm>
              <a:off x="9036051" y="4260850"/>
              <a:ext cx="2308225" cy="74613"/>
            </a:xfrm>
            <a:custGeom>
              <a:avLst/>
              <a:gdLst>
                <a:gd name="T0" fmla="*/ 23 w 1454"/>
                <a:gd name="T1" fmla="*/ 0 h 47"/>
                <a:gd name="T2" fmla="*/ 1430 w 1454"/>
                <a:gd name="T3" fmla="*/ 0 h 47"/>
                <a:gd name="T4" fmla="*/ 1438 w 1454"/>
                <a:gd name="T5" fmla="*/ 2 h 47"/>
                <a:gd name="T6" fmla="*/ 1444 w 1454"/>
                <a:gd name="T7" fmla="*/ 4 h 47"/>
                <a:gd name="T8" fmla="*/ 1450 w 1454"/>
                <a:gd name="T9" fmla="*/ 10 h 47"/>
                <a:gd name="T10" fmla="*/ 1452 w 1454"/>
                <a:gd name="T11" fmla="*/ 16 h 47"/>
                <a:gd name="T12" fmla="*/ 1454 w 1454"/>
                <a:gd name="T13" fmla="*/ 24 h 47"/>
                <a:gd name="T14" fmla="*/ 1452 w 1454"/>
                <a:gd name="T15" fmla="*/ 31 h 47"/>
                <a:gd name="T16" fmla="*/ 1450 w 1454"/>
                <a:gd name="T17" fmla="*/ 37 h 47"/>
                <a:gd name="T18" fmla="*/ 1444 w 1454"/>
                <a:gd name="T19" fmla="*/ 41 h 47"/>
                <a:gd name="T20" fmla="*/ 1438 w 1454"/>
                <a:gd name="T21" fmla="*/ 45 h 47"/>
                <a:gd name="T22" fmla="*/ 1430 w 1454"/>
                <a:gd name="T23" fmla="*/ 47 h 47"/>
                <a:gd name="T24" fmla="*/ 23 w 1454"/>
                <a:gd name="T25" fmla="*/ 47 h 47"/>
                <a:gd name="T26" fmla="*/ 15 w 1454"/>
                <a:gd name="T27" fmla="*/ 45 h 47"/>
                <a:gd name="T28" fmla="*/ 9 w 1454"/>
                <a:gd name="T29" fmla="*/ 41 h 47"/>
                <a:gd name="T30" fmla="*/ 3 w 1454"/>
                <a:gd name="T31" fmla="*/ 37 h 47"/>
                <a:gd name="T32" fmla="*/ 0 w 1454"/>
                <a:gd name="T33" fmla="*/ 31 h 47"/>
                <a:gd name="T34" fmla="*/ 0 w 1454"/>
                <a:gd name="T35" fmla="*/ 24 h 47"/>
                <a:gd name="T36" fmla="*/ 0 w 1454"/>
                <a:gd name="T37" fmla="*/ 16 h 47"/>
                <a:gd name="T38" fmla="*/ 3 w 1454"/>
                <a:gd name="T39" fmla="*/ 10 h 47"/>
                <a:gd name="T40" fmla="*/ 9 w 1454"/>
                <a:gd name="T41" fmla="*/ 4 h 47"/>
                <a:gd name="T42" fmla="*/ 15 w 1454"/>
                <a:gd name="T43" fmla="*/ 2 h 47"/>
                <a:gd name="T44" fmla="*/ 23 w 1454"/>
                <a:gd name="T4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54" h="47">
                  <a:moveTo>
                    <a:pt x="23" y="0"/>
                  </a:moveTo>
                  <a:lnTo>
                    <a:pt x="1430" y="0"/>
                  </a:lnTo>
                  <a:lnTo>
                    <a:pt x="1438" y="2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6"/>
                  </a:lnTo>
                  <a:lnTo>
                    <a:pt x="1454" y="24"/>
                  </a:lnTo>
                  <a:lnTo>
                    <a:pt x="1452" y="31"/>
                  </a:lnTo>
                  <a:lnTo>
                    <a:pt x="1450" y="37"/>
                  </a:lnTo>
                  <a:lnTo>
                    <a:pt x="1444" y="41"/>
                  </a:lnTo>
                  <a:lnTo>
                    <a:pt x="1438" y="45"/>
                  </a:lnTo>
                  <a:lnTo>
                    <a:pt x="1430" y="47"/>
                  </a:lnTo>
                  <a:lnTo>
                    <a:pt x="23" y="47"/>
                  </a:lnTo>
                  <a:lnTo>
                    <a:pt x="15" y="45"/>
                  </a:lnTo>
                  <a:lnTo>
                    <a:pt x="9" y="41"/>
                  </a:lnTo>
                  <a:lnTo>
                    <a:pt x="3" y="37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23" name="TextBox 122"/>
          <p:cNvSpPr txBox="1"/>
          <p:nvPr/>
        </p:nvSpPr>
        <p:spPr>
          <a:xfrm>
            <a:off x="7081142" y="1304752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2" name="Group 131"/>
          <p:cNvGrpSpPr/>
          <p:nvPr/>
        </p:nvGrpSpPr>
        <p:grpSpPr>
          <a:xfrm>
            <a:off x="9996549" y="5292382"/>
            <a:ext cx="813721" cy="811482"/>
            <a:chOff x="9036051" y="2533650"/>
            <a:chExt cx="2308225" cy="2301875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3" name="Freeform 6"/>
            <p:cNvSpPr>
              <a:spLocks/>
            </p:cNvSpPr>
            <p:nvPr/>
          </p:nvSpPr>
          <p:spPr bwMode="auto">
            <a:xfrm>
              <a:off x="9180513" y="3184525"/>
              <a:ext cx="1947863" cy="717550"/>
            </a:xfrm>
            <a:custGeom>
              <a:avLst/>
              <a:gdLst>
                <a:gd name="T0" fmla="*/ 890 w 1227"/>
                <a:gd name="T1" fmla="*/ 0 h 452"/>
                <a:gd name="T2" fmla="*/ 901 w 1227"/>
                <a:gd name="T3" fmla="*/ 3 h 452"/>
                <a:gd name="T4" fmla="*/ 901 w 1227"/>
                <a:gd name="T5" fmla="*/ 5 h 452"/>
                <a:gd name="T6" fmla="*/ 1109 w 1227"/>
                <a:gd name="T7" fmla="*/ 212 h 452"/>
                <a:gd name="T8" fmla="*/ 1184 w 1227"/>
                <a:gd name="T9" fmla="*/ 98 h 452"/>
                <a:gd name="T10" fmla="*/ 1194 w 1227"/>
                <a:gd name="T11" fmla="*/ 90 h 452"/>
                <a:gd name="T12" fmla="*/ 1206 w 1227"/>
                <a:gd name="T13" fmla="*/ 89 h 452"/>
                <a:gd name="T14" fmla="*/ 1215 w 1227"/>
                <a:gd name="T15" fmla="*/ 92 h 452"/>
                <a:gd name="T16" fmla="*/ 1223 w 1227"/>
                <a:gd name="T17" fmla="*/ 102 h 452"/>
                <a:gd name="T18" fmla="*/ 1227 w 1227"/>
                <a:gd name="T19" fmla="*/ 114 h 452"/>
                <a:gd name="T20" fmla="*/ 1223 w 1227"/>
                <a:gd name="T21" fmla="*/ 123 h 452"/>
                <a:gd name="T22" fmla="*/ 1132 w 1227"/>
                <a:gd name="T23" fmla="*/ 259 h 452"/>
                <a:gd name="T24" fmla="*/ 1130 w 1227"/>
                <a:gd name="T25" fmla="*/ 261 h 452"/>
                <a:gd name="T26" fmla="*/ 1128 w 1227"/>
                <a:gd name="T27" fmla="*/ 263 h 452"/>
                <a:gd name="T28" fmla="*/ 1118 w 1227"/>
                <a:gd name="T29" fmla="*/ 268 h 452"/>
                <a:gd name="T30" fmla="*/ 1107 w 1227"/>
                <a:gd name="T31" fmla="*/ 270 h 452"/>
                <a:gd name="T32" fmla="*/ 1097 w 1227"/>
                <a:gd name="T33" fmla="*/ 265 h 452"/>
                <a:gd name="T34" fmla="*/ 886 w 1227"/>
                <a:gd name="T35" fmla="*/ 54 h 452"/>
                <a:gd name="T36" fmla="*/ 539 w 1227"/>
                <a:gd name="T37" fmla="*/ 444 h 452"/>
                <a:gd name="T38" fmla="*/ 535 w 1227"/>
                <a:gd name="T39" fmla="*/ 446 h 452"/>
                <a:gd name="T40" fmla="*/ 525 w 1227"/>
                <a:gd name="T41" fmla="*/ 450 h 452"/>
                <a:gd name="T42" fmla="*/ 513 w 1227"/>
                <a:gd name="T43" fmla="*/ 450 h 452"/>
                <a:gd name="T44" fmla="*/ 504 w 1227"/>
                <a:gd name="T45" fmla="*/ 442 h 452"/>
                <a:gd name="T46" fmla="*/ 339 w 1227"/>
                <a:gd name="T47" fmla="*/ 237 h 452"/>
                <a:gd name="T48" fmla="*/ 161 w 1227"/>
                <a:gd name="T49" fmla="*/ 444 h 452"/>
                <a:gd name="T50" fmla="*/ 161 w 1227"/>
                <a:gd name="T51" fmla="*/ 444 h 452"/>
                <a:gd name="T52" fmla="*/ 157 w 1227"/>
                <a:gd name="T53" fmla="*/ 448 h 452"/>
                <a:gd name="T54" fmla="*/ 151 w 1227"/>
                <a:gd name="T55" fmla="*/ 450 h 452"/>
                <a:gd name="T56" fmla="*/ 145 w 1227"/>
                <a:gd name="T57" fmla="*/ 452 h 452"/>
                <a:gd name="T58" fmla="*/ 21 w 1227"/>
                <a:gd name="T59" fmla="*/ 452 h 452"/>
                <a:gd name="T60" fmla="*/ 15 w 1227"/>
                <a:gd name="T61" fmla="*/ 450 h 452"/>
                <a:gd name="T62" fmla="*/ 9 w 1227"/>
                <a:gd name="T63" fmla="*/ 446 h 452"/>
                <a:gd name="T64" fmla="*/ 4 w 1227"/>
                <a:gd name="T65" fmla="*/ 442 h 452"/>
                <a:gd name="T66" fmla="*/ 0 w 1227"/>
                <a:gd name="T67" fmla="*/ 437 h 452"/>
                <a:gd name="T68" fmla="*/ 0 w 1227"/>
                <a:gd name="T69" fmla="*/ 429 h 452"/>
                <a:gd name="T70" fmla="*/ 0 w 1227"/>
                <a:gd name="T71" fmla="*/ 421 h 452"/>
                <a:gd name="T72" fmla="*/ 4 w 1227"/>
                <a:gd name="T73" fmla="*/ 415 h 452"/>
                <a:gd name="T74" fmla="*/ 9 w 1227"/>
                <a:gd name="T75" fmla="*/ 411 h 452"/>
                <a:gd name="T76" fmla="*/ 15 w 1227"/>
                <a:gd name="T77" fmla="*/ 408 h 452"/>
                <a:gd name="T78" fmla="*/ 21 w 1227"/>
                <a:gd name="T79" fmla="*/ 406 h 452"/>
                <a:gd name="T80" fmla="*/ 133 w 1227"/>
                <a:gd name="T81" fmla="*/ 406 h 452"/>
                <a:gd name="T82" fmla="*/ 323 w 1227"/>
                <a:gd name="T83" fmla="*/ 187 h 452"/>
                <a:gd name="T84" fmla="*/ 333 w 1227"/>
                <a:gd name="T85" fmla="*/ 181 h 452"/>
                <a:gd name="T86" fmla="*/ 345 w 1227"/>
                <a:gd name="T87" fmla="*/ 179 h 452"/>
                <a:gd name="T88" fmla="*/ 354 w 1227"/>
                <a:gd name="T89" fmla="*/ 185 h 452"/>
                <a:gd name="T90" fmla="*/ 358 w 1227"/>
                <a:gd name="T91" fmla="*/ 189 h 452"/>
                <a:gd name="T92" fmla="*/ 523 w 1227"/>
                <a:gd name="T93" fmla="*/ 394 h 452"/>
                <a:gd name="T94" fmla="*/ 868 w 1227"/>
                <a:gd name="T95" fmla="*/ 5 h 452"/>
                <a:gd name="T96" fmla="*/ 878 w 1227"/>
                <a:gd name="T97" fmla="*/ 0 h 452"/>
                <a:gd name="T98" fmla="*/ 890 w 1227"/>
                <a:gd name="T9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27" h="452">
                  <a:moveTo>
                    <a:pt x="890" y="0"/>
                  </a:moveTo>
                  <a:lnTo>
                    <a:pt x="901" y="3"/>
                  </a:lnTo>
                  <a:lnTo>
                    <a:pt x="901" y="5"/>
                  </a:lnTo>
                  <a:lnTo>
                    <a:pt x="1109" y="212"/>
                  </a:lnTo>
                  <a:lnTo>
                    <a:pt x="1184" y="98"/>
                  </a:lnTo>
                  <a:lnTo>
                    <a:pt x="1194" y="90"/>
                  </a:lnTo>
                  <a:lnTo>
                    <a:pt x="1206" y="89"/>
                  </a:lnTo>
                  <a:lnTo>
                    <a:pt x="1215" y="92"/>
                  </a:lnTo>
                  <a:lnTo>
                    <a:pt x="1223" y="102"/>
                  </a:lnTo>
                  <a:lnTo>
                    <a:pt x="1227" y="114"/>
                  </a:lnTo>
                  <a:lnTo>
                    <a:pt x="1223" y="123"/>
                  </a:lnTo>
                  <a:lnTo>
                    <a:pt x="1132" y="259"/>
                  </a:lnTo>
                  <a:lnTo>
                    <a:pt x="1130" y="261"/>
                  </a:lnTo>
                  <a:lnTo>
                    <a:pt x="1128" y="263"/>
                  </a:lnTo>
                  <a:lnTo>
                    <a:pt x="1118" y="268"/>
                  </a:lnTo>
                  <a:lnTo>
                    <a:pt x="1107" y="270"/>
                  </a:lnTo>
                  <a:lnTo>
                    <a:pt x="1097" y="265"/>
                  </a:lnTo>
                  <a:lnTo>
                    <a:pt x="886" y="54"/>
                  </a:lnTo>
                  <a:lnTo>
                    <a:pt x="539" y="444"/>
                  </a:lnTo>
                  <a:lnTo>
                    <a:pt x="535" y="446"/>
                  </a:lnTo>
                  <a:lnTo>
                    <a:pt x="525" y="450"/>
                  </a:lnTo>
                  <a:lnTo>
                    <a:pt x="513" y="450"/>
                  </a:lnTo>
                  <a:lnTo>
                    <a:pt x="504" y="442"/>
                  </a:lnTo>
                  <a:lnTo>
                    <a:pt x="339" y="237"/>
                  </a:lnTo>
                  <a:lnTo>
                    <a:pt x="161" y="444"/>
                  </a:lnTo>
                  <a:lnTo>
                    <a:pt x="161" y="444"/>
                  </a:lnTo>
                  <a:lnTo>
                    <a:pt x="157" y="448"/>
                  </a:lnTo>
                  <a:lnTo>
                    <a:pt x="151" y="450"/>
                  </a:lnTo>
                  <a:lnTo>
                    <a:pt x="145" y="452"/>
                  </a:lnTo>
                  <a:lnTo>
                    <a:pt x="21" y="452"/>
                  </a:lnTo>
                  <a:lnTo>
                    <a:pt x="15" y="450"/>
                  </a:lnTo>
                  <a:lnTo>
                    <a:pt x="9" y="446"/>
                  </a:lnTo>
                  <a:lnTo>
                    <a:pt x="4" y="442"/>
                  </a:lnTo>
                  <a:lnTo>
                    <a:pt x="0" y="437"/>
                  </a:lnTo>
                  <a:lnTo>
                    <a:pt x="0" y="429"/>
                  </a:lnTo>
                  <a:lnTo>
                    <a:pt x="0" y="421"/>
                  </a:lnTo>
                  <a:lnTo>
                    <a:pt x="4" y="415"/>
                  </a:lnTo>
                  <a:lnTo>
                    <a:pt x="9" y="411"/>
                  </a:lnTo>
                  <a:lnTo>
                    <a:pt x="15" y="408"/>
                  </a:lnTo>
                  <a:lnTo>
                    <a:pt x="21" y="406"/>
                  </a:lnTo>
                  <a:lnTo>
                    <a:pt x="133" y="406"/>
                  </a:lnTo>
                  <a:lnTo>
                    <a:pt x="323" y="187"/>
                  </a:lnTo>
                  <a:lnTo>
                    <a:pt x="333" y="181"/>
                  </a:lnTo>
                  <a:lnTo>
                    <a:pt x="345" y="179"/>
                  </a:lnTo>
                  <a:lnTo>
                    <a:pt x="354" y="185"/>
                  </a:lnTo>
                  <a:lnTo>
                    <a:pt x="358" y="189"/>
                  </a:lnTo>
                  <a:lnTo>
                    <a:pt x="523" y="394"/>
                  </a:lnTo>
                  <a:lnTo>
                    <a:pt x="868" y="5"/>
                  </a:lnTo>
                  <a:lnTo>
                    <a:pt x="878" y="0"/>
                  </a:lnTo>
                  <a:lnTo>
                    <a:pt x="8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4" name="Freeform 7"/>
            <p:cNvSpPr>
              <a:spLocks/>
            </p:cNvSpPr>
            <p:nvPr/>
          </p:nvSpPr>
          <p:spPr bwMode="auto">
            <a:xfrm>
              <a:off x="9036051" y="2751138"/>
              <a:ext cx="2308225" cy="1439863"/>
            </a:xfrm>
            <a:custGeom>
              <a:avLst/>
              <a:gdLst>
                <a:gd name="T0" fmla="*/ 23 w 1454"/>
                <a:gd name="T1" fmla="*/ 0 h 907"/>
                <a:gd name="T2" fmla="*/ 703 w 1454"/>
                <a:gd name="T3" fmla="*/ 0 h 907"/>
                <a:gd name="T4" fmla="*/ 711 w 1454"/>
                <a:gd name="T5" fmla="*/ 0 h 907"/>
                <a:gd name="T6" fmla="*/ 717 w 1454"/>
                <a:gd name="T7" fmla="*/ 4 h 907"/>
                <a:gd name="T8" fmla="*/ 723 w 1454"/>
                <a:gd name="T9" fmla="*/ 10 h 907"/>
                <a:gd name="T10" fmla="*/ 725 w 1454"/>
                <a:gd name="T11" fmla="*/ 15 h 907"/>
                <a:gd name="T12" fmla="*/ 727 w 1454"/>
                <a:gd name="T13" fmla="*/ 21 h 907"/>
                <a:gd name="T14" fmla="*/ 725 w 1454"/>
                <a:gd name="T15" fmla="*/ 29 h 907"/>
                <a:gd name="T16" fmla="*/ 723 w 1454"/>
                <a:gd name="T17" fmla="*/ 35 h 907"/>
                <a:gd name="T18" fmla="*/ 717 w 1454"/>
                <a:gd name="T19" fmla="*/ 41 h 907"/>
                <a:gd name="T20" fmla="*/ 711 w 1454"/>
                <a:gd name="T21" fmla="*/ 44 h 907"/>
                <a:gd name="T22" fmla="*/ 703 w 1454"/>
                <a:gd name="T23" fmla="*/ 44 h 907"/>
                <a:gd name="T24" fmla="*/ 44 w 1454"/>
                <a:gd name="T25" fmla="*/ 44 h 907"/>
                <a:gd name="T26" fmla="*/ 44 w 1454"/>
                <a:gd name="T27" fmla="*/ 860 h 907"/>
                <a:gd name="T28" fmla="*/ 1407 w 1454"/>
                <a:gd name="T29" fmla="*/ 860 h 907"/>
                <a:gd name="T30" fmla="*/ 1407 w 1454"/>
                <a:gd name="T31" fmla="*/ 44 h 907"/>
                <a:gd name="T32" fmla="*/ 794 w 1454"/>
                <a:gd name="T33" fmla="*/ 44 h 907"/>
                <a:gd name="T34" fmla="*/ 787 w 1454"/>
                <a:gd name="T35" fmla="*/ 44 h 907"/>
                <a:gd name="T36" fmla="*/ 781 w 1454"/>
                <a:gd name="T37" fmla="*/ 41 h 907"/>
                <a:gd name="T38" fmla="*/ 777 w 1454"/>
                <a:gd name="T39" fmla="*/ 35 h 907"/>
                <a:gd name="T40" fmla="*/ 773 w 1454"/>
                <a:gd name="T41" fmla="*/ 29 h 907"/>
                <a:gd name="T42" fmla="*/ 771 w 1454"/>
                <a:gd name="T43" fmla="*/ 21 h 907"/>
                <a:gd name="T44" fmla="*/ 773 w 1454"/>
                <a:gd name="T45" fmla="*/ 15 h 907"/>
                <a:gd name="T46" fmla="*/ 777 w 1454"/>
                <a:gd name="T47" fmla="*/ 10 h 907"/>
                <a:gd name="T48" fmla="*/ 781 w 1454"/>
                <a:gd name="T49" fmla="*/ 4 h 907"/>
                <a:gd name="T50" fmla="*/ 787 w 1454"/>
                <a:gd name="T51" fmla="*/ 0 h 907"/>
                <a:gd name="T52" fmla="*/ 794 w 1454"/>
                <a:gd name="T53" fmla="*/ 0 h 907"/>
                <a:gd name="T54" fmla="*/ 1430 w 1454"/>
                <a:gd name="T55" fmla="*/ 0 h 907"/>
                <a:gd name="T56" fmla="*/ 1438 w 1454"/>
                <a:gd name="T57" fmla="*/ 0 h 907"/>
                <a:gd name="T58" fmla="*/ 1444 w 1454"/>
                <a:gd name="T59" fmla="*/ 4 h 907"/>
                <a:gd name="T60" fmla="*/ 1450 w 1454"/>
                <a:gd name="T61" fmla="*/ 10 h 907"/>
                <a:gd name="T62" fmla="*/ 1452 w 1454"/>
                <a:gd name="T63" fmla="*/ 15 h 907"/>
                <a:gd name="T64" fmla="*/ 1454 w 1454"/>
                <a:gd name="T65" fmla="*/ 21 h 907"/>
                <a:gd name="T66" fmla="*/ 1454 w 1454"/>
                <a:gd name="T67" fmla="*/ 884 h 907"/>
                <a:gd name="T68" fmla="*/ 1452 w 1454"/>
                <a:gd name="T69" fmla="*/ 891 h 907"/>
                <a:gd name="T70" fmla="*/ 1450 w 1454"/>
                <a:gd name="T71" fmla="*/ 897 h 907"/>
                <a:gd name="T72" fmla="*/ 1444 w 1454"/>
                <a:gd name="T73" fmla="*/ 901 h 907"/>
                <a:gd name="T74" fmla="*/ 1438 w 1454"/>
                <a:gd name="T75" fmla="*/ 905 h 907"/>
                <a:gd name="T76" fmla="*/ 1430 w 1454"/>
                <a:gd name="T77" fmla="*/ 907 h 907"/>
                <a:gd name="T78" fmla="*/ 23 w 1454"/>
                <a:gd name="T79" fmla="*/ 907 h 907"/>
                <a:gd name="T80" fmla="*/ 15 w 1454"/>
                <a:gd name="T81" fmla="*/ 905 h 907"/>
                <a:gd name="T82" fmla="*/ 9 w 1454"/>
                <a:gd name="T83" fmla="*/ 901 h 907"/>
                <a:gd name="T84" fmla="*/ 3 w 1454"/>
                <a:gd name="T85" fmla="*/ 897 h 907"/>
                <a:gd name="T86" fmla="*/ 0 w 1454"/>
                <a:gd name="T87" fmla="*/ 891 h 907"/>
                <a:gd name="T88" fmla="*/ 0 w 1454"/>
                <a:gd name="T89" fmla="*/ 884 h 907"/>
                <a:gd name="T90" fmla="*/ 0 w 1454"/>
                <a:gd name="T91" fmla="*/ 21 h 907"/>
                <a:gd name="T92" fmla="*/ 0 w 1454"/>
                <a:gd name="T93" fmla="*/ 15 h 907"/>
                <a:gd name="T94" fmla="*/ 3 w 1454"/>
                <a:gd name="T95" fmla="*/ 10 h 907"/>
                <a:gd name="T96" fmla="*/ 9 w 1454"/>
                <a:gd name="T97" fmla="*/ 4 h 907"/>
                <a:gd name="T98" fmla="*/ 15 w 1454"/>
                <a:gd name="T99" fmla="*/ 0 h 907"/>
                <a:gd name="T100" fmla="*/ 23 w 1454"/>
                <a:gd name="T101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54" h="907">
                  <a:moveTo>
                    <a:pt x="23" y="0"/>
                  </a:moveTo>
                  <a:lnTo>
                    <a:pt x="703" y="0"/>
                  </a:lnTo>
                  <a:lnTo>
                    <a:pt x="711" y="0"/>
                  </a:lnTo>
                  <a:lnTo>
                    <a:pt x="717" y="4"/>
                  </a:lnTo>
                  <a:lnTo>
                    <a:pt x="723" y="10"/>
                  </a:lnTo>
                  <a:lnTo>
                    <a:pt x="725" y="15"/>
                  </a:lnTo>
                  <a:lnTo>
                    <a:pt x="727" y="21"/>
                  </a:lnTo>
                  <a:lnTo>
                    <a:pt x="725" y="29"/>
                  </a:lnTo>
                  <a:lnTo>
                    <a:pt x="723" y="35"/>
                  </a:lnTo>
                  <a:lnTo>
                    <a:pt x="717" y="41"/>
                  </a:lnTo>
                  <a:lnTo>
                    <a:pt x="711" y="44"/>
                  </a:lnTo>
                  <a:lnTo>
                    <a:pt x="703" y="44"/>
                  </a:lnTo>
                  <a:lnTo>
                    <a:pt x="44" y="44"/>
                  </a:lnTo>
                  <a:lnTo>
                    <a:pt x="44" y="860"/>
                  </a:lnTo>
                  <a:lnTo>
                    <a:pt x="1407" y="860"/>
                  </a:lnTo>
                  <a:lnTo>
                    <a:pt x="1407" y="44"/>
                  </a:lnTo>
                  <a:lnTo>
                    <a:pt x="794" y="44"/>
                  </a:lnTo>
                  <a:lnTo>
                    <a:pt x="787" y="44"/>
                  </a:lnTo>
                  <a:lnTo>
                    <a:pt x="781" y="41"/>
                  </a:lnTo>
                  <a:lnTo>
                    <a:pt x="777" y="35"/>
                  </a:lnTo>
                  <a:lnTo>
                    <a:pt x="773" y="29"/>
                  </a:lnTo>
                  <a:lnTo>
                    <a:pt x="771" y="21"/>
                  </a:lnTo>
                  <a:lnTo>
                    <a:pt x="773" y="15"/>
                  </a:lnTo>
                  <a:lnTo>
                    <a:pt x="777" y="10"/>
                  </a:lnTo>
                  <a:lnTo>
                    <a:pt x="781" y="4"/>
                  </a:lnTo>
                  <a:lnTo>
                    <a:pt x="787" y="0"/>
                  </a:lnTo>
                  <a:lnTo>
                    <a:pt x="794" y="0"/>
                  </a:lnTo>
                  <a:lnTo>
                    <a:pt x="1430" y="0"/>
                  </a:lnTo>
                  <a:lnTo>
                    <a:pt x="1438" y="0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5"/>
                  </a:lnTo>
                  <a:lnTo>
                    <a:pt x="1454" y="21"/>
                  </a:lnTo>
                  <a:lnTo>
                    <a:pt x="1454" y="884"/>
                  </a:lnTo>
                  <a:lnTo>
                    <a:pt x="1452" y="891"/>
                  </a:lnTo>
                  <a:lnTo>
                    <a:pt x="1450" y="897"/>
                  </a:lnTo>
                  <a:lnTo>
                    <a:pt x="1444" y="901"/>
                  </a:lnTo>
                  <a:lnTo>
                    <a:pt x="1438" y="905"/>
                  </a:lnTo>
                  <a:lnTo>
                    <a:pt x="1430" y="907"/>
                  </a:lnTo>
                  <a:lnTo>
                    <a:pt x="23" y="907"/>
                  </a:lnTo>
                  <a:lnTo>
                    <a:pt x="15" y="905"/>
                  </a:lnTo>
                  <a:lnTo>
                    <a:pt x="9" y="901"/>
                  </a:lnTo>
                  <a:lnTo>
                    <a:pt x="3" y="897"/>
                  </a:lnTo>
                  <a:lnTo>
                    <a:pt x="0" y="891"/>
                  </a:lnTo>
                  <a:lnTo>
                    <a:pt x="0" y="884"/>
                  </a:lnTo>
                  <a:lnTo>
                    <a:pt x="0" y="21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5" name="Freeform 8"/>
            <p:cNvSpPr>
              <a:spLocks/>
            </p:cNvSpPr>
            <p:nvPr/>
          </p:nvSpPr>
          <p:spPr bwMode="auto">
            <a:xfrm>
              <a:off x="10115551" y="2533650"/>
              <a:ext cx="74613" cy="287338"/>
            </a:xfrm>
            <a:custGeom>
              <a:avLst/>
              <a:gdLst>
                <a:gd name="T0" fmla="*/ 23 w 47"/>
                <a:gd name="T1" fmla="*/ 0 h 181"/>
                <a:gd name="T2" fmla="*/ 31 w 47"/>
                <a:gd name="T3" fmla="*/ 2 h 181"/>
                <a:gd name="T4" fmla="*/ 37 w 47"/>
                <a:gd name="T5" fmla="*/ 5 h 181"/>
                <a:gd name="T6" fmla="*/ 43 w 47"/>
                <a:gd name="T7" fmla="*/ 9 h 181"/>
                <a:gd name="T8" fmla="*/ 45 w 47"/>
                <a:gd name="T9" fmla="*/ 15 h 181"/>
                <a:gd name="T10" fmla="*/ 47 w 47"/>
                <a:gd name="T11" fmla="*/ 23 h 181"/>
                <a:gd name="T12" fmla="*/ 47 w 47"/>
                <a:gd name="T13" fmla="*/ 158 h 181"/>
                <a:gd name="T14" fmla="*/ 45 w 47"/>
                <a:gd name="T15" fmla="*/ 166 h 181"/>
                <a:gd name="T16" fmla="*/ 43 w 47"/>
                <a:gd name="T17" fmla="*/ 172 h 181"/>
                <a:gd name="T18" fmla="*/ 37 w 47"/>
                <a:gd name="T19" fmla="*/ 178 h 181"/>
                <a:gd name="T20" fmla="*/ 31 w 47"/>
                <a:gd name="T21" fmla="*/ 181 h 181"/>
                <a:gd name="T22" fmla="*/ 23 w 47"/>
                <a:gd name="T23" fmla="*/ 181 h 181"/>
                <a:gd name="T24" fmla="*/ 16 w 47"/>
                <a:gd name="T25" fmla="*/ 181 h 181"/>
                <a:gd name="T26" fmla="*/ 10 w 47"/>
                <a:gd name="T27" fmla="*/ 178 h 181"/>
                <a:gd name="T28" fmla="*/ 6 w 47"/>
                <a:gd name="T29" fmla="*/ 172 h 181"/>
                <a:gd name="T30" fmla="*/ 2 w 47"/>
                <a:gd name="T31" fmla="*/ 166 h 181"/>
                <a:gd name="T32" fmla="*/ 2 w 47"/>
                <a:gd name="T33" fmla="*/ 158 h 181"/>
                <a:gd name="T34" fmla="*/ 0 w 47"/>
                <a:gd name="T35" fmla="*/ 23 h 181"/>
                <a:gd name="T36" fmla="*/ 2 w 47"/>
                <a:gd name="T37" fmla="*/ 15 h 181"/>
                <a:gd name="T38" fmla="*/ 6 w 47"/>
                <a:gd name="T39" fmla="*/ 9 h 181"/>
                <a:gd name="T40" fmla="*/ 10 w 47"/>
                <a:gd name="T41" fmla="*/ 5 h 181"/>
                <a:gd name="T42" fmla="*/ 16 w 47"/>
                <a:gd name="T43" fmla="*/ 2 h 181"/>
                <a:gd name="T44" fmla="*/ 23 w 47"/>
                <a:gd name="T45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181">
                  <a:moveTo>
                    <a:pt x="23" y="0"/>
                  </a:moveTo>
                  <a:lnTo>
                    <a:pt x="31" y="2"/>
                  </a:lnTo>
                  <a:lnTo>
                    <a:pt x="37" y="5"/>
                  </a:lnTo>
                  <a:lnTo>
                    <a:pt x="43" y="9"/>
                  </a:lnTo>
                  <a:lnTo>
                    <a:pt x="45" y="15"/>
                  </a:lnTo>
                  <a:lnTo>
                    <a:pt x="47" y="23"/>
                  </a:lnTo>
                  <a:lnTo>
                    <a:pt x="47" y="158"/>
                  </a:lnTo>
                  <a:lnTo>
                    <a:pt x="45" y="166"/>
                  </a:lnTo>
                  <a:lnTo>
                    <a:pt x="43" y="172"/>
                  </a:lnTo>
                  <a:lnTo>
                    <a:pt x="37" y="178"/>
                  </a:lnTo>
                  <a:lnTo>
                    <a:pt x="31" y="181"/>
                  </a:lnTo>
                  <a:lnTo>
                    <a:pt x="23" y="181"/>
                  </a:lnTo>
                  <a:lnTo>
                    <a:pt x="16" y="181"/>
                  </a:lnTo>
                  <a:lnTo>
                    <a:pt x="10" y="178"/>
                  </a:lnTo>
                  <a:lnTo>
                    <a:pt x="6" y="172"/>
                  </a:lnTo>
                  <a:lnTo>
                    <a:pt x="2" y="166"/>
                  </a:lnTo>
                  <a:lnTo>
                    <a:pt x="2" y="158"/>
                  </a:lnTo>
                  <a:lnTo>
                    <a:pt x="0" y="23"/>
                  </a:lnTo>
                  <a:lnTo>
                    <a:pt x="2" y="15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6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6" name="Freeform 9"/>
            <p:cNvSpPr>
              <a:spLocks/>
            </p:cNvSpPr>
            <p:nvPr/>
          </p:nvSpPr>
          <p:spPr bwMode="auto">
            <a:xfrm>
              <a:off x="10115551" y="4260850"/>
              <a:ext cx="74613" cy="433388"/>
            </a:xfrm>
            <a:custGeom>
              <a:avLst/>
              <a:gdLst>
                <a:gd name="T0" fmla="*/ 23 w 47"/>
                <a:gd name="T1" fmla="*/ 0 h 273"/>
                <a:gd name="T2" fmla="*/ 31 w 47"/>
                <a:gd name="T3" fmla="*/ 2 h 273"/>
                <a:gd name="T4" fmla="*/ 37 w 47"/>
                <a:gd name="T5" fmla="*/ 4 h 273"/>
                <a:gd name="T6" fmla="*/ 43 w 47"/>
                <a:gd name="T7" fmla="*/ 10 h 273"/>
                <a:gd name="T8" fmla="*/ 45 w 47"/>
                <a:gd name="T9" fmla="*/ 16 h 273"/>
                <a:gd name="T10" fmla="*/ 47 w 47"/>
                <a:gd name="T11" fmla="*/ 24 h 273"/>
                <a:gd name="T12" fmla="*/ 47 w 47"/>
                <a:gd name="T13" fmla="*/ 250 h 273"/>
                <a:gd name="T14" fmla="*/ 45 w 47"/>
                <a:gd name="T15" fmla="*/ 258 h 273"/>
                <a:gd name="T16" fmla="*/ 43 w 47"/>
                <a:gd name="T17" fmla="*/ 263 h 273"/>
                <a:gd name="T18" fmla="*/ 37 w 47"/>
                <a:gd name="T19" fmla="*/ 267 h 273"/>
                <a:gd name="T20" fmla="*/ 31 w 47"/>
                <a:gd name="T21" fmla="*/ 271 h 273"/>
                <a:gd name="T22" fmla="*/ 23 w 47"/>
                <a:gd name="T23" fmla="*/ 273 h 273"/>
                <a:gd name="T24" fmla="*/ 16 w 47"/>
                <a:gd name="T25" fmla="*/ 271 h 273"/>
                <a:gd name="T26" fmla="*/ 10 w 47"/>
                <a:gd name="T27" fmla="*/ 267 h 273"/>
                <a:gd name="T28" fmla="*/ 6 w 47"/>
                <a:gd name="T29" fmla="*/ 263 h 273"/>
                <a:gd name="T30" fmla="*/ 2 w 47"/>
                <a:gd name="T31" fmla="*/ 258 h 273"/>
                <a:gd name="T32" fmla="*/ 0 w 47"/>
                <a:gd name="T33" fmla="*/ 250 h 273"/>
                <a:gd name="T34" fmla="*/ 2 w 47"/>
                <a:gd name="T35" fmla="*/ 24 h 273"/>
                <a:gd name="T36" fmla="*/ 2 w 47"/>
                <a:gd name="T37" fmla="*/ 16 h 273"/>
                <a:gd name="T38" fmla="*/ 6 w 47"/>
                <a:gd name="T39" fmla="*/ 10 h 273"/>
                <a:gd name="T40" fmla="*/ 10 w 47"/>
                <a:gd name="T41" fmla="*/ 4 h 273"/>
                <a:gd name="T42" fmla="*/ 17 w 47"/>
                <a:gd name="T43" fmla="*/ 2 h 273"/>
                <a:gd name="T44" fmla="*/ 23 w 47"/>
                <a:gd name="T45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273">
                  <a:moveTo>
                    <a:pt x="23" y="0"/>
                  </a:moveTo>
                  <a:lnTo>
                    <a:pt x="31" y="2"/>
                  </a:lnTo>
                  <a:lnTo>
                    <a:pt x="37" y="4"/>
                  </a:lnTo>
                  <a:lnTo>
                    <a:pt x="43" y="10"/>
                  </a:lnTo>
                  <a:lnTo>
                    <a:pt x="45" y="16"/>
                  </a:lnTo>
                  <a:lnTo>
                    <a:pt x="47" y="24"/>
                  </a:lnTo>
                  <a:lnTo>
                    <a:pt x="47" y="250"/>
                  </a:lnTo>
                  <a:lnTo>
                    <a:pt x="45" y="258"/>
                  </a:lnTo>
                  <a:lnTo>
                    <a:pt x="43" y="263"/>
                  </a:lnTo>
                  <a:lnTo>
                    <a:pt x="37" y="267"/>
                  </a:lnTo>
                  <a:lnTo>
                    <a:pt x="31" y="271"/>
                  </a:lnTo>
                  <a:lnTo>
                    <a:pt x="23" y="273"/>
                  </a:lnTo>
                  <a:lnTo>
                    <a:pt x="16" y="271"/>
                  </a:lnTo>
                  <a:lnTo>
                    <a:pt x="10" y="267"/>
                  </a:lnTo>
                  <a:lnTo>
                    <a:pt x="6" y="263"/>
                  </a:lnTo>
                  <a:lnTo>
                    <a:pt x="2" y="258"/>
                  </a:lnTo>
                  <a:lnTo>
                    <a:pt x="0" y="250"/>
                  </a:lnTo>
                  <a:lnTo>
                    <a:pt x="2" y="24"/>
                  </a:lnTo>
                  <a:lnTo>
                    <a:pt x="2" y="16"/>
                  </a:lnTo>
                  <a:lnTo>
                    <a:pt x="6" y="10"/>
                  </a:lnTo>
                  <a:lnTo>
                    <a:pt x="10" y="4"/>
                  </a:lnTo>
                  <a:lnTo>
                    <a:pt x="17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7" name="Freeform 10"/>
            <p:cNvSpPr>
              <a:spLocks/>
            </p:cNvSpPr>
            <p:nvPr/>
          </p:nvSpPr>
          <p:spPr bwMode="auto">
            <a:xfrm>
              <a:off x="9469438" y="4260850"/>
              <a:ext cx="215900" cy="574675"/>
            </a:xfrm>
            <a:custGeom>
              <a:avLst/>
              <a:gdLst>
                <a:gd name="T0" fmla="*/ 112 w 136"/>
                <a:gd name="T1" fmla="*/ 0 h 362"/>
                <a:gd name="T2" fmla="*/ 118 w 136"/>
                <a:gd name="T3" fmla="*/ 0 h 362"/>
                <a:gd name="T4" fmla="*/ 126 w 136"/>
                <a:gd name="T5" fmla="*/ 4 h 362"/>
                <a:gd name="T6" fmla="*/ 130 w 136"/>
                <a:gd name="T7" fmla="*/ 8 h 362"/>
                <a:gd name="T8" fmla="*/ 134 w 136"/>
                <a:gd name="T9" fmla="*/ 16 h 362"/>
                <a:gd name="T10" fmla="*/ 136 w 136"/>
                <a:gd name="T11" fmla="*/ 22 h 362"/>
                <a:gd name="T12" fmla="*/ 134 w 136"/>
                <a:gd name="T13" fmla="*/ 29 h 362"/>
                <a:gd name="T14" fmla="*/ 44 w 136"/>
                <a:gd name="T15" fmla="*/ 347 h 362"/>
                <a:gd name="T16" fmla="*/ 41 w 136"/>
                <a:gd name="T17" fmla="*/ 352 h 362"/>
                <a:gd name="T18" fmla="*/ 35 w 136"/>
                <a:gd name="T19" fmla="*/ 358 h 362"/>
                <a:gd name="T20" fmla="*/ 29 w 136"/>
                <a:gd name="T21" fmla="*/ 362 h 362"/>
                <a:gd name="T22" fmla="*/ 23 w 136"/>
                <a:gd name="T23" fmla="*/ 362 h 362"/>
                <a:gd name="T24" fmla="*/ 15 w 136"/>
                <a:gd name="T25" fmla="*/ 362 h 362"/>
                <a:gd name="T26" fmla="*/ 10 w 136"/>
                <a:gd name="T27" fmla="*/ 358 h 362"/>
                <a:gd name="T28" fmla="*/ 4 w 136"/>
                <a:gd name="T29" fmla="*/ 354 h 362"/>
                <a:gd name="T30" fmla="*/ 0 w 136"/>
                <a:gd name="T31" fmla="*/ 348 h 362"/>
                <a:gd name="T32" fmla="*/ 0 w 136"/>
                <a:gd name="T33" fmla="*/ 341 h 362"/>
                <a:gd name="T34" fmla="*/ 0 w 136"/>
                <a:gd name="T35" fmla="*/ 335 h 362"/>
                <a:gd name="T36" fmla="*/ 91 w 136"/>
                <a:gd name="T37" fmla="*/ 16 h 362"/>
                <a:gd name="T38" fmla="*/ 93 w 136"/>
                <a:gd name="T39" fmla="*/ 10 h 362"/>
                <a:gd name="T40" fmla="*/ 99 w 136"/>
                <a:gd name="T41" fmla="*/ 4 h 362"/>
                <a:gd name="T42" fmla="*/ 105 w 136"/>
                <a:gd name="T43" fmla="*/ 2 h 362"/>
                <a:gd name="T44" fmla="*/ 112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112" y="0"/>
                  </a:moveTo>
                  <a:lnTo>
                    <a:pt x="118" y="0"/>
                  </a:lnTo>
                  <a:lnTo>
                    <a:pt x="126" y="4"/>
                  </a:lnTo>
                  <a:lnTo>
                    <a:pt x="130" y="8"/>
                  </a:lnTo>
                  <a:lnTo>
                    <a:pt x="134" y="16"/>
                  </a:lnTo>
                  <a:lnTo>
                    <a:pt x="136" y="22"/>
                  </a:lnTo>
                  <a:lnTo>
                    <a:pt x="134" y="29"/>
                  </a:lnTo>
                  <a:lnTo>
                    <a:pt x="44" y="347"/>
                  </a:lnTo>
                  <a:lnTo>
                    <a:pt x="41" y="352"/>
                  </a:lnTo>
                  <a:lnTo>
                    <a:pt x="35" y="358"/>
                  </a:lnTo>
                  <a:lnTo>
                    <a:pt x="29" y="362"/>
                  </a:lnTo>
                  <a:lnTo>
                    <a:pt x="23" y="362"/>
                  </a:lnTo>
                  <a:lnTo>
                    <a:pt x="15" y="362"/>
                  </a:lnTo>
                  <a:lnTo>
                    <a:pt x="10" y="358"/>
                  </a:lnTo>
                  <a:lnTo>
                    <a:pt x="4" y="354"/>
                  </a:lnTo>
                  <a:lnTo>
                    <a:pt x="0" y="348"/>
                  </a:lnTo>
                  <a:lnTo>
                    <a:pt x="0" y="341"/>
                  </a:lnTo>
                  <a:lnTo>
                    <a:pt x="0" y="335"/>
                  </a:lnTo>
                  <a:lnTo>
                    <a:pt x="91" y="16"/>
                  </a:lnTo>
                  <a:lnTo>
                    <a:pt x="93" y="10"/>
                  </a:lnTo>
                  <a:lnTo>
                    <a:pt x="99" y="4"/>
                  </a:lnTo>
                  <a:lnTo>
                    <a:pt x="105" y="2"/>
                  </a:lnTo>
                  <a:lnTo>
                    <a:pt x="1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8" name="Freeform 11"/>
            <p:cNvSpPr>
              <a:spLocks/>
            </p:cNvSpPr>
            <p:nvPr/>
          </p:nvSpPr>
          <p:spPr bwMode="auto">
            <a:xfrm>
              <a:off x="10623551" y="4260850"/>
              <a:ext cx="215900" cy="574675"/>
            </a:xfrm>
            <a:custGeom>
              <a:avLst/>
              <a:gdLst>
                <a:gd name="T0" fmla="*/ 23 w 136"/>
                <a:gd name="T1" fmla="*/ 0 h 362"/>
                <a:gd name="T2" fmla="*/ 29 w 136"/>
                <a:gd name="T3" fmla="*/ 2 h 362"/>
                <a:gd name="T4" fmla="*/ 35 w 136"/>
                <a:gd name="T5" fmla="*/ 4 h 362"/>
                <a:gd name="T6" fmla="*/ 41 w 136"/>
                <a:gd name="T7" fmla="*/ 10 h 362"/>
                <a:gd name="T8" fmla="*/ 43 w 136"/>
                <a:gd name="T9" fmla="*/ 16 h 362"/>
                <a:gd name="T10" fmla="*/ 134 w 136"/>
                <a:gd name="T11" fmla="*/ 335 h 362"/>
                <a:gd name="T12" fmla="*/ 136 w 136"/>
                <a:gd name="T13" fmla="*/ 341 h 362"/>
                <a:gd name="T14" fmla="*/ 134 w 136"/>
                <a:gd name="T15" fmla="*/ 348 h 362"/>
                <a:gd name="T16" fmla="*/ 130 w 136"/>
                <a:gd name="T17" fmla="*/ 354 h 362"/>
                <a:gd name="T18" fmla="*/ 126 w 136"/>
                <a:gd name="T19" fmla="*/ 358 h 362"/>
                <a:gd name="T20" fmla="*/ 118 w 136"/>
                <a:gd name="T21" fmla="*/ 362 h 362"/>
                <a:gd name="T22" fmla="*/ 112 w 136"/>
                <a:gd name="T23" fmla="*/ 362 h 362"/>
                <a:gd name="T24" fmla="*/ 105 w 136"/>
                <a:gd name="T25" fmla="*/ 362 h 362"/>
                <a:gd name="T26" fmla="*/ 99 w 136"/>
                <a:gd name="T27" fmla="*/ 358 h 362"/>
                <a:gd name="T28" fmla="*/ 93 w 136"/>
                <a:gd name="T29" fmla="*/ 352 h 362"/>
                <a:gd name="T30" fmla="*/ 91 w 136"/>
                <a:gd name="T31" fmla="*/ 347 h 362"/>
                <a:gd name="T32" fmla="*/ 0 w 136"/>
                <a:gd name="T33" fmla="*/ 29 h 362"/>
                <a:gd name="T34" fmla="*/ 0 w 136"/>
                <a:gd name="T35" fmla="*/ 22 h 362"/>
                <a:gd name="T36" fmla="*/ 0 w 136"/>
                <a:gd name="T37" fmla="*/ 16 h 362"/>
                <a:gd name="T38" fmla="*/ 4 w 136"/>
                <a:gd name="T39" fmla="*/ 8 h 362"/>
                <a:gd name="T40" fmla="*/ 10 w 136"/>
                <a:gd name="T41" fmla="*/ 4 h 362"/>
                <a:gd name="T42" fmla="*/ 15 w 136"/>
                <a:gd name="T43" fmla="*/ 0 h 362"/>
                <a:gd name="T44" fmla="*/ 23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23" y="0"/>
                  </a:moveTo>
                  <a:lnTo>
                    <a:pt x="29" y="2"/>
                  </a:lnTo>
                  <a:lnTo>
                    <a:pt x="35" y="4"/>
                  </a:lnTo>
                  <a:lnTo>
                    <a:pt x="41" y="10"/>
                  </a:lnTo>
                  <a:lnTo>
                    <a:pt x="43" y="16"/>
                  </a:lnTo>
                  <a:lnTo>
                    <a:pt x="134" y="335"/>
                  </a:lnTo>
                  <a:lnTo>
                    <a:pt x="136" y="341"/>
                  </a:lnTo>
                  <a:lnTo>
                    <a:pt x="134" y="348"/>
                  </a:lnTo>
                  <a:lnTo>
                    <a:pt x="130" y="354"/>
                  </a:lnTo>
                  <a:lnTo>
                    <a:pt x="126" y="358"/>
                  </a:lnTo>
                  <a:lnTo>
                    <a:pt x="118" y="362"/>
                  </a:lnTo>
                  <a:lnTo>
                    <a:pt x="112" y="362"/>
                  </a:lnTo>
                  <a:lnTo>
                    <a:pt x="105" y="362"/>
                  </a:lnTo>
                  <a:lnTo>
                    <a:pt x="99" y="358"/>
                  </a:lnTo>
                  <a:lnTo>
                    <a:pt x="93" y="352"/>
                  </a:lnTo>
                  <a:lnTo>
                    <a:pt x="91" y="347"/>
                  </a:lnTo>
                  <a:lnTo>
                    <a:pt x="0" y="29"/>
                  </a:lnTo>
                  <a:lnTo>
                    <a:pt x="0" y="22"/>
                  </a:lnTo>
                  <a:lnTo>
                    <a:pt x="0" y="16"/>
                  </a:lnTo>
                  <a:lnTo>
                    <a:pt x="4" y="8"/>
                  </a:lnTo>
                  <a:lnTo>
                    <a:pt x="10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9" name="Freeform 12"/>
            <p:cNvSpPr>
              <a:spLocks/>
            </p:cNvSpPr>
            <p:nvPr/>
          </p:nvSpPr>
          <p:spPr bwMode="auto">
            <a:xfrm>
              <a:off x="9036051" y="4260850"/>
              <a:ext cx="2308225" cy="74613"/>
            </a:xfrm>
            <a:custGeom>
              <a:avLst/>
              <a:gdLst>
                <a:gd name="T0" fmla="*/ 23 w 1454"/>
                <a:gd name="T1" fmla="*/ 0 h 47"/>
                <a:gd name="T2" fmla="*/ 1430 w 1454"/>
                <a:gd name="T3" fmla="*/ 0 h 47"/>
                <a:gd name="T4" fmla="*/ 1438 w 1454"/>
                <a:gd name="T5" fmla="*/ 2 h 47"/>
                <a:gd name="T6" fmla="*/ 1444 w 1454"/>
                <a:gd name="T7" fmla="*/ 4 h 47"/>
                <a:gd name="T8" fmla="*/ 1450 w 1454"/>
                <a:gd name="T9" fmla="*/ 10 h 47"/>
                <a:gd name="T10" fmla="*/ 1452 w 1454"/>
                <a:gd name="T11" fmla="*/ 16 h 47"/>
                <a:gd name="T12" fmla="*/ 1454 w 1454"/>
                <a:gd name="T13" fmla="*/ 24 h 47"/>
                <a:gd name="T14" fmla="*/ 1452 w 1454"/>
                <a:gd name="T15" fmla="*/ 31 h 47"/>
                <a:gd name="T16" fmla="*/ 1450 w 1454"/>
                <a:gd name="T17" fmla="*/ 37 h 47"/>
                <a:gd name="T18" fmla="*/ 1444 w 1454"/>
                <a:gd name="T19" fmla="*/ 41 h 47"/>
                <a:gd name="T20" fmla="*/ 1438 w 1454"/>
                <a:gd name="T21" fmla="*/ 45 h 47"/>
                <a:gd name="T22" fmla="*/ 1430 w 1454"/>
                <a:gd name="T23" fmla="*/ 47 h 47"/>
                <a:gd name="T24" fmla="*/ 23 w 1454"/>
                <a:gd name="T25" fmla="*/ 47 h 47"/>
                <a:gd name="T26" fmla="*/ 15 w 1454"/>
                <a:gd name="T27" fmla="*/ 45 h 47"/>
                <a:gd name="T28" fmla="*/ 9 w 1454"/>
                <a:gd name="T29" fmla="*/ 41 h 47"/>
                <a:gd name="T30" fmla="*/ 3 w 1454"/>
                <a:gd name="T31" fmla="*/ 37 h 47"/>
                <a:gd name="T32" fmla="*/ 0 w 1454"/>
                <a:gd name="T33" fmla="*/ 31 h 47"/>
                <a:gd name="T34" fmla="*/ 0 w 1454"/>
                <a:gd name="T35" fmla="*/ 24 h 47"/>
                <a:gd name="T36" fmla="*/ 0 w 1454"/>
                <a:gd name="T37" fmla="*/ 16 h 47"/>
                <a:gd name="T38" fmla="*/ 3 w 1454"/>
                <a:gd name="T39" fmla="*/ 10 h 47"/>
                <a:gd name="T40" fmla="*/ 9 w 1454"/>
                <a:gd name="T41" fmla="*/ 4 h 47"/>
                <a:gd name="T42" fmla="*/ 15 w 1454"/>
                <a:gd name="T43" fmla="*/ 2 h 47"/>
                <a:gd name="T44" fmla="*/ 23 w 1454"/>
                <a:gd name="T4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54" h="47">
                  <a:moveTo>
                    <a:pt x="23" y="0"/>
                  </a:moveTo>
                  <a:lnTo>
                    <a:pt x="1430" y="0"/>
                  </a:lnTo>
                  <a:lnTo>
                    <a:pt x="1438" y="2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6"/>
                  </a:lnTo>
                  <a:lnTo>
                    <a:pt x="1454" y="24"/>
                  </a:lnTo>
                  <a:lnTo>
                    <a:pt x="1452" y="31"/>
                  </a:lnTo>
                  <a:lnTo>
                    <a:pt x="1450" y="37"/>
                  </a:lnTo>
                  <a:lnTo>
                    <a:pt x="1444" y="41"/>
                  </a:lnTo>
                  <a:lnTo>
                    <a:pt x="1438" y="45"/>
                  </a:lnTo>
                  <a:lnTo>
                    <a:pt x="1430" y="47"/>
                  </a:lnTo>
                  <a:lnTo>
                    <a:pt x="23" y="47"/>
                  </a:lnTo>
                  <a:lnTo>
                    <a:pt x="15" y="45"/>
                  </a:lnTo>
                  <a:lnTo>
                    <a:pt x="9" y="41"/>
                  </a:lnTo>
                  <a:lnTo>
                    <a:pt x="3" y="37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2071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B9BCC1"/>
            </a:gs>
            <a:gs pos="100000">
              <a:srgbClr val="80879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1130977" y="555512"/>
            <a:ext cx="9930046" cy="4854688"/>
            <a:chOff x="1808163" y="1333500"/>
            <a:chExt cx="8572500" cy="4191000"/>
          </a:xfrm>
          <a:solidFill>
            <a:schemeClr val="tx1">
              <a:alpha val="8000"/>
            </a:schemeClr>
          </a:solidFill>
        </p:grpSpPr>
        <p:sp>
          <p:nvSpPr>
            <p:cNvPr id="53" name="Freeform 52"/>
            <p:cNvSpPr>
              <a:spLocks noEditPoints="1"/>
            </p:cNvSpPr>
            <p:nvPr/>
          </p:nvSpPr>
          <p:spPr bwMode="auto">
            <a:xfrm>
              <a:off x="6843713" y="4202113"/>
              <a:ext cx="3232150" cy="1068388"/>
            </a:xfrm>
            <a:custGeom>
              <a:avLst/>
              <a:gdLst>
                <a:gd name="T0" fmla="*/ 1973 w 2036"/>
                <a:gd name="T1" fmla="*/ 560 h 673"/>
                <a:gd name="T2" fmla="*/ 1932 w 2036"/>
                <a:gd name="T3" fmla="*/ 614 h 673"/>
                <a:gd name="T4" fmla="*/ 1883 w 2036"/>
                <a:gd name="T5" fmla="*/ 655 h 673"/>
                <a:gd name="T6" fmla="*/ 1886 w 2036"/>
                <a:gd name="T7" fmla="*/ 615 h 673"/>
                <a:gd name="T8" fmla="*/ 1943 w 2036"/>
                <a:gd name="T9" fmla="*/ 550 h 673"/>
                <a:gd name="T10" fmla="*/ 1580 w 2036"/>
                <a:gd name="T11" fmla="*/ 574 h 673"/>
                <a:gd name="T12" fmla="*/ 1532 w 2036"/>
                <a:gd name="T13" fmla="*/ 573 h 673"/>
                <a:gd name="T14" fmla="*/ 1583 w 2036"/>
                <a:gd name="T15" fmla="*/ 550 h 673"/>
                <a:gd name="T16" fmla="*/ 1964 w 2036"/>
                <a:gd name="T17" fmla="*/ 450 h 673"/>
                <a:gd name="T18" fmla="*/ 1996 w 2036"/>
                <a:gd name="T19" fmla="*/ 479 h 673"/>
                <a:gd name="T20" fmla="*/ 2036 w 2036"/>
                <a:gd name="T21" fmla="*/ 509 h 673"/>
                <a:gd name="T22" fmla="*/ 1999 w 2036"/>
                <a:gd name="T23" fmla="*/ 560 h 673"/>
                <a:gd name="T24" fmla="*/ 1960 w 2036"/>
                <a:gd name="T25" fmla="*/ 463 h 673"/>
                <a:gd name="T26" fmla="*/ 1863 w 2036"/>
                <a:gd name="T27" fmla="*/ 239 h 673"/>
                <a:gd name="T28" fmla="*/ 89 w 2036"/>
                <a:gd name="T29" fmla="*/ 92 h 673"/>
                <a:gd name="T30" fmla="*/ 97 w 2036"/>
                <a:gd name="T31" fmla="*/ 177 h 673"/>
                <a:gd name="T32" fmla="*/ 67 w 2036"/>
                <a:gd name="T33" fmla="*/ 262 h 673"/>
                <a:gd name="T34" fmla="*/ 7 w 2036"/>
                <a:gd name="T35" fmla="*/ 278 h 673"/>
                <a:gd name="T36" fmla="*/ 17 w 2036"/>
                <a:gd name="T37" fmla="*/ 200 h 673"/>
                <a:gd name="T38" fmla="*/ 62 w 2036"/>
                <a:gd name="T39" fmla="*/ 132 h 673"/>
                <a:gd name="T40" fmla="*/ 1320 w 2036"/>
                <a:gd name="T41" fmla="*/ 80 h 673"/>
                <a:gd name="T42" fmla="*/ 1374 w 2036"/>
                <a:gd name="T43" fmla="*/ 82 h 673"/>
                <a:gd name="T44" fmla="*/ 1398 w 2036"/>
                <a:gd name="T45" fmla="*/ 116 h 673"/>
                <a:gd name="T46" fmla="*/ 1444 w 2036"/>
                <a:gd name="T47" fmla="*/ 162 h 673"/>
                <a:gd name="T48" fmla="*/ 1480 w 2036"/>
                <a:gd name="T49" fmla="*/ 111 h 673"/>
                <a:gd name="T50" fmla="*/ 1506 w 2036"/>
                <a:gd name="T51" fmla="*/ 95 h 673"/>
                <a:gd name="T52" fmla="*/ 1537 w 2036"/>
                <a:gd name="T53" fmla="*/ 144 h 673"/>
                <a:gd name="T54" fmla="*/ 1578 w 2036"/>
                <a:gd name="T55" fmla="*/ 209 h 673"/>
                <a:gd name="T56" fmla="*/ 1626 w 2036"/>
                <a:gd name="T57" fmla="*/ 263 h 673"/>
                <a:gd name="T58" fmla="*/ 1658 w 2036"/>
                <a:gd name="T59" fmla="*/ 334 h 673"/>
                <a:gd name="T60" fmla="*/ 1640 w 2036"/>
                <a:gd name="T61" fmla="*/ 412 h 673"/>
                <a:gd name="T62" fmla="*/ 1614 w 2036"/>
                <a:gd name="T63" fmla="*/ 478 h 673"/>
                <a:gd name="T64" fmla="*/ 1539 w 2036"/>
                <a:gd name="T65" fmla="*/ 519 h 673"/>
                <a:gd name="T66" fmla="*/ 1467 w 2036"/>
                <a:gd name="T67" fmla="*/ 506 h 673"/>
                <a:gd name="T68" fmla="*/ 1432 w 2036"/>
                <a:gd name="T69" fmla="*/ 468 h 673"/>
                <a:gd name="T70" fmla="*/ 1426 w 2036"/>
                <a:gd name="T71" fmla="*/ 422 h 673"/>
                <a:gd name="T72" fmla="*/ 1385 w 2036"/>
                <a:gd name="T73" fmla="*/ 430 h 673"/>
                <a:gd name="T74" fmla="*/ 1313 w 2036"/>
                <a:gd name="T75" fmla="*/ 391 h 673"/>
                <a:gd name="T76" fmla="*/ 1239 w 2036"/>
                <a:gd name="T77" fmla="*/ 409 h 673"/>
                <a:gd name="T78" fmla="*/ 1156 w 2036"/>
                <a:gd name="T79" fmla="*/ 435 h 673"/>
                <a:gd name="T80" fmla="*/ 1090 w 2036"/>
                <a:gd name="T81" fmla="*/ 442 h 673"/>
                <a:gd name="T82" fmla="*/ 1082 w 2036"/>
                <a:gd name="T83" fmla="*/ 370 h 673"/>
                <a:gd name="T84" fmla="*/ 1058 w 2036"/>
                <a:gd name="T85" fmla="*/ 299 h 673"/>
                <a:gd name="T86" fmla="*/ 1061 w 2036"/>
                <a:gd name="T87" fmla="*/ 247 h 673"/>
                <a:gd name="T88" fmla="*/ 1112 w 2036"/>
                <a:gd name="T89" fmla="*/ 218 h 673"/>
                <a:gd name="T90" fmla="*/ 1180 w 2036"/>
                <a:gd name="T91" fmla="*/ 190 h 673"/>
                <a:gd name="T92" fmla="*/ 1215 w 2036"/>
                <a:gd name="T93" fmla="*/ 152 h 673"/>
                <a:gd name="T94" fmla="*/ 1274 w 2036"/>
                <a:gd name="T95" fmla="*/ 119 h 673"/>
                <a:gd name="T96" fmla="*/ 1324 w 2036"/>
                <a:gd name="T97" fmla="*/ 93 h 673"/>
                <a:gd name="T98" fmla="*/ 1210 w 2036"/>
                <a:gd name="T99" fmla="*/ 72 h 673"/>
                <a:gd name="T100" fmla="*/ 1154 w 2036"/>
                <a:gd name="T101" fmla="*/ 44 h 673"/>
                <a:gd name="T102" fmla="*/ 1257 w 2036"/>
                <a:gd name="T103" fmla="*/ 28 h 673"/>
                <a:gd name="T104" fmla="*/ 1220 w 2036"/>
                <a:gd name="T105" fmla="*/ 59 h 673"/>
                <a:gd name="T106" fmla="*/ 1241 w 2036"/>
                <a:gd name="T107" fmla="*/ 34 h 673"/>
                <a:gd name="T108" fmla="*/ 1185 w 2036"/>
                <a:gd name="T109" fmla="*/ 38 h 673"/>
                <a:gd name="T110" fmla="*/ 1198 w 2036"/>
                <a:gd name="T111" fmla="*/ 29 h 673"/>
                <a:gd name="T112" fmla="*/ 1130 w 2036"/>
                <a:gd name="T113" fmla="*/ 33 h 673"/>
                <a:gd name="T114" fmla="*/ 1257 w 2036"/>
                <a:gd name="T115" fmla="*/ 23 h 673"/>
                <a:gd name="T116" fmla="*/ 1020 w 2036"/>
                <a:gd name="T117" fmla="*/ 0 h 673"/>
                <a:gd name="T118" fmla="*/ 1081 w 2036"/>
                <a:gd name="T119" fmla="*/ 23 h 673"/>
                <a:gd name="T120" fmla="*/ 1046 w 2036"/>
                <a:gd name="T121" fmla="*/ 28 h 673"/>
                <a:gd name="T122" fmla="*/ 977 w 2036"/>
                <a:gd name="T123" fmla="*/ 2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36" h="673">
                  <a:moveTo>
                    <a:pt x="1883" y="666"/>
                  </a:moveTo>
                  <a:lnTo>
                    <a:pt x="1883" y="668"/>
                  </a:lnTo>
                  <a:lnTo>
                    <a:pt x="1883" y="669"/>
                  </a:lnTo>
                  <a:lnTo>
                    <a:pt x="1883" y="673"/>
                  </a:lnTo>
                  <a:lnTo>
                    <a:pt x="1870" y="673"/>
                  </a:lnTo>
                  <a:lnTo>
                    <a:pt x="1870" y="673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1" y="671"/>
                  </a:lnTo>
                  <a:lnTo>
                    <a:pt x="1873" y="671"/>
                  </a:lnTo>
                  <a:lnTo>
                    <a:pt x="1874" y="671"/>
                  </a:lnTo>
                  <a:lnTo>
                    <a:pt x="1874" y="669"/>
                  </a:lnTo>
                  <a:lnTo>
                    <a:pt x="1874" y="668"/>
                  </a:lnTo>
                  <a:lnTo>
                    <a:pt x="1876" y="668"/>
                  </a:lnTo>
                  <a:lnTo>
                    <a:pt x="1876" y="668"/>
                  </a:lnTo>
                  <a:lnTo>
                    <a:pt x="1879" y="668"/>
                  </a:lnTo>
                  <a:lnTo>
                    <a:pt x="1881" y="668"/>
                  </a:lnTo>
                  <a:lnTo>
                    <a:pt x="1883" y="666"/>
                  </a:lnTo>
                  <a:close/>
                  <a:moveTo>
                    <a:pt x="1948" y="550"/>
                  </a:moveTo>
                  <a:lnTo>
                    <a:pt x="1950" y="550"/>
                  </a:lnTo>
                  <a:lnTo>
                    <a:pt x="1953" y="551"/>
                  </a:lnTo>
                  <a:lnTo>
                    <a:pt x="1955" y="551"/>
                  </a:lnTo>
                  <a:lnTo>
                    <a:pt x="1956" y="553"/>
                  </a:lnTo>
                  <a:lnTo>
                    <a:pt x="1958" y="556"/>
                  </a:lnTo>
                  <a:lnTo>
                    <a:pt x="1958" y="558"/>
                  </a:lnTo>
                  <a:lnTo>
                    <a:pt x="1958" y="558"/>
                  </a:lnTo>
                  <a:lnTo>
                    <a:pt x="1958" y="560"/>
                  </a:lnTo>
                  <a:lnTo>
                    <a:pt x="1960" y="560"/>
                  </a:lnTo>
                  <a:lnTo>
                    <a:pt x="1963" y="560"/>
                  </a:lnTo>
                  <a:lnTo>
                    <a:pt x="1964" y="560"/>
                  </a:lnTo>
                  <a:lnTo>
                    <a:pt x="1969" y="560"/>
                  </a:lnTo>
                  <a:lnTo>
                    <a:pt x="1973" y="560"/>
                  </a:lnTo>
                  <a:lnTo>
                    <a:pt x="1973" y="569"/>
                  </a:lnTo>
                  <a:lnTo>
                    <a:pt x="1973" y="571"/>
                  </a:lnTo>
                  <a:lnTo>
                    <a:pt x="1973" y="571"/>
                  </a:lnTo>
                  <a:lnTo>
                    <a:pt x="1971" y="573"/>
                  </a:lnTo>
                  <a:lnTo>
                    <a:pt x="1971" y="576"/>
                  </a:lnTo>
                  <a:lnTo>
                    <a:pt x="1971" y="578"/>
                  </a:lnTo>
                  <a:lnTo>
                    <a:pt x="1971" y="579"/>
                  </a:lnTo>
                  <a:lnTo>
                    <a:pt x="1971" y="581"/>
                  </a:lnTo>
                  <a:lnTo>
                    <a:pt x="1968" y="583"/>
                  </a:lnTo>
                  <a:lnTo>
                    <a:pt x="1968" y="583"/>
                  </a:lnTo>
                  <a:lnTo>
                    <a:pt x="1968" y="584"/>
                  </a:lnTo>
                  <a:lnTo>
                    <a:pt x="1966" y="586"/>
                  </a:lnTo>
                  <a:lnTo>
                    <a:pt x="1963" y="586"/>
                  </a:lnTo>
                  <a:lnTo>
                    <a:pt x="1960" y="587"/>
                  </a:lnTo>
                  <a:lnTo>
                    <a:pt x="1956" y="591"/>
                  </a:lnTo>
                  <a:lnTo>
                    <a:pt x="1955" y="594"/>
                  </a:lnTo>
                  <a:lnTo>
                    <a:pt x="1953" y="596"/>
                  </a:lnTo>
                  <a:lnTo>
                    <a:pt x="1953" y="599"/>
                  </a:lnTo>
                  <a:lnTo>
                    <a:pt x="1953" y="601"/>
                  </a:lnTo>
                  <a:lnTo>
                    <a:pt x="1955" y="602"/>
                  </a:lnTo>
                  <a:lnTo>
                    <a:pt x="1956" y="602"/>
                  </a:lnTo>
                  <a:lnTo>
                    <a:pt x="1958" y="605"/>
                  </a:lnTo>
                  <a:lnTo>
                    <a:pt x="1956" y="607"/>
                  </a:lnTo>
                  <a:lnTo>
                    <a:pt x="1955" y="607"/>
                  </a:lnTo>
                  <a:lnTo>
                    <a:pt x="1950" y="607"/>
                  </a:lnTo>
                  <a:lnTo>
                    <a:pt x="1945" y="607"/>
                  </a:lnTo>
                  <a:lnTo>
                    <a:pt x="1942" y="607"/>
                  </a:lnTo>
                  <a:lnTo>
                    <a:pt x="1938" y="607"/>
                  </a:lnTo>
                  <a:lnTo>
                    <a:pt x="1935" y="610"/>
                  </a:lnTo>
                  <a:lnTo>
                    <a:pt x="1933" y="610"/>
                  </a:lnTo>
                  <a:lnTo>
                    <a:pt x="1932" y="612"/>
                  </a:lnTo>
                  <a:lnTo>
                    <a:pt x="1932" y="614"/>
                  </a:lnTo>
                  <a:lnTo>
                    <a:pt x="1932" y="615"/>
                  </a:lnTo>
                  <a:lnTo>
                    <a:pt x="1930" y="617"/>
                  </a:lnTo>
                  <a:lnTo>
                    <a:pt x="1930" y="619"/>
                  </a:lnTo>
                  <a:lnTo>
                    <a:pt x="1928" y="625"/>
                  </a:lnTo>
                  <a:lnTo>
                    <a:pt x="1928" y="628"/>
                  </a:lnTo>
                  <a:lnTo>
                    <a:pt x="1927" y="632"/>
                  </a:lnTo>
                  <a:lnTo>
                    <a:pt x="1925" y="633"/>
                  </a:lnTo>
                  <a:lnTo>
                    <a:pt x="1924" y="635"/>
                  </a:lnTo>
                  <a:lnTo>
                    <a:pt x="1922" y="637"/>
                  </a:lnTo>
                  <a:lnTo>
                    <a:pt x="1919" y="638"/>
                  </a:lnTo>
                  <a:lnTo>
                    <a:pt x="1917" y="640"/>
                  </a:lnTo>
                  <a:lnTo>
                    <a:pt x="1915" y="642"/>
                  </a:lnTo>
                  <a:lnTo>
                    <a:pt x="1915" y="643"/>
                  </a:lnTo>
                  <a:lnTo>
                    <a:pt x="1914" y="646"/>
                  </a:lnTo>
                  <a:lnTo>
                    <a:pt x="1914" y="651"/>
                  </a:lnTo>
                  <a:lnTo>
                    <a:pt x="1910" y="651"/>
                  </a:lnTo>
                  <a:lnTo>
                    <a:pt x="1907" y="651"/>
                  </a:lnTo>
                  <a:lnTo>
                    <a:pt x="1904" y="651"/>
                  </a:lnTo>
                  <a:lnTo>
                    <a:pt x="1902" y="653"/>
                  </a:lnTo>
                  <a:lnTo>
                    <a:pt x="1901" y="655"/>
                  </a:lnTo>
                  <a:lnTo>
                    <a:pt x="1901" y="655"/>
                  </a:lnTo>
                  <a:lnTo>
                    <a:pt x="1901" y="656"/>
                  </a:lnTo>
                  <a:lnTo>
                    <a:pt x="1899" y="658"/>
                  </a:lnTo>
                  <a:lnTo>
                    <a:pt x="1897" y="658"/>
                  </a:lnTo>
                  <a:lnTo>
                    <a:pt x="1896" y="658"/>
                  </a:lnTo>
                  <a:lnTo>
                    <a:pt x="1896" y="660"/>
                  </a:lnTo>
                  <a:lnTo>
                    <a:pt x="1894" y="660"/>
                  </a:lnTo>
                  <a:lnTo>
                    <a:pt x="1892" y="660"/>
                  </a:lnTo>
                  <a:lnTo>
                    <a:pt x="1888" y="660"/>
                  </a:lnTo>
                  <a:lnTo>
                    <a:pt x="1884" y="658"/>
                  </a:lnTo>
                  <a:lnTo>
                    <a:pt x="1884" y="656"/>
                  </a:lnTo>
                  <a:lnTo>
                    <a:pt x="1883" y="655"/>
                  </a:lnTo>
                  <a:lnTo>
                    <a:pt x="1881" y="653"/>
                  </a:lnTo>
                  <a:lnTo>
                    <a:pt x="1879" y="653"/>
                  </a:lnTo>
                  <a:lnTo>
                    <a:pt x="1876" y="651"/>
                  </a:lnTo>
                  <a:lnTo>
                    <a:pt x="1873" y="651"/>
                  </a:lnTo>
                  <a:lnTo>
                    <a:pt x="1870" y="651"/>
                  </a:lnTo>
                  <a:lnTo>
                    <a:pt x="1866" y="651"/>
                  </a:lnTo>
                  <a:lnTo>
                    <a:pt x="1863" y="651"/>
                  </a:lnTo>
                  <a:lnTo>
                    <a:pt x="1861" y="651"/>
                  </a:lnTo>
                  <a:lnTo>
                    <a:pt x="1860" y="650"/>
                  </a:lnTo>
                  <a:lnTo>
                    <a:pt x="1858" y="648"/>
                  </a:lnTo>
                  <a:lnTo>
                    <a:pt x="1856" y="646"/>
                  </a:lnTo>
                  <a:lnTo>
                    <a:pt x="1856" y="645"/>
                  </a:lnTo>
                  <a:lnTo>
                    <a:pt x="1856" y="643"/>
                  </a:lnTo>
                  <a:lnTo>
                    <a:pt x="1858" y="643"/>
                  </a:lnTo>
                  <a:lnTo>
                    <a:pt x="1858" y="642"/>
                  </a:lnTo>
                  <a:lnTo>
                    <a:pt x="1860" y="638"/>
                  </a:lnTo>
                  <a:lnTo>
                    <a:pt x="1860" y="635"/>
                  </a:lnTo>
                  <a:lnTo>
                    <a:pt x="1863" y="635"/>
                  </a:lnTo>
                  <a:lnTo>
                    <a:pt x="1865" y="635"/>
                  </a:lnTo>
                  <a:lnTo>
                    <a:pt x="1865" y="635"/>
                  </a:lnTo>
                  <a:lnTo>
                    <a:pt x="1866" y="633"/>
                  </a:lnTo>
                  <a:lnTo>
                    <a:pt x="1868" y="632"/>
                  </a:lnTo>
                  <a:lnTo>
                    <a:pt x="1871" y="630"/>
                  </a:lnTo>
                  <a:lnTo>
                    <a:pt x="1873" y="628"/>
                  </a:lnTo>
                  <a:lnTo>
                    <a:pt x="1874" y="628"/>
                  </a:lnTo>
                  <a:lnTo>
                    <a:pt x="1876" y="625"/>
                  </a:lnTo>
                  <a:lnTo>
                    <a:pt x="1878" y="622"/>
                  </a:lnTo>
                  <a:lnTo>
                    <a:pt x="1879" y="620"/>
                  </a:lnTo>
                  <a:lnTo>
                    <a:pt x="1879" y="619"/>
                  </a:lnTo>
                  <a:lnTo>
                    <a:pt x="1881" y="617"/>
                  </a:lnTo>
                  <a:lnTo>
                    <a:pt x="1884" y="617"/>
                  </a:lnTo>
                  <a:lnTo>
                    <a:pt x="1886" y="615"/>
                  </a:lnTo>
                  <a:lnTo>
                    <a:pt x="1888" y="615"/>
                  </a:lnTo>
                  <a:lnTo>
                    <a:pt x="1889" y="615"/>
                  </a:lnTo>
                  <a:lnTo>
                    <a:pt x="1891" y="614"/>
                  </a:lnTo>
                  <a:lnTo>
                    <a:pt x="1892" y="612"/>
                  </a:lnTo>
                  <a:lnTo>
                    <a:pt x="1896" y="610"/>
                  </a:lnTo>
                  <a:lnTo>
                    <a:pt x="1896" y="609"/>
                  </a:lnTo>
                  <a:lnTo>
                    <a:pt x="1897" y="607"/>
                  </a:lnTo>
                  <a:lnTo>
                    <a:pt x="1899" y="605"/>
                  </a:lnTo>
                  <a:lnTo>
                    <a:pt x="1901" y="605"/>
                  </a:lnTo>
                  <a:lnTo>
                    <a:pt x="1904" y="604"/>
                  </a:lnTo>
                  <a:lnTo>
                    <a:pt x="1906" y="602"/>
                  </a:lnTo>
                  <a:lnTo>
                    <a:pt x="1909" y="601"/>
                  </a:lnTo>
                  <a:lnTo>
                    <a:pt x="1910" y="599"/>
                  </a:lnTo>
                  <a:lnTo>
                    <a:pt x="1914" y="597"/>
                  </a:lnTo>
                  <a:lnTo>
                    <a:pt x="1917" y="596"/>
                  </a:lnTo>
                  <a:lnTo>
                    <a:pt x="1920" y="594"/>
                  </a:lnTo>
                  <a:lnTo>
                    <a:pt x="1924" y="591"/>
                  </a:lnTo>
                  <a:lnTo>
                    <a:pt x="1925" y="589"/>
                  </a:lnTo>
                  <a:lnTo>
                    <a:pt x="1927" y="587"/>
                  </a:lnTo>
                  <a:lnTo>
                    <a:pt x="1928" y="584"/>
                  </a:lnTo>
                  <a:lnTo>
                    <a:pt x="1928" y="581"/>
                  </a:lnTo>
                  <a:lnTo>
                    <a:pt x="1927" y="579"/>
                  </a:lnTo>
                  <a:lnTo>
                    <a:pt x="1927" y="576"/>
                  </a:lnTo>
                  <a:lnTo>
                    <a:pt x="1927" y="574"/>
                  </a:lnTo>
                  <a:lnTo>
                    <a:pt x="1927" y="573"/>
                  </a:lnTo>
                  <a:lnTo>
                    <a:pt x="1928" y="571"/>
                  </a:lnTo>
                  <a:lnTo>
                    <a:pt x="1930" y="569"/>
                  </a:lnTo>
                  <a:lnTo>
                    <a:pt x="1932" y="569"/>
                  </a:lnTo>
                  <a:lnTo>
                    <a:pt x="1933" y="568"/>
                  </a:lnTo>
                  <a:lnTo>
                    <a:pt x="1940" y="565"/>
                  </a:lnTo>
                  <a:lnTo>
                    <a:pt x="1940" y="550"/>
                  </a:lnTo>
                  <a:lnTo>
                    <a:pt x="1943" y="550"/>
                  </a:lnTo>
                  <a:lnTo>
                    <a:pt x="1948" y="550"/>
                  </a:lnTo>
                  <a:close/>
                  <a:moveTo>
                    <a:pt x="1539" y="548"/>
                  </a:moveTo>
                  <a:lnTo>
                    <a:pt x="1541" y="548"/>
                  </a:lnTo>
                  <a:lnTo>
                    <a:pt x="1542" y="550"/>
                  </a:lnTo>
                  <a:lnTo>
                    <a:pt x="1544" y="551"/>
                  </a:lnTo>
                  <a:lnTo>
                    <a:pt x="1545" y="553"/>
                  </a:lnTo>
                  <a:lnTo>
                    <a:pt x="1545" y="555"/>
                  </a:lnTo>
                  <a:lnTo>
                    <a:pt x="1547" y="556"/>
                  </a:lnTo>
                  <a:lnTo>
                    <a:pt x="1549" y="556"/>
                  </a:lnTo>
                  <a:lnTo>
                    <a:pt x="1550" y="558"/>
                  </a:lnTo>
                  <a:lnTo>
                    <a:pt x="1550" y="560"/>
                  </a:lnTo>
                  <a:lnTo>
                    <a:pt x="1552" y="560"/>
                  </a:lnTo>
                  <a:lnTo>
                    <a:pt x="1554" y="561"/>
                  </a:lnTo>
                  <a:lnTo>
                    <a:pt x="1555" y="561"/>
                  </a:lnTo>
                  <a:lnTo>
                    <a:pt x="1557" y="560"/>
                  </a:lnTo>
                  <a:lnTo>
                    <a:pt x="1559" y="560"/>
                  </a:lnTo>
                  <a:lnTo>
                    <a:pt x="1560" y="560"/>
                  </a:lnTo>
                  <a:lnTo>
                    <a:pt x="1562" y="560"/>
                  </a:lnTo>
                  <a:lnTo>
                    <a:pt x="1563" y="558"/>
                  </a:lnTo>
                  <a:lnTo>
                    <a:pt x="1565" y="558"/>
                  </a:lnTo>
                  <a:lnTo>
                    <a:pt x="1583" y="558"/>
                  </a:lnTo>
                  <a:lnTo>
                    <a:pt x="1583" y="560"/>
                  </a:lnTo>
                  <a:lnTo>
                    <a:pt x="1583" y="561"/>
                  </a:lnTo>
                  <a:lnTo>
                    <a:pt x="1583" y="563"/>
                  </a:lnTo>
                  <a:lnTo>
                    <a:pt x="1583" y="565"/>
                  </a:lnTo>
                  <a:lnTo>
                    <a:pt x="1583" y="566"/>
                  </a:lnTo>
                  <a:lnTo>
                    <a:pt x="1583" y="568"/>
                  </a:lnTo>
                  <a:lnTo>
                    <a:pt x="1583" y="569"/>
                  </a:lnTo>
                  <a:lnTo>
                    <a:pt x="1583" y="571"/>
                  </a:lnTo>
                  <a:lnTo>
                    <a:pt x="1583" y="571"/>
                  </a:lnTo>
                  <a:lnTo>
                    <a:pt x="1581" y="573"/>
                  </a:lnTo>
                  <a:lnTo>
                    <a:pt x="1580" y="574"/>
                  </a:lnTo>
                  <a:lnTo>
                    <a:pt x="1580" y="574"/>
                  </a:lnTo>
                  <a:lnTo>
                    <a:pt x="1578" y="574"/>
                  </a:lnTo>
                  <a:lnTo>
                    <a:pt x="1578" y="574"/>
                  </a:lnTo>
                  <a:lnTo>
                    <a:pt x="1577" y="576"/>
                  </a:lnTo>
                  <a:lnTo>
                    <a:pt x="1577" y="578"/>
                  </a:lnTo>
                  <a:lnTo>
                    <a:pt x="1577" y="579"/>
                  </a:lnTo>
                  <a:lnTo>
                    <a:pt x="1578" y="581"/>
                  </a:lnTo>
                  <a:lnTo>
                    <a:pt x="1578" y="584"/>
                  </a:lnTo>
                  <a:lnTo>
                    <a:pt x="1578" y="592"/>
                  </a:lnTo>
                  <a:lnTo>
                    <a:pt x="1565" y="592"/>
                  </a:lnTo>
                  <a:lnTo>
                    <a:pt x="1565" y="592"/>
                  </a:lnTo>
                  <a:lnTo>
                    <a:pt x="1565" y="594"/>
                  </a:lnTo>
                  <a:lnTo>
                    <a:pt x="1565" y="597"/>
                  </a:lnTo>
                  <a:lnTo>
                    <a:pt x="1565" y="599"/>
                  </a:lnTo>
                  <a:lnTo>
                    <a:pt x="1565" y="602"/>
                  </a:lnTo>
                  <a:lnTo>
                    <a:pt x="1559" y="602"/>
                  </a:lnTo>
                  <a:lnTo>
                    <a:pt x="1555" y="602"/>
                  </a:lnTo>
                  <a:lnTo>
                    <a:pt x="1555" y="602"/>
                  </a:lnTo>
                  <a:lnTo>
                    <a:pt x="1554" y="599"/>
                  </a:lnTo>
                  <a:lnTo>
                    <a:pt x="1552" y="596"/>
                  </a:lnTo>
                  <a:lnTo>
                    <a:pt x="1549" y="592"/>
                  </a:lnTo>
                  <a:lnTo>
                    <a:pt x="1547" y="589"/>
                  </a:lnTo>
                  <a:lnTo>
                    <a:pt x="1545" y="587"/>
                  </a:lnTo>
                  <a:lnTo>
                    <a:pt x="1544" y="586"/>
                  </a:lnTo>
                  <a:lnTo>
                    <a:pt x="1544" y="584"/>
                  </a:lnTo>
                  <a:lnTo>
                    <a:pt x="1544" y="583"/>
                  </a:lnTo>
                  <a:lnTo>
                    <a:pt x="1541" y="579"/>
                  </a:lnTo>
                  <a:lnTo>
                    <a:pt x="1539" y="578"/>
                  </a:lnTo>
                  <a:lnTo>
                    <a:pt x="1537" y="576"/>
                  </a:lnTo>
                  <a:lnTo>
                    <a:pt x="1536" y="576"/>
                  </a:lnTo>
                  <a:lnTo>
                    <a:pt x="1534" y="574"/>
                  </a:lnTo>
                  <a:lnTo>
                    <a:pt x="1532" y="573"/>
                  </a:lnTo>
                  <a:lnTo>
                    <a:pt x="1531" y="571"/>
                  </a:lnTo>
                  <a:lnTo>
                    <a:pt x="1531" y="569"/>
                  </a:lnTo>
                  <a:lnTo>
                    <a:pt x="1531" y="566"/>
                  </a:lnTo>
                  <a:lnTo>
                    <a:pt x="1531" y="565"/>
                  </a:lnTo>
                  <a:lnTo>
                    <a:pt x="1531" y="563"/>
                  </a:lnTo>
                  <a:lnTo>
                    <a:pt x="1529" y="561"/>
                  </a:lnTo>
                  <a:lnTo>
                    <a:pt x="1527" y="560"/>
                  </a:lnTo>
                  <a:lnTo>
                    <a:pt x="1527" y="556"/>
                  </a:lnTo>
                  <a:lnTo>
                    <a:pt x="1527" y="556"/>
                  </a:lnTo>
                  <a:lnTo>
                    <a:pt x="1529" y="555"/>
                  </a:lnTo>
                  <a:lnTo>
                    <a:pt x="1529" y="553"/>
                  </a:lnTo>
                  <a:lnTo>
                    <a:pt x="1529" y="551"/>
                  </a:lnTo>
                  <a:lnTo>
                    <a:pt x="1529" y="551"/>
                  </a:lnTo>
                  <a:lnTo>
                    <a:pt x="1531" y="550"/>
                  </a:lnTo>
                  <a:lnTo>
                    <a:pt x="1532" y="550"/>
                  </a:lnTo>
                  <a:lnTo>
                    <a:pt x="1534" y="550"/>
                  </a:lnTo>
                  <a:lnTo>
                    <a:pt x="1537" y="548"/>
                  </a:lnTo>
                  <a:lnTo>
                    <a:pt x="1539" y="548"/>
                  </a:lnTo>
                  <a:close/>
                  <a:moveTo>
                    <a:pt x="1581" y="532"/>
                  </a:moveTo>
                  <a:lnTo>
                    <a:pt x="1581" y="532"/>
                  </a:lnTo>
                  <a:lnTo>
                    <a:pt x="1583" y="533"/>
                  </a:lnTo>
                  <a:lnTo>
                    <a:pt x="1583" y="533"/>
                  </a:lnTo>
                  <a:lnTo>
                    <a:pt x="1583" y="535"/>
                  </a:lnTo>
                  <a:lnTo>
                    <a:pt x="1585" y="537"/>
                  </a:lnTo>
                  <a:lnTo>
                    <a:pt x="1585" y="538"/>
                  </a:lnTo>
                  <a:lnTo>
                    <a:pt x="1586" y="538"/>
                  </a:lnTo>
                  <a:lnTo>
                    <a:pt x="1588" y="538"/>
                  </a:lnTo>
                  <a:lnTo>
                    <a:pt x="1588" y="540"/>
                  </a:lnTo>
                  <a:lnTo>
                    <a:pt x="1590" y="542"/>
                  </a:lnTo>
                  <a:lnTo>
                    <a:pt x="1590" y="543"/>
                  </a:lnTo>
                  <a:lnTo>
                    <a:pt x="1590" y="550"/>
                  </a:lnTo>
                  <a:lnTo>
                    <a:pt x="1583" y="550"/>
                  </a:lnTo>
                  <a:lnTo>
                    <a:pt x="1583" y="547"/>
                  </a:lnTo>
                  <a:lnTo>
                    <a:pt x="1583" y="545"/>
                  </a:lnTo>
                  <a:lnTo>
                    <a:pt x="1581" y="543"/>
                  </a:lnTo>
                  <a:lnTo>
                    <a:pt x="1581" y="543"/>
                  </a:lnTo>
                  <a:lnTo>
                    <a:pt x="1580" y="543"/>
                  </a:lnTo>
                  <a:lnTo>
                    <a:pt x="1580" y="543"/>
                  </a:lnTo>
                  <a:lnTo>
                    <a:pt x="1577" y="542"/>
                  </a:lnTo>
                  <a:lnTo>
                    <a:pt x="1577" y="540"/>
                  </a:lnTo>
                  <a:lnTo>
                    <a:pt x="1577" y="538"/>
                  </a:lnTo>
                  <a:lnTo>
                    <a:pt x="1577" y="537"/>
                  </a:lnTo>
                  <a:lnTo>
                    <a:pt x="1577" y="535"/>
                  </a:lnTo>
                  <a:lnTo>
                    <a:pt x="1577" y="533"/>
                  </a:lnTo>
                  <a:lnTo>
                    <a:pt x="1578" y="532"/>
                  </a:lnTo>
                  <a:lnTo>
                    <a:pt x="1580" y="532"/>
                  </a:lnTo>
                  <a:lnTo>
                    <a:pt x="1581" y="532"/>
                  </a:lnTo>
                  <a:close/>
                  <a:moveTo>
                    <a:pt x="1519" y="530"/>
                  </a:moveTo>
                  <a:lnTo>
                    <a:pt x="1519" y="530"/>
                  </a:lnTo>
                  <a:lnTo>
                    <a:pt x="1521" y="532"/>
                  </a:lnTo>
                  <a:lnTo>
                    <a:pt x="1521" y="543"/>
                  </a:lnTo>
                  <a:lnTo>
                    <a:pt x="1519" y="545"/>
                  </a:lnTo>
                  <a:lnTo>
                    <a:pt x="1516" y="542"/>
                  </a:lnTo>
                  <a:lnTo>
                    <a:pt x="1514" y="538"/>
                  </a:lnTo>
                  <a:lnTo>
                    <a:pt x="1514" y="535"/>
                  </a:lnTo>
                  <a:lnTo>
                    <a:pt x="1514" y="533"/>
                  </a:lnTo>
                  <a:lnTo>
                    <a:pt x="1516" y="532"/>
                  </a:lnTo>
                  <a:lnTo>
                    <a:pt x="1516" y="532"/>
                  </a:lnTo>
                  <a:lnTo>
                    <a:pt x="1519" y="530"/>
                  </a:lnTo>
                  <a:close/>
                  <a:moveTo>
                    <a:pt x="1958" y="447"/>
                  </a:moveTo>
                  <a:lnTo>
                    <a:pt x="1960" y="447"/>
                  </a:lnTo>
                  <a:lnTo>
                    <a:pt x="1963" y="447"/>
                  </a:lnTo>
                  <a:lnTo>
                    <a:pt x="1963" y="448"/>
                  </a:lnTo>
                  <a:lnTo>
                    <a:pt x="1964" y="450"/>
                  </a:lnTo>
                  <a:lnTo>
                    <a:pt x="1966" y="453"/>
                  </a:lnTo>
                  <a:lnTo>
                    <a:pt x="1969" y="457"/>
                  </a:lnTo>
                  <a:lnTo>
                    <a:pt x="1971" y="458"/>
                  </a:lnTo>
                  <a:lnTo>
                    <a:pt x="1973" y="460"/>
                  </a:lnTo>
                  <a:lnTo>
                    <a:pt x="1973" y="461"/>
                  </a:lnTo>
                  <a:lnTo>
                    <a:pt x="1974" y="463"/>
                  </a:lnTo>
                  <a:lnTo>
                    <a:pt x="1976" y="465"/>
                  </a:lnTo>
                  <a:lnTo>
                    <a:pt x="1978" y="466"/>
                  </a:lnTo>
                  <a:lnTo>
                    <a:pt x="1978" y="468"/>
                  </a:lnTo>
                  <a:lnTo>
                    <a:pt x="1979" y="470"/>
                  </a:lnTo>
                  <a:lnTo>
                    <a:pt x="1979" y="470"/>
                  </a:lnTo>
                  <a:lnTo>
                    <a:pt x="1981" y="468"/>
                  </a:lnTo>
                  <a:lnTo>
                    <a:pt x="1982" y="470"/>
                  </a:lnTo>
                  <a:lnTo>
                    <a:pt x="1982" y="473"/>
                  </a:lnTo>
                  <a:lnTo>
                    <a:pt x="1982" y="475"/>
                  </a:lnTo>
                  <a:lnTo>
                    <a:pt x="1982" y="475"/>
                  </a:lnTo>
                  <a:lnTo>
                    <a:pt x="1981" y="478"/>
                  </a:lnTo>
                  <a:lnTo>
                    <a:pt x="1981" y="479"/>
                  </a:lnTo>
                  <a:lnTo>
                    <a:pt x="1981" y="483"/>
                  </a:lnTo>
                  <a:lnTo>
                    <a:pt x="1982" y="484"/>
                  </a:lnTo>
                  <a:lnTo>
                    <a:pt x="1984" y="486"/>
                  </a:lnTo>
                  <a:lnTo>
                    <a:pt x="1986" y="488"/>
                  </a:lnTo>
                  <a:lnTo>
                    <a:pt x="1986" y="489"/>
                  </a:lnTo>
                  <a:lnTo>
                    <a:pt x="1987" y="489"/>
                  </a:lnTo>
                  <a:lnTo>
                    <a:pt x="1989" y="488"/>
                  </a:lnTo>
                  <a:lnTo>
                    <a:pt x="1991" y="486"/>
                  </a:lnTo>
                  <a:lnTo>
                    <a:pt x="1991" y="484"/>
                  </a:lnTo>
                  <a:lnTo>
                    <a:pt x="1991" y="483"/>
                  </a:lnTo>
                  <a:lnTo>
                    <a:pt x="1992" y="481"/>
                  </a:lnTo>
                  <a:lnTo>
                    <a:pt x="1992" y="479"/>
                  </a:lnTo>
                  <a:lnTo>
                    <a:pt x="1994" y="479"/>
                  </a:lnTo>
                  <a:lnTo>
                    <a:pt x="1996" y="479"/>
                  </a:lnTo>
                  <a:lnTo>
                    <a:pt x="1997" y="481"/>
                  </a:lnTo>
                  <a:lnTo>
                    <a:pt x="1999" y="484"/>
                  </a:lnTo>
                  <a:lnTo>
                    <a:pt x="2000" y="486"/>
                  </a:lnTo>
                  <a:lnTo>
                    <a:pt x="2002" y="486"/>
                  </a:lnTo>
                  <a:lnTo>
                    <a:pt x="2004" y="488"/>
                  </a:lnTo>
                  <a:lnTo>
                    <a:pt x="2004" y="489"/>
                  </a:lnTo>
                  <a:lnTo>
                    <a:pt x="2004" y="491"/>
                  </a:lnTo>
                  <a:lnTo>
                    <a:pt x="2002" y="494"/>
                  </a:lnTo>
                  <a:lnTo>
                    <a:pt x="2002" y="496"/>
                  </a:lnTo>
                  <a:lnTo>
                    <a:pt x="2002" y="502"/>
                  </a:lnTo>
                  <a:lnTo>
                    <a:pt x="2004" y="502"/>
                  </a:lnTo>
                  <a:lnTo>
                    <a:pt x="2005" y="501"/>
                  </a:lnTo>
                  <a:lnTo>
                    <a:pt x="2007" y="502"/>
                  </a:lnTo>
                  <a:lnTo>
                    <a:pt x="2009" y="502"/>
                  </a:lnTo>
                  <a:lnTo>
                    <a:pt x="2012" y="502"/>
                  </a:lnTo>
                  <a:lnTo>
                    <a:pt x="2017" y="502"/>
                  </a:lnTo>
                  <a:lnTo>
                    <a:pt x="2020" y="502"/>
                  </a:lnTo>
                  <a:lnTo>
                    <a:pt x="2023" y="502"/>
                  </a:lnTo>
                  <a:lnTo>
                    <a:pt x="2025" y="502"/>
                  </a:lnTo>
                  <a:lnTo>
                    <a:pt x="2027" y="502"/>
                  </a:lnTo>
                  <a:lnTo>
                    <a:pt x="2027" y="501"/>
                  </a:lnTo>
                  <a:lnTo>
                    <a:pt x="2025" y="499"/>
                  </a:lnTo>
                  <a:lnTo>
                    <a:pt x="2027" y="499"/>
                  </a:lnTo>
                  <a:lnTo>
                    <a:pt x="2028" y="497"/>
                  </a:lnTo>
                  <a:lnTo>
                    <a:pt x="2030" y="497"/>
                  </a:lnTo>
                  <a:lnTo>
                    <a:pt x="2033" y="497"/>
                  </a:lnTo>
                  <a:lnTo>
                    <a:pt x="2035" y="501"/>
                  </a:lnTo>
                  <a:lnTo>
                    <a:pt x="2036" y="502"/>
                  </a:lnTo>
                  <a:lnTo>
                    <a:pt x="2036" y="504"/>
                  </a:lnTo>
                  <a:lnTo>
                    <a:pt x="2036" y="506"/>
                  </a:lnTo>
                  <a:lnTo>
                    <a:pt x="2036" y="507"/>
                  </a:lnTo>
                  <a:lnTo>
                    <a:pt x="2036" y="509"/>
                  </a:lnTo>
                  <a:lnTo>
                    <a:pt x="2035" y="511"/>
                  </a:lnTo>
                  <a:lnTo>
                    <a:pt x="2035" y="511"/>
                  </a:lnTo>
                  <a:lnTo>
                    <a:pt x="2033" y="511"/>
                  </a:lnTo>
                  <a:lnTo>
                    <a:pt x="2032" y="511"/>
                  </a:lnTo>
                  <a:lnTo>
                    <a:pt x="2030" y="514"/>
                  </a:lnTo>
                  <a:lnTo>
                    <a:pt x="2030" y="515"/>
                  </a:lnTo>
                  <a:lnTo>
                    <a:pt x="2030" y="517"/>
                  </a:lnTo>
                  <a:lnTo>
                    <a:pt x="2028" y="519"/>
                  </a:lnTo>
                  <a:lnTo>
                    <a:pt x="2027" y="520"/>
                  </a:lnTo>
                  <a:lnTo>
                    <a:pt x="2027" y="522"/>
                  </a:lnTo>
                  <a:lnTo>
                    <a:pt x="2027" y="524"/>
                  </a:lnTo>
                  <a:lnTo>
                    <a:pt x="2025" y="525"/>
                  </a:lnTo>
                  <a:lnTo>
                    <a:pt x="2027" y="527"/>
                  </a:lnTo>
                  <a:lnTo>
                    <a:pt x="2015" y="527"/>
                  </a:lnTo>
                  <a:lnTo>
                    <a:pt x="2015" y="530"/>
                  </a:lnTo>
                  <a:lnTo>
                    <a:pt x="2015" y="533"/>
                  </a:lnTo>
                  <a:lnTo>
                    <a:pt x="2014" y="535"/>
                  </a:lnTo>
                  <a:lnTo>
                    <a:pt x="2014" y="537"/>
                  </a:lnTo>
                  <a:lnTo>
                    <a:pt x="2012" y="540"/>
                  </a:lnTo>
                  <a:lnTo>
                    <a:pt x="2010" y="543"/>
                  </a:lnTo>
                  <a:lnTo>
                    <a:pt x="2010" y="545"/>
                  </a:lnTo>
                  <a:lnTo>
                    <a:pt x="2009" y="547"/>
                  </a:lnTo>
                  <a:lnTo>
                    <a:pt x="2009" y="547"/>
                  </a:lnTo>
                  <a:lnTo>
                    <a:pt x="2007" y="548"/>
                  </a:lnTo>
                  <a:lnTo>
                    <a:pt x="2007" y="548"/>
                  </a:lnTo>
                  <a:lnTo>
                    <a:pt x="2005" y="550"/>
                  </a:lnTo>
                  <a:lnTo>
                    <a:pt x="2004" y="551"/>
                  </a:lnTo>
                  <a:lnTo>
                    <a:pt x="2002" y="551"/>
                  </a:lnTo>
                  <a:lnTo>
                    <a:pt x="2000" y="551"/>
                  </a:lnTo>
                  <a:lnTo>
                    <a:pt x="2000" y="553"/>
                  </a:lnTo>
                  <a:lnTo>
                    <a:pt x="1999" y="556"/>
                  </a:lnTo>
                  <a:lnTo>
                    <a:pt x="1999" y="560"/>
                  </a:lnTo>
                  <a:lnTo>
                    <a:pt x="1999" y="563"/>
                  </a:lnTo>
                  <a:lnTo>
                    <a:pt x="1984" y="563"/>
                  </a:lnTo>
                  <a:lnTo>
                    <a:pt x="1984" y="537"/>
                  </a:lnTo>
                  <a:lnTo>
                    <a:pt x="1964" y="537"/>
                  </a:lnTo>
                  <a:lnTo>
                    <a:pt x="1964" y="533"/>
                  </a:lnTo>
                  <a:lnTo>
                    <a:pt x="1964" y="532"/>
                  </a:lnTo>
                  <a:lnTo>
                    <a:pt x="1964" y="530"/>
                  </a:lnTo>
                  <a:lnTo>
                    <a:pt x="1964" y="527"/>
                  </a:lnTo>
                  <a:lnTo>
                    <a:pt x="1964" y="524"/>
                  </a:lnTo>
                  <a:lnTo>
                    <a:pt x="1964" y="522"/>
                  </a:lnTo>
                  <a:lnTo>
                    <a:pt x="1981" y="522"/>
                  </a:lnTo>
                  <a:lnTo>
                    <a:pt x="1981" y="501"/>
                  </a:lnTo>
                  <a:lnTo>
                    <a:pt x="1979" y="501"/>
                  </a:lnTo>
                  <a:lnTo>
                    <a:pt x="1979" y="499"/>
                  </a:lnTo>
                  <a:lnTo>
                    <a:pt x="1978" y="497"/>
                  </a:lnTo>
                  <a:lnTo>
                    <a:pt x="1978" y="496"/>
                  </a:lnTo>
                  <a:lnTo>
                    <a:pt x="1976" y="494"/>
                  </a:lnTo>
                  <a:lnTo>
                    <a:pt x="1976" y="494"/>
                  </a:lnTo>
                  <a:lnTo>
                    <a:pt x="1976" y="491"/>
                  </a:lnTo>
                  <a:lnTo>
                    <a:pt x="1976" y="488"/>
                  </a:lnTo>
                  <a:lnTo>
                    <a:pt x="1976" y="483"/>
                  </a:lnTo>
                  <a:lnTo>
                    <a:pt x="1976" y="481"/>
                  </a:lnTo>
                  <a:lnTo>
                    <a:pt x="1974" y="479"/>
                  </a:lnTo>
                  <a:lnTo>
                    <a:pt x="1974" y="478"/>
                  </a:lnTo>
                  <a:lnTo>
                    <a:pt x="1973" y="476"/>
                  </a:lnTo>
                  <a:lnTo>
                    <a:pt x="1973" y="475"/>
                  </a:lnTo>
                  <a:lnTo>
                    <a:pt x="1971" y="475"/>
                  </a:lnTo>
                  <a:lnTo>
                    <a:pt x="1969" y="473"/>
                  </a:lnTo>
                  <a:lnTo>
                    <a:pt x="1968" y="473"/>
                  </a:lnTo>
                  <a:lnTo>
                    <a:pt x="1964" y="470"/>
                  </a:lnTo>
                  <a:lnTo>
                    <a:pt x="1961" y="466"/>
                  </a:lnTo>
                  <a:lnTo>
                    <a:pt x="1960" y="463"/>
                  </a:lnTo>
                  <a:lnTo>
                    <a:pt x="1958" y="458"/>
                  </a:lnTo>
                  <a:lnTo>
                    <a:pt x="1956" y="457"/>
                  </a:lnTo>
                  <a:lnTo>
                    <a:pt x="1956" y="455"/>
                  </a:lnTo>
                  <a:lnTo>
                    <a:pt x="1955" y="453"/>
                  </a:lnTo>
                  <a:lnTo>
                    <a:pt x="1955" y="452"/>
                  </a:lnTo>
                  <a:lnTo>
                    <a:pt x="1953" y="450"/>
                  </a:lnTo>
                  <a:lnTo>
                    <a:pt x="1955" y="448"/>
                  </a:lnTo>
                  <a:lnTo>
                    <a:pt x="1956" y="447"/>
                  </a:lnTo>
                  <a:lnTo>
                    <a:pt x="1958" y="447"/>
                  </a:lnTo>
                  <a:close/>
                  <a:moveTo>
                    <a:pt x="1825" y="211"/>
                  </a:moveTo>
                  <a:lnTo>
                    <a:pt x="1827" y="211"/>
                  </a:lnTo>
                  <a:lnTo>
                    <a:pt x="1829" y="211"/>
                  </a:lnTo>
                  <a:lnTo>
                    <a:pt x="1830" y="213"/>
                  </a:lnTo>
                  <a:lnTo>
                    <a:pt x="1832" y="214"/>
                  </a:lnTo>
                  <a:lnTo>
                    <a:pt x="1835" y="218"/>
                  </a:lnTo>
                  <a:lnTo>
                    <a:pt x="1840" y="219"/>
                  </a:lnTo>
                  <a:lnTo>
                    <a:pt x="1842" y="221"/>
                  </a:lnTo>
                  <a:lnTo>
                    <a:pt x="1843" y="224"/>
                  </a:lnTo>
                  <a:lnTo>
                    <a:pt x="1845" y="226"/>
                  </a:lnTo>
                  <a:lnTo>
                    <a:pt x="1845" y="227"/>
                  </a:lnTo>
                  <a:lnTo>
                    <a:pt x="1845" y="229"/>
                  </a:lnTo>
                  <a:lnTo>
                    <a:pt x="1847" y="231"/>
                  </a:lnTo>
                  <a:lnTo>
                    <a:pt x="1848" y="232"/>
                  </a:lnTo>
                  <a:lnTo>
                    <a:pt x="1850" y="232"/>
                  </a:lnTo>
                  <a:lnTo>
                    <a:pt x="1852" y="232"/>
                  </a:lnTo>
                  <a:lnTo>
                    <a:pt x="1853" y="234"/>
                  </a:lnTo>
                  <a:lnTo>
                    <a:pt x="1853" y="236"/>
                  </a:lnTo>
                  <a:lnTo>
                    <a:pt x="1855" y="237"/>
                  </a:lnTo>
                  <a:lnTo>
                    <a:pt x="1858" y="237"/>
                  </a:lnTo>
                  <a:lnTo>
                    <a:pt x="1860" y="239"/>
                  </a:lnTo>
                  <a:lnTo>
                    <a:pt x="1861" y="239"/>
                  </a:lnTo>
                  <a:lnTo>
                    <a:pt x="1863" y="239"/>
                  </a:lnTo>
                  <a:lnTo>
                    <a:pt x="1865" y="241"/>
                  </a:lnTo>
                  <a:lnTo>
                    <a:pt x="1865" y="242"/>
                  </a:lnTo>
                  <a:lnTo>
                    <a:pt x="1866" y="244"/>
                  </a:lnTo>
                  <a:lnTo>
                    <a:pt x="1868" y="245"/>
                  </a:lnTo>
                  <a:lnTo>
                    <a:pt x="1868" y="247"/>
                  </a:lnTo>
                  <a:lnTo>
                    <a:pt x="1868" y="249"/>
                  </a:lnTo>
                  <a:lnTo>
                    <a:pt x="1861" y="249"/>
                  </a:lnTo>
                  <a:lnTo>
                    <a:pt x="1860" y="249"/>
                  </a:lnTo>
                  <a:lnTo>
                    <a:pt x="1858" y="247"/>
                  </a:lnTo>
                  <a:lnTo>
                    <a:pt x="1856" y="247"/>
                  </a:lnTo>
                  <a:lnTo>
                    <a:pt x="1855" y="245"/>
                  </a:lnTo>
                  <a:lnTo>
                    <a:pt x="1852" y="244"/>
                  </a:lnTo>
                  <a:lnTo>
                    <a:pt x="1848" y="242"/>
                  </a:lnTo>
                  <a:lnTo>
                    <a:pt x="1845" y="241"/>
                  </a:lnTo>
                  <a:lnTo>
                    <a:pt x="1842" y="239"/>
                  </a:lnTo>
                  <a:lnTo>
                    <a:pt x="1838" y="237"/>
                  </a:lnTo>
                  <a:lnTo>
                    <a:pt x="1835" y="236"/>
                  </a:lnTo>
                  <a:lnTo>
                    <a:pt x="1834" y="234"/>
                  </a:lnTo>
                  <a:lnTo>
                    <a:pt x="1832" y="232"/>
                  </a:lnTo>
                  <a:lnTo>
                    <a:pt x="1830" y="232"/>
                  </a:lnTo>
                  <a:lnTo>
                    <a:pt x="1830" y="231"/>
                  </a:lnTo>
                  <a:lnTo>
                    <a:pt x="1830" y="227"/>
                  </a:lnTo>
                  <a:lnTo>
                    <a:pt x="1830" y="224"/>
                  </a:lnTo>
                  <a:lnTo>
                    <a:pt x="1829" y="223"/>
                  </a:lnTo>
                  <a:lnTo>
                    <a:pt x="1827" y="221"/>
                  </a:lnTo>
                  <a:lnTo>
                    <a:pt x="1825" y="219"/>
                  </a:lnTo>
                  <a:lnTo>
                    <a:pt x="1824" y="219"/>
                  </a:lnTo>
                  <a:lnTo>
                    <a:pt x="1822" y="216"/>
                  </a:lnTo>
                  <a:lnTo>
                    <a:pt x="1820" y="213"/>
                  </a:lnTo>
                  <a:lnTo>
                    <a:pt x="1825" y="211"/>
                  </a:lnTo>
                  <a:close/>
                  <a:moveTo>
                    <a:pt x="85" y="92"/>
                  </a:moveTo>
                  <a:lnTo>
                    <a:pt x="89" y="92"/>
                  </a:lnTo>
                  <a:lnTo>
                    <a:pt x="92" y="93"/>
                  </a:lnTo>
                  <a:lnTo>
                    <a:pt x="95" y="95"/>
                  </a:lnTo>
                  <a:lnTo>
                    <a:pt x="98" y="98"/>
                  </a:lnTo>
                  <a:lnTo>
                    <a:pt x="100" y="98"/>
                  </a:lnTo>
                  <a:lnTo>
                    <a:pt x="102" y="100"/>
                  </a:lnTo>
                  <a:lnTo>
                    <a:pt x="103" y="101"/>
                  </a:lnTo>
                  <a:lnTo>
                    <a:pt x="105" y="103"/>
                  </a:lnTo>
                  <a:lnTo>
                    <a:pt x="105" y="106"/>
                  </a:lnTo>
                  <a:lnTo>
                    <a:pt x="105" y="110"/>
                  </a:lnTo>
                  <a:lnTo>
                    <a:pt x="105" y="114"/>
                  </a:lnTo>
                  <a:lnTo>
                    <a:pt x="105" y="121"/>
                  </a:lnTo>
                  <a:lnTo>
                    <a:pt x="105" y="126"/>
                  </a:lnTo>
                  <a:lnTo>
                    <a:pt x="107" y="129"/>
                  </a:lnTo>
                  <a:lnTo>
                    <a:pt x="107" y="132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07" y="144"/>
                  </a:lnTo>
                  <a:lnTo>
                    <a:pt x="107" y="147"/>
                  </a:lnTo>
                  <a:lnTo>
                    <a:pt x="105" y="147"/>
                  </a:lnTo>
                  <a:lnTo>
                    <a:pt x="103" y="149"/>
                  </a:lnTo>
                  <a:lnTo>
                    <a:pt x="102" y="149"/>
                  </a:lnTo>
                  <a:lnTo>
                    <a:pt x="100" y="150"/>
                  </a:lnTo>
                  <a:lnTo>
                    <a:pt x="100" y="150"/>
                  </a:lnTo>
                  <a:lnTo>
                    <a:pt x="100" y="154"/>
                  </a:lnTo>
                  <a:lnTo>
                    <a:pt x="100" y="157"/>
                  </a:lnTo>
                  <a:lnTo>
                    <a:pt x="102" y="159"/>
                  </a:lnTo>
                  <a:lnTo>
                    <a:pt x="102" y="160"/>
                  </a:lnTo>
                  <a:lnTo>
                    <a:pt x="102" y="167"/>
                  </a:lnTo>
                  <a:lnTo>
                    <a:pt x="102" y="168"/>
                  </a:lnTo>
                  <a:lnTo>
                    <a:pt x="100" y="172"/>
                  </a:lnTo>
                  <a:lnTo>
                    <a:pt x="98" y="173"/>
                  </a:lnTo>
                  <a:lnTo>
                    <a:pt x="97" y="177"/>
                  </a:lnTo>
                  <a:lnTo>
                    <a:pt x="95" y="180"/>
                  </a:lnTo>
                  <a:lnTo>
                    <a:pt x="95" y="183"/>
                  </a:lnTo>
                  <a:lnTo>
                    <a:pt x="95" y="187"/>
                  </a:lnTo>
                  <a:lnTo>
                    <a:pt x="97" y="190"/>
                  </a:lnTo>
                  <a:lnTo>
                    <a:pt x="98" y="195"/>
                  </a:lnTo>
                  <a:lnTo>
                    <a:pt x="100" y="198"/>
                  </a:lnTo>
                  <a:lnTo>
                    <a:pt x="98" y="200"/>
                  </a:lnTo>
                  <a:lnTo>
                    <a:pt x="97" y="201"/>
                  </a:lnTo>
                  <a:lnTo>
                    <a:pt x="95" y="201"/>
                  </a:lnTo>
                  <a:lnTo>
                    <a:pt x="94" y="203"/>
                  </a:lnTo>
                  <a:lnTo>
                    <a:pt x="92" y="205"/>
                  </a:lnTo>
                  <a:lnTo>
                    <a:pt x="89" y="206"/>
                  </a:lnTo>
                  <a:lnTo>
                    <a:pt x="85" y="208"/>
                  </a:lnTo>
                  <a:lnTo>
                    <a:pt x="84" y="209"/>
                  </a:lnTo>
                  <a:lnTo>
                    <a:pt x="82" y="209"/>
                  </a:lnTo>
                  <a:lnTo>
                    <a:pt x="80" y="211"/>
                  </a:lnTo>
                  <a:lnTo>
                    <a:pt x="79" y="213"/>
                  </a:lnTo>
                  <a:lnTo>
                    <a:pt x="79" y="216"/>
                  </a:lnTo>
                  <a:lnTo>
                    <a:pt x="79" y="221"/>
                  </a:lnTo>
                  <a:lnTo>
                    <a:pt x="79" y="226"/>
                  </a:lnTo>
                  <a:lnTo>
                    <a:pt x="80" y="229"/>
                  </a:lnTo>
                  <a:lnTo>
                    <a:pt x="80" y="234"/>
                  </a:lnTo>
                  <a:lnTo>
                    <a:pt x="79" y="237"/>
                  </a:lnTo>
                  <a:lnTo>
                    <a:pt x="79" y="241"/>
                  </a:lnTo>
                  <a:lnTo>
                    <a:pt x="77" y="242"/>
                  </a:lnTo>
                  <a:lnTo>
                    <a:pt x="76" y="244"/>
                  </a:lnTo>
                  <a:lnTo>
                    <a:pt x="74" y="247"/>
                  </a:lnTo>
                  <a:lnTo>
                    <a:pt x="71" y="249"/>
                  </a:lnTo>
                  <a:lnTo>
                    <a:pt x="71" y="250"/>
                  </a:lnTo>
                  <a:lnTo>
                    <a:pt x="69" y="254"/>
                  </a:lnTo>
                  <a:lnTo>
                    <a:pt x="69" y="257"/>
                  </a:lnTo>
                  <a:lnTo>
                    <a:pt x="67" y="262"/>
                  </a:lnTo>
                  <a:lnTo>
                    <a:pt x="69" y="267"/>
                  </a:lnTo>
                  <a:lnTo>
                    <a:pt x="69" y="270"/>
                  </a:lnTo>
                  <a:lnTo>
                    <a:pt x="69" y="275"/>
                  </a:lnTo>
                  <a:lnTo>
                    <a:pt x="69" y="278"/>
                  </a:lnTo>
                  <a:lnTo>
                    <a:pt x="69" y="281"/>
                  </a:lnTo>
                  <a:lnTo>
                    <a:pt x="67" y="285"/>
                  </a:lnTo>
                  <a:lnTo>
                    <a:pt x="66" y="288"/>
                  </a:lnTo>
                  <a:lnTo>
                    <a:pt x="64" y="291"/>
                  </a:lnTo>
                  <a:lnTo>
                    <a:pt x="62" y="293"/>
                  </a:lnTo>
                  <a:lnTo>
                    <a:pt x="61" y="295"/>
                  </a:lnTo>
                  <a:lnTo>
                    <a:pt x="58" y="296"/>
                  </a:lnTo>
                  <a:lnTo>
                    <a:pt x="53" y="296"/>
                  </a:lnTo>
                  <a:lnTo>
                    <a:pt x="48" y="296"/>
                  </a:lnTo>
                  <a:lnTo>
                    <a:pt x="46" y="296"/>
                  </a:lnTo>
                  <a:lnTo>
                    <a:pt x="44" y="298"/>
                  </a:lnTo>
                  <a:lnTo>
                    <a:pt x="41" y="298"/>
                  </a:lnTo>
                  <a:lnTo>
                    <a:pt x="38" y="296"/>
                  </a:lnTo>
                  <a:lnTo>
                    <a:pt x="36" y="296"/>
                  </a:lnTo>
                  <a:lnTo>
                    <a:pt x="33" y="296"/>
                  </a:lnTo>
                  <a:lnTo>
                    <a:pt x="30" y="296"/>
                  </a:lnTo>
                  <a:lnTo>
                    <a:pt x="28" y="295"/>
                  </a:lnTo>
                  <a:lnTo>
                    <a:pt x="28" y="293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22" y="291"/>
                  </a:lnTo>
                  <a:lnTo>
                    <a:pt x="18" y="291"/>
                  </a:lnTo>
                  <a:lnTo>
                    <a:pt x="13" y="291"/>
                  </a:lnTo>
                  <a:lnTo>
                    <a:pt x="10" y="291"/>
                  </a:lnTo>
                  <a:lnTo>
                    <a:pt x="7" y="291"/>
                  </a:lnTo>
                  <a:lnTo>
                    <a:pt x="7" y="286"/>
                  </a:lnTo>
                  <a:lnTo>
                    <a:pt x="7" y="283"/>
                  </a:lnTo>
                  <a:lnTo>
                    <a:pt x="7" y="278"/>
                  </a:lnTo>
                  <a:lnTo>
                    <a:pt x="7" y="277"/>
                  </a:lnTo>
                  <a:lnTo>
                    <a:pt x="7" y="275"/>
                  </a:lnTo>
                  <a:lnTo>
                    <a:pt x="5" y="272"/>
                  </a:lnTo>
                  <a:lnTo>
                    <a:pt x="5" y="267"/>
                  </a:lnTo>
                  <a:lnTo>
                    <a:pt x="5" y="263"/>
                  </a:lnTo>
                  <a:lnTo>
                    <a:pt x="4" y="260"/>
                  </a:lnTo>
                  <a:lnTo>
                    <a:pt x="4" y="257"/>
                  </a:lnTo>
                  <a:lnTo>
                    <a:pt x="2" y="254"/>
                  </a:lnTo>
                  <a:lnTo>
                    <a:pt x="0" y="250"/>
                  </a:lnTo>
                  <a:lnTo>
                    <a:pt x="0" y="247"/>
                  </a:lnTo>
                  <a:lnTo>
                    <a:pt x="2" y="245"/>
                  </a:lnTo>
                  <a:lnTo>
                    <a:pt x="4" y="244"/>
                  </a:lnTo>
                  <a:lnTo>
                    <a:pt x="5" y="242"/>
                  </a:lnTo>
                  <a:lnTo>
                    <a:pt x="5" y="241"/>
                  </a:lnTo>
                  <a:lnTo>
                    <a:pt x="5" y="237"/>
                  </a:lnTo>
                  <a:lnTo>
                    <a:pt x="5" y="232"/>
                  </a:lnTo>
                  <a:lnTo>
                    <a:pt x="5" y="229"/>
                  </a:lnTo>
                  <a:lnTo>
                    <a:pt x="7" y="226"/>
                  </a:lnTo>
                  <a:lnTo>
                    <a:pt x="8" y="223"/>
                  </a:lnTo>
                  <a:lnTo>
                    <a:pt x="10" y="219"/>
                  </a:lnTo>
                  <a:lnTo>
                    <a:pt x="12" y="216"/>
                  </a:lnTo>
                  <a:lnTo>
                    <a:pt x="13" y="216"/>
                  </a:lnTo>
                  <a:lnTo>
                    <a:pt x="15" y="216"/>
                  </a:lnTo>
                  <a:lnTo>
                    <a:pt x="17" y="216"/>
                  </a:lnTo>
                  <a:lnTo>
                    <a:pt x="18" y="216"/>
                  </a:lnTo>
                  <a:lnTo>
                    <a:pt x="18" y="214"/>
                  </a:lnTo>
                  <a:lnTo>
                    <a:pt x="18" y="211"/>
                  </a:lnTo>
                  <a:lnTo>
                    <a:pt x="18" y="209"/>
                  </a:lnTo>
                  <a:lnTo>
                    <a:pt x="18" y="206"/>
                  </a:lnTo>
                  <a:lnTo>
                    <a:pt x="18" y="203"/>
                  </a:lnTo>
                  <a:lnTo>
                    <a:pt x="17" y="201"/>
                  </a:lnTo>
                  <a:lnTo>
                    <a:pt x="17" y="200"/>
                  </a:lnTo>
                  <a:lnTo>
                    <a:pt x="15" y="198"/>
                  </a:lnTo>
                  <a:lnTo>
                    <a:pt x="13" y="196"/>
                  </a:lnTo>
                  <a:lnTo>
                    <a:pt x="13" y="193"/>
                  </a:lnTo>
                  <a:lnTo>
                    <a:pt x="13" y="188"/>
                  </a:lnTo>
                  <a:lnTo>
                    <a:pt x="13" y="185"/>
                  </a:lnTo>
                  <a:lnTo>
                    <a:pt x="13" y="182"/>
                  </a:lnTo>
                  <a:lnTo>
                    <a:pt x="12" y="180"/>
                  </a:lnTo>
                  <a:lnTo>
                    <a:pt x="12" y="178"/>
                  </a:lnTo>
                  <a:lnTo>
                    <a:pt x="13" y="175"/>
                  </a:lnTo>
                  <a:lnTo>
                    <a:pt x="15" y="172"/>
                  </a:lnTo>
                  <a:lnTo>
                    <a:pt x="17" y="168"/>
                  </a:lnTo>
                  <a:lnTo>
                    <a:pt x="18" y="165"/>
                  </a:lnTo>
                  <a:lnTo>
                    <a:pt x="18" y="159"/>
                  </a:lnTo>
                  <a:lnTo>
                    <a:pt x="18" y="157"/>
                  </a:lnTo>
                  <a:lnTo>
                    <a:pt x="18" y="155"/>
                  </a:lnTo>
                  <a:lnTo>
                    <a:pt x="18" y="152"/>
                  </a:lnTo>
                  <a:lnTo>
                    <a:pt x="20" y="152"/>
                  </a:lnTo>
                  <a:lnTo>
                    <a:pt x="22" y="150"/>
                  </a:lnTo>
                  <a:lnTo>
                    <a:pt x="25" y="149"/>
                  </a:lnTo>
                  <a:lnTo>
                    <a:pt x="30" y="147"/>
                  </a:lnTo>
                  <a:lnTo>
                    <a:pt x="36" y="147"/>
                  </a:lnTo>
                  <a:lnTo>
                    <a:pt x="41" y="147"/>
                  </a:lnTo>
                  <a:lnTo>
                    <a:pt x="46" y="147"/>
                  </a:lnTo>
                  <a:lnTo>
                    <a:pt x="49" y="147"/>
                  </a:lnTo>
                  <a:lnTo>
                    <a:pt x="51" y="147"/>
                  </a:lnTo>
                  <a:lnTo>
                    <a:pt x="54" y="147"/>
                  </a:lnTo>
                  <a:lnTo>
                    <a:pt x="56" y="147"/>
                  </a:lnTo>
                  <a:lnTo>
                    <a:pt x="58" y="144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1" y="134"/>
                  </a:lnTo>
                  <a:lnTo>
                    <a:pt x="62" y="132"/>
                  </a:lnTo>
                  <a:lnTo>
                    <a:pt x="64" y="132"/>
                  </a:lnTo>
                  <a:lnTo>
                    <a:pt x="66" y="132"/>
                  </a:lnTo>
                  <a:lnTo>
                    <a:pt x="67" y="132"/>
                  </a:lnTo>
                  <a:lnTo>
                    <a:pt x="67" y="131"/>
                  </a:lnTo>
                  <a:lnTo>
                    <a:pt x="67" y="128"/>
                  </a:lnTo>
                  <a:lnTo>
                    <a:pt x="67" y="126"/>
                  </a:lnTo>
                  <a:lnTo>
                    <a:pt x="67" y="123"/>
                  </a:lnTo>
                  <a:lnTo>
                    <a:pt x="69" y="119"/>
                  </a:lnTo>
                  <a:lnTo>
                    <a:pt x="71" y="118"/>
                  </a:lnTo>
                  <a:lnTo>
                    <a:pt x="72" y="116"/>
                  </a:lnTo>
                  <a:lnTo>
                    <a:pt x="76" y="114"/>
                  </a:lnTo>
                  <a:lnTo>
                    <a:pt x="77" y="113"/>
                  </a:lnTo>
                  <a:lnTo>
                    <a:pt x="79" y="110"/>
                  </a:lnTo>
                  <a:lnTo>
                    <a:pt x="80" y="108"/>
                  </a:lnTo>
                  <a:lnTo>
                    <a:pt x="84" y="106"/>
                  </a:lnTo>
                  <a:lnTo>
                    <a:pt x="85" y="106"/>
                  </a:lnTo>
                  <a:lnTo>
                    <a:pt x="85" y="105"/>
                  </a:lnTo>
                  <a:lnTo>
                    <a:pt x="85" y="101"/>
                  </a:lnTo>
                  <a:lnTo>
                    <a:pt x="85" y="100"/>
                  </a:lnTo>
                  <a:lnTo>
                    <a:pt x="85" y="98"/>
                  </a:lnTo>
                  <a:lnTo>
                    <a:pt x="85" y="95"/>
                  </a:lnTo>
                  <a:lnTo>
                    <a:pt x="85" y="92"/>
                  </a:lnTo>
                  <a:close/>
                  <a:moveTo>
                    <a:pt x="1313" y="72"/>
                  </a:moveTo>
                  <a:lnTo>
                    <a:pt x="1310" y="74"/>
                  </a:lnTo>
                  <a:lnTo>
                    <a:pt x="1311" y="74"/>
                  </a:lnTo>
                  <a:lnTo>
                    <a:pt x="1313" y="72"/>
                  </a:lnTo>
                  <a:close/>
                  <a:moveTo>
                    <a:pt x="1323" y="72"/>
                  </a:moveTo>
                  <a:lnTo>
                    <a:pt x="1329" y="74"/>
                  </a:lnTo>
                  <a:lnTo>
                    <a:pt x="1329" y="80"/>
                  </a:lnTo>
                  <a:lnTo>
                    <a:pt x="1326" y="80"/>
                  </a:lnTo>
                  <a:lnTo>
                    <a:pt x="1323" y="80"/>
                  </a:lnTo>
                  <a:lnTo>
                    <a:pt x="1320" y="80"/>
                  </a:lnTo>
                  <a:lnTo>
                    <a:pt x="1316" y="80"/>
                  </a:lnTo>
                  <a:lnTo>
                    <a:pt x="1315" y="82"/>
                  </a:lnTo>
                  <a:lnTo>
                    <a:pt x="1313" y="82"/>
                  </a:lnTo>
                  <a:lnTo>
                    <a:pt x="1311" y="83"/>
                  </a:lnTo>
                  <a:lnTo>
                    <a:pt x="1308" y="82"/>
                  </a:lnTo>
                  <a:lnTo>
                    <a:pt x="1306" y="80"/>
                  </a:lnTo>
                  <a:lnTo>
                    <a:pt x="1306" y="78"/>
                  </a:lnTo>
                  <a:lnTo>
                    <a:pt x="1306" y="77"/>
                  </a:lnTo>
                  <a:lnTo>
                    <a:pt x="1306" y="75"/>
                  </a:lnTo>
                  <a:lnTo>
                    <a:pt x="1308" y="75"/>
                  </a:lnTo>
                  <a:lnTo>
                    <a:pt x="1310" y="74"/>
                  </a:lnTo>
                  <a:lnTo>
                    <a:pt x="1313" y="74"/>
                  </a:lnTo>
                  <a:lnTo>
                    <a:pt x="1316" y="74"/>
                  </a:lnTo>
                  <a:lnTo>
                    <a:pt x="1320" y="72"/>
                  </a:lnTo>
                  <a:lnTo>
                    <a:pt x="1323" y="72"/>
                  </a:lnTo>
                  <a:close/>
                  <a:moveTo>
                    <a:pt x="1346" y="70"/>
                  </a:moveTo>
                  <a:lnTo>
                    <a:pt x="1347" y="70"/>
                  </a:lnTo>
                  <a:lnTo>
                    <a:pt x="1351" y="72"/>
                  </a:lnTo>
                  <a:lnTo>
                    <a:pt x="1352" y="72"/>
                  </a:lnTo>
                  <a:lnTo>
                    <a:pt x="1354" y="74"/>
                  </a:lnTo>
                  <a:lnTo>
                    <a:pt x="1357" y="75"/>
                  </a:lnTo>
                  <a:lnTo>
                    <a:pt x="1359" y="75"/>
                  </a:lnTo>
                  <a:lnTo>
                    <a:pt x="1360" y="77"/>
                  </a:lnTo>
                  <a:lnTo>
                    <a:pt x="1362" y="77"/>
                  </a:lnTo>
                  <a:lnTo>
                    <a:pt x="1364" y="77"/>
                  </a:lnTo>
                  <a:lnTo>
                    <a:pt x="1365" y="77"/>
                  </a:lnTo>
                  <a:lnTo>
                    <a:pt x="1367" y="78"/>
                  </a:lnTo>
                  <a:lnTo>
                    <a:pt x="1367" y="78"/>
                  </a:lnTo>
                  <a:lnTo>
                    <a:pt x="1369" y="80"/>
                  </a:lnTo>
                  <a:lnTo>
                    <a:pt x="1370" y="82"/>
                  </a:lnTo>
                  <a:lnTo>
                    <a:pt x="1372" y="82"/>
                  </a:lnTo>
                  <a:lnTo>
                    <a:pt x="1374" y="82"/>
                  </a:lnTo>
                  <a:lnTo>
                    <a:pt x="1377" y="82"/>
                  </a:lnTo>
                  <a:lnTo>
                    <a:pt x="1378" y="82"/>
                  </a:lnTo>
                  <a:lnTo>
                    <a:pt x="1378" y="83"/>
                  </a:lnTo>
                  <a:lnTo>
                    <a:pt x="1382" y="83"/>
                  </a:lnTo>
                  <a:lnTo>
                    <a:pt x="1383" y="85"/>
                  </a:lnTo>
                  <a:lnTo>
                    <a:pt x="1387" y="85"/>
                  </a:lnTo>
                  <a:lnTo>
                    <a:pt x="1390" y="85"/>
                  </a:lnTo>
                  <a:lnTo>
                    <a:pt x="1393" y="85"/>
                  </a:lnTo>
                  <a:lnTo>
                    <a:pt x="1396" y="85"/>
                  </a:lnTo>
                  <a:lnTo>
                    <a:pt x="1400" y="85"/>
                  </a:lnTo>
                  <a:lnTo>
                    <a:pt x="1403" y="87"/>
                  </a:lnTo>
                  <a:lnTo>
                    <a:pt x="1406" y="87"/>
                  </a:lnTo>
                  <a:lnTo>
                    <a:pt x="1410" y="88"/>
                  </a:lnTo>
                  <a:lnTo>
                    <a:pt x="1413" y="88"/>
                  </a:lnTo>
                  <a:lnTo>
                    <a:pt x="1413" y="88"/>
                  </a:lnTo>
                  <a:lnTo>
                    <a:pt x="1413" y="90"/>
                  </a:lnTo>
                  <a:lnTo>
                    <a:pt x="1410" y="93"/>
                  </a:lnTo>
                  <a:lnTo>
                    <a:pt x="1408" y="95"/>
                  </a:lnTo>
                  <a:lnTo>
                    <a:pt x="1406" y="96"/>
                  </a:lnTo>
                  <a:lnTo>
                    <a:pt x="1403" y="100"/>
                  </a:lnTo>
                  <a:lnTo>
                    <a:pt x="1403" y="101"/>
                  </a:lnTo>
                  <a:lnTo>
                    <a:pt x="1401" y="103"/>
                  </a:lnTo>
                  <a:lnTo>
                    <a:pt x="1401" y="105"/>
                  </a:lnTo>
                  <a:lnTo>
                    <a:pt x="1400" y="106"/>
                  </a:lnTo>
                  <a:lnTo>
                    <a:pt x="1400" y="106"/>
                  </a:lnTo>
                  <a:lnTo>
                    <a:pt x="1398" y="108"/>
                  </a:lnTo>
                  <a:lnTo>
                    <a:pt x="1396" y="108"/>
                  </a:lnTo>
                  <a:lnTo>
                    <a:pt x="1396" y="110"/>
                  </a:lnTo>
                  <a:lnTo>
                    <a:pt x="1396" y="111"/>
                  </a:lnTo>
                  <a:lnTo>
                    <a:pt x="1396" y="113"/>
                  </a:lnTo>
                  <a:lnTo>
                    <a:pt x="1396" y="114"/>
                  </a:lnTo>
                  <a:lnTo>
                    <a:pt x="1398" y="116"/>
                  </a:lnTo>
                  <a:lnTo>
                    <a:pt x="1398" y="118"/>
                  </a:lnTo>
                  <a:lnTo>
                    <a:pt x="1398" y="119"/>
                  </a:lnTo>
                  <a:lnTo>
                    <a:pt x="1398" y="121"/>
                  </a:lnTo>
                  <a:lnTo>
                    <a:pt x="1398" y="124"/>
                  </a:lnTo>
                  <a:lnTo>
                    <a:pt x="1396" y="128"/>
                  </a:lnTo>
                  <a:lnTo>
                    <a:pt x="1398" y="129"/>
                  </a:lnTo>
                  <a:lnTo>
                    <a:pt x="1398" y="131"/>
                  </a:lnTo>
                  <a:lnTo>
                    <a:pt x="1398" y="132"/>
                  </a:lnTo>
                  <a:lnTo>
                    <a:pt x="1396" y="132"/>
                  </a:lnTo>
                  <a:lnTo>
                    <a:pt x="1398" y="134"/>
                  </a:lnTo>
                  <a:lnTo>
                    <a:pt x="1400" y="136"/>
                  </a:lnTo>
                  <a:lnTo>
                    <a:pt x="1401" y="136"/>
                  </a:lnTo>
                  <a:lnTo>
                    <a:pt x="1403" y="137"/>
                  </a:lnTo>
                  <a:lnTo>
                    <a:pt x="1406" y="137"/>
                  </a:lnTo>
                  <a:lnTo>
                    <a:pt x="1408" y="137"/>
                  </a:lnTo>
                  <a:lnTo>
                    <a:pt x="1410" y="137"/>
                  </a:lnTo>
                  <a:lnTo>
                    <a:pt x="1411" y="137"/>
                  </a:lnTo>
                  <a:lnTo>
                    <a:pt x="1413" y="137"/>
                  </a:lnTo>
                  <a:lnTo>
                    <a:pt x="1414" y="137"/>
                  </a:lnTo>
                  <a:lnTo>
                    <a:pt x="1414" y="139"/>
                  </a:lnTo>
                  <a:lnTo>
                    <a:pt x="1416" y="141"/>
                  </a:lnTo>
                  <a:lnTo>
                    <a:pt x="1416" y="144"/>
                  </a:lnTo>
                  <a:lnTo>
                    <a:pt x="1418" y="146"/>
                  </a:lnTo>
                  <a:lnTo>
                    <a:pt x="1419" y="149"/>
                  </a:lnTo>
                  <a:lnTo>
                    <a:pt x="1423" y="149"/>
                  </a:lnTo>
                  <a:lnTo>
                    <a:pt x="1424" y="149"/>
                  </a:lnTo>
                  <a:lnTo>
                    <a:pt x="1428" y="150"/>
                  </a:lnTo>
                  <a:lnTo>
                    <a:pt x="1432" y="152"/>
                  </a:lnTo>
                  <a:lnTo>
                    <a:pt x="1436" y="155"/>
                  </a:lnTo>
                  <a:lnTo>
                    <a:pt x="1439" y="157"/>
                  </a:lnTo>
                  <a:lnTo>
                    <a:pt x="1442" y="160"/>
                  </a:lnTo>
                  <a:lnTo>
                    <a:pt x="1444" y="162"/>
                  </a:lnTo>
                  <a:lnTo>
                    <a:pt x="1446" y="164"/>
                  </a:lnTo>
                  <a:lnTo>
                    <a:pt x="1446" y="165"/>
                  </a:lnTo>
                  <a:lnTo>
                    <a:pt x="1446" y="167"/>
                  </a:lnTo>
                  <a:lnTo>
                    <a:pt x="1447" y="167"/>
                  </a:lnTo>
                  <a:lnTo>
                    <a:pt x="1449" y="168"/>
                  </a:lnTo>
                  <a:lnTo>
                    <a:pt x="1450" y="170"/>
                  </a:lnTo>
                  <a:lnTo>
                    <a:pt x="1452" y="170"/>
                  </a:lnTo>
                  <a:lnTo>
                    <a:pt x="1454" y="170"/>
                  </a:lnTo>
                  <a:lnTo>
                    <a:pt x="1455" y="170"/>
                  </a:lnTo>
                  <a:lnTo>
                    <a:pt x="1459" y="172"/>
                  </a:lnTo>
                  <a:lnTo>
                    <a:pt x="1460" y="172"/>
                  </a:lnTo>
                  <a:lnTo>
                    <a:pt x="1464" y="172"/>
                  </a:lnTo>
                  <a:lnTo>
                    <a:pt x="1465" y="172"/>
                  </a:lnTo>
                  <a:lnTo>
                    <a:pt x="1468" y="172"/>
                  </a:lnTo>
                  <a:lnTo>
                    <a:pt x="1470" y="170"/>
                  </a:lnTo>
                  <a:lnTo>
                    <a:pt x="1472" y="168"/>
                  </a:lnTo>
                  <a:lnTo>
                    <a:pt x="1473" y="168"/>
                  </a:lnTo>
                  <a:lnTo>
                    <a:pt x="1475" y="167"/>
                  </a:lnTo>
                  <a:lnTo>
                    <a:pt x="1475" y="165"/>
                  </a:lnTo>
                  <a:lnTo>
                    <a:pt x="1477" y="164"/>
                  </a:lnTo>
                  <a:lnTo>
                    <a:pt x="1477" y="136"/>
                  </a:lnTo>
                  <a:lnTo>
                    <a:pt x="1477" y="136"/>
                  </a:lnTo>
                  <a:lnTo>
                    <a:pt x="1477" y="134"/>
                  </a:lnTo>
                  <a:lnTo>
                    <a:pt x="1478" y="132"/>
                  </a:lnTo>
                  <a:lnTo>
                    <a:pt x="1480" y="131"/>
                  </a:lnTo>
                  <a:lnTo>
                    <a:pt x="1480" y="129"/>
                  </a:lnTo>
                  <a:lnTo>
                    <a:pt x="1480" y="128"/>
                  </a:lnTo>
                  <a:lnTo>
                    <a:pt x="1480" y="124"/>
                  </a:lnTo>
                  <a:lnTo>
                    <a:pt x="1480" y="118"/>
                  </a:lnTo>
                  <a:lnTo>
                    <a:pt x="1482" y="114"/>
                  </a:lnTo>
                  <a:lnTo>
                    <a:pt x="1480" y="111"/>
                  </a:lnTo>
                  <a:lnTo>
                    <a:pt x="1480" y="111"/>
                  </a:lnTo>
                  <a:lnTo>
                    <a:pt x="1478" y="110"/>
                  </a:lnTo>
                  <a:lnTo>
                    <a:pt x="1478" y="110"/>
                  </a:lnTo>
                  <a:lnTo>
                    <a:pt x="1478" y="106"/>
                  </a:lnTo>
                  <a:lnTo>
                    <a:pt x="1478" y="103"/>
                  </a:lnTo>
                  <a:lnTo>
                    <a:pt x="1478" y="100"/>
                  </a:lnTo>
                  <a:lnTo>
                    <a:pt x="1480" y="98"/>
                  </a:lnTo>
                  <a:lnTo>
                    <a:pt x="1482" y="96"/>
                  </a:lnTo>
                  <a:lnTo>
                    <a:pt x="1483" y="93"/>
                  </a:lnTo>
                  <a:lnTo>
                    <a:pt x="1485" y="90"/>
                  </a:lnTo>
                  <a:lnTo>
                    <a:pt x="1487" y="88"/>
                  </a:lnTo>
                  <a:lnTo>
                    <a:pt x="1488" y="87"/>
                  </a:lnTo>
                  <a:lnTo>
                    <a:pt x="1488" y="85"/>
                  </a:lnTo>
                  <a:lnTo>
                    <a:pt x="1490" y="85"/>
                  </a:lnTo>
                  <a:lnTo>
                    <a:pt x="1490" y="83"/>
                  </a:lnTo>
                  <a:lnTo>
                    <a:pt x="1490" y="80"/>
                  </a:lnTo>
                  <a:lnTo>
                    <a:pt x="1491" y="77"/>
                  </a:lnTo>
                  <a:lnTo>
                    <a:pt x="1491" y="74"/>
                  </a:lnTo>
                  <a:lnTo>
                    <a:pt x="1491" y="70"/>
                  </a:lnTo>
                  <a:lnTo>
                    <a:pt x="1493" y="70"/>
                  </a:lnTo>
                  <a:lnTo>
                    <a:pt x="1495" y="70"/>
                  </a:lnTo>
                  <a:lnTo>
                    <a:pt x="1498" y="74"/>
                  </a:lnTo>
                  <a:lnTo>
                    <a:pt x="1500" y="77"/>
                  </a:lnTo>
                  <a:lnTo>
                    <a:pt x="1501" y="80"/>
                  </a:lnTo>
                  <a:lnTo>
                    <a:pt x="1501" y="83"/>
                  </a:lnTo>
                  <a:lnTo>
                    <a:pt x="1501" y="87"/>
                  </a:lnTo>
                  <a:lnTo>
                    <a:pt x="1501" y="88"/>
                  </a:lnTo>
                  <a:lnTo>
                    <a:pt x="1501" y="88"/>
                  </a:lnTo>
                  <a:lnTo>
                    <a:pt x="1503" y="90"/>
                  </a:lnTo>
                  <a:lnTo>
                    <a:pt x="1505" y="92"/>
                  </a:lnTo>
                  <a:lnTo>
                    <a:pt x="1505" y="92"/>
                  </a:lnTo>
                  <a:lnTo>
                    <a:pt x="1506" y="93"/>
                  </a:lnTo>
                  <a:lnTo>
                    <a:pt x="1506" y="95"/>
                  </a:lnTo>
                  <a:lnTo>
                    <a:pt x="1506" y="96"/>
                  </a:lnTo>
                  <a:lnTo>
                    <a:pt x="1508" y="98"/>
                  </a:lnTo>
                  <a:lnTo>
                    <a:pt x="1509" y="98"/>
                  </a:lnTo>
                  <a:lnTo>
                    <a:pt x="1509" y="101"/>
                  </a:lnTo>
                  <a:lnTo>
                    <a:pt x="1509" y="105"/>
                  </a:lnTo>
                  <a:lnTo>
                    <a:pt x="1509" y="108"/>
                  </a:lnTo>
                  <a:lnTo>
                    <a:pt x="1509" y="111"/>
                  </a:lnTo>
                  <a:lnTo>
                    <a:pt x="1509" y="113"/>
                  </a:lnTo>
                  <a:lnTo>
                    <a:pt x="1511" y="114"/>
                  </a:lnTo>
                  <a:lnTo>
                    <a:pt x="1511" y="116"/>
                  </a:lnTo>
                  <a:lnTo>
                    <a:pt x="1511" y="118"/>
                  </a:lnTo>
                  <a:lnTo>
                    <a:pt x="1511" y="119"/>
                  </a:lnTo>
                  <a:lnTo>
                    <a:pt x="1511" y="121"/>
                  </a:lnTo>
                  <a:lnTo>
                    <a:pt x="1513" y="121"/>
                  </a:lnTo>
                  <a:lnTo>
                    <a:pt x="1514" y="123"/>
                  </a:lnTo>
                  <a:lnTo>
                    <a:pt x="1518" y="123"/>
                  </a:lnTo>
                  <a:lnTo>
                    <a:pt x="1521" y="124"/>
                  </a:lnTo>
                  <a:lnTo>
                    <a:pt x="1523" y="124"/>
                  </a:lnTo>
                  <a:lnTo>
                    <a:pt x="1524" y="126"/>
                  </a:lnTo>
                  <a:lnTo>
                    <a:pt x="1527" y="126"/>
                  </a:lnTo>
                  <a:lnTo>
                    <a:pt x="1529" y="126"/>
                  </a:lnTo>
                  <a:lnTo>
                    <a:pt x="1531" y="126"/>
                  </a:lnTo>
                  <a:lnTo>
                    <a:pt x="1532" y="126"/>
                  </a:lnTo>
                  <a:lnTo>
                    <a:pt x="1536" y="129"/>
                  </a:lnTo>
                  <a:lnTo>
                    <a:pt x="1536" y="131"/>
                  </a:lnTo>
                  <a:lnTo>
                    <a:pt x="1536" y="134"/>
                  </a:lnTo>
                  <a:lnTo>
                    <a:pt x="1534" y="136"/>
                  </a:lnTo>
                  <a:lnTo>
                    <a:pt x="1534" y="137"/>
                  </a:lnTo>
                  <a:lnTo>
                    <a:pt x="1534" y="141"/>
                  </a:lnTo>
                  <a:lnTo>
                    <a:pt x="1536" y="142"/>
                  </a:lnTo>
                  <a:lnTo>
                    <a:pt x="1536" y="144"/>
                  </a:lnTo>
                  <a:lnTo>
                    <a:pt x="1537" y="144"/>
                  </a:lnTo>
                  <a:lnTo>
                    <a:pt x="1539" y="146"/>
                  </a:lnTo>
                  <a:lnTo>
                    <a:pt x="1541" y="147"/>
                  </a:lnTo>
                  <a:lnTo>
                    <a:pt x="1542" y="149"/>
                  </a:lnTo>
                  <a:lnTo>
                    <a:pt x="1544" y="150"/>
                  </a:lnTo>
                  <a:lnTo>
                    <a:pt x="1544" y="154"/>
                  </a:lnTo>
                  <a:lnTo>
                    <a:pt x="1544" y="157"/>
                  </a:lnTo>
                  <a:lnTo>
                    <a:pt x="1544" y="160"/>
                  </a:lnTo>
                  <a:lnTo>
                    <a:pt x="1544" y="167"/>
                  </a:lnTo>
                  <a:lnTo>
                    <a:pt x="1545" y="168"/>
                  </a:lnTo>
                  <a:lnTo>
                    <a:pt x="1545" y="170"/>
                  </a:lnTo>
                  <a:lnTo>
                    <a:pt x="1547" y="173"/>
                  </a:lnTo>
                  <a:lnTo>
                    <a:pt x="1547" y="175"/>
                  </a:lnTo>
                  <a:lnTo>
                    <a:pt x="1547" y="177"/>
                  </a:lnTo>
                  <a:lnTo>
                    <a:pt x="1549" y="180"/>
                  </a:lnTo>
                  <a:lnTo>
                    <a:pt x="1549" y="182"/>
                  </a:lnTo>
                  <a:lnTo>
                    <a:pt x="1550" y="183"/>
                  </a:lnTo>
                  <a:lnTo>
                    <a:pt x="1550" y="187"/>
                  </a:lnTo>
                  <a:lnTo>
                    <a:pt x="1550" y="190"/>
                  </a:lnTo>
                  <a:lnTo>
                    <a:pt x="1552" y="191"/>
                  </a:lnTo>
                  <a:lnTo>
                    <a:pt x="1554" y="193"/>
                  </a:lnTo>
                  <a:lnTo>
                    <a:pt x="1559" y="195"/>
                  </a:lnTo>
                  <a:lnTo>
                    <a:pt x="1562" y="195"/>
                  </a:lnTo>
                  <a:lnTo>
                    <a:pt x="1563" y="196"/>
                  </a:lnTo>
                  <a:lnTo>
                    <a:pt x="1567" y="198"/>
                  </a:lnTo>
                  <a:lnTo>
                    <a:pt x="1570" y="198"/>
                  </a:lnTo>
                  <a:lnTo>
                    <a:pt x="1572" y="200"/>
                  </a:lnTo>
                  <a:lnTo>
                    <a:pt x="1572" y="201"/>
                  </a:lnTo>
                  <a:lnTo>
                    <a:pt x="1573" y="203"/>
                  </a:lnTo>
                  <a:lnTo>
                    <a:pt x="1575" y="205"/>
                  </a:lnTo>
                  <a:lnTo>
                    <a:pt x="1577" y="206"/>
                  </a:lnTo>
                  <a:lnTo>
                    <a:pt x="1577" y="208"/>
                  </a:lnTo>
                  <a:lnTo>
                    <a:pt x="1578" y="209"/>
                  </a:lnTo>
                  <a:lnTo>
                    <a:pt x="1581" y="211"/>
                  </a:lnTo>
                  <a:lnTo>
                    <a:pt x="1585" y="211"/>
                  </a:lnTo>
                  <a:lnTo>
                    <a:pt x="1586" y="213"/>
                  </a:lnTo>
                  <a:lnTo>
                    <a:pt x="1588" y="213"/>
                  </a:lnTo>
                  <a:lnTo>
                    <a:pt x="1588" y="214"/>
                  </a:lnTo>
                  <a:lnTo>
                    <a:pt x="1590" y="214"/>
                  </a:lnTo>
                  <a:lnTo>
                    <a:pt x="1591" y="214"/>
                  </a:lnTo>
                  <a:lnTo>
                    <a:pt x="1591" y="216"/>
                  </a:lnTo>
                  <a:lnTo>
                    <a:pt x="1591" y="219"/>
                  </a:lnTo>
                  <a:lnTo>
                    <a:pt x="1591" y="221"/>
                  </a:lnTo>
                  <a:lnTo>
                    <a:pt x="1593" y="221"/>
                  </a:lnTo>
                  <a:lnTo>
                    <a:pt x="1595" y="223"/>
                  </a:lnTo>
                  <a:lnTo>
                    <a:pt x="1596" y="223"/>
                  </a:lnTo>
                  <a:lnTo>
                    <a:pt x="1598" y="223"/>
                  </a:lnTo>
                  <a:lnTo>
                    <a:pt x="1598" y="226"/>
                  </a:lnTo>
                  <a:lnTo>
                    <a:pt x="1598" y="229"/>
                  </a:lnTo>
                  <a:lnTo>
                    <a:pt x="1598" y="231"/>
                  </a:lnTo>
                  <a:lnTo>
                    <a:pt x="1598" y="232"/>
                  </a:lnTo>
                  <a:lnTo>
                    <a:pt x="1598" y="236"/>
                  </a:lnTo>
                  <a:lnTo>
                    <a:pt x="1599" y="237"/>
                  </a:lnTo>
                  <a:lnTo>
                    <a:pt x="1601" y="241"/>
                  </a:lnTo>
                  <a:lnTo>
                    <a:pt x="1603" y="242"/>
                  </a:lnTo>
                  <a:lnTo>
                    <a:pt x="1606" y="244"/>
                  </a:lnTo>
                  <a:lnTo>
                    <a:pt x="1608" y="244"/>
                  </a:lnTo>
                  <a:lnTo>
                    <a:pt x="1609" y="245"/>
                  </a:lnTo>
                  <a:lnTo>
                    <a:pt x="1613" y="245"/>
                  </a:lnTo>
                  <a:lnTo>
                    <a:pt x="1616" y="245"/>
                  </a:lnTo>
                  <a:lnTo>
                    <a:pt x="1619" y="245"/>
                  </a:lnTo>
                  <a:lnTo>
                    <a:pt x="1622" y="245"/>
                  </a:lnTo>
                  <a:lnTo>
                    <a:pt x="1626" y="245"/>
                  </a:lnTo>
                  <a:lnTo>
                    <a:pt x="1626" y="260"/>
                  </a:lnTo>
                  <a:lnTo>
                    <a:pt x="1626" y="263"/>
                  </a:lnTo>
                  <a:lnTo>
                    <a:pt x="1627" y="265"/>
                  </a:lnTo>
                  <a:lnTo>
                    <a:pt x="1629" y="265"/>
                  </a:lnTo>
                  <a:lnTo>
                    <a:pt x="1632" y="267"/>
                  </a:lnTo>
                  <a:lnTo>
                    <a:pt x="1634" y="267"/>
                  </a:lnTo>
                  <a:lnTo>
                    <a:pt x="1635" y="268"/>
                  </a:lnTo>
                  <a:lnTo>
                    <a:pt x="1637" y="272"/>
                  </a:lnTo>
                  <a:lnTo>
                    <a:pt x="1640" y="273"/>
                  </a:lnTo>
                  <a:lnTo>
                    <a:pt x="1642" y="275"/>
                  </a:lnTo>
                  <a:lnTo>
                    <a:pt x="1644" y="277"/>
                  </a:lnTo>
                  <a:lnTo>
                    <a:pt x="1645" y="280"/>
                  </a:lnTo>
                  <a:lnTo>
                    <a:pt x="1645" y="281"/>
                  </a:lnTo>
                  <a:lnTo>
                    <a:pt x="1647" y="283"/>
                  </a:lnTo>
                  <a:lnTo>
                    <a:pt x="1647" y="285"/>
                  </a:lnTo>
                  <a:lnTo>
                    <a:pt x="1647" y="286"/>
                  </a:lnTo>
                  <a:lnTo>
                    <a:pt x="1649" y="288"/>
                  </a:lnTo>
                  <a:lnTo>
                    <a:pt x="1649" y="290"/>
                  </a:lnTo>
                  <a:lnTo>
                    <a:pt x="1652" y="293"/>
                  </a:lnTo>
                  <a:lnTo>
                    <a:pt x="1653" y="295"/>
                  </a:lnTo>
                  <a:lnTo>
                    <a:pt x="1655" y="296"/>
                  </a:lnTo>
                  <a:lnTo>
                    <a:pt x="1657" y="298"/>
                  </a:lnTo>
                  <a:lnTo>
                    <a:pt x="1657" y="299"/>
                  </a:lnTo>
                  <a:lnTo>
                    <a:pt x="1657" y="311"/>
                  </a:lnTo>
                  <a:lnTo>
                    <a:pt x="1658" y="313"/>
                  </a:lnTo>
                  <a:lnTo>
                    <a:pt x="1658" y="316"/>
                  </a:lnTo>
                  <a:lnTo>
                    <a:pt x="1658" y="319"/>
                  </a:lnTo>
                  <a:lnTo>
                    <a:pt x="1657" y="321"/>
                  </a:lnTo>
                  <a:lnTo>
                    <a:pt x="1657" y="322"/>
                  </a:lnTo>
                  <a:lnTo>
                    <a:pt x="1655" y="326"/>
                  </a:lnTo>
                  <a:lnTo>
                    <a:pt x="1655" y="332"/>
                  </a:lnTo>
                  <a:lnTo>
                    <a:pt x="1655" y="332"/>
                  </a:lnTo>
                  <a:lnTo>
                    <a:pt x="1657" y="334"/>
                  </a:lnTo>
                  <a:lnTo>
                    <a:pt x="1658" y="334"/>
                  </a:lnTo>
                  <a:lnTo>
                    <a:pt x="1660" y="335"/>
                  </a:lnTo>
                  <a:lnTo>
                    <a:pt x="1662" y="337"/>
                  </a:lnTo>
                  <a:lnTo>
                    <a:pt x="1662" y="340"/>
                  </a:lnTo>
                  <a:lnTo>
                    <a:pt x="1663" y="342"/>
                  </a:lnTo>
                  <a:lnTo>
                    <a:pt x="1665" y="342"/>
                  </a:lnTo>
                  <a:lnTo>
                    <a:pt x="1665" y="344"/>
                  </a:lnTo>
                  <a:lnTo>
                    <a:pt x="1665" y="360"/>
                  </a:lnTo>
                  <a:lnTo>
                    <a:pt x="1665" y="362"/>
                  </a:lnTo>
                  <a:lnTo>
                    <a:pt x="1663" y="363"/>
                  </a:lnTo>
                  <a:lnTo>
                    <a:pt x="1663" y="367"/>
                  </a:lnTo>
                  <a:lnTo>
                    <a:pt x="1662" y="371"/>
                  </a:lnTo>
                  <a:lnTo>
                    <a:pt x="1662" y="375"/>
                  </a:lnTo>
                  <a:lnTo>
                    <a:pt x="1660" y="378"/>
                  </a:lnTo>
                  <a:lnTo>
                    <a:pt x="1658" y="380"/>
                  </a:lnTo>
                  <a:lnTo>
                    <a:pt x="1657" y="383"/>
                  </a:lnTo>
                  <a:lnTo>
                    <a:pt x="1655" y="386"/>
                  </a:lnTo>
                  <a:lnTo>
                    <a:pt x="1652" y="391"/>
                  </a:lnTo>
                  <a:lnTo>
                    <a:pt x="1652" y="394"/>
                  </a:lnTo>
                  <a:lnTo>
                    <a:pt x="1652" y="398"/>
                  </a:lnTo>
                  <a:lnTo>
                    <a:pt x="1652" y="399"/>
                  </a:lnTo>
                  <a:lnTo>
                    <a:pt x="1652" y="401"/>
                  </a:lnTo>
                  <a:lnTo>
                    <a:pt x="1652" y="403"/>
                  </a:lnTo>
                  <a:lnTo>
                    <a:pt x="1650" y="404"/>
                  </a:lnTo>
                  <a:lnTo>
                    <a:pt x="1650" y="406"/>
                  </a:lnTo>
                  <a:lnTo>
                    <a:pt x="1650" y="406"/>
                  </a:lnTo>
                  <a:lnTo>
                    <a:pt x="1650" y="407"/>
                  </a:lnTo>
                  <a:lnTo>
                    <a:pt x="1650" y="409"/>
                  </a:lnTo>
                  <a:lnTo>
                    <a:pt x="1649" y="407"/>
                  </a:lnTo>
                  <a:lnTo>
                    <a:pt x="1647" y="409"/>
                  </a:lnTo>
                  <a:lnTo>
                    <a:pt x="1644" y="411"/>
                  </a:lnTo>
                  <a:lnTo>
                    <a:pt x="1642" y="411"/>
                  </a:lnTo>
                  <a:lnTo>
                    <a:pt x="1640" y="412"/>
                  </a:lnTo>
                  <a:lnTo>
                    <a:pt x="1639" y="414"/>
                  </a:lnTo>
                  <a:lnTo>
                    <a:pt x="1639" y="416"/>
                  </a:lnTo>
                  <a:lnTo>
                    <a:pt x="1637" y="419"/>
                  </a:lnTo>
                  <a:lnTo>
                    <a:pt x="1637" y="421"/>
                  </a:lnTo>
                  <a:lnTo>
                    <a:pt x="1637" y="422"/>
                  </a:lnTo>
                  <a:lnTo>
                    <a:pt x="1637" y="424"/>
                  </a:lnTo>
                  <a:lnTo>
                    <a:pt x="1635" y="425"/>
                  </a:lnTo>
                  <a:lnTo>
                    <a:pt x="1634" y="429"/>
                  </a:lnTo>
                  <a:lnTo>
                    <a:pt x="1632" y="430"/>
                  </a:lnTo>
                  <a:lnTo>
                    <a:pt x="1631" y="432"/>
                  </a:lnTo>
                  <a:lnTo>
                    <a:pt x="1629" y="432"/>
                  </a:lnTo>
                  <a:lnTo>
                    <a:pt x="1627" y="434"/>
                  </a:lnTo>
                  <a:lnTo>
                    <a:pt x="1624" y="437"/>
                  </a:lnTo>
                  <a:lnTo>
                    <a:pt x="1622" y="440"/>
                  </a:lnTo>
                  <a:lnTo>
                    <a:pt x="1621" y="442"/>
                  </a:lnTo>
                  <a:lnTo>
                    <a:pt x="1621" y="443"/>
                  </a:lnTo>
                  <a:lnTo>
                    <a:pt x="1621" y="447"/>
                  </a:lnTo>
                  <a:lnTo>
                    <a:pt x="1619" y="448"/>
                  </a:lnTo>
                  <a:lnTo>
                    <a:pt x="1619" y="450"/>
                  </a:lnTo>
                  <a:lnTo>
                    <a:pt x="1617" y="453"/>
                  </a:lnTo>
                  <a:lnTo>
                    <a:pt x="1617" y="457"/>
                  </a:lnTo>
                  <a:lnTo>
                    <a:pt x="1617" y="461"/>
                  </a:lnTo>
                  <a:lnTo>
                    <a:pt x="1616" y="465"/>
                  </a:lnTo>
                  <a:lnTo>
                    <a:pt x="1617" y="466"/>
                  </a:lnTo>
                  <a:lnTo>
                    <a:pt x="1617" y="468"/>
                  </a:lnTo>
                  <a:lnTo>
                    <a:pt x="1619" y="470"/>
                  </a:lnTo>
                  <a:lnTo>
                    <a:pt x="1619" y="471"/>
                  </a:lnTo>
                  <a:lnTo>
                    <a:pt x="1619" y="473"/>
                  </a:lnTo>
                  <a:lnTo>
                    <a:pt x="1619" y="475"/>
                  </a:lnTo>
                  <a:lnTo>
                    <a:pt x="1617" y="476"/>
                  </a:lnTo>
                  <a:lnTo>
                    <a:pt x="1616" y="476"/>
                  </a:lnTo>
                  <a:lnTo>
                    <a:pt x="1614" y="478"/>
                  </a:lnTo>
                  <a:lnTo>
                    <a:pt x="1611" y="478"/>
                  </a:lnTo>
                  <a:lnTo>
                    <a:pt x="1609" y="479"/>
                  </a:lnTo>
                  <a:lnTo>
                    <a:pt x="1609" y="483"/>
                  </a:lnTo>
                  <a:lnTo>
                    <a:pt x="1609" y="486"/>
                  </a:lnTo>
                  <a:lnTo>
                    <a:pt x="1609" y="491"/>
                  </a:lnTo>
                  <a:lnTo>
                    <a:pt x="1608" y="494"/>
                  </a:lnTo>
                  <a:lnTo>
                    <a:pt x="1606" y="496"/>
                  </a:lnTo>
                  <a:lnTo>
                    <a:pt x="1606" y="497"/>
                  </a:lnTo>
                  <a:lnTo>
                    <a:pt x="1606" y="499"/>
                  </a:lnTo>
                  <a:lnTo>
                    <a:pt x="1604" y="501"/>
                  </a:lnTo>
                  <a:lnTo>
                    <a:pt x="1603" y="501"/>
                  </a:lnTo>
                  <a:lnTo>
                    <a:pt x="1601" y="502"/>
                  </a:lnTo>
                  <a:lnTo>
                    <a:pt x="1599" y="502"/>
                  </a:lnTo>
                  <a:lnTo>
                    <a:pt x="1593" y="504"/>
                  </a:lnTo>
                  <a:lnTo>
                    <a:pt x="1588" y="504"/>
                  </a:lnTo>
                  <a:lnTo>
                    <a:pt x="1581" y="504"/>
                  </a:lnTo>
                  <a:lnTo>
                    <a:pt x="1580" y="504"/>
                  </a:lnTo>
                  <a:lnTo>
                    <a:pt x="1578" y="502"/>
                  </a:lnTo>
                  <a:lnTo>
                    <a:pt x="1573" y="504"/>
                  </a:lnTo>
                  <a:lnTo>
                    <a:pt x="1570" y="506"/>
                  </a:lnTo>
                  <a:lnTo>
                    <a:pt x="1568" y="506"/>
                  </a:lnTo>
                  <a:lnTo>
                    <a:pt x="1567" y="507"/>
                  </a:lnTo>
                  <a:lnTo>
                    <a:pt x="1563" y="511"/>
                  </a:lnTo>
                  <a:lnTo>
                    <a:pt x="1559" y="512"/>
                  </a:lnTo>
                  <a:lnTo>
                    <a:pt x="1559" y="514"/>
                  </a:lnTo>
                  <a:lnTo>
                    <a:pt x="1557" y="514"/>
                  </a:lnTo>
                  <a:lnTo>
                    <a:pt x="1554" y="517"/>
                  </a:lnTo>
                  <a:lnTo>
                    <a:pt x="1552" y="519"/>
                  </a:lnTo>
                  <a:lnTo>
                    <a:pt x="1550" y="520"/>
                  </a:lnTo>
                  <a:lnTo>
                    <a:pt x="1547" y="520"/>
                  </a:lnTo>
                  <a:lnTo>
                    <a:pt x="1542" y="520"/>
                  </a:lnTo>
                  <a:lnTo>
                    <a:pt x="1539" y="519"/>
                  </a:lnTo>
                  <a:lnTo>
                    <a:pt x="1537" y="515"/>
                  </a:lnTo>
                  <a:lnTo>
                    <a:pt x="1537" y="512"/>
                  </a:lnTo>
                  <a:lnTo>
                    <a:pt x="1537" y="511"/>
                  </a:lnTo>
                  <a:lnTo>
                    <a:pt x="1537" y="509"/>
                  </a:lnTo>
                  <a:lnTo>
                    <a:pt x="1534" y="506"/>
                  </a:lnTo>
                  <a:lnTo>
                    <a:pt x="1532" y="504"/>
                  </a:lnTo>
                  <a:lnTo>
                    <a:pt x="1529" y="502"/>
                  </a:lnTo>
                  <a:lnTo>
                    <a:pt x="1523" y="502"/>
                  </a:lnTo>
                  <a:lnTo>
                    <a:pt x="1523" y="507"/>
                  </a:lnTo>
                  <a:lnTo>
                    <a:pt x="1521" y="511"/>
                  </a:lnTo>
                  <a:lnTo>
                    <a:pt x="1519" y="514"/>
                  </a:lnTo>
                  <a:lnTo>
                    <a:pt x="1516" y="517"/>
                  </a:lnTo>
                  <a:lnTo>
                    <a:pt x="1511" y="519"/>
                  </a:lnTo>
                  <a:lnTo>
                    <a:pt x="1506" y="519"/>
                  </a:lnTo>
                  <a:lnTo>
                    <a:pt x="1503" y="519"/>
                  </a:lnTo>
                  <a:lnTo>
                    <a:pt x="1500" y="517"/>
                  </a:lnTo>
                  <a:lnTo>
                    <a:pt x="1496" y="517"/>
                  </a:lnTo>
                  <a:lnTo>
                    <a:pt x="1496" y="515"/>
                  </a:lnTo>
                  <a:lnTo>
                    <a:pt x="1495" y="514"/>
                  </a:lnTo>
                  <a:lnTo>
                    <a:pt x="1493" y="514"/>
                  </a:lnTo>
                  <a:lnTo>
                    <a:pt x="1491" y="512"/>
                  </a:lnTo>
                  <a:lnTo>
                    <a:pt x="1490" y="512"/>
                  </a:lnTo>
                  <a:lnTo>
                    <a:pt x="1488" y="511"/>
                  </a:lnTo>
                  <a:lnTo>
                    <a:pt x="1488" y="511"/>
                  </a:lnTo>
                  <a:lnTo>
                    <a:pt x="1487" y="509"/>
                  </a:lnTo>
                  <a:lnTo>
                    <a:pt x="1483" y="509"/>
                  </a:lnTo>
                  <a:lnTo>
                    <a:pt x="1480" y="509"/>
                  </a:lnTo>
                  <a:lnTo>
                    <a:pt x="1477" y="509"/>
                  </a:lnTo>
                  <a:lnTo>
                    <a:pt x="1473" y="509"/>
                  </a:lnTo>
                  <a:lnTo>
                    <a:pt x="1470" y="507"/>
                  </a:lnTo>
                  <a:lnTo>
                    <a:pt x="1468" y="506"/>
                  </a:lnTo>
                  <a:lnTo>
                    <a:pt x="1467" y="506"/>
                  </a:lnTo>
                  <a:lnTo>
                    <a:pt x="1464" y="504"/>
                  </a:lnTo>
                  <a:lnTo>
                    <a:pt x="1460" y="501"/>
                  </a:lnTo>
                  <a:lnTo>
                    <a:pt x="1459" y="499"/>
                  </a:lnTo>
                  <a:lnTo>
                    <a:pt x="1457" y="497"/>
                  </a:lnTo>
                  <a:lnTo>
                    <a:pt x="1457" y="496"/>
                  </a:lnTo>
                  <a:lnTo>
                    <a:pt x="1457" y="493"/>
                  </a:lnTo>
                  <a:lnTo>
                    <a:pt x="1455" y="489"/>
                  </a:lnTo>
                  <a:lnTo>
                    <a:pt x="1457" y="486"/>
                  </a:lnTo>
                  <a:lnTo>
                    <a:pt x="1457" y="484"/>
                  </a:lnTo>
                  <a:lnTo>
                    <a:pt x="1457" y="483"/>
                  </a:lnTo>
                  <a:lnTo>
                    <a:pt x="1457" y="481"/>
                  </a:lnTo>
                  <a:lnTo>
                    <a:pt x="1457" y="479"/>
                  </a:lnTo>
                  <a:lnTo>
                    <a:pt x="1457" y="478"/>
                  </a:lnTo>
                  <a:lnTo>
                    <a:pt x="1457" y="476"/>
                  </a:lnTo>
                  <a:lnTo>
                    <a:pt x="1455" y="476"/>
                  </a:lnTo>
                  <a:lnTo>
                    <a:pt x="1454" y="475"/>
                  </a:lnTo>
                  <a:lnTo>
                    <a:pt x="1452" y="475"/>
                  </a:lnTo>
                  <a:lnTo>
                    <a:pt x="1449" y="473"/>
                  </a:lnTo>
                  <a:lnTo>
                    <a:pt x="1447" y="471"/>
                  </a:lnTo>
                  <a:lnTo>
                    <a:pt x="1447" y="470"/>
                  </a:lnTo>
                  <a:lnTo>
                    <a:pt x="1447" y="468"/>
                  </a:lnTo>
                  <a:lnTo>
                    <a:pt x="1447" y="465"/>
                  </a:lnTo>
                  <a:lnTo>
                    <a:pt x="1446" y="463"/>
                  </a:lnTo>
                  <a:lnTo>
                    <a:pt x="1446" y="461"/>
                  </a:lnTo>
                  <a:lnTo>
                    <a:pt x="1444" y="461"/>
                  </a:lnTo>
                  <a:lnTo>
                    <a:pt x="1441" y="461"/>
                  </a:lnTo>
                  <a:lnTo>
                    <a:pt x="1439" y="461"/>
                  </a:lnTo>
                  <a:lnTo>
                    <a:pt x="1439" y="463"/>
                  </a:lnTo>
                  <a:lnTo>
                    <a:pt x="1437" y="465"/>
                  </a:lnTo>
                  <a:lnTo>
                    <a:pt x="1436" y="466"/>
                  </a:lnTo>
                  <a:lnTo>
                    <a:pt x="1434" y="468"/>
                  </a:lnTo>
                  <a:lnTo>
                    <a:pt x="1432" y="468"/>
                  </a:lnTo>
                  <a:lnTo>
                    <a:pt x="1431" y="468"/>
                  </a:lnTo>
                  <a:lnTo>
                    <a:pt x="1432" y="463"/>
                  </a:lnTo>
                  <a:lnTo>
                    <a:pt x="1432" y="458"/>
                  </a:lnTo>
                  <a:lnTo>
                    <a:pt x="1432" y="455"/>
                  </a:lnTo>
                  <a:lnTo>
                    <a:pt x="1432" y="455"/>
                  </a:lnTo>
                  <a:lnTo>
                    <a:pt x="1434" y="453"/>
                  </a:lnTo>
                  <a:lnTo>
                    <a:pt x="1434" y="452"/>
                  </a:lnTo>
                  <a:lnTo>
                    <a:pt x="1434" y="442"/>
                  </a:lnTo>
                  <a:lnTo>
                    <a:pt x="1432" y="442"/>
                  </a:lnTo>
                  <a:lnTo>
                    <a:pt x="1431" y="442"/>
                  </a:lnTo>
                  <a:lnTo>
                    <a:pt x="1429" y="442"/>
                  </a:lnTo>
                  <a:lnTo>
                    <a:pt x="1429" y="442"/>
                  </a:lnTo>
                  <a:lnTo>
                    <a:pt x="1428" y="440"/>
                  </a:lnTo>
                  <a:lnTo>
                    <a:pt x="1426" y="442"/>
                  </a:lnTo>
                  <a:lnTo>
                    <a:pt x="1426" y="442"/>
                  </a:lnTo>
                  <a:lnTo>
                    <a:pt x="1424" y="443"/>
                  </a:lnTo>
                  <a:lnTo>
                    <a:pt x="1424" y="443"/>
                  </a:lnTo>
                  <a:lnTo>
                    <a:pt x="1424" y="445"/>
                  </a:lnTo>
                  <a:lnTo>
                    <a:pt x="1424" y="447"/>
                  </a:lnTo>
                  <a:lnTo>
                    <a:pt x="1423" y="447"/>
                  </a:lnTo>
                  <a:lnTo>
                    <a:pt x="1423" y="447"/>
                  </a:lnTo>
                  <a:lnTo>
                    <a:pt x="1421" y="447"/>
                  </a:lnTo>
                  <a:lnTo>
                    <a:pt x="1421" y="443"/>
                  </a:lnTo>
                  <a:lnTo>
                    <a:pt x="1419" y="440"/>
                  </a:lnTo>
                  <a:lnTo>
                    <a:pt x="1421" y="437"/>
                  </a:lnTo>
                  <a:lnTo>
                    <a:pt x="1421" y="434"/>
                  </a:lnTo>
                  <a:lnTo>
                    <a:pt x="1423" y="430"/>
                  </a:lnTo>
                  <a:lnTo>
                    <a:pt x="1426" y="429"/>
                  </a:lnTo>
                  <a:lnTo>
                    <a:pt x="1428" y="427"/>
                  </a:lnTo>
                  <a:lnTo>
                    <a:pt x="1428" y="424"/>
                  </a:lnTo>
                  <a:lnTo>
                    <a:pt x="1428" y="422"/>
                  </a:lnTo>
                  <a:lnTo>
                    <a:pt x="1426" y="422"/>
                  </a:lnTo>
                  <a:lnTo>
                    <a:pt x="1426" y="421"/>
                  </a:lnTo>
                  <a:lnTo>
                    <a:pt x="1424" y="421"/>
                  </a:lnTo>
                  <a:lnTo>
                    <a:pt x="1421" y="419"/>
                  </a:lnTo>
                  <a:lnTo>
                    <a:pt x="1419" y="419"/>
                  </a:lnTo>
                  <a:lnTo>
                    <a:pt x="1418" y="421"/>
                  </a:lnTo>
                  <a:lnTo>
                    <a:pt x="1418" y="422"/>
                  </a:lnTo>
                  <a:lnTo>
                    <a:pt x="1416" y="425"/>
                  </a:lnTo>
                  <a:lnTo>
                    <a:pt x="1416" y="429"/>
                  </a:lnTo>
                  <a:lnTo>
                    <a:pt x="1414" y="430"/>
                  </a:lnTo>
                  <a:lnTo>
                    <a:pt x="1413" y="432"/>
                  </a:lnTo>
                  <a:lnTo>
                    <a:pt x="1411" y="432"/>
                  </a:lnTo>
                  <a:lnTo>
                    <a:pt x="1410" y="434"/>
                  </a:lnTo>
                  <a:lnTo>
                    <a:pt x="1410" y="435"/>
                  </a:lnTo>
                  <a:lnTo>
                    <a:pt x="1408" y="437"/>
                  </a:lnTo>
                  <a:lnTo>
                    <a:pt x="1406" y="439"/>
                  </a:lnTo>
                  <a:lnTo>
                    <a:pt x="1403" y="440"/>
                  </a:lnTo>
                  <a:lnTo>
                    <a:pt x="1401" y="442"/>
                  </a:lnTo>
                  <a:lnTo>
                    <a:pt x="1401" y="443"/>
                  </a:lnTo>
                  <a:lnTo>
                    <a:pt x="1401" y="445"/>
                  </a:lnTo>
                  <a:lnTo>
                    <a:pt x="1398" y="448"/>
                  </a:lnTo>
                  <a:lnTo>
                    <a:pt x="1395" y="450"/>
                  </a:lnTo>
                  <a:lnTo>
                    <a:pt x="1392" y="450"/>
                  </a:lnTo>
                  <a:lnTo>
                    <a:pt x="1390" y="450"/>
                  </a:lnTo>
                  <a:lnTo>
                    <a:pt x="1388" y="450"/>
                  </a:lnTo>
                  <a:lnTo>
                    <a:pt x="1387" y="448"/>
                  </a:lnTo>
                  <a:lnTo>
                    <a:pt x="1387" y="447"/>
                  </a:lnTo>
                  <a:lnTo>
                    <a:pt x="1385" y="445"/>
                  </a:lnTo>
                  <a:lnTo>
                    <a:pt x="1385" y="443"/>
                  </a:lnTo>
                  <a:lnTo>
                    <a:pt x="1385" y="440"/>
                  </a:lnTo>
                  <a:lnTo>
                    <a:pt x="1385" y="437"/>
                  </a:lnTo>
                  <a:lnTo>
                    <a:pt x="1385" y="434"/>
                  </a:lnTo>
                  <a:lnTo>
                    <a:pt x="1385" y="430"/>
                  </a:lnTo>
                  <a:lnTo>
                    <a:pt x="1383" y="427"/>
                  </a:lnTo>
                  <a:lnTo>
                    <a:pt x="1382" y="425"/>
                  </a:lnTo>
                  <a:lnTo>
                    <a:pt x="1380" y="424"/>
                  </a:lnTo>
                  <a:lnTo>
                    <a:pt x="1377" y="422"/>
                  </a:lnTo>
                  <a:lnTo>
                    <a:pt x="1374" y="422"/>
                  </a:lnTo>
                  <a:lnTo>
                    <a:pt x="1369" y="422"/>
                  </a:lnTo>
                  <a:lnTo>
                    <a:pt x="1369" y="417"/>
                  </a:lnTo>
                  <a:lnTo>
                    <a:pt x="1369" y="412"/>
                  </a:lnTo>
                  <a:lnTo>
                    <a:pt x="1369" y="411"/>
                  </a:lnTo>
                  <a:lnTo>
                    <a:pt x="1369" y="409"/>
                  </a:lnTo>
                  <a:lnTo>
                    <a:pt x="1367" y="407"/>
                  </a:lnTo>
                  <a:lnTo>
                    <a:pt x="1365" y="406"/>
                  </a:lnTo>
                  <a:lnTo>
                    <a:pt x="1364" y="404"/>
                  </a:lnTo>
                  <a:lnTo>
                    <a:pt x="1364" y="403"/>
                  </a:lnTo>
                  <a:lnTo>
                    <a:pt x="1362" y="403"/>
                  </a:lnTo>
                  <a:lnTo>
                    <a:pt x="1360" y="401"/>
                  </a:lnTo>
                  <a:lnTo>
                    <a:pt x="1359" y="401"/>
                  </a:lnTo>
                  <a:lnTo>
                    <a:pt x="1342" y="401"/>
                  </a:lnTo>
                  <a:lnTo>
                    <a:pt x="1341" y="401"/>
                  </a:lnTo>
                  <a:lnTo>
                    <a:pt x="1341" y="401"/>
                  </a:lnTo>
                  <a:lnTo>
                    <a:pt x="1338" y="401"/>
                  </a:lnTo>
                  <a:lnTo>
                    <a:pt x="1338" y="401"/>
                  </a:lnTo>
                  <a:lnTo>
                    <a:pt x="1336" y="401"/>
                  </a:lnTo>
                  <a:lnTo>
                    <a:pt x="1333" y="401"/>
                  </a:lnTo>
                  <a:lnTo>
                    <a:pt x="1331" y="399"/>
                  </a:lnTo>
                  <a:lnTo>
                    <a:pt x="1329" y="398"/>
                  </a:lnTo>
                  <a:lnTo>
                    <a:pt x="1328" y="398"/>
                  </a:lnTo>
                  <a:lnTo>
                    <a:pt x="1326" y="396"/>
                  </a:lnTo>
                  <a:lnTo>
                    <a:pt x="1323" y="394"/>
                  </a:lnTo>
                  <a:lnTo>
                    <a:pt x="1320" y="393"/>
                  </a:lnTo>
                  <a:lnTo>
                    <a:pt x="1316" y="393"/>
                  </a:lnTo>
                  <a:lnTo>
                    <a:pt x="1313" y="391"/>
                  </a:lnTo>
                  <a:lnTo>
                    <a:pt x="1310" y="393"/>
                  </a:lnTo>
                  <a:lnTo>
                    <a:pt x="1306" y="393"/>
                  </a:lnTo>
                  <a:lnTo>
                    <a:pt x="1303" y="391"/>
                  </a:lnTo>
                  <a:lnTo>
                    <a:pt x="1300" y="391"/>
                  </a:lnTo>
                  <a:lnTo>
                    <a:pt x="1297" y="391"/>
                  </a:lnTo>
                  <a:lnTo>
                    <a:pt x="1292" y="393"/>
                  </a:lnTo>
                  <a:lnTo>
                    <a:pt x="1290" y="393"/>
                  </a:lnTo>
                  <a:lnTo>
                    <a:pt x="1288" y="393"/>
                  </a:lnTo>
                  <a:lnTo>
                    <a:pt x="1288" y="393"/>
                  </a:lnTo>
                  <a:lnTo>
                    <a:pt x="1287" y="394"/>
                  </a:lnTo>
                  <a:lnTo>
                    <a:pt x="1287" y="396"/>
                  </a:lnTo>
                  <a:lnTo>
                    <a:pt x="1285" y="398"/>
                  </a:lnTo>
                  <a:lnTo>
                    <a:pt x="1284" y="399"/>
                  </a:lnTo>
                  <a:lnTo>
                    <a:pt x="1282" y="401"/>
                  </a:lnTo>
                  <a:lnTo>
                    <a:pt x="1280" y="401"/>
                  </a:lnTo>
                  <a:lnTo>
                    <a:pt x="1277" y="404"/>
                  </a:lnTo>
                  <a:lnTo>
                    <a:pt x="1275" y="406"/>
                  </a:lnTo>
                  <a:lnTo>
                    <a:pt x="1274" y="407"/>
                  </a:lnTo>
                  <a:lnTo>
                    <a:pt x="1272" y="409"/>
                  </a:lnTo>
                  <a:lnTo>
                    <a:pt x="1270" y="411"/>
                  </a:lnTo>
                  <a:lnTo>
                    <a:pt x="1267" y="411"/>
                  </a:lnTo>
                  <a:lnTo>
                    <a:pt x="1264" y="411"/>
                  </a:lnTo>
                  <a:lnTo>
                    <a:pt x="1261" y="411"/>
                  </a:lnTo>
                  <a:lnTo>
                    <a:pt x="1257" y="411"/>
                  </a:lnTo>
                  <a:lnTo>
                    <a:pt x="1256" y="409"/>
                  </a:lnTo>
                  <a:lnTo>
                    <a:pt x="1254" y="407"/>
                  </a:lnTo>
                  <a:lnTo>
                    <a:pt x="1252" y="407"/>
                  </a:lnTo>
                  <a:lnTo>
                    <a:pt x="1251" y="406"/>
                  </a:lnTo>
                  <a:lnTo>
                    <a:pt x="1244" y="406"/>
                  </a:lnTo>
                  <a:lnTo>
                    <a:pt x="1243" y="407"/>
                  </a:lnTo>
                  <a:lnTo>
                    <a:pt x="1241" y="407"/>
                  </a:lnTo>
                  <a:lnTo>
                    <a:pt x="1239" y="409"/>
                  </a:lnTo>
                  <a:lnTo>
                    <a:pt x="1238" y="409"/>
                  </a:lnTo>
                  <a:lnTo>
                    <a:pt x="1234" y="411"/>
                  </a:lnTo>
                  <a:lnTo>
                    <a:pt x="1231" y="412"/>
                  </a:lnTo>
                  <a:lnTo>
                    <a:pt x="1228" y="414"/>
                  </a:lnTo>
                  <a:lnTo>
                    <a:pt x="1225" y="417"/>
                  </a:lnTo>
                  <a:lnTo>
                    <a:pt x="1221" y="421"/>
                  </a:lnTo>
                  <a:lnTo>
                    <a:pt x="1220" y="422"/>
                  </a:lnTo>
                  <a:lnTo>
                    <a:pt x="1216" y="425"/>
                  </a:lnTo>
                  <a:lnTo>
                    <a:pt x="1215" y="429"/>
                  </a:lnTo>
                  <a:lnTo>
                    <a:pt x="1213" y="432"/>
                  </a:lnTo>
                  <a:lnTo>
                    <a:pt x="1212" y="434"/>
                  </a:lnTo>
                  <a:lnTo>
                    <a:pt x="1210" y="434"/>
                  </a:lnTo>
                  <a:lnTo>
                    <a:pt x="1208" y="437"/>
                  </a:lnTo>
                  <a:lnTo>
                    <a:pt x="1207" y="437"/>
                  </a:lnTo>
                  <a:lnTo>
                    <a:pt x="1205" y="439"/>
                  </a:lnTo>
                  <a:lnTo>
                    <a:pt x="1202" y="439"/>
                  </a:lnTo>
                  <a:lnTo>
                    <a:pt x="1200" y="439"/>
                  </a:lnTo>
                  <a:lnTo>
                    <a:pt x="1197" y="437"/>
                  </a:lnTo>
                  <a:lnTo>
                    <a:pt x="1195" y="437"/>
                  </a:lnTo>
                  <a:lnTo>
                    <a:pt x="1194" y="437"/>
                  </a:lnTo>
                  <a:lnTo>
                    <a:pt x="1189" y="435"/>
                  </a:lnTo>
                  <a:lnTo>
                    <a:pt x="1185" y="434"/>
                  </a:lnTo>
                  <a:lnTo>
                    <a:pt x="1180" y="432"/>
                  </a:lnTo>
                  <a:lnTo>
                    <a:pt x="1177" y="432"/>
                  </a:lnTo>
                  <a:lnTo>
                    <a:pt x="1172" y="432"/>
                  </a:lnTo>
                  <a:lnTo>
                    <a:pt x="1169" y="432"/>
                  </a:lnTo>
                  <a:lnTo>
                    <a:pt x="1166" y="432"/>
                  </a:lnTo>
                  <a:lnTo>
                    <a:pt x="1164" y="434"/>
                  </a:lnTo>
                  <a:lnTo>
                    <a:pt x="1164" y="434"/>
                  </a:lnTo>
                  <a:lnTo>
                    <a:pt x="1162" y="435"/>
                  </a:lnTo>
                  <a:lnTo>
                    <a:pt x="1159" y="435"/>
                  </a:lnTo>
                  <a:lnTo>
                    <a:pt x="1156" y="435"/>
                  </a:lnTo>
                  <a:lnTo>
                    <a:pt x="1153" y="435"/>
                  </a:lnTo>
                  <a:lnTo>
                    <a:pt x="1149" y="437"/>
                  </a:lnTo>
                  <a:lnTo>
                    <a:pt x="1148" y="439"/>
                  </a:lnTo>
                  <a:lnTo>
                    <a:pt x="1148" y="440"/>
                  </a:lnTo>
                  <a:lnTo>
                    <a:pt x="1146" y="442"/>
                  </a:lnTo>
                  <a:lnTo>
                    <a:pt x="1144" y="442"/>
                  </a:lnTo>
                  <a:lnTo>
                    <a:pt x="1144" y="443"/>
                  </a:lnTo>
                  <a:lnTo>
                    <a:pt x="1143" y="445"/>
                  </a:lnTo>
                  <a:lnTo>
                    <a:pt x="1141" y="448"/>
                  </a:lnTo>
                  <a:lnTo>
                    <a:pt x="1139" y="450"/>
                  </a:lnTo>
                  <a:lnTo>
                    <a:pt x="1138" y="450"/>
                  </a:lnTo>
                  <a:lnTo>
                    <a:pt x="1136" y="452"/>
                  </a:lnTo>
                  <a:lnTo>
                    <a:pt x="1135" y="453"/>
                  </a:lnTo>
                  <a:lnTo>
                    <a:pt x="1133" y="453"/>
                  </a:lnTo>
                  <a:lnTo>
                    <a:pt x="1133" y="453"/>
                  </a:lnTo>
                  <a:lnTo>
                    <a:pt x="1131" y="453"/>
                  </a:lnTo>
                  <a:lnTo>
                    <a:pt x="1128" y="455"/>
                  </a:lnTo>
                  <a:lnTo>
                    <a:pt x="1125" y="455"/>
                  </a:lnTo>
                  <a:lnTo>
                    <a:pt x="1121" y="455"/>
                  </a:lnTo>
                  <a:lnTo>
                    <a:pt x="1120" y="455"/>
                  </a:lnTo>
                  <a:lnTo>
                    <a:pt x="1117" y="455"/>
                  </a:lnTo>
                  <a:lnTo>
                    <a:pt x="1113" y="455"/>
                  </a:lnTo>
                  <a:lnTo>
                    <a:pt x="1110" y="453"/>
                  </a:lnTo>
                  <a:lnTo>
                    <a:pt x="1108" y="452"/>
                  </a:lnTo>
                  <a:lnTo>
                    <a:pt x="1107" y="452"/>
                  </a:lnTo>
                  <a:lnTo>
                    <a:pt x="1105" y="452"/>
                  </a:lnTo>
                  <a:lnTo>
                    <a:pt x="1102" y="450"/>
                  </a:lnTo>
                  <a:lnTo>
                    <a:pt x="1099" y="448"/>
                  </a:lnTo>
                  <a:lnTo>
                    <a:pt x="1095" y="447"/>
                  </a:lnTo>
                  <a:lnTo>
                    <a:pt x="1094" y="445"/>
                  </a:lnTo>
                  <a:lnTo>
                    <a:pt x="1092" y="445"/>
                  </a:lnTo>
                  <a:lnTo>
                    <a:pt x="1090" y="442"/>
                  </a:lnTo>
                  <a:lnTo>
                    <a:pt x="1089" y="440"/>
                  </a:lnTo>
                  <a:lnTo>
                    <a:pt x="1089" y="439"/>
                  </a:lnTo>
                  <a:lnTo>
                    <a:pt x="1085" y="437"/>
                  </a:lnTo>
                  <a:lnTo>
                    <a:pt x="1082" y="437"/>
                  </a:lnTo>
                  <a:lnTo>
                    <a:pt x="1079" y="437"/>
                  </a:lnTo>
                  <a:lnTo>
                    <a:pt x="1077" y="434"/>
                  </a:lnTo>
                  <a:lnTo>
                    <a:pt x="1079" y="432"/>
                  </a:lnTo>
                  <a:lnTo>
                    <a:pt x="1081" y="430"/>
                  </a:lnTo>
                  <a:lnTo>
                    <a:pt x="1084" y="429"/>
                  </a:lnTo>
                  <a:lnTo>
                    <a:pt x="1085" y="427"/>
                  </a:lnTo>
                  <a:lnTo>
                    <a:pt x="1089" y="425"/>
                  </a:lnTo>
                  <a:lnTo>
                    <a:pt x="1090" y="424"/>
                  </a:lnTo>
                  <a:lnTo>
                    <a:pt x="1094" y="424"/>
                  </a:lnTo>
                  <a:lnTo>
                    <a:pt x="1097" y="424"/>
                  </a:lnTo>
                  <a:lnTo>
                    <a:pt x="1097" y="411"/>
                  </a:lnTo>
                  <a:lnTo>
                    <a:pt x="1097" y="409"/>
                  </a:lnTo>
                  <a:lnTo>
                    <a:pt x="1095" y="407"/>
                  </a:lnTo>
                  <a:lnTo>
                    <a:pt x="1095" y="406"/>
                  </a:lnTo>
                  <a:lnTo>
                    <a:pt x="1094" y="404"/>
                  </a:lnTo>
                  <a:lnTo>
                    <a:pt x="1094" y="401"/>
                  </a:lnTo>
                  <a:lnTo>
                    <a:pt x="1092" y="396"/>
                  </a:lnTo>
                  <a:lnTo>
                    <a:pt x="1092" y="393"/>
                  </a:lnTo>
                  <a:lnTo>
                    <a:pt x="1092" y="389"/>
                  </a:lnTo>
                  <a:lnTo>
                    <a:pt x="1092" y="386"/>
                  </a:lnTo>
                  <a:lnTo>
                    <a:pt x="1092" y="385"/>
                  </a:lnTo>
                  <a:lnTo>
                    <a:pt x="1092" y="383"/>
                  </a:lnTo>
                  <a:lnTo>
                    <a:pt x="1090" y="381"/>
                  </a:lnTo>
                  <a:lnTo>
                    <a:pt x="1090" y="380"/>
                  </a:lnTo>
                  <a:lnTo>
                    <a:pt x="1087" y="376"/>
                  </a:lnTo>
                  <a:lnTo>
                    <a:pt x="1085" y="371"/>
                  </a:lnTo>
                  <a:lnTo>
                    <a:pt x="1084" y="371"/>
                  </a:lnTo>
                  <a:lnTo>
                    <a:pt x="1082" y="370"/>
                  </a:lnTo>
                  <a:lnTo>
                    <a:pt x="1081" y="367"/>
                  </a:lnTo>
                  <a:lnTo>
                    <a:pt x="1081" y="365"/>
                  </a:lnTo>
                  <a:lnTo>
                    <a:pt x="1079" y="362"/>
                  </a:lnTo>
                  <a:lnTo>
                    <a:pt x="1079" y="360"/>
                  </a:lnTo>
                  <a:lnTo>
                    <a:pt x="1079" y="358"/>
                  </a:lnTo>
                  <a:lnTo>
                    <a:pt x="1079" y="357"/>
                  </a:lnTo>
                  <a:lnTo>
                    <a:pt x="1079" y="353"/>
                  </a:lnTo>
                  <a:lnTo>
                    <a:pt x="1077" y="350"/>
                  </a:lnTo>
                  <a:lnTo>
                    <a:pt x="1076" y="347"/>
                  </a:lnTo>
                  <a:lnTo>
                    <a:pt x="1076" y="344"/>
                  </a:lnTo>
                  <a:lnTo>
                    <a:pt x="1074" y="342"/>
                  </a:lnTo>
                  <a:lnTo>
                    <a:pt x="1072" y="339"/>
                  </a:lnTo>
                  <a:lnTo>
                    <a:pt x="1072" y="335"/>
                  </a:lnTo>
                  <a:lnTo>
                    <a:pt x="1072" y="332"/>
                  </a:lnTo>
                  <a:lnTo>
                    <a:pt x="1072" y="329"/>
                  </a:lnTo>
                  <a:lnTo>
                    <a:pt x="1071" y="327"/>
                  </a:lnTo>
                  <a:lnTo>
                    <a:pt x="1071" y="326"/>
                  </a:lnTo>
                  <a:lnTo>
                    <a:pt x="1069" y="324"/>
                  </a:lnTo>
                  <a:lnTo>
                    <a:pt x="1067" y="322"/>
                  </a:lnTo>
                  <a:lnTo>
                    <a:pt x="1066" y="321"/>
                  </a:lnTo>
                  <a:lnTo>
                    <a:pt x="1064" y="319"/>
                  </a:lnTo>
                  <a:lnTo>
                    <a:pt x="1063" y="317"/>
                  </a:lnTo>
                  <a:lnTo>
                    <a:pt x="1061" y="316"/>
                  </a:lnTo>
                  <a:lnTo>
                    <a:pt x="1059" y="313"/>
                  </a:lnTo>
                  <a:lnTo>
                    <a:pt x="1056" y="311"/>
                  </a:lnTo>
                  <a:lnTo>
                    <a:pt x="1054" y="309"/>
                  </a:lnTo>
                  <a:lnTo>
                    <a:pt x="1054" y="308"/>
                  </a:lnTo>
                  <a:lnTo>
                    <a:pt x="1053" y="308"/>
                  </a:lnTo>
                  <a:lnTo>
                    <a:pt x="1053" y="301"/>
                  </a:lnTo>
                  <a:lnTo>
                    <a:pt x="1054" y="299"/>
                  </a:lnTo>
                  <a:lnTo>
                    <a:pt x="1056" y="299"/>
                  </a:lnTo>
                  <a:lnTo>
                    <a:pt x="1058" y="299"/>
                  </a:lnTo>
                  <a:lnTo>
                    <a:pt x="1059" y="299"/>
                  </a:lnTo>
                  <a:lnTo>
                    <a:pt x="1061" y="301"/>
                  </a:lnTo>
                  <a:lnTo>
                    <a:pt x="1063" y="301"/>
                  </a:lnTo>
                  <a:lnTo>
                    <a:pt x="1063" y="303"/>
                  </a:lnTo>
                  <a:lnTo>
                    <a:pt x="1064" y="303"/>
                  </a:lnTo>
                  <a:lnTo>
                    <a:pt x="1067" y="303"/>
                  </a:lnTo>
                  <a:lnTo>
                    <a:pt x="1069" y="303"/>
                  </a:lnTo>
                  <a:lnTo>
                    <a:pt x="1071" y="304"/>
                  </a:lnTo>
                  <a:lnTo>
                    <a:pt x="1071" y="301"/>
                  </a:lnTo>
                  <a:lnTo>
                    <a:pt x="1067" y="296"/>
                  </a:lnTo>
                  <a:lnTo>
                    <a:pt x="1064" y="291"/>
                  </a:lnTo>
                  <a:lnTo>
                    <a:pt x="1064" y="290"/>
                  </a:lnTo>
                  <a:lnTo>
                    <a:pt x="1063" y="286"/>
                  </a:lnTo>
                  <a:lnTo>
                    <a:pt x="1061" y="285"/>
                  </a:lnTo>
                  <a:lnTo>
                    <a:pt x="1059" y="283"/>
                  </a:lnTo>
                  <a:lnTo>
                    <a:pt x="1058" y="281"/>
                  </a:lnTo>
                  <a:lnTo>
                    <a:pt x="1056" y="280"/>
                  </a:lnTo>
                  <a:lnTo>
                    <a:pt x="1056" y="277"/>
                  </a:lnTo>
                  <a:lnTo>
                    <a:pt x="1056" y="273"/>
                  </a:lnTo>
                  <a:lnTo>
                    <a:pt x="1056" y="270"/>
                  </a:lnTo>
                  <a:lnTo>
                    <a:pt x="1056" y="270"/>
                  </a:lnTo>
                  <a:lnTo>
                    <a:pt x="1058" y="268"/>
                  </a:lnTo>
                  <a:lnTo>
                    <a:pt x="1059" y="268"/>
                  </a:lnTo>
                  <a:lnTo>
                    <a:pt x="1061" y="267"/>
                  </a:lnTo>
                  <a:lnTo>
                    <a:pt x="1061" y="265"/>
                  </a:lnTo>
                  <a:lnTo>
                    <a:pt x="1061" y="262"/>
                  </a:lnTo>
                  <a:lnTo>
                    <a:pt x="1061" y="259"/>
                  </a:lnTo>
                  <a:lnTo>
                    <a:pt x="1061" y="254"/>
                  </a:lnTo>
                  <a:lnTo>
                    <a:pt x="1061" y="252"/>
                  </a:lnTo>
                  <a:lnTo>
                    <a:pt x="1061" y="250"/>
                  </a:lnTo>
                  <a:lnTo>
                    <a:pt x="1061" y="249"/>
                  </a:lnTo>
                  <a:lnTo>
                    <a:pt x="1061" y="247"/>
                  </a:lnTo>
                  <a:lnTo>
                    <a:pt x="1061" y="245"/>
                  </a:lnTo>
                  <a:lnTo>
                    <a:pt x="1061" y="244"/>
                  </a:lnTo>
                  <a:lnTo>
                    <a:pt x="1063" y="244"/>
                  </a:lnTo>
                  <a:lnTo>
                    <a:pt x="1064" y="244"/>
                  </a:lnTo>
                  <a:lnTo>
                    <a:pt x="1066" y="241"/>
                  </a:lnTo>
                  <a:lnTo>
                    <a:pt x="1066" y="237"/>
                  </a:lnTo>
                  <a:lnTo>
                    <a:pt x="1067" y="239"/>
                  </a:lnTo>
                  <a:lnTo>
                    <a:pt x="1069" y="241"/>
                  </a:lnTo>
                  <a:lnTo>
                    <a:pt x="1069" y="241"/>
                  </a:lnTo>
                  <a:lnTo>
                    <a:pt x="1067" y="242"/>
                  </a:lnTo>
                  <a:lnTo>
                    <a:pt x="1069" y="244"/>
                  </a:lnTo>
                  <a:lnTo>
                    <a:pt x="1071" y="244"/>
                  </a:lnTo>
                  <a:lnTo>
                    <a:pt x="1072" y="244"/>
                  </a:lnTo>
                  <a:lnTo>
                    <a:pt x="1074" y="245"/>
                  </a:lnTo>
                  <a:lnTo>
                    <a:pt x="1076" y="245"/>
                  </a:lnTo>
                  <a:lnTo>
                    <a:pt x="1077" y="247"/>
                  </a:lnTo>
                  <a:lnTo>
                    <a:pt x="1079" y="247"/>
                  </a:lnTo>
                  <a:lnTo>
                    <a:pt x="1081" y="247"/>
                  </a:lnTo>
                  <a:lnTo>
                    <a:pt x="1082" y="245"/>
                  </a:lnTo>
                  <a:lnTo>
                    <a:pt x="1082" y="244"/>
                  </a:lnTo>
                  <a:lnTo>
                    <a:pt x="1082" y="241"/>
                  </a:lnTo>
                  <a:lnTo>
                    <a:pt x="1082" y="237"/>
                  </a:lnTo>
                  <a:lnTo>
                    <a:pt x="1084" y="234"/>
                  </a:lnTo>
                  <a:lnTo>
                    <a:pt x="1087" y="231"/>
                  </a:lnTo>
                  <a:lnTo>
                    <a:pt x="1089" y="229"/>
                  </a:lnTo>
                  <a:lnTo>
                    <a:pt x="1090" y="229"/>
                  </a:lnTo>
                  <a:lnTo>
                    <a:pt x="1095" y="227"/>
                  </a:lnTo>
                  <a:lnTo>
                    <a:pt x="1100" y="224"/>
                  </a:lnTo>
                  <a:lnTo>
                    <a:pt x="1105" y="223"/>
                  </a:lnTo>
                  <a:lnTo>
                    <a:pt x="1108" y="221"/>
                  </a:lnTo>
                  <a:lnTo>
                    <a:pt x="1110" y="219"/>
                  </a:lnTo>
                  <a:lnTo>
                    <a:pt x="1112" y="218"/>
                  </a:lnTo>
                  <a:lnTo>
                    <a:pt x="1113" y="218"/>
                  </a:lnTo>
                  <a:lnTo>
                    <a:pt x="1115" y="218"/>
                  </a:lnTo>
                  <a:lnTo>
                    <a:pt x="1118" y="218"/>
                  </a:lnTo>
                  <a:lnTo>
                    <a:pt x="1121" y="218"/>
                  </a:lnTo>
                  <a:lnTo>
                    <a:pt x="1125" y="216"/>
                  </a:lnTo>
                  <a:lnTo>
                    <a:pt x="1126" y="214"/>
                  </a:lnTo>
                  <a:lnTo>
                    <a:pt x="1128" y="214"/>
                  </a:lnTo>
                  <a:lnTo>
                    <a:pt x="1131" y="213"/>
                  </a:lnTo>
                  <a:lnTo>
                    <a:pt x="1133" y="211"/>
                  </a:lnTo>
                  <a:lnTo>
                    <a:pt x="1136" y="211"/>
                  </a:lnTo>
                  <a:lnTo>
                    <a:pt x="1138" y="211"/>
                  </a:lnTo>
                  <a:lnTo>
                    <a:pt x="1143" y="211"/>
                  </a:lnTo>
                  <a:lnTo>
                    <a:pt x="1148" y="211"/>
                  </a:lnTo>
                  <a:lnTo>
                    <a:pt x="1153" y="211"/>
                  </a:lnTo>
                  <a:lnTo>
                    <a:pt x="1154" y="211"/>
                  </a:lnTo>
                  <a:lnTo>
                    <a:pt x="1156" y="209"/>
                  </a:lnTo>
                  <a:lnTo>
                    <a:pt x="1157" y="211"/>
                  </a:lnTo>
                  <a:lnTo>
                    <a:pt x="1159" y="209"/>
                  </a:lnTo>
                  <a:lnTo>
                    <a:pt x="1161" y="209"/>
                  </a:lnTo>
                  <a:lnTo>
                    <a:pt x="1162" y="209"/>
                  </a:lnTo>
                  <a:lnTo>
                    <a:pt x="1166" y="208"/>
                  </a:lnTo>
                  <a:lnTo>
                    <a:pt x="1167" y="206"/>
                  </a:lnTo>
                  <a:lnTo>
                    <a:pt x="1169" y="206"/>
                  </a:lnTo>
                  <a:lnTo>
                    <a:pt x="1169" y="205"/>
                  </a:lnTo>
                  <a:lnTo>
                    <a:pt x="1171" y="203"/>
                  </a:lnTo>
                  <a:lnTo>
                    <a:pt x="1172" y="200"/>
                  </a:lnTo>
                  <a:lnTo>
                    <a:pt x="1175" y="196"/>
                  </a:lnTo>
                  <a:lnTo>
                    <a:pt x="1177" y="195"/>
                  </a:lnTo>
                  <a:lnTo>
                    <a:pt x="1179" y="195"/>
                  </a:lnTo>
                  <a:lnTo>
                    <a:pt x="1179" y="193"/>
                  </a:lnTo>
                  <a:lnTo>
                    <a:pt x="1179" y="191"/>
                  </a:lnTo>
                  <a:lnTo>
                    <a:pt x="1180" y="190"/>
                  </a:lnTo>
                  <a:lnTo>
                    <a:pt x="1182" y="188"/>
                  </a:lnTo>
                  <a:lnTo>
                    <a:pt x="1184" y="187"/>
                  </a:lnTo>
                  <a:lnTo>
                    <a:pt x="1185" y="185"/>
                  </a:lnTo>
                  <a:lnTo>
                    <a:pt x="1185" y="183"/>
                  </a:lnTo>
                  <a:lnTo>
                    <a:pt x="1187" y="182"/>
                  </a:lnTo>
                  <a:lnTo>
                    <a:pt x="1189" y="182"/>
                  </a:lnTo>
                  <a:lnTo>
                    <a:pt x="1189" y="178"/>
                  </a:lnTo>
                  <a:lnTo>
                    <a:pt x="1189" y="175"/>
                  </a:lnTo>
                  <a:lnTo>
                    <a:pt x="1189" y="172"/>
                  </a:lnTo>
                  <a:lnTo>
                    <a:pt x="1189" y="168"/>
                  </a:lnTo>
                  <a:lnTo>
                    <a:pt x="1189" y="165"/>
                  </a:lnTo>
                  <a:lnTo>
                    <a:pt x="1190" y="162"/>
                  </a:lnTo>
                  <a:lnTo>
                    <a:pt x="1190" y="160"/>
                  </a:lnTo>
                  <a:lnTo>
                    <a:pt x="1192" y="159"/>
                  </a:lnTo>
                  <a:lnTo>
                    <a:pt x="1194" y="157"/>
                  </a:lnTo>
                  <a:lnTo>
                    <a:pt x="1195" y="157"/>
                  </a:lnTo>
                  <a:lnTo>
                    <a:pt x="1197" y="155"/>
                  </a:lnTo>
                  <a:lnTo>
                    <a:pt x="1198" y="155"/>
                  </a:lnTo>
                  <a:lnTo>
                    <a:pt x="1207" y="155"/>
                  </a:lnTo>
                  <a:lnTo>
                    <a:pt x="1207" y="157"/>
                  </a:lnTo>
                  <a:lnTo>
                    <a:pt x="1207" y="159"/>
                  </a:lnTo>
                  <a:lnTo>
                    <a:pt x="1207" y="162"/>
                  </a:lnTo>
                  <a:lnTo>
                    <a:pt x="1208" y="165"/>
                  </a:lnTo>
                  <a:lnTo>
                    <a:pt x="1208" y="165"/>
                  </a:lnTo>
                  <a:lnTo>
                    <a:pt x="1207" y="167"/>
                  </a:lnTo>
                  <a:lnTo>
                    <a:pt x="1221" y="167"/>
                  </a:lnTo>
                  <a:lnTo>
                    <a:pt x="1221" y="160"/>
                  </a:lnTo>
                  <a:lnTo>
                    <a:pt x="1221" y="159"/>
                  </a:lnTo>
                  <a:lnTo>
                    <a:pt x="1220" y="157"/>
                  </a:lnTo>
                  <a:lnTo>
                    <a:pt x="1218" y="155"/>
                  </a:lnTo>
                  <a:lnTo>
                    <a:pt x="1216" y="154"/>
                  </a:lnTo>
                  <a:lnTo>
                    <a:pt x="1215" y="152"/>
                  </a:lnTo>
                  <a:lnTo>
                    <a:pt x="1215" y="150"/>
                  </a:lnTo>
                  <a:lnTo>
                    <a:pt x="1215" y="146"/>
                  </a:lnTo>
                  <a:lnTo>
                    <a:pt x="1218" y="146"/>
                  </a:lnTo>
                  <a:lnTo>
                    <a:pt x="1221" y="146"/>
                  </a:lnTo>
                  <a:lnTo>
                    <a:pt x="1223" y="146"/>
                  </a:lnTo>
                  <a:lnTo>
                    <a:pt x="1225" y="146"/>
                  </a:lnTo>
                  <a:lnTo>
                    <a:pt x="1226" y="146"/>
                  </a:lnTo>
                  <a:lnTo>
                    <a:pt x="1226" y="144"/>
                  </a:lnTo>
                  <a:lnTo>
                    <a:pt x="1228" y="142"/>
                  </a:lnTo>
                  <a:lnTo>
                    <a:pt x="1228" y="139"/>
                  </a:lnTo>
                  <a:lnTo>
                    <a:pt x="1230" y="136"/>
                  </a:lnTo>
                  <a:lnTo>
                    <a:pt x="1230" y="134"/>
                  </a:lnTo>
                  <a:lnTo>
                    <a:pt x="1231" y="131"/>
                  </a:lnTo>
                  <a:lnTo>
                    <a:pt x="1234" y="129"/>
                  </a:lnTo>
                  <a:lnTo>
                    <a:pt x="1236" y="129"/>
                  </a:lnTo>
                  <a:lnTo>
                    <a:pt x="1239" y="129"/>
                  </a:lnTo>
                  <a:lnTo>
                    <a:pt x="1241" y="129"/>
                  </a:lnTo>
                  <a:lnTo>
                    <a:pt x="1241" y="128"/>
                  </a:lnTo>
                  <a:lnTo>
                    <a:pt x="1243" y="128"/>
                  </a:lnTo>
                  <a:lnTo>
                    <a:pt x="1244" y="126"/>
                  </a:lnTo>
                  <a:lnTo>
                    <a:pt x="1246" y="124"/>
                  </a:lnTo>
                  <a:lnTo>
                    <a:pt x="1246" y="123"/>
                  </a:lnTo>
                  <a:lnTo>
                    <a:pt x="1248" y="121"/>
                  </a:lnTo>
                  <a:lnTo>
                    <a:pt x="1251" y="118"/>
                  </a:lnTo>
                  <a:lnTo>
                    <a:pt x="1254" y="118"/>
                  </a:lnTo>
                  <a:lnTo>
                    <a:pt x="1256" y="118"/>
                  </a:lnTo>
                  <a:lnTo>
                    <a:pt x="1259" y="118"/>
                  </a:lnTo>
                  <a:lnTo>
                    <a:pt x="1262" y="116"/>
                  </a:lnTo>
                  <a:lnTo>
                    <a:pt x="1264" y="116"/>
                  </a:lnTo>
                  <a:lnTo>
                    <a:pt x="1266" y="116"/>
                  </a:lnTo>
                  <a:lnTo>
                    <a:pt x="1272" y="116"/>
                  </a:lnTo>
                  <a:lnTo>
                    <a:pt x="1274" y="119"/>
                  </a:lnTo>
                  <a:lnTo>
                    <a:pt x="1274" y="123"/>
                  </a:lnTo>
                  <a:lnTo>
                    <a:pt x="1277" y="123"/>
                  </a:lnTo>
                  <a:lnTo>
                    <a:pt x="1282" y="123"/>
                  </a:lnTo>
                  <a:lnTo>
                    <a:pt x="1284" y="123"/>
                  </a:lnTo>
                  <a:lnTo>
                    <a:pt x="1285" y="123"/>
                  </a:lnTo>
                  <a:lnTo>
                    <a:pt x="1285" y="124"/>
                  </a:lnTo>
                  <a:lnTo>
                    <a:pt x="1285" y="124"/>
                  </a:lnTo>
                  <a:lnTo>
                    <a:pt x="1287" y="126"/>
                  </a:lnTo>
                  <a:lnTo>
                    <a:pt x="1290" y="128"/>
                  </a:lnTo>
                  <a:lnTo>
                    <a:pt x="1293" y="128"/>
                  </a:lnTo>
                  <a:lnTo>
                    <a:pt x="1298" y="128"/>
                  </a:lnTo>
                  <a:lnTo>
                    <a:pt x="1302" y="129"/>
                  </a:lnTo>
                  <a:lnTo>
                    <a:pt x="1303" y="128"/>
                  </a:lnTo>
                  <a:lnTo>
                    <a:pt x="1305" y="128"/>
                  </a:lnTo>
                  <a:lnTo>
                    <a:pt x="1306" y="126"/>
                  </a:lnTo>
                  <a:lnTo>
                    <a:pt x="1306" y="121"/>
                  </a:lnTo>
                  <a:lnTo>
                    <a:pt x="1306" y="119"/>
                  </a:lnTo>
                  <a:lnTo>
                    <a:pt x="1308" y="118"/>
                  </a:lnTo>
                  <a:lnTo>
                    <a:pt x="1308" y="114"/>
                  </a:lnTo>
                  <a:lnTo>
                    <a:pt x="1308" y="111"/>
                  </a:lnTo>
                  <a:lnTo>
                    <a:pt x="1306" y="110"/>
                  </a:lnTo>
                  <a:lnTo>
                    <a:pt x="1306" y="110"/>
                  </a:lnTo>
                  <a:lnTo>
                    <a:pt x="1306" y="108"/>
                  </a:lnTo>
                  <a:lnTo>
                    <a:pt x="1308" y="106"/>
                  </a:lnTo>
                  <a:lnTo>
                    <a:pt x="1308" y="105"/>
                  </a:lnTo>
                  <a:lnTo>
                    <a:pt x="1310" y="103"/>
                  </a:lnTo>
                  <a:lnTo>
                    <a:pt x="1311" y="101"/>
                  </a:lnTo>
                  <a:lnTo>
                    <a:pt x="1315" y="101"/>
                  </a:lnTo>
                  <a:lnTo>
                    <a:pt x="1318" y="98"/>
                  </a:lnTo>
                  <a:lnTo>
                    <a:pt x="1320" y="96"/>
                  </a:lnTo>
                  <a:lnTo>
                    <a:pt x="1323" y="95"/>
                  </a:lnTo>
                  <a:lnTo>
                    <a:pt x="1324" y="93"/>
                  </a:lnTo>
                  <a:lnTo>
                    <a:pt x="1326" y="92"/>
                  </a:lnTo>
                  <a:lnTo>
                    <a:pt x="1329" y="90"/>
                  </a:lnTo>
                  <a:lnTo>
                    <a:pt x="1331" y="88"/>
                  </a:lnTo>
                  <a:lnTo>
                    <a:pt x="1333" y="88"/>
                  </a:lnTo>
                  <a:lnTo>
                    <a:pt x="1336" y="88"/>
                  </a:lnTo>
                  <a:lnTo>
                    <a:pt x="1338" y="88"/>
                  </a:lnTo>
                  <a:lnTo>
                    <a:pt x="1342" y="88"/>
                  </a:lnTo>
                  <a:lnTo>
                    <a:pt x="1346" y="88"/>
                  </a:lnTo>
                  <a:lnTo>
                    <a:pt x="1347" y="88"/>
                  </a:lnTo>
                  <a:lnTo>
                    <a:pt x="1349" y="87"/>
                  </a:lnTo>
                  <a:lnTo>
                    <a:pt x="1349" y="85"/>
                  </a:lnTo>
                  <a:lnTo>
                    <a:pt x="1349" y="85"/>
                  </a:lnTo>
                  <a:lnTo>
                    <a:pt x="1349" y="83"/>
                  </a:lnTo>
                  <a:lnTo>
                    <a:pt x="1347" y="83"/>
                  </a:lnTo>
                  <a:lnTo>
                    <a:pt x="1346" y="83"/>
                  </a:lnTo>
                  <a:lnTo>
                    <a:pt x="1344" y="82"/>
                  </a:lnTo>
                  <a:lnTo>
                    <a:pt x="1342" y="82"/>
                  </a:lnTo>
                  <a:lnTo>
                    <a:pt x="1339" y="80"/>
                  </a:lnTo>
                  <a:lnTo>
                    <a:pt x="1336" y="80"/>
                  </a:lnTo>
                  <a:lnTo>
                    <a:pt x="1336" y="78"/>
                  </a:lnTo>
                  <a:lnTo>
                    <a:pt x="1336" y="78"/>
                  </a:lnTo>
                  <a:lnTo>
                    <a:pt x="1336" y="77"/>
                  </a:lnTo>
                  <a:lnTo>
                    <a:pt x="1336" y="70"/>
                  </a:lnTo>
                  <a:lnTo>
                    <a:pt x="1336" y="70"/>
                  </a:lnTo>
                  <a:lnTo>
                    <a:pt x="1338" y="70"/>
                  </a:lnTo>
                  <a:lnTo>
                    <a:pt x="1339" y="70"/>
                  </a:lnTo>
                  <a:lnTo>
                    <a:pt x="1341" y="70"/>
                  </a:lnTo>
                  <a:lnTo>
                    <a:pt x="1344" y="70"/>
                  </a:lnTo>
                  <a:lnTo>
                    <a:pt x="1346" y="70"/>
                  </a:lnTo>
                  <a:close/>
                  <a:moveTo>
                    <a:pt x="1208" y="64"/>
                  </a:moveTo>
                  <a:lnTo>
                    <a:pt x="1210" y="67"/>
                  </a:lnTo>
                  <a:lnTo>
                    <a:pt x="1210" y="72"/>
                  </a:lnTo>
                  <a:lnTo>
                    <a:pt x="1200" y="72"/>
                  </a:lnTo>
                  <a:lnTo>
                    <a:pt x="1198" y="70"/>
                  </a:lnTo>
                  <a:lnTo>
                    <a:pt x="1198" y="69"/>
                  </a:lnTo>
                  <a:lnTo>
                    <a:pt x="1202" y="65"/>
                  </a:lnTo>
                  <a:lnTo>
                    <a:pt x="1205" y="65"/>
                  </a:lnTo>
                  <a:lnTo>
                    <a:pt x="1208" y="64"/>
                  </a:lnTo>
                  <a:close/>
                  <a:moveTo>
                    <a:pt x="1758" y="44"/>
                  </a:moveTo>
                  <a:lnTo>
                    <a:pt x="1761" y="44"/>
                  </a:lnTo>
                  <a:lnTo>
                    <a:pt x="1763" y="46"/>
                  </a:lnTo>
                  <a:lnTo>
                    <a:pt x="1765" y="46"/>
                  </a:lnTo>
                  <a:lnTo>
                    <a:pt x="1766" y="46"/>
                  </a:lnTo>
                  <a:lnTo>
                    <a:pt x="1766" y="46"/>
                  </a:lnTo>
                  <a:lnTo>
                    <a:pt x="1768" y="47"/>
                  </a:lnTo>
                  <a:lnTo>
                    <a:pt x="1768" y="49"/>
                  </a:lnTo>
                  <a:lnTo>
                    <a:pt x="1770" y="52"/>
                  </a:lnTo>
                  <a:lnTo>
                    <a:pt x="1768" y="52"/>
                  </a:lnTo>
                  <a:lnTo>
                    <a:pt x="1768" y="54"/>
                  </a:lnTo>
                  <a:lnTo>
                    <a:pt x="1766" y="54"/>
                  </a:lnTo>
                  <a:lnTo>
                    <a:pt x="1763" y="54"/>
                  </a:lnTo>
                  <a:lnTo>
                    <a:pt x="1760" y="54"/>
                  </a:lnTo>
                  <a:lnTo>
                    <a:pt x="1757" y="52"/>
                  </a:lnTo>
                  <a:lnTo>
                    <a:pt x="1755" y="51"/>
                  </a:lnTo>
                  <a:lnTo>
                    <a:pt x="1755" y="49"/>
                  </a:lnTo>
                  <a:lnTo>
                    <a:pt x="1753" y="49"/>
                  </a:lnTo>
                  <a:lnTo>
                    <a:pt x="1753" y="46"/>
                  </a:lnTo>
                  <a:lnTo>
                    <a:pt x="1753" y="44"/>
                  </a:lnTo>
                  <a:lnTo>
                    <a:pt x="1757" y="44"/>
                  </a:lnTo>
                  <a:lnTo>
                    <a:pt x="1758" y="44"/>
                  </a:lnTo>
                  <a:close/>
                  <a:moveTo>
                    <a:pt x="1149" y="42"/>
                  </a:moveTo>
                  <a:lnTo>
                    <a:pt x="1151" y="42"/>
                  </a:lnTo>
                  <a:lnTo>
                    <a:pt x="1153" y="44"/>
                  </a:lnTo>
                  <a:lnTo>
                    <a:pt x="1154" y="44"/>
                  </a:lnTo>
                  <a:lnTo>
                    <a:pt x="1156" y="46"/>
                  </a:lnTo>
                  <a:lnTo>
                    <a:pt x="1156" y="46"/>
                  </a:lnTo>
                  <a:lnTo>
                    <a:pt x="1157" y="47"/>
                  </a:lnTo>
                  <a:lnTo>
                    <a:pt x="1159" y="47"/>
                  </a:lnTo>
                  <a:lnTo>
                    <a:pt x="1161" y="47"/>
                  </a:lnTo>
                  <a:lnTo>
                    <a:pt x="1162" y="49"/>
                  </a:lnTo>
                  <a:lnTo>
                    <a:pt x="1164" y="49"/>
                  </a:lnTo>
                  <a:lnTo>
                    <a:pt x="1164" y="49"/>
                  </a:lnTo>
                  <a:lnTo>
                    <a:pt x="1164" y="51"/>
                  </a:lnTo>
                  <a:lnTo>
                    <a:pt x="1164" y="52"/>
                  </a:lnTo>
                  <a:lnTo>
                    <a:pt x="1166" y="54"/>
                  </a:lnTo>
                  <a:lnTo>
                    <a:pt x="1169" y="54"/>
                  </a:lnTo>
                  <a:lnTo>
                    <a:pt x="1172" y="54"/>
                  </a:lnTo>
                  <a:lnTo>
                    <a:pt x="1172" y="57"/>
                  </a:lnTo>
                  <a:lnTo>
                    <a:pt x="1167" y="59"/>
                  </a:lnTo>
                  <a:lnTo>
                    <a:pt x="1162" y="59"/>
                  </a:lnTo>
                  <a:lnTo>
                    <a:pt x="1159" y="59"/>
                  </a:lnTo>
                  <a:lnTo>
                    <a:pt x="1156" y="59"/>
                  </a:lnTo>
                  <a:lnTo>
                    <a:pt x="1154" y="59"/>
                  </a:lnTo>
                  <a:lnTo>
                    <a:pt x="1153" y="57"/>
                  </a:lnTo>
                  <a:lnTo>
                    <a:pt x="1151" y="56"/>
                  </a:lnTo>
                  <a:lnTo>
                    <a:pt x="1149" y="54"/>
                  </a:lnTo>
                  <a:lnTo>
                    <a:pt x="1149" y="52"/>
                  </a:lnTo>
                  <a:lnTo>
                    <a:pt x="1148" y="51"/>
                  </a:lnTo>
                  <a:lnTo>
                    <a:pt x="1146" y="51"/>
                  </a:lnTo>
                  <a:lnTo>
                    <a:pt x="1144" y="49"/>
                  </a:lnTo>
                  <a:lnTo>
                    <a:pt x="1144" y="47"/>
                  </a:lnTo>
                  <a:lnTo>
                    <a:pt x="1143" y="46"/>
                  </a:lnTo>
                  <a:lnTo>
                    <a:pt x="1146" y="44"/>
                  </a:lnTo>
                  <a:lnTo>
                    <a:pt x="1149" y="42"/>
                  </a:lnTo>
                  <a:close/>
                  <a:moveTo>
                    <a:pt x="1254" y="28"/>
                  </a:moveTo>
                  <a:lnTo>
                    <a:pt x="1257" y="28"/>
                  </a:lnTo>
                  <a:lnTo>
                    <a:pt x="1261" y="28"/>
                  </a:lnTo>
                  <a:lnTo>
                    <a:pt x="1264" y="28"/>
                  </a:lnTo>
                  <a:lnTo>
                    <a:pt x="1266" y="29"/>
                  </a:lnTo>
                  <a:lnTo>
                    <a:pt x="1266" y="31"/>
                  </a:lnTo>
                  <a:lnTo>
                    <a:pt x="1267" y="31"/>
                  </a:lnTo>
                  <a:lnTo>
                    <a:pt x="1270" y="33"/>
                  </a:lnTo>
                  <a:lnTo>
                    <a:pt x="1269" y="34"/>
                  </a:lnTo>
                  <a:lnTo>
                    <a:pt x="1269" y="36"/>
                  </a:lnTo>
                  <a:lnTo>
                    <a:pt x="1269" y="36"/>
                  </a:lnTo>
                  <a:lnTo>
                    <a:pt x="1267" y="36"/>
                  </a:lnTo>
                  <a:lnTo>
                    <a:pt x="1266" y="36"/>
                  </a:lnTo>
                  <a:lnTo>
                    <a:pt x="1262" y="36"/>
                  </a:lnTo>
                  <a:lnTo>
                    <a:pt x="1259" y="36"/>
                  </a:lnTo>
                  <a:lnTo>
                    <a:pt x="1256" y="38"/>
                  </a:lnTo>
                  <a:lnTo>
                    <a:pt x="1252" y="38"/>
                  </a:lnTo>
                  <a:lnTo>
                    <a:pt x="1251" y="39"/>
                  </a:lnTo>
                  <a:lnTo>
                    <a:pt x="1249" y="41"/>
                  </a:lnTo>
                  <a:lnTo>
                    <a:pt x="1248" y="42"/>
                  </a:lnTo>
                  <a:lnTo>
                    <a:pt x="1246" y="44"/>
                  </a:lnTo>
                  <a:lnTo>
                    <a:pt x="1243" y="44"/>
                  </a:lnTo>
                  <a:lnTo>
                    <a:pt x="1239" y="44"/>
                  </a:lnTo>
                  <a:lnTo>
                    <a:pt x="1236" y="46"/>
                  </a:lnTo>
                  <a:lnTo>
                    <a:pt x="1236" y="46"/>
                  </a:lnTo>
                  <a:lnTo>
                    <a:pt x="1234" y="47"/>
                  </a:lnTo>
                  <a:lnTo>
                    <a:pt x="1233" y="49"/>
                  </a:lnTo>
                  <a:lnTo>
                    <a:pt x="1230" y="52"/>
                  </a:lnTo>
                  <a:lnTo>
                    <a:pt x="1226" y="54"/>
                  </a:lnTo>
                  <a:lnTo>
                    <a:pt x="1226" y="56"/>
                  </a:lnTo>
                  <a:lnTo>
                    <a:pt x="1225" y="59"/>
                  </a:lnTo>
                  <a:lnTo>
                    <a:pt x="1223" y="59"/>
                  </a:lnTo>
                  <a:lnTo>
                    <a:pt x="1221" y="60"/>
                  </a:lnTo>
                  <a:lnTo>
                    <a:pt x="1220" y="59"/>
                  </a:lnTo>
                  <a:lnTo>
                    <a:pt x="1218" y="59"/>
                  </a:lnTo>
                  <a:lnTo>
                    <a:pt x="1216" y="59"/>
                  </a:lnTo>
                  <a:lnTo>
                    <a:pt x="1215" y="59"/>
                  </a:lnTo>
                  <a:lnTo>
                    <a:pt x="1213" y="57"/>
                  </a:lnTo>
                  <a:lnTo>
                    <a:pt x="1212" y="57"/>
                  </a:lnTo>
                  <a:lnTo>
                    <a:pt x="1210" y="56"/>
                  </a:lnTo>
                  <a:lnTo>
                    <a:pt x="1210" y="54"/>
                  </a:lnTo>
                  <a:lnTo>
                    <a:pt x="1210" y="52"/>
                  </a:lnTo>
                  <a:lnTo>
                    <a:pt x="1212" y="51"/>
                  </a:lnTo>
                  <a:lnTo>
                    <a:pt x="1212" y="52"/>
                  </a:lnTo>
                  <a:lnTo>
                    <a:pt x="1212" y="52"/>
                  </a:lnTo>
                  <a:lnTo>
                    <a:pt x="1212" y="51"/>
                  </a:lnTo>
                  <a:lnTo>
                    <a:pt x="1212" y="49"/>
                  </a:lnTo>
                  <a:lnTo>
                    <a:pt x="1213" y="47"/>
                  </a:lnTo>
                  <a:lnTo>
                    <a:pt x="1215" y="47"/>
                  </a:lnTo>
                  <a:lnTo>
                    <a:pt x="1218" y="44"/>
                  </a:lnTo>
                  <a:lnTo>
                    <a:pt x="1218" y="42"/>
                  </a:lnTo>
                  <a:lnTo>
                    <a:pt x="1220" y="42"/>
                  </a:lnTo>
                  <a:lnTo>
                    <a:pt x="1220" y="41"/>
                  </a:lnTo>
                  <a:lnTo>
                    <a:pt x="1223" y="41"/>
                  </a:lnTo>
                  <a:lnTo>
                    <a:pt x="1225" y="41"/>
                  </a:lnTo>
                  <a:lnTo>
                    <a:pt x="1228" y="41"/>
                  </a:lnTo>
                  <a:lnTo>
                    <a:pt x="1231" y="41"/>
                  </a:lnTo>
                  <a:lnTo>
                    <a:pt x="1231" y="39"/>
                  </a:lnTo>
                  <a:lnTo>
                    <a:pt x="1231" y="38"/>
                  </a:lnTo>
                  <a:lnTo>
                    <a:pt x="1231" y="38"/>
                  </a:lnTo>
                  <a:lnTo>
                    <a:pt x="1233" y="36"/>
                  </a:lnTo>
                  <a:lnTo>
                    <a:pt x="1234" y="36"/>
                  </a:lnTo>
                  <a:lnTo>
                    <a:pt x="1236" y="36"/>
                  </a:lnTo>
                  <a:lnTo>
                    <a:pt x="1238" y="36"/>
                  </a:lnTo>
                  <a:lnTo>
                    <a:pt x="1239" y="34"/>
                  </a:lnTo>
                  <a:lnTo>
                    <a:pt x="1241" y="34"/>
                  </a:lnTo>
                  <a:lnTo>
                    <a:pt x="1241" y="33"/>
                  </a:lnTo>
                  <a:lnTo>
                    <a:pt x="1244" y="33"/>
                  </a:lnTo>
                  <a:lnTo>
                    <a:pt x="1246" y="33"/>
                  </a:lnTo>
                  <a:lnTo>
                    <a:pt x="1248" y="31"/>
                  </a:lnTo>
                  <a:lnTo>
                    <a:pt x="1249" y="31"/>
                  </a:lnTo>
                  <a:lnTo>
                    <a:pt x="1249" y="29"/>
                  </a:lnTo>
                  <a:lnTo>
                    <a:pt x="1251" y="28"/>
                  </a:lnTo>
                  <a:lnTo>
                    <a:pt x="1254" y="28"/>
                  </a:lnTo>
                  <a:close/>
                  <a:moveTo>
                    <a:pt x="1223" y="26"/>
                  </a:moveTo>
                  <a:lnTo>
                    <a:pt x="1225" y="26"/>
                  </a:lnTo>
                  <a:lnTo>
                    <a:pt x="1226" y="26"/>
                  </a:lnTo>
                  <a:lnTo>
                    <a:pt x="1228" y="28"/>
                  </a:lnTo>
                  <a:lnTo>
                    <a:pt x="1226" y="29"/>
                  </a:lnTo>
                  <a:lnTo>
                    <a:pt x="1225" y="31"/>
                  </a:lnTo>
                  <a:lnTo>
                    <a:pt x="1225" y="31"/>
                  </a:lnTo>
                  <a:lnTo>
                    <a:pt x="1223" y="31"/>
                  </a:lnTo>
                  <a:lnTo>
                    <a:pt x="1220" y="31"/>
                  </a:lnTo>
                  <a:lnTo>
                    <a:pt x="1216" y="31"/>
                  </a:lnTo>
                  <a:lnTo>
                    <a:pt x="1215" y="31"/>
                  </a:lnTo>
                  <a:lnTo>
                    <a:pt x="1213" y="31"/>
                  </a:lnTo>
                  <a:lnTo>
                    <a:pt x="1212" y="31"/>
                  </a:lnTo>
                  <a:lnTo>
                    <a:pt x="1210" y="31"/>
                  </a:lnTo>
                  <a:lnTo>
                    <a:pt x="1208" y="33"/>
                  </a:lnTo>
                  <a:lnTo>
                    <a:pt x="1208" y="34"/>
                  </a:lnTo>
                  <a:lnTo>
                    <a:pt x="1207" y="34"/>
                  </a:lnTo>
                  <a:lnTo>
                    <a:pt x="1205" y="36"/>
                  </a:lnTo>
                  <a:lnTo>
                    <a:pt x="1202" y="36"/>
                  </a:lnTo>
                  <a:lnTo>
                    <a:pt x="1198" y="36"/>
                  </a:lnTo>
                  <a:lnTo>
                    <a:pt x="1197" y="38"/>
                  </a:lnTo>
                  <a:lnTo>
                    <a:pt x="1195" y="38"/>
                  </a:lnTo>
                  <a:lnTo>
                    <a:pt x="1190" y="38"/>
                  </a:lnTo>
                  <a:lnTo>
                    <a:pt x="1185" y="38"/>
                  </a:lnTo>
                  <a:lnTo>
                    <a:pt x="1180" y="38"/>
                  </a:lnTo>
                  <a:lnTo>
                    <a:pt x="1179" y="38"/>
                  </a:lnTo>
                  <a:lnTo>
                    <a:pt x="1172" y="38"/>
                  </a:lnTo>
                  <a:lnTo>
                    <a:pt x="1167" y="38"/>
                  </a:lnTo>
                  <a:lnTo>
                    <a:pt x="1161" y="38"/>
                  </a:lnTo>
                  <a:lnTo>
                    <a:pt x="1159" y="36"/>
                  </a:lnTo>
                  <a:lnTo>
                    <a:pt x="1157" y="34"/>
                  </a:lnTo>
                  <a:lnTo>
                    <a:pt x="1154" y="33"/>
                  </a:lnTo>
                  <a:lnTo>
                    <a:pt x="1153" y="31"/>
                  </a:lnTo>
                  <a:lnTo>
                    <a:pt x="1156" y="31"/>
                  </a:lnTo>
                  <a:lnTo>
                    <a:pt x="1157" y="31"/>
                  </a:lnTo>
                  <a:lnTo>
                    <a:pt x="1159" y="29"/>
                  </a:lnTo>
                  <a:lnTo>
                    <a:pt x="1161" y="28"/>
                  </a:lnTo>
                  <a:lnTo>
                    <a:pt x="1162" y="28"/>
                  </a:lnTo>
                  <a:lnTo>
                    <a:pt x="1164" y="28"/>
                  </a:lnTo>
                  <a:lnTo>
                    <a:pt x="1167" y="26"/>
                  </a:lnTo>
                  <a:lnTo>
                    <a:pt x="1169" y="26"/>
                  </a:lnTo>
                  <a:lnTo>
                    <a:pt x="1172" y="26"/>
                  </a:lnTo>
                  <a:lnTo>
                    <a:pt x="1174" y="28"/>
                  </a:lnTo>
                  <a:lnTo>
                    <a:pt x="1177" y="28"/>
                  </a:lnTo>
                  <a:lnTo>
                    <a:pt x="1180" y="28"/>
                  </a:lnTo>
                  <a:lnTo>
                    <a:pt x="1182" y="29"/>
                  </a:lnTo>
                  <a:lnTo>
                    <a:pt x="1182" y="29"/>
                  </a:lnTo>
                  <a:lnTo>
                    <a:pt x="1184" y="31"/>
                  </a:lnTo>
                  <a:lnTo>
                    <a:pt x="1187" y="31"/>
                  </a:lnTo>
                  <a:lnTo>
                    <a:pt x="1189" y="31"/>
                  </a:lnTo>
                  <a:lnTo>
                    <a:pt x="1190" y="31"/>
                  </a:lnTo>
                  <a:lnTo>
                    <a:pt x="1192" y="31"/>
                  </a:lnTo>
                  <a:lnTo>
                    <a:pt x="1194" y="29"/>
                  </a:lnTo>
                  <a:lnTo>
                    <a:pt x="1195" y="29"/>
                  </a:lnTo>
                  <a:lnTo>
                    <a:pt x="1197" y="29"/>
                  </a:lnTo>
                  <a:lnTo>
                    <a:pt x="1198" y="29"/>
                  </a:lnTo>
                  <a:lnTo>
                    <a:pt x="1200" y="29"/>
                  </a:lnTo>
                  <a:lnTo>
                    <a:pt x="1203" y="29"/>
                  </a:lnTo>
                  <a:lnTo>
                    <a:pt x="1207" y="28"/>
                  </a:lnTo>
                  <a:lnTo>
                    <a:pt x="1210" y="28"/>
                  </a:lnTo>
                  <a:lnTo>
                    <a:pt x="1213" y="28"/>
                  </a:lnTo>
                  <a:lnTo>
                    <a:pt x="1216" y="28"/>
                  </a:lnTo>
                  <a:lnTo>
                    <a:pt x="1220" y="28"/>
                  </a:lnTo>
                  <a:lnTo>
                    <a:pt x="1221" y="28"/>
                  </a:lnTo>
                  <a:lnTo>
                    <a:pt x="1221" y="26"/>
                  </a:lnTo>
                  <a:lnTo>
                    <a:pt x="1223" y="26"/>
                  </a:lnTo>
                  <a:close/>
                  <a:moveTo>
                    <a:pt x="1126" y="26"/>
                  </a:moveTo>
                  <a:lnTo>
                    <a:pt x="1130" y="26"/>
                  </a:lnTo>
                  <a:lnTo>
                    <a:pt x="1130" y="26"/>
                  </a:lnTo>
                  <a:lnTo>
                    <a:pt x="1133" y="28"/>
                  </a:lnTo>
                  <a:lnTo>
                    <a:pt x="1133" y="28"/>
                  </a:lnTo>
                  <a:lnTo>
                    <a:pt x="1135" y="28"/>
                  </a:lnTo>
                  <a:lnTo>
                    <a:pt x="1136" y="28"/>
                  </a:lnTo>
                  <a:lnTo>
                    <a:pt x="1138" y="28"/>
                  </a:lnTo>
                  <a:lnTo>
                    <a:pt x="1141" y="29"/>
                  </a:lnTo>
                  <a:lnTo>
                    <a:pt x="1144" y="28"/>
                  </a:lnTo>
                  <a:lnTo>
                    <a:pt x="1144" y="31"/>
                  </a:lnTo>
                  <a:lnTo>
                    <a:pt x="1144" y="33"/>
                  </a:lnTo>
                  <a:lnTo>
                    <a:pt x="1144" y="33"/>
                  </a:lnTo>
                  <a:lnTo>
                    <a:pt x="1146" y="33"/>
                  </a:lnTo>
                  <a:lnTo>
                    <a:pt x="1146" y="33"/>
                  </a:lnTo>
                  <a:lnTo>
                    <a:pt x="1144" y="33"/>
                  </a:lnTo>
                  <a:lnTo>
                    <a:pt x="1143" y="33"/>
                  </a:lnTo>
                  <a:lnTo>
                    <a:pt x="1139" y="33"/>
                  </a:lnTo>
                  <a:lnTo>
                    <a:pt x="1136" y="33"/>
                  </a:lnTo>
                  <a:lnTo>
                    <a:pt x="1133" y="33"/>
                  </a:lnTo>
                  <a:lnTo>
                    <a:pt x="1131" y="33"/>
                  </a:lnTo>
                  <a:lnTo>
                    <a:pt x="1130" y="33"/>
                  </a:lnTo>
                  <a:lnTo>
                    <a:pt x="1128" y="33"/>
                  </a:lnTo>
                  <a:lnTo>
                    <a:pt x="1128" y="34"/>
                  </a:lnTo>
                  <a:lnTo>
                    <a:pt x="1126" y="36"/>
                  </a:lnTo>
                  <a:lnTo>
                    <a:pt x="1125" y="36"/>
                  </a:lnTo>
                  <a:lnTo>
                    <a:pt x="1123" y="38"/>
                  </a:lnTo>
                  <a:lnTo>
                    <a:pt x="1120" y="38"/>
                  </a:lnTo>
                  <a:lnTo>
                    <a:pt x="1117" y="38"/>
                  </a:lnTo>
                  <a:lnTo>
                    <a:pt x="1115" y="38"/>
                  </a:lnTo>
                  <a:lnTo>
                    <a:pt x="1112" y="38"/>
                  </a:lnTo>
                  <a:lnTo>
                    <a:pt x="1110" y="38"/>
                  </a:lnTo>
                  <a:lnTo>
                    <a:pt x="1108" y="36"/>
                  </a:lnTo>
                  <a:lnTo>
                    <a:pt x="1107" y="34"/>
                  </a:lnTo>
                  <a:lnTo>
                    <a:pt x="1105" y="34"/>
                  </a:lnTo>
                  <a:lnTo>
                    <a:pt x="1105" y="33"/>
                  </a:lnTo>
                  <a:lnTo>
                    <a:pt x="1107" y="31"/>
                  </a:lnTo>
                  <a:lnTo>
                    <a:pt x="1108" y="29"/>
                  </a:lnTo>
                  <a:lnTo>
                    <a:pt x="1110" y="29"/>
                  </a:lnTo>
                  <a:lnTo>
                    <a:pt x="1112" y="29"/>
                  </a:lnTo>
                  <a:lnTo>
                    <a:pt x="1115" y="29"/>
                  </a:lnTo>
                  <a:lnTo>
                    <a:pt x="1117" y="29"/>
                  </a:lnTo>
                  <a:lnTo>
                    <a:pt x="1117" y="29"/>
                  </a:lnTo>
                  <a:lnTo>
                    <a:pt x="1118" y="28"/>
                  </a:lnTo>
                  <a:lnTo>
                    <a:pt x="1118" y="28"/>
                  </a:lnTo>
                  <a:lnTo>
                    <a:pt x="1120" y="28"/>
                  </a:lnTo>
                  <a:lnTo>
                    <a:pt x="1121" y="26"/>
                  </a:lnTo>
                  <a:lnTo>
                    <a:pt x="1125" y="26"/>
                  </a:lnTo>
                  <a:lnTo>
                    <a:pt x="1126" y="26"/>
                  </a:lnTo>
                  <a:close/>
                  <a:moveTo>
                    <a:pt x="1243" y="18"/>
                  </a:moveTo>
                  <a:lnTo>
                    <a:pt x="1257" y="18"/>
                  </a:lnTo>
                  <a:lnTo>
                    <a:pt x="1259" y="21"/>
                  </a:lnTo>
                  <a:lnTo>
                    <a:pt x="1259" y="21"/>
                  </a:lnTo>
                  <a:lnTo>
                    <a:pt x="1257" y="23"/>
                  </a:lnTo>
                  <a:lnTo>
                    <a:pt x="1256" y="23"/>
                  </a:lnTo>
                  <a:lnTo>
                    <a:pt x="1254" y="23"/>
                  </a:lnTo>
                  <a:lnTo>
                    <a:pt x="1252" y="23"/>
                  </a:lnTo>
                  <a:lnTo>
                    <a:pt x="1252" y="21"/>
                  </a:lnTo>
                  <a:lnTo>
                    <a:pt x="1251" y="21"/>
                  </a:lnTo>
                  <a:lnTo>
                    <a:pt x="1249" y="21"/>
                  </a:lnTo>
                  <a:lnTo>
                    <a:pt x="1248" y="23"/>
                  </a:lnTo>
                  <a:lnTo>
                    <a:pt x="1248" y="24"/>
                  </a:lnTo>
                  <a:lnTo>
                    <a:pt x="1246" y="24"/>
                  </a:lnTo>
                  <a:lnTo>
                    <a:pt x="1244" y="24"/>
                  </a:lnTo>
                  <a:lnTo>
                    <a:pt x="1243" y="23"/>
                  </a:lnTo>
                  <a:lnTo>
                    <a:pt x="1243" y="21"/>
                  </a:lnTo>
                  <a:lnTo>
                    <a:pt x="1243" y="20"/>
                  </a:lnTo>
                  <a:lnTo>
                    <a:pt x="1243" y="18"/>
                  </a:lnTo>
                  <a:close/>
                  <a:moveTo>
                    <a:pt x="1336" y="11"/>
                  </a:moveTo>
                  <a:lnTo>
                    <a:pt x="1336" y="13"/>
                  </a:lnTo>
                  <a:lnTo>
                    <a:pt x="1338" y="15"/>
                  </a:lnTo>
                  <a:lnTo>
                    <a:pt x="1339" y="20"/>
                  </a:lnTo>
                  <a:lnTo>
                    <a:pt x="1339" y="23"/>
                  </a:lnTo>
                  <a:lnTo>
                    <a:pt x="1338" y="26"/>
                  </a:lnTo>
                  <a:lnTo>
                    <a:pt x="1336" y="28"/>
                  </a:lnTo>
                  <a:lnTo>
                    <a:pt x="1336" y="29"/>
                  </a:lnTo>
                  <a:lnTo>
                    <a:pt x="1334" y="29"/>
                  </a:lnTo>
                  <a:lnTo>
                    <a:pt x="1324" y="29"/>
                  </a:lnTo>
                  <a:lnTo>
                    <a:pt x="1323" y="28"/>
                  </a:lnTo>
                  <a:lnTo>
                    <a:pt x="1323" y="28"/>
                  </a:lnTo>
                  <a:lnTo>
                    <a:pt x="1323" y="23"/>
                  </a:lnTo>
                  <a:lnTo>
                    <a:pt x="1324" y="18"/>
                  </a:lnTo>
                  <a:lnTo>
                    <a:pt x="1328" y="16"/>
                  </a:lnTo>
                  <a:lnTo>
                    <a:pt x="1331" y="13"/>
                  </a:lnTo>
                  <a:lnTo>
                    <a:pt x="1336" y="11"/>
                  </a:lnTo>
                  <a:close/>
                  <a:moveTo>
                    <a:pt x="1020" y="0"/>
                  </a:moveTo>
                  <a:lnTo>
                    <a:pt x="1023" y="2"/>
                  </a:lnTo>
                  <a:lnTo>
                    <a:pt x="1027" y="2"/>
                  </a:lnTo>
                  <a:lnTo>
                    <a:pt x="1028" y="3"/>
                  </a:lnTo>
                  <a:lnTo>
                    <a:pt x="1031" y="3"/>
                  </a:lnTo>
                  <a:lnTo>
                    <a:pt x="1033" y="5"/>
                  </a:lnTo>
                  <a:lnTo>
                    <a:pt x="1036" y="5"/>
                  </a:lnTo>
                  <a:lnTo>
                    <a:pt x="1040" y="6"/>
                  </a:lnTo>
                  <a:lnTo>
                    <a:pt x="1043" y="6"/>
                  </a:lnTo>
                  <a:lnTo>
                    <a:pt x="1045" y="6"/>
                  </a:lnTo>
                  <a:lnTo>
                    <a:pt x="1046" y="6"/>
                  </a:lnTo>
                  <a:lnTo>
                    <a:pt x="1049" y="6"/>
                  </a:lnTo>
                  <a:lnTo>
                    <a:pt x="1053" y="6"/>
                  </a:lnTo>
                  <a:lnTo>
                    <a:pt x="1056" y="6"/>
                  </a:lnTo>
                  <a:lnTo>
                    <a:pt x="1059" y="6"/>
                  </a:lnTo>
                  <a:lnTo>
                    <a:pt x="1061" y="6"/>
                  </a:lnTo>
                  <a:lnTo>
                    <a:pt x="1063" y="6"/>
                  </a:lnTo>
                  <a:lnTo>
                    <a:pt x="1064" y="8"/>
                  </a:lnTo>
                  <a:lnTo>
                    <a:pt x="1066" y="8"/>
                  </a:lnTo>
                  <a:lnTo>
                    <a:pt x="1069" y="10"/>
                  </a:lnTo>
                  <a:lnTo>
                    <a:pt x="1072" y="10"/>
                  </a:lnTo>
                  <a:lnTo>
                    <a:pt x="1069" y="11"/>
                  </a:lnTo>
                  <a:lnTo>
                    <a:pt x="1066" y="13"/>
                  </a:lnTo>
                  <a:lnTo>
                    <a:pt x="1063" y="13"/>
                  </a:lnTo>
                  <a:lnTo>
                    <a:pt x="1059" y="13"/>
                  </a:lnTo>
                  <a:lnTo>
                    <a:pt x="1058" y="13"/>
                  </a:lnTo>
                  <a:lnTo>
                    <a:pt x="1056" y="13"/>
                  </a:lnTo>
                  <a:lnTo>
                    <a:pt x="1056" y="15"/>
                  </a:lnTo>
                  <a:lnTo>
                    <a:pt x="1054" y="16"/>
                  </a:lnTo>
                  <a:lnTo>
                    <a:pt x="1054" y="18"/>
                  </a:lnTo>
                  <a:lnTo>
                    <a:pt x="1054" y="20"/>
                  </a:lnTo>
                  <a:lnTo>
                    <a:pt x="1079" y="20"/>
                  </a:lnTo>
                  <a:lnTo>
                    <a:pt x="1081" y="23"/>
                  </a:lnTo>
                  <a:lnTo>
                    <a:pt x="1082" y="24"/>
                  </a:lnTo>
                  <a:lnTo>
                    <a:pt x="1085" y="26"/>
                  </a:lnTo>
                  <a:lnTo>
                    <a:pt x="1087" y="26"/>
                  </a:lnTo>
                  <a:lnTo>
                    <a:pt x="1089" y="26"/>
                  </a:lnTo>
                  <a:lnTo>
                    <a:pt x="1090" y="28"/>
                  </a:lnTo>
                  <a:lnTo>
                    <a:pt x="1092" y="29"/>
                  </a:lnTo>
                  <a:lnTo>
                    <a:pt x="1092" y="33"/>
                  </a:lnTo>
                  <a:lnTo>
                    <a:pt x="1094" y="36"/>
                  </a:lnTo>
                  <a:lnTo>
                    <a:pt x="1094" y="36"/>
                  </a:lnTo>
                  <a:lnTo>
                    <a:pt x="1092" y="38"/>
                  </a:lnTo>
                  <a:lnTo>
                    <a:pt x="1092" y="38"/>
                  </a:lnTo>
                  <a:lnTo>
                    <a:pt x="1087" y="38"/>
                  </a:lnTo>
                  <a:lnTo>
                    <a:pt x="1084" y="38"/>
                  </a:lnTo>
                  <a:lnTo>
                    <a:pt x="1081" y="36"/>
                  </a:lnTo>
                  <a:lnTo>
                    <a:pt x="1077" y="34"/>
                  </a:lnTo>
                  <a:lnTo>
                    <a:pt x="1074" y="33"/>
                  </a:lnTo>
                  <a:lnTo>
                    <a:pt x="1074" y="31"/>
                  </a:lnTo>
                  <a:lnTo>
                    <a:pt x="1074" y="31"/>
                  </a:lnTo>
                  <a:lnTo>
                    <a:pt x="1072" y="29"/>
                  </a:lnTo>
                  <a:lnTo>
                    <a:pt x="1071" y="29"/>
                  </a:lnTo>
                  <a:lnTo>
                    <a:pt x="1069" y="28"/>
                  </a:lnTo>
                  <a:lnTo>
                    <a:pt x="1066" y="28"/>
                  </a:lnTo>
                  <a:lnTo>
                    <a:pt x="1064" y="28"/>
                  </a:lnTo>
                  <a:lnTo>
                    <a:pt x="1063" y="28"/>
                  </a:lnTo>
                  <a:lnTo>
                    <a:pt x="1061" y="28"/>
                  </a:lnTo>
                  <a:lnTo>
                    <a:pt x="1059" y="28"/>
                  </a:lnTo>
                  <a:lnTo>
                    <a:pt x="1053" y="28"/>
                  </a:lnTo>
                  <a:lnTo>
                    <a:pt x="1051" y="28"/>
                  </a:lnTo>
                  <a:lnTo>
                    <a:pt x="1051" y="26"/>
                  </a:lnTo>
                  <a:lnTo>
                    <a:pt x="1049" y="26"/>
                  </a:lnTo>
                  <a:lnTo>
                    <a:pt x="1046" y="26"/>
                  </a:lnTo>
                  <a:lnTo>
                    <a:pt x="1046" y="28"/>
                  </a:lnTo>
                  <a:lnTo>
                    <a:pt x="1045" y="29"/>
                  </a:lnTo>
                  <a:lnTo>
                    <a:pt x="1045" y="31"/>
                  </a:lnTo>
                  <a:lnTo>
                    <a:pt x="1045" y="33"/>
                  </a:lnTo>
                  <a:lnTo>
                    <a:pt x="1041" y="33"/>
                  </a:lnTo>
                  <a:lnTo>
                    <a:pt x="1038" y="31"/>
                  </a:lnTo>
                  <a:lnTo>
                    <a:pt x="1036" y="31"/>
                  </a:lnTo>
                  <a:lnTo>
                    <a:pt x="1033" y="31"/>
                  </a:lnTo>
                  <a:lnTo>
                    <a:pt x="1033" y="31"/>
                  </a:lnTo>
                  <a:lnTo>
                    <a:pt x="1031" y="29"/>
                  </a:lnTo>
                  <a:lnTo>
                    <a:pt x="1031" y="29"/>
                  </a:lnTo>
                  <a:lnTo>
                    <a:pt x="1028" y="28"/>
                  </a:lnTo>
                  <a:lnTo>
                    <a:pt x="1027" y="26"/>
                  </a:lnTo>
                  <a:lnTo>
                    <a:pt x="1025" y="24"/>
                  </a:lnTo>
                  <a:lnTo>
                    <a:pt x="1020" y="24"/>
                  </a:lnTo>
                  <a:lnTo>
                    <a:pt x="1017" y="24"/>
                  </a:lnTo>
                  <a:lnTo>
                    <a:pt x="1013" y="24"/>
                  </a:lnTo>
                  <a:lnTo>
                    <a:pt x="1010" y="24"/>
                  </a:lnTo>
                  <a:lnTo>
                    <a:pt x="1009" y="24"/>
                  </a:lnTo>
                  <a:lnTo>
                    <a:pt x="1007" y="24"/>
                  </a:lnTo>
                  <a:lnTo>
                    <a:pt x="1005" y="23"/>
                  </a:lnTo>
                  <a:lnTo>
                    <a:pt x="1004" y="23"/>
                  </a:lnTo>
                  <a:lnTo>
                    <a:pt x="1004" y="21"/>
                  </a:lnTo>
                  <a:lnTo>
                    <a:pt x="1004" y="20"/>
                  </a:lnTo>
                  <a:lnTo>
                    <a:pt x="1002" y="20"/>
                  </a:lnTo>
                  <a:lnTo>
                    <a:pt x="999" y="18"/>
                  </a:lnTo>
                  <a:lnTo>
                    <a:pt x="995" y="18"/>
                  </a:lnTo>
                  <a:lnTo>
                    <a:pt x="992" y="18"/>
                  </a:lnTo>
                  <a:lnTo>
                    <a:pt x="989" y="20"/>
                  </a:lnTo>
                  <a:lnTo>
                    <a:pt x="986" y="20"/>
                  </a:lnTo>
                  <a:lnTo>
                    <a:pt x="982" y="20"/>
                  </a:lnTo>
                  <a:lnTo>
                    <a:pt x="979" y="20"/>
                  </a:lnTo>
                  <a:lnTo>
                    <a:pt x="977" y="20"/>
                  </a:lnTo>
                  <a:lnTo>
                    <a:pt x="974" y="21"/>
                  </a:lnTo>
                  <a:lnTo>
                    <a:pt x="971" y="23"/>
                  </a:lnTo>
                  <a:lnTo>
                    <a:pt x="969" y="23"/>
                  </a:lnTo>
                  <a:lnTo>
                    <a:pt x="968" y="21"/>
                  </a:lnTo>
                  <a:lnTo>
                    <a:pt x="966" y="20"/>
                  </a:lnTo>
                  <a:lnTo>
                    <a:pt x="964" y="18"/>
                  </a:lnTo>
                  <a:lnTo>
                    <a:pt x="963" y="18"/>
                  </a:lnTo>
                  <a:lnTo>
                    <a:pt x="963" y="16"/>
                  </a:lnTo>
                  <a:lnTo>
                    <a:pt x="961" y="15"/>
                  </a:lnTo>
                  <a:lnTo>
                    <a:pt x="958" y="13"/>
                  </a:lnTo>
                  <a:lnTo>
                    <a:pt x="956" y="13"/>
                  </a:lnTo>
                  <a:lnTo>
                    <a:pt x="955" y="13"/>
                  </a:lnTo>
                  <a:lnTo>
                    <a:pt x="951" y="13"/>
                  </a:lnTo>
                  <a:lnTo>
                    <a:pt x="950" y="13"/>
                  </a:lnTo>
                  <a:lnTo>
                    <a:pt x="950" y="6"/>
                  </a:lnTo>
                  <a:lnTo>
                    <a:pt x="940" y="6"/>
                  </a:lnTo>
                  <a:lnTo>
                    <a:pt x="940" y="3"/>
                  </a:lnTo>
                  <a:lnTo>
                    <a:pt x="10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3865563" y="3749675"/>
              <a:ext cx="5673725" cy="1774825"/>
            </a:xfrm>
            <a:custGeom>
              <a:avLst/>
              <a:gdLst>
                <a:gd name="T0" fmla="*/ 3250 w 3574"/>
                <a:gd name="T1" fmla="*/ 290 h 1118"/>
                <a:gd name="T2" fmla="*/ 3493 w 3574"/>
                <a:gd name="T3" fmla="*/ 282 h 1118"/>
                <a:gd name="T4" fmla="*/ 3132 w 3574"/>
                <a:gd name="T5" fmla="*/ 244 h 1118"/>
                <a:gd name="T6" fmla="*/ 3323 w 3574"/>
                <a:gd name="T7" fmla="*/ 221 h 1118"/>
                <a:gd name="T8" fmla="*/ 3446 w 3574"/>
                <a:gd name="T9" fmla="*/ 278 h 1118"/>
                <a:gd name="T10" fmla="*/ 3459 w 3574"/>
                <a:gd name="T11" fmla="*/ 342 h 1118"/>
                <a:gd name="T12" fmla="*/ 3354 w 3574"/>
                <a:gd name="T13" fmla="*/ 326 h 1118"/>
                <a:gd name="T14" fmla="*/ 3307 w 3574"/>
                <a:gd name="T15" fmla="*/ 275 h 1118"/>
                <a:gd name="T16" fmla="*/ 3241 w 3574"/>
                <a:gd name="T17" fmla="*/ 229 h 1118"/>
                <a:gd name="T18" fmla="*/ 3120 w 3574"/>
                <a:gd name="T19" fmla="*/ 218 h 1118"/>
                <a:gd name="T20" fmla="*/ 2731 w 3574"/>
                <a:gd name="T21" fmla="*/ 224 h 1118"/>
                <a:gd name="T22" fmla="*/ 3068 w 3574"/>
                <a:gd name="T23" fmla="*/ 213 h 1118"/>
                <a:gd name="T24" fmla="*/ 3063 w 3574"/>
                <a:gd name="T25" fmla="*/ 247 h 1118"/>
                <a:gd name="T26" fmla="*/ 3012 w 3574"/>
                <a:gd name="T27" fmla="*/ 231 h 1118"/>
                <a:gd name="T28" fmla="*/ 3246 w 3574"/>
                <a:gd name="T29" fmla="*/ 216 h 1118"/>
                <a:gd name="T30" fmla="*/ 3227 w 3574"/>
                <a:gd name="T31" fmla="*/ 195 h 1118"/>
                <a:gd name="T32" fmla="*/ 2690 w 3574"/>
                <a:gd name="T33" fmla="*/ 167 h 1118"/>
                <a:gd name="T34" fmla="*/ 3048 w 3574"/>
                <a:gd name="T35" fmla="*/ 170 h 1118"/>
                <a:gd name="T36" fmla="*/ 3142 w 3574"/>
                <a:gd name="T37" fmla="*/ 203 h 1118"/>
                <a:gd name="T38" fmla="*/ 2672 w 3574"/>
                <a:gd name="T39" fmla="*/ 110 h 1118"/>
                <a:gd name="T40" fmla="*/ 2755 w 3574"/>
                <a:gd name="T41" fmla="*/ 159 h 1118"/>
                <a:gd name="T42" fmla="*/ 2826 w 3574"/>
                <a:gd name="T43" fmla="*/ 213 h 1118"/>
                <a:gd name="T44" fmla="*/ 2795 w 3574"/>
                <a:gd name="T45" fmla="*/ 273 h 1118"/>
                <a:gd name="T46" fmla="*/ 2703 w 3574"/>
                <a:gd name="T47" fmla="*/ 154 h 1118"/>
                <a:gd name="T48" fmla="*/ 3009 w 3574"/>
                <a:gd name="T49" fmla="*/ 105 h 1118"/>
                <a:gd name="T50" fmla="*/ 3002 w 3574"/>
                <a:gd name="T51" fmla="*/ 182 h 1118"/>
                <a:gd name="T52" fmla="*/ 2930 w 3574"/>
                <a:gd name="T53" fmla="*/ 237 h 1118"/>
                <a:gd name="T54" fmla="*/ 2870 w 3574"/>
                <a:gd name="T55" fmla="*/ 172 h 1118"/>
                <a:gd name="T56" fmla="*/ 2960 w 3574"/>
                <a:gd name="T57" fmla="*/ 113 h 1118"/>
                <a:gd name="T58" fmla="*/ 2438 w 3574"/>
                <a:gd name="T59" fmla="*/ 93 h 1118"/>
                <a:gd name="T60" fmla="*/ 3122 w 3574"/>
                <a:gd name="T61" fmla="*/ 98 h 1118"/>
                <a:gd name="T62" fmla="*/ 3074 w 3574"/>
                <a:gd name="T63" fmla="*/ 66 h 1118"/>
                <a:gd name="T64" fmla="*/ 146 w 3574"/>
                <a:gd name="T65" fmla="*/ 31 h 1118"/>
                <a:gd name="T66" fmla="*/ 197 w 3574"/>
                <a:gd name="T67" fmla="*/ 16 h 1118"/>
                <a:gd name="T68" fmla="*/ 292 w 3574"/>
                <a:gd name="T69" fmla="*/ 43 h 1118"/>
                <a:gd name="T70" fmla="*/ 382 w 3574"/>
                <a:gd name="T71" fmla="*/ 100 h 1118"/>
                <a:gd name="T72" fmla="*/ 464 w 3574"/>
                <a:gd name="T73" fmla="*/ 157 h 1118"/>
                <a:gd name="T74" fmla="*/ 490 w 3574"/>
                <a:gd name="T75" fmla="*/ 205 h 1118"/>
                <a:gd name="T76" fmla="*/ 565 w 3574"/>
                <a:gd name="T77" fmla="*/ 236 h 1118"/>
                <a:gd name="T78" fmla="*/ 694 w 3574"/>
                <a:gd name="T79" fmla="*/ 265 h 1118"/>
                <a:gd name="T80" fmla="*/ 657 w 3574"/>
                <a:gd name="T81" fmla="*/ 377 h 1118"/>
                <a:gd name="T82" fmla="*/ 617 w 3574"/>
                <a:gd name="T83" fmla="*/ 508 h 1118"/>
                <a:gd name="T84" fmla="*/ 495 w 3574"/>
                <a:gd name="T85" fmla="*/ 586 h 1118"/>
                <a:gd name="T86" fmla="*/ 457 w 3574"/>
                <a:gd name="T87" fmla="*/ 665 h 1118"/>
                <a:gd name="T88" fmla="*/ 380 w 3574"/>
                <a:gd name="T89" fmla="*/ 735 h 1118"/>
                <a:gd name="T90" fmla="*/ 344 w 3574"/>
                <a:gd name="T91" fmla="*/ 804 h 1118"/>
                <a:gd name="T92" fmla="*/ 257 w 3574"/>
                <a:gd name="T93" fmla="*/ 866 h 1118"/>
                <a:gd name="T94" fmla="*/ 220 w 3574"/>
                <a:gd name="T95" fmla="*/ 949 h 1118"/>
                <a:gd name="T96" fmla="*/ 190 w 3574"/>
                <a:gd name="T97" fmla="*/ 1043 h 1118"/>
                <a:gd name="T98" fmla="*/ 234 w 3574"/>
                <a:gd name="T99" fmla="*/ 1110 h 1118"/>
                <a:gd name="T100" fmla="*/ 138 w 3574"/>
                <a:gd name="T101" fmla="*/ 1080 h 1118"/>
                <a:gd name="T102" fmla="*/ 102 w 3574"/>
                <a:gd name="T103" fmla="*/ 1020 h 1118"/>
                <a:gd name="T104" fmla="*/ 107 w 3574"/>
                <a:gd name="T105" fmla="*/ 959 h 1118"/>
                <a:gd name="T106" fmla="*/ 108 w 3574"/>
                <a:gd name="T107" fmla="*/ 907 h 1118"/>
                <a:gd name="T108" fmla="*/ 105 w 3574"/>
                <a:gd name="T109" fmla="*/ 868 h 1118"/>
                <a:gd name="T110" fmla="*/ 126 w 3574"/>
                <a:gd name="T111" fmla="*/ 768 h 1118"/>
                <a:gd name="T112" fmla="*/ 148 w 3574"/>
                <a:gd name="T113" fmla="*/ 648 h 1118"/>
                <a:gd name="T114" fmla="*/ 166 w 3574"/>
                <a:gd name="T115" fmla="*/ 534 h 1118"/>
                <a:gd name="T116" fmla="*/ 102 w 3574"/>
                <a:gd name="T117" fmla="*/ 424 h 1118"/>
                <a:gd name="T118" fmla="*/ 41 w 3574"/>
                <a:gd name="T119" fmla="*/ 319 h 1118"/>
                <a:gd name="T120" fmla="*/ 10 w 3574"/>
                <a:gd name="T121" fmla="*/ 233 h 1118"/>
                <a:gd name="T122" fmla="*/ 59 w 3574"/>
                <a:gd name="T123" fmla="*/ 143 h 1118"/>
                <a:gd name="T124" fmla="*/ 74 w 3574"/>
                <a:gd name="T125" fmla="*/ 51 h 1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74" h="1118">
                  <a:moveTo>
                    <a:pt x="3556" y="272"/>
                  </a:moveTo>
                  <a:lnTo>
                    <a:pt x="3557" y="272"/>
                  </a:lnTo>
                  <a:lnTo>
                    <a:pt x="3557" y="273"/>
                  </a:lnTo>
                  <a:lnTo>
                    <a:pt x="3557" y="275"/>
                  </a:lnTo>
                  <a:lnTo>
                    <a:pt x="3557" y="277"/>
                  </a:lnTo>
                  <a:lnTo>
                    <a:pt x="3559" y="278"/>
                  </a:lnTo>
                  <a:lnTo>
                    <a:pt x="3561" y="278"/>
                  </a:lnTo>
                  <a:lnTo>
                    <a:pt x="3564" y="280"/>
                  </a:lnTo>
                  <a:lnTo>
                    <a:pt x="3565" y="282"/>
                  </a:lnTo>
                  <a:lnTo>
                    <a:pt x="3567" y="283"/>
                  </a:lnTo>
                  <a:lnTo>
                    <a:pt x="3569" y="285"/>
                  </a:lnTo>
                  <a:lnTo>
                    <a:pt x="3570" y="287"/>
                  </a:lnTo>
                  <a:lnTo>
                    <a:pt x="3570" y="288"/>
                  </a:lnTo>
                  <a:lnTo>
                    <a:pt x="3570" y="290"/>
                  </a:lnTo>
                  <a:lnTo>
                    <a:pt x="3570" y="291"/>
                  </a:lnTo>
                  <a:lnTo>
                    <a:pt x="3572" y="293"/>
                  </a:lnTo>
                  <a:lnTo>
                    <a:pt x="3572" y="295"/>
                  </a:lnTo>
                  <a:lnTo>
                    <a:pt x="3574" y="296"/>
                  </a:lnTo>
                  <a:lnTo>
                    <a:pt x="3572" y="296"/>
                  </a:lnTo>
                  <a:lnTo>
                    <a:pt x="3570" y="298"/>
                  </a:lnTo>
                  <a:lnTo>
                    <a:pt x="3570" y="298"/>
                  </a:lnTo>
                  <a:lnTo>
                    <a:pt x="3569" y="296"/>
                  </a:lnTo>
                  <a:lnTo>
                    <a:pt x="3567" y="296"/>
                  </a:lnTo>
                  <a:lnTo>
                    <a:pt x="3565" y="295"/>
                  </a:lnTo>
                  <a:lnTo>
                    <a:pt x="3564" y="293"/>
                  </a:lnTo>
                  <a:lnTo>
                    <a:pt x="3562" y="291"/>
                  </a:lnTo>
                  <a:lnTo>
                    <a:pt x="3562" y="290"/>
                  </a:lnTo>
                  <a:lnTo>
                    <a:pt x="3561" y="288"/>
                  </a:lnTo>
                  <a:lnTo>
                    <a:pt x="3557" y="287"/>
                  </a:lnTo>
                  <a:lnTo>
                    <a:pt x="3556" y="285"/>
                  </a:lnTo>
                  <a:lnTo>
                    <a:pt x="3554" y="285"/>
                  </a:lnTo>
                  <a:lnTo>
                    <a:pt x="3554" y="283"/>
                  </a:lnTo>
                  <a:lnTo>
                    <a:pt x="3554" y="282"/>
                  </a:lnTo>
                  <a:lnTo>
                    <a:pt x="3554" y="280"/>
                  </a:lnTo>
                  <a:lnTo>
                    <a:pt x="3554" y="278"/>
                  </a:lnTo>
                  <a:lnTo>
                    <a:pt x="3554" y="275"/>
                  </a:lnTo>
                  <a:lnTo>
                    <a:pt x="3552" y="273"/>
                  </a:lnTo>
                  <a:lnTo>
                    <a:pt x="3552" y="272"/>
                  </a:lnTo>
                  <a:lnTo>
                    <a:pt x="3554" y="272"/>
                  </a:lnTo>
                  <a:lnTo>
                    <a:pt x="3556" y="272"/>
                  </a:lnTo>
                  <a:close/>
                  <a:moveTo>
                    <a:pt x="3254" y="269"/>
                  </a:moveTo>
                  <a:lnTo>
                    <a:pt x="3256" y="270"/>
                  </a:lnTo>
                  <a:lnTo>
                    <a:pt x="3256" y="270"/>
                  </a:lnTo>
                  <a:lnTo>
                    <a:pt x="3258" y="272"/>
                  </a:lnTo>
                  <a:lnTo>
                    <a:pt x="3258" y="272"/>
                  </a:lnTo>
                  <a:lnTo>
                    <a:pt x="3258" y="277"/>
                  </a:lnTo>
                  <a:lnTo>
                    <a:pt x="3256" y="280"/>
                  </a:lnTo>
                  <a:lnTo>
                    <a:pt x="3253" y="283"/>
                  </a:lnTo>
                  <a:lnTo>
                    <a:pt x="3253" y="285"/>
                  </a:lnTo>
                  <a:lnTo>
                    <a:pt x="3253" y="287"/>
                  </a:lnTo>
                  <a:lnTo>
                    <a:pt x="3251" y="288"/>
                  </a:lnTo>
                  <a:lnTo>
                    <a:pt x="3250" y="290"/>
                  </a:lnTo>
                  <a:lnTo>
                    <a:pt x="3246" y="290"/>
                  </a:lnTo>
                  <a:lnTo>
                    <a:pt x="3245" y="290"/>
                  </a:lnTo>
                  <a:lnTo>
                    <a:pt x="3243" y="290"/>
                  </a:lnTo>
                  <a:lnTo>
                    <a:pt x="3243" y="290"/>
                  </a:lnTo>
                  <a:lnTo>
                    <a:pt x="3241" y="288"/>
                  </a:lnTo>
                  <a:lnTo>
                    <a:pt x="3243" y="287"/>
                  </a:lnTo>
                  <a:lnTo>
                    <a:pt x="3243" y="287"/>
                  </a:lnTo>
                  <a:lnTo>
                    <a:pt x="3243" y="285"/>
                  </a:lnTo>
                  <a:lnTo>
                    <a:pt x="3243" y="283"/>
                  </a:lnTo>
                  <a:lnTo>
                    <a:pt x="3245" y="282"/>
                  </a:lnTo>
                  <a:lnTo>
                    <a:pt x="3245" y="278"/>
                  </a:lnTo>
                  <a:lnTo>
                    <a:pt x="3245" y="277"/>
                  </a:lnTo>
                  <a:lnTo>
                    <a:pt x="3245" y="275"/>
                  </a:lnTo>
                  <a:lnTo>
                    <a:pt x="3246" y="275"/>
                  </a:lnTo>
                  <a:lnTo>
                    <a:pt x="3246" y="273"/>
                  </a:lnTo>
                  <a:lnTo>
                    <a:pt x="3248" y="273"/>
                  </a:lnTo>
                  <a:lnTo>
                    <a:pt x="3250" y="272"/>
                  </a:lnTo>
                  <a:lnTo>
                    <a:pt x="3251" y="272"/>
                  </a:lnTo>
                  <a:lnTo>
                    <a:pt x="3254" y="269"/>
                  </a:lnTo>
                  <a:close/>
                  <a:moveTo>
                    <a:pt x="2767" y="265"/>
                  </a:moveTo>
                  <a:lnTo>
                    <a:pt x="2767" y="269"/>
                  </a:lnTo>
                  <a:lnTo>
                    <a:pt x="2768" y="269"/>
                  </a:lnTo>
                  <a:lnTo>
                    <a:pt x="2768" y="270"/>
                  </a:lnTo>
                  <a:lnTo>
                    <a:pt x="2768" y="273"/>
                  </a:lnTo>
                  <a:lnTo>
                    <a:pt x="2765" y="272"/>
                  </a:lnTo>
                  <a:lnTo>
                    <a:pt x="2765" y="269"/>
                  </a:lnTo>
                  <a:lnTo>
                    <a:pt x="2767" y="267"/>
                  </a:lnTo>
                  <a:lnTo>
                    <a:pt x="2767" y="265"/>
                  </a:lnTo>
                  <a:close/>
                  <a:moveTo>
                    <a:pt x="3516" y="252"/>
                  </a:moveTo>
                  <a:lnTo>
                    <a:pt x="3518" y="252"/>
                  </a:lnTo>
                  <a:lnTo>
                    <a:pt x="3518" y="254"/>
                  </a:lnTo>
                  <a:lnTo>
                    <a:pt x="3518" y="254"/>
                  </a:lnTo>
                  <a:lnTo>
                    <a:pt x="3518" y="255"/>
                  </a:lnTo>
                  <a:lnTo>
                    <a:pt x="3518" y="257"/>
                  </a:lnTo>
                  <a:lnTo>
                    <a:pt x="3518" y="259"/>
                  </a:lnTo>
                  <a:lnTo>
                    <a:pt x="3516" y="260"/>
                  </a:lnTo>
                  <a:lnTo>
                    <a:pt x="3516" y="260"/>
                  </a:lnTo>
                  <a:lnTo>
                    <a:pt x="3515" y="264"/>
                  </a:lnTo>
                  <a:lnTo>
                    <a:pt x="3515" y="267"/>
                  </a:lnTo>
                  <a:lnTo>
                    <a:pt x="3513" y="270"/>
                  </a:lnTo>
                  <a:lnTo>
                    <a:pt x="3511" y="273"/>
                  </a:lnTo>
                  <a:lnTo>
                    <a:pt x="3510" y="275"/>
                  </a:lnTo>
                  <a:lnTo>
                    <a:pt x="3508" y="277"/>
                  </a:lnTo>
                  <a:lnTo>
                    <a:pt x="3505" y="277"/>
                  </a:lnTo>
                  <a:lnTo>
                    <a:pt x="3503" y="277"/>
                  </a:lnTo>
                  <a:lnTo>
                    <a:pt x="3502" y="277"/>
                  </a:lnTo>
                  <a:lnTo>
                    <a:pt x="3502" y="278"/>
                  </a:lnTo>
                  <a:lnTo>
                    <a:pt x="3500" y="280"/>
                  </a:lnTo>
                  <a:lnTo>
                    <a:pt x="3498" y="280"/>
                  </a:lnTo>
                  <a:lnTo>
                    <a:pt x="3498" y="282"/>
                  </a:lnTo>
                  <a:lnTo>
                    <a:pt x="3497" y="282"/>
                  </a:lnTo>
                  <a:lnTo>
                    <a:pt x="3493" y="282"/>
                  </a:lnTo>
                  <a:lnTo>
                    <a:pt x="3490" y="282"/>
                  </a:lnTo>
                  <a:lnTo>
                    <a:pt x="3487" y="282"/>
                  </a:lnTo>
                  <a:lnTo>
                    <a:pt x="3484" y="282"/>
                  </a:lnTo>
                  <a:lnTo>
                    <a:pt x="3480" y="282"/>
                  </a:lnTo>
                  <a:lnTo>
                    <a:pt x="3477" y="280"/>
                  </a:lnTo>
                  <a:lnTo>
                    <a:pt x="3472" y="280"/>
                  </a:lnTo>
                  <a:lnTo>
                    <a:pt x="3467" y="280"/>
                  </a:lnTo>
                  <a:lnTo>
                    <a:pt x="3464" y="280"/>
                  </a:lnTo>
                  <a:lnTo>
                    <a:pt x="3464" y="278"/>
                  </a:lnTo>
                  <a:lnTo>
                    <a:pt x="3464" y="275"/>
                  </a:lnTo>
                  <a:lnTo>
                    <a:pt x="3462" y="272"/>
                  </a:lnTo>
                  <a:lnTo>
                    <a:pt x="3464" y="270"/>
                  </a:lnTo>
                  <a:lnTo>
                    <a:pt x="3464" y="269"/>
                  </a:lnTo>
                  <a:lnTo>
                    <a:pt x="3464" y="267"/>
                  </a:lnTo>
                  <a:lnTo>
                    <a:pt x="3466" y="267"/>
                  </a:lnTo>
                  <a:lnTo>
                    <a:pt x="3467" y="269"/>
                  </a:lnTo>
                  <a:lnTo>
                    <a:pt x="3472" y="269"/>
                  </a:lnTo>
                  <a:lnTo>
                    <a:pt x="3477" y="269"/>
                  </a:lnTo>
                  <a:lnTo>
                    <a:pt x="3484" y="269"/>
                  </a:lnTo>
                  <a:lnTo>
                    <a:pt x="3489" y="269"/>
                  </a:lnTo>
                  <a:lnTo>
                    <a:pt x="3493" y="269"/>
                  </a:lnTo>
                  <a:lnTo>
                    <a:pt x="3498" y="269"/>
                  </a:lnTo>
                  <a:lnTo>
                    <a:pt x="3500" y="269"/>
                  </a:lnTo>
                  <a:lnTo>
                    <a:pt x="3502" y="269"/>
                  </a:lnTo>
                  <a:lnTo>
                    <a:pt x="3502" y="267"/>
                  </a:lnTo>
                  <a:lnTo>
                    <a:pt x="3502" y="265"/>
                  </a:lnTo>
                  <a:lnTo>
                    <a:pt x="3502" y="265"/>
                  </a:lnTo>
                  <a:lnTo>
                    <a:pt x="3503" y="264"/>
                  </a:lnTo>
                  <a:lnTo>
                    <a:pt x="3505" y="262"/>
                  </a:lnTo>
                  <a:lnTo>
                    <a:pt x="3505" y="259"/>
                  </a:lnTo>
                  <a:lnTo>
                    <a:pt x="3505" y="257"/>
                  </a:lnTo>
                  <a:lnTo>
                    <a:pt x="3505" y="255"/>
                  </a:lnTo>
                  <a:lnTo>
                    <a:pt x="3507" y="254"/>
                  </a:lnTo>
                  <a:lnTo>
                    <a:pt x="3508" y="254"/>
                  </a:lnTo>
                  <a:lnTo>
                    <a:pt x="3510" y="252"/>
                  </a:lnTo>
                  <a:lnTo>
                    <a:pt x="3511" y="252"/>
                  </a:lnTo>
                  <a:lnTo>
                    <a:pt x="3513" y="252"/>
                  </a:lnTo>
                  <a:lnTo>
                    <a:pt x="3515" y="252"/>
                  </a:lnTo>
                  <a:lnTo>
                    <a:pt x="3515" y="252"/>
                  </a:lnTo>
                  <a:lnTo>
                    <a:pt x="3516" y="252"/>
                  </a:lnTo>
                  <a:close/>
                  <a:moveTo>
                    <a:pt x="3128" y="233"/>
                  </a:moveTo>
                  <a:lnTo>
                    <a:pt x="3132" y="233"/>
                  </a:lnTo>
                  <a:lnTo>
                    <a:pt x="3133" y="234"/>
                  </a:lnTo>
                  <a:lnTo>
                    <a:pt x="3137" y="234"/>
                  </a:lnTo>
                  <a:lnTo>
                    <a:pt x="3140" y="236"/>
                  </a:lnTo>
                  <a:lnTo>
                    <a:pt x="3142" y="236"/>
                  </a:lnTo>
                  <a:lnTo>
                    <a:pt x="3142" y="237"/>
                  </a:lnTo>
                  <a:lnTo>
                    <a:pt x="3142" y="239"/>
                  </a:lnTo>
                  <a:lnTo>
                    <a:pt x="3142" y="244"/>
                  </a:lnTo>
                  <a:lnTo>
                    <a:pt x="3135" y="244"/>
                  </a:lnTo>
                  <a:lnTo>
                    <a:pt x="3133" y="244"/>
                  </a:lnTo>
                  <a:lnTo>
                    <a:pt x="3132" y="244"/>
                  </a:lnTo>
                  <a:lnTo>
                    <a:pt x="3130" y="242"/>
                  </a:lnTo>
                  <a:lnTo>
                    <a:pt x="3128" y="241"/>
                  </a:lnTo>
                  <a:lnTo>
                    <a:pt x="3127" y="239"/>
                  </a:lnTo>
                  <a:lnTo>
                    <a:pt x="3128" y="233"/>
                  </a:lnTo>
                  <a:close/>
                  <a:moveTo>
                    <a:pt x="3158" y="229"/>
                  </a:moveTo>
                  <a:lnTo>
                    <a:pt x="3160" y="229"/>
                  </a:lnTo>
                  <a:lnTo>
                    <a:pt x="3163" y="229"/>
                  </a:lnTo>
                  <a:lnTo>
                    <a:pt x="3164" y="231"/>
                  </a:lnTo>
                  <a:lnTo>
                    <a:pt x="3168" y="231"/>
                  </a:lnTo>
                  <a:lnTo>
                    <a:pt x="3171" y="233"/>
                  </a:lnTo>
                  <a:lnTo>
                    <a:pt x="3174" y="233"/>
                  </a:lnTo>
                  <a:lnTo>
                    <a:pt x="3178" y="233"/>
                  </a:lnTo>
                  <a:lnTo>
                    <a:pt x="3179" y="233"/>
                  </a:lnTo>
                  <a:lnTo>
                    <a:pt x="3181" y="233"/>
                  </a:lnTo>
                  <a:lnTo>
                    <a:pt x="3184" y="234"/>
                  </a:lnTo>
                  <a:lnTo>
                    <a:pt x="3187" y="234"/>
                  </a:lnTo>
                  <a:lnTo>
                    <a:pt x="3191" y="234"/>
                  </a:lnTo>
                  <a:lnTo>
                    <a:pt x="3196" y="234"/>
                  </a:lnTo>
                  <a:lnTo>
                    <a:pt x="3196" y="237"/>
                  </a:lnTo>
                  <a:lnTo>
                    <a:pt x="3196" y="241"/>
                  </a:lnTo>
                  <a:lnTo>
                    <a:pt x="3196" y="244"/>
                  </a:lnTo>
                  <a:lnTo>
                    <a:pt x="3192" y="244"/>
                  </a:lnTo>
                  <a:lnTo>
                    <a:pt x="3189" y="244"/>
                  </a:lnTo>
                  <a:lnTo>
                    <a:pt x="3187" y="242"/>
                  </a:lnTo>
                  <a:lnTo>
                    <a:pt x="3186" y="242"/>
                  </a:lnTo>
                  <a:lnTo>
                    <a:pt x="3182" y="241"/>
                  </a:lnTo>
                  <a:lnTo>
                    <a:pt x="3179" y="241"/>
                  </a:lnTo>
                  <a:lnTo>
                    <a:pt x="3178" y="239"/>
                  </a:lnTo>
                  <a:lnTo>
                    <a:pt x="3176" y="239"/>
                  </a:lnTo>
                  <a:lnTo>
                    <a:pt x="3173" y="239"/>
                  </a:lnTo>
                  <a:lnTo>
                    <a:pt x="3171" y="239"/>
                  </a:lnTo>
                  <a:lnTo>
                    <a:pt x="3169" y="239"/>
                  </a:lnTo>
                  <a:lnTo>
                    <a:pt x="3166" y="239"/>
                  </a:lnTo>
                  <a:lnTo>
                    <a:pt x="3163" y="239"/>
                  </a:lnTo>
                  <a:lnTo>
                    <a:pt x="3153" y="239"/>
                  </a:lnTo>
                  <a:lnTo>
                    <a:pt x="3153" y="237"/>
                  </a:lnTo>
                  <a:lnTo>
                    <a:pt x="3151" y="236"/>
                  </a:lnTo>
                  <a:lnTo>
                    <a:pt x="3153" y="234"/>
                  </a:lnTo>
                  <a:lnTo>
                    <a:pt x="3153" y="233"/>
                  </a:lnTo>
                  <a:lnTo>
                    <a:pt x="3153" y="236"/>
                  </a:lnTo>
                  <a:lnTo>
                    <a:pt x="3155" y="233"/>
                  </a:lnTo>
                  <a:lnTo>
                    <a:pt x="3155" y="231"/>
                  </a:lnTo>
                  <a:lnTo>
                    <a:pt x="3155" y="231"/>
                  </a:lnTo>
                  <a:lnTo>
                    <a:pt x="3156" y="229"/>
                  </a:lnTo>
                  <a:lnTo>
                    <a:pt x="3158" y="229"/>
                  </a:lnTo>
                  <a:close/>
                  <a:moveTo>
                    <a:pt x="3307" y="213"/>
                  </a:moveTo>
                  <a:lnTo>
                    <a:pt x="3308" y="215"/>
                  </a:lnTo>
                  <a:lnTo>
                    <a:pt x="3310" y="216"/>
                  </a:lnTo>
                  <a:lnTo>
                    <a:pt x="3313" y="216"/>
                  </a:lnTo>
                  <a:lnTo>
                    <a:pt x="3317" y="218"/>
                  </a:lnTo>
                  <a:lnTo>
                    <a:pt x="3320" y="219"/>
                  </a:lnTo>
                  <a:lnTo>
                    <a:pt x="3323" y="221"/>
                  </a:lnTo>
                  <a:lnTo>
                    <a:pt x="3326" y="223"/>
                  </a:lnTo>
                  <a:lnTo>
                    <a:pt x="3330" y="224"/>
                  </a:lnTo>
                  <a:lnTo>
                    <a:pt x="3333" y="228"/>
                  </a:lnTo>
                  <a:lnTo>
                    <a:pt x="3335" y="228"/>
                  </a:lnTo>
                  <a:lnTo>
                    <a:pt x="3338" y="228"/>
                  </a:lnTo>
                  <a:lnTo>
                    <a:pt x="3341" y="228"/>
                  </a:lnTo>
                  <a:lnTo>
                    <a:pt x="3343" y="228"/>
                  </a:lnTo>
                  <a:lnTo>
                    <a:pt x="3346" y="229"/>
                  </a:lnTo>
                  <a:lnTo>
                    <a:pt x="3349" y="229"/>
                  </a:lnTo>
                  <a:lnTo>
                    <a:pt x="3353" y="229"/>
                  </a:lnTo>
                  <a:lnTo>
                    <a:pt x="3356" y="229"/>
                  </a:lnTo>
                  <a:lnTo>
                    <a:pt x="3359" y="229"/>
                  </a:lnTo>
                  <a:lnTo>
                    <a:pt x="3361" y="229"/>
                  </a:lnTo>
                  <a:lnTo>
                    <a:pt x="3363" y="231"/>
                  </a:lnTo>
                  <a:lnTo>
                    <a:pt x="3366" y="233"/>
                  </a:lnTo>
                  <a:lnTo>
                    <a:pt x="3369" y="234"/>
                  </a:lnTo>
                  <a:lnTo>
                    <a:pt x="3372" y="236"/>
                  </a:lnTo>
                  <a:lnTo>
                    <a:pt x="3376" y="236"/>
                  </a:lnTo>
                  <a:lnTo>
                    <a:pt x="3379" y="237"/>
                  </a:lnTo>
                  <a:lnTo>
                    <a:pt x="3381" y="237"/>
                  </a:lnTo>
                  <a:lnTo>
                    <a:pt x="3382" y="237"/>
                  </a:lnTo>
                  <a:lnTo>
                    <a:pt x="3382" y="237"/>
                  </a:lnTo>
                  <a:lnTo>
                    <a:pt x="3382" y="239"/>
                  </a:lnTo>
                  <a:lnTo>
                    <a:pt x="3384" y="241"/>
                  </a:lnTo>
                  <a:lnTo>
                    <a:pt x="3387" y="242"/>
                  </a:lnTo>
                  <a:lnTo>
                    <a:pt x="3390" y="244"/>
                  </a:lnTo>
                  <a:lnTo>
                    <a:pt x="3394" y="244"/>
                  </a:lnTo>
                  <a:lnTo>
                    <a:pt x="3397" y="244"/>
                  </a:lnTo>
                  <a:lnTo>
                    <a:pt x="3399" y="244"/>
                  </a:lnTo>
                  <a:lnTo>
                    <a:pt x="3400" y="246"/>
                  </a:lnTo>
                  <a:lnTo>
                    <a:pt x="3403" y="247"/>
                  </a:lnTo>
                  <a:lnTo>
                    <a:pt x="3405" y="249"/>
                  </a:lnTo>
                  <a:lnTo>
                    <a:pt x="3407" y="252"/>
                  </a:lnTo>
                  <a:lnTo>
                    <a:pt x="3408" y="252"/>
                  </a:lnTo>
                  <a:lnTo>
                    <a:pt x="3410" y="254"/>
                  </a:lnTo>
                  <a:lnTo>
                    <a:pt x="3412" y="255"/>
                  </a:lnTo>
                  <a:lnTo>
                    <a:pt x="3413" y="257"/>
                  </a:lnTo>
                  <a:lnTo>
                    <a:pt x="3415" y="259"/>
                  </a:lnTo>
                  <a:lnTo>
                    <a:pt x="3417" y="259"/>
                  </a:lnTo>
                  <a:lnTo>
                    <a:pt x="3418" y="260"/>
                  </a:lnTo>
                  <a:lnTo>
                    <a:pt x="3420" y="260"/>
                  </a:lnTo>
                  <a:lnTo>
                    <a:pt x="3420" y="262"/>
                  </a:lnTo>
                  <a:lnTo>
                    <a:pt x="3420" y="264"/>
                  </a:lnTo>
                  <a:lnTo>
                    <a:pt x="3421" y="267"/>
                  </a:lnTo>
                  <a:lnTo>
                    <a:pt x="3421" y="270"/>
                  </a:lnTo>
                  <a:lnTo>
                    <a:pt x="3423" y="272"/>
                  </a:lnTo>
                  <a:lnTo>
                    <a:pt x="3425" y="272"/>
                  </a:lnTo>
                  <a:lnTo>
                    <a:pt x="3425" y="272"/>
                  </a:lnTo>
                  <a:lnTo>
                    <a:pt x="3426" y="273"/>
                  </a:lnTo>
                  <a:lnTo>
                    <a:pt x="3428" y="275"/>
                  </a:lnTo>
                  <a:lnTo>
                    <a:pt x="3443" y="275"/>
                  </a:lnTo>
                  <a:lnTo>
                    <a:pt x="3446" y="278"/>
                  </a:lnTo>
                  <a:lnTo>
                    <a:pt x="3448" y="280"/>
                  </a:lnTo>
                  <a:lnTo>
                    <a:pt x="3449" y="282"/>
                  </a:lnTo>
                  <a:lnTo>
                    <a:pt x="3451" y="282"/>
                  </a:lnTo>
                  <a:lnTo>
                    <a:pt x="3453" y="283"/>
                  </a:lnTo>
                  <a:lnTo>
                    <a:pt x="3453" y="288"/>
                  </a:lnTo>
                  <a:lnTo>
                    <a:pt x="3448" y="288"/>
                  </a:lnTo>
                  <a:lnTo>
                    <a:pt x="3444" y="288"/>
                  </a:lnTo>
                  <a:lnTo>
                    <a:pt x="3439" y="288"/>
                  </a:lnTo>
                  <a:lnTo>
                    <a:pt x="3439" y="303"/>
                  </a:lnTo>
                  <a:lnTo>
                    <a:pt x="3444" y="303"/>
                  </a:lnTo>
                  <a:lnTo>
                    <a:pt x="3449" y="303"/>
                  </a:lnTo>
                  <a:lnTo>
                    <a:pt x="3454" y="303"/>
                  </a:lnTo>
                  <a:lnTo>
                    <a:pt x="3454" y="323"/>
                  </a:lnTo>
                  <a:lnTo>
                    <a:pt x="3456" y="323"/>
                  </a:lnTo>
                  <a:lnTo>
                    <a:pt x="3459" y="323"/>
                  </a:lnTo>
                  <a:lnTo>
                    <a:pt x="3461" y="323"/>
                  </a:lnTo>
                  <a:lnTo>
                    <a:pt x="3462" y="324"/>
                  </a:lnTo>
                  <a:lnTo>
                    <a:pt x="3466" y="324"/>
                  </a:lnTo>
                  <a:lnTo>
                    <a:pt x="3467" y="326"/>
                  </a:lnTo>
                  <a:lnTo>
                    <a:pt x="3467" y="326"/>
                  </a:lnTo>
                  <a:lnTo>
                    <a:pt x="3469" y="327"/>
                  </a:lnTo>
                  <a:lnTo>
                    <a:pt x="3471" y="327"/>
                  </a:lnTo>
                  <a:lnTo>
                    <a:pt x="3472" y="327"/>
                  </a:lnTo>
                  <a:lnTo>
                    <a:pt x="3474" y="327"/>
                  </a:lnTo>
                  <a:lnTo>
                    <a:pt x="3475" y="327"/>
                  </a:lnTo>
                  <a:lnTo>
                    <a:pt x="3477" y="327"/>
                  </a:lnTo>
                  <a:lnTo>
                    <a:pt x="3479" y="329"/>
                  </a:lnTo>
                  <a:lnTo>
                    <a:pt x="3480" y="331"/>
                  </a:lnTo>
                  <a:lnTo>
                    <a:pt x="3482" y="332"/>
                  </a:lnTo>
                  <a:lnTo>
                    <a:pt x="3482" y="334"/>
                  </a:lnTo>
                  <a:lnTo>
                    <a:pt x="3484" y="336"/>
                  </a:lnTo>
                  <a:lnTo>
                    <a:pt x="3485" y="336"/>
                  </a:lnTo>
                  <a:lnTo>
                    <a:pt x="3487" y="336"/>
                  </a:lnTo>
                  <a:lnTo>
                    <a:pt x="3489" y="337"/>
                  </a:lnTo>
                  <a:lnTo>
                    <a:pt x="3490" y="337"/>
                  </a:lnTo>
                  <a:lnTo>
                    <a:pt x="3492" y="339"/>
                  </a:lnTo>
                  <a:lnTo>
                    <a:pt x="3493" y="339"/>
                  </a:lnTo>
                  <a:lnTo>
                    <a:pt x="3493" y="342"/>
                  </a:lnTo>
                  <a:lnTo>
                    <a:pt x="3493" y="352"/>
                  </a:lnTo>
                  <a:lnTo>
                    <a:pt x="3492" y="352"/>
                  </a:lnTo>
                  <a:lnTo>
                    <a:pt x="3489" y="352"/>
                  </a:lnTo>
                  <a:lnTo>
                    <a:pt x="3487" y="352"/>
                  </a:lnTo>
                  <a:lnTo>
                    <a:pt x="3484" y="350"/>
                  </a:lnTo>
                  <a:lnTo>
                    <a:pt x="3480" y="349"/>
                  </a:lnTo>
                  <a:lnTo>
                    <a:pt x="3477" y="345"/>
                  </a:lnTo>
                  <a:lnTo>
                    <a:pt x="3475" y="344"/>
                  </a:lnTo>
                  <a:lnTo>
                    <a:pt x="3474" y="342"/>
                  </a:lnTo>
                  <a:lnTo>
                    <a:pt x="3472" y="341"/>
                  </a:lnTo>
                  <a:lnTo>
                    <a:pt x="3469" y="341"/>
                  </a:lnTo>
                  <a:lnTo>
                    <a:pt x="3467" y="341"/>
                  </a:lnTo>
                  <a:lnTo>
                    <a:pt x="3464" y="341"/>
                  </a:lnTo>
                  <a:lnTo>
                    <a:pt x="3459" y="342"/>
                  </a:lnTo>
                  <a:lnTo>
                    <a:pt x="3456" y="342"/>
                  </a:lnTo>
                  <a:lnTo>
                    <a:pt x="3453" y="342"/>
                  </a:lnTo>
                  <a:lnTo>
                    <a:pt x="3449" y="342"/>
                  </a:lnTo>
                  <a:lnTo>
                    <a:pt x="3448" y="342"/>
                  </a:lnTo>
                  <a:lnTo>
                    <a:pt x="3446" y="341"/>
                  </a:lnTo>
                  <a:lnTo>
                    <a:pt x="3446" y="341"/>
                  </a:lnTo>
                  <a:lnTo>
                    <a:pt x="3444" y="339"/>
                  </a:lnTo>
                  <a:lnTo>
                    <a:pt x="3443" y="334"/>
                  </a:lnTo>
                  <a:lnTo>
                    <a:pt x="3441" y="331"/>
                  </a:lnTo>
                  <a:lnTo>
                    <a:pt x="3438" y="329"/>
                  </a:lnTo>
                  <a:lnTo>
                    <a:pt x="3436" y="326"/>
                  </a:lnTo>
                  <a:lnTo>
                    <a:pt x="3435" y="324"/>
                  </a:lnTo>
                  <a:lnTo>
                    <a:pt x="3431" y="323"/>
                  </a:lnTo>
                  <a:lnTo>
                    <a:pt x="3430" y="321"/>
                  </a:lnTo>
                  <a:lnTo>
                    <a:pt x="3428" y="318"/>
                  </a:lnTo>
                  <a:lnTo>
                    <a:pt x="3426" y="314"/>
                  </a:lnTo>
                  <a:lnTo>
                    <a:pt x="3425" y="311"/>
                  </a:lnTo>
                  <a:lnTo>
                    <a:pt x="3423" y="311"/>
                  </a:lnTo>
                  <a:lnTo>
                    <a:pt x="3421" y="309"/>
                  </a:lnTo>
                  <a:lnTo>
                    <a:pt x="3418" y="308"/>
                  </a:lnTo>
                  <a:lnTo>
                    <a:pt x="3415" y="306"/>
                  </a:lnTo>
                  <a:lnTo>
                    <a:pt x="3413" y="306"/>
                  </a:lnTo>
                  <a:lnTo>
                    <a:pt x="3412" y="305"/>
                  </a:lnTo>
                  <a:lnTo>
                    <a:pt x="3408" y="305"/>
                  </a:lnTo>
                  <a:lnTo>
                    <a:pt x="3407" y="303"/>
                  </a:lnTo>
                  <a:lnTo>
                    <a:pt x="3405" y="303"/>
                  </a:lnTo>
                  <a:lnTo>
                    <a:pt x="3403" y="303"/>
                  </a:lnTo>
                  <a:lnTo>
                    <a:pt x="3402" y="303"/>
                  </a:lnTo>
                  <a:lnTo>
                    <a:pt x="3400" y="305"/>
                  </a:lnTo>
                  <a:lnTo>
                    <a:pt x="3399" y="306"/>
                  </a:lnTo>
                  <a:lnTo>
                    <a:pt x="3397" y="308"/>
                  </a:lnTo>
                  <a:lnTo>
                    <a:pt x="3395" y="309"/>
                  </a:lnTo>
                  <a:lnTo>
                    <a:pt x="3394" y="311"/>
                  </a:lnTo>
                  <a:lnTo>
                    <a:pt x="3390" y="313"/>
                  </a:lnTo>
                  <a:lnTo>
                    <a:pt x="3387" y="314"/>
                  </a:lnTo>
                  <a:lnTo>
                    <a:pt x="3385" y="314"/>
                  </a:lnTo>
                  <a:lnTo>
                    <a:pt x="3382" y="314"/>
                  </a:lnTo>
                  <a:lnTo>
                    <a:pt x="3382" y="318"/>
                  </a:lnTo>
                  <a:lnTo>
                    <a:pt x="3382" y="321"/>
                  </a:lnTo>
                  <a:lnTo>
                    <a:pt x="3382" y="323"/>
                  </a:lnTo>
                  <a:lnTo>
                    <a:pt x="3382" y="324"/>
                  </a:lnTo>
                  <a:lnTo>
                    <a:pt x="3381" y="324"/>
                  </a:lnTo>
                  <a:lnTo>
                    <a:pt x="3379" y="326"/>
                  </a:lnTo>
                  <a:lnTo>
                    <a:pt x="3377" y="326"/>
                  </a:lnTo>
                  <a:lnTo>
                    <a:pt x="3376" y="327"/>
                  </a:lnTo>
                  <a:lnTo>
                    <a:pt x="3372" y="327"/>
                  </a:lnTo>
                  <a:lnTo>
                    <a:pt x="3369" y="327"/>
                  </a:lnTo>
                  <a:lnTo>
                    <a:pt x="3366" y="327"/>
                  </a:lnTo>
                  <a:lnTo>
                    <a:pt x="3363" y="327"/>
                  </a:lnTo>
                  <a:lnTo>
                    <a:pt x="3359" y="327"/>
                  </a:lnTo>
                  <a:lnTo>
                    <a:pt x="3356" y="326"/>
                  </a:lnTo>
                  <a:lnTo>
                    <a:pt x="3354" y="326"/>
                  </a:lnTo>
                  <a:lnTo>
                    <a:pt x="3353" y="326"/>
                  </a:lnTo>
                  <a:lnTo>
                    <a:pt x="3351" y="324"/>
                  </a:lnTo>
                  <a:lnTo>
                    <a:pt x="3349" y="323"/>
                  </a:lnTo>
                  <a:lnTo>
                    <a:pt x="3346" y="321"/>
                  </a:lnTo>
                  <a:lnTo>
                    <a:pt x="3343" y="321"/>
                  </a:lnTo>
                  <a:lnTo>
                    <a:pt x="3341" y="319"/>
                  </a:lnTo>
                  <a:lnTo>
                    <a:pt x="3340" y="319"/>
                  </a:lnTo>
                  <a:lnTo>
                    <a:pt x="3338" y="319"/>
                  </a:lnTo>
                  <a:lnTo>
                    <a:pt x="3336" y="318"/>
                  </a:lnTo>
                  <a:lnTo>
                    <a:pt x="3335" y="316"/>
                  </a:lnTo>
                  <a:lnTo>
                    <a:pt x="3333" y="314"/>
                  </a:lnTo>
                  <a:lnTo>
                    <a:pt x="3331" y="314"/>
                  </a:lnTo>
                  <a:lnTo>
                    <a:pt x="3330" y="313"/>
                  </a:lnTo>
                  <a:lnTo>
                    <a:pt x="3328" y="311"/>
                  </a:lnTo>
                  <a:lnTo>
                    <a:pt x="3326" y="309"/>
                  </a:lnTo>
                  <a:lnTo>
                    <a:pt x="3323" y="308"/>
                  </a:lnTo>
                  <a:lnTo>
                    <a:pt x="3322" y="308"/>
                  </a:lnTo>
                  <a:lnTo>
                    <a:pt x="3318" y="308"/>
                  </a:lnTo>
                  <a:lnTo>
                    <a:pt x="3317" y="308"/>
                  </a:lnTo>
                  <a:lnTo>
                    <a:pt x="3315" y="309"/>
                  </a:lnTo>
                  <a:lnTo>
                    <a:pt x="3313" y="311"/>
                  </a:lnTo>
                  <a:lnTo>
                    <a:pt x="3313" y="311"/>
                  </a:lnTo>
                  <a:lnTo>
                    <a:pt x="3313" y="313"/>
                  </a:lnTo>
                  <a:lnTo>
                    <a:pt x="3313" y="313"/>
                  </a:lnTo>
                  <a:lnTo>
                    <a:pt x="3310" y="316"/>
                  </a:lnTo>
                  <a:lnTo>
                    <a:pt x="3307" y="318"/>
                  </a:lnTo>
                  <a:lnTo>
                    <a:pt x="3302" y="318"/>
                  </a:lnTo>
                  <a:lnTo>
                    <a:pt x="3299" y="318"/>
                  </a:lnTo>
                  <a:lnTo>
                    <a:pt x="3297" y="316"/>
                  </a:lnTo>
                  <a:lnTo>
                    <a:pt x="3295" y="313"/>
                  </a:lnTo>
                  <a:lnTo>
                    <a:pt x="3295" y="311"/>
                  </a:lnTo>
                  <a:lnTo>
                    <a:pt x="3295" y="309"/>
                  </a:lnTo>
                  <a:lnTo>
                    <a:pt x="3295" y="308"/>
                  </a:lnTo>
                  <a:lnTo>
                    <a:pt x="3297" y="306"/>
                  </a:lnTo>
                  <a:lnTo>
                    <a:pt x="3299" y="305"/>
                  </a:lnTo>
                  <a:lnTo>
                    <a:pt x="3300" y="303"/>
                  </a:lnTo>
                  <a:lnTo>
                    <a:pt x="3302" y="301"/>
                  </a:lnTo>
                  <a:lnTo>
                    <a:pt x="3304" y="301"/>
                  </a:lnTo>
                  <a:lnTo>
                    <a:pt x="3307" y="300"/>
                  </a:lnTo>
                  <a:lnTo>
                    <a:pt x="3308" y="300"/>
                  </a:lnTo>
                  <a:lnTo>
                    <a:pt x="3310" y="300"/>
                  </a:lnTo>
                  <a:lnTo>
                    <a:pt x="3312" y="298"/>
                  </a:lnTo>
                  <a:lnTo>
                    <a:pt x="3313" y="295"/>
                  </a:lnTo>
                  <a:lnTo>
                    <a:pt x="3315" y="293"/>
                  </a:lnTo>
                  <a:lnTo>
                    <a:pt x="3313" y="291"/>
                  </a:lnTo>
                  <a:lnTo>
                    <a:pt x="3315" y="290"/>
                  </a:lnTo>
                  <a:lnTo>
                    <a:pt x="3315" y="288"/>
                  </a:lnTo>
                  <a:lnTo>
                    <a:pt x="3315" y="285"/>
                  </a:lnTo>
                  <a:lnTo>
                    <a:pt x="3313" y="283"/>
                  </a:lnTo>
                  <a:lnTo>
                    <a:pt x="3310" y="280"/>
                  </a:lnTo>
                  <a:lnTo>
                    <a:pt x="3308" y="278"/>
                  </a:lnTo>
                  <a:lnTo>
                    <a:pt x="3307" y="275"/>
                  </a:lnTo>
                  <a:lnTo>
                    <a:pt x="3305" y="272"/>
                  </a:lnTo>
                  <a:lnTo>
                    <a:pt x="3302" y="269"/>
                  </a:lnTo>
                  <a:lnTo>
                    <a:pt x="3300" y="267"/>
                  </a:lnTo>
                  <a:lnTo>
                    <a:pt x="3299" y="265"/>
                  </a:lnTo>
                  <a:lnTo>
                    <a:pt x="3295" y="264"/>
                  </a:lnTo>
                  <a:lnTo>
                    <a:pt x="3292" y="262"/>
                  </a:lnTo>
                  <a:lnTo>
                    <a:pt x="3289" y="260"/>
                  </a:lnTo>
                  <a:lnTo>
                    <a:pt x="3287" y="259"/>
                  </a:lnTo>
                  <a:lnTo>
                    <a:pt x="3286" y="259"/>
                  </a:lnTo>
                  <a:lnTo>
                    <a:pt x="3282" y="259"/>
                  </a:lnTo>
                  <a:lnTo>
                    <a:pt x="3279" y="259"/>
                  </a:lnTo>
                  <a:lnTo>
                    <a:pt x="3276" y="259"/>
                  </a:lnTo>
                  <a:lnTo>
                    <a:pt x="3274" y="259"/>
                  </a:lnTo>
                  <a:lnTo>
                    <a:pt x="3272" y="257"/>
                  </a:lnTo>
                  <a:lnTo>
                    <a:pt x="3269" y="257"/>
                  </a:lnTo>
                  <a:lnTo>
                    <a:pt x="3268" y="257"/>
                  </a:lnTo>
                  <a:lnTo>
                    <a:pt x="3266" y="257"/>
                  </a:lnTo>
                  <a:lnTo>
                    <a:pt x="3264" y="255"/>
                  </a:lnTo>
                  <a:lnTo>
                    <a:pt x="3264" y="255"/>
                  </a:lnTo>
                  <a:lnTo>
                    <a:pt x="3263" y="254"/>
                  </a:lnTo>
                  <a:lnTo>
                    <a:pt x="3259" y="252"/>
                  </a:lnTo>
                  <a:lnTo>
                    <a:pt x="3256" y="249"/>
                  </a:lnTo>
                  <a:lnTo>
                    <a:pt x="3253" y="247"/>
                  </a:lnTo>
                  <a:lnTo>
                    <a:pt x="3251" y="246"/>
                  </a:lnTo>
                  <a:lnTo>
                    <a:pt x="3248" y="244"/>
                  </a:lnTo>
                  <a:lnTo>
                    <a:pt x="3245" y="244"/>
                  </a:lnTo>
                  <a:lnTo>
                    <a:pt x="3241" y="244"/>
                  </a:lnTo>
                  <a:lnTo>
                    <a:pt x="3238" y="244"/>
                  </a:lnTo>
                  <a:lnTo>
                    <a:pt x="3236" y="244"/>
                  </a:lnTo>
                  <a:lnTo>
                    <a:pt x="3236" y="242"/>
                  </a:lnTo>
                  <a:lnTo>
                    <a:pt x="3235" y="242"/>
                  </a:lnTo>
                  <a:lnTo>
                    <a:pt x="3233" y="244"/>
                  </a:lnTo>
                  <a:lnTo>
                    <a:pt x="3233" y="244"/>
                  </a:lnTo>
                  <a:lnTo>
                    <a:pt x="3233" y="246"/>
                  </a:lnTo>
                  <a:lnTo>
                    <a:pt x="3230" y="246"/>
                  </a:lnTo>
                  <a:lnTo>
                    <a:pt x="3230" y="246"/>
                  </a:lnTo>
                  <a:lnTo>
                    <a:pt x="3228" y="247"/>
                  </a:lnTo>
                  <a:lnTo>
                    <a:pt x="3230" y="247"/>
                  </a:lnTo>
                  <a:lnTo>
                    <a:pt x="3230" y="249"/>
                  </a:lnTo>
                  <a:lnTo>
                    <a:pt x="3225" y="249"/>
                  </a:lnTo>
                  <a:lnTo>
                    <a:pt x="3225" y="246"/>
                  </a:lnTo>
                  <a:lnTo>
                    <a:pt x="3225" y="242"/>
                  </a:lnTo>
                  <a:lnTo>
                    <a:pt x="3225" y="241"/>
                  </a:lnTo>
                  <a:lnTo>
                    <a:pt x="3225" y="239"/>
                  </a:lnTo>
                  <a:lnTo>
                    <a:pt x="3223" y="239"/>
                  </a:lnTo>
                  <a:lnTo>
                    <a:pt x="3222" y="237"/>
                  </a:lnTo>
                  <a:lnTo>
                    <a:pt x="3220" y="236"/>
                  </a:lnTo>
                  <a:lnTo>
                    <a:pt x="3218" y="236"/>
                  </a:lnTo>
                  <a:lnTo>
                    <a:pt x="3218" y="229"/>
                  </a:lnTo>
                  <a:lnTo>
                    <a:pt x="3238" y="229"/>
                  </a:lnTo>
                  <a:lnTo>
                    <a:pt x="3240" y="229"/>
                  </a:lnTo>
                  <a:lnTo>
                    <a:pt x="3241" y="229"/>
                  </a:lnTo>
                  <a:lnTo>
                    <a:pt x="3243" y="228"/>
                  </a:lnTo>
                  <a:lnTo>
                    <a:pt x="3245" y="226"/>
                  </a:lnTo>
                  <a:lnTo>
                    <a:pt x="3248" y="226"/>
                  </a:lnTo>
                  <a:lnTo>
                    <a:pt x="3251" y="226"/>
                  </a:lnTo>
                  <a:lnTo>
                    <a:pt x="3253" y="229"/>
                  </a:lnTo>
                  <a:lnTo>
                    <a:pt x="3254" y="229"/>
                  </a:lnTo>
                  <a:lnTo>
                    <a:pt x="3253" y="231"/>
                  </a:lnTo>
                  <a:lnTo>
                    <a:pt x="3253" y="231"/>
                  </a:lnTo>
                  <a:lnTo>
                    <a:pt x="3254" y="233"/>
                  </a:lnTo>
                  <a:lnTo>
                    <a:pt x="3256" y="234"/>
                  </a:lnTo>
                  <a:lnTo>
                    <a:pt x="3258" y="236"/>
                  </a:lnTo>
                  <a:lnTo>
                    <a:pt x="3259" y="236"/>
                  </a:lnTo>
                  <a:lnTo>
                    <a:pt x="3263" y="236"/>
                  </a:lnTo>
                  <a:lnTo>
                    <a:pt x="3266" y="237"/>
                  </a:lnTo>
                  <a:lnTo>
                    <a:pt x="3269" y="237"/>
                  </a:lnTo>
                  <a:lnTo>
                    <a:pt x="3272" y="237"/>
                  </a:lnTo>
                  <a:lnTo>
                    <a:pt x="3276" y="236"/>
                  </a:lnTo>
                  <a:lnTo>
                    <a:pt x="3277" y="236"/>
                  </a:lnTo>
                  <a:lnTo>
                    <a:pt x="3279" y="234"/>
                  </a:lnTo>
                  <a:lnTo>
                    <a:pt x="3281" y="231"/>
                  </a:lnTo>
                  <a:lnTo>
                    <a:pt x="3281" y="229"/>
                  </a:lnTo>
                  <a:lnTo>
                    <a:pt x="3281" y="226"/>
                  </a:lnTo>
                  <a:lnTo>
                    <a:pt x="3282" y="223"/>
                  </a:lnTo>
                  <a:lnTo>
                    <a:pt x="3284" y="223"/>
                  </a:lnTo>
                  <a:lnTo>
                    <a:pt x="3286" y="221"/>
                  </a:lnTo>
                  <a:lnTo>
                    <a:pt x="3287" y="221"/>
                  </a:lnTo>
                  <a:lnTo>
                    <a:pt x="3290" y="221"/>
                  </a:lnTo>
                  <a:lnTo>
                    <a:pt x="3292" y="221"/>
                  </a:lnTo>
                  <a:lnTo>
                    <a:pt x="3295" y="219"/>
                  </a:lnTo>
                  <a:lnTo>
                    <a:pt x="3299" y="219"/>
                  </a:lnTo>
                  <a:lnTo>
                    <a:pt x="3300" y="218"/>
                  </a:lnTo>
                  <a:lnTo>
                    <a:pt x="3302" y="216"/>
                  </a:lnTo>
                  <a:lnTo>
                    <a:pt x="3302" y="215"/>
                  </a:lnTo>
                  <a:lnTo>
                    <a:pt x="3305" y="213"/>
                  </a:lnTo>
                  <a:lnTo>
                    <a:pt x="3307" y="213"/>
                  </a:lnTo>
                  <a:close/>
                  <a:moveTo>
                    <a:pt x="3182" y="213"/>
                  </a:moveTo>
                  <a:lnTo>
                    <a:pt x="3192" y="213"/>
                  </a:lnTo>
                  <a:lnTo>
                    <a:pt x="3192" y="223"/>
                  </a:lnTo>
                  <a:lnTo>
                    <a:pt x="3189" y="223"/>
                  </a:lnTo>
                  <a:lnTo>
                    <a:pt x="3186" y="223"/>
                  </a:lnTo>
                  <a:lnTo>
                    <a:pt x="3182" y="223"/>
                  </a:lnTo>
                  <a:lnTo>
                    <a:pt x="3182" y="221"/>
                  </a:lnTo>
                  <a:lnTo>
                    <a:pt x="3181" y="218"/>
                  </a:lnTo>
                  <a:lnTo>
                    <a:pt x="3181" y="215"/>
                  </a:lnTo>
                  <a:lnTo>
                    <a:pt x="3182" y="218"/>
                  </a:lnTo>
                  <a:lnTo>
                    <a:pt x="3182" y="213"/>
                  </a:lnTo>
                  <a:close/>
                  <a:moveTo>
                    <a:pt x="3106" y="210"/>
                  </a:moveTo>
                  <a:lnTo>
                    <a:pt x="3115" y="210"/>
                  </a:lnTo>
                  <a:lnTo>
                    <a:pt x="3117" y="211"/>
                  </a:lnTo>
                  <a:lnTo>
                    <a:pt x="3120" y="211"/>
                  </a:lnTo>
                  <a:lnTo>
                    <a:pt x="3120" y="215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0" y="218"/>
                  </a:lnTo>
                  <a:lnTo>
                    <a:pt x="3122" y="218"/>
                  </a:lnTo>
                  <a:lnTo>
                    <a:pt x="3119" y="218"/>
                  </a:lnTo>
                  <a:lnTo>
                    <a:pt x="3115" y="218"/>
                  </a:lnTo>
                  <a:lnTo>
                    <a:pt x="3112" y="218"/>
                  </a:lnTo>
                  <a:lnTo>
                    <a:pt x="3109" y="218"/>
                  </a:lnTo>
                  <a:lnTo>
                    <a:pt x="3102" y="218"/>
                  </a:lnTo>
                  <a:lnTo>
                    <a:pt x="3102" y="216"/>
                  </a:lnTo>
                  <a:lnTo>
                    <a:pt x="3101" y="216"/>
                  </a:lnTo>
                  <a:lnTo>
                    <a:pt x="3099" y="215"/>
                  </a:lnTo>
                  <a:lnTo>
                    <a:pt x="3101" y="215"/>
                  </a:lnTo>
                  <a:lnTo>
                    <a:pt x="3101" y="213"/>
                  </a:lnTo>
                  <a:lnTo>
                    <a:pt x="3101" y="211"/>
                  </a:lnTo>
                  <a:lnTo>
                    <a:pt x="3102" y="211"/>
                  </a:lnTo>
                  <a:lnTo>
                    <a:pt x="3104" y="211"/>
                  </a:lnTo>
                  <a:lnTo>
                    <a:pt x="3106" y="211"/>
                  </a:lnTo>
                  <a:lnTo>
                    <a:pt x="3106" y="211"/>
                  </a:lnTo>
                  <a:lnTo>
                    <a:pt x="3106" y="210"/>
                  </a:lnTo>
                  <a:close/>
                  <a:moveTo>
                    <a:pt x="3271" y="200"/>
                  </a:moveTo>
                  <a:lnTo>
                    <a:pt x="3274" y="200"/>
                  </a:lnTo>
                  <a:lnTo>
                    <a:pt x="3277" y="200"/>
                  </a:lnTo>
                  <a:lnTo>
                    <a:pt x="3277" y="201"/>
                  </a:lnTo>
                  <a:lnTo>
                    <a:pt x="3277" y="203"/>
                  </a:lnTo>
                  <a:lnTo>
                    <a:pt x="3277" y="206"/>
                  </a:lnTo>
                  <a:lnTo>
                    <a:pt x="3277" y="210"/>
                  </a:lnTo>
                  <a:lnTo>
                    <a:pt x="3277" y="213"/>
                  </a:lnTo>
                  <a:lnTo>
                    <a:pt x="3284" y="213"/>
                  </a:lnTo>
                  <a:lnTo>
                    <a:pt x="3284" y="216"/>
                  </a:lnTo>
                  <a:lnTo>
                    <a:pt x="3269" y="216"/>
                  </a:lnTo>
                  <a:lnTo>
                    <a:pt x="3269" y="215"/>
                  </a:lnTo>
                  <a:lnTo>
                    <a:pt x="3269" y="211"/>
                  </a:lnTo>
                  <a:lnTo>
                    <a:pt x="3269" y="208"/>
                  </a:lnTo>
                  <a:lnTo>
                    <a:pt x="3269" y="206"/>
                  </a:lnTo>
                  <a:lnTo>
                    <a:pt x="3268" y="203"/>
                  </a:lnTo>
                  <a:lnTo>
                    <a:pt x="3268" y="201"/>
                  </a:lnTo>
                  <a:lnTo>
                    <a:pt x="3268" y="200"/>
                  </a:lnTo>
                  <a:lnTo>
                    <a:pt x="3271" y="200"/>
                  </a:lnTo>
                  <a:close/>
                  <a:moveTo>
                    <a:pt x="2714" y="200"/>
                  </a:moveTo>
                  <a:lnTo>
                    <a:pt x="2718" y="200"/>
                  </a:lnTo>
                  <a:lnTo>
                    <a:pt x="2719" y="201"/>
                  </a:lnTo>
                  <a:lnTo>
                    <a:pt x="2721" y="203"/>
                  </a:lnTo>
                  <a:lnTo>
                    <a:pt x="2722" y="205"/>
                  </a:lnTo>
                  <a:lnTo>
                    <a:pt x="2722" y="210"/>
                  </a:lnTo>
                  <a:lnTo>
                    <a:pt x="2721" y="213"/>
                  </a:lnTo>
                  <a:lnTo>
                    <a:pt x="2722" y="215"/>
                  </a:lnTo>
                  <a:lnTo>
                    <a:pt x="2722" y="218"/>
                  </a:lnTo>
                  <a:lnTo>
                    <a:pt x="2724" y="219"/>
                  </a:lnTo>
                  <a:lnTo>
                    <a:pt x="2724" y="221"/>
                  </a:lnTo>
                  <a:lnTo>
                    <a:pt x="2726" y="223"/>
                  </a:lnTo>
                  <a:lnTo>
                    <a:pt x="2727" y="224"/>
                  </a:lnTo>
                  <a:lnTo>
                    <a:pt x="2731" y="224"/>
                  </a:lnTo>
                  <a:lnTo>
                    <a:pt x="2732" y="224"/>
                  </a:lnTo>
                  <a:lnTo>
                    <a:pt x="2736" y="226"/>
                  </a:lnTo>
                  <a:lnTo>
                    <a:pt x="2736" y="226"/>
                  </a:lnTo>
                  <a:lnTo>
                    <a:pt x="2737" y="228"/>
                  </a:lnTo>
                  <a:lnTo>
                    <a:pt x="2739" y="229"/>
                  </a:lnTo>
                  <a:lnTo>
                    <a:pt x="2742" y="231"/>
                  </a:lnTo>
                  <a:lnTo>
                    <a:pt x="2742" y="242"/>
                  </a:lnTo>
                  <a:lnTo>
                    <a:pt x="2740" y="242"/>
                  </a:lnTo>
                  <a:lnTo>
                    <a:pt x="2739" y="242"/>
                  </a:lnTo>
                  <a:lnTo>
                    <a:pt x="2739" y="242"/>
                  </a:lnTo>
                  <a:lnTo>
                    <a:pt x="2736" y="239"/>
                  </a:lnTo>
                  <a:lnTo>
                    <a:pt x="2736" y="237"/>
                  </a:lnTo>
                  <a:lnTo>
                    <a:pt x="2736" y="236"/>
                  </a:lnTo>
                  <a:lnTo>
                    <a:pt x="2732" y="233"/>
                  </a:lnTo>
                  <a:lnTo>
                    <a:pt x="2731" y="233"/>
                  </a:lnTo>
                  <a:lnTo>
                    <a:pt x="2729" y="233"/>
                  </a:lnTo>
                  <a:lnTo>
                    <a:pt x="2729" y="231"/>
                  </a:lnTo>
                  <a:lnTo>
                    <a:pt x="2727" y="229"/>
                  </a:lnTo>
                  <a:lnTo>
                    <a:pt x="2724" y="226"/>
                  </a:lnTo>
                  <a:lnTo>
                    <a:pt x="2722" y="223"/>
                  </a:lnTo>
                  <a:lnTo>
                    <a:pt x="2719" y="219"/>
                  </a:lnTo>
                  <a:lnTo>
                    <a:pt x="2718" y="216"/>
                  </a:lnTo>
                  <a:lnTo>
                    <a:pt x="2716" y="215"/>
                  </a:lnTo>
                  <a:lnTo>
                    <a:pt x="2714" y="213"/>
                  </a:lnTo>
                  <a:lnTo>
                    <a:pt x="2713" y="210"/>
                  </a:lnTo>
                  <a:lnTo>
                    <a:pt x="2713" y="208"/>
                  </a:lnTo>
                  <a:lnTo>
                    <a:pt x="2713" y="205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3" y="203"/>
                  </a:lnTo>
                  <a:lnTo>
                    <a:pt x="2714" y="200"/>
                  </a:lnTo>
                  <a:close/>
                  <a:moveTo>
                    <a:pt x="3068" y="195"/>
                  </a:moveTo>
                  <a:lnTo>
                    <a:pt x="3073" y="195"/>
                  </a:lnTo>
                  <a:lnTo>
                    <a:pt x="3074" y="197"/>
                  </a:lnTo>
                  <a:lnTo>
                    <a:pt x="3076" y="197"/>
                  </a:lnTo>
                  <a:lnTo>
                    <a:pt x="3078" y="198"/>
                  </a:lnTo>
                  <a:lnTo>
                    <a:pt x="3079" y="200"/>
                  </a:lnTo>
                  <a:lnTo>
                    <a:pt x="3081" y="200"/>
                  </a:lnTo>
                  <a:lnTo>
                    <a:pt x="3083" y="201"/>
                  </a:lnTo>
                  <a:lnTo>
                    <a:pt x="3084" y="203"/>
                  </a:lnTo>
                  <a:lnTo>
                    <a:pt x="3086" y="205"/>
                  </a:lnTo>
                  <a:lnTo>
                    <a:pt x="3086" y="206"/>
                  </a:lnTo>
                  <a:lnTo>
                    <a:pt x="3088" y="208"/>
                  </a:lnTo>
                  <a:lnTo>
                    <a:pt x="3086" y="210"/>
                  </a:lnTo>
                  <a:lnTo>
                    <a:pt x="3084" y="211"/>
                  </a:lnTo>
                  <a:lnTo>
                    <a:pt x="3083" y="211"/>
                  </a:lnTo>
                  <a:lnTo>
                    <a:pt x="3081" y="211"/>
                  </a:lnTo>
                  <a:lnTo>
                    <a:pt x="3078" y="211"/>
                  </a:lnTo>
                  <a:lnTo>
                    <a:pt x="3074" y="211"/>
                  </a:lnTo>
                  <a:lnTo>
                    <a:pt x="3071" y="211"/>
                  </a:lnTo>
                  <a:lnTo>
                    <a:pt x="3070" y="211"/>
                  </a:lnTo>
                  <a:lnTo>
                    <a:pt x="3068" y="213"/>
                  </a:lnTo>
                  <a:lnTo>
                    <a:pt x="3066" y="215"/>
                  </a:lnTo>
                  <a:lnTo>
                    <a:pt x="3066" y="215"/>
                  </a:lnTo>
                  <a:lnTo>
                    <a:pt x="3063" y="215"/>
                  </a:lnTo>
                  <a:lnTo>
                    <a:pt x="3060" y="215"/>
                  </a:lnTo>
                  <a:lnTo>
                    <a:pt x="3055" y="215"/>
                  </a:lnTo>
                  <a:lnTo>
                    <a:pt x="3055" y="219"/>
                  </a:lnTo>
                  <a:lnTo>
                    <a:pt x="3055" y="221"/>
                  </a:lnTo>
                  <a:lnTo>
                    <a:pt x="3055" y="223"/>
                  </a:lnTo>
                  <a:lnTo>
                    <a:pt x="3055" y="223"/>
                  </a:lnTo>
                  <a:lnTo>
                    <a:pt x="3056" y="223"/>
                  </a:lnTo>
                  <a:lnTo>
                    <a:pt x="3058" y="223"/>
                  </a:lnTo>
                  <a:lnTo>
                    <a:pt x="3060" y="224"/>
                  </a:lnTo>
                  <a:lnTo>
                    <a:pt x="3063" y="226"/>
                  </a:lnTo>
                  <a:lnTo>
                    <a:pt x="3063" y="228"/>
                  </a:lnTo>
                  <a:lnTo>
                    <a:pt x="3065" y="229"/>
                  </a:lnTo>
                  <a:lnTo>
                    <a:pt x="3066" y="231"/>
                  </a:lnTo>
                  <a:lnTo>
                    <a:pt x="3068" y="231"/>
                  </a:lnTo>
                  <a:lnTo>
                    <a:pt x="3068" y="231"/>
                  </a:lnTo>
                  <a:lnTo>
                    <a:pt x="3068" y="233"/>
                  </a:lnTo>
                  <a:lnTo>
                    <a:pt x="3068" y="234"/>
                  </a:lnTo>
                  <a:lnTo>
                    <a:pt x="3068" y="237"/>
                  </a:lnTo>
                  <a:lnTo>
                    <a:pt x="3068" y="239"/>
                  </a:lnTo>
                  <a:lnTo>
                    <a:pt x="3066" y="241"/>
                  </a:lnTo>
                  <a:lnTo>
                    <a:pt x="3066" y="242"/>
                  </a:lnTo>
                  <a:lnTo>
                    <a:pt x="3066" y="246"/>
                  </a:lnTo>
                  <a:lnTo>
                    <a:pt x="3068" y="247"/>
                  </a:lnTo>
                  <a:lnTo>
                    <a:pt x="3070" y="249"/>
                  </a:lnTo>
                  <a:lnTo>
                    <a:pt x="3071" y="251"/>
                  </a:lnTo>
                  <a:lnTo>
                    <a:pt x="3074" y="252"/>
                  </a:lnTo>
                  <a:lnTo>
                    <a:pt x="3076" y="254"/>
                  </a:lnTo>
                  <a:lnTo>
                    <a:pt x="3076" y="254"/>
                  </a:lnTo>
                  <a:lnTo>
                    <a:pt x="3078" y="254"/>
                  </a:lnTo>
                  <a:lnTo>
                    <a:pt x="3078" y="259"/>
                  </a:lnTo>
                  <a:lnTo>
                    <a:pt x="3078" y="262"/>
                  </a:lnTo>
                  <a:lnTo>
                    <a:pt x="3078" y="267"/>
                  </a:lnTo>
                  <a:lnTo>
                    <a:pt x="3078" y="269"/>
                  </a:lnTo>
                  <a:lnTo>
                    <a:pt x="3078" y="270"/>
                  </a:lnTo>
                  <a:lnTo>
                    <a:pt x="3068" y="270"/>
                  </a:lnTo>
                  <a:lnTo>
                    <a:pt x="3065" y="270"/>
                  </a:lnTo>
                  <a:lnTo>
                    <a:pt x="3063" y="269"/>
                  </a:lnTo>
                  <a:lnTo>
                    <a:pt x="3061" y="269"/>
                  </a:lnTo>
                  <a:lnTo>
                    <a:pt x="3061" y="267"/>
                  </a:lnTo>
                  <a:lnTo>
                    <a:pt x="3060" y="267"/>
                  </a:lnTo>
                  <a:lnTo>
                    <a:pt x="3060" y="265"/>
                  </a:lnTo>
                  <a:lnTo>
                    <a:pt x="3060" y="262"/>
                  </a:lnTo>
                  <a:lnTo>
                    <a:pt x="3060" y="259"/>
                  </a:lnTo>
                  <a:lnTo>
                    <a:pt x="3060" y="257"/>
                  </a:lnTo>
                  <a:lnTo>
                    <a:pt x="3061" y="255"/>
                  </a:lnTo>
                  <a:lnTo>
                    <a:pt x="3061" y="255"/>
                  </a:lnTo>
                  <a:lnTo>
                    <a:pt x="3061" y="254"/>
                  </a:lnTo>
                  <a:lnTo>
                    <a:pt x="3063" y="254"/>
                  </a:lnTo>
                  <a:lnTo>
                    <a:pt x="3063" y="247"/>
                  </a:lnTo>
                  <a:lnTo>
                    <a:pt x="3060" y="247"/>
                  </a:lnTo>
                  <a:lnTo>
                    <a:pt x="3056" y="246"/>
                  </a:lnTo>
                  <a:lnTo>
                    <a:pt x="3055" y="246"/>
                  </a:lnTo>
                  <a:lnTo>
                    <a:pt x="3053" y="244"/>
                  </a:lnTo>
                  <a:lnTo>
                    <a:pt x="3051" y="244"/>
                  </a:lnTo>
                  <a:lnTo>
                    <a:pt x="3050" y="244"/>
                  </a:lnTo>
                  <a:lnTo>
                    <a:pt x="3048" y="244"/>
                  </a:lnTo>
                  <a:lnTo>
                    <a:pt x="3047" y="244"/>
                  </a:lnTo>
                  <a:lnTo>
                    <a:pt x="3047" y="241"/>
                  </a:lnTo>
                  <a:lnTo>
                    <a:pt x="3048" y="237"/>
                  </a:lnTo>
                  <a:lnTo>
                    <a:pt x="3048" y="231"/>
                  </a:lnTo>
                  <a:lnTo>
                    <a:pt x="3038" y="231"/>
                  </a:lnTo>
                  <a:lnTo>
                    <a:pt x="3038" y="251"/>
                  </a:lnTo>
                  <a:lnTo>
                    <a:pt x="3038" y="252"/>
                  </a:lnTo>
                  <a:lnTo>
                    <a:pt x="3037" y="254"/>
                  </a:lnTo>
                  <a:lnTo>
                    <a:pt x="3037" y="254"/>
                  </a:lnTo>
                  <a:lnTo>
                    <a:pt x="3037" y="257"/>
                  </a:lnTo>
                  <a:lnTo>
                    <a:pt x="3037" y="260"/>
                  </a:lnTo>
                  <a:lnTo>
                    <a:pt x="3037" y="264"/>
                  </a:lnTo>
                  <a:lnTo>
                    <a:pt x="3035" y="269"/>
                  </a:lnTo>
                  <a:lnTo>
                    <a:pt x="3035" y="269"/>
                  </a:lnTo>
                  <a:lnTo>
                    <a:pt x="3033" y="270"/>
                  </a:lnTo>
                  <a:lnTo>
                    <a:pt x="3032" y="270"/>
                  </a:lnTo>
                  <a:lnTo>
                    <a:pt x="3032" y="272"/>
                  </a:lnTo>
                  <a:lnTo>
                    <a:pt x="3029" y="272"/>
                  </a:lnTo>
                  <a:lnTo>
                    <a:pt x="3029" y="272"/>
                  </a:lnTo>
                  <a:lnTo>
                    <a:pt x="3029" y="270"/>
                  </a:lnTo>
                  <a:lnTo>
                    <a:pt x="3027" y="267"/>
                  </a:lnTo>
                  <a:lnTo>
                    <a:pt x="3027" y="265"/>
                  </a:lnTo>
                  <a:lnTo>
                    <a:pt x="3027" y="264"/>
                  </a:lnTo>
                  <a:lnTo>
                    <a:pt x="3025" y="264"/>
                  </a:lnTo>
                  <a:lnTo>
                    <a:pt x="3025" y="262"/>
                  </a:lnTo>
                  <a:lnTo>
                    <a:pt x="3025" y="260"/>
                  </a:lnTo>
                  <a:lnTo>
                    <a:pt x="3025" y="259"/>
                  </a:lnTo>
                  <a:lnTo>
                    <a:pt x="3025" y="257"/>
                  </a:lnTo>
                  <a:lnTo>
                    <a:pt x="3025" y="255"/>
                  </a:lnTo>
                  <a:lnTo>
                    <a:pt x="3025" y="254"/>
                  </a:lnTo>
                  <a:lnTo>
                    <a:pt x="3027" y="252"/>
                  </a:lnTo>
                  <a:lnTo>
                    <a:pt x="3027" y="251"/>
                  </a:lnTo>
                  <a:lnTo>
                    <a:pt x="3029" y="249"/>
                  </a:lnTo>
                  <a:lnTo>
                    <a:pt x="3029" y="246"/>
                  </a:lnTo>
                  <a:lnTo>
                    <a:pt x="3029" y="244"/>
                  </a:lnTo>
                  <a:lnTo>
                    <a:pt x="3029" y="242"/>
                  </a:lnTo>
                  <a:lnTo>
                    <a:pt x="3025" y="242"/>
                  </a:lnTo>
                  <a:lnTo>
                    <a:pt x="3022" y="242"/>
                  </a:lnTo>
                  <a:lnTo>
                    <a:pt x="3020" y="241"/>
                  </a:lnTo>
                  <a:lnTo>
                    <a:pt x="3019" y="241"/>
                  </a:lnTo>
                  <a:lnTo>
                    <a:pt x="3017" y="241"/>
                  </a:lnTo>
                  <a:lnTo>
                    <a:pt x="3015" y="239"/>
                  </a:lnTo>
                  <a:lnTo>
                    <a:pt x="3012" y="237"/>
                  </a:lnTo>
                  <a:lnTo>
                    <a:pt x="3012" y="234"/>
                  </a:lnTo>
                  <a:lnTo>
                    <a:pt x="3012" y="231"/>
                  </a:lnTo>
                  <a:lnTo>
                    <a:pt x="3014" y="229"/>
                  </a:lnTo>
                  <a:lnTo>
                    <a:pt x="3015" y="228"/>
                  </a:lnTo>
                  <a:lnTo>
                    <a:pt x="3015" y="226"/>
                  </a:lnTo>
                  <a:lnTo>
                    <a:pt x="3017" y="226"/>
                  </a:lnTo>
                  <a:lnTo>
                    <a:pt x="3019" y="226"/>
                  </a:lnTo>
                  <a:lnTo>
                    <a:pt x="3019" y="226"/>
                  </a:lnTo>
                  <a:lnTo>
                    <a:pt x="3020" y="224"/>
                  </a:lnTo>
                  <a:lnTo>
                    <a:pt x="3022" y="224"/>
                  </a:lnTo>
                  <a:lnTo>
                    <a:pt x="3022" y="223"/>
                  </a:lnTo>
                  <a:lnTo>
                    <a:pt x="3022" y="221"/>
                  </a:lnTo>
                  <a:lnTo>
                    <a:pt x="3022" y="218"/>
                  </a:lnTo>
                  <a:lnTo>
                    <a:pt x="3022" y="216"/>
                  </a:lnTo>
                  <a:lnTo>
                    <a:pt x="3024" y="216"/>
                  </a:lnTo>
                  <a:lnTo>
                    <a:pt x="3024" y="215"/>
                  </a:lnTo>
                  <a:lnTo>
                    <a:pt x="3024" y="211"/>
                  </a:lnTo>
                  <a:lnTo>
                    <a:pt x="3024" y="210"/>
                  </a:lnTo>
                  <a:lnTo>
                    <a:pt x="3025" y="206"/>
                  </a:lnTo>
                  <a:lnTo>
                    <a:pt x="3029" y="203"/>
                  </a:lnTo>
                  <a:lnTo>
                    <a:pt x="3029" y="201"/>
                  </a:lnTo>
                  <a:lnTo>
                    <a:pt x="3030" y="201"/>
                  </a:lnTo>
                  <a:lnTo>
                    <a:pt x="3030" y="200"/>
                  </a:lnTo>
                  <a:lnTo>
                    <a:pt x="3033" y="200"/>
                  </a:lnTo>
                  <a:lnTo>
                    <a:pt x="3035" y="201"/>
                  </a:lnTo>
                  <a:lnTo>
                    <a:pt x="3037" y="201"/>
                  </a:lnTo>
                  <a:lnTo>
                    <a:pt x="3040" y="203"/>
                  </a:lnTo>
                  <a:lnTo>
                    <a:pt x="3043" y="205"/>
                  </a:lnTo>
                  <a:lnTo>
                    <a:pt x="3047" y="205"/>
                  </a:lnTo>
                  <a:lnTo>
                    <a:pt x="3050" y="206"/>
                  </a:lnTo>
                  <a:lnTo>
                    <a:pt x="3051" y="206"/>
                  </a:lnTo>
                  <a:lnTo>
                    <a:pt x="3056" y="205"/>
                  </a:lnTo>
                  <a:lnTo>
                    <a:pt x="3058" y="203"/>
                  </a:lnTo>
                  <a:lnTo>
                    <a:pt x="3061" y="200"/>
                  </a:lnTo>
                  <a:lnTo>
                    <a:pt x="3063" y="198"/>
                  </a:lnTo>
                  <a:lnTo>
                    <a:pt x="3063" y="197"/>
                  </a:lnTo>
                  <a:lnTo>
                    <a:pt x="3065" y="197"/>
                  </a:lnTo>
                  <a:lnTo>
                    <a:pt x="3068" y="195"/>
                  </a:lnTo>
                  <a:close/>
                  <a:moveTo>
                    <a:pt x="3230" y="193"/>
                  </a:moveTo>
                  <a:lnTo>
                    <a:pt x="3233" y="195"/>
                  </a:lnTo>
                  <a:lnTo>
                    <a:pt x="3236" y="195"/>
                  </a:lnTo>
                  <a:lnTo>
                    <a:pt x="3238" y="197"/>
                  </a:lnTo>
                  <a:lnTo>
                    <a:pt x="3240" y="197"/>
                  </a:lnTo>
                  <a:lnTo>
                    <a:pt x="3241" y="198"/>
                  </a:lnTo>
                  <a:lnTo>
                    <a:pt x="3243" y="200"/>
                  </a:lnTo>
                  <a:lnTo>
                    <a:pt x="3243" y="201"/>
                  </a:lnTo>
                  <a:lnTo>
                    <a:pt x="3243" y="203"/>
                  </a:lnTo>
                  <a:lnTo>
                    <a:pt x="3243" y="206"/>
                  </a:lnTo>
                  <a:lnTo>
                    <a:pt x="3241" y="210"/>
                  </a:lnTo>
                  <a:lnTo>
                    <a:pt x="3243" y="213"/>
                  </a:lnTo>
                  <a:lnTo>
                    <a:pt x="3243" y="213"/>
                  </a:lnTo>
                  <a:lnTo>
                    <a:pt x="3245" y="215"/>
                  </a:lnTo>
                  <a:lnTo>
                    <a:pt x="3246" y="215"/>
                  </a:lnTo>
                  <a:lnTo>
                    <a:pt x="3246" y="216"/>
                  </a:lnTo>
                  <a:lnTo>
                    <a:pt x="3246" y="218"/>
                  </a:lnTo>
                  <a:lnTo>
                    <a:pt x="3245" y="218"/>
                  </a:lnTo>
                  <a:lnTo>
                    <a:pt x="3245" y="219"/>
                  </a:lnTo>
                  <a:lnTo>
                    <a:pt x="3243" y="219"/>
                  </a:lnTo>
                  <a:lnTo>
                    <a:pt x="3241" y="219"/>
                  </a:lnTo>
                  <a:lnTo>
                    <a:pt x="3238" y="219"/>
                  </a:lnTo>
                  <a:lnTo>
                    <a:pt x="3236" y="219"/>
                  </a:lnTo>
                  <a:lnTo>
                    <a:pt x="3233" y="219"/>
                  </a:lnTo>
                  <a:lnTo>
                    <a:pt x="3232" y="219"/>
                  </a:lnTo>
                  <a:lnTo>
                    <a:pt x="3230" y="219"/>
                  </a:lnTo>
                  <a:lnTo>
                    <a:pt x="3228" y="219"/>
                  </a:lnTo>
                  <a:lnTo>
                    <a:pt x="3227" y="218"/>
                  </a:lnTo>
                  <a:lnTo>
                    <a:pt x="3227" y="219"/>
                  </a:lnTo>
                  <a:lnTo>
                    <a:pt x="3225" y="219"/>
                  </a:lnTo>
                  <a:lnTo>
                    <a:pt x="3223" y="219"/>
                  </a:lnTo>
                  <a:lnTo>
                    <a:pt x="3220" y="221"/>
                  </a:lnTo>
                  <a:lnTo>
                    <a:pt x="3214" y="221"/>
                  </a:lnTo>
                  <a:lnTo>
                    <a:pt x="3214" y="219"/>
                  </a:lnTo>
                  <a:lnTo>
                    <a:pt x="3212" y="218"/>
                  </a:lnTo>
                  <a:lnTo>
                    <a:pt x="3212" y="216"/>
                  </a:lnTo>
                  <a:lnTo>
                    <a:pt x="3212" y="216"/>
                  </a:lnTo>
                  <a:lnTo>
                    <a:pt x="3212" y="215"/>
                  </a:lnTo>
                  <a:lnTo>
                    <a:pt x="3212" y="213"/>
                  </a:lnTo>
                  <a:lnTo>
                    <a:pt x="3210" y="213"/>
                  </a:lnTo>
                  <a:lnTo>
                    <a:pt x="3209" y="211"/>
                  </a:lnTo>
                  <a:lnTo>
                    <a:pt x="3205" y="211"/>
                  </a:lnTo>
                  <a:lnTo>
                    <a:pt x="3204" y="211"/>
                  </a:lnTo>
                  <a:lnTo>
                    <a:pt x="3202" y="211"/>
                  </a:lnTo>
                  <a:lnTo>
                    <a:pt x="3200" y="211"/>
                  </a:lnTo>
                  <a:lnTo>
                    <a:pt x="3199" y="211"/>
                  </a:lnTo>
                  <a:lnTo>
                    <a:pt x="3197" y="210"/>
                  </a:lnTo>
                  <a:lnTo>
                    <a:pt x="3196" y="210"/>
                  </a:lnTo>
                  <a:lnTo>
                    <a:pt x="3194" y="208"/>
                  </a:lnTo>
                  <a:lnTo>
                    <a:pt x="3191" y="208"/>
                  </a:lnTo>
                  <a:lnTo>
                    <a:pt x="3191" y="205"/>
                  </a:lnTo>
                  <a:lnTo>
                    <a:pt x="3194" y="203"/>
                  </a:lnTo>
                  <a:lnTo>
                    <a:pt x="3197" y="201"/>
                  </a:lnTo>
                  <a:lnTo>
                    <a:pt x="3199" y="201"/>
                  </a:lnTo>
                  <a:lnTo>
                    <a:pt x="3200" y="201"/>
                  </a:lnTo>
                  <a:lnTo>
                    <a:pt x="3200" y="203"/>
                  </a:lnTo>
                  <a:lnTo>
                    <a:pt x="3200" y="203"/>
                  </a:lnTo>
                  <a:lnTo>
                    <a:pt x="3202" y="201"/>
                  </a:lnTo>
                  <a:lnTo>
                    <a:pt x="3204" y="200"/>
                  </a:lnTo>
                  <a:lnTo>
                    <a:pt x="3205" y="200"/>
                  </a:lnTo>
                  <a:lnTo>
                    <a:pt x="3207" y="198"/>
                  </a:lnTo>
                  <a:lnTo>
                    <a:pt x="3210" y="198"/>
                  </a:lnTo>
                  <a:lnTo>
                    <a:pt x="3214" y="198"/>
                  </a:lnTo>
                  <a:lnTo>
                    <a:pt x="3217" y="198"/>
                  </a:lnTo>
                  <a:lnTo>
                    <a:pt x="3220" y="198"/>
                  </a:lnTo>
                  <a:lnTo>
                    <a:pt x="3222" y="197"/>
                  </a:lnTo>
                  <a:lnTo>
                    <a:pt x="3223" y="195"/>
                  </a:lnTo>
                  <a:lnTo>
                    <a:pt x="3227" y="195"/>
                  </a:lnTo>
                  <a:lnTo>
                    <a:pt x="3230" y="193"/>
                  </a:lnTo>
                  <a:close/>
                  <a:moveTo>
                    <a:pt x="3191" y="182"/>
                  </a:moveTo>
                  <a:lnTo>
                    <a:pt x="3192" y="182"/>
                  </a:lnTo>
                  <a:lnTo>
                    <a:pt x="3196" y="182"/>
                  </a:lnTo>
                  <a:lnTo>
                    <a:pt x="3197" y="183"/>
                  </a:lnTo>
                  <a:lnTo>
                    <a:pt x="3199" y="183"/>
                  </a:lnTo>
                  <a:lnTo>
                    <a:pt x="3200" y="185"/>
                  </a:lnTo>
                  <a:lnTo>
                    <a:pt x="3200" y="187"/>
                  </a:lnTo>
                  <a:lnTo>
                    <a:pt x="3202" y="188"/>
                  </a:lnTo>
                  <a:lnTo>
                    <a:pt x="3200" y="190"/>
                  </a:lnTo>
                  <a:lnTo>
                    <a:pt x="3199" y="193"/>
                  </a:lnTo>
                  <a:lnTo>
                    <a:pt x="3197" y="195"/>
                  </a:lnTo>
                  <a:lnTo>
                    <a:pt x="3196" y="195"/>
                  </a:lnTo>
                  <a:lnTo>
                    <a:pt x="3192" y="195"/>
                  </a:lnTo>
                  <a:lnTo>
                    <a:pt x="3191" y="195"/>
                  </a:lnTo>
                  <a:lnTo>
                    <a:pt x="3189" y="193"/>
                  </a:lnTo>
                  <a:lnTo>
                    <a:pt x="3186" y="192"/>
                  </a:lnTo>
                  <a:lnTo>
                    <a:pt x="3187" y="188"/>
                  </a:lnTo>
                  <a:lnTo>
                    <a:pt x="3189" y="185"/>
                  </a:lnTo>
                  <a:lnTo>
                    <a:pt x="3189" y="183"/>
                  </a:lnTo>
                  <a:lnTo>
                    <a:pt x="3189" y="183"/>
                  </a:lnTo>
                  <a:lnTo>
                    <a:pt x="3189" y="182"/>
                  </a:lnTo>
                  <a:lnTo>
                    <a:pt x="3191" y="182"/>
                  </a:lnTo>
                  <a:close/>
                  <a:moveTo>
                    <a:pt x="2688" y="170"/>
                  </a:moveTo>
                  <a:lnTo>
                    <a:pt x="2688" y="170"/>
                  </a:lnTo>
                  <a:lnTo>
                    <a:pt x="2688" y="170"/>
                  </a:lnTo>
                  <a:lnTo>
                    <a:pt x="2688" y="172"/>
                  </a:lnTo>
                  <a:lnTo>
                    <a:pt x="2688" y="170"/>
                  </a:lnTo>
                  <a:close/>
                  <a:moveTo>
                    <a:pt x="2690" y="167"/>
                  </a:moveTo>
                  <a:lnTo>
                    <a:pt x="2691" y="167"/>
                  </a:lnTo>
                  <a:lnTo>
                    <a:pt x="2693" y="167"/>
                  </a:lnTo>
                  <a:lnTo>
                    <a:pt x="2696" y="169"/>
                  </a:lnTo>
                  <a:lnTo>
                    <a:pt x="2698" y="172"/>
                  </a:lnTo>
                  <a:lnTo>
                    <a:pt x="2700" y="174"/>
                  </a:lnTo>
                  <a:lnTo>
                    <a:pt x="2701" y="175"/>
                  </a:lnTo>
                  <a:lnTo>
                    <a:pt x="2703" y="175"/>
                  </a:lnTo>
                  <a:lnTo>
                    <a:pt x="2703" y="179"/>
                  </a:lnTo>
                  <a:lnTo>
                    <a:pt x="2704" y="182"/>
                  </a:lnTo>
                  <a:lnTo>
                    <a:pt x="2704" y="185"/>
                  </a:lnTo>
                  <a:lnTo>
                    <a:pt x="2703" y="187"/>
                  </a:lnTo>
                  <a:lnTo>
                    <a:pt x="2703" y="187"/>
                  </a:lnTo>
                  <a:lnTo>
                    <a:pt x="2701" y="185"/>
                  </a:lnTo>
                  <a:lnTo>
                    <a:pt x="2701" y="182"/>
                  </a:lnTo>
                  <a:lnTo>
                    <a:pt x="2700" y="180"/>
                  </a:lnTo>
                  <a:lnTo>
                    <a:pt x="2698" y="180"/>
                  </a:lnTo>
                  <a:lnTo>
                    <a:pt x="2695" y="179"/>
                  </a:lnTo>
                  <a:lnTo>
                    <a:pt x="2693" y="177"/>
                  </a:lnTo>
                  <a:lnTo>
                    <a:pt x="2690" y="174"/>
                  </a:lnTo>
                  <a:lnTo>
                    <a:pt x="2688" y="170"/>
                  </a:lnTo>
                  <a:lnTo>
                    <a:pt x="2688" y="170"/>
                  </a:lnTo>
                  <a:lnTo>
                    <a:pt x="2690" y="169"/>
                  </a:lnTo>
                  <a:lnTo>
                    <a:pt x="2690" y="167"/>
                  </a:lnTo>
                  <a:close/>
                  <a:moveTo>
                    <a:pt x="3109" y="167"/>
                  </a:moveTo>
                  <a:lnTo>
                    <a:pt x="3110" y="167"/>
                  </a:lnTo>
                  <a:lnTo>
                    <a:pt x="3110" y="170"/>
                  </a:lnTo>
                  <a:lnTo>
                    <a:pt x="3109" y="174"/>
                  </a:lnTo>
                  <a:lnTo>
                    <a:pt x="3107" y="175"/>
                  </a:lnTo>
                  <a:lnTo>
                    <a:pt x="3106" y="177"/>
                  </a:lnTo>
                  <a:lnTo>
                    <a:pt x="3102" y="179"/>
                  </a:lnTo>
                  <a:lnTo>
                    <a:pt x="3101" y="179"/>
                  </a:lnTo>
                  <a:lnTo>
                    <a:pt x="3099" y="179"/>
                  </a:lnTo>
                  <a:lnTo>
                    <a:pt x="3099" y="179"/>
                  </a:lnTo>
                  <a:lnTo>
                    <a:pt x="3097" y="180"/>
                  </a:lnTo>
                  <a:lnTo>
                    <a:pt x="3097" y="182"/>
                  </a:lnTo>
                  <a:lnTo>
                    <a:pt x="3094" y="183"/>
                  </a:lnTo>
                  <a:lnTo>
                    <a:pt x="3092" y="183"/>
                  </a:lnTo>
                  <a:lnTo>
                    <a:pt x="3089" y="183"/>
                  </a:lnTo>
                  <a:lnTo>
                    <a:pt x="3088" y="183"/>
                  </a:lnTo>
                  <a:lnTo>
                    <a:pt x="3086" y="182"/>
                  </a:lnTo>
                  <a:lnTo>
                    <a:pt x="3084" y="180"/>
                  </a:lnTo>
                  <a:lnTo>
                    <a:pt x="3083" y="180"/>
                  </a:lnTo>
                  <a:lnTo>
                    <a:pt x="3081" y="179"/>
                  </a:lnTo>
                  <a:lnTo>
                    <a:pt x="3079" y="179"/>
                  </a:lnTo>
                  <a:lnTo>
                    <a:pt x="3078" y="179"/>
                  </a:lnTo>
                  <a:lnTo>
                    <a:pt x="3058" y="179"/>
                  </a:lnTo>
                  <a:lnTo>
                    <a:pt x="3051" y="177"/>
                  </a:lnTo>
                  <a:lnTo>
                    <a:pt x="3051" y="179"/>
                  </a:lnTo>
                  <a:lnTo>
                    <a:pt x="3050" y="180"/>
                  </a:lnTo>
                  <a:lnTo>
                    <a:pt x="3048" y="180"/>
                  </a:lnTo>
                  <a:lnTo>
                    <a:pt x="3047" y="180"/>
                  </a:lnTo>
                  <a:lnTo>
                    <a:pt x="3045" y="180"/>
                  </a:lnTo>
                  <a:lnTo>
                    <a:pt x="3043" y="182"/>
                  </a:lnTo>
                  <a:lnTo>
                    <a:pt x="3040" y="183"/>
                  </a:lnTo>
                  <a:lnTo>
                    <a:pt x="3038" y="183"/>
                  </a:lnTo>
                  <a:lnTo>
                    <a:pt x="3038" y="185"/>
                  </a:lnTo>
                  <a:lnTo>
                    <a:pt x="3037" y="187"/>
                  </a:lnTo>
                  <a:lnTo>
                    <a:pt x="3035" y="187"/>
                  </a:lnTo>
                  <a:lnTo>
                    <a:pt x="3033" y="187"/>
                  </a:lnTo>
                  <a:lnTo>
                    <a:pt x="3030" y="188"/>
                  </a:lnTo>
                  <a:lnTo>
                    <a:pt x="3029" y="190"/>
                  </a:lnTo>
                  <a:lnTo>
                    <a:pt x="3025" y="192"/>
                  </a:lnTo>
                  <a:lnTo>
                    <a:pt x="3024" y="190"/>
                  </a:lnTo>
                  <a:lnTo>
                    <a:pt x="3024" y="187"/>
                  </a:lnTo>
                  <a:lnTo>
                    <a:pt x="3024" y="185"/>
                  </a:lnTo>
                  <a:lnTo>
                    <a:pt x="3025" y="182"/>
                  </a:lnTo>
                  <a:lnTo>
                    <a:pt x="3027" y="180"/>
                  </a:lnTo>
                  <a:lnTo>
                    <a:pt x="3029" y="179"/>
                  </a:lnTo>
                  <a:lnTo>
                    <a:pt x="3032" y="177"/>
                  </a:lnTo>
                  <a:lnTo>
                    <a:pt x="3037" y="177"/>
                  </a:lnTo>
                  <a:lnTo>
                    <a:pt x="3040" y="177"/>
                  </a:lnTo>
                  <a:lnTo>
                    <a:pt x="3043" y="175"/>
                  </a:lnTo>
                  <a:lnTo>
                    <a:pt x="3045" y="175"/>
                  </a:lnTo>
                  <a:lnTo>
                    <a:pt x="3047" y="172"/>
                  </a:lnTo>
                  <a:lnTo>
                    <a:pt x="3048" y="170"/>
                  </a:lnTo>
                  <a:lnTo>
                    <a:pt x="3050" y="170"/>
                  </a:lnTo>
                  <a:lnTo>
                    <a:pt x="3102" y="170"/>
                  </a:lnTo>
                  <a:lnTo>
                    <a:pt x="3102" y="169"/>
                  </a:lnTo>
                  <a:lnTo>
                    <a:pt x="3102" y="169"/>
                  </a:lnTo>
                  <a:lnTo>
                    <a:pt x="3104" y="167"/>
                  </a:lnTo>
                  <a:lnTo>
                    <a:pt x="3106" y="167"/>
                  </a:lnTo>
                  <a:lnTo>
                    <a:pt x="3109" y="167"/>
                  </a:lnTo>
                  <a:close/>
                  <a:moveTo>
                    <a:pt x="3160" y="151"/>
                  </a:moveTo>
                  <a:lnTo>
                    <a:pt x="3161" y="152"/>
                  </a:lnTo>
                  <a:lnTo>
                    <a:pt x="3161" y="154"/>
                  </a:lnTo>
                  <a:lnTo>
                    <a:pt x="3161" y="156"/>
                  </a:lnTo>
                  <a:lnTo>
                    <a:pt x="3160" y="157"/>
                  </a:lnTo>
                  <a:lnTo>
                    <a:pt x="3160" y="157"/>
                  </a:lnTo>
                  <a:lnTo>
                    <a:pt x="3158" y="159"/>
                  </a:lnTo>
                  <a:lnTo>
                    <a:pt x="3156" y="159"/>
                  </a:lnTo>
                  <a:lnTo>
                    <a:pt x="3156" y="161"/>
                  </a:lnTo>
                  <a:lnTo>
                    <a:pt x="3156" y="162"/>
                  </a:lnTo>
                  <a:lnTo>
                    <a:pt x="3156" y="167"/>
                  </a:lnTo>
                  <a:lnTo>
                    <a:pt x="3160" y="167"/>
                  </a:lnTo>
                  <a:lnTo>
                    <a:pt x="3163" y="167"/>
                  </a:lnTo>
                  <a:lnTo>
                    <a:pt x="3164" y="167"/>
                  </a:lnTo>
                  <a:lnTo>
                    <a:pt x="3166" y="167"/>
                  </a:lnTo>
                  <a:lnTo>
                    <a:pt x="3166" y="169"/>
                  </a:lnTo>
                  <a:lnTo>
                    <a:pt x="3166" y="170"/>
                  </a:lnTo>
                  <a:lnTo>
                    <a:pt x="3164" y="172"/>
                  </a:lnTo>
                  <a:lnTo>
                    <a:pt x="3164" y="174"/>
                  </a:lnTo>
                  <a:lnTo>
                    <a:pt x="3166" y="175"/>
                  </a:lnTo>
                  <a:lnTo>
                    <a:pt x="3166" y="175"/>
                  </a:lnTo>
                  <a:lnTo>
                    <a:pt x="3168" y="175"/>
                  </a:lnTo>
                  <a:lnTo>
                    <a:pt x="3169" y="177"/>
                  </a:lnTo>
                  <a:lnTo>
                    <a:pt x="3169" y="179"/>
                  </a:lnTo>
                  <a:lnTo>
                    <a:pt x="3171" y="180"/>
                  </a:lnTo>
                  <a:lnTo>
                    <a:pt x="3169" y="183"/>
                  </a:lnTo>
                  <a:lnTo>
                    <a:pt x="3169" y="187"/>
                  </a:lnTo>
                  <a:lnTo>
                    <a:pt x="3168" y="185"/>
                  </a:lnTo>
                  <a:lnTo>
                    <a:pt x="3166" y="185"/>
                  </a:lnTo>
                  <a:lnTo>
                    <a:pt x="3163" y="185"/>
                  </a:lnTo>
                  <a:lnTo>
                    <a:pt x="3160" y="185"/>
                  </a:lnTo>
                  <a:lnTo>
                    <a:pt x="3155" y="185"/>
                  </a:lnTo>
                  <a:lnTo>
                    <a:pt x="3155" y="185"/>
                  </a:lnTo>
                  <a:lnTo>
                    <a:pt x="3153" y="187"/>
                  </a:lnTo>
                  <a:lnTo>
                    <a:pt x="3155" y="190"/>
                  </a:lnTo>
                  <a:lnTo>
                    <a:pt x="3155" y="195"/>
                  </a:lnTo>
                  <a:lnTo>
                    <a:pt x="3155" y="198"/>
                  </a:lnTo>
                  <a:lnTo>
                    <a:pt x="3153" y="203"/>
                  </a:lnTo>
                  <a:lnTo>
                    <a:pt x="3151" y="203"/>
                  </a:lnTo>
                  <a:lnTo>
                    <a:pt x="3148" y="205"/>
                  </a:lnTo>
                  <a:lnTo>
                    <a:pt x="3146" y="203"/>
                  </a:lnTo>
                  <a:lnTo>
                    <a:pt x="3145" y="203"/>
                  </a:lnTo>
                  <a:lnTo>
                    <a:pt x="3145" y="203"/>
                  </a:lnTo>
                  <a:lnTo>
                    <a:pt x="3143" y="203"/>
                  </a:lnTo>
                  <a:lnTo>
                    <a:pt x="3142" y="203"/>
                  </a:lnTo>
                  <a:lnTo>
                    <a:pt x="3142" y="200"/>
                  </a:lnTo>
                  <a:lnTo>
                    <a:pt x="3142" y="197"/>
                  </a:lnTo>
                  <a:lnTo>
                    <a:pt x="3142" y="195"/>
                  </a:lnTo>
                  <a:lnTo>
                    <a:pt x="3142" y="193"/>
                  </a:lnTo>
                  <a:lnTo>
                    <a:pt x="3142" y="190"/>
                  </a:lnTo>
                  <a:lnTo>
                    <a:pt x="3143" y="187"/>
                  </a:lnTo>
                  <a:lnTo>
                    <a:pt x="3143" y="185"/>
                  </a:lnTo>
                  <a:lnTo>
                    <a:pt x="3145" y="183"/>
                  </a:lnTo>
                  <a:lnTo>
                    <a:pt x="3145" y="180"/>
                  </a:lnTo>
                  <a:lnTo>
                    <a:pt x="3145" y="177"/>
                  </a:lnTo>
                  <a:lnTo>
                    <a:pt x="3145" y="175"/>
                  </a:lnTo>
                  <a:lnTo>
                    <a:pt x="3146" y="174"/>
                  </a:lnTo>
                  <a:lnTo>
                    <a:pt x="3145" y="172"/>
                  </a:lnTo>
                  <a:lnTo>
                    <a:pt x="3145" y="169"/>
                  </a:lnTo>
                  <a:lnTo>
                    <a:pt x="3145" y="167"/>
                  </a:lnTo>
                  <a:lnTo>
                    <a:pt x="3145" y="165"/>
                  </a:lnTo>
                  <a:lnTo>
                    <a:pt x="3145" y="164"/>
                  </a:lnTo>
                  <a:lnTo>
                    <a:pt x="3145" y="162"/>
                  </a:lnTo>
                  <a:lnTo>
                    <a:pt x="3146" y="162"/>
                  </a:lnTo>
                  <a:lnTo>
                    <a:pt x="3148" y="162"/>
                  </a:lnTo>
                  <a:lnTo>
                    <a:pt x="3150" y="161"/>
                  </a:lnTo>
                  <a:lnTo>
                    <a:pt x="3151" y="159"/>
                  </a:lnTo>
                  <a:lnTo>
                    <a:pt x="3153" y="157"/>
                  </a:lnTo>
                  <a:lnTo>
                    <a:pt x="3155" y="156"/>
                  </a:lnTo>
                  <a:lnTo>
                    <a:pt x="3158" y="152"/>
                  </a:lnTo>
                  <a:lnTo>
                    <a:pt x="3160" y="151"/>
                  </a:lnTo>
                  <a:close/>
                  <a:moveTo>
                    <a:pt x="2672" y="144"/>
                  </a:moveTo>
                  <a:lnTo>
                    <a:pt x="2675" y="146"/>
                  </a:lnTo>
                  <a:lnTo>
                    <a:pt x="2677" y="147"/>
                  </a:lnTo>
                  <a:lnTo>
                    <a:pt x="2677" y="149"/>
                  </a:lnTo>
                  <a:lnTo>
                    <a:pt x="2677" y="151"/>
                  </a:lnTo>
                  <a:lnTo>
                    <a:pt x="2678" y="152"/>
                  </a:lnTo>
                  <a:lnTo>
                    <a:pt x="2680" y="152"/>
                  </a:lnTo>
                  <a:lnTo>
                    <a:pt x="2682" y="154"/>
                  </a:lnTo>
                  <a:lnTo>
                    <a:pt x="2682" y="157"/>
                  </a:lnTo>
                  <a:lnTo>
                    <a:pt x="2678" y="157"/>
                  </a:lnTo>
                  <a:lnTo>
                    <a:pt x="2677" y="157"/>
                  </a:lnTo>
                  <a:lnTo>
                    <a:pt x="2675" y="156"/>
                  </a:lnTo>
                  <a:lnTo>
                    <a:pt x="2673" y="154"/>
                  </a:lnTo>
                  <a:lnTo>
                    <a:pt x="2673" y="152"/>
                  </a:lnTo>
                  <a:lnTo>
                    <a:pt x="2673" y="151"/>
                  </a:lnTo>
                  <a:lnTo>
                    <a:pt x="2672" y="149"/>
                  </a:lnTo>
                  <a:lnTo>
                    <a:pt x="2672" y="147"/>
                  </a:lnTo>
                  <a:lnTo>
                    <a:pt x="2672" y="147"/>
                  </a:lnTo>
                  <a:lnTo>
                    <a:pt x="2672" y="146"/>
                  </a:lnTo>
                  <a:lnTo>
                    <a:pt x="2672" y="144"/>
                  </a:lnTo>
                  <a:close/>
                  <a:moveTo>
                    <a:pt x="2664" y="103"/>
                  </a:moveTo>
                  <a:lnTo>
                    <a:pt x="2665" y="105"/>
                  </a:lnTo>
                  <a:lnTo>
                    <a:pt x="2665" y="105"/>
                  </a:lnTo>
                  <a:lnTo>
                    <a:pt x="2668" y="107"/>
                  </a:lnTo>
                  <a:lnTo>
                    <a:pt x="2670" y="108"/>
                  </a:lnTo>
                  <a:lnTo>
                    <a:pt x="2672" y="110"/>
                  </a:lnTo>
                  <a:lnTo>
                    <a:pt x="2673" y="110"/>
                  </a:lnTo>
                  <a:lnTo>
                    <a:pt x="2675" y="110"/>
                  </a:lnTo>
                  <a:lnTo>
                    <a:pt x="2677" y="111"/>
                  </a:lnTo>
                  <a:lnTo>
                    <a:pt x="2678" y="113"/>
                  </a:lnTo>
                  <a:lnTo>
                    <a:pt x="2682" y="113"/>
                  </a:lnTo>
                  <a:lnTo>
                    <a:pt x="2685" y="113"/>
                  </a:lnTo>
                  <a:lnTo>
                    <a:pt x="2690" y="111"/>
                  </a:lnTo>
                  <a:lnTo>
                    <a:pt x="2693" y="110"/>
                  </a:lnTo>
                  <a:lnTo>
                    <a:pt x="2695" y="113"/>
                  </a:lnTo>
                  <a:lnTo>
                    <a:pt x="2698" y="116"/>
                  </a:lnTo>
                  <a:lnTo>
                    <a:pt x="2700" y="120"/>
                  </a:lnTo>
                  <a:lnTo>
                    <a:pt x="2701" y="121"/>
                  </a:lnTo>
                  <a:lnTo>
                    <a:pt x="2701" y="121"/>
                  </a:lnTo>
                  <a:lnTo>
                    <a:pt x="2703" y="121"/>
                  </a:lnTo>
                  <a:lnTo>
                    <a:pt x="2704" y="121"/>
                  </a:lnTo>
                  <a:lnTo>
                    <a:pt x="2703" y="123"/>
                  </a:lnTo>
                  <a:lnTo>
                    <a:pt x="2704" y="125"/>
                  </a:lnTo>
                  <a:lnTo>
                    <a:pt x="2704" y="126"/>
                  </a:lnTo>
                  <a:lnTo>
                    <a:pt x="2704" y="128"/>
                  </a:lnTo>
                  <a:lnTo>
                    <a:pt x="2706" y="128"/>
                  </a:lnTo>
                  <a:lnTo>
                    <a:pt x="2706" y="128"/>
                  </a:lnTo>
                  <a:lnTo>
                    <a:pt x="2708" y="129"/>
                  </a:lnTo>
                  <a:lnTo>
                    <a:pt x="2711" y="129"/>
                  </a:lnTo>
                  <a:lnTo>
                    <a:pt x="2714" y="131"/>
                  </a:lnTo>
                  <a:lnTo>
                    <a:pt x="2714" y="133"/>
                  </a:lnTo>
                  <a:lnTo>
                    <a:pt x="2714" y="133"/>
                  </a:lnTo>
                  <a:lnTo>
                    <a:pt x="2716" y="134"/>
                  </a:lnTo>
                  <a:lnTo>
                    <a:pt x="2718" y="136"/>
                  </a:lnTo>
                  <a:lnTo>
                    <a:pt x="2719" y="136"/>
                  </a:lnTo>
                  <a:lnTo>
                    <a:pt x="2721" y="138"/>
                  </a:lnTo>
                  <a:lnTo>
                    <a:pt x="2722" y="139"/>
                  </a:lnTo>
                  <a:lnTo>
                    <a:pt x="2724" y="141"/>
                  </a:lnTo>
                  <a:lnTo>
                    <a:pt x="2726" y="143"/>
                  </a:lnTo>
                  <a:lnTo>
                    <a:pt x="2727" y="144"/>
                  </a:lnTo>
                  <a:lnTo>
                    <a:pt x="2727" y="146"/>
                  </a:lnTo>
                  <a:lnTo>
                    <a:pt x="2729" y="147"/>
                  </a:lnTo>
                  <a:lnTo>
                    <a:pt x="2731" y="149"/>
                  </a:lnTo>
                  <a:lnTo>
                    <a:pt x="2731" y="149"/>
                  </a:lnTo>
                  <a:lnTo>
                    <a:pt x="2732" y="149"/>
                  </a:lnTo>
                  <a:lnTo>
                    <a:pt x="2734" y="149"/>
                  </a:lnTo>
                  <a:lnTo>
                    <a:pt x="2734" y="151"/>
                  </a:lnTo>
                  <a:lnTo>
                    <a:pt x="2734" y="152"/>
                  </a:lnTo>
                  <a:lnTo>
                    <a:pt x="2736" y="154"/>
                  </a:lnTo>
                  <a:lnTo>
                    <a:pt x="2737" y="156"/>
                  </a:lnTo>
                  <a:lnTo>
                    <a:pt x="2739" y="157"/>
                  </a:lnTo>
                  <a:lnTo>
                    <a:pt x="2742" y="157"/>
                  </a:lnTo>
                  <a:lnTo>
                    <a:pt x="2744" y="159"/>
                  </a:lnTo>
                  <a:lnTo>
                    <a:pt x="2747" y="159"/>
                  </a:lnTo>
                  <a:lnTo>
                    <a:pt x="2750" y="159"/>
                  </a:lnTo>
                  <a:lnTo>
                    <a:pt x="2752" y="157"/>
                  </a:lnTo>
                  <a:lnTo>
                    <a:pt x="2754" y="157"/>
                  </a:lnTo>
                  <a:lnTo>
                    <a:pt x="2755" y="159"/>
                  </a:lnTo>
                  <a:lnTo>
                    <a:pt x="2755" y="159"/>
                  </a:lnTo>
                  <a:lnTo>
                    <a:pt x="2757" y="161"/>
                  </a:lnTo>
                  <a:lnTo>
                    <a:pt x="2757" y="162"/>
                  </a:lnTo>
                  <a:lnTo>
                    <a:pt x="2757" y="164"/>
                  </a:lnTo>
                  <a:lnTo>
                    <a:pt x="2757" y="165"/>
                  </a:lnTo>
                  <a:lnTo>
                    <a:pt x="2757" y="167"/>
                  </a:lnTo>
                  <a:lnTo>
                    <a:pt x="2757" y="169"/>
                  </a:lnTo>
                  <a:lnTo>
                    <a:pt x="2759" y="170"/>
                  </a:lnTo>
                  <a:lnTo>
                    <a:pt x="2759" y="170"/>
                  </a:lnTo>
                  <a:lnTo>
                    <a:pt x="2759" y="172"/>
                  </a:lnTo>
                  <a:lnTo>
                    <a:pt x="2760" y="174"/>
                  </a:lnTo>
                  <a:lnTo>
                    <a:pt x="2760" y="174"/>
                  </a:lnTo>
                  <a:lnTo>
                    <a:pt x="2762" y="175"/>
                  </a:lnTo>
                  <a:lnTo>
                    <a:pt x="2763" y="177"/>
                  </a:lnTo>
                  <a:lnTo>
                    <a:pt x="2765" y="179"/>
                  </a:lnTo>
                  <a:lnTo>
                    <a:pt x="2767" y="179"/>
                  </a:lnTo>
                  <a:lnTo>
                    <a:pt x="2768" y="179"/>
                  </a:lnTo>
                  <a:lnTo>
                    <a:pt x="2772" y="179"/>
                  </a:lnTo>
                  <a:lnTo>
                    <a:pt x="2773" y="179"/>
                  </a:lnTo>
                  <a:lnTo>
                    <a:pt x="2777" y="179"/>
                  </a:lnTo>
                  <a:lnTo>
                    <a:pt x="2777" y="195"/>
                  </a:lnTo>
                  <a:lnTo>
                    <a:pt x="2777" y="197"/>
                  </a:lnTo>
                  <a:lnTo>
                    <a:pt x="2778" y="198"/>
                  </a:lnTo>
                  <a:lnTo>
                    <a:pt x="2780" y="198"/>
                  </a:lnTo>
                  <a:lnTo>
                    <a:pt x="2781" y="200"/>
                  </a:lnTo>
                  <a:lnTo>
                    <a:pt x="2783" y="201"/>
                  </a:lnTo>
                  <a:lnTo>
                    <a:pt x="2785" y="201"/>
                  </a:lnTo>
                  <a:lnTo>
                    <a:pt x="2786" y="203"/>
                  </a:lnTo>
                  <a:lnTo>
                    <a:pt x="2786" y="203"/>
                  </a:lnTo>
                  <a:lnTo>
                    <a:pt x="2788" y="205"/>
                  </a:lnTo>
                  <a:lnTo>
                    <a:pt x="2791" y="205"/>
                  </a:lnTo>
                  <a:lnTo>
                    <a:pt x="2795" y="205"/>
                  </a:lnTo>
                  <a:lnTo>
                    <a:pt x="2798" y="205"/>
                  </a:lnTo>
                  <a:lnTo>
                    <a:pt x="2799" y="205"/>
                  </a:lnTo>
                  <a:lnTo>
                    <a:pt x="2799" y="206"/>
                  </a:lnTo>
                  <a:lnTo>
                    <a:pt x="2801" y="206"/>
                  </a:lnTo>
                  <a:lnTo>
                    <a:pt x="2799" y="210"/>
                  </a:lnTo>
                  <a:lnTo>
                    <a:pt x="2799" y="213"/>
                  </a:lnTo>
                  <a:lnTo>
                    <a:pt x="2799" y="216"/>
                  </a:lnTo>
                  <a:lnTo>
                    <a:pt x="2801" y="219"/>
                  </a:lnTo>
                  <a:lnTo>
                    <a:pt x="2809" y="219"/>
                  </a:lnTo>
                  <a:lnTo>
                    <a:pt x="2809" y="216"/>
                  </a:lnTo>
                  <a:lnTo>
                    <a:pt x="2811" y="215"/>
                  </a:lnTo>
                  <a:lnTo>
                    <a:pt x="2811" y="213"/>
                  </a:lnTo>
                  <a:lnTo>
                    <a:pt x="2813" y="213"/>
                  </a:lnTo>
                  <a:lnTo>
                    <a:pt x="2814" y="211"/>
                  </a:lnTo>
                  <a:lnTo>
                    <a:pt x="2816" y="211"/>
                  </a:lnTo>
                  <a:lnTo>
                    <a:pt x="2817" y="211"/>
                  </a:lnTo>
                  <a:lnTo>
                    <a:pt x="2819" y="211"/>
                  </a:lnTo>
                  <a:lnTo>
                    <a:pt x="2822" y="211"/>
                  </a:lnTo>
                  <a:lnTo>
                    <a:pt x="2824" y="213"/>
                  </a:lnTo>
                  <a:lnTo>
                    <a:pt x="2826" y="213"/>
                  </a:lnTo>
                  <a:lnTo>
                    <a:pt x="2827" y="215"/>
                  </a:lnTo>
                  <a:lnTo>
                    <a:pt x="2829" y="216"/>
                  </a:lnTo>
                  <a:lnTo>
                    <a:pt x="2829" y="218"/>
                  </a:lnTo>
                  <a:lnTo>
                    <a:pt x="2827" y="219"/>
                  </a:lnTo>
                  <a:lnTo>
                    <a:pt x="2826" y="221"/>
                  </a:lnTo>
                  <a:lnTo>
                    <a:pt x="2826" y="223"/>
                  </a:lnTo>
                  <a:lnTo>
                    <a:pt x="2826" y="224"/>
                  </a:lnTo>
                  <a:lnTo>
                    <a:pt x="2827" y="224"/>
                  </a:lnTo>
                  <a:lnTo>
                    <a:pt x="2829" y="226"/>
                  </a:lnTo>
                  <a:lnTo>
                    <a:pt x="2831" y="226"/>
                  </a:lnTo>
                  <a:lnTo>
                    <a:pt x="2832" y="226"/>
                  </a:lnTo>
                  <a:lnTo>
                    <a:pt x="2834" y="226"/>
                  </a:lnTo>
                  <a:lnTo>
                    <a:pt x="2835" y="229"/>
                  </a:lnTo>
                  <a:lnTo>
                    <a:pt x="2837" y="231"/>
                  </a:lnTo>
                  <a:lnTo>
                    <a:pt x="2839" y="233"/>
                  </a:lnTo>
                  <a:lnTo>
                    <a:pt x="2839" y="234"/>
                  </a:lnTo>
                  <a:lnTo>
                    <a:pt x="2839" y="236"/>
                  </a:lnTo>
                  <a:lnTo>
                    <a:pt x="2837" y="236"/>
                  </a:lnTo>
                  <a:lnTo>
                    <a:pt x="2837" y="237"/>
                  </a:lnTo>
                  <a:lnTo>
                    <a:pt x="2835" y="237"/>
                  </a:lnTo>
                  <a:lnTo>
                    <a:pt x="2834" y="237"/>
                  </a:lnTo>
                  <a:lnTo>
                    <a:pt x="2834" y="237"/>
                  </a:lnTo>
                  <a:lnTo>
                    <a:pt x="2832" y="236"/>
                  </a:lnTo>
                  <a:lnTo>
                    <a:pt x="2829" y="236"/>
                  </a:lnTo>
                  <a:lnTo>
                    <a:pt x="2827" y="236"/>
                  </a:lnTo>
                  <a:lnTo>
                    <a:pt x="2826" y="236"/>
                  </a:lnTo>
                  <a:lnTo>
                    <a:pt x="2824" y="237"/>
                  </a:lnTo>
                  <a:lnTo>
                    <a:pt x="2824" y="239"/>
                  </a:lnTo>
                  <a:lnTo>
                    <a:pt x="2822" y="241"/>
                  </a:lnTo>
                  <a:lnTo>
                    <a:pt x="2822" y="242"/>
                  </a:lnTo>
                  <a:lnTo>
                    <a:pt x="2822" y="246"/>
                  </a:lnTo>
                  <a:lnTo>
                    <a:pt x="2821" y="249"/>
                  </a:lnTo>
                  <a:lnTo>
                    <a:pt x="2821" y="252"/>
                  </a:lnTo>
                  <a:lnTo>
                    <a:pt x="2821" y="252"/>
                  </a:lnTo>
                  <a:lnTo>
                    <a:pt x="2821" y="254"/>
                  </a:lnTo>
                  <a:lnTo>
                    <a:pt x="2821" y="257"/>
                  </a:lnTo>
                  <a:lnTo>
                    <a:pt x="2821" y="260"/>
                  </a:lnTo>
                  <a:lnTo>
                    <a:pt x="2821" y="264"/>
                  </a:lnTo>
                  <a:lnTo>
                    <a:pt x="2821" y="267"/>
                  </a:lnTo>
                  <a:lnTo>
                    <a:pt x="2819" y="269"/>
                  </a:lnTo>
                  <a:lnTo>
                    <a:pt x="2817" y="270"/>
                  </a:lnTo>
                  <a:lnTo>
                    <a:pt x="2816" y="272"/>
                  </a:lnTo>
                  <a:lnTo>
                    <a:pt x="2814" y="273"/>
                  </a:lnTo>
                  <a:lnTo>
                    <a:pt x="2811" y="273"/>
                  </a:lnTo>
                  <a:lnTo>
                    <a:pt x="2808" y="273"/>
                  </a:lnTo>
                  <a:lnTo>
                    <a:pt x="2804" y="273"/>
                  </a:lnTo>
                  <a:lnTo>
                    <a:pt x="2801" y="273"/>
                  </a:lnTo>
                  <a:lnTo>
                    <a:pt x="2799" y="273"/>
                  </a:lnTo>
                  <a:lnTo>
                    <a:pt x="2798" y="273"/>
                  </a:lnTo>
                  <a:lnTo>
                    <a:pt x="2796" y="275"/>
                  </a:lnTo>
                  <a:lnTo>
                    <a:pt x="2795" y="275"/>
                  </a:lnTo>
                  <a:lnTo>
                    <a:pt x="2795" y="273"/>
                  </a:lnTo>
                  <a:lnTo>
                    <a:pt x="2795" y="272"/>
                  </a:lnTo>
                  <a:lnTo>
                    <a:pt x="2793" y="272"/>
                  </a:lnTo>
                  <a:lnTo>
                    <a:pt x="2791" y="270"/>
                  </a:lnTo>
                  <a:lnTo>
                    <a:pt x="2788" y="267"/>
                  </a:lnTo>
                  <a:lnTo>
                    <a:pt x="2785" y="265"/>
                  </a:lnTo>
                  <a:lnTo>
                    <a:pt x="2781" y="262"/>
                  </a:lnTo>
                  <a:lnTo>
                    <a:pt x="2778" y="259"/>
                  </a:lnTo>
                  <a:lnTo>
                    <a:pt x="2777" y="255"/>
                  </a:lnTo>
                  <a:lnTo>
                    <a:pt x="2775" y="254"/>
                  </a:lnTo>
                  <a:lnTo>
                    <a:pt x="2773" y="252"/>
                  </a:lnTo>
                  <a:lnTo>
                    <a:pt x="2772" y="249"/>
                  </a:lnTo>
                  <a:lnTo>
                    <a:pt x="2768" y="247"/>
                  </a:lnTo>
                  <a:lnTo>
                    <a:pt x="2765" y="244"/>
                  </a:lnTo>
                  <a:lnTo>
                    <a:pt x="2762" y="241"/>
                  </a:lnTo>
                  <a:lnTo>
                    <a:pt x="2760" y="239"/>
                  </a:lnTo>
                  <a:lnTo>
                    <a:pt x="2759" y="237"/>
                  </a:lnTo>
                  <a:lnTo>
                    <a:pt x="2757" y="236"/>
                  </a:lnTo>
                  <a:lnTo>
                    <a:pt x="2755" y="234"/>
                  </a:lnTo>
                  <a:lnTo>
                    <a:pt x="2754" y="233"/>
                  </a:lnTo>
                  <a:lnTo>
                    <a:pt x="2752" y="231"/>
                  </a:lnTo>
                  <a:lnTo>
                    <a:pt x="2750" y="229"/>
                  </a:lnTo>
                  <a:lnTo>
                    <a:pt x="2749" y="228"/>
                  </a:lnTo>
                  <a:lnTo>
                    <a:pt x="2747" y="224"/>
                  </a:lnTo>
                  <a:lnTo>
                    <a:pt x="2745" y="221"/>
                  </a:lnTo>
                  <a:lnTo>
                    <a:pt x="2745" y="219"/>
                  </a:lnTo>
                  <a:lnTo>
                    <a:pt x="2744" y="218"/>
                  </a:lnTo>
                  <a:lnTo>
                    <a:pt x="2744" y="215"/>
                  </a:lnTo>
                  <a:lnTo>
                    <a:pt x="2744" y="211"/>
                  </a:lnTo>
                  <a:lnTo>
                    <a:pt x="2742" y="208"/>
                  </a:lnTo>
                  <a:lnTo>
                    <a:pt x="2740" y="205"/>
                  </a:lnTo>
                  <a:lnTo>
                    <a:pt x="2739" y="203"/>
                  </a:lnTo>
                  <a:lnTo>
                    <a:pt x="2737" y="201"/>
                  </a:lnTo>
                  <a:lnTo>
                    <a:pt x="2736" y="198"/>
                  </a:lnTo>
                  <a:lnTo>
                    <a:pt x="2732" y="195"/>
                  </a:lnTo>
                  <a:lnTo>
                    <a:pt x="2731" y="192"/>
                  </a:lnTo>
                  <a:lnTo>
                    <a:pt x="2729" y="192"/>
                  </a:lnTo>
                  <a:lnTo>
                    <a:pt x="2727" y="190"/>
                  </a:lnTo>
                  <a:lnTo>
                    <a:pt x="2724" y="187"/>
                  </a:lnTo>
                  <a:lnTo>
                    <a:pt x="2721" y="185"/>
                  </a:lnTo>
                  <a:lnTo>
                    <a:pt x="2718" y="182"/>
                  </a:lnTo>
                  <a:lnTo>
                    <a:pt x="2714" y="179"/>
                  </a:lnTo>
                  <a:lnTo>
                    <a:pt x="2714" y="179"/>
                  </a:lnTo>
                  <a:lnTo>
                    <a:pt x="2713" y="177"/>
                  </a:lnTo>
                  <a:lnTo>
                    <a:pt x="2713" y="175"/>
                  </a:lnTo>
                  <a:lnTo>
                    <a:pt x="2713" y="172"/>
                  </a:lnTo>
                  <a:lnTo>
                    <a:pt x="2713" y="169"/>
                  </a:lnTo>
                  <a:lnTo>
                    <a:pt x="2713" y="167"/>
                  </a:lnTo>
                  <a:lnTo>
                    <a:pt x="2711" y="164"/>
                  </a:lnTo>
                  <a:lnTo>
                    <a:pt x="2709" y="161"/>
                  </a:lnTo>
                  <a:lnTo>
                    <a:pt x="2708" y="157"/>
                  </a:lnTo>
                  <a:lnTo>
                    <a:pt x="2704" y="154"/>
                  </a:lnTo>
                  <a:lnTo>
                    <a:pt x="2703" y="154"/>
                  </a:lnTo>
                  <a:lnTo>
                    <a:pt x="2701" y="154"/>
                  </a:lnTo>
                  <a:lnTo>
                    <a:pt x="2700" y="154"/>
                  </a:lnTo>
                  <a:lnTo>
                    <a:pt x="2696" y="152"/>
                  </a:lnTo>
                  <a:lnTo>
                    <a:pt x="2695" y="152"/>
                  </a:lnTo>
                  <a:lnTo>
                    <a:pt x="2695" y="151"/>
                  </a:lnTo>
                  <a:lnTo>
                    <a:pt x="2695" y="151"/>
                  </a:lnTo>
                  <a:lnTo>
                    <a:pt x="2693" y="147"/>
                  </a:lnTo>
                  <a:lnTo>
                    <a:pt x="2693" y="146"/>
                  </a:lnTo>
                  <a:lnTo>
                    <a:pt x="2691" y="143"/>
                  </a:lnTo>
                  <a:lnTo>
                    <a:pt x="2690" y="139"/>
                  </a:lnTo>
                  <a:lnTo>
                    <a:pt x="2688" y="138"/>
                  </a:lnTo>
                  <a:lnTo>
                    <a:pt x="2686" y="136"/>
                  </a:lnTo>
                  <a:lnTo>
                    <a:pt x="2686" y="134"/>
                  </a:lnTo>
                  <a:lnTo>
                    <a:pt x="2685" y="133"/>
                  </a:lnTo>
                  <a:lnTo>
                    <a:pt x="2683" y="131"/>
                  </a:lnTo>
                  <a:lnTo>
                    <a:pt x="2682" y="129"/>
                  </a:lnTo>
                  <a:lnTo>
                    <a:pt x="2678" y="129"/>
                  </a:lnTo>
                  <a:lnTo>
                    <a:pt x="2675" y="128"/>
                  </a:lnTo>
                  <a:lnTo>
                    <a:pt x="2673" y="126"/>
                  </a:lnTo>
                  <a:lnTo>
                    <a:pt x="2672" y="125"/>
                  </a:lnTo>
                  <a:lnTo>
                    <a:pt x="2668" y="121"/>
                  </a:lnTo>
                  <a:lnTo>
                    <a:pt x="2667" y="120"/>
                  </a:lnTo>
                  <a:lnTo>
                    <a:pt x="2665" y="118"/>
                  </a:lnTo>
                  <a:lnTo>
                    <a:pt x="2664" y="116"/>
                  </a:lnTo>
                  <a:lnTo>
                    <a:pt x="2664" y="115"/>
                  </a:lnTo>
                  <a:lnTo>
                    <a:pt x="2660" y="111"/>
                  </a:lnTo>
                  <a:lnTo>
                    <a:pt x="2660" y="108"/>
                  </a:lnTo>
                  <a:lnTo>
                    <a:pt x="2660" y="107"/>
                  </a:lnTo>
                  <a:lnTo>
                    <a:pt x="2660" y="105"/>
                  </a:lnTo>
                  <a:lnTo>
                    <a:pt x="2660" y="105"/>
                  </a:lnTo>
                  <a:lnTo>
                    <a:pt x="2662" y="103"/>
                  </a:lnTo>
                  <a:lnTo>
                    <a:pt x="2664" y="103"/>
                  </a:lnTo>
                  <a:close/>
                  <a:moveTo>
                    <a:pt x="2986" y="84"/>
                  </a:moveTo>
                  <a:lnTo>
                    <a:pt x="2989" y="85"/>
                  </a:lnTo>
                  <a:lnTo>
                    <a:pt x="2991" y="85"/>
                  </a:lnTo>
                  <a:lnTo>
                    <a:pt x="2993" y="85"/>
                  </a:lnTo>
                  <a:lnTo>
                    <a:pt x="2994" y="87"/>
                  </a:lnTo>
                  <a:lnTo>
                    <a:pt x="2994" y="90"/>
                  </a:lnTo>
                  <a:lnTo>
                    <a:pt x="2996" y="92"/>
                  </a:lnTo>
                  <a:lnTo>
                    <a:pt x="2996" y="92"/>
                  </a:lnTo>
                  <a:lnTo>
                    <a:pt x="2997" y="93"/>
                  </a:lnTo>
                  <a:lnTo>
                    <a:pt x="2999" y="93"/>
                  </a:lnTo>
                  <a:lnTo>
                    <a:pt x="2999" y="95"/>
                  </a:lnTo>
                  <a:lnTo>
                    <a:pt x="2999" y="97"/>
                  </a:lnTo>
                  <a:lnTo>
                    <a:pt x="2999" y="98"/>
                  </a:lnTo>
                  <a:lnTo>
                    <a:pt x="2999" y="100"/>
                  </a:lnTo>
                  <a:lnTo>
                    <a:pt x="3001" y="102"/>
                  </a:lnTo>
                  <a:lnTo>
                    <a:pt x="3002" y="102"/>
                  </a:lnTo>
                  <a:lnTo>
                    <a:pt x="3004" y="103"/>
                  </a:lnTo>
                  <a:lnTo>
                    <a:pt x="3006" y="105"/>
                  </a:lnTo>
                  <a:lnTo>
                    <a:pt x="3007" y="105"/>
                  </a:lnTo>
                  <a:lnTo>
                    <a:pt x="3009" y="105"/>
                  </a:lnTo>
                  <a:lnTo>
                    <a:pt x="3012" y="105"/>
                  </a:lnTo>
                  <a:lnTo>
                    <a:pt x="3015" y="105"/>
                  </a:lnTo>
                  <a:lnTo>
                    <a:pt x="3019" y="105"/>
                  </a:lnTo>
                  <a:lnTo>
                    <a:pt x="3022" y="107"/>
                  </a:lnTo>
                  <a:lnTo>
                    <a:pt x="3022" y="108"/>
                  </a:lnTo>
                  <a:lnTo>
                    <a:pt x="3024" y="110"/>
                  </a:lnTo>
                  <a:lnTo>
                    <a:pt x="3024" y="111"/>
                  </a:lnTo>
                  <a:lnTo>
                    <a:pt x="3020" y="113"/>
                  </a:lnTo>
                  <a:lnTo>
                    <a:pt x="3017" y="115"/>
                  </a:lnTo>
                  <a:lnTo>
                    <a:pt x="3017" y="115"/>
                  </a:lnTo>
                  <a:lnTo>
                    <a:pt x="3015" y="116"/>
                  </a:lnTo>
                  <a:lnTo>
                    <a:pt x="3014" y="118"/>
                  </a:lnTo>
                  <a:lnTo>
                    <a:pt x="3012" y="118"/>
                  </a:lnTo>
                  <a:lnTo>
                    <a:pt x="3011" y="118"/>
                  </a:lnTo>
                  <a:lnTo>
                    <a:pt x="3011" y="120"/>
                  </a:lnTo>
                  <a:lnTo>
                    <a:pt x="3009" y="121"/>
                  </a:lnTo>
                  <a:lnTo>
                    <a:pt x="3009" y="123"/>
                  </a:lnTo>
                  <a:lnTo>
                    <a:pt x="3009" y="125"/>
                  </a:lnTo>
                  <a:lnTo>
                    <a:pt x="3009" y="126"/>
                  </a:lnTo>
                  <a:lnTo>
                    <a:pt x="3009" y="128"/>
                  </a:lnTo>
                  <a:lnTo>
                    <a:pt x="3007" y="128"/>
                  </a:lnTo>
                  <a:lnTo>
                    <a:pt x="3006" y="128"/>
                  </a:lnTo>
                  <a:lnTo>
                    <a:pt x="3001" y="128"/>
                  </a:lnTo>
                  <a:lnTo>
                    <a:pt x="2997" y="128"/>
                  </a:lnTo>
                  <a:lnTo>
                    <a:pt x="2997" y="144"/>
                  </a:lnTo>
                  <a:lnTo>
                    <a:pt x="2997" y="146"/>
                  </a:lnTo>
                  <a:lnTo>
                    <a:pt x="2999" y="147"/>
                  </a:lnTo>
                  <a:lnTo>
                    <a:pt x="2999" y="151"/>
                  </a:lnTo>
                  <a:lnTo>
                    <a:pt x="3001" y="151"/>
                  </a:lnTo>
                  <a:lnTo>
                    <a:pt x="3001" y="152"/>
                  </a:lnTo>
                  <a:lnTo>
                    <a:pt x="3001" y="156"/>
                  </a:lnTo>
                  <a:lnTo>
                    <a:pt x="3001" y="157"/>
                  </a:lnTo>
                  <a:lnTo>
                    <a:pt x="3001" y="162"/>
                  </a:lnTo>
                  <a:lnTo>
                    <a:pt x="3001" y="164"/>
                  </a:lnTo>
                  <a:lnTo>
                    <a:pt x="2999" y="164"/>
                  </a:lnTo>
                  <a:lnTo>
                    <a:pt x="2999" y="165"/>
                  </a:lnTo>
                  <a:lnTo>
                    <a:pt x="3001" y="169"/>
                  </a:lnTo>
                  <a:lnTo>
                    <a:pt x="3001" y="170"/>
                  </a:lnTo>
                  <a:lnTo>
                    <a:pt x="3004" y="170"/>
                  </a:lnTo>
                  <a:lnTo>
                    <a:pt x="3007" y="170"/>
                  </a:lnTo>
                  <a:lnTo>
                    <a:pt x="3011" y="170"/>
                  </a:lnTo>
                  <a:lnTo>
                    <a:pt x="3012" y="170"/>
                  </a:lnTo>
                  <a:lnTo>
                    <a:pt x="3014" y="170"/>
                  </a:lnTo>
                  <a:lnTo>
                    <a:pt x="3015" y="172"/>
                  </a:lnTo>
                  <a:lnTo>
                    <a:pt x="3015" y="174"/>
                  </a:lnTo>
                  <a:lnTo>
                    <a:pt x="3017" y="174"/>
                  </a:lnTo>
                  <a:lnTo>
                    <a:pt x="3015" y="177"/>
                  </a:lnTo>
                  <a:lnTo>
                    <a:pt x="3014" y="180"/>
                  </a:lnTo>
                  <a:lnTo>
                    <a:pt x="3012" y="180"/>
                  </a:lnTo>
                  <a:lnTo>
                    <a:pt x="3011" y="182"/>
                  </a:lnTo>
                  <a:lnTo>
                    <a:pt x="3009" y="182"/>
                  </a:lnTo>
                  <a:lnTo>
                    <a:pt x="3002" y="182"/>
                  </a:lnTo>
                  <a:lnTo>
                    <a:pt x="2997" y="182"/>
                  </a:lnTo>
                  <a:lnTo>
                    <a:pt x="2997" y="198"/>
                  </a:lnTo>
                  <a:lnTo>
                    <a:pt x="2989" y="198"/>
                  </a:lnTo>
                  <a:lnTo>
                    <a:pt x="2988" y="203"/>
                  </a:lnTo>
                  <a:lnTo>
                    <a:pt x="2986" y="208"/>
                  </a:lnTo>
                  <a:lnTo>
                    <a:pt x="2984" y="210"/>
                  </a:lnTo>
                  <a:lnTo>
                    <a:pt x="2984" y="211"/>
                  </a:lnTo>
                  <a:lnTo>
                    <a:pt x="2983" y="213"/>
                  </a:lnTo>
                  <a:lnTo>
                    <a:pt x="2983" y="215"/>
                  </a:lnTo>
                  <a:lnTo>
                    <a:pt x="2981" y="216"/>
                  </a:lnTo>
                  <a:lnTo>
                    <a:pt x="2979" y="216"/>
                  </a:lnTo>
                  <a:lnTo>
                    <a:pt x="2978" y="218"/>
                  </a:lnTo>
                  <a:lnTo>
                    <a:pt x="2978" y="219"/>
                  </a:lnTo>
                  <a:lnTo>
                    <a:pt x="2976" y="219"/>
                  </a:lnTo>
                  <a:lnTo>
                    <a:pt x="2978" y="223"/>
                  </a:lnTo>
                  <a:lnTo>
                    <a:pt x="2978" y="224"/>
                  </a:lnTo>
                  <a:lnTo>
                    <a:pt x="2979" y="226"/>
                  </a:lnTo>
                  <a:lnTo>
                    <a:pt x="2981" y="228"/>
                  </a:lnTo>
                  <a:lnTo>
                    <a:pt x="2981" y="229"/>
                  </a:lnTo>
                  <a:lnTo>
                    <a:pt x="2981" y="231"/>
                  </a:lnTo>
                  <a:lnTo>
                    <a:pt x="2981" y="234"/>
                  </a:lnTo>
                  <a:lnTo>
                    <a:pt x="2979" y="236"/>
                  </a:lnTo>
                  <a:lnTo>
                    <a:pt x="2978" y="237"/>
                  </a:lnTo>
                  <a:lnTo>
                    <a:pt x="2976" y="237"/>
                  </a:lnTo>
                  <a:lnTo>
                    <a:pt x="2973" y="239"/>
                  </a:lnTo>
                  <a:lnTo>
                    <a:pt x="2973" y="241"/>
                  </a:lnTo>
                  <a:lnTo>
                    <a:pt x="2973" y="242"/>
                  </a:lnTo>
                  <a:lnTo>
                    <a:pt x="2971" y="242"/>
                  </a:lnTo>
                  <a:lnTo>
                    <a:pt x="2971" y="249"/>
                  </a:lnTo>
                  <a:lnTo>
                    <a:pt x="2971" y="249"/>
                  </a:lnTo>
                  <a:lnTo>
                    <a:pt x="2970" y="251"/>
                  </a:lnTo>
                  <a:lnTo>
                    <a:pt x="2966" y="251"/>
                  </a:lnTo>
                  <a:lnTo>
                    <a:pt x="2963" y="251"/>
                  </a:lnTo>
                  <a:lnTo>
                    <a:pt x="2961" y="251"/>
                  </a:lnTo>
                  <a:lnTo>
                    <a:pt x="2958" y="249"/>
                  </a:lnTo>
                  <a:lnTo>
                    <a:pt x="2957" y="249"/>
                  </a:lnTo>
                  <a:lnTo>
                    <a:pt x="2955" y="247"/>
                  </a:lnTo>
                  <a:lnTo>
                    <a:pt x="2955" y="246"/>
                  </a:lnTo>
                  <a:lnTo>
                    <a:pt x="2952" y="244"/>
                  </a:lnTo>
                  <a:lnTo>
                    <a:pt x="2950" y="242"/>
                  </a:lnTo>
                  <a:lnTo>
                    <a:pt x="2947" y="241"/>
                  </a:lnTo>
                  <a:lnTo>
                    <a:pt x="2945" y="242"/>
                  </a:lnTo>
                  <a:lnTo>
                    <a:pt x="2943" y="242"/>
                  </a:lnTo>
                  <a:lnTo>
                    <a:pt x="2942" y="244"/>
                  </a:lnTo>
                  <a:lnTo>
                    <a:pt x="2942" y="242"/>
                  </a:lnTo>
                  <a:lnTo>
                    <a:pt x="2940" y="241"/>
                  </a:lnTo>
                  <a:lnTo>
                    <a:pt x="2940" y="241"/>
                  </a:lnTo>
                  <a:lnTo>
                    <a:pt x="2939" y="239"/>
                  </a:lnTo>
                  <a:lnTo>
                    <a:pt x="2937" y="237"/>
                  </a:lnTo>
                  <a:lnTo>
                    <a:pt x="2934" y="237"/>
                  </a:lnTo>
                  <a:lnTo>
                    <a:pt x="2932" y="237"/>
                  </a:lnTo>
                  <a:lnTo>
                    <a:pt x="2930" y="237"/>
                  </a:lnTo>
                  <a:lnTo>
                    <a:pt x="2927" y="239"/>
                  </a:lnTo>
                  <a:lnTo>
                    <a:pt x="2925" y="241"/>
                  </a:lnTo>
                  <a:lnTo>
                    <a:pt x="2924" y="241"/>
                  </a:lnTo>
                  <a:lnTo>
                    <a:pt x="2921" y="241"/>
                  </a:lnTo>
                  <a:lnTo>
                    <a:pt x="2917" y="241"/>
                  </a:lnTo>
                  <a:lnTo>
                    <a:pt x="2914" y="241"/>
                  </a:lnTo>
                  <a:lnTo>
                    <a:pt x="2911" y="241"/>
                  </a:lnTo>
                  <a:lnTo>
                    <a:pt x="2909" y="241"/>
                  </a:lnTo>
                  <a:lnTo>
                    <a:pt x="2907" y="239"/>
                  </a:lnTo>
                  <a:lnTo>
                    <a:pt x="2906" y="236"/>
                  </a:lnTo>
                  <a:lnTo>
                    <a:pt x="2906" y="236"/>
                  </a:lnTo>
                  <a:lnTo>
                    <a:pt x="2906" y="234"/>
                  </a:lnTo>
                  <a:lnTo>
                    <a:pt x="2906" y="233"/>
                  </a:lnTo>
                  <a:lnTo>
                    <a:pt x="2904" y="233"/>
                  </a:lnTo>
                  <a:lnTo>
                    <a:pt x="2903" y="233"/>
                  </a:lnTo>
                  <a:lnTo>
                    <a:pt x="2899" y="233"/>
                  </a:lnTo>
                  <a:lnTo>
                    <a:pt x="2894" y="233"/>
                  </a:lnTo>
                  <a:lnTo>
                    <a:pt x="2891" y="233"/>
                  </a:lnTo>
                  <a:lnTo>
                    <a:pt x="2888" y="231"/>
                  </a:lnTo>
                  <a:lnTo>
                    <a:pt x="2886" y="231"/>
                  </a:lnTo>
                  <a:lnTo>
                    <a:pt x="2885" y="229"/>
                  </a:lnTo>
                  <a:lnTo>
                    <a:pt x="2883" y="228"/>
                  </a:lnTo>
                  <a:lnTo>
                    <a:pt x="2883" y="224"/>
                  </a:lnTo>
                  <a:lnTo>
                    <a:pt x="2881" y="221"/>
                  </a:lnTo>
                  <a:lnTo>
                    <a:pt x="2881" y="219"/>
                  </a:lnTo>
                  <a:lnTo>
                    <a:pt x="2881" y="218"/>
                  </a:lnTo>
                  <a:lnTo>
                    <a:pt x="2883" y="216"/>
                  </a:lnTo>
                  <a:lnTo>
                    <a:pt x="2883" y="215"/>
                  </a:lnTo>
                  <a:lnTo>
                    <a:pt x="2883" y="211"/>
                  </a:lnTo>
                  <a:lnTo>
                    <a:pt x="2883" y="211"/>
                  </a:lnTo>
                  <a:lnTo>
                    <a:pt x="2883" y="210"/>
                  </a:lnTo>
                  <a:lnTo>
                    <a:pt x="2883" y="208"/>
                  </a:lnTo>
                  <a:lnTo>
                    <a:pt x="2883" y="206"/>
                  </a:lnTo>
                  <a:lnTo>
                    <a:pt x="2883" y="205"/>
                  </a:lnTo>
                  <a:lnTo>
                    <a:pt x="2883" y="205"/>
                  </a:lnTo>
                  <a:lnTo>
                    <a:pt x="2881" y="203"/>
                  </a:lnTo>
                  <a:lnTo>
                    <a:pt x="2880" y="203"/>
                  </a:lnTo>
                  <a:lnTo>
                    <a:pt x="2880" y="201"/>
                  </a:lnTo>
                  <a:lnTo>
                    <a:pt x="2878" y="200"/>
                  </a:lnTo>
                  <a:lnTo>
                    <a:pt x="2875" y="198"/>
                  </a:lnTo>
                  <a:lnTo>
                    <a:pt x="2871" y="197"/>
                  </a:lnTo>
                  <a:lnTo>
                    <a:pt x="2870" y="195"/>
                  </a:lnTo>
                  <a:lnTo>
                    <a:pt x="2868" y="193"/>
                  </a:lnTo>
                  <a:lnTo>
                    <a:pt x="2868" y="192"/>
                  </a:lnTo>
                  <a:lnTo>
                    <a:pt x="2867" y="190"/>
                  </a:lnTo>
                  <a:lnTo>
                    <a:pt x="2867" y="187"/>
                  </a:lnTo>
                  <a:lnTo>
                    <a:pt x="2867" y="183"/>
                  </a:lnTo>
                  <a:lnTo>
                    <a:pt x="2867" y="180"/>
                  </a:lnTo>
                  <a:lnTo>
                    <a:pt x="2867" y="177"/>
                  </a:lnTo>
                  <a:lnTo>
                    <a:pt x="2868" y="174"/>
                  </a:lnTo>
                  <a:lnTo>
                    <a:pt x="2870" y="172"/>
                  </a:lnTo>
                  <a:lnTo>
                    <a:pt x="2870" y="172"/>
                  </a:lnTo>
                  <a:lnTo>
                    <a:pt x="2871" y="170"/>
                  </a:lnTo>
                  <a:lnTo>
                    <a:pt x="2873" y="167"/>
                  </a:lnTo>
                  <a:lnTo>
                    <a:pt x="2873" y="164"/>
                  </a:lnTo>
                  <a:lnTo>
                    <a:pt x="2873" y="159"/>
                  </a:lnTo>
                  <a:lnTo>
                    <a:pt x="2875" y="159"/>
                  </a:lnTo>
                  <a:lnTo>
                    <a:pt x="2876" y="157"/>
                  </a:lnTo>
                  <a:lnTo>
                    <a:pt x="2880" y="157"/>
                  </a:lnTo>
                  <a:lnTo>
                    <a:pt x="2883" y="159"/>
                  </a:lnTo>
                  <a:lnTo>
                    <a:pt x="2885" y="162"/>
                  </a:lnTo>
                  <a:lnTo>
                    <a:pt x="2886" y="164"/>
                  </a:lnTo>
                  <a:lnTo>
                    <a:pt x="2888" y="165"/>
                  </a:lnTo>
                  <a:lnTo>
                    <a:pt x="2891" y="165"/>
                  </a:lnTo>
                  <a:lnTo>
                    <a:pt x="2893" y="165"/>
                  </a:lnTo>
                  <a:lnTo>
                    <a:pt x="2896" y="165"/>
                  </a:lnTo>
                  <a:lnTo>
                    <a:pt x="2898" y="165"/>
                  </a:lnTo>
                  <a:lnTo>
                    <a:pt x="2899" y="164"/>
                  </a:lnTo>
                  <a:lnTo>
                    <a:pt x="2899" y="164"/>
                  </a:lnTo>
                  <a:lnTo>
                    <a:pt x="2901" y="164"/>
                  </a:lnTo>
                  <a:lnTo>
                    <a:pt x="2904" y="164"/>
                  </a:lnTo>
                  <a:lnTo>
                    <a:pt x="2907" y="164"/>
                  </a:lnTo>
                  <a:lnTo>
                    <a:pt x="2907" y="147"/>
                  </a:lnTo>
                  <a:lnTo>
                    <a:pt x="2909" y="147"/>
                  </a:lnTo>
                  <a:lnTo>
                    <a:pt x="2912" y="147"/>
                  </a:lnTo>
                  <a:lnTo>
                    <a:pt x="2914" y="147"/>
                  </a:lnTo>
                  <a:lnTo>
                    <a:pt x="2916" y="147"/>
                  </a:lnTo>
                  <a:lnTo>
                    <a:pt x="2919" y="146"/>
                  </a:lnTo>
                  <a:lnTo>
                    <a:pt x="2921" y="146"/>
                  </a:lnTo>
                  <a:lnTo>
                    <a:pt x="2921" y="144"/>
                  </a:lnTo>
                  <a:lnTo>
                    <a:pt x="2922" y="143"/>
                  </a:lnTo>
                  <a:lnTo>
                    <a:pt x="2925" y="139"/>
                  </a:lnTo>
                  <a:lnTo>
                    <a:pt x="2927" y="139"/>
                  </a:lnTo>
                  <a:lnTo>
                    <a:pt x="2929" y="138"/>
                  </a:lnTo>
                  <a:lnTo>
                    <a:pt x="2930" y="136"/>
                  </a:lnTo>
                  <a:lnTo>
                    <a:pt x="2932" y="136"/>
                  </a:lnTo>
                  <a:lnTo>
                    <a:pt x="2932" y="134"/>
                  </a:lnTo>
                  <a:lnTo>
                    <a:pt x="2932" y="134"/>
                  </a:lnTo>
                  <a:lnTo>
                    <a:pt x="2932" y="133"/>
                  </a:lnTo>
                  <a:lnTo>
                    <a:pt x="2934" y="131"/>
                  </a:lnTo>
                  <a:lnTo>
                    <a:pt x="2935" y="129"/>
                  </a:lnTo>
                  <a:lnTo>
                    <a:pt x="2937" y="128"/>
                  </a:lnTo>
                  <a:lnTo>
                    <a:pt x="2939" y="126"/>
                  </a:lnTo>
                  <a:lnTo>
                    <a:pt x="2940" y="125"/>
                  </a:lnTo>
                  <a:lnTo>
                    <a:pt x="2942" y="123"/>
                  </a:lnTo>
                  <a:lnTo>
                    <a:pt x="2945" y="123"/>
                  </a:lnTo>
                  <a:lnTo>
                    <a:pt x="2948" y="123"/>
                  </a:lnTo>
                  <a:lnTo>
                    <a:pt x="2952" y="121"/>
                  </a:lnTo>
                  <a:lnTo>
                    <a:pt x="2955" y="120"/>
                  </a:lnTo>
                  <a:lnTo>
                    <a:pt x="2955" y="120"/>
                  </a:lnTo>
                  <a:lnTo>
                    <a:pt x="2957" y="118"/>
                  </a:lnTo>
                  <a:lnTo>
                    <a:pt x="2957" y="116"/>
                  </a:lnTo>
                  <a:lnTo>
                    <a:pt x="2958" y="115"/>
                  </a:lnTo>
                  <a:lnTo>
                    <a:pt x="2960" y="113"/>
                  </a:lnTo>
                  <a:lnTo>
                    <a:pt x="2961" y="111"/>
                  </a:lnTo>
                  <a:lnTo>
                    <a:pt x="2963" y="110"/>
                  </a:lnTo>
                  <a:lnTo>
                    <a:pt x="2963" y="110"/>
                  </a:lnTo>
                  <a:lnTo>
                    <a:pt x="2965" y="108"/>
                  </a:lnTo>
                  <a:lnTo>
                    <a:pt x="2965" y="107"/>
                  </a:lnTo>
                  <a:lnTo>
                    <a:pt x="2965" y="105"/>
                  </a:lnTo>
                  <a:lnTo>
                    <a:pt x="2966" y="103"/>
                  </a:lnTo>
                  <a:lnTo>
                    <a:pt x="2968" y="102"/>
                  </a:lnTo>
                  <a:lnTo>
                    <a:pt x="2968" y="100"/>
                  </a:lnTo>
                  <a:lnTo>
                    <a:pt x="2970" y="98"/>
                  </a:lnTo>
                  <a:lnTo>
                    <a:pt x="2971" y="97"/>
                  </a:lnTo>
                  <a:lnTo>
                    <a:pt x="2973" y="95"/>
                  </a:lnTo>
                  <a:lnTo>
                    <a:pt x="2976" y="93"/>
                  </a:lnTo>
                  <a:lnTo>
                    <a:pt x="2979" y="93"/>
                  </a:lnTo>
                  <a:lnTo>
                    <a:pt x="2981" y="92"/>
                  </a:lnTo>
                  <a:lnTo>
                    <a:pt x="2981" y="92"/>
                  </a:lnTo>
                  <a:lnTo>
                    <a:pt x="2983" y="90"/>
                  </a:lnTo>
                  <a:lnTo>
                    <a:pt x="2984" y="89"/>
                  </a:lnTo>
                  <a:lnTo>
                    <a:pt x="2986" y="87"/>
                  </a:lnTo>
                  <a:lnTo>
                    <a:pt x="2986" y="85"/>
                  </a:lnTo>
                  <a:lnTo>
                    <a:pt x="2986" y="84"/>
                  </a:lnTo>
                  <a:close/>
                  <a:moveTo>
                    <a:pt x="2434" y="43"/>
                  </a:moveTo>
                  <a:lnTo>
                    <a:pt x="2439" y="44"/>
                  </a:lnTo>
                  <a:lnTo>
                    <a:pt x="2439" y="48"/>
                  </a:lnTo>
                  <a:lnTo>
                    <a:pt x="2439" y="51"/>
                  </a:lnTo>
                  <a:lnTo>
                    <a:pt x="2441" y="53"/>
                  </a:lnTo>
                  <a:lnTo>
                    <a:pt x="2441" y="54"/>
                  </a:lnTo>
                  <a:lnTo>
                    <a:pt x="2443" y="56"/>
                  </a:lnTo>
                  <a:lnTo>
                    <a:pt x="2444" y="57"/>
                  </a:lnTo>
                  <a:lnTo>
                    <a:pt x="2446" y="57"/>
                  </a:lnTo>
                  <a:lnTo>
                    <a:pt x="2447" y="59"/>
                  </a:lnTo>
                  <a:lnTo>
                    <a:pt x="2447" y="61"/>
                  </a:lnTo>
                  <a:lnTo>
                    <a:pt x="2449" y="62"/>
                  </a:lnTo>
                  <a:lnTo>
                    <a:pt x="2451" y="64"/>
                  </a:lnTo>
                  <a:lnTo>
                    <a:pt x="2451" y="66"/>
                  </a:lnTo>
                  <a:lnTo>
                    <a:pt x="2452" y="67"/>
                  </a:lnTo>
                  <a:lnTo>
                    <a:pt x="2454" y="69"/>
                  </a:lnTo>
                  <a:lnTo>
                    <a:pt x="2454" y="75"/>
                  </a:lnTo>
                  <a:lnTo>
                    <a:pt x="2454" y="79"/>
                  </a:lnTo>
                  <a:lnTo>
                    <a:pt x="2456" y="82"/>
                  </a:lnTo>
                  <a:lnTo>
                    <a:pt x="2456" y="84"/>
                  </a:lnTo>
                  <a:lnTo>
                    <a:pt x="2454" y="85"/>
                  </a:lnTo>
                  <a:lnTo>
                    <a:pt x="2456" y="87"/>
                  </a:lnTo>
                  <a:lnTo>
                    <a:pt x="2456" y="89"/>
                  </a:lnTo>
                  <a:lnTo>
                    <a:pt x="2456" y="92"/>
                  </a:lnTo>
                  <a:lnTo>
                    <a:pt x="2454" y="95"/>
                  </a:lnTo>
                  <a:lnTo>
                    <a:pt x="2452" y="95"/>
                  </a:lnTo>
                  <a:lnTo>
                    <a:pt x="2449" y="95"/>
                  </a:lnTo>
                  <a:lnTo>
                    <a:pt x="2446" y="95"/>
                  </a:lnTo>
                  <a:lnTo>
                    <a:pt x="2443" y="95"/>
                  </a:lnTo>
                  <a:lnTo>
                    <a:pt x="2439" y="95"/>
                  </a:lnTo>
                  <a:lnTo>
                    <a:pt x="2438" y="93"/>
                  </a:lnTo>
                  <a:lnTo>
                    <a:pt x="2436" y="92"/>
                  </a:lnTo>
                  <a:lnTo>
                    <a:pt x="2434" y="92"/>
                  </a:lnTo>
                  <a:lnTo>
                    <a:pt x="2431" y="90"/>
                  </a:lnTo>
                  <a:lnTo>
                    <a:pt x="2429" y="89"/>
                  </a:lnTo>
                  <a:lnTo>
                    <a:pt x="2429" y="84"/>
                  </a:lnTo>
                  <a:lnTo>
                    <a:pt x="2428" y="80"/>
                  </a:lnTo>
                  <a:lnTo>
                    <a:pt x="2428" y="77"/>
                  </a:lnTo>
                  <a:lnTo>
                    <a:pt x="2428" y="72"/>
                  </a:lnTo>
                  <a:lnTo>
                    <a:pt x="2429" y="69"/>
                  </a:lnTo>
                  <a:lnTo>
                    <a:pt x="2429" y="67"/>
                  </a:lnTo>
                  <a:lnTo>
                    <a:pt x="2431" y="66"/>
                  </a:lnTo>
                  <a:lnTo>
                    <a:pt x="2431" y="66"/>
                  </a:lnTo>
                  <a:lnTo>
                    <a:pt x="2431" y="64"/>
                  </a:lnTo>
                  <a:lnTo>
                    <a:pt x="2431" y="61"/>
                  </a:lnTo>
                  <a:lnTo>
                    <a:pt x="2431" y="59"/>
                  </a:lnTo>
                  <a:lnTo>
                    <a:pt x="2431" y="57"/>
                  </a:lnTo>
                  <a:lnTo>
                    <a:pt x="2431" y="57"/>
                  </a:lnTo>
                  <a:lnTo>
                    <a:pt x="2431" y="56"/>
                  </a:lnTo>
                  <a:lnTo>
                    <a:pt x="2429" y="54"/>
                  </a:lnTo>
                  <a:lnTo>
                    <a:pt x="2431" y="53"/>
                  </a:lnTo>
                  <a:lnTo>
                    <a:pt x="2431" y="53"/>
                  </a:lnTo>
                  <a:lnTo>
                    <a:pt x="2429" y="49"/>
                  </a:lnTo>
                  <a:lnTo>
                    <a:pt x="2429" y="48"/>
                  </a:lnTo>
                  <a:lnTo>
                    <a:pt x="2431" y="46"/>
                  </a:lnTo>
                  <a:lnTo>
                    <a:pt x="2431" y="44"/>
                  </a:lnTo>
                  <a:lnTo>
                    <a:pt x="2433" y="44"/>
                  </a:lnTo>
                  <a:lnTo>
                    <a:pt x="2434" y="43"/>
                  </a:lnTo>
                  <a:close/>
                  <a:moveTo>
                    <a:pt x="3120" y="41"/>
                  </a:moveTo>
                  <a:lnTo>
                    <a:pt x="3124" y="43"/>
                  </a:lnTo>
                  <a:lnTo>
                    <a:pt x="3125" y="43"/>
                  </a:lnTo>
                  <a:lnTo>
                    <a:pt x="3127" y="46"/>
                  </a:lnTo>
                  <a:lnTo>
                    <a:pt x="3128" y="48"/>
                  </a:lnTo>
                  <a:lnTo>
                    <a:pt x="3128" y="49"/>
                  </a:lnTo>
                  <a:lnTo>
                    <a:pt x="3128" y="53"/>
                  </a:lnTo>
                  <a:lnTo>
                    <a:pt x="3128" y="75"/>
                  </a:lnTo>
                  <a:lnTo>
                    <a:pt x="3132" y="82"/>
                  </a:lnTo>
                  <a:lnTo>
                    <a:pt x="3130" y="85"/>
                  </a:lnTo>
                  <a:lnTo>
                    <a:pt x="3127" y="85"/>
                  </a:lnTo>
                  <a:lnTo>
                    <a:pt x="3124" y="84"/>
                  </a:lnTo>
                  <a:lnTo>
                    <a:pt x="3122" y="84"/>
                  </a:lnTo>
                  <a:lnTo>
                    <a:pt x="3119" y="82"/>
                  </a:lnTo>
                  <a:lnTo>
                    <a:pt x="3119" y="82"/>
                  </a:lnTo>
                  <a:lnTo>
                    <a:pt x="3117" y="84"/>
                  </a:lnTo>
                  <a:lnTo>
                    <a:pt x="3115" y="85"/>
                  </a:lnTo>
                  <a:lnTo>
                    <a:pt x="3117" y="90"/>
                  </a:lnTo>
                  <a:lnTo>
                    <a:pt x="3117" y="92"/>
                  </a:lnTo>
                  <a:lnTo>
                    <a:pt x="3117" y="93"/>
                  </a:lnTo>
                  <a:lnTo>
                    <a:pt x="3119" y="95"/>
                  </a:lnTo>
                  <a:lnTo>
                    <a:pt x="3120" y="95"/>
                  </a:lnTo>
                  <a:lnTo>
                    <a:pt x="3120" y="95"/>
                  </a:lnTo>
                  <a:lnTo>
                    <a:pt x="3122" y="97"/>
                  </a:lnTo>
                  <a:lnTo>
                    <a:pt x="3122" y="98"/>
                  </a:lnTo>
                  <a:lnTo>
                    <a:pt x="3122" y="105"/>
                  </a:lnTo>
                  <a:lnTo>
                    <a:pt x="3119" y="107"/>
                  </a:lnTo>
                  <a:lnTo>
                    <a:pt x="3117" y="105"/>
                  </a:lnTo>
                  <a:lnTo>
                    <a:pt x="3115" y="103"/>
                  </a:lnTo>
                  <a:lnTo>
                    <a:pt x="3114" y="103"/>
                  </a:lnTo>
                  <a:lnTo>
                    <a:pt x="3114" y="103"/>
                  </a:lnTo>
                  <a:lnTo>
                    <a:pt x="3112" y="103"/>
                  </a:lnTo>
                  <a:lnTo>
                    <a:pt x="3112" y="103"/>
                  </a:lnTo>
                  <a:lnTo>
                    <a:pt x="3112" y="102"/>
                  </a:lnTo>
                  <a:lnTo>
                    <a:pt x="3112" y="100"/>
                  </a:lnTo>
                  <a:lnTo>
                    <a:pt x="3110" y="97"/>
                  </a:lnTo>
                  <a:lnTo>
                    <a:pt x="3109" y="97"/>
                  </a:lnTo>
                  <a:lnTo>
                    <a:pt x="3107" y="97"/>
                  </a:lnTo>
                  <a:lnTo>
                    <a:pt x="3106" y="97"/>
                  </a:lnTo>
                  <a:lnTo>
                    <a:pt x="3104" y="97"/>
                  </a:lnTo>
                  <a:lnTo>
                    <a:pt x="3102" y="95"/>
                  </a:lnTo>
                  <a:lnTo>
                    <a:pt x="3101" y="93"/>
                  </a:lnTo>
                  <a:lnTo>
                    <a:pt x="3099" y="92"/>
                  </a:lnTo>
                  <a:lnTo>
                    <a:pt x="3097" y="92"/>
                  </a:lnTo>
                  <a:lnTo>
                    <a:pt x="3096" y="92"/>
                  </a:lnTo>
                  <a:lnTo>
                    <a:pt x="3094" y="92"/>
                  </a:lnTo>
                  <a:lnTo>
                    <a:pt x="3092" y="90"/>
                  </a:lnTo>
                  <a:lnTo>
                    <a:pt x="3091" y="90"/>
                  </a:lnTo>
                  <a:lnTo>
                    <a:pt x="3091" y="89"/>
                  </a:lnTo>
                  <a:lnTo>
                    <a:pt x="3091" y="85"/>
                  </a:lnTo>
                  <a:lnTo>
                    <a:pt x="3091" y="82"/>
                  </a:lnTo>
                  <a:lnTo>
                    <a:pt x="3091" y="75"/>
                  </a:lnTo>
                  <a:lnTo>
                    <a:pt x="3086" y="75"/>
                  </a:lnTo>
                  <a:lnTo>
                    <a:pt x="3081" y="74"/>
                  </a:lnTo>
                  <a:lnTo>
                    <a:pt x="3078" y="74"/>
                  </a:lnTo>
                  <a:lnTo>
                    <a:pt x="3074" y="75"/>
                  </a:lnTo>
                  <a:lnTo>
                    <a:pt x="3073" y="77"/>
                  </a:lnTo>
                  <a:lnTo>
                    <a:pt x="3071" y="77"/>
                  </a:lnTo>
                  <a:lnTo>
                    <a:pt x="3070" y="77"/>
                  </a:lnTo>
                  <a:lnTo>
                    <a:pt x="3070" y="79"/>
                  </a:lnTo>
                  <a:lnTo>
                    <a:pt x="3068" y="79"/>
                  </a:lnTo>
                  <a:lnTo>
                    <a:pt x="3068" y="80"/>
                  </a:lnTo>
                  <a:lnTo>
                    <a:pt x="3068" y="82"/>
                  </a:lnTo>
                  <a:lnTo>
                    <a:pt x="3068" y="89"/>
                  </a:lnTo>
                  <a:lnTo>
                    <a:pt x="3068" y="89"/>
                  </a:lnTo>
                  <a:lnTo>
                    <a:pt x="3066" y="90"/>
                  </a:lnTo>
                  <a:lnTo>
                    <a:pt x="3066" y="90"/>
                  </a:lnTo>
                  <a:lnTo>
                    <a:pt x="3063" y="89"/>
                  </a:lnTo>
                  <a:lnTo>
                    <a:pt x="3063" y="72"/>
                  </a:lnTo>
                  <a:lnTo>
                    <a:pt x="3063" y="71"/>
                  </a:lnTo>
                  <a:lnTo>
                    <a:pt x="3065" y="69"/>
                  </a:lnTo>
                  <a:lnTo>
                    <a:pt x="3065" y="67"/>
                  </a:lnTo>
                  <a:lnTo>
                    <a:pt x="3066" y="67"/>
                  </a:lnTo>
                  <a:lnTo>
                    <a:pt x="3070" y="66"/>
                  </a:lnTo>
                  <a:lnTo>
                    <a:pt x="3071" y="66"/>
                  </a:lnTo>
                  <a:lnTo>
                    <a:pt x="3073" y="66"/>
                  </a:lnTo>
                  <a:lnTo>
                    <a:pt x="3074" y="66"/>
                  </a:lnTo>
                  <a:lnTo>
                    <a:pt x="3076" y="66"/>
                  </a:lnTo>
                  <a:lnTo>
                    <a:pt x="3079" y="64"/>
                  </a:lnTo>
                  <a:lnTo>
                    <a:pt x="3079" y="62"/>
                  </a:lnTo>
                  <a:lnTo>
                    <a:pt x="3079" y="61"/>
                  </a:lnTo>
                  <a:lnTo>
                    <a:pt x="3079" y="61"/>
                  </a:lnTo>
                  <a:lnTo>
                    <a:pt x="3081" y="59"/>
                  </a:lnTo>
                  <a:lnTo>
                    <a:pt x="3083" y="59"/>
                  </a:lnTo>
                  <a:lnTo>
                    <a:pt x="3086" y="59"/>
                  </a:lnTo>
                  <a:lnTo>
                    <a:pt x="3089" y="59"/>
                  </a:lnTo>
                  <a:lnTo>
                    <a:pt x="3089" y="59"/>
                  </a:lnTo>
                  <a:lnTo>
                    <a:pt x="3089" y="61"/>
                  </a:lnTo>
                  <a:lnTo>
                    <a:pt x="3089" y="62"/>
                  </a:lnTo>
                  <a:lnTo>
                    <a:pt x="3089" y="64"/>
                  </a:lnTo>
                  <a:lnTo>
                    <a:pt x="3092" y="64"/>
                  </a:lnTo>
                  <a:lnTo>
                    <a:pt x="3096" y="64"/>
                  </a:lnTo>
                  <a:lnTo>
                    <a:pt x="3099" y="62"/>
                  </a:lnTo>
                  <a:lnTo>
                    <a:pt x="3099" y="61"/>
                  </a:lnTo>
                  <a:lnTo>
                    <a:pt x="3099" y="59"/>
                  </a:lnTo>
                  <a:lnTo>
                    <a:pt x="3099" y="59"/>
                  </a:lnTo>
                  <a:lnTo>
                    <a:pt x="3101" y="57"/>
                  </a:lnTo>
                  <a:lnTo>
                    <a:pt x="3102" y="56"/>
                  </a:lnTo>
                  <a:lnTo>
                    <a:pt x="3104" y="54"/>
                  </a:lnTo>
                  <a:lnTo>
                    <a:pt x="3104" y="54"/>
                  </a:lnTo>
                  <a:lnTo>
                    <a:pt x="3106" y="53"/>
                  </a:lnTo>
                  <a:lnTo>
                    <a:pt x="3107" y="54"/>
                  </a:lnTo>
                  <a:lnTo>
                    <a:pt x="3109" y="54"/>
                  </a:lnTo>
                  <a:lnTo>
                    <a:pt x="3112" y="53"/>
                  </a:lnTo>
                  <a:lnTo>
                    <a:pt x="3115" y="51"/>
                  </a:lnTo>
                  <a:lnTo>
                    <a:pt x="3115" y="49"/>
                  </a:lnTo>
                  <a:lnTo>
                    <a:pt x="3115" y="48"/>
                  </a:lnTo>
                  <a:lnTo>
                    <a:pt x="3117" y="44"/>
                  </a:lnTo>
                  <a:lnTo>
                    <a:pt x="3119" y="43"/>
                  </a:lnTo>
                  <a:lnTo>
                    <a:pt x="3119" y="41"/>
                  </a:lnTo>
                  <a:lnTo>
                    <a:pt x="3120" y="41"/>
                  </a:lnTo>
                  <a:close/>
                  <a:moveTo>
                    <a:pt x="153" y="0"/>
                  </a:moveTo>
                  <a:lnTo>
                    <a:pt x="159" y="0"/>
                  </a:lnTo>
                  <a:lnTo>
                    <a:pt x="161" y="3"/>
                  </a:lnTo>
                  <a:lnTo>
                    <a:pt x="159" y="3"/>
                  </a:lnTo>
                  <a:lnTo>
                    <a:pt x="158" y="5"/>
                  </a:lnTo>
                  <a:lnTo>
                    <a:pt x="156" y="7"/>
                  </a:lnTo>
                  <a:lnTo>
                    <a:pt x="154" y="8"/>
                  </a:lnTo>
                  <a:lnTo>
                    <a:pt x="151" y="10"/>
                  </a:lnTo>
                  <a:lnTo>
                    <a:pt x="149" y="12"/>
                  </a:lnTo>
                  <a:lnTo>
                    <a:pt x="148" y="15"/>
                  </a:lnTo>
                  <a:lnTo>
                    <a:pt x="146" y="18"/>
                  </a:lnTo>
                  <a:lnTo>
                    <a:pt x="146" y="20"/>
                  </a:lnTo>
                  <a:lnTo>
                    <a:pt x="148" y="21"/>
                  </a:lnTo>
                  <a:lnTo>
                    <a:pt x="149" y="23"/>
                  </a:lnTo>
                  <a:lnTo>
                    <a:pt x="148" y="25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6" y="31"/>
                  </a:lnTo>
                  <a:lnTo>
                    <a:pt x="144" y="33"/>
                  </a:lnTo>
                  <a:lnTo>
                    <a:pt x="144" y="35"/>
                  </a:lnTo>
                  <a:lnTo>
                    <a:pt x="144" y="39"/>
                  </a:lnTo>
                  <a:lnTo>
                    <a:pt x="146" y="43"/>
                  </a:lnTo>
                  <a:lnTo>
                    <a:pt x="148" y="46"/>
                  </a:lnTo>
                  <a:lnTo>
                    <a:pt x="151" y="51"/>
                  </a:lnTo>
                  <a:lnTo>
                    <a:pt x="151" y="53"/>
                  </a:lnTo>
                  <a:lnTo>
                    <a:pt x="153" y="53"/>
                  </a:lnTo>
                  <a:lnTo>
                    <a:pt x="154" y="54"/>
                  </a:lnTo>
                  <a:lnTo>
                    <a:pt x="156" y="54"/>
                  </a:lnTo>
                  <a:lnTo>
                    <a:pt x="156" y="53"/>
                  </a:lnTo>
                  <a:lnTo>
                    <a:pt x="158" y="51"/>
                  </a:lnTo>
                  <a:lnTo>
                    <a:pt x="158" y="49"/>
                  </a:lnTo>
                  <a:lnTo>
                    <a:pt x="158" y="46"/>
                  </a:lnTo>
                  <a:lnTo>
                    <a:pt x="158" y="44"/>
                  </a:lnTo>
                  <a:lnTo>
                    <a:pt x="158" y="41"/>
                  </a:lnTo>
                  <a:lnTo>
                    <a:pt x="156" y="39"/>
                  </a:lnTo>
                  <a:lnTo>
                    <a:pt x="156" y="38"/>
                  </a:lnTo>
                  <a:lnTo>
                    <a:pt x="156" y="36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4" y="33"/>
                  </a:lnTo>
                  <a:lnTo>
                    <a:pt x="154" y="31"/>
                  </a:lnTo>
                  <a:lnTo>
                    <a:pt x="154" y="30"/>
                  </a:lnTo>
                  <a:lnTo>
                    <a:pt x="154" y="28"/>
                  </a:lnTo>
                  <a:lnTo>
                    <a:pt x="156" y="26"/>
                  </a:lnTo>
                  <a:lnTo>
                    <a:pt x="158" y="26"/>
                  </a:lnTo>
                  <a:lnTo>
                    <a:pt x="159" y="25"/>
                  </a:lnTo>
                  <a:lnTo>
                    <a:pt x="161" y="23"/>
                  </a:lnTo>
                  <a:lnTo>
                    <a:pt x="161" y="23"/>
                  </a:lnTo>
                  <a:lnTo>
                    <a:pt x="162" y="21"/>
                  </a:lnTo>
                  <a:lnTo>
                    <a:pt x="164" y="21"/>
                  </a:lnTo>
                  <a:lnTo>
                    <a:pt x="167" y="21"/>
                  </a:lnTo>
                  <a:lnTo>
                    <a:pt x="171" y="21"/>
                  </a:lnTo>
                  <a:lnTo>
                    <a:pt x="171" y="20"/>
                  </a:lnTo>
                  <a:lnTo>
                    <a:pt x="172" y="20"/>
                  </a:lnTo>
                  <a:lnTo>
                    <a:pt x="172" y="18"/>
                  </a:lnTo>
                  <a:lnTo>
                    <a:pt x="174" y="16"/>
                  </a:lnTo>
                  <a:lnTo>
                    <a:pt x="174" y="13"/>
                  </a:lnTo>
                  <a:lnTo>
                    <a:pt x="174" y="12"/>
                  </a:lnTo>
                  <a:lnTo>
                    <a:pt x="174" y="8"/>
                  </a:lnTo>
                  <a:lnTo>
                    <a:pt x="177" y="8"/>
                  </a:lnTo>
                  <a:lnTo>
                    <a:pt x="180" y="8"/>
                  </a:lnTo>
                  <a:lnTo>
                    <a:pt x="185" y="10"/>
                  </a:lnTo>
                  <a:lnTo>
                    <a:pt x="189" y="12"/>
                  </a:lnTo>
                  <a:lnTo>
                    <a:pt x="189" y="12"/>
                  </a:lnTo>
                  <a:lnTo>
                    <a:pt x="190" y="13"/>
                  </a:lnTo>
                  <a:lnTo>
                    <a:pt x="190" y="13"/>
                  </a:lnTo>
                  <a:lnTo>
                    <a:pt x="192" y="15"/>
                  </a:lnTo>
                  <a:lnTo>
                    <a:pt x="194" y="15"/>
                  </a:lnTo>
                  <a:lnTo>
                    <a:pt x="195" y="16"/>
                  </a:lnTo>
                  <a:lnTo>
                    <a:pt x="197" y="16"/>
                  </a:lnTo>
                  <a:lnTo>
                    <a:pt x="200" y="16"/>
                  </a:lnTo>
                  <a:lnTo>
                    <a:pt x="203" y="16"/>
                  </a:lnTo>
                  <a:lnTo>
                    <a:pt x="203" y="26"/>
                  </a:lnTo>
                  <a:lnTo>
                    <a:pt x="208" y="28"/>
                  </a:lnTo>
                  <a:lnTo>
                    <a:pt x="212" y="28"/>
                  </a:lnTo>
                  <a:lnTo>
                    <a:pt x="213" y="30"/>
                  </a:lnTo>
                  <a:lnTo>
                    <a:pt x="215" y="30"/>
                  </a:lnTo>
                  <a:lnTo>
                    <a:pt x="231" y="30"/>
                  </a:lnTo>
                  <a:lnTo>
                    <a:pt x="233" y="30"/>
                  </a:lnTo>
                  <a:lnTo>
                    <a:pt x="234" y="31"/>
                  </a:lnTo>
                  <a:lnTo>
                    <a:pt x="239" y="31"/>
                  </a:lnTo>
                  <a:lnTo>
                    <a:pt x="243" y="33"/>
                  </a:lnTo>
                  <a:lnTo>
                    <a:pt x="244" y="35"/>
                  </a:lnTo>
                  <a:lnTo>
                    <a:pt x="244" y="36"/>
                  </a:lnTo>
                  <a:lnTo>
                    <a:pt x="248" y="39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9" y="43"/>
                  </a:lnTo>
                  <a:lnTo>
                    <a:pt x="251" y="43"/>
                  </a:lnTo>
                  <a:lnTo>
                    <a:pt x="252" y="43"/>
                  </a:lnTo>
                  <a:lnTo>
                    <a:pt x="254" y="43"/>
                  </a:lnTo>
                  <a:lnTo>
                    <a:pt x="257" y="41"/>
                  </a:lnTo>
                  <a:lnTo>
                    <a:pt x="257" y="38"/>
                  </a:lnTo>
                  <a:lnTo>
                    <a:pt x="259" y="35"/>
                  </a:lnTo>
                  <a:lnTo>
                    <a:pt x="261" y="33"/>
                  </a:lnTo>
                  <a:lnTo>
                    <a:pt x="261" y="33"/>
                  </a:lnTo>
                  <a:lnTo>
                    <a:pt x="261" y="31"/>
                  </a:lnTo>
                  <a:lnTo>
                    <a:pt x="261" y="30"/>
                  </a:lnTo>
                  <a:lnTo>
                    <a:pt x="262" y="28"/>
                  </a:lnTo>
                  <a:lnTo>
                    <a:pt x="264" y="28"/>
                  </a:lnTo>
                  <a:lnTo>
                    <a:pt x="266" y="28"/>
                  </a:lnTo>
                  <a:lnTo>
                    <a:pt x="269" y="28"/>
                  </a:lnTo>
                  <a:lnTo>
                    <a:pt x="272" y="30"/>
                  </a:lnTo>
                  <a:lnTo>
                    <a:pt x="274" y="30"/>
                  </a:lnTo>
                  <a:lnTo>
                    <a:pt x="275" y="31"/>
                  </a:lnTo>
                  <a:lnTo>
                    <a:pt x="277" y="31"/>
                  </a:lnTo>
                  <a:lnTo>
                    <a:pt x="284" y="25"/>
                  </a:lnTo>
                  <a:lnTo>
                    <a:pt x="285" y="25"/>
                  </a:lnTo>
                  <a:lnTo>
                    <a:pt x="288" y="26"/>
                  </a:lnTo>
                  <a:lnTo>
                    <a:pt x="290" y="26"/>
                  </a:lnTo>
                  <a:lnTo>
                    <a:pt x="292" y="28"/>
                  </a:lnTo>
                  <a:lnTo>
                    <a:pt x="293" y="28"/>
                  </a:lnTo>
                  <a:lnTo>
                    <a:pt x="295" y="28"/>
                  </a:lnTo>
                  <a:lnTo>
                    <a:pt x="297" y="30"/>
                  </a:lnTo>
                  <a:lnTo>
                    <a:pt x="297" y="31"/>
                  </a:lnTo>
                  <a:lnTo>
                    <a:pt x="298" y="33"/>
                  </a:lnTo>
                  <a:lnTo>
                    <a:pt x="297" y="33"/>
                  </a:lnTo>
                  <a:lnTo>
                    <a:pt x="295" y="35"/>
                  </a:lnTo>
                  <a:lnTo>
                    <a:pt x="292" y="35"/>
                  </a:lnTo>
                  <a:lnTo>
                    <a:pt x="292" y="38"/>
                  </a:lnTo>
                  <a:lnTo>
                    <a:pt x="292" y="41"/>
                  </a:lnTo>
                  <a:lnTo>
                    <a:pt x="292" y="43"/>
                  </a:lnTo>
                  <a:lnTo>
                    <a:pt x="292" y="44"/>
                  </a:lnTo>
                  <a:lnTo>
                    <a:pt x="292" y="4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5" y="48"/>
                  </a:lnTo>
                  <a:lnTo>
                    <a:pt x="297" y="48"/>
                  </a:lnTo>
                  <a:lnTo>
                    <a:pt x="298" y="48"/>
                  </a:lnTo>
                  <a:lnTo>
                    <a:pt x="302" y="46"/>
                  </a:lnTo>
                  <a:lnTo>
                    <a:pt x="305" y="44"/>
                  </a:lnTo>
                  <a:lnTo>
                    <a:pt x="311" y="43"/>
                  </a:lnTo>
                  <a:lnTo>
                    <a:pt x="315" y="43"/>
                  </a:lnTo>
                  <a:lnTo>
                    <a:pt x="315" y="46"/>
                  </a:lnTo>
                  <a:lnTo>
                    <a:pt x="315" y="51"/>
                  </a:lnTo>
                  <a:lnTo>
                    <a:pt x="315" y="53"/>
                  </a:lnTo>
                  <a:lnTo>
                    <a:pt x="316" y="54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23" y="57"/>
                  </a:lnTo>
                  <a:lnTo>
                    <a:pt x="324" y="57"/>
                  </a:lnTo>
                  <a:lnTo>
                    <a:pt x="326" y="57"/>
                  </a:lnTo>
                  <a:lnTo>
                    <a:pt x="326" y="59"/>
                  </a:lnTo>
                  <a:lnTo>
                    <a:pt x="326" y="61"/>
                  </a:lnTo>
                  <a:lnTo>
                    <a:pt x="326" y="61"/>
                  </a:lnTo>
                  <a:lnTo>
                    <a:pt x="328" y="62"/>
                  </a:lnTo>
                  <a:lnTo>
                    <a:pt x="329" y="62"/>
                  </a:lnTo>
                  <a:lnTo>
                    <a:pt x="331" y="64"/>
                  </a:lnTo>
                  <a:lnTo>
                    <a:pt x="333" y="66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8" y="71"/>
                  </a:lnTo>
                  <a:lnTo>
                    <a:pt x="341" y="71"/>
                  </a:lnTo>
                  <a:lnTo>
                    <a:pt x="342" y="71"/>
                  </a:lnTo>
                  <a:lnTo>
                    <a:pt x="346" y="71"/>
                  </a:lnTo>
                  <a:lnTo>
                    <a:pt x="346" y="74"/>
                  </a:lnTo>
                  <a:lnTo>
                    <a:pt x="346" y="77"/>
                  </a:lnTo>
                  <a:lnTo>
                    <a:pt x="346" y="80"/>
                  </a:lnTo>
                  <a:lnTo>
                    <a:pt x="346" y="82"/>
                  </a:lnTo>
                  <a:lnTo>
                    <a:pt x="347" y="84"/>
                  </a:lnTo>
                  <a:lnTo>
                    <a:pt x="349" y="85"/>
                  </a:lnTo>
                  <a:lnTo>
                    <a:pt x="351" y="87"/>
                  </a:lnTo>
                  <a:lnTo>
                    <a:pt x="354" y="89"/>
                  </a:lnTo>
                  <a:lnTo>
                    <a:pt x="357" y="92"/>
                  </a:lnTo>
                  <a:lnTo>
                    <a:pt x="361" y="93"/>
                  </a:lnTo>
                  <a:lnTo>
                    <a:pt x="364" y="95"/>
                  </a:lnTo>
                  <a:lnTo>
                    <a:pt x="365" y="95"/>
                  </a:lnTo>
                  <a:lnTo>
                    <a:pt x="367" y="95"/>
                  </a:lnTo>
                  <a:lnTo>
                    <a:pt x="370" y="97"/>
                  </a:lnTo>
                  <a:lnTo>
                    <a:pt x="374" y="98"/>
                  </a:lnTo>
                  <a:lnTo>
                    <a:pt x="375" y="100"/>
                  </a:lnTo>
                  <a:lnTo>
                    <a:pt x="379" y="100"/>
                  </a:lnTo>
                  <a:lnTo>
                    <a:pt x="380" y="100"/>
                  </a:lnTo>
                  <a:lnTo>
                    <a:pt x="382" y="100"/>
                  </a:lnTo>
                  <a:lnTo>
                    <a:pt x="387" y="100"/>
                  </a:lnTo>
                  <a:lnTo>
                    <a:pt x="390" y="100"/>
                  </a:lnTo>
                  <a:lnTo>
                    <a:pt x="393" y="100"/>
                  </a:lnTo>
                  <a:lnTo>
                    <a:pt x="395" y="100"/>
                  </a:lnTo>
                  <a:lnTo>
                    <a:pt x="397" y="98"/>
                  </a:lnTo>
                  <a:lnTo>
                    <a:pt x="397" y="97"/>
                  </a:lnTo>
                  <a:lnTo>
                    <a:pt x="398" y="97"/>
                  </a:lnTo>
                  <a:lnTo>
                    <a:pt x="400" y="97"/>
                  </a:lnTo>
                  <a:lnTo>
                    <a:pt x="403" y="95"/>
                  </a:lnTo>
                  <a:lnTo>
                    <a:pt x="405" y="97"/>
                  </a:lnTo>
                  <a:lnTo>
                    <a:pt x="406" y="97"/>
                  </a:lnTo>
                  <a:lnTo>
                    <a:pt x="408" y="98"/>
                  </a:lnTo>
                  <a:lnTo>
                    <a:pt x="411" y="100"/>
                  </a:lnTo>
                  <a:lnTo>
                    <a:pt x="413" y="102"/>
                  </a:lnTo>
                  <a:lnTo>
                    <a:pt x="415" y="102"/>
                  </a:lnTo>
                  <a:lnTo>
                    <a:pt x="416" y="103"/>
                  </a:lnTo>
                  <a:lnTo>
                    <a:pt x="418" y="103"/>
                  </a:lnTo>
                  <a:lnTo>
                    <a:pt x="421" y="103"/>
                  </a:lnTo>
                  <a:lnTo>
                    <a:pt x="423" y="103"/>
                  </a:lnTo>
                  <a:lnTo>
                    <a:pt x="426" y="103"/>
                  </a:lnTo>
                  <a:lnTo>
                    <a:pt x="426" y="105"/>
                  </a:lnTo>
                  <a:lnTo>
                    <a:pt x="428" y="107"/>
                  </a:lnTo>
                  <a:lnTo>
                    <a:pt x="428" y="107"/>
                  </a:lnTo>
                  <a:lnTo>
                    <a:pt x="431" y="108"/>
                  </a:lnTo>
                  <a:lnTo>
                    <a:pt x="433" y="108"/>
                  </a:lnTo>
                  <a:lnTo>
                    <a:pt x="434" y="110"/>
                  </a:lnTo>
                  <a:lnTo>
                    <a:pt x="436" y="111"/>
                  </a:lnTo>
                  <a:lnTo>
                    <a:pt x="436" y="113"/>
                  </a:lnTo>
                  <a:lnTo>
                    <a:pt x="436" y="115"/>
                  </a:lnTo>
                  <a:lnTo>
                    <a:pt x="437" y="116"/>
                  </a:lnTo>
                  <a:lnTo>
                    <a:pt x="439" y="116"/>
                  </a:lnTo>
                  <a:lnTo>
                    <a:pt x="439" y="116"/>
                  </a:lnTo>
                  <a:lnTo>
                    <a:pt x="442" y="118"/>
                  </a:lnTo>
                  <a:lnTo>
                    <a:pt x="446" y="120"/>
                  </a:lnTo>
                  <a:lnTo>
                    <a:pt x="449" y="121"/>
                  </a:lnTo>
                  <a:lnTo>
                    <a:pt x="451" y="121"/>
                  </a:lnTo>
                  <a:lnTo>
                    <a:pt x="451" y="121"/>
                  </a:lnTo>
                  <a:lnTo>
                    <a:pt x="452" y="121"/>
                  </a:lnTo>
                  <a:lnTo>
                    <a:pt x="454" y="123"/>
                  </a:lnTo>
                  <a:lnTo>
                    <a:pt x="454" y="125"/>
                  </a:lnTo>
                  <a:lnTo>
                    <a:pt x="454" y="128"/>
                  </a:lnTo>
                  <a:lnTo>
                    <a:pt x="455" y="129"/>
                  </a:lnTo>
                  <a:lnTo>
                    <a:pt x="457" y="129"/>
                  </a:lnTo>
                  <a:lnTo>
                    <a:pt x="457" y="131"/>
                  </a:lnTo>
                  <a:lnTo>
                    <a:pt x="459" y="134"/>
                  </a:lnTo>
                  <a:lnTo>
                    <a:pt x="459" y="138"/>
                  </a:lnTo>
                  <a:lnTo>
                    <a:pt x="460" y="139"/>
                  </a:lnTo>
                  <a:lnTo>
                    <a:pt x="460" y="139"/>
                  </a:lnTo>
                  <a:lnTo>
                    <a:pt x="460" y="141"/>
                  </a:lnTo>
                  <a:lnTo>
                    <a:pt x="460" y="157"/>
                  </a:lnTo>
                  <a:lnTo>
                    <a:pt x="462" y="157"/>
                  </a:lnTo>
                  <a:lnTo>
                    <a:pt x="464" y="157"/>
                  </a:lnTo>
                  <a:lnTo>
                    <a:pt x="465" y="157"/>
                  </a:lnTo>
                  <a:lnTo>
                    <a:pt x="467" y="159"/>
                  </a:lnTo>
                  <a:lnTo>
                    <a:pt x="469" y="157"/>
                  </a:lnTo>
                  <a:lnTo>
                    <a:pt x="470" y="157"/>
                  </a:lnTo>
                  <a:lnTo>
                    <a:pt x="472" y="162"/>
                  </a:lnTo>
                  <a:lnTo>
                    <a:pt x="472" y="165"/>
                  </a:lnTo>
                  <a:lnTo>
                    <a:pt x="472" y="169"/>
                  </a:lnTo>
                  <a:lnTo>
                    <a:pt x="470" y="170"/>
                  </a:lnTo>
                  <a:lnTo>
                    <a:pt x="470" y="174"/>
                  </a:lnTo>
                  <a:lnTo>
                    <a:pt x="470" y="177"/>
                  </a:lnTo>
                  <a:lnTo>
                    <a:pt x="470" y="180"/>
                  </a:lnTo>
                  <a:lnTo>
                    <a:pt x="470" y="183"/>
                  </a:lnTo>
                  <a:lnTo>
                    <a:pt x="470" y="185"/>
                  </a:lnTo>
                  <a:lnTo>
                    <a:pt x="469" y="187"/>
                  </a:lnTo>
                  <a:lnTo>
                    <a:pt x="467" y="187"/>
                  </a:lnTo>
                  <a:lnTo>
                    <a:pt x="465" y="187"/>
                  </a:lnTo>
                  <a:lnTo>
                    <a:pt x="462" y="188"/>
                  </a:lnTo>
                  <a:lnTo>
                    <a:pt x="459" y="188"/>
                  </a:lnTo>
                  <a:lnTo>
                    <a:pt x="455" y="188"/>
                  </a:lnTo>
                  <a:lnTo>
                    <a:pt x="457" y="190"/>
                  </a:lnTo>
                  <a:lnTo>
                    <a:pt x="457" y="192"/>
                  </a:lnTo>
                  <a:lnTo>
                    <a:pt x="457" y="193"/>
                  </a:lnTo>
                  <a:lnTo>
                    <a:pt x="455" y="195"/>
                  </a:lnTo>
                  <a:lnTo>
                    <a:pt x="455" y="200"/>
                  </a:lnTo>
                  <a:lnTo>
                    <a:pt x="459" y="201"/>
                  </a:lnTo>
                  <a:lnTo>
                    <a:pt x="462" y="201"/>
                  </a:lnTo>
                  <a:lnTo>
                    <a:pt x="465" y="201"/>
                  </a:lnTo>
                  <a:lnTo>
                    <a:pt x="467" y="200"/>
                  </a:lnTo>
                  <a:lnTo>
                    <a:pt x="469" y="197"/>
                  </a:lnTo>
                  <a:lnTo>
                    <a:pt x="469" y="193"/>
                  </a:lnTo>
                  <a:lnTo>
                    <a:pt x="469" y="190"/>
                  </a:lnTo>
                  <a:lnTo>
                    <a:pt x="469" y="187"/>
                  </a:lnTo>
                  <a:lnTo>
                    <a:pt x="470" y="187"/>
                  </a:lnTo>
                  <a:lnTo>
                    <a:pt x="472" y="187"/>
                  </a:lnTo>
                  <a:lnTo>
                    <a:pt x="478" y="187"/>
                  </a:lnTo>
                  <a:lnTo>
                    <a:pt x="480" y="187"/>
                  </a:lnTo>
                  <a:lnTo>
                    <a:pt x="483" y="188"/>
                  </a:lnTo>
                  <a:lnTo>
                    <a:pt x="487" y="188"/>
                  </a:lnTo>
                  <a:lnTo>
                    <a:pt x="488" y="190"/>
                  </a:lnTo>
                  <a:lnTo>
                    <a:pt x="490" y="190"/>
                  </a:lnTo>
                  <a:lnTo>
                    <a:pt x="491" y="192"/>
                  </a:lnTo>
                  <a:lnTo>
                    <a:pt x="495" y="193"/>
                  </a:lnTo>
                  <a:lnTo>
                    <a:pt x="498" y="193"/>
                  </a:lnTo>
                  <a:lnTo>
                    <a:pt x="498" y="195"/>
                  </a:lnTo>
                  <a:lnTo>
                    <a:pt x="498" y="197"/>
                  </a:lnTo>
                  <a:lnTo>
                    <a:pt x="498" y="200"/>
                  </a:lnTo>
                  <a:lnTo>
                    <a:pt x="496" y="200"/>
                  </a:lnTo>
                  <a:lnTo>
                    <a:pt x="496" y="200"/>
                  </a:lnTo>
                  <a:lnTo>
                    <a:pt x="495" y="200"/>
                  </a:lnTo>
                  <a:lnTo>
                    <a:pt x="493" y="201"/>
                  </a:lnTo>
                  <a:lnTo>
                    <a:pt x="491" y="203"/>
                  </a:lnTo>
                  <a:lnTo>
                    <a:pt x="490" y="205"/>
                  </a:lnTo>
                  <a:lnTo>
                    <a:pt x="488" y="206"/>
                  </a:lnTo>
                  <a:lnTo>
                    <a:pt x="488" y="208"/>
                  </a:lnTo>
                  <a:lnTo>
                    <a:pt x="488" y="210"/>
                  </a:lnTo>
                  <a:lnTo>
                    <a:pt x="488" y="216"/>
                  </a:lnTo>
                  <a:lnTo>
                    <a:pt x="501" y="216"/>
                  </a:lnTo>
                  <a:lnTo>
                    <a:pt x="501" y="200"/>
                  </a:lnTo>
                  <a:lnTo>
                    <a:pt x="505" y="200"/>
                  </a:lnTo>
                  <a:lnTo>
                    <a:pt x="508" y="200"/>
                  </a:lnTo>
                  <a:lnTo>
                    <a:pt x="511" y="200"/>
                  </a:lnTo>
                  <a:lnTo>
                    <a:pt x="514" y="201"/>
                  </a:lnTo>
                  <a:lnTo>
                    <a:pt x="518" y="203"/>
                  </a:lnTo>
                  <a:lnTo>
                    <a:pt x="519" y="203"/>
                  </a:lnTo>
                  <a:lnTo>
                    <a:pt x="521" y="205"/>
                  </a:lnTo>
                  <a:lnTo>
                    <a:pt x="523" y="205"/>
                  </a:lnTo>
                  <a:lnTo>
                    <a:pt x="526" y="205"/>
                  </a:lnTo>
                  <a:lnTo>
                    <a:pt x="527" y="206"/>
                  </a:lnTo>
                  <a:lnTo>
                    <a:pt x="529" y="206"/>
                  </a:lnTo>
                  <a:lnTo>
                    <a:pt x="531" y="206"/>
                  </a:lnTo>
                  <a:lnTo>
                    <a:pt x="532" y="206"/>
                  </a:lnTo>
                  <a:lnTo>
                    <a:pt x="536" y="206"/>
                  </a:lnTo>
                  <a:lnTo>
                    <a:pt x="537" y="208"/>
                  </a:lnTo>
                  <a:lnTo>
                    <a:pt x="539" y="210"/>
                  </a:lnTo>
                  <a:lnTo>
                    <a:pt x="541" y="210"/>
                  </a:lnTo>
                  <a:lnTo>
                    <a:pt x="542" y="211"/>
                  </a:lnTo>
                  <a:lnTo>
                    <a:pt x="544" y="213"/>
                  </a:lnTo>
                  <a:lnTo>
                    <a:pt x="545" y="213"/>
                  </a:lnTo>
                  <a:lnTo>
                    <a:pt x="547" y="215"/>
                  </a:lnTo>
                  <a:lnTo>
                    <a:pt x="549" y="216"/>
                  </a:lnTo>
                  <a:lnTo>
                    <a:pt x="550" y="218"/>
                  </a:lnTo>
                  <a:lnTo>
                    <a:pt x="552" y="218"/>
                  </a:lnTo>
                  <a:lnTo>
                    <a:pt x="554" y="218"/>
                  </a:lnTo>
                  <a:lnTo>
                    <a:pt x="555" y="219"/>
                  </a:lnTo>
                  <a:lnTo>
                    <a:pt x="557" y="219"/>
                  </a:lnTo>
                  <a:lnTo>
                    <a:pt x="559" y="219"/>
                  </a:lnTo>
                  <a:lnTo>
                    <a:pt x="560" y="219"/>
                  </a:lnTo>
                  <a:lnTo>
                    <a:pt x="562" y="223"/>
                  </a:lnTo>
                  <a:lnTo>
                    <a:pt x="560" y="224"/>
                  </a:lnTo>
                  <a:lnTo>
                    <a:pt x="559" y="224"/>
                  </a:lnTo>
                  <a:lnTo>
                    <a:pt x="557" y="226"/>
                  </a:lnTo>
                  <a:lnTo>
                    <a:pt x="555" y="226"/>
                  </a:lnTo>
                  <a:lnTo>
                    <a:pt x="555" y="226"/>
                  </a:lnTo>
                  <a:lnTo>
                    <a:pt x="554" y="228"/>
                  </a:lnTo>
                  <a:lnTo>
                    <a:pt x="554" y="229"/>
                  </a:lnTo>
                  <a:lnTo>
                    <a:pt x="554" y="229"/>
                  </a:lnTo>
                  <a:lnTo>
                    <a:pt x="554" y="231"/>
                  </a:lnTo>
                  <a:lnTo>
                    <a:pt x="554" y="233"/>
                  </a:lnTo>
                  <a:lnTo>
                    <a:pt x="557" y="234"/>
                  </a:lnTo>
                  <a:lnTo>
                    <a:pt x="559" y="234"/>
                  </a:lnTo>
                  <a:lnTo>
                    <a:pt x="560" y="236"/>
                  </a:lnTo>
                  <a:lnTo>
                    <a:pt x="562" y="236"/>
                  </a:lnTo>
                  <a:lnTo>
                    <a:pt x="563" y="236"/>
                  </a:lnTo>
                  <a:lnTo>
                    <a:pt x="565" y="236"/>
                  </a:lnTo>
                  <a:lnTo>
                    <a:pt x="567" y="236"/>
                  </a:lnTo>
                  <a:lnTo>
                    <a:pt x="568" y="236"/>
                  </a:lnTo>
                  <a:lnTo>
                    <a:pt x="572" y="236"/>
                  </a:lnTo>
                  <a:lnTo>
                    <a:pt x="572" y="231"/>
                  </a:lnTo>
                  <a:lnTo>
                    <a:pt x="572" y="226"/>
                  </a:lnTo>
                  <a:lnTo>
                    <a:pt x="575" y="226"/>
                  </a:lnTo>
                  <a:lnTo>
                    <a:pt x="580" y="226"/>
                  </a:lnTo>
                  <a:lnTo>
                    <a:pt x="583" y="226"/>
                  </a:lnTo>
                  <a:lnTo>
                    <a:pt x="586" y="226"/>
                  </a:lnTo>
                  <a:lnTo>
                    <a:pt x="588" y="228"/>
                  </a:lnTo>
                  <a:lnTo>
                    <a:pt x="590" y="228"/>
                  </a:lnTo>
                  <a:lnTo>
                    <a:pt x="591" y="229"/>
                  </a:lnTo>
                  <a:lnTo>
                    <a:pt x="593" y="231"/>
                  </a:lnTo>
                  <a:lnTo>
                    <a:pt x="595" y="233"/>
                  </a:lnTo>
                  <a:lnTo>
                    <a:pt x="598" y="234"/>
                  </a:lnTo>
                  <a:lnTo>
                    <a:pt x="599" y="234"/>
                  </a:lnTo>
                  <a:lnTo>
                    <a:pt x="619" y="234"/>
                  </a:lnTo>
                  <a:lnTo>
                    <a:pt x="621" y="233"/>
                  </a:lnTo>
                  <a:lnTo>
                    <a:pt x="624" y="233"/>
                  </a:lnTo>
                  <a:lnTo>
                    <a:pt x="627" y="231"/>
                  </a:lnTo>
                  <a:lnTo>
                    <a:pt x="629" y="231"/>
                  </a:lnTo>
                  <a:lnTo>
                    <a:pt x="631" y="233"/>
                  </a:lnTo>
                  <a:lnTo>
                    <a:pt x="632" y="233"/>
                  </a:lnTo>
                  <a:lnTo>
                    <a:pt x="634" y="233"/>
                  </a:lnTo>
                  <a:lnTo>
                    <a:pt x="635" y="234"/>
                  </a:lnTo>
                  <a:lnTo>
                    <a:pt x="637" y="236"/>
                  </a:lnTo>
                  <a:lnTo>
                    <a:pt x="640" y="237"/>
                  </a:lnTo>
                  <a:lnTo>
                    <a:pt x="642" y="239"/>
                  </a:lnTo>
                  <a:lnTo>
                    <a:pt x="642" y="239"/>
                  </a:lnTo>
                  <a:lnTo>
                    <a:pt x="644" y="239"/>
                  </a:lnTo>
                  <a:lnTo>
                    <a:pt x="645" y="241"/>
                  </a:lnTo>
                  <a:lnTo>
                    <a:pt x="645" y="244"/>
                  </a:lnTo>
                  <a:lnTo>
                    <a:pt x="645" y="247"/>
                  </a:lnTo>
                  <a:lnTo>
                    <a:pt x="647" y="251"/>
                  </a:lnTo>
                  <a:lnTo>
                    <a:pt x="647" y="252"/>
                  </a:lnTo>
                  <a:lnTo>
                    <a:pt x="649" y="254"/>
                  </a:lnTo>
                  <a:lnTo>
                    <a:pt x="649" y="254"/>
                  </a:lnTo>
                  <a:lnTo>
                    <a:pt x="650" y="255"/>
                  </a:lnTo>
                  <a:lnTo>
                    <a:pt x="653" y="257"/>
                  </a:lnTo>
                  <a:lnTo>
                    <a:pt x="657" y="259"/>
                  </a:lnTo>
                  <a:lnTo>
                    <a:pt x="660" y="259"/>
                  </a:lnTo>
                  <a:lnTo>
                    <a:pt x="662" y="259"/>
                  </a:lnTo>
                  <a:lnTo>
                    <a:pt x="665" y="259"/>
                  </a:lnTo>
                  <a:lnTo>
                    <a:pt x="667" y="260"/>
                  </a:lnTo>
                  <a:lnTo>
                    <a:pt x="668" y="260"/>
                  </a:lnTo>
                  <a:lnTo>
                    <a:pt x="670" y="260"/>
                  </a:lnTo>
                  <a:lnTo>
                    <a:pt x="672" y="260"/>
                  </a:lnTo>
                  <a:lnTo>
                    <a:pt x="686" y="260"/>
                  </a:lnTo>
                  <a:lnTo>
                    <a:pt x="688" y="262"/>
                  </a:lnTo>
                  <a:lnTo>
                    <a:pt x="691" y="264"/>
                  </a:lnTo>
                  <a:lnTo>
                    <a:pt x="693" y="264"/>
                  </a:lnTo>
                  <a:lnTo>
                    <a:pt x="694" y="265"/>
                  </a:lnTo>
                  <a:lnTo>
                    <a:pt x="694" y="267"/>
                  </a:lnTo>
                  <a:lnTo>
                    <a:pt x="696" y="270"/>
                  </a:lnTo>
                  <a:lnTo>
                    <a:pt x="696" y="275"/>
                  </a:lnTo>
                  <a:lnTo>
                    <a:pt x="696" y="278"/>
                  </a:lnTo>
                  <a:lnTo>
                    <a:pt x="696" y="282"/>
                  </a:lnTo>
                  <a:lnTo>
                    <a:pt x="696" y="283"/>
                  </a:lnTo>
                  <a:lnTo>
                    <a:pt x="698" y="287"/>
                  </a:lnTo>
                  <a:lnTo>
                    <a:pt x="699" y="288"/>
                  </a:lnTo>
                  <a:lnTo>
                    <a:pt x="701" y="293"/>
                  </a:lnTo>
                  <a:lnTo>
                    <a:pt x="703" y="296"/>
                  </a:lnTo>
                  <a:lnTo>
                    <a:pt x="704" y="296"/>
                  </a:lnTo>
                  <a:lnTo>
                    <a:pt x="704" y="298"/>
                  </a:lnTo>
                  <a:lnTo>
                    <a:pt x="706" y="300"/>
                  </a:lnTo>
                  <a:lnTo>
                    <a:pt x="706" y="301"/>
                  </a:lnTo>
                  <a:lnTo>
                    <a:pt x="706" y="303"/>
                  </a:lnTo>
                  <a:lnTo>
                    <a:pt x="706" y="306"/>
                  </a:lnTo>
                  <a:lnTo>
                    <a:pt x="706" y="308"/>
                  </a:lnTo>
                  <a:lnTo>
                    <a:pt x="704" y="311"/>
                  </a:lnTo>
                  <a:lnTo>
                    <a:pt x="703" y="313"/>
                  </a:lnTo>
                  <a:lnTo>
                    <a:pt x="701" y="316"/>
                  </a:lnTo>
                  <a:lnTo>
                    <a:pt x="699" y="319"/>
                  </a:lnTo>
                  <a:lnTo>
                    <a:pt x="699" y="321"/>
                  </a:lnTo>
                  <a:lnTo>
                    <a:pt x="699" y="323"/>
                  </a:lnTo>
                  <a:lnTo>
                    <a:pt x="698" y="323"/>
                  </a:lnTo>
                  <a:lnTo>
                    <a:pt x="698" y="323"/>
                  </a:lnTo>
                  <a:lnTo>
                    <a:pt x="696" y="324"/>
                  </a:lnTo>
                  <a:lnTo>
                    <a:pt x="694" y="324"/>
                  </a:lnTo>
                  <a:lnTo>
                    <a:pt x="694" y="326"/>
                  </a:lnTo>
                  <a:lnTo>
                    <a:pt x="693" y="326"/>
                  </a:lnTo>
                  <a:lnTo>
                    <a:pt x="693" y="327"/>
                  </a:lnTo>
                  <a:lnTo>
                    <a:pt x="691" y="329"/>
                  </a:lnTo>
                  <a:lnTo>
                    <a:pt x="690" y="334"/>
                  </a:lnTo>
                  <a:lnTo>
                    <a:pt x="688" y="339"/>
                  </a:lnTo>
                  <a:lnTo>
                    <a:pt x="685" y="342"/>
                  </a:lnTo>
                  <a:lnTo>
                    <a:pt x="683" y="347"/>
                  </a:lnTo>
                  <a:lnTo>
                    <a:pt x="681" y="349"/>
                  </a:lnTo>
                  <a:lnTo>
                    <a:pt x="680" y="350"/>
                  </a:lnTo>
                  <a:lnTo>
                    <a:pt x="678" y="350"/>
                  </a:lnTo>
                  <a:lnTo>
                    <a:pt x="676" y="352"/>
                  </a:lnTo>
                  <a:lnTo>
                    <a:pt x="675" y="355"/>
                  </a:lnTo>
                  <a:lnTo>
                    <a:pt x="672" y="357"/>
                  </a:lnTo>
                  <a:lnTo>
                    <a:pt x="670" y="357"/>
                  </a:lnTo>
                  <a:lnTo>
                    <a:pt x="668" y="357"/>
                  </a:lnTo>
                  <a:lnTo>
                    <a:pt x="667" y="357"/>
                  </a:lnTo>
                  <a:lnTo>
                    <a:pt x="665" y="359"/>
                  </a:lnTo>
                  <a:lnTo>
                    <a:pt x="663" y="360"/>
                  </a:lnTo>
                  <a:lnTo>
                    <a:pt x="662" y="363"/>
                  </a:lnTo>
                  <a:lnTo>
                    <a:pt x="662" y="367"/>
                  </a:lnTo>
                  <a:lnTo>
                    <a:pt x="660" y="368"/>
                  </a:lnTo>
                  <a:lnTo>
                    <a:pt x="660" y="370"/>
                  </a:lnTo>
                  <a:lnTo>
                    <a:pt x="658" y="373"/>
                  </a:lnTo>
                  <a:lnTo>
                    <a:pt x="657" y="377"/>
                  </a:lnTo>
                  <a:lnTo>
                    <a:pt x="653" y="380"/>
                  </a:lnTo>
                  <a:lnTo>
                    <a:pt x="650" y="381"/>
                  </a:lnTo>
                  <a:lnTo>
                    <a:pt x="649" y="381"/>
                  </a:lnTo>
                  <a:lnTo>
                    <a:pt x="647" y="383"/>
                  </a:lnTo>
                  <a:lnTo>
                    <a:pt x="645" y="383"/>
                  </a:lnTo>
                  <a:lnTo>
                    <a:pt x="644" y="383"/>
                  </a:lnTo>
                  <a:lnTo>
                    <a:pt x="640" y="383"/>
                  </a:lnTo>
                  <a:lnTo>
                    <a:pt x="640" y="403"/>
                  </a:lnTo>
                  <a:lnTo>
                    <a:pt x="640" y="404"/>
                  </a:lnTo>
                  <a:lnTo>
                    <a:pt x="642" y="406"/>
                  </a:lnTo>
                  <a:lnTo>
                    <a:pt x="642" y="413"/>
                  </a:lnTo>
                  <a:lnTo>
                    <a:pt x="642" y="416"/>
                  </a:lnTo>
                  <a:lnTo>
                    <a:pt x="642" y="417"/>
                  </a:lnTo>
                  <a:lnTo>
                    <a:pt x="644" y="421"/>
                  </a:lnTo>
                  <a:lnTo>
                    <a:pt x="644" y="426"/>
                  </a:lnTo>
                  <a:lnTo>
                    <a:pt x="644" y="427"/>
                  </a:lnTo>
                  <a:lnTo>
                    <a:pt x="644" y="431"/>
                  </a:lnTo>
                  <a:lnTo>
                    <a:pt x="642" y="432"/>
                  </a:lnTo>
                  <a:lnTo>
                    <a:pt x="642" y="434"/>
                  </a:lnTo>
                  <a:lnTo>
                    <a:pt x="642" y="435"/>
                  </a:lnTo>
                  <a:lnTo>
                    <a:pt x="642" y="437"/>
                  </a:lnTo>
                  <a:lnTo>
                    <a:pt x="640" y="440"/>
                  </a:lnTo>
                  <a:lnTo>
                    <a:pt x="639" y="444"/>
                  </a:lnTo>
                  <a:lnTo>
                    <a:pt x="637" y="447"/>
                  </a:lnTo>
                  <a:lnTo>
                    <a:pt x="637" y="449"/>
                  </a:lnTo>
                  <a:lnTo>
                    <a:pt x="635" y="450"/>
                  </a:lnTo>
                  <a:lnTo>
                    <a:pt x="635" y="453"/>
                  </a:lnTo>
                  <a:lnTo>
                    <a:pt x="635" y="455"/>
                  </a:lnTo>
                  <a:lnTo>
                    <a:pt x="635" y="457"/>
                  </a:lnTo>
                  <a:lnTo>
                    <a:pt x="635" y="462"/>
                  </a:lnTo>
                  <a:lnTo>
                    <a:pt x="635" y="465"/>
                  </a:lnTo>
                  <a:lnTo>
                    <a:pt x="635" y="468"/>
                  </a:lnTo>
                  <a:lnTo>
                    <a:pt x="634" y="472"/>
                  </a:lnTo>
                  <a:lnTo>
                    <a:pt x="634" y="473"/>
                  </a:lnTo>
                  <a:lnTo>
                    <a:pt x="634" y="475"/>
                  </a:lnTo>
                  <a:lnTo>
                    <a:pt x="634" y="476"/>
                  </a:lnTo>
                  <a:lnTo>
                    <a:pt x="632" y="478"/>
                  </a:lnTo>
                  <a:lnTo>
                    <a:pt x="632" y="480"/>
                  </a:lnTo>
                  <a:lnTo>
                    <a:pt x="631" y="481"/>
                  </a:lnTo>
                  <a:lnTo>
                    <a:pt x="631" y="481"/>
                  </a:lnTo>
                  <a:lnTo>
                    <a:pt x="629" y="481"/>
                  </a:lnTo>
                  <a:lnTo>
                    <a:pt x="629" y="483"/>
                  </a:lnTo>
                  <a:lnTo>
                    <a:pt x="627" y="485"/>
                  </a:lnTo>
                  <a:lnTo>
                    <a:pt x="627" y="485"/>
                  </a:lnTo>
                  <a:lnTo>
                    <a:pt x="626" y="488"/>
                  </a:lnTo>
                  <a:lnTo>
                    <a:pt x="624" y="494"/>
                  </a:lnTo>
                  <a:lnTo>
                    <a:pt x="622" y="501"/>
                  </a:lnTo>
                  <a:lnTo>
                    <a:pt x="622" y="504"/>
                  </a:lnTo>
                  <a:lnTo>
                    <a:pt x="622" y="506"/>
                  </a:lnTo>
                  <a:lnTo>
                    <a:pt x="621" y="508"/>
                  </a:lnTo>
                  <a:lnTo>
                    <a:pt x="619" y="508"/>
                  </a:lnTo>
                  <a:lnTo>
                    <a:pt x="617" y="508"/>
                  </a:lnTo>
                  <a:lnTo>
                    <a:pt x="614" y="509"/>
                  </a:lnTo>
                  <a:lnTo>
                    <a:pt x="614" y="511"/>
                  </a:lnTo>
                  <a:lnTo>
                    <a:pt x="613" y="512"/>
                  </a:lnTo>
                  <a:lnTo>
                    <a:pt x="613" y="514"/>
                  </a:lnTo>
                  <a:lnTo>
                    <a:pt x="613" y="516"/>
                  </a:lnTo>
                  <a:lnTo>
                    <a:pt x="611" y="519"/>
                  </a:lnTo>
                  <a:lnTo>
                    <a:pt x="609" y="522"/>
                  </a:lnTo>
                  <a:lnTo>
                    <a:pt x="606" y="526"/>
                  </a:lnTo>
                  <a:lnTo>
                    <a:pt x="604" y="527"/>
                  </a:lnTo>
                  <a:lnTo>
                    <a:pt x="603" y="529"/>
                  </a:lnTo>
                  <a:lnTo>
                    <a:pt x="603" y="530"/>
                  </a:lnTo>
                  <a:lnTo>
                    <a:pt x="601" y="532"/>
                  </a:lnTo>
                  <a:lnTo>
                    <a:pt x="599" y="532"/>
                  </a:lnTo>
                  <a:lnTo>
                    <a:pt x="598" y="534"/>
                  </a:lnTo>
                  <a:lnTo>
                    <a:pt x="596" y="535"/>
                  </a:lnTo>
                  <a:lnTo>
                    <a:pt x="596" y="537"/>
                  </a:lnTo>
                  <a:lnTo>
                    <a:pt x="596" y="539"/>
                  </a:lnTo>
                  <a:lnTo>
                    <a:pt x="595" y="544"/>
                  </a:lnTo>
                  <a:lnTo>
                    <a:pt x="557" y="544"/>
                  </a:lnTo>
                  <a:lnTo>
                    <a:pt x="555" y="544"/>
                  </a:lnTo>
                  <a:lnTo>
                    <a:pt x="554" y="545"/>
                  </a:lnTo>
                  <a:lnTo>
                    <a:pt x="552" y="547"/>
                  </a:lnTo>
                  <a:lnTo>
                    <a:pt x="552" y="548"/>
                  </a:lnTo>
                  <a:lnTo>
                    <a:pt x="550" y="550"/>
                  </a:lnTo>
                  <a:lnTo>
                    <a:pt x="549" y="550"/>
                  </a:lnTo>
                  <a:lnTo>
                    <a:pt x="547" y="552"/>
                  </a:lnTo>
                  <a:lnTo>
                    <a:pt x="545" y="553"/>
                  </a:lnTo>
                  <a:lnTo>
                    <a:pt x="542" y="555"/>
                  </a:lnTo>
                  <a:lnTo>
                    <a:pt x="527" y="555"/>
                  </a:lnTo>
                  <a:lnTo>
                    <a:pt x="526" y="555"/>
                  </a:lnTo>
                  <a:lnTo>
                    <a:pt x="524" y="557"/>
                  </a:lnTo>
                  <a:lnTo>
                    <a:pt x="524" y="557"/>
                  </a:lnTo>
                  <a:lnTo>
                    <a:pt x="523" y="558"/>
                  </a:lnTo>
                  <a:lnTo>
                    <a:pt x="521" y="560"/>
                  </a:lnTo>
                  <a:lnTo>
                    <a:pt x="519" y="562"/>
                  </a:lnTo>
                  <a:lnTo>
                    <a:pt x="518" y="563"/>
                  </a:lnTo>
                  <a:lnTo>
                    <a:pt x="516" y="566"/>
                  </a:lnTo>
                  <a:lnTo>
                    <a:pt x="514" y="568"/>
                  </a:lnTo>
                  <a:lnTo>
                    <a:pt x="513" y="570"/>
                  </a:lnTo>
                  <a:lnTo>
                    <a:pt x="513" y="571"/>
                  </a:lnTo>
                  <a:lnTo>
                    <a:pt x="511" y="573"/>
                  </a:lnTo>
                  <a:lnTo>
                    <a:pt x="511" y="573"/>
                  </a:lnTo>
                  <a:lnTo>
                    <a:pt x="509" y="575"/>
                  </a:lnTo>
                  <a:lnTo>
                    <a:pt x="508" y="575"/>
                  </a:lnTo>
                  <a:lnTo>
                    <a:pt x="505" y="576"/>
                  </a:lnTo>
                  <a:lnTo>
                    <a:pt x="501" y="578"/>
                  </a:lnTo>
                  <a:lnTo>
                    <a:pt x="500" y="580"/>
                  </a:lnTo>
                  <a:lnTo>
                    <a:pt x="498" y="581"/>
                  </a:lnTo>
                  <a:lnTo>
                    <a:pt x="498" y="583"/>
                  </a:lnTo>
                  <a:lnTo>
                    <a:pt x="496" y="583"/>
                  </a:lnTo>
                  <a:lnTo>
                    <a:pt x="495" y="584"/>
                  </a:lnTo>
                  <a:lnTo>
                    <a:pt x="495" y="586"/>
                  </a:lnTo>
                  <a:lnTo>
                    <a:pt x="493" y="586"/>
                  </a:lnTo>
                  <a:lnTo>
                    <a:pt x="493" y="589"/>
                  </a:lnTo>
                  <a:lnTo>
                    <a:pt x="493" y="591"/>
                  </a:lnTo>
                  <a:lnTo>
                    <a:pt x="493" y="594"/>
                  </a:lnTo>
                  <a:lnTo>
                    <a:pt x="493" y="598"/>
                  </a:lnTo>
                  <a:lnTo>
                    <a:pt x="493" y="601"/>
                  </a:lnTo>
                  <a:lnTo>
                    <a:pt x="495" y="606"/>
                  </a:lnTo>
                  <a:lnTo>
                    <a:pt x="495" y="607"/>
                  </a:lnTo>
                  <a:lnTo>
                    <a:pt x="496" y="611"/>
                  </a:lnTo>
                  <a:lnTo>
                    <a:pt x="496" y="614"/>
                  </a:lnTo>
                  <a:lnTo>
                    <a:pt x="496" y="617"/>
                  </a:lnTo>
                  <a:lnTo>
                    <a:pt x="496" y="620"/>
                  </a:lnTo>
                  <a:lnTo>
                    <a:pt x="496" y="624"/>
                  </a:lnTo>
                  <a:lnTo>
                    <a:pt x="496" y="627"/>
                  </a:lnTo>
                  <a:lnTo>
                    <a:pt x="496" y="629"/>
                  </a:lnTo>
                  <a:lnTo>
                    <a:pt x="495" y="630"/>
                  </a:lnTo>
                  <a:lnTo>
                    <a:pt x="493" y="632"/>
                  </a:lnTo>
                  <a:lnTo>
                    <a:pt x="491" y="634"/>
                  </a:lnTo>
                  <a:lnTo>
                    <a:pt x="490" y="635"/>
                  </a:lnTo>
                  <a:lnTo>
                    <a:pt x="488" y="635"/>
                  </a:lnTo>
                  <a:lnTo>
                    <a:pt x="487" y="637"/>
                  </a:lnTo>
                  <a:lnTo>
                    <a:pt x="485" y="637"/>
                  </a:lnTo>
                  <a:lnTo>
                    <a:pt x="483" y="637"/>
                  </a:lnTo>
                  <a:lnTo>
                    <a:pt x="482" y="638"/>
                  </a:lnTo>
                  <a:lnTo>
                    <a:pt x="480" y="640"/>
                  </a:lnTo>
                  <a:lnTo>
                    <a:pt x="478" y="643"/>
                  </a:lnTo>
                  <a:lnTo>
                    <a:pt x="478" y="645"/>
                  </a:lnTo>
                  <a:lnTo>
                    <a:pt x="478" y="647"/>
                  </a:lnTo>
                  <a:lnTo>
                    <a:pt x="478" y="648"/>
                  </a:lnTo>
                  <a:lnTo>
                    <a:pt x="477" y="650"/>
                  </a:lnTo>
                  <a:lnTo>
                    <a:pt x="477" y="653"/>
                  </a:lnTo>
                  <a:lnTo>
                    <a:pt x="475" y="655"/>
                  </a:lnTo>
                  <a:lnTo>
                    <a:pt x="473" y="656"/>
                  </a:lnTo>
                  <a:lnTo>
                    <a:pt x="472" y="660"/>
                  </a:lnTo>
                  <a:lnTo>
                    <a:pt x="470" y="661"/>
                  </a:lnTo>
                  <a:lnTo>
                    <a:pt x="469" y="663"/>
                  </a:lnTo>
                  <a:lnTo>
                    <a:pt x="469" y="666"/>
                  </a:lnTo>
                  <a:lnTo>
                    <a:pt x="467" y="668"/>
                  </a:lnTo>
                  <a:lnTo>
                    <a:pt x="465" y="671"/>
                  </a:lnTo>
                  <a:lnTo>
                    <a:pt x="464" y="673"/>
                  </a:lnTo>
                  <a:lnTo>
                    <a:pt x="464" y="674"/>
                  </a:lnTo>
                  <a:lnTo>
                    <a:pt x="460" y="676"/>
                  </a:lnTo>
                  <a:lnTo>
                    <a:pt x="457" y="678"/>
                  </a:lnTo>
                  <a:lnTo>
                    <a:pt x="455" y="678"/>
                  </a:lnTo>
                  <a:lnTo>
                    <a:pt x="455" y="676"/>
                  </a:lnTo>
                  <a:lnTo>
                    <a:pt x="454" y="674"/>
                  </a:lnTo>
                  <a:lnTo>
                    <a:pt x="455" y="673"/>
                  </a:lnTo>
                  <a:lnTo>
                    <a:pt x="455" y="671"/>
                  </a:lnTo>
                  <a:lnTo>
                    <a:pt x="457" y="668"/>
                  </a:lnTo>
                  <a:lnTo>
                    <a:pt x="457" y="666"/>
                  </a:lnTo>
                  <a:lnTo>
                    <a:pt x="459" y="666"/>
                  </a:lnTo>
                  <a:lnTo>
                    <a:pt x="457" y="665"/>
                  </a:lnTo>
                  <a:lnTo>
                    <a:pt x="455" y="665"/>
                  </a:lnTo>
                  <a:lnTo>
                    <a:pt x="455" y="665"/>
                  </a:lnTo>
                  <a:lnTo>
                    <a:pt x="454" y="665"/>
                  </a:lnTo>
                  <a:lnTo>
                    <a:pt x="452" y="666"/>
                  </a:lnTo>
                  <a:lnTo>
                    <a:pt x="449" y="668"/>
                  </a:lnTo>
                  <a:lnTo>
                    <a:pt x="447" y="670"/>
                  </a:lnTo>
                  <a:lnTo>
                    <a:pt x="446" y="673"/>
                  </a:lnTo>
                  <a:lnTo>
                    <a:pt x="446" y="674"/>
                  </a:lnTo>
                  <a:lnTo>
                    <a:pt x="446" y="676"/>
                  </a:lnTo>
                  <a:lnTo>
                    <a:pt x="444" y="678"/>
                  </a:lnTo>
                  <a:lnTo>
                    <a:pt x="444" y="679"/>
                  </a:lnTo>
                  <a:lnTo>
                    <a:pt x="444" y="683"/>
                  </a:lnTo>
                  <a:lnTo>
                    <a:pt x="444" y="686"/>
                  </a:lnTo>
                  <a:lnTo>
                    <a:pt x="444" y="689"/>
                  </a:lnTo>
                  <a:lnTo>
                    <a:pt x="444" y="691"/>
                  </a:lnTo>
                  <a:lnTo>
                    <a:pt x="442" y="691"/>
                  </a:lnTo>
                  <a:lnTo>
                    <a:pt x="442" y="692"/>
                  </a:lnTo>
                  <a:lnTo>
                    <a:pt x="441" y="694"/>
                  </a:lnTo>
                  <a:lnTo>
                    <a:pt x="437" y="696"/>
                  </a:lnTo>
                  <a:lnTo>
                    <a:pt x="436" y="699"/>
                  </a:lnTo>
                  <a:lnTo>
                    <a:pt x="436" y="702"/>
                  </a:lnTo>
                  <a:lnTo>
                    <a:pt x="436" y="706"/>
                  </a:lnTo>
                  <a:lnTo>
                    <a:pt x="436" y="707"/>
                  </a:lnTo>
                  <a:lnTo>
                    <a:pt x="434" y="709"/>
                  </a:lnTo>
                  <a:lnTo>
                    <a:pt x="433" y="710"/>
                  </a:lnTo>
                  <a:lnTo>
                    <a:pt x="431" y="712"/>
                  </a:lnTo>
                  <a:lnTo>
                    <a:pt x="429" y="714"/>
                  </a:lnTo>
                  <a:lnTo>
                    <a:pt x="428" y="714"/>
                  </a:lnTo>
                  <a:lnTo>
                    <a:pt x="426" y="714"/>
                  </a:lnTo>
                  <a:lnTo>
                    <a:pt x="424" y="715"/>
                  </a:lnTo>
                  <a:lnTo>
                    <a:pt x="423" y="717"/>
                  </a:lnTo>
                  <a:lnTo>
                    <a:pt x="421" y="720"/>
                  </a:lnTo>
                  <a:lnTo>
                    <a:pt x="419" y="724"/>
                  </a:lnTo>
                  <a:lnTo>
                    <a:pt x="418" y="727"/>
                  </a:lnTo>
                  <a:lnTo>
                    <a:pt x="418" y="728"/>
                  </a:lnTo>
                  <a:lnTo>
                    <a:pt x="416" y="730"/>
                  </a:lnTo>
                  <a:lnTo>
                    <a:pt x="415" y="730"/>
                  </a:lnTo>
                  <a:lnTo>
                    <a:pt x="413" y="730"/>
                  </a:lnTo>
                  <a:lnTo>
                    <a:pt x="411" y="732"/>
                  </a:lnTo>
                  <a:lnTo>
                    <a:pt x="410" y="733"/>
                  </a:lnTo>
                  <a:lnTo>
                    <a:pt x="406" y="733"/>
                  </a:lnTo>
                  <a:lnTo>
                    <a:pt x="403" y="733"/>
                  </a:lnTo>
                  <a:lnTo>
                    <a:pt x="400" y="733"/>
                  </a:lnTo>
                  <a:lnTo>
                    <a:pt x="397" y="733"/>
                  </a:lnTo>
                  <a:lnTo>
                    <a:pt x="397" y="733"/>
                  </a:lnTo>
                  <a:lnTo>
                    <a:pt x="395" y="735"/>
                  </a:lnTo>
                  <a:lnTo>
                    <a:pt x="393" y="737"/>
                  </a:lnTo>
                  <a:lnTo>
                    <a:pt x="390" y="737"/>
                  </a:lnTo>
                  <a:lnTo>
                    <a:pt x="387" y="737"/>
                  </a:lnTo>
                  <a:lnTo>
                    <a:pt x="385" y="735"/>
                  </a:lnTo>
                  <a:lnTo>
                    <a:pt x="382" y="735"/>
                  </a:lnTo>
                  <a:lnTo>
                    <a:pt x="380" y="735"/>
                  </a:lnTo>
                  <a:lnTo>
                    <a:pt x="379" y="735"/>
                  </a:lnTo>
                  <a:lnTo>
                    <a:pt x="377" y="733"/>
                  </a:lnTo>
                  <a:lnTo>
                    <a:pt x="375" y="733"/>
                  </a:lnTo>
                  <a:lnTo>
                    <a:pt x="375" y="732"/>
                  </a:lnTo>
                  <a:lnTo>
                    <a:pt x="372" y="730"/>
                  </a:lnTo>
                  <a:lnTo>
                    <a:pt x="370" y="728"/>
                  </a:lnTo>
                  <a:lnTo>
                    <a:pt x="369" y="728"/>
                  </a:lnTo>
                  <a:lnTo>
                    <a:pt x="365" y="727"/>
                  </a:lnTo>
                  <a:lnTo>
                    <a:pt x="362" y="727"/>
                  </a:lnTo>
                  <a:lnTo>
                    <a:pt x="349" y="727"/>
                  </a:lnTo>
                  <a:lnTo>
                    <a:pt x="349" y="728"/>
                  </a:lnTo>
                  <a:lnTo>
                    <a:pt x="349" y="728"/>
                  </a:lnTo>
                  <a:lnTo>
                    <a:pt x="351" y="732"/>
                  </a:lnTo>
                  <a:lnTo>
                    <a:pt x="352" y="733"/>
                  </a:lnTo>
                  <a:lnTo>
                    <a:pt x="354" y="733"/>
                  </a:lnTo>
                  <a:lnTo>
                    <a:pt x="354" y="733"/>
                  </a:lnTo>
                  <a:lnTo>
                    <a:pt x="357" y="737"/>
                  </a:lnTo>
                  <a:lnTo>
                    <a:pt x="361" y="740"/>
                  </a:lnTo>
                  <a:lnTo>
                    <a:pt x="362" y="740"/>
                  </a:lnTo>
                  <a:lnTo>
                    <a:pt x="365" y="742"/>
                  </a:lnTo>
                  <a:lnTo>
                    <a:pt x="365" y="743"/>
                  </a:lnTo>
                  <a:lnTo>
                    <a:pt x="367" y="743"/>
                  </a:lnTo>
                  <a:lnTo>
                    <a:pt x="367" y="745"/>
                  </a:lnTo>
                  <a:lnTo>
                    <a:pt x="369" y="748"/>
                  </a:lnTo>
                  <a:lnTo>
                    <a:pt x="369" y="756"/>
                  </a:lnTo>
                  <a:lnTo>
                    <a:pt x="370" y="758"/>
                  </a:lnTo>
                  <a:lnTo>
                    <a:pt x="372" y="758"/>
                  </a:lnTo>
                  <a:lnTo>
                    <a:pt x="375" y="758"/>
                  </a:lnTo>
                  <a:lnTo>
                    <a:pt x="375" y="768"/>
                  </a:lnTo>
                  <a:lnTo>
                    <a:pt x="374" y="769"/>
                  </a:lnTo>
                  <a:lnTo>
                    <a:pt x="374" y="769"/>
                  </a:lnTo>
                  <a:lnTo>
                    <a:pt x="372" y="773"/>
                  </a:lnTo>
                  <a:lnTo>
                    <a:pt x="370" y="774"/>
                  </a:lnTo>
                  <a:lnTo>
                    <a:pt x="369" y="776"/>
                  </a:lnTo>
                  <a:lnTo>
                    <a:pt x="369" y="778"/>
                  </a:lnTo>
                  <a:lnTo>
                    <a:pt x="367" y="779"/>
                  </a:lnTo>
                  <a:lnTo>
                    <a:pt x="364" y="781"/>
                  </a:lnTo>
                  <a:lnTo>
                    <a:pt x="361" y="784"/>
                  </a:lnTo>
                  <a:lnTo>
                    <a:pt x="359" y="784"/>
                  </a:lnTo>
                  <a:lnTo>
                    <a:pt x="357" y="786"/>
                  </a:lnTo>
                  <a:lnTo>
                    <a:pt x="354" y="789"/>
                  </a:lnTo>
                  <a:lnTo>
                    <a:pt x="352" y="792"/>
                  </a:lnTo>
                  <a:lnTo>
                    <a:pt x="352" y="794"/>
                  </a:lnTo>
                  <a:lnTo>
                    <a:pt x="351" y="796"/>
                  </a:lnTo>
                  <a:lnTo>
                    <a:pt x="351" y="797"/>
                  </a:lnTo>
                  <a:lnTo>
                    <a:pt x="349" y="799"/>
                  </a:lnTo>
                  <a:lnTo>
                    <a:pt x="349" y="800"/>
                  </a:lnTo>
                  <a:lnTo>
                    <a:pt x="349" y="802"/>
                  </a:lnTo>
                  <a:lnTo>
                    <a:pt x="347" y="802"/>
                  </a:lnTo>
                  <a:lnTo>
                    <a:pt x="347" y="804"/>
                  </a:lnTo>
                  <a:lnTo>
                    <a:pt x="346" y="804"/>
                  </a:lnTo>
                  <a:lnTo>
                    <a:pt x="344" y="804"/>
                  </a:lnTo>
                  <a:lnTo>
                    <a:pt x="341" y="802"/>
                  </a:lnTo>
                  <a:lnTo>
                    <a:pt x="339" y="802"/>
                  </a:lnTo>
                  <a:lnTo>
                    <a:pt x="324" y="802"/>
                  </a:lnTo>
                  <a:lnTo>
                    <a:pt x="321" y="802"/>
                  </a:lnTo>
                  <a:lnTo>
                    <a:pt x="320" y="804"/>
                  </a:lnTo>
                  <a:lnTo>
                    <a:pt x="318" y="804"/>
                  </a:lnTo>
                  <a:lnTo>
                    <a:pt x="315" y="805"/>
                  </a:lnTo>
                  <a:lnTo>
                    <a:pt x="311" y="805"/>
                  </a:lnTo>
                  <a:lnTo>
                    <a:pt x="305" y="805"/>
                  </a:lnTo>
                  <a:lnTo>
                    <a:pt x="303" y="805"/>
                  </a:lnTo>
                  <a:lnTo>
                    <a:pt x="302" y="805"/>
                  </a:lnTo>
                  <a:lnTo>
                    <a:pt x="287" y="805"/>
                  </a:lnTo>
                  <a:lnTo>
                    <a:pt x="287" y="814"/>
                  </a:lnTo>
                  <a:lnTo>
                    <a:pt x="287" y="814"/>
                  </a:lnTo>
                  <a:lnTo>
                    <a:pt x="287" y="815"/>
                  </a:lnTo>
                  <a:lnTo>
                    <a:pt x="288" y="818"/>
                  </a:lnTo>
                  <a:lnTo>
                    <a:pt x="290" y="822"/>
                  </a:lnTo>
                  <a:lnTo>
                    <a:pt x="290" y="825"/>
                  </a:lnTo>
                  <a:lnTo>
                    <a:pt x="290" y="827"/>
                  </a:lnTo>
                  <a:lnTo>
                    <a:pt x="290" y="828"/>
                  </a:lnTo>
                  <a:lnTo>
                    <a:pt x="288" y="828"/>
                  </a:lnTo>
                  <a:lnTo>
                    <a:pt x="288" y="830"/>
                  </a:lnTo>
                  <a:lnTo>
                    <a:pt x="287" y="830"/>
                  </a:lnTo>
                  <a:lnTo>
                    <a:pt x="285" y="833"/>
                  </a:lnTo>
                  <a:lnTo>
                    <a:pt x="285" y="840"/>
                  </a:lnTo>
                  <a:lnTo>
                    <a:pt x="285" y="840"/>
                  </a:lnTo>
                  <a:lnTo>
                    <a:pt x="287" y="841"/>
                  </a:lnTo>
                  <a:lnTo>
                    <a:pt x="287" y="843"/>
                  </a:lnTo>
                  <a:lnTo>
                    <a:pt x="287" y="843"/>
                  </a:lnTo>
                  <a:lnTo>
                    <a:pt x="287" y="845"/>
                  </a:lnTo>
                  <a:lnTo>
                    <a:pt x="285" y="846"/>
                  </a:lnTo>
                  <a:lnTo>
                    <a:pt x="267" y="846"/>
                  </a:lnTo>
                  <a:lnTo>
                    <a:pt x="264" y="845"/>
                  </a:lnTo>
                  <a:lnTo>
                    <a:pt x="264" y="843"/>
                  </a:lnTo>
                  <a:lnTo>
                    <a:pt x="262" y="843"/>
                  </a:lnTo>
                  <a:lnTo>
                    <a:pt x="261" y="841"/>
                  </a:lnTo>
                  <a:lnTo>
                    <a:pt x="257" y="840"/>
                  </a:lnTo>
                  <a:lnTo>
                    <a:pt x="256" y="838"/>
                  </a:lnTo>
                  <a:lnTo>
                    <a:pt x="254" y="838"/>
                  </a:lnTo>
                  <a:lnTo>
                    <a:pt x="248" y="838"/>
                  </a:lnTo>
                  <a:lnTo>
                    <a:pt x="248" y="848"/>
                  </a:lnTo>
                  <a:lnTo>
                    <a:pt x="249" y="850"/>
                  </a:lnTo>
                  <a:lnTo>
                    <a:pt x="249" y="851"/>
                  </a:lnTo>
                  <a:lnTo>
                    <a:pt x="249" y="854"/>
                  </a:lnTo>
                  <a:lnTo>
                    <a:pt x="249" y="858"/>
                  </a:lnTo>
                  <a:lnTo>
                    <a:pt x="249" y="861"/>
                  </a:lnTo>
                  <a:lnTo>
                    <a:pt x="249" y="864"/>
                  </a:lnTo>
                  <a:lnTo>
                    <a:pt x="251" y="864"/>
                  </a:lnTo>
                  <a:lnTo>
                    <a:pt x="252" y="864"/>
                  </a:lnTo>
                  <a:lnTo>
                    <a:pt x="254" y="864"/>
                  </a:lnTo>
                  <a:lnTo>
                    <a:pt x="256" y="866"/>
                  </a:lnTo>
                  <a:lnTo>
                    <a:pt x="257" y="866"/>
                  </a:lnTo>
                  <a:lnTo>
                    <a:pt x="259" y="866"/>
                  </a:lnTo>
                  <a:lnTo>
                    <a:pt x="259" y="864"/>
                  </a:lnTo>
                  <a:lnTo>
                    <a:pt x="261" y="864"/>
                  </a:lnTo>
                  <a:lnTo>
                    <a:pt x="262" y="863"/>
                  </a:lnTo>
                  <a:lnTo>
                    <a:pt x="264" y="861"/>
                  </a:lnTo>
                  <a:lnTo>
                    <a:pt x="266" y="861"/>
                  </a:lnTo>
                  <a:lnTo>
                    <a:pt x="267" y="861"/>
                  </a:lnTo>
                  <a:lnTo>
                    <a:pt x="269" y="863"/>
                  </a:lnTo>
                  <a:lnTo>
                    <a:pt x="269" y="864"/>
                  </a:lnTo>
                  <a:lnTo>
                    <a:pt x="269" y="871"/>
                  </a:lnTo>
                  <a:lnTo>
                    <a:pt x="269" y="872"/>
                  </a:lnTo>
                  <a:lnTo>
                    <a:pt x="267" y="874"/>
                  </a:lnTo>
                  <a:lnTo>
                    <a:pt x="264" y="874"/>
                  </a:lnTo>
                  <a:lnTo>
                    <a:pt x="262" y="876"/>
                  </a:lnTo>
                  <a:lnTo>
                    <a:pt x="259" y="874"/>
                  </a:lnTo>
                  <a:lnTo>
                    <a:pt x="257" y="874"/>
                  </a:lnTo>
                  <a:lnTo>
                    <a:pt x="254" y="874"/>
                  </a:lnTo>
                  <a:lnTo>
                    <a:pt x="252" y="874"/>
                  </a:lnTo>
                  <a:lnTo>
                    <a:pt x="251" y="876"/>
                  </a:lnTo>
                  <a:lnTo>
                    <a:pt x="251" y="877"/>
                  </a:lnTo>
                  <a:lnTo>
                    <a:pt x="251" y="879"/>
                  </a:lnTo>
                  <a:lnTo>
                    <a:pt x="249" y="881"/>
                  </a:lnTo>
                  <a:lnTo>
                    <a:pt x="251" y="881"/>
                  </a:lnTo>
                  <a:lnTo>
                    <a:pt x="251" y="882"/>
                  </a:lnTo>
                  <a:lnTo>
                    <a:pt x="251" y="886"/>
                  </a:lnTo>
                  <a:lnTo>
                    <a:pt x="249" y="887"/>
                  </a:lnTo>
                  <a:lnTo>
                    <a:pt x="249" y="889"/>
                  </a:lnTo>
                  <a:lnTo>
                    <a:pt x="248" y="892"/>
                  </a:lnTo>
                  <a:lnTo>
                    <a:pt x="246" y="895"/>
                  </a:lnTo>
                  <a:lnTo>
                    <a:pt x="244" y="897"/>
                  </a:lnTo>
                  <a:lnTo>
                    <a:pt x="243" y="899"/>
                  </a:lnTo>
                  <a:lnTo>
                    <a:pt x="243" y="899"/>
                  </a:lnTo>
                  <a:lnTo>
                    <a:pt x="243" y="900"/>
                  </a:lnTo>
                  <a:lnTo>
                    <a:pt x="243" y="918"/>
                  </a:lnTo>
                  <a:lnTo>
                    <a:pt x="223" y="918"/>
                  </a:lnTo>
                  <a:lnTo>
                    <a:pt x="220" y="920"/>
                  </a:lnTo>
                  <a:lnTo>
                    <a:pt x="216" y="922"/>
                  </a:lnTo>
                  <a:lnTo>
                    <a:pt x="213" y="923"/>
                  </a:lnTo>
                  <a:lnTo>
                    <a:pt x="212" y="925"/>
                  </a:lnTo>
                  <a:lnTo>
                    <a:pt x="210" y="927"/>
                  </a:lnTo>
                  <a:lnTo>
                    <a:pt x="210" y="928"/>
                  </a:lnTo>
                  <a:lnTo>
                    <a:pt x="208" y="930"/>
                  </a:lnTo>
                  <a:lnTo>
                    <a:pt x="208" y="933"/>
                  </a:lnTo>
                  <a:lnTo>
                    <a:pt x="210" y="936"/>
                  </a:lnTo>
                  <a:lnTo>
                    <a:pt x="210" y="940"/>
                  </a:lnTo>
                  <a:lnTo>
                    <a:pt x="212" y="941"/>
                  </a:lnTo>
                  <a:lnTo>
                    <a:pt x="212" y="943"/>
                  </a:lnTo>
                  <a:lnTo>
                    <a:pt x="213" y="945"/>
                  </a:lnTo>
                  <a:lnTo>
                    <a:pt x="215" y="946"/>
                  </a:lnTo>
                  <a:lnTo>
                    <a:pt x="216" y="948"/>
                  </a:lnTo>
                  <a:lnTo>
                    <a:pt x="218" y="948"/>
                  </a:lnTo>
                  <a:lnTo>
                    <a:pt x="220" y="949"/>
                  </a:lnTo>
                  <a:lnTo>
                    <a:pt x="221" y="949"/>
                  </a:lnTo>
                  <a:lnTo>
                    <a:pt x="223" y="951"/>
                  </a:lnTo>
                  <a:lnTo>
                    <a:pt x="225" y="953"/>
                  </a:lnTo>
                  <a:lnTo>
                    <a:pt x="225" y="953"/>
                  </a:lnTo>
                  <a:lnTo>
                    <a:pt x="225" y="954"/>
                  </a:lnTo>
                  <a:lnTo>
                    <a:pt x="226" y="956"/>
                  </a:lnTo>
                  <a:lnTo>
                    <a:pt x="228" y="958"/>
                  </a:lnTo>
                  <a:lnTo>
                    <a:pt x="231" y="958"/>
                  </a:lnTo>
                  <a:lnTo>
                    <a:pt x="233" y="958"/>
                  </a:lnTo>
                  <a:lnTo>
                    <a:pt x="236" y="958"/>
                  </a:lnTo>
                  <a:lnTo>
                    <a:pt x="238" y="958"/>
                  </a:lnTo>
                  <a:lnTo>
                    <a:pt x="241" y="958"/>
                  </a:lnTo>
                  <a:lnTo>
                    <a:pt x="241" y="964"/>
                  </a:lnTo>
                  <a:lnTo>
                    <a:pt x="239" y="966"/>
                  </a:lnTo>
                  <a:lnTo>
                    <a:pt x="239" y="966"/>
                  </a:lnTo>
                  <a:lnTo>
                    <a:pt x="239" y="967"/>
                  </a:lnTo>
                  <a:lnTo>
                    <a:pt x="238" y="967"/>
                  </a:lnTo>
                  <a:lnTo>
                    <a:pt x="236" y="967"/>
                  </a:lnTo>
                  <a:lnTo>
                    <a:pt x="234" y="969"/>
                  </a:lnTo>
                  <a:lnTo>
                    <a:pt x="233" y="969"/>
                  </a:lnTo>
                  <a:lnTo>
                    <a:pt x="231" y="971"/>
                  </a:lnTo>
                  <a:lnTo>
                    <a:pt x="230" y="971"/>
                  </a:lnTo>
                  <a:lnTo>
                    <a:pt x="228" y="974"/>
                  </a:lnTo>
                  <a:lnTo>
                    <a:pt x="226" y="977"/>
                  </a:lnTo>
                  <a:lnTo>
                    <a:pt x="225" y="982"/>
                  </a:lnTo>
                  <a:lnTo>
                    <a:pt x="223" y="985"/>
                  </a:lnTo>
                  <a:lnTo>
                    <a:pt x="221" y="990"/>
                  </a:lnTo>
                  <a:lnTo>
                    <a:pt x="220" y="992"/>
                  </a:lnTo>
                  <a:lnTo>
                    <a:pt x="218" y="994"/>
                  </a:lnTo>
                  <a:lnTo>
                    <a:pt x="215" y="994"/>
                  </a:lnTo>
                  <a:lnTo>
                    <a:pt x="212" y="994"/>
                  </a:lnTo>
                  <a:lnTo>
                    <a:pt x="210" y="994"/>
                  </a:lnTo>
                  <a:lnTo>
                    <a:pt x="208" y="995"/>
                  </a:lnTo>
                  <a:lnTo>
                    <a:pt x="208" y="997"/>
                  </a:lnTo>
                  <a:lnTo>
                    <a:pt x="207" y="999"/>
                  </a:lnTo>
                  <a:lnTo>
                    <a:pt x="207" y="1000"/>
                  </a:lnTo>
                  <a:lnTo>
                    <a:pt x="207" y="1003"/>
                  </a:lnTo>
                  <a:lnTo>
                    <a:pt x="207" y="1005"/>
                  </a:lnTo>
                  <a:lnTo>
                    <a:pt x="207" y="1007"/>
                  </a:lnTo>
                  <a:lnTo>
                    <a:pt x="207" y="1010"/>
                  </a:lnTo>
                  <a:lnTo>
                    <a:pt x="207" y="1013"/>
                  </a:lnTo>
                  <a:lnTo>
                    <a:pt x="190" y="1013"/>
                  </a:lnTo>
                  <a:lnTo>
                    <a:pt x="190" y="1017"/>
                  </a:lnTo>
                  <a:lnTo>
                    <a:pt x="190" y="1020"/>
                  </a:lnTo>
                  <a:lnTo>
                    <a:pt x="190" y="1030"/>
                  </a:lnTo>
                  <a:lnTo>
                    <a:pt x="190" y="1031"/>
                  </a:lnTo>
                  <a:lnTo>
                    <a:pt x="192" y="1033"/>
                  </a:lnTo>
                  <a:lnTo>
                    <a:pt x="192" y="1036"/>
                  </a:lnTo>
                  <a:lnTo>
                    <a:pt x="192" y="1038"/>
                  </a:lnTo>
                  <a:lnTo>
                    <a:pt x="190" y="1039"/>
                  </a:lnTo>
                  <a:lnTo>
                    <a:pt x="190" y="1041"/>
                  </a:lnTo>
                  <a:lnTo>
                    <a:pt x="190" y="1043"/>
                  </a:lnTo>
                  <a:lnTo>
                    <a:pt x="192" y="1043"/>
                  </a:lnTo>
                  <a:lnTo>
                    <a:pt x="194" y="1044"/>
                  </a:lnTo>
                  <a:lnTo>
                    <a:pt x="194" y="1044"/>
                  </a:lnTo>
                  <a:lnTo>
                    <a:pt x="195" y="1046"/>
                  </a:lnTo>
                  <a:lnTo>
                    <a:pt x="195" y="1048"/>
                  </a:lnTo>
                  <a:lnTo>
                    <a:pt x="197" y="1049"/>
                  </a:lnTo>
                  <a:lnTo>
                    <a:pt x="197" y="1051"/>
                  </a:lnTo>
                  <a:lnTo>
                    <a:pt x="197" y="1054"/>
                  </a:lnTo>
                  <a:lnTo>
                    <a:pt x="197" y="1057"/>
                  </a:lnTo>
                  <a:lnTo>
                    <a:pt x="197" y="1059"/>
                  </a:lnTo>
                  <a:lnTo>
                    <a:pt x="198" y="1061"/>
                  </a:lnTo>
                  <a:lnTo>
                    <a:pt x="198" y="1067"/>
                  </a:lnTo>
                  <a:lnTo>
                    <a:pt x="198" y="1069"/>
                  </a:lnTo>
                  <a:lnTo>
                    <a:pt x="200" y="1071"/>
                  </a:lnTo>
                  <a:lnTo>
                    <a:pt x="200" y="1071"/>
                  </a:lnTo>
                  <a:lnTo>
                    <a:pt x="202" y="1072"/>
                  </a:lnTo>
                  <a:lnTo>
                    <a:pt x="203" y="1072"/>
                  </a:lnTo>
                  <a:lnTo>
                    <a:pt x="203" y="1074"/>
                  </a:lnTo>
                  <a:lnTo>
                    <a:pt x="203" y="1075"/>
                  </a:lnTo>
                  <a:lnTo>
                    <a:pt x="203" y="1079"/>
                  </a:lnTo>
                  <a:lnTo>
                    <a:pt x="203" y="1082"/>
                  </a:lnTo>
                  <a:lnTo>
                    <a:pt x="205" y="1085"/>
                  </a:lnTo>
                  <a:lnTo>
                    <a:pt x="205" y="1087"/>
                  </a:lnTo>
                  <a:lnTo>
                    <a:pt x="205" y="1089"/>
                  </a:lnTo>
                  <a:lnTo>
                    <a:pt x="207" y="1090"/>
                  </a:lnTo>
                  <a:lnTo>
                    <a:pt x="208" y="1092"/>
                  </a:lnTo>
                  <a:lnTo>
                    <a:pt x="210" y="1092"/>
                  </a:lnTo>
                  <a:lnTo>
                    <a:pt x="212" y="1092"/>
                  </a:lnTo>
                  <a:lnTo>
                    <a:pt x="215" y="1092"/>
                  </a:lnTo>
                  <a:lnTo>
                    <a:pt x="218" y="1092"/>
                  </a:lnTo>
                  <a:lnTo>
                    <a:pt x="218" y="1098"/>
                  </a:lnTo>
                  <a:lnTo>
                    <a:pt x="220" y="1098"/>
                  </a:lnTo>
                  <a:lnTo>
                    <a:pt x="221" y="1100"/>
                  </a:lnTo>
                  <a:lnTo>
                    <a:pt x="225" y="1100"/>
                  </a:lnTo>
                  <a:lnTo>
                    <a:pt x="228" y="1100"/>
                  </a:lnTo>
                  <a:lnTo>
                    <a:pt x="230" y="1100"/>
                  </a:lnTo>
                  <a:lnTo>
                    <a:pt x="231" y="1100"/>
                  </a:lnTo>
                  <a:lnTo>
                    <a:pt x="233" y="1100"/>
                  </a:lnTo>
                  <a:lnTo>
                    <a:pt x="234" y="1100"/>
                  </a:lnTo>
                  <a:lnTo>
                    <a:pt x="236" y="1102"/>
                  </a:lnTo>
                  <a:lnTo>
                    <a:pt x="238" y="1102"/>
                  </a:lnTo>
                  <a:lnTo>
                    <a:pt x="241" y="1103"/>
                  </a:lnTo>
                  <a:lnTo>
                    <a:pt x="243" y="1103"/>
                  </a:lnTo>
                  <a:lnTo>
                    <a:pt x="244" y="1103"/>
                  </a:lnTo>
                  <a:lnTo>
                    <a:pt x="246" y="1105"/>
                  </a:lnTo>
                  <a:lnTo>
                    <a:pt x="246" y="1107"/>
                  </a:lnTo>
                  <a:lnTo>
                    <a:pt x="246" y="1110"/>
                  </a:lnTo>
                  <a:lnTo>
                    <a:pt x="243" y="1110"/>
                  </a:lnTo>
                  <a:lnTo>
                    <a:pt x="239" y="1110"/>
                  </a:lnTo>
                  <a:lnTo>
                    <a:pt x="238" y="1110"/>
                  </a:lnTo>
                  <a:lnTo>
                    <a:pt x="236" y="1108"/>
                  </a:lnTo>
                  <a:lnTo>
                    <a:pt x="234" y="1110"/>
                  </a:lnTo>
                  <a:lnTo>
                    <a:pt x="233" y="1110"/>
                  </a:lnTo>
                  <a:lnTo>
                    <a:pt x="231" y="1111"/>
                  </a:lnTo>
                  <a:lnTo>
                    <a:pt x="231" y="1113"/>
                  </a:lnTo>
                  <a:lnTo>
                    <a:pt x="231" y="1115"/>
                  </a:lnTo>
                  <a:lnTo>
                    <a:pt x="231" y="1115"/>
                  </a:lnTo>
                  <a:lnTo>
                    <a:pt x="230" y="1116"/>
                  </a:lnTo>
                  <a:lnTo>
                    <a:pt x="230" y="1116"/>
                  </a:lnTo>
                  <a:lnTo>
                    <a:pt x="228" y="1118"/>
                  </a:lnTo>
                  <a:lnTo>
                    <a:pt x="226" y="1116"/>
                  </a:lnTo>
                  <a:lnTo>
                    <a:pt x="226" y="1116"/>
                  </a:lnTo>
                  <a:lnTo>
                    <a:pt x="225" y="1116"/>
                  </a:lnTo>
                  <a:lnTo>
                    <a:pt x="200" y="1116"/>
                  </a:lnTo>
                  <a:lnTo>
                    <a:pt x="197" y="1116"/>
                  </a:lnTo>
                  <a:lnTo>
                    <a:pt x="195" y="1115"/>
                  </a:lnTo>
                  <a:lnTo>
                    <a:pt x="195" y="1115"/>
                  </a:lnTo>
                  <a:lnTo>
                    <a:pt x="194" y="1113"/>
                  </a:lnTo>
                  <a:lnTo>
                    <a:pt x="192" y="1113"/>
                  </a:lnTo>
                  <a:lnTo>
                    <a:pt x="189" y="1113"/>
                  </a:lnTo>
                  <a:lnTo>
                    <a:pt x="185" y="1113"/>
                  </a:lnTo>
                  <a:lnTo>
                    <a:pt x="184" y="1113"/>
                  </a:lnTo>
                  <a:lnTo>
                    <a:pt x="182" y="1111"/>
                  </a:lnTo>
                  <a:lnTo>
                    <a:pt x="180" y="1110"/>
                  </a:lnTo>
                  <a:lnTo>
                    <a:pt x="177" y="1110"/>
                  </a:lnTo>
                  <a:lnTo>
                    <a:pt x="174" y="1108"/>
                  </a:lnTo>
                  <a:lnTo>
                    <a:pt x="172" y="1108"/>
                  </a:lnTo>
                  <a:lnTo>
                    <a:pt x="171" y="1107"/>
                  </a:lnTo>
                  <a:lnTo>
                    <a:pt x="167" y="1108"/>
                  </a:lnTo>
                  <a:lnTo>
                    <a:pt x="164" y="1107"/>
                  </a:lnTo>
                  <a:lnTo>
                    <a:pt x="162" y="1107"/>
                  </a:lnTo>
                  <a:lnTo>
                    <a:pt x="161" y="1103"/>
                  </a:lnTo>
                  <a:lnTo>
                    <a:pt x="159" y="1102"/>
                  </a:lnTo>
                  <a:lnTo>
                    <a:pt x="159" y="1100"/>
                  </a:lnTo>
                  <a:lnTo>
                    <a:pt x="159" y="1100"/>
                  </a:lnTo>
                  <a:lnTo>
                    <a:pt x="159" y="1098"/>
                  </a:lnTo>
                  <a:lnTo>
                    <a:pt x="158" y="1098"/>
                  </a:lnTo>
                  <a:lnTo>
                    <a:pt x="156" y="1098"/>
                  </a:lnTo>
                  <a:lnTo>
                    <a:pt x="154" y="1098"/>
                  </a:lnTo>
                  <a:lnTo>
                    <a:pt x="153" y="1098"/>
                  </a:lnTo>
                  <a:lnTo>
                    <a:pt x="149" y="1097"/>
                  </a:lnTo>
                  <a:lnTo>
                    <a:pt x="146" y="1097"/>
                  </a:lnTo>
                  <a:lnTo>
                    <a:pt x="146" y="1092"/>
                  </a:lnTo>
                  <a:lnTo>
                    <a:pt x="146" y="1090"/>
                  </a:lnTo>
                  <a:lnTo>
                    <a:pt x="146" y="1089"/>
                  </a:lnTo>
                  <a:lnTo>
                    <a:pt x="144" y="1089"/>
                  </a:lnTo>
                  <a:lnTo>
                    <a:pt x="144" y="1087"/>
                  </a:lnTo>
                  <a:lnTo>
                    <a:pt x="143" y="1087"/>
                  </a:lnTo>
                  <a:lnTo>
                    <a:pt x="141" y="1087"/>
                  </a:lnTo>
                  <a:lnTo>
                    <a:pt x="140" y="1085"/>
                  </a:lnTo>
                  <a:lnTo>
                    <a:pt x="140" y="1085"/>
                  </a:lnTo>
                  <a:lnTo>
                    <a:pt x="138" y="1084"/>
                  </a:lnTo>
                  <a:lnTo>
                    <a:pt x="138" y="1082"/>
                  </a:lnTo>
                  <a:lnTo>
                    <a:pt x="138" y="1080"/>
                  </a:lnTo>
                  <a:lnTo>
                    <a:pt x="138" y="1079"/>
                  </a:lnTo>
                  <a:lnTo>
                    <a:pt x="136" y="1077"/>
                  </a:lnTo>
                  <a:lnTo>
                    <a:pt x="135" y="1077"/>
                  </a:lnTo>
                  <a:lnTo>
                    <a:pt x="131" y="1075"/>
                  </a:lnTo>
                  <a:lnTo>
                    <a:pt x="128" y="1074"/>
                  </a:lnTo>
                  <a:lnTo>
                    <a:pt x="125" y="1072"/>
                  </a:lnTo>
                  <a:lnTo>
                    <a:pt x="123" y="1072"/>
                  </a:lnTo>
                  <a:lnTo>
                    <a:pt x="122" y="1071"/>
                  </a:lnTo>
                  <a:lnTo>
                    <a:pt x="122" y="1069"/>
                  </a:lnTo>
                  <a:lnTo>
                    <a:pt x="123" y="1067"/>
                  </a:lnTo>
                  <a:lnTo>
                    <a:pt x="122" y="1066"/>
                  </a:lnTo>
                  <a:lnTo>
                    <a:pt x="122" y="1064"/>
                  </a:lnTo>
                  <a:lnTo>
                    <a:pt x="122" y="1062"/>
                  </a:lnTo>
                  <a:lnTo>
                    <a:pt x="120" y="1062"/>
                  </a:lnTo>
                  <a:lnTo>
                    <a:pt x="118" y="1061"/>
                  </a:lnTo>
                  <a:lnTo>
                    <a:pt x="117" y="1057"/>
                  </a:lnTo>
                  <a:lnTo>
                    <a:pt x="120" y="1056"/>
                  </a:lnTo>
                  <a:lnTo>
                    <a:pt x="120" y="1054"/>
                  </a:lnTo>
                  <a:lnTo>
                    <a:pt x="120" y="1054"/>
                  </a:lnTo>
                  <a:lnTo>
                    <a:pt x="120" y="1053"/>
                  </a:lnTo>
                  <a:lnTo>
                    <a:pt x="118" y="1053"/>
                  </a:lnTo>
                  <a:lnTo>
                    <a:pt x="117" y="1053"/>
                  </a:lnTo>
                  <a:lnTo>
                    <a:pt x="115" y="1053"/>
                  </a:lnTo>
                  <a:lnTo>
                    <a:pt x="113" y="1053"/>
                  </a:lnTo>
                  <a:lnTo>
                    <a:pt x="112" y="1051"/>
                  </a:lnTo>
                  <a:lnTo>
                    <a:pt x="108" y="1049"/>
                  </a:lnTo>
                  <a:lnTo>
                    <a:pt x="107" y="1048"/>
                  </a:lnTo>
                  <a:lnTo>
                    <a:pt x="110" y="1046"/>
                  </a:lnTo>
                  <a:lnTo>
                    <a:pt x="113" y="1044"/>
                  </a:lnTo>
                  <a:lnTo>
                    <a:pt x="115" y="1043"/>
                  </a:lnTo>
                  <a:lnTo>
                    <a:pt x="115" y="1041"/>
                  </a:lnTo>
                  <a:lnTo>
                    <a:pt x="115" y="1041"/>
                  </a:lnTo>
                  <a:lnTo>
                    <a:pt x="113" y="1039"/>
                  </a:lnTo>
                  <a:lnTo>
                    <a:pt x="112" y="1039"/>
                  </a:lnTo>
                  <a:lnTo>
                    <a:pt x="105" y="1039"/>
                  </a:lnTo>
                  <a:lnTo>
                    <a:pt x="104" y="1039"/>
                  </a:lnTo>
                  <a:lnTo>
                    <a:pt x="102" y="1041"/>
                  </a:lnTo>
                  <a:lnTo>
                    <a:pt x="100" y="1036"/>
                  </a:lnTo>
                  <a:lnTo>
                    <a:pt x="107" y="1033"/>
                  </a:lnTo>
                  <a:lnTo>
                    <a:pt x="107" y="1033"/>
                  </a:lnTo>
                  <a:lnTo>
                    <a:pt x="107" y="1031"/>
                  </a:lnTo>
                  <a:lnTo>
                    <a:pt x="107" y="1030"/>
                  </a:lnTo>
                  <a:lnTo>
                    <a:pt x="105" y="1030"/>
                  </a:lnTo>
                  <a:lnTo>
                    <a:pt x="104" y="1028"/>
                  </a:lnTo>
                  <a:lnTo>
                    <a:pt x="102" y="1028"/>
                  </a:lnTo>
                  <a:lnTo>
                    <a:pt x="100" y="1026"/>
                  </a:lnTo>
                  <a:lnTo>
                    <a:pt x="100" y="1023"/>
                  </a:lnTo>
                  <a:lnTo>
                    <a:pt x="100" y="1023"/>
                  </a:lnTo>
                  <a:lnTo>
                    <a:pt x="102" y="1023"/>
                  </a:lnTo>
                  <a:lnTo>
                    <a:pt x="102" y="1023"/>
                  </a:lnTo>
                  <a:lnTo>
                    <a:pt x="104" y="1023"/>
                  </a:lnTo>
                  <a:lnTo>
                    <a:pt x="102" y="1020"/>
                  </a:lnTo>
                  <a:lnTo>
                    <a:pt x="102" y="1018"/>
                  </a:lnTo>
                  <a:lnTo>
                    <a:pt x="100" y="1017"/>
                  </a:lnTo>
                  <a:lnTo>
                    <a:pt x="99" y="1015"/>
                  </a:lnTo>
                  <a:lnTo>
                    <a:pt x="97" y="1013"/>
                  </a:lnTo>
                  <a:lnTo>
                    <a:pt x="95" y="1012"/>
                  </a:lnTo>
                  <a:lnTo>
                    <a:pt x="95" y="1010"/>
                  </a:lnTo>
                  <a:lnTo>
                    <a:pt x="95" y="1008"/>
                  </a:lnTo>
                  <a:lnTo>
                    <a:pt x="97" y="1007"/>
                  </a:lnTo>
                  <a:lnTo>
                    <a:pt x="97" y="1007"/>
                  </a:lnTo>
                  <a:lnTo>
                    <a:pt x="99" y="1005"/>
                  </a:lnTo>
                  <a:lnTo>
                    <a:pt x="99" y="1003"/>
                  </a:lnTo>
                  <a:lnTo>
                    <a:pt x="99" y="1003"/>
                  </a:lnTo>
                  <a:lnTo>
                    <a:pt x="99" y="1000"/>
                  </a:lnTo>
                  <a:lnTo>
                    <a:pt x="97" y="999"/>
                  </a:lnTo>
                  <a:lnTo>
                    <a:pt x="95" y="997"/>
                  </a:lnTo>
                  <a:lnTo>
                    <a:pt x="94" y="997"/>
                  </a:lnTo>
                  <a:lnTo>
                    <a:pt x="94" y="997"/>
                  </a:lnTo>
                  <a:lnTo>
                    <a:pt x="94" y="995"/>
                  </a:lnTo>
                  <a:lnTo>
                    <a:pt x="94" y="994"/>
                  </a:lnTo>
                  <a:lnTo>
                    <a:pt x="94" y="992"/>
                  </a:lnTo>
                  <a:lnTo>
                    <a:pt x="94" y="990"/>
                  </a:lnTo>
                  <a:lnTo>
                    <a:pt x="92" y="989"/>
                  </a:lnTo>
                  <a:lnTo>
                    <a:pt x="92" y="987"/>
                  </a:lnTo>
                  <a:lnTo>
                    <a:pt x="92" y="985"/>
                  </a:lnTo>
                  <a:lnTo>
                    <a:pt x="92" y="984"/>
                  </a:lnTo>
                  <a:lnTo>
                    <a:pt x="94" y="982"/>
                  </a:lnTo>
                  <a:lnTo>
                    <a:pt x="95" y="982"/>
                  </a:lnTo>
                  <a:lnTo>
                    <a:pt x="95" y="981"/>
                  </a:lnTo>
                  <a:lnTo>
                    <a:pt x="97" y="981"/>
                  </a:lnTo>
                  <a:lnTo>
                    <a:pt x="99" y="981"/>
                  </a:lnTo>
                  <a:lnTo>
                    <a:pt x="102" y="981"/>
                  </a:lnTo>
                  <a:lnTo>
                    <a:pt x="105" y="981"/>
                  </a:lnTo>
                  <a:lnTo>
                    <a:pt x="107" y="979"/>
                  </a:lnTo>
                  <a:lnTo>
                    <a:pt x="110" y="977"/>
                  </a:lnTo>
                  <a:lnTo>
                    <a:pt x="113" y="977"/>
                  </a:lnTo>
                  <a:lnTo>
                    <a:pt x="117" y="977"/>
                  </a:lnTo>
                  <a:lnTo>
                    <a:pt x="120" y="977"/>
                  </a:lnTo>
                  <a:lnTo>
                    <a:pt x="120" y="976"/>
                  </a:lnTo>
                  <a:lnTo>
                    <a:pt x="120" y="974"/>
                  </a:lnTo>
                  <a:lnTo>
                    <a:pt x="122" y="972"/>
                  </a:lnTo>
                  <a:lnTo>
                    <a:pt x="122" y="971"/>
                  </a:lnTo>
                  <a:lnTo>
                    <a:pt x="118" y="969"/>
                  </a:lnTo>
                  <a:lnTo>
                    <a:pt x="115" y="967"/>
                  </a:lnTo>
                  <a:lnTo>
                    <a:pt x="112" y="967"/>
                  </a:lnTo>
                  <a:lnTo>
                    <a:pt x="107" y="967"/>
                  </a:lnTo>
                  <a:lnTo>
                    <a:pt x="107" y="966"/>
                  </a:lnTo>
                  <a:lnTo>
                    <a:pt x="107" y="964"/>
                  </a:lnTo>
                  <a:lnTo>
                    <a:pt x="107" y="963"/>
                  </a:lnTo>
                  <a:lnTo>
                    <a:pt x="105" y="963"/>
                  </a:lnTo>
                  <a:lnTo>
                    <a:pt x="105" y="961"/>
                  </a:lnTo>
                  <a:lnTo>
                    <a:pt x="105" y="959"/>
                  </a:lnTo>
                  <a:lnTo>
                    <a:pt x="107" y="959"/>
                  </a:lnTo>
                  <a:lnTo>
                    <a:pt x="108" y="958"/>
                  </a:lnTo>
                  <a:lnTo>
                    <a:pt x="108" y="956"/>
                  </a:lnTo>
                  <a:lnTo>
                    <a:pt x="108" y="954"/>
                  </a:lnTo>
                  <a:lnTo>
                    <a:pt x="108" y="954"/>
                  </a:lnTo>
                  <a:lnTo>
                    <a:pt x="108" y="953"/>
                  </a:lnTo>
                  <a:lnTo>
                    <a:pt x="107" y="951"/>
                  </a:lnTo>
                  <a:lnTo>
                    <a:pt x="105" y="951"/>
                  </a:lnTo>
                  <a:lnTo>
                    <a:pt x="104" y="951"/>
                  </a:lnTo>
                  <a:lnTo>
                    <a:pt x="102" y="951"/>
                  </a:lnTo>
                  <a:lnTo>
                    <a:pt x="100" y="951"/>
                  </a:lnTo>
                  <a:lnTo>
                    <a:pt x="99" y="951"/>
                  </a:lnTo>
                  <a:lnTo>
                    <a:pt x="97" y="951"/>
                  </a:lnTo>
                  <a:lnTo>
                    <a:pt x="94" y="951"/>
                  </a:lnTo>
                  <a:lnTo>
                    <a:pt x="90" y="948"/>
                  </a:lnTo>
                  <a:lnTo>
                    <a:pt x="90" y="945"/>
                  </a:lnTo>
                  <a:lnTo>
                    <a:pt x="90" y="943"/>
                  </a:lnTo>
                  <a:lnTo>
                    <a:pt x="92" y="943"/>
                  </a:lnTo>
                  <a:lnTo>
                    <a:pt x="94" y="941"/>
                  </a:lnTo>
                  <a:lnTo>
                    <a:pt x="94" y="940"/>
                  </a:lnTo>
                  <a:lnTo>
                    <a:pt x="95" y="940"/>
                  </a:lnTo>
                  <a:lnTo>
                    <a:pt x="99" y="938"/>
                  </a:lnTo>
                  <a:lnTo>
                    <a:pt x="102" y="938"/>
                  </a:lnTo>
                  <a:lnTo>
                    <a:pt x="102" y="928"/>
                  </a:lnTo>
                  <a:lnTo>
                    <a:pt x="102" y="928"/>
                  </a:lnTo>
                  <a:lnTo>
                    <a:pt x="104" y="927"/>
                  </a:lnTo>
                  <a:lnTo>
                    <a:pt x="105" y="927"/>
                  </a:lnTo>
                  <a:lnTo>
                    <a:pt x="107" y="927"/>
                  </a:lnTo>
                  <a:lnTo>
                    <a:pt x="107" y="928"/>
                  </a:lnTo>
                  <a:lnTo>
                    <a:pt x="108" y="930"/>
                  </a:lnTo>
                  <a:lnTo>
                    <a:pt x="108" y="931"/>
                  </a:lnTo>
                  <a:lnTo>
                    <a:pt x="108" y="933"/>
                  </a:lnTo>
                  <a:lnTo>
                    <a:pt x="108" y="935"/>
                  </a:lnTo>
                  <a:lnTo>
                    <a:pt x="110" y="936"/>
                  </a:lnTo>
                  <a:lnTo>
                    <a:pt x="112" y="936"/>
                  </a:lnTo>
                  <a:lnTo>
                    <a:pt x="113" y="936"/>
                  </a:lnTo>
                  <a:lnTo>
                    <a:pt x="115" y="938"/>
                  </a:lnTo>
                  <a:lnTo>
                    <a:pt x="117" y="940"/>
                  </a:lnTo>
                  <a:lnTo>
                    <a:pt x="117" y="936"/>
                  </a:lnTo>
                  <a:lnTo>
                    <a:pt x="117" y="933"/>
                  </a:lnTo>
                  <a:lnTo>
                    <a:pt x="117" y="931"/>
                  </a:lnTo>
                  <a:lnTo>
                    <a:pt x="117" y="930"/>
                  </a:lnTo>
                  <a:lnTo>
                    <a:pt x="117" y="928"/>
                  </a:lnTo>
                  <a:lnTo>
                    <a:pt x="117" y="927"/>
                  </a:lnTo>
                  <a:lnTo>
                    <a:pt x="115" y="923"/>
                  </a:lnTo>
                  <a:lnTo>
                    <a:pt x="113" y="922"/>
                  </a:lnTo>
                  <a:lnTo>
                    <a:pt x="112" y="922"/>
                  </a:lnTo>
                  <a:lnTo>
                    <a:pt x="110" y="920"/>
                  </a:lnTo>
                  <a:lnTo>
                    <a:pt x="110" y="918"/>
                  </a:lnTo>
                  <a:lnTo>
                    <a:pt x="108" y="917"/>
                  </a:lnTo>
                  <a:lnTo>
                    <a:pt x="107" y="917"/>
                  </a:lnTo>
                  <a:lnTo>
                    <a:pt x="107" y="907"/>
                  </a:lnTo>
                  <a:lnTo>
                    <a:pt x="108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7"/>
                  </a:lnTo>
                  <a:lnTo>
                    <a:pt x="112" y="905"/>
                  </a:lnTo>
                  <a:lnTo>
                    <a:pt x="112" y="909"/>
                  </a:lnTo>
                  <a:lnTo>
                    <a:pt x="112" y="912"/>
                  </a:lnTo>
                  <a:lnTo>
                    <a:pt x="112" y="915"/>
                  </a:lnTo>
                  <a:lnTo>
                    <a:pt x="112" y="917"/>
                  </a:lnTo>
                  <a:lnTo>
                    <a:pt x="112" y="918"/>
                  </a:lnTo>
                  <a:lnTo>
                    <a:pt x="113" y="918"/>
                  </a:lnTo>
                  <a:lnTo>
                    <a:pt x="115" y="918"/>
                  </a:lnTo>
                  <a:lnTo>
                    <a:pt x="115" y="920"/>
                  </a:lnTo>
                  <a:lnTo>
                    <a:pt x="117" y="922"/>
                  </a:lnTo>
                  <a:lnTo>
                    <a:pt x="118" y="922"/>
                  </a:lnTo>
                  <a:lnTo>
                    <a:pt x="122" y="925"/>
                  </a:lnTo>
                  <a:lnTo>
                    <a:pt x="122" y="923"/>
                  </a:lnTo>
                  <a:lnTo>
                    <a:pt x="123" y="922"/>
                  </a:lnTo>
                  <a:lnTo>
                    <a:pt x="123" y="917"/>
                  </a:lnTo>
                  <a:lnTo>
                    <a:pt x="123" y="912"/>
                  </a:lnTo>
                  <a:lnTo>
                    <a:pt x="122" y="909"/>
                  </a:lnTo>
                  <a:lnTo>
                    <a:pt x="122" y="905"/>
                  </a:lnTo>
                  <a:lnTo>
                    <a:pt x="122" y="902"/>
                  </a:lnTo>
                  <a:lnTo>
                    <a:pt x="122" y="899"/>
                  </a:lnTo>
                  <a:lnTo>
                    <a:pt x="122" y="897"/>
                  </a:lnTo>
                  <a:lnTo>
                    <a:pt x="123" y="895"/>
                  </a:lnTo>
                  <a:lnTo>
                    <a:pt x="123" y="894"/>
                  </a:lnTo>
                  <a:lnTo>
                    <a:pt x="125" y="894"/>
                  </a:lnTo>
                  <a:lnTo>
                    <a:pt x="126" y="892"/>
                  </a:lnTo>
                  <a:lnTo>
                    <a:pt x="128" y="890"/>
                  </a:lnTo>
                  <a:lnTo>
                    <a:pt x="128" y="874"/>
                  </a:lnTo>
                  <a:lnTo>
                    <a:pt x="130" y="872"/>
                  </a:lnTo>
                  <a:lnTo>
                    <a:pt x="130" y="871"/>
                  </a:lnTo>
                  <a:lnTo>
                    <a:pt x="131" y="869"/>
                  </a:lnTo>
                  <a:lnTo>
                    <a:pt x="133" y="869"/>
                  </a:lnTo>
                  <a:lnTo>
                    <a:pt x="135" y="868"/>
                  </a:lnTo>
                  <a:lnTo>
                    <a:pt x="136" y="866"/>
                  </a:lnTo>
                  <a:lnTo>
                    <a:pt x="136" y="856"/>
                  </a:lnTo>
                  <a:lnTo>
                    <a:pt x="125" y="856"/>
                  </a:lnTo>
                  <a:lnTo>
                    <a:pt x="122" y="884"/>
                  </a:lnTo>
                  <a:lnTo>
                    <a:pt x="112" y="884"/>
                  </a:lnTo>
                  <a:lnTo>
                    <a:pt x="110" y="884"/>
                  </a:lnTo>
                  <a:lnTo>
                    <a:pt x="110" y="884"/>
                  </a:lnTo>
                  <a:lnTo>
                    <a:pt x="108" y="882"/>
                  </a:lnTo>
                  <a:lnTo>
                    <a:pt x="107" y="882"/>
                  </a:lnTo>
                  <a:lnTo>
                    <a:pt x="105" y="881"/>
                  </a:lnTo>
                  <a:lnTo>
                    <a:pt x="104" y="879"/>
                  </a:lnTo>
                  <a:lnTo>
                    <a:pt x="104" y="876"/>
                  </a:lnTo>
                  <a:lnTo>
                    <a:pt x="104" y="874"/>
                  </a:lnTo>
                  <a:lnTo>
                    <a:pt x="105" y="871"/>
                  </a:lnTo>
                  <a:lnTo>
                    <a:pt x="105" y="869"/>
                  </a:lnTo>
                  <a:lnTo>
                    <a:pt x="105" y="868"/>
                  </a:lnTo>
                  <a:lnTo>
                    <a:pt x="105" y="868"/>
                  </a:lnTo>
                  <a:lnTo>
                    <a:pt x="107" y="866"/>
                  </a:lnTo>
                  <a:lnTo>
                    <a:pt x="107" y="864"/>
                  </a:lnTo>
                  <a:lnTo>
                    <a:pt x="108" y="863"/>
                  </a:lnTo>
                  <a:lnTo>
                    <a:pt x="108" y="861"/>
                  </a:lnTo>
                  <a:lnTo>
                    <a:pt x="108" y="859"/>
                  </a:lnTo>
                  <a:lnTo>
                    <a:pt x="108" y="859"/>
                  </a:lnTo>
                  <a:lnTo>
                    <a:pt x="110" y="858"/>
                  </a:lnTo>
                  <a:lnTo>
                    <a:pt x="112" y="856"/>
                  </a:lnTo>
                  <a:lnTo>
                    <a:pt x="115" y="856"/>
                  </a:lnTo>
                  <a:lnTo>
                    <a:pt x="118" y="856"/>
                  </a:lnTo>
                  <a:lnTo>
                    <a:pt x="118" y="854"/>
                  </a:lnTo>
                  <a:lnTo>
                    <a:pt x="120" y="853"/>
                  </a:lnTo>
                  <a:lnTo>
                    <a:pt x="118" y="850"/>
                  </a:lnTo>
                  <a:lnTo>
                    <a:pt x="118" y="848"/>
                  </a:lnTo>
                  <a:lnTo>
                    <a:pt x="117" y="846"/>
                  </a:lnTo>
                  <a:lnTo>
                    <a:pt x="115" y="843"/>
                  </a:lnTo>
                  <a:lnTo>
                    <a:pt x="113" y="841"/>
                  </a:lnTo>
                  <a:lnTo>
                    <a:pt x="112" y="840"/>
                  </a:lnTo>
                  <a:lnTo>
                    <a:pt x="112" y="836"/>
                  </a:lnTo>
                  <a:lnTo>
                    <a:pt x="112" y="833"/>
                  </a:lnTo>
                  <a:lnTo>
                    <a:pt x="113" y="830"/>
                  </a:lnTo>
                  <a:lnTo>
                    <a:pt x="113" y="830"/>
                  </a:lnTo>
                  <a:lnTo>
                    <a:pt x="115" y="828"/>
                  </a:lnTo>
                  <a:lnTo>
                    <a:pt x="117" y="828"/>
                  </a:lnTo>
                  <a:lnTo>
                    <a:pt x="117" y="827"/>
                  </a:lnTo>
                  <a:lnTo>
                    <a:pt x="118" y="825"/>
                  </a:lnTo>
                  <a:lnTo>
                    <a:pt x="120" y="820"/>
                  </a:lnTo>
                  <a:lnTo>
                    <a:pt x="122" y="817"/>
                  </a:lnTo>
                  <a:lnTo>
                    <a:pt x="122" y="812"/>
                  </a:lnTo>
                  <a:lnTo>
                    <a:pt x="122" y="809"/>
                  </a:lnTo>
                  <a:lnTo>
                    <a:pt x="122" y="805"/>
                  </a:lnTo>
                  <a:lnTo>
                    <a:pt x="120" y="804"/>
                  </a:lnTo>
                  <a:lnTo>
                    <a:pt x="120" y="802"/>
                  </a:lnTo>
                  <a:lnTo>
                    <a:pt x="120" y="799"/>
                  </a:lnTo>
                  <a:lnTo>
                    <a:pt x="120" y="796"/>
                  </a:lnTo>
                  <a:lnTo>
                    <a:pt x="118" y="792"/>
                  </a:lnTo>
                  <a:lnTo>
                    <a:pt x="118" y="791"/>
                  </a:lnTo>
                  <a:lnTo>
                    <a:pt x="118" y="789"/>
                  </a:lnTo>
                  <a:lnTo>
                    <a:pt x="117" y="789"/>
                  </a:lnTo>
                  <a:lnTo>
                    <a:pt x="115" y="787"/>
                  </a:lnTo>
                  <a:lnTo>
                    <a:pt x="115" y="786"/>
                  </a:lnTo>
                  <a:lnTo>
                    <a:pt x="115" y="784"/>
                  </a:lnTo>
                  <a:lnTo>
                    <a:pt x="115" y="782"/>
                  </a:lnTo>
                  <a:lnTo>
                    <a:pt x="117" y="781"/>
                  </a:lnTo>
                  <a:lnTo>
                    <a:pt x="117" y="779"/>
                  </a:lnTo>
                  <a:lnTo>
                    <a:pt x="118" y="779"/>
                  </a:lnTo>
                  <a:lnTo>
                    <a:pt x="120" y="778"/>
                  </a:lnTo>
                  <a:lnTo>
                    <a:pt x="123" y="776"/>
                  </a:lnTo>
                  <a:lnTo>
                    <a:pt x="125" y="774"/>
                  </a:lnTo>
                  <a:lnTo>
                    <a:pt x="125" y="771"/>
                  </a:lnTo>
                  <a:lnTo>
                    <a:pt x="125" y="769"/>
                  </a:lnTo>
                  <a:lnTo>
                    <a:pt x="126" y="768"/>
                  </a:lnTo>
                  <a:lnTo>
                    <a:pt x="128" y="766"/>
                  </a:lnTo>
                  <a:lnTo>
                    <a:pt x="130" y="763"/>
                  </a:lnTo>
                  <a:lnTo>
                    <a:pt x="131" y="761"/>
                  </a:lnTo>
                  <a:lnTo>
                    <a:pt x="133" y="760"/>
                  </a:lnTo>
                  <a:lnTo>
                    <a:pt x="133" y="758"/>
                  </a:lnTo>
                  <a:lnTo>
                    <a:pt x="131" y="755"/>
                  </a:lnTo>
                  <a:lnTo>
                    <a:pt x="133" y="753"/>
                  </a:lnTo>
                  <a:lnTo>
                    <a:pt x="133" y="750"/>
                  </a:lnTo>
                  <a:lnTo>
                    <a:pt x="133" y="748"/>
                  </a:lnTo>
                  <a:lnTo>
                    <a:pt x="131" y="746"/>
                  </a:lnTo>
                  <a:lnTo>
                    <a:pt x="131" y="740"/>
                  </a:lnTo>
                  <a:lnTo>
                    <a:pt x="133" y="738"/>
                  </a:lnTo>
                  <a:lnTo>
                    <a:pt x="133" y="738"/>
                  </a:lnTo>
                  <a:lnTo>
                    <a:pt x="135" y="738"/>
                  </a:lnTo>
                  <a:lnTo>
                    <a:pt x="136" y="737"/>
                  </a:lnTo>
                  <a:lnTo>
                    <a:pt x="138" y="735"/>
                  </a:lnTo>
                  <a:lnTo>
                    <a:pt x="140" y="733"/>
                  </a:lnTo>
                  <a:lnTo>
                    <a:pt x="140" y="732"/>
                  </a:lnTo>
                  <a:lnTo>
                    <a:pt x="141" y="730"/>
                  </a:lnTo>
                  <a:lnTo>
                    <a:pt x="141" y="728"/>
                  </a:lnTo>
                  <a:lnTo>
                    <a:pt x="141" y="724"/>
                  </a:lnTo>
                  <a:lnTo>
                    <a:pt x="143" y="724"/>
                  </a:lnTo>
                  <a:lnTo>
                    <a:pt x="143" y="722"/>
                  </a:lnTo>
                  <a:lnTo>
                    <a:pt x="144" y="720"/>
                  </a:lnTo>
                  <a:lnTo>
                    <a:pt x="144" y="719"/>
                  </a:lnTo>
                  <a:lnTo>
                    <a:pt x="146" y="719"/>
                  </a:lnTo>
                  <a:lnTo>
                    <a:pt x="146" y="714"/>
                  </a:lnTo>
                  <a:lnTo>
                    <a:pt x="148" y="710"/>
                  </a:lnTo>
                  <a:lnTo>
                    <a:pt x="148" y="707"/>
                  </a:lnTo>
                  <a:lnTo>
                    <a:pt x="148" y="704"/>
                  </a:lnTo>
                  <a:lnTo>
                    <a:pt x="148" y="701"/>
                  </a:lnTo>
                  <a:lnTo>
                    <a:pt x="148" y="699"/>
                  </a:lnTo>
                  <a:lnTo>
                    <a:pt x="148" y="697"/>
                  </a:lnTo>
                  <a:lnTo>
                    <a:pt x="149" y="694"/>
                  </a:lnTo>
                  <a:lnTo>
                    <a:pt x="151" y="691"/>
                  </a:lnTo>
                  <a:lnTo>
                    <a:pt x="151" y="686"/>
                  </a:lnTo>
                  <a:lnTo>
                    <a:pt x="151" y="681"/>
                  </a:lnTo>
                  <a:lnTo>
                    <a:pt x="149" y="678"/>
                  </a:lnTo>
                  <a:lnTo>
                    <a:pt x="146" y="673"/>
                  </a:lnTo>
                  <a:lnTo>
                    <a:pt x="146" y="671"/>
                  </a:lnTo>
                  <a:lnTo>
                    <a:pt x="144" y="670"/>
                  </a:lnTo>
                  <a:lnTo>
                    <a:pt x="144" y="668"/>
                  </a:lnTo>
                  <a:lnTo>
                    <a:pt x="143" y="666"/>
                  </a:lnTo>
                  <a:lnTo>
                    <a:pt x="143" y="665"/>
                  </a:lnTo>
                  <a:lnTo>
                    <a:pt x="143" y="663"/>
                  </a:lnTo>
                  <a:lnTo>
                    <a:pt x="143" y="661"/>
                  </a:lnTo>
                  <a:lnTo>
                    <a:pt x="143" y="660"/>
                  </a:lnTo>
                  <a:lnTo>
                    <a:pt x="143" y="658"/>
                  </a:lnTo>
                  <a:lnTo>
                    <a:pt x="143" y="655"/>
                  </a:lnTo>
                  <a:lnTo>
                    <a:pt x="144" y="652"/>
                  </a:lnTo>
                  <a:lnTo>
                    <a:pt x="146" y="650"/>
                  </a:lnTo>
                  <a:lnTo>
                    <a:pt x="148" y="648"/>
                  </a:lnTo>
                  <a:lnTo>
                    <a:pt x="149" y="645"/>
                  </a:lnTo>
                  <a:lnTo>
                    <a:pt x="151" y="643"/>
                  </a:lnTo>
                  <a:lnTo>
                    <a:pt x="153" y="642"/>
                  </a:lnTo>
                  <a:lnTo>
                    <a:pt x="153" y="640"/>
                  </a:lnTo>
                  <a:lnTo>
                    <a:pt x="153" y="638"/>
                  </a:lnTo>
                  <a:lnTo>
                    <a:pt x="154" y="637"/>
                  </a:lnTo>
                  <a:lnTo>
                    <a:pt x="156" y="635"/>
                  </a:lnTo>
                  <a:lnTo>
                    <a:pt x="156" y="634"/>
                  </a:lnTo>
                  <a:lnTo>
                    <a:pt x="156" y="632"/>
                  </a:lnTo>
                  <a:lnTo>
                    <a:pt x="156" y="629"/>
                  </a:lnTo>
                  <a:lnTo>
                    <a:pt x="156" y="625"/>
                  </a:lnTo>
                  <a:lnTo>
                    <a:pt x="156" y="624"/>
                  </a:lnTo>
                  <a:lnTo>
                    <a:pt x="156" y="622"/>
                  </a:lnTo>
                  <a:lnTo>
                    <a:pt x="156" y="620"/>
                  </a:lnTo>
                  <a:lnTo>
                    <a:pt x="154" y="617"/>
                  </a:lnTo>
                  <a:lnTo>
                    <a:pt x="154" y="614"/>
                  </a:lnTo>
                  <a:lnTo>
                    <a:pt x="156" y="612"/>
                  </a:lnTo>
                  <a:lnTo>
                    <a:pt x="156" y="611"/>
                  </a:lnTo>
                  <a:lnTo>
                    <a:pt x="156" y="609"/>
                  </a:lnTo>
                  <a:lnTo>
                    <a:pt x="156" y="606"/>
                  </a:lnTo>
                  <a:lnTo>
                    <a:pt x="156" y="604"/>
                  </a:lnTo>
                  <a:lnTo>
                    <a:pt x="158" y="601"/>
                  </a:lnTo>
                  <a:lnTo>
                    <a:pt x="159" y="598"/>
                  </a:lnTo>
                  <a:lnTo>
                    <a:pt x="161" y="594"/>
                  </a:lnTo>
                  <a:lnTo>
                    <a:pt x="162" y="589"/>
                  </a:lnTo>
                  <a:lnTo>
                    <a:pt x="164" y="588"/>
                  </a:lnTo>
                  <a:lnTo>
                    <a:pt x="164" y="586"/>
                  </a:lnTo>
                  <a:lnTo>
                    <a:pt x="166" y="583"/>
                  </a:lnTo>
                  <a:lnTo>
                    <a:pt x="166" y="581"/>
                  </a:lnTo>
                  <a:lnTo>
                    <a:pt x="166" y="580"/>
                  </a:lnTo>
                  <a:lnTo>
                    <a:pt x="166" y="578"/>
                  </a:lnTo>
                  <a:lnTo>
                    <a:pt x="166" y="576"/>
                  </a:lnTo>
                  <a:lnTo>
                    <a:pt x="166" y="571"/>
                  </a:lnTo>
                  <a:lnTo>
                    <a:pt x="166" y="568"/>
                  </a:lnTo>
                  <a:lnTo>
                    <a:pt x="164" y="566"/>
                  </a:lnTo>
                  <a:lnTo>
                    <a:pt x="164" y="563"/>
                  </a:lnTo>
                  <a:lnTo>
                    <a:pt x="164" y="560"/>
                  </a:lnTo>
                  <a:lnTo>
                    <a:pt x="164" y="558"/>
                  </a:lnTo>
                  <a:lnTo>
                    <a:pt x="166" y="557"/>
                  </a:lnTo>
                  <a:lnTo>
                    <a:pt x="166" y="555"/>
                  </a:lnTo>
                  <a:lnTo>
                    <a:pt x="166" y="550"/>
                  </a:lnTo>
                  <a:lnTo>
                    <a:pt x="167" y="548"/>
                  </a:lnTo>
                  <a:lnTo>
                    <a:pt x="166" y="547"/>
                  </a:lnTo>
                  <a:lnTo>
                    <a:pt x="166" y="545"/>
                  </a:lnTo>
                  <a:lnTo>
                    <a:pt x="166" y="545"/>
                  </a:lnTo>
                  <a:lnTo>
                    <a:pt x="166" y="544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9"/>
                  </a:lnTo>
                  <a:lnTo>
                    <a:pt x="166" y="537"/>
                  </a:lnTo>
                  <a:lnTo>
                    <a:pt x="166" y="535"/>
                  </a:lnTo>
                  <a:lnTo>
                    <a:pt x="166" y="534"/>
                  </a:lnTo>
                  <a:lnTo>
                    <a:pt x="166" y="532"/>
                  </a:lnTo>
                  <a:lnTo>
                    <a:pt x="166" y="530"/>
                  </a:lnTo>
                  <a:lnTo>
                    <a:pt x="166" y="529"/>
                  </a:lnTo>
                  <a:lnTo>
                    <a:pt x="166" y="527"/>
                  </a:lnTo>
                  <a:lnTo>
                    <a:pt x="167" y="526"/>
                  </a:lnTo>
                  <a:lnTo>
                    <a:pt x="167" y="526"/>
                  </a:lnTo>
                  <a:lnTo>
                    <a:pt x="167" y="524"/>
                  </a:lnTo>
                  <a:lnTo>
                    <a:pt x="167" y="522"/>
                  </a:lnTo>
                  <a:lnTo>
                    <a:pt x="167" y="519"/>
                  </a:lnTo>
                  <a:lnTo>
                    <a:pt x="167" y="517"/>
                  </a:lnTo>
                  <a:lnTo>
                    <a:pt x="166" y="514"/>
                  </a:lnTo>
                  <a:lnTo>
                    <a:pt x="166" y="511"/>
                  </a:lnTo>
                  <a:lnTo>
                    <a:pt x="167" y="511"/>
                  </a:lnTo>
                  <a:lnTo>
                    <a:pt x="167" y="509"/>
                  </a:lnTo>
                  <a:lnTo>
                    <a:pt x="167" y="508"/>
                  </a:lnTo>
                  <a:lnTo>
                    <a:pt x="166" y="504"/>
                  </a:lnTo>
                  <a:lnTo>
                    <a:pt x="167" y="503"/>
                  </a:lnTo>
                  <a:lnTo>
                    <a:pt x="167" y="501"/>
                  </a:lnTo>
                  <a:lnTo>
                    <a:pt x="167" y="498"/>
                  </a:lnTo>
                  <a:lnTo>
                    <a:pt x="167" y="465"/>
                  </a:lnTo>
                  <a:lnTo>
                    <a:pt x="164" y="465"/>
                  </a:lnTo>
                  <a:lnTo>
                    <a:pt x="162" y="465"/>
                  </a:lnTo>
                  <a:lnTo>
                    <a:pt x="161" y="465"/>
                  </a:lnTo>
                  <a:lnTo>
                    <a:pt x="159" y="465"/>
                  </a:lnTo>
                  <a:lnTo>
                    <a:pt x="158" y="465"/>
                  </a:lnTo>
                  <a:lnTo>
                    <a:pt x="158" y="463"/>
                  </a:lnTo>
                  <a:lnTo>
                    <a:pt x="156" y="462"/>
                  </a:lnTo>
                  <a:lnTo>
                    <a:pt x="153" y="458"/>
                  </a:lnTo>
                  <a:lnTo>
                    <a:pt x="151" y="455"/>
                  </a:lnTo>
                  <a:lnTo>
                    <a:pt x="149" y="455"/>
                  </a:lnTo>
                  <a:lnTo>
                    <a:pt x="148" y="453"/>
                  </a:lnTo>
                  <a:lnTo>
                    <a:pt x="146" y="452"/>
                  </a:lnTo>
                  <a:lnTo>
                    <a:pt x="146" y="450"/>
                  </a:lnTo>
                  <a:lnTo>
                    <a:pt x="143" y="447"/>
                  </a:lnTo>
                  <a:lnTo>
                    <a:pt x="140" y="445"/>
                  </a:lnTo>
                  <a:lnTo>
                    <a:pt x="138" y="444"/>
                  </a:lnTo>
                  <a:lnTo>
                    <a:pt x="136" y="444"/>
                  </a:lnTo>
                  <a:lnTo>
                    <a:pt x="133" y="442"/>
                  </a:lnTo>
                  <a:lnTo>
                    <a:pt x="130" y="440"/>
                  </a:lnTo>
                  <a:lnTo>
                    <a:pt x="126" y="439"/>
                  </a:lnTo>
                  <a:lnTo>
                    <a:pt x="125" y="437"/>
                  </a:lnTo>
                  <a:lnTo>
                    <a:pt x="123" y="435"/>
                  </a:lnTo>
                  <a:lnTo>
                    <a:pt x="120" y="434"/>
                  </a:lnTo>
                  <a:lnTo>
                    <a:pt x="117" y="432"/>
                  </a:lnTo>
                  <a:lnTo>
                    <a:pt x="115" y="431"/>
                  </a:lnTo>
                  <a:lnTo>
                    <a:pt x="115" y="429"/>
                  </a:lnTo>
                  <a:lnTo>
                    <a:pt x="113" y="427"/>
                  </a:lnTo>
                  <a:lnTo>
                    <a:pt x="112" y="426"/>
                  </a:lnTo>
                  <a:lnTo>
                    <a:pt x="110" y="424"/>
                  </a:lnTo>
                  <a:lnTo>
                    <a:pt x="108" y="424"/>
                  </a:lnTo>
                  <a:lnTo>
                    <a:pt x="105" y="424"/>
                  </a:lnTo>
                  <a:lnTo>
                    <a:pt x="102" y="424"/>
                  </a:lnTo>
                  <a:lnTo>
                    <a:pt x="99" y="422"/>
                  </a:lnTo>
                  <a:lnTo>
                    <a:pt x="97" y="422"/>
                  </a:lnTo>
                  <a:lnTo>
                    <a:pt x="95" y="421"/>
                  </a:lnTo>
                  <a:lnTo>
                    <a:pt x="92" y="417"/>
                  </a:lnTo>
                  <a:lnTo>
                    <a:pt x="90" y="417"/>
                  </a:lnTo>
                  <a:lnTo>
                    <a:pt x="89" y="416"/>
                  </a:lnTo>
                  <a:lnTo>
                    <a:pt x="87" y="416"/>
                  </a:lnTo>
                  <a:lnTo>
                    <a:pt x="86" y="414"/>
                  </a:lnTo>
                  <a:lnTo>
                    <a:pt x="84" y="413"/>
                  </a:lnTo>
                  <a:lnTo>
                    <a:pt x="84" y="411"/>
                  </a:lnTo>
                  <a:lnTo>
                    <a:pt x="82" y="408"/>
                  </a:lnTo>
                  <a:lnTo>
                    <a:pt x="81" y="404"/>
                  </a:lnTo>
                  <a:lnTo>
                    <a:pt x="81" y="404"/>
                  </a:lnTo>
                  <a:lnTo>
                    <a:pt x="79" y="403"/>
                  </a:lnTo>
                  <a:lnTo>
                    <a:pt x="77" y="403"/>
                  </a:lnTo>
                  <a:lnTo>
                    <a:pt x="77" y="401"/>
                  </a:lnTo>
                  <a:lnTo>
                    <a:pt x="77" y="399"/>
                  </a:lnTo>
                  <a:lnTo>
                    <a:pt x="77" y="398"/>
                  </a:lnTo>
                  <a:lnTo>
                    <a:pt x="77" y="395"/>
                  </a:lnTo>
                  <a:lnTo>
                    <a:pt x="77" y="393"/>
                  </a:lnTo>
                  <a:lnTo>
                    <a:pt x="77" y="390"/>
                  </a:lnTo>
                  <a:lnTo>
                    <a:pt x="77" y="388"/>
                  </a:lnTo>
                  <a:lnTo>
                    <a:pt x="77" y="385"/>
                  </a:lnTo>
                  <a:lnTo>
                    <a:pt x="76" y="381"/>
                  </a:lnTo>
                  <a:lnTo>
                    <a:pt x="74" y="380"/>
                  </a:lnTo>
                  <a:lnTo>
                    <a:pt x="72" y="380"/>
                  </a:lnTo>
                  <a:lnTo>
                    <a:pt x="69" y="377"/>
                  </a:lnTo>
                  <a:lnTo>
                    <a:pt x="68" y="377"/>
                  </a:lnTo>
                  <a:lnTo>
                    <a:pt x="66" y="375"/>
                  </a:lnTo>
                  <a:lnTo>
                    <a:pt x="64" y="373"/>
                  </a:lnTo>
                  <a:lnTo>
                    <a:pt x="64" y="373"/>
                  </a:lnTo>
                  <a:lnTo>
                    <a:pt x="63" y="372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59" y="368"/>
                  </a:lnTo>
                  <a:lnTo>
                    <a:pt x="59" y="365"/>
                  </a:lnTo>
                  <a:lnTo>
                    <a:pt x="59" y="362"/>
                  </a:lnTo>
                  <a:lnTo>
                    <a:pt x="59" y="357"/>
                  </a:lnTo>
                  <a:lnTo>
                    <a:pt x="58" y="354"/>
                  </a:lnTo>
                  <a:lnTo>
                    <a:pt x="56" y="350"/>
                  </a:lnTo>
                  <a:lnTo>
                    <a:pt x="54" y="349"/>
                  </a:lnTo>
                  <a:lnTo>
                    <a:pt x="53" y="347"/>
                  </a:lnTo>
                  <a:lnTo>
                    <a:pt x="51" y="345"/>
                  </a:lnTo>
                  <a:lnTo>
                    <a:pt x="49" y="342"/>
                  </a:lnTo>
                  <a:lnTo>
                    <a:pt x="49" y="341"/>
                  </a:lnTo>
                  <a:lnTo>
                    <a:pt x="48" y="339"/>
                  </a:lnTo>
                  <a:lnTo>
                    <a:pt x="48" y="332"/>
                  </a:lnTo>
                  <a:lnTo>
                    <a:pt x="48" y="329"/>
                  </a:lnTo>
                  <a:lnTo>
                    <a:pt x="46" y="326"/>
                  </a:lnTo>
                  <a:lnTo>
                    <a:pt x="46" y="324"/>
                  </a:lnTo>
                  <a:lnTo>
                    <a:pt x="45" y="323"/>
                  </a:lnTo>
                  <a:lnTo>
                    <a:pt x="41" y="319"/>
                  </a:lnTo>
                  <a:lnTo>
                    <a:pt x="40" y="319"/>
                  </a:lnTo>
                  <a:lnTo>
                    <a:pt x="38" y="318"/>
                  </a:lnTo>
                  <a:lnTo>
                    <a:pt x="38" y="316"/>
                  </a:lnTo>
                  <a:lnTo>
                    <a:pt x="38" y="314"/>
                  </a:lnTo>
                  <a:lnTo>
                    <a:pt x="36" y="313"/>
                  </a:lnTo>
                  <a:lnTo>
                    <a:pt x="36" y="311"/>
                  </a:lnTo>
                  <a:lnTo>
                    <a:pt x="36" y="308"/>
                  </a:lnTo>
                  <a:lnTo>
                    <a:pt x="36" y="305"/>
                  </a:lnTo>
                  <a:lnTo>
                    <a:pt x="35" y="301"/>
                  </a:lnTo>
                  <a:lnTo>
                    <a:pt x="35" y="301"/>
                  </a:lnTo>
                  <a:lnTo>
                    <a:pt x="33" y="300"/>
                  </a:lnTo>
                  <a:lnTo>
                    <a:pt x="31" y="300"/>
                  </a:lnTo>
                  <a:lnTo>
                    <a:pt x="31" y="298"/>
                  </a:lnTo>
                  <a:lnTo>
                    <a:pt x="30" y="296"/>
                  </a:lnTo>
                  <a:lnTo>
                    <a:pt x="30" y="295"/>
                  </a:lnTo>
                  <a:lnTo>
                    <a:pt x="28" y="291"/>
                  </a:lnTo>
                  <a:lnTo>
                    <a:pt x="27" y="290"/>
                  </a:lnTo>
                  <a:lnTo>
                    <a:pt x="25" y="287"/>
                  </a:lnTo>
                  <a:lnTo>
                    <a:pt x="23" y="287"/>
                  </a:lnTo>
                  <a:lnTo>
                    <a:pt x="20" y="285"/>
                  </a:lnTo>
                  <a:lnTo>
                    <a:pt x="18" y="283"/>
                  </a:lnTo>
                  <a:lnTo>
                    <a:pt x="17" y="283"/>
                  </a:lnTo>
                  <a:lnTo>
                    <a:pt x="15" y="283"/>
                  </a:lnTo>
                  <a:lnTo>
                    <a:pt x="13" y="283"/>
                  </a:lnTo>
                  <a:lnTo>
                    <a:pt x="12" y="283"/>
                  </a:lnTo>
                  <a:lnTo>
                    <a:pt x="10" y="283"/>
                  </a:lnTo>
                  <a:lnTo>
                    <a:pt x="7" y="282"/>
                  </a:lnTo>
                  <a:lnTo>
                    <a:pt x="7" y="280"/>
                  </a:lnTo>
                  <a:lnTo>
                    <a:pt x="5" y="278"/>
                  </a:lnTo>
                  <a:lnTo>
                    <a:pt x="5" y="277"/>
                  </a:lnTo>
                  <a:lnTo>
                    <a:pt x="5" y="275"/>
                  </a:lnTo>
                  <a:lnTo>
                    <a:pt x="5" y="272"/>
                  </a:lnTo>
                  <a:lnTo>
                    <a:pt x="5" y="269"/>
                  </a:lnTo>
                  <a:lnTo>
                    <a:pt x="5" y="265"/>
                  </a:lnTo>
                  <a:lnTo>
                    <a:pt x="5" y="264"/>
                  </a:lnTo>
                  <a:lnTo>
                    <a:pt x="4" y="262"/>
                  </a:lnTo>
                  <a:lnTo>
                    <a:pt x="4" y="262"/>
                  </a:lnTo>
                  <a:lnTo>
                    <a:pt x="2" y="260"/>
                  </a:lnTo>
                  <a:lnTo>
                    <a:pt x="0" y="259"/>
                  </a:lnTo>
                  <a:lnTo>
                    <a:pt x="0" y="255"/>
                  </a:lnTo>
                  <a:lnTo>
                    <a:pt x="0" y="254"/>
                  </a:lnTo>
                  <a:lnTo>
                    <a:pt x="0" y="249"/>
                  </a:lnTo>
                  <a:lnTo>
                    <a:pt x="2" y="247"/>
                  </a:lnTo>
                  <a:lnTo>
                    <a:pt x="4" y="247"/>
                  </a:lnTo>
                  <a:lnTo>
                    <a:pt x="5" y="246"/>
                  </a:lnTo>
                  <a:lnTo>
                    <a:pt x="7" y="244"/>
                  </a:lnTo>
                  <a:lnTo>
                    <a:pt x="9" y="244"/>
                  </a:lnTo>
                  <a:lnTo>
                    <a:pt x="10" y="242"/>
                  </a:lnTo>
                  <a:lnTo>
                    <a:pt x="10" y="241"/>
                  </a:lnTo>
                  <a:lnTo>
                    <a:pt x="10" y="239"/>
                  </a:lnTo>
                  <a:lnTo>
                    <a:pt x="10" y="236"/>
                  </a:lnTo>
                  <a:lnTo>
                    <a:pt x="10" y="233"/>
                  </a:lnTo>
                  <a:lnTo>
                    <a:pt x="13" y="233"/>
                  </a:lnTo>
                  <a:lnTo>
                    <a:pt x="15" y="233"/>
                  </a:lnTo>
                  <a:lnTo>
                    <a:pt x="18" y="233"/>
                  </a:lnTo>
                  <a:lnTo>
                    <a:pt x="22" y="231"/>
                  </a:lnTo>
                  <a:lnTo>
                    <a:pt x="25" y="231"/>
                  </a:lnTo>
                  <a:lnTo>
                    <a:pt x="25" y="229"/>
                  </a:lnTo>
                  <a:lnTo>
                    <a:pt x="25" y="228"/>
                  </a:lnTo>
                  <a:lnTo>
                    <a:pt x="25" y="221"/>
                  </a:lnTo>
                  <a:lnTo>
                    <a:pt x="22" y="219"/>
                  </a:lnTo>
                  <a:lnTo>
                    <a:pt x="18" y="219"/>
                  </a:lnTo>
                  <a:lnTo>
                    <a:pt x="17" y="221"/>
                  </a:lnTo>
                  <a:lnTo>
                    <a:pt x="13" y="221"/>
                  </a:lnTo>
                  <a:lnTo>
                    <a:pt x="10" y="223"/>
                  </a:lnTo>
                  <a:lnTo>
                    <a:pt x="9" y="219"/>
                  </a:lnTo>
                  <a:lnTo>
                    <a:pt x="7" y="216"/>
                  </a:lnTo>
                  <a:lnTo>
                    <a:pt x="9" y="215"/>
                  </a:lnTo>
                  <a:lnTo>
                    <a:pt x="9" y="213"/>
                  </a:lnTo>
                  <a:lnTo>
                    <a:pt x="9" y="211"/>
                  </a:lnTo>
                  <a:lnTo>
                    <a:pt x="7" y="210"/>
                  </a:lnTo>
                  <a:lnTo>
                    <a:pt x="9" y="208"/>
                  </a:lnTo>
                  <a:lnTo>
                    <a:pt x="9" y="206"/>
                  </a:lnTo>
                  <a:lnTo>
                    <a:pt x="9" y="203"/>
                  </a:lnTo>
                  <a:lnTo>
                    <a:pt x="9" y="200"/>
                  </a:lnTo>
                  <a:lnTo>
                    <a:pt x="9" y="197"/>
                  </a:lnTo>
                  <a:lnTo>
                    <a:pt x="9" y="193"/>
                  </a:lnTo>
                  <a:lnTo>
                    <a:pt x="9" y="190"/>
                  </a:lnTo>
                  <a:lnTo>
                    <a:pt x="22" y="190"/>
                  </a:lnTo>
                  <a:lnTo>
                    <a:pt x="22" y="187"/>
                  </a:lnTo>
                  <a:lnTo>
                    <a:pt x="22" y="182"/>
                  </a:lnTo>
                  <a:lnTo>
                    <a:pt x="25" y="179"/>
                  </a:lnTo>
                  <a:lnTo>
                    <a:pt x="25" y="177"/>
                  </a:lnTo>
                  <a:lnTo>
                    <a:pt x="27" y="175"/>
                  </a:lnTo>
                  <a:lnTo>
                    <a:pt x="30" y="174"/>
                  </a:lnTo>
                  <a:lnTo>
                    <a:pt x="33" y="172"/>
                  </a:lnTo>
                  <a:lnTo>
                    <a:pt x="36" y="172"/>
                  </a:lnTo>
                  <a:lnTo>
                    <a:pt x="36" y="165"/>
                  </a:lnTo>
                  <a:lnTo>
                    <a:pt x="41" y="162"/>
                  </a:lnTo>
                  <a:lnTo>
                    <a:pt x="46" y="161"/>
                  </a:lnTo>
                  <a:lnTo>
                    <a:pt x="46" y="159"/>
                  </a:lnTo>
                  <a:lnTo>
                    <a:pt x="46" y="157"/>
                  </a:lnTo>
                  <a:lnTo>
                    <a:pt x="45" y="156"/>
                  </a:lnTo>
                  <a:lnTo>
                    <a:pt x="45" y="154"/>
                  </a:lnTo>
                  <a:lnTo>
                    <a:pt x="45" y="149"/>
                  </a:lnTo>
                  <a:lnTo>
                    <a:pt x="48" y="149"/>
                  </a:lnTo>
                  <a:lnTo>
                    <a:pt x="51" y="149"/>
                  </a:lnTo>
                  <a:lnTo>
                    <a:pt x="53" y="149"/>
                  </a:lnTo>
                  <a:lnTo>
                    <a:pt x="54" y="149"/>
                  </a:lnTo>
                  <a:lnTo>
                    <a:pt x="54" y="147"/>
                  </a:lnTo>
                  <a:lnTo>
                    <a:pt x="56" y="146"/>
                  </a:lnTo>
                  <a:lnTo>
                    <a:pt x="56" y="146"/>
                  </a:lnTo>
                  <a:lnTo>
                    <a:pt x="58" y="144"/>
                  </a:lnTo>
                  <a:lnTo>
                    <a:pt x="59" y="143"/>
                  </a:lnTo>
                  <a:lnTo>
                    <a:pt x="61" y="139"/>
                  </a:lnTo>
                  <a:lnTo>
                    <a:pt x="61" y="134"/>
                  </a:lnTo>
                  <a:lnTo>
                    <a:pt x="59" y="131"/>
                  </a:lnTo>
                  <a:lnTo>
                    <a:pt x="59" y="129"/>
                  </a:lnTo>
                  <a:lnTo>
                    <a:pt x="59" y="126"/>
                  </a:lnTo>
                  <a:lnTo>
                    <a:pt x="61" y="125"/>
                  </a:lnTo>
                  <a:lnTo>
                    <a:pt x="63" y="123"/>
                  </a:lnTo>
                  <a:lnTo>
                    <a:pt x="64" y="123"/>
                  </a:lnTo>
                  <a:lnTo>
                    <a:pt x="64" y="121"/>
                  </a:lnTo>
                  <a:lnTo>
                    <a:pt x="66" y="121"/>
                  </a:lnTo>
                  <a:lnTo>
                    <a:pt x="66" y="120"/>
                  </a:lnTo>
                  <a:lnTo>
                    <a:pt x="68" y="118"/>
                  </a:lnTo>
                  <a:lnTo>
                    <a:pt x="68" y="115"/>
                  </a:lnTo>
                  <a:lnTo>
                    <a:pt x="68" y="113"/>
                  </a:lnTo>
                  <a:lnTo>
                    <a:pt x="66" y="110"/>
                  </a:lnTo>
                  <a:lnTo>
                    <a:pt x="66" y="108"/>
                  </a:lnTo>
                  <a:lnTo>
                    <a:pt x="64" y="105"/>
                  </a:lnTo>
                  <a:lnTo>
                    <a:pt x="63" y="102"/>
                  </a:lnTo>
                  <a:lnTo>
                    <a:pt x="63" y="100"/>
                  </a:lnTo>
                  <a:lnTo>
                    <a:pt x="63" y="98"/>
                  </a:lnTo>
                  <a:lnTo>
                    <a:pt x="61" y="93"/>
                  </a:lnTo>
                  <a:lnTo>
                    <a:pt x="61" y="90"/>
                  </a:lnTo>
                  <a:lnTo>
                    <a:pt x="63" y="85"/>
                  </a:lnTo>
                  <a:lnTo>
                    <a:pt x="59" y="85"/>
                  </a:lnTo>
                  <a:lnTo>
                    <a:pt x="58" y="85"/>
                  </a:lnTo>
                  <a:lnTo>
                    <a:pt x="56" y="85"/>
                  </a:lnTo>
                  <a:lnTo>
                    <a:pt x="54" y="85"/>
                  </a:lnTo>
                  <a:lnTo>
                    <a:pt x="54" y="84"/>
                  </a:lnTo>
                  <a:lnTo>
                    <a:pt x="54" y="82"/>
                  </a:lnTo>
                  <a:lnTo>
                    <a:pt x="54" y="82"/>
                  </a:lnTo>
                  <a:lnTo>
                    <a:pt x="54" y="80"/>
                  </a:lnTo>
                  <a:lnTo>
                    <a:pt x="54" y="79"/>
                  </a:lnTo>
                  <a:lnTo>
                    <a:pt x="56" y="77"/>
                  </a:lnTo>
                  <a:lnTo>
                    <a:pt x="58" y="77"/>
                  </a:lnTo>
                  <a:lnTo>
                    <a:pt x="58" y="75"/>
                  </a:lnTo>
                  <a:lnTo>
                    <a:pt x="58" y="74"/>
                  </a:lnTo>
                  <a:lnTo>
                    <a:pt x="58" y="72"/>
                  </a:lnTo>
                  <a:lnTo>
                    <a:pt x="59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4" y="67"/>
                  </a:lnTo>
                  <a:lnTo>
                    <a:pt x="68" y="66"/>
                  </a:lnTo>
                  <a:lnTo>
                    <a:pt x="69" y="64"/>
                  </a:lnTo>
                  <a:lnTo>
                    <a:pt x="69" y="64"/>
                  </a:lnTo>
                  <a:lnTo>
                    <a:pt x="71" y="62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71" y="57"/>
                  </a:lnTo>
                  <a:lnTo>
                    <a:pt x="72" y="56"/>
                  </a:lnTo>
                  <a:lnTo>
                    <a:pt x="72" y="54"/>
                  </a:lnTo>
                  <a:lnTo>
                    <a:pt x="74" y="53"/>
                  </a:lnTo>
                  <a:lnTo>
                    <a:pt x="74" y="51"/>
                  </a:lnTo>
                  <a:lnTo>
                    <a:pt x="74" y="49"/>
                  </a:lnTo>
                  <a:lnTo>
                    <a:pt x="77" y="49"/>
                  </a:lnTo>
                  <a:lnTo>
                    <a:pt x="81" y="49"/>
                  </a:lnTo>
                  <a:lnTo>
                    <a:pt x="82" y="48"/>
                  </a:lnTo>
                  <a:lnTo>
                    <a:pt x="84" y="48"/>
                  </a:lnTo>
                  <a:lnTo>
                    <a:pt x="86" y="48"/>
                  </a:lnTo>
                  <a:lnTo>
                    <a:pt x="87" y="46"/>
                  </a:lnTo>
                  <a:lnTo>
                    <a:pt x="90" y="43"/>
                  </a:lnTo>
                  <a:lnTo>
                    <a:pt x="90" y="25"/>
                  </a:lnTo>
                  <a:lnTo>
                    <a:pt x="92" y="25"/>
                  </a:lnTo>
                  <a:lnTo>
                    <a:pt x="95" y="25"/>
                  </a:lnTo>
                  <a:lnTo>
                    <a:pt x="97" y="25"/>
                  </a:lnTo>
                  <a:lnTo>
                    <a:pt x="99" y="25"/>
                  </a:lnTo>
                  <a:lnTo>
                    <a:pt x="102" y="23"/>
                  </a:lnTo>
                  <a:lnTo>
                    <a:pt x="107" y="23"/>
                  </a:lnTo>
                  <a:lnTo>
                    <a:pt x="108" y="21"/>
                  </a:lnTo>
                  <a:lnTo>
                    <a:pt x="110" y="21"/>
                  </a:lnTo>
                  <a:lnTo>
                    <a:pt x="113" y="20"/>
                  </a:lnTo>
                  <a:lnTo>
                    <a:pt x="115" y="18"/>
                  </a:lnTo>
                  <a:lnTo>
                    <a:pt x="117" y="16"/>
                  </a:lnTo>
                  <a:lnTo>
                    <a:pt x="120" y="15"/>
                  </a:lnTo>
                  <a:lnTo>
                    <a:pt x="122" y="13"/>
                  </a:lnTo>
                  <a:lnTo>
                    <a:pt x="123" y="13"/>
                  </a:lnTo>
                  <a:lnTo>
                    <a:pt x="141" y="13"/>
                  </a:lnTo>
                  <a:lnTo>
                    <a:pt x="141" y="10"/>
                  </a:lnTo>
                  <a:lnTo>
                    <a:pt x="141" y="7"/>
                  </a:lnTo>
                  <a:lnTo>
                    <a:pt x="141" y="5"/>
                  </a:lnTo>
                  <a:lnTo>
                    <a:pt x="143" y="3"/>
                  </a:lnTo>
                  <a:lnTo>
                    <a:pt x="144" y="2"/>
                  </a:lnTo>
                  <a:lnTo>
                    <a:pt x="146" y="2"/>
                  </a:lnTo>
                  <a:lnTo>
                    <a:pt x="149" y="0"/>
                  </a:lnTo>
                  <a:lnTo>
                    <a:pt x="151" y="0"/>
                  </a:lnTo>
                  <a:lnTo>
                    <a:pt x="1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3787776" y="2881313"/>
              <a:ext cx="5576888" cy="2030413"/>
            </a:xfrm>
            <a:custGeom>
              <a:avLst/>
              <a:gdLst>
                <a:gd name="T0" fmla="*/ 3045 w 3513"/>
                <a:gd name="T1" fmla="*/ 608 h 1279"/>
                <a:gd name="T2" fmla="*/ 3066 w 3513"/>
                <a:gd name="T3" fmla="*/ 573 h 1279"/>
                <a:gd name="T4" fmla="*/ 3125 w 3513"/>
                <a:gd name="T5" fmla="*/ 565 h 1279"/>
                <a:gd name="T6" fmla="*/ 3120 w 3513"/>
                <a:gd name="T7" fmla="*/ 582 h 1279"/>
                <a:gd name="T8" fmla="*/ 3140 w 3513"/>
                <a:gd name="T9" fmla="*/ 523 h 1279"/>
                <a:gd name="T10" fmla="*/ 3153 w 3513"/>
                <a:gd name="T11" fmla="*/ 567 h 1279"/>
                <a:gd name="T12" fmla="*/ 95 w 3513"/>
                <a:gd name="T13" fmla="*/ 452 h 1279"/>
                <a:gd name="T14" fmla="*/ 3089 w 3513"/>
                <a:gd name="T15" fmla="*/ 452 h 1279"/>
                <a:gd name="T16" fmla="*/ 3115 w 3513"/>
                <a:gd name="T17" fmla="*/ 493 h 1279"/>
                <a:gd name="T18" fmla="*/ 3078 w 3513"/>
                <a:gd name="T19" fmla="*/ 488 h 1279"/>
                <a:gd name="T20" fmla="*/ 218 w 3513"/>
                <a:gd name="T21" fmla="*/ 441 h 1279"/>
                <a:gd name="T22" fmla="*/ 285 w 3513"/>
                <a:gd name="T23" fmla="*/ 460 h 1279"/>
                <a:gd name="T24" fmla="*/ 180 w 3513"/>
                <a:gd name="T25" fmla="*/ 460 h 1279"/>
                <a:gd name="T26" fmla="*/ 108 w 3513"/>
                <a:gd name="T27" fmla="*/ 429 h 1279"/>
                <a:gd name="T28" fmla="*/ 10 w 3513"/>
                <a:gd name="T29" fmla="*/ 403 h 1279"/>
                <a:gd name="T30" fmla="*/ 3112 w 3513"/>
                <a:gd name="T31" fmla="*/ 362 h 1279"/>
                <a:gd name="T32" fmla="*/ 3100 w 3513"/>
                <a:gd name="T33" fmla="*/ 352 h 1279"/>
                <a:gd name="T34" fmla="*/ 1433 w 3513"/>
                <a:gd name="T35" fmla="*/ 153 h 1279"/>
                <a:gd name="T36" fmla="*/ 1434 w 3513"/>
                <a:gd name="T37" fmla="*/ 215 h 1279"/>
                <a:gd name="T38" fmla="*/ 1559 w 3513"/>
                <a:gd name="T39" fmla="*/ 264 h 1279"/>
                <a:gd name="T40" fmla="*/ 1658 w 3513"/>
                <a:gd name="T41" fmla="*/ 246 h 1279"/>
                <a:gd name="T42" fmla="*/ 1773 w 3513"/>
                <a:gd name="T43" fmla="*/ 297 h 1279"/>
                <a:gd name="T44" fmla="*/ 1824 w 3513"/>
                <a:gd name="T45" fmla="*/ 400 h 1279"/>
                <a:gd name="T46" fmla="*/ 1874 w 3513"/>
                <a:gd name="T47" fmla="*/ 506 h 1279"/>
                <a:gd name="T48" fmla="*/ 1933 w 3513"/>
                <a:gd name="T49" fmla="*/ 565 h 1279"/>
                <a:gd name="T50" fmla="*/ 2033 w 3513"/>
                <a:gd name="T51" fmla="*/ 608 h 1279"/>
                <a:gd name="T52" fmla="*/ 1965 w 3513"/>
                <a:gd name="T53" fmla="*/ 694 h 1279"/>
                <a:gd name="T54" fmla="*/ 1874 w 3513"/>
                <a:gd name="T55" fmla="*/ 798 h 1279"/>
                <a:gd name="T56" fmla="*/ 1884 w 3513"/>
                <a:gd name="T57" fmla="*/ 933 h 1279"/>
                <a:gd name="T58" fmla="*/ 1814 w 3513"/>
                <a:gd name="T59" fmla="*/ 1023 h 1279"/>
                <a:gd name="T60" fmla="*/ 1788 w 3513"/>
                <a:gd name="T61" fmla="*/ 1125 h 1279"/>
                <a:gd name="T62" fmla="*/ 1737 w 3513"/>
                <a:gd name="T63" fmla="*/ 1205 h 1279"/>
                <a:gd name="T64" fmla="*/ 1665 w 3513"/>
                <a:gd name="T65" fmla="*/ 1271 h 1279"/>
                <a:gd name="T66" fmla="*/ 1552 w 3513"/>
                <a:gd name="T67" fmla="*/ 1235 h 1279"/>
                <a:gd name="T68" fmla="*/ 1501 w 3513"/>
                <a:gd name="T69" fmla="*/ 1135 h 1279"/>
                <a:gd name="T70" fmla="*/ 1455 w 3513"/>
                <a:gd name="T71" fmla="*/ 1012 h 1279"/>
                <a:gd name="T72" fmla="*/ 1483 w 3513"/>
                <a:gd name="T73" fmla="*/ 894 h 1279"/>
                <a:gd name="T74" fmla="*/ 1439 w 3513"/>
                <a:gd name="T75" fmla="*/ 786 h 1279"/>
                <a:gd name="T76" fmla="*/ 1424 w 3513"/>
                <a:gd name="T77" fmla="*/ 712 h 1279"/>
                <a:gd name="T78" fmla="*/ 1318 w 3513"/>
                <a:gd name="T79" fmla="*/ 644 h 1279"/>
                <a:gd name="T80" fmla="*/ 1223 w 3513"/>
                <a:gd name="T81" fmla="*/ 657 h 1279"/>
                <a:gd name="T82" fmla="*/ 1123 w 3513"/>
                <a:gd name="T83" fmla="*/ 649 h 1279"/>
                <a:gd name="T84" fmla="*/ 1061 w 3513"/>
                <a:gd name="T85" fmla="*/ 575 h 1279"/>
                <a:gd name="T86" fmla="*/ 1025 w 3513"/>
                <a:gd name="T87" fmla="*/ 506 h 1279"/>
                <a:gd name="T88" fmla="*/ 1023 w 3513"/>
                <a:gd name="T89" fmla="*/ 401 h 1279"/>
                <a:gd name="T90" fmla="*/ 1079 w 3513"/>
                <a:gd name="T91" fmla="*/ 311 h 1279"/>
                <a:gd name="T92" fmla="*/ 1176 w 3513"/>
                <a:gd name="T93" fmla="*/ 200 h 1279"/>
                <a:gd name="T94" fmla="*/ 1267 w 3513"/>
                <a:gd name="T95" fmla="*/ 174 h 1279"/>
                <a:gd name="T96" fmla="*/ 3498 w 3513"/>
                <a:gd name="T97" fmla="*/ 22 h 1279"/>
                <a:gd name="T98" fmla="*/ 3430 w 3513"/>
                <a:gd name="T99" fmla="*/ 61 h 1279"/>
                <a:gd name="T100" fmla="*/ 3412 w 3513"/>
                <a:gd name="T101" fmla="*/ 90 h 1279"/>
                <a:gd name="T102" fmla="*/ 3392 w 3513"/>
                <a:gd name="T103" fmla="*/ 182 h 1279"/>
                <a:gd name="T104" fmla="*/ 3312 w 3513"/>
                <a:gd name="T105" fmla="*/ 207 h 1279"/>
                <a:gd name="T106" fmla="*/ 3308 w 3513"/>
                <a:gd name="T107" fmla="*/ 197 h 1279"/>
                <a:gd name="T108" fmla="*/ 3258 w 3513"/>
                <a:gd name="T109" fmla="*/ 213 h 1279"/>
                <a:gd name="T110" fmla="*/ 3243 w 3513"/>
                <a:gd name="T111" fmla="*/ 226 h 1279"/>
                <a:gd name="T112" fmla="*/ 3272 w 3513"/>
                <a:gd name="T113" fmla="*/ 181 h 1279"/>
                <a:gd name="T114" fmla="*/ 3336 w 3513"/>
                <a:gd name="T115" fmla="*/ 148 h 1279"/>
                <a:gd name="T116" fmla="*/ 3379 w 3513"/>
                <a:gd name="T117" fmla="*/ 127 h 1279"/>
                <a:gd name="T118" fmla="*/ 3377 w 3513"/>
                <a:gd name="T119" fmla="*/ 58 h 1279"/>
                <a:gd name="T120" fmla="*/ 3408 w 3513"/>
                <a:gd name="T121" fmla="*/ 15 h 1279"/>
                <a:gd name="T122" fmla="*/ 3472 w 3513"/>
                <a:gd name="T123" fmla="*/ 18 h 1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13" h="1279">
                  <a:moveTo>
                    <a:pt x="3084" y="544"/>
                  </a:moveTo>
                  <a:lnTo>
                    <a:pt x="3084" y="547"/>
                  </a:lnTo>
                  <a:lnTo>
                    <a:pt x="3084" y="552"/>
                  </a:lnTo>
                  <a:lnTo>
                    <a:pt x="3082" y="555"/>
                  </a:lnTo>
                  <a:lnTo>
                    <a:pt x="3082" y="557"/>
                  </a:lnTo>
                  <a:lnTo>
                    <a:pt x="3082" y="559"/>
                  </a:lnTo>
                  <a:lnTo>
                    <a:pt x="3082" y="562"/>
                  </a:lnTo>
                  <a:lnTo>
                    <a:pt x="3082" y="565"/>
                  </a:lnTo>
                  <a:lnTo>
                    <a:pt x="3082" y="567"/>
                  </a:lnTo>
                  <a:lnTo>
                    <a:pt x="3081" y="570"/>
                  </a:lnTo>
                  <a:lnTo>
                    <a:pt x="3081" y="570"/>
                  </a:lnTo>
                  <a:lnTo>
                    <a:pt x="3079" y="570"/>
                  </a:lnTo>
                  <a:lnTo>
                    <a:pt x="3078" y="572"/>
                  </a:lnTo>
                  <a:lnTo>
                    <a:pt x="3078" y="572"/>
                  </a:lnTo>
                  <a:lnTo>
                    <a:pt x="3076" y="573"/>
                  </a:lnTo>
                  <a:lnTo>
                    <a:pt x="3073" y="575"/>
                  </a:lnTo>
                  <a:lnTo>
                    <a:pt x="3071" y="578"/>
                  </a:lnTo>
                  <a:lnTo>
                    <a:pt x="3069" y="582"/>
                  </a:lnTo>
                  <a:lnTo>
                    <a:pt x="3069" y="585"/>
                  </a:lnTo>
                  <a:lnTo>
                    <a:pt x="3069" y="588"/>
                  </a:lnTo>
                  <a:lnTo>
                    <a:pt x="3069" y="591"/>
                  </a:lnTo>
                  <a:lnTo>
                    <a:pt x="3066" y="591"/>
                  </a:lnTo>
                  <a:lnTo>
                    <a:pt x="3061" y="591"/>
                  </a:lnTo>
                  <a:lnTo>
                    <a:pt x="3060" y="593"/>
                  </a:lnTo>
                  <a:lnTo>
                    <a:pt x="3058" y="593"/>
                  </a:lnTo>
                  <a:lnTo>
                    <a:pt x="3058" y="593"/>
                  </a:lnTo>
                  <a:lnTo>
                    <a:pt x="3056" y="595"/>
                  </a:lnTo>
                  <a:lnTo>
                    <a:pt x="3053" y="596"/>
                  </a:lnTo>
                  <a:lnTo>
                    <a:pt x="3051" y="600"/>
                  </a:lnTo>
                  <a:lnTo>
                    <a:pt x="3051" y="601"/>
                  </a:lnTo>
                  <a:lnTo>
                    <a:pt x="3051" y="603"/>
                  </a:lnTo>
                  <a:lnTo>
                    <a:pt x="3050" y="604"/>
                  </a:lnTo>
                  <a:lnTo>
                    <a:pt x="3048" y="606"/>
                  </a:lnTo>
                  <a:lnTo>
                    <a:pt x="3046" y="608"/>
                  </a:lnTo>
                  <a:lnTo>
                    <a:pt x="3045" y="608"/>
                  </a:lnTo>
                  <a:lnTo>
                    <a:pt x="3043" y="608"/>
                  </a:lnTo>
                  <a:lnTo>
                    <a:pt x="3042" y="608"/>
                  </a:lnTo>
                  <a:lnTo>
                    <a:pt x="3040" y="608"/>
                  </a:lnTo>
                  <a:lnTo>
                    <a:pt x="3038" y="609"/>
                  </a:lnTo>
                  <a:lnTo>
                    <a:pt x="3037" y="608"/>
                  </a:lnTo>
                  <a:lnTo>
                    <a:pt x="3037" y="608"/>
                  </a:lnTo>
                  <a:lnTo>
                    <a:pt x="3037" y="604"/>
                  </a:lnTo>
                  <a:lnTo>
                    <a:pt x="3038" y="601"/>
                  </a:lnTo>
                  <a:lnTo>
                    <a:pt x="3040" y="600"/>
                  </a:lnTo>
                  <a:lnTo>
                    <a:pt x="3040" y="598"/>
                  </a:lnTo>
                  <a:lnTo>
                    <a:pt x="3042" y="598"/>
                  </a:lnTo>
                  <a:lnTo>
                    <a:pt x="3043" y="598"/>
                  </a:lnTo>
                  <a:lnTo>
                    <a:pt x="3046" y="598"/>
                  </a:lnTo>
                  <a:lnTo>
                    <a:pt x="3048" y="596"/>
                  </a:lnTo>
                  <a:lnTo>
                    <a:pt x="3050" y="595"/>
                  </a:lnTo>
                  <a:lnTo>
                    <a:pt x="3050" y="595"/>
                  </a:lnTo>
                  <a:lnTo>
                    <a:pt x="3050" y="593"/>
                  </a:lnTo>
                  <a:lnTo>
                    <a:pt x="3051" y="593"/>
                  </a:lnTo>
                  <a:lnTo>
                    <a:pt x="3053" y="591"/>
                  </a:lnTo>
                  <a:lnTo>
                    <a:pt x="3055" y="591"/>
                  </a:lnTo>
                  <a:lnTo>
                    <a:pt x="3058" y="591"/>
                  </a:lnTo>
                  <a:lnTo>
                    <a:pt x="3058" y="590"/>
                  </a:lnTo>
                  <a:lnTo>
                    <a:pt x="3058" y="588"/>
                  </a:lnTo>
                  <a:lnTo>
                    <a:pt x="3060" y="586"/>
                  </a:lnTo>
                  <a:lnTo>
                    <a:pt x="3061" y="585"/>
                  </a:lnTo>
                  <a:lnTo>
                    <a:pt x="3061" y="583"/>
                  </a:lnTo>
                  <a:lnTo>
                    <a:pt x="3063" y="583"/>
                  </a:lnTo>
                  <a:lnTo>
                    <a:pt x="3063" y="582"/>
                  </a:lnTo>
                  <a:lnTo>
                    <a:pt x="3063" y="580"/>
                  </a:lnTo>
                  <a:lnTo>
                    <a:pt x="3063" y="578"/>
                  </a:lnTo>
                  <a:lnTo>
                    <a:pt x="3063" y="577"/>
                  </a:lnTo>
                  <a:lnTo>
                    <a:pt x="3063" y="575"/>
                  </a:lnTo>
                  <a:lnTo>
                    <a:pt x="3064" y="573"/>
                  </a:lnTo>
                  <a:lnTo>
                    <a:pt x="3066" y="573"/>
                  </a:lnTo>
                  <a:lnTo>
                    <a:pt x="3066" y="573"/>
                  </a:lnTo>
                  <a:lnTo>
                    <a:pt x="3068" y="570"/>
                  </a:lnTo>
                  <a:lnTo>
                    <a:pt x="3069" y="567"/>
                  </a:lnTo>
                  <a:lnTo>
                    <a:pt x="3071" y="565"/>
                  </a:lnTo>
                  <a:lnTo>
                    <a:pt x="3073" y="563"/>
                  </a:lnTo>
                  <a:lnTo>
                    <a:pt x="3074" y="560"/>
                  </a:lnTo>
                  <a:lnTo>
                    <a:pt x="3076" y="559"/>
                  </a:lnTo>
                  <a:lnTo>
                    <a:pt x="3078" y="557"/>
                  </a:lnTo>
                  <a:lnTo>
                    <a:pt x="3078" y="555"/>
                  </a:lnTo>
                  <a:lnTo>
                    <a:pt x="3078" y="555"/>
                  </a:lnTo>
                  <a:lnTo>
                    <a:pt x="3078" y="552"/>
                  </a:lnTo>
                  <a:lnTo>
                    <a:pt x="3081" y="550"/>
                  </a:lnTo>
                  <a:lnTo>
                    <a:pt x="3082" y="547"/>
                  </a:lnTo>
                  <a:lnTo>
                    <a:pt x="3084" y="544"/>
                  </a:lnTo>
                  <a:close/>
                  <a:moveTo>
                    <a:pt x="3091" y="532"/>
                  </a:moveTo>
                  <a:lnTo>
                    <a:pt x="3092" y="532"/>
                  </a:lnTo>
                  <a:lnTo>
                    <a:pt x="3096" y="532"/>
                  </a:lnTo>
                  <a:lnTo>
                    <a:pt x="3097" y="534"/>
                  </a:lnTo>
                  <a:lnTo>
                    <a:pt x="3099" y="536"/>
                  </a:lnTo>
                  <a:lnTo>
                    <a:pt x="3100" y="537"/>
                  </a:lnTo>
                  <a:lnTo>
                    <a:pt x="3102" y="539"/>
                  </a:lnTo>
                  <a:lnTo>
                    <a:pt x="3105" y="541"/>
                  </a:lnTo>
                  <a:lnTo>
                    <a:pt x="3109" y="542"/>
                  </a:lnTo>
                  <a:lnTo>
                    <a:pt x="3112" y="544"/>
                  </a:lnTo>
                  <a:lnTo>
                    <a:pt x="3114" y="547"/>
                  </a:lnTo>
                  <a:lnTo>
                    <a:pt x="3115" y="549"/>
                  </a:lnTo>
                  <a:lnTo>
                    <a:pt x="3117" y="550"/>
                  </a:lnTo>
                  <a:lnTo>
                    <a:pt x="3117" y="554"/>
                  </a:lnTo>
                  <a:lnTo>
                    <a:pt x="3117" y="557"/>
                  </a:lnTo>
                  <a:lnTo>
                    <a:pt x="3117" y="559"/>
                  </a:lnTo>
                  <a:lnTo>
                    <a:pt x="3119" y="560"/>
                  </a:lnTo>
                  <a:lnTo>
                    <a:pt x="3119" y="562"/>
                  </a:lnTo>
                  <a:lnTo>
                    <a:pt x="3119" y="563"/>
                  </a:lnTo>
                  <a:lnTo>
                    <a:pt x="3120" y="563"/>
                  </a:lnTo>
                  <a:lnTo>
                    <a:pt x="3122" y="563"/>
                  </a:lnTo>
                  <a:lnTo>
                    <a:pt x="3125" y="565"/>
                  </a:lnTo>
                  <a:lnTo>
                    <a:pt x="3127" y="567"/>
                  </a:lnTo>
                  <a:lnTo>
                    <a:pt x="3128" y="568"/>
                  </a:lnTo>
                  <a:lnTo>
                    <a:pt x="3128" y="570"/>
                  </a:lnTo>
                  <a:lnTo>
                    <a:pt x="3128" y="572"/>
                  </a:lnTo>
                  <a:lnTo>
                    <a:pt x="3128" y="573"/>
                  </a:lnTo>
                  <a:lnTo>
                    <a:pt x="3130" y="575"/>
                  </a:lnTo>
                  <a:lnTo>
                    <a:pt x="3132" y="575"/>
                  </a:lnTo>
                  <a:lnTo>
                    <a:pt x="3133" y="577"/>
                  </a:lnTo>
                  <a:lnTo>
                    <a:pt x="3135" y="577"/>
                  </a:lnTo>
                  <a:lnTo>
                    <a:pt x="3137" y="577"/>
                  </a:lnTo>
                  <a:lnTo>
                    <a:pt x="3138" y="578"/>
                  </a:lnTo>
                  <a:lnTo>
                    <a:pt x="3140" y="580"/>
                  </a:lnTo>
                  <a:lnTo>
                    <a:pt x="3140" y="583"/>
                  </a:lnTo>
                  <a:lnTo>
                    <a:pt x="3140" y="593"/>
                  </a:lnTo>
                  <a:lnTo>
                    <a:pt x="3137" y="591"/>
                  </a:lnTo>
                  <a:lnTo>
                    <a:pt x="3135" y="593"/>
                  </a:lnTo>
                  <a:lnTo>
                    <a:pt x="3133" y="593"/>
                  </a:lnTo>
                  <a:lnTo>
                    <a:pt x="3132" y="593"/>
                  </a:lnTo>
                  <a:lnTo>
                    <a:pt x="3132" y="593"/>
                  </a:lnTo>
                  <a:lnTo>
                    <a:pt x="3132" y="595"/>
                  </a:lnTo>
                  <a:lnTo>
                    <a:pt x="3132" y="595"/>
                  </a:lnTo>
                  <a:lnTo>
                    <a:pt x="3132" y="596"/>
                  </a:lnTo>
                  <a:lnTo>
                    <a:pt x="3130" y="596"/>
                  </a:lnTo>
                  <a:lnTo>
                    <a:pt x="3128" y="596"/>
                  </a:lnTo>
                  <a:lnTo>
                    <a:pt x="3125" y="596"/>
                  </a:lnTo>
                  <a:lnTo>
                    <a:pt x="3123" y="596"/>
                  </a:lnTo>
                  <a:lnTo>
                    <a:pt x="3122" y="595"/>
                  </a:lnTo>
                  <a:lnTo>
                    <a:pt x="3120" y="595"/>
                  </a:lnTo>
                  <a:lnTo>
                    <a:pt x="3119" y="593"/>
                  </a:lnTo>
                  <a:lnTo>
                    <a:pt x="3119" y="590"/>
                  </a:lnTo>
                  <a:lnTo>
                    <a:pt x="3119" y="588"/>
                  </a:lnTo>
                  <a:lnTo>
                    <a:pt x="3119" y="586"/>
                  </a:lnTo>
                  <a:lnTo>
                    <a:pt x="3119" y="585"/>
                  </a:lnTo>
                  <a:lnTo>
                    <a:pt x="3119" y="583"/>
                  </a:lnTo>
                  <a:lnTo>
                    <a:pt x="3120" y="582"/>
                  </a:lnTo>
                  <a:lnTo>
                    <a:pt x="3122" y="580"/>
                  </a:lnTo>
                  <a:lnTo>
                    <a:pt x="3119" y="582"/>
                  </a:lnTo>
                  <a:lnTo>
                    <a:pt x="3115" y="582"/>
                  </a:lnTo>
                  <a:lnTo>
                    <a:pt x="3114" y="580"/>
                  </a:lnTo>
                  <a:lnTo>
                    <a:pt x="3112" y="580"/>
                  </a:lnTo>
                  <a:lnTo>
                    <a:pt x="3110" y="578"/>
                  </a:lnTo>
                  <a:lnTo>
                    <a:pt x="3109" y="577"/>
                  </a:lnTo>
                  <a:lnTo>
                    <a:pt x="3109" y="577"/>
                  </a:lnTo>
                  <a:lnTo>
                    <a:pt x="3107" y="577"/>
                  </a:lnTo>
                  <a:lnTo>
                    <a:pt x="3107" y="575"/>
                  </a:lnTo>
                  <a:lnTo>
                    <a:pt x="3107" y="573"/>
                  </a:lnTo>
                  <a:lnTo>
                    <a:pt x="3105" y="573"/>
                  </a:lnTo>
                  <a:lnTo>
                    <a:pt x="3107" y="572"/>
                  </a:lnTo>
                  <a:lnTo>
                    <a:pt x="3107" y="570"/>
                  </a:lnTo>
                  <a:lnTo>
                    <a:pt x="3107" y="568"/>
                  </a:lnTo>
                  <a:lnTo>
                    <a:pt x="3107" y="565"/>
                  </a:lnTo>
                  <a:lnTo>
                    <a:pt x="3107" y="562"/>
                  </a:lnTo>
                  <a:lnTo>
                    <a:pt x="3105" y="557"/>
                  </a:lnTo>
                  <a:lnTo>
                    <a:pt x="3105" y="555"/>
                  </a:lnTo>
                  <a:lnTo>
                    <a:pt x="3104" y="555"/>
                  </a:lnTo>
                  <a:lnTo>
                    <a:pt x="3104" y="552"/>
                  </a:lnTo>
                  <a:lnTo>
                    <a:pt x="3104" y="549"/>
                  </a:lnTo>
                  <a:lnTo>
                    <a:pt x="3104" y="545"/>
                  </a:lnTo>
                  <a:lnTo>
                    <a:pt x="3102" y="545"/>
                  </a:lnTo>
                  <a:lnTo>
                    <a:pt x="3099" y="545"/>
                  </a:lnTo>
                  <a:lnTo>
                    <a:pt x="3096" y="545"/>
                  </a:lnTo>
                  <a:lnTo>
                    <a:pt x="3094" y="544"/>
                  </a:lnTo>
                  <a:lnTo>
                    <a:pt x="3092" y="542"/>
                  </a:lnTo>
                  <a:lnTo>
                    <a:pt x="3091" y="541"/>
                  </a:lnTo>
                  <a:lnTo>
                    <a:pt x="3091" y="537"/>
                  </a:lnTo>
                  <a:lnTo>
                    <a:pt x="3091" y="536"/>
                  </a:lnTo>
                  <a:lnTo>
                    <a:pt x="3091" y="532"/>
                  </a:lnTo>
                  <a:close/>
                  <a:moveTo>
                    <a:pt x="3133" y="523"/>
                  </a:moveTo>
                  <a:lnTo>
                    <a:pt x="3137" y="523"/>
                  </a:lnTo>
                  <a:lnTo>
                    <a:pt x="3140" y="523"/>
                  </a:lnTo>
                  <a:lnTo>
                    <a:pt x="3140" y="524"/>
                  </a:lnTo>
                  <a:lnTo>
                    <a:pt x="3141" y="524"/>
                  </a:lnTo>
                  <a:lnTo>
                    <a:pt x="3143" y="524"/>
                  </a:lnTo>
                  <a:lnTo>
                    <a:pt x="3145" y="523"/>
                  </a:lnTo>
                  <a:lnTo>
                    <a:pt x="3145" y="532"/>
                  </a:lnTo>
                  <a:lnTo>
                    <a:pt x="3145" y="534"/>
                  </a:lnTo>
                  <a:lnTo>
                    <a:pt x="3145" y="534"/>
                  </a:lnTo>
                  <a:lnTo>
                    <a:pt x="3145" y="536"/>
                  </a:lnTo>
                  <a:lnTo>
                    <a:pt x="3146" y="539"/>
                  </a:lnTo>
                  <a:lnTo>
                    <a:pt x="3146" y="539"/>
                  </a:lnTo>
                  <a:lnTo>
                    <a:pt x="3148" y="539"/>
                  </a:lnTo>
                  <a:lnTo>
                    <a:pt x="3150" y="539"/>
                  </a:lnTo>
                  <a:lnTo>
                    <a:pt x="3151" y="541"/>
                  </a:lnTo>
                  <a:lnTo>
                    <a:pt x="3153" y="542"/>
                  </a:lnTo>
                  <a:lnTo>
                    <a:pt x="3155" y="544"/>
                  </a:lnTo>
                  <a:lnTo>
                    <a:pt x="3156" y="545"/>
                  </a:lnTo>
                  <a:lnTo>
                    <a:pt x="3158" y="547"/>
                  </a:lnTo>
                  <a:lnTo>
                    <a:pt x="3159" y="549"/>
                  </a:lnTo>
                  <a:lnTo>
                    <a:pt x="3159" y="550"/>
                  </a:lnTo>
                  <a:lnTo>
                    <a:pt x="3159" y="552"/>
                  </a:lnTo>
                  <a:lnTo>
                    <a:pt x="3161" y="554"/>
                  </a:lnTo>
                  <a:lnTo>
                    <a:pt x="3163" y="554"/>
                  </a:lnTo>
                  <a:lnTo>
                    <a:pt x="3164" y="557"/>
                  </a:lnTo>
                  <a:lnTo>
                    <a:pt x="3168" y="560"/>
                  </a:lnTo>
                  <a:lnTo>
                    <a:pt x="3168" y="563"/>
                  </a:lnTo>
                  <a:lnTo>
                    <a:pt x="3168" y="563"/>
                  </a:lnTo>
                  <a:lnTo>
                    <a:pt x="3168" y="565"/>
                  </a:lnTo>
                  <a:lnTo>
                    <a:pt x="3168" y="568"/>
                  </a:lnTo>
                  <a:lnTo>
                    <a:pt x="3168" y="572"/>
                  </a:lnTo>
                  <a:lnTo>
                    <a:pt x="3168" y="573"/>
                  </a:lnTo>
                  <a:lnTo>
                    <a:pt x="3168" y="575"/>
                  </a:lnTo>
                  <a:lnTo>
                    <a:pt x="3155" y="575"/>
                  </a:lnTo>
                  <a:lnTo>
                    <a:pt x="3155" y="572"/>
                  </a:lnTo>
                  <a:lnTo>
                    <a:pt x="3155" y="568"/>
                  </a:lnTo>
                  <a:lnTo>
                    <a:pt x="3153" y="567"/>
                  </a:lnTo>
                  <a:lnTo>
                    <a:pt x="3151" y="565"/>
                  </a:lnTo>
                  <a:lnTo>
                    <a:pt x="3150" y="563"/>
                  </a:lnTo>
                  <a:lnTo>
                    <a:pt x="3148" y="563"/>
                  </a:lnTo>
                  <a:lnTo>
                    <a:pt x="3145" y="560"/>
                  </a:lnTo>
                  <a:lnTo>
                    <a:pt x="3141" y="557"/>
                  </a:lnTo>
                  <a:lnTo>
                    <a:pt x="3140" y="557"/>
                  </a:lnTo>
                  <a:lnTo>
                    <a:pt x="3140" y="555"/>
                  </a:lnTo>
                  <a:lnTo>
                    <a:pt x="3138" y="554"/>
                  </a:lnTo>
                  <a:lnTo>
                    <a:pt x="3137" y="552"/>
                  </a:lnTo>
                  <a:lnTo>
                    <a:pt x="3138" y="550"/>
                  </a:lnTo>
                  <a:lnTo>
                    <a:pt x="3137" y="547"/>
                  </a:lnTo>
                  <a:lnTo>
                    <a:pt x="3135" y="545"/>
                  </a:lnTo>
                  <a:lnTo>
                    <a:pt x="3133" y="544"/>
                  </a:lnTo>
                  <a:lnTo>
                    <a:pt x="3132" y="542"/>
                  </a:lnTo>
                  <a:lnTo>
                    <a:pt x="3130" y="542"/>
                  </a:lnTo>
                  <a:lnTo>
                    <a:pt x="3130" y="541"/>
                  </a:lnTo>
                  <a:lnTo>
                    <a:pt x="3130" y="539"/>
                  </a:lnTo>
                  <a:lnTo>
                    <a:pt x="3130" y="539"/>
                  </a:lnTo>
                  <a:lnTo>
                    <a:pt x="3128" y="539"/>
                  </a:lnTo>
                  <a:lnTo>
                    <a:pt x="3127" y="539"/>
                  </a:lnTo>
                  <a:lnTo>
                    <a:pt x="3125" y="537"/>
                  </a:lnTo>
                  <a:lnTo>
                    <a:pt x="3123" y="537"/>
                  </a:lnTo>
                  <a:lnTo>
                    <a:pt x="3122" y="536"/>
                  </a:lnTo>
                  <a:lnTo>
                    <a:pt x="3120" y="534"/>
                  </a:lnTo>
                  <a:lnTo>
                    <a:pt x="3117" y="532"/>
                  </a:lnTo>
                  <a:lnTo>
                    <a:pt x="3114" y="531"/>
                  </a:lnTo>
                  <a:lnTo>
                    <a:pt x="3119" y="529"/>
                  </a:lnTo>
                  <a:lnTo>
                    <a:pt x="3122" y="529"/>
                  </a:lnTo>
                  <a:lnTo>
                    <a:pt x="3125" y="529"/>
                  </a:lnTo>
                  <a:lnTo>
                    <a:pt x="3128" y="527"/>
                  </a:lnTo>
                  <a:lnTo>
                    <a:pt x="3128" y="526"/>
                  </a:lnTo>
                  <a:lnTo>
                    <a:pt x="3128" y="524"/>
                  </a:lnTo>
                  <a:lnTo>
                    <a:pt x="3130" y="524"/>
                  </a:lnTo>
                  <a:lnTo>
                    <a:pt x="3133" y="523"/>
                  </a:lnTo>
                  <a:close/>
                  <a:moveTo>
                    <a:pt x="95" y="452"/>
                  </a:moveTo>
                  <a:lnTo>
                    <a:pt x="115" y="452"/>
                  </a:lnTo>
                  <a:lnTo>
                    <a:pt x="117" y="454"/>
                  </a:lnTo>
                  <a:lnTo>
                    <a:pt x="118" y="455"/>
                  </a:lnTo>
                  <a:lnTo>
                    <a:pt x="121" y="455"/>
                  </a:lnTo>
                  <a:lnTo>
                    <a:pt x="123" y="457"/>
                  </a:lnTo>
                  <a:lnTo>
                    <a:pt x="125" y="457"/>
                  </a:lnTo>
                  <a:lnTo>
                    <a:pt x="128" y="457"/>
                  </a:lnTo>
                  <a:lnTo>
                    <a:pt x="128" y="459"/>
                  </a:lnTo>
                  <a:lnTo>
                    <a:pt x="128" y="460"/>
                  </a:lnTo>
                  <a:lnTo>
                    <a:pt x="128" y="462"/>
                  </a:lnTo>
                  <a:lnTo>
                    <a:pt x="130" y="464"/>
                  </a:lnTo>
                  <a:lnTo>
                    <a:pt x="126" y="467"/>
                  </a:lnTo>
                  <a:lnTo>
                    <a:pt x="125" y="469"/>
                  </a:lnTo>
                  <a:lnTo>
                    <a:pt x="123" y="470"/>
                  </a:lnTo>
                  <a:lnTo>
                    <a:pt x="121" y="470"/>
                  </a:lnTo>
                  <a:lnTo>
                    <a:pt x="118" y="470"/>
                  </a:lnTo>
                  <a:lnTo>
                    <a:pt x="117" y="470"/>
                  </a:lnTo>
                  <a:lnTo>
                    <a:pt x="117" y="469"/>
                  </a:lnTo>
                  <a:lnTo>
                    <a:pt x="117" y="467"/>
                  </a:lnTo>
                  <a:lnTo>
                    <a:pt x="117" y="465"/>
                  </a:lnTo>
                  <a:lnTo>
                    <a:pt x="115" y="464"/>
                  </a:lnTo>
                  <a:lnTo>
                    <a:pt x="112" y="462"/>
                  </a:lnTo>
                  <a:lnTo>
                    <a:pt x="108" y="460"/>
                  </a:lnTo>
                  <a:lnTo>
                    <a:pt x="107" y="460"/>
                  </a:lnTo>
                  <a:lnTo>
                    <a:pt x="105" y="460"/>
                  </a:lnTo>
                  <a:lnTo>
                    <a:pt x="102" y="460"/>
                  </a:lnTo>
                  <a:lnTo>
                    <a:pt x="100" y="460"/>
                  </a:lnTo>
                  <a:lnTo>
                    <a:pt x="98" y="457"/>
                  </a:lnTo>
                  <a:lnTo>
                    <a:pt x="97" y="455"/>
                  </a:lnTo>
                  <a:lnTo>
                    <a:pt x="95" y="452"/>
                  </a:lnTo>
                  <a:close/>
                  <a:moveTo>
                    <a:pt x="2683" y="452"/>
                  </a:moveTo>
                  <a:lnTo>
                    <a:pt x="2683" y="452"/>
                  </a:lnTo>
                  <a:lnTo>
                    <a:pt x="2683" y="452"/>
                  </a:lnTo>
                  <a:lnTo>
                    <a:pt x="2683" y="452"/>
                  </a:lnTo>
                  <a:close/>
                  <a:moveTo>
                    <a:pt x="3089" y="452"/>
                  </a:moveTo>
                  <a:lnTo>
                    <a:pt x="3096" y="452"/>
                  </a:lnTo>
                  <a:lnTo>
                    <a:pt x="3097" y="452"/>
                  </a:lnTo>
                  <a:lnTo>
                    <a:pt x="3099" y="454"/>
                  </a:lnTo>
                  <a:lnTo>
                    <a:pt x="3100" y="454"/>
                  </a:lnTo>
                  <a:lnTo>
                    <a:pt x="3100" y="455"/>
                  </a:lnTo>
                  <a:lnTo>
                    <a:pt x="3102" y="455"/>
                  </a:lnTo>
                  <a:lnTo>
                    <a:pt x="3104" y="457"/>
                  </a:lnTo>
                  <a:lnTo>
                    <a:pt x="3105" y="457"/>
                  </a:lnTo>
                  <a:lnTo>
                    <a:pt x="3107" y="457"/>
                  </a:lnTo>
                  <a:lnTo>
                    <a:pt x="3107" y="457"/>
                  </a:lnTo>
                  <a:lnTo>
                    <a:pt x="3109" y="457"/>
                  </a:lnTo>
                  <a:lnTo>
                    <a:pt x="3110" y="459"/>
                  </a:lnTo>
                  <a:lnTo>
                    <a:pt x="3112" y="460"/>
                  </a:lnTo>
                  <a:lnTo>
                    <a:pt x="3114" y="462"/>
                  </a:lnTo>
                  <a:lnTo>
                    <a:pt x="3114" y="462"/>
                  </a:lnTo>
                  <a:lnTo>
                    <a:pt x="3115" y="464"/>
                  </a:lnTo>
                  <a:lnTo>
                    <a:pt x="3115" y="464"/>
                  </a:lnTo>
                  <a:lnTo>
                    <a:pt x="3115" y="467"/>
                  </a:lnTo>
                  <a:lnTo>
                    <a:pt x="3117" y="469"/>
                  </a:lnTo>
                  <a:lnTo>
                    <a:pt x="3117" y="470"/>
                  </a:lnTo>
                  <a:lnTo>
                    <a:pt x="3119" y="472"/>
                  </a:lnTo>
                  <a:lnTo>
                    <a:pt x="3119" y="472"/>
                  </a:lnTo>
                  <a:lnTo>
                    <a:pt x="3119" y="473"/>
                  </a:lnTo>
                  <a:lnTo>
                    <a:pt x="3119" y="475"/>
                  </a:lnTo>
                  <a:lnTo>
                    <a:pt x="3119" y="477"/>
                  </a:lnTo>
                  <a:lnTo>
                    <a:pt x="3119" y="478"/>
                  </a:lnTo>
                  <a:lnTo>
                    <a:pt x="3119" y="478"/>
                  </a:lnTo>
                  <a:lnTo>
                    <a:pt x="3119" y="480"/>
                  </a:lnTo>
                  <a:lnTo>
                    <a:pt x="3119" y="482"/>
                  </a:lnTo>
                  <a:lnTo>
                    <a:pt x="3119" y="483"/>
                  </a:lnTo>
                  <a:lnTo>
                    <a:pt x="3119" y="485"/>
                  </a:lnTo>
                  <a:lnTo>
                    <a:pt x="3117" y="488"/>
                  </a:lnTo>
                  <a:lnTo>
                    <a:pt x="3117" y="490"/>
                  </a:lnTo>
                  <a:lnTo>
                    <a:pt x="3115" y="491"/>
                  </a:lnTo>
                  <a:lnTo>
                    <a:pt x="3115" y="493"/>
                  </a:lnTo>
                  <a:lnTo>
                    <a:pt x="3114" y="493"/>
                  </a:lnTo>
                  <a:lnTo>
                    <a:pt x="3112" y="495"/>
                  </a:lnTo>
                  <a:lnTo>
                    <a:pt x="3112" y="496"/>
                  </a:lnTo>
                  <a:lnTo>
                    <a:pt x="3112" y="496"/>
                  </a:lnTo>
                  <a:lnTo>
                    <a:pt x="3110" y="498"/>
                  </a:lnTo>
                  <a:lnTo>
                    <a:pt x="3107" y="501"/>
                  </a:lnTo>
                  <a:lnTo>
                    <a:pt x="3105" y="503"/>
                  </a:lnTo>
                  <a:lnTo>
                    <a:pt x="3104" y="505"/>
                  </a:lnTo>
                  <a:lnTo>
                    <a:pt x="3104" y="511"/>
                  </a:lnTo>
                  <a:lnTo>
                    <a:pt x="3105" y="514"/>
                  </a:lnTo>
                  <a:lnTo>
                    <a:pt x="3105" y="516"/>
                  </a:lnTo>
                  <a:lnTo>
                    <a:pt x="3105" y="521"/>
                  </a:lnTo>
                  <a:lnTo>
                    <a:pt x="3099" y="521"/>
                  </a:lnTo>
                  <a:lnTo>
                    <a:pt x="3097" y="521"/>
                  </a:lnTo>
                  <a:lnTo>
                    <a:pt x="3096" y="519"/>
                  </a:lnTo>
                  <a:lnTo>
                    <a:pt x="3094" y="519"/>
                  </a:lnTo>
                  <a:lnTo>
                    <a:pt x="3092" y="518"/>
                  </a:lnTo>
                  <a:lnTo>
                    <a:pt x="3091" y="516"/>
                  </a:lnTo>
                  <a:lnTo>
                    <a:pt x="3091" y="514"/>
                  </a:lnTo>
                  <a:lnTo>
                    <a:pt x="3091" y="513"/>
                  </a:lnTo>
                  <a:lnTo>
                    <a:pt x="3091" y="509"/>
                  </a:lnTo>
                  <a:lnTo>
                    <a:pt x="3092" y="508"/>
                  </a:lnTo>
                  <a:lnTo>
                    <a:pt x="3091" y="508"/>
                  </a:lnTo>
                  <a:lnTo>
                    <a:pt x="3091" y="506"/>
                  </a:lnTo>
                  <a:lnTo>
                    <a:pt x="3089" y="506"/>
                  </a:lnTo>
                  <a:lnTo>
                    <a:pt x="3087" y="505"/>
                  </a:lnTo>
                  <a:lnTo>
                    <a:pt x="3086" y="503"/>
                  </a:lnTo>
                  <a:lnTo>
                    <a:pt x="3084" y="501"/>
                  </a:lnTo>
                  <a:lnTo>
                    <a:pt x="3081" y="500"/>
                  </a:lnTo>
                  <a:lnTo>
                    <a:pt x="3079" y="496"/>
                  </a:lnTo>
                  <a:lnTo>
                    <a:pt x="3078" y="496"/>
                  </a:lnTo>
                  <a:lnTo>
                    <a:pt x="3078" y="495"/>
                  </a:lnTo>
                  <a:lnTo>
                    <a:pt x="3078" y="491"/>
                  </a:lnTo>
                  <a:lnTo>
                    <a:pt x="3078" y="490"/>
                  </a:lnTo>
                  <a:lnTo>
                    <a:pt x="3078" y="488"/>
                  </a:lnTo>
                  <a:lnTo>
                    <a:pt x="3081" y="487"/>
                  </a:lnTo>
                  <a:lnTo>
                    <a:pt x="3086" y="485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3"/>
                  </a:lnTo>
                  <a:lnTo>
                    <a:pt x="3087" y="480"/>
                  </a:lnTo>
                  <a:lnTo>
                    <a:pt x="3087" y="478"/>
                  </a:lnTo>
                  <a:lnTo>
                    <a:pt x="3087" y="475"/>
                  </a:lnTo>
                  <a:lnTo>
                    <a:pt x="3087" y="473"/>
                  </a:lnTo>
                  <a:lnTo>
                    <a:pt x="3087" y="472"/>
                  </a:lnTo>
                  <a:lnTo>
                    <a:pt x="3087" y="472"/>
                  </a:lnTo>
                  <a:lnTo>
                    <a:pt x="3087" y="470"/>
                  </a:lnTo>
                  <a:lnTo>
                    <a:pt x="3089" y="470"/>
                  </a:lnTo>
                  <a:lnTo>
                    <a:pt x="3089" y="469"/>
                  </a:lnTo>
                  <a:lnTo>
                    <a:pt x="3089" y="467"/>
                  </a:lnTo>
                  <a:lnTo>
                    <a:pt x="3089" y="464"/>
                  </a:lnTo>
                  <a:lnTo>
                    <a:pt x="3089" y="464"/>
                  </a:lnTo>
                  <a:lnTo>
                    <a:pt x="3089" y="462"/>
                  </a:lnTo>
                  <a:lnTo>
                    <a:pt x="3089" y="460"/>
                  </a:lnTo>
                  <a:lnTo>
                    <a:pt x="3089" y="459"/>
                  </a:lnTo>
                  <a:lnTo>
                    <a:pt x="3087" y="459"/>
                  </a:lnTo>
                  <a:lnTo>
                    <a:pt x="3089" y="457"/>
                  </a:lnTo>
                  <a:lnTo>
                    <a:pt x="3089" y="455"/>
                  </a:lnTo>
                  <a:lnTo>
                    <a:pt x="3087" y="455"/>
                  </a:lnTo>
                  <a:lnTo>
                    <a:pt x="3089" y="454"/>
                  </a:lnTo>
                  <a:lnTo>
                    <a:pt x="3089" y="454"/>
                  </a:lnTo>
                  <a:lnTo>
                    <a:pt x="3089" y="452"/>
                  </a:lnTo>
                  <a:close/>
                  <a:moveTo>
                    <a:pt x="190" y="437"/>
                  </a:moveTo>
                  <a:lnTo>
                    <a:pt x="195" y="437"/>
                  </a:lnTo>
                  <a:lnTo>
                    <a:pt x="198" y="439"/>
                  </a:lnTo>
                  <a:lnTo>
                    <a:pt x="203" y="439"/>
                  </a:lnTo>
                  <a:lnTo>
                    <a:pt x="207" y="439"/>
                  </a:lnTo>
                  <a:lnTo>
                    <a:pt x="211" y="439"/>
                  </a:lnTo>
                  <a:lnTo>
                    <a:pt x="215" y="439"/>
                  </a:lnTo>
                  <a:lnTo>
                    <a:pt x="218" y="441"/>
                  </a:lnTo>
                  <a:lnTo>
                    <a:pt x="220" y="442"/>
                  </a:lnTo>
                  <a:lnTo>
                    <a:pt x="221" y="444"/>
                  </a:lnTo>
                  <a:lnTo>
                    <a:pt x="225" y="444"/>
                  </a:lnTo>
                  <a:lnTo>
                    <a:pt x="228" y="446"/>
                  </a:lnTo>
                  <a:lnTo>
                    <a:pt x="231" y="447"/>
                  </a:lnTo>
                  <a:lnTo>
                    <a:pt x="233" y="449"/>
                  </a:lnTo>
                  <a:lnTo>
                    <a:pt x="234" y="451"/>
                  </a:lnTo>
                  <a:lnTo>
                    <a:pt x="238" y="451"/>
                  </a:lnTo>
                  <a:lnTo>
                    <a:pt x="241" y="451"/>
                  </a:lnTo>
                  <a:lnTo>
                    <a:pt x="244" y="451"/>
                  </a:lnTo>
                  <a:lnTo>
                    <a:pt x="247" y="451"/>
                  </a:lnTo>
                  <a:lnTo>
                    <a:pt x="249" y="449"/>
                  </a:lnTo>
                  <a:lnTo>
                    <a:pt x="251" y="447"/>
                  </a:lnTo>
                  <a:lnTo>
                    <a:pt x="251" y="446"/>
                  </a:lnTo>
                  <a:lnTo>
                    <a:pt x="254" y="446"/>
                  </a:lnTo>
                  <a:lnTo>
                    <a:pt x="256" y="446"/>
                  </a:lnTo>
                  <a:lnTo>
                    <a:pt x="259" y="446"/>
                  </a:lnTo>
                  <a:lnTo>
                    <a:pt x="261" y="447"/>
                  </a:lnTo>
                  <a:lnTo>
                    <a:pt x="264" y="447"/>
                  </a:lnTo>
                  <a:lnTo>
                    <a:pt x="265" y="449"/>
                  </a:lnTo>
                  <a:lnTo>
                    <a:pt x="272" y="449"/>
                  </a:lnTo>
                  <a:lnTo>
                    <a:pt x="279" y="447"/>
                  </a:lnTo>
                  <a:lnTo>
                    <a:pt x="285" y="447"/>
                  </a:lnTo>
                  <a:lnTo>
                    <a:pt x="292" y="446"/>
                  </a:lnTo>
                  <a:lnTo>
                    <a:pt x="292" y="449"/>
                  </a:lnTo>
                  <a:lnTo>
                    <a:pt x="290" y="452"/>
                  </a:lnTo>
                  <a:lnTo>
                    <a:pt x="292" y="454"/>
                  </a:lnTo>
                  <a:lnTo>
                    <a:pt x="292" y="455"/>
                  </a:lnTo>
                  <a:lnTo>
                    <a:pt x="293" y="457"/>
                  </a:lnTo>
                  <a:lnTo>
                    <a:pt x="297" y="457"/>
                  </a:lnTo>
                  <a:lnTo>
                    <a:pt x="297" y="457"/>
                  </a:lnTo>
                  <a:lnTo>
                    <a:pt x="295" y="459"/>
                  </a:lnTo>
                  <a:lnTo>
                    <a:pt x="293" y="460"/>
                  </a:lnTo>
                  <a:lnTo>
                    <a:pt x="292" y="460"/>
                  </a:lnTo>
                  <a:lnTo>
                    <a:pt x="285" y="460"/>
                  </a:lnTo>
                  <a:lnTo>
                    <a:pt x="280" y="460"/>
                  </a:lnTo>
                  <a:lnTo>
                    <a:pt x="277" y="460"/>
                  </a:lnTo>
                  <a:lnTo>
                    <a:pt x="272" y="459"/>
                  </a:lnTo>
                  <a:lnTo>
                    <a:pt x="270" y="459"/>
                  </a:lnTo>
                  <a:lnTo>
                    <a:pt x="269" y="459"/>
                  </a:lnTo>
                  <a:lnTo>
                    <a:pt x="265" y="457"/>
                  </a:lnTo>
                  <a:lnTo>
                    <a:pt x="264" y="459"/>
                  </a:lnTo>
                  <a:lnTo>
                    <a:pt x="262" y="459"/>
                  </a:lnTo>
                  <a:lnTo>
                    <a:pt x="259" y="459"/>
                  </a:lnTo>
                  <a:lnTo>
                    <a:pt x="254" y="460"/>
                  </a:lnTo>
                  <a:lnTo>
                    <a:pt x="247" y="460"/>
                  </a:lnTo>
                  <a:lnTo>
                    <a:pt x="243" y="460"/>
                  </a:lnTo>
                  <a:lnTo>
                    <a:pt x="239" y="460"/>
                  </a:lnTo>
                  <a:lnTo>
                    <a:pt x="234" y="460"/>
                  </a:lnTo>
                  <a:lnTo>
                    <a:pt x="233" y="462"/>
                  </a:lnTo>
                  <a:lnTo>
                    <a:pt x="229" y="462"/>
                  </a:lnTo>
                  <a:lnTo>
                    <a:pt x="228" y="462"/>
                  </a:lnTo>
                  <a:lnTo>
                    <a:pt x="226" y="462"/>
                  </a:lnTo>
                  <a:lnTo>
                    <a:pt x="225" y="462"/>
                  </a:lnTo>
                  <a:lnTo>
                    <a:pt x="221" y="460"/>
                  </a:lnTo>
                  <a:lnTo>
                    <a:pt x="218" y="460"/>
                  </a:lnTo>
                  <a:lnTo>
                    <a:pt x="215" y="460"/>
                  </a:lnTo>
                  <a:lnTo>
                    <a:pt x="210" y="462"/>
                  </a:lnTo>
                  <a:lnTo>
                    <a:pt x="208" y="464"/>
                  </a:lnTo>
                  <a:lnTo>
                    <a:pt x="207" y="465"/>
                  </a:lnTo>
                  <a:lnTo>
                    <a:pt x="205" y="467"/>
                  </a:lnTo>
                  <a:lnTo>
                    <a:pt x="203" y="469"/>
                  </a:lnTo>
                  <a:lnTo>
                    <a:pt x="200" y="469"/>
                  </a:lnTo>
                  <a:lnTo>
                    <a:pt x="197" y="469"/>
                  </a:lnTo>
                  <a:lnTo>
                    <a:pt x="190" y="469"/>
                  </a:lnTo>
                  <a:lnTo>
                    <a:pt x="189" y="467"/>
                  </a:lnTo>
                  <a:lnTo>
                    <a:pt x="187" y="465"/>
                  </a:lnTo>
                  <a:lnTo>
                    <a:pt x="184" y="464"/>
                  </a:lnTo>
                  <a:lnTo>
                    <a:pt x="182" y="462"/>
                  </a:lnTo>
                  <a:lnTo>
                    <a:pt x="180" y="460"/>
                  </a:lnTo>
                  <a:lnTo>
                    <a:pt x="177" y="457"/>
                  </a:lnTo>
                  <a:lnTo>
                    <a:pt x="177" y="439"/>
                  </a:lnTo>
                  <a:lnTo>
                    <a:pt x="182" y="437"/>
                  </a:lnTo>
                  <a:lnTo>
                    <a:pt x="185" y="437"/>
                  </a:lnTo>
                  <a:lnTo>
                    <a:pt x="190" y="437"/>
                  </a:lnTo>
                  <a:close/>
                  <a:moveTo>
                    <a:pt x="61" y="380"/>
                  </a:moveTo>
                  <a:lnTo>
                    <a:pt x="64" y="380"/>
                  </a:lnTo>
                  <a:lnTo>
                    <a:pt x="66" y="382"/>
                  </a:lnTo>
                  <a:lnTo>
                    <a:pt x="67" y="383"/>
                  </a:lnTo>
                  <a:lnTo>
                    <a:pt x="67" y="385"/>
                  </a:lnTo>
                  <a:lnTo>
                    <a:pt x="69" y="387"/>
                  </a:lnTo>
                  <a:lnTo>
                    <a:pt x="76" y="390"/>
                  </a:lnTo>
                  <a:lnTo>
                    <a:pt x="80" y="392"/>
                  </a:lnTo>
                  <a:lnTo>
                    <a:pt x="84" y="395"/>
                  </a:lnTo>
                  <a:lnTo>
                    <a:pt x="89" y="397"/>
                  </a:lnTo>
                  <a:lnTo>
                    <a:pt x="92" y="398"/>
                  </a:lnTo>
                  <a:lnTo>
                    <a:pt x="94" y="400"/>
                  </a:lnTo>
                  <a:lnTo>
                    <a:pt x="97" y="401"/>
                  </a:lnTo>
                  <a:lnTo>
                    <a:pt x="97" y="405"/>
                  </a:lnTo>
                  <a:lnTo>
                    <a:pt x="98" y="406"/>
                  </a:lnTo>
                  <a:lnTo>
                    <a:pt x="102" y="408"/>
                  </a:lnTo>
                  <a:lnTo>
                    <a:pt x="105" y="410"/>
                  </a:lnTo>
                  <a:lnTo>
                    <a:pt x="108" y="410"/>
                  </a:lnTo>
                  <a:lnTo>
                    <a:pt x="112" y="410"/>
                  </a:lnTo>
                  <a:lnTo>
                    <a:pt x="117" y="410"/>
                  </a:lnTo>
                  <a:lnTo>
                    <a:pt x="121" y="410"/>
                  </a:lnTo>
                  <a:lnTo>
                    <a:pt x="126" y="410"/>
                  </a:lnTo>
                  <a:lnTo>
                    <a:pt x="133" y="410"/>
                  </a:lnTo>
                  <a:lnTo>
                    <a:pt x="136" y="410"/>
                  </a:lnTo>
                  <a:lnTo>
                    <a:pt x="139" y="411"/>
                  </a:lnTo>
                  <a:lnTo>
                    <a:pt x="143" y="415"/>
                  </a:lnTo>
                  <a:lnTo>
                    <a:pt x="146" y="416"/>
                  </a:lnTo>
                  <a:lnTo>
                    <a:pt x="153" y="423"/>
                  </a:lnTo>
                  <a:lnTo>
                    <a:pt x="157" y="429"/>
                  </a:lnTo>
                  <a:lnTo>
                    <a:pt x="108" y="429"/>
                  </a:lnTo>
                  <a:lnTo>
                    <a:pt x="105" y="428"/>
                  </a:lnTo>
                  <a:lnTo>
                    <a:pt x="102" y="426"/>
                  </a:lnTo>
                  <a:lnTo>
                    <a:pt x="98" y="424"/>
                  </a:lnTo>
                  <a:lnTo>
                    <a:pt x="94" y="421"/>
                  </a:lnTo>
                  <a:lnTo>
                    <a:pt x="94" y="419"/>
                  </a:lnTo>
                  <a:lnTo>
                    <a:pt x="92" y="418"/>
                  </a:lnTo>
                  <a:lnTo>
                    <a:pt x="90" y="416"/>
                  </a:lnTo>
                  <a:lnTo>
                    <a:pt x="89" y="415"/>
                  </a:lnTo>
                  <a:lnTo>
                    <a:pt x="85" y="415"/>
                  </a:lnTo>
                  <a:lnTo>
                    <a:pt x="82" y="416"/>
                  </a:lnTo>
                  <a:lnTo>
                    <a:pt x="80" y="415"/>
                  </a:lnTo>
                  <a:lnTo>
                    <a:pt x="79" y="415"/>
                  </a:lnTo>
                  <a:lnTo>
                    <a:pt x="76" y="413"/>
                  </a:lnTo>
                  <a:lnTo>
                    <a:pt x="74" y="413"/>
                  </a:lnTo>
                  <a:lnTo>
                    <a:pt x="72" y="411"/>
                  </a:lnTo>
                  <a:lnTo>
                    <a:pt x="69" y="411"/>
                  </a:lnTo>
                  <a:lnTo>
                    <a:pt x="67" y="411"/>
                  </a:lnTo>
                  <a:lnTo>
                    <a:pt x="66" y="410"/>
                  </a:lnTo>
                  <a:lnTo>
                    <a:pt x="66" y="408"/>
                  </a:lnTo>
                  <a:lnTo>
                    <a:pt x="66" y="406"/>
                  </a:lnTo>
                  <a:lnTo>
                    <a:pt x="64" y="405"/>
                  </a:lnTo>
                  <a:lnTo>
                    <a:pt x="61" y="401"/>
                  </a:lnTo>
                  <a:lnTo>
                    <a:pt x="56" y="398"/>
                  </a:lnTo>
                  <a:lnTo>
                    <a:pt x="51" y="397"/>
                  </a:lnTo>
                  <a:lnTo>
                    <a:pt x="46" y="397"/>
                  </a:lnTo>
                  <a:lnTo>
                    <a:pt x="43" y="397"/>
                  </a:lnTo>
                  <a:lnTo>
                    <a:pt x="40" y="397"/>
                  </a:lnTo>
                  <a:lnTo>
                    <a:pt x="36" y="398"/>
                  </a:lnTo>
                  <a:lnTo>
                    <a:pt x="33" y="400"/>
                  </a:lnTo>
                  <a:lnTo>
                    <a:pt x="30" y="403"/>
                  </a:lnTo>
                  <a:lnTo>
                    <a:pt x="26" y="405"/>
                  </a:lnTo>
                  <a:lnTo>
                    <a:pt x="23" y="405"/>
                  </a:lnTo>
                  <a:lnTo>
                    <a:pt x="20" y="405"/>
                  </a:lnTo>
                  <a:lnTo>
                    <a:pt x="15" y="405"/>
                  </a:lnTo>
                  <a:lnTo>
                    <a:pt x="10" y="403"/>
                  </a:lnTo>
                  <a:lnTo>
                    <a:pt x="7" y="401"/>
                  </a:lnTo>
                  <a:lnTo>
                    <a:pt x="4" y="400"/>
                  </a:lnTo>
                  <a:lnTo>
                    <a:pt x="2" y="397"/>
                  </a:lnTo>
                  <a:lnTo>
                    <a:pt x="0" y="395"/>
                  </a:lnTo>
                  <a:lnTo>
                    <a:pt x="0" y="392"/>
                  </a:lnTo>
                  <a:lnTo>
                    <a:pt x="0" y="388"/>
                  </a:lnTo>
                  <a:lnTo>
                    <a:pt x="2" y="385"/>
                  </a:lnTo>
                  <a:lnTo>
                    <a:pt x="5" y="382"/>
                  </a:lnTo>
                  <a:lnTo>
                    <a:pt x="8" y="382"/>
                  </a:lnTo>
                  <a:lnTo>
                    <a:pt x="12" y="382"/>
                  </a:lnTo>
                  <a:lnTo>
                    <a:pt x="15" y="382"/>
                  </a:lnTo>
                  <a:lnTo>
                    <a:pt x="18" y="382"/>
                  </a:lnTo>
                  <a:lnTo>
                    <a:pt x="31" y="382"/>
                  </a:lnTo>
                  <a:lnTo>
                    <a:pt x="33" y="383"/>
                  </a:lnTo>
                  <a:lnTo>
                    <a:pt x="36" y="383"/>
                  </a:lnTo>
                  <a:lnTo>
                    <a:pt x="38" y="383"/>
                  </a:lnTo>
                  <a:lnTo>
                    <a:pt x="40" y="383"/>
                  </a:lnTo>
                  <a:lnTo>
                    <a:pt x="41" y="382"/>
                  </a:lnTo>
                  <a:lnTo>
                    <a:pt x="44" y="380"/>
                  </a:lnTo>
                  <a:lnTo>
                    <a:pt x="48" y="380"/>
                  </a:lnTo>
                  <a:lnTo>
                    <a:pt x="51" y="380"/>
                  </a:lnTo>
                  <a:lnTo>
                    <a:pt x="54" y="380"/>
                  </a:lnTo>
                  <a:lnTo>
                    <a:pt x="58" y="380"/>
                  </a:lnTo>
                  <a:lnTo>
                    <a:pt x="61" y="380"/>
                  </a:lnTo>
                  <a:close/>
                  <a:moveTo>
                    <a:pt x="3104" y="347"/>
                  </a:moveTo>
                  <a:lnTo>
                    <a:pt x="3105" y="349"/>
                  </a:lnTo>
                  <a:lnTo>
                    <a:pt x="3109" y="349"/>
                  </a:lnTo>
                  <a:lnTo>
                    <a:pt x="3112" y="349"/>
                  </a:lnTo>
                  <a:lnTo>
                    <a:pt x="3112" y="351"/>
                  </a:lnTo>
                  <a:lnTo>
                    <a:pt x="3112" y="352"/>
                  </a:lnTo>
                  <a:lnTo>
                    <a:pt x="3112" y="354"/>
                  </a:lnTo>
                  <a:lnTo>
                    <a:pt x="3112" y="354"/>
                  </a:lnTo>
                  <a:lnTo>
                    <a:pt x="3114" y="356"/>
                  </a:lnTo>
                  <a:lnTo>
                    <a:pt x="3114" y="362"/>
                  </a:lnTo>
                  <a:lnTo>
                    <a:pt x="3112" y="362"/>
                  </a:lnTo>
                  <a:lnTo>
                    <a:pt x="3112" y="364"/>
                  </a:lnTo>
                  <a:lnTo>
                    <a:pt x="3110" y="365"/>
                  </a:lnTo>
                  <a:lnTo>
                    <a:pt x="3109" y="367"/>
                  </a:lnTo>
                  <a:lnTo>
                    <a:pt x="3107" y="369"/>
                  </a:lnTo>
                  <a:lnTo>
                    <a:pt x="3105" y="372"/>
                  </a:lnTo>
                  <a:lnTo>
                    <a:pt x="3104" y="374"/>
                  </a:lnTo>
                  <a:lnTo>
                    <a:pt x="3102" y="375"/>
                  </a:lnTo>
                  <a:lnTo>
                    <a:pt x="3102" y="377"/>
                  </a:lnTo>
                  <a:lnTo>
                    <a:pt x="3100" y="377"/>
                  </a:lnTo>
                  <a:lnTo>
                    <a:pt x="3100" y="379"/>
                  </a:lnTo>
                  <a:lnTo>
                    <a:pt x="3100" y="380"/>
                  </a:lnTo>
                  <a:lnTo>
                    <a:pt x="3099" y="383"/>
                  </a:lnTo>
                  <a:lnTo>
                    <a:pt x="3097" y="385"/>
                  </a:lnTo>
                  <a:lnTo>
                    <a:pt x="3097" y="385"/>
                  </a:lnTo>
                  <a:lnTo>
                    <a:pt x="3096" y="387"/>
                  </a:lnTo>
                  <a:lnTo>
                    <a:pt x="3096" y="390"/>
                  </a:lnTo>
                  <a:lnTo>
                    <a:pt x="3094" y="392"/>
                  </a:lnTo>
                  <a:lnTo>
                    <a:pt x="3094" y="392"/>
                  </a:lnTo>
                  <a:lnTo>
                    <a:pt x="3094" y="397"/>
                  </a:lnTo>
                  <a:lnTo>
                    <a:pt x="3094" y="400"/>
                  </a:lnTo>
                  <a:lnTo>
                    <a:pt x="3084" y="400"/>
                  </a:lnTo>
                  <a:lnTo>
                    <a:pt x="3084" y="372"/>
                  </a:lnTo>
                  <a:lnTo>
                    <a:pt x="3086" y="369"/>
                  </a:lnTo>
                  <a:lnTo>
                    <a:pt x="3086" y="367"/>
                  </a:lnTo>
                  <a:lnTo>
                    <a:pt x="3087" y="365"/>
                  </a:lnTo>
                  <a:lnTo>
                    <a:pt x="3087" y="364"/>
                  </a:lnTo>
                  <a:lnTo>
                    <a:pt x="3087" y="362"/>
                  </a:lnTo>
                  <a:lnTo>
                    <a:pt x="3089" y="362"/>
                  </a:lnTo>
                  <a:lnTo>
                    <a:pt x="3091" y="362"/>
                  </a:lnTo>
                  <a:lnTo>
                    <a:pt x="3091" y="361"/>
                  </a:lnTo>
                  <a:lnTo>
                    <a:pt x="3092" y="359"/>
                  </a:lnTo>
                  <a:lnTo>
                    <a:pt x="3094" y="356"/>
                  </a:lnTo>
                  <a:lnTo>
                    <a:pt x="3096" y="356"/>
                  </a:lnTo>
                  <a:lnTo>
                    <a:pt x="3097" y="354"/>
                  </a:lnTo>
                  <a:lnTo>
                    <a:pt x="3100" y="352"/>
                  </a:lnTo>
                  <a:lnTo>
                    <a:pt x="3100" y="351"/>
                  </a:lnTo>
                  <a:lnTo>
                    <a:pt x="3102" y="349"/>
                  </a:lnTo>
                  <a:lnTo>
                    <a:pt x="3102" y="349"/>
                  </a:lnTo>
                  <a:lnTo>
                    <a:pt x="3104" y="347"/>
                  </a:lnTo>
                  <a:close/>
                  <a:moveTo>
                    <a:pt x="1334" y="148"/>
                  </a:moveTo>
                  <a:lnTo>
                    <a:pt x="1339" y="148"/>
                  </a:lnTo>
                  <a:lnTo>
                    <a:pt x="1343" y="149"/>
                  </a:lnTo>
                  <a:lnTo>
                    <a:pt x="1347" y="153"/>
                  </a:lnTo>
                  <a:lnTo>
                    <a:pt x="1349" y="154"/>
                  </a:lnTo>
                  <a:lnTo>
                    <a:pt x="1351" y="158"/>
                  </a:lnTo>
                  <a:lnTo>
                    <a:pt x="1352" y="159"/>
                  </a:lnTo>
                  <a:lnTo>
                    <a:pt x="1357" y="164"/>
                  </a:lnTo>
                  <a:lnTo>
                    <a:pt x="1361" y="163"/>
                  </a:lnTo>
                  <a:lnTo>
                    <a:pt x="1362" y="161"/>
                  </a:lnTo>
                  <a:lnTo>
                    <a:pt x="1364" y="159"/>
                  </a:lnTo>
                  <a:lnTo>
                    <a:pt x="1367" y="158"/>
                  </a:lnTo>
                  <a:lnTo>
                    <a:pt x="1369" y="156"/>
                  </a:lnTo>
                  <a:lnTo>
                    <a:pt x="1370" y="154"/>
                  </a:lnTo>
                  <a:lnTo>
                    <a:pt x="1375" y="154"/>
                  </a:lnTo>
                  <a:lnTo>
                    <a:pt x="1380" y="154"/>
                  </a:lnTo>
                  <a:lnTo>
                    <a:pt x="1383" y="154"/>
                  </a:lnTo>
                  <a:lnTo>
                    <a:pt x="1390" y="154"/>
                  </a:lnTo>
                  <a:lnTo>
                    <a:pt x="1393" y="154"/>
                  </a:lnTo>
                  <a:lnTo>
                    <a:pt x="1395" y="154"/>
                  </a:lnTo>
                  <a:lnTo>
                    <a:pt x="1400" y="153"/>
                  </a:lnTo>
                  <a:lnTo>
                    <a:pt x="1403" y="151"/>
                  </a:lnTo>
                  <a:lnTo>
                    <a:pt x="1408" y="149"/>
                  </a:lnTo>
                  <a:lnTo>
                    <a:pt x="1411" y="149"/>
                  </a:lnTo>
                  <a:lnTo>
                    <a:pt x="1415" y="149"/>
                  </a:lnTo>
                  <a:lnTo>
                    <a:pt x="1416" y="149"/>
                  </a:lnTo>
                  <a:lnTo>
                    <a:pt x="1418" y="148"/>
                  </a:lnTo>
                  <a:lnTo>
                    <a:pt x="1421" y="148"/>
                  </a:lnTo>
                  <a:lnTo>
                    <a:pt x="1426" y="149"/>
                  </a:lnTo>
                  <a:lnTo>
                    <a:pt x="1429" y="151"/>
                  </a:lnTo>
                  <a:lnTo>
                    <a:pt x="1433" y="153"/>
                  </a:lnTo>
                  <a:lnTo>
                    <a:pt x="1436" y="153"/>
                  </a:lnTo>
                  <a:lnTo>
                    <a:pt x="1439" y="154"/>
                  </a:lnTo>
                  <a:lnTo>
                    <a:pt x="1441" y="156"/>
                  </a:lnTo>
                  <a:lnTo>
                    <a:pt x="1441" y="158"/>
                  </a:lnTo>
                  <a:lnTo>
                    <a:pt x="1441" y="159"/>
                  </a:lnTo>
                  <a:lnTo>
                    <a:pt x="1441" y="161"/>
                  </a:lnTo>
                  <a:lnTo>
                    <a:pt x="1437" y="161"/>
                  </a:lnTo>
                  <a:lnTo>
                    <a:pt x="1434" y="163"/>
                  </a:lnTo>
                  <a:lnTo>
                    <a:pt x="1433" y="163"/>
                  </a:lnTo>
                  <a:lnTo>
                    <a:pt x="1429" y="164"/>
                  </a:lnTo>
                  <a:lnTo>
                    <a:pt x="1428" y="164"/>
                  </a:lnTo>
                  <a:lnTo>
                    <a:pt x="1426" y="166"/>
                  </a:lnTo>
                  <a:lnTo>
                    <a:pt x="1426" y="167"/>
                  </a:lnTo>
                  <a:lnTo>
                    <a:pt x="1424" y="169"/>
                  </a:lnTo>
                  <a:lnTo>
                    <a:pt x="1428" y="172"/>
                  </a:lnTo>
                  <a:lnTo>
                    <a:pt x="1431" y="174"/>
                  </a:lnTo>
                  <a:lnTo>
                    <a:pt x="1433" y="176"/>
                  </a:lnTo>
                  <a:lnTo>
                    <a:pt x="1434" y="176"/>
                  </a:lnTo>
                  <a:lnTo>
                    <a:pt x="1436" y="177"/>
                  </a:lnTo>
                  <a:lnTo>
                    <a:pt x="1437" y="179"/>
                  </a:lnTo>
                  <a:lnTo>
                    <a:pt x="1439" y="182"/>
                  </a:lnTo>
                  <a:lnTo>
                    <a:pt x="1439" y="184"/>
                  </a:lnTo>
                  <a:lnTo>
                    <a:pt x="1439" y="187"/>
                  </a:lnTo>
                  <a:lnTo>
                    <a:pt x="1437" y="190"/>
                  </a:lnTo>
                  <a:lnTo>
                    <a:pt x="1437" y="192"/>
                  </a:lnTo>
                  <a:lnTo>
                    <a:pt x="1434" y="192"/>
                  </a:lnTo>
                  <a:lnTo>
                    <a:pt x="1433" y="194"/>
                  </a:lnTo>
                  <a:lnTo>
                    <a:pt x="1433" y="195"/>
                  </a:lnTo>
                  <a:lnTo>
                    <a:pt x="1431" y="197"/>
                  </a:lnTo>
                  <a:lnTo>
                    <a:pt x="1429" y="199"/>
                  </a:lnTo>
                  <a:lnTo>
                    <a:pt x="1429" y="202"/>
                  </a:lnTo>
                  <a:lnTo>
                    <a:pt x="1429" y="205"/>
                  </a:lnTo>
                  <a:lnTo>
                    <a:pt x="1431" y="208"/>
                  </a:lnTo>
                  <a:lnTo>
                    <a:pt x="1433" y="212"/>
                  </a:lnTo>
                  <a:lnTo>
                    <a:pt x="1434" y="215"/>
                  </a:lnTo>
                  <a:lnTo>
                    <a:pt x="1439" y="217"/>
                  </a:lnTo>
                  <a:lnTo>
                    <a:pt x="1442" y="218"/>
                  </a:lnTo>
                  <a:lnTo>
                    <a:pt x="1447" y="221"/>
                  </a:lnTo>
                  <a:lnTo>
                    <a:pt x="1451" y="223"/>
                  </a:lnTo>
                  <a:lnTo>
                    <a:pt x="1455" y="225"/>
                  </a:lnTo>
                  <a:lnTo>
                    <a:pt x="1459" y="225"/>
                  </a:lnTo>
                  <a:lnTo>
                    <a:pt x="1464" y="225"/>
                  </a:lnTo>
                  <a:lnTo>
                    <a:pt x="1469" y="225"/>
                  </a:lnTo>
                  <a:lnTo>
                    <a:pt x="1472" y="226"/>
                  </a:lnTo>
                  <a:lnTo>
                    <a:pt x="1477" y="226"/>
                  </a:lnTo>
                  <a:lnTo>
                    <a:pt x="1480" y="228"/>
                  </a:lnTo>
                  <a:lnTo>
                    <a:pt x="1483" y="228"/>
                  </a:lnTo>
                  <a:lnTo>
                    <a:pt x="1487" y="230"/>
                  </a:lnTo>
                  <a:lnTo>
                    <a:pt x="1490" y="231"/>
                  </a:lnTo>
                  <a:lnTo>
                    <a:pt x="1491" y="233"/>
                  </a:lnTo>
                  <a:lnTo>
                    <a:pt x="1493" y="235"/>
                  </a:lnTo>
                  <a:lnTo>
                    <a:pt x="1495" y="235"/>
                  </a:lnTo>
                  <a:lnTo>
                    <a:pt x="1498" y="236"/>
                  </a:lnTo>
                  <a:lnTo>
                    <a:pt x="1500" y="238"/>
                  </a:lnTo>
                  <a:lnTo>
                    <a:pt x="1500" y="239"/>
                  </a:lnTo>
                  <a:lnTo>
                    <a:pt x="1501" y="241"/>
                  </a:lnTo>
                  <a:lnTo>
                    <a:pt x="1501" y="244"/>
                  </a:lnTo>
                  <a:lnTo>
                    <a:pt x="1503" y="248"/>
                  </a:lnTo>
                  <a:lnTo>
                    <a:pt x="1505" y="251"/>
                  </a:lnTo>
                  <a:lnTo>
                    <a:pt x="1536" y="251"/>
                  </a:lnTo>
                  <a:lnTo>
                    <a:pt x="1539" y="251"/>
                  </a:lnTo>
                  <a:lnTo>
                    <a:pt x="1544" y="251"/>
                  </a:lnTo>
                  <a:lnTo>
                    <a:pt x="1545" y="253"/>
                  </a:lnTo>
                  <a:lnTo>
                    <a:pt x="1547" y="256"/>
                  </a:lnTo>
                  <a:lnTo>
                    <a:pt x="1550" y="257"/>
                  </a:lnTo>
                  <a:lnTo>
                    <a:pt x="1552" y="259"/>
                  </a:lnTo>
                  <a:lnTo>
                    <a:pt x="1552" y="262"/>
                  </a:lnTo>
                  <a:lnTo>
                    <a:pt x="1554" y="264"/>
                  </a:lnTo>
                  <a:lnTo>
                    <a:pt x="1555" y="264"/>
                  </a:lnTo>
                  <a:lnTo>
                    <a:pt x="1559" y="264"/>
                  </a:lnTo>
                  <a:lnTo>
                    <a:pt x="1563" y="264"/>
                  </a:lnTo>
                  <a:lnTo>
                    <a:pt x="1568" y="264"/>
                  </a:lnTo>
                  <a:lnTo>
                    <a:pt x="1572" y="264"/>
                  </a:lnTo>
                  <a:lnTo>
                    <a:pt x="1575" y="264"/>
                  </a:lnTo>
                  <a:lnTo>
                    <a:pt x="1578" y="262"/>
                  </a:lnTo>
                  <a:lnTo>
                    <a:pt x="1578" y="257"/>
                  </a:lnTo>
                  <a:lnTo>
                    <a:pt x="1580" y="253"/>
                  </a:lnTo>
                  <a:lnTo>
                    <a:pt x="1580" y="249"/>
                  </a:lnTo>
                  <a:lnTo>
                    <a:pt x="1580" y="244"/>
                  </a:lnTo>
                  <a:lnTo>
                    <a:pt x="1580" y="241"/>
                  </a:lnTo>
                  <a:lnTo>
                    <a:pt x="1578" y="239"/>
                  </a:lnTo>
                  <a:lnTo>
                    <a:pt x="1578" y="238"/>
                  </a:lnTo>
                  <a:lnTo>
                    <a:pt x="1578" y="233"/>
                  </a:lnTo>
                  <a:lnTo>
                    <a:pt x="1578" y="228"/>
                  </a:lnTo>
                  <a:lnTo>
                    <a:pt x="1578" y="223"/>
                  </a:lnTo>
                  <a:lnTo>
                    <a:pt x="1581" y="223"/>
                  </a:lnTo>
                  <a:lnTo>
                    <a:pt x="1585" y="225"/>
                  </a:lnTo>
                  <a:lnTo>
                    <a:pt x="1588" y="225"/>
                  </a:lnTo>
                  <a:lnTo>
                    <a:pt x="1591" y="225"/>
                  </a:lnTo>
                  <a:lnTo>
                    <a:pt x="1596" y="223"/>
                  </a:lnTo>
                  <a:lnTo>
                    <a:pt x="1599" y="223"/>
                  </a:lnTo>
                  <a:lnTo>
                    <a:pt x="1603" y="221"/>
                  </a:lnTo>
                  <a:lnTo>
                    <a:pt x="1609" y="223"/>
                  </a:lnTo>
                  <a:lnTo>
                    <a:pt x="1614" y="225"/>
                  </a:lnTo>
                  <a:lnTo>
                    <a:pt x="1619" y="226"/>
                  </a:lnTo>
                  <a:lnTo>
                    <a:pt x="1626" y="230"/>
                  </a:lnTo>
                  <a:lnTo>
                    <a:pt x="1631" y="233"/>
                  </a:lnTo>
                  <a:lnTo>
                    <a:pt x="1634" y="236"/>
                  </a:lnTo>
                  <a:lnTo>
                    <a:pt x="1637" y="239"/>
                  </a:lnTo>
                  <a:lnTo>
                    <a:pt x="1640" y="241"/>
                  </a:lnTo>
                  <a:lnTo>
                    <a:pt x="1642" y="243"/>
                  </a:lnTo>
                  <a:lnTo>
                    <a:pt x="1644" y="246"/>
                  </a:lnTo>
                  <a:lnTo>
                    <a:pt x="1649" y="246"/>
                  </a:lnTo>
                  <a:lnTo>
                    <a:pt x="1654" y="248"/>
                  </a:lnTo>
                  <a:lnTo>
                    <a:pt x="1658" y="246"/>
                  </a:lnTo>
                  <a:lnTo>
                    <a:pt x="1662" y="244"/>
                  </a:lnTo>
                  <a:lnTo>
                    <a:pt x="1667" y="244"/>
                  </a:lnTo>
                  <a:lnTo>
                    <a:pt x="1712" y="254"/>
                  </a:lnTo>
                  <a:lnTo>
                    <a:pt x="1716" y="254"/>
                  </a:lnTo>
                  <a:lnTo>
                    <a:pt x="1719" y="253"/>
                  </a:lnTo>
                  <a:lnTo>
                    <a:pt x="1722" y="251"/>
                  </a:lnTo>
                  <a:lnTo>
                    <a:pt x="1726" y="249"/>
                  </a:lnTo>
                  <a:lnTo>
                    <a:pt x="1730" y="249"/>
                  </a:lnTo>
                  <a:lnTo>
                    <a:pt x="1734" y="249"/>
                  </a:lnTo>
                  <a:lnTo>
                    <a:pt x="1735" y="249"/>
                  </a:lnTo>
                  <a:lnTo>
                    <a:pt x="1737" y="251"/>
                  </a:lnTo>
                  <a:lnTo>
                    <a:pt x="1739" y="253"/>
                  </a:lnTo>
                  <a:lnTo>
                    <a:pt x="1740" y="253"/>
                  </a:lnTo>
                  <a:lnTo>
                    <a:pt x="1742" y="253"/>
                  </a:lnTo>
                  <a:lnTo>
                    <a:pt x="1745" y="253"/>
                  </a:lnTo>
                  <a:lnTo>
                    <a:pt x="1747" y="253"/>
                  </a:lnTo>
                  <a:lnTo>
                    <a:pt x="1750" y="254"/>
                  </a:lnTo>
                  <a:lnTo>
                    <a:pt x="1753" y="256"/>
                  </a:lnTo>
                  <a:lnTo>
                    <a:pt x="1755" y="257"/>
                  </a:lnTo>
                  <a:lnTo>
                    <a:pt x="1757" y="259"/>
                  </a:lnTo>
                  <a:lnTo>
                    <a:pt x="1758" y="261"/>
                  </a:lnTo>
                  <a:lnTo>
                    <a:pt x="1760" y="264"/>
                  </a:lnTo>
                  <a:lnTo>
                    <a:pt x="1760" y="266"/>
                  </a:lnTo>
                  <a:lnTo>
                    <a:pt x="1758" y="267"/>
                  </a:lnTo>
                  <a:lnTo>
                    <a:pt x="1760" y="271"/>
                  </a:lnTo>
                  <a:lnTo>
                    <a:pt x="1758" y="274"/>
                  </a:lnTo>
                  <a:lnTo>
                    <a:pt x="1760" y="275"/>
                  </a:lnTo>
                  <a:lnTo>
                    <a:pt x="1762" y="277"/>
                  </a:lnTo>
                  <a:lnTo>
                    <a:pt x="1763" y="280"/>
                  </a:lnTo>
                  <a:lnTo>
                    <a:pt x="1765" y="282"/>
                  </a:lnTo>
                  <a:lnTo>
                    <a:pt x="1766" y="285"/>
                  </a:lnTo>
                  <a:lnTo>
                    <a:pt x="1768" y="289"/>
                  </a:lnTo>
                  <a:lnTo>
                    <a:pt x="1768" y="292"/>
                  </a:lnTo>
                  <a:lnTo>
                    <a:pt x="1770" y="293"/>
                  </a:lnTo>
                  <a:lnTo>
                    <a:pt x="1773" y="297"/>
                  </a:lnTo>
                  <a:lnTo>
                    <a:pt x="1776" y="298"/>
                  </a:lnTo>
                  <a:lnTo>
                    <a:pt x="1780" y="302"/>
                  </a:lnTo>
                  <a:lnTo>
                    <a:pt x="1781" y="305"/>
                  </a:lnTo>
                  <a:lnTo>
                    <a:pt x="1784" y="308"/>
                  </a:lnTo>
                  <a:lnTo>
                    <a:pt x="1786" y="311"/>
                  </a:lnTo>
                  <a:lnTo>
                    <a:pt x="1788" y="315"/>
                  </a:lnTo>
                  <a:lnTo>
                    <a:pt x="1791" y="320"/>
                  </a:lnTo>
                  <a:lnTo>
                    <a:pt x="1793" y="325"/>
                  </a:lnTo>
                  <a:lnTo>
                    <a:pt x="1793" y="328"/>
                  </a:lnTo>
                  <a:lnTo>
                    <a:pt x="1791" y="333"/>
                  </a:lnTo>
                  <a:lnTo>
                    <a:pt x="1793" y="336"/>
                  </a:lnTo>
                  <a:lnTo>
                    <a:pt x="1793" y="339"/>
                  </a:lnTo>
                  <a:lnTo>
                    <a:pt x="1794" y="341"/>
                  </a:lnTo>
                  <a:lnTo>
                    <a:pt x="1796" y="343"/>
                  </a:lnTo>
                  <a:lnTo>
                    <a:pt x="1798" y="346"/>
                  </a:lnTo>
                  <a:lnTo>
                    <a:pt x="1801" y="349"/>
                  </a:lnTo>
                  <a:lnTo>
                    <a:pt x="1804" y="352"/>
                  </a:lnTo>
                  <a:lnTo>
                    <a:pt x="1806" y="356"/>
                  </a:lnTo>
                  <a:lnTo>
                    <a:pt x="1807" y="357"/>
                  </a:lnTo>
                  <a:lnTo>
                    <a:pt x="1809" y="359"/>
                  </a:lnTo>
                  <a:lnTo>
                    <a:pt x="1811" y="362"/>
                  </a:lnTo>
                  <a:lnTo>
                    <a:pt x="1812" y="365"/>
                  </a:lnTo>
                  <a:lnTo>
                    <a:pt x="1812" y="369"/>
                  </a:lnTo>
                  <a:lnTo>
                    <a:pt x="1812" y="372"/>
                  </a:lnTo>
                  <a:lnTo>
                    <a:pt x="1812" y="377"/>
                  </a:lnTo>
                  <a:lnTo>
                    <a:pt x="1812" y="380"/>
                  </a:lnTo>
                  <a:lnTo>
                    <a:pt x="1812" y="383"/>
                  </a:lnTo>
                  <a:lnTo>
                    <a:pt x="1812" y="387"/>
                  </a:lnTo>
                  <a:lnTo>
                    <a:pt x="1814" y="390"/>
                  </a:lnTo>
                  <a:lnTo>
                    <a:pt x="1816" y="393"/>
                  </a:lnTo>
                  <a:lnTo>
                    <a:pt x="1817" y="395"/>
                  </a:lnTo>
                  <a:lnTo>
                    <a:pt x="1819" y="395"/>
                  </a:lnTo>
                  <a:lnTo>
                    <a:pt x="1820" y="395"/>
                  </a:lnTo>
                  <a:lnTo>
                    <a:pt x="1822" y="397"/>
                  </a:lnTo>
                  <a:lnTo>
                    <a:pt x="1824" y="400"/>
                  </a:lnTo>
                  <a:lnTo>
                    <a:pt x="1825" y="403"/>
                  </a:lnTo>
                  <a:lnTo>
                    <a:pt x="1827" y="406"/>
                  </a:lnTo>
                  <a:lnTo>
                    <a:pt x="1829" y="411"/>
                  </a:lnTo>
                  <a:lnTo>
                    <a:pt x="1832" y="415"/>
                  </a:lnTo>
                  <a:lnTo>
                    <a:pt x="1834" y="418"/>
                  </a:lnTo>
                  <a:lnTo>
                    <a:pt x="1835" y="419"/>
                  </a:lnTo>
                  <a:lnTo>
                    <a:pt x="1837" y="421"/>
                  </a:lnTo>
                  <a:lnTo>
                    <a:pt x="1837" y="426"/>
                  </a:lnTo>
                  <a:lnTo>
                    <a:pt x="1838" y="429"/>
                  </a:lnTo>
                  <a:lnTo>
                    <a:pt x="1838" y="434"/>
                  </a:lnTo>
                  <a:lnTo>
                    <a:pt x="1838" y="441"/>
                  </a:lnTo>
                  <a:lnTo>
                    <a:pt x="1837" y="442"/>
                  </a:lnTo>
                  <a:lnTo>
                    <a:pt x="1837" y="444"/>
                  </a:lnTo>
                  <a:lnTo>
                    <a:pt x="1837" y="447"/>
                  </a:lnTo>
                  <a:lnTo>
                    <a:pt x="1837" y="449"/>
                  </a:lnTo>
                  <a:lnTo>
                    <a:pt x="1838" y="451"/>
                  </a:lnTo>
                  <a:lnTo>
                    <a:pt x="1840" y="451"/>
                  </a:lnTo>
                  <a:lnTo>
                    <a:pt x="1840" y="452"/>
                  </a:lnTo>
                  <a:lnTo>
                    <a:pt x="1843" y="457"/>
                  </a:lnTo>
                  <a:lnTo>
                    <a:pt x="1847" y="462"/>
                  </a:lnTo>
                  <a:lnTo>
                    <a:pt x="1850" y="465"/>
                  </a:lnTo>
                  <a:lnTo>
                    <a:pt x="1853" y="467"/>
                  </a:lnTo>
                  <a:lnTo>
                    <a:pt x="1855" y="469"/>
                  </a:lnTo>
                  <a:lnTo>
                    <a:pt x="1856" y="470"/>
                  </a:lnTo>
                  <a:lnTo>
                    <a:pt x="1858" y="475"/>
                  </a:lnTo>
                  <a:lnTo>
                    <a:pt x="1858" y="478"/>
                  </a:lnTo>
                  <a:lnTo>
                    <a:pt x="1858" y="483"/>
                  </a:lnTo>
                  <a:lnTo>
                    <a:pt x="1858" y="487"/>
                  </a:lnTo>
                  <a:lnTo>
                    <a:pt x="1860" y="490"/>
                  </a:lnTo>
                  <a:lnTo>
                    <a:pt x="1861" y="495"/>
                  </a:lnTo>
                  <a:lnTo>
                    <a:pt x="1863" y="498"/>
                  </a:lnTo>
                  <a:lnTo>
                    <a:pt x="1866" y="501"/>
                  </a:lnTo>
                  <a:lnTo>
                    <a:pt x="1870" y="505"/>
                  </a:lnTo>
                  <a:lnTo>
                    <a:pt x="1873" y="506"/>
                  </a:lnTo>
                  <a:lnTo>
                    <a:pt x="1874" y="506"/>
                  </a:lnTo>
                  <a:lnTo>
                    <a:pt x="1876" y="506"/>
                  </a:lnTo>
                  <a:lnTo>
                    <a:pt x="1879" y="506"/>
                  </a:lnTo>
                  <a:lnTo>
                    <a:pt x="1883" y="508"/>
                  </a:lnTo>
                  <a:lnTo>
                    <a:pt x="1884" y="509"/>
                  </a:lnTo>
                  <a:lnTo>
                    <a:pt x="1886" y="511"/>
                  </a:lnTo>
                  <a:lnTo>
                    <a:pt x="1888" y="514"/>
                  </a:lnTo>
                  <a:lnTo>
                    <a:pt x="1889" y="516"/>
                  </a:lnTo>
                  <a:lnTo>
                    <a:pt x="1892" y="518"/>
                  </a:lnTo>
                  <a:lnTo>
                    <a:pt x="1896" y="519"/>
                  </a:lnTo>
                  <a:lnTo>
                    <a:pt x="1897" y="521"/>
                  </a:lnTo>
                  <a:lnTo>
                    <a:pt x="1899" y="523"/>
                  </a:lnTo>
                  <a:lnTo>
                    <a:pt x="1901" y="526"/>
                  </a:lnTo>
                  <a:lnTo>
                    <a:pt x="1902" y="527"/>
                  </a:lnTo>
                  <a:lnTo>
                    <a:pt x="1904" y="531"/>
                  </a:lnTo>
                  <a:lnTo>
                    <a:pt x="1907" y="532"/>
                  </a:lnTo>
                  <a:lnTo>
                    <a:pt x="1909" y="532"/>
                  </a:lnTo>
                  <a:lnTo>
                    <a:pt x="1912" y="531"/>
                  </a:lnTo>
                  <a:lnTo>
                    <a:pt x="1914" y="532"/>
                  </a:lnTo>
                  <a:lnTo>
                    <a:pt x="1915" y="532"/>
                  </a:lnTo>
                  <a:lnTo>
                    <a:pt x="1917" y="534"/>
                  </a:lnTo>
                  <a:lnTo>
                    <a:pt x="1920" y="536"/>
                  </a:lnTo>
                  <a:lnTo>
                    <a:pt x="1920" y="539"/>
                  </a:lnTo>
                  <a:lnTo>
                    <a:pt x="1919" y="541"/>
                  </a:lnTo>
                  <a:lnTo>
                    <a:pt x="1920" y="542"/>
                  </a:lnTo>
                  <a:lnTo>
                    <a:pt x="1922" y="549"/>
                  </a:lnTo>
                  <a:lnTo>
                    <a:pt x="1924" y="550"/>
                  </a:lnTo>
                  <a:lnTo>
                    <a:pt x="1925" y="550"/>
                  </a:lnTo>
                  <a:lnTo>
                    <a:pt x="1927" y="550"/>
                  </a:lnTo>
                  <a:lnTo>
                    <a:pt x="1929" y="552"/>
                  </a:lnTo>
                  <a:lnTo>
                    <a:pt x="1930" y="554"/>
                  </a:lnTo>
                  <a:lnTo>
                    <a:pt x="1929" y="557"/>
                  </a:lnTo>
                  <a:lnTo>
                    <a:pt x="1929" y="559"/>
                  </a:lnTo>
                  <a:lnTo>
                    <a:pt x="1930" y="560"/>
                  </a:lnTo>
                  <a:lnTo>
                    <a:pt x="1932" y="562"/>
                  </a:lnTo>
                  <a:lnTo>
                    <a:pt x="1933" y="565"/>
                  </a:lnTo>
                  <a:lnTo>
                    <a:pt x="1937" y="572"/>
                  </a:lnTo>
                  <a:lnTo>
                    <a:pt x="1938" y="572"/>
                  </a:lnTo>
                  <a:lnTo>
                    <a:pt x="1942" y="573"/>
                  </a:lnTo>
                  <a:lnTo>
                    <a:pt x="1945" y="573"/>
                  </a:lnTo>
                  <a:lnTo>
                    <a:pt x="1947" y="575"/>
                  </a:lnTo>
                  <a:lnTo>
                    <a:pt x="1951" y="575"/>
                  </a:lnTo>
                  <a:lnTo>
                    <a:pt x="1955" y="575"/>
                  </a:lnTo>
                  <a:lnTo>
                    <a:pt x="1960" y="575"/>
                  </a:lnTo>
                  <a:lnTo>
                    <a:pt x="1963" y="573"/>
                  </a:lnTo>
                  <a:lnTo>
                    <a:pt x="1968" y="573"/>
                  </a:lnTo>
                  <a:lnTo>
                    <a:pt x="1971" y="573"/>
                  </a:lnTo>
                  <a:lnTo>
                    <a:pt x="1978" y="573"/>
                  </a:lnTo>
                  <a:lnTo>
                    <a:pt x="1981" y="573"/>
                  </a:lnTo>
                  <a:lnTo>
                    <a:pt x="1984" y="575"/>
                  </a:lnTo>
                  <a:lnTo>
                    <a:pt x="1989" y="575"/>
                  </a:lnTo>
                  <a:lnTo>
                    <a:pt x="1996" y="575"/>
                  </a:lnTo>
                  <a:lnTo>
                    <a:pt x="2001" y="573"/>
                  </a:lnTo>
                  <a:lnTo>
                    <a:pt x="2005" y="570"/>
                  </a:lnTo>
                  <a:lnTo>
                    <a:pt x="2010" y="567"/>
                  </a:lnTo>
                  <a:lnTo>
                    <a:pt x="2014" y="565"/>
                  </a:lnTo>
                  <a:lnTo>
                    <a:pt x="2015" y="563"/>
                  </a:lnTo>
                  <a:lnTo>
                    <a:pt x="2017" y="562"/>
                  </a:lnTo>
                  <a:lnTo>
                    <a:pt x="2022" y="560"/>
                  </a:lnTo>
                  <a:lnTo>
                    <a:pt x="2028" y="560"/>
                  </a:lnTo>
                  <a:lnTo>
                    <a:pt x="2032" y="560"/>
                  </a:lnTo>
                  <a:lnTo>
                    <a:pt x="2035" y="560"/>
                  </a:lnTo>
                  <a:lnTo>
                    <a:pt x="2038" y="562"/>
                  </a:lnTo>
                  <a:lnTo>
                    <a:pt x="2038" y="573"/>
                  </a:lnTo>
                  <a:lnTo>
                    <a:pt x="2037" y="580"/>
                  </a:lnTo>
                  <a:lnTo>
                    <a:pt x="2035" y="585"/>
                  </a:lnTo>
                  <a:lnTo>
                    <a:pt x="2033" y="590"/>
                  </a:lnTo>
                  <a:lnTo>
                    <a:pt x="2033" y="595"/>
                  </a:lnTo>
                  <a:lnTo>
                    <a:pt x="2033" y="600"/>
                  </a:lnTo>
                  <a:lnTo>
                    <a:pt x="2033" y="603"/>
                  </a:lnTo>
                  <a:lnTo>
                    <a:pt x="2033" y="608"/>
                  </a:lnTo>
                  <a:lnTo>
                    <a:pt x="2033" y="614"/>
                  </a:lnTo>
                  <a:lnTo>
                    <a:pt x="2032" y="619"/>
                  </a:lnTo>
                  <a:lnTo>
                    <a:pt x="2030" y="622"/>
                  </a:lnTo>
                  <a:lnTo>
                    <a:pt x="2028" y="624"/>
                  </a:lnTo>
                  <a:lnTo>
                    <a:pt x="2027" y="626"/>
                  </a:lnTo>
                  <a:lnTo>
                    <a:pt x="2025" y="629"/>
                  </a:lnTo>
                  <a:lnTo>
                    <a:pt x="2022" y="632"/>
                  </a:lnTo>
                  <a:lnTo>
                    <a:pt x="2019" y="636"/>
                  </a:lnTo>
                  <a:lnTo>
                    <a:pt x="2014" y="637"/>
                  </a:lnTo>
                  <a:lnTo>
                    <a:pt x="2010" y="640"/>
                  </a:lnTo>
                  <a:lnTo>
                    <a:pt x="2007" y="644"/>
                  </a:lnTo>
                  <a:lnTo>
                    <a:pt x="2005" y="645"/>
                  </a:lnTo>
                  <a:lnTo>
                    <a:pt x="2004" y="645"/>
                  </a:lnTo>
                  <a:lnTo>
                    <a:pt x="2002" y="647"/>
                  </a:lnTo>
                  <a:lnTo>
                    <a:pt x="2002" y="649"/>
                  </a:lnTo>
                  <a:lnTo>
                    <a:pt x="2001" y="654"/>
                  </a:lnTo>
                  <a:lnTo>
                    <a:pt x="1999" y="658"/>
                  </a:lnTo>
                  <a:lnTo>
                    <a:pt x="1999" y="662"/>
                  </a:lnTo>
                  <a:lnTo>
                    <a:pt x="1997" y="667"/>
                  </a:lnTo>
                  <a:lnTo>
                    <a:pt x="1994" y="670"/>
                  </a:lnTo>
                  <a:lnTo>
                    <a:pt x="1992" y="673"/>
                  </a:lnTo>
                  <a:lnTo>
                    <a:pt x="1991" y="675"/>
                  </a:lnTo>
                  <a:lnTo>
                    <a:pt x="1987" y="675"/>
                  </a:lnTo>
                  <a:lnTo>
                    <a:pt x="1986" y="676"/>
                  </a:lnTo>
                  <a:lnTo>
                    <a:pt x="1983" y="680"/>
                  </a:lnTo>
                  <a:lnTo>
                    <a:pt x="1979" y="681"/>
                  </a:lnTo>
                  <a:lnTo>
                    <a:pt x="1976" y="683"/>
                  </a:lnTo>
                  <a:lnTo>
                    <a:pt x="1973" y="686"/>
                  </a:lnTo>
                  <a:lnTo>
                    <a:pt x="1971" y="686"/>
                  </a:lnTo>
                  <a:lnTo>
                    <a:pt x="1969" y="686"/>
                  </a:lnTo>
                  <a:lnTo>
                    <a:pt x="1966" y="688"/>
                  </a:lnTo>
                  <a:lnTo>
                    <a:pt x="1966" y="688"/>
                  </a:lnTo>
                  <a:lnTo>
                    <a:pt x="1966" y="691"/>
                  </a:lnTo>
                  <a:lnTo>
                    <a:pt x="1966" y="693"/>
                  </a:lnTo>
                  <a:lnTo>
                    <a:pt x="1965" y="694"/>
                  </a:lnTo>
                  <a:lnTo>
                    <a:pt x="1963" y="696"/>
                  </a:lnTo>
                  <a:lnTo>
                    <a:pt x="1961" y="696"/>
                  </a:lnTo>
                  <a:lnTo>
                    <a:pt x="1960" y="698"/>
                  </a:lnTo>
                  <a:lnTo>
                    <a:pt x="1958" y="701"/>
                  </a:lnTo>
                  <a:lnTo>
                    <a:pt x="1956" y="703"/>
                  </a:lnTo>
                  <a:lnTo>
                    <a:pt x="1956" y="704"/>
                  </a:lnTo>
                  <a:lnTo>
                    <a:pt x="1951" y="708"/>
                  </a:lnTo>
                  <a:lnTo>
                    <a:pt x="1948" y="711"/>
                  </a:lnTo>
                  <a:lnTo>
                    <a:pt x="1943" y="712"/>
                  </a:lnTo>
                  <a:lnTo>
                    <a:pt x="1942" y="714"/>
                  </a:lnTo>
                  <a:lnTo>
                    <a:pt x="1938" y="717"/>
                  </a:lnTo>
                  <a:lnTo>
                    <a:pt x="1937" y="719"/>
                  </a:lnTo>
                  <a:lnTo>
                    <a:pt x="1933" y="722"/>
                  </a:lnTo>
                  <a:lnTo>
                    <a:pt x="1930" y="726"/>
                  </a:lnTo>
                  <a:lnTo>
                    <a:pt x="1924" y="730"/>
                  </a:lnTo>
                  <a:lnTo>
                    <a:pt x="1919" y="737"/>
                  </a:lnTo>
                  <a:lnTo>
                    <a:pt x="1915" y="739"/>
                  </a:lnTo>
                  <a:lnTo>
                    <a:pt x="1914" y="742"/>
                  </a:lnTo>
                  <a:lnTo>
                    <a:pt x="1911" y="745"/>
                  </a:lnTo>
                  <a:lnTo>
                    <a:pt x="1907" y="747"/>
                  </a:lnTo>
                  <a:lnTo>
                    <a:pt x="1906" y="748"/>
                  </a:lnTo>
                  <a:lnTo>
                    <a:pt x="1902" y="750"/>
                  </a:lnTo>
                  <a:lnTo>
                    <a:pt x="1901" y="752"/>
                  </a:lnTo>
                  <a:lnTo>
                    <a:pt x="1897" y="758"/>
                  </a:lnTo>
                  <a:lnTo>
                    <a:pt x="1894" y="765"/>
                  </a:lnTo>
                  <a:lnTo>
                    <a:pt x="1894" y="768"/>
                  </a:lnTo>
                  <a:lnTo>
                    <a:pt x="1892" y="771"/>
                  </a:lnTo>
                  <a:lnTo>
                    <a:pt x="1891" y="773"/>
                  </a:lnTo>
                  <a:lnTo>
                    <a:pt x="1889" y="775"/>
                  </a:lnTo>
                  <a:lnTo>
                    <a:pt x="1888" y="778"/>
                  </a:lnTo>
                  <a:lnTo>
                    <a:pt x="1888" y="780"/>
                  </a:lnTo>
                  <a:lnTo>
                    <a:pt x="1886" y="783"/>
                  </a:lnTo>
                  <a:lnTo>
                    <a:pt x="1883" y="789"/>
                  </a:lnTo>
                  <a:lnTo>
                    <a:pt x="1879" y="793"/>
                  </a:lnTo>
                  <a:lnTo>
                    <a:pt x="1874" y="798"/>
                  </a:lnTo>
                  <a:lnTo>
                    <a:pt x="1871" y="802"/>
                  </a:lnTo>
                  <a:lnTo>
                    <a:pt x="1870" y="804"/>
                  </a:lnTo>
                  <a:lnTo>
                    <a:pt x="1868" y="804"/>
                  </a:lnTo>
                  <a:lnTo>
                    <a:pt x="1866" y="806"/>
                  </a:lnTo>
                  <a:lnTo>
                    <a:pt x="1865" y="807"/>
                  </a:lnTo>
                  <a:lnTo>
                    <a:pt x="1865" y="811"/>
                  </a:lnTo>
                  <a:lnTo>
                    <a:pt x="1865" y="814"/>
                  </a:lnTo>
                  <a:lnTo>
                    <a:pt x="1863" y="817"/>
                  </a:lnTo>
                  <a:lnTo>
                    <a:pt x="1863" y="822"/>
                  </a:lnTo>
                  <a:lnTo>
                    <a:pt x="1863" y="825"/>
                  </a:lnTo>
                  <a:lnTo>
                    <a:pt x="1863" y="829"/>
                  </a:lnTo>
                  <a:lnTo>
                    <a:pt x="1865" y="830"/>
                  </a:lnTo>
                  <a:lnTo>
                    <a:pt x="1866" y="832"/>
                  </a:lnTo>
                  <a:lnTo>
                    <a:pt x="1866" y="834"/>
                  </a:lnTo>
                  <a:lnTo>
                    <a:pt x="1868" y="837"/>
                  </a:lnTo>
                  <a:lnTo>
                    <a:pt x="1870" y="838"/>
                  </a:lnTo>
                  <a:lnTo>
                    <a:pt x="1870" y="840"/>
                  </a:lnTo>
                  <a:lnTo>
                    <a:pt x="1868" y="843"/>
                  </a:lnTo>
                  <a:lnTo>
                    <a:pt x="1868" y="845"/>
                  </a:lnTo>
                  <a:lnTo>
                    <a:pt x="1868" y="847"/>
                  </a:lnTo>
                  <a:lnTo>
                    <a:pt x="1870" y="848"/>
                  </a:lnTo>
                  <a:lnTo>
                    <a:pt x="1870" y="852"/>
                  </a:lnTo>
                  <a:lnTo>
                    <a:pt x="1868" y="855"/>
                  </a:lnTo>
                  <a:lnTo>
                    <a:pt x="1866" y="860"/>
                  </a:lnTo>
                  <a:lnTo>
                    <a:pt x="1866" y="863"/>
                  </a:lnTo>
                  <a:lnTo>
                    <a:pt x="1870" y="871"/>
                  </a:lnTo>
                  <a:lnTo>
                    <a:pt x="1871" y="878"/>
                  </a:lnTo>
                  <a:lnTo>
                    <a:pt x="1876" y="884"/>
                  </a:lnTo>
                  <a:lnTo>
                    <a:pt x="1878" y="886"/>
                  </a:lnTo>
                  <a:lnTo>
                    <a:pt x="1879" y="888"/>
                  </a:lnTo>
                  <a:lnTo>
                    <a:pt x="1881" y="889"/>
                  </a:lnTo>
                  <a:lnTo>
                    <a:pt x="1881" y="927"/>
                  </a:lnTo>
                  <a:lnTo>
                    <a:pt x="1883" y="928"/>
                  </a:lnTo>
                  <a:lnTo>
                    <a:pt x="1884" y="930"/>
                  </a:lnTo>
                  <a:lnTo>
                    <a:pt x="1884" y="933"/>
                  </a:lnTo>
                  <a:lnTo>
                    <a:pt x="1884" y="938"/>
                  </a:lnTo>
                  <a:lnTo>
                    <a:pt x="1884" y="942"/>
                  </a:lnTo>
                  <a:lnTo>
                    <a:pt x="1884" y="951"/>
                  </a:lnTo>
                  <a:lnTo>
                    <a:pt x="1884" y="955"/>
                  </a:lnTo>
                  <a:lnTo>
                    <a:pt x="1884" y="956"/>
                  </a:lnTo>
                  <a:lnTo>
                    <a:pt x="1883" y="958"/>
                  </a:lnTo>
                  <a:lnTo>
                    <a:pt x="1883" y="963"/>
                  </a:lnTo>
                  <a:lnTo>
                    <a:pt x="1884" y="966"/>
                  </a:lnTo>
                  <a:lnTo>
                    <a:pt x="1883" y="971"/>
                  </a:lnTo>
                  <a:lnTo>
                    <a:pt x="1881" y="976"/>
                  </a:lnTo>
                  <a:lnTo>
                    <a:pt x="1879" y="979"/>
                  </a:lnTo>
                  <a:lnTo>
                    <a:pt x="1876" y="982"/>
                  </a:lnTo>
                  <a:lnTo>
                    <a:pt x="1871" y="986"/>
                  </a:lnTo>
                  <a:lnTo>
                    <a:pt x="1868" y="989"/>
                  </a:lnTo>
                  <a:lnTo>
                    <a:pt x="1863" y="991"/>
                  </a:lnTo>
                  <a:lnTo>
                    <a:pt x="1861" y="992"/>
                  </a:lnTo>
                  <a:lnTo>
                    <a:pt x="1858" y="994"/>
                  </a:lnTo>
                  <a:lnTo>
                    <a:pt x="1856" y="996"/>
                  </a:lnTo>
                  <a:lnTo>
                    <a:pt x="1853" y="996"/>
                  </a:lnTo>
                  <a:lnTo>
                    <a:pt x="1850" y="996"/>
                  </a:lnTo>
                  <a:lnTo>
                    <a:pt x="1847" y="997"/>
                  </a:lnTo>
                  <a:lnTo>
                    <a:pt x="1843" y="997"/>
                  </a:lnTo>
                  <a:lnTo>
                    <a:pt x="1840" y="999"/>
                  </a:lnTo>
                  <a:lnTo>
                    <a:pt x="1835" y="1000"/>
                  </a:lnTo>
                  <a:lnTo>
                    <a:pt x="1832" y="1004"/>
                  </a:lnTo>
                  <a:lnTo>
                    <a:pt x="1830" y="1005"/>
                  </a:lnTo>
                  <a:lnTo>
                    <a:pt x="1829" y="1007"/>
                  </a:lnTo>
                  <a:lnTo>
                    <a:pt x="1829" y="1010"/>
                  </a:lnTo>
                  <a:lnTo>
                    <a:pt x="1825" y="1014"/>
                  </a:lnTo>
                  <a:lnTo>
                    <a:pt x="1822" y="1017"/>
                  </a:lnTo>
                  <a:lnTo>
                    <a:pt x="1820" y="1019"/>
                  </a:lnTo>
                  <a:lnTo>
                    <a:pt x="1820" y="1020"/>
                  </a:lnTo>
                  <a:lnTo>
                    <a:pt x="1819" y="1022"/>
                  </a:lnTo>
                  <a:lnTo>
                    <a:pt x="1817" y="1023"/>
                  </a:lnTo>
                  <a:lnTo>
                    <a:pt x="1814" y="1023"/>
                  </a:lnTo>
                  <a:lnTo>
                    <a:pt x="1812" y="1023"/>
                  </a:lnTo>
                  <a:lnTo>
                    <a:pt x="1809" y="1027"/>
                  </a:lnTo>
                  <a:lnTo>
                    <a:pt x="1806" y="1030"/>
                  </a:lnTo>
                  <a:lnTo>
                    <a:pt x="1804" y="1033"/>
                  </a:lnTo>
                  <a:lnTo>
                    <a:pt x="1801" y="1037"/>
                  </a:lnTo>
                  <a:lnTo>
                    <a:pt x="1799" y="1038"/>
                  </a:lnTo>
                  <a:lnTo>
                    <a:pt x="1798" y="1040"/>
                  </a:lnTo>
                  <a:lnTo>
                    <a:pt x="1796" y="1041"/>
                  </a:lnTo>
                  <a:lnTo>
                    <a:pt x="1796" y="1043"/>
                  </a:lnTo>
                  <a:lnTo>
                    <a:pt x="1796" y="1046"/>
                  </a:lnTo>
                  <a:lnTo>
                    <a:pt x="1798" y="1050"/>
                  </a:lnTo>
                  <a:lnTo>
                    <a:pt x="1799" y="1053"/>
                  </a:lnTo>
                  <a:lnTo>
                    <a:pt x="1801" y="1056"/>
                  </a:lnTo>
                  <a:lnTo>
                    <a:pt x="1804" y="1061"/>
                  </a:lnTo>
                  <a:lnTo>
                    <a:pt x="1806" y="1068"/>
                  </a:lnTo>
                  <a:lnTo>
                    <a:pt x="1807" y="1074"/>
                  </a:lnTo>
                  <a:lnTo>
                    <a:pt x="1809" y="1081"/>
                  </a:lnTo>
                  <a:lnTo>
                    <a:pt x="1811" y="1087"/>
                  </a:lnTo>
                  <a:lnTo>
                    <a:pt x="1812" y="1094"/>
                  </a:lnTo>
                  <a:lnTo>
                    <a:pt x="1812" y="1100"/>
                  </a:lnTo>
                  <a:lnTo>
                    <a:pt x="1812" y="1102"/>
                  </a:lnTo>
                  <a:lnTo>
                    <a:pt x="1812" y="1104"/>
                  </a:lnTo>
                  <a:lnTo>
                    <a:pt x="1812" y="1105"/>
                  </a:lnTo>
                  <a:lnTo>
                    <a:pt x="1811" y="1107"/>
                  </a:lnTo>
                  <a:lnTo>
                    <a:pt x="1809" y="1107"/>
                  </a:lnTo>
                  <a:lnTo>
                    <a:pt x="1807" y="1107"/>
                  </a:lnTo>
                  <a:lnTo>
                    <a:pt x="1806" y="1107"/>
                  </a:lnTo>
                  <a:lnTo>
                    <a:pt x="1802" y="1110"/>
                  </a:lnTo>
                  <a:lnTo>
                    <a:pt x="1799" y="1112"/>
                  </a:lnTo>
                  <a:lnTo>
                    <a:pt x="1798" y="1113"/>
                  </a:lnTo>
                  <a:lnTo>
                    <a:pt x="1798" y="1117"/>
                  </a:lnTo>
                  <a:lnTo>
                    <a:pt x="1796" y="1118"/>
                  </a:lnTo>
                  <a:lnTo>
                    <a:pt x="1793" y="1122"/>
                  </a:lnTo>
                  <a:lnTo>
                    <a:pt x="1789" y="1123"/>
                  </a:lnTo>
                  <a:lnTo>
                    <a:pt x="1788" y="1125"/>
                  </a:lnTo>
                  <a:lnTo>
                    <a:pt x="1786" y="1127"/>
                  </a:lnTo>
                  <a:lnTo>
                    <a:pt x="1784" y="1128"/>
                  </a:lnTo>
                  <a:lnTo>
                    <a:pt x="1783" y="1130"/>
                  </a:lnTo>
                  <a:lnTo>
                    <a:pt x="1780" y="1130"/>
                  </a:lnTo>
                  <a:lnTo>
                    <a:pt x="1776" y="1130"/>
                  </a:lnTo>
                  <a:lnTo>
                    <a:pt x="1773" y="1130"/>
                  </a:lnTo>
                  <a:lnTo>
                    <a:pt x="1770" y="1130"/>
                  </a:lnTo>
                  <a:lnTo>
                    <a:pt x="1768" y="1131"/>
                  </a:lnTo>
                  <a:lnTo>
                    <a:pt x="1766" y="1133"/>
                  </a:lnTo>
                  <a:lnTo>
                    <a:pt x="1763" y="1135"/>
                  </a:lnTo>
                  <a:lnTo>
                    <a:pt x="1765" y="1138"/>
                  </a:lnTo>
                  <a:lnTo>
                    <a:pt x="1765" y="1141"/>
                  </a:lnTo>
                  <a:lnTo>
                    <a:pt x="1766" y="1143"/>
                  </a:lnTo>
                  <a:lnTo>
                    <a:pt x="1768" y="1145"/>
                  </a:lnTo>
                  <a:lnTo>
                    <a:pt x="1770" y="1146"/>
                  </a:lnTo>
                  <a:lnTo>
                    <a:pt x="1771" y="1149"/>
                  </a:lnTo>
                  <a:lnTo>
                    <a:pt x="1770" y="1153"/>
                  </a:lnTo>
                  <a:lnTo>
                    <a:pt x="1770" y="1156"/>
                  </a:lnTo>
                  <a:lnTo>
                    <a:pt x="1770" y="1163"/>
                  </a:lnTo>
                  <a:lnTo>
                    <a:pt x="1770" y="1167"/>
                  </a:lnTo>
                  <a:lnTo>
                    <a:pt x="1768" y="1172"/>
                  </a:lnTo>
                  <a:lnTo>
                    <a:pt x="1766" y="1174"/>
                  </a:lnTo>
                  <a:lnTo>
                    <a:pt x="1765" y="1176"/>
                  </a:lnTo>
                  <a:lnTo>
                    <a:pt x="1762" y="1179"/>
                  </a:lnTo>
                  <a:lnTo>
                    <a:pt x="1760" y="1181"/>
                  </a:lnTo>
                  <a:lnTo>
                    <a:pt x="1758" y="1182"/>
                  </a:lnTo>
                  <a:lnTo>
                    <a:pt x="1757" y="1184"/>
                  </a:lnTo>
                  <a:lnTo>
                    <a:pt x="1755" y="1187"/>
                  </a:lnTo>
                  <a:lnTo>
                    <a:pt x="1755" y="1189"/>
                  </a:lnTo>
                  <a:lnTo>
                    <a:pt x="1755" y="1190"/>
                  </a:lnTo>
                  <a:lnTo>
                    <a:pt x="1750" y="1195"/>
                  </a:lnTo>
                  <a:lnTo>
                    <a:pt x="1747" y="1199"/>
                  </a:lnTo>
                  <a:lnTo>
                    <a:pt x="1742" y="1202"/>
                  </a:lnTo>
                  <a:lnTo>
                    <a:pt x="1739" y="1203"/>
                  </a:lnTo>
                  <a:lnTo>
                    <a:pt x="1737" y="1205"/>
                  </a:lnTo>
                  <a:lnTo>
                    <a:pt x="1735" y="1208"/>
                  </a:lnTo>
                  <a:lnTo>
                    <a:pt x="1734" y="1212"/>
                  </a:lnTo>
                  <a:lnTo>
                    <a:pt x="1732" y="1217"/>
                  </a:lnTo>
                  <a:lnTo>
                    <a:pt x="1730" y="1221"/>
                  </a:lnTo>
                  <a:lnTo>
                    <a:pt x="1729" y="1223"/>
                  </a:lnTo>
                  <a:lnTo>
                    <a:pt x="1727" y="1225"/>
                  </a:lnTo>
                  <a:lnTo>
                    <a:pt x="1724" y="1226"/>
                  </a:lnTo>
                  <a:lnTo>
                    <a:pt x="1721" y="1230"/>
                  </a:lnTo>
                  <a:lnTo>
                    <a:pt x="1717" y="1233"/>
                  </a:lnTo>
                  <a:lnTo>
                    <a:pt x="1712" y="1238"/>
                  </a:lnTo>
                  <a:lnTo>
                    <a:pt x="1709" y="1239"/>
                  </a:lnTo>
                  <a:lnTo>
                    <a:pt x="1708" y="1239"/>
                  </a:lnTo>
                  <a:lnTo>
                    <a:pt x="1706" y="1241"/>
                  </a:lnTo>
                  <a:lnTo>
                    <a:pt x="1706" y="1243"/>
                  </a:lnTo>
                  <a:lnTo>
                    <a:pt x="1706" y="1246"/>
                  </a:lnTo>
                  <a:lnTo>
                    <a:pt x="1706" y="1248"/>
                  </a:lnTo>
                  <a:lnTo>
                    <a:pt x="1704" y="1251"/>
                  </a:lnTo>
                  <a:lnTo>
                    <a:pt x="1701" y="1254"/>
                  </a:lnTo>
                  <a:lnTo>
                    <a:pt x="1699" y="1254"/>
                  </a:lnTo>
                  <a:lnTo>
                    <a:pt x="1696" y="1256"/>
                  </a:lnTo>
                  <a:lnTo>
                    <a:pt x="1694" y="1256"/>
                  </a:lnTo>
                  <a:lnTo>
                    <a:pt x="1688" y="1256"/>
                  </a:lnTo>
                  <a:lnTo>
                    <a:pt x="1681" y="1257"/>
                  </a:lnTo>
                  <a:lnTo>
                    <a:pt x="1678" y="1257"/>
                  </a:lnTo>
                  <a:lnTo>
                    <a:pt x="1676" y="1257"/>
                  </a:lnTo>
                  <a:lnTo>
                    <a:pt x="1673" y="1257"/>
                  </a:lnTo>
                  <a:lnTo>
                    <a:pt x="1672" y="1257"/>
                  </a:lnTo>
                  <a:lnTo>
                    <a:pt x="1670" y="1259"/>
                  </a:lnTo>
                  <a:lnTo>
                    <a:pt x="1668" y="1259"/>
                  </a:lnTo>
                  <a:lnTo>
                    <a:pt x="1670" y="1261"/>
                  </a:lnTo>
                  <a:lnTo>
                    <a:pt x="1670" y="1264"/>
                  </a:lnTo>
                  <a:lnTo>
                    <a:pt x="1670" y="1266"/>
                  </a:lnTo>
                  <a:lnTo>
                    <a:pt x="1668" y="1267"/>
                  </a:lnTo>
                  <a:lnTo>
                    <a:pt x="1667" y="1269"/>
                  </a:lnTo>
                  <a:lnTo>
                    <a:pt x="1665" y="1271"/>
                  </a:lnTo>
                  <a:lnTo>
                    <a:pt x="1626" y="1271"/>
                  </a:lnTo>
                  <a:lnTo>
                    <a:pt x="1621" y="1272"/>
                  </a:lnTo>
                  <a:lnTo>
                    <a:pt x="1618" y="1272"/>
                  </a:lnTo>
                  <a:lnTo>
                    <a:pt x="1613" y="1274"/>
                  </a:lnTo>
                  <a:lnTo>
                    <a:pt x="1609" y="1275"/>
                  </a:lnTo>
                  <a:lnTo>
                    <a:pt x="1606" y="1277"/>
                  </a:lnTo>
                  <a:lnTo>
                    <a:pt x="1603" y="1279"/>
                  </a:lnTo>
                  <a:lnTo>
                    <a:pt x="1599" y="1279"/>
                  </a:lnTo>
                  <a:lnTo>
                    <a:pt x="1568" y="1279"/>
                  </a:lnTo>
                  <a:lnTo>
                    <a:pt x="1567" y="1279"/>
                  </a:lnTo>
                  <a:lnTo>
                    <a:pt x="1565" y="1277"/>
                  </a:lnTo>
                  <a:lnTo>
                    <a:pt x="1562" y="1275"/>
                  </a:lnTo>
                  <a:lnTo>
                    <a:pt x="1560" y="1275"/>
                  </a:lnTo>
                  <a:lnTo>
                    <a:pt x="1559" y="1274"/>
                  </a:lnTo>
                  <a:lnTo>
                    <a:pt x="1555" y="1272"/>
                  </a:lnTo>
                  <a:lnTo>
                    <a:pt x="1555" y="1271"/>
                  </a:lnTo>
                  <a:lnTo>
                    <a:pt x="1555" y="1269"/>
                  </a:lnTo>
                  <a:lnTo>
                    <a:pt x="1555" y="1266"/>
                  </a:lnTo>
                  <a:lnTo>
                    <a:pt x="1555" y="1264"/>
                  </a:lnTo>
                  <a:lnTo>
                    <a:pt x="1555" y="1261"/>
                  </a:lnTo>
                  <a:lnTo>
                    <a:pt x="1550" y="1261"/>
                  </a:lnTo>
                  <a:lnTo>
                    <a:pt x="1547" y="1259"/>
                  </a:lnTo>
                  <a:lnTo>
                    <a:pt x="1544" y="1259"/>
                  </a:lnTo>
                  <a:lnTo>
                    <a:pt x="1544" y="1256"/>
                  </a:lnTo>
                  <a:lnTo>
                    <a:pt x="1544" y="1254"/>
                  </a:lnTo>
                  <a:lnTo>
                    <a:pt x="1544" y="1253"/>
                  </a:lnTo>
                  <a:lnTo>
                    <a:pt x="1545" y="1249"/>
                  </a:lnTo>
                  <a:lnTo>
                    <a:pt x="1549" y="1246"/>
                  </a:lnTo>
                  <a:lnTo>
                    <a:pt x="1550" y="1244"/>
                  </a:lnTo>
                  <a:lnTo>
                    <a:pt x="1552" y="1244"/>
                  </a:lnTo>
                  <a:lnTo>
                    <a:pt x="1554" y="1243"/>
                  </a:lnTo>
                  <a:lnTo>
                    <a:pt x="1555" y="1241"/>
                  </a:lnTo>
                  <a:lnTo>
                    <a:pt x="1555" y="1238"/>
                  </a:lnTo>
                  <a:lnTo>
                    <a:pt x="1554" y="1236"/>
                  </a:lnTo>
                  <a:lnTo>
                    <a:pt x="1552" y="1235"/>
                  </a:lnTo>
                  <a:lnTo>
                    <a:pt x="1550" y="1231"/>
                  </a:lnTo>
                  <a:lnTo>
                    <a:pt x="1549" y="1230"/>
                  </a:lnTo>
                  <a:lnTo>
                    <a:pt x="1547" y="1228"/>
                  </a:lnTo>
                  <a:lnTo>
                    <a:pt x="1547" y="1225"/>
                  </a:lnTo>
                  <a:lnTo>
                    <a:pt x="1547" y="1221"/>
                  </a:lnTo>
                  <a:lnTo>
                    <a:pt x="1547" y="1217"/>
                  </a:lnTo>
                  <a:lnTo>
                    <a:pt x="1547" y="1213"/>
                  </a:lnTo>
                  <a:lnTo>
                    <a:pt x="1545" y="1212"/>
                  </a:lnTo>
                  <a:lnTo>
                    <a:pt x="1544" y="1210"/>
                  </a:lnTo>
                  <a:lnTo>
                    <a:pt x="1542" y="1210"/>
                  </a:lnTo>
                  <a:lnTo>
                    <a:pt x="1541" y="1208"/>
                  </a:lnTo>
                  <a:lnTo>
                    <a:pt x="1537" y="1207"/>
                  </a:lnTo>
                  <a:lnTo>
                    <a:pt x="1536" y="1203"/>
                  </a:lnTo>
                  <a:lnTo>
                    <a:pt x="1534" y="1202"/>
                  </a:lnTo>
                  <a:lnTo>
                    <a:pt x="1532" y="1199"/>
                  </a:lnTo>
                  <a:lnTo>
                    <a:pt x="1531" y="1194"/>
                  </a:lnTo>
                  <a:lnTo>
                    <a:pt x="1529" y="1189"/>
                  </a:lnTo>
                  <a:lnTo>
                    <a:pt x="1527" y="1187"/>
                  </a:lnTo>
                  <a:lnTo>
                    <a:pt x="1527" y="1185"/>
                  </a:lnTo>
                  <a:lnTo>
                    <a:pt x="1526" y="1184"/>
                  </a:lnTo>
                  <a:lnTo>
                    <a:pt x="1526" y="1181"/>
                  </a:lnTo>
                  <a:lnTo>
                    <a:pt x="1524" y="1177"/>
                  </a:lnTo>
                  <a:lnTo>
                    <a:pt x="1524" y="1174"/>
                  </a:lnTo>
                  <a:lnTo>
                    <a:pt x="1524" y="1172"/>
                  </a:lnTo>
                  <a:lnTo>
                    <a:pt x="1524" y="1171"/>
                  </a:lnTo>
                  <a:lnTo>
                    <a:pt x="1523" y="1166"/>
                  </a:lnTo>
                  <a:lnTo>
                    <a:pt x="1518" y="1163"/>
                  </a:lnTo>
                  <a:lnTo>
                    <a:pt x="1514" y="1159"/>
                  </a:lnTo>
                  <a:lnTo>
                    <a:pt x="1511" y="1158"/>
                  </a:lnTo>
                  <a:lnTo>
                    <a:pt x="1508" y="1153"/>
                  </a:lnTo>
                  <a:lnTo>
                    <a:pt x="1505" y="1149"/>
                  </a:lnTo>
                  <a:lnTo>
                    <a:pt x="1503" y="1145"/>
                  </a:lnTo>
                  <a:lnTo>
                    <a:pt x="1501" y="1141"/>
                  </a:lnTo>
                  <a:lnTo>
                    <a:pt x="1501" y="1138"/>
                  </a:lnTo>
                  <a:lnTo>
                    <a:pt x="1501" y="1135"/>
                  </a:lnTo>
                  <a:lnTo>
                    <a:pt x="1500" y="1130"/>
                  </a:lnTo>
                  <a:lnTo>
                    <a:pt x="1498" y="1127"/>
                  </a:lnTo>
                  <a:lnTo>
                    <a:pt x="1498" y="1122"/>
                  </a:lnTo>
                  <a:lnTo>
                    <a:pt x="1498" y="1091"/>
                  </a:lnTo>
                  <a:lnTo>
                    <a:pt x="1498" y="1089"/>
                  </a:lnTo>
                  <a:lnTo>
                    <a:pt x="1496" y="1087"/>
                  </a:lnTo>
                  <a:lnTo>
                    <a:pt x="1495" y="1086"/>
                  </a:lnTo>
                  <a:lnTo>
                    <a:pt x="1493" y="1084"/>
                  </a:lnTo>
                  <a:lnTo>
                    <a:pt x="1493" y="1081"/>
                  </a:lnTo>
                  <a:lnTo>
                    <a:pt x="1493" y="1077"/>
                  </a:lnTo>
                  <a:lnTo>
                    <a:pt x="1493" y="1074"/>
                  </a:lnTo>
                  <a:lnTo>
                    <a:pt x="1491" y="1071"/>
                  </a:lnTo>
                  <a:lnTo>
                    <a:pt x="1491" y="1069"/>
                  </a:lnTo>
                  <a:lnTo>
                    <a:pt x="1490" y="1066"/>
                  </a:lnTo>
                  <a:lnTo>
                    <a:pt x="1488" y="1063"/>
                  </a:lnTo>
                  <a:lnTo>
                    <a:pt x="1488" y="1061"/>
                  </a:lnTo>
                  <a:lnTo>
                    <a:pt x="1488" y="1058"/>
                  </a:lnTo>
                  <a:lnTo>
                    <a:pt x="1483" y="1055"/>
                  </a:lnTo>
                  <a:lnTo>
                    <a:pt x="1478" y="1051"/>
                  </a:lnTo>
                  <a:lnTo>
                    <a:pt x="1473" y="1048"/>
                  </a:lnTo>
                  <a:lnTo>
                    <a:pt x="1472" y="1045"/>
                  </a:lnTo>
                  <a:lnTo>
                    <a:pt x="1472" y="1041"/>
                  </a:lnTo>
                  <a:lnTo>
                    <a:pt x="1469" y="1038"/>
                  </a:lnTo>
                  <a:lnTo>
                    <a:pt x="1469" y="1035"/>
                  </a:lnTo>
                  <a:lnTo>
                    <a:pt x="1469" y="1032"/>
                  </a:lnTo>
                  <a:lnTo>
                    <a:pt x="1469" y="1028"/>
                  </a:lnTo>
                  <a:lnTo>
                    <a:pt x="1469" y="1025"/>
                  </a:lnTo>
                  <a:lnTo>
                    <a:pt x="1469" y="1022"/>
                  </a:lnTo>
                  <a:lnTo>
                    <a:pt x="1467" y="1022"/>
                  </a:lnTo>
                  <a:lnTo>
                    <a:pt x="1465" y="1020"/>
                  </a:lnTo>
                  <a:lnTo>
                    <a:pt x="1464" y="1019"/>
                  </a:lnTo>
                  <a:lnTo>
                    <a:pt x="1462" y="1019"/>
                  </a:lnTo>
                  <a:lnTo>
                    <a:pt x="1459" y="1015"/>
                  </a:lnTo>
                  <a:lnTo>
                    <a:pt x="1457" y="1014"/>
                  </a:lnTo>
                  <a:lnTo>
                    <a:pt x="1455" y="1012"/>
                  </a:lnTo>
                  <a:lnTo>
                    <a:pt x="1454" y="1007"/>
                  </a:lnTo>
                  <a:lnTo>
                    <a:pt x="1452" y="1002"/>
                  </a:lnTo>
                  <a:lnTo>
                    <a:pt x="1452" y="997"/>
                  </a:lnTo>
                  <a:lnTo>
                    <a:pt x="1452" y="992"/>
                  </a:lnTo>
                  <a:lnTo>
                    <a:pt x="1452" y="989"/>
                  </a:lnTo>
                  <a:lnTo>
                    <a:pt x="1452" y="984"/>
                  </a:lnTo>
                  <a:lnTo>
                    <a:pt x="1452" y="981"/>
                  </a:lnTo>
                  <a:lnTo>
                    <a:pt x="1454" y="978"/>
                  </a:lnTo>
                  <a:lnTo>
                    <a:pt x="1455" y="976"/>
                  </a:lnTo>
                  <a:lnTo>
                    <a:pt x="1457" y="974"/>
                  </a:lnTo>
                  <a:lnTo>
                    <a:pt x="1459" y="973"/>
                  </a:lnTo>
                  <a:lnTo>
                    <a:pt x="1460" y="971"/>
                  </a:lnTo>
                  <a:lnTo>
                    <a:pt x="1462" y="969"/>
                  </a:lnTo>
                  <a:lnTo>
                    <a:pt x="1464" y="968"/>
                  </a:lnTo>
                  <a:lnTo>
                    <a:pt x="1464" y="964"/>
                  </a:lnTo>
                  <a:lnTo>
                    <a:pt x="1465" y="961"/>
                  </a:lnTo>
                  <a:lnTo>
                    <a:pt x="1465" y="956"/>
                  </a:lnTo>
                  <a:lnTo>
                    <a:pt x="1465" y="953"/>
                  </a:lnTo>
                  <a:lnTo>
                    <a:pt x="1465" y="948"/>
                  </a:lnTo>
                  <a:lnTo>
                    <a:pt x="1467" y="943"/>
                  </a:lnTo>
                  <a:lnTo>
                    <a:pt x="1469" y="938"/>
                  </a:lnTo>
                  <a:lnTo>
                    <a:pt x="1470" y="935"/>
                  </a:lnTo>
                  <a:lnTo>
                    <a:pt x="1473" y="930"/>
                  </a:lnTo>
                  <a:lnTo>
                    <a:pt x="1477" y="928"/>
                  </a:lnTo>
                  <a:lnTo>
                    <a:pt x="1478" y="927"/>
                  </a:lnTo>
                  <a:lnTo>
                    <a:pt x="1480" y="925"/>
                  </a:lnTo>
                  <a:lnTo>
                    <a:pt x="1482" y="922"/>
                  </a:lnTo>
                  <a:lnTo>
                    <a:pt x="1482" y="919"/>
                  </a:lnTo>
                  <a:lnTo>
                    <a:pt x="1483" y="915"/>
                  </a:lnTo>
                  <a:lnTo>
                    <a:pt x="1483" y="912"/>
                  </a:lnTo>
                  <a:lnTo>
                    <a:pt x="1483" y="907"/>
                  </a:lnTo>
                  <a:lnTo>
                    <a:pt x="1483" y="902"/>
                  </a:lnTo>
                  <a:lnTo>
                    <a:pt x="1483" y="899"/>
                  </a:lnTo>
                  <a:lnTo>
                    <a:pt x="1485" y="896"/>
                  </a:lnTo>
                  <a:lnTo>
                    <a:pt x="1483" y="894"/>
                  </a:lnTo>
                  <a:lnTo>
                    <a:pt x="1482" y="892"/>
                  </a:lnTo>
                  <a:lnTo>
                    <a:pt x="1480" y="892"/>
                  </a:lnTo>
                  <a:lnTo>
                    <a:pt x="1478" y="891"/>
                  </a:lnTo>
                  <a:lnTo>
                    <a:pt x="1477" y="891"/>
                  </a:lnTo>
                  <a:lnTo>
                    <a:pt x="1475" y="884"/>
                  </a:lnTo>
                  <a:lnTo>
                    <a:pt x="1473" y="878"/>
                  </a:lnTo>
                  <a:lnTo>
                    <a:pt x="1473" y="871"/>
                  </a:lnTo>
                  <a:lnTo>
                    <a:pt x="1475" y="870"/>
                  </a:lnTo>
                  <a:lnTo>
                    <a:pt x="1475" y="868"/>
                  </a:lnTo>
                  <a:lnTo>
                    <a:pt x="1475" y="865"/>
                  </a:lnTo>
                  <a:lnTo>
                    <a:pt x="1475" y="863"/>
                  </a:lnTo>
                  <a:lnTo>
                    <a:pt x="1473" y="861"/>
                  </a:lnTo>
                  <a:lnTo>
                    <a:pt x="1472" y="861"/>
                  </a:lnTo>
                  <a:lnTo>
                    <a:pt x="1472" y="860"/>
                  </a:lnTo>
                  <a:lnTo>
                    <a:pt x="1470" y="855"/>
                  </a:lnTo>
                  <a:lnTo>
                    <a:pt x="1469" y="852"/>
                  </a:lnTo>
                  <a:lnTo>
                    <a:pt x="1469" y="847"/>
                  </a:lnTo>
                  <a:lnTo>
                    <a:pt x="1469" y="842"/>
                  </a:lnTo>
                  <a:lnTo>
                    <a:pt x="1469" y="837"/>
                  </a:lnTo>
                  <a:lnTo>
                    <a:pt x="1469" y="832"/>
                  </a:lnTo>
                  <a:lnTo>
                    <a:pt x="1467" y="830"/>
                  </a:lnTo>
                  <a:lnTo>
                    <a:pt x="1465" y="829"/>
                  </a:lnTo>
                  <a:lnTo>
                    <a:pt x="1465" y="825"/>
                  </a:lnTo>
                  <a:lnTo>
                    <a:pt x="1462" y="822"/>
                  </a:lnTo>
                  <a:lnTo>
                    <a:pt x="1460" y="817"/>
                  </a:lnTo>
                  <a:lnTo>
                    <a:pt x="1457" y="814"/>
                  </a:lnTo>
                  <a:lnTo>
                    <a:pt x="1455" y="811"/>
                  </a:lnTo>
                  <a:lnTo>
                    <a:pt x="1452" y="807"/>
                  </a:lnTo>
                  <a:lnTo>
                    <a:pt x="1451" y="802"/>
                  </a:lnTo>
                  <a:lnTo>
                    <a:pt x="1446" y="799"/>
                  </a:lnTo>
                  <a:lnTo>
                    <a:pt x="1442" y="794"/>
                  </a:lnTo>
                  <a:lnTo>
                    <a:pt x="1442" y="793"/>
                  </a:lnTo>
                  <a:lnTo>
                    <a:pt x="1442" y="789"/>
                  </a:lnTo>
                  <a:lnTo>
                    <a:pt x="1441" y="788"/>
                  </a:lnTo>
                  <a:lnTo>
                    <a:pt x="1439" y="786"/>
                  </a:lnTo>
                  <a:lnTo>
                    <a:pt x="1437" y="786"/>
                  </a:lnTo>
                  <a:lnTo>
                    <a:pt x="1434" y="784"/>
                  </a:lnTo>
                  <a:lnTo>
                    <a:pt x="1433" y="784"/>
                  </a:lnTo>
                  <a:lnTo>
                    <a:pt x="1431" y="784"/>
                  </a:lnTo>
                  <a:lnTo>
                    <a:pt x="1429" y="783"/>
                  </a:lnTo>
                  <a:lnTo>
                    <a:pt x="1426" y="781"/>
                  </a:lnTo>
                  <a:lnTo>
                    <a:pt x="1426" y="778"/>
                  </a:lnTo>
                  <a:lnTo>
                    <a:pt x="1424" y="775"/>
                  </a:lnTo>
                  <a:lnTo>
                    <a:pt x="1424" y="770"/>
                  </a:lnTo>
                  <a:lnTo>
                    <a:pt x="1424" y="768"/>
                  </a:lnTo>
                  <a:lnTo>
                    <a:pt x="1424" y="765"/>
                  </a:lnTo>
                  <a:lnTo>
                    <a:pt x="1421" y="763"/>
                  </a:lnTo>
                  <a:lnTo>
                    <a:pt x="1418" y="762"/>
                  </a:lnTo>
                  <a:lnTo>
                    <a:pt x="1415" y="760"/>
                  </a:lnTo>
                  <a:lnTo>
                    <a:pt x="1411" y="760"/>
                  </a:lnTo>
                  <a:lnTo>
                    <a:pt x="1408" y="758"/>
                  </a:lnTo>
                  <a:lnTo>
                    <a:pt x="1405" y="757"/>
                  </a:lnTo>
                  <a:lnTo>
                    <a:pt x="1406" y="755"/>
                  </a:lnTo>
                  <a:lnTo>
                    <a:pt x="1406" y="752"/>
                  </a:lnTo>
                  <a:lnTo>
                    <a:pt x="1408" y="750"/>
                  </a:lnTo>
                  <a:lnTo>
                    <a:pt x="1410" y="750"/>
                  </a:lnTo>
                  <a:lnTo>
                    <a:pt x="1413" y="750"/>
                  </a:lnTo>
                  <a:lnTo>
                    <a:pt x="1415" y="750"/>
                  </a:lnTo>
                  <a:lnTo>
                    <a:pt x="1415" y="750"/>
                  </a:lnTo>
                  <a:lnTo>
                    <a:pt x="1416" y="747"/>
                  </a:lnTo>
                  <a:lnTo>
                    <a:pt x="1416" y="745"/>
                  </a:lnTo>
                  <a:lnTo>
                    <a:pt x="1416" y="744"/>
                  </a:lnTo>
                  <a:lnTo>
                    <a:pt x="1416" y="737"/>
                  </a:lnTo>
                  <a:lnTo>
                    <a:pt x="1418" y="732"/>
                  </a:lnTo>
                  <a:lnTo>
                    <a:pt x="1418" y="726"/>
                  </a:lnTo>
                  <a:lnTo>
                    <a:pt x="1418" y="722"/>
                  </a:lnTo>
                  <a:lnTo>
                    <a:pt x="1419" y="719"/>
                  </a:lnTo>
                  <a:lnTo>
                    <a:pt x="1421" y="717"/>
                  </a:lnTo>
                  <a:lnTo>
                    <a:pt x="1423" y="714"/>
                  </a:lnTo>
                  <a:lnTo>
                    <a:pt x="1424" y="712"/>
                  </a:lnTo>
                  <a:lnTo>
                    <a:pt x="1424" y="709"/>
                  </a:lnTo>
                  <a:lnTo>
                    <a:pt x="1424" y="706"/>
                  </a:lnTo>
                  <a:lnTo>
                    <a:pt x="1424" y="703"/>
                  </a:lnTo>
                  <a:lnTo>
                    <a:pt x="1424" y="698"/>
                  </a:lnTo>
                  <a:lnTo>
                    <a:pt x="1424" y="694"/>
                  </a:lnTo>
                  <a:lnTo>
                    <a:pt x="1424" y="691"/>
                  </a:lnTo>
                  <a:lnTo>
                    <a:pt x="1424" y="690"/>
                  </a:lnTo>
                  <a:lnTo>
                    <a:pt x="1426" y="688"/>
                  </a:lnTo>
                  <a:lnTo>
                    <a:pt x="1426" y="668"/>
                  </a:lnTo>
                  <a:lnTo>
                    <a:pt x="1370" y="668"/>
                  </a:lnTo>
                  <a:lnTo>
                    <a:pt x="1367" y="668"/>
                  </a:lnTo>
                  <a:lnTo>
                    <a:pt x="1364" y="667"/>
                  </a:lnTo>
                  <a:lnTo>
                    <a:pt x="1362" y="667"/>
                  </a:lnTo>
                  <a:lnTo>
                    <a:pt x="1361" y="665"/>
                  </a:lnTo>
                  <a:lnTo>
                    <a:pt x="1357" y="663"/>
                  </a:lnTo>
                  <a:lnTo>
                    <a:pt x="1357" y="662"/>
                  </a:lnTo>
                  <a:lnTo>
                    <a:pt x="1357" y="660"/>
                  </a:lnTo>
                  <a:lnTo>
                    <a:pt x="1356" y="657"/>
                  </a:lnTo>
                  <a:lnTo>
                    <a:pt x="1356" y="655"/>
                  </a:lnTo>
                  <a:lnTo>
                    <a:pt x="1354" y="652"/>
                  </a:lnTo>
                  <a:lnTo>
                    <a:pt x="1354" y="649"/>
                  </a:lnTo>
                  <a:lnTo>
                    <a:pt x="1352" y="647"/>
                  </a:lnTo>
                  <a:lnTo>
                    <a:pt x="1351" y="645"/>
                  </a:lnTo>
                  <a:lnTo>
                    <a:pt x="1349" y="644"/>
                  </a:lnTo>
                  <a:lnTo>
                    <a:pt x="1349" y="640"/>
                  </a:lnTo>
                  <a:lnTo>
                    <a:pt x="1349" y="639"/>
                  </a:lnTo>
                  <a:lnTo>
                    <a:pt x="1346" y="637"/>
                  </a:lnTo>
                  <a:lnTo>
                    <a:pt x="1344" y="637"/>
                  </a:lnTo>
                  <a:lnTo>
                    <a:pt x="1341" y="637"/>
                  </a:lnTo>
                  <a:lnTo>
                    <a:pt x="1338" y="637"/>
                  </a:lnTo>
                  <a:lnTo>
                    <a:pt x="1333" y="637"/>
                  </a:lnTo>
                  <a:lnTo>
                    <a:pt x="1328" y="639"/>
                  </a:lnTo>
                  <a:lnTo>
                    <a:pt x="1321" y="640"/>
                  </a:lnTo>
                  <a:lnTo>
                    <a:pt x="1320" y="642"/>
                  </a:lnTo>
                  <a:lnTo>
                    <a:pt x="1318" y="644"/>
                  </a:lnTo>
                  <a:lnTo>
                    <a:pt x="1316" y="645"/>
                  </a:lnTo>
                  <a:lnTo>
                    <a:pt x="1313" y="647"/>
                  </a:lnTo>
                  <a:lnTo>
                    <a:pt x="1311" y="647"/>
                  </a:lnTo>
                  <a:lnTo>
                    <a:pt x="1307" y="647"/>
                  </a:lnTo>
                  <a:lnTo>
                    <a:pt x="1302" y="645"/>
                  </a:lnTo>
                  <a:lnTo>
                    <a:pt x="1298" y="645"/>
                  </a:lnTo>
                  <a:lnTo>
                    <a:pt x="1293" y="645"/>
                  </a:lnTo>
                  <a:lnTo>
                    <a:pt x="1290" y="645"/>
                  </a:lnTo>
                  <a:lnTo>
                    <a:pt x="1285" y="645"/>
                  </a:lnTo>
                  <a:lnTo>
                    <a:pt x="1284" y="645"/>
                  </a:lnTo>
                  <a:lnTo>
                    <a:pt x="1282" y="649"/>
                  </a:lnTo>
                  <a:lnTo>
                    <a:pt x="1279" y="650"/>
                  </a:lnTo>
                  <a:lnTo>
                    <a:pt x="1272" y="655"/>
                  </a:lnTo>
                  <a:lnTo>
                    <a:pt x="1272" y="655"/>
                  </a:lnTo>
                  <a:lnTo>
                    <a:pt x="1270" y="658"/>
                  </a:lnTo>
                  <a:lnTo>
                    <a:pt x="1270" y="660"/>
                  </a:lnTo>
                  <a:lnTo>
                    <a:pt x="1270" y="660"/>
                  </a:lnTo>
                  <a:lnTo>
                    <a:pt x="1267" y="662"/>
                  </a:lnTo>
                  <a:lnTo>
                    <a:pt x="1266" y="660"/>
                  </a:lnTo>
                  <a:lnTo>
                    <a:pt x="1264" y="660"/>
                  </a:lnTo>
                  <a:lnTo>
                    <a:pt x="1261" y="662"/>
                  </a:lnTo>
                  <a:lnTo>
                    <a:pt x="1259" y="663"/>
                  </a:lnTo>
                  <a:lnTo>
                    <a:pt x="1257" y="663"/>
                  </a:lnTo>
                  <a:lnTo>
                    <a:pt x="1252" y="663"/>
                  </a:lnTo>
                  <a:lnTo>
                    <a:pt x="1248" y="663"/>
                  </a:lnTo>
                  <a:lnTo>
                    <a:pt x="1243" y="663"/>
                  </a:lnTo>
                  <a:lnTo>
                    <a:pt x="1239" y="663"/>
                  </a:lnTo>
                  <a:lnTo>
                    <a:pt x="1236" y="663"/>
                  </a:lnTo>
                  <a:lnTo>
                    <a:pt x="1231" y="662"/>
                  </a:lnTo>
                  <a:lnTo>
                    <a:pt x="1231" y="662"/>
                  </a:lnTo>
                  <a:lnTo>
                    <a:pt x="1230" y="658"/>
                  </a:lnTo>
                  <a:lnTo>
                    <a:pt x="1230" y="657"/>
                  </a:lnTo>
                  <a:lnTo>
                    <a:pt x="1230" y="657"/>
                  </a:lnTo>
                  <a:lnTo>
                    <a:pt x="1226" y="655"/>
                  </a:lnTo>
                  <a:lnTo>
                    <a:pt x="1223" y="657"/>
                  </a:lnTo>
                  <a:lnTo>
                    <a:pt x="1216" y="655"/>
                  </a:lnTo>
                  <a:lnTo>
                    <a:pt x="1212" y="655"/>
                  </a:lnTo>
                  <a:lnTo>
                    <a:pt x="1207" y="657"/>
                  </a:lnTo>
                  <a:lnTo>
                    <a:pt x="1202" y="657"/>
                  </a:lnTo>
                  <a:lnTo>
                    <a:pt x="1200" y="657"/>
                  </a:lnTo>
                  <a:lnTo>
                    <a:pt x="1198" y="657"/>
                  </a:lnTo>
                  <a:lnTo>
                    <a:pt x="1195" y="657"/>
                  </a:lnTo>
                  <a:lnTo>
                    <a:pt x="1194" y="657"/>
                  </a:lnTo>
                  <a:lnTo>
                    <a:pt x="1192" y="657"/>
                  </a:lnTo>
                  <a:lnTo>
                    <a:pt x="1190" y="657"/>
                  </a:lnTo>
                  <a:lnTo>
                    <a:pt x="1185" y="655"/>
                  </a:lnTo>
                  <a:lnTo>
                    <a:pt x="1180" y="655"/>
                  </a:lnTo>
                  <a:lnTo>
                    <a:pt x="1177" y="657"/>
                  </a:lnTo>
                  <a:lnTo>
                    <a:pt x="1176" y="658"/>
                  </a:lnTo>
                  <a:lnTo>
                    <a:pt x="1176" y="660"/>
                  </a:lnTo>
                  <a:lnTo>
                    <a:pt x="1176" y="662"/>
                  </a:lnTo>
                  <a:lnTo>
                    <a:pt x="1176" y="663"/>
                  </a:lnTo>
                  <a:lnTo>
                    <a:pt x="1174" y="667"/>
                  </a:lnTo>
                  <a:lnTo>
                    <a:pt x="1172" y="668"/>
                  </a:lnTo>
                  <a:lnTo>
                    <a:pt x="1171" y="670"/>
                  </a:lnTo>
                  <a:lnTo>
                    <a:pt x="1169" y="670"/>
                  </a:lnTo>
                  <a:lnTo>
                    <a:pt x="1164" y="670"/>
                  </a:lnTo>
                  <a:lnTo>
                    <a:pt x="1159" y="668"/>
                  </a:lnTo>
                  <a:lnTo>
                    <a:pt x="1158" y="668"/>
                  </a:lnTo>
                  <a:lnTo>
                    <a:pt x="1156" y="667"/>
                  </a:lnTo>
                  <a:lnTo>
                    <a:pt x="1153" y="665"/>
                  </a:lnTo>
                  <a:lnTo>
                    <a:pt x="1148" y="665"/>
                  </a:lnTo>
                  <a:lnTo>
                    <a:pt x="1143" y="663"/>
                  </a:lnTo>
                  <a:lnTo>
                    <a:pt x="1138" y="660"/>
                  </a:lnTo>
                  <a:lnTo>
                    <a:pt x="1135" y="657"/>
                  </a:lnTo>
                  <a:lnTo>
                    <a:pt x="1133" y="655"/>
                  </a:lnTo>
                  <a:lnTo>
                    <a:pt x="1131" y="654"/>
                  </a:lnTo>
                  <a:lnTo>
                    <a:pt x="1130" y="652"/>
                  </a:lnTo>
                  <a:lnTo>
                    <a:pt x="1126" y="650"/>
                  </a:lnTo>
                  <a:lnTo>
                    <a:pt x="1123" y="649"/>
                  </a:lnTo>
                  <a:lnTo>
                    <a:pt x="1122" y="647"/>
                  </a:lnTo>
                  <a:lnTo>
                    <a:pt x="1118" y="647"/>
                  </a:lnTo>
                  <a:lnTo>
                    <a:pt x="1117" y="645"/>
                  </a:lnTo>
                  <a:lnTo>
                    <a:pt x="1117" y="644"/>
                  </a:lnTo>
                  <a:lnTo>
                    <a:pt x="1117" y="640"/>
                  </a:lnTo>
                  <a:lnTo>
                    <a:pt x="1117" y="639"/>
                  </a:lnTo>
                  <a:lnTo>
                    <a:pt x="1117" y="636"/>
                  </a:lnTo>
                  <a:lnTo>
                    <a:pt x="1117" y="632"/>
                  </a:lnTo>
                  <a:lnTo>
                    <a:pt x="1117" y="629"/>
                  </a:lnTo>
                  <a:lnTo>
                    <a:pt x="1115" y="626"/>
                  </a:lnTo>
                  <a:lnTo>
                    <a:pt x="1110" y="626"/>
                  </a:lnTo>
                  <a:lnTo>
                    <a:pt x="1107" y="626"/>
                  </a:lnTo>
                  <a:lnTo>
                    <a:pt x="1102" y="624"/>
                  </a:lnTo>
                  <a:lnTo>
                    <a:pt x="1097" y="622"/>
                  </a:lnTo>
                  <a:lnTo>
                    <a:pt x="1094" y="619"/>
                  </a:lnTo>
                  <a:lnTo>
                    <a:pt x="1089" y="616"/>
                  </a:lnTo>
                  <a:lnTo>
                    <a:pt x="1086" y="616"/>
                  </a:lnTo>
                  <a:lnTo>
                    <a:pt x="1082" y="616"/>
                  </a:lnTo>
                  <a:lnTo>
                    <a:pt x="1081" y="614"/>
                  </a:lnTo>
                  <a:lnTo>
                    <a:pt x="1079" y="611"/>
                  </a:lnTo>
                  <a:lnTo>
                    <a:pt x="1077" y="609"/>
                  </a:lnTo>
                  <a:lnTo>
                    <a:pt x="1076" y="608"/>
                  </a:lnTo>
                  <a:lnTo>
                    <a:pt x="1076" y="603"/>
                  </a:lnTo>
                  <a:lnTo>
                    <a:pt x="1076" y="598"/>
                  </a:lnTo>
                  <a:lnTo>
                    <a:pt x="1076" y="593"/>
                  </a:lnTo>
                  <a:lnTo>
                    <a:pt x="1076" y="588"/>
                  </a:lnTo>
                  <a:lnTo>
                    <a:pt x="1074" y="588"/>
                  </a:lnTo>
                  <a:lnTo>
                    <a:pt x="1072" y="588"/>
                  </a:lnTo>
                  <a:lnTo>
                    <a:pt x="1069" y="588"/>
                  </a:lnTo>
                  <a:lnTo>
                    <a:pt x="1068" y="588"/>
                  </a:lnTo>
                  <a:lnTo>
                    <a:pt x="1066" y="586"/>
                  </a:lnTo>
                  <a:lnTo>
                    <a:pt x="1064" y="585"/>
                  </a:lnTo>
                  <a:lnTo>
                    <a:pt x="1063" y="583"/>
                  </a:lnTo>
                  <a:lnTo>
                    <a:pt x="1063" y="578"/>
                  </a:lnTo>
                  <a:lnTo>
                    <a:pt x="1061" y="575"/>
                  </a:lnTo>
                  <a:lnTo>
                    <a:pt x="1061" y="573"/>
                  </a:lnTo>
                  <a:lnTo>
                    <a:pt x="1059" y="572"/>
                  </a:lnTo>
                  <a:lnTo>
                    <a:pt x="1056" y="570"/>
                  </a:lnTo>
                  <a:lnTo>
                    <a:pt x="1054" y="570"/>
                  </a:lnTo>
                  <a:lnTo>
                    <a:pt x="1053" y="570"/>
                  </a:lnTo>
                  <a:lnTo>
                    <a:pt x="1050" y="570"/>
                  </a:lnTo>
                  <a:lnTo>
                    <a:pt x="1048" y="570"/>
                  </a:lnTo>
                  <a:lnTo>
                    <a:pt x="1046" y="568"/>
                  </a:lnTo>
                  <a:lnTo>
                    <a:pt x="1043" y="567"/>
                  </a:lnTo>
                  <a:lnTo>
                    <a:pt x="1041" y="565"/>
                  </a:lnTo>
                  <a:lnTo>
                    <a:pt x="1038" y="563"/>
                  </a:lnTo>
                  <a:lnTo>
                    <a:pt x="1035" y="562"/>
                  </a:lnTo>
                  <a:lnTo>
                    <a:pt x="1033" y="560"/>
                  </a:lnTo>
                  <a:lnTo>
                    <a:pt x="1033" y="557"/>
                  </a:lnTo>
                  <a:lnTo>
                    <a:pt x="1032" y="555"/>
                  </a:lnTo>
                  <a:lnTo>
                    <a:pt x="1030" y="554"/>
                  </a:lnTo>
                  <a:lnTo>
                    <a:pt x="1028" y="554"/>
                  </a:lnTo>
                  <a:lnTo>
                    <a:pt x="1027" y="552"/>
                  </a:lnTo>
                  <a:lnTo>
                    <a:pt x="1027" y="550"/>
                  </a:lnTo>
                  <a:lnTo>
                    <a:pt x="1025" y="547"/>
                  </a:lnTo>
                  <a:lnTo>
                    <a:pt x="1025" y="542"/>
                  </a:lnTo>
                  <a:lnTo>
                    <a:pt x="1025" y="537"/>
                  </a:lnTo>
                  <a:lnTo>
                    <a:pt x="1025" y="532"/>
                  </a:lnTo>
                  <a:lnTo>
                    <a:pt x="1023" y="529"/>
                  </a:lnTo>
                  <a:lnTo>
                    <a:pt x="1023" y="526"/>
                  </a:lnTo>
                  <a:lnTo>
                    <a:pt x="1022" y="523"/>
                  </a:lnTo>
                  <a:lnTo>
                    <a:pt x="1022" y="519"/>
                  </a:lnTo>
                  <a:lnTo>
                    <a:pt x="1020" y="518"/>
                  </a:lnTo>
                  <a:lnTo>
                    <a:pt x="1018" y="514"/>
                  </a:lnTo>
                  <a:lnTo>
                    <a:pt x="1018" y="513"/>
                  </a:lnTo>
                  <a:lnTo>
                    <a:pt x="1018" y="509"/>
                  </a:lnTo>
                  <a:lnTo>
                    <a:pt x="1020" y="506"/>
                  </a:lnTo>
                  <a:lnTo>
                    <a:pt x="1020" y="506"/>
                  </a:lnTo>
                  <a:lnTo>
                    <a:pt x="1023" y="506"/>
                  </a:lnTo>
                  <a:lnTo>
                    <a:pt x="1025" y="506"/>
                  </a:lnTo>
                  <a:lnTo>
                    <a:pt x="1027" y="506"/>
                  </a:lnTo>
                  <a:lnTo>
                    <a:pt x="1028" y="503"/>
                  </a:lnTo>
                  <a:lnTo>
                    <a:pt x="1030" y="500"/>
                  </a:lnTo>
                  <a:lnTo>
                    <a:pt x="1032" y="496"/>
                  </a:lnTo>
                  <a:lnTo>
                    <a:pt x="1030" y="495"/>
                  </a:lnTo>
                  <a:lnTo>
                    <a:pt x="1030" y="488"/>
                  </a:lnTo>
                  <a:lnTo>
                    <a:pt x="1030" y="469"/>
                  </a:lnTo>
                  <a:lnTo>
                    <a:pt x="1028" y="449"/>
                  </a:lnTo>
                  <a:lnTo>
                    <a:pt x="1030" y="447"/>
                  </a:lnTo>
                  <a:lnTo>
                    <a:pt x="1032" y="446"/>
                  </a:lnTo>
                  <a:lnTo>
                    <a:pt x="1033" y="446"/>
                  </a:lnTo>
                  <a:lnTo>
                    <a:pt x="1033" y="444"/>
                  </a:lnTo>
                  <a:lnTo>
                    <a:pt x="1036" y="437"/>
                  </a:lnTo>
                  <a:lnTo>
                    <a:pt x="1035" y="436"/>
                  </a:lnTo>
                  <a:lnTo>
                    <a:pt x="1035" y="434"/>
                  </a:lnTo>
                  <a:lnTo>
                    <a:pt x="1033" y="433"/>
                  </a:lnTo>
                  <a:lnTo>
                    <a:pt x="1032" y="431"/>
                  </a:lnTo>
                  <a:lnTo>
                    <a:pt x="1028" y="431"/>
                  </a:lnTo>
                  <a:lnTo>
                    <a:pt x="1027" y="431"/>
                  </a:lnTo>
                  <a:lnTo>
                    <a:pt x="1023" y="431"/>
                  </a:lnTo>
                  <a:lnTo>
                    <a:pt x="1020" y="431"/>
                  </a:lnTo>
                  <a:lnTo>
                    <a:pt x="1014" y="431"/>
                  </a:lnTo>
                  <a:lnTo>
                    <a:pt x="1007" y="429"/>
                  </a:lnTo>
                  <a:lnTo>
                    <a:pt x="1007" y="418"/>
                  </a:lnTo>
                  <a:lnTo>
                    <a:pt x="1009" y="416"/>
                  </a:lnTo>
                  <a:lnTo>
                    <a:pt x="1009" y="415"/>
                  </a:lnTo>
                  <a:lnTo>
                    <a:pt x="1010" y="413"/>
                  </a:lnTo>
                  <a:lnTo>
                    <a:pt x="1012" y="411"/>
                  </a:lnTo>
                  <a:lnTo>
                    <a:pt x="1015" y="411"/>
                  </a:lnTo>
                  <a:lnTo>
                    <a:pt x="1017" y="411"/>
                  </a:lnTo>
                  <a:lnTo>
                    <a:pt x="1018" y="410"/>
                  </a:lnTo>
                  <a:lnTo>
                    <a:pt x="1022" y="408"/>
                  </a:lnTo>
                  <a:lnTo>
                    <a:pt x="1023" y="406"/>
                  </a:lnTo>
                  <a:lnTo>
                    <a:pt x="1023" y="405"/>
                  </a:lnTo>
                  <a:lnTo>
                    <a:pt x="1023" y="401"/>
                  </a:lnTo>
                  <a:lnTo>
                    <a:pt x="1025" y="400"/>
                  </a:lnTo>
                  <a:lnTo>
                    <a:pt x="1025" y="397"/>
                  </a:lnTo>
                  <a:lnTo>
                    <a:pt x="1027" y="393"/>
                  </a:lnTo>
                  <a:lnTo>
                    <a:pt x="1027" y="387"/>
                  </a:lnTo>
                  <a:lnTo>
                    <a:pt x="1027" y="380"/>
                  </a:lnTo>
                  <a:lnTo>
                    <a:pt x="1027" y="372"/>
                  </a:lnTo>
                  <a:lnTo>
                    <a:pt x="1030" y="372"/>
                  </a:lnTo>
                  <a:lnTo>
                    <a:pt x="1033" y="372"/>
                  </a:lnTo>
                  <a:lnTo>
                    <a:pt x="1036" y="372"/>
                  </a:lnTo>
                  <a:lnTo>
                    <a:pt x="1038" y="372"/>
                  </a:lnTo>
                  <a:lnTo>
                    <a:pt x="1040" y="372"/>
                  </a:lnTo>
                  <a:lnTo>
                    <a:pt x="1041" y="372"/>
                  </a:lnTo>
                  <a:lnTo>
                    <a:pt x="1043" y="372"/>
                  </a:lnTo>
                  <a:lnTo>
                    <a:pt x="1045" y="369"/>
                  </a:lnTo>
                  <a:lnTo>
                    <a:pt x="1045" y="367"/>
                  </a:lnTo>
                  <a:lnTo>
                    <a:pt x="1045" y="365"/>
                  </a:lnTo>
                  <a:lnTo>
                    <a:pt x="1046" y="362"/>
                  </a:lnTo>
                  <a:lnTo>
                    <a:pt x="1048" y="359"/>
                  </a:lnTo>
                  <a:lnTo>
                    <a:pt x="1050" y="356"/>
                  </a:lnTo>
                  <a:lnTo>
                    <a:pt x="1053" y="354"/>
                  </a:lnTo>
                  <a:lnTo>
                    <a:pt x="1054" y="352"/>
                  </a:lnTo>
                  <a:lnTo>
                    <a:pt x="1054" y="349"/>
                  </a:lnTo>
                  <a:lnTo>
                    <a:pt x="1056" y="346"/>
                  </a:lnTo>
                  <a:lnTo>
                    <a:pt x="1058" y="343"/>
                  </a:lnTo>
                  <a:lnTo>
                    <a:pt x="1061" y="338"/>
                  </a:lnTo>
                  <a:lnTo>
                    <a:pt x="1063" y="333"/>
                  </a:lnTo>
                  <a:lnTo>
                    <a:pt x="1064" y="329"/>
                  </a:lnTo>
                  <a:lnTo>
                    <a:pt x="1068" y="325"/>
                  </a:lnTo>
                  <a:lnTo>
                    <a:pt x="1069" y="321"/>
                  </a:lnTo>
                  <a:lnTo>
                    <a:pt x="1071" y="318"/>
                  </a:lnTo>
                  <a:lnTo>
                    <a:pt x="1072" y="315"/>
                  </a:lnTo>
                  <a:lnTo>
                    <a:pt x="1074" y="313"/>
                  </a:lnTo>
                  <a:lnTo>
                    <a:pt x="1074" y="311"/>
                  </a:lnTo>
                  <a:lnTo>
                    <a:pt x="1076" y="311"/>
                  </a:lnTo>
                  <a:lnTo>
                    <a:pt x="1079" y="311"/>
                  </a:lnTo>
                  <a:lnTo>
                    <a:pt x="1081" y="311"/>
                  </a:lnTo>
                  <a:lnTo>
                    <a:pt x="1084" y="311"/>
                  </a:lnTo>
                  <a:lnTo>
                    <a:pt x="1087" y="310"/>
                  </a:lnTo>
                  <a:lnTo>
                    <a:pt x="1089" y="308"/>
                  </a:lnTo>
                  <a:lnTo>
                    <a:pt x="1090" y="307"/>
                  </a:lnTo>
                  <a:lnTo>
                    <a:pt x="1090" y="305"/>
                  </a:lnTo>
                  <a:lnTo>
                    <a:pt x="1092" y="303"/>
                  </a:lnTo>
                  <a:lnTo>
                    <a:pt x="1094" y="303"/>
                  </a:lnTo>
                  <a:lnTo>
                    <a:pt x="1095" y="303"/>
                  </a:lnTo>
                  <a:lnTo>
                    <a:pt x="1099" y="302"/>
                  </a:lnTo>
                  <a:lnTo>
                    <a:pt x="1102" y="298"/>
                  </a:lnTo>
                  <a:lnTo>
                    <a:pt x="1105" y="293"/>
                  </a:lnTo>
                  <a:lnTo>
                    <a:pt x="1105" y="289"/>
                  </a:lnTo>
                  <a:lnTo>
                    <a:pt x="1107" y="284"/>
                  </a:lnTo>
                  <a:lnTo>
                    <a:pt x="1125" y="284"/>
                  </a:lnTo>
                  <a:lnTo>
                    <a:pt x="1125" y="272"/>
                  </a:lnTo>
                  <a:lnTo>
                    <a:pt x="1125" y="266"/>
                  </a:lnTo>
                  <a:lnTo>
                    <a:pt x="1126" y="257"/>
                  </a:lnTo>
                  <a:lnTo>
                    <a:pt x="1128" y="256"/>
                  </a:lnTo>
                  <a:lnTo>
                    <a:pt x="1130" y="254"/>
                  </a:lnTo>
                  <a:lnTo>
                    <a:pt x="1130" y="251"/>
                  </a:lnTo>
                  <a:lnTo>
                    <a:pt x="1130" y="248"/>
                  </a:lnTo>
                  <a:lnTo>
                    <a:pt x="1130" y="243"/>
                  </a:lnTo>
                  <a:lnTo>
                    <a:pt x="1130" y="239"/>
                  </a:lnTo>
                  <a:lnTo>
                    <a:pt x="1130" y="233"/>
                  </a:lnTo>
                  <a:lnTo>
                    <a:pt x="1131" y="226"/>
                  </a:lnTo>
                  <a:lnTo>
                    <a:pt x="1154" y="226"/>
                  </a:lnTo>
                  <a:lnTo>
                    <a:pt x="1154" y="200"/>
                  </a:lnTo>
                  <a:lnTo>
                    <a:pt x="1159" y="200"/>
                  </a:lnTo>
                  <a:lnTo>
                    <a:pt x="1162" y="202"/>
                  </a:lnTo>
                  <a:lnTo>
                    <a:pt x="1166" y="202"/>
                  </a:lnTo>
                  <a:lnTo>
                    <a:pt x="1167" y="200"/>
                  </a:lnTo>
                  <a:lnTo>
                    <a:pt x="1171" y="200"/>
                  </a:lnTo>
                  <a:lnTo>
                    <a:pt x="1172" y="200"/>
                  </a:lnTo>
                  <a:lnTo>
                    <a:pt x="1176" y="200"/>
                  </a:lnTo>
                  <a:lnTo>
                    <a:pt x="1179" y="200"/>
                  </a:lnTo>
                  <a:lnTo>
                    <a:pt x="1179" y="197"/>
                  </a:lnTo>
                  <a:lnTo>
                    <a:pt x="1179" y="194"/>
                  </a:lnTo>
                  <a:lnTo>
                    <a:pt x="1179" y="190"/>
                  </a:lnTo>
                  <a:lnTo>
                    <a:pt x="1179" y="187"/>
                  </a:lnTo>
                  <a:lnTo>
                    <a:pt x="1180" y="184"/>
                  </a:lnTo>
                  <a:lnTo>
                    <a:pt x="1180" y="181"/>
                  </a:lnTo>
                  <a:lnTo>
                    <a:pt x="1180" y="177"/>
                  </a:lnTo>
                  <a:lnTo>
                    <a:pt x="1180" y="176"/>
                  </a:lnTo>
                  <a:lnTo>
                    <a:pt x="1184" y="174"/>
                  </a:lnTo>
                  <a:lnTo>
                    <a:pt x="1185" y="171"/>
                  </a:lnTo>
                  <a:lnTo>
                    <a:pt x="1190" y="174"/>
                  </a:lnTo>
                  <a:lnTo>
                    <a:pt x="1194" y="176"/>
                  </a:lnTo>
                  <a:lnTo>
                    <a:pt x="1195" y="177"/>
                  </a:lnTo>
                  <a:lnTo>
                    <a:pt x="1197" y="179"/>
                  </a:lnTo>
                  <a:lnTo>
                    <a:pt x="1200" y="181"/>
                  </a:lnTo>
                  <a:lnTo>
                    <a:pt x="1203" y="181"/>
                  </a:lnTo>
                  <a:lnTo>
                    <a:pt x="1208" y="181"/>
                  </a:lnTo>
                  <a:lnTo>
                    <a:pt x="1213" y="181"/>
                  </a:lnTo>
                  <a:lnTo>
                    <a:pt x="1218" y="181"/>
                  </a:lnTo>
                  <a:lnTo>
                    <a:pt x="1223" y="181"/>
                  </a:lnTo>
                  <a:lnTo>
                    <a:pt x="1226" y="181"/>
                  </a:lnTo>
                  <a:lnTo>
                    <a:pt x="1228" y="182"/>
                  </a:lnTo>
                  <a:lnTo>
                    <a:pt x="1231" y="182"/>
                  </a:lnTo>
                  <a:lnTo>
                    <a:pt x="1234" y="182"/>
                  </a:lnTo>
                  <a:lnTo>
                    <a:pt x="1238" y="182"/>
                  </a:lnTo>
                  <a:lnTo>
                    <a:pt x="1239" y="181"/>
                  </a:lnTo>
                  <a:lnTo>
                    <a:pt x="1241" y="179"/>
                  </a:lnTo>
                  <a:lnTo>
                    <a:pt x="1246" y="179"/>
                  </a:lnTo>
                  <a:lnTo>
                    <a:pt x="1249" y="179"/>
                  </a:lnTo>
                  <a:lnTo>
                    <a:pt x="1254" y="179"/>
                  </a:lnTo>
                  <a:lnTo>
                    <a:pt x="1257" y="179"/>
                  </a:lnTo>
                  <a:lnTo>
                    <a:pt x="1261" y="179"/>
                  </a:lnTo>
                  <a:lnTo>
                    <a:pt x="1264" y="177"/>
                  </a:lnTo>
                  <a:lnTo>
                    <a:pt x="1267" y="174"/>
                  </a:lnTo>
                  <a:lnTo>
                    <a:pt x="1267" y="172"/>
                  </a:lnTo>
                  <a:lnTo>
                    <a:pt x="1267" y="171"/>
                  </a:lnTo>
                  <a:lnTo>
                    <a:pt x="1269" y="169"/>
                  </a:lnTo>
                  <a:lnTo>
                    <a:pt x="1270" y="166"/>
                  </a:lnTo>
                  <a:lnTo>
                    <a:pt x="1270" y="163"/>
                  </a:lnTo>
                  <a:lnTo>
                    <a:pt x="1303" y="163"/>
                  </a:lnTo>
                  <a:lnTo>
                    <a:pt x="1305" y="159"/>
                  </a:lnTo>
                  <a:lnTo>
                    <a:pt x="1307" y="158"/>
                  </a:lnTo>
                  <a:lnTo>
                    <a:pt x="1310" y="156"/>
                  </a:lnTo>
                  <a:lnTo>
                    <a:pt x="1311" y="156"/>
                  </a:lnTo>
                  <a:lnTo>
                    <a:pt x="1313" y="156"/>
                  </a:lnTo>
                  <a:lnTo>
                    <a:pt x="1315" y="156"/>
                  </a:lnTo>
                  <a:lnTo>
                    <a:pt x="1320" y="154"/>
                  </a:lnTo>
                  <a:lnTo>
                    <a:pt x="1323" y="151"/>
                  </a:lnTo>
                  <a:lnTo>
                    <a:pt x="1326" y="149"/>
                  </a:lnTo>
                  <a:lnTo>
                    <a:pt x="1329" y="148"/>
                  </a:lnTo>
                  <a:lnTo>
                    <a:pt x="1334" y="148"/>
                  </a:lnTo>
                  <a:close/>
                  <a:moveTo>
                    <a:pt x="3511" y="0"/>
                  </a:moveTo>
                  <a:lnTo>
                    <a:pt x="3513" y="0"/>
                  </a:lnTo>
                  <a:lnTo>
                    <a:pt x="3513" y="2"/>
                  </a:lnTo>
                  <a:lnTo>
                    <a:pt x="3513" y="5"/>
                  </a:lnTo>
                  <a:lnTo>
                    <a:pt x="3513" y="7"/>
                  </a:lnTo>
                  <a:lnTo>
                    <a:pt x="3511" y="7"/>
                  </a:lnTo>
                  <a:lnTo>
                    <a:pt x="3510" y="9"/>
                  </a:lnTo>
                  <a:lnTo>
                    <a:pt x="3508" y="10"/>
                  </a:lnTo>
                  <a:lnTo>
                    <a:pt x="3506" y="14"/>
                  </a:lnTo>
                  <a:lnTo>
                    <a:pt x="3505" y="14"/>
                  </a:lnTo>
                  <a:lnTo>
                    <a:pt x="3505" y="14"/>
                  </a:lnTo>
                  <a:lnTo>
                    <a:pt x="3503" y="15"/>
                  </a:lnTo>
                  <a:lnTo>
                    <a:pt x="3503" y="17"/>
                  </a:lnTo>
                  <a:lnTo>
                    <a:pt x="3503" y="18"/>
                  </a:lnTo>
                  <a:lnTo>
                    <a:pt x="3502" y="20"/>
                  </a:lnTo>
                  <a:lnTo>
                    <a:pt x="3502" y="22"/>
                  </a:lnTo>
                  <a:lnTo>
                    <a:pt x="3500" y="22"/>
                  </a:lnTo>
                  <a:lnTo>
                    <a:pt x="3498" y="22"/>
                  </a:lnTo>
                  <a:lnTo>
                    <a:pt x="3497" y="22"/>
                  </a:lnTo>
                  <a:lnTo>
                    <a:pt x="3495" y="23"/>
                  </a:lnTo>
                  <a:lnTo>
                    <a:pt x="3492" y="23"/>
                  </a:lnTo>
                  <a:lnTo>
                    <a:pt x="3487" y="23"/>
                  </a:lnTo>
                  <a:lnTo>
                    <a:pt x="3484" y="25"/>
                  </a:lnTo>
                  <a:lnTo>
                    <a:pt x="3482" y="27"/>
                  </a:lnTo>
                  <a:lnTo>
                    <a:pt x="3480" y="27"/>
                  </a:lnTo>
                  <a:lnTo>
                    <a:pt x="3477" y="28"/>
                  </a:lnTo>
                  <a:lnTo>
                    <a:pt x="3474" y="27"/>
                  </a:lnTo>
                  <a:lnTo>
                    <a:pt x="3472" y="28"/>
                  </a:lnTo>
                  <a:lnTo>
                    <a:pt x="3470" y="28"/>
                  </a:lnTo>
                  <a:lnTo>
                    <a:pt x="3469" y="30"/>
                  </a:lnTo>
                  <a:lnTo>
                    <a:pt x="3467" y="30"/>
                  </a:lnTo>
                  <a:lnTo>
                    <a:pt x="3466" y="32"/>
                  </a:lnTo>
                  <a:lnTo>
                    <a:pt x="3466" y="33"/>
                  </a:lnTo>
                  <a:lnTo>
                    <a:pt x="3466" y="35"/>
                  </a:lnTo>
                  <a:lnTo>
                    <a:pt x="3464" y="36"/>
                  </a:lnTo>
                  <a:lnTo>
                    <a:pt x="3466" y="40"/>
                  </a:lnTo>
                  <a:lnTo>
                    <a:pt x="3464" y="43"/>
                  </a:lnTo>
                  <a:lnTo>
                    <a:pt x="3464" y="45"/>
                  </a:lnTo>
                  <a:lnTo>
                    <a:pt x="3464" y="46"/>
                  </a:lnTo>
                  <a:lnTo>
                    <a:pt x="3462" y="46"/>
                  </a:lnTo>
                  <a:lnTo>
                    <a:pt x="3461" y="46"/>
                  </a:lnTo>
                  <a:lnTo>
                    <a:pt x="3457" y="48"/>
                  </a:lnTo>
                  <a:lnTo>
                    <a:pt x="3456" y="48"/>
                  </a:lnTo>
                  <a:lnTo>
                    <a:pt x="3456" y="50"/>
                  </a:lnTo>
                  <a:lnTo>
                    <a:pt x="3454" y="50"/>
                  </a:lnTo>
                  <a:lnTo>
                    <a:pt x="3438" y="50"/>
                  </a:lnTo>
                  <a:lnTo>
                    <a:pt x="3438" y="53"/>
                  </a:lnTo>
                  <a:lnTo>
                    <a:pt x="3438" y="56"/>
                  </a:lnTo>
                  <a:lnTo>
                    <a:pt x="3438" y="59"/>
                  </a:lnTo>
                  <a:lnTo>
                    <a:pt x="3438" y="61"/>
                  </a:lnTo>
                  <a:lnTo>
                    <a:pt x="3438" y="63"/>
                  </a:lnTo>
                  <a:lnTo>
                    <a:pt x="3433" y="61"/>
                  </a:lnTo>
                  <a:lnTo>
                    <a:pt x="3430" y="61"/>
                  </a:lnTo>
                  <a:lnTo>
                    <a:pt x="3426" y="61"/>
                  </a:lnTo>
                  <a:lnTo>
                    <a:pt x="3423" y="61"/>
                  </a:lnTo>
                  <a:lnTo>
                    <a:pt x="3423" y="59"/>
                  </a:lnTo>
                  <a:lnTo>
                    <a:pt x="3421" y="58"/>
                  </a:lnTo>
                  <a:lnTo>
                    <a:pt x="3421" y="58"/>
                  </a:lnTo>
                  <a:lnTo>
                    <a:pt x="3418" y="58"/>
                  </a:lnTo>
                  <a:lnTo>
                    <a:pt x="3416" y="56"/>
                  </a:lnTo>
                  <a:lnTo>
                    <a:pt x="3415" y="56"/>
                  </a:lnTo>
                  <a:lnTo>
                    <a:pt x="3413" y="54"/>
                  </a:lnTo>
                  <a:lnTo>
                    <a:pt x="3412" y="54"/>
                  </a:lnTo>
                  <a:lnTo>
                    <a:pt x="3410" y="53"/>
                  </a:lnTo>
                  <a:lnTo>
                    <a:pt x="3408" y="53"/>
                  </a:lnTo>
                  <a:lnTo>
                    <a:pt x="3407" y="54"/>
                  </a:lnTo>
                  <a:lnTo>
                    <a:pt x="3407" y="54"/>
                  </a:lnTo>
                  <a:lnTo>
                    <a:pt x="3405" y="56"/>
                  </a:lnTo>
                  <a:lnTo>
                    <a:pt x="3389" y="56"/>
                  </a:lnTo>
                  <a:lnTo>
                    <a:pt x="3389" y="61"/>
                  </a:lnTo>
                  <a:lnTo>
                    <a:pt x="3395" y="63"/>
                  </a:lnTo>
                  <a:lnTo>
                    <a:pt x="3397" y="63"/>
                  </a:lnTo>
                  <a:lnTo>
                    <a:pt x="3398" y="63"/>
                  </a:lnTo>
                  <a:lnTo>
                    <a:pt x="3400" y="64"/>
                  </a:lnTo>
                  <a:lnTo>
                    <a:pt x="3400" y="66"/>
                  </a:lnTo>
                  <a:lnTo>
                    <a:pt x="3400" y="68"/>
                  </a:lnTo>
                  <a:lnTo>
                    <a:pt x="3400" y="69"/>
                  </a:lnTo>
                  <a:lnTo>
                    <a:pt x="3402" y="71"/>
                  </a:lnTo>
                  <a:lnTo>
                    <a:pt x="3402" y="72"/>
                  </a:lnTo>
                  <a:lnTo>
                    <a:pt x="3403" y="76"/>
                  </a:lnTo>
                  <a:lnTo>
                    <a:pt x="3403" y="77"/>
                  </a:lnTo>
                  <a:lnTo>
                    <a:pt x="3403" y="79"/>
                  </a:lnTo>
                  <a:lnTo>
                    <a:pt x="3405" y="82"/>
                  </a:lnTo>
                  <a:lnTo>
                    <a:pt x="3407" y="86"/>
                  </a:lnTo>
                  <a:lnTo>
                    <a:pt x="3408" y="89"/>
                  </a:lnTo>
                  <a:lnTo>
                    <a:pt x="3410" y="89"/>
                  </a:lnTo>
                  <a:lnTo>
                    <a:pt x="3412" y="89"/>
                  </a:lnTo>
                  <a:lnTo>
                    <a:pt x="3412" y="90"/>
                  </a:lnTo>
                  <a:lnTo>
                    <a:pt x="3413" y="94"/>
                  </a:lnTo>
                  <a:lnTo>
                    <a:pt x="3413" y="97"/>
                  </a:lnTo>
                  <a:lnTo>
                    <a:pt x="3413" y="100"/>
                  </a:lnTo>
                  <a:lnTo>
                    <a:pt x="3412" y="104"/>
                  </a:lnTo>
                  <a:lnTo>
                    <a:pt x="3412" y="105"/>
                  </a:lnTo>
                  <a:lnTo>
                    <a:pt x="3410" y="107"/>
                  </a:lnTo>
                  <a:lnTo>
                    <a:pt x="3408" y="110"/>
                  </a:lnTo>
                  <a:lnTo>
                    <a:pt x="3407" y="113"/>
                  </a:lnTo>
                  <a:lnTo>
                    <a:pt x="3407" y="115"/>
                  </a:lnTo>
                  <a:lnTo>
                    <a:pt x="3407" y="117"/>
                  </a:lnTo>
                  <a:lnTo>
                    <a:pt x="3407" y="120"/>
                  </a:lnTo>
                  <a:lnTo>
                    <a:pt x="3407" y="123"/>
                  </a:lnTo>
                  <a:lnTo>
                    <a:pt x="3405" y="127"/>
                  </a:lnTo>
                  <a:lnTo>
                    <a:pt x="3405" y="127"/>
                  </a:lnTo>
                  <a:lnTo>
                    <a:pt x="3403" y="127"/>
                  </a:lnTo>
                  <a:lnTo>
                    <a:pt x="3403" y="128"/>
                  </a:lnTo>
                  <a:lnTo>
                    <a:pt x="3402" y="128"/>
                  </a:lnTo>
                  <a:lnTo>
                    <a:pt x="3400" y="128"/>
                  </a:lnTo>
                  <a:lnTo>
                    <a:pt x="3398" y="130"/>
                  </a:lnTo>
                  <a:lnTo>
                    <a:pt x="3398" y="131"/>
                  </a:lnTo>
                  <a:lnTo>
                    <a:pt x="3398" y="135"/>
                  </a:lnTo>
                  <a:lnTo>
                    <a:pt x="3398" y="140"/>
                  </a:lnTo>
                  <a:lnTo>
                    <a:pt x="3398" y="143"/>
                  </a:lnTo>
                  <a:lnTo>
                    <a:pt x="3400" y="146"/>
                  </a:lnTo>
                  <a:lnTo>
                    <a:pt x="3400" y="149"/>
                  </a:lnTo>
                  <a:lnTo>
                    <a:pt x="3398" y="151"/>
                  </a:lnTo>
                  <a:lnTo>
                    <a:pt x="3397" y="153"/>
                  </a:lnTo>
                  <a:lnTo>
                    <a:pt x="3395" y="154"/>
                  </a:lnTo>
                  <a:lnTo>
                    <a:pt x="3395" y="156"/>
                  </a:lnTo>
                  <a:lnTo>
                    <a:pt x="3393" y="159"/>
                  </a:lnTo>
                  <a:lnTo>
                    <a:pt x="3393" y="161"/>
                  </a:lnTo>
                  <a:lnTo>
                    <a:pt x="3393" y="163"/>
                  </a:lnTo>
                  <a:lnTo>
                    <a:pt x="3393" y="177"/>
                  </a:lnTo>
                  <a:lnTo>
                    <a:pt x="3392" y="181"/>
                  </a:lnTo>
                  <a:lnTo>
                    <a:pt x="3392" y="182"/>
                  </a:lnTo>
                  <a:lnTo>
                    <a:pt x="3390" y="184"/>
                  </a:lnTo>
                  <a:lnTo>
                    <a:pt x="3387" y="185"/>
                  </a:lnTo>
                  <a:lnTo>
                    <a:pt x="3384" y="187"/>
                  </a:lnTo>
                  <a:lnTo>
                    <a:pt x="3382" y="187"/>
                  </a:lnTo>
                  <a:lnTo>
                    <a:pt x="3380" y="187"/>
                  </a:lnTo>
                  <a:lnTo>
                    <a:pt x="3377" y="187"/>
                  </a:lnTo>
                  <a:lnTo>
                    <a:pt x="3375" y="187"/>
                  </a:lnTo>
                  <a:lnTo>
                    <a:pt x="3374" y="189"/>
                  </a:lnTo>
                  <a:lnTo>
                    <a:pt x="3372" y="190"/>
                  </a:lnTo>
                  <a:lnTo>
                    <a:pt x="3336" y="190"/>
                  </a:lnTo>
                  <a:lnTo>
                    <a:pt x="3333" y="192"/>
                  </a:lnTo>
                  <a:lnTo>
                    <a:pt x="3335" y="194"/>
                  </a:lnTo>
                  <a:lnTo>
                    <a:pt x="3335" y="195"/>
                  </a:lnTo>
                  <a:lnTo>
                    <a:pt x="3335" y="195"/>
                  </a:lnTo>
                  <a:lnTo>
                    <a:pt x="3335" y="197"/>
                  </a:lnTo>
                  <a:lnTo>
                    <a:pt x="3336" y="199"/>
                  </a:lnTo>
                  <a:lnTo>
                    <a:pt x="3335" y="199"/>
                  </a:lnTo>
                  <a:lnTo>
                    <a:pt x="3335" y="200"/>
                  </a:lnTo>
                  <a:lnTo>
                    <a:pt x="3335" y="202"/>
                  </a:lnTo>
                  <a:lnTo>
                    <a:pt x="3335" y="203"/>
                  </a:lnTo>
                  <a:lnTo>
                    <a:pt x="3335" y="205"/>
                  </a:lnTo>
                  <a:lnTo>
                    <a:pt x="3331" y="205"/>
                  </a:lnTo>
                  <a:lnTo>
                    <a:pt x="3328" y="205"/>
                  </a:lnTo>
                  <a:lnTo>
                    <a:pt x="3325" y="207"/>
                  </a:lnTo>
                  <a:lnTo>
                    <a:pt x="3325" y="208"/>
                  </a:lnTo>
                  <a:lnTo>
                    <a:pt x="3323" y="210"/>
                  </a:lnTo>
                  <a:lnTo>
                    <a:pt x="3323" y="210"/>
                  </a:lnTo>
                  <a:lnTo>
                    <a:pt x="3321" y="212"/>
                  </a:lnTo>
                  <a:lnTo>
                    <a:pt x="3320" y="212"/>
                  </a:lnTo>
                  <a:lnTo>
                    <a:pt x="3317" y="212"/>
                  </a:lnTo>
                  <a:lnTo>
                    <a:pt x="3315" y="212"/>
                  </a:lnTo>
                  <a:lnTo>
                    <a:pt x="3313" y="210"/>
                  </a:lnTo>
                  <a:lnTo>
                    <a:pt x="3312" y="210"/>
                  </a:lnTo>
                  <a:lnTo>
                    <a:pt x="3312" y="208"/>
                  </a:lnTo>
                  <a:lnTo>
                    <a:pt x="3312" y="207"/>
                  </a:lnTo>
                  <a:lnTo>
                    <a:pt x="3310" y="205"/>
                  </a:lnTo>
                  <a:lnTo>
                    <a:pt x="3308" y="203"/>
                  </a:lnTo>
                  <a:lnTo>
                    <a:pt x="3308" y="203"/>
                  </a:lnTo>
                  <a:lnTo>
                    <a:pt x="3307" y="203"/>
                  </a:lnTo>
                  <a:lnTo>
                    <a:pt x="3305" y="205"/>
                  </a:lnTo>
                  <a:lnTo>
                    <a:pt x="3305" y="207"/>
                  </a:lnTo>
                  <a:lnTo>
                    <a:pt x="3305" y="208"/>
                  </a:lnTo>
                  <a:lnTo>
                    <a:pt x="3305" y="210"/>
                  </a:lnTo>
                  <a:lnTo>
                    <a:pt x="3303" y="210"/>
                  </a:lnTo>
                  <a:lnTo>
                    <a:pt x="3302" y="212"/>
                  </a:lnTo>
                  <a:lnTo>
                    <a:pt x="3300" y="212"/>
                  </a:lnTo>
                  <a:lnTo>
                    <a:pt x="3299" y="210"/>
                  </a:lnTo>
                  <a:lnTo>
                    <a:pt x="3295" y="212"/>
                  </a:lnTo>
                  <a:lnTo>
                    <a:pt x="3294" y="213"/>
                  </a:lnTo>
                  <a:lnTo>
                    <a:pt x="3292" y="213"/>
                  </a:lnTo>
                  <a:lnTo>
                    <a:pt x="3290" y="215"/>
                  </a:lnTo>
                  <a:lnTo>
                    <a:pt x="3289" y="217"/>
                  </a:lnTo>
                  <a:lnTo>
                    <a:pt x="3287" y="218"/>
                  </a:lnTo>
                  <a:lnTo>
                    <a:pt x="3287" y="220"/>
                  </a:lnTo>
                  <a:lnTo>
                    <a:pt x="3284" y="221"/>
                  </a:lnTo>
                  <a:lnTo>
                    <a:pt x="3281" y="223"/>
                  </a:lnTo>
                  <a:lnTo>
                    <a:pt x="3279" y="225"/>
                  </a:lnTo>
                  <a:lnTo>
                    <a:pt x="3276" y="225"/>
                  </a:lnTo>
                  <a:lnTo>
                    <a:pt x="3271" y="225"/>
                  </a:lnTo>
                  <a:lnTo>
                    <a:pt x="3271" y="203"/>
                  </a:lnTo>
                  <a:lnTo>
                    <a:pt x="3285" y="203"/>
                  </a:lnTo>
                  <a:lnTo>
                    <a:pt x="3289" y="203"/>
                  </a:lnTo>
                  <a:lnTo>
                    <a:pt x="3292" y="200"/>
                  </a:lnTo>
                  <a:lnTo>
                    <a:pt x="3295" y="199"/>
                  </a:lnTo>
                  <a:lnTo>
                    <a:pt x="3299" y="197"/>
                  </a:lnTo>
                  <a:lnTo>
                    <a:pt x="3302" y="197"/>
                  </a:lnTo>
                  <a:lnTo>
                    <a:pt x="3305" y="197"/>
                  </a:lnTo>
                  <a:lnTo>
                    <a:pt x="3307" y="197"/>
                  </a:lnTo>
                  <a:lnTo>
                    <a:pt x="3308" y="197"/>
                  </a:lnTo>
                  <a:lnTo>
                    <a:pt x="3308" y="197"/>
                  </a:lnTo>
                  <a:lnTo>
                    <a:pt x="3310" y="195"/>
                  </a:lnTo>
                  <a:lnTo>
                    <a:pt x="3310" y="194"/>
                  </a:lnTo>
                  <a:lnTo>
                    <a:pt x="3308" y="195"/>
                  </a:lnTo>
                  <a:lnTo>
                    <a:pt x="3307" y="195"/>
                  </a:lnTo>
                  <a:lnTo>
                    <a:pt x="3303" y="195"/>
                  </a:lnTo>
                  <a:lnTo>
                    <a:pt x="3302" y="195"/>
                  </a:lnTo>
                  <a:lnTo>
                    <a:pt x="3299" y="195"/>
                  </a:lnTo>
                  <a:lnTo>
                    <a:pt x="3297" y="195"/>
                  </a:lnTo>
                  <a:lnTo>
                    <a:pt x="3295" y="195"/>
                  </a:lnTo>
                  <a:lnTo>
                    <a:pt x="3294" y="197"/>
                  </a:lnTo>
                  <a:lnTo>
                    <a:pt x="3292" y="197"/>
                  </a:lnTo>
                  <a:lnTo>
                    <a:pt x="3289" y="197"/>
                  </a:lnTo>
                  <a:lnTo>
                    <a:pt x="3285" y="197"/>
                  </a:lnTo>
                  <a:lnTo>
                    <a:pt x="3284" y="197"/>
                  </a:lnTo>
                  <a:lnTo>
                    <a:pt x="3282" y="197"/>
                  </a:lnTo>
                  <a:lnTo>
                    <a:pt x="3281" y="197"/>
                  </a:lnTo>
                  <a:lnTo>
                    <a:pt x="3279" y="197"/>
                  </a:lnTo>
                  <a:lnTo>
                    <a:pt x="3276" y="199"/>
                  </a:lnTo>
                  <a:lnTo>
                    <a:pt x="3272" y="202"/>
                  </a:lnTo>
                  <a:lnTo>
                    <a:pt x="3269" y="203"/>
                  </a:lnTo>
                  <a:lnTo>
                    <a:pt x="3267" y="205"/>
                  </a:lnTo>
                  <a:lnTo>
                    <a:pt x="3266" y="207"/>
                  </a:lnTo>
                  <a:lnTo>
                    <a:pt x="3263" y="207"/>
                  </a:lnTo>
                  <a:lnTo>
                    <a:pt x="3259" y="207"/>
                  </a:lnTo>
                  <a:lnTo>
                    <a:pt x="3256" y="207"/>
                  </a:lnTo>
                  <a:lnTo>
                    <a:pt x="3254" y="207"/>
                  </a:lnTo>
                  <a:lnTo>
                    <a:pt x="3253" y="208"/>
                  </a:lnTo>
                  <a:lnTo>
                    <a:pt x="3251" y="208"/>
                  </a:lnTo>
                  <a:lnTo>
                    <a:pt x="3249" y="210"/>
                  </a:lnTo>
                  <a:lnTo>
                    <a:pt x="3249" y="212"/>
                  </a:lnTo>
                  <a:lnTo>
                    <a:pt x="3249" y="212"/>
                  </a:lnTo>
                  <a:lnTo>
                    <a:pt x="3249" y="213"/>
                  </a:lnTo>
                  <a:lnTo>
                    <a:pt x="3253" y="213"/>
                  </a:lnTo>
                  <a:lnTo>
                    <a:pt x="3256" y="213"/>
                  </a:lnTo>
                  <a:lnTo>
                    <a:pt x="3258" y="213"/>
                  </a:lnTo>
                  <a:lnTo>
                    <a:pt x="3259" y="213"/>
                  </a:lnTo>
                  <a:lnTo>
                    <a:pt x="3259" y="217"/>
                  </a:lnTo>
                  <a:lnTo>
                    <a:pt x="3259" y="220"/>
                  </a:lnTo>
                  <a:lnTo>
                    <a:pt x="3259" y="221"/>
                  </a:lnTo>
                  <a:lnTo>
                    <a:pt x="3259" y="223"/>
                  </a:lnTo>
                  <a:lnTo>
                    <a:pt x="3261" y="225"/>
                  </a:lnTo>
                  <a:lnTo>
                    <a:pt x="3261" y="226"/>
                  </a:lnTo>
                  <a:lnTo>
                    <a:pt x="3263" y="228"/>
                  </a:lnTo>
                  <a:lnTo>
                    <a:pt x="3263" y="231"/>
                  </a:lnTo>
                  <a:lnTo>
                    <a:pt x="3263" y="233"/>
                  </a:lnTo>
                  <a:lnTo>
                    <a:pt x="3261" y="235"/>
                  </a:lnTo>
                  <a:lnTo>
                    <a:pt x="3259" y="236"/>
                  </a:lnTo>
                  <a:lnTo>
                    <a:pt x="3258" y="236"/>
                  </a:lnTo>
                  <a:lnTo>
                    <a:pt x="3254" y="238"/>
                  </a:lnTo>
                  <a:lnTo>
                    <a:pt x="3253" y="238"/>
                  </a:lnTo>
                  <a:lnTo>
                    <a:pt x="3251" y="239"/>
                  </a:lnTo>
                  <a:lnTo>
                    <a:pt x="3249" y="243"/>
                  </a:lnTo>
                  <a:lnTo>
                    <a:pt x="3249" y="246"/>
                  </a:lnTo>
                  <a:lnTo>
                    <a:pt x="3249" y="249"/>
                  </a:lnTo>
                  <a:lnTo>
                    <a:pt x="3249" y="251"/>
                  </a:lnTo>
                  <a:lnTo>
                    <a:pt x="3249" y="254"/>
                  </a:lnTo>
                  <a:lnTo>
                    <a:pt x="3243" y="254"/>
                  </a:lnTo>
                  <a:lnTo>
                    <a:pt x="3240" y="254"/>
                  </a:lnTo>
                  <a:lnTo>
                    <a:pt x="3236" y="251"/>
                  </a:lnTo>
                  <a:lnTo>
                    <a:pt x="3235" y="248"/>
                  </a:lnTo>
                  <a:lnTo>
                    <a:pt x="3235" y="244"/>
                  </a:lnTo>
                  <a:lnTo>
                    <a:pt x="3236" y="243"/>
                  </a:lnTo>
                  <a:lnTo>
                    <a:pt x="3236" y="241"/>
                  </a:lnTo>
                  <a:lnTo>
                    <a:pt x="3238" y="239"/>
                  </a:lnTo>
                  <a:lnTo>
                    <a:pt x="3240" y="236"/>
                  </a:lnTo>
                  <a:lnTo>
                    <a:pt x="3241" y="235"/>
                  </a:lnTo>
                  <a:lnTo>
                    <a:pt x="3241" y="233"/>
                  </a:lnTo>
                  <a:lnTo>
                    <a:pt x="3243" y="230"/>
                  </a:lnTo>
                  <a:lnTo>
                    <a:pt x="3243" y="228"/>
                  </a:lnTo>
                  <a:lnTo>
                    <a:pt x="3243" y="226"/>
                  </a:lnTo>
                  <a:lnTo>
                    <a:pt x="3243" y="228"/>
                  </a:lnTo>
                  <a:lnTo>
                    <a:pt x="3240" y="228"/>
                  </a:lnTo>
                  <a:lnTo>
                    <a:pt x="3236" y="228"/>
                  </a:lnTo>
                  <a:lnTo>
                    <a:pt x="3231" y="228"/>
                  </a:lnTo>
                  <a:lnTo>
                    <a:pt x="3228" y="228"/>
                  </a:lnTo>
                  <a:lnTo>
                    <a:pt x="3227" y="226"/>
                  </a:lnTo>
                  <a:lnTo>
                    <a:pt x="3225" y="226"/>
                  </a:lnTo>
                  <a:lnTo>
                    <a:pt x="3225" y="223"/>
                  </a:lnTo>
                  <a:lnTo>
                    <a:pt x="3227" y="221"/>
                  </a:lnTo>
                  <a:lnTo>
                    <a:pt x="3227" y="220"/>
                  </a:lnTo>
                  <a:lnTo>
                    <a:pt x="3228" y="218"/>
                  </a:lnTo>
                  <a:lnTo>
                    <a:pt x="3228" y="217"/>
                  </a:lnTo>
                  <a:lnTo>
                    <a:pt x="3228" y="215"/>
                  </a:lnTo>
                  <a:lnTo>
                    <a:pt x="3230" y="213"/>
                  </a:lnTo>
                  <a:lnTo>
                    <a:pt x="3231" y="212"/>
                  </a:lnTo>
                  <a:lnTo>
                    <a:pt x="3233" y="210"/>
                  </a:lnTo>
                  <a:lnTo>
                    <a:pt x="3236" y="210"/>
                  </a:lnTo>
                  <a:lnTo>
                    <a:pt x="3240" y="208"/>
                  </a:lnTo>
                  <a:lnTo>
                    <a:pt x="3243" y="208"/>
                  </a:lnTo>
                  <a:lnTo>
                    <a:pt x="3243" y="205"/>
                  </a:lnTo>
                  <a:lnTo>
                    <a:pt x="3241" y="202"/>
                  </a:lnTo>
                  <a:lnTo>
                    <a:pt x="3243" y="200"/>
                  </a:lnTo>
                  <a:lnTo>
                    <a:pt x="3243" y="199"/>
                  </a:lnTo>
                  <a:lnTo>
                    <a:pt x="3258" y="199"/>
                  </a:lnTo>
                  <a:lnTo>
                    <a:pt x="3258" y="195"/>
                  </a:lnTo>
                  <a:lnTo>
                    <a:pt x="3258" y="192"/>
                  </a:lnTo>
                  <a:lnTo>
                    <a:pt x="3258" y="189"/>
                  </a:lnTo>
                  <a:lnTo>
                    <a:pt x="3258" y="187"/>
                  </a:lnTo>
                  <a:lnTo>
                    <a:pt x="3259" y="185"/>
                  </a:lnTo>
                  <a:lnTo>
                    <a:pt x="3259" y="184"/>
                  </a:lnTo>
                  <a:lnTo>
                    <a:pt x="3263" y="182"/>
                  </a:lnTo>
                  <a:lnTo>
                    <a:pt x="3264" y="181"/>
                  </a:lnTo>
                  <a:lnTo>
                    <a:pt x="3267" y="181"/>
                  </a:lnTo>
                  <a:lnTo>
                    <a:pt x="3271" y="181"/>
                  </a:lnTo>
                  <a:lnTo>
                    <a:pt x="3272" y="181"/>
                  </a:lnTo>
                  <a:lnTo>
                    <a:pt x="3274" y="179"/>
                  </a:lnTo>
                  <a:lnTo>
                    <a:pt x="3276" y="179"/>
                  </a:lnTo>
                  <a:lnTo>
                    <a:pt x="3277" y="177"/>
                  </a:lnTo>
                  <a:lnTo>
                    <a:pt x="3281" y="177"/>
                  </a:lnTo>
                  <a:lnTo>
                    <a:pt x="3285" y="177"/>
                  </a:lnTo>
                  <a:lnTo>
                    <a:pt x="3290" y="177"/>
                  </a:lnTo>
                  <a:lnTo>
                    <a:pt x="3294" y="179"/>
                  </a:lnTo>
                  <a:lnTo>
                    <a:pt x="3297" y="179"/>
                  </a:lnTo>
                  <a:lnTo>
                    <a:pt x="3299" y="179"/>
                  </a:lnTo>
                  <a:lnTo>
                    <a:pt x="3300" y="177"/>
                  </a:lnTo>
                  <a:lnTo>
                    <a:pt x="3302" y="176"/>
                  </a:lnTo>
                  <a:lnTo>
                    <a:pt x="3302" y="174"/>
                  </a:lnTo>
                  <a:lnTo>
                    <a:pt x="3303" y="171"/>
                  </a:lnTo>
                  <a:lnTo>
                    <a:pt x="3305" y="172"/>
                  </a:lnTo>
                  <a:lnTo>
                    <a:pt x="3307" y="172"/>
                  </a:lnTo>
                  <a:lnTo>
                    <a:pt x="3308" y="174"/>
                  </a:lnTo>
                  <a:lnTo>
                    <a:pt x="3310" y="174"/>
                  </a:lnTo>
                  <a:lnTo>
                    <a:pt x="3310" y="176"/>
                  </a:lnTo>
                  <a:lnTo>
                    <a:pt x="3310" y="177"/>
                  </a:lnTo>
                  <a:lnTo>
                    <a:pt x="3310" y="177"/>
                  </a:lnTo>
                  <a:lnTo>
                    <a:pt x="3312" y="179"/>
                  </a:lnTo>
                  <a:lnTo>
                    <a:pt x="3313" y="179"/>
                  </a:lnTo>
                  <a:lnTo>
                    <a:pt x="3320" y="179"/>
                  </a:lnTo>
                  <a:lnTo>
                    <a:pt x="3320" y="161"/>
                  </a:lnTo>
                  <a:lnTo>
                    <a:pt x="3323" y="161"/>
                  </a:lnTo>
                  <a:lnTo>
                    <a:pt x="3326" y="161"/>
                  </a:lnTo>
                  <a:lnTo>
                    <a:pt x="3328" y="161"/>
                  </a:lnTo>
                  <a:lnTo>
                    <a:pt x="3330" y="159"/>
                  </a:lnTo>
                  <a:lnTo>
                    <a:pt x="3330" y="156"/>
                  </a:lnTo>
                  <a:lnTo>
                    <a:pt x="3330" y="153"/>
                  </a:lnTo>
                  <a:lnTo>
                    <a:pt x="3330" y="151"/>
                  </a:lnTo>
                  <a:lnTo>
                    <a:pt x="3330" y="149"/>
                  </a:lnTo>
                  <a:lnTo>
                    <a:pt x="3331" y="148"/>
                  </a:lnTo>
                  <a:lnTo>
                    <a:pt x="3333" y="146"/>
                  </a:lnTo>
                  <a:lnTo>
                    <a:pt x="3336" y="148"/>
                  </a:lnTo>
                  <a:lnTo>
                    <a:pt x="3335" y="151"/>
                  </a:lnTo>
                  <a:lnTo>
                    <a:pt x="3335" y="153"/>
                  </a:lnTo>
                  <a:lnTo>
                    <a:pt x="3336" y="154"/>
                  </a:lnTo>
                  <a:lnTo>
                    <a:pt x="3336" y="156"/>
                  </a:lnTo>
                  <a:lnTo>
                    <a:pt x="3338" y="158"/>
                  </a:lnTo>
                  <a:lnTo>
                    <a:pt x="3338" y="158"/>
                  </a:lnTo>
                  <a:lnTo>
                    <a:pt x="3339" y="158"/>
                  </a:lnTo>
                  <a:lnTo>
                    <a:pt x="3343" y="158"/>
                  </a:lnTo>
                  <a:lnTo>
                    <a:pt x="3343" y="145"/>
                  </a:lnTo>
                  <a:lnTo>
                    <a:pt x="3354" y="145"/>
                  </a:lnTo>
                  <a:lnTo>
                    <a:pt x="3354" y="141"/>
                  </a:lnTo>
                  <a:lnTo>
                    <a:pt x="3356" y="138"/>
                  </a:lnTo>
                  <a:lnTo>
                    <a:pt x="3356" y="136"/>
                  </a:lnTo>
                  <a:lnTo>
                    <a:pt x="3356" y="135"/>
                  </a:lnTo>
                  <a:lnTo>
                    <a:pt x="3357" y="135"/>
                  </a:lnTo>
                  <a:lnTo>
                    <a:pt x="3357" y="135"/>
                  </a:lnTo>
                  <a:lnTo>
                    <a:pt x="3359" y="133"/>
                  </a:lnTo>
                  <a:lnTo>
                    <a:pt x="3359" y="136"/>
                  </a:lnTo>
                  <a:lnTo>
                    <a:pt x="3359" y="140"/>
                  </a:lnTo>
                  <a:lnTo>
                    <a:pt x="3359" y="141"/>
                  </a:lnTo>
                  <a:lnTo>
                    <a:pt x="3357" y="141"/>
                  </a:lnTo>
                  <a:lnTo>
                    <a:pt x="3357" y="143"/>
                  </a:lnTo>
                  <a:lnTo>
                    <a:pt x="3357" y="145"/>
                  </a:lnTo>
                  <a:lnTo>
                    <a:pt x="3359" y="146"/>
                  </a:lnTo>
                  <a:lnTo>
                    <a:pt x="3361" y="143"/>
                  </a:lnTo>
                  <a:lnTo>
                    <a:pt x="3362" y="141"/>
                  </a:lnTo>
                  <a:lnTo>
                    <a:pt x="3366" y="140"/>
                  </a:lnTo>
                  <a:lnTo>
                    <a:pt x="3367" y="136"/>
                  </a:lnTo>
                  <a:lnTo>
                    <a:pt x="3369" y="133"/>
                  </a:lnTo>
                  <a:lnTo>
                    <a:pt x="3371" y="130"/>
                  </a:lnTo>
                  <a:lnTo>
                    <a:pt x="3372" y="128"/>
                  </a:lnTo>
                  <a:lnTo>
                    <a:pt x="3374" y="128"/>
                  </a:lnTo>
                  <a:lnTo>
                    <a:pt x="3375" y="128"/>
                  </a:lnTo>
                  <a:lnTo>
                    <a:pt x="3377" y="128"/>
                  </a:lnTo>
                  <a:lnTo>
                    <a:pt x="3379" y="127"/>
                  </a:lnTo>
                  <a:lnTo>
                    <a:pt x="3380" y="127"/>
                  </a:lnTo>
                  <a:lnTo>
                    <a:pt x="3380" y="125"/>
                  </a:lnTo>
                  <a:lnTo>
                    <a:pt x="3380" y="123"/>
                  </a:lnTo>
                  <a:lnTo>
                    <a:pt x="3380" y="120"/>
                  </a:lnTo>
                  <a:lnTo>
                    <a:pt x="3380" y="115"/>
                  </a:lnTo>
                  <a:lnTo>
                    <a:pt x="3380" y="105"/>
                  </a:lnTo>
                  <a:lnTo>
                    <a:pt x="3380" y="104"/>
                  </a:lnTo>
                  <a:lnTo>
                    <a:pt x="3380" y="102"/>
                  </a:lnTo>
                  <a:lnTo>
                    <a:pt x="3380" y="100"/>
                  </a:lnTo>
                  <a:lnTo>
                    <a:pt x="3380" y="99"/>
                  </a:lnTo>
                  <a:lnTo>
                    <a:pt x="3380" y="99"/>
                  </a:lnTo>
                  <a:lnTo>
                    <a:pt x="3382" y="97"/>
                  </a:lnTo>
                  <a:lnTo>
                    <a:pt x="3382" y="95"/>
                  </a:lnTo>
                  <a:lnTo>
                    <a:pt x="3382" y="94"/>
                  </a:lnTo>
                  <a:lnTo>
                    <a:pt x="3382" y="92"/>
                  </a:lnTo>
                  <a:lnTo>
                    <a:pt x="3382" y="89"/>
                  </a:lnTo>
                  <a:lnTo>
                    <a:pt x="3382" y="86"/>
                  </a:lnTo>
                  <a:lnTo>
                    <a:pt x="3382" y="82"/>
                  </a:lnTo>
                  <a:lnTo>
                    <a:pt x="3395" y="82"/>
                  </a:lnTo>
                  <a:lnTo>
                    <a:pt x="3395" y="74"/>
                  </a:lnTo>
                  <a:lnTo>
                    <a:pt x="3393" y="74"/>
                  </a:lnTo>
                  <a:lnTo>
                    <a:pt x="3392" y="76"/>
                  </a:lnTo>
                  <a:lnTo>
                    <a:pt x="3390" y="76"/>
                  </a:lnTo>
                  <a:lnTo>
                    <a:pt x="3389" y="76"/>
                  </a:lnTo>
                  <a:lnTo>
                    <a:pt x="3387" y="76"/>
                  </a:lnTo>
                  <a:lnTo>
                    <a:pt x="3385" y="74"/>
                  </a:lnTo>
                  <a:lnTo>
                    <a:pt x="3385" y="72"/>
                  </a:lnTo>
                  <a:lnTo>
                    <a:pt x="3385" y="71"/>
                  </a:lnTo>
                  <a:lnTo>
                    <a:pt x="3384" y="69"/>
                  </a:lnTo>
                  <a:lnTo>
                    <a:pt x="3382" y="68"/>
                  </a:lnTo>
                  <a:lnTo>
                    <a:pt x="3380" y="68"/>
                  </a:lnTo>
                  <a:lnTo>
                    <a:pt x="3379" y="66"/>
                  </a:lnTo>
                  <a:lnTo>
                    <a:pt x="3377" y="64"/>
                  </a:lnTo>
                  <a:lnTo>
                    <a:pt x="3377" y="61"/>
                  </a:lnTo>
                  <a:lnTo>
                    <a:pt x="3377" y="58"/>
                  </a:lnTo>
                  <a:lnTo>
                    <a:pt x="3379" y="56"/>
                  </a:lnTo>
                  <a:lnTo>
                    <a:pt x="3382" y="53"/>
                  </a:lnTo>
                  <a:lnTo>
                    <a:pt x="3382" y="51"/>
                  </a:lnTo>
                  <a:lnTo>
                    <a:pt x="3384" y="50"/>
                  </a:lnTo>
                  <a:lnTo>
                    <a:pt x="3385" y="50"/>
                  </a:lnTo>
                  <a:lnTo>
                    <a:pt x="3387" y="50"/>
                  </a:lnTo>
                  <a:lnTo>
                    <a:pt x="3387" y="50"/>
                  </a:lnTo>
                  <a:lnTo>
                    <a:pt x="3387" y="48"/>
                  </a:lnTo>
                  <a:lnTo>
                    <a:pt x="3387" y="48"/>
                  </a:lnTo>
                  <a:lnTo>
                    <a:pt x="3390" y="43"/>
                  </a:lnTo>
                  <a:lnTo>
                    <a:pt x="3392" y="46"/>
                  </a:lnTo>
                  <a:lnTo>
                    <a:pt x="3392" y="48"/>
                  </a:lnTo>
                  <a:lnTo>
                    <a:pt x="3393" y="50"/>
                  </a:lnTo>
                  <a:lnTo>
                    <a:pt x="3395" y="50"/>
                  </a:lnTo>
                  <a:lnTo>
                    <a:pt x="3395" y="50"/>
                  </a:lnTo>
                  <a:lnTo>
                    <a:pt x="3397" y="48"/>
                  </a:lnTo>
                  <a:lnTo>
                    <a:pt x="3398" y="48"/>
                  </a:lnTo>
                  <a:lnTo>
                    <a:pt x="3398" y="45"/>
                  </a:lnTo>
                  <a:lnTo>
                    <a:pt x="3398" y="41"/>
                  </a:lnTo>
                  <a:lnTo>
                    <a:pt x="3398" y="38"/>
                  </a:lnTo>
                  <a:lnTo>
                    <a:pt x="3400" y="36"/>
                  </a:lnTo>
                  <a:lnTo>
                    <a:pt x="3402" y="35"/>
                  </a:lnTo>
                  <a:lnTo>
                    <a:pt x="3403" y="35"/>
                  </a:lnTo>
                  <a:lnTo>
                    <a:pt x="3403" y="33"/>
                  </a:lnTo>
                  <a:lnTo>
                    <a:pt x="3405" y="32"/>
                  </a:lnTo>
                  <a:lnTo>
                    <a:pt x="3405" y="30"/>
                  </a:lnTo>
                  <a:lnTo>
                    <a:pt x="3407" y="30"/>
                  </a:lnTo>
                  <a:lnTo>
                    <a:pt x="3408" y="30"/>
                  </a:lnTo>
                  <a:lnTo>
                    <a:pt x="3408" y="28"/>
                  </a:lnTo>
                  <a:lnTo>
                    <a:pt x="3408" y="27"/>
                  </a:lnTo>
                  <a:lnTo>
                    <a:pt x="3408" y="25"/>
                  </a:lnTo>
                  <a:lnTo>
                    <a:pt x="3410" y="23"/>
                  </a:lnTo>
                  <a:lnTo>
                    <a:pt x="3410" y="22"/>
                  </a:lnTo>
                  <a:lnTo>
                    <a:pt x="3410" y="18"/>
                  </a:lnTo>
                  <a:lnTo>
                    <a:pt x="3408" y="15"/>
                  </a:lnTo>
                  <a:lnTo>
                    <a:pt x="3408" y="14"/>
                  </a:lnTo>
                  <a:lnTo>
                    <a:pt x="3408" y="12"/>
                  </a:lnTo>
                  <a:lnTo>
                    <a:pt x="3408" y="9"/>
                  </a:lnTo>
                  <a:lnTo>
                    <a:pt x="3408" y="5"/>
                  </a:lnTo>
                  <a:lnTo>
                    <a:pt x="3408" y="4"/>
                  </a:lnTo>
                  <a:lnTo>
                    <a:pt x="3410" y="4"/>
                  </a:lnTo>
                  <a:lnTo>
                    <a:pt x="3410" y="2"/>
                  </a:lnTo>
                  <a:lnTo>
                    <a:pt x="3412" y="4"/>
                  </a:lnTo>
                  <a:lnTo>
                    <a:pt x="3413" y="5"/>
                  </a:lnTo>
                  <a:lnTo>
                    <a:pt x="3416" y="5"/>
                  </a:lnTo>
                  <a:lnTo>
                    <a:pt x="3420" y="5"/>
                  </a:lnTo>
                  <a:lnTo>
                    <a:pt x="3425" y="7"/>
                  </a:lnTo>
                  <a:lnTo>
                    <a:pt x="3425" y="7"/>
                  </a:lnTo>
                  <a:lnTo>
                    <a:pt x="3426" y="9"/>
                  </a:lnTo>
                  <a:lnTo>
                    <a:pt x="3430" y="10"/>
                  </a:lnTo>
                  <a:lnTo>
                    <a:pt x="3431" y="14"/>
                  </a:lnTo>
                  <a:lnTo>
                    <a:pt x="3433" y="15"/>
                  </a:lnTo>
                  <a:lnTo>
                    <a:pt x="3434" y="17"/>
                  </a:lnTo>
                  <a:lnTo>
                    <a:pt x="3436" y="18"/>
                  </a:lnTo>
                  <a:lnTo>
                    <a:pt x="3439" y="20"/>
                  </a:lnTo>
                  <a:lnTo>
                    <a:pt x="3443" y="22"/>
                  </a:lnTo>
                  <a:lnTo>
                    <a:pt x="3448" y="25"/>
                  </a:lnTo>
                  <a:lnTo>
                    <a:pt x="3451" y="25"/>
                  </a:lnTo>
                  <a:lnTo>
                    <a:pt x="3452" y="27"/>
                  </a:lnTo>
                  <a:lnTo>
                    <a:pt x="3456" y="25"/>
                  </a:lnTo>
                  <a:lnTo>
                    <a:pt x="3457" y="25"/>
                  </a:lnTo>
                  <a:lnTo>
                    <a:pt x="3459" y="23"/>
                  </a:lnTo>
                  <a:lnTo>
                    <a:pt x="3461" y="23"/>
                  </a:lnTo>
                  <a:lnTo>
                    <a:pt x="3464" y="22"/>
                  </a:lnTo>
                  <a:lnTo>
                    <a:pt x="3466" y="20"/>
                  </a:lnTo>
                  <a:lnTo>
                    <a:pt x="3466" y="18"/>
                  </a:lnTo>
                  <a:lnTo>
                    <a:pt x="3466" y="18"/>
                  </a:lnTo>
                  <a:lnTo>
                    <a:pt x="3469" y="17"/>
                  </a:lnTo>
                  <a:lnTo>
                    <a:pt x="3470" y="18"/>
                  </a:lnTo>
                  <a:lnTo>
                    <a:pt x="3472" y="18"/>
                  </a:lnTo>
                  <a:lnTo>
                    <a:pt x="3475" y="18"/>
                  </a:lnTo>
                  <a:lnTo>
                    <a:pt x="3477" y="17"/>
                  </a:lnTo>
                  <a:lnTo>
                    <a:pt x="3479" y="17"/>
                  </a:lnTo>
                  <a:lnTo>
                    <a:pt x="3482" y="17"/>
                  </a:lnTo>
                  <a:lnTo>
                    <a:pt x="3485" y="17"/>
                  </a:lnTo>
                  <a:lnTo>
                    <a:pt x="3488" y="17"/>
                  </a:lnTo>
                  <a:lnTo>
                    <a:pt x="3492" y="17"/>
                  </a:lnTo>
                  <a:lnTo>
                    <a:pt x="3493" y="15"/>
                  </a:lnTo>
                  <a:lnTo>
                    <a:pt x="3495" y="14"/>
                  </a:lnTo>
                  <a:lnTo>
                    <a:pt x="3498" y="12"/>
                  </a:lnTo>
                  <a:lnTo>
                    <a:pt x="3500" y="12"/>
                  </a:lnTo>
                  <a:lnTo>
                    <a:pt x="3502" y="10"/>
                  </a:lnTo>
                  <a:lnTo>
                    <a:pt x="3502" y="9"/>
                  </a:lnTo>
                  <a:lnTo>
                    <a:pt x="3503" y="7"/>
                  </a:lnTo>
                  <a:lnTo>
                    <a:pt x="3503" y="5"/>
                  </a:lnTo>
                  <a:lnTo>
                    <a:pt x="3503" y="5"/>
                  </a:lnTo>
                  <a:lnTo>
                    <a:pt x="3506" y="2"/>
                  </a:lnTo>
                  <a:lnTo>
                    <a:pt x="3510" y="0"/>
                  </a:lnTo>
                  <a:lnTo>
                    <a:pt x="35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6" name="Freeform 55"/>
            <p:cNvSpPr>
              <a:spLocks noEditPoints="1"/>
            </p:cNvSpPr>
            <p:nvPr/>
          </p:nvSpPr>
          <p:spPr bwMode="auto">
            <a:xfrm>
              <a:off x="1808163" y="1851025"/>
              <a:ext cx="8572500" cy="2020888"/>
            </a:xfrm>
            <a:custGeom>
              <a:avLst/>
              <a:gdLst>
                <a:gd name="T0" fmla="*/ 1589 w 5400"/>
                <a:gd name="T1" fmla="*/ 581 h 1273"/>
                <a:gd name="T2" fmla="*/ 4857 w 5400"/>
                <a:gd name="T3" fmla="*/ 569 h 1273"/>
                <a:gd name="T4" fmla="*/ 1697 w 5400"/>
                <a:gd name="T5" fmla="*/ 574 h 1273"/>
                <a:gd name="T6" fmla="*/ 1638 w 5400"/>
                <a:gd name="T7" fmla="*/ 602 h 1273"/>
                <a:gd name="T8" fmla="*/ 5045 w 5400"/>
                <a:gd name="T9" fmla="*/ 473 h 1273"/>
                <a:gd name="T10" fmla="*/ 2431 w 5400"/>
                <a:gd name="T11" fmla="*/ 497 h 1273"/>
                <a:gd name="T12" fmla="*/ 2373 w 5400"/>
                <a:gd name="T13" fmla="*/ 532 h 1273"/>
                <a:gd name="T14" fmla="*/ 2391 w 5400"/>
                <a:gd name="T15" fmla="*/ 474 h 1273"/>
                <a:gd name="T16" fmla="*/ 5030 w 5400"/>
                <a:gd name="T17" fmla="*/ 458 h 1273"/>
                <a:gd name="T18" fmla="*/ 2426 w 5400"/>
                <a:gd name="T19" fmla="*/ 397 h 1273"/>
                <a:gd name="T20" fmla="*/ 2472 w 5400"/>
                <a:gd name="T21" fmla="*/ 391 h 1273"/>
                <a:gd name="T22" fmla="*/ 2475 w 5400"/>
                <a:gd name="T23" fmla="*/ 443 h 1273"/>
                <a:gd name="T24" fmla="*/ 2519 w 5400"/>
                <a:gd name="T25" fmla="*/ 481 h 1273"/>
                <a:gd name="T26" fmla="*/ 2547 w 5400"/>
                <a:gd name="T27" fmla="*/ 519 h 1273"/>
                <a:gd name="T28" fmla="*/ 2514 w 5400"/>
                <a:gd name="T29" fmla="*/ 550 h 1273"/>
                <a:gd name="T30" fmla="*/ 2454 w 5400"/>
                <a:gd name="T31" fmla="*/ 559 h 1273"/>
                <a:gd name="T32" fmla="*/ 2480 w 5400"/>
                <a:gd name="T33" fmla="*/ 535 h 1273"/>
                <a:gd name="T34" fmla="*/ 2460 w 5400"/>
                <a:gd name="T35" fmla="*/ 512 h 1273"/>
                <a:gd name="T36" fmla="*/ 2480 w 5400"/>
                <a:gd name="T37" fmla="*/ 499 h 1273"/>
                <a:gd name="T38" fmla="*/ 2450 w 5400"/>
                <a:gd name="T39" fmla="*/ 450 h 1273"/>
                <a:gd name="T40" fmla="*/ 2434 w 5400"/>
                <a:gd name="T41" fmla="*/ 427 h 1273"/>
                <a:gd name="T42" fmla="*/ 2447 w 5400"/>
                <a:gd name="T43" fmla="*/ 388 h 1273"/>
                <a:gd name="T44" fmla="*/ 4997 w 5400"/>
                <a:gd name="T45" fmla="*/ 371 h 1273"/>
                <a:gd name="T46" fmla="*/ 1277 w 5400"/>
                <a:gd name="T47" fmla="*/ 291 h 1273"/>
                <a:gd name="T48" fmla="*/ 5374 w 5400"/>
                <a:gd name="T49" fmla="*/ 280 h 1273"/>
                <a:gd name="T50" fmla="*/ 2224 w 5400"/>
                <a:gd name="T51" fmla="*/ 216 h 1273"/>
                <a:gd name="T52" fmla="*/ 2313 w 5400"/>
                <a:gd name="T53" fmla="*/ 226 h 1273"/>
                <a:gd name="T54" fmla="*/ 2231 w 5400"/>
                <a:gd name="T55" fmla="*/ 273 h 1273"/>
                <a:gd name="T56" fmla="*/ 2188 w 5400"/>
                <a:gd name="T57" fmla="*/ 232 h 1273"/>
                <a:gd name="T58" fmla="*/ 1390 w 5400"/>
                <a:gd name="T59" fmla="*/ 154 h 1273"/>
                <a:gd name="T60" fmla="*/ 3274 w 5400"/>
                <a:gd name="T61" fmla="*/ 127 h 1273"/>
                <a:gd name="T62" fmla="*/ 2914 w 5400"/>
                <a:gd name="T63" fmla="*/ 100 h 1273"/>
                <a:gd name="T64" fmla="*/ 5244 w 5400"/>
                <a:gd name="T65" fmla="*/ 80 h 1273"/>
                <a:gd name="T66" fmla="*/ 807 w 5400"/>
                <a:gd name="T67" fmla="*/ 16 h 1273"/>
                <a:gd name="T68" fmla="*/ 1003 w 5400"/>
                <a:gd name="T69" fmla="*/ 106 h 1273"/>
                <a:gd name="T70" fmla="*/ 827 w 5400"/>
                <a:gd name="T71" fmla="*/ 90 h 1273"/>
                <a:gd name="T72" fmla="*/ 3598 w 5400"/>
                <a:gd name="T73" fmla="*/ 18 h 1273"/>
                <a:gd name="T74" fmla="*/ 899 w 5400"/>
                <a:gd name="T75" fmla="*/ 3 h 1273"/>
                <a:gd name="T76" fmla="*/ 1440 w 5400"/>
                <a:gd name="T77" fmla="*/ 64 h 1273"/>
                <a:gd name="T78" fmla="*/ 1555 w 5400"/>
                <a:gd name="T79" fmla="*/ 234 h 1273"/>
                <a:gd name="T80" fmla="*/ 1377 w 5400"/>
                <a:gd name="T81" fmla="*/ 224 h 1273"/>
                <a:gd name="T82" fmla="*/ 1277 w 5400"/>
                <a:gd name="T83" fmla="*/ 206 h 1273"/>
                <a:gd name="T84" fmla="*/ 1218 w 5400"/>
                <a:gd name="T85" fmla="*/ 217 h 1273"/>
                <a:gd name="T86" fmla="*/ 1213 w 5400"/>
                <a:gd name="T87" fmla="*/ 442 h 1273"/>
                <a:gd name="T88" fmla="*/ 1403 w 5400"/>
                <a:gd name="T89" fmla="*/ 299 h 1273"/>
                <a:gd name="T90" fmla="*/ 1622 w 5400"/>
                <a:gd name="T91" fmla="*/ 496 h 1273"/>
                <a:gd name="T92" fmla="*/ 1553 w 5400"/>
                <a:gd name="T93" fmla="*/ 594 h 1273"/>
                <a:gd name="T94" fmla="*/ 1566 w 5400"/>
                <a:gd name="T95" fmla="*/ 653 h 1273"/>
                <a:gd name="T96" fmla="*/ 1373 w 5400"/>
                <a:gd name="T97" fmla="*/ 838 h 1273"/>
                <a:gd name="T98" fmla="*/ 1197 w 5400"/>
                <a:gd name="T99" fmla="*/ 911 h 1273"/>
                <a:gd name="T100" fmla="*/ 1206 w 5400"/>
                <a:gd name="T101" fmla="*/ 1077 h 1273"/>
                <a:gd name="T102" fmla="*/ 1269 w 5400"/>
                <a:gd name="T103" fmla="*/ 1255 h 1273"/>
                <a:gd name="T104" fmla="*/ 1069 w 5400"/>
                <a:gd name="T105" fmla="*/ 1145 h 1273"/>
                <a:gd name="T106" fmla="*/ 859 w 5400"/>
                <a:gd name="T107" fmla="*/ 998 h 1273"/>
                <a:gd name="T108" fmla="*/ 663 w 5400"/>
                <a:gd name="T109" fmla="*/ 751 h 1273"/>
                <a:gd name="T110" fmla="*/ 617 w 5400"/>
                <a:gd name="T111" fmla="*/ 540 h 1273"/>
                <a:gd name="T112" fmla="*/ 372 w 5400"/>
                <a:gd name="T113" fmla="*/ 355 h 1273"/>
                <a:gd name="T114" fmla="*/ 56 w 5400"/>
                <a:gd name="T115" fmla="*/ 455 h 1273"/>
                <a:gd name="T116" fmla="*/ 90 w 5400"/>
                <a:gd name="T117" fmla="*/ 360 h 1273"/>
                <a:gd name="T118" fmla="*/ 69 w 5400"/>
                <a:gd name="T119" fmla="*/ 124 h 1273"/>
                <a:gd name="T120" fmla="*/ 565 w 5400"/>
                <a:gd name="T121" fmla="*/ 118 h 1273"/>
                <a:gd name="T122" fmla="*/ 1030 w 5400"/>
                <a:gd name="T123" fmla="*/ 131 h 1273"/>
                <a:gd name="T124" fmla="*/ 1183 w 5400"/>
                <a:gd name="T125" fmla="*/ 127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00" h="1273">
                  <a:moveTo>
                    <a:pt x="4788" y="635"/>
                  </a:moveTo>
                  <a:lnTo>
                    <a:pt x="4789" y="635"/>
                  </a:lnTo>
                  <a:lnTo>
                    <a:pt x="4788" y="638"/>
                  </a:lnTo>
                  <a:lnTo>
                    <a:pt x="4785" y="641"/>
                  </a:lnTo>
                  <a:lnTo>
                    <a:pt x="4785" y="643"/>
                  </a:lnTo>
                  <a:lnTo>
                    <a:pt x="4785" y="645"/>
                  </a:lnTo>
                  <a:lnTo>
                    <a:pt x="4783" y="646"/>
                  </a:lnTo>
                  <a:lnTo>
                    <a:pt x="4781" y="646"/>
                  </a:lnTo>
                  <a:lnTo>
                    <a:pt x="4780" y="646"/>
                  </a:lnTo>
                  <a:lnTo>
                    <a:pt x="4776" y="645"/>
                  </a:lnTo>
                  <a:lnTo>
                    <a:pt x="4773" y="643"/>
                  </a:lnTo>
                  <a:lnTo>
                    <a:pt x="4776" y="641"/>
                  </a:lnTo>
                  <a:lnTo>
                    <a:pt x="4778" y="640"/>
                  </a:lnTo>
                  <a:lnTo>
                    <a:pt x="4780" y="638"/>
                  </a:lnTo>
                  <a:lnTo>
                    <a:pt x="4783" y="636"/>
                  </a:lnTo>
                  <a:lnTo>
                    <a:pt x="4785" y="636"/>
                  </a:lnTo>
                  <a:lnTo>
                    <a:pt x="4786" y="635"/>
                  </a:lnTo>
                  <a:lnTo>
                    <a:pt x="4788" y="635"/>
                  </a:lnTo>
                  <a:close/>
                  <a:moveTo>
                    <a:pt x="1568" y="561"/>
                  </a:moveTo>
                  <a:lnTo>
                    <a:pt x="1570" y="561"/>
                  </a:lnTo>
                  <a:lnTo>
                    <a:pt x="1571" y="563"/>
                  </a:lnTo>
                  <a:lnTo>
                    <a:pt x="1573" y="564"/>
                  </a:lnTo>
                  <a:lnTo>
                    <a:pt x="1576" y="568"/>
                  </a:lnTo>
                  <a:lnTo>
                    <a:pt x="1580" y="569"/>
                  </a:lnTo>
                  <a:lnTo>
                    <a:pt x="1583" y="571"/>
                  </a:lnTo>
                  <a:lnTo>
                    <a:pt x="1584" y="571"/>
                  </a:lnTo>
                  <a:lnTo>
                    <a:pt x="1588" y="571"/>
                  </a:lnTo>
                  <a:lnTo>
                    <a:pt x="1591" y="571"/>
                  </a:lnTo>
                  <a:lnTo>
                    <a:pt x="1593" y="573"/>
                  </a:lnTo>
                  <a:lnTo>
                    <a:pt x="1594" y="574"/>
                  </a:lnTo>
                  <a:lnTo>
                    <a:pt x="1593" y="576"/>
                  </a:lnTo>
                  <a:lnTo>
                    <a:pt x="1591" y="577"/>
                  </a:lnTo>
                  <a:lnTo>
                    <a:pt x="1589" y="581"/>
                  </a:lnTo>
                  <a:lnTo>
                    <a:pt x="1588" y="582"/>
                  </a:lnTo>
                  <a:lnTo>
                    <a:pt x="1586" y="584"/>
                  </a:lnTo>
                  <a:lnTo>
                    <a:pt x="1584" y="584"/>
                  </a:lnTo>
                  <a:lnTo>
                    <a:pt x="1581" y="584"/>
                  </a:lnTo>
                  <a:lnTo>
                    <a:pt x="1578" y="582"/>
                  </a:lnTo>
                  <a:lnTo>
                    <a:pt x="1576" y="581"/>
                  </a:lnTo>
                  <a:lnTo>
                    <a:pt x="1575" y="577"/>
                  </a:lnTo>
                  <a:lnTo>
                    <a:pt x="1568" y="574"/>
                  </a:lnTo>
                  <a:lnTo>
                    <a:pt x="1566" y="571"/>
                  </a:lnTo>
                  <a:lnTo>
                    <a:pt x="1565" y="569"/>
                  </a:lnTo>
                  <a:lnTo>
                    <a:pt x="1563" y="568"/>
                  </a:lnTo>
                  <a:lnTo>
                    <a:pt x="1560" y="566"/>
                  </a:lnTo>
                  <a:lnTo>
                    <a:pt x="1557" y="564"/>
                  </a:lnTo>
                  <a:lnTo>
                    <a:pt x="1563" y="561"/>
                  </a:lnTo>
                  <a:lnTo>
                    <a:pt x="1565" y="561"/>
                  </a:lnTo>
                  <a:lnTo>
                    <a:pt x="1568" y="561"/>
                  </a:lnTo>
                  <a:close/>
                  <a:moveTo>
                    <a:pt x="4866" y="550"/>
                  </a:moveTo>
                  <a:lnTo>
                    <a:pt x="4870" y="551"/>
                  </a:lnTo>
                  <a:lnTo>
                    <a:pt x="4870" y="553"/>
                  </a:lnTo>
                  <a:lnTo>
                    <a:pt x="4870" y="555"/>
                  </a:lnTo>
                  <a:lnTo>
                    <a:pt x="4870" y="555"/>
                  </a:lnTo>
                  <a:lnTo>
                    <a:pt x="4868" y="556"/>
                  </a:lnTo>
                  <a:lnTo>
                    <a:pt x="4868" y="558"/>
                  </a:lnTo>
                  <a:lnTo>
                    <a:pt x="4868" y="559"/>
                  </a:lnTo>
                  <a:lnTo>
                    <a:pt x="4866" y="561"/>
                  </a:lnTo>
                  <a:lnTo>
                    <a:pt x="4865" y="561"/>
                  </a:lnTo>
                  <a:lnTo>
                    <a:pt x="4865" y="561"/>
                  </a:lnTo>
                  <a:lnTo>
                    <a:pt x="4863" y="563"/>
                  </a:lnTo>
                  <a:lnTo>
                    <a:pt x="4861" y="564"/>
                  </a:lnTo>
                  <a:lnTo>
                    <a:pt x="4861" y="566"/>
                  </a:lnTo>
                  <a:lnTo>
                    <a:pt x="4860" y="569"/>
                  </a:lnTo>
                  <a:lnTo>
                    <a:pt x="4858" y="569"/>
                  </a:lnTo>
                  <a:lnTo>
                    <a:pt x="4857" y="569"/>
                  </a:lnTo>
                  <a:lnTo>
                    <a:pt x="4858" y="566"/>
                  </a:lnTo>
                  <a:lnTo>
                    <a:pt x="4860" y="564"/>
                  </a:lnTo>
                  <a:lnTo>
                    <a:pt x="4861" y="563"/>
                  </a:lnTo>
                  <a:lnTo>
                    <a:pt x="4861" y="561"/>
                  </a:lnTo>
                  <a:lnTo>
                    <a:pt x="4861" y="559"/>
                  </a:lnTo>
                  <a:lnTo>
                    <a:pt x="4861" y="558"/>
                  </a:lnTo>
                  <a:lnTo>
                    <a:pt x="4863" y="556"/>
                  </a:lnTo>
                  <a:lnTo>
                    <a:pt x="4865" y="555"/>
                  </a:lnTo>
                  <a:lnTo>
                    <a:pt x="4866" y="551"/>
                  </a:lnTo>
                  <a:lnTo>
                    <a:pt x="4866" y="550"/>
                  </a:lnTo>
                  <a:close/>
                  <a:moveTo>
                    <a:pt x="1681" y="538"/>
                  </a:moveTo>
                  <a:lnTo>
                    <a:pt x="1684" y="538"/>
                  </a:lnTo>
                  <a:lnTo>
                    <a:pt x="1686" y="538"/>
                  </a:lnTo>
                  <a:lnTo>
                    <a:pt x="1688" y="541"/>
                  </a:lnTo>
                  <a:lnTo>
                    <a:pt x="1688" y="543"/>
                  </a:lnTo>
                  <a:lnTo>
                    <a:pt x="1689" y="545"/>
                  </a:lnTo>
                  <a:lnTo>
                    <a:pt x="1689" y="548"/>
                  </a:lnTo>
                  <a:lnTo>
                    <a:pt x="1688" y="551"/>
                  </a:lnTo>
                  <a:lnTo>
                    <a:pt x="1686" y="553"/>
                  </a:lnTo>
                  <a:lnTo>
                    <a:pt x="1684" y="553"/>
                  </a:lnTo>
                  <a:lnTo>
                    <a:pt x="1683" y="553"/>
                  </a:lnTo>
                  <a:lnTo>
                    <a:pt x="1681" y="555"/>
                  </a:lnTo>
                  <a:lnTo>
                    <a:pt x="1679" y="558"/>
                  </a:lnTo>
                  <a:lnTo>
                    <a:pt x="1678" y="563"/>
                  </a:lnTo>
                  <a:lnTo>
                    <a:pt x="1676" y="568"/>
                  </a:lnTo>
                  <a:lnTo>
                    <a:pt x="1679" y="568"/>
                  </a:lnTo>
                  <a:lnTo>
                    <a:pt x="1681" y="569"/>
                  </a:lnTo>
                  <a:lnTo>
                    <a:pt x="1683" y="571"/>
                  </a:lnTo>
                  <a:lnTo>
                    <a:pt x="1686" y="571"/>
                  </a:lnTo>
                  <a:lnTo>
                    <a:pt x="1689" y="571"/>
                  </a:lnTo>
                  <a:lnTo>
                    <a:pt x="1693" y="571"/>
                  </a:lnTo>
                  <a:lnTo>
                    <a:pt x="1696" y="573"/>
                  </a:lnTo>
                  <a:lnTo>
                    <a:pt x="1697" y="574"/>
                  </a:lnTo>
                  <a:lnTo>
                    <a:pt x="1699" y="576"/>
                  </a:lnTo>
                  <a:lnTo>
                    <a:pt x="1702" y="577"/>
                  </a:lnTo>
                  <a:lnTo>
                    <a:pt x="1707" y="582"/>
                  </a:lnTo>
                  <a:lnTo>
                    <a:pt x="1714" y="586"/>
                  </a:lnTo>
                  <a:lnTo>
                    <a:pt x="1717" y="586"/>
                  </a:lnTo>
                  <a:lnTo>
                    <a:pt x="1720" y="586"/>
                  </a:lnTo>
                  <a:lnTo>
                    <a:pt x="1722" y="592"/>
                  </a:lnTo>
                  <a:lnTo>
                    <a:pt x="1720" y="595"/>
                  </a:lnTo>
                  <a:lnTo>
                    <a:pt x="1719" y="599"/>
                  </a:lnTo>
                  <a:lnTo>
                    <a:pt x="1717" y="602"/>
                  </a:lnTo>
                  <a:lnTo>
                    <a:pt x="1715" y="605"/>
                  </a:lnTo>
                  <a:lnTo>
                    <a:pt x="1715" y="607"/>
                  </a:lnTo>
                  <a:lnTo>
                    <a:pt x="1717" y="609"/>
                  </a:lnTo>
                  <a:lnTo>
                    <a:pt x="1717" y="612"/>
                  </a:lnTo>
                  <a:lnTo>
                    <a:pt x="1717" y="615"/>
                  </a:lnTo>
                  <a:lnTo>
                    <a:pt x="1717" y="620"/>
                  </a:lnTo>
                  <a:lnTo>
                    <a:pt x="1717" y="623"/>
                  </a:lnTo>
                  <a:lnTo>
                    <a:pt x="1717" y="625"/>
                  </a:lnTo>
                  <a:lnTo>
                    <a:pt x="1715" y="627"/>
                  </a:lnTo>
                  <a:lnTo>
                    <a:pt x="1712" y="627"/>
                  </a:lnTo>
                  <a:lnTo>
                    <a:pt x="1711" y="628"/>
                  </a:lnTo>
                  <a:lnTo>
                    <a:pt x="1706" y="627"/>
                  </a:lnTo>
                  <a:lnTo>
                    <a:pt x="1702" y="623"/>
                  </a:lnTo>
                  <a:lnTo>
                    <a:pt x="1699" y="618"/>
                  </a:lnTo>
                  <a:lnTo>
                    <a:pt x="1696" y="617"/>
                  </a:lnTo>
                  <a:lnTo>
                    <a:pt x="1694" y="613"/>
                  </a:lnTo>
                  <a:lnTo>
                    <a:pt x="1691" y="612"/>
                  </a:lnTo>
                  <a:lnTo>
                    <a:pt x="1689" y="610"/>
                  </a:lnTo>
                  <a:lnTo>
                    <a:pt x="1686" y="610"/>
                  </a:lnTo>
                  <a:lnTo>
                    <a:pt x="1640" y="610"/>
                  </a:lnTo>
                  <a:lnTo>
                    <a:pt x="1640" y="607"/>
                  </a:lnTo>
                  <a:lnTo>
                    <a:pt x="1638" y="605"/>
                  </a:lnTo>
                  <a:lnTo>
                    <a:pt x="1638" y="602"/>
                  </a:lnTo>
                  <a:lnTo>
                    <a:pt x="1640" y="597"/>
                  </a:lnTo>
                  <a:lnTo>
                    <a:pt x="1642" y="592"/>
                  </a:lnTo>
                  <a:lnTo>
                    <a:pt x="1643" y="589"/>
                  </a:lnTo>
                  <a:lnTo>
                    <a:pt x="1647" y="586"/>
                  </a:lnTo>
                  <a:lnTo>
                    <a:pt x="1652" y="581"/>
                  </a:lnTo>
                  <a:lnTo>
                    <a:pt x="1657" y="576"/>
                  </a:lnTo>
                  <a:lnTo>
                    <a:pt x="1663" y="569"/>
                  </a:lnTo>
                  <a:lnTo>
                    <a:pt x="1665" y="566"/>
                  </a:lnTo>
                  <a:lnTo>
                    <a:pt x="1666" y="563"/>
                  </a:lnTo>
                  <a:lnTo>
                    <a:pt x="1670" y="561"/>
                  </a:lnTo>
                  <a:lnTo>
                    <a:pt x="1671" y="558"/>
                  </a:lnTo>
                  <a:lnTo>
                    <a:pt x="1671" y="556"/>
                  </a:lnTo>
                  <a:lnTo>
                    <a:pt x="1673" y="553"/>
                  </a:lnTo>
                  <a:lnTo>
                    <a:pt x="1673" y="548"/>
                  </a:lnTo>
                  <a:lnTo>
                    <a:pt x="1673" y="546"/>
                  </a:lnTo>
                  <a:lnTo>
                    <a:pt x="1673" y="543"/>
                  </a:lnTo>
                  <a:lnTo>
                    <a:pt x="1673" y="541"/>
                  </a:lnTo>
                  <a:lnTo>
                    <a:pt x="1675" y="540"/>
                  </a:lnTo>
                  <a:lnTo>
                    <a:pt x="1678" y="540"/>
                  </a:lnTo>
                  <a:lnTo>
                    <a:pt x="1679" y="538"/>
                  </a:lnTo>
                  <a:lnTo>
                    <a:pt x="1681" y="538"/>
                  </a:lnTo>
                  <a:close/>
                  <a:moveTo>
                    <a:pt x="2395" y="473"/>
                  </a:moveTo>
                  <a:lnTo>
                    <a:pt x="2395" y="473"/>
                  </a:lnTo>
                  <a:lnTo>
                    <a:pt x="2396" y="473"/>
                  </a:lnTo>
                  <a:lnTo>
                    <a:pt x="2395" y="473"/>
                  </a:lnTo>
                  <a:close/>
                  <a:moveTo>
                    <a:pt x="5046" y="463"/>
                  </a:moveTo>
                  <a:lnTo>
                    <a:pt x="5048" y="463"/>
                  </a:lnTo>
                  <a:lnTo>
                    <a:pt x="5051" y="463"/>
                  </a:lnTo>
                  <a:lnTo>
                    <a:pt x="5053" y="465"/>
                  </a:lnTo>
                  <a:lnTo>
                    <a:pt x="5055" y="468"/>
                  </a:lnTo>
                  <a:lnTo>
                    <a:pt x="5055" y="469"/>
                  </a:lnTo>
                  <a:lnTo>
                    <a:pt x="5055" y="473"/>
                  </a:lnTo>
                  <a:lnTo>
                    <a:pt x="5045" y="473"/>
                  </a:lnTo>
                  <a:lnTo>
                    <a:pt x="5045" y="469"/>
                  </a:lnTo>
                  <a:lnTo>
                    <a:pt x="5045" y="468"/>
                  </a:lnTo>
                  <a:lnTo>
                    <a:pt x="5045" y="466"/>
                  </a:lnTo>
                  <a:lnTo>
                    <a:pt x="5045" y="465"/>
                  </a:lnTo>
                  <a:lnTo>
                    <a:pt x="5045" y="463"/>
                  </a:lnTo>
                  <a:lnTo>
                    <a:pt x="5046" y="463"/>
                  </a:lnTo>
                  <a:close/>
                  <a:moveTo>
                    <a:pt x="2423" y="456"/>
                  </a:moveTo>
                  <a:lnTo>
                    <a:pt x="2424" y="456"/>
                  </a:lnTo>
                  <a:lnTo>
                    <a:pt x="2426" y="456"/>
                  </a:lnTo>
                  <a:lnTo>
                    <a:pt x="2426" y="458"/>
                  </a:lnTo>
                  <a:lnTo>
                    <a:pt x="2427" y="458"/>
                  </a:lnTo>
                  <a:lnTo>
                    <a:pt x="2429" y="458"/>
                  </a:lnTo>
                  <a:lnTo>
                    <a:pt x="2431" y="458"/>
                  </a:lnTo>
                  <a:lnTo>
                    <a:pt x="2432" y="460"/>
                  </a:lnTo>
                  <a:lnTo>
                    <a:pt x="2434" y="461"/>
                  </a:lnTo>
                  <a:lnTo>
                    <a:pt x="2434" y="463"/>
                  </a:lnTo>
                  <a:lnTo>
                    <a:pt x="2434" y="465"/>
                  </a:lnTo>
                  <a:lnTo>
                    <a:pt x="2434" y="468"/>
                  </a:lnTo>
                  <a:lnTo>
                    <a:pt x="2436" y="468"/>
                  </a:lnTo>
                  <a:lnTo>
                    <a:pt x="2436" y="469"/>
                  </a:lnTo>
                  <a:lnTo>
                    <a:pt x="2437" y="471"/>
                  </a:lnTo>
                  <a:lnTo>
                    <a:pt x="2439" y="473"/>
                  </a:lnTo>
                  <a:lnTo>
                    <a:pt x="2439" y="474"/>
                  </a:lnTo>
                  <a:lnTo>
                    <a:pt x="2437" y="478"/>
                  </a:lnTo>
                  <a:lnTo>
                    <a:pt x="2436" y="479"/>
                  </a:lnTo>
                  <a:lnTo>
                    <a:pt x="2434" y="481"/>
                  </a:lnTo>
                  <a:lnTo>
                    <a:pt x="2432" y="481"/>
                  </a:lnTo>
                  <a:lnTo>
                    <a:pt x="2431" y="481"/>
                  </a:lnTo>
                  <a:lnTo>
                    <a:pt x="2431" y="487"/>
                  </a:lnTo>
                  <a:lnTo>
                    <a:pt x="2431" y="491"/>
                  </a:lnTo>
                  <a:lnTo>
                    <a:pt x="2431" y="494"/>
                  </a:lnTo>
                  <a:lnTo>
                    <a:pt x="2431" y="496"/>
                  </a:lnTo>
                  <a:lnTo>
                    <a:pt x="2431" y="497"/>
                  </a:lnTo>
                  <a:lnTo>
                    <a:pt x="2431" y="501"/>
                  </a:lnTo>
                  <a:lnTo>
                    <a:pt x="2431" y="504"/>
                  </a:lnTo>
                  <a:lnTo>
                    <a:pt x="2431" y="507"/>
                  </a:lnTo>
                  <a:lnTo>
                    <a:pt x="2429" y="509"/>
                  </a:lnTo>
                  <a:lnTo>
                    <a:pt x="2429" y="510"/>
                  </a:lnTo>
                  <a:lnTo>
                    <a:pt x="2427" y="510"/>
                  </a:lnTo>
                  <a:lnTo>
                    <a:pt x="2426" y="510"/>
                  </a:lnTo>
                  <a:lnTo>
                    <a:pt x="2426" y="512"/>
                  </a:lnTo>
                  <a:lnTo>
                    <a:pt x="2426" y="514"/>
                  </a:lnTo>
                  <a:lnTo>
                    <a:pt x="2427" y="515"/>
                  </a:lnTo>
                  <a:lnTo>
                    <a:pt x="2427" y="519"/>
                  </a:lnTo>
                  <a:lnTo>
                    <a:pt x="2427" y="522"/>
                  </a:lnTo>
                  <a:lnTo>
                    <a:pt x="2401" y="522"/>
                  </a:lnTo>
                  <a:lnTo>
                    <a:pt x="2400" y="523"/>
                  </a:lnTo>
                  <a:lnTo>
                    <a:pt x="2400" y="523"/>
                  </a:lnTo>
                  <a:lnTo>
                    <a:pt x="2398" y="525"/>
                  </a:lnTo>
                  <a:lnTo>
                    <a:pt x="2398" y="527"/>
                  </a:lnTo>
                  <a:lnTo>
                    <a:pt x="2398" y="528"/>
                  </a:lnTo>
                  <a:lnTo>
                    <a:pt x="2396" y="530"/>
                  </a:lnTo>
                  <a:lnTo>
                    <a:pt x="2395" y="530"/>
                  </a:lnTo>
                  <a:lnTo>
                    <a:pt x="2393" y="532"/>
                  </a:lnTo>
                  <a:lnTo>
                    <a:pt x="2391" y="533"/>
                  </a:lnTo>
                  <a:lnTo>
                    <a:pt x="2390" y="533"/>
                  </a:lnTo>
                  <a:lnTo>
                    <a:pt x="2390" y="532"/>
                  </a:lnTo>
                  <a:lnTo>
                    <a:pt x="2388" y="532"/>
                  </a:lnTo>
                  <a:lnTo>
                    <a:pt x="2387" y="532"/>
                  </a:lnTo>
                  <a:lnTo>
                    <a:pt x="2385" y="532"/>
                  </a:lnTo>
                  <a:lnTo>
                    <a:pt x="2382" y="532"/>
                  </a:lnTo>
                  <a:lnTo>
                    <a:pt x="2380" y="532"/>
                  </a:lnTo>
                  <a:lnTo>
                    <a:pt x="2378" y="533"/>
                  </a:lnTo>
                  <a:lnTo>
                    <a:pt x="2377" y="533"/>
                  </a:lnTo>
                  <a:lnTo>
                    <a:pt x="2375" y="533"/>
                  </a:lnTo>
                  <a:lnTo>
                    <a:pt x="2373" y="532"/>
                  </a:lnTo>
                  <a:lnTo>
                    <a:pt x="2370" y="530"/>
                  </a:lnTo>
                  <a:lnTo>
                    <a:pt x="2370" y="530"/>
                  </a:lnTo>
                  <a:lnTo>
                    <a:pt x="2369" y="527"/>
                  </a:lnTo>
                  <a:lnTo>
                    <a:pt x="2369" y="525"/>
                  </a:lnTo>
                  <a:lnTo>
                    <a:pt x="2370" y="523"/>
                  </a:lnTo>
                  <a:lnTo>
                    <a:pt x="2370" y="522"/>
                  </a:lnTo>
                  <a:lnTo>
                    <a:pt x="2372" y="522"/>
                  </a:lnTo>
                  <a:lnTo>
                    <a:pt x="2373" y="522"/>
                  </a:lnTo>
                  <a:lnTo>
                    <a:pt x="2373" y="519"/>
                  </a:lnTo>
                  <a:lnTo>
                    <a:pt x="2373" y="515"/>
                  </a:lnTo>
                  <a:lnTo>
                    <a:pt x="2373" y="514"/>
                  </a:lnTo>
                  <a:lnTo>
                    <a:pt x="2375" y="512"/>
                  </a:lnTo>
                  <a:lnTo>
                    <a:pt x="2375" y="510"/>
                  </a:lnTo>
                  <a:lnTo>
                    <a:pt x="2377" y="509"/>
                  </a:lnTo>
                  <a:lnTo>
                    <a:pt x="2377" y="509"/>
                  </a:lnTo>
                  <a:lnTo>
                    <a:pt x="2378" y="509"/>
                  </a:lnTo>
                  <a:lnTo>
                    <a:pt x="2383" y="509"/>
                  </a:lnTo>
                  <a:lnTo>
                    <a:pt x="2383" y="499"/>
                  </a:lnTo>
                  <a:lnTo>
                    <a:pt x="2380" y="499"/>
                  </a:lnTo>
                  <a:lnTo>
                    <a:pt x="2377" y="499"/>
                  </a:lnTo>
                  <a:lnTo>
                    <a:pt x="2375" y="499"/>
                  </a:lnTo>
                  <a:lnTo>
                    <a:pt x="2373" y="499"/>
                  </a:lnTo>
                  <a:lnTo>
                    <a:pt x="2373" y="476"/>
                  </a:lnTo>
                  <a:lnTo>
                    <a:pt x="2377" y="474"/>
                  </a:lnTo>
                  <a:lnTo>
                    <a:pt x="2378" y="476"/>
                  </a:lnTo>
                  <a:lnTo>
                    <a:pt x="2378" y="478"/>
                  </a:lnTo>
                  <a:lnTo>
                    <a:pt x="2380" y="478"/>
                  </a:lnTo>
                  <a:lnTo>
                    <a:pt x="2382" y="478"/>
                  </a:lnTo>
                  <a:lnTo>
                    <a:pt x="2383" y="476"/>
                  </a:lnTo>
                  <a:lnTo>
                    <a:pt x="2387" y="474"/>
                  </a:lnTo>
                  <a:lnTo>
                    <a:pt x="2388" y="474"/>
                  </a:lnTo>
                  <a:lnTo>
                    <a:pt x="2390" y="474"/>
                  </a:lnTo>
                  <a:lnTo>
                    <a:pt x="2391" y="474"/>
                  </a:lnTo>
                  <a:lnTo>
                    <a:pt x="2393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3"/>
                  </a:lnTo>
                  <a:lnTo>
                    <a:pt x="2395" y="471"/>
                  </a:lnTo>
                  <a:lnTo>
                    <a:pt x="2395" y="469"/>
                  </a:lnTo>
                  <a:lnTo>
                    <a:pt x="2395" y="466"/>
                  </a:lnTo>
                  <a:lnTo>
                    <a:pt x="2395" y="465"/>
                  </a:lnTo>
                  <a:lnTo>
                    <a:pt x="2395" y="463"/>
                  </a:lnTo>
                  <a:lnTo>
                    <a:pt x="2395" y="461"/>
                  </a:lnTo>
                  <a:lnTo>
                    <a:pt x="2395" y="460"/>
                  </a:lnTo>
                  <a:lnTo>
                    <a:pt x="2395" y="458"/>
                  </a:lnTo>
                  <a:lnTo>
                    <a:pt x="2401" y="456"/>
                  </a:lnTo>
                  <a:lnTo>
                    <a:pt x="2403" y="458"/>
                  </a:lnTo>
                  <a:lnTo>
                    <a:pt x="2405" y="458"/>
                  </a:lnTo>
                  <a:lnTo>
                    <a:pt x="2406" y="460"/>
                  </a:lnTo>
                  <a:lnTo>
                    <a:pt x="2406" y="461"/>
                  </a:lnTo>
                  <a:lnTo>
                    <a:pt x="2408" y="463"/>
                  </a:lnTo>
                  <a:lnTo>
                    <a:pt x="2409" y="463"/>
                  </a:lnTo>
                  <a:lnTo>
                    <a:pt x="2411" y="463"/>
                  </a:lnTo>
                  <a:lnTo>
                    <a:pt x="2413" y="461"/>
                  </a:lnTo>
                  <a:lnTo>
                    <a:pt x="2414" y="460"/>
                  </a:lnTo>
                  <a:lnTo>
                    <a:pt x="2414" y="458"/>
                  </a:lnTo>
                  <a:lnTo>
                    <a:pt x="2416" y="458"/>
                  </a:lnTo>
                  <a:lnTo>
                    <a:pt x="2418" y="458"/>
                  </a:lnTo>
                  <a:lnTo>
                    <a:pt x="2419" y="456"/>
                  </a:lnTo>
                  <a:lnTo>
                    <a:pt x="2423" y="456"/>
                  </a:lnTo>
                  <a:close/>
                  <a:moveTo>
                    <a:pt x="5022" y="450"/>
                  </a:moveTo>
                  <a:lnTo>
                    <a:pt x="5025" y="451"/>
                  </a:lnTo>
                  <a:lnTo>
                    <a:pt x="5027" y="453"/>
                  </a:lnTo>
                  <a:lnTo>
                    <a:pt x="5028" y="455"/>
                  </a:lnTo>
                  <a:lnTo>
                    <a:pt x="5028" y="456"/>
                  </a:lnTo>
                  <a:lnTo>
                    <a:pt x="5030" y="458"/>
                  </a:lnTo>
                  <a:lnTo>
                    <a:pt x="5030" y="460"/>
                  </a:lnTo>
                  <a:lnTo>
                    <a:pt x="5032" y="460"/>
                  </a:lnTo>
                  <a:lnTo>
                    <a:pt x="5032" y="463"/>
                  </a:lnTo>
                  <a:lnTo>
                    <a:pt x="5032" y="465"/>
                  </a:lnTo>
                  <a:lnTo>
                    <a:pt x="5032" y="468"/>
                  </a:lnTo>
                  <a:lnTo>
                    <a:pt x="5032" y="469"/>
                  </a:lnTo>
                  <a:lnTo>
                    <a:pt x="5033" y="471"/>
                  </a:lnTo>
                  <a:lnTo>
                    <a:pt x="5035" y="474"/>
                  </a:lnTo>
                  <a:lnTo>
                    <a:pt x="5025" y="474"/>
                  </a:lnTo>
                  <a:lnTo>
                    <a:pt x="5024" y="471"/>
                  </a:lnTo>
                  <a:lnTo>
                    <a:pt x="5024" y="468"/>
                  </a:lnTo>
                  <a:lnTo>
                    <a:pt x="5024" y="465"/>
                  </a:lnTo>
                  <a:lnTo>
                    <a:pt x="5024" y="461"/>
                  </a:lnTo>
                  <a:lnTo>
                    <a:pt x="5024" y="460"/>
                  </a:lnTo>
                  <a:lnTo>
                    <a:pt x="5022" y="458"/>
                  </a:lnTo>
                  <a:lnTo>
                    <a:pt x="5022" y="455"/>
                  </a:lnTo>
                  <a:lnTo>
                    <a:pt x="5022" y="450"/>
                  </a:lnTo>
                  <a:close/>
                  <a:moveTo>
                    <a:pt x="229" y="388"/>
                  </a:moveTo>
                  <a:lnTo>
                    <a:pt x="229" y="401"/>
                  </a:lnTo>
                  <a:lnTo>
                    <a:pt x="218" y="414"/>
                  </a:lnTo>
                  <a:lnTo>
                    <a:pt x="203" y="422"/>
                  </a:lnTo>
                  <a:lnTo>
                    <a:pt x="196" y="407"/>
                  </a:lnTo>
                  <a:lnTo>
                    <a:pt x="218" y="394"/>
                  </a:lnTo>
                  <a:lnTo>
                    <a:pt x="229" y="388"/>
                  </a:lnTo>
                  <a:close/>
                  <a:moveTo>
                    <a:pt x="2432" y="384"/>
                  </a:moveTo>
                  <a:lnTo>
                    <a:pt x="2431" y="388"/>
                  </a:lnTo>
                  <a:lnTo>
                    <a:pt x="2431" y="391"/>
                  </a:lnTo>
                  <a:lnTo>
                    <a:pt x="2429" y="393"/>
                  </a:lnTo>
                  <a:lnTo>
                    <a:pt x="2427" y="394"/>
                  </a:lnTo>
                  <a:lnTo>
                    <a:pt x="2427" y="396"/>
                  </a:lnTo>
                  <a:lnTo>
                    <a:pt x="2427" y="396"/>
                  </a:lnTo>
                  <a:lnTo>
                    <a:pt x="2427" y="397"/>
                  </a:lnTo>
                  <a:lnTo>
                    <a:pt x="2426" y="397"/>
                  </a:lnTo>
                  <a:lnTo>
                    <a:pt x="2424" y="397"/>
                  </a:lnTo>
                  <a:lnTo>
                    <a:pt x="2423" y="397"/>
                  </a:lnTo>
                  <a:lnTo>
                    <a:pt x="2421" y="397"/>
                  </a:lnTo>
                  <a:lnTo>
                    <a:pt x="2421" y="399"/>
                  </a:lnTo>
                  <a:lnTo>
                    <a:pt x="2419" y="401"/>
                  </a:lnTo>
                  <a:lnTo>
                    <a:pt x="2419" y="401"/>
                  </a:lnTo>
                  <a:lnTo>
                    <a:pt x="2418" y="402"/>
                  </a:lnTo>
                  <a:lnTo>
                    <a:pt x="2416" y="404"/>
                  </a:lnTo>
                  <a:lnTo>
                    <a:pt x="2416" y="406"/>
                  </a:lnTo>
                  <a:lnTo>
                    <a:pt x="2414" y="406"/>
                  </a:lnTo>
                  <a:lnTo>
                    <a:pt x="2411" y="404"/>
                  </a:lnTo>
                  <a:lnTo>
                    <a:pt x="2411" y="402"/>
                  </a:lnTo>
                  <a:lnTo>
                    <a:pt x="2411" y="401"/>
                  </a:lnTo>
                  <a:lnTo>
                    <a:pt x="2413" y="399"/>
                  </a:lnTo>
                  <a:lnTo>
                    <a:pt x="2414" y="397"/>
                  </a:lnTo>
                  <a:lnTo>
                    <a:pt x="2416" y="394"/>
                  </a:lnTo>
                  <a:lnTo>
                    <a:pt x="2416" y="393"/>
                  </a:lnTo>
                  <a:lnTo>
                    <a:pt x="2418" y="393"/>
                  </a:lnTo>
                  <a:lnTo>
                    <a:pt x="2419" y="391"/>
                  </a:lnTo>
                  <a:lnTo>
                    <a:pt x="2421" y="391"/>
                  </a:lnTo>
                  <a:lnTo>
                    <a:pt x="2423" y="389"/>
                  </a:lnTo>
                  <a:lnTo>
                    <a:pt x="2424" y="388"/>
                  </a:lnTo>
                  <a:lnTo>
                    <a:pt x="2427" y="386"/>
                  </a:lnTo>
                  <a:lnTo>
                    <a:pt x="2429" y="386"/>
                  </a:lnTo>
                  <a:lnTo>
                    <a:pt x="2431" y="384"/>
                  </a:lnTo>
                  <a:lnTo>
                    <a:pt x="2432" y="384"/>
                  </a:lnTo>
                  <a:close/>
                  <a:moveTo>
                    <a:pt x="2470" y="384"/>
                  </a:moveTo>
                  <a:lnTo>
                    <a:pt x="2473" y="384"/>
                  </a:lnTo>
                  <a:lnTo>
                    <a:pt x="2475" y="386"/>
                  </a:lnTo>
                  <a:lnTo>
                    <a:pt x="2477" y="388"/>
                  </a:lnTo>
                  <a:lnTo>
                    <a:pt x="2475" y="388"/>
                  </a:lnTo>
                  <a:lnTo>
                    <a:pt x="2473" y="389"/>
                  </a:lnTo>
                  <a:lnTo>
                    <a:pt x="2472" y="391"/>
                  </a:lnTo>
                  <a:lnTo>
                    <a:pt x="2470" y="393"/>
                  </a:lnTo>
                  <a:lnTo>
                    <a:pt x="2470" y="393"/>
                  </a:lnTo>
                  <a:lnTo>
                    <a:pt x="2468" y="393"/>
                  </a:lnTo>
                  <a:lnTo>
                    <a:pt x="2467" y="394"/>
                  </a:lnTo>
                  <a:lnTo>
                    <a:pt x="2467" y="396"/>
                  </a:lnTo>
                  <a:lnTo>
                    <a:pt x="2467" y="397"/>
                  </a:lnTo>
                  <a:lnTo>
                    <a:pt x="2467" y="399"/>
                  </a:lnTo>
                  <a:lnTo>
                    <a:pt x="2467" y="401"/>
                  </a:lnTo>
                  <a:lnTo>
                    <a:pt x="2467" y="401"/>
                  </a:lnTo>
                  <a:lnTo>
                    <a:pt x="2465" y="402"/>
                  </a:lnTo>
                  <a:lnTo>
                    <a:pt x="2463" y="402"/>
                  </a:lnTo>
                  <a:lnTo>
                    <a:pt x="2462" y="406"/>
                  </a:lnTo>
                  <a:lnTo>
                    <a:pt x="2493" y="406"/>
                  </a:lnTo>
                  <a:lnTo>
                    <a:pt x="2493" y="419"/>
                  </a:lnTo>
                  <a:lnTo>
                    <a:pt x="2493" y="420"/>
                  </a:lnTo>
                  <a:lnTo>
                    <a:pt x="2491" y="422"/>
                  </a:lnTo>
                  <a:lnTo>
                    <a:pt x="2490" y="422"/>
                  </a:lnTo>
                  <a:lnTo>
                    <a:pt x="2488" y="424"/>
                  </a:lnTo>
                  <a:lnTo>
                    <a:pt x="2486" y="425"/>
                  </a:lnTo>
                  <a:lnTo>
                    <a:pt x="2486" y="427"/>
                  </a:lnTo>
                  <a:lnTo>
                    <a:pt x="2486" y="429"/>
                  </a:lnTo>
                  <a:lnTo>
                    <a:pt x="2486" y="430"/>
                  </a:lnTo>
                  <a:lnTo>
                    <a:pt x="2486" y="433"/>
                  </a:lnTo>
                  <a:lnTo>
                    <a:pt x="2483" y="433"/>
                  </a:lnTo>
                  <a:lnTo>
                    <a:pt x="2481" y="433"/>
                  </a:lnTo>
                  <a:lnTo>
                    <a:pt x="2480" y="433"/>
                  </a:lnTo>
                  <a:lnTo>
                    <a:pt x="2480" y="435"/>
                  </a:lnTo>
                  <a:lnTo>
                    <a:pt x="2480" y="435"/>
                  </a:lnTo>
                  <a:lnTo>
                    <a:pt x="2478" y="437"/>
                  </a:lnTo>
                  <a:lnTo>
                    <a:pt x="2477" y="438"/>
                  </a:lnTo>
                  <a:lnTo>
                    <a:pt x="2477" y="438"/>
                  </a:lnTo>
                  <a:lnTo>
                    <a:pt x="2475" y="442"/>
                  </a:lnTo>
                  <a:lnTo>
                    <a:pt x="2475" y="443"/>
                  </a:lnTo>
                  <a:lnTo>
                    <a:pt x="2475" y="445"/>
                  </a:lnTo>
                  <a:lnTo>
                    <a:pt x="2477" y="445"/>
                  </a:lnTo>
                  <a:lnTo>
                    <a:pt x="2480" y="447"/>
                  </a:lnTo>
                  <a:lnTo>
                    <a:pt x="2483" y="447"/>
                  </a:lnTo>
                  <a:lnTo>
                    <a:pt x="2486" y="447"/>
                  </a:lnTo>
                  <a:lnTo>
                    <a:pt x="2490" y="447"/>
                  </a:lnTo>
                  <a:lnTo>
                    <a:pt x="2491" y="447"/>
                  </a:lnTo>
                  <a:lnTo>
                    <a:pt x="2493" y="448"/>
                  </a:lnTo>
                  <a:lnTo>
                    <a:pt x="2495" y="450"/>
                  </a:lnTo>
                  <a:lnTo>
                    <a:pt x="2496" y="451"/>
                  </a:lnTo>
                  <a:lnTo>
                    <a:pt x="2498" y="455"/>
                  </a:lnTo>
                  <a:lnTo>
                    <a:pt x="2498" y="456"/>
                  </a:lnTo>
                  <a:lnTo>
                    <a:pt x="2499" y="458"/>
                  </a:lnTo>
                  <a:lnTo>
                    <a:pt x="2499" y="461"/>
                  </a:lnTo>
                  <a:lnTo>
                    <a:pt x="2501" y="461"/>
                  </a:lnTo>
                  <a:lnTo>
                    <a:pt x="2503" y="463"/>
                  </a:lnTo>
                  <a:lnTo>
                    <a:pt x="2503" y="463"/>
                  </a:lnTo>
                  <a:lnTo>
                    <a:pt x="2504" y="465"/>
                  </a:lnTo>
                  <a:lnTo>
                    <a:pt x="2506" y="466"/>
                  </a:lnTo>
                  <a:lnTo>
                    <a:pt x="2506" y="468"/>
                  </a:lnTo>
                  <a:lnTo>
                    <a:pt x="2506" y="469"/>
                  </a:lnTo>
                  <a:lnTo>
                    <a:pt x="2506" y="469"/>
                  </a:lnTo>
                  <a:lnTo>
                    <a:pt x="2508" y="469"/>
                  </a:lnTo>
                  <a:lnTo>
                    <a:pt x="2509" y="471"/>
                  </a:lnTo>
                  <a:lnTo>
                    <a:pt x="2509" y="471"/>
                  </a:lnTo>
                  <a:lnTo>
                    <a:pt x="2509" y="473"/>
                  </a:lnTo>
                  <a:lnTo>
                    <a:pt x="2511" y="473"/>
                  </a:lnTo>
                  <a:lnTo>
                    <a:pt x="2513" y="473"/>
                  </a:lnTo>
                  <a:lnTo>
                    <a:pt x="2514" y="473"/>
                  </a:lnTo>
                  <a:lnTo>
                    <a:pt x="2516" y="474"/>
                  </a:lnTo>
                  <a:lnTo>
                    <a:pt x="2517" y="478"/>
                  </a:lnTo>
                  <a:lnTo>
                    <a:pt x="2519" y="479"/>
                  </a:lnTo>
                  <a:lnTo>
                    <a:pt x="2519" y="481"/>
                  </a:lnTo>
                  <a:lnTo>
                    <a:pt x="2519" y="483"/>
                  </a:lnTo>
                  <a:lnTo>
                    <a:pt x="2519" y="486"/>
                  </a:lnTo>
                  <a:lnTo>
                    <a:pt x="2519" y="487"/>
                  </a:lnTo>
                  <a:lnTo>
                    <a:pt x="2517" y="491"/>
                  </a:lnTo>
                  <a:lnTo>
                    <a:pt x="2527" y="491"/>
                  </a:lnTo>
                  <a:lnTo>
                    <a:pt x="2529" y="494"/>
                  </a:lnTo>
                  <a:lnTo>
                    <a:pt x="2529" y="496"/>
                  </a:lnTo>
                  <a:lnTo>
                    <a:pt x="2529" y="499"/>
                  </a:lnTo>
                  <a:lnTo>
                    <a:pt x="2529" y="502"/>
                  </a:lnTo>
                  <a:lnTo>
                    <a:pt x="2529" y="504"/>
                  </a:lnTo>
                  <a:lnTo>
                    <a:pt x="2529" y="505"/>
                  </a:lnTo>
                  <a:lnTo>
                    <a:pt x="2529" y="507"/>
                  </a:lnTo>
                  <a:lnTo>
                    <a:pt x="2531" y="509"/>
                  </a:lnTo>
                  <a:lnTo>
                    <a:pt x="2532" y="509"/>
                  </a:lnTo>
                  <a:lnTo>
                    <a:pt x="2534" y="509"/>
                  </a:lnTo>
                  <a:lnTo>
                    <a:pt x="2537" y="505"/>
                  </a:lnTo>
                  <a:lnTo>
                    <a:pt x="2537" y="504"/>
                  </a:lnTo>
                  <a:lnTo>
                    <a:pt x="2539" y="504"/>
                  </a:lnTo>
                  <a:lnTo>
                    <a:pt x="2539" y="502"/>
                  </a:lnTo>
                  <a:lnTo>
                    <a:pt x="2539" y="501"/>
                  </a:lnTo>
                  <a:lnTo>
                    <a:pt x="2542" y="499"/>
                  </a:lnTo>
                  <a:lnTo>
                    <a:pt x="2545" y="502"/>
                  </a:lnTo>
                  <a:lnTo>
                    <a:pt x="2547" y="502"/>
                  </a:lnTo>
                  <a:lnTo>
                    <a:pt x="2549" y="504"/>
                  </a:lnTo>
                  <a:lnTo>
                    <a:pt x="2549" y="504"/>
                  </a:lnTo>
                  <a:lnTo>
                    <a:pt x="2549" y="505"/>
                  </a:lnTo>
                  <a:lnTo>
                    <a:pt x="2549" y="507"/>
                  </a:lnTo>
                  <a:lnTo>
                    <a:pt x="2549" y="509"/>
                  </a:lnTo>
                  <a:lnTo>
                    <a:pt x="2550" y="510"/>
                  </a:lnTo>
                  <a:lnTo>
                    <a:pt x="2552" y="512"/>
                  </a:lnTo>
                  <a:lnTo>
                    <a:pt x="2554" y="514"/>
                  </a:lnTo>
                  <a:lnTo>
                    <a:pt x="2554" y="519"/>
                  </a:lnTo>
                  <a:lnTo>
                    <a:pt x="2547" y="519"/>
                  </a:lnTo>
                  <a:lnTo>
                    <a:pt x="2547" y="522"/>
                  </a:lnTo>
                  <a:lnTo>
                    <a:pt x="2547" y="523"/>
                  </a:lnTo>
                  <a:lnTo>
                    <a:pt x="2545" y="525"/>
                  </a:lnTo>
                  <a:lnTo>
                    <a:pt x="2544" y="525"/>
                  </a:lnTo>
                  <a:lnTo>
                    <a:pt x="2542" y="525"/>
                  </a:lnTo>
                  <a:lnTo>
                    <a:pt x="2540" y="525"/>
                  </a:lnTo>
                  <a:lnTo>
                    <a:pt x="2539" y="527"/>
                  </a:lnTo>
                  <a:lnTo>
                    <a:pt x="2539" y="528"/>
                  </a:lnTo>
                  <a:lnTo>
                    <a:pt x="2539" y="530"/>
                  </a:lnTo>
                  <a:lnTo>
                    <a:pt x="2539" y="532"/>
                  </a:lnTo>
                  <a:lnTo>
                    <a:pt x="2539" y="533"/>
                  </a:lnTo>
                  <a:lnTo>
                    <a:pt x="2540" y="535"/>
                  </a:lnTo>
                  <a:lnTo>
                    <a:pt x="2540" y="535"/>
                  </a:lnTo>
                  <a:lnTo>
                    <a:pt x="2542" y="537"/>
                  </a:lnTo>
                  <a:lnTo>
                    <a:pt x="2544" y="538"/>
                  </a:lnTo>
                  <a:lnTo>
                    <a:pt x="2542" y="541"/>
                  </a:lnTo>
                  <a:lnTo>
                    <a:pt x="2540" y="543"/>
                  </a:lnTo>
                  <a:lnTo>
                    <a:pt x="2539" y="543"/>
                  </a:lnTo>
                  <a:lnTo>
                    <a:pt x="2537" y="543"/>
                  </a:lnTo>
                  <a:lnTo>
                    <a:pt x="2535" y="543"/>
                  </a:lnTo>
                  <a:lnTo>
                    <a:pt x="2534" y="543"/>
                  </a:lnTo>
                  <a:lnTo>
                    <a:pt x="2532" y="545"/>
                  </a:lnTo>
                  <a:lnTo>
                    <a:pt x="2532" y="546"/>
                  </a:lnTo>
                  <a:lnTo>
                    <a:pt x="2532" y="546"/>
                  </a:lnTo>
                  <a:lnTo>
                    <a:pt x="2531" y="548"/>
                  </a:lnTo>
                  <a:lnTo>
                    <a:pt x="2529" y="550"/>
                  </a:lnTo>
                  <a:lnTo>
                    <a:pt x="2527" y="550"/>
                  </a:lnTo>
                  <a:lnTo>
                    <a:pt x="2526" y="550"/>
                  </a:lnTo>
                  <a:lnTo>
                    <a:pt x="2522" y="550"/>
                  </a:lnTo>
                  <a:lnTo>
                    <a:pt x="2519" y="550"/>
                  </a:lnTo>
                  <a:lnTo>
                    <a:pt x="2517" y="550"/>
                  </a:lnTo>
                  <a:lnTo>
                    <a:pt x="2516" y="550"/>
                  </a:lnTo>
                  <a:lnTo>
                    <a:pt x="2514" y="550"/>
                  </a:lnTo>
                  <a:lnTo>
                    <a:pt x="2513" y="550"/>
                  </a:lnTo>
                  <a:lnTo>
                    <a:pt x="2511" y="548"/>
                  </a:lnTo>
                  <a:lnTo>
                    <a:pt x="2509" y="546"/>
                  </a:lnTo>
                  <a:lnTo>
                    <a:pt x="2506" y="545"/>
                  </a:lnTo>
                  <a:lnTo>
                    <a:pt x="2504" y="545"/>
                  </a:lnTo>
                  <a:lnTo>
                    <a:pt x="2501" y="545"/>
                  </a:lnTo>
                  <a:lnTo>
                    <a:pt x="2501" y="545"/>
                  </a:lnTo>
                  <a:lnTo>
                    <a:pt x="2499" y="546"/>
                  </a:lnTo>
                  <a:lnTo>
                    <a:pt x="2499" y="548"/>
                  </a:lnTo>
                  <a:lnTo>
                    <a:pt x="2498" y="548"/>
                  </a:lnTo>
                  <a:lnTo>
                    <a:pt x="2496" y="550"/>
                  </a:lnTo>
                  <a:lnTo>
                    <a:pt x="2495" y="550"/>
                  </a:lnTo>
                  <a:lnTo>
                    <a:pt x="2493" y="550"/>
                  </a:lnTo>
                  <a:lnTo>
                    <a:pt x="2490" y="550"/>
                  </a:lnTo>
                  <a:lnTo>
                    <a:pt x="2486" y="550"/>
                  </a:lnTo>
                  <a:lnTo>
                    <a:pt x="2485" y="550"/>
                  </a:lnTo>
                  <a:lnTo>
                    <a:pt x="2483" y="550"/>
                  </a:lnTo>
                  <a:lnTo>
                    <a:pt x="2481" y="550"/>
                  </a:lnTo>
                  <a:lnTo>
                    <a:pt x="2480" y="550"/>
                  </a:lnTo>
                  <a:lnTo>
                    <a:pt x="2477" y="550"/>
                  </a:lnTo>
                  <a:lnTo>
                    <a:pt x="2475" y="550"/>
                  </a:lnTo>
                  <a:lnTo>
                    <a:pt x="2473" y="553"/>
                  </a:lnTo>
                  <a:lnTo>
                    <a:pt x="2473" y="558"/>
                  </a:lnTo>
                  <a:lnTo>
                    <a:pt x="2463" y="558"/>
                  </a:lnTo>
                  <a:lnTo>
                    <a:pt x="2463" y="558"/>
                  </a:lnTo>
                  <a:lnTo>
                    <a:pt x="2462" y="556"/>
                  </a:lnTo>
                  <a:lnTo>
                    <a:pt x="2460" y="556"/>
                  </a:lnTo>
                  <a:lnTo>
                    <a:pt x="2459" y="556"/>
                  </a:lnTo>
                  <a:lnTo>
                    <a:pt x="2457" y="555"/>
                  </a:lnTo>
                  <a:lnTo>
                    <a:pt x="2457" y="556"/>
                  </a:lnTo>
                  <a:lnTo>
                    <a:pt x="2457" y="558"/>
                  </a:lnTo>
                  <a:lnTo>
                    <a:pt x="2457" y="558"/>
                  </a:lnTo>
                  <a:lnTo>
                    <a:pt x="2454" y="559"/>
                  </a:lnTo>
                  <a:lnTo>
                    <a:pt x="2450" y="561"/>
                  </a:lnTo>
                  <a:lnTo>
                    <a:pt x="2449" y="561"/>
                  </a:lnTo>
                  <a:lnTo>
                    <a:pt x="2447" y="561"/>
                  </a:lnTo>
                  <a:lnTo>
                    <a:pt x="2445" y="563"/>
                  </a:lnTo>
                  <a:lnTo>
                    <a:pt x="2444" y="563"/>
                  </a:lnTo>
                  <a:lnTo>
                    <a:pt x="2442" y="561"/>
                  </a:lnTo>
                  <a:lnTo>
                    <a:pt x="2442" y="561"/>
                  </a:lnTo>
                  <a:lnTo>
                    <a:pt x="2441" y="559"/>
                  </a:lnTo>
                  <a:lnTo>
                    <a:pt x="2442" y="559"/>
                  </a:lnTo>
                  <a:lnTo>
                    <a:pt x="2444" y="559"/>
                  </a:lnTo>
                  <a:lnTo>
                    <a:pt x="2445" y="558"/>
                  </a:lnTo>
                  <a:lnTo>
                    <a:pt x="2447" y="556"/>
                  </a:lnTo>
                  <a:lnTo>
                    <a:pt x="2449" y="556"/>
                  </a:lnTo>
                  <a:lnTo>
                    <a:pt x="2450" y="555"/>
                  </a:lnTo>
                  <a:lnTo>
                    <a:pt x="2450" y="555"/>
                  </a:lnTo>
                  <a:lnTo>
                    <a:pt x="2450" y="553"/>
                  </a:lnTo>
                  <a:lnTo>
                    <a:pt x="2450" y="550"/>
                  </a:lnTo>
                  <a:lnTo>
                    <a:pt x="2450" y="546"/>
                  </a:lnTo>
                  <a:lnTo>
                    <a:pt x="2457" y="545"/>
                  </a:lnTo>
                  <a:lnTo>
                    <a:pt x="2459" y="545"/>
                  </a:lnTo>
                  <a:lnTo>
                    <a:pt x="2460" y="545"/>
                  </a:lnTo>
                  <a:lnTo>
                    <a:pt x="2460" y="543"/>
                  </a:lnTo>
                  <a:lnTo>
                    <a:pt x="2460" y="541"/>
                  </a:lnTo>
                  <a:lnTo>
                    <a:pt x="2462" y="541"/>
                  </a:lnTo>
                  <a:lnTo>
                    <a:pt x="2463" y="540"/>
                  </a:lnTo>
                  <a:lnTo>
                    <a:pt x="2465" y="540"/>
                  </a:lnTo>
                  <a:lnTo>
                    <a:pt x="2468" y="540"/>
                  </a:lnTo>
                  <a:lnTo>
                    <a:pt x="2472" y="540"/>
                  </a:lnTo>
                  <a:lnTo>
                    <a:pt x="2475" y="538"/>
                  </a:lnTo>
                  <a:lnTo>
                    <a:pt x="2478" y="538"/>
                  </a:lnTo>
                  <a:lnTo>
                    <a:pt x="2480" y="537"/>
                  </a:lnTo>
                  <a:lnTo>
                    <a:pt x="2480" y="537"/>
                  </a:lnTo>
                  <a:lnTo>
                    <a:pt x="2480" y="535"/>
                  </a:lnTo>
                  <a:lnTo>
                    <a:pt x="2480" y="533"/>
                  </a:lnTo>
                  <a:lnTo>
                    <a:pt x="2480" y="533"/>
                  </a:lnTo>
                  <a:lnTo>
                    <a:pt x="2478" y="532"/>
                  </a:lnTo>
                  <a:lnTo>
                    <a:pt x="2477" y="532"/>
                  </a:lnTo>
                  <a:lnTo>
                    <a:pt x="2477" y="532"/>
                  </a:lnTo>
                  <a:lnTo>
                    <a:pt x="2473" y="532"/>
                  </a:lnTo>
                  <a:lnTo>
                    <a:pt x="2470" y="532"/>
                  </a:lnTo>
                  <a:lnTo>
                    <a:pt x="2467" y="532"/>
                  </a:lnTo>
                  <a:lnTo>
                    <a:pt x="2463" y="530"/>
                  </a:lnTo>
                  <a:lnTo>
                    <a:pt x="2462" y="530"/>
                  </a:lnTo>
                  <a:lnTo>
                    <a:pt x="2459" y="528"/>
                  </a:lnTo>
                  <a:lnTo>
                    <a:pt x="2455" y="528"/>
                  </a:lnTo>
                  <a:lnTo>
                    <a:pt x="2454" y="530"/>
                  </a:lnTo>
                  <a:lnTo>
                    <a:pt x="2452" y="532"/>
                  </a:lnTo>
                  <a:lnTo>
                    <a:pt x="2450" y="532"/>
                  </a:lnTo>
                  <a:lnTo>
                    <a:pt x="2449" y="532"/>
                  </a:lnTo>
                  <a:lnTo>
                    <a:pt x="2447" y="532"/>
                  </a:lnTo>
                  <a:lnTo>
                    <a:pt x="2447" y="530"/>
                  </a:lnTo>
                  <a:lnTo>
                    <a:pt x="2445" y="528"/>
                  </a:lnTo>
                  <a:lnTo>
                    <a:pt x="2445" y="525"/>
                  </a:lnTo>
                  <a:lnTo>
                    <a:pt x="2445" y="522"/>
                  </a:lnTo>
                  <a:lnTo>
                    <a:pt x="2449" y="522"/>
                  </a:lnTo>
                  <a:lnTo>
                    <a:pt x="2452" y="522"/>
                  </a:lnTo>
                  <a:lnTo>
                    <a:pt x="2454" y="520"/>
                  </a:lnTo>
                  <a:lnTo>
                    <a:pt x="2454" y="519"/>
                  </a:lnTo>
                  <a:lnTo>
                    <a:pt x="2454" y="519"/>
                  </a:lnTo>
                  <a:lnTo>
                    <a:pt x="2457" y="515"/>
                  </a:lnTo>
                  <a:lnTo>
                    <a:pt x="2459" y="515"/>
                  </a:lnTo>
                  <a:lnTo>
                    <a:pt x="2459" y="517"/>
                  </a:lnTo>
                  <a:lnTo>
                    <a:pt x="2460" y="515"/>
                  </a:lnTo>
                  <a:lnTo>
                    <a:pt x="2460" y="515"/>
                  </a:lnTo>
                  <a:lnTo>
                    <a:pt x="2460" y="514"/>
                  </a:lnTo>
                  <a:lnTo>
                    <a:pt x="2460" y="512"/>
                  </a:lnTo>
                  <a:lnTo>
                    <a:pt x="2460" y="510"/>
                  </a:lnTo>
                  <a:lnTo>
                    <a:pt x="2459" y="509"/>
                  </a:lnTo>
                  <a:lnTo>
                    <a:pt x="2457" y="509"/>
                  </a:lnTo>
                  <a:lnTo>
                    <a:pt x="2454" y="509"/>
                  </a:lnTo>
                  <a:lnTo>
                    <a:pt x="2450" y="510"/>
                  </a:lnTo>
                  <a:lnTo>
                    <a:pt x="2449" y="510"/>
                  </a:lnTo>
                  <a:lnTo>
                    <a:pt x="2447" y="510"/>
                  </a:lnTo>
                  <a:lnTo>
                    <a:pt x="2445" y="509"/>
                  </a:lnTo>
                  <a:lnTo>
                    <a:pt x="2445" y="509"/>
                  </a:lnTo>
                  <a:lnTo>
                    <a:pt x="2445" y="505"/>
                  </a:lnTo>
                  <a:lnTo>
                    <a:pt x="2449" y="505"/>
                  </a:lnTo>
                  <a:lnTo>
                    <a:pt x="2450" y="505"/>
                  </a:lnTo>
                  <a:lnTo>
                    <a:pt x="2452" y="505"/>
                  </a:lnTo>
                  <a:lnTo>
                    <a:pt x="2452" y="504"/>
                  </a:lnTo>
                  <a:lnTo>
                    <a:pt x="2452" y="502"/>
                  </a:lnTo>
                  <a:lnTo>
                    <a:pt x="2454" y="502"/>
                  </a:lnTo>
                  <a:lnTo>
                    <a:pt x="2454" y="501"/>
                  </a:lnTo>
                  <a:lnTo>
                    <a:pt x="2455" y="499"/>
                  </a:lnTo>
                  <a:lnTo>
                    <a:pt x="2457" y="499"/>
                  </a:lnTo>
                  <a:lnTo>
                    <a:pt x="2459" y="499"/>
                  </a:lnTo>
                  <a:lnTo>
                    <a:pt x="2460" y="499"/>
                  </a:lnTo>
                  <a:lnTo>
                    <a:pt x="2462" y="499"/>
                  </a:lnTo>
                  <a:lnTo>
                    <a:pt x="2465" y="499"/>
                  </a:lnTo>
                  <a:lnTo>
                    <a:pt x="2465" y="499"/>
                  </a:lnTo>
                  <a:lnTo>
                    <a:pt x="2467" y="501"/>
                  </a:lnTo>
                  <a:lnTo>
                    <a:pt x="2468" y="501"/>
                  </a:lnTo>
                  <a:lnTo>
                    <a:pt x="2470" y="501"/>
                  </a:lnTo>
                  <a:lnTo>
                    <a:pt x="2473" y="501"/>
                  </a:lnTo>
                  <a:lnTo>
                    <a:pt x="2475" y="501"/>
                  </a:lnTo>
                  <a:lnTo>
                    <a:pt x="2477" y="502"/>
                  </a:lnTo>
                  <a:lnTo>
                    <a:pt x="2477" y="501"/>
                  </a:lnTo>
                  <a:lnTo>
                    <a:pt x="2478" y="501"/>
                  </a:lnTo>
                  <a:lnTo>
                    <a:pt x="2480" y="499"/>
                  </a:lnTo>
                  <a:lnTo>
                    <a:pt x="2480" y="497"/>
                  </a:lnTo>
                  <a:lnTo>
                    <a:pt x="2480" y="496"/>
                  </a:lnTo>
                  <a:lnTo>
                    <a:pt x="2478" y="494"/>
                  </a:lnTo>
                  <a:lnTo>
                    <a:pt x="2477" y="492"/>
                  </a:lnTo>
                  <a:lnTo>
                    <a:pt x="2478" y="486"/>
                  </a:lnTo>
                  <a:lnTo>
                    <a:pt x="2475" y="484"/>
                  </a:lnTo>
                  <a:lnTo>
                    <a:pt x="2473" y="483"/>
                  </a:lnTo>
                  <a:lnTo>
                    <a:pt x="2472" y="479"/>
                  </a:lnTo>
                  <a:lnTo>
                    <a:pt x="2472" y="478"/>
                  </a:lnTo>
                  <a:lnTo>
                    <a:pt x="2472" y="476"/>
                  </a:lnTo>
                  <a:lnTo>
                    <a:pt x="2472" y="474"/>
                  </a:lnTo>
                  <a:lnTo>
                    <a:pt x="2473" y="473"/>
                  </a:lnTo>
                  <a:lnTo>
                    <a:pt x="2472" y="471"/>
                  </a:lnTo>
                  <a:lnTo>
                    <a:pt x="2472" y="471"/>
                  </a:lnTo>
                  <a:lnTo>
                    <a:pt x="2470" y="469"/>
                  </a:lnTo>
                  <a:lnTo>
                    <a:pt x="2468" y="466"/>
                  </a:lnTo>
                  <a:lnTo>
                    <a:pt x="2468" y="466"/>
                  </a:lnTo>
                  <a:lnTo>
                    <a:pt x="2467" y="466"/>
                  </a:lnTo>
                  <a:lnTo>
                    <a:pt x="2465" y="465"/>
                  </a:lnTo>
                  <a:lnTo>
                    <a:pt x="2463" y="468"/>
                  </a:lnTo>
                  <a:lnTo>
                    <a:pt x="2449" y="468"/>
                  </a:lnTo>
                  <a:lnTo>
                    <a:pt x="2447" y="466"/>
                  </a:lnTo>
                  <a:lnTo>
                    <a:pt x="2445" y="465"/>
                  </a:lnTo>
                  <a:lnTo>
                    <a:pt x="2445" y="463"/>
                  </a:lnTo>
                  <a:lnTo>
                    <a:pt x="2445" y="461"/>
                  </a:lnTo>
                  <a:lnTo>
                    <a:pt x="2449" y="460"/>
                  </a:lnTo>
                  <a:lnTo>
                    <a:pt x="2450" y="460"/>
                  </a:lnTo>
                  <a:lnTo>
                    <a:pt x="2452" y="460"/>
                  </a:lnTo>
                  <a:lnTo>
                    <a:pt x="2452" y="460"/>
                  </a:lnTo>
                  <a:lnTo>
                    <a:pt x="2454" y="456"/>
                  </a:lnTo>
                  <a:lnTo>
                    <a:pt x="2452" y="453"/>
                  </a:lnTo>
                  <a:lnTo>
                    <a:pt x="2450" y="451"/>
                  </a:lnTo>
                  <a:lnTo>
                    <a:pt x="2450" y="450"/>
                  </a:lnTo>
                  <a:lnTo>
                    <a:pt x="2450" y="448"/>
                  </a:lnTo>
                  <a:lnTo>
                    <a:pt x="2450" y="447"/>
                  </a:lnTo>
                  <a:lnTo>
                    <a:pt x="2447" y="443"/>
                  </a:lnTo>
                  <a:lnTo>
                    <a:pt x="2447" y="445"/>
                  </a:lnTo>
                  <a:lnTo>
                    <a:pt x="2445" y="447"/>
                  </a:lnTo>
                  <a:lnTo>
                    <a:pt x="2445" y="448"/>
                  </a:lnTo>
                  <a:lnTo>
                    <a:pt x="2445" y="450"/>
                  </a:lnTo>
                  <a:lnTo>
                    <a:pt x="2439" y="450"/>
                  </a:lnTo>
                  <a:lnTo>
                    <a:pt x="2437" y="448"/>
                  </a:lnTo>
                  <a:lnTo>
                    <a:pt x="2437" y="448"/>
                  </a:lnTo>
                  <a:lnTo>
                    <a:pt x="2436" y="447"/>
                  </a:lnTo>
                  <a:lnTo>
                    <a:pt x="2437" y="445"/>
                  </a:lnTo>
                  <a:lnTo>
                    <a:pt x="2437" y="445"/>
                  </a:lnTo>
                  <a:lnTo>
                    <a:pt x="2434" y="443"/>
                  </a:lnTo>
                  <a:lnTo>
                    <a:pt x="2432" y="445"/>
                  </a:lnTo>
                  <a:lnTo>
                    <a:pt x="2431" y="445"/>
                  </a:lnTo>
                  <a:lnTo>
                    <a:pt x="2424" y="445"/>
                  </a:lnTo>
                  <a:lnTo>
                    <a:pt x="2424" y="443"/>
                  </a:lnTo>
                  <a:lnTo>
                    <a:pt x="2423" y="440"/>
                  </a:lnTo>
                  <a:lnTo>
                    <a:pt x="2424" y="438"/>
                  </a:lnTo>
                  <a:lnTo>
                    <a:pt x="2424" y="438"/>
                  </a:lnTo>
                  <a:lnTo>
                    <a:pt x="2426" y="437"/>
                  </a:lnTo>
                  <a:lnTo>
                    <a:pt x="2427" y="437"/>
                  </a:lnTo>
                  <a:lnTo>
                    <a:pt x="2429" y="437"/>
                  </a:lnTo>
                  <a:lnTo>
                    <a:pt x="2431" y="437"/>
                  </a:lnTo>
                  <a:lnTo>
                    <a:pt x="2432" y="435"/>
                  </a:lnTo>
                  <a:lnTo>
                    <a:pt x="2434" y="435"/>
                  </a:lnTo>
                  <a:lnTo>
                    <a:pt x="2434" y="433"/>
                  </a:lnTo>
                  <a:lnTo>
                    <a:pt x="2434" y="432"/>
                  </a:lnTo>
                  <a:lnTo>
                    <a:pt x="2432" y="430"/>
                  </a:lnTo>
                  <a:lnTo>
                    <a:pt x="2432" y="430"/>
                  </a:lnTo>
                  <a:lnTo>
                    <a:pt x="2432" y="429"/>
                  </a:lnTo>
                  <a:lnTo>
                    <a:pt x="2434" y="427"/>
                  </a:lnTo>
                  <a:lnTo>
                    <a:pt x="2434" y="424"/>
                  </a:lnTo>
                  <a:lnTo>
                    <a:pt x="2434" y="422"/>
                  </a:lnTo>
                  <a:lnTo>
                    <a:pt x="2436" y="420"/>
                  </a:lnTo>
                  <a:lnTo>
                    <a:pt x="2432" y="419"/>
                  </a:lnTo>
                  <a:lnTo>
                    <a:pt x="2429" y="419"/>
                  </a:lnTo>
                  <a:lnTo>
                    <a:pt x="2427" y="417"/>
                  </a:lnTo>
                  <a:lnTo>
                    <a:pt x="2426" y="417"/>
                  </a:lnTo>
                  <a:lnTo>
                    <a:pt x="2424" y="415"/>
                  </a:lnTo>
                  <a:lnTo>
                    <a:pt x="2424" y="412"/>
                  </a:lnTo>
                  <a:lnTo>
                    <a:pt x="2424" y="411"/>
                  </a:lnTo>
                  <a:lnTo>
                    <a:pt x="2424" y="409"/>
                  </a:lnTo>
                  <a:lnTo>
                    <a:pt x="2424" y="407"/>
                  </a:lnTo>
                  <a:lnTo>
                    <a:pt x="2426" y="406"/>
                  </a:lnTo>
                  <a:lnTo>
                    <a:pt x="2429" y="406"/>
                  </a:lnTo>
                  <a:lnTo>
                    <a:pt x="2431" y="406"/>
                  </a:lnTo>
                  <a:lnTo>
                    <a:pt x="2432" y="407"/>
                  </a:lnTo>
                  <a:lnTo>
                    <a:pt x="2434" y="409"/>
                  </a:lnTo>
                  <a:lnTo>
                    <a:pt x="2436" y="409"/>
                  </a:lnTo>
                  <a:lnTo>
                    <a:pt x="2437" y="409"/>
                  </a:lnTo>
                  <a:lnTo>
                    <a:pt x="2441" y="409"/>
                  </a:lnTo>
                  <a:lnTo>
                    <a:pt x="2444" y="409"/>
                  </a:lnTo>
                  <a:lnTo>
                    <a:pt x="2444" y="407"/>
                  </a:lnTo>
                  <a:lnTo>
                    <a:pt x="2444" y="406"/>
                  </a:lnTo>
                  <a:lnTo>
                    <a:pt x="2444" y="402"/>
                  </a:lnTo>
                  <a:lnTo>
                    <a:pt x="2444" y="399"/>
                  </a:lnTo>
                  <a:lnTo>
                    <a:pt x="2444" y="397"/>
                  </a:lnTo>
                  <a:lnTo>
                    <a:pt x="2444" y="397"/>
                  </a:lnTo>
                  <a:lnTo>
                    <a:pt x="2444" y="396"/>
                  </a:lnTo>
                  <a:lnTo>
                    <a:pt x="2445" y="394"/>
                  </a:lnTo>
                  <a:lnTo>
                    <a:pt x="2447" y="393"/>
                  </a:lnTo>
                  <a:lnTo>
                    <a:pt x="2447" y="393"/>
                  </a:lnTo>
                  <a:lnTo>
                    <a:pt x="2447" y="391"/>
                  </a:lnTo>
                  <a:lnTo>
                    <a:pt x="2447" y="388"/>
                  </a:lnTo>
                  <a:lnTo>
                    <a:pt x="2447" y="384"/>
                  </a:lnTo>
                  <a:lnTo>
                    <a:pt x="2452" y="384"/>
                  </a:lnTo>
                  <a:lnTo>
                    <a:pt x="2455" y="384"/>
                  </a:lnTo>
                  <a:lnTo>
                    <a:pt x="2460" y="384"/>
                  </a:lnTo>
                  <a:lnTo>
                    <a:pt x="2462" y="384"/>
                  </a:lnTo>
                  <a:lnTo>
                    <a:pt x="2463" y="384"/>
                  </a:lnTo>
                  <a:lnTo>
                    <a:pt x="2468" y="384"/>
                  </a:lnTo>
                  <a:lnTo>
                    <a:pt x="2470" y="384"/>
                  </a:lnTo>
                  <a:close/>
                  <a:moveTo>
                    <a:pt x="4997" y="371"/>
                  </a:moveTo>
                  <a:lnTo>
                    <a:pt x="4999" y="371"/>
                  </a:lnTo>
                  <a:lnTo>
                    <a:pt x="5001" y="373"/>
                  </a:lnTo>
                  <a:lnTo>
                    <a:pt x="5002" y="373"/>
                  </a:lnTo>
                  <a:lnTo>
                    <a:pt x="5002" y="376"/>
                  </a:lnTo>
                  <a:lnTo>
                    <a:pt x="5002" y="378"/>
                  </a:lnTo>
                  <a:lnTo>
                    <a:pt x="5001" y="379"/>
                  </a:lnTo>
                  <a:lnTo>
                    <a:pt x="5001" y="381"/>
                  </a:lnTo>
                  <a:lnTo>
                    <a:pt x="4999" y="381"/>
                  </a:lnTo>
                  <a:lnTo>
                    <a:pt x="4997" y="381"/>
                  </a:lnTo>
                  <a:lnTo>
                    <a:pt x="4997" y="383"/>
                  </a:lnTo>
                  <a:lnTo>
                    <a:pt x="4996" y="383"/>
                  </a:lnTo>
                  <a:lnTo>
                    <a:pt x="4994" y="384"/>
                  </a:lnTo>
                  <a:lnTo>
                    <a:pt x="4991" y="384"/>
                  </a:lnTo>
                  <a:lnTo>
                    <a:pt x="4988" y="386"/>
                  </a:lnTo>
                  <a:lnTo>
                    <a:pt x="4984" y="386"/>
                  </a:lnTo>
                  <a:lnTo>
                    <a:pt x="4981" y="384"/>
                  </a:lnTo>
                  <a:lnTo>
                    <a:pt x="4981" y="379"/>
                  </a:lnTo>
                  <a:lnTo>
                    <a:pt x="4983" y="376"/>
                  </a:lnTo>
                  <a:lnTo>
                    <a:pt x="4984" y="375"/>
                  </a:lnTo>
                  <a:lnTo>
                    <a:pt x="4986" y="373"/>
                  </a:lnTo>
                  <a:lnTo>
                    <a:pt x="4989" y="373"/>
                  </a:lnTo>
                  <a:lnTo>
                    <a:pt x="4992" y="373"/>
                  </a:lnTo>
                  <a:lnTo>
                    <a:pt x="4996" y="373"/>
                  </a:lnTo>
                  <a:lnTo>
                    <a:pt x="4997" y="371"/>
                  </a:lnTo>
                  <a:close/>
                  <a:moveTo>
                    <a:pt x="13" y="343"/>
                  </a:moveTo>
                  <a:lnTo>
                    <a:pt x="25" y="343"/>
                  </a:lnTo>
                  <a:lnTo>
                    <a:pt x="29" y="353"/>
                  </a:lnTo>
                  <a:lnTo>
                    <a:pt x="23" y="357"/>
                  </a:lnTo>
                  <a:lnTo>
                    <a:pt x="10" y="357"/>
                  </a:lnTo>
                  <a:lnTo>
                    <a:pt x="7" y="347"/>
                  </a:lnTo>
                  <a:lnTo>
                    <a:pt x="13" y="343"/>
                  </a:lnTo>
                  <a:close/>
                  <a:moveTo>
                    <a:pt x="1324" y="294"/>
                  </a:moveTo>
                  <a:lnTo>
                    <a:pt x="1337" y="296"/>
                  </a:lnTo>
                  <a:lnTo>
                    <a:pt x="1337" y="301"/>
                  </a:lnTo>
                  <a:lnTo>
                    <a:pt x="1337" y="304"/>
                  </a:lnTo>
                  <a:lnTo>
                    <a:pt x="1339" y="307"/>
                  </a:lnTo>
                  <a:lnTo>
                    <a:pt x="1339" y="314"/>
                  </a:lnTo>
                  <a:lnTo>
                    <a:pt x="1332" y="317"/>
                  </a:lnTo>
                  <a:lnTo>
                    <a:pt x="1316" y="317"/>
                  </a:lnTo>
                  <a:lnTo>
                    <a:pt x="1311" y="301"/>
                  </a:lnTo>
                  <a:lnTo>
                    <a:pt x="1324" y="294"/>
                  </a:lnTo>
                  <a:close/>
                  <a:moveTo>
                    <a:pt x="1290" y="286"/>
                  </a:moveTo>
                  <a:lnTo>
                    <a:pt x="1291" y="291"/>
                  </a:lnTo>
                  <a:lnTo>
                    <a:pt x="1290" y="294"/>
                  </a:lnTo>
                  <a:lnTo>
                    <a:pt x="1288" y="296"/>
                  </a:lnTo>
                  <a:lnTo>
                    <a:pt x="1287" y="298"/>
                  </a:lnTo>
                  <a:lnTo>
                    <a:pt x="1283" y="301"/>
                  </a:lnTo>
                  <a:lnTo>
                    <a:pt x="1278" y="302"/>
                  </a:lnTo>
                  <a:lnTo>
                    <a:pt x="1275" y="304"/>
                  </a:lnTo>
                  <a:lnTo>
                    <a:pt x="1270" y="304"/>
                  </a:lnTo>
                  <a:lnTo>
                    <a:pt x="1269" y="304"/>
                  </a:lnTo>
                  <a:lnTo>
                    <a:pt x="1267" y="302"/>
                  </a:lnTo>
                  <a:lnTo>
                    <a:pt x="1265" y="301"/>
                  </a:lnTo>
                  <a:lnTo>
                    <a:pt x="1262" y="299"/>
                  </a:lnTo>
                  <a:lnTo>
                    <a:pt x="1267" y="298"/>
                  </a:lnTo>
                  <a:lnTo>
                    <a:pt x="1272" y="294"/>
                  </a:lnTo>
                  <a:lnTo>
                    <a:pt x="1277" y="291"/>
                  </a:lnTo>
                  <a:lnTo>
                    <a:pt x="1280" y="291"/>
                  </a:lnTo>
                  <a:lnTo>
                    <a:pt x="1283" y="291"/>
                  </a:lnTo>
                  <a:lnTo>
                    <a:pt x="1285" y="289"/>
                  </a:lnTo>
                  <a:lnTo>
                    <a:pt x="1287" y="288"/>
                  </a:lnTo>
                  <a:lnTo>
                    <a:pt x="1290" y="286"/>
                  </a:lnTo>
                  <a:close/>
                  <a:moveTo>
                    <a:pt x="5366" y="268"/>
                  </a:moveTo>
                  <a:lnTo>
                    <a:pt x="5369" y="268"/>
                  </a:lnTo>
                  <a:lnTo>
                    <a:pt x="5371" y="268"/>
                  </a:lnTo>
                  <a:lnTo>
                    <a:pt x="5372" y="268"/>
                  </a:lnTo>
                  <a:lnTo>
                    <a:pt x="5374" y="268"/>
                  </a:lnTo>
                  <a:lnTo>
                    <a:pt x="5375" y="270"/>
                  </a:lnTo>
                  <a:lnTo>
                    <a:pt x="5377" y="270"/>
                  </a:lnTo>
                  <a:lnTo>
                    <a:pt x="5380" y="270"/>
                  </a:lnTo>
                  <a:lnTo>
                    <a:pt x="5384" y="270"/>
                  </a:lnTo>
                  <a:lnTo>
                    <a:pt x="5387" y="271"/>
                  </a:lnTo>
                  <a:lnTo>
                    <a:pt x="5390" y="271"/>
                  </a:lnTo>
                  <a:lnTo>
                    <a:pt x="5393" y="273"/>
                  </a:lnTo>
                  <a:lnTo>
                    <a:pt x="5395" y="273"/>
                  </a:lnTo>
                  <a:lnTo>
                    <a:pt x="5397" y="275"/>
                  </a:lnTo>
                  <a:lnTo>
                    <a:pt x="5400" y="275"/>
                  </a:lnTo>
                  <a:lnTo>
                    <a:pt x="5400" y="281"/>
                  </a:lnTo>
                  <a:lnTo>
                    <a:pt x="5398" y="283"/>
                  </a:lnTo>
                  <a:lnTo>
                    <a:pt x="5395" y="283"/>
                  </a:lnTo>
                  <a:lnTo>
                    <a:pt x="5393" y="281"/>
                  </a:lnTo>
                  <a:lnTo>
                    <a:pt x="5392" y="281"/>
                  </a:lnTo>
                  <a:lnTo>
                    <a:pt x="5390" y="280"/>
                  </a:lnTo>
                  <a:lnTo>
                    <a:pt x="5389" y="280"/>
                  </a:lnTo>
                  <a:lnTo>
                    <a:pt x="5385" y="278"/>
                  </a:lnTo>
                  <a:lnTo>
                    <a:pt x="5382" y="278"/>
                  </a:lnTo>
                  <a:lnTo>
                    <a:pt x="5380" y="278"/>
                  </a:lnTo>
                  <a:lnTo>
                    <a:pt x="5380" y="280"/>
                  </a:lnTo>
                  <a:lnTo>
                    <a:pt x="5379" y="280"/>
                  </a:lnTo>
                  <a:lnTo>
                    <a:pt x="5374" y="280"/>
                  </a:lnTo>
                  <a:lnTo>
                    <a:pt x="5371" y="280"/>
                  </a:lnTo>
                  <a:lnTo>
                    <a:pt x="5367" y="278"/>
                  </a:lnTo>
                  <a:lnTo>
                    <a:pt x="5366" y="278"/>
                  </a:lnTo>
                  <a:lnTo>
                    <a:pt x="5366" y="276"/>
                  </a:lnTo>
                  <a:lnTo>
                    <a:pt x="5364" y="275"/>
                  </a:lnTo>
                  <a:lnTo>
                    <a:pt x="5362" y="275"/>
                  </a:lnTo>
                  <a:lnTo>
                    <a:pt x="5361" y="275"/>
                  </a:lnTo>
                  <a:lnTo>
                    <a:pt x="5359" y="275"/>
                  </a:lnTo>
                  <a:lnTo>
                    <a:pt x="5356" y="275"/>
                  </a:lnTo>
                  <a:lnTo>
                    <a:pt x="5354" y="275"/>
                  </a:lnTo>
                  <a:lnTo>
                    <a:pt x="5354" y="273"/>
                  </a:lnTo>
                  <a:lnTo>
                    <a:pt x="5354" y="271"/>
                  </a:lnTo>
                  <a:lnTo>
                    <a:pt x="5354" y="270"/>
                  </a:lnTo>
                  <a:lnTo>
                    <a:pt x="5359" y="268"/>
                  </a:lnTo>
                  <a:lnTo>
                    <a:pt x="5362" y="268"/>
                  </a:lnTo>
                  <a:lnTo>
                    <a:pt x="5366" y="268"/>
                  </a:lnTo>
                  <a:close/>
                  <a:moveTo>
                    <a:pt x="3123" y="222"/>
                  </a:moveTo>
                  <a:lnTo>
                    <a:pt x="3123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3123" y="222"/>
                  </a:moveTo>
                  <a:lnTo>
                    <a:pt x="3125" y="222"/>
                  </a:lnTo>
                  <a:lnTo>
                    <a:pt x="3123" y="222"/>
                  </a:lnTo>
                  <a:lnTo>
                    <a:pt x="3123" y="222"/>
                  </a:lnTo>
                  <a:close/>
                  <a:moveTo>
                    <a:pt x="2198" y="201"/>
                  </a:moveTo>
                  <a:lnTo>
                    <a:pt x="2200" y="203"/>
                  </a:lnTo>
                  <a:lnTo>
                    <a:pt x="2203" y="204"/>
                  </a:lnTo>
                  <a:lnTo>
                    <a:pt x="2203" y="208"/>
                  </a:lnTo>
                  <a:lnTo>
                    <a:pt x="2203" y="219"/>
                  </a:lnTo>
                  <a:lnTo>
                    <a:pt x="2216" y="219"/>
                  </a:lnTo>
                  <a:lnTo>
                    <a:pt x="2220" y="219"/>
                  </a:lnTo>
                  <a:lnTo>
                    <a:pt x="2221" y="217"/>
                  </a:lnTo>
                  <a:lnTo>
                    <a:pt x="2224" y="216"/>
                  </a:lnTo>
                  <a:lnTo>
                    <a:pt x="2228" y="214"/>
                  </a:lnTo>
                  <a:lnTo>
                    <a:pt x="2231" y="212"/>
                  </a:lnTo>
                  <a:lnTo>
                    <a:pt x="2236" y="212"/>
                  </a:lnTo>
                  <a:lnTo>
                    <a:pt x="2242" y="211"/>
                  </a:lnTo>
                  <a:lnTo>
                    <a:pt x="2247" y="212"/>
                  </a:lnTo>
                  <a:lnTo>
                    <a:pt x="2251" y="212"/>
                  </a:lnTo>
                  <a:lnTo>
                    <a:pt x="2256" y="212"/>
                  </a:lnTo>
                  <a:lnTo>
                    <a:pt x="2257" y="214"/>
                  </a:lnTo>
                  <a:lnTo>
                    <a:pt x="2259" y="214"/>
                  </a:lnTo>
                  <a:lnTo>
                    <a:pt x="2262" y="214"/>
                  </a:lnTo>
                  <a:lnTo>
                    <a:pt x="2264" y="214"/>
                  </a:lnTo>
                  <a:lnTo>
                    <a:pt x="2264" y="212"/>
                  </a:lnTo>
                  <a:lnTo>
                    <a:pt x="2265" y="212"/>
                  </a:lnTo>
                  <a:lnTo>
                    <a:pt x="2267" y="211"/>
                  </a:lnTo>
                  <a:lnTo>
                    <a:pt x="2270" y="209"/>
                  </a:lnTo>
                  <a:lnTo>
                    <a:pt x="2274" y="209"/>
                  </a:lnTo>
                  <a:lnTo>
                    <a:pt x="2275" y="208"/>
                  </a:lnTo>
                  <a:lnTo>
                    <a:pt x="2277" y="206"/>
                  </a:lnTo>
                  <a:lnTo>
                    <a:pt x="2279" y="204"/>
                  </a:lnTo>
                  <a:lnTo>
                    <a:pt x="2282" y="203"/>
                  </a:lnTo>
                  <a:lnTo>
                    <a:pt x="2285" y="203"/>
                  </a:lnTo>
                  <a:lnTo>
                    <a:pt x="2301" y="203"/>
                  </a:lnTo>
                  <a:lnTo>
                    <a:pt x="2301" y="204"/>
                  </a:lnTo>
                  <a:lnTo>
                    <a:pt x="2303" y="208"/>
                  </a:lnTo>
                  <a:lnTo>
                    <a:pt x="2303" y="211"/>
                  </a:lnTo>
                  <a:lnTo>
                    <a:pt x="2301" y="212"/>
                  </a:lnTo>
                  <a:lnTo>
                    <a:pt x="2300" y="214"/>
                  </a:lnTo>
                  <a:lnTo>
                    <a:pt x="2300" y="216"/>
                  </a:lnTo>
                  <a:lnTo>
                    <a:pt x="2300" y="219"/>
                  </a:lnTo>
                  <a:lnTo>
                    <a:pt x="2300" y="222"/>
                  </a:lnTo>
                  <a:lnTo>
                    <a:pt x="2303" y="222"/>
                  </a:lnTo>
                  <a:lnTo>
                    <a:pt x="2306" y="222"/>
                  </a:lnTo>
                  <a:lnTo>
                    <a:pt x="2313" y="226"/>
                  </a:lnTo>
                  <a:lnTo>
                    <a:pt x="2313" y="227"/>
                  </a:lnTo>
                  <a:lnTo>
                    <a:pt x="2315" y="229"/>
                  </a:lnTo>
                  <a:lnTo>
                    <a:pt x="2315" y="230"/>
                  </a:lnTo>
                  <a:lnTo>
                    <a:pt x="2315" y="232"/>
                  </a:lnTo>
                  <a:lnTo>
                    <a:pt x="2315" y="245"/>
                  </a:lnTo>
                  <a:lnTo>
                    <a:pt x="2310" y="245"/>
                  </a:lnTo>
                  <a:lnTo>
                    <a:pt x="2303" y="244"/>
                  </a:lnTo>
                  <a:lnTo>
                    <a:pt x="2298" y="244"/>
                  </a:lnTo>
                  <a:lnTo>
                    <a:pt x="2292" y="245"/>
                  </a:lnTo>
                  <a:lnTo>
                    <a:pt x="2285" y="247"/>
                  </a:lnTo>
                  <a:lnTo>
                    <a:pt x="2279" y="250"/>
                  </a:lnTo>
                  <a:lnTo>
                    <a:pt x="2277" y="250"/>
                  </a:lnTo>
                  <a:lnTo>
                    <a:pt x="2277" y="252"/>
                  </a:lnTo>
                  <a:lnTo>
                    <a:pt x="2275" y="255"/>
                  </a:lnTo>
                  <a:lnTo>
                    <a:pt x="2274" y="255"/>
                  </a:lnTo>
                  <a:lnTo>
                    <a:pt x="2270" y="255"/>
                  </a:lnTo>
                  <a:lnTo>
                    <a:pt x="2269" y="255"/>
                  </a:lnTo>
                  <a:lnTo>
                    <a:pt x="2267" y="255"/>
                  </a:lnTo>
                  <a:lnTo>
                    <a:pt x="2264" y="257"/>
                  </a:lnTo>
                  <a:lnTo>
                    <a:pt x="2262" y="258"/>
                  </a:lnTo>
                  <a:lnTo>
                    <a:pt x="2261" y="260"/>
                  </a:lnTo>
                  <a:lnTo>
                    <a:pt x="2259" y="262"/>
                  </a:lnTo>
                  <a:lnTo>
                    <a:pt x="2257" y="265"/>
                  </a:lnTo>
                  <a:lnTo>
                    <a:pt x="2257" y="266"/>
                  </a:lnTo>
                  <a:lnTo>
                    <a:pt x="2256" y="268"/>
                  </a:lnTo>
                  <a:lnTo>
                    <a:pt x="2254" y="270"/>
                  </a:lnTo>
                  <a:lnTo>
                    <a:pt x="2252" y="271"/>
                  </a:lnTo>
                  <a:lnTo>
                    <a:pt x="2249" y="273"/>
                  </a:lnTo>
                  <a:lnTo>
                    <a:pt x="2244" y="273"/>
                  </a:lnTo>
                  <a:lnTo>
                    <a:pt x="2239" y="273"/>
                  </a:lnTo>
                  <a:lnTo>
                    <a:pt x="2236" y="273"/>
                  </a:lnTo>
                  <a:lnTo>
                    <a:pt x="2233" y="273"/>
                  </a:lnTo>
                  <a:lnTo>
                    <a:pt x="2231" y="273"/>
                  </a:lnTo>
                  <a:lnTo>
                    <a:pt x="2228" y="271"/>
                  </a:lnTo>
                  <a:lnTo>
                    <a:pt x="2224" y="270"/>
                  </a:lnTo>
                  <a:lnTo>
                    <a:pt x="2223" y="268"/>
                  </a:lnTo>
                  <a:lnTo>
                    <a:pt x="2221" y="266"/>
                  </a:lnTo>
                  <a:lnTo>
                    <a:pt x="2221" y="265"/>
                  </a:lnTo>
                  <a:lnTo>
                    <a:pt x="2220" y="263"/>
                  </a:lnTo>
                  <a:lnTo>
                    <a:pt x="2216" y="263"/>
                  </a:lnTo>
                  <a:lnTo>
                    <a:pt x="2213" y="263"/>
                  </a:lnTo>
                  <a:lnTo>
                    <a:pt x="2206" y="263"/>
                  </a:lnTo>
                  <a:lnTo>
                    <a:pt x="2203" y="263"/>
                  </a:lnTo>
                  <a:lnTo>
                    <a:pt x="2198" y="263"/>
                  </a:lnTo>
                  <a:lnTo>
                    <a:pt x="2193" y="263"/>
                  </a:lnTo>
                  <a:lnTo>
                    <a:pt x="2192" y="263"/>
                  </a:lnTo>
                  <a:lnTo>
                    <a:pt x="2190" y="265"/>
                  </a:lnTo>
                  <a:lnTo>
                    <a:pt x="2188" y="265"/>
                  </a:lnTo>
                  <a:lnTo>
                    <a:pt x="2182" y="265"/>
                  </a:lnTo>
                  <a:lnTo>
                    <a:pt x="2179" y="258"/>
                  </a:lnTo>
                  <a:lnTo>
                    <a:pt x="2179" y="247"/>
                  </a:lnTo>
                  <a:lnTo>
                    <a:pt x="2177" y="245"/>
                  </a:lnTo>
                  <a:lnTo>
                    <a:pt x="2177" y="245"/>
                  </a:lnTo>
                  <a:lnTo>
                    <a:pt x="2164" y="245"/>
                  </a:lnTo>
                  <a:lnTo>
                    <a:pt x="2161" y="245"/>
                  </a:lnTo>
                  <a:lnTo>
                    <a:pt x="2157" y="247"/>
                  </a:lnTo>
                  <a:lnTo>
                    <a:pt x="2156" y="237"/>
                  </a:lnTo>
                  <a:lnTo>
                    <a:pt x="2159" y="235"/>
                  </a:lnTo>
                  <a:lnTo>
                    <a:pt x="2162" y="235"/>
                  </a:lnTo>
                  <a:lnTo>
                    <a:pt x="2169" y="235"/>
                  </a:lnTo>
                  <a:lnTo>
                    <a:pt x="2175" y="235"/>
                  </a:lnTo>
                  <a:lnTo>
                    <a:pt x="2182" y="235"/>
                  </a:lnTo>
                  <a:lnTo>
                    <a:pt x="2185" y="235"/>
                  </a:lnTo>
                  <a:lnTo>
                    <a:pt x="2188" y="237"/>
                  </a:lnTo>
                  <a:lnTo>
                    <a:pt x="2188" y="235"/>
                  </a:lnTo>
                  <a:lnTo>
                    <a:pt x="2188" y="232"/>
                  </a:lnTo>
                  <a:lnTo>
                    <a:pt x="2188" y="230"/>
                  </a:lnTo>
                  <a:lnTo>
                    <a:pt x="2188" y="229"/>
                  </a:lnTo>
                  <a:lnTo>
                    <a:pt x="2185" y="227"/>
                  </a:lnTo>
                  <a:lnTo>
                    <a:pt x="2184" y="227"/>
                  </a:lnTo>
                  <a:lnTo>
                    <a:pt x="2182" y="226"/>
                  </a:lnTo>
                  <a:lnTo>
                    <a:pt x="2180" y="224"/>
                  </a:lnTo>
                  <a:lnTo>
                    <a:pt x="2179" y="222"/>
                  </a:lnTo>
                  <a:lnTo>
                    <a:pt x="2177" y="221"/>
                  </a:lnTo>
                  <a:lnTo>
                    <a:pt x="2174" y="221"/>
                  </a:lnTo>
                  <a:lnTo>
                    <a:pt x="2170" y="221"/>
                  </a:lnTo>
                  <a:lnTo>
                    <a:pt x="2169" y="222"/>
                  </a:lnTo>
                  <a:lnTo>
                    <a:pt x="2166" y="224"/>
                  </a:lnTo>
                  <a:lnTo>
                    <a:pt x="2164" y="224"/>
                  </a:lnTo>
                  <a:lnTo>
                    <a:pt x="2161" y="224"/>
                  </a:lnTo>
                  <a:lnTo>
                    <a:pt x="2157" y="224"/>
                  </a:lnTo>
                  <a:lnTo>
                    <a:pt x="2157" y="221"/>
                  </a:lnTo>
                  <a:lnTo>
                    <a:pt x="2157" y="219"/>
                  </a:lnTo>
                  <a:lnTo>
                    <a:pt x="2156" y="216"/>
                  </a:lnTo>
                  <a:lnTo>
                    <a:pt x="2157" y="214"/>
                  </a:lnTo>
                  <a:lnTo>
                    <a:pt x="2159" y="212"/>
                  </a:lnTo>
                  <a:lnTo>
                    <a:pt x="2161" y="209"/>
                  </a:lnTo>
                  <a:lnTo>
                    <a:pt x="2164" y="208"/>
                  </a:lnTo>
                  <a:lnTo>
                    <a:pt x="2167" y="208"/>
                  </a:lnTo>
                  <a:lnTo>
                    <a:pt x="2170" y="206"/>
                  </a:lnTo>
                  <a:lnTo>
                    <a:pt x="2174" y="208"/>
                  </a:lnTo>
                  <a:lnTo>
                    <a:pt x="2179" y="206"/>
                  </a:lnTo>
                  <a:lnTo>
                    <a:pt x="2184" y="206"/>
                  </a:lnTo>
                  <a:lnTo>
                    <a:pt x="2187" y="206"/>
                  </a:lnTo>
                  <a:lnTo>
                    <a:pt x="2190" y="208"/>
                  </a:lnTo>
                  <a:lnTo>
                    <a:pt x="2193" y="209"/>
                  </a:lnTo>
                  <a:lnTo>
                    <a:pt x="2193" y="203"/>
                  </a:lnTo>
                  <a:lnTo>
                    <a:pt x="2198" y="201"/>
                  </a:lnTo>
                  <a:close/>
                  <a:moveTo>
                    <a:pt x="1390" y="154"/>
                  </a:moveTo>
                  <a:lnTo>
                    <a:pt x="1396" y="167"/>
                  </a:lnTo>
                  <a:lnTo>
                    <a:pt x="1390" y="176"/>
                  </a:lnTo>
                  <a:lnTo>
                    <a:pt x="1375" y="180"/>
                  </a:lnTo>
                  <a:lnTo>
                    <a:pt x="1362" y="178"/>
                  </a:lnTo>
                  <a:lnTo>
                    <a:pt x="1355" y="168"/>
                  </a:lnTo>
                  <a:lnTo>
                    <a:pt x="1355" y="168"/>
                  </a:lnTo>
                  <a:lnTo>
                    <a:pt x="1357" y="165"/>
                  </a:lnTo>
                  <a:lnTo>
                    <a:pt x="1359" y="163"/>
                  </a:lnTo>
                  <a:lnTo>
                    <a:pt x="1360" y="160"/>
                  </a:lnTo>
                  <a:lnTo>
                    <a:pt x="1364" y="157"/>
                  </a:lnTo>
                  <a:lnTo>
                    <a:pt x="1365" y="155"/>
                  </a:lnTo>
                  <a:lnTo>
                    <a:pt x="1367" y="155"/>
                  </a:lnTo>
                  <a:lnTo>
                    <a:pt x="1370" y="155"/>
                  </a:lnTo>
                  <a:lnTo>
                    <a:pt x="1373" y="155"/>
                  </a:lnTo>
                  <a:lnTo>
                    <a:pt x="1378" y="155"/>
                  </a:lnTo>
                  <a:lnTo>
                    <a:pt x="1382" y="155"/>
                  </a:lnTo>
                  <a:lnTo>
                    <a:pt x="1386" y="154"/>
                  </a:lnTo>
                  <a:lnTo>
                    <a:pt x="1390" y="154"/>
                  </a:lnTo>
                  <a:lnTo>
                    <a:pt x="1390" y="154"/>
                  </a:lnTo>
                  <a:close/>
                  <a:moveTo>
                    <a:pt x="930" y="136"/>
                  </a:moveTo>
                  <a:lnTo>
                    <a:pt x="930" y="145"/>
                  </a:lnTo>
                  <a:lnTo>
                    <a:pt x="917" y="149"/>
                  </a:lnTo>
                  <a:lnTo>
                    <a:pt x="904" y="154"/>
                  </a:lnTo>
                  <a:lnTo>
                    <a:pt x="889" y="150"/>
                  </a:lnTo>
                  <a:lnTo>
                    <a:pt x="908" y="140"/>
                  </a:lnTo>
                  <a:lnTo>
                    <a:pt x="930" y="136"/>
                  </a:lnTo>
                  <a:close/>
                  <a:moveTo>
                    <a:pt x="3251" y="121"/>
                  </a:moveTo>
                  <a:lnTo>
                    <a:pt x="3270" y="121"/>
                  </a:lnTo>
                  <a:lnTo>
                    <a:pt x="3270" y="122"/>
                  </a:lnTo>
                  <a:lnTo>
                    <a:pt x="3270" y="124"/>
                  </a:lnTo>
                  <a:lnTo>
                    <a:pt x="3270" y="126"/>
                  </a:lnTo>
                  <a:lnTo>
                    <a:pt x="3272" y="127"/>
                  </a:lnTo>
                  <a:lnTo>
                    <a:pt x="3274" y="127"/>
                  </a:lnTo>
                  <a:lnTo>
                    <a:pt x="3275" y="127"/>
                  </a:lnTo>
                  <a:lnTo>
                    <a:pt x="3279" y="127"/>
                  </a:lnTo>
                  <a:lnTo>
                    <a:pt x="3279" y="131"/>
                  </a:lnTo>
                  <a:lnTo>
                    <a:pt x="3279" y="131"/>
                  </a:lnTo>
                  <a:lnTo>
                    <a:pt x="3275" y="134"/>
                  </a:lnTo>
                  <a:lnTo>
                    <a:pt x="3274" y="136"/>
                  </a:lnTo>
                  <a:lnTo>
                    <a:pt x="3272" y="136"/>
                  </a:lnTo>
                  <a:lnTo>
                    <a:pt x="3270" y="136"/>
                  </a:lnTo>
                  <a:lnTo>
                    <a:pt x="3269" y="137"/>
                  </a:lnTo>
                  <a:lnTo>
                    <a:pt x="3267" y="137"/>
                  </a:lnTo>
                  <a:lnTo>
                    <a:pt x="3267" y="137"/>
                  </a:lnTo>
                  <a:lnTo>
                    <a:pt x="3266" y="139"/>
                  </a:lnTo>
                  <a:lnTo>
                    <a:pt x="3266" y="140"/>
                  </a:lnTo>
                  <a:lnTo>
                    <a:pt x="3264" y="142"/>
                  </a:lnTo>
                  <a:lnTo>
                    <a:pt x="3262" y="142"/>
                  </a:lnTo>
                  <a:lnTo>
                    <a:pt x="3261" y="142"/>
                  </a:lnTo>
                  <a:lnTo>
                    <a:pt x="3251" y="142"/>
                  </a:lnTo>
                  <a:lnTo>
                    <a:pt x="3251" y="127"/>
                  </a:lnTo>
                  <a:lnTo>
                    <a:pt x="3251" y="126"/>
                  </a:lnTo>
                  <a:lnTo>
                    <a:pt x="3249" y="124"/>
                  </a:lnTo>
                  <a:lnTo>
                    <a:pt x="3251" y="122"/>
                  </a:lnTo>
                  <a:lnTo>
                    <a:pt x="3251" y="121"/>
                  </a:lnTo>
                  <a:close/>
                  <a:moveTo>
                    <a:pt x="2912" y="86"/>
                  </a:moveTo>
                  <a:lnTo>
                    <a:pt x="2910" y="86"/>
                  </a:lnTo>
                  <a:lnTo>
                    <a:pt x="2909" y="86"/>
                  </a:lnTo>
                  <a:lnTo>
                    <a:pt x="2902" y="86"/>
                  </a:lnTo>
                  <a:lnTo>
                    <a:pt x="2902" y="86"/>
                  </a:lnTo>
                  <a:lnTo>
                    <a:pt x="2904" y="88"/>
                  </a:lnTo>
                  <a:lnTo>
                    <a:pt x="2902" y="90"/>
                  </a:lnTo>
                  <a:lnTo>
                    <a:pt x="2902" y="91"/>
                  </a:lnTo>
                  <a:lnTo>
                    <a:pt x="2902" y="96"/>
                  </a:lnTo>
                  <a:lnTo>
                    <a:pt x="2902" y="100"/>
                  </a:lnTo>
                  <a:lnTo>
                    <a:pt x="2914" y="100"/>
                  </a:lnTo>
                  <a:lnTo>
                    <a:pt x="2914" y="86"/>
                  </a:lnTo>
                  <a:lnTo>
                    <a:pt x="2912" y="86"/>
                  </a:lnTo>
                  <a:close/>
                  <a:moveTo>
                    <a:pt x="5240" y="62"/>
                  </a:moveTo>
                  <a:lnTo>
                    <a:pt x="5241" y="62"/>
                  </a:lnTo>
                  <a:lnTo>
                    <a:pt x="5243" y="62"/>
                  </a:lnTo>
                  <a:lnTo>
                    <a:pt x="5244" y="62"/>
                  </a:lnTo>
                  <a:lnTo>
                    <a:pt x="5246" y="64"/>
                  </a:lnTo>
                  <a:lnTo>
                    <a:pt x="5246" y="64"/>
                  </a:lnTo>
                  <a:lnTo>
                    <a:pt x="5248" y="65"/>
                  </a:lnTo>
                  <a:lnTo>
                    <a:pt x="5249" y="67"/>
                  </a:lnTo>
                  <a:lnTo>
                    <a:pt x="5251" y="67"/>
                  </a:lnTo>
                  <a:lnTo>
                    <a:pt x="5253" y="67"/>
                  </a:lnTo>
                  <a:lnTo>
                    <a:pt x="5254" y="67"/>
                  </a:lnTo>
                  <a:lnTo>
                    <a:pt x="5256" y="67"/>
                  </a:lnTo>
                  <a:lnTo>
                    <a:pt x="5258" y="67"/>
                  </a:lnTo>
                  <a:lnTo>
                    <a:pt x="5261" y="67"/>
                  </a:lnTo>
                  <a:lnTo>
                    <a:pt x="5264" y="67"/>
                  </a:lnTo>
                  <a:lnTo>
                    <a:pt x="5267" y="68"/>
                  </a:lnTo>
                  <a:lnTo>
                    <a:pt x="5269" y="70"/>
                  </a:lnTo>
                  <a:lnTo>
                    <a:pt x="5271" y="70"/>
                  </a:lnTo>
                  <a:lnTo>
                    <a:pt x="5271" y="72"/>
                  </a:lnTo>
                  <a:lnTo>
                    <a:pt x="5272" y="73"/>
                  </a:lnTo>
                  <a:lnTo>
                    <a:pt x="5272" y="78"/>
                  </a:lnTo>
                  <a:lnTo>
                    <a:pt x="5271" y="80"/>
                  </a:lnTo>
                  <a:lnTo>
                    <a:pt x="5269" y="80"/>
                  </a:lnTo>
                  <a:lnTo>
                    <a:pt x="5264" y="80"/>
                  </a:lnTo>
                  <a:lnTo>
                    <a:pt x="5263" y="78"/>
                  </a:lnTo>
                  <a:lnTo>
                    <a:pt x="5261" y="78"/>
                  </a:lnTo>
                  <a:lnTo>
                    <a:pt x="5254" y="78"/>
                  </a:lnTo>
                  <a:lnTo>
                    <a:pt x="5251" y="78"/>
                  </a:lnTo>
                  <a:lnTo>
                    <a:pt x="5248" y="78"/>
                  </a:lnTo>
                  <a:lnTo>
                    <a:pt x="5246" y="80"/>
                  </a:lnTo>
                  <a:lnTo>
                    <a:pt x="5244" y="80"/>
                  </a:lnTo>
                  <a:lnTo>
                    <a:pt x="5241" y="82"/>
                  </a:lnTo>
                  <a:lnTo>
                    <a:pt x="5240" y="83"/>
                  </a:lnTo>
                  <a:lnTo>
                    <a:pt x="5235" y="83"/>
                  </a:lnTo>
                  <a:lnTo>
                    <a:pt x="5231" y="83"/>
                  </a:lnTo>
                  <a:lnTo>
                    <a:pt x="5228" y="83"/>
                  </a:lnTo>
                  <a:lnTo>
                    <a:pt x="5223" y="83"/>
                  </a:lnTo>
                  <a:lnTo>
                    <a:pt x="5218" y="83"/>
                  </a:lnTo>
                  <a:lnTo>
                    <a:pt x="5218" y="83"/>
                  </a:lnTo>
                  <a:lnTo>
                    <a:pt x="5217" y="83"/>
                  </a:lnTo>
                  <a:lnTo>
                    <a:pt x="5215" y="82"/>
                  </a:lnTo>
                  <a:lnTo>
                    <a:pt x="5215" y="80"/>
                  </a:lnTo>
                  <a:lnTo>
                    <a:pt x="5213" y="78"/>
                  </a:lnTo>
                  <a:lnTo>
                    <a:pt x="5213" y="75"/>
                  </a:lnTo>
                  <a:lnTo>
                    <a:pt x="5213" y="73"/>
                  </a:lnTo>
                  <a:lnTo>
                    <a:pt x="5215" y="70"/>
                  </a:lnTo>
                  <a:lnTo>
                    <a:pt x="5217" y="68"/>
                  </a:lnTo>
                  <a:lnTo>
                    <a:pt x="5218" y="68"/>
                  </a:lnTo>
                  <a:lnTo>
                    <a:pt x="5220" y="67"/>
                  </a:lnTo>
                  <a:lnTo>
                    <a:pt x="5223" y="67"/>
                  </a:lnTo>
                  <a:lnTo>
                    <a:pt x="5226" y="67"/>
                  </a:lnTo>
                  <a:lnTo>
                    <a:pt x="5228" y="68"/>
                  </a:lnTo>
                  <a:lnTo>
                    <a:pt x="5230" y="67"/>
                  </a:lnTo>
                  <a:lnTo>
                    <a:pt x="5231" y="68"/>
                  </a:lnTo>
                  <a:lnTo>
                    <a:pt x="5233" y="67"/>
                  </a:lnTo>
                  <a:lnTo>
                    <a:pt x="5233" y="67"/>
                  </a:lnTo>
                  <a:lnTo>
                    <a:pt x="5233" y="65"/>
                  </a:lnTo>
                  <a:lnTo>
                    <a:pt x="5235" y="65"/>
                  </a:lnTo>
                  <a:lnTo>
                    <a:pt x="5236" y="64"/>
                  </a:lnTo>
                  <a:lnTo>
                    <a:pt x="5238" y="62"/>
                  </a:lnTo>
                  <a:lnTo>
                    <a:pt x="5240" y="62"/>
                  </a:lnTo>
                  <a:close/>
                  <a:moveTo>
                    <a:pt x="786" y="13"/>
                  </a:moveTo>
                  <a:lnTo>
                    <a:pt x="800" y="13"/>
                  </a:lnTo>
                  <a:lnTo>
                    <a:pt x="807" y="16"/>
                  </a:lnTo>
                  <a:lnTo>
                    <a:pt x="809" y="26"/>
                  </a:lnTo>
                  <a:lnTo>
                    <a:pt x="807" y="32"/>
                  </a:lnTo>
                  <a:lnTo>
                    <a:pt x="815" y="34"/>
                  </a:lnTo>
                  <a:lnTo>
                    <a:pt x="817" y="26"/>
                  </a:lnTo>
                  <a:lnTo>
                    <a:pt x="830" y="24"/>
                  </a:lnTo>
                  <a:lnTo>
                    <a:pt x="841" y="28"/>
                  </a:lnTo>
                  <a:lnTo>
                    <a:pt x="851" y="29"/>
                  </a:lnTo>
                  <a:lnTo>
                    <a:pt x="848" y="37"/>
                  </a:lnTo>
                  <a:lnTo>
                    <a:pt x="845" y="46"/>
                  </a:lnTo>
                  <a:lnTo>
                    <a:pt x="856" y="44"/>
                  </a:lnTo>
                  <a:lnTo>
                    <a:pt x="856" y="37"/>
                  </a:lnTo>
                  <a:lnTo>
                    <a:pt x="871" y="37"/>
                  </a:lnTo>
                  <a:lnTo>
                    <a:pt x="866" y="29"/>
                  </a:lnTo>
                  <a:lnTo>
                    <a:pt x="863" y="21"/>
                  </a:lnTo>
                  <a:lnTo>
                    <a:pt x="874" y="23"/>
                  </a:lnTo>
                  <a:lnTo>
                    <a:pt x="886" y="34"/>
                  </a:lnTo>
                  <a:lnTo>
                    <a:pt x="890" y="42"/>
                  </a:lnTo>
                  <a:lnTo>
                    <a:pt x="892" y="52"/>
                  </a:lnTo>
                  <a:lnTo>
                    <a:pt x="897" y="57"/>
                  </a:lnTo>
                  <a:lnTo>
                    <a:pt x="904" y="59"/>
                  </a:lnTo>
                  <a:lnTo>
                    <a:pt x="908" y="52"/>
                  </a:lnTo>
                  <a:lnTo>
                    <a:pt x="902" y="41"/>
                  </a:lnTo>
                  <a:lnTo>
                    <a:pt x="899" y="31"/>
                  </a:lnTo>
                  <a:lnTo>
                    <a:pt x="899" y="18"/>
                  </a:lnTo>
                  <a:lnTo>
                    <a:pt x="913" y="18"/>
                  </a:lnTo>
                  <a:lnTo>
                    <a:pt x="931" y="24"/>
                  </a:lnTo>
                  <a:lnTo>
                    <a:pt x="940" y="36"/>
                  </a:lnTo>
                  <a:lnTo>
                    <a:pt x="943" y="54"/>
                  </a:lnTo>
                  <a:lnTo>
                    <a:pt x="954" y="64"/>
                  </a:lnTo>
                  <a:lnTo>
                    <a:pt x="953" y="77"/>
                  </a:lnTo>
                  <a:lnTo>
                    <a:pt x="966" y="90"/>
                  </a:lnTo>
                  <a:lnTo>
                    <a:pt x="992" y="98"/>
                  </a:lnTo>
                  <a:lnTo>
                    <a:pt x="1003" y="106"/>
                  </a:lnTo>
                  <a:lnTo>
                    <a:pt x="1000" y="113"/>
                  </a:lnTo>
                  <a:lnTo>
                    <a:pt x="987" y="116"/>
                  </a:lnTo>
                  <a:lnTo>
                    <a:pt x="979" y="116"/>
                  </a:lnTo>
                  <a:lnTo>
                    <a:pt x="990" y="126"/>
                  </a:lnTo>
                  <a:lnTo>
                    <a:pt x="984" y="136"/>
                  </a:lnTo>
                  <a:lnTo>
                    <a:pt x="971" y="137"/>
                  </a:lnTo>
                  <a:lnTo>
                    <a:pt x="956" y="136"/>
                  </a:lnTo>
                  <a:lnTo>
                    <a:pt x="935" y="126"/>
                  </a:lnTo>
                  <a:lnTo>
                    <a:pt x="925" y="127"/>
                  </a:lnTo>
                  <a:lnTo>
                    <a:pt x="918" y="121"/>
                  </a:lnTo>
                  <a:lnTo>
                    <a:pt x="912" y="126"/>
                  </a:lnTo>
                  <a:lnTo>
                    <a:pt x="897" y="134"/>
                  </a:lnTo>
                  <a:lnTo>
                    <a:pt x="882" y="137"/>
                  </a:lnTo>
                  <a:lnTo>
                    <a:pt x="869" y="145"/>
                  </a:lnTo>
                  <a:lnTo>
                    <a:pt x="850" y="145"/>
                  </a:lnTo>
                  <a:lnTo>
                    <a:pt x="828" y="145"/>
                  </a:lnTo>
                  <a:lnTo>
                    <a:pt x="817" y="139"/>
                  </a:lnTo>
                  <a:lnTo>
                    <a:pt x="809" y="124"/>
                  </a:lnTo>
                  <a:lnTo>
                    <a:pt x="792" y="124"/>
                  </a:lnTo>
                  <a:lnTo>
                    <a:pt x="773" y="124"/>
                  </a:lnTo>
                  <a:lnTo>
                    <a:pt x="761" y="108"/>
                  </a:lnTo>
                  <a:lnTo>
                    <a:pt x="779" y="100"/>
                  </a:lnTo>
                  <a:lnTo>
                    <a:pt x="805" y="100"/>
                  </a:lnTo>
                  <a:lnTo>
                    <a:pt x="832" y="101"/>
                  </a:lnTo>
                  <a:lnTo>
                    <a:pt x="833" y="100"/>
                  </a:lnTo>
                  <a:lnTo>
                    <a:pt x="833" y="100"/>
                  </a:lnTo>
                  <a:lnTo>
                    <a:pt x="835" y="96"/>
                  </a:lnTo>
                  <a:lnTo>
                    <a:pt x="835" y="95"/>
                  </a:lnTo>
                  <a:lnTo>
                    <a:pt x="835" y="93"/>
                  </a:lnTo>
                  <a:lnTo>
                    <a:pt x="833" y="93"/>
                  </a:lnTo>
                  <a:lnTo>
                    <a:pt x="832" y="91"/>
                  </a:lnTo>
                  <a:lnTo>
                    <a:pt x="828" y="91"/>
                  </a:lnTo>
                  <a:lnTo>
                    <a:pt x="827" y="90"/>
                  </a:lnTo>
                  <a:lnTo>
                    <a:pt x="823" y="88"/>
                  </a:lnTo>
                  <a:lnTo>
                    <a:pt x="822" y="88"/>
                  </a:lnTo>
                  <a:lnTo>
                    <a:pt x="820" y="88"/>
                  </a:lnTo>
                  <a:lnTo>
                    <a:pt x="804" y="88"/>
                  </a:lnTo>
                  <a:lnTo>
                    <a:pt x="786" y="88"/>
                  </a:lnTo>
                  <a:lnTo>
                    <a:pt x="768" y="88"/>
                  </a:lnTo>
                  <a:lnTo>
                    <a:pt x="751" y="82"/>
                  </a:lnTo>
                  <a:lnTo>
                    <a:pt x="756" y="75"/>
                  </a:lnTo>
                  <a:lnTo>
                    <a:pt x="771" y="72"/>
                  </a:lnTo>
                  <a:lnTo>
                    <a:pt x="786" y="68"/>
                  </a:lnTo>
                  <a:lnTo>
                    <a:pt x="776" y="62"/>
                  </a:lnTo>
                  <a:lnTo>
                    <a:pt x="761" y="64"/>
                  </a:lnTo>
                  <a:lnTo>
                    <a:pt x="750" y="67"/>
                  </a:lnTo>
                  <a:lnTo>
                    <a:pt x="743" y="60"/>
                  </a:lnTo>
                  <a:lnTo>
                    <a:pt x="733" y="60"/>
                  </a:lnTo>
                  <a:lnTo>
                    <a:pt x="732" y="54"/>
                  </a:lnTo>
                  <a:lnTo>
                    <a:pt x="746" y="47"/>
                  </a:lnTo>
                  <a:lnTo>
                    <a:pt x="743" y="36"/>
                  </a:lnTo>
                  <a:lnTo>
                    <a:pt x="755" y="28"/>
                  </a:lnTo>
                  <a:lnTo>
                    <a:pt x="768" y="26"/>
                  </a:lnTo>
                  <a:lnTo>
                    <a:pt x="776" y="21"/>
                  </a:lnTo>
                  <a:lnTo>
                    <a:pt x="786" y="13"/>
                  </a:lnTo>
                  <a:close/>
                  <a:moveTo>
                    <a:pt x="3588" y="6"/>
                  </a:moveTo>
                  <a:lnTo>
                    <a:pt x="3590" y="8"/>
                  </a:lnTo>
                  <a:lnTo>
                    <a:pt x="3591" y="8"/>
                  </a:lnTo>
                  <a:lnTo>
                    <a:pt x="3595" y="8"/>
                  </a:lnTo>
                  <a:lnTo>
                    <a:pt x="3596" y="10"/>
                  </a:lnTo>
                  <a:lnTo>
                    <a:pt x="3598" y="11"/>
                  </a:lnTo>
                  <a:lnTo>
                    <a:pt x="3599" y="13"/>
                  </a:lnTo>
                  <a:lnTo>
                    <a:pt x="3599" y="14"/>
                  </a:lnTo>
                  <a:lnTo>
                    <a:pt x="3599" y="16"/>
                  </a:lnTo>
                  <a:lnTo>
                    <a:pt x="3598" y="18"/>
                  </a:lnTo>
                  <a:lnTo>
                    <a:pt x="3598" y="18"/>
                  </a:lnTo>
                  <a:lnTo>
                    <a:pt x="3596" y="19"/>
                  </a:lnTo>
                  <a:lnTo>
                    <a:pt x="3593" y="19"/>
                  </a:lnTo>
                  <a:lnTo>
                    <a:pt x="3590" y="19"/>
                  </a:lnTo>
                  <a:lnTo>
                    <a:pt x="3586" y="19"/>
                  </a:lnTo>
                  <a:lnTo>
                    <a:pt x="3585" y="19"/>
                  </a:lnTo>
                  <a:lnTo>
                    <a:pt x="3583" y="21"/>
                  </a:lnTo>
                  <a:lnTo>
                    <a:pt x="3581" y="21"/>
                  </a:lnTo>
                  <a:lnTo>
                    <a:pt x="3580" y="21"/>
                  </a:lnTo>
                  <a:lnTo>
                    <a:pt x="3578" y="21"/>
                  </a:lnTo>
                  <a:lnTo>
                    <a:pt x="3575" y="21"/>
                  </a:lnTo>
                  <a:lnTo>
                    <a:pt x="3575" y="21"/>
                  </a:lnTo>
                  <a:lnTo>
                    <a:pt x="3573" y="19"/>
                  </a:lnTo>
                  <a:lnTo>
                    <a:pt x="3572" y="19"/>
                  </a:lnTo>
                  <a:lnTo>
                    <a:pt x="3575" y="16"/>
                  </a:lnTo>
                  <a:lnTo>
                    <a:pt x="3578" y="13"/>
                  </a:lnTo>
                  <a:lnTo>
                    <a:pt x="3580" y="11"/>
                  </a:lnTo>
                  <a:lnTo>
                    <a:pt x="3581" y="10"/>
                  </a:lnTo>
                  <a:lnTo>
                    <a:pt x="3583" y="10"/>
                  </a:lnTo>
                  <a:lnTo>
                    <a:pt x="3585" y="8"/>
                  </a:lnTo>
                  <a:lnTo>
                    <a:pt x="3588" y="6"/>
                  </a:lnTo>
                  <a:close/>
                  <a:moveTo>
                    <a:pt x="1313" y="3"/>
                  </a:moveTo>
                  <a:lnTo>
                    <a:pt x="1334" y="3"/>
                  </a:lnTo>
                  <a:lnTo>
                    <a:pt x="1364" y="5"/>
                  </a:lnTo>
                  <a:lnTo>
                    <a:pt x="1382" y="16"/>
                  </a:lnTo>
                  <a:lnTo>
                    <a:pt x="1364" y="21"/>
                  </a:lnTo>
                  <a:lnTo>
                    <a:pt x="1352" y="29"/>
                  </a:lnTo>
                  <a:lnTo>
                    <a:pt x="1321" y="28"/>
                  </a:lnTo>
                  <a:lnTo>
                    <a:pt x="1316" y="16"/>
                  </a:lnTo>
                  <a:lnTo>
                    <a:pt x="1313" y="3"/>
                  </a:lnTo>
                  <a:close/>
                  <a:moveTo>
                    <a:pt x="908" y="1"/>
                  </a:moveTo>
                  <a:lnTo>
                    <a:pt x="904" y="10"/>
                  </a:lnTo>
                  <a:lnTo>
                    <a:pt x="894" y="8"/>
                  </a:lnTo>
                  <a:lnTo>
                    <a:pt x="899" y="3"/>
                  </a:lnTo>
                  <a:lnTo>
                    <a:pt x="908" y="1"/>
                  </a:lnTo>
                  <a:close/>
                  <a:moveTo>
                    <a:pt x="1226" y="0"/>
                  </a:moveTo>
                  <a:lnTo>
                    <a:pt x="1247" y="0"/>
                  </a:lnTo>
                  <a:lnTo>
                    <a:pt x="1233" y="11"/>
                  </a:lnTo>
                  <a:lnTo>
                    <a:pt x="1221" y="24"/>
                  </a:lnTo>
                  <a:lnTo>
                    <a:pt x="1223" y="37"/>
                  </a:lnTo>
                  <a:lnTo>
                    <a:pt x="1228" y="55"/>
                  </a:lnTo>
                  <a:lnTo>
                    <a:pt x="1242" y="70"/>
                  </a:lnTo>
                  <a:lnTo>
                    <a:pt x="1252" y="68"/>
                  </a:lnTo>
                  <a:lnTo>
                    <a:pt x="1239" y="52"/>
                  </a:lnTo>
                  <a:lnTo>
                    <a:pt x="1246" y="44"/>
                  </a:lnTo>
                  <a:lnTo>
                    <a:pt x="1237" y="29"/>
                  </a:lnTo>
                  <a:lnTo>
                    <a:pt x="1239" y="18"/>
                  </a:lnTo>
                  <a:lnTo>
                    <a:pt x="1249" y="11"/>
                  </a:lnTo>
                  <a:lnTo>
                    <a:pt x="1264" y="10"/>
                  </a:lnTo>
                  <a:lnTo>
                    <a:pt x="1275" y="1"/>
                  </a:lnTo>
                  <a:lnTo>
                    <a:pt x="1296" y="1"/>
                  </a:lnTo>
                  <a:lnTo>
                    <a:pt x="1301" y="13"/>
                  </a:lnTo>
                  <a:lnTo>
                    <a:pt x="1314" y="28"/>
                  </a:lnTo>
                  <a:lnTo>
                    <a:pt x="1306" y="37"/>
                  </a:lnTo>
                  <a:lnTo>
                    <a:pt x="1308" y="49"/>
                  </a:lnTo>
                  <a:lnTo>
                    <a:pt x="1319" y="47"/>
                  </a:lnTo>
                  <a:lnTo>
                    <a:pt x="1323" y="39"/>
                  </a:lnTo>
                  <a:lnTo>
                    <a:pt x="1336" y="42"/>
                  </a:lnTo>
                  <a:lnTo>
                    <a:pt x="1347" y="41"/>
                  </a:lnTo>
                  <a:lnTo>
                    <a:pt x="1350" y="32"/>
                  </a:lnTo>
                  <a:lnTo>
                    <a:pt x="1375" y="32"/>
                  </a:lnTo>
                  <a:lnTo>
                    <a:pt x="1395" y="39"/>
                  </a:lnTo>
                  <a:lnTo>
                    <a:pt x="1395" y="47"/>
                  </a:lnTo>
                  <a:lnTo>
                    <a:pt x="1406" y="49"/>
                  </a:lnTo>
                  <a:lnTo>
                    <a:pt x="1408" y="55"/>
                  </a:lnTo>
                  <a:lnTo>
                    <a:pt x="1421" y="68"/>
                  </a:lnTo>
                  <a:lnTo>
                    <a:pt x="1440" y="64"/>
                  </a:lnTo>
                  <a:lnTo>
                    <a:pt x="1455" y="68"/>
                  </a:lnTo>
                  <a:lnTo>
                    <a:pt x="1444" y="75"/>
                  </a:lnTo>
                  <a:lnTo>
                    <a:pt x="1449" y="77"/>
                  </a:lnTo>
                  <a:lnTo>
                    <a:pt x="1462" y="78"/>
                  </a:lnTo>
                  <a:lnTo>
                    <a:pt x="1465" y="85"/>
                  </a:lnTo>
                  <a:lnTo>
                    <a:pt x="1481" y="85"/>
                  </a:lnTo>
                  <a:lnTo>
                    <a:pt x="1496" y="90"/>
                  </a:lnTo>
                  <a:lnTo>
                    <a:pt x="1491" y="100"/>
                  </a:lnTo>
                  <a:lnTo>
                    <a:pt x="1504" y="103"/>
                  </a:lnTo>
                  <a:lnTo>
                    <a:pt x="1516" y="113"/>
                  </a:lnTo>
                  <a:lnTo>
                    <a:pt x="1506" y="114"/>
                  </a:lnTo>
                  <a:lnTo>
                    <a:pt x="1504" y="119"/>
                  </a:lnTo>
                  <a:lnTo>
                    <a:pt x="1522" y="124"/>
                  </a:lnTo>
                  <a:lnTo>
                    <a:pt x="1516" y="131"/>
                  </a:lnTo>
                  <a:lnTo>
                    <a:pt x="1503" y="131"/>
                  </a:lnTo>
                  <a:lnTo>
                    <a:pt x="1503" y="144"/>
                  </a:lnTo>
                  <a:lnTo>
                    <a:pt x="1509" y="145"/>
                  </a:lnTo>
                  <a:lnTo>
                    <a:pt x="1529" y="145"/>
                  </a:lnTo>
                  <a:lnTo>
                    <a:pt x="1532" y="152"/>
                  </a:lnTo>
                  <a:lnTo>
                    <a:pt x="1535" y="162"/>
                  </a:lnTo>
                  <a:lnTo>
                    <a:pt x="1547" y="162"/>
                  </a:lnTo>
                  <a:lnTo>
                    <a:pt x="1562" y="168"/>
                  </a:lnTo>
                  <a:lnTo>
                    <a:pt x="1570" y="168"/>
                  </a:lnTo>
                  <a:lnTo>
                    <a:pt x="1584" y="180"/>
                  </a:lnTo>
                  <a:lnTo>
                    <a:pt x="1584" y="186"/>
                  </a:lnTo>
                  <a:lnTo>
                    <a:pt x="1606" y="186"/>
                  </a:lnTo>
                  <a:lnTo>
                    <a:pt x="1606" y="198"/>
                  </a:lnTo>
                  <a:lnTo>
                    <a:pt x="1602" y="206"/>
                  </a:lnTo>
                  <a:lnTo>
                    <a:pt x="1591" y="206"/>
                  </a:lnTo>
                  <a:lnTo>
                    <a:pt x="1588" y="212"/>
                  </a:lnTo>
                  <a:lnTo>
                    <a:pt x="1571" y="219"/>
                  </a:lnTo>
                  <a:lnTo>
                    <a:pt x="1568" y="235"/>
                  </a:lnTo>
                  <a:lnTo>
                    <a:pt x="1555" y="234"/>
                  </a:lnTo>
                  <a:lnTo>
                    <a:pt x="1544" y="219"/>
                  </a:lnTo>
                  <a:lnTo>
                    <a:pt x="1512" y="194"/>
                  </a:lnTo>
                  <a:lnTo>
                    <a:pt x="1504" y="201"/>
                  </a:lnTo>
                  <a:lnTo>
                    <a:pt x="1496" y="209"/>
                  </a:lnTo>
                  <a:lnTo>
                    <a:pt x="1521" y="234"/>
                  </a:lnTo>
                  <a:lnTo>
                    <a:pt x="1540" y="240"/>
                  </a:lnTo>
                  <a:lnTo>
                    <a:pt x="1544" y="260"/>
                  </a:lnTo>
                  <a:lnTo>
                    <a:pt x="1557" y="268"/>
                  </a:lnTo>
                  <a:lnTo>
                    <a:pt x="1548" y="281"/>
                  </a:lnTo>
                  <a:lnTo>
                    <a:pt x="1548" y="294"/>
                  </a:lnTo>
                  <a:lnTo>
                    <a:pt x="1534" y="286"/>
                  </a:lnTo>
                  <a:lnTo>
                    <a:pt x="1504" y="271"/>
                  </a:lnTo>
                  <a:lnTo>
                    <a:pt x="1486" y="263"/>
                  </a:lnTo>
                  <a:lnTo>
                    <a:pt x="1493" y="271"/>
                  </a:lnTo>
                  <a:lnTo>
                    <a:pt x="1503" y="281"/>
                  </a:lnTo>
                  <a:lnTo>
                    <a:pt x="1529" y="301"/>
                  </a:lnTo>
                  <a:lnTo>
                    <a:pt x="1527" y="311"/>
                  </a:lnTo>
                  <a:lnTo>
                    <a:pt x="1512" y="302"/>
                  </a:lnTo>
                  <a:lnTo>
                    <a:pt x="1488" y="302"/>
                  </a:lnTo>
                  <a:lnTo>
                    <a:pt x="1472" y="286"/>
                  </a:lnTo>
                  <a:lnTo>
                    <a:pt x="1455" y="286"/>
                  </a:lnTo>
                  <a:lnTo>
                    <a:pt x="1444" y="275"/>
                  </a:lnTo>
                  <a:lnTo>
                    <a:pt x="1440" y="265"/>
                  </a:lnTo>
                  <a:lnTo>
                    <a:pt x="1422" y="248"/>
                  </a:lnTo>
                  <a:lnTo>
                    <a:pt x="1403" y="242"/>
                  </a:lnTo>
                  <a:lnTo>
                    <a:pt x="1393" y="240"/>
                  </a:lnTo>
                  <a:lnTo>
                    <a:pt x="1386" y="244"/>
                  </a:lnTo>
                  <a:lnTo>
                    <a:pt x="1382" y="250"/>
                  </a:lnTo>
                  <a:lnTo>
                    <a:pt x="1367" y="252"/>
                  </a:lnTo>
                  <a:lnTo>
                    <a:pt x="1347" y="248"/>
                  </a:lnTo>
                  <a:lnTo>
                    <a:pt x="1347" y="235"/>
                  </a:lnTo>
                  <a:lnTo>
                    <a:pt x="1364" y="224"/>
                  </a:lnTo>
                  <a:lnTo>
                    <a:pt x="1377" y="224"/>
                  </a:lnTo>
                  <a:lnTo>
                    <a:pt x="1390" y="227"/>
                  </a:lnTo>
                  <a:lnTo>
                    <a:pt x="1413" y="224"/>
                  </a:lnTo>
                  <a:lnTo>
                    <a:pt x="1406" y="209"/>
                  </a:lnTo>
                  <a:lnTo>
                    <a:pt x="1419" y="194"/>
                  </a:lnTo>
                  <a:lnTo>
                    <a:pt x="1436" y="180"/>
                  </a:lnTo>
                  <a:lnTo>
                    <a:pt x="1432" y="167"/>
                  </a:lnTo>
                  <a:lnTo>
                    <a:pt x="1421" y="154"/>
                  </a:lnTo>
                  <a:lnTo>
                    <a:pt x="1408" y="149"/>
                  </a:lnTo>
                  <a:lnTo>
                    <a:pt x="1401" y="137"/>
                  </a:lnTo>
                  <a:lnTo>
                    <a:pt x="1390" y="132"/>
                  </a:lnTo>
                  <a:lnTo>
                    <a:pt x="1383" y="124"/>
                  </a:lnTo>
                  <a:lnTo>
                    <a:pt x="1373" y="121"/>
                  </a:lnTo>
                  <a:lnTo>
                    <a:pt x="1367" y="108"/>
                  </a:lnTo>
                  <a:lnTo>
                    <a:pt x="1352" y="108"/>
                  </a:lnTo>
                  <a:lnTo>
                    <a:pt x="1339" y="93"/>
                  </a:lnTo>
                  <a:lnTo>
                    <a:pt x="1329" y="96"/>
                  </a:lnTo>
                  <a:lnTo>
                    <a:pt x="1342" y="108"/>
                  </a:lnTo>
                  <a:lnTo>
                    <a:pt x="1327" y="111"/>
                  </a:lnTo>
                  <a:lnTo>
                    <a:pt x="1311" y="111"/>
                  </a:lnTo>
                  <a:lnTo>
                    <a:pt x="1300" y="104"/>
                  </a:lnTo>
                  <a:lnTo>
                    <a:pt x="1283" y="103"/>
                  </a:lnTo>
                  <a:lnTo>
                    <a:pt x="1282" y="109"/>
                  </a:lnTo>
                  <a:lnTo>
                    <a:pt x="1260" y="109"/>
                  </a:lnTo>
                  <a:lnTo>
                    <a:pt x="1280" y="119"/>
                  </a:lnTo>
                  <a:lnTo>
                    <a:pt x="1293" y="126"/>
                  </a:lnTo>
                  <a:lnTo>
                    <a:pt x="1303" y="137"/>
                  </a:lnTo>
                  <a:lnTo>
                    <a:pt x="1300" y="149"/>
                  </a:lnTo>
                  <a:lnTo>
                    <a:pt x="1287" y="150"/>
                  </a:lnTo>
                  <a:lnTo>
                    <a:pt x="1293" y="167"/>
                  </a:lnTo>
                  <a:lnTo>
                    <a:pt x="1301" y="176"/>
                  </a:lnTo>
                  <a:lnTo>
                    <a:pt x="1296" y="185"/>
                  </a:lnTo>
                  <a:lnTo>
                    <a:pt x="1282" y="194"/>
                  </a:lnTo>
                  <a:lnTo>
                    <a:pt x="1277" y="206"/>
                  </a:lnTo>
                  <a:lnTo>
                    <a:pt x="1262" y="206"/>
                  </a:lnTo>
                  <a:lnTo>
                    <a:pt x="1264" y="212"/>
                  </a:lnTo>
                  <a:lnTo>
                    <a:pt x="1259" y="219"/>
                  </a:lnTo>
                  <a:lnTo>
                    <a:pt x="1246" y="216"/>
                  </a:lnTo>
                  <a:lnTo>
                    <a:pt x="1246" y="226"/>
                  </a:lnTo>
                  <a:lnTo>
                    <a:pt x="1259" y="229"/>
                  </a:lnTo>
                  <a:lnTo>
                    <a:pt x="1273" y="240"/>
                  </a:lnTo>
                  <a:lnTo>
                    <a:pt x="1291" y="242"/>
                  </a:lnTo>
                  <a:lnTo>
                    <a:pt x="1298" y="257"/>
                  </a:lnTo>
                  <a:lnTo>
                    <a:pt x="1313" y="260"/>
                  </a:lnTo>
                  <a:lnTo>
                    <a:pt x="1311" y="271"/>
                  </a:lnTo>
                  <a:lnTo>
                    <a:pt x="1296" y="271"/>
                  </a:lnTo>
                  <a:lnTo>
                    <a:pt x="1287" y="266"/>
                  </a:lnTo>
                  <a:lnTo>
                    <a:pt x="1277" y="265"/>
                  </a:lnTo>
                  <a:lnTo>
                    <a:pt x="1257" y="265"/>
                  </a:lnTo>
                  <a:lnTo>
                    <a:pt x="1252" y="275"/>
                  </a:lnTo>
                  <a:lnTo>
                    <a:pt x="1249" y="276"/>
                  </a:lnTo>
                  <a:lnTo>
                    <a:pt x="1244" y="278"/>
                  </a:lnTo>
                  <a:lnTo>
                    <a:pt x="1241" y="278"/>
                  </a:lnTo>
                  <a:lnTo>
                    <a:pt x="1236" y="278"/>
                  </a:lnTo>
                  <a:lnTo>
                    <a:pt x="1233" y="276"/>
                  </a:lnTo>
                  <a:lnTo>
                    <a:pt x="1233" y="276"/>
                  </a:lnTo>
                  <a:lnTo>
                    <a:pt x="1233" y="268"/>
                  </a:lnTo>
                  <a:lnTo>
                    <a:pt x="1218" y="268"/>
                  </a:lnTo>
                  <a:lnTo>
                    <a:pt x="1213" y="258"/>
                  </a:lnTo>
                  <a:lnTo>
                    <a:pt x="1228" y="253"/>
                  </a:lnTo>
                  <a:lnTo>
                    <a:pt x="1228" y="232"/>
                  </a:lnTo>
                  <a:lnTo>
                    <a:pt x="1234" y="214"/>
                  </a:lnTo>
                  <a:lnTo>
                    <a:pt x="1241" y="206"/>
                  </a:lnTo>
                  <a:lnTo>
                    <a:pt x="1233" y="196"/>
                  </a:lnTo>
                  <a:lnTo>
                    <a:pt x="1218" y="196"/>
                  </a:lnTo>
                  <a:lnTo>
                    <a:pt x="1228" y="206"/>
                  </a:lnTo>
                  <a:lnTo>
                    <a:pt x="1218" y="217"/>
                  </a:lnTo>
                  <a:lnTo>
                    <a:pt x="1205" y="222"/>
                  </a:lnTo>
                  <a:lnTo>
                    <a:pt x="1190" y="217"/>
                  </a:lnTo>
                  <a:lnTo>
                    <a:pt x="1169" y="212"/>
                  </a:lnTo>
                  <a:lnTo>
                    <a:pt x="1156" y="211"/>
                  </a:lnTo>
                  <a:lnTo>
                    <a:pt x="1175" y="219"/>
                  </a:lnTo>
                  <a:lnTo>
                    <a:pt x="1182" y="227"/>
                  </a:lnTo>
                  <a:lnTo>
                    <a:pt x="1198" y="229"/>
                  </a:lnTo>
                  <a:lnTo>
                    <a:pt x="1213" y="230"/>
                  </a:lnTo>
                  <a:lnTo>
                    <a:pt x="1208" y="242"/>
                  </a:lnTo>
                  <a:lnTo>
                    <a:pt x="1201" y="247"/>
                  </a:lnTo>
                  <a:lnTo>
                    <a:pt x="1200" y="255"/>
                  </a:lnTo>
                  <a:lnTo>
                    <a:pt x="1190" y="258"/>
                  </a:lnTo>
                  <a:lnTo>
                    <a:pt x="1170" y="252"/>
                  </a:lnTo>
                  <a:lnTo>
                    <a:pt x="1169" y="263"/>
                  </a:lnTo>
                  <a:lnTo>
                    <a:pt x="1157" y="266"/>
                  </a:lnTo>
                  <a:lnTo>
                    <a:pt x="1136" y="260"/>
                  </a:lnTo>
                  <a:lnTo>
                    <a:pt x="1107" y="257"/>
                  </a:lnTo>
                  <a:lnTo>
                    <a:pt x="1131" y="265"/>
                  </a:lnTo>
                  <a:lnTo>
                    <a:pt x="1152" y="270"/>
                  </a:lnTo>
                  <a:lnTo>
                    <a:pt x="1157" y="280"/>
                  </a:lnTo>
                  <a:lnTo>
                    <a:pt x="1144" y="291"/>
                  </a:lnTo>
                  <a:lnTo>
                    <a:pt x="1128" y="298"/>
                  </a:lnTo>
                  <a:lnTo>
                    <a:pt x="1115" y="317"/>
                  </a:lnTo>
                  <a:lnTo>
                    <a:pt x="1100" y="339"/>
                  </a:lnTo>
                  <a:lnTo>
                    <a:pt x="1097" y="368"/>
                  </a:lnTo>
                  <a:lnTo>
                    <a:pt x="1107" y="378"/>
                  </a:lnTo>
                  <a:lnTo>
                    <a:pt x="1120" y="384"/>
                  </a:lnTo>
                  <a:lnTo>
                    <a:pt x="1131" y="407"/>
                  </a:lnTo>
                  <a:lnTo>
                    <a:pt x="1138" y="417"/>
                  </a:lnTo>
                  <a:lnTo>
                    <a:pt x="1164" y="412"/>
                  </a:lnTo>
                  <a:lnTo>
                    <a:pt x="1183" y="422"/>
                  </a:lnTo>
                  <a:lnTo>
                    <a:pt x="1203" y="433"/>
                  </a:lnTo>
                  <a:lnTo>
                    <a:pt x="1213" y="442"/>
                  </a:lnTo>
                  <a:lnTo>
                    <a:pt x="1236" y="448"/>
                  </a:lnTo>
                  <a:lnTo>
                    <a:pt x="1244" y="453"/>
                  </a:lnTo>
                  <a:lnTo>
                    <a:pt x="1262" y="453"/>
                  </a:lnTo>
                  <a:lnTo>
                    <a:pt x="1287" y="456"/>
                  </a:lnTo>
                  <a:lnTo>
                    <a:pt x="1285" y="473"/>
                  </a:lnTo>
                  <a:lnTo>
                    <a:pt x="1288" y="492"/>
                  </a:lnTo>
                  <a:lnTo>
                    <a:pt x="1288" y="505"/>
                  </a:lnTo>
                  <a:lnTo>
                    <a:pt x="1301" y="520"/>
                  </a:lnTo>
                  <a:lnTo>
                    <a:pt x="1313" y="538"/>
                  </a:lnTo>
                  <a:lnTo>
                    <a:pt x="1332" y="537"/>
                  </a:lnTo>
                  <a:lnTo>
                    <a:pt x="1341" y="523"/>
                  </a:lnTo>
                  <a:lnTo>
                    <a:pt x="1344" y="514"/>
                  </a:lnTo>
                  <a:lnTo>
                    <a:pt x="1339" y="501"/>
                  </a:lnTo>
                  <a:lnTo>
                    <a:pt x="1339" y="479"/>
                  </a:lnTo>
                  <a:lnTo>
                    <a:pt x="1327" y="461"/>
                  </a:lnTo>
                  <a:lnTo>
                    <a:pt x="1347" y="460"/>
                  </a:lnTo>
                  <a:lnTo>
                    <a:pt x="1360" y="448"/>
                  </a:lnTo>
                  <a:lnTo>
                    <a:pt x="1372" y="433"/>
                  </a:lnTo>
                  <a:lnTo>
                    <a:pt x="1372" y="414"/>
                  </a:lnTo>
                  <a:lnTo>
                    <a:pt x="1367" y="396"/>
                  </a:lnTo>
                  <a:lnTo>
                    <a:pt x="1354" y="386"/>
                  </a:lnTo>
                  <a:lnTo>
                    <a:pt x="1344" y="379"/>
                  </a:lnTo>
                  <a:lnTo>
                    <a:pt x="1350" y="371"/>
                  </a:lnTo>
                  <a:lnTo>
                    <a:pt x="1350" y="357"/>
                  </a:lnTo>
                  <a:lnTo>
                    <a:pt x="1360" y="357"/>
                  </a:lnTo>
                  <a:lnTo>
                    <a:pt x="1354" y="342"/>
                  </a:lnTo>
                  <a:lnTo>
                    <a:pt x="1352" y="330"/>
                  </a:lnTo>
                  <a:lnTo>
                    <a:pt x="1355" y="314"/>
                  </a:lnTo>
                  <a:lnTo>
                    <a:pt x="1347" y="302"/>
                  </a:lnTo>
                  <a:lnTo>
                    <a:pt x="1355" y="293"/>
                  </a:lnTo>
                  <a:lnTo>
                    <a:pt x="1377" y="293"/>
                  </a:lnTo>
                  <a:lnTo>
                    <a:pt x="1385" y="298"/>
                  </a:lnTo>
                  <a:lnTo>
                    <a:pt x="1403" y="299"/>
                  </a:lnTo>
                  <a:lnTo>
                    <a:pt x="1411" y="293"/>
                  </a:lnTo>
                  <a:lnTo>
                    <a:pt x="1434" y="306"/>
                  </a:lnTo>
                  <a:lnTo>
                    <a:pt x="1445" y="319"/>
                  </a:lnTo>
                  <a:lnTo>
                    <a:pt x="1460" y="327"/>
                  </a:lnTo>
                  <a:lnTo>
                    <a:pt x="1476" y="329"/>
                  </a:lnTo>
                  <a:lnTo>
                    <a:pt x="1478" y="340"/>
                  </a:lnTo>
                  <a:lnTo>
                    <a:pt x="1478" y="361"/>
                  </a:lnTo>
                  <a:lnTo>
                    <a:pt x="1473" y="378"/>
                  </a:lnTo>
                  <a:lnTo>
                    <a:pt x="1488" y="375"/>
                  </a:lnTo>
                  <a:lnTo>
                    <a:pt x="1498" y="383"/>
                  </a:lnTo>
                  <a:lnTo>
                    <a:pt x="1501" y="393"/>
                  </a:lnTo>
                  <a:lnTo>
                    <a:pt x="1514" y="393"/>
                  </a:lnTo>
                  <a:lnTo>
                    <a:pt x="1524" y="383"/>
                  </a:lnTo>
                  <a:lnTo>
                    <a:pt x="1539" y="376"/>
                  </a:lnTo>
                  <a:lnTo>
                    <a:pt x="1539" y="361"/>
                  </a:lnTo>
                  <a:lnTo>
                    <a:pt x="1553" y="345"/>
                  </a:lnTo>
                  <a:lnTo>
                    <a:pt x="1560" y="358"/>
                  </a:lnTo>
                  <a:lnTo>
                    <a:pt x="1578" y="388"/>
                  </a:lnTo>
                  <a:lnTo>
                    <a:pt x="1591" y="404"/>
                  </a:lnTo>
                  <a:lnTo>
                    <a:pt x="1602" y="419"/>
                  </a:lnTo>
                  <a:lnTo>
                    <a:pt x="1601" y="425"/>
                  </a:lnTo>
                  <a:lnTo>
                    <a:pt x="1593" y="427"/>
                  </a:lnTo>
                  <a:lnTo>
                    <a:pt x="1598" y="435"/>
                  </a:lnTo>
                  <a:lnTo>
                    <a:pt x="1609" y="445"/>
                  </a:lnTo>
                  <a:lnTo>
                    <a:pt x="1620" y="453"/>
                  </a:lnTo>
                  <a:lnTo>
                    <a:pt x="1637" y="458"/>
                  </a:lnTo>
                  <a:lnTo>
                    <a:pt x="1648" y="465"/>
                  </a:lnTo>
                  <a:lnTo>
                    <a:pt x="1661" y="466"/>
                  </a:lnTo>
                  <a:lnTo>
                    <a:pt x="1653" y="473"/>
                  </a:lnTo>
                  <a:lnTo>
                    <a:pt x="1634" y="478"/>
                  </a:lnTo>
                  <a:lnTo>
                    <a:pt x="1617" y="484"/>
                  </a:lnTo>
                  <a:lnTo>
                    <a:pt x="1614" y="494"/>
                  </a:lnTo>
                  <a:lnTo>
                    <a:pt x="1622" y="496"/>
                  </a:lnTo>
                  <a:lnTo>
                    <a:pt x="1630" y="491"/>
                  </a:lnTo>
                  <a:lnTo>
                    <a:pt x="1645" y="483"/>
                  </a:lnTo>
                  <a:lnTo>
                    <a:pt x="1663" y="483"/>
                  </a:lnTo>
                  <a:lnTo>
                    <a:pt x="1666" y="491"/>
                  </a:lnTo>
                  <a:lnTo>
                    <a:pt x="1683" y="492"/>
                  </a:lnTo>
                  <a:lnTo>
                    <a:pt x="1683" y="505"/>
                  </a:lnTo>
                  <a:lnTo>
                    <a:pt x="1678" y="512"/>
                  </a:lnTo>
                  <a:lnTo>
                    <a:pt x="1684" y="519"/>
                  </a:lnTo>
                  <a:lnTo>
                    <a:pt x="1678" y="525"/>
                  </a:lnTo>
                  <a:lnTo>
                    <a:pt x="1666" y="530"/>
                  </a:lnTo>
                  <a:lnTo>
                    <a:pt x="1643" y="532"/>
                  </a:lnTo>
                  <a:lnTo>
                    <a:pt x="1630" y="546"/>
                  </a:lnTo>
                  <a:lnTo>
                    <a:pt x="1617" y="556"/>
                  </a:lnTo>
                  <a:lnTo>
                    <a:pt x="1602" y="556"/>
                  </a:lnTo>
                  <a:lnTo>
                    <a:pt x="1584" y="555"/>
                  </a:lnTo>
                  <a:lnTo>
                    <a:pt x="1548" y="555"/>
                  </a:lnTo>
                  <a:lnTo>
                    <a:pt x="1529" y="555"/>
                  </a:lnTo>
                  <a:lnTo>
                    <a:pt x="1517" y="559"/>
                  </a:lnTo>
                  <a:lnTo>
                    <a:pt x="1511" y="573"/>
                  </a:lnTo>
                  <a:lnTo>
                    <a:pt x="1496" y="573"/>
                  </a:lnTo>
                  <a:lnTo>
                    <a:pt x="1483" y="582"/>
                  </a:lnTo>
                  <a:lnTo>
                    <a:pt x="1478" y="594"/>
                  </a:lnTo>
                  <a:lnTo>
                    <a:pt x="1455" y="594"/>
                  </a:lnTo>
                  <a:lnTo>
                    <a:pt x="1473" y="599"/>
                  </a:lnTo>
                  <a:lnTo>
                    <a:pt x="1465" y="605"/>
                  </a:lnTo>
                  <a:lnTo>
                    <a:pt x="1455" y="617"/>
                  </a:lnTo>
                  <a:lnTo>
                    <a:pt x="1447" y="630"/>
                  </a:lnTo>
                  <a:lnTo>
                    <a:pt x="1465" y="617"/>
                  </a:lnTo>
                  <a:lnTo>
                    <a:pt x="1488" y="594"/>
                  </a:lnTo>
                  <a:lnTo>
                    <a:pt x="1512" y="581"/>
                  </a:lnTo>
                  <a:lnTo>
                    <a:pt x="1534" y="574"/>
                  </a:lnTo>
                  <a:lnTo>
                    <a:pt x="1553" y="576"/>
                  </a:lnTo>
                  <a:lnTo>
                    <a:pt x="1553" y="594"/>
                  </a:lnTo>
                  <a:lnTo>
                    <a:pt x="1540" y="604"/>
                  </a:lnTo>
                  <a:lnTo>
                    <a:pt x="1548" y="623"/>
                  </a:lnTo>
                  <a:lnTo>
                    <a:pt x="1563" y="635"/>
                  </a:lnTo>
                  <a:lnTo>
                    <a:pt x="1578" y="643"/>
                  </a:lnTo>
                  <a:lnTo>
                    <a:pt x="1594" y="641"/>
                  </a:lnTo>
                  <a:lnTo>
                    <a:pt x="1604" y="625"/>
                  </a:lnTo>
                  <a:lnTo>
                    <a:pt x="1620" y="622"/>
                  </a:lnTo>
                  <a:lnTo>
                    <a:pt x="1619" y="633"/>
                  </a:lnTo>
                  <a:lnTo>
                    <a:pt x="1607" y="641"/>
                  </a:lnTo>
                  <a:lnTo>
                    <a:pt x="1596" y="656"/>
                  </a:lnTo>
                  <a:lnTo>
                    <a:pt x="1583" y="658"/>
                  </a:lnTo>
                  <a:lnTo>
                    <a:pt x="1568" y="666"/>
                  </a:lnTo>
                  <a:lnTo>
                    <a:pt x="1555" y="669"/>
                  </a:lnTo>
                  <a:lnTo>
                    <a:pt x="1547" y="674"/>
                  </a:lnTo>
                  <a:lnTo>
                    <a:pt x="1539" y="682"/>
                  </a:lnTo>
                  <a:lnTo>
                    <a:pt x="1529" y="677"/>
                  </a:lnTo>
                  <a:lnTo>
                    <a:pt x="1529" y="677"/>
                  </a:lnTo>
                  <a:lnTo>
                    <a:pt x="1529" y="676"/>
                  </a:lnTo>
                  <a:lnTo>
                    <a:pt x="1529" y="672"/>
                  </a:lnTo>
                  <a:lnTo>
                    <a:pt x="1527" y="669"/>
                  </a:lnTo>
                  <a:lnTo>
                    <a:pt x="1529" y="666"/>
                  </a:lnTo>
                  <a:lnTo>
                    <a:pt x="1529" y="664"/>
                  </a:lnTo>
                  <a:lnTo>
                    <a:pt x="1532" y="664"/>
                  </a:lnTo>
                  <a:lnTo>
                    <a:pt x="1534" y="663"/>
                  </a:lnTo>
                  <a:lnTo>
                    <a:pt x="1535" y="661"/>
                  </a:lnTo>
                  <a:lnTo>
                    <a:pt x="1539" y="659"/>
                  </a:lnTo>
                  <a:lnTo>
                    <a:pt x="1540" y="658"/>
                  </a:lnTo>
                  <a:lnTo>
                    <a:pt x="1540" y="656"/>
                  </a:lnTo>
                  <a:lnTo>
                    <a:pt x="1562" y="656"/>
                  </a:lnTo>
                  <a:lnTo>
                    <a:pt x="1562" y="656"/>
                  </a:lnTo>
                  <a:lnTo>
                    <a:pt x="1563" y="656"/>
                  </a:lnTo>
                  <a:lnTo>
                    <a:pt x="1565" y="654"/>
                  </a:lnTo>
                  <a:lnTo>
                    <a:pt x="1566" y="653"/>
                  </a:lnTo>
                  <a:lnTo>
                    <a:pt x="1566" y="651"/>
                  </a:lnTo>
                  <a:lnTo>
                    <a:pt x="1565" y="651"/>
                  </a:lnTo>
                  <a:lnTo>
                    <a:pt x="1563" y="649"/>
                  </a:lnTo>
                  <a:lnTo>
                    <a:pt x="1560" y="649"/>
                  </a:lnTo>
                  <a:lnTo>
                    <a:pt x="1557" y="648"/>
                  </a:lnTo>
                  <a:lnTo>
                    <a:pt x="1553" y="648"/>
                  </a:lnTo>
                  <a:lnTo>
                    <a:pt x="1548" y="648"/>
                  </a:lnTo>
                  <a:lnTo>
                    <a:pt x="1547" y="646"/>
                  </a:lnTo>
                  <a:lnTo>
                    <a:pt x="1545" y="646"/>
                  </a:lnTo>
                  <a:lnTo>
                    <a:pt x="1527" y="648"/>
                  </a:lnTo>
                  <a:lnTo>
                    <a:pt x="1519" y="659"/>
                  </a:lnTo>
                  <a:lnTo>
                    <a:pt x="1503" y="669"/>
                  </a:lnTo>
                  <a:lnTo>
                    <a:pt x="1486" y="667"/>
                  </a:lnTo>
                  <a:lnTo>
                    <a:pt x="1483" y="676"/>
                  </a:lnTo>
                  <a:lnTo>
                    <a:pt x="1470" y="676"/>
                  </a:lnTo>
                  <a:lnTo>
                    <a:pt x="1460" y="692"/>
                  </a:lnTo>
                  <a:lnTo>
                    <a:pt x="1460" y="712"/>
                  </a:lnTo>
                  <a:lnTo>
                    <a:pt x="1463" y="720"/>
                  </a:lnTo>
                  <a:lnTo>
                    <a:pt x="1449" y="721"/>
                  </a:lnTo>
                  <a:lnTo>
                    <a:pt x="1436" y="730"/>
                  </a:lnTo>
                  <a:lnTo>
                    <a:pt x="1414" y="730"/>
                  </a:lnTo>
                  <a:lnTo>
                    <a:pt x="1406" y="754"/>
                  </a:lnTo>
                  <a:lnTo>
                    <a:pt x="1400" y="761"/>
                  </a:lnTo>
                  <a:lnTo>
                    <a:pt x="1393" y="772"/>
                  </a:lnTo>
                  <a:lnTo>
                    <a:pt x="1388" y="784"/>
                  </a:lnTo>
                  <a:lnTo>
                    <a:pt x="1378" y="772"/>
                  </a:lnTo>
                  <a:lnTo>
                    <a:pt x="1367" y="777"/>
                  </a:lnTo>
                  <a:lnTo>
                    <a:pt x="1373" y="785"/>
                  </a:lnTo>
                  <a:lnTo>
                    <a:pt x="1370" y="795"/>
                  </a:lnTo>
                  <a:lnTo>
                    <a:pt x="1378" y="803"/>
                  </a:lnTo>
                  <a:lnTo>
                    <a:pt x="1386" y="820"/>
                  </a:lnTo>
                  <a:lnTo>
                    <a:pt x="1377" y="826"/>
                  </a:lnTo>
                  <a:lnTo>
                    <a:pt x="1373" y="838"/>
                  </a:lnTo>
                  <a:lnTo>
                    <a:pt x="1360" y="843"/>
                  </a:lnTo>
                  <a:lnTo>
                    <a:pt x="1344" y="852"/>
                  </a:lnTo>
                  <a:lnTo>
                    <a:pt x="1329" y="866"/>
                  </a:lnTo>
                  <a:lnTo>
                    <a:pt x="1316" y="872"/>
                  </a:lnTo>
                  <a:lnTo>
                    <a:pt x="1306" y="888"/>
                  </a:lnTo>
                  <a:lnTo>
                    <a:pt x="1306" y="890"/>
                  </a:lnTo>
                  <a:lnTo>
                    <a:pt x="1305" y="892"/>
                  </a:lnTo>
                  <a:lnTo>
                    <a:pt x="1305" y="897"/>
                  </a:lnTo>
                  <a:lnTo>
                    <a:pt x="1303" y="900"/>
                  </a:lnTo>
                  <a:lnTo>
                    <a:pt x="1301" y="903"/>
                  </a:lnTo>
                  <a:lnTo>
                    <a:pt x="1301" y="905"/>
                  </a:lnTo>
                  <a:lnTo>
                    <a:pt x="1301" y="929"/>
                  </a:lnTo>
                  <a:lnTo>
                    <a:pt x="1311" y="947"/>
                  </a:lnTo>
                  <a:lnTo>
                    <a:pt x="1316" y="967"/>
                  </a:lnTo>
                  <a:lnTo>
                    <a:pt x="1321" y="980"/>
                  </a:lnTo>
                  <a:lnTo>
                    <a:pt x="1318" y="992"/>
                  </a:lnTo>
                  <a:lnTo>
                    <a:pt x="1313" y="1000"/>
                  </a:lnTo>
                  <a:lnTo>
                    <a:pt x="1305" y="996"/>
                  </a:lnTo>
                  <a:lnTo>
                    <a:pt x="1303" y="987"/>
                  </a:lnTo>
                  <a:lnTo>
                    <a:pt x="1295" y="982"/>
                  </a:lnTo>
                  <a:lnTo>
                    <a:pt x="1291" y="972"/>
                  </a:lnTo>
                  <a:lnTo>
                    <a:pt x="1283" y="965"/>
                  </a:lnTo>
                  <a:lnTo>
                    <a:pt x="1282" y="957"/>
                  </a:lnTo>
                  <a:lnTo>
                    <a:pt x="1277" y="949"/>
                  </a:lnTo>
                  <a:lnTo>
                    <a:pt x="1277" y="936"/>
                  </a:lnTo>
                  <a:lnTo>
                    <a:pt x="1267" y="924"/>
                  </a:lnTo>
                  <a:lnTo>
                    <a:pt x="1257" y="915"/>
                  </a:lnTo>
                  <a:lnTo>
                    <a:pt x="1251" y="916"/>
                  </a:lnTo>
                  <a:lnTo>
                    <a:pt x="1246" y="923"/>
                  </a:lnTo>
                  <a:lnTo>
                    <a:pt x="1239" y="923"/>
                  </a:lnTo>
                  <a:lnTo>
                    <a:pt x="1229" y="911"/>
                  </a:lnTo>
                  <a:lnTo>
                    <a:pt x="1208" y="910"/>
                  </a:lnTo>
                  <a:lnTo>
                    <a:pt x="1197" y="911"/>
                  </a:lnTo>
                  <a:lnTo>
                    <a:pt x="1179" y="911"/>
                  </a:lnTo>
                  <a:lnTo>
                    <a:pt x="1175" y="924"/>
                  </a:lnTo>
                  <a:lnTo>
                    <a:pt x="1177" y="933"/>
                  </a:lnTo>
                  <a:lnTo>
                    <a:pt x="1165" y="933"/>
                  </a:lnTo>
                  <a:lnTo>
                    <a:pt x="1152" y="933"/>
                  </a:lnTo>
                  <a:lnTo>
                    <a:pt x="1144" y="923"/>
                  </a:lnTo>
                  <a:lnTo>
                    <a:pt x="1134" y="926"/>
                  </a:lnTo>
                  <a:lnTo>
                    <a:pt x="1123" y="923"/>
                  </a:lnTo>
                  <a:lnTo>
                    <a:pt x="1107" y="920"/>
                  </a:lnTo>
                  <a:lnTo>
                    <a:pt x="1095" y="931"/>
                  </a:lnTo>
                  <a:lnTo>
                    <a:pt x="1082" y="941"/>
                  </a:lnTo>
                  <a:lnTo>
                    <a:pt x="1071" y="941"/>
                  </a:lnTo>
                  <a:lnTo>
                    <a:pt x="1056" y="960"/>
                  </a:lnTo>
                  <a:lnTo>
                    <a:pt x="1064" y="978"/>
                  </a:lnTo>
                  <a:lnTo>
                    <a:pt x="1061" y="996"/>
                  </a:lnTo>
                  <a:lnTo>
                    <a:pt x="1053" y="1013"/>
                  </a:lnTo>
                  <a:lnTo>
                    <a:pt x="1056" y="1032"/>
                  </a:lnTo>
                  <a:lnTo>
                    <a:pt x="1061" y="1062"/>
                  </a:lnTo>
                  <a:lnTo>
                    <a:pt x="1072" y="1078"/>
                  </a:lnTo>
                  <a:lnTo>
                    <a:pt x="1077" y="1090"/>
                  </a:lnTo>
                  <a:lnTo>
                    <a:pt x="1093" y="1098"/>
                  </a:lnTo>
                  <a:lnTo>
                    <a:pt x="1102" y="1109"/>
                  </a:lnTo>
                  <a:lnTo>
                    <a:pt x="1121" y="1106"/>
                  </a:lnTo>
                  <a:lnTo>
                    <a:pt x="1139" y="1101"/>
                  </a:lnTo>
                  <a:lnTo>
                    <a:pt x="1152" y="1101"/>
                  </a:lnTo>
                  <a:lnTo>
                    <a:pt x="1159" y="1085"/>
                  </a:lnTo>
                  <a:lnTo>
                    <a:pt x="1165" y="1068"/>
                  </a:lnTo>
                  <a:lnTo>
                    <a:pt x="1172" y="1059"/>
                  </a:lnTo>
                  <a:lnTo>
                    <a:pt x="1187" y="1055"/>
                  </a:lnTo>
                  <a:lnTo>
                    <a:pt x="1210" y="1054"/>
                  </a:lnTo>
                  <a:lnTo>
                    <a:pt x="1218" y="1059"/>
                  </a:lnTo>
                  <a:lnTo>
                    <a:pt x="1216" y="1070"/>
                  </a:lnTo>
                  <a:lnTo>
                    <a:pt x="1206" y="1077"/>
                  </a:lnTo>
                  <a:lnTo>
                    <a:pt x="1206" y="1093"/>
                  </a:lnTo>
                  <a:lnTo>
                    <a:pt x="1200" y="1106"/>
                  </a:lnTo>
                  <a:lnTo>
                    <a:pt x="1197" y="1116"/>
                  </a:lnTo>
                  <a:lnTo>
                    <a:pt x="1197" y="1129"/>
                  </a:lnTo>
                  <a:lnTo>
                    <a:pt x="1187" y="1137"/>
                  </a:lnTo>
                  <a:lnTo>
                    <a:pt x="1198" y="1144"/>
                  </a:lnTo>
                  <a:lnTo>
                    <a:pt x="1215" y="1139"/>
                  </a:lnTo>
                  <a:lnTo>
                    <a:pt x="1229" y="1142"/>
                  </a:lnTo>
                  <a:lnTo>
                    <a:pt x="1251" y="1140"/>
                  </a:lnTo>
                  <a:lnTo>
                    <a:pt x="1264" y="1147"/>
                  </a:lnTo>
                  <a:lnTo>
                    <a:pt x="1272" y="1157"/>
                  </a:lnTo>
                  <a:lnTo>
                    <a:pt x="1272" y="1170"/>
                  </a:lnTo>
                  <a:lnTo>
                    <a:pt x="1267" y="1190"/>
                  </a:lnTo>
                  <a:lnTo>
                    <a:pt x="1267" y="1206"/>
                  </a:lnTo>
                  <a:lnTo>
                    <a:pt x="1265" y="1217"/>
                  </a:lnTo>
                  <a:lnTo>
                    <a:pt x="1280" y="1232"/>
                  </a:lnTo>
                  <a:lnTo>
                    <a:pt x="1290" y="1240"/>
                  </a:lnTo>
                  <a:lnTo>
                    <a:pt x="1313" y="1242"/>
                  </a:lnTo>
                  <a:lnTo>
                    <a:pt x="1327" y="1242"/>
                  </a:lnTo>
                  <a:lnTo>
                    <a:pt x="1350" y="1242"/>
                  </a:lnTo>
                  <a:lnTo>
                    <a:pt x="1359" y="1252"/>
                  </a:lnTo>
                  <a:lnTo>
                    <a:pt x="1354" y="1262"/>
                  </a:lnTo>
                  <a:lnTo>
                    <a:pt x="1347" y="1263"/>
                  </a:lnTo>
                  <a:lnTo>
                    <a:pt x="1344" y="1255"/>
                  </a:lnTo>
                  <a:lnTo>
                    <a:pt x="1323" y="1253"/>
                  </a:lnTo>
                  <a:lnTo>
                    <a:pt x="1316" y="1262"/>
                  </a:lnTo>
                  <a:lnTo>
                    <a:pt x="1318" y="1273"/>
                  </a:lnTo>
                  <a:lnTo>
                    <a:pt x="1305" y="1268"/>
                  </a:lnTo>
                  <a:lnTo>
                    <a:pt x="1280" y="1257"/>
                  </a:lnTo>
                  <a:lnTo>
                    <a:pt x="1278" y="1258"/>
                  </a:lnTo>
                  <a:lnTo>
                    <a:pt x="1275" y="1257"/>
                  </a:lnTo>
                  <a:lnTo>
                    <a:pt x="1272" y="1257"/>
                  </a:lnTo>
                  <a:lnTo>
                    <a:pt x="1269" y="1255"/>
                  </a:lnTo>
                  <a:lnTo>
                    <a:pt x="1267" y="1253"/>
                  </a:lnTo>
                  <a:lnTo>
                    <a:pt x="1267" y="1252"/>
                  </a:lnTo>
                  <a:lnTo>
                    <a:pt x="1254" y="1240"/>
                  </a:lnTo>
                  <a:lnTo>
                    <a:pt x="1244" y="1235"/>
                  </a:lnTo>
                  <a:lnTo>
                    <a:pt x="1237" y="1239"/>
                  </a:lnTo>
                  <a:lnTo>
                    <a:pt x="1231" y="1232"/>
                  </a:lnTo>
                  <a:lnTo>
                    <a:pt x="1231" y="1231"/>
                  </a:lnTo>
                  <a:lnTo>
                    <a:pt x="1233" y="1229"/>
                  </a:lnTo>
                  <a:lnTo>
                    <a:pt x="1233" y="1226"/>
                  </a:lnTo>
                  <a:lnTo>
                    <a:pt x="1234" y="1222"/>
                  </a:lnTo>
                  <a:lnTo>
                    <a:pt x="1234" y="1219"/>
                  </a:lnTo>
                  <a:lnTo>
                    <a:pt x="1233" y="1217"/>
                  </a:lnTo>
                  <a:lnTo>
                    <a:pt x="1231" y="1216"/>
                  </a:lnTo>
                  <a:lnTo>
                    <a:pt x="1229" y="1214"/>
                  </a:lnTo>
                  <a:lnTo>
                    <a:pt x="1226" y="1211"/>
                  </a:lnTo>
                  <a:lnTo>
                    <a:pt x="1223" y="1208"/>
                  </a:lnTo>
                  <a:lnTo>
                    <a:pt x="1219" y="1204"/>
                  </a:lnTo>
                  <a:lnTo>
                    <a:pt x="1218" y="1203"/>
                  </a:lnTo>
                  <a:lnTo>
                    <a:pt x="1216" y="1201"/>
                  </a:lnTo>
                  <a:lnTo>
                    <a:pt x="1216" y="1199"/>
                  </a:lnTo>
                  <a:lnTo>
                    <a:pt x="1206" y="1186"/>
                  </a:lnTo>
                  <a:lnTo>
                    <a:pt x="1197" y="1181"/>
                  </a:lnTo>
                  <a:lnTo>
                    <a:pt x="1197" y="1190"/>
                  </a:lnTo>
                  <a:lnTo>
                    <a:pt x="1179" y="1183"/>
                  </a:lnTo>
                  <a:lnTo>
                    <a:pt x="1170" y="1172"/>
                  </a:lnTo>
                  <a:lnTo>
                    <a:pt x="1162" y="1168"/>
                  </a:lnTo>
                  <a:lnTo>
                    <a:pt x="1143" y="1168"/>
                  </a:lnTo>
                  <a:lnTo>
                    <a:pt x="1133" y="1158"/>
                  </a:lnTo>
                  <a:lnTo>
                    <a:pt x="1116" y="1144"/>
                  </a:lnTo>
                  <a:lnTo>
                    <a:pt x="1100" y="1137"/>
                  </a:lnTo>
                  <a:lnTo>
                    <a:pt x="1085" y="1139"/>
                  </a:lnTo>
                  <a:lnTo>
                    <a:pt x="1082" y="1144"/>
                  </a:lnTo>
                  <a:lnTo>
                    <a:pt x="1069" y="1145"/>
                  </a:lnTo>
                  <a:lnTo>
                    <a:pt x="1049" y="1140"/>
                  </a:lnTo>
                  <a:lnTo>
                    <a:pt x="1025" y="1127"/>
                  </a:lnTo>
                  <a:lnTo>
                    <a:pt x="1003" y="1119"/>
                  </a:lnTo>
                  <a:lnTo>
                    <a:pt x="984" y="1108"/>
                  </a:lnTo>
                  <a:lnTo>
                    <a:pt x="966" y="1101"/>
                  </a:lnTo>
                  <a:lnTo>
                    <a:pt x="951" y="1090"/>
                  </a:lnTo>
                  <a:lnTo>
                    <a:pt x="933" y="1077"/>
                  </a:lnTo>
                  <a:lnTo>
                    <a:pt x="935" y="1067"/>
                  </a:lnTo>
                  <a:lnTo>
                    <a:pt x="944" y="1062"/>
                  </a:lnTo>
                  <a:lnTo>
                    <a:pt x="935" y="1054"/>
                  </a:lnTo>
                  <a:lnTo>
                    <a:pt x="930" y="1039"/>
                  </a:lnTo>
                  <a:lnTo>
                    <a:pt x="913" y="1021"/>
                  </a:lnTo>
                  <a:lnTo>
                    <a:pt x="905" y="1010"/>
                  </a:lnTo>
                  <a:lnTo>
                    <a:pt x="894" y="998"/>
                  </a:lnTo>
                  <a:lnTo>
                    <a:pt x="881" y="990"/>
                  </a:lnTo>
                  <a:lnTo>
                    <a:pt x="877" y="977"/>
                  </a:lnTo>
                  <a:lnTo>
                    <a:pt x="869" y="965"/>
                  </a:lnTo>
                  <a:lnTo>
                    <a:pt x="854" y="956"/>
                  </a:lnTo>
                  <a:lnTo>
                    <a:pt x="840" y="939"/>
                  </a:lnTo>
                  <a:lnTo>
                    <a:pt x="827" y="920"/>
                  </a:lnTo>
                  <a:lnTo>
                    <a:pt x="825" y="905"/>
                  </a:lnTo>
                  <a:lnTo>
                    <a:pt x="817" y="895"/>
                  </a:lnTo>
                  <a:lnTo>
                    <a:pt x="804" y="890"/>
                  </a:lnTo>
                  <a:lnTo>
                    <a:pt x="794" y="890"/>
                  </a:lnTo>
                  <a:lnTo>
                    <a:pt x="796" y="908"/>
                  </a:lnTo>
                  <a:lnTo>
                    <a:pt x="809" y="921"/>
                  </a:lnTo>
                  <a:lnTo>
                    <a:pt x="814" y="938"/>
                  </a:lnTo>
                  <a:lnTo>
                    <a:pt x="825" y="941"/>
                  </a:lnTo>
                  <a:lnTo>
                    <a:pt x="828" y="954"/>
                  </a:lnTo>
                  <a:lnTo>
                    <a:pt x="838" y="962"/>
                  </a:lnTo>
                  <a:lnTo>
                    <a:pt x="843" y="975"/>
                  </a:lnTo>
                  <a:lnTo>
                    <a:pt x="848" y="988"/>
                  </a:lnTo>
                  <a:lnTo>
                    <a:pt x="859" y="998"/>
                  </a:lnTo>
                  <a:lnTo>
                    <a:pt x="861" y="1008"/>
                  </a:lnTo>
                  <a:lnTo>
                    <a:pt x="871" y="1013"/>
                  </a:lnTo>
                  <a:lnTo>
                    <a:pt x="876" y="1024"/>
                  </a:lnTo>
                  <a:lnTo>
                    <a:pt x="874" y="1034"/>
                  </a:lnTo>
                  <a:lnTo>
                    <a:pt x="868" y="1037"/>
                  </a:lnTo>
                  <a:lnTo>
                    <a:pt x="868" y="1028"/>
                  </a:lnTo>
                  <a:lnTo>
                    <a:pt x="859" y="1021"/>
                  </a:lnTo>
                  <a:lnTo>
                    <a:pt x="848" y="1011"/>
                  </a:lnTo>
                  <a:lnTo>
                    <a:pt x="836" y="1006"/>
                  </a:lnTo>
                  <a:lnTo>
                    <a:pt x="833" y="1000"/>
                  </a:lnTo>
                  <a:lnTo>
                    <a:pt x="835" y="990"/>
                  </a:lnTo>
                  <a:lnTo>
                    <a:pt x="827" y="980"/>
                  </a:lnTo>
                  <a:lnTo>
                    <a:pt x="812" y="970"/>
                  </a:lnTo>
                  <a:lnTo>
                    <a:pt x="799" y="962"/>
                  </a:lnTo>
                  <a:lnTo>
                    <a:pt x="792" y="954"/>
                  </a:lnTo>
                  <a:lnTo>
                    <a:pt x="802" y="946"/>
                  </a:lnTo>
                  <a:lnTo>
                    <a:pt x="799" y="939"/>
                  </a:lnTo>
                  <a:lnTo>
                    <a:pt x="787" y="928"/>
                  </a:lnTo>
                  <a:lnTo>
                    <a:pt x="778" y="918"/>
                  </a:lnTo>
                  <a:lnTo>
                    <a:pt x="771" y="897"/>
                  </a:lnTo>
                  <a:lnTo>
                    <a:pt x="766" y="882"/>
                  </a:lnTo>
                  <a:lnTo>
                    <a:pt x="763" y="869"/>
                  </a:lnTo>
                  <a:lnTo>
                    <a:pt x="751" y="859"/>
                  </a:lnTo>
                  <a:lnTo>
                    <a:pt x="735" y="851"/>
                  </a:lnTo>
                  <a:lnTo>
                    <a:pt x="725" y="843"/>
                  </a:lnTo>
                  <a:lnTo>
                    <a:pt x="710" y="843"/>
                  </a:lnTo>
                  <a:lnTo>
                    <a:pt x="702" y="830"/>
                  </a:lnTo>
                  <a:lnTo>
                    <a:pt x="699" y="818"/>
                  </a:lnTo>
                  <a:lnTo>
                    <a:pt x="689" y="810"/>
                  </a:lnTo>
                  <a:lnTo>
                    <a:pt x="683" y="789"/>
                  </a:lnTo>
                  <a:lnTo>
                    <a:pt x="669" y="779"/>
                  </a:lnTo>
                  <a:lnTo>
                    <a:pt x="661" y="766"/>
                  </a:lnTo>
                  <a:lnTo>
                    <a:pt x="663" y="751"/>
                  </a:lnTo>
                  <a:lnTo>
                    <a:pt x="656" y="741"/>
                  </a:lnTo>
                  <a:lnTo>
                    <a:pt x="653" y="730"/>
                  </a:lnTo>
                  <a:lnTo>
                    <a:pt x="656" y="715"/>
                  </a:lnTo>
                  <a:lnTo>
                    <a:pt x="648" y="699"/>
                  </a:lnTo>
                  <a:lnTo>
                    <a:pt x="648" y="684"/>
                  </a:lnTo>
                  <a:lnTo>
                    <a:pt x="655" y="677"/>
                  </a:lnTo>
                  <a:lnTo>
                    <a:pt x="655" y="656"/>
                  </a:lnTo>
                  <a:lnTo>
                    <a:pt x="656" y="635"/>
                  </a:lnTo>
                  <a:lnTo>
                    <a:pt x="658" y="620"/>
                  </a:lnTo>
                  <a:lnTo>
                    <a:pt x="650" y="600"/>
                  </a:lnTo>
                  <a:lnTo>
                    <a:pt x="643" y="586"/>
                  </a:lnTo>
                  <a:lnTo>
                    <a:pt x="622" y="573"/>
                  </a:lnTo>
                  <a:lnTo>
                    <a:pt x="611" y="563"/>
                  </a:lnTo>
                  <a:lnTo>
                    <a:pt x="601" y="556"/>
                  </a:lnTo>
                  <a:lnTo>
                    <a:pt x="593" y="546"/>
                  </a:lnTo>
                  <a:lnTo>
                    <a:pt x="602" y="545"/>
                  </a:lnTo>
                  <a:lnTo>
                    <a:pt x="611" y="548"/>
                  </a:lnTo>
                  <a:lnTo>
                    <a:pt x="619" y="551"/>
                  </a:lnTo>
                  <a:lnTo>
                    <a:pt x="627" y="556"/>
                  </a:lnTo>
                  <a:lnTo>
                    <a:pt x="637" y="556"/>
                  </a:lnTo>
                  <a:lnTo>
                    <a:pt x="638" y="569"/>
                  </a:lnTo>
                  <a:lnTo>
                    <a:pt x="648" y="573"/>
                  </a:lnTo>
                  <a:lnTo>
                    <a:pt x="660" y="581"/>
                  </a:lnTo>
                  <a:lnTo>
                    <a:pt x="663" y="589"/>
                  </a:lnTo>
                  <a:lnTo>
                    <a:pt x="673" y="600"/>
                  </a:lnTo>
                  <a:lnTo>
                    <a:pt x="681" y="610"/>
                  </a:lnTo>
                  <a:lnTo>
                    <a:pt x="681" y="595"/>
                  </a:lnTo>
                  <a:lnTo>
                    <a:pt x="674" y="576"/>
                  </a:lnTo>
                  <a:lnTo>
                    <a:pt x="663" y="568"/>
                  </a:lnTo>
                  <a:lnTo>
                    <a:pt x="648" y="558"/>
                  </a:lnTo>
                  <a:lnTo>
                    <a:pt x="645" y="550"/>
                  </a:lnTo>
                  <a:lnTo>
                    <a:pt x="632" y="546"/>
                  </a:lnTo>
                  <a:lnTo>
                    <a:pt x="617" y="540"/>
                  </a:lnTo>
                  <a:lnTo>
                    <a:pt x="602" y="533"/>
                  </a:lnTo>
                  <a:lnTo>
                    <a:pt x="599" y="522"/>
                  </a:lnTo>
                  <a:lnTo>
                    <a:pt x="584" y="509"/>
                  </a:lnTo>
                  <a:lnTo>
                    <a:pt x="579" y="494"/>
                  </a:lnTo>
                  <a:lnTo>
                    <a:pt x="566" y="492"/>
                  </a:lnTo>
                  <a:lnTo>
                    <a:pt x="561" y="479"/>
                  </a:lnTo>
                  <a:lnTo>
                    <a:pt x="558" y="466"/>
                  </a:lnTo>
                  <a:lnTo>
                    <a:pt x="550" y="453"/>
                  </a:lnTo>
                  <a:lnTo>
                    <a:pt x="548" y="443"/>
                  </a:lnTo>
                  <a:lnTo>
                    <a:pt x="539" y="442"/>
                  </a:lnTo>
                  <a:lnTo>
                    <a:pt x="527" y="437"/>
                  </a:lnTo>
                  <a:lnTo>
                    <a:pt x="530" y="429"/>
                  </a:lnTo>
                  <a:lnTo>
                    <a:pt x="512" y="420"/>
                  </a:lnTo>
                  <a:lnTo>
                    <a:pt x="516" y="411"/>
                  </a:lnTo>
                  <a:lnTo>
                    <a:pt x="498" y="406"/>
                  </a:lnTo>
                  <a:lnTo>
                    <a:pt x="489" y="394"/>
                  </a:lnTo>
                  <a:lnTo>
                    <a:pt x="478" y="388"/>
                  </a:lnTo>
                  <a:lnTo>
                    <a:pt x="478" y="388"/>
                  </a:lnTo>
                  <a:lnTo>
                    <a:pt x="476" y="389"/>
                  </a:lnTo>
                  <a:lnTo>
                    <a:pt x="473" y="391"/>
                  </a:lnTo>
                  <a:lnTo>
                    <a:pt x="470" y="391"/>
                  </a:lnTo>
                  <a:lnTo>
                    <a:pt x="468" y="391"/>
                  </a:lnTo>
                  <a:lnTo>
                    <a:pt x="465" y="389"/>
                  </a:lnTo>
                  <a:lnTo>
                    <a:pt x="462" y="389"/>
                  </a:lnTo>
                  <a:lnTo>
                    <a:pt x="458" y="388"/>
                  </a:lnTo>
                  <a:lnTo>
                    <a:pt x="457" y="388"/>
                  </a:lnTo>
                  <a:lnTo>
                    <a:pt x="455" y="388"/>
                  </a:lnTo>
                  <a:lnTo>
                    <a:pt x="445" y="376"/>
                  </a:lnTo>
                  <a:lnTo>
                    <a:pt x="426" y="366"/>
                  </a:lnTo>
                  <a:lnTo>
                    <a:pt x="412" y="357"/>
                  </a:lnTo>
                  <a:lnTo>
                    <a:pt x="401" y="357"/>
                  </a:lnTo>
                  <a:lnTo>
                    <a:pt x="386" y="352"/>
                  </a:lnTo>
                  <a:lnTo>
                    <a:pt x="372" y="355"/>
                  </a:lnTo>
                  <a:lnTo>
                    <a:pt x="352" y="350"/>
                  </a:lnTo>
                  <a:lnTo>
                    <a:pt x="334" y="340"/>
                  </a:lnTo>
                  <a:lnTo>
                    <a:pt x="318" y="329"/>
                  </a:lnTo>
                  <a:lnTo>
                    <a:pt x="298" y="329"/>
                  </a:lnTo>
                  <a:lnTo>
                    <a:pt x="296" y="329"/>
                  </a:lnTo>
                  <a:lnTo>
                    <a:pt x="295" y="329"/>
                  </a:lnTo>
                  <a:lnTo>
                    <a:pt x="293" y="329"/>
                  </a:lnTo>
                  <a:lnTo>
                    <a:pt x="291" y="329"/>
                  </a:lnTo>
                  <a:lnTo>
                    <a:pt x="290" y="330"/>
                  </a:lnTo>
                  <a:lnTo>
                    <a:pt x="291" y="332"/>
                  </a:lnTo>
                  <a:lnTo>
                    <a:pt x="291" y="335"/>
                  </a:lnTo>
                  <a:lnTo>
                    <a:pt x="293" y="337"/>
                  </a:lnTo>
                  <a:lnTo>
                    <a:pt x="293" y="337"/>
                  </a:lnTo>
                  <a:lnTo>
                    <a:pt x="298" y="347"/>
                  </a:lnTo>
                  <a:lnTo>
                    <a:pt x="277" y="352"/>
                  </a:lnTo>
                  <a:lnTo>
                    <a:pt x="246" y="366"/>
                  </a:lnTo>
                  <a:lnTo>
                    <a:pt x="242" y="352"/>
                  </a:lnTo>
                  <a:lnTo>
                    <a:pt x="249" y="339"/>
                  </a:lnTo>
                  <a:lnTo>
                    <a:pt x="273" y="330"/>
                  </a:lnTo>
                  <a:lnTo>
                    <a:pt x="262" y="324"/>
                  </a:lnTo>
                  <a:lnTo>
                    <a:pt x="242" y="329"/>
                  </a:lnTo>
                  <a:lnTo>
                    <a:pt x="229" y="350"/>
                  </a:lnTo>
                  <a:lnTo>
                    <a:pt x="205" y="363"/>
                  </a:lnTo>
                  <a:lnTo>
                    <a:pt x="218" y="379"/>
                  </a:lnTo>
                  <a:lnTo>
                    <a:pt x="170" y="406"/>
                  </a:lnTo>
                  <a:lnTo>
                    <a:pt x="164" y="419"/>
                  </a:lnTo>
                  <a:lnTo>
                    <a:pt x="119" y="440"/>
                  </a:lnTo>
                  <a:lnTo>
                    <a:pt x="98" y="450"/>
                  </a:lnTo>
                  <a:lnTo>
                    <a:pt x="79" y="460"/>
                  </a:lnTo>
                  <a:lnTo>
                    <a:pt x="65" y="461"/>
                  </a:lnTo>
                  <a:lnTo>
                    <a:pt x="47" y="474"/>
                  </a:lnTo>
                  <a:lnTo>
                    <a:pt x="38" y="469"/>
                  </a:lnTo>
                  <a:lnTo>
                    <a:pt x="56" y="455"/>
                  </a:lnTo>
                  <a:lnTo>
                    <a:pt x="77" y="450"/>
                  </a:lnTo>
                  <a:lnTo>
                    <a:pt x="93" y="438"/>
                  </a:lnTo>
                  <a:lnTo>
                    <a:pt x="108" y="438"/>
                  </a:lnTo>
                  <a:lnTo>
                    <a:pt x="118" y="427"/>
                  </a:lnTo>
                  <a:lnTo>
                    <a:pt x="118" y="427"/>
                  </a:lnTo>
                  <a:lnTo>
                    <a:pt x="119" y="425"/>
                  </a:lnTo>
                  <a:lnTo>
                    <a:pt x="123" y="422"/>
                  </a:lnTo>
                  <a:lnTo>
                    <a:pt x="126" y="420"/>
                  </a:lnTo>
                  <a:lnTo>
                    <a:pt x="129" y="417"/>
                  </a:lnTo>
                  <a:lnTo>
                    <a:pt x="133" y="414"/>
                  </a:lnTo>
                  <a:lnTo>
                    <a:pt x="136" y="412"/>
                  </a:lnTo>
                  <a:lnTo>
                    <a:pt x="139" y="409"/>
                  </a:lnTo>
                  <a:lnTo>
                    <a:pt x="142" y="409"/>
                  </a:lnTo>
                  <a:lnTo>
                    <a:pt x="144" y="406"/>
                  </a:lnTo>
                  <a:lnTo>
                    <a:pt x="149" y="404"/>
                  </a:lnTo>
                  <a:lnTo>
                    <a:pt x="152" y="401"/>
                  </a:lnTo>
                  <a:lnTo>
                    <a:pt x="154" y="397"/>
                  </a:lnTo>
                  <a:lnTo>
                    <a:pt x="156" y="394"/>
                  </a:lnTo>
                  <a:lnTo>
                    <a:pt x="156" y="391"/>
                  </a:lnTo>
                  <a:lnTo>
                    <a:pt x="157" y="388"/>
                  </a:lnTo>
                  <a:lnTo>
                    <a:pt x="159" y="384"/>
                  </a:lnTo>
                  <a:lnTo>
                    <a:pt x="160" y="381"/>
                  </a:lnTo>
                  <a:lnTo>
                    <a:pt x="162" y="378"/>
                  </a:lnTo>
                  <a:lnTo>
                    <a:pt x="162" y="375"/>
                  </a:lnTo>
                  <a:lnTo>
                    <a:pt x="162" y="375"/>
                  </a:lnTo>
                  <a:lnTo>
                    <a:pt x="151" y="381"/>
                  </a:lnTo>
                  <a:lnTo>
                    <a:pt x="141" y="373"/>
                  </a:lnTo>
                  <a:lnTo>
                    <a:pt x="134" y="384"/>
                  </a:lnTo>
                  <a:lnTo>
                    <a:pt x="123" y="378"/>
                  </a:lnTo>
                  <a:lnTo>
                    <a:pt x="106" y="378"/>
                  </a:lnTo>
                  <a:lnTo>
                    <a:pt x="100" y="383"/>
                  </a:lnTo>
                  <a:lnTo>
                    <a:pt x="88" y="383"/>
                  </a:lnTo>
                  <a:lnTo>
                    <a:pt x="90" y="360"/>
                  </a:lnTo>
                  <a:lnTo>
                    <a:pt x="79" y="345"/>
                  </a:lnTo>
                  <a:lnTo>
                    <a:pt x="69" y="357"/>
                  </a:lnTo>
                  <a:lnTo>
                    <a:pt x="47" y="350"/>
                  </a:lnTo>
                  <a:lnTo>
                    <a:pt x="41" y="334"/>
                  </a:lnTo>
                  <a:lnTo>
                    <a:pt x="38" y="325"/>
                  </a:lnTo>
                  <a:lnTo>
                    <a:pt x="28" y="324"/>
                  </a:lnTo>
                  <a:lnTo>
                    <a:pt x="25" y="311"/>
                  </a:lnTo>
                  <a:lnTo>
                    <a:pt x="43" y="294"/>
                  </a:lnTo>
                  <a:lnTo>
                    <a:pt x="47" y="276"/>
                  </a:lnTo>
                  <a:lnTo>
                    <a:pt x="64" y="278"/>
                  </a:lnTo>
                  <a:lnTo>
                    <a:pt x="82" y="271"/>
                  </a:lnTo>
                  <a:lnTo>
                    <a:pt x="100" y="271"/>
                  </a:lnTo>
                  <a:lnTo>
                    <a:pt x="100" y="253"/>
                  </a:lnTo>
                  <a:lnTo>
                    <a:pt x="103" y="239"/>
                  </a:lnTo>
                  <a:lnTo>
                    <a:pt x="90" y="237"/>
                  </a:lnTo>
                  <a:lnTo>
                    <a:pt x="77" y="245"/>
                  </a:lnTo>
                  <a:lnTo>
                    <a:pt x="26" y="250"/>
                  </a:lnTo>
                  <a:lnTo>
                    <a:pt x="20" y="234"/>
                  </a:lnTo>
                  <a:lnTo>
                    <a:pt x="10" y="226"/>
                  </a:lnTo>
                  <a:lnTo>
                    <a:pt x="0" y="221"/>
                  </a:lnTo>
                  <a:lnTo>
                    <a:pt x="20" y="204"/>
                  </a:lnTo>
                  <a:lnTo>
                    <a:pt x="36" y="203"/>
                  </a:lnTo>
                  <a:lnTo>
                    <a:pt x="56" y="193"/>
                  </a:lnTo>
                  <a:lnTo>
                    <a:pt x="57" y="206"/>
                  </a:lnTo>
                  <a:lnTo>
                    <a:pt x="74" y="209"/>
                  </a:lnTo>
                  <a:lnTo>
                    <a:pt x="92" y="208"/>
                  </a:lnTo>
                  <a:lnTo>
                    <a:pt x="80" y="188"/>
                  </a:lnTo>
                  <a:lnTo>
                    <a:pt x="61" y="181"/>
                  </a:lnTo>
                  <a:lnTo>
                    <a:pt x="51" y="167"/>
                  </a:lnTo>
                  <a:lnTo>
                    <a:pt x="18" y="152"/>
                  </a:lnTo>
                  <a:lnTo>
                    <a:pt x="23" y="137"/>
                  </a:lnTo>
                  <a:lnTo>
                    <a:pt x="52" y="136"/>
                  </a:lnTo>
                  <a:lnTo>
                    <a:pt x="69" y="124"/>
                  </a:lnTo>
                  <a:lnTo>
                    <a:pt x="70" y="109"/>
                  </a:lnTo>
                  <a:lnTo>
                    <a:pt x="85" y="100"/>
                  </a:lnTo>
                  <a:lnTo>
                    <a:pt x="101" y="100"/>
                  </a:lnTo>
                  <a:lnTo>
                    <a:pt x="123" y="83"/>
                  </a:lnTo>
                  <a:lnTo>
                    <a:pt x="151" y="83"/>
                  </a:lnTo>
                  <a:lnTo>
                    <a:pt x="169" y="73"/>
                  </a:lnTo>
                  <a:lnTo>
                    <a:pt x="190" y="73"/>
                  </a:lnTo>
                  <a:lnTo>
                    <a:pt x="185" y="83"/>
                  </a:lnTo>
                  <a:lnTo>
                    <a:pt x="200" y="82"/>
                  </a:lnTo>
                  <a:lnTo>
                    <a:pt x="234" y="83"/>
                  </a:lnTo>
                  <a:lnTo>
                    <a:pt x="239" y="93"/>
                  </a:lnTo>
                  <a:lnTo>
                    <a:pt x="278" y="93"/>
                  </a:lnTo>
                  <a:lnTo>
                    <a:pt x="303" y="100"/>
                  </a:lnTo>
                  <a:lnTo>
                    <a:pt x="326" y="100"/>
                  </a:lnTo>
                  <a:lnTo>
                    <a:pt x="340" y="108"/>
                  </a:lnTo>
                  <a:lnTo>
                    <a:pt x="362" y="103"/>
                  </a:lnTo>
                  <a:lnTo>
                    <a:pt x="380" y="106"/>
                  </a:lnTo>
                  <a:lnTo>
                    <a:pt x="393" y="114"/>
                  </a:lnTo>
                  <a:lnTo>
                    <a:pt x="427" y="116"/>
                  </a:lnTo>
                  <a:lnTo>
                    <a:pt x="447" y="131"/>
                  </a:lnTo>
                  <a:lnTo>
                    <a:pt x="471" y="132"/>
                  </a:lnTo>
                  <a:lnTo>
                    <a:pt x="498" y="119"/>
                  </a:lnTo>
                  <a:lnTo>
                    <a:pt x="511" y="119"/>
                  </a:lnTo>
                  <a:lnTo>
                    <a:pt x="524" y="118"/>
                  </a:lnTo>
                  <a:lnTo>
                    <a:pt x="548" y="108"/>
                  </a:lnTo>
                  <a:lnTo>
                    <a:pt x="570" y="101"/>
                  </a:lnTo>
                  <a:lnTo>
                    <a:pt x="576" y="103"/>
                  </a:lnTo>
                  <a:lnTo>
                    <a:pt x="570" y="109"/>
                  </a:lnTo>
                  <a:lnTo>
                    <a:pt x="558" y="114"/>
                  </a:lnTo>
                  <a:lnTo>
                    <a:pt x="540" y="119"/>
                  </a:lnTo>
                  <a:lnTo>
                    <a:pt x="524" y="136"/>
                  </a:lnTo>
                  <a:lnTo>
                    <a:pt x="545" y="126"/>
                  </a:lnTo>
                  <a:lnTo>
                    <a:pt x="565" y="118"/>
                  </a:lnTo>
                  <a:lnTo>
                    <a:pt x="581" y="116"/>
                  </a:lnTo>
                  <a:lnTo>
                    <a:pt x="591" y="106"/>
                  </a:lnTo>
                  <a:lnTo>
                    <a:pt x="596" y="91"/>
                  </a:lnTo>
                  <a:lnTo>
                    <a:pt x="611" y="95"/>
                  </a:lnTo>
                  <a:lnTo>
                    <a:pt x="625" y="118"/>
                  </a:lnTo>
                  <a:lnTo>
                    <a:pt x="638" y="121"/>
                  </a:lnTo>
                  <a:lnTo>
                    <a:pt x="647" y="103"/>
                  </a:lnTo>
                  <a:lnTo>
                    <a:pt x="658" y="122"/>
                  </a:lnTo>
                  <a:lnTo>
                    <a:pt x="669" y="121"/>
                  </a:lnTo>
                  <a:lnTo>
                    <a:pt x="676" y="111"/>
                  </a:lnTo>
                  <a:lnTo>
                    <a:pt x="689" y="111"/>
                  </a:lnTo>
                  <a:lnTo>
                    <a:pt x="710" y="113"/>
                  </a:lnTo>
                  <a:lnTo>
                    <a:pt x="722" y="124"/>
                  </a:lnTo>
                  <a:lnTo>
                    <a:pt x="768" y="137"/>
                  </a:lnTo>
                  <a:lnTo>
                    <a:pt x="784" y="136"/>
                  </a:lnTo>
                  <a:lnTo>
                    <a:pt x="810" y="149"/>
                  </a:lnTo>
                  <a:lnTo>
                    <a:pt x="792" y="155"/>
                  </a:lnTo>
                  <a:lnTo>
                    <a:pt x="792" y="163"/>
                  </a:lnTo>
                  <a:lnTo>
                    <a:pt x="845" y="168"/>
                  </a:lnTo>
                  <a:lnTo>
                    <a:pt x="869" y="163"/>
                  </a:lnTo>
                  <a:lnTo>
                    <a:pt x="890" y="172"/>
                  </a:lnTo>
                  <a:lnTo>
                    <a:pt x="904" y="196"/>
                  </a:lnTo>
                  <a:lnTo>
                    <a:pt x="907" y="176"/>
                  </a:lnTo>
                  <a:lnTo>
                    <a:pt x="900" y="163"/>
                  </a:lnTo>
                  <a:lnTo>
                    <a:pt x="923" y="154"/>
                  </a:lnTo>
                  <a:lnTo>
                    <a:pt x="936" y="145"/>
                  </a:lnTo>
                  <a:lnTo>
                    <a:pt x="958" y="157"/>
                  </a:lnTo>
                  <a:lnTo>
                    <a:pt x="974" y="158"/>
                  </a:lnTo>
                  <a:lnTo>
                    <a:pt x="995" y="168"/>
                  </a:lnTo>
                  <a:lnTo>
                    <a:pt x="1036" y="167"/>
                  </a:lnTo>
                  <a:lnTo>
                    <a:pt x="1041" y="155"/>
                  </a:lnTo>
                  <a:lnTo>
                    <a:pt x="1053" y="147"/>
                  </a:lnTo>
                  <a:lnTo>
                    <a:pt x="1030" y="131"/>
                  </a:lnTo>
                  <a:lnTo>
                    <a:pt x="1043" y="126"/>
                  </a:lnTo>
                  <a:lnTo>
                    <a:pt x="1048" y="111"/>
                  </a:lnTo>
                  <a:lnTo>
                    <a:pt x="1074" y="122"/>
                  </a:lnTo>
                  <a:lnTo>
                    <a:pt x="1077" y="142"/>
                  </a:lnTo>
                  <a:lnTo>
                    <a:pt x="1066" y="142"/>
                  </a:lnTo>
                  <a:lnTo>
                    <a:pt x="1067" y="155"/>
                  </a:lnTo>
                  <a:lnTo>
                    <a:pt x="1077" y="155"/>
                  </a:lnTo>
                  <a:lnTo>
                    <a:pt x="1074" y="170"/>
                  </a:lnTo>
                  <a:lnTo>
                    <a:pt x="1090" y="181"/>
                  </a:lnTo>
                  <a:lnTo>
                    <a:pt x="1089" y="160"/>
                  </a:lnTo>
                  <a:lnTo>
                    <a:pt x="1116" y="147"/>
                  </a:lnTo>
                  <a:lnTo>
                    <a:pt x="1116" y="132"/>
                  </a:lnTo>
                  <a:lnTo>
                    <a:pt x="1100" y="142"/>
                  </a:lnTo>
                  <a:lnTo>
                    <a:pt x="1085" y="142"/>
                  </a:lnTo>
                  <a:lnTo>
                    <a:pt x="1080" y="129"/>
                  </a:lnTo>
                  <a:lnTo>
                    <a:pt x="1097" y="132"/>
                  </a:lnTo>
                  <a:lnTo>
                    <a:pt x="1102" y="121"/>
                  </a:lnTo>
                  <a:lnTo>
                    <a:pt x="1087" y="111"/>
                  </a:lnTo>
                  <a:lnTo>
                    <a:pt x="1072" y="98"/>
                  </a:lnTo>
                  <a:lnTo>
                    <a:pt x="1074" y="90"/>
                  </a:lnTo>
                  <a:lnTo>
                    <a:pt x="1069" y="80"/>
                  </a:lnTo>
                  <a:lnTo>
                    <a:pt x="1077" y="67"/>
                  </a:lnTo>
                  <a:lnTo>
                    <a:pt x="1087" y="67"/>
                  </a:lnTo>
                  <a:lnTo>
                    <a:pt x="1090" y="59"/>
                  </a:lnTo>
                  <a:lnTo>
                    <a:pt x="1110" y="60"/>
                  </a:lnTo>
                  <a:lnTo>
                    <a:pt x="1126" y="73"/>
                  </a:lnTo>
                  <a:lnTo>
                    <a:pt x="1126" y="85"/>
                  </a:lnTo>
                  <a:lnTo>
                    <a:pt x="1138" y="86"/>
                  </a:lnTo>
                  <a:lnTo>
                    <a:pt x="1139" y="101"/>
                  </a:lnTo>
                  <a:lnTo>
                    <a:pt x="1138" y="113"/>
                  </a:lnTo>
                  <a:lnTo>
                    <a:pt x="1146" y="116"/>
                  </a:lnTo>
                  <a:lnTo>
                    <a:pt x="1169" y="140"/>
                  </a:lnTo>
                  <a:lnTo>
                    <a:pt x="1183" y="127"/>
                  </a:lnTo>
                  <a:lnTo>
                    <a:pt x="1203" y="145"/>
                  </a:lnTo>
                  <a:lnTo>
                    <a:pt x="1197" y="155"/>
                  </a:lnTo>
                  <a:lnTo>
                    <a:pt x="1203" y="173"/>
                  </a:lnTo>
                  <a:lnTo>
                    <a:pt x="1215" y="178"/>
                  </a:lnTo>
                  <a:lnTo>
                    <a:pt x="1224" y="167"/>
                  </a:lnTo>
                  <a:lnTo>
                    <a:pt x="1233" y="152"/>
                  </a:lnTo>
                  <a:lnTo>
                    <a:pt x="1247" y="131"/>
                  </a:lnTo>
                  <a:lnTo>
                    <a:pt x="1237" y="122"/>
                  </a:lnTo>
                  <a:lnTo>
                    <a:pt x="1239" y="111"/>
                  </a:lnTo>
                  <a:lnTo>
                    <a:pt x="1252" y="108"/>
                  </a:lnTo>
                  <a:lnTo>
                    <a:pt x="1229" y="101"/>
                  </a:lnTo>
                  <a:lnTo>
                    <a:pt x="1218" y="93"/>
                  </a:lnTo>
                  <a:lnTo>
                    <a:pt x="1210" y="96"/>
                  </a:lnTo>
                  <a:lnTo>
                    <a:pt x="1192" y="96"/>
                  </a:lnTo>
                  <a:lnTo>
                    <a:pt x="1179" y="83"/>
                  </a:lnTo>
                  <a:lnTo>
                    <a:pt x="1195" y="80"/>
                  </a:lnTo>
                  <a:lnTo>
                    <a:pt x="1208" y="82"/>
                  </a:lnTo>
                  <a:lnTo>
                    <a:pt x="1203" y="72"/>
                  </a:lnTo>
                  <a:lnTo>
                    <a:pt x="1190" y="70"/>
                  </a:lnTo>
                  <a:lnTo>
                    <a:pt x="1172" y="67"/>
                  </a:lnTo>
                  <a:lnTo>
                    <a:pt x="1174" y="41"/>
                  </a:lnTo>
                  <a:lnTo>
                    <a:pt x="1185" y="18"/>
                  </a:lnTo>
                  <a:lnTo>
                    <a:pt x="1205" y="3"/>
                  </a:lnTo>
                  <a:lnTo>
                    <a:pt x="12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806701" y="1668463"/>
              <a:ext cx="7548563" cy="2357438"/>
            </a:xfrm>
            <a:custGeom>
              <a:avLst/>
              <a:gdLst>
                <a:gd name="T0" fmla="*/ 525 w 4755"/>
                <a:gd name="T1" fmla="*/ 110 h 1485"/>
                <a:gd name="T2" fmla="*/ 324 w 4755"/>
                <a:gd name="T3" fmla="*/ 67 h 1485"/>
                <a:gd name="T4" fmla="*/ 4018 w 4755"/>
                <a:gd name="T5" fmla="*/ 51 h 1485"/>
                <a:gd name="T6" fmla="*/ 3992 w 4755"/>
                <a:gd name="T7" fmla="*/ 48 h 1485"/>
                <a:gd name="T8" fmla="*/ 387 w 4755"/>
                <a:gd name="T9" fmla="*/ 49 h 1485"/>
                <a:gd name="T10" fmla="*/ 2790 w 4755"/>
                <a:gd name="T11" fmla="*/ 90 h 1485"/>
                <a:gd name="T12" fmla="*/ 2669 w 4755"/>
                <a:gd name="T13" fmla="*/ 167 h 1485"/>
                <a:gd name="T14" fmla="*/ 2884 w 4755"/>
                <a:gd name="T15" fmla="*/ 31 h 1485"/>
                <a:gd name="T16" fmla="*/ 3602 w 4755"/>
                <a:gd name="T17" fmla="*/ 57 h 1485"/>
                <a:gd name="T18" fmla="*/ 3579 w 4755"/>
                <a:gd name="T19" fmla="*/ 113 h 1485"/>
                <a:gd name="T20" fmla="*/ 3833 w 4755"/>
                <a:gd name="T21" fmla="*/ 131 h 1485"/>
                <a:gd name="T22" fmla="*/ 3993 w 4755"/>
                <a:gd name="T23" fmla="*/ 169 h 1485"/>
                <a:gd name="T24" fmla="*/ 4262 w 4755"/>
                <a:gd name="T25" fmla="*/ 190 h 1485"/>
                <a:gd name="T26" fmla="*/ 4480 w 4755"/>
                <a:gd name="T27" fmla="*/ 218 h 1485"/>
                <a:gd name="T28" fmla="*/ 4722 w 4755"/>
                <a:gd name="T29" fmla="*/ 305 h 1485"/>
                <a:gd name="T30" fmla="*/ 4565 w 4755"/>
                <a:gd name="T31" fmla="*/ 362 h 1485"/>
                <a:gd name="T32" fmla="*/ 4365 w 4755"/>
                <a:gd name="T33" fmla="*/ 463 h 1485"/>
                <a:gd name="T34" fmla="*/ 4241 w 4755"/>
                <a:gd name="T35" fmla="*/ 614 h 1485"/>
                <a:gd name="T36" fmla="*/ 4306 w 4755"/>
                <a:gd name="T37" fmla="*/ 452 h 1485"/>
                <a:gd name="T38" fmla="*/ 4088 w 4755"/>
                <a:gd name="T39" fmla="*/ 486 h 1485"/>
                <a:gd name="T40" fmla="*/ 4002 w 4755"/>
                <a:gd name="T41" fmla="*/ 599 h 1485"/>
                <a:gd name="T42" fmla="*/ 4051 w 4755"/>
                <a:gd name="T43" fmla="*/ 742 h 1485"/>
                <a:gd name="T44" fmla="*/ 3980 w 4755"/>
                <a:gd name="T45" fmla="*/ 733 h 1485"/>
                <a:gd name="T46" fmla="*/ 3836 w 4755"/>
                <a:gd name="T47" fmla="*/ 951 h 1485"/>
                <a:gd name="T48" fmla="*/ 3666 w 4755"/>
                <a:gd name="T49" fmla="*/ 882 h 1485"/>
                <a:gd name="T50" fmla="*/ 3682 w 4755"/>
                <a:gd name="T51" fmla="*/ 1116 h 1485"/>
                <a:gd name="T52" fmla="*/ 3499 w 4755"/>
                <a:gd name="T53" fmla="*/ 1185 h 1485"/>
                <a:gd name="T54" fmla="*/ 3429 w 4755"/>
                <a:gd name="T55" fmla="*/ 1313 h 1485"/>
                <a:gd name="T56" fmla="*/ 3412 w 4755"/>
                <a:gd name="T57" fmla="*/ 1450 h 1485"/>
                <a:gd name="T58" fmla="*/ 3301 w 4755"/>
                <a:gd name="T59" fmla="*/ 1213 h 1485"/>
                <a:gd name="T60" fmla="*/ 3100 w 4755"/>
                <a:gd name="T61" fmla="*/ 1321 h 1485"/>
                <a:gd name="T62" fmla="*/ 2954 w 4755"/>
                <a:gd name="T63" fmla="*/ 1179 h 1485"/>
                <a:gd name="T64" fmla="*/ 2645 w 4755"/>
                <a:gd name="T65" fmla="*/ 1035 h 1485"/>
                <a:gd name="T66" fmla="*/ 2753 w 4755"/>
                <a:gd name="T67" fmla="*/ 1129 h 1485"/>
                <a:gd name="T68" fmla="*/ 2622 w 4755"/>
                <a:gd name="T69" fmla="*/ 1283 h 1485"/>
                <a:gd name="T70" fmla="*/ 2401 w 4755"/>
                <a:gd name="T71" fmla="*/ 1064 h 1485"/>
                <a:gd name="T72" fmla="*/ 2411 w 4755"/>
                <a:gd name="T73" fmla="*/ 918 h 1485"/>
                <a:gd name="T74" fmla="*/ 2285 w 4755"/>
                <a:gd name="T75" fmla="*/ 854 h 1485"/>
                <a:gd name="T76" fmla="*/ 2195 w 4755"/>
                <a:gd name="T77" fmla="*/ 894 h 1485"/>
                <a:gd name="T78" fmla="*/ 2114 w 4755"/>
                <a:gd name="T79" fmla="*/ 814 h 1485"/>
                <a:gd name="T80" fmla="*/ 2129 w 4755"/>
                <a:gd name="T81" fmla="*/ 869 h 1485"/>
                <a:gd name="T82" fmla="*/ 1898 w 4755"/>
                <a:gd name="T83" fmla="*/ 853 h 1485"/>
                <a:gd name="T84" fmla="*/ 1784 w 4755"/>
                <a:gd name="T85" fmla="*/ 799 h 1485"/>
                <a:gd name="T86" fmla="*/ 1933 w 4755"/>
                <a:gd name="T87" fmla="*/ 656 h 1485"/>
                <a:gd name="T88" fmla="*/ 2065 w 4755"/>
                <a:gd name="T89" fmla="*/ 555 h 1485"/>
                <a:gd name="T90" fmla="*/ 2211 w 4755"/>
                <a:gd name="T91" fmla="*/ 547 h 1485"/>
                <a:gd name="T92" fmla="*/ 2288 w 4755"/>
                <a:gd name="T93" fmla="*/ 480 h 1485"/>
                <a:gd name="T94" fmla="*/ 2268 w 4755"/>
                <a:gd name="T95" fmla="*/ 339 h 1485"/>
                <a:gd name="T96" fmla="*/ 2154 w 4755"/>
                <a:gd name="T97" fmla="*/ 496 h 1485"/>
                <a:gd name="T98" fmla="*/ 2015 w 4755"/>
                <a:gd name="T99" fmla="*/ 509 h 1485"/>
                <a:gd name="T100" fmla="*/ 2062 w 4755"/>
                <a:gd name="T101" fmla="*/ 365 h 1485"/>
                <a:gd name="T102" fmla="*/ 2118 w 4755"/>
                <a:gd name="T103" fmla="*/ 260 h 1485"/>
                <a:gd name="T104" fmla="*/ 2237 w 4755"/>
                <a:gd name="T105" fmla="*/ 198 h 1485"/>
                <a:gd name="T106" fmla="*/ 2432 w 4755"/>
                <a:gd name="T107" fmla="*/ 249 h 1485"/>
                <a:gd name="T108" fmla="*/ 2430 w 4755"/>
                <a:gd name="T109" fmla="*/ 372 h 1485"/>
                <a:gd name="T110" fmla="*/ 2566 w 4755"/>
                <a:gd name="T111" fmla="*/ 306 h 1485"/>
                <a:gd name="T112" fmla="*/ 2710 w 4755"/>
                <a:gd name="T113" fmla="*/ 270 h 1485"/>
                <a:gd name="T114" fmla="*/ 2866 w 4755"/>
                <a:gd name="T115" fmla="*/ 241 h 1485"/>
                <a:gd name="T116" fmla="*/ 2977 w 4755"/>
                <a:gd name="T117" fmla="*/ 167 h 1485"/>
                <a:gd name="T118" fmla="*/ 3039 w 4755"/>
                <a:gd name="T119" fmla="*/ 254 h 1485"/>
                <a:gd name="T120" fmla="*/ 3020 w 4755"/>
                <a:gd name="T121" fmla="*/ 149 h 1485"/>
                <a:gd name="T122" fmla="*/ 3123 w 4755"/>
                <a:gd name="T123" fmla="*/ 172 h 1485"/>
                <a:gd name="T124" fmla="*/ 3268 w 4755"/>
                <a:gd name="T125" fmla="*/ 64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55" h="1485">
                  <a:moveTo>
                    <a:pt x="294" y="115"/>
                  </a:moveTo>
                  <a:lnTo>
                    <a:pt x="319" y="118"/>
                  </a:lnTo>
                  <a:lnTo>
                    <a:pt x="325" y="123"/>
                  </a:lnTo>
                  <a:lnTo>
                    <a:pt x="322" y="136"/>
                  </a:lnTo>
                  <a:lnTo>
                    <a:pt x="312" y="141"/>
                  </a:lnTo>
                  <a:lnTo>
                    <a:pt x="312" y="141"/>
                  </a:lnTo>
                  <a:lnTo>
                    <a:pt x="311" y="139"/>
                  </a:lnTo>
                  <a:lnTo>
                    <a:pt x="309" y="138"/>
                  </a:lnTo>
                  <a:lnTo>
                    <a:pt x="307" y="134"/>
                  </a:lnTo>
                  <a:lnTo>
                    <a:pt x="304" y="133"/>
                  </a:lnTo>
                  <a:lnTo>
                    <a:pt x="302" y="131"/>
                  </a:lnTo>
                  <a:lnTo>
                    <a:pt x="301" y="129"/>
                  </a:lnTo>
                  <a:lnTo>
                    <a:pt x="299" y="129"/>
                  </a:lnTo>
                  <a:lnTo>
                    <a:pt x="296" y="128"/>
                  </a:lnTo>
                  <a:lnTo>
                    <a:pt x="293" y="125"/>
                  </a:lnTo>
                  <a:lnTo>
                    <a:pt x="291" y="123"/>
                  </a:lnTo>
                  <a:lnTo>
                    <a:pt x="288" y="121"/>
                  </a:lnTo>
                  <a:lnTo>
                    <a:pt x="288" y="121"/>
                  </a:lnTo>
                  <a:lnTo>
                    <a:pt x="294" y="115"/>
                  </a:lnTo>
                  <a:close/>
                  <a:moveTo>
                    <a:pt x="4036" y="113"/>
                  </a:moveTo>
                  <a:lnTo>
                    <a:pt x="4038" y="113"/>
                  </a:lnTo>
                  <a:lnTo>
                    <a:pt x="4038" y="115"/>
                  </a:lnTo>
                  <a:lnTo>
                    <a:pt x="4038" y="116"/>
                  </a:lnTo>
                  <a:lnTo>
                    <a:pt x="4039" y="116"/>
                  </a:lnTo>
                  <a:lnTo>
                    <a:pt x="4039" y="118"/>
                  </a:lnTo>
                  <a:lnTo>
                    <a:pt x="4043" y="120"/>
                  </a:lnTo>
                  <a:lnTo>
                    <a:pt x="4044" y="120"/>
                  </a:lnTo>
                  <a:lnTo>
                    <a:pt x="4046" y="120"/>
                  </a:lnTo>
                  <a:lnTo>
                    <a:pt x="4048" y="120"/>
                  </a:lnTo>
                  <a:lnTo>
                    <a:pt x="4049" y="121"/>
                  </a:lnTo>
                  <a:lnTo>
                    <a:pt x="4051" y="121"/>
                  </a:lnTo>
                  <a:lnTo>
                    <a:pt x="4054" y="123"/>
                  </a:lnTo>
                  <a:lnTo>
                    <a:pt x="4056" y="125"/>
                  </a:lnTo>
                  <a:lnTo>
                    <a:pt x="4056" y="126"/>
                  </a:lnTo>
                  <a:lnTo>
                    <a:pt x="4056" y="133"/>
                  </a:lnTo>
                  <a:lnTo>
                    <a:pt x="4049" y="133"/>
                  </a:lnTo>
                  <a:lnTo>
                    <a:pt x="4048" y="133"/>
                  </a:lnTo>
                  <a:lnTo>
                    <a:pt x="4046" y="133"/>
                  </a:lnTo>
                  <a:lnTo>
                    <a:pt x="4043" y="131"/>
                  </a:lnTo>
                  <a:lnTo>
                    <a:pt x="4039" y="129"/>
                  </a:lnTo>
                  <a:lnTo>
                    <a:pt x="4038" y="129"/>
                  </a:lnTo>
                  <a:lnTo>
                    <a:pt x="4036" y="128"/>
                  </a:lnTo>
                  <a:lnTo>
                    <a:pt x="4034" y="128"/>
                  </a:lnTo>
                  <a:lnTo>
                    <a:pt x="4033" y="128"/>
                  </a:lnTo>
                  <a:lnTo>
                    <a:pt x="4030" y="128"/>
                  </a:lnTo>
                  <a:lnTo>
                    <a:pt x="4026" y="128"/>
                  </a:lnTo>
                  <a:lnTo>
                    <a:pt x="4025" y="128"/>
                  </a:lnTo>
                  <a:lnTo>
                    <a:pt x="4021" y="128"/>
                  </a:lnTo>
                  <a:lnTo>
                    <a:pt x="4018" y="129"/>
                  </a:lnTo>
                  <a:lnTo>
                    <a:pt x="4016" y="129"/>
                  </a:lnTo>
                  <a:lnTo>
                    <a:pt x="4013" y="129"/>
                  </a:lnTo>
                  <a:lnTo>
                    <a:pt x="4010" y="129"/>
                  </a:lnTo>
                  <a:lnTo>
                    <a:pt x="4007" y="128"/>
                  </a:lnTo>
                  <a:lnTo>
                    <a:pt x="4003" y="128"/>
                  </a:lnTo>
                  <a:lnTo>
                    <a:pt x="4000" y="128"/>
                  </a:lnTo>
                  <a:lnTo>
                    <a:pt x="4003" y="126"/>
                  </a:lnTo>
                  <a:lnTo>
                    <a:pt x="4007" y="125"/>
                  </a:lnTo>
                  <a:lnTo>
                    <a:pt x="4010" y="121"/>
                  </a:lnTo>
                  <a:lnTo>
                    <a:pt x="4013" y="120"/>
                  </a:lnTo>
                  <a:lnTo>
                    <a:pt x="4015" y="120"/>
                  </a:lnTo>
                  <a:lnTo>
                    <a:pt x="4018" y="120"/>
                  </a:lnTo>
                  <a:lnTo>
                    <a:pt x="4018" y="118"/>
                  </a:lnTo>
                  <a:lnTo>
                    <a:pt x="4018" y="118"/>
                  </a:lnTo>
                  <a:lnTo>
                    <a:pt x="4020" y="116"/>
                  </a:lnTo>
                  <a:lnTo>
                    <a:pt x="4020" y="115"/>
                  </a:lnTo>
                  <a:lnTo>
                    <a:pt x="4021" y="115"/>
                  </a:lnTo>
                  <a:lnTo>
                    <a:pt x="4025" y="113"/>
                  </a:lnTo>
                  <a:lnTo>
                    <a:pt x="4028" y="113"/>
                  </a:lnTo>
                  <a:lnTo>
                    <a:pt x="4031" y="113"/>
                  </a:lnTo>
                  <a:lnTo>
                    <a:pt x="4034" y="113"/>
                  </a:lnTo>
                  <a:lnTo>
                    <a:pt x="4036" y="113"/>
                  </a:lnTo>
                  <a:close/>
                  <a:moveTo>
                    <a:pt x="415" y="107"/>
                  </a:moveTo>
                  <a:lnTo>
                    <a:pt x="420" y="113"/>
                  </a:lnTo>
                  <a:lnTo>
                    <a:pt x="422" y="113"/>
                  </a:lnTo>
                  <a:lnTo>
                    <a:pt x="422" y="115"/>
                  </a:lnTo>
                  <a:lnTo>
                    <a:pt x="425" y="116"/>
                  </a:lnTo>
                  <a:lnTo>
                    <a:pt x="427" y="118"/>
                  </a:lnTo>
                  <a:lnTo>
                    <a:pt x="430" y="121"/>
                  </a:lnTo>
                  <a:lnTo>
                    <a:pt x="432" y="123"/>
                  </a:lnTo>
                  <a:lnTo>
                    <a:pt x="433" y="126"/>
                  </a:lnTo>
                  <a:lnTo>
                    <a:pt x="433" y="128"/>
                  </a:lnTo>
                  <a:lnTo>
                    <a:pt x="433" y="129"/>
                  </a:lnTo>
                  <a:lnTo>
                    <a:pt x="432" y="129"/>
                  </a:lnTo>
                  <a:lnTo>
                    <a:pt x="419" y="136"/>
                  </a:lnTo>
                  <a:lnTo>
                    <a:pt x="428" y="143"/>
                  </a:lnTo>
                  <a:lnTo>
                    <a:pt x="440" y="152"/>
                  </a:lnTo>
                  <a:lnTo>
                    <a:pt x="446" y="162"/>
                  </a:lnTo>
                  <a:lnTo>
                    <a:pt x="438" y="175"/>
                  </a:lnTo>
                  <a:lnTo>
                    <a:pt x="420" y="175"/>
                  </a:lnTo>
                  <a:lnTo>
                    <a:pt x="420" y="177"/>
                  </a:lnTo>
                  <a:lnTo>
                    <a:pt x="419" y="179"/>
                  </a:lnTo>
                  <a:lnTo>
                    <a:pt x="417" y="180"/>
                  </a:lnTo>
                  <a:lnTo>
                    <a:pt x="414" y="182"/>
                  </a:lnTo>
                  <a:lnTo>
                    <a:pt x="412" y="185"/>
                  </a:lnTo>
                  <a:lnTo>
                    <a:pt x="409" y="185"/>
                  </a:lnTo>
                  <a:lnTo>
                    <a:pt x="409" y="185"/>
                  </a:lnTo>
                  <a:lnTo>
                    <a:pt x="405" y="183"/>
                  </a:lnTo>
                  <a:lnTo>
                    <a:pt x="402" y="182"/>
                  </a:lnTo>
                  <a:lnTo>
                    <a:pt x="399" y="182"/>
                  </a:lnTo>
                  <a:lnTo>
                    <a:pt x="396" y="180"/>
                  </a:lnTo>
                  <a:lnTo>
                    <a:pt x="392" y="179"/>
                  </a:lnTo>
                  <a:lnTo>
                    <a:pt x="391" y="177"/>
                  </a:lnTo>
                  <a:lnTo>
                    <a:pt x="391" y="174"/>
                  </a:lnTo>
                  <a:lnTo>
                    <a:pt x="389" y="172"/>
                  </a:lnTo>
                  <a:lnTo>
                    <a:pt x="387" y="169"/>
                  </a:lnTo>
                  <a:lnTo>
                    <a:pt x="387" y="167"/>
                  </a:lnTo>
                  <a:lnTo>
                    <a:pt x="386" y="164"/>
                  </a:lnTo>
                  <a:lnTo>
                    <a:pt x="386" y="164"/>
                  </a:lnTo>
                  <a:lnTo>
                    <a:pt x="371" y="161"/>
                  </a:lnTo>
                  <a:lnTo>
                    <a:pt x="363" y="156"/>
                  </a:lnTo>
                  <a:lnTo>
                    <a:pt x="351" y="147"/>
                  </a:lnTo>
                  <a:lnTo>
                    <a:pt x="353" y="139"/>
                  </a:lnTo>
                  <a:lnTo>
                    <a:pt x="363" y="139"/>
                  </a:lnTo>
                  <a:lnTo>
                    <a:pt x="363" y="139"/>
                  </a:lnTo>
                  <a:lnTo>
                    <a:pt x="365" y="141"/>
                  </a:lnTo>
                  <a:lnTo>
                    <a:pt x="366" y="143"/>
                  </a:lnTo>
                  <a:lnTo>
                    <a:pt x="369" y="144"/>
                  </a:lnTo>
                  <a:lnTo>
                    <a:pt x="371" y="146"/>
                  </a:lnTo>
                  <a:lnTo>
                    <a:pt x="373" y="147"/>
                  </a:lnTo>
                  <a:lnTo>
                    <a:pt x="376" y="147"/>
                  </a:lnTo>
                  <a:lnTo>
                    <a:pt x="378" y="147"/>
                  </a:lnTo>
                  <a:lnTo>
                    <a:pt x="379" y="146"/>
                  </a:lnTo>
                  <a:lnTo>
                    <a:pt x="381" y="144"/>
                  </a:lnTo>
                  <a:lnTo>
                    <a:pt x="381" y="144"/>
                  </a:lnTo>
                  <a:lnTo>
                    <a:pt x="386" y="133"/>
                  </a:lnTo>
                  <a:lnTo>
                    <a:pt x="374" y="123"/>
                  </a:lnTo>
                  <a:lnTo>
                    <a:pt x="373" y="115"/>
                  </a:lnTo>
                  <a:lnTo>
                    <a:pt x="384" y="111"/>
                  </a:lnTo>
                  <a:lnTo>
                    <a:pt x="396" y="116"/>
                  </a:lnTo>
                  <a:lnTo>
                    <a:pt x="401" y="116"/>
                  </a:lnTo>
                  <a:lnTo>
                    <a:pt x="402" y="107"/>
                  </a:lnTo>
                  <a:lnTo>
                    <a:pt x="415" y="107"/>
                  </a:lnTo>
                  <a:close/>
                  <a:moveTo>
                    <a:pt x="491" y="103"/>
                  </a:moveTo>
                  <a:lnTo>
                    <a:pt x="505" y="108"/>
                  </a:lnTo>
                  <a:lnTo>
                    <a:pt x="518" y="108"/>
                  </a:lnTo>
                  <a:lnTo>
                    <a:pt x="522" y="110"/>
                  </a:lnTo>
                  <a:lnTo>
                    <a:pt x="525" y="110"/>
                  </a:lnTo>
                  <a:lnTo>
                    <a:pt x="527" y="111"/>
                  </a:lnTo>
                  <a:lnTo>
                    <a:pt x="530" y="113"/>
                  </a:lnTo>
                  <a:lnTo>
                    <a:pt x="532" y="115"/>
                  </a:lnTo>
                  <a:lnTo>
                    <a:pt x="533" y="115"/>
                  </a:lnTo>
                  <a:lnTo>
                    <a:pt x="523" y="126"/>
                  </a:lnTo>
                  <a:lnTo>
                    <a:pt x="515" y="139"/>
                  </a:lnTo>
                  <a:lnTo>
                    <a:pt x="507" y="146"/>
                  </a:lnTo>
                  <a:lnTo>
                    <a:pt x="491" y="143"/>
                  </a:lnTo>
                  <a:lnTo>
                    <a:pt x="489" y="154"/>
                  </a:lnTo>
                  <a:lnTo>
                    <a:pt x="479" y="161"/>
                  </a:lnTo>
                  <a:lnTo>
                    <a:pt x="464" y="162"/>
                  </a:lnTo>
                  <a:lnTo>
                    <a:pt x="463" y="161"/>
                  </a:lnTo>
                  <a:lnTo>
                    <a:pt x="463" y="157"/>
                  </a:lnTo>
                  <a:lnTo>
                    <a:pt x="461" y="154"/>
                  </a:lnTo>
                  <a:lnTo>
                    <a:pt x="461" y="149"/>
                  </a:lnTo>
                  <a:lnTo>
                    <a:pt x="460" y="146"/>
                  </a:lnTo>
                  <a:lnTo>
                    <a:pt x="460" y="144"/>
                  </a:lnTo>
                  <a:lnTo>
                    <a:pt x="460" y="143"/>
                  </a:lnTo>
                  <a:lnTo>
                    <a:pt x="460" y="123"/>
                  </a:lnTo>
                  <a:lnTo>
                    <a:pt x="460" y="123"/>
                  </a:lnTo>
                  <a:lnTo>
                    <a:pt x="463" y="121"/>
                  </a:lnTo>
                  <a:lnTo>
                    <a:pt x="466" y="120"/>
                  </a:lnTo>
                  <a:lnTo>
                    <a:pt x="468" y="118"/>
                  </a:lnTo>
                  <a:lnTo>
                    <a:pt x="469" y="115"/>
                  </a:lnTo>
                  <a:lnTo>
                    <a:pt x="469" y="111"/>
                  </a:lnTo>
                  <a:lnTo>
                    <a:pt x="469" y="110"/>
                  </a:lnTo>
                  <a:lnTo>
                    <a:pt x="468" y="107"/>
                  </a:lnTo>
                  <a:lnTo>
                    <a:pt x="469" y="105"/>
                  </a:lnTo>
                  <a:lnTo>
                    <a:pt x="469" y="105"/>
                  </a:lnTo>
                  <a:lnTo>
                    <a:pt x="473" y="105"/>
                  </a:lnTo>
                  <a:lnTo>
                    <a:pt x="478" y="105"/>
                  </a:lnTo>
                  <a:lnTo>
                    <a:pt x="481" y="105"/>
                  </a:lnTo>
                  <a:lnTo>
                    <a:pt x="486" y="105"/>
                  </a:lnTo>
                  <a:lnTo>
                    <a:pt x="489" y="103"/>
                  </a:lnTo>
                  <a:lnTo>
                    <a:pt x="491" y="103"/>
                  </a:lnTo>
                  <a:close/>
                  <a:moveTo>
                    <a:pt x="3933" y="100"/>
                  </a:moveTo>
                  <a:lnTo>
                    <a:pt x="3936" y="100"/>
                  </a:lnTo>
                  <a:lnTo>
                    <a:pt x="3938" y="102"/>
                  </a:lnTo>
                  <a:lnTo>
                    <a:pt x="3939" y="103"/>
                  </a:lnTo>
                  <a:lnTo>
                    <a:pt x="3939" y="107"/>
                  </a:lnTo>
                  <a:lnTo>
                    <a:pt x="3943" y="110"/>
                  </a:lnTo>
                  <a:lnTo>
                    <a:pt x="3944" y="113"/>
                  </a:lnTo>
                  <a:lnTo>
                    <a:pt x="3946" y="113"/>
                  </a:lnTo>
                  <a:lnTo>
                    <a:pt x="3948" y="115"/>
                  </a:lnTo>
                  <a:lnTo>
                    <a:pt x="3949" y="115"/>
                  </a:lnTo>
                  <a:lnTo>
                    <a:pt x="3951" y="115"/>
                  </a:lnTo>
                  <a:lnTo>
                    <a:pt x="3953" y="116"/>
                  </a:lnTo>
                  <a:lnTo>
                    <a:pt x="3953" y="118"/>
                  </a:lnTo>
                  <a:lnTo>
                    <a:pt x="3953" y="118"/>
                  </a:lnTo>
                  <a:lnTo>
                    <a:pt x="3939" y="118"/>
                  </a:lnTo>
                  <a:lnTo>
                    <a:pt x="3939" y="115"/>
                  </a:lnTo>
                  <a:lnTo>
                    <a:pt x="3939" y="113"/>
                  </a:lnTo>
                  <a:lnTo>
                    <a:pt x="3938" y="111"/>
                  </a:lnTo>
                  <a:lnTo>
                    <a:pt x="3938" y="110"/>
                  </a:lnTo>
                  <a:lnTo>
                    <a:pt x="3935" y="107"/>
                  </a:lnTo>
                  <a:lnTo>
                    <a:pt x="3933" y="103"/>
                  </a:lnTo>
                  <a:lnTo>
                    <a:pt x="3933" y="102"/>
                  </a:lnTo>
                  <a:lnTo>
                    <a:pt x="3933" y="100"/>
                  </a:lnTo>
                  <a:close/>
                  <a:moveTo>
                    <a:pt x="4002" y="100"/>
                  </a:moveTo>
                  <a:lnTo>
                    <a:pt x="4008" y="100"/>
                  </a:lnTo>
                  <a:lnTo>
                    <a:pt x="4010" y="100"/>
                  </a:lnTo>
                  <a:lnTo>
                    <a:pt x="4011" y="100"/>
                  </a:lnTo>
                  <a:lnTo>
                    <a:pt x="4015" y="102"/>
                  </a:lnTo>
                  <a:lnTo>
                    <a:pt x="4016" y="102"/>
                  </a:lnTo>
                  <a:lnTo>
                    <a:pt x="4018" y="102"/>
                  </a:lnTo>
                  <a:lnTo>
                    <a:pt x="4020" y="102"/>
                  </a:lnTo>
                  <a:lnTo>
                    <a:pt x="4021" y="103"/>
                  </a:lnTo>
                  <a:lnTo>
                    <a:pt x="4020" y="105"/>
                  </a:lnTo>
                  <a:lnTo>
                    <a:pt x="4020" y="105"/>
                  </a:lnTo>
                  <a:lnTo>
                    <a:pt x="4020" y="107"/>
                  </a:lnTo>
                  <a:lnTo>
                    <a:pt x="4018" y="107"/>
                  </a:lnTo>
                  <a:lnTo>
                    <a:pt x="4016" y="108"/>
                  </a:lnTo>
                  <a:lnTo>
                    <a:pt x="4015" y="108"/>
                  </a:lnTo>
                  <a:lnTo>
                    <a:pt x="4013" y="108"/>
                  </a:lnTo>
                  <a:lnTo>
                    <a:pt x="4010" y="108"/>
                  </a:lnTo>
                  <a:lnTo>
                    <a:pt x="4007" y="107"/>
                  </a:lnTo>
                  <a:lnTo>
                    <a:pt x="4005" y="107"/>
                  </a:lnTo>
                  <a:lnTo>
                    <a:pt x="4003" y="107"/>
                  </a:lnTo>
                  <a:lnTo>
                    <a:pt x="4002" y="105"/>
                  </a:lnTo>
                  <a:lnTo>
                    <a:pt x="4000" y="103"/>
                  </a:lnTo>
                  <a:lnTo>
                    <a:pt x="4002" y="102"/>
                  </a:lnTo>
                  <a:lnTo>
                    <a:pt x="4002" y="100"/>
                  </a:lnTo>
                  <a:close/>
                  <a:moveTo>
                    <a:pt x="50" y="93"/>
                  </a:moveTo>
                  <a:lnTo>
                    <a:pt x="72" y="95"/>
                  </a:lnTo>
                  <a:lnTo>
                    <a:pt x="88" y="102"/>
                  </a:lnTo>
                  <a:lnTo>
                    <a:pt x="106" y="107"/>
                  </a:lnTo>
                  <a:lnTo>
                    <a:pt x="121" y="102"/>
                  </a:lnTo>
                  <a:lnTo>
                    <a:pt x="134" y="102"/>
                  </a:lnTo>
                  <a:lnTo>
                    <a:pt x="155" y="115"/>
                  </a:lnTo>
                  <a:lnTo>
                    <a:pt x="157" y="125"/>
                  </a:lnTo>
                  <a:lnTo>
                    <a:pt x="140" y="131"/>
                  </a:lnTo>
                  <a:lnTo>
                    <a:pt x="111" y="141"/>
                  </a:lnTo>
                  <a:lnTo>
                    <a:pt x="111" y="143"/>
                  </a:lnTo>
                  <a:lnTo>
                    <a:pt x="109" y="144"/>
                  </a:lnTo>
                  <a:lnTo>
                    <a:pt x="106" y="146"/>
                  </a:lnTo>
                  <a:lnTo>
                    <a:pt x="104" y="147"/>
                  </a:lnTo>
                  <a:lnTo>
                    <a:pt x="103" y="151"/>
                  </a:lnTo>
                  <a:lnTo>
                    <a:pt x="101" y="152"/>
                  </a:lnTo>
                  <a:lnTo>
                    <a:pt x="99" y="154"/>
                  </a:lnTo>
                  <a:lnTo>
                    <a:pt x="98" y="156"/>
                  </a:lnTo>
                  <a:lnTo>
                    <a:pt x="94" y="157"/>
                  </a:lnTo>
                  <a:lnTo>
                    <a:pt x="91" y="159"/>
                  </a:lnTo>
                  <a:lnTo>
                    <a:pt x="90" y="161"/>
                  </a:lnTo>
                  <a:lnTo>
                    <a:pt x="86" y="161"/>
                  </a:lnTo>
                  <a:lnTo>
                    <a:pt x="86" y="162"/>
                  </a:lnTo>
                  <a:lnTo>
                    <a:pt x="81" y="177"/>
                  </a:lnTo>
                  <a:lnTo>
                    <a:pt x="72" y="183"/>
                  </a:lnTo>
                  <a:lnTo>
                    <a:pt x="55" y="183"/>
                  </a:lnTo>
                  <a:lnTo>
                    <a:pt x="42" y="195"/>
                  </a:lnTo>
                  <a:lnTo>
                    <a:pt x="27" y="175"/>
                  </a:lnTo>
                  <a:lnTo>
                    <a:pt x="0" y="167"/>
                  </a:lnTo>
                  <a:lnTo>
                    <a:pt x="21" y="139"/>
                  </a:lnTo>
                  <a:lnTo>
                    <a:pt x="26" y="118"/>
                  </a:lnTo>
                  <a:lnTo>
                    <a:pt x="22" y="103"/>
                  </a:lnTo>
                  <a:lnTo>
                    <a:pt x="22" y="97"/>
                  </a:lnTo>
                  <a:lnTo>
                    <a:pt x="50" y="93"/>
                  </a:lnTo>
                  <a:close/>
                  <a:moveTo>
                    <a:pt x="427" y="89"/>
                  </a:moveTo>
                  <a:lnTo>
                    <a:pt x="432" y="97"/>
                  </a:lnTo>
                  <a:lnTo>
                    <a:pt x="420" y="97"/>
                  </a:lnTo>
                  <a:lnTo>
                    <a:pt x="427" y="89"/>
                  </a:lnTo>
                  <a:close/>
                  <a:moveTo>
                    <a:pt x="325" y="66"/>
                  </a:moveTo>
                  <a:lnTo>
                    <a:pt x="327" y="66"/>
                  </a:lnTo>
                  <a:lnTo>
                    <a:pt x="330" y="67"/>
                  </a:lnTo>
                  <a:lnTo>
                    <a:pt x="332" y="69"/>
                  </a:lnTo>
                  <a:lnTo>
                    <a:pt x="333" y="69"/>
                  </a:lnTo>
                  <a:lnTo>
                    <a:pt x="335" y="71"/>
                  </a:lnTo>
                  <a:lnTo>
                    <a:pt x="333" y="74"/>
                  </a:lnTo>
                  <a:lnTo>
                    <a:pt x="333" y="75"/>
                  </a:lnTo>
                  <a:lnTo>
                    <a:pt x="332" y="77"/>
                  </a:lnTo>
                  <a:lnTo>
                    <a:pt x="330" y="79"/>
                  </a:lnTo>
                  <a:lnTo>
                    <a:pt x="320" y="79"/>
                  </a:lnTo>
                  <a:lnTo>
                    <a:pt x="317" y="71"/>
                  </a:lnTo>
                  <a:lnTo>
                    <a:pt x="319" y="71"/>
                  </a:lnTo>
                  <a:lnTo>
                    <a:pt x="320" y="71"/>
                  </a:lnTo>
                  <a:lnTo>
                    <a:pt x="322" y="69"/>
                  </a:lnTo>
                  <a:lnTo>
                    <a:pt x="322" y="69"/>
                  </a:lnTo>
                  <a:lnTo>
                    <a:pt x="324" y="67"/>
                  </a:lnTo>
                  <a:lnTo>
                    <a:pt x="324" y="66"/>
                  </a:lnTo>
                  <a:lnTo>
                    <a:pt x="325" y="66"/>
                  </a:lnTo>
                  <a:close/>
                  <a:moveTo>
                    <a:pt x="474" y="61"/>
                  </a:moveTo>
                  <a:lnTo>
                    <a:pt x="481" y="69"/>
                  </a:lnTo>
                  <a:lnTo>
                    <a:pt x="491" y="75"/>
                  </a:lnTo>
                  <a:lnTo>
                    <a:pt x="487" y="87"/>
                  </a:lnTo>
                  <a:lnTo>
                    <a:pt x="479" y="92"/>
                  </a:lnTo>
                  <a:lnTo>
                    <a:pt x="468" y="87"/>
                  </a:lnTo>
                  <a:lnTo>
                    <a:pt x="456" y="87"/>
                  </a:lnTo>
                  <a:lnTo>
                    <a:pt x="445" y="77"/>
                  </a:lnTo>
                  <a:lnTo>
                    <a:pt x="448" y="69"/>
                  </a:lnTo>
                  <a:lnTo>
                    <a:pt x="464" y="62"/>
                  </a:lnTo>
                  <a:lnTo>
                    <a:pt x="474" y="61"/>
                  </a:lnTo>
                  <a:close/>
                  <a:moveTo>
                    <a:pt x="4098" y="61"/>
                  </a:moveTo>
                  <a:lnTo>
                    <a:pt x="4100" y="64"/>
                  </a:lnTo>
                  <a:lnTo>
                    <a:pt x="4102" y="66"/>
                  </a:lnTo>
                  <a:lnTo>
                    <a:pt x="4105" y="69"/>
                  </a:lnTo>
                  <a:lnTo>
                    <a:pt x="4106" y="69"/>
                  </a:lnTo>
                  <a:lnTo>
                    <a:pt x="4110" y="69"/>
                  </a:lnTo>
                  <a:lnTo>
                    <a:pt x="4111" y="69"/>
                  </a:lnTo>
                  <a:lnTo>
                    <a:pt x="4115" y="69"/>
                  </a:lnTo>
                  <a:lnTo>
                    <a:pt x="4115" y="67"/>
                  </a:lnTo>
                  <a:lnTo>
                    <a:pt x="4115" y="66"/>
                  </a:lnTo>
                  <a:lnTo>
                    <a:pt x="4115" y="66"/>
                  </a:lnTo>
                  <a:lnTo>
                    <a:pt x="4116" y="66"/>
                  </a:lnTo>
                  <a:lnTo>
                    <a:pt x="4118" y="64"/>
                  </a:lnTo>
                  <a:lnTo>
                    <a:pt x="4121" y="64"/>
                  </a:lnTo>
                  <a:lnTo>
                    <a:pt x="4124" y="66"/>
                  </a:lnTo>
                  <a:lnTo>
                    <a:pt x="4128" y="66"/>
                  </a:lnTo>
                  <a:lnTo>
                    <a:pt x="4128" y="74"/>
                  </a:lnTo>
                  <a:lnTo>
                    <a:pt x="4129" y="74"/>
                  </a:lnTo>
                  <a:lnTo>
                    <a:pt x="4131" y="74"/>
                  </a:lnTo>
                  <a:lnTo>
                    <a:pt x="4136" y="74"/>
                  </a:lnTo>
                  <a:lnTo>
                    <a:pt x="4138" y="74"/>
                  </a:lnTo>
                  <a:lnTo>
                    <a:pt x="4139" y="74"/>
                  </a:lnTo>
                  <a:lnTo>
                    <a:pt x="4141" y="74"/>
                  </a:lnTo>
                  <a:lnTo>
                    <a:pt x="4144" y="74"/>
                  </a:lnTo>
                  <a:lnTo>
                    <a:pt x="4147" y="74"/>
                  </a:lnTo>
                  <a:lnTo>
                    <a:pt x="4149" y="72"/>
                  </a:lnTo>
                  <a:lnTo>
                    <a:pt x="4151" y="72"/>
                  </a:lnTo>
                  <a:lnTo>
                    <a:pt x="4156" y="72"/>
                  </a:lnTo>
                  <a:lnTo>
                    <a:pt x="4159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4"/>
                  </a:lnTo>
                  <a:lnTo>
                    <a:pt x="4162" y="75"/>
                  </a:lnTo>
                  <a:lnTo>
                    <a:pt x="4162" y="77"/>
                  </a:lnTo>
                  <a:lnTo>
                    <a:pt x="4162" y="84"/>
                  </a:lnTo>
                  <a:lnTo>
                    <a:pt x="4160" y="84"/>
                  </a:lnTo>
                  <a:lnTo>
                    <a:pt x="4157" y="84"/>
                  </a:lnTo>
                  <a:lnTo>
                    <a:pt x="4156" y="84"/>
                  </a:lnTo>
                  <a:lnTo>
                    <a:pt x="4154" y="84"/>
                  </a:lnTo>
                  <a:lnTo>
                    <a:pt x="4154" y="84"/>
                  </a:lnTo>
                  <a:lnTo>
                    <a:pt x="4152" y="85"/>
                  </a:lnTo>
                  <a:lnTo>
                    <a:pt x="4152" y="87"/>
                  </a:lnTo>
                  <a:lnTo>
                    <a:pt x="4151" y="89"/>
                  </a:lnTo>
                  <a:lnTo>
                    <a:pt x="4151" y="89"/>
                  </a:lnTo>
                  <a:lnTo>
                    <a:pt x="4149" y="90"/>
                  </a:lnTo>
                  <a:lnTo>
                    <a:pt x="4147" y="90"/>
                  </a:lnTo>
                  <a:lnTo>
                    <a:pt x="4146" y="90"/>
                  </a:lnTo>
                  <a:lnTo>
                    <a:pt x="4142" y="90"/>
                  </a:lnTo>
                  <a:lnTo>
                    <a:pt x="4139" y="90"/>
                  </a:lnTo>
                  <a:lnTo>
                    <a:pt x="4136" y="90"/>
                  </a:lnTo>
                  <a:lnTo>
                    <a:pt x="4134" y="89"/>
                  </a:lnTo>
                  <a:lnTo>
                    <a:pt x="4133" y="89"/>
                  </a:lnTo>
                  <a:lnTo>
                    <a:pt x="4131" y="89"/>
                  </a:lnTo>
                  <a:lnTo>
                    <a:pt x="4129" y="87"/>
                  </a:lnTo>
                  <a:lnTo>
                    <a:pt x="4129" y="87"/>
                  </a:lnTo>
                  <a:lnTo>
                    <a:pt x="4128" y="85"/>
                  </a:lnTo>
                  <a:lnTo>
                    <a:pt x="4126" y="84"/>
                  </a:lnTo>
                  <a:lnTo>
                    <a:pt x="4124" y="84"/>
                  </a:lnTo>
                  <a:lnTo>
                    <a:pt x="4123" y="82"/>
                  </a:lnTo>
                  <a:lnTo>
                    <a:pt x="4121" y="80"/>
                  </a:lnTo>
                  <a:lnTo>
                    <a:pt x="4118" y="82"/>
                  </a:lnTo>
                  <a:lnTo>
                    <a:pt x="4116" y="82"/>
                  </a:lnTo>
                  <a:lnTo>
                    <a:pt x="4113" y="84"/>
                  </a:lnTo>
                  <a:lnTo>
                    <a:pt x="4111" y="84"/>
                  </a:lnTo>
                  <a:lnTo>
                    <a:pt x="4108" y="84"/>
                  </a:lnTo>
                  <a:lnTo>
                    <a:pt x="4105" y="84"/>
                  </a:lnTo>
                  <a:lnTo>
                    <a:pt x="4103" y="82"/>
                  </a:lnTo>
                  <a:lnTo>
                    <a:pt x="4103" y="82"/>
                  </a:lnTo>
                  <a:lnTo>
                    <a:pt x="4102" y="80"/>
                  </a:lnTo>
                  <a:lnTo>
                    <a:pt x="4102" y="80"/>
                  </a:lnTo>
                  <a:lnTo>
                    <a:pt x="4098" y="79"/>
                  </a:lnTo>
                  <a:lnTo>
                    <a:pt x="4095" y="77"/>
                  </a:lnTo>
                  <a:lnTo>
                    <a:pt x="4095" y="77"/>
                  </a:lnTo>
                  <a:lnTo>
                    <a:pt x="4095" y="75"/>
                  </a:lnTo>
                  <a:lnTo>
                    <a:pt x="4095" y="75"/>
                  </a:lnTo>
                  <a:lnTo>
                    <a:pt x="4095" y="61"/>
                  </a:lnTo>
                  <a:lnTo>
                    <a:pt x="4098" y="61"/>
                  </a:lnTo>
                  <a:close/>
                  <a:moveTo>
                    <a:pt x="3935" y="56"/>
                  </a:moveTo>
                  <a:lnTo>
                    <a:pt x="3935" y="56"/>
                  </a:lnTo>
                  <a:lnTo>
                    <a:pt x="3936" y="56"/>
                  </a:lnTo>
                  <a:lnTo>
                    <a:pt x="3938" y="57"/>
                  </a:lnTo>
                  <a:lnTo>
                    <a:pt x="3939" y="57"/>
                  </a:lnTo>
                  <a:lnTo>
                    <a:pt x="3941" y="57"/>
                  </a:lnTo>
                  <a:lnTo>
                    <a:pt x="3941" y="61"/>
                  </a:lnTo>
                  <a:lnTo>
                    <a:pt x="3939" y="62"/>
                  </a:lnTo>
                  <a:lnTo>
                    <a:pt x="3941" y="64"/>
                  </a:lnTo>
                  <a:lnTo>
                    <a:pt x="3941" y="66"/>
                  </a:lnTo>
                  <a:lnTo>
                    <a:pt x="3939" y="67"/>
                  </a:lnTo>
                  <a:lnTo>
                    <a:pt x="3939" y="69"/>
                  </a:lnTo>
                  <a:lnTo>
                    <a:pt x="3938" y="69"/>
                  </a:lnTo>
                  <a:lnTo>
                    <a:pt x="3936" y="69"/>
                  </a:lnTo>
                  <a:lnTo>
                    <a:pt x="3935" y="67"/>
                  </a:lnTo>
                  <a:lnTo>
                    <a:pt x="3935" y="67"/>
                  </a:lnTo>
                  <a:lnTo>
                    <a:pt x="3933" y="66"/>
                  </a:lnTo>
                  <a:lnTo>
                    <a:pt x="3931" y="66"/>
                  </a:lnTo>
                  <a:lnTo>
                    <a:pt x="3931" y="64"/>
                  </a:lnTo>
                  <a:lnTo>
                    <a:pt x="3931" y="59"/>
                  </a:lnTo>
                  <a:lnTo>
                    <a:pt x="3931" y="57"/>
                  </a:lnTo>
                  <a:lnTo>
                    <a:pt x="3933" y="56"/>
                  </a:lnTo>
                  <a:lnTo>
                    <a:pt x="3935" y="56"/>
                  </a:lnTo>
                  <a:close/>
                  <a:moveTo>
                    <a:pt x="122" y="49"/>
                  </a:moveTo>
                  <a:lnTo>
                    <a:pt x="114" y="64"/>
                  </a:lnTo>
                  <a:lnTo>
                    <a:pt x="99" y="62"/>
                  </a:lnTo>
                  <a:lnTo>
                    <a:pt x="108" y="53"/>
                  </a:lnTo>
                  <a:lnTo>
                    <a:pt x="122" y="49"/>
                  </a:lnTo>
                  <a:close/>
                  <a:moveTo>
                    <a:pt x="3993" y="48"/>
                  </a:moveTo>
                  <a:lnTo>
                    <a:pt x="3995" y="48"/>
                  </a:lnTo>
                  <a:lnTo>
                    <a:pt x="3995" y="48"/>
                  </a:lnTo>
                  <a:lnTo>
                    <a:pt x="3995" y="49"/>
                  </a:lnTo>
                  <a:lnTo>
                    <a:pt x="3995" y="51"/>
                  </a:lnTo>
                  <a:lnTo>
                    <a:pt x="3997" y="51"/>
                  </a:lnTo>
                  <a:lnTo>
                    <a:pt x="3998" y="53"/>
                  </a:lnTo>
                  <a:lnTo>
                    <a:pt x="3998" y="54"/>
                  </a:lnTo>
                  <a:lnTo>
                    <a:pt x="4000" y="56"/>
                  </a:lnTo>
                  <a:lnTo>
                    <a:pt x="4000" y="56"/>
                  </a:lnTo>
                  <a:lnTo>
                    <a:pt x="4002" y="57"/>
                  </a:lnTo>
                  <a:lnTo>
                    <a:pt x="4002" y="59"/>
                  </a:lnTo>
                  <a:lnTo>
                    <a:pt x="4003" y="59"/>
                  </a:lnTo>
                  <a:lnTo>
                    <a:pt x="4005" y="59"/>
                  </a:lnTo>
                  <a:lnTo>
                    <a:pt x="4008" y="59"/>
                  </a:lnTo>
                  <a:lnTo>
                    <a:pt x="4011" y="59"/>
                  </a:lnTo>
                  <a:lnTo>
                    <a:pt x="4015" y="59"/>
                  </a:lnTo>
                  <a:lnTo>
                    <a:pt x="4018" y="59"/>
                  </a:lnTo>
                  <a:lnTo>
                    <a:pt x="4018" y="51"/>
                  </a:lnTo>
                  <a:lnTo>
                    <a:pt x="4020" y="49"/>
                  </a:lnTo>
                  <a:lnTo>
                    <a:pt x="4021" y="49"/>
                  </a:lnTo>
                  <a:lnTo>
                    <a:pt x="4025" y="49"/>
                  </a:lnTo>
                  <a:lnTo>
                    <a:pt x="4028" y="49"/>
                  </a:lnTo>
                  <a:lnTo>
                    <a:pt x="4030" y="51"/>
                  </a:lnTo>
                  <a:lnTo>
                    <a:pt x="4031" y="51"/>
                  </a:lnTo>
                  <a:lnTo>
                    <a:pt x="4034" y="51"/>
                  </a:lnTo>
                  <a:lnTo>
                    <a:pt x="4038" y="51"/>
                  </a:lnTo>
                  <a:lnTo>
                    <a:pt x="4038" y="53"/>
                  </a:lnTo>
                  <a:lnTo>
                    <a:pt x="4039" y="54"/>
                  </a:lnTo>
                  <a:lnTo>
                    <a:pt x="4038" y="56"/>
                  </a:lnTo>
                  <a:lnTo>
                    <a:pt x="4036" y="57"/>
                  </a:lnTo>
                  <a:lnTo>
                    <a:pt x="4036" y="61"/>
                  </a:lnTo>
                  <a:lnTo>
                    <a:pt x="4034" y="61"/>
                  </a:lnTo>
                  <a:lnTo>
                    <a:pt x="4033" y="62"/>
                  </a:lnTo>
                  <a:lnTo>
                    <a:pt x="4033" y="62"/>
                  </a:lnTo>
                  <a:lnTo>
                    <a:pt x="4033" y="72"/>
                  </a:lnTo>
                  <a:lnTo>
                    <a:pt x="4034" y="72"/>
                  </a:lnTo>
                  <a:lnTo>
                    <a:pt x="4036" y="72"/>
                  </a:lnTo>
                  <a:lnTo>
                    <a:pt x="4039" y="72"/>
                  </a:lnTo>
                  <a:lnTo>
                    <a:pt x="4043" y="72"/>
                  </a:lnTo>
                  <a:lnTo>
                    <a:pt x="4043" y="69"/>
                  </a:lnTo>
                  <a:lnTo>
                    <a:pt x="4043" y="66"/>
                  </a:lnTo>
                  <a:lnTo>
                    <a:pt x="4043" y="62"/>
                  </a:lnTo>
                  <a:lnTo>
                    <a:pt x="4044" y="61"/>
                  </a:lnTo>
                  <a:lnTo>
                    <a:pt x="4046" y="61"/>
                  </a:lnTo>
                  <a:lnTo>
                    <a:pt x="4046" y="59"/>
                  </a:lnTo>
                  <a:lnTo>
                    <a:pt x="4048" y="57"/>
                  </a:lnTo>
                  <a:lnTo>
                    <a:pt x="4048" y="56"/>
                  </a:lnTo>
                  <a:lnTo>
                    <a:pt x="4049" y="56"/>
                  </a:lnTo>
                  <a:lnTo>
                    <a:pt x="4051" y="54"/>
                  </a:lnTo>
                  <a:lnTo>
                    <a:pt x="4052" y="54"/>
                  </a:lnTo>
                  <a:lnTo>
                    <a:pt x="4054" y="54"/>
                  </a:lnTo>
                  <a:lnTo>
                    <a:pt x="4057" y="56"/>
                  </a:lnTo>
                  <a:lnTo>
                    <a:pt x="4061" y="56"/>
                  </a:lnTo>
                  <a:lnTo>
                    <a:pt x="4062" y="56"/>
                  </a:lnTo>
                  <a:lnTo>
                    <a:pt x="4066" y="56"/>
                  </a:lnTo>
                  <a:lnTo>
                    <a:pt x="4067" y="56"/>
                  </a:lnTo>
                  <a:lnTo>
                    <a:pt x="4069" y="56"/>
                  </a:lnTo>
                  <a:lnTo>
                    <a:pt x="4070" y="56"/>
                  </a:lnTo>
                  <a:lnTo>
                    <a:pt x="4070" y="57"/>
                  </a:lnTo>
                  <a:lnTo>
                    <a:pt x="4070" y="59"/>
                  </a:lnTo>
                  <a:lnTo>
                    <a:pt x="4072" y="59"/>
                  </a:lnTo>
                  <a:lnTo>
                    <a:pt x="4074" y="59"/>
                  </a:lnTo>
                  <a:lnTo>
                    <a:pt x="4077" y="59"/>
                  </a:lnTo>
                  <a:lnTo>
                    <a:pt x="4077" y="61"/>
                  </a:lnTo>
                  <a:lnTo>
                    <a:pt x="4077" y="62"/>
                  </a:lnTo>
                  <a:lnTo>
                    <a:pt x="4075" y="64"/>
                  </a:lnTo>
                  <a:lnTo>
                    <a:pt x="4075" y="66"/>
                  </a:lnTo>
                  <a:lnTo>
                    <a:pt x="4074" y="67"/>
                  </a:lnTo>
                  <a:lnTo>
                    <a:pt x="4072" y="69"/>
                  </a:lnTo>
                  <a:lnTo>
                    <a:pt x="4070" y="71"/>
                  </a:lnTo>
                  <a:lnTo>
                    <a:pt x="4070" y="72"/>
                  </a:lnTo>
                  <a:lnTo>
                    <a:pt x="4070" y="75"/>
                  </a:lnTo>
                  <a:lnTo>
                    <a:pt x="4070" y="77"/>
                  </a:lnTo>
                  <a:lnTo>
                    <a:pt x="4070" y="80"/>
                  </a:lnTo>
                  <a:lnTo>
                    <a:pt x="4057" y="80"/>
                  </a:lnTo>
                  <a:lnTo>
                    <a:pt x="4056" y="80"/>
                  </a:lnTo>
                  <a:lnTo>
                    <a:pt x="4054" y="80"/>
                  </a:lnTo>
                  <a:lnTo>
                    <a:pt x="4051" y="79"/>
                  </a:lnTo>
                  <a:lnTo>
                    <a:pt x="4051" y="79"/>
                  </a:lnTo>
                  <a:lnTo>
                    <a:pt x="4049" y="77"/>
                  </a:lnTo>
                  <a:lnTo>
                    <a:pt x="4048" y="77"/>
                  </a:lnTo>
                  <a:lnTo>
                    <a:pt x="4046" y="77"/>
                  </a:lnTo>
                  <a:lnTo>
                    <a:pt x="4044" y="77"/>
                  </a:lnTo>
                  <a:lnTo>
                    <a:pt x="4043" y="77"/>
                  </a:lnTo>
                  <a:lnTo>
                    <a:pt x="4041" y="79"/>
                  </a:lnTo>
                  <a:lnTo>
                    <a:pt x="4039" y="80"/>
                  </a:lnTo>
                  <a:lnTo>
                    <a:pt x="4038" y="82"/>
                  </a:lnTo>
                  <a:lnTo>
                    <a:pt x="4036" y="84"/>
                  </a:lnTo>
                  <a:lnTo>
                    <a:pt x="4033" y="84"/>
                  </a:lnTo>
                  <a:lnTo>
                    <a:pt x="4031" y="84"/>
                  </a:lnTo>
                  <a:lnTo>
                    <a:pt x="4030" y="84"/>
                  </a:lnTo>
                  <a:lnTo>
                    <a:pt x="4030" y="82"/>
                  </a:lnTo>
                  <a:lnTo>
                    <a:pt x="4028" y="82"/>
                  </a:lnTo>
                  <a:lnTo>
                    <a:pt x="4028" y="80"/>
                  </a:lnTo>
                  <a:lnTo>
                    <a:pt x="4026" y="80"/>
                  </a:lnTo>
                  <a:lnTo>
                    <a:pt x="4025" y="80"/>
                  </a:lnTo>
                  <a:lnTo>
                    <a:pt x="4023" y="80"/>
                  </a:lnTo>
                  <a:lnTo>
                    <a:pt x="4021" y="80"/>
                  </a:lnTo>
                  <a:lnTo>
                    <a:pt x="4021" y="82"/>
                  </a:lnTo>
                  <a:lnTo>
                    <a:pt x="4021" y="82"/>
                  </a:lnTo>
                  <a:lnTo>
                    <a:pt x="4021" y="84"/>
                  </a:lnTo>
                  <a:lnTo>
                    <a:pt x="4016" y="84"/>
                  </a:lnTo>
                  <a:lnTo>
                    <a:pt x="4013" y="84"/>
                  </a:lnTo>
                  <a:lnTo>
                    <a:pt x="4010" y="85"/>
                  </a:lnTo>
                  <a:lnTo>
                    <a:pt x="4007" y="85"/>
                  </a:lnTo>
                  <a:lnTo>
                    <a:pt x="4003" y="85"/>
                  </a:lnTo>
                  <a:lnTo>
                    <a:pt x="4000" y="85"/>
                  </a:lnTo>
                  <a:lnTo>
                    <a:pt x="3997" y="84"/>
                  </a:lnTo>
                  <a:lnTo>
                    <a:pt x="3995" y="80"/>
                  </a:lnTo>
                  <a:lnTo>
                    <a:pt x="3993" y="82"/>
                  </a:lnTo>
                  <a:lnTo>
                    <a:pt x="3993" y="84"/>
                  </a:lnTo>
                  <a:lnTo>
                    <a:pt x="3992" y="84"/>
                  </a:lnTo>
                  <a:lnTo>
                    <a:pt x="3992" y="85"/>
                  </a:lnTo>
                  <a:lnTo>
                    <a:pt x="3992" y="87"/>
                  </a:lnTo>
                  <a:lnTo>
                    <a:pt x="3992" y="92"/>
                  </a:lnTo>
                  <a:lnTo>
                    <a:pt x="3987" y="93"/>
                  </a:lnTo>
                  <a:lnTo>
                    <a:pt x="3984" y="93"/>
                  </a:lnTo>
                  <a:lnTo>
                    <a:pt x="3982" y="93"/>
                  </a:lnTo>
                  <a:lnTo>
                    <a:pt x="3979" y="93"/>
                  </a:lnTo>
                  <a:lnTo>
                    <a:pt x="3979" y="92"/>
                  </a:lnTo>
                  <a:lnTo>
                    <a:pt x="3977" y="90"/>
                  </a:lnTo>
                  <a:lnTo>
                    <a:pt x="3977" y="89"/>
                  </a:lnTo>
                  <a:lnTo>
                    <a:pt x="3975" y="85"/>
                  </a:lnTo>
                  <a:lnTo>
                    <a:pt x="3974" y="84"/>
                  </a:lnTo>
                  <a:lnTo>
                    <a:pt x="3971" y="82"/>
                  </a:lnTo>
                  <a:lnTo>
                    <a:pt x="3969" y="82"/>
                  </a:lnTo>
                  <a:lnTo>
                    <a:pt x="3967" y="82"/>
                  </a:lnTo>
                  <a:lnTo>
                    <a:pt x="3966" y="80"/>
                  </a:lnTo>
                  <a:lnTo>
                    <a:pt x="3964" y="80"/>
                  </a:lnTo>
                  <a:lnTo>
                    <a:pt x="3962" y="79"/>
                  </a:lnTo>
                  <a:lnTo>
                    <a:pt x="3961" y="79"/>
                  </a:lnTo>
                  <a:lnTo>
                    <a:pt x="3961" y="77"/>
                  </a:lnTo>
                  <a:lnTo>
                    <a:pt x="3959" y="75"/>
                  </a:lnTo>
                  <a:lnTo>
                    <a:pt x="3959" y="74"/>
                  </a:lnTo>
                  <a:lnTo>
                    <a:pt x="3957" y="72"/>
                  </a:lnTo>
                  <a:lnTo>
                    <a:pt x="3959" y="75"/>
                  </a:lnTo>
                  <a:lnTo>
                    <a:pt x="3961" y="72"/>
                  </a:lnTo>
                  <a:lnTo>
                    <a:pt x="3961" y="71"/>
                  </a:lnTo>
                  <a:lnTo>
                    <a:pt x="3961" y="69"/>
                  </a:lnTo>
                  <a:lnTo>
                    <a:pt x="3962" y="67"/>
                  </a:lnTo>
                  <a:lnTo>
                    <a:pt x="3962" y="64"/>
                  </a:lnTo>
                  <a:lnTo>
                    <a:pt x="3964" y="62"/>
                  </a:lnTo>
                  <a:lnTo>
                    <a:pt x="3964" y="61"/>
                  </a:lnTo>
                  <a:lnTo>
                    <a:pt x="3966" y="59"/>
                  </a:lnTo>
                  <a:lnTo>
                    <a:pt x="3967" y="56"/>
                  </a:lnTo>
                  <a:lnTo>
                    <a:pt x="3967" y="53"/>
                  </a:lnTo>
                  <a:lnTo>
                    <a:pt x="3967" y="51"/>
                  </a:lnTo>
                  <a:lnTo>
                    <a:pt x="3966" y="48"/>
                  </a:lnTo>
                  <a:lnTo>
                    <a:pt x="3972" y="48"/>
                  </a:lnTo>
                  <a:lnTo>
                    <a:pt x="3977" y="48"/>
                  </a:lnTo>
                  <a:lnTo>
                    <a:pt x="3982" y="48"/>
                  </a:lnTo>
                  <a:lnTo>
                    <a:pt x="3984" y="48"/>
                  </a:lnTo>
                  <a:lnTo>
                    <a:pt x="3985" y="48"/>
                  </a:lnTo>
                  <a:lnTo>
                    <a:pt x="3990" y="48"/>
                  </a:lnTo>
                  <a:lnTo>
                    <a:pt x="3992" y="48"/>
                  </a:lnTo>
                  <a:lnTo>
                    <a:pt x="3993" y="48"/>
                  </a:lnTo>
                  <a:close/>
                  <a:moveTo>
                    <a:pt x="512" y="28"/>
                  </a:moveTo>
                  <a:lnTo>
                    <a:pt x="532" y="28"/>
                  </a:lnTo>
                  <a:lnTo>
                    <a:pt x="538" y="39"/>
                  </a:lnTo>
                  <a:lnTo>
                    <a:pt x="540" y="51"/>
                  </a:lnTo>
                  <a:lnTo>
                    <a:pt x="554" y="62"/>
                  </a:lnTo>
                  <a:lnTo>
                    <a:pt x="572" y="62"/>
                  </a:lnTo>
                  <a:lnTo>
                    <a:pt x="594" y="66"/>
                  </a:lnTo>
                  <a:lnTo>
                    <a:pt x="610" y="64"/>
                  </a:lnTo>
                  <a:lnTo>
                    <a:pt x="635" y="59"/>
                  </a:lnTo>
                  <a:lnTo>
                    <a:pt x="651" y="54"/>
                  </a:lnTo>
                  <a:lnTo>
                    <a:pt x="672" y="59"/>
                  </a:lnTo>
                  <a:lnTo>
                    <a:pt x="694" y="64"/>
                  </a:lnTo>
                  <a:lnTo>
                    <a:pt x="695" y="77"/>
                  </a:lnTo>
                  <a:lnTo>
                    <a:pt x="695" y="77"/>
                  </a:lnTo>
                  <a:lnTo>
                    <a:pt x="694" y="77"/>
                  </a:lnTo>
                  <a:lnTo>
                    <a:pt x="690" y="79"/>
                  </a:lnTo>
                  <a:lnTo>
                    <a:pt x="689" y="80"/>
                  </a:lnTo>
                  <a:lnTo>
                    <a:pt x="687" y="82"/>
                  </a:lnTo>
                  <a:lnTo>
                    <a:pt x="687" y="84"/>
                  </a:lnTo>
                  <a:lnTo>
                    <a:pt x="687" y="87"/>
                  </a:lnTo>
                  <a:lnTo>
                    <a:pt x="689" y="89"/>
                  </a:lnTo>
                  <a:lnTo>
                    <a:pt x="687" y="90"/>
                  </a:lnTo>
                  <a:lnTo>
                    <a:pt x="685" y="90"/>
                  </a:lnTo>
                  <a:lnTo>
                    <a:pt x="684" y="90"/>
                  </a:lnTo>
                  <a:lnTo>
                    <a:pt x="679" y="92"/>
                  </a:lnTo>
                  <a:lnTo>
                    <a:pt x="676" y="92"/>
                  </a:lnTo>
                  <a:lnTo>
                    <a:pt x="671" y="92"/>
                  </a:lnTo>
                  <a:lnTo>
                    <a:pt x="667" y="92"/>
                  </a:lnTo>
                  <a:lnTo>
                    <a:pt x="664" y="93"/>
                  </a:lnTo>
                  <a:lnTo>
                    <a:pt x="662" y="93"/>
                  </a:lnTo>
                  <a:lnTo>
                    <a:pt x="649" y="93"/>
                  </a:lnTo>
                  <a:lnTo>
                    <a:pt x="641" y="87"/>
                  </a:lnTo>
                  <a:lnTo>
                    <a:pt x="636" y="93"/>
                  </a:lnTo>
                  <a:lnTo>
                    <a:pt x="625" y="97"/>
                  </a:lnTo>
                  <a:lnTo>
                    <a:pt x="599" y="97"/>
                  </a:lnTo>
                  <a:lnTo>
                    <a:pt x="597" y="97"/>
                  </a:lnTo>
                  <a:lnTo>
                    <a:pt x="594" y="97"/>
                  </a:lnTo>
                  <a:lnTo>
                    <a:pt x="590" y="97"/>
                  </a:lnTo>
                  <a:lnTo>
                    <a:pt x="586" y="97"/>
                  </a:lnTo>
                  <a:lnTo>
                    <a:pt x="582" y="97"/>
                  </a:lnTo>
                  <a:lnTo>
                    <a:pt x="577" y="97"/>
                  </a:lnTo>
                  <a:lnTo>
                    <a:pt x="576" y="95"/>
                  </a:lnTo>
                  <a:lnTo>
                    <a:pt x="572" y="93"/>
                  </a:lnTo>
                  <a:lnTo>
                    <a:pt x="571" y="92"/>
                  </a:lnTo>
                  <a:lnTo>
                    <a:pt x="568" y="89"/>
                  </a:lnTo>
                  <a:lnTo>
                    <a:pt x="564" y="87"/>
                  </a:lnTo>
                  <a:lnTo>
                    <a:pt x="563" y="85"/>
                  </a:lnTo>
                  <a:lnTo>
                    <a:pt x="561" y="85"/>
                  </a:lnTo>
                  <a:lnTo>
                    <a:pt x="551" y="92"/>
                  </a:lnTo>
                  <a:lnTo>
                    <a:pt x="530" y="93"/>
                  </a:lnTo>
                  <a:lnTo>
                    <a:pt x="515" y="84"/>
                  </a:lnTo>
                  <a:lnTo>
                    <a:pt x="507" y="74"/>
                  </a:lnTo>
                  <a:lnTo>
                    <a:pt x="514" y="61"/>
                  </a:lnTo>
                  <a:lnTo>
                    <a:pt x="514" y="61"/>
                  </a:lnTo>
                  <a:lnTo>
                    <a:pt x="512" y="59"/>
                  </a:lnTo>
                  <a:lnTo>
                    <a:pt x="510" y="56"/>
                  </a:lnTo>
                  <a:lnTo>
                    <a:pt x="507" y="53"/>
                  </a:lnTo>
                  <a:lnTo>
                    <a:pt x="505" y="49"/>
                  </a:lnTo>
                  <a:lnTo>
                    <a:pt x="505" y="46"/>
                  </a:lnTo>
                  <a:lnTo>
                    <a:pt x="504" y="44"/>
                  </a:lnTo>
                  <a:lnTo>
                    <a:pt x="502" y="41"/>
                  </a:lnTo>
                  <a:lnTo>
                    <a:pt x="502" y="38"/>
                  </a:lnTo>
                  <a:lnTo>
                    <a:pt x="500" y="33"/>
                  </a:lnTo>
                  <a:lnTo>
                    <a:pt x="499" y="31"/>
                  </a:lnTo>
                  <a:lnTo>
                    <a:pt x="499" y="30"/>
                  </a:lnTo>
                  <a:lnTo>
                    <a:pt x="512" y="28"/>
                  </a:lnTo>
                  <a:close/>
                  <a:moveTo>
                    <a:pt x="247" y="23"/>
                  </a:moveTo>
                  <a:lnTo>
                    <a:pt x="260" y="23"/>
                  </a:lnTo>
                  <a:lnTo>
                    <a:pt x="265" y="33"/>
                  </a:lnTo>
                  <a:lnTo>
                    <a:pt x="265" y="41"/>
                  </a:lnTo>
                  <a:lnTo>
                    <a:pt x="278" y="51"/>
                  </a:lnTo>
                  <a:lnTo>
                    <a:pt x="288" y="56"/>
                  </a:lnTo>
                  <a:lnTo>
                    <a:pt x="289" y="48"/>
                  </a:lnTo>
                  <a:lnTo>
                    <a:pt x="299" y="48"/>
                  </a:lnTo>
                  <a:lnTo>
                    <a:pt x="306" y="54"/>
                  </a:lnTo>
                  <a:lnTo>
                    <a:pt x="301" y="71"/>
                  </a:lnTo>
                  <a:lnTo>
                    <a:pt x="293" y="80"/>
                  </a:lnTo>
                  <a:lnTo>
                    <a:pt x="255" y="80"/>
                  </a:lnTo>
                  <a:lnTo>
                    <a:pt x="242" y="80"/>
                  </a:lnTo>
                  <a:lnTo>
                    <a:pt x="229" y="90"/>
                  </a:lnTo>
                  <a:lnTo>
                    <a:pt x="209" y="98"/>
                  </a:lnTo>
                  <a:lnTo>
                    <a:pt x="189" y="98"/>
                  </a:lnTo>
                  <a:lnTo>
                    <a:pt x="180" y="93"/>
                  </a:lnTo>
                  <a:lnTo>
                    <a:pt x="178" y="87"/>
                  </a:lnTo>
                  <a:lnTo>
                    <a:pt x="188" y="82"/>
                  </a:lnTo>
                  <a:lnTo>
                    <a:pt x="203" y="82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12" y="80"/>
                  </a:lnTo>
                  <a:lnTo>
                    <a:pt x="216" y="80"/>
                  </a:lnTo>
                  <a:lnTo>
                    <a:pt x="219" y="77"/>
                  </a:lnTo>
                  <a:lnTo>
                    <a:pt x="206" y="77"/>
                  </a:lnTo>
                  <a:lnTo>
                    <a:pt x="185" y="74"/>
                  </a:lnTo>
                  <a:lnTo>
                    <a:pt x="173" y="79"/>
                  </a:lnTo>
                  <a:lnTo>
                    <a:pt x="160" y="80"/>
                  </a:lnTo>
                  <a:lnTo>
                    <a:pt x="145" y="77"/>
                  </a:lnTo>
                  <a:lnTo>
                    <a:pt x="127" y="75"/>
                  </a:lnTo>
                  <a:lnTo>
                    <a:pt x="126" y="66"/>
                  </a:lnTo>
                  <a:lnTo>
                    <a:pt x="135" y="57"/>
                  </a:lnTo>
                  <a:lnTo>
                    <a:pt x="142" y="49"/>
                  </a:lnTo>
                  <a:lnTo>
                    <a:pt x="150" y="39"/>
                  </a:lnTo>
                  <a:lnTo>
                    <a:pt x="165" y="35"/>
                  </a:lnTo>
                  <a:lnTo>
                    <a:pt x="173" y="36"/>
                  </a:lnTo>
                  <a:lnTo>
                    <a:pt x="185" y="41"/>
                  </a:lnTo>
                  <a:lnTo>
                    <a:pt x="196" y="41"/>
                  </a:lnTo>
                  <a:lnTo>
                    <a:pt x="207" y="46"/>
                  </a:lnTo>
                  <a:lnTo>
                    <a:pt x="219" y="59"/>
                  </a:lnTo>
                  <a:lnTo>
                    <a:pt x="229" y="64"/>
                  </a:lnTo>
                  <a:lnTo>
                    <a:pt x="243" y="64"/>
                  </a:lnTo>
                  <a:lnTo>
                    <a:pt x="245" y="64"/>
                  </a:lnTo>
                  <a:lnTo>
                    <a:pt x="248" y="64"/>
                  </a:lnTo>
                  <a:lnTo>
                    <a:pt x="252" y="64"/>
                  </a:lnTo>
                  <a:lnTo>
                    <a:pt x="253" y="64"/>
                  </a:lnTo>
                  <a:lnTo>
                    <a:pt x="255" y="62"/>
                  </a:lnTo>
                  <a:lnTo>
                    <a:pt x="255" y="61"/>
                  </a:lnTo>
                  <a:lnTo>
                    <a:pt x="255" y="59"/>
                  </a:lnTo>
                  <a:lnTo>
                    <a:pt x="253" y="57"/>
                  </a:lnTo>
                  <a:lnTo>
                    <a:pt x="253" y="57"/>
                  </a:lnTo>
                  <a:lnTo>
                    <a:pt x="242" y="56"/>
                  </a:lnTo>
                  <a:lnTo>
                    <a:pt x="242" y="54"/>
                  </a:lnTo>
                  <a:lnTo>
                    <a:pt x="243" y="53"/>
                  </a:lnTo>
                  <a:lnTo>
                    <a:pt x="243" y="48"/>
                  </a:lnTo>
                  <a:lnTo>
                    <a:pt x="243" y="44"/>
                  </a:lnTo>
                  <a:lnTo>
                    <a:pt x="235" y="38"/>
                  </a:lnTo>
                  <a:lnTo>
                    <a:pt x="234" y="31"/>
                  </a:lnTo>
                  <a:lnTo>
                    <a:pt x="243" y="30"/>
                  </a:lnTo>
                  <a:lnTo>
                    <a:pt x="247" y="23"/>
                  </a:lnTo>
                  <a:close/>
                  <a:moveTo>
                    <a:pt x="322" y="23"/>
                  </a:moveTo>
                  <a:lnTo>
                    <a:pt x="343" y="30"/>
                  </a:lnTo>
                  <a:lnTo>
                    <a:pt x="350" y="46"/>
                  </a:lnTo>
                  <a:lnTo>
                    <a:pt x="365" y="54"/>
                  </a:lnTo>
                  <a:lnTo>
                    <a:pt x="361" y="44"/>
                  </a:lnTo>
                  <a:lnTo>
                    <a:pt x="360" y="35"/>
                  </a:lnTo>
                  <a:lnTo>
                    <a:pt x="371" y="35"/>
                  </a:lnTo>
                  <a:lnTo>
                    <a:pt x="387" y="49"/>
                  </a:lnTo>
                  <a:lnTo>
                    <a:pt x="387" y="49"/>
                  </a:lnTo>
                  <a:lnTo>
                    <a:pt x="389" y="51"/>
                  </a:lnTo>
                  <a:lnTo>
                    <a:pt x="392" y="51"/>
                  </a:lnTo>
                  <a:lnTo>
                    <a:pt x="394" y="51"/>
                  </a:lnTo>
                  <a:lnTo>
                    <a:pt x="396" y="51"/>
                  </a:lnTo>
                  <a:lnTo>
                    <a:pt x="397" y="51"/>
                  </a:lnTo>
                  <a:lnTo>
                    <a:pt x="397" y="49"/>
                  </a:lnTo>
                  <a:lnTo>
                    <a:pt x="396" y="46"/>
                  </a:lnTo>
                  <a:lnTo>
                    <a:pt x="392" y="43"/>
                  </a:lnTo>
                  <a:lnTo>
                    <a:pt x="391" y="39"/>
                  </a:lnTo>
                  <a:lnTo>
                    <a:pt x="387" y="38"/>
                  </a:lnTo>
                  <a:lnTo>
                    <a:pt x="386" y="36"/>
                  </a:lnTo>
                  <a:lnTo>
                    <a:pt x="386" y="35"/>
                  </a:lnTo>
                  <a:lnTo>
                    <a:pt x="376" y="26"/>
                  </a:lnTo>
                  <a:lnTo>
                    <a:pt x="389" y="26"/>
                  </a:lnTo>
                  <a:lnTo>
                    <a:pt x="404" y="36"/>
                  </a:lnTo>
                  <a:lnTo>
                    <a:pt x="404" y="36"/>
                  </a:lnTo>
                  <a:lnTo>
                    <a:pt x="405" y="35"/>
                  </a:lnTo>
                  <a:lnTo>
                    <a:pt x="407" y="33"/>
                  </a:lnTo>
                  <a:lnTo>
                    <a:pt x="410" y="31"/>
                  </a:lnTo>
                  <a:lnTo>
                    <a:pt x="412" y="31"/>
                  </a:lnTo>
                  <a:lnTo>
                    <a:pt x="415" y="31"/>
                  </a:lnTo>
                  <a:lnTo>
                    <a:pt x="419" y="33"/>
                  </a:lnTo>
                  <a:lnTo>
                    <a:pt x="420" y="35"/>
                  </a:lnTo>
                  <a:lnTo>
                    <a:pt x="424" y="36"/>
                  </a:lnTo>
                  <a:lnTo>
                    <a:pt x="425" y="36"/>
                  </a:lnTo>
                  <a:lnTo>
                    <a:pt x="427" y="38"/>
                  </a:lnTo>
                  <a:lnTo>
                    <a:pt x="427" y="38"/>
                  </a:lnTo>
                  <a:lnTo>
                    <a:pt x="427" y="39"/>
                  </a:lnTo>
                  <a:lnTo>
                    <a:pt x="428" y="41"/>
                  </a:lnTo>
                  <a:lnTo>
                    <a:pt x="430" y="43"/>
                  </a:lnTo>
                  <a:lnTo>
                    <a:pt x="430" y="44"/>
                  </a:lnTo>
                  <a:lnTo>
                    <a:pt x="428" y="46"/>
                  </a:lnTo>
                  <a:lnTo>
                    <a:pt x="427" y="49"/>
                  </a:lnTo>
                  <a:lnTo>
                    <a:pt x="425" y="51"/>
                  </a:lnTo>
                  <a:lnTo>
                    <a:pt x="424" y="53"/>
                  </a:lnTo>
                  <a:lnTo>
                    <a:pt x="424" y="53"/>
                  </a:lnTo>
                  <a:lnTo>
                    <a:pt x="424" y="66"/>
                  </a:lnTo>
                  <a:lnTo>
                    <a:pt x="424" y="74"/>
                  </a:lnTo>
                  <a:lnTo>
                    <a:pt x="414" y="75"/>
                  </a:lnTo>
                  <a:lnTo>
                    <a:pt x="401" y="77"/>
                  </a:lnTo>
                  <a:lnTo>
                    <a:pt x="392" y="80"/>
                  </a:lnTo>
                  <a:lnTo>
                    <a:pt x="386" y="66"/>
                  </a:lnTo>
                  <a:lnTo>
                    <a:pt x="381" y="59"/>
                  </a:lnTo>
                  <a:lnTo>
                    <a:pt x="373" y="61"/>
                  </a:lnTo>
                  <a:lnTo>
                    <a:pt x="363" y="64"/>
                  </a:lnTo>
                  <a:lnTo>
                    <a:pt x="347" y="59"/>
                  </a:lnTo>
                  <a:lnTo>
                    <a:pt x="345" y="57"/>
                  </a:lnTo>
                  <a:lnTo>
                    <a:pt x="342" y="54"/>
                  </a:lnTo>
                  <a:lnTo>
                    <a:pt x="338" y="53"/>
                  </a:lnTo>
                  <a:lnTo>
                    <a:pt x="335" y="51"/>
                  </a:lnTo>
                  <a:lnTo>
                    <a:pt x="332" y="48"/>
                  </a:lnTo>
                  <a:lnTo>
                    <a:pt x="330" y="46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2" y="36"/>
                  </a:lnTo>
                  <a:lnTo>
                    <a:pt x="322" y="23"/>
                  </a:lnTo>
                  <a:close/>
                  <a:moveTo>
                    <a:pt x="2912" y="20"/>
                  </a:moveTo>
                  <a:lnTo>
                    <a:pt x="2918" y="20"/>
                  </a:lnTo>
                  <a:lnTo>
                    <a:pt x="2920" y="20"/>
                  </a:lnTo>
                  <a:lnTo>
                    <a:pt x="2921" y="20"/>
                  </a:lnTo>
                  <a:lnTo>
                    <a:pt x="2923" y="20"/>
                  </a:lnTo>
                  <a:lnTo>
                    <a:pt x="2925" y="20"/>
                  </a:lnTo>
                  <a:lnTo>
                    <a:pt x="2928" y="20"/>
                  </a:lnTo>
                  <a:lnTo>
                    <a:pt x="2930" y="20"/>
                  </a:lnTo>
                  <a:lnTo>
                    <a:pt x="2930" y="21"/>
                  </a:lnTo>
                  <a:lnTo>
                    <a:pt x="2930" y="23"/>
                  </a:lnTo>
                  <a:lnTo>
                    <a:pt x="2930" y="23"/>
                  </a:lnTo>
                  <a:lnTo>
                    <a:pt x="2931" y="26"/>
                  </a:lnTo>
                  <a:lnTo>
                    <a:pt x="2933" y="28"/>
                  </a:lnTo>
                  <a:lnTo>
                    <a:pt x="2933" y="30"/>
                  </a:lnTo>
                  <a:lnTo>
                    <a:pt x="2934" y="30"/>
                  </a:lnTo>
                  <a:lnTo>
                    <a:pt x="2933" y="33"/>
                  </a:lnTo>
                  <a:lnTo>
                    <a:pt x="2933" y="35"/>
                  </a:lnTo>
                  <a:lnTo>
                    <a:pt x="2930" y="35"/>
                  </a:lnTo>
                  <a:lnTo>
                    <a:pt x="2926" y="35"/>
                  </a:lnTo>
                  <a:lnTo>
                    <a:pt x="2925" y="35"/>
                  </a:lnTo>
                  <a:lnTo>
                    <a:pt x="2923" y="36"/>
                  </a:lnTo>
                  <a:lnTo>
                    <a:pt x="2923" y="36"/>
                  </a:lnTo>
                  <a:lnTo>
                    <a:pt x="2921" y="38"/>
                  </a:lnTo>
                  <a:lnTo>
                    <a:pt x="2921" y="39"/>
                  </a:lnTo>
                  <a:lnTo>
                    <a:pt x="2920" y="43"/>
                  </a:lnTo>
                  <a:lnTo>
                    <a:pt x="2916" y="44"/>
                  </a:lnTo>
                  <a:lnTo>
                    <a:pt x="2915" y="46"/>
                  </a:lnTo>
                  <a:lnTo>
                    <a:pt x="2913" y="46"/>
                  </a:lnTo>
                  <a:lnTo>
                    <a:pt x="2897" y="46"/>
                  </a:lnTo>
                  <a:lnTo>
                    <a:pt x="2895" y="48"/>
                  </a:lnTo>
                  <a:lnTo>
                    <a:pt x="2894" y="49"/>
                  </a:lnTo>
                  <a:lnTo>
                    <a:pt x="2892" y="51"/>
                  </a:lnTo>
                  <a:lnTo>
                    <a:pt x="2890" y="51"/>
                  </a:lnTo>
                  <a:lnTo>
                    <a:pt x="2887" y="51"/>
                  </a:lnTo>
                  <a:lnTo>
                    <a:pt x="2884" y="51"/>
                  </a:lnTo>
                  <a:lnTo>
                    <a:pt x="2882" y="51"/>
                  </a:lnTo>
                  <a:lnTo>
                    <a:pt x="2879" y="53"/>
                  </a:lnTo>
                  <a:lnTo>
                    <a:pt x="2877" y="53"/>
                  </a:lnTo>
                  <a:lnTo>
                    <a:pt x="2876" y="54"/>
                  </a:lnTo>
                  <a:lnTo>
                    <a:pt x="2876" y="56"/>
                  </a:lnTo>
                  <a:lnTo>
                    <a:pt x="2874" y="56"/>
                  </a:lnTo>
                  <a:lnTo>
                    <a:pt x="2872" y="57"/>
                  </a:lnTo>
                  <a:lnTo>
                    <a:pt x="2853" y="57"/>
                  </a:lnTo>
                  <a:lnTo>
                    <a:pt x="2851" y="57"/>
                  </a:lnTo>
                  <a:lnTo>
                    <a:pt x="2849" y="57"/>
                  </a:lnTo>
                  <a:lnTo>
                    <a:pt x="2846" y="59"/>
                  </a:lnTo>
                  <a:lnTo>
                    <a:pt x="2844" y="59"/>
                  </a:lnTo>
                  <a:lnTo>
                    <a:pt x="2844" y="59"/>
                  </a:lnTo>
                  <a:lnTo>
                    <a:pt x="2841" y="61"/>
                  </a:lnTo>
                  <a:lnTo>
                    <a:pt x="2840" y="62"/>
                  </a:lnTo>
                  <a:lnTo>
                    <a:pt x="2840" y="64"/>
                  </a:lnTo>
                  <a:lnTo>
                    <a:pt x="2838" y="64"/>
                  </a:lnTo>
                  <a:lnTo>
                    <a:pt x="2838" y="66"/>
                  </a:lnTo>
                  <a:lnTo>
                    <a:pt x="2833" y="66"/>
                  </a:lnTo>
                  <a:lnTo>
                    <a:pt x="2830" y="66"/>
                  </a:lnTo>
                  <a:lnTo>
                    <a:pt x="2825" y="66"/>
                  </a:lnTo>
                  <a:lnTo>
                    <a:pt x="2822" y="67"/>
                  </a:lnTo>
                  <a:lnTo>
                    <a:pt x="2818" y="67"/>
                  </a:lnTo>
                  <a:lnTo>
                    <a:pt x="2818" y="71"/>
                  </a:lnTo>
                  <a:lnTo>
                    <a:pt x="2820" y="72"/>
                  </a:lnTo>
                  <a:lnTo>
                    <a:pt x="2818" y="74"/>
                  </a:lnTo>
                  <a:lnTo>
                    <a:pt x="2817" y="75"/>
                  </a:lnTo>
                  <a:lnTo>
                    <a:pt x="2817" y="75"/>
                  </a:lnTo>
                  <a:lnTo>
                    <a:pt x="2815" y="77"/>
                  </a:lnTo>
                  <a:lnTo>
                    <a:pt x="2813" y="77"/>
                  </a:lnTo>
                  <a:lnTo>
                    <a:pt x="2812" y="79"/>
                  </a:lnTo>
                  <a:lnTo>
                    <a:pt x="2812" y="80"/>
                  </a:lnTo>
                  <a:lnTo>
                    <a:pt x="2810" y="82"/>
                  </a:lnTo>
                  <a:lnTo>
                    <a:pt x="2808" y="82"/>
                  </a:lnTo>
                  <a:lnTo>
                    <a:pt x="2805" y="84"/>
                  </a:lnTo>
                  <a:lnTo>
                    <a:pt x="2803" y="84"/>
                  </a:lnTo>
                  <a:lnTo>
                    <a:pt x="2802" y="84"/>
                  </a:lnTo>
                  <a:lnTo>
                    <a:pt x="2800" y="84"/>
                  </a:lnTo>
                  <a:lnTo>
                    <a:pt x="2799" y="84"/>
                  </a:lnTo>
                  <a:lnTo>
                    <a:pt x="2799" y="85"/>
                  </a:lnTo>
                  <a:lnTo>
                    <a:pt x="2799" y="87"/>
                  </a:lnTo>
                  <a:lnTo>
                    <a:pt x="2799" y="87"/>
                  </a:lnTo>
                  <a:lnTo>
                    <a:pt x="2797" y="89"/>
                  </a:lnTo>
                  <a:lnTo>
                    <a:pt x="2795" y="90"/>
                  </a:lnTo>
                  <a:lnTo>
                    <a:pt x="2792" y="90"/>
                  </a:lnTo>
                  <a:lnTo>
                    <a:pt x="2790" y="90"/>
                  </a:lnTo>
                  <a:lnTo>
                    <a:pt x="2790" y="90"/>
                  </a:lnTo>
                  <a:lnTo>
                    <a:pt x="2789" y="92"/>
                  </a:lnTo>
                  <a:lnTo>
                    <a:pt x="2789" y="93"/>
                  </a:lnTo>
                  <a:lnTo>
                    <a:pt x="2787" y="93"/>
                  </a:lnTo>
                  <a:lnTo>
                    <a:pt x="2784" y="93"/>
                  </a:lnTo>
                  <a:lnTo>
                    <a:pt x="2781" y="93"/>
                  </a:lnTo>
                  <a:lnTo>
                    <a:pt x="2777" y="93"/>
                  </a:lnTo>
                  <a:lnTo>
                    <a:pt x="2777" y="95"/>
                  </a:lnTo>
                  <a:lnTo>
                    <a:pt x="2777" y="97"/>
                  </a:lnTo>
                  <a:lnTo>
                    <a:pt x="2776" y="100"/>
                  </a:lnTo>
                  <a:lnTo>
                    <a:pt x="2774" y="100"/>
                  </a:lnTo>
                  <a:lnTo>
                    <a:pt x="2772" y="102"/>
                  </a:lnTo>
                  <a:lnTo>
                    <a:pt x="2771" y="105"/>
                  </a:lnTo>
                  <a:lnTo>
                    <a:pt x="2771" y="107"/>
                  </a:lnTo>
                  <a:lnTo>
                    <a:pt x="2769" y="108"/>
                  </a:lnTo>
                  <a:lnTo>
                    <a:pt x="2767" y="111"/>
                  </a:lnTo>
                  <a:lnTo>
                    <a:pt x="2764" y="113"/>
                  </a:lnTo>
                  <a:lnTo>
                    <a:pt x="2764" y="113"/>
                  </a:lnTo>
                  <a:lnTo>
                    <a:pt x="2763" y="113"/>
                  </a:lnTo>
                  <a:lnTo>
                    <a:pt x="2761" y="115"/>
                  </a:lnTo>
                  <a:lnTo>
                    <a:pt x="2761" y="115"/>
                  </a:lnTo>
                  <a:lnTo>
                    <a:pt x="2761" y="116"/>
                  </a:lnTo>
                  <a:lnTo>
                    <a:pt x="2759" y="116"/>
                  </a:lnTo>
                  <a:lnTo>
                    <a:pt x="2758" y="118"/>
                  </a:lnTo>
                  <a:lnTo>
                    <a:pt x="2758" y="118"/>
                  </a:lnTo>
                  <a:lnTo>
                    <a:pt x="2758" y="120"/>
                  </a:lnTo>
                  <a:lnTo>
                    <a:pt x="2758" y="121"/>
                  </a:lnTo>
                  <a:lnTo>
                    <a:pt x="2754" y="125"/>
                  </a:lnTo>
                  <a:lnTo>
                    <a:pt x="2751" y="126"/>
                  </a:lnTo>
                  <a:lnTo>
                    <a:pt x="2749" y="128"/>
                  </a:lnTo>
                  <a:lnTo>
                    <a:pt x="2748" y="128"/>
                  </a:lnTo>
                  <a:lnTo>
                    <a:pt x="2748" y="128"/>
                  </a:lnTo>
                  <a:lnTo>
                    <a:pt x="2748" y="129"/>
                  </a:lnTo>
                  <a:lnTo>
                    <a:pt x="2748" y="131"/>
                  </a:lnTo>
                  <a:lnTo>
                    <a:pt x="2746" y="131"/>
                  </a:lnTo>
                  <a:lnTo>
                    <a:pt x="2745" y="131"/>
                  </a:lnTo>
                  <a:lnTo>
                    <a:pt x="2743" y="131"/>
                  </a:lnTo>
                  <a:lnTo>
                    <a:pt x="2741" y="133"/>
                  </a:lnTo>
                  <a:lnTo>
                    <a:pt x="2741" y="133"/>
                  </a:lnTo>
                  <a:lnTo>
                    <a:pt x="2741" y="134"/>
                  </a:lnTo>
                  <a:lnTo>
                    <a:pt x="2741" y="136"/>
                  </a:lnTo>
                  <a:lnTo>
                    <a:pt x="2738" y="139"/>
                  </a:lnTo>
                  <a:lnTo>
                    <a:pt x="2736" y="141"/>
                  </a:lnTo>
                  <a:lnTo>
                    <a:pt x="2735" y="143"/>
                  </a:lnTo>
                  <a:lnTo>
                    <a:pt x="2733" y="143"/>
                  </a:lnTo>
                  <a:lnTo>
                    <a:pt x="2733" y="143"/>
                  </a:lnTo>
                  <a:lnTo>
                    <a:pt x="2733" y="146"/>
                  </a:lnTo>
                  <a:lnTo>
                    <a:pt x="2733" y="149"/>
                  </a:lnTo>
                  <a:lnTo>
                    <a:pt x="2733" y="152"/>
                  </a:lnTo>
                  <a:lnTo>
                    <a:pt x="2731" y="156"/>
                  </a:lnTo>
                  <a:lnTo>
                    <a:pt x="2731" y="157"/>
                  </a:lnTo>
                  <a:lnTo>
                    <a:pt x="2730" y="157"/>
                  </a:lnTo>
                  <a:lnTo>
                    <a:pt x="2728" y="159"/>
                  </a:lnTo>
                  <a:lnTo>
                    <a:pt x="2728" y="161"/>
                  </a:lnTo>
                  <a:lnTo>
                    <a:pt x="2730" y="162"/>
                  </a:lnTo>
                  <a:lnTo>
                    <a:pt x="2730" y="162"/>
                  </a:lnTo>
                  <a:lnTo>
                    <a:pt x="2730" y="164"/>
                  </a:lnTo>
                  <a:lnTo>
                    <a:pt x="2730" y="167"/>
                  </a:lnTo>
                  <a:lnTo>
                    <a:pt x="2730" y="169"/>
                  </a:lnTo>
                  <a:lnTo>
                    <a:pt x="2730" y="170"/>
                  </a:lnTo>
                  <a:lnTo>
                    <a:pt x="2731" y="172"/>
                  </a:lnTo>
                  <a:lnTo>
                    <a:pt x="2733" y="172"/>
                  </a:lnTo>
                  <a:lnTo>
                    <a:pt x="2733" y="172"/>
                  </a:lnTo>
                  <a:lnTo>
                    <a:pt x="2733" y="174"/>
                  </a:lnTo>
                  <a:lnTo>
                    <a:pt x="2735" y="175"/>
                  </a:lnTo>
                  <a:lnTo>
                    <a:pt x="2736" y="177"/>
                  </a:lnTo>
                  <a:lnTo>
                    <a:pt x="2738" y="179"/>
                  </a:lnTo>
                  <a:lnTo>
                    <a:pt x="2741" y="182"/>
                  </a:lnTo>
                  <a:lnTo>
                    <a:pt x="2743" y="183"/>
                  </a:lnTo>
                  <a:lnTo>
                    <a:pt x="2745" y="183"/>
                  </a:lnTo>
                  <a:lnTo>
                    <a:pt x="2745" y="185"/>
                  </a:lnTo>
                  <a:lnTo>
                    <a:pt x="2745" y="187"/>
                  </a:lnTo>
                  <a:lnTo>
                    <a:pt x="2746" y="188"/>
                  </a:lnTo>
                  <a:lnTo>
                    <a:pt x="2748" y="190"/>
                  </a:lnTo>
                  <a:lnTo>
                    <a:pt x="2749" y="190"/>
                  </a:lnTo>
                  <a:lnTo>
                    <a:pt x="2751" y="190"/>
                  </a:lnTo>
                  <a:lnTo>
                    <a:pt x="2751" y="193"/>
                  </a:lnTo>
                  <a:lnTo>
                    <a:pt x="2751" y="197"/>
                  </a:lnTo>
                  <a:lnTo>
                    <a:pt x="2751" y="197"/>
                  </a:lnTo>
                  <a:lnTo>
                    <a:pt x="2753" y="197"/>
                  </a:lnTo>
                  <a:lnTo>
                    <a:pt x="2754" y="198"/>
                  </a:lnTo>
                  <a:lnTo>
                    <a:pt x="2754" y="200"/>
                  </a:lnTo>
                  <a:lnTo>
                    <a:pt x="2754" y="201"/>
                  </a:lnTo>
                  <a:lnTo>
                    <a:pt x="2754" y="208"/>
                  </a:lnTo>
                  <a:lnTo>
                    <a:pt x="2753" y="208"/>
                  </a:lnTo>
                  <a:lnTo>
                    <a:pt x="2753" y="206"/>
                  </a:lnTo>
                  <a:lnTo>
                    <a:pt x="2751" y="208"/>
                  </a:lnTo>
                  <a:lnTo>
                    <a:pt x="2749" y="208"/>
                  </a:lnTo>
                  <a:lnTo>
                    <a:pt x="2745" y="208"/>
                  </a:lnTo>
                  <a:lnTo>
                    <a:pt x="2741" y="208"/>
                  </a:lnTo>
                  <a:lnTo>
                    <a:pt x="2740" y="208"/>
                  </a:lnTo>
                  <a:lnTo>
                    <a:pt x="2735" y="206"/>
                  </a:lnTo>
                  <a:lnTo>
                    <a:pt x="2731" y="206"/>
                  </a:lnTo>
                  <a:lnTo>
                    <a:pt x="2730" y="206"/>
                  </a:lnTo>
                  <a:lnTo>
                    <a:pt x="2728" y="206"/>
                  </a:lnTo>
                  <a:lnTo>
                    <a:pt x="2723" y="205"/>
                  </a:lnTo>
                  <a:lnTo>
                    <a:pt x="2720" y="205"/>
                  </a:lnTo>
                  <a:lnTo>
                    <a:pt x="2717" y="203"/>
                  </a:lnTo>
                  <a:lnTo>
                    <a:pt x="2700" y="203"/>
                  </a:lnTo>
                  <a:lnTo>
                    <a:pt x="2699" y="203"/>
                  </a:lnTo>
                  <a:lnTo>
                    <a:pt x="2699" y="201"/>
                  </a:lnTo>
                  <a:lnTo>
                    <a:pt x="2699" y="200"/>
                  </a:lnTo>
                  <a:lnTo>
                    <a:pt x="2704" y="192"/>
                  </a:lnTo>
                  <a:lnTo>
                    <a:pt x="2704" y="190"/>
                  </a:lnTo>
                  <a:lnTo>
                    <a:pt x="2702" y="188"/>
                  </a:lnTo>
                  <a:lnTo>
                    <a:pt x="2700" y="187"/>
                  </a:lnTo>
                  <a:lnTo>
                    <a:pt x="2697" y="187"/>
                  </a:lnTo>
                  <a:lnTo>
                    <a:pt x="2695" y="185"/>
                  </a:lnTo>
                  <a:lnTo>
                    <a:pt x="2694" y="183"/>
                  </a:lnTo>
                  <a:lnTo>
                    <a:pt x="2692" y="182"/>
                  </a:lnTo>
                  <a:lnTo>
                    <a:pt x="2689" y="180"/>
                  </a:lnTo>
                  <a:lnTo>
                    <a:pt x="2689" y="182"/>
                  </a:lnTo>
                  <a:lnTo>
                    <a:pt x="2689" y="183"/>
                  </a:lnTo>
                  <a:lnTo>
                    <a:pt x="2687" y="185"/>
                  </a:lnTo>
                  <a:lnTo>
                    <a:pt x="2686" y="187"/>
                  </a:lnTo>
                  <a:lnTo>
                    <a:pt x="2684" y="185"/>
                  </a:lnTo>
                  <a:lnTo>
                    <a:pt x="2682" y="183"/>
                  </a:lnTo>
                  <a:lnTo>
                    <a:pt x="2682" y="182"/>
                  </a:lnTo>
                  <a:lnTo>
                    <a:pt x="2682" y="180"/>
                  </a:lnTo>
                  <a:lnTo>
                    <a:pt x="2681" y="180"/>
                  </a:lnTo>
                  <a:lnTo>
                    <a:pt x="2681" y="180"/>
                  </a:lnTo>
                  <a:lnTo>
                    <a:pt x="2679" y="180"/>
                  </a:lnTo>
                  <a:lnTo>
                    <a:pt x="2677" y="180"/>
                  </a:lnTo>
                  <a:lnTo>
                    <a:pt x="2676" y="182"/>
                  </a:lnTo>
                  <a:lnTo>
                    <a:pt x="2676" y="182"/>
                  </a:lnTo>
                  <a:lnTo>
                    <a:pt x="2676" y="183"/>
                  </a:lnTo>
                  <a:lnTo>
                    <a:pt x="2668" y="183"/>
                  </a:lnTo>
                  <a:lnTo>
                    <a:pt x="2668" y="182"/>
                  </a:lnTo>
                  <a:lnTo>
                    <a:pt x="2668" y="180"/>
                  </a:lnTo>
                  <a:lnTo>
                    <a:pt x="2668" y="179"/>
                  </a:lnTo>
                  <a:lnTo>
                    <a:pt x="2666" y="177"/>
                  </a:lnTo>
                  <a:lnTo>
                    <a:pt x="2666" y="175"/>
                  </a:lnTo>
                  <a:lnTo>
                    <a:pt x="2668" y="174"/>
                  </a:lnTo>
                  <a:lnTo>
                    <a:pt x="2666" y="170"/>
                  </a:lnTo>
                  <a:lnTo>
                    <a:pt x="2668" y="167"/>
                  </a:lnTo>
                  <a:lnTo>
                    <a:pt x="2668" y="167"/>
                  </a:lnTo>
                  <a:lnTo>
                    <a:pt x="2669" y="167"/>
                  </a:lnTo>
                  <a:lnTo>
                    <a:pt x="2671" y="165"/>
                  </a:lnTo>
                  <a:lnTo>
                    <a:pt x="2671" y="165"/>
                  </a:lnTo>
                  <a:lnTo>
                    <a:pt x="2671" y="164"/>
                  </a:lnTo>
                  <a:lnTo>
                    <a:pt x="2671" y="162"/>
                  </a:lnTo>
                  <a:lnTo>
                    <a:pt x="2671" y="161"/>
                  </a:lnTo>
                  <a:lnTo>
                    <a:pt x="2673" y="161"/>
                  </a:lnTo>
                  <a:lnTo>
                    <a:pt x="2674" y="159"/>
                  </a:lnTo>
                  <a:lnTo>
                    <a:pt x="2676" y="161"/>
                  </a:lnTo>
                  <a:lnTo>
                    <a:pt x="2679" y="161"/>
                  </a:lnTo>
                  <a:lnTo>
                    <a:pt x="2682" y="161"/>
                  </a:lnTo>
                  <a:lnTo>
                    <a:pt x="2682" y="157"/>
                  </a:lnTo>
                  <a:lnTo>
                    <a:pt x="2682" y="156"/>
                  </a:lnTo>
                  <a:lnTo>
                    <a:pt x="2682" y="154"/>
                  </a:lnTo>
                  <a:lnTo>
                    <a:pt x="2684" y="152"/>
                  </a:lnTo>
                  <a:lnTo>
                    <a:pt x="2686" y="152"/>
                  </a:lnTo>
                  <a:lnTo>
                    <a:pt x="2686" y="151"/>
                  </a:lnTo>
                  <a:lnTo>
                    <a:pt x="2687" y="149"/>
                  </a:lnTo>
                  <a:lnTo>
                    <a:pt x="2687" y="147"/>
                  </a:lnTo>
                  <a:lnTo>
                    <a:pt x="2687" y="147"/>
                  </a:lnTo>
                  <a:lnTo>
                    <a:pt x="2686" y="146"/>
                  </a:lnTo>
                  <a:lnTo>
                    <a:pt x="2686" y="144"/>
                  </a:lnTo>
                  <a:lnTo>
                    <a:pt x="2686" y="144"/>
                  </a:lnTo>
                  <a:lnTo>
                    <a:pt x="2686" y="141"/>
                  </a:lnTo>
                  <a:lnTo>
                    <a:pt x="2689" y="141"/>
                  </a:lnTo>
                  <a:lnTo>
                    <a:pt x="2692" y="139"/>
                  </a:lnTo>
                  <a:lnTo>
                    <a:pt x="2695" y="139"/>
                  </a:lnTo>
                  <a:lnTo>
                    <a:pt x="2700" y="139"/>
                  </a:lnTo>
                  <a:lnTo>
                    <a:pt x="2700" y="129"/>
                  </a:lnTo>
                  <a:lnTo>
                    <a:pt x="2702" y="129"/>
                  </a:lnTo>
                  <a:lnTo>
                    <a:pt x="2704" y="128"/>
                  </a:lnTo>
                  <a:lnTo>
                    <a:pt x="2707" y="129"/>
                  </a:lnTo>
                  <a:lnTo>
                    <a:pt x="2710" y="129"/>
                  </a:lnTo>
                  <a:lnTo>
                    <a:pt x="2712" y="129"/>
                  </a:lnTo>
                  <a:lnTo>
                    <a:pt x="2715" y="128"/>
                  </a:lnTo>
                  <a:lnTo>
                    <a:pt x="2718" y="128"/>
                  </a:lnTo>
                  <a:lnTo>
                    <a:pt x="2718" y="126"/>
                  </a:lnTo>
                  <a:lnTo>
                    <a:pt x="2717" y="126"/>
                  </a:lnTo>
                  <a:lnTo>
                    <a:pt x="2717" y="125"/>
                  </a:lnTo>
                  <a:lnTo>
                    <a:pt x="2717" y="123"/>
                  </a:lnTo>
                  <a:lnTo>
                    <a:pt x="2717" y="120"/>
                  </a:lnTo>
                  <a:lnTo>
                    <a:pt x="2718" y="118"/>
                  </a:lnTo>
                  <a:lnTo>
                    <a:pt x="2715" y="118"/>
                  </a:lnTo>
                  <a:lnTo>
                    <a:pt x="2713" y="118"/>
                  </a:lnTo>
                  <a:lnTo>
                    <a:pt x="2712" y="118"/>
                  </a:lnTo>
                  <a:lnTo>
                    <a:pt x="2710" y="120"/>
                  </a:lnTo>
                  <a:lnTo>
                    <a:pt x="2709" y="120"/>
                  </a:lnTo>
                  <a:lnTo>
                    <a:pt x="2705" y="121"/>
                  </a:lnTo>
                  <a:lnTo>
                    <a:pt x="2704" y="118"/>
                  </a:lnTo>
                  <a:lnTo>
                    <a:pt x="2704" y="116"/>
                  </a:lnTo>
                  <a:lnTo>
                    <a:pt x="2704" y="115"/>
                  </a:lnTo>
                  <a:lnTo>
                    <a:pt x="2705" y="111"/>
                  </a:lnTo>
                  <a:lnTo>
                    <a:pt x="2707" y="110"/>
                  </a:lnTo>
                  <a:lnTo>
                    <a:pt x="2710" y="110"/>
                  </a:lnTo>
                  <a:lnTo>
                    <a:pt x="2712" y="108"/>
                  </a:lnTo>
                  <a:lnTo>
                    <a:pt x="2715" y="107"/>
                  </a:lnTo>
                  <a:lnTo>
                    <a:pt x="2718" y="105"/>
                  </a:lnTo>
                  <a:lnTo>
                    <a:pt x="2722" y="105"/>
                  </a:lnTo>
                  <a:lnTo>
                    <a:pt x="2725" y="105"/>
                  </a:lnTo>
                  <a:lnTo>
                    <a:pt x="2728" y="105"/>
                  </a:lnTo>
                  <a:lnTo>
                    <a:pt x="2730" y="105"/>
                  </a:lnTo>
                  <a:lnTo>
                    <a:pt x="2733" y="105"/>
                  </a:lnTo>
                  <a:lnTo>
                    <a:pt x="2733" y="95"/>
                  </a:lnTo>
                  <a:lnTo>
                    <a:pt x="2733" y="93"/>
                  </a:lnTo>
                  <a:lnTo>
                    <a:pt x="2733" y="92"/>
                  </a:lnTo>
                  <a:lnTo>
                    <a:pt x="2733" y="92"/>
                  </a:lnTo>
                  <a:lnTo>
                    <a:pt x="2735" y="90"/>
                  </a:lnTo>
                  <a:lnTo>
                    <a:pt x="2736" y="90"/>
                  </a:lnTo>
                  <a:lnTo>
                    <a:pt x="2738" y="89"/>
                  </a:lnTo>
                  <a:lnTo>
                    <a:pt x="2740" y="85"/>
                  </a:lnTo>
                  <a:lnTo>
                    <a:pt x="2740" y="84"/>
                  </a:lnTo>
                  <a:lnTo>
                    <a:pt x="2740" y="82"/>
                  </a:lnTo>
                  <a:lnTo>
                    <a:pt x="2738" y="80"/>
                  </a:lnTo>
                  <a:lnTo>
                    <a:pt x="2738" y="80"/>
                  </a:lnTo>
                  <a:lnTo>
                    <a:pt x="2740" y="79"/>
                  </a:lnTo>
                  <a:lnTo>
                    <a:pt x="2741" y="79"/>
                  </a:lnTo>
                  <a:lnTo>
                    <a:pt x="2745" y="79"/>
                  </a:lnTo>
                  <a:lnTo>
                    <a:pt x="2749" y="79"/>
                  </a:lnTo>
                  <a:lnTo>
                    <a:pt x="2753" y="79"/>
                  </a:lnTo>
                  <a:lnTo>
                    <a:pt x="2754" y="80"/>
                  </a:lnTo>
                  <a:lnTo>
                    <a:pt x="2754" y="75"/>
                  </a:lnTo>
                  <a:lnTo>
                    <a:pt x="2754" y="72"/>
                  </a:lnTo>
                  <a:lnTo>
                    <a:pt x="2754" y="71"/>
                  </a:lnTo>
                  <a:lnTo>
                    <a:pt x="2754" y="69"/>
                  </a:lnTo>
                  <a:lnTo>
                    <a:pt x="2756" y="67"/>
                  </a:lnTo>
                  <a:lnTo>
                    <a:pt x="2758" y="67"/>
                  </a:lnTo>
                  <a:lnTo>
                    <a:pt x="2759" y="67"/>
                  </a:lnTo>
                  <a:lnTo>
                    <a:pt x="2761" y="66"/>
                  </a:lnTo>
                  <a:lnTo>
                    <a:pt x="2763" y="66"/>
                  </a:lnTo>
                  <a:lnTo>
                    <a:pt x="2766" y="66"/>
                  </a:lnTo>
                  <a:lnTo>
                    <a:pt x="2767" y="66"/>
                  </a:lnTo>
                  <a:lnTo>
                    <a:pt x="2769" y="64"/>
                  </a:lnTo>
                  <a:lnTo>
                    <a:pt x="2771" y="62"/>
                  </a:lnTo>
                  <a:lnTo>
                    <a:pt x="2771" y="61"/>
                  </a:lnTo>
                  <a:lnTo>
                    <a:pt x="2772" y="61"/>
                  </a:lnTo>
                  <a:lnTo>
                    <a:pt x="2774" y="59"/>
                  </a:lnTo>
                  <a:lnTo>
                    <a:pt x="2776" y="57"/>
                  </a:lnTo>
                  <a:lnTo>
                    <a:pt x="2777" y="56"/>
                  </a:lnTo>
                  <a:lnTo>
                    <a:pt x="2799" y="56"/>
                  </a:lnTo>
                  <a:lnTo>
                    <a:pt x="2800" y="53"/>
                  </a:lnTo>
                  <a:lnTo>
                    <a:pt x="2802" y="49"/>
                  </a:lnTo>
                  <a:lnTo>
                    <a:pt x="2803" y="48"/>
                  </a:lnTo>
                  <a:lnTo>
                    <a:pt x="2803" y="46"/>
                  </a:lnTo>
                  <a:lnTo>
                    <a:pt x="2807" y="44"/>
                  </a:lnTo>
                  <a:lnTo>
                    <a:pt x="2810" y="44"/>
                  </a:lnTo>
                  <a:lnTo>
                    <a:pt x="2812" y="43"/>
                  </a:lnTo>
                  <a:lnTo>
                    <a:pt x="2813" y="43"/>
                  </a:lnTo>
                  <a:lnTo>
                    <a:pt x="2817" y="43"/>
                  </a:lnTo>
                  <a:lnTo>
                    <a:pt x="2822" y="43"/>
                  </a:lnTo>
                  <a:lnTo>
                    <a:pt x="2823" y="43"/>
                  </a:lnTo>
                  <a:lnTo>
                    <a:pt x="2823" y="41"/>
                  </a:lnTo>
                  <a:lnTo>
                    <a:pt x="2828" y="41"/>
                  </a:lnTo>
                  <a:lnTo>
                    <a:pt x="2831" y="43"/>
                  </a:lnTo>
                  <a:lnTo>
                    <a:pt x="2835" y="43"/>
                  </a:lnTo>
                  <a:lnTo>
                    <a:pt x="2838" y="43"/>
                  </a:lnTo>
                  <a:lnTo>
                    <a:pt x="2841" y="43"/>
                  </a:lnTo>
                  <a:lnTo>
                    <a:pt x="2844" y="43"/>
                  </a:lnTo>
                  <a:lnTo>
                    <a:pt x="2846" y="43"/>
                  </a:lnTo>
                  <a:lnTo>
                    <a:pt x="2848" y="43"/>
                  </a:lnTo>
                  <a:lnTo>
                    <a:pt x="2849" y="43"/>
                  </a:lnTo>
                  <a:lnTo>
                    <a:pt x="2851" y="41"/>
                  </a:lnTo>
                  <a:lnTo>
                    <a:pt x="2851" y="39"/>
                  </a:lnTo>
                  <a:lnTo>
                    <a:pt x="2853" y="39"/>
                  </a:lnTo>
                  <a:lnTo>
                    <a:pt x="2854" y="39"/>
                  </a:lnTo>
                  <a:lnTo>
                    <a:pt x="2856" y="39"/>
                  </a:lnTo>
                  <a:lnTo>
                    <a:pt x="2858" y="38"/>
                  </a:lnTo>
                  <a:lnTo>
                    <a:pt x="2861" y="38"/>
                  </a:lnTo>
                  <a:lnTo>
                    <a:pt x="2862" y="38"/>
                  </a:lnTo>
                  <a:lnTo>
                    <a:pt x="2866" y="38"/>
                  </a:lnTo>
                  <a:lnTo>
                    <a:pt x="2869" y="38"/>
                  </a:lnTo>
                  <a:lnTo>
                    <a:pt x="2872" y="38"/>
                  </a:lnTo>
                  <a:lnTo>
                    <a:pt x="2874" y="36"/>
                  </a:lnTo>
                  <a:lnTo>
                    <a:pt x="2876" y="36"/>
                  </a:lnTo>
                  <a:lnTo>
                    <a:pt x="2877" y="35"/>
                  </a:lnTo>
                  <a:lnTo>
                    <a:pt x="2879" y="33"/>
                  </a:lnTo>
                  <a:lnTo>
                    <a:pt x="2880" y="33"/>
                  </a:lnTo>
                  <a:lnTo>
                    <a:pt x="2882" y="31"/>
                  </a:lnTo>
                  <a:lnTo>
                    <a:pt x="2884" y="31"/>
                  </a:lnTo>
                  <a:lnTo>
                    <a:pt x="2887" y="31"/>
                  </a:lnTo>
                  <a:lnTo>
                    <a:pt x="2889" y="31"/>
                  </a:lnTo>
                  <a:lnTo>
                    <a:pt x="2890" y="31"/>
                  </a:lnTo>
                  <a:lnTo>
                    <a:pt x="2892" y="31"/>
                  </a:lnTo>
                  <a:lnTo>
                    <a:pt x="2894" y="30"/>
                  </a:lnTo>
                  <a:lnTo>
                    <a:pt x="2895" y="28"/>
                  </a:lnTo>
                  <a:lnTo>
                    <a:pt x="2895" y="26"/>
                  </a:lnTo>
                  <a:lnTo>
                    <a:pt x="2895" y="25"/>
                  </a:lnTo>
                  <a:lnTo>
                    <a:pt x="2897" y="23"/>
                  </a:lnTo>
                  <a:lnTo>
                    <a:pt x="2898" y="21"/>
                  </a:lnTo>
                  <a:lnTo>
                    <a:pt x="2903" y="20"/>
                  </a:lnTo>
                  <a:lnTo>
                    <a:pt x="2905" y="20"/>
                  </a:lnTo>
                  <a:lnTo>
                    <a:pt x="2908" y="20"/>
                  </a:lnTo>
                  <a:lnTo>
                    <a:pt x="2910" y="20"/>
                  </a:lnTo>
                  <a:lnTo>
                    <a:pt x="2912" y="20"/>
                  </a:lnTo>
                  <a:close/>
                  <a:moveTo>
                    <a:pt x="170" y="20"/>
                  </a:moveTo>
                  <a:lnTo>
                    <a:pt x="171" y="20"/>
                  </a:lnTo>
                  <a:lnTo>
                    <a:pt x="175" y="20"/>
                  </a:lnTo>
                  <a:lnTo>
                    <a:pt x="178" y="20"/>
                  </a:lnTo>
                  <a:lnTo>
                    <a:pt x="181" y="20"/>
                  </a:lnTo>
                  <a:lnTo>
                    <a:pt x="185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9" y="26"/>
                  </a:lnTo>
                  <a:lnTo>
                    <a:pt x="171" y="25"/>
                  </a:lnTo>
                  <a:lnTo>
                    <a:pt x="170" y="20"/>
                  </a:lnTo>
                  <a:close/>
                  <a:moveTo>
                    <a:pt x="456" y="15"/>
                  </a:moveTo>
                  <a:lnTo>
                    <a:pt x="466" y="18"/>
                  </a:lnTo>
                  <a:lnTo>
                    <a:pt x="481" y="18"/>
                  </a:lnTo>
                  <a:lnTo>
                    <a:pt x="491" y="26"/>
                  </a:lnTo>
                  <a:lnTo>
                    <a:pt x="492" y="35"/>
                  </a:lnTo>
                  <a:lnTo>
                    <a:pt x="484" y="43"/>
                  </a:lnTo>
                  <a:lnTo>
                    <a:pt x="468" y="41"/>
                  </a:lnTo>
                  <a:lnTo>
                    <a:pt x="455" y="35"/>
                  </a:lnTo>
                  <a:lnTo>
                    <a:pt x="442" y="26"/>
                  </a:lnTo>
                  <a:lnTo>
                    <a:pt x="443" y="17"/>
                  </a:lnTo>
                  <a:lnTo>
                    <a:pt x="456" y="15"/>
                  </a:lnTo>
                  <a:close/>
                  <a:moveTo>
                    <a:pt x="3340" y="12"/>
                  </a:moveTo>
                  <a:lnTo>
                    <a:pt x="3342" y="12"/>
                  </a:lnTo>
                  <a:lnTo>
                    <a:pt x="3344" y="12"/>
                  </a:lnTo>
                  <a:lnTo>
                    <a:pt x="3347" y="13"/>
                  </a:lnTo>
                  <a:lnTo>
                    <a:pt x="3347" y="13"/>
                  </a:lnTo>
                  <a:lnTo>
                    <a:pt x="3347" y="15"/>
                  </a:lnTo>
                  <a:lnTo>
                    <a:pt x="3347" y="17"/>
                  </a:lnTo>
                  <a:lnTo>
                    <a:pt x="3347" y="18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7" y="21"/>
                  </a:lnTo>
                  <a:lnTo>
                    <a:pt x="3344" y="21"/>
                  </a:lnTo>
                  <a:lnTo>
                    <a:pt x="3342" y="21"/>
                  </a:lnTo>
                  <a:lnTo>
                    <a:pt x="3340" y="20"/>
                  </a:lnTo>
                  <a:lnTo>
                    <a:pt x="3337" y="20"/>
                  </a:lnTo>
                  <a:lnTo>
                    <a:pt x="3334" y="20"/>
                  </a:lnTo>
                  <a:lnTo>
                    <a:pt x="3332" y="20"/>
                  </a:lnTo>
                  <a:lnTo>
                    <a:pt x="3331" y="21"/>
                  </a:lnTo>
                  <a:lnTo>
                    <a:pt x="3331" y="18"/>
                  </a:lnTo>
                  <a:lnTo>
                    <a:pt x="3334" y="17"/>
                  </a:lnTo>
                  <a:lnTo>
                    <a:pt x="3337" y="15"/>
                  </a:lnTo>
                  <a:lnTo>
                    <a:pt x="3339" y="13"/>
                  </a:lnTo>
                  <a:lnTo>
                    <a:pt x="3339" y="12"/>
                  </a:lnTo>
                  <a:lnTo>
                    <a:pt x="3340" y="12"/>
                  </a:lnTo>
                  <a:close/>
                  <a:moveTo>
                    <a:pt x="3453" y="0"/>
                  </a:moveTo>
                  <a:lnTo>
                    <a:pt x="3489" y="0"/>
                  </a:lnTo>
                  <a:lnTo>
                    <a:pt x="3489" y="5"/>
                  </a:lnTo>
                  <a:lnTo>
                    <a:pt x="3488" y="7"/>
                  </a:lnTo>
                  <a:lnTo>
                    <a:pt x="3486" y="8"/>
                  </a:lnTo>
                  <a:lnTo>
                    <a:pt x="3484" y="8"/>
                  </a:lnTo>
                  <a:lnTo>
                    <a:pt x="3483" y="8"/>
                  </a:lnTo>
                  <a:lnTo>
                    <a:pt x="3480" y="10"/>
                  </a:lnTo>
                  <a:lnTo>
                    <a:pt x="3476" y="13"/>
                  </a:lnTo>
                  <a:lnTo>
                    <a:pt x="3476" y="15"/>
                  </a:lnTo>
                  <a:lnTo>
                    <a:pt x="3475" y="17"/>
                  </a:lnTo>
                  <a:lnTo>
                    <a:pt x="3476" y="17"/>
                  </a:lnTo>
                  <a:lnTo>
                    <a:pt x="3478" y="18"/>
                  </a:lnTo>
                  <a:lnTo>
                    <a:pt x="3483" y="18"/>
                  </a:lnTo>
                  <a:lnTo>
                    <a:pt x="3486" y="18"/>
                  </a:lnTo>
                  <a:lnTo>
                    <a:pt x="3489" y="18"/>
                  </a:lnTo>
                  <a:lnTo>
                    <a:pt x="3491" y="18"/>
                  </a:lnTo>
                  <a:lnTo>
                    <a:pt x="3493" y="20"/>
                  </a:lnTo>
                  <a:lnTo>
                    <a:pt x="3511" y="20"/>
                  </a:lnTo>
                  <a:lnTo>
                    <a:pt x="3511" y="21"/>
                  </a:lnTo>
                  <a:lnTo>
                    <a:pt x="3511" y="23"/>
                  </a:lnTo>
                  <a:lnTo>
                    <a:pt x="3511" y="25"/>
                  </a:lnTo>
                  <a:lnTo>
                    <a:pt x="3509" y="26"/>
                  </a:lnTo>
                  <a:lnTo>
                    <a:pt x="3507" y="28"/>
                  </a:lnTo>
                  <a:lnTo>
                    <a:pt x="3507" y="30"/>
                  </a:lnTo>
                  <a:lnTo>
                    <a:pt x="3506" y="30"/>
                  </a:lnTo>
                  <a:lnTo>
                    <a:pt x="3504" y="30"/>
                  </a:lnTo>
                  <a:lnTo>
                    <a:pt x="3504" y="30"/>
                  </a:lnTo>
                  <a:lnTo>
                    <a:pt x="3504" y="31"/>
                  </a:lnTo>
                  <a:lnTo>
                    <a:pt x="3502" y="33"/>
                  </a:lnTo>
                  <a:lnTo>
                    <a:pt x="3506" y="35"/>
                  </a:lnTo>
                  <a:lnTo>
                    <a:pt x="3516" y="35"/>
                  </a:lnTo>
                  <a:lnTo>
                    <a:pt x="3516" y="25"/>
                  </a:lnTo>
                  <a:lnTo>
                    <a:pt x="3517" y="25"/>
                  </a:lnTo>
                  <a:lnTo>
                    <a:pt x="3520" y="25"/>
                  </a:lnTo>
                  <a:lnTo>
                    <a:pt x="3522" y="25"/>
                  </a:lnTo>
                  <a:lnTo>
                    <a:pt x="3525" y="25"/>
                  </a:lnTo>
                  <a:lnTo>
                    <a:pt x="3527" y="26"/>
                  </a:lnTo>
                  <a:lnTo>
                    <a:pt x="3529" y="26"/>
                  </a:lnTo>
                  <a:lnTo>
                    <a:pt x="3530" y="28"/>
                  </a:lnTo>
                  <a:lnTo>
                    <a:pt x="3534" y="31"/>
                  </a:lnTo>
                  <a:lnTo>
                    <a:pt x="3535" y="31"/>
                  </a:lnTo>
                  <a:lnTo>
                    <a:pt x="3537" y="31"/>
                  </a:lnTo>
                  <a:lnTo>
                    <a:pt x="3537" y="30"/>
                  </a:lnTo>
                  <a:lnTo>
                    <a:pt x="3538" y="28"/>
                  </a:lnTo>
                  <a:lnTo>
                    <a:pt x="3538" y="28"/>
                  </a:lnTo>
                  <a:lnTo>
                    <a:pt x="3540" y="26"/>
                  </a:lnTo>
                  <a:lnTo>
                    <a:pt x="3542" y="26"/>
                  </a:lnTo>
                  <a:lnTo>
                    <a:pt x="3545" y="26"/>
                  </a:lnTo>
                  <a:lnTo>
                    <a:pt x="3548" y="26"/>
                  </a:lnTo>
                  <a:lnTo>
                    <a:pt x="3553" y="26"/>
                  </a:lnTo>
                  <a:lnTo>
                    <a:pt x="3555" y="28"/>
                  </a:lnTo>
                  <a:lnTo>
                    <a:pt x="3560" y="28"/>
                  </a:lnTo>
                  <a:lnTo>
                    <a:pt x="3583" y="28"/>
                  </a:lnTo>
                  <a:lnTo>
                    <a:pt x="3581" y="31"/>
                  </a:lnTo>
                  <a:lnTo>
                    <a:pt x="3583" y="35"/>
                  </a:lnTo>
                  <a:lnTo>
                    <a:pt x="3583" y="38"/>
                  </a:lnTo>
                  <a:lnTo>
                    <a:pt x="3584" y="38"/>
                  </a:lnTo>
                  <a:lnTo>
                    <a:pt x="3586" y="39"/>
                  </a:lnTo>
                  <a:lnTo>
                    <a:pt x="3588" y="39"/>
                  </a:lnTo>
                  <a:lnTo>
                    <a:pt x="3589" y="39"/>
                  </a:lnTo>
                  <a:lnTo>
                    <a:pt x="3591" y="39"/>
                  </a:lnTo>
                  <a:lnTo>
                    <a:pt x="3591" y="39"/>
                  </a:lnTo>
                  <a:lnTo>
                    <a:pt x="3592" y="41"/>
                  </a:lnTo>
                  <a:lnTo>
                    <a:pt x="3594" y="43"/>
                  </a:lnTo>
                  <a:lnTo>
                    <a:pt x="3596" y="44"/>
                  </a:lnTo>
                  <a:lnTo>
                    <a:pt x="3597" y="46"/>
                  </a:lnTo>
                  <a:lnTo>
                    <a:pt x="3597" y="48"/>
                  </a:lnTo>
                  <a:lnTo>
                    <a:pt x="3597" y="49"/>
                  </a:lnTo>
                  <a:lnTo>
                    <a:pt x="3597" y="51"/>
                  </a:lnTo>
                  <a:lnTo>
                    <a:pt x="3599" y="51"/>
                  </a:lnTo>
                  <a:lnTo>
                    <a:pt x="3601" y="51"/>
                  </a:lnTo>
                  <a:lnTo>
                    <a:pt x="3601" y="51"/>
                  </a:lnTo>
                  <a:lnTo>
                    <a:pt x="3602" y="54"/>
                  </a:lnTo>
                  <a:lnTo>
                    <a:pt x="3602" y="56"/>
                  </a:lnTo>
                  <a:lnTo>
                    <a:pt x="3602" y="57"/>
                  </a:lnTo>
                  <a:lnTo>
                    <a:pt x="3604" y="57"/>
                  </a:lnTo>
                  <a:lnTo>
                    <a:pt x="3606" y="57"/>
                  </a:lnTo>
                  <a:lnTo>
                    <a:pt x="3606" y="59"/>
                  </a:lnTo>
                  <a:lnTo>
                    <a:pt x="3607" y="61"/>
                  </a:lnTo>
                  <a:lnTo>
                    <a:pt x="3607" y="61"/>
                  </a:lnTo>
                  <a:lnTo>
                    <a:pt x="3607" y="62"/>
                  </a:lnTo>
                  <a:lnTo>
                    <a:pt x="3607" y="64"/>
                  </a:lnTo>
                  <a:lnTo>
                    <a:pt x="3607" y="66"/>
                  </a:lnTo>
                  <a:lnTo>
                    <a:pt x="3606" y="67"/>
                  </a:lnTo>
                  <a:lnTo>
                    <a:pt x="3606" y="67"/>
                  </a:lnTo>
                  <a:lnTo>
                    <a:pt x="3604" y="67"/>
                  </a:lnTo>
                  <a:lnTo>
                    <a:pt x="3602" y="67"/>
                  </a:lnTo>
                  <a:lnTo>
                    <a:pt x="3601" y="71"/>
                  </a:lnTo>
                  <a:lnTo>
                    <a:pt x="3601" y="72"/>
                  </a:lnTo>
                  <a:lnTo>
                    <a:pt x="3601" y="74"/>
                  </a:lnTo>
                  <a:lnTo>
                    <a:pt x="3601" y="77"/>
                  </a:lnTo>
                  <a:lnTo>
                    <a:pt x="3601" y="79"/>
                  </a:lnTo>
                  <a:lnTo>
                    <a:pt x="3584" y="79"/>
                  </a:lnTo>
                  <a:lnTo>
                    <a:pt x="3583" y="85"/>
                  </a:lnTo>
                  <a:lnTo>
                    <a:pt x="3583" y="87"/>
                  </a:lnTo>
                  <a:lnTo>
                    <a:pt x="3583" y="89"/>
                  </a:lnTo>
                  <a:lnTo>
                    <a:pt x="3583" y="89"/>
                  </a:lnTo>
                  <a:lnTo>
                    <a:pt x="3581" y="90"/>
                  </a:lnTo>
                  <a:lnTo>
                    <a:pt x="3579" y="90"/>
                  </a:lnTo>
                  <a:lnTo>
                    <a:pt x="3578" y="92"/>
                  </a:lnTo>
                  <a:lnTo>
                    <a:pt x="3576" y="93"/>
                  </a:lnTo>
                  <a:lnTo>
                    <a:pt x="3574" y="93"/>
                  </a:lnTo>
                  <a:lnTo>
                    <a:pt x="3571" y="93"/>
                  </a:lnTo>
                  <a:lnTo>
                    <a:pt x="3570" y="93"/>
                  </a:lnTo>
                  <a:lnTo>
                    <a:pt x="3568" y="93"/>
                  </a:lnTo>
                  <a:lnTo>
                    <a:pt x="3566" y="95"/>
                  </a:lnTo>
                  <a:lnTo>
                    <a:pt x="3563" y="95"/>
                  </a:lnTo>
                  <a:lnTo>
                    <a:pt x="3560" y="95"/>
                  </a:lnTo>
                  <a:lnTo>
                    <a:pt x="3556" y="97"/>
                  </a:lnTo>
                  <a:lnTo>
                    <a:pt x="3556" y="98"/>
                  </a:lnTo>
                  <a:lnTo>
                    <a:pt x="3555" y="100"/>
                  </a:lnTo>
                  <a:lnTo>
                    <a:pt x="3555" y="100"/>
                  </a:lnTo>
                  <a:lnTo>
                    <a:pt x="3555" y="102"/>
                  </a:lnTo>
                  <a:lnTo>
                    <a:pt x="3553" y="102"/>
                  </a:lnTo>
                  <a:lnTo>
                    <a:pt x="3552" y="103"/>
                  </a:lnTo>
                  <a:lnTo>
                    <a:pt x="3550" y="105"/>
                  </a:lnTo>
                  <a:lnTo>
                    <a:pt x="3548" y="103"/>
                  </a:lnTo>
                  <a:lnTo>
                    <a:pt x="3547" y="105"/>
                  </a:lnTo>
                  <a:lnTo>
                    <a:pt x="3545" y="105"/>
                  </a:lnTo>
                  <a:lnTo>
                    <a:pt x="3542" y="105"/>
                  </a:lnTo>
                  <a:lnTo>
                    <a:pt x="3538" y="105"/>
                  </a:lnTo>
                  <a:lnTo>
                    <a:pt x="3535" y="107"/>
                  </a:lnTo>
                  <a:lnTo>
                    <a:pt x="3534" y="108"/>
                  </a:lnTo>
                  <a:lnTo>
                    <a:pt x="3532" y="110"/>
                  </a:lnTo>
                  <a:lnTo>
                    <a:pt x="3532" y="113"/>
                  </a:lnTo>
                  <a:lnTo>
                    <a:pt x="3529" y="115"/>
                  </a:lnTo>
                  <a:lnTo>
                    <a:pt x="3527" y="116"/>
                  </a:lnTo>
                  <a:lnTo>
                    <a:pt x="3525" y="118"/>
                  </a:lnTo>
                  <a:lnTo>
                    <a:pt x="3522" y="120"/>
                  </a:lnTo>
                  <a:lnTo>
                    <a:pt x="3520" y="121"/>
                  </a:lnTo>
                  <a:lnTo>
                    <a:pt x="3520" y="121"/>
                  </a:lnTo>
                  <a:lnTo>
                    <a:pt x="3520" y="123"/>
                  </a:lnTo>
                  <a:lnTo>
                    <a:pt x="3519" y="123"/>
                  </a:lnTo>
                  <a:lnTo>
                    <a:pt x="3517" y="123"/>
                  </a:lnTo>
                  <a:lnTo>
                    <a:pt x="3514" y="123"/>
                  </a:lnTo>
                  <a:lnTo>
                    <a:pt x="3511" y="123"/>
                  </a:lnTo>
                  <a:lnTo>
                    <a:pt x="3507" y="125"/>
                  </a:lnTo>
                  <a:lnTo>
                    <a:pt x="3506" y="126"/>
                  </a:lnTo>
                  <a:lnTo>
                    <a:pt x="3506" y="128"/>
                  </a:lnTo>
                  <a:lnTo>
                    <a:pt x="3504" y="129"/>
                  </a:lnTo>
                  <a:lnTo>
                    <a:pt x="3502" y="129"/>
                  </a:lnTo>
                  <a:lnTo>
                    <a:pt x="3501" y="131"/>
                  </a:lnTo>
                  <a:lnTo>
                    <a:pt x="3499" y="133"/>
                  </a:lnTo>
                  <a:lnTo>
                    <a:pt x="3498" y="134"/>
                  </a:lnTo>
                  <a:lnTo>
                    <a:pt x="3494" y="134"/>
                  </a:lnTo>
                  <a:lnTo>
                    <a:pt x="3496" y="134"/>
                  </a:lnTo>
                  <a:lnTo>
                    <a:pt x="3496" y="134"/>
                  </a:lnTo>
                  <a:lnTo>
                    <a:pt x="3498" y="134"/>
                  </a:lnTo>
                  <a:lnTo>
                    <a:pt x="3501" y="134"/>
                  </a:lnTo>
                  <a:lnTo>
                    <a:pt x="3502" y="134"/>
                  </a:lnTo>
                  <a:lnTo>
                    <a:pt x="3506" y="133"/>
                  </a:lnTo>
                  <a:lnTo>
                    <a:pt x="3512" y="133"/>
                  </a:lnTo>
                  <a:lnTo>
                    <a:pt x="3516" y="133"/>
                  </a:lnTo>
                  <a:lnTo>
                    <a:pt x="3519" y="133"/>
                  </a:lnTo>
                  <a:lnTo>
                    <a:pt x="3520" y="133"/>
                  </a:lnTo>
                  <a:lnTo>
                    <a:pt x="3520" y="131"/>
                  </a:lnTo>
                  <a:lnTo>
                    <a:pt x="3522" y="131"/>
                  </a:lnTo>
                  <a:lnTo>
                    <a:pt x="3524" y="129"/>
                  </a:lnTo>
                  <a:lnTo>
                    <a:pt x="3525" y="129"/>
                  </a:lnTo>
                  <a:lnTo>
                    <a:pt x="3529" y="129"/>
                  </a:lnTo>
                  <a:lnTo>
                    <a:pt x="3532" y="129"/>
                  </a:lnTo>
                  <a:lnTo>
                    <a:pt x="3534" y="129"/>
                  </a:lnTo>
                  <a:lnTo>
                    <a:pt x="3535" y="129"/>
                  </a:lnTo>
                  <a:lnTo>
                    <a:pt x="3537" y="129"/>
                  </a:lnTo>
                  <a:lnTo>
                    <a:pt x="3540" y="129"/>
                  </a:lnTo>
                  <a:lnTo>
                    <a:pt x="3542" y="129"/>
                  </a:lnTo>
                  <a:lnTo>
                    <a:pt x="3543" y="128"/>
                  </a:lnTo>
                  <a:lnTo>
                    <a:pt x="3545" y="126"/>
                  </a:lnTo>
                  <a:lnTo>
                    <a:pt x="3545" y="126"/>
                  </a:lnTo>
                  <a:lnTo>
                    <a:pt x="3547" y="125"/>
                  </a:lnTo>
                  <a:lnTo>
                    <a:pt x="3548" y="125"/>
                  </a:lnTo>
                  <a:lnTo>
                    <a:pt x="3548" y="123"/>
                  </a:lnTo>
                  <a:lnTo>
                    <a:pt x="3547" y="121"/>
                  </a:lnTo>
                  <a:lnTo>
                    <a:pt x="3547" y="120"/>
                  </a:lnTo>
                  <a:lnTo>
                    <a:pt x="3545" y="118"/>
                  </a:lnTo>
                  <a:lnTo>
                    <a:pt x="3545" y="115"/>
                  </a:lnTo>
                  <a:lnTo>
                    <a:pt x="3548" y="113"/>
                  </a:lnTo>
                  <a:lnTo>
                    <a:pt x="3568" y="113"/>
                  </a:lnTo>
                  <a:lnTo>
                    <a:pt x="3570" y="113"/>
                  </a:lnTo>
                  <a:lnTo>
                    <a:pt x="3570" y="111"/>
                  </a:lnTo>
                  <a:lnTo>
                    <a:pt x="3571" y="110"/>
                  </a:lnTo>
                  <a:lnTo>
                    <a:pt x="3573" y="110"/>
                  </a:lnTo>
                  <a:lnTo>
                    <a:pt x="3574" y="108"/>
                  </a:lnTo>
                  <a:lnTo>
                    <a:pt x="3576" y="105"/>
                  </a:lnTo>
                  <a:lnTo>
                    <a:pt x="3578" y="103"/>
                  </a:lnTo>
                  <a:lnTo>
                    <a:pt x="3578" y="102"/>
                  </a:lnTo>
                  <a:lnTo>
                    <a:pt x="3578" y="102"/>
                  </a:lnTo>
                  <a:lnTo>
                    <a:pt x="3579" y="100"/>
                  </a:lnTo>
                  <a:lnTo>
                    <a:pt x="3581" y="100"/>
                  </a:lnTo>
                  <a:lnTo>
                    <a:pt x="3583" y="98"/>
                  </a:lnTo>
                  <a:lnTo>
                    <a:pt x="3584" y="97"/>
                  </a:lnTo>
                  <a:lnTo>
                    <a:pt x="3589" y="97"/>
                  </a:lnTo>
                  <a:lnTo>
                    <a:pt x="3592" y="97"/>
                  </a:lnTo>
                  <a:lnTo>
                    <a:pt x="3594" y="95"/>
                  </a:lnTo>
                  <a:lnTo>
                    <a:pt x="3596" y="95"/>
                  </a:lnTo>
                  <a:lnTo>
                    <a:pt x="3597" y="97"/>
                  </a:lnTo>
                  <a:lnTo>
                    <a:pt x="3599" y="98"/>
                  </a:lnTo>
                  <a:lnTo>
                    <a:pt x="3599" y="100"/>
                  </a:lnTo>
                  <a:lnTo>
                    <a:pt x="3599" y="102"/>
                  </a:lnTo>
                  <a:lnTo>
                    <a:pt x="3599" y="103"/>
                  </a:lnTo>
                  <a:lnTo>
                    <a:pt x="3596" y="105"/>
                  </a:lnTo>
                  <a:lnTo>
                    <a:pt x="3594" y="107"/>
                  </a:lnTo>
                  <a:lnTo>
                    <a:pt x="3592" y="108"/>
                  </a:lnTo>
                  <a:lnTo>
                    <a:pt x="3591" y="108"/>
                  </a:lnTo>
                  <a:lnTo>
                    <a:pt x="3589" y="108"/>
                  </a:lnTo>
                  <a:lnTo>
                    <a:pt x="3589" y="110"/>
                  </a:lnTo>
                  <a:lnTo>
                    <a:pt x="3589" y="111"/>
                  </a:lnTo>
                  <a:lnTo>
                    <a:pt x="3588" y="113"/>
                  </a:lnTo>
                  <a:lnTo>
                    <a:pt x="3586" y="113"/>
                  </a:lnTo>
                  <a:lnTo>
                    <a:pt x="3584" y="113"/>
                  </a:lnTo>
                  <a:lnTo>
                    <a:pt x="3583" y="113"/>
                  </a:lnTo>
                  <a:lnTo>
                    <a:pt x="3579" y="113"/>
                  </a:lnTo>
                  <a:lnTo>
                    <a:pt x="3576" y="113"/>
                  </a:lnTo>
                  <a:lnTo>
                    <a:pt x="3574" y="116"/>
                  </a:lnTo>
                  <a:lnTo>
                    <a:pt x="3576" y="118"/>
                  </a:lnTo>
                  <a:lnTo>
                    <a:pt x="3578" y="120"/>
                  </a:lnTo>
                  <a:lnTo>
                    <a:pt x="3581" y="120"/>
                  </a:lnTo>
                  <a:lnTo>
                    <a:pt x="3583" y="121"/>
                  </a:lnTo>
                  <a:lnTo>
                    <a:pt x="3586" y="120"/>
                  </a:lnTo>
                  <a:lnTo>
                    <a:pt x="3589" y="118"/>
                  </a:lnTo>
                  <a:lnTo>
                    <a:pt x="3591" y="116"/>
                  </a:lnTo>
                  <a:lnTo>
                    <a:pt x="3592" y="115"/>
                  </a:lnTo>
                  <a:lnTo>
                    <a:pt x="3592" y="113"/>
                  </a:lnTo>
                  <a:lnTo>
                    <a:pt x="3594" y="113"/>
                  </a:lnTo>
                  <a:lnTo>
                    <a:pt x="3596" y="113"/>
                  </a:lnTo>
                  <a:lnTo>
                    <a:pt x="3601" y="113"/>
                  </a:lnTo>
                  <a:lnTo>
                    <a:pt x="3601" y="115"/>
                  </a:lnTo>
                  <a:lnTo>
                    <a:pt x="3601" y="116"/>
                  </a:lnTo>
                  <a:lnTo>
                    <a:pt x="3601" y="118"/>
                  </a:lnTo>
                  <a:lnTo>
                    <a:pt x="3601" y="120"/>
                  </a:lnTo>
                  <a:lnTo>
                    <a:pt x="3601" y="123"/>
                  </a:lnTo>
                  <a:lnTo>
                    <a:pt x="3601" y="126"/>
                  </a:lnTo>
                  <a:lnTo>
                    <a:pt x="3602" y="126"/>
                  </a:lnTo>
                  <a:lnTo>
                    <a:pt x="3604" y="125"/>
                  </a:lnTo>
                  <a:lnTo>
                    <a:pt x="3606" y="126"/>
                  </a:lnTo>
                  <a:lnTo>
                    <a:pt x="3607" y="126"/>
                  </a:lnTo>
                  <a:lnTo>
                    <a:pt x="3612" y="126"/>
                  </a:lnTo>
                  <a:lnTo>
                    <a:pt x="3614" y="126"/>
                  </a:lnTo>
                  <a:lnTo>
                    <a:pt x="3615" y="126"/>
                  </a:lnTo>
                  <a:lnTo>
                    <a:pt x="3617" y="126"/>
                  </a:lnTo>
                  <a:lnTo>
                    <a:pt x="3619" y="125"/>
                  </a:lnTo>
                  <a:lnTo>
                    <a:pt x="3619" y="123"/>
                  </a:lnTo>
                  <a:lnTo>
                    <a:pt x="3619" y="123"/>
                  </a:lnTo>
                  <a:lnTo>
                    <a:pt x="3620" y="123"/>
                  </a:lnTo>
                  <a:lnTo>
                    <a:pt x="3622" y="123"/>
                  </a:lnTo>
                  <a:lnTo>
                    <a:pt x="3625" y="123"/>
                  </a:lnTo>
                  <a:lnTo>
                    <a:pt x="3627" y="125"/>
                  </a:lnTo>
                  <a:lnTo>
                    <a:pt x="3630" y="125"/>
                  </a:lnTo>
                  <a:lnTo>
                    <a:pt x="3637" y="123"/>
                  </a:lnTo>
                  <a:lnTo>
                    <a:pt x="3651" y="123"/>
                  </a:lnTo>
                  <a:lnTo>
                    <a:pt x="3655" y="123"/>
                  </a:lnTo>
                  <a:lnTo>
                    <a:pt x="3656" y="125"/>
                  </a:lnTo>
                  <a:lnTo>
                    <a:pt x="3658" y="125"/>
                  </a:lnTo>
                  <a:lnTo>
                    <a:pt x="3661" y="125"/>
                  </a:lnTo>
                  <a:lnTo>
                    <a:pt x="3664" y="125"/>
                  </a:lnTo>
                  <a:lnTo>
                    <a:pt x="3666" y="125"/>
                  </a:lnTo>
                  <a:lnTo>
                    <a:pt x="3666" y="123"/>
                  </a:lnTo>
                  <a:lnTo>
                    <a:pt x="3666" y="121"/>
                  </a:lnTo>
                  <a:lnTo>
                    <a:pt x="3668" y="121"/>
                  </a:lnTo>
                  <a:lnTo>
                    <a:pt x="3669" y="121"/>
                  </a:lnTo>
                  <a:lnTo>
                    <a:pt x="3671" y="121"/>
                  </a:lnTo>
                  <a:lnTo>
                    <a:pt x="3673" y="121"/>
                  </a:lnTo>
                  <a:lnTo>
                    <a:pt x="3676" y="121"/>
                  </a:lnTo>
                  <a:lnTo>
                    <a:pt x="3678" y="121"/>
                  </a:lnTo>
                  <a:lnTo>
                    <a:pt x="3678" y="123"/>
                  </a:lnTo>
                  <a:lnTo>
                    <a:pt x="3679" y="123"/>
                  </a:lnTo>
                  <a:lnTo>
                    <a:pt x="3681" y="125"/>
                  </a:lnTo>
                  <a:lnTo>
                    <a:pt x="3682" y="126"/>
                  </a:lnTo>
                  <a:lnTo>
                    <a:pt x="3682" y="133"/>
                  </a:lnTo>
                  <a:lnTo>
                    <a:pt x="3682" y="136"/>
                  </a:lnTo>
                  <a:lnTo>
                    <a:pt x="3684" y="139"/>
                  </a:lnTo>
                  <a:lnTo>
                    <a:pt x="3686" y="141"/>
                  </a:lnTo>
                  <a:lnTo>
                    <a:pt x="3689" y="141"/>
                  </a:lnTo>
                  <a:lnTo>
                    <a:pt x="3689" y="141"/>
                  </a:lnTo>
                  <a:lnTo>
                    <a:pt x="3691" y="139"/>
                  </a:lnTo>
                  <a:lnTo>
                    <a:pt x="3692" y="139"/>
                  </a:lnTo>
                  <a:lnTo>
                    <a:pt x="3694" y="138"/>
                  </a:lnTo>
                  <a:lnTo>
                    <a:pt x="3696" y="138"/>
                  </a:lnTo>
                  <a:lnTo>
                    <a:pt x="3697" y="138"/>
                  </a:lnTo>
                  <a:lnTo>
                    <a:pt x="3699" y="139"/>
                  </a:lnTo>
                  <a:lnTo>
                    <a:pt x="3700" y="139"/>
                  </a:lnTo>
                  <a:lnTo>
                    <a:pt x="3702" y="141"/>
                  </a:lnTo>
                  <a:lnTo>
                    <a:pt x="3702" y="141"/>
                  </a:lnTo>
                  <a:lnTo>
                    <a:pt x="3707" y="143"/>
                  </a:lnTo>
                  <a:lnTo>
                    <a:pt x="3710" y="143"/>
                  </a:lnTo>
                  <a:lnTo>
                    <a:pt x="3712" y="144"/>
                  </a:lnTo>
                  <a:lnTo>
                    <a:pt x="3715" y="146"/>
                  </a:lnTo>
                  <a:lnTo>
                    <a:pt x="3718" y="147"/>
                  </a:lnTo>
                  <a:lnTo>
                    <a:pt x="3723" y="147"/>
                  </a:lnTo>
                  <a:lnTo>
                    <a:pt x="3727" y="147"/>
                  </a:lnTo>
                  <a:lnTo>
                    <a:pt x="3730" y="147"/>
                  </a:lnTo>
                  <a:lnTo>
                    <a:pt x="3733" y="146"/>
                  </a:lnTo>
                  <a:lnTo>
                    <a:pt x="3735" y="144"/>
                  </a:lnTo>
                  <a:lnTo>
                    <a:pt x="3737" y="144"/>
                  </a:lnTo>
                  <a:lnTo>
                    <a:pt x="3758" y="144"/>
                  </a:lnTo>
                  <a:lnTo>
                    <a:pt x="3758" y="143"/>
                  </a:lnTo>
                  <a:lnTo>
                    <a:pt x="3758" y="141"/>
                  </a:lnTo>
                  <a:lnTo>
                    <a:pt x="3758" y="138"/>
                  </a:lnTo>
                  <a:lnTo>
                    <a:pt x="3758" y="136"/>
                  </a:lnTo>
                  <a:lnTo>
                    <a:pt x="3756" y="134"/>
                  </a:lnTo>
                  <a:lnTo>
                    <a:pt x="3755" y="133"/>
                  </a:lnTo>
                  <a:lnTo>
                    <a:pt x="3753" y="131"/>
                  </a:lnTo>
                  <a:lnTo>
                    <a:pt x="3753" y="129"/>
                  </a:lnTo>
                  <a:lnTo>
                    <a:pt x="3750" y="123"/>
                  </a:lnTo>
                  <a:lnTo>
                    <a:pt x="3751" y="121"/>
                  </a:lnTo>
                  <a:lnTo>
                    <a:pt x="3753" y="121"/>
                  </a:lnTo>
                  <a:lnTo>
                    <a:pt x="3758" y="120"/>
                  </a:lnTo>
                  <a:lnTo>
                    <a:pt x="3759" y="118"/>
                  </a:lnTo>
                  <a:lnTo>
                    <a:pt x="3761" y="116"/>
                  </a:lnTo>
                  <a:lnTo>
                    <a:pt x="3764" y="115"/>
                  </a:lnTo>
                  <a:lnTo>
                    <a:pt x="3768" y="115"/>
                  </a:lnTo>
                  <a:lnTo>
                    <a:pt x="3771" y="113"/>
                  </a:lnTo>
                  <a:lnTo>
                    <a:pt x="3773" y="113"/>
                  </a:lnTo>
                  <a:lnTo>
                    <a:pt x="3776" y="115"/>
                  </a:lnTo>
                  <a:lnTo>
                    <a:pt x="3777" y="116"/>
                  </a:lnTo>
                  <a:lnTo>
                    <a:pt x="3779" y="118"/>
                  </a:lnTo>
                  <a:lnTo>
                    <a:pt x="3779" y="118"/>
                  </a:lnTo>
                  <a:lnTo>
                    <a:pt x="3781" y="120"/>
                  </a:lnTo>
                  <a:lnTo>
                    <a:pt x="3784" y="120"/>
                  </a:lnTo>
                  <a:lnTo>
                    <a:pt x="3786" y="120"/>
                  </a:lnTo>
                  <a:lnTo>
                    <a:pt x="3789" y="121"/>
                  </a:lnTo>
                  <a:lnTo>
                    <a:pt x="3791" y="120"/>
                  </a:lnTo>
                  <a:lnTo>
                    <a:pt x="3792" y="121"/>
                  </a:lnTo>
                  <a:lnTo>
                    <a:pt x="3792" y="121"/>
                  </a:lnTo>
                  <a:lnTo>
                    <a:pt x="3794" y="123"/>
                  </a:lnTo>
                  <a:lnTo>
                    <a:pt x="3794" y="123"/>
                  </a:lnTo>
                  <a:lnTo>
                    <a:pt x="3795" y="125"/>
                  </a:lnTo>
                  <a:lnTo>
                    <a:pt x="3797" y="126"/>
                  </a:lnTo>
                  <a:lnTo>
                    <a:pt x="3797" y="129"/>
                  </a:lnTo>
                  <a:lnTo>
                    <a:pt x="3797" y="131"/>
                  </a:lnTo>
                  <a:lnTo>
                    <a:pt x="3800" y="133"/>
                  </a:lnTo>
                  <a:lnTo>
                    <a:pt x="3804" y="134"/>
                  </a:lnTo>
                  <a:lnTo>
                    <a:pt x="3807" y="134"/>
                  </a:lnTo>
                  <a:lnTo>
                    <a:pt x="3809" y="134"/>
                  </a:lnTo>
                  <a:lnTo>
                    <a:pt x="3810" y="134"/>
                  </a:lnTo>
                  <a:lnTo>
                    <a:pt x="3812" y="133"/>
                  </a:lnTo>
                  <a:lnTo>
                    <a:pt x="3812" y="131"/>
                  </a:lnTo>
                  <a:lnTo>
                    <a:pt x="3813" y="129"/>
                  </a:lnTo>
                  <a:lnTo>
                    <a:pt x="3813" y="128"/>
                  </a:lnTo>
                  <a:lnTo>
                    <a:pt x="3815" y="126"/>
                  </a:lnTo>
                  <a:lnTo>
                    <a:pt x="3815" y="126"/>
                  </a:lnTo>
                  <a:lnTo>
                    <a:pt x="3818" y="125"/>
                  </a:lnTo>
                  <a:lnTo>
                    <a:pt x="3820" y="125"/>
                  </a:lnTo>
                  <a:lnTo>
                    <a:pt x="3823" y="126"/>
                  </a:lnTo>
                  <a:lnTo>
                    <a:pt x="3825" y="126"/>
                  </a:lnTo>
                  <a:lnTo>
                    <a:pt x="3828" y="126"/>
                  </a:lnTo>
                  <a:lnTo>
                    <a:pt x="3830" y="128"/>
                  </a:lnTo>
                  <a:lnTo>
                    <a:pt x="3831" y="129"/>
                  </a:lnTo>
                  <a:lnTo>
                    <a:pt x="3833" y="131"/>
                  </a:lnTo>
                  <a:lnTo>
                    <a:pt x="3835" y="131"/>
                  </a:lnTo>
                  <a:lnTo>
                    <a:pt x="3836" y="133"/>
                  </a:lnTo>
                  <a:lnTo>
                    <a:pt x="3838" y="134"/>
                  </a:lnTo>
                  <a:lnTo>
                    <a:pt x="3838" y="136"/>
                  </a:lnTo>
                  <a:lnTo>
                    <a:pt x="3838" y="139"/>
                  </a:lnTo>
                  <a:lnTo>
                    <a:pt x="3838" y="143"/>
                  </a:lnTo>
                  <a:lnTo>
                    <a:pt x="3838" y="146"/>
                  </a:lnTo>
                  <a:lnTo>
                    <a:pt x="3838" y="149"/>
                  </a:lnTo>
                  <a:lnTo>
                    <a:pt x="3840" y="152"/>
                  </a:lnTo>
                  <a:lnTo>
                    <a:pt x="3838" y="157"/>
                  </a:lnTo>
                  <a:lnTo>
                    <a:pt x="3838" y="161"/>
                  </a:lnTo>
                  <a:lnTo>
                    <a:pt x="3838" y="162"/>
                  </a:lnTo>
                  <a:lnTo>
                    <a:pt x="3840" y="164"/>
                  </a:lnTo>
                  <a:lnTo>
                    <a:pt x="3840" y="165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40" y="167"/>
                  </a:lnTo>
                  <a:lnTo>
                    <a:pt x="3838" y="169"/>
                  </a:lnTo>
                  <a:lnTo>
                    <a:pt x="3838" y="169"/>
                  </a:lnTo>
                  <a:lnTo>
                    <a:pt x="3836" y="170"/>
                  </a:lnTo>
                  <a:lnTo>
                    <a:pt x="3836" y="172"/>
                  </a:lnTo>
                  <a:lnTo>
                    <a:pt x="3836" y="174"/>
                  </a:lnTo>
                  <a:lnTo>
                    <a:pt x="3836" y="175"/>
                  </a:lnTo>
                  <a:lnTo>
                    <a:pt x="3838" y="177"/>
                  </a:lnTo>
                  <a:lnTo>
                    <a:pt x="3840" y="179"/>
                  </a:lnTo>
                  <a:lnTo>
                    <a:pt x="3841" y="180"/>
                  </a:lnTo>
                  <a:lnTo>
                    <a:pt x="3843" y="182"/>
                  </a:lnTo>
                  <a:lnTo>
                    <a:pt x="3845" y="183"/>
                  </a:lnTo>
                  <a:lnTo>
                    <a:pt x="3848" y="185"/>
                  </a:lnTo>
                  <a:lnTo>
                    <a:pt x="3849" y="185"/>
                  </a:lnTo>
                  <a:lnTo>
                    <a:pt x="3851" y="187"/>
                  </a:lnTo>
                  <a:lnTo>
                    <a:pt x="3853" y="188"/>
                  </a:lnTo>
                  <a:lnTo>
                    <a:pt x="3854" y="188"/>
                  </a:lnTo>
                  <a:lnTo>
                    <a:pt x="3856" y="188"/>
                  </a:lnTo>
                  <a:lnTo>
                    <a:pt x="3858" y="190"/>
                  </a:lnTo>
                  <a:lnTo>
                    <a:pt x="3859" y="192"/>
                  </a:lnTo>
                  <a:lnTo>
                    <a:pt x="3861" y="193"/>
                  </a:lnTo>
                  <a:lnTo>
                    <a:pt x="3863" y="195"/>
                  </a:lnTo>
                  <a:lnTo>
                    <a:pt x="3864" y="197"/>
                  </a:lnTo>
                  <a:lnTo>
                    <a:pt x="3864" y="200"/>
                  </a:lnTo>
                  <a:lnTo>
                    <a:pt x="3864" y="203"/>
                  </a:lnTo>
                  <a:lnTo>
                    <a:pt x="3881" y="203"/>
                  </a:lnTo>
                  <a:lnTo>
                    <a:pt x="3881" y="201"/>
                  </a:lnTo>
                  <a:lnTo>
                    <a:pt x="3881" y="198"/>
                  </a:lnTo>
                  <a:lnTo>
                    <a:pt x="3882" y="193"/>
                  </a:lnTo>
                  <a:lnTo>
                    <a:pt x="3881" y="188"/>
                  </a:lnTo>
                  <a:lnTo>
                    <a:pt x="3881" y="185"/>
                  </a:lnTo>
                  <a:lnTo>
                    <a:pt x="3881" y="183"/>
                  </a:lnTo>
                  <a:lnTo>
                    <a:pt x="3881" y="182"/>
                  </a:lnTo>
                  <a:lnTo>
                    <a:pt x="3882" y="180"/>
                  </a:lnTo>
                  <a:lnTo>
                    <a:pt x="3884" y="179"/>
                  </a:lnTo>
                  <a:lnTo>
                    <a:pt x="3885" y="179"/>
                  </a:lnTo>
                  <a:lnTo>
                    <a:pt x="3887" y="179"/>
                  </a:lnTo>
                  <a:lnTo>
                    <a:pt x="3889" y="180"/>
                  </a:lnTo>
                  <a:lnTo>
                    <a:pt x="3892" y="182"/>
                  </a:lnTo>
                  <a:lnTo>
                    <a:pt x="3894" y="182"/>
                  </a:lnTo>
                  <a:lnTo>
                    <a:pt x="3895" y="182"/>
                  </a:lnTo>
                  <a:lnTo>
                    <a:pt x="3895" y="180"/>
                  </a:lnTo>
                  <a:lnTo>
                    <a:pt x="3895" y="179"/>
                  </a:lnTo>
                  <a:lnTo>
                    <a:pt x="3897" y="179"/>
                  </a:lnTo>
                  <a:lnTo>
                    <a:pt x="3897" y="179"/>
                  </a:lnTo>
                  <a:lnTo>
                    <a:pt x="3900" y="179"/>
                  </a:lnTo>
                  <a:lnTo>
                    <a:pt x="3902" y="179"/>
                  </a:lnTo>
                  <a:lnTo>
                    <a:pt x="3902" y="179"/>
                  </a:lnTo>
                  <a:lnTo>
                    <a:pt x="3903" y="180"/>
                  </a:lnTo>
                  <a:lnTo>
                    <a:pt x="3903" y="180"/>
                  </a:lnTo>
                  <a:lnTo>
                    <a:pt x="3905" y="182"/>
                  </a:lnTo>
                  <a:lnTo>
                    <a:pt x="3908" y="182"/>
                  </a:lnTo>
                  <a:lnTo>
                    <a:pt x="3912" y="182"/>
                  </a:lnTo>
                  <a:lnTo>
                    <a:pt x="3917" y="182"/>
                  </a:lnTo>
                  <a:lnTo>
                    <a:pt x="3918" y="185"/>
                  </a:lnTo>
                  <a:lnTo>
                    <a:pt x="3921" y="187"/>
                  </a:lnTo>
                  <a:lnTo>
                    <a:pt x="3925" y="187"/>
                  </a:lnTo>
                  <a:lnTo>
                    <a:pt x="3928" y="187"/>
                  </a:lnTo>
                  <a:lnTo>
                    <a:pt x="3931" y="185"/>
                  </a:lnTo>
                  <a:lnTo>
                    <a:pt x="3935" y="183"/>
                  </a:lnTo>
                  <a:lnTo>
                    <a:pt x="3936" y="182"/>
                  </a:lnTo>
                  <a:lnTo>
                    <a:pt x="3938" y="182"/>
                  </a:lnTo>
                  <a:lnTo>
                    <a:pt x="3938" y="180"/>
                  </a:lnTo>
                  <a:lnTo>
                    <a:pt x="3936" y="179"/>
                  </a:lnTo>
                  <a:lnTo>
                    <a:pt x="3938" y="179"/>
                  </a:lnTo>
                  <a:lnTo>
                    <a:pt x="3939" y="177"/>
                  </a:lnTo>
                  <a:lnTo>
                    <a:pt x="3939" y="179"/>
                  </a:lnTo>
                  <a:lnTo>
                    <a:pt x="3943" y="179"/>
                  </a:lnTo>
                  <a:lnTo>
                    <a:pt x="3944" y="179"/>
                  </a:lnTo>
                  <a:lnTo>
                    <a:pt x="3948" y="177"/>
                  </a:lnTo>
                  <a:lnTo>
                    <a:pt x="3951" y="179"/>
                  </a:lnTo>
                  <a:lnTo>
                    <a:pt x="3953" y="179"/>
                  </a:lnTo>
                  <a:lnTo>
                    <a:pt x="3954" y="179"/>
                  </a:lnTo>
                  <a:lnTo>
                    <a:pt x="3954" y="180"/>
                  </a:lnTo>
                  <a:lnTo>
                    <a:pt x="3954" y="180"/>
                  </a:lnTo>
                  <a:lnTo>
                    <a:pt x="3954" y="182"/>
                  </a:lnTo>
                  <a:lnTo>
                    <a:pt x="3956" y="185"/>
                  </a:lnTo>
                  <a:lnTo>
                    <a:pt x="3957" y="185"/>
                  </a:lnTo>
                  <a:lnTo>
                    <a:pt x="3957" y="187"/>
                  </a:lnTo>
                  <a:lnTo>
                    <a:pt x="3959" y="187"/>
                  </a:lnTo>
                  <a:lnTo>
                    <a:pt x="3961" y="188"/>
                  </a:lnTo>
                  <a:lnTo>
                    <a:pt x="3962" y="190"/>
                  </a:lnTo>
                  <a:lnTo>
                    <a:pt x="3964" y="192"/>
                  </a:lnTo>
                  <a:lnTo>
                    <a:pt x="3966" y="192"/>
                  </a:lnTo>
                  <a:lnTo>
                    <a:pt x="3969" y="193"/>
                  </a:lnTo>
                  <a:lnTo>
                    <a:pt x="3972" y="195"/>
                  </a:lnTo>
                  <a:lnTo>
                    <a:pt x="3974" y="193"/>
                  </a:lnTo>
                  <a:lnTo>
                    <a:pt x="3974" y="190"/>
                  </a:lnTo>
                  <a:lnTo>
                    <a:pt x="3974" y="188"/>
                  </a:lnTo>
                  <a:lnTo>
                    <a:pt x="3972" y="187"/>
                  </a:lnTo>
                  <a:lnTo>
                    <a:pt x="3971" y="185"/>
                  </a:lnTo>
                  <a:lnTo>
                    <a:pt x="3967" y="183"/>
                  </a:lnTo>
                  <a:lnTo>
                    <a:pt x="3964" y="182"/>
                  </a:lnTo>
                  <a:lnTo>
                    <a:pt x="3964" y="179"/>
                  </a:lnTo>
                  <a:lnTo>
                    <a:pt x="3969" y="179"/>
                  </a:lnTo>
                  <a:lnTo>
                    <a:pt x="3972" y="179"/>
                  </a:lnTo>
                  <a:lnTo>
                    <a:pt x="3974" y="179"/>
                  </a:lnTo>
                  <a:lnTo>
                    <a:pt x="3975" y="179"/>
                  </a:lnTo>
                  <a:lnTo>
                    <a:pt x="3977" y="179"/>
                  </a:lnTo>
                  <a:lnTo>
                    <a:pt x="3979" y="179"/>
                  </a:lnTo>
                  <a:lnTo>
                    <a:pt x="3980" y="180"/>
                  </a:lnTo>
                  <a:lnTo>
                    <a:pt x="3980" y="180"/>
                  </a:lnTo>
                  <a:lnTo>
                    <a:pt x="3982" y="182"/>
                  </a:lnTo>
                  <a:lnTo>
                    <a:pt x="3985" y="182"/>
                  </a:lnTo>
                  <a:lnTo>
                    <a:pt x="3987" y="182"/>
                  </a:lnTo>
                  <a:lnTo>
                    <a:pt x="3989" y="182"/>
                  </a:lnTo>
                  <a:lnTo>
                    <a:pt x="3990" y="182"/>
                  </a:lnTo>
                  <a:lnTo>
                    <a:pt x="3992" y="182"/>
                  </a:lnTo>
                  <a:lnTo>
                    <a:pt x="3998" y="183"/>
                  </a:lnTo>
                  <a:lnTo>
                    <a:pt x="4002" y="183"/>
                  </a:lnTo>
                  <a:lnTo>
                    <a:pt x="4002" y="183"/>
                  </a:lnTo>
                  <a:lnTo>
                    <a:pt x="4002" y="182"/>
                  </a:lnTo>
                  <a:lnTo>
                    <a:pt x="4002" y="180"/>
                  </a:lnTo>
                  <a:lnTo>
                    <a:pt x="4002" y="179"/>
                  </a:lnTo>
                  <a:lnTo>
                    <a:pt x="4000" y="175"/>
                  </a:lnTo>
                  <a:lnTo>
                    <a:pt x="4000" y="174"/>
                  </a:lnTo>
                  <a:lnTo>
                    <a:pt x="3998" y="172"/>
                  </a:lnTo>
                  <a:lnTo>
                    <a:pt x="3997" y="170"/>
                  </a:lnTo>
                  <a:lnTo>
                    <a:pt x="3997" y="169"/>
                  </a:lnTo>
                  <a:lnTo>
                    <a:pt x="3995" y="169"/>
                  </a:lnTo>
                  <a:lnTo>
                    <a:pt x="3993" y="169"/>
                  </a:lnTo>
                  <a:lnTo>
                    <a:pt x="3990" y="167"/>
                  </a:lnTo>
                  <a:lnTo>
                    <a:pt x="3989" y="165"/>
                  </a:lnTo>
                  <a:lnTo>
                    <a:pt x="3987" y="164"/>
                  </a:lnTo>
                  <a:lnTo>
                    <a:pt x="3987" y="162"/>
                  </a:lnTo>
                  <a:lnTo>
                    <a:pt x="3985" y="161"/>
                  </a:lnTo>
                  <a:lnTo>
                    <a:pt x="3985" y="159"/>
                  </a:lnTo>
                  <a:lnTo>
                    <a:pt x="3985" y="157"/>
                  </a:lnTo>
                  <a:lnTo>
                    <a:pt x="3990" y="156"/>
                  </a:lnTo>
                  <a:lnTo>
                    <a:pt x="3993" y="156"/>
                  </a:lnTo>
                  <a:lnTo>
                    <a:pt x="4010" y="156"/>
                  </a:lnTo>
                  <a:lnTo>
                    <a:pt x="4010" y="151"/>
                  </a:lnTo>
                  <a:lnTo>
                    <a:pt x="4011" y="147"/>
                  </a:lnTo>
                  <a:lnTo>
                    <a:pt x="4011" y="146"/>
                  </a:lnTo>
                  <a:lnTo>
                    <a:pt x="4011" y="144"/>
                  </a:lnTo>
                  <a:lnTo>
                    <a:pt x="4013" y="143"/>
                  </a:lnTo>
                  <a:lnTo>
                    <a:pt x="4015" y="143"/>
                  </a:lnTo>
                  <a:lnTo>
                    <a:pt x="4016" y="143"/>
                  </a:lnTo>
                  <a:lnTo>
                    <a:pt x="4018" y="143"/>
                  </a:lnTo>
                  <a:lnTo>
                    <a:pt x="4021" y="144"/>
                  </a:lnTo>
                  <a:lnTo>
                    <a:pt x="4023" y="144"/>
                  </a:lnTo>
                  <a:lnTo>
                    <a:pt x="4028" y="144"/>
                  </a:lnTo>
                  <a:lnTo>
                    <a:pt x="4031" y="144"/>
                  </a:lnTo>
                  <a:lnTo>
                    <a:pt x="4034" y="144"/>
                  </a:lnTo>
                  <a:lnTo>
                    <a:pt x="4038" y="146"/>
                  </a:lnTo>
                  <a:lnTo>
                    <a:pt x="4041" y="147"/>
                  </a:lnTo>
                  <a:lnTo>
                    <a:pt x="4043" y="147"/>
                  </a:lnTo>
                  <a:lnTo>
                    <a:pt x="4044" y="147"/>
                  </a:lnTo>
                  <a:lnTo>
                    <a:pt x="4046" y="149"/>
                  </a:lnTo>
                  <a:lnTo>
                    <a:pt x="4049" y="149"/>
                  </a:lnTo>
                  <a:lnTo>
                    <a:pt x="4052" y="151"/>
                  </a:lnTo>
                  <a:lnTo>
                    <a:pt x="4056" y="151"/>
                  </a:lnTo>
                  <a:lnTo>
                    <a:pt x="4059" y="151"/>
                  </a:lnTo>
                  <a:lnTo>
                    <a:pt x="4062" y="151"/>
                  </a:lnTo>
                  <a:lnTo>
                    <a:pt x="4064" y="151"/>
                  </a:lnTo>
                  <a:lnTo>
                    <a:pt x="4066" y="149"/>
                  </a:lnTo>
                  <a:lnTo>
                    <a:pt x="4069" y="149"/>
                  </a:lnTo>
                  <a:lnTo>
                    <a:pt x="4072" y="151"/>
                  </a:lnTo>
                  <a:lnTo>
                    <a:pt x="4074" y="152"/>
                  </a:lnTo>
                  <a:lnTo>
                    <a:pt x="4075" y="152"/>
                  </a:lnTo>
                  <a:lnTo>
                    <a:pt x="4077" y="152"/>
                  </a:lnTo>
                  <a:lnTo>
                    <a:pt x="4080" y="152"/>
                  </a:lnTo>
                  <a:lnTo>
                    <a:pt x="4080" y="154"/>
                  </a:lnTo>
                  <a:lnTo>
                    <a:pt x="4082" y="154"/>
                  </a:lnTo>
                  <a:lnTo>
                    <a:pt x="4082" y="156"/>
                  </a:lnTo>
                  <a:lnTo>
                    <a:pt x="4085" y="156"/>
                  </a:lnTo>
                  <a:lnTo>
                    <a:pt x="4087" y="157"/>
                  </a:lnTo>
                  <a:lnTo>
                    <a:pt x="4090" y="157"/>
                  </a:lnTo>
                  <a:lnTo>
                    <a:pt x="4093" y="157"/>
                  </a:lnTo>
                  <a:lnTo>
                    <a:pt x="4093" y="157"/>
                  </a:lnTo>
                  <a:lnTo>
                    <a:pt x="4093" y="159"/>
                  </a:lnTo>
                  <a:lnTo>
                    <a:pt x="4093" y="161"/>
                  </a:lnTo>
                  <a:lnTo>
                    <a:pt x="4092" y="161"/>
                  </a:lnTo>
                  <a:lnTo>
                    <a:pt x="4090" y="161"/>
                  </a:lnTo>
                  <a:lnTo>
                    <a:pt x="4090" y="161"/>
                  </a:lnTo>
                  <a:lnTo>
                    <a:pt x="4088" y="162"/>
                  </a:lnTo>
                  <a:lnTo>
                    <a:pt x="4087" y="164"/>
                  </a:lnTo>
                  <a:lnTo>
                    <a:pt x="4087" y="165"/>
                  </a:lnTo>
                  <a:lnTo>
                    <a:pt x="4087" y="167"/>
                  </a:lnTo>
                  <a:lnTo>
                    <a:pt x="4085" y="170"/>
                  </a:lnTo>
                  <a:lnTo>
                    <a:pt x="4085" y="172"/>
                  </a:lnTo>
                  <a:lnTo>
                    <a:pt x="4084" y="174"/>
                  </a:lnTo>
                  <a:lnTo>
                    <a:pt x="4085" y="175"/>
                  </a:lnTo>
                  <a:lnTo>
                    <a:pt x="4087" y="175"/>
                  </a:lnTo>
                  <a:lnTo>
                    <a:pt x="4087" y="177"/>
                  </a:lnTo>
                  <a:lnTo>
                    <a:pt x="4090" y="177"/>
                  </a:lnTo>
                  <a:lnTo>
                    <a:pt x="4092" y="177"/>
                  </a:lnTo>
                  <a:lnTo>
                    <a:pt x="4093" y="177"/>
                  </a:lnTo>
                  <a:lnTo>
                    <a:pt x="4097" y="175"/>
                  </a:lnTo>
                  <a:lnTo>
                    <a:pt x="4098" y="174"/>
                  </a:lnTo>
                  <a:lnTo>
                    <a:pt x="4100" y="170"/>
                  </a:lnTo>
                  <a:lnTo>
                    <a:pt x="4100" y="169"/>
                  </a:lnTo>
                  <a:lnTo>
                    <a:pt x="4102" y="167"/>
                  </a:lnTo>
                  <a:lnTo>
                    <a:pt x="4102" y="165"/>
                  </a:lnTo>
                  <a:lnTo>
                    <a:pt x="4102" y="162"/>
                  </a:lnTo>
                  <a:lnTo>
                    <a:pt x="4141" y="162"/>
                  </a:lnTo>
                  <a:lnTo>
                    <a:pt x="4142" y="162"/>
                  </a:lnTo>
                  <a:lnTo>
                    <a:pt x="4144" y="164"/>
                  </a:lnTo>
                  <a:lnTo>
                    <a:pt x="4146" y="164"/>
                  </a:lnTo>
                  <a:lnTo>
                    <a:pt x="4147" y="164"/>
                  </a:lnTo>
                  <a:lnTo>
                    <a:pt x="4149" y="164"/>
                  </a:lnTo>
                  <a:lnTo>
                    <a:pt x="4151" y="167"/>
                  </a:lnTo>
                  <a:lnTo>
                    <a:pt x="4147" y="169"/>
                  </a:lnTo>
                  <a:lnTo>
                    <a:pt x="4144" y="170"/>
                  </a:lnTo>
                  <a:lnTo>
                    <a:pt x="4142" y="172"/>
                  </a:lnTo>
                  <a:lnTo>
                    <a:pt x="4142" y="174"/>
                  </a:lnTo>
                  <a:lnTo>
                    <a:pt x="4142" y="177"/>
                  </a:lnTo>
                  <a:lnTo>
                    <a:pt x="4149" y="177"/>
                  </a:lnTo>
                  <a:lnTo>
                    <a:pt x="4152" y="177"/>
                  </a:lnTo>
                  <a:lnTo>
                    <a:pt x="4156" y="177"/>
                  </a:lnTo>
                  <a:lnTo>
                    <a:pt x="4157" y="179"/>
                  </a:lnTo>
                  <a:lnTo>
                    <a:pt x="4157" y="179"/>
                  </a:lnTo>
                  <a:lnTo>
                    <a:pt x="4157" y="180"/>
                  </a:lnTo>
                  <a:lnTo>
                    <a:pt x="4159" y="182"/>
                  </a:lnTo>
                  <a:lnTo>
                    <a:pt x="4160" y="182"/>
                  </a:lnTo>
                  <a:lnTo>
                    <a:pt x="4164" y="185"/>
                  </a:lnTo>
                  <a:lnTo>
                    <a:pt x="4167" y="185"/>
                  </a:lnTo>
                  <a:lnTo>
                    <a:pt x="4164" y="188"/>
                  </a:lnTo>
                  <a:lnTo>
                    <a:pt x="4165" y="190"/>
                  </a:lnTo>
                  <a:lnTo>
                    <a:pt x="4167" y="192"/>
                  </a:lnTo>
                  <a:lnTo>
                    <a:pt x="4172" y="192"/>
                  </a:lnTo>
                  <a:lnTo>
                    <a:pt x="4175" y="193"/>
                  </a:lnTo>
                  <a:lnTo>
                    <a:pt x="4177" y="193"/>
                  </a:lnTo>
                  <a:lnTo>
                    <a:pt x="4178" y="193"/>
                  </a:lnTo>
                  <a:lnTo>
                    <a:pt x="4182" y="193"/>
                  </a:lnTo>
                  <a:lnTo>
                    <a:pt x="4188" y="193"/>
                  </a:lnTo>
                  <a:lnTo>
                    <a:pt x="4190" y="193"/>
                  </a:lnTo>
                  <a:lnTo>
                    <a:pt x="4192" y="195"/>
                  </a:lnTo>
                  <a:lnTo>
                    <a:pt x="4193" y="195"/>
                  </a:lnTo>
                  <a:lnTo>
                    <a:pt x="4195" y="197"/>
                  </a:lnTo>
                  <a:lnTo>
                    <a:pt x="4196" y="198"/>
                  </a:lnTo>
                  <a:lnTo>
                    <a:pt x="4198" y="200"/>
                  </a:lnTo>
                  <a:lnTo>
                    <a:pt x="4200" y="200"/>
                  </a:lnTo>
                  <a:lnTo>
                    <a:pt x="4201" y="201"/>
                  </a:lnTo>
                  <a:lnTo>
                    <a:pt x="4203" y="201"/>
                  </a:lnTo>
                  <a:lnTo>
                    <a:pt x="4205" y="203"/>
                  </a:lnTo>
                  <a:lnTo>
                    <a:pt x="4211" y="203"/>
                  </a:lnTo>
                  <a:lnTo>
                    <a:pt x="4213" y="201"/>
                  </a:lnTo>
                  <a:lnTo>
                    <a:pt x="4213" y="201"/>
                  </a:lnTo>
                  <a:lnTo>
                    <a:pt x="4214" y="200"/>
                  </a:lnTo>
                  <a:lnTo>
                    <a:pt x="4218" y="200"/>
                  </a:lnTo>
                  <a:lnTo>
                    <a:pt x="4223" y="200"/>
                  </a:lnTo>
                  <a:lnTo>
                    <a:pt x="4228" y="200"/>
                  </a:lnTo>
                  <a:lnTo>
                    <a:pt x="4232" y="200"/>
                  </a:lnTo>
                  <a:lnTo>
                    <a:pt x="4234" y="198"/>
                  </a:lnTo>
                  <a:lnTo>
                    <a:pt x="4236" y="198"/>
                  </a:lnTo>
                  <a:lnTo>
                    <a:pt x="4242" y="198"/>
                  </a:lnTo>
                  <a:lnTo>
                    <a:pt x="4244" y="198"/>
                  </a:lnTo>
                  <a:lnTo>
                    <a:pt x="4246" y="198"/>
                  </a:lnTo>
                  <a:lnTo>
                    <a:pt x="4249" y="197"/>
                  </a:lnTo>
                  <a:lnTo>
                    <a:pt x="4250" y="197"/>
                  </a:lnTo>
                  <a:lnTo>
                    <a:pt x="4250" y="197"/>
                  </a:lnTo>
                  <a:lnTo>
                    <a:pt x="4252" y="195"/>
                  </a:lnTo>
                  <a:lnTo>
                    <a:pt x="4252" y="193"/>
                  </a:lnTo>
                  <a:lnTo>
                    <a:pt x="4255" y="192"/>
                  </a:lnTo>
                  <a:lnTo>
                    <a:pt x="4257" y="192"/>
                  </a:lnTo>
                  <a:lnTo>
                    <a:pt x="4259" y="190"/>
                  </a:lnTo>
                  <a:lnTo>
                    <a:pt x="4262" y="190"/>
                  </a:lnTo>
                  <a:lnTo>
                    <a:pt x="4265" y="190"/>
                  </a:lnTo>
                  <a:lnTo>
                    <a:pt x="4268" y="192"/>
                  </a:lnTo>
                  <a:lnTo>
                    <a:pt x="4272" y="192"/>
                  </a:lnTo>
                  <a:lnTo>
                    <a:pt x="4275" y="192"/>
                  </a:lnTo>
                  <a:lnTo>
                    <a:pt x="4277" y="192"/>
                  </a:lnTo>
                  <a:lnTo>
                    <a:pt x="4278" y="192"/>
                  </a:lnTo>
                  <a:lnTo>
                    <a:pt x="4283" y="193"/>
                  </a:lnTo>
                  <a:lnTo>
                    <a:pt x="4285" y="193"/>
                  </a:lnTo>
                  <a:lnTo>
                    <a:pt x="4285" y="195"/>
                  </a:lnTo>
                  <a:lnTo>
                    <a:pt x="4286" y="195"/>
                  </a:lnTo>
                  <a:lnTo>
                    <a:pt x="4288" y="195"/>
                  </a:lnTo>
                  <a:lnTo>
                    <a:pt x="4290" y="195"/>
                  </a:lnTo>
                  <a:lnTo>
                    <a:pt x="4291" y="195"/>
                  </a:lnTo>
                  <a:lnTo>
                    <a:pt x="4293" y="197"/>
                  </a:lnTo>
                  <a:lnTo>
                    <a:pt x="4293" y="197"/>
                  </a:lnTo>
                  <a:lnTo>
                    <a:pt x="4293" y="198"/>
                  </a:lnTo>
                  <a:lnTo>
                    <a:pt x="4295" y="200"/>
                  </a:lnTo>
                  <a:lnTo>
                    <a:pt x="4296" y="201"/>
                  </a:lnTo>
                  <a:lnTo>
                    <a:pt x="4298" y="201"/>
                  </a:lnTo>
                  <a:lnTo>
                    <a:pt x="4300" y="201"/>
                  </a:lnTo>
                  <a:lnTo>
                    <a:pt x="4300" y="203"/>
                  </a:lnTo>
                  <a:lnTo>
                    <a:pt x="4301" y="205"/>
                  </a:lnTo>
                  <a:lnTo>
                    <a:pt x="4301" y="206"/>
                  </a:lnTo>
                  <a:lnTo>
                    <a:pt x="4303" y="208"/>
                  </a:lnTo>
                  <a:lnTo>
                    <a:pt x="4304" y="210"/>
                  </a:lnTo>
                  <a:lnTo>
                    <a:pt x="4304" y="211"/>
                  </a:lnTo>
                  <a:lnTo>
                    <a:pt x="4304" y="213"/>
                  </a:lnTo>
                  <a:lnTo>
                    <a:pt x="4304" y="215"/>
                  </a:lnTo>
                  <a:lnTo>
                    <a:pt x="4303" y="216"/>
                  </a:lnTo>
                  <a:lnTo>
                    <a:pt x="4301" y="219"/>
                  </a:lnTo>
                  <a:lnTo>
                    <a:pt x="4301" y="223"/>
                  </a:lnTo>
                  <a:lnTo>
                    <a:pt x="4301" y="224"/>
                  </a:lnTo>
                  <a:lnTo>
                    <a:pt x="4303" y="226"/>
                  </a:lnTo>
                  <a:lnTo>
                    <a:pt x="4304" y="228"/>
                  </a:lnTo>
                  <a:lnTo>
                    <a:pt x="4304" y="229"/>
                  </a:lnTo>
                  <a:lnTo>
                    <a:pt x="4306" y="231"/>
                  </a:lnTo>
                  <a:lnTo>
                    <a:pt x="4309" y="233"/>
                  </a:lnTo>
                  <a:lnTo>
                    <a:pt x="4311" y="233"/>
                  </a:lnTo>
                  <a:lnTo>
                    <a:pt x="4313" y="234"/>
                  </a:lnTo>
                  <a:lnTo>
                    <a:pt x="4314" y="234"/>
                  </a:lnTo>
                  <a:lnTo>
                    <a:pt x="4316" y="234"/>
                  </a:lnTo>
                  <a:lnTo>
                    <a:pt x="4318" y="236"/>
                  </a:lnTo>
                  <a:lnTo>
                    <a:pt x="4319" y="237"/>
                  </a:lnTo>
                  <a:lnTo>
                    <a:pt x="4321" y="239"/>
                  </a:lnTo>
                  <a:lnTo>
                    <a:pt x="4321" y="242"/>
                  </a:lnTo>
                  <a:lnTo>
                    <a:pt x="4321" y="249"/>
                  </a:lnTo>
                  <a:lnTo>
                    <a:pt x="4324" y="251"/>
                  </a:lnTo>
                  <a:lnTo>
                    <a:pt x="4327" y="251"/>
                  </a:lnTo>
                  <a:lnTo>
                    <a:pt x="4327" y="241"/>
                  </a:lnTo>
                  <a:lnTo>
                    <a:pt x="4327" y="239"/>
                  </a:lnTo>
                  <a:lnTo>
                    <a:pt x="4327" y="237"/>
                  </a:lnTo>
                  <a:lnTo>
                    <a:pt x="4327" y="234"/>
                  </a:lnTo>
                  <a:lnTo>
                    <a:pt x="4327" y="233"/>
                  </a:lnTo>
                  <a:lnTo>
                    <a:pt x="4334" y="233"/>
                  </a:lnTo>
                  <a:lnTo>
                    <a:pt x="4336" y="233"/>
                  </a:lnTo>
                  <a:lnTo>
                    <a:pt x="4337" y="233"/>
                  </a:lnTo>
                  <a:lnTo>
                    <a:pt x="4339" y="234"/>
                  </a:lnTo>
                  <a:lnTo>
                    <a:pt x="4339" y="236"/>
                  </a:lnTo>
                  <a:lnTo>
                    <a:pt x="4341" y="237"/>
                  </a:lnTo>
                  <a:lnTo>
                    <a:pt x="4342" y="237"/>
                  </a:lnTo>
                  <a:lnTo>
                    <a:pt x="4345" y="239"/>
                  </a:lnTo>
                  <a:lnTo>
                    <a:pt x="4347" y="239"/>
                  </a:lnTo>
                  <a:lnTo>
                    <a:pt x="4349" y="239"/>
                  </a:lnTo>
                  <a:lnTo>
                    <a:pt x="4352" y="239"/>
                  </a:lnTo>
                  <a:lnTo>
                    <a:pt x="4354" y="239"/>
                  </a:lnTo>
                  <a:lnTo>
                    <a:pt x="4357" y="237"/>
                  </a:lnTo>
                  <a:lnTo>
                    <a:pt x="4359" y="236"/>
                  </a:lnTo>
                  <a:lnTo>
                    <a:pt x="4362" y="234"/>
                  </a:lnTo>
                  <a:lnTo>
                    <a:pt x="4363" y="234"/>
                  </a:lnTo>
                  <a:lnTo>
                    <a:pt x="4367" y="234"/>
                  </a:lnTo>
                  <a:lnTo>
                    <a:pt x="4380" y="234"/>
                  </a:lnTo>
                  <a:lnTo>
                    <a:pt x="4386" y="234"/>
                  </a:lnTo>
                  <a:lnTo>
                    <a:pt x="4391" y="234"/>
                  </a:lnTo>
                  <a:lnTo>
                    <a:pt x="4398" y="234"/>
                  </a:lnTo>
                  <a:lnTo>
                    <a:pt x="4401" y="236"/>
                  </a:lnTo>
                  <a:lnTo>
                    <a:pt x="4404" y="237"/>
                  </a:lnTo>
                  <a:lnTo>
                    <a:pt x="4404" y="237"/>
                  </a:lnTo>
                  <a:lnTo>
                    <a:pt x="4406" y="239"/>
                  </a:lnTo>
                  <a:lnTo>
                    <a:pt x="4406" y="239"/>
                  </a:lnTo>
                  <a:lnTo>
                    <a:pt x="4408" y="239"/>
                  </a:lnTo>
                  <a:lnTo>
                    <a:pt x="4411" y="239"/>
                  </a:lnTo>
                  <a:lnTo>
                    <a:pt x="4414" y="237"/>
                  </a:lnTo>
                  <a:lnTo>
                    <a:pt x="4416" y="237"/>
                  </a:lnTo>
                  <a:lnTo>
                    <a:pt x="4416" y="237"/>
                  </a:lnTo>
                  <a:lnTo>
                    <a:pt x="4417" y="237"/>
                  </a:lnTo>
                  <a:lnTo>
                    <a:pt x="4419" y="234"/>
                  </a:lnTo>
                  <a:lnTo>
                    <a:pt x="4419" y="231"/>
                  </a:lnTo>
                  <a:lnTo>
                    <a:pt x="4419" y="228"/>
                  </a:lnTo>
                  <a:lnTo>
                    <a:pt x="4419" y="224"/>
                  </a:lnTo>
                  <a:lnTo>
                    <a:pt x="4440" y="224"/>
                  </a:lnTo>
                  <a:lnTo>
                    <a:pt x="4442" y="224"/>
                  </a:lnTo>
                  <a:lnTo>
                    <a:pt x="4444" y="224"/>
                  </a:lnTo>
                  <a:lnTo>
                    <a:pt x="4447" y="226"/>
                  </a:lnTo>
                  <a:lnTo>
                    <a:pt x="4447" y="229"/>
                  </a:lnTo>
                  <a:lnTo>
                    <a:pt x="4444" y="231"/>
                  </a:lnTo>
                  <a:lnTo>
                    <a:pt x="4440" y="233"/>
                  </a:lnTo>
                  <a:lnTo>
                    <a:pt x="4437" y="234"/>
                  </a:lnTo>
                  <a:lnTo>
                    <a:pt x="4434" y="234"/>
                  </a:lnTo>
                  <a:lnTo>
                    <a:pt x="4431" y="234"/>
                  </a:lnTo>
                  <a:lnTo>
                    <a:pt x="4429" y="234"/>
                  </a:lnTo>
                  <a:lnTo>
                    <a:pt x="4429" y="244"/>
                  </a:lnTo>
                  <a:lnTo>
                    <a:pt x="4445" y="244"/>
                  </a:lnTo>
                  <a:lnTo>
                    <a:pt x="4445" y="255"/>
                  </a:lnTo>
                  <a:lnTo>
                    <a:pt x="4458" y="255"/>
                  </a:lnTo>
                  <a:lnTo>
                    <a:pt x="4460" y="255"/>
                  </a:lnTo>
                  <a:lnTo>
                    <a:pt x="4462" y="254"/>
                  </a:lnTo>
                  <a:lnTo>
                    <a:pt x="4462" y="252"/>
                  </a:lnTo>
                  <a:lnTo>
                    <a:pt x="4463" y="251"/>
                  </a:lnTo>
                  <a:lnTo>
                    <a:pt x="4463" y="251"/>
                  </a:lnTo>
                  <a:lnTo>
                    <a:pt x="4465" y="249"/>
                  </a:lnTo>
                  <a:lnTo>
                    <a:pt x="4467" y="247"/>
                  </a:lnTo>
                  <a:lnTo>
                    <a:pt x="4467" y="244"/>
                  </a:lnTo>
                  <a:lnTo>
                    <a:pt x="4465" y="241"/>
                  </a:lnTo>
                  <a:lnTo>
                    <a:pt x="4465" y="239"/>
                  </a:lnTo>
                  <a:lnTo>
                    <a:pt x="4463" y="237"/>
                  </a:lnTo>
                  <a:lnTo>
                    <a:pt x="4462" y="237"/>
                  </a:lnTo>
                  <a:lnTo>
                    <a:pt x="4460" y="236"/>
                  </a:lnTo>
                  <a:lnTo>
                    <a:pt x="4458" y="234"/>
                  </a:lnTo>
                  <a:lnTo>
                    <a:pt x="4457" y="234"/>
                  </a:lnTo>
                  <a:lnTo>
                    <a:pt x="4455" y="234"/>
                  </a:lnTo>
                  <a:lnTo>
                    <a:pt x="4457" y="233"/>
                  </a:lnTo>
                  <a:lnTo>
                    <a:pt x="4458" y="231"/>
                  </a:lnTo>
                  <a:lnTo>
                    <a:pt x="4460" y="228"/>
                  </a:lnTo>
                  <a:lnTo>
                    <a:pt x="4460" y="226"/>
                  </a:lnTo>
                  <a:lnTo>
                    <a:pt x="4462" y="224"/>
                  </a:lnTo>
                  <a:lnTo>
                    <a:pt x="4462" y="223"/>
                  </a:lnTo>
                  <a:lnTo>
                    <a:pt x="4462" y="221"/>
                  </a:lnTo>
                  <a:lnTo>
                    <a:pt x="4462" y="219"/>
                  </a:lnTo>
                  <a:lnTo>
                    <a:pt x="4463" y="219"/>
                  </a:lnTo>
                  <a:lnTo>
                    <a:pt x="4465" y="219"/>
                  </a:lnTo>
                  <a:lnTo>
                    <a:pt x="4467" y="218"/>
                  </a:lnTo>
                  <a:lnTo>
                    <a:pt x="4468" y="218"/>
                  </a:lnTo>
                  <a:lnTo>
                    <a:pt x="4470" y="218"/>
                  </a:lnTo>
                  <a:lnTo>
                    <a:pt x="4471" y="218"/>
                  </a:lnTo>
                  <a:lnTo>
                    <a:pt x="4475" y="218"/>
                  </a:lnTo>
                  <a:lnTo>
                    <a:pt x="4476" y="218"/>
                  </a:lnTo>
                  <a:lnTo>
                    <a:pt x="4480" y="218"/>
                  </a:lnTo>
                  <a:lnTo>
                    <a:pt x="4483" y="219"/>
                  </a:lnTo>
                  <a:lnTo>
                    <a:pt x="4485" y="221"/>
                  </a:lnTo>
                  <a:lnTo>
                    <a:pt x="4486" y="223"/>
                  </a:lnTo>
                  <a:lnTo>
                    <a:pt x="4489" y="223"/>
                  </a:lnTo>
                  <a:lnTo>
                    <a:pt x="4493" y="224"/>
                  </a:lnTo>
                  <a:lnTo>
                    <a:pt x="4494" y="224"/>
                  </a:lnTo>
                  <a:lnTo>
                    <a:pt x="4496" y="224"/>
                  </a:lnTo>
                  <a:lnTo>
                    <a:pt x="4498" y="226"/>
                  </a:lnTo>
                  <a:lnTo>
                    <a:pt x="4499" y="226"/>
                  </a:lnTo>
                  <a:lnTo>
                    <a:pt x="4499" y="228"/>
                  </a:lnTo>
                  <a:lnTo>
                    <a:pt x="4501" y="228"/>
                  </a:lnTo>
                  <a:lnTo>
                    <a:pt x="4504" y="228"/>
                  </a:lnTo>
                  <a:lnTo>
                    <a:pt x="4507" y="228"/>
                  </a:lnTo>
                  <a:lnTo>
                    <a:pt x="4509" y="229"/>
                  </a:lnTo>
                  <a:lnTo>
                    <a:pt x="4512" y="229"/>
                  </a:lnTo>
                  <a:lnTo>
                    <a:pt x="4516" y="229"/>
                  </a:lnTo>
                  <a:lnTo>
                    <a:pt x="4517" y="229"/>
                  </a:lnTo>
                  <a:lnTo>
                    <a:pt x="4521" y="229"/>
                  </a:lnTo>
                  <a:lnTo>
                    <a:pt x="4522" y="228"/>
                  </a:lnTo>
                  <a:lnTo>
                    <a:pt x="4522" y="228"/>
                  </a:lnTo>
                  <a:lnTo>
                    <a:pt x="4524" y="226"/>
                  </a:lnTo>
                  <a:lnTo>
                    <a:pt x="4525" y="224"/>
                  </a:lnTo>
                  <a:lnTo>
                    <a:pt x="4527" y="224"/>
                  </a:lnTo>
                  <a:lnTo>
                    <a:pt x="4530" y="224"/>
                  </a:lnTo>
                  <a:lnTo>
                    <a:pt x="4537" y="224"/>
                  </a:lnTo>
                  <a:lnTo>
                    <a:pt x="4542" y="224"/>
                  </a:lnTo>
                  <a:lnTo>
                    <a:pt x="4543" y="226"/>
                  </a:lnTo>
                  <a:lnTo>
                    <a:pt x="4545" y="226"/>
                  </a:lnTo>
                  <a:lnTo>
                    <a:pt x="4548" y="229"/>
                  </a:lnTo>
                  <a:lnTo>
                    <a:pt x="4552" y="229"/>
                  </a:lnTo>
                  <a:lnTo>
                    <a:pt x="4555" y="231"/>
                  </a:lnTo>
                  <a:lnTo>
                    <a:pt x="4557" y="231"/>
                  </a:lnTo>
                  <a:lnTo>
                    <a:pt x="4558" y="233"/>
                  </a:lnTo>
                  <a:lnTo>
                    <a:pt x="4560" y="233"/>
                  </a:lnTo>
                  <a:lnTo>
                    <a:pt x="4566" y="233"/>
                  </a:lnTo>
                  <a:lnTo>
                    <a:pt x="4568" y="234"/>
                  </a:lnTo>
                  <a:lnTo>
                    <a:pt x="4570" y="234"/>
                  </a:lnTo>
                  <a:lnTo>
                    <a:pt x="4570" y="234"/>
                  </a:lnTo>
                  <a:lnTo>
                    <a:pt x="4571" y="234"/>
                  </a:lnTo>
                  <a:lnTo>
                    <a:pt x="4573" y="236"/>
                  </a:lnTo>
                  <a:lnTo>
                    <a:pt x="4575" y="237"/>
                  </a:lnTo>
                  <a:lnTo>
                    <a:pt x="4575" y="237"/>
                  </a:lnTo>
                  <a:lnTo>
                    <a:pt x="4579" y="239"/>
                  </a:lnTo>
                  <a:lnTo>
                    <a:pt x="4581" y="241"/>
                  </a:lnTo>
                  <a:lnTo>
                    <a:pt x="4583" y="241"/>
                  </a:lnTo>
                  <a:lnTo>
                    <a:pt x="4586" y="241"/>
                  </a:lnTo>
                  <a:lnTo>
                    <a:pt x="4589" y="241"/>
                  </a:lnTo>
                  <a:lnTo>
                    <a:pt x="4593" y="241"/>
                  </a:lnTo>
                  <a:lnTo>
                    <a:pt x="4596" y="242"/>
                  </a:lnTo>
                  <a:lnTo>
                    <a:pt x="4597" y="244"/>
                  </a:lnTo>
                  <a:lnTo>
                    <a:pt x="4597" y="246"/>
                  </a:lnTo>
                  <a:lnTo>
                    <a:pt x="4599" y="246"/>
                  </a:lnTo>
                  <a:lnTo>
                    <a:pt x="4602" y="249"/>
                  </a:lnTo>
                  <a:lnTo>
                    <a:pt x="4606" y="251"/>
                  </a:lnTo>
                  <a:lnTo>
                    <a:pt x="4609" y="252"/>
                  </a:lnTo>
                  <a:lnTo>
                    <a:pt x="4611" y="255"/>
                  </a:lnTo>
                  <a:lnTo>
                    <a:pt x="4611" y="259"/>
                  </a:lnTo>
                  <a:lnTo>
                    <a:pt x="4611" y="262"/>
                  </a:lnTo>
                  <a:lnTo>
                    <a:pt x="4614" y="262"/>
                  </a:lnTo>
                  <a:lnTo>
                    <a:pt x="4617" y="262"/>
                  </a:lnTo>
                  <a:lnTo>
                    <a:pt x="4619" y="262"/>
                  </a:lnTo>
                  <a:lnTo>
                    <a:pt x="4620" y="262"/>
                  </a:lnTo>
                  <a:lnTo>
                    <a:pt x="4624" y="262"/>
                  </a:lnTo>
                  <a:lnTo>
                    <a:pt x="4629" y="264"/>
                  </a:lnTo>
                  <a:lnTo>
                    <a:pt x="4630" y="264"/>
                  </a:lnTo>
                  <a:lnTo>
                    <a:pt x="4632" y="264"/>
                  </a:lnTo>
                  <a:lnTo>
                    <a:pt x="4634" y="264"/>
                  </a:lnTo>
                  <a:lnTo>
                    <a:pt x="4635" y="264"/>
                  </a:lnTo>
                  <a:lnTo>
                    <a:pt x="4635" y="265"/>
                  </a:lnTo>
                  <a:lnTo>
                    <a:pt x="4635" y="267"/>
                  </a:lnTo>
                  <a:lnTo>
                    <a:pt x="4635" y="267"/>
                  </a:lnTo>
                  <a:lnTo>
                    <a:pt x="4637" y="269"/>
                  </a:lnTo>
                  <a:lnTo>
                    <a:pt x="4638" y="270"/>
                  </a:lnTo>
                  <a:lnTo>
                    <a:pt x="4640" y="272"/>
                  </a:lnTo>
                  <a:lnTo>
                    <a:pt x="4643" y="273"/>
                  </a:lnTo>
                  <a:lnTo>
                    <a:pt x="4645" y="275"/>
                  </a:lnTo>
                  <a:lnTo>
                    <a:pt x="4648" y="277"/>
                  </a:lnTo>
                  <a:lnTo>
                    <a:pt x="4652" y="278"/>
                  </a:lnTo>
                  <a:lnTo>
                    <a:pt x="4653" y="278"/>
                  </a:lnTo>
                  <a:lnTo>
                    <a:pt x="4655" y="278"/>
                  </a:lnTo>
                  <a:lnTo>
                    <a:pt x="4656" y="280"/>
                  </a:lnTo>
                  <a:lnTo>
                    <a:pt x="4658" y="282"/>
                  </a:lnTo>
                  <a:lnTo>
                    <a:pt x="4658" y="282"/>
                  </a:lnTo>
                  <a:lnTo>
                    <a:pt x="4661" y="282"/>
                  </a:lnTo>
                  <a:lnTo>
                    <a:pt x="4666" y="283"/>
                  </a:lnTo>
                  <a:lnTo>
                    <a:pt x="4668" y="283"/>
                  </a:lnTo>
                  <a:lnTo>
                    <a:pt x="4670" y="283"/>
                  </a:lnTo>
                  <a:lnTo>
                    <a:pt x="4671" y="283"/>
                  </a:lnTo>
                  <a:lnTo>
                    <a:pt x="4673" y="283"/>
                  </a:lnTo>
                  <a:lnTo>
                    <a:pt x="4674" y="285"/>
                  </a:lnTo>
                  <a:lnTo>
                    <a:pt x="4678" y="285"/>
                  </a:lnTo>
                  <a:lnTo>
                    <a:pt x="4679" y="287"/>
                  </a:lnTo>
                  <a:lnTo>
                    <a:pt x="4681" y="288"/>
                  </a:lnTo>
                  <a:lnTo>
                    <a:pt x="4681" y="290"/>
                  </a:lnTo>
                  <a:lnTo>
                    <a:pt x="4681" y="309"/>
                  </a:lnTo>
                  <a:lnTo>
                    <a:pt x="4681" y="311"/>
                  </a:lnTo>
                  <a:lnTo>
                    <a:pt x="4683" y="311"/>
                  </a:lnTo>
                  <a:lnTo>
                    <a:pt x="4684" y="314"/>
                  </a:lnTo>
                  <a:lnTo>
                    <a:pt x="4686" y="316"/>
                  </a:lnTo>
                  <a:lnTo>
                    <a:pt x="4689" y="318"/>
                  </a:lnTo>
                  <a:lnTo>
                    <a:pt x="4692" y="318"/>
                  </a:lnTo>
                  <a:lnTo>
                    <a:pt x="4694" y="316"/>
                  </a:lnTo>
                  <a:lnTo>
                    <a:pt x="4694" y="314"/>
                  </a:lnTo>
                  <a:lnTo>
                    <a:pt x="4694" y="313"/>
                  </a:lnTo>
                  <a:lnTo>
                    <a:pt x="4694" y="311"/>
                  </a:lnTo>
                  <a:lnTo>
                    <a:pt x="4694" y="309"/>
                  </a:lnTo>
                  <a:lnTo>
                    <a:pt x="4696" y="308"/>
                  </a:lnTo>
                  <a:lnTo>
                    <a:pt x="4696" y="306"/>
                  </a:lnTo>
                  <a:lnTo>
                    <a:pt x="4694" y="305"/>
                  </a:lnTo>
                  <a:lnTo>
                    <a:pt x="4692" y="305"/>
                  </a:lnTo>
                  <a:lnTo>
                    <a:pt x="4691" y="303"/>
                  </a:lnTo>
                  <a:lnTo>
                    <a:pt x="4691" y="305"/>
                  </a:lnTo>
                  <a:lnTo>
                    <a:pt x="4689" y="303"/>
                  </a:lnTo>
                  <a:lnTo>
                    <a:pt x="4688" y="303"/>
                  </a:lnTo>
                  <a:lnTo>
                    <a:pt x="4688" y="301"/>
                  </a:lnTo>
                  <a:lnTo>
                    <a:pt x="4686" y="301"/>
                  </a:lnTo>
                  <a:lnTo>
                    <a:pt x="4688" y="300"/>
                  </a:lnTo>
                  <a:lnTo>
                    <a:pt x="4688" y="298"/>
                  </a:lnTo>
                  <a:lnTo>
                    <a:pt x="4689" y="298"/>
                  </a:lnTo>
                  <a:lnTo>
                    <a:pt x="4691" y="298"/>
                  </a:lnTo>
                  <a:lnTo>
                    <a:pt x="4692" y="298"/>
                  </a:lnTo>
                  <a:lnTo>
                    <a:pt x="4694" y="298"/>
                  </a:lnTo>
                  <a:lnTo>
                    <a:pt x="4696" y="298"/>
                  </a:lnTo>
                  <a:lnTo>
                    <a:pt x="4697" y="300"/>
                  </a:lnTo>
                  <a:lnTo>
                    <a:pt x="4699" y="300"/>
                  </a:lnTo>
                  <a:lnTo>
                    <a:pt x="4699" y="301"/>
                  </a:lnTo>
                  <a:lnTo>
                    <a:pt x="4701" y="303"/>
                  </a:lnTo>
                  <a:lnTo>
                    <a:pt x="4701" y="303"/>
                  </a:lnTo>
                  <a:lnTo>
                    <a:pt x="4702" y="303"/>
                  </a:lnTo>
                  <a:lnTo>
                    <a:pt x="4704" y="305"/>
                  </a:lnTo>
                  <a:lnTo>
                    <a:pt x="4707" y="303"/>
                  </a:lnTo>
                  <a:lnTo>
                    <a:pt x="4710" y="303"/>
                  </a:lnTo>
                  <a:lnTo>
                    <a:pt x="4712" y="305"/>
                  </a:lnTo>
                  <a:lnTo>
                    <a:pt x="4715" y="305"/>
                  </a:lnTo>
                  <a:lnTo>
                    <a:pt x="4719" y="305"/>
                  </a:lnTo>
                  <a:lnTo>
                    <a:pt x="4720" y="305"/>
                  </a:lnTo>
                  <a:lnTo>
                    <a:pt x="4722" y="305"/>
                  </a:lnTo>
                  <a:lnTo>
                    <a:pt x="4724" y="303"/>
                  </a:lnTo>
                  <a:lnTo>
                    <a:pt x="4727" y="303"/>
                  </a:lnTo>
                  <a:lnTo>
                    <a:pt x="4730" y="305"/>
                  </a:lnTo>
                  <a:lnTo>
                    <a:pt x="4733" y="305"/>
                  </a:lnTo>
                  <a:lnTo>
                    <a:pt x="4735" y="306"/>
                  </a:lnTo>
                  <a:lnTo>
                    <a:pt x="4737" y="308"/>
                  </a:lnTo>
                  <a:lnTo>
                    <a:pt x="4740" y="311"/>
                  </a:lnTo>
                  <a:lnTo>
                    <a:pt x="4740" y="311"/>
                  </a:lnTo>
                  <a:lnTo>
                    <a:pt x="4740" y="313"/>
                  </a:lnTo>
                  <a:lnTo>
                    <a:pt x="4740" y="314"/>
                  </a:lnTo>
                  <a:lnTo>
                    <a:pt x="4742" y="314"/>
                  </a:lnTo>
                  <a:lnTo>
                    <a:pt x="4745" y="314"/>
                  </a:lnTo>
                  <a:lnTo>
                    <a:pt x="4746" y="314"/>
                  </a:lnTo>
                  <a:lnTo>
                    <a:pt x="4748" y="316"/>
                  </a:lnTo>
                  <a:lnTo>
                    <a:pt x="4750" y="316"/>
                  </a:lnTo>
                  <a:lnTo>
                    <a:pt x="4751" y="318"/>
                  </a:lnTo>
                  <a:lnTo>
                    <a:pt x="4753" y="319"/>
                  </a:lnTo>
                  <a:lnTo>
                    <a:pt x="4755" y="321"/>
                  </a:lnTo>
                  <a:lnTo>
                    <a:pt x="4753" y="324"/>
                  </a:lnTo>
                  <a:lnTo>
                    <a:pt x="4753" y="326"/>
                  </a:lnTo>
                  <a:lnTo>
                    <a:pt x="4751" y="326"/>
                  </a:lnTo>
                  <a:lnTo>
                    <a:pt x="4750" y="327"/>
                  </a:lnTo>
                  <a:lnTo>
                    <a:pt x="4748" y="327"/>
                  </a:lnTo>
                  <a:lnTo>
                    <a:pt x="4746" y="327"/>
                  </a:lnTo>
                  <a:lnTo>
                    <a:pt x="4745" y="327"/>
                  </a:lnTo>
                  <a:lnTo>
                    <a:pt x="4743" y="329"/>
                  </a:lnTo>
                  <a:lnTo>
                    <a:pt x="4743" y="331"/>
                  </a:lnTo>
                  <a:lnTo>
                    <a:pt x="4743" y="331"/>
                  </a:lnTo>
                  <a:lnTo>
                    <a:pt x="4742" y="332"/>
                  </a:lnTo>
                  <a:lnTo>
                    <a:pt x="4740" y="334"/>
                  </a:lnTo>
                  <a:lnTo>
                    <a:pt x="4738" y="336"/>
                  </a:lnTo>
                  <a:lnTo>
                    <a:pt x="4737" y="337"/>
                  </a:lnTo>
                  <a:lnTo>
                    <a:pt x="4733" y="339"/>
                  </a:lnTo>
                  <a:lnTo>
                    <a:pt x="4728" y="339"/>
                  </a:lnTo>
                  <a:lnTo>
                    <a:pt x="4727" y="337"/>
                  </a:lnTo>
                  <a:lnTo>
                    <a:pt x="4725" y="337"/>
                  </a:lnTo>
                  <a:lnTo>
                    <a:pt x="4725" y="336"/>
                  </a:lnTo>
                  <a:lnTo>
                    <a:pt x="4722" y="334"/>
                  </a:lnTo>
                  <a:lnTo>
                    <a:pt x="4719" y="331"/>
                  </a:lnTo>
                  <a:lnTo>
                    <a:pt x="4717" y="332"/>
                  </a:lnTo>
                  <a:lnTo>
                    <a:pt x="4715" y="332"/>
                  </a:lnTo>
                  <a:lnTo>
                    <a:pt x="4715" y="332"/>
                  </a:lnTo>
                  <a:lnTo>
                    <a:pt x="4714" y="336"/>
                  </a:lnTo>
                  <a:lnTo>
                    <a:pt x="4714" y="339"/>
                  </a:lnTo>
                  <a:lnTo>
                    <a:pt x="4715" y="341"/>
                  </a:lnTo>
                  <a:lnTo>
                    <a:pt x="4715" y="342"/>
                  </a:lnTo>
                  <a:lnTo>
                    <a:pt x="4715" y="345"/>
                  </a:lnTo>
                  <a:lnTo>
                    <a:pt x="4715" y="349"/>
                  </a:lnTo>
                  <a:lnTo>
                    <a:pt x="4715" y="352"/>
                  </a:lnTo>
                  <a:lnTo>
                    <a:pt x="4712" y="352"/>
                  </a:lnTo>
                  <a:lnTo>
                    <a:pt x="4710" y="352"/>
                  </a:lnTo>
                  <a:lnTo>
                    <a:pt x="4707" y="352"/>
                  </a:lnTo>
                  <a:lnTo>
                    <a:pt x="4706" y="354"/>
                  </a:lnTo>
                  <a:lnTo>
                    <a:pt x="4706" y="355"/>
                  </a:lnTo>
                  <a:lnTo>
                    <a:pt x="4706" y="359"/>
                  </a:lnTo>
                  <a:lnTo>
                    <a:pt x="4706" y="362"/>
                  </a:lnTo>
                  <a:lnTo>
                    <a:pt x="4706" y="363"/>
                  </a:lnTo>
                  <a:lnTo>
                    <a:pt x="4707" y="365"/>
                  </a:lnTo>
                  <a:lnTo>
                    <a:pt x="4706" y="367"/>
                  </a:lnTo>
                  <a:lnTo>
                    <a:pt x="4704" y="367"/>
                  </a:lnTo>
                  <a:lnTo>
                    <a:pt x="4702" y="367"/>
                  </a:lnTo>
                  <a:lnTo>
                    <a:pt x="4701" y="367"/>
                  </a:lnTo>
                  <a:lnTo>
                    <a:pt x="4699" y="367"/>
                  </a:lnTo>
                  <a:lnTo>
                    <a:pt x="4697" y="365"/>
                  </a:lnTo>
                  <a:lnTo>
                    <a:pt x="4692" y="363"/>
                  </a:lnTo>
                  <a:lnTo>
                    <a:pt x="4688" y="360"/>
                  </a:lnTo>
                  <a:lnTo>
                    <a:pt x="4686" y="359"/>
                  </a:lnTo>
                  <a:lnTo>
                    <a:pt x="4684" y="357"/>
                  </a:lnTo>
                  <a:lnTo>
                    <a:pt x="4683" y="355"/>
                  </a:lnTo>
                  <a:lnTo>
                    <a:pt x="4681" y="354"/>
                  </a:lnTo>
                  <a:lnTo>
                    <a:pt x="4678" y="354"/>
                  </a:lnTo>
                  <a:lnTo>
                    <a:pt x="4663" y="354"/>
                  </a:lnTo>
                  <a:lnTo>
                    <a:pt x="4663" y="350"/>
                  </a:lnTo>
                  <a:lnTo>
                    <a:pt x="4663" y="347"/>
                  </a:lnTo>
                  <a:lnTo>
                    <a:pt x="4663" y="344"/>
                  </a:lnTo>
                  <a:lnTo>
                    <a:pt x="4663" y="342"/>
                  </a:lnTo>
                  <a:lnTo>
                    <a:pt x="4661" y="342"/>
                  </a:lnTo>
                  <a:lnTo>
                    <a:pt x="4660" y="342"/>
                  </a:lnTo>
                  <a:lnTo>
                    <a:pt x="4658" y="341"/>
                  </a:lnTo>
                  <a:lnTo>
                    <a:pt x="4656" y="341"/>
                  </a:lnTo>
                  <a:lnTo>
                    <a:pt x="4655" y="339"/>
                  </a:lnTo>
                  <a:lnTo>
                    <a:pt x="4652" y="339"/>
                  </a:lnTo>
                  <a:lnTo>
                    <a:pt x="4627" y="339"/>
                  </a:lnTo>
                  <a:lnTo>
                    <a:pt x="4625" y="337"/>
                  </a:lnTo>
                  <a:lnTo>
                    <a:pt x="4624" y="336"/>
                  </a:lnTo>
                  <a:lnTo>
                    <a:pt x="4622" y="332"/>
                  </a:lnTo>
                  <a:lnTo>
                    <a:pt x="4622" y="331"/>
                  </a:lnTo>
                  <a:lnTo>
                    <a:pt x="4620" y="329"/>
                  </a:lnTo>
                  <a:lnTo>
                    <a:pt x="4620" y="327"/>
                  </a:lnTo>
                  <a:lnTo>
                    <a:pt x="4620" y="326"/>
                  </a:lnTo>
                  <a:lnTo>
                    <a:pt x="4619" y="323"/>
                  </a:lnTo>
                  <a:lnTo>
                    <a:pt x="4615" y="321"/>
                  </a:lnTo>
                  <a:lnTo>
                    <a:pt x="4612" y="321"/>
                  </a:lnTo>
                  <a:lnTo>
                    <a:pt x="4609" y="321"/>
                  </a:lnTo>
                  <a:lnTo>
                    <a:pt x="4606" y="321"/>
                  </a:lnTo>
                  <a:lnTo>
                    <a:pt x="4606" y="331"/>
                  </a:lnTo>
                  <a:lnTo>
                    <a:pt x="4606" y="332"/>
                  </a:lnTo>
                  <a:lnTo>
                    <a:pt x="4606" y="334"/>
                  </a:lnTo>
                  <a:lnTo>
                    <a:pt x="4607" y="334"/>
                  </a:lnTo>
                  <a:lnTo>
                    <a:pt x="4609" y="334"/>
                  </a:lnTo>
                  <a:lnTo>
                    <a:pt x="4609" y="334"/>
                  </a:lnTo>
                  <a:lnTo>
                    <a:pt x="4609" y="337"/>
                  </a:lnTo>
                  <a:lnTo>
                    <a:pt x="4609" y="339"/>
                  </a:lnTo>
                  <a:lnTo>
                    <a:pt x="4609" y="342"/>
                  </a:lnTo>
                  <a:lnTo>
                    <a:pt x="4609" y="344"/>
                  </a:lnTo>
                  <a:lnTo>
                    <a:pt x="4607" y="344"/>
                  </a:lnTo>
                  <a:lnTo>
                    <a:pt x="4607" y="345"/>
                  </a:lnTo>
                  <a:lnTo>
                    <a:pt x="4606" y="345"/>
                  </a:lnTo>
                  <a:lnTo>
                    <a:pt x="4604" y="347"/>
                  </a:lnTo>
                  <a:lnTo>
                    <a:pt x="4602" y="349"/>
                  </a:lnTo>
                  <a:lnTo>
                    <a:pt x="4601" y="350"/>
                  </a:lnTo>
                  <a:lnTo>
                    <a:pt x="4599" y="352"/>
                  </a:lnTo>
                  <a:lnTo>
                    <a:pt x="4597" y="354"/>
                  </a:lnTo>
                  <a:lnTo>
                    <a:pt x="4594" y="354"/>
                  </a:lnTo>
                  <a:lnTo>
                    <a:pt x="4591" y="354"/>
                  </a:lnTo>
                  <a:lnTo>
                    <a:pt x="4588" y="355"/>
                  </a:lnTo>
                  <a:lnTo>
                    <a:pt x="4584" y="355"/>
                  </a:lnTo>
                  <a:lnTo>
                    <a:pt x="4565" y="355"/>
                  </a:lnTo>
                  <a:lnTo>
                    <a:pt x="4563" y="354"/>
                  </a:lnTo>
                  <a:lnTo>
                    <a:pt x="4561" y="352"/>
                  </a:lnTo>
                  <a:lnTo>
                    <a:pt x="4560" y="350"/>
                  </a:lnTo>
                  <a:lnTo>
                    <a:pt x="4558" y="350"/>
                  </a:lnTo>
                  <a:lnTo>
                    <a:pt x="4552" y="350"/>
                  </a:lnTo>
                  <a:lnTo>
                    <a:pt x="4552" y="350"/>
                  </a:lnTo>
                  <a:lnTo>
                    <a:pt x="4550" y="352"/>
                  </a:lnTo>
                  <a:lnTo>
                    <a:pt x="4550" y="354"/>
                  </a:lnTo>
                  <a:lnTo>
                    <a:pt x="4548" y="354"/>
                  </a:lnTo>
                  <a:lnTo>
                    <a:pt x="4547" y="354"/>
                  </a:lnTo>
                  <a:lnTo>
                    <a:pt x="4545" y="355"/>
                  </a:lnTo>
                  <a:lnTo>
                    <a:pt x="4543" y="357"/>
                  </a:lnTo>
                  <a:lnTo>
                    <a:pt x="4543" y="359"/>
                  </a:lnTo>
                  <a:lnTo>
                    <a:pt x="4543" y="360"/>
                  </a:lnTo>
                  <a:lnTo>
                    <a:pt x="4545" y="360"/>
                  </a:lnTo>
                  <a:lnTo>
                    <a:pt x="4547" y="362"/>
                  </a:lnTo>
                  <a:lnTo>
                    <a:pt x="4548" y="362"/>
                  </a:lnTo>
                  <a:lnTo>
                    <a:pt x="4565" y="362"/>
                  </a:lnTo>
                  <a:lnTo>
                    <a:pt x="4565" y="362"/>
                  </a:lnTo>
                  <a:lnTo>
                    <a:pt x="4566" y="362"/>
                  </a:lnTo>
                  <a:lnTo>
                    <a:pt x="4568" y="362"/>
                  </a:lnTo>
                  <a:lnTo>
                    <a:pt x="4570" y="365"/>
                  </a:lnTo>
                  <a:lnTo>
                    <a:pt x="4570" y="367"/>
                  </a:lnTo>
                  <a:lnTo>
                    <a:pt x="4570" y="368"/>
                  </a:lnTo>
                  <a:lnTo>
                    <a:pt x="4571" y="372"/>
                  </a:lnTo>
                  <a:lnTo>
                    <a:pt x="4573" y="373"/>
                  </a:lnTo>
                  <a:lnTo>
                    <a:pt x="4576" y="373"/>
                  </a:lnTo>
                  <a:lnTo>
                    <a:pt x="4578" y="373"/>
                  </a:lnTo>
                  <a:lnTo>
                    <a:pt x="4581" y="373"/>
                  </a:lnTo>
                  <a:lnTo>
                    <a:pt x="4581" y="383"/>
                  </a:lnTo>
                  <a:lnTo>
                    <a:pt x="4581" y="385"/>
                  </a:lnTo>
                  <a:lnTo>
                    <a:pt x="4583" y="385"/>
                  </a:lnTo>
                  <a:lnTo>
                    <a:pt x="4583" y="386"/>
                  </a:lnTo>
                  <a:lnTo>
                    <a:pt x="4584" y="388"/>
                  </a:lnTo>
                  <a:lnTo>
                    <a:pt x="4586" y="390"/>
                  </a:lnTo>
                  <a:lnTo>
                    <a:pt x="4588" y="391"/>
                  </a:lnTo>
                  <a:lnTo>
                    <a:pt x="4589" y="395"/>
                  </a:lnTo>
                  <a:lnTo>
                    <a:pt x="4589" y="396"/>
                  </a:lnTo>
                  <a:lnTo>
                    <a:pt x="4589" y="398"/>
                  </a:lnTo>
                  <a:lnTo>
                    <a:pt x="4591" y="399"/>
                  </a:lnTo>
                  <a:lnTo>
                    <a:pt x="4591" y="399"/>
                  </a:lnTo>
                  <a:lnTo>
                    <a:pt x="4593" y="401"/>
                  </a:lnTo>
                  <a:lnTo>
                    <a:pt x="4596" y="403"/>
                  </a:lnTo>
                  <a:lnTo>
                    <a:pt x="4596" y="413"/>
                  </a:lnTo>
                  <a:lnTo>
                    <a:pt x="4594" y="413"/>
                  </a:lnTo>
                  <a:lnTo>
                    <a:pt x="4591" y="413"/>
                  </a:lnTo>
                  <a:lnTo>
                    <a:pt x="4588" y="413"/>
                  </a:lnTo>
                  <a:lnTo>
                    <a:pt x="4583" y="413"/>
                  </a:lnTo>
                  <a:lnTo>
                    <a:pt x="4579" y="413"/>
                  </a:lnTo>
                  <a:lnTo>
                    <a:pt x="4576" y="411"/>
                  </a:lnTo>
                  <a:lnTo>
                    <a:pt x="4575" y="411"/>
                  </a:lnTo>
                  <a:lnTo>
                    <a:pt x="4575" y="409"/>
                  </a:lnTo>
                  <a:lnTo>
                    <a:pt x="4573" y="408"/>
                  </a:lnTo>
                  <a:lnTo>
                    <a:pt x="4571" y="408"/>
                  </a:lnTo>
                  <a:lnTo>
                    <a:pt x="4570" y="406"/>
                  </a:lnTo>
                  <a:lnTo>
                    <a:pt x="4566" y="406"/>
                  </a:lnTo>
                  <a:lnTo>
                    <a:pt x="4563" y="406"/>
                  </a:lnTo>
                  <a:lnTo>
                    <a:pt x="4560" y="406"/>
                  </a:lnTo>
                  <a:lnTo>
                    <a:pt x="4557" y="404"/>
                  </a:lnTo>
                  <a:lnTo>
                    <a:pt x="4553" y="406"/>
                  </a:lnTo>
                  <a:lnTo>
                    <a:pt x="4552" y="406"/>
                  </a:lnTo>
                  <a:lnTo>
                    <a:pt x="4550" y="408"/>
                  </a:lnTo>
                  <a:lnTo>
                    <a:pt x="4548" y="409"/>
                  </a:lnTo>
                  <a:lnTo>
                    <a:pt x="4547" y="413"/>
                  </a:lnTo>
                  <a:lnTo>
                    <a:pt x="4545" y="414"/>
                  </a:lnTo>
                  <a:lnTo>
                    <a:pt x="4542" y="416"/>
                  </a:lnTo>
                  <a:lnTo>
                    <a:pt x="4540" y="416"/>
                  </a:lnTo>
                  <a:lnTo>
                    <a:pt x="4539" y="417"/>
                  </a:lnTo>
                  <a:lnTo>
                    <a:pt x="4537" y="417"/>
                  </a:lnTo>
                  <a:lnTo>
                    <a:pt x="4534" y="417"/>
                  </a:lnTo>
                  <a:lnTo>
                    <a:pt x="4529" y="417"/>
                  </a:lnTo>
                  <a:lnTo>
                    <a:pt x="4527" y="419"/>
                  </a:lnTo>
                  <a:lnTo>
                    <a:pt x="4525" y="421"/>
                  </a:lnTo>
                  <a:lnTo>
                    <a:pt x="4522" y="422"/>
                  </a:lnTo>
                  <a:lnTo>
                    <a:pt x="4521" y="424"/>
                  </a:lnTo>
                  <a:lnTo>
                    <a:pt x="4519" y="424"/>
                  </a:lnTo>
                  <a:lnTo>
                    <a:pt x="4517" y="426"/>
                  </a:lnTo>
                  <a:lnTo>
                    <a:pt x="4516" y="426"/>
                  </a:lnTo>
                  <a:lnTo>
                    <a:pt x="4514" y="427"/>
                  </a:lnTo>
                  <a:lnTo>
                    <a:pt x="4512" y="429"/>
                  </a:lnTo>
                  <a:lnTo>
                    <a:pt x="4512" y="431"/>
                  </a:lnTo>
                  <a:lnTo>
                    <a:pt x="4511" y="432"/>
                  </a:lnTo>
                  <a:lnTo>
                    <a:pt x="4509" y="432"/>
                  </a:lnTo>
                  <a:lnTo>
                    <a:pt x="4506" y="434"/>
                  </a:lnTo>
                  <a:lnTo>
                    <a:pt x="4503" y="435"/>
                  </a:lnTo>
                  <a:lnTo>
                    <a:pt x="4501" y="435"/>
                  </a:lnTo>
                  <a:lnTo>
                    <a:pt x="4499" y="437"/>
                  </a:lnTo>
                  <a:lnTo>
                    <a:pt x="4496" y="437"/>
                  </a:lnTo>
                  <a:lnTo>
                    <a:pt x="4491" y="437"/>
                  </a:lnTo>
                  <a:lnTo>
                    <a:pt x="4488" y="437"/>
                  </a:lnTo>
                  <a:lnTo>
                    <a:pt x="4486" y="437"/>
                  </a:lnTo>
                  <a:lnTo>
                    <a:pt x="4485" y="439"/>
                  </a:lnTo>
                  <a:lnTo>
                    <a:pt x="4481" y="439"/>
                  </a:lnTo>
                  <a:lnTo>
                    <a:pt x="4478" y="440"/>
                  </a:lnTo>
                  <a:lnTo>
                    <a:pt x="4476" y="440"/>
                  </a:lnTo>
                  <a:lnTo>
                    <a:pt x="4476" y="442"/>
                  </a:lnTo>
                  <a:lnTo>
                    <a:pt x="4475" y="444"/>
                  </a:lnTo>
                  <a:lnTo>
                    <a:pt x="4473" y="445"/>
                  </a:lnTo>
                  <a:lnTo>
                    <a:pt x="4471" y="447"/>
                  </a:lnTo>
                  <a:lnTo>
                    <a:pt x="4470" y="450"/>
                  </a:lnTo>
                  <a:lnTo>
                    <a:pt x="4468" y="454"/>
                  </a:lnTo>
                  <a:lnTo>
                    <a:pt x="4467" y="455"/>
                  </a:lnTo>
                  <a:lnTo>
                    <a:pt x="4465" y="457"/>
                  </a:lnTo>
                  <a:lnTo>
                    <a:pt x="4462" y="460"/>
                  </a:lnTo>
                  <a:lnTo>
                    <a:pt x="4460" y="460"/>
                  </a:lnTo>
                  <a:lnTo>
                    <a:pt x="4458" y="462"/>
                  </a:lnTo>
                  <a:lnTo>
                    <a:pt x="4457" y="465"/>
                  </a:lnTo>
                  <a:lnTo>
                    <a:pt x="4455" y="468"/>
                  </a:lnTo>
                  <a:lnTo>
                    <a:pt x="4455" y="473"/>
                  </a:lnTo>
                  <a:lnTo>
                    <a:pt x="4453" y="473"/>
                  </a:lnTo>
                  <a:lnTo>
                    <a:pt x="4452" y="473"/>
                  </a:lnTo>
                  <a:lnTo>
                    <a:pt x="4450" y="472"/>
                  </a:lnTo>
                  <a:lnTo>
                    <a:pt x="4447" y="468"/>
                  </a:lnTo>
                  <a:lnTo>
                    <a:pt x="4447" y="465"/>
                  </a:lnTo>
                  <a:lnTo>
                    <a:pt x="4447" y="462"/>
                  </a:lnTo>
                  <a:lnTo>
                    <a:pt x="4447" y="458"/>
                  </a:lnTo>
                  <a:lnTo>
                    <a:pt x="4426" y="458"/>
                  </a:lnTo>
                  <a:lnTo>
                    <a:pt x="4424" y="458"/>
                  </a:lnTo>
                  <a:lnTo>
                    <a:pt x="4422" y="458"/>
                  </a:lnTo>
                  <a:lnTo>
                    <a:pt x="4421" y="457"/>
                  </a:lnTo>
                  <a:lnTo>
                    <a:pt x="4419" y="457"/>
                  </a:lnTo>
                  <a:lnTo>
                    <a:pt x="4416" y="457"/>
                  </a:lnTo>
                  <a:lnTo>
                    <a:pt x="4414" y="457"/>
                  </a:lnTo>
                  <a:lnTo>
                    <a:pt x="4411" y="457"/>
                  </a:lnTo>
                  <a:lnTo>
                    <a:pt x="4409" y="457"/>
                  </a:lnTo>
                  <a:lnTo>
                    <a:pt x="4408" y="458"/>
                  </a:lnTo>
                  <a:lnTo>
                    <a:pt x="4406" y="460"/>
                  </a:lnTo>
                  <a:lnTo>
                    <a:pt x="4404" y="463"/>
                  </a:lnTo>
                  <a:lnTo>
                    <a:pt x="4403" y="467"/>
                  </a:lnTo>
                  <a:lnTo>
                    <a:pt x="4399" y="468"/>
                  </a:lnTo>
                  <a:lnTo>
                    <a:pt x="4398" y="470"/>
                  </a:lnTo>
                  <a:lnTo>
                    <a:pt x="4396" y="472"/>
                  </a:lnTo>
                  <a:lnTo>
                    <a:pt x="4395" y="472"/>
                  </a:lnTo>
                  <a:lnTo>
                    <a:pt x="4393" y="472"/>
                  </a:lnTo>
                  <a:lnTo>
                    <a:pt x="4391" y="470"/>
                  </a:lnTo>
                  <a:lnTo>
                    <a:pt x="4390" y="468"/>
                  </a:lnTo>
                  <a:lnTo>
                    <a:pt x="4390" y="467"/>
                  </a:lnTo>
                  <a:lnTo>
                    <a:pt x="4390" y="465"/>
                  </a:lnTo>
                  <a:lnTo>
                    <a:pt x="4390" y="463"/>
                  </a:lnTo>
                  <a:lnTo>
                    <a:pt x="4388" y="463"/>
                  </a:lnTo>
                  <a:lnTo>
                    <a:pt x="4386" y="463"/>
                  </a:lnTo>
                  <a:lnTo>
                    <a:pt x="4386" y="463"/>
                  </a:lnTo>
                  <a:lnTo>
                    <a:pt x="4385" y="465"/>
                  </a:lnTo>
                  <a:lnTo>
                    <a:pt x="4383" y="467"/>
                  </a:lnTo>
                  <a:lnTo>
                    <a:pt x="4381" y="467"/>
                  </a:lnTo>
                  <a:lnTo>
                    <a:pt x="4380" y="470"/>
                  </a:lnTo>
                  <a:lnTo>
                    <a:pt x="4380" y="470"/>
                  </a:lnTo>
                  <a:lnTo>
                    <a:pt x="4377" y="472"/>
                  </a:lnTo>
                  <a:lnTo>
                    <a:pt x="4375" y="472"/>
                  </a:lnTo>
                  <a:lnTo>
                    <a:pt x="4372" y="472"/>
                  </a:lnTo>
                  <a:lnTo>
                    <a:pt x="4370" y="470"/>
                  </a:lnTo>
                  <a:lnTo>
                    <a:pt x="4370" y="468"/>
                  </a:lnTo>
                  <a:lnTo>
                    <a:pt x="4368" y="468"/>
                  </a:lnTo>
                  <a:lnTo>
                    <a:pt x="4368" y="467"/>
                  </a:lnTo>
                  <a:lnTo>
                    <a:pt x="4367" y="465"/>
                  </a:lnTo>
                  <a:lnTo>
                    <a:pt x="4365" y="463"/>
                  </a:lnTo>
                  <a:lnTo>
                    <a:pt x="4362" y="463"/>
                  </a:lnTo>
                  <a:lnTo>
                    <a:pt x="4360" y="463"/>
                  </a:lnTo>
                  <a:lnTo>
                    <a:pt x="4359" y="465"/>
                  </a:lnTo>
                  <a:lnTo>
                    <a:pt x="4357" y="465"/>
                  </a:lnTo>
                  <a:lnTo>
                    <a:pt x="4355" y="465"/>
                  </a:lnTo>
                  <a:lnTo>
                    <a:pt x="4354" y="467"/>
                  </a:lnTo>
                  <a:lnTo>
                    <a:pt x="4354" y="468"/>
                  </a:lnTo>
                  <a:lnTo>
                    <a:pt x="4352" y="470"/>
                  </a:lnTo>
                  <a:lnTo>
                    <a:pt x="4352" y="472"/>
                  </a:lnTo>
                  <a:lnTo>
                    <a:pt x="4352" y="473"/>
                  </a:lnTo>
                  <a:lnTo>
                    <a:pt x="4352" y="475"/>
                  </a:lnTo>
                  <a:lnTo>
                    <a:pt x="4352" y="478"/>
                  </a:lnTo>
                  <a:lnTo>
                    <a:pt x="4352" y="481"/>
                  </a:lnTo>
                  <a:lnTo>
                    <a:pt x="4352" y="483"/>
                  </a:lnTo>
                  <a:lnTo>
                    <a:pt x="4350" y="485"/>
                  </a:lnTo>
                  <a:lnTo>
                    <a:pt x="4350" y="486"/>
                  </a:lnTo>
                  <a:lnTo>
                    <a:pt x="4349" y="488"/>
                  </a:lnTo>
                  <a:lnTo>
                    <a:pt x="4349" y="490"/>
                  </a:lnTo>
                  <a:lnTo>
                    <a:pt x="4349" y="491"/>
                  </a:lnTo>
                  <a:lnTo>
                    <a:pt x="4347" y="493"/>
                  </a:lnTo>
                  <a:lnTo>
                    <a:pt x="4347" y="494"/>
                  </a:lnTo>
                  <a:lnTo>
                    <a:pt x="4344" y="496"/>
                  </a:lnTo>
                  <a:lnTo>
                    <a:pt x="4342" y="496"/>
                  </a:lnTo>
                  <a:lnTo>
                    <a:pt x="4341" y="498"/>
                  </a:lnTo>
                  <a:lnTo>
                    <a:pt x="4339" y="499"/>
                  </a:lnTo>
                  <a:lnTo>
                    <a:pt x="4337" y="501"/>
                  </a:lnTo>
                  <a:lnTo>
                    <a:pt x="4337" y="503"/>
                  </a:lnTo>
                  <a:lnTo>
                    <a:pt x="4337" y="504"/>
                  </a:lnTo>
                  <a:lnTo>
                    <a:pt x="4336" y="506"/>
                  </a:lnTo>
                  <a:lnTo>
                    <a:pt x="4334" y="509"/>
                  </a:lnTo>
                  <a:lnTo>
                    <a:pt x="4334" y="514"/>
                  </a:lnTo>
                  <a:lnTo>
                    <a:pt x="4334" y="517"/>
                  </a:lnTo>
                  <a:lnTo>
                    <a:pt x="4341" y="517"/>
                  </a:lnTo>
                  <a:lnTo>
                    <a:pt x="4341" y="516"/>
                  </a:lnTo>
                  <a:lnTo>
                    <a:pt x="4342" y="514"/>
                  </a:lnTo>
                  <a:lnTo>
                    <a:pt x="4342" y="514"/>
                  </a:lnTo>
                  <a:lnTo>
                    <a:pt x="4344" y="514"/>
                  </a:lnTo>
                  <a:lnTo>
                    <a:pt x="4345" y="514"/>
                  </a:lnTo>
                  <a:lnTo>
                    <a:pt x="4347" y="516"/>
                  </a:lnTo>
                  <a:lnTo>
                    <a:pt x="4347" y="517"/>
                  </a:lnTo>
                  <a:lnTo>
                    <a:pt x="4347" y="519"/>
                  </a:lnTo>
                  <a:lnTo>
                    <a:pt x="4347" y="521"/>
                  </a:lnTo>
                  <a:lnTo>
                    <a:pt x="4345" y="522"/>
                  </a:lnTo>
                  <a:lnTo>
                    <a:pt x="4344" y="522"/>
                  </a:lnTo>
                  <a:lnTo>
                    <a:pt x="4342" y="522"/>
                  </a:lnTo>
                  <a:lnTo>
                    <a:pt x="4342" y="522"/>
                  </a:lnTo>
                  <a:lnTo>
                    <a:pt x="4341" y="524"/>
                  </a:lnTo>
                  <a:lnTo>
                    <a:pt x="4342" y="526"/>
                  </a:lnTo>
                  <a:lnTo>
                    <a:pt x="4342" y="529"/>
                  </a:lnTo>
                  <a:lnTo>
                    <a:pt x="4342" y="532"/>
                  </a:lnTo>
                  <a:lnTo>
                    <a:pt x="4344" y="534"/>
                  </a:lnTo>
                  <a:lnTo>
                    <a:pt x="4344" y="535"/>
                  </a:lnTo>
                  <a:lnTo>
                    <a:pt x="4344" y="537"/>
                  </a:lnTo>
                  <a:lnTo>
                    <a:pt x="4344" y="539"/>
                  </a:lnTo>
                  <a:lnTo>
                    <a:pt x="4344" y="540"/>
                  </a:lnTo>
                  <a:lnTo>
                    <a:pt x="4344" y="542"/>
                  </a:lnTo>
                  <a:lnTo>
                    <a:pt x="4345" y="544"/>
                  </a:lnTo>
                  <a:lnTo>
                    <a:pt x="4347" y="545"/>
                  </a:lnTo>
                  <a:lnTo>
                    <a:pt x="4349" y="548"/>
                  </a:lnTo>
                  <a:lnTo>
                    <a:pt x="4350" y="548"/>
                  </a:lnTo>
                  <a:lnTo>
                    <a:pt x="4352" y="550"/>
                  </a:lnTo>
                  <a:lnTo>
                    <a:pt x="4350" y="557"/>
                  </a:lnTo>
                  <a:lnTo>
                    <a:pt x="4345" y="557"/>
                  </a:lnTo>
                  <a:lnTo>
                    <a:pt x="4344" y="557"/>
                  </a:lnTo>
                  <a:lnTo>
                    <a:pt x="4342" y="555"/>
                  </a:lnTo>
                  <a:lnTo>
                    <a:pt x="4341" y="553"/>
                  </a:lnTo>
                  <a:lnTo>
                    <a:pt x="4341" y="552"/>
                  </a:lnTo>
                  <a:lnTo>
                    <a:pt x="4341" y="552"/>
                  </a:lnTo>
                  <a:lnTo>
                    <a:pt x="4339" y="550"/>
                  </a:lnTo>
                  <a:lnTo>
                    <a:pt x="4336" y="550"/>
                  </a:lnTo>
                  <a:lnTo>
                    <a:pt x="4334" y="552"/>
                  </a:lnTo>
                  <a:lnTo>
                    <a:pt x="4334" y="552"/>
                  </a:lnTo>
                  <a:lnTo>
                    <a:pt x="4332" y="553"/>
                  </a:lnTo>
                  <a:lnTo>
                    <a:pt x="4331" y="557"/>
                  </a:lnTo>
                  <a:lnTo>
                    <a:pt x="4329" y="558"/>
                  </a:lnTo>
                  <a:lnTo>
                    <a:pt x="4327" y="562"/>
                  </a:lnTo>
                  <a:lnTo>
                    <a:pt x="4327" y="563"/>
                  </a:lnTo>
                  <a:lnTo>
                    <a:pt x="4326" y="565"/>
                  </a:lnTo>
                  <a:lnTo>
                    <a:pt x="4326" y="570"/>
                  </a:lnTo>
                  <a:lnTo>
                    <a:pt x="4326" y="571"/>
                  </a:lnTo>
                  <a:lnTo>
                    <a:pt x="4327" y="573"/>
                  </a:lnTo>
                  <a:lnTo>
                    <a:pt x="4327" y="573"/>
                  </a:lnTo>
                  <a:lnTo>
                    <a:pt x="4329" y="576"/>
                  </a:lnTo>
                  <a:lnTo>
                    <a:pt x="4331" y="578"/>
                  </a:lnTo>
                  <a:lnTo>
                    <a:pt x="4331" y="580"/>
                  </a:lnTo>
                  <a:lnTo>
                    <a:pt x="4331" y="588"/>
                  </a:lnTo>
                  <a:lnTo>
                    <a:pt x="4308" y="588"/>
                  </a:lnTo>
                  <a:lnTo>
                    <a:pt x="4306" y="589"/>
                  </a:lnTo>
                  <a:lnTo>
                    <a:pt x="4306" y="591"/>
                  </a:lnTo>
                  <a:lnTo>
                    <a:pt x="4303" y="594"/>
                  </a:lnTo>
                  <a:lnTo>
                    <a:pt x="4300" y="598"/>
                  </a:lnTo>
                  <a:lnTo>
                    <a:pt x="4300" y="612"/>
                  </a:lnTo>
                  <a:lnTo>
                    <a:pt x="4300" y="616"/>
                  </a:lnTo>
                  <a:lnTo>
                    <a:pt x="4298" y="616"/>
                  </a:lnTo>
                  <a:lnTo>
                    <a:pt x="4298" y="617"/>
                  </a:lnTo>
                  <a:lnTo>
                    <a:pt x="4296" y="619"/>
                  </a:lnTo>
                  <a:lnTo>
                    <a:pt x="4296" y="619"/>
                  </a:lnTo>
                  <a:lnTo>
                    <a:pt x="4295" y="619"/>
                  </a:lnTo>
                  <a:lnTo>
                    <a:pt x="4293" y="619"/>
                  </a:lnTo>
                  <a:lnTo>
                    <a:pt x="4290" y="619"/>
                  </a:lnTo>
                  <a:lnTo>
                    <a:pt x="4288" y="619"/>
                  </a:lnTo>
                  <a:lnTo>
                    <a:pt x="4286" y="617"/>
                  </a:lnTo>
                  <a:lnTo>
                    <a:pt x="4285" y="617"/>
                  </a:lnTo>
                  <a:lnTo>
                    <a:pt x="4283" y="619"/>
                  </a:lnTo>
                  <a:lnTo>
                    <a:pt x="4282" y="619"/>
                  </a:lnTo>
                  <a:lnTo>
                    <a:pt x="4282" y="620"/>
                  </a:lnTo>
                  <a:lnTo>
                    <a:pt x="4280" y="624"/>
                  </a:lnTo>
                  <a:lnTo>
                    <a:pt x="4278" y="627"/>
                  </a:lnTo>
                  <a:lnTo>
                    <a:pt x="4277" y="629"/>
                  </a:lnTo>
                  <a:lnTo>
                    <a:pt x="4275" y="630"/>
                  </a:lnTo>
                  <a:lnTo>
                    <a:pt x="4275" y="632"/>
                  </a:lnTo>
                  <a:lnTo>
                    <a:pt x="4273" y="634"/>
                  </a:lnTo>
                  <a:lnTo>
                    <a:pt x="4272" y="634"/>
                  </a:lnTo>
                  <a:lnTo>
                    <a:pt x="4270" y="635"/>
                  </a:lnTo>
                  <a:lnTo>
                    <a:pt x="4268" y="637"/>
                  </a:lnTo>
                  <a:lnTo>
                    <a:pt x="4267" y="638"/>
                  </a:lnTo>
                  <a:lnTo>
                    <a:pt x="4267" y="640"/>
                  </a:lnTo>
                  <a:lnTo>
                    <a:pt x="4267" y="642"/>
                  </a:lnTo>
                  <a:lnTo>
                    <a:pt x="4267" y="645"/>
                  </a:lnTo>
                  <a:lnTo>
                    <a:pt x="4267" y="647"/>
                  </a:lnTo>
                  <a:lnTo>
                    <a:pt x="4267" y="650"/>
                  </a:lnTo>
                  <a:lnTo>
                    <a:pt x="4265" y="650"/>
                  </a:lnTo>
                  <a:lnTo>
                    <a:pt x="4262" y="650"/>
                  </a:lnTo>
                  <a:lnTo>
                    <a:pt x="4260" y="652"/>
                  </a:lnTo>
                  <a:lnTo>
                    <a:pt x="4259" y="652"/>
                  </a:lnTo>
                  <a:lnTo>
                    <a:pt x="4257" y="652"/>
                  </a:lnTo>
                  <a:lnTo>
                    <a:pt x="4255" y="653"/>
                  </a:lnTo>
                  <a:lnTo>
                    <a:pt x="4252" y="653"/>
                  </a:lnTo>
                  <a:lnTo>
                    <a:pt x="4252" y="655"/>
                  </a:lnTo>
                  <a:lnTo>
                    <a:pt x="4250" y="656"/>
                  </a:lnTo>
                  <a:lnTo>
                    <a:pt x="4249" y="656"/>
                  </a:lnTo>
                  <a:lnTo>
                    <a:pt x="4247" y="655"/>
                  </a:lnTo>
                  <a:lnTo>
                    <a:pt x="4246" y="655"/>
                  </a:lnTo>
                  <a:lnTo>
                    <a:pt x="4246" y="629"/>
                  </a:lnTo>
                  <a:lnTo>
                    <a:pt x="4237" y="616"/>
                  </a:lnTo>
                  <a:lnTo>
                    <a:pt x="4239" y="616"/>
                  </a:lnTo>
                  <a:lnTo>
                    <a:pt x="4241" y="614"/>
                  </a:lnTo>
                  <a:lnTo>
                    <a:pt x="4241" y="612"/>
                  </a:lnTo>
                  <a:lnTo>
                    <a:pt x="4241" y="611"/>
                  </a:lnTo>
                  <a:lnTo>
                    <a:pt x="4241" y="609"/>
                  </a:lnTo>
                  <a:lnTo>
                    <a:pt x="4239" y="591"/>
                  </a:lnTo>
                  <a:lnTo>
                    <a:pt x="4239" y="575"/>
                  </a:lnTo>
                  <a:lnTo>
                    <a:pt x="4239" y="571"/>
                  </a:lnTo>
                  <a:lnTo>
                    <a:pt x="4239" y="568"/>
                  </a:lnTo>
                  <a:lnTo>
                    <a:pt x="4239" y="565"/>
                  </a:lnTo>
                  <a:lnTo>
                    <a:pt x="4239" y="563"/>
                  </a:lnTo>
                  <a:lnTo>
                    <a:pt x="4239" y="562"/>
                  </a:lnTo>
                  <a:lnTo>
                    <a:pt x="4241" y="558"/>
                  </a:lnTo>
                  <a:lnTo>
                    <a:pt x="4242" y="557"/>
                  </a:lnTo>
                  <a:lnTo>
                    <a:pt x="4244" y="555"/>
                  </a:lnTo>
                  <a:lnTo>
                    <a:pt x="4244" y="552"/>
                  </a:lnTo>
                  <a:lnTo>
                    <a:pt x="4244" y="548"/>
                  </a:lnTo>
                  <a:lnTo>
                    <a:pt x="4242" y="547"/>
                  </a:lnTo>
                  <a:lnTo>
                    <a:pt x="4244" y="545"/>
                  </a:lnTo>
                  <a:lnTo>
                    <a:pt x="4244" y="544"/>
                  </a:lnTo>
                  <a:lnTo>
                    <a:pt x="4244" y="542"/>
                  </a:lnTo>
                  <a:lnTo>
                    <a:pt x="4246" y="540"/>
                  </a:lnTo>
                  <a:lnTo>
                    <a:pt x="4246" y="539"/>
                  </a:lnTo>
                  <a:lnTo>
                    <a:pt x="4246" y="537"/>
                  </a:lnTo>
                  <a:lnTo>
                    <a:pt x="4247" y="535"/>
                  </a:lnTo>
                  <a:lnTo>
                    <a:pt x="4249" y="535"/>
                  </a:lnTo>
                  <a:lnTo>
                    <a:pt x="4250" y="534"/>
                  </a:lnTo>
                  <a:lnTo>
                    <a:pt x="4252" y="532"/>
                  </a:lnTo>
                  <a:lnTo>
                    <a:pt x="4254" y="527"/>
                  </a:lnTo>
                  <a:lnTo>
                    <a:pt x="4254" y="524"/>
                  </a:lnTo>
                  <a:lnTo>
                    <a:pt x="4254" y="522"/>
                  </a:lnTo>
                  <a:lnTo>
                    <a:pt x="4252" y="521"/>
                  </a:lnTo>
                  <a:lnTo>
                    <a:pt x="4252" y="519"/>
                  </a:lnTo>
                  <a:lnTo>
                    <a:pt x="4252" y="517"/>
                  </a:lnTo>
                  <a:lnTo>
                    <a:pt x="4254" y="516"/>
                  </a:lnTo>
                  <a:lnTo>
                    <a:pt x="4254" y="516"/>
                  </a:lnTo>
                  <a:lnTo>
                    <a:pt x="4255" y="514"/>
                  </a:lnTo>
                  <a:lnTo>
                    <a:pt x="4257" y="514"/>
                  </a:lnTo>
                  <a:lnTo>
                    <a:pt x="4259" y="514"/>
                  </a:lnTo>
                  <a:lnTo>
                    <a:pt x="4260" y="514"/>
                  </a:lnTo>
                  <a:lnTo>
                    <a:pt x="4262" y="512"/>
                  </a:lnTo>
                  <a:lnTo>
                    <a:pt x="4264" y="512"/>
                  </a:lnTo>
                  <a:lnTo>
                    <a:pt x="4267" y="511"/>
                  </a:lnTo>
                  <a:lnTo>
                    <a:pt x="4270" y="509"/>
                  </a:lnTo>
                  <a:lnTo>
                    <a:pt x="4273" y="508"/>
                  </a:lnTo>
                  <a:lnTo>
                    <a:pt x="4275" y="508"/>
                  </a:lnTo>
                  <a:lnTo>
                    <a:pt x="4277" y="508"/>
                  </a:lnTo>
                  <a:lnTo>
                    <a:pt x="4278" y="508"/>
                  </a:lnTo>
                  <a:lnTo>
                    <a:pt x="4282" y="508"/>
                  </a:lnTo>
                  <a:lnTo>
                    <a:pt x="4283" y="508"/>
                  </a:lnTo>
                  <a:lnTo>
                    <a:pt x="4285" y="508"/>
                  </a:lnTo>
                  <a:lnTo>
                    <a:pt x="4286" y="506"/>
                  </a:lnTo>
                  <a:lnTo>
                    <a:pt x="4286" y="504"/>
                  </a:lnTo>
                  <a:lnTo>
                    <a:pt x="4288" y="503"/>
                  </a:lnTo>
                  <a:lnTo>
                    <a:pt x="4288" y="501"/>
                  </a:lnTo>
                  <a:lnTo>
                    <a:pt x="4290" y="499"/>
                  </a:lnTo>
                  <a:lnTo>
                    <a:pt x="4291" y="498"/>
                  </a:lnTo>
                  <a:lnTo>
                    <a:pt x="4295" y="496"/>
                  </a:lnTo>
                  <a:lnTo>
                    <a:pt x="4296" y="494"/>
                  </a:lnTo>
                  <a:lnTo>
                    <a:pt x="4296" y="493"/>
                  </a:lnTo>
                  <a:lnTo>
                    <a:pt x="4300" y="490"/>
                  </a:lnTo>
                  <a:lnTo>
                    <a:pt x="4301" y="486"/>
                  </a:lnTo>
                  <a:lnTo>
                    <a:pt x="4304" y="485"/>
                  </a:lnTo>
                  <a:lnTo>
                    <a:pt x="4309" y="480"/>
                  </a:lnTo>
                  <a:lnTo>
                    <a:pt x="4314" y="476"/>
                  </a:lnTo>
                  <a:lnTo>
                    <a:pt x="4318" y="475"/>
                  </a:lnTo>
                  <a:lnTo>
                    <a:pt x="4321" y="473"/>
                  </a:lnTo>
                  <a:lnTo>
                    <a:pt x="4324" y="470"/>
                  </a:lnTo>
                  <a:lnTo>
                    <a:pt x="4329" y="467"/>
                  </a:lnTo>
                  <a:lnTo>
                    <a:pt x="4334" y="463"/>
                  </a:lnTo>
                  <a:lnTo>
                    <a:pt x="4336" y="462"/>
                  </a:lnTo>
                  <a:lnTo>
                    <a:pt x="4339" y="460"/>
                  </a:lnTo>
                  <a:lnTo>
                    <a:pt x="4341" y="458"/>
                  </a:lnTo>
                  <a:lnTo>
                    <a:pt x="4341" y="457"/>
                  </a:lnTo>
                  <a:lnTo>
                    <a:pt x="4341" y="455"/>
                  </a:lnTo>
                  <a:lnTo>
                    <a:pt x="4341" y="454"/>
                  </a:lnTo>
                  <a:lnTo>
                    <a:pt x="4342" y="452"/>
                  </a:lnTo>
                  <a:lnTo>
                    <a:pt x="4344" y="452"/>
                  </a:lnTo>
                  <a:lnTo>
                    <a:pt x="4345" y="452"/>
                  </a:lnTo>
                  <a:lnTo>
                    <a:pt x="4347" y="450"/>
                  </a:lnTo>
                  <a:lnTo>
                    <a:pt x="4349" y="450"/>
                  </a:lnTo>
                  <a:lnTo>
                    <a:pt x="4350" y="450"/>
                  </a:lnTo>
                  <a:lnTo>
                    <a:pt x="4352" y="449"/>
                  </a:lnTo>
                  <a:lnTo>
                    <a:pt x="4354" y="449"/>
                  </a:lnTo>
                  <a:lnTo>
                    <a:pt x="4354" y="445"/>
                  </a:lnTo>
                  <a:lnTo>
                    <a:pt x="4355" y="445"/>
                  </a:lnTo>
                  <a:lnTo>
                    <a:pt x="4355" y="444"/>
                  </a:lnTo>
                  <a:lnTo>
                    <a:pt x="4355" y="440"/>
                  </a:lnTo>
                  <a:lnTo>
                    <a:pt x="4357" y="437"/>
                  </a:lnTo>
                  <a:lnTo>
                    <a:pt x="4359" y="435"/>
                  </a:lnTo>
                  <a:lnTo>
                    <a:pt x="4359" y="432"/>
                  </a:lnTo>
                  <a:lnTo>
                    <a:pt x="4360" y="429"/>
                  </a:lnTo>
                  <a:lnTo>
                    <a:pt x="4360" y="427"/>
                  </a:lnTo>
                  <a:lnTo>
                    <a:pt x="4360" y="426"/>
                  </a:lnTo>
                  <a:lnTo>
                    <a:pt x="4360" y="424"/>
                  </a:lnTo>
                  <a:lnTo>
                    <a:pt x="4362" y="422"/>
                  </a:lnTo>
                  <a:lnTo>
                    <a:pt x="4362" y="421"/>
                  </a:lnTo>
                  <a:lnTo>
                    <a:pt x="4363" y="419"/>
                  </a:lnTo>
                  <a:lnTo>
                    <a:pt x="4365" y="417"/>
                  </a:lnTo>
                  <a:lnTo>
                    <a:pt x="4368" y="416"/>
                  </a:lnTo>
                  <a:lnTo>
                    <a:pt x="4375" y="413"/>
                  </a:lnTo>
                  <a:lnTo>
                    <a:pt x="4377" y="411"/>
                  </a:lnTo>
                  <a:lnTo>
                    <a:pt x="4378" y="409"/>
                  </a:lnTo>
                  <a:lnTo>
                    <a:pt x="4378" y="406"/>
                  </a:lnTo>
                  <a:lnTo>
                    <a:pt x="4362" y="406"/>
                  </a:lnTo>
                  <a:lnTo>
                    <a:pt x="4360" y="406"/>
                  </a:lnTo>
                  <a:lnTo>
                    <a:pt x="4359" y="406"/>
                  </a:lnTo>
                  <a:lnTo>
                    <a:pt x="4355" y="408"/>
                  </a:lnTo>
                  <a:lnTo>
                    <a:pt x="4352" y="408"/>
                  </a:lnTo>
                  <a:lnTo>
                    <a:pt x="4349" y="408"/>
                  </a:lnTo>
                  <a:lnTo>
                    <a:pt x="4349" y="411"/>
                  </a:lnTo>
                  <a:lnTo>
                    <a:pt x="4347" y="414"/>
                  </a:lnTo>
                  <a:lnTo>
                    <a:pt x="4349" y="417"/>
                  </a:lnTo>
                  <a:lnTo>
                    <a:pt x="4347" y="421"/>
                  </a:lnTo>
                  <a:lnTo>
                    <a:pt x="4347" y="422"/>
                  </a:lnTo>
                  <a:lnTo>
                    <a:pt x="4347" y="424"/>
                  </a:lnTo>
                  <a:lnTo>
                    <a:pt x="4345" y="426"/>
                  </a:lnTo>
                  <a:lnTo>
                    <a:pt x="4344" y="429"/>
                  </a:lnTo>
                  <a:lnTo>
                    <a:pt x="4344" y="429"/>
                  </a:lnTo>
                  <a:lnTo>
                    <a:pt x="4342" y="429"/>
                  </a:lnTo>
                  <a:lnTo>
                    <a:pt x="4341" y="429"/>
                  </a:lnTo>
                  <a:lnTo>
                    <a:pt x="4337" y="431"/>
                  </a:lnTo>
                  <a:lnTo>
                    <a:pt x="4334" y="431"/>
                  </a:lnTo>
                  <a:lnTo>
                    <a:pt x="4332" y="431"/>
                  </a:lnTo>
                  <a:lnTo>
                    <a:pt x="4332" y="432"/>
                  </a:lnTo>
                  <a:lnTo>
                    <a:pt x="4331" y="434"/>
                  </a:lnTo>
                  <a:lnTo>
                    <a:pt x="4327" y="437"/>
                  </a:lnTo>
                  <a:lnTo>
                    <a:pt x="4327" y="439"/>
                  </a:lnTo>
                  <a:lnTo>
                    <a:pt x="4326" y="440"/>
                  </a:lnTo>
                  <a:lnTo>
                    <a:pt x="4324" y="440"/>
                  </a:lnTo>
                  <a:lnTo>
                    <a:pt x="4323" y="442"/>
                  </a:lnTo>
                  <a:lnTo>
                    <a:pt x="4321" y="442"/>
                  </a:lnTo>
                  <a:lnTo>
                    <a:pt x="4319" y="444"/>
                  </a:lnTo>
                  <a:lnTo>
                    <a:pt x="4316" y="445"/>
                  </a:lnTo>
                  <a:lnTo>
                    <a:pt x="4313" y="447"/>
                  </a:lnTo>
                  <a:lnTo>
                    <a:pt x="4311" y="449"/>
                  </a:lnTo>
                  <a:lnTo>
                    <a:pt x="4309" y="450"/>
                  </a:lnTo>
                  <a:lnTo>
                    <a:pt x="4308" y="452"/>
                  </a:lnTo>
                  <a:lnTo>
                    <a:pt x="4306" y="452"/>
                  </a:lnTo>
                  <a:lnTo>
                    <a:pt x="4303" y="452"/>
                  </a:lnTo>
                  <a:lnTo>
                    <a:pt x="4303" y="449"/>
                  </a:lnTo>
                  <a:lnTo>
                    <a:pt x="4303" y="445"/>
                  </a:lnTo>
                  <a:lnTo>
                    <a:pt x="4303" y="444"/>
                  </a:lnTo>
                  <a:lnTo>
                    <a:pt x="4303" y="442"/>
                  </a:lnTo>
                  <a:lnTo>
                    <a:pt x="4301" y="442"/>
                  </a:lnTo>
                  <a:lnTo>
                    <a:pt x="4300" y="440"/>
                  </a:lnTo>
                  <a:lnTo>
                    <a:pt x="4300" y="440"/>
                  </a:lnTo>
                  <a:lnTo>
                    <a:pt x="4298" y="439"/>
                  </a:lnTo>
                  <a:lnTo>
                    <a:pt x="4298" y="437"/>
                  </a:lnTo>
                  <a:lnTo>
                    <a:pt x="4298" y="435"/>
                  </a:lnTo>
                  <a:lnTo>
                    <a:pt x="4298" y="434"/>
                  </a:lnTo>
                  <a:lnTo>
                    <a:pt x="4300" y="432"/>
                  </a:lnTo>
                  <a:lnTo>
                    <a:pt x="4301" y="431"/>
                  </a:lnTo>
                  <a:lnTo>
                    <a:pt x="4300" y="431"/>
                  </a:lnTo>
                  <a:lnTo>
                    <a:pt x="4298" y="429"/>
                  </a:lnTo>
                  <a:lnTo>
                    <a:pt x="4298" y="429"/>
                  </a:lnTo>
                  <a:lnTo>
                    <a:pt x="4296" y="429"/>
                  </a:lnTo>
                  <a:lnTo>
                    <a:pt x="4295" y="429"/>
                  </a:lnTo>
                  <a:lnTo>
                    <a:pt x="4291" y="427"/>
                  </a:lnTo>
                  <a:lnTo>
                    <a:pt x="4290" y="427"/>
                  </a:lnTo>
                  <a:lnTo>
                    <a:pt x="4290" y="426"/>
                  </a:lnTo>
                  <a:lnTo>
                    <a:pt x="4288" y="426"/>
                  </a:lnTo>
                  <a:lnTo>
                    <a:pt x="4288" y="424"/>
                  </a:lnTo>
                  <a:lnTo>
                    <a:pt x="4288" y="422"/>
                  </a:lnTo>
                  <a:lnTo>
                    <a:pt x="4286" y="422"/>
                  </a:lnTo>
                  <a:lnTo>
                    <a:pt x="4285" y="422"/>
                  </a:lnTo>
                  <a:lnTo>
                    <a:pt x="4283" y="422"/>
                  </a:lnTo>
                  <a:lnTo>
                    <a:pt x="4283" y="424"/>
                  </a:lnTo>
                  <a:lnTo>
                    <a:pt x="4282" y="426"/>
                  </a:lnTo>
                  <a:lnTo>
                    <a:pt x="4280" y="426"/>
                  </a:lnTo>
                  <a:lnTo>
                    <a:pt x="4278" y="426"/>
                  </a:lnTo>
                  <a:lnTo>
                    <a:pt x="4277" y="426"/>
                  </a:lnTo>
                  <a:lnTo>
                    <a:pt x="4275" y="426"/>
                  </a:lnTo>
                  <a:lnTo>
                    <a:pt x="4272" y="426"/>
                  </a:lnTo>
                  <a:lnTo>
                    <a:pt x="4270" y="424"/>
                  </a:lnTo>
                  <a:lnTo>
                    <a:pt x="4267" y="424"/>
                  </a:lnTo>
                  <a:lnTo>
                    <a:pt x="4265" y="424"/>
                  </a:lnTo>
                  <a:lnTo>
                    <a:pt x="4262" y="426"/>
                  </a:lnTo>
                  <a:lnTo>
                    <a:pt x="4260" y="427"/>
                  </a:lnTo>
                  <a:lnTo>
                    <a:pt x="4257" y="431"/>
                  </a:lnTo>
                  <a:lnTo>
                    <a:pt x="4254" y="432"/>
                  </a:lnTo>
                  <a:lnTo>
                    <a:pt x="4250" y="435"/>
                  </a:lnTo>
                  <a:lnTo>
                    <a:pt x="4247" y="440"/>
                  </a:lnTo>
                  <a:lnTo>
                    <a:pt x="4244" y="444"/>
                  </a:lnTo>
                  <a:lnTo>
                    <a:pt x="4244" y="445"/>
                  </a:lnTo>
                  <a:lnTo>
                    <a:pt x="4242" y="447"/>
                  </a:lnTo>
                  <a:lnTo>
                    <a:pt x="4239" y="449"/>
                  </a:lnTo>
                  <a:lnTo>
                    <a:pt x="4237" y="449"/>
                  </a:lnTo>
                  <a:lnTo>
                    <a:pt x="4236" y="449"/>
                  </a:lnTo>
                  <a:lnTo>
                    <a:pt x="4234" y="450"/>
                  </a:lnTo>
                  <a:lnTo>
                    <a:pt x="4232" y="452"/>
                  </a:lnTo>
                  <a:lnTo>
                    <a:pt x="4232" y="454"/>
                  </a:lnTo>
                  <a:lnTo>
                    <a:pt x="4231" y="455"/>
                  </a:lnTo>
                  <a:lnTo>
                    <a:pt x="4229" y="457"/>
                  </a:lnTo>
                  <a:lnTo>
                    <a:pt x="4228" y="458"/>
                  </a:lnTo>
                  <a:lnTo>
                    <a:pt x="4228" y="460"/>
                  </a:lnTo>
                  <a:lnTo>
                    <a:pt x="4226" y="462"/>
                  </a:lnTo>
                  <a:lnTo>
                    <a:pt x="4226" y="463"/>
                  </a:lnTo>
                  <a:lnTo>
                    <a:pt x="4224" y="465"/>
                  </a:lnTo>
                  <a:lnTo>
                    <a:pt x="4223" y="465"/>
                  </a:lnTo>
                  <a:lnTo>
                    <a:pt x="4223" y="465"/>
                  </a:lnTo>
                  <a:lnTo>
                    <a:pt x="4221" y="465"/>
                  </a:lnTo>
                  <a:lnTo>
                    <a:pt x="4219" y="467"/>
                  </a:lnTo>
                  <a:lnTo>
                    <a:pt x="4218" y="468"/>
                  </a:lnTo>
                  <a:lnTo>
                    <a:pt x="4216" y="470"/>
                  </a:lnTo>
                  <a:lnTo>
                    <a:pt x="4216" y="478"/>
                  </a:lnTo>
                  <a:lnTo>
                    <a:pt x="4218" y="480"/>
                  </a:lnTo>
                  <a:lnTo>
                    <a:pt x="4219" y="480"/>
                  </a:lnTo>
                  <a:lnTo>
                    <a:pt x="4223" y="480"/>
                  </a:lnTo>
                  <a:lnTo>
                    <a:pt x="4226" y="478"/>
                  </a:lnTo>
                  <a:lnTo>
                    <a:pt x="4226" y="480"/>
                  </a:lnTo>
                  <a:lnTo>
                    <a:pt x="4226" y="481"/>
                  </a:lnTo>
                  <a:lnTo>
                    <a:pt x="4228" y="483"/>
                  </a:lnTo>
                  <a:lnTo>
                    <a:pt x="4229" y="485"/>
                  </a:lnTo>
                  <a:lnTo>
                    <a:pt x="4229" y="486"/>
                  </a:lnTo>
                  <a:lnTo>
                    <a:pt x="4229" y="488"/>
                  </a:lnTo>
                  <a:lnTo>
                    <a:pt x="4219" y="488"/>
                  </a:lnTo>
                  <a:lnTo>
                    <a:pt x="4218" y="488"/>
                  </a:lnTo>
                  <a:lnTo>
                    <a:pt x="4218" y="486"/>
                  </a:lnTo>
                  <a:lnTo>
                    <a:pt x="4216" y="486"/>
                  </a:lnTo>
                  <a:lnTo>
                    <a:pt x="4214" y="485"/>
                  </a:lnTo>
                  <a:lnTo>
                    <a:pt x="4213" y="485"/>
                  </a:lnTo>
                  <a:lnTo>
                    <a:pt x="4213" y="486"/>
                  </a:lnTo>
                  <a:lnTo>
                    <a:pt x="4211" y="488"/>
                  </a:lnTo>
                  <a:lnTo>
                    <a:pt x="4211" y="490"/>
                  </a:lnTo>
                  <a:lnTo>
                    <a:pt x="4211" y="491"/>
                  </a:lnTo>
                  <a:lnTo>
                    <a:pt x="4210" y="490"/>
                  </a:lnTo>
                  <a:lnTo>
                    <a:pt x="4208" y="488"/>
                  </a:lnTo>
                  <a:lnTo>
                    <a:pt x="4206" y="486"/>
                  </a:lnTo>
                  <a:lnTo>
                    <a:pt x="4205" y="485"/>
                  </a:lnTo>
                  <a:lnTo>
                    <a:pt x="4203" y="483"/>
                  </a:lnTo>
                  <a:lnTo>
                    <a:pt x="4201" y="481"/>
                  </a:lnTo>
                  <a:lnTo>
                    <a:pt x="4200" y="481"/>
                  </a:lnTo>
                  <a:lnTo>
                    <a:pt x="4198" y="483"/>
                  </a:lnTo>
                  <a:lnTo>
                    <a:pt x="4198" y="485"/>
                  </a:lnTo>
                  <a:lnTo>
                    <a:pt x="4196" y="486"/>
                  </a:lnTo>
                  <a:lnTo>
                    <a:pt x="4195" y="488"/>
                  </a:lnTo>
                  <a:lnTo>
                    <a:pt x="4193" y="490"/>
                  </a:lnTo>
                  <a:lnTo>
                    <a:pt x="4192" y="491"/>
                  </a:lnTo>
                  <a:lnTo>
                    <a:pt x="4188" y="493"/>
                  </a:lnTo>
                  <a:lnTo>
                    <a:pt x="4174" y="493"/>
                  </a:lnTo>
                  <a:lnTo>
                    <a:pt x="4172" y="493"/>
                  </a:lnTo>
                  <a:lnTo>
                    <a:pt x="4170" y="491"/>
                  </a:lnTo>
                  <a:lnTo>
                    <a:pt x="4169" y="490"/>
                  </a:lnTo>
                  <a:lnTo>
                    <a:pt x="4169" y="486"/>
                  </a:lnTo>
                  <a:lnTo>
                    <a:pt x="4169" y="485"/>
                  </a:lnTo>
                  <a:lnTo>
                    <a:pt x="4170" y="485"/>
                  </a:lnTo>
                  <a:lnTo>
                    <a:pt x="4172" y="483"/>
                  </a:lnTo>
                  <a:lnTo>
                    <a:pt x="4172" y="481"/>
                  </a:lnTo>
                  <a:lnTo>
                    <a:pt x="4172" y="480"/>
                  </a:lnTo>
                  <a:lnTo>
                    <a:pt x="4170" y="478"/>
                  </a:lnTo>
                  <a:lnTo>
                    <a:pt x="4169" y="478"/>
                  </a:lnTo>
                  <a:lnTo>
                    <a:pt x="4167" y="476"/>
                  </a:lnTo>
                  <a:lnTo>
                    <a:pt x="4165" y="476"/>
                  </a:lnTo>
                  <a:lnTo>
                    <a:pt x="4164" y="475"/>
                  </a:lnTo>
                  <a:lnTo>
                    <a:pt x="4164" y="473"/>
                  </a:lnTo>
                  <a:lnTo>
                    <a:pt x="4160" y="473"/>
                  </a:lnTo>
                  <a:lnTo>
                    <a:pt x="4159" y="472"/>
                  </a:lnTo>
                  <a:lnTo>
                    <a:pt x="4156" y="473"/>
                  </a:lnTo>
                  <a:lnTo>
                    <a:pt x="4154" y="473"/>
                  </a:lnTo>
                  <a:lnTo>
                    <a:pt x="4152" y="473"/>
                  </a:lnTo>
                  <a:lnTo>
                    <a:pt x="4149" y="473"/>
                  </a:lnTo>
                  <a:lnTo>
                    <a:pt x="4147" y="472"/>
                  </a:lnTo>
                  <a:lnTo>
                    <a:pt x="4146" y="470"/>
                  </a:lnTo>
                  <a:lnTo>
                    <a:pt x="4142" y="468"/>
                  </a:lnTo>
                  <a:lnTo>
                    <a:pt x="4141" y="470"/>
                  </a:lnTo>
                  <a:lnTo>
                    <a:pt x="4141" y="470"/>
                  </a:lnTo>
                  <a:lnTo>
                    <a:pt x="4139" y="473"/>
                  </a:lnTo>
                  <a:lnTo>
                    <a:pt x="4139" y="478"/>
                  </a:lnTo>
                  <a:lnTo>
                    <a:pt x="4139" y="485"/>
                  </a:lnTo>
                  <a:lnTo>
                    <a:pt x="4100" y="485"/>
                  </a:lnTo>
                  <a:lnTo>
                    <a:pt x="4098" y="485"/>
                  </a:lnTo>
                  <a:lnTo>
                    <a:pt x="4097" y="486"/>
                  </a:lnTo>
                  <a:lnTo>
                    <a:pt x="4093" y="486"/>
                  </a:lnTo>
                  <a:lnTo>
                    <a:pt x="4092" y="486"/>
                  </a:lnTo>
                  <a:lnTo>
                    <a:pt x="4088" y="486"/>
                  </a:lnTo>
                  <a:lnTo>
                    <a:pt x="4085" y="485"/>
                  </a:lnTo>
                  <a:lnTo>
                    <a:pt x="4084" y="483"/>
                  </a:lnTo>
                  <a:lnTo>
                    <a:pt x="4082" y="483"/>
                  </a:lnTo>
                  <a:lnTo>
                    <a:pt x="4080" y="481"/>
                  </a:lnTo>
                  <a:lnTo>
                    <a:pt x="4079" y="481"/>
                  </a:lnTo>
                  <a:lnTo>
                    <a:pt x="4077" y="481"/>
                  </a:lnTo>
                  <a:lnTo>
                    <a:pt x="4075" y="483"/>
                  </a:lnTo>
                  <a:lnTo>
                    <a:pt x="4074" y="485"/>
                  </a:lnTo>
                  <a:lnTo>
                    <a:pt x="4072" y="485"/>
                  </a:lnTo>
                  <a:lnTo>
                    <a:pt x="4070" y="485"/>
                  </a:lnTo>
                  <a:lnTo>
                    <a:pt x="4067" y="485"/>
                  </a:lnTo>
                  <a:lnTo>
                    <a:pt x="4066" y="483"/>
                  </a:lnTo>
                  <a:lnTo>
                    <a:pt x="4064" y="483"/>
                  </a:lnTo>
                  <a:lnTo>
                    <a:pt x="4062" y="483"/>
                  </a:lnTo>
                  <a:lnTo>
                    <a:pt x="4061" y="483"/>
                  </a:lnTo>
                  <a:lnTo>
                    <a:pt x="4057" y="483"/>
                  </a:lnTo>
                  <a:lnTo>
                    <a:pt x="4056" y="485"/>
                  </a:lnTo>
                  <a:lnTo>
                    <a:pt x="4054" y="483"/>
                  </a:lnTo>
                  <a:lnTo>
                    <a:pt x="4054" y="483"/>
                  </a:lnTo>
                  <a:lnTo>
                    <a:pt x="4051" y="483"/>
                  </a:lnTo>
                  <a:lnTo>
                    <a:pt x="4049" y="481"/>
                  </a:lnTo>
                  <a:lnTo>
                    <a:pt x="4046" y="481"/>
                  </a:lnTo>
                  <a:lnTo>
                    <a:pt x="4043" y="481"/>
                  </a:lnTo>
                  <a:lnTo>
                    <a:pt x="4041" y="483"/>
                  </a:lnTo>
                  <a:lnTo>
                    <a:pt x="4039" y="486"/>
                  </a:lnTo>
                  <a:lnTo>
                    <a:pt x="4038" y="488"/>
                  </a:lnTo>
                  <a:lnTo>
                    <a:pt x="4036" y="490"/>
                  </a:lnTo>
                  <a:lnTo>
                    <a:pt x="4034" y="491"/>
                  </a:lnTo>
                  <a:lnTo>
                    <a:pt x="4034" y="493"/>
                  </a:lnTo>
                  <a:lnTo>
                    <a:pt x="4031" y="494"/>
                  </a:lnTo>
                  <a:lnTo>
                    <a:pt x="4028" y="496"/>
                  </a:lnTo>
                  <a:lnTo>
                    <a:pt x="4025" y="496"/>
                  </a:lnTo>
                  <a:lnTo>
                    <a:pt x="4021" y="496"/>
                  </a:lnTo>
                  <a:lnTo>
                    <a:pt x="4016" y="498"/>
                  </a:lnTo>
                  <a:lnTo>
                    <a:pt x="4015" y="499"/>
                  </a:lnTo>
                  <a:lnTo>
                    <a:pt x="4013" y="501"/>
                  </a:lnTo>
                  <a:lnTo>
                    <a:pt x="4013" y="503"/>
                  </a:lnTo>
                  <a:lnTo>
                    <a:pt x="4011" y="504"/>
                  </a:lnTo>
                  <a:lnTo>
                    <a:pt x="4010" y="506"/>
                  </a:lnTo>
                  <a:lnTo>
                    <a:pt x="4010" y="508"/>
                  </a:lnTo>
                  <a:lnTo>
                    <a:pt x="4008" y="509"/>
                  </a:lnTo>
                  <a:lnTo>
                    <a:pt x="4008" y="511"/>
                  </a:lnTo>
                  <a:lnTo>
                    <a:pt x="4008" y="512"/>
                  </a:lnTo>
                  <a:lnTo>
                    <a:pt x="4007" y="516"/>
                  </a:lnTo>
                  <a:lnTo>
                    <a:pt x="4005" y="517"/>
                  </a:lnTo>
                  <a:lnTo>
                    <a:pt x="4005" y="519"/>
                  </a:lnTo>
                  <a:lnTo>
                    <a:pt x="4003" y="519"/>
                  </a:lnTo>
                  <a:lnTo>
                    <a:pt x="4002" y="519"/>
                  </a:lnTo>
                  <a:lnTo>
                    <a:pt x="4000" y="519"/>
                  </a:lnTo>
                  <a:lnTo>
                    <a:pt x="3998" y="519"/>
                  </a:lnTo>
                  <a:lnTo>
                    <a:pt x="3998" y="521"/>
                  </a:lnTo>
                  <a:lnTo>
                    <a:pt x="3997" y="521"/>
                  </a:lnTo>
                  <a:lnTo>
                    <a:pt x="3997" y="522"/>
                  </a:lnTo>
                  <a:lnTo>
                    <a:pt x="3995" y="524"/>
                  </a:lnTo>
                  <a:lnTo>
                    <a:pt x="3993" y="526"/>
                  </a:lnTo>
                  <a:lnTo>
                    <a:pt x="3992" y="527"/>
                  </a:lnTo>
                  <a:lnTo>
                    <a:pt x="3990" y="527"/>
                  </a:lnTo>
                  <a:lnTo>
                    <a:pt x="3989" y="529"/>
                  </a:lnTo>
                  <a:lnTo>
                    <a:pt x="3987" y="529"/>
                  </a:lnTo>
                  <a:lnTo>
                    <a:pt x="3985" y="530"/>
                  </a:lnTo>
                  <a:lnTo>
                    <a:pt x="3984" y="530"/>
                  </a:lnTo>
                  <a:lnTo>
                    <a:pt x="3984" y="532"/>
                  </a:lnTo>
                  <a:lnTo>
                    <a:pt x="3984" y="534"/>
                  </a:lnTo>
                  <a:lnTo>
                    <a:pt x="3982" y="535"/>
                  </a:lnTo>
                  <a:lnTo>
                    <a:pt x="3982" y="537"/>
                  </a:lnTo>
                  <a:lnTo>
                    <a:pt x="3980" y="539"/>
                  </a:lnTo>
                  <a:lnTo>
                    <a:pt x="3980" y="539"/>
                  </a:lnTo>
                  <a:lnTo>
                    <a:pt x="3979" y="540"/>
                  </a:lnTo>
                  <a:lnTo>
                    <a:pt x="3977" y="540"/>
                  </a:lnTo>
                  <a:lnTo>
                    <a:pt x="3975" y="542"/>
                  </a:lnTo>
                  <a:lnTo>
                    <a:pt x="3974" y="545"/>
                  </a:lnTo>
                  <a:lnTo>
                    <a:pt x="3972" y="548"/>
                  </a:lnTo>
                  <a:lnTo>
                    <a:pt x="3972" y="553"/>
                  </a:lnTo>
                  <a:lnTo>
                    <a:pt x="3972" y="557"/>
                  </a:lnTo>
                  <a:lnTo>
                    <a:pt x="3969" y="557"/>
                  </a:lnTo>
                  <a:lnTo>
                    <a:pt x="3966" y="557"/>
                  </a:lnTo>
                  <a:lnTo>
                    <a:pt x="3964" y="558"/>
                  </a:lnTo>
                  <a:lnTo>
                    <a:pt x="3962" y="558"/>
                  </a:lnTo>
                  <a:lnTo>
                    <a:pt x="3959" y="560"/>
                  </a:lnTo>
                  <a:lnTo>
                    <a:pt x="3957" y="562"/>
                  </a:lnTo>
                  <a:lnTo>
                    <a:pt x="3956" y="563"/>
                  </a:lnTo>
                  <a:lnTo>
                    <a:pt x="3954" y="565"/>
                  </a:lnTo>
                  <a:lnTo>
                    <a:pt x="3953" y="568"/>
                  </a:lnTo>
                  <a:lnTo>
                    <a:pt x="3953" y="570"/>
                  </a:lnTo>
                  <a:lnTo>
                    <a:pt x="3951" y="570"/>
                  </a:lnTo>
                  <a:lnTo>
                    <a:pt x="3946" y="571"/>
                  </a:lnTo>
                  <a:lnTo>
                    <a:pt x="3943" y="573"/>
                  </a:lnTo>
                  <a:lnTo>
                    <a:pt x="3939" y="575"/>
                  </a:lnTo>
                  <a:lnTo>
                    <a:pt x="3939" y="575"/>
                  </a:lnTo>
                  <a:lnTo>
                    <a:pt x="3938" y="575"/>
                  </a:lnTo>
                  <a:lnTo>
                    <a:pt x="3936" y="575"/>
                  </a:lnTo>
                  <a:lnTo>
                    <a:pt x="3936" y="576"/>
                  </a:lnTo>
                  <a:lnTo>
                    <a:pt x="3935" y="578"/>
                  </a:lnTo>
                  <a:lnTo>
                    <a:pt x="3933" y="580"/>
                  </a:lnTo>
                  <a:lnTo>
                    <a:pt x="3933" y="581"/>
                  </a:lnTo>
                  <a:lnTo>
                    <a:pt x="3931" y="584"/>
                  </a:lnTo>
                  <a:lnTo>
                    <a:pt x="3931" y="588"/>
                  </a:lnTo>
                  <a:lnTo>
                    <a:pt x="3933" y="588"/>
                  </a:lnTo>
                  <a:lnTo>
                    <a:pt x="3935" y="588"/>
                  </a:lnTo>
                  <a:lnTo>
                    <a:pt x="3941" y="588"/>
                  </a:lnTo>
                  <a:lnTo>
                    <a:pt x="3943" y="588"/>
                  </a:lnTo>
                  <a:lnTo>
                    <a:pt x="3944" y="588"/>
                  </a:lnTo>
                  <a:lnTo>
                    <a:pt x="3946" y="586"/>
                  </a:lnTo>
                  <a:lnTo>
                    <a:pt x="3948" y="584"/>
                  </a:lnTo>
                  <a:lnTo>
                    <a:pt x="3949" y="586"/>
                  </a:lnTo>
                  <a:lnTo>
                    <a:pt x="3953" y="586"/>
                  </a:lnTo>
                  <a:lnTo>
                    <a:pt x="3953" y="589"/>
                  </a:lnTo>
                  <a:lnTo>
                    <a:pt x="3954" y="591"/>
                  </a:lnTo>
                  <a:lnTo>
                    <a:pt x="3953" y="593"/>
                  </a:lnTo>
                  <a:lnTo>
                    <a:pt x="3953" y="594"/>
                  </a:lnTo>
                  <a:lnTo>
                    <a:pt x="3953" y="596"/>
                  </a:lnTo>
                  <a:lnTo>
                    <a:pt x="3951" y="598"/>
                  </a:lnTo>
                  <a:lnTo>
                    <a:pt x="3951" y="599"/>
                  </a:lnTo>
                  <a:lnTo>
                    <a:pt x="3951" y="602"/>
                  </a:lnTo>
                  <a:lnTo>
                    <a:pt x="3953" y="602"/>
                  </a:lnTo>
                  <a:lnTo>
                    <a:pt x="3954" y="604"/>
                  </a:lnTo>
                  <a:lnTo>
                    <a:pt x="3956" y="604"/>
                  </a:lnTo>
                  <a:lnTo>
                    <a:pt x="3959" y="604"/>
                  </a:lnTo>
                  <a:lnTo>
                    <a:pt x="3959" y="602"/>
                  </a:lnTo>
                  <a:lnTo>
                    <a:pt x="3959" y="601"/>
                  </a:lnTo>
                  <a:lnTo>
                    <a:pt x="3959" y="594"/>
                  </a:lnTo>
                  <a:lnTo>
                    <a:pt x="3959" y="593"/>
                  </a:lnTo>
                  <a:lnTo>
                    <a:pt x="3959" y="591"/>
                  </a:lnTo>
                  <a:lnTo>
                    <a:pt x="3962" y="589"/>
                  </a:lnTo>
                  <a:lnTo>
                    <a:pt x="3966" y="593"/>
                  </a:lnTo>
                  <a:lnTo>
                    <a:pt x="3967" y="596"/>
                  </a:lnTo>
                  <a:lnTo>
                    <a:pt x="3969" y="601"/>
                  </a:lnTo>
                  <a:lnTo>
                    <a:pt x="3969" y="602"/>
                  </a:lnTo>
                  <a:lnTo>
                    <a:pt x="3971" y="604"/>
                  </a:lnTo>
                  <a:lnTo>
                    <a:pt x="3971" y="606"/>
                  </a:lnTo>
                  <a:lnTo>
                    <a:pt x="3971" y="607"/>
                  </a:lnTo>
                  <a:lnTo>
                    <a:pt x="3984" y="607"/>
                  </a:lnTo>
                  <a:lnTo>
                    <a:pt x="3984" y="591"/>
                  </a:lnTo>
                  <a:lnTo>
                    <a:pt x="3993" y="591"/>
                  </a:lnTo>
                  <a:lnTo>
                    <a:pt x="3997" y="594"/>
                  </a:lnTo>
                  <a:lnTo>
                    <a:pt x="3998" y="598"/>
                  </a:lnTo>
                  <a:lnTo>
                    <a:pt x="4002" y="599"/>
                  </a:lnTo>
                  <a:lnTo>
                    <a:pt x="4003" y="599"/>
                  </a:lnTo>
                  <a:lnTo>
                    <a:pt x="4005" y="601"/>
                  </a:lnTo>
                  <a:lnTo>
                    <a:pt x="4007" y="601"/>
                  </a:lnTo>
                  <a:lnTo>
                    <a:pt x="4007" y="602"/>
                  </a:lnTo>
                  <a:lnTo>
                    <a:pt x="4007" y="604"/>
                  </a:lnTo>
                  <a:lnTo>
                    <a:pt x="4008" y="604"/>
                  </a:lnTo>
                  <a:lnTo>
                    <a:pt x="4011" y="606"/>
                  </a:lnTo>
                  <a:lnTo>
                    <a:pt x="4013" y="606"/>
                  </a:lnTo>
                  <a:lnTo>
                    <a:pt x="4015" y="606"/>
                  </a:lnTo>
                  <a:lnTo>
                    <a:pt x="4016" y="607"/>
                  </a:lnTo>
                  <a:lnTo>
                    <a:pt x="4018" y="609"/>
                  </a:lnTo>
                  <a:lnTo>
                    <a:pt x="4020" y="609"/>
                  </a:lnTo>
                  <a:lnTo>
                    <a:pt x="4021" y="611"/>
                  </a:lnTo>
                  <a:lnTo>
                    <a:pt x="4021" y="612"/>
                  </a:lnTo>
                  <a:lnTo>
                    <a:pt x="4023" y="614"/>
                  </a:lnTo>
                  <a:lnTo>
                    <a:pt x="4023" y="614"/>
                  </a:lnTo>
                  <a:lnTo>
                    <a:pt x="4023" y="617"/>
                  </a:lnTo>
                  <a:lnTo>
                    <a:pt x="4023" y="620"/>
                  </a:lnTo>
                  <a:lnTo>
                    <a:pt x="4021" y="624"/>
                  </a:lnTo>
                  <a:lnTo>
                    <a:pt x="4021" y="625"/>
                  </a:lnTo>
                  <a:lnTo>
                    <a:pt x="4021" y="627"/>
                  </a:lnTo>
                  <a:lnTo>
                    <a:pt x="4021" y="629"/>
                  </a:lnTo>
                  <a:lnTo>
                    <a:pt x="4021" y="630"/>
                  </a:lnTo>
                  <a:lnTo>
                    <a:pt x="4021" y="632"/>
                  </a:lnTo>
                  <a:lnTo>
                    <a:pt x="4021" y="634"/>
                  </a:lnTo>
                  <a:lnTo>
                    <a:pt x="4023" y="634"/>
                  </a:lnTo>
                  <a:lnTo>
                    <a:pt x="4025" y="634"/>
                  </a:lnTo>
                  <a:lnTo>
                    <a:pt x="4025" y="634"/>
                  </a:lnTo>
                  <a:lnTo>
                    <a:pt x="4031" y="634"/>
                  </a:lnTo>
                  <a:lnTo>
                    <a:pt x="4031" y="630"/>
                  </a:lnTo>
                  <a:lnTo>
                    <a:pt x="4031" y="629"/>
                  </a:lnTo>
                  <a:lnTo>
                    <a:pt x="4030" y="627"/>
                  </a:lnTo>
                  <a:lnTo>
                    <a:pt x="4030" y="625"/>
                  </a:lnTo>
                  <a:lnTo>
                    <a:pt x="4030" y="622"/>
                  </a:lnTo>
                  <a:lnTo>
                    <a:pt x="4030" y="620"/>
                  </a:lnTo>
                  <a:lnTo>
                    <a:pt x="4028" y="619"/>
                  </a:lnTo>
                  <a:lnTo>
                    <a:pt x="4028" y="616"/>
                  </a:lnTo>
                  <a:lnTo>
                    <a:pt x="4030" y="614"/>
                  </a:lnTo>
                  <a:lnTo>
                    <a:pt x="4031" y="614"/>
                  </a:lnTo>
                  <a:lnTo>
                    <a:pt x="4034" y="614"/>
                  </a:lnTo>
                  <a:lnTo>
                    <a:pt x="4038" y="614"/>
                  </a:lnTo>
                  <a:lnTo>
                    <a:pt x="4038" y="591"/>
                  </a:lnTo>
                  <a:lnTo>
                    <a:pt x="4043" y="591"/>
                  </a:lnTo>
                  <a:lnTo>
                    <a:pt x="4044" y="594"/>
                  </a:lnTo>
                  <a:lnTo>
                    <a:pt x="4044" y="598"/>
                  </a:lnTo>
                  <a:lnTo>
                    <a:pt x="4044" y="601"/>
                  </a:lnTo>
                  <a:lnTo>
                    <a:pt x="4044" y="604"/>
                  </a:lnTo>
                  <a:lnTo>
                    <a:pt x="4044" y="607"/>
                  </a:lnTo>
                  <a:lnTo>
                    <a:pt x="4046" y="611"/>
                  </a:lnTo>
                  <a:lnTo>
                    <a:pt x="4046" y="614"/>
                  </a:lnTo>
                  <a:lnTo>
                    <a:pt x="4046" y="617"/>
                  </a:lnTo>
                  <a:lnTo>
                    <a:pt x="4048" y="617"/>
                  </a:lnTo>
                  <a:lnTo>
                    <a:pt x="4049" y="617"/>
                  </a:lnTo>
                  <a:lnTo>
                    <a:pt x="4049" y="617"/>
                  </a:lnTo>
                  <a:lnTo>
                    <a:pt x="4051" y="620"/>
                  </a:lnTo>
                  <a:lnTo>
                    <a:pt x="4051" y="622"/>
                  </a:lnTo>
                  <a:lnTo>
                    <a:pt x="4051" y="624"/>
                  </a:lnTo>
                  <a:lnTo>
                    <a:pt x="4051" y="625"/>
                  </a:lnTo>
                  <a:lnTo>
                    <a:pt x="4051" y="627"/>
                  </a:lnTo>
                  <a:lnTo>
                    <a:pt x="4051" y="629"/>
                  </a:lnTo>
                  <a:lnTo>
                    <a:pt x="4051" y="630"/>
                  </a:lnTo>
                  <a:lnTo>
                    <a:pt x="4051" y="634"/>
                  </a:lnTo>
                  <a:lnTo>
                    <a:pt x="4051" y="635"/>
                  </a:lnTo>
                  <a:lnTo>
                    <a:pt x="4049" y="637"/>
                  </a:lnTo>
                  <a:lnTo>
                    <a:pt x="4051" y="638"/>
                  </a:lnTo>
                  <a:lnTo>
                    <a:pt x="4051" y="640"/>
                  </a:lnTo>
                  <a:lnTo>
                    <a:pt x="4049" y="642"/>
                  </a:lnTo>
                  <a:lnTo>
                    <a:pt x="4049" y="643"/>
                  </a:lnTo>
                  <a:lnTo>
                    <a:pt x="4051" y="645"/>
                  </a:lnTo>
                  <a:lnTo>
                    <a:pt x="4051" y="647"/>
                  </a:lnTo>
                  <a:lnTo>
                    <a:pt x="4052" y="650"/>
                  </a:lnTo>
                  <a:lnTo>
                    <a:pt x="4054" y="652"/>
                  </a:lnTo>
                  <a:lnTo>
                    <a:pt x="4057" y="653"/>
                  </a:lnTo>
                  <a:lnTo>
                    <a:pt x="4059" y="656"/>
                  </a:lnTo>
                  <a:lnTo>
                    <a:pt x="4059" y="658"/>
                  </a:lnTo>
                  <a:lnTo>
                    <a:pt x="4061" y="660"/>
                  </a:lnTo>
                  <a:lnTo>
                    <a:pt x="4061" y="661"/>
                  </a:lnTo>
                  <a:lnTo>
                    <a:pt x="4061" y="663"/>
                  </a:lnTo>
                  <a:lnTo>
                    <a:pt x="4061" y="666"/>
                  </a:lnTo>
                  <a:lnTo>
                    <a:pt x="4061" y="668"/>
                  </a:lnTo>
                  <a:lnTo>
                    <a:pt x="4061" y="671"/>
                  </a:lnTo>
                  <a:lnTo>
                    <a:pt x="4061" y="673"/>
                  </a:lnTo>
                  <a:lnTo>
                    <a:pt x="4062" y="674"/>
                  </a:lnTo>
                  <a:lnTo>
                    <a:pt x="4062" y="674"/>
                  </a:lnTo>
                  <a:lnTo>
                    <a:pt x="4064" y="678"/>
                  </a:lnTo>
                  <a:lnTo>
                    <a:pt x="4064" y="679"/>
                  </a:lnTo>
                  <a:lnTo>
                    <a:pt x="4064" y="683"/>
                  </a:lnTo>
                  <a:lnTo>
                    <a:pt x="4066" y="686"/>
                  </a:lnTo>
                  <a:lnTo>
                    <a:pt x="4066" y="689"/>
                  </a:lnTo>
                  <a:lnTo>
                    <a:pt x="4066" y="689"/>
                  </a:lnTo>
                  <a:lnTo>
                    <a:pt x="4066" y="691"/>
                  </a:lnTo>
                  <a:lnTo>
                    <a:pt x="4067" y="692"/>
                  </a:lnTo>
                  <a:lnTo>
                    <a:pt x="4067" y="694"/>
                  </a:lnTo>
                  <a:lnTo>
                    <a:pt x="4067" y="696"/>
                  </a:lnTo>
                  <a:lnTo>
                    <a:pt x="4067" y="697"/>
                  </a:lnTo>
                  <a:lnTo>
                    <a:pt x="4067" y="699"/>
                  </a:lnTo>
                  <a:lnTo>
                    <a:pt x="4066" y="699"/>
                  </a:lnTo>
                  <a:lnTo>
                    <a:pt x="4064" y="701"/>
                  </a:lnTo>
                  <a:lnTo>
                    <a:pt x="4062" y="699"/>
                  </a:lnTo>
                  <a:lnTo>
                    <a:pt x="4061" y="699"/>
                  </a:lnTo>
                  <a:lnTo>
                    <a:pt x="4061" y="697"/>
                  </a:lnTo>
                  <a:lnTo>
                    <a:pt x="4059" y="696"/>
                  </a:lnTo>
                  <a:lnTo>
                    <a:pt x="4056" y="694"/>
                  </a:lnTo>
                  <a:lnTo>
                    <a:pt x="4052" y="692"/>
                  </a:lnTo>
                  <a:lnTo>
                    <a:pt x="4051" y="694"/>
                  </a:lnTo>
                  <a:lnTo>
                    <a:pt x="4051" y="696"/>
                  </a:lnTo>
                  <a:lnTo>
                    <a:pt x="4049" y="696"/>
                  </a:lnTo>
                  <a:lnTo>
                    <a:pt x="4049" y="697"/>
                  </a:lnTo>
                  <a:lnTo>
                    <a:pt x="4048" y="699"/>
                  </a:lnTo>
                  <a:lnTo>
                    <a:pt x="4048" y="701"/>
                  </a:lnTo>
                  <a:lnTo>
                    <a:pt x="4046" y="701"/>
                  </a:lnTo>
                  <a:lnTo>
                    <a:pt x="4044" y="701"/>
                  </a:lnTo>
                  <a:lnTo>
                    <a:pt x="4044" y="702"/>
                  </a:lnTo>
                  <a:lnTo>
                    <a:pt x="4044" y="704"/>
                  </a:lnTo>
                  <a:lnTo>
                    <a:pt x="4044" y="706"/>
                  </a:lnTo>
                  <a:lnTo>
                    <a:pt x="4044" y="709"/>
                  </a:lnTo>
                  <a:lnTo>
                    <a:pt x="4044" y="709"/>
                  </a:lnTo>
                  <a:lnTo>
                    <a:pt x="4043" y="710"/>
                  </a:lnTo>
                  <a:lnTo>
                    <a:pt x="4043" y="710"/>
                  </a:lnTo>
                  <a:lnTo>
                    <a:pt x="4041" y="712"/>
                  </a:lnTo>
                  <a:lnTo>
                    <a:pt x="4039" y="714"/>
                  </a:lnTo>
                  <a:lnTo>
                    <a:pt x="4038" y="715"/>
                  </a:lnTo>
                  <a:lnTo>
                    <a:pt x="4038" y="717"/>
                  </a:lnTo>
                  <a:lnTo>
                    <a:pt x="4038" y="720"/>
                  </a:lnTo>
                  <a:lnTo>
                    <a:pt x="4038" y="722"/>
                  </a:lnTo>
                  <a:lnTo>
                    <a:pt x="4039" y="724"/>
                  </a:lnTo>
                  <a:lnTo>
                    <a:pt x="4041" y="725"/>
                  </a:lnTo>
                  <a:lnTo>
                    <a:pt x="4043" y="727"/>
                  </a:lnTo>
                  <a:lnTo>
                    <a:pt x="4043" y="730"/>
                  </a:lnTo>
                  <a:lnTo>
                    <a:pt x="4043" y="733"/>
                  </a:lnTo>
                  <a:lnTo>
                    <a:pt x="4044" y="735"/>
                  </a:lnTo>
                  <a:lnTo>
                    <a:pt x="4046" y="735"/>
                  </a:lnTo>
                  <a:lnTo>
                    <a:pt x="4046" y="737"/>
                  </a:lnTo>
                  <a:lnTo>
                    <a:pt x="4048" y="738"/>
                  </a:lnTo>
                  <a:lnTo>
                    <a:pt x="4048" y="740"/>
                  </a:lnTo>
                  <a:lnTo>
                    <a:pt x="4049" y="740"/>
                  </a:lnTo>
                  <a:lnTo>
                    <a:pt x="4051" y="742"/>
                  </a:lnTo>
                  <a:lnTo>
                    <a:pt x="4052" y="742"/>
                  </a:lnTo>
                  <a:lnTo>
                    <a:pt x="4054" y="743"/>
                  </a:lnTo>
                  <a:lnTo>
                    <a:pt x="4054" y="745"/>
                  </a:lnTo>
                  <a:lnTo>
                    <a:pt x="4056" y="748"/>
                  </a:lnTo>
                  <a:lnTo>
                    <a:pt x="4056" y="750"/>
                  </a:lnTo>
                  <a:lnTo>
                    <a:pt x="4057" y="751"/>
                  </a:lnTo>
                  <a:lnTo>
                    <a:pt x="4057" y="753"/>
                  </a:lnTo>
                  <a:lnTo>
                    <a:pt x="4057" y="755"/>
                  </a:lnTo>
                  <a:lnTo>
                    <a:pt x="4054" y="755"/>
                  </a:lnTo>
                  <a:lnTo>
                    <a:pt x="4051" y="753"/>
                  </a:lnTo>
                  <a:lnTo>
                    <a:pt x="4048" y="751"/>
                  </a:lnTo>
                  <a:lnTo>
                    <a:pt x="4046" y="751"/>
                  </a:lnTo>
                  <a:lnTo>
                    <a:pt x="4044" y="750"/>
                  </a:lnTo>
                  <a:lnTo>
                    <a:pt x="4044" y="748"/>
                  </a:lnTo>
                  <a:lnTo>
                    <a:pt x="4044" y="745"/>
                  </a:lnTo>
                  <a:lnTo>
                    <a:pt x="4044" y="743"/>
                  </a:lnTo>
                  <a:lnTo>
                    <a:pt x="4043" y="743"/>
                  </a:lnTo>
                  <a:lnTo>
                    <a:pt x="4043" y="743"/>
                  </a:lnTo>
                  <a:lnTo>
                    <a:pt x="4041" y="742"/>
                  </a:lnTo>
                  <a:lnTo>
                    <a:pt x="4039" y="745"/>
                  </a:lnTo>
                  <a:lnTo>
                    <a:pt x="4038" y="746"/>
                  </a:lnTo>
                  <a:lnTo>
                    <a:pt x="4038" y="748"/>
                  </a:lnTo>
                  <a:lnTo>
                    <a:pt x="4036" y="751"/>
                  </a:lnTo>
                  <a:lnTo>
                    <a:pt x="4034" y="753"/>
                  </a:lnTo>
                  <a:lnTo>
                    <a:pt x="4034" y="755"/>
                  </a:lnTo>
                  <a:lnTo>
                    <a:pt x="4034" y="755"/>
                  </a:lnTo>
                  <a:lnTo>
                    <a:pt x="4033" y="756"/>
                  </a:lnTo>
                  <a:lnTo>
                    <a:pt x="4031" y="756"/>
                  </a:lnTo>
                  <a:lnTo>
                    <a:pt x="4026" y="756"/>
                  </a:lnTo>
                  <a:lnTo>
                    <a:pt x="4026" y="755"/>
                  </a:lnTo>
                  <a:lnTo>
                    <a:pt x="4026" y="753"/>
                  </a:lnTo>
                  <a:lnTo>
                    <a:pt x="4026" y="751"/>
                  </a:lnTo>
                  <a:lnTo>
                    <a:pt x="4025" y="750"/>
                  </a:lnTo>
                  <a:lnTo>
                    <a:pt x="4026" y="746"/>
                  </a:lnTo>
                  <a:lnTo>
                    <a:pt x="4026" y="745"/>
                  </a:lnTo>
                  <a:lnTo>
                    <a:pt x="4025" y="743"/>
                  </a:lnTo>
                  <a:lnTo>
                    <a:pt x="4025" y="742"/>
                  </a:lnTo>
                  <a:lnTo>
                    <a:pt x="4025" y="740"/>
                  </a:lnTo>
                  <a:lnTo>
                    <a:pt x="4026" y="738"/>
                  </a:lnTo>
                  <a:lnTo>
                    <a:pt x="4028" y="738"/>
                  </a:lnTo>
                  <a:lnTo>
                    <a:pt x="4028" y="737"/>
                  </a:lnTo>
                  <a:lnTo>
                    <a:pt x="4030" y="737"/>
                  </a:lnTo>
                  <a:lnTo>
                    <a:pt x="4031" y="737"/>
                  </a:lnTo>
                  <a:lnTo>
                    <a:pt x="4031" y="735"/>
                  </a:lnTo>
                  <a:lnTo>
                    <a:pt x="4033" y="732"/>
                  </a:lnTo>
                  <a:lnTo>
                    <a:pt x="4033" y="730"/>
                  </a:lnTo>
                  <a:lnTo>
                    <a:pt x="4031" y="727"/>
                  </a:lnTo>
                  <a:lnTo>
                    <a:pt x="4031" y="725"/>
                  </a:lnTo>
                  <a:lnTo>
                    <a:pt x="4030" y="722"/>
                  </a:lnTo>
                  <a:lnTo>
                    <a:pt x="4030" y="719"/>
                  </a:lnTo>
                  <a:lnTo>
                    <a:pt x="4028" y="715"/>
                  </a:lnTo>
                  <a:lnTo>
                    <a:pt x="4026" y="712"/>
                  </a:lnTo>
                  <a:lnTo>
                    <a:pt x="4026" y="710"/>
                  </a:lnTo>
                  <a:lnTo>
                    <a:pt x="4026" y="709"/>
                  </a:lnTo>
                  <a:lnTo>
                    <a:pt x="4026" y="706"/>
                  </a:lnTo>
                  <a:lnTo>
                    <a:pt x="4026" y="704"/>
                  </a:lnTo>
                  <a:lnTo>
                    <a:pt x="4028" y="702"/>
                  </a:lnTo>
                  <a:lnTo>
                    <a:pt x="4030" y="701"/>
                  </a:lnTo>
                  <a:lnTo>
                    <a:pt x="4031" y="699"/>
                  </a:lnTo>
                  <a:lnTo>
                    <a:pt x="4033" y="697"/>
                  </a:lnTo>
                  <a:lnTo>
                    <a:pt x="4033" y="696"/>
                  </a:lnTo>
                  <a:lnTo>
                    <a:pt x="4033" y="694"/>
                  </a:lnTo>
                  <a:lnTo>
                    <a:pt x="4033" y="691"/>
                  </a:lnTo>
                  <a:lnTo>
                    <a:pt x="4033" y="688"/>
                  </a:lnTo>
                  <a:lnTo>
                    <a:pt x="4033" y="684"/>
                  </a:lnTo>
                  <a:lnTo>
                    <a:pt x="4033" y="679"/>
                  </a:lnTo>
                  <a:lnTo>
                    <a:pt x="4033" y="674"/>
                  </a:lnTo>
                  <a:lnTo>
                    <a:pt x="4033" y="670"/>
                  </a:lnTo>
                  <a:lnTo>
                    <a:pt x="4031" y="668"/>
                  </a:lnTo>
                  <a:lnTo>
                    <a:pt x="4031" y="665"/>
                  </a:lnTo>
                  <a:lnTo>
                    <a:pt x="4030" y="663"/>
                  </a:lnTo>
                  <a:lnTo>
                    <a:pt x="4030" y="660"/>
                  </a:lnTo>
                  <a:lnTo>
                    <a:pt x="4031" y="658"/>
                  </a:lnTo>
                  <a:lnTo>
                    <a:pt x="4031" y="656"/>
                  </a:lnTo>
                  <a:lnTo>
                    <a:pt x="4033" y="655"/>
                  </a:lnTo>
                  <a:lnTo>
                    <a:pt x="4033" y="653"/>
                  </a:lnTo>
                  <a:lnTo>
                    <a:pt x="4033" y="652"/>
                  </a:lnTo>
                  <a:lnTo>
                    <a:pt x="4033" y="650"/>
                  </a:lnTo>
                  <a:lnTo>
                    <a:pt x="4031" y="650"/>
                  </a:lnTo>
                  <a:lnTo>
                    <a:pt x="4031" y="648"/>
                  </a:lnTo>
                  <a:lnTo>
                    <a:pt x="4030" y="647"/>
                  </a:lnTo>
                  <a:lnTo>
                    <a:pt x="4028" y="647"/>
                  </a:lnTo>
                  <a:lnTo>
                    <a:pt x="4026" y="645"/>
                  </a:lnTo>
                  <a:lnTo>
                    <a:pt x="4025" y="645"/>
                  </a:lnTo>
                  <a:lnTo>
                    <a:pt x="4025" y="645"/>
                  </a:lnTo>
                  <a:lnTo>
                    <a:pt x="4023" y="643"/>
                  </a:lnTo>
                  <a:lnTo>
                    <a:pt x="4023" y="642"/>
                  </a:lnTo>
                  <a:lnTo>
                    <a:pt x="4021" y="642"/>
                  </a:lnTo>
                  <a:lnTo>
                    <a:pt x="4020" y="642"/>
                  </a:lnTo>
                  <a:lnTo>
                    <a:pt x="4018" y="643"/>
                  </a:lnTo>
                  <a:lnTo>
                    <a:pt x="4018" y="645"/>
                  </a:lnTo>
                  <a:lnTo>
                    <a:pt x="4016" y="648"/>
                  </a:lnTo>
                  <a:lnTo>
                    <a:pt x="4015" y="648"/>
                  </a:lnTo>
                  <a:lnTo>
                    <a:pt x="4013" y="650"/>
                  </a:lnTo>
                  <a:lnTo>
                    <a:pt x="4013" y="650"/>
                  </a:lnTo>
                  <a:lnTo>
                    <a:pt x="4011" y="656"/>
                  </a:lnTo>
                  <a:lnTo>
                    <a:pt x="4011" y="658"/>
                  </a:lnTo>
                  <a:lnTo>
                    <a:pt x="4011" y="660"/>
                  </a:lnTo>
                  <a:lnTo>
                    <a:pt x="4010" y="661"/>
                  </a:lnTo>
                  <a:lnTo>
                    <a:pt x="4010" y="661"/>
                  </a:lnTo>
                  <a:lnTo>
                    <a:pt x="4008" y="663"/>
                  </a:lnTo>
                  <a:lnTo>
                    <a:pt x="4008" y="670"/>
                  </a:lnTo>
                  <a:lnTo>
                    <a:pt x="4010" y="671"/>
                  </a:lnTo>
                  <a:lnTo>
                    <a:pt x="4010" y="673"/>
                  </a:lnTo>
                  <a:lnTo>
                    <a:pt x="4010" y="678"/>
                  </a:lnTo>
                  <a:lnTo>
                    <a:pt x="4010" y="681"/>
                  </a:lnTo>
                  <a:lnTo>
                    <a:pt x="4010" y="684"/>
                  </a:lnTo>
                  <a:lnTo>
                    <a:pt x="4008" y="688"/>
                  </a:lnTo>
                  <a:lnTo>
                    <a:pt x="4008" y="689"/>
                  </a:lnTo>
                  <a:lnTo>
                    <a:pt x="4007" y="689"/>
                  </a:lnTo>
                  <a:lnTo>
                    <a:pt x="4005" y="691"/>
                  </a:lnTo>
                  <a:lnTo>
                    <a:pt x="4005" y="692"/>
                  </a:lnTo>
                  <a:lnTo>
                    <a:pt x="4003" y="692"/>
                  </a:lnTo>
                  <a:lnTo>
                    <a:pt x="4003" y="696"/>
                  </a:lnTo>
                  <a:lnTo>
                    <a:pt x="4003" y="699"/>
                  </a:lnTo>
                  <a:lnTo>
                    <a:pt x="4003" y="702"/>
                  </a:lnTo>
                  <a:lnTo>
                    <a:pt x="4003" y="704"/>
                  </a:lnTo>
                  <a:lnTo>
                    <a:pt x="4003" y="706"/>
                  </a:lnTo>
                  <a:lnTo>
                    <a:pt x="4003" y="709"/>
                  </a:lnTo>
                  <a:lnTo>
                    <a:pt x="4003" y="712"/>
                  </a:lnTo>
                  <a:lnTo>
                    <a:pt x="4003" y="714"/>
                  </a:lnTo>
                  <a:lnTo>
                    <a:pt x="4002" y="714"/>
                  </a:lnTo>
                  <a:lnTo>
                    <a:pt x="4000" y="714"/>
                  </a:lnTo>
                  <a:lnTo>
                    <a:pt x="3998" y="715"/>
                  </a:lnTo>
                  <a:lnTo>
                    <a:pt x="3997" y="717"/>
                  </a:lnTo>
                  <a:lnTo>
                    <a:pt x="3995" y="719"/>
                  </a:lnTo>
                  <a:lnTo>
                    <a:pt x="3993" y="720"/>
                  </a:lnTo>
                  <a:lnTo>
                    <a:pt x="3993" y="722"/>
                  </a:lnTo>
                  <a:lnTo>
                    <a:pt x="3992" y="724"/>
                  </a:lnTo>
                  <a:lnTo>
                    <a:pt x="3990" y="725"/>
                  </a:lnTo>
                  <a:lnTo>
                    <a:pt x="3989" y="727"/>
                  </a:lnTo>
                  <a:lnTo>
                    <a:pt x="3987" y="728"/>
                  </a:lnTo>
                  <a:lnTo>
                    <a:pt x="3985" y="730"/>
                  </a:lnTo>
                  <a:lnTo>
                    <a:pt x="3984" y="732"/>
                  </a:lnTo>
                  <a:lnTo>
                    <a:pt x="3982" y="732"/>
                  </a:lnTo>
                  <a:lnTo>
                    <a:pt x="3980" y="732"/>
                  </a:lnTo>
                  <a:lnTo>
                    <a:pt x="3980" y="733"/>
                  </a:lnTo>
                  <a:lnTo>
                    <a:pt x="3979" y="735"/>
                  </a:lnTo>
                  <a:lnTo>
                    <a:pt x="3979" y="735"/>
                  </a:lnTo>
                  <a:lnTo>
                    <a:pt x="3975" y="737"/>
                  </a:lnTo>
                  <a:lnTo>
                    <a:pt x="3972" y="740"/>
                  </a:lnTo>
                  <a:lnTo>
                    <a:pt x="3969" y="743"/>
                  </a:lnTo>
                  <a:lnTo>
                    <a:pt x="3969" y="745"/>
                  </a:lnTo>
                  <a:lnTo>
                    <a:pt x="3967" y="746"/>
                  </a:lnTo>
                  <a:lnTo>
                    <a:pt x="3966" y="750"/>
                  </a:lnTo>
                  <a:lnTo>
                    <a:pt x="3964" y="753"/>
                  </a:lnTo>
                  <a:lnTo>
                    <a:pt x="3964" y="755"/>
                  </a:lnTo>
                  <a:lnTo>
                    <a:pt x="3964" y="756"/>
                  </a:lnTo>
                  <a:lnTo>
                    <a:pt x="3962" y="758"/>
                  </a:lnTo>
                  <a:lnTo>
                    <a:pt x="3961" y="760"/>
                  </a:lnTo>
                  <a:lnTo>
                    <a:pt x="3961" y="761"/>
                  </a:lnTo>
                  <a:lnTo>
                    <a:pt x="3961" y="763"/>
                  </a:lnTo>
                  <a:lnTo>
                    <a:pt x="3959" y="766"/>
                  </a:lnTo>
                  <a:lnTo>
                    <a:pt x="3956" y="769"/>
                  </a:lnTo>
                  <a:lnTo>
                    <a:pt x="3954" y="769"/>
                  </a:lnTo>
                  <a:lnTo>
                    <a:pt x="3953" y="771"/>
                  </a:lnTo>
                  <a:lnTo>
                    <a:pt x="3949" y="774"/>
                  </a:lnTo>
                  <a:lnTo>
                    <a:pt x="3948" y="778"/>
                  </a:lnTo>
                  <a:lnTo>
                    <a:pt x="3944" y="781"/>
                  </a:lnTo>
                  <a:lnTo>
                    <a:pt x="3943" y="782"/>
                  </a:lnTo>
                  <a:lnTo>
                    <a:pt x="3941" y="784"/>
                  </a:lnTo>
                  <a:lnTo>
                    <a:pt x="3939" y="786"/>
                  </a:lnTo>
                  <a:lnTo>
                    <a:pt x="3939" y="787"/>
                  </a:lnTo>
                  <a:lnTo>
                    <a:pt x="3938" y="787"/>
                  </a:lnTo>
                  <a:lnTo>
                    <a:pt x="3936" y="789"/>
                  </a:lnTo>
                  <a:lnTo>
                    <a:pt x="3933" y="791"/>
                  </a:lnTo>
                  <a:lnTo>
                    <a:pt x="3931" y="792"/>
                  </a:lnTo>
                  <a:lnTo>
                    <a:pt x="3928" y="794"/>
                  </a:lnTo>
                  <a:lnTo>
                    <a:pt x="3928" y="796"/>
                  </a:lnTo>
                  <a:lnTo>
                    <a:pt x="3928" y="797"/>
                  </a:lnTo>
                  <a:lnTo>
                    <a:pt x="3928" y="797"/>
                  </a:lnTo>
                  <a:lnTo>
                    <a:pt x="3925" y="800"/>
                  </a:lnTo>
                  <a:lnTo>
                    <a:pt x="3923" y="800"/>
                  </a:lnTo>
                  <a:lnTo>
                    <a:pt x="3921" y="800"/>
                  </a:lnTo>
                  <a:lnTo>
                    <a:pt x="3920" y="802"/>
                  </a:lnTo>
                  <a:lnTo>
                    <a:pt x="3920" y="802"/>
                  </a:lnTo>
                  <a:lnTo>
                    <a:pt x="3917" y="802"/>
                  </a:lnTo>
                  <a:lnTo>
                    <a:pt x="3913" y="802"/>
                  </a:lnTo>
                  <a:lnTo>
                    <a:pt x="3912" y="804"/>
                  </a:lnTo>
                  <a:lnTo>
                    <a:pt x="3912" y="805"/>
                  </a:lnTo>
                  <a:lnTo>
                    <a:pt x="3910" y="805"/>
                  </a:lnTo>
                  <a:lnTo>
                    <a:pt x="3908" y="805"/>
                  </a:lnTo>
                  <a:lnTo>
                    <a:pt x="3907" y="805"/>
                  </a:lnTo>
                  <a:lnTo>
                    <a:pt x="3905" y="807"/>
                  </a:lnTo>
                  <a:lnTo>
                    <a:pt x="3903" y="809"/>
                  </a:lnTo>
                  <a:lnTo>
                    <a:pt x="3903" y="810"/>
                  </a:lnTo>
                  <a:lnTo>
                    <a:pt x="3902" y="812"/>
                  </a:lnTo>
                  <a:lnTo>
                    <a:pt x="3899" y="812"/>
                  </a:lnTo>
                  <a:lnTo>
                    <a:pt x="3897" y="814"/>
                  </a:lnTo>
                  <a:lnTo>
                    <a:pt x="3895" y="815"/>
                  </a:lnTo>
                  <a:lnTo>
                    <a:pt x="3892" y="815"/>
                  </a:lnTo>
                  <a:lnTo>
                    <a:pt x="3890" y="815"/>
                  </a:lnTo>
                  <a:lnTo>
                    <a:pt x="3889" y="814"/>
                  </a:lnTo>
                  <a:lnTo>
                    <a:pt x="3885" y="812"/>
                  </a:lnTo>
                  <a:lnTo>
                    <a:pt x="3882" y="810"/>
                  </a:lnTo>
                  <a:lnTo>
                    <a:pt x="3881" y="809"/>
                  </a:lnTo>
                  <a:lnTo>
                    <a:pt x="3877" y="807"/>
                  </a:lnTo>
                  <a:lnTo>
                    <a:pt x="3874" y="807"/>
                  </a:lnTo>
                  <a:lnTo>
                    <a:pt x="3872" y="807"/>
                  </a:lnTo>
                  <a:lnTo>
                    <a:pt x="3871" y="807"/>
                  </a:lnTo>
                  <a:lnTo>
                    <a:pt x="3867" y="807"/>
                  </a:lnTo>
                  <a:lnTo>
                    <a:pt x="3866" y="810"/>
                  </a:lnTo>
                  <a:lnTo>
                    <a:pt x="3864" y="812"/>
                  </a:lnTo>
                  <a:lnTo>
                    <a:pt x="3864" y="814"/>
                  </a:lnTo>
                  <a:lnTo>
                    <a:pt x="3863" y="815"/>
                  </a:lnTo>
                  <a:lnTo>
                    <a:pt x="3861" y="818"/>
                  </a:lnTo>
                  <a:lnTo>
                    <a:pt x="3859" y="820"/>
                  </a:lnTo>
                  <a:lnTo>
                    <a:pt x="3856" y="822"/>
                  </a:lnTo>
                  <a:lnTo>
                    <a:pt x="3854" y="823"/>
                  </a:lnTo>
                  <a:lnTo>
                    <a:pt x="3853" y="823"/>
                  </a:lnTo>
                  <a:lnTo>
                    <a:pt x="3851" y="823"/>
                  </a:lnTo>
                  <a:lnTo>
                    <a:pt x="3849" y="823"/>
                  </a:lnTo>
                  <a:lnTo>
                    <a:pt x="3848" y="825"/>
                  </a:lnTo>
                  <a:lnTo>
                    <a:pt x="3848" y="827"/>
                  </a:lnTo>
                  <a:lnTo>
                    <a:pt x="3846" y="828"/>
                  </a:lnTo>
                  <a:lnTo>
                    <a:pt x="3846" y="830"/>
                  </a:lnTo>
                  <a:lnTo>
                    <a:pt x="3846" y="832"/>
                  </a:lnTo>
                  <a:lnTo>
                    <a:pt x="3846" y="833"/>
                  </a:lnTo>
                  <a:lnTo>
                    <a:pt x="3846" y="861"/>
                  </a:lnTo>
                  <a:lnTo>
                    <a:pt x="3843" y="861"/>
                  </a:lnTo>
                  <a:lnTo>
                    <a:pt x="3840" y="861"/>
                  </a:lnTo>
                  <a:lnTo>
                    <a:pt x="3836" y="861"/>
                  </a:lnTo>
                  <a:lnTo>
                    <a:pt x="3833" y="863"/>
                  </a:lnTo>
                  <a:lnTo>
                    <a:pt x="3830" y="863"/>
                  </a:lnTo>
                  <a:lnTo>
                    <a:pt x="3828" y="863"/>
                  </a:lnTo>
                  <a:lnTo>
                    <a:pt x="3827" y="863"/>
                  </a:lnTo>
                  <a:lnTo>
                    <a:pt x="3827" y="864"/>
                  </a:lnTo>
                  <a:lnTo>
                    <a:pt x="3825" y="864"/>
                  </a:lnTo>
                  <a:lnTo>
                    <a:pt x="3825" y="866"/>
                  </a:lnTo>
                  <a:lnTo>
                    <a:pt x="3823" y="869"/>
                  </a:lnTo>
                  <a:lnTo>
                    <a:pt x="3823" y="871"/>
                  </a:lnTo>
                  <a:lnTo>
                    <a:pt x="3822" y="872"/>
                  </a:lnTo>
                  <a:lnTo>
                    <a:pt x="3820" y="877"/>
                  </a:lnTo>
                  <a:lnTo>
                    <a:pt x="3820" y="881"/>
                  </a:lnTo>
                  <a:lnTo>
                    <a:pt x="3820" y="884"/>
                  </a:lnTo>
                  <a:lnTo>
                    <a:pt x="3820" y="886"/>
                  </a:lnTo>
                  <a:lnTo>
                    <a:pt x="3822" y="887"/>
                  </a:lnTo>
                  <a:lnTo>
                    <a:pt x="3823" y="889"/>
                  </a:lnTo>
                  <a:lnTo>
                    <a:pt x="3823" y="891"/>
                  </a:lnTo>
                  <a:lnTo>
                    <a:pt x="3823" y="892"/>
                  </a:lnTo>
                  <a:lnTo>
                    <a:pt x="3825" y="894"/>
                  </a:lnTo>
                  <a:lnTo>
                    <a:pt x="3827" y="894"/>
                  </a:lnTo>
                  <a:lnTo>
                    <a:pt x="3828" y="895"/>
                  </a:lnTo>
                  <a:lnTo>
                    <a:pt x="3830" y="895"/>
                  </a:lnTo>
                  <a:lnTo>
                    <a:pt x="3831" y="897"/>
                  </a:lnTo>
                  <a:lnTo>
                    <a:pt x="3833" y="899"/>
                  </a:lnTo>
                  <a:lnTo>
                    <a:pt x="3836" y="902"/>
                  </a:lnTo>
                  <a:lnTo>
                    <a:pt x="3838" y="902"/>
                  </a:lnTo>
                  <a:lnTo>
                    <a:pt x="3838" y="904"/>
                  </a:lnTo>
                  <a:lnTo>
                    <a:pt x="3840" y="905"/>
                  </a:lnTo>
                  <a:lnTo>
                    <a:pt x="3838" y="907"/>
                  </a:lnTo>
                  <a:lnTo>
                    <a:pt x="3840" y="909"/>
                  </a:lnTo>
                  <a:lnTo>
                    <a:pt x="3838" y="910"/>
                  </a:lnTo>
                  <a:lnTo>
                    <a:pt x="3838" y="913"/>
                  </a:lnTo>
                  <a:lnTo>
                    <a:pt x="3840" y="915"/>
                  </a:lnTo>
                  <a:lnTo>
                    <a:pt x="3841" y="917"/>
                  </a:lnTo>
                  <a:lnTo>
                    <a:pt x="3845" y="918"/>
                  </a:lnTo>
                  <a:lnTo>
                    <a:pt x="3849" y="918"/>
                  </a:lnTo>
                  <a:lnTo>
                    <a:pt x="3849" y="928"/>
                  </a:lnTo>
                  <a:lnTo>
                    <a:pt x="3849" y="930"/>
                  </a:lnTo>
                  <a:lnTo>
                    <a:pt x="3848" y="931"/>
                  </a:lnTo>
                  <a:lnTo>
                    <a:pt x="3848" y="933"/>
                  </a:lnTo>
                  <a:lnTo>
                    <a:pt x="3848" y="935"/>
                  </a:lnTo>
                  <a:lnTo>
                    <a:pt x="3848" y="938"/>
                  </a:lnTo>
                  <a:lnTo>
                    <a:pt x="3848" y="941"/>
                  </a:lnTo>
                  <a:lnTo>
                    <a:pt x="3848" y="943"/>
                  </a:lnTo>
                  <a:lnTo>
                    <a:pt x="3848" y="945"/>
                  </a:lnTo>
                  <a:lnTo>
                    <a:pt x="3846" y="946"/>
                  </a:lnTo>
                  <a:lnTo>
                    <a:pt x="3845" y="948"/>
                  </a:lnTo>
                  <a:lnTo>
                    <a:pt x="3843" y="948"/>
                  </a:lnTo>
                  <a:lnTo>
                    <a:pt x="3840" y="948"/>
                  </a:lnTo>
                  <a:lnTo>
                    <a:pt x="3838" y="948"/>
                  </a:lnTo>
                  <a:lnTo>
                    <a:pt x="3838" y="949"/>
                  </a:lnTo>
                  <a:lnTo>
                    <a:pt x="3836" y="951"/>
                  </a:lnTo>
                  <a:lnTo>
                    <a:pt x="3835" y="951"/>
                  </a:lnTo>
                  <a:lnTo>
                    <a:pt x="3833" y="951"/>
                  </a:lnTo>
                  <a:lnTo>
                    <a:pt x="3831" y="953"/>
                  </a:lnTo>
                  <a:lnTo>
                    <a:pt x="3828" y="953"/>
                  </a:lnTo>
                  <a:lnTo>
                    <a:pt x="3827" y="954"/>
                  </a:lnTo>
                  <a:lnTo>
                    <a:pt x="3823" y="958"/>
                  </a:lnTo>
                  <a:lnTo>
                    <a:pt x="3820" y="959"/>
                  </a:lnTo>
                  <a:lnTo>
                    <a:pt x="3817" y="961"/>
                  </a:lnTo>
                  <a:lnTo>
                    <a:pt x="3815" y="963"/>
                  </a:lnTo>
                  <a:lnTo>
                    <a:pt x="3813" y="964"/>
                  </a:lnTo>
                  <a:lnTo>
                    <a:pt x="3810" y="964"/>
                  </a:lnTo>
                  <a:lnTo>
                    <a:pt x="3794" y="964"/>
                  </a:lnTo>
                  <a:lnTo>
                    <a:pt x="3794" y="956"/>
                  </a:lnTo>
                  <a:lnTo>
                    <a:pt x="3794" y="954"/>
                  </a:lnTo>
                  <a:lnTo>
                    <a:pt x="3794" y="953"/>
                  </a:lnTo>
                  <a:lnTo>
                    <a:pt x="3794" y="951"/>
                  </a:lnTo>
                  <a:lnTo>
                    <a:pt x="3795" y="949"/>
                  </a:lnTo>
                  <a:lnTo>
                    <a:pt x="3795" y="948"/>
                  </a:lnTo>
                  <a:lnTo>
                    <a:pt x="3797" y="948"/>
                  </a:lnTo>
                  <a:lnTo>
                    <a:pt x="3797" y="946"/>
                  </a:lnTo>
                  <a:lnTo>
                    <a:pt x="3799" y="945"/>
                  </a:lnTo>
                  <a:lnTo>
                    <a:pt x="3800" y="945"/>
                  </a:lnTo>
                  <a:lnTo>
                    <a:pt x="3800" y="943"/>
                  </a:lnTo>
                  <a:lnTo>
                    <a:pt x="3800" y="925"/>
                  </a:lnTo>
                  <a:lnTo>
                    <a:pt x="3800" y="923"/>
                  </a:lnTo>
                  <a:lnTo>
                    <a:pt x="3799" y="923"/>
                  </a:lnTo>
                  <a:lnTo>
                    <a:pt x="3797" y="922"/>
                  </a:lnTo>
                  <a:lnTo>
                    <a:pt x="3797" y="920"/>
                  </a:lnTo>
                  <a:lnTo>
                    <a:pt x="3797" y="918"/>
                  </a:lnTo>
                  <a:lnTo>
                    <a:pt x="3795" y="915"/>
                  </a:lnTo>
                  <a:lnTo>
                    <a:pt x="3794" y="909"/>
                  </a:lnTo>
                  <a:lnTo>
                    <a:pt x="3794" y="905"/>
                  </a:lnTo>
                  <a:lnTo>
                    <a:pt x="3792" y="904"/>
                  </a:lnTo>
                  <a:lnTo>
                    <a:pt x="3791" y="902"/>
                  </a:lnTo>
                  <a:lnTo>
                    <a:pt x="3787" y="900"/>
                  </a:lnTo>
                  <a:lnTo>
                    <a:pt x="3786" y="900"/>
                  </a:lnTo>
                  <a:lnTo>
                    <a:pt x="3784" y="899"/>
                  </a:lnTo>
                  <a:lnTo>
                    <a:pt x="3782" y="900"/>
                  </a:lnTo>
                  <a:lnTo>
                    <a:pt x="3782" y="900"/>
                  </a:lnTo>
                  <a:lnTo>
                    <a:pt x="3781" y="902"/>
                  </a:lnTo>
                  <a:lnTo>
                    <a:pt x="3777" y="904"/>
                  </a:lnTo>
                  <a:lnTo>
                    <a:pt x="3771" y="904"/>
                  </a:lnTo>
                  <a:lnTo>
                    <a:pt x="3771" y="900"/>
                  </a:lnTo>
                  <a:lnTo>
                    <a:pt x="3771" y="895"/>
                  </a:lnTo>
                  <a:lnTo>
                    <a:pt x="3771" y="894"/>
                  </a:lnTo>
                  <a:lnTo>
                    <a:pt x="3773" y="894"/>
                  </a:lnTo>
                  <a:lnTo>
                    <a:pt x="3774" y="892"/>
                  </a:lnTo>
                  <a:lnTo>
                    <a:pt x="3774" y="891"/>
                  </a:lnTo>
                  <a:lnTo>
                    <a:pt x="3774" y="889"/>
                  </a:lnTo>
                  <a:lnTo>
                    <a:pt x="3774" y="887"/>
                  </a:lnTo>
                  <a:lnTo>
                    <a:pt x="3776" y="886"/>
                  </a:lnTo>
                  <a:lnTo>
                    <a:pt x="3777" y="886"/>
                  </a:lnTo>
                  <a:lnTo>
                    <a:pt x="3777" y="884"/>
                  </a:lnTo>
                  <a:lnTo>
                    <a:pt x="3777" y="882"/>
                  </a:lnTo>
                  <a:lnTo>
                    <a:pt x="3777" y="879"/>
                  </a:lnTo>
                  <a:lnTo>
                    <a:pt x="3777" y="876"/>
                  </a:lnTo>
                  <a:lnTo>
                    <a:pt x="3777" y="872"/>
                  </a:lnTo>
                  <a:lnTo>
                    <a:pt x="3776" y="871"/>
                  </a:lnTo>
                  <a:lnTo>
                    <a:pt x="3774" y="871"/>
                  </a:lnTo>
                  <a:lnTo>
                    <a:pt x="3771" y="869"/>
                  </a:lnTo>
                  <a:lnTo>
                    <a:pt x="3768" y="869"/>
                  </a:lnTo>
                  <a:lnTo>
                    <a:pt x="3766" y="869"/>
                  </a:lnTo>
                  <a:lnTo>
                    <a:pt x="3764" y="869"/>
                  </a:lnTo>
                  <a:lnTo>
                    <a:pt x="3761" y="868"/>
                  </a:lnTo>
                  <a:lnTo>
                    <a:pt x="3758" y="866"/>
                  </a:lnTo>
                  <a:lnTo>
                    <a:pt x="3755" y="866"/>
                  </a:lnTo>
                  <a:lnTo>
                    <a:pt x="3753" y="866"/>
                  </a:lnTo>
                  <a:lnTo>
                    <a:pt x="3751" y="868"/>
                  </a:lnTo>
                  <a:lnTo>
                    <a:pt x="3748" y="868"/>
                  </a:lnTo>
                  <a:lnTo>
                    <a:pt x="3748" y="869"/>
                  </a:lnTo>
                  <a:lnTo>
                    <a:pt x="3746" y="869"/>
                  </a:lnTo>
                  <a:lnTo>
                    <a:pt x="3746" y="871"/>
                  </a:lnTo>
                  <a:lnTo>
                    <a:pt x="3743" y="874"/>
                  </a:lnTo>
                  <a:lnTo>
                    <a:pt x="3740" y="876"/>
                  </a:lnTo>
                  <a:lnTo>
                    <a:pt x="3740" y="877"/>
                  </a:lnTo>
                  <a:lnTo>
                    <a:pt x="3738" y="879"/>
                  </a:lnTo>
                  <a:lnTo>
                    <a:pt x="3737" y="879"/>
                  </a:lnTo>
                  <a:lnTo>
                    <a:pt x="3720" y="879"/>
                  </a:lnTo>
                  <a:lnTo>
                    <a:pt x="3720" y="881"/>
                  </a:lnTo>
                  <a:lnTo>
                    <a:pt x="3718" y="882"/>
                  </a:lnTo>
                  <a:lnTo>
                    <a:pt x="3717" y="882"/>
                  </a:lnTo>
                  <a:lnTo>
                    <a:pt x="3715" y="884"/>
                  </a:lnTo>
                  <a:lnTo>
                    <a:pt x="3715" y="881"/>
                  </a:lnTo>
                  <a:lnTo>
                    <a:pt x="3715" y="879"/>
                  </a:lnTo>
                  <a:lnTo>
                    <a:pt x="3715" y="877"/>
                  </a:lnTo>
                  <a:lnTo>
                    <a:pt x="3717" y="876"/>
                  </a:lnTo>
                  <a:lnTo>
                    <a:pt x="3718" y="874"/>
                  </a:lnTo>
                  <a:lnTo>
                    <a:pt x="3720" y="872"/>
                  </a:lnTo>
                  <a:lnTo>
                    <a:pt x="3720" y="872"/>
                  </a:lnTo>
                  <a:lnTo>
                    <a:pt x="3723" y="869"/>
                  </a:lnTo>
                  <a:lnTo>
                    <a:pt x="3725" y="868"/>
                  </a:lnTo>
                  <a:lnTo>
                    <a:pt x="3727" y="866"/>
                  </a:lnTo>
                  <a:lnTo>
                    <a:pt x="3727" y="863"/>
                  </a:lnTo>
                  <a:lnTo>
                    <a:pt x="3727" y="859"/>
                  </a:lnTo>
                  <a:lnTo>
                    <a:pt x="3728" y="858"/>
                  </a:lnTo>
                  <a:lnTo>
                    <a:pt x="3730" y="856"/>
                  </a:lnTo>
                  <a:lnTo>
                    <a:pt x="3733" y="853"/>
                  </a:lnTo>
                  <a:lnTo>
                    <a:pt x="3732" y="851"/>
                  </a:lnTo>
                  <a:lnTo>
                    <a:pt x="3730" y="850"/>
                  </a:lnTo>
                  <a:lnTo>
                    <a:pt x="3730" y="850"/>
                  </a:lnTo>
                  <a:lnTo>
                    <a:pt x="3728" y="850"/>
                  </a:lnTo>
                  <a:lnTo>
                    <a:pt x="3727" y="850"/>
                  </a:lnTo>
                  <a:lnTo>
                    <a:pt x="3725" y="850"/>
                  </a:lnTo>
                  <a:lnTo>
                    <a:pt x="3725" y="851"/>
                  </a:lnTo>
                  <a:lnTo>
                    <a:pt x="3723" y="853"/>
                  </a:lnTo>
                  <a:lnTo>
                    <a:pt x="3722" y="853"/>
                  </a:lnTo>
                  <a:lnTo>
                    <a:pt x="3718" y="854"/>
                  </a:lnTo>
                  <a:lnTo>
                    <a:pt x="3718" y="856"/>
                  </a:lnTo>
                  <a:lnTo>
                    <a:pt x="3717" y="858"/>
                  </a:lnTo>
                  <a:lnTo>
                    <a:pt x="3714" y="861"/>
                  </a:lnTo>
                  <a:lnTo>
                    <a:pt x="3714" y="863"/>
                  </a:lnTo>
                  <a:lnTo>
                    <a:pt x="3712" y="864"/>
                  </a:lnTo>
                  <a:lnTo>
                    <a:pt x="3712" y="864"/>
                  </a:lnTo>
                  <a:lnTo>
                    <a:pt x="3709" y="864"/>
                  </a:lnTo>
                  <a:lnTo>
                    <a:pt x="3705" y="864"/>
                  </a:lnTo>
                  <a:lnTo>
                    <a:pt x="3702" y="864"/>
                  </a:lnTo>
                  <a:lnTo>
                    <a:pt x="3700" y="866"/>
                  </a:lnTo>
                  <a:lnTo>
                    <a:pt x="3699" y="866"/>
                  </a:lnTo>
                  <a:lnTo>
                    <a:pt x="3697" y="866"/>
                  </a:lnTo>
                  <a:lnTo>
                    <a:pt x="3696" y="868"/>
                  </a:lnTo>
                  <a:lnTo>
                    <a:pt x="3694" y="868"/>
                  </a:lnTo>
                  <a:lnTo>
                    <a:pt x="3692" y="871"/>
                  </a:lnTo>
                  <a:lnTo>
                    <a:pt x="3691" y="871"/>
                  </a:lnTo>
                  <a:lnTo>
                    <a:pt x="3691" y="872"/>
                  </a:lnTo>
                  <a:lnTo>
                    <a:pt x="3691" y="874"/>
                  </a:lnTo>
                  <a:lnTo>
                    <a:pt x="3691" y="876"/>
                  </a:lnTo>
                  <a:lnTo>
                    <a:pt x="3691" y="876"/>
                  </a:lnTo>
                  <a:lnTo>
                    <a:pt x="3689" y="877"/>
                  </a:lnTo>
                  <a:lnTo>
                    <a:pt x="3687" y="877"/>
                  </a:lnTo>
                  <a:lnTo>
                    <a:pt x="3684" y="877"/>
                  </a:lnTo>
                  <a:lnTo>
                    <a:pt x="3681" y="877"/>
                  </a:lnTo>
                  <a:lnTo>
                    <a:pt x="3678" y="877"/>
                  </a:lnTo>
                  <a:lnTo>
                    <a:pt x="3674" y="877"/>
                  </a:lnTo>
                  <a:lnTo>
                    <a:pt x="3671" y="877"/>
                  </a:lnTo>
                  <a:lnTo>
                    <a:pt x="3669" y="879"/>
                  </a:lnTo>
                  <a:lnTo>
                    <a:pt x="3668" y="881"/>
                  </a:lnTo>
                  <a:lnTo>
                    <a:pt x="3666" y="882"/>
                  </a:lnTo>
                  <a:lnTo>
                    <a:pt x="3666" y="884"/>
                  </a:lnTo>
                  <a:lnTo>
                    <a:pt x="3664" y="887"/>
                  </a:lnTo>
                  <a:lnTo>
                    <a:pt x="3664" y="889"/>
                  </a:lnTo>
                  <a:lnTo>
                    <a:pt x="3666" y="892"/>
                  </a:lnTo>
                  <a:lnTo>
                    <a:pt x="3668" y="895"/>
                  </a:lnTo>
                  <a:lnTo>
                    <a:pt x="3671" y="895"/>
                  </a:lnTo>
                  <a:lnTo>
                    <a:pt x="3691" y="895"/>
                  </a:lnTo>
                  <a:lnTo>
                    <a:pt x="3691" y="913"/>
                  </a:lnTo>
                  <a:lnTo>
                    <a:pt x="3692" y="913"/>
                  </a:lnTo>
                  <a:lnTo>
                    <a:pt x="3694" y="913"/>
                  </a:lnTo>
                  <a:lnTo>
                    <a:pt x="3696" y="913"/>
                  </a:lnTo>
                  <a:lnTo>
                    <a:pt x="3697" y="913"/>
                  </a:lnTo>
                  <a:lnTo>
                    <a:pt x="3699" y="913"/>
                  </a:lnTo>
                  <a:lnTo>
                    <a:pt x="3700" y="913"/>
                  </a:lnTo>
                  <a:lnTo>
                    <a:pt x="3700" y="912"/>
                  </a:lnTo>
                  <a:lnTo>
                    <a:pt x="3702" y="912"/>
                  </a:lnTo>
                  <a:lnTo>
                    <a:pt x="3702" y="909"/>
                  </a:lnTo>
                  <a:lnTo>
                    <a:pt x="3702" y="905"/>
                  </a:lnTo>
                  <a:lnTo>
                    <a:pt x="3702" y="902"/>
                  </a:lnTo>
                  <a:lnTo>
                    <a:pt x="3715" y="902"/>
                  </a:lnTo>
                  <a:lnTo>
                    <a:pt x="3717" y="905"/>
                  </a:lnTo>
                  <a:lnTo>
                    <a:pt x="3718" y="909"/>
                  </a:lnTo>
                  <a:lnTo>
                    <a:pt x="3720" y="910"/>
                  </a:lnTo>
                  <a:lnTo>
                    <a:pt x="3737" y="910"/>
                  </a:lnTo>
                  <a:lnTo>
                    <a:pt x="3737" y="912"/>
                  </a:lnTo>
                  <a:lnTo>
                    <a:pt x="3737" y="913"/>
                  </a:lnTo>
                  <a:lnTo>
                    <a:pt x="3737" y="917"/>
                  </a:lnTo>
                  <a:lnTo>
                    <a:pt x="3737" y="922"/>
                  </a:lnTo>
                  <a:lnTo>
                    <a:pt x="3732" y="922"/>
                  </a:lnTo>
                  <a:lnTo>
                    <a:pt x="3727" y="922"/>
                  </a:lnTo>
                  <a:lnTo>
                    <a:pt x="3723" y="922"/>
                  </a:lnTo>
                  <a:lnTo>
                    <a:pt x="3722" y="922"/>
                  </a:lnTo>
                  <a:lnTo>
                    <a:pt x="3720" y="923"/>
                  </a:lnTo>
                  <a:lnTo>
                    <a:pt x="3717" y="923"/>
                  </a:lnTo>
                  <a:lnTo>
                    <a:pt x="3717" y="923"/>
                  </a:lnTo>
                  <a:lnTo>
                    <a:pt x="3715" y="923"/>
                  </a:lnTo>
                  <a:lnTo>
                    <a:pt x="3714" y="925"/>
                  </a:lnTo>
                  <a:lnTo>
                    <a:pt x="3714" y="927"/>
                  </a:lnTo>
                  <a:lnTo>
                    <a:pt x="3710" y="930"/>
                  </a:lnTo>
                  <a:lnTo>
                    <a:pt x="3709" y="930"/>
                  </a:lnTo>
                  <a:lnTo>
                    <a:pt x="3707" y="931"/>
                  </a:lnTo>
                  <a:lnTo>
                    <a:pt x="3699" y="931"/>
                  </a:lnTo>
                  <a:lnTo>
                    <a:pt x="3699" y="938"/>
                  </a:lnTo>
                  <a:lnTo>
                    <a:pt x="3699" y="941"/>
                  </a:lnTo>
                  <a:lnTo>
                    <a:pt x="3699" y="945"/>
                  </a:lnTo>
                  <a:lnTo>
                    <a:pt x="3699" y="945"/>
                  </a:lnTo>
                  <a:lnTo>
                    <a:pt x="3697" y="946"/>
                  </a:lnTo>
                  <a:lnTo>
                    <a:pt x="3696" y="946"/>
                  </a:lnTo>
                  <a:lnTo>
                    <a:pt x="3694" y="948"/>
                  </a:lnTo>
                  <a:lnTo>
                    <a:pt x="3692" y="949"/>
                  </a:lnTo>
                  <a:lnTo>
                    <a:pt x="3691" y="951"/>
                  </a:lnTo>
                  <a:lnTo>
                    <a:pt x="3691" y="953"/>
                  </a:lnTo>
                  <a:lnTo>
                    <a:pt x="3691" y="956"/>
                  </a:lnTo>
                  <a:lnTo>
                    <a:pt x="3691" y="958"/>
                  </a:lnTo>
                  <a:lnTo>
                    <a:pt x="3691" y="959"/>
                  </a:lnTo>
                  <a:lnTo>
                    <a:pt x="3692" y="961"/>
                  </a:lnTo>
                  <a:lnTo>
                    <a:pt x="3694" y="961"/>
                  </a:lnTo>
                  <a:lnTo>
                    <a:pt x="3696" y="961"/>
                  </a:lnTo>
                  <a:lnTo>
                    <a:pt x="3697" y="961"/>
                  </a:lnTo>
                  <a:lnTo>
                    <a:pt x="3699" y="963"/>
                  </a:lnTo>
                  <a:lnTo>
                    <a:pt x="3700" y="964"/>
                  </a:lnTo>
                  <a:lnTo>
                    <a:pt x="3704" y="966"/>
                  </a:lnTo>
                  <a:lnTo>
                    <a:pt x="3705" y="967"/>
                  </a:lnTo>
                  <a:lnTo>
                    <a:pt x="3707" y="971"/>
                  </a:lnTo>
                  <a:lnTo>
                    <a:pt x="3710" y="974"/>
                  </a:lnTo>
                  <a:lnTo>
                    <a:pt x="3712" y="977"/>
                  </a:lnTo>
                  <a:lnTo>
                    <a:pt x="3714" y="981"/>
                  </a:lnTo>
                  <a:lnTo>
                    <a:pt x="3714" y="984"/>
                  </a:lnTo>
                  <a:lnTo>
                    <a:pt x="3715" y="987"/>
                  </a:lnTo>
                  <a:lnTo>
                    <a:pt x="3714" y="990"/>
                  </a:lnTo>
                  <a:lnTo>
                    <a:pt x="3714" y="994"/>
                  </a:lnTo>
                  <a:lnTo>
                    <a:pt x="3714" y="995"/>
                  </a:lnTo>
                  <a:lnTo>
                    <a:pt x="3714" y="997"/>
                  </a:lnTo>
                  <a:lnTo>
                    <a:pt x="3715" y="997"/>
                  </a:lnTo>
                  <a:lnTo>
                    <a:pt x="3717" y="999"/>
                  </a:lnTo>
                  <a:lnTo>
                    <a:pt x="3718" y="999"/>
                  </a:lnTo>
                  <a:lnTo>
                    <a:pt x="3718" y="1000"/>
                  </a:lnTo>
                  <a:lnTo>
                    <a:pt x="3720" y="1002"/>
                  </a:lnTo>
                  <a:lnTo>
                    <a:pt x="3720" y="1005"/>
                  </a:lnTo>
                  <a:lnTo>
                    <a:pt x="3720" y="1008"/>
                  </a:lnTo>
                  <a:lnTo>
                    <a:pt x="3720" y="1012"/>
                  </a:lnTo>
                  <a:lnTo>
                    <a:pt x="3720" y="1015"/>
                  </a:lnTo>
                  <a:lnTo>
                    <a:pt x="3720" y="1015"/>
                  </a:lnTo>
                  <a:lnTo>
                    <a:pt x="3722" y="1017"/>
                  </a:lnTo>
                  <a:lnTo>
                    <a:pt x="3722" y="1017"/>
                  </a:lnTo>
                  <a:lnTo>
                    <a:pt x="3722" y="1018"/>
                  </a:lnTo>
                  <a:lnTo>
                    <a:pt x="3722" y="1020"/>
                  </a:lnTo>
                  <a:lnTo>
                    <a:pt x="3717" y="1020"/>
                  </a:lnTo>
                  <a:lnTo>
                    <a:pt x="3717" y="1021"/>
                  </a:lnTo>
                  <a:lnTo>
                    <a:pt x="3717" y="1023"/>
                  </a:lnTo>
                  <a:lnTo>
                    <a:pt x="3717" y="1025"/>
                  </a:lnTo>
                  <a:lnTo>
                    <a:pt x="3717" y="1026"/>
                  </a:lnTo>
                  <a:lnTo>
                    <a:pt x="3717" y="1030"/>
                  </a:lnTo>
                  <a:lnTo>
                    <a:pt x="3717" y="1033"/>
                  </a:lnTo>
                  <a:lnTo>
                    <a:pt x="3720" y="1033"/>
                  </a:lnTo>
                  <a:lnTo>
                    <a:pt x="3723" y="1035"/>
                  </a:lnTo>
                  <a:lnTo>
                    <a:pt x="3725" y="1033"/>
                  </a:lnTo>
                  <a:lnTo>
                    <a:pt x="3727" y="1035"/>
                  </a:lnTo>
                  <a:lnTo>
                    <a:pt x="3728" y="1035"/>
                  </a:lnTo>
                  <a:lnTo>
                    <a:pt x="3728" y="1036"/>
                  </a:lnTo>
                  <a:lnTo>
                    <a:pt x="3730" y="1039"/>
                  </a:lnTo>
                  <a:lnTo>
                    <a:pt x="3730" y="1041"/>
                  </a:lnTo>
                  <a:lnTo>
                    <a:pt x="3730" y="1044"/>
                  </a:lnTo>
                  <a:lnTo>
                    <a:pt x="3728" y="1048"/>
                  </a:lnTo>
                  <a:lnTo>
                    <a:pt x="3727" y="1051"/>
                  </a:lnTo>
                  <a:lnTo>
                    <a:pt x="3723" y="1054"/>
                  </a:lnTo>
                  <a:lnTo>
                    <a:pt x="3720" y="1056"/>
                  </a:lnTo>
                  <a:lnTo>
                    <a:pt x="3718" y="1057"/>
                  </a:lnTo>
                  <a:lnTo>
                    <a:pt x="3718" y="1057"/>
                  </a:lnTo>
                  <a:lnTo>
                    <a:pt x="3717" y="1059"/>
                  </a:lnTo>
                  <a:lnTo>
                    <a:pt x="3717" y="1062"/>
                  </a:lnTo>
                  <a:lnTo>
                    <a:pt x="3715" y="1066"/>
                  </a:lnTo>
                  <a:lnTo>
                    <a:pt x="3715" y="1069"/>
                  </a:lnTo>
                  <a:lnTo>
                    <a:pt x="3715" y="1071"/>
                  </a:lnTo>
                  <a:lnTo>
                    <a:pt x="3714" y="1072"/>
                  </a:lnTo>
                  <a:lnTo>
                    <a:pt x="3714" y="1074"/>
                  </a:lnTo>
                  <a:lnTo>
                    <a:pt x="3714" y="1075"/>
                  </a:lnTo>
                  <a:lnTo>
                    <a:pt x="3712" y="1079"/>
                  </a:lnTo>
                  <a:lnTo>
                    <a:pt x="3710" y="1079"/>
                  </a:lnTo>
                  <a:lnTo>
                    <a:pt x="3707" y="1082"/>
                  </a:lnTo>
                  <a:lnTo>
                    <a:pt x="3704" y="1084"/>
                  </a:lnTo>
                  <a:lnTo>
                    <a:pt x="3702" y="1085"/>
                  </a:lnTo>
                  <a:lnTo>
                    <a:pt x="3702" y="1087"/>
                  </a:lnTo>
                  <a:lnTo>
                    <a:pt x="3700" y="1089"/>
                  </a:lnTo>
                  <a:lnTo>
                    <a:pt x="3699" y="1090"/>
                  </a:lnTo>
                  <a:lnTo>
                    <a:pt x="3697" y="1092"/>
                  </a:lnTo>
                  <a:lnTo>
                    <a:pt x="3697" y="1093"/>
                  </a:lnTo>
                  <a:lnTo>
                    <a:pt x="3696" y="1095"/>
                  </a:lnTo>
                  <a:lnTo>
                    <a:pt x="3694" y="1098"/>
                  </a:lnTo>
                  <a:lnTo>
                    <a:pt x="3692" y="1103"/>
                  </a:lnTo>
                  <a:lnTo>
                    <a:pt x="3689" y="1107"/>
                  </a:lnTo>
                  <a:lnTo>
                    <a:pt x="3687" y="1107"/>
                  </a:lnTo>
                  <a:lnTo>
                    <a:pt x="3686" y="1110"/>
                  </a:lnTo>
                  <a:lnTo>
                    <a:pt x="3684" y="1111"/>
                  </a:lnTo>
                  <a:lnTo>
                    <a:pt x="3684" y="1113"/>
                  </a:lnTo>
                  <a:lnTo>
                    <a:pt x="3684" y="1115"/>
                  </a:lnTo>
                  <a:lnTo>
                    <a:pt x="3682" y="1116"/>
                  </a:lnTo>
                  <a:lnTo>
                    <a:pt x="3682" y="1118"/>
                  </a:lnTo>
                  <a:lnTo>
                    <a:pt x="3681" y="1120"/>
                  </a:lnTo>
                  <a:lnTo>
                    <a:pt x="3679" y="1121"/>
                  </a:lnTo>
                  <a:lnTo>
                    <a:pt x="3678" y="1123"/>
                  </a:lnTo>
                  <a:lnTo>
                    <a:pt x="3676" y="1126"/>
                  </a:lnTo>
                  <a:lnTo>
                    <a:pt x="3674" y="1126"/>
                  </a:lnTo>
                  <a:lnTo>
                    <a:pt x="3673" y="1128"/>
                  </a:lnTo>
                  <a:lnTo>
                    <a:pt x="3671" y="1129"/>
                  </a:lnTo>
                  <a:lnTo>
                    <a:pt x="3671" y="1131"/>
                  </a:lnTo>
                  <a:lnTo>
                    <a:pt x="3668" y="1133"/>
                  </a:lnTo>
                  <a:lnTo>
                    <a:pt x="3664" y="1134"/>
                  </a:lnTo>
                  <a:lnTo>
                    <a:pt x="3663" y="1134"/>
                  </a:lnTo>
                  <a:lnTo>
                    <a:pt x="3661" y="1134"/>
                  </a:lnTo>
                  <a:lnTo>
                    <a:pt x="3660" y="1134"/>
                  </a:lnTo>
                  <a:lnTo>
                    <a:pt x="3658" y="1134"/>
                  </a:lnTo>
                  <a:lnTo>
                    <a:pt x="3656" y="1136"/>
                  </a:lnTo>
                  <a:lnTo>
                    <a:pt x="3655" y="1136"/>
                  </a:lnTo>
                  <a:lnTo>
                    <a:pt x="3653" y="1138"/>
                  </a:lnTo>
                  <a:lnTo>
                    <a:pt x="3651" y="1139"/>
                  </a:lnTo>
                  <a:lnTo>
                    <a:pt x="3650" y="1141"/>
                  </a:lnTo>
                  <a:lnTo>
                    <a:pt x="3650" y="1143"/>
                  </a:lnTo>
                  <a:lnTo>
                    <a:pt x="3648" y="1144"/>
                  </a:lnTo>
                  <a:lnTo>
                    <a:pt x="3648" y="1146"/>
                  </a:lnTo>
                  <a:lnTo>
                    <a:pt x="3646" y="1146"/>
                  </a:lnTo>
                  <a:lnTo>
                    <a:pt x="3645" y="1147"/>
                  </a:lnTo>
                  <a:lnTo>
                    <a:pt x="3643" y="1149"/>
                  </a:lnTo>
                  <a:lnTo>
                    <a:pt x="3642" y="1149"/>
                  </a:lnTo>
                  <a:lnTo>
                    <a:pt x="3640" y="1149"/>
                  </a:lnTo>
                  <a:lnTo>
                    <a:pt x="3638" y="1151"/>
                  </a:lnTo>
                  <a:lnTo>
                    <a:pt x="3637" y="1151"/>
                  </a:lnTo>
                  <a:lnTo>
                    <a:pt x="3635" y="1152"/>
                  </a:lnTo>
                  <a:lnTo>
                    <a:pt x="3635" y="1154"/>
                  </a:lnTo>
                  <a:lnTo>
                    <a:pt x="3633" y="1154"/>
                  </a:lnTo>
                  <a:lnTo>
                    <a:pt x="3633" y="1156"/>
                  </a:lnTo>
                  <a:lnTo>
                    <a:pt x="3632" y="1156"/>
                  </a:lnTo>
                  <a:lnTo>
                    <a:pt x="3630" y="1156"/>
                  </a:lnTo>
                  <a:lnTo>
                    <a:pt x="3628" y="1156"/>
                  </a:lnTo>
                  <a:lnTo>
                    <a:pt x="3627" y="1156"/>
                  </a:lnTo>
                  <a:lnTo>
                    <a:pt x="3624" y="1157"/>
                  </a:lnTo>
                  <a:lnTo>
                    <a:pt x="3620" y="1156"/>
                  </a:lnTo>
                  <a:lnTo>
                    <a:pt x="3619" y="1157"/>
                  </a:lnTo>
                  <a:lnTo>
                    <a:pt x="3617" y="1157"/>
                  </a:lnTo>
                  <a:lnTo>
                    <a:pt x="3614" y="1159"/>
                  </a:lnTo>
                  <a:lnTo>
                    <a:pt x="3610" y="1159"/>
                  </a:lnTo>
                  <a:lnTo>
                    <a:pt x="3610" y="1161"/>
                  </a:lnTo>
                  <a:lnTo>
                    <a:pt x="3609" y="1161"/>
                  </a:lnTo>
                  <a:lnTo>
                    <a:pt x="3609" y="1162"/>
                  </a:lnTo>
                  <a:lnTo>
                    <a:pt x="3607" y="1164"/>
                  </a:lnTo>
                  <a:lnTo>
                    <a:pt x="3607" y="1164"/>
                  </a:lnTo>
                  <a:lnTo>
                    <a:pt x="3606" y="1165"/>
                  </a:lnTo>
                  <a:lnTo>
                    <a:pt x="3604" y="1165"/>
                  </a:lnTo>
                  <a:lnTo>
                    <a:pt x="3601" y="1165"/>
                  </a:lnTo>
                  <a:lnTo>
                    <a:pt x="3597" y="1165"/>
                  </a:lnTo>
                  <a:lnTo>
                    <a:pt x="3594" y="1165"/>
                  </a:lnTo>
                  <a:lnTo>
                    <a:pt x="3592" y="1165"/>
                  </a:lnTo>
                  <a:lnTo>
                    <a:pt x="3591" y="1164"/>
                  </a:lnTo>
                  <a:lnTo>
                    <a:pt x="3588" y="1164"/>
                  </a:lnTo>
                  <a:lnTo>
                    <a:pt x="3584" y="1164"/>
                  </a:lnTo>
                  <a:lnTo>
                    <a:pt x="3581" y="1165"/>
                  </a:lnTo>
                  <a:lnTo>
                    <a:pt x="3578" y="1165"/>
                  </a:lnTo>
                  <a:lnTo>
                    <a:pt x="3574" y="1167"/>
                  </a:lnTo>
                  <a:lnTo>
                    <a:pt x="3573" y="1167"/>
                  </a:lnTo>
                  <a:lnTo>
                    <a:pt x="3571" y="1169"/>
                  </a:lnTo>
                  <a:lnTo>
                    <a:pt x="3570" y="1170"/>
                  </a:lnTo>
                  <a:lnTo>
                    <a:pt x="3570" y="1172"/>
                  </a:lnTo>
                  <a:lnTo>
                    <a:pt x="3568" y="1172"/>
                  </a:lnTo>
                  <a:lnTo>
                    <a:pt x="3566" y="1174"/>
                  </a:lnTo>
                  <a:lnTo>
                    <a:pt x="3565" y="1174"/>
                  </a:lnTo>
                  <a:lnTo>
                    <a:pt x="3561" y="1174"/>
                  </a:lnTo>
                  <a:lnTo>
                    <a:pt x="3558" y="1174"/>
                  </a:lnTo>
                  <a:lnTo>
                    <a:pt x="3555" y="1174"/>
                  </a:lnTo>
                  <a:lnTo>
                    <a:pt x="3555" y="1193"/>
                  </a:lnTo>
                  <a:lnTo>
                    <a:pt x="3558" y="1193"/>
                  </a:lnTo>
                  <a:lnTo>
                    <a:pt x="3560" y="1193"/>
                  </a:lnTo>
                  <a:lnTo>
                    <a:pt x="3561" y="1195"/>
                  </a:lnTo>
                  <a:lnTo>
                    <a:pt x="3561" y="1197"/>
                  </a:lnTo>
                  <a:lnTo>
                    <a:pt x="3561" y="1198"/>
                  </a:lnTo>
                  <a:lnTo>
                    <a:pt x="3561" y="1200"/>
                  </a:lnTo>
                  <a:lnTo>
                    <a:pt x="3561" y="1201"/>
                  </a:lnTo>
                  <a:lnTo>
                    <a:pt x="3560" y="1203"/>
                  </a:lnTo>
                  <a:lnTo>
                    <a:pt x="3560" y="1205"/>
                  </a:lnTo>
                  <a:lnTo>
                    <a:pt x="3558" y="1205"/>
                  </a:lnTo>
                  <a:lnTo>
                    <a:pt x="3558" y="1208"/>
                  </a:lnTo>
                  <a:lnTo>
                    <a:pt x="3556" y="1211"/>
                  </a:lnTo>
                  <a:lnTo>
                    <a:pt x="3556" y="1216"/>
                  </a:lnTo>
                  <a:lnTo>
                    <a:pt x="3556" y="1219"/>
                  </a:lnTo>
                  <a:lnTo>
                    <a:pt x="3532" y="1219"/>
                  </a:lnTo>
                  <a:lnTo>
                    <a:pt x="3530" y="1219"/>
                  </a:lnTo>
                  <a:lnTo>
                    <a:pt x="3529" y="1218"/>
                  </a:lnTo>
                  <a:lnTo>
                    <a:pt x="3529" y="1218"/>
                  </a:lnTo>
                  <a:lnTo>
                    <a:pt x="3527" y="1216"/>
                  </a:lnTo>
                  <a:lnTo>
                    <a:pt x="3527" y="1215"/>
                  </a:lnTo>
                  <a:lnTo>
                    <a:pt x="3527" y="1211"/>
                  </a:lnTo>
                  <a:lnTo>
                    <a:pt x="3527" y="1210"/>
                  </a:lnTo>
                  <a:lnTo>
                    <a:pt x="3527" y="1208"/>
                  </a:lnTo>
                  <a:lnTo>
                    <a:pt x="3529" y="1206"/>
                  </a:lnTo>
                  <a:lnTo>
                    <a:pt x="3530" y="1205"/>
                  </a:lnTo>
                  <a:lnTo>
                    <a:pt x="3530" y="1203"/>
                  </a:lnTo>
                  <a:lnTo>
                    <a:pt x="3532" y="1201"/>
                  </a:lnTo>
                  <a:lnTo>
                    <a:pt x="3534" y="1200"/>
                  </a:lnTo>
                  <a:lnTo>
                    <a:pt x="3535" y="1198"/>
                  </a:lnTo>
                  <a:lnTo>
                    <a:pt x="3537" y="1198"/>
                  </a:lnTo>
                  <a:lnTo>
                    <a:pt x="3538" y="1198"/>
                  </a:lnTo>
                  <a:lnTo>
                    <a:pt x="3540" y="1198"/>
                  </a:lnTo>
                  <a:lnTo>
                    <a:pt x="3542" y="1198"/>
                  </a:lnTo>
                  <a:lnTo>
                    <a:pt x="3542" y="1197"/>
                  </a:lnTo>
                  <a:lnTo>
                    <a:pt x="3543" y="1195"/>
                  </a:lnTo>
                  <a:lnTo>
                    <a:pt x="3543" y="1195"/>
                  </a:lnTo>
                  <a:lnTo>
                    <a:pt x="3543" y="1177"/>
                  </a:lnTo>
                  <a:lnTo>
                    <a:pt x="3545" y="1175"/>
                  </a:lnTo>
                  <a:lnTo>
                    <a:pt x="3545" y="1174"/>
                  </a:lnTo>
                  <a:lnTo>
                    <a:pt x="3545" y="1170"/>
                  </a:lnTo>
                  <a:lnTo>
                    <a:pt x="3542" y="1170"/>
                  </a:lnTo>
                  <a:lnTo>
                    <a:pt x="3538" y="1170"/>
                  </a:lnTo>
                  <a:lnTo>
                    <a:pt x="3535" y="1170"/>
                  </a:lnTo>
                  <a:lnTo>
                    <a:pt x="3534" y="1170"/>
                  </a:lnTo>
                  <a:lnTo>
                    <a:pt x="3532" y="1170"/>
                  </a:lnTo>
                  <a:lnTo>
                    <a:pt x="3529" y="1170"/>
                  </a:lnTo>
                  <a:lnTo>
                    <a:pt x="3525" y="1170"/>
                  </a:lnTo>
                  <a:lnTo>
                    <a:pt x="3524" y="1170"/>
                  </a:lnTo>
                  <a:lnTo>
                    <a:pt x="3522" y="1170"/>
                  </a:lnTo>
                  <a:lnTo>
                    <a:pt x="3522" y="1170"/>
                  </a:lnTo>
                  <a:lnTo>
                    <a:pt x="3520" y="1172"/>
                  </a:lnTo>
                  <a:lnTo>
                    <a:pt x="3520" y="1174"/>
                  </a:lnTo>
                  <a:lnTo>
                    <a:pt x="3519" y="1174"/>
                  </a:lnTo>
                  <a:lnTo>
                    <a:pt x="3517" y="1174"/>
                  </a:lnTo>
                  <a:lnTo>
                    <a:pt x="3514" y="1174"/>
                  </a:lnTo>
                  <a:lnTo>
                    <a:pt x="3512" y="1175"/>
                  </a:lnTo>
                  <a:lnTo>
                    <a:pt x="3511" y="1177"/>
                  </a:lnTo>
                  <a:lnTo>
                    <a:pt x="3507" y="1175"/>
                  </a:lnTo>
                  <a:lnTo>
                    <a:pt x="3506" y="1177"/>
                  </a:lnTo>
                  <a:lnTo>
                    <a:pt x="3504" y="1177"/>
                  </a:lnTo>
                  <a:lnTo>
                    <a:pt x="3502" y="1177"/>
                  </a:lnTo>
                  <a:lnTo>
                    <a:pt x="3502" y="1179"/>
                  </a:lnTo>
                  <a:lnTo>
                    <a:pt x="3501" y="1179"/>
                  </a:lnTo>
                  <a:lnTo>
                    <a:pt x="3501" y="1180"/>
                  </a:lnTo>
                  <a:lnTo>
                    <a:pt x="3499" y="1185"/>
                  </a:lnTo>
                  <a:lnTo>
                    <a:pt x="3499" y="1187"/>
                  </a:lnTo>
                  <a:lnTo>
                    <a:pt x="3498" y="1190"/>
                  </a:lnTo>
                  <a:lnTo>
                    <a:pt x="3498" y="1193"/>
                  </a:lnTo>
                  <a:lnTo>
                    <a:pt x="3498" y="1195"/>
                  </a:lnTo>
                  <a:lnTo>
                    <a:pt x="3498" y="1198"/>
                  </a:lnTo>
                  <a:lnTo>
                    <a:pt x="3496" y="1198"/>
                  </a:lnTo>
                  <a:lnTo>
                    <a:pt x="3496" y="1198"/>
                  </a:lnTo>
                  <a:lnTo>
                    <a:pt x="3494" y="1198"/>
                  </a:lnTo>
                  <a:lnTo>
                    <a:pt x="3493" y="1200"/>
                  </a:lnTo>
                  <a:lnTo>
                    <a:pt x="3491" y="1201"/>
                  </a:lnTo>
                  <a:lnTo>
                    <a:pt x="3489" y="1201"/>
                  </a:lnTo>
                  <a:lnTo>
                    <a:pt x="3489" y="1203"/>
                  </a:lnTo>
                  <a:lnTo>
                    <a:pt x="3488" y="1203"/>
                  </a:lnTo>
                  <a:lnTo>
                    <a:pt x="3488" y="1208"/>
                  </a:lnTo>
                  <a:lnTo>
                    <a:pt x="3488" y="1210"/>
                  </a:lnTo>
                  <a:lnTo>
                    <a:pt x="3488" y="1213"/>
                  </a:lnTo>
                  <a:lnTo>
                    <a:pt x="3486" y="1215"/>
                  </a:lnTo>
                  <a:lnTo>
                    <a:pt x="3488" y="1218"/>
                  </a:lnTo>
                  <a:lnTo>
                    <a:pt x="3488" y="1219"/>
                  </a:lnTo>
                  <a:lnTo>
                    <a:pt x="3489" y="1219"/>
                  </a:lnTo>
                  <a:lnTo>
                    <a:pt x="3491" y="1219"/>
                  </a:lnTo>
                  <a:lnTo>
                    <a:pt x="3491" y="1221"/>
                  </a:lnTo>
                  <a:lnTo>
                    <a:pt x="3491" y="1223"/>
                  </a:lnTo>
                  <a:lnTo>
                    <a:pt x="3491" y="1226"/>
                  </a:lnTo>
                  <a:lnTo>
                    <a:pt x="3491" y="1229"/>
                  </a:lnTo>
                  <a:lnTo>
                    <a:pt x="3493" y="1231"/>
                  </a:lnTo>
                  <a:lnTo>
                    <a:pt x="3493" y="1231"/>
                  </a:lnTo>
                  <a:lnTo>
                    <a:pt x="3494" y="1233"/>
                  </a:lnTo>
                  <a:lnTo>
                    <a:pt x="3494" y="1234"/>
                  </a:lnTo>
                  <a:lnTo>
                    <a:pt x="3496" y="1236"/>
                  </a:lnTo>
                  <a:lnTo>
                    <a:pt x="3498" y="1236"/>
                  </a:lnTo>
                  <a:lnTo>
                    <a:pt x="3499" y="1237"/>
                  </a:lnTo>
                  <a:lnTo>
                    <a:pt x="3502" y="1239"/>
                  </a:lnTo>
                  <a:lnTo>
                    <a:pt x="3506" y="1242"/>
                  </a:lnTo>
                  <a:lnTo>
                    <a:pt x="3507" y="1244"/>
                  </a:lnTo>
                  <a:lnTo>
                    <a:pt x="3509" y="1244"/>
                  </a:lnTo>
                  <a:lnTo>
                    <a:pt x="3511" y="1246"/>
                  </a:lnTo>
                  <a:lnTo>
                    <a:pt x="3511" y="1246"/>
                  </a:lnTo>
                  <a:lnTo>
                    <a:pt x="3512" y="1246"/>
                  </a:lnTo>
                  <a:lnTo>
                    <a:pt x="3512" y="1247"/>
                  </a:lnTo>
                  <a:lnTo>
                    <a:pt x="3512" y="1249"/>
                  </a:lnTo>
                  <a:lnTo>
                    <a:pt x="3514" y="1252"/>
                  </a:lnTo>
                  <a:lnTo>
                    <a:pt x="3517" y="1255"/>
                  </a:lnTo>
                  <a:lnTo>
                    <a:pt x="3517" y="1257"/>
                  </a:lnTo>
                  <a:lnTo>
                    <a:pt x="3519" y="1257"/>
                  </a:lnTo>
                  <a:lnTo>
                    <a:pt x="3519" y="1259"/>
                  </a:lnTo>
                  <a:lnTo>
                    <a:pt x="3520" y="1260"/>
                  </a:lnTo>
                  <a:lnTo>
                    <a:pt x="3522" y="1260"/>
                  </a:lnTo>
                  <a:lnTo>
                    <a:pt x="3525" y="1260"/>
                  </a:lnTo>
                  <a:lnTo>
                    <a:pt x="3527" y="1260"/>
                  </a:lnTo>
                  <a:lnTo>
                    <a:pt x="3530" y="1260"/>
                  </a:lnTo>
                  <a:lnTo>
                    <a:pt x="3530" y="1264"/>
                  </a:lnTo>
                  <a:lnTo>
                    <a:pt x="3530" y="1267"/>
                  </a:lnTo>
                  <a:lnTo>
                    <a:pt x="3530" y="1270"/>
                  </a:lnTo>
                  <a:lnTo>
                    <a:pt x="3532" y="1275"/>
                  </a:lnTo>
                  <a:lnTo>
                    <a:pt x="3534" y="1278"/>
                  </a:lnTo>
                  <a:lnTo>
                    <a:pt x="3535" y="1282"/>
                  </a:lnTo>
                  <a:lnTo>
                    <a:pt x="3537" y="1285"/>
                  </a:lnTo>
                  <a:lnTo>
                    <a:pt x="3537" y="1288"/>
                  </a:lnTo>
                  <a:lnTo>
                    <a:pt x="3537" y="1291"/>
                  </a:lnTo>
                  <a:lnTo>
                    <a:pt x="3537" y="1303"/>
                  </a:lnTo>
                  <a:lnTo>
                    <a:pt x="3537" y="1308"/>
                  </a:lnTo>
                  <a:lnTo>
                    <a:pt x="3537" y="1313"/>
                  </a:lnTo>
                  <a:lnTo>
                    <a:pt x="3537" y="1319"/>
                  </a:lnTo>
                  <a:lnTo>
                    <a:pt x="3537" y="1321"/>
                  </a:lnTo>
                  <a:lnTo>
                    <a:pt x="3535" y="1324"/>
                  </a:lnTo>
                  <a:lnTo>
                    <a:pt x="3535" y="1326"/>
                  </a:lnTo>
                  <a:lnTo>
                    <a:pt x="3535" y="1327"/>
                  </a:lnTo>
                  <a:lnTo>
                    <a:pt x="3534" y="1329"/>
                  </a:lnTo>
                  <a:lnTo>
                    <a:pt x="3532" y="1331"/>
                  </a:lnTo>
                  <a:lnTo>
                    <a:pt x="3530" y="1331"/>
                  </a:lnTo>
                  <a:lnTo>
                    <a:pt x="3529" y="1331"/>
                  </a:lnTo>
                  <a:lnTo>
                    <a:pt x="3527" y="1332"/>
                  </a:lnTo>
                  <a:lnTo>
                    <a:pt x="3525" y="1334"/>
                  </a:lnTo>
                  <a:lnTo>
                    <a:pt x="3522" y="1337"/>
                  </a:lnTo>
                  <a:lnTo>
                    <a:pt x="3520" y="1339"/>
                  </a:lnTo>
                  <a:lnTo>
                    <a:pt x="3517" y="1341"/>
                  </a:lnTo>
                  <a:lnTo>
                    <a:pt x="3516" y="1342"/>
                  </a:lnTo>
                  <a:lnTo>
                    <a:pt x="3514" y="1344"/>
                  </a:lnTo>
                  <a:lnTo>
                    <a:pt x="3511" y="1344"/>
                  </a:lnTo>
                  <a:lnTo>
                    <a:pt x="3507" y="1344"/>
                  </a:lnTo>
                  <a:lnTo>
                    <a:pt x="3506" y="1344"/>
                  </a:lnTo>
                  <a:lnTo>
                    <a:pt x="3502" y="1342"/>
                  </a:lnTo>
                  <a:lnTo>
                    <a:pt x="3501" y="1344"/>
                  </a:lnTo>
                  <a:lnTo>
                    <a:pt x="3499" y="1346"/>
                  </a:lnTo>
                  <a:lnTo>
                    <a:pt x="3499" y="1347"/>
                  </a:lnTo>
                  <a:lnTo>
                    <a:pt x="3499" y="1349"/>
                  </a:lnTo>
                  <a:lnTo>
                    <a:pt x="3499" y="1350"/>
                  </a:lnTo>
                  <a:lnTo>
                    <a:pt x="3498" y="1352"/>
                  </a:lnTo>
                  <a:lnTo>
                    <a:pt x="3498" y="1354"/>
                  </a:lnTo>
                  <a:lnTo>
                    <a:pt x="3496" y="1355"/>
                  </a:lnTo>
                  <a:lnTo>
                    <a:pt x="3494" y="1359"/>
                  </a:lnTo>
                  <a:lnTo>
                    <a:pt x="3493" y="1360"/>
                  </a:lnTo>
                  <a:lnTo>
                    <a:pt x="3491" y="1360"/>
                  </a:lnTo>
                  <a:lnTo>
                    <a:pt x="3489" y="1362"/>
                  </a:lnTo>
                  <a:lnTo>
                    <a:pt x="3488" y="1364"/>
                  </a:lnTo>
                  <a:lnTo>
                    <a:pt x="3486" y="1365"/>
                  </a:lnTo>
                  <a:lnTo>
                    <a:pt x="3484" y="1367"/>
                  </a:lnTo>
                  <a:lnTo>
                    <a:pt x="3483" y="1368"/>
                  </a:lnTo>
                  <a:lnTo>
                    <a:pt x="3481" y="1370"/>
                  </a:lnTo>
                  <a:lnTo>
                    <a:pt x="3478" y="1373"/>
                  </a:lnTo>
                  <a:lnTo>
                    <a:pt x="3475" y="1377"/>
                  </a:lnTo>
                  <a:lnTo>
                    <a:pt x="3473" y="1380"/>
                  </a:lnTo>
                  <a:lnTo>
                    <a:pt x="3471" y="1375"/>
                  </a:lnTo>
                  <a:lnTo>
                    <a:pt x="3468" y="1370"/>
                  </a:lnTo>
                  <a:lnTo>
                    <a:pt x="3468" y="1365"/>
                  </a:lnTo>
                  <a:lnTo>
                    <a:pt x="3468" y="1362"/>
                  </a:lnTo>
                  <a:lnTo>
                    <a:pt x="3470" y="1359"/>
                  </a:lnTo>
                  <a:lnTo>
                    <a:pt x="3470" y="1357"/>
                  </a:lnTo>
                  <a:lnTo>
                    <a:pt x="3471" y="1355"/>
                  </a:lnTo>
                  <a:lnTo>
                    <a:pt x="3473" y="1354"/>
                  </a:lnTo>
                  <a:lnTo>
                    <a:pt x="3471" y="1352"/>
                  </a:lnTo>
                  <a:lnTo>
                    <a:pt x="3470" y="1350"/>
                  </a:lnTo>
                  <a:lnTo>
                    <a:pt x="3468" y="1349"/>
                  </a:lnTo>
                  <a:lnTo>
                    <a:pt x="3466" y="1349"/>
                  </a:lnTo>
                  <a:lnTo>
                    <a:pt x="3463" y="1349"/>
                  </a:lnTo>
                  <a:lnTo>
                    <a:pt x="3460" y="1347"/>
                  </a:lnTo>
                  <a:lnTo>
                    <a:pt x="3458" y="1347"/>
                  </a:lnTo>
                  <a:lnTo>
                    <a:pt x="3457" y="1347"/>
                  </a:lnTo>
                  <a:lnTo>
                    <a:pt x="3453" y="1346"/>
                  </a:lnTo>
                  <a:lnTo>
                    <a:pt x="3452" y="1342"/>
                  </a:lnTo>
                  <a:lnTo>
                    <a:pt x="3450" y="1339"/>
                  </a:lnTo>
                  <a:lnTo>
                    <a:pt x="3448" y="1336"/>
                  </a:lnTo>
                  <a:lnTo>
                    <a:pt x="3447" y="1332"/>
                  </a:lnTo>
                  <a:lnTo>
                    <a:pt x="3445" y="1329"/>
                  </a:lnTo>
                  <a:lnTo>
                    <a:pt x="3444" y="1326"/>
                  </a:lnTo>
                  <a:lnTo>
                    <a:pt x="3442" y="1323"/>
                  </a:lnTo>
                  <a:lnTo>
                    <a:pt x="3440" y="1319"/>
                  </a:lnTo>
                  <a:lnTo>
                    <a:pt x="3437" y="1316"/>
                  </a:lnTo>
                  <a:lnTo>
                    <a:pt x="3437" y="1314"/>
                  </a:lnTo>
                  <a:lnTo>
                    <a:pt x="3435" y="1313"/>
                  </a:lnTo>
                  <a:lnTo>
                    <a:pt x="3435" y="1311"/>
                  </a:lnTo>
                  <a:lnTo>
                    <a:pt x="3432" y="1311"/>
                  </a:lnTo>
                  <a:lnTo>
                    <a:pt x="3432" y="1311"/>
                  </a:lnTo>
                  <a:lnTo>
                    <a:pt x="3430" y="1311"/>
                  </a:lnTo>
                  <a:lnTo>
                    <a:pt x="3430" y="1313"/>
                  </a:lnTo>
                  <a:lnTo>
                    <a:pt x="3429" y="1313"/>
                  </a:lnTo>
                  <a:lnTo>
                    <a:pt x="3427" y="1314"/>
                  </a:lnTo>
                  <a:lnTo>
                    <a:pt x="3426" y="1314"/>
                  </a:lnTo>
                  <a:lnTo>
                    <a:pt x="3422" y="1313"/>
                  </a:lnTo>
                  <a:lnTo>
                    <a:pt x="3421" y="1313"/>
                  </a:lnTo>
                  <a:lnTo>
                    <a:pt x="3419" y="1311"/>
                  </a:lnTo>
                  <a:lnTo>
                    <a:pt x="3417" y="1309"/>
                  </a:lnTo>
                  <a:lnTo>
                    <a:pt x="3416" y="1306"/>
                  </a:lnTo>
                  <a:lnTo>
                    <a:pt x="3416" y="1303"/>
                  </a:lnTo>
                  <a:lnTo>
                    <a:pt x="3414" y="1303"/>
                  </a:lnTo>
                  <a:lnTo>
                    <a:pt x="3414" y="1301"/>
                  </a:lnTo>
                  <a:lnTo>
                    <a:pt x="3412" y="1301"/>
                  </a:lnTo>
                  <a:lnTo>
                    <a:pt x="3412" y="1300"/>
                  </a:lnTo>
                  <a:lnTo>
                    <a:pt x="3411" y="1298"/>
                  </a:lnTo>
                  <a:lnTo>
                    <a:pt x="3407" y="1296"/>
                  </a:lnTo>
                  <a:lnTo>
                    <a:pt x="3406" y="1295"/>
                  </a:lnTo>
                  <a:lnTo>
                    <a:pt x="3404" y="1295"/>
                  </a:lnTo>
                  <a:lnTo>
                    <a:pt x="3404" y="1296"/>
                  </a:lnTo>
                  <a:lnTo>
                    <a:pt x="3403" y="1298"/>
                  </a:lnTo>
                  <a:lnTo>
                    <a:pt x="3401" y="1300"/>
                  </a:lnTo>
                  <a:lnTo>
                    <a:pt x="3399" y="1300"/>
                  </a:lnTo>
                  <a:lnTo>
                    <a:pt x="3399" y="1301"/>
                  </a:lnTo>
                  <a:lnTo>
                    <a:pt x="3398" y="1303"/>
                  </a:lnTo>
                  <a:lnTo>
                    <a:pt x="3398" y="1306"/>
                  </a:lnTo>
                  <a:lnTo>
                    <a:pt x="3399" y="1308"/>
                  </a:lnTo>
                  <a:lnTo>
                    <a:pt x="3399" y="1309"/>
                  </a:lnTo>
                  <a:lnTo>
                    <a:pt x="3399" y="1313"/>
                  </a:lnTo>
                  <a:lnTo>
                    <a:pt x="3399" y="1314"/>
                  </a:lnTo>
                  <a:lnTo>
                    <a:pt x="3398" y="1318"/>
                  </a:lnTo>
                  <a:lnTo>
                    <a:pt x="3396" y="1321"/>
                  </a:lnTo>
                  <a:lnTo>
                    <a:pt x="3396" y="1323"/>
                  </a:lnTo>
                  <a:lnTo>
                    <a:pt x="3393" y="1326"/>
                  </a:lnTo>
                  <a:lnTo>
                    <a:pt x="3391" y="1329"/>
                  </a:lnTo>
                  <a:lnTo>
                    <a:pt x="3389" y="1331"/>
                  </a:lnTo>
                  <a:lnTo>
                    <a:pt x="3388" y="1334"/>
                  </a:lnTo>
                  <a:lnTo>
                    <a:pt x="3388" y="1336"/>
                  </a:lnTo>
                  <a:lnTo>
                    <a:pt x="3388" y="1352"/>
                  </a:lnTo>
                  <a:lnTo>
                    <a:pt x="3389" y="1354"/>
                  </a:lnTo>
                  <a:lnTo>
                    <a:pt x="3393" y="1355"/>
                  </a:lnTo>
                  <a:lnTo>
                    <a:pt x="3394" y="1355"/>
                  </a:lnTo>
                  <a:lnTo>
                    <a:pt x="3394" y="1355"/>
                  </a:lnTo>
                  <a:lnTo>
                    <a:pt x="3396" y="1355"/>
                  </a:lnTo>
                  <a:lnTo>
                    <a:pt x="3396" y="1357"/>
                  </a:lnTo>
                  <a:lnTo>
                    <a:pt x="3396" y="1359"/>
                  </a:lnTo>
                  <a:lnTo>
                    <a:pt x="3396" y="1362"/>
                  </a:lnTo>
                  <a:lnTo>
                    <a:pt x="3396" y="1364"/>
                  </a:lnTo>
                  <a:lnTo>
                    <a:pt x="3396" y="1367"/>
                  </a:lnTo>
                  <a:lnTo>
                    <a:pt x="3396" y="1368"/>
                  </a:lnTo>
                  <a:lnTo>
                    <a:pt x="3398" y="1368"/>
                  </a:lnTo>
                  <a:lnTo>
                    <a:pt x="3399" y="1370"/>
                  </a:lnTo>
                  <a:lnTo>
                    <a:pt x="3401" y="1370"/>
                  </a:lnTo>
                  <a:lnTo>
                    <a:pt x="3403" y="1372"/>
                  </a:lnTo>
                  <a:lnTo>
                    <a:pt x="3404" y="1373"/>
                  </a:lnTo>
                  <a:lnTo>
                    <a:pt x="3404" y="1375"/>
                  </a:lnTo>
                  <a:lnTo>
                    <a:pt x="3404" y="1378"/>
                  </a:lnTo>
                  <a:lnTo>
                    <a:pt x="3404" y="1382"/>
                  </a:lnTo>
                  <a:lnTo>
                    <a:pt x="3404" y="1383"/>
                  </a:lnTo>
                  <a:lnTo>
                    <a:pt x="3404" y="1386"/>
                  </a:lnTo>
                  <a:lnTo>
                    <a:pt x="3406" y="1388"/>
                  </a:lnTo>
                  <a:lnTo>
                    <a:pt x="3407" y="1390"/>
                  </a:lnTo>
                  <a:lnTo>
                    <a:pt x="3409" y="1391"/>
                  </a:lnTo>
                  <a:lnTo>
                    <a:pt x="3411" y="1393"/>
                  </a:lnTo>
                  <a:lnTo>
                    <a:pt x="3412" y="1395"/>
                  </a:lnTo>
                  <a:lnTo>
                    <a:pt x="3414" y="1395"/>
                  </a:lnTo>
                  <a:lnTo>
                    <a:pt x="3416" y="1395"/>
                  </a:lnTo>
                  <a:lnTo>
                    <a:pt x="3419" y="1396"/>
                  </a:lnTo>
                  <a:lnTo>
                    <a:pt x="3422" y="1398"/>
                  </a:lnTo>
                  <a:lnTo>
                    <a:pt x="3424" y="1398"/>
                  </a:lnTo>
                  <a:lnTo>
                    <a:pt x="3426" y="1401"/>
                  </a:lnTo>
                  <a:lnTo>
                    <a:pt x="3427" y="1401"/>
                  </a:lnTo>
                  <a:lnTo>
                    <a:pt x="3429" y="1401"/>
                  </a:lnTo>
                  <a:lnTo>
                    <a:pt x="3430" y="1403"/>
                  </a:lnTo>
                  <a:lnTo>
                    <a:pt x="3432" y="1404"/>
                  </a:lnTo>
                  <a:lnTo>
                    <a:pt x="3434" y="1408"/>
                  </a:lnTo>
                  <a:lnTo>
                    <a:pt x="3437" y="1408"/>
                  </a:lnTo>
                  <a:lnTo>
                    <a:pt x="3440" y="1408"/>
                  </a:lnTo>
                  <a:lnTo>
                    <a:pt x="3444" y="1408"/>
                  </a:lnTo>
                  <a:lnTo>
                    <a:pt x="3444" y="1414"/>
                  </a:lnTo>
                  <a:lnTo>
                    <a:pt x="3444" y="1416"/>
                  </a:lnTo>
                  <a:lnTo>
                    <a:pt x="3445" y="1419"/>
                  </a:lnTo>
                  <a:lnTo>
                    <a:pt x="3445" y="1421"/>
                  </a:lnTo>
                  <a:lnTo>
                    <a:pt x="3445" y="1422"/>
                  </a:lnTo>
                  <a:lnTo>
                    <a:pt x="3445" y="1424"/>
                  </a:lnTo>
                  <a:lnTo>
                    <a:pt x="3445" y="1427"/>
                  </a:lnTo>
                  <a:lnTo>
                    <a:pt x="3445" y="1431"/>
                  </a:lnTo>
                  <a:lnTo>
                    <a:pt x="3445" y="1434"/>
                  </a:lnTo>
                  <a:lnTo>
                    <a:pt x="3445" y="1437"/>
                  </a:lnTo>
                  <a:lnTo>
                    <a:pt x="3447" y="1439"/>
                  </a:lnTo>
                  <a:lnTo>
                    <a:pt x="3447" y="1439"/>
                  </a:lnTo>
                  <a:lnTo>
                    <a:pt x="3448" y="1440"/>
                  </a:lnTo>
                  <a:lnTo>
                    <a:pt x="3450" y="1442"/>
                  </a:lnTo>
                  <a:lnTo>
                    <a:pt x="3450" y="1444"/>
                  </a:lnTo>
                  <a:lnTo>
                    <a:pt x="3450" y="1445"/>
                  </a:lnTo>
                  <a:lnTo>
                    <a:pt x="3452" y="1447"/>
                  </a:lnTo>
                  <a:lnTo>
                    <a:pt x="3452" y="1450"/>
                  </a:lnTo>
                  <a:lnTo>
                    <a:pt x="3452" y="1454"/>
                  </a:lnTo>
                  <a:lnTo>
                    <a:pt x="3452" y="1457"/>
                  </a:lnTo>
                  <a:lnTo>
                    <a:pt x="3452" y="1458"/>
                  </a:lnTo>
                  <a:lnTo>
                    <a:pt x="3452" y="1460"/>
                  </a:lnTo>
                  <a:lnTo>
                    <a:pt x="3452" y="1463"/>
                  </a:lnTo>
                  <a:lnTo>
                    <a:pt x="3452" y="1467"/>
                  </a:lnTo>
                  <a:lnTo>
                    <a:pt x="3453" y="1470"/>
                  </a:lnTo>
                  <a:lnTo>
                    <a:pt x="3455" y="1473"/>
                  </a:lnTo>
                  <a:lnTo>
                    <a:pt x="3457" y="1473"/>
                  </a:lnTo>
                  <a:lnTo>
                    <a:pt x="3458" y="1473"/>
                  </a:lnTo>
                  <a:lnTo>
                    <a:pt x="3458" y="1473"/>
                  </a:lnTo>
                  <a:lnTo>
                    <a:pt x="3460" y="1475"/>
                  </a:lnTo>
                  <a:lnTo>
                    <a:pt x="3460" y="1476"/>
                  </a:lnTo>
                  <a:lnTo>
                    <a:pt x="3463" y="1480"/>
                  </a:lnTo>
                  <a:lnTo>
                    <a:pt x="3465" y="1483"/>
                  </a:lnTo>
                  <a:lnTo>
                    <a:pt x="3463" y="1483"/>
                  </a:lnTo>
                  <a:lnTo>
                    <a:pt x="3463" y="1485"/>
                  </a:lnTo>
                  <a:lnTo>
                    <a:pt x="3462" y="1485"/>
                  </a:lnTo>
                  <a:lnTo>
                    <a:pt x="3460" y="1485"/>
                  </a:lnTo>
                  <a:lnTo>
                    <a:pt x="3457" y="1485"/>
                  </a:lnTo>
                  <a:lnTo>
                    <a:pt x="3453" y="1483"/>
                  </a:lnTo>
                  <a:lnTo>
                    <a:pt x="3452" y="1483"/>
                  </a:lnTo>
                  <a:lnTo>
                    <a:pt x="3450" y="1481"/>
                  </a:lnTo>
                  <a:lnTo>
                    <a:pt x="3447" y="1481"/>
                  </a:lnTo>
                  <a:lnTo>
                    <a:pt x="3445" y="1481"/>
                  </a:lnTo>
                  <a:lnTo>
                    <a:pt x="3444" y="1481"/>
                  </a:lnTo>
                  <a:lnTo>
                    <a:pt x="3444" y="1480"/>
                  </a:lnTo>
                  <a:lnTo>
                    <a:pt x="3442" y="1478"/>
                  </a:lnTo>
                  <a:lnTo>
                    <a:pt x="3442" y="1475"/>
                  </a:lnTo>
                  <a:lnTo>
                    <a:pt x="3440" y="1473"/>
                  </a:lnTo>
                  <a:lnTo>
                    <a:pt x="3439" y="1472"/>
                  </a:lnTo>
                  <a:lnTo>
                    <a:pt x="3435" y="1470"/>
                  </a:lnTo>
                  <a:lnTo>
                    <a:pt x="3432" y="1468"/>
                  </a:lnTo>
                  <a:lnTo>
                    <a:pt x="3429" y="1467"/>
                  </a:lnTo>
                  <a:lnTo>
                    <a:pt x="3426" y="1465"/>
                  </a:lnTo>
                  <a:lnTo>
                    <a:pt x="3422" y="1462"/>
                  </a:lnTo>
                  <a:lnTo>
                    <a:pt x="3419" y="1462"/>
                  </a:lnTo>
                  <a:lnTo>
                    <a:pt x="3417" y="1460"/>
                  </a:lnTo>
                  <a:lnTo>
                    <a:pt x="3416" y="1458"/>
                  </a:lnTo>
                  <a:lnTo>
                    <a:pt x="3414" y="1457"/>
                  </a:lnTo>
                  <a:lnTo>
                    <a:pt x="3412" y="1455"/>
                  </a:lnTo>
                  <a:lnTo>
                    <a:pt x="3412" y="1452"/>
                  </a:lnTo>
                  <a:lnTo>
                    <a:pt x="3412" y="1450"/>
                  </a:lnTo>
                  <a:lnTo>
                    <a:pt x="3411" y="1449"/>
                  </a:lnTo>
                  <a:lnTo>
                    <a:pt x="3411" y="1447"/>
                  </a:lnTo>
                  <a:lnTo>
                    <a:pt x="3411" y="1431"/>
                  </a:lnTo>
                  <a:lnTo>
                    <a:pt x="3411" y="1427"/>
                  </a:lnTo>
                  <a:lnTo>
                    <a:pt x="3409" y="1426"/>
                  </a:lnTo>
                  <a:lnTo>
                    <a:pt x="3409" y="1422"/>
                  </a:lnTo>
                  <a:lnTo>
                    <a:pt x="3407" y="1422"/>
                  </a:lnTo>
                  <a:lnTo>
                    <a:pt x="3406" y="1421"/>
                  </a:lnTo>
                  <a:lnTo>
                    <a:pt x="3406" y="1421"/>
                  </a:lnTo>
                  <a:lnTo>
                    <a:pt x="3404" y="1418"/>
                  </a:lnTo>
                  <a:lnTo>
                    <a:pt x="3404" y="1416"/>
                  </a:lnTo>
                  <a:lnTo>
                    <a:pt x="3403" y="1413"/>
                  </a:lnTo>
                  <a:lnTo>
                    <a:pt x="3401" y="1409"/>
                  </a:lnTo>
                  <a:lnTo>
                    <a:pt x="3399" y="1406"/>
                  </a:lnTo>
                  <a:lnTo>
                    <a:pt x="3399" y="1403"/>
                  </a:lnTo>
                  <a:lnTo>
                    <a:pt x="3399" y="1400"/>
                  </a:lnTo>
                  <a:lnTo>
                    <a:pt x="3399" y="1396"/>
                  </a:lnTo>
                  <a:lnTo>
                    <a:pt x="3398" y="1395"/>
                  </a:lnTo>
                  <a:lnTo>
                    <a:pt x="3398" y="1395"/>
                  </a:lnTo>
                  <a:lnTo>
                    <a:pt x="3396" y="1393"/>
                  </a:lnTo>
                  <a:lnTo>
                    <a:pt x="3396" y="1391"/>
                  </a:lnTo>
                  <a:lnTo>
                    <a:pt x="3394" y="1390"/>
                  </a:lnTo>
                  <a:lnTo>
                    <a:pt x="3393" y="1390"/>
                  </a:lnTo>
                  <a:lnTo>
                    <a:pt x="3391" y="1390"/>
                  </a:lnTo>
                  <a:lnTo>
                    <a:pt x="3388" y="1386"/>
                  </a:lnTo>
                  <a:lnTo>
                    <a:pt x="3385" y="1383"/>
                  </a:lnTo>
                  <a:lnTo>
                    <a:pt x="3383" y="1382"/>
                  </a:lnTo>
                  <a:lnTo>
                    <a:pt x="3381" y="1380"/>
                  </a:lnTo>
                  <a:lnTo>
                    <a:pt x="3380" y="1378"/>
                  </a:lnTo>
                  <a:lnTo>
                    <a:pt x="3378" y="1377"/>
                  </a:lnTo>
                  <a:lnTo>
                    <a:pt x="3376" y="1377"/>
                  </a:lnTo>
                  <a:lnTo>
                    <a:pt x="3375" y="1377"/>
                  </a:lnTo>
                  <a:lnTo>
                    <a:pt x="3373" y="1375"/>
                  </a:lnTo>
                  <a:lnTo>
                    <a:pt x="3371" y="1373"/>
                  </a:lnTo>
                  <a:lnTo>
                    <a:pt x="3371" y="1372"/>
                  </a:lnTo>
                  <a:lnTo>
                    <a:pt x="3370" y="1370"/>
                  </a:lnTo>
                  <a:lnTo>
                    <a:pt x="3370" y="1367"/>
                  </a:lnTo>
                  <a:lnTo>
                    <a:pt x="3370" y="1364"/>
                  </a:lnTo>
                  <a:lnTo>
                    <a:pt x="3370" y="1362"/>
                  </a:lnTo>
                  <a:lnTo>
                    <a:pt x="3370" y="1359"/>
                  </a:lnTo>
                  <a:lnTo>
                    <a:pt x="3371" y="1355"/>
                  </a:lnTo>
                  <a:lnTo>
                    <a:pt x="3371" y="1352"/>
                  </a:lnTo>
                  <a:lnTo>
                    <a:pt x="3371" y="1349"/>
                  </a:lnTo>
                  <a:lnTo>
                    <a:pt x="3371" y="1346"/>
                  </a:lnTo>
                  <a:lnTo>
                    <a:pt x="3371" y="1342"/>
                  </a:lnTo>
                  <a:lnTo>
                    <a:pt x="3371" y="1339"/>
                  </a:lnTo>
                  <a:lnTo>
                    <a:pt x="3371" y="1337"/>
                  </a:lnTo>
                  <a:lnTo>
                    <a:pt x="3373" y="1336"/>
                  </a:lnTo>
                  <a:lnTo>
                    <a:pt x="3373" y="1334"/>
                  </a:lnTo>
                  <a:lnTo>
                    <a:pt x="3375" y="1332"/>
                  </a:lnTo>
                  <a:lnTo>
                    <a:pt x="3376" y="1332"/>
                  </a:lnTo>
                  <a:lnTo>
                    <a:pt x="3380" y="1331"/>
                  </a:lnTo>
                  <a:lnTo>
                    <a:pt x="3383" y="1329"/>
                  </a:lnTo>
                  <a:lnTo>
                    <a:pt x="3385" y="1327"/>
                  </a:lnTo>
                  <a:lnTo>
                    <a:pt x="3385" y="1324"/>
                  </a:lnTo>
                  <a:lnTo>
                    <a:pt x="3385" y="1323"/>
                  </a:lnTo>
                  <a:lnTo>
                    <a:pt x="3383" y="1319"/>
                  </a:lnTo>
                  <a:lnTo>
                    <a:pt x="3383" y="1318"/>
                  </a:lnTo>
                  <a:lnTo>
                    <a:pt x="3383" y="1316"/>
                  </a:lnTo>
                  <a:lnTo>
                    <a:pt x="3383" y="1314"/>
                  </a:lnTo>
                  <a:lnTo>
                    <a:pt x="3385" y="1311"/>
                  </a:lnTo>
                  <a:lnTo>
                    <a:pt x="3383" y="1309"/>
                  </a:lnTo>
                  <a:lnTo>
                    <a:pt x="3383" y="1306"/>
                  </a:lnTo>
                  <a:lnTo>
                    <a:pt x="3381" y="1306"/>
                  </a:lnTo>
                  <a:lnTo>
                    <a:pt x="3380" y="1305"/>
                  </a:lnTo>
                  <a:lnTo>
                    <a:pt x="3376" y="1301"/>
                  </a:lnTo>
                  <a:lnTo>
                    <a:pt x="3375" y="1298"/>
                  </a:lnTo>
                  <a:lnTo>
                    <a:pt x="3373" y="1296"/>
                  </a:lnTo>
                  <a:lnTo>
                    <a:pt x="3371" y="1296"/>
                  </a:lnTo>
                  <a:lnTo>
                    <a:pt x="3370" y="1293"/>
                  </a:lnTo>
                  <a:lnTo>
                    <a:pt x="3368" y="1291"/>
                  </a:lnTo>
                  <a:lnTo>
                    <a:pt x="3368" y="1290"/>
                  </a:lnTo>
                  <a:lnTo>
                    <a:pt x="3370" y="1287"/>
                  </a:lnTo>
                  <a:lnTo>
                    <a:pt x="3371" y="1283"/>
                  </a:lnTo>
                  <a:lnTo>
                    <a:pt x="3373" y="1282"/>
                  </a:lnTo>
                  <a:lnTo>
                    <a:pt x="3373" y="1278"/>
                  </a:lnTo>
                  <a:lnTo>
                    <a:pt x="3373" y="1275"/>
                  </a:lnTo>
                  <a:lnTo>
                    <a:pt x="3371" y="1275"/>
                  </a:lnTo>
                  <a:lnTo>
                    <a:pt x="3371" y="1273"/>
                  </a:lnTo>
                  <a:lnTo>
                    <a:pt x="3370" y="1273"/>
                  </a:lnTo>
                  <a:lnTo>
                    <a:pt x="3368" y="1272"/>
                  </a:lnTo>
                  <a:lnTo>
                    <a:pt x="3368" y="1270"/>
                  </a:lnTo>
                  <a:lnTo>
                    <a:pt x="3367" y="1267"/>
                  </a:lnTo>
                  <a:lnTo>
                    <a:pt x="3367" y="1264"/>
                  </a:lnTo>
                  <a:lnTo>
                    <a:pt x="3365" y="1260"/>
                  </a:lnTo>
                  <a:lnTo>
                    <a:pt x="3365" y="1257"/>
                  </a:lnTo>
                  <a:lnTo>
                    <a:pt x="3363" y="1254"/>
                  </a:lnTo>
                  <a:lnTo>
                    <a:pt x="3362" y="1251"/>
                  </a:lnTo>
                  <a:lnTo>
                    <a:pt x="3362" y="1249"/>
                  </a:lnTo>
                  <a:lnTo>
                    <a:pt x="3360" y="1247"/>
                  </a:lnTo>
                  <a:lnTo>
                    <a:pt x="3360" y="1246"/>
                  </a:lnTo>
                  <a:lnTo>
                    <a:pt x="3358" y="1244"/>
                  </a:lnTo>
                  <a:lnTo>
                    <a:pt x="3357" y="1242"/>
                  </a:lnTo>
                  <a:lnTo>
                    <a:pt x="3353" y="1241"/>
                  </a:lnTo>
                  <a:lnTo>
                    <a:pt x="3350" y="1241"/>
                  </a:lnTo>
                  <a:lnTo>
                    <a:pt x="3349" y="1242"/>
                  </a:lnTo>
                  <a:lnTo>
                    <a:pt x="3347" y="1242"/>
                  </a:lnTo>
                  <a:lnTo>
                    <a:pt x="3347" y="1244"/>
                  </a:lnTo>
                  <a:lnTo>
                    <a:pt x="3347" y="1251"/>
                  </a:lnTo>
                  <a:lnTo>
                    <a:pt x="3344" y="1251"/>
                  </a:lnTo>
                  <a:lnTo>
                    <a:pt x="3340" y="1252"/>
                  </a:lnTo>
                  <a:lnTo>
                    <a:pt x="3339" y="1252"/>
                  </a:lnTo>
                  <a:lnTo>
                    <a:pt x="3337" y="1254"/>
                  </a:lnTo>
                  <a:lnTo>
                    <a:pt x="3335" y="1254"/>
                  </a:lnTo>
                  <a:lnTo>
                    <a:pt x="3334" y="1254"/>
                  </a:lnTo>
                  <a:lnTo>
                    <a:pt x="3334" y="1255"/>
                  </a:lnTo>
                  <a:lnTo>
                    <a:pt x="3332" y="1255"/>
                  </a:lnTo>
                  <a:lnTo>
                    <a:pt x="3332" y="1257"/>
                  </a:lnTo>
                  <a:lnTo>
                    <a:pt x="3331" y="1257"/>
                  </a:lnTo>
                  <a:lnTo>
                    <a:pt x="3329" y="1257"/>
                  </a:lnTo>
                  <a:lnTo>
                    <a:pt x="3326" y="1257"/>
                  </a:lnTo>
                  <a:lnTo>
                    <a:pt x="3322" y="1257"/>
                  </a:lnTo>
                  <a:lnTo>
                    <a:pt x="3319" y="1257"/>
                  </a:lnTo>
                  <a:lnTo>
                    <a:pt x="3317" y="1255"/>
                  </a:lnTo>
                  <a:lnTo>
                    <a:pt x="3316" y="1255"/>
                  </a:lnTo>
                  <a:lnTo>
                    <a:pt x="3313" y="1252"/>
                  </a:lnTo>
                  <a:lnTo>
                    <a:pt x="3311" y="1249"/>
                  </a:lnTo>
                  <a:lnTo>
                    <a:pt x="3311" y="1244"/>
                  </a:lnTo>
                  <a:lnTo>
                    <a:pt x="3309" y="1239"/>
                  </a:lnTo>
                  <a:lnTo>
                    <a:pt x="3309" y="1236"/>
                  </a:lnTo>
                  <a:lnTo>
                    <a:pt x="3311" y="1234"/>
                  </a:lnTo>
                  <a:lnTo>
                    <a:pt x="3311" y="1231"/>
                  </a:lnTo>
                  <a:lnTo>
                    <a:pt x="3313" y="1229"/>
                  </a:lnTo>
                  <a:lnTo>
                    <a:pt x="3313" y="1228"/>
                  </a:lnTo>
                  <a:lnTo>
                    <a:pt x="3313" y="1224"/>
                  </a:lnTo>
                  <a:lnTo>
                    <a:pt x="3313" y="1221"/>
                  </a:lnTo>
                  <a:lnTo>
                    <a:pt x="3314" y="1219"/>
                  </a:lnTo>
                  <a:lnTo>
                    <a:pt x="3313" y="1218"/>
                  </a:lnTo>
                  <a:lnTo>
                    <a:pt x="3313" y="1218"/>
                  </a:lnTo>
                  <a:lnTo>
                    <a:pt x="3311" y="1218"/>
                  </a:lnTo>
                  <a:lnTo>
                    <a:pt x="3309" y="1216"/>
                  </a:lnTo>
                  <a:lnTo>
                    <a:pt x="3309" y="1216"/>
                  </a:lnTo>
                  <a:lnTo>
                    <a:pt x="3308" y="1216"/>
                  </a:lnTo>
                  <a:lnTo>
                    <a:pt x="3304" y="1216"/>
                  </a:lnTo>
                  <a:lnTo>
                    <a:pt x="3301" y="1216"/>
                  </a:lnTo>
                  <a:lnTo>
                    <a:pt x="3301" y="1216"/>
                  </a:lnTo>
                  <a:lnTo>
                    <a:pt x="3301" y="1213"/>
                  </a:lnTo>
                  <a:lnTo>
                    <a:pt x="3301" y="1210"/>
                  </a:lnTo>
                  <a:lnTo>
                    <a:pt x="3301" y="1208"/>
                  </a:lnTo>
                  <a:lnTo>
                    <a:pt x="3301" y="1206"/>
                  </a:lnTo>
                  <a:lnTo>
                    <a:pt x="3301" y="1203"/>
                  </a:lnTo>
                  <a:lnTo>
                    <a:pt x="3301" y="1203"/>
                  </a:lnTo>
                  <a:lnTo>
                    <a:pt x="3299" y="1201"/>
                  </a:lnTo>
                  <a:lnTo>
                    <a:pt x="3299" y="1200"/>
                  </a:lnTo>
                  <a:lnTo>
                    <a:pt x="3296" y="1198"/>
                  </a:lnTo>
                  <a:lnTo>
                    <a:pt x="3295" y="1197"/>
                  </a:lnTo>
                  <a:lnTo>
                    <a:pt x="3293" y="1195"/>
                  </a:lnTo>
                  <a:lnTo>
                    <a:pt x="3291" y="1193"/>
                  </a:lnTo>
                  <a:lnTo>
                    <a:pt x="3290" y="1192"/>
                  </a:lnTo>
                  <a:lnTo>
                    <a:pt x="3288" y="1190"/>
                  </a:lnTo>
                  <a:lnTo>
                    <a:pt x="3286" y="1188"/>
                  </a:lnTo>
                  <a:lnTo>
                    <a:pt x="3286" y="1187"/>
                  </a:lnTo>
                  <a:lnTo>
                    <a:pt x="3285" y="1187"/>
                  </a:lnTo>
                  <a:lnTo>
                    <a:pt x="3285" y="1187"/>
                  </a:lnTo>
                  <a:lnTo>
                    <a:pt x="3283" y="1185"/>
                  </a:lnTo>
                  <a:lnTo>
                    <a:pt x="3281" y="1182"/>
                  </a:lnTo>
                  <a:lnTo>
                    <a:pt x="3281" y="1180"/>
                  </a:lnTo>
                  <a:lnTo>
                    <a:pt x="3280" y="1179"/>
                  </a:lnTo>
                  <a:lnTo>
                    <a:pt x="3280" y="1175"/>
                  </a:lnTo>
                  <a:lnTo>
                    <a:pt x="3281" y="1174"/>
                  </a:lnTo>
                  <a:lnTo>
                    <a:pt x="3280" y="1169"/>
                  </a:lnTo>
                  <a:lnTo>
                    <a:pt x="3278" y="1165"/>
                  </a:lnTo>
                  <a:lnTo>
                    <a:pt x="3278" y="1164"/>
                  </a:lnTo>
                  <a:lnTo>
                    <a:pt x="3277" y="1162"/>
                  </a:lnTo>
                  <a:lnTo>
                    <a:pt x="3277" y="1162"/>
                  </a:lnTo>
                  <a:lnTo>
                    <a:pt x="3275" y="1162"/>
                  </a:lnTo>
                  <a:lnTo>
                    <a:pt x="3273" y="1161"/>
                  </a:lnTo>
                  <a:lnTo>
                    <a:pt x="3272" y="1157"/>
                  </a:lnTo>
                  <a:lnTo>
                    <a:pt x="3272" y="1156"/>
                  </a:lnTo>
                  <a:lnTo>
                    <a:pt x="3272" y="1156"/>
                  </a:lnTo>
                  <a:lnTo>
                    <a:pt x="3270" y="1152"/>
                  </a:lnTo>
                  <a:lnTo>
                    <a:pt x="3268" y="1151"/>
                  </a:lnTo>
                  <a:lnTo>
                    <a:pt x="3267" y="1152"/>
                  </a:lnTo>
                  <a:lnTo>
                    <a:pt x="3267" y="1152"/>
                  </a:lnTo>
                  <a:lnTo>
                    <a:pt x="3263" y="1151"/>
                  </a:lnTo>
                  <a:lnTo>
                    <a:pt x="3260" y="1151"/>
                  </a:lnTo>
                  <a:lnTo>
                    <a:pt x="3260" y="1161"/>
                  </a:lnTo>
                  <a:lnTo>
                    <a:pt x="3245" y="1161"/>
                  </a:lnTo>
                  <a:lnTo>
                    <a:pt x="3244" y="1162"/>
                  </a:lnTo>
                  <a:lnTo>
                    <a:pt x="3244" y="1164"/>
                  </a:lnTo>
                  <a:lnTo>
                    <a:pt x="3241" y="1165"/>
                  </a:lnTo>
                  <a:lnTo>
                    <a:pt x="3239" y="1167"/>
                  </a:lnTo>
                  <a:lnTo>
                    <a:pt x="3237" y="1167"/>
                  </a:lnTo>
                  <a:lnTo>
                    <a:pt x="3236" y="1167"/>
                  </a:lnTo>
                  <a:lnTo>
                    <a:pt x="3236" y="1169"/>
                  </a:lnTo>
                  <a:lnTo>
                    <a:pt x="3234" y="1170"/>
                  </a:lnTo>
                  <a:lnTo>
                    <a:pt x="3232" y="1170"/>
                  </a:lnTo>
                  <a:lnTo>
                    <a:pt x="3231" y="1170"/>
                  </a:lnTo>
                  <a:lnTo>
                    <a:pt x="3229" y="1170"/>
                  </a:lnTo>
                  <a:lnTo>
                    <a:pt x="3229" y="1172"/>
                  </a:lnTo>
                  <a:lnTo>
                    <a:pt x="3227" y="1172"/>
                  </a:lnTo>
                  <a:lnTo>
                    <a:pt x="3226" y="1172"/>
                  </a:lnTo>
                  <a:lnTo>
                    <a:pt x="3224" y="1172"/>
                  </a:lnTo>
                  <a:lnTo>
                    <a:pt x="3221" y="1172"/>
                  </a:lnTo>
                  <a:lnTo>
                    <a:pt x="3219" y="1170"/>
                  </a:lnTo>
                  <a:lnTo>
                    <a:pt x="3218" y="1170"/>
                  </a:lnTo>
                  <a:lnTo>
                    <a:pt x="3203" y="1170"/>
                  </a:lnTo>
                  <a:lnTo>
                    <a:pt x="3203" y="1174"/>
                  </a:lnTo>
                  <a:lnTo>
                    <a:pt x="3203" y="1177"/>
                  </a:lnTo>
                  <a:lnTo>
                    <a:pt x="3203" y="1180"/>
                  </a:lnTo>
                  <a:lnTo>
                    <a:pt x="3201" y="1185"/>
                  </a:lnTo>
                  <a:lnTo>
                    <a:pt x="3200" y="1188"/>
                  </a:lnTo>
                  <a:lnTo>
                    <a:pt x="3200" y="1190"/>
                  </a:lnTo>
                  <a:lnTo>
                    <a:pt x="3198" y="1192"/>
                  </a:lnTo>
                  <a:lnTo>
                    <a:pt x="3195" y="1193"/>
                  </a:lnTo>
                  <a:lnTo>
                    <a:pt x="3191" y="1193"/>
                  </a:lnTo>
                  <a:lnTo>
                    <a:pt x="3188" y="1193"/>
                  </a:lnTo>
                  <a:lnTo>
                    <a:pt x="3185" y="1195"/>
                  </a:lnTo>
                  <a:lnTo>
                    <a:pt x="3183" y="1198"/>
                  </a:lnTo>
                  <a:lnTo>
                    <a:pt x="3183" y="1198"/>
                  </a:lnTo>
                  <a:lnTo>
                    <a:pt x="3183" y="1200"/>
                  </a:lnTo>
                  <a:lnTo>
                    <a:pt x="3183" y="1200"/>
                  </a:lnTo>
                  <a:lnTo>
                    <a:pt x="3182" y="1201"/>
                  </a:lnTo>
                  <a:lnTo>
                    <a:pt x="3180" y="1203"/>
                  </a:lnTo>
                  <a:lnTo>
                    <a:pt x="3178" y="1203"/>
                  </a:lnTo>
                  <a:lnTo>
                    <a:pt x="3177" y="1203"/>
                  </a:lnTo>
                  <a:lnTo>
                    <a:pt x="3175" y="1203"/>
                  </a:lnTo>
                  <a:lnTo>
                    <a:pt x="3173" y="1203"/>
                  </a:lnTo>
                  <a:lnTo>
                    <a:pt x="3172" y="1205"/>
                  </a:lnTo>
                  <a:lnTo>
                    <a:pt x="3172" y="1206"/>
                  </a:lnTo>
                  <a:lnTo>
                    <a:pt x="3170" y="1210"/>
                  </a:lnTo>
                  <a:lnTo>
                    <a:pt x="3169" y="1211"/>
                  </a:lnTo>
                  <a:lnTo>
                    <a:pt x="3169" y="1213"/>
                  </a:lnTo>
                  <a:lnTo>
                    <a:pt x="3165" y="1215"/>
                  </a:lnTo>
                  <a:lnTo>
                    <a:pt x="3162" y="1216"/>
                  </a:lnTo>
                  <a:lnTo>
                    <a:pt x="3160" y="1216"/>
                  </a:lnTo>
                  <a:lnTo>
                    <a:pt x="3159" y="1218"/>
                  </a:lnTo>
                  <a:lnTo>
                    <a:pt x="3159" y="1219"/>
                  </a:lnTo>
                  <a:lnTo>
                    <a:pt x="3157" y="1221"/>
                  </a:lnTo>
                  <a:lnTo>
                    <a:pt x="3155" y="1223"/>
                  </a:lnTo>
                  <a:lnTo>
                    <a:pt x="3154" y="1224"/>
                  </a:lnTo>
                  <a:lnTo>
                    <a:pt x="3152" y="1228"/>
                  </a:lnTo>
                  <a:lnTo>
                    <a:pt x="3151" y="1231"/>
                  </a:lnTo>
                  <a:lnTo>
                    <a:pt x="3149" y="1233"/>
                  </a:lnTo>
                  <a:lnTo>
                    <a:pt x="3147" y="1234"/>
                  </a:lnTo>
                  <a:lnTo>
                    <a:pt x="3147" y="1234"/>
                  </a:lnTo>
                  <a:lnTo>
                    <a:pt x="3146" y="1236"/>
                  </a:lnTo>
                  <a:lnTo>
                    <a:pt x="3142" y="1237"/>
                  </a:lnTo>
                  <a:lnTo>
                    <a:pt x="3141" y="1237"/>
                  </a:lnTo>
                  <a:lnTo>
                    <a:pt x="3139" y="1239"/>
                  </a:lnTo>
                  <a:lnTo>
                    <a:pt x="3137" y="1241"/>
                  </a:lnTo>
                  <a:lnTo>
                    <a:pt x="3136" y="1242"/>
                  </a:lnTo>
                  <a:lnTo>
                    <a:pt x="3134" y="1242"/>
                  </a:lnTo>
                  <a:lnTo>
                    <a:pt x="3133" y="1242"/>
                  </a:lnTo>
                  <a:lnTo>
                    <a:pt x="3131" y="1244"/>
                  </a:lnTo>
                  <a:lnTo>
                    <a:pt x="3129" y="1244"/>
                  </a:lnTo>
                  <a:lnTo>
                    <a:pt x="3128" y="1246"/>
                  </a:lnTo>
                  <a:lnTo>
                    <a:pt x="3128" y="1247"/>
                  </a:lnTo>
                  <a:lnTo>
                    <a:pt x="3126" y="1251"/>
                  </a:lnTo>
                  <a:lnTo>
                    <a:pt x="3124" y="1252"/>
                  </a:lnTo>
                  <a:lnTo>
                    <a:pt x="3124" y="1254"/>
                  </a:lnTo>
                  <a:lnTo>
                    <a:pt x="3123" y="1257"/>
                  </a:lnTo>
                  <a:lnTo>
                    <a:pt x="3119" y="1257"/>
                  </a:lnTo>
                  <a:lnTo>
                    <a:pt x="3118" y="1259"/>
                  </a:lnTo>
                  <a:lnTo>
                    <a:pt x="3113" y="1259"/>
                  </a:lnTo>
                  <a:lnTo>
                    <a:pt x="3110" y="1257"/>
                  </a:lnTo>
                  <a:lnTo>
                    <a:pt x="3106" y="1257"/>
                  </a:lnTo>
                  <a:lnTo>
                    <a:pt x="3105" y="1259"/>
                  </a:lnTo>
                  <a:lnTo>
                    <a:pt x="3103" y="1260"/>
                  </a:lnTo>
                  <a:lnTo>
                    <a:pt x="3103" y="1262"/>
                  </a:lnTo>
                  <a:lnTo>
                    <a:pt x="3101" y="1264"/>
                  </a:lnTo>
                  <a:lnTo>
                    <a:pt x="3101" y="1265"/>
                  </a:lnTo>
                  <a:lnTo>
                    <a:pt x="3101" y="1272"/>
                  </a:lnTo>
                  <a:lnTo>
                    <a:pt x="3101" y="1278"/>
                  </a:lnTo>
                  <a:lnTo>
                    <a:pt x="3101" y="1296"/>
                  </a:lnTo>
                  <a:lnTo>
                    <a:pt x="3101" y="1298"/>
                  </a:lnTo>
                  <a:lnTo>
                    <a:pt x="3101" y="1298"/>
                  </a:lnTo>
                  <a:lnTo>
                    <a:pt x="3101" y="1301"/>
                  </a:lnTo>
                  <a:lnTo>
                    <a:pt x="3101" y="1305"/>
                  </a:lnTo>
                  <a:lnTo>
                    <a:pt x="3101" y="1308"/>
                  </a:lnTo>
                  <a:lnTo>
                    <a:pt x="3101" y="1311"/>
                  </a:lnTo>
                  <a:lnTo>
                    <a:pt x="3101" y="1314"/>
                  </a:lnTo>
                  <a:lnTo>
                    <a:pt x="3100" y="1318"/>
                  </a:lnTo>
                  <a:lnTo>
                    <a:pt x="3100" y="1321"/>
                  </a:lnTo>
                  <a:lnTo>
                    <a:pt x="3098" y="1324"/>
                  </a:lnTo>
                  <a:lnTo>
                    <a:pt x="3096" y="1326"/>
                  </a:lnTo>
                  <a:lnTo>
                    <a:pt x="3095" y="1327"/>
                  </a:lnTo>
                  <a:lnTo>
                    <a:pt x="3095" y="1329"/>
                  </a:lnTo>
                  <a:lnTo>
                    <a:pt x="3096" y="1332"/>
                  </a:lnTo>
                  <a:lnTo>
                    <a:pt x="3096" y="1336"/>
                  </a:lnTo>
                  <a:lnTo>
                    <a:pt x="3095" y="1337"/>
                  </a:lnTo>
                  <a:lnTo>
                    <a:pt x="3095" y="1339"/>
                  </a:lnTo>
                  <a:lnTo>
                    <a:pt x="3093" y="1341"/>
                  </a:lnTo>
                  <a:lnTo>
                    <a:pt x="3092" y="1342"/>
                  </a:lnTo>
                  <a:lnTo>
                    <a:pt x="3092" y="1344"/>
                  </a:lnTo>
                  <a:lnTo>
                    <a:pt x="3092" y="1346"/>
                  </a:lnTo>
                  <a:lnTo>
                    <a:pt x="3090" y="1347"/>
                  </a:lnTo>
                  <a:lnTo>
                    <a:pt x="3090" y="1347"/>
                  </a:lnTo>
                  <a:lnTo>
                    <a:pt x="3088" y="1349"/>
                  </a:lnTo>
                  <a:lnTo>
                    <a:pt x="3088" y="1349"/>
                  </a:lnTo>
                  <a:lnTo>
                    <a:pt x="3087" y="1350"/>
                  </a:lnTo>
                  <a:lnTo>
                    <a:pt x="3085" y="1352"/>
                  </a:lnTo>
                  <a:lnTo>
                    <a:pt x="3082" y="1354"/>
                  </a:lnTo>
                  <a:lnTo>
                    <a:pt x="3080" y="1354"/>
                  </a:lnTo>
                  <a:lnTo>
                    <a:pt x="3078" y="1354"/>
                  </a:lnTo>
                  <a:lnTo>
                    <a:pt x="3077" y="1354"/>
                  </a:lnTo>
                  <a:lnTo>
                    <a:pt x="3077" y="1355"/>
                  </a:lnTo>
                  <a:lnTo>
                    <a:pt x="3077" y="1357"/>
                  </a:lnTo>
                  <a:lnTo>
                    <a:pt x="3074" y="1360"/>
                  </a:lnTo>
                  <a:lnTo>
                    <a:pt x="3070" y="1365"/>
                  </a:lnTo>
                  <a:lnTo>
                    <a:pt x="3070" y="1367"/>
                  </a:lnTo>
                  <a:lnTo>
                    <a:pt x="3069" y="1368"/>
                  </a:lnTo>
                  <a:lnTo>
                    <a:pt x="3069" y="1370"/>
                  </a:lnTo>
                  <a:lnTo>
                    <a:pt x="3069" y="1372"/>
                  </a:lnTo>
                  <a:lnTo>
                    <a:pt x="3067" y="1373"/>
                  </a:lnTo>
                  <a:lnTo>
                    <a:pt x="3065" y="1375"/>
                  </a:lnTo>
                  <a:lnTo>
                    <a:pt x="3064" y="1375"/>
                  </a:lnTo>
                  <a:lnTo>
                    <a:pt x="3060" y="1375"/>
                  </a:lnTo>
                  <a:lnTo>
                    <a:pt x="3059" y="1375"/>
                  </a:lnTo>
                  <a:lnTo>
                    <a:pt x="3057" y="1373"/>
                  </a:lnTo>
                  <a:lnTo>
                    <a:pt x="3056" y="1372"/>
                  </a:lnTo>
                  <a:lnTo>
                    <a:pt x="3054" y="1372"/>
                  </a:lnTo>
                  <a:lnTo>
                    <a:pt x="3052" y="1370"/>
                  </a:lnTo>
                  <a:lnTo>
                    <a:pt x="3051" y="1367"/>
                  </a:lnTo>
                  <a:lnTo>
                    <a:pt x="3051" y="1365"/>
                  </a:lnTo>
                  <a:lnTo>
                    <a:pt x="3051" y="1364"/>
                  </a:lnTo>
                  <a:lnTo>
                    <a:pt x="3049" y="1359"/>
                  </a:lnTo>
                  <a:lnTo>
                    <a:pt x="3046" y="1354"/>
                  </a:lnTo>
                  <a:lnTo>
                    <a:pt x="3044" y="1349"/>
                  </a:lnTo>
                  <a:lnTo>
                    <a:pt x="3041" y="1344"/>
                  </a:lnTo>
                  <a:lnTo>
                    <a:pt x="3039" y="1339"/>
                  </a:lnTo>
                  <a:lnTo>
                    <a:pt x="3038" y="1339"/>
                  </a:lnTo>
                  <a:lnTo>
                    <a:pt x="3036" y="1337"/>
                  </a:lnTo>
                  <a:lnTo>
                    <a:pt x="3034" y="1334"/>
                  </a:lnTo>
                  <a:lnTo>
                    <a:pt x="3033" y="1332"/>
                  </a:lnTo>
                  <a:lnTo>
                    <a:pt x="3031" y="1331"/>
                  </a:lnTo>
                  <a:lnTo>
                    <a:pt x="3029" y="1327"/>
                  </a:lnTo>
                  <a:lnTo>
                    <a:pt x="3029" y="1323"/>
                  </a:lnTo>
                  <a:lnTo>
                    <a:pt x="3028" y="1319"/>
                  </a:lnTo>
                  <a:lnTo>
                    <a:pt x="3029" y="1316"/>
                  </a:lnTo>
                  <a:lnTo>
                    <a:pt x="3029" y="1313"/>
                  </a:lnTo>
                  <a:lnTo>
                    <a:pt x="3029" y="1309"/>
                  </a:lnTo>
                  <a:lnTo>
                    <a:pt x="3029" y="1306"/>
                  </a:lnTo>
                  <a:lnTo>
                    <a:pt x="3028" y="1303"/>
                  </a:lnTo>
                  <a:lnTo>
                    <a:pt x="3028" y="1303"/>
                  </a:lnTo>
                  <a:lnTo>
                    <a:pt x="3026" y="1301"/>
                  </a:lnTo>
                  <a:lnTo>
                    <a:pt x="3026" y="1300"/>
                  </a:lnTo>
                  <a:lnTo>
                    <a:pt x="3024" y="1298"/>
                  </a:lnTo>
                  <a:lnTo>
                    <a:pt x="3023" y="1296"/>
                  </a:lnTo>
                  <a:lnTo>
                    <a:pt x="3021" y="1295"/>
                  </a:lnTo>
                  <a:lnTo>
                    <a:pt x="3020" y="1291"/>
                  </a:lnTo>
                  <a:lnTo>
                    <a:pt x="3018" y="1290"/>
                  </a:lnTo>
                  <a:lnTo>
                    <a:pt x="3018" y="1288"/>
                  </a:lnTo>
                  <a:lnTo>
                    <a:pt x="3018" y="1287"/>
                  </a:lnTo>
                  <a:lnTo>
                    <a:pt x="3018" y="1285"/>
                  </a:lnTo>
                  <a:lnTo>
                    <a:pt x="3016" y="1283"/>
                  </a:lnTo>
                  <a:lnTo>
                    <a:pt x="3016" y="1280"/>
                  </a:lnTo>
                  <a:lnTo>
                    <a:pt x="3015" y="1278"/>
                  </a:lnTo>
                  <a:lnTo>
                    <a:pt x="3013" y="1278"/>
                  </a:lnTo>
                  <a:lnTo>
                    <a:pt x="3013" y="1275"/>
                  </a:lnTo>
                  <a:lnTo>
                    <a:pt x="3011" y="1270"/>
                  </a:lnTo>
                  <a:lnTo>
                    <a:pt x="3011" y="1267"/>
                  </a:lnTo>
                  <a:lnTo>
                    <a:pt x="3011" y="1265"/>
                  </a:lnTo>
                  <a:lnTo>
                    <a:pt x="3011" y="1264"/>
                  </a:lnTo>
                  <a:lnTo>
                    <a:pt x="3010" y="1262"/>
                  </a:lnTo>
                  <a:lnTo>
                    <a:pt x="3008" y="1260"/>
                  </a:lnTo>
                  <a:lnTo>
                    <a:pt x="3008" y="1259"/>
                  </a:lnTo>
                  <a:lnTo>
                    <a:pt x="3006" y="1259"/>
                  </a:lnTo>
                  <a:lnTo>
                    <a:pt x="3005" y="1257"/>
                  </a:lnTo>
                  <a:lnTo>
                    <a:pt x="3003" y="1255"/>
                  </a:lnTo>
                  <a:lnTo>
                    <a:pt x="3002" y="1252"/>
                  </a:lnTo>
                  <a:lnTo>
                    <a:pt x="3000" y="1251"/>
                  </a:lnTo>
                  <a:lnTo>
                    <a:pt x="2998" y="1249"/>
                  </a:lnTo>
                  <a:lnTo>
                    <a:pt x="2998" y="1246"/>
                  </a:lnTo>
                  <a:lnTo>
                    <a:pt x="2998" y="1242"/>
                  </a:lnTo>
                  <a:lnTo>
                    <a:pt x="2998" y="1237"/>
                  </a:lnTo>
                  <a:lnTo>
                    <a:pt x="2998" y="1236"/>
                  </a:lnTo>
                  <a:lnTo>
                    <a:pt x="2998" y="1236"/>
                  </a:lnTo>
                  <a:lnTo>
                    <a:pt x="2997" y="1233"/>
                  </a:lnTo>
                  <a:lnTo>
                    <a:pt x="2995" y="1229"/>
                  </a:lnTo>
                  <a:lnTo>
                    <a:pt x="2995" y="1226"/>
                  </a:lnTo>
                  <a:lnTo>
                    <a:pt x="2995" y="1221"/>
                  </a:lnTo>
                  <a:lnTo>
                    <a:pt x="2995" y="1218"/>
                  </a:lnTo>
                  <a:lnTo>
                    <a:pt x="2995" y="1215"/>
                  </a:lnTo>
                  <a:lnTo>
                    <a:pt x="2997" y="1213"/>
                  </a:lnTo>
                  <a:lnTo>
                    <a:pt x="2997" y="1211"/>
                  </a:lnTo>
                  <a:lnTo>
                    <a:pt x="2997" y="1205"/>
                  </a:lnTo>
                  <a:lnTo>
                    <a:pt x="2997" y="1200"/>
                  </a:lnTo>
                  <a:lnTo>
                    <a:pt x="2997" y="1198"/>
                  </a:lnTo>
                  <a:lnTo>
                    <a:pt x="2997" y="1197"/>
                  </a:lnTo>
                  <a:lnTo>
                    <a:pt x="2995" y="1195"/>
                  </a:lnTo>
                  <a:lnTo>
                    <a:pt x="2995" y="1192"/>
                  </a:lnTo>
                  <a:lnTo>
                    <a:pt x="2993" y="1190"/>
                  </a:lnTo>
                  <a:lnTo>
                    <a:pt x="2992" y="1187"/>
                  </a:lnTo>
                  <a:lnTo>
                    <a:pt x="2992" y="1183"/>
                  </a:lnTo>
                  <a:lnTo>
                    <a:pt x="2992" y="1180"/>
                  </a:lnTo>
                  <a:lnTo>
                    <a:pt x="2992" y="1177"/>
                  </a:lnTo>
                  <a:lnTo>
                    <a:pt x="2990" y="1174"/>
                  </a:lnTo>
                  <a:lnTo>
                    <a:pt x="2988" y="1172"/>
                  </a:lnTo>
                  <a:lnTo>
                    <a:pt x="2988" y="1170"/>
                  </a:lnTo>
                  <a:lnTo>
                    <a:pt x="2985" y="1169"/>
                  </a:lnTo>
                  <a:lnTo>
                    <a:pt x="2984" y="1167"/>
                  </a:lnTo>
                  <a:lnTo>
                    <a:pt x="2980" y="1167"/>
                  </a:lnTo>
                  <a:lnTo>
                    <a:pt x="2979" y="1167"/>
                  </a:lnTo>
                  <a:lnTo>
                    <a:pt x="2979" y="1169"/>
                  </a:lnTo>
                  <a:lnTo>
                    <a:pt x="2977" y="1170"/>
                  </a:lnTo>
                  <a:lnTo>
                    <a:pt x="2977" y="1172"/>
                  </a:lnTo>
                  <a:lnTo>
                    <a:pt x="2975" y="1172"/>
                  </a:lnTo>
                  <a:lnTo>
                    <a:pt x="2975" y="1174"/>
                  </a:lnTo>
                  <a:lnTo>
                    <a:pt x="2972" y="1175"/>
                  </a:lnTo>
                  <a:lnTo>
                    <a:pt x="2969" y="1175"/>
                  </a:lnTo>
                  <a:lnTo>
                    <a:pt x="2967" y="1177"/>
                  </a:lnTo>
                  <a:lnTo>
                    <a:pt x="2967" y="1177"/>
                  </a:lnTo>
                  <a:lnTo>
                    <a:pt x="2966" y="1179"/>
                  </a:lnTo>
                  <a:lnTo>
                    <a:pt x="2966" y="1180"/>
                  </a:lnTo>
                  <a:lnTo>
                    <a:pt x="2964" y="1180"/>
                  </a:lnTo>
                  <a:lnTo>
                    <a:pt x="2962" y="1180"/>
                  </a:lnTo>
                  <a:lnTo>
                    <a:pt x="2961" y="1180"/>
                  </a:lnTo>
                  <a:lnTo>
                    <a:pt x="2957" y="1180"/>
                  </a:lnTo>
                  <a:lnTo>
                    <a:pt x="2956" y="1180"/>
                  </a:lnTo>
                  <a:lnTo>
                    <a:pt x="2954" y="1179"/>
                  </a:lnTo>
                  <a:lnTo>
                    <a:pt x="2954" y="1177"/>
                  </a:lnTo>
                  <a:lnTo>
                    <a:pt x="2952" y="1177"/>
                  </a:lnTo>
                  <a:lnTo>
                    <a:pt x="2949" y="1175"/>
                  </a:lnTo>
                  <a:lnTo>
                    <a:pt x="2946" y="1174"/>
                  </a:lnTo>
                  <a:lnTo>
                    <a:pt x="2944" y="1170"/>
                  </a:lnTo>
                  <a:lnTo>
                    <a:pt x="2943" y="1169"/>
                  </a:lnTo>
                  <a:lnTo>
                    <a:pt x="2941" y="1167"/>
                  </a:lnTo>
                  <a:lnTo>
                    <a:pt x="2941" y="1165"/>
                  </a:lnTo>
                  <a:lnTo>
                    <a:pt x="2939" y="1164"/>
                  </a:lnTo>
                  <a:lnTo>
                    <a:pt x="2939" y="1164"/>
                  </a:lnTo>
                  <a:lnTo>
                    <a:pt x="2938" y="1164"/>
                  </a:lnTo>
                  <a:lnTo>
                    <a:pt x="2936" y="1162"/>
                  </a:lnTo>
                  <a:lnTo>
                    <a:pt x="2934" y="1162"/>
                  </a:lnTo>
                  <a:lnTo>
                    <a:pt x="2933" y="1162"/>
                  </a:lnTo>
                  <a:lnTo>
                    <a:pt x="2931" y="1161"/>
                  </a:lnTo>
                  <a:lnTo>
                    <a:pt x="2931" y="1159"/>
                  </a:lnTo>
                  <a:lnTo>
                    <a:pt x="2931" y="1157"/>
                  </a:lnTo>
                  <a:lnTo>
                    <a:pt x="2931" y="1156"/>
                  </a:lnTo>
                  <a:lnTo>
                    <a:pt x="2933" y="1156"/>
                  </a:lnTo>
                  <a:lnTo>
                    <a:pt x="2934" y="1154"/>
                  </a:lnTo>
                  <a:lnTo>
                    <a:pt x="2938" y="1152"/>
                  </a:lnTo>
                  <a:lnTo>
                    <a:pt x="2941" y="1152"/>
                  </a:lnTo>
                  <a:lnTo>
                    <a:pt x="2944" y="1152"/>
                  </a:lnTo>
                  <a:lnTo>
                    <a:pt x="2946" y="1152"/>
                  </a:lnTo>
                  <a:lnTo>
                    <a:pt x="2949" y="1152"/>
                  </a:lnTo>
                  <a:lnTo>
                    <a:pt x="2948" y="1152"/>
                  </a:lnTo>
                  <a:lnTo>
                    <a:pt x="2944" y="1151"/>
                  </a:lnTo>
                  <a:lnTo>
                    <a:pt x="2943" y="1149"/>
                  </a:lnTo>
                  <a:lnTo>
                    <a:pt x="2939" y="1149"/>
                  </a:lnTo>
                  <a:lnTo>
                    <a:pt x="2938" y="1147"/>
                  </a:lnTo>
                  <a:lnTo>
                    <a:pt x="2936" y="1147"/>
                  </a:lnTo>
                  <a:lnTo>
                    <a:pt x="2933" y="1146"/>
                  </a:lnTo>
                  <a:lnTo>
                    <a:pt x="2930" y="1146"/>
                  </a:lnTo>
                  <a:lnTo>
                    <a:pt x="2926" y="1146"/>
                  </a:lnTo>
                  <a:lnTo>
                    <a:pt x="2925" y="1146"/>
                  </a:lnTo>
                  <a:lnTo>
                    <a:pt x="2925" y="1146"/>
                  </a:lnTo>
                  <a:lnTo>
                    <a:pt x="2923" y="1146"/>
                  </a:lnTo>
                  <a:lnTo>
                    <a:pt x="2923" y="1144"/>
                  </a:lnTo>
                  <a:lnTo>
                    <a:pt x="2921" y="1143"/>
                  </a:lnTo>
                  <a:lnTo>
                    <a:pt x="2921" y="1141"/>
                  </a:lnTo>
                  <a:lnTo>
                    <a:pt x="2920" y="1139"/>
                  </a:lnTo>
                  <a:lnTo>
                    <a:pt x="2918" y="1139"/>
                  </a:lnTo>
                  <a:lnTo>
                    <a:pt x="2916" y="1139"/>
                  </a:lnTo>
                  <a:lnTo>
                    <a:pt x="2915" y="1139"/>
                  </a:lnTo>
                  <a:lnTo>
                    <a:pt x="2915" y="1136"/>
                  </a:lnTo>
                  <a:lnTo>
                    <a:pt x="2913" y="1133"/>
                  </a:lnTo>
                  <a:lnTo>
                    <a:pt x="2912" y="1129"/>
                  </a:lnTo>
                  <a:lnTo>
                    <a:pt x="2910" y="1128"/>
                  </a:lnTo>
                  <a:lnTo>
                    <a:pt x="2908" y="1128"/>
                  </a:lnTo>
                  <a:lnTo>
                    <a:pt x="2907" y="1128"/>
                  </a:lnTo>
                  <a:lnTo>
                    <a:pt x="2905" y="1126"/>
                  </a:lnTo>
                  <a:lnTo>
                    <a:pt x="2903" y="1126"/>
                  </a:lnTo>
                  <a:lnTo>
                    <a:pt x="2903" y="1125"/>
                  </a:lnTo>
                  <a:lnTo>
                    <a:pt x="2902" y="1123"/>
                  </a:lnTo>
                  <a:lnTo>
                    <a:pt x="2900" y="1120"/>
                  </a:lnTo>
                  <a:lnTo>
                    <a:pt x="2898" y="1118"/>
                  </a:lnTo>
                  <a:lnTo>
                    <a:pt x="2897" y="1116"/>
                  </a:lnTo>
                  <a:lnTo>
                    <a:pt x="2895" y="1116"/>
                  </a:lnTo>
                  <a:lnTo>
                    <a:pt x="2894" y="1115"/>
                  </a:lnTo>
                  <a:lnTo>
                    <a:pt x="2892" y="1113"/>
                  </a:lnTo>
                  <a:lnTo>
                    <a:pt x="2890" y="1111"/>
                  </a:lnTo>
                  <a:lnTo>
                    <a:pt x="2889" y="1110"/>
                  </a:lnTo>
                  <a:lnTo>
                    <a:pt x="2885" y="1108"/>
                  </a:lnTo>
                  <a:lnTo>
                    <a:pt x="2867" y="1108"/>
                  </a:lnTo>
                  <a:lnTo>
                    <a:pt x="2848" y="1111"/>
                  </a:lnTo>
                  <a:lnTo>
                    <a:pt x="2822" y="1111"/>
                  </a:lnTo>
                  <a:lnTo>
                    <a:pt x="2820" y="1111"/>
                  </a:lnTo>
                  <a:lnTo>
                    <a:pt x="2818" y="1110"/>
                  </a:lnTo>
                  <a:lnTo>
                    <a:pt x="2815" y="1110"/>
                  </a:lnTo>
                  <a:lnTo>
                    <a:pt x="2799" y="1110"/>
                  </a:lnTo>
                  <a:lnTo>
                    <a:pt x="2797" y="1108"/>
                  </a:lnTo>
                  <a:lnTo>
                    <a:pt x="2795" y="1107"/>
                  </a:lnTo>
                  <a:lnTo>
                    <a:pt x="2794" y="1107"/>
                  </a:lnTo>
                  <a:lnTo>
                    <a:pt x="2792" y="1107"/>
                  </a:lnTo>
                  <a:lnTo>
                    <a:pt x="2790" y="1105"/>
                  </a:lnTo>
                  <a:lnTo>
                    <a:pt x="2790" y="1103"/>
                  </a:lnTo>
                  <a:lnTo>
                    <a:pt x="2790" y="1103"/>
                  </a:lnTo>
                  <a:lnTo>
                    <a:pt x="2789" y="1102"/>
                  </a:lnTo>
                  <a:lnTo>
                    <a:pt x="2787" y="1100"/>
                  </a:lnTo>
                  <a:lnTo>
                    <a:pt x="2785" y="1100"/>
                  </a:lnTo>
                  <a:lnTo>
                    <a:pt x="2782" y="1100"/>
                  </a:lnTo>
                  <a:lnTo>
                    <a:pt x="2781" y="1102"/>
                  </a:lnTo>
                  <a:lnTo>
                    <a:pt x="2779" y="1102"/>
                  </a:lnTo>
                  <a:lnTo>
                    <a:pt x="2764" y="1102"/>
                  </a:lnTo>
                  <a:lnTo>
                    <a:pt x="2761" y="1102"/>
                  </a:lnTo>
                  <a:lnTo>
                    <a:pt x="2759" y="1100"/>
                  </a:lnTo>
                  <a:lnTo>
                    <a:pt x="2758" y="1100"/>
                  </a:lnTo>
                  <a:lnTo>
                    <a:pt x="2756" y="1098"/>
                  </a:lnTo>
                  <a:lnTo>
                    <a:pt x="2756" y="1098"/>
                  </a:lnTo>
                  <a:lnTo>
                    <a:pt x="2754" y="1095"/>
                  </a:lnTo>
                  <a:lnTo>
                    <a:pt x="2754" y="1093"/>
                  </a:lnTo>
                  <a:lnTo>
                    <a:pt x="2754" y="1092"/>
                  </a:lnTo>
                  <a:lnTo>
                    <a:pt x="2754" y="1090"/>
                  </a:lnTo>
                  <a:lnTo>
                    <a:pt x="2753" y="1087"/>
                  </a:lnTo>
                  <a:lnTo>
                    <a:pt x="2749" y="1084"/>
                  </a:lnTo>
                  <a:lnTo>
                    <a:pt x="2748" y="1082"/>
                  </a:lnTo>
                  <a:lnTo>
                    <a:pt x="2746" y="1082"/>
                  </a:lnTo>
                  <a:lnTo>
                    <a:pt x="2743" y="1080"/>
                  </a:lnTo>
                  <a:lnTo>
                    <a:pt x="2740" y="1080"/>
                  </a:lnTo>
                  <a:lnTo>
                    <a:pt x="2736" y="1080"/>
                  </a:lnTo>
                  <a:lnTo>
                    <a:pt x="2735" y="1082"/>
                  </a:lnTo>
                  <a:lnTo>
                    <a:pt x="2733" y="1082"/>
                  </a:lnTo>
                  <a:lnTo>
                    <a:pt x="2730" y="1082"/>
                  </a:lnTo>
                  <a:lnTo>
                    <a:pt x="2727" y="1082"/>
                  </a:lnTo>
                  <a:lnTo>
                    <a:pt x="2725" y="1084"/>
                  </a:lnTo>
                  <a:lnTo>
                    <a:pt x="2723" y="1084"/>
                  </a:lnTo>
                  <a:lnTo>
                    <a:pt x="2718" y="1084"/>
                  </a:lnTo>
                  <a:lnTo>
                    <a:pt x="2715" y="1084"/>
                  </a:lnTo>
                  <a:lnTo>
                    <a:pt x="2710" y="1084"/>
                  </a:lnTo>
                  <a:lnTo>
                    <a:pt x="2707" y="1082"/>
                  </a:lnTo>
                  <a:lnTo>
                    <a:pt x="2705" y="1082"/>
                  </a:lnTo>
                  <a:lnTo>
                    <a:pt x="2704" y="1082"/>
                  </a:lnTo>
                  <a:lnTo>
                    <a:pt x="2700" y="1082"/>
                  </a:lnTo>
                  <a:lnTo>
                    <a:pt x="2699" y="1082"/>
                  </a:lnTo>
                  <a:lnTo>
                    <a:pt x="2697" y="1082"/>
                  </a:lnTo>
                  <a:lnTo>
                    <a:pt x="2694" y="1080"/>
                  </a:lnTo>
                  <a:lnTo>
                    <a:pt x="2692" y="1079"/>
                  </a:lnTo>
                  <a:lnTo>
                    <a:pt x="2691" y="1077"/>
                  </a:lnTo>
                  <a:lnTo>
                    <a:pt x="2687" y="1075"/>
                  </a:lnTo>
                  <a:lnTo>
                    <a:pt x="2684" y="1074"/>
                  </a:lnTo>
                  <a:lnTo>
                    <a:pt x="2682" y="1071"/>
                  </a:lnTo>
                  <a:lnTo>
                    <a:pt x="2681" y="1069"/>
                  </a:lnTo>
                  <a:lnTo>
                    <a:pt x="2677" y="1067"/>
                  </a:lnTo>
                  <a:lnTo>
                    <a:pt x="2674" y="1066"/>
                  </a:lnTo>
                  <a:lnTo>
                    <a:pt x="2671" y="1064"/>
                  </a:lnTo>
                  <a:lnTo>
                    <a:pt x="2668" y="1062"/>
                  </a:lnTo>
                  <a:lnTo>
                    <a:pt x="2666" y="1061"/>
                  </a:lnTo>
                  <a:lnTo>
                    <a:pt x="2664" y="1059"/>
                  </a:lnTo>
                  <a:lnTo>
                    <a:pt x="2663" y="1056"/>
                  </a:lnTo>
                  <a:lnTo>
                    <a:pt x="2659" y="1051"/>
                  </a:lnTo>
                  <a:lnTo>
                    <a:pt x="2659" y="1049"/>
                  </a:lnTo>
                  <a:lnTo>
                    <a:pt x="2658" y="1048"/>
                  </a:lnTo>
                  <a:lnTo>
                    <a:pt x="2655" y="1044"/>
                  </a:lnTo>
                  <a:lnTo>
                    <a:pt x="2651" y="1041"/>
                  </a:lnTo>
                  <a:lnTo>
                    <a:pt x="2648" y="1038"/>
                  </a:lnTo>
                  <a:lnTo>
                    <a:pt x="2646" y="1036"/>
                  </a:lnTo>
                  <a:lnTo>
                    <a:pt x="2645" y="1035"/>
                  </a:lnTo>
                  <a:lnTo>
                    <a:pt x="2643" y="1031"/>
                  </a:lnTo>
                  <a:lnTo>
                    <a:pt x="2640" y="1031"/>
                  </a:lnTo>
                  <a:lnTo>
                    <a:pt x="2637" y="1030"/>
                  </a:lnTo>
                  <a:lnTo>
                    <a:pt x="2632" y="1030"/>
                  </a:lnTo>
                  <a:lnTo>
                    <a:pt x="2630" y="1030"/>
                  </a:lnTo>
                  <a:lnTo>
                    <a:pt x="2627" y="1030"/>
                  </a:lnTo>
                  <a:lnTo>
                    <a:pt x="2625" y="1031"/>
                  </a:lnTo>
                  <a:lnTo>
                    <a:pt x="2623" y="1033"/>
                  </a:lnTo>
                  <a:lnTo>
                    <a:pt x="2623" y="1035"/>
                  </a:lnTo>
                  <a:lnTo>
                    <a:pt x="2622" y="1036"/>
                  </a:lnTo>
                  <a:lnTo>
                    <a:pt x="2622" y="1039"/>
                  </a:lnTo>
                  <a:lnTo>
                    <a:pt x="2622" y="1041"/>
                  </a:lnTo>
                  <a:lnTo>
                    <a:pt x="2622" y="1044"/>
                  </a:lnTo>
                  <a:lnTo>
                    <a:pt x="2622" y="1046"/>
                  </a:lnTo>
                  <a:lnTo>
                    <a:pt x="2623" y="1048"/>
                  </a:lnTo>
                  <a:lnTo>
                    <a:pt x="2623" y="1049"/>
                  </a:lnTo>
                  <a:lnTo>
                    <a:pt x="2623" y="1051"/>
                  </a:lnTo>
                  <a:lnTo>
                    <a:pt x="2623" y="1054"/>
                  </a:lnTo>
                  <a:lnTo>
                    <a:pt x="2623" y="1056"/>
                  </a:lnTo>
                  <a:lnTo>
                    <a:pt x="2623" y="1056"/>
                  </a:lnTo>
                  <a:lnTo>
                    <a:pt x="2625" y="1057"/>
                  </a:lnTo>
                  <a:lnTo>
                    <a:pt x="2627" y="1059"/>
                  </a:lnTo>
                  <a:lnTo>
                    <a:pt x="2627" y="1059"/>
                  </a:lnTo>
                  <a:lnTo>
                    <a:pt x="2630" y="1062"/>
                  </a:lnTo>
                  <a:lnTo>
                    <a:pt x="2632" y="1066"/>
                  </a:lnTo>
                  <a:lnTo>
                    <a:pt x="2632" y="1069"/>
                  </a:lnTo>
                  <a:lnTo>
                    <a:pt x="2632" y="1072"/>
                  </a:lnTo>
                  <a:lnTo>
                    <a:pt x="2632" y="1074"/>
                  </a:lnTo>
                  <a:lnTo>
                    <a:pt x="2632" y="1075"/>
                  </a:lnTo>
                  <a:lnTo>
                    <a:pt x="2632" y="1077"/>
                  </a:lnTo>
                  <a:lnTo>
                    <a:pt x="2633" y="1077"/>
                  </a:lnTo>
                  <a:lnTo>
                    <a:pt x="2637" y="1077"/>
                  </a:lnTo>
                  <a:lnTo>
                    <a:pt x="2638" y="1079"/>
                  </a:lnTo>
                  <a:lnTo>
                    <a:pt x="2640" y="1079"/>
                  </a:lnTo>
                  <a:lnTo>
                    <a:pt x="2640" y="1079"/>
                  </a:lnTo>
                  <a:lnTo>
                    <a:pt x="2641" y="1079"/>
                  </a:lnTo>
                  <a:lnTo>
                    <a:pt x="2645" y="1080"/>
                  </a:lnTo>
                  <a:lnTo>
                    <a:pt x="2646" y="1080"/>
                  </a:lnTo>
                  <a:lnTo>
                    <a:pt x="2648" y="1082"/>
                  </a:lnTo>
                  <a:lnTo>
                    <a:pt x="2648" y="1084"/>
                  </a:lnTo>
                  <a:lnTo>
                    <a:pt x="2650" y="1084"/>
                  </a:lnTo>
                  <a:lnTo>
                    <a:pt x="2651" y="1084"/>
                  </a:lnTo>
                  <a:lnTo>
                    <a:pt x="2653" y="1085"/>
                  </a:lnTo>
                  <a:lnTo>
                    <a:pt x="2655" y="1087"/>
                  </a:lnTo>
                  <a:lnTo>
                    <a:pt x="2655" y="1103"/>
                  </a:lnTo>
                  <a:lnTo>
                    <a:pt x="2658" y="1103"/>
                  </a:lnTo>
                  <a:lnTo>
                    <a:pt x="2659" y="1103"/>
                  </a:lnTo>
                  <a:lnTo>
                    <a:pt x="2661" y="1103"/>
                  </a:lnTo>
                  <a:lnTo>
                    <a:pt x="2666" y="1103"/>
                  </a:lnTo>
                  <a:lnTo>
                    <a:pt x="2671" y="1103"/>
                  </a:lnTo>
                  <a:lnTo>
                    <a:pt x="2674" y="1105"/>
                  </a:lnTo>
                  <a:lnTo>
                    <a:pt x="2676" y="1107"/>
                  </a:lnTo>
                  <a:lnTo>
                    <a:pt x="2679" y="1107"/>
                  </a:lnTo>
                  <a:lnTo>
                    <a:pt x="2682" y="1107"/>
                  </a:lnTo>
                  <a:lnTo>
                    <a:pt x="2684" y="1107"/>
                  </a:lnTo>
                  <a:lnTo>
                    <a:pt x="2686" y="1107"/>
                  </a:lnTo>
                  <a:lnTo>
                    <a:pt x="2689" y="1107"/>
                  </a:lnTo>
                  <a:lnTo>
                    <a:pt x="2692" y="1107"/>
                  </a:lnTo>
                  <a:lnTo>
                    <a:pt x="2695" y="1107"/>
                  </a:lnTo>
                  <a:lnTo>
                    <a:pt x="2699" y="1107"/>
                  </a:lnTo>
                  <a:lnTo>
                    <a:pt x="2699" y="1107"/>
                  </a:lnTo>
                  <a:lnTo>
                    <a:pt x="2700" y="1108"/>
                  </a:lnTo>
                  <a:lnTo>
                    <a:pt x="2702" y="1110"/>
                  </a:lnTo>
                  <a:lnTo>
                    <a:pt x="2702" y="1110"/>
                  </a:lnTo>
                  <a:lnTo>
                    <a:pt x="2702" y="1111"/>
                  </a:lnTo>
                  <a:lnTo>
                    <a:pt x="2702" y="1113"/>
                  </a:lnTo>
                  <a:lnTo>
                    <a:pt x="2700" y="1113"/>
                  </a:lnTo>
                  <a:lnTo>
                    <a:pt x="2699" y="1115"/>
                  </a:lnTo>
                  <a:lnTo>
                    <a:pt x="2695" y="1115"/>
                  </a:lnTo>
                  <a:lnTo>
                    <a:pt x="2692" y="1115"/>
                  </a:lnTo>
                  <a:lnTo>
                    <a:pt x="2691" y="1115"/>
                  </a:lnTo>
                  <a:lnTo>
                    <a:pt x="2687" y="1115"/>
                  </a:lnTo>
                  <a:lnTo>
                    <a:pt x="2686" y="1113"/>
                  </a:lnTo>
                  <a:lnTo>
                    <a:pt x="2684" y="1111"/>
                  </a:lnTo>
                  <a:lnTo>
                    <a:pt x="2682" y="1111"/>
                  </a:lnTo>
                  <a:lnTo>
                    <a:pt x="2681" y="1111"/>
                  </a:lnTo>
                  <a:lnTo>
                    <a:pt x="2679" y="1111"/>
                  </a:lnTo>
                  <a:lnTo>
                    <a:pt x="2676" y="1113"/>
                  </a:lnTo>
                  <a:lnTo>
                    <a:pt x="2674" y="1115"/>
                  </a:lnTo>
                  <a:lnTo>
                    <a:pt x="2673" y="1115"/>
                  </a:lnTo>
                  <a:lnTo>
                    <a:pt x="2671" y="1115"/>
                  </a:lnTo>
                  <a:lnTo>
                    <a:pt x="2671" y="1116"/>
                  </a:lnTo>
                  <a:lnTo>
                    <a:pt x="2671" y="1116"/>
                  </a:lnTo>
                  <a:lnTo>
                    <a:pt x="2671" y="1118"/>
                  </a:lnTo>
                  <a:lnTo>
                    <a:pt x="2671" y="1121"/>
                  </a:lnTo>
                  <a:lnTo>
                    <a:pt x="2671" y="1123"/>
                  </a:lnTo>
                  <a:lnTo>
                    <a:pt x="2673" y="1125"/>
                  </a:lnTo>
                  <a:lnTo>
                    <a:pt x="2674" y="1125"/>
                  </a:lnTo>
                  <a:lnTo>
                    <a:pt x="2676" y="1126"/>
                  </a:lnTo>
                  <a:lnTo>
                    <a:pt x="2677" y="1128"/>
                  </a:lnTo>
                  <a:lnTo>
                    <a:pt x="2679" y="1129"/>
                  </a:lnTo>
                  <a:lnTo>
                    <a:pt x="2682" y="1131"/>
                  </a:lnTo>
                  <a:lnTo>
                    <a:pt x="2684" y="1129"/>
                  </a:lnTo>
                  <a:lnTo>
                    <a:pt x="2686" y="1129"/>
                  </a:lnTo>
                  <a:lnTo>
                    <a:pt x="2686" y="1128"/>
                  </a:lnTo>
                  <a:lnTo>
                    <a:pt x="2687" y="1126"/>
                  </a:lnTo>
                  <a:lnTo>
                    <a:pt x="2689" y="1125"/>
                  </a:lnTo>
                  <a:lnTo>
                    <a:pt x="2692" y="1123"/>
                  </a:lnTo>
                  <a:lnTo>
                    <a:pt x="2694" y="1121"/>
                  </a:lnTo>
                  <a:lnTo>
                    <a:pt x="2695" y="1120"/>
                  </a:lnTo>
                  <a:lnTo>
                    <a:pt x="2697" y="1120"/>
                  </a:lnTo>
                  <a:lnTo>
                    <a:pt x="2700" y="1121"/>
                  </a:lnTo>
                  <a:lnTo>
                    <a:pt x="2704" y="1121"/>
                  </a:lnTo>
                  <a:lnTo>
                    <a:pt x="2705" y="1123"/>
                  </a:lnTo>
                  <a:lnTo>
                    <a:pt x="2707" y="1123"/>
                  </a:lnTo>
                  <a:lnTo>
                    <a:pt x="2710" y="1123"/>
                  </a:lnTo>
                  <a:lnTo>
                    <a:pt x="2713" y="1123"/>
                  </a:lnTo>
                  <a:lnTo>
                    <a:pt x="2718" y="1123"/>
                  </a:lnTo>
                  <a:lnTo>
                    <a:pt x="2722" y="1125"/>
                  </a:lnTo>
                  <a:lnTo>
                    <a:pt x="2723" y="1125"/>
                  </a:lnTo>
                  <a:lnTo>
                    <a:pt x="2725" y="1121"/>
                  </a:lnTo>
                  <a:lnTo>
                    <a:pt x="2725" y="1118"/>
                  </a:lnTo>
                  <a:lnTo>
                    <a:pt x="2725" y="1115"/>
                  </a:lnTo>
                  <a:lnTo>
                    <a:pt x="2725" y="1111"/>
                  </a:lnTo>
                  <a:lnTo>
                    <a:pt x="2725" y="1108"/>
                  </a:lnTo>
                  <a:lnTo>
                    <a:pt x="2725" y="1107"/>
                  </a:lnTo>
                  <a:lnTo>
                    <a:pt x="2727" y="1103"/>
                  </a:lnTo>
                  <a:lnTo>
                    <a:pt x="2728" y="1102"/>
                  </a:lnTo>
                  <a:lnTo>
                    <a:pt x="2731" y="1100"/>
                  </a:lnTo>
                  <a:lnTo>
                    <a:pt x="2735" y="1098"/>
                  </a:lnTo>
                  <a:lnTo>
                    <a:pt x="2736" y="1098"/>
                  </a:lnTo>
                  <a:lnTo>
                    <a:pt x="2736" y="1095"/>
                  </a:lnTo>
                  <a:lnTo>
                    <a:pt x="2738" y="1097"/>
                  </a:lnTo>
                  <a:lnTo>
                    <a:pt x="2740" y="1098"/>
                  </a:lnTo>
                  <a:lnTo>
                    <a:pt x="2741" y="1102"/>
                  </a:lnTo>
                  <a:lnTo>
                    <a:pt x="2741" y="1116"/>
                  </a:lnTo>
                  <a:lnTo>
                    <a:pt x="2743" y="1118"/>
                  </a:lnTo>
                  <a:lnTo>
                    <a:pt x="2745" y="1120"/>
                  </a:lnTo>
                  <a:lnTo>
                    <a:pt x="2746" y="1121"/>
                  </a:lnTo>
                  <a:lnTo>
                    <a:pt x="2746" y="1121"/>
                  </a:lnTo>
                  <a:lnTo>
                    <a:pt x="2748" y="1121"/>
                  </a:lnTo>
                  <a:lnTo>
                    <a:pt x="2748" y="1123"/>
                  </a:lnTo>
                  <a:lnTo>
                    <a:pt x="2748" y="1125"/>
                  </a:lnTo>
                  <a:lnTo>
                    <a:pt x="2748" y="1128"/>
                  </a:lnTo>
                  <a:lnTo>
                    <a:pt x="2749" y="1133"/>
                  </a:lnTo>
                  <a:lnTo>
                    <a:pt x="2751" y="1131"/>
                  </a:lnTo>
                  <a:lnTo>
                    <a:pt x="2753" y="1129"/>
                  </a:lnTo>
                  <a:lnTo>
                    <a:pt x="2754" y="1126"/>
                  </a:lnTo>
                  <a:lnTo>
                    <a:pt x="2754" y="1125"/>
                  </a:lnTo>
                  <a:lnTo>
                    <a:pt x="2754" y="1121"/>
                  </a:lnTo>
                  <a:lnTo>
                    <a:pt x="2754" y="1120"/>
                  </a:lnTo>
                  <a:lnTo>
                    <a:pt x="2759" y="1120"/>
                  </a:lnTo>
                  <a:lnTo>
                    <a:pt x="2763" y="1120"/>
                  </a:lnTo>
                  <a:lnTo>
                    <a:pt x="2763" y="1121"/>
                  </a:lnTo>
                  <a:lnTo>
                    <a:pt x="2766" y="1121"/>
                  </a:lnTo>
                  <a:lnTo>
                    <a:pt x="2766" y="1123"/>
                  </a:lnTo>
                  <a:lnTo>
                    <a:pt x="2767" y="1126"/>
                  </a:lnTo>
                  <a:lnTo>
                    <a:pt x="2767" y="1128"/>
                  </a:lnTo>
                  <a:lnTo>
                    <a:pt x="2766" y="1129"/>
                  </a:lnTo>
                  <a:lnTo>
                    <a:pt x="2764" y="1133"/>
                  </a:lnTo>
                  <a:lnTo>
                    <a:pt x="2764" y="1134"/>
                  </a:lnTo>
                  <a:lnTo>
                    <a:pt x="2764" y="1136"/>
                  </a:lnTo>
                  <a:lnTo>
                    <a:pt x="2766" y="1136"/>
                  </a:lnTo>
                  <a:lnTo>
                    <a:pt x="2767" y="1136"/>
                  </a:lnTo>
                  <a:lnTo>
                    <a:pt x="2769" y="1136"/>
                  </a:lnTo>
                  <a:lnTo>
                    <a:pt x="2771" y="1136"/>
                  </a:lnTo>
                  <a:lnTo>
                    <a:pt x="2774" y="1138"/>
                  </a:lnTo>
                  <a:lnTo>
                    <a:pt x="2777" y="1139"/>
                  </a:lnTo>
                  <a:lnTo>
                    <a:pt x="2779" y="1141"/>
                  </a:lnTo>
                  <a:lnTo>
                    <a:pt x="2781" y="1143"/>
                  </a:lnTo>
                  <a:lnTo>
                    <a:pt x="2782" y="1144"/>
                  </a:lnTo>
                  <a:lnTo>
                    <a:pt x="2782" y="1146"/>
                  </a:lnTo>
                  <a:lnTo>
                    <a:pt x="2782" y="1149"/>
                  </a:lnTo>
                  <a:lnTo>
                    <a:pt x="2782" y="1151"/>
                  </a:lnTo>
                  <a:lnTo>
                    <a:pt x="2782" y="1152"/>
                  </a:lnTo>
                  <a:lnTo>
                    <a:pt x="2784" y="1154"/>
                  </a:lnTo>
                  <a:lnTo>
                    <a:pt x="2785" y="1154"/>
                  </a:lnTo>
                  <a:lnTo>
                    <a:pt x="2787" y="1156"/>
                  </a:lnTo>
                  <a:lnTo>
                    <a:pt x="2789" y="1156"/>
                  </a:lnTo>
                  <a:lnTo>
                    <a:pt x="2790" y="1156"/>
                  </a:lnTo>
                  <a:lnTo>
                    <a:pt x="2792" y="1156"/>
                  </a:lnTo>
                  <a:lnTo>
                    <a:pt x="2794" y="1157"/>
                  </a:lnTo>
                  <a:lnTo>
                    <a:pt x="2795" y="1159"/>
                  </a:lnTo>
                  <a:lnTo>
                    <a:pt x="2797" y="1162"/>
                  </a:lnTo>
                  <a:lnTo>
                    <a:pt x="2797" y="1165"/>
                  </a:lnTo>
                  <a:lnTo>
                    <a:pt x="2794" y="1167"/>
                  </a:lnTo>
                  <a:lnTo>
                    <a:pt x="2790" y="1169"/>
                  </a:lnTo>
                  <a:lnTo>
                    <a:pt x="2789" y="1169"/>
                  </a:lnTo>
                  <a:lnTo>
                    <a:pt x="2787" y="1169"/>
                  </a:lnTo>
                  <a:lnTo>
                    <a:pt x="2785" y="1169"/>
                  </a:lnTo>
                  <a:lnTo>
                    <a:pt x="2784" y="1169"/>
                  </a:lnTo>
                  <a:lnTo>
                    <a:pt x="2784" y="1170"/>
                  </a:lnTo>
                  <a:lnTo>
                    <a:pt x="2784" y="1172"/>
                  </a:lnTo>
                  <a:lnTo>
                    <a:pt x="2782" y="1177"/>
                  </a:lnTo>
                  <a:lnTo>
                    <a:pt x="2782" y="1180"/>
                  </a:lnTo>
                  <a:lnTo>
                    <a:pt x="2781" y="1183"/>
                  </a:lnTo>
                  <a:lnTo>
                    <a:pt x="2781" y="1187"/>
                  </a:lnTo>
                  <a:lnTo>
                    <a:pt x="2781" y="1190"/>
                  </a:lnTo>
                  <a:lnTo>
                    <a:pt x="2781" y="1193"/>
                  </a:lnTo>
                  <a:lnTo>
                    <a:pt x="2781" y="1197"/>
                  </a:lnTo>
                  <a:lnTo>
                    <a:pt x="2779" y="1195"/>
                  </a:lnTo>
                  <a:lnTo>
                    <a:pt x="2777" y="1195"/>
                  </a:lnTo>
                  <a:lnTo>
                    <a:pt x="2777" y="1193"/>
                  </a:lnTo>
                  <a:lnTo>
                    <a:pt x="2776" y="1193"/>
                  </a:lnTo>
                  <a:lnTo>
                    <a:pt x="2776" y="1192"/>
                  </a:lnTo>
                  <a:lnTo>
                    <a:pt x="2774" y="1192"/>
                  </a:lnTo>
                  <a:lnTo>
                    <a:pt x="2771" y="1193"/>
                  </a:lnTo>
                  <a:lnTo>
                    <a:pt x="2769" y="1195"/>
                  </a:lnTo>
                  <a:lnTo>
                    <a:pt x="2767" y="1195"/>
                  </a:lnTo>
                  <a:lnTo>
                    <a:pt x="2767" y="1198"/>
                  </a:lnTo>
                  <a:lnTo>
                    <a:pt x="2766" y="1198"/>
                  </a:lnTo>
                  <a:lnTo>
                    <a:pt x="2764" y="1200"/>
                  </a:lnTo>
                  <a:lnTo>
                    <a:pt x="2764" y="1201"/>
                  </a:lnTo>
                  <a:lnTo>
                    <a:pt x="2764" y="1203"/>
                  </a:lnTo>
                  <a:lnTo>
                    <a:pt x="2764" y="1205"/>
                  </a:lnTo>
                  <a:lnTo>
                    <a:pt x="2763" y="1206"/>
                  </a:lnTo>
                  <a:lnTo>
                    <a:pt x="2763" y="1213"/>
                  </a:lnTo>
                  <a:lnTo>
                    <a:pt x="2761" y="1213"/>
                  </a:lnTo>
                  <a:lnTo>
                    <a:pt x="2759" y="1213"/>
                  </a:lnTo>
                  <a:lnTo>
                    <a:pt x="2756" y="1213"/>
                  </a:lnTo>
                  <a:lnTo>
                    <a:pt x="2754" y="1213"/>
                  </a:lnTo>
                  <a:lnTo>
                    <a:pt x="2753" y="1213"/>
                  </a:lnTo>
                  <a:lnTo>
                    <a:pt x="2751" y="1215"/>
                  </a:lnTo>
                  <a:lnTo>
                    <a:pt x="2749" y="1216"/>
                  </a:lnTo>
                  <a:lnTo>
                    <a:pt x="2748" y="1218"/>
                  </a:lnTo>
                  <a:lnTo>
                    <a:pt x="2746" y="1221"/>
                  </a:lnTo>
                  <a:lnTo>
                    <a:pt x="2746" y="1223"/>
                  </a:lnTo>
                  <a:lnTo>
                    <a:pt x="2745" y="1224"/>
                  </a:lnTo>
                  <a:lnTo>
                    <a:pt x="2745" y="1228"/>
                  </a:lnTo>
                  <a:lnTo>
                    <a:pt x="2728" y="1228"/>
                  </a:lnTo>
                  <a:lnTo>
                    <a:pt x="2727" y="1231"/>
                  </a:lnTo>
                  <a:lnTo>
                    <a:pt x="2725" y="1234"/>
                  </a:lnTo>
                  <a:lnTo>
                    <a:pt x="2725" y="1236"/>
                  </a:lnTo>
                  <a:lnTo>
                    <a:pt x="2725" y="1237"/>
                  </a:lnTo>
                  <a:lnTo>
                    <a:pt x="2725" y="1239"/>
                  </a:lnTo>
                  <a:lnTo>
                    <a:pt x="2723" y="1241"/>
                  </a:lnTo>
                  <a:lnTo>
                    <a:pt x="2723" y="1242"/>
                  </a:lnTo>
                  <a:lnTo>
                    <a:pt x="2723" y="1246"/>
                  </a:lnTo>
                  <a:lnTo>
                    <a:pt x="2702" y="1244"/>
                  </a:lnTo>
                  <a:lnTo>
                    <a:pt x="2700" y="1246"/>
                  </a:lnTo>
                  <a:lnTo>
                    <a:pt x="2699" y="1246"/>
                  </a:lnTo>
                  <a:lnTo>
                    <a:pt x="2697" y="1246"/>
                  </a:lnTo>
                  <a:lnTo>
                    <a:pt x="2695" y="1246"/>
                  </a:lnTo>
                  <a:lnTo>
                    <a:pt x="2694" y="1246"/>
                  </a:lnTo>
                  <a:lnTo>
                    <a:pt x="2692" y="1247"/>
                  </a:lnTo>
                  <a:lnTo>
                    <a:pt x="2689" y="1247"/>
                  </a:lnTo>
                  <a:lnTo>
                    <a:pt x="2687" y="1249"/>
                  </a:lnTo>
                  <a:lnTo>
                    <a:pt x="2686" y="1251"/>
                  </a:lnTo>
                  <a:lnTo>
                    <a:pt x="2686" y="1251"/>
                  </a:lnTo>
                  <a:lnTo>
                    <a:pt x="2684" y="1251"/>
                  </a:lnTo>
                  <a:lnTo>
                    <a:pt x="2682" y="1251"/>
                  </a:lnTo>
                  <a:lnTo>
                    <a:pt x="2682" y="1252"/>
                  </a:lnTo>
                  <a:lnTo>
                    <a:pt x="2681" y="1254"/>
                  </a:lnTo>
                  <a:lnTo>
                    <a:pt x="2681" y="1254"/>
                  </a:lnTo>
                  <a:lnTo>
                    <a:pt x="2681" y="1257"/>
                  </a:lnTo>
                  <a:lnTo>
                    <a:pt x="2681" y="1259"/>
                  </a:lnTo>
                  <a:lnTo>
                    <a:pt x="2681" y="1262"/>
                  </a:lnTo>
                  <a:lnTo>
                    <a:pt x="2677" y="1262"/>
                  </a:lnTo>
                  <a:lnTo>
                    <a:pt x="2674" y="1262"/>
                  </a:lnTo>
                  <a:lnTo>
                    <a:pt x="2671" y="1262"/>
                  </a:lnTo>
                  <a:lnTo>
                    <a:pt x="2668" y="1262"/>
                  </a:lnTo>
                  <a:lnTo>
                    <a:pt x="2668" y="1262"/>
                  </a:lnTo>
                  <a:lnTo>
                    <a:pt x="2666" y="1264"/>
                  </a:lnTo>
                  <a:lnTo>
                    <a:pt x="2664" y="1265"/>
                  </a:lnTo>
                  <a:lnTo>
                    <a:pt x="2661" y="1269"/>
                  </a:lnTo>
                  <a:lnTo>
                    <a:pt x="2661" y="1270"/>
                  </a:lnTo>
                  <a:lnTo>
                    <a:pt x="2659" y="1272"/>
                  </a:lnTo>
                  <a:lnTo>
                    <a:pt x="2656" y="1272"/>
                  </a:lnTo>
                  <a:lnTo>
                    <a:pt x="2653" y="1272"/>
                  </a:lnTo>
                  <a:lnTo>
                    <a:pt x="2650" y="1272"/>
                  </a:lnTo>
                  <a:lnTo>
                    <a:pt x="2648" y="1273"/>
                  </a:lnTo>
                  <a:lnTo>
                    <a:pt x="2648" y="1273"/>
                  </a:lnTo>
                  <a:lnTo>
                    <a:pt x="2646" y="1275"/>
                  </a:lnTo>
                  <a:lnTo>
                    <a:pt x="2643" y="1275"/>
                  </a:lnTo>
                  <a:lnTo>
                    <a:pt x="2640" y="1275"/>
                  </a:lnTo>
                  <a:lnTo>
                    <a:pt x="2638" y="1275"/>
                  </a:lnTo>
                  <a:lnTo>
                    <a:pt x="2637" y="1277"/>
                  </a:lnTo>
                  <a:lnTo>
                    <a:pt x="2633" y="1277"/>
                  </a:lnTo>
                  <a:lnTo>
                    <a:pt x="2630" y="1278"/>
                  </a:lnTo>
                  <a:lnTo>
                    <a:pt x="2627" y="1278"/>
                  </a:lnTo>
                  <a:lnTo>
                    <a:pt x="2627" y="1280"/>
                  </a:lnTo>
                  <a:lnTo>
                    <a:pt x="2625" y="1280"/>
                  </a:lnTo>
                  <a:lnTo>
                    <a:pt x="2623" y="1282"/>
                  </a:lnTo>
                  <a:lnTo>
                    <a:pt x="2622" y="1283"/>
                  </a:lnTo>
                  <a:lnTo>
                    <a:pt x="2620" y="1283"/>
                  </a:lnTo>
                  <a:lnTo>
                    <a:pt x="2619" y="1285"/>
                  </a:lnTo>
                  <a:lnTo>
                    <a:pt x="2619" y="1287"/>
                  </a:lnTo>
                  <a:lnTo>
                    <a:pt x="2615" y="1293"/>
                  </a:lnTo>
                  <a:lnTo>
                    <a:pt x="2612" y="1293"/>
                  </a:lnTo>
                  <a:lnTo>
                    <a:pt x="2610" y="1293"/>
                  </a:lnTo>
                  <a:lnTo>
                    <a:pt x="2609" y="1291"/>
                  </a:lnTo>
                  <a:lnTo>
                    <a:pt x="2609" y="1291"/>
                  </a:lnTo>
                  <a:lnTo>
                    <a:pt x="2589" y="1291"/>
                  </a:lnTo>
                  <a:lnTo>
                    <a:pt x="2587" y="1291"/>
                  </a:lnTo>
                  <a:lnTo>
                    <a:pt x="2586" y="1291"/>
                  </a:lnTo>
                  <a:lnTo>
                    <a:pt x="2583" y="1293"/>
                  </a:lnTo>
                  <a:lnTo>
                    <a:pt x="2579" y="1296"/>
                  </a:lnTo>
                  <a:lnTo>
                    <a:pt x="2578" y="1298"/>
                  </a:lnTo>
                  <a:lnTo>
                    <a:pt x="2576" y="1301"/>
                  </a:lnTo>
                  <a:lnTo>
                    <a:pt x="2574" y="1305"/>
                  </a:lnTo>
                  <a:lnTo>
                    <a:pt x="2573" y="1305"/>
                  </a:lnTo>
                  <a:lnTo>
                    <a:pt x="2569" y="1306"/>
                  </a:lnTo>
                  <a:lnTo>
                    <a:pt x="2566" y="1306"/>
                  </a:lnTo>
                  <a:lnTo>
                    <a:pt x="2563" y="1306"/>
                  </a:lnTo>
                  <a:lnTo>
                    <a:pt x="2560" y="1306"/>
                  </a:lnTo>
                  <a:lnTo>
                    <a:pt x="2556" y="1306"/>
                  </a:lnTo>
                  <a:lnTo>
                    <a:pt x="2555" y="1305"/>
                  </a:lnTo>
                  <a:lnTo>
                    <a:pt x="2551" y="1303"/>
                  </a:lnTo>
                  <a:lnTo>
                    <a:pt x="2550" y="1301"/>
                  </a:lnTo>
                  <a:lnTo>
                    <a:pt x="2548" y="1300"/>
                  </a:lnTo>
                  <a:lnTo>
                    <a:pt x="2545" y="1298"/>
                  </a:lnTo>
                  <a:lnTo>
                    <a:pt x="2543" y="1296"/>
                  </a:lnTo>
                  <a:lnTo>
                    <a:pt x="2542" y="1293"/>
                  </a:lnTo>
                  <a:lnTo>
                    <a:pt x="2542" y="1265"/>
                  </a:lnTo>
                  <a:lnTo>
                    <a:pt x="2542" y="1264"/>
                  </a:lnTo>
                  <a:lnTo>
                    <a:pt x="2540" y="1262"/>
                  </a:lnTo>
                  <a:lnTo>
                    <a:pt x="2538" y="1259"/>
                  </a:lnTo>
                  <a:lnTo>
                    <a:pt x="2537" y="1259"/>
                  </a:lnTo>
                  <a:lnTo>
                    <a:pt x="2537" y="1257"/>
                  </a:lnTo>
                  <a:lnTo>
                    <a:pt x="2537" y="1254"/>
                  </a:lnTo>
                  <a:lnTo>
                    <a:pt x="2537" y="1251"/>
                  </a:lnTo>
                  <a:lnTo>
                    <a:pt x="2537" y="1247"/>
                  </a:lnTo>
                  <a:lnTo>
                    <a:pt x="2537" y="1246"/>
                  </a:lnTo>
                  <a:lnTo>
                    <a:pt x="2535" y="1244"/>
                  </a:lnTo>
                  <a:lnTo>
                    <a:pt x="2533" y="1242"/>
                  </a:lnTo>
                  <a:lnTo>
                    <a:pt x="2533" y="1239"/>
                  </a:lnTo>
                  <a:lnTo>
                    <a:pt x="2532" y="1237"/>
                  </a:lnTo>
                  <a:lnTo>
                    <a:pt x="2529" y="1234"/>
                  </a:lnTo>
                  <a:lnTo>
                    <a:pt x="2525" y="1231"/>
                  </a:lnTo>
                  <a:lnTo>
                    <a:pt x="2522" y="1228"/>
                  </a:lnTo>
                  <a:lnTo>
                    <a:pt x="2519" y="1223"/>
                  </a:lnTo>
                  <a:lnTo>
                    <a:pt x="2515" y="1218"/>
                  </a:lnTo>
                  <a:lnTo>
                    <a:pt x="2514" y="1216"/>
                  </a:lnTo>
                  <a:lnTo>
                    <a:pt x="2512" y="1215"/>
                  </a:lnTo>
                  <a:lnTo>
                    <a:pt x="2510" y="1213"/>
                  </a:lnTo>
                  <a:lnTo>
                    <a:pt x="2509" y="1211"/>
                  </a:lnTo>
                  <a:lnTo>
                    <a:pt x="2507" y="1206"/>
                  </a:lnTo>
                  <a:lnTo>
                    <a:pt x="2506" y="1203"/>
                  </a:lnTo>
                  <a:lnTo>
                    <a:pt x="2504" y="1201"/>
                  </a:lnTo>
                  <a:lnTo>
                    <a:pt x="2502" y="1200"/>
                  </a:lnTo>
                  <a:lnTo>
                    <a:pt x="2502" y="1198"/>
                  </a:lnTo>
                  <a:lnTo>
                    <a:pt x="2501" y="1198"/>
                  </a:lnTo>
                  <a:lnTo>
                    <a:pt x="2499" y="1197"/>
                  </a:lnTo>
                  <a:lnTo>
                    <a:pt x="2499" y="1195"/>
                  </a:lnTo>
                  <a:lnTo>
                    <a:pt x="2496" y="1192"/>
                  </a:lnTo>
                  <a:lnTo>
                    <a:pt x="2492" y="1190"/>
                  </a:lnTo>
                  <a:lnTo>
                    <a:pt x="2491" y="1188"/>
                  </a:lnTo>
                  <a:lnTo>
                    <a:pt x="2489" y="1187"/>
                  </a:lnTo>
                  <a:lnTo>
                    <a:pt x="2488" y="1185"/>
                  </a:lnTo>
                  <a:lnTo>
                    <a:pt x="2486" y="1185"/>
                  </a:lnTo>
                  <a:lnTo>
                    <a:pt x="2484" y="1183"/>
                  </a:lnTo>
                  <a:lnTo>
                    <a:pt x="2483" y="1182"/>
                  </a:lnTo>
                  <a:lnTo>
                    <a:pt x="2481" y="1180"/>
                  </a:lnTo>
                  <a:lnTo>
                    <a:pt x="2481" y="1177"/>
                  </a:lnTo>
                  <a:lnTo>
                    <a:pt x="2481" y="1174"/>
                  </a:lnTo>
                  <a:lnTo>
                    <a:pt x="2481" y="1172"/>
                  </a:lnTo>
                  <a:lnTo>
                    <a:pt x="2483" y="1170"/>
                  </a:lnTo>
                  <a:lnTo>
                    <a:pt x="2483" y="1170"/>
                  </a:lnTo>
                  <a:lnTo>
                    <a:pt x="2483" y="1169"/>
                  </a:lnTo>
                  <a:lnTo>
                    <a:pt x="2483" y="1167"/>
                  </a:lnTo>
                  <a:lnTo>
                    <a:pt x="2483" y="1162"/>
                  </a:lnTo>
                  <a:lnTo>
                    <a:pt x="2481" y="1159"/>
                  </a:lnTo>
                  <a:lnTo>
                    <a:pt x="2479" y="1156"/>
                  </a:lnTo>
                  <a:lnTo>
                    <a:pt x="2478" y="1151"/>
                  </a:lnTo>
                  <a:lnTo>
                    <a:pt x="2476" y="1147"/>
                  </a:lnTo>
                  <a:lnTo>
                    <a:pt x="2474" y="1144"/>
                  </a:lnTo>
                  <a:lnTo>
                    <a:pt x="2471" y="1141"/>
                  </a:lnTo>
                  <a:lnTo>
                    <a:pt x="2470" y="1139"/>
                  </a:lnTo>
                  <a:lnTo>
                    <a:pt x="2468" y="1136"/>
                  </a:lnTo>
                  <a:lnTo>
                    <a:pt x="2466" y="1134"/>
                  </a:lnTo>
                  <a:lnTo>
                    <a:pt x="2465" y="1133"/>
                  </a:lnTo>
                  <a:lnTo>
                    <a:pt x="2465" y="1131"/>
                  </a:lnTo>
                  <a:lnTo>
                    <a:pt x="2463" y="1129"/>
                  </a:lnTo>
                  <a:lnTo>
                    <a:pt x="2461" y="1128"/>
                  </a:lnTo>
                  <a:lnTo>
                    <a:pt x="2460" y="1128"/>
                  </a:lnTo>
                  <a:lnTo>
                    <a:pt x="2458" y="1128"/>
                  </a:lnTo>
                  <a:lnTo>
                    <a:pt x="2456" y="1126"/>
                  </a:lnTo>
                  <a:lnTo>
                    <a:pt x="2455" y="1126"/>
                  </a:lnTo>
                  <a:lnTo>
                    <a:pt x="2453" y="1125"/>
                  </a:lnTo>
                  <a:lnTo>
                    <a:pt x="2452" y="1125"/>
                  </a:lnTo>
                  <a:lnTo>
                    <a:pt x="2450" y="1123"/>
                  </a:lnTo>
                  <a:lnTo>
                    <a:pt x="2448" y="1118"/>
                  </a:lnTo>
                  <a:lnTo>
                    <a:pt x="2448" y="1113"/>
                  </a:lnTo>
                  <a:lnTo>
                    <a:pt x="2448" y="1111"/>
                  </a:lnTo>
                  <a:lnTo>
                    <a:pt x="2450" y="1110"/>
                  </a:lnTo>
                  <a:lnTo>
                    <a:pt x="2450" y="1108"/>
                  </a:lnTo>
                  <a:lnTo>
                    <a:pt x="2450" y="1105"/>
                  </a:lnTo>
                  <a:lnTo>
                    <a:pt x="2448" y="1103"/>
                  </a:lnTo>
                  <a:lnTo>
                    <a:pt x="2448" y="1102"/>
                  </a:lnTo>
                  <a:lnTo>
                    <a:pt x="2447" y="1100"/>
                  </a:lnTo>
                  <a:lnTo>
                    <a:pt x="2445" y="1100"/>
                  </a:lnTo>
                  <a:lnTo>
                    <a:pt x="2443" y="1097"/>
                  </a:lnTo>
                  <a:lnTo>
                    <a:pt x="2440" y="1093"/>
                  </a:lnTo>
                  <a:lnTo>
                    <a:pt x="2438" y="1092"/>
                  </a:lnTo>
                  <a:lnTo>
                    <a:pt x="2437" y="1090"/>
                  </a:lnTo>
                  <a:lnTo>
                    <a:pt x="2437" y="1087"/>
                  </a:lnTo>
                  <a:lnTo>
                    <a:pt x="2437" y="1084"/>
                  </a:lnTo>
                  <a:lnTo>
                    <a:pt x="2437" y="1082"/>
                  </a:lnTo>
                  <a:lnTo>
                    <a:pt x="2437" y="1079"/>
                  </a:lnTo>
                  <a:lnTo>
                    <a:pt x="2435" y="1077"/>
                  </a:lnTo>
                  <a:lnTo>
                    <a:pt x="2434" y="1075"/>
                  </a:lnTo>
                  <a:lnTo>
                    <a:pt x="2432" y="1075"/>
                  </a:lnTo>
                  <a:lnTo>
                    <a:pt x="2430" y="1075"/>
                  </a:lnTo>
                  <a:lnTo>
                    <a:pt x="2429" y="1074"/>
                  </a:lnTo>
                  <a:lnTo>
                    <a:pt x="2427" y="1072"/>
                  </a:lnTo>
                  <a:lnTo>
                    <a:pt x="2427" y="1071"/>
                  </a:lnTo>
                  <a:lnTo>
                    <a:pt x="2425" y="1069"/>
                  </a:lnTo>
                  <a:lnTo>
                    <a:pt x="2422" y="1064"/>
                  </a:lnTo>
                  <a:lnTo>
                    <a:pt x="2419" y="1059"/>
                  </a:lnTo>
                  <a:lnTo>
                    <a:pt x="2417" y="1056"/>
                  </a:lnTo>
                  <a:lnTo>
                    <a:pt x="2416" y="1057"/>
                  </a:lnTo>
                  <a:lnTo>
                    <a:pt x="2414" y="1059"/>
                  </a:lnTo>
                  <a:lnTo>
                    <a:pt x="2414" y="1061"/>
                  </a:lnTo>
                  <a:lnTo>
                    <a:pt x="2414" y="1062"/>
                  </a:lnTo>
                  <a:lnTo>
                    <a:pt x="2412" y="1064"/>
                  </a:lnTo>
                  <a:lnTo>
                    <a:pt x="2411" y="1066"/>
                  </a:lnTo>
                  <a:lnTo>
                    <a:pt x="2409" y="1066"/>
                  </a:lnTo>
                  <a:lnTo>
                    <a:pt x="2407" y="1066"/>
                  </a:lnTo>
                  <a:lnTo>
                    <a:pt x="2404" y="1066"/>
                  </a:lnTo>
                  <a:lnTo>
                    <a:pt x="2402" y="1064"/>
                  </a:lnTo>
                  <a:lnTo>
                    <a:pt x="2401" y="1064"/>
                  </a:lnTo>
                  <a:lnTo>
                    <a:pt x="2399" y="1062"/>
                  </a:lnTo>
                  <a:lnTo>
                    <a:pt x="2398" y="1061"/>
                  </a:lnTo>
                  <a:lnTo>
                    <a:pt x="2396" y="1059"/>
                  </a:lnTo>
                  <a:lnTo>
                    <a:pt x="2396" y="1057"/>
                  </a:lnTo>
                  <a:lnTo>
                    <a:pt x="2394" y="1056"/>
                  </a:lnTo>
                  <a:lnTo>
                    <a:pt x="2393" y="1054"/>
                  </a:lnTo>
                  <a:lnTo>
                    <a:pt x="2391" y="1051"/>
                  </a:lnTo>
                  <a:lnTo>
                    <a:pt x="2389" y="1048"/>
                  </a:lnTo>
                  <a:lnTo>
                    <a:pt x="2388" y="1044"/>
                  </a:lnTo>
                  <a:lnTo>
                    <a:pt x="2384" y="1043"/>
                  </a:lnTo>
                  <a:lnTo>
                    <a:pt x="2383" y="1041"/>
                  </a:lnTo>
                  <a:lnTo>
                    <a:pt x="2383" y="1039"/>
                  </a:lnTo>
                  <a:lnTo>
                    <a:pt x="2381" y="1039"/>
                  </a:lnTo>
                  <a:lnTo>
                    <a:pt x="2381" y="1036"/>
                  </a:lnTo>
                  <a:lnTo>
                    <a:pt x="2381" y="1033"/>
                  </a:lnTo>
                  <a:lnTo>
                    <a:pt x="2381" y="1031"/>
                  </a:lnTo>
                  <a:lnTo>
                    <a:pt x="2383" y="1031"/>
                  </a:lnTo>
                  <a:lnTo>
                    <a:pt x="2381" y="1030"/>
                  </a:lnTo>
                  <a:lnTo>
                    <a:pt x="2383" y="1028"/>
                  </a:lnTo>
                  <a:lnTo>
                    <a:pt x="2383" y="1028"/>
                  </a:lnTo>
                  <a:lnTo>
                    <a:pt x="2381" y="1025"/>
                  </a:lnTo>
                  <a:lnTo>
                    <a:pt x="2381" y="1023"/>
                  </a:lnTo>
                  <a:lnTo>
                    <a:pt x="2380" y="1023"/>
                  </a:lnTo>
                  <a:lnTo>
                    <a:pt x="2380" y="1021"/>
                  </a:lnTo>
                  <a:lnTo>
                    <a:pt x="2378" y="1021"/>
                  </a:lnTo>
                  <a:lnTo>
                    <a:pt x="2378" y="1015"/>
                  </a:lnTo>
                  <a:lnTo>
                    <a:pt x="2376" y="1015"/>
                  </a:lnTo>
                  <a:lnTo>
                    <a:pt x="2373" y="1015"/>
                  </a:lnTo>
                  <a:lnTo>
                    <a:pt x="2370" y="1015"/>
                  </a:lnTo>
                  <a:lnTo>
                    <a:pt x="2368" y="1013"/>
                  </a:lnTo>
                  <a:lnTo>
                    <a:pt x="2365" y="1013"/>
                  </a:lnTo>
                  <a:lnTo>
                    <a:pt x="2363" y="1012"/>
                  </a:lnTo>
                  <a:lnTo>
                    <a:pt x="2362" y="1012"/>
                  </a:lnTo>
                  <a:lnTo>
                    <a:pt x="2363" y="1010"/>
                  </a:lnTo>
                  <a:lnTo>
                    <a:pt x="2363" y="1010"/>
                  </a:lnTo>
                  <a:lnTo>
                    <a:pt x="2366" y="1010"/>
                  </a:lnTo>
                  <a:lnTo>
                    <a:pt x="2368" y="1010"/>
                  </a:lnTo>
                  <a:lnTo>
                    <a:pt x="2370" y="1010"/>
                  </a:lnTo>
                  <a:lnTo>
                    <a:pt x="2371" y="1012"/>
                  </a:lnTo>
                  <a:lnTo>
                    <a:pt x="2373" y="1012"/>
                  </a:lnTo>
                  <a:lnTo>
                    <a:pt x="2375" y="1012"/>
                  </a:lnTo>
                  <a:lnTo>
                    <a:pt x="2376" y="1012"/>
                  </a:lnTo>
                  <a:lnTo>
                    <a:pt x="2376" y="1012"/>
                  </a:lnTo>
                  <a:lnTo>
                    <a:pt x="2378" y="1012"/>
                  </a:lnTo>
                  <a:lnTo>
                    <a:pt x="2383" y="1012"/>
                  </a:lnTo>
                  <a:lnTo>
                    <a:pt x="2383" y="1012"/>
                  </a:lnTo>
                  <a:lnTo>
                    <a:pt x="2384" y="1013"/>
                  </a:lnTo>
                  <a:lnTo>
                    <a:pt x="2386" y="1015"/>
                  </a:lnTo>
                  <a:lnTo>
                    <a:pt x="2386" y="1015"/>
                  </a:lnTo>
                  <a:lnTo>
                    <a:pt x="2388" y="1015"/>
                  </a:lnTo>
                  <a:lnTo>
                    <a:pt x="2389" y="1017"/>
                  </a:lnTo>
                  <a:lnTo>
                    <a:pt x="2391" y="1015"/>
                  </a:lnTo>
                  <a:lnTo>
                    <a:pt x="2393" y="1015"/>
                  </a:lnTo>
                  <a:lnTo>
                    <a:pt x="2394" y="1013"/>
                  </a:lnTo>
                  <a:lnTo>
                    <a:pt x="2396" y="1013"/>
                  </a:lnTo>
                  <a:lnTo>
                    <a:pt x="2398" y="1013"/>
                  </a:lnTo>
                  <a:lnTo>
                    <a:pt x="2399" y="1013"/>
                  </a:lnTo>
                  <a:lnTo>
                    <a:pt x="2401" y="1012"/>
                  </a:lnTo>
                  <a:lnTo>
                    <a:pt x="2402" y="1012"/>
                  </a:lnTo>
                  <a:lnTo>
                    <a:pt x="2404" y="1012"/>
                  </a:lnTo>
                  <a:lnTo>
                    <a:pt x="2406" y="1012"/>
                  </a:lnTo>
                  <a:lnTo>
                    <a:pt x="2407" y="1012"/>
                  </a:lnTo>
                  <a:lnTo>
                    <a:pt x="2407" y="1012"/>
                  </a:lnTo>
                  <a:lnTo>
                    <a:pt x="2409" y="1010"/>
                  </a:lnTo>
                  <a:lnTo>
                    <a:pt x="2409" y="1010"/>
                  </a:lnTo>
                  <a:lnTo>
                    <a:pt x="2411" y="1008"/>
                  </a:lnTo>
                  <a:lnTo>
                    <a:pt x="2412" y="1008"/>
                  </a:lnTo>
                  <a:lnTo>
                    <a:pt x="2414" y="1007"/>
                  </a:lnTo>
                  <a:lnTo>
                    <a:pt x="2414" y="1003"/>
                  </a:lnTo>
                  <a:lnTo>
                    <a:pt x="2416" y="1002"/>
                  </a:lnTo>
                  <a:lnTo>
                    <a:pt x="2416" y="1000"/>
                  </a:lnTo>
                  <a:lnTo>
                    <a:pt x="2417" y="997"/>
                  </a:lnTo>
                  <a:lnTo>
                    <a:pt x="2417" y="995"/>
                  </a:lnTo>
                  <a:lnTo>
                    <a:pt x="2419" y="992"/>
                  </a:lnTo>
                  <a:lnTo>
                    <a:pt x="2419" y="989"/>
                  </a:lnTo>
                  <a:lnTo>
                    <a:pt x="2419" y="987"/>
                  </a:lnTo>
                  <a:lnTo>
                    <a:pt x="2420" y="987"/>
                  </a:lnTo>
                  <a:lnTo>
                    <a:pt x="2420" y="985"/>
                  </a:lnTo>
                  <a:lnTo>
                    <a:pt x="2422" y="984"/>
                  </a:lnTo>
                  <a:lnTo>
                    <a:pt x="2424" y="984"/>
                  </a:lnTo>
                  <a:lnTo>
                    <a:pt x="2427" y="982"/>
                  </a:lnTo>
                  <a:lnTo>
                    <a:pt x="2427" y="981"/>
                  </a:lnTo>
                  <a:lnTo>
                    <a:pt x="2429" y="977"/>
                  </a:lnTo>
                  <a:lnTo>
                    <a:pt x="2430" y="976"/>
                  </a:lnTo>
                  <a:lnTo>
                    <a:pt x="2432" y="974"/>
                  </a:lnTo>
                  <a:lnTo>
                    <a:pt x="2434" y="972"/>
                  </a:lnTo>
                  <a:lnTo>
                    <a:pt x="2434" y="971"/>
                  </a:lnTo>
                  <a:lnTo>
                    <a:pt x="2434" y="969"/>
                  </a:lnTo>
                  <a:lnTo>
                    <a:pt x="2434" y="967"/>
                  </a:lnTo>
                  <a:lnTo>
                    <a:pt x="2435" y="966"/>
                  </a:lnTo>
                  <a:lnTo>
                    <a:pt x="2435" y="964"/>
                  </a:lnTo>
                  <a:lnTo>
                    <a:pt x="2437" y="964"/>
                  </a:lnTo>
                  <a:lnTo>
                    <a:pt x="2437" y="964"/>
                  </a:lnTo>
                  <a:lnTo>
                    <a:pt x="2437" y="963"/>
                  </a:lnTo>
                  <a:lnTo>
                    <a:pt x="2438" y="961"/>
                  </a:lnTo>
                  <a:lnTo>
                    <a:pt x="2438" y="959"/>
                  </a:lnTo>
                  <a:lnTo>
                    <a:pt x="2437" y="958"/>
                  </a:lnTo>
                  <a:lnTo>
                    <a:pt x="2437" y="956"/>
                  </a:lnTo>
                  <a:lnTo>
                    <a:pt x="2437" y="954"/>
                  </a:lnTo>
                  <a:lnTo>
                    <a:pt x="2435" y="954"/>
                  </a:lnTo>
                  <a:lnTo>
                    <a:pt x="2435" y="953"/>
                  </a:lnTo>
                  <a:lnTo>
                    <a:pt x="2435" y="951"/>
                  </a:lnTo>
                  <a:lnTo>
                    <a:pt x="2434" y="949"/>
                  </a:lnTo>
                  <a:lnTo>
                    <a:pt x="2434" y="948"/>
                  </a:lnTo>
                  <a:lnTo>
                    <a:pt x="2434" y="946"/>
                  </a:lnTo>
                  <a:lnTo>
                    <a:pt x="2435" y="943"/>
                  </a:lnTo>
                  <a:lnTo>
                    <a:pt x="2435" y="941"/>
                  </a:lnTo>
                  <a:lnTo>
                    <a:pt x="2435" y="938"/>
                  </a:lnTo>
                  <a:lnTo>
                    <a:pt x="2437" y="936"/>
                  </a:lnTo>
                  <a:lnTo>
                    <a:pt x="2437" y="935"/>
                  </a:lnTo>
                  <a:lnTo>
                    <a:pt x="2438" y="935"/>
                  </a:lnTo>
                  <a:lnTo>
                    <a:pt x="2438" y="931"/>
                  </a:lnTo>
                  <a:lnTo>
                    <a:pt x="2438" y="930"/>
                  </a:lnTo>
                  <a:lnTo>
                    <a:pt x="2438" y="928"/>
                  </a:lnTo>
                  <a:lnTo>
                    <a:pt x="2438" y="927"/>
                  </a:lnTo>
                  <a:lnTo>
                    <a:pt x="2438" y="925"/>
                  </a:lnTo>
                  <a:lnTo>
                    <a:pt x="2437" y="923"/>
                  </a:lnTo>
                  <a:lnTo>
                    <a:pt x="2437" y="923"/>
                  </a:lnTo>
                  <a:lnTo>
                    <a:pt x="2435" y="922"/>
                  </a:lnTo>
                  <a:lnTo>
                    <a:pt x="2435" y="920"/>
                  </a:lnTo>
                  <a:lnTo>
                    <a:pt x="2435" y="920"/>
                  </a:lnTo>
                  <a:lnTo>
                    <a:pt x="2434" y="920"/>
                  </a:lnTo>
                  <a:lnTo>
                    <a:pt x="2432" y="922"/>
                  </a:lnTo>
                  <a:lnTo>
                    <a:pt x="2432" y="922"/>
                  </a:lnTo>
                  <a:lnTo>
                    <a:pt x="2432" y="923"/>
                  </a:lnTo>
                  <a:lnTo>
                    <a:pt x="2430" y="923"/>
                  </a:lnTo>
                  <a:lnTo>
                    <a:pt x="2429" y="923"/>
                  </a:lnTo>
                  <a:lnTo>
                    <a:pt x="2425" y="923"/>
                  </a:lnTo>
                  <a:lnTo>
                    <a:pt x="2424" y="923"/>
                  </a:lnTo>
                  <a:lnTo>
                    <a:pt x="2422" y="922"/>
                  </a:lnTo>
                  <a:lnTo>
                    <a:pt x="2422" y="920"/>
                  </a:lnTo>
                  <a:lnTo>
                    <a:pt x="2420" y="920"/>
                  </a:lnTo>
                  <a:lnTo>
                    <a:pt x="2419" y="918"/>
                  </a:lnTo>
                  <a:lnTo>
                    <a:pt x="2416" y="918"/>
                  </a:lnTo>
                  <a:lnTo>
                    <a:pt x="2412" y="918"/>
                  </a:lnTo>
                  <a:lnTo>
                    <a:pt x="2411" y="918"/>
                  </a:lnTo>
                  <a:lnTo>
                    <a:pt x="2411" y="918"/>
                  </a:lnTo>
                  <a:lnTo>
                    <a:pt x="2409" y="918"/>
                  </a:lnTo>
                  <a:lnTo>
                    <a:pt x="2409" y="918"/>
                  </a:lnTo>
                  <a:lnTo>
                    <a:pt x="2407" y="918"/>
                  </a:lnTo>
                  <a:lnTo>
                    <a:pt x="2407" y="920"/>
                  </a:lnTo>
                  <a:lnTo>
                    <a:pt x="2406" y="922"/>
                  </a:lnTo>
                  <a:lnTo>
                    <a:pt x="2407" y="923"/>
                  </a:lnTo>
                  <a:lnTo>
                    <a:pt x="2407" y="925"/>
                  </a:lnTo>
                  <a:lnTo>
                    <a:pt x="2407" y="927"/>
                  </a:lnTo>
                  <a:lnTo>
                    <a:pt x="2407" y="930"/>
                  </a:lnTo>
                  <a:lnTo>
                    <a:pt x="2407" y="931"/>
                  </a:lnTo>
                  <a:lnTo>
                    <a:pt x="2386" y="931"/>
                  </a:lnTo>
                  <a:lnTo>
                    <a:pt x="2384" y="931"/>
                  </a:lnTo>
                  <a:lnTo>
                    <a:pt x="2384" y="931"/>
                  </a:lnTo>
                  <a:lnTo>
                    <a:pt x="2383" y="931"/>
                  </a:lnTo>
                  <a:lnTo>
                    <a:pt x="2381" y="930"/>
                  </a:lnTo>
                  <a:lnTo>
                    <a:pt x="2380" y="928"/>
                  </a:lnTo>
                  <a:lnTo>
                    <a:pt x="2380" y="928"/>
                  </a:lnTo>
                  <a:lnTo>
                    <a:pt x="2376" y="927"/>
                  </a:lnTo>
                  <a:lnTo>
                    <a:pt x="2375" y="925"/>
                  </a:lnTo>
                  <a:lnTo>
                    <a:pt x="2375" y="923"/>
                  </a:lnTo>
                  <a:lnTo>
                    <a:pt x="2373" y="923"/>
                  </a:lnTo>
                  <a:lnTo>
                    <a:pt x="2371" y="922"/>
                  </a:lnTo>
                  <a:lnTo>
                    <a:pt x="2370" y="920"/>
                  </a:lnTo>
                  <a:lnTo>
                    <a:pt x="2368" y="918"/>
                  </a:lnTo>
                  <a:lnTo>
                    <a:pt x="2366" y="917"/>
                  </a:lnTo>
                  <a:lnTo>
                    <a:pt x="2363" y="917"/>
                  </a:lnTo>
                  <a:lnTo>
                    <a:pt x="2362" y="917"/>
                  </a:lnTo>
                  <a:lnTo>
                    <a:pt x="2360" y="918"/>
                  </a:lnTo>
                  <a:lnTo>
                    <a:pt x="2358" y="918"/>
                  </a:lnTo>
                  <a:lnTo>
                    <a:pt x="2357" y="920"/>
                  </a:lnTo>
                  <a:lnTo>
                    <a:pt x="2357" y="922"/>
                  </a:lnTo>
                  <a:lnTo>
                    <a:pt x="2355" y="922"/>
                  </a:lnTo>
                  <a:lnTo>
                    <a:pt x="2355" y="923"/>
                  </a:lnTo>
                  <a:lnTo>
                    <a:pt x="2355" y="925"/>
                  </a:lnTo>
                  <a:lnTo>
                    <a:pt x="2355" y="927"/>
                  </a:lnTo>
                  <a:lnTo>
                    <a:pt x="2355" y="930"/>
                  </a:lnTo>
                  <a:lnTo>
                    <a:pt x="2355" y="931"/>
                  </a:lnTo>
                  <a:lnTo>
                    <a:pt x="2355" y="931"/>
                  </a:lnTo>
                  <a:lnTo>
                    <a:pt x="2355" y="933"/>
                  </a:lnTo>
                  <a:lnTo>
                    <a:pt x="2355" y="933"/>
                  </a:lnTo>
                  <a:lnTo>
                    <a:pt x="2353" y="933"/>
                  </a:lnTo>
                  <a:lnTo>
                    <a:pt x="2352" y="935"/>
                  </a:lnTo>
                  <a:lnTo>
                    <a:pt x="2350" y="935"/>
                  </a:lnTo>
                  <a:lnTo>
                    <a:pt x="2348" y="935"/>
                  </a:lnTo>
                  <a:lnTo>
                    <a:pt x="2347" y="933"/>
                  </a:lnTo>
                  <a:lnTo>
                    <a:pt x="2345" y="933"/>
                  </a:lnTo>
                  <a:lnTo>
                    <a:pt x="2345" y="933"/>
                  </a:lnTo>
                  <a:lnTo>
                    <a:pt x="2344" y="933"/>
                  </a:lnTo>
                  <a:lnTo>
                    <a:pt x="2342" y="933"/>
                  </a:lnTo>
                  <a:lnTo>
                    <a:pt x="2340" y="933"/>
                  </a:lnTo>
                  <a:lnTo>
                    <a:pt x="2339" y="933"/>
                  </a:lnTo>
                  <a:lnTo>
                    <a:pt x="2337" y="933"/>
                  </a:lnTo>
                  <a:lnTo>
                    <a:pt x="2335" y="931"/>
                  </a:lnTo>
                  <a:lnTo>
                    <a:pt x="2335" y="931"/>
                  </a:lnTo>
                  <a:lnTo>
                    <a:pt x="2335" y="930"/>
                  </a:lnTo>
                  <a:lnTo>
                    <a:pt x="2334" y="928"/>
                  </a:lnTo>
                  <a:lnTo>
                    <a:pt x="2332" y="927"/>
                  </a:lnTo>
                  <a:lnTo>
                    <a:pt x="2330" y="925"/>
                  </a:lnTo>
                  <a:lnTo>
                    <a:pt x="2327" y="923"/>
                  </a:lnTo>
                  <a:lnTo>
                    <a:pt x="2326" y="922"/>
                  </a:lnTo>
                  <a:lnTo>
                    <a:pt x="2326" y="922"/>
                  </a:lnTo>
                  <a:lnTo>
                    <a:pt x="2326" y="920"/>
                  </a:lnTo>
                  <a:lnTo>
                    <a:pt x="2324" y="920"/>
                  </a:lnTo>
                  <a:lnTo>
                    <a:pt x="2322" y="918"/>
                  </a:lnTo>
                  <a:lnTo>
                    <a:pt x="2319" y="918"/>
                  </a:lnTo>
                  <a:lnTo>
                    <a:pt x="2319" y="922"/>
                  </a:lnTo>
                  <a:lnTo>
                    <a:pt x="2319" y="923"/>
                  </a:lnTo>
                  <a:lnTo>
                    <a:pt x="2319" y="925"/>
                  </a:lnTo>
                  <a:lnTo>
                    <a:pt x="2319" y="925"/>
                  </a:lnTo>
                  <a:lnTo>
                    <a:pt x="2319" y="928"/>
                  </a:lnTo>
                  <a:lnTo>
                    <a:pt x="2319" y="930"/>
                  </a:lnTo>
                  <a:lnTo>
                    <a:pt x="2319" y="931"/>
                  </a:lnTo>
                  <a:lnTo>
                    <a:pt x="2317" y="933"/>
                  </a:lnTo>
                  <a:lnTo>
                    <a:pt x="2317" y="935"/>
                  </a:lnTo>
                  <a:lnTo>
                    <a:pt x="2317" y="936"/>
                  </a:lnTo>
                  <a:lnTo>
                    <a:pt x="2316" y="938"/>
                  </a:lnTo>
                  <a:lnTo>
                    <a:pt x="2314" y="940"/>
                  </a:lnTo>
                  <a:lnTo>
                    <a:pt x="2314" y="938"/>
                  </a:lnTo>
                  <a:lnTo>
                    <a:pt x="2312" y="938"/>
                  </a:lnTo>
                  <a:lnTo>
                    <a:pt x="2311" y="936"/>
                  </a:lnTo>
                  <a:lnTo>
                    <a:pt x="2311" y="935"/>
                  </a:lnTo>
                  <a:lnTo>
                    <a:pt x="2311" y="935"/>
                  </a:lnTo>
                  <a:lnTo>
                    <a:pt x="2311" y="933"/>
                  </a:lnTo>
                  <a:lnTo>
                    <a:pt x="2311" y="930"/>
                  </a:lnTo>
                  <a:lnTo>
                    <a:pt x="2311" y="928"/>
                  </a:lnTo>
                  <a:lnTo>
                    <a:pt x="2311" y="927"/>
                  </a:lnTo>
                  <a:lnTo>
                    <a:pt x="2311" y="927"/>
                  </a:lnTo>
                  <a:lnTo>
                    <a:pt x="2311" y="925"/>
                  </a:lnTo>
                  <a:lnTo>
                    <a:pt x="2312" y="923"/>
                  </a:lnTo>
                  <a:lnTo>
                    <a:pt x="2312" y="923"/>
                  </a:lnTo>
                  <a:lnTo>
                    <a:pt x="2314" y="922"/>
                  </a:lnTo>
                  <a:lnTo>
                    <a:pt x="2314" y="920"/>
                  </a:lnTo>
                  <a:lnTo>
                    <a:pt x="2312" y="918"/>
                  </a:lnTo>
                  <a:lnTo>
                    <a:pt x="2312" y="917"/>
                  </a:lnTo>
                  <a:lnTo>
                    <a:pt x="2311" y="915"/>
                  </a:lnTo>
                  <a:lnTo>
                    <a:pt x="2309" y="913"/>
                  </a:lnTo>
                  <a:lnTo>
                    <a:pt x="2308" y="913"/>
                  </a:lnTo>
                  <a:lnTo>
                    <a:pt x="2308" y="913"/>
                  </a:lnTo>
                  <a:lnTo>
                    <a:pt x="2306" y="912"/>
                  </a:lnTo>
                  <a:lnTo>
                    <a:pt x="2304" y="910"/>
                  </a:lnTo>
                  <a:lnTo>
                    <a:pt x="2304" y="909"/>
                  </a:lnTo>
                  <a:lnTo>
                    <a:pt x="2303" y="907"/>
                  </a:lnTo>
                  <a:lnTo>
                    <a:pt x="2301" y="905"/>
                  </a:lnTo>
                  <a:lnTo>
                    <a:pt x="2301" y="904"/>
                  </a:lnTo>
                  <a:lnTo>
                    <a:pt x="2299" y="902"/>
                  </a:lnTo>
                  <a:lnTo>
                    <a:pt x="2299" y="899"/>
                  </a:lnTo>
                  <a:lnTo>
                    <a:pt x="2301" y="897"/>
                  </a:lnTo>
                  <a:lnTo>
                    <a:pt x="2301" y="895"/>
                  </a:lnTo>
                  <a:lnTo>
                    <a:pt x="2301" y="894"/>
                  </a:lnTo>
                  <a:lnTo>
                    <a:pt x="2299" y="894"/>
                  </a:lnTo>
                  <a:lnTo>
                    <a:pt x="2301" y="892"/>
                  </a:lnTo>
                  <a:lnTo>
                    <a:pt x="2301" y="892"/>
                  </a:lnTo>
                  <a:lnTo>
                    <a:pt x="2301" y="889"/>
                  </a:lnTo>
                  <a:lnTo>
                    <a:pt x="2301" y="886"/>
                  </a:lnTo>
                  <a:lnTo>
                    <a:pt x="2298" y="882"/>
                  </a:lnTo>
                  <a:lnTo>
                    <a:pt x="2294" y="881"/>
                  </a:lnTo>
                  <a:lnTo>
                    <a:pt x="2293" y="879"/>
                  </a:lnTo>
                  <a:lnTo>
                    <a:pt x="2290" y="876"/>
                  </a:lnTo>
                  <a:lnTo>
                    <a:pt x="2290" y="872"/>
                  </a:lnTo>
                  <a:lnTo>
                    <a:pt x="2290" y="871"/>
                  </a:lnTo>
                  <a:lnTo>
                    <a:pt x="2291" y="869"/>
                  </a:lnTo>
                  <a:lnTo>
                    <a:pt x="2293" y="869"/>
                  </a:lnTo>
                  <a:lnTo>
                    <a:pt x="2294" y="868"/>
                  </a:lnTo>
                  <a:lnTo>
                    <a:pt x="2294" y="868"/>
                  </a:lnTo>
                  <a:lnTo>
                    <a:pt x="2296" y="864"/>
                  </a:lnTo>
                  <a:lnTo>
                    <a:pt x="2294" y="864"/>
                  </a:lnTo>
                  <a:lnTo>
                    <a:pt x="2293" y="863"/>
                  </a:lnTo>
                  <a:lnTo>
                    <a:pt x="2291" y="863"/>
                  </a:lnTo>
                  <a:lnTo>
                    <a:pt x="2291" y="863"/>
                  </a:lnTo>
                  <a:lnTo>
                    <a:pt x="2290" y="861"/>
                  </a:lnTo>
                  <a:lnTo>
                    <a:pt x="2290" y="859"/>
                  </a:lnTo>
                  <a:lnTo>
                    <a:pt x="2290" y="858"/>
                  </a:lnTo>
                  <a:lnTo>
                    <a:pt x="2290" y="856"/>
                  </a:lnTo>
                  <a:lnTo>
                    <a:pt x="2290" y="854"/>
                  </a:lnTo>
                  <a:lnTo>
                    <a:pt x="2288" y="854"/>
                  </a:lnTo>
                  <a:lnTo>
                    <a:pt x="2286" y="854"/>
                  </a:lnTo>
                  <a:lnTo>
                    <a:pt x="2285" y="854"/>
                  </a:lnTo>
                  <a:lnTo>
                    <a:pt x="2283" y="854"/>
                  </a:lnTo>
                  <a:lnTo>
                    <a:pt x="2281" y="853"/>
                  </a:lnTo>
                  <a:lnTo>
                    <a:pt x="2281" y="853"/>
                  </a:lnTo>
                  <a:lnTo>
                    <a:pt x="2280" y="851"/>
                  </a:lnTo>
                  <a:lnTo>
                    <a:pt x="2278" y="850"/>
                  </a:lnTo>
                  <a:lnTo>
                    <a:pt x="2276" y="850"/>
                  </a:lnTo>
                  <a:lnTo>
                    <a:pt x="2275" y="850"/>
                  </a:lnTo>
                  <a:lnTo>
                    <a:pt x="2273" y="850"/>
                  </a:lnTo>
                  <a:lnTo>
                    <a:pt x="2270" y="848"/>
                  </a:lnTo>
                  <a:lnTo>
                    <a:pt x="2267" y="850"/>
                  </a:lnTo>
                  <a:lnTo>
                    <a:pt x="2263" y="848"/>
                  </a:lnTo>
                  <a:lnTo>
                    <a:pt x="2258" y="850"/>
                  </a:lnTo>
                  <a:lnTo>
                    <a:pt x="2258" y="850"/>
                  </a:lnTo>
                  <a:lnTo>
                    <a:pt x="2257" y="851"/>
                  </a:lnTo>
                  <a:lnTo>
                    <a:pt x="2255" y="853"/>
                  </a:lnTo>
                  <a:lnTo>
                    <a:pt x="2255" y="853"/>
                  </a:lnTo>
                  <a:lnTo>
                    <a:pt x="2254" y="854"/>
                  </a:lnTo>
                  <a:lnTo>
                    <a:pt x="2255" y="856"/>
                  </a:lnTo>
                  <a:lnTo>
                    <a:pt x="2257" y="856"/>
                  </a:lnTo>
                  <a:lnTo>
                    <a:pt x="2258" y="858"/>
                  </a:lnTo>
                  <a:lnTo>
                    <a:pt x="2258" y="859"/>
                  </a:lnTo>
                  <a:lnTo>
                    <a:pt x="2258" y="859"/>
                  </a:lnTo>
                  <a:lnTo>
                    <a:pt x="2257" y="861"/>
                  </a:lnTo>
                  <a:lnTo>
                    <a:pt x="2255" y="861"/>
                  </a:lnTo>
                  <a:lnTo>
                    <a:pt x="2250" y="861"/>
                  </a:lnTo>
                  <a:lnTo>
                    <a:pt x="2247" y="861"/>
                  </a:lnTo>
                  <a:lnTo>
                    <a:pt x="2244" y="861"/>
                  </a:lnTo>
                  <a:lnTo>
                    <a:pt x="2242" y="861"/>
                  </a:lnTo>
                  <a:lnTo>
                    <a:pt x="2240" y="859"/>
                  </a:lnTo>
                  <a:lnTo>
                    <a:pt x="2239" y="858"/>
                  </a:lnTo>
                  <a:lnTo>
                    <a:pt x="2237" y="856"/>
                  </a:lnTo>
                  <a:lnTo>
                    <a:pt x="2234" y="854"/>
                  </a:lnTo>
                  <a:lnTo>
                    <a:pt x="2232" y="856"/>
                  </a:lnTo>
                  <a:lnTo>
                    <a:pt x="2232" y="858"/>
                  </a:lnTo>
                  <a:lnTo>
                    <a:pt x="2232" y="858"/>
                  </a:lnTo>
                  <a:lnTo>
                    <a:pt x="2232" y="864"/>
                  </a:lnTo>
                  <a:lnTo>
                    <a:pt x="2232" y="866"/>
                  </a:lnTo>
                  <a:lnTo>
                    <a:pt x="2234" y="866"/>
                  </a:lnTo>
                  <a:lnTo>
                    <a:pt x="2234" y="868"/>
                  </a:lnTo>
                  <a:lnTo>
                    <a:pt x="2236" y="869"/>
                  </a:lnTo>
                  <a:lnTo>
                    <a:pt x="2237" y="871"/>
                  </a:lnTo>
                  <a:lnTo>
                    <a:pt x="2239" y="871"/>
                  </a:lnTo>
                  <a:lnTo>
                    <a:pt x="2240" y="871"/>
                  </a:lnTo>
                  <a:lnTo>
                    <a:pt x="2242" y="871"/>
                  </a:lnTo>
                  <a:lnTo>
                    <a:pt x="2244" y="871"/>
                  </a:lnTo>
                  <a:lnTo>
                    <a:pt x="2245" y="872"/>
                  </a:lnTo>
                  <a:lnTo>
                    <a:pt x="2245" y="874"/>
                  </a:lnTo>
                  <a:lnTo>
                    <a:pt x="2247" y="877"/>
                  </a:lnTo>
                  <a:lnTo>
                    <a:pt x="2247" y="881"/>
                  </a:lnTo>
                  <a:lnTo>
                    <a:pt x="2247" y="882"/>
                  </a:lnTo>
                  <a:lnTo>
                    <a:pt x="2247" y="884"/>
                  </a:lnTo>
                  <a:lnTo>
                    <a:pt x="2249" y="884"/>
                  </a:lnTo>
                  <a:lnTo>
                    <a:pt x="2249" y="886"/>
                  </a:lnTo>
                  <a:lnTo>
                    <a:pt x="2250" y="886"/>
                  </a:lnTo>
                  <a:lnTo>
                    <a:pt x="2252" y="887"/>
                  </a:lnTo>
                  <a:lnTo>
                    <a:pt x="2252" y="889"/>
                  </a:lnTo>
                  <a:lnTo>
                    <a:pt x="2254" y="891"/>
                  </a:lnTo>
                  <a:lnTo>
                    <a:pt x="2254" y="891"/>
                  </a:lnTo>
                  <a:lnTo>
                    <a:pt x="2255" y="891"/>
                  </a:lnTo>
                  <a:lnTo>
                    <a:pt x="2258" y="891"/>
                  </a:lnTo>
                  <a:lnTo>
                    <a:pt x="2260" y="891"/>
                  </a:lnTo>
                  <a:lnTo>
                    <a:pt x="2260" y="889"/>
                  </a:lnTo>
                  <a:lnTo>
                    <a:pt x="2260" y="887"/>
                  </a:lnTo>
                  <a:lnTo>
                    <a:pt x="2260" y="884"/>
                  </a:lnTo>
                  <a:lnTo>
                    <a:pt x="2260" y="881"/>
                  </a:lnTo>
                  <a:lnTo>
                    <a:pt x="2262" y="881"/>
                  </a:lnTo>
                  <a:lnTo>
                    <a:pt x="2263" y="881"/>
                  </a:lnTo>
                  <a:lnTo>
                    <a:pt x="2265" y="882"/>
                  </a:lnTo>
                  <a:lnTo>
                    <a:pt x="2267" y="884"/>
                  </a:lnTo>
                  <a:lnTo>
                    <a:pt x="2267" y="884"/>
                  </a:lnTo>
                  <a:lnTo>
                    <a:pt x="2268" y="886"/>
                  </a:lnTo>
                  <a:lnTo>
                    <a:pt x="2270" y="887"/>
                  </a:lnTo>
                  <a:lnTo>
                    <a:pt x="2273" y="891"/>
                  </a:lnTo>
                  <a:lnTo>
                    <a:pt x="2272" y="891"/>
                  </a:lnTo>
                  <a:lnTo>
                    <a:pt x="2270" y="892"/>
                  </a:lnTo>
                  <a:lnTo>
                    <a:pt x="2267" y="892"/>
                  </a:lnTo>
                  <a:lnTo>
                    <a:pt x="2263" y="892"/>
                  </a:lnTo>
                  <a:lnTo>
                    <a:pt x="2263" y="892"/>
                  </a:lnTo>
                  <a:lnTo>
                    <a:pt x="2263" y="894"/>
                  </a:lnTo>
                  <a:lnTo>
                    <a:pt x="2263" y="894"/>
                  </a:lnTo>
                  <a:lnTo>
                    <a:pt x="2262" y="895"/>
                  </a:lnTo>
                  <a:lnTo>
                    <a:pt x="2262" y="900"/>
                  </a:lnTo>
                  <a:lnTo>
                    <a:pt x="2262" y="904"/>
                  </a:lnTo>
                  <a:lnTo>
                    <a:pt x="2260" y="904"/>
                  </a:lnTo>
                  <a:lnTo>
                    <a:pt x="2258" y="904"/>
                  </a:lnTo>
                  <a:lnTo>
                    <a:pt x="2255" y="904"/>
                  </a:lnTo>
                  <a:lnTo>
                    <a:pt x="2254" y="904"/>
                  </a:lnTo>
                  <a:lnTo>
                    <a:pt x="2252" y="904"/>
                  </a:lnTo>
                  <a:lnTo>
                    <a:pt x="2250" y="904"/>
                  </a:lnTo>
                  <a:lnTo>
                    <a:pt x="2250" y="902"/>
                  </a:lnTo>
                  <a:lnTo>
                    <a:pt x="2249" y="900"/>
                  </a:lnTo>
                  <a:lnTo>
                    <a:pt x="2247" y="900"/>
                  </a:lnTo>
                  <a:lnTo>
                    <a:pt x="2245" y="900"/>
                  </a:lnTo>
                  <a:lnTo>
                    <a:pt x="2244" y="900"/>
                  </a:lnTo>
                  <a:lnTo>
                    <a:pt x="2242" y="902"/>
                  </a:lnTo>
                  <a:lnTo>
                    <a:pt x="2240" y="904"/>
                  </a:lnTo>
                  <a:lnTo>
                    <a:pt x="2240" y="905"/>
                  </a:lnTo>
                  <a:lnTo>
                    <a:pt x="2240" y="905"/>
                  </a:lnTo>
                  <a:lnTo>
                    <a:pt x="2242" y="907"/>
                  </a:lnTo>
                  <a:lnTo>
                    <a:pt x="2242" y="909"/>
                  </a:lnTo>
                  <a:lnTo>
                    <a:pt x="2242" y="912"/>
                  </a:lnTo>
                  <a:lnTo>
                    <a:pt x="2242" y="913"/>
                  </a:lnTo>
                  <a:lnTo>
                    <a:pt x="2242" y="913"/>
                  </a:lnTo>
                  <a:lnTo>
                    <a:pt x="2240" y="915"/>
                  </a:lnTo>
                  <a:lnTo>
                    <a:pt x="2240" y="915"/>
                  </a:lnTo>
                  <a:lnTo>
                    <a:pt x="2239" y="917"/>
                  </a:lnTo>
                  <a:lnTo>
                    <a:pt x="2237" y="918"/>
                  </a:lnTo>
                  <a:lnTo>
                    <a:pt x="2237" y="920"/>
                  </a:lnTo>
                  <a:lnTo>
                    <a:pt x="2236" y="920"/>
                  </a:lnTo>
                  <a:lnTo>
                    <a:pt x="2234" y="920"/>
                  </a:lnTo>
                  <a:lnTo>
                    <a:pt x="2224" y="920"/>
                  </a:lnTo>
                  <a:lnTo>
                    <a:pt x="2222" y="920"/>
                  </a:lnTo>
                  <a:lnTo>
                    <a:pt x="2221" y="918"/>
                  </a:lnTo>
                  <a:lnTo>
                    <a:pt x="2219" y="917"/>
                  </a:lnTo>
                  <a:lnTo>
                    <a:pt x="2219" y="913"/>
                  </a:lnTo>
                  <a:lnTo>
                    <a:pt x="2221" y="912"/>
                  </a:lnTo>
                  <a:lnTo>
                    <a:pt x="2221" y="910"/>
                  </a:lnTo>
                  <a:lnTo>
                    <a:pt x="2221" y="907"/>
                  </a:lnTo>
                  <a:lnTo>
                    <a:pt x="2219" y="905"/>
                  </a:lnTo>
                  <a:lnTo>
                    <a:pt x="2217" y="905"/>
                  </a:lnTo>
                  <a:lnTo>
                    <a:pt x="2216" y="904"/>
                  </a:lnTo>
                  <a:lnTo>
                    <a:pt x="2214" y="904"/>
                  </a:lnTo>
                  <a:lnTo>
                    <a:pt x="2214" y="902"/>
                  </a:lnTo>
                  <a:lnTo>
                    <a:pt x="2214" y="900"/>
                  </a:lnTo>
                  <a:lnTo>
                    <a:pt x="2213" y="897"/>
                  </a:lnTo>
                  <a:lnTo>
                    <a:pt x="2211" y="899"/>
                  </a:lnTo>
                  <a:lnTo>
                    <a:pt x="2209" y="899"/>
                  </a:lnTo>
                  <a:lnTo>
                    <a:pt x="2209" y="900"/>
                  </a:lnTo>
                  <a:lnTo>
                    <a:pt x="2209" y="902"/>
                  </a:lnTo>
                  <a:lnTo>
                    <a:pt x="2208" y="904"/>
                  </a:lnTo>
                  <a:lnTo>
                    <a:pt x="2206" y="905"/>
                  </a:lnTo>
                  <a:lnTo>
                    <a:pt x="2204" y="904"/>
                  </a:lnTo>
                  <a:lnTo>
                    <a:pt x="2203" y="902"/>
                  </a:lnTo>
                  <a:lnTo>
                    <a:pt x="2201" y="900"/>
                  </a:lnTo>
                  <a:lnTo>
                    <a:pt x="2199" y="900"/>
                  </a:lnTo>
                  <a:lnTo>
                    <a:pt x="2196" y="897"/>
                  </a:lnTo>
                  <a:lnTo>
                    <a:pt x="2195" y="894"/>
                  </a:lnTo>
                  <a:lnTo>
                    <a:pt x="2193" y="892"/>
                  </a:lnTo>
                  <a:lnTo>
                    <a:pt x="2193" y="891"/>
                  </a:lnTo>
                  <a:lnTo>
                    <a:pt x="2191" y="887"/>
                  </a:lnTo>
                  <a:lnTo>
                    <a:pt x="2193" y="887"/>
                  </a:lnTo>
                  <a:lnTo>
                    <a:pt x="2193" y="886"/>
                  </a:lnTo>
                  <a:lnTo>
                    <a:pt x="2195" y="886"/>
                  </a:lnTo>
                  <a:lnTo>
                    <a:pt x="2196" y="886"/>
                  </a:lnTo>
                  <a:lnTo>
                    <a:pt x="2198" y="887"/>
                  </a:lnTo>
                  <a:lnTo>
                    <a:pt x="2198" y="887"/>
                  </a:lnTo>
                  <a:lnTo>
                    <a:pt x="2198" y="889"/>
                  </a:lnTo>
                  <a:lnTo>
                    <a:pt x="2198" y="891"/>
                  </a:lnTo>
                  <a:lnTo>
                    <a:pt x="2206" y="891"/>
                  </a:lnTo>
                  <a:lnTo>
                    <a:pt x="2206" y="877"/>
                  </a:lnTo>
                  <a:lnTo>
                    <a:pt x="2203" y="876"/>
                  </a:lnTo>
                  <a:lnTo>
                    <a:pt x="2199" y="876"/>
                  </a:lnTo>
                  <a:lnTo>
                    <a:pt x="2196" y="876"/>
                  </a:lnTo>
                  <a:lnTo>
                    <a:pt x="2195" y="876"/>
                  </a:lnTo>
                  <a:lnTo>
                    <a:pt x="2193" y="876"/>
                  </a:lnTo>
                  <a:lnTo>
                    <a:pt x="2191" y="874"/>
                  </a:lnTo>
                  <a:lnTo>
                    <a:pt x="2191" y="872"/>
                  </a:lnTo>
                  <a:lnTo>
                    <a:pt x="2190" y="869"/>
                  </a:lnTo>
                  <a:lnTo>
                    <a:pt x="2188" y="866"/>
                  </a:lnTo>
                  <a:lnTo>
                    <a:pt x="2188" y="863"/>
                  </a:lnTo>
                  <a:lnTo>
                    <a:pt x="2188" y="859"/>
                  </a:lnTo>
                  <a:lnTo>
                    <a:pt x="2188" y="858"/>
                  </a:lnTo>
                  <a:lnTo>
                    <a:pt x="2186" y="856"/>
                  </a:lnTo>
                  <a:lnTo>
                    <a:pt x="2185" y="856"/>
                  </a:lnTo>
                  <a:lnTo>
                    <a:pt x="2183" y="854"/>
                  </a:lnTo>
                  <a:lnTo>
                    <a:pt x="2181" y="853"/>
                  </a:lnTo>
                  <a:lnTo>
                    <a:pt x="2181" y="850"/>
                  </a:lnTo>
                  <a:lnTo>
                    <a:pt x="2181" y="848"/>
                  </a:lnTo>
                  <a:lnTo>
                    <a:pt x="2183" y="845"/>
                  </a:lnTo>
                  <a:lnTo>
                    <a:pt x="2183" y="843"/>
                  </a:lnTo>
                  <a:lnTo>
                    <a:pt x="2183" y="841"/>
                  </a:lnTo>
                  <a:lnTo>
                    <a:pt x="2183" y="841"/>
                  </a:lnTo>
                  <a:lnTo>
                    <a:pt x="2185" y="840"/>
                  </a:lnTo>
                  <a:lnTo>
                    <a:pt x="2186" y="840"/>
                  </a:lnTo>
                  <a:lnTo>
                    <a:pt x="2186" y="838"/>
                  </a:lnTo>
                  <a:lnTo>
                    <a:pt x="2188" y="836"/>
                  </a:lnTo>
                  <a:lnTo>
                    <a:pt x="2186" y="835"/>
                  </a:lnTo>
                  <a:lnTo>
                    <a:pt x="2186" y="835"/>
                  </a:lnTo>
                  <a:lnTo>
                    <a:pt x="2185" y="833"/>
                  </a:lnTo>
                  <a:lnTo>
                    <a:pt x="2185" y="832"/>
                  </a:lnTo>
                  <a:lnTo>
                    <a:pt x="2185" y="830"/>
                  </a:lnTo>
                  <a:lnTo>
                    <a:pt x="2183" y="828"/>
                  </a:lnTo>
                  <a:lnTo>
                    <a:pt x="2181" y="828"/>
                  </a:lnTo>
                  <a:lnTo>
                    <a:pt x="2178" y="827"/>
                  </a:lnTo>
                  <a:lnTo>
                    <a:pt x="2175" y="827"/>
                  </a:lnTo>
                  <a:lnTo>
                    <a:pt x="2172" y="825"/>
                  </a:lnTo>
                  <a:lnTo>
                    <a:pt x="2170" y="822"/>
                  </a:lnTo>
                  <a:lnTo>
                    <a:pt x="2168" y="820"/>
                  </a:lnTo>
                  <a:lnTo>
                    <a:pt x="2165" y="818"/>
                  </a:lnTo>
                  <a:lnTo>
                    <a:pt x="2162" y="817"/>
                  </a:lnTo>
                  <a:lnTo>
                    <a:pt x="2159" y="815"/>
                  </a:lnTo>
                  <a:lnTo>
                    <a:pt x="2157" y="814"/>
                  </a:lnTo>
                  <a:lnTo>
                    <a:pt x="2155" y="814"/>
                  </a:lnTo>
                  <a:lnTo>
                    <a:pt x="2155" y="812"/>
                  </a:lnTo>
                  <a:lnTo>
                    <a:pt x="2154" y="810"/>
                  </a:lnTo>
                  <a:lnTo>
                    <a:pt x="2154" y="809"/>
                  </a:lnTo>
                  <a:lnTo>
                    <a:pt x="2154" y="809"/>
                  </a:lnTo>
                  <a:lnTo>
                    <a:pt x="2154" y="807"/>
                  </a:lnTo>
                  <a:lnTo>
                    <a:pt x="2150" y="807"/>
                  </a:lnTo>
                  <a:lnTo>
                    <a:pt x="2149" y="807"/>
                  </a:lnTo>
                  <a:lnTo>
                    <a:pt x="2147" y="807"/>
                  </a:lnTo>
                  <a:lnTo>
                    <a:pt x="2142" y="805"/>
                  </a:lnTo>
                  <a:lnTo>
                    <a:pt x="2139" y="804"/>
                  </a:lnTo>
                  <a:lnTo>
                    <a:pt x="2139" y="802"/>
                  </a:lnTo>
                  <a:lnTo>
                    <a:pt x="2137" y="800"/>
                  </a:lnTo>
                  <a:lnTo>
                    <a:pt x="2134" y="799"/>
                  </a:lnTo>
                  <a:lnTo>
                    <a:pt x="2131" y="796"/>
                  </a:lnTo>
                  <a:lnTo>
                    <a:pt x="2127" y="794"/>
                  </a:lnTo>
                  <a:lnTo>
                    <a:pt x="2126" y="794"/>
                  </a:lnTo>
                  <a:lnTo>
                    <a:pt x="2124" y="794"/>
                  </a:lnTo>
                  <a:lnTo>
                    <a:pt x="2123" y="792"/>
                  </a:lnTo>
                  <a:lnTo>
                    <a:pt x="2123" y="789"/>
                  </a:lnTo>
                  <a:lnTo>
                    <a:pt x="2123" y="787"/>
                  </a:lnTo>
                  <a:lnTo>
                    <a:pt x="2121" y="784"/>
                  </a:lnTo>
                  <a:lnTo>
                    <a:pt x="2119" y="782"/>
                  </a:lnTo>
                  <a:lnTo>
                    <a:pt x="2118" y="781"/>
                  </a:lnTo>
                  <a:lnTo>
                    <a:pt x="2116" y="781"/>
                  </a:lnTo>
                  <a:lnTo>
                    <a:pt x="2114" y="781"/>
                  </a:lnTo>
                  <a:lnTo>
                    <a:pt x="2113" y="781"/>
                  </a:lnTo>
                  <a:lnTo>
                    <a:pt x="2111" y="779"/>
                  </a:lnTo>
                  <a:lnTo>
                    <a:pt x="2109" y="778"/>
                  </a:lnTo>
                  <a:lnTo>
                    <a:pt x="2108" y="776"/>
                  </a:lnTo>
                  <a:lnTo>
                    <a:pt x="2106" y="774"/>
                  </a:lnTo>
                  <a:lnTo>
                    <a:pt x="2105" y="773"/>
                  </a:lnTo>
                  <a:lnTo>
                    <a:pt x="2103" y="773"/>
                  </a:lnTo>
                  <a:lnTo>
                    <a:pt x="2101" y="773"/>
                  </a:lnTo>
                  <a:lnTo>
                    <a:pt x="2101" y="773"/>
                  </a:lnTo>
                  <a:lnTo>
                    <a:pt x="2100" y="773"/>
                  </a:lnTo>
                  <a:lnTo>
                    <a:pt x="2098" y="773"/>
                  </a:lnTo>
                  <a:lnTo>
                    <a:pt x="2098" y="771"/>
                  </a:lnTo>
                  <a:lnTo>
                    <a:pt x="2096" y="769"/>
                  </a:lnTo>
                  <a:lnTo>
                    <a:pt x="2096" y="768"/>
                  </a:lnTo>
                  <a:lnTo>
                    <a:pt x="2096" y="766"/>
                  </a:lnTo>
                  <a:lnTo>
                    <a:pt x="2095" y="764"/>
                  </a:lnTo>
                  <a:lnTo>
                    <a:pt x="2093" y="763"/>
                  </a:lnTo>
                  <a:lnTo>
                    <a:pt x="2091" y="763"/>
                  </a:lnTo>
                  <a:lnTo>
                    <a:pt x="2088" y="763"/>
                  </a:lnTo>
                  <a:lnTo>
                    <a:pt x="2087" y="763"/>
                  </a:lnTo>
                  <a:lnTo>
                    <a:pt x="2083" y="763"/>
                  </a:lnTo>
                  <a:lnTo>
                    <a:pt x="2082" y="764"/>
                  </a:lnTo>
                  <a:lnTo>
                    <a:pt x="2082" y="768"/>
                  </a:lnTo>
                  <a:lnTo>
                    <a:pt x="2082" y="769"/>
                  </a:lnTo>
                  <a:lnTo>
                    <a:pt x="2083" y="769"/>
                  </a:lnTo>
                  <a:lnTo>
                    <a:pt x="2085" y="771"/>
                  </a:lnTo>
                  <a:lnTo>
                    <a:pt x="2085" y="773"/>
                  </a:lnTo>
                  <a:lnTo>
                    <a:pt x="2085" y="774"/>
                  </a:lnTo>
                  <a:lnTo>
                    <a:pt x="2085" y="776"/>
                  </a:lnTo>
                  <a:lnTo>
                    <a:pt x="2085" y="778"/>
                  </a:lnTo>
                  <a:lnTo>
                    <a:pt x="2083" y="778"/>
                  </a:lnTo>
                  <a:lnTo>
                    <a:pt x="2082" y="778"/>
                  </a:lnTo>
                  <a:lnTo>
                    <a:pt x="2078" y="781"/>
                  </a:lnTo>
                  <a:lnTo>
                    <a:pt x="2078" y="789"/>
                  </a:lnTo>
                  <a:lnTo>
                    <a:pt x="2082" y="789"/>
                  </a:lnTo>
                  <a:lnTo>
                    <a:pt x="2087" y="789"/>
                  </a:lnTo>
                  <a:lnTo>
                    <a:pt x="2090" y="789"/>
                  </a:lnTo>
                  <a:lnTo>
                    <a:pt x="2093" y="791"/>
                  </a:lnTo>
                  <a:lnTo>
                    <a:pt x="2093" y="794"/>
                  </a:lnTo>
                  <a:lnTo>
                    <a:pt x="2093" y="797"/>
                  </a:lnTo>
                  <a:lnTo>
                    <a:pt x="2093" y="799"/>
                  </a:lnTo>
                  <a:lnTo>
                    <a:pt x="2093" y="800"/>
                  </a:lnTo>
                  <a:lnTo>
                    <a:pt x="2095" y="800"/>
                  </a:lnTo>
                  <a:lnTo>
                    <a:pt x="2096" y="800"/>
                  </a:lnTo>
                  <a:lnTo>
                    <a:pt x="2096" y="800"/>
                  </a:lnTo>
                  <a:lnTo>
                    <a:pt x="2098" y="800"/>
                  </a:lnTo>
                  <a:lnTo>
                    <a:pt x="2098" y="802"/>
                  </a:lnTo>
                  <a:lnTo>
                    <a:pt x="2098" y="804"/>
                  </a:lnTo>
                  <a:lnTo>
                    <a:pt x="2101" y="805"/>
                  </a:lnTo>
                  <a:lnTo>
                    <a:pt x="2105" y="805"/>
                  </a:lnTo>
                  <a:lnTo>
                    <a:pt x="2108" y="807"/>
                  </a:lnTo>
                  <a:lnTo>
                    <a:pt x="2109" y="807"/>
                  </a:lnTo>
                  <a:lnTo>
                    <a:pt x="2111" y="809"/>
                  </a:lnTo>
                  <a:lnTo>
                    <a:pt x="2113" y="810"/>
                  </a:lnTo>
                  <a:lnTo>
                    <a:pt x="2113" y="812"/>
                  </a:lnTo>
                  <a:lnTo>
                    <a:pt x="2114" y="814"/>
                  </a:lnTo>
                  <a:lnTo>
                    <a:pt x="2114" y="815"/>
                  </a:lnTo>
                  <a:lnTo>
                    <a:pt x="2114" y="817"/>
                  </a:lnTo>
                  <a:lnTo>
                    <a:pt x="2113" y="818"/>
                  </a:lnTo>
                  <a:lnTo>
                    <a:pt x="2113" y="818"/>
                  </a:lnTo>
                  <a:lnTo>
                    <a:pt x="2113" y="820"/>
                  </a:lnTo>
                  <a:lnTo>
                    <a:pt x="2113" y="822"/>
                  </a:lnTo>
                  <a:lnTo>
                    <a:pt x="2114" y="822"/>
                  </a:lnTo>
                  <a:lnTo>
                    <a:pt x="2114" y="822"/>
                  </a:lnTo>
                  <a:lnTo>
                    <a:pt x="2116" y="823"/>
                  </a:lnTo>
                  <a:lnTo>
                    <a:pt x="2118" y="823"/>
                  </a:lnTo>
                  <a:lnTo>
                    <a:pt x="2119" y="823"/>
                  </a:lnTo>
                  <a:lnTo>
                    <a:pt x="2121" y="823"/>
                  </a:lnTo>
                  <a:lnTo>
                    <a:pt x="2123" y="825"/>
                  </a:lnTo>
                  <a:lnTo>
                    <a:pt x="2124" y="827"/>
                  </a:lnTo>
                  <a:lnTo>
                    <a:pt x="2126" y="827"/>
                  </a:lnTo>
                  <a:lnTo>
                    <a:pt x="2126" y="828"/>
                  </a:lnTo>
                  <a:lnTo>
                    <a:pt x="2126" y="830"/>
                  </a:lnTo>
                  <a:lnTo>
                    <a:pt x="2127" y="830"/>
                  </a:lnTo>
                  <a:lnTo>
                    <a:pt x="2129" y="830"/>
                  </a:lnTo>
                  <a:lnTo>
                    <a:pt x="2131" y="832"/>
                  </a:lnTo>
                  <a:lnTo>
                    <a:pt x="2132" y="832"/>
                  </a:lnTo>
                  <a:lnTo>
                    <a:pt x="2134" y="832"/>
                  </a:lnTo>
                  <a:lnTo>
                    <a:pt x="2136" y="832"/>
                  </a:lnTo>
                  <a:lnTo>
                    <a:pt x="2137" y="832"/>
                  </a:lnTo>
                  <a:lnTo>
                    <a:pt x="2139" y="832"/>
                  </a:lnTo>
                  <a:lnTo>
                    <a:pt x="2139" y="833"/>
                  </a:lnTo>
                  <a:lnTo>
                    <a:pt x="2139" y="833"/>
                  </a:lnTo>
                  <a:lnTo>
                    <a:pt x="2139" y="835"/>
                  </a:lnTo>
                  <a:lnTo>
                    <a:pt x="2141" y="836"/>
                  </a:lnTo>
                  <a:lnTo>
                    <a:pt x="2142" y="838"/>
                  </a:lnTo>
                  <a:lnTo>
                    <a:pt x="2144" y="838"/>
                  </a:lnTo>
                  <a:lnTo>
                    <a:pt x="2145" y="838"/>
                  </a:lnTo>
                  <a:lnTo>
                    <a:pt x="2145" y="838"/>
                  </a:lnTo>
                  <a:lnTo>
                    <a:pt x="2147" y="840"/>
                  </a:lnTo>
                  <a:lnTo>
                    <a:pt x="2149" y="841"/>
                  </a:lnTo>
                  <a:lnTo>
                    <a:pt x="2150" y="841"/>
                  </a:lnTo>
                  <a:lnTo>
                    <a:pt x="2152" y="841"/>
                  </a:lnTo>
                  <a:lnTo>
                    <a:pt x="2154" y="843"/>
                  </a:lnTo>
                  <a:lnTo>
                    <a:pt x="2154" y="845"/>
                  </a:lnTo>
                  <a:lnTo>
                    <a:pt x="2155" y="846"/>
                  </a:lnTo>
                  <a:lnTo>
                    <a:pt x="2157" y="848"/>
                  </a:lnTo>
                  <a:lnTo>
                    <a:pt x="2159" y="848"/>
                  </a:lnTo>
                  <a:lnTo>
                    <a:pt x="2160" y="850"/>
                  </a:lnTo>
                  <a:lnTo>
                    <a:pt x="2160" y="850"/>
                  </a:lnTo>
                  <a:lnTo>
                    <a:pt x="2162" y="850"/>
                  </a:lnTo>
                  <a:lnTo>
                    <a:pt x="2163" y="850"/>
                  </a:lnTo>
                  <a:lnTo>
                    <a:pt x="2168" y="851"/>
                  </a:lnTo>
                  <a:lnTo>
                    <a:pt x="2168" y="854"/>
                  </a:lnTo>
                  <a:lnTo>
                    <a:pt x="2168" y="856"/>
                  </a:lnTo>
                  <a:lnTo>
                    <a:pt x="2170" y="859"/>
                  </a:lnTo>
                  <a:lnTo>
                    <a:pt x="2170" y="863"/>
                  </a:lnTo>
                  <a:lnTo>
                    <a:pt x="2173" y="866"/>
                  </a:lnTo>
                  <a:lnTo>
                    <a:pt x="2172" y="866"/>
                  </a:lnTo>
                  <a:lnTo>
                    <a:pt x="2170" y="868"/>
                  </a:lnTo>
                  <a:lnTo>
                    <a:pt x="2170" y="868"/>
                  </a:lnTo>
                  <a:lnTo>
                    <a:pt x="2168" y="868"/>
                  </a:lnTo>
                  <a:lnTo>
                    <a:pt x="2167" y="866"/>
                  </a:lnTo>
                  <a:lnTo>
                    <a:pt x="2167" y="864"/>
                  </a:lnTo>
                  <a:lnTo>
                    <a:pt x="2163" y="863"/>
                  </a:lnTo>
                  <a:lnTo>
                    <a:pt x="2160" y="863"/>
                  </a:lnTo>
                  <a:lnTo>
                    <a:pt x="2159" y="861"/>
                  </a:lnTo>
                  <a:lnTo>
                    <a:pt x="2157" y="861"/>
                  </a:lnTo>
                  <a:lnTo>
                    <a:pt x="2144" y="861"/>
                  </a:lnTo>
                  <a:lnTo>
                    <a:pt x="2144" y="863"/>
                  </a:lnTo>
                  <a:lnTo>
                    <a:pt x="2144" y="866"/>
                  </a:lnTo>
                  <a:lnTo>
                    <a:pt x="2144" y="869"/>
                  </a:lnTo>
                  <a:lnTo>
                    <a:pt x="2145" y="869"/>
                  </a:lnTo>
                  <a:lnTo>
                    <a:pt x="2147" y="869"/>
                  </a:lnTo>
                  <a:lnTo>
                    <a:pt x="2154" y="869"/>
                  </a:lnTo>
                  <a:lnTo>
                    <a:pt x="2155" y="869"/>
                  </a:lnTo>
                  <a:lnTo>
                    <a:pt x="2157" y="869"/>
                  </a:lnTo>
                  <a:lnTo>
                    <a:pt x="2157" y="872"/>
                  </a:lnTo>
                  <a:lnTo>
                    <a:pt x="2157" y="874"/>
                  </a:lnTo>
                  <a:lnTo>
                    <a:pt x="2157" y="876"/>
                  </a:lnTo>
                  <a:lnTo>
                    <a:pt x="2157" y="877"/>
                  </a:lnTo>
                  <a:lnTo>
                    <a:pt x="2157" y="879"/>
                  </a:lnTo>
                  <a:lnTo>
                    <a:pt x="2154" y="881"/>
                  </a:lnTo>
                  <a:lnTo>
                    <a:pt x="2152" y="881"/>
                  </a:lnTo>
                  <a:lnTo>
                    <a:pt x="2150" y="881"/>
                  </a:lnTo>
                  <a:lnTo>
                    <a:pt x="2149" y="881"/>
                  </a:lnTo>
                  <a:lnTo>
                    <a:pt x="2147" y="882"/>
                  </a:lnTo>
                  <a:lnTo>
                    <a:pt x="2145" y="884"/>
                  </a:lnTo>
                  <a:lnTo>
                    <a:pt x="2144" y="886"/>
                  </a:lnTo>
                  <a:lnTo>
                    <a:pt x="2144" y="887"/>
                  </a:lnTo>
                  <a:lnTo>
                    <a:pt x="2144" y="891"/>
                  </a:lnTo>
                  <a:lnTo>
                    <a:pt x="2142" y="894"/>
                  </a:lnTo>
                  <a:lnTo>
                    <a:pt x="2142" y="895"/>
                  </a:lnTo>
                  <a:lnTo>
                    <a:pt x="2142" y="895"/>
                  </a:lnTo>
                  <a:lnTo>
                    <a:pt x="2141" y="897"/>
                  </a:lnTo>
                  <a:lnTo>
                    <a:pt x="2141" y="895"/>
                  </a:lnTo>
                  <a:lnTo>
                    <a:pt x="2139" y="895"/>
                  </a:lnTo>
                  <a:lnTo>
                    <a:pt x="2137" y="897"/>
                  </a:lnTo>
                  <a:lnTo>
                    <a:pt x="2136" y="899"/>
                  </a:lnTo>
                  <a:lnTo>
                    <a:pt x="2132" y="902"/>
                  </a:lnTo>
                  <a:lnTo>
                    <a:pt x="2129" y="904"/>
                  </a:lnTo>
                  <a:lnTo>
                    <a:pt x="2127" y="904"/>
                  </a:lnTo>
                  <a:lnTo>
                    <a:pt x="2126" y="905"/>
                  </a:lnTo>
                  <a:lnTo>
                    <a:pt x="2126" y="917"/>
                  </a:lnTo>
                  <a:lnTo>
                    <a:pt x="2106" y="917"/>
                  </a:lnTo>
                  <a:lnTo>
                    <a:pt x="2105" y="917"/>
                  </a:lnTo>
                  <a:lnTo>
                    <a:pt x="2103" y="915"/>
                  </a:lnTo>
                  <a:lnTo>
                    <a:pt x="2100" y="915"/>
                  </a:lnTo>
                  <a:lnTo>
                    <a:pt x="2098" y="915"/>
                  </a:lnTo>
                  <a:lnTo>
                    <a:pt x="2096" y="915"/>
                  </a:lnTo>
                  <a:lnTo>
                    <a:pt x="2095" y="913"/>
                  </a:lnTo>
                  <a:lnTo>
                    <a:pt x="2093" y="913"/>
                  </a:lnTo>
                  <a:lnTo>
                    <a:pt x="2093" y="912"/>
                  </a:lnTo>
                  <a:lnTo>
                    <a:pt x="2091" y="910"/>
                  </a:lnTo>
                  <a:lnTo>
                    <a:pt x="2091" y="909"/>
                  </a:lnTo>
                  <a:lnTo>
                    <a:pt x="2091" y="907"/>
                  </a:lnTo>
                  <a:lnTo>
                    <a:pt x="2090" y="905"/>
                  </a:lnTo>
                  <a:lnTo>
                    <a:pt x="2088" y="904"/>
                  </a:lnTo>
                  <a:lnTo>
                    <a:pt x="2085" y="902"/>
                  </a:lnTo>
                  <a:lnTo>
                    <a:pt x="2082" y="900"/>
                  </a:lnTo>
                  <a:lnTo>
                    <a:pt x="2080" y="897"/>
                  </a:lnTo>
                  <a:lnTo>
                    <a:pt x="2088" y="897"/>
                  </a:lnTo>
                  <a:lnTo>
                    <a:pt x="2095" y="897"/>
                  </a:lnTo>
                  <a:lnTo>
                    <a:pt x="2103" y="897"/>
                  </a:lnTo>
                  <a:lnTo>
                    <a:pt x="2105" y="897"/>
                  </a:lnTo>
                  <a:lnTo>
                    <a:pt x="2106" y="897"/>
                  </a:lnTo>
                  <a:lnTo>
                    <a:pt x="2109" y="897"/>
                  </a:lnTo>
                  <a:lnTo>
                    <a:pt x="2113" y="897"/>
                  </a:lnTo>
                  <a:lnTo>
                    <a:pt x="2116" y="897"/>
                  </a:lnTo>
                  <a:lnTo>
                    <a:pt x="2116" y="895"/>
                  </a:lnTo>
                  <a:lnTo>
                    <a:pt x="2118" y="895"/>
                  </a:lnTo>
                  <a:lnTo>
                    <a:pt x="2118" y="894"/>
                  </a:lnTo>
                  <a:lnTo>
                    <a:pt x="2123" y="892"/>
                  </a:lnTo>
                  <a:lnTo>
                    <a:pt x="2127" y="891"/>
                  </a:lnTo>
                  <a:lnTo>
                    <a:pt x="2134" y="891"/>
                  </a:lnTo>
                  <a:lnTo>
                    <a:pt x="2134" y="887"/>
                  </a:lnTo>
                  <a:lnTo>
                    <a:pt x="2134" y="884"/>
                  </a:lnTo>
                  <a:lnTo>
                    <a:pt x="2134" y="881"/>
                  </a:lnTo>
                  <a:lnTo>
                    <a:pt x="2134" y="877"/>
                  </a:lnTo>
                  <a:lnTo>
                    <a:pt x="2132" y="874"/>
                  </a:lnTo>
                  <a:lnTo>
                    <a:pt x="2132" y="872"/>
                  </a:lnTo>
                  <a:lnTo>
                    <a:pt x="2132" y="872"/>
                  </a:lnTo>
                  <a:lnTo>
                    <a:pt x="2129" y="869"/>
                  </a:lnTo>
                  <a:lnTo>
                    <a:pt x="2127" y="869"/>
                  </a:lnTo>
                  <a:lnTo>
                    <a:pt x="2126" y="868"/>
                  </a:lnTo>
                  <a:lnTo>
                    <a:pt x="2124" y="864"/>
                  </a:lnTo>
                  <a:lnTo>
                    <a:pt x="2121" y="861"/>
                  </a:lnTo>
                  <a:lnTo>
                    <a:pt x="2119" y="859"/>
                  </a:lnTo>
                  <a:lnTo>
                    <a:pt x="2118" y="859"/>
                  </a:lnTo>
                  <a:lnTo>
                    <a:pt x="2116" y="858"/>
                  </a:lnTo>
                  <a:lnTo>
                    <a:pt x="2114" y="858"/>
                  </a:lnTo>
                  <a:lnTo>
                    <a:pt x="2113" y="858"/>
                  </a:lnTo>
                  <a:lnTo>
                    <a:pt x="2113" y="856"/>
                  </a:lnTo>
                  <a:lnTo>
                    <a:pt x="2109" y="854"/>
                  </a:lnTo>
                  <a:lnTo>
                    <a:pt x="2106" y="851"/>
                  </a:lnTo>
                  <a:lnTo>
                    <a:pt x="2105" y="848"/>
                  </a:lnTo>
                  <a:lnTo>
                    <a:pt x="2103" y="846"/>
                  </a:lnTo>
                  <a:lnTo>
                    <a:pt x="2103" y="845"/>
                  </a:lnTo>
                  <a:lnTo>
                    <a:pt x="2100" y="843"/>
                  </a:lnTo>
                  <a:lnTo>
                    <a:pt x="2098" y="843"/>
                  </a:lnTo>
                  <a:lnTo>
                    <a:pt x="2095" y="843"/>
                  </a:lnTo>
                  <a:lnTo>
                    <a:pt x="2091" y="843"/>
                  </a:lnTo>
                  <a:lnTo>
                    <a:pt x="2090" y="841"/>
                  </a:lnTo>
                  <a:lnTo>
                    <a:pt x="2087" y="840"/>
                  </a:lnTo>
                  <a:lnTo>
                    <a:pt x="2085" y="840"/>
                  </a:lnTo>
                  <a:lnTo>
                    <a:pt x="2083" y="838"/>
                  </a:lnTo>
                  <a:lnTo>
                    <a:pt x="2082" y="836"/>
                  </a:lnTo>
                  <a:lnTo>
                    <a:pt x="2078" y="835"/>
                  </a:lnTo>
                  <a:lnTo>
                    <a:pt x="2077" y="833"/>
                  </a:lnTo>
                  <a:lnTo>
                    <a:pt x="2075" y="832"/>
                  </a:lnTo>
                  <a:lnTo>
                    <a:pt x="2073" y="832"/>
                  </a:lnTo>
                  <a:lnTo>
                    <a:pt x="2072" y="830"/>
                  </a:lnTo>
                  <a:lnTo>
                    <a:pt x="2070" y="828"/>
                  </a:lnTo>
                  <a:lnTo>
                    <a:pt x="2070" y="827"/>
                  </a:lnTo>
                  <a:lnTo>
                    <a:pt x="2069" y="827"/>
                  </a:lnTo>
                  <a:lnTo>
                    <a:pt x="2067" y="825"/>
                  </a:lnTo>
                  <a:lnTo>
                    <a:pt x="2067" y="825"/>
                  </a:lnTo>
                  <a:lnTo>
                    <a:pt x="2065" y="823"/>
                  </a:lnTo>
                  <a:lnTo>
                    <a:pt x="2065" y="822"/>
                  </a:lnTo>
                  <a:lnTo>
                    <a:pt x="2064" y="820"/>
                  </a:lnTo>
                  <a:lnTo>
                    <a:pt x="2062" y="818"/>
                  </a:lnTo>
                  <a:lnTo>
                    <a:pt x="2059" y="817"/>
                  </a:lnTo>
                  <a:lnTo>
                    <a:pt x="2055" y="815"/>
                  </a:lnTo>
                  <a:lnTo>
                    <a:pt x="2052" y="814"/>
                  </a:lnTo>
                  <a:lnTo>
                    <a:pt x="2052" y="812"/>
                  </a:lnTo>
                  <a:lnTo>
                    <a:pt x="2051" y="810"/>
                  </a:lnTo>
                  <a:lnTo>
                    <a:pt x="2049" y="809"/>
                  </a:lnTo>
                  <a:lnTo>
                    <a:pt x="2049" y="807"/>
                  </a:lnTo>
                  <a:lnTo>
                    <a:pt x="2047" y="805"/>
                  </a:lnTo>
                  <a:lnTo>
                    <a:pt x="2047" y="804"/>
                  </a:lnTo>
                  <a:lnTo>
                    <a:pt x="2046" y="799"/>
                  </a:lnTo>
                  <a:lnTo>
                    <a:pt x="2042" y="794"/>
                  </a:lnTo>
                  <a:lnTo>
                    <a:pt x="2039" y="792"/>
                  </a:lnTo>
                  <a:lnTo>
                    <a:pt x="2036" y="789"/>
                  </a:lnTo>
                  <a:lnTo>
                    <a:pt x="2034" y="787"/>
                  </a:lnTo>
                  <a:lnTo>
                    <a:pt x="2033" y="786"/>
                  </a:lnTo>
                  <a:lnTo>
                    <a:pt x="2031" y="786"/>
                  </a:lnTo>
                  <a:lnTo>
                    <a:pt x="2029" y="786"/>
                  </a:lnTo>
                  <a:lnTo>
                    <a:pt x="2028" y="786"/>
                  </a:lnTo>
                  <a:lnTo>
                    <a:pt x="2026" y="786"/>
                  </a:lnTo>
                  <a:lnTo>
                    <a:pt x="2024" y="787"/>
                  </a:lnTo>
                  <a:lnTo>
                    <a:pt x="2024" y="789"/>
                  </a:lnTo>
                  <a:lnTo>
                    <a:pt x="2023" y="789"/>
                  </a:lnTo>
                  <a:lnTo>
                    <a:pt x="2021" y="791"/>
                  </a:lnTo>
                  <a:lnTo>
                    <a:pt x="2019" y="792"/>
                  </a:lnTo>
                  <a:lnTo>
                    <a:pt x="2018" y="792"/>
                  </a:lnTo>
                  <a:lnTo>
                    <a:pt x="2016" y="794"/>
                  </a:lnTo>
                  <a:lnTo>
                    <a:pt x="2016" y="796"/>
                  </a:lnTo>
                  <a:lnTo>
                    <a:pt x="2015" y="796"/>
                  </a:lnTo>
                  <a:lnTo>
                    <a:pt x="2011" y="796"/>
                  </a:lnTo>
                  <a:lnTo>
                    <a:pt x="2008" y="796"/>
                  </a:lnTo>
                  <a:lnTo>
                    <a:pt x="2005" y="796"/>
                  </a:lnTo>
                  <a:lnTo>
                    <a:pt x="2003" y="796"/>
                  </a:lnTo>
                  <a:lnTo>
                    <a:pt x="2001" y="796"/>
                  </a:lnTo>
                  <a:lnTo>
                    <a:pt x="2001" y="796"/>
                  </a:lnTo>
                  <a:lnTo>
                    <a:pt x="2000" y="797"/>
                  </a:lnTo>
                  <a:lnTo>
                    <a:pt x="2000" y="799"/>
                  </a:lnTo>
                  <a:lnTo>
                    <a:pt x="1998" y="799"/>
                  </a:lnTo>
                  <a:lnTo>
                    <a:pt x="1997" y="800"/>
                  </a:lnTo>
                  <a:lnTo>
                    <a:pt x="1997" y="802"/>
                  </a:lnTo>
                  <a:lnTo>
                    <a:pt x="1995" y="804"/>
                  </a:lnTo>
                  <a:lnTo>
                    <a:pt x="1995" y="807"/>
                  </a:lnTo>
                  <a:lnTo>
                    <a:pt x="1995" y="809"/>
                  </a:lnTo>
                  <a:lnTo>
                    <a:pt x="1993" y="809"/>
                  </a:lnTo>
                  <a:lnTo>
                    <a:pt x="1992" y="809"/>
                  </a:lnTo>
                  <a:lnTo>
                    <a:pt x="1990" y="809"/>
                  </a:lnTo>
                  <a:lnTo>
                    <a:pt x="1990" y="810"/>
                  </a:lnTo>
                  <a:lnTo>
                    <a:pt x="1985" y="810"/>
                  </a:lnTo>
                  <a:lnTo>
                    <a:pt x="1980" y="809"/>
                  </a:lnTo>
                  <a:lnTo>
                    <a:pt x="1977" y="809"/>
                  </a:lnTo>
                  <a:lnTo>
                    <a:pt x="1974" y="807"/>
                  </a:lnTo>
                  <a:lnTo>
                    <a:pt x="1970" y="805"/>
                  </a:lnTo>
                  <a:lnTo>
                    <a:pt x="1967" y="804"/>
                  </a:lnTo>
                  <a:lnTo>
                    <a:pt x="1965" y="804"/>
                  </a:lnTo>
                  <a:lnTo>
                    <a:pt x="1964" y="804"/>
                  </a:lnTo>
                  <a:lnTo>
                    <a:pt x="1962" y="804"/>
                  </a:lnTo>
                  <a:lnTo>
                    <a:pt x="1959" y="802"/>
                  </a:lnTo>
                  <a:lnTo>
                    <a:pt x="1956" y="802"/>
                  </a:lnTo>
                  <a:lnTo>
                    <a:pt x="1954" y="802"/>
                  </a:lnTo>
                  <a:lnTo>
                    <a:pt x="1951" y="804"/>
                  </a:lnTo>
                  <a:lnTo>
                    <a:pt x="1949" y="804"/>
                  </a:lnTo>
                  <a:lnTo>
                    <a:pt x="1947" y="804"/>
                  </a:lnTo>
                  <a:lnTo>
                    <a:pt x="1946" y="805"/>
                  </a:lnTo>
                  <a:lnTo>
                    <a:pt x="1944" y="809"/>
                  </a:lnTo>
                  <a:lnTo>
                    <a:pt x="1944" y="810"/>
                  </a:lnTo>
                  <a:lnTo>
                    <a:pt x="1944" y="812"/>
                  </a:lnTo>
                  <a:lnTo>
                    <a:pt x="1944" y="815"/>
                  </a:lnTo>
                  <a:lnTo>
                    <a:pt x="1944" y="817"/>
                  </a:lnTo>
                  <a:lnTo>
                    <a:pt x="1944" y="818"/>
                  </a:lnTo>
                  <a:lnTo>
                    <a:pt x="1944" y="822"/>
                  </a:lnTo>
                  <a:lnTo>
                    <a:pt x="1944" y="825"/>
                  </a:lnTo>
                  <a:lnTo>
                    <a:pt x="1944" y="836"/>
                  </a:lnTo>
                  <a:lnTo>
                    <a:pt x="1941" y="838"/>
                  </a:lnTo>
                  <a:lnTo>
                    <a:pt x="1938" y="838"/>
                  </a:lnTo>
                  <a:lnTo>
                    <a:pt x="1934" y="838"/>
                  </a:lnTo>
                  <a:lnTo>
                    <a:pt x="1931" y="838"/>
                  </a:lnTo>
                  <a:lnTo>
                    <a:pt x="1929" y="838"/>
                  </a:lnTo>
                  <a:lnTo>
                    <a:pt x="1928" y="838"/>
                  </a:lnTo>
                  <a:lnTo>
                    <a:pt x="1926" y="840"/>
                  </a:lnTo>
                  <a:lnTo>
                    <a:pt x="1925" y="840"/>
                  </a:lnTo>
                  <a:lnTo>
                    <a:pt x="1923" y="840"/>
                  </a:lnTo>
                  <a:lnTo>
                    <a:pt x="1921" y="840"/>
                  </a:lnTo>
                  <a:lnTo>
                    <a:pt x="1921" y="841"/>
                  </a:lnTo>
                  <a:lnTo>
                    <a:pt x="1920" y="843"/>
                  </a:lnTo>
                  <a:lnTo>
                    <a:pt x="1918" y="843"/>
                  </a:lnTo>
                  <a:lnTo>
                    <a:pt x="1916" y="843"/>
                  </a:lnTo>
                  <a:lnTo>
                    <a:pt x="1915" y="843"/>
                  </a:lnTo>
                  <a:lnTo>
                    <a:pt x="1913" y="843"/>
                  </a:lnTo>
                  <a:lnTo>
                    <a:pt x="1913" y="845"/>
                  </a:lnTo>
                  <a:lnTo>
                    <a:pt x="1911" y="845"/>
                  </a:lnTo>
                  <a:lnTo>
                    <a:pt x="1911" y="846"/>
                  </a:lnTo>
                  <a:lnTo>
                    <a:pt x="1911" y="848"/>
                  </a:lnTo>
                  <a:lnTo>
                    <a:pt x="1910" y="850"/>
                  </a:lnTo>
                  <a:lnTo>
                    <a:pt x="1910" y="850"/>
                  </a:lnTo>
                  <a:lnTo>
                    <a:pt x="1906" y="850"/>
                  </a:lnTo>
                  <a:lnTo>
                    <a:pt x="1903" y="851"/>
                  </a:lnTo>
                  <a:lnTo>
                    <a:pt x="1902" y="850"/>
                  </a:lnTo>
                  <a:lnTo>
                    <a:pt x="1900" y="851"/>
                  </a:lnTo>
                  <a:lnTo>
                    <a:pt x="1898" y="851"/>
                  </a:lnTo>
                  <a:lnTo>
                    <a:pt x="1898" y="853"/>
                  </a:lnTo>
                  <a:lnTo>
                    <a:pt x="1897" y="856"/>
                  </a:lnTo>
                  <a:lnTo>
                    <a:pt x="1895" y="859"/>
                  </a:lnTo>
                  <a:lnTo>
                    <a:pt x="1893" y="863"/>
                  </a:lnTo>
                  <a:lnTo>
                    <a:pt x="1890" y="868"/>
                  </a:lnTo>
                  <a:lnTo>
                    <a:pt x="1890" y="869"/>
                  </a:lnTo>
                  <a:lnTo>
                    <a:pt x="1888" y="871"/>
                  </a:lnTo>
                  <a:lnTo>
                    <a:pt x="1888" y="872"/>
                  </a:lnTo>
                  <a:lnTo>
                    <a:pt x="1888" y="874"/>
                  </a:lnTo>
                  <a:lnTo>
                    <a:pt x="1888" y="876"/>
                  </a:lnTo>
                  <a:lnTo>
                    <a:pt x="1890" y="877"/>
                  </a:lnTo>
                  <a:lnTo>
                    <a:pt x="1890" y="877"/>
                  </a:lnTo>
                  <a:lnTo>
                    <a:pt x="1892" y="879"/>
                  </a:lnTo>
                  <a:lnTo>
                    <a:pt x="1893" y="881"/>
                  </a:lnTo>
                  <a:lnTo>
                    <a:pt x="1895" y="882"/>
                  </a:lnTo>
                  <a:lnTo>
                    <a:pt x="1895" y="884"/>
                  </a:lnTo>
                  <a:lnTo>
                    <a:pt x="1895" y="894"/>
                  </a:lnTo>
                  <a:lnTo>
                    <a:pt x="1892" y="895"/>
                  </a:lnTo>
                  <a:lnTo>
                    <a:pt x="1888" y="895"/>
                  </a:lnTo>
                  <a:lnTo>
                    <a:pt x="1885" y="895"/>
                  </a:lnTo>
                  <a:lnTo>
                    <a:pt x="1882" y="895"/>
                  </a:lnTo>
                  <a:lnTo>
                    <a:pt x="1879" y="895"/>
                  </a:lnTo>
                  <a:lnTo>
                    <a:pt x="1875" y="895"/>
                  </a:lnTo>
                  <a:lnTo>
                    <a:pt x="1872" y="897"/>
                  </a:lnTo>
                  <a:lnTo>
                    <a:pt x="1869" y="899"/>
                  </a:lnTo>
                  <a:lnTo>
                    <a:pt x="1866" y="900"/>
                  </a:lnTo>
                  <a:lnTo>
                    <a:pt x="1864" y="904"/>
                  </a:lnTo>
                  <a:lnTo>
                    <a:pt x="1862" y="907"/>
                  </a:lnTo>
                  <a:lnTo>
                    <a:pt x="1861" y="909"/>
                  </a:lnTo>
                  <a:lnTo>
                    <a:pt x="1859" y="910"/>
                  </a:lnTo>
                  <a:lnTo>
                    <a:pt x="1857" y="912"/>
                  </a:lnTo>
                  <a:lnTo>
                    <a:pt x="1854" y="912"/>
                  </a:lnTo>
                  <a:lnTo>
                    <a:pt x="1852" y="913"/>
                  </a:lnTo>
                  <a:lnTo>
                    <a:pt x="1851" y="913"/>
                  </a:lnTo>
                  <a:lnTo>
                    <a:pt x="1848" y="913"/>
                  </a:lnTo>
                  <a:lnTo>
                    <a:pt x="1846" y="913"/>
                  </a:lnTo>
                  <a:lnTo>
                    <a:pt x="1843" y="915"/>
                  </a:lnTo>
                  <a:lnTo>
                    <a:pt x="1839" y="915"/>
                  </a:lnTo>
                  <a:lnTo>
                    <a:pt x="1838" y="917"/>
                  </a:lnTo>
                  <a:lnTo>
                    <a:pt x="1836" y="918"/>
                  </a:lnTo>
                  <a:lnTo>
                    <a:pt x="1833" y="922"/>
                  </a:lnTo>
                  <a:lnTo>
                    <a:pt x="1830" y="923"/>
                  </a:lnTo>
                  <a:lnTo>
                    <a:pt x="1828" y="925"/>
                  </a:lnTo>
                  <a:lnTo>
                    <a:pt x="1826" y="927"/>
                  </a:lnTo>
                  <a:lnTo>
                    <a:pt x="1823" y="927"/>
                  </a:lnTo>
                  <a:lnTo>
                    <a:pt x="1820" y="928"/>
                  </a:lnTo>
                  <a:lnTo>
                    <a:pt x="1816" y="928"/>
                  </a:lnTo>
                  <a:lnTo>
                    <a:pt x="1813" y="928"/>
                  </a:lnTo>
                  <a:lnTo>
                    <a:pt x="1812" y="928"/>
                  </a:lnTo>
                  <a:lnTo>
                    <a:pt x="1810" y="930"/>
                  </a:lnTo>
                  <a:lnTo>
                    <a:pt x="1813" y="930"/>
                  </a:lnTo>
                  <a:lnTo>
                    <a:pt x="1812" y="933"/>
                  </a:lnTo>
                  <a:lnTo>
                    <a:pt x="1812" y="933"/>
                  </a:lnTo>
                  <a:lnTo>
                    <a:pt x="1810" y="933"/>
                  </a:lnTo>
                  <a:lnTo>
                    <a:pt x="1808" y="931"/>
                  </a:lnTo>
                  <a:lnTo>
                    <a:pt x="1808" y="930"/>
                  </a:lnTo>
                  <a:lnTo>
                    <a:pt x="1808" y="928"/>
                  </a:lnTo>
                  <a:lnTo>
                    <a:pt x="1807" y="927"/>
                  </a:lnTo>
                  <a:lnTo>
                    <a:pt x="1807" y="925"/>
                  </a:lnTo>
                  <a:lnTo>
                    <a:pt x="1805" y="923"/>
                  </a:lnTo>
                  <a:lnTo>
                    <a:pt x="1803" y="922"/>
                  </a:lnTo>
                  <a:lnTo>
                    <a:pt x="1800" y="920"/>
                  </a:lnTo>
                  <a:lnTo>
                    <a:pt x="1798" y="920"/>
                  </a:lnTo>
                  <a:lnTo>
                    <a:pt x="1797" y="920"/>
                  </a:lnTo>
                  <a:lnTo>
                    <a:pt x="1795" y="918"/>
                  </a:lnTo>
                  <a:lnTo>
                    <a:pt x="1794" y="918"/>
                  </a:lnTo>
                  <a:lnTo>
                    <a:pt x="1794" y="917"/>
                  </a:lnTo>
                  <a:lnTo>
                    <a:pt x="1792" y="917"/>
                  </a:lnTo>
                  <a:lnTo>
                    <a:pt x="1790" y="915"/>
                  </a:lnTo>
                  <a:lnTo>
                    <a:pt x="1789" y="917"/>
                  </a:lnTo>
                  <a:lnTo>
                    <a:pt x="1785" y="917"/>
                  </a:lnTo>
                  <a:lnTo>
                    <a:pt x="1784" y="918"/>
                  </a:lnTo>
                  <a:lnTo>
                    <a:pt x="1780" y="918"/>
                  </a:lnTo>
                  <a:lnTo>
                    <a:pt x="1779" y="917"/>
                  </a:lnTo>
                  <a:lnTo>
                    <a:pt x="1777" y="917"/>
                  </a:lnTo>
                  <a:lnTo>
                    <a:pt x="1777" y="915"/>
                  </a:lnTo>
                  <a:lnTo>
                    <a:pt x="1776" y="913"/>
                  </a:lnTo>
                  <a:lnTo>
                    <a:pt x="1774" y="913"/>
                  </a:lnTo>
                  <a:lnTo>
                    <a:pt x="1772" y="913"/>
                  </a:lnTo>
                  <a:lnTo>
                    <a:pt x="1771" y="913"/>
                  </a:lnTo>
                  <a:lnTo>
                    <a:pt x="1767" y="913"/>
                  </a:lnTo>
                  <a:lnTo>
                    <a:pt x="1766" y="913"/>
                  </a:lnTo>
                  <a:lnTo>
                    <a:pt x="1756" y="913"/>
                  </a:lnTo>
                  <a:lnTo>
                    <a:pt x="1756" y="910"/>
                  </a:lnTo>
                  <a:lnTo>
                    <a:pt x="1756" y="907"/>
                  </a:lnTo>
                  <a:lnTo>
                    <a:pt x="1756" y="904"/>
                  </a:lnTo>
                  <a:lnTo>
                    <a:pt x="1756" y="902"/>
                  </a:lnTo>
                  <a:lnTo>
                    <a:pt x="1758" y="900"/>
                  </a:lnTo>
                  <a:lnTo>
                    <a:pt x="1758" y="900"/>
                  </a:lnTo>
                  <a:lnTo>
                    <a:pt x="1759" y="899"/>
                  </a:lnTo>
                  <a:lnTo>
                    <a:pt x="1759" y="892"/>
                  </a:lnTo>
                  <a:lnTo>
                    <a:pt x="1758" y="891"/>
                  </a:lnTo>
                  <a:lnTo>
                    <a:pt x="1756" y="889"/>
                  </a:lnTo>
                  <a:lnTo>
                    <a:pt x="1754" y="886"/>
                  </a:lnTo>
                  <a:lnTo>
                    <a:pt x="1754" y="884"/>
                  </a:lnTo>
                  <a:lnTo>
                    <a:pt x="1753" y="882"/>
                  </a:lnTo>
                  <a:lnTo>
                    <a:pt x="1753" y="879"/>
                  </a:lnTo>
                  <a:lnTo>
                    <a:pt x="1753" y="876"/>
                  </a:lnTo>
                  <a:lnTo>
                    <a:pt x="1754" y="872"/>
                  </a:lnTo>
                  <a:lnTo>
                    <a:pt x="1756" y="869"/>
                  </a:lnTo>
                  <a:lnTo>
                    <a:pt x="1758" y="866"/>
                  </a:lnTo>
                  <a:lnTo>
                    <a:pt x="1759" y="864"/>
                  </a:lnTo>
                  <a:lnTo>
                    <a:pt x="1761" y="864"/>
                  </a:lnTo>
                  <a:lnTo>
                    <a:pt x="1762" y="863"/>
                  </a:lnTo>
                  <a:lnTo>
                    <a:pt x="1762" y="861"/>
                  </a:lnTo>
                  <a:lnTo>
                    <a:pt x="1762" y="841"/>
                  </a:lnTo>
                  <a:lnTo>
                    <a:pt x="1761" y="841"/>
                  </a:lnTo>
                  <a:lnTo>
                    <a:pt x="1761" y="840"/>
                  </a:lnTo>
                  <a:lnTo>
                    <a:pt x="1759" y="838"/>
                  </a:lnTo>
                  <a:lnTo>
                    <a:pt x="1759" y="836"/>
                  </a:lnTo>
                  <a:lnTo>
                    <a:pt x="1758" y="835"/>
                  </a:lnTo>
                  <a:lnTo>
                    <a:pt x="1758" y="833"/>
                  </a:lnTo>
                  <a:lnTo>
                    <a:pt x="1758" y="830"/>
                  </a:lnTo>
                  <a:lnTo>
                    <a:pt x="1758" y="827"/>
                  </a:lnTo>
                  <a:lnTo>
                    <a:pt x="1759" y="825"/>
                  </a:lnTo>
                  <a:lnTo>
                    <a:pt x="1759" y="822"/>
                  </a:lnTo>
                  <a:lnTo>
                    <a:pt x="1761" y="820"/>
                  </a:lnTo>
                  <a:lnTo>
                    <a:pt x="1761" y="817"/>
                  </a:lnTo>
                  <a:lnTo>
                    <a:pt x="1761" y="815"/>
                  </a:lnTo>
                  <a:lnTo>
                    <a:pt x="1759" y="812"/>
                  </a:lnTo>
                  <a:lnTo>
                    <a:pt x="1758" y="812"/>
                  </a:lnTo>
                  <a:lnTo>
                    <a:pt x="1756" y="810"/>
                  </a:lnTo>
                  <a:lnTo>
                    <a:pt x="1754" y="809"/>
                  </a:lnTo>
                  <a:lnTo>
                    <a:pt x="1754" y="807"/>
                  </a:lnTo>
                  <a:lnTo>
                    <a:pt x="1756" y="804"/>
                  </a:lnTo>
                  <a:lnTo>
                    <a:pt x="1771" y="804"/>
                  </a:lnTo>
                  <a:lnTo>
                    <a:pt x="1772" y="802"/>
                  </a:lnTo>
                  <a:lnTo>
                    <a:pt x="1772" y="800"/>
                  </a:lnTo>
                  <a:lnTo>
                    <a:pt x="1772" y="800"/>
                  </a:lnTo>
                  <a:lnTo>
                    <a:pt x="1772" y="799"/>
                  </a:lnTo>
                  <a:lnTo>
                    <a:pt x="1772" y="797"/>
                  </a:lnTo>
                  <a:lnTo>
                    <a:pt x="1774" y="797"/>
                  </a:lnTo>
                  <a:lnTo>
                    <a:pt x="1776" y="796"/>
                  </a:lnTo>
                  <a:lnTo>
                    <a:pt x="1777" y="796"/>
                  </a:lnTo>
                  <a:lnTo>
                    <a:pt x="1779" y="797"/>
                  </a:lnTo>
                  <a:lnTo>
                    <a:pt x="1780" y="799"/>
                  </a:lnTo>
                  <a:lnTo>
                    <a:pt x="1782" y="799"/>
                  </a:lnTo>
                  <a:lnTo>
                    <a:pt x="1784" y="799"/>
                  </a:lnTo>
                  <a:lnTo>
                    <a:pt x="1787" y="799"/>
                  </a:lnTo>
                  <a:lnTo>
                    <a:pt x="1790" y="800"/>
                  </a:lnTo>
                  <a:lnTo>
                    <a:pt x="1794" y="800"/>
                  </a:lnTo>
                  <a:lnTo>
                    <a:pt x="1823" y="800"/>
                  </a:lnTo>
                  <a:lnTo>
                    <a:pt x="1825" y="800"/>
                  </a:lnTo>
                  <a:lnTo>
                    <a:pt x="1826" y="800"/>
                  </a:lnTo>
                  <a:lnTo>
                    <a:pt x="1828" y="802"/>
                  </a:lnTo>
                  <a:lnTo>
                    <a:pt x="1828" y="804"/>
                  </a:lnTo>
                  <a:lnTo>
                    <a:pt x="1830" y="805"/>
                  </a:lnTo>
                  <a:lnTo>
                    <a:pt x="1831" y="805"/>
                  </a:lnTo>
                  <a:lnTo>
                    <a:pt x="1831" y="807"/>
                  </a:lnTo>
                  <a:lnTo>
                    <a:pt x="1834" y="807"/>
                  </a:lnTo>
                  <a:lnTo>
                    <a:pt x="1838" y="807"/>
                  </a:lnTo>
                  <a:lnTo>
                    <a:pt x="1839" y="807"/>
                  </a:lnTo>
                  <a:lnTo>
                    <a:pt x="1841" y="807"/>
                  </a:lnTo>
                  <a:lnTo>
                    <a:pt x="1843" y="807"/>
                  </a:lnTo>
                  <a:lnTo>
                    <a:pt x="1846" y="809"/>
                  </a:lnTo>
                  <a:lnTo>
                    <a:pt x="1848" y="809"/>
                  </a:lnTo>
                  <a:lnTo>
                    <a:pt x="1851" y="810"/>
                  </a:lnTo>
                  <a:lnTo>
                    <a:pt x="1852" y="810"/>
                  </a:lnTo>
                  <a:lnTo>
                    <a:pt x="1856" y="810"/>
                  </a:lnTo>
                  <a:lnTo>
                    <a:pt x="1859" y="810"/>
                  </a:lnTo>
                  <a:lnTo>
                    <a:pt x="1862" y="809"/>
                  </a:lnTo>
                  <a:lnTo>
                    <a:pt x="1866" y="807"/>
                  </a:lnTo>
                  <a:lnTo>
                    <a:pt x="1867" y="805"/>
                  </a:lnTo>
                  <a:lnTo>
                    <a:pt x="1869" y="805"/>
                  </a:lnTo>
                  <a:lnTo>
                    <a:pt x="1869" y="804"/>
                  </a:lnTo>
                  <a:lnTo>
                    <a:pt x="1869" y="802"/>
                  </a:lnTo>
                  <a:lnTo>
                    <a:pt x="1869" y="802"/>
                  </a:lnTo>
                  <a:lnTo>
                    <a:pt x="1870" y="800"/>
                  </a:lnTo>
                  <a:lnTo>
                    <a:pt x="1874" y="799"/>
                  </a:lnTo>
                  <a:lnTo>
                    <a:pt x="1875" y="797"/>
                  </a:lnTo>
                  <a:lnTo>
                    <a:pt x="1877" y="794"/>
                  </a:lnTo>
                  <a:lnTo>
                    <a:pt x="1877" y="792"/>
                  </a:lnTo>
                  <a:lnTo>
                    <a:pt x="1877" y="791"/>
                  </a:lnTo>
                  <a:lnTo>
                    <a:pt x="1877" y="787"/>
                  </a:lnTo>
                  <a:lnTo>
                    <a:pt x="1877" y="786"/>
                  </a:lnTo>
                  <a:lnTo>
                    <a:pt x="1877" y="781"/>
                  </a:lnTo>
                  <a:lnTo>
                    <a:pt x="1875" y="778"/>
                  </a:lnTo>
                  <a:lnTo>
                    <a:pt x="1875" y="774"/>
                  </a:lnTo>
                  <a:lnTo>
                    <a:pt x="1875" y="771"/>
                  </a:lnTo>
                  <a:lnTo>
                    <a:pt x="1877" y="769"/>
                  </a:lnTo>
                  <a:lnTo>
                    <a:pt x="1877" y="766"/>
                  </a:lnTo>
                  <a:lnTo>
                    <a:pt x="1877" y="764"/>
                  </a:lnTo>
                  <a:lnTo>
                    <a:pt x="1877" y="761"/>
                  </a:lnTo>
                  <a:lnTo>
                    <a:pt x="1875" y="760"/>
                  </a:lnTo>
                  <a:lnTo>
                    <a:pt x="1872" y="758"/>
                  </a:lnTo>
                  <a:lnTo>
                    <a:pt x="1869" y="756"/>
                  </a:lnTo>
                  <a:lnTo>
                    <a:pt x="1866" y="755"/>
                  </a:lnTo>
                  <a:lnTo>
                    <a:pt x="1864" y="753"/>
                  </a:lnTo>
                  <a:lnTo>
                    <a:pt x="1864" y="751"/>
                  </a:lnTo>
                  <a:lnTo>
                    <a:pt x="1864" y="735"/>
                  </a:lnTo>
                  <a:lnTo>
                    <a:pt x="1861" y="732"/>
                  </a:lnTo>
                  <a:lnTo>
                    <a:pt x="1857" y="730"/>
                  </a:lnTo>
                  <a:lnTo>
                    <a:pt x="1856" y="728"/>
                  </a:lnTo>
                  <a:lnTo>
                    <a:pt x="1854" y="727"/>
                  </a:lnTo>
                  <a:lnTo>
                    <a:pt x="1851" y="725"/>
                  </a:lnTo>
                  <a:lnTo>
                    <a:pt x="1849" y="724"/>
                  </a:lnTo>
                  <a:lnTo>
                    <a:pt x="1848" y="722"/>
                  </a:lnTo>
                  <a:lnTo>
                    <a:pt x="1848" y="720"/>
                  </a:lnTo>
                  <a:lnTo>
                    <a:pt x="1846" y="720"/>
                  </a:lnTo>
                  <a:lnTo>
                    <a:pt x="1843" y="720"/>
                  </a:lnTo>
                  <a:lnTo>
                    <a:pt x="1839" y="720"/>
                  </a:lnTo>
                  <a:lnTo>
                    <a:pt x="1838" y="720"/>
                  </a:lnTo>
                  <a:lnTo>
                    <a:pt x="1834" y="720"/>
                  </a:lnTo>
                  <a:lnTo>
                    <a:pt x="1833" y="719"/>
                  </a:lnTo>
                  <a:lnTo>
                    <a:pt x="1831" y="719"/>
                  </a:lnTo>
                  <a:lnTo>
                    <a:pt x="1828" y="717"/>
                  </a:lnTo>
                  <a:lnTo>
                    <a:pt x="1828" y="715"/>
                  </a:lnTo>
                  <a:lnTo>
                    <a:pt x="1828" y="715"/>
                  </a:lnTo>
                  <a:lnTo>
                    <a:pt x="1826" y="714"/>
                  </a:lnTo>
                  <a:lnTo>
                    <a:pt x="1825" y="714"/>
                  </a:lnTo>
                  <a:lnTo>
                    <a:pt x="1825" y="714"/>
                  </a:lnTo>
                  <a:lnTo>
                    <a:pt x="1823" y="714"/>
                  </a:lnTo>
                  <a:lnTo>
                    <a:pt x="1821" y="712"/>
                  </a:lnTo>
                  <a:lnTo>
                    <a:pt x="1821" y="710"/>
                  </a:lnTo>
                  <a:lnTo>
                    <a:pt x="1823" y="707"/>
                  </a:lnTo>
                  <a:lnTo>
                    <a:pt x="1823" y="706"/>
                  </a:lnTo>
                  <a:lnTo>
                    <a:pt x="1826" y="706"/>
                  </a:lnTo>
                  <a:lnTo>
                    <a:pt x="1828" y="704"/>
                  </a:lnTo>
                  <a:lnTo>
                    <a:pt x="1831" y="702"/>
                  </a:lnTo>
                  <a:lnTo>
                    <a:pt x="1833" y="702"/>
                  </a:lnTo>
                  <a:lnTo>
                    <a:pt x="1834" y="702"/>
                  </a:lnTo>
                  <a:lnTo>
                    <a:pt x="1838" y="702"/>
                  </a:lnTo>
                  <a:lnTo>
                    <a:pt x="1841" y="701"/>
                  </a:lnTo>
                  <a:lnTo>
                    <a:pt x="1843" y="702"/>
                  </a:lnTo>
                  <a:lnTo>
                    <a:pt x="1843" y="704"/>
                  </a:lnTo>
                  <a:lnTo>
                    <a:pt x="1844" y="704"/>
                  </a:lnTo>
                  <a:lnTo>
                    <a:pt x="1846" y="706"/>
                  </a:lnTo>
                  <a:lnTo>
                    <a:pt x="1848" y="706"/>
                  </a:lnTo>
                  <a:lnTo>
                    <a:pt x="1849" y="706"/>
                  </a:lnTo>
                  <a:lnTo>
                    <a:pt x="1851" y="706"/>
                  </a:lnTo>
                  <a:lnTo>
                    <a:pt x="1852" y="706"/>
                  </a:lnTo>
                  <a:lnTo>
                    <a:pt x="1854" y="706"/>
                  </a:lnTo>
                  <a:lnTo>
                    <a:pt x="1856" y="706"/>
                  </a:lnTo>
                  <a:lnTo>
                    <a:pt x="1857" y="707"/>
                  </a:lnTo>
                  <a:lnTo>
                    <a:pt x="1859" y="707"/>
                  </a:lnTo>
                  <a:lnTo>
                    <a:pt x="1862" y="707"/>
                  </a:lnTo>
                  <a:lnTo>
                    <a:pt x="1866" y="707"/>
                  </a:lnTo>
                  <a:lnTo>
                    <a:pt x="1869" y="707"/>
                  </a:lnTo>
                  <a:lnTo>
                    <a:pt x="1869" y="702"/>
                  </a:lnTo>
                  <a:lnTo>
                    <a:pt x="1869" y="699"/>
                  </a:lnTo>
                  <a:lnTo>
                    <a:pt x="1870" y="692"/>
                  </a:lnTo>
                  <a:lnTo>
                    <a:pt x="1869" y="692"/>
                  </a:lnTo>
                  <a:lnTo>
                    <a:pt x="1866" y="691"/>
                  </a:lnTo>
                  <a:lnTo>
                    <a:pt x="1866" y="681"/>
                  </a:lnTo>
                  <a:lnTo>
                    <a:pt x="1867" y="681"/>
                  </a:lnTo>
                  <a:lnTo>
                    <a:pt x="1869" y="681"/>
                  </a:lnTo>
                  <a:lnTo>
                    <a:pt x="1870" y="681"/>
                  </a:lnTo>
                  <a:lnTo>
                    <a:pt x="1872" y="683"/>
                  </a:lnTo>
                  <a:lnTo>
                    <a:pt x="1874" y="684"/>
                  </a:lnTo>
                  <a:lnTo>
                    <a:pt x="1874" y="684"/>
                  </a:lnTo>
                  <a:lnTo>
                    <a:pt x="1874" y="686"/>
                  </a:lnTo>
                  <a:lnTo>
                    <a:pt x="1874" y="688"/>
                  </a:lnTo>
                  <a:lnTo>
                    <a:pt x="1875" y="688"/>
                  </a:lnTo>
                  <a:lnTo>
                    <a:pt x="1877" y="688"/>
                  </a:lnTo>
                  <a:lnTo>
                    <a:pt x="1880" y="688"/>
                  </a:lnTo>
                  <a:lnTo>
                    <a:pt x="1884" y="688"/>
                  </a:lnTo>
                  <a:lnTo>
                    <a:pt x="1885" y="688"/>
                  </a:lnTo>
                  <a:lnTo>
                    <a:pt x="1885" y="689"/>
                  </a:lnTo>
                  <a:lnTo>
                    <a:pt x="1887" y="689"/>
                  </a:lnTo>
                  <a:lnTo>
                    <a:pt x="1898" y="689"/>
                  </a:lnTo>
                  <a:lnTo>
                    <a:pt x="1898" y="679"/>
                  </a:lnTo>
                  <a:lnTo>
                    <a:pt x="1902" y="679"/>
                  </a:lnTo>
                  <a:lnTo>
                    <a:pt x="1903" y="678"/>
                  </a:lnTo>
                  <a:lnTo>
                    <a:pt x="1905" y="678"/>
                  </a:lnTo>
                  <a:lnTo>
                    <a:pt x="1910" y="678"/>
                  </a:lnTo>
                  <a:lnTo>
                    <a:pt x="1913" y="678"/>
                  </a:lnTo>
                  <a:lnTo>
                    <a:pt x="1916" y="678"/>
                  </a:lnTo>
                  <a:lnTo>
                    <a:pt x="1916" y="658"/>
                  </a:lnTo>
                  <a:lnTo>
                    <a:pt x="1920" y="658"/>
                  </a:lnTo>
                  <a:lnTo>
                    <a:pt x="1923" y="658"/>
                  </a:lnTo>
                  <a:lnTo>
                    <a:pt x="1928" y="658"/>
                  </a:lnTo>
                  <a:lnTo>
                    <a:pt x="1929" y="658"/>
                  </a:lnTo>
                  <a:lnTo>
                    <a:pt x="1931" y="658"/>
                  </a:lnTo>
                  <a:lnTo>
                    <a:pt x="1933" y="656"/>
                  </a:lnTo>
                  <a:lnTo>
                    <a:pt x="1933" y="656"/>
                  </a:lnTo>
                  <a:lnTo>
                    <a:pt x="1934" y="655"/>
                  </a:lnTo>
                  <a:lnTo>
                    <a:pt x="1936" y="653"/>
                  </a:lnTo>
                  <a:lnTo>
                    <a:pt x="1939" y="650"/>
                  </a:lnTo>
                  <a:lnTo>
                    <a:pt x="1943" y="648"/>
                  </a:lnTo>
                  <a:lnTo>
                    <a:pt x="1944" y="647"/>
                  </a:lnTo>
                  <a:lnTo>
                    <a:pt x="1946" y="647"/>
                  </a:lnTo>
                  <a:lnTo>
                    <a:pt x="1947" y="645"/>
                  </a:lnTo>
                  <a:lnTo>
                    <a:pt x="1949" y="645"/>
                  </a:lnTo>
                  <a:lnTo>
                    <a:pt x="1951" y="645"/>
                  </a:lnTo>
                  <a:lnTo>
                    <a:pt x="1952" y="643"/>
                  </a:lnTo>
                  <a:lnTo>
                    <a:pt x="1954" y="643"/>
                  </a:lnTo>
                  <a:lnTo>
                    <a:pt x="1957" y="643"/>
                  </a:lnTo>
                  <a:lnTo>
                    <a:pt x="1957" y="634"/>
                  </a:lnTo>
                  <a:lnTo>
                    <a:pt x="1951" y="630"/>
                  </a:lnTo>
                  <a:lnTo>
                    <a:pt x="1951" y="624"/>
                  </a:lnTo>
                  <a:lnTo>
                    <a:pt x="1952" y="624"/>
                  </a:lnTo>
                  <a:lnTo>
                    <a:pt x="1954" y="625"/>
                  </a:lnTo>
                  <a:lnTo>
                    <a:pt x="1956" y="624"/>
                  </a:lnTo>
                  <a:lnTo>
                    <a:pt x="1957" y="624"/>
                  </a:lnTo>
                  <a:lnTo>
                    <a:pt x="1964" y="624"/>
                  </a:lnTo>
                  <a:lnTo>
                    <a:pt x="1964" y="625"/>
                  </a:lnTo>
                  <a:lnTo>
                    <a:pt x="1965" y="625"/>
                  </a:lnTo>
                  <a:lnTo>
                    <a:pt x="1967" y="627"/>
                  </a:lnTo>
                  <a:lnTo>
                    <a:pt x="1969" y="625"/>
                  </a:lnTo>
                  <a:lnTo>
                    <a:pt x="1972" y="624"/>
                  </a:lnTo>
                  <a:lnTo>
                    <a:pt x="1974" y="620"/>
                  </a:lnTo>
                  <a:lnTo>
                    <a:pt x="1975" y="617"/>
                  </a:lnTo>
                  <a:lnTo>
                    <a:pt x="1975" y="617"/>
                  </a:lnTo>
                  <a:lnTo>
                    <a:pt x="1975" y="616"/>
                  </a:lnTo>
                  <a:lnTo>
                    <a:pt x="1975" y="614"/>
                  </a:lnTo>
                  <a:lnTo>
                    <a:pt x="1979" y="614"/>
                  </a:lnTo>
                  <a:lnTo>
                    <a:pt x="1980" y="614"/>
                  </a:lnTo>
                  <a:lnTo>
                    <a:pt x="1983" y="612"/>
                  </a:lnTo>
                  <a:lnTo>
                    <a:pt x="1987" y="611"/>
                  </a:lnTo>
                  <a:lnTo>
                    <a:pt x="1987" y="611"/>
                  </a:lnTo>
                  <a:lnTo>
                    <a:pt x="1987" y="609"/>
                  </a:lnTo>
                  <a:lnTo>
                    <a:pt x="1988" y="609"/>
                  </a:lnTo>
                  <a:lnTo>
                    <a:pt x="1990" y="607"/>
                  </a:lnTo>
                  <a:lnTo>
                    <a:pt x="1993" y="607"/>
                  </a:lnTo>
                  <a:lnTo>
                    <a:pt x="1998" y="607"/>
                  </a:lnTo>
                  <a:lnTo>
                    <a:pt x="2001" y="607"/>
                  </a:lnTo>
                  <a:lnTo>
                    <a:pt x="2005" y="607"/>
                  </a:lnTo>
                  <a:lnTo>
                    <a:pt x="2008" y="609"/>
                  </a:lnTo>
                  <a:lnTo>
                    <a:pt x="2011" y="609"/>
                  </a:lnTo>
                  <a:lnTo>
                    <a:pt x="2015" y="607"/>
                  </a:lnTo>
                  <a:lnTo>
                    <a:pt x="2019" y="607"/>
                  </a:lnTo>
                  <a:lnTo>
                    <a:pt x="2021" y="607"/>
                  </a:lnTo>
                  <a:lnTo>
                    <a:pt x="2023" y="607"/>
                  </a:lnTo>
                  <a:lnTo>
                    <a:pt x="2028" y="607"/>
                  </a:lnTo>
                  <a:lnTo>
                    <a:pt x="2028" y="601"/>
                  </a:lnTo>
                  <a:lnTo>
                    <a:pt x="2028" y="598"/>
                  </a:lnTo>
                  <a:lnTo>
                    <a:pt x="2026" y="596"/>
                  </a:lnTo>
                  <a:lnTo>
                    <a:pt x="2026" y="594"/>
                  </a:lnTo>
                  <a:lnTo>
                    <a:pt x="2024" y="593"/>
                  </a:lnTo>
                  <a:lnTo>
                    <a:pt x="2023" y="591"/>
                  </a:lnTo>
                  <a:lnTo>
                    <a:pt x="2023" y="589"/>
                  </a:lnTo>
                  <a:lnTo>
                    <a:pt x="2023" y="588"/>
                  </a:lnTo>
                  <a:lnTo>
                    <a:pt x="2023" y="586"/>
                  </a:lnTo>
                  <a:lnTo>
                    <a:pt x="2023" y="586"/>
                  </a:lnTo>
                  <a:lnTo>
                    <a:pt x="2023" y="583"/>
                  </a:lnTo>
                  <a:lnTo>
                    <a:pt x="2024" y="581"/>
                  </a:lnTo>
                  <a:lnTo>
                    <a:pt x="2024" y="578"/>
                  </a:lnTo>
                  <a:lnTo>
                    <a:pt x="2023" y="576"/>
                  </a:lnTo>
                  <a:lnTo>
                    <a:pt x="2023" y="575"/>
                  </a:lnTo>
                  <a:lnTo>
                    <a:pt x="2023" y="573"/>
                  </a:lnTo>
                  <a:lnTo>
                    <a:pt x="2024" y="573"/>
                  </a:lnTo>
                  <a:lnTo>
                    <a:pt x="2024" y="571"/>
                  </a:lnTo>
                  <a:lnTo>
                    <a:pt x="2026" y="568"/>
                  </a:lnTo>
                  <a:lnTo>
                    <a:pt x="2024" y="566"/>
                  </a:lnTo>
                  <a:lnTo>
                    <a:pt x="2023" y="566"/>
                  </a:lnTo>
                  <a:lnTo>
                    <a:pt x="2021" y="565"/>
                  </a:lnTo>
                  <a:lnTo>
                    <a:pt x="2019" y="565"/>
                  </a:lnTo>
                  <a:lnTo>
                    <a:pt x="2018" y="563"/>
                  </a:lnTo>
                  <a:lnTo>
                    <a:pt x="2016" y="562"/>
                  </a:lnTo>
                  <a:lnTo>
                    <a:pt x="2015" y="558"/>
                  </a:lnTo>
                  <a:lnTo>
                    <a:pt x="2015" y="553"/>
                  </a:lnTo>
                  <a:lnTo>
                    <a:pt x="2015" y="550"/>
                  </a:lnTo>
                  <a:lnTo>
                    <a:pt x="2016" y="548"/>
                  </a:lnTo>
                  <a:lnTo>
                    <a:pt x="2019" y="547"/>
                  </a:lnTo>
                  <a:lnTo>
                    <a:pt x="2023" y="547"/>
                  </a:lnTo>
                  <a:lnTo>
                    <a:pt x="2024" y="545"/>
                  </a:lnTo>
                  <a:lnTo>
                    <a:pt x="2026" y="545"/>
                  </a:lnTo>
                  <a:lnTo>
                    <a:pt x="2026" y="544"/>
                  </a:lnTo>
                  <a:lnTo>
                    <a:pt x="2026" y="542"/>
                  </a:lnTo>
                  <a:lnTo>
                    <a:pt x="2026" y="540"/>
                  </a:lnTo>
                  <a:lnTo>
                    <a:pt x="2026" y="539"/>
                  </a:lnTo>
                  <a:lnTo>
                    <a:pt x="2024" y="537"/>
                  </a:lnTo>
                  <a:lnTo>
                    <a:pt x="2024" y="535"/>
                  </a:lnTo>
                  <a:lnTo>
                    <a:pt x="2024" y="534"/>
                  </a:lnTo>
                  <a:lnTo>
                    <a:pt x="2026" y="534"/>
                  </a:lnTo>
                  <a:lnTo>
                    <a:pt x="2028" y="532"/>
                  </a:lnTo>
                  <a:lnTo>
                    <a:pt x="2031" y="532"/>
                  </a:lnTo>
                  <a:lnTo>
                    <a:pt x="2033" y="532"/>
                  </a:lnTo>
                  <a:lnTo>
                    <a:pt x="2034" y="532"/>
                  </a:lnTo>
                  <a:lnTo>
                    <a:pt x="2037" y="530"/>
                  </a:lnTo>
                  <a:lnTo>
                    <a:pt x="2041" y="527"/>
                  </a:lnTo>
                  <a:lnTo>
                    <a:pt x="2041" y="524"/>
                  </a:lnTo>
                  <a:lnTo>
                    <a:pt x="2042" y="521"/>
                  </a:lnTo>
                  <a:lnTo>
                    <a:pt x="2044" y="519"/>
                  </a:lnTo>
                  <a:lnTo>
                    <a:pt x="2046" y="517"/>
                  </a:lnTo>
                  <a:lnTo>
                    <a:pt x="2047" y="517"/>
                  </a:lnTo>
                  <a:lnTo>
                    <a:pt x="2049" y="517"/>
                  </a:lnTo>
                  <a:lnTo>
                    <a:pt x="2051" y="517"/>
                  </a:lnTo>
                  <a:lnTo>
                    <a:pt x="2051" y="519"/>
                  </a:lnTo>
                  <a:lnTo>
                    <a:pt x="2051" y="521"/>
                  </a:lnTo>
                  <a:lnTo>
                    <a:pt x="2052" y="522"/>
                  </a:lnTo>
                  <a:lnTo>
                    <a:pt x="2052" y="524"/>
                  </a:lnTo>
                  <a:lnTo>
                    <a:pt x="2054" y="526"/>
                  </a:lnTo>
                  <a:lnTo>
                    <a:pt x="2055" y="527"/>
                  </a:lnTo>
                  <a:lnTo>
                    <a:pt x="2055" y="532"/>
                  </a:lnTo>
                  <a:lnTo>
                    <a:pt x="2054" y="535"/>
                  </a:lnTo>
                  <a:lnTo>
                    <a:pt x="2052" y="537"/>
                  </a:lnTo>
                  <a:lnTo>
                    <a:pt x="2051" y="539"/>
                  </a:lnTo>
                  <a:lnTo>
                    <a:pt x="2051" y="540"/>
                  </a:lnTo>
                  <a:lnTo>
                    <a:pt x="2051" y="544"/>
                  </a:lnTo>
                  <a:lnTo>
                    <a:pt x="2052" y="544"/>
                  </a:lnTo>
                  <a:lnTo>
                    <a:pt x="2054" y="544"/>
                  </a:lnTo>
                  <a:lnTo>
                    <a:pt x="2057" y="544"/>
                  </a:lnTo>
                  <a:lnTo>
                    <a:pt x="2060" y="544"/>
                  </a:lnTo>
                  <a:lnTo>
                    <a:pt x="2060" y="548"/>
                  </a:lnTo>
                  <a:lnTo>
                    <a:pt x="2060" y="550"/>
                  </a:lnTo>
                  <a:lnTo>
                    <a:pt x="2059" y="550"/>
                  </a:lnTo>
                  <a:lnTo>
                    <a:pt x="2059" y="552"/>
                  </a:lnTo>
                  <a:lnTo>
                    <a:pt x="2057" y="552"/>
                  </a:lnTo>
                  <a:lnTo>
                    <a:pt x="2055" y="553"/>
                  </a:lnTo>
                  <a:lnTo>
                    <a:pt x="2055" y="557"/>
                  </a:lnTo>
                  <a:lnTo>
                    <a:pt x="2055" y="560"/>
                  </a:lnTo>
                  <a:lnTo>
                    <a:pt x="2057" y="560"/>
                  </a:lnTo>
                  <a:lnTo>
                    <a:pt x="2057" y="562"/>
                  </a:lnTo>
                  <a:lnTo>
                    <a:pt x="2059" y="562"/>
                  </a:lnTo>
                  <a:lnTo>
                    <a:pt x="2060" y="562"/>
                  </a:lnTo>
                  <a:lnTo>
                    <a:pt x="2062" y="560"/>
                  </a:lnTo>
                  <a:lnTo>
                    <a:pt x="2062" y="560"/>
                  </a:lnTo>
                  <a:lnTo>
                    <a:pt x="2064" y="558"/>
                  </a:lnTo>
                  <a:lnTo>
                    <a:pt x="2064" y="557"/>
                  </a:lnTo>
                  <a:lnTo>
                    <a:pt x="2064" y="555"/>
                  </a:lnTo>
                  <a:lnTo>
                    <a:pt x="2065" y="555"/>
                  </a:lnTo>
                  <a:lnTo>
                    <a:pt x="2067" y="553"/>
                  </a:lnTo>
                  <a:lnTo>
                    <a:pt x="2069" y="553"/>
                  </a:lnTo>
                  <a:lnTo>
                    <a:pt x="2070" y="553"/>
                  </a:lnTo>
                  <a:lnTo>
                    <a:pt x="2073" y="553"/>
                  </a:lnTo>
                  <a:lnTo>
                    <a:pt x="2075" y="553"/>
                  </a:lnTo>
                  <a:lnTo>
                    <a:pt x="2077" y="552"/>
                  </a:lnTo>
                  <a:lnTo>
                    <a:pt x="2077" y="552"/>
                  </a:lnTo>
                  <a:lnTo>
                    <a:pt x="2083" y="552"/>
                  </a:lnTo>
                  <a:lnTo>
                    <a:pt x="2083" y="555"/>
                  </a:lnTo>
                  <a:lnTo>
                    <a:pt x="2085" y="558"/>
                  </a:lnTo>
                  <a:lnTo>
                    <a:pt x="2083" y="560"/>
                  </a:lnTo>
                  <a:lnTo>
                    <a:pt x="2082" y="562"/>
                  </a:lnTo>
                  <a:lnTo>
                    <a:pt x="2082" y="563"/>
                  </a:lnTo>
                  <a:lnTo>
                    <a:pt x="2080" y="565"/>
                  </a:lnTo>
                  <a:lnTo>
                    <a:pt x="2080" y="568"/>
                  </a:lnTo>
                  <a:lnTo>
                    <a:pt x="2080" y="570"/>
                  </a:lnTo>
                  <a:lnTo>
                    <a:pt x="2082" y="573"/>
                  </a:lnTo>
                  <a:lnTo>
                    <a:pt x="2082" y="575"/>
                  </a:lnTo>
                  <a:lnTo>
                    <a:pt x="2080" y="578"/>
                  </a:lnTo>
                  <a:lnTo>
                    <a:pt x="2080" y="581"/>
                  </a:lnTo>
                  <a:lnTo>
                    <a:pt x="2077" y="581"/>
                  </a:lnTo>
                  <a:lnTo>
                    <a:pt x="2073" y="583"/>
                  </a:lnTo>
                  <a:lnTo>
                    <a:pt x="2070" y="581"/>
                  </a:lnTo>
                  <a:lnTo>
                    <a:pt x="2069" y="581"/>
                  </a:lnTo>
                  <a:lnTo>
                    <a:pt x="2067" y="580"/>
                  </a:lnTo>
                  <a:lnTo>
                    <a:pt x="2065" y="578"/>
                  </a:lnTo>
                  <a:lnTo>
                    <a:pt x="2062" y="578"/>
                  </a:lnTo>
                  <a:lnTo>
                    <a:pt x="2059" y="576"/>
                  </a:lnTo>
                  <a:lnTo>
                    <a:pt x="2047" y="576"/>
                  </a:lnTo>
                  <a:lnTo>
                    <a:pt x="2046" y="578"/>
                  </a:lnTo>
                  <a:lnTo>
                    <a:pt x="2046" y="580"/>
                  </a:lnTo>
                  <a:lnTo>
                    <a:pt x="2046" y="581"/>
                  </a:lnTo>
                  <a:lnTo>
                    <a:pt x="2046" y="583"/>
                  </a:lnTo>
                  <a:lnTo>
                    <a:pt x="2046" y="588"/>
                  </a:lnTo>
                  <a:lnTo>
                    <a:pt x="2052" y="588"/>
                  </a:lnTo>
                  <a:lnTo>
                    <a:pt x="2055" y="588"/>
                  </a:lnTo>
                  <a:lnTo>
                    <a:pt x="2055" y="591"/>
                  </a:lnTo>
                  <a:lnTo>
                    <a:pt x="2057" y="594"/>
                  </a:lnTo>
                  <a:lnTo>
                    <a:pt x="2057" y="596"/>
                  </a:lnTo>
                  <a:lnTo>
                    <a:pt x="2059" y="596"/>
                  </a:lnTo>
                  <a:lnTo>
                    <a:pt x="2060" y="596"/>
                  </a:lnTo>
                  <a:lnTo>
                    <a:pt x="2062" y="598"/>
                  </a:lnTo>
                  <a:lnTo>
                    <a:pt x="2065" y="598"/>
                  </a:lnTo>
                  <a:lnTo>
                    <a:pt x="2070" y="598"/>
                  </a:lnTo>
                  <a:lnTo>
                    <a:pt x="2070" y="594"/>
                  </a:lnTo>
                  <a:lnTo>
                    <a:pt x="2070" y="591"/>
                  </a:lnTo>
                  <a:lnTo>
                    <a:pt x="2070" y="588"/>
                  </a:lnTo>
                  <a:lnTo>
                    <a:pt x="2075" y="588"/>
                  </a:lnTo>
                  <a:lnTo>
                    <a:pt x="2078" y="588"/>
                  </a:lnTo>
                  <a:lnTo>
                    <a:pt x="2085" y="588"/>
                  </a:lnTo>
                  <a:lnTo>
                    <a:pt x="2087" y="588"/>
                  </a:lnTo>
                  <a:lnTo>
                    <a:pt x="2088" y="588"/>
                  </a:lnTo>
                  <a:lnTo>
                    <a:pt x="2090" y="588"/>
                  </a:lnTo>
                  <a:lnTo>
                    <a:pt x="2091" y="588"/>
                  </a:lnTo>
                  <a:lnTo>
                    <a:pt x="2091" y="588"/>
                  </a:lnTo>
                  <a:lnTo>
                    <a:pt x="2093" y="586"/>
                  </a:lnTo>
                  <a:lnTo>
                    <a:pt x="2093" y="586"/>
                  </a:lnTo>
                  <a:lnTo>
                    <a:pt x="2096" y="584"/>
                  </a:lnTo>
                  <a:lnTo>
                    <a:pt x="2103" y="584"/>
                  </a:lnTo>
                  <a:lnTo>
                    <a:pt x="2103" y="588"/>
                  </a:lnTo>
                  <a:lnTo>
                    <a:pt x="2103" y="589"/>
                  </a:lnTo>
                  <a:lnTo>
                    <a:pt x="2103" y="593"/>
                  </a:lnTo>
                  <a:lnTo>
                    <a:pt x="2105" y="594"/>
                  </a:lnTo>
                  <a:lnTo>
                    <a:pt x="2106" y="596"/>
                  </a:lnTo>
                  <a:lnTo>
                    <a:pt x="2109" y="598"/>
                  </a:lnTo>
                  <a:lnTo>
                    <a:pt x="2113" y="598"/>
                  </a:lnTo>
                  <a:lnTo>
                    <a:pt x="2116" y="598"/>
                  </a:lnTo>
                  <a:lnTo>
                    <a:pt x="2118" y="596"/>
                  </a:lnTo>
                  <a:lnTo>
                    <a:pt x="2121" y="596"/>
                  </a:lnTo>
                  <a:lnTo>
                    <a:pt x="2123" y="594"/>
                  </a:lnTo>
                  <a:lnTo>
                    <a:pt x="2126" y="593"/>
                  </a:lnTo>
                  <a:lnTo>
                    <a:pt x="2129" y="593"/>
                  </a:lnTo>
                  <a:lnTo>
                    <a:pt x="2132" y="593"/>
                  </a:lnTo>
                  <a:lnTo>
                    <a:pt x="2136" y="593"/>
                  </a:lnTo>
                  <a:lnTo>
                    <a:pt x="2137" y="593"/>
                  </a:lnTo>
                  <a:lnTo>
                    <a:pt x="2139" y="591"/>
                  </a:lnTo>
                  <a:lnTo>
                    <a:pt x="2141" y="589"/>
                  </a:lnTo>
                  <a:lnTo>
                    <a:pt x="2142" y="588"/>
                  </a:lnTo>
                  <a:lnTo>
                    <a:pt x="2144" y="588"/>
                  </a:lnTo>
                  <a:lnTo>
                    <a:pt x="2147" y="586"/>
                  </a:lnTo>
                  <a:lnTo>
                    <a:pt x="2149" y="584"/>
                  </a:lnTo>
                  <a:lnTo>
                    <a:pt x="2150" y="584"/>
                  </a:lnTo>
                  <a:lnTo>
                    <a:pt x="2152" y="583"/>
                  </a:lnTo>
                  <a:lnTo>
                    <a:pt x="2154" y="583"/>
                  </a:lnTo>
                  <a:lnTo>
                    <a:pt x="2155" y="581"/>
                  </a:lnTo>
                  <a:lnTo>
                    <a:pt x="2157" y="580"/>
                  </a:lnTo>
                  <a:lnTo>
                    <a:pt x="2160" y="578"/>
                  </a:lnTo>
                  <a:lnTo>
                    <a:pt x="2160" y="578"/>
                  </a:lnTo>
                  <a:lnTo>
                    <a:pt x="2162" y="578"/>
                  </a:lnTo>
                  <a:lnTo>
                    <a:pt x="2163" y="576"/>
                  </a:lnTo>
                  <a:lnTo>
                    <a:pt x="2165" y="576"/>
                  </a:lnTo>
                  <a:lnTo>
                    <a:pt x="2167" y="578"/>
                  </a:lnTo>
                  <a:lnTo>
                    <a:pt x="2167" y="578"/>
                  </a:lnTo>
                  <a:lnTo>
                    <a:pt x="2168" y="580"/>
                  </a:lnTo>
                  <a:lnTo>
                    <a:pt x="2170" y="581"/>
                  </a:lnTo>
                  <a:lnTo>
                    <a:pt x="2173" y="584"/>
                  </a:lnTo>
                  <a:lnTo>
                    <a:pt x="2177" y="586"/>
                  </a:lnTo>
                  <a:lnTo>
                    <a:pt x="2180" y="589"/>
                  </a:lnTo>
                  <a:lnTo>
                    <a:pt x="2183" y="591"/>
                  </a:lnTo>
                  <a:lnTo>
                    <a:pt x="2186" y="589"/>
                  </a:lnTo>
                  <a:lnTo>
                    <a:pt x="2188" y="588"/>
                  </a:lnTo>
                  <a:lnTo>
                    <a:pt x="2185" y="584"/>
                  </a:lnTo>
                  <a:lnTo>
                    <a:pt x="2183" y="583"/>
                  </a:lnTo>
                  <a:lnTo>
                    <a:pt x="2181" y="581"/>
                  </a:lnTo>
                  <a:lnTo>
                    <a:pt x="2181" y="580"/>
                  </a:lnTo>
                  <a:lnTo>
                    <a:pt x="2180" y="578"/>
                  </a:lnTo>
                  <a:lnTo>
                    <a:pt x="2181" y="576"/>
                  </a:lnTo>
                  <a:lnTo>
                    <a:pt x="2181" y="576"/>
                  </a:lnTo>
                  <a:lnTo>
                    <a:pt x="2183" y="575"/>
                  </a:lnTo>
                  <a:lnTo>
                    <a:pt x="2185" y="575"/>
                  </a:lnTo>
                  <a:lnTo>
                    <a:pt x="2186" y="573"/>
                  </a:lnTo>
                  <a:lnTo>
                    <a:pt x="2190" y="573"/>
                  </a:lnTo>
                  <a:lnTo>
                    <a:pt x="2193" y="573"/>
                  </a:lnTo>
                  <a:lnTo>
                    <a:pt x="2196" y="573"/>
                  </a:lnTo>
                  <a:lnTo>
                    <a:pt x="2199" y="573"/>
                  </a:lnTo>
                  <a:lnTo>
                    <a:pt x="2203" y="575"/>
                  </a:lnTo>
                  <a:lnTo>
                    <a:pt x="2204" y="576"/>
                  </a:lnTo>
                  <a:lnTo>
                    <a:pt x="2208" y="576"/>
                  </a:lnTo>
                  <a:lnTo>
                    <a:pt x="2209" y="576"/>
                  </a:lnTo>
                  <a:lnTo>
                    <a:pt x="2211" y="576"/>
                  </a:lnTo>
                  <a:lnTo>
                    <a:pt x="2213" y="573"/>
                  </a:lnTo>
                  <a:lnTo>
                    <a:pt x="2208" y="570"/>
                  </a:lnTo>
                  <a:lnTo>
                    <a:pt x="2208" y="568"/>
                  </a:lnTo>
                  <a:lnTo>
                    <a:pt x="2209" y="566"/>
                  </a:lnTo>
                  <a:lnTo>
                    <a:pt x="2209" y="565"/>
                  </a:lnTo>
                  <a:lnTo>
                    <a:pt x="2211" y="565"/>
                  </a:lnTo>
                  <a:lnTo>
                    <a:pt x="2213" y="563"/>
                  </a:lnTo>
                  <a:lnTo>
                    <a:pt x="2213" y="562"/>
                  </a:lnTo>
                  <a:lnTo>
                    <a:pt x="2214" y="562"/>
                  </a:lnTo>
                  <a:lnTo>
                    <a:pt x="2214" y="560"/>
                  </a:lnTo>
                  <a:lnTo>
                    <a:pt x="2214" y="558"/>
                  </a:lnTo>
                  <a:lnTo>
                    <a:pt x="2213" y="557"/>
                  </a:lnTo>
                  <a:lnTo>
                    <a:pt x="2213" y="555"/>
                  </a:lnTo>
                  <a:lnTo>
                    <a:pt x="2213" y="553"/>
                  </a:lnTo>
                  <a:lnTo>
                    <a:pt x="2211" y="552"/>
                  </a:lnTo>
                  <a:lnTo>
                    <a:pt x="2211" y="548"/>
                  </a:lnTo>
                  <a:lnTo>
                    <a:pt x="2211" y="547"/>
                  </a:lnTo>
                  <a:lnTo>
                    <a:pt x="2213" y="547"/>
                  </a:lnTo>
                  <a:lnTo>
                    <a:pt x="2214" y="545"/>
                  </a:lnTo>
                  <a:lnTo>
                    <a:pt x="2213" y="544"/>
                  </a:lnTo>
                  <a:lnTo>
                    <a:pt x="2214" y="542"/>
                  </a:lnTo>
                  <a:lnTo>
                    <a:pt x="2214" y="540"/>
                  </a:lnTo>
                  <a:lnTo>
                    <a:pt x="2216" y="539"/>
                  </a:lnTo>
                  <a:lnTo>
                    <a:pt x="2216" y="537"/>
                  </a:lnTo>
                  <a:lnTo>
                    <a:pt x="2217" y="535"/>
                  </a:lnTo>
                  <a:lnTo>
                    <a:pt x="2217" y="534"/>
                  </a:lnTo>
                  <a:lnTo>
                    <a:pt x="2217" y="532"/>
                  </a:lnTo>
                  <a:lnTo>
                    <a:pt x="2217" y="530"/>
                  </a:lnTo>
                  <a:lnTo>
                    <a:pt x="2217" y="529"/>
                  </a:lnTo>
                  <a:lnTo>
                    <a:pt x="2219" y="527"/>
                  </a:lnTo>
                  <a:lnTo>
                    <a:pt x="2221" y="527"/>
                  </a:lnTo>
                  <a:lnTo>
                    <a:pt x="2224" y="526"/>
                  </a:lnTo>
                  <a:lnTo>
                    <a:pt x="2226" y="522"/>
                  </a:lnTo>
                  <a:lnTo>
                    <a:pt x="2229" y="519"/>
                  </a:lnTo>
                  <a:lnTo>
                    <a:pt x="2234" y="519"/>
                  </a:lnTo>
                  <a:lnTo>
                    <a:pt x="2234" y="522"/>
                  </a:lnTo>
                  <a:lnTo>
                    <a:pt x="2234" y="524"/>
                  </a:lnTo>
                  <a:lnTo>
                    <a:pt x="2234" y="526"/>
                  </a:lnTo>
                  <a:lnTo>
                    <a:pt x="2236" y="526"/>
                  </a:lnTo>
                  <a:lnTo>
                    <a:pt x="2237" y="524"/>
                  </a:lnTo>
                  <a:lnTo>
                    <a:pt x="2237" y="526"/>
                  </a:lnTo>
                  <a:lnTo>
                    <a:pt x="2239" y="527"/>
                  </a:lnTo>
                  <a:lnTo>
                    <a:pt x="2240" y="527"/>
                  </a:lnTo>
                  <a:lnTo>
                    <a:pt x="2240" y="529"/>
                  </a:lnTo>
                  <a:lnTo>
                    <a:pt x="2240" y="530"/>
                  </a:lnTo>
                  <a:lnTo>
                    <a:pt x="2240" y="532"/>
                  </a:lnTo>
                  <a:lnTo>
                    <a:pt x="2242" y="534"/>
                  </a:lnTo>
                  <a:lnTo>
                    <a:pt x="2244" y="535"/>
                  </a:lnTo>
                  <a:lnTo>
                    <a:pt x="2245" y="535"/>
                  </a:lnTo>
                  <a:lnTo>
                    <a:pt x="2247" y="535"/>
                  </a:lnTo>
                  <a:lnTo>
                    <a:pt x="2249" y="535"/>
                  </a:lnTo>
                  <a:lnTo>
                    <a:pt x="2255" y="535"/>
                  </a:lnTo>
                  <a:lnTo>
                    <a:pt x="2255" y="534"/>
                  </a:lnTo>
                  <a:lnTo>
                    <a:pt x="2255" y="530"/>
                  </a:lnTo>
                  <a:lnTo>
                    <a:pt x="2255" y="529"/>
                  </a:lnTo>
                  <a:lnTo>
                    <a:pt x="2255" y="527"/>
                  </a:lnTo>
                  <a:lnTo>
                    <a:pt x="2257" y="527"/>
                  </a:lnTo>
                  <a:lnTo>
                    <a:pt x="2258" y="526"/>
                  </a:lnTo>
                  <a:lnTo>
                    <a:pt x="2258" y="526"/>
                  </a:lnTo>
                  <a:lnTo>
                    <a:pt x="2262" y="524"/>
                  </a:lnTo>
                  <a:lnTo>
                    <a:pt x="2265" y="524"/>
                  </a:lnTo>
                  <a:lnTo>
                    <a:pt x="2268" y="522"/>
                  </a:lnTo>
                  <a:lnTo>
                    <a:pt x="2268" y="521"/>
                  </a:lnTo>
                  <a:lnTo>
                    <a:pt x="2270" y="519"/>
                  </a:lnTo>
                  <a:lnTo>
                    <a:pt x="2268" y="517"/>
                  </a:lnTo>
                  <a:lnTo>
                    <a:pt x="2267" y="516"/>
                  </a:lnTo>
                  <a:lnTo>
                    <a:pt x="2263" y="514"/>
                  </a:lnTo>
                  <a:lnTo>
                    <a:pt x="2262" y="514"/>
                  </a:lnTo>
                  <a:lnTo>
                    <a:pt x="2260" y="512"/>
                  </a:lnTo>
                  <a:lnTo>
                    <a:pt x="2260" y="511"/>
                  </a:lnTo>
                  <a:lnTo>
                    <a:pt x="2260" y="509"/>
                  </a:lnTo>
                  <a:lnTo>
                    <a:pt x="2260" y="508"/>
                  </a:lnTo>
                  <a:lnTo>
                    <a:pt x="2258" y="508"/>
                  </a:lnTo>
                  <a:lnTo>
                    <a:pt x="2258" y="506"/>
                  </a:lnTo>
                  <a:lnTo>
                    <a:pt x="2255" y="504"/>
                  </a:lnTo>
                  <a:lnTo>
                    <a:pt x="2254" y="503"/>
                  </a:lnTo>
                  <a:lnTo>
                    <a:pt x="2250" y="501"/>
                  </a:lnTo>
                  <a:lnTo>
                    <a:pt x="2249" y="501"/>
                  </a:lnTo>
                  <a:lnTo>
                    <a:pt x="2247" y="501"/>
                  </a:lnTo>
                  <a:lnTo>
                    <a:pt x="2245" y="503"/>
                  </a:lnTo>
                  <a:lnTo>
                    <a:pt x="2244" y="504"/>
                  </a:lnTo>
                  <a:lnTo>
                    <a:pt x="2244" y="506"/>
                  </a:lnTo>
                  <a:lnTo>
                    <a:pt x="2242" y="508"/>
                  </a:lnTo>
                  <a:lnTo>
                    <a:pt x="2240" y="509"/>
                  </a:lnTo>
                  <a:lnTo>
                    <a:pt x="2239" y="511"/>
                  </a:lnTo>
                  <a:lnTo>
                    <a:pt x="2237" y="511"/>
                  </a:lnTo>
                  <a:lnTo>
                    <a:pt x="2234" y="511"/>
                  </a:lnTo>
                  <a:lnTo>
                    <a:pt x="2232" y="511"/>
                  </a:lnTo>
                  <a:lnTo>
                    <a:pt x="2231" y="511"/>
                  </a:lnTo>
                  <a:lnTo>
                    <a:pt x="2229" y="511"/>
                  </a:lnTo>
                  <a:lnTo>
                    <a:pt x="2227" y="509"/>
                  </a:lnTo>
                  <a:lnTo>
                    <a:pt x="2226" y="509"/>
                  </a:lnTo>
                  <a:lnTo>
                    <a:pt x="2224" y="509"/>
                  </a:lnTo>
                  <a:lnTo>
                    <a:pt x="2221" y="508"/>
                  </a:lnTo>
                  <a:lnTo>
                    <a:pt x="2217" y="506"/>
                  </a:lnTo>
                  <a:lnTo>
                    <a:pt x="2217" y="504"/>
                  </a:lnTo>
                  <a:lnTo>
                    <a:pt x="2217" y="503"/>
                  </a:lnTo>
                  <a:lnTo>
                    <a:pt x="2219" y="501"/>
                  </a:lnTo>
                  <a:lnTo>
                    <a:pt x="2221" y="501"/>
                  </a:lnTo>
                  <a:lnTo>
                    <a:pt x="2224" y="499"/>
                  </a:lnTo>
                  <a:lnTo>
                    <a:pt x="2227" y="498"/>
                  </a:lnTo>
                  <a:lnTo>
                    <a:pt x="2231" y="498"/>
                  </a:lnTo>
                  <a:lnTo>
                    <a:pt x="2234" y="498"/>
                  </a:lnTo>
                  <a:lnTo>
                    <a:pt x="2237" y="498"/>
                  </a:lnTo>
                  <a:lnTo>
                    <a:pt x="2236" y="496"/>
                  </a:lnTo>
                  <a:lnTo>
                    <a:pt x="2234" y="494"/>
                  </a:lnTo>
                  <a:lnTo>
                    <a:pt x="2232" y="494"/>
                  </a:lnTo>
                  <a:lnTo>
                    <a:pt x="2231" y="494"/>
                  </a:lnTo>
                  <a:lnTo>
                    <a:pt x="2229" y="494"/>
                  </a:lnTo>
                  <a:lnTo>
                    <a:pt x="2227" y="493"/>
                  </a:lnTo>
                  <a:lnTo>
                    <a:pt x="2227" y="491"/>
                  </a:lnTo>
                  <a:lnTo>
                    <a:pt x="2227" y="490"/>
                  </a:lnTo>
                  <a:lnTo>
                    <a:pt x="2229" y="490"/>
                  </a:lnTo>
                  <a:lnTo>
                    <a:pt x="2232" y="488"/>
                  </a:lnTo>
                  <a:lnTo>
                    <a:pt x="2234" y="488"/>
                  </a:lnTo>
                  <a:lnTo>
                    <a:pt x="2237" y="488"/>
                  </a:lnTo>
                  <a:lnTo>
                    <a:pt x="2237" y="488"/>
                  </a:lnTo>
                  <a:lnTo>
                    <a:pt x="2239" y="488"/>
                  </a:lnTo>
                  <a:lnTo>
                    <a:pt x="2237" y="490"/>
                  </a:lnTo>
                  <a:lnTo>
                    <a:pt x="2237" y="491"/>
                  </a:lnTo>
                  <a:lnTo>
                    <a:pt x="2239" y="493"/>
                  </a:lnTo>
                  <a:lnTo>
                    <a:pt x="2240" y="493"/>
                  </a:lnTo>
                  <a:lnTo>
                    <a:pt x="2242" y="493"/>
                  </a:lnTo>
                  <a:lnTo>
                    <a:pt x="2244" y="493"/>
                  </a:lnTo>
                  <a:lnTo>
                    <a:pt x="2245" y="494"/>
                  </a:lnTo>
                  <a:lnTo>
                    <a:pt x="2247" y="494"/>
                  </a:lnTo>
                  <a:lnTo>
                    <a:pt x="2249" y="493"/>
                  </a:lnTo>
                  <a:lnTo>
                    <a:pt x="2249" y="493"/>
                  </a:lnTo>
                  <a:lnTo>
                    <a:pt x="2249" y="491"/>
                  </a:lnTo>
                  <a:lnTo>
                    <a:pt x="2250" y="490"/>
                  </a:lnTo>
                  <a:lnTo>
                    <a:pt x="2252" y="488"/>
                  </a:lnTo>
                  <a:lnTo>
                    <a:pt x="2252" y="486"/>
                  </a:lnTo>
                  <a:lnTo>
                    <a:pt x="2252" y="485"/>
                  </a:lnTo>
                  <a:lnTo>
                    <a:pt x="2252" y="483"/>
                  </a:lnTo>
                  <a:lnTo>
                    <a:pt x="2255" y="483"/>
                  </a:lnTo>
                  <a:lnTo>
                    <a:pt x="2255" y="481"/>
                  </a:lnTo>
                  <a:lnTo>
                    <a:pt x="2257" y="481"/>
                  </a:lnTo>
                  <a:lnTo>
                    <a:pt x="2258" y="481"/>
                  </a:lnTo>
                  <a:lnTo>
                    <a:pt x="2260" y="483"/>
                  </a:lnTo>
                  <a:lnTo>
                    <a:pt x="2260" y="483"/>
                  </a:lnTo>
                  <a:lnTo>
                    <a:pt x="2262" y="483"/>
                  </a:lnTo>
                  <a:lnTo>
                    <a:pt x="2263" y="485"/>
                  </a:lnTo>
                  <a:lnTo>
                    <a:pt x="2265" y="483"/>
                  </a:lnTo>
                  <a:lnTo>
                    <a:pt x="2267" y="483"/>
                  </a:lnTo>
                  <a:lnTo>
                    <a:pt x="2267" y="481"/>
                  </a:lnTo>
                  <a:lnTo>
                    <a:pt x="2268" y="481"/>
                  </a:lnTo>
                  <a:lnTo>
                    <a:pt x="2270" y="480"/>
                  </a:lnTo>
                  <a:lnTo>
                    <a:pt x="2272" y="480"/>
                  </a:lnTo>
                  <a:lnTo>
                    <a:pt x="2273" y="480"/>
                  </a:lnTo>
                  <a:lnTo>
                    <a:pt x="2276" y="480"/>
                  </a:lnTo>
                  <a:lnTo>
                    <a:pt x="2280" y="480"/>
                  </a:lnTo>
                  <a:lnTo>
                    <a:pt x="2283" y="480"/>
                  </a:lnTo>
                  <a:lnTo>
                    <a:pt x="2286" y="480"/>
                  </a:lnTo>
                  <a:lnTo>
                    <a:pt x="2288" y="480"/>
                  </a:lnTo>
                  <a:lnTo>
                    <a:pt x="2291" y="478"/>
                  </a:lnTo>
                  <a:lnTo>
                    <a:pt x="2294" y="478"/>
                  </a:lnTo>
                  <a:lnTo>
                    <a:pt x="2296" y="478"/>
                  </a:lnTo>
                  <a:lnTo>
                    <a:pt x="2298" y="480"/>
                  </a:lnTo>
                  <a:lnTo>
                    <a:pt x="2298" y="481"/>
                  </a:lnTo>
                  <a:lnTo>
                    <a:pt x="2299" y="481"/>
                  </a:lnTo>
                  <a:lnTo>
                    <a:pt x="2301" y="483"/>
                  </a:lnTo>
                  <a:lnTo>
                    <a:pt x="2301" y="485"/>
                  </a:lnTo>
                  <a:lnTo>
                    <a:pt x="2304" y="485"/>
                  </a:lnTo>
                  <a:lnTo>
                    <a:pt x="2308" y="485"/>
                  </a:lnTo>
                  <a:lnTo>
                    <a:pt x="2309" y="485"/>
                  </a:lnTo>
                  <a:lnTo>
                    <a:pt x="2311" y="485"/>
                  </a:lnTo>
                  <a:lnTo>
                    <a:pt x="2312" y="483"/>
                  </a:lnTo>
                  <a:lnTo>
                    <a:pt x="2314" y="481"/>
                  </a:lnTo>
                  <a:lnTo>
                    <a:pt x="2314" y="480"/>
                  </a:lnTo>
                  <a:lnTo>
                    <a:pt x="2316" y="478"/>
                  </a:lnTo>
                  <a:lnTo>
                    <a:pt x="2317" y="475"/>
                  </a:lnTo>
                  <a:lnTo>
                    <a:pt x="2319" y="475"/>
                  </a:lnTo>
                  <a:lnTo>
                    <a:pt x="2321" y="473"/>
                  </a:lnTo>
                  <a:lnTo>
                    <a:pt x="2322" y="472"/>
                  </a:lnTo>
                  <a:lnTo>
                    <a:pt x="2324" y="470"/>
                  </a:lnTo>
                  <a:lnTo>
                    <a:pt x="2326" y="470"/>
                  </a:lnTo>
                  <a:lnTo>
                    <a:pt x="2327" y="468"/>
                  </a:lnTo>
                  <a:lnTo>
                    <a:pt x="2329" y="468"/>
                  </a:lnTo>
                  <a:lnTo>
                    <a:pt x="2330" y="467"/>
                  </a:lnTo>
                  <a:lnTo>
                    <a:pt x="2334" y="467"/>
                  </a:lnTo>
                  <a:lnTo>
                    <a:pt x="2337" y="467"/>
                  </a:lnTo>
                  <a:lnTo>
                    <a:pt x="2340" y="468"/>
                  </a:lnTo>
                  <a:lnTo>
                    <a:pt x="2344" y="467"/>
                  </a:lnTo>
                  <a:lnTo>
                    <a:pt x="2345" y="467"/>
                  </a:lnTo>
                  <a:lnTo>
                    <a:pt x="2347" y="465"/>
                  </a:lnTo>
                  <a:lnTo>
                    <a:pt x="2347" y="465"/>
                  </a:lnTo>
                  <a:lnTo>
                    <a:pt x="2345" y="462"/>
                  </a:lnTo>
                  <a:lnTo>
                    <a:pt x="2330" y="462"/>
                  </a:lnTo>
                  <a:lnTo>
                    <a:pt x="2329" y="460"/>
                  </a:lnTo>
                  <a:lnTo>
                    <a:pt x="2327" y="460"/>
                  </a:lnTo>
                  <a:lnTo>
                    <a:pt x="2326" y="458"/>
                  </a:lnTo>
                  <a:lnTo>
                    <a:pt x="2326" y="457"/>
                  </a:lnTo>
                  <a:lnTo>
                    <a:pt x="2326" y="455"/>
                  </a:lnTo>
                  <a:lnTo>
                    <a:pt x="2324" y="454"/>
                  </a:lnTo>
                  <a:lnTo>
                    <a:pt x="2322" y="454"/>
                  </a:lnTo>
                  <a:lnTo>
                    <a:pt x="2322" y="454"/>
                  </a:lnTo>
                  <a:lnTo>
                    <a:pt x="2319" y="454"/>
                  </a:lnTo>
                  <a:lnTo>
                    <a:pt x="2317" y="454"/>
                  </a:lnTo>
                  <a:lnTo>
                    <a:pt x="2316" y="455"/>
                  </a:lnTo>
                  <a:lnTo>
                    <a:pt x="2316" y="455"/>
                  </a:lnTo>
                  <a:lnTo>
                    <a:pt x="2314" y="457"/>
                  </a:lnTo>
                  <a:lnTo>
                    <a:pt x="2290" y="457"/>
                  </a:lnTo>
                  <a:lnTo>
                    <a:pt x="2288" y="457"/>
                  </a:lnTo>
                  <a:lnTo>
                    <a:pt x="2286" y="458"/>
                  </a:lnTo>
                  <a:lnTo>
                    <a:pt x="2286" y="458"/>
                  </a:lnTo>
                  <a:lnTo>
                    <a:pt x="2286" y="460"/>
                  </a:lnTo>
                  <a:lnTo>
                    <a:pt x="2285" y="462"/>
                  </a:lnTo>
                  <a:lnTo>
                    <a:pt x="2281" y="463"/>
                  </a:lnTo>
                  <a:lnTo>
                    <a:pt x="2280" y="463"/>
                  </a:lnTo>
                  <a:lnTo>
                    <a:pt x="2278" y="463"/>
                  </a:lnTo>
                  <a:lnTo>
                    <a:pt x="2276" y="463"/>
                  </a:lnTo>
                  <a:lnTo>
                    <a:pt x="2275" y="463"/>
                  </a:lnTo>
                  <a:lnTo>
                    <a:pt x="2272" y="463"/>
                  </a:lnTo>
                  <a:lnTo>
                    <a:pt x="2268" y="462"/>
                  </a:lnTo>
                  <a:lnTo>
                    <a:pt x="2267" y="462"/>
                  </a:lnTo>
                  <a:lnTo>
                    <a:pt x="2263" y="462"/>
                  </a:lnTo>
                  <a:lnTo>
                    <a:pt x="2260" y="463"/>
                  </a:lnTo>
                  <a:lnTo>
                    <a:pt x="2258" y="465"/>
                  </a:lnTo>
                  <a:lnTo>
                    <a:pt x="2255" y="467"/>
                  </a:lnTo>
                  <a:lnTo>
                    <a:pt x="2254" y="468"/>
                  </a:lnTo>
                  <a:lnTo>
                    <a:pt x="2252" y="468"/>
                  </a:lnTo>
                  <a:lnTo>
                    <a:pt x="2250" y="468"/>
                  </a:lnTo>
                  <a:lnTo>
                    <a:pt x="2247" y="468"/>
                  </a:lnTo>
                  <a:lnTo>
                    <a:pt x="2245" y="467"/>
                  </a:lnTo>
                  <a:lnTo>
                    <a:pt x="2242" y="465"/>
                  </a:lnTo>
                  <a:lnTo>
                    <a:pt x="2240" y="463"/>
                  </a:lnTo>
                  <a:lnTo>
                    <a:pt x="2239" y="462"/>
                  </a:lnTo>
                  <a:lnTo>
                    <a:pt x="2236" y="460"/>
                  </a:lnTo>
                  <a:lnTo>
                    <a:pt x="2234" y="460"/>
                  </a:lnTo>
                  <a:lnTo>
                    <a:pt x="2232" y="458"/>
                  </a:lnTo>
                  <a:lnTo>
                    <a:pt x="2231" y="457"/>
                  </a:lnTo>
                  <a:lnTo>
                    <a:pt x="2229" y="455"/>
                  </a:lnTo>
                  <a:lnTo>
                    <a:pt x="2229" y="454"/>
                  </a:lnTo>
                  <a:lnTo>
                    <a:pt x="2226" y="452"/>
                  </a:lnTo>
                  <a:lnTo>
                    <a:pt x="2222" y="450"/>
                  </a:lnTo>
                  <a:lnTo>
                    <a:pt x="2217" y="450"/>
                  </a:lnTo>
                  <a:lnTo>
                    <a:pt x="2214" y="450"/>
                  </a:lnTo>
                  <a:lnTo>
                    <a:pt x="2214" y="447"/>
                  </a:lnTo>
                  <a:lnTo>
                    <a:pt x="2214" y="444"/>
                  </a:lnTo>
                  <a:lnTo>
                    <a:pt x="2214" y="442"/>
                  </a:lnTo>
                  <a:lnTo>
                    <a:pt x="2214" y="440"/>
                  </a:lnTo>
                  <a:lnTo>
                    <a:pt x="2214" y="437"/>
                  </a:lnTo>
                  <a:lnTo>
                    <a:pt x="2213" y="432"/>
                  </a:lnTo>
                  <a:lnTo>
                    <a:pt x="2213" y="429"/>
                  </a:lnTo>
                  <a:lnTo>
                    <a:pt x="2213" y="426"/>
                  </a:lnTo>
                  <a:lnTo>
                    <a:pt x="2213" y="424"/>
                  </a:lnTo>
                  <a:lnTo>
                    <a:pt x="2214" y="422"/>
                  </a:lnTo>
                  <a:lnTo>
                    <a:pt x="2214" y="421"/>
                  </a:lnTo>
                  <a:lnTo>
                    <a:pt x="2216" y="419"/>
                  </a:lnTo>
                  <a:lnTo>
                    <a:pt x="2216" y="416"/>
                  </a:lnTo>
                  <a:lnTo>
                    <a:pt x="2216" y="413"/>
                  </a:lnTo>
                  <a:lnTo>
                    <a:pt x="2214" y="409"/>
                  </a:lnTo>
                  <a:lnTo>
                    <a:pt x="2214" y="406"/>
                  </a:lnTo>
                  <a:lnTo>
                    <a:pt x="2214" y="403"/>
                  </a:lnTo>
                  <a:lnTo>
                    <a:pt x="2216" y="403"/>
                  </a:lnTo>
                  <a:lnTo>
                    <a:pt x="2217" y="401"/>
                  </a:lnTo>
                  <a:lnTo>
                    <a:pt x="2219" y="399"/>
                  </a:lnTo>
                  <a:lnTo>
                    <a:pt x="2221" y="399"/>
                  </a:lnTo>
                  <a:lnTo>
                    <a:pt x="2222" y="398"/>
                  </a:lnTo>
                  <a:lnTo>
                    <a:pt x="2224" y="396"/>
                  </a:lnTo>
                  <a:lnTo>
                    <a:pt x="2224" y="395"/>
                  </a:lnTo>
                  <a:lnTo>
                    <a:pt x="2227" y="391"/>
                  </a:lnTo>
                  <a:lnTo>
                    <a:pt x="2229" y="391"/>
                  </a:lnTo>
                  <a:lnTo>
                    <a:pt x="2231" y="390"/>
                  </a:lnTo>
                  <a:lnTo>
                    <a:pt x="2231" y="388"/>
                  </a:lnTo>
                  <a:lnTo>
                    <a:pt x="2232" y="386"/>
                  </a:lnTo>
                  <a:lnTo>
                    <a:pt x="2232" y="385"/>
                  </a:lnTo>
                  <a:lnTo>
                    <a:pt x="2234" y="385"/>
                  </a:lnTo>
                  <a:lnTo>
                    <a:pt x="2234" y="383"/>
                  </a:lnTo>
                  <a:lnTo>
                    <a:pt x="2236" y="381"/>
                  </a:lnTo>
                  <a:lnTo>
                    <a:pt x="2239" y="380"/>
                  </a:lnTo>
                  <a:lnTo>
                    <a:pt x="2240" y="378"/>
                  </a:lnTo>
                  <a:lnTo>
                    <a:pt x="2242" y="378"/>
                  </a:lnTo>
                  <a:lnTo>
                    <a:pt x="2245" y="378"/>
                  </a:lnTo>
                  <a:lnTo>
                    <a:pt x="2247" y="378"/>
                  </a:lnTo>
                  <a:lnTo>
                    <a:pt x="2250" y="380"/>
                  </a:lnTo>
                  <a:lnTo>
                    <a:pt x="2254" y="378"/>
                  </a:lnTo>
                  <a:lnTo>
                    <a:pt x="2255" y="377"/>
                  </a:lnTo>
                  <a:lnTo>
                    <a:pt x="2257" y="377"/>
                  </a:lnTo>
                  <a:lnTo>
                    <a:pt x="2258" y="375"/>
                  </a:lnTo>
                  <a:lnTo>
                    <a:pt x="2260" y="372"/>
                  </a:lnTo>
                  <a:lnTo>
                    <a:pt x="2262" y="368"/>
                  </a:lnTo>
                  <a:lnTo>
                    <a:pt x="2262" y="365"/>
                  </a:lnTo>
                  <a:lnTo>
                    <a:pt x="2262" y="362"/>
                  </a:lnTo>
                  <a:lnTo>
                    <a:pt x="2262" y="359"/>
                  </a:lnTo>
                  <a:lnTo>
                    <a:pt x="2262" y="355"/>
                  </a:lnTo>
                  <a:lnTo>
                    <a:pt x="2272" y="355"/>
                  </a:lnTo>
                  <a:lnTo>
                    <a:pt x="2272" y="345"/>
                  </a:lnTo>
                  <a:lnTo>
                    <a:pt x="2270" y="344"/>
                  </a:lnTo>
                  <a:lnTo>
                    <a:pt x="2270" y="342"/>
                  </a:lnTo>
                  <a:lnTo>
                    <a:pt x="2268" y="339"/>
                  </a:lnTo>
                  <a:lnTo>
                    <a:pt x="2267" y="337"/>
                  </a:lnTo>
                  <a:lnTo>
                    <a:pt x="2265" y="337"/>
                  </a:lnTo>
                  <a:lnTo>
                    <a:pt x="2263" y="336"/>
                  </a:lnTo>
                  <a:lnTo>
                    <a:pt x="2263" y="336"/>
                  </a:lnTo>
                  <a:lnTo>
                    <a:pt x="2262" y="334"/>
                  </a:lnTo>
                  <a:lnTo>
                    <a:pt x="2260" y="334"/>
                  </a:lnTo>
                  <a:lnTo>
                    <a:pt x="2258" y="336"/>
                  </a:lnTo>
                  <a:lnTo>
                    <a:pt x="2257" y="336"/>
                  </a:lnTo>
                  <a:lnTo>
                    <a:pt x="2257" y="337"/>
                  </a:lnTo>
                  <a:lnTo>
                    <a:pt x="2255" y="339"/>
                  </a:lnTo>
                  <a:lnTo>
                    <a:pt x="2255" y="339"/>
                  </a:lnTo>
                  <a:lnTo>
                    <a:pt x="2254" y="339"/>
                  </a:lnTo>
                  <a:lnTo>
                    <a:pt x="2250" y="336"/>
                  </a:lnTo>
                  <a:lnTo>
                    <a:pt x="2249" y="332"/>
                  </a:lnTo>
                  <a:lnTo>
                    <a:pt x="2247" y="332"/>
                  </a:lnTo>
                  <a:lnTo>
                    <a:pt x="2247" y="331"/>
                  </a:lnTo>
                  <a:lnTo>
                    <a:pt x="2245" y="329"/>
                  </a:lnTo>
                  <a:lnTo>
                    <a:pt x="2244" y="329"/>
                  </a:lnTo>
                  <a:lnTo>
                    <a:pt x="2242" y="329"/>
                  </a:lnTo>
                  <a:lnTo>
                    <a:pt x="2239" y="329"/>
                  </a:lnTo>
                  <a:lnTo>
                    <a:pt x="2236" y="329"/>
                  </a:lnTo>
                  <a:lnTo>
                    <a:pt x="2234" y="329"/>
                  </a:lnTo>
                  <a:lnTo>
                    <a:pt x="2232" y="329"/>
                  </a:lnTo>
                  <a:lnTo>
                    <a:pt x="2231" y="329"/>
                  </a:lnTo>
                  <a:lnTo>
                    <a:pt x="2229" y="331"/>
                  </a:lnTo>
                  <a:lnTo>
                    <a:pt x="2229" y="332"/>
                  </a:lnTo>
                  <a:lnTo>
                    <a:pt x="2227" y="336"/>
                  </a:lnTo>
                  <a:lnTo>
                    <a:pt x="2227" y="339"/>
                  </a:lnTo>
                  <a:lnTo>
                    <a:pt x="2226" y="341"/>
                  </a:lnTo>
                  <a:lnTo>
                    <a:pt x="2224" y="344"/>
                  </a:lnTo>
                  <a:lnTo>
                    <a:pt x="2222" y="344"/>
                  </a:lnTo>
                  <a:lnTo>
                    <a:pt x="2221" y="345"/>
                  </a:lnTo>
                  <a:lnTo>
                    <a:pt x="2221" y="345"/>
                  </a:lnTo>
                  <a:lnTo>
                    <a:pt x="2219" y="345"/>
                  </a:lnTo>
                  <a:lnTo>
                    <a:pt x="2217" y="345"/>
                  </a:lnTo>
                  <a:lnTo>
                    <a:pt x="2217" y="347"/>
                  </a:lnTo>
                  <a:lnTo>
                    <a:pt x="2216" y="349"/>
                  </a:lnTo>
                  <a:lnTo>
                    <a:pt x="2214" y="354"/>
                  </a:lnTo>
                  <a:lnTo>
                    <a:pt x="2214" y="359"/>
                  </a:lnTo>
                  <a:lnTo>
                    <a:pt x="2213" y="360"/>
                  </a:lnTo>
                  <a:lnTo>
                    <a:pt x="2214" y="362"/>
                  </a:lnTo>
                  <a:lnTo>
                    <a:pt x="2214" y="362"/>
                  </a:lnTo>
                  <a:lnTo>
                    <a:pt x="2216" y="363"/>
                  </a:lnTo>
                  <a:lnTo>
                    <a:pt x="2216" y="363"/>
                  </a:lnTo>
                  <a:lnTo>
                    <a:pt x="2217" y="365"/>
                  </a:lnTo>
                  <a:lnTo>
                    <a:pt x="2219" y="367"/>
                  </a:lnTo>
                  <a:lnTo>
                    <a:pt x="2219" y="368"/>
                  </a:lnTo>
                  <a:lnTo>
                    <a:pt x="2219" y="372"/>
                  </a:lnTo>
                  <a:lnTo>
                    <a:pt x="2216" y="373"/>
                  </a:lnTo>
                  <a:lnTo>
                    <a:pt x="2214" y="373"/>
                  </a:lnTo>
                  <a:lnTo>
                    <a:pt x="2213" y="373"/>
                  </a:lnTo>
                  <a:lnTo>
                    <a:pt x="2211" y="373"/>
                  </a:lnTo>
                  <a:lnTo>
                    <a:pt x="2209" y="373"/>
                  </a:lnTo>
                  <a:lnTo>
                    <a:pt x="2208" y="375"/>
                  </a:lnTo>
                  <a:lnTo>
                    <a:pt x="2206" y="375"/>
                  </a:lnTo>
                  <a:lnTo>
                    <a:pt x="2204" y="375"/>
                  </a:lnTo>
                  <a:lnTo>
                    <a:pt x="2203" y="377"/>
                  </a:lnTo>
                  <a:lnTo>
                    <a:pt x="2201" y="378"/>
                  </a:lnTo>
                  <a:lnTo>
                    <a:pt x="2201" y="380"/>
                  </a:lnTo>
                  <a:lnTo>
                    <a:pt x="2201" y="381"/>
                  </a:lnTo>
                  <a:lnTo>
                    <a:pt x="2199" y="383"/>
                  </a:lnTo>
                  <a:lnTo>
                    <a:pt x="2198" y="385"/>
                  </a:lnTo>
                  <a:lnTo>
                    <a:pt x="2198" y="385"/>
                  </a:lnTo>
                  <a:lnTo>
                    <a:pt x="2198" y="386"/>
                  </a:lnTo>
                  <a:lnTo>
                    <a:pt x="2196" y="386"/>
                  </a:lnTo>
                  <a:lnTo>
                    <a:pt x="2195" y="388"/>
                  </a:lnTo>
                  <a:lnTo>
                    <a:pt x="2193" y="386"/>
                  </a:lnTo>
                  <a:lnTo>
                    <a:pt x="2190" y="388"/>
                  </a:lnTo>
                  <a:lnTo>
                    <a:pt x="2188" y="388"/>
                  </a:lnTo>
                  <a:lnTo>
                    <a:pt x="2186" y="388"/>
                  </a:lnTo>
                  <a:lnTo>
                    <a:pt x="2185" y="388"/>
                  </a:lnTo>
                  <a:lnTo>
                    <a:pt x="2185" y="390"/>
                  </a:lnTo>
                  <a:lnTo>
                    <a:pt x="2185" y="391"/>
                  </a:lnTo>
                  <a:lnTo>
                    <a:pt x="2183" y="393"/>
                  </a:lnTo>
                  <a:lnTo>
                    <a:pt x="2181" y="393"/>
                  </a:lnTo>
                  <a:lnTo>
                    <a:pt x="2180" y="395"/>
                  </a:lnTo>
                  <a:lnTo>
                    <a:pt x="2178" y="396"/>
                  </a:lnTo>
                  <a:lnTo>
                    <a:pt x="2177" y="398"/>
                  </a:lnTo>
                  <a:lnTo>
                    <a:pt x="2173" y="399"/>
                  </a:lnTo>
                  <a:lnTo>
                    <a:pt x="2172" y="399"/>
                  </a:lnTo>
                  <a:lnTo>
                    <a:pt x="2170" y="399"/>
                  </a:lnTo>
                  <a:lnTo>
                    <a:pt x="2167" y="401"/>
                  </a:lnTo>
                  <a:lnTo>
                    <a:pt x="2165" y="403"/>
                  </a:lnTo>
                  <a:lnTo>
                    <a:pt x="2165" y="404"/>
                  </a:lnTo>
                  <a:lnTo>
                    <a:pt x="2163" y="408"/>
                  </a:lnTo>
                  <a:lnTo>
                    <a:pt x="2163" y="411"/>
                  </a:lnTo>
                  <a:lnTo>
                    <a:pt x="2162" y="413"/>
                  </a:lnTo>
                  <a:lnTo>
                    <a:pt x="2162" y="414"/>
                  </a:lnTo>
                  <a:lnTo>
                    <a:pt x="2160" y="416"/>
                  </a:lnTo>
                  <a:lnTo>
                    <a:pt x="2159" y="417"/>
                  </a:lnTo>
                  <a:lnTo>
                    <a:pt x="2157" y="419"/>
                  </a:lnTo>
                  <a:lnTo>
                    <a:pt x="2157" y="421"/>
                  </a:lnTo>
                  <a:lnTo>
                    <a:pt x="2155" y="421"/>
                  </a:lnTo>
                  <a:lnTo>
                    <a:pt x="2154" y="422"/>
                  </a:lnTo>
                  <a:lnTo>
                    <a:pt x="2154" y="449"/>
                  </a:lnTo>
                  <a:lnTo>
                    <a:pt x="2154" y="449"/>
                  </a:lnTo>
                  <a:lnTo>
                    <a:pt x="2152" y="450"/>
                  </a:lnTo>
                  <a:lnTo>
                    <a:pt x="2154" y="450"/>
                  </a:lnTo>
                  <a:lnTo>
                    <a:pt x="2154" y="452"/>
                  </a:lnTo>
                  <a:lnTo>
                    <a:pt x="2155" y="454"/>
                  </a:lnTo>
                  <a:lnTo>
                    <a:pt x="2157" y="454"/>
                  </a:lnTo>
                  <a:lnTo>
                    <a:pt x="2159" y="454"/>
                  </a:lnTo>
                  <a:lnTo>
                    <a:pt x="2162" y="455"/>
                  </a:lnTo>
                  <a:lnTo>
                    <a:pt x="2162" y="457"/>
                  </a:lnTo>
                  <a:lnTo>
                    <a:pt x="2162" y="460"/>
                  </a:lnTo>
                  <a:lnTo>
                    <a:pt x="2162" y="463"/>
                  </a:lnTo>
                  <a:lnTo>
                    <a:pt x="2162" y="467"/>
                  </a:lnTo>
                  <a:lnTo>
                    <a:pt x="2163" y="467"/>
                  </a:lnTo>
                  <a:lnTo>
                    <a:pt x="2165" y="467"/>
                  </a:lnTo>
                  <a:lnTo>
                    <a:pt x="2168" y="467"/>
                  </a:lnTo>
                  <a:lnTo>
                    <a:pt x="2172" y="467"/>
                  </a:lnTo>
                  <a:lnTo>
                    <a:pt x="2175" y="467"/>
                  </a:lnTo>
                  <a:lnTo>
                    <a:pt x="2178" y="467"/>
                  </a:lnTo>
                  <a:lnTo>
                    <a:pt x="2178" y="468"/>
                  </a:lnTo>
                  <a:lnTo>
                    <a:pt x="2178" y="470"/>
                  </a:lnTo>
                  <a:lnTo>
                    <a:pt x="2178" y="473"/>
                  </a:lnTo>
                  <a:lnTo>
                    <a:pt x="2178" y="475"/>
                  </a:lnTo>
                  <a:lnTo>
                    <a:pt x="2178" y="476"/>
                  </a:lnTo>
                  <a:lnTo>
                    <a:pt x="2178" y="478"/>
                  </a:lnTo>
                  <a:lnTo>
                    <a:pt x="2177" y="478"/>
                  </a:lnTo>
                  <a:lnTo>
                    <a:pt x="2175" y="480"/>
                  </a:lnTo>
                  <a:lnTo>
                    <a:pt x="2173" y="480"/>
                  </a:lnTo>
                  <a:lnTo>
                    <a:pt x="2173" y="481"/>
                  </a:lnTo>
                  <a:lnTo>
                    <a:pt x="2172" y="483"/>
                  </a:lnTo>
                  <a:lnTo>
                    <a:pt x="2170" y="485"/>
                  </a:lnTo>
                  <a:lnTo>
                    <a:pt x="2170" y="486"/>
                  </a:lnTo>
                  <a:lnTo>
                    <a:pt x="2170" y="488"/>
                  </a:lnTo>
                  <a:lnTo>
                    <a:pt x="2170" y="490"/>
                  </a:lnTo>
                  <a:lnTo>
                    <a:pt x="2168" y="491"/>
                  </a:lnTo>
                  <a:lnTo>
                    <a:pt x="2167" y="491"/>
                  </a:lnTo>
                  <a:lnTo>
                    <a:pt x="2165" y="491"/>
                  </a:lnTo>
                  <a:lnTo>
                    <a:pt x="2162" y="491"/>
                  </a:lnTo>
                  <a:lnTo>
                    <a:pt x="2160" y="493"/>
                  </a:lnTo>
                  <a:lnTo>
                    <a:pt x="2159" y="494"/>
                  </a:lnTo>
                  <a:lnTo>
                    <a:pt x="2157" y="494"/>
                  </a:lnTo>
                  <a:lnTo>
                    <a:pt x="2155" y="494"/>
                  </a:lnTo>
                  <a:lnTo>
                    <a:pt x="2154" y="496"/>
                  </a:lnTo>
                  <a:lnTo>
                    <a:pt x="2154" y="498"/>
                  </a:lnTo>
                  <a:lnTo>
                    <a:pt x="2152" y="499"/>
                  </a:lnTo>
                  <a:lnTo>
                    <a:pt x="2150" y="499"/>
                  </a:lnTo>
                  <a:lnTo>
                    <a:pt x="2150" y="499"/>
                  </a:lnTo>
                  <a:lnTo>
                    <a:pt x="2149" y="501"/>
                  </a:lnTo>
                  <a:lnTo>
                    <a:pt x="2149" y="503"/>
                  </a:lnTo>
                  <a:lnTo>
                    <a:pt x="2149" y="506"/>
                  </a:lnTo>
                  <a:lnTo>
                    <a:pt x="2147" y="509"/>
                  </a:lnTo>
                  <a:lnTo>
                    <a:pt x="2147" y="512"/>
                  </a:lnTo>
                  <a:lnTo>
                    <a:pt x="2147" y="516"/>
                  </a:lnTo>
                  <a:lnTo>
                    <a:pt x="2147" y="519"/>
                  </a:lnTo>
                  <a:lnTo>
                    <a:pt x="2145" y="521"/>
                  </a:lnTo>
                  <a:lnTo>
                    <a:pt x="2144" y="522"/>
                  </a:lnTo>
                  <a:lnTo>
                    <a:pt x="2142" y="526"/>
                  </a:lnTo>
                  <a:lnTo>
                    <a:pt x="2141" y="527"/>
                  </a:lnTo>
                  <a:lnTo>
                    <a:pt x="2141" y="529"/>
                  </a:lnTo>
                  <a:lnTo>
                    <a:pt x="2142" y="529"/>
                  </a:lnTo>
                  <a:lnTo>
                    <a:pt x="2144" y="529"/>
                  </a:lnTo>
                  <a:lnTo>
                    <a:pt x="2144" y="530"/>
                  </a:lnTo>
                  <a:lnTo>
                    <a:pt x="2144" y="530"/>
                  </a:lnTo>
                  <a:lnTo>
                    <a:pt x="2144" y="532"/>
                  </a:lnTo>
                  <a:lnTo>
                    <a:pt x="2145" y="532"/>
                  </a:lnTo>
                  <a:lnTo>
                    <a:pt x="2147" y="532"/>
                  </a:lnTo>
                  <a:lnTo>
                    <a:pt x="2149" y="532"/>
                  </a:lnTo>
                  <a:lnTo>
                    <a:pt x="2150" y="530"/>
                  </a:lnTo>
                  <a:lnTo>
                    <a:pt x="2155" y="530"/>
                  </a:lnTo>
                  <a:lnTo>
                    <a:pt x="2157" y="534"/>
                  </a:lnTo>
                  <a:lnTo>
                    <a:pt x="2157" y="535"/>
                  </a:lnTo>
                  <a:lnTo>
                    <a:pt x="2157" y="537"/>
                  </a:lnTo>
                  <a:lnTo>
                    <a:pt x="2155" y="539"/>
                  </a:lnTo>
                  <a:lnTo>
                    <a:pt x="2144" y="539"/>
                  </a:lnTo>
                  <a:lnTo>
                    <a:pt x="2144" y="548"/>
                  </a:lnTo>
                  <a:lnTo>
                    <a:pt x="2139" y="548"/>
                  </a:lnTo>
                  <a:lnTo>
                    <a:pt x="2136" y="548"/>
                  </a:lnTo>
                  <a:lnTo>
                    <a:pt x="2136" y="550"/>
                  </a:lnTo>
                  <a:lnTo>
                    <a:pt x="2136" y="552"/>
                  </a:lnTo>
                  <a:lnTo>
                    <a:pt x="2134" y="552"/>
                  </a:lnTo>
                  <a:lnTo>
                    <a:pt x="2132" y="553"/>
                  </a:lnTo>
                  <a:lnTo>
                    <a:pt x="2131" y="553"/>
                  </a:lnTo>
                  <a:lnTo>
                    <a:pt x="2129" y="553"/>
                  </a:lnTo>
                  <a:lnTo>
                    <a:pt x="2129" y="553"/>
                  </a:lnTo>
                  <a:lnTo>
                    <a:pt x="2127" y="552"/>
                  </a:lnTo>
                  <a:lnTo>
                    <a:pt x="2126" y="552"/>
                  </a:lnTo>
                  <a:lnTo>
                    <a:pt x="2124" y="552"/>
                  </a:lnTo>
                  <a:lnTo>
                    <a:pt x="2118" y="552"/>
                  </a:lnTo>
                  <a:lnTo>
                    <a:pt x="2116" y="553"/>
                  </a:lnTo>
                  <a:lnTo>
                    <a:pt x="2114" y="555"/>
                  </a:lnTo>
                  <a:lnTo>
                    <a:pt x="2114" y="557"/>
                  </a:lnTo>
                  <a:lnTo>
                    <a:pt x="2113" y="558"/>
                  </a:lnTo>
                  <a:lnTo>
                    <a:pt x="2113" y="560"/>
                  </a:lnTo>
                  <a:lnTo>
                    <a:pt x="2113" y="562"/>
                  </a:lnTo>
                  <a:lnTo>
                    <a:pt x="2113" y="563"/>
                  </a:lnTo>
                  <a:lnTo>
                    <a:pt x="2113" y="566"/>
                  </a:lnTo>
                  <a:lnTo>
                    <a:pt x="2090" y="566"/>
                  </a:lnTo>
                  <a:lnTo>
                    <a:pt x="2090" y="565"/>
                  </a:lnTo>
                  <a:lnTo>
                    <a:pt x="2090" y="563"/>
                  </a:lnTo>
                  <a:lnTo>
                    <a:pt x="2090" y="562"/>
                  </a:lnTo>
                  <a:lnTo>
                    <a:pt x="2088" y="560"/>
                  </a:lnTo>
                  <a:lnTo>
                    <a:pt x="2088" y="558"/>
                  </a:lnTo>
                  <a:lnTo>
                    <a:pt x="2088" y="557"/>
                  </a:lnTo>
                  <a:lnTo>
                    <a:pt x="2090" y="555"/>
                  </a:lnTo>
                  <a:lnTo>
                    <a:pt x="2091" y="553"/>
                  </a:lnTo>
                  <a:lnTo>
                    <a:pt x="2091" y="552"/>
                  </a:lnTo>
                  <a:lnTo>
                    <a:pt x="2091" y="550"/>
                  </a:lnTo>
                  <a:lnTo>
                    <a:pt x="2091" y="548"/>
                  </a:lnTo>
                  <a:lnTo>
                    <a:pt x="2091" y="547"/>
                  </a:lnTo>
                  <a:lnTo>
                    <a:pt x="2090" y="545"/>
                  </a:lnTo>
                  <a:lnTo>
                    <a:pt x="2088" y="545"/>
                  </a:lnTo>
                  <a:lnTo>
                    <a:pt x="2088" y="545"/>
                  </a:lnTo>
                  <a:lnTo>
                    <a:pt x="2087" y="544"/>
                  </a:lnTo>
                  <a:lnTo>
                    <a:pt x="2085" y="542"/>
                  </a:lnTo>
                  <a:lnTo>
                    <a:pt x="2083" y="540"/>
                  </a:lnTo>
                  <a:lnTo>
                    <a:pt x="2082" y="539"/>
                  </a:lnTo>
                  <a:lnTo>
                    <a:pt x="2080" y="535"/>
                  </a:lnTo>
                  <a:lnTo>
                    <a:pt x="2078" y="532"/>
                  </a:lnTo>
                  <a:lnTo>
                    <a:pt x="2078" y="527"/>
                  </a:lnTo>
                  <a:lnTo>
                    <a:pt x="2078" y="526"/>
                  </a:lnTo>
                  <a:lnTo>
                    <a:pt x="2077" y="524"/>
                  </a:lnTo>
                  <a:lnTo>
                    <a:pt x="2075" y="522"/>
                  </a:lnTo>
                  <a:lnTo>
                    <a:pt x="2073" y="521"/>
                  </a:lnTo>
                  <a:lnTo>
                    <a:pt x="2072" y="519"/>
                  </a:lnTo>
                  <a:lnTo>
                    <a:pt x="2070" y="519"/>
                  </a:lnTo>
                  <a:lnTo>
                    <a:pt x="2069" y="517"/>
                  </a:lnTo>
                  <a:lnTo>
                    <a:pt x="2067" y="512"/>
                  </a:lnTo>
                  <a:lnTo>
                    <a:pt x="2067" y="511"/>
                  </a:lnTo>
                  <a:lnTo>
                    <a:pt x="2067" y="509"/>
                  </a:lnTo>
                  <a:lnTo>
                    <a:pt x="2067" y="509"/>
                  </a:lnTo>
                  <a:lnTo>
                    <a:pt x="2069" y="508"/>
                  </a:lnTo>
                  <a:lnTo>
                    <a:pt x="2069" y="508"/>
                  </a:lnTo>
                  <a:lnTo>
                    <a:pt x="2070" y="508"/>
                  </a:lnTo>
                  <a:lnTo>
                    <a:pt x="2070" y="506"/>
                  </a:lnTo>
                  <a:lnTo>
                    <a:pt x="2069" y="503"/>
                  </a:lnTo>
                  <a:lnTo>
                    <a:pt x="2067" y="503"/>
                  </a:lnTo>
                  <a:lnTo>
                    <a:pt x="2067" y="501"/>
                  </a:lnTo>
                  <a:lnTo>
                    <a:pt x="2065" y="499"/>
                  </a:lnTo>
                  <a:lnTo>
                    <a:pt x="2064" y="499"/>
                  </a:lnTo>
                  <a:lnTo>
                    <a:pt x="2064" y="498"/>
                  </a:lnTo>
                  <a:lnTo>
                    <a:pt x="2062" y="494"/>
                  </a:lnTo>
                  <a:lnTo>
                    <a:pt x="2062" y="493"/>
                  </a:lnTo>
                  <a:lnTo>
                    <a:pt x="2062" y="490"/>
                  </a:lnTo>
                  <a:lnTo>
                    <a:pt x="2062" y="488"/>
                  </a:lnTo>
                  <a:lnTo>
                    <a:pt x="2062" y="486"/>
                  </a:lnTo>
                  <a:lnTo>
                    <a:pt x="2060" y="486"/>
                  </a:lnTo>
                  <a:lnTo>
                    <a:pt x="2059" y="486"/>
                  </a:lnTo>
                  <a:lnTo>
                    <a:pt x="2059" y="485"/>
                  </a:lnTo>
                  <a:lnTo>
                    <a:pt x="2059" y="483"/>
                  </a:lnTo>
                  <a:lnTo>
                    <a:pt x="2059" y="481"/>
                  </a:lnTo>
                  <a:lnTo>
                    <a:pt x="2057" y="480"/>
                  </a:lnTo>
                  <a:lnTo>
                    <a:pt x="2055" y="478"/>
                  </a:lnTo>
                  <a:lnTo>
                    <a:pt x="2054" y="478"/>
                  </a:lnTo>
                  <a:lnTo>
                    <a:pt x="2054" y="478"/>
                  </a:lnTo>
                  <a:lnTo>
                    <a:pt x="2051" y="478"/>
                  </a:lnTo>
                  <a:lnTo>
                    <a:pt x="2051" y="485"/>
                  </a:lnTo>
                  <a:lnTo>
                    <a:pt x="2051" y="485"/>
                  </a:lnTo>
                  <a:lnTo>
                    <a:pt x="2049" y="485"/>
                  </a:lnTo>
                  <a:lnTo>
                    <a:pt x="2049" y="486"/>
                  </a:lnTo>
                  <a:lnTo>
                    <a:pt x="2047" y="485"/>
                  </a:lnTo>
                  <a:lnTo>
                    <a:pt x="2046" y="485"/>
                  </a:lnTo>
                  <a:lnTo>
                    <a:pt x="2042" y="486"/>
                  </a:lnTo>
                  <a:lnTo>
                    <a:pt x="2041" y="486"/>
                  </a:lnTo>
                  <a:lnTo>
                    <a:pt x="2041" y="488"/>
                  </a:lnTo>
                  <a:lnTo>
                    <a:pt x="2039" y="488"/>
                  </a:lnTo>
                  <a:lnTo>
                    <a:pt x="2037" y="491"/>
                  </a:lnTo>
                  <a:lnTo>
                    <a:pt x="2034" y="494"/>
                  </a:lnTo>
                  <a:lnTo>
                    <a:pt x="2033" y="496"/>
                  </a:lnTo>
                  <a:lnTo>
                    <a:pt x="2031" y="498"/>
                  </a:lnTo>
                  <a:lnTo>
                    <a:pt x="2031" y="499"/>
                  </a:lnTo>
                  <a:lnTo>
                    <a:pt x="2031" y="501"/>
                  </a:lnTo>
                  <a:lnTo>
                    <a:pt x="2029" y="503"/>
                  </a:lnTo>
                  <a:lnTo>
                    <a:pt x="2028" y="504"/>
                  </a:lnTo>
                  <a:lnTo>
                    <a:pt x="2024" y="504"/>
                  </a:lnTo>
                  <a:lnTo>
                    <a:pt x="2023" y="504"/>
                  </a:lnTo>
                  <a:lnTo>
                    <a:pt x="2021" y="504"/>
                  </a:lnTo>
                  <a:lnTo>
                    <a:pt x="2019" y="506"/>
                  </a:lnTo>
                  <a:lnTo>
                    <a:pt x="2019" y="506"/>
                  </a:lnTo>
                  <a:lnTo>
                    <a:pt x="2018" y="508"/>
                  </a:lnTo>
                  <a:lnTo>
                    <a:pt x="2015" y="509"/>
                  </a:lnTo>
                  <a:lnTo>
                    <a:pt x="2011" y="509"/>
                  </a:lnTo>
                  <a:lnTo>
                    <a:pt x="2008" y="509"/>
                  </a:lnTo>
                  <a:lnTo>
                    <a:pt x="2006" y="508"/>
                  </a:lnTo>
                  <a:lnTo>
                    <a:pt x="2003" y="508"/>
                  </a:lnTo>
                  <a:lnTo>
                    <a:pt x="1997" y="509"/>
                  </a:lnTo>
                  <a:lnTo>
                    <a:pt x="1995" y="508"/>
                  </a:lnTo>
                  <a:lnTo>
                    <a:pt x="1993" y="506"/>
                  </a:lnTo>
                  <a:lnTo>
                    <a:pt x="1992" y="504"/>
                  </a:lnTo>
                  <a:lnTo>
                    <a:pt x="1992" y="504"/>
                  </a:lnTo>
                  <a:lnTo>
                    <a:pt x="1990" y="503"/>
                  </a:lnTo>
                  <a:lnTo>
                    <a:pt x="1988" y="503"/>
                  </a:lnTo>
                  <a:lnTo>
                    <a:pt x="1987" y="503"/>
                  </a:lnTo>
                  <a:lnTo>
                    <a:pt x="1983" y="503"/>
                  </a:lnTo>
                  <a:lnTo>
                    <a:pt x="1980" y="503"/>
                  </a:lnTo>
                  <a:lnTo>
                    <a:pt x="1980" y="501"/>
                  </a:lnTo>
                  <a:lnTo>
                    <a:pt x="1980" y="501"/>
                  </a:lnTo>
                  <a:lnTo>
                    <a:pt x="1980" y="499"/>
                  </a:lnTo>
                  <a:lnTo>
                    <a:pt x="1980" y="498"/>
                  </a:lnTo>
                  <a:lnTo>
                    <a:pt x="1979" y="498"/>
                  </a:lnTo>
                  <a:lnTo>
                    <a:pt x="1980" y="496"/>
                  </a:lnTo>
                  <a:lnTo>
                    <a:pt x="1980" y="494"/>
                  </a:lnTo>
                  <a:lnTo>
                    <a:pt x="1982" y="493"/>
                  </a:lnTo>
                  <a:lnTo>
                    <a:pt x="1983" y="493"/>
                  </a:lnTo>
                  <a:lnTo>
                    <a:pt x="1983" y="491"/>
                  </a:lnTo>
                  <a:lnTo>
                    <a:pt x="1985" y="490"/>
                  </a:lnTo>
                  <a:lnTo>
                    <a:pt x="1985" y="486"/>
                  </a:lnTo>
                  <a:lnTo>
                    <a:pt x="1985" y="485"/>
                  </a:lnTo>
                  <a:lnTo>
                    <a:pt x="1980" y="485"/>
                  </a:lnTo>
                  <a:lnTo>
                    <a:pt x="1977" y="485"/>
                  </a:lnTo>
                  <a:lnTo>
                    <a:pt x="1972" y="485"/>
                  </a:lnTo>
                  <a:lnTo>
                    <a:pt x="1972" y="481"/>
                  </a:lnTo>
                  <a:lnTo>
                    <a:pt x="1970" y="480"/>
                  </a:lnTo>
                  <a:lnTo>
                    <a:pt x="1972" y="478"/>
                  </a:lnTo>
                  <a:lnTo>
                    <a:pt x="1972" y="476"/>
                  </a:lnTo>
                  <a:lnTo>
                    <a:pt x="1972" y="476"/>
                  </a:lnTo>
                  <a:lnTo>
                    <a:pt x="1974" y="476"/>
                  </a:lnTo>
                  <a:lnTo>
                    <a:pt x="1975" y="476"/>
                  </a:lnTo>
                  <a:lnTo>
                    <a:pt x="1975" y="475"/>
                  </a:lnTo>
                  <a:lnTo>
                    <a:pt x="1975" y="473"/>
                  </a:lnTo>
                  <a:lnTo>
                    <a:pt x="1975" y="472"/>
                  </a:lnTo>
                  <a:lnTo>
                    <a:pt x="1975" y="470"/>
                  </a:lnTo>
                  <a:lnTo>
                    <a:pt x="1975" y="468"/>
                  </a:lnTo>
                  <a:lnTo>
                    <a:pt x="1977" y="468"/>
                  </a:lnTo>
                  <a:lnTo>
                    <a:pt x="1979" y="468"/>
                  </a:lnTo>
                  <a:lnTo>
                    <a:pt x="1979" y="467"/>
                  </a:lnTo>
                  <a:lnTo>
                    <a:pt x="1980" y="467"/>
                  </a:lnTo>
                  <a:lnTo>
                    <a:pt x="1982" y="465"/>
                  </a:lnTo>
                  <a:lnTo>
                    <a:pt x="1980" y="463"/>
                  </a:lnTo>
                  <a:lnTo>
                    <a:pt x="1980" y="462"/>
                  </a:lnTo>
                  <a:lnTo>
                    <a:pt x="1980" y="462"/>
                  </a:lnTo>
                  <a:lnTo>
                    <a:pt x="1979" y="460"/>
                  </a:lnTo>
                  <a:lnTo>
                    <a:pt x="1977" y="460"/>
                  </a:lnTo>
                  <a:lnTo>
                    <a:pt x="1975" y="460"/>
                  </a:lnTo>
                  <a:lnTo>
                    <a:pt x="1974" y="460"/>
                  </a:lnTo>
                  <a:lnTo>
                    <a:pt x="1965" y="460"/>
                  </a:lnTo>
                  <a:lnTo>
                    <a:pt x="1965" y="454"/>
                  </a:lnTo>
                  <a:lnTo>
                    <a:pt x="1965" y="452"/>
                  </a:lnTo>
                  <a:lnTo>
                    <a:pt x="1967" y="450"/>
                  </a:lnTo>
                  <a:lnTo>
                    <a:pt x="1967" y="450"/>
                  </a:lnTo>
                  <a:lnTo>
                    <a:pt x="1969" y="452"/>
                  </a:lnTo>
                  <a:lnTo>
                    <a:pt x="1970" y="450"/>
                  </a:lnTo>
                  <a:lnTo>
                    <a:pt x="1970" y="449"/>
                  </a:lnTo>
                  <a:lnTo>
                    <a:pt x="1970" y="445"/>
                  </a:lnTo>
                  <a:lnTo>
                    <a:pt x="1970" y="444"/>
                  </a:lnTo>
                  <a:lnTo>
                    <a:pt x="1969" y="442"/>
                  </a:lnTo>
                  <a:lnTo>
                    <a:pt x="1969" y="440"/>
                  </a:lnTo>
                  <a:lnTo>
                    <a:pt x="1967" y="439"/>
                  </a:lnTo>
                  <a:lnTo>
                    <a:pt x="1967" y="437"/>
                  </a:lnTo>
                  <a:lnTo>
                    <a:pt x="1967" y="435"/>
                  </a:lnTo>
                  <a:lnTo>
                    <a:pt x="1969" y="434"/>
                  </a:lnTo>
                  <a:lnTo>
                    <a:pt x="1970" y="434"/>
                  </a:lnTo>
                  <a:lnTo>
                    <a:pt x="1970" y="434"/>
                  </a:lnTo>
                  <a:lnTo>
                    <a:pt x="1972" y="434"/>
                  </a:lnTo>
                  <a:lnTo>
                    <a:pt x="1974" y="432"/>
                  </a:lnTo>
                  <a:lnTo>
                    <a:pt x="1974" y="431"/>
                  </a:lnTo>
                  <a:lnTo>
                    <a:pt x="1974" y="429"/>
                  </a:lnTo>
                  <a:lnTo>
                    <a:pt x="1972" y="429"/>
                  </a:lnTo>
                  <a:lnTo>
                    <a:pt x="1972" y="427"/>
                  </a:lnTo>
                  <a:lnTo>
                    <a:pt x="1972" y="426"/>
                  </a:lnTo>
                  <a:lnTo>
                    <a:pt x="1970" y="424"/>
                  </a:lnTo>
                  <a:lnTo>
                    <a:pt x="1972" y="422"/>
                  </a:lnTo>
                  <a:lnTo>
                    <a:pt x="1974" y="422"/>
                  </a:lnTo>
                  <a:lnTo>
                    <a:pt x="1974" y="422"/>
                  </a:lnTo>
                  <a:lnTo>
                    <a:pt x="1975" y="421"/>
                  </a:lnTo>
                  <a:lnTo>
                    <a:pt x="1977" y="419"/>
                  </a:lnTo>
                  <a:lnTo>
                    <a:pt x="1979" y="419"/>
                  </a:lnTo>
                  <a:lnTo>
                    <a:pt x="1980" y="419"/>
                  </a:lnTo>
                  <a:lnTo>
                    <a:pt x="1983" y="419"/>
                  </a:lnTo>
                  <a:lnTo>
                    <a:pt x="1985" y="419"/>
                  </a:lnTo>
                  <a:lnTo>
                    <a:pt x="1985" y="417"/>
                  </a:lnTo>
                  <a:lnTo>
                    <a:pt x="1987" y="417"/>
                  </a:lnTo>
                  <a:lnTo>
                    <a:pt x="1988" y="416"/>
                  </a:lnTo>
                  <a:lnTo>
                    <a:pt x="1990" y="414"/>
                  </a:lnTo>
                  <a:lnTo>
                    <a:pt x="1990" y="413"/>
                  </a:lnTo>
                  <a:lnTo>
                    <a:pt x="1990" y="411"/>
                  </a:lnTo>
                  <a:lnTo>
                    <a:pt x="1990" y="409"/>
                  </a:lnTo>
                  <a:lnTo>
                    <a:pt x="1990" y="408"/>
                  </a:lnTo>
                  <a:lnTo>
                    <a:pt x="1992" y="406"/>
                  </a:lnTo>
                  <a:lnTo>
                    <a:pt x="1993" y="406"/>
                  </a:lnTo>
                  <a:lnTo>
                    <a:pt x="1995" y="406"/>
                  </a:lnTo>
                  <a:lnTo>
                    <a:pt x="1997" y="406"/>
                  </a:lnTo>
                  <a:lnTo>
                    <a:pt x="1998" y="404"/>
                  </a:lnTo>
                  <a:lnTo>
                    <a:pt x="2000" y="404"/>
                  </a:lnTo>
                  <a:lnTo>
                    <a:pt x="2001" y="403"/>
                  </a:lnTo>
                  <a:lnTo>
                    <a:pt x="2003" y="401"/>
                  </a:lnTo>
                  <a:lnTo>
                    <a:pt x="2006" y="399"/>
                  </a:lnTo>
                  <a:lnTo>
                    <a:pt x="2010" y="398"/>
                  </a:lnTo>
                  <a:lnTo>
                    <a:pt x="2011" y="398"/>
                  </a:lnTo>
                  <a:lnTo>
                    <a:pt x="2011" y="398"/>
                  </a:lnTo>
                  <a:lnTo>
                    <a:pt x="2016" y="398"/>
                  </a:lnTo>
                  <a:lnTo>
                    <a:pt x="2021" y="396"/>
                  </a:lnTo>
                  <a:lnTo>
                    <a:pt x="2021" y="393"/>
                  </a:lnTo>
                  <a:lnTo>
                    <a:pt x="2019" y="390"/>
                  </a:lnTo>
                  <a:lnTo>
                    <a:pt x="2019" y="385"/>
                  </a:lnTo>
                  <a:lnTo>
                    <a:pt x="2026" y="385"/>
                  </a:lnTo>
                  <a:lnTo>
                    <a:pt x="2028" y="385"/>
                  </a:lnTo>
                  <a:lnTo>
                    <a:pt x="2033" y="386"/>
                  </a:lnTo>
                  <a:lnTo>
                    <a:pt x="2034" y="386"/>
                  </a:lnTo>
                  <a:lnTo>
                    <a:pt x="2037" y="386"/>
                  </a:lnTo>
                  <a:lnTo>
                    <a:pt x="2039" y="385"/>
                  </a:lnTo>
                  <a:lnTo>
                    <a:pt x="2039" y="383"/>
                  </a:lnTo>
                  <a:lnTo>
                    <a:pt x="2039" y="381"/>
                  </a:lnTo>
                  <a:lnTo>
                    <a:pt x="2041" y="380"/>
                  </a:lnTo>
                  <a:lnTo>
                    <a:pt x="2041" y="378"/>
                  </a:lnTo>
                  <a:lnTo>
                    <a:pt x="2042" y="377"/>
                  </a:lnTo>
                  <a:lnTo>
                    <a:pt x="2044" y="375"/>
                  </a:lnTo>
                  <a:lnTo>
                    <a:pt x="2046" y="375"/>
                  </a:lnTo>
                  <a:lnTo>
                    <a:pt x="2047" y="375"/>
                  </a:lnTo>
                  <a:lnTo>
                    <a:pt x="2049" y="373"/>
                  </a:lnTo>
                  <a:lnTo>
                    <a:pt x="2051" y="372"/>
                  </a:lnTo>
                  <a:lnTo>
                    <a:pt x="2052" y="370"/>
                  </a:lnTo>
                  <a:lnTo>
                    <a:pt x="2054" y="368"/>
                  </a:lnTo>
                  <a:lnTo>
                    <a:pt x="2055" y="368"/>
                  </a:lnTo>
                  <a:lnTo>
                    <a:pt x="2057" y="368"/>
                  </a:lnTo>
                  <a:lnTo>
                    <a:pt x="2059" y="368"/>
                  </a:lnTo>
                  <a:lnTo>
                    <a:pt x="2060" y="367"/>
                  </a:lnTo>
                  <a:lnTo>
                    <a:pt x="2062" y="365"/>
                  </a:lnTo>
                  <a:lnTo>
                    <a:pt x="2065" y="365"/>
                  </a:lnTo>
                  <a:lnTo>
                    <a:pt x="2067" y="363"/>
                  </a:lnTo>
                  <a:lnTo>
                    <a:pt x="2069" y="363"/>
                  </a:lnTo>
                  <a:lnTo>
                    <a:pt x="2069" y="362"/>
                  </a:lnTo>
                  <a:lnTo>
                    <a:pt x="2069" y="360"/>
                  </a:lnTo>
                  <a:lnTo>
                    <a:pt x="2069" y="357"/>
                  </a:lnTo>
                  <a:lnTo>
                    <a:pt x="2069" y="355"/>
                  </a:lnTo>
                  <a:lnTo>
                    <a:pt x="2062" y="355"/>
                  </a:lnTo>
                  <a:lnTo>
                    <a:pt x="2060" y="355"/>
                  </a:lnTo>
                  <a:lnTo>
                    <a:pt x="2059" y="357"/>
                  </a:lnTo>
                  <a:lnTo>
                    <a:pt x="2057" y="355"/>
                  </a:lnTo>
                  <a:lnTo>
                    <a:pt x="2055" y="355"/>
                  </a:lnTo>
                  <a:lnTo>
                    <a:pt x="2055" y="352"/>
                  </a:lnTo>
                  <a:lnTo>
                    <a:pt x="2057" y="350"/>
                  </a:lnTo>
                  <a:lnTo>
                    <a:pt x="2059" y="349"/>
                  </a:lnTo>
                  <a:lnTo>
                    <a:pt x="2060" y="349"/>
                  </a:lnTo>
                  <a:lnTo>
                    <a:pt x="2062" y="349"/>
                  </a:lnTo>
                  <a:lnTo>
                    <a:pt x="2064" y="347"/>
                  </a:lnTo>
                  <a:lnTo>
                    <a:pt x="2065" y="349"/>
                  </a:lnTo>
                  <a:lnTo>
                    <a:pt x="2067" y="347"/>
                  </a:lnTo>
                  <a:lnTo>
                    <a:pt x="2070" y="345"/>
                  </a:lnTo>
                  <a:lnTo>
                    <a:pt x="2070" y="344"/>
                  </a:lnTo>
                  <a:lnTo>
                    <a:pt x="2070" y="342"/>
                  </a:lnTo>
                  <a:lnTo>
                    <a:pt x="2075" y="341"/>
                  </a:lnTo>
                  <a:lnTo>
                    <a:pt x="2078" y="341"/>
                  </a:lnTo>
                  <a:lnTo>
                    <a:pt x="2080" y="339"/>
                  </a:lnTo>
                  <a:lnTo>
                    <a:pt x="2082" y="337"/>
                  </a:lnTo>
                  <a:lnTo>
                    <a:pt x="2082" y="341"/>
                  </a:lnTo>
                  <a:lnTo>
                    <a:pt x="2082" y="339"/>
                  </a:lnTo>
                  <a:lnTo>
                    <a:pt x="2082" y="337"/>
                  </a:lnTo>
                  <a:lnTo>
                    <a:pt x="2083" y="336"/>
                  </a:lnTo>
                  <a:lnTo>
                    <a:pt x="2083" y="334"/>
                  </a:lnTo>
                  <a:lnTo>
                    <a:pt x="2083" y="331"/>
                  </a:lnTo>
                  <a:lnTo>
                    <a:pt x="2083" y="327"/>
                  </a:lnTo>
                  <a:lnTo>
                    <a:pt x="2085" y="327"/>
                  </a:lnTo>
                  <a:lnTo>
                    <a:pt x="2085" y="326"/>
                  </a:lnTo>
                  <a:lnTo>
                    <a:pt x="2087" y="324"/>
                  </a:lnTo>
                  <a:lnTo>
                    <a:pt x="2088" y="324"/>
                  </a:lnTo>
                  <a:lnTo>
                    <a:pt x="2090" y="323"/>
                  </a:lnTo>
                  <a:lnTo>
                    <a:pt x="2090" y="323"/>
                  </a:lnTo>
                  <a:lnTo>
                    <a:pt x="2090" y="321"/>
                  </a:lnTo>
                  <a:lnTo>
                    <a:pt x="2090" y="319"/>
                  </a:lnTo>
                  <a:lnTo>
                    <a:pt x="2090" y="318"/>
                  </a:lnTo>
                  <a:lnTo>
                    <a:pt x="2090" y="316"/>
                  </a:lnTo>
                  <a:lnTo>
                    <a:pt x="2091" y="314"/>
                  </a:lnTo>
                  <a:lnTo>
                    <a:pt x="2093" y="313"/>
                  </a:lnTo>
                  <a:lnTo>
                    <a:pt x="2095" y="313"/>
                  </a:lnTo>
                  <a:lnTo>
                    <a:pt x="2096" y="311"/>
                  </a:lnTo>
                  <a:lnTo>
                    <a:pt x="2096" y="311"/>
                  </a:lnTo>
                  <a:lnTo>
                    <a:pt x="2096" y="309"/>
                  </a:lnTo>
                  <a:lnTo>
                    <a:pt x="2098" y="308"/>
                  </a:lnTo>
                  <a:lnTo>
                    <a:pt x="2101" y="306"/>
                  </a:lnTo>
                  <a:lnTo>
                    <a:pt x="2103" y="306"/>
                  </a:lnTo>
                  <a:lnTo>
                    <a:pt x="2105" y="305"/>
                  </a:lnTo>
                  <a:lnTo>
                    <a:pt x="2106" y="301"/>
                  </a:lnTo>
                  <a:lnTo>
                    <a:pt x="2108" y="298"/>
                  </a:lnTo>
                  <a:lnTo>
                    <a:pt x="2109" y="296"/>
                  </a:lnTo>
                  <a:lnTo>
                    <a:pt x="2111" y="296"/>
                  </a:lnTo>
                  <a:lnTo>
                    <a:pt x="2113" y="296"/>
                  </a:lnTo>
                  <a:lnTo>
                    <a:pt x="2116" y="296"/>
                  </a:lnTo>
                  <a:lnTo>
                    <a:pt x="2116" y="293"/>
                  </a:lnTo>
                  <a:lnTo>
                    <a:pt x="2116" y="290"/>
                  </a:lnTo>
                  <a:lnTo>
                    <a:pt x="2116" y="288"/>
                  </a:lnTo>
                  <a:lnTo>
                    <a:pt x="2116" y="287"/>
                  </a:lnTo>
                  <a:lnTo>
                    <a:pt x="2116" y="285"/>
                  </a:lnTo>
                  <a:lnTo>
                    <a:pt x="2118" y="283"/>
                  </a:lnTo>
                  <a:lnTo>
                    <a:pt x="2118" y="283"/>
                  </a:lnTo>
                  <a:lnTo>
                    <a:pt x="2119" y="283"/>
                  </a:lnTo>
                  <a:lnTo>
                    <a:pt x="2121" y="283"/>
                  </a:lnTo>
                  <a:lnTo>
                    <a:pt x="2123" y="280"/>
                  </a:lnTo>
                  <a:lnTo>
                    <a:pt x="2123" y="278"/>
                  </a:lnTo>
                  <a:lnTo>
                    <a:pt x="2123" y="277"/>
                  </a:lnTo>
                  <a:lnTo>
                    <a:pt x="2124" y="275"/>
                  </a:lnTo>
                  <a:lnTo>
                    <a:pt x="2126" y="273"/>
                  </a:lnTo>
                  <a:lnTo>
                    <a:pt x="2127" y="273"/>
                  </a:lnTo>
                  <a:lnTo>
                    <a:pt x="2129" y="275"/>
                  </a:lnTo>
                  <a:lnTo>
                    <a:pt x="2132" y="273"/>
                  </a:lnTo>
                  <a:lnTo>
                    <a:pt x="2132" y="273"/>
                  </a:lnTo>
                  <a:lnTo>
                    <a:pt x="2132" y="272"/>
                  </a:lnTo>
                  <a:lnTo>
                    <a:pt x="2132" y="270"/>
                  </a:lnTo>
                  <a:lnTo>
                    <a:pt x="2134" y="270"/>
                  </a:lnTo>
                  <a:lnTo>
                    <a:pt x="2136" y="270"/>
                  </a:lnTo>
                  <a:lnTo>
                    <a:pt x="2139" y="270"/>
                  </a:lnTo>
                  <a:lnTo>
                    <a:pt x="2142" y="270"/>
                  </a:lnTo>
                  <a:lnTo>
                    <a:pt x="2144" y="267"/>
                  </a:lnTo>
                  <a:lnTo>
                    <a:pt x="2142" y="267"/>
                  </a:lnTo>
                  <a:lnTo>
                    <a:pt x="2141" y="265"/>
                  </a:lnTo>
                  <a:lnTo>
                    <a:pt x="2137" y="265"/>
                  </a:lnTo>
                  <a:lnTo>
                    <a:pt x="2132" y="264"/>
                  </a:lnTo>
                  <a:lnTo>
                    <a:pt x="2129" y="264"/>
                  </a:lnTo>
                  <a:lnTo>
                    <a:pt x="2124" y="265"/>
                  </a:lnTo>
                  <a:lnTo>
                    <a:pt x="2123" y="267"/>
                  </a:lnTo>
                  <a:lnTo>
                    <a:pt x="2121" y="267"/>
                  </a:lnTo>
                  <a:lnTo>
                    <a:pt x="2119" y="267"/>
                  </a:lnTo>
                  <a:lnTo>
                    <a:pt x="2118" y="267"/>
                  </a:lnTo>
                  <a:lnTo>
                    <a:pt x="2116" y="267"/>
                  </a:lnTo>
                  <a:lnTo>
                    <a:pt x="2114" y="267"/>
                  </a:lnTo>
                  <a:lnTo>
                    <a:pt x="2114" y="269"/>
                  </a:lnTo>
                  <a:lnTo>
                    <a:pt x="2114" y="270"/>
                  </a:lnTo>
                  <a:lnTo>
                    <a:pt x="2113" y="270"/>
                  </a:lnTo>
                  <a:lnTo>
                    <a:pt x="2113" y="272"/>
                  </a:lnTo>
                  <a:lnTo>
                    <a:pt x="2111" y="273"/>
                  </a:lnTo>
                  <a:lnTo>
                    <a:pt x="2109" y="273"/>
                  </a:lnTo>
                  <a:lnTo>
                    <a:pt x="2108" y="272"/>
                  </a:lnTo>
                  <a:lnTo>
                    <a:pt x="2106" y="273"/>
                  </a:lnTo>
                  <a:lnTo>
                    <a:pt x="2105" y="273"/>
                  </a:lnTo>
                  <a:lnTo>
                    <a:pt x="2101" y="273"/>
                  </a:lnTo>
                  <a:lnTo>
                    <a:pt x="2098" y="275"/>
                  </a:lnTo>
                  <a:lnTo>
                    <a:pt x="2096" y="277"/>
                  </a:lnTo>
                  <a:lnTo>
                    <a:pt x="2095" y="278"/>
                  </a:lnTo>
                  <a:lnTo>
                    <a:pt x="2093" y="278"/>
                  </a:lnTo>
                  <a:lnTo>
                    <a:pt x="2091" y="280"/>
                  </a:lnTo>
                  <a:lnTo>
                    <a:pt x="2087" y="280"/>
                  </a:lnTo>
                  <a:lnTo>
                    <a:pt x="2088" y="277"/>
                  </a:lnTo>
                  <a:lnTo>
                    <a:pt x="2090" y="275"/>
                  </a:lnTo>
                  <a:lnTo>
                    <a:pt x="2090" y="275"/>
                  </a:lnTo>
                  <a:lnTo>
                    <a:pt x="2091" y="275"/>
                  </a:lnTo>
                  <a:lnTo>
                    <a:pt x="2091" y="275"/>
                  </a:lnTo>
                  <a:lnTo>
                    <a:pt x="2093" y="275"/>
                  </a:lnTo>
                  <a:lnTo>
                    <a:pt x="2093" y="273"/>
                  </a:lnTo>
                  <a:lnTo>
                    <a:pt x="2093" y="272"/>
                  </a:lnTo>
                  <a:lnTo>
                    <a:pt x="2095" y="270"/>
                  </a:lnTo>
                  <a:lnTo>
                    <a:pt x="2096" y="269"/>
                  </a:lnTo>
                  <a:lnTo>
                    <a:pt x="2098" y="269"/>
                  </a:lnTo>
                  <a:lnTo>
                    <a:pt x="2100" y="269"/>
                  </a:lnTo>
                  <a:lnTo>
                    <a:pt x="2100" y="267"/>
                  </a:lnTo>
                  <a:lnTo>
                    <a:pt x="2100" y="267"/>
                  </a:lnTo>
                  <a:lnTo>
                    <a:pt x="2100" y="265"/>
                  </a:lnTo>
                  <a:lnTo>
                    <a:pt x="2101" y="264"/>
                  </a:lnTo>
                  <a:lnTo>
                    <a:pt x="2103" y="264"/>
                  </a:lnTo>
                  <a:lnTo>
                    <a:pt x="2105" y="262"/>
                  </a:lnTo>
                  <a:lnTo>
                    <a:pt x="2106" y="264"/>
                  </a:lnTo>
                  <a:lnTo>
                    <a:pt x="2108" y="262"/>
                  </a:lnTo>
                  <a:lnTo>
                    <a:pt x="2109" y="262"/>
                  </a:lnTo>
                  <a:lnTo>
                    <a:pt x="2113" y="262"/>
                  </a:lnTo>
                  <a:lnTo>
                    <a:pt x="2118" y="262"/>
                  </a:lnTo>
                  <a:lnTo>
                    <a:pt x="2118" y="260"/>
                  </a:lnTo>
                  <a:lnTo>
                    <a:pt x="2119" y="260"/>
                  </a:lnTo>
                  <a:lnTo>
                    <a:pt x="2119" y="259"/>
                  </a:lnTo>
                  <a:lnTo>
                    <a:pt x="2118" y="259"/>
                  </a:lnTo>
                  <a:lnTo>
                    <a:pt x="2118" y="259"/>
                  </a:lnTo>
                  <a:lnTo>
                    <a:pt x="2116" y="257"/>
                  </a:lnTo>
                  <a:lnTo>
                    <a:pt x="2116" y="255"/>
                  </a:lnTo>
                  <a:lnTo>
                    <a:pt x="2114" y="254"/>
                  </a:lnTo>
                  <a:lnTo>
                    <a:pt x="2118" y="252"/>
                  </a:lnTo>
                  <a:lnTo>
                    <a:pt x="2119" y="252"/>
                  </a:lnTo>
                  <a:lnTo>
                    <a:pt x="2123" y="251"/>
                  </a:lnTo>
                  <a:lnTo>
                    <a:pt x="2124" y="252"/>
                  </a:lnTo>
                  <a:lnTo>
                    <a:pt x="2126" y="252"/>
                  </a:lnTo>
                  <a:lnTo>
                    <a:pt x="2127" y="252"/>
                  </a:lnTo>
                  <a:lnTo>
                    <a:pt x="2129" y="252"/>
                  </a:lnTo>
                  <a:lnTo>
                    <a:pt x="2129" y="252"/>
                  </a:lnTo>
                  <a:lnTo>
                    <a:pt x="2131" y="251"/>
                  </a:lnTo>
                  <a:lnTo>
                    <a:pt x="2131" y="242"/>
                  </a:lnTo>
                  <a:lnTo>
                    <a:pt x="2132" y="241"/>
                  </a:lnTo>
                  <a:lnTo>
                    <a:pt x="2136" y="241"/>
                  </a:lnTo>
                  <a:lnTo>
                    <a:pt x="2136" y="241"/>
                  </a:lnTo>
                  <a:lnTo>
                    <a:pt x="2137" y="242"/>
                  </a:lnTo>
                  <a:lnTo>
                    <a:pt x="2137" y="247"/>
                  </a:lnTo>
                  <a:lnTo>
                    <a:pt x="2136" y="249"/>
                  </a:lnTo>
                  <a:lnTo>
                    <a:pt x="2136" y="252"/>
                  </a:lnTo>
                  <a:lnTo>
                    <a:pt x="2137" y="254"/>
                  </a:lnTo>
                  <a:lnTo>
                    <a:pt x="2139" y="254"/>
                  </a:lnTo>
                  <a:lnTo>
                    <a:pt x="2144" y="254"/>
                  </a:lnTo>
                  <a:lnTo>
                    <a:pt x="2147" y="254"/>
                  </a:lnTo>
                  <a:lnTo>
                    <a:pt x="2147" y="255"/>
                  </a:lnTo>
                  <a:lnTo>
                    <a:pt x="2149" y="255"/>
                  </a:lnTo>
                  <a:lnTo>
                    <a:pt x="2150" y="257"/>
                  </a:lnTo>
                  <a:lnTo>
                    <a:pt x="2152" y="257"/>
                  </a:lnTo>
                  <a:lnTo>
                    <a:pt x="2154" y="259"/>
                  </a:lnTo>
                  <a:lnTo>
                    <a:pt x="2154" y="257"/>
                  </a:lnTo>
                  <a:lnTo>
                    <a:pt x="2154" y="255"/>
                  </a:lnTo>
                  <a:lnTo>
                    <a:pt x="2154" y="252"/>
                  </a:lnTo>
                  <a:lnTo>
                    <a:pt x="2155" y="251"/>
                  </a:lnTo>
                  <a:lnTo>
                    <a:pt x="2154" y="249"/>
                  </a:lnTo>
                  <a:lnTo>
                    <a:pt x="2154" y="247"/>
                  </a:lnTo>
                  <a:lnTo>
                    <a:pt x="2152" y="247"/>
                  </a:lnTo>
                  <a:lnTo>
                    <a:pt x="2150" y="247"/>
                  </a:lnTo>
                  <a:lnTo>
                    <a:pt x="2149" y="247"/>
                  </a:lnTo>
                  <a:lnTo>
                    <a:pt x="2147" y="246"/>
                  </a:lnTo>
                  <a:lnTo>
                    <a:pt x="2147" y="246"/>
                  </a:lnTo>
                  <a:lnTo>
                    <a:pt x="2147" y="244"/>
                  </a:lnTo>
                  <a:lnTo>
                    <a:pt x="2147" y="239"/>
                  </a:lnTo>
                  <a:lnTo>
                    <a:pt x="2150" y="237"/>
                  </a:lnTo>
                  <a:lnTo>
                    <a:pt x="2154" y="237"/>
                  </a:lnTo>
                  <a:lnTo>
                    <a:pt x="2155" y="237"/>
                  </a:lnTo>
                  <a:lnTo>
                    <a:pt x="2157" y="237"/>
                  </a:lnTo>
                  <a:lnTo>
                    <a:pt x="2157" y="236"/>
                  </a:lnTo>
                  <a:lnTo>
                    <a:pt x="2157" y="236"/>
                  </a:lnTo>
                  <a:lnTo>
                    <a:pt x="2157" y="234"/>
                  </a:lnTo>
                  <a:lnTo>
                    <a:pt x="2159" y="233"/>
                  </a:lnTo>
                  <a:lnTo>
                    <a:pt x="2160" y="233"/>
                  </a:lnTo>
                  <a:lnTo>
                    <a:pt x="2160" y="234"/>
                  </a:lnTo>
                  <a:lnTo>
                    <a:pt x="2160" y="236"/>
                  </a:lnTo>
                  <a:lnTo>
                    <a:pt x="2162" y="237"/>
                  </a:lnTo>
                  <a:lnTo>
                    <a:pt x="2162" y="239"/>
                  </a:lnTo>
                  <a:lnTo>
                    <a:pt x="2162" y="241"/>
                  </a:lnTo>
                  <a:lnTo>
                    <a:pt x="2162" y="242"/>
                  </a:lnTo>
                  <a:lnTo>
                    <a:pt x="2163" y="242"/>
                  </a:lnTo>
                  <a:lnTo>
                    <a:pt x="2165" y="242"/>
                  </a:lnTo>
                  <a:lnTo>
                    <a:pt x="2167" y="242"/>
                  </a:lnTo>
                  <a:lnTo>
                    <a:pt x="2170" y="242"/>
                  </a:lnTo>
                  <a:lnTo>
                    <a:pt x="2172" y="241"/>
                  </a:lnTo>
                  <a:lnTo>
                    <a:pt x="2173" y="239"/>
                  </a:lnTo>
                  <a:lnTo>
                    <a:pt x="2175" y="239"/>
                  </a:lnTo>
                  <a:lnTo>
                    <a:pt x="2175" y="237"/>
                  </a:lnTo>
                  <a:lnTo>
                    <a:pt x="2175" y="236"/>
                  </a:lnTo>
                  <a:lnTo>
                    <a:pt x="2173" y="234"/>
                  </a:lnTo>
                  <a:lnTo>
                    <a:pt x="2175" y="233"/>
                  </a:lnTo>
                  <a:lnTo>
                    <a:pt x="2177" y="231"/>
                  </a:lnTo>
                  <a:lnTo>
                    <a:pt x="2177" y="228"/>
                  </a:lnTo>
                  <a:lnTo>
                    <a:pt x="2177" y="226"/>
                  </a:lnTo>
                  <a:lnTo>
                    <a:pt x="2175" y="224"/>
                  </a:lnTo>
                  <a:lnTo>
                    <a:pt x="2175" y="223"/>
                  </a:lnTo>
                  <a:lnTo>
                    <a:pt x="2175" y="223"/>
                  </a:lnTo>
                  <a:lnTo>
                    <a:pt x="2173" y="221"/>
                  </a:lnTo>
                  <a:lnTo>
                    <a:pt x="2173" y="215"/>
                  </a:lnTo>
                  <a:lnTo>
                    <a:pt x="2177" y="215"/>
                  </a:lnTo>
                  <a:lnTo>
                    <a:pt x="2180" y="215"/>
                  </a:lnTo>
                  <a:lnTo>
                    <a:pt x="2181" y="215"/>
                  </a:lnTo>
                  <a:lnTo>
                    <a:pt x="2183" y="216"/>
                  </a:lnTo>
                  <a:lnTo>
                    <a:pt x="2185" y="218"/>
                  </a:lnTo>
                  <a:lnTo>
                    <a:pt x="2186" y="219"/>
                  </a:lnTo>
                  <a:lnTo>
                    <a:pt x="2188" y="219"/>
                  </a:lnTo>
                  <a:lnTo>
                    <a:pt x="2190" y="219"/>
                  </a:lnTo>
                  <a:lnTo>
                    <a:pt x="2190" y="219"/>
                  </a:lnTo>
                  <a:lnTo>
                    <a:pt x="2191" y="221"/>
                  </a:lnTo>
                  <a:lnTo>
                    <a:pt x="2191" y="223"/>
                  </a:lnTo>
                  <a:lnTo>
                    <a:pt x="2193" y="223"/>
                  </a:lnTo>
                  <a:lnTo>
                    <a:pt x="2195" y="224"/>
                  </a:lnTo>
                  <a:lnTo>
                    <a:pt x="2196" y="224"/>
                  </a:lnTo>
                  <a:lnTo>
                    <a:pt x="2198" y="224"/>
                  </a:lnTo>
                  <a:lnTo>
                    <a:pt x="2199" y="224"/>
                  </a:lnTo>
                  <a:lnTo>
                    <a:pt x="2201" y="226"/>
                  </a:lnTo>
                  <a:lnTo>
                    <a:pt x="2201" y="228"/>
                  </a:lnTo>
                  <a:lnTo>
                    <a:pt x="2201" y="229"/>
                  </a:lnTo>
                  <a:lnTo>
                    <a:pt x="2201" y="233"/>
                  </a:lnTo>
                  <a:lnTo>
                    <a:pt x="2201" y="236"/>
                  </a:lnTo>
                  <a:lnTo>
                    <a:pt x="2203" y="234"/>
                  </a:lnTo>
                  <a:lnTo>
                    <a:pt x="2204" y="234"/>
                  </a:lnTo>
                  <a:lnTo>
                    <a:pt x="2204" y="234"/>
                  </a:lnTo>
                  <a:lnTo>
                    <a:pt x="2206" y="233"/>
                  </a:lnTo>
                  <a:lnTo>
                    <a:pt x="2206" y="231"/>
                  </a:lnTo>
                  <a:lnTo>
                    <a:pt x="2206" y="228"/>
                  </a:lnTo>
                  <a:lnTo>
                    <a:pt x="2206" y="223"/>
                  </a:lnTo>
                  <a:lnTo>
                    <a:pt x="2206" y="219"/>
                  </a:lnTo>
                  <a:lnTo>
                    <a:pt x="2213" y="219"/>
                  </a:lnTo>
                  <a:lnTo>
                    <a:pt x="2214" y="219"/>
                  </a:lnTo>
                  <a:lnTo>
                    <a:pt x="2216" y="219"/>
                  </a:lnTo>
                  <a:lnTo>
                    <a:pt x="2219" y="219"/>
                  </a:lnTo>
                  <a:lnTo>
                    <a:pt x="2222" y="221"/>
                  </a:lnTo>
                  <a:lnTo>
                    <a:pt x="2226" y="219"/>
                  </a:lnTo>
                  <a:lnTo>
                    <a:pt x="2229" y="221"/>
                  </a:lnTo>
                  <a:lnTo>
                    <a:pt x="2231" y="221"/>
                  </a:lnTo>
                  <a:lnTo>
                    <a:pt x="2231" y="223"/>
                  </a:lnTo>
                  <a:lnTo>
                    <a:pt x="2232" y="223"/>
                  </a:lnTo>
                  <a:lnTo>
                    <a:pt x="2239" y="223"/>
                  </a:lnTo>
                  <a:lnTo>
                    <a:pt x="2239" y="216"/>
                  </a:lnTo>
                  <a:lnTo>
                    <a:pt x="2236" y="215"/>
                  </a:lnTo>
                  <a:lnTo>
                    <a:pt x="2234" y="215"/>
                  </a:lnTo>
                  <a:lnTo>
                    <a:pt x="2231" y="215"/>
                  </a:lnTo>
                  <a:lnTo>
                    <a:pt x="2227" y="215"/>
                  </a:lnTo>
                  <a:lnTo>
                    <a:pt x="2224" y="213"/>
                  </a:lnTo>
                  <a:lnTo>
                    <a:pt x="2224" y="211"/>
                  </a:lnTo>
                  <a:lnTo>
                    <a:pt x="2222" y="210"/>
                  </a:lnTo>
                  <a:lnTo>
                    <a:pt x="2222" y="208"/>
                  </a:lnTo>
                  <a:lnTo>
                    <a:pt x="2222" y="206"/>
                  </a:lnTo>
                  <a:lnTo>
                    <a:pt x="2222" y="205"/>
                  </a:lnTo>
                  <a:lnTo>
                    <a:pt x="2224" y="203"/>
                  </a:lnTo>
                  <a:lnTo>
                    <a:pt x="2226" y="203"/>
                  </a:lnTo>
                  <a:lnTo>
                    <a:pt x="2227" y="203"/>
                  </a:lnTo>
                  <a:lnTo>
                    <a:pt x="2231" y="201"/>
                  </a:lnTo>
                  <a:lnTo>
                    <a:pt x="2234" y="200"/>
                  </a:lnTo>
                  <a:lnTo>
                    <a:pt x="2237" y="198"/>
                  </a:lnTo>
                  <a:lnTo>
                    <a:pt x="2240" y="198"/>
                  </a:lnTo>
                  <a:lnTo>
                    <a:pt x="2252" y="198"/>
                  </a:lnTo>
                  <a:lnTo>
                    <a:pt x="2250" y="200"/>
                  </a:lnTo>
                  <a:lnTo>
                    <a:pt x="2249" y="201"/>
                  </a:lnTo>
                  <a:lnTo>
                    <a:pt x="2247" y="203"/>
                  </a:lnTo>
                  <a:lnTo>
                    <a:pt x="2247" y="203"/>
                  </a:lnTo>
                  <a:lnTo>
                    <a:pt x="2247" y="205"/>
                  </a:lnTo>
                  <a:lnTo>
                    <a:pt x="2249" y="206"/>
                  </a:lnTo>
                  <a:lnTo>
                    <a:pt x="2249" y="206"/>
                  </a:lnTo>
                  <a:lnTo>
                    <a:pt x="2250" y="208"/>
                  </a:lnTo>
                  <a:lnTo>
                    <a:pt x="2254" y="208"/>
                  </a:lnTo>
                  <a:lnTo>
                    <a:pt x="2255" y="208"/>
                  </a:lnTo>
                  <a:lnTo>
                    <a:pt x="2257" y="206"/>
                  </a:lnTo>
                  <a:lnTo>
                    <a:pt x="2258" y="205"/>
                  </a:lnTo>
                  <a:lnTo>
                    <a:pt x="2260" y="203"/>
                  </a:lnTo>
                  <a:lnTo>
                    <a:pt x="2262" y="201"/>
                  </a:lnTo>
                  <a:lnTo>
                    <a:pt x="2262" y="200"/>
                  </a:lnTo>
                  <a:lnTo>
                    <a:pt x="2263" y="197"/>
                  </a:lnTo>
                  <a:lnTo>
                    <a:pt x="2265" y="197"/>
                  </a:lnTo>
                  <a:lnTo>
                    <a:pt x="2267" y="197"/>
                  </a:lnTo>
                  <a:lnTo>
                    <a:pt x="2268" y="197"/>
                  </a:lnTo>
                  <a:lnTo>
                    <a:pt x="2270" y="197"/>
                  </a:lnTo>
                  <a:lnTo>
                    <a:pt x="2272" y="197"/>
                  </a:lnTo>
                  <a:lnTo>
                    <a:pt x="2273" y="197"/>
                  </a:lnTo>
                  <a:lnTo>
                    <a:pt x="2275" y="195"/>
                  </a:lnTo>
                  <a:lnTo>
                    <a:pt x="2276" y="193"/>
                  </a:lnTo>
                  <a:lnTo>
                    <a:pt x="2278" y="192"/>
                  </a:lnTo>
                  <a:lnTo>
                    <a:pt x="2281" y="190"/>
                  </a:lnTo>
                  <a:lnTo>
                    <a:pt x="2285" y="192"/>
                  </a:lnTo>
                  <a:lnTo>
                    <a:pt x="2285" y="200"/>
                  </a:lnTo>
                  <a:lnTo>
                    <a:pt x="2291" y="200"/>
                  </a:lnTo>
                  <a:lnTo>
                    <a:pt x="2293" y="200"/>
                  </a:lnTo>
                  <a:lnTo>
                    <a:pt x="2294" y="201"/>
                  </a:lnTo>
                  <a:lnTo>
                    <a:pt x="2296" y="203"/>
                  </a:lnTo>
                  <a:lnTo>
                    <a:pt x="2296" y="205"/>
                  </a:lnTo>
                  <a:lnTo>
                    <a:pt x="2296" y="208"/>
                  </a:lnTo>
                  <a:lnTo>
                    <a:pt x="2296" y="210"/>
                  </a:lnTo>
                  <a:lnTo>
                    <a:pt x="2296" y="211"/>
                  </a:lnTo>
                  <a:lnTo>
                    <a:pt x="2294" y="213"/>
                  </a:lnTo>
                  <a:lnTo>
                    <a:pt x="2299" y="215"/>
                  </a:lnTo>
                  <a:lnTo>
                    <a:pt x="2299" y="213"/>
                  </a:lnTo>
                  <a:lnTo>
                    <a:pt x="2298" y="211"/>
                  </a:lnTo>
                  <a:lnTo>
                    <a:pt x="2298" y="208"/>
                  </a:lnTo>
                  <a:lnTo>
                    <a:pt x="2299" y="206"/>
                  </a:lnTo>
                  <a:lnTo>
                    <a:pt x="2299" y="205"/>
                  </a:lnTo>
                  <a:lnTo>
                    <a:pt x="2301" y="201"/>
                  </a:lnTo>
                  <a:lnTo>
                    <a:pt x="2299" y="198"/>
                  </a:lnTo>
                  <a:lnTo>
                    <a:pt x="2299" y="195"/>
                  </a:lnTo>
                  <a:lnTo>
                    <a:pt x="2321" y="195"/>
                  </a:lnTo>
                  <a:lnTo>
                    <a:pt x="2321" y="197"/>
                  </a:lnTo>
                  <a:lnTo>
                    <a:pt x="2321" y="198"/>
                  </a:lnTo>
                  <a:lnTo>
                    <a:pt x="2319" y="200"/>
                  </a:lnTo>
                  <a:lnTo>
                    <a:pt x="2317" y="201"/>
                  </a:lnTo>
                  <a:lnTo>
                    <a:pt x="2317" y="201"/>
                  </a:lnTo>
                  <a:lnTo>
                    <a:pt x="2316" y="203"/>
                  </a:lnTo>
                  <a:lnTo>
                    <a:pt x="2316" y="210"/>
                  </a:lnTo>
                  <a:lnTo>
                    <a:pt x="2321" y="210"/>
                  </a:lnTo>
                  <a:lnTo>
                    <a:pt x="2326" y="210"/>
                  </a:lnTo>
                  <a:lnTo>
                    <a:pt x="2326" y="200"/>
                  </a:lnTo>
                  <a:lnTo>
                    <a:pt x="2329" y="200"/>
                  </a:lnTo>
                  <a:lnTo>
                    <a:pt x="2330" y="200"/>
                  </a:lnTo>
                  <a:lnTo>
                    <a:pt x="2332" y="200"/>
                  </a:lnTo>
                  <a:lnTo>
                    <a:pt x="2332" y="201"/>
                  </a:lnTo>
                  <a:lnTo>
                    <a:pt x="2334" y="203"/>
                  </a:lnTo>
                  <a:lnTo>
                    <a:pt x="2334" y="205"/>
                  </a:lnTo>
                  <a:lnTo>
                    <a:pt x="2335" y="205"/>
                  </a:lnTo>
                  <a:lnTo>
                    <a:pt x="2335" y="206"/>
                  </a:lnTo>
                  <a:lnTo>
                    <a:pt x="2339" y="206"/>
                  </a:lnTo>
                  <a:lnTo>
                    <a:pt x="2342" y="206"/>
                  </a:lnTo>
                  <a:lnTo>
                    <a:pt x="2347" y="206"/>
                  </a:lnTo>
                  <a:lnTo>
                    <a:pt x="2350" y="206"/>
                  </a:lnTo>
                  <a:lnTo>
                    <a:pt x="2352" y="206"/>
                  </a:lnTo>
                  <a:lnTo>
                    <a:pt x="2353" y="206"/>
                  </a:lnTo>
                  <a:lnTo>
                    <a:pt x="2353" y="208"/>
                  </a:lnTo>
                  <a:lnTo>
                    <a:pt x="2355" y="210"/>
                  </a:lnTo>
                  <a:lnTo>
                    <a:pt x="2355" y="210"/>
                  </a:lnTo>
                  <a:lnTo>
                    <a:pt x="2357" y="211"/>
                  </a:lnTo>
                  <a:lnTo>
                    <a:pt x="2357" y="213"/>
                  </a:lnTo>
                  <a:lnTo>
                    <a:pt x="2357" y="219"/>
                  </a:lnTo>
                  <a:lnTo>
                    <a:pt x="2355" y="219"/>
                  </a:lnTo>
                  <a:lnTo>
                    <a:pt x="2353" y="219"/>
                  </a:lnTo>
                  <a:lnTo>
                    <a:pt x="2352" y="219"/>
                  </a:lnTo>
                  <a:lnTo>
                    <a:pt x="2350" y="221"/>
                  </a:lnTo>
                  <a:lnTo>
                    <a:pt x="2348" y="219"/>
                  </a:lnTo>
                  <a:lnTo>
                    <a:pt x="2347" y="219"/>
                  </a:lnTo>
                  <a:lnTo>
                    <a:pt x="2347" y="223"/>
                  </a:lnTo>
                  <a:lnTo>
                    <a:pt x="2350" y="224"/>
                  </a:lnTo>
                  <a:lnTo>
                    <a:pt x="2353" y="224"/>
                  </a:lnTo>
                  <a:lnTo>
                    <a:pt x="2357" y="226"/>
                  </a:lnTo>
                  <a:lnTo>
                    <a:pt x="2360" y="226"/>
                  </a:lnTo>
                  <a:lnTo>
                    <a:pt x="2363" y="224"/>
                  </a:lnTo>
                  <a:lnTo>
                    <a:pt x="2363" y="226"/>
                  </a:lnTo>
                  <a:lnTo>
                    <a:pt x="2365" y="228"/>
                  </a:lnTo>
                  <a:lnTo>
                    <a:pt x="2365" y="228"/>
                  </a:lnTo>
                  <a:lnTo>
                    <a:pt x="2368" y="229"/>
                  </a:lnTo>
                  <a:lnTo>
                    <a:pt x="2370" y="231"/>
                  </a:lnTo>
                  <a:lnTo>
                    <a:pt x="2373" y="231"/>
                  </a:lnTo>
                  <a:lnTo>
                    <a:pt x="2373" y="231"/>
                  </a:lnTo>
                  <a:lnTo>
                    <a:pt x="2375" y="229"/>
                  </a:lnTo>
                  <a:lnTo>
                    <a:pt x="2376" y="228"/>
                  </a:lnTo>
                  <a:lnTo>
                    <a:pt x="2376" y="228"/>
                  </a:lnTo>
                  <a:lnTo>
                    <a:pt x="2380" y="226"/>
                  </a:lnTo>
                  <a:lnTo>
                    <a:pt x="2388" y="226"/>
                  </a:lnTo>
                  <a:lnTo>
                    <a:pt x="2388" y="229"/>
                  </a:lnTo>
                  <a:lnTo>
                    <a:pt x="2389" y="231"/>
                  </a:lnTo>
                  <a:lnTo>
                    <a:pt x="2389" y="233"/>
                  </a:lnTo>
                  <a:lnTo>
                    <a:pt x="2389" y="234"/>
                  </a:lnTo>
                  <a:lnTo>
                    <a:pt x="2391" y="234"/>
                  </a:lnTo>
                  <a:lnTo>
                    <a:pt x="2393" y="236"/>
                  </a:lnTo>
                  <a:lnTo>
                    <a:pt x="2393" y="236"/>
                  </a:lnTo>
                  <a:lnTo>
                    <a:pt x="2394" y="236"/>
                  </a:lnTo>
                  <a:lnTo>
                    <a:pt x="2396" y="237"/>
                  </a:lnTo>
                  <a:lnTo>
                    <a:pt x="2396" y="237"/>
                  </a:lnTo>
                  <a:lnTo>
                    <a:pt x="2396" y="239"/>
                  </a:lnTo>
                  <a:lnTo>
                    <a:pt x="2394" y="241"/>
                  </a:lnTo>
                  <a:lnTo>
                    <a:pt x="2394" y="242"/>
                  </a:lnTo>
                  <a:lnTo>
                    <a:pt x="2393" y="244"/>
                  </a:lnTo>
                  <a:lnTo>
                    <a:pt x="2393" y="246"/>
                  </a:lnTo>
                  <a:lnTo>
                    <a:pt x="2394" y="247"/>
                  </a:lnTo>
                  <a:lnTo>
                    <a:pt x="2396" y="249"/>
                  </a:lnTo>
                  <a:lnTo>
                    <a:pt x="2402" y="249"/>
                  </a:lnTo>
                  <a:lnTo>
                    <a:pt x="2402" y="247"/>
                  </a:lnTo>
                  <a:lnTo>
                    <a:pt x="2404" y="247"/>
                  </a:lnTo>
                  <a:lnTo>
                    <a:pt x="2404" y="246"/>
                  </a:lnTo>
                  <a:lnTo>
                    <a:pt x="2404" y="244"/>
                  </a:lnTo>
                  <a:lnTo>
                    <a:pt x="2404" y="241"/>
                  </a:lnTo>
                  <a:lnTo>
                    <a:pt x="2414" y="241"/>
                  </a:lnTo>
                  <a:lnTo>
                    <a:pt x="2416" y="244"/>
                  </a:lnTo>
                  <a:lnTo>
                    <a:pt x="2419" y="246"/>
                  </a:lnTo>
                  <a:lnTo>
                    <a:pt x="2420" y="247"/>
                  </a:lnTo>
                  <a:lnTo>
                    <a:pt x="2422" y="247"/>
                  </a:lnTo>
                  <a:lnTo>
                    <a:pt x="2424" y="249"/>
                  </a:lnTo>
                  <a:lnTo>
                    <a:pt x="2425" y="249"/>
                  </a:lnTo>
                  <a:lnTo>
                    <a:pt x="2425" y="251"/>
                  </a:lnTo>
                  <a:lnTo>
                    <a:pt x="2427" y="251"/>
                  </a:lnTo>
                  <a:lnTo>
                    <a:pt x="2430" y="251"/>
                  </a:lnTo>
                  <a:lnTo>
                    <a:pt x="2432" y="249"/>
                  </a:lnTo>
                  <a:lnTo>
                    <a:pt x="2435" y="249"/>
                  </a:lnTo>
                  <a:lnTo>
                    <a:pt x="2440" y="249"/>
                  </a:lnTo>
                  <a:lnTo>
                    <a:pt x="2443" y="249"/>
                  </a:lnTo>
                  <a:lnTo>
                    <a:pt x="2447" y="249"/>
                  </a:lnTo>
                  <a:lnTo>
                    <a:pt x="2450" y="251"/>
                  </a:lnTo>
                  <a:lnTo>
                    <a:pt x="2452" y="252"/>
                  </a:lnTo>
                  <a:lnTo>
                    <a:pt x="2453" y="252"/>
                  </a:lnTo>
                  <a:lnTo>
                    <a:pt x="2456" y="254"/>
                  </a:lnTo>
                  <a:lnTo>
                    <a:pt x="2458" y="254"/>
                  </a:lnTo>
                  <a:lnTo>
                    <a:pt x="2460" y="255"/>
                  </a:lnTo>
                  <a:lnTo>
                    <a:pt x="2460" y="255"/>
                  </a:lnTo>
                  <a:lnTo>
                    <a:pt x="2461" y="257"/>
                  </a:lnTo>
                  <a:lnTo>
                    <a:pt x="2461" y="259"/>
                  </a:lnTo>
                  <a:lnTo>
                    <a:pt x="2465" y="260"/>
                  </a:lnTo>
                  <a:lnTo>
                    <a:pt x="2466" y="260"/>
                  </a:lnTo>
                  <a:lnTo>
                    <a:pt x="2468" y="260"/>
                  </a:lnTo>
                  <a:lnTo>
                    <a:pt x="2470" y="260"/>
                  </a:lnTo>
                  <a:lnTo>
                    <a:pt x="2470" y="262"/>
                  </a:lnTo>
                  <a:lnTo>
                    <a:pt x="2471" y="264"/>
                  </a:lnTo>
                  <a:lnTo>
                    <a:pt x="2473" y="264"/>
                  </a:lnTo>
                  <a:lnTo>
                    <a:pt x="2474" y="264"/>
                  </a:lnTo>
                  <a:lnTo>
                    <a:pt x="2474" y="265"/>
                  </a:lnTo>
                  <a:lnTo>
                    <a:pt x="2476" y="267"/>
                  </a:lnTo>
                  <a:lnTo>
                    <a:pt x="2478" y="269"/>
                  </a:lnTo>
                  <a:lnTo>
                    <a:pt x="2478" y="269"/>
                  </a:lnTo>
                  <a:lnTo>
                    <a:pt x="2481" y="272"/>
                  </a:lnTo>
                  <a:lnTo>
                    <a:pt x="2484" y="273"/>
                  </a:lnTo>
                  <a:lnTo>
                    <a:pt x="2488" y="273"/>
                  </a:lnTo>
                  <a:lnTo>
                    <a:pt x="2491" y="273"/>
                  </a:lnTo>
                  <a:lnTo>
                    <a:pt x="2494" y="273"/>
                  </a:lnTo>
                  <a:lnTo>
                    <a:pt x="2497" y="273"/>
                  </a:lnTo>
                  <a:lnTo>
                    <a:pt x="2499" y="273"/>
                  </a:lnTo>
                  <a:lnTo>
                    <a:pt x="2501" y="273"/>
                  </a:lnTo>
                  <a:lnTo>
                    <a:pt x="2504" y="275"/>
                  </a:lnTo>
                  <a:lnTo>
                    <a:pt x="2506" y="277"/>
                  </a:lnTo>
                  <a:lnTo>
                    <a:pt x="2507" y="278"/>
                  </a:lnTo>
                  <a:lnTo>
                    <a:pt x="2509" y="278"/>
                  </a:lnTo>
                  <a:lnTo>
                    <a:pt x="2510" y="280"/>
                  </a:lnTo>
                  <a:lnTo>
                    <a:pt x="2512" y="283"/>
                  </a:lnTo>
                  <a:lnTo>
                    <a:pt x="2514" y="287"/>
                  </a:lnTo>
                  <a:lnTo>
                    <a:pt x="2514" y="290"/>
                  </a:lnTo>
                  <a:lnTo>
                    <a:pt x="2514" y="293"/>
                  </a:lnTo>
                  <a:lnTo>
                    <a:pt x="2515" y="296"/>
                  </a:lnTo>
                  <a:lnTo>
                    <a:pt x="2515" y="300"/>
                  </a:lnTo>
                  <a:lnTo>
                    <a:pt x="2515" y="303"/>
                  </a:lnTo>
                  <a:lnTo>
                    <a:pt x="2514" y="305"/>
                  </a:lnTo>
                  <a:lnTo>
                    <a:pt x="2514" y="306"/>
                  </a:lnTo>
                  <a:lnTo>
                    <a:pt x="2512" y="308"/>
                  </a:lnTo>
                  <a:lnTo>
                    <a:pt x="2510" y="309"/>
                  </a:lnTo>
                  <a:lnTo>
                    <a:pt x="2509" y="311"/>
                  </a:lnTo>
                  <a:lnTo>
                    <a:pt x="2506" y="313"/>
                  </a:lnTo>
                  <a:lnTo>
                    <a:pt x="2504" y="314"/>
                  </a:lnTo>
                  <a:lnTo>
                    <a:pt x="2502" y="316"/>
                  </a:lnTo>
                  <a:lnTo>
                    <a:pt x="2501" y="316"/>
                  </a:lnTo>
                  <a:lnTo>
                    <a:pt x="2497" y="316"/>
                  </a:lnTo>
                  <a:lnTo>
                    <a:pt x="2494" y="316"/>
                  </a:lnTo>
                  <a:lnTo>
                    <a:pt x="2491" y="318"/>
                  </a:lnTo>
                  <a:lnTo>
                    <a:pt x="2489" y="318"/>
                  </a:lnTo>
                  <a:lnTo>
                    <a:pt x="2488" y="319"/>
                  </a:lnTo>
                  <a:lnTo>
                    <a:pt x="2484" y="321"/>
                  </a:lnTo>
                  <a:lnTo>
                    <a:pt x="2483" y="321"/>
                  </a:lnTo>
                  <a:lnTo>
                    <a:pt x="2481" y="321"/>
                  </a:lnTo>
                  <a:lnTo>
                    <a:pt x="2479" y="321"/>
                  </a:lnTo>
                  <a:lnTo>
                    <a:pt x="2478" y="323"/>
                  </a:lnTo>
                  <a:lnTo>
                    <a:pt x="2471" y="323"/>
                  </a:lnTo>
                  <a:lnTo>
                    <a:pt x="2468" y="323"/>
                  </a:lnTo>
                  <a:lnTo>
                    <a:pt x="2465" y="323"/>
                  </a:lnTo>
                  <a:lnTo>
                    <a:pt x="2463" y="321"/>
                  </a:lnTo>
                  <a:lnTo>
                    <a:pt x="2461" y="321"/>
                  </a:lnTo>
                  <a:lnTo>
                    <a:pt x="2458" y="321"/>
                  </a:lnTo>
                  <a:lnTo>
                    <a:pt x="2456" y="321"/>
                  </a:lnTo>
                  <a:lnTo>
                    <a:pt x="2455" y="319"/>
                  </a:lnTo>
                  <a:lnTo>
                    <a:pt x="2455" y="318"/>
                  </a:lnTo>
                  <a:lnTo>
                    <a:pt x="2455" y="318"/>
                  </a:lnTo>
                  <a:lnTo>
                    <a:pt x="2453" y="316"/>
                  </a:lnTo>
                  <a:lnTo>
                    <a:pt x="2452" y="316"/>
                  </a:lnTo>
                  <a:lnTo>
                    <a:pt x="2450" y="316"/>
                  </a:lnTo>
                  <a:lnTo>
                    <a:pt x="2448" y="316"/>
                  </a:lnTo>
                  <a:lnTo>
                    <a:pt x="2425" y="316"/>
                  </a:lnTo>
                  <a:lnTo>
                    <a:pt x="2424" y="314"/>
                  </a:lnTo>
                  <a:lnTo>
                    <a:pt x="2422" y="314"/>
                  </a:lnTo>
                  <a:lnTo>
                    <a:pt x="2419" y="313"/>
                  </a:lnTo>
                  <a:lnTo>
                    <a:pt x="2419" y="311"/>
                  </a:lnTo>
                  <a:lnTo>
                    <a:pt x="2419" y="309"/>
                  </a:lnTo>
                  <a:lnTo>
                    <a:pt x="2417" y="309"/>
                  </a:lnTo>
                  <a:lnTo>
                    <a:pt x="2416" y="309"/>
                  </a:lnTo>
                  <a:lnTo>
                    <a:pt x="2414" y="309"/>
                  </a:lnTo>
                  <a:lnTo>
                    <a:pt x="2411" y="309"/>
                  </a:lnTo>
                  <a:lnTo>
                    <a:pt x="2407" y="309"/>
                  </a:lnTo>
                  <a:lnTo>
                    <a:pt x="2402" y="309"/>
                  </a:lnTo>
                  <a:lnTo>
                    <a:pt x="2401" y="308"/>
                  </a:lnTo>
                  <a:lnTo>
                    <a:pt x="2399" y="308"/>
                  </a:lnTo>
                  <a:lnTo>
                    <a:pt x="2396" y="306"/>
                  </a:lnTo>
                  <a:lnTo>
                    <a:pt x="2394" y="303"/>
                  </a:lnTo>
                  <a:lnTo>
                    <a:pt x="2391" y="303"/>
                  </a:lnTo>
                  <a:lnTo>
                    <a:pt x="2388" y="301"/>
                  </a:lnTo>
                  <a:lnTo>
                    <a:pt x="2386" y="300"/>
                  </a:lnTo>
                  <a:lnTo>
                    <a:pt x="2386" y="300"/>
                  </a:lnTo>
                  <a:lnTo>
                    <a:pt x="2386" y="298"/>
                  </a:lnTo>
                  <a:lnTo>
                    <a:pt x="2384" y="298"/>
                  </a:lnTo>
                  <a:lnTo>
                    <a:pt x="2383" y="298"/>
                  </a:lnTo>
                  <a:lnTo>
                    <a:pt x="2380" y="296"/>
                  </a:lnTo>
                  <a:lnTo>
                    <a:pt x="2378" y="300"/>
                  </a:lnTo>
                  <a:lnTo>
                    <a:pt x="2381" y="301"/>
                  </a:lnTo>
                  <a:lnTo>
                    <a:pt x="2384" y="303"/>
                  </a:lnTo>
                  <a:lnTo>
                    <a:pt x="2386" y="305"/>
                  </a:lnTo>
                  <a:lnTo>
                    <a:pt x="2386" y="305"/>
                  </a:lnTo>
                  <a:lnTo>
                    <a:pt x="2388" y="306"/>
                  </a:lnTo>
                  <a:lnTo>
                    <a:pt x="2391" y="306"/>
                  </a:lnTo>
                  <a:lnTo>
                    <a:pt x="2393" y="306"/>
                  </a:lnTo>
                  <a:lnTo>
                    <a:pt x="2396" y="306"/>
                  </a:lnTo>
                  <a:lnTo>
                    <a:pt x="2396" y="309"/>
                  </a:lnTo>
                  <a:lnTo>
                    <a:pt x="2398" y="311"/>
                  </a:lnTo>
                  <a:lnTo>
                    <a:pt x="2398" y="313"/>
                  </a:lnTo>
                  <a:lnTo>
                    <a:pt x="2399" y="314"/>
                  </a:lnTo>
                  <a:lnTo>
                    <a:pt x="2401" y="316"/>
                  </a:lnTo>
                  <a:lnTo>
                    <a:pt x="2401" y="318"/>
                  </a:lnTo>
                  <a:lnTo>
                    <a:pt x="2401" y="319"/>
                  </a:lnTo>
                  <a:lnTo>
                    <a:pt x="2402" y="319"/>
                  </a:lnTo>
                  <a:lnTo>
                    <a:pt x="2406" y="319"/>
                  </a:lnTo>
                  <a:lnTo>
                    <a:pt x="2409" y="319"/>
                  </a:lnTo>
                  <a:lnTo>
                    <a:pt x="2412" y="321"/>
                  </a:lnTo>
                  <a:lnTo>
                    <a:pt x="2412" y="323"/>
                  </a:lnTo>
                  <a:lnTo>
                    <a:pt x="2414" y="324"/>
                  </a:lnTo>
                  <a:lnTo>
                    <a:pt x="2414" y="327"/>
                  </a:lnTo>
                  <a:lnTo>
                    <a:pt x="2414" y="332"/>
                  </a:lnTo>
                  <a:lnTo>
                    <a:pt x="2412" y="336"/>
                  </a:lnTo>
                  <a:lnTo>
                    <a:pt x="2412" y="341"/>
                  </a:lnTo>
                  <a:lnTo>
                    <a:pt x="2412" y="350"/>
                  </a:lnTo>
                  <a:lnTo>
                    <a:pt x="2422" y="350"/>
                  </a:lnTo>
                  <a:lnTo>
                    <a:pt x="2422" y="355"/>
                  </a:lnTo>
                  <a:lnTo>
                    <a:pt x="2422" y="360"/>
                  </a:lnTo>
                  <a:lnTo>
                    <a:pt x="2422" y="363"/>
                  </a:lnTo>
                  <a:lnTo>
                    <a:pt x="2424" y="365"/>
                  </a:lnTo>
                  <a:lnTo>
                    <a:pt x="2424" y="367"/>
                  </a:lnTo>
                  <a:lnTo>
                    <a:pt x="2427" y="370"/>
                  </a:lnTo>
                  <a:lnTo>
                    <a:pt x="2430" y="372"/>
                  </a:lnTo>
                  <a:lnTo>
                    <a:pt x="2432" y="372"/>
                  </a:lnTo>
                  <a:lnTo>
                    <a:pt x="2434" y="372"/>
                  </a:lnTo>
                  <a:lnTo>
                    <a:pt x="2438" y="373"/>
                  </a:lnTo>
                  <a:lnTo>
                    <a:pt x="2442" y="375"/>
                  </a:lnTo>
                  <a:lnTo>
                    <a:pt x="2443" y="377"/>
                  </a:lnTo>
                  <a:lnTo>
                    <a:pt x="2445" y="378"/>
                  </a:lnTo>
                  <a:lnTo>
                    <a:pt x="2445" y="378"/>
                  </a:lnTo>
                  <a:lnTo>
                    <a:pt x="2445" y="380"/>
                  </a:lnTo>
                  <a:lnTo>
                    <a:pt x="2447" y="381"/>
                  </a:lnTo>
                  <a:lnTo>
                    <a:pt x="2450" y="381"/>
                  </a:lnTo>
                  <a:lnTo>
                    <a:pt x="2452" y="381"/>
                  </a:lnTo>
                  <a:lnTo>
                    <a:pt x="2453" y="381"/>
                  </a:lnTo>
                  <a:lnTo>
                    <a:pt x="2453" y="380"/>
                  </a:lnTo>
                  <a:lnTo>
                    <a:pt x="2453" y="378"/>
                  </a:lnTo>
                  <a:lnTo>
                    <a:pt x="2455" y="378"/>
                  </a:lnTo>
                  <a:lnTo>
                    <a:pt x="2470" y="378"/>
                  </a:lnTo>
                  <a:lnTo>
                    <a:pt x="2471" y="377"/>
                  </a:lnTo>
                  <a:lnTo>
                    <a:pt x="2471" y="375"/>
                  </a:lnTo>
                  <a:lnTo>
                    <a:pt x="2473" y="375"/>
                  </a:lnTo>
                  <a:lnTo>
                    <a:pt x="2471" y="372"/>
                  </a:lnTo>
                  <a:lnTo>
                    <a:pt x="2470" y="370"/>
                  </a:lnTo>
                  <a:lnTo>
                    <a:pt x="2466" y="368"/>
                  </a:lnTo>
                  <a:lnTo>
                    <a:pt x="2463" y="367"/>
                  </a:lnTo>
                  <a:lnTo>
                    <a:pt x="2461" y="367"/>
                  </a:lnTo>
                  <a:lnTo>
                    <a:pt x="2460" y="367"/>
                  </a:lnTo>
                  <a:lnTo>
                    <a:pt x="2456" y="367"/>
                  </a:lnTo>
                  <a:lnTo>
                    <a:pt x="2453" y="367"/>
                  </a:lnTo>
                  <a:lnTo>
                    <a:pt x="2453" y="365"/>
                  </a:lnTo>
                  <a:lnTo>
                    <a:pt x="2452" y="365"/>
                  </a:lnTo>
                  <a:lnTo>
                    <a:pt x="2452" y="363"/>
                  </a:lnTo>
                  <a:lnTo>
                    <a:pt x="2452" y="362"/>
                  </a:lnTo>
                  <a:lnTo>
                    <a:pt x="2452" y="360"/>
                  </a:lnTo>
                  <a:lnTo>
                    <a:pt x="2450" y="360"/>
                  </a:lnTo>
                  <a:lnTo>
                    <a:pt x="2448" y="360"/>
                  </a:lnTo>
                  <a:lnTo>
                    <a:pt x="2447" y="359"/>
                  </a:lnTo>
                  <a:lnTo>
                    <a:pt x="2445" y="359"/>
                  </a:lnTo>
                  <a:lnTo>
                    <a:pt x="2445" y="355"/>
                  </a:lnTo>
                  <a:lnTo>
                    <a:pt x="2443" y="354"/>
                  </a:lnTo>
                  <a:lnTo>
                    <a:pt x="2445" y="352"/>
                  </a:lnTo>
                  <a:lnTo>
                    <a:pt x="2445" y="350"/>
                  </a:lnTo>
                  <a:lnTo>
                    <a:pt x="2447" y="349"/>
                  </a:lnTo>
                  <a:lnTo>
                    <a:pt x="2448" y="349"/>
                  </a:lnTo>
                  <a:lnTo>
                    <a:pt x="2450" y="349"/>
                  </a:lnTo>
                  <a:lnTo>
                    <a:pt x="2452" y="347"/>
                  </a:lnTo>
                  <a:lnTo>
                    <a:pt x="2453" y="345"/>
                  </a:lnTo>
                  <a:lnTo>
                    <a:pt x="2456" y="345"/>
                  </a:lnTo>
                  <a:lnTo>
                    <a:pt x="2456" y="347"/>
                  </a:lnTo>
                  <a:lnTo>
                    <a:pt x="2458" y="350"/>
                  </a:lnTo>
                  <a:lnTo>
                    <a:pt x="2460" y="352"/>
                  </a:lnTo>
                  <a:lnTo>
                    <a:pt x="2461" y="354"/>
                  </a:lnTo>
                  <a:lnTo>
                    <a:pt x="2463" y="354"/>
                  </a:lnTo>
                  <a:lnTo>
                    <a:pt x="2465" y="354"/>
                  </a:lnTo>
                  <a:lnTo>
                    <a:pt x="2466" y="354"/>
                  </a:lnTo>
                  <a:lnTo>
                    <a:pt x="2470" y="355"/>
                  </a:lnTo>
                  <a:lnTo>
                    <a:pt x="2470" y="355"/>
                  </a:lnTo>
                  <a:lnTo>
                    <a:pt x="2471" y="357"/>
                  </a:lnTo>
                  <a:lnTo>
                    <a:pt x="2473" y="357"/>
                  </a:lnTo>
                  <a:lnTo>
                    <a:pt x="2476" y="359"/>
                  </a:lnTo>
                  <a:lnTo>
                    <a:pt x="2479" y="359"/>
                  </a:lnTo>
                  <a:lnTo>
                    <a:pt x="2481" y="359"/>
                  </a:lnTo>
                  <a:lnTo>
                    <a:pt x="2483" y="359"/>
                  </a:lnTo>
                  <a:lnTo>
                    <a:pt x="2486" y="359"/>
                  </a:lnTo>
                  <a:lnTo>
                    <a:pt x="2489" y="360"/>
                  </a:lnTo>
                  <a:lnTo>
                    <a:pt x="2492" y="360"/>
                  </a:lnTo>
                  <a:lnTo>
                    <a:pt x="2496" y="360"/>
                  </a:lnTo>
                  <a:lnTo>
                    <a:pt x="2499" y="360"/>
                  </a:lnTo>
                  <a:lnTo>
                    <a:pt x="2501" y="360"/>
                  </a:lnTo>
                  <a:lnTo>
                    <a:pt x="2504" y="360"/>
                  </a:lnTo>
                  <a:lnTo>
                    <a:pt x="2504" y="360"/>
                  </a:lnTo>
                  <a:lnTo>
                    <a:pt x="2504" y="362"/>
                  </a:lnTo>
                  <a:lnTo>
                    <a:pt x="2504" y="362"/>
                  </a:lnTo>
                  <a:lnTo>
                    <a:pt x="2506" y="360"/>
                  </a:lnTo>
                  <a:lnTo>
                    <a:pt x="2506" y="357"/>
                  </a:lnTo>
                  <a:lnTo>
                    <a:pt x="2506" y="355"/>
                  </a:lnTo>
                  <a:lnTo>
                    <a:pt x="2504" y="352"/>
                  </a:lnTo>
                  <a:lnTo>
                    <a:pt x="2501" y="350"/>
                  </a:lnTo>
                  <a:lnTo>
                    <a:pt x="2499" y="350"/>
                  </a:lnTo>
                  <a:lnTo>
                    <a:pt x="2497" y="350"/>
                  </a:lnTo>
                  <a:lnTo>
                    <a:pt x="2497" y="349"/>
                  </a:lnTo>
                  <a:lnTo>
                    <a:pt x="2497" y="347"/>
                  </a:lnTo>
                  <a:lnTo>
                    <a:pt x="2496" y="345"/>
                  </a:lnTo>
                  <a:lnTo>
                    <a:pt x="2496" y="344"/>
                  </a:lnTo>
                  <a:lnTo>
                    <a:pt x="2496" y="341"/>
                  </a:lnTo>
                  <a:lnTo>
                    <a:pt x="2496" y="337"/>
                  </a:lnTo>
                  <a:lnTo>
                    <a:pt x="2496" y="337"/>
                  </a:lnTo>
                  <a:lnTo>
                    <a:pt x="2497" y="337"/>
                  </a:lnTo>
                  <a:lnTo>
                    <a:pt x="2499" y="337"/>
                  </a:lnTo>
                  <a:lnTo>
                    <a:pt x="2502" y="336"/>
                  </a:lnTo>
                  <a:lnTo>
                    <a:pt x="2502" y="334"/>
                  </a:lnTo>
                  <a:lnTo>
                    <a:pt x="2504" y="332"/>
                  </a:lnTo>
                  <a:lnTo>
                    <a:pt x="2504" y="331"/>
                  </a:lnTo>
                  <a:lnTo>
                    <a:pt x="2506" y="329"/>
                  </a:lnTo>
                  <a:lnTo>
                    <a:pt x="2507" y="329"/>
                  </a:lnTo>
                  <a:lnTo>
                    <a:pt x="2509" y="329"/>
                  </a:lnTo>
                  <a:lnTo>
                    <a:pt x="2512" y="327"/>
                  </a:lnTo>
                  <a:lnTo>
                    <a:pt x="2519" y="326"/>
                  </a:lnTo>
                  <a:lnTo>
                    <a:pt x="2520" y="326"/>
                  </a:lnTo>
                  <a:lnTo>
                    <a:pt x="2522" y="326"/>
                  </a:lnTo>
                  <a:lnTo>
                    <a:pt x="2524" y="324"/>
                  </a:lnTo>
                  <a:lnTo>
                    <a:pt x="2525" y="323"/>
                  </a:lnTo>
                  <a:lnTo>
                    <a:pt x="2525" y="321"/>
                  </a:lnTo>
                  <a:lnTo>
                    <a:pt x="2525" y="319"/>
                  </a:lnTo>
                  <a:lnTo>
                    <a:pt x="2525" y="318"/>
                  </a:lnTo>
                  <a:lnTo>
                    <a:pt x="2527" y="318"/>
                  </a:lnTo>
                  <a:lnTo>
                    <a:pt x="2529" y="318"/>
                  </a:lnTo>
                  <a:lnTo>
                    <a:pt x="2532" y="318"/>
                  </a:lnTo>
                  <a:lnTo>
                    <a:pt x="2535" y="318"/>
                  </a:lnTo>
                  <a:lnTo>
                    <a:pt x="2538" y="318"/>
                  </a:lnTo>
                  <a:lnTo>
                    <a:pt x="2540" y="316"/>
                  </a:lnTo>
                  <a:lnTo>
                    <a:pt x="2540" y="316"/>
                  </a:lnTo>
                  <a:lnTo>
                    <a:pt x="2542" y="314"/>
                  </a:lnTo>
                  <a:lnTo>
                    <a:pt x="2543" y="314"/>
                  </a:lnTo>
                  <a:lnTo>
                    <a:pt x="2545" y="314"/>
                  </a:lnTo>
                  <a:lnTo>
                    <a:pt x="2547" y="314"/>
                  </a:lnTo>
                  <a:lnTo>
                    <a:pt x="2548" y="314"/>
                  </a:lnTo>
                  <a:lnTo>
                    <a:pt x="2550" y="316"/>
                  </a:lnTo>
                  <a:lnTo>
                    <a:pt x="2551" y="318"/>
                  </a:lnTo>
                  <a:lnTo>
                    <a:pt x="2551" y="319"/>
                  </a:lnTo>
                  <a:lnTo>
                    <a:pt x="2551" y="319"/>
                  </a:lnTo>
                  <a:lnTo>
                    <a:pt x="2551" y="321"/>
                  </a:lnTo>
                  <a:lnTo>
                    <a:pt x="2553" y="323"/>
                  </a:lnTo>
                  <a:lnTo>
                    <a:pt x="2555" y="324"/>
                  </a:lnTo>
                  <a:lnTo>
                    <a:pt x="2556" y="324"/>
                  </a:lnTo>
                  <a:lnTo>
                    <a:pt x="2558" y="324"/>
                  </a:lnTo>
                  <a:lnTo>
                    <a:pt x="2561" y="324"/>
                  </a:lnTo>
                  <a:lnTo>
                    <a:pt x="2565" y="324"/>
                  </a:lnTo>
                  <a:lnTo>
                    <a:pt x="2565" y="324"/>
                  </a:lnTo>
                  <a:lnTo>
                    <a:pt x="2565" y="323"/>
                  </a:lnTo>
                  <a:lnTo>
                    <a:pt x="2565" y="319"/>
                  </a:lnTo>
                  <a:lnTo>
                    <a:pt x="2565" y="316"/>
                  </a:lnTo>
                  <a:lnTo>
                    <a:pt x="2565" y="313"/>
                  </a:lnTo>
                  <a:lnTo>
                    <a:pt x="2565" y="311"/>
                  </a:lnTo>
                  <a:lnTo>
                    <a:pt x="2565" y="311"/>
                  </a:lnTo>
                  <a:lnTo>
                    <a:pt x="2565" y="309"/>
                  </a:lnTo>
                  <a:lnTo>
                    <a:pt x="2566" y="309"/>
                  </a:lnTo>
                  <a:lnTo>
                    <a:pt x="2566" y="308"/>
                  </a:lnTo>
                  <a:lnTo>
                    <a:pt x="2566" y="306"/>
                  </a:lnTo>
                  <a:lnTo>
                    <a:pt x="2566" y="305"/>
                  </a:lnTo>
                  <a:lnTo>
                    <a:pt x="2565" y="305"/>
                  </a:lnTo>
                  <a:lnTo>
                    <a:pt x="2563" y="303"/>
                  </a:lnTo>
                  <a:lnTo>
                    <a:pt x="2563" y="301"/>
                  </a:lnTo>
                  <a:lnTo>
                    <a:pt x="2561" y="300"/>
                  </a:lnTo>
                  <a:lnTo>
                    <a:pt x="2558" y="298"/>
                  </a:lnTo>
                  <a:lnTo>
                    <a:pt x="2556" y="298"/>
                  </a:lnTo>
                  <a:lnTo>
                    <a:pt x="2556" y="298"/>
                  </a:lnTo>
                  <a:lnTo>
                    <a:pt x="2555" y="298"/>
                  </a:lnTo>
                  <a:lnTo>
                    <a:pt x="2555" y="296"/>
                  </a:lnTo>
                  <a:lnTo>
                    <a:pt x="2555" y="295"/>
                  </a:lnTo>
                  <a:lnTo>
                    <a:pt x="2555" y="293"/>
                  </a:lnTo>
                  <a:lnTo>
                    <a:pt x="2555" y="291"/>
                  </a:lnTo>
                  <a:lnTo>
                    <a:pt x="2555" y="290"/>
                  </a:lnTo>
                  <a:lnTo>
                    <a:pt x="2556" y="290"/>
                  </a:lnTo>
                  <a:lnTo>
                    <a:pt x="2558" y="288"/>
                  </a:lnTo>
                  <a:lnTo>
                    <a:pt x="2558" y="287"/>
                  </a:lnTo>
                  <a:lnTo>
                    <a:pt x="2560" y="285"/>
                  </a:lnTo>
                  <a:lnTo>
                    <a:pt x="2560" y="267"/>
                  </a:lnTo>
                  <a:lnTo>
                    <a:pt x="2558" y="265"/>
                  </a:lnTo>
                  <a:lnTo>
                    <a:pt x="2556" y="265"/>
                  </a:lnTo>
                  <a:lnTo>
                    <a:pt x="2553" y="265"/>
                  </a:lnTo>
                  <a:lnTo>
                    <a:pt x="2550" y="264"/>
                  </a:lnTo>
                  <a:lnTo>
                    <a:pt x="2550" y="257"/>
                  </a:lnTo>
                  <a:lnTo>
                    <a:pt x="2551" y="257"/>
                  </a:lnTo>
                  <a:lnTo>
                    <a:pt x="2553" y="259"/>
                  </a:lnTo>
                  <a:lnTo>
                    <a:pt x="2555" y="257"/>
                  </a:lnTo>
                  <a:lnTo>
                    <a:pt x="2556" y="257"/>
                  </a:lnTo>
                  <a:lnTo>
                    <a:pt x="2563" y="257"/>
                  </a:lnTo>
                  <a:lnTo>
                    <a:pt x="2566" y="257"/>
                  </a:lnTo>
                  <a:lnTo>
                    <a:pt x="2569" y="257"/>
                  </a:lnTo>
                  <a:lnTo>
                    <a:pt x="2573" y="259"/>
                  </a:lnTo>
                  <a:lnTo>
                    <a:pt x="2573" y="259"/>
                  </a:lnTo>
                  <a:lnTo>
                    <a:pt x="2574" y="260"/>
                  </a:lnTo>
                  <a:lnTo>
                    <a:pt x="2576" y="262"/>
                  </a:lnTo>
                  <a:lnTo>
                    <a:pt x="2578" y="262"/>
                  </a:lnTo>
                  <a:lnTo>
                    <a:pt x="2579" y="260"/>
                  </a:lnTo>
                  <a:lnTo>
                    <a:pt x="2581" y="260"/>
                  </a:lnTo>
                  <a:lnTo>
                    <a:pt x="2583" y="260"/>
                  </a:lnTo>
                  <a:lnTo>
                    <a:pt x="2584" y="260"/>
                  </a:lnTo>
                  <a:lnTo>
                    <a:pt x="2586" y="262"/>
                  </a:lnTo>
                  <a:lnTo>
                    <a:pt x="2586" y="264"/>
                  </a:lnTo>
                  <a:lnTo>
                    <a:pt x="2587" y="264"/>
                  </a:lnTo>
                  <a:lnTo>
                    <a:pt x="2589" y="265"/>
                  </a:lnTo>
                  <a:lnTo>
                    <a:pt x="2589" y="267"/>
                  </a:lnTo>
                  <a:lnTo>
                    <a:pt x="2591" y="269"/>
                  </a:lnTo>
                  <a:lnTo>
                    <a:pt x="2592" y="270"/>
                  </a:lnTo>
                  <a:lnTo>
                    <a:pt x="2594" y="270"/>
                  </a:lnTo>
                  <a:lnTo>
                    <a:pt x="2596" y="272"/>
                  </a:lnTo>
                  <a:lnTo>
                    <a:pt x="2597" y="273"/>
                  </a:lnTo>
                  <a:lnTo>
                    <a:pt x="2597" y="283"/>
                  </a:lnTo>
                  <a:lnTo>
                    <a:pt x="2579" y="283"/>
                  </a:lnTo>
                  <a:lnTo>
                    <a:pt x="2579" y="287"/>
                  </a:lnTo>
                  <a:lnTo>
                    <a:pt x="2579" y="290"/>
                  </a:lnTo>
                  <a:lnTo>
                    <a:pt x="2579" y="291"/>
                  </a:lnTo>
                  <a:lnTo>
                    <a:pt x="2581" y="293"/>
                  </a:lnTo>
                  <a:lnTo>
                    <a:pt x="2581" y="295"/>
                  </a:lnTo>
                  <a:lnTo>
                    <a:pt x="2583" y="296"/>
                  </a:lnTo>
                  <a:lnTo>
                    <a:pt x="2583" y="298"/>
                  </a:lnTo>
                  <a:lnTo>
                    <a:pt x="2584" y="300"/>
                  </a:lnTo>
                  <a:lnTo>
                    <a:pt x="2586" y="301"/>
                  </a:lnTo>
                  <a:lnTo>
                    <a:pt x="2587" y="301"/>
                  </a:lnTo>
                  <a:lnTo>
                    <a:pt x="2589" y="303"/>
                  </a:lnTo>
                  <a:lnTo>
                    <a:pt x="2591" y="305"/>
                  </a:lnTo>
                  <a:lnTo>
                    <a:pt x="2591" y="306"/>
                  </a:lnTo>
                  <a:lnTo>
                    <a:pt x="2592" y="306"/>
                  </a:lnTo>
                  <a:lnTo>
                    <a:pt x="2594" y="306"/>
                  </a:lnTo>
                  <a:lnTo>
                    <a:pt x="2596" y="306"/>
                  </a:lnTo>
                  <a:lnTo>
                    <a:pt x="2597" y="305"/>
                  </a:lnTo>
                  <a:lnTo>
                    <a:pt x="2599" y="303"/>
                  </a:lnTo>
                  <a:lnTo>
                    <a:pt x="2601" y="303"/>
                  </a:lnTo>
                  <a:lnTo>
                    <a:pt x="2602" y="303"/>
                  </a:lnTo>
                  <a:lnTo>
                    <a:pt x="2605" y="303"/>
                  </a:lnTo>
                  <a:lnTo>
                    <a:pt x="2609" y="303"/>
                  </a:lnTo>
                  <a:lnTo>
                    <a:pt x="2610" y="301"/>
                  </a:lnTo>
                  <a:lnTo>
                    <a:pt x="2612" y="301"/>
                  </a:lnTo>
                  <a:lnTo>
                    <a:pt x="2615" y="300"/>
                  </a:lnTo>
                  <a:lnTo>
                    <a:pt x="2619" y="298"/>
                  </a:lnTo>
                  <a:lnTo>
                    <a:pt x="2619" y="295"/>
                  </a:lnTo>
                  <a:lnTo>
                    <a:pt x="2620" y="293"/>
                  </a:lnTo>
                  <a:lnTo>
                    <a:pt x="2619" y="291"/>
                  </a:lnTo>
                  <a:lnTo>
                    <a:pt x="2617" y="290"/>
                  </a:lnTo>
                  <a:lnTo>
                    <a:pt x="2617" y="288"/>
                  </a:lnTo>
                  <a:lnTo>
                    <a:pt x="2615" y="285"/>
                  </a:lnTo>
                  <a:lnTo>
                    <a:pt x="2617" y="283"/>
                  </a:lnTo>
                  <a:lnTo>
                    <a:pt x="2619" y="283"/>
                  </a:lnTo>
                  <a:lnTo>
                    <a:pt x="2622" y="282"/>
                  </a:lnTo>
                  <a:lnTo>
                    <a:pt x="2627" y="282"/>
                  </a:lnTo>
                  <a:lnTo>
                    <a:pt x="2630" y="282"/>
                  </a:lnTo>
                  <a:lnTo>
                    <a:pt x="2632" y="280"/>
                  </a:lnTo>
                  <a:lnTo>
                    <a:pt x="2635" y="280"/>
                  </a:lnTo>
                  <a:lnTo>
                    <a:pt x="2638" y="277"/>
                  </a:lnTo>
                  <a:lnTo>
                    <a:pt x="2640" y="273"/>
                  </a:lnTo>
                  <a:lnTo>
                    <a:pt x="2641" y="272"/>
                  </a:lnTo>
                  <a:lnTo>
                    <a:pt x="2643" y="272"/>
                  </a:lnTo>
                  <a:lnTo>
                    <a:pt x="2648" y="270"/>
                  </a:lnTo>
                  <a:lnTo>
                    <a:pt x="2651" y="270"/>
                  </a:lnTo>
                  <a:lnTo>
                    <a:pt x="2653" y="270"/>
                  </a:lnTo>
                  <a:lnTo>
                    <a:pt x="2655" y="269"/>
                  </a:lnTo>
                  <a:lnTo>
                    <a:pt x="2659" y="269"/>
                  </a:lnTo>
                  <a:lnTo>
                    <a:pt x="2663" y="267"/>
                  </a:lnTo>
                  <a:lnTo>
                    <a:pt x="2664" y="267"/>
                  </a:lnTo>
                  <a:lnTo>
                    <a:pt x="2664" y="265"/>
                  </a:lnTo>
                  <a:lnTo>
                    <a:pt x="2664" y="264"/>
                  </a:lnTo>
                  <a:lnTo>
                    <a:pt x="2668" y="264"/>
                  </a:lnTo>
                  <a:lnTo>
                    <a:pt x="2671" y="262"/>
                  </a:lnTo>
                  <a:lnTo>
                    <a:pt x="2674" y="262"/>
                  </a:lnTo>
                  <a:lnTo>
                    <a:pt x="2677" y="262"/>
                  </a:lnTo>
                  <a:lnTo>
                    <a:pt x="2681" y="262"/>
                  </a:lnTo>
                  <a:lnTo>
                    <a:pt x="2684" y="260"/>
                  </a:lnTo>
                  <a:lnTo>
                    <a:pt x="2687" y="259"/>
                  </a:lnTo>
                  <a:lnTo>
                    <a:pt x="2689" y="259"/>
                  </a:lnTo>
                  <a:lnTo>
                    <a:pt x="2689" y="257"/>
                  </a:lnTo>
                  <a:lnTo>
                    <a:pt x="2691" y="255"/>
                  </a:lnTo>
                  <a:lnTo>
                    <a:pt x="2694" y="255"/>
                  </a:lnTo>
                  <a:lnTo>
                    <a:pt x="2697" y="255"/>
                  </a:lnTo>
                  <a:lnTo>
                    <a:pt x="2699" y="255"/>
                  </a:lnTo>
                  <a:lnTo>
                    <a:pt x="2700" y="254"/>
                  </a:lnTo>
                  <a:lnTo>
                    <a:pt x="2702" y="254"/>
                  </a:lnTo>
                  <a:lnTo>
                    <a:pt x="2704" y="254"/>
                  </a:lnTo>
                  <a:lnTo>
                    <a:pt x="2704" y="252"/>
                  </a:lnTo>
                  <a:lnTo>
                    <a:pt x="2705" y="251"/>
                  </a:lnTo>
                  <a:lnTo>
                    <a:pt x="2705" y="251"/>
                  </a:lnTo>
                  <a:lnTo>
                    <a:pt x="2707" y="251"/>
                  </a:lnTo>
                  <a:lnTo>
                    <a:pt x="2709" y="249"/>
                  </a:lnTo>
                  <a:lnTo>
                    <a:pt x="2709" y="252"/>
                  </a:lnTo>
                  <a:lnTo>
                    <a:pt x="2707" y="255"/>
                  </a:lnTo>
                  <a:lnTo>
                    <a:pt x="2705" y="259"/>
                  </a:lnTo>
                  <a:lnTo>
                    <a:pt x="2705" y="260"/>
                  </a:lnTo>
                  <a:lnTo>
                    <a:pt x="2705" y="262"/>
                  </a:lnTo>
                  <a:lnTo>
                    <a:pt x="2705" y="264"/>
                  </a:lnTo>
                  <a:lnTo>
                    <a:pt x="2704" y="265"/>
                  </a:lnTo>
                  <a:lnTo>
                    <a:pt x="2705" y="265"/>
                  </a:lnTo>
                  <a:lnTo>
                    <a:pt x="2707" y="265"/>
                  </a:lnTo>
                  <a:lnTo>
                    <a:pt x="2709" y="267"/>
                  </a:lnTo>
                  <a:lnTo>
                    <a:pt x="2709" y="269"/>
                  </a:lnTo>
                  <a:lnTo>
                    <a:pt x="2710" y="270"/>
                  </a:lnTo>
                  <a:lnTo>
                    <a:pt x="2712" y="272"/>
                  </a:lnTo>
                  <a:lnTo>
                    <a:pt x="2722" y="272"/>
                  </a:lnTo>
                  <a:lnTo>
                    <a:pt x="2722" y="264"/>
                  </a:lnTo>
                  <a:lnTo>
                    <a:pt x="2723" y="264"/>
                  </a:lnTo>
                  <a:lnTo>
                    <a:pt x="2725" y="264"/>
                  </a:lnTo>
                  <a:lnTo>
                    <a:pt x="2735" y="264"/>
                  </a:lnTo>
                  <a:lnTo>
                    <a:pt x="2736" y="264"/>
                  </a:lnTo>
                  <a:lnTo>
                    <a:pt x="2738" y="264"/>
                  </a:lnTo>
                  <a:lnTo>
                    <a:pt x="2741" y="264"/>
                  </a:lnTo>
                  <a:lnTo>
                    <a:pt x="2743" y="264"/>
                  </a:lnTo>
                  <a:lnTo>
                    <a:pt x="2745" y="264"/>
                  </a:lnTo>
                  <a:lnTo>
                    <a:pt x="2746" y="262"/>
                  </a:lnTo>
                  <a:lnTo>
                    <a:pt x="2746" y="262"/>
                  </a:lnTo>
                  <a:lnTo>
                    <a:pt x="2748" y="260"/>
                  </a:lnTo>
                  <a:lnTo>
                    <a:pt x="2748" y="259"/>
                  </a:lnTo>
                  <a:lnTo>
                    <a:pt x="2748" y="259"/>
                  </a:lnTo>
                  <a:lnTo>
                    <a:pt x="2749" y="257"/>
                  </a:lnTo>
                  <a:lnTo>
                    <a:pt x="2751" y="257"/>
                  </a:lnTo>
                  <a:lnTo>
                    <a:pt x="2751" y="257"/>
                  </a:lnTo>
                  <a:lnTo>
                    <a:pt x="2753" y="257"/>
                  </a:lnTo>
                  <a:lnTo>
                    <a:pt x="2756" y="257"/>
                  </a:lnTo>
                  <a:lnTo>
                    <a:pt x="2759" y="259"/>
                  </a:lnTo>
                  <a:lnTo>
                    <a:pt x="2763" y="259"/>
                  </a:lnTo>
                  <a:lnTo>
                    <a:pt x="2764" y="259"/>
                  </a:lnTo>
                  <a:lnTo>
                    <a:pt x="2767" y="259"/>
                  </a:lnTo>
                  <a:lnTo>
                    <a:pt x="2769" y="259"/>
                  </a:lnTo>
                  <a:lnTo>
                    <a:pt x="2769" y="257"/>
                  </a:lnTo>
                  <a:lnTo>
                    <a:pt x="2771" y="255"/>
                  </a:lnTo>
                  <a:lnTo>
                    <a:pt x="2771" y="254"/>
                  </a:lnTo>
                  <a:lnTo>
                    <a:pt x="2772" y="252"/>
                  </a:lnTo>
                  <a:lnTo>
                    <a:pt x="2774" y="251"/>
                  </a:lnTo>
                  <a:lnTo>
                    <a:pt x="2776" y="249"/>
                  </a:lnTo>
                  <a:lnTo>
                    <a:pt x="2777" y="249"/>
                  </a:lnTo>
                  <a:lnTo>
                    <a:pt x="2779" y="249"/>
                  </a:lnTo>
                  <a:lnTo>
                    <a:pt x="2782" y="249"/>
                  </a:lnTo>
                  <a:lnTo>
                    <a:pt x="2784" y="251"/>
                  </a:lnTo>
                  <a:lnTo>
                    <a:pt x="2784" y="252"/>
                  </a:lnTo>
                  <a:lnTo>
                    <a:pt x="2784" y="255"/>
                  </a:lnTo>
                  <a:lnTo>
                    <a:pt x="2784" y="259"/>
                  </a:lnTo>
                  <a:lnTo>
                    <a:pt x="2784" y="260"/>
                  </a:lnTo>
                  <a:lnTo>
                    <a:pt x="2782" y="262"/>
                  </a:lnTo>
                  <a:lnTo>
                    <a:pt x="2782" y="264"/>
                  </a:lnTo>
                  <a:lnTo>
                    <a:pt x="2782" y="267"/>
                  </a:lnTo>
                  <a:lnTo>
                    <a:pt x="2785" y="269"/>
                  </a:lnTo>
                  <a:lnTo>
                    <a:pt x="2787" y="269"/>
                  </a:lnTo>
                  <a:lnTo>
                    <a:pt x="2789" y="267"/>
                  </a:lnTo>
                  <a:lnTo>
                    <a:pt x="2789" y="267"/>
                  </a:lnTo>
                  <a:lnTo>
                    <a:pt x="2790" y="264"/>
                  </a:lnTo>
                  <a:lnTo>
                    <a:pt x="2790" y="262"/>
                  </a:lnTo>
                  <a:lnTo>
                    <a:pt x="2792" y="260"/>
                  </a:lnTo>
                  <a:lnTo>
                    <a:pt x="2792" y="259"/>
                  </a:lnTo>
                  <a:lnTo>
                    <a:pt x="2794" y="257"/>
                  </a:lnTo>
                  <a:lnTo>
                    <a:pt x="2795" y="257"/>
                  </a:lnTo>
                  <a:lnTo>
                    <a:pt x="2797" y="257"/>
                  </a:lnTo>
                  <a:lnTo>
                    <a:pt x="2800" y="257"/>
                  </a:lnTo>
                  <a:lnTo>
                    <a:pt x="2802" y="257"/>
                  </a:lnTo>
                  <a:lnTo>
                    <a:pt x="2802" y="257"/>
                  </a:lnTo>
                  <a:lnTo>
                    <a:pt x="2805" y="255"/>
                  </a:lnTo>
                  <a:lnTo>
                    <a:pt x="2808" y="252"/>
                  </a:lnTo>
                  <a:lnTo>
                    <a:pt x="2808" y="251"/>
                  </a:lnTo>
                  <a:lnTo>
                    <a:pt x="2808" y="249"/>
                  </a:lnTo>
                  <a:lnTo>
                    <a:pt x="2810" y="247"/>
                  </a:lnTo>
                  <a:lnTo>
                    <a:pt x="2810" y="246"/>
                  </a:lnTo>
                  <a:lnTo>
                    <a:pt x="2810" y="244"/>
                  </a:lnTo>
                  <a:lnTo>
                    <a:pt x="2808" y="244"/>
                  </a:lnTo>
                  <a:lnTo>
                    <a:pt x="2807" y="242"/>
                  </a:lnTo>
                  <a:lnTo>
                    <a:pt x="2807" y="241"/>
                  </a:lnTo>
                  <a:lnTo>
                    <a:pt x="2803" y="241"/>
                  </a:lnTo>
                  <a:lnTo>
                    <a:pt x="2800" y="239"/>
                  </a:lnTo>
                  <a:lnTo>
                    <a:pt x="2797" y="239"/>
                  </a:lnTo>
                  <a:lnTo>
                    <a:pt x="2795" y="234"/>
                  </a:lnTo>
                  <a:lnTo>
                    <a:pt x="2794" y="233"/>
                  </a:lnTo>
                  <a:lnTo>
                    <a:pt x="2794" y="231"/>
                  </a:lnTo>
                  <a:lnTo>
                    <a:pt x="2792" y="231"/>
                  </a:lnTo>
                  <a:lnTo>
                    <a:pt x="2790" y="229"/>
                  </a:lnTo>
                  <a:lnTo>
                    <a:pt x="2789" y="229"/>
                  </a:lnTo>
                  <a:lnTo>
                    <a:pt x="2787" y="229"/>
                  </a:lnTo>
                  <a:lnTo>
                    <a:pt x="2785" y="229"/>
                  </a:lnTo>
                  <a:lnTo>
                    <a:pt x="2784" y="229"/>
                  </a:lnTo>
                  <a:lnTo>
                    <a:pt x="2782" y="229"/>
                  </a:lnTo>
                  <a:lnTo>
                    <a:pt x="2779" y="229"/>
                  </a:lnTo>
                  <a:lnTo>
                    <a:pt x="2779" y="228"/>
                  </a:lnTo>
                  <a:lnTo>
                    <a:pt x="2779" y="224"/>
                  </a:lnTo>
                  <a:lnTo>
                    <a:pt x="2779" y="223"/>
                  </a:lnTo>
                  <a:lnTo>
                    <a:pt x="2779" y="223"/>
                  </a:lnTo>
                  <a:lnTo>
                    <a:pt x="2777" y="221"/>
                  </a:lnTo>
                  <a:lnTo>
                    <a:pt x="2776" y="221"/>
                  </a:lnTo>
                  <a:lnTo>
                    <a:pt x="2776" y="219"/>
                  </a:lnTo>
                  <a:lnTo>
                    <a:pt x="2774" y="218"/>
                  </a:lnTo>
                  <a:lnTo>
                    <a:pt x="2772" y="218"/>
                  </a:lnTo>
                  <a:lnTo>
                    <a:pt x="2772" y="216"/>
                  </a:lnTo>
                  <a:lnTo>
                    <a:pt x="2771" y="215"/>
                  </a:lnTo>
                  <a:lnTo>
                    <a:pt x="2771" y="211"/>
                  </a:lnTo>
                  <a:lnTo>
                    <a:pt x="2772" y="210"/>
                  </a:lnTo>
                  <a:lnTo>
                    <a:pt x="2772" y="210"/>
                  </a:lnTo>
                  <a:lnTo>
                    <a:pt x="2774" y="208"/>
                  </a:lnTo>
                  <a:lnTo>
                    <a:pt x="2776" y="208"/>
                  </a:lnTo>
                  <a:lnTo>
                    <a:pt x="2777" y="206"/>
                  </a:lnTo>
                  <a:lnTo>
                    <a:pt x="2779" y="206"/>
                  </a:lnTo>
                  <a:lnTo>
                    <a:pt x="2782" y="208"/>
                  </a:lnTo>
                  <a:lnTo>
                    <a:pt x="2784" y="208"/>
                  </a:lnTo>
                  <a:lnTo>
                    <a:pt x="2785" y="208"/>
                  </a:lnTo>
                  <a:lnTo>
                    <a:pt x="2787" y="208"/>
                  </a:lnTo>
                  <a:lnTo>
                    <a:pt x="2787" y="208"/>
                  </a:lnTo>
                  <a:lnTo>
                    <a:pt x="2787" y="210"/>
                  </a:lnTo>
                  <a:lnTo>
                    <a:pt x="2787" y="211"/>
                  </a:lnTo>
                  <a:lnTo>
                    <a:pt x="2789" y="213"/>
                  </a:lnTo>
                  <a:lnTo>
                    <a:pt x="2790" y="213"/>
                  </a:lnTo>
                  <a:lnTo>
                    <a:pt x="2792" y="215"/>
                  </a:lnTo>
                  <a:lnTo>
                    <a:pt x="2794" y="215"/>
                  </a:lnTo>
                  <a:lnTo>
                    <a:pt x="2795" y="215"/>
                  </a:lnTo>
                  <a:lnTo>
                    <a:pt x="2795" y="216"/>
                  </a:lnTo>
                  <a:lnTo>
                    <a:pt x="2795" y="218"/>
                  </a:lnTo>
                  <a:lnTo>
                    <a:pt x="2797" y="218"/>
                  </a:lnTo>
                  <a:lnTo>
                    <a:pt x="2799" y="218"/>
                  </a:lnTo>
                  <a:lnTo>
                    <a:pt x="2805" y="223"/>
                  </a:lnTo>
                  <a:lnTo>
                    <a:pt x="2807" y="224"/>
                  </a:lnTo>
                  <a:lnTo>
                    <a:pt x="2808" y="226"/>
                  </a:lnTo>
                  <a:lnTo>
                    <a:pt x="2812" y="226"/>
                  </a:lnTo>
                  <a:lnTo>
                    <a:pt x="2828" y="226"/>
                  </a:lnTo>
                  <a:lnTo>
                    <a:pt x="2830" y="226"/>
                  </a:lnTo>
                  <a:lnTo>
                    <a:pt x="2831" y="228"/>
                  </a:lnTo>
                  <a:lnTo>
                    <a:pt x="2831" y="228"/>
                  </a:lnTo>
                  <a:lnTo>
                    <a:pt x="2831" y="229"/>
                  </a:lnTo>
                  <a:lnTo>
                    <a:pt x="2833" y="231"/>
                  </a:lnTo>
                  <a:lnTo>
                    <a:pt x="2835" y="231"/>
                  </a:lnTo>
                  <a:lnTo>
                    <a:pt x="2836" y="233"/>
                  </a:lnTo>
                  <a:lnTo>
                    <a:pt x="2851" y="233"/>
                  </a:lnTo>
                  <a:lnTo>
                    <a:pt x="2853" y="233"/>
                  </a:lnTo>
                  <a:lnTo>
                    <a:pt x="2854" y="234"/>
                  </a:lnTo>
                  <a:lnTo>
                    <a:pt x="2856" y="234"/>
                  </a:lnTo>
                  <a:lnTo>
                    <a:pt x="2859" y="236"/>
                  </a:lnTo>
                  <a:lnTo>
                    <a:pt x="2862" y="237"/>
                  </a:lnTo>
                  <a:lnTo>
                    <a:pt x="2864" y="237"/>
                  </a:lnTo>
                  <a:lnTo>
                    <a:pt x="2864" y="237"/>
                  </a:lnTo>
                  <a:lnTo>
                    <a:pt x="2866" y="239"/>
                  </a:lnTo>
                  <a:lnTo>
                    <a:pt x="2866" y="241"/>
                  </a:lnTo>
                  <a:lnTo>
                    <a:pt x="2866" y="242"/>
                  </a:lnTo>
                  <a:lnTo>
                    <a:pt x="2867" y="244"/>
                  </a:lnTo>
                  <a:lnTo>
                    <a:pt x="2869" y="244"/>
                  </a:lnTo>
                  <a:lnTo>
                    <a:pt x="2872" y="246"/>
                  </a:lnTo>
                  <a:lnTo>
                    <a:pt x="2876" y="246"/>
                  </a:lnTo>
                  <a:lnTo>
                    <a:pt x="2877" y="246"/>
                  </a:lnTo>
                  <a:lnTo>
                    <a:pt x="2879" y="246"/>
                  </a:lnTo>
                  <a:lnTo>
                    <a:pt x="2882" y="246"/>
                  </a:lnTo>
                  <a:lnTo>
                    <a:pt x="2885" y="246"/>
                  </a:lnTo>
                  <a:lnTo>
                    <a:pt x="2887" y="247"/>
                  </a:lnTo>
                  <a:lnTo>
                    <a:pt x="2889" y="249"/>
                  </a:lnTo>
                  <a:lnTo>
                    <a:pt x="2890" y="251"/>
                  </a:lnTo>
                  <a:lnTo>
                    <a:pt x="2890" y="252"/>
                  </a:lnTo>
                  <a:lnTo>
                    <a:pt x="2894" y="254"/>
                  </a:lnTo>
                  <a:lnTo>
                    <a:pt x="2897" y="254"/>
                  </a:lnTo>
                  <a:lnTo>
                    <a:pt x="2900" y="254"/>
                  </a:lnTo>
                  <a:lnTo>
                    <a:pt x="2903" y="254"/>
                  </a:lnTo>
                  <a:lnTo>
                    <a:pt x="2907" y="254"/>
                  </a:lnTo>
                  <a:lnTo>
                    <a:pt x="2907" y="257"/>
                  </a:lnTo>
                  <a:lnTo>
                    <a:pt x="2907" y="260"/>
                  </a:lnTo>
                  <a:lnTo>
                    <a:pt x="2908" y="264"/>
                  </a:lnTo>
                  <a:lnTo>
                    <a:pt x="2910" y="265"/>
                  </a:lnTo>
                  <a:lnTo>
                    <a:pt x="2913" y="267"/>
                  </a:lnTo>
                  <a:lnTo>
                    <a:pt x="2916" y="269"/>
                  </a:lnTo>
                  <a:lnTo>
                    <a:pt x="2920" y="269"/>
                  </a:lnTo>
                  <a:lnTo>
                    <a:pt x="2923" y="269"/>
                  </a:lnTo>
                  <a:lnTo>
                    <a:pt x="2926" y="269"/>
                  </a:lnTo>
                  <a:lnTo>
                    <a:pt x="2928" y="269"/>
                  </a:lnTo>
                  <a:lnTo>
                    <a:pt x="2930" y="269"/>
                  </a:lnTo>
                  <a:lnTo>
                    <a:pt x="2930" y="267"/>
                  </a:lnTo>
                  <a:lnTo>
                    <a:pt x="2930" y="267"/>
                  </a:lnTo>
                  <a:lnTo>
                    <a:pt x="2930" y="265"/>
                  </a:lnTo>
                  <a:lnTo>
                    <a:pt x="2931" y="264"/>
                  </a:lnTo>
                  <a:lnTo>
                    <a:pt x="2933" y="264"/>
                  </a:lnTo>
                  <a:lnTo>
                    <a:pt x="2933" y="262"/>
                  </a:lnTo>
                  <a:lnTo>
                    <a:pt x="2933" y="259"/>
                  </a:lnTo>
                  <a:lnTo>
                    <a:pt x="2933" y="257"/>
                  </a:lnTo>
                  <a:lnTo>
                    <a:pt x="2933" y="255"/>
                  </a:lnTo>
                  <a:lnTo>
                    <a:pt x="2933" y="255"/>
                  </a:lnTo>
                  <a:lnTo>
                    <a:pt x="2931" y="255"/>
                  </a:lnTo>
                  <a:lnTo>
                    <a:pt x="2930" y="254"/>
                  </a:lnTo>
                  <a:lnTo>
                    <a:pt x="2928" y="251"/>
                  </a:lnTo>
                  <a:lnTo>
                    <a:pt x="2925" y="249"/>
                  </a:lnTo>
                  <a:lnTo>
                    <a:pt x="2923" y="249"/>
                  </a:lnTo>
                  <a:lnTo>
                    <a:pt x="2921" y="247"/>
                  </a:lnTo>
                  <a:lnTo>
                    <a:pt x="2920" y="246"/>
                  </a:lnTo>
                  <a:lnTo>
                    <a:pt x="2920" y="244"/>
                  </a:lnTo>
                  <a:lnTo>
                    <a:pt x="2918" y="244"/>
                  </a:lnTo>
                  <a:lnTo>
                    <a:pt x="2916" y="244"/>
                  </a:lnTo>
                  <a:lnTo>
                    <a:pt x="2916" y="242"/>
                  </a:lnTo>
                  <a:lnTo>
                    <a:pt x="2915" y="241"/>
                  </a:lnTo>
                  <a:lnTo>
                    <a:pt x="2915" y="239"/>
                  </a:lnTo>
                  <a:lnTo>
                    <a:pt x="2915" y="237"/>
                  </a:lnTo>
                  <a:lnTo>
                    <a:pt x="2913" y="236"/>
                  </a:lnTo>
                  <a:lnTo>
                    <a:pt x="2912" y="234"/>
                  </a:lnTo>
                  <a:lnTo>
                    <a:pt x="2908" y="231"/>
                  </a:lnTo>
                  <a:lnTo>
                    <a:pt x="2907" y="231"/>
                  </a:lnTo>
                  <a:lnTo>
                    <a:pt x="2905" y="231"/>
                  </a:lnTo>
                  <a:lnTo>
                    <a:pt x="2903" y="231"/>
                  </a:lnTo>
                  <a:lnTo>
                    <a:pt x="2900" y="231"/>
                  </a:lnTo>
                  <a:lnTo>
                    <a:pt x="2898" y="228"/>
                  </a:lnTo>
                  <a:lnTo>
                    <a:pt x="2898" y="226"/>
                  </a:lnTo>
                  <a:lnTo>
                    <a:pt x="2898" y="223"/>
                  </a:lnTo>
                  <a:lnTo>
                    <a:pt x="2898" y="221"/>
                  </a:lnTo>
                  <a:lnTo>
                    <a:pt x="2900" y="221"/>
                  </a:lnTo>
                  <a:lnTo>
                    <a:pt x="2902" y="219"/>
                  </a:lnTo>
                  <a:lnTo>
                    <a:pt x="2903" y="219"/>
                  </a:lnTo>
                  <a:lnTo>
                    <a:pt x="2903" y="218"/>
                  </a:lnTo>
                  <a:lnTo>
                    <a:pt x="2905" y="218"/>
                  </a:lnTo>
                  <a:lnTo>
                    <a:pt x="2907" y="216"/>
                  </a:lnTo>
                  <a:lnTo>
                    <a:pt x="2907" y="215"/>
                  </a:lnTo>
                  <a:lnTo>
                    <a:pt x="2907" y="211"/>
                  </a:lnTo>
                  <a:lnTo>
                    <a:pt x="2907" y="208"/>
                  </a:lnTo>
                  <a:lnTo>
                    <a:pt x="2907" y="205"/>
                  </a:lnTo>
                  <a:lnTo>
                    <a:pt x="2905" y="203"/>
                  </a:lnTo>
                  <a:lnTo>
                    <a:pt x="2902" y="200"/>
                  </a:lnTo>
                  <a:lnTo>
                    <a:pt x="2900" y="200"/>
                  </a:lnTo>
                  <a:lnTo>
                    <a:pt x="2898" y="200"/>
                  </a:lnTo>
                  <a:lnTo>
                    <a:pt x="2898" y="200"/>
                  </a:lnTo>
                  <a:lnTo>
                    <a:pt x="2897" y="198"/>
                  </a:lnTo>
                  <a:lnTo>
                    <a:pt x="2897" y="197"/>
                  </a:lnTo>
                  <a:lnTo>
                    <a:pt x="2897" y="195"/>
                  </a:lnTo>
                  <a:lnTo>
                    <a:pt x="2897" y="193"/>
                  </a:lnTo>
                  <a:lnTo>
                    <a:pt x="2897" y="192"/>
                  </a:lnTo>
                  <a:lnTo>
                    <a:pt x="2898" y="190"/>
                  </a:lnTo>
                  <a:lnTo>
                    <a:pt x="2900" y="188"/>
                  </a:lnTo>
                  <a:lnTo>
                    <a:pt x="2902" y="188"/>
                  </a:lnTo>
                  <a:lnTo>
                    <a:pt x="2905" y="188"/>
                  </a:lnTo>
                  <a:lnTo>
                    <a:pt x="2908" y="188"/>
                  </a:lnTo>
                  <a:lnTo>
                    <a:pt x="2912" y="188"/>
                  </a:lnTo>
                  <a:lnTo>
                    <a:pt x="2915" y="187"/>
                  </a:lnTo>
                  <a:lnTo>
                    <a:pt x="2915" y="187"/>
                  </a:lnTo>
                  <a:lnTo>
                    <a:pt x="2916" y="185"/>
                  </a:lnTo>
                  <a:lnTo>
                    <a:pt x="2916" y="183"/>
                  </a:lnTo>
                  <a:lnTo>
                    <a:pt x="2916" y="180"/>
                  </a:lnTo>
                  <a:lnTo>
                    <a:pt x="2918" y="177"/>
                  </a:lnTo>
                  <a:lnTo>
                    <a:pt x="2920" y="175"/>
                  </a:lnTo>
                  <a:lnTo>
                    <a:pt x="2921" y="174"/>
                  </a:lnTo>
                  <a:lnTo>
                    <a:pt x="2923" y="170"/>
                  </a:lnTo>
                  <a:lnTo>
                    <a:pt x="2925" y="169"/>
                  </a:lnTo>
                  <a:lnTo>
                    <a:pt x="2925" y="167"/>
                  </a:lnTo>
                  <a:lnTo>
                    <a:pt x="2926" y="165"/>
                  </a:lnTo>
                  <a:lnTo>
                    <a:pt x="2928" y="164"/>
                  </a:lnTo>
                  <a:lnTo>
                    <a:pt x="2930" y="162"/>
                  </a:lnTo>
                  <a:lnTo>
                    <a:pt x="2930" y="159"/>
                  </a:lnTo>
                  <a:lnTo>
                    <a:pt x="2930" y="157"/>
                  </a:lnTo>
                  <a:lnTo>
                    <a:pt x="2930" y="152"/>
                  </a:lnTo>
                  <a:lnTo>
                    <a:pt x="2930" y="147"/>
                  </a:lnTo>
                  <a:lnTo>
                    <a:pt x="2931" y="147"/>
                  </a:lnTo>
                  <a:lnTo>
                    <a:pt x="2933" y="147"/>
                  </a:lnTo>
                  <a:lnTo>
                    <a:pt x="2936" y="147"/>
                  </a:lnTo>
                  <a:lnTo>
                    <a:pt x="2939" y="147"/>
                  </a:lnTo>
                  <a:lnTo>
                    <a:pt x="2943" y="147"/>
                  </a:lnTo>
                  <a:lnTo>
                    <a:pt x="2944" y="146"/>
                  </a:lnTo>
                  <a:lnTo>
                    <a:pt x="2944" y="146"/>
                  </a:lnTo>
                  <a:lnTo>
                    <a:pt x="2946" y="144"/>
                  </a:lnTo>
                  <a:lnTo>
                    <a:pt x="2948" y="143"/>
                  </a:lnTo>
                  <a:lnTo>
                    <a:pt x="2952" y="143"/>
                  </a:lnTo>
                  <a:lnTo>
                    <a:pt x="2956" y="141"/>
                  </a:lnTo>
                  <a:lnTo>
                    <a:pt x="2959" y="143"/>
                  </a:lnTo>
                  <a:lnTo>
                    <a:pt x="2961" y="143"/>
                  </a:lnTo>
                  <a:lnTo>
                    <a:pt x="2967" y="143"/>
                  </a:lnTo>
                  <a:lnTo>
                    <a:pt x="2970" y="143"/>
                  </a:lnTo>
                  <a:lnTo>
                    <a:pt x="2974" y="143"/>
                  </a:lnTo>
                  <a:lnTo>
                    <a:pt x="2977" y="143"/>
                  </a:lnTo>
                  <a:lnTo>
                    <a:pt x="2977" y="144"/>
                  </a:lnTo>
                  <a:lnTo>
                    <a:pt x="2979" y="146"/>
                  </a:lnTo>
                  <a:lnTo>
                    <a:pt x="2980" y="146"/>
                  </a:lnTo>
                  <a:lnTo>
                    <a:pt x="2984" y="147"/>
                  </a:lnTo>
                  <a:lnTo>
                    <a:pt x="2988" y="147"/>
                  </a:lnTo>
                  <a:lnTo>
                    <a:pt x="2987" y="167"/>
                  </a:lnTo>
                  <a:lnTo>
                    <a:pt x="2987" y="167"/>
                  </a:lnTo>
                  <a:lnTo>
                    <a:pt x="2987" y="165"/>
                  </a:lnTo>
                  <a:lnTo>
                    <a:pt x="2985" y="167"/>
                  </a:lnTo>
                  <a:lnTo>
                    <a:pt x="2984" y="167"/>
                  </a:lnTo>
                  <a:lnTo>
                    <a:pt x="2980" y="167"/>
                  </a:lnTo>
                  <a:lnTo>
                    <a:pt x="2977" y="167"/>
                  </a:lnTo>
                  <a:lnTo>
                    <a:pt x="2977" y="187"/>
                  </a:lnTo>
                  <a:lnTo>
                    <a:pt x="2979" y="188"/>
                  </a:lnTo>
                  <a:lnTo>
                    <a:pt x="2979" y="188"/>
                  </a:lnTo>
                  <a:lnTo>
                    <a:pt x="2980" y="190"/>
                  </a:lnTo>
                  <a:lnTo>
                    <a:pt x="2982" y="192"/>
                  </a:lnTo>
                  <a:lnTo>
                    <a:pt x="2982" y="195"/>
                  </a:lnTo>
                  <a:lnTo>
                    <a:pt x="2984" y="198"/>
                  </a:lnTo>
                  <a:lnTo>
                    <a:pt x="2985" y="201"/>
                  </a:lnTo>
                  <a:lnTo>
                    <a:pt x="2985" y="203"/>
                  </a:lnTo>
                  <a:lnTo>
                    <a:pt x="2987" y="206"/>
                  </a:lnTo>
                  <a:lnTo>
                    <a:pt x="2987" y="208"/>
                  </a:lnTo>
                  <a:lnTo>
                    <a:pt x="2987" y="211"/>
                  </a:lnTo>
                  <a:lnTo>
                    <a:pt x="2987" y="215"/>
                  </a:lnTo>
                  <a:lnTo>
                    <a:pt x="2987" y="218"/>
                  </a:lnTo>
                  <a:lnTo>
                    <a:pt x="2985" y="221"/>
                  </a:lnTo>
                  <a:lnTo>
                    <a:pt x="2985" y="223"/>
                  </a:lnTo>
                  <a:lnTo>
                    <a:pt x="2985" y="226"/>
                  </a:lnTo>
                  <a:lnTo>
                    <a:pt x="2985" y="229"/>
                  </a:lnTo>
                  <a:lnTo>
                    <a:pt x="2985" y="233"/>
                  </a:lnTo>
                  <a:lnTo>
                    <a:pt x="2985" y="236"/>
                  </a:lnTo>
                  <a:lnTo>
                    <a:pt x="2985" y="239"/>
                  </a:lnTo>
                  <a:lnTo>
                    <a:pt x="2984" y="242"/>
                  </a:lnTo>
                  <a:lnTo>
                    <a:pt x="2984" y="244"/>
                  </a:lnTo>
                  <a:lnTo>
                    <a:pt x="2984" y="247"/>
                  </a:lnTo>
                  <a:lnTo>
                    <a:pt x="2984" y="249"/>
                  </a:lnTo>
                  <a:lnTo>
                    <a:pt x="2984" y="252"/>
                  </a:lnTo>
                  <a:lnTo>
                    <a:pt x="2985" y="254"/>
                  </a:lnTo>
                  <a:lnTo>
                    <a:pt x="2985" y="255"/>
                  </a:lnTo>
                  <a:lnTo>
                    <a:pt x="2988" y="255"/>
                  </a:lnTo>
                  <a:lnTo>
                    <a:pt x="2990" y="257"/>
                  </a:lnTo>
                  <a:lnTo>
                    <a:pt x="2992" y="257"/>
                  </a:lnTo>
                  <a:lnTo>
                    <a:pt x="2993" y="257"/>
                  </a:lnTo>
                  <a:lnTo>
                    <a:pt x="2997" y="257"/>
                  </a:lnTo>
                  <a:lnTo>
                    <a:pt x="3000" y="257"/>
                  </a:lnTo>
                  <a:lnTo>
                    <a:pt x="3000" y="259"/>
                  </a:lnTo>
                  <a:lnTo>
                    <a:pt x="3002" y="260"/>
                  </a:lnTo>
                  <a:lnTo>
                    <a:pt x="3000" y="262"/>
                  </a:lnTo>
                  <a:lnTo>
                    <a:pt x="3000" y="262"/>
                  </a:lnTo>
                  <a:lnTo>
                    <a:pt x="3000" y="264"/>
                  </a:lnTo>
                  <a:lnTo>
                    <a:pt x="2998" y="267"/>
                  </a:lnTo>
                  <a:lnTo>
                    <a:pt x="2998" y="270"/>
                  </a:lnTo>
                  <a:lnTo>
                    <a:pt x="2997" y="273"/>
                  </a:lnTo>
                  <a:lnTo>
                    <a:pt x="2995" y="277"/>
                  </a:lnTo>
                  <a:lnTo>
                    <a:pt x="2995" y="280"/>
                  </a:lnTo>
                  <a:lnTo>
                    <a:pt x="2995" y="282"/>
                  </a:lnTo>
                  <a:lnTo>
                    <a:pt x="2995" y="283"/>
                  </a:lnTo>
                  <a:lnTo>
                    <a:pt x="2993" y="283"/>
                  </a:lnTo>
                  <a:lnTo>
                    <a:pt x="2993" y="283"/>
                  </a:lnTo>
                  <a:lnTo>
                    <a:pt x="2992" y="283"/>
                  </a:lnTo>
                  <a:lnTo>
                    <a:pt x="2990" y="285"/>
                  </a:lnTo>
                  <a:lnTo>
                    <a:pt x="2988" y="285"/>
                  </a:lnTo>
                  <a:lnTo>
                    <a:pt x="2988" y="287"/>
                  </a:lnTo>
                  <a:lnTo>
                    <a:pt x="2987" y="288"/>
                  </a:lnTo>
                  <a:lnTo>
                    <a:pt x="2985" y="291"/>
                  </a:lnTo>
                  <a:lnTo>
                    <a:pt x="2982" y="295"/>
                  </a:lnTo>
                  <a:lnTo>
                    <a:pt x="2980" y="295"/>
                  </a:lnTo>
                  <a:lnTo>
                    <a:pt x="2979" y="296"/>
                  </a:lnTo>
                  <a:lnTo>
                    <a:pt x="2977" y="300"/>
                  </a:lnTo>
                  <a:lnTo>
                    <a:pt x="2975" y="303"/>
                  </a:lnTo>
                  <a:lnTo>
                    <a:pt x="2974" y="303"/>
                  </a:lnTo>
                  <a:lnTo>
                    <a:pt x="2972" y="305"/>
                  </a:lnTo>
                  <a:lnTo>
                    <a:pt x="2970" y="306"/>
                  </a:lnTo>
                  <a:lnTo>
                    <a:pt x="2969" y="306"/>
                  </a:lnTo>
                  <a:lnTo>
                    <a:pt x="2969" y="308"/>
                  </a:lnTo>
                  <a:lnTo>
                    <a:pt x="2967" y="309"/>
                  </a:lnTo>
                  <a:lnTo>
                    <a:pt x="2966" y="309"/>
                  </a:lnTo>
                  <a:lnTo>
                    <a:pt x="2964" y="309"/>
                  </a:lnTo>
                  <a:lnTo>
                    <a:pt x="2961" y="309"/>
                  </a:lnTo>
                  <a:lnTo>
                    <a:pt x="2957" y="309"/>
                  </a:lnTo>
                  <a:lnTo>
                    <a:pt x="2954" y="309"/>
                  </a:lnTo>
                  <a:lnTo>
                    <a:pt x="2952" y="308"/>
                  </a:lnTo>
                  <a:lnTo>
                    <a:pt x="2951" y="308"/>
                  </a:lnTo>
                  <a:lnTo>
                    <a:pt x="2948" y="308"/>
                  </a:lnTo>
                  <a:lnTo>
                    <a:pt x="2946" y="308"/>
                  </a:lnTo>
                  <a:lnTo>
                    <a:pt x="2943" y="308"/>
                  </a:lnTo>
                  <a:lnTo>
                    <a:pt x="2941" y="308"/>
                  </a:lnTo>
                  <a:lnTo>
                    <a:pt x="2939" y="309"/>
                  </a:lnTo>
                  <a:lnTo>
                    <a:pt x="2939" y="311"/>
                  </a:lnTo>
                  <a:lnTo>
                    <a:pt x="2936" y="314"/>
                  </a:lnTo>
                  <a:lnTo>
                    <a:pt x="2939" y="316"/>
                  </a:lnTo>
                  <a:lnTo>
                    <a:pt x="2959" y="316"/>
                  </a:lnTo>
                  <a:lnTo>
                    <a:pt x="2959" y="316"/>
                  </a:lnTo>
                  <a:lnTo>
                    <a:pt x="2961" y="318"/>
                  </a:lnTo>
                  <a:lnTo>
                    <a:pt x="2962" y="318"/>
                  </a:lnTo>
                  <a:lnTo>
                    <a:pt x="2964" y="318"/>
                  </a:lnTo>
                  <a:lnTo>
                    <a:pt x="2966" y="319"/>
                  </a:lnTo>
                  <a:lnTo>
                    <a:pt x="2966" y="319"/>
                  </a:lnTo>
                  <a:lnTo>
                    <a:pt x="2967" y="321"/>
                  </a:lnTo>
                  <a:lnTo>
                    <a:pt x="2970" y="321"/>
                  </a:lnTo>
                  <a:lnTo>
                    <a:pt x="2974" y="321"/>
                  </a:lnTo>
                  <a:lnTo>
                    <a:pt x="2975" y="321"/>
                  </a:lnTo>
                  <a:lnTo>
                    <a:pt x="2977" y="321"/>
                  </a:lnTo>
                  <a:lnTo>
                    <a:pt x="2979" y="319"/>
                  </a:lnTo>
                  <a:lnTo>
                    <a:pt x="2980" y="318"/>
                  </a:lnTo>
                  <a:lnTo>
                    <a:pt x="2980" y="318"/>
                  </a:lnTo>
                  <a:lnTo>
                    <a:pt x="2980" y="316"/>
                  </a:lnTo>
                  <a:lnTo>
                    <a:pt x="2980" y="314"/>
                  </a:lnTo>
                  <a:lnTo>
                    <a:pt x="2982" y="313"/>
                  </a:lnTo>
                  <a:lnTo>
                    <a:pt x="2984" y="313"/>
                  </a:lnTo>
                  <a:lnTo>
                    <a:pt x="2985" y="311"/>
                  </a:lnTo>
                  <a:lnTo>
                    <a:pt x="2988" y="309"/>
                  </a:lnTo>
                  <a:lnTo>
                    <a:pt x="2992" y="306"/>
                  </a:lnTo>
                  <a:lnTo>
                    <a:pt x="2995" y="305"/>
                  </a:lnTo>
                  <a:lnTo>
                    <a:pt x="2998" y="305"/>
                  </a:lnTo>
                  <a:lnTo>
                    <a:pt x="3002" y="305"/>
                  </a:lnTo>
                  <a:lnTo>
                    <a:pt x="3002" y="303"/>
                  </a:lnTo>
                  <a:lnTo>
                    <a:pt x="3002" y="300"/>
                  </a:lnTo>
                  <a:lnTo>
                    <a:pt x="3002" y="298"/>
                  </a:lnTo>
                  <a:lnTo>
                    <a:pt x="3003" y="296"/>
                  </a:lnTo>
                  <a:lnTo>
                    <a:pt x="3003" y="296"/>
                  </a:lnTo>
                  <a:lnTo>
                    <a:pt x="3005" y="295"/>
                  </a:lnTo>
                  <a:lnTo>
                    <a:pt x="3006" y="293"/>
                  </a:lnTo>
                  <a:lnTo>
                    <a:pt x="3008" y="291"/>
                  </a:lnTo>
                  <a:lnTo>
                    <a:pt x="3010" y="291"/>
                  </a:lnTo>
                  <a:lnTo>
                    <a:pt x="3011" y="290"/>
                  </a:lnTo>
                  <a:lnTo>
                    <a:pt x="3013" y="288"/>
                  </a:lnTo>
                  <a:lnTo>
                    <a:pt x="3015" y="287"/>
                  </a:lnTo>
                  <a:lnTo>
                    <a:pt x="3016" y="283"/>
                  </a:lnTo>
                  <a:lnTo>
                    <a:pt x="3016" y="280"/>
                  </a:lnTo>
                  <a:lnTo>
                    <a:pt x="3018" y="275"/>
                  </a:lnTo>
                  <a:lnTo>
                    <a:pt x="3016" y="273"/>
                  </a:lnTo>
                  <a:lnTo>
                    <a:pt x="3016" y="270"/>
                  </a:lnTo>
                  <a:lnTo>
                    <a:pt x="3015" y="267"/>
                  </a:lnTo>
                  <a:lnTo>
                    <a:pt x="3015" y="265"/>
                  </a:lnTo>
                  <a:lnTo>
                    <a:pt x="3015" y="264"/>
                  </a:lnTo>
                  <a:lnTo>
                    <a:pt x="3015" y="264"/>
                  </a:lnTo>
                  <a:lnTo>
                    <a:pt x="3013" y="262"/>
                  </a:lnTo>
                  <a:lnTo>
                    <a:pt x="3015" y="260"/>
                  </a:lnTo>
                  <a:lnTo>
                    <a:pt x="3015" y="259"/>
                  </a:lnTo>
                  <a:lnTo>
                    <a:pt x="3016" y="259"/>
                  </a:lnTo>
                  <a:lnTo>
                    <a:pt x="3020" y="257"/>
                  </a:lnTo>
                  <a:lnTo>
                    <a:pt x="3021" y="255"/>
                  </a:lnTo>
                  <a:lnTo>
                    <a:pt x="3023" y="255"/>
                  </a:lnTo>
                  <a:lnTo>
                    <a:pt x="3026" y="255"/>
                  </a:lnTo>
                  <a:lnTo>
                    <a:pt x="3031" y="254"/>
                  </a:lnTo>
                  <a:lnTo>
                    <a:pt x="3036" y="254"/>
                  </a:lnTo>
                  <a:lnTo>
                    <a:pt x="3039" y="254"/>
                  </a:lnTo>
                  <a:lnTo>
                    <a:pt x="3042" y="255"/>
                  </a:lnTo>
                  <a:lnTo>
                    <a:pt x="3046" y="255"/>
                  </a:lnTo>
                  <a:lnTo>
                    <a:pt x="3047" y="255"/>
                  </a:lnTo>
                  <a:lnTo>
                    <a:pt x="3049" y="257"/>
                  </a:lnTo>
                  <a:lnTo>
                    <a:pt x="3051" y="259"/>
                  </a:lnTo>
                  <a:lnTo>
                    <a:pt x="3051" y="260"/>
                  </a:lnTo>
                  <a:lnTo>
                    <a:pt x="3051" y="264"/>
                  </a:lnTo>
                  <a:lnTo>
                    <a:pt x="3052" y="264"/>
                  </a:lnTo>
                  <a:lnTo>
                    <a:pt x="3054" y="264"/>
                  </a:lnTo>
                  <a:lnTo>
                    <a:pt x="3054" y="264"/>
                  </a:lnTo>
                  <a:lnTo>
                    <a:pt x="3057" y="267"/>
                  </a:lnTo>
                  <a:lnTo>
                    <a:pt x="3059" y="269"/>
                  </a:lnTo>
                  <a:lnTo>
                    <a:pt x="3059" y="270"/>
                  </a:lnTo>
                  <a:lnTo>
                    <a:pt x="3059" y="272"/>
                  </a:lnTo>
                  <a:lnTo>
                    <a:pt x="3059" y="273"/>
                  </a:lnTo>
                  <a:lnTo>
                    <a:pt x="3059" y="278"/>
                  </a:lnTo>
                  <a:lnTo>
                    <a:pt x="3059" y="282"/>
                  </a:lnTo>
                  <a:lnTo>
                    <a:pt x="3059" y="283"/>
                  </a:lnTo>
                  <a:lnTo>
                    <a:pt x="3059" y="285"/>
                  </a:lnTo>
                  <a:lnTo>
                    <a:pt x="3060" y="287"/>
                  </a:lnTo>
                  <a:lnTo>
                    <a:pt x="3062" y="287"/>
                  </a:lnTo>
                  <a:lnTo>
                    <a:pt x="3064" y="287"/>
                  </a:lnTo>
                  <a:lnTo>
                    <a:pt x="3065" y="288"/>
                  </a:lnTo>
                  <a:lnTo>
                    <a:pt x="3067" y="290"/>
                  </a:lnTo>
                  <a:lnTo>
                    <a:pt x="3067" y="290"/>
                  </a:lnTo>
                  <a:lnTo>
                    <a:pt x="3069" y="291"/>
                  </a:lnTo>
                  <a:lnTo>
                    <a:pt x="3069" y="291"/>
                  </a:lnTo>
                  <a:lnTo>
                    <a:pt x="3072" y="291"/>
                  </a:lnTo>
                  <a:lnTo>
                    <a:pt x="3075" y="291"/>
                  </a:lnTo>
                  <a:lnTo>
                    <a:pt x="3078" y="291"/>
                  </a:lnTo>
                  <a:lnTo>
                    <a:pt x="3080" y="290"/>
                  </a:lnTo>
                  <a:lnTo>
                    <a:pt x="3082" y="290"/>
                  </a:lnTo>
                  <a:lnTo>
                    <a:pt x="3085" y="287"/>
                  </a:lnTo>
                  <a:lnTo>
                    <a:pt x="3083" y="287"/>
                  </a:lnTo>
                  <a:lnTo>
                    <a:pt x="3082" y="285"/>
                  </a:lnTo>
                  <a:lnTo>
                    <a:pt x="3078" y="285"/>
                  </a:lnTo>
                  <a:lnTo>
                    <a:pt x="3075" y="285"/>
                  </a:lnTo>
                  <a:lnTo>
                    <a:pt x="3072" y="285"/>
                  </a:lnTo>
                  <a:lnTo>
                    <a:pt x="3070" y="283"/>
                  </a:lnTo>
                  <a:lnTo>
                    <a:pt x="3070" y="283"/>
                  </a:lnTo>
                  <a:lnTo>
                    <a:pt x="3069" y="282"/>
                  </a:lnTo>
                  <a:lnTo>
                    <a:pt x="3067" y="280"/>
                  </a:lnTo>
                  <a:lnTo>
                    <a:pt x="3065" y="280"/>
                  </a:lnTo>
                  <a:lnTo>
                    <a:pt x="3064" y="280"/>
                  </a:lnTo>
                  <a:lnTo>
                    <a:pt x="3062" y="278"/>
                  </a:lnTo>
                  <a:lnTo>
                    <a:pt x="3062" y="278"/>
                  </a:lnTo>
                  <a:lnTo>
                    <a:pt x="3062" y="277"/>
                  </a:lnTo>
                  <a:lnTo>
                    <a:pt x="3062" y="277"/>
                  </a:lnTo>
                  <a:lnTo>
                    <a:pt x="3064" y="275"/>
                  </a:lnTo>
                  <a:lnTo>
                    <a:pt x="3065" y="275"/>
                  </a:lnTo>
                  <a:lnTo>
                    <a:pt x="3065" y="273"/>
                  </a:lnTo>
                  <a:lnTo>
                    <a:pt x="3067" y="272"/>
                  </a:lnTo>
                  <a:lnTo>
                    <a:pt x="3069" y="269"/>
                  </a:lnTo>
                  <a:lnTo>
                    <a:pt x="3069" y="265"/>
                  </a:lnTo>
                  <a:lnTo>
                    <a:pt x="3069" y="264"/>
                  </a:lnTo>
                  <a:lnTo>
                    <a:pt x="3069" y="264"/>
                  </a:lnTo>
                  <a:lnTo>
                    <a:pt x="3067" y="262"/>
                  </a:lnTo>
                  <a:lnTo>
                    <a:pt x="3065" y="260"/>
                  </a:lnTo>
                  <a:lnTo>
                    <a:pt x="3064" y="260"/>
                  </a:lnTo>
                  <a:lnTo>
                    <a:pt x="3060" y="257"/>
                  </a:lnTo>
                  <a:lnTo>
                    <a:pt x="3059" y="254"/>
                  </a:lnTo>
                  <a:lnTo>
                    <a:pt x="3057" y="251"/>
                  </a:lnTo>
                  <a:lnTo>
                    <a:pt x="3056" y="247"/>
                  </a:lnTo>
                  <a:lnTo>
                    <a:pt x="3054" y="247"/>
                  </a:lnTo>
                  <a:lnTo>
                    <a:pt x="3052" y="246"/>
                  </a:lnTo>
                  <a:lnTo>
                    <a:pt x="3051" y="246"/>
                  </a:lnTo>
                  <a:lnTo>
                    <a:pt x="3049" y="244"/>
                  </a:lnTo>
                  <a:lnTo>
                    <a:pt x="3046" y="242"/>
                  </a:lnTo>
                  <a:lnTo>
                    <a:pt x="3042" y="241"/>
                  </a:lnTo>
                  <a:lnTo>
                    <a:pt x="3042" y="239"/>
                  </a:lnTo>
                  <a:lnTo>
                    <a:pt x="3041" y="239"/>
                  </a:lnTo>
                  <a:lnTo>
                    <a:pt x="3041" y="237"/>
                  </a:lnTo>
                  <a:lnTo>
                    <a:pt x="3038" y="237"/>
                  </a:lnTo>
                  <a:lnTo>
                    <a:pt x="3036" y="237"/>
                  </a:lnTo>
                  <a:lnTo>
                    <a:pt x="3034" y="237"/>
                  </a:lnTo>
                  <a:lnTo>
                    <a:pt x="3033" y="239"/>
                  </a:lnTo>
                  <a:lnTo>
                    <a:pt x="3033" y="241"/>
                  </a:lnTo>
                  <a:lnTo>
                    <a:pt x="3031" y="241"/>
                  </a:lnTo>
                  <a:lnTo>
                    <a:pt x="3029" y="242"/>
                  </a:lnTo>
                  <a:lnTo>
                    <a:pt x="3028" y="244"/>
                  </a:lnTo>
                  <a:lnTo>
                    <a:pt x="3026" y="246"/>
                  </a:lnTo>
                  <a:lnTo>
                    <a:pt x="3011" y="246"/>
                  </a:lnTo>
                  <a:lnTo>
                    <a:pt x="3010" y="246"/>
                  </a:lnTo>
                  <a:lnTo>
                    <a:pt x="3008" y="244"/>
                  </a:lnTo>
                  <a:lnTo>
                    <a:pt x="3006" y="241"/>
                  </a:lnTo>
                  <a:lnTo>
                    <a:pt x="3005" y="237"/>
                  </a:lnTo>
                  <a:lnTo>
                    <a:pt x="3005" y="236"/>
                  </a:lnTo>
                  <a:lnTo>
                    <a:pt x="3005" y="234"/>
                  </a:lnTo>
                  <a:lnTo>
                    <a:pt x="3005" y="234"/>
                  </a:lnTo>
                  <a:lnTo>
                    <a:pt x="3005" y="233"/>
                  </a:lnTo>
                  <a:lnTo>
                    <a:pt x="3006" y="231"/>
                  </a:lnTo>
                  <a:lnTo>
                    <a:pt x="3005" y="229"/>
                  </a:lnTo>
                  <a:lnTo>
                    <a:pt x="3005" y="228"/>
                  </a:lnTo>
                  <a:lnTo>
                    <a:pt x="3005" y="224"/>
                  </a:lnTo>
                  <a:lnTo>
                    <a:pt x="3003" y="223"/>
                  </a:lnTo>
                  <a:lnTo>
                    <a:pt x="3003" y="221"/>
                  </a:lnTo>
                  <a:lnTo>
                    <a:pt x="3003" y="219"/>
                  </a:lnTo>
                  <a:lnTo>
                    <a:pt x="3003" y="218"/>
                  </a:lnTo>
                  <a:lnTo>
                    <a:pt x="3005" y="216"/>
                  </a:lnTo>
                  <a:lnTo>
                    <a:pt x="3006" y="215"/>
                  </a:lnTo>
                  <a:lnTo>
                    <a:pt x="3008" y="213"/>
                  </a:lnTo>
                  <a:lnTo>
                    <a:pt x="3008" y="211"/>
                  </a:lnTo>
                  <a:lnTo>
                    <a:pt x="3008" y="210"/>
                  </a:lnTo>
                  <a:lnTo>
                    <a:pt x="3008" y="208"/>
                  </a:lnTo>
                  <a:lnTo>
                    <a:pt x="3008" y="205"/>
                  </a:lnTo>
                  <a:lnTo>
                    <a:pt x="3006" y="203"/>
                  </a:lnTo>
                  <a:lnTo>
                    <a:pt x="3008" y="201"/>
                  </a:lnTo>
                  <a:lnTo>
                    <a:pt x="3006" y="200"/>
                  </a:lnTo>
                  <a:lnTo>
                    <a:pt x="3006" y="197"/>
                  </a:lnTo>
                  <a:lnTo>
                    <a:pt x="3003" y="195"/>
                  </a:lnTo>
                  <a:lnTo>
                    <a:pt x="3002" y="193"/>
                  </a:lnTo>
                  <a:lnTo>
                    <a:pt x="2998" y="192"/>
                  </a:lnTo>
                  <a:lnTo>
                    <a:pt x="2997" y="188"/>
                  </a:lnTo>
                  <a:lnTo>
                    <a:pt x="2995" y="185"/>
                  </a:lnTo>
                  <a:lnTo>
                    <a:pt x="2995" y="183"/>
                  </a:lnTo>
                  <a:lnTo>
                    <a:pt x="2995" y="180"/>
                  </a:lnTo>
                  <a:lnTo>
                    <a:pt x="2997" y="179"/>
                  </a:lnTo>
                  <a:lnTo>
                    <a:pt x="2998" y="177"/>
                  </a:lnTo>
                  <a:lnTo>
                    <a:pt x="3000" y="175"/>
                  </a:lnTo>
                  <a:lnTo>
                    <a:pt x="3002" y="175"/>
                  </a:lnTo>
                  <a:lnTo>
                    <a:pt x="3005" y="174"/>
                  </a:lnTo>
                  <a:lnTo>
                    <a:pt x="3005" y="174"/>
                  </a:lnTo>
                  <a:lnTo>
                    <a:pt x="3005" y="172"/>
                  </a:lnTo>
                  <a:lnTo>
                    <a:pt x="3006" y="170"/>
                  </a:lnTo>
                  <a:lnTo>
                    <a:pt x="3006" y="169"/>
                  </a:lnTo>
                  <a:lnTo>
                    <a:pt x="3006" y="165"/>
                  </a:lnTo>
                  <a:lnTo>
                    <a:pt x="3006" y="165"/>
                  </a:lnTo>
                  <a:lnTo>
                    <a:pt x="3008" y="165"/>
                  </a:lnTo>
                  <a:lnTo>
                    <a:pt x="3011" y="165"/>
                  </a:lnTo>
                  <a:lnTo>
                    <a:pt x="3013" y="165"/>
                  </a:lnTo>
                  <a:lnTo>
                    <a:pt x="3016" y="165"/>
                  </a:lnTo>
                  <a:lnTo>
                    <a:pt x="3020" y="165"/>
                  </a:lnTo>
                  <a:lnTo>
                    <a:pt x="3020" y="162"/>
                  </a:lnTo>
                  <a:lnTo>
                    <a:pt x="3020" y="161"/>
                  </a:lnTo>
                  <a:lnTo>
                    <a:pt x="3020" y="159"/>
                  </a:lnTo>
                  <a:lnTo>
                    <a:pt x="3020" y="154"/>
                  </a:lnTo>
                  <a:lnTo>
                    <a:pt x="3020" y="149"/>
                  </a:lnTo>
                  <a:lnTo>
                    <a:pt x="3020" y="147"/>
                  </a:lnTo>
                  <a:lnTo>
                    <a:pt x="3020" y="146"/>
                  </a:lnTo>
                  <a:lnTo>
                    <a:pt x="3020" y="144"/>
                  </a:lnTo>
                  <a:lnTo>
                    <a:pt x="3020" y="141"/>
                  </a:lnTo>
                  <a:lnTo>
                    <a:pt x="3021" y="141"/>
                  </a:lnTo>
                  <a:lnTo>
                    <a:pt x="3023" y="141"/>
                  </a:lnTo>
                  <a:lnTo>
                    <a:pt x="3024" y="141"/>
                  </a:lnTo>
                  <a:lnTo>
                    <a:pt x="3026" y="141"/>
                  </a:lnTo>
                  <a:lnTo>
                    <a:pt x="3028" y="143"/>
                  </a:lnTo>
                  <a:lnTo>
                    <a:pt x="3028" y="146"/>
                  </a:lnTo>
                  <a:lnTo>
                    <a:pt x="3028" y="147"/>
                  </a:lnTo>
                  <a:lnTo>
                    <a:pt x="3028" y="149"/>
                  </a:lnTo>
                  <a:lnTo>
                    <a:pt x="3029" y="151"/>
                  </a:lnTo>
                  <a:lnTo>
                    <a:pt x="3031" y="151"/>
                  </a:lnTo>
                  <a:lnTo>
                    <a:pt x="3031" y="151"/>
                  </a:lnTo>
                  <a:lnTo>
                    <a:pt x="3033" y="154"/>
                  </a:lnTo>
                  <a:lnTo>
                    <a:pt x="3033" y="161"/>
                  </a:lnTo>
                  <a:lnTo>
                    <a:pt x="3031" y="162"/>
                  </a:lnTo>
                  <a:lnTo>
                    <a:pt x="3031" y="162"/>
                  </a:lnTo>
                  <a:lnTo>
                    <a:pt x="3029" y="164"/>
                  </a:lnTo>
                  <a:lnTo>
                    <a:pt x="3029" y="167"/>
                  </a:lnTo>
                  <a:lnTo>
                    <a:pt x="3029" y="170"/>
                  </a:lnTo>
                  <a:lnTo>
                    <a:pt x="3029" y="177"/>
                  </a:lnTo>
                  <a:lnTo>
                    <a:pt x="3029" y="179"/>
                  </a:lnTo>
                  <a:lnTo>
                    <a:pt x="3029" y="180"/>
                  </a:lnTo>
                  <a:lnTo>
                    <a:pt x="3029" y="180"/>
                  </a:lnTo>
                  <a:lnTo>
                    <a:pt x="3031" y="182"/>
                  </a:lnTo>
                  <a:lnTo>
                    <a:pt x="3031" y="182"/>
                  </a:lnTo>
                  <a:lnTo>
                    <a:pt x="3033" y="185"/>
                  </a:lnTo>
                  <a:lnTo>
                    <a:pt x="3034" y="185"/>
                  </a:lnTo>
                  <a:lnTo>
                    <a:pt x="3038" y="187"/>
                  </a:lnTo>
                  <a:lnTo>
                    <a:pt x="3041" y="188"/>
                  </a:lnTo>
                  <a:lnTo>
                    <a:pt x="3044" y="188"/>
                  </a:lnTo>
                  <a:lnTo>
                    <a:pt x="3047" y="188"/>
                  </a:lnTo>
                  <a:lnTo>
                    <a:pt x="3051" y="188"/>
                  </a:lnTo>
                  <a:lnTo>
                    <a:pt x="3054" y="188"/>
                  </a:lnTo>
                  <a:lnTo>
                    <a:pt x="3056" y="190"/>
                  </a:lnTo>
                  <a:lnTo>
                    <a:pt x="3056" y="190"/>
                  </a:lnTo>
                  <a:lnTo>
                    <a:pt x="3057" y="192"/>
                  </a:lnTo>
                  <a:lnTo>
                    <a:pt x="3059" y="192"/>
                  </a:lnTo>
                  <a:lnTo>
                    <a:pt x="3060" y="192"/>
                  </a:lnTo>
                  <a:lnTo>
                    <a:pt x="3062" y="192"/>
                  </a:lnTo>
                  <a:lnTo>
                    <a:pt x="3064" y="192"/>
                  </a:lnTo>
                  <a:lnTo>
                    <a:pt x="3064" y="192"/>
                  </a:lnTo>
                  <a:lnTo>
                    <a:pt x="3065" y="193"/>
                  </a:lnTo>
                  <a:lnTo>
                    <a:pt x="3067" y="193"/>
                  </a:lnTo>
                  <a:lnTo>
                    <a:pt x="3069" y="193"/>
                  </a:lnTo>
                  <a:lnTo>
                    <a:pt x="3072" y="195"/>
                  </a:lnTo>
                  <a:lnTo>
                    <a:pt x="3074" y="195"/>
                  </a:lnTo>
                  <a:lnTo>
                    <a:pt x="3075" y="197"/>
                  </a:lnTo>
                  <a:lnTo>
                    <a:pt x="3075" y="200"/>
                  </a:lnTo>
                  <a:lnTo>
                    <a:pt x="3077" y="198"/>
                  </a:lnTo>
                  <a:lnTo>
                    <a:pt x="3077" y="197"/>
                  </a:lnTo>
                  <a:lnTo>
                    <a:pt x="3077" y="197"/>
                  </a:lnTo>
                  <a:lnTo>
                    <a:pt x="3077" y="195"/>
                  </a:lnTo>
                  <a:lnTo>
                    <a:pt x="3075" y="193"/>
                  </a:lnTo>
                  <a:lnTo>
                    <a:pt x="3074" y="192"/>
                  </a:lnTo>
                  <a:lnTo>
                    <a:pt x="3072" y="192"/>
                  </a:lnTo>
                  <a:lnTo>
                    <a:pt x="3070" y="192"/>
                  </a:lnTo>
                  <a:lnTo>
                    <a:pt x="3069" y="190"/>
                  </a:lnTo>
                  <a:lnTo>
                    <a:pt x="3069" y="190"/>
                  </a:lnTo>
                  <a:lnTo>
                    <a:pt x="3069" y="188"/>
                  </a:lnTo>
                  <a:lnTo>
                    <a:pt x="3067" y="187"/>
                  </a:lnTo>
                  <a:lnTo>
                    <a:pt x="3062" y="185"/>
                  </a:lnTo>
                  <a:lnTo>
                    <a:pt x="3057" y="183"/>
                  </a:lnTo>
                  <a:lnTo>
                    <a:pt x="3056" y="183"/>
                  </a:lnTo>
                  <a:lnTo>
                    <a:pt x="3054" y="182"/>
                  </a:lnTo>
                  <a:lnTo>
                    <a:pt x="3051" y="182"/>
                  </a:lnTo>
                  <a:lnTo>
                    <a:pt x="3047" y="182"/>
                  </a:lnTo>
                  <a:lnTo>
                    <a:pt x="3046" y="182"/>
                  </a:lnTo>
                  <a:lnTo>
                    <a:pt x="3042" y="180"/>
                  </a:lnTo>
                  <a:lnTo>
                    <a:pt x="3041" y="179"/>
                  </a:lnTo>
                  <a:lnTo>
                    <a:pt x="3041" y="175"/>
                  </a:lnTo>
                  <a:lnTo>
                    <a:pt x="3041" y="174"/>
                  </a:lnTo>
                  <a:lnTo>
                    <a:pt x="3042" y="174"/>
                  </a:lnTo>
                  <a:lnTo>
                    <a:pt x="3044" y="172"/>
                  </a:lnTo>
                  <a:lnTo>
                    <a:pt x="3044" y="170"/>
                  </a:lnTo>
                  <a:lnTo>
                    <a:pt x="3044" y="169"/>
                  </a:lnTo>
                  <a:lnTo>
                    <a:pt x="3044" y="167"/>
                  </a:lnTo>
                  <a:lnTo>
                    <a:pt x="3046" y="165"/>
                  </a:lnTo>
                  <a:lnTo>
                    <a:pt x="3047" y="165"/>
                  </a:lnTo>
                  <a:lnTo>
                    <a:pt x="3049" y="165"/>
                  </a:lnTo>
                  <a:lnTo>
                    <a:pt x="3051" y="165"/>
                  </a:lnTo>
                  <a:lnTo>
                    <a:pt x="3054" y="165"/>
                  </a:lnTo>
                  <a:lnTo>
                    <a:pt x="3056" y="165"/>
                  </a:lnTo>
                  <a:lnTo>
                    <a:pt x="3057" y="167"/>
                  </a:lnTo>
                  <a:lnTo>
                    <a:pt x="3057" y="169"/>
                  </a:lnTo>
                  <a:lnTo>
                    <a:pt x="3059" y="169"/>
                  </a:lnTo>
                  <a:lnTo>
                    <a:pt x="3062" y="170"/>
                  </a:lnTo>
                  <a:lnTo>
                    <a:pt x="3065" y="170"/>
                  </a:lnTo>
                  <a:lnTo>
                    <a:pt x="3069" y="170"/>
                  </a:lnTo>
                  <a:lnTo>
                    <a:pt x="3069" y="170"/>
                  </a:lnTo>
                  <a:lnTo>
                    <a:pt x="3070" y="169"/>
                  </a:lnTo>
                  <a:lnTo>
                    <a:pt x="3070" y="167"/>
                  </a:lnTo>
                  <a:lnTo>
                    <a:pt x="3070" y="167"/>
                  </a:lnTo>
                  <a:lnTo>
                    <a:pt x="3069" y="165"/>
                  </a:lnTo>
                  <a:lnTo>
                    <a:pt x="3067" y="164"/>
                  </a:lnTo>
                  <a:lnTo>
                    <a:pt x="3067" y="164"/>
                  </a:lnTo>
                  <a:lnTo>
                    <a:pt x="3067" y="162"/>
                  </a:lnTo>
                  <a:lnTo>
                    <a:pt x="3065" y="162"/>
                  </a:lnTo>
                  <a:lnTo>
                    <a:pt x="3062" y="162"/>
                  </a:lnTo>
                  <a:lnTo>
                    <a:pt x="3059" y="161"/>
                  </a:lnTo>
                  <a:lnTo>
                    <a:pt x="3056" y="162"/>
                  </a:lnTo>
                  <a:lnTo>
                    <a:pt x="3054" y="161"/>
                  </a:lnTo>
                  <a:lnTo>
                    <a:pt x="3052" y="161"/>
                  </a:lnTo>
                  <a:lnTo>
                    <a:pt x="3052" y="157"/>
                  </a:lnTo>
                  <a:lnTo>
                    <a:pt x="3057" y="156"/>
                  </a:lnTo>
                  <a:lnTo>
                    <a:pt x="3062" y="156"/>
                  </a:lnTo>
                  <a:lnTo>
                    <a:pt x="3065" y="154"/>
                  </a:lnTo>
                  <a:lnTo>
                    <a:pt x="3065" y="154"/>
                  </a:lnTo>
                  <a:lnTo>
                    <a:pt x="3067" y="152"/>
                  </a:lnTo>
                  <a:lnTo>
                    <a:pt x="3067" y="152"/>
                  </a:lnTo>
                  <a:lnTo>
                    <a:pt x="3070" y="152"/>
                  </a:lnTo>
                  <a:lnTo>
                    <a:pt x="3074" y="152"/>
                  </a:lnTo>
                  <a:lnTo>
                    <a:pt x="3077" y="154"/>
                  </a:lnTo>
                  <a:lnTo>
                    <a:pt x="3077" y="154"/>
                  </a:lnTo>
                  <a:lnTo>
                    <a:pt x="3077" y="156"/>
                  </a:lnTo>
                  <a:lnTo>
                    <a:pt x="3078" y="157"/>
                  </a:lnTo>
                  <a:lnTo>
                    <a:pt x="3080" y="159"/>
                  </a:lnTo>
                  <a:lnTo>
                    <a:pt x="3082" y="159"/>
                  </a:lnTo>
                  <a:lnTo>
                    <a:pt x="3085" y="161"/>
                  </a:lnTo>
                  <a:lnTo>
                    <a:pt x="3103" y="161"/>
                  </a:lnTo>
                  <a:lnTo>
                    <a:pt x="3105" y="161"/>
                  </a:lnTo>
                  <a:lnTo>
                    <a:pt x="3106" y="161"/>
                  </a:lnTo>
                  <a:lnTo>
                    <a:pt x="3106" y="162"/>
                  </a:lnTo>
                  <a:lnTo>
                    <a:pt x="3106" y="162"/>
                  </a:lnTo>
                  <a:lnTo>
                    <a:pt x="3106" y="164"/>
                  </a:lnTo>
                  <a:lnTo>
                    <a:pt x="3108" y="165"/>
                  </a:lnTo>
                  <a:lnTo>
                    <a:pt x="3108" y="167"/>
                  </a:lnTo>
                  <a:lnTo>
                    <a:pt x="3110" y="169"/>
                  </a:lnTo>
                  <a:lnTo>
                    <a:pt x="3111" y="169"/>
                  </a:lnTo>
                  <a:lnTo>
                    <a:pt x="3114" y="169"/>
                  </a:lnTo>
                  <a:lnTo>
                    <a:pt x="3116" y="170"/>
                  </a:lnTo>
                  <a:lnTo>
                    <a:pt x="3118" y="170"/>
                  </a:lnTo>
                  <a:lnTo>
                    <a:pt x="3119" y="170"/>
                  </a:lnTo>
                  <a:lnTo>
                    <a:pt x="3121" y="170"/>
                  </a:lnTo>
                  <a:lnTo>
                    <a:pt x="3123" y="172"/>
                  </a:lnTo>
                  <a:lnTo>
                    <a:pt x="3123" y="174"/>
                  </a:lnTo>
                  <a:lnTo>
                    <a:pt x="3123" y="174"/>
                  </a:lnTo>
                  <a:lnTo>
                    <a:pt x="3126" y="175"/>
                  </a:lnTo>
                  <a:lnTo>
                    <a:pt x="3128" y="177"/>
                  </a:lnTo>
                  <a:lnTo>
                    <a:pt x="3131" y="177"/>
                  </a:lnTo>
                  <a:lnTo>
                    <a:pt x="3134" y="177"/>
                  </a:lnTo>
                  <a:lnTo>
                    <a:pt x="3136" y="175"/>
                  </a:lnTo>
                  <a:lnTo>
                    <a:pt x="3137" y="172"/>
                  </a:lnTo>
                  <a:lnTo>
                    <a:pt x="3137" y="165"/>
                  </a:lnTo>
                  <a:lnTo>
                    <a:pt x="3137" y="165"/>
                  </a:lnTo>
                  <a:lnTo>
                    <a:pt x="3136" y="164"/>
                  </a:lnTo>
                  <a:lnTo>
                    <a:pt x="3134" y="162"/>
                  </a:lnTo>
                  <a:lnTo>
                    <a:pt x="3134" y="162"/>
                  </a:lnTo>
                  <a:lnTo>
                    <a:pt x="3133" y="161"/>
                  </a:lnTo>
                  <a:lnTo>
                    <a:pt x="3133" y="161"/>
                  </a:lnTo>
                  <a:lnTo>
                    <a:pt x="3131" y="159"/>
                  </a:lnTo>
                  <a:lnTo>
                    <a:pt x="3129" y="159"/>
                  </a:lnTo>
                  <a:lnTo>
                    <a:pt x="3128" y="159"/>
                  </a:lnTo>
                  <a:lnTo>
                    <a:pt x="3126" y="159"/>
                  </a:lnTo>
                  <a:lnTo>
                    <a:pt x="3121" y="159"/>
                  </a:lnTo>
                  <a:lnTo>
                    <a:pt x="3118" y="159"/>
                  </a:lnTo>
                  <a:lnTo>
                    <a:pt x="3114" y="159"/>
                  </a:lnTo>
                  <a:lnTo>
                    <a:pt x="3113" y="159"/>
                  </a:lnTo>
                  <a:lnTo>
                    <a:pt x="3113" y="157"/>
                  </a:lnTo>
                  <a:lnTo>
                    <a:pt x="3111" y="156"/>
                  </a:lnTo>
                  <a:lnTo>
                    <a:pt x="3111" y="154"/>
                  </a:lnTo>
                  <a:lnTo>
                    <a:pt x="3110" y="152"/>
                  </a:lnTo>
                  <a:lnTo>
                    <a:pt x="3110" y="149"/>
                  </a:lnTo>
                  <a:lnTo>
                    <a:pt x="3110" y="146"/>
                  </a:lnTo>
                  <a:lnTo>
                    <a:pt x="3110" y="143"/>
                  </a:lnTo>
                  <a:lnTo>
                    <a:pt x="3110" y="141"/>
                  </a:lnTo>
                  <a:lnTo>
                    <a:pt x="3108" y="141"/>
                  </a:lnTo>
                  <a:lnTo>
                    <a:pt x="3106" y="141"/>
                  </a:lnTo>
                  <a:lnTo>
                    <a:pt x="3106" y="139"/>
                  </a:lnTo>
                  <a:lnTo>
                    <a:pt x="3105" y="138"/>
                  </a:lnTo>
                  <a:lnTo>
                    <a:pt x="3103" y="136"/>
                  </a:lnTo>
                  <a:lnTo>
                    <a:pt x="3101" y="134"/>
                  </a:lnTo>
                  <a:lnTo>
                    <a:pt x="3100" y="131"/>
                  </a:lnTo>
                  <a:lnTo>
                    <a:pt x="3101" y="129"/>
                  </a:lnTo>
                  <a:lnTo>
                    <a:pt x="3103" y="126"/>
                  </a:lnTo>
                  <a:lnTo>
                    <a:pt x="3105" y="126"/>
                  </a:lnTo>
                  <a:lnTo>
                    <a:pt x="3121" y="126"/>
                  </a:lnTo>
                  <a:lnTo>
                    <a:pt x="3123" y="125"/>
                  </a:lnTo>
                  <a:lnTo>
                    <a:pt x="3124" y="123"/>
                  </a:lnTo>
                  <a:lnTo>
                    <a:pt x="3124" y="121"/>
                  </a:lnTo>
                  <a:lnTo>
                    <a:pt x="3124" y="121"/>
                  </a:lnTo>
                  <a:lnTo>
                    <a:pt x="3124" y="120"/>
                  </a:lnTo>
                  <a:lnTo>
                    <a:pt x="3126" y="120"/>
                  </a:lnTo>
                  <a:lnTo>
                    <a:pt x="3128" y="120"/>
                  </a:lnTo>
                  <a:lnTo>
                    <a:pt x="3129" y="120"/>
                  </a:lnTo>
                  <a:lnTo>
                    <a:pt x="3131" y="120"/>
                  </a:lnTo>
                  <a:lnTo>
                    <a:pt x="3146" y="120"/>
                  </a:lnTo>
                  <a:lnTo>
                    <a:pt x="3147" y="120"/>
                  </a:lnTo>
                  <a:lnTo>
                    <a:pt x="3149" y="118"/>
                  </a:lnTo>
                  <a:lnTo>
                    <a:pt x="3151" y="118"/>
                  </a:lnTo>
                  <a:lnTo>
                    <a:pt x="3152" y="118"/>
                  </a:lnTo>
                  <a:lnTo>
                    <a:pt x="3155" y="118"/>
                  </a:lnTo>
                  <a:lnTo>
                    <a:pt x="3159" y="118"/>
                  </a:lnTo>
                  <a:lnTo>
                    <a:pt x="3162" y="116"/>
                  </a:lnTo>
                  <a:lnTo>
                    <a:pt x="3164" y="116"/>
                  </a:lnTo>
                  <a:lnTo>
                    <a:pt x="3167" y="116"/>
                  </a:lnTo>
                  <a:lnTo>
                    <a:pt x="3169" y="118"/>
                  </a:lnTo>
                  <a:lnTo>
                    <a:pt x="3170" y="118"/>
                  </a:lnTo>
                  <a:lnTo>
                    <a:pt x="3170" y="120"/>
                  </a:lnTo>
                  <a:lnTo>
                    <a:pt x="3173" y="120"/>
                  </a:lnTo>
                  <a:lnTo>
                    <a:pt x="3175" y="120"/>
                  </a:lnTo>
                  <a:lnTo>
                    <a:pt x="3177" y="120"/>
                  </a:lnTo>
                  <a:lnTo>
                    <a:pt x="3178" y="118"/>
                  </a:lnTo>
                  <a:lnTo>
                    <a:pt x="3180" y="118"/>
                  </a:lnTo>
                  <a:lnTo>
                    <a:pt x="3182" y="116"/>
                  </a:lnTo>
                  <a:lnTo>
                    <a:pt x="3182" y="115"/>
                  </a:lnTo>
                  <a:lnTo>
                    <a:pt x="3183" y="115"/>
                  </a:lnTo>
                  <a:lnTo>
                    <a:pt x="3185" y="113"/>
                  </a:lnTo>
                  <a:lnTo>
                    <a:pt x="3187" y="113"/>
                  </a:lnTo>
                  <a:lnTo>
                    <a:pt x="3188" y="113"/>
                  </a:lnTo>
                  <a:lnTo>
                    <a:pt x="3191" y="113"/>
                  </a:lnTo>
                  <a:lnTo>
                    <a:pt x="3198" y="113"/>
                  </a:lnTo>
                  <a:lnTo>
                    <a:pt x="3203" y="115"/>
                  </a:lnTo>
                  <a:lnTo>
                    <a:pt x="3206" y="115"/>
                  </a:lnTo>
                  <a:lnTo>
                    <a:pt x="3206" y="113"/>
                  </a:lnTo>
                  <a:lnTo>
                    <a:pt x="3208" y="113"/>
                  </a:lnTo>
                  <a:lnTo>
                    <a:pt x="3208" y="111"/>
                  </a:lnTo>
                  <a:lnTo>
                    <a:pt x="3208" y="108"/>
                  </a:lnTo>
                  <a:lnTo>
                    <a:pt x="3208" y="107"/>
                  </a:lnTo>
                  <a:lnTo>
                    <a:pt x="3208" y="105"/>
                  </a:lnTo>
                  <a:lnTo>
                    <a:pt x="3206" y="105"/>
                  </a:lnTo>
                  <a:lnTo>
                    <a:pt x="3205" y="103"/>
                  </a:lnTo>
                  <a:lnTo>
                    <a:pt x="3201" y="103"/>
                  </a:lnTo>
                  <a:lnTo>
                    <a:pt x="3198" y="102"/>
                  </a:lnTo>
                  <a:lnTo>
                    <a:pt x="3196" y="102"/>
                  </a:lnTo>
                  <a:lnTo>
                    <a:pt x="3195" y="100"/>
                  </a:lnTo>
                  <a:lnTo>
                    <a:pt x="3193" y="98"/>
                  </a:lnTo>
                  <a:lnTo>
                    <a:pt x="3191" y="97"/>
                  </a:lnTo>
                  <a:lnTo>
                    <a:pt x="3191" y="93"/>
                  </a:lnTo>
                  <a:lnTo>
                    <a:pt x="3191" y="92"/>
                  </a:lnTo>
                  <a:lnTo>
                    <a:pt x="3193" y="92"/>
                  </a:lnTo>
                  <a:lnTo>
                    <a:pt x="3195" y="90"/>
                  </a:lnTo>
                  <a:lnTo>
                    <a:pt x="3198" y="90"/>
                  </a:lnTo>
                  <a:lnTo>
                    <a:pt x="3201" y="89"/>
                  </a:lnTo>
                  <a:lnTo>
                    <a:pt x="3203" y="89"/>
                  </a:lnTo>
                  <a:lnTo>
                    <a:pt x="3205" y="89"/>
                  </a:lnTo>
                  <a:lnTo>
                    <a:pt x="3206" y="89"/>
                  </a:lnTo>
                  <a:lnTo>
                    <a:pt x="3208" y="89"/>
                  </a:lnTo>
                  <a:lnTo>
                    <a:pt x="3209" y="89"/>
                  </a:lnTo>
                  <a:lnTo>
                    <a:pt x="3211" y="89"/>
                  </a:lnTo>
                  <a:lnTo>
                    <a:pt x="3213" y="87"/>
                  </a:lnTo>
                  <a:lnTo>
                    <a:pt x="3213" y="85"/>
                  </a:lnTo>
                  <a:lnTo>
                    <a:pt x="3213" y="84"/>
                  </a:lnTo>
                  <a:lnTo>
                    <a:pt x="3213" y="80"/>
                  </a:lnTo>
                  <a:lnTo>
                    <a:pt x="3214" y="79"/>
                  </a:lnTo>
                  <a:lnTo>
                    <a:pt x="3216" y="79"/>
                  </a:lnTo>
                  <a:lnTo>
                    <a:pt x="3219" y="75"/>
                  </a:lnTo>
                  <a:lnTo>
                    <a:pt x="3223" y="75"/>
                  </a:lnTo>
                  <a:lnTo>
                    <a:pt x="3226" y="74"/>
                  </a:lnTo>
                  <a:lnTo>
                    <a:pt x="3229" y="74"/>
                  </a:lnTo>
                  <a:lnTo>
                    <a:pt x="3232" y="74"/>
                  </a:lnTo>
                  <a:lnTo>
                    <a:pt x="3234" y="74"/>
                  </a:lnTo>
                  <a:lnTo>
                    <a:pt x="3237" y="74"/>
                  </a:lnTo>
                  <a:lnTo>
                    <a:pt x="3239" y="72"/>
                  </a:lnTo>
                  <a:lnTo>
                    <a:pt x="3239" y="71"/>
                  </a:lnTo>
                  <a:lnTo>
                    <a:pt x="3241" y="71"/>
                  </a:lnTo>
                  <a:lnTo>
                    <a:pt x="3244" y="69"/>
                  </a:lnTo>
                  <a:lnTo>
                    <a:pt x="3247" y="67"/>
                  </a:lnTo>
                  <a:lnTo>
                    <a:pt x="3249" y="66"/>
                  </a:lnTo>
                  <a:lnTo>
                    <a:pt x="3249" y="64"/>
                  </a:lnTo>
                  <a:lnTo>
                    <a:pt x="3252" y="64"/>
                  </a:lnTo>
                  <a:lnTo>
                    <a:pt x="3257" y="64"/>
                  </a:lnTo>
                  <a:lnTo>
                    <a:pt x="3259" y="64"/>
                  </a:lnTo>
                  <a:lnTo>
                    <a:pt x="3260" y="64"/>
                  </a:lnTo>
                  <a:lnTo>
                    <a:pt x="3260" y="64"/>
                  </a:lnTo>
                  <a:lnTo>
                    <a:pt x="3260" y="66"/>
                  </a:lnTo>
                  <a:lnTo>
                    <a:pt x="3262" y="67"/>
                  </a:lnTo>
                  <a:lnTo>
                    <a:pt x="3263" y="67"/>
                  </a:lnTo>
                  <a:lnTo>
                    <a:pt x="3265" y="67"/>
                  </a:lnTo>
                  <a:lnTo>
                    <a:pt x="3267" y="67"/>
                  </a:lnTo>
                  <a:lnTo>
                    <a:pt x="3267" y="66"/>
                  </a:lnTo>
                  <a:lnTo>
                    <a:pt x="3268" y="64"/>
                  </a:lnTo>
                  <a:lnTo>
                    <a:pt x="3270" y="64"/>
                  </a:lnTo>
                  <a:lnTo>
                    <a:pt x="3272" y="64"/>
                  </a:lnTo>
                  <a:lnTo>
                    <a:pt x="3275" y="62"/>
                  </a:lnTo>
                  <a:lnTo>
                    <a:pt x="3278" y="61"/>
                  </a:lnTo>
                  <a:lnTo>
                    <a:pt x="3281" y="59"/>
                  </a:lnTo>
                  <a:lnTo>
                    <a:pt x="3285" y="57"/>
                  </a:lnTo>
                  <a:lnTo>
                    <a:pt x="3286" y="56"/>
                  </a:lnTo>
                  <a:lnTo>
                    <a:pt x="3290" y="56"/>
                  </a:lnTo>
                  <a:lnTo>
                    <a:pt x="3306" y="56"/>
                  </a:lnTo>
                  <a:lnTo>
                    <a:pt x="3309" y="56"/>
                  </a:lnTo>
                  <a:lnTo>
                    <a:pt x="3311" y="54"/>
                  </a:lnTo>
                  <a:lnTo>
                    <a:pt x="3313" y="54"/>
                  </a:lnTo>
                  <a:lnTo>
                    <a:pt x="3313" y="54"/>
                  </a:lnTo>
                  <a:lnTo>
                    <a:pt x="3314" y="53"/>
                  </a:lnTo>
                  <a:lnTo>
                    <a:pt x="3314" y="49"/>
                  </a:lnTo>
                  <a:lnTo>
                    <a:pt x="3314" y="48"/>
                  </a:lnTo>
                  <a:lnTo>
                    <a:pt x="3314" y="48"/>
                  </a:lnTo>
                  <a:lnTo>
                    <a:pt x="3314" y="46"/>
                  </a:lnTo>
                  <a:lnTo>
                    <a:pt x="3316" y="44"/>
                  </a:lnTo>
                  <a:lnTo>
                    <a:pt x="3316" y="43"/>
                  </a:lnTo>
                  <a:lnTo>
                    <a:pt x="3317" y="43"/>
                  </a:lnTo>
                  <a:lnTo>
                    <a:pt x="3319" y="41"/>
                  </a:lnTo>
                  <a:lnTo>
                    <a:pt x="3321" y="41"/>
                  </a:lnTo>
                  <a:lnTo>
                    <a:pt x="3322" y="41"/>
                  </a:lnTo>
                  <a:lnTo>
                    <a:pt x="3324" y="41"/>
                  </a:lnTo>
                  <a:lnTo>
                    <a:pt x="3327" y="41"/>
                  </a:lnTo>
                  <a:lnTo>
                    <a:pt x="3329" y="43"/>
                  </a:lnTo>
                  <a:lnTo>
                    <a:pt x="3331" y="43"/>
                  </a:lnTo>
                  <a:lnTo>
                    <a:pt x="3334" y="43"/>
                  </a:lnTo>
                  <a:lnTo>
                    <a:pt x="3339" y="43"/>
                  </a:lnTo>
                  <a:lnTo>
                    <a:pt x="3342" y="43"/>
                  </a:lnTo>
                  <a:lnTo>
                    <a:pt x="3345" y="43"/>
                  </a:lnTo>
                  <a:lnTo>
                    <a:pt x="3349" y="44"/>
                  </a:lnTo>
                  <a:lnTo>
                    <a:pt x="3350" y="44"/>
                  </a:lnTo>
                  <a:lnTo>
                    <a:pt x="3350" y="46"/>
                  </a:lnTo>
                  <a:lnTo>
                    <a:pt x="3350" y="48"/>
                  </a:lnTo>
                  <a:lnTo>
                    <a:pt x="3352" y="49"/>
                  </a:lnTo>
                  <a:lnTo>
                    <a:pt x="3353" y="49"/>
                  </a:lnTo>
                  <a:lnTo>
                    <a:pt x="3355" y="51"/>
                  </a:lnTo>
                  <a:lnTo>
                    <a:pt x="3357" y="51"/>
                  </a:lnTo>
                  <a:lnTo>
                    <a:pt x="3360" y="51"/>
                  </a:lnTo>
                  <a:lnTo>
                    <a:pt x="3363" y="51"/>
                  </a:lnTo>
                  <a:lnTo>
                    <a:pt x="3367" y="51"/>
                  </a:lnTo>
                  <a:lnTo>
                    <a:pt x="3368" y="51"/>
                  </a:lnTo>
                  <a:lnTo>
                    <a:pt x="3371" y="51"/>
                  </a:lnTo>
                  <a:lnTo>
                    <a:pt x="3373" y="49"/>
                  </a:lnTo>
                  <a:lnTo>
                    <a:pt x="3375" y="49"/>
                  </a:lnTo>
                  <a:lnTo>
                    <a:pt x="3376" y="48"/>
                  </a:lnTo>
                  <a:lnTo>
                    <a:pt x="3376" y="46"/>
                  </a:lnTo>
                  <a:lnTo>
                    <a:pt x="3376" y="44"/>
                  </a:lnTo>
                  <a:lnTo>
                    <a:pt x="3376" y="43"/>
                  </a:lnTo>
                  <a:lnTo>
                    <a:pt x="3376" y="43"/>
                  </a:lnTo>
                  <a:lnTo>
                    <a:pt x="3380" y="41"/>
                  </a:lnTo>
                  <a:lnTo>
                    <a:pt x="3381" y="41"/>
                  </a:lnTo>
                  <a:lnTo>
                    <a:pt x="3385" y="41"/>
                  </a:lnTo>
                  <a:lnTo>
                    <a:pt x="3385" y="39"/>
                  </a:lnTo>
                  <a:lnTo>
                    <a:pt x="3386" y="38"/>
                  </a:lnTo>
                  <a:lnTo>
                    <a:pt x="3386" y="35"/>
                  </a:lnTo>
                  <a:lnTo>
                    <a:pt x="3417" y="35"/>
                  </a:lnTo>
                  <a:lnTo>
                    <a:pt x="3417" y="31"/>
                  </a:lnTo>
                  <a:lnTo>
                    <a:pt x="3416" y="30"/>
                  </a:lnTo>
                  <a:lnTo>
                    <a:pt x="3414" y="30"/>
                  </a:lnTo>
                  <a:lnTo>
                    <a:pt x="3414" y="28"/>
                  </a:lnTo>
                  <a:lnTo>
                    <a:pt x="3412" y="26"/>
                  </a:lnTo>
                  <a:lnTo>
                    <a:pt x="3417" y="25"/>
                  </a:lnTo>
                  <a:lnTo>
                    <a:pt x="3419" y="23"/>
                  </a:lnTo>
                  <a:lnTo>
                    <a:pt x="3421" y="21"/>
                  </a:lnTo>
                  <a:lnTo>
                    <a:pt x="3422" y="20"/>
                  </a:lnTo>
                  <a:lnTo>
                    <a:pt x="3422" y="18"/>
                  </a:lnTo>
                  <a:lnTo>
                    <a:pt x="3422" y="17"/>
                  </a:lnTo>
                  <a:lnTo>
                    <a:pt x="3422" y="15"/>
                  </a:lnTo>
                  <a:lnTo>
                    <a:pt x="3422" y="13"/>
                  </a:lnTo>
                  <a:lnTo>
                    <a:pt x="3422" y="12"/>
                  </a:lnTo>
                  <a:lnTo>
                    <a:pt x="3424" y="10"/>
                  </a:lnTo>
                  <a:lnTo>
                    <a:pt x="3426" y="8"/>
                  </a:lnTo>
                  <a:lnTo>
                    <a:pt x="3427" y="7"/>
                  </a:lnTo>
                  <a:lnTo>
                    <a:pt x="3429" y="7"/>
                  </a:lnTo>
                  <a:lnTo>
                    <a:pt x="3430" y="7"/>
                  </a:lnTo>
                  <a:lnTo>
                    <a:pt x="3434" y="5"/>
                  </a:lnTo>
                  <a:lnTo>
                    <a:pt x="3437" y="3"/>
                  </a:lnTo>
                  <a:lnTo>
                    <a:pt x="3440" y="3"/>
                  </a:lnTo>
                  <a:lnTo>
                    <a:pt x="3444" y="3"/>
                  </a:lnTo>
                  <a:lnTo>
                    <a:pt x="3447" y="2"/>
                  </a:lnTo>
                  <a:lnTo>
                    <a:pt x="3450" y="0"/>
                  </a:lnTo>
                  <a:lnTo>
                    <a:pt x="3452" y="0"/>
                  </a:lnTo>
                  <a:lnTo>
                    <a:pt x="34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 noEditPoints="1"/>
            </p:cNvSpPr>
            <p:nvPr/>
          </p:nvSpPr>
          <p:spPr bwMode="auto">
            <a:xfrm>
              <a:off x="2884488" y="1358900"/>
              <a:ext cx="5500688" cy="398463"/>
            </a:xfrm>
            <a:custGeom>
              <a:avLst/>
              <a:gdLst>
                <a:gd name="T0" fmla="*/ 486 w 3465"/>
                <a:gd name="T1" fmla="*/ 190 h 251"/>
                <a:gd name="T2" fmla="*/ 320 w 3465"/>
                <a:gd name="T3" fmla="*/ 190 h 251"/>
                <a:gd name="T4" fmla="*/ 3463 w 3465"/>
                <a:gd name="T5" fmla="*/ 177 h 251"/>
                <a:gd name="T6" fmla="*/ 144 w 3465"/>
                <a:gd name="T7" fmla="*/ 169 h 251"/>
                <a:gd name="T8" fmla="*/ 270 w 3465"/>
                <a:gd name="T9" fmla="*/ 149 h 251"/>
                <a:gd name="T10" fmla="*/ 3398 w 3465"/>
                <a:gd name="T11" fmla="*/ 144 h 251"/>
                <a:gd name="T12" fmla="*/ 3398 w 3465"/>
                <a:gd name="T13" fmla="*/ 174 h 251"/>
                <a:gd name="T14" fmla="*/ 3357 w 3465"/>
                <a:gd name="T15" fmla="*/ 167 h 251"/>
                <a:gd name="T16" fmla="*/ 2119 w 3465"/>
                <a:gd name="T17" fmla="*/ 130 h 251"/>
                <a:gd name="T18" fmla="*/ 2170 w 3465"/>
                <a:gd name="T19" fmla="*/ 154 h 251"/>
                <a:gd name="T20" fmla="*/ 2193 w 3465"/>
                <a:gd name="T21" fmla="*/ 205 h 251"/>
                <a:gd name="T22" fmla="*/ 2150 w 3465"/>
                <a:gd name="T23" fmla="*/ 175 h 251"/>
                <a:gd name="T24" fmla="*/ 2106 w 3465"/>
                <a:gd name="T25" fmla="*/ 215 h 251"/>
                <a:gd name="T26" fmla="*/ 2064 w 3465"/>
                <a:gd name="T27" fmla="*/ 195 h 251"/>
                <a:gd name="T28" fmla="*/ 2059 w 3465"/>
                <a:gd name="T29" fmla="*/ 190 h 251"/>
                <a:gd name="T30" fmla="*/ 2075 w 3465"/>
                <a:gd name="T31" fmla="*/ 164 h 251"/>
                <a:gd name="T32" fmla="*/ 2026 w 3465"/>
                <a:gd name="T33" fmla="*/ 164 h 251"/>
                <a:gd name="T34" fmla="*/ 2024 w 3465"/>
                <a:gd name="T35" fmla="*/ 157 h 251"/>
                <a:gd name="T36" fmla="*/ 2044 w 3465"/>
                <a:gd name="T37" fmla="*/ 120 h 251"/>
                <a:gd name="T38" fmla="*/ 2085 w 3465"/>
                <a:gd name="T39" fmla="*/ 144 h 251"/>
                <a:gd name="T40" fmla="*/ 3247 w 3465"/>
                <a:gd name="T41" fmla="*/ 131 h 251"/>
                <a:gd name="T42" fmla="*/ 3326 w 3465"/>
                <a:gd name="T43" fmla="*/ 117 h 251"/>
                <a:gd name="T44" fmla="*/ 3339 w 3465"/>
                <a:gd name="T45" fmla="*/ 156 h 251"/>
                <a:gd name="T46" fmla="*/ 3265 w 3465"/>
                <a:gd name="T47" fmla="*/ 123 h 251"/>
                <a:gd name="T48" fmla="*/ 2728 w 3465"/>
                <a:gd name="T49" fmla="*/ 115 h 251"/>
                <a:gd name="T50" fmla="*/ 2705 w 3465"/>
                <a:gd name="T51" fmla="*/ 110 h 251"/>
                <a:gd name="T52" fmla="*/ 2216 w 3465"/>
                <a:gd name="T53" fmla="*/ 100 h 251"/>
                <a:gd name="T54" fmla="*/ 2226 w 3465"/>
                <a:gd name="T55" fmla="*/ 136 h 251"/>
                <a:gd name="T56" fmla="*/ 2165 w 3465"/>
                <a:gd name="T57" fmla="*/ 120 h 251"/>
                <a:gd name="T58" fmla="*/ 2168 w 3465"/>
                <a:gd name="T59" fmla="*/ 103 h 251"/>
                <a:gd name="T60" fmla="*/ 2609 w 3465"/>
                <a:gd name="T61" fmla="*/ 102 h 251"/>
                <a:gd name="T62" fmla="*/ 2565 w 3465"/>
                <a:gd name="T63" fmla="*/ 95 h 251"/>
                <a:gd name="T64" fmla="*/ 2565 w 3465"/>
                <a:gd name="T65" fmla="*/ 89 h 251"/>
                <a:gd name="T66" fmla="*/ 2779 w 3465"/>
                <a:gd name="T67" fmla="*/ 99 h 251"/>
                <a:gd name="T68" fmla="*/ 2758 w 3465"/>
                <a:gd name="T69" fmla="*/ 81 h 251"/>
                <a:gd name="T70" fmla="*/ 2795 w 3465"/>
                <a:gd name="T71" fmla="*/ 92 h 251"/>
                <a:gd name="T72" fmla="*/ 3314 w 3465"/>
                <a:gd name="T73" fmla="*/ 85 h 251"/>
                <a:gd name="T74" fmla="*/ 3260 w 3465"/>
                <a:gd name="T75" fmla="*/ 115 h 251"/>
                <a:gd name="T76" fmla="*/ 3246 w 3465"/>
                <a:gd name="T77" fmla="*/ 84 h 251"/>
                <a:gd name="T78" fmla="*/ 3218 w 3465"/>
                <a:gd name="T79" fmla="*/ 82 h 251"/>
                <a:gd name="T80" fmla="*/ 505 w 3465"/>
                <a:gd name="T81" fmla="*/ 97 h 251"/>
                <a:gd name="T82" fmla="*/ 520 w 3465"/>
                <a:gd name="T83" fmla="*/ 149 h 251"/>
                <a:gd name="T84" fmla="*/ 424 w 3465"/>
                <a:gd name="T85" fmla="*/ 94 h 251"/>
                <a:gd name="T86" fmla="*/ 2715 w 3465"/>
                <a:gd name="T87" fmla="*/ 72 h 251"/>
                <a:gd name="T88" fmla="*/ 2702 w 3465"/>
                <a:gd name="T89" fmla="*/ 94 h 251"/>
                <a:gd name="T90" fmla="*/ 2642 w 3465"/>
                <a:gd name="T91" fmla="*/ 102 h 251"/>
                <a:gd name="T92" fmla="*/ 2699 w 3465"/>
                <a:gd name="T93" fmla="*/ 74 h 251"/>
                <a:gd name="T94" fmla="*/ 866 w 3465"/>
                <a:gd name="T95" fmla="*/ 13 h 251"/>
                <a:gd name="T96" fmla="*/ 830 w 3465"/>
                <a:gd name="T97" fmla="*/ 63 h 251"/>
                <a:gd name="T98" fmla="*/ 810 w 3465"/>
                <a:gd name="T99" fmla="*/ 95 h 251"/>
                <a:gd name="T100" fmla="*/ 676 w 3465"/>
                <a:gd name="T101" fmla="*/ 149 h 251"/>
                <a:gd name="T102" fmla="*/ 699 w 3465"/>
                <a:gd name="T103" fmla="*/ 184 h 251"/>
                <a:gd name="T104" fmla="*/ 605 w 3465"/>
                <a:gd name="T105" fmla="*/ 230 h 251"/>
                <a:gd name="T106" fmla="*/ 515 w 3465"/>
                <a:gd name="T107" fmla="*/ 207 h 251"/>
                <a:gd name="T108" fmla="*/ 582 w 3465"/>
                <a:gd name="T109" fmla="*/ 192 h 251"/>
                <a:gd name="T110" fmla="*/ 579 w 3465"/>
                <a:gd name="T111" fmla="*/ 107 h 251"/>
                <a:gd name="T112" fmla="*/ 682 w 3465"/>
                <a:gd name="T113" fmla="*/ 82 h 251"/>
                <a:gd name="T114" fmla="*/ 576 w 3465"/>
                <a:gd name="T115" fmla="*/ 99 h 251"/>
                <a:gd name="T116" fmla="*/ 499 w 3465"/>
                <a:gd name="T117" fmla="*/ 48 h 251"/>
                <a:gd name="T118" fmla="*/ 602 w 3465"/>
                <a:gd name="T119" fmla="*/ 41 h 251"/>
                <a:gd name="T120" fmla="*/ 622 w 3465"/>
                <a:gd name="T121" fmla="*/ 15 h 251"/>
                <a:gd name="T122" fmla="*/ 741 w 3465"/>
                <a:gd name="T123" fmla="*/ 1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465" h="251">
                  <a:moveTo>
                    <a:pt x="88" y="195"/>
                  </a:moveTo>
                  <a:lnTo>
                    <a:pt x="106" y="198"/>
                  </a:lnTo>
                  <a:lnTo>
                    <a:pt x="101" y="208"/>
                  </a:lnTo>
                  <a:lnTo>
                    <a:pt x="96" y="223"/>
                  </a:lnTo>
                  <a:lnTo>
                    <a:pt x="83" y="228"/>
                  </a:lnTo>
                  <a:lnTo>
                    <a:pt x="75" y="231"/>
                  </a:lnTo>
                  <a:lnTo>
                    <a:pt x="68" y="221"/>
                  </a:lnTo>
                  <a:lnTo>
                    <a:pt x="60" y="228"/>
                  </a:lnTo>
                  <a:lnTo>
                    <a:pt x="57" y="236"/>
                  </a:lnTo>
                  <a:lnTo>
                    <a:pt x="47" y="238"/>
                  </a:lnTo>
                  <a:lnTo>
                    <a:pt x="45" y="244"/>
                  </a:lnTo>
                  <a:lnTo>
                    <a:pt x="36" y="249"/>
                  </a:lnTo>
                  <a:lnTo>
                    <a:pt x="27" y="243"/>
                  </a:lnTo>
                  <a:lnTo>
                    <a:pt x="21" y="251"/>
                  </a:lnTo>
                  <a:lnTo>
                    <a:pt x="5" y="244"/>
                  </a:lnTo>
                  <a:lnTo>
                    <a:pt x="0" y="234"/>
                  </a:lnTo>
                  <a:lnTo>
                    <a:pt x="13" y="230"/>
                  </a:lnTo>
                  <a:lnTo>
                    <a:pt x="27" y="230"/>
                  </a:lnTo>
                  <a:lnTo>
                    <a:pt x="27" y="230"/>
                  </a:lnTo>
                  <a:lnTo>
                    <a:pt x="29" y="228"/>
                  </a:lnTo>
                  <a:lnTo>
                    <a:pt x="32" y="225"/>
                  </a:lnTo>
                  <a:lnTo>
                    <a:pt x="34" y="223"/>
                  </a:lnTo>
                  <a:lnTo>
                    <a:pt x="37" y="220"/>
                  </a:lnTo>
                  <a:lnTo>
                    <a:pt x="39" y="218"/>
                  </a:lnTo>
                  <a:lnTo>
                    <a:pt x="41" y="216"/>
                  </a:lnTo>
                  <a:lnTo>
                    <a:pt x="42" y="213"/>
                  </a:lnTo>
                  <a:lnTo>
                    <a:pt x="44" y="210"/>
                  </a:lnTo>
                  <a:lnTo>
                    <a:pt x="45" y="207"/>
                  </a:lnTo>
                  <a:lnTo>
                    <a:pt x="49" y="203"/>
                  </a:lnTo>
                  <a:lnTo>
                    <a:pt x="49" y="202"/>
                  </a:lnTo>
                  <a:lnTo>
                    <a:pt x="50" y="202"/>
                  </a:lnTo>
                  <a:lnTo>
                    <a:pt x="62" y="202"/>
                  </a:lnTo>
                  <a:lnTo>
                    <a:pt x="80" y="202"/>
                  </a:lnTo>
                  <a:lnTo>
                    <a:pt x="88" y="195"/>
                  </a:lnTo>
                  <a:close/>
                  <a:moveTo>
                    <a:pt x="486" y="190"/>
                  </a:moveTo>
                  <a:lnTo>
                    <a:pt x="487" y="192"/>
                  </a:lnTo>
                  <a:lnTo>
                    <a:pt x="491" y="193"/>
                  </a:lnTo>
                  <a:lnTo>
                    <a:pt x="492" y="197"/>
                  </a:lnTo>
                  <a:lnTo>
                    <a:pt x="494" y="198"/>
                  </a:lnTo>
                  <a:lnTo>
                    <a:pt x="496" y="200"/>
                  </a:lnTo>
                  <a:lnTo>
                    <a:pt x="497" y="202"/>
                  </a:lnTo>
                  <a:lnTo>
                    <a:pt x="484" y="207"/>
                  </a:lnTo>
                  <a:lnTo>
                    <a:pt x="461" y="203"/>
                  </a:lnTo>
                  <a:lnTo>
                    <a:pt x="468" y="193"/>
                  </a:lnTo>
                  <a:lnTo>
                    <a:pt x="486" y="190"/>
                  </a:lnTo>
                  <a:close/>
                  <a:moveTo>
                    <a:pt x="411" y="187"/>
                  </a:moveTo>
                  <a:lnTo>
                    <a:pt x="443" y="187"/>
                  </a:lnTo>
                  <a:lnTo>
                    <a:pt x="443" y="195"/>
                  </a:lnTo>
                  <a:lnTo>
                    <a:pt x="432" y="197"/>
                  </a:lnTo>
                  <a:lnTo>
                    <a:pt x="420" y="198"/>
                  </a:lnTo>
                  <a:lnTo>
                    <a:pt x="402" y="200"/>
                  </a:lnTo>
                  <a:lnTo>
                    <a:pt x="402" y="193"/>
                  </a:lnTo>
                  <a:lnTo>
                    <a:pt x="411" y="187"/>
                  </a:lnTo>
                  <a:close/>
                  <a:moveTo>
                    <a:pt x="252" y="185"/>
                  </a:moveTo>
                  <a:lnTo>
                    <a:pt x="263" y="193"/>
                  </a:lnTo>
                  <a:lnTo>
                    <a:pt x="275" y="207"/>
                  </a:lnTo>
                  <a:lnTo>
                    <a:pt x="265" y="210"/>
                  </a:lnTo>
                  <a:lnTo>
                    <a:pt x="265" y="210"/>
                  </a:lnTo>
                  <a:lnTo>
                    <a:pt x="263" y="208"/>
                  </a:lnTo>
                  <a:lnTo>
                    <a:pt x="262" y="207"/>
                  </a:lnTo>
                  <a:lnTo>
                    <a:pt x="258" y="203"/>
                  </a:lnTo>
                  <a:lnTo>
                    <a:pt x="255" y="200"/>
                  </a:lnTo>
                  <a:lnTo>
                    <a:pt x="253" y="198"/>
                  </a:lnTo>
                  <a:lnTo>
                    <a:pt x="252" y="195"/>
                  </a:lnTo>
                  <a:lnTo>
                    <a:pt x="250" y="192"/>
                  </a:lnTo>
                  <a:lnTo>
                    <a:pt x="250" y="189"/>
                  </a:lnTo>
                  <a:lnTo>
                    <a:pt x="250" y="187"/>
                  </a:lnTo>
                  <a:lnTo>
                    <a:pt x="252" y="185"/>
                  </a:lnTo>
                  <a:close/>
                  <a:moveTo>
                    <a:pt x="311" y="184"/>
                  </a:moveTo>
                  <a:lnTo>
                    <a:pt x="320" y="190"/>
                  </a:lnTo>
                  <a:lnTo>
                    <a:pt x="311" y="193"/>
                  </a:lnTo>
                  <a:lnTo>
                    <a:pt x="298" y="193"/>
                  </a:lnTo>
                  <a:lnTo>
                    <a:pt x="296" y="184"/>
                  </a:lnTo>
                  <a:lnTo>
                    <a:pt x="311" y="184"/>
                  </a:lnTo>
                  <a:close/>
                  <a:moveTo>
                    <a:pt x="167" y="179"/>
                  </a:moveTo>
                  <a:lnTo>
                    <a:pt x="194" y="179"/>
                  </a:lnTo>
                  <a:lnTo>
                    <a:pt x="190" y="185"/>
                  </a:lnTo>
                  <a:lnTo>
                    <a:pt x="181" y="187"/>
                  </a:lnTo>
                  <a:lnTo>
                    <a:pt x="190" y="193"/>
                  </a:lnTo>
                  <a:lnTo>
                    <a:pt x="186" y="200"/>
                  </a:lnTo>
                  <a:lnTo>
                    <a:pt x="168" y="200"/>
                  </a:lnTo>
                  <a:lnTo>
                    <a:pt x="160" y="203"/>
                  </a:lnTo>
                  <a:lnTo>
                    <a:pt x="152" y="202"/>
                  </a:lnTo>
                  <a:lnTo>
                    <a:pt x="144" y="189"/>
                  </a:lnTo>
                  <a:lnTo>
                    <a:pt x="154" y="182"/>
                  </a:lnTo>
                  <a:lnTo>
                    <a:pt x="167" y="179"/>
                  </a:lnTo>
                  <a:close/>
                  <a:moveTo>
                    <a:pt x="119" y="174"/>
                  </a:moveTo>
                  <a:lnTo>
                    <a:pt x="131" y="179"/>
                  </a:lnTo>
                  <a:lnTo>
                    <a:pt x="132" y="190"/>
                  </a:lnTo>
                  <a:lnTo>
                    <a:pt x="121" y="189"/>
                  </a:lnTo>
                  <a:lnTo>
                    <a:pt x="114" y="184"/>
                  </a:lnTo>
                  <a:lnTo>
                    <a:pt x="111" y="175"/>
                  </a:lnTo>
                  <a:lnTo>
                    <a:pt x="119" y="174"/>
                  </a:lnTo>
                  <a:close/>
                  <a:moveTo>
                    <a:pt x="3447" y="171"/>
                  </a:moveTo>
                  <a:lnTo>
                    <a:pt x="3449" y="171"/>
                  </a:lnTo>
                  <a:lnTo>
                    <a:pt x="3450" y="172"/>
                  </a:lnTo>
                  <a:lnTo>
                    <a:pt x="3452" y="172"/>
                  </a:lnTo>
                  <a:lnTo>
                    <a:pt x="3455" y="172"/>
                  </a:lnTo>
                  <a:lnTo>
                    <a:pt x="3458" y="174"/>
                  </a:lnTo>
                  <a:lnTo>
                    <a:pt x="3460" y="174"/>
                  </a:lnTo>
                  <a:lnTo>
                    <a:pt x="3462" y="174"/>
                  </a:lnTo>
                  <a:lnTo>
                    <a:pt x="3462" y="175"/>
                  </a:lnTo>
                  <a:lnTo>
                    <a:pt x="3462" y="175"/>
                  </a:lnTo>
                  <a:lnTo>
                    <a:pt x="3462" y="177"/>
                  </a:lnTo>
                  <a:lnTo>
                    <a:pt x="3463" y="177"/>
                  </a:lnTo>
                  <a:lnTo>
                    <a:pt x="3463" y="179"/>
                  </a:lnTo>
                  <a:lnTo>
                    <a:pt x="3465" y="179"/>
                  </a:lnTo>
                  <a:lnTo>
                    <a:pt x="3465" y="180"/>
                  </a:lnTo>
                  <a:lnTo>
                    <a:pt x="3465" y="182"/>
                  </a:lnTo>
                  <a:lnTo>
                    <a:pt x="3462" y="184"/>
                  </a:lnTo>
                  <a:lnTo>
                    <a:pt x="3458" y="184"/>
                  </a:lnTo>
                  <a:lnTo>
                    <a:pt x="3453" y="184"/>
                  </a:lnTo>
                  <a:lnTo>
                    <a:pt x="3450" y="182"/>
                  </a:lnTo>
                  <a:lnTo>
                    <a:pt x="3450" y="182"/>
                  </a:lnTo>
                  <a:lnTo>
                    <a:pt x="3449" y="180"/>
                  </a:lnTo>
                  <a:lnTo>
                    <a:pt x="3449" y="179"/>
                  </a:lnTo>
                  <a:lnTo>
                    <a:pt x="3447" y="179"/>
                  </a:lnTo>
                  <a:lnTo>
                    <a:pt x="3445" y="177"/>
                  </a:lnTo>
                  <a:lnTo>
                    <a:pt x="3444" y="177"/>
                  </a:lnTo>
                  <a:lnTo>
                    <a:pt x="3442" y="177"/>
                  </a:lnTo>
                  <a:lnTo>
                    <a:pt x="3439" y="175"/>
                  </a:lnTo>
                  <a:lnTo>
                    <a:pt x="3439" y="174"/>
                  </a:lnTo>
                  <a:lnTo>
                    <a:pt x="3439" y="172"/>
                  </a:lnTo>
                  <a:lnTo>
                    <a:pt x="3440" y="171"/>
                  </a:lnTo>
                  <a:lnTo>
                    <a:pt x="3442" y="171"/>
                  </a:lnTo>
                  <a:lnTo>
                    <a:pt x="3444" y="171"/>
                  </a:lnTo>
                  <a:lnTo>
                    <a:pt x="3447" y="171"/>
                  </a:lnTo>
                  <a:close/>
                  <a:moveTo>
                    <a:pt x="183" y="156"/>
                  </a:moveTo>
                  <a:lnTo>
                    <a:pt x="183" y="156"/>
                  </a:lnTo>
                  <a:lnTo>
                    <a:pt x="186" y="157"/>
                  </a:lnTo>
                  <a:lnTo>
                    <a:pt x="188" y="157"/>
                  </a:lnTo>
                  <a:lnTo>
                    <a:pt x="191" y="159"/>
                  </a:lnTo>
                  <a:lnTo>
                    <a:pt x="194" y="159"/>
                  </a:lnTo>
                  <a:lnTo>
                    <a:pt x="196" y="161"/>
                  </a:lnTo>
                  <a:lnTo>
                    <a:pt x="199" y="162"/>
                  </a:lnTo>
                  <a:lnTo>
                    <a:pt x="199" y="164"/>
                  </a:lnTo>
                  <a:lnTo>
                    <a:pt x="199" y="166"/>
                  </a:lnTo>
                  <a:lnTo>
                    <a:pt x="199" y="169"/>
                  </a:lnTo>
                  <a:lnTo>
                    <a:pt x="199" y="169"/>
                  </a:lnTo>
                  <a:lnTo>
                    <a:pt x="144" y="169"/>
                  </a:lnTo>
                  <a:lnTo>
                    <a:pt x="155" y="159"/>
                  </a:lnTo>
                  <a:lnTo>
                    <a:pt x="168" y="156"/>
                  </a:lnTo>
                  <a:lnTo>
                    <a:pt x="183" y="156"/>
                  </a:lnTo>
                  <a:close/>
                  <a:moveTo>
                    <a:pt x="375" y="151"/>
                  </a:moveTo>
                  <a:lnTo>
                    <a:pt x="389" y="161"/>
                  </a:lnTo>
                  <a:lnTo>
                    <a:pt x="407" y="162"/>
                  </a:lnTo>
                  <a:lnTo>
                    <a:pt x="420" y="172"/>
                  </a:lnTo>
                  <a:lnTo>
                    <a:pt x="419" y="177"/>
                  </a:lnTo>
                  <a:lnTo>
                    <a:pt x="406" y="180"/>
                  </a:lnTo>
                  <a:lnTo>
                    <a:pt x="393" y="182"/>
                  </a:lnTo>
                  <a:lnTo>
                    <a:pt x="378" y="179"/>
                  </a:lnTo>
                  <a:lnTo>
                    <a:pt x="373" y="166"/>
                  </a:lnTo>
                  <a:lnTo>
                    <a:pt x="366" y="156"/>
                  </a:lnTo>
                  <a:lnTo>
                    <a:pt x="375" y="151"/>
                  </a:lnTo>
                  <a:close/>
                  <a:moveTo>
                    <a:pt x="289" y="135"/>
                  </a:moveTo>
                  <a:lnTo>
                    <a:pt x="301" y="141"/>
                  </a:lnTo>
                  <a:lnTo>
                    <a:pt x="309" y="148"/>
                  </a:lnTo>
                  <a:lnTo>
                    <a:pt x="319" y="146"/>
                  </a:lnTo>
                  <a:lnTo>
                    <a:pt x="329" y="153"/>
                  </a:lnTo>
                  <a:lnTo>
                    <a:pt x="340" y="156"/>
                  </a:lnTo>
                  <a:lnTo>
                    <a:pt x="343" y="166"/>
                  </a:lnTo>
                  <a:lnTo>
                    <a:pt x="353" y="172"/>
                  </a:lnTo>
                  <a:lnTo>
                    <a:pt x="355" y="182"/>
                  </a:lnTo>
                  <a:lnTo>
                    <a:pt x="352" y="189"/>
                  </a:lnTo>
                  <a:lnTo>
                    <a:pt x="337" y="185"/>
                  </a:lnTo>
                  <a:lnTo>
                    <a:pt x="322" y="174"/>
                  </a:lnTo>
                  <a:lnTo>
                    <a:pt x="304" y="172"/>
                  </a:lnTo>
                  <a:lnTo>
                    <a:pt x="296" y="172"/>
                  </a:lnTo>
                  <a:lnTo>
                    <a:pt x="288" y="175"/>
                  </a:lnTo>
                  <a:lnTo>
                    <a:pt x="281" y="171"/>
                  </a:lnTo>
                  <a:lnTo>
                    <a:pt x="273" y="171"/>
                  </a:lnTo>
                  <a:lnTo>
                    <a:pt x="268" y="162"/>
                  </a:lnTo>
                  <a:lnTo>
                    <a:pt x="281" y="162"/>
                  </a:lnTo>
                  <a:lnTo>
                    <a:pt x="278" y="153"/>
                  </a:lnTo>
                  <a:lnTo>
                    <a:pt x="270" y="149"/>
                  </a:lnTo>
                  <a:lnTo>
                    <a:pt x="262" y="149"/>
                  </a:lnTo>
                  <a:lnTo>
                    <a:pt x="257" y="141"/>
                  </a:lnTo>
                  <a:lnTo>
                    <a:pt x="280" y="136"/>
                  </a:lnTo>
                  <a:lnTo>
                    <a:pt x="289" y="135"/>
                  </a:lnTo>
                  <a:close/>
                  <a:moveTo>
                    <a:pt x="2129" y="135"/>
                  </a:moveTo>
                  <a:lnTo>
                    <a:pt x="2129" y="136"/>
                  </a:lnTo>
                  <a:lnTo>
                    <a:pt x="2129" y="136"/>
                  </a:lnTo>
                  <a:lnTo>
                    <a:pt x="2129" y="136"/>
                  </a:lnTo>
                  <a:lnTo>
                    <a:pt x="2129" y="135"/>
                  </a:lnTo>
                  <a:close/>
                  <a:moveTo>
                    <a:pt x="2129" y="135"/>
                  </a:moveTo>
                  <a:lnTo>
                    <a:pt x="2129" y="135"/>
                  </a:lnTo>
                  <a:lnTo>
                    <a:pt x="2129" y="135"/>
                  </a:lnTo>
                  <a:lnTo>
                    <a:pt x="2129" y="135"/>
                  </a:lnTo>
                  <a:close/>
                  <a:moveTo>
                    <a:pt x="3383" y="133"/>
                  </a:moveTo>
                  <a:lnTo>
                    <a:pt x="3385" y="133"/>
                  </a:lnTo>
                  <a:lnTo>
                    <a:pt x="3386" y="133"/>
                  </a:lnTo>
                  <a:lnTo>
                    <a:pt x="3388" y="135"/>
                  </a:lnTo>
                  <a:lnTo>
                    <a:pt x="3388" y="136"/>
                  </a:lnTo>
                  <a:lnTo>
                    <a:pt x="3390" y="136"/>
                  </a:lnTo>
                  <a:lnTo>
                    <a:pt x="3391" y="136"/>
                  </a:lnTo>
                  <a:lnTo>
                    <a:pt x="3395" y="138"/>
                  </a:lnTo>
                  <a:lnTo>
                    <a:pt x="3395" y="139"/>
                  </a:lnTo>
                  <a:lnTo>
                    <a:pt x="3395" y="141"/>
                  </a:lnTo>
                  <a:lnTo>
                    <a:pt x="3393" y="143"/>
                  </a:lnTo>
                  <a:lnTo>
                    <a:pt x="3391" y="143"/>
                  </a:lnTo>
                  <a:lnTo>
                    <a:pt x="3390" y="144"/>
                  </a:lnTo>
                  <a:lnTo>
                    <a:pt x="3388" y="146"/>
                  </a:lnTo>
                  <a:lnTo>
                    <a:pt x="3390" y="148"/>
                  </a:lnTo>
                  <a:lnTo>
                    <a:pt x="3391" y="148"/>
                  </a:lnTo>
                  <a:lnTo>
                    <a:pt x="3391" y="149"/>
                  </a:lnTo>
                  <a:lnTo>
                    <a:pt x="3393" y="149"/>
                  </a:lnTo>
                  <a:lnTo>
                    <a:pt x="3395" y="148"/>
                  </a:lnTo>
                  <a:lnTo>
                    <a:pt x="3396" y="146"/>
                  </a:lnTo>
                  <a:lnTo>
                    <a:pt x="3396" y="146"/>
                  </a:lnTo>
                  <a:lnTo>
                    <a:pt x="3398" y="144"/>
                  </a:lnTo>
                  <a:lnTo>
                    <a:pt x="3398" y="143"/>
                  </a:lnTo>
                  <a:lnTo>
                    <a:pt x="3398" y="143"/>
                  </a:lnTo>
                  <a:lnTo>
                    <a:pt x="3399" y="143"/>
                  </a:lnTo>
                  <a:lnTo>
                    <a:pt x="3401" y="143"/>
                  </a:lnTo>
                  <a:lnTo>
                    <a:pt x="3404" y="143"/>
                  </a:lnTo>
                  <a:lnTo>
                    <a:pt x="3408" y="143"/>
                  </a:lnTo>
                  <a:lnTo>
                    <a:pt x="3411" y="144"/>
                  </a:lnTo>
                  <a:lnTo>
                    <a:pt x="3414" y="144"/>
                  </a:lnTo>
                  <a:lnTo>
                    <a:pt x="3416" y="146"/>
                  </a:lnTo>
                  <a:lnTo>
                    <a:pt x="3417" y="146"/>
                  </a:lnTo>
                  <a:lnTo>
                    <a:pt x="3417" y="148"/>
                  </a:lnTo>
                  <a:lnTo>
                    <a:pt x="3417" y="149"/>
                  </a:lnTo>
                  <a:lnTo>
                    <a:pt x="3417" y="153"/>
                  </a:lnTo>
                  <a:lnTo>
                    <a:pt x="3417" y="156"/>
                  </a:lnTo>
                  <a:lnTo>
                    <a:pt x="3431" y="156"/>
                  </a:lnTo>
                  <a:lnTo>
                    <a:pt x="3431" y="161"/>
                  </a:lnTo>
                  <a:lnTo>
                    <a:pt x="3432" y="162"/>
                  </a:lnTo>
                  <a:lnTo>
                    <a:pt x="3432" y="164"/>
                  </a:lnTo>
                  <a:lnTo>
                    <a:pt x="3432" y="166"/>
                  </a:lnTo>
                  <a:lnTo>
                    <a:pt x="3431" y="167"/>
                  </a:lnTo>
                  <a:lnTo>
                    <a:pt x="3431" y="169"/>
                  </a:lnTo>
                  <a:lnTo>
                    <a:pt x="3429" y="171"/>
                  </a:lnTo>
                  <a:lnTo>
                    <a:pt x="3427" y="171"/>
                  </a:lnTo>
                  <a:lnTo>
                    <a:pt x="3424" y="172"/>
                  </a:lnTo>
                  <a:lnTo>
                    <a:pt x="3421" y="171"/>
                  </a:lnTo>
                  <a:lnTo>
                    <a:pt x="3417" y="171"/>
                  </a:lnTo>
                  <a:lnTo>
                    <a:pt x="3416" y="171"/>
                  </a:lnTo>
                  <a:lnTo>
                    <a:pt x="3414" y="171"/>
                  </a:lnTo>
                  <a:lnTo>
                    <a:pt x="3413" y="172"/>
                  </a:lnTo>
                  <a:lnTo>
                    <a:pt x="3411" y="174"/>
                  </a:lnTo>
                  <a:lnTo>
                    <a:pt x="3409" y="174"/>
                  </a:lnTo>
                  <a:lnTo>
                    <a:pt x="3408" y="174"/>
                  </a:lnTo>
                  <a:lnTo>
                    <a:pt x="3404" y="172"/>
                  </a:lnTo>
                  <a:lnTo>
                    <a:pt x="3401" y="174"/>
                  </a:lnTo>
                  <a:lnTo>
                    <a:pt x="3398" y="174"/>
                  </a:lnTo>
                  <a:lnTo>
                    <a:pt x="3396" y="174"/>
                  </a:lnTo>
                  <a:lnTo>
                    <a:pt x="3395" y="174"/>
                  </a:lnTo>
                  <a:lnTo>
                    <a:pt x="3395" y="175"/>
                  </a:lnTo>
                  <a:lnTo>
                    <a:pt x="3393" y="177"/>
                  </a:lnTo>
                  <a:lnTo>
                    <a:pt x="3391" y="177"/>
                  </a:lnTo>
                  <a:lnTo>
                    <a:pt x="3375" y="177"/>
                  </a:lnTo>
                  <a:lnTo>
                    <a:pt x="3373" y="175"/>
                  </a:lnTo>
                  <a:lnTo>
                    <a:pt x="3372" y="175"/>
                  </a:lnTo>
                  <a:lnTo>
                    <a:pt x="3370" y="175"/>
                  </a:lnTo>
                  <a:lnTo>
                    <a:pt x="3367" y="175"/>
                  </a:lnTo>
                  <a:lnTo>
                    <a:pt x="3363" y="177"/>
                  </a:lnTo>
                  <a:lnTo>
                    <a:pt x="3362" y="179"/>
                  </a:lnTo>
                  <a:lnTo>
                    <a:pt x="3362" y="180"/>
                  </a:lnTo>
                  <a:lnTo>
                    <a:pt x="3360" y="182"/>
                  </a:lnTo>
                  <a:lnTo>
                    <a:pt x="3358" y="184"/>
                  </a:lnTo>
                  <a:lnTo>
                    <a:pt x="3355" y="185"/>
                  </a:lnTo>
                  <a:lnTo>
                    <a:pt x="3354" y="187"/>
                  </a:lnTo>
                  <a:lnTo>
                    <a:pt x="3350" y="189"/>
                  </a:lnTo>
                  <a:lnTo>
                    <a:pt x="3349" y="187"/>
                  </a:lnTo>
                  <a:lnTo>
                    <a:pt x="3347" y="185"/>
                  </a:lnTo>
                  <a:lnTo>
                    <a:pt x="3345" y="184"/>
                  </a:lnTo>
                  <a:lnTo>
                    <a:pt x="3344" y="182"/>
                  </a:lnTo>
                  <a:lnTo>
                    <a:pt x="3344" y="180"/>
                  </a:lnTo>
                  <a:lnTo>
                    <a:pt x="3344" y="179"/>
                  </a:lnTo>
                  <a:lnTo>
                    <a:pt x="3344" y="177"/>
                  </a:lnTo>
                  <a:lnTo>
                    <a:pt x="3344" y="174"/>
                  </a:lnTo>
                  <a:lnTo>
                    <a:pt x="3345" y="172"/>
                  </a:lnTo>
                  <a:lnTo>
                    <a:pt x="3345" y="172"/>
                  </a:lnTo>
                  <a:lnTo>
                    <a:pt x="3347" y="171"/>
                  </a:lnTo>
                  <a:lnTo>
                    <a:pt x="3349" y="171"/>
                  </a:lnTo>
                  <a:lnTo>
                    <a:pt x="3352" y="169"/>
                  </a:lnTo>
                  <a:lnTo>
                    <a:pt x="3354" y="169"/>
                  </a:lnTo>
                  <a:lnTo>
                    <a:pt x="3354" y="167"/>
                  </a:lnTo>
                  <a:lnTo>
                    <a:pt x="3355" y="167"/>
                  </a:lnTo>
                  <a:lnTo>
                    <a:pt x="3357" y="167"/>
                  </a:lnTo>
                  <a:lnTo>
                    <a:pt x="3357" y="166"/>
                  </a:lnTo>
                  <a:lnTo>
                    <a:pt x="3358" y="164"/>
                  </a:lnTo>
                  <a:lnTo>
                    <a:pt x="3358" y="161"/>
                  </a:lnTo>
                  <a:lnTo>
                    <a:pt x="3358" y="157"/>
                  </a:lnTo>
                  <a:lnTo>
                    <a:pt x="3357" y="156"/>
                  </a:lnTo>
                  <a:lnTo>
                    <a:pt x="3358" y="154"/>
                  </a:lnTo>
                  <a:lnTo>
                    <a:pt x="3360" y="153"/>
                  </a:lnTo>
                  <a:lnTo>
                    <a:pt x="3362" y="153"/>
                  </a:lnTo>
                  <a:lnTo>
                    <a:pt x="3362" y="151"/>
                  </a:lnTo>
                  <a:lnTo>
                    <a:pt x="3363" y="153"/>
                  </a:lnTo>
                  <a:lnTo>
                    <a:pt x="3363" y="153"/>
                  </a:lnTo>
                  <a:lnTo>
                    <a:pt x="3365" y="151"/>
                  </a:lnTo>
                  <a:lnTo>
                    <a:pt x="3365" y="149"/>
                  </a:lnTo>
                  <a:lnTo>
                    <a:pt x="3367" y="148"/>
                  </a:lnTo>
                  <a:lnTo>
                    <a:pt x="3367" y="146"/>
                  </a:lnTo>
                  <a:lnTo>
                    <a:pt x="3368" y="143"/>
                  </a:lnTo>
                  <a:lnTo>
                    <a:pt x="3370" y="141"/>
                  </a:lnTo>
                  <a:lnTo>
                    <a:pt x="3372" y="139"/>
                  </a:lnTo>
                  <a:lnTo>
                    <a:pt x="3372" y="139"/>
                  </a:lnTo>
                  <a:lnTo>
                    <a:pt x="3373" y="138"/>
                  </a:lnTo>
                  <a:lnTo>
                    <a:pt x="3373" y="136"/>
                  </a:lnTo>
                  <a:lnTo>
                    <a:pt x="3375" y="136"/>
                  </a:lnTo>
                  <a:lnTo>
                    <a:pt x="3377" y="136"/>
                  </a:lnTo>
                  <a:lnTo>
                    <a:pt x="3378" y="136"/>
                  </a:lnTo>
                  <a:lnTo>
                    <a:pt x="3381" y="135"/>
                  </a:lnTo>
                  <a:lnTo>
                    <a:pt x="3381" y="135"/>
                  </a:lnTo>
                  <a:lnTo>
                    <a:pt x="3383" y="133"/>
                  </a:lnTo>
                  <a:lnTo>
                    <a:pt x="3383" y="133"/>
                  </a:lnTo>
                  <a:close/>
                  <a:moveTo>
                    <a:pt x="2093" y="117"/>
                  </a:moveTo>
                  <a:lnTo>
                    <a:pt x="2095" y="117"/>
                  </a:lnTo>
                  <a:lnTo>
                    <a:pt x="2123" y="121"/>
                  </a:lnTo>
                  <a:lnTo>
                    <a:pt x="2123" y="123"/>
                  </a:lnTo>
                  <a:lnTo>
                    <a:pt x="2123" y="125"/>
                  </a:lnTo>
                  <a:lnTo>
                    <a:pt x="2121" y="128"/>
                  </a:lnTo>
                  <a:lnTo>
                    <a:pt x="2119" y="130"/>
                  </a:lnTo>
                  <a:lnTo>
                    <a:pt x="2118" y="131"/>
                  </a:lnTo>
                  <a:lnTo>
                    <a:pt x="2116" y="133"/>
                  </a:lnTo>
                  <a:lnTo>
                    <a:pt x="2116" y="135"/>
                  </a:lnTo>
                  <a:lnTo>
                    <a:pt x="2118" y="136"/>
                  </a:lnTo>
                  <a:lnTo>
                    <a:pt x="2119" y="136"/>
                  </a:lnTo>
                  <a:lnTo>
                    <a:pt x="2123" y="136"/>
                  </a:lnTo>
                  <a:lnTo>
                    <a:pt x="2124" y="136"/>
                  </a:lnTo>
                  <a:lnTo>
                    <a:pt x="2126" y="136"/>
                  </a:lnTo>
                  <a:lnTo>
                    <a:pt x="2129" y="136"/>
                  </a:lnTo>
                  <a:lnTo>
                    <a:pt x="2129" y="144"/>
                  </a:lnTo>
                  <a:lnTo>
                    <a:pt x="2129" y="144"/>
                  </a:lnTo>
                  <a:lnTo>
                    <a:pt x="2131" y="146"/>
                  </a:lnTo>
                  <a:lnTo>
                    <a:pt x="2131" y="146"/>
                  </a:lnTo>
                  <a:lnTo>
                    <a:pt x="2132" y="146"/>
                  </a:lnTo>
                  <a:lnTo>
                    <a:pt x="2134" y="146"/>
                  </a:lnTo>
                  <a:lnTo>
                    <a:pt x="2137" y="148"/>
                  </a:lnTo>
                  <a:lnTo>
                    <a:pt x="2141" y="148"/>
                  </a:lnTo>
                  <a:lnTo>
                    <a:pt x="2142" y="148"/>
                  </a:lnTo>
                  <a:lnTo>
                    <a:pt x="2144" y="146"/>
                  </a:lnTo>
                  <a:lnTo>
                    <a:pt x="2146" y="144"/>
                  </a:lnTo>
                  <a:lnTo>
                    <a:pt x="2147" y="144"/>
                  </a:lnTo>
                  <a:lnTo>
                    <a:pt x="2149" y="144"/>
                  </a:lnTo>
                  <a:lnTo>
                    <a:pt x="2150" y="144"/>
                  </a:lnTo>
                  <a:lnTo>
                    <a:pt x="2152" y="144"/>
                  </a:lnTo>
                  <a:lnTo>
                    <a:pt x="2154" y="144"/>
                  </a:lnTo>
                  <a:lnTo>
                    <a:pt x="2155" y="146"/>
                  </a:lnTo>
                  <a:lnTo>
                    <a:pt x="2157" y="148"/>
                  </a:lnTo>
                  <a:lnTo>
                    <a:pt x="2157" y="149"/>
                  </a:lnTo>
                  <a:lnTo>
                    <a:pt x="2159" y="153"/>
                  </a:lnTo>
                  <a:lnTo>
                    <a:pt x="2160" y="153"/>
                  </a:lnTo>
                  <a:lnTo>
                    <a:pt x="2162" y="154"/>
                  </a:lnTo>
                  <a:lnTo>
                    <a:pt x="2164" y="154"/>
                  </a:lnTo>
                  <a:lnTo>
                    <a:pt x="2165" y="154"/>
                  </a:lnTo>
                  <a:lnTo>
                    <a:pt x="2167" y="154"/>
                  </a:lnTo>
                  <a:lnTo>
                    <a:pt x="2170" y="154"/>
                  </a:lnTo>
                  <a:lnTo>
                    <a:pt x="2172" y="156"/>
                  </a:lnTo>
                  <a:lnTo>
                    <a:pt x="2172" y="157"/>
                  </a:lnTo>
                  <a:lnTo>
                    <a:pt x="2172" y="157"/>
                  </a:lnTo>
                  <a:lnTo>
                    <a:pt x="2172" y="159"/>
                  </a:lnTo>
                  <a:lnTo>
                    <a:pt x="2173" y="161"/>
                  </a:lnTo>
                  <a:lnTo>
                    <a:pt x="2173" y="162"/>
                  </a:lnTo>
                  <a:lnTo>
                    <a:pt x="2175" y="162"/>
                  </a:lnTo>
                  <a:lnTo>
                    <a:pt x="2177" y="164"/>
                  </a:lnTo>
                  <a:lnTo>
                    <a:pt x="2178" y="164"/>
                  </a:lnTo>
                  <a:lnTo>
                    <a:pt x="2180" y="164"/>
                  </a:lnTo>
                  <a:lnTo>
                    <a:pt x="2182" y="167"/>
                  </a:lnTo>
                  <a:lnTo>
                    <a:pt x="2183" y="169"/>
                  </a:lnTo>
                  <a:lnTo>
                    <a:pt x="2183" y="172"/>
                  </a:lnTo>
                  <a:lnTo>
                    <a:pt x="2183" y="175"/>
                  </a:lnTo>
                  <a:lnTo>
                    <a:pt x="2203" y="175"/>
                  </a:lnTo>
                  <a:lnTo>
                    <a:pt x="2203" y="177"/>
                  </a:lnTo>
                  <a:lnTo>
                    <a:pt x="2203" y="179"/>
                  </a:lnTo>
                  <a:lnTo>
                    <a:pt x="2203" y="184"/>
                  </a:lnTo>
                  <a:lnTo>
                    <a:pt x="2203" y="187"/>
                  </a:lnTo>
                  <a:lnTo>
                    <a:pt x="2206" y="187"/>
                  </a:lnTo>
                  <a:lnTo>
                    <a:pt x="2209" y="187"/>
                  </a:lnTo>
                  <a:lnTo>
                    <a:pt x="2211" y="187"/>
                  </a:lnTo>
                  <a:lnTo>
                    <a:pt x="2213" y="187"/>
                  </a:lnTo>
                  <a:lnTo>
                    <a:pt x="2216" y="187"/>
                  </a:lnTo>
                  <a:lnTo>
                    <a:pt x="2219" y="190"/>
                  </a:lnTo>
                  <a:lnTo>
                    <a:pt x="2223" y="193"/>
                  </a:lnTo>
                  <a:lnTo>
                    <a:pt x="2221" y="195"/>
                  </a:lnTo>
                  <a:lnTo>
                    <a:pt x="2214" y="197"/>
                  </a:lnTo>
                  <a:lnTo>
                    <a:pt x="2196" y="197"/>
                  </a:lnTo>
                  <a:lnTo>
                    <a:pt x="2196" y="198"/>
                  </a:lnTo>
                  <a:lnTo>
                    <a:pt x="2195" y="200"/>
                  </a:lnTo>
                  <a:lnTo>
                    <a:pt x="2195" y="202"/>
                  </a:lnTo>
                  <a:lnTo>
                    <a:pt x="2195" y="203"/>
                  </a:lnTo>
                  <a:lnTo>
                    <a:pt x="2193" y="205"/>
                  </a:lnTo>
                  <a:lnTo>
                    <a:pt x="2193" y="205"/>
                  </a:lnTo>
                  <a:lnTo>
                    <a:pt x="2191" y="205"/>
                  </a:lnTo>
                  <a:lnTo>
                    <a:pt x="2183" y="205"/>
                  </a:lnTo>
                  <a:lnTo>
                    <a:pt x="2183" y="202"/>
                  </a:lnTo>
                  <a:lnTo>
                    <a:pt x="2183" y="198"/>
                  </a:lnTo>
                  <a:lnTo>
                    <a:pt x="2183" y="197"/>
                  </a:lnTo>
                  <a:lnTo>
                    <a:pt x="2183" y="195"/>
                  </a:lnTo>
                  <a:lnTo>
                    <a:pt x="2182" y="193"/>
                  </a:lnTo>
                  <a:lnTo>
                    <a:pt x="2180" y="193"/>
                  </a:lnTo>
                  <a:lnTo>
                    <a:pt x="2177" y="193"/>
                  </a:lnTo>
                  <a:lnTo>
                    <a:pt x="2175" y="195"/>
                  </a:lnTo>
                  <a:lnTo>
                    <a:pt x="2173" y="197"/>
                  </a:lnTo>
                  <a:lnTo>
                    <a:pt x="2170" y="198"/>
                  </a:lnTo>
                  <a:lnTo>
                    <a:pt x="2168" y="200"/>
                  </a:lnTo>
                  <a:lnTo>
                    <a:pt x="2167" y="202"/>
                  </a:lnTo>
                  <a:lnTo>
                    <a:pt x="2164" y="202"/>
                  </a:lnTo>
                  <a:lnTo>
                    <a:pt x="2157" y="202"/>
                  </a:lnTo>
                  <a:lnTo>
                    <a:pt x="2155" y="200"/>
                  </a:lnTo>
                  <a:lnTo>
                    <a:pt x="2155" y="198"/>
                  </a:lnTo>
                  <a:lnTo>
                    <a:pt x="2157" y="195"/>
                  </a:lnTo>
                  <a:lnTo>
                    <a:pt x="2159" y="193"/>
                  </a:lnTo>
                  <a:lnTo>
                    <a:pt x="2160" y="192"/>
                  </a:lnTo>
                  <a:lnTo>
                    <a:pt x="2162" y="190"/>
                  </a:lnTo>
                  <a:lnTo>
                    <a:pt x="2164" y="190"/>
                  </a:lnTo>
                  <a:lnTo>
                    <a:pt x="2164" y="190"/>
                  </a:lnTo>
                  <a:lnTo>
                    <a:pt x="2164" y="187"/>
                  </a:lnTo>
                  <a:lnTo>
                    <a:pt x="2165" y="184"/>
                  </a:lnTo>
                  <a:lnTo>
                    <a:pt x="2165" y="180"/>
                  </a:lnTo>
                  <a:lnTo>
                    <a:pt x="2164" y="179"/>
                  </a:lnTo>
                  <a:lnTo>
                    <a:pt x="2162" y="179"/>
                  </a:lnTo>
                  <a:lnTo>
                    <a:pt x="2162" y="177"/>
                  </a:lnTo>
                  <a:lnTo>
                    <a:pt x="2160" y="177"/>
                  </a:lnTo>
                  <a:lnTo>
                    <a:pt x="2157" y="175"/>
                  </a:lnTo>
                  <a:lnTo>
                    <a:pt x="2154" y="175"/>
                  </a:lnTo>
                  <a:lnTo>
                    <a:pt x="2150" y="175"/>
                  </a:lnTo>
                  <a:lnTo>
                    <a:pt x="2150" y="175"/>
                  </a:lnTo>
                  <a:lnTo>
                    <a:pt x="2150" y="174"/>
                  </a:lnTo>
                  <a:lnTo>
                    <a:pt x="2150" y="171"/>
                  </a:lnTo>
                  <a:lnTo>
                    <a:pt x="2152" y="169"/>
                  </a:lnTo>
                  <a:lnTo>
                    <a:pt x="2152" y="167"/>
                  </a:lnTo>
                  <a:lnTo>
                    <a:pt x="2152" y="164"/>
                  </a:lnTo>
                  <a:lnTo>
                    <a:pt x="2152" y="162"/>
                  </a:lnTo>
                  <a:lnTo>
                    <a:pt x="2131" y="162"/>
                  </a:lnTo>
                  <a:lnTo>
                    <a:pt x="2131" y="164"/>
                  </a:lnTo>
                  <a:lnTo>
                    <a:pt x="2131" y="166"/>
                  </a:lnTo>
                  <a:lnTo>
                    <a:pt x="2131" y="167"/>
                  </a:lnTo>
                  <a:lnTo>
                    <a:pt x="2129" y="169"/>
                  </a:lnTo>
                  <a:lnTo>
                    <a:pt x="2129" y="171"/>
                  </a:lnTo>
                  <a:lnTo>
                    <a:pt x="2131" y="172"/>
                  </a:lnTo>
                  <a:lnTo>
                    <a:pt x="2129" y="174"/>
                  </a:lnTo>
                  <a:lnTo>
                    <a:pt x="2129" y="175"/>
                  </a:lnTo>
                  <a:lnTo>
                    <a:pt x="2131" y="177"/>
                  </a:lnTo>
                  <a:lnTo>
                    <a:pt x="2131" y="177"/>
                  </a:lnTo>
                  <a:lnTo>
                    <a:pt x="2132" y="179"/>
                  </a:lnTo>
                  <a:lnTo>
                    <a:pt x="2129" y="180"/>
                  </a:lnTo>
                  <a:lnTo>
                    <a:pt x="2126" y="182"/>
                  </a:lnTo>
                  <a:lnTo>
                    <a:pt x="2123" y="182"/>
                  </a:lnTo>
                  <a:lnTo>
                    <a:pt x="2119" y="182"/>
                  </a:lnTo>
                  <a:lnTo>
                    <a:pt x="2119" y="198"/>
                  </a:lnTo>
                  <a:lnTo>
                    <a:pt x="2118" y="198"/>
                  </a:lnTo>
                  <a:lnTo>
                    <a:pt x="2114" y="198"/>
                  </a:lnTo>
                  <a:lnTo>
                    <a:pt x="2113" y="198"/>
                  </a:lnTo>
                  <a:lnTo>
                    <a:pt x="2111" y="200"/>
                  </a:lnTo>
                  <a:lnTo>
                    <a:pt x="2110" y="202"/>
                  </a:lnTo>
                  <a:lnTo>
                    <a:pt x="2108" y="203"/>
                  </a:lnTo>
                  <a:lnTo>
                    <a:pt x="2106" y="205"/>
                  </a:lnTo>
                  <a:lnTo>
                    <a:pt x="2106" y="207"/>
                  </a:lnTo>
                  <a:lnTo>
                    <a:pt x="2106" y="208"/>
                  </a:lnTo>
                  <a:lnTo>
                    <a:pt x="2106" y="212"/>
                  </a:lnTo>
                  <a:lnTo>
                    <a:pt x="2106" y="213"/>
                  </a:lnTo>
                  <a:lnTo>
                    <a:pt x="2106" y="215"/>
                  </a:lnTo>
                  <a:lnTo>
                    <a:pt x="2105" y="216"/>
                  </a:lnTo>
                  <a:lnTo>
                    <a:pt x="2103" y="218"/>
                  </a:lnTo>
                  <a:lnTo>
                    <a:pt x="2101" y="220"/>
                  </a:lnTo>
                  <a:lnTo>
                    <a:pt x="2100" y="220"/>
                  </a:lnTo>
                  <a:lnTo>
                    <a:pt x="2098" y="221"/>
                  </a:lnTo>
                  <a:lnTo>
                    <a:pt x="2096" y="221"/>
                  </a:lnTo>
                  <a:lnTo>
                    <a:pt x="2093" y="225"/>
                  </a:lnTo>
                  <a:lnTo>
                    <a:pt x="2093" y="226"/>
                  </a:lnTo>
                  <a:lnTo>
                    <a:pt x="2093" y="228"/>
                  </a:lnTo>
                  <a:lnTo>
                    <a:pt x="2090" y="230"/>
                  </a:lnTo>
                  <a:lnTo>
                    <a:pt x="2088" y="226"/>
                  </a:lnTo>
                  <a:lnTo>
                    <a:pt x="2085" y="223"/>
                  </a:lnTo>
                  <a:lnTo>
                    <a:pt x="2083" y="220"/>
                  </a:lnTo>
                  <a:lnTo>
                    <a:pt x="2082" y="216"/>
                  </a:lnTo>
                  <a:lnTo>
                    <a:pt x="2080" y="215"/>
                  </a:lnTo>
                  <a:lnTo>
                    <a:pt x="2078" y="215"/>
                  </a:lnTo>
                  <a:lnTo>
                    <a:pt x="2075" y="212"/>
                  </a:lnTo>
                  <a:lnTo>
                    <a:pt x="2072" y="212"/>
                  </a:lnTo>
                  <a:lnTo>
                    <a:pt x="2070" y="210"/>
                  </a:lnTo>
                  <a:lnTo>
                    <a:pt x="2069" y="210"/>
                  </a:lnTo>
                  <a:lnTo>
                    <a:pt x="2065" y="210"/>
                  </a:lnTo>
                  <a:lnTo>
                    <a:pt x="2064" y="210"/>
                  </a:lnTo>
                  <a:lnTo>
                    <a:pt x="2062" y="210"/>
                  </a:lnTo>
                  <a:lnTo>
                    <a:pt x="2060" y="210"/>
                  </a:lnTo>
                  <a:lnTo>
                    <a:pt x="2057" y="208"/>
                  </a:lnTo>
                  <a:lnTo>
                    <a:pt x="2054" y="205"/>
                  </a:lnTo>
                  <a:lnTo>
                    <a:pt x="2054" y="203"/>
                  </a:lnTo>
                  <a:lnTo>
                    <a:pt x="2054" y="202"/>
                  </a:lnTo>
                  <a:lnTo>
                    <a:pt x="2054" y="200"/>
                  </a:lnTo>
                  <a:lnTo>
                    <a:pt x="2054" y="198"/>
                  </a:lnTo>
                  <a:lnTo>
                    <a:pt x="2056" y="198"/>
                  </a:lnTo>
                  <a:lnTo>
                    <a:pt x="2057" y="197"/>
                  </a:lnTo>
                  <a:lnTo>
                    <a:pt x="2059" y="197"/>
                  </a:lnTo>
                  <a:lnTo>
                    <a:pt x="2060" y="195"/>
                  </a:lnTo>
                  <a:lnTo>
                    <a:pt x="2064" y="195"/>
                  </a:lnTo>
                  <a:lnTo>
                    <a:pt x="2067" y="195"/>
                  </a:lnTo>
                  <a:lnTo>
                    <a:pt x="2070" y="195"/>
                  </a:lnTo>
                  <a:lnTo>
                    <a:pt x="2075" y="195"/>
                  </a:lnTo>
                  <a:lnTo>
                    <a:pt x="2077" y="197"/>
                  </a:lnTo>
                  <a:lnTo>
                    <a:pt x="2080" y="197"/>
                  </a:lnTo>
                  <a:lnTo>
                    <a:pt x="2082" y="195"/>
                  </a:lnTo>
                  <a:lnTo>
                    <a:pt x="2083" y="195"/>
                  </a:lnTo>
                  <a:lnTo>
                    <a:pt x="2085" y="193"/>
                  </a:lnTo>
                  <a:lnTo>
                    <a:pt x="2085" y="192"/>
                  </a:lnTo>
                  <a:lnTo>
                    <a:pt x="2087" y="192"/>
                  </a:lnTo>
                  <a:lnTo>
                    <a:pt x="2088" y="190"/>
                  </a:lnTo>
                  <a:lnTo>
                    <a:pt x="2090" y="190"/>
                  </a:lnTo>
                  <a:lnTo>
                    <a:pt x="2092" y="190"/>
                  </a:lnTo>
                  <a:lnTo>
                    <a:pt x="2093" y="190"/>
                  </a:lnTo>
                  <a:lnTo>
                    <a:pt x="2093" y="190"/>
                  </a:lnTo>
                  <a:lnTo>
                    <a:pt x="2095" y="189"/>
                  </a:lnTo>
                  <a:lnTo>
                    <a:pt x="2095" y="187"/>
                  </a:lnTo>
                  <a:lnTo>
                    <a:pt x="2095" y="185"/>
                  </a:lnTo>
                  <a:lnTo>
                    <a:pt x="2095" y="185"/>
                  </a:lnTo>
                  <a:lnTo>
                    <a:pt x="2093" y="184"/>
                  </a:lnTo>
                  <a:lnTo>
                    <a:pt x="2092" y="184"/>
                  </a:lnTo>
                  <a:lnTo>
                    <a:pt x="2090" y="184"/>
                  </a:lnTo>
                  <a:lnTo>
                    <a:pt x="2088" y="184"/>
                  </a:lnTo>
                  <a:lnTo>
                    <a:pt x="2087" y="184"/>
                  </a:lnTo>
                  <a:lnTo>
                    <a:pt x="2085" y="185"/>
                  </a:lnTo>
                  <a:lnTo>
                    <a:pt x="2083" y="185"/>
                  </a:lnTo>
                  <a:lnTo>
                    <a:pt x="2082" y="187"/>
                  </a:lnTo>
                  <a:lnTo>
                    <a:pt x="2078" y="190"/>
                  </a:lnTo>
                  <a:lnTo>
                    <a:pt x="2074" y="190"/>
                  </a:lnTo>
                  <a:lnTo>
                    <a:pt x="2070" y="192"/>
                  </a:lnTo>
                  <a:lnTo>
                    <a:pt x="2067" y="190"/>
                  </a:lnTo>
                  <a:lnTo>
                    <a:pt x="2064" y="190"/>
                  </a:lnTo>
                  <a:lnTo>
                    <a:pt x="2064" y="190"/>
                  </a:lnTo>
                  <a:lnTo>
                    <a:pt x="2062" y="190"/>
                  </a:lnTo>
                  <a:lnTo>
                    <a:pt x="2059" y="190"/>
                  </a:lnTo>
                  <a:lnTo>
                    <a:pt x="2056" y="190"/>
                  </a:lnTo>
                  <a:lnTo>
                    <a:pt x="2052" y="190"/>
                  </a:lnTo>
                  <a:lnTo>
                    <a:pt x="2049" y="192"/>
                  </a:lnTo>
                  <a:lnTo>
                    <a:pt x="2049" y="184"/>
                  </a:lnTo>
                  <a:lnTo>
                    <a:pt x="2049" y="182"/>
                  </a:lnTo>
                  <a:lnTo>
                    <a:pt x="2049" y="180"/>
                  </a:lnTo>
                  <a:lnTo>
                    <a:pt x="2052" y="179"/>
                  </a:lnTo>
                  <a:lnTo>
                    <a:pt x="2056" y="179"/>
                  </a:lnTo>
                  <a:lnTo>
                    <a:pt x="2059" y="177"/>
                  </a:lnTo>
                  <a:lnTo>
                    <a:pt x="2062" y="177"/>
                  </a:lnTo>
                  <a:lnTo>
                    <a:pt x="2065" y="179"/>
                  </a:lnTo>
                  <a:lnTo>
                    <a:pt x="2069" y="177"/>
                  </a:lnTo>
                  <a:lnTo>
                    <a:pt x="2070" y="177"/>
                  </a:lnTo>
                  <a:lnTo>
                    <a:pt x="2072" y="175"/>
                  </a:lnTo>
                  <a:lnTo>
                    <a:pt x="2074" y="175"/>
                  </a:lnTo>
                  <a:lnTo>
                    <a:pt x="2075" y="174"/>
                  </a:lnTo>
                  <a:lnTo>
                    <a:pt x="2078" y="174"/>
                  </a:lnTo>
                  <a:lnTo>
                    <a:pt x="2082" y="174"/>
                  </a:lnTo>
                  <a:lnTo>
                    <a:pt x="2083" y="175"/>
                  </a:lnTo>
                  <a:lnTo>
                    <a:pt x="2085" y="175"/>
                  </a:lnTo>
                  <a:lnTo>
                    <a:pt x="2088" y="175"/>
                  </a:lnTo>
                  <a:lnTo>
                    <a:pt x="2092" y="175"/>
                  </a:lnTo>
                  <a:lnTo>
                    <a:pt x="2093" y="177"/>
                  </a:lnTo>
                  <a:lnTo>
                    <a:pt x="2096" y="175"/>
                  </a:lnTo>
                  <a:lnTo>
                    <a:pt x="2096" y="175"/>
                  </a:lnTo>
                  <a:lnTo>
                    <a:pt x="2096" y="174"/>
                  </a:lnTo>
                  <a:lnTo>
                    <a:pt x="2098" y="174"/>
                  </a:lnTo>
                  <a:lnTo>
                    <a:pt x="2096" y="172"/>
                  </a:lnTo>
                  <a:lnTo>
                    <a:pt x="2096" y="172"/>
                  </a:lnTo>
                  <a:lnTo>
                    <a:pt x="2096" y="169"/>
                  </a:lnTo>
                  <a:lnTo>
                    <a:pt x="2096" y="166"/>
                  </a:lnTo>
                  <a:lnTo>
                    <a:pt x="2093" y="162"/>
                  </a:lnTo>
                  <a:lnTo>
                    <a:pt x="2087" y="167"/>
                  </a:lnTo>
                  <a:lnTo>
                    <a:pt x="2075" y="167"/>
                  </a:lnTo>
                  <a:lnTo>
                    <a:pt x="2075" y="164"/>
                  </a:lnTo>
                  <a:lnTo>
                    <a:pt x="2074" y="161"/>
                  </a:lnTo>
                  <a:lnTo>
                    <a:pt x="2074" y="159"/>
                  </a:lnTo>
                  <a:lnTo>
                    <a:pt x="2074" y="157"/>
                  </a:lnTo>
                  <a:lnTo>
                    <a:pt x="2074" y="157"/>
                  </a:lnTo>
                  <a:lnTo>
                    <a:pt x="2072" y="156"/>
                  </a:lnTo>
                  <a:lnTo>
                    <a:pt x="2070" y="156"/>
                  </a:lnTo>
                  <a:lnTo>
                    <a:pt x="2064" y="156"/>
                  </a:lnTo>
                  <a:lnTo>
                    <a:pt x="2064" y="161"/>
                  </a:lnTo>
                  <a:lnTo>
                    <a:pt x="2065" y="162"/>
                  </a:lnTo>
                  <a:lnTo>
                    <a:pt x="2065" y="164"/>
                  </a:lnTo>
                  <a:lnTo>
                    <a:pt x="2064" y="166"/>
                  </a:lnTo>
                  <a:lnTo>
                    <a:pt x="2062" y="166"/>
                  </a:lnTo>
                  <a:lnTo>
                    <a:pt x="2060" y="166"/>
                  </a:lnTo>
                  <a:lnTo>
                    <a:pt x="2059" y="166"/>
                  </a:lnTo>
                  <a:lnTo>
                    <a:pt x="2057" y="167"/>
                  </a:lnTo>
                  <a:lnTo>
                    <a:pt x="2057" y="169"/>
                  </a:lnTo>
                  <a:lnTo>
                    <a:pt x="2057" y="171"/>
                  </a:lnTo>
                  <a:lnTo>
                    <a:pt x="2057" y="172"/>
                  </a:lnTo>
                  <a:lnTo>
                    <a:pt x="2056" y="174"/>
                  </a:lnTo>
                  <a:lnTo>
                    <a:pt x="2054" y="175"/>
                  </a:lnTo>
                  <a:lnTo>
                    <a:pt x="2052" y="175"/>
                  </a:lnTo>
                  <a:lnTo>
                    <a:pt x="2051" y="175"/>
                  </a:lnTo>
                  <a:lnTo>
                    <a:pt x="2047" y="175"/>
                  </a:lnTo>
                  <a:lnTo>
                    <a:pt x="2044" y="175"/>
                  </a:lnTo>
                  <a:lnTo>
                    <a:pt x="2042" y="175"/>
                  </a:lnTo>
                  <a:lnTo>
                    <a:pt x="2041" y="175"/>
                  </a:lnTo>
                  <a:lnTo>
                    <a:pt x="2039" y="174"/>
                  </a:lnTo>
                  <a:lnTo>
                    <a:pt x="2038" y="172"/>
                  </a:lnTo>
                  <a:lnTo>
                    <a:pt x="2036" y="172"/>
                  </a:lnTo>
                  <a:lnTo>
                    <a:pt x="2034" y="169"/>
                  </a:lnTo>
                  <a:lnTo>
                    <a:pt x="2034" y="167"/>
                  </a:lnTo>
                  <a:lnTo>
                    <a:pt x="2033" y="166"/>
                  </a:lnTo>
                  <a:lnTo>
                    <a:pt x="2031" y="164"/>
                  </a:lnTo>
                  <a:lnTo>
                    <a:pt x="2029" y="164"/>
                  </a:lnTo>
                  <a:lnTo>
                    <a:pt x="2026" y="164"/>
                  </a:lnTo>
                  <a:lnTo>
                    <a:pt x="2026" y="166"/>
                  </a:lnTo>
                  <a:lnTo>
                    <a:pt x="2026" y="167"/>
                  </a:lnTo>
                  <a:lnTo>
                    <a:pt x="2026" y="171"/>
                  </a:lnTo>
                  <a:lnTo>
                    <a:pt x="2026" y="174"/>
                  </a:lnTo>
                  <a:lnTo>
                    <a:pt x="2024" y="174"/>
                  </a:lnTo>
                  <a:lnTo>
                    <a:pt x="2023" y="174"/>
                  </a:lnTo>
                  <a:lnTo>
                    <a:pt x="2021" y="174"/>
                  </a:lnTo>
                  <a:lnTo>
                    <a:pt x="2018" y="174"/>
                  </a:lnTo>
                  <a:lnTo>
                    <a:pt x="2016" y="172"/>
                  </a:lnTo>
                  <a:lnTo>
                    <a:pt x="2015" y="171"/>
                  </a:lnTo>
                  <a:lnTo>
                    <a:pt x="2013" y="169"/>
                  </a:lnTo>
                  <a:lnTo>
                    <a:pt x="2011" y="167"/>
                  </a:lnTo>
                  <a:lnTo>
                    <a:pt x="2010" y="166"/>
                  </a:lnTo>
                  <a:lnTo>
                    <a:pt x="2008" y="162"/>
                  </a:lnTo>
                  <a:lnTo>
                    <a:pt x="2008" y="161"/>
                  </a:lnTo>
                  <a:lnTo>
                    <a:pt x="2008" y="159"/>
                  </a:lnTo>
                  <a:lnTo>
                    <a:pt x="2008" y="156"/>
                  </a:lnTo>
                  <a:lnTo>
                    <a:pt x="2005" y="154"/>
                  </a:lnTo>
                  <a:lnTo>
                    <a:pt x="2006" y="153"/>
                  </a:lnTo>
                  <a:lnTo>
                    <a:pt x="2008" y="154"/>
                  </a:lnTo>
                  <a:lnTo>
                    <a:pt x="2010" y="154"/>
                  </a:lnTo>
                  <a:lnTo>
                    <a:pt x="2011" y="154"/>
                  </a:lnTo>
                  <a:lnTo>
                    <a:pt x="2013" y="156"/>
                  </a:lnTo>
                  <a:lnTo>
                    <a:pt x="2015" y="157"/>
                  </a:lnTo>
                  <a:lnTo>
                    <a:pt x="2016" y="159"/>
                  </a:lnTo>
                  <a:lnTo>
                    <a:pt x="2016" y="161"/>
                  </a:lnTo>
                  <a:lnTo>
                    <a:pt x="2016" y="162"/>
                  </a:lnTo>
                  <a:lnTo>
                    <a:pt x="2018" y="164"/>
                  </a:lnTo>
                  <a:lnTo>
                    <a:pt x="2020" y="166"/>
                  </a:lnTo>
                  <a:lnTo>
                    <a:pt x="2021" y="166"/>
                  </a:lnTo>
                  <a:lnTo>
                    <a:pt x="2023" y="167"/>
                  </a:lnTo>
                  <a:lnTo>
                    <a:pt x="2024" y="166"/>
                  </a:lnTo>
                  <a:lnTo>
                    <a:pt x="2024" y="162"/>
                  </a:lnTo>
                  <a:lnTo>
                    <a:pt x="2024" y="159"/>
                  </a:lnTo>
                  <a:lnTo>
                    <a:pt x="2024" y="157"/>
                  </a:lnTo>
                  <a:lnTo>
                    <a:pt x="2023" y="156"/>
                  </a:lnTo>
                  <a:lnTo>
                    <a:pt x="2021" y="156"/>
                  </a:lnTo>
                  <a:lnTo>
                    <a:pt x="2021" y="154"/>
                  </a:lnTo>
                  <a:lnTo>
                    <a:pt x="2021" y="153"/>
                  </a:lnTo>
                  <a:lnTo>
                    <a:pt x="2021" y="151"/>
                  </a:lnTo>
                  <a:lnTo>
                    <a:pt x="2021" y="149"/>
                  </a:lnTo>
                  <a:lnTo>
                    <a:pt x="2021" y="149"/>
                  </a:lnTo>
                  <a:lnTo>
                    <a:pt x="2023" y="148"/>
                  </a:lnTo>
                  <a:lnTo>
                    <a:pt x="2024" y="146"/>
                  </a:lnTo>
                  <a:lnTo>
                    <a:pt x="2024" y="144"/>
                  </a:lnTo>
                  <a:lnTo>
                    <a:pt x="2024" y="143"/>
                  </a:lnTo>
                  <a:lnTo>
                    <a:pt x="2024" y="141"/>
                  </a:lnTo>
                  <a:lnTo>
                    <a:pt x="2021" y="141"/>
                  </a:lnTo>
                  <a:lnTo>
                    <a:pt x="2021" y="141"/>
                  </a:lnTo>
                  <a:lnTo>
                    <a:pt x="2018" y="141"/>
                  </a:lnTo>
                  <a:lnTo>
                    <a:pt x="2015" y="141"/>
                  </a:lnTo>
                  <a:lnTo>
                    <a:pt x="2011" y="141"/>
                  </a:lnTo>
                  <a:lnTo>
                    <a:pt x="2011" y="139"/>
                  </a:lnTo>
                  <a:lnTo>
                    <a:pt x="2010" y="139"/>
                  </a:lnTo>
                  <a:lnTo>
                    <a:pt x="2010" y="138"/>
                  </a:lnTo>
                  <a:lnTo>
                    <a:pt x="2008" y="136"/>
                  </a:lnTo>
                  <a:lnTo>
                    <a:pt x="2006" y="135"/>
                  </a:lnTo>
                  <a:lnTo>
                    <a:pt x="2006" y="131"/>
                  </a:lnTo>
                  <a:lnTo>
                    <a:pt x="2005" y="128"/>
                  </a:lnTo>
                  <a:lnTo>
                    <a:pt x="2006" y="128"/>
                  </a:lnTo>
                  <a:lnTo>
                    <a:pt x="2008" y="126"/>
                  </a:lnTo>
                  <a:lnTo>
                    <a:pt x="2011" y="126"/>
                  </a:lnTo>
                  <a:lnTo>
                    <a:pt x="2016" y="126"/>
                  </a:lnTo>
                  <a:lnTo>
                    <a:pt x="2018" y="125"/>
                  </a:lnTo>
                  <a:lnTo>
                    <a:pt x="2020" y="125"/>
                  </a:lnTo>
                  <a:lnTo>
                    <a:pt x="2039" y="125"/>
                  </a:lnTo>
                  <a:lnTo>
                    <a:pt x="2039" y="125"/>
                  </a:lnTo>
                  <a:lnTo>
                    <a:pt x="2041" y="123"/>
                  </a:lnTo>
                  <a:lnTo>
                    <a:pt x="2041" y="121"/>
                  </a:lnTo>
                  <a:lnTo>
                    <a:pt x="2044" y="120"/>
                  </a:lnTo>
                  <a:lnTo>
                    <a:pt x="2046" y="120"/>
                  </a:lnTo>
                  <a:lnTo>
                    <a:pt x="2047" y="118"/>
                  </a:lnTo>
                  <a:lnTo>
                    <a:pt x="2049" y="118"/>
                  </a:lnTo>
                  <a:lnTo>
                    <a:pt x="2051" y="118"/>
                  </a:lnTo>
                  <a:lnTo>
                    <a:pt x="2051" y="121"/>
                  </a:lnTo>
                  <a:lnTo>
                    <a:pt x="2049" y="123"/>
                  </a:lnTo>
                  <a:lnTo>
                    <a:pt x="2047" y="123"/>
                  </a:lnTo>
                  <a:lnTo>
                    <a:pt x="2046" y="123"/>
                  </a:lnTo>
                  <a:lnTo>
                    <a:pt x="2044" y="123"/>
                  </a:lnTo>
                  <a:lnTo>
                    <a:pt x="2044" y="125"/>
                  </a:lnTo>
                  <a:lnTo>
                    <a:pt x="2044" y="126"/>
                  </a:lnTo>
                  <a:lnTo>
                    <a:pt x="2042" y="126"/>
                  </a:lnTo>
                  <a:lnTo>
                    <a:pt x="2042" y="133"/>
                  </a:lnTo>
                  <a:lnTo>
                    <a:pt x="2054" y="133"/>
                  </a:lnTo>
                  <a:lnTo>
                    <a:pt x="2054" y="131"/>
                  </a:lnTo>
                  <a:lnTo>
                    <a:pt x="2056" y="131"/>
                  </a:lnTo>
                  <a:lnTo>
                    <a:pt x="2057" y="130"/>
                  </a:lnTo>
                  <a:lnTo>
                    <a:pt x="2059" y="128"/>
                  </a:lnTo>
                  <a:lnTo>
                    <a:pt x="2060" y="128"/>
                  </a:lnTo>
                  <a:lnTo>
                    <a:pt x="2060" y="126"/>
                  </a:lnTo>
                  <a:lnTo>
                    <a:pt x="2062" y="125"/>
                  </a:lnTo>
                  <a:lnTo>
                    <a:pt x="2064" y="123"/>
                  </a:lnTo>
                  <a:lnTo>
                    <a:pt x="2067" y="121"/>
                  </a:lnTo>
                  <a:lnTo>
                    <a:pt x="2074" y="121"/>
                  </a:lnTo>
                  <a:lnTo>
                    <a:pt x="2074" y="125"/>
                  </a:lnTo>
                  <a:lnTo>
                    <a:pt x="2075" y="128"/>
                  </a:lnTo>
                  <a:lnTo>
                    <a:pt x="2075" y="131"/>
                  </a:lnTo>
                  <a:lnTo>
                    <a:pt x="2075" y="133"/>
                  </a:lnTo>
                  <a:lnTo>
                    <a:pt x="2075" y="135"/>
                  </a:lnTo>
                  <a:lnTo>
                    <a:pt x="2075" y="136"/>
                  </a:lnTo>
                  <a:lnTo>
                    <a:pt x="2077" y="141"/>
                  </a:lnTo>
                  <a:lnTo>
                    <a:pt x="2078" y="144"/>
                  </a:lnTo>
                  <a:lnTo>
                    <a:pt x="2080" y="146"/>
                  </a:lnTo>
                  <a:lnTo>
                    <a:pt x="2083" y="146"/>
                  </a:lnTo>
                  <a:lnTo>
                    <a:pt x="2085" y="144"/>
                  </a:lnTo>
                  <a:lnTo>
                    <a:pt x="2087" y="143"/>
                  </a:lnTo>
                  <a:lnTo>
                    <a:pt x="2088" y="141"/>
                  </a:lnTo>
                  <a:lnTo>
                    <a:pt x="2090" y="138"/>
                  </a:lnTo>
                  <a:lnTo>
                    <a:pt x="2090" y="136"/>
                  </a:lnTo>
                  <a:lnTo>
                    <a:pt x="2088" y="135"/>
                  </a:lnTo>
                  <a:lnTo>
                    <a:pt x="2087" y="133"/>
                  </a:lnTo>
                  <a:lnTo>
                    <a:pt x="2087" y="131"/>
                  </a:lnTo>
                  <a:lnTo>
                    <a:pt x="2087" y="130"/>
                  </a:lnTo>
                  <a:lnTo>
                    <a:pt x="2087" y="126"/>
                  </a:lnTo>
                  <a:lnTo>
                    <a:pt x="2087" y="123"/>
                  </a:lnTo>
                  <a:lnTo>
                    <a:pt x="2088" y="120"/>
                  </a:lnTo>
                  <a:lnTo>
                    <a:pt x="2090" y="118"/>
                  </a:lnTo>
                  <a:lnTo>
                    <a:pt x="2092" y="117"/>
                  </a:lnTo>
                  <a:lnTo>
                    <a:pt x="2093" y="117"/>
                  </a:lnTo>
                  <a:close/>
                  <a:moveTo>
                    <a:pt x="3226" y="115"/>
                  </a:moveTo>
                  <a:lnTo>
                    <a:pt x="3228" y="115"/>
                  </a:lnTo>
                  <a:lnTo>
                    <a:pt x="3229" y="115"/>
                  </a:lnTo>
                  <a:lnTo>
                    <a:pt x="3232" y="115"/>
                  </a:lnTo>
                  <a:lnTo>
                    <a:pt x="3234" y="117"/>
                  </a:lnTo>
                  <a:lnTo>
                    <a:pt x="3236" y="117"/>
                  </a:lnTo>
                  <a:lnTo>
                    <a:pt x="3237" y="118"/>
                  </a:lnTo>
                  <a:lnTo>
                    <a:pt x="3241" y="118"/>
                  </a:lnTo>
                  <a:lnTo>
                    <a:pt x="3241" y="118"/>
                  </a:lnTo>
                  <a:lnTo>
                    <a:pt x="3242" y="120"/>
                  </a:lnTo>
                  <a:lnTo>
                    <a:pt x="3244" y="120"/>
                  </a:lnTo>
                  <a:lnTo>
                    <a:pt x="3246" y="120"/>
                  </a:lnTo>
                  <a:lnTo>
                    <a:pt x="3247" y="120"/>
                  </a:lnTo>
                  <a:lnTo>
                    <a:pt x="3249" y="120"/>
                  </a:lnTo>
                  <a:lnTo>
                    <a:pt x="3250" y="121"/>
                  </a:lnTo>
                  <a:lnTo>
                    <a:pt x="3250" y="123"/>
                  </a:lnTo>
                  <a:lnTo>
                    <a:pt x="3250" y="126"/>
                  </a:lnTo>
                  <a:lnTo>
                    <a:pt x="3250" y="128"/>
                  </a:lnTo>
                  <a:lnTo>
                    <a:pt x="3250" y="130"/>
                  </a:lnTo>
                  <a:lnTo>
                    <a:pt x="3249" y="130"/>
                  </a:lnTo>
                  <a:lnTo>
                    <a:pt x="3247" y="131"/>
                  </a:lnTo>
                  <a:lnTo>
                    <a:pt x="3246" y="131"/>
                  </a:lnTo>
                  <a:lnTo>
                    <a:pt x="3244" y="133"/>
                  </a:lnTo>
                  <a:lnTo>
                    <a:pt x="3239" y="133"/>
                  </a:lnTo>
                  <a:lnTo>
                    <a:pt x="3237" y="131"/>
                  </a:lnTo>
                  <a:lnTo>
                    <a:pt x="3237" y="130"/>
                  </a:lnTo>
                  <a:lnTo>
                    <a:pt x="3237" y="130"/>
                  </a:lnTo>
                  <a:lnTo>
                    <a:pt x="3236" y="128"/>
                  </a:lnTo>
                  <a:lnTo>
                    <a:pt x="3234" y="126"/>
                  </a:lnTo>
                  <a:lnTo>
                    <a:pt x="3231" y="126"/>
                  </a:lnTo>
                  <a:lnTo>
                    <a:pt x="3226" y="126"/>
                  </a:lnTo>
                  <a:lnTo>
                    <a:pt x="3223" y="126"/>
                  </a:lnTo>
                  <a:lnTo>
                    <a:pt x="3218" y="126"/>
                  </a:lnTo>
                  <a:lnTo>
                    <a:pt x="3218" y="123"/>
                  </a:lnTo>
                  <a:lnTo>
                    <a:pt x="3218" y="120"/>
                  </a:lnTo>
                  <a:lnTo>
                    <a:pt x="3218" y="117"/>
                  </a:lnTo>
                  <a:lnTo>
                    <a:pt x="3223" y="117"/>
                  </a:lnTo>
                  <a:lnTo>
                    <a:pt x="3224" y="117"/>
                  </a:lnTo>
                  <a:lnTo>
                    <a:pt x="3224" y="115"/>
                  </a:lnTo>
                  <a:lnTo>
                    <a:pt x="3226" y="115"/>
                  </a:lnTo>
                  <a:close/>
                  <a:moveTo>
                    <a:pt x="3303" y="110"/>
                  </a:moveTo>
                  <a:lnTo>
                    <a:pt x="3308" y="110"/>
                  </a:lnTo>
                  <a:lnTo>
                    <a:pt x="3313" y="110"/>
                  </a:lnTo>
                  <a:lnTo>
                    <a:pt x="3318" y="110"/>
                  </a:lnTo>
                  <a:lnTo>
                    <a:pt x="3318" y="113"/>
                  </a:lnTo>
                  <a:lnTo>
                    <a:pt x="3316" y="115"/>
                  </a:lnTo>
                  <a:lnTo>
                    <a:pt x="3314" y="117"/>
                  </a:lnTo>
                  <a:lnTo>
                    <a:pt x="3314" y="118"/>
                  </a:lnTo>
                  <a:lnTo>
                    <a:pt x="3313" y="120"/>
                  </a:lnTo>
                  <a:lnTo>
                    <a:pt x="3316" y="120"/>
                  </a:lnTo>
                  <a:lnTo>
                    <a:pt x="3319" y="120"/>
                  </a:lnTo>
                  <a:lnTo>
                    <a:pt x="3321" y="120"/>
                  </a:lnTo>
                  <a:lnTo>
                    <a:pt x="3322" y="120"/>
                  </a:lnTo>
                  <a:lnTo>
                    <a:pt x="3324" y="118"/>
                  </a:lnTo>
                  <a:lnTo>
                    <a:pt x="3326" y="117"/>
                  </a:lnTo>
                  <a:lnTo>
                    <a:pt x="3326" y="117"/>
                  </a:lnTo>
                  <a:lnTo>
                    <a:pt x="3326" y="115"/>
                  </a:lnTo>
                  <a:lnTo>
                    <a:pt x="3327" y="113"/>
                  </a:lnTo>
                  <a:lnTo>
                    <a:pt x="3331" y="113"/>
                  </a:lnTo>
                  <a:lnTo>
                    <a:pt x="3332" y="112"/>
                  </a:lnTo>
                  <a:lnTo>
                    <a:pt x="3336" y="113"/>
                  </a:lnTo>
                  <a:lnTo>
                    <a:pt x="3337" y="112"/>
                  </a:lnTo>
                  <a:lnTo>
                    <a:pt x="3340" y="112"/>
                  </a:lnTo>
                  <a:lnTo>
                    <a:pt x="3342" y="113"/>
                  </a:lnTo>
                  <a:lnTo>
                    <a:pt x="3344" y="115"/>
                  </a:lnTo>
                  <a:lnTo>
                    <a:pt x="3345" y="117"/>
                  </a:lnTo>
                  <a:lnTo>
                    <a:pt x="3345" y="118"/>
                  </a:lnTo>
                  <a:lnTo>
                    <a:pt x="3347" y="120"/>
                  </a:lnTo>
                  <a:lnTo>
                    <a:pt x="3349" y="121"/>
                  </a:lnTo>
                  <a:lnTo>
                    <a:pt x="3349" y="123"/>
                  </a:lnTo>
                  <a:lnTo>
                    <a:pt x="3349" y="125"/>
                  </a:lnTo>
                  <a:lnTo>
                    <a:pt x="3349" y="126"/>
                  </a:lnTo>
                  <a:lnTo>
                    <a:pt x="3347" y="128"/>
                  </a:lnTo>
                  <a:lnTo>
                    <a:pt x="3345" y="130"/>
                  </a:lnTo>
                  <a:lnTo>
                    <a:pt x="3345" y="131"/>
                  </a:lnTo>
                  <a:lnTo>
                    <a:pt x="3344" y="133"/>
                  </a:lnTo>
                  <a:lnTo>
                    <a:pt x="3342" y="135"/>
                  </a:lnTo>
                  <a:lnTo>
                    <a:pt x="3342" y="135"/>
                  </a:lnTo>
                  <a:lnTo>
                    <a:pt x="3342" y="138"/>
                  </a:lnTo>
                  <a:lnTo>
                    <a:pt x="3342" y="141"/>
                  </a:lnTo>
                  <a:lnTo>
                    <a:pt x="3342" y="143"/>
                  </a:lnTo>
                  <a:lnTo>
                    <a:pt x="3344" y="143"/>
                  </a:lnTo>
                  <a:lnTo>
                    <a:pt x="3347" y="143"/>
                  </a:lnTo>
                  <a:lnTo>
                    <a:pt x="3349" y="143"/>
                  </a:lnTo>
                  <a:lnTo>
                    <a:pt x="3349" y="149"/>
                  </a:lnTo>
                  <a:lnTo>
                    <a:pt x="3349" y="151"/>
                  </a:lnTo>
                  <a:lnTo>
                    <a:pt x="3347" y="153"/>
                  </a:lnTo>
                  <a:lnTo>
                    <a:pt x="3344" y="154"/>
                  </a:lnTo>
                  <a:lnTo>
                    <a:pt x="3342" y="154"/>
                  </a:lnTo>
                  <a:lnTo>
                    <a:pt x="3340" y="156"/>
                  </a:lnTo>
                  <a:lnTo>
                    <a:pt x="3339" y="156"/>
                  </a:lnTo>
                  <a:lnTo>
                    <a:pt x="3336" y="156"/>
                  </a:lnTo>
                  <a:lnTo>
                    <a:pt x="3332" y="156"/>
                  </a:lnTo>
                  <a:lnTo>
                    <a:pt x="3327" y="156"/>
                  </a:lnTo>
                  <a:lnTo>
                    <a:pt x="3326" y="156"/>
                  </a:lnTo>
                  <a:lnTo>
                    <a:pt x="3324" y="154"/>
                  </a:lnTo>
                  <a:lnTo>
                    <a:pt x="3318" y="156"/>
                  </a:lnTo>
                  <a:lnTo>
                    <a:pt x="3311" y="156"/>
                  </a:lnTo>
                  <a:lnTo>
                    <a:pt x="3304" y="156"/>
                  </a:lnTo>
                  <a:lnTo>
                    <a:pt x="3303" y="154"/>
                  </a:lnTo>
                  <a:lnTo>
                    <a:pt x="3301" y="153"/>
                  </a:lnTo>
                  <a:lnTo>
                    <a:pt x="3301" y="151"/>
                  </a:lnTo>
                  <a:lnTo>
                    <a:pt x="3301" y="149"/>
                  </a:lnTo>
                  <a:lnTo>
                    <a:pt x="3300" y="149"/>
                  </a:lnTo>
                  <a:lnTo>
                    <a:pt x="3298" y="149"/>
                  </a:lnTo>
                  <a:lnTo>
                    <a:pt x="3296" y="149"/>
                  </a:lnTo>
                  <a:lnTo>
                    <a:pt x="3295" y="148"/>
                  </a:lnTo>
                  <a:lnTo>
                    <a:pt x="3293" y="148"/>
                  </a:lnTo>
                  <a:lnTo>
                    <a:pt x="3265" y="148"/>
                  </a:lnTo>
                  <a:lnTo>
                    <a:pt x="3265" y="146"/>
                  </a:lnTo>
                  <a:lnTo>
                    <a:pt x="3264" y="143"/>
                  </a:lnTo>
                  <a:lnTo>
                    <a:pt x="3264" y="139"/>
                  </a:lnTo>
                  <a:lnTo>
                    <a:pt x="3265" y="138"/>
                  </a:lnTo>
                  <a:lnTo>
                    <a:pt x="3264" y="136"/>
                  </a:lnTo>
                  <a:lnTo>
                    <a:pt x="3264" y="136"/>
                  </a:lnTo>
                  <a:lnTo>
                    <a:pt x="3260" y="135"/>
                  </a:lnTo>
                  <a:lnTo>
                    <a:pt x="3259" y="135"/>
                  </a:lnTo>
                  <a:lnTo>
                    <a:pt x="3255" y="133"/>
                  </a:lnTo>
                  <a:lnTo>
                    <a:pt x="3255" y="131"/>
                  </a:lnTo>
                  <a:lnTo>
                    <a:pt x="3255" y="131"/>
                  </a:lnTo>
                  <a:lnTo>
                    <a:pt x="3255" y="130"/>
                  </a:lnTo>
                  <a:lnTo>
                    <a:pt x="3257" y="128"/>
                  </a:lnTo>
                  <a:lnTo>
                    <a:pt x="3259" y="126"/>
                  </a:lnTo>
                  <a:lnTo>
                    <a:pt x="3260" y="125"/>
                  </a:lnTo>
                  <a:lnTo>
                    <a:pt x="3264" y="123"/>
                  </a:lnTo>
                  <a:lnTo>
                    <a:pt x="3265" y="123"/>
                  </a:lnTo>
                  <a:lnTo>
                    <a:pt x="3267" y="123"/>
                  </a:lnTo>
                  <a:lnTo>
                    <a:pt x="3267" y="123"/>
                  </a:lnTo>
                  <a:lnTo>
                    <a:pt x="3268" y="121"/>
                  </a:lnTo>
                  <a:lnTo>
                    <a:pt x="3268" y="120"/>
                  </a:lnTo>
                  <a:lnTo>
                    <a:pt x="3270" y="120"/>
                  </a:lnTo>
                  <a:lnTo>
                    <a:pt x="3272" y="118"/>
                  </a:lnTo>
                  <a:lnTo>
                    <a:pt x="3273" y="118"/>
                  </a:lnTo>
                  <a:lnTo>
                    <a:pt x="3275" y="118"/>
                  </a:lnTo>
                  <a:lnTo>
                    <a:pt x="3277" y="118"/>
                  </a:lnTo>
                  <a:lnTo>
                    <a:pt x="3278" y="117"/>
                  </a:lnTo>
                  <a:lnTo>
                    <a:pt x="3282" y="117"/>
                  </a:lnTo>
                  <a:lnTo>
                    <a:pt x="3285" y="118"/>
                  </a:lnTo>
                  <a:lnTo>
                    <a:pt x="3288" y="117"/>
                  </a:lnTo>
                  <a:lnTo>
                    <a:pt x="3291" y="117"/>
                  </a:lnTo>
                  <a:lnTo>
                    <a:pt x="3291" y="115"/>
                  </a:lnTo>
                  <a:lnTo>
                    <a:pt x="3293" y="115"/>
                  </a:lnTo>
                  <a:lnTo>
                    <a:pt x="3293" y="113"/>
                  </a:lnTo>
                  <a:lnTo>
                    <a:pt x="3296" y="112"/>
                  </a:lnTo>
                  <a:lnTo>
                    <a:pt x="3298" y="110"/>
                  </a:lnTo>
                  <a:lnTo>
                    <a:pt x="3300" y="110"/>
                  </a:lnTo>
                  <a:lnTo>
                    <a:pt x="3303" y="110"/>
                  </a:lnTo>
                  <a:close/>
                  <a:moveTo>
                    <a:pt x="2745" y="110"/>
                  </a:moveTo>
                  <a:lnTo>
                    <a:pt x="2745" y="112"/>
                  </a:lnTo>
                  <a:lnTo>
                    <a:pt x="2746" y="113"/>
                  </a:lnTo>
                  <a:lnTo>
                    <a:pt x="2746" y="113"/>
                  </a:lnTo>
                  <a:lnTo>
                    <a:pt x="2746" y="115"/>
                  </a:lnTo>
                  <a:lnTo>
                    <a:pt x="2740" y="117"/>
                  </a:lnTo>
                  <a:lnTo>
                    <a:pt x="2738" y="118"/>
                  </a:lnTo>
                  <a:lnTo>
                    <a:pt x="2736" y="118"/>
                  </a:lnTo>
                  <a:lnTo>
                    <a:pt x="2735" y="118"/>
                  </a:lnTo>
                  <a:lnTo>
                    <a:pt x="2733" y="118"/>
                  </a:lnTo>
                  <a:lnTo>
                    <a:pt x="2732" y="120"/>
                  </a:lnTo>
                  <a:lnTo>
                    <a:pt x="2730" y="118"/>
                  </a:lnTo>
                  <a:lnTo>
                    <a:pt x="2730" y="117"/>
                  </a:lnTo>
                  <a:lnTo>
                    <a:pt x="2728" y="115"/>
                  </a:lnTo>
                  <a:lnTo>
                    <a:pt x="2728" y="115"/>
                  </a:lnTo>
                  <a:lnTo>
                    <a:pt x="2728" y="113"/>
                  </a:lnTo>
                  <a:lnTo>
                    <a:pt x="2732" y="113"/>
                  </a:lnTo>
                  <a:lnTo>
                    <a:pt x="2733" y="112"/>
                  </a:lnTo>
                  <a:lnTo>
                    <a:pt x="2733" y="112"/>
                  </a:lnTo>
                  <a:lnTo>
                    <a:pt x="2736" y="112"/>
                  </a:lnTo>
                  <a:lnTo>
                    <a:pt x="2740" y="112"/>
                  </a:lnTo>
                  <a:lnTo>
                    <a:pt x="2741" y="110"/>
                  </a:lnTo>
                  <a:lnTo>
                    <a:pt x="2745" y="110"/>
                  </a:lnTo>
                  <a:close/>
                  <a:moveTo>
                    <a:pt x="337" y="107"/>
                  </a:moveTo>
                  <a:lnTo>
                    <a:pt x="347" y="107"/>
                  </a:lnTo>
                  <a:lnTo>
                    <a:pt x="358" y="110"/>
                  </a:lnTo>
                  <a:lnTo>
                    <a:pt x="361" y="121"/>
                  </a:lnTo>
                  <a:lnTo>
                    <a:pt x="352" y="125"/>
                  </a:lnTo>
                  <a:lnTo>
                    <a:pt x="348" y="117"/>
                  </a:lnTo>
                  <a:lnTo>
                    <a:pt x="337" y="117"/>
                  </a:lnTo>
                  <a:lnTo>
                    <a:pt x="337" y="107"/>
                  </a:lnTo>
                  <a:close/>
                  <a:moveTo>
                    <a:pt x="2707" y="99"/>
                  </a:moveTo>
                  <a:lnTo>
                    <a:pt x="2732" y="99"/>
                  </a:lnTo>
                  <a:lnTo>
                    <a:pt x="2732" y="100"/>
                  </a:lnTo>
                  <a:lnTo>
                    <a:pt x="2732" y="102"/>
                  </a:lnTo>
                  <a:lnTo>
                    <a:pt x="2732" y="105"/>
                  </a:lnTo>
                  <a:lnTo>
                    <a:pt x="2718" y="105"/>
                  </a:lnTo>
                  <a:lnTo>
                    <a:pt x="2718" y="108"/>
                  </a:lnTo>
                  <a:lnTo>
                    <a:pt x="2718" y="112"/>
                  </a:lnTo>
                  <a:lnTo>
                    <a:pt x="2718" y="115"/>
                  </a:lnTo>
                  <a:lnTo>
                    <a:pt x="2717" y="115"/>
                  </a:lnTo>
                  <a:lnTo>
                    <a:pt x="2714" y="115"/>
                  </a:lnTo>
                  <a:lnTo>
                    <a:pt x="2714" y="115"/>
                  </a:lnTo>
                  <a:lnTo>
                    <a:pt x="2712" y="117"/>
                  </a:lnTo>
                  <a:lnTo>
                    <a:pt x="2712" y="117"/>
                  </a:lnTo>
                  <a:lnTo>
                    <a:pt x="2709" y="117"/>
                  </a:lnTo>
                  <a:lnTo>
                    <a:pt x="2707" y="115"/>
                  </a:lnTo>
                  <a:lnTo>
                    <a:pt x="2705" y="113"/>
                  </a:lnTo>
                  <a:lnTo>
                    <a:pt x="2705" y="110"/>
                  </a:lnTo>
                  <a:lnTo>
                    <a:pt x="2705" y="107"/>
                  </a:lnTo>
                  <a:lnTo>
                    <a:pt x="2704" y="108"/>
                  </a:lnTo>
                  <a:lnTo>
                    <a:pt x="2704" y="108"/>
                  </a:lnTo>
                  <a:lnTo>
                    <a:pt x="2704" y="110"/>
                  </a:lnTo>
                  <a:lnTo>
                    <a:pt x="2704" y="112"/>
                  </a:lnTo>
                  <a:lnTo>
                    <a:pt x="2702" y="113"/>
                  </a:lnTo>
                  <a:lnTo>
                    <a:pt x="2700" y="115"/>
                  </a:lnTo>
                  <a:lnTo>
                    <a:pt x="2686" y="115"/>
                  </a:lnTo>
                  <a:lnTo>
                    <a:pt x="2686" y="108"/>
                  </a:lnTo>
                  <a:lnTo>
                    <a:pt x="2691" y="107"/>
                  </a:lnTo>
                  <a:lnTo>
                    <a:pt x="2694" y="105"/>
                  </a:lnTo>
                  <a:lnTo>
                    <a:pt x="2696" y="103"/>
                  </a:lnTo>
                  <a:lnTo>
                    <a:pt x="2697" y="103"/>
                  </a:lnTo>
                  <a:lnTo>
                    <a:pt x="2700" y="102"/>
                  </a:lnTo>
                  <a:lnTo>
                    <a:pt x="2704" y="100"/>
                  </a:lnTo>
                  <a:lnTo>
                    <a:pt x="2705" y="100"/>
                  </a:lnTo>
                  <a:lnTo>
                    <a:pt x="2707" y="99"/>
                  </a:lnTo>
                  <a:close/>
                  <a:moveTo>
                    <a:pt x="2201" y="97"/>
                  </a:moveTo>
                  <a:lnTo>
                    <a:pt x="2201" y="99"/>
                  </a:lnTo>
                  <a:lnTo>
                    <a:pt x="2203" y="100"/>
                  </a:lnTo>
                  <a:lnTo>
                    <a:pt x="2203" y="102"/>
                  </a:lnTo>
                  <a:lnTo>
                    <a:pt x="2196" y="108"/>
                  </a:lnTo>
                  <a:lnTo>
                    <a:pt x="2196" y="110"/>
                  </a:lnTo>
                  <a:lnTo>
                    <a:pt x="2198" y="110"/>
                  </a:lnTo>
                  <a:lnTo>
                    <a:pt x="2200" y="112"/>
                  </a:lnTo>
                  <a:lnTo>
                    <a:pt x="2201" y="110"/>
                  </a:lnTo>
                  <a:lnTo>
                    <a:pt x="2203" y="110"/>
                  </a:lnTo>
                  <a:lnTo>
                    <a:pt x="2205" y="110"/>
                  </a:lnTo>
                  <a:lnTo>
                    <a:pt x="2208" y="108"/>
                  </a:lnTo>
                  <a:lnTo>
                    <a:pt x="2209" y="107"/>
                  </a:lnTo>
                  <a:lnTo>
                    <a:pt x="2211" y="105"/>
                  </a:lnTo>
                  <a:lnTo>
                    <a:pt x="2213" y="103"/>
                  </a:lnTo>
                  <a:lnTo>
                    <a:pt x="2214" y="102"/>
                  </a:lnTo>
                  <a:lnTo>
                    <a:pt x="2214" y="100"/>
                  </a:lnTo>
                  <a:lnTo>
                    <a:pt x="2216" y="100"/>
                  </a:lnTo>
                  <a:lnTo>
                    <a:pt x="2218" y="99"/>
                  </a:lnTo>
                  <a:lnTo>
                    <a:pt x="2221" y="102"/>
                  </a:lnTo>
                  <a:lnTo>
                    <a:pt x="2223" y="103"/>
                  </a:lnTo>
                  <a:lnTo>
                    <a:pt x="2223" y="103"/>
                  </a:lnTo>
                  <a:lnTo>
                    <a:pt x="2224" y="105"/>
                  </a:lnTo>
                  <a:lnTo>
                    <a:pt x="2226" y="107"/>
                  </a:lnTo>
                  <a:lnTo>
                    <a:pt x="2226" y="108"/>
                  </a:lnTo>
                  <a:lnTo>
                    <a:pt x="2226" y="110"/>
                  </a:lnTo>
                  <a:lnTo>
                    <a:pt x="2226" y="113"/>
                  </a:lnTo>
                  <a:lnTo>
                    <a:pt x="2232" y="113"/>
                  </a:lnTo>
                  <a:lnTo>
                    <a:pt x="2234" y="112"/>
                  </a:lnTo>
                  <a:lnTo>
                    <a:pt x="2236" y="112"/>
                  </a:lnTo>
                  <a:lnTo>
                    <a:pt x="2239" y="110"/>
                  </a:lnTo>
                  <a:lnTo>
                    <a:pt x="2241" y="110"/>
                  </a:lnTo>
                  <a:lnTo>
                    <a:pt x="2242" y="110"/>
                  </a:lnTo>
                  <a:lnTo>
                    <a:pt x="2245" y="110"/>
                  </a:lnTo>
                  <a:lnTo>
                    <a:pt x="2249" y="112"/>
                  </a:lnTo>
                  <a:lnTo>
                    <a:pt x="2250" y="112"/>
                  </a:lnTo>
                  <a:lnTo>
                    <a:pt x="2252" y="115"/>
                  </a:lnTo>
                  <a:lnTo>
                    <a:pt x="2254" y="117"/>
                  </a:lnTo>
                  <a:lnTo>
                    <a:pt x="2250" y="118"/>
                  </a:lnTo>
                  <a:lnTo>
                    <a:pt x="2249" y="120"/>
                  </a:lnTo>
                  <a:lnTo>
                    <a:pt x="2247" y="120"/>
                  </a:lnTo>
                  <a:lnTo>
                    <a:pt x="2244" y="121"/>
                  </a:lnTo>
                  <a:lnTo>
                    <a:pt x="2242" y="121"/>
                  </a:lnTo>
                  <a:lnTo>
                    <a:pt x="2241" y="121"/>
                  </a:lnTo>
                  <a:lnTo>
                    <a:pt x="2237" y="123"/>
                  </a:lnTo>
                  <a:lnTo>
                    <a:pt x="2236" y="126"/>
                  </a:lnTo>
                  <a:lnTo>
                    <a:pt x="2236" y="128"/>
                  </a:lnTo>
                  <a:lnTo>
                    <a:pt x="2236" y="130"/>
                  </a:lnTo>
                  <a:lnTo>
                    <a:pt x="2236" y="133"/>
                  </a:lnTo>
                  <a:lnTo>
                    <a:pt x="2234" y="133"/>
                  </a:lnTo>
                  <a:lnTo>
                    <a:pt x="2232" y="135"/>
                  </a:lnTo>
                  <a:lnTo>
                    <a:pt x="2229" y="136"/>
                  </a:lnTo>
                  <a:lnTo>
                    <a:pt x="2226" y="136"/>
                  </a:lnTo>
                  <a:lnTo>
                    <a:pt x="2223" y="136"/>
                  </a:lnTo>
                  <a:lnTo>
                    <a:pt x="2219" y="135"/>
                  </a:lnTo>
                  <a:lnTo>
                    <a:pt x="2218" y="133"/>
                  </a:lnTo>
                  <a:lnTo>
                    <a:pt x="2214" y="133"/>
                  </a:lnTo>
                  <a:lnTo>
                    <a:pt x="2213" y="133"/>
                  </a:lnTo>
                  <a:lnTo>
                    <a:pt x="2213" y="135"/>
                  </a:lnTo>
                  <a:lnTo>
                    <a:pt x="2211" y="136"/>
                  </a:lnTo>
                  <a:lnTo>
                    <a:pt x="2209" y="138"/>
                  </a:lnTo>
                  <a:lnTo>
                    <a:pt x="2208" y="138"/>
                  </a:lnTo>
                  <a:lnTo>
                    <a:pt x="2206" y="139"/>
                  </a:lnTo>
                  <a:lnTo>
                    <a:pt x="2205" y="139"/>
                  </a:lnTo>
                  <a:lnTo>
                    <a:pt x="2201" y="141"/>
                  </a:lnTo>
                  <a:lnTo>
                    <a:pt x="2200" y="141"/>
                  </a:lnTo>
                  <a:lnTo>
                    <a:pt x="2196" y="141"/>
                  </a:lnTo>
                  <a:lnTo>
                    <a:pt x="2195" y="141"/>
                  </a:lnTo>
                  <a:lnTo>
                    <a:pt x="2191" y="141"/>
                  </a:lnTo>
                  <a:lnTo>
                    <a:pt x="2188" y="139"/>
                  </a:lnTo>
                  <a:lnTo>
                    <a:pt x="2185" y="138"/>
                  </a:lnTo>
                  <a:lnTo>
                    <a:pt x="2185" y="138"/>
                  </a:lnTo>
                  <a:lnTo>
                    <a:pt x="2183" y="136"/>
                  </a:lnTo>
                  <a:lnTo>
                    <a:pt x="2183" y="135"/>
                  </a:lnTo>
                  <a:lnTo>
                    <a:pt x="2180" y="135"/>
                  </a:lnTo>
                  <a:lnTo>
                    <a:pt x="2177" y="135"/>
                  </a:lnTo>
                  <a:lnTo>
                    <a:pt x="2175" y="135"/>
                  </a:lnTo>
                  <a:lnTo>
                    <a:pt x="2173" y="135"/>
                  </a:lnTo>
                  <a:lnTo>
                    <a:pt x="2155" y="135"/>
                  </a:lnTo>
                  <a:lnTo>
                    <a:pt x="2154" y="135"/>
                  </a:lnTo>
                  <a:lnTo>
                    <a:pt x="2152" y="133"/>
                  </a:lnTo>
                  <a:lnTo>
                    <a:pt x="2149" y="133"/>
                  </a:lnTo>
                  <a:lnTo>
                    <a:pt x="2147" y="131"/>
                  </a:lnTo>
                  <a:lnTo>
                    <a:pt x="2144" y="130"/>
                  </a:lnTo>
                  <a:lnTo>
                    <a:pt x="2144" y="123"/>
                  </a:lnTo>
                  <a:lnTo>
                    <a:pt x="2167" y="123"/>
                  </a:lnTo>
                  <a:lnTo>
                    <a:pt x="2167" y="121"/>
                  </a:lnTo>
                  <a:lnTo>
                    <a:pt x="2165" y="120"/>
                  </a:lnTo>
                  <a:lnTo>
                    <a:pt x="2165" y="118"/>
                  </a:lnTo>
                  <a:lnTo>
                    <a:pt x="2164" y="117"/>
                  </a:lnTo>
                  <a:lnTo>
                    <a:pt x="2162" y="117"/>
                  </a:lnTo>
                  <a:lnTo>
                    <a:pt x="2160" y="117"/>
                  </a:lnTo>
                  <a:lnTo>
                    <a:pt x="2157" y="117"/>
                  </a:lnTo>
                  <a:lnTo>
                    <a:pt x="2155" y="115"/>
                  </a:lnTo>
                  <a:lnTo>
                    <a:pt x="2152" y="117"/>
                  </a:lnTo>
                  <a:lnTo>
                    <a:pt x="2150" y="117"/>
                  </a:lnTo>
                  <a:lnTo>
                    <a:pt x="2147" y="118"/>
                  </a:lnTo>
                  <a:lnTo>
                    <a:pt x="2146" y="118"/>
                  </a:lnTo>
                  <a:lnTo>
                    <a:pt x="2142" y="117"/>
                  </a:lnTo>
                  <a:lnTo>
                    <a:pt x="2141" y="117"/>
                  </a:lnTo>
                  <a:lnTo>
                    <a:pt x="2139" y="117"/>
                  </a:lnTo>
                  <a:lnTo>
                    <a:pt x="2137" y="115"/>
                  </a:lnTo>
                  <a:lnTo>
                    <a:pt x="2134" y="115"/>
                  </a:lnTo>
                  <a:lnTo>
                    <a:pt x="2132" y="115"/>
                  </a:lnTo>
                  <a:lnTo>
                    <a:pt x="2131" y="113"/>
                  </a:lnTo>
                  <a:lnTo>
                    <a:pt x="2129" y="113"/>
                  </a:lnTo>
                  <a:lnTo>
                    <a:pt x="2129" y="113"/>
                  </a:lnTo>
                  <a:lnTo>
                    <a:pt x="2128" y="113"/>
                  </a:lnTo>
                  <a:lnTo>
                    <a:pt x="2126" y="110"/>
                  </a:lnTo>
                  <a:lnTo>
                    <a:pt x="2126" y="107"/>
                  </a:lnTo>
                  <a:lnTo>
                    <a:pt x="2128" y="105"/>
                  </a:lnTo>
                  <a:lnTo>
                    <a:pt x="2129" y="103"/>
                  </a:lnTo>
                  <a:lnTo>
                    <a:pt x="2131" y="102"/>
                  </a:lnTo>
                  <a:lnTo>
                    <a:pt x="2134" y="102"/>
                  </a:lnTo>
                  <a:lnTo>
                    <a:pt x="2136" y="102"/>
                  </a:lnTo>
                  <a:lnTo>
                    <a:pt x="2137" y="100"/>
                  </a:lnTo>
                  <a:lnTo>
                    <a:pt x="2144" y="100"/>
                  </a:lnTo>
                  <a:lnTo>
                    <a:pt x="2150" y="102"/>
                  </a:lnTo>
                  <a:lnTo>
                    <a:pt x="2155" y="102"/>
                  </a:lnTo>
                  <a:lnTo>
                    <a:pt x="2162" y="102"/>
                  </a:lnTo>
                  <a:lnTo>
                    <a:pt x="2164" y="102"/>
                  </a:lnTo>
                  <a:lnTo>
                    <a:pt x="2165" y="102"/>
                  </a:lnTo>
                  <a:lnTo>
                    <a:pt x="2168" y="103"/>
                  </a:lnTo>
                  <a:lnTo>
                    <a:pt x="2170" y="105"/>
                  </a:lnTo>
                  <a:lnTo>
                    <a:pt x="2172" y="107"/>
                  </a:lnTo>
                  <a:lnTo>
                    <a:pt x="2173" y="108"/>
                  </a:lnTo>
                  <a:lnTo>
                    <a:pt x="2173" y="112"/>
                  </a:lnTo>
                  <a:lnTo>
                    <a:pt x="2173" y="115"/>
                  </a:lnTo>
                  <a:lnTo>
                    <a:pt x="2177" y="117"/>
                  </a:lnTo>
                  <a:lnTo>
                    <a:pt x="2178" y="115"/>
                  </a:lnTo>
                  <a:lnTo>
                    <a:pt x="2180" y="113"/>
                  </a:lnTo>
                  <a:lnTo>
                    <a:pt x="2180" y="110"/>
                  </a:lnTo>
                  <a:lnTo>
                    <a:pt x="2180" y="107"/>
                  </a:lnTo>
                  <a:lnTo>
                    <a:pt x="2180" y="103"/>
                  </a:lnTo>
                  <a:lnTo>
                    <a:pt x="2182" y="99"/>
                  </a:lnTo>
                  <a:lnTo>
                    <a:pt x="2190" y="99"/>
                  </a:lnTo>
                  <a:lnTo>
                    <a:pt x="2191" y="100"/>
                  </a:lnTo>
                  <a:lnTo>
                    <a:pt x="2193" y="100"/>
                  </a:lnTo>
                  <a:lnTo>
                    <a:pt x="2193" y="100"/>
                  </a:lnTo>
                  <a:lnTo>
                    <a:pt x="2195" y="100"/>
                  </a:lnTo>
                  <a:lnTo>
                    <a:pt x="2196" y="100"/>
                  </a:lnTo>
                  <a:lnTo>
                    <a:pt x="2198" y="99"/>
                  </a:lnTo>
                  <a:lnTo>
                    <a:pt x="2198" y="97"/>
                  </a:lnTo>
                  <a:lnTo>
                    <a:pt x="2200" y="97"/>
                  </a:lnTo>
                  <a:lnTo>
                    <a:pt x="2201" y="97"/>
                  </a:lnTo>
                  <a:close/>
                  <a:moveTo>
                    <a:pt x="2606" y="76"/>
                  </a:moveTo>
                  <a:lnTo>
                    <a:pt x="2607" y="77"/>
                  </a:lnTo>
                  <a:lnTo>
                    <a:pt x="2609" y="77"/>
                  </a:lnTo>
                  <a:lnTo>
                    <a:pt x="2609" y="87"/>
                  </a:lnTo>
                  <a:lnTo>
                    <a:pt x="2612" y="87"/>
                  </a:lnTo>
                  <a:lnTo>
                    <a:pt x="2617" y="89"/>
                  </a:lnTo>
                  <a:lnTo>
                    <a:pt x="2617" y="94"/>
                  </a:lnTo>
                  <a:lnTo>
                    <a:pt x="2617" y="97"/>
                  </a:lnTo>
                  <a:lnTo>
                    <a:pt x="2615" y="97"/>
                  </a:lnTo>
                  <a:lnTo>
                    <a:pt x="2614" y="99"/>
                  </a:lnTo>
                  <a:lnTo>
                    <a:pt x="2612" y="99"/>
                  </a:lnTo>
                  <a:lnTo>
                    <a:pt x="2610" y="100"/>
                  </a:lnTo>
                  <a:lnTo>
                    <a:pt x="2609" y="102"/>
                  </a:lnTo>
                  <a:lnTo>
                    <a:pt x="2607" y="102"/>
                  </a:lnTo>
                  <a:lnTo>
                    <a:pt x="2604" y="102"/>
                  </a:lnTo>
                  <a:lnTo>
                    <a:pt x="2602" y="102"/>
                  </a:lnTo>
                  <a:lnTo>
                    <a:pt x="2601" y="102"/>
                  </a:lnTo>
                  <a:lnTo>
                    <a:pt x="2599" y="102"/>
                  </a:lnTo>
                  <a:lnTo>
                    <a:pt x="2594" y="102"/>
                  </a:lnTo>
                  <a:lnTo>
                    <a:pt x="2589" y="102"/>
                  </a:lnTo>
                  <a:lnTo>
                    <a:pt x="2589" y="105"/>
                  </a:lnTo>
                  <a:lnTo>
                    <a:pt x="2589" y="108"/>
                  </a:lnTo>
                  <a:lnTo>
                    <a:pt x="2591" y="112"/>
                  </a:lnTo>
                  <a:lnTo>
                    <a:pt x="2589" y="115"/>
                  </a:lnTo>
                  <a:lnTo>
                    <a:pt x="2588" y="117"/>
                  </a:lnTo>
                  <a:lnTo>
                    <a:pt x="2586" y="118"/>
                  </a:lnTo>
                  <a:lnTo>
                    <a:pt x="2584" y="118"/>
                  </a:lnTo>
                  <a:lnTo>
                    <a:pt x="2581" y="120"/>
                  </a:lnTo>
                  <a:lnTo>
                    <a:pt x="2579" y="120"/>
                  </a:lnTo>
                  <a:lnTo>
                    <a:pt x="2576" y="120"/>
                  </a:lnTo>
                  <a:lnTo>
                    <a:pt x="2573" y="118"/>
                  </a:lnTo>
                  <a:lnTo>
                    <a:pt x="2570" y="117"/>
                  </a:lnTo>
                  <a:lnTo>
                    <a:pt x="2566" y="115"/>
                  </a:lnTo>
                  <a:lnTo>
                    <a:pt x="2565" y="115"/>
                  </a:lnTo>
                  <a:lnTo>
                    <a:pt x="2563" y="113"/>
                  </a:lnTo>
                  <a:lnTo>
                    <a:pt x="2561" y="112"/>
                  </a:lnTo>
                  <a:lnTo>
                    <a:pt x="2561" y="110"/>
                  </a:lnTo>
                  <a:lnTo>
                    <a:pt x="2561" y="103"/>
                  </a:lnTo>
                  <a:lnTo>
                    <a:pt x="2565" y="103"/>
                  </a:lnTo>
                  <a:lnTo>
                    <a:pt x="2568" y="103"/>
                  </a:lnTo>
                  <a:lnTo>
                    <a:pt x="2570" y="102"/>
                  </a:lnTo>
                  <a:lnTo>
                    <a:pt x="2570" y="102"/>
                  </a:lnTo>
                  <a:lnTo>
                    <a:pt x="2571" y="100"/>
                  </a:lnTo>
                  <a:lnTo>
                    <a:pt x="2571" y="95"/>
                  </a:lnTo>
                  <a:lnTo>
                    <a:pt x="2570" y="95"/>
                  </a:lnTo>
                  <a:lnTo>
                    <a:pt x="2568" y="95"/>
                  </a:lnTo>
                  <a:lnTo>
                    <a:pt x="2566" y="95"/>
                  </a:lnTo>
                  <a:lnTo>
                    <a:pt x="2565" y="95"/>
                  </a:lnTo>
                  <a:lnTo>
                    <a:pt x="2561" y="95"/>
                  </a:lnTo>
                  <a:lnTo>
                    <a:pt x="2558" y="94"/>
                  </a:lnTo>
                  <a:lnTo>
                    <a:pt x="2555" y="95"/>
                  </a:lnTo>
                  <a:lnTo>
                    <a:pt x="2552" y="95"/>
                  </a:lnTo>
                  <a:lnTo>
                    <a:pt x="2550" y="95"/>
                  </a:lnTo>
                  <a:lnTo>
                    <a:pt x="2548" y="97"/>
                  </a:lnTo>
                  <a:lnTo>
                    <a:pt x="2547" y="97"/>
                  </a:lnTo>
                  <a:lnTo>
                    <a:pt x="2545" y="99"/>
                  </a:lnTo>
                  <a:lnTo>
                    <a:pt x="2542" y="99"/>
                  </a:lnTo>
                  <a:lnTo>
                    <a:pt x="2538" y="100"/>
                  </a:lnTo>
                  <a:lnTo>
                    <a:pt x="2537" y="102"/>
                  </a:lnTo>
                  <a:lnTo>
                    <a:pt x="2535" y="102"/>
                  </a:lnTo>
                  <a:lnTo>
                    <a:pt x="2532" y="100"/>
                  </a:lnTo>
                  <a:lnTo>
                    <a:pt x="2530" y="99"/>
                  </a:lnTo>
                  <a:lnTo>
                    <a:pt x="2529" y="97"/>
                  </a:lnTo>
                  <a:lnTo>
                    <a:pt x="2527" y="94"/>
                  </a:lnTo>
                  <a:lnTo>
                    <a:pt x="2527" y="90"/>
                  </a:lnTo>
                  <a:lnTo>
                    <a:pt x="2534" y="90"/>
                  </a:lnTo>
                  <a:lnTo>
                    <a:pt x="2537" y="90"/>
                  </a:lnTo>
                  <a:lnTo>
                    <a:pt x="2540" y="92"/>
                  </a:lnTo>
                  <a:lnTo>
                    <a:pt x="2543" y="92"/>
                  </a:lnTo>
                  <a:lnTo>
                    <a:pt x="2543" y="94"/>
                  </a:lnTo>
                  <a:lnTo>
                    <a:pt x="2545" y="94"/>
                  </a:lnTo>
                  <a:lnTo>
                    <a:pt x="2547" y="94"/>
                  </a:lnTo>
                  <a:lnTo>
                    <a:pt x="2548" y="94"/>
                  </a:lnTo>
                  <a:lnTo>
                    <a:pt x="2550" y="94"/>
                  </a:lnTo>
                  <a:lnTo>
                    <a:pt x="2550" y="92"/>
                  </a:lnTo>
                  <a:lnTo>
                    <a:pt x="2550" y="90"/>
                  </a:lnTo>
                  <a:lnTo>
                    <a:pt x="2550" y="90"/>
                  </a:lnTo>
                  <a:lnTo>
                    <a:pt x="2552" y="85"/>
                  </a:lnTo>
                  <a:lnTo>
                    <a:pt x="2555" y="87"/>
                  </a:lnTo>
                  <a:lnTo>
                    <a:pt x="2556" y="87"/>
                  </a:lnTo>
                  <a:lnTo>
                    <a:pt x="2560" y="89"/>
                  </a:lnTo>
                  <a:lnTo>
                    <a:pt x="2561" y="89"/>
                  </a:lnTo>
                  <a:lnTo>
                    <a:pt x="2565" y="89"/>
                  </a:lnTo>
                  <a:lnTo>
                    <a:pt x="2566" y="89"/>
                  </a:lnTo>
                  <a:lnTo>
                    <a:pt x="2568" y="89"/>
                  </a:lnTo>
                  <a:lnTo>
                    <a:pt x="2570" y="87"/>
                  </a:lnTo>
                  <a:lnTo>
                    <a:pt x="2571" y="87"/>
                  </a:lnTo>
                  <a:lnTo>
                    <a:pt x="2571" y="85"/>
                  </a:lnTo>
                  <a:lnTo>
                    <a:pt x="2574" y="85"/>
                  </a:lnTo>
                  <a:lnTo>
                    <a:pt x="2578" y="85"/>
                  </a:lnTo>
                  <a:lnTo>
                    <a:pt x="2583" y="85"/>
                  </a:lnTo>
                  <a:lnTo>
                    <a:pt x="2586" y="87"/>
                  </a:lnTo>
                  <a:lnTo>
                    <a:pt x="2589" y="87"/>
                  </a:lnTo>
                  <a:lnTo>
                    <a:pt x="2591" y="85"/>
                  </a:lnTo>
                  <a:lnTo>
                    <a:pt x="2592" y="84"/>
                  </a:lnTo>
                  <a:lnTo>
                    <a:pt x="2594" y="82"/>
                  </a:lnTo>
                  <a:lnTo>
                    <a:pt x="2596" y="81"/>
                  </a:lnTo>
                  <a:lnTo>
                    <a:pt x="2596" y="81"/>
                  </a:lnTo>
                  <a:lnTo>
                    <a:pt x="2596" y="79"/>
                  </a:lnTo>
                  <a:lnTo>
                    <a:pt x="2596" y="77"/>
                  </a:lnTo>
                  <a:lnTo>
                    <a:pt x="2597" y="77"/>
                  </a:lnTo>
                  <a:lnTo>
                    <a:pt x="2599" y="77"/>
                  </a:lnTo>
                  <a:lnTo>
                    <a:pt x="2602" y="77"/>
                  </a:lnTo>
                  <a:lnTo>
                    <a:pt x="2604" y="77"/>
                  </a:lnTo>
                  <a:lnTo>
                    <a:pt x="2606" y="76"/>
                  </a:lnTo>
                  <a:close/>
                  <a:moveTo>
                    <a:pt x="2766" y="74"/>
                  </a:moveTo>
                  <a:lnTo>
                    <a:pt x="2771" y="76"/>
                  </a:lnTo>
                  <a:lnTo>
                    <a:pt x="2769" y="79"/>
                  </a:lnTo>
                  <a:lnTo>
                    <a:pt x="2771" y="82"/>
                  </a:lnTo>
                  <a:lnTo>
                    <a:pt x="2771" y="84"/>
                  </a:lnTo>
                  <a:lnTo>
                    <a:pt x="2773" y="85"/>
                  </a:lnTo>
                  <a:lnTo>
                    <a:pt x="2774" y="89"/>
                  </a:lnTo>
                  <a:lnTo>
                    <a:pt x="2774" y="90"/>
                  </a:lnTo>
                  <a:lnTo>
                    <a:pt x="2774" y="92"/>
                  </a:lnTo>
                  <a:lnTo>
                    <a:pt x="2776" y="94"/>
                  </a:lnTo>
                  <a:lnTo>
                    <a:pt x="2776" y="94"/>
                  </a:lnTo>
                  <a:lnTo>
                    <a:pt x="2777" y="97"/>
                  </a:lnTo>
                  <a:lnTo>
                    <a:pt x="2779" y="99"/>
                  </a:lnTo>
                  <a:lnTo>
                    <a:pt x="2777" y="99"/>
                  </a:lnTo>
                  <a:lnTo>
                    <a:pt x="2776" y="99"/>
                  </a:lnTo>
                  <a:lnTo>
                    <a:pt x="2773" y="99"/>
                  </a:lnTo>
                  <a:lnTo>
                    <a:pt x="2769" y="99"/>
                  </a:lnTo>
                  <a:lnTo>
                    <a:pt x="2764" y="99"/>
                  </a:lnTo>
                  <a:lnTo>
                    <a:pt x="2763" y="99"/>
                  </a:lnTo>
                  <a:lnTo>
                    <a:pt x="2761" y="99"/>
                  </a:lnTo>
                  <a:lnTo>
                    <a:pt x="2756" y="99"/>
                  </a:lnTo>
                  <a:lnTo>
                    <a:pt x="2753" y="99"/>
                  </a:lnTo>
                  <a:lnTo>
                    <a:pt x="2751" y="99"/>
                  </a:lnTo>
                  <a:lnTo>
                    <a:pt x="2750" y="99"/>
                  </a:lnTo>
                  <a:lnTo>
                    <a:pt x="2750" y="100"/>
                  </a:lnTo>
                  <a:lnTo>
                    <a:pt x="2748" y="100"/>
                  </a:lnTo>
                  <a:lnTo>
                    <a:pt x="2746" y="100"/>
                  </a:lnTo>
                  <a:lnTo>
                    <a:pt x="2745" y="100"/>
                  </a:lnTo>
                  <a:lnTo>
                    <a:pt x="2741" y="100"/>
                  </a:lnTo>
                  <a:lnTo>
                    <a:pt x="2740" y="99"/>
                  </a:lnTo>
                  <a:lnTo>
                    <a:pt x="2738" y="97"/>
                  </a:lnTo>
                  <a:lnTo>
                    <a:pt x="2735" y="95"/>
                  </a:lnTo>
                  <a:lnTo>
                    <a:pt x="2736" y="94"/>
                  </a:lnTo>
                  <a:lnTo>
                    <a:pt x="2736" y="94"/>
                  </a:lnTo>
                  <a:lnTo>
                    <a:pt x="2740" y="90"/>
                  </a:lnTo>
                  <a:lnTo>
                    <a:pt x="2743" y="89"/>
                  </a:lnTo>
                  <a:lnTo>
                    <a:pt x="2745" y="89"/>
                  </a:lnTo>
                  <a:lnTo>
                    <a:pt x="2746" y="89"/>
                  </a:lnTo>
                  <a:lnTo>
                    <a:pt x="2746" y="89"/>
                  </a:lnTo>
                  <a:lnTo>
                    <a:pt x="2746" y="87"/>
                  </a:lnTo>
                  <a:lnTo>
                    <a:pt x="2746" y="85"/>
                  </a:lnTo>
                  <a:lnTo>
                    <a:pt x="2746" y="82"/>
                  </a:lnTo>
                  <a:lnTo>
                    <a:pt x="2751" y="84"/>
                  </a:lnTo>
                  <a:lnTo>
                    <a:pt x="2753" y="84"/>
                  </a:lnTo>
                  <a:lnTo>
                    <a:pt x="2753" y="82"/>
                  </a:lnTo>
                  <a:lnTo>
                    <a:pt x="2754" y="82"/>
                  </a:lnTo>
                  <a:lnTo>
                    <a:pt x="2756" y="82"/>
                  </a:lnTo>
                  <a:lnTo>
                    <a:pt x="2758" y="81"/>
                  </a:lnTo>
                  <a:lnTo>
                    <a:pt x="2759" y="79"/>
                  </a:lnTo>
                  <a:lnTo>
                    <a:pt x="2761" y="77"/>
                  </a:lnTo>
                  <a:lnTo>
                    <a:pt x="2763" y="76"/>
                  </a:lnTo>
                  <a:lnTo>
                    <a:pt x="2764" y="76"/>
                  </a:lnTo>
                  <a:lnTo>
                    <a:pt x="2766" y="74"/>
                  </a:lnTo>
                  <a:close/>
                  <a:moveTo>
                    <a:pt x="2817" y="74"/>
                  </a:moveTo>
                  <a:lnTo>
                    <a:pt x="2820" y="74"/>
                  </a:lnTo>
                  <a:lnTo>
                    <a:pt x="2822" y="74"/>
                  </a:lnTo>
                  <a:lnTo>
                    <a:pt x="2825" y="74"/>
                  </a:lnTo>
                  <a:lnTo>
                    <a:pt x="2827" y="74"/>
                  </a:lnTo>
                  <a:lnTo>
                    <a:pt x="2828" y="74"/>
                  </a:lnTo>
                  <a:lnTo>
                    <a:pt x="2831" y="74"/>
                  </a:lnTo>
                  <a:lnTo>
                    <a:pt x="2833" y="76"/>
                  </a:lnTo>
                  <a:lnTo>
                    <a:pt x="2835" y="76"/>
                  </a:lnTo>
                  <a:lnTo>
                    <a:pt x="2835" y="79"/>
                  </a:lnTo>
                  <a:lnTo>
                    <a:pt x="2828" y="81"/>
                  </a:lnTo>
                  <a:lnTo>
                    <a:pt x="2827" y="82"/>
                  </a:lnTo>
                  <a:lnTo>
                    <a:pt x="2825" y="82"/>
                  </a:lnTo>
                  <a:lnTo>
                    <a:pt x="2823" y="84"/>
                  </a:lnTo>
                  <a:lnTo>
                    <a:pt x="2822" y="84"/>
                  </a:lnTo>
                  <a:lnTo>
                    <a:pt x="2820" y="84"/>
                  </a:lnTo>
                  <a:lnTo>
                    <a:pt x="2818" y="85"/>
                  </a:lnTo>
                  <a:lnTo>
                    <a:pt x="2818" y="87"/>
                  </a:lnTo>
                  <a:lnTo>
                    <a:pt x="2817" y="89"/>
                  </a:lnTo>
                  <a:lnTo>
                    <a:pt x="2817" y="90"/>
                  </a:lnTo>
                  <a:lnTo>
                    <a:pt x="2815" y="92"/>
                  </a:lnTo>
                  <a:lnTo>
                    <a:pt x="2813" y="92"/>
                  </a:lnTo>
                  <a:lnTo>
                    <a:pt x="2812" y="94"/>
                  </a:lnTo>
                  <a:lnTo>
                    <a:pt x="2810" y="94"/>
                  </a:lnTo>
                  <a:lnTo>
                    <a:pt x="2809" y="94"/>
                  </a:lnTo>
                  <a:lnTo>
                    <a:pt x="2807" y="95"/>
                  </a:lnTo>
                  <a:lnTo>
                    <a:pt x="2804" y="95"/>
                  </a:lnTo>
                  <a:lnTo>
                    <a:pt x="2800" y="95"/>
                  </a:lnTo>
                  <a:lnTo>
                    <a:pt x="2795" y="94"/>
                  </a:lnTo>
                  <a:lnTo>
                    <a:pt x="2795" y="92"/>
                  </a:lnTo>
                  <a:lnTo>
                    <a:pt x="2794" y="90"/>
                  </a:lnTo>
                  <a:lnTo>
                    <a:pt x="2791" y="89"/>
                  </a:lnTo>
                  <a:lnTo>
                    <a:pt x="2787" y="85"/>
                  </a:lnTo>
                  <a:lnTo>
                    <a:pt x="2786" y="82"/>
                  </a:lnTo>
                  <a:lnTo>
                    <a:pt x="2787" y="82"/>
                  </a:lnTo>
                  <a:lnTo>
                    <a:pt x="2789" y="84"/>
                  </a:lnTo>
                  <a:lnTo>
                    <a:pt x="2791" y="82"/>
                  </a:lnTo>
                  <a:lnTo>
                    <a:pt x="2791" y="82"/>
                  </a:lnTo>
                  <a:lnTo>
                    <a:pt x="2792" y="81"/>
                  </a:lnTo>
                  <a:lnTo>
                    <a:pt x="2794" y="81"/>
                  </a:lnTo>
                  <a:lnTo>
                    <a:pt x="2795" y="79"/>
                  </a:lnTo>
                  <a:lnTo>
                    <a:pt x="2799" y="77"/>
                  </a:lnTo>
                  <a:lnTo>
                    <a:pt x="2802" y="77"/>
                  </a:lnTo>
                  <a:lnTo>
                    <a:pt x="2805" y="77"/>
                  </a:lnTo>
                  <a:lnTo>
                    <a:pt x="2809" y="77"/>
                  </a:lnTo>
                  <a:lnTo>
                    <a:pt x="2810" y="77"/>
                  </a:lnTo>
                  <a:lnTo>
                    <a:pt x="2812" y="77"/>
                  </a:lnTo>
                  <a:lnTo>
                    <a:pt x="2812" y="77"/>
                  </a:lnTo>
                  <a:lnTo>
                    <a:pt x="2812" y="76"/>
                  </a:lnTo>
                  <a:lnTo>
                    <a:pt x="2812" y="74"/>
                  </a:lnTo>
                  <a:lnTo>
                    <a:pt x="2815" y="74"/>
                  </a:lnTo>
                  <a:lnTo>
                    <a:pt x="2817" y="74"/>
                  </a:lnTo>
                  <a:close/>
                  <a:moveTo>
                    <a:pt x="3285" y="72"/>
                  </a:moveTo>
                  <a:lnTo>
                    <a:pt x="3286" y="72"/>
                  </a:lnTo>
                  <a:lnTo>
                    <a:pt x="3288" y="74"/>
                  </a:lnTo>
                  <a:lnTo>
                    <a:pt x="3290" y="72"/>
                  </a:lnTo>
                  <a:lnTo>
                    <a:pt x="3291" y="74"/>
                  </a:lnTo>
                  <a:lnTo>
                    <a:pt x="3291" y="74"/>
                  </a:lnTo>
                  <a:lnTo>
                    <a:pt x="3291" y="76"/>
                  </a:lnTo>
                  <a:lnTo>
                    <a:pt x="3293" y="76"/>
                  </a:lnTo>
                  <a:lnTo>
                    <a:pt x="3295" y="79"/>
                  </a:lnTo>
                  <a:lnTo>
                    <a:pt x="3295" y="81"/>
                  </a:lnTo>
                  <a:lnTo>
                    <a:pt x="3295" y="84"/>
                  </a:lnTo>
                  <a:lnTo>
                    <a:pt x="3314" y="84"/>
                  </a:lnTo>
                  <a:lnTo>
                    <a:pt x="3314" y="85"/>
                  </a:lnTo>
                  <a:lnTo>
                    <a:pt x="3314" y="85"/>
                  </a:lnTo>
                  <a:lnTo>
                    <a:pt x="3318" y="87"/>
                  </a:lnTo>
                  <a:lnTo>
                    <a:pt x="3314" y="89"/>
                  </a:lnTo>
                  <a:lnTo>
                    <a:pt x="3313" y="90"/>
                  </a:lnTo>
                  <a:lnTo>
                    <a:pt x="3313" y="92"/>
                  </a:lnTo>
                  <a:lnTo>
                    <a:pt x="3311" y="92"/>
                  </a:lnTo>
                  <a:lnTo>
                    <a:pt x="3309" y="90"/>
                  </a:lnTo>
                  <a:lnTo>
                    <a:pt x="3309" y="92"/>
                  </a:lnTo>
                  <a:lnTo>
                    <a:pt x="3308" y="92"/>
                  </a:lnTo>
                  <a:lnTo>
                    <a:pt x="3306" y="94"/>
                  </a:lnTo>
                  <a:lnTo>
                    <a:pt x="3306" y="97"/>
                  </a:lnTo>
                  <a:lnTo>
                    <a:pt x="3306" y="100"/>
                  </a:lnTo>
                  <a:lnTo>
                    <a:pt x="3306" y="103"/>
                  </a:lnTo>
                  <a:lnTo>
                    <a:pt x="3304" y="105"/>
                  </a:lnTo>
                  <a:lnTo>
                    <a:pt x="3301" y="105"/>
                  </a:lnTo>
                  <a:lnTo>
                    <a:pt x="3296" y="105"/>
                  </a:lnTo>
                  <a:lnTo>
                    <a:pt x="3293" y="105"/>
                  </a:lnTo>
                  <a:lnTo>
                    <a:pt x="3290" y="105"/>
                  </a:lnTo>
                  <a:lnTo>
                    <a:pt x="3286" y="105"/>
                  </a:lnTo>
                  <a:lnTo>
                    <a:pt x="3285" y="107"/>
                  </a:lnTo>
                  <a:lnTo>
                    <a:pt x="3285" y="108"/>
                  </a:lnTo>
                  <a:lnTo>
                    <a:pt x="3283" y="108"/>
                  </a:lnTo>
                  <a:lnTo>
                    <a:pt x="3282" y="110"/>
                  </a:lnTo>
                  <a:lnTo>
                    <a:pt x="3278" y="110"/>
                  </a:lnTo>
                  <a:lnTo>
                    <a:pt x="3275" y="110"/>
                  </a:lnTo>
                  <a:lnTo>
                    <a:pt x="3273" y="110"/>
                  </a:lnTo>
                  <a:lnTo>
                    <a:pt x="3272" y="110"/>
                  </a:lnTo>
                  <a:lnTo>
                    <a:pt x="3270" y="110"/>
                  </a:lnTo>
                  <a:lnTo>
                    <a:pt x="3268" y="112"/>
                  </a:lnTo>
                  <a:lnTo>
                    <a:pt x="3268" y="113"/>
                  </a:lnTo>
                  <a:lnTo>
                    <a:pt x="3267" y="113"/>
                  </a:lnTo>
                  <a:lnTo>
                    <a:pt x="3267" y="115"/>
                  </a:lnTo>
                  <a:lnTo>
                    <a:pt x="3265" y="115"/>
                  </a:lnTo>
                  <a:lnTo>
                    <a:pt x="3264" y="115"/>
                  </a:lnTo>
                  <a:lnTo>
                    <a:pt x="3260" y="115"/>
                  </a:lnTo>
                  <a:lnTo>
                    <a:pt x="3259" y="115"/>
                  </a:lnTo>
                  <a:lnTo>
                    <a:pt x="3255" y="115"/>
                  </a:lnTo>
                  <a:lnTo>
                    <a:pt x="3252" y="113"/>
                  </a:lnTo>
                  <a:lnTo>
                    <a:pt x="3252" y="112"/>
                  </a:lnTo>
                  <a:lnTo>
                    <a:pt x="3250" y="112"/>
                  </a:lnTo>
                  <a:lnTo>
                    <a:pt x="3249" y="112"/>
                  </a:lnTo>
                  <a:lnTo>
                    <a:pt x="3247" y="112"/>
                  </a:lnTo>
                  <a:lnTo>
                    <a:pt x="3246" y="110"/>
                  </a:lnTo>
                  <a:lnTo>
                    <a:pt x="3244" y="108"/>
                  </a:lnTo>
                  <a:lnTo>
                    <a:pt x="3244" y="107"/>
                  </a:lnTo>
                  <a:lnTo>
                    <a:pt x="3242" y="105"/>
                  </a:lnTo>
                  <a:lnTo>
                    <a:pt x="3241" y="105"/>
                  </a:lnTo>
                  <a:lnTo>
                    <a:pt x="3241" y="105"/>
                  </a:lnTo>
                  <a:lnTo>
                    <a:pt x="3237" y="105"/>
                  </a:lnTo>
                  <a:lnTo>
                    <a:pt x="3236" y="105"/>
                  </a:lnTo>
                  <a:lnTo>
                    <a:pt x="3234" y="107"/>
                  </a:lnTo>
                  <a:lnTo>
                    <a:pt x="3231" y="105"/>
                  </a:lnTo>
                  <a:lnTo>
                    <a:pt x="3229" y="105"/>
                  </a:lnTo>
                  <a:lnTo>
                    <a:pt x="3228" y="103"/>
                  </a:lnTo>
                  <a:lnTo>
                    <a:pt x="3228" y="102"/>
                  </a:lnTo>
                  <a:lnTo>
                    <a:pt x="3228" y="100"/>
                  </a:lnTo>
                  <a:lnTo>
                    <a:pt x="3228" y="99"/>
                  </a:lnTo>
                  <a:lnTo>
                    <a:pt x="3228" y="99"/>
                  </a:lnTo>
                  <a:lnTo>
                    <a:pt x="3231" y="99"/>
                  </a:lnTo>
                  <a:lnTo>
                    <a:pt x="3232" y="97"/>
                  </a:lnTo>
                  <a:lnTo>
                    <a:pt x="3234" y="97"/>
                  </a:lnTo>
                  <a:lnTo>
                    <a:pt x="3236" y="95"/>
                  </a:lnTo>
                  <a:lnTo>
                    <a:pt x="3239" y="95"/>
                  </a:lnTo>
                  <a:lnTo>
                    <a:pt x="3241" y="95"/>
                  </a:lnTo>
                  <a:lnTo>
                    <a:pt x="3244" y="95"/>
                  </a:lnTo>
                  <a:lnTo>
                    <a:pt x="3244" y="94"/>
                  </a:lnTo>
                  <a:lnTo>
                    <a:pt x="3246" y="92"/>
                  </a:lnTo>
                  <a:lnTo>
                    <a:pt x="3246" y="90"/>
                  </a:lnTo>
                  <a:lnTo>
                    <a:pt x="3246" y="87"/>
                  </a:lnTo>
                  <a:lnTo>
                    <a:pt x="3246" y="84"/>
                  </a:lnTo>
                  <a:lnTo>
                    <a:pt x="3247" y="84"/>
                  </a:lnTo>
                  <a:lnTo>
                    <a:pt x="3249" y="82"/>
                  </a:lnTo>
                  <a:lnTo>
                    <a:pt x="3254" y="82"/>
                  </a:lnTo>
                  <a:lnTo>
                    <a:pt x="3257" y="82"/>
                  </a:lnTo>
                  <a:lnTo>
                    <a:pt x="3260" y="82"/>
                  </a:lnTo>
                  <a:lnTo>
                    <a:pt x="3262" y="81"/>
                  </a:lnTo>
                  <a:lnTo>
                    <a:pt x="3264" y="79"/>
                  </a:lnTo>
                  <a:lnTo>
                    <a:pt x="3265" y="79"/>
                  </a:lnTo>
                  <a:lnTo>
                    <a:pt x="3270" y="79"/>
                  </a:lnTo>
                  <a:lnTo>
                    <a:pt x="3273" y="77"/>
                  </a:lnTo>
                  <a:lnTo>
                    <a:pt x="3273" y="77"/>
                  </a:lnTo>
                  <a:lnTo>
                    <a:pt x="3275" y="76"/>
                  </a:lnTo>
                  <a:lnTo>
                    <a:pt x="3275" y="74"/>
                  </a:lnTo>
                  <a:lnTo>
                    <a:pt x="3277" y="74"/>
                  </a:lnTo>
                  <a:lnTo>
                    <a:pt x="3278" y="74"/>
                  </a:lnTo>
                  <a:lnTo>
                    <a:pt x="3280" y="72"/>
                  </a:lnTo>
                  <a:lnTo>
                    <a:pt x="3283" y="72"/>
                  </a:lnTo>
                  <a:lnTo>
                    <a:pt x="3285" y="72"/>
                  </a:lnTo>
                  <a:close/>
                  <a:moveTo>
                    <a:pt x="3201" y="69"/>
                  </a:moveTo>
                  <a:lnTo>
                    <a:pt x="3205" y="71"/>
                  </a:lnTo>
                  <a:lnTo>
                    <a:pt x="3208" y="71"/>
                  </a:lnTo>
                  <a:lnTo>
                    <a:pt x="3210" y="72"/>
                  </a:lnTo>
                  <a:lnTo>
                    <a:pt x="3211" y="71"/>
                  </a:lnTo>
                  <a:lnTo>
                    <a:pt x="3213" y="69"/>
                  </a:lnTo>
                  <a:lnTo>
                    <a:pt x="3214" y="69"/>
                  </a:lnTo>
                  <a:lnTo>
                    <a:pt x="3216" y="69"/>
                  </a:lnTo>
                  <a:lnTo>
                    <a:pt x="3219" y="72"/>
                  </a:lnTo>
                  <a:lnTo>
                    <a:pt x="3219" y="72"/>
                  </a:lnTo>
                  <a:lnTo>
                    <a:pt x="3219" y="74"/>
                  </a:lnTo>
                  <a:lnTo>
                    <a:pt x="3219" y="76"/>
                  </a:lnTo>
                  <a:lnTo>
                    <a:pt x="3221" y="77"/>
                  </a:lnTo>
                  <a:lnTo>
                    <a:pt x="3219" y="79"/>
                  </a:lnTo>
                  <a:lnTo>
                    <a:pt x="3219" y="81"/>
                  </a:lnTo>
                  <a:lnTo>
                    <a:pt x="3219" y="82"/>
                  </a:lnTo>
                  <a:lnTo>
                    <a:pt x="3218" y="82"/>
                  </a:lnTo>
                  <a:lnTo>
                    <a:pt x="3216" y="82"/>
                  </a:lnTo>
                  <a:lnTo>
                    <a:pt x="3214" y="84"/>
                  </a:lnTo>
                  <a:lnTo>
                    <a:pt x="3211" y="84"/>
                  </a:lnTo>
                  <a:lnTo>
                    <a:pt x="3210" y="84"/>
                  </a:lnTo>
                  <a:lnTo>
                    <a:pt x="3208" y="84"/>
                  </a:lnTo>
                  <a:lnTo>
                    <a:pt x="3208" y="82"/>
                  </a:lnTo>
                  <a:lnTo>
                    <a:pt x="3206" y="82"/>
                  </a:lnTo>
                  <a:lnTo>
                    <a:pt x="3205" y="81"/>
                  </a:lnTo>
                  <a:lnTo>
                    <a:pt x="3203" y="79"/>
                  </a:lnTo>
                  <a:lnTo>
                    <a:pt x="3201" y="79"/>
                  </a:lnTo>
                  <a:lnTo>
                    <a:pt x="3200" y="79"/>
                  </a:lnTo>
                  <a:lnTo>
                    <a:pt x="3200" y="72"/>
                  </a:lnTo>
                  <a:lnTo>
                    <a:pt x="3201" y="69"/>
                  </a:lnTo>
                  <a:close/>
                  <a:moveTo>
                    <a:pt x="443" y="64"/>
                  </a:moveTo>
                  <a:lnTo>
                    <a:pt x="443" y="64"/>
                  </a:lnTo>
                  <a:lnTo>
                    <a:pt x="447" y="64"/>
                  </a:lnTo>
                  <a:lnTo>
                    <a:pt x="450" y="64"/>
                  </a:lnTo>
                  <a:lnTo>
                    <a:pt x="451" y="64"/>
                  </a:lnTo>
                  <a:lnTo>
                    <a:pt x="453" y="66"/>
                  </a:lnTo>
                  <a:lnTo>
                    <a:pt x="456" y="67"/>
                  </a:lnTo>
                  <a:lnTo>
                    <a:pt x="460" y="69"/>
                  </a:lnTo>
                  <a:lnTo>
                    <a:pt x="463" y="72"/>
                  </a:lnTo>
                  <a:lnTo>
                    <a:pt x="465" y="74"/>
                  </a:lnTo>
                  <a:lnTo>
                    <a:pt x="465" y="74"/>
                  </a:lnTo>
                  <a:lnTo>
                    <a:pt x="473" y="81"/>
                  </a:lnTo>
                  <a:lnTo>
                    <a:pt x="473" y="82"/>
                  </a:lnTo>
                  <a:lnTo>
                    <a:pt x="474" y="84"/>
                  </a:lnTo>
                  <a:lnTo>
                    <a:pt x="478" y="87"/>
                  </a:lnTo>
                  <a:lnTo>
                    <a:pt x="481" y="89"/>
                  </a:lnTo>
                  <a:lnTo>
                    <a:pt x="489" y="90"/>
                  </a:lnTo>
                  <a:lnTo>
                    <a:pt x="494" y="92"/>
                  </a:lnTo>
                  <a:lnTo>
                    <a:pt x="499" y="94"/>
                  </a:lnTo>
                  <a:lnTo>
                    <a:pt x="501" y="94"/>
                  </a:lnTo>
                  <a:lnTo>
                    <a:pt x="504" y="95"/>
                  </a:lnTo>
                  <a:lnTo>
                    <a:pt x="505" y="97"/>
                  </a:lnTo>
                  <a:lnTo>
                    <a:pt x="505" y="100"/>
                  </a:lnTo>
                  <a:lnTo>
                    <a:pt x="507" y="103"/>
                  </a:lnTo>
                  <a:lnTo>
                    <a:pt x="509" y="107"/>
                  </a:lnTo>
                  <a:lnTo>
                    <a:pt x="512" y="108"/>
                  </a:lnTo>
                  <a:lnTo>
                    <a:pt x="514" y="107"/>
                  </a:lnTo>
                  <a:lnTo>
                    <a:pt x="515" y="107"/>
                  </a:lnTo>
                  <a:lnTo>
                    <a:pt x="517" y="105"/>
                  </a:lnTo>
                  <a:lnTo>
                    <a:pt x="519" y="103"/>
                  </a:lnTo>
                  <a:lnTo>
                    <a:pt x="520" y="102"/>
                  </a:lnTo>
                  <a:lnTo>
                    <a:pt x="528" y="108"/>
                  </a:lnTo>
                  <a:lnTo>
                    <a:pt x="528" y="113"/>
                  </a:lnTo>
                  <a:lnTo>
                    <a:pt x="533" y="121"/>
                  </a:lnTo>
                  <a:lnTo>
                    <a:pt x="538" y="123"/>
                  </a:lnTo>
                  <a:lnTo>
                    <a:pt x="541" y="125"/>
                  </a:lnTo>
                  <a:lnTo>
                    <a:pt x="543" y="125"/>
                  </a:lnTo>
                  <a:lnTo>
                    <a:pt x="543" y="125"/>
                  </a:lnTo>
                  <a:lnTo>
                    <a:pt x="559" y="130"/>
                  </a:lnTo>
                  <a:lnTo>
                    <a:pt x="559" y="141"/>
                  </a:lnTo>
                  <a:lnTo>
                    <a:pt x="559" y="143"/>
                  </a:lnTo>
                  <a:lnTo>
                    <a:pt x="558" y="144"/>
                  </a:lnTo>
                  <a:lnTo>
                    <a:pt x="556" y="146"/>
                  </a:lnTo>
                  <a:lnTo>
                    <a:pt x="553" y="148"/>
                  </a:lnTo>
                  <a:lnTo>
                    <a:pt x="551" y="149"/>
                  </a:lnTo>
                  <a:lnTo>
                    <a:pt x="550" y="149"/>
                  </a:lnTo>
                  <a:lnTo>
                    <a:pt x="546" y="148"/>
                  </a:lnTo>
                  <a:lnTo>
                    <a:pt x="543" y="148"/>
                  </a:lnTo>
                  <a:lnTo>
                    <a:pt x="541" y="146"/>
                  </a:lnTo>
                  <a:lnTo>
                    <a:pt x="538" y="146"/>
                  </a:lnTo>
                  <a:lnTo>
                    <a:pt x="537" y="146"/>
                  </a:lnTo>
                  <a:lnTo>
                    <a:pt x="535" y="148"/>
                  </a:lnTo>
                  <a:lnTo>
                    <a:pt x="535" y="151"/>
                  </a:lnTo>
                  <a:lnTo>
                    <a:pt x="533" y="153"/>
                  </a:lnTo>
                  <a:lnTo>
                    <a:pt x="532" y="154"/>
                  </a:lnTo>
                  <a:lnTo>
                    <a:pt x="532" y="154"/>
                  </a:lnTo>
                  <a:lnTo>
                    <a:pt x="520" y="149"/>
                  </a:lnTo>
                  <a:lnTo>
                    <a:pt x="519" y="157"/>
                  </a:lnTo>
                  <a:lnTo>
                    <a:pt x="519" y="159"/>
                  </a:lnTo>
                  <a:lnTo>
                    <a:pt x="519" y="161"/>
                  </a:lnTo>
                  <a:lnTo>
                    <a:pt x="519" y="162"/>
                  </a:lnTo>
                  <a:lnTo>
                    <a:pt x="519" y="164"/>
                  </a:lnTo>
                  <a:lnTo>
                    <a:pt x="517" y="166"/>
                  </a:lnTo>
                  <a:lnTo>
                    <a:pt x="517" y="166"/>
                  </a:lnTo>
                  <a:lnTo>
                    <a:pt x="509" y="166"/>
                  </a:lnTo>
                  <a:lnTo>
                    <a:pt x="504" y="172"/>
                  </a:lnTo>
                  <a:lnTo>
                    <a:pt x="487" y="169"/>
                  </a:lnTo>
                  <a:lnTo>
                    <a:pt x="471" y="171"/>
                  </a:lnTo>
                  <a:lnTo>
                    <a:pt x="448" y="166"/>
                  </a:lnTo>
                  <a:lnTo>
                    <a:pt x="440" y="154"/>
                  </a:lnTo>
                  <a:lnTo>
                    <a:pt x="427" y="148"/>
                  </a:lnTo>
                  <a:lnTo>
                    <a:pt x="437" y="143"/>
                  </a:lnTo>
                  <a:lnTo>
                    <a:pt x="450" y="143"/>
                  </a:lnTo>
                  <a:lnTo>
                    <a:pt x="451" y="143"/>
                  </a:lnTo>
                  <a:lnTo>
                    <a:pt x="455" y="143"/>
                  </a:lnTo>
                  <a:lnTo>
                    <a:pt x="458" y="141"/>
                  </a:lnTo>
                  <a:lnTo>
                    <a:pt x="461" y="139"/>
                  </a:lnTo>
                  <a:lnTo>
                    <a:pt x="463" y="139"/>
                  </a:lnTo>
                  <a:lnTo>
                    <a:pt x="463" y="139"/>
                  </a:lnTo>
                  <a:lnTo>
                    <a:pt x="456" y="131"/>
                  </a:lnTo>
                  <a:lnTo>
                    <a:pt x="442" y="133"/>
                  </a:lnTo>
                  <a:lnTo>
                    <a:pt x="430" y="135"/>
                  </a:lnTo>
                  <a:lnTo>
                    <a:pt x="419" y="136"/>
                  </a:lnTo>
                  <a:lnTo>
                    <a:pt x="407" y="131"/>
                  </a:lnTo>
                  <a:lnTo>
                    <a:pt x="407" y="120"/>
                  </a:lnTo>
                  <a:lnTo>
                    <a:pt x="397" y="120"/>
                  </a:lnTo>
                  <a:lnTo>
                    <a:pt x="397" y="110"/>
                  </a:lnTo>
                  <a:lnTo>
                    <a:pt x="404" y="105"/>
                  </a:lnTo>
                  <a:lnTo>
                    <a:pt x="402" y="95"/>
                  </a:lnTo>
                  <a:lnTo>
                    <a:pt x="411" y="94"/>
                  </a:lnTo>
                  <a:lnTo>
                    <a:pt x="424" y="94"/>
                  </a:lnTo>
                  <a:lnTo>
                    <a:pt x="424" y="94"/>
                  </a:lnTo>
                  <a:lnTo>
                    <a:pt x="424" y="92"/>
                  </a:lnTo>
                  <a:lnTo>
                    <a:pt x="425" y="90"/>
                  </a:lnTo>
                  <a:lnTo>
                    <a:pt x="424" y="89"/>
                  </a:lnTo>
                  <a:lnTo>
                    <a:pt x="422" y="87"/>
                  </a:lnTo>
                  <a:lnTo>
                    <a:pt x="420" y="85"/>
                  </a:lnTo>
                  <a:lnTo>
                    <a:pt x="417" y="84"/>
                  </a:lnTo>
                  <a:lnTo>
                    <a:pt x="415" y="82"/>
                  </a:lnTo>
                  <a:lnTo>
                    <a:pt x="414" y="82"/>
                  </a:lnTo>
                  <a:lnTo>
                    <a:pt x="412" y="81"/>
                  </a:lnTo>
                  <a:lnTo>
                    <a:pt x="419" y="79"/>
                  </a:lnTo>
                  <a:lnTo>
                    <a:pt x="433" y="79"/>
                  </a:lnTo>
                  <a:lnTo>
                    <a:pt x="435" y="79"/>
                  </a:lnTo>
                  <a:lnTo>
                    <a:pt x="437" y="79"/>
                  </a:lnTo>
                  <a:lnTo>
                    <a:pt x="438" y="79"/>
                  </a:lnTo>
                  <a:lnTo>
                    <a:pt x="442" y="79"/>
                  </a:lnTo>
                  <a:lnTo>
                    <a:pt x="443" y="77"/>
                  </a:lnTo>
                  <a:lnTo>
                    <a:pt x="443" y="76"/>
                  </a:lnTo>
                  <a:lnTo>
                    <a:pt x="443" y="74"/>
                  </a:lnTo>
                  <a:lnTo>
                    <a:pt x="443" y="72"/>
                  </a:lnTo>
                  <a:lnTo>
                    <a:pt x="442" y="71"/>
                  </a:lnTo>
                  <a:lnTo>
                    <a:pt x="438" y="71"/>
                  </a:lnTo>
                  <a:lnTo>
                    <a:pt x="427" y="71"/>
                  </a:lnTo>
                  <a:lnTo>
                    <a:pt x="429" y="69"/>
                  </a:lnTo>
                  <a:lnTo>
                    <a:pt x="432" y="67"/>
                  </a:lnTo>
                  <a:lnTo>
                    <a:pt x="435" y="66"/>
                  </a:lnTo>
                  <a:lnTo>
                    <a:pt x="438" y="64"/>
                  </a:lnTo>
                  <a:lnTo>
                    <a:pt x="442" y="64"/>
                  </a:lnTo>
                  <a:lnTo>
                    <a:pt x="443" y="64"/>
                  </a:lnTo>
                  <a:close/>
                  <a:moveTo>
                    <a:pt x="2720" y="61"/>
                  </a:moveTo>
                  <a:lnTo>
                    <a:pt x="2722" y="61"/>
                  </a:lnTo>
                  <a:lnTo>
                    <a:pt x="2722" y="64"/>
                  </a:lnTo>
                  <a:lnTo>
                    <a:pt x="2720" y="66"/>
                  </a:lnTo>
                  <a:lnTo>
                    <a:pt x="2718" y="69"/>
                  </a:lnTo>
                  <a:lnTo>
                    <a:pt x="2717" y="71"/>
                  </a:lnTo>
                  <a:lnTo>
                    <a:pt x="2715" y="72"/>
                  </a:lnTo>
                  <a:lnTo>
                    <a:pt x="2714" y="74"/>
                  </a:lnTo>
                  <a:lnTo>
                    <a:pt x="2712" y="76"/>
                  </a:lnTo>
                  <a:lnTo>
                    <a:pt x="2714" y="77"/>
                  </a:lnTo>
                  <a:lnTo>
                    <a:pt x="2715" y="77"/>
                  </a:lnTo>
                  <a:lnTo>
                    <a:pt x="2718" y="77"/>
                  </a:lnTo>
                  <a:lnTo>
                    <a:pt x="2722" y="77"/>
                  </a:lnTo>
                  <a:lnTo>
                    <a:pt x="2723" y="77"/>
                  </a:lnTo>
                  <a:lnTo>
                    <a:pt x="2725" y="76"/>
                  </a:lnTo>
                  <a:lnTo>
                    <a:pt x="2728" y="76"/>
                  </a:lnTo>
                  <a:lnTo>
                    <a:pt x="2732" y="76"/>
                  </a:lnTo>
                  <a:lnTo>
                    <a:pt x="2732" y="81"/>
                  </a:lnTo>
                  <a:lnTo>
                    <a:pt x="2732" y="82"/>
                  </a:lnTo>
                  <a:lnTo>
                    <a:pt x="2733" y="84"/>
                  </a:lnTo>
                  <a:lnTo>
                    <a:pt x="2732" y="85"/>
                  </a:lnTo>
                  <a:lnTo>
                    <a:pt x="2732" y="87"/>
                  </a:lnTo>
                  <a:lnTo>
                    <a:pt x="2727" y="87"/>
                  </a:lnTo>
                  <a:lnTo>
                    <a:pt x="2723" y="89"/>
                  </a:lnTo>
                  <a:lnTo>
                    <a:pt x="2718" y="87"/>
                  </a:lnTo>
                  <a:lnTo>
                    <a:pt x="2715" y="85"/>
                  </a:lnTo>
                  <a:lnTo>
                    <a:pt x="2715" y="84"/>
                  </a:lnTo>
                  <a:lnTo>
                    <a:pt x="2714" y="82"/>
                  </a:lnTo>
                  <a:lnTo>
                    <a:pt x="2714" y="82"/>
                  </a:lnTo>
                  <a:lnTo>
                    <a:pt x="2712" y="81"/>
                  </a:lnTo>
                  <a:lnTo>
                    <a:pt x="2710" y="81"/>
                  </a:lnTo>
                  <a:lnTo>
                    <a:pt x="2709" y="81"/>
                  </a:lnTo>
                  <a:lnTo>
                    <a:pt x="2705" y="79"/>
                  </a:lnTo>
                  <a:lnTo>
                    <a:pt x="2704" y="79"/>
                  </a:lnTo>
                  <a:lnTo>
                    <a:pt x="2702" y="81"/>
                  </a:lnTo>
                  <a:lnTo>
                    <a:pt x="2700" y="82"/>
                  </a:lnTo>
                  <a:lnTo>
                    <a:pt x="2699" y="84"/>
                  </a:lnTo>
                  <a:lnTo>
                    <a:pt x="2700" y="85"/>
                  </a:lnTo>
                  <a:lnTo>
                    <a:pt x="2700" y="87"/>
                  </a:lnTo>
                  <a:lnTo>
                    <a:pt x="2702" y="90"/>
                  </a:lnTo>
                  <a:lnTo>
                    <a:pt x="2702" y="90"/>
                  </a:lnTo>
                  <a:lnTo>
                    <a:pt x="2702" y="94"/>
                  </a:lnTo>
                  <a:lnTo>
                    <a:pt x="2696" y="94"/>
                  </a:lnTo>
                  <a:lnTo>
                    <a:pt x="2694" y="92"/>
                  </a:lnTo>
                  <a:lnTo>
                    <a:pt x="2692" y="92"/>
                  </a:lnTo>
                  <a:lnTo>
                    <a:pt x="2689" y="92"/>
                  </a:lnTo>
                  <a:lnTo>
                    <a:pt x="2686" y="90"/>
                  </a:lnTo>
                  <a:lnTo>
                    <a:pt x="2684" y="89"/>
                  </a:lnTo>
                  <a:lnTo>
                    <a:pt x="2682" y="89"/>
                  </a:lnTo>
                  <a:lnTo>
                    <a:pt x="2681" y="89"/>
                  </a:lnTo>
                  <a:lnTo>
                    <a:pt x="2681" y="90"/>
                  </a:lnTo>
                  <a:lnTo>
                    <a:pt x="2681" y="92"/>
                  </a:lnTo>
                  <a:lnTo>
                    <a:pt x="2681" y="92"/>
                  </a:lnTo>
                  <a:lnTo>
                    <a:pt x="2678" y="94"/>
                  </a:lnTo>
                  <a:lnTo>
                    <a:pt x="2674" y="94"/>
                  </a:lnTo>
                  <a:lnTo>
                    <a:pt x="2671" y="94"/>
                  </a:lnTo>
                  <a:lnTo>
                    <a:pt x="2668" y="94"/>
                  </a:lnTo>
                  <a:lnTo>
                    <a:pt x="2666" y="94"/>
                  </a:lnTo>
                  <a:lnTo>
                    <a:pt x="2666" y="95"/>
                  </a:lnTo>
                  <a:lnTo>
                    <a:pt x="2664" y="95"/>
                  </a:lnTo>
                  <a:lnTo>
                    <a:pt x="2661" y="95"/>
                  </a:lnTo>
                  <a:lnTo>
                    <a:pt x="2658" y="95"/>
                  </a:lnTo>
                  <a:lnTo>
                    <a:pt x="2656" y="97"/>
                  </a:lnTo>
                  <a:lnTo>
                    <a:pt x="2655" y="99"/>
                  </a:lnTo>
                  <a:lnTo>
                    <a:pt x="2653" y="99"/>
                  </a:lnTo>
                  <a:lnTo>
                    <a:pt x="2650" y="99"/>
                  </a:lnTo>
                  <a:lnTo>
                    <a:pt x="2648" y="99"/>
                  </a:lnTo>
                  <a:lnTo>
                    <a:pt x="2646" y="99"/>
                  </a:lnTo>
                  <a:lnTo>
                    <a:pt x="2645" y="100"/>
                  </a:lnTo>
                  <a:lnTo>
                    <a:pt x="2645" y="102"/>
                  </a:lnTo>
                  <a:lnTo>
                    <a:pt x="2645" y="103"/>
                  </a:lnTo>
                  <a:lnTo>
                    <a:pt x="2645" y="105"/>
                  </a:lnTo>
                  <a:lnTo>
                    <a:pt x="2643" y="107"/>
                  </a:lnTo>
                  <a:lnTo>
                    <a:pt x="2642" y="107"/>
                  </a:lnTo>
                  <a:lnTo>
                    <a:pt x="2642" y="107"/>
                  </a:lnTo>
                  <a:lnTo>
                    <a:pt x="2638" y="105"/>
                  </a:lnTo>
                  <a:lnTo>
                    <a:pt x="2642" y="102"/>
                  </a:lnTo>
                  <a:lnTo>
                    <a:pt x="2643" y="100"/>
                  </a:lnTo>
                  <a:lnTo>
                    <a:pt x="2645" y="99"/>
                  </a:lnTo>
                  <a:lnTo>
                    <a:pt x="2646" y="97"/>
                  </a:lnTo>
                  <a:lnTo>
                    <a:pt x="2648" y="97"/>
                  </a:lnTo>
                  <a:lnTo>
                    <a:pt x="2650" y="97"/>
                  </a:lnTo>
                  <a:lnTo>
                    <a:pt x="2651" y="97"/>
                  </a:lnTo>
                  <a:lnTo>
                    <a:pt x="2653" y="95"/>
                  </a:lnTo>
                  <a:lnTo>
                    <a:pt x="2653" y="95"/>
                  </a:lnTo>
                  <a:lnTo>
                    <a:pt x="2656" y="94"/>
                  </a:lnTo>
                  <a:lnTo>
                    <a:pt x="2660" y="94"/>
                  </a:lnTo>
                  <a:lnTo>
                    <a:pt x="2661" y="94"/>
                  </a:lnTo>
                  <a:lnTo>
                    <a:pt x="2664" y="94"/>
                  </a:lnTo>
                  <a:lnTo>
                    <a:pt x="2669" y="94"/>
                  </a:lnTo>
                  <a:lnTo>
                    <a:pt x="2673" y="94"/>
                  </a:lnTo>
                  <a:lnTo>
                    <a:pt x="2673" y="87"/>
                  </a:lnTo>
                  <a:lnTo>
                    <a:pt x="2673" y="85"/>
                  </a:lnTo>
                  <a:lnTo>
                    <a:pt x="2673" y="85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3" y="84"/>
                  </a:lnTo>
                  <a:lnTo>
                    <a:pt x="2674" y="84"/>
                  </a:lnTo>
                  <a:lnTo>
                    <a:pt x="2674" y="82"/>
                  </a:lnTo>
                  <a:lnTo>
                    <a:pt x="2674" y="81"/>
                  </a:lnTo>
                  <a:lnTo>
                    <a:pt x="2674" y="79"/>
                  </a:lnTo>
                  <a:lnTo>
                    <a:pt x="2674" y="77"/>
                  </a:lnTo>
                  <a:lnTo>
                    <a:pt x="2676" y="76"/>
                  </a:lnTo>
                  <a:lnTo>
                    <a:pt x="2679" y="76"/>
                  </a:lnTo>
                  <a:lnTo>
                    <a:pt x="2681" y="76"/>
                  </a:lnTo>
                  <a:lnTo>
                    <a:pt x="2687" y="76"/>
                  </a:lnTo>
                  <a:lnTo>
                    <a:pt x="2689" y="77"/>
                  </a:lnTo>
                  <a:lnTo>
                    <a:pt x="2691" y="77"/>
                  </a:lnTo>
                  <a:lnTo>
                    <a:pt x="2694" y="77"/>
                  </a:lnTo>
                  <a:lnTo>
                    <a:pt x="2697" y="77"/>
                  </a:lnTo>
                  <a:lnTo>
                    <a:pt x="2699" y="76"/>
                  </a:lnTo>
                  <a:lnTo>
                    <a:pt x="2699" y="74"/>
                  </a:lnTo>
                  <a:lnTo>
                    <a:pt x="2699" y="72"/>
                  </a:lnTo>
                  <a:lnTo>
                    <a:pt x="2697" y="71"/>
                  </a:lnTo>
                  <a:lnTo>
                    <a:pt x="2697" y="67"/>
                  </a:lnTo>
                  <a:lnTo>
                    <a:pt x="2699" y="66"/>
                  </a:lnTo>
                  <a:lnTo>
                    <a:pt x="2700" y="66"/>
                  </a:lnTo>
                  <a:lnTo>
                    <a:pt x="2700" y="64"/>
                  </a:lnTo>
                  <a:lnTo>
                    <a:pt x="2702" y="64"/>
                  </a:lnTo>
                  <a:lnTo>
                    <a:pt x="2705" y="64"/>
                  </a:lnTo>
                  <a:lnTo>
                    <a:pt x="2707" y="63"/>
                  </a:lnTo>
                  <a:lnTo>
                    <a:pt x="2709" y="63"/>
                  </a:lnTo>
                  <a:lnTo>
                    <a:pt x="2712" y="63"/>
                  </a:lnTo>
                  <a:lnTo>
                    <a:pt x="2714" y="63"/>
                  </a:lnTo>
                  <a:lnTo>
                    <a:pt x="2714" y="63"/>
                  </a:lnTo>
                  <a:lnTo>
                    <a:pt x="2717" y="63"/>
                  </a:lnTo>
                  <a:lnTo>
                    <a:pt x="2718" y="61"/>
                  </a:lnTo>
                  <a:lnTo>
                    <a:pt x="2720" y="61"/>
                  </a:lnTo>
                  <a:close/>
                  <a:moveTo>
                    <a:pt x="776" y="0"/>
                  </a:moveTo>
                  <a:lnTo>
                    <a:pt x="777" y="0"/>
                  </a:lnTo>
                  <a:lnTo>
                    <a:pt x="780" y="2"/>
                  </a:lnTo>
                  <a:lnTo>
                    <a:pt x="785" y="2"/>
                  </a:lnTo>
                  <a:lnTo>
                    <a:pt x="790" y="5"/>
                  </a:lnTo>
                  <a:lnTo>
                    <a:pt x="803" y="5"/>
                  </a:lnTo>
                  <a:lnTo>
                    <a:pt x="803" y="7"/>
                  </a:lnTo>
                  <a:lnTo>
                    <a:pt x="805" y="9"/>
                  </a:lnTo>
                  <a:lnTo>
                    <a:pt x="807" y="12"/>
                  </a:lnTo>
                  <a:lnTo>
                    <a:pt x="808" y="12"/>
                  </a:lnTo>
                  <a:lnTo>
                    <a:pt x="810" y="12"/>
                  </a:lnTo>
                  <a:lnTo>
                    <a:pt x="813" y="12"/>
                  </a:lnTo>
                  <a:lnTo>
                    <a:pt x="815" y="12"/>
                  </a:lnTo>
                  <a:lnTo>
                    <a:pt x="818" y="10"/>
                  </a:lnTo>
                  <a:lnTo>
                    <a:pt x="818" y="10"/>
                  </a:lnTo>
                  <a:lnTo>
                    <a:pt x="831" y="12"/>
                  </a:lnTo>
                  <a:lnTo>
                    <a:pt x="831" y="18"/>
                  </a:lnTo>
                  <a:lnTo>
                    <a:pt x="849" y="13"/>
                  </a:lnTo>
                  <a:lnTo>
                    <a:pt x="866" y="13"/>
                  </a:lnTo>
                  <a:lnTo>
                    <a:pt x="877" y="10"/>
                  </a:lnTo>
                  <a:lnTo>
                    <a:pt x="893" y="18"/>
                  </a:lnTo>
                  <a:lnTo>
                    <a:pt x="897" y="27"/>
                  </a:lnTo>
                  <a:lnTo>
                    <a:pt x="908" y="28"/>
                  </a:lnTo>
                  <a:lnTo>
                    <a:pt x="921" y="25"/>
                  </a:lnTo>
                  <a:lnTo>
                    <a:pt x="921" y="25"/>
                  </a:lnTo>
                  <a:lnTo>
                    <a:pt x="923" y="27"/>
                  </a:lnTo>
                  <a:lnTo>
                    <a:pt x="924" y="30"/>
                  </a:lnTo>
                  <a:lnTo>
                    <a:pt x="926" y="31"/>
                  </a:lnTo>
                  <a:lnTo>
                    <a:pt x="924" y="35"/>
                  </a:lnTo>
                  <a:lnTo>
                    <a:pt x="923" y="38"/>
                  </a:lnTo>
                  <a:lnTo>
                    <a:pt x="923" y="40"/>
                  </a:lnTo>
                  <a:lnTo>
                    <a:pt x="921" y="41"/>
                  </a:lnTo>
                  <a:lnTo>
                    <a:pt x="920" y="43"/>
                  </a:lnTo>
                  <a:lnTo>
                    <a:pt x="920" y="45"/>
                  </a:lnTo>
                  <a:lnTo>
                    <a:pt x="903" y="45"/>
                  </a:lnTo>
                  <a:lnTo>
                    <a:pt x="902" y="45"/>
                  </a:lnTo>
                  <a:lnTo>
                    <a:pt x="900" y="46"/>
                  </a:lnTo>
                  <a:lnTo>
                    <a:pt x="897" y="48"/>
                  </a:lnTo>
                  <a:lnTo>
                    <a:pt x="893" y="48"/>
                  </a:lnTo>
                  <a:lnTo>
                    <a:pt x="890" y="49"/>
                  </a:lnTo>
                  <a:lnTo>
                    <a:pt x="887" y="49"/>
                  </a:lnTo>
                  <a:lnTo>
                    <a:pt x="884" y="49"/>
                  </a:lnTo>
                  <a:lnTo>
                    <a:pt x="880" y="51"/>
                  </a:lnTo>
                  <a:lnTo>
                    <a:pt x="875" y="51"/>
                  </a:lnTo>
                  <a:lnTo>
                    <a:pt x="874" y="53"/>
                  </a:lnTo>
                  <a:lnTo>
                    <a:pt x="870" y="53"/>
                  </a:lnTo>
                  <a:lnTo>
                    <a:pt x="870" y="53"/>
                  </a:lnTo>
                  <a:lnTo>
                    <a:pt x="836" y="53"/>
                  </a:lnTo>
                  <a:lnTo>
                    <a:pt x="821" y="56"/>
                  </a:lnTo>
                  <a:lnTo>
                    <a:pt x="818" y="64"/>
                  </a:lnTo>
                  <a:lnTo>
                    <a:pt x="818" y="64"/>
                  </a:lnTo>
                  <a:lnTo>
                    <a:pt x="821" y="64"/>
                  </a:lnTo>
                  <a:lnTo>
                    <a:pt x="825" y="63"/>
                  </a:lnTo>
                  <a:lnTo>
                    <a:pt x="830" y="63"/>
                  </a:lnTo>
                  <a:lnTo>
                    <a:pt x="833" y="63"/>
                  </a:lnTo>
                  <a:lnTo>
                    <a:pt x="838" y="63"/>
                  </a:lnTo>
                  <a:lnTo>
                    <a:pt x="839" y="63"/>
                  </a:lnTo>
                  <a:lnTo>
                    <a:pt x="841" y="64"/>
                  </a:lnTo>
                  <a:lnTo>
                    <a:pt x="843" y="64"/>
                  </a:lnTo>
                  <a:lnTo>
                    <a:pt x="843" y="64"/>
                  </a:lnTo>
                  <a:lnTo>
                    <a:pt x="844" y="66"/>
                  </a:lnTo>
                  <a:lnTo>
                    <a:pt x="846" y="66"/>
                  </a:lnTo>
                  <a:lnTo>
                    <a:pt x="849" y="66"/>
                  </a:lnTo>
                  <a:lnTo>
                    <a:pt x="852" y="64"/>
                  </a:lnTo>
                  <a:lnTo>
                    <a:pt x="856" y="64"/>
                  </a:lnTo>
                  <a:lnTo>
                    <a:pt x="859" y="63"/>
                  </a:lnTo>
                  <a:lnTo>
                    <a:pt x="861" y="63"/>
                  </a:lnTo>
                  <a:lnTo>
                    <a:pt x="864" y="63"/>
                  </a:lnTo>
                  <a:lnTo>
                    <a:pt x="866" y="61"/>
                  </a:lnTo>
                  <a:lnTo>
                    <a:pt x="869" y="59"/>
                  </a:lnTo>
                  <a:lnTo>
                    <a:pt x="870" y="59"/>
                  </a:lnTo>
                  <a:lnTo>
                    <a:pt x="870" y="58"/>
                  </a:lnTo>
                  <a:lnTo>
                    <a:pt x="877" y="66"/>
                  </a:lnTo>
                  <a:lnTo>
                    <a:pt x="869" y="71"/>
                  </a:lnTo>
                  <a:lnTo>
                    <a:pt x="856" y="72"/>
                  </a:lnTo>
                  <a:lnTo>
                    <a:pt x="854" y="72"/>
                  </a:lnTo>
                  <a:lnTo>
                    <a:pt x="852" y="74"/>
                  </a:lnTo>
                  <a:lnTo>
                    <a:pt x="851" y="76"/>
                  </a:lnTo>
                  <a:lnTo>
                    <a:pt x="849" y="77"/>
                  </a:lnTo>
                  <a:lnTo>
                    <a:pt x="846" y="79"/>
                  </a:lnTo>
                  <a:lnTo>
                    <a:pt x="843" y="81"/>
                  </a:lnTo>
                  <a:lnTo>
                    <a:pt x="841" y="82"/>
                  </a:lnTo>
                  <a:lnTo>
                    <a:pt x="838" y="82"/>
                  </a:lnTo>
                  <a:lnTo>
                    <a:pt x="834" y="84"/>
                  </a:lnTo>
                  <a:lnTo>
                    <a:pt x="831" y="85"/>
                  </a:lnTo>
                  <a:lnTo>
                    <a:pt x="828" y="85"/>
                  </a:lnTo>
                  <a:lnTo>
                    <a:pt x="825" y="87"/>
                  </a:lnTo>
                  <a:lnTo>
                    <a:pt x="825" y="87"/>
                  </a:lnTo>
                  <a:lnTo>
                    <a:pt x="810" y="95"/>
                  </a:lnTo>
                  <a:lnTo>
                    <a:pt x="797" y="100"/>
                  </a:lnTo>
                  <a:lnTo>
                    <a:pt x="790" y="107"/>
                  </a:lnTo>
                  <a:lnTo>
                    <a:pt x="762" y="107"/>
                  </a:lnTo>
                  <a:lnTo>
                    <a:pt x="772" y="112"/>
                  </a:lnTo>
                  <a:lnTo>
                    <a:pt x="779" y="121"/>
                  </a:lnTo>
                  <a:lnTo>
                    <a:pt x="764" y="126"/>
                  </a:lnTo>
                  <a:lnTo>
                    <a:pt x="751" y="128"/>
                  </a:lnTo>
                  <a:lnTo>
                    <a:pt x="744" y="120"/>
                  </a:lnTo>
                  <a:lnTo>
                    <a:pt x="728" y="121"/>
                  </a:lnTo>
                  <a:lnTo>
                    <a:pt x="743" y="131"/>
                  </a:lnTo>
                  <a:lnTo>
                    <a:pt x="741" y="131"/>
                  </a:lnTo>
                  <a:lnTo>
                    <a:pt x="740" y="133"/>
                  </a:lnTo>
                  <a:lnTo>
                    <a:pt x="736" y="135"/>
                  </a:lnTo>
                  <a:lnTo>
                    <a:pt x="733" y="138"/>
                  </a:lnTo>
                  <a:lnTo>
                    <a:pt x="731" y="139"/>
                  </a:lnTo>
                  <a:lnTo>
                    <a:pt x="728" y="141"/>
                  </a:lnTo>
                  <a:lnTo>
                    <a:pt x="725" y="141"/>
                  </a:lnTo>
                  <a:lnTo>
                    <a:pt x="722" y="141"/>
                  </a:lnTo>
                  <a:lnTo>
                    <a:pt x="722" y="141"/>
                  </a:lnTo>
                  <a:lnTo>
                    <a:pt x="705" y="139"/>
                  </a:lnTo>
                  <a:lnTo>
                    <a:pt x="700" y="133"/>
                  </a:lnTo>
                  <a:lnTo>
                    <a:pt x="687" y="133"/>
                  </a:lnTo>
                  <a:lnTo>
                    <a:pt x="687" y="133"/>
                  </a:lnTo>
                  <a:lnTo>
                    <a:pt x="686" y="135"/>
                  </a:lnTo>
                  <a:lnTo>
                    <a:pt x="682" y="136"/>
                  </a:lnTo>
                  <a:lnTo>
                    <a:pt x="681" y="136"/>
                  </a:lnTo>
                  <a:lnTo>
                    <a:pt x="679" y="138"/>
                  </a:lnTo>
                  <a:lnTo>
                    <a:pt x="677" y="138"/>
                  </a:lnTo>
                  <a:lnTo>
                    <a:pt x="677" y="139"/>
                  </a:lnTo>
                  <a:lnTo>
                    <a:pt x="677" y="141"/>
                  </a:lnTo>
                  <a:lnTo>
                    <a:pt x="677" y="143"/>
                  </a:lnTo>
                  <a:lnTo>
                    <a:pt x="677" y="143"/>
                  </a:lnTo>
                  <a:lnTo>
                    <a:pt x="664" y="146"/>
                  </a:lnTo>
                  <a:lnTo>
                    <a:pt x="667" y="154"/>
                  </a:lnTo>
                  <a:lnTo>
                    <a:pt x="676" y="149"/>
                  </a:lnTo>
                  <a:lnTo>
                    <a:pt x="686" y="144"/>
                  </a:lnTo>
                  <a:lnTo>
                    <a:pt x="687" y="144"/>
                  </a:lnTo>
                  <a:lnTo>
                    <a:pt x="689" y="144"/>
                  </a:lnTo>
                  <a:lnTo>
                    <a:pt x="692" y="144"/>
                  </a:lnTo>
                  <a:lnTo>
                    <a:pt x="695" y="144"/>
                  </a:lnTo>
                  <a:lnTo>
                    <a:pt x="699" y="146"/>
                  </a:lnTo>
                  <a:lnTo>
                    <a:pt x="702" y="148"/>
                  </a:lnTo>
                  <a:lnTo>
                    <a:pt x="707" y="149"/>
                  </a:lnTo>
                  <a:lnTo>
                    <a:pt x="710" y="149"/>
                  </a:lnTo>
                  <a:lnTo>
                    <a:pt x="712" y="149"/>
                  </a:lnTo>
                  <a:lnTo>
                    <a:pt x="712" y="151"/>
                  </a:lnTo>
                  <a:lnTo>
                    <a:pt x="713" y="153"/>
                  </a:lnTo>
                  <a:lnTo>
                    <a:pt x="717" y="154"/>
                  </a:lnTo>
                  <a:lnTo>
                    <a:pt x="718" y="157"/>
                  </a:lnTo>
                  <a:lnTo>
                    <a:pt x="718" y="159"/>
                  </a:lnTo>
                  <a:lnTo>
                    <a:pt x="718" y="161"/>
                  </a:lnTo>
                  <a:lnTo>
                    <a:pt x="717" y="162"/>
                  </a:lnTo>
                  <a:lnTo>
                    <a:pt x="715" y="162"/>
                  </a:lnTo>
                  <a:lnTo>
                    <a:pt x="712" y="161"/>
                  </a:lnTo>
                  <a:lnTo>
                    <a:pt x="710" y="161"/>
                  </a:lnTo>
                  <a:lnTo>
                    <a:pt x="697" y="161"/>
                  </a:lnTo>
                  <a:lnTo>
                    <a:pt x="694" y="162"/>
                  </a:lnTo>
                  <a:lnTo>
                    <a:pt x="694" y="162"/>
                  </a:lnTo>
                  <a:lnTo>
                    <a:pt x="695" y="164"/>
                  </a:lnTo>
                  <a:lnTo>
                    <a:pt x="697" y="166"/>
                  </a:lnTo>
                  <a:lnTo>
                    <a:pt x="699" y="167"/>
                  </a:lnTo>
                  <a:lnTo>
                    <a:pt x="702" y="169"/>
                  </a:lnTo>
                  <a:lnTo>
                    <a:pt x="704" y="171"/>
                  </a:lnTo>
                  <a:lnTo>
                    <a:pt x="704" y="171"/>
                  </a:lnTo>
                  <a:lnTo>
                    <a:pt x="704" y="172"/>
                  </a:lnTo>
                  <a:lnTo>
                    <a:pt x="704" y="174"/>
                  </a:lnTo>
                  <a:lnTo>
                    <a:pt x="704" y="179"/>
                  </a:lnTo>
                  <a:lnTo>
                    <a:pt x="704" y="180"/>
                  </a:lnTo>
                  <a:lnTo>
                    <a:pt x="700" y="182"/>
                  </a:lnTo>
                  <a:lnTo>
                    <a:pt x="699" y="184"/>
                  </a:lnTo>
                  <a:lnTo>
                    <a:pt x="697" y="182"/>
                  </a:lnTo>
                  <a:lnTo>
                    <a:pt x="695" y="182"/>
                  </a:lnTo>
                  <a:lnTo>
                    <a:pt x="679" y="182"/>
                  </a:lnTo>
                  <a:lnTo>
                    <a:pt x="669" y="182"/>
                  </a:lnTo>
                  <a:lnTo>
                    <a:pt x="674" y="192"/>
                  </a:lnTo>
                  <a:lnTo>
                    <a:pt x="669" y="203"/>
                  </a:lnTo>
                  <a:lnTo>
                    <a:pt x="656" y="205"/>
                  </a:lnTo>
                  <a:lnTo>
                    <a:pt x="661" y="216"/>
                  </a:lnTo>
                  <a:lnTo>
                    <a:pt x="672" y="212"/>
                  </a:lnTo>
                  <a:lnTo>
                    <a:pt x="676" y="220"/>
                  </a:lnTo>
                  <a:lnTo>
                    <a:pt x="676" y="221"/>
                  </a:lnTo>
                  <a:lnTo>
                    <a:pt x="674" y="223"/>
                  </a:lnTo>
                  <a:lnTo>
                    <a:pt x="672" y="226"/>
                  </a:lnTo>
                  <a:lnTo>
                    <a:pt x="669" y="228"/>
                  </a:lnTo>
                  <a:lnTo>
                    <a:pt x="666" y="230"/>
                  </a:lnTo>
                  <a:lnTo>
                    <a:pt x="663" y="230"/>
                  </a:lnTo>
                  <a:lnTo>
                    <a:pt x="661" y="231"/>
                  </a:lnTo>
                  <a:lnTo>
                    <a:pt x="661" y="233"/>
                  </a:lnTo>
                  <a:lnTo>
                    <a:pt x="661" y="233"/>
                  </a:lnTo>
                  <a:lnTo>
                    <a:pt x="648" y="238"/>
                  </a:lnTo>
                  <a:lnTo>
                    <a:pt x="638" y="238"/>
                  </a:lnTo>
                  <a:lnTo>
                    <a:pt x="638" y="238"/>
                  </a:lnTo>
                  <a:lnTo>
                    <a:pt x="635" y="239"/>
                  </a:lnTo>
                  <a:lnTo>
                    <a:pt x="631" y="239"/>
                  </a:lnTo>
                  <a:lnTo>
                    <a:pt x="628" y="239"/>
                  </a:lnTo>
                  <a:lnTo>
                    <a:pt x="622" y="238"/>
                  </a:lnTo>
                  <a:lnTo>
                    <a:pt x="620" y="238"/>
                  </a:lnTo>
                  <a:lnTo>
                    <a:pt x="622" y="236"/>
                  </a:lnTo>
                  <a:lnTo>
                    <a:pt x="622" y="234"/>
                  </a:lnTo>
                  <a:lnTo>
                    <a:pt x="623" y="231"/>
                  </a:lnTo>
                  <a:lnTo>
                    <a:pt x="622" y="230"/>
                  </a:lnTo>
                  <a:lnTo>
                    <a:pt x="610" y="230"/>
                  </a:lnTo>
                  <a:lnTo>
                    <a:pt x="607" y="230"/>
                  </a:lnTo>
                  <a:lnTo>
                    <a:pt x="607" y="230"/>
                  </a:lnTo>
                  <a:lnTo>
                    <a:pt x="605" y="230"/>
                  </a:lnTo>
                  <a:lnTo>
                    <a:pt x="604" y="231"/>
                  </a:lnTo>
                  <a:lnTo>
                    <a:pt x="602" y="233"/>
                  </a:lnTo>
                  <a:lnTo>
                    <a:pt x="599" y="231"/>
                  </a:lnTo>
                  <a:lnTo>
                    <a:pt x="595" y="231"/>
                  </a:lnTo>
                  <a:lnTo>
                    <a:pt x="592" y="231"/>
                  </a:lnTo>
                  <a:lnTo>
                    <a:pt x="591" y="231"/>
                  </a:lnTo>
                  <a:lnTo>
                    <a:pt x="587" y="230"/>
                  </a:lnTo>
                  <a:lnTo>
                    <a:pt x="586" y="228"/>
                  </a:lnTo>
                  <a:lnTo>
                    <a:pt x="584" y="228"/>
                  </a:lnTo>
                  <a:lnTo>
                    <a:pt x="582" y="226"/>
                  </a:lnTo>
                  <a:lnTo>
                    <a:pt x="582" y="226"/>
                  </a:lnTo>
                  <a:lnTo>
                    <a:pt x="579" y="228"/>
                  </a:lnTo>
                  <a:lnTo>
                    <a:pt x="577" y="230"/>
                  </a:lnTo>
                  <a:lnTo>
                    <a:pt x="574" y="230"/>
                  </a:lnTo>
                  <a:lnTo>
                    <a:pt x="573" y="233"/>
                  </a:lnTo>
                  <a:lnTo>
                    <a:pt x="573" y="233"/>
                  </a:lnTo>
                  <a:lnTo>
                    <a:pt x="569" y="233"/>
                  </a:lnTo>
                  <a:lnTo>
                    <a:pt x="568" y="233"/>
                  </a:lnTo>
                  <a:lnTo>
                    <a:pt x="564" y="233"/>
                  </a:lnTo>
                  <a:lnTo>
                    <a:pt x="561" y="233"/>
                  </a:lnTo>
                  <a:lnTo>
                    <a:pt x="558" y="231"/>
                  </a:lnTo>
                  <a:lnTo>
                    <a:pt x="553" y="231"/>
                  </a:lnTo>
                  <a:lnTo>
                    <a:pt x="548" y="230"/>
                  </a:lnTo>
                  <a:lnTo>
                    <a:pt x="545" y="228"/>
                  </a:lnTo>
                  <a:lnTo>
                    <a:pt x="543" y="228"/>
                  </a:lnTo>
                  <a:lnTo>
                    <a:pt x="543" y="230"/>
                  </a:lnTo>
                  <a:lnTo>
                    <a:pt x="541" y="230"/>
                  </a:lnTo>
                  <a:lnTo>
                    <a:pt x="541" y="230"/>
                  </a:lnTo>
                  <a:lnTo>
                    <a:pt x="527" y="234"/>
                  </a:lnTo>
                  <a:lnTo>
                    <a:pt x="514" y="230"/>
                  </a:lnTo>
                  <a:lnTo>
                    <a:pt x="502" y="216"/>
                  </a:lnTo>
                  <a:lnTo>
                    <a:pt x="509" y="208"/>
                  </a:lnTo>
                  <a:lnTo>
                    <a:pt x="509" y="208"/>
                  </a:lnTo>
                  <a:lnTo>
                    <a:pt x="512" y="208"/>
                  </a:lnTo>
                  <a:lnTo>
                    <a:pt x="515" y="207"/>
                  </a:lnTo>
                  <a:lnTo>
                    <a:pt x="519" y="207"/>
                  </a:lnTo>
                  <a:lnTo>
                    <a:pt x="522" y="207"/>
                  </a:lnTo>
                  <a:lnTo>
                    <a:pt x="523" y="207"/>
                  </a:lnTo>
                  <a:lnTo>
                    <a:pt x="523" y="205"/>
                  </a:lnTo>
                  <a:lnTo>
                    <a:pt x="523" y="203"/>
                  </a:lnTo>
                  <a:lnTo>
                    <a:pt x="523" y="202"/>
                  </a:lnTo>
                  <a:lnTo>
                    <a:pt x="523" y="198"/>
                  </a:lnTo>
                  <a:lnTo>
                    <a:pt x="522" y="197"/>
                  </a:lnTo>
                  <a:lnTo>
                    <a:pt x="522" y="193"/>
                  </a:lnTo>
                  <a:lnTo>
                    <a:pt x="520" y="193"/>
                  </a:lnTo>
                  <a:lnTo>
                    <a:pt x="517" y="185"/>
                  </a:lnTo>
                  <a:lnTo>
                    <a:pt x="519" y="185"/>
                  </a:lnTo>
                  <a:lnTo>
                    <a:pt x="522" y="185"/>
                  </a:lnTo>
                  <a:lnTo>
                    <a:pt x="527" y="184"/>
                  </a:lnTo>
                  <a:lnTo>
                    <a:pt x="532" y="184"/>
                  </a:lnTo>
                  <a:lnTo>
                    <a:pt x="535" y="184"/>
                  </a:lnTo>
                  <a:lnTo>
                    <a:pt x="538" y="185"/>
                  </a:lnTo>
                  <a:lnTo>
                    <a:pt x="541" y="187"/>
                  </a:lnTo>
                  <a:lnTo>
                    <a:pt x="546" y="189"/>
                  </a:lnTo>
                  <a:lnTo>
                    <a:pt x="548" y="190"/>
                  </a:lnTo>
                  <a:lnTo>
                    <a:pt x="551" y="192"/>
                  </a:lnTo>
                  <a:lnTo>
                    <a:pt x="551" y="192"/>
                  </a:lnTo>
                  <a:lnTo>
                    <a:pt x="574" y="198"/>
                  </a:lnTo>
                  <a:lnTo>
                    <a:pt x="587" y="198"/>
                  </a:lnTo>
                  <a:lnTo>
                    <a:pt x="600" y="190"/>
                  </a:lnTo>
                  <a:lnTo>
                    <a:pt x="605" y="179"/>
                  </a:lnTo>
                  <a:lnTo>
                    <a:pt x="604" y="180"/>
                  </a:lnTo>
                  <a:lnTo>
                    <a:pt x="602" y="182"/>
                  </a:lnTo>
                  <a:lnTo>
                    <a:pt x="600" y="184"/>
                  </a:lnTo>
                  <a:lnTo>
                    <a:pt x="597" y="185"/>
                  </a:lnTo>
                  <a:lnTo>
                    <a:pt x="594" y="187"/>
                  </a:lnTo>
                  <a:lnTo>
                    <a:pt x="591" y="189"/>
                  </a:lnTo>
                  <a:lnTo>
                    <a:pt x="589" y="190"/>
                  </a:lnTo>
                  <a:lnTo>
                    <a:pt x="586" y="192"/>
                  </a:lnTo>
                  <a:lnTo>
                    <a:pt x="582" y="192"/>
                  </a:lnTo>
                  <a:lnTo>
                    <a:pt x="581" y="192"/>
                  </a:lnTo>
                  <a:lnTo>
                    <a:pt x="581" y="193"/>
                  </a:lnTo>
                  <a:lnTo>
                    <a:pt x="568" y="192"/>
                  </a:lnTo>
                  <a:lnTo>
                    <a:pt x="564" y="182"/>
                  </a:lnTo>
                  <a:lnTo>
                    <a:pt x="577" y="175"/>
                  </a:lnTo>
                  <a:lnTo>
                    <a:pt x="563" y="177"/>
                  </a:lnTo>
                  <a:lnTo>
                    <a:pt x="546" y="177"/>
                  </a:lnTo>
                  <a:lnTo>
                    <a:pt x="535" y="174"/>
                  </a:lnTo>
                  <a:lnTo>
                    <a:pt x="533" y="169"/>
                  </a:lnTo>
                  <a:lnTo>
                    <a:pt x="533" y="159"/>
                  </a:lnTo>
                  <a:lnTo>
                    <a:pt x="545" y="154"/>
                  </a:lnTo>
                  <a:lnTo>
                    <a:pt x="558" y="153"/>
                  </a:lnTo>
                  <a:lnTo>
                    <a:pt x="574" y="151"/>
                  </a:lnTo>
                  <a:lnTo>
                    <a:pt x="587" y="153"/>
                  </a:lnTo>
                  <a:lnTo>
                    <a:pt x="607" y="166"/>
                  </a:lnTo>
                  <a:lnTo>
                    <a:pt x="607" y="156"/>
                  </a:lnTo>
                  <a:lnTo>
                    <a:pt x="607" y="154"/>
                  </a:lnTo>
                  <a:lnTo>
                    <a:pt x="609" y="154"/>
                  </a:lnTo>
                  <a:lnTo>
                    <a:pt x="610" y="153"/>
                  </a:lnTo>
                  <a:lnTo>
                    <a:pt x="612" y="153"/>
                  </a:lnTo>
                  <a:lnTo>
                    <a:pt x="615" y="154"/>
                  </a:lnTo>
                  <a:lnTo>
                    <a:pt x="617" y="153"/>
                  </a:lnTo>
                  <a:lnTo>
                    <a:pt x="618" y="151"/>
                  </a:lnTo>
                  <a:lnTo>
                    <a:pt x="620" y="149"/>
                  </a:lnTo>
                  <a:lnTo>
                    <a:pt x="620" y="148"/>
                  </a:lnTo>
                  <a:lnTo>
                    <a:pt x="599" y="146"/>
                  </a:lnTo>
                  <a:lnTo>
                    <a:pt x="586" y="141"/>
                  </a:lnTo>
                  <a:lnTo>
                    <a:pt x="564" y="128"/>
                  </a:lnTo>
                  <a:lnTo>
                    <a:pt x="553" y="118"/>
                  </a:lnTo>
                  <a:lnTo>
                    <a:pt x="545" y="112"/>
                  </a:lnTo>
                  <a:lnTo>
                    <a:pt x="546" y="103"/>
                  </a:lnTo>
                  <a:lnTo>
                    <a:pt x="569" y="105"/>
                  </a:lnTo>
                  <a:lnTo>
                    <a:pt x="571" y="105"/>
                  </a:lnTo>
                  <a:lnTo>
                    <a:pt x="574" y="105"/>
                  </a:lnTo>
                  <a:lnTo>
                    <a:pt x="579" y="107"/>
                  </a:lnTo>
                  <a:lnTo>
                    <a:pt x="582" y="107"/>
                  </a:lnTo>
                  <a:lnTo>
                    <a:pt x="586" y="107"/>
                  </a:lnTo>
                  <a:lnTo>
                    <a:pt x="587" y="107"/>
                  </a:lnTo>
                  <a:lnTo>
                    <a:pt x="591" y="108"/>
                  </a:lnTo>
                  <a:lnTo>
                    <a:pt x="594" y="110"/>
                  </a:lnTo>
                  <a:lnTo>
                    <a:pt x="597" y="112"/>
                  </a:lnTo>
                  <a:lnTo>
                    <a:pt x="600" y="115"/>
                  </a:lnTo>
                  <a:lnTo>
                    <a:pt x="604" y="117"/>
                  </a:lnTo>
                  <a:lnTo>
                    <a:pt x="605" y="117"/>
                  </a:lnTo>
                  <a:lnTo>
                    <a:pt x="609" y="118"/>
                  </a:lnTo>
                  <a:lnTo>
                    <a:pt x="612" y="120"/>
                  </a:lnTo>
                  <a:lnTo>
                    <a:pt x="615" y="123"/>
                  </a:lnTo>
                  <a:lnTo>
                    <a:pt x="618" y="125"/>
                  </a:lnTo>
                  <a:lnTo>
                    <a:pt x="620" y="126"/>
                  </a:lnTo>
                  <a:lnTo>
                    <a:pt x="622" y="126"/>
                  </a:lnTo>
                  <a:lnTo>
                    <a:pt x="633" y="128"/>
                  </a:lnTo>
                  <a:lnTo>
                    <a:pt x="643" y="126"/>
                  </a:lnTo>
                  <a:lnTo>
                    <a:pt x="622" y="123"/>
                  </a:lnTo>
                  <a:lnTo>
                    <a:pt x="618" y="115"/>
                  </a:lnTo>
                  <a:lnTo>
                    <a:pt x="610" y="110"/>
                  </a:lnTo>
                  <a:lnTo>
                    <a:pt x="600" y="108"/>
                  </a:lnTo>
                  <a:lnTo>
                    <a:pt x="600" y="100"/>
                  </a:lnTo>
                  <a:lnTo>
                    <a:pt x="610" y="99"/>
                  </a:lnTo>
                  <a:lnTo>
                    <a:pt x="620" y="99"/>
                  </a:lnTo>
                  <a:lnTo>
                    <a:pt x="620" y="99"/>
                  </a:lnTo>
                  <a:lnTo>
                    <a:pt x="623" y="99"/>
                  </a:lnTo>
                  <a:lnTo>
                    <a:pt x="628" y="97"/>
                  </a:lnTo>
                  <a:lnTo>
                    <a:pt x="633" y="97"/>
                  </a:lnTo>
                  <a:lnTo>
                    <a:pt x="638" y="94"/>
                  </a:lnTo>
                  <a:lnTo>
                    <a:pt x="645" y="94"/>
                  </a:lnTo>
                  <a:lnTo>
                    <a:pt x="654" y="90"/>
                  </a:lnTo>
                  <a:lnTo>
                    <a:pt x="667" y="90"/>
                  </a:lnTo>
                  <a:lnTo>
                    <a:pt x="686" y="90"/>
                  </a:lnTo>
                  <a:lnTo>
                    <a:pt x="690" y="84"/>
                  </a:lnTo>
                  <a:lnTo>
                    <a:pt x="682" y="82"/>
                  </a:lnTo>
                  <a:lnTo>
                    <a:pt x="676" y="81"/>
                  </a:lnTo>
                  <a:lnTo>
                    <a:pt x="658" y="82"/>
                  </a:lnTo>
                  <a:lnTo>
                    <a:pt x="659" y="81"/>
                  </a:lnTo>
                  <a:lnTo>
                    <a:pt x="661" y="81"/>
                  </a:lnTo>
                  <a:lnTo>
                    <a:pt x="664" y="79"/>
                  </a:lnTo>
                  <a:lnTo>
                    <a:pt x="667" y="76"/>
                  </a:lnTo>
                  <a:lnTo>
                    <a:pt x="671" y="74"/>
                  </a:lnTo>
                  <a:lnTo>
                    <a:pt x="682" y="67"/>
                  </a:lnTo>
                  <a:lnTo>
                    <a:pt x="692" y="66"/>
                  </a:lnTo>
                  <a:lnTo>
                    <a:pt x="679" y="64"/>
                  </a:lnTo>
                  <a:lnTo>
                    <a:pt x="679" y="64"/>
                  </a:lnTo>
                  <a:lnTo>
                    <a:pt x="676" y="66"/>
                  </a:lnTo>
                  <a:lnTo>
                    <a:pt x="674" y="67"/>
                  </a:lnTo>
                  <a:lnTo>
                    <a:pt x="671" y="67"/>
                  </a:lnTo>
                  <a:lnTo>
                    <a:pt x="667" y="69"/>
                  </a:lnTo>
                  <a:lnTo>
                    <a:pt x="664" y="71"/>
                  </a:lnTo>
                  <a:lnTo>
                    <a:pt x="661" y="71"/>
                  </a:lnTo>
                  <a:lnTo>
                    <a:pt x="658" y="71"/>
                  </a:lnTo>
                  <a:lnTo>
                    <a:pt x="656" y="71"/>
                  </a:lnTo>
                  <a:lnTo>
                    <a:pt x="654" y="71"/>
                  </a:lnTo>
                  <a:lnTo>
                    <a:pt x="653" y="76"/>
                  </a:lnTo>
                  <a:lnTo>
                    <a:pt x="645" y="82"/>
                  </a:lnTo>
                  <a:lnTo>
                    <a:pt x="633" y="90"/>
                  </a:lnTo>
                  <a:lnTo>
                    <a:pt x="613" y="90"/>
                  </a:lnTo>
                  <a:lnTo>
                    <a:pt x="599" y="89"/>
                  </a:lnTo>
                  <a:lnTo>
                    <a:pt x="599" y="89"/>
                  </a:lnTo>
                  <a:lnTo>
                    <a:pt x="597" y="90"/>
                  </a:lnTo>
                  <a:lnTo>
                    <a:pt x="595" y="94"/>
                  </a:lnTo>
                  <a:lnTo>
                    <a:pt x="594" y="95"/>
                  </a:lnTo>
                  <a:lnTo>
                    <a:pt x="592" y="99"/>
                  </a:lnTo>
                  <a:lnTo>
                    <a:pt x="591" y="100"/>
                  </a:lnTo>
                  <a:lnTo>
                    <a:pt x="587" y="100"/>
                  </a:lnTo>
                  <a:lnTo>
                    <a:pt x="584" y="100"/>
                  </a:lnTo>
                  <a:lnTo>
                    <a:pt x="579" y="100"/>
                  </a:lnTo>
                  <a:lnTo>
                    <a:pt x="576" y="99"/>
                  </a:lnTo>
                  <a:lnTo>
                    <a:pt x="574" y="99"/>
                  </a:lnTo>
                  <a:lnTo>
                    <a:pt x="573" y="99"/>
                  </a:lnTo>
                  <a:lnTo>
                    <a:pt x="550" y="99"/>
                  </a:lnTo>
                  <a:lnTo>
                    <a:pt x="548" y="90"/>
                  </a:lnTo>
                  <a:lnTo>
                    <a:pt x="556" y="81"/>
                  </a:lnTo>
                  <a:lnTo>
                    <a:pt x="566" y="74"/>
                  </a:lnTo>
                  <a:lnTo>
                    <a:pt x="550" y="74"/>
                  </a:lnTo>
                  <a:lnTo>
                    <a:pt x="545" y="81"/>
                  </a:lnTo>
                  <a:lnTo>
                    <a:pt x="538" y="90"/>
                  </a:lnTo>
                  <a:lnTo>
                    <a:pt x="537" y="90"/>
                  </a:lnTo>
                  <a:lnTo>
                    <a:pt x="533" y="89"/>
                  </a:lnTo>
                  <a:lnTo>
                    <a:pt x="528" y="89"/>
                  </a:lnTo>
                  <a:lnTo>
                    <a:pt x="523" y="89"/>
                  </a:lnTo>
                  <a:lnTo>
                    <a:pt x="520" y="87"/>
                  </a:lnTo>
                  <a:lnTo>
                    <a:pt x="517" y="85"/>
                  </a:lnTo>
                  <a:lnTo>
                    <a:pt x="514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09" y="84"/>
                  </a:lnTo>
                  <a:lnTo>
                    <a:pt x="505" y="84"/>
                  </a:lnTo>
                  <a:lnTo>
                    <a:pt x="502" y="84"/>
                  </a:lnTo>
                  <a:lnTo>
                    <a:pt x="499" y="84"/>
                  </a:lnTo>
                  <a:lnTo>
                    <a:pt x="497" y="82"/>
                  </a:lnTo>
                  <a:lnTo>
                    <a:pt x="496" y="81"/>
                  </a:lnTo>
                  <a:lnTo>
                    <a:pt x="494" y="77"/>
                  </a:lnTo>
                  <a:lnTo>
                    <a:pt x="492" y="76"/>
                  </a:lnTo>
                  <a:lnTo>
                    <a:pt x="492" y="74"/>
                  </a:lnTo>
                  <a:lnTo>
                    <a:pt x="479" y="72"/>
                  </a:lnTo>
                  <a:lnTo>
                    <a:pt x="479" y="63"/>
                  </a:lnTo>
                  <a:lnTo>
                    <a:pt x="474" y="61"/>
                  </a:lnTo>
                  <a:lnTo>
                    <a:pt x="465" y="59"/>
                  </a:lnTo>
                  <a:lnTo>
                    <a:pt x="465" y="53"/>
                  </a:lnTo>
                  <a:lnTo>
                    <a:pt x="481" y="53"/>
                  </a:lnTo>
                  <a:lnTo>
                    <a:pt x="483" y="48"/>
                  </a:lnTo>
                  <a:lnTo>
                    <a:pt x="499" y="48"/>
                  </a:lnTo>
                  <a:lnTo>
                    <a:pt x="502" y="46"/>
                  </a:lnTo>
                  <a:lnTo>
                    <a:pt x="504" y="46"/>
                  </a:lnTo>
                  <a:lnTo>
                    <a:pt x="505" y="45"/>
                  </a:lnTo>
                  <a:lnTo>
                    <a:pt x="505" y="45"/>
                  </a:lnTo>
                  <a:lnTo>
                    <a:pt x="514" y="38"/>
                  </a:lnTo>
                  <a:lnTo>
                    <a:pt x="520" y="38"/>
                  </a:lnTo>
                  <a:lnTo>
                    <a:pt x="533" y="41"/>
                  </a:lnTo>
                  <a:lnTo>
                    <a:pt x="545" y="41"/>
                  </a:lnTo>
                  <a:lnTo>
                    <a:pt x="546" y="41"/>
                  </a:lnTo>
                  <a:lnTo>
                    <a:pt x="546" y="40"/>
                  </a:lnTo>
                  <a:lnTo>
                    <a:pt x="546" y="38"/>
                  </a:lnTo>
                  <a:lnTo>
                    <a:pt x="545" y="35"/>
                  </a:lnTo>
                  <a:lnTo>
                    <a:pt x="545" y="33"/>
                  </a:lnTo>
                  <a:lnTo>
                    <a:pt x="545" y="33"/>
                  </a:lnTo>
                  <a:lnTo>
                    <a:pt x="546" y="27"/>
                  </a:lnTo>
                  <a:lnTo>
                    <a:pt x="555" y="25"/>
                  </a:lnTo>
                  <a:lnTo>
                    <a:pt x="558" y="23"/>
                  </a:lnTo>
                  <a:lnTo>
                    <a:pt x="559" y="25"/>
                  </a:lnTo>
                  <a:lnTo>
                    <a:pt x="561" y="25"/>
                  </a:lnTo>
                  <a:lnTo>
                    <a:pt x="571" y="30"/>
                  </a:lnTo>
                  <a:lnTo>
                    <a:pt x="571" y="30"/>
                  </a:lnTo>
                  <a:lnTo>
                    <a:pt x="574" y="30"/>
                  </a:lnTo>
                  <a:lnTo>
                    <a:pt x="577" y="30"/>
                  </a:lnTo>
                  <a:lnTo>
                    <a:pt x="581" y="28"/>
                  </a:lnTo>
                  <a:lnTo>
                    <a:pt x="582" y="28"/>
                  </a:lnTo>
                  <a:lnTo>
                    <a:pt x="586" y="28"/>
                  </a:lnTo>
                  <a:lnTo>
                    <a:pt x="587" y="30"/>
                  </a:lnTo>
                  <a:lnTo>
                    <a:pt x="589" y="33"/>
                  </a:lnTo>
                  <a:lnTo>
                    <a:pt x="589" y="35"/>
                  </a:lnTo>
                  <a:lnTo>
                    <a:pt x="591" y="36"/>
                  </a:lnTo>
                  <a:lnTo>
                    <a:pt x="594" y="38"/>
                  </a:lnTo>
                  <a:lnTo>
                    <a:pt x="595" y="40"/>
                  </a:lnTo>
                  <a:lnTo>
                    <a:pt x="599" y="41"/>
                  </a:lnTo>
                  <a:lnTo>
                    <a:pt x="602" y="41"/>
                  </a:lnTo>
                  <a:lnTo>
                    <a:pt x="602" y="41"/>
                  </a:lnTo>
                  <a:lnTo>
                    <a:pt x="620" y="41"/>
                  </a:lnTo>
                  <a:lnTo>
                    <a:pt x="623" y="41"/>
                  </a:lnTo>
                  <a:lnTo>
                    <a:pt x="628" y="45"/>
                  </a:lnTo>
                  <a:lnTo>
                    <a:pt x="631" y="48"/>
                  </a:lnTo>
                  <a:lnTo>
                    <a:pt x="633" y="49"/>
                  </a:lnTo>
                  <a:lnTo>
                    <a:pt x="636" y="49"/>
                  </a:lnTo>
                  <a:lnTo>
                    <a:pt x="640" y="49"/>
                  </a:lnTo>
                  <a:lnTo>
                    <a:pt x="643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6" y="49"/>
                  </a:lnTo>
                  <a:lnTo>
                    <a:pt x="645" y="46"/>
                  </a:lnTo>
                  <a:lnTo>
                    <a:pt x="643" y="43"/>
                  </a:lnTo>
                  <a:lnTo>
                    <a:pt x="643" y="40"/>
                  </a:lnTo>
                  <a:lnTo>
                    <a:pt x="641" y="38"/>
                  </a:lnTo>
                  <a:lnTo>
                    <a:pt x="640" y="38"/>
                  </a:lnTo>
                  <a:lnTo>
                    <a:pt x="638" y="38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633" y="38"/>
                  </a:lnTo>
                  <a:lnTo>
                    <a:pt x="630" y="38"/>
                  </a:lnTo>
                  <a:lnTo>
                    <a:pt x="625" y="36"/>
                  </a:lnTo>
                  <a:lnTo>
                    <a:pt x="620" y="35"/>
                  </a:lnTo>
                  <a:lnTo>
                    <a:pt x="617" y="33"/>
                  </a:lnTo>
                  <a:lnTo>
                    <a:pt x="613" y="31"/>
                  </a:lnTo>
                  <a:lnTo>
                    <a:pt x="595" y="31"/>
                  </a:lnTo>
                  <a:lnTo>
                    <a:pt x="602" y="22"/>
                  </a:lnTo>
                  <a:lnTo>
                    <a:pt x="604" y="22"/>
                  </a:lnTo>
                  <a:lnTo>
                    <a:pt x="607" y="20"/>
                  </a:lnTo>
                  <a:lnTo>
                    <a:pt x="610" y="20"/>
                  </a:lnTo>
                  <a:lnTo>
                    <a:pt x="615" y="18"/>
                  </a:lnTo>
                  <a:lnTo>
                    <a:pt x="618" y="15"/>
                  </a:lnTo>
                  <a:lnTo>
                    <a:pt x="618" y="15"/>
                  </a:lnTo>
                  <a:lnTo>
                    <a:pt x="622" y="15"/>
                  </a:lnTo>
                  <a:lnTo>
                    <a:pt x="625" y="15"/>
                  </a:lnTo>
                  <a:lnTo>
                    <a:pt x="630" y="15"/>
                  </a:lnTo>
                  <a:lnTo>
                    <a:pt x="635" y="15"/>
                  </a:lnTo>
                  <a:lnTo>
                    <a:pt x="638" y="17"/>
                  </a:lnTo>
                  <a:lnTo>
                    <a:pt x="651" y="17"/>
                  </a:lnTo>
                  <a:lnTo>
                    <a:pt x="651" y="10"/>
                  </a:lnTo>
                  <a:lnTo>
                    <a:pt x="666" y="10"/>
                  </a:lnTo>
                  <a:lnTo>
                    <a:pt x="669" y="10"/>
                  </a:lnTo>
                  <a:lnTo>
                    <a:pt x="671" y="12"/>
                  </a:lnTo>
                  <a:lnTo>
                    <a:pt x="672" y="13"/>
                  </a:lnTo>
                  <a:lnTo>
                    <a:pt x="672" y="13"/>
                  </a:lnTo>
                  <a:lnTo>
                    <a:pt x="682" y="18"/>
                  </a:lnTo>
                  <a:lnTo>
                    <a:pt x="689" y="18"/>
                  </a:lnTo>
                  <a:lnTo>
                    <a:pt x="689" y="18"/>
                  </a:lnTo>
                  <a:lnTo>
                    <a:pt x="689" y="15"/>
                  </a:lnTo>
                  <a:lnTo>
                    <a:pt x="687" y="12"/>
                  </a:lnTo>
                  <a:lnTo>
                    <a:pt x="687" y="9"/>
                  </a:lnTo>
                  <a:lnTo>
                    <a:pt x="687" y="4"/>
                  </a:lnTo>
                  <a:lnTo>
                    <a:pt x="689" y="2"/>
                  </a:lnTo>
                  <a:lnTo>
                    <a:pt x="692" y="2"/>
                  </a:lnTo>
                  <a:lnTo>
                    <a:pt x="695" y="2"/>
                  </a:lnTo>
                  <a:lnTo>
                    <a:pt x="697" y="4"/>
                  </a:lnTo>
                  <a:lnTo>
                    <a:pt x="700" y="4"/>
                  </a:lnTo>
                  <a:lnTo>
                    <a:pt x="700" y="4"/>
                  </a:lnTo>
                  <a:lnTo>
                    <a:pt x="715" y="5"/>
                  </a:lnTo>
                  <a:lnTo>
                    <a:pt x="717" y="5"/>
                  </a:lnTo>
                  <a:lnTo>
                    <a:pt x="718" y="5"/>
                  </a:lnTo>
                  <a:lnTo>
                    <a:pt x="722" y="7"/>
                  </a:lnTo>
                  <a:lnTo>
                    <a:pt x="725" y="9"/>
                  </a:lnTo>
                  <a:lnTo>
                    <a:pt x="730" y="13"/>
                  </a:lnTo>
                  <a:lnTo>
                    <a:pt x="730" y="13"/>
                  </a:lnTo>
                  <a:lnTo>
                    <a:pt x="733" y="15"/>
                  </a:lnTo>
                  <a:lnTo>
                    <a:pt x="735" y="15"/>
                  </a:lnTo>
                  <a:lnTo>
                    <a:pt x="738" y="15"/>
                  </a:lnTo>
                  <a:lnTo>
                    <a:pt x="741" y="15"/>
                  </a:lnTo>
                  <a:lnTo>
                    <a:pt x="744" y="13"/>
                  </a:lnTo>
                  <a:lnTo>
                    <a:pt x="744" y="13"/>
                  </a:lnTo>
                  <a:lnTo>
                    <a:pt x="744" y="12"/>
                  </a:lnTo>
                  <a:lnTo>
                    <a:pt x="744" y="9"/>
                  </a:lnTo>
                  <a:lnTo>
                    <a:pt x="746" y="7"/>
                  </a:lnTo>
                  <a:lnTo>
                    <a:pt x="746" y="5"/>
                  </a:lnTo>
                  <a:lnTo>
                    <a:pt x="749" y="5"/>
                  </a:lnTo>
                  <a:lnTo>
                    <a:pt x="753" y="5"/>
                  </a:lnTo>
                  <a:lnTo>
                    <a:pt x="758" y="5"/>
                  </a:lnTo>
                  <a:lnTo>
                    <a:pt x="759" y="5"/>
                  </a:lnTo>
                  <a:lnTo>
                    <a:pt x="761" y="5"/>
                  </a:lnTo>
                  <a:lnTo>
                    <a:pt x="762" y="7"/>
                  </a:lnTo>
                  <a:lnTo>
                    <a:pt x="762" y="9"/>
                  </a:lnTo>
                  <a:lnTo>
                    <a:pt x="764" y="12"/>
                  </a:lnTo>
                  <a:lnTo>
                    <a:pt x="766" y="13"/>
                  </a:lnTo>
                  <a:lnTo>
                    <a:pt x="769" y="12"/>
                  </a:lnTo>
                  <a:lnTo>
                    <a:pt x="771" y="12"/>
                  </a:lnTo>
                  <a:lnTo>
                    <a:pt x="772" y="12"/>
                  </a:lnTo>
                  <a:lnTo>
                    <a:pt x="774" y="12"/>
                  </a:lnTo>
                  <a:lnTo>
                    <a:pt x="776" y="9"/>
                  </a:lnTo>
                  <a:lnTo>
                    <a:pt x="776" y="7"/>
                  </a:lnTo>
                  <a:lnTo>
                    <a:pt x="776" y="4"/>
                  </a:lnTo>
                  <a:lnTo>
                    <a:pt x="776" y="2"/>
                  </a:lnTo>
                  <a:lnTo>
                    <a:pt x="7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4076701" y="1333500"/>
              <a:ext cx="1428750" cy="1081088"/>
            </a:xfrm>
            <a:custGeom>
              <a:avLst/>
              <a:gdLst>
                <a:gd name="T0" fmla="*/ 614 w 900"/>
                <a:gd name="T1" fmla="*/ 20 h 681"/>
                <a:gd name="T2" fmla="*/ 723 w 900"/>
                <a:gd name="T3" fmla="*/ 31 h 681"/>
                <a:gd name="T4" fmla="*/ 733 w 900"/>
                <a:gd name="T5" fmla="*/ 51 h 681"/>
                <a:gd name="T6" fmla="*/ 625 w 900"/>
                <a:gd name="T7" fmla="*/ 69 h 681"/>
                <a:gd name="T8" fmla="*/ 689 w 900"/>
                <a:gd name="T9" fmla="*/ 72 h 681"/>
                <a:gd name="T10" fmla="*/ 743 w 900"/>
                <a:gd name="T11" fmla="*/ 61 h 681"/>
                <a:gd name="T12" fmla="*/ 730 w 900"/>
                <a:gd name="T13" fmla="*/ 106 h 681"/>
                <a:gd name="T14" fmla="*/ 799 w 900"/>
                <a:gd name="T15" fmla="*/ 82 h 681"/>
                <a:gd name="T16" fmla="*/ 886 w 900"/>
                <a:gd name="T17" fmla="*/ 67 h 681"/>
                <a:gd name="T18" fmla="*/ 845 w 900"/>
                <a:gd name="T19" fmla="*/ 106 h 681"/>
                <a:gd name="T20" fmla="*/ 828 w 900"/>
                <a:gd name="T21" fmla="*/ 131 h 681"/>
                <a:gd name="T22" fmla="*/ 774 w 900"/>
                <a:gd name="T23" fmla="*/ 187 h 681"/>
                <a:gd name="T24" fmla="*/ 809 w 900"/>
                <a:gd name="T25" fmla="*/ 208 h 681"/>
                <a:gd name="T26" fmla="*/ 809 w 900"/>
                <a:gd name="T27" fmla="*/ 257 h 681"/>
                <a:gd name="T28" fmla="*/ 779 w 900"/>
                <a:gd name="T29" fmla="*/ 250 h 681"/>
                <a:gd name="T30" fmla="*/ 804 w 900"/>
                <a:gd name="T31" fmla="*/ 303 h 681"/>
                <a:gd name="T32" fmla="*/ 768 w 900"/>
                <a:gd name="T33" fmla="*/ 324 h 681"/>
                <a:gd name="T34" fmla="*/ 730 w 900"/>
                <a:gd name="T35" fmla="*/ 334 h 681"/>
                <a:gd name="T36" fmla="*/ 756 w 900"/>
                <a:gd name="T37" fmla="*/ 373 h 681"/>
                <a:gd name="T38" fmla="*/ 758 w 900"/>
                <a:gd name="T39" fmla="*/ 396 h 681"/>
                <a:gd name="T40" fmla="*/ 714 w 900"/>
                <a:gd name="T41" fmla="*/ 412 h 681"/>
                <a:gd name="T42" fmla="*/ 751 w 900"/>
                <a:gd name="T43" fmla="*/ 435 h 681"/>
                <a:gd name="T44" fmla="*/ 666 w 900"/>
                <a:gd name="T45" fmla="*/ 475 h 681"/>
                <a:gd name="T46" fmla="*/ 611 w 900"/>
                <a:gd name="T47" fmla="*/ 483 h 681"/>
                <a:gd name="T48" fmla="*/ 566 w 900"/>
                <a:gd name="T49" fmla="*/ 530 h 681"/>
                <a:gd name="T50" fmla="*/ 493 w 900"/>
                <a:gd name="T51" fmla="*/ 555 h 681"/>
                <a:gd name="T52" fmla="*/ 460 w 900"/>
                <a:gd name="T53" fmla="*/ 612 h 681"/>
                <a:gd name="T54" fmla="*/ 439 w 900"/>
                <a:gd name="T55" fmla="*/ 679 h 681"/>
                <a:gd name="T56" fmla="*/ 376 w 900"/>
                <a:gd name="T57" fmla="*/ 658 h 681"/>
                <a:gd name="T58" fmla="*/ 322 w 900"/>
                <a:gd name="T59" fmla="*/ 584 h 681"/>
                <a:gd name="T60" fmla="*/ 314 w 900"/>
                <a:gd name="T61" fmla="*/ 547 h 681"/>
                <a:gd name="T62" fmla="*/ 293 w 900"/>
                <a:gd name="T63" fmla="*/ 511 h 681"/>
                <a:gd name="T64" fmla="*/ 311 w 900"/>
                <a:gd name="T65" fmla="*/ 473 h 681"/>
                <a:gd name="T66" fmla="*/ 311 w 900"/>
                <a:gd name="T67" fmla="*/ 430 h 681"/>
                <a:gd name="T68" fmla="*/ 280 w 900"/>
                <a:gd name="T69" fmla="*/ 444 h 681"/>
                <a:gd name="T70" fmla="*/ 301 w 900"/>
                <a:gd name="T71" fmla="*/ 417 h 681"/>
                <a:gd name="T72" fmla="*/ 293 w 900"/>
                <a:gd name="T73" fmla="*/ 388 h 681"/>
                <a:gd name="T74" fmla="*/ 259 w 900"/>
                <a:gd name="T75" fmla="*/ 355 h 681"/>
                <a:gd name="T76" fmla="*/ 234 w 900"/>
                <a:gd name="T77" fmla="*/ 303 h 681"/>
                <a:gd name="T78" fmla="*/ 191 w 900"/>
                <a:gd name="T79" fmla="*/ 264 h 681"/>
                <a:gd name="T80" fmla="*/ 126 w 900"/>
                <a:gd name="T81" fmla="*/ 255 h 681"/>
                <a:gd name="T82" fmla="*/ 80 w 900"/>
                <a:gd name="T83" fmla="*/ 264 h 681"/>
                <a:gd name="T84" fmla="*/ 36 w 900"/>
                <a:gd name="T85" fmla="*/ 236 h 681"/>
                <a:gd name="T86" fmla="*/ 83 w 900"/>
                <a:gd name="T87" fmla="*/ 223 h 681"/>
                <a:gd name="T88" fmla="*/ 25 w 900"/>
                <a:gd name="T89" fmla="*/ 206 h 681"/>
                <a:gd name="T90" fmla="*/ 25 w 900"/>
                <a:gd name="T91" fmla="*/ 173 h 681"/>
                <a:gd name="T92" fmla="*/ 93 w 900"/>
                <a:gd name="T93" fmla="*/ 160 h 681"/>
                <a:gd name="T94" fmla="*/ 100 w 900"/>
                <a:gd name="T95" fmla="*/ 131 h 681"/>
                <a:gd name="T96" fmla="*/ 100 w 900"/>
                <a:gd name="T97" fmla="*/ 108 h 681"/>
                <a:gd name="T98" fmla="*/ 172 w 900"/>
                <a:gd name="T99" fmla="*/ 80 h 681"/>
                <a:gd name="T100" fmla="*/ 208 w 900"/>
                <a:gd name="T101" fmla="*/ 72 h 681"/>
                <a:gd name="T102" fmla="*/ 221 w 900"/>
                <a:gd name="T103" fmla="*/ 72 h 681"/>
                <a:gd name="T104" fmla="*/ 246 w 900"/>
                <a:gd name="T105" fmla="*/ 54 h 681"/>
                <a:gd name="T106" fmla="*/ 286 w 900"/>
                <a:gd name="T107" fmla="*/ 61 h 681"/>
                <a:gd name="T108" fmla="*/ 291 w 900"/>
                <a:gd name="T109" fmla="*/ 51 h 681"/>
                <a:gd name="T110" fmla="*/ 345 w 900"/>
                <a:gd name="T111" fmla="*/ 75 h 681"/>
                <a:gd name="T112" fmla="*/ 352 w 900"/>
                <a:gd name="T113" fmla="*/ 47 h 681"/>
                <a:gd name="T114" fmla="*/ 411 w 900"/>
                <a:gd name="T115" fmla="*/ 69 h 681"/>
                <a:gd name="T116" fmla="*/ 381 w 900"/>
                <a:gd name="T117" fmla="*/ 43 h 681"/>
                <a:gd name="T118" fmla="*/ 399 w 900"/>
                <a:gd name="T119" fmla="*/ 28 h 681"/>
                <a:gd name="T120" fmla="*/ 460 w 900"/>
                <a:gd name="T121" fmla="*/ 13 h 681"/>
                <a:gd name="T122" fmla="*/ 553 w 900"/>
                <a:gd name="T123" fmla="*/ 7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0" h="681">
                  <a:moveTo>
                    <a:pt x="571" y="0"/>
                  </a:moveTo>
                  <a:lnTo>
                    <a:pt x="594" y="0"/>
                  </a:lnTo>
                  <a:lnTo>
                    <a:pt x="615" y="0"/>
                  </a:lnTo>
                  <a:lnTo>
                    <a:pt x="638" y="0"/>
                  </a:lnTo>
                  <a:lnTo>
                    <a:pt x="640" y="0"/>
                  </a:lnTo>
                  <a:lnTo>
                    <a:pt x="643" y="2"/>
                  </a:lnTo>
                  <a:lnTo>
                    <a:pt x="645" y="2"/>
                  </a:lnTo>
                  <a:lnTo>
                    <a:pt x="648" y="2"/>
                  </a:lnTo>
                  <a:lnTo>
                    <a:pt x="653" y="2"/>
                  </a:lnTo>
                  <a:lnTo>
                    <a:pt x="656" y="2"/>
                  </a:lnTo>
                  <a:lnTo>
                    <a:pt x="658" y="2"/>
                  </a:lnTo>
                  <a:lnTo>
                    <a:pt x="660" y="2"/>
                  </a:lnTo>
                  <a:lnTo>
                    <a:pt x="663" y="2"/>
                  </a:lnTo>
                  <a:lnTo>
                    <a:pt x="666" y="2"/>
                  </a:lnTo>
                  <a:lnTo>
                    <a:pt x="669" y="2"/>
                  </a:lnTo>
                  <a:lnTo>
                    <a:pt x="673" y="2"/>
                  </a:lnTo>
                  <a:lnTo>
                    <a:pt x="674" y="2"/>
                  </a:lnTo>
                  <a:lnTo>
                    <a:pt x="676" y="2"/>
                  </a:lnTo>
                  <a:lnTo>
                    <a:pt x="678" y="3"/>
                  </a:lnTo>
                  <a:lnTo>
                    <a:pt x="679" y="3"/>
                  </a:lnTo>
                  <a:lnTo>
                    <a:pt x="683" y="3"/>
                  </a:lnTo>
                  <a:lnTo>
                    <a:pt x="686" y="5"/>
                  </a:lnTo>
                  <a:lnTo>
                    <a:pt x="689" y="5"/>
                  </a:lnTo>
                  <a:lnTo>
                    <a:pt x="692" y="5"/>
                  </a:lnTo>
                  <a:lnTo>
                    <a:pt x="697" y="5"/>
                  </a:lnTo>
                  <a:lnTo>
                    <a:pt x="701" y="5"/>
                  </a:lnTo>
                  <a:lnTo>
                    <a:pt x="704" y="7"/>
                  </a:lnTo>
                  <a:lnTo>
                    <a:pt x="707" y="8"/>
                  </a:lnTo>
                  <a:lnTo>
                    <a:pt x="709" y="10"/>
                  </a:lnTo>
                  <a:lnTo>
                    <a:pt x="710" y="11"/>
                  </a:lnTo>
                  <a:lnTo>
                    <a:pt x="710" y="13"/>
                  </a:lnTo>
                  <a:lnTo>
                    <a:pt x="710" y="15"/>
                  </a:lnTo>
                  <a:lnTo>
                    <a:pt x="615" y="15"/>
                  </a:lnTo>
                  <a:lnTo>
                    <a:pt x="615" y="16"/>
                  </a:lnTo>
                  <a:lnTo>
                    <a:pt x="614" y="18"/>
                  </a:lnTo>
                  <a:lnTo>
                    <a:pt x="614" y="20"/>
                  </a:lnTo>
                  <a:lnTo>
                    <a:pt x="612" y="21"/>
                  </a:lnTo>
                  <a:lnTo>
                    <a:pt x="612" y="21"/>
                  </a:lnTo>
                  <a:lnTo>
                    <a:pt x="609" y="21"/>
                  </a:lnTo>
                  <a:lnTo>
                    <a:pt x="607" y="21"/>
                  </a:lnTo>
                  <a:lnTo>
                    <a:pt x="606" y="21"/>
                  </a:lnTo>
                  <a:lnTo>
                    <a:pt x="599" y="21"/>
                  </a:lnTo>
                  <a:lnTo>
                    <a:pt x="599" y="25"/>
                  </a:lnTo>
                  <a:lnTo>
                    <a:pt x="625" y="25"/>
                  </a:lnTo>
                  <a:lnTo>
                    <a:pt x="627" y="23"/>
                  </a:lnTo>
                  <a:lnTo>
                    <a:pt x="629" y="21"/>
                  </a:lnTo>
                  <a:lnTo>
                    <a:pt x="632" y="21"/>
                  </a:lnTo>
                  <a:lnTo>
                    <a:pt x="635" y="21"/>
                  </a:lnTo>
                  <a:lnTo>
                    <a:pt x="678" y="21"/>
                  </a:lnTo>
                  <a:lnTo>
                    <a:pt x="681" y="21"/>
                  </a:lnTo>
                  <a:lnTo>
                    <a:pt x="684" y="21"/>
                  </a:lnTo>
                  <a:lnTo>
                    <a:pt x="687" y="21"/>
                  </a:lnTo>
                  <a:lnTo>
                    <a:pt x="689" y="23"/>
                  </a:lnTo>
                  <a:lnTo>
                    <a:pt x="691" y="25"/>
                  </a:lnTo>
                  <a:lnTo>
                    <a:pt x="694" y="26"/>
                  </a:lnTo>
                  <a:lnTo>
                    <a:pt x="709" y="26"/>
                  </a:lnTo>
                  <a:lnTo>
                    <a:pt x="710" y="25"/>
                  </a:lnTo>
                  <a:lnTo>
                    <a:pt x="712" y="25"/>
                  </a:lnTo>
                  <a:lnTo>
                    <a:pt x="712" y="23"/>
                  </a:lnTo>
                  <a:lnTo>
                    <a:pt x="714" y="23"/>
                  </a:lnTo>
                  <a:lnTo>
                    <a:pt x="717" y="23"/>
                  </a:lnTo>
                  <a:lnTo>
                    <a:pt x="719" y="25"/>
                  </a:lnTo>
                  <a:lnTo>
                    <a:pt x="720" y="25"/>
                  </a:lnTo>
                  <a:lnTo>
                    <a:pt x="722" y="25"/>
                  </a:lnTo>
                  <a:lnTo>
                    <a:pt x="723" y="25"/>
                  </a:lnTo>
                  <a:lnTo>
                    <a:pt x="723" y="26"/>
                  </a:lnTo>
                  <a:lnTo>
                    <a:pt x="725" y="26"/>
                  </a:lnTo>
                  <a:lnTo>
                    <a:pt x="725" y="28"/>
                  </a:lnTo>
                  <a:lnTo>
                    <a:pt x="725" y="29"/>
                  </a:lnTo>
                  <a:lnTo>
                    <a:pt x="723" y="29"/>
                  </a:lnTo>
                  <a:lnTo>
                    <a:pt x="722" y="29"/>
                  </a:lnTo>
                  <a:lnTo>
                    <a:pt x="723" y="31"/>
                  </a:lnTo>
                  <a:lnTo>
                    <a:pt x="725" y="31"/>
                  </a:lnTo>
                  <a:lnTo>
                    <a:pt x="728" y="33"/>
                  </a:lnTo>
                  <a:lnTo>
                    <a:pt x="733" y="33"/>
                  </a:lnTo>
                  <a:lnTo>
                    <a:pt x="737" y="33"/>
                  </a:lnTo>
                  <a:lnTo>
                    <a:pt x="740" y="31"/>
                  </a:lnTo>
                  <a:lnTo>
                    <a:pt x="745" y="33"/>
                  </a:lnTo>
                  <a:lnTo>
                    <a:pt x="750" y="33"/>
                  </a:lnTo>
                  <a:lnTo>
                    <a:pt x="750" y="34"/>
                  </a:lnTo>
                  <a:lnTo>
                    <a:pt x="751" y="34"/>
                  </a:lnTo>
                  <a:lnTo>
                    <a:pt x="753" y="34"/>
                  </a:lnTo>
                  <a:lnTo>
                    <a:pt x="755" y="34"/>
                  </a:lnTo>
                  <a:lnTo>
                    <a:pt x="756" y="34"/>
                  </a:lnTo>
                  <a:lnTo>
                    <a:pt x="759" y="33"/>
                  </a:lnTo>
                  <a:lnTo>
                    <a:pt x="768" y="34"/>
                  </a:lnTo>
                  <a:lnTo>
                    <a:pt x="768" y="41"/>
                  </a:lnTo>
                  <a:lnTo>
                    <a:pt x="766" y="41"/>
                  </a:lnTo>
                  <a:lnTo>
                    <a:pt x="764" y="43"/>
                  </a:lnTo>
                  <a:lnTo>
                    <a:pt x="761" y="43"/>
                  </a:lnTo>
                  <a:lnTo>
                    <a:pt x="758" y="41"/>
                  </a:lnTo>
                  <a:lnTo>
                    <a:pt x="755" y="43"/>
                  </a:lnTo>
                  <a:lnTo>
                    <a:pt x="753" y="43"/>
                  </a:lnTo>
                  <a:lnTo>
                    <a:pt x="753" y="44"/>
                  </a:lnTo>
                  <a:lnTo>
                    <a:pt x="751" y="44"/>
                  </a:lnTo>
                  <a:lnTo>
                    <a:pt x="750" y="44"/>
                  </a:lnTo>
                  <a:lnTo>
                    <a:pt x="748" y="44"/>
                  </a:lnTo>
                  <a:lnTo>
                    <a:pt x="746" y="44"/>
                  </a:lnTo>
                  <a:lnTo>
                    <a:pt x="745" y="44"/>
                  </a:lnTo>
                  <a:lnTo>
                    <a:pt x="743" y="46"/>
                  </a:lnTo>
                  <a:lnTo>
                    <a:pt x="741" y="46"/>
                  </a:lnTo>
                  <a:lnTo>
                    <a:pt x="740" y="46"/>
                  </a:lnTo>
                  <a:lnTo>
                    <a:pt x="738" y="46"/>
                  </a:lnTo>
                  <a:lnTo>
                    <a:pt x="738" y="47"/>
                  </a:lnTo>
                  <a:lnTo>
                    <a:pt x="738" y="47"/>
                  </a:lnTo>
                  <a:lnTo>
                    <a:pt x="737" y="49"/>
                  </a:lnTo>
                  <a:lnTo>
                    <a:pt x="735" y="51"/>
                  </a:lnTo>
                  <a:lnTo>
                    <a:pt x="733" y="51"/>
                  </a:lnTo>
                  <a:lnTo>
                    <a:pt x="730" y="51"/>
                  </a:lnTo>
                  <a:lnTo>
                    <a:pt x="727" y="51"/>
                  </a:lnTo>
                  <a:lnTo>
                    <a:pt x="725" y="51"/>
                  </a:lnTo>
                  <a:lnTo>
                    <a:pt x="723" y="51"/>
                  </a:lnTo>
                  <a:lnTo>
                    <a:pt x="679" y="51"/>
                  </a:lnTo>
                  <a:lnTo>
                    <a:pt x="678" y="52"/>
                  </a:lnTo>
                  <a:lnTo>
                    <a:pt x="676" y="52"/>
                  </a:lnTo>
                  <a:lnTo>
                    <a:pt x="674" y="54"/>
                  </a:lnTo>
                  <a:lnTo>
                    <a:pt x="674" y="56"/>
                  </a:lnTo>
                  <a:lnTo>
                    <a:pt x="673" y="56"/>
                  </a:lnTo>
                  <a:lnTo>
                    <a:pt x="671" y="56"/>
                  </a:lnTo>
                  <a:lnTo>
                    <a:pt x="617" y="56"/>
                  </a:lnTo>
                  <a:lnTo>
                    <a:pt x="615" y="57"/>
                  </a:lnTo>
                  <a:lnTo>
                    <a:pt x="614" y="57"/>
                  </a:lnTo>
                  <a:lnTo>
                    <a:pt x="609" y="57"/>
                  </a:lnTo>
                  <a:lnTo>
                    <a:pt x="606" y="61"/>
                  </a:lnTo>
                  <a:lnTo>
                    <a:pt x="606" y="62"/>
                  </a:lnTo>
                  <a:lnTo>
                    <a:pt x="604" y="64"/>
                  </a:lnTo>
                  <a:lnTo>
                    <a:pt x="601" y="65"/>
                  </a:lnTo>
                  <a:lnTo>
                    <a:pt x="599" y="69"/>
                  </a:lnTo>
                  <a:lnTo>
                    <a:pt x="599" y="70"/>
                  </a:lnTo>
                  <a:lnTo>
                    <a:pt x="599" y="72"/>
                  </a:lnTo>
                  <a:lnTo>
                    <a:pt x="599" y="74"/>
                  </a:lnTo>
                  <a:lnTo>
                    <a:pt x="601" y="74"/>
                  </a:lnTo>
                  <a:lnTo>
                    <a:pt x="602" y="74"/>
                  </a:lnTo>
                  <a:lnTo>
                    <a:pt x="604" y="74"/>
                  </a:lnTo>
                  <a:lnTo>
                    <a:pt x="606" y="72"/>
                  </a:lnTo>
                  <a:lnTo>
                    <a:pt x="609" y="72"/>
                  </a:lnTo>
                  <a:lnTo>
                    <a:pt x="611" y="70"/>
                  </a:lnTo>
                  <a:lnTo>
                    <a:pt x="612" y="70"/>
                  </a:lnTo>
                  <a:lnTo>
                    <a:pt x="614" y="70"/>
                  </a:lnTo>
                  <a:lnTo>
                    <a:pt x="617" y="70"/>
                  </a:lnTo>
                  <a:lnTo>
                    <a:pt x="619" y="69"/>
                  </a:lnTo>
                  <a:lnTo>
                    <a:pt x="622" y="69"/>
                  </a:lnTo>
                  <a:lnTo>
                    <a:pt x="624" y="69"/>
                  </a:lnTo>
                  <a:lnTo>
                    <a:pt x="625" y="69"/>
                  </a:lnTo>
                  <a:lnTo>
                    <a:pt x="627" y="67"/>
                  </a:lnTo>
                  <a:lnTo>
                    <a:pt x="630" y="67"/>
                  </a:lnTo>
                  <a:lnTo>
                    <a:pt x="633" y="65"/>
                  </a:lnTo>
                  <a:lnTo>
                    <a:pt x="635" y="65"/>
                  </a:lnTo>
                  <a:lnTo>
                    <a:pt x="637" y="64"/>
                  </a:lnTo>
                  <a:lnTo>
                    <a:pt x="640" y="64"/>
                  </a:lnTo>
                  <a:lnTo>
                    <a:pt x="645" y="62"/>
                  </a:lnTo>
                  <a:lnTo>
                    <a:pt x="648" y="62"/>
                  </a:lnTo>
                  <a:lnTo>
                    <a:pt x="651" y="62"/>
                  </a:lnTo>
                  <a:lnTo>
                    <a:pt x="653" y="62"/>
                  </a:lnTo>
                  <a:lnTo>
                    <a:pt x="656" y="64"/>
                  </a:lnTo>
                  <a:lnTo>
                    <a:pt x="678" y="64"/>
                  </a:lnTo>
                  <a:lnTo>
                    <a:pt x="681" y="62"/>
                  </a:lnTo>
                  <a:lnTo>
                    <a:pt x="683" y="62"/>
                  </a:lnTo>
                  <a:lnTo>
                    <a:pt x="684" y="62"/>
                  </a:lnTo>
                  <a:lnTo>
                    <a:pt x="687" y="62"/>
                  </a:lnTo>
                  <a:lnTo>
                    <a:pt x="692" y="62"/>
                  </a:lnTo>
                  <a:lnTo>
                    <a:pt x="696" y="61"/>
                  </a:lnTo>
                  <a:lnTo>
                    <a:pt x="701" y="61"/>
                  </a:lnTo>
                  <a:lnTo>
                    <a:pt x="702" y="61"/>
                  </a:lnTo>
                  <a:lnTo>
                    <a:pt x="705" y="61"/>
                  </a:lnTo>
                  <a:lnTo>
                    <a:pt x="707" y="61"/>
                  </a:lnTo>
                  <a:lnTo>
                    <a:pt x="709" y="61"/>
                  </a:lnTo>
                  <a:lnTo>
                    <a:pt x="710" y="62"/>
                  </a:lnTo>
                  <a:lnTo>
                    <a:pt x="712" y="62"/>
                  </a:lnTo>
                  <a:lnTo>
                    <a:pt x="714" y="65"/>
                  </a:lnTo>
                  <a:lnTo>
                    <a:pt x="712" y="67"/>
                  </a:lnTo>
                  <a:lnTo>
                    <a:pt x="710" y="69"/>
                  </a:lnTo>
                  <a:lnTo>
                    <a:pt x="707" y="69"/>
                  </a:lnTo>
                  <a:lnTo>
                    <a:pt x="704" y="69"/>
                  </a:lnTo>
                  <a:lnTo>
                    <a:pt x="701" y="69"/>
                  </a:lnTo>
                  <a:lnTo>
                    <a:pt x="697" y="69"/>
                  </a:lnTo>
                  <a:lnTo>
                    <a:pt x="694" y="69"/>
                  </a:lnTo>
                  <a:lnTo>
                    <a:pt x="692" y="70"/>
                  </a:lnTo>
                  <a:lnTo>
                    <a:pt x="691" y="70"/>
                  </a:lnTo>
                  <a:lnTo>
                    <a:pt x="689" y="72"/>
                  </a:lnTo>
                  <a:lnTo>
                    <a:pt x="689" y="74"/>
                  </a:lnTo>
                  <a:lnTo>
                    <a:pt x="689" y="75"/>
                  </a:lnTo>
                  <a:lnTo>
                    <a:pt x="687" y="77"/>
                  </a:lnTo>
                  <a:lnTo>
                    <a:pt x="687" y="79"/>
                  </a:lnTo>
                  <a:lnTo>
                    <a:pt x="686" y="82"/>
                  </a:lnTo>
                  <a:lnTo>
                    <a:pt x="687" y="82"/>
                  </a:lnTo>
                  <a:lnTo>
                    <a:pt x="689" y="82"/>
                  </a:lnTo>
                  <a:lnTo>
                    <a:pt x="691" y="80"/>
                  </a:lnTo>
                  <a:lnTo>
                    <a:pt x="692" y="79"/>
                  </a:lnTo>
                  <a:lnTo>
                    <a:pt x="694" y="79"/>
                  </a:lnTo>
                  <a:lnTo>
                    <a:pt x="696" y="79"/>
                  </a:lnTo>
                  <a:lnTo>
                    <a:pt x="699" y="77"/>
                  </a:lnTo>
                  <a:lnTo>
                    <a:pt x="702" y="75"/>
                  </a:lnTo>
                  <a:lnTo>
                    <a:pt x="705" y="75"/>
                  </a:lnTo>
                  <a:lnTo>
                    <a:pt x="707" y="75"/>
                  </a:lnTo>
                  <a:lnTo>
                    <a:pt x="710" y="75"/>
                  </a:lnTo>
                  <a:lnTo>
                    <a:pt x="714" y="75"/>
                  </a:lnTo>
                  <a:lnTo>
                    <a:pt x="715" y="75"/>
                  </a:lnTo>
                  <a:lnTo>
                    <a:pt x="717" y="77"/>
                  </a:lnTo>
                  <a:lnTo>
                    <a:pt x="719" y="77"/>
                  </a:lnTo>
                  <a:lnTo>
                    <a:pt x="720" y="75"/>
                  </a:lnTo>
                  <a:lnTo>
                    <a:pt x="722" y="75"/>
                  </a:lnTo>
                  <a:lnTo>
                    <a:pt x="720" y="74"/>
                  </a:lnTo>
                  <a:lnTo>
                    <a:pt x="720" y="72"/>
                  </a:lnTo>
                  <a:lnTo>
                    <a:pt x="720" y="70"/>
                  </a:lnTo>
                  <a:lnTo>
                    <a:pt x="722" y="69"/>
                  </a:lnTo>
                  <a:lnTo>
                    <a:pt x="722" y="64"/>
                  </a:lnTo>
                  <a:lnTo>
                    <a:pt x="722" y="59"/>
                  </a:lnTo>
                  <a:lnTo>
                    <a:pt x="723" y="61"/>
                  </a:lnTo>
                  <a:lnTo>
                    <a:pt x="725" y="61"/>
                  </a:lnTo>
                  <a:lnTo>
                    <a:pt x="730" y="61"/>
                  </a:lnTo>
                  <a:lnTo>
                    <a:pt x="735" y="61"/>
                  </a:lnTo>
                  <a:lnTo>
                    <a:pt x="737" y="61"/>
                  </a:lnTo>
                  <a:lnTo>
                    <a:pt x="738" y="61"/>
                  </a:lnTo>
                  <a:lnTo>
                    <a:pt x="741" y="61"/>
                  </a:lnTo>
                  <a:lnTo>
                    <a:pt x="743" y="61"/>
                  </a:lnTo>
                  <a:lnTo>
                    <a:pt x="746" y="61"/>
                  </a:lnTo>
                  <a:lnTo>
                    <a:pt x="748" y="59"/>
                  </a:lnTo>
                  <a:lnTo>
                    <a:pt x="750" y="59"/>
                  </a:lnTo>
                  <a:lnTo>
                    <a:pt x="753" y="59"/>
                  </a:lnTo>
                  <a:lnTo>
                    <a:pt x="755" y="59"/>
                  </a:lnTo>
                  <a:lnTo>
                    <a:pt x="756" y="59"/>
                  </a:lnTo>
                  <a:lnTo>
                    <a:pt x="758" y="61"/>
                  </a:lnTo>
                  <a:lnTo>
                    <a:pt x="758" y="62"/>
                  </a:lnTo>
                  <a:lnTo>
                    <a:pt x="759" y="64"/>
                  </a:lnTo>
                  <a:lnTo>
                    <a:pt x="759" y="65"/>
                  </a:lnTo>
                  <a:lnTo>
                    <a:pt x="759" y="69"/>
                  </a:lnTo>
                  <a:lnTo>
                    <a:pt x="759" y="70"/>
                  </a:lnTo>
                  <a:lnTo>
                    <a:pt x="759" y="72"/>
                  </a:lnTo>
                  <a:lnTo>
                    <a:pt x="758" y="74"/>
                  </a:lnTo>
                  <a:lnTo>
                    <a:pt x="756" y="74"/>
                  </a:lnTo>
                  <a:lnTo>
                    <a:pt x="755" y="75"/>
                  </a:lnTo>
                  <a:lnTo>
                    <a:pt x="753" y="75"/>
                  </a:lnTo>
                  <a:lnTo>
                    <a:pt x="751" y="77"/>
                  </a:lnTo>
                  <a:lnTo>
                    <a:pt x="750" y="79"/>
                  </a:lnTo>
                  <a:lnTo>
                    <a:pt x="750" y="85"/>
                  </a:lnTo>
                  <a:lnTo>
                    <a:pt x="750" y="87"/>
                  </a:lnTo>
                  <a:lnTo>
                    <a:pt x="750" y="88"/>
                  </a:lnTo>
                  <a:lnTo>
                    <a:pt x="748" y="90"/>
                  </a:lnTo>
                  <a:lnTo>
                    <a:pt x="745" y="90"/>
                  </a:lnTo>
                  <a:lnTo>
                    <a:pt x="743" y="90"/>
                  </a:lnTo>
                  <a:lnTo>
                    <a:pt x="741" y="90"/>
                  </a:lnTo>
                  <a:lnTo>
                    <a:pt x="740" y="93"/>
                  </a:lnTo>
                  <a:lnTo>
                    <a:pt x="738" y="95"/>
                  </a:lnTo>
                  <a:lnTo>
                    <a:pt x="738" y="97"/>
                  </a:lnTo>
                  <a:lnTo>
                    <a:pt x="737" y="98"/>
                  </a:lnTo>
                  <a:lnTo>
                    <a:pt x="735" y="100"/>
                  </a:lnTo>
                  <a:lnTo>
                    <a:pt x="735" y="101"/>
                  </a:lnTo>
                  <a:lnTo>
                    <a:pt x="733" y="103"/>
                  </a:lnTo>
                  <a:lnTo>
                    <a:pt x="732" y="105"/>
                  </a:lnTo>
                  <a:lnTo>
                    <a:pt x="730" y="105"/>
                  </a:lnTo>
                  <a:lnTo>
                    <a:pt x="730" y="106"/>
                  </a:lnTo>
                  <a:lnTo>
                    <a:pt x="728" y="108"/>
                  </a:lnTo>
                  <a:lnTo>
                    <a:pt x="730" y="108"/>
                  </a:lnTo>
                  <a:lnTo>
                    <a:pt x="732" y="110"/>
                  </a:lnTo>
                  <a:lnTo>
                    <a:pt x="732" y="110"/>
                  </a:lnTo>
                  <a:lnTo>
                    <a:pt x="733" y="110"/>
                  </a:lnTo>
                  <a:lnTo>
                    <a:pt x="735" y="108"/>
                  </a:lnTo>
                  <a:lnTo>
                    <a:pt x="737" y="106"/>
                  </a:lnTo>
                  <a:lnTo>
                    <a:pt x="738" y="105"/>
                  </a:lnTo>
                  <a:lnTo>
                    <a:pt x="738" y="101"/>
                  </a:lnTo>
                  <a:lnTo>
                    <a:pt x="740" y="100"/>
                  </a:lnTo>
                  <a:lnTo>
                    <a:pt x="741" y="98"/>
                  </a:lnTo>
                  <a:lnTo>
                    <a:pt x="743" y="97"/>
                  </a:lnTo>
                  <a:lnTo>
                    <a:pt x="745" y="95"/>
                  </a:lnTo>
                  <a:lnTo>
                    <a:pt x="746" y="95"/>
                  </a:lnTo>
                  <a:lnTo>
                    <a:pt x="751" y="93"/>
                  </a:lnTo>
                  <a:lnTo>
                    <a:pt x="755" y="93"/>
                  </a:lnTo>
                  <a:lnTo>
                    <a:pt x="756" y="92"/>
                  </a:lnTo>
                  <a:lnTo>
                    <a:pt x="758" y="90"/>
                  </a:lnTo>
                  <a:lnTo>
                    <a:pt x="761" y="90"/>
                  </a:lnTo>
                  <a:lnTo>
                    <a:pt x="764" y="90"/>
                  </a:lnTo>
                  <a:lnTo>
                    <a:pt x="768" y="88"/>
                  </a:lnTo>
                  <a:lnTo>
                    <a:pt x="771" y="90"/>
                  </a:lnTo>
                  <a:lnTo>
                    <a:pt x="774" y="90"/>
                  </a:lnTo>
                  <a:lnTo>
                    <a:pt x="777" y="88"/>
                  </a:lnTo>
                  <a:lnTo>
                    <a:pt x="777" y="87"/>
                  </a:lnTo>
                  <a:lnTo>
                    <a:pt x="779" y="85"/>
                  </a:lnTo>
                  <a:lnTo>
                    <a:pt x="781" y="82"/>
                  </a:lnTo>
                  <a:lnTo>
                    <a:pt x="782" y="80"/>
                  </a:lnTo>
                  <a:lnTo>
                    <a:pt x="784" y="79"/>
                  </a:lnTo>
                  <a:lnTo>
                    <a:pt x="787" y="79"/>
                  </a:lnTo>
                  <a:lnTo>
                    <a:pt x="789" y="79"/>
                  </a:lnTo>
                  <a:lnTo>
                    <a:pt x="792" y="79"/>
                  </a:lnTo>
                  <a:lnTo>
                    <a:pt x="795" y="79"/>
                  </a:lnTo>
                  <a:lnTo>
                    <a:pt x="797" y="80"/>
                  </a:lnTo>
                  <a:lnTo>
                    <a:pt x="799" y="80"/>
                  </a:lnTo>
                  <a:lnTo>
                    <a:pt x="799" y="82"/>
                  </a:lnTo>
                  <a:lnTo>
                    <a:pt x="800" y="83"/>
                  </a:lnTo>
                  <a:lnTo>
                    <a:pt x="804" y="83"/>
                  </a:lnTo>
                  <a:lnTo>
                    <a:pt x="807" y="83"/>
                  </a:lnTo>
                  <a:lnTo>
                    <a:pt x="810" y="83"/>
                  </a:lnTo>
                  <a:lnTo>
                    <a:pt x="813" y="83"/>
                  </a:lnTo>
                  <a:lnTo>
                    <a:pt x="817" y="83"/>
                  </a:lnTo>
                  <a:lnTo>
                    <a:pt x="820" y="83"/>
                  </a:lnTo>
                  <a:lnTo>
                    <a:pt x="822" y="82"/>
                  </a:lnTo>
                  <a:lnTo>
                    <a:pt x="823" y="82"/>
                  </a:lnTo>
                  <a:lnTo>
                    <a:pt x="825" y="80"/>
                  </a:lnTo>
                  <a:lnTo>
                    <a:pt x="825" y="79"/>
                  </a:lnTo>
                  <a:lnTo>
                    <a:pt x="827" y="75"/>
                  </a:lnTo>
                  <a:lnTo>
                    <a:pt x="827" y="72"/>
                  </a:lnTo>
                  <a:lnTo>
                    <a:pt x="828" y="72"/>
                  </a:lnTo>
                  <a:lnTo>
                    <a:pt x="830" y="70"/>
                  </a:lnTo>
                  <a:lnTo>
                    <a:pt x="832" y="69"/>
                  </a:lnTo>
                  <a:lnTo>
                    <a:pt x="833" y="69"/>
                  </a:lnTo>
                  <a:lnTo>
                    <a:pt x="836" y="67"/>
                  </a:lnTo>
                  <a:lnTo>
                    <a:pt x="841" y="67"/>
                  </a:lnTo>
                  <a:lnTo>
                    <a:pt x="843" y="67"/>
                  </a:lnTo>
                  <a:lnTo>
                    <a:pt x="845" y="67"/>
                  </a:lnTo>
                  <a:lnTo>
                    <a:pt x="846" y="65"/>
                  </a:lnTo>
                  <a:lnTo>
                    <a:pt x="850" y="65"/>
                  </a:lnTo>
                  <a:lnTo>
                    <a:pt x="851" y="65"/>
                  </a:lnTo>
                  <a:lnTo>
                    <a:pt x="854" y="65"/>
                  </a:lnTo>
                  <a:lnTo>
                    <a:pt x="856" y="67"/>
                  </a:lnTo>
                  <a:lnTo>
                    <a:pt x="861" y="69"/>
                  </a:lnTo>
                  <a:lnTo>
                    <a:pt x="863" y="69"/>
                  </a:lnTo>
                  <a:lnTo>
                    <a:pt x="864" y="69"/>
                  </a:lnTo>
                  <a:lnTo>
                    <a:pt x="868" y="70"/>
                  </a:lnTo>
                  <a:lnTo>
                    <a:pt x="871" y="70"/>
                  </a:lnTo>
                  <a:lnTo>
                    <a:pt x="874" y="70"/>
                  </a:lnTo>
                  <a:lnTo>
                    <a:pt x="877" y="70"/>
                  </a:lnTo>
                  <a:lnTo>
                    <a:pt x="879" y="69"/>
                  </a:lnTo>
                  <a:lnTo>
                    <a:pt x="882" y="69"/>
                  </a:lnTo>
                  <a:lnTo>
                    <a:pt x="886" y="67"/>
                  </a:lnTo>
                  <a:lnTo>
                    <a:pt x="889" y="67"/>
                  </a:lnTo>
                  <a:lnTo>
                    <a:pt x="892" y="67"/>
                  </a:lnTo>
                  <a:lnTo>
                    <a:pt x="895" y="69"/>
                  </a:lnTo>
                  <a:lnTo>
                    <a:pt x="897" y="69"/>
                  </a:lnTo>
                  <a:lnTo>
                    <a:pt x="899" y="69"/>
                  </a:lnTo>
                  <a:lnTo>
                    <a:pt x="900" y="72"/>
                  </a:lnTo>
                  <a:lnTo>
                    <a:pt x="900" y="74"/>
                  </a:lnTo>
                  <a:lnTo>
                    <a:pt x="900" y="75"/>
                  </a:lnTo>
                  <a:lnTo>
                    <a:pt x="900" y="79"/>
                  </a:lnTo>
                  <a:lnTo>
                    <a:pt x="900" y="82"/>
                  </a:lnTo>
                  <a:lnTo>
                    <a:pt x="899" y="83"/>
                  </a:lnTo>
                  <a:lnTo>
                    <a:pt x="897" y="85"/>
                  </a:lnTo>
                  <a:lnTo>
                    <a:pt x="895" y="87"/>
                  </a:lnTo>
                  <a:lnTo>
                    <a:pt x="894" y="88"/>
                  </a:lnTo>
                  <a:lnTo>
                    <a:pt x="890" y="90"/>
                  </a:lnTo>
                  <a:lnTo>
                    <a:pt x="889" y="90"/>
                  </a:lnTo>
                  <a:lnTo>
                    <a:pt x="887" y="90"/>
                  </a:lnTo>
                  <a:lnTo>
                    <a:pt x="882" y="90"/>
                  </a:lnTo>
                  <a:lnTo>
                    <a:pt x="876" y="90"/>
                  </a:lnTo>
                  <a:lnTo>
                    <a:pt x="872" y="90"/>
                  </a:lnTo>
                  <a:lnTo>
                    <a:pt x="869" y="92"/>
                  </a:lnTo>
                  <a:lnTo>
                    <a:pt x="866" y="92"/>
                  </a:lnTo>
                  <a:lnTo>
                    <a:pt x="864" y="92"/>
                  </a:lnTo>
                  <a:lnTo>
                    <a:pt x="864" y="93"/>
                  </a:lnTo>
                  <a:lnTo>
                    <a:pt x="864" y="95"/>
                  </a:lnTo>
                  <a:lnTo>
                    <a:pt x="861" y="97"/>
                  </a:lnTo>
                  <a:lnTo>
                    <a:pt x="859" y="98"/>
                  </a:lnTo>
                  <a:lnTo>
                    <a:pt x="858" y="100"/>
                  </a:lnTo>
                  <a:lnTo>
                    <a:pt x="858" y="101"/>
                  </a:lnTo>
                  <a:lnTo>
                    <a:pt x="856" y="103"/>
                  </a:lnTo>
                  <a:lnTo>
                    <a:pt x="856" y="105"/>
                  </a:lnTo>
                  <a:lnTo>
                    <a:pt x="854" y="105"/>
                  </a:lnTo>
                  <a:lnTo>
                    <a:pt x="851" y="106"/>
                  </a:lnTo>
                  <a:lnTo>
                    <a:pt x="848" y="106"/>
                  </a:lnTo>
                  <a:lnTo>
                    <a:pt x="846" y="106"/>
                  </a:lnTo>
                  <a:lnTo>
                    <a:pt x="845" y="106"/>
                  </a:lnTo>
                  <a:lnTo>
                    <a:pt x="841" y="106"/>
                  </a:lnTo>
                  <a:lnTo>
                    <a:pt x="840" y="106"/>
                  </a:lnTo>
                  <a:lnTo>
                    <a:pt x="838" y="106"/>
                  </a:lnTo>
                  <a:lnTo>
                    <a:pt x="836" y="106"/>
                  </a:lnTo>
                  <a:lnTo>
                    <a:pt x="835" y="105"/>
                  </a:lnTo>
                  <a:lnTo>
                    <a:pt x="833" y="105"/>
                  </a:lnTo>
                  <a:lnTo>
                    <a:pt x="832" y="103"/>
                  </a:lnTo>
                  <a:lnTo>
                    <a:pt x="828" y="103"/>
                  </a:lnTo>
                  <a:lnTo>
                    <a:pt x="827" y="103"/>
                  </a:lnTo>
                  <a:lnTo>
                    <a:pt x="825" y="105"/>
                  </a:lnTo>
                  <a:lnTo>
                    <a:pt x="823" y="106"/>
                  </a:lnTo>
                  <a:lnTo>
                    <a:pt x="820" y="108"/>
                  </a:lnTo>
                  <a:lnTo>
                    <a:pt x="817" y="110"/>
                  </a:lnTo>
                  <a:lnTo>
                    <a:pt x="813" y="110"/>
                  </a:lnTo>
                  <a:lnTo>
                    <a:pt x="822" y="111"/>
                  </a:lnTo>
                  <a:lnTo>
                    <a:pt x="850" y="111"/>
                  </a:lnTo>
                  <a:lnTo>
                    <a:pt x="851" y="115"/>
                  </a:lnTo>
                  <a:lnTo>
                    <a:pt x="850" y="116"/>
                  </a:lnTo>
                  <a:lnTo>
                    <a:pt x="850" y="118"/>
                  </a:lnTo>
                  <a:lnTo>
                    <a:pt x="848" y="118"/>
                  </a:lnTo>
                  <a:lnTo>
                    <a:pt x="846" y="118"/>
                  </a:lnTo>
                  <a:lnTo>
                    <a:pt x="845" y="118"/>
                  </a:lnTo>
                  <a:lnTo>
                    <a:pt x="845" y="119"/>
                  </a:lnTo>
                  <a:lnTo>
                    <a:pt x="843" y="119"/>
                  </a:lnTo>
                  <a:lnTo>
                    <a:pt x="841" y="119"/>
                  </a:lnTo>
                  <a:lnTo>
                    <a:pt x="840" y="119"/>
                  </a:lnTo>
                  <a:lnTo>
                    <a:pt x="838" y="119"/>
                  </a:lnTo>
                  <a:lnTo>
                    <a:pt x="836" y="121"/>
                  </a:lnTo>
                  <a:lnTo>
                    <a:pt x="835" y="121"/>
                  </a:lnTo>
                  <a:lnTo>
                    <a:pt x="833" y="123"/>
                  </a:lnTo>
                  <a:lnTo>
                    <a:pt x="832" y="124"/>
                  </a:lnTo>
                  <a:lnTo>
                    <a:pt x="832" y="126"/>
                  </a:lnTo>
                  <a:lnTo>
                    <a:pt x="832" y="128"/>
                  </a:lnTo>
                  <a:lnTo>
                    <a:pt x="830" y="129"/>
                  </a:lnTo>
                  <a:lnTo>
                    <a:pt x="830" y="131"/>
                  </a:lnTo>
                  <a:lnTo>
                    <a:pt x="828" y="131"/>
                  </a:lnTo>
                  <a:lnTo>
                    <a:pt x="827" y="133"/>
                  </a:lnTo>
                  <a:lnTo>
                    <a:pt x="825" y="133"/>
                  </a:lnTo>
                  <a:lnTo>
                    <a:pt x="823" y="133"/>
                  </a:lnTo>
                  <a:lnTo>
                    <a:pt x="820" y="133"/>
                  </a:lnTo>
                  <a:lnTo>
                    <a:pt x="817" y="131"/>
                  </a:lnTo>
                  <a:lnTo>
                    <a:pt x="813" y="133"/>
                  </a:lnTo>
                  <a:lnTo>
                    <a:pt x="810" y="134"/>
                  </a:lnTo>
                  <a:lnTo>
                    <a:pt x="809" y="136"/>
                  </a:lnTo>
                  <a:lnTo>
                    <a:pt x="807" y="137"/>
                  </a:lnTo>
                  <a:lnTo>
                    <a:pt x="805" y="141"/>
                  </a:lnTo>
                  <a:lnTo>
                    <a:pt x="804" y="142"/>
                  </a:lnTo>
                  <a:lnTo>
                    <a:pt x="804" y="144"/>
                  </a:lnTo>
                  <a:lnTo>
                    <a:pt x="802" y="146"/>
                  </a:lnTo>
                  <a:lnTo>
                    <a:pt x="800" y="149"/>
                  </a:lnTo>
                  <a:lnTo>
                    <a:pt x="800" y="151"/>
                  </a:lnTo>
                  <a:lnTo>
                    <a:pt x="802" y="152"/>
                  </a:lnTo>
                  <a:lnTo>
                    <a:pt x="802" y="154"/>
                  </a:lnTo>
                  <a:lnTo>
                    <a:pt x="802" y="155"/>
                  </a:lnTo>
                  <a:lnTo>
                    <a:pt x="800" y="157"/>
                  </a:lnTo>
                  <a:lnTo>
                    <a:pt x="800" y="157"/>
                  </a:lnTo>
                  <a:lnTo>
                    <a:pt x="799" y="159"/>
                  </a:lnTo>
                  <a:lnTo>
                    <a:pt x="795" y="159"/>
                  </a:lnTo>
                  <a:lnTo>
                    <a:pt x="794" y="159"/>
                  </a:lnTo>
                  <a:lnTo>
                    <a:pt x="792" y="159"/>
                  </a:lnTo>
                  <a:lnTo>
                    <a:pt x="789" y="159"/>
                  </a:lnTo>
                  <a:lnTo>
                    <a:pt x="789" y="160"/>
                  </a:lnTo>
                  <a:lnTo>
                    <a:pt x="787" y="162"/>
                  </a:lnTo>
                  <a:lnTo>
                    <a:pt x="786" y="165"/>
                  </a:lnTo>
                  <a:lnTo>
                    <a:pt x="786" y="167"/>
                  </a:lnTo>
                  <a:lnTo>
                    <a:pt x="786" y="170"/>
                  </a:lnTo>
                  <a:lnTo>
                    <a:pt x="776" y="170"/>
                  </a:lnTo>
                  <a:lnTo>
                    <a:pt x="776" y="175"/>
                  </a:lnTo>
                  <a:lnTo>
                    <a:pt x="774" y="178"/>
                  </a:lnTo>
                  <a:lnTo>
                    <a:pt x="774" y="182"/>
                  </a:lnTo>
                  <a:lnTo>
                    <a:pt x="774" y="185"/>
                  </a:lnTo>
                  <a:lnTo>
                    <a:pt x="774" y="187"/>
                  </a:lnTo>
                  <a:lnTo>
                    <a:pt x="774" y="188"/>
                  </a:lnTo>
                  <a:lnTo>
                    <a:pt x="774" y="190"/>
                  </a:lnTo>
                  <a:lnTo>
                    <a:pt x="773" y="191"/>
                  </a:lnTo>
                  <a:lnTo>
                    <a:pt x="771" y="191"/>
                  </a:lnTo>
                  <a:lnTo>
                    <a:pt x="769" y="191"/>
                  </a:lnTo>
                  <a:lnTo>
                    <a:pt x="769" y="191"/>
                  </a:lnTo>
                  <a:lnTo>
                    <a:pt x="768" y="195"/>
                  </a:lnTo>
                  <a:lnTo>
                    <a:pt x="766" y="198"/>
                  </a:lnTo>
                  <a:lnTo>
                    <a:pt x="766" y="201"/>
                  </a:lnTo>
                  <a:lnTo>
                    <a:pt x="766" y="203"/>
                  </a:lnTo>
                  <a:lnTo>
                    <a:pt x="766" y="205"/>
                  </a:lnTo>
                  <a:lnTo>
                    <a:pt x="768" y="206"/>
                  </a:lnTo>
                  <a:lnTo>
                    <a:pt x="769" y="208"/>
                  </a:lnTo>
                  <a:lnTo>
                    <a:pt x="771" y="208"/>
                  </a:lnTo>
                  <a:lnTo>
                    <a:pt x="773" y="208"/>
                  </a:lnTo>
                  <a:lnTo>
                    <a:pt x="774" y="206"/>
                  </a:lnTo>
                  <a:lnTo>
                    <a:pt x="774" y="205"/>
                  </a:lnTo>
                  <a:lnTo>
                    <a:pt x="774" y="201"/>
                  </a:lnTo>
                  <a:lnTo>
                    <a:pt x="774" y="198"/>
                  </a:lnTo>
                  <a:lnTo>
                    <a:pt x="779" y="198"/>
                  </a:lnTo>
                  <a:lnTo>
                    <a:pt x="782" y="198"/>
                  </a:lnTo>
                  <a:lnTo>
                    <a:pt x="784" y="198"/>
                  </a:lnTo>
                  <a:lnTo>
                    <a:pt x="786" y="198"/>
                  </a:lnTo>
                  <a:lnTo>
                    <a:pt x="787" y="200"/>
                  </a:lnTo>
                  <a:lnTo>
                    <a:pt x="791" y="200"/>
                  </a:lnTo>
                  <a:lnTo>
                    <a:pt x="794" y="200"/>
                  </a:lnTo>
                  <a:lnTo>
                    <a:pt x="794" y="201"/>
                  </a:lnTo>
                  <a:lnTo>
                    <a:pt x="795" y="201"/>
                  </a:lnTo>
                  <a:lnTo>
                    <a:pt x="797" y="203"/>
                  </a:lnTo>
                  <a:lnTo>
                    <a:pt x="800" y="203"/>
                  </a:lnTo>
                  <a:lnTo>
                    <a:pt x="804" y="201"/>
                  </a:lnTo>
                  <a:lnTo>
                    <a:pt x="804" y="203"/>
                  </a:lnTo>
                  <a:lnTo>
                    <a:pt x="805" y="203"/>
                  </a:lnTo>
                  <a:lnTo>
                    <a:pt x="805" y="205"/>
                  </a:lnTo>
                  <a:lnTo>
                    <a:pt x="807" y="206"/>
                  </a:lnTo>
                  <a:lnTo>
                    <a:pt x="809" y="208"/>
                  </a:lnTo>
                  <a:lnTo>
                    <a:pt x="807" y="209"/>
                  </a:lnTo>
                  <a:lnTo>
                    <a:pt x="805" y="211"/>
                  </a:lnTo>
                  <a:lnTo>
                    <a:pt x="802" y="211"/>
                  </a:lnTo>
                  <a:lnTo>
                    <a:pt x="799" y="211"/>
                  </a:lnTo>
                  <a:lnTo>
                    <a:pt x="795" y="211"/>
                  </a:lnTo>
                  <a:lnTo>
                    <a:pt x="794" y="211"/>
                  </a:lnTo>
                  <a:lnTo>
                    <a:pt x="792" y="209"/>
                  </a:lnTo>
                  <a:lnTo>
                    <a:pt x="791" y="209"/>
                  </a:lnTo>
                  <a:lnTo>
                    <a:pt x="789" y="211"/>
                  </a:lnTo>
                  <a:lnTo>
                    <a:pt x="789" y="221"/>
                  </a:lnTo>
                  <a:lnTo>
                    <a:pt x="791" y="219"/>
                  </a:lnTo>
                  <a:lnTo>
                    <a:pt x="792" y="219"/>
                  </a:lnTo>
                  <a:lnTo>
                    <a:pt x="794" y="221"/>
                  </a:lnTo>
                  <a:lnTo>
                    <a:pt x="795" y="221"/>
                  </a:lnTo>
                  <a:lnTo>
                    <a:pt x="800" y="221"/>
                  </a:lnTo>
                  <a:lnTo>
                    <a:pt x="804" y="221"/>
                  </a:lnTo>
                  <a:lnTo>
                    <a:pt x="805" y="221"/>
                  </a:lnTo>
                  <a:lnTo>
                    <a:pt x="807" y="219"/>
                  </a:lnTo>
                  <a:lnTo>
                    <a:pt x="809" y="219"/>
                  </a:lnTo>
                  <a:lnTo>
                    <a:pt x="812" y="218"/>
                  </a:lnTo>
                  <a:lnTo>
                    <a:pt x="813" y="218"/>
                  </a:lnTo>
                  <a:lnTo>
                    <a:pt x="815" y="219"/>
                  </a:lnTo>
                  <a:lnTo>
                    <a:pt x="817" y="221"/>
                  </a:lnTo>
                  <a:lnTo>
                    <a:pt x="818" y="223"/>
                  </a:lnTo>
                  <a:lnTo>
                    <a:pt x="818" y="223"/>
                  </a:lnTo>
                  <a:lnTo>
                    <a:pt x="820" y="224"/>
                  </a:lnTo>
                  <a:lnTo>
                    <a:pt x="820" y="226"/>
                  </a:lnTo>
                  <a:lnTo>
                    <a:pt x="820" y="228"/>
                  </a:lnTo>
                  <a:lnTo>
                    <a:pt x="820" y="229"/>
                  </a:lnTo>
                  <a:lnTo>
                    <a:pt x="818" y="229"/>
                  </a:lnTo>
                  <a:lnTo>
                    <a:pt x="817" y="231"/>
                  </a:lnTo>
                  <a:lnTo>
                    <a:pt x="815" y="232"/>
                  </a:lnTo>
                  <a:lnTo>
                    <a:pt x="815" y="234"/>
                  </a:lnTo>
                  <a:lnTo>
                    <a:pt x="815" y="259"/>
                  </a:lnTo>
                  <a:lnTo>
                    <a:pt x="810" y="260"/>
                  </a:lnTo>
                  <a:lnTo>
                    <a:pt x="809" y="257"/>
                  </a:lnTo>
                  <a:lnTo>
                    <a:pt x="807" y="254"/>
                  </a:lnTo>
                  <a:lnTo>
                    <a:pt x="807" y="249"/>
                  </a:lnTo>
                  <a:lnTo>
                    <a:pt x="807" y="247"/>
                  </a:lnTo>
                  <a:lnTo>
                    <a:pt x="809" y="246"/>
                  </a:lnTo>
                  <a:lnTo>
                    <a:pt x="809" y="244"/>
                  </a:lnTo>
                  <a:lnTo>
                    <a:pt x="810" y="244"/>
                  </a:lnTo>
                  <a:lnTo>
                    <a:pt x="810" y="242"/>
                  </a:lnTo>
                  <a:lnTo>
                    <a:pt x="810" y="241"/>
                  </a:lnTo>
                  <a:lnTo>
                    <a:pt x="810" y="239"/>
                  </a:lnTo>
                  <a:lnTo>
                    <a:pt x="810" y="237"/>
                  </a:lnTo>
                  <a:lnTo>
                    <a:pt x="809" y="237"/>
                  </a:lnTo>
                  <a:lnTo>
                    <a:pt x="807" y="236"/>
                  </a:lnTo>
                  <a:lnTo>
                    <a:pt x="807" y="234"/>
                  </a:lnTo>
                  <a:lnTo>
                    <a:pt x="805" y="232"/>
                  </a:lnTo>
                  <a:lnTo>
                    <a:pt x="802" y="232"/>
                  </a:lnTo>
                  <a:lnTo>
                    <a:pt x="799" y="232"/>
                  </a:lnTo>
                  <a:lnTo>
                    <a:pt x="792" y="232"/>
                  </a:lnTo>
                  <a:lnTo>
                    <a:pt x="791" y="234"/>
                  </a:lnTo>
                  <a:lnTo>
                    <a:pt x="789" y="234"/>
                  </a:lnTo>
                  <a:lnTo>
                    <a:pt x="786" y="234"/>
                  </a:lnTo>
                  <a:lnTo>
                    <a:pt x="782" y="234"/>
                  </a:lnTo>
                  <a:lnTo>
                    <a:pt x="781" y="234"/>
                  </a:lnTo>
                  <a:lnTo>
                    <a:pt x="779" y="234"/>
                  </a:lnTo>
                  <a:lnTo>
                    <a:pt x="777" y="236"/>
                  </a:lnTo>
                  <a:lnTo>
                    <a:pt x="777" y="237"/>
                  </a:lnTo>
                  <a:lnTo>
                    <a:pt x="776" y="237"/>
                  </a:lnTo>
                  <a:lnTo>
                    <a:pt x="776" y="239"/>
                  </a:lnTo>
                  <a:lnTo>
                    <a:pt x="774" y="239"/>
                  </a:lnTo>
                  <a:lnTo>
                    <a:pt x="773" y="239"/>
                  </a:lnTo>
                  <a:lnTo>
                    <a:pt x="773" y="241"/>
                  </a:lnTo>
                  <a:lnTo>
                    <a:pt x="773" y="241"/>
                  </a:lnTo>
                  <a:lnTo>
                    <a:pt x="773" y="244"/>
                  </a:lnTo>
                  <a:lnTo>
                    <a:pt x="774" y="246"/>
                  </a:lnTo>
                  <a:lnTo>
                    <a:pt x="774" y="247"/>
                  </a:lnTo>
                  <a:lnTo>
                    <a:pt x="776" y="249"/>
                  </a:lnTo>
                  <a:lnTo>
                    <a:pt x="779" y="250"/>
                  </a:lnTo>
                  <a:lnTo>
                    <a:pt x="781" y="252"/>
                  </a:lnTo>
                  <a:lnTo>
                    <a:pt x="782" y="252"/>
                  </a:lnTo>
                  <a:lnTo>
                    <a:pt x="786" y="252"/>
                  </a:lnTo>
                  <a:lnTo>
                    <a:pt x="787" y="254"/>
                  </a:lnTo>
                  <a:lnTo>
                    <a:pt x="789" y="254"/>
                  </a:lnTo>
                  <a:lnTo>
                    <a:pt x="792" y="254"/>
                  </a:lnTo>
                  <a:lnTo>
                    <a:pt x="795" y="254"/>
                  </a:lnTo>
                  <a:lnTo>
                    <a:pt x="799" y="254"/>
                  </a:lnTo>
                  <a:lnTo>
                    <a:pt x="799" y="255"/>
                  </a:lnTo>
                  <a:lnTo>
                    <a:pt x="800" y="259"/>
                  </a:lnTo>
                  <a:lnTo>
                    <a:pt x="800" y="260"/>
                  </a:lnTo>
                  <a:lnTo>
                    <a:pt x="800" y="262"/>
                  </a:lnTo>
                  <a:lnTo>
                    <a:pt x="802" y="264"/>
                  </a:lnTo>
                  <a:lnTo>
                    <a:pt x="804" y="265"/>
                  </a:lnTo>
                  <a:lnTo>
                    <a:pt x="805" y="267"/>
                  </a:lnTo>
                  <a:lnTo>
                    <a:pt x="805" y="270"/>
                  </a:lnTo>
                  <a:lnTo>
                    <a:pt x="805" y="280"/>
                  </a:lnTo>
                  <a:lnTo>
                    <a:pt x="802" y="280"/>
                  </a:lnTo>
                  <a:lnTo>
                    <a:pt x="797" y="280"/>
                  </a:lnTo>
                  <a:lnTo>
                    <a:pt x="794" y="280"/>
                  </a:lnTo>
                  <a:lnTo>
                    <a:pt x="794" y="280"/>
                  </a:lnTo>
                  <a:lnTo>
                    <a:pt x="794" y="282"/>
                  </a:lnTo>
                  <a:lnTo>
                    <a:pt x="794" y="283"/>
                  </a:lnTo>
                  <a:lnTo>
                    <a:pt x="792" y="285"/>
                  </a:lnTo>
                  <a:lnTo>
                    <a:pt x="792" y="286"/>
                  </a:lnTo>
                  <a:lnTo>
                    <a:pt x="794" y="290"/>
                  </a:lnTo>
                  <a:lnTo>
                    <a:pt x="792" y="291"/>
                  </a:lnTo>
                  <a:lnTo>
                    <a:pt x="792" y="293"/>
                  </a:lnTo>
                  <a:lnTo>
                    <a:pt x="792" y="295"/>
                  </a:lnTo>
                  <a:lnTo>
                    <a:pt x="794" y="296"/>
                  </a:lnTo>
                  <a:lnTo>
                    <a:pt x="794" y="298"/>
                  </a:lnTo>
                  <a:lnTo>
                    <a:pt x="795" y="300"/>
                  </a:lnTo>
                  <a:lnTo>
                    <a:pt x="797" y="301"/>
                  </a:lnTo>
                  <a:lnTo>
                    <a:pt x="799" y="303"/>
                  </a:lnTo>
                  <a:lnTo>
                    <a:pt x="802" y="303"/>
                  </a:lnTo>
                  <a:lnTo>
                    <a:pt x="804" y="303"/>
                  </a:lnTo>
                  <a:lnTo>
                    <a:pt x="805" y="303"/>
                  </a:lnTo>
                  <a:lnTo>
                    <a:pt x="807" y="304"/>
                  </a:lnTo>
                  <a:lnTo>
                    <a:pt x="809" y="306"/>
                  </a:lnTo>
                  <a:lnTo>
                    <a:pt x="810" y="308"/>
                  </a:lnTo>
                  <a:lnTo>
                    <a:pt x="810" y="309"/>
                  </a:lnTo>
                  <a:lnTo>
                    <a:pt x="810" y="311"/>
                  </a:lnTo>
                  <a:lnTo>
                    <a:pt x="810" y="311"/>
                  </a:lnTo>
                  <a:lnTo>
                    <a:pt x="807" y="313"/>
                  </a:lnTo>
                  <a:lnTo>
                    <a:pt x="804" y="313"/>
                  </a:lnTo>
                  <a:lnTo>
                    <a:pt x="802" y="313"/>
                  </a:lnTo>
                  <a:lnTo>
                    <a:pt x="797" y="313"/>
                  </a:lnTo>
                  <a:lnTo>
                    <a:pt x="795" y="311"/>
                  </a:lnTo>
                  <a:lnTo>
                    <a:pt x="794" y="311"/>
                  </a:lnTo>
                  <a:lnTo>
                    <a:pt x="794" y="311"/>
                  </a:lnTo>
                  <a:lnTo>
                    <a:pt x="792" y="311"/>
                  </a:lnTo>
                  <a:lnTo>
                    <a:pt x="792" y="313"/>
                  </a:lnTo>
                  <a:lnTo>
                    <a:pt x="791" y="313"/>
                  </a:lnTo>
                  <a:lnTo>
                    <a:pt x="787" y="314"/>
                  </a:lnTo>
                  <a:lnTo>
                    <a:pt x="786" y="316"/>
                  </a:lnTo>
                  <a:lnTo>
                    <a:pt x="786" y="316"/>
                  </a:lnTo>
                  <a:lnTo>
                    <a:pt x="781" y="316"/>
                  </a:lnTo>
                  <a:lnTo>
                    <a:pt x="777" y="316"/>
                  </a:lnTo>
                  <a:lnTo>
                    <a:pt x="774" y="316"/>
                  </a:lnTo>
                  <a:lnTo>
                    <a:pt x="771" y="316"/>
                  </a:lnTo>
                  <a:lnTo>
                    <a:pt x="769" y="316"/>
                  </a:lnTo>
                  <a:lnTo>
                    <a:pt x="768" y="316"/>
                  </a:lnTo>
                  <a:lnTo>
                    <a:pt x="766" y="316"/>
                  </a:lnTo>
                  <a:lnTo>
                    <a:pt x="764" y="314"/>
                  </a:lnTo>
                  <a:lnTo>
                    <a:pt x="763" y="316"/>
                  </a:lnTo>
                  <a:lnTo>
                    <a:pt x="761" y="316"/>
                  </a:lnTo>
                  <a:lnTo>
                    <a:pt x="761" y="318"/>
                  </a:lnTo>
                  <a:lnTo>
                    <a:pt x="761" y="319"/>
                  </a:lnTo>
                  <a:lnTo>
                    <a:pt x="763" y="321"/>
                  </a:lnTo>
                  <a:lnTo>
                    <a:pt x="764" y="322"/>
                  </a:lnTo>
                  <a:lnTo>
                    <a:pt x="766" y="324"/>
                  </a:lnTo>
                  <a:lnTo>
                    <a:pt x="768" y="324"/>
                  </a:lnTo>
                  <a:lnTo>
                    <a:pt x="769" y="324"/>
                  </a:lnTo>
                  <a:lnTo>
                    <a:pt x="771" y="324"/>
                  </a:lnTo>
                  <a:lnTo>
                    <a:pt x="773" y="324"/>
                  </a:lnTo>
                  <a:lnTo>
                    <a:pt x="774" y="322"/>
                  </a:lnTo>
                  <a:lnTo>
                    <a:pt x="776" y="322"/>
                  </a:lnTo>
                  <a:lnTo>
                    <a:pt x="777" y="321"/>
                  </a:lnTo>
                  <a:lnTo>
                    <a:pt x="781" y="321"/>
                  </a:lnTo>
                  <a:lnTo>
                    <a:pt x="782" y="322"/>
                  </a:lnTo>
                  <a:lnTo>
                    <a:pt x="784" y="322"/>
                  </a:lnTo>
                  <a:lnTo>
                    <a:pt x="786" y="324"/>
                  </a:lnTo>
                  <a:lnTo>
                    <a:pt x="787" y="326"/>
                  </a:lnTo>
                  <a:lnTo>
                    <a:pt x="787" y="329"/>
                  </a:lnTo>
                  <a:lnTo>
                    <a:pt x="789" y="331"/>
                  </a:lnTo>
                  <a:lnTo>
                    <a:pt x="791" y="332"/>
                  </a:lnTo>
                  <a:lnTo>
                    <a:pt x="791" y="334"/>
                  </a:lnTo>
                  <a:lnTo>
                    <a:pt x="789" y="336"/>
                  </a:lnTo>
                  <a:lnTo>
                    <a:pt x="787" y="336"/>
                  </a:lnTo>
                  <a:lnTo>
                    <a:pt x="786" y="337"/>
                  </a:lnTo>
                  <a:lnTo>
                    <a:pt x="786" y="339"/>
                  </a:lnTo>
                  <a:lnTo>
                    <a:pt x="782" y="340"/>
                  </a:lnTo>
                  <a:lnTo>
                    <a:pt x="781" y="340"/>
                  </a:lnTo>
                  <a:lnTo>
                    <a:pt x="777" y="340"/>
                  </a:lnTo>
                  <a:lnTo>
                    <a:pt x="776" y="339"/>
                  </a:lnTo>
                  <a:lnTo>
                    <a:pt x="774" y="339"/>
                  </a:lnTo>
                  <a:lnTo>
                    <a:pt x="771" y="337"/>
                  </a:lnTo>
                  <a:lnTo>
                    <a:pt x="768" y="337"/>
                  </a:lnTo>
                  <a:lnTo>
                    <a:pt x="764" y="337"/>
                  </a:lnTo>
                  <a:lnTo>
                    <a:pt x="761" y="339"/>
                  </a:lnTo>
                  <a:lnTo>
                    <a:pt x="761" y="339"/>
                  </a:lnTo>
                  <a:lnTo>
                    <a:pt x="759" y="340"/>
                  </a:lnTo>
                  <a:lnTo>
                    <a:pt x="759" y="342"/>
                  </a:lnTo>
                  <a:lnTo>
                    <a:pt x="758" y="342"/>
                  </a:lnTo>
                  <a:lnTo>
                    <a:pt x="756" y="342"/>
                  </a:lnTo>
                  <a:lnTo>
                    <a:pt x="743" y="342"/>
                  </a:lnTo>
                  <a:lnTo>
                    <a:pt x="743" y="334"/>
                  </a:lnTo>
                  <a:lnTo>
                    <a:pt x="730" y="334"/>
                  </a:lnTo>
                  <a:lnTo>
                    <a:pt x="728" y="336"/>
                  </a:lnTo>
                  <a:lnTo>
                    <a:pt x="730" y="337"/>
                  </a:lnTo>
                  <a:lnTo>
                    <a:pt x="732" y="337"/>
                  </a:lnTo>
                  <a:lnTo>
                    <a:pt x="735" y="339"/>
                  </a:lnTo>
                  <a:lnTo>
                    <a:pt x="738" y="340"/>
                  </a:lnTo>
                  <a:lnTo>
                    <a:pt x="738" y="340"/>
                  </a:lnTo>
                  <a:lnTo>
                    <a:pt x="738" y="342"/>
                  </a:lnTo>
                  <a:lnTo>
                    <a:pt x="738" y="344"/>
                  </a:lnTo>
                  <a:lnTo>
                    <a:pt x="735" y="345"/>
                  </a:lnTo>
                  <a:lnTo>
                    <a:pt x="733" y="345"/>
                  </a:lnTo>
                  <a:lnTo>
                    <a:pt x="732" y="345"/>
                  </a:lnTo>
                  <a:lnTo>
                    <a:pt x="730" y="347"/>
                  </a:lnTo>
                  <a:lnTo>
                    <a:pt x="728" y="349"/>
                  </a:lnTo>
                  <a:lnTo>
                    <a:pt x="728" y="350"/>
                  </a:lnTo>
                  <a:lnTo>
                    <a:pt x="738" y="350"/>
                  </a:lnTo>
                  <a:lnTo>
                    <a:pt x="741" y="350"/>
                  </a:lnTo>
                  <a:lnTo>
                    <a:pt x="743" y="350"/>
                  </a:lnTo>
                  <a:lnTo>
                    <a:pt x="743" y="349"/>
                  </a:lnTo>
                  <a:lnTo>
                    <a:pt x="743" y="347"/>
                  </a:lnTo>
                  <a:lnTo>
                    <a:pt x="743" y="347"/>
                  </a:lnTo>
                  <a:lnTo>
                    <a:pt x="746" y="345"/>
                  </a:lnTo>
                  <a:lnTo>
                    <a:pt x="751" y="345"/>
                  </a:lnTo>
                  <a:lnTo>
                    <a:pt x="755" y="345"/>
                  </a:lnTo>
                  <a:lnTo>
                    <a:pt x="758" y="347"/>
                  </a:lnTo>
                  <a:lnTo>
                    <a:pt x="759" y="349"/>
                  </a:lnTo>
                  <a:lnTo>
                    <a:pt x="761" y="349"/>
                  </a:lnTo>
                  <a:lnTo>
                    <a:pt x="761" y="352"/>
                  </a:lnTo>
                  <a:lnTo>
                    <a:pt x="761" y="354"/>
                  </a:lnTo>
                  <a:lnTo>
                    <a:pt x="759" y="355"/>
                  </a:lnTo>
                  <a:lnTo>
                    <a:pt x="759" y="357"/>
                  </a:lnTo>
                  <a:lnTo>
                    <a:pt x="759" y="358"/>
                  </a:lnTo>
                  <a:lnTo>
                    <a:pt x="759" y="362"/>
                  </a:lnTo>
                  <a:lnTo>
                    <a:pt x="759" y="365"/>
                  </a:lnTo>
                  <a:lnTo>
                    <a:pt x="758" y="370"/>
                  </a:lnTo>
                  <a:lnTo>
                    <a:pt x="758" y="373"/>
                  </a:lnTo>
                  <a:lnTo>
                    <a:pt x="756" y="373"/>
                  </a:lnTo>
                  <a:lnTo>
                    <a:pt x="755" y="373"/>
                  </a:lnTo>
                  <a:lnTo>
                    <a:pt x="753" y="373"/>
                  </a:lnTo>
                  <a:lnTo>
                    <a:pt x="751" y="373"/>
                  </a:lnTo>
                  <a:lnTo>
                    <a:pt x="748" y="373"/>
                  </a:lnTo>
                  <a:lnTo>
                    <a:pt x="746" y="375"/>
                  </a:lnTo>
                  <a:lnTo>
                    <a:pt x="745" y="373"/>
                  </a:lnTo>
                  <a:lnTo>
                    <a:pt x="745" y="373"/>
                  </a:lnTo>
                  <a:lnTo>
                    <a:pt x="743" y="372"/>
                  </a:lnTo>
                  <a:lnTo>
                    <a:pt x="743" y="372"/>
                  </a:lnTo>
                  <a:lnTo>
                    <a:pt x="741" y="368"/>
                  </a:lnTo>
                  <a:lnTo>
                    <a:pt x="740" y="367"/>
                  </a:lnTo>
                  <a:lnTo>
                    <a:pt x="738" y="365"/>
                  </a:lnTo>
                  <a:lnTo>
                    <a:pt x="737" y="365"/>
                  </a:lnTo>
                  <a:lnTo>
                    <a:pt x="735" y="367"/>
                  </a:lnTo>
                  <a:lnTo>
                    <a:pt x="733" y="368"/>
                  </a:lnTo>
                  <a:lnTo>
                    <a:pt x="732" y="370"/>
                  </a:lnTo>
                  <a:lnTo>
                    <a:pt x="733" y="370"/>
                  </a:lnTo>
                  <a:lnTo>
                    <a:pt x="735" y="372"/>
                  </a:lnTo>
                  <a:lnTo>
                    <a:pt x="738" y="373"/>
                  </a:lnTo>
                  <a:lnTo>
                    <a:pt x="741" y="373"/>
                  </a:lnTo>
                  <a:lnTo>
                    <a:pt x="743" y="375"/>
                  </a:lnTo>
                  <a:lnTo>
                    <a:pt x="745" y="375"/>
                  </a:lnTo>
                  <a:lnTo>
                    <a:pt x="745" y="376"/>
                  </a:lnTo>
                  <a:lnTo>
                    <a:pt x="745" y="378"/>
                  </a:lnTo>
                  <a:lnTo>
                    <a:pt x="745" y="380"/>
                  </a:lnTo>
                  <a:lnTo>
                    <a:pt x="745" y="381"/>
                  </a:lnTo>
                  <a:lnTo>
                    <a:pt x="746" y="383"/>
                  </a:lnTo>
                  <a:lnTo>
                    <a:pt x="748" y="383"/>
                  </a:lnTo>
                  <a:lnTo>
                    <a:pt x="748" y="383"/>
                  </a:lnTo>
                  <a:lnTo>
                    <a:pt x="748" y="386"/>
                  </a:lnTo>
                  <a:lnTo>
                    <a:pt x="748" y="388"/>
                  </a:lnTo>
                  <a:lnTo>
                    <a:pt x="748" y="390"/>
                  </a:lnTo>
                  <a:lnTo>
                    <a:pt x="750" y="391"/>
                  </a:lnTo>
                  <a:lnTo>
                    <a:pt x="751" y="394"/>
                  </a:lnTo>
                  <a:lnTo>
                    <a:pt x="755" y="394"/>
                  </a:lnTo>
                  <a:lnTo>
                    <a:pt x="758" y="396"/>
                  </a:lnTo>
                  <a:lnTo>
                    <a:pt x="761" y="398"/>
                  </a:lnTo>
                  <a:lnTo>
                    <a:pt x="761" y="399"/>
                  </a:lnTo>
                  <a:lnTo>
                    <a:pt x="763" y="403"/>
                  </a:lnTo>
                  <a:lnTo>
                    <a:pt x="764" y="406"/>
                  </a:lnTo>
                  <a:lnTo>
                    <a:pt x="766" y="409"/>
                  </a:lnTo>
                  <a:lnTo>
                    <a:pt x="766" y="412"/>
                  </a:lnTo>
                  <a:lnTo>
                    <a:pt x="766" y="416"/>
                  </a:lnTo>
                  <a:lnTo>
                    <a:pt x="766" y="416"/>
                  </a:lnTo>
                  <a:lnTo>
                    <a:pt x="764" y="417"/>
                  </a:lnTo>
                  <a:lnTo>
                    <a:pt x="759" y="417"/>
                  </a:lnTo>
                  <a:lnTo>
                    <a:pt x="756" y="417"/>
                  </a:lnTo>
                  <a:lnTo>
                    <a:pt x="753" y="417"/>
                  </a:lnTo>
                  <a:lnTo>
                    <a:pt x="750" y="417"/>
                  </a:lnTo>
                  <a:lnTo>
                    <a:pt x="746" y="419"/>
                  </a:lnTo>
                  <a:lnTo>
                    <a:pt x="743" y="421"/>
                  </a:lnTo>
                  <a:lnTo>
                    <a:pt x="743" y="422"/>
                  </a:lnTo>
                  <a:lnTo>
                    <a:pt x="743" y="424"/>
                  </a:lnTo>
                  <a:lnTo>
                    <a:pt x="741" y="426"/>
                  </a:lnTo>
                  <a:lnTo>
                    <a:pt x="740" y="427"/>
                  </a:lnTo>
                  <a:lnTo>
                    <a:pt x="737" y="427"/>
                  </a:lnTo>
                  <a:lnTo>
                    <a:pt x="733" y="426"/>
                  </a:lnTo>
                  <a:lnTo>
                    <a:pt x="732" y="424"/>
                  </a:lnTo>
                  <a:lnTo>
                    <a:pt x="730" y="421"/>
                  </a:lnTo>
                  <a:lnTo>
                    <a:pt x="730" y="419"/>
                  </a:lnTo>
                  <a:lnTo>
                    <a:pt x="728" y="417"/>
                  </a:lnTo>
                  <a:lnTo>
                    <a:pt x="728" y="414"/>
                  </a:lnTo>
                  <a:lnTo>
                    <a:pt x="730" y="412"/>
                  </a:lnTo>
                  <a:lnTo>
                    <a:pt x="728" y="409"/>
                  </a:lnTo>
                  <a:lnTo>
                    <a:pt x="728" y="408"/>
                  </a:lnTo>
                  <a:lnTo>
                    <a:pt x="727" y="406"/>
                  </a:lnTo>
                  <a:lnTo>
                    <a:pt x="725" y="406"/>
                  </a:lnTo>
                  <a:lnTo>
                    <a:pt x="723" y="406"/>
                  </a:lnTo>
                  <a:lnTo>
                    <a:pt x="722" y="408"/>
                  </a:lnTo>
                  <a:lnTo>
                    <a:pt x="720" y="411"/>
                  </a:lnTo>
                  <a:lnTo>
                    <a:pt x="719" y="412"/>
                  </a:lnTo>
                  <a:lnTo>
                    <a:pt x="714" y="412"/>
                  </a:lnTo>
                  <a:lnTo>
                    <a:pt x="710" y="414"/>
                  </a:lnTo>
                  <a:lnTo>
                    <a:pt x="709" y="414"/>
                  </a:lnTo>
                  <a:lnTo>
                    <a:pt x="707" y="414"/>
                  </a:lnTo>
                  <a:lnTo>
                    <a:pt x="704" y="414"/>
                  </a:lnTo>
                  <a:lnTo>
                    <a:pt x="702" y="414"/>
                  </a:lnTo>
                  <a:lnTo>
                    <a:pt x="699" y="414"/>
                  </a:lnTo>
                  <a:lnTo>
                    <a:pt x="696" y="414"/>
                  </a:lnTo>
                  <a:lnTo>
                    <a:pt x="692" y="414"/>
                  </a:lnTo>
                  <a:lnTo>
                    <a:pt x="692" y="421"/>
                  </a:lnTo>
                  <a:lnTo>
                    <a:pt x="694" y="426"/>
                  </a:lnTo>
                  <a:lnTo>
                    <a:pt x="696" y="426"/>
                  </a:lnTo>
                  <a:lnTo>
                    <a:pt x="697" y="427"/>
                  </a:lnTo>
                  <a:lnTo>
                    <a:pt x="699" y="429"/>
                  </a:lnTo>
                  <a:lnTo>
                    <a:pt x="701" y="430"/>
                  </a:lnTo>
                  <a:lnTo>
                    <a:pt x="702" y="430"/>
                  </a:lnTo>
                  <a:lnTo>
                    <a:pt x="707" y="432"/>
                  </a:lnTo>
                  <a:lnTo>
                    <a:pt x="712" y="432"/>
                  </a:lnTo>
                  <a:lnTo>
                    <a:pt x="717" y="432"/>
                  </a:lnTo>
                  <a:lnTo>
                    <a:pt x="720" y="432"/>
                  </a:lnTo>
                  <a:lnTo>
                    <a:pt x="722" y="432"/>
                  </a:lnTo>
                  <a:lnTo>
                    <a:pt x="723" y="432"/>
                  </a:lnTo>
                  <a:lnTo>
                    <a:pt x="725" y="434"/>
                  </a:lnTo>
                  <a:lnTo>
                    <a:pt x="725" y="437"/>
                  </a:lnTo>
                  <a:lnTo>
                    <a:pt x="727" y="439"/>
                  </a:lnTo>
                  <a:lnTo>
                    <a:pt x="730" y="440"/>
                  </a:lnTo>
                  <a:lnTo>
                    <a:pt x="733" y="440"/>
                  </a:lnTo>
                  <a:lnTo>
                    <a:pt x="735" y="440"/>
                  </a:lnTo>
                  <a:lnTo>
                    <a:pt x="738" y="440"/>
                  </a:lnTo>
                  <a:lnTo>
                    <a:pt x="741" y="440"/>
                  </a:lnTo>
                  <a:lnTo>
                    <a:pt x="741" y="439"/>
                  </a:lnTo>
                  <a:lnTo>
                    <a:pt x="741" y="439"/>
                  </a:lnTo>
                  <a:lnTo>
                    <a:pt x="741" y="437"/>
                  </a:lnTo>
                  <a:lnTo>
                    <a:pt x="745" y="434"/>
                  </a:lnTo>
                  <a:lnTo>
                    <a:pt x="748" y="432"/>
                  </a:lnTo>
                  <a:lnTo>
                    <a:pt x="751" y="434"/>
                  </a:lnTo>
                  <a:lnTo>
                    <a:pt x="751" y="435"/>
                  </a:lnTo>
                  <a:lnTo>
                    <a:pt x="751" y="437"/>
                  </a:lnTo>
                  <a:lnTo>
                    <a:pt x="750" y="439"/>
                  </a:lnTo>
                  <a:lnTo>
                    <a:pt x="746" y="440"/>
                  </a:lnTo>
                  <a:lnTo>
                    <a:pt x="746" y="442"/>
                  </a:lnTo>
                  <a:lnTo>
                    <a:pt x="743" y="444"/>
                  </a:lnTo>
                  <a:lnTo>
                    <a:pt x="741" y="445"/>
                  </a:lnTo>
                  <a:lnTo>
                    <a:pt x="740" y="445"/>
                  </a:lnTo>
                  <a:lnTo>
                    <a:pt x="738" y="447"/>
                  </a:lnTo>
                  <a:lnTo>
                    <a:pt x="722" y="447"/>
                  </a:lnTo>
                  <a:lnTo>
                    <a:pt x="719" y="447"/>
                  </a:lnTo>
                  <a:lnTo>
                    <a:pt x="717" y="448"/>
                  </a:lnTo>
                  <a:lnTo>
                    <a:pt x="715" y="450"/>
                  </a:lnTo>
                  <a:lnTo>
                    <a:pt x="712" y="455"/>
                  </a:lnTo>
                  <a:lnTo>
                    <a:pt x="710" y="457"/>
                  </a:lnTo>
                  <a:lnTo>
                    <a:pt x="709" y="458"/>
                  </a:lnTo>
                  <a:lnTo>
                    <a:pt x="707" y="460"/>
                  </a:lnTo>
                  <a:lnTo>
                    <a:pt x="705" y="462"/>
                  </a:lnTo>
                  <a:lnTo>
                    <a:pt x="702" y="463"/>
                  </a:lnTo>
                  <a:lnTo>
                    <a:pt x="702" y="465"/>
                  </a:lnTo>
                  <a:lnTo>
                    <a:pt x="701" y="466"/>
                  </a:lnTo>
                  <a:lnTo>
                    <a:pt x="699" y="466"/>
                  </a:lnTo>
                  <a:lnTo>
                    <a:pt x="697" y="466"/>
                  </a:lnTo>
                  <a:lnTo>
                    <a:pt x="696" y="466"/>
                  </a:lnTo>
                  <a:lnTo>
                    <a:pt x="694" y="468"/>
                  </a:lnTo>
                  <a:lnTo>
                    <a:pt x="692" y="468"/>
                  </a:lnTo>
                  <a:lnTo>
                    <a:pt x="691" y="470"/>
                  </a:lnTo>
                  <a:lnTo>
                    <a:pt x="689" y="470"/>
                  </a:lnTo>
                  <a:lnTo>
                    <a:pt x="686" y="470"/>
                  </a:lnTo>
                  <a:lnTo>
                    <a:pt x="684" y="470"/>
                  </a:lnTo>
                  <a:lnTo>
                    <a:pt x="683" y="471"/>
                  </a:lnTo>
                  <a:lnTo>
                    <a:pt x="681" y="471"/>
                  </a:lnTo>
                  <a:lnTo>
                    <a:pt x="679" y="471"/>
                  </a:lnTo>
                  <a:lnTo>
                    <a:pt x="676" y="471"/>
                  </a:lnTo>
                  <a:lnTo>
                    <a:pt x="673" y="471"/>
                  </a:lnTo>
                  <a:lnTo>
                    <a:pt x="669" y="473"/>
                  </a:lnTo>
                  <a:lnTo>
                    <a:pt x="666" y="475"/>
                  </a:lnTo>
                  <a:lnTo>
                    <a:pt x="666" y="476"/>
                  </a:lnTo>
                  <a:lnTo>
                    <a:pt x="665" y="478"/>
                  </a:lnTo>
                  <a:lnTo>
                    <a:pt x="663" y="480"/>
                  </a:lnTo>
                  <a:lnTo>
                    <a:pt x="661" y="481"/>
                  </a:lnTo>
                  <a:lnTo>
                    <a:pt x="658" y="484"/>
                  </a:lnTo>
                  <a:lnTo>
                    <a:pt x="653" y="486"/>
                  </a:lnTo>
                  <a:lnTo>
                    <a:pt x="651" y="486"/>
                  </a:lnTo>
                  <a:lnTo>
                    <a:pt x="650" y="488"/>
                  </a:lnTo>
                  <a:lnTo>
                    <a:pt x="648" y="488"/>
                  </a:lnTo>
                  <a:lnTo>
                    <a:pt x="645" y="488"/>
                  </a:lnTo>
                  <a:lnTo>
                    <a:pt x="642" y="488"/>
                  </a:lnTo>
                  <a:lnTo>
                    <a:pt x="640" y="488"/>
                  </a:lnTo>
                  <a:lnTo>
                    <a:pt x="637" y="486"/>
                  </a:lnTo>
                  <a:lnTo>
                    <a:pt x="635" y="484"/>
                  </a:lnTo>
                  <a:lnTo>
                    <a:pt x="633" y="483"/>
                  </a:lnTo>
                  <a:lnTo>
                    <a:pt x="630" y="483"/>
                  </a:lnTo>
                  <a:lnTo>
                    <a:pt x="627" y="483"/>
                  </a:lnTo>
                  <a:lnTo>
                    <a:pt x="624" y="483"/>
                  </a:lnTo>
                  <a:lnTo>
                    <a:pt x="622" y="483"/>
                  </a:lnTo>
                  <a:lnTo>
                    <a:pt x="620" y="481"/>
                  </a:lnTo>
                  <a:lnTo>
                    <a:pt x="620" y="481"/>
                  </a:lnTo>
                  <a:lnTo>
                    <a:pt x="619" y="480"/>
                  </a:lnTo>
                  <a:lnTo>
                    <a:pt x="619" y="480"/>
                  </a:lnTo>
                  <a:lnTo>
                    <a:pt x="617" y="480"/>
                  </a:lnTo>
                  <a:lnTo>
                    <a:pt x="617" y="478"/>
                  </a:lnTo>
                  <a:lnTo>
                    <a:pt x="615" y="478"/>
                  </a:lnTo>
                  <a:lnTo>
                    <a:pt x="615" y="478"/>
                  </a:lnTo>
                  <a:lnTo>
                    <a:pt x="614" y="478"/>
                  </a:lnTo>
                  <a:lnTo>
                    <a:pt x="614" y="476"/>
                  </a:lnTo>
                  <a:lnTo>
                    <a:pt x="612" y="476"/>
                  </a:lnTo>
                  <a:lnTo>
                    <a:pt x="611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76"/>
                  </a:lnTo>
                  <a:lnTo>
                    <a:pt x="609" y="480"/>
                  </a:lnTo>
                  <a:lnTo>
                    <a:pt x="611" y="483"/>
                  </a:lnTo>
                  <a:lnTo>
                    <a:pt x="609" y="486"/>
                  </a:lnTo>
                  <a:lnTo>
                    <a:pt x="609" y="488"/>
                  </a:lnTo>
                  <a:lnTo>
                    <a:pt x="606" y="489"/>
                  </a:lnTo>
                  <a:lnTo>
                    <a:pt x="604" y="489"/>
                  </a:lnTo>
                  <a:lnTo>
                    <a:pt x="602" y="491"/>
                  </a:lnTo>
                  <a:lnTo>
                    <a:pt x="601" y="494"/>
                  </a:lnTo>
                  <a:lnTo>
                    <a:pt x="601" y="494"/>
                  </a:lnTo>
                  <a:lnTo>
                    <a:pt x="601" y="496"/>
                  </a:lnTo>
                  <a:lnTo>
                    <a:pt x="601" y="496"/>
                  </a:lnTo>
                  <a:lnTo>
                    <a:pt x="599" y="498"/>
                  </a:lnTo>
                  <a:lnTo>
                    <a:pt x="597" y="498"/>
                  </a:lnTo>
                  <a:lnTo>
                    <a:pt x="596" y="499"/>
                  </a:lnTo>
                  <a:lnTo>
                    <a:pt x="594" y="499"/>
                  </a:lnTo>
                  <a:lnTo>
                    <a:pt x="594" y="501"/>
                  </a:lnTo>
                  <a:lnTo>
                    <a:pt x="593" y="502"/>
                  </a:lnTo>
                  <a:lnTo>
                    <a:pt x="591" y="506"/>
                  </a:lnTo>
                  <a:lnTo>
                    <a:pt x="589" y="509"/>
                  </a:lnTo>
                  <a:lnTo>
                    <a:pt x="588" y="509"/>
                  </a:lnTo>
                  <a:lnTo>
                    <a:pt x="586" y="509"/>
                  </a:lnTo>
                  <a:lnTo>
                    <a:pt x="584" y="511"/>
                  </a:lnTo>
                  <a:lnTo>
                    <a:pt x="583" y="512"/>
                  </a:lnTo>
                  <a:lnTo>
                    <a:pt x="583" y="514"/>
                  </a:lnTo>
                  <a:lnTo>
                    <a:pt x="581" y="516"/>
                  </a:lnTo>
                  <a:lnTo>
                    <a:pt x="581" y="517"/>
                  </a:lnTo>
                  <a:lnTo>
                    <a:pt x="579" y="517"/>
                  </a:lnTo>
                  <a:lnTo>
                    <a:pt x="576" y="519"/>
                  </a:lnTo>
                  <a:lnTo>
                    <a:pt x="575" y="520"/>
                  </a:lnTo>
                  <a:lnTo>
                    <a:pt x="573" y="522"/>
                  </a:lnTo>
                  <a:lnTo>
                    <a:pt x="571" y="525"/>
                  </a:lnTo>
                  <a:lnTo>
                    <a:pt x="571" y="525"/>
                  </a:lnTo>
                  <a:lnTo>
                    <a:pt x="571" y="527"/>
                  </a:lnTo>
                  <a:lnTo>
                    <a:pt x="571" y="529"/>
                  </a:lnTo>
                  <a:lnTo>
                    <a:pt x="570" y="529"/>
                  </a:lnTo>
                  <a:lnTo>
                    <a:pt x="570" y="529"/>
                  </a:lnTo>
                  <a:lnTo>
                    <a:pt x="568" y="529"/>
                  </a:lnTo>
                  <a:lnTo>
                    <a:pt x="566" y="530"/>
                  </a:lnTo>
                  <a:lnTo>
                    <a:pt x="565" y="530"/>
                  </a:lnTo>
                  <a:lnTo>
                    <a:pt x="561" y="530"/>
                  </a:lnTo>
                  <a:lnTo>
                    <a:pt x="558" y="530"/>
                  </a:lnTo>
                  <a:lnTo>
                    <a:pt x="555" y="530"/>
                  </a:lnTo>
                  <a:lnTo>
                    <a:pt x="553" y="530"/>
                  </a:lnTo>
                  <a:lnTo>
                    <a:pt x="552" y="532"/>
                  </a:lnTo>
                  <a:lnTo>
                    <a:pt x="550" y="534"/>
                  </a:lnTo>
                  <a:lnTo>
                    <a:pt x="548" y="535"/>
                  </a:lnTo>
                  <a:lnTo>
                    <a:pt x="547" y="537"/>
                  </a:lnTo>
                  <a:lnTo>
                    <a:pt x="545" y="538"/>
                  </a:lnTo>
                  <a:lnTo>
                    <a:pt x="543" y="540"/>
                  </a:lnTo>
                  <a:lnTo>
                    <a:pt x="542" y="543"/>
                  </a:lnTo>
                  <a:lnTo>
                    <a:pt x="540" y="543"/>
                  </a:lnTo>
                  <a:lnTo>
                    <a:pt x="537" y="545"/>
                  </a:lnTo>
                  <a:lnTo>
                    <a:pt x="535" y="545"/>
                  </a:lnTo>
                  <a:lnTo>
                    <a:pt x="534" y="543"/>
                  </a:lnTo>
                  <a:lnTo>
                    <a:pt x="530" y="543"/>
                  </a:lnTo>
                  <a:lnTo>
                    <a:pt x="527" y="545"/>
                  </a:lnTo>
                  <a:lnTo>
                    <a:pt x="527" y="543"/>
                  </a:lnTo>
                  <a:lnTo>
                    <a:pt x="527" y="540"/>
                  </a:lnTo>
                  <a:lnTo>
                    <a:pt x="527" y="537"/>
                  </a:lnTo>
                  <a:lnTo>
                    <a:pt x="527" y="535"/>
                  </a:lnTo>
                  <a:lnTo>
                    <a:pt x="527" y="532"/>
                  </a:lnTo>
                  <a:lnTo>
                    <a:pt x="516" y="532"/>
                  </a:lnTo>
                  <a:lnTo>
                    <a:pt x="516" y="534"/>
                  </a:lnTo>
                  <a:lnTo>
                    <a:pt x="516" y="535"/>
                  </a:lnTo>
                  <a:lnTo>
                    <a:pt x="516" y="538"/>
                  </a:lnTo>
                  <a:lnTo>
                    <a:pt x="516" y="543"/>
                  </a:lnTo>
                  <a:lnTo>
                    <a:pt x="498" y="543"/>
                  </a:lnTo>
                  <a:lnTo>
                    <a:pt x="496" y="545"/>
                  </a:lnTo>
                  <a:lnTo>
                    <a:pt x="496" y="547"/>
                  </a:lnTo>
                  <a:lnTo>
                    <a:pt x="496" y="550"/>
                  </a:lnTo>
                  <a:lnTo>
                    <a:pt x="496" y="552"/>
                  </a:lnTo>
                  <a:lnTo>
                    <a:pt x="496" y="553"/>
                  </a:lnTo>
                  <a:lnTo>
                    <a:pt x="494" y="553"/>
                  </a:lnTo>
                  <a:lnTo>
                    <a:pt x="493" y="555"/>
                  </a:lnTo>
                  <a:lnTo>
                    <a:pt x="489" y="556"/>
                  </a:lnTo>
                  <a:lnTo>
                    <a:pt x="486" y="556"/>
                  </a:lnTo>
                  <a:lnTo>
                    <a:pt x="483" y="556"/>
                  </a:lnTo>
                  <a:lnTo>
                    <a:pt x="481" y="556"/>
                  </a:lnTo>
                  <a:lnTo>
                    <a:pt x="480" y="556"/>
                  </a:lnTo>
                  <a:lnTo>
                    <a:pt x="480" y="558"/>
                  </a:lnTo>
                  <a:lnTo>
                    <a:pt x="480" y="560"/>
                  </a:lnTo>
                  <a:lnTo>
                    <a:pt x="480" y="561"/>
                  </a:lnTo>
                  <a:lnTo>
                    <a:pt x="480" y="563"/>
                  </a:lnTo>
                  <a:lnTo>
                    <a:pt x="481" y="563"/>
                  </a:lnTo>
                  <a:lnTo>
                    <a:pt x="481" y="563"/>
                  </a:lnTo>
                  <a:lnTo>
                    <a:pt x="483" y="565"/>
                  </a:lnTo>
                  <a:lnTo>
                    <a:pt x="483" y="566"/>
                  </a:lnTo>
                  <a:lnTo>
                    <a:pt x="484" y="568"/>
                  </a:lnTo>
                  <a:lnTo>
                    <a:pt x="484" y="570"/>
                  </a:lnTo>
                  <a:lnTo>
                    <a:pt x="484" y="573"/>
                  </a:lnTo>
                  <a:lnTo>
                    <a:pt x="484" y="574"/>
                  </a:lnTo>
                  <a:lnTo>
                    <a:pt x="484" y="576"/>
                  </a:lnTo>
                  <a:lnTo>
                    <a:pt x="483" y="578"/>
                  </a:lnTo>
                  <a:lnTo>
                    <a:pt x="481" y="578"/>
                  </a:lnTo>
                  <a:lnTo>
                    <a:pt x="481" y="594"/>
                  </a:lnTo>
                  <a:lnTo>
                    <a:pt x="480" y="596"/>
                  </a:lnTo>
                  <a:lnTo>
                    <a:pt x="480" y="596"/>
                  </a:lnTo>
                  <a:lnTo>
                    <a:pt x="478" y="596"/>
                  </a:lnTo>
                  <a:lnTo>
                    <a:pt x="476" y="596"/>
                  </a:lnTo>
                  <a:lnTo>
                    <a:pt x="475" y="597"/>
                  </a:lnTo>
                  <a:lnTo>
                    <a:pt x="473" y="599"/>
                  </a:lnTo>
                  <a:lnTo>
                    <a:pt x="470" y="602"/>
                  </a:lnTo>
                  <a:lnTo>
                    <a:pt x="470" y="604"/>
                  </a:lnTo>
                  <a:lnTo>
                    <a:pt x="470" y="606"/>
                  </a:lnTo>
                  <a:lnTo>
                    <a:pt x="470" y="607"/>
                  </a:lnTo>
                  <a:lnTo>
                    <a:pt x="470" y="610"/>
                  </a:lnTo>
                  <a:lnTo>
                    <a:pt x="466" y="610"/>
                  </a:lnTo>
                  <a:lnTo>
                    <a:pt x="463" y="610"/>
                  </a:lnTo>
                  <a:lnTo>
                    <a:pt x="462" y="610"/>
                  </a:lnTo>
                  <a:lnTo>
                    <a:pt x="460" y="612"/>
                  </a:lnTo>
                  <a:lnTo>
                    <a:pt x="458" y="612"/>
                  </a:lnTo>
                  <a:lnTo>
                    <a:pt x="455" y="612"/>
                  </a:lnTo>
                  <a:lnTo>
                    <a:pt x="452" y="612"/>
                  </a:lnTo>
                  <a:lnTo>
                    <a:pt x="450" y="614"/>
                  </a:lnTo>
                  <a:lnTo>
                    <a:pt x="450" y="615"/>
                  </a:lnTo>
                  <a:lnTo>
                    <a:pt x="450" y="617"/>
                  </a:lnTo>
                  <a:lnTo>
                    <a:pt x="450" y="619"/>
                  </a:lnTo>
                  <a:lnTo>
                    <a:pt x="452" y="622"/>
                  </a:lnTo>
                  <a:lnTo>
                    <a:pt x="453" y="622"/>
                  </a:lnTo>
                  <a:lnTo>
                    <a:pt x="455" y="624"/>
                  </a:lnTo>
                  <a:lnTo>
                    <a:pt x="455" y="624"/>
                  </a:lnTo>
                  <a:lnTo>
                    <a:pt x="457" y="627"/>
                  </a:lnTo>
                  <a:lnTo>
                    <a:pt x="457" y="630"/>
                  </a:lnTo>
                  <a:lnTo>
                    <a:pt x="455" y="632"/>
                  </a:lnTo>
                  <a:lnTo>
                    <a:pt x="455" y="633"/>
                  </a:lnTo>
                  <a:lnTo>
                    <a:pt x="455" y="635"/>
                  </a:lnTo>
                  <a:lnTo>
                    <a:pt x="457" y="637"/>
                  </a:lnTo>
                  <a:lnTo>
                    <a:pt x="457" y="638"/>
                  </a:lnTo>
                  <a:lnTo>
                    <a:pt x="457" y="642"/>
                  </a:lnTo>
                  <a:lnTo>
                    <a:pt x="457" y="643"/>
                  </a:lnTo>
                  <a:lnTo>
                    <a:pt x="455" y="646"/>
                  </a:lnTo>
                  <a:lnTo>
                    <a:pt x="455" y="648"/>
                  </a:lnTo>
                  <a:lnTo>
                    <a:pt x="453" y="650"/>
                  </a:lnTo>
                  <a:lnTo>
                    <a:pt x="450" y="651"/>
                  </a:lnTo>
                  <a:lnTo>
                    <a:pt x="448" y="655"/>
                  </a:lnTo>
                  <a:lnTo>
                    <a:pt x="447" y="660"/>
                  </a:lnTo>
                  <a:lnTo>
                    <a:pt x="445" y="663"/>
                  </a:lnTo>
                  <a:lnTo>
                    <a:pt x="445" y="668"/>
                  </a:lnTo>
                  <a:lnTo>
                    <a:pt x="445" y="671"/>
                  </a:lnTo>
                  <a:lnTo>
                    <a:pt x="445" y="673"/>
                  </a:lnTo>
                  <a:lnTo>
                    <a:pt x="445" y="674"/>
                  </a:lnTo>
                  <a:lnTo>
                    <a:pt x="445" y="674"/>
                  </a:lnTo>
                  <a:lnTo>
                    <a:pt x="442" y="676"/>
                  </a:lnTo>
                  <a:lnTo>
                    <a:pt x="440" y="678"/>
                  </a:lnTo>
                  <a:lnTo>
                    <a:pt x="439" y="678"/>
                  </a:lnTo>
                  <a:lnTo>
                    <a:pt x="439" y="679"/>
                  </a:lnTo>
                  <a:lnTo>
                    <a:pt x="437" y="679"/>
                  </a:lnTo>
                  <a:lnTo>
                    <a:pt x="434" y="681"/>
                  </a:lnTo>
                  <a:lnTo>
                    <a:pt x="430" y="679"/>
                  </a:lnTo>
                  <a:lnTo>
                    <a:pt x="427" y="681"/>
                  </a:lnTo>
                  <a:lnTo>
                    <a:pt x="424" y="679"/>
                  </a:lnTo>
                  <a:lnTo>
                    <a:pt x="422" y="679"/>
                  </a:lnTo>
                  <a:lnTo>
                    <a:pt x="421" y="678"/>
                  </a:lnTo>
                  <a:lnTo>
                    <a:pt x="421" y="676"/>
                  </a:lnTo>
                  <a:lnTo>
                    <a:pt x="419" y="674"/>
                  </a:lnTo>
                  <a:lnTo>
                    <a:pt x="419" y="671"/>
                  </a:lnTo>
                  <a:lnTo>
                    <a:pt x="417" y="671"/>
                  </a:lnTo>
                  <a:lnTo>
                    <a:pt x="414" y="671"/>
                  </a:lnTo>
                  <a:lnTo>
                    <a:pt x="411" y="671"/>
                  </a:lnTo>
                  <a:lnTo>
                    <a:pt x="408" y="669"/>
                  </a:lnTo>
                  <a:lnTo>
                    <a:pt x="406" y="669"/>
                  </a:lnTo>
                  <a:lnTo>
                    <a:pt x="404" y="668"/>
                  </a:lnTo>
                  <a:lnTo>
                    <a:pt x="403" y="666"/>
                  </a:lnTo>
                  <a:lnTo>
                    <a:pt x="403" y="665"/>
                  </a:lnTo>
                  <a:lnTo>
                    <a:pt x="401" y="663"/>
                  </a:lnTo>
                  <a:lnTo>
                    <a:pt x="401" y="661"/>
                  </a:lnTo>
                  <a:lnTo>
                    <a:pt x="401" y="660"/>
                  </a:lnTo>
                  <a:lnTo>
                    <a:pt x="399" y="660"/>
                  </a:lnTo>
                  <a:lnTo>
                    <a:pt x="398" y="660"/>
                  </a:lnTo>
                  <a:lnTo>
                    <a:pt x="396" y="660"/>
                  </a:lnTo>
                  <a:lnTo>
                    <a:pt x="394" y="658"/>
                  </a:lnTo>
                  <a:lnTo>
                    <a:pt x="393" y="658"/>
                  </a:lnTo>
                  <a:lnTo>
                    <a:pt x="391" y="660"/>
                  </a:lnTo>
                  <a:lnTo>
                    <a:pt x="388" y="660"/>
                  </a:lnTo>
                  <a:lnTo>
                    <a:pt x="386" y="660"/>
                  </a:lnTo>
                  <a:lnTo>
                    <a:pt x="385" y="661"/>
                  </a:lnTo>
                  <a:lnTo>
                    <a:pt x="381" y="661"/>
                  </a:lnTo>
                  <a:lnTo>
                    <a:pt x="380" y="661"/>
                  </a:lnTo>
                  <a:lnTo>
                    <a:pt x="378" y="661"/>
                  </a:lnTo>
                  <a:lnTo>
                    <a:pt x="378" y="660"/>
                  </a:lnTo>
                  <a:lnTo>
                    <a:pt x="378" y="660"/>
                  </a:lnTo>
                  <a:lnTo>
                    <a:pt x="376" y="658"/>
                  </a:lnTo>
                  <a:lnTo>
                    <a:pt x="375" y="656"/>
                  </a:lnTo>
                  <a:lnTo>
                    <a:pt x="373" y="655"/>
                  </a:lnTo>
                  <a:lnTo>
                    <a:pt x="370" y="653"/>
                  </a:lnTo>
                  <a:lnTo>
                    <a:pt x="367" y="653"/>
                  </a:lnTo>
                  <a:lnTo>
                    <a:pt x="363" y="651"/>
                  </a:lnTo>
                  <a:lnTo>
                    <a:pt x="360" y="650"/>
                  </a:lnTo>
                  <a:lnTo>
                    <a:pt x="358" y="646"/>
                  </a:lnTo>
                  <a:lnTo>
                    <a:pt x="358" y="645"/>
                  </a:lnTo>
                  <a:lnTo>
                    <a:pt x="358" y="643"/>
                  </a:lnTo>
                  <a:lnTo>
                    <a:pt x="358" y="640"/>
                  </a:lnTo>
                  <a:lnTo>
                    <a:pt x="357" y="638"/>
                  </a:lnTo>
                  <a:lnTo>
                    <a:pt x="357" y="637"/>
                  </a:lnTo>
                  <a:lnTo>
                    <a:pt x="355" y="637"/>
                  </a:lnTo>
                  <a:lnTo>
                    <a:pt x="354" y="637"/>
                  </a:lnTo>
                  <a:lnTo>
                    <a:pt x="350" y="635"/>
                  </a:lnTo>
                  <a:lnTo>
                    <a:pt x="349" y="633"/>
                  </a:lnTo>
                  <a:lnTo>
                    <a:pt x="347" y="630"/>
                  </a:lnTo>
                  <a:lnTo>
                    <a:pt x="345" y="627"/>
                  </a:lnTo>
                  <a:lnTo>
                    <a:pt x="345" y="624"/>
                  </a:lnTo>
                  <a:lnTo>
                    <a:pt x="344" y="622"/>
                  </a:lnTo>
                  <a:lnTo>
                    <a:pt x="342" y="620"/>
                  </a:lnTo>
                  <a:lnTo>
                    <a:pt x="340" y="617"/>
                  </a:lnTo>
                  <a:lnTo>
                    <a:pt x="340" y="617"/>
                  </a:lnTo>
                  <a:lnTo>
                    <a:pt x="340" y="615"/>
                  </a:lnTo>
                  <a:lnTo>
                    <a:pt x="339" y="612"/>
                  </a:lnTo>
                  <a:lnTo>
                    <a:pt x="337" y="610"/>
                  </a:lnTo>
                  <a:lnTo>
                    <a:pt x="337" y="609"/>
                  </a:lnTo>
                  <a:lnTo>
                    <a:pt x="332" y="604"/>
                  </a:lnTo>
                  <a:lnTo>
                    <a:pt x="329" y="599"/>
                  </a:lnTo>
                  <a:lnTo>
                    <a:pt x="327" y="597"/>
                  </a:lnTo>
                  <a:lnTo>
                    <a:pt x="326" y="596"/>
                  </a:lnTo>
                  <a:lnTo>
                    <a:pt x="324" y="596"/>
                  </a:lnTo>
                  <a:lnTo>
                    <a:pt x="322" y="594"/>
                  </a:lnTo>
                  <a:lnTo>
                    <a:pt x="322" y="592"/>
                  </a:lnTo>
                  <a:lnTo>
                    <a:pt x="321" y="589"/>
                  </a:lnTo>
                  <a:lnTo>
                    <a:pt x="322" y="584"/>
                  </a:lnTo>
                  <a:lnTo>
                    <a:pt x="324" y="583"/>
                  </a:lnTo>
                  <a:lnTo>
                    <a:pt x="326" y="583"/>
                  </a:lnTo>
                  <a:lnTo>
                    <a:pt x="327" y="581"/>
                  </a:lnTo>
                  <a:lnTo>
                    <a:pt x="329" y="579"/>
                  </a:lnTo>
                  <a:lnTo>
                    <a:pt x="331" y="579"/>
                  </a:lnTo>
                  <a:lnTo>
                    <a:pt x="332" y="579"/>
                  </a:lnTo>
                  <a:lnTo>
                    <a:pt x="332" y="578"/>
                  </a:lnTo>
                  <a:lnTo>
                    <a:pt x="334" y="576"/>
                  </a:lnTo>
                  <a:lnTo>
                    <a:pt x="334" y="563"/>
                  </a:lnTo>
                  <a:lnTo>
                    <a:pt x="332" y="563"/>
                  </a:lnTo>
                  <a:lnTo>
                    <a:pt x="329" y="563"/>
                  </a:lnTo>
                  <a:lnTo>
                    <a:pt x="326" y="563"/>
                  </a:lnTo>
                  <a:lnTo>
                    <a:pt x="326" y="565"/>
                  </a:lnTo>
                  <a:lnTo>
                    <a:pt x="324" y="566"/>
                  </a:lnTo>
                  <a:lnTo>
                    <a:pt x="324" y="568"/>
                  </a:lnTo>
                  <a:lnTo>
                    <a:pt x="322" y="570"/>
                  </a:lnTo>
                  <a:lnTo>
                    <a:pt x="321" y="571"/>
                  </a:lnTo>
                  <a:lnTo>
                    <a:pt x="319" y="573"/>
                  </a:lnTo>
                  <a:lnTo>
                    <a:pt x="318" y="573"/>
                  </a:lnTo>
                  <a:lnTo>
                    <a:pt x="316" y="573"/>
                  </a:lnTo>
                  <a:lnTo>
                    <a:pt x="314" y="573"/>
                  </a:lnTo>
                  <a:lnTo>
                    <a:pt x="313" y="573"/>
                  </a:lnTo>
                  <a:lnTo>
                    <a:pt x="311" y="571"/>
                  </a:lnTo>
                  <a:lnTo>
                    <a:pt x="311" y="570"/>
                  </a:lnTo>
                  <a:lnTo>
                    <a:pt x="309" y="566"/>
                  </a:lnTo>
                  <a:lnTo>
                    <a:pt x="308" y="563"/>
                  </a:lnTo>
                  <a:lnTo>
                    <a:pt x="308" y="560"/>
                  </a:lnTo>
                  <a:lnTo>
                    <a:pt x="308" y="558"/>
                  </a:lnTo>
                  <a:lnTo>
                    <a:pt x="308" y="556"/>
                  </a:lnTo>
                  <a:lnTo>
                    <a:pt x="309" y="555"/>
                  </a:lnTo>
                  <a:lnTo>
                    <a:pt x="311" y="555"/>
                  </a:lnTo>
                  <a:lnTo>
                    <a:pt x="311" y="553"/>
                  </a:lnTo>
                  <a:lnTo>
                    <a:pt x="313" y="552"/>
                  </a:lnTo>
                  <a:lnTo>
                    <a:pt x="313" y="550"/>
                  </a:lnTo>
                  <a:lnTo>
                    <a:pt x="313" y="548"/>
                  </a:lnTo>
                  <a:lnTo>
                    <a:pt x="314" y="547"/>
                  </a:lnTo>
                  <a:lnTo>
                    <a:pt x="316" y="547"/>
                  </a:lnTo>
                  <a:lnTo>
                    <a:pt x="316" y="547"/>
                  </a:lnTo>
                  <a:lnTo>
                    <a:pt x="318" y="547"/>
                  </a:lnTo>
                  <a:lnTo>
                    <a:pt x="318" y="547"/>
                  </a:lnTo>
                  <a:lnTo>
                    <a:pt x="319" y="545"/>
                  </a:lnTo>
                  <a:lnTo>
                    <a:pt x="319" y="543"/>
                  </a:lnTo>
                  <a:lnTo>
                    <a:pt x="319" y="542"/>
                  </a:lnTo>
                  <a:lnTo>
                    <a:pt x="319" y="540"/>
                  </a:lnTo>
                  <a:lnTo>
                    <a:pt x="318" y="538"/>
                  </a:lnTo>
                  <a:lnTo>
                    <a:pt x="316" y="538"/>
                  </a:lnTo>
                  <a:lnTo>
                    <a:pt x="313" y="538"/>
                  </a:lnTo>
                  <a:lnTo>
                    <a:pt x="311" y="538"/>
                  </a:lnTo>
                  <a:lnTo>
                    <a:pt x="309" y="538"/>
                  </a:lnTo>
                  <a:lnTo>
                    <a:pt x="309" y="538"/>
                  </a:lnTo>
                  <a:lnTo>
                    <a:pt x="308" y="540"/>
                  </a:lnTo>
                  <a:lnTo>
                    <a:pt x="308" y="542"/>
                  </a:lnTo>
                  <a:lnTo>
                    <a:pt x="304" y="542"/>
                  </a:lnTo>
                  <a:lnTo>
                    <a:pt x="303" y="542"/>
                  </a:lnTo>
                  <a:lnTo>
                    <a:pt x="301" y="542"/>
                  </a:lnTo>
                  <a:lnTo>
                    <a:pt x="300" y="542"/>
                  </a:lnTo>
                  <a:lnTo>
                    <a:pt x="298" y="542"/>
                  </a:lnTo>
                  <a:lnTo>
                    <a:pt x="296" y="540"/>
                  </a:lnTo>
                  <a:lnTo>
                    <a:pt x="296" y="538"/>
                  </a:lnTo>
                  <a:lnTo>
                    <a:pt x="295" y="535"/>
                  </a:lnTo>
                  <a:lnTo>
                    <a:pt x="293" y="532"/>
                  </a:lnTo>
                  <a:lnTo>
                    <a:pt x="291" y="530"/>
                  </a:lnTo>
                  <a:lnTo>
                    <a:pt x="290" y="527"/>
                  </a:lnTo>
                  <a:lnTo>
                    <a:pt x="290" y="524"/>
                  </a:lnTo>
                  <a:lnTo>
                    <a:pt x="290" y="522"/>
                  </a:lnTo>
                  <a:lnTo>
                    <a:pt x="291" y="519"/>
                  </a:lnTo>
                  <a:lnTo>
                    <a:pt x="295" y="519"/>
                  </a:lnTo>
                  <a:lnTo>
                    <a:pt x="298" y="517"/>
                  </a:lnTo>
                  <a:lnTo>
                    <a:pt x="298" y="514"/>
                  </a:lnTo>
                  <a:lnTo>
                    <a:pt x="296" y="512"/>
                  </a:lnTo>
                  <a:lnTo>
                    <a:pt x="295" y="511"/>
                  </a:lnTo>
                  <a:lnTo>
                    <a:pt x="293" y="511"/>
                  </a:lnTo>
                  <a:lnTo>
                    <a:pt x="291" y="509"/>
                  </a:lnTo>
                  <a:lnTo>
                    <a:pt x="290" y="507"/>
                  </a:lnTo>
                  <a:lnTo>
                    <a:pt x="288" y="507"/>
                  </a:lnTo>
                  <a:lnTo>
                    <a:pt x="286" y="507"/>
                  </a:lnTo>
                  <a:lnTo>
                    <a:pt x="285" y="506"/>
                  </a:lnTo>
                  <a:lnTo>
                    <a:pt x="283" y="506"/>
                  </a:lnTo>
                  <a:lnTo>
                    <a:pt x="283" y="506"/>
                  </a:lnTo>
                  <a:lnTo>
                    <a:pt x="282" y="504"/>
                  </a:lnTo>
                  <a:lnTo>
                    <a:pt x="282" y="502"/>
                  </a:lnTo>
                  <a:lnTo>
                    <a:pt x="280" y="501"/>
                  </a:lnTo>
                  <a:lnTo>
                    <a:pt x="280" y="498"/>
                  </a:lnTo>
                  <a:lnTo>
                    <a:pt x="280" y="496"/>
                  </a:lnTo>
                  <a:lnTo>
                    <a:pt x="280" y="494"/>
                  </a:lnTo>
                  <a:lnTo>
                    <a:pt x="280" y="493"/>
                  </a:lnTo>
                  <a:lnTo>
                    <a:pt x="280" y="491"/>
                  </a:lnTo>
                  <a:lnTo>
                    <a:pt x="282" y="491"/>
                  </a:lnTo>
                  <a:lnTo>
                    <a:pt x="283" y="491"/>
                  </a:lnTo>
                  <a:lnTo>
                    <a:pt x="285" y="489"/>
                  </a:lnTo>
                  <a:lnTo>
                    <a:pt x="286" y="489"/>
                  </a:lnTo>
                  <a:lnTo>
                    <a:pt x="288" y="489"/>
                  </a:lnTo>
                  <a:lnTo>
                    <a:pt x="290" y="488"/>
                  </a:lnTo>
                  <a:lnTo>
                    <a:pt x="291" y="488"/>
                  </a:lnTo>
                  <a:lnTo>
                    <a:pt x="291" y="486"/>
                  </a:lnTo>
                  <a:lnTo>
                    <a:pt x="293" y="484"/>
                  </a:lnTo>
                  <a:lnTo>
                    <a:pt x="295" y="486"/>
                  </a:lnTo>
                  <a:lnTo>
                    <a:pt x="296" y="486"/>
                  </a:lnTo>
                  <a:lnTo>
                    <a:pt x="298" y="486"/>
                  </a:lnTo>
                  <a:lnTo>
                    <a:pt x="301" y="488"/>
                  </a:lnTo>
                  <a:lnTo>
                    <a:pt x="301" y="471"/>
                  </a:lnTo>
                  <a:lnTo>
                    <a:pt x="301" y="471"/>
                  </a:lnTo>
                  <a:lnTo>
                    <a:pt x="303" y="471"/>
                  </a:lnTo>
                  <a:lnTo>
                    <a:pt x="304" y="471"/>
                  </a:lnTo>
                  <a:lnTo>
                    <a:pt x="306" y="471"/>
                  </a:lnTo>
                  <a:lnTo>
                    <a:pt x="306" y="471"/>
                  </a:lnTo>
                  <a:lnTo>
                    <a:pt x="308" y="473"/>
                  </a:lnTo>
                  <a:lnTo>
                    <a:pt x="311" y="473"/>
                  </a:lnTo>
                  <a:lnTo>
                    <a:pt x="313" y="473"/>
                  </a:lnTo>
                  <a:lnTo>
                    <a:pt x="314" y="473"/>
                  </a:lnTo>
                  <a:lnTo>
                    <a:pt x="316" y="471"/>
                  </a:lnTo>
                  <a:lnTo>
                    <a:pt x="316" y="470"/>
                  </a:lnTo>
                  <a:lnTo>
                    <a:pt x="318" y="470"/>
                  </a:lnTo>
                  <a:lnTo>
                    <a:pt x="319" y="468"/>
                  </a:lnTo>
                  <a:lnTo>
                    <a:pt x="319" y="466"/>
                  </a:lnTo>
                  <a:lnTo>
                    <a:pt x="321" y="466"/>
                  </a:lnTo>
                  <a:lnTo>
                    <a:pt x="322" y="466"/>
                  </a:lnTo>
                  <a:lnTo>
                    <a:pt x="322" y="468"/>
                  </a:lnTo>
                  <a:lnTo>
                    <a:pt x="332" y="468"/>
                  </a:lnTo>
                  <a:lnTo>
                    <a:pt x="332" y="458"/>
                  </a:lnTo>
                  <a:lnTo>
                    <a:pt x="331" y="457"/>
                  </a:lnTo>
                  <a:lnTo>
                    <a:pt x="331" y="455"/>
                  </a:lnTo>
                  <a:lnTo>
                    <a:pt x="329" y="453"/>
                  </a:lnTo>
                  <a:lnTo>
                    <a:pt x="327" y="452"/>
                  </a:lnTo>
                  <a:lnTo>
                    <a:pt x="326" y="450"/>
                  </a:lnTo>
                  <a:lnTo>
                    <a:pt x="326" y="450"/>
                  </a:lnTo>
                  <a:lnTo>
                    <a:pt x="324" y="448"/>
                  </a:lnTo>
                  <a:lnTo>
                    <a:pt x="324" y="447"/>
                  </a:lnTo>
                  <a:lnTo>
                    <a:pt x="326" y="445"/>
                  </a:lnTo>
                  <a:lnTo>
                    <a:pt x="327" y="445"/>
                  </a:lnTo>
                  <a:lnTo>
                    <a:pt x="327" y="444"/>
                  </a:lnTo>
                  <a:lnTo>
                    <a:pt x="327" y="442"/>
                  </a:lnTo>
                  <a:lnTo>
                    <a:pt x="327" y="440"/>
                  </a:lnTo>
                  <a:lnTo>
                    <a:pt x="329" y="440"/>
                  </a:lnTo>
                  <a:lnTo>
                    <a:pt x="331" y="439"/>
                  </a:lnTo>
                  <a:lnTo>
                    <a:pt x="331" y="439"/>
                  </a:lnTo>
                  <a:lnTo>
                    <a:pt x="331" y="437"/>
                  </a:lnTo>
                  <a:lnTo>
                    <a:pt x="331" y="434"/>
                  </a:lnTo>
                  <a:lnTo>
                    <a:pt x="327" y="432"/>
                  </a:lnTo>
                  <a:lnTo>
                    <a:pt x="324" y="432"/>
                  </a:lnTo>
                  <a:lnTo>
                    <a:pt x="321" y="432"/>
                  </a:lnTo>
                  <a:lnTo>
                    <a:pt x="316" y="432"/>
                  </a:lnTo>
                  <a:lnTo>
                    <a:pt x="313" y="430"/>
                  </a:lnTo>
                  <a:lnTo>
                    <a:pt x="311" y="430"/>
                  </a:lnTo>
                  <a:lnTo>
                    <a:pt x="309" y="430"/>
                  </a:lnTo>
                  <a:lnTo>
                    <a:pt x="308" y="430"/>
                  </a:lnTo>
                  <a:lnTo>
                    <a:pt x="306" y="430"/>
                  </a:lnTo>
                  <a:lnTo>
                    <a:pt x="304" y="429"/>
                  </a:lnTo>
                  <a:lnTo>
                    <a:pt x="303" y="427"/>
                  </a:lnTo>
                  <a:lnTo>
                    <a:pt x="301" y="427"/>
                  </a:lnTo>
                  <a:lnTo>
                    <a:pt x="300" y="426"/>
                  </a:lnTo>
                  <a:lnTo>
                    <a:pt x="298" y="426"/>
                  </a:lnTo>
                  <a:lnTo>
                    <a:pt x="293" y="426"/>
                  </a:lnTo>
                  <a:lnTo>
                    <a:pt x="291" y="429"/>
                  </a:lnTo>
                  <a:lnTo>
                    <a:pt x="295" y="430"/>
                  </a:lnTo>
                  <a:lnTo>
                    <a:pt x="296" y="430"/>
                  </a:lnTo>
                  <a:lnTo>
                    <a:pt x="298" y="430"/>
                  </a:lnTo>
                  <a:lnTo>
                    <a:pt x="298" y="430"/>
                  </a:lnTo>
                  <a:lnTo>
                    <a:pt x="298" y="432"/>
                  </a:lnTo>
                  <a:lnTo>
                    <a:pt x="298" y="434"/>
                  </a:lnTo>
                  <a:lnTo>
                    <a:pt x="300" y="434"/>
                  </a:lnTo>
                  <a:lnTo>
                    <a:pt x="301" y="434"/>
                  </a:lnTo>
                  <a:lnTo>
                    <a:pt x="304" y="434"/>
                  </a:lnTo>
                  <a:lnTo>
                    <a:pt x="308" y="434"/>
                  </a:lnTo>
                  <a:lnTo>
                    <a:pt x="311" y="434"/>
                  </a:lnTo>
                  <a:lnTo>
                    <a:pt x="311" y="445"/>
                  </a:lnTo>
                  <a:lnTo>
                    <a:pt x="308" y="445"/>
                  </a:lnTo>
                  <a:lnTo>
                    <a:pt x="304" y="445"/>
                  </a:lnTo>
                  <a:lnTo>
                    <a:pt x="301" y="445"/>
                  </a:lnTo>
                  <a:lnTo>
                    <a:pt x="298" y="445"/>
                  </a:lnTo>
                  <a:lnTo>
                    <a:pt x="296" y="447"/>
                  </a:lnTo>
                  <a:lnTo>
                    <a:pt x="295" y="450"/>
                  </a:lnTo>
                  <a:lnTo>
                    <a:pt x="293" y="450"/>
                  </a:lnTo>
                  <a:lnTo>
                    <a:pt x="293" y="452"/>
                  </a:lnTo>
                  <a:lnTo>
                    <a:pt x="291" y="453"/>
                  </a:lnTo>
                  <a:lnTo>
                    <a:pt x="288" y="452"/>
                  </a:lnTo>
                  <a:lnTo>
                    <a:pt x="286" y="450"/>
                  </a:lnTo>
                  <a:lnTo>
                    <a:pt x="285" y="448"/>
                  </a:lnTo>
                  <a:lnTo>
                    <a:pt x="283" y="445"/>
                  </a:lnTo>
                  <a:lnTo>
                    <a:pt x="280" y="444"/>
                  </a:lnTo>
                  <a:lnTo>
                    <a:pt x="277" y="442"/>
                  </a:lnTo>
                  <a:lnTo>
                    <a:pt x="273" y="442"/>
                  </a:lnTo>
                  <a:lnTo>
                    <a:pt x="270" y="442"/>
                  </a:lnTo>
                  <a:lnTo>
                    <a:pt x="267" y="442"/>
                  </a:lnTo>
                  <a:lnTo>
                    <a:pt x="265" y="440"/>
                  </a:lnTo>
                  <a:lnTo>
                    <a:pt x="265" y="437"/>
                  </a:lnTo>
                  <a:lnTo>
                    <a:pt x="267" y="435"/>
                  </a:lnTo>
                  <a:lnTo>
                    <a:pt x="267" y="434"/>
                  </a:lnTo>
                  <a:lnTo>
                    <a:pt x="268" y="432"/>
                  </a:lnTo>
                  <a:lnTo>
                    <a:pt x="270" y="430"/>
                  </a:lnTo>
                  <a:lnTo>
                    <a:pt x="272" y="430"/>
                  </a:lnTo>
                  <a:lnTo>
                    <a:pt x="275" y="429"/>
                  </a:lnTo>
                  <a:lnTo>
                    <a:pt x="278" y="429"/>
                  </a:lnTo>
                  <a:lnTo>
                    <a:pt x="278" y="427"/>
                  </a:lnTo>
                  <a:lnTo>
                    <a:pt x="280" y="427"/>
                  </a:lnTo>
                  <a:lnTo>
                    <a:pt x="280" y="426"/>
                  </a:lnTo>
                  <a:lnTo>
                    <a:pt x="280" y="424"/>
                  </a:lnTo>
                  <a:lnTo>
                    <a:pt x="278" y="424"/>
                  </a:lnTo>
                  <a:lnTo>
                    <a:pt x="277" y="422"/>
                  </a:lnTo>
                  <a:lnTo>
                    <a:pt x="275" y="422"/>
                  </a:lnTo>
                  <a:lnTo>
                    <a:pt x="273" y="421"/>
                  </a:lnTo>
                  <a:lnTo>
                    <a:pt x="272" y="417"/>
                  </a:lnTo>
                  <a:lnTo>
                    <a:pt x="272" y="414"/>
                  </a:lnTo>
                  <a:lnTo>
                    <a:pt x="275" y="412"/>
                  </a:lnTo>
                  <a:lnTo>
                    <a:pt x="277" y="412"/>
                  </a:lnTo>
                  <a:lnTo>
                    <a:pt x="280" y="412"/>
                  </a:lnTo>
                  <a:lnTo>
                    <a:pt x="285" y="412"/>
                  </a:lnTo>
                  <a:lnTo>
                    <a:pt x="288" y="412"/>
                  </a:lnTo>
                  <a:lnTo>
                    <a:pt x="291" y="412"/>
                  </a:lnTo>
                  <a:lnTo>
                    <a:pt x="295" y="414"/>
                  </a:lnTo>
                  <a:lnTo>
                    <a:pt x="296" y="412"/>
                  </a:lnTo>
                  <a:lnTo>
                    <a:pt x="298" y="414"/>
                  </a:lnTo>
                  <a:lnTo>
                    <a:pt x="298" y="414"/>
                  </a:lnTo>
                  <a:lnTo>
                    <a:pt x="298" y="416"/>
                  </a:lnTo>
                  <a:lnTo>
                    <a:pt x="298" y="416"/>
                  </a:lnTo>
                  <a:lnTo>
                    <a:pt x="301" y="417"/>
                  </a:lnTo>
                  <a:lnTo>
                    <a:pt x="304" y="419"/>
                  </a:lnTo>
                  <a:lnTo>
                    <a:pt x="308" y="419"/>
                  </a:lnTo>
                  <a:lnTo>
                    <a:pt x="311" y="419"/>
                  </a:lnTo>
                  <a:lnTo>
                    <a:pt x="318" y="419"/>
                  </a:lnTo>
                  <a:lnTo>
                    <a:pt x="319" y="419"/>
                  </a:lnTo>
                  <a:lnTo>
                    <a:pt x="321" y="419"/>
                  </a:lnTo>
                  <a:lnTo>
                    <a:pt x="327" y="419"/>
                  </a:lnTo>
                  <a:lnTo>
                    <a:pt x="327" y="416"/>
                  </a:lnTo>
                  <a:lnTo>
                    <a:pt x="327" y="414"/>
                  </a:lnTo>
                  <a:lnTo>
                    <a:pt x="327" y="414"/>
                  </a:lnTo>
                  <a:lnTo>
                    <a:pt x="326" y="412"/>
                  </a:lnTo>
                  <a:lnTo>
                    <a:pt x="324" y="411"/>
                  </a:lnTo>
                  <a:lnTo>
                    <a:pt x="322" y="409"/>
                  </a:lnTo>
                  <a:lnTo>
                    <a:pt x="321" y="408"/>
                  </a:lnTo>
                  <a:lnTo>
                    <a:pt x="318" y="406"/>
                  </a:lnTo>
                  <a:lnTo>
                    <a:pt x="318" y="406"/>
                  </a:lnTo>
                  <a:lnTo>
                    <a:pt x="316" y="404"/>
                  </a:lnTo>
                  <a:lnTo>
                    <a:pt x="314" y="404"/>
                  </a:lnTo>
                  <a:lnTo>
                    <a:pt x="313" y="404"/>
                  </a:lnTo>
                  <a:lnTo>
                    <a:pt x="311" y="404"/>
                  </a:lnTo>
                  <a:lnTo>
                    <a:pt x="309" y="404"/>
                  </a:lnTo>
                  <a:lnTo>
                    <a:pt x="308" y="404"/>
                  </a:lnTo>
                  <a:lnTo>
                    <a:pt x="306" y="403"/>
                  </a:lnTo>
                  <a:lnTo>
                    <a:pt x="306" y="403"/>
                  </a:lnTo>
                  <a:lnTo>
                    <a:pt x="304" y="401"/>
                  </a:lnTo>
                  <a:lnTo>
                    <a:pt x="303" y="399"/>
                  </a:lnTo>
                  <a:lnTo>
                    <a:pt x="301" y="398"/>
                  </a:lnTo>
                  <a:lnTo>
                    <a:pt x="300" y="396"/>
                  </a:lnTo>
                  <a:lnTo>
                    <a:pt x="300" y="394"/>
                  </a:lnTo>
                  <a:lnTo>
                    <a:pt x="300" y="393"/>
                  </a:lnTo>
                  <a:lnTo>
                    <a:pt x="300" y="391"/>
                  </a:lnTo>
                  <a:lnTo>
                    <a:pt x="300" y="388"/>
                  </a:lnTo>
                  <a:lnTo>
                    <a:pt x="298" y="388"/>
                  </a:lnTo>
                  <a:lnTo>
                    <a:pt x="296" y="390"/>
                  </a:lnTo>
                  <a:lnTo>
                    <a:pt x="295" y="388"/>
                  </a:lnTo>
                  <a:lnTo>
                    <a:pt x="293" y="388"/>
                  </a:lnTo>
                  <a:lnTo>
                    <a:pt x="290" y="388"/>
                  </a:lnTo>
                  <a:lnTo>
                    <a:pt x="286" y="388"/>
                  </a:lnTo>
                  <a:lnTo>
                    <a:pt x="286" y="390"/>
                  </a:lnTo>
                  <a:lnTo>
                    <a:pt x="285" y="391"/>
                  </a:lnTo>
                  <a:lnTo>
                    <a:pt x="285" y="393"/>
                  </a:lnTo>
                  <a:lnTo>
                    <a:pt x="285" y="394"/>
                  </a:lnTo>
                  <a:lnTo>
                    <a:pt x="270" y="394"/>
                  </a:lnTo>
                  <a:lnTo>
                    <a:pt x="268" y="394"/>
                  </a:lnTo>
                  <a:lnTo>
                    <a:pt x="267" y="394"/>
                  </a:lnTo>
                  <a:lnTo>
                    <a:pt x="265" y="394"/>
                  </a:lnTo>
                  <a:lnTo>
                    <a:pt x="264" y="393"/>
                  </a:lnTo>
                  <a:lnTo>
                    <a:pt x="260" y="393"/>
                  </a:lnTo>
                  <a:lnTo>
                    <a:pt x="257" y="393"/>
                  </a:lnTo>
                  <a:lnTo>
                    <a:pt x="254" y="393"/>
                  </a:lnTo>
                  <a:lnTo>
                    <a:pt x="252" y="391"/>
                  </a:lnTo>
                  <a:lnTo>
                    <a:pt x="252" y="390"/>
                  </a:lnTo>
                  <a:lnTo>
                    <a:pt x="252" y="388"/>
                  </a:lnTo>
                  <a:lnTo>
                    <a:pt x="252" y="381"/>
                  </a:lnTo>
                  <a:lnTo>
                    <a:pt x="257" y="381"/>
                  </a:lnTo>
                  <a:lnTo>
                    <a:pt x="259" y="380"/>
                  </a:lnTo>
                  <a:lnTo>
                    <a:pt x="259" y="376"/>
                  </a:lnTo>
                  <a:lnTo>
                    <a:pt x="257" y="375"/>
                  </a:lnTo>
                  <a:lnTo>
                    <a:pt x="257" y="372"/>
                  </a:lnTo>
                  <a:lnTo>
                    <a:pt x="257" y="370"/>
                  </a:lnTo>
                  <a:lnTo>
                    <a:pt x="257" y="370"/>
                  </a:lnTo>
                  <a:lnTo>
                    <a:pt x="259" y="368"/>
                  </a:lnTo>
                  <a:lnTo>
                    <a:pt x="260" y="368"/>
                  </a:lnTo>
                  <a:lnTo>
                    <a:pt x="262" y="368"/>
                  </a:lnTo>
                  <a:lnTo>
                    <a:pt x="264" y="368"/>
                  </a:lnTo>
                  <a:lnTo>
                    <a:pt x="264" y="362"/>
                  </a:lnTo>
                  <a:lnTo>
                    <a:pt x="257" y="362"/>
                  </a:lnTo>
                  <a:lnTo>
                    <a:pt x="257" y="360"/>
                  </a:lnTo>
                  <a:lnTo>
                    <a:pt x="257" y="358"/>
                  </a:lnTo>
                  <a:lnTo>
                    <a:pt x="257" y="357"/>
                  </a:lnTo>
                  <a:lnTo>
                    <a:pt x="257" y="355"/>
                  </a:lnTo>
                  <a:lnTo>
                    <a:pt x="259" y="355"/>
                  </a:lnTo>
                  <a:lnTo>
                    <a:pt x="259" y="354"/>
                  </a:lnTo>
                  <a:lnTo>
                    <a:pt x="259" y="345"/>
                  </a:lnTo>
                  <a:lnTo>
                    <a:pt x="259" y="344"/>
                  </a:lnTo>
                  <a:lnTo>
                    <a:pt x="257" y="342"/>
                  </a:lnTo>
                  <a:lnTo>
                    <a:pt x="257" y="340"/>
                  </a:lnTo>
                  <a:lnTo>
                    <a:pt x="255" y="339"/>
                  </a:lnTo>
                  <a:lnTo>
                    <a:pt x="255" y="339"/>
                  </a:lnTo>
                  <a:lnTo>
                    <a:pt x="255" y="337"/>
                  </a:lnTo>
                  <a:lnTo>
                    <a:pt x="257" y="336"/>
                  </a:lnTo>
                  <a:lnTo>
                    <a:pt x="257" y="334"/>
                  </a:lnTo>
                  <a:lnTo>
                    <a:pt x="257" y="334"/>
                  </a:lnTo>
                  <a:lnTo>
                    <a:pt x="257" y="332"/>
                  </a:lnTo>
                  <a:lnTo>
                    <a:pt x="257" y="331"/>
                  </a:lnTo>
                  <a:lnTo>
                    <a:pt x="255" y="331"/>
                  </a:lnTo>
                  <a:lnTo>
                    <a:pt x="254" y="329"/>
                  </a:lnTo>
                  <a:lnTo>
                    <a:pt x="254" y="329"/>
                  </a:lnTo>
                  <a:lnTo>
                    <a:pt x="252" y="327"/>
                  </a:lnTo>
                  <a:lnTo>
                    <a:pt x="252" y="327"/>
                  </a:lnTo>
                  <a:lnTo>
                    <a:pt x="250" y="327"/>
                  </a:lnTo>
                  <a:lnTo>
                    <a:pt x="249" y="324"/>
                  </a:lnTo>
                  <a:lnTo>
                    <a:pt x="247" y="322"/>
                  </a:lnTo>
                  <a:lnTo>
                    <a:pt x="247" y="321"/>
                  </a:lnTo>
                  <a:lnTo>
                    <a:pt x="246" y="318"/>
                  </a:lnTo>
                  <a:lnTo>
                    <a:pt x="246" y="316"/>
                  </a:lnTo>
                  <a:lnTo>
                    <a:pt x="244" y="314"/>
                  </a:lnTo>
                  <a:lnTo>
                    <a:pt x="244" y="313"/>
                  </a:lnTo>
                  <a:lnTo>
                    <a:pt x="242" y="313"/>
                  </a:lnTo>
                  <a:lnTo>
                    <a:pt x="242" y="311"/>
                  </a:lnTo>
                  <a:lnTo>
                    <a:pt x="241" y="309"/>
                  </a:lnTo>
                  <a:lnTo>
                    <a:pt x="241" y="309"/>
                  </a:lnTo>
                  <a:lnTo>
                    <a:pt x="239" y="308"/>
                  </a:lnTo>
                  <a:lnTo>
                    <a:pt x="239" y="308"/>
                  </a:lnTo>
                  <a:lnTo>
                    <a:pt x="237" y="306"/>
                  </a:lnTo>
                  <a:lnTo>
                    <a:pt x="236" y="303"/>
                  </a:lnTo>
                  <a:lnTo>
                    <a:pt x="236" y="303"/>
                  </a:lnTo>
                  <a:lnTo>
                    <a:pt x="234" y="303"/>
                  </a:lnTo>
                  <a:lnTo>
                    <a:pt x="234" y="303"/>
                  </a:lnTo>
                  <a:lnTo>
                    <a:pt x="234" y="301"/>
                  </a:lnTo>
                  <a:lnTo>
                    <a:pt x="234" y="300"/>
                  </a:lnTo>
                  <a:lnTo>
                    <a:pt x="232" y="298"/>
                  </a:lnTo>
                  <a:lnTo>
                    <a:pt x="232" y="296"/>
                  </a:lnTo>
                  <a:lnTo>
                    <a:pt x="231" y="296"/>
                  </a:lnTo>
                  <a:lnTo>
                    <a:pt x="229" y="295"/>
                  </a:lnTo>
                  <a:lnTo>
                    <a:pt x="228" y="295"/>
                  </a:lnTo>
                  <a:lnTo>
                    <a:pt x="228" y="295"/>
                  </a:lnTo>
                  <a:lnTo>
                    <a:pt x="226" y="293"/>
                  </a:lnTo>
                  <a:lnTo>
                    <a:pt x="224" y="293"/>
                  </a:lnTo>
                  <a:lnTo>
                    <a:pt x="224" y="293"/>
                  </a:lnTo>
                  <a:lnTo>
                    <a:pt x="223" y="293"/>
                  </a:lnTo>
                  <a:lnTo>
                    <a:pt x="221" y="293"/>
                  </a:lnTo>
                  <a:lnTo>
                    <a:pt x="221" y="291"/>
                  </a:lnTo>
                  <a:lnTo>
                    <a:pt x="219" y="290"/>
                  </a:lnTo>
                  <a:lnTo>
                    <a:pt x="218" y="288"/>
                  </a:lnTo>
                  <a:lnTo>
                    <a:pt x="218" y="286"/>
                  </a:lnTo>
                  <a:lnTo>
                    <a:pt x="218" y="275"/>
                  </a:lnTo>
                  <a:lnTo>
                    <a:pt x="216" y="273"/>
                  </a:lnTo>
                  <a:lnTo>
                    <a:pt x="214" y="273"/>
                  </a:lnTo>
                  <a:lnTo>
                    <a:pt x="214" y="272"/>
                  </a:lnTo>
                  <a:lnTo>
                    <a:pt x="213" y="272"/>
                  </a:lnTo>
                  <a:lnTo>
                    <a:pt x="209" y="272"/>
                  </a:lnTo>
                  <a:lnTo>
                    <a:pt x="208" y="272"/>
                  </a:lnTo>
                  <a:lnTo>
                    <a:pt x="206" y="270"/>
                  </a:lnTo>
                  <a:lnTo>
                    <a:pt x="205" y="270"/>
                  </a:lnTo>
                  <a:lnTo>
                    <a:pt x="205" y="270"/>
                  </a:lnTo>
                  <a:lnTo>
                    <a:pt x="203" y="268"/>
                  </a:lnTo>
                  <a:lnTo>
                    <a:pt x="201" y="267"/>
                  </a:lnTo>
                  <a:lnTo>
                    <a:pt x="200" y="265"/>
                  </a:lnTo>
                  <a:lnTo>
                    <a:pt x="200" y="265"/>
                  </a:lnTo>
                  <a:lnTo>
                    <a:pt x="196" y="265"/>
                  </a:lnTo>
                  <a:lnTo>
                    <a:pt x="193" y="265"/>
                  </a:lnTo>
                  <a:lnTo>
                    <a:pt x="191" y="264"/>
                  </a:lnTo>
                  <a:lnTo>
                    <a:pt x="191" y="264"/>
                  </a:lnTo>
                  <a:lnTo>
                    <a:pt x="190" y="264"/>
                  </a:lnTo>
                  <a:lnTo>
                    <a:pt x="188" y="262"/>
                  </a:lnTo>
                  <a:lnTo>
                    <a:pt x="185" y="260"/>
                  </a:lnTo>
                  <a:lnTo>
                    <a:pt x="183" y="260"/>
                  </a:lnTo>
                  <a:lnTo>
                    <a:pt x="183" y="260"/>
                  </a:lnTo>
                  <a:lnTo>
                    <a:pt x="182" y="260"/>
                  </a:lnTo>
                  <a:lnTo>
                    <a:pt x="172" y="260"/>
                  </a:lnTo>
                  <a:lnTo>
                    <a:pt x="170" y="259"/>
                  </a:lnTo>
                  <a:lnTo>
                    <a:pt x="170" y="259"/>
                  </a:lnTo>
                  <a:lnTo>
                    <a:pt x="167" y="259"/>
                  </a:lnTo>
                  <a:lnTo>
                    <a:pt x="167" y="257"/>
                  </a:lnTo>
                  <a:lnTo>
                    <a:pt x="165" y="257"/>
                  </a:lnTo>
                  <a:lnTo>
                    <a:pt x="164" y="255"/>
                  </a:lnTo>
                  <a:lnTo>
                    <a:pt x="160" y="254"/>
                  </a:lnTo>
                  <a:lnTo>
                    <a:pt x="160" y="254"/>
                  </a:lnTo>
                  <a:lnTo>
                    <a:pt x="159" y="254"/>
                  </a:lnTo>
                  <a:lnTo>
                    <a:pt x="157" y="254"/>
                  </a:lnTo>
                  <a:lnTo>
                    <a:pt x="155" y="254"/>
                  </a:lnTo>
                  <a:lnTo>
                    <a:pt x="152" y="254"/>
                  </a:lnTo>
                  <a:lnTo>
                    <a:pt x="147" y="254"/>
                  </a:lnTo>
                  <a:lnTo>
                    <a:pt x="147" y="254"/>
                  </a:lnTo>
                  <a:lnTo>
                    <a:pt x="146" y="252"/>
                  </a:lnTo>
                  <a:lnTo>
                    <a:pt x="146" y="250"/>
                  </a:lnTo>
                  <a:lnTo>
                    <a:pt x="144" y="250"/>
                  </a:lnTo>
                  <a:lnTo>
                    <a:pt x="141" y="249"/>
                  </a:lnTo>
                  <a:lnTo>
                    <a:pt x="139" y="249"/>
                  </a:lnTo>
                  <a:lnTo>
                    <a:pt x="137" y="249"/>
                  </a:lnTo>
                  <a:lnTo>
                    <a:pt x="137" y="250"/>
                  </a:lnTo>
                  <a:lnTo>
                    <a:pt x="136" y="250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3" y="254"/>
                  </a:lnTo>
                  <a:lnTo>
                    <a:pt x="131" y="254"/>
                  </a:lnTo>
                  <a:lnTo>
                    <a:pt x="129" y="254"/>
                  </a:lnTo>
                  <a:lnTo>
                    <a:pt x="128" y="254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24" y="257"/>
                  </a:lnTo>
                  <a:lnTo>
                    <a:pt x="123" y="257"/>
                  </a:lnTo>
                  <a:lnTo>
                    <a:pt x="121" y="257"/>
                  </a:lnTo>
                  <a:lnTo>
                    <a:pt x="119" y="257"/>
                  </a:lnTo>
                  <a:lnTo>
                    <a:pt x="116" y="257"/>
                  </a:lnTo>
                  <a:lnTo>
                    <a:pt x="115" y="255"/>
                  </a:lnTo>
                  <a:lnTo>
                    <a:pt x="115" y="255"/>
                  </a:lnTo>
                  <a:lnTo>
                    <a:pt x="113" y="254"/>
                  </a:lnTo>
                  <a:lnTo>
                    <a:pt x="106" y="254"/>
                  </a:lnTo>
                  <a:lnTo>
                    <a:pt x="106" y="257"/>
                  </a:lnTo>
                  <a:lnTo>
                    <a:pt x="106" y="257"/>
                  </a:lnTo>
                  <a:lnTo>
                    <a:pt x="105" y="259"/>
                  </a:lnTo>
                  <a:lnTo>
                    <a:pt x="105" y="257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100" y="255"/>
                  </a:lnTo>
                  <a:lnTo>
                    <a:pt x="98" y="255"/>
                  </a:lnTo>
                  <a:lnTo>
                    <a:pt x="97" y="254"/>
                  </a:lnTo>
                  <a:lnTo>
                    <a:pt x="93" y="254"/>
                  </a:lnTo>
                  <a:lnTo>
                    <a:pt x="92" y="254"/>
                  </a:lnTo>
                  <a:lnTo>
                    <a:pt x="88" y="254"/>
                  </a:lnTo>
                  <a:lnTo>
                    <a:pt x="87" y="254"/>
                  </a:lnTo>
                  <a:lnTo>
                    <a:pt x="87" y="254"/>
                  </a:lnTo>
                  <a:lnTo>
                    <a:pt x="85" y="254"/>
                  </a:lnTo>
                  <a:lnTo>
                    <a:pt x="85" y="255"/>
                  </a:lnTo>
                  <a:lnTo>
                    <a:pt x="85" y="257"/>
                  </a:lnTo>
                  <a:lnTo>
                    <a:pt x="85" y="259"/>
                  </a:lnTo>
                  <a:lnTo>
                    <a:pt x="87" y="259"/>
                  </a:lnTo>
                  <a:lnTo>
                    <a:pt x="88" y="260"/>
                  </a:lnTo>
                  <a:lnTo>
                    <a:pt x="88" y="262"/>
                  </a:lnTo>
                  <a:lnTo>
                    <a:pt x="88" y="264"/>
                  </a:lnTo>
                  <a:lnTo>
                    <a:pt x="87" y="264"/>
                  </a:lnTo>
                  <a:lnTo>
                    <a:pt x="83" y="264"/>
                  </a:lnTo>
                  <a:lnTo>
                    <a:pt x="82" y="264"/>
                  </a:lnTo>
                  <a:lnTo>
                    <a:pt x="80" y="264"/>
                  </a:lnTo>
                  <a:lnTo>
                    <a:pt x="77" y="262"/>
                  </a:lnTo>
                  <a:lnTo>
                    <a:pt x="77" y="260"/>
                  </a:lnTo>
                  <a:lnTo>
                    <a:pt x="75" y="260"/>
                  </a:lnTo>
                  <a:lnTo>
                    <a:pt x="74" y="260"/>
                  </a:lnTo>
                  <a:lnTo>
                    <a:pt x="72" y="259"/>
                  </a:lnTo>
                  <a:lnTo>
                    <a:pt x="69" y="259"/>
                  </a:lnTo>
                  <a:lnTo>
                    <a:pt x="67" y="257"/>
                  </a:lnTo>
                  <a:lnTo>
                    <a:pt x="65" y="257"/>
                  </a:lnTo>
                  <a:lnTo>
                    <a:pt x="64" y="255"/>
                  </a:lnTo>
                  <a:lnTo>
                    <a:pt x="64" y="255"/>
                  </a:lnTo>
                  <a:lnTo>
                    <a:pt x="62" y="255"/>
                  </a:lnTo>
                  <a:lnTo>
                    <a:pt x="62" y="254"/>
                  </a:lnTo>
                  <a:lnTo>
                    <a:pt x="62" y="254"/>
                  </a:lnTo>
                  <a:lnTo>
                    <a:pt x="61" y="252"/>
                  </a:lnTo>
                  <a:lnTo>
                    <a:pt x="61" y="250"/>
                  </a:lnTo>
                  <a:lnTo>
                    <a:pt x="59" y="250"/>
                  </a:lnTo>
                  <a:lnTo>
                    <a:pt x="56" y="249"/>
                  </a:lnTo>
                  <a:lnTo>
                    <a:pt x="54" y="249"/>
                  </a:lnTo>
                  <a:lnTo>
                    <a:pt x="54" y="247"/>
                  </a:lnTo>
                  <a:lnTo>
                    <a:pt x="54" y="247"/>
                  </a:lnTo>
                  <a:lnTo>
                    <a:pt x="54" y="246"/>
                  </a:lnTo>
                  <a:lnTo>
                    <a:pt x="54" y="244"/>
                  </a:lnTo>
                  <a:lnTo>
                    <a:pt x="56" y="244"/>
                  </a:lnTo>
                  <a:lnTo>
                    <a:pt x="57" y="244"/>
                  </a:lnTo>
                  <a:lnTo>
                    <a:pt x="61" y="244"/>
                  </a:lnTo>
                  <a:lnTo>
                    <a:pt x="59" y="242"/>
                  </a:lnTo>
                  <a:lnTo>
                    <a:pt x="56" y="242"/>
                  </a:lnTo>
                  <a:lnTo>
                    <a:pt x="54" y="241"/>
                  </a:lnTo>
                  <a:lnTo>
                    <a:pt x="51" y="239"/>
                  </a:lnTo>
                  <a:lnTo>
                    <a:pt x="47" y="239"/>
                  </a:lnTo>
                  <a:lnTo>
                    <a:pt x="46" y="237"/>
                  </a:lnTo>
                  <a:lnTo>
                    <a:pt x="44" y="237"/>
                  </a:lnTo>
                  <a:lnTo>
                    <a:pt x="41" y="236"/>
                  </a:lnTo>
                  <a:lnTo>
                    <a:pt x="39" y="236"/>
                  </a:lnTo>
                  <a:lnTo>
                    <a:pt x="36" y="236"/>
                  </a:lnTo>
                  <a:lnTo>
                    <a:pt x="36" y="236"/>
                  </a:lnTo>
                  <a:lnTo>
                    <a:pt x="34" y="234"/>
                  </a:lnTo>
                  <a:lnTo>
                    <a:pt x="33" y="232"/>
                  </a:lnTo>
                  <a:lnTo>
                    <a:pt x="31" y="232"/>
                  </a:lnTo>
                  <a:lnTo>
                    <a:pt x="29" y="231"/>
                  </a:lnTo>
                  <a:lnTo>
                    <a:pt x="28" y="229"/>
                  </a:lnTo>
                  <a:lnTo>
                    <a:pt x="29" y="228"/>
                  </a:lnTo>
                  <a:lnTo>
                    <a:pt x="29" y="226"/>
                  </a:lnTo>
                  <a:lnTo>
                    <a:pt x="31" y="226"/>
                  </a:lnTo>
                  <a:lnTo>
                    <a:pt x="31" y="226"/>
                  </a:lnTo>
                  <a:lnTo>
                    <a:pt x="41" y="226"/>
                  </a:lnTo>
                  <a:lnTo>
                    <a:pt x="41" y="224"/>
                  </a:lnTo>
                  <a:lnTo>
                    <a:pt x="41" y="221"/>
                  </a:lnTo>
                  <a:lnTo>
                    <a:pt x="43" y="221"/>
                  </a:lnTo>
                  <a:lnTo>
                    <a:pt x="46" y="221"/>
                  </a:lnTo>
                  <a:lnTo>
                    <a:pt x="47" y="221"/>
                  </a:lnTo>
                  <a:lnTo>
                    <a:pt x="47" y="221"/>
                  </a:lnTo>
                  <a:lnTo>
                    <a:pt x="51" y="223"/>
                  </a:lnTo>
                  <a:lnTo>
                    <a:pt x="52" y="223"/>
                  </a:lnTo>
                  <a:lnTo>
                    <a:pt x="54" y="223"/>
                  </a:lnTo>
                  <a:lnTo>
                    <a:pt x="56" y="223"/>
                  </a:lnTo>
                  <a:lnTo>
                    <a:pt x="56" y="223"/>
                  </a:lnTo>
                  <a:lnTo>
                    <a:pt x="59" y="223"/>
                  </a:lnTo>
                  <a:lnTo>
                    <a:pt x="61" y="223"/>
                  </a:lnTo>
                  <a:lnTo>
                    <a:pt x="64" y="223"/>
                  </a:lnTo>
                  <a:lnTo>
                    <a:pt x="64" y="223"/>
                  </a:lnTo>
                  <a:lnTo>
                    <a:pt x="65" y="221"/>
                  </a:lnTo>
                  <a:lnTo>
                    <a:pt x="67" y="221"/>
                  </a:lnTo>
                  <a:lnTo>
                    <a:pt x="70" y="221"/>
                  </a:lnTo>
                  <a:lnTo>
                    <a:pt x="74" y="221"/>
                  </a:lnTo>
                  <a:lnTo>
                    <a:pt x="75" y="221"/>
                  </a:lnTo>
                  <a:lnTo>
                    <a:pt x="75" y="223"/>
                  </a:lnTo>
                  <a:lnTo>
                    <a:pt x="77" y="223"/>
                  </a:lnTo>
                  <a:lnTo>
                    <a:pt x="79" y="223"/>
                  </a:lnTo>
                  <a:lnTo>
                    <a:pt x="80" y="223"/>
                  </a:lnTo>
                  <a:lnTo>
                    <a:pt x="80" y="223"/>
                  </a:lnTo>
                  <a:lnTo>
                    <a:pt x="83" y="223"/>
                  </a:lnTo>
                  <a:lnTo>
                    <a:pt x="85" y="223"/>
                  </a:lnTo>
                  <a:lnTo>
                    <a:pt x="85" y="221"/>
                  </a:lnTo>
                  <a:lnTo>
                    <a:pt x="88" y="219"/>
                  </a:lnTo>
                  <a:lnTo>
                    <a:pt x="90" y="219"/>
                  </a:lnTo>
                  <a:lnTo>
                    <a:pt x="92" y="219"/>
                  </a:lnTo>
                  <a:lnTo>
                    <a:pt x="92" y="218"/>
                  </a:lnTo>
                  <a:lnTo>
                    <a:pt x="93" y="216"/>
                  </a:lnTo>
                  <a:lnTo>
                    <a:pt x="93" y="214"/>
                  </a:lnTo>
                  <a:lnTo>
                    <a:pt x="93" y="208"/>
                  </a:lnTo>
                  <a:lnTo>
                    <a:pt x="93" y="209"/>
                  </a:lnTo>
                  <a:lnTo>
                    <a:pt x="92" y="208"/>
                  </a:lnTo>
                  <a:lnTo>
                    <a:pt x="90" y="208"/>
                  </a:lnTo>
                  <a:lnTo>
                    <a:pt x="88" y="208"/>
                  </a:lnTo>
                  <a:lnTo>
                    <a:pt x="87" y="208"/>
                  </a:lnTo>
                  <a:lnTo>
                    <a:pt x="83" y="209"/>
                  </a:lnTo>
                  <a:lnTo>
                    <a:pt x="82" y="209"/>
                  </a:lnTo>
                  <a:lnTo>
                    <a:pt x="80" y="209"/>
                  </a:lnTo>
                  <a:lnTo>
                    <a:pt x="72" y="209"/>
                  </a:lnTo>
                  <a:lnTo>
                    <a:pt x="70" y="209"/>
                  </a:lnTo>
                  <a:lnTo>
                    <a:pt x="70" y="211"/>
                  </a:lnTo>
                  <a:lnTo>
                    <a:pt x="69" y="211"/>
                  </a:lnTo>
                  <a:lnTo>
                    <a:pt x="65" y="213"/>
                  </a:lnTo>
                  <a:lnTo>
                    <a:pt x="64" y="213"/>
                  </a:lnTo>
                  <a:lnTo>
                    <a:pt x="59" y="213"/>
                  </a:lnTo>
                  <a:lnTo>
                    <a:pt x="57" y="213"/>
                  </a:lnTo>
                  <a:lnTo>
                    <a:pt x="57" y="213"/>
                  </a:lnTo>
                  <a:lnTo>
                    <a:pt x="56" y="213"/>
                  </a:lnTo>
                  <a:lnTo>
                    <a:pt x="54" y="213"/>
                  </a:lnTo>
                  <a:lnTo>
                    <a:pt x="51" y="211"/>
                  </a:lnTo>
                  <a:lnTo>
                    <a:pt x="51" y="211"/>
                  </a:lnTo>
                  <a:lnTo>
                    <a:pt x="49" y="209"/>
                  </a:lnTo>
                  <a:lnTo>
                    <a:pt x="49" y="209"/>
                  </a:lnTo>
                  <a:lnTo>
                    <a:pt x="47" y="209"/>
                  </a:lnTo>
                  <a:lnTo>
                    <a:pt x="46" y="209"/>
                  </a:lnTo>
                  <a:lnTo>
                    <a:pt x="39" y="206"/>
                  </a:lnTo>
                  <a:lnTo>
                    <a:pt x="25" y="206"/>
                  </a:lnTo>
                  <a:lnTo>
                    <a:pt x="23" y="205"/>
                  </a:lnTo>
                  <a:lnTo>
                    <a:pt x="23" y="203"/>
                  </a:lnTo>
                  <a:lnTo>
                    <a:pt x="20" y="201"/>
                  </a:lnTo>
                  <a:lnTo>
                    <a:pt x="16" y="200"/>
                  </a:lnTo>
                  <a:lnTo>
                    <a:pt x="15" y="200"/>
                  </a:lnTo>
                  <a:lnTo>
                    <a:pt x="13" y="200"/>
                  </a:lnTo>
                  <a:lnTo>
                    <a:pt x="10" y="200"/>
                  </a:lnTo>
                  <a:lnTo>
                    <a:pt x="8" y="200"/>
                  </a:lnTo>
                  <a:lnTo>
                    <a:pt x="7" y="200"/>
                  </a:lnTo>
                  <a:lnTo>
                    <a:pt x="7" y="198"/>
                  </a:lnTo>
                  <a:lnTo>
                    <a:pt x="7" y="196"/>
                  </a:lnTo>
                  <a:lnTo>
                    <a:pt x="5" y="196"/>
                  </a:lnTo>
                  <a:lnTo>
                    <a:pt x="3" y="195"/>
                  </a:lnTo>
                  <a:lnTo>
                    <a:pt x="2" y="193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0" y="188"/>
                  </a:lnTo>
                  <a:lnTo>
                    <a:pt x="0" y="187"/>
                  </a:lnTo>
                  <a:lnTo>
                    <a:pt x="2" y="185"/>
                  </a:lnTo>
                  <a:lnTo>
                    <a:pt x="2" y="183"/>
                  </a:lnTo>
                  <a:lnTo>
                    <a:pt x="3" y="183"/>
                  </a:lnTo>
                  <a:lnTo>
                    <a:pt x="11" y="183"/>
                  </a:lnTo>
                  <a:lnTo>
                    <a:pt x="11" y="183"/>
                  </a:lnTo>
                  <a:lnTo>
                    <a:pt x="13" y="182"/>
                  </a:lnTo>
                  <a:lnTo>
                    <a:pt x="13" y="180"/>
                  </a:lnTo>
                  <a:lnTo>
                    <a:pt x="13" y="180"/>
                  </a:lnTo>
                  <a:lnTo>
                    <a:pt x="13" y="178"/>
                  </a:lnTo>
                  <a:lnTo>
                    <a:pt x="13" y="178"/>
                  </a:lnTo>
                  <a:lnTo>
                    <a:pt x="15" y="177"/>
                  </a:lnTo>
                  <a:lnTo>
                    <a:pt x="15" y="175"/>
                  </a:lnTo>
                  <a:lnTo>
                    <a:pt x="16" y="175"/>
                  </a:lnTo>
                  <a:lnTo>
                    <a:pt x="18" y="175"/>
                  </a:lnTo>
                  <a:lnTo>
                    <a:pt x="21" y="173"/>
                  </a:lnTo>
                  <a:lnTo>
                    <a:pt x="21" y="173"/>
                  </a:lnTo>
                  <a:lnTo>
                    <a:pt x="23" y="173"/>
                  </a:lnTo>
                  <a:lnTo>
                    <a:pt x="25" y="173"/>
                  </a:lnTo>
                  <a:lnTo>
                    <a:pt x="26" y="173"/>
                  </a:lnTo>
                  <a:lnTo>
                    <a:pt x="28" y="173"/>
                  </a:lnTo>
                  <a:lnTo>
                    <a:pt x="29" y="173"/>
                  </a:lnTo>
                  <a:lnTo>
                    <a:pt x="31" y="173"/>
                  </a:lnTo>
                  <a:lnTo>
                    <a:pt x="33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9" y="173"/>
                  </a:lnTo>
                  <a:lnTo>
                    <a:pt x="43" y="172"/>
                  </a:lnTo>
                  <a:lnTo>
                    <a:pt x="43" y="172"/>
                  </a:lnTo>
                  <a:lnTo>
                    <a:pt x="44" y="170"/>
                  </a:lnTo>
                  <a:lnTo>
                    <a:pt x="46" y="170"/>
                  </a:lnTo>
                  <a:lnTo>
                    <a:pt x="54" y="170"/>
                  </a:lnTo>
                  <a:lnTo>
                    <a:pt x="56" y="170"/>
                  </a:lnTo>
                  <a:lnTo>
                    <a:pt x="56" y="170"/>
                  </a:lnTo>
                  <a:lnTo>
                    <a:pt x="57" y="169"/>
                  </a:lnTo>
                  <a:lnTo>
                    <a:pt x="59" y="167"/>
                  </a:lnTo>
                  <a:lnTo>
                    <a:pt x="59" y="165"/>
                  </a:lnTo>
                  <a:lnTo>
                    <a:pt x="59" y="164"/>
                  </a:lnTo>
                  <a:lnTo>
                    <a:pt x="59" y="162"/>
                  </a:lnTo>
                  <a:lnTo>
                    <a:pt x="61" y="162"/>
                  </a:lnTo>
                  <a:lnTo>
                    <a:pt x="64" y="160"/>
                  </a:lnTo>
                  <a:lnTo>
                    <a:pt x="65" y="160"/>
                  </a:lnTo>
                  <a:lnTo>
                    <a:pt x="69" y="160"/>
                  </a:lnTo>
                  <a:lnTo>
                    <a:pt x="70" y="160"/>
                  </a:lnTo>
                  <a:lnTo>
                    <a:pt x="72" y="160"/>
                  </a:lnTo>
                  <a:lnTo>
                    <a:pt x="72" y="160"/>
                  </a:lnTo>
                  <a:lnTo>
                    <a:pt x="74" y="160"/>
                  </a:lnTo>
                  <a:lnTo>
                    <a:pt x="75" y="162"/>
                  </a:lnTo>
                  <a:lnTo>
                    <a:pt x="79" y="162"/>
                  </a:lnTo>
                  <a:lnTo>
                    <a:pt x="82" y="162"/>
                  </a:lnTo>
                  <a:lnTo>
                    <a:pt x="88" y="162"/>
                  </a:lnTo>
                  <a:lnTo>
                    <a:pt x="90" y="162"/>
                  </a:lnTo>
                  <a:lnTo>
                    <a:pt x="92" y="160"/>
                  </a:lnTo>
                  <a:lnTo>
                    <a:pt x="93" y="160"/>
                  </a:lnTo>
                  <a:lnTo>
                    <a:pt x="93" y="160"/>
                  </a:lnTo>
                  <a:lnTo>
                    <a:pt x="95" y="159"/>
                  </a:lnTo>
                  <a:lnTo>
                    <a:pt x="98" y="159"/>
                  </a:lnTo>
                  <a:lnTo>
                    <a:pt x="100" y="159"/>
                  </a:lnTo>
                  <a:lnTo>
                    <a:pt x="101" y="159"/>
                  </a:lnTo>
                  <a:lnTo>
                    <a:pt x="103" y="159"/>
                  </a:lnTo>
                  <a:lnTo>
                    <a:pt x="103" y="159"/>
                  </a:lnTo>
                  <a:lnTo>
                    <a:pt x="105" y="159"/>
                  </a:lnTo>
                  <a:lnTo>
                    <a:pt x="108" y="159"/>
                  </a:lnTo>
                  <a:lnTo>
                    <a:pt x="110" y="159"/>
                  </a:lnTo>
                  <a:lnTo>
                    <a:pt x="111" y="159"/>
                  </a:lnTo>
                  <a:lnTo>
                    <a:pt x="113" y="157"/>
                  </a:lnTo>
                  <a:lnTo>
                    <a:pt x="115" y="155"/>
                  </a:lnTo>
                  <a:lnTo>
                    <a:pt x="116" y="154"/>
                  </a:lnTo>
                  <a:lnTo>
                    <a:pt x="118" y="152"/>
                  </a:lnTo>
                  <a:lnTo>
                    <a:pt x="118" y="149"/>
                  </a:lnTo>
                  <a:lnTo>
                    <a:pt x="118" y="141"/>
                  </a:lnTo>
                  <a:lnTo>
                    <a:pt x="118" y="141"/>
                  </a:lnTo>
                  <a:lnTo>
                    <a:pt x="116" y="139"/>
                  </a:lnTo>
                  <a:lnTo>
                    <a:pt x="116" y="137"/>
                  </a:lnTo>
                  <a:lnTo>
                    <a:pt x="116" y="137"/>
                  </a:lnTo>
                  <a:lnTo>
                    <a:pt x="116" y="136"/>
                  </a:lnTo>
                  <a:lnTo>
                    <a:pt x="116" y="134"/>
                  </a:lnTo>
                  <a:lnTo>
                    <a:pt x="116" y="133"/>
                  </a:lnTo>
                  <a:lnTo>
                    <a:pt x="116" y="129"/>
                  </a:lnTo>
                  <a:lnTo>
                    <a:pt x="115" y="129"/>
                  </a:lnTo>
                  <a:lnTo>
                    <a:pt x="115" y="128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1" y="128"/>
                  </a:lnTo>
                  <a:lnTo>
                    <a:pt x="110" y="129"/>
                  </a:lnTo>
                  <a:lnTo>
                    <a:pt x="110" y="129"/>
                  </a:lnTo>
                  <a:lnTo>
                    <a:pt x="108" y="129"/>
                  </a:lnTo>
                  <a:lnTo>
                    <a:pt x="106" y="131"/>
                  </a:lnTo>
                  <a:lnTo>
                    <a:pt x="105" y="131"/>
                  </a:lnTo>
                  <a:lnTo>
                    <a:pt x="101" y="131"/>
                  </a:lnTo>
                  <a:lnTo>
                    <a:pt x="100" y="131"/>
                  </a:lnTo>
                  <a:lnTo>
                    <a:pt x="97" y="131"/>
                  </a:lnTo>
                  <a:lnTo>
                    <a:pt x="95" y="131"/>
                  </a:lnTo>
                  <a:lnTo>
                    <a:pt x="93" y="131"/>
                  </a:lnTo>
                  <a:lnTo>
                    <a:pt x="93" y="131"/>
                  </a:lnTo>
                  <a:lnTo>
                    <a:pt x="92" y="129"/>
                  </a:lnTo>
                  <a:lnTo>
                    <a:pt x="90" y="129"/>
                  </a:lnTo>
                  <a:lnTo>
                    <a:pt x="88" y="128"/>
                  </a:lnTo>
                  <a:lnTo>
                    <a:pt x="87" y="128"/>
                  </a:lnTo>
                  <a:lnTo>
                    <a:pt x="85" y="128"/>
                  </a:lnTo>
                  <a:lnTo>
                    <a:pt x="83" y="128"/>
                  </a:lnTo>
                  <a:lnTo>
                    <a:pt x="80" y="128"/>
                  </a:lnTo>
                  <a:lnTo>
                    <a:pt x="80" y="126"/>
                  </a:lnTo>
                  <a:lnTo>
                    <a:pt x="80" y="124"/>
                  </a:lnTo>
                  <a:lnTo>
                    <a:pt x="80" y="123"/>
                  </a:lnTo>
                  <a:lnTo>
                    <a:pt x="82" y="123"/>
                  </a:lnTo>
                  <a:lnTo>
                    <a:pt x="82" y="123"/>
                  </a:lnTo>
                  <a:lnTo>
                    <a:pt x="83" y="121"/>
                  </a:lnTo>
                  <a:lnTo>
                    <a:pt x="83" y="121"/>
                  </a:lnTo>
                  <a:lnTo>
                    <a:pt x="83" y="119"/>
                  </a:lnTo>
                  <a:lnTo>
                    <a:pt x="85" y="118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87" y="115"/>
                  </a:lnTo>
                  <a:lnTo>
                    <a:pt x="88" y="115"/>
                  </a:lnTo>
                  <a:lnTo>
                    <a:pt x="90" y="115"/>
                  </a:lnTo>
                  <a:lnTo>
                    <a:pt x="90" y="115"/>
                  </a:lnTo>
                  <a:lnTo>
                    <a:pt x="92" y="115"/>
                  </a:lnTo>
                  <a:lnTo>
                    <a:pt x="92" y="113"/>
                  </a:lnTo>
                  <a:lnTo>
                    <a:pt x="92" y="113"/>
                  </a:lnTo>
                  <a:lnTo>
                    <a:pt x="93" y="111"/>
                  </a:lnTo>
                  <a:lnTo>
                    <a:pt x="95" y="111"/>
                  </a:lnTo>
                  <a:lnTo>
                    <a:pt x="95" y="110"/>
                  </a:lnTo>
                  <a:lnTo>
                    <a:pt x="95" y="110"/>
                  </a:lnTo>
                  <a:lnTo>
                    <a:pt x="98" y="108"/>
                  </a:lnTo>
                  <a:lnTo>
                    <a:pt x="98" y="108"/>
                  </a:lnTo>
                  <a:lnTo>
                    <a:pt x="100" y="108"/>
                  </a:lnTo>
                  <a:lnTo>
                    <a:pt x="101" y="108"/>
                  </a:lnTo>
                  <a:lnTo>
                    <a:pt x="103" y="106"/>
                  </a:lnTo>
                  <a:lnTo>
                    <a:pt x="103" y="106"/>
                  </a:lnTo>
                  <a:lnTo>
                    <a:pt x="105" y="106"/>
                  </a:lnTo>
                  <a:lnTo>
                    <a:pt x="106" y="106"/>
                  </a:lnTo>
                  <a:lnTo>
                    <a:pt x="108" y="106"/>
                  </a:lnTo>
                  <a:lnTo>
                    <a:pt x="110" y="106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13" y="105"/>
                  </a:lnTo>
                  <a:lnTo>
                    <a:pt x="115" y="103"/>
                  </a:lnTo>
                  <a:lnTo>
                    <a:pt x="116" y="101"/>
                  </a:lnTo>
                  <a:lnTo>
                    <a:pt x="118" y="100"/>
                  </a:lnTo>
                  <a:lnTo>
                    <a:pt x="119" y="98"/>
                  </a:lnTo>
                  <a:lnTo>
                    <a:pt x="121" y="98"/>
                  </a:lnTo>
                  <a:lnTo>
                    <a:pt x="124" y="98"/>
                  </a:lnTo>
                  <a:lnTo>
                    <a:pt x="126" y="97"/>
                  </a:lnTo>
                  <a:lnTo>
                    <a:pt x="129" y="95"/>
                  </a:lnTo>
                  <a:lnTo>
                    <a:pt x="133" y="95"/>
                  </a:lnTo>
                  <a:lnTo>
                    <a:pt x="133" y="93"/>
                  </a:lnTo>
                  <a:lnTo>
                    <a:pt x="134" y="93"/>
                  </a:lnTo>
                  <a:lnTo>
                    <a:pt x="134" y="90"/>
                  </a:lnTo>
                  <a:lnTo>
                    <a:pt x="136" y="90"/>
                  </a:lnTo>
                  <a:lnTo>
                    <a:pt x="136" y="88"/>
                  </a:lnTo>
                  <a:lnTo>
                    <a:pt x="142" y="88"/>
                  </a:lnTo>
                  <a:lnTo>
                    <a:pt x="147" y="88"/>
                  </a:lnTo>
                  <a:lnTo>
                    <a:pt x="154" y="90"/>
                  </a:lnTo>
                  <a:lnTo>
                    <a:pt x="155" y="90"/>
                  </a:lnTo>
                  <a:lnTo>
                    <a:pt x="157" y="90"/>
                  </a:lnTo>
                  <a:lnTo>
                    <a:pt x="157" y="92"/>
                  </a:lnTo>
                  <a:lnTo>
                    <a:pt x="159" y="92"/>
                  </a:lnTo>
                  <a:lnTo>
                    <a:pt x="160" y="93"/>
                  </a:lnTo>
                  <a:lnTo>
                    <a:pt x="162" y="93"/>
                  </a:lnTo>
                  <a:lnTo>
                    <a:pt x="172" y="93"/>
                  </a:lnTo>
                  <a:lnTo>
                    <a:pt x="172" y="80"/>
                  </a:lnTo>
                  <a:lnTo>
                    <a:pt x="172" y="80"/>
                  </a:lnTo>
                  <a:lnTo>
                    <a:pt x="172" y="79"/>
                  </a:lnTo>
                  <a:lnTo>
                    <a:pt x="172" y="77"/>
                  </a:lnTo>
                  <a:lnTo>
                    <a:pt x="170" y="77"/>
                  </a:lnTo>
                  <a:lnTo>
                    <a:pt x="170" y="75"/>
                  </a:lnTo>
                  <a:lnTo>
                    <a:pt x="169" y="74"/>
                  </a:lnTo>
                  <a:lnTo>
                    <a:pt x="169" y="72"/>
                  </a:lnTo>
                  <a:lnTo>
                    <a:pt x="169" y="70"/>
                  </a:lnTo>
                  <a:lnTo>
                    <a:pt x="170" y="69"/>
                  </a:lnTo>
                  <a:lnTo>
                    <a:pt x="172" y="69"/>
                  </a:lnTo>
                  <a:lnTo>
                    <a:pt x="173" y="69"/>
                  </a:lnTo>
                  <a:lnTo>
                    <a:pt x="175" y="67"/>
                  </a:lnTo>
                  <a:lnTo>
                    <a:pt x="175" y="67"/>
                  </a:lnTo>
                  <a:lnTo>
                    <a:pt x="177" y="67"/>
                  </a:lnTo>
                  <a:lnTo>
                    <a:pt x="178" y="65"/>
                  </a:lnTo>
                  <a:lnTo>
                    <a:pt x="178" y="65"/>
                  </a:lnTo>
                  <a:lnTo>
                    <a:pt x="180" y="65"/>
                  </a:lnTo>
                  <a:lnTo>
                    <a:pt x="180" y="65"/>
                  </a:lnTo>
                  <a:lnTo>
                    <a:pt x="182" y="64"/>
                  </a:lnTo>
                  <a:lnTo>
                    <a:pt x="183" y="64"/>
                  </a:lnTo>
                  <a:lnTo>
                    <a:pt x="183" y="64"/>
                  </a:lnTo>
                  <a:lnTo>
                    <a:pt x="187" y="62"/>
                  </a:lnTo>
                  <a:lnTo>
                    <a:pt x="190" y="62"/>
                  </a:lnTo>
                  <a:lnTo>
                    <a:pt x="191" y="62"/>
                  </a:lnTo>
                  <a:lnTo>
                    <a:pt x="193" y="62"/>
                  </a:lnTo>
                  <a:lnTo>
                    <a:pt x="193" y="64"/>
                  </a:lnTo>
                  <a:lnTo>
                    <a:pt x="195" y="64"/>
                  </a:lnTo>
                  <a:lnTo>
                    <a:pt x="195" y="65"/>
                  </a:lnTo>
                  <a:lnTo>
                    <a:pt x="196" y="67"/>
                  </a:lnTo>
                  <a:lnTo>
                    <a:pt x="198" y="69"/>
                  </a:lnTo>
                  <a:lnTo>
                    <a:pt x="200" y="69"/>
                  </a:lnTo>
                  <a:lnTo>
                    <a:pt x="201" y="70"/>
                  </a:lnTo>
                  <a:lnTo>
                    <a:pt x="203" y="70"/>
                  </a:lnTo>
                  <a:lnTo>
                    <a:pt x="203" y="70"/>
                  </a:lnTo>
                  <a:lnTo>
                    <a:pt x="205" y="70"/>
                  </a:lnTo>
                  <a:lnTo>
                    <a:pt x="206" y="72"/>
                  </a:lnTo>
                  <a:lnTo>
                    <a:pt x="208" y="72"/>
                  </a:lnTo>
                  <a:lnTo>
                    <a:pt x="209" y="74"/>
                  </a:lnTo>
                  <a:lnTo>
                    <a:pt x="211" y="74"/>
                  </a:lnTo>
                  <a:lnTo>
                    <a:pt x="213" y="74"/>
                  </a:lnTo>
                  <a:lnTo>
                    <a:pt x="213" y="74"/>
                  </a:lnTo>
                  <a:lnTo>
                    <a:pt x="214" y="74"/>
                  </a:lnTo>
                  <a:lnTo>
                    <a:pt x="218" y="74"/>
                  </a:lnTo>
                  <a:lnTo>
                    <a:pt x="219" y="74"/>
                  </a:lnTo>
                  <a:lnTo>
                    <a:pt x="221" y="75"/>
                  </a:lnTo>
                  <a:lnTo>
                    <a:pt x="221" y="75"/>
                  </a:lnTo>
                  <a:lnTo>
                    <a:pt x="223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80"/>
                  </a:lnTo>
                  <a:lnTo>
                    <a:pt x="229" y="80"/>
                  </a:lnTo>
                  <a:lnTo>
                    <a:pt x="231" y="80"/>
                  </a:lnTo>
                  <a:lnTo>
                    <a:pt x="232" y="82"/>
                  </a:lnTo>
                  <a:lnTo>
                    <a:pt x="234" y="82"/>
                  </a:lnTo>
                  <a:lnTo>
                    <a:pt x="234" y="82"/>
                  </a:lnTo>
                  <a:lnTo>
                    <a:pt x="236" y="83"/>
                  </a:lnTo>
                  <a:lnTo>
                    <a:pt x="242" y="83"/>
                  </a:lnTo>
                  <a:lnTo>
                    <a:pt x="244" y="82"/>
                  </a:lnTo>
                  <a:lnTo>
                    <a:pt x="242" y="80"/>
                  </a:lnTo>
                  <a:lnTo>
                    <a:pt x="241" y="79"/>
                  </a:lnTo>
                  <a:lnTo>
                    <a:pt x="239" y="79"/>
                  </a:lnTo>
                  <a:lnTo>
                    <a:pt x="237" y="77"/>
                  </a:lnTo>
                  <a:lnTo>
                    <a:pt x="234" y="75"/>
                  </a:lnTo>
                  <a:lnTo>
                    <a:pt x="234" y="75"/>
                  </a:lnTo>
                  <a:lnTo>
                    <a:pt x="232" y="74"/>
                  </a:lnTo>
                  <a:lnTo>
                    <a:pt x="232" y="74"/>
                  </a:lnTo>
                  <a:lnTo>
                    <a:pt x="231" y="74"/>
                  </a:lnTo>
                  <a:lnTo>
                    <a:pt x="229" y="74"/>
                  </a:lnTo>
                  <a:lnTo>
                    <a:pt x="228" y="74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3" y="72"/>
                  </a:lnTo>
                  <a:lnTo>
                    <a:pt x="221" y="72"/>
                  </a:lnTo>
                  <a:lnTo>
                    <a:pt x="221" y="70"/>
                  </a:lnTo>
                  <a:lnTo>
                    <a:pt x="219" y="69"/>
                  </a:lnTo>
                  <a:lnTo>
                    <a:pt x="219" y="69"/>
                  </a:lnTo>
                  <a:lnTo>
                    <a:pt x="218" y="67"/>
                  </a:lnTo>
                  <a:lnTo>
                    <a:pt x="216" y="65"/>
                  </a:lnTo>
                  <a:lnTo>
                    <a:pt x="214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1" y="62"/>
                  </a:lnTo>
                  <a:lnTo>
                    <a:pt x="208" y="62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05" y="61"/>
                  </a:lnTo>
                  <a:lnTo>
                    <a:pt x="205" y="61"/>
                  </a:lnTo>
                  <a:lnTo>
                    <a:pt x="205" y="59"/>
                  </a:lnTo>
                  <a:lnTo>
                    <a:pt x="205" y="59"/>
                  </a:lnTo>
                  <a:lnTo>
                    <a:pt x="205" y="57"/>
                  </a:lnTo>
                  <a:lnTo>
                    <a:pt x="206" y="57"/>
                  </a:lnTo>
                  <a:lnTo>
                    <a:pt x="208" y="57"/>
                  </a:lnTo>
                  <a:lnTo>
                    <a:pt x="209" y="56"/>
                  </a:lnTo>
                  <a:lnTo>
                    <a:pt x="214" y="56"/>
                  </a:lnTo>
                  <a:lnTo>
                    <a:pt x="219" y="56"/>
                  </a:lnTo>
                  <a:lnTo>
                    <a:pt x="221" y="56"/>
                  </a:lnTo>
                  <a:lnTo>
                    <a:pt x="221" y="57"/>
                  </a:lnTo>
                  <a:lnTo>
                    <a:pt x="223" y="57"/>
                  </a:lnTo>
                  <a:lnTo>
                    <a:pt x="224" y="56"/>
                  </a:lnTo>
                  <a:lnTo>
                    <a:pt x="226" y="56"/>
                  </a:lnTo>
                  <a:lnTo>
                    <a:pt x="226" y="56"/>
                  </a:lnTo>
                  <a:lnTo>
                    <a:pt x="228" y="56"/>
                  </a:lnTo>
                  <a:lnTo>
                    <a:pt x="229" y="54"/>
                  </a:lnTo>
                  <a:lnTo>
                    <a:pt x="231" y="54"/>
                  </a:lnTo>
                  <a:lnTo>
                    <a:pt x="241" y="54"/>
                  </a:lnTo>
                  <a:lnTo>
                    <a:pt x="242" y="54"/>
                  </a:lnTo>
                  <a:lnTo>
                    <a:pt x="242" y="54"/>
                  </a:lnTo>
                  <a:lnTo>
                    <a:pt x="244" y="54"/>
                  </a:lnTo>
                  <a:lnTo>
                    <a:pt x="246" y="54"/>
                  </a:lnTo>
                  <a:lnTo>
                    <a:pt x="247" y="54"/>
                  </a:lnTo>
                  <a:lnTo>
                    <a:pt x="247" y="52"/>
                  </a:lnTo>
                  <a:lnTo>
                    <a:pt x="250" y="52"/>
                  </a:lnTo>
                  <a:lnTo>
                    <a:pt x="252" y="51"/>
                  </a:lnTo>
                  <a:lnTo>
                    <a:pt x="254" y="51"/>
                  </a:lnTo>
                  <a:lnTo>
                    <a:pt x="254" y="51"/>
                  </a:lnTo>
                  <a:lnTo>
                    <a:pt x="255" y="51"/>
                  </a:lnTo>
                  <a:lnTo>
                    <a:pt x="257" y="49"/>
                  </a:lnTo>
                  <a:lnTo>
                    <a:pt x="257" y="49"/>
                  </a:lnTo>
                  <a:lnTo>
                    <a:pt x="259" y="47"/>
                  </a:lnTo>
                  <a:lnTo>
                    <a:pt x="260" y="47"/>
                  </a:lnTo>
                  <a:lnTo>
                    <a:pt x="262" y="46"/>
                  </a:lnTo>
                  <a:lnTo>
                    <a:pt x="264" y="46"/>
                  </a:lnTo>
                  <a:lnTo>
                    <a:pt x="264" y="46"/>
                  </a:lnTo>
                  <a:lnTo>
                    <a:pt x="267" y="44"/>
                  </a:lnTo>
                  <a:lnTo>
                    <a:pt x="268" y="44"/>
                  </a:lnTo>
                  <a:lnTo>
                    <a:pt x="268" y="44"/>
                  </a:lnTo>
                  <a:lnTo>
                    <a:pt x="270" y="44"/>
                  </a:lnTo>
                  <a:lnTo>
                    <a:pt x="272" y="44"/>
                  </a:lnTo>
                  <a:lnTo>
                    <a:pt x="273" y="44"/>
                  </a:lnTo>
                  <a:lnTo>
                    <a:pt x="275" y="44"/>
                  </a:lnTo>
                  <a:lnTo>
                    <a:pt x="275" y="44"/>
                  </a:lnTo>
                  <a:lnTo>
                    <a:pt x="275" y="46"/>
                  </a:lnTo>
                  <a:lnTo>
                    <a:pt x="277" y="46"/>
                  </a:lnTo>
                  <a:lnTo>
                    <a:pt x="280" y="47"/>
                  </a:lnTo>
                  <a:lnTo>
                    <a:pt x="282" y="49"/>
                  </a:lnTo>
                  <a:lnTo>
                    <a:pt x="283" y="51"/>
                  </a:lnTo>
                  <a:lnTo>
                    <a:pt x="283" y="52"/>
                  </a:lnTo>
                  <a:lnTo>
                    <a:pt x="283" y="52"/>
                  </a:lnTo>
                  <a:lnTo>
                    <a:pt x="283" y="54"/>
                  </a:lnTo>
                  <a:lnTo>
                    <a:pt x="283" y="56"/>
                  </a:lnTo>
                  <a:lnTo>
                    <a:pt x="283" y="56"/>
                  </a:lnTo>
                  <a:lnTo>
                    <a:pt x="285" y="57"/>
                  </a:lnTo>
                  <a:lnTo>
                    <a:pt x="286" y="59"/>
                  </a:lnTo>
                  <a:lnTo>
                    <a:pt x="286" y="61"/>
                  </a:lnTo>
                  <a:lnTo>
                    <a:pt x="286" y="61"/>
                  </a:lnTo>
                  <a:lnTo>
                    <a:pt x="288" y="62"/>
                  </a:lnTo>
                  <a:lnTo>
                    <a:pt x="288" y="64"/>
                  </a:lnTo>
                  <a:lnTo>
                    <a:pt x="286" y="64"/>
                  </a:lnTo>
                  <a:lnTo>
                    <a:pt x="286" y="65"/>
                  </a:lnTo>
                  <a:lnTo>
                    <a:pt x="285" y="65"/>
                  </a:lnTo>
                  <a:lnTo>
                    <a:pt x="283" y="67"/>
                  </a:lnTo>
                  <a:lnTo>
                    <a:pt x="283" y="69"/>
                  </a:lnTo>
                  <a:lnTo>
                    <a:pt x="282" y="70"/>
                  </a:lnTo>
                  <a:lnTo>
                    <a:pt x="282" y="70"/>
                  </a:lnTo>
                  <a:lnTo>
                    <a:pt x="282" y="72"/>
                  </a:lnTo>
                  <a:lnTo>
                    <a:pt x="282" y="74"/>
                  </a:lnTo>
                  <a:lnTo>
                    <a:pt x="282" y="75"/>
                  </a:lnTo>
                  <a:lnTo>
                    <a:pt x="282" y="77"/>
                  </a:lnTo>
                  <a:lnTo>
                    <a:pt x="283" y="79"/>
                  </a:lnTo>
                  <a:lnTo>
                    <a:pt x="286" y="80"/>
                  </a:lnTo>
                  <a:lnTo>
                    <a:pt x="288" y="80"/>
                  </a:lnTo>
                  <a:lnTo>
                    <a:pt x="288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9"/>
                  </a:lnTo>
                  <a:lnTo>
                    <a:pt x="293" y="77"/>
                  </a:lnTo>
                  <a:lnTo>
                    <a:pt x="295" y="74"/>
                  </a:lnTo>
                  <a:lnTo>
                    <a:pt x="295" y="70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4"/>
                  </a:lnTo>
                  <a:lnTo>
                    <a:pt x="296" y="62"/>
                  </a:lnTo>
                  <a:lnTo>
                    <a:pt x="296" y="61"/>
                  </a:lnTo>
                  <a:lnTo>
                    <a:pt x="296" y="59"/>
                  </a:lnTo>
                  <a:lnTo>
                    <a:pt x="296" y="59"/>
                  </a:lnTo>
                  <a:lnTo>
                    <a:pt x="295" y="56"/>
                  </a:lnTo>
                  <a:lnTo>
                    <a:pt x="293" y="54"/>
                  </a:lnTo>
                  <a:lnTo>
                    <a:pt x="293" y="52"/>
                  </a:lnTo>
                  <a:lnTo>
                    <a:pt x="291" y="51"/>
                  </a:lnTo>
                  <a:lnTo>
                    <a:pt x="291" y="47"/>
                  </a:lnTo>
                  <a:lnTo>
                    <a:pt x="298" y="47"/>
                  </a:lnTo>
                  <a:lnTo>
                    <a:pt x="300" y="47"/>
                  </a:lnTo>
                  <a:lnTo>
                    <a:pt x="301" y="49"/>
                  </a:lnTo>
                  <a:lnTo>
                    <a:pt x="303" y="49"/>
                  </a:lnTo>
                  <a:lnTo>
                    <a:pt x="304" y="49"/>
                  </a:lnTo>
                  <a:lnTo>
                    <a:pt x="304" y="49"/>
                  </a:lnTo>
                  <a:lnTo>
                    <a:pt x="306" y="49"/>
                  </a:lnTo>
                  <a:lnTo>
                    <a:pt x="308" y="51"/>
                  </a:lnTo>
                  <a:lnTo>
                    <a:pt x="308" y="52"/>
                  </a:lnTo>
                  <a:lnTo>
                    <a:pt x="309" y="54"/>
                  </a:lnTo>
                  <a:lnTo>
                    <a:pt x="311" y="54"/>
                  </a:lnTo>
                  <a:lnTo>
                    <a:pt x="313" y="56"/>
                  </a:lnTo>
                  <a:lnTo>
                    <a:pt x="314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9" y="57"/>
                  </a:lnTo>
                  <a:lnTo>
                    <a:pt x="321" y="59"/>
                  </a:lnTo>
                  <a:lnTo>
                    <a:pt x="322" y="59"/>
                  </a:lnTo>
                  <a:lnTo>
                    <a:pt x="324" y="61"/>
                  </a:lnTo>
                  <a:lnTo>
                    <a:pt x="326" y="62"/>
                  </a:lnTo>
                  <a:lnTo>
                    <a:pt x="327" y="62"/>
                  </a:lnTo>
                  <a:lnTo>
                    <a:pt x="329" y="64"/>
                  </a:lnTo>
                  <a:lnTo>
                    <a:pt x="331" y="65"/>
                  </a:lnTo>
                  <a:lnTo>
                    <a:pt x="334" y="67"/>
                  </a:lnTo>
                  <a:lnTo>
                    <a:pt x="336" y="69"/>
                  </a:lnTo>
                  <a:lnTo>
                    <a:pt x="337" y="69"/>
                  </a:lnTo>
                  <a:lnTo>
                    <a:pt x="337" y="70"/>
                  </a:lnTo>
                  <a:lnTo>
                    <a:pt x="337" y="70"/>
                  </a:lnTo>
                  <a:lnTo>
                    <a:pt x="337" y="72"/>
                  </a:lnTo>
                  <a:lnTo>
                    <a:pt x="339" y="72"/>
                  </a:lnTo>
                  <a:lnTo>
                    <a:pt x="340" y="72"/>
                  </a:lnTo>
                  <a:lnTo>
                    <a:pt x="340" y="74"/>
                  </a:lnTo>
                  <a:lnTo>
                    <a:pt x="342" y="74"/>
                  </a:lnTo>
                  <a:lnTo>
                    <a:pt x="344" y="75"/>
                  </a:lnTo>
                  <a:lnTo>
                    <a:pt x="345" y="75"/>
                  </a:lnTo>
                  <a:lnTo>
                    <a:pt x="345" y="75"/>
                  </a:lnTo>
                  <a:lnTo>
                    <a:pt x="350" y="75"/>
                  </a:lnTo>
                  <a:lnTo>
                    <a:pt x="350" y="72"/>
                  </a:lnTo>
                  <a:lnTo>
                    <a:pt x="349" y="70"/>
                  </a:lnTo>
                  <a:lnTo>
                    <a:pt x="349" y="69"/>
                  </a:lnTo>
                  <a:lnTo>
                    <a:pt x="349" y="69"/>
                  </a:lnTo>
                  <a:lnTo>
                    <a:pt x="347" y="67"/>
                  </a:lnTo>
                  <a:lnTo>
                    <a:pt x="347" y="65"/>
                  </a:lnTo>
                  <a:lnTo>
                    <a:pt x="345" y="62"/>
                  </a:lnTo>
                  <a:lnTo>
                    <a:pt x="344" y="62"/>
                  </a:lnTo>
                  <a:lnTo>
                    <a:pt x="344" y="61"/>
                  </a:lnTo>
                  <a:lnTo>
                    <a:pt x="342" y="61"/>
                  </a:lnTo>
                  <a:lnTo>
                    <a:pt x="342" y="59"/>
                  </a:lnTo>
                  <a:lnTo>
                    <a:pt x="340" y="59"/>
                  </a:lnTo>
                  <a:lnTo>
                    <a:pt x="337" y="56"/>
                  </a:lnTo>
                  <a:lnTo>
                    <a:pt x="337" y="54"/>
                  </a:lnTo>
                  <a:lnTo>
                    <a:pt x="337" y="54"/>
                  </a:lnTo>
                  <a:lnTo>
                    <a:pt x="336" y="52"/>
                  </a:lnTo>
                  <a:lnTo>
                    <a:pt x="334" y="52"/>
                  </a:lnTo>
                  <a:lnTo>
                    <a:pt x="332" y="52"/>
                  </a:lnTo>
                  <a:lnTo>
                    <a:pt x="331" y="52"/>
                  </a:lnTo>
                  <a:lnTo>
                    <a:pt x="329" y="51"/>
                  </a:lnTo>
                  <a:lnTo>
                    <a:pt x="327" y="49"/>
                  </a:lnTo>
                  <a:lnTo>
                    <a:pt x="326" y="47"/>
                  </a:lnTo>
                  <a:lnTo>
                    <a:pt x="326" y="46"/>
                  </a:lnTo>
                  <a:lnTo>
                    <a:pt x="326" y="46"/>
                  </a:lnTo>
                  <a:lnTo>
                    <a:pt x="326" y="44"/>
                  </a:lnTo>
                  <a:lnTo>
                    <a:pt x="326" y="43"/>
                  </a:lnTo>
                  <a:lnTo>
                    <a:pt x="331" y="43"/>
                  </a:lnTo>
                  <a:lnTo>
                    <a:pt x="336" y="43"/>
                  </a:lnTo>
                  <a:lnTo>
                    <a:pt x="340" y="43"/>
                  </a:lnTo>
                  <a:lnTo>
                    <a:pt x="344" y="44"/>
                  </a:lnTo>
                  <a:lnTo>
                    <a:pt x="345" y="46"/>
                  </a:lnTo>
                  <a:lnTo>
                    <a:pt x="349" y="46"/>
                  </a:lnTo>
                  <a:lnTo>
                    <a:pt x="350" y="46"/>
                  </a:lnTo>
                  <a:lnTo>
                    <a:pt x="352" y="47"/>
                  </a:lnTo>
                  <a:lnTo>
                    <a:pt x="354" y="47"/>
                  </a:lnTo>
                  <a:lnTo>
                    <a:pt x="354" y="47"/>
                  </a:lnTo>
                  <a:lnTo>
                    <a:pt x="362" y="47"/>
                  </a:lnTo>
                  <a:lnTo>
                    <a:pt x="363" y="47"/>
                  </a:lnTo>
                  <a:lnTo>
                    <a:pt x="363" y="47"/>
                  </a:lnTo>
                  <a:lnTo>
                    <a:pt x="365" y="47"/>
                  </a:lnTo>
                  <a:lnTo>
                    <a:pt x="367" y="49"/>
                  </a:lnTo>
                  <a:lnTo>
                    <a:pt x="367" y="49"/>
                  </a:lnTo>
                  <a:lnTo>
                    <a:pt x="368" y="49"/>
                  </a:lnTo>
                  <a:lnTo>
                    <a:pt x="368" y="49"/>
                  </a:lnTo>
                  <a:lnTo>
                    <a:pt x="370" y="49"/>
                  </a:lnTo>
                  <a:lnTo>
                    <a:pt x="370" y="51"/>
                  </a:lnTo>
                  <a:lnTo>
                    <a:pt x="372" y="51"/>
                  </a:lnTo>
                  <a:lnTo>
                    <a:pt x="372" y="52"/>
                  </a:lnTo>
                  <a:lnTo>
                    <a:pt x="375" y="54"/>
                  </a:lnTo>
                  <a:lnTo>
                    <a:pt x="376" y="56"/>
                  </a:lnTo>
                  <a:lnTo>
                    <a:pt x="378" y="56"/>
                  </a:lnTo>
                  <a:lnTo>
                    <a:pt x="380" y="57"/>
                  </a:lnTo>
                  <a:lnTo>
                    <a:pt x="380" y="57"/>
                  </a:lnTo>
                  <a:lnTo>
                    <a:pt x="381" y="57"/>
                  </a:lnTo>
                  <a:lnTo>
                    <a:pt x="383" y="59"/>
                  </a:lnTo>
                  <a:lnTo>
                    <a:pt x="386" y="59"/>
                  </a:lnTo>
                  <a:lnTo>
                    <a:pt x="390" y="61"/>
                  </a:lnTo>
                  <a:lnTo>
                    <a:pt x="391" y="61"/>
                  </a:lnTo>
                  <a:lnTo>
                    <a:pt x="394" y="62"/>
                  </a:lnTo>
                  <a:lnTo>
                    <a:pt x="396" y="62"/>
                  </a:lnTo>
                  <a:lnTo>
                    <a:pt x="398" y="64"/>
                  </a:lnTo>
                  <a:lnTo>
                    <a:pt x="399" y="64"/>
                  </a:lnTo>
                  <a:lnTo>
                    <a:pt x="403" y="65"/>
                  </a:lnTo>
                  <a:lnTo>
                    <a:pt x="404" y="65"/>
                  </a:lnTo>
                  <a:lnTo>
                    <a:pt x="406" y="67"/>
                  </a:lnTo>
                  <a:lnTo>
                    <a:pt x="408" y="67"/>
                  </a:lnTo>
                  <a:lnTo>
                    <a:pt x="408" y="67"/>
                  </a:lnTo>
                  <a:lnTo>
                    <a:pt x="409" y="69"/>
                  </a:lnTo>
                  <a:lnTo>
                    <a:pt x="411" y="69"/>
                  </a:lnTo>
                  <a:lnTo>
                    <a:pt x="411" y="69"/>
                  </a:lnTo>
                  <a:lnTo>
                    <a:pt x="412" y="69"/>
                  </a:lnTo>
                  <a:lnTo>
                    <a:pt x="412" y="69"/>
                  </a:lnTo>
                  <a:lnTo>
                    <a:pt x="414" y="69"/>
                  </a:lnTo>
                  <a:lnTo>
                    <a:pt x="417" y="69"/>
                  </a:lnTo>
                  <a:lnTo>
                    <a:pt x="417" y="70"/>
                  </a:lnTo>
                  <a:lnTo>
                    <a:pt x="419" y="70"/>
                  </a:lnTo>
                  <a:lnTo>
                    <a:pt x="419" y="69"/>
                  </a:lnTo>
                  <a:lnTo>
                    <a:pt x="419" y="69"/>
                  </a:lnTo>
                  <a:lnTo>
                    <a:pt x="419" y="67"/>
                  </a:lnTo>
                  <a:lnTo>
                    <a:pt x="419" y="65"/>
                  </a:lnTo>
                  <a:lnTo>
                    <a:pt x="419" y="65"/>
                  </a:lnTo>
                  <a:lnTo>
                    <a:pt x="419" y="64"/>
                  </a:lnTo>
                  <a:lnTo>
                    <a:pt x="419" y="62"/>
                  </a:lnTo>
                  <a:lnTo>
                    <a:pt x="419" y="62"/>
                  </a:lnTo>
                  <a:lnTo>
                    <a:pt x="417" y="59"/>
                  </a:lnTo>
                  <a:lnTo>
                    <a:pt x="416" y="57"/>
                  </a:lnTo>
                  <a:lnTo>
                    <a:pt x="414" y="57"/>
                  </a:lnTo>
                  <a:lnTo>
                    <a:pt x="412" y="56"/>
                  </a:lnTo>
                  <a:lnTo>
                    <a:pt x="411" y="54"/>
                  </a:lnTo>
                  <a:lnTo>
                    <a:pt x="409" y="52"/>
                  </a:lnTo>
                  <a:lnTo>
                    <a:pt x="408" y="51"/>
                  </a:lnTo>
                  <a:lnTo>
                    <a:pt x="408" y="51"/>
                  </a:lnTo>
                  <a:lnTo>
                    <a:pt x="406" y="51"/>
                  </a:lnTo>
                  <a:lnTo>
                    <a:pt x="406" y="51"/>
                  </a:lnTo>
                  <a:lnTo>
                    <a:pt x="404" y="49"/>
                  </a:lnTo>
                  <a:lnTo>
                    <a:pt x="401" y="49"/>
                  </a:lnTo>
                  <a:lnTo>
                    <a:pt x="399" y="49"/>
                  </a:lnTo>
                  <a:lnTo>
                    <a:pt x="398" y="49"/>
                  </a:lnTo>
                  <a:lnTo>
                    <a:pt x="396" y="49"/>
                  </a:lnTo>
                  <a:lnTo>
                    <a:pt x="394" y="49"/>
                  </a:lnTo>
                  <a:lnTo>
                    <a:pt x="393" y="49"/>
                  </a:lnTo>
                  <a:lnTo>
                    <a:pt x="390" y="47"/>
                  </a:lnTo>
                  <a:lnTo>
                    <a:pt x="388" y="46"/>
                  </a:lnTo>
                  <a:lnTo>
                    <a:pt x="385" y="46"/>
                  </a:lnTo>
                  <a:lnTo>
                    <a:pt x="383" y="44"/>
                  </a:lnTo>
                  <a:lnTo>
                    <a:pt x="381" y="43"/>
                  </a:lnTo>
                  <a:lnTo>
                    <a:pt x="381" y="41"/>
                  </a:lnTo>
                  <a:lnTo>
                    <a:pt x="380" y="39"/>
                  </a:lnTo>
                  <a:lnTo>
                    <a:pt x="380" y="38"/>
                  </a:lnTo>
                  <a:lnTo>
                    <a:pt x="380" y="36"/>
                  </a:lnTo>
                  <a:lnTo>
                    <a:pt x="380" y="36"/>
                  </a:lnTo>
                  <a:lnTo>
                    <a:pt x="381" y="34"/>
                  </a:lnTo>
                  <a:lnTo>
                    <a:pt x="381" y="34"/>
                  </a:lnTo>
                  <a:lnTo>
                    <a:pt x="383" y="34"/>
                  </a:lnTo>
                  <a:lnTo>
                    <a:pt x="385" y="34"/>
                  </a:lnTo>
                  <a:lnTo>
                    <a:pt x="386" y="34"/>
                  </a:lnTo>
                  <a:lnTo>
                    <a:pt x="388" y="34"/>
                  </a:lnTo>
                  <a:lnTo>
                    <a:pt x="391" y="34"/>
                  </a:lnTo>
                  <a:lnTo>
                    <a:pt x="391" y="34"/>
                  </a:lnTo>
                  <a:lnTo>
                    <a:pt x="393" y="34"/>
                  </a:lnTo>
                  <a:lnTo>
                    <a:pt x="394" y="36"/>
                  </a:lnTo>
                  <a:lnTo>
                    <a:pt x="394" y="36"/>
                  </a:lnTo>
                  <a:lnTo>
                    <a:pt x="396" y="36"/>
                  </a:lnTo>
                  <a:lnTo>
                    <a:pt x="398" y="36"/>
                  </a:lnTo>
                  <a:lnTo>
                    <a:pt x="398" y="38"/>
                  </a:lnTo>
                  <a:lnTo>
                    <a:pt x="399" y="38"/>
                  </a:lnTo>
                  <a:lnTo>
                    <a:pt x="401" y="38"/>
                  </a:lnTo>
                  <a:lnTo>
                    <a:pt x="403" y="38"/>
                  </a:lnTo>
                  <a:lnTo>
                    <a:pt x="404" y="38"/>
                  </a:lnTo>
                  <a:lnTo>
                    <a:pt x="406" y="39"/>
                  </a:lnTo>
                  <a:lnTo>
                    <a:pt x="406" y="39"/>
                  </a:lnTo>
                  <a:lnTo>
                    <a:pt x="408" y="41"/>
                  </a:lnTo>
                  <a:lnTo>
                    <a:pt x="409" y="43"/>
                  </a:lnTo>
                  <a:lnTo>
                    <a:pt x="409" y="41"/>
                  </a:lnTo>
                  <a:lnTo>
                    <a:pt x="409" y="38"/>
                  </a:lnTo>
                  <a:lnTo>
                    <a:pt x="408" y="36"/>
                  </a:lnTo>
                  <a:lnTo>
                    <a:pt x="408" y="34"/>
                  </a:lnTo>
                  <a:lnTo>
                    <a:pt x="408" y="34"/>
                  </a:lnTo>
                  <a:lnTo>
                    <a:pt x="406" y="33"/>
                  </a:lnTo>
                  <a:lnTo>
                    <a:pt x="403" y="31"/>
                  </a:lnTo>
                  <a:lnTo>
                    <a:pt x="401" y="29"/>
                  </a:lnTo>
                  <a:lnTo>
                    <a:pt x="399" y="28"/>
                  </a:lnTo>
                  <a:lnTo>
                    <a:pt x="398" y="28"/>
                  </a:lnTo>
                  <a:lnTo>
                    <a:pt x="398" y="28"/>
                  </a:lnTo>
                  <a:lnTo>
                    <a:pt x="396" y="28"/>
                  </a:lnTo>
                  <a:lnTo>
                    <a:pt x="396" y="28"/>
                  </a:lnTo>
                  <a:lnTo>
                    <a:pt x="394" y="26"/>
                  </a:lnTo>
                  <a:lnTo>
                    <a:pt x="393" y="25"/>
                  </a:lnTo>
                  <a:lnTo>
                    <a:pt x="391" y="23"/>
                  </a:lnTo>
                  <a:lnTo>
                    <a:pt x="394" y="21"/>
                  </a:lnTo>
                  <a:lnTo>
                    <a:pt x="396" y="21"/>
                  </a:lnTo>
                  <a:lnTo>
                    <a:pt x="399" y="20"/>
                  </a:lnTo>
                  <a:lnTo>
                    <a:pt x="401" y="20"/>
                  </a:lnTo>
                  <a:lnTo>
                    <a:pt x="403" y="20"/>
                  </a:lnTo>
                  <a:lnTo>
                    <a:pt x="404" y="18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2" y="18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24" y="16"/>
                  </a:lnTo>
                  <a:lnTo>
                    <a:pt x="427" y="16"/>
                  </a:lnTo>
                  <a:lnTo>
                    <a:pt x="429" y="18"/>
                  </a:lnTo>
                  <a:lnTo>
                    <a:pt x="430" y="18"/>
                  </a:lnTo>
                  <a:lnTo>
                    <a:pt x="432" y="20"/>
                  </a:lnTo>
                  <a:lnTo>
                    <a:pt x="434" y="20"/>
                  </a:lnTo>
                  <a:lnTo>
                    <a:pt x="437" y="20"/>
                  </a:lnTo>
                  <a:lnTo>
                    <a:pt x="439" y="20"/>
                  </a:lnTo>
                  <a:lnTo>
                    <a:pt x="442" y="20"/>
                  </a:lnTo>
                  <a:lnTo>
                    <a:pt x="445" y="20"/>
                  </a:lnTo>
                  <a:lnTo>
                    <a:pt x="448" y="18"/>
                  </a:lnTo>
                  <a:lnTo>
                    <a:pt x="450" y="18"/>
                  </a:lnTo>
                  <a:lnTo>
                    <a:pt x="450" y="16"/>
                  </a:lnTo>
                  <a:lnTo>
                    <a:pt x="452" y="15"/>
                  </a:lnTo>
                  <a:lnTo>
                    <a:pt x="452" y="15"/>
                  </a:lnTo>
                  <a:lnTo>
                    <a:pt x="455" y="13"/>
                  </a:lnTo>
                  <a:lnTo>
                    <a:pt x="457" y="13"/>
                  </a:lnTo>
                  <a:lnTo>
                    <a:pt x="460" y="13"/>
                  </a:lnTo>
                  <a:lnTo>
                    <a:pt x="463" y="13"/>
                  </a:lnTo>
                  <a:lnTo>
                    <a:pt x="468" y="15"/>
                  </a:lnTo>
                  <a:lnTo>
                    <a:pt x="471" y="15"/>
                  </a:lnTo>
                  <a:lnTo>
                    <a:pt x="473" y="16"/>
                  </a:lnTo>
                  <a:lnTo>
                    <a:pt x="476" y="20"/>
                  </a:lnTo>
                  <a:lnTo>
                    <a:pt x="478" y="21"/>
                  </a:lnTo>
                  <a:lnTo>
                    <a:pt x="481" y="21"/>
                  </a:lnTo>
                  <a:lnTo>
                    <a:pt x="498" y="21"/>
                  </a:lnTo>
                  <a:lnTo>
                    <a:pt x="499" y="23"/>
                  </a:lnTo>
                  <a:lnTo>
                    <a:pt x="501" y="23"/>
                  </a:lnTo>
                  <a:lnTo>
                    <a:pt x="504" y="25"/>
                  </a:lnTo>
                  <a:lnTo>
                    <a:pt x="507" y="25"/>
                  </a:lnTo>
                  <a:lnTo>
                    <a:pt x="511" y="25"/>
                  </a:lnTo>
                  <a:lnTo>
                    <a:pt x="514" y="25"/>
                  </a:lnTo>
                  <a:lnTo>
                    <a:pt x="516" y="23"/>
                  </a:lnTo>
                  <a:lnTo>
                    <a:pt x="517" y="23"/>
                  </a:lnTo>
                  <a:lnTo>
                    <a:pt x="519" y="21"/>
                  </a:lnTo>
                  <a:lnTo>
                    <a:pt x="520" y="20"/>
                  </a:lnTo>
                  <a:lnTo>
                    <a:pt x="519" y="18"/>
                  </a:lnTo>
                  <a:lnTo>
                    <a:pt x="519" y="16"/>
                  </a:lnTo>
                  <a:lnTo>
                    <a:pt x="517" y="13"/>
                  </a:lnTo>
                  <a:lnTo>
                    <a:pt x="516" y="10"/>
                  </a:lnTo>
                  <a:lnTo>
                    <a:pt x="519" y="8"/>
                  </a:lnTo>
                  <a:lnTo>
                    <a:pt x="522" y="7"/>
                  </a:lnTo>
                  <a:lnTo>
                    <a:pt x="525" y="5"/>
                  </a:lnTo>
                  <a:lnTo>
                    <a:pt x="529" y="5"/>
                  </a:lnTo>
                  <a:lnTo>
                    <a:pt x="530" y="5"/>
                  </a:lnTo>
                  <a:lnTo>
                    <a:pt x="534" y="5"/>
                  </a:lnTo>
                  <a:lnTo>
                    <a:pt x="537" y="5"/>
                  </a:lnTo>
                  <a:lnTo>
                    <a:pt x="539" y="5"/>
                  </a:lnTo>
                  <a:lnTo>
                    <a:pt x="540" y="7"/>
                  </a:lnTo>
                  <a:lnTo>
                    <a:pt x="543" y="7"/>
                  </a:lnTo>
                  <a:lnTo>
                    <a:pt x="545" y="7"/>
                  </a:lnTo>
                  <a:lnTo>
                    <a:pt x="547" y="7"/>
                  </a:lnTo>
                  <a:lnTo>
                    <a:pt x="552" y="7"/>
                  </a:lnTo>
                  <a:lnTo>
                    <a:pt x="553" y="7"/>
                  </a:lnTo>
                  <a:lnTo>
                    <a:pt x="555" y="7"/>
                  </a:lnTo>
                  <a:lnTo>
                    <a:pt x="555" y="7"/>
                  </a:lnTo>
                  <a:lnTo>
                    <a:pt x="557" y="5"/>
                  </a:lnTo>
                  <a:lnTo>
                    <a:pt x="558" y="3"/>
                  </a:lnTo>
                  <a:lnTo>
                    <a:pt x="560" y="2"/>
                  </a:lnTo>
                  <a:lnTo>
                    <a:pt x="561" y="2"/>
                  </a:lnTo>
                  <a:lnTo>
                    <a:pt x="563" y="2"/>
                  </a:lnTo>
                  <a:lnTo>
                    <a:pt x="565" y="2"/>
                  </a:lnTo>
                  <a:lnTo>
                    <a:pt x="568" y="0"/>
                  </a:lnTo>
                  <a:lnTo>
                    <a:pt x="5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0" name="Freeform 6"/>
          <p:cNvSpPr>
            <a:spLocks/>
          </p:cNvSpPr>
          <p:nvPr/>
        </p:nvSpPr>
        <p:spPr bwMode="auto">
          <a:xfrm>
            <a:off x="1648852" y="93686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1" name="Freeform 7"/>
          <p:cNvSpPr>
            <a:spLocks/>
          </p:cNvSpPr>
          <p:nvPr/>
        </p:nvSpPr>
        <p:spPr bwMode="auto">
          <a:xfrm>
            <a:off x="2569945" y="92471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2" name="Freeform 8"/>
          <p:cNvSpPr>
            <a:spLocks noEditPoints="1"/>
          </p:cNvSpPr>
          <p:nvPr/>
        </p:nvSpPr>
        <p:spPr bwMode="auto">
          <a:xfrm>
            <a:off x="1488628" y="748542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3" name="Freeform 6"/>
          <p:cNvSpPr>
            <a:spLocks/>
          </p:cNvSpPr>
          <p:nvPr/>
        </p:nvSpPr>
        <p:spPr bwMode="auto">
          <a:xfrm flipV="1">
            <a:off x="3856737" y="239899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4" name="Freeform 7"/>
          <p:cNvSpPr>
            <a:spLocks/>
          </p:cNvSpPr>
          <p:nvPr/>
        </p:nvSpPr>
        <p:spPr bwMode="auto">
          <a:xfrm flipV="1">
            <a:off x="4777830" y="2386842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5" name="Freeform 8"/>
          <p:cNvSpPr>
            <a:spLocks noEditPoints="1"/>
          </p:cNvSpPr>
          <p:nvPr/>
        </p:nvSpPr>
        <p:spPr bwMode="auto">
          <a:xfrm flipV="1">
            <a:off x="3696513" y="1441449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6" name="Freeform 6"/>
          <p:cNvSpPr>
            <a:spLocks/>
          </p:cNvSpPr>
          <p:nvPr/>
        </p:nvSpPr>
        <p:spPr bwMode="auto">
          <a:xfrm>
            <a:off x="6108232" y="93686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7" name="Freeform 7"/>
          <p:cNvSpPr>
            <a:spLocks/>
          </p:cNvSpPr>
          <p:nvPr/>
        </p:nvSpPr>
        <p:spPr bwMode="auto">
          <a:xfrm>
            <a:off x="7029325" y="924711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8" name="Freeform 8"/>
          <p:cNvSpPr>
            <a:spLocks noEditPoints="1"/>
          </p:cNvSpPr>
          <p:nvPr/>
        </p:nvSpPr>
        <p:spPr bwMode="auto">
          <a:xfrm>
            <a:off x="5948008" y="748542"/>
            <a:ext cx="2474726" cy="3276601"/>
          </a:xfrm>
          <a:custGeom>
            <a:avLst/>
            <a:gdLst>
              <a:gd name="T0" fmla="*/ 1319 w 3259"/>
              <a:gd name="T1" fmla="*/ 309 h 4315"/>
              <a:gd name="T2" fmla="*/ 944 w 3259"/>
              <a:gd name="T3" fmla="*/ 459 h 4315"/>
              <a:gd name="T4" fmla="*/ 635 w 3259"/>
              <a:gd name="T5" fmla="*/ 706 h 4315"/>
              <a:gd name="T6" fmla="*/ 411 w 3259"/>
              <a:gd name="T7" fmla="*/ 1033 h 4315"/>
              <a:gd name="T8" fmla="*/ 289 w 3259"/>
              <a:gd name="T9" fmla="*/ 1420 h 4315"/>
              <a:gd name="T10" fmla="*/ 289 w 3259"/>
              <a:gd name="T11" fmla="*/ 1839 h 4315"/>
              <a:gd name="T12" fmla="*/ 411 w 3259"/>
              <a:gd name="T13" fmla="*/ 2226 h 4315"/>
              <a:gd name="T14" fmla="*/ 635 w 3259"/>
              <a:gd name="T15" fmla="*/ 2554 h 4315"/>
              <a:gd name="T16" fmla="*/ 944 w 3259"/>
              <a:gd name="T17" fmla="*/ 2801 h 4315"/>
              <a:gd name="T18" fmla="*/ 1319 w 3259"/>
              <a:gd name="T19" fmla="*/ 2951 h 4315"/>
              <a:gd name="T20" fmla="*/ 1736 w 3259"/>
              <a:gd name="T21" fmla="*/ 2982 h 4315"/>
              <a:gd name="T22" fmla="*/ 2135 w 3259"/>
              <a:gd name="T23" fmla="*/ 2889 h 4315"/>
              <a:gd name="T24" fmla="*/ 2478 w 3259"/>
              <a:gd name="T25" fmla="*/ 2689 h 4315"/>
              <a:gd name="T26" fmla="*/ 2748 w 3259"/>
              <a:gd name="T27" fmla="*/ 2398 h 4315"/>
              <a:gd name="T28" fmla="*/ 2924 w 3259"/>
              <a:gd name="T29" fmla="*/ 2039 h 4315"/>
              <a:gd name="T30" fmla="*/ 2987 w 3259"/>
              <a:gd name="T31" fmla="*/ 1629 h 4315"/>
              <a:gd name="T32" fmla="*/ 2924 w 3259"/>
              <a:gd name="T33" fmla="*/ 1221 h 4315"/>
              <a:gd name="T34" fmla="*/ 2748 w 3259"/>
              <a:gd name="T35" fmla="*/ 861 h 4315"/>
              <a:gd name="T36" fmla="*/ 2478 w 3259"/>
              <a:gd name="T37" fmla="*/ 571 h 4315"/>
              <a:gd name="T38" fmla="*/ 2135 w 3259"/>
              <a:gd name="T39" fmla="*/ 370 h 4315"/>
              <a:gd name="T40" fmla="*/ 1736 w 3259"/>
              <a:gd name="T41" fmla="*/ 277 h 4315"/>
              <a:gd name="T42" fmla="*/ 1860 w 3259"/>
              <a:gd name="T43" fmla="*/ 17 h 4315"/>
              <a:gd name="T44" fmla="*/ 2290 w 3259"/>
              <a:gd name="T45" fmla="*/ 140 h 4315"/>
              <a:gd name="T46" fmla="*/ 2660 w 3259"/>
              <a:gd name="T47" fmla="*/ 368 h 4315"/>
              <a:gd name="T48" fmla="*/ 2958 w 3259"/>
              <a:gd name="T49" fmla="*/ 685 h 4315"/>
              <a:gd name="T50" fmla="*/ 3162 w 3259"/>
              <a:gd name="T51" fmla="*/ 1073 h 4315"/>
              <a:gd name="T52" fmla="*/ 3255 w 3259"/>
              <a:gd name="T53" fmla="*/ 1513 h 4315"/>
              <a:gd name="T54" fmla="*/ 3224 w 3259"/>
              <a:gd name="T55" fmla="*/ 1967 h 4315"/>
              <a:gd name="T56" fmla="*/ 3077 w 3259"/>
              <a:gd name="T57" fmla="*/ 2380 h 4315"/>
              <a:gd name="T58" fmla="*/ 2829 w 3259"/>
              <a:gd name="T59" fmla="*/ 2732 h 4315"/>
              <a:gd name="T60" fmla="*/ 2501 w 3259"/>
              <a:gd name="T61" fmla="*/ 3007 h 4315"/>
              <a:gd name="T62" fmla="*/ 2105 w 3259"/>
              <a:gd name="T63" fmla="*/ 3188 h 4315"/>
              <a:gd name="T64" fmla="*/ 1776 w 3259"/>
              <a:gd name="T65" fmla="*/ 3590 h 4315"/>
              <a:gd name="T66" fmla="*/ 1785 w 3259"/>
              <a:gd name="T67" fmla="*/ 3631 h 4315"/>
              <a:gd name="T68" fmla="*/ 1818 w 3259"/>
              <a:gd name="T69" fmla="*/ 3637 h 4315"/>
              <a:gd name="T70" fmla="*/ 2231 w 3259"/>
              <a:gd name="T71" fmla="*/ 4315 h 4315"/>
              <a:gd name="T72" fmla="*/ 1729 w 3259"/>
              <a:gd name="T73" fmla="*/ 3921 h 4315"/>
              <a:gd name="T74" fmla="*/ 1605 w 3259"/>
              <a:gd name="T75" fmla="*/ 3863 h 4315"/>
              <a:gd name="T76" fmla="*/ 1521 w 3259"/>
              <a:gd name="T77" fmla="*/ 3761 h 4315"/>
              <a:gd name="T78" fmla="*/ 1484 w 3259"/>
              <a:gd name="T79" fmla="*/ 3631 h 4315"/>
              <a:gd name="T80" fmla="*/ 1483 w 3259"/>
              <a:gd name="T81" fmla="*/ 3252 h 4315"/>
              <a:gd name="T82" fmla="*/ 1050 w 3259"/>
              <a:gd name="T83" fmla="*/ 3152 h 4315"/>
              <a:gd name="T84" fmla="*/ 670 w 3259"/>
              <a:gd name="T85" fmla="*/ 2945 h 4315"/>
              <a:gd name="T86" fmla="*/ 360 w 3259"/>
              <a:gd name="T87" fmla="*/ 2649 h 4315"/>
              <a:gd name="T88" fmla="*/ 136 w 3259"/>
              <a:gd name="T89" fmla="*/ 2281 h 4315"/>
              <a:gd name="T90" fmla="*/ 15 w 3259"/>
              <a:gd name="T91" fmla="*/ 1857 h 4315"/>
              <a:gd name="T92" fmla="*/ 17 w 3259"/>
              <a:gd name="T93" fmla="*/ 1399 h 4315"/>
              <a:gd name="T94" fmla="*/ 140 w 3259"/>
              <a:gd name="T95" fmla="*/ 971 h 4315"/>
              <a:gd name="T96" fmla="*/ 368 w 3259"/>
              <a:gd name="T97" fmla="*/ 599 h 4315"/>
              <a:gd name="T98" fmla="*/ 685 w 3259"/>
              <a:gd name="T99" fmla="*/ 303 h 4315"/>
              <a:gd name="T100" fmla="*/ 1073 w 3259"/>
              <a:gd name="T101" fmla="*/ 98 h 4315"/>
              <a:gd name="T102" fmla="*/ 1513 w 3259"/>
              <a:gd name="T103" fmla="*/ 5 h 4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259" h="4315">
                <a:moveTo>
                  <a:pt x="1629" y="273"/>
                </a:moveTo>
                <a:lnTo>
                  <a:pt x="1523" y="277"/>
                </a:lnTo>
                <a:lnTo>
                  <a:pt x="1420" y="290"/>
                </a:lnTo>
                <a:lnTo>
                  <a:pt x="1319" y="309"/>
                </a:lnTo>
                <a:lnTo>
                  <a:pt x="1221" y="335"/>
                </a:lnTo>
                <a:lnTo>
                  <a:pt x="1125" y="370"/>
                </a:lnTo>
                <a:lnTo>
                  <a:pt x="1033" y="411"/>
                </a:lnTo>
                <a:lnTo>
                  <a:pt x="944" y="459"/>
                </a:lnTo>
                <a:lnTo>
                  <a:pt x="860" y="512"/>
                </a:lnTo>
                <a:lnTo>
                  <a:pt x="780" y="571"/>
                </a:lnTo>
                <a:lnTo>
                  <a:pt x="706" y="635"/>
                </a:lnTo>
                <a:lnTo>
                  <a:pt x="635" y="706"/>
                </a:lnTo>
                <a:lnTo>
                  <a:pt x="571" y="781"/>
                </a:lnTo>
                <a:lnTo>
                  <a:pt x="512" y="861"/>
                </a:lnTo>
                <a:lnTo>
                  <a:pt x="458" y="944"/>
                </a:lnTo>
                <a:lnTo>
                  <a:pt x="411" y="1033"/>
                </a:lnTo>
                <a:lnTo>
                  <a:pt x="369" y="1125"/>
                </a:lnTo>
                <a:lnTo>
                  <a:pt x="335" y="1221"/>
                </a:lnTo>
                <a:lnTo>
                  <a:pt x="309" y="1319"/>
                </a:lnTo>
                <a:lnTo>
                  <a:pt x="289" y="1420"/>
                </a:lnTo>
                <a:lnTo>
                  <a:pt x="276" y="1523"/>
                </a:lnTo>
                <a:lnTo>
                  <a:pt x="272" y="1629"/>
                </a:lnTo>
                <a:lnTo>
                  <a:pt x="276" y="1735"/>
                </a:lnTo>
                <a:lnTo>
                  <a:pt x="289" y="1839"/>
                </a:lnTo>
                <a:lnTo>
                  <a:pt x="309" y="1941"/>
                </a:lnTo>
                <a:lnTo>
                  <a:pt x="335" y="2039"/>
                </a:lnTo>
                <a:lnTo>
                  <a:pt x="369" y="2135"/>
                </a:lnTo>
                <a:lnTo>
                  <a:pt x="411" y="2226"/>
                </a:lnTo>
                <a:lnTo>
                  <a:pt x="458" y="2314"/>
                </a:lnTo>
                <a:lnTo>
                  <a:pt x="512" y="2398"/>
                </a:lnTo>
                <a:lnTo>
                  <a:pt x="571" y="2478"/>
                </a:lnTo>
                <a:lnTo>
                  <a:pt x="635" y="2554"/>
                </a:lnTo>
                <a:lnTo>
                  <a:pt x="706" y="2623"/>
                </a:lnTo>
                <a:lnTo>
                  <a:pt x="780" y="2689"/>
                </a:lnTo>
                <a:lnTo>
                  <a:pt x="860" y="2748"/>
                </a:lnTo>
                <a:lnTo>
                  <a:pt x="944" y="2801"/>
                </a:lnTo>
                <a:lnTo>
                  <a:pt x="1033" y="2848"/>
                </a:lnTo>
                <a:lnTo>
                  <a:pt x="1125" y="2889"/>
                </a:lnTo>
                <a:lnTo>
                  <a:pt x="1221" y="2923"/>
                </a:lnTo>
                <a:lnTo>
                  <a:pt x="1319" y="2951"/>
                </a:lnTo>
                <a:lnTo>
                  <a:pt x="1420" y="2970"/>
                </a:lnTo>
                <a:lnTo>
                  <a:pt x="1523" y="2982"/>
                </a:lnTo>
                <a:lnTo>
                  <a:pt x="1629" y="2986"/>
                </a:lnTo>
                <a:lnTo>
                  <a:pt x="1736" y="2982"/>
                </a:lnTo>
                <a:lnTo>
                  <a:pt x="1839" y="2970"/>
                </a:lnTo>
                <a:lnTo>
                  <a:pt x="1941" y="2951"/>
                </a:lnTo>
                <a:lnTo>
                  <a:pt x="2039" y="2923"/>
                </a:lnTo>
                <a:lnTo>
                  <a:pt x="2135" y="2889"/>
                </a:lnTo>
                <a:lnTo>
                  <a:pt x="2227" y="2848"/>
                </a:lnTo>
                <a:lnTo>
                  <a:pt x="2315" y="2801"/>
                </a:lnTo>
                <a:lnTo>
                  <a:pt x="2398" y="2748"/>
                </a:lnTo>
                <a:lnTo>
                  <a:pt x="2478" y="2689"/>
                </a:lnTo>
                <a:lnTo>
                  <a:pt x="2554" y="2623"/>
                </a:lnTo>
                <a:lnTo>
                  <a:pt x="2624" y="2554"/>
                </a:lnTo>
                <a:lnTo>
                  <a:pt x="2689" y="2478"/>
                </a:lnTo>
                <a:lnTo>
                  <a:pt x="2748" y="2398"/>
                </a:lnTo>
                <a:lnTo>
                  <a:pt x="2802" y="2314"/>
                </a:lnTo>
                <a:lnTo>
                  <a:pt x="2849" y="2226"/>
                </a:lnTo>
                <a:lnTo>
                  <a:pt x="2890" y="2135"/>
                </a:lnTo>
                <a:lnTo>
                  <a:pt x="2924" y="2039"/>
                </a:lnTo>
                <a:lnTo>
                  <a:pt x="2951" y="1941"/>
                </a:lnTo>
                <a:lnTo>
                  <a:pt x="2971" y="1839"/>
                </a:lnTo>
                <a:lnTo>
                  <a:pt x="2983" y="1735"/>
                </a:lnTo>
                <a:lnTo>
                  <a:pt x="2987" y="1629"/>
                </a:lnTo>
                <a:lnTo>
                  <a:pt x="2983" y="1523"/>
                </a:lnTo>
                <a:lnTo>
                  <a:pt x="2971" y="1420"/>
                </a:lnTo>
                <a:lnTo>
                  <a:pt x="2951" y="1319"/>
                </a:lnTo>
                <a:lnTo>
                  <a:pt x="2924" y="1221"/>
                </a:lnTo>
                <a:lnTo>
                  <a:pt x="2890" y="1125"/>
                </a:lnTo>
                <a:lnTo>
                  <a:pt x="2849" y="1033"/>
                </a:lnTo>
                <a:lnTo>
                  <a:pt x="2802" y="944"/>
                </a:lnTo>
                <a:lnTo>
                  <a:pt x="2748" y="861"/>
                </a:lnTo>
                <a:lnTo>
                  <a:pt x="2689" y="781"/>
                </a:lnTo>
                <a:lnTo>
                  <a:pt x="2624" y="706"/>
                </a:lnTo>
                <a:lnTo>
                  <a:pt x="2554" y="635"/>
                </a:lnTo>
                <a:lnTo>
                  <a:pt x="2478" y="571"/>
                </a:lnTo>
                <a:lnTo>
                  <a:pt x="2398" y="512"/>
                </a:lnTo>
                <a:lnTo>
                  <a:pt x="2315" y="459"/>
                </a:lnTo>
                <a:lnTo>
                  <a:pt x="2227" y="411"/>
                </a:lnTo>
                <a:lnTo>
                  <a:pt x="2135" y="370"/>
                </a:lnTo>
                <a:lnTo>
                  <a:pt x="2039" y="335"/>
                </a:lnTo>
                <a:lnTo>
                  <a:pt x="1941" y="309"/>
                </a:lnTo>
                <a:lnTo>
                  <a:pt x="1839" y="290"/>
                </a:lnTo>
                <a:lnTo>
                  <a:pt x="1736" y="277"/>
                </a:lnTo>
                <a:lnTo>
                  <a:pt x="1629" y="273"/>
                </a:lnTo>
                <a:close/>
                <a:moveTo>
                  <a:pt x="1629" y="0"/>
                </a:moveTo>
                <a:lnTo>
                  <a:pt x="1746" y="5"/>
                </a:lnTo>
                <a:lnTo>
                  <a:pt x="1860" y="17"/>
                </a:lnTo>
                <a:lnTo>
                  <a:pt x="1973" y="37"/>
                </a:lnTo>
                <a:lnTo>
                  <a:pt x="2081" y="64"/>
                </a:lnTo>
                <a:lnTo>
                  <a:pt x="2186" y="98"/>
                </a:lnTo>
                <a:lnTo>
                  <a:pt x="2290" y="140"/>
                </a:lnTo>
                <a:lnTo>
                  <a:pt x="2388" y="187"/>
                </a:lnTo>
                <a:lnTo>
                  <a:pt x="2484" y="242"/>
                </a:lnTo>
                <a:lnTo>
                  <a:pt x="2574" y="303"/>
                </a:lnTo>
                <a:lnTo>
                  <a:pt x="2660" y="368"/>
                </a:lnTo>
                <a:lnTo>
                  <a:pt x="2743" y="440"/>
                </a:lnTo>
                <a:lnTo>
                  <a:pt x="2820" y="517"/>
                </a:lnTo>
                <a:lnTo>
                  <a:pt x="2891" y="599"/>
                </a:lnTo>
                <a:lnTo>
                  <a:pt x="2958" y="685"/>
                </a:lnTo>
                <a:lnTo>
                  <a:pt x="3018" y="777"/>
                </a:lnTo>
                <a:lnTo>
                  <a:pt x="3072" y="871"/>
                </a:lnTo>
                <a:lnTo>
                  <a:pt x="3120" y="971"/>
                </a:lnTo>
                <a:lnTo>
                  <a:pt x="3162" y="1073"/>
                </a:lnTo>
                <a:lnTo>
                  <a:pt x="3196" y="1179"/>
                </a:lnTo>
                <a:lnTo>
                  <a:pt x="3224" y="1287"/>
                </a:lnTo>
                <a:lnTo>
                  <a:pt x="3243" y="1399"/>
                </a:lnTo>
                <a:lnTo>
                  <a:pt x="3255" y="1513"/>
                </a:lnTo>
                <a:lnTo>
                  <a:pt x="3259" y="1629"/>
                </a:lnTo>
                <a:lnTo>
                  <a:pt x="3255" y="1744"/>
                </a:lnTo>
                <a:lnTo>
                  <a:pt x="3243" y="1857"/>
                </a:lnTo>
                <a:lnTo>
                  <a:pt x="3224" y="1967"/>
                </a:lnTo>
                <a:lnTo>
                  <a:pt x="3198" y="2076"/>
                </a:lnTo>
                <a:lnTo>
                  <a:pt x="3164" y="2181"/>
                </a:lnTo>
                <a:lnTo>
                  <a:pt x="3124" y="2281"/>
                </a:lnTo>
                <a:lnTo>
                  <a:pt x="3077" y="2380"/>
                </a:lnTo>
                <a:lnTo>
                  <a:pt x="3023" y="2474"/>
                </a:lnTo>
                <a:lnTo>
                  <a:pt x="2964" y="2564"/>
                </a:lnTo>
                <a:lnTo>
                  <a:pt x="2900" y="2651"/>
                </a:lnTo>
                <a:lnTo>
                  <a:pt x="2829" y="2732"/>
                </a:lnTo>
                <a:lnTo>
                  <a:pt x="2755" y="2808"/>
                </a:lnTo>
                <a:lnTo>
                  <a:pt x="2675" y="2880"/>
                </a:lnTo>
                <a:lnTo>
                  <a:pt x="2590" y="2945"/>
                </a:lnTo>
                <a:lnTo>
                  <a:pt x="2501" y="3007"/>
                </a:lnTo>
                <a:lnTo>
                  <a:pt x="2408" y="3062"/>
                </a:lnTo>
                <a:lnTo>
                  <a:pt x="2311" y="3110"/>
                </a:lnTo>
                <a:lnTo>
                  <a:pt x="2210" y="3152"/>
                </a:lnTo>
                <a:lnTo>
                  <a:pt x="2105" y="3188"/>
                </a:lnTo>
                <a:lnTo>
                  <a:pt x="1999" y="3216"/>
                </a:lnTo>
                <a:lnTo>
                  <a:pt x="1889" y="3237"/>
                </a:lnTo>
                <a:lnTo>
                  <a:pt x="1777" y="3252"/>
                </a:lnTo>
                <a:lnTo>
                  <a:pt x="1776" y="3590"/>
                </a:lnTo>
                <a:lnTo>
                  <a:pt x="1776" y="3600"/>
                </a:lnTo>
                <a:lnTo>
                  <a:pt x="1779" y="3613"/>
                </a:lnTo>
                <a:lnTo>
                  <a:pt x="1781" y="3624"/>
                </a:lnTo>
                <a:lnTo>
                  <a:pt x="1785" y="3631"/>
                </a:lnTo>
                <a:lnTo>
                  <a:pt x="1788" y="3631"/>
                </a:lnTo>
                <a:lnTo>
                  <a:pt x="1793" y="3634"/>
                </a:lnTo>
                <a:lnTo>
                  <a:pt x="1804" y="3635"/>
                </a:lnTo>
                <a:lnTo>
                  <a:pt x="1818" y="3637"/>
                </a:lnTo>
                <a:lnTo>
                  <a:pt x="2229" y="3637"/>
                </a:lnTo>
                <a:lnTo>
                  <a:pt x="2229" y="3252"/>
                </a:lnTo>
                <a:lnTo>
                  <a:pt x="2852" y="3783"/>
                </a:lnTo>
                <a:lnTo>
                  <a:pt x="2231" y="4315"/>
                </a:lnTo>
                <a:lnTo>
                  <a:pt x="2231" y="3930"/>
                </a:lnTo>
                <a:lnTo>
                  <a:pt x="1818" y="3930"/>
                </a:lnTo>
                <a:lnTo>
                  <a:pt x="1771" y="3929"/>
                </a:lnTo>
                <a:lnTo>
                  <a:pt x="1729" y="3921"/>
                </a:lnTo>
                <a:lnTo>
                  <a:pt x="1691" y="3910"/>
                </a:lnTo>
                <a:lnTo>
                  <a:pt x="1658" y="3897"/>
                </a:lnTo>
                <a:lnTo>
                  <a:pt x="1629" y="3882"/>
                </a:lnTo>
                <a:lnTo>
                  <a:pt x="1605" y="3863"/>
                </a:lnTo>
                <a:lnTo>
                  <a:pt x="1584" y="3846"/>
                </a:lnTo>
                <a:lnTo>
                  <a:pt x="1567" y="3828"/>
                </a:lnTo>
                <a:lnTo>
                  <a:pt x="1540" y="3795"/>
                </a:lnTo>
                <a:lnTo>
                  <a:pt x="1521" y="3761"/>
                </a:lnTo>
                <a:lnTo>
                  <a:pt x="1505" y="3727"/>
                </a:lnTo>
                <a:lnTo>
                  <a:pt x="1494" y="3693"/>
                </a:lnTo>
                <a:lnTo>
                  <a:pt x="1488" y="3662"/>
                </a:lnTo>
                <a:lnTo>
                  <a:pt x="1484" y="3631"/>
                </a:lnTo>
                <a:lnTo>
                  <a:pt x="1481" y="3607"/>
                </a:lnTo>
                <a:lnTo>
                  <a:pt x="1481" y="3584"/>
                </a:lnTo>
                <a:lnTo>
                  <a:pt x="1483" y="3567"/>
                </a:lnTo>
                <a:lnTo>
                  <a:pt x="1483" y="3252"/>
                </a:lnTo>
                <a:lnTo>
                  <a:pt x="1370" y="3237"/>
                </a:lnTo>
                <a:lnTo>
                  <a:pt x="1261" y="3216"/>
                </a:lnTo>
                <a:lnTo>
                  <a:pt x="1154" y="3188"/>
                </a:lnTo>
                <a:lnTo>
                  <a:pt x="1050" y="3152"/>
                </a:lnTo>
                <a:lnTo>
                  <a:pt x="949" y="3110"/>
                </a:lnTo>
                <a:lnTo>
                  <a:pt x="853" y="3061"/>
                </a:lnTo>
                <a:lnTo>
                  <a:pt x="760" y="3007"/>
                </a:lnTo>
                <a:lnTo>
                  <a:pt x="670" y="2945"/>
                </a:lnTo>
                <a:lnTo>
                  <a:pt x="585" y="2880"/>
                </a:lnTo>
                <a:lnTo>
                  <a:pt x="505" y="2808"/>
                </a:lnTo>
                <a:lnTo>
                  <a:pt x="429" y="2732"/>
                </a:lnTo>
                <a:lnTo>
                  <a:pt x="360" y="2649"/>
                </a:lnTo>
                <a:lnTo>
                  <a:pt x="294" y="2564"/>
                </a:lnTo>
                <a:lnTo>
                  <a:pt x="236" y="2474"/>
                </a:lnTo>
                <a:lnTo>
                  <a:pt x="183" y="2380"/>
                </a:lnTo>
                <a:lnTo>
                  <a:pt x="136" y="2281"/>
                </a:lnTo>
                <a:lnTo>
                  <a:pt x="95" y="2181"/>
                </a:lnTo>
                <a:lnTo>
                  <a:pt x="63" y="2076"/>
                </a:lnTo>
                <a:lnTo>
                  <a:pt x="35" y="1967"/>
                </a:lnTo>
                <a:lnTo>
                  <a:pt x="15" y="1857"/>
                </a:lnTo>
                <a:lnTo>
                  <a:pt x="4" y="1744"/>
                </a:lnTo>
                <a:lnTo>
                  <a:pt x="0" y="1629"/>
                </a:lnTo>
                <a:lnTo>
                  <a:pt x="5" y="1513"/>
                </a:lnTo>
                <a:lnTo>
                  <a:pt x="17" y="1399"/>
                </a:lnTo>
                <a:lnTo>
                  <a:pt x="36" y="1287"/>
                </a:lnTo>
                <a:lnTo>
                  <a:pt x="64" y="1179"/>
                </a:lnTo>
                <a:lnTo>
                  <a:pt x="98" y="1073"/>
                </a:lnTo>
                <a:lnTo>
                  <a:pt x="140" y="971"/>
                </a:lnTo>
                <a:lnTo>
                  <a:pt x="187" y="871"/>
                </a:lnTo>
                <a:lnTo>
                  <a:pt x="242" y="777"/>
                </a:lnTo>
                <a:lnTo>
                  <a:pt x="302" y="685"/>
                </a:lnTo>
                <a:lnTo>
                  <a:pt x="368" y="599"/>
                </a:lnTo>
                <a:lnTo>
                  <a:pt x="440" y="517"/>
                </a:lnTo>
                <a:lnTo>
                  <a:pt x="517" y="440"/>
                </a:lnTo>
                <a:lnTo>
                  <a:pt x="598" y="368"/>
                </a:lnTo>
                <a:lnTo>
                  <a:pt x="685" y="303"/>
                </a:lnTo>
                <a:lnTo>
                  <a:pt x="777" y="242"/>
                </a:lnTo>
                <a:lnTo>
                  <a:pt x="871" y="187"/>
                </a:lnTo>
                <a:lnTo>
                  <a:pt x="970" y="140"/>
                </a:lnTo>
                <a:lnTo>
                  <a:pt x="1073" y="98"/>
                </a:lnTo>
                <a:lnTo>
                  <a:pt x="1179" y="64"/>
                </a:lnTo>
                <a:lnTo>
                  <a:pt x="1287" y="37"/>
                </a:lnTo>
                <a:lnTo>
                  <a:pt x="1399" y="17"/>
                </a:lnTo>
                <a:lnTo>
                  <a:pt x="1513" y="5"/>
                </a:lnTo>
                <a:lnTo>
                  <a:pt x="1629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  <a:tileRect/>
          </a:gradFill>
          <a:ln w="0">
            <a:noFill/>
            <a:prstDash val="solid"/>
            <a:round/>
            <a:headEnd/>
            <a:tailEnd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818309" y="1560980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825525" y="1766466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277293" y="1560980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6284509" y="1766466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026248" y="3050733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033464" y="3256219"/>
            <a:ext cx="697627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grpSp>
        <p:nvGrpSpPr>
          <p:cNvPr id="80" name="Group 79"/>
          <p:cNvGrpSpPr/>
          <p:nvPr/>
        </p:nvGrpSpPr>
        <p:grpSpPr>
          <a:xfrm>
            <a:off x="7281544" y="2205747"/>
            <a:ext cx="463679" cy="462403"/>
            <a:chOff x="9036051" y="2533650"/>
            <a:chExt cx="2308225" cy="230187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1" name="Freeform 6"/>
            <p:cNvSpPr>
              <a:spLocks/>
            </p:cNvSpPr>
            <p:nvPr/>
          </p:nvSpPr>
          <p:spPr bwMode="auto">
            <a:xfrm>
              <a:off x="9180513" y="3184525"/>
              <a:ext cx="1947863" cy="717550"/>
            </a:xfrm>
            <a:custGeom>
              <a:avLst/>
              <a:gdLst>
                <a:gd name="T0" fmla="*/ 890 w 1227"/>
                <a:gd name="T1" fmla="*/ 0 h 452"/>
                <a:gd name="T2" fmla="*/ 901 w 1227"/>
                <a:gd name="T3" fmla="*/ 3 h 452"/>
                <a:gd name="T4" fmla="*/ 901 w 1227"/>
                <a:gd name="T5" fmla="*/ 5 h 452"/>
                <a:gd name="T6" fmla="*/ 1109 w 1227"/>
                <a:gd name="T7" fmla="*/ 212 h 452"/>
                <a:gd name="T8" fmla="*/ 1184 w 1227"/>
                <a:gd name="T9" fmla="*/ 98 h 452"/>
                <a:gd name="T10" fmla="*/ 1194 w 1227"/>
                <a:gd name="T11" fmla="*/ 90 h 452"/>
                <a:gd name="T12" fmla="*/ 1206 w 1227"/>
                <a:gd name="T13" fmla="*/ 89 h 452"/>
                <a:gd name="T14" fmla="*/ 1215 w 1227"/>
                <a:gd name="T15" fmla="*/ 92 h 452"/>
                <a:gd name="T16" fmla="*/ 1223 w 1227"/>
                <a:gd name="T17" fmla="*/ 102 h 452"/>
                <a:gd name="T18" fmla="*/ 1227 w 1227"/>
                <a:gd name="T19" fmla="*/ 114 h 452"/>
                <a:gd name="T20" fmla="*/ 1223 w 1227"/>
                <a:gd name="T21" fmla="*/ 123 h 452"/>
                <a:gd name="T22" fmla="*/ 1132 w 1227"/>
                <a:gd name="T23" fmla="*/ 259 h 452"/>
                <a:gd name="T24" fmla="*/ 1130 w 1227"/>
                <a:gd name="T25" fmla="*/ 261 h 452"/>
                <a:gd name="T26" fmla="*/ 1128 w 1227"/>
                <a:gd name="T27" fmla="*/ 263 h 452"/>
                <a:gd name="T28" fmla="*/ 1118 w 1227"/>
                <a:gd name="T29" fmla="*/ 268 h 452"/>
                <a:gd name="T30" fmla="*/ 1107 w 1227"/>
                <a:gd name="T31" fmla="*/ 270 h 452"/>
                <a:gd name="T32" fmla="*/ 1097 w 1227"/>
                <a:gd name="T33" fmla="*/ 265 h 452"/>
                <a:gd name="T34" fmla="*/ 886 w 1227"/>
                <a:gd name="T35" fmla="*/ 54 h 452"/>
                <a:gd name="T36" fmla="*/ 539 w 1227"/>
                <a:gd name="T37" fmla="*/ 444 h 452"/>
                <a:gd name="T38" fmla="*/ 535 w 1227"/>
                <a:gd name="T39" fmla="*/ 446 h 452"/>
                <a:gd name="T40" fmla="*/ 525 w 1227"/>
                <a:gd name="T41" fmla="*/ 450 h 452"/>
                <a:gd name="T42" fmla="*/ 513 w 1227"/>
                <a:gd name="T43" fmla="*/ 450 h 452"/>
                <a:gd name="T44" fmla="*/ 504 w 1227"/>
                <a:gd name="T45" fmla="*/ 442 h 452"/>
                <a:gd name="T46" fmla="*/ 339 w 1227"/>
                <a:gd name="T47" fmla="*/ 237 h 452"/>
                <a:gd name="T48" fmla="*/ 161 w 1227"/>
                <a:gd name="T49" fmla="*/ 444 h 452"/>
                <a:gd name="T50" fmla="*/ 161 w 1227"/>
                <a:gd name="T51" fmla="*/ 444 h 452"/>
                <a:gd name="T52" fmla="*/ 157 w 1227"/>
                <a:gd name="T53" fmla="*/ 448 h 452"/>
                <a:gd name="T54" fmla="*/ 151 w 1227"/>
                <a:gd name="T55" fmla="*/ 450 h 452"/>
                <a:gd name="T56" fmla="*/ 145 w 1227"/>
                <a:gd name="T57" fmla="*/ 452 h 452"/>
                <a:gd name="T58" fmla="*/ 21 w 1227"/>
                <a:gd name="T59" fmla="*/ 452 h 452"/>
                <a:gd name="T60" fmla="*/ 15 w 1227"/>
                <a:gd name="T61" fmla="*/ 450 h 452"/>
                <a:gd name="T62" fmla="*/ 9 w 1227"/>
                <a:gd name="T63" fmla="*/ 446 h 452"/>
                <a:gd name="T64" fmla="*/ 4 w 1227"/>
                <a:gd name="T65" fmla="*/ 442 h 452"/>
                <a:gd name="T66" fmla="*/ 0 w 1227"/>
                <a:gd name="T67" fmla="*/ 437 h 452"/>
                <a:gd name="T68" fmla="*/ 0 w 1227"/>
                <a:gd name="T69" fmla="*/ 429 h 452"/>
                <a:gd name="T70" fmla="*/ 0 w 1227"/>
                <a:gd name="T71" fmla="*/ 421 h 452"/>
                <a:gd name="T72" fmla="*/ 4 w 1227"/>
                <a:gd name="T73" fmla="*/ 415 h 452"/>
                <a:gd name="T74" fmla="*/ 9 w 1227"/>
                <a:gd name="T75" fmla="*/ 411 h 452"/>
                <a:gd name="T76" fmla="*/ 15 w 1227"/>
                <a:gd name="T77" fmla="*/ 408 h 452"/>
                <a:gd name="T78" fmla="*/ 21 w 1227"/>
                <a:gd name="T79" fmla="*/ 406 h 452"/>
                <a:gd name="T80" fmla="*/ 133 w 1227"/>
                <a:gd name="T81" fmla="*/ 406 h 452"/>
                <a:gd name="T82" fmla="*/ 323 w 1227"/>
                <a:gd name="T83" fmla="*/ 187 h 452"/>
                <a:gd name="T84" fmla="*/ 333 w 1227"/>
                <a:gd name="T85" fmla="*/ 181 h 452"/>
                <a:gd name="T86" fmla="*/ 345 w 1227"/>
                <a:gd name="T87" fmla="*/ 179 h 452"/>
                <a:gd name="T88" fmla="*/ 354 w 1227"/>
                <a:gd name="T89" fmla="*/ 185 h 452"/>
                <a:gd name="T90" fmla="*/ 358 w 1227"/>
                <a:gd name="T91" fmla="*/ 189 h 452"/>
                <a:gd name="T92" fmla="*/ 523 w 1227"/>
                <a:gd name="T93" fmla="*/ 394 h 452"/>
                <a:gd name="T94" fmla="*/ 868 w 1227"/>
                <a:gd name="T95" fmla="*/ 5 h 452"/>
                <a:gd name="T96" fmla="*/ 878 w 1227"/>
                <a:gd name="T97" fmla="*/ 0 h 452"/>
                <a:gd name="T98" fmla="*/ 890 w 1227"/>
                <a:gd name="T9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27" h="452">
                  <a:moveTo>
                    <a:pt x="890" y="0"/>
                  </a:moveTo>
                  <a:lnTo>
                    <a:pt x="901" y="3"/>
                  </a:lnTo>
                  <a:lnTo>
                    <a:pt x="901" y="5"/>
                  </a:lnTo>
                  <a:lnTo>
                    <a:pt x="1109" y="212"/>
                  </a:lnTo>
                  <a:lnTo>
                    <a:pt x="1184" y="98"/>
                  </a:lnTo>
                  <a:lnTo>
                    <a:pt x="1194" y="90"/>
                  </a:lnTo>
                  <a:lnTo>
                    <a:pt x="1206" y="89"/>
                  </a:lnTo>
                  <a:lnTo>
                    <a:pt x="1215" y="92"/>
                  </a:lnTo>
                  <a:lnTo>
                    <a:pt x="1223" y="102"/>
                  </a:lnTo>
                  <a:lnTo>
                    <a:pt x="1227" y="114"/>
                  </a:lnTo>
                  <a:lnTo>
                    <a:pt x="1223" y="123"/>
                  </a:lnTo>
                  <a:lnTo>
                    <a:pt x="1132" y="259"/>
                  </a:lnTo>
                  <a:lnTo>
                    <a:pt x="1130" y="261"/>
                  </a:lnTo>
                  <a:lnTo>
                    <a:pt x="1128" y="263"/>
                  </a:lnTo>
                  <a:lnTo>
                    <a:pt x="1118" y="268"/>
                  </a:lnTo>
                  <a:lnTo>
                    <a:pt x="1107" y="270"/>
                  </a:lnTo>
                  <a:lnTo>
                    <a:pt x="1097" y="265"/>
                  </a:lnTo>
                  <a:lnTo>
                    <a:pt x="886" y="54"/>
                  </a:lnTo>
                  <a:lnTo>
                    <a:pt x="539" y="444"/>
                  </a:lnTo>
                  <a:lnTo>
                    <a:pt x="535" y="446"/>
                  </a:lnTo>
                  <a:lnTo>
                    <a:pt x="525" y="450"/>
                  </a:lnTo>
                  <a:lnTo>
                    <a:pt x="513" y="450"/>
                  </a:lnTo>
                  <a:lnTo>
                    <a:pt x="504" y="442"/>
                  </a:lnTo>
                  <a:lnTo>
                    <a:pt x="339" y="237"/>
                  </a:lnTo>
                  <a:lnTo>
                    <a:pt x="161" y="444"/>
                  </a:lnTo>
                  <a:lnTo>
                    <a:pt x="161" y="444"/>
                  </a:lnTo>
                  <a:lnTo>
                    <a:pt x="157" y="448"/>
                  </a:lnTo>
                  <a:lnTo>
                    <a:pt x="151" y="450"/>
                  </a:lnTo>
                  <a:lnTo>
                    <a:pt x="145" y="452"/>
                  </a:lnTo>
                  <a:lnTo>
                    <a:pt x="21" y="452"/>
                  </a:lnTo>
                  <a:lnTo>
                    <a:pt x="15" y="450"/>
                  </a:lnTo>
                  <a:lnTo>
                    <a:pt x="9" y="446"/>
                  </a:lnTo>
                  <a:lnTo>
                    <a:pt x="4" y="442"/>
                  </a:lnTo>
                  <a:lnTo>
                    <a:pt x="0" y="437"/>
                  </a:lnTo>
                  <a:lnTo>
                    <a:pt x="0" y="429"/>
                  </a:lnTo>
                  <a:lnTo>
                    <a:pt x="0" y="421"/>
                  </a:lnTo>
                  <a:lnTo>
                    <a:pt x="4" y="415"/>
                  </a:lnTo>
                  <a:lnTo>
                    <a:pt x="9" y="411"/>
                  </a:lnTo>
                  <a:lnTo>
                    <a:pt x="15" y="408"/>
                  </a:lnTo>
                  <a:lnTo>
                    <a:pt x="21" y="406"/>
                  </a:lnTo>
                  <a:lnTo>
                    <a:pt x="133" y="406"/>
                  </a:lnTo>
                  <a:lnTo>
                    <a:pt x="323" y="187"/>
                  </a:lnTo>
                  <a:lnTo>
                    <a:pt x="333" y="181"/>
                  </a:lnTo>
                  <a:lnTo>
                    <a:pt x="345" y="179"/>
                  </a:lnTo>
                  <a:lnTo>
                    <a:pt x="354" y="185"/>
                  </a:lnTo>
                  <a:lnTo>
                    <a:pt x="358" y="189"/>
                  </a:lnTo>
                  <a:lnTo>
                    <a:pt x="523" y="394"/>
                  </a:lnTo>
                  <a:lnTo>
                    <a:pt x="868" y="5"/>
                  </a:lnTo>
                  <a:lnTo>
                    <a:pt x="878" y="0"/>
                  </a:lnTo>
                  <a:lnTo>
                    <a:pt x="8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" name="Freeform 7"/>
            <p:cNvSpPr>
              <a:spLocks/>
            </p:cNvSpPr>
            <p:nvPr/>
          </p:nvSpPr>
          <p:spPr bwMode="auto">
            <a:xfrm>
              <a:off x="9036051" y="2751138"/>
              <a:ext cx="2308225" cy="1439863"/>
            </a:xfrm>
            <a:custGeom>
              <a:avLst/>
              <a:gdLst>
                <a:gd name="T0" fmla="*/ 23 w 1454"/>
                <a:gd name="T1" fmla="*/ 0 h 907"/>
                <a:gd name="T2" fmla="*/ 703 w 1454"/>
                <a:gd name="T3" fmla="*/ 0 h 907"/>
                <a:gd name="T4" fmla="*/ 711 w 1454"/>
                <a:gd name="T5" fmla="*/ 0 h 907"/>
                <a:gd name="T6" fmla="*/ 717 w 1454"/>
                <a:gd name="T7" fmla="*/ 4 h 907"/>
                <a:gd name="T8" fmla="*/ 723 w 1454"/>
                <a:gd name="T9" fmla="*/ 10 h 907"/>
                <a:gd name="T10" fmla="*/ 725 w 1454"/>
                <a:gd name="T11" fmla="*/ 15 h 907"/>
                <a:gd name="T12" fmla="*/ 727 w 1454"/>
                <a:gd name="T13" fmla="*/ 21 h 907"/>
                <a:gd name="T14" fmla="*/ 725 w 1454"/>
                <a:gd name="T15" fmla="*/ 29 h 907"/>
                <a:gd name="T16" fmla="*/ 723 w 1454"/>
                <a:gd name="T17" fmla="*/ 35 h 907"/>
                <a:gd name="T18" fmla="*/ 717 w 1454"/>
                <a:gd name="T19" fmla="*/ 41 h 907"/>
                <a:gd name="T20" fmla="*/ 711 w 1454"/>
                <a:gd name="T21" fmla="*/ 44 h 907"/>
                <a:gd name="T22" fmla="*/ 703 w 1454"/>
                <a:gd name="T23" fmla="*/ 44 h 907"/>
                <a:gd name="T24" fmla="*/ 44 w 1454"/>
                <a:gd name="T25" fmla="*/ 44 h 907"/>
                <a:gd name="T26" fmla="*/ 44 w 1454"/>
                <a:gd name="T27" fmla="*/ 860 h 907"/>
                <a:gd name="T28" fmla="*/ 1407 w 1454"/>
                <a:gd name="T29" fmla="*/ 860 h 907"/>
                <a:gd name="T30" fmla="*/ 1407 w 1454"/>
                <a:gd name="T31" fmla="*/ 44 h 907"/>
                <a:gd name="T32" fmla="*/ 794 w 1454"/>
                <a:gd name="T33" fmla="*/ 44 h 907"/>
                <a:gd name="T34" fmla="*/ 787 w 1454"/>
                <a:gd name="T35" fmla="*/ 44 h 907"/>
                <a:gd name="T36" fmla="*/ 781 w 1454"/>
                <a:gd name="T37" fmla="*/ 41 h 907"/>
                <a:gd name="T38" fmla="*/ 777 w 1454"/>
                <a:gd name="T39" fmla="*/ 35 h 907"/>
                <a:gd name="T40" fmla="*/ 773 w 1454"/>
                <a:gd name="T41" fmla="*/ 29 h 907"/>
                <a:gd name="T42" fmla="*/ 771 w 1454"/>
                <a:gd name="T43" fmla="*/ 21 h 907"/>
                <a:gd name="T44" fmla="*/ 773 w 1454"/>
                <a:gd name="T45" fmla="*/ 15 h 907"/>
                <a:gd name="T46" fmla="*/ 777 w 1454"/>
                <a:gd name="T47" fmla="*/ 10 h 907"/>
                <a:gd name="T48" fmla="*/ 781 w 1454"/>
                <a:gd name="T49" fmla="*/ 4 h 907"/>
                <a:gd name="T50" fmla="*/ 787 w 1454"/>
                <a:gd name="T51" fmla="*/ 0 h 907"/>
                <a:gd name="T52" fmla="*/ 794 w 1454"/>
                <a:gd name="T53" fmla="*/ 0 h 907"/>
                <a:gd name="T54" fmla="*/ 1430 w 1454"/>
                <a:gd name="T55" fmla="*/ 0 h 907"/>
                <a:gd name="T56" fmla="*/ 1438 w 1454"/>
                <a:gd name="T57" fmla="*/ 0 h 907"/>
                <a:gd name="T58" fmla="*/ 1444 w 1454"/>
                <a:gd name="T59" fmla="*/ 4 h 907"/>
                <a:gd name="T60" fmla="*/ 1450 w 1454"/>
                <a:gd name="T61" fmla="*/ 10 h 907"/>
                <a:gd name="T62" fmla="*/ 1452 w 1454"/>
                <a:gd name="T63" fmla="*/ 15 h 907"/>
                <a:gd name="T64" fmla="*/ 1454 w 1454"/>
                <a:gd name="T65" fmla="*/ 21 h 907"/>
                <a:gd name="T66" fmla="*/ 1454 w 1454"/>
                <a:gd name="T67" fmla="*/ 884 h 907"/>
                <a:gd name="T68" fmla="*/ 1452 w 1454"/>
                <a:gd name="T69" fmla="*/ 891 h 907"/>
                <a:gd name="T70" fmla="*/ 1450 w 1454"/>
                <a:gd name="T71" fmla="*/ 897 h 907"/>
                <a:gd name="T72" fmla="*/ 1444 w 1454"/>
                <a:gd name="T73" fmla="*/ 901 h 907"/>
                <a:gd name="T74" fmla="*/ 1438 w 1454"/>
                <a:gd name="T75" fmla="*/ 905 h 907"/>
                <a:gd name="T76" fmla="*/ 1430 w 1454"/>
                <a:gd name="T77" fmla="*/ 907 h 907"/>
                <a:gd name="T78" fmla="*/ 23 w 1454"/>
                <a:gd name="T79" fmla="*/ 907 h 907"/>
                <a:gd name="T80" fmla="*/ 15 w 1454"/>
                <a:gd name="T81" fmla="*/ 905 h 907"/>
                <a:gd name="T82" fmla="*/ 9 w 1454"/>
                <a:gd name="T83" fmla="*/ 901 h 907"/>
                <a:gd name="T84" fmla="*/ 3 w 1454"/>
                <a:gd name="T85" fmla="*/ 897 h 907"/>
                <a:gd name="T86" fmla="*/ 0 w 1454"/>
                <a:gd name="T87" fmla="*/ 891 h 907"/>
                <a:gd name="T88" fmla="*/ 0 w 1454"/>
                <a:gd name="T89" fmla="*/ 884 h 907"/>
                <a:gd name="T90" fmla="*/ 0 w 1454"/>
                <a:gd name="T91" fmla="*/ 21 h 907"/>
                <a:gd name="T92" fmla="*/ 0 w 1454"/>
                <a:gd name="T93" fmla="*/ 15 h 907"/>
                <a:gd name="T94" fmla="*/ 3 w 1454"/>
                <a:gd name="T95" fmla="*/ 10 h 907"/>
                <a:gd name="T96" fmla="*/ 9 w 1454"/>
                <a:gd name="T97" fmla="*/ 4 h 907"/>
                <a:gd name="T98" fmla="*/ 15 w 1454"/>
                <a:gd name="T99" fmla="*/ 0 h 907"/>
                <a:gd name="T100" fmla="*/ 23 w 1454"/>
                <a:gd name="T101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54" h="907">
                  <a:moveTo>
                    <a:pt x="23" y="0"/>
                  </a:moveTo>
                  <a:lnTo>
                    <a:pt x="703" y="0"/>
                  </a:lnTo>
                  <a:lnTo>
                    <a:pt x="711" y="0"/>
                  </a:lnTo>
                  <a:lnTo>
                    <a:pt x="717" y="4"/>
                  </a:lnTo>
                  <a:lnTo>
                    <a:pt x="723" y="10"/>
                  </a:lnTo>
                  <a:lnTo>
                    <a:pt x="725" y="15"/>
                  </a:lnTo>
                  <a:lnTo>
                    <a:pt x="727" y="21"/>
                  </a:lnTo>
                  <a:lnTo>
                    <a:pt x="725" y="29"/>
                  </a:lnTo>
                  <a:lnTo>
                    <a:pt x="723" y="35"/>
                  </a:lnTo>
                  <a:lnTo>
                    <a:pt x="717" y="41"/>
                  </a:lnTo>
                  <a:lnTo>
                    <a:pt x="711" y="44"/>
                  </a:lnTo>
                  <a:lnTo>
                    <a:pt x="703" y="44"/>
                  </a:lnTo>
                  <a:lnTo>
                    <a:pt x="44" y="44"/>
                  </a:lnTo>
                  <a:lnTo>
                    <a:pt x="44" y="860"/>
                  </a:lnTo>
                  <a:lnTo>
                    <a:pt x="1407" y="860"/>
                  </a:lnTo>
                  <a:lnTo>
                    <a:pt x="1407" y="44"/>
                  </a:lnTo>
                  <a:lnTo>
                    <a:pt x="794" y="44"/>
                  </a:lnTo>
                  <a:lnTo>
                    <a:pt x="787" y="44"/>
                  </a:lnTo>
                  <a:lnTo>
                    <a:pt x="781" y="41"/>
                  </a:lnTo>
                  <a:lnTo>
                    <a:pt x="777" y="35"/>
                  </a:lnTo>
                  <a:lnTo>
                    <a:pt x="773" y="29"/>
                  </a:lnTo>
                  <a:lnTo>
                    <a:pt x="771" y="21"/>
                  </a:lnTo>
                  <a:lnTo>
                    <a:pt x="773" y="15"/>
                  </a:lnTo>
                  <a:lnTo>
                    <a:pt x="777" y="10"/>
                  </a:lnTo>
                  <a:lnTo>
                    <a:pt x="781" y="4"/>
                  </a:lnTo>
                  <a:lnTo>
                    <a:pt x="787" y="0"/>
                  </a:lnTo>
                  <a:lnTo>
                    <a:pt x="794" y="0"/>
                  </a:lnTo>
                  <a:lnTo>
                    <a:pt x="1430" y="0"/>
                  </a:lnTo>
                  <a:lnTo>
                    <a:pt x="1438" y="0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5"/>
                  </a:lnTo>
                  <a:lnTo>
                    <a:pt x="1454" y="21"/>
                  </a:lnTo>
                  <a:lnTo>
                    <a:pt x="1454" y="884"/>
                  </a:lnTo>
                  <a:lnTo>
                    <a:pt x="1452" y="891"/>
                  </a:lnTo>
                  <a:lnTo>
                    <a:pt x="1450" y="897"/>
                  </a:lnTo>
                  <a:lnTo>
                    <a:pt x="1444" y="901"/>
                  </a:lnTo>
                  <a:lnTo>
                    <a:pt x="1438" y="905"/>
                  </a:lnTo>
                  <a:lnTo>
                    <a:pt x="1430" y="907"/>
                  </a:lnTo>
                  <a:lnTo>
                    <a:pt x="23" y="907"/>
                  </a:lnTo>
                  <a:lnTo>
                    <a:pt x="15" y="905"/>
                  </a:lnTo>
                  <a:lnTo>
                    <a:pt x="9" y="901"/>
                  </a:lnTo>
                  <a:lnTo>
                    <a:pt x="3" y="897"/>
                  </a:lnTo>
                  <a:lnTo>
                    <a:pt x="0" y="891"/>
                  </a:lnTo>
                  <a:lnTo>
                    <a:pt x="0" y="884"/>
                  </a:lnTo>
                  <a:lnTo>
                    <a:pt x="0" y="21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3" name="Freeform 8"/>
            <p:cNvSpPr>
              <a:spLocks/>
            </p:cNvSpPr>
            <p:nvPr/>
          </p:nvSpPr>
          <p:spPr bwMode="auto">
            <a:xfrm>
              <a:off x="10115551" y="2533650"/>
              <a:ext cx="74613" cy="287338"/>
            </a:xfrm>
            <a:custGeom>
              <a:avLst/>
              <a:gdLst>
                <a:gd name="T0" fmla="*/ 23 w 47"/>
                <a:gd name="T1" fmla="*/ 0 h 181"/>
                <a:gd name="T2" fmla="*/ 31 w 47"/>
                <a:gd name="T3" fmla="*/ 2 h 181"/>
                <a:gd name="T4" fmla="*/ 37 w 47"/>
                <a:gd name="T5" fmla="*/ 5 h 181"/>
                <a:gd name="T6" fmla="*/ 43 w 47"/>
                <a:gd name="T7" fmla="*/ 9 h 181"/>
                <a:gd name="T8" fmla="*/ 45 w 47"/>
                <a:gd name="T9" fmla="*/ 15 h 181"/>
                <a:gd name="T10" fmla="*/ 47 w 47"/>
                <a:gd name="T11" fmla="*/ 23 h 181"/>
                <a:gd name="T12" fmla="*/ 47 w 47"/>
                <a:gd name="T13" fmla="*/ 158 h 181"/>
                <a:gd name="T14" fmla="*/ 45 w 47"/>
                <a:gd name="T15" fmla="*/ 166 h 181"/>
                <a:gd name="T16" fmla="*/ 43 w 47"/>
                <a:gd name="T17" fmla="*/ 172 h 181"/>
                <a:gd name="T18" fmla="*/ 37 w 47"/>
                <a:gd name="T19" fmla="*/ 178 h 181"/>
                <a:gd name="T20" fmla="*/ 31 w 47"/>
                <a:gd name="T21" fmla="*/ 181 h 181"/>
                <a:gd name="T22" fmla="*/ 23 w 47"/>
                <a:gd name="T23" fmla="*/ 181 h 181"/>
                <a:gd name="T24" fmla="*/ 16 w 47"/>
                <a:gd name="T25" fmla="*/ 181 h 181"/>
                <a:gd name="T26" fmla="*/ 10 w 47"/>
                <a:gd name="T27" fmla="*/ 178 h 181"/>
                <a:gd name="T28" fmla="*/ 6 w 47"/>
                <a:gd name="T29" fmla="*/ 172 h 181"/>
                <a:gd name="T30" fmla="*/ 2 w 47"/>
                <a:gd name="T31" fmla="*/ 166 h 181"/>
                <a:gd name="T32" fmla="*/ 2 w 47"/>
                <a:gd name="T33" fmla="*/ 158 h 181"/>
                <a:gd name="T34" fmla="*/ 0 w 47"/>
                <a:gd name="T35" fmla="*/ 23 h 181"/>
                <a:gd name="T36" fmla="*/ 2 w 47"/>
                <a:gd name="T37" fmla="*/ 15 h 181"/>
                <a:gd name="T38" fmla="*/ 6 w 47"/>
                <a:gd name="T39" fmla="*/ 9 h 181"/>
                <a:gd name="T40" fmla="*/ 10 w 47"/>
                <a:gd name="T41" fmla="*/ 5 h 181"/>
                <a:gd name="T42" fmla="*/ 16 w 47"/>
                <a:gd name="T43" fmla="*/ 2 h 181"/>
                <a:gd name="T44" fmla="*/ 23 w 47"/>
                <a:gd name="T45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181">
                  <a:moveTo>
                    <a:pt x="23" y="0"/>
                  </a:moveTo>
                  <a:lnTo>
                    <a:pt x="31" y="2"/>
                  </a:lnTo>
                  <a:lnTo>
                    <a:pt x="37" y="5"/>
                  </a:lnTo>
                  <a:lnTo>
                    <a:pt x="43" y="9"/>
                  </a:lnTo>
                  <a:lnTo>
                    <a:pt x="45" y="15"/>
                  </a:lnTo>
                  <a:lnTo>
                    <a:pt x="47" y="23"/>
                  </a:lnTo>
                  <a:lnTo>
                    <a:pt x="47" y="158"/>
                  </a:lnTo>
                  <a:lnTo>
                    <a:pt x="45" y="166"/>
                  </a:lnTo>
                  <a:lnTo>
                    <a:pt x="43" y="172"/>
                  </a:lnTo>
                  <a:lnTo>
                    <a:pt x="37" y="178"/>
                  </a:lnTo>
                  <a:lnTo>
                    <a:pt x="31" y="181"/>
                  </a:lnTo>
                  <a:lnTo>
                    <a:pt x="23" y="181"/>
                  </a:lnTo>
                  <a:lnTo>
                    <a:pt x="16" y="181"/>
                  </a:lnTo>
                  <a:lnTo>
                    <a:pt x="10" y="178"/>
                  </a:lnTo>
                  <a:lnTo>
                    <a:pt x="6" y="172"/>
                  </a:lnTo>
                  <a:lnTo>
                    <a:pt x="2" y="166"/>
                  </a:lnTo>
                  <a:lnTo>
                    <a:pt x="2" y="158"/>
                  </a:lnTo>
                  <a:lnTo>
                    <a:pt x="0" y="23"/>
                  </a:lnTo>
                  <a:lnTo>
                    <a:pt x="2" y="15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6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4" name="Freeform 9"/>
            <p:cNvSpPr>
              <a:spLocks/>
            </p:cNvSpPr>
            <p:nvPr/>
          </p:nvSpPr>
          <p:spPr bwMode="auto">
            <a:xfrm>
              <a:off x="10115551" y="4260850"/>
              <a:ext cx="74613" cy="433388"/>
            </a:xfrm>
            <a:custGeom>
              <a:avLst/>
              <a:gdLst>
                <a:gd name="T0" fmla="*/ 23 w 47"/>
                <a:gd name="T1" fmla="*/ 0 h 273"/>
                <a:gd name="T2" fmla="*/ 31 w 47"/>
                <a:gd name="T3" fmla="*/ 2 h 273"/>
                <a:gd name="T4" fmla="*/ 37 w 47"/>
                <a:gd name="T5" fmla="*/ 4 h 273"/>
                <a:gd name="T6" fmla="*/ 43 w 47"/>
                <a:gd name="T7" fmla="*/ 10 h 273"/>
                <a:gd name="T8" fmla="*/ 45 w 47"/>
                <a:gd name="T9" fmla="*/ 16 h 273"/>
                <a:gd name="T10" fmla="*/ 47 w 47"/>
                <a:gd name="T11" fmla="*/ 24 h 273"/>
                <a:gd name="T12" fmla="*/ 47 w 47"/>
                <a:gd name="T13" fmla="*/ 250 h 273"/>
                <a:gd name="T14" fmla="*/ 45 w 47"/>
                <a:gd name="T15" fmla="*/ 258 h 273"/>
                <a:gd name="T16" fmla="*/ 43 w 47"/>
                <a:gd name="T17" fmla="*/ 263 h 273"/>
                <a:gd name="T18" fmla="*/ 37 w 47"/>
                <a:gd name="T19" fmla="*/ 267 h 273"/>
                <a:gd name="T20" fmla="*/ 31 w 47"/>
                <a:gd name="T21" fmla="*/ 271 h 273"/>
                <a:gd name="T22" fmla="*/ 23 w 47"/>
                <a:gd name="T23" fmla="*/ 273 h 273"/>
                <a:gd name="T24" fmla="*/ 16 w 47"/>
                <a:gd name="T25" fmla="*/ 271 h 273"/>
                <a:gd name="T26" fmla="*/ 10 w 47"/>
                <a:gd name="T27" fmla="*/ 267 h 273"/>
                <a:gd name="T28" fmla="*/ 6 w 47"/>
                <a:gd name="T29" fmla="*/ 263 h 273"/>
                <a:gd name="T30" fmla="*/ 2 w 47"/>
                <a:gd name="T31" fmla="*/ 258 h 273"/>
                <a:gd name="T32" fmla="*/ 0 w 47"/>
                <a:gd name="T33" fmla="*/ 250 h 273"/>
                <a:gd name="T34" fmla="*/ 2 w 47"/>
                <a:gd name="T35" fmla="*/ 24 h 273"/>
                <a:gd name="T36" fmla="*/ 2 w 47"/>
                <a:gd name="T37" fmla="*/ 16 h 273"/>
                <a:gd name="T38" fmla="*/ 6 w 47"/>
                <a:gd name="T39" fmla="*/ 10 h 273"/>
                <a:gd name="T40" fmla="*/ 10 w 47"/>
                <a:gd name="T41" fmla="*/ 4 h 273"/>
                <a:gd name="T42" fmla="*/ 17 w 47"/>
                <a:gd name="T43" fmla="*/ 2 h 273"/>
                <a:gd name="T44" fmla="*/ 23 w 47"/>
                <a:gd name="T45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273">
                  <a:moveTo>
                    <a:pt x="23" y="0"/>
                  </a:moveTo>
                  <a:lnTo>
                    <a:pt x="31" y="2"/>
                  </a:lnTo>
                  <a:lnTo>
                    <a:pt x="37" y="4"/>
                  </a:lnTo>
                  <a:lnTo>
                    <a:pt x="43" y="10"/>
                  </a:lnTo>
                  <a:lnTo>
                    <a:pt x="45" y="16"/>
                  </a:lnTo>
                  <a:lnTo>
                    <a:pt x="47" y="24"/>
                  </a:lnTo>
                  <a:lnTo>
                    <a:pt x="47" y="250"/>
                  </a:lnTo>
                  <a:lnTo>
                    <a:pt x="45" y="258"/>
                  </a:lnTo>
                  <a:lnTo>
                    <a:pt x="43" y="263"/>
                  </a:lnTo>
                  <a:lnTo>
                    <a:pt x="37" y="267"/>
                  </a:lnTo>
                  <a:lnTo>
                    <a:pt x="31" y="271"/>
                  </a:lnTo>
                  <a:lnTo>
                    <a:pt x="23" y="273"/>
                  </a:lnTo>
                  <a:lnTo>
                    <a:pt x="16" y="271"/>
                  </a:lnTo>
                  <a:lnTo>
                    <a:pt x="10" y="267"/>
                  </a:lnTo>
                  <a:lnTo>
                    <a:pt x="6" y="263"/>
                  </a:lnTo>
                  <a:lnTo>
                    <a:pt x="2" y="258"/>
                  </a:lnTo>
                  <a:lnTo>
                    <a:pt x="0" y="250"/>
                  </a:lnTo>
                  <a:lnTo>
                    <a:pt x="2" y="24"/>
                  </a:lnTo>
                  <a:lnTo>
                    <a:pt x="2" y="16"/>
                  </a:lnTo>
                  <a:lnTo>
                    <a:pt x="6" y="10"/>
                  </a:lnTo>
                  <a:lnTo>
                    <a:pt x="10" y="4"/>
                  </a:lnTo>
                  <a:lnTo>
                    <a:pt x="17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5" name="Freeform 10"/>
            <p:cNvSpPr>
              <a:spLocks/>
            </p:cNvSpPr>
            <p:nvPr/>
          </p:nvSpPr>
          <p:spPr bwMode="auto">
            <a:xfrm>
              <a:off x="9469438" y="4260850"/>
              <a:ext cx="215900" cy="574675"/>
            </a:xfrm>
            <a:custGeom>
              <a:avLst/>
              <a:gdLst>
                <a:gd name="T0" fmla="*/ 112 w 136"/>
                <a:gd name="T1" fmla="*/ 0 h 362"/>
                <a:gd name="T2" fmla="*/ 118 w 136"/>
                <a:gd name="T3" fmla="*/ 0 h 362"/>
                <a:gd name="T4" fmla="*/ 126 w 136"/>
                <a:gd name="T5" fmla="*/ 4 h 362"/>
                <a:gd name="T6" fmla="*/ 130 w 136"/>
                <a:gd name="T7" fmla="*/ 8 h 362"/>
                <a:gd name="T8" fmla="*/ 134 w 136"/>
                <a:gd name="T9" fmla="*/ 16 h 362"/>
                <a:gd name="T10" fmla="*/ 136 w 136"/>
                <a:gd name="T11" fmla="*/ 22 h 362"/>
                <a:gd name="T12" fmla="*/ 134 w 136"/>
                <a:gd name="T13" fmla="*/ 29 h 362"/>
                <a:gd name="T14" fmla="*/ 44 w 136"/>
                <a:gd name="T15" fmla="*/ 347 h 362"/>
                <a:gd name="T16" fmla="*/ 41 w 136"/>
                <a:gd name="T17" fmla="*/ 352 h 362"/>
                <a:gd name="T18" fmla="*/ 35 w 136"/>
                <a:gd name="T19" fmla="*/ 358 h 362"/>
                <a:gd name="T20" fmla="*/ 29 w 136"/>
                <a:gd name="T21" fmla="*/ 362 h 362"/>
                <a:gd name="T22" fmla="*/ 23 w 136"/>
                <a:gd name="T23" fmla="*/ 362 h 362"/>
                <a:gd name="T24" fmla="*/ 15 w 136"/>
                <a:gd name="T25" fmla="*/ 362 h 362"/>
                <a:gd name="T26" fmla="*/ 10 w 136"/>
                <a:gd name="T27" fmla="*/ 358 h 362"/>
                <a:gd name="T28" fmla="*/ 4 w 136"/>
                <a:gd name="T29" fmla="*/ 354 h 362"/>
                <a:gd name="T30" fmla="*/ 0 w 136"/>
                <a:gd name="T31" fmla="*/ 348 h 362"/>
                <a:gd name="T32" fmla="*/ 0 w 136"/>
                <a:gd name="T33" fmla="*/ 341 h 362"/>
                <a:gd name="T34" fmla="*/ 0 w 136"/>
                <a:gd name="T35" fmla="*/ 335 h 362"/>
                <a:gd name="T36" fmla="*/ 91 w 136"/>
                <a:gd name="T37" fmla="*/ 16 h 362"/>
                <a:gd name="T38" fmla="*/ 93 w 136"/>
                <a:gd name="T39" fmla="*/ 10 h 362"/>
                <a:gd name="T40" fmla="*/ 99 w 136"/>
                <a:gd name="T41" fmla="*/ 4 h 362"/>
                <a:gd name="T42" fmla="*/ 105 w 136"/>
                <a:gd name="T43" fmla="*/ 2 h 362"/>
                <a:gd name="T44" fmla="*/ 112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112" y="0"/>
                  </a:moveTo>
                  <a:lnTo>
                    <a:pt x="118" y="0"/>
                  </a:lnTo>
                  <a:lnTo>
                    <a:pt x="126" y="4"/>
                  </a:lnTo>
                  <a:lnTo>
                    <a:pt x="130" y="8"/>
                  </a:lnTo>
                  <a:lnTo>
                    <a:pt x="134" y="16"/>
                  </a:lnTo>
                  <a:lnTo>
                    <a:pt x="136" y="22"/>
                  </a:lnTo>
                  <a:lnTo>
                    <a:pt x="134" y="29"/>
                  </a:lnTo>
                  <a:lnTo>
                    <a:pt x="44" y="347"/>
                  </a:lnTo>
                  <a:lnTo>
                    <a:pt x="41" y="352"/>
                  </a:lnTo>
                  <a:lnTo>
                    <a:pt x="35" y="358"/>
                  </a:lnTo>
                  <a:lnTo>
                    <a:pt x="29" y="362"/>
                  </a:lnTo>
                  <a:lnTo>
                    <a:pt x="23" y="362"/>
                  </a:lnTo>
                  <a:lnTo>
                    <a:pt x="15" y="362"/>
                  </a:lnTo>
                  <a:lnTo>
                    <a:pt x="10" y="358"/>
                  </a:lnTo>
                  <a:lnTo>
                    <a:pt x="4" y="354"/>
                  </a:lnTo>
                  <a:lnTo>
                    <a:pt x="0" y="348"/>
                  </a:lnTo>
                  <a:lnTo>
                    <a:pt x="0" y="341"/>
                  </a:lnTo>
                  <a:lnTo>
                    <a:pt x="0" y="335"/>
                  </a:lnTo>
                  <a:lnTo>
                    <a:pt x="91" y="16"/>
                  </a:lnTo>
                  <a:lnTo>
                    <a:pt x="93" y="10"/>
                  </a:lnTo>
                  <a:lnTo>
                    <a:pt x="99" y="4"/>
                  </a:lnTo>
                  <a:lnTo>
                    <a:pt x="105" y="2"/>
                  </a:lnTo>
                  <a:lnTo>
                    <a:pt x="1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6" name="Freeform 11"/>
            <p:cNvSpPr>
              <a:spLocks/>
            </p:cNvSpPr>
            <p:nvPr/>
          </p:nvSpPr>
          <p:spPr bwMode="auto">
            <a:xfrm>
              <a:off x="10623551" y="4260850"/>
              <a:ext cx="215900" cy="574675"/>
            </a:xfrm>
            <a:custGeom>
              <a:avLst/>
              <a:gdLst>
                <a:gd name="T0" fmla="*/ 23 w 136"/>
                <a:gd name="T1" fmla="*/ 0 h 362"/>
                <a:gd name="T2" fmla="*/ 29 w 136"/>
                <a:gd name="T3" fmla="*/ 2 h 362"/>
                <a:gd name="T4" fmla="*/ 35 w 136"/>
                <a:gd name="T5" fmla="*/ 4 h 362"/>
                <a:gd name="T6" fmla="*/ 41 w 136"/>
                <a:gd name="T7" fmla="*/ 10 h 362"/>
                <a:gd name="T8" fmla="*/ 43 w 136"/>
                <a:gd name="T9" fmla="*/ 16 h 362"/>
                <a:gd name="T10" fmla="*/ 134 w 136"/>
                <a:gd name="T11" fmla="*/ 335 h 362"/>
                <a:gd name="T12" fmla="*/ 136 w 136"/>
                <a:gd name="T13" fmla="*/ 341 h 362"/>
                <a:gd name="T14" fmla="*/ 134 w 136"/>
                <a:gd name="T15" fmla="*/ 348 h 362"/>
                <a:gd name="T16" fmla="*/ 130 w 136"/>
                <a:gd name="T17" fmla="*/ 354 h 362"/>
                <a:gd name="T18" fmla="*/ 126 w 136"/>
                <a:gd name="T19" fmla="*/ 358 h 362"/>
                <a:gd name="T20" fmla="*/ 118 w 136"/>
                <a:gd name="T21" fmla="*/ 362 h 362"/>
                <a:gd name="T22" fmla="*/ 112 w 136"/>
                <a:gd name="T23" fmla="*/ 362 h 362"/>
                <a:gd name="T24" fmla="*/ 105 w 136"/>
                <a:gd name="T25" fmla="*/ 362 h 362"/>
                <a:gd name="T26" fmla="*/ 99 w 136"/>
                <a:gd name="T27" fmla="*/ 358 h 362"/>
                <a:gd name="T28" fmla="*/ 93 w 136"/>
                <a:gd name="T29" fmla="*/ 352 h 362"/>
                <a:gd name="T30" fmla="*/ 91 w 136"/>
                <a:gd name="T31" fmla="*/ 347 h 362"/>
                <a:gd name="T32" fmla="*/ 0 w 136"/>
                <a:gd name="T33" fmla="*/ 29 h 362"/>
                <a:gd name="T34" fmla="*/ 0 w 136"/>
                <a:gd name="T35" fmla="*/ 22 h 362"/>
                <a:gd name="T36" fmla="*/ 0 w 136"/>
                <a:gd name="T37" fmla="*/ 16 h 362"/>
                <a:gd name="T38" fmla="*/ 4 w 136"/>
                <a:gd name="T39" fmla="*/ 8 h 362"/>
                <a:gd name="T40" fmla="*/ 10 w 136"/>
                <a:gd name="T41" fmla="*/ 4 h 362"/>
                <a:gd name="T42" fmla="*/ 15 w 136"/>
                <a:gd name="T43" fmla="*/ 0 h 362"/>
                <a:gd name="T44" fmla="*/ 23 w 136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362">
                  <a:moveTo>
                    <a:pt x="23" y="0"/>
                  </a:moveTo>
                  <a:lnTo>
                    <a:pt x="29" y="2"/>
                  </a:lnTo>
                  <a:lnTo>
                    <a:pt x="35" y="4"/>
                  </a:lnTo>
                  <a:lnTo>
                    <a:pt x="41" y="10"/>
                  </a:lnTo>
                  <a:lnTo>
                    <a:pt x="43" y="16"/>
                  </a:lnTo>
                  <a:lnTo>
                    <a:pt x="134" y="335"/>
                  </a:lnTo>
                  <a:lnTo>
                    <a:pt x="136" y="341"/>
                  </a:lnTo>
                  <a:lnTo>
                    <a:pt x="134" y="348"/>
                  </a:lnTo>
                  <a:lnTo>
                    <a:pt x="130" y="354"/>
                  </a:lnTo>
                  <a:lnTo>
                    <a:pt x="126" y="358"/>
                  </a:lnTo>
                  <a:lnTo>
                    <a:pt x="118" y="362"/>
                  </a:lnTo>
                  <a:lnTo>
                    <a:pt x="112" y="362"/>
                  </a:lnTo>
                  <a:lnTo>
                    <a:pt x="105" y="362"/>
                  </a:lnTo>
                  <a:lnTo>
                    <a:pt x="99" y="358"/>
                  </a:lnTo>
                  <a:lnTo>
                    <a:pt x="93" y="352"/>
                  </a:lnTo>
                  <a:lnTo>
                    <a:pt x="91" y="347"/>
                  </a:lnTo>
                  <a:lnTo>
                    <a:pt x="0" y="29"/>
                  </a:lnTo>
                  <a:lnTo>
                    <a:pt x="0" y="22"/>
                  </a:lnTo>
                  <a:lnTo>
                    <a:pt x="0" y="16"/>
                  </a:lnTo>
                  <a:lnTo>
                    <a:pt x="4" y="8"/>
                  </a:lnTo>
                  <a:lnTo>
                    <a:pt x="10" y="4"/>
                  </a:lnTo>
                  <a:lnTo>
                    <a:pt x="15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9036051" y="4260850"/>
              <a:ext cx="2308225" cy="74613"/>
            </a:xfrm>
            <a:custGeom>
              <a:avLst/>
              <a:gdLst>
                <a:gd name="T0" fmla="*/ 23 w 1454"/>
                <a:gd name="T1" fmla="*/ 0 h 47"/>
                <a:gd name="T2" fmla="*/ 1430 w 1454"/>
                <a:gd name="T3" fmla="*/ 0 h 47"/>
                <a:gd name="T4" fmla="*/ 1438 w 1454"/>
                <a:gd name="T5" fmla="*/ 2 h 47"/>
                <a:gd name="T6" fmla="*/ 1444 w 1454"/>
                <a:gd name="T7" fmla="*/ 4 h 47"/>
                <a:gd name="T8" fmla="*/ 1450 w 1454"/>
                <a:gd name="T9" fmla="*/ 10 h 47"/>
                <a:gd name="T10" fmla="*/ 1452 w 1454"/>
                <a:gd name="T11" fmla="*/ 16 h 47"/>
                <a:gd name="T12" fmla="*/ 1454 w 1454"/>
                <a:gd name="T13" fmla="*/ 24 h 47"/>
                <a:gd name="T14" fmla="*/ 1452 w 1454"/>
                <a:gd name="T15" fmla="*/ 31 h 47"/>
                <a:gd name="T16" fmla="*/ 1450 w 1454"/>
                <a:gd name="T17" fmla="*/ 37 h 47"/>
                <a:gd name="T18" fmla="*/ 1444 w 1454"/>
                <a:gd name="T19" fmla="*/ 41 h 47"/>
                <a:gd name="T20" fmla="*/ 1438 w 1454"/>
                <a:gd name="T21" fmla="*/ 45 h 47"/>
                <a:gd name="T22" fmla="*/ 1430 w 1454"/>
                <a:gd name="T23" fmla="*/ 47 h 47"/>
                <a:gd name="T24" fmla="*/ 23 w 1454"/>
                <a:gd name="T25" fmla="*/ 47 h 47"/>
                <a:gd name="T26" fmla="*/ 15 w 1454"/>
                <a:gd name="T27" fmla="*/ 45 h 47"/>
                <a:gd name="T28" fmla="*/ 9 w 1454"/>
                <a:gd name="T29" fmla="*/ 41 h 47"/>
                <a:gd name="T30" fmla="*/ 3 w 1454"/>
                <a:gd name="T31" fmla="*/ 37 h 47"/>
                <a:gd name="T32" fmla="*/ 0 w 1454"/>
                <a:gd name="T33" fmla="*/ 31 h 47"/>
                <a:gd name="T34" fmla="*/ 0 w 1454"/>
                <a:gd name="T35" fmla="*/ 24 h 47"/>
                <a:gd name="T36" fmla="*/ 0 w 1454"/>
                <a:gd name="T37" fmla="*/ 16 h 47"/>
                <a:gd name="T38" fmla="*/ 3 w 1454"/>
                <a:gd name="T39" fmla="*/ 10 h 47"/>
                <a:gd name="T40" fmla="*/ 9 w 1454"/>
                <a:gd name="T41" fmla="*/ 4 h 47"/>
                <a:gd name="T42" fmla="*/ 15 w 1454"/>
                <a:gd name="T43" fmla="*/ 2 h 47"/>
                <a:gd name="T44" fmla="*/ 23 w 1454"/>
                <a:gd name="T4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54" h="47">
                  <a:moveTo>
                    <a:pt x="23" y="0"/>
                  </a:moveTo>
                  <a:lnTo>
                    <a:pt x="1430" y="0"/>
                  </a:lnTo>
                  <a:lnTo>
                    <a:pt x="1438" y="2"/>
                  </a:lnTo>
                  <a:lnTo>
                    <a:pt x="1444" y="4"/>
                  </a:lnTo>
                  <a:lnTo>
                    <a:pt x="1450" y="10"/>
                  </a:lnTo>
                  <a:lnTo>
                    <a:pt x="1452" y="16"/>
                  </a:lnTo>
                  <a:lnTo>
                    <a:pt x="1454" y="24"/>
                  </a:lnTo>
                  <a:lnTo>
                    <a:pt x="1452" y="31"/>
                  </a:lnTo>
                  <a:lnTo>
                    <a:pt x="1450" y="37"/>
                  </a:lnTo>
                  <a:lnTo>
                    <a:pt x="1444" y="41"/>
                  </a:lnTo>
                  <a:lnTo>
                    <a:pt x="1438" y="45"/>
                  </a:lnTo>
                  <a:lnTo>
                    <a:pt x="1430" y="47"/>
                  </a:lnTo>
                  <a:lnTo>
                    <a:pt x="23" y="47"/>
                  </a:lnTo>
                  <a:lnTo>
                    <a:pt x="15" y="45"/>
                  </a:lnTo>
                  <a:lnTo>
                    <a:pt x="9" y="41"/>
                  </a:lnTo>
                  <a:lnTo>
                    <a:pt x="3" y="37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3" y="10"/>
                  </a:lnTo>
                  <a:lnTo>
                    <a:pt x="9" y="4"/>
                  </a:lnTo>
                  <a:lnTo>
                    <a:pt x="15" y="2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4983190" y="3644603"/>
            <a:ext cx="533518" cy="406915"/>
            <a:chOff x="6007101" y="2809875"/>
            <a:chExt cx="2655888" cy="20256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9" name="Freeform 13"/>
            <p:cNvSpPr>
              <a:spLocks noEditPoints="1"/>
            </p:cNvSpPr>
            <p:nvPr/>
          </p:nvSpPr>
          <p:spPr bwMode="auto">
            <a:xfrm>
              <a:off x="6007101" y="2809875"/>
              <a:ext cx="2655888" cy="2025650"/>
            </a:xfrm>
            <a:custGeom>
              <a:avLst/>
              <a:gdLst>
                <a:gd name="T0" fmla="*/ 519 w 1673"/>
                <a:gd name="T1" fmla="*/ 1226 h 1276"/>
                <a:gd name="T2" fmla="*/ 1151 w 1673"/>
                <a:gd name="T3" fmla="*/ 1228 h 1276"/>
                <a:gd name="T4" fmla="*/ 1149 w 1673"/>
                <a:gd name="T5" fmla="*/ 885 h 1276"/>
                <a:gd name="T6" fmla="*/ 484 w 1673"/>
                <a:gd name="T7" fmla="*/ 721 h 1276"/>
                <a:gd name="T8" fmla="*/ 386 w 1673"/>
                <a:gd name="T9" fmla="*/ 1156 h 1276"/>
                <a:gd name="T10" fmla="*/ 442 w 1673"/>
                <a:gd name="T11" fmla="*/ 1224 h 1276"/>
                <a:gd name="T12" fmla="*/ 471 w 1673"/>
                <a:gd name="T13" fmla="*/ 887 h 1276"/>
                <a:gd name="T14" fmla="*/ 521 w 1673"/>
                <a:gd name="T15" fmla="*/ 837 h 1276"/>
                <a:gd name="T16" fmla="*/ 1196 w 1673"/>
                <a:gd name="T17" fmla="*/ 868 h 1276"/>
                <a:gd name="T18" fmla="*/ 1208 w 1673"/>
                <a:gd name="T19" fmla="*/ 1228 h 1276"/>
                <a:gd name="T20" fmla="*/ 1281 w 1673"/>
                <a:gd name="T21" fmla="*/ 1179 h 1276"/>
                <a:gd name="T22" fmla="*/ 1206 w 1673"/>
                <a:gd name="T23" fmla="*/ 742 h 1276"/>
                <a:gd name="T24" fmla="*/ 1006 w 1673"/>
                <a:gd name="T25" fmla="*/ 700 h 1276"/>
                <a:gd name="T26" fmla="*/ 880 w 1673"/>
                <a:gd name="T27" fmla="*/ 802 h 1276"/>
                <a:gd name="T28" fmla="*/ 715 w 1673"/>
                <a:gd name="T29" fmla="*/ 764 h 1276"/>
                <a:gd name="T30" fmla="*/ 729 w 1673"/>
                <a:gd name="T31" fmla="*/ 593 h 1276"/>
                <a:gd name="T32" fmla="*/ 719 w 1673"/>
                <a:gd name="T33" fmla="*/ 646 h 1276"/>
                <a:gd name="T34" fmla="*/ 713 w 1673"/>
                <a:gd name="T35" fmla="*/ 684 h 1276"/>
                <a:gd name="T36" fmla="*/ 835 w 1673"/>
                <a:gd name="T37" fmla="*/ 758 h 1276"/>
                <a:gd name="T38" fmla="*/ 958 w 1673"/>
                <a:gd name="T39" fmla="*/ 684 h 1276"/>
                <a:gd name="T40" fmla="*/ 952 w 1673"/>
                <a:gd name="T41" fmla="*/ 646 h 1276"/>
                <a:gd name="T42" fmla="*/ 942 w 1673"/>
                <a:gd name="T43" fmla="*/ 595 h 1276"/>
                <a:gd name="T44" fmla="*/ 830 w 1673"/>
                <a:gd name="T45" fmla="*/ 624 h 1276"/>
                <a:gd name="T46" fmla="*/ 705 w 1673"/>
                <a:gd name="T47" fmla="*/ 232 h 1276"/>
                <a:gd name="T48" fmla="*/ 678 w 1673"/>
                <a:gd name="T49" fmla="*/ 251 h 1276"/>
                <a:gd name="T50" fmla="*/ 698 w 1673"/>
                <a:gd name="T51" fmla="*/ 491 h 1276"/>
                <a:gd name="T52" fmla="*/ 831 w 1673"/>
                <a:gd name="T53" fmla="*/ 576 h 1276"/>
                <a:gd name="T54" fmla="*/ 946 w 1673"/>
                <a:gd name="T55" fmla="*/ 530 h 1276"/>
                <a:gd name="T56" fmla="*/ 994 w 1673"/>
                <a:gd name="T57" fmla="*/ 417 h 1276"/>
                <a:gd name="T58" fmla="*/ 983 w 1673"/>
                <a:gd name="T59" fmla="*/ 238 h 1276"/>
                <a:gd name="T60" fmla="*/ 731 w 1673"/>
                <a:gd name="T61" fmla="*/ 50 h 1276"/>
                <a:gd name="T62" fmla="*/ 705 w 1673"/>
                <a:gd name="T63" fmla="*/ 69 h 1276"/>
                <a:gd name="T64" fmla="*/ 694 w 1673"/>
                <a:gd name="T65" fmla="*/ 96 h 1276"/>
                <a:gd name="T66" fmla="*/ 641 w 1673"/>
                <a:gd name="T67" fmla="*/ 118 h 1276"/>
                <a:gd name="T68" fmla="*/ 626 w 1673"/>
                <a:gd name="T69" fmla="*/ 294 h 1276"/>
                <a:gd name="T70" fmla="*/ 643 w 1673"/>
                <a:gd name="T71" fmla="*/ 214 h 1276"/>
                <a:gd name="T72" fmla="*/ 967 w 1673"/>
                <a:gd name="T73" fmla="*/ 183 h 1276"/>
                <a:gd name="T74" fmla="*/ 1039 w 1673"/>
                <a:gd name="T75" fmla="*/ 236 h 1276"/>
                <a:gd name="T76" fmla="*/ 1047 w 1673"/>
                <a:gd name="T77" fmla="*/ 286 h 1276"/>
                <a:gd name="T78" fmla="*/ 1004 w 1673"/>
                <a:gd name="T79" fmla="*/ 69 h 1276"/>
                <a:gd name="T80" fmla="*/ 731 w 1673"/>
                <a:gd name="T81" fmla="*/ 0 h 1276"/>
                <a:gd name="T82" fmla="*/ 1051 w 1673"/>
                <a:gd name="T83" fmla="*/ 46 h 1276"/>
                <a:gd name="T84" fmla="*/ 1095 w 1673"/>
                <a:gd name="T85" fmla="*/ 286 h 1276"/>
                <a:gd name="T86" fmla="*/ 1043 w 1673"/>
                <a:gd name="T87" fmla="*/ 359 h 1276"/>
                <a:gd name="T88" fmla="*/ 1014 w 1673"/>
                <a:gd name="T89" fmla="*/ 524 h 1276"/>
                <a:gd name="T90" fmla="*/ 1000 w 1673"/>
                <a:gd name="T91" fmla="*/ 603 h 1276"/>
                <a:gd name="T92" fmla="*/ 1254 w 1673"/>
                <a:gd name="T93" fmla="*/ 727 h 1276"/>
                <a:gd name="T94" fmla="*/ 1326 w 1673"/>
                <a:gd name="T95" fmla="*/ 1197 h 1276"/>
                <a:gd name="T96" fmla="*/ 1661 w 1673"/>
                <a:gd name="T97" fmla="*/ 1233 h 1276"/>
                <a:gd name="T98" fmla="*/ 1671 w 1673"/>
                <a:gd name="T99" fmla="*/ 1261 h 1276"/>
                <a:gd name="T100" fmla="*/ 1648 w 1673"/>
                <a:gd name="T101" fmla="*/ 1276 h 1276"/>
                <a:gd name="T102" fmla="*/ 4 w 1673"/>
                <a:gd name="T103" fmla="*/ 1266 h 1276"/>
                <a:gd name="T104" fmla="*/ 4 w 1673"/>
                <a:gd name="T105" fmla="*/ 1237 h 1276"/>
                <a:gd name="T106" fmla="*/ 364 w 1673"/>
                <a:gd name="T107" fmla="*/ 1228 h 1276"/>
                <a:gd name="T108" fmla="*/ 407 w 1673"/>
                <a:gd name="T109" fmla="*/ 760 h 1276"/>
                <a:gd name="T110" fmla="*/ 494 w 1673"/>
                <a:gd name="T111" fmla="*/ 661 h 1276"/>
                <a:gd name="T112" fmla="*/ 680 w 1673"/>
                <a:gd name="T113" fmla="*/ 551 h 1276"/>
                <a:gd name="T114" fmla="*/ 628 w 1673"/>
                <a:gd name="T115" fmla="*/ 410 h 1276"/>
                <a:gd name="T116" fmla="*/ 579 w 1673"/>
                <a:gd name="T117" fmla="*/ 311 h 1276"/>
                <a:gd name="T118" fmla="*/ 591 w 1673"/>
                <a:gd name="T119" fmla="*/ 102 h 1276"/>
                <a:gd name="T120" fmla="*/ 669 w 1673"/>
                <a:gd name="T121" fmla="*/ 33 h 1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73" h="1276">
                  <a:moveTo>
                    <a:pt x="521" y="885"/>
                  </a:moveTo>
                  <a:lnTo>
                    <a:pt x="521" y="885"/>
                  </a:lnTo>
                  <a:lnTo>
                    <a:pt x="519" y="887"/>
                  </a:lnTo>
                  <a:lnTo>
                    <a:pt x="519" y="1226"/>
                  </a:lnTo>
                  <a:lnTo>
                    <a:pt x="521" y="1228"/>
                  </a:lnTo>
                  <a:lnTo>
                    <a:pt x="521" y="1228"/>
                  </a:lnTo>
                  <a:lnTo>
                    <a:pt x="1149" y="1228"/>
                  </a:lnTo>
                  <a:lnTo>
                    <a:pt x="1151" y="1228"/>
                  </a:lnTo>
                  <a:lnTo>
                    <a:pt x="1151" y="1226"/>
                  </a:lnTo>
                  <a:lnTo>
                    <a:pt x="1151" y="887"/>
                  </a:lnTo>
                  <a:lnTo>
                    <a:pt x="1151" y="885"/>
                  </a:lnTo>
                  <a:lnTo>
                    <a:pt x="1149" y="885"/>
                  </a:lnTo>
                  <a:lnTo>
                    <a:pt x="521" y="885"/>
                  </a:lnTo>
                  <a:close/>
                  <a:moveTo>
                    <a:pt x="655" y="659"/>
                  </a:moveTo>
                  <a:lnTo>
                    <a:pt x="510" y="707"/>
                  </a:lnTo>
                  <a:lnTo>
                    <a:pt x="484" y="721"/>
                  </a:lnTo>
                  <a:lnTo>
                    <a:pt x="465" y="742"/>
                  </a:lnTo>
                  <a:lnTo>
                    <a:pt x="455" y="769"/>
                  </a:lnTo>
                  <a:lnTo>
                    <a:pt x="386" y="1133"/>
                  </a:lnTo>
                  <a:lnTo>
                    <a:pt x="386" y="1156"/>
                  </a:lnTo>
                  <a:lnTo>
                    <a:pt x="391" y="1179"/>
                  </a:lnTo>
                  <a:lnTo>
                    <a:pt x="403" y="1199"/>
                  </a:lnTo>
                  <a:lnTo>
                    <a:pt x="420" y="1214"/>
                  </a:lnTo>
                  <a:lnTo>
                    <a:pt x="442" y="1224"/>
                  </a:lnTo>
                  <a:lnTo>
                    <a:pt x="465" y="1228"/>
                  </a:lnTo>
                  <a:lnTo>
                    <a:pt x="471" y="1228"/>
                  </a:lnTo>
                  <a:lnTo>
                    <a:pt x="471" y="1226"/>
                  </a:lnTo>
                  <a:lnTo>
                    <a:pt x="471" y="887"/>
                  </a:lnTo>
                  <a:lnTo>
                    <a:pt x="475" y="868"/>
                  </a:lnTo>
                  <a:lnTo>
                    <a:pt x="486" y="851"/>
                  </a:lnTo>
                  <a:lnTo>
                    <a:pt x="502" y="841"/>
                  </a:lnTo>
                  <a:lnTo>
                    <a:pt x="521" y="837"/>
                  </a:lnTo>
                  <a:lnTo>
                    <a:pt x="1149" y="837"/>
                  </a:lnTo>
                  <a:lnTo>
                    <a:pt x="1169" y="841"/>
                  </a:lnTo>
                  <a:lnTo>
                    <a:pt x="1186" y="851"/>
                  </a:lnTo>
                  <a:lnTo>
                    <a:pt x="1196" y="868"/>
                  </a:lnTo>
                  <a:lnTo>
                    <a:pt x="1200" y="887"/>
                  </a:lnTo>
                  <a:lnTo>
                    <a:pt x="1200" y="1226"/>
                  </a:lnTo>
                  <a:lnTo>
                    <a:pt x="1200" y="1228"/>
                  </a:lnTo>
                  <a:lnTo>
                    <a:pt x="1208" y="1228"/>
                  </a:lnTo>
                  <a:lnTo>
                    <a:pt x="1231" y="1224"/>
                  </a:lnTo>
                  <a:lnTo>
                    <a:pt x="1250" y="1214"/>
                  </a:lnTo>
                  <a:lnTo>
                    <a:pt x="1268" y="1199"/>
                  </a:lnTo>
                  <a:lnTo>
                    <a:pt x="1281" y="1179"/>
                  </a:lnTo>
                  <a:lnTo>
                    <a:pt x="1287" y="1156"/>
                  </a:lnTo>
                  <a:lnTo>
                    <a:pt x="1285" y="1133"/>
                  </a:lnTo>
                  <a:lnTo>
                    <a:pt x="1215" y="769"/>
                  </a:lnTo>
                  <a:lnTo>
                    <a:pt x="1206" y="742"/>
                  </a:lnTo>
                  <a:lnTo>
                    <a:pt x="1188" y="721"/>
                  </a:lnTo>
                  <a:lnTo>
                    <a:pt x="1163" y="707"/>
                  </a:lnTo>
                  <a:lnTo>
                    <a:pt x="1016" y="659"/>
                  </a:lnTo>
                  <a:lnTo>
                    <a:pt x="1006" y="700"/>
                  </a:lnTo>
                  <a:lnTo>
                    <a:pt x="985" y="735"/>
                  </a:lnTo>
                  <a:lnTo>
                    <a:pt x="958" y="764"/>
                  </a:lnTo>
                  <a:lnTo>
                    <a:pt x="921" y="787"/>
                  </a:lnTo>
                  <a:lnTo>
                    <a:pt x="880" y="802"/>
                  </a:lnTo>
                  <a:lnTo>
                    <a:pt x="835" y="806"/>
                  </a:lnTo>
                  <a:lnTo>
                    <a:pt x="791" y="802"/>
                  </a:lnTo>
                  <a:lnTo>
                    <a:pt x="750" y="787"/>
                  </a:lnTo>
                  <a:lnTo>
                    <a:pt x="715" y="764"/>
                  </a:lnTo>
                  <a:lnTo>
                    <a:pt x="686" y="735"/>
                  </a:lnTo>
                  <a:lnTo>
                    <a:pt x="667" y="700"/>
                  </a:lnTo>
                  <a:lnTo>
                    <a:pt x="655" y="659"/>
                  </a:lnTo>
                  <a:close/>
                  <a:moveTo>
                    <a:pt x="729" y="593"/>
                  </a:moveTo>
                  <a:lnTo>
                    <a:pt x="729" y="626"/>
                  </a:lnTo>
                  <a:lnTo>
                    <a:pt x="729" y="634"/>
                  </a:lnTo>
                  <a:lnTo>
                    <a:pt x="725" y="640"/>
                  </a:lnTo>
                  <a:lnTo>
                    <a:pt x="719" y="646"/>
                  </a:lnTo>
                  <a:lnTo>
                    <a:pt x="713" y="649"/>
                  </a:lnTo>
                  <a:lnTo>
                    <a:pt x="705" y="649"/>
                  </a:lnTo>
                  <a:lnTo>
                    <a:pt x="704" y="649"/>
                  </a:lnTo>
                  <a:lnTo>
                    <a:pt x="713" y="684"/>
                  </a:lnTo>
                  <a:lnTo>
                    <a:pt x="733" y="713"/>
                  </a:lnTo>
                  <a:lnTo>
                    <a:pt x="762" y="736"/>
                  </a:lnTo>
                  <a:lnTo>
                    <a:pt x="797" y="752"/>
                  </a:lnTo>
                  <a:lnTo>
                    <a:pt x="835" y="758"/>
                  </a:lnTo>
                  <a:lnTo>
                    <a:pt x="876" y="752"/>
                  </a:lnTo>
                  <a:lnTo>
                    <a:pt x="911" y="736"/>
                  </a:lnTo>
                  <a:lnTo>
                    <a:pt x="938" y="713"/>
                  </a:lnTo>
                  <a:lnTo>
                    <a:pt x="958" y="684"/>
                  </a:lnTo>
                  <a:lnTo>
                    <a:pt x="967" y="649"/>
                  </a:lnTo>
                  <a:lnTo>
                    <a:pt x="967" y="649"/>
                  </a:lnTo>
                  <a:lnTo>
                    <a:pt x="959" y="649"/>
                  </a:lnTo>
                  <a:lnTo>
                    <a:pt x="952" y="646"/>
                  </a:lnTo>
                  <a:lnTo>
                    <a:pt x="948" y="640"/>
                  </a:lnTo>
                  <a:lnTo>
                    <a:pt x="944" y="634"/>
                  </a:lnTo>
                  <a:lnTo>
                    <a:pt x="942" y="626"/>
                  </a:lnTo>
                  <a:lnTo>
                    <a:pt x="942" y="595"/>
                  </a:lnTo>
                  <a:lnTo>
                    <a:pt x="909" y="611"/>
                  </a:lnTo>
                  <a:lnTo>
                    <a:pt x="874" y="620"/>
                  </a:lnTo>
                  <a:lnTo>
                    <a:pt x="835" y="624"/>
                  </a:lnTo>
                  <a:lnTo>
                    <a:pt x="830" y="624"/>
                  </a:lnTo>
                  <a:lnTo>
                    <a:pt x="795" y="620"/>
                  </a:lnTo>
                  <a:lnTo>
                    <a:pt x="760" y="609"/>
                  </a:lnTo>
                  <a:lnTo>
                    <a:pt x="729" y="593"/>
                  </a:lnTo>
                  <a:close/>
                  <a:moveTo>
                    <a:pt x="705" y="232"/>
                  </a:moveTo>
                  <a:lnTo>
                    <a:pt x="696" y="234"/>
                  </a:lnTo>
                  <a:lnTo>
                    <a:pt x="688" y="238"/>
                  </a:lnTo>
                  <a:lnTo>
                    <a:pt x="682" y="243"/>
                  </a:lnTo>
                  <a:lnTo>
                    <a:pt x="678" y="251"/>
                  </a:lnTo>
                  <a:lnTo>
                    <a:pt x="676" y="261"/>
                  </a:lnTo>
                  <a:lnTo>
                    <a:pt x="676" y="410"/>
                  </a:lnTo>
                  <a:lnTo>
                    <a:pt x="682" y="452"/>
                  </a:lnTo>
                  <a:lnTo>
                    <a:pt x="698" y="491"/>
                  </a:lnTo>
                  <a:lnTo>
                    <a:pt x="723" y="524"/>
                  </a:lnTo>
                  <a:lnTo>
                    <a:pt x="754" y="551"/>
                  </a:lnTo>
                  <a:lnTo>
                    <a:pt x="791" y="568"/>
                  </a:lnTo>
                  <a:lnTo>
                    <a:pt x="831" y="576"/>
                  </a:lnTo>
                  <a:lnTo>
                    <a:pt x="863" y="572"/>
                  </a:lnTo>
                  <a:lnTo>
                    <a:pt x="894" y="564"/>
                  </a:lnTo>
                  <a:lnTo>
                    <a:pt x="921" y="551"/>
                  </a:lnTo>
                  <a:lnTo>
                    <a:pt x="946" y="530"/>
                  </a:lnTo>
                  <a:lnTo>
                    <a:pt x="967" y="506"/>
                  </a:lnTo>
                  <a:lnTo>
                    <a:pt x="983" y="479"/>
                  </a:lnTo>
                  <a:lnTo>
                    <a:pt x="990" y="448"/>
                  </a:lnTo>
                  <a:lnTo>
                    <a:pt x="994" y="417"/>
                  </a:lnTo>
                  <a:lnTo>
                    <a:pt x="994" y="261"/>
                  </a:lnTo>
                  <a:lnTo>
                    <a:pt x="992" y="251"/>
                  </a:lnTo>
                  <a:lnTo>
                    <a:pt x="989" y="243"/>
                  </a:lnTo>
                  <a:lnTo>
                    <a:pt x="983" y="238"/>
                  </a:lnTo>
                  <a:lnTo>
                    <a:pt x="975" y="234"/>
                  </a:lnTo>
                  <a:lnTo>
                    <a:pt x="967" y="232"/>
                  </a:lnTo>
                  <a:lnTo>
                    <a:pt x="705" y="232"/>
                  </a:lnTo>
                  <a:close/>
                  <a:moveTo>
                    <a:pt x="731" y="50"/>
                  </a:moveTo>
                  <a:lnTo>
                    <a:pt x="723" y="52"/>
                  </a:lnTo>
                  <a:lnTo>
                    <a:pt x="715" y="56"/>
                  </a:lnTo>
                  <a:lnTo>
                    <a:pt x="709" y="62"/>
                  </a:lnTo>
                  <a:lnTo>
                    <a:pt x="705" y="69"/>
                  </a:lnTo>
                  <a:lnTo>
                    <a:pt x="704" y="77"/>
                  </a:lnTo>
                  <a:lnTo>
                    <a:pt x="702" y="85"/>
                  </a:lnTo>
                  <a:lnTo>
                    <a:pt x="698" y="92"/>
                  </a:lnTo>
                  <a:lnTo>
                    <a:pt x="694" y="96"/>
                  </a:lnTo>
                  <a:lnTo>
                    <a:pt x="686" y="100"/>
                  </a:lnTo>
                  <a:lnTo>
                    <a:pt x="678" y="102"/>
                  </a:lnTo>
                  <a:lnTo>
                    <a:pt x="657" y="106"/>
                  </a:lnTo>
                  <a:lnTo>
                    <a:pt x="641" y="118"/>
                  </a:lnTo>
                  <a:lnTo>
                    <a:pt x="630" y="135"/>
                  </a:lnTo>
                  <a:lnTo>
                    <a:pt x="624" y="156"/>
                  </a:lnTo>
                  <a:lnTo>
                    <a:pt x="624" y="286"/>
                  </a:lnTo>
                  <a:lnTo>
                    <a:pt x="626" y="294"/>
                  </a:lnTo>
                  <a:lnTo>
                    <a:pt x="628" y="299"/>
                  </a:lnTo>
                  <a:lnTo>
                    <a:pt x="628" y="261"/>
                  </a:lnTo>
                  <a:lnTo>
                    <a:pt x="632" y="236"/>
                  </a:lnTo>
                  <a:lnTo>
                    <a:pt x="643" y="214"/>
                  </a:lnTo>
                  <a:lnTo>
                    <a:pt x="659" y="199"/>
                  </a:lnTo>
                  <a:lnTo>
                    <a:pt x="680" y="187"/>
                  </a:lnTo>
                  <a:lnTo>
                    <a:pt x="705" y="183"/>
                  </a:lnTo>
                  <a:lnTo>
                    <a:pt x="967" y="183"/>
                  </a:lnTo>
                  <a:lnTo>
                    <a:pt x="990" y="187"/>
                  </a:lnTo>
                  <a:lnTo>
                    <a:pt x="1012" y="199"/>
                  </a:lnTo>
                  <a:lnTo>
                    <a:pt x="1029" y="214"/>
                  </a:lnTo>
                  <a:lnTo>
                    <a:pt x="1039" y="236"/>
                  </a:lnTo>
                  <a:lnTo>
                    <a:pt x="1043" y="261"/>
                  </a:lnTo>
                  <a:lnTo>
                    <a:pt x="1043" y="299"/>
                  </a:lnTo>
                  <a:lnTo>
                    <a:pt x="1047" y="294"/>
                  </a:lnTo>
                  <a:lnTo>
                    <a:pt x="1047" y="286"/>
                  </a:lnTo>
                  <a:lnTo>
                    <a:pt x="1047" y="156"/>
                  </a:lnTo>
                  <a:lnTo>
                    <a:pt x="1041" y="121"/>
                  </a:lnTo>
                  <a:lnTo>
                    <a:pt x="1027" y="92"/>
                  </a:lnTo>
                  <a:lnTo>
                    <a:pt x="1004" y="69"/>
                  </a:lnTo>
                  <a:lnTo>
                    <a:pt x="975" y="56"/>
                  </a:lnTo>
                  <a:lnTo>
                    <a:pt x="940" y="50"/>
                  </a:lnTo>
                  <a:lnTo>
                    <a:pt x="731" y="50"/>
                  </a:lnTo>
                  <a:close/>
                  <a:moveTo>
                    <a:pt x="731" y="0"/>
                  </a:moveTo>
                  <a:lnTo>
                    <a:pt x="940" y="0"/>
                  </a:lnTo>
                  <a:lnTo>
                    <a:pt x="983" y="5"/>
                  </a:lnTo>
                  <a:lnTo>
                    <a:pt x="1020" y="21"/>
                  </a:lnTo>
                  <a:lnTo>
                    <a:pt x="1051" y="46"/>
                  </a:lnTo>
                  <a:lnTo>
                    <a:pt x="1074" y="77"/>
                  </a:lnTo>
                  <a:lnTo>
                    <a:pt x="1091" y="114"/>
                  </a:lnTo>
                  <a:lnTo>
                    <a:pt x="1095" y="156"/>
                  </a:lnTo>
                  <a:lnTo>
                    <a:pt x="1095" y="286"/>
                  </a:lnTo>
                  <a:lnTo>
                    <a:pt x="1091" y="311"/>
                  </a:lnTo>
                  <a:lnTo>
                    <a:pt x="1082" y="332"/>
                  </a:lnTo>
                  <a:lnTo>
                    <a:pt x="1064" y="348"/>
                  </a:lnTo>
                  <a:lnTo>
                    <a:pt x="1043" y="359"/>
                  </a:lnTo>
                  <a:lnTo>
                    <a:pt x="1043" y="417"/>
                  </a:lnTo>
                  <a:lnTo>
                    <a:pt x="1041" y="454"/>
                  </a:lnTo>
                  <a:lnTo>
                    <a:pt x="1029" y="491"/>
                  </a:lnTo>
                  <a:lnTo>
                    <a:pt x="1014" y="524"/>
                  </a:lnTo>
                  <a:lnTo>
                    <a:pt x="990" y="555"/>
                  </a:lnTo>
                  <a:lnTo>
                    <a:pt x="990" y="601"/>
                  </a:lnTo>
                  <a:lnTo>
                    <a:pt x="996" y="601"/>
                  </a:lnTo>
                  <a:lnTo>
                    <a:pt x="1000" y="603"/>
                  </a:lnTo>
                  <a:lnTo>
                    <a:pt x="1179" y="661"/>
                  </a:lnTo>
                  <a:lnTo>
                    <a:pt x="1210" y="677"/>
                  </a:lnTo>
                  <a:lnTo>
                    <a:pt x="1235" y="700"/>
                  </a:lnTo>
                  <a:lnTo>
                    <a:pt x="1254" y="727"/>
                  </a:lnTo>
                  <a:lnTo>
                    <a:pt x="1264" y="760"/>
                  </a:lnTo>
                  <a:lnTo>
                    <a:pt x="1334" y="1123"/>
                  </a:lnTo>
                  <a:lnTo>
                    <a:pt x="1336" y="1160"/>
                  </a:lnTo>
                  <a:lnTo>
                    <a:pt x="1326" y="1197"/>
                  </a:lnTo>
                  <a:lnTo>
                    <a:pt x="1308" y="1228"/>
                  </a:lnTo>
                  <a:lnTo>
                    <a:pt x="1648" y="1228"/>
                  </a:lnTo>
                  <a:lnTo>
                    <a:pt x="1655" y="1230"/>
                  </a:lnTo>
                  <a:lnTo>
                    <a:pt x="1661" y="1233"/>
                  </a:lnTo>
                  <a:lnTo>
                    <a:pt x="1667" y="1237"/>
                  </a:lnTo>
                  <a:lnTo>
                    <a:pt x="1671" y="1245"/>
                  </a:lnTo>
                  <a:lnTo>
                    <a:pt x="1673" y="1253"/>
                  </a:lnTo>
                  <a:lnTo>
                    <a:pt x="1671" y="1261"/>
                  </a:lnTo>
                  <a:lnTo>
                    <a:pt x="1667" y="1266"/>
                  </a:lnTo>
                  <a:lnTo>
                    <a:pt x="1661" y="1272"/>
                  </a:lnTo>
                  <a:lnTo>
                    <a:pt x="1655" y="1276"/>
                  </a:lnTo>
                  <a:lnTo>
                    <a:pt x="1648" y="1276"/>
                  </a:lnTo>
                  <a:lnTo>
                    <a:pt x="25" y="1276"/>
                  </a:lnTo>
                  <a:lnTo>
                    <a:pt x="17" y="1276"/>
                  </a:lnTo>
                  <a:lnTo>
                    <a:pt x="9" y="1272"/>
                  </a:lnTo>
                  <a:lnTo>
                    <a:pt x="4" y="1266"/>
                  </a:lnTo>
                  <a:lnTo>
                    <a:pt x="2" y="1261"/>
                  </a:lnTo>
                  <a:lnTo>
                    <a:pt x="0" y="1253"/>
                  </a:lnTo>
                  <a:lnTo>
                    <a:pt x="2" y="1245"/>
                  </a:lnTo>
                  <a:lnTo>
                    <a:pt x="4" y="1237"/>
                  </a:lnTo>
                  <a:lnTo>
                    <a:pt x="9" y="1233"/>
                  </a:lnTo>
                  <a:lnTo>
                    <a:pt x="17" y="1230"/>
                  </a:lnTo>
                  <a:lnTo>
                    <a:pt x="25" y="1228"/>
                  </a:lnTo>
                  <a:lnTo>
                    <a:pt x="364" y="1228"/>
                  </a:lnTo>
                  <a:lnTo>
                    <a:pt x="345" y="1197"/>
                  </a:lnTo>
                  <a:lnTo>
                    <a:pt x="337" y="1160"/>
                  </a:lnTo>
                  <a:lnTo>
                    <a:pt x="337" y="1123"/>
                  </a:lnTo>
                  <a:lnTo>
                    <a:pt x="407" y="760"/>
                  </a:lnTo>
                  <a:lnTo>
                    <a:pt x="419" y="727"/>
                  </a:lnTo>
                  <a:lnTo>
                    <a:pt x="438" y="700"/>
                  </a:lnTo>
                  <a:lnTo>
                    <a:pt x="463" y="677"/>
                  </a:lnTo>
                  <a:lnTo>
                    <a:pt x="494" y="661"/>
                  </a:lnTo>
                  <a:lnTo>
                    <a:pt x="671" y="603"/>
                  </a:lnTo>
                  <a:lnTo>
                    <a:pt x="676" y="601"/>
                  </a:lnTo>
                  <a:lnTo>
                    <a:pt x="680" y="601"/>
                  </a:lnTo>
                  <a:lnTo>
                    <a:pt x="680" y="551"/>
                  </a:lnTo>
                  <a:lnTo>
                    <a:pt x="659" y="520"/>
                  </a:lnTo>
                  <a:lnTo>
                    <a:pt x="641" y="487"/>
                  </a:lnTo>
                  <a:lnTo>
                    <a:pt x="632" y="448"/>
                  </a:lnTo>
                  <a:lnTo>
                    <a:pt x="628" y="410"/>
                  </a:lnTo>
                  <a:lnTo>
                    <a:pt x="628" y="359"/>
                  </a:lnTo>
                  <a:lnTo>
                    <a:pt x="607" y="348"/>
                  </a:lnTo>
                  <a:lnTo>
                    <a:pt x="591" y="332"/>
                  </a:lnTo>
                  <a:lnTo>
                    <a:pt x="579" y="311"/>
                  </a:lnTo>
                  <a:lnTo>
                    <a:pt x="576" y="286"/>
                  </a:lnTo>
                  <a:lnTo>
                    <a:pt x="576" y="156"/>
                  </a:lnTo>
                  <a:lnTo>
                    <a:pt x="579" y="127"/>
                  </a:lnTo>
                  <a:lnTo>
                    <a:pt x="591" y="102"/>
                  </a:lnTo>
                  <a:lnTo>
                    <a:pt x="609" y="81"/>
                  </a:lnTo>
                  <a:lnTo>
                    <a:pt x="632" y="65"/>
                  </a:lnTo>
                  <a:lnTo>
                    <a:pt x="657" y="56"/>
                  </a:lnTo>
                  <a:lnTo>
                    <a:pt x="669" y="33"/>
                  </a:lnTo>
                  <a:lnTo>
                    <a:pt x="684" y="15"/>
                  </a:lnTo>
                  <a:lnTo>
                    <a:pt x="705" y="5"/>
                  </a:lnTo>
                  <a:lnTo>
                    <a:pt x="7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0" name="Freeform 14"/>
            <p:cNvSpPr>
              <a:spLocks noEditPoints="1"/>
            </p:cNvSpPr>
            <p:nvPr/>
          </p:nvSpPr>
          <p:spPr bwMode="auto">
            <a:xfrm>
              <a:off x="7213601" y="4387850"/>
              <a:ext cx="242888" cy="241300"/>
            </a:xfrm>
            <a:custGeom>
              <a:avLst/>
              <a:gdLst>
                <a:gd name="T0" fmla="*/ 75 w 153"/>
                <a:gd name="T1" fmla="*/ 48 h 152"/>
                <a:gd name="T2" fmla="*/ 68 w 153"/>
                <a:gd name="T3" fmla="*/ 50 h 152"/>
                <a:gd name="T4" fmla="*/ 60 w 153"/>
                <a:gd name="T5" fmla="*/ 54 h 152"/>
                <a:gd name="T6" fmla="*/ 54 w 153"/>
                <a:gd name="T7" fmla="*/ 60 h 152"/>
                <a:gd name="T8" fmla="*/ 50 w 153"/>
                <a:gd name="T9" fmla="*/ 67 h 152"/>
                <a:gd name="T10" fmla="*/ 48 w 153"/>
                <a:gd name="T11" fmla="*/ 75 h 152"/>
                <a:gd name="T12" fmla="*/ 50 w 153"/>
                <a:gd name="T13" fmla="*/ 85 h 152"/>
                <a:gd name="T14" fmla="*/ 54 w 153"/>
                <a:gd name="T15" fmla="*/ 92 h 152"/>
                <a:gd name="T16" fmla="*/ 60 w 153"/>
                <a:gd name="T17" fmla="*/ 98 h 152"/>
                <a:gd name="T18" fmla="*/ 68 w 153"/>
                <a:gd name="T19" fmla="*/ 102 h 152"/>
                <a:gd name="T20" fmla="*/ 75 w 153"/>
                <a:gd name="T21" fmla="*/ 104 h 152"/>
                <a:gd name="T22" fmla="*/ 85 w 153"/>
                <a:gd name="T23" fmla="*/ 102 h 152"/>
                <a:gd name="T24" fmla="*/ 93 w 153"/>
                <a:gd name="T25" fmla="*/ 98 h 152"/>
                <a:gd name="T26" fmla="*/ 99 w 153"/>
                <a:gd name="T27" fmla="*/ 92 h 152"/>
                <a:gd name="T28" fmla="*/ 103 w 153"/>
                <a:gd name="T29" fmla="*/ 85 h 152"/>
                <a:gd name="T30" fmla="*/ 104 w 153"/>
                <a:gd name="T31" fmla="*/ 75 h 152"/>
                <a:gd name="T32" fmla="*/ 103 w 153"/>
                <a:gd name="T33" fmla="*/ 67 h 152"/>
                <a:gd name="T34" fmla="*/ 99 w 153"/>
                <a:gd name="T35" fmla="*/ 60 h 152"/>
                <a:gd name="T36" fmla="*/ 93 w 153"/>
                <a:gd name="T37" fmla="*/ 54 h 152"/>
                <a:gd name="T38" fmla="*/ 85 w 153"/>
                <a:gd name="T39" fmla="*/ 50 h 152"/>
                <a:gd name="T40" fmla="*/ 75 w 153"/>
                <a:gd name="T41" fmla="*/ 48 h 152"/>
                <a:gd name="T42" fmla="*/ 75 w 153"/>
                <a:gd name="T43" fmla="*/ 0 h 152"/>
                <a:gd name="T44" fmla="*/ 101 w 153"/>
                <a:gd name="T45" fmla="*/ 4 h 152"/>
                <a:gd name="T46" fmla="*/ 122 w 153"/>
                <a:gd name="T47" fmla="*/ 13 h 152"/>
                <a:gd name="T48" fmla="*/ 137 w 153"/>
                <a:gd name="T49" fmla="*/ 31 h 152"/>
                <a:gd name="T50" fmla="*/ 149 w 153"/>
                <a:gd name="T51" fmla="*/ 52 h 152"/>
                <a:gd name="T52" fmla="*/ 153 w 153"/>
                <a:gd name="T53" fmla="*/ 75 h 152"/>
                <a:gd name="T54" fmla="*/ 149 w 153"/>
                <a:gd name="T55" fmla="*/ 100 h 152"/>
                <a:gd name="T56" fmla="*/ 137 w 153"/>
                <a:gd name="T57" fmla="*/ 121 h 152"/>
                <a:gd name="T58" fmla="*/ 122 w 153"/>
                <a:gd name="T59" fmla="*/ 137 h 152"/>
                <a:gd name="T60" fmla="*/ 101 w 153"/>
                <a:gd name="T61" fmla="*/ 149 h 152"/>
                <a:gd name="T62" fmla="*/ 75 w 153"/>
                <a:gd name="T63" fmla="*/ 152 h 152"/>
                <a:gd name="T64" fmla="*/ 52 w 153"/>
                <a:gd name="T65" fmla="*/ 149 h 152"/>
                <a:gd name="T66" fmla="*/ 31 w 153"/>
                <a:gd name="T67" fmla="*/ 137 h 152"/>
                <a:gd name="T68" fmla="*/ 13 w 153"/>
                <a:gd name="T69" fmla="*/ 121 h 152"/>
                <a:gd name="T70" fmla="*/ 4 w 153"/>
                <a:gd name="T71" fmla="*/ 100 h 152"/>
                <a:gd name="T72" fmla="*/ 0 w 153"/>
                <a:gd name="T73" fmla="*/ 75 h 152"/>
                <a:gd name="T74" fmla="*/ 4 w 153"/>
                <a:gd name="T75" fmla="*/ 52 h 152"/>
                <a:gd name="T76" fmla="*/ 13 w 153"/>
                <a:gd name="T77" fmla="*/ 31 h 152"/>
                <a:gd name="T78" fmla="*/ 31 w 153"/>
                <a:gd name="T79" fmla="*/ 13 h 152"/>
                <a:gd name="T80" fmla="*/ 52 w 153"/>
                <a:gd name="T81" fmla="*/ 4 h 152"/>
                <a:gd name="T82" fmla="*/ 75 w 153"/>
                <a:gd name="T8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3" h="152">
                  <a:moveTo>
                    <a:pt x="75" y="48"/>
                  </a:moveTo>
                  <a:lnTo>
                    <a:pt x="68" y="50"/>
                  </a:lnTo>
                  <a:lnTo>
                    <a:pt x="60" y="54"/>
                  </a:lnTo>
                  <a:lnTo>
                    <a:pt x="54" y="60"/>
                  </a:lnTo>
                  <a:lnTo>
                    <a:pt x="50" y="67"/>
                  </a:lnTo>
                  <a:lnTo>
                    <a:pt x="48" y="75"/>
                  </a:lnTo>
                  <a:lnTo>
                    <a:pt x="50" y="85"/>
                  </a:lnTo>
                  <a:lnTo>
                    <a:pt x="54" y="92"/>
                  </a:lnTo>
                  <a:lnTo>
                    <a:pt x="60" y="98"/>
                  </a:lnTo>
                  <a:lnTo>
                    <a:pt x="68" y="102"/>
                  </a:lnTo>
                  <a:lnTo>
                    <a:pt x="75" y="104"/>
                  </a:lnTo>
                  <a:lnTo>
                    <a:pt x="85" y="102"/>
                  </a:lnTo>
                  <a:lnTo>
                    <a:pt x="93" y="98"/>
                  </a:lnTo>
                  <a:lnTo>
                    <a:pt x="99" y="92"/>
                  </a:lnTo>
                  <a:lnTo>
                    <a:pt x="103" y="85"/>
                  </a:lnTo>
                  <a:lnTo>
                    <a:pt x="104" y="75"/>
                  </a:lnTo>
                  <a:lnTo>
                    <a:pt x="103" y="67"/>
                  </a:lnTo>
                  <a:lnTo>
                    <a:pt x="99" y="60"/>
                  </a:lnTo>
                  <a:lnTo>
                    <a:pt x="93" y="54"/>
                  </a:lnTo>
                  <a:lnTo>
                    <a:pt x="85" y="50"/>
                  </a:lnTo>
                  <a:lnTo>
                    <a:pt x="75" y="48"/>
                  </a:lnTo>
                  <a:close/>
                  <a:moveTo>
                    <a:pt x="75" y="0"/>
                  </a:moveTo>
                  <a:lnTo>
                    <a:pt x="101" y="4"/>
                  </a:lnTo>
                  <a:lnTo>
                    <a:pt x="122" y="13"/>
                  </a:lnTo>
                  <a:lnTo>
                    <a:pt x="137" y="31"/>
                  </a:lnTo>
                  <a:lnTo>
                    <a:pt x="149" y="52"/>
                  </a:lnTo>
                  <a:lnTo>
                    <a:pt x="153" y="75"/>
                  </a:lnTo>
                  <a:lnTo>
                    <a:pt x="149" y="100"/>
                  </a:lnTo>
                  <a:lnTo>
                    <a:pt x="137" y="121"/>
                  </a:lnTo>
                  <a:lnTo>
                    <a:pt x="122" y="137"/>
                  </a:lnTo>
                  <a:lnTo>
                    <a:pt x="101" y="149"/>
                  </a:lnTo>
                  <a:lnTo>
                    <a:pt x="75" y="152"/>
                  </a:lnTo>
                  <a:lnTo>
                    <a:pt x="52" y="149"/>
                  </a:lnTo>
                  <a:lnTo>
                    <a:pt x="31" y="137"/>
                  </a:lnTo>
                  <a:lnTo>
                    <a:pt x="13" y="121"/>
                  </a:lnTo>
                  <a:lnTo>
                    <a:pt x="4" y="100"/>
                  </a:lnTo>
                  <a:lnTo>
                    <a:pt x="0" y="75"/>
                  </a:lnTo>
                  <a:lnTo>
                    <a:pt x="4" y="52"/>
                  </a:lnTo>
                  <a:lnTo>
                    <a:pt x="13" y="31"/>
                  </a:lnTo>
                  <a:lnTo>
                    <a:pt x="31" y="13"/>
                  </a:lnTo>
                  <a:lnTo>
                    <a:pt x="52" y="4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2782021" y="2212834"/>
            <a:ext cx="393840" cy="446458"/>
            <a:chOff x="3824288" y="2613025"/>
            <a:chExt cx="1960563" cy="22225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92" name="Freeform 15"/>
            <p:cNvSpPr>
              <a:spLocks noEditPoints="1"/>
            </p:cNvSpPr>
            <p:nvPr/>
          </p:nvSpPr>
          <p:spPr bwMode="auto">
            <a:xfrm>
              <a:off x="3824288" y="2613025"/>
              <a:ext cx="1960563" cy="2222500"/>
            </a:xfrm>
            <a:custGeom>
              <a:avLst/>
              <a:gdLst>
                <a:gd name="T0" fmla="*/ 200 w 1235"/>
                <a:gd name="T1" fmla="*/ 599 h 1400"/>
                <a:gd name="T2" fmla="*/ 215 w 1235"/>
                <a:gd name="T3" fmla="*/ 1152 h 1400"/>
                <a:gd name="T4" fmla="*/ 896 w 1235"/>
                <a:gd name="T5" fmla="*/ 1062 h 1400"/>
                <a:gd name="T6" fmla="*/ 1047 w 1235"/>
                <a:gd name="T7" fmla="*/ 915 h 1400"/>
                <a:gd name="T8" fmla="*/ 1140 w 1235"/>
                <a:gd name="T9" fmla="*/ 669 h 1400"/>
                <a:gd name="T10" fmla="*/ 200 w 1235"/>
                <a:gd name="T11" fmla="*/ 452 h 1400"/>
                <a:gd name="T12" fmla="*/ 774 w 1235"/>
                <a:gd name="T13" fmla="*/ 317 h 1400"/>
                <a:gd name="T14" fmla="*/ 591 w 1235"/>
                <a:gd name="T15" fmla="*/ 329 h 1400"/>
                <a:gd name="T16" fmla="*/ 679 w 1235"/>
                <a:gd name="T17" fmla="*/ 406 h 1400"/>
                <a:gd name="T18" fmla="*/ 529 w 1235"/>
                <a:gd name="T19" fmla="*/ 242 h 1400"/>
                <a:gd name="T20" fmla="*/ 442 w 1235"/>
                <a:gd name="T21" fmla="*/ 373 h 1400"/>
                <a:gd name="T22" fmla="*/ 537 w 1235"/>
                <a:gd name="T23" fmla="*/ 334 h 1400"/>
                <a:gd name="T24" fmla="*/ 619 w 1235"/>
                <a:gd name="T25" fmla="*/ 273 h 1400"/>
                <a:gd name="T26" fmla="*/ 316 w 1235"/>
                <a:gd name="T27" fmla="*/ 186 h 1400"/>
                <a:gd name="T28" fmla="*/ 308 w 1235"/>
                <a:gd name="T29" fmla="*/ 211 h 1400"/>
                <a:gd name="T30" fmla="*/ 330 w 1235"/>
                <a:gd name="T31" fmla="*/ 226 h 1400"/>
                <a:gd name="T32" fmla="*/ 351 w 1235"/>
                <a:gd name="T33" fmla="*/ 211 h 1400"/>
                <a:gd name="T34" fmla="*/ 343 w 1235"/>
                <a:gd name="T35" fmla="*/ 186 h 1400"/>
                <a:gd name="T36" fmla="*/ 1020 w 1235"/>
                <a:gd name="T37" fmla="*/ 406 h 1400"/>
                <a:gd name="T38" fmla="*/ 1191 w 1235"/>
                <a:gd name="T39" fmla="*/ 91 h 1400"/>
                <a:gd name="T40" fmla="*/ 617 w 1235"/>
                <a:gd name="T41" fmla="*/ 75 h 1400"/>
                <a:gd name="T42" fmla="*/ 752 w 1235"/>
                <a:gd name="T43" fmla="*/ 271 h 1400"/>
                <a:gd name="T44" fmla="*/ 896 w 1235"/>
                <a:gd name="T45" fmla="*/ 44 h 1400"/>
                <a:gd name="T46" fmla="*/ 896 w 1235"/>
                <a:gd name="T47" fmla="*/ 44 h 1400"/>
                <a:gd name="T48" fmla="*/ 217 w 1235"/>
                <a:gd name="T49" fmla="*/ 91 h 1400"/>
                <a:gd name="T50" fmla="*/ 175 w 1235"/>
                <a:gd name="T51" fmla="*/ 236 h 1400"/>
                <a:gd name="T52" fmla="*/ 250 w 1235"/>
                <a:gd name="T53" fmla="*/ 340 h 1400"/>
                <a:gd name="T54" fmla="*/ 306 w 1235"/>
                <a:gd name="T55" fmla="*/ 267 h 1400"/>
                <a:gd name="T56" fmla="*/ 262 w 1235"/>
                <a:gd name="T57" fmla="*/ 203 h 1400"/>
                <a:gd name="T58" fmla="*/ 330 w 1235"/>
                <a:gd name="T59" fmla="*/ 135 h 1400"/>
                <a:gd name="T60" fmla="*/ 398 w 1235"/>
                <a:gd name="T61" fmla="*/ 203 h 1400"/>
                <a:gd name="T62" fmla="*/ 351 w 1235"/>
                <a:gd name="T63" fmla="*/ 267 h 1400"/>
                <a:gd name="T64" fmla="*/ 409 w 1235"/>
                <a:gd name="T65" fmla="*/ 340 h 1400"/>
                <a:gd name="T66" fmla="*/ 485 w 1235"/>
                <a:gd name="T67" fmla="*/ 236 h 1400"/>
                <a:gd name="T68" fmla="*/ 442 w 1235"/>
                <a:gd name="T69" fmla="*/ 91 h 1400"/>
                <a:gd name="T70" fmla="*/ 851 w 1235"/>
                <a:gd name="T71" fmla="*/ 0 h 1400"/>
                <a:gd name="T72" fmla="*/ 940 w 1235"/>
                <a:gd name="T73" fmla="*/ 226 h 1400"/>
                <a:gd name="T74" fmla="*/ 878 w 1235"/>
                <a:gd name="T75" fmla="*/ 311 h 1400"/>
                <a:gd name="T76" fmla="*/ 971 w 1235"/>
                <a:gd name="T77" fmla="*/ 406 h 1400"/>
                <a:gd name="T78" fmla="*/ 1134 w 1235"/>
                <a:gd name="T79" fmla="*/ 406 h 1400"/>
                <a:gd name="T80" fmla="*/ 1191 w 1235"/>
                <a:gd name="T81" fmla="*/ 520 h 1400"/>
                <a:gd name="T82" fmla="*/ 1154 w 1235"/>
                <a:gd name="T83" fmla="*/ 810 h 1400"/>
                <a:gd name="T84" fmla="*/ 997 w 1235"/>
                <a:gd name="T85" fmla="*/ 1040 h 1400"/>
                <a:gd name="T86" fmla="*/ 398 w 1235"/>
                <a:gd name="T87" fmla="*/ 1197 h 1400"/>
                <a:gd name="T88" fmla="*/ 155 w 1235"/>
                <a:gd name="T89" fmla="*/ 599 h 1400"/>
                <a:gd name="T90" fmla="*/ 161 w 1235"/>
                <a:gd name="T91" fmla="*/ 406 h 1400"/>
                <a:gd name="T92" fmla="*/ 159 w 1235"/>
                <a:gd name="T93" fmla="*/ 317 h 1400"/>
                <a:gd name="T94" fmla="*/ 130 w 1235"/>
                <a:gd name="T95" fmla="*/ 157 h 1400"/>
                <a:gd name="T96" fmla="*/ 241 w 1235"/>
                <a:gd name="T97" fmla="*/ 21 h 1400"/>
                <a:gd name="T98" fmla="*/ 419 w 1235"/>
                <a:gd name="T99" fmla="*/ 21 h 1400"/>
                <a:gd name="T100" fmla="*/ 528 w 1235"/>
                <a:gd name="T101" fmla="*/ 155 h 1400"/>
                <a:gd name="T102" fmla="*/ 745 w 1235"/>
                <a:gd name="T103" fmla="*/ 147 h 1400"/>
                <a:gd name="T104" fmla="*/ 882 w 1235"/>
                <a:gd name="T105" fmla="*/ 257 h 1400"/>
                <a:gd name="T106" fmla="*/ 851 w 1235"/>
                <a:gd name="T107" fmla="*/ 135 h 1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35" h="1400">
                  <a:moveTo>
                    <a:pt x="200" y="452"/>
                  </a:moveTo>
                  <a:lnTo>
                    <a:pt x="194" y="499"/>
                  </a:lnTo>
                  <a:lnTo>
                    <a:pt x="194" y="549"/>
                  </a:lnTo>
                  <a:lnTo>
                    <a:pt x="200" y="599"/>
                  </a:lnTo>
                  <a:lnTo>
                    <a:pt x="202" y="607"/>
                  </a:lnTo>
                  <a:lnTo>
                    <a:pt x="70" y="843"/>
                  </a:lnTo>
                  <a:lnTo>
                    <a:pt x="215" y="876"/>
                  </a:lnTo>
                  <a:lnTo>
                    <a:pt x="215" y="1152"/>
                  </a:lnTo>
                  <a:lnTo>
                    <a:pt x="442" y="1152"/>
                  </a:lnTo>
                  <a:lnTo>
                    <a:pt x="442" y="1356"/>
                  </a:lnTo>
                  <a:lnTo>
                    <a:pt x="896" y="1356"/>
                  </a:lnTo>
                  <a:lnTo>
                    <a:pt x="896" y="1062"/>
                  </a:lnTo>
                  <a:lnTo>
                    <a:pt x="906" y="1056"/>
                  </a:lnTo>
                  <a:lnTo>
                    <a:pt x="960" y="1013"/>
                  </a:lnTo>
                  <a:lnTo>
                    <a:pt x="1006" y="967"/>
                  </a:lnTo>
                  <a:lnTo>
                    <a:pt x="1047" y="915"/>
                  </a:lnTo>
                  <a:lnTo>
                    <a:pt x="1082" y="859"/>
                  </a:lnTo>
                  <a:lnTo>
                    <a:pt x="1109" y="799"/>
                  </a:lnTo>
                  <a:lnTo>
                    <a:pt x="1129" y="735"/>
                  </a:lnTo>
                  <a:lnTo>
                    <a:pt x="1140" y="669"/>
                  </a:lnTo>
                  <a:lnTo>
                    <a:pt x="1146" y="601"/>
                  </a:lnTo>
                  <a:lnTo>
                    <a:pt x="1146" y="520"/>
                  </a:lnTo>
                  <a:lnTo>
                    <a:pt x="1140" y="452"/>
                  </a:lnTo>
                  <a:lnTo>
                    <a:pt x="200" y="452"/>
                  </a:lnTo>
                  <a:close/>
                  <a:moveTo>
                    <a:pt x="688" y="317"/>
                  </a:moveTo>
                  <a:lnTo>
                    <a:pt x="729" y="406"/>
                  </a:lnTo>
                  <a:lnTo>
                    <a:pt x="814" y="406"/>
                  </a:lnTo>
                  <a:lnTo>
                    <a:pt x="774" y="317"/>
                  </a:lnTo>
                  <a:lnTo>
                    <a:pt x="688" y="317"/>
                  </a:lnTo>
                  <a:close/>
                  <a:moveTo>
                    <a:pt x="624" y="317"/>
                  </a:moveTo>
                  <a:lnTo>
                    <a:pt x="607" y="319"/>
                  </a:lnTo>
                  <a:lnTo>
                    <a:pt x="591" y="329"/>
                  </a:lnTo>
                  <a:lnTo>
                    <a:pt x="582" y="344"/>
                  </a:lnTo>
                  <a:lnTo>
                    <a:pt x="578" y="362"/>
                  </a:lnTo>
                  <a:lnTo>
                    <a:pt x="578" y="406"/>
                  </a:lnTo>
                  <a:lnTo>
                    <a:pt x="679" y="406"/>
                  </a:lnTo>
                  <a:lnTo>
                    <a:pt x="638" y="317"/>
                  </a:lnTo>
                  <a:lnTo>
                    <a:pt x="624" y="317"/>
                  </a:lnTo>
                  <a:close/>
                  <a:moveTo>
                    <a:pt x="590" y="211"/>
                  </a:moveTo>
                  <a:lnTo>
                    <a:pt x="529" y="242"/>
                  </a:lnTo>
                  <a:lnTo>
                    <a:pt x="518" y="280"/>
                  </a:lnTo>
                  <a:lnTo>
                    <a:pt x="498" y="315"/>
                  </a:lnTo>
                  <a:lnTo>
                    <a:pt x="473" y="346"/>
                  </a:lnTo>
                  <a:lnTo>
                    <a:pt x="442" y="373"/>
                  </a:lnTo>
                  <a:lnTo>
                    <a:pt x="442" y="406"/>
                  </a:lnTo>
                  <a:lnTo>
                    <a:pt x="533" y="406"/>
                  </a:lnTo>
                  <a:lnTo>
                    <a:pt x="533" y="362"/>
                  </a:lnTo>
                  <a:lnTo>
                    <a:pt x="537" y="334"/>
                  </a:lnTo>
                  <a:lnTo>
                    <a:pt x="549" y="311"/>
                  </a:lnTo>
                  <a:lnTo>
                    <a:pt x="568" y="292"/>
                  </a:lnTo>
                  <a:lnTo>
                    <a:pt x="591" y="278"/>
                  </a:lnTo>
                  <a:lnTo>
                    <a:pt x="619" y="273"/>
                  </a:lnTo>
                  <a:lnTo>
                    <a:pt x="590" y="211"/>
                  </a:lnTo>
                  <a:close/>
                  <a:moveTo>
                    <a:pt x="330" y="182"/>
                  </a:moveTo>
                  <a:lnTo>
                    <a:pt x="322" y="182"/>
                  </a:lnTo>
                  <a:lnTo>
                    <a:pt x="316" y="186"/>
                  </a:lnTo>
                  <a:lnTo>
                    <a:pt x="310" y="189"/>
                  </a:lnTo>
                  <a:lnTo>
                    <a:pt x="308" y="197"/>
                  </a:lnTo>
                  <a:lnTo>
                    <a:pt x="306" y="203"/>
                  </a:lnTo>
                  <a:lnTo>
                    <a:pt x="308" y="211"/>
                  </a:lnTo>
                  <a:lnTo>
                    <a:pt x="310" y="216"/>
                  </a:lnTo>
                  <a:lnTo>
                    <a:pt x="316" y="222"/>
                  </a:lnTo>
                  <a:lnTo>
                    <a:pt x="322" y="224"/>
                  </a:lnTo>
                  <a:lnTo>
                    <a:pt x="330" y="226"/>
                  </a:lnTo>
                  <a:lnTo>
                    <a:pt x="338" y="224"/>
                  </a:lnTo>
                  <a:lnTo>
                    <a:pt x="343" y="222"/>
                  </a:lnTo>
                  <a:lnTo>
                    <a:pt x="347" y="216"/>
                  </a:lnTo>
                  <a:lnTo>
                    <a:pt x="351" y="211"/>
                  </a:lnTo>
                  <a:lnTo>
                    <a:pt x="351" y="203"/>
                  </a:lnTo>
                  <a:lnTo>
                    <a:pt x="351" y="197"/>
                  </a:lnTo>
                  <a:lnTo>
                    <a:pt x="347" y="189"/>
                  </a:lnTo>
                  <a:lnTo>
                    <a:pt x="343" y="186"/>
                  </a:lnTo>
                  <a:lnTo>
                    <a:pt x="338" y="182"/>
                  </a:lnTo>
                  <a:lnTo>
                    <a:pt x="330" y="182"/>
                  </a:lnTo>
                  <a:close/>
                  <a:moveTo>
                    <a:pt x="1134" y="143"/>
                  </a:moveTo>
                  <a:lnTo>
                    <a:pt x="1020" y="406"/>
                  </a:lnTo>
                  <a:lnTo>
                    <a:pt x="1084" y="406"/>
                  </a:lnTo>
                  <a:lnTo>
                    <a:pt x="1185" y="168"/>
                  </a:lnTo>
                  <a:lnTo>
                    <a:pt x="1134" y="143"/>
                  </a:lnTo>
                  <a:close/>
                  <a:moveTo>
                    <a:pt x="1191" y="91"/>
                  </a:moveTo>
                  <a:lnTo>
                    <a:pt x="1165" y="110"/>
                  </a:lnTo>
                  <a:lnTo>
                    <a:pt x="1191" y="122"/>
                  </a:lnTo>
                  <a:lnTo>
                    <a:pt x="1191" y="91"/>
                  </a:lnTo>
                  <a:close/>
                  <a:moveTo>
                    <a:pt x="617" y="75"/>
                  </a:moveTo>
                  <a:lnTo>
                    <a:pt x="591" y="160"/>
                  </a:lnTo>
                  <a:lnTo>
                    <a:pt x="613" y="151"/>
                  </a:lnTo>
                  <a:lnTo>
                    <a:pt x="667" y="271"/>
                  </a:lnTo>
                  <a:lnTo>
                    <a:pt x="752" y="271"/>
                  </a:lnTo>
                  <a:lnTo>
                    <a:pt x="685" y="126"/>
                  </a:lnTo>
                  <a:lnTo>
                    <a:pt x="706" y="114"/>
                  </a:lnTo>
                  <a:lnTo>
                    <a:pt x="617" y="75"/>
                  </a:lnTo>
                  <a:close/>
                  <a:moveTo>
                    <a:pt x="896" y="44"/>
                  </a:moveTo>
                  <a:lnTo>
                    <a:pt x="896" y="91"/>
                  </a:lnTo>
                  <a:lnTo>
                    <a:pt x="940" y="91"/>
                  </a:lnTo>
                  <a:lnTo>
                    <a:pt x="940" y="44"/>
                  </a:lnTo>
                  <a:lnTo>
                    <a:pt x="896" y="44"/>
                  </a:lnTo>
                  <a:close/>
                  <a:moveTo>
                    <a:pt x="330" y="44"/>
                  </a:moveTo>
                  <a:lnTo>
                    <a:pt x="287" y="50"/>
                  </a:lnTo>
                  <a:lnTo>
                    <a:pt x="250" y="68"/>
                  </a:lnTo>
                  <a:lnTo>
                    <a:pt x="217" y="91"/>
                  </a:lnTo>
                  <a:lnTo>
                    <a:pt x="192" y="124"/>
                  </a:lnTo>
                  <a:lnTo>
                    <a:pt x="177" y="162"/>
                  </a:lnTo>
                  <a:lnTo>
                    <a:pt x="171" y="203"/>
                  </a:lnTo>
                  <a:lnTo>
                    <a:pt x="175" y="236"/>
                  </a:lnTo>
                  <a:lnTo>
                    <a:pt x="184" y="269"/>
                  </a:lnTo>
                  <a:lnTo>
                    <a:pt x="202" y="296"/>
                  </a:lnTo>
                  <a:lnTo>
                    <a:pt x="223" y="321"/>
                  </a:lnTo>
                  <a:lnTo>
                    <a:pt x="250" y="340"/>
                  </a:lnTo>
                  <a:lnTo>
                    <a:pt x="262" y="346"/>
                  </a:lnTo>
                  <a:lnTo>
                    <a:pt x="262" y="406"/>
                  </a:lnTo>
                  <a:lnTo>
                    <a:pt x="306" y="406"/>
                  </a:lnTo>
                  <a:lnTo>
                    <a:pt x="306" y="267"/>
                  </a:lnTo>
                  <a:lnTo>
                    <a:pt x="289" y="257"/>
                  </a:lnTo>
                  <a:lnTo>
                    <a:pt x="274" y="244"/>
                  </a:lnTo>
                  <a:lnTo>
                    <a:pt x="264" y="224"/>
                  </a:lnTo>
                  <a:lnTo>
                    <a:pt x="262" y="203"/>
                  </a:lnTo>
                  <a:lnTo>
                    <a:pt x="268" y="178"/>
                  </a:lnTo>
                  <a:lnTo>
                    <a:pt x="281" y="157"/>
                  </a:lnTo>
                  <a:lnTo>
                    <a:pt x="303" y="141"/>
                  </a:lnTo>
                  <a:lnTo>
                    <a:pt x="330" y="135"/>
                  </a:lnTo>
                  <a:lnTo>
                    <a:pt x="355" y="141"/>
                  </a:lnTo>
                  <a:lnTo>
                    <a:pt x="378" y="157"/>
                  </a:lnTo>
                  <a:lnTo>
                    <a:pt x="392" y="178"/>
                  </a:lnTo>
                  <a:lnTo>
                    <a:pt x="398" y="203"/>
                  </a:lnTo>
                  <a:lnTo>
                    <a:pt x="394" y="224"/>
                  </a:lnTo>
                  <a:lnTo>
                    <a:pt x="384" y="244"/>
                  </a:lnTo>
                  <a:lnTo>
                    <a:pt x="370" y="257"/>
                  </a:lnTo>
                  <a:lnTo>
                    <a:pt x="351" y="267"/>
                  </a:lnTo>
                  <a:lnTo>
                    <a:pt x="351" y="406"/>
                  </a:lnTo>
                  <a:lnTo>
                    <a:pt x="398" y="406"/>
                  </a:lnTo>
                  <a:lnTo>
                    <a:pt x="398" y="346"/>
                  </a:lnTo>
                  <a:lnTo>
                    <a:pt x="409" y="340"/>
                  </a:lnTo>
                  <a:lnTo>
                    <a:pt x="436" y="321"/>
                  </a:lnTo>
                  <a:lnTo>
                    <a:pt x="458" y="296"/>
                  </a:lnTo>
                  <a:lnTo>
                    <a:pt x="473" y="269"/>
                  </a:lnTo>
                  <a:lnTo>
                    <a:pt x="485" y="236"/>
                  </a:lnTo>
                  <a:lnTo>
                    <a:pt x="489" y="203"/>
                  </a:lnTo>
                  <a:lnTo>
                    <a:pt x="483" y="162"/>
                  </a:lnTo>
                  <a:lnTo>
                    <a:pt x="465" y="124"/>
                  </a:lnTo>
                  <a:lnTo>
                    <a:pt x="442" y="91"/>
                  </a:lnTo>
                  <a:lnTo>
                    <a:pt x="409" y="68"/>
                  </a:lnTo>
                  <a:lnTo>
                    <a:pt x="372" y="50"/>
                  </a:lnTo>
                  <a:lnTo>
                    <a:pt x="330" y="44"/>
                  </a:lnTo>
                  <a:close/>
                  <a:moveTo>
                    <a:pt x="851" y="0"/>
                  </a:moveTo>
                  <a:lnTo>
                    <a:pt x="987" y="0"/>
                  </a:lnTo>
                  <a:lnTo>
                    <a:pt x="987" y="135"/>
                  </a:lnTo>
                  <a:lnTo>
                    <a:pt x="940" y="135"/>
                  </a:lnTo>
                  <a:lnTo>
                    <a:pt x="940" y="226"/>
                  </a:lnTo>
                  <a:lnTo>
                    <a:pt x="937" y="255"/>
                  </a:lnTo>
                  <a:lnTo>
                    <a:pt x="923" y="278"/>
                  </a:lnTo>
                  <a:lnTo>
                    <a:pt x="904" y="300"/>
                  </a:lnTo>
                  <a:lnTo>
                    <a:pt x="878" y="311"/>
                  </a:lnTo>
                  <a:lnTo>
                    <a:pt x="851" y="317"/>
                  </a:lnTo>
                  <a:lnTo>
                    <a:pt x="824" y="317"/>
                  </a:lnTo>
                  <a:lnTo>
                    <a:pt x="865" y="406"/>
                  </a:lnTo>
                  <a:lnTo>
                    <a:pt x="971" y="406"/>
                  </a:lnTo>
                  <a:lnTo>
                    <a:pt x="1103" y="99"/>
                  </a:lnTo>
                  <a:lnTo>
                    <a:pt x="1235" y="0"/>
                  </a:lnTo>
                  <a:lnTo>
                    <a:pt x="1235" y="162"/>
                  </a:lnTo>
                  <a:lnTo>
                    <a:pt x="1134" y="406"/>
                  </a:lnTo>
                  <a:lnTo>
                    <a:pt x="1179" y="406"/>
                  </a:lnTo>
                  <a:lnTo>
                    <a:pt x="1181" y="425"/>
                  </a:lnTo>
                  <a:lnTo>
                    <a:pt x="1189" y="472"/>
                  </a:lnTo>
                  <a:lnTo>
                    <a:pt x="1191" y="520"/>
                  </a:lnTo>
                  <a:lnTo>
                    <a:pt x="1191" y="601"/>
                  </a:lnTo>
                  <a:lnTo>
                    <a:pt x="1187" y="673"/>
                  </a:lnTo>
                  <a:lnTo>
                    <a:pt x="1173" y="742"/>
                  </a:lnTo>
                  <a:lnTo>
                    <a:pt x="1154" y="810"/>
                  </a:lnTo>
                  <a:lnTo>
                    <a:pt x="1125" y="874"/>
                  </a:lnTo>
                  <a:lnTo>
                    <a:pt x="1090" y="934"/>
                  </a:lnTo>
                  <a:lnTo>
                    <a:pt x="1047" y="990"/>
                  </a:lnTo>
                  <a:lnTo>
                    <a:pt x="997" y="1040"/>
                  </a:lnTo>
                  <a:lnTo>
                    <a:pt x="940" y="1087"/>
                  </a:lnTo>
                  <a:lnTo>
                    <a:pt x="940" y="1400"/>
                  </a:lnTo>
                  <a:lnTo>
                    <a:pt x="398" y="1400"/>
                  </a:lnTo>
                  <a:lnTo>
                    <a:pt x="398" y="1197"/>
                  </a:lnTo>
                  <a:lnTo>
                    <a:pt x="171" y="1197"/>
                  </a:lnTo>
                  <a:lnTo>
                    <a:pt x="171" y="913"/>
                  </a:lnTo>
                  <a:lnTo>
                    <a:pt x="0" y="874"/>
                  </a:lnTo>
                  <a:lnTo>
                    <a:pt x="155" y="599"/>
                  </a:lnTo>
                  <a:lnTo>
                    <a:pt x="149" y="541"/>
                  </a:lnTo>
                  <a:lnTo>
                    <a:pt x="149" y="483"/>
                  </a:lnTo>
                  <a:lnTo>
                    <a:pt x="157" y="425"/>
                  </a:lnTo>
                  <a:lnTo>
                    <a:pt x="161" y="406"/>
                  </a:lnTo>
                  <a:lnTo>
                    <a:pt x="215" y="406"/>
                  </a:lnTo>
                  <a:lnTo>
                    <a:pt x="215" y="373"/>
                  </a:lnTo>
                  <a:lnTo>
                    <a:pt x="184" y="346"/>
                  </a:lnTo>
                  <a:lnTo>
                    <a:pt x="159" y="317"/>
                  </a:lnTo>
                  <a:lnTo>
                    <a:pt x="142" y="282"/>
                  </a:lnTo>
                  <a:lnTo>
                    <a:pt x="130" y="244"/>
                  </a:lnTo>
                  <a:lnTo>
                    <a:pt x="126" y="203"/>
                  </a:lnTo>
                  <a:lnTo>
                    <a:pt x="130" y="157"/>
                  </a:lnTo>
                  <a:lnTo>
                    <a:pt x="146" y="114"/>
                  </a:lnTo>
                  <a:lnTo>
                    <a:pt x="171" y="77"/>
                  </a:lnTo>
                  <a:lnTo>
                    <a:pt x="202" y="44"/>
                  </a:lnTo>
                  <a:lnTo>
                    <a:pt x="241" y="21"/>
                  </a:lnTo>
                  <a:lnTo>
                    <a:pt x="283" y="6"/>
                  </a:lnTo>
                  <a:lnTo>
                    <a:pt x="330" y="0"/>
                  </a:lnTo>
                  <a:lnTo>
                    <a:pt x="376" y="6"/>
                  </a:lnTo>
                  <a:lnTo>
                    <a:pt x="419" y="21"/>
                  </a:lnTo>
                  <a:lnTo>
                    <a:pt x="456" y="44"/>
                  </a:lnTo>
                  <a:lnTo>
                    <a:pt x="487" y="75"/>
                  </a:lnTo>
                  <a:lnTo>
                    <a:pt x="512" y="112"/>
                  </a:lnTo>
                  <a:lnTo>
                    <a:pt x="528" y="155"/>
                  </a:lnTo>
                  <a:lnTo>
                    <a:pt x="533" y="201"/>
                  </a:lnTo>
                  <a:lnTo>
                    <a:pt x="586" y="13"/>
                  </a:lnTo>
                  <a:lnTo>
                    <a:pt x="814" y="112"/>
                  </a:lnTo>
                  <a:lnTo>
                    <a:pt x="745" y="147"/>
                  </a:lnTo>
                  <a:lnTo>
                    <a:pt x="803" y="271"/>
                  </a:lnTo>
                  <a:lnTo>
                    <a:pt x="851" y="271"/>
                  </a:lnTo>
                  <a:lnTo>
                    <a:pt x="869" y="267"/>
                  </a:lnTo>
                  <a:lnTo>
                    <a:pt x="882" y="257"/>
                  </a:lnTo>
                  <a:lnTo>
                    <a:pt x="892" y="244"/>
                  </a:lnTo>
                  <a:lnTo>
                    <a:pt x="896" y="226"/>
                  </a:lnTo>
                  <a:lnTo>
                    <a:pt x="896" y="135"/>
                  </a:lnTo>
                  <a:lnTo>
                    <a:pt x="851" y="135"/>
                  </a:lnTo>
                  <a:lnTo>
                    <a:pt x="8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3" name="Freeform 16"/>
            <p:cNvSpPr>
              <a:spLocks/>
            </p:cNvSpPr>
            <p:nvPr/>
          </p:nvSpPr>
          <p:spPr bwMode="auto">
            <a:xfrm>
              <a:off x="4240213" y="3438525"/>
              <a:ext cx="360363" cy="177800"/>
            </a:xfrm>
            <a:custGeom>
              <a:avLst/>
              <a:gdLst>
                <a:gd name="T0" fmla="*/ 0 w 227"/>
                <a:gd name="T1" fmla="*/ 0 h 112"/>
                <a:gd name="T2" fmla="*/ 44 w 227"/>
                <a:gd name="T3" fmla="*/ 0 h 112"/>
                <a:gd name="T4" fmla="*/ 48 w 227"/>
                <a:gd name="T5" fmla="*/ 23 h 112"/>
                <a:gd name="T6" fmla="*/ 58 w 227"/>
                <a:gd name="T7" fmla="*/ 43 h 112"/>
                <a:gd name="T8" fmla="*/ 72 w 227"/>
                <a:gd name="T9" fmla="*/ 56 h 112"/>
                <a:gd name="T10" fmla="*/ 91 w 227"/>
                <a:gd name="T11" fmla="*/ 64 h 112"/>
                <a:gd name="T12" fmla="*/ 112 w 227"/>
                <a:gd name="T13" fmla="*/ 68 h 112"/>
                <a:gd name="T14" fmla="*/ 134 w 227"/>
                <a:gd name="T15" fmla="*/ 64 h 112"/>
                <a:gd name="T16" fmla="*/ 153 w 227"/>
                <a:gd name="T17" fmla="*/ 56 h 112"/>
                <a:gd name="T18" fmla="*/ 167 w 227"/>
                <a:gd name="T19" fmla="*/ 43 h 112"/>
                <a:gd name="T20" fmla="*/ 176 w 227"/>
                <a:gd name="T21" fmla="*/ 23 h 112"/>
                <a:gd name="T22" fmla="*/ 180 w 227"/>
                <a:gd name="T23" fmla="*/ 0 h 112"/>
                <a:gd name="T24" fmla="*/ 227 w 227"/>
                <a:gd name="T25" fmla="*/ 0 h 112"/>
                <a:gd name="T26" fmla="*/ 223 w 227"/>
                <a:gd name="T27" fmla="*/ 31 h 112"/>
                <a:gd name="T28" fmla="*/ 211 w 227"/>
                <a:gd name="T29" fmla="*/ 58 h 112"/>
                <a:gd name="T30" fmla="*/ 192 w 227"/>
                <a:gd name="T31" fmla="*/ 81 h 112"/>
                <a:gd name="T32" fmla="*/ 171 w 227"/>
                <a:gd name="T33" fmla="*/ 99 h 112"/>
                <a:gd name="T34" fmla="*/ 143 w 227"/>
                <a:gd name="T35" fmla="*/ 108 h 112"/>
                <a:gd name="T36" fmla="*/ 112 w 227"/>
                <a:gd name="T37" fmla="*/ 112 h 112"/>
                <a:gd name="T38" fmla="*/ 83 w 227"/>
                <a:gd name="T39" fmla="*/ 108 h 112"/>
                <a:gd name="T40" fmla="*/ 56 w 227"/>
                <a:gd name="T41" fmla="*/ 99 h 112"/>
                <a:gd name="T42" fmla="*/ 33 w 227"/>
                <a:gd name="T43" fmla="*/ 81 h 112"/>
                <a:gd name="T44" fmla="*/ 15 w 227"/>
                <a:gd name="T45" fmla="*/ 58 h 112"/>
                <a:gd name="T46" fmla="*/ 4 w 227"/>
                <a:gd name="T47" fmla="*/ 31 h 112"/>
                <a:gd name="T48" fmla="*/ 0 w 227"/>
                <a:gd name="T4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7" h="112">
                  <a:moveTo>
                    <a:pt x="0" y="0"/>
                  </a:moveTo>
                  <a:lnTo>
                    <a:pt x="44" y="0"/>
                  </a:lnTo>
                  <a:lnTo>
                    <a:pt x="48" y="23"/>
                  </a:lnTo>
                  <a:lnTo>
                    <a:pt x="58" y="43"/>
                  </a:lnTo>
                  <a:lnTo>
                    <a:pt x="72" y="56"/>
                  </a:lnTo>
                  <a:lnTo>
                    <a:pt x="91" y="64"/>
                  </a:lnTo>
                  <a:lnTo>
                    <a:pt x="112" y="68"/>
                  </a:lnTo>
                  <a:lnTo>
                    <a:pt x="134" y="64"/>
                  </a:lnTo>
                  <a:lnTo>
                    <a:pt x="153" y="56"/>
                  </a:lnTo>
                  <a:lnTo>
                    <a:pt x="167" y="43"/>
                  </a:lnTo>
                  <a:lnTo>
                    <a:pt x="176" y="23"/>
                  </a:lnTo>
                  <a:lnTo>
                    <a:pt x="180" y="0"/>
                  </a:lnTo>
                  <a:lnTo>
                    <a:pt x="227" y="0"/>
                  </a:lnTo>
                  <a:lnTo>
                    <a:pt x="223" y="31"/>
                  </a:lnTo>
                  <a:lnTo>
                    <a:pt x="211" y="58"/>
                  </a:lnTo>
                  <a:lnTo>
                    <a:pt x="192" y="81"/>
                  </a:lnTo>
                  <a:lnTo>
                    <a:pt x="171" y="99"/>
                  </a:lnTo>
                  <a:lnTo>
                    <a:pt x="143" y="108"/>
                  </a:lnTo>
                  <a:lnTo>
                    <a:pt x="112" y="112"/>
                  </a:lnTo>
                  <a:lnTo>
                    <a:pt x="83" y="108"/>
                  </a:lnTo>
                  <a:lnTo>
                    <a:pt x="56" y="99"/>
                  </a:lnTo>
                  <a:lnTo>
                    <a:pt x="33" y="81"/>
                  </a:lnTo>
                  <a:lnTo>
                    <a:pt x="15" y="58"/>
                  </a:lnTo>
                  <a:lnTo>
                    <a:pt x="4" y="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2607113" y="1304752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081142" y="1304752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827799" y="2730780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466899" y="5029201"/>
            <a:ext cx="1326004" cy="132343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8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3109461" y="5188024"/>
            <a:ext cx="6129838" cy="1005793"/>
            <a:chOff x="2936374" y="5561661"/>
            <a:chExt cx="4726698" cy="1005793"/>
          </a:xfrm>
        </p:grpSpPr>
        <p:sp>
          <p:nvSpPr>
            <p:cNvPr id="105" name="TextBox 104"/>
            <p:cNvSpPr txBox="1"/>
            <p:nvPr/>
          </p:nvSpPr>
          <p:spPr>
            <a:xfrm>
              <a:off x="2936374" y="5982679"/>
              <a:ext cx="47266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1600" kern="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 Insert your desired text here. This is a sample text. Insert your desired text here.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2936374" y="5561661"/>
              <a:ext cx="47266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sz="20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</a:p>
          </p:txBody>
        </p:sp>
      </p:grpSp>
      <p:cxnSp>
        <p:nvCxnSpPr>
          <p:cNvPr id="111" name="Straight Connector 110"/>
          <p:cNvCxnSpPr/>
          <p:nvPr/>
        </p:nvCxnSpPr>
        <p:spPr>
          <a:xfrm>
            <a:off x="2897490" y="5255756"/>
            <a:ext cx="0" cy="8703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9532959" y="5255756"/>
            <a:ext cx="0" cy="8703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Freeform 6"/>
          <p:cNvSpPr>
            <a:spLocks/>
          </p:cNvSpPr>
          <p:nvPr/>
        </p:nvSpPr>
        <p:spPr bwMode="auto">
          <a:xfrm flipV="1">
            <a:off x="8385605" y="2398990"/>
            <a:ext cx="921093" cy="2130740"/>
          </a:xfrm>
          <a:custGeom>
            <a:avLst/>
            <a:gdLst>
              <a:gd name="T0" fmla="*/ 1213 w 1213"/>
              <a:gd name="T1" fmla="*/ 0 h 2806"/>
              <a:gd name="T2" fmla="*/ 1213 w 1213"/>
              <a:gd name="T3" fmla="*/ 2806 h 2806"/>
              <a:gd name="T4" fmla="*/ 1111 w 1213"/>
              <a:gd name="T5" fmla="*/ 2788 h 2806"/>
              <a:gd name="T6" fmla="*/ 1012 w 1213"/>
              <a:gd name="T7" fmla="*/ 2761 h 2806"/>
              <a:gd name="T8" fmla="*/ 915 w 1213"/>
              <a:gd name="T9" fmla="*/ 2730 h 2806"/>
              <a:gd name="T10" fmla="*/ 824 w 1213"/>
              <a:gd name="T11" fmla="*/ 2691 h 2806"/>
              <a:gd name="T12" fmla="*/ 733 w 1213"/>
              <a:gd name="T13" fmla="*/ 2645 h 2806"/>
              <a:gd name="T14" fmla="*/ 648 w 1213"/>
              <a:gd name="T15" fmla="*/ 2594 h 2806"/>
              <a:gd name="T16" fmla="*/ 567 w 1213"/>
              <a:gd name="T17" fmla="*/ 2538 h 2806"/>
              <a:gd name="T18" fmla="*/ 490 w 1213"/>
              <a:gd name="T19" fmla="*/ 2475 h 2806"/>
              <a:gd name="T20" fmla="*/ 416 w 1213"/>
              <a:gd name="T21" fmla="*/ 2407 h 2806"/>
              <a:gd name="T22" fmla="*/ 349 w 1213"/>
              <a:gd name="T23" fmla="*/ 2335 h 2806"/>
              <a:gd name="T24" fmla="*/ 287 w 1213"/>
              <a:gd name="T25" fmla="*/ 2257 h 2806"/>
              <a:gd name="T26" fmla="*/ 229 w 1213"/>
              <a:gd name="T27" fmla="*/ 2176 h 2806"/>
              <a:gd name="T28" fmla="*/ 178 w 1213"/>
              <a:gd name="T29" fmla="*/ 2091 h 2806"/>
              <a:gd name="T30" fmla="*/ 132 w 1213"/>
              <a:gd name="T31" fmla="*/ 2002 h 2806"/>
              <a:gd name="T32" fmla="*/ 93 w 1213"/>
              <a:gd name="T33" fmla="*/ 1909 h 2806"/>
              <a:gd name="T34" fmla="*/ 60 w 1213"/>
              <a:gd name="T35" fmla="*/ 1813 h 2806"/>
              <a:gd name="T36" fmla="*/ 34 w 1213"/>
              <a:gd name="T37" fmla="*/ 1714 h 2806"/>
              <a:gd name="T38" fmla="*/ 15 w 1213"/>
              <a:gd name="T39" fmla="*/ 1613 h 2806"/>
              <a:gd name="T40" fmla="*/ 4 w 1213"/>
              <a:gd name="T41" fmla="*/ 1508 h 2806"/>
              <a:gd name="T42" fmla="*/ 0 w 1213"/>
              <a:gd name="T43" fmla="*/ 1402 h 2806"/>
              <a:gd name="T44" fmla="*/ 4 w 1213"/>
              <a:gd name="T45" fmla="*/ 1296 h 2806"/>
              <a:gd name="T46" fmla="*/ 15 w 1213"/>
              <a:gd name="T47" fmla="*/ 1193 h 2806"/>
              <a:gd name="T48" fmla="*/ 34 w 1213"/>
              <a:gd name="T49" fmla="*/ 1092 h 2806"/>
              <a:gd name="T50" fmla="*/ 60 w 1213"/>
              <a:gd name="T51" fmla="*/ 992 h 2806"/>
              <a:gd name="T52" fmla="*/ 93 w 1213"/>
              <a:gd name="T53" fmla="*/ 897 h 2806"/>
              <a:gd name="T54" fmla="*/ 132 w 1213"/>
              <a:gd name="T55" fmla="*/ 804 h 2806"/>
              <a:gd name="T56" fmla="*/ 178 w 1213"/>
              <a:gd name="T57" fmla="*/ 715 h 2806"/>
              <a:gd name="T58" fmla="*/ 229 w 1213"/>
              <a:gd name="T59" fmla="*/ 630 h 2806"/>
              <a:gd name="T60" fmla="*/ 287 w 1213"/>
              <a:gd name="T61" fmla="*/ 548 h 2806"/>
              <a:gd name="T62" fmla="*/ 349 w 1213"/>
              <a:gd name="T63" fmla="*/ 471 h 2806"/>
              <a:gd name="T64" fmla="*/ 416 w 1213"/>
              <a:gd name="T65" fmla="*/ 398 h 2806"/>
              <a:gd name="T66" fmla="*/ 490 w 1213"/>
              <a:gd name="T67" fmla="*/ 331 h 2806"/>
              <a:gd name="T68" fmla="*/ 567 w 1213"/>
              <a:gd name="T69" fmla="*/ 268 h 2806"/>
              <a:gd name="T70" fmla="*/ 648 w 1213"/>
              <a:gd name="T71" fmla="*/ 212 h 2806"/>
              <a:gd name="T72" fmla="*/ 733 w 1213"/>
              <a:gd name="T73" fmla="*/ 161 h 2806"/>
              <a:gd name="T74" fmla="*/ 824 w 1213"/>
              <a:gd name="T75" fmla="*/ 115 h 2806"/>
              <a:gd name="T76" fmla="*/ 915 w 1213"/>
              <a:gd name="T77" fmla="*/ 76 h 2806"/>
              <a:gd name="T78" fmla="*/ 1012 w 1213"/>
              <a:gd name="T79" fmla="*/ 43 h 2806"/>
              <a:gd name="T80" fmla="*/ 1111 w 1213"/>
              <a:gd name="T81" fmla="*/ 18 h 2806"/>
              <a:gd name="T82" fmla="*/ 1213 w 1213"/>
              <a:gd name="T83" fmla="*/ 0 h 2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13" h="2806">
                <a:moveTo>
                  <a:pt x="1213" y="0"/>
                </a:moveTo>
                <a:lnTo>
                  <a:pt x="1213" y="2806"/>
                </a:lnTo>
                <a:lnTo>
                  <a:pt x="1111" y="2788"/>
                </a:lnTo>
                <a:lnTo>
                  <a:pt x="1012" y="2761"/>
                </a:lnTo>
                <a:lnTo>
                  <a:pt x="915" y="2730"/>
                </a:lnTo>
                <a:lnTo>
                  <a:pt x="824" y="2691"/>
                </a:lnTo>
                <a:lnTo>
                  <a:pt x="733" y="2645"/>
                </a:lnTo>
                <a:lnTo>
                  <a:pt x="648" y="2594"/>
                </a:lnTo>
                <a:lnTo>
                  <a:pt x="567" y="2538"/>
                </a:lnTo>
                <a:lnTo>
                  <a:pt x="490" y="2475"/>
                </a:lnTo>
                <a:lnTo>
                  <a:pt x="416" y="2407"/>
                </a:lnTo>
                <a:lnTo>
                  <a:pt x="349" y="2335"/>
                </a:lnTo>
                <a:lnTo>
                  <a:pt x="287" y="2257"/>
                </a:lnTo>
                <a:lnTo>
                  <a:pt x="229" y="2176"/>
                </a:lnTo>
                <a:lnTo>
                  <a:pt x="178" y="2091"/>
                </a:lnTo>
                <a:lnTo>
                  <a:pt x="132" y="2002"/>
                </a:lnTo>
                <a:lnTo>
                  <a:pt x="93" y="1909"/>
                </a:lnTo>
                <a:lnTo>
                  <a:pt x="60" y="1813"/>
                </a:lnTo>
                <a:lnTo>
                  <a:pt x="34" y="1714"/>
                </a:lnTo>
                <a:lnTo>
                  <a:pt x="15" y="1613"/>
                </a:lnTo>
                <a:lnTo>
                  <a:pt x="4" y="1508"/>
                </a:lnTo>
                <a:lnTo>
                  <a:pt x="0" y="1402"/>
                </a:lnTo>
                <a:lnTo>
                  <a:pt x="4" y="1296"/>
                </a:lnTo>
                <a:lnTo>
                  <a:pt x="15" y="1193"/>
                </a:lnTo>
                <a:lnTo>
                  <a:pt x="34" y="1092"/>
                </a:lnTo>
                <a:lnTo>
                  <a:pt x="60" y="992"/>
                </a:lnTo>
                <a:lnTo>
                  <a:pt x="93" y="897"/>
                </a:lnTo>
                <a:lnTo>
                  <a:pt x="132" y="804"/>
                </a:lnTo>
                <a:lnTo>
                  <a:pt x="178" y="715"/>
                </a:lnTo>
                <a:lnTo>
                  <a:pt x="229" y="630"/>
                </a:lnTo>
                <a:lnTo>
                  <a:pt x="287" y="548"/>
                </a:lnTo>
                <a:lnTo>
                  <a:pt x="349" y="471"/>
                </a:lnTo>
                <a:lnTo>
                  <a:pt x="416" y="398"/>
                </a:lnTo>
                <a:lnTo>
                  <a:pt x="490" y="331"/>
                </a:lnTo>
                <a:lnTo>
                  <a:pt x="567" y="268"/>
                </a:lnTo>
                <a:lnTo>
                  <a:pt x="648" y="212"/>
                </a:lnTo>
                <a:lnTo>
                  <a:pt x="733" y="161"/>
                </a:lnTo>
                <a:lnTo>
                  <a:pt x="824" y="115"/>
                </a:lnTo>
                <a:lnTo>
                  <a:pt x="915" y="76"/>
                </a:lnTo>
                <a:lnTo>
                  <a:pt x="1012" y="43"/>
                </a:lnTo>
                <a:lnTo>
                  <a:pt x="1111" y="18"/>
                </a:lnTo>
                <a:lnTo>
                  <a:pt x="1213" y="0"/>
                </a:lnTo>
                <a:close/>
              </a:path>
            </a:pathLst>
          </a:custGeom>
          <a:gradFill>
            <a:gsLst>
              <a:gs pos="0">
                <a:srgbClr val="D5CE3A"/>
              </a:gs>
              <a:gs pos="100000">
                <a:srgbClr val="86C125"/>
              </a:gs>
            </a:gsLst>
            <a:lin ang="16200000" scaled="1"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7" name="Freeform 7"/>
          <p:cNvSpPr>
            <a:spLocks/>
          </p:cNvSpPr>
          <p:nvPr/>
        </p:nvSpPr>
        <p:spPr bwMode="auto">
          <a:xfrm flipV="1">
            <a:off x="9306698" y="2386842"/>
            <a:ext cx="1234705" cy="2155039"/>
          </a:xfrm>
          <a:custGeom>
            <a:avLst/>
            <a:gdLst>
              <a:gd name="T0" fmla="*/ 205 w 1626"/>
              <a:gd name="T1" fmla="*/ 0 h 2838"/>
              <a:gd name="T2" fmla="*/ 312 w 1626"/>
              <a:gd name="T3" fmla="*/ 4 h 2838"/>
              <a:gd name="T4" fmla="*/ 415 w 1626"/>
              <a:gd name="T5" fmla="*/ 16 h 2838"/>
              <a:gd name="T6" fmla="*/ 517 w 1626"/>
              <a:gd name="T7" fmla="*/ 34 h 2838"/>
              <a:gd name="T8" fmla="*/ 615 w 1626"/>
              <a:gd name="T9" fmla="*/ 60 h 2838"/>
              <a:gd name="T10" fmla="*/ 711 w 1626"/>
              <a:gd name="T11" fmla="*/ 93 h 2838"/>
              <a:gd name="T12" fmla="*/ 804 w 1626"/>
              <a:gd name="T13" fmla="*/ 132 h 2838"/>
              <a:gd name="T14" fmla="*/ 893 w 1626"/>
              <a:gd name="T15" fmla="*/ 177 h 2838"/>
              <a:gd name="T16" fmla="*/ 978 w 1626"/>
              <a:gd name="T17" fmla="*/ 229 h 2838"/>
              <a:gd name="T18" fmla="*/ 1060 w 1626"/>
              <a:gd name="T19" fmla="*/ 285 h 2838"/>
              <a:gd name="T20" fmla="*/ 1137 w 1626"/>
              <a:gd name="T21" fmla="*/ 348 h 2838"/>
              <a:gd name="T22" fmla="*/ 1209 w 1626"/>
              <a:gd name="T23" fmla="*/ 415 h 2838"/>
              <a:gd name="T24" fmla="*/ 1277 w 1626"/>
              <a:gd name="T25" fmla="*/ 488 h 2838"/>
              <a:gd name="T26" fmla="*/ 1340 w 1626"/>
              <a:gd name="T27" fmla="*/ 564 h 2838"/>
              <a:gd name="T28" fmla="*/ 1396 w 1626"/>
              <a:gd name="T29" fmla="*/ 647 h 2838"/>
              <a:gd name="T30" fmla="*/ 1447 w 1626"/>
              <a:gd name="T31" fmla="*/ 732 h 2838"/>
              <a:gd name="T32" fmla="*/ 1493 w 1626"/>
              <a:gd name="T33" fmla="*/ 821 h 2838"/>
              <a:gd name="T34" fmla="*/ 1533 w 1626"/>
              <a:gd name="T35" fmla="*/ 913 h 2838"/>
              <a:gd name="T36" fmla="*/ 1565 w 1626"/>
              <a:gd name="T37" fmla="*/ 1010 h 2838"/>
              <a:gd name="T38" fmla="*/ 1590 w 1626"/>
              <a:gd name="T39" fmla="*/ 1108 h 2838"/>
              <a:gd name="T40" fmla="*/ 1610 w 1626"/>
              <a:gd name="T41" fmla="*/ 1209 h 2838"/>
              <a:gd name="T42" fmla="*/ 1622 w 1626"/>
              <a:gd name="T43" fmla="*/ 1313 h 2838"/>
              <a:gd name="T44" fmla="*/ 1626 w 1626"/>
              <a:gd name="T45" fmla="*/ 1418 h 2838"/>
              <a:gd name="T46" fmla="*/ 1622 w 1626"/>
              <a:gd name="T47" fmla="*/ 1524 h 2838"/>
              <a:gd name="T48" fmla="*/ 1610 w 1626"/>
              <a:gd name="T49" fmla="*/ 1629 h 2838"/>
              <a:gd name="T50" fmla="*/ 1590 w 1626"/>
              <a:gd name="T51" fmla="*/ 1730 h 2838"/>
              <a:gd name="T52" fmla="*/ 1565 w 1626"/>
              <a:gd name="T53" fmla="*/ 1828 h 2838"/>
              <a:gd name="T54" fmla="*/ 1533 w 1626"/>
              <a:gd name="T55" fmla="*/ 1924 h 2838"/>
              <a:gd name="T56" fmla="*/ 1493 w 1626"/>
              <a:gd name="T57" fmla="*/ 2017 h 2838"/>
              <a:gd name="T58" fmla="*/ 1447 w 1626"/>
              <a:gd name="T59" fmla="*/ 2106 h 2838"/>
              <a:gd name="T60" fmla="*/ 1396 w 1626"/>
              <a:gd name="T61" fmla="*/ 2191 h 2838"/>
              <a:gd name="T62" fmla="*/ 1340 w 1626"/>
              <a:gd name="T63" fmla="*/ 2272 h 2838"/>
              <a:gd name="T64" fmla="*/ 1277 w 1626"/>
              <a:gd name="T65" fmla="*/ 2349 h 2838"/>
              <a:gd name="T66" fmla="*/ 1209 w 1626"/>
              <a:gd name="T67" fmla="*/ 2421 h 2838"/>
              <a:gd name="T68" fmla="*/ 1137 w 1626"/>
              <a:gd name="T69" fmla="*/ 2489 h 2838"/>
              <a:gd name="T70" fmla="*/ 1060 w 1626"/>
              <a:gd name="T71" fmla="*/ 2552 h 2838"/>
              <a:gd name="T72" fmla="*/ 978 w 1626"/>
              <a:gd name="T73" fmla="*/ 2609 h 2838"/>
              <a:gd name="T74" fmla="*/ 893 w 1626"/>
              <a:gd name="T75" fmla="*/ 2660 h 2838"/>
              <a:gd name="T76" fmla="*/ 804 w 1626"/>
              <a:gd name="T77" fmla="*/ 2705 h 2838"/>
              <a:gd name="T78" fmla="*/ 711 w 1626"/>
              <a:gd name="T79" fmla="*/ 2745 h 2838"/>
              <a:gd name="T80" fmla="*/ 615 w 1626"/>
              <a:gd name="T81" fmla="*/ 2777 h 2838"/>
              <a:gd name="T82" fmla="*/ 517 w 1626"/>
              <a:gd name="T83" fmla="*/ 2804 h 2838"/>
              <a:gd name="T84" fmla="*/ 415 w 1626"/>
              <a:gd name="T85" fmla="*/ 2822 h 2838"/>
              <a:gd name="T86" fmla="*/ 312 w 1626"/>
              <a:gd name="T87" fmla="*/ 2834 h 2838"/>
              <a:gd name="T88" fmla="*/ 205 w 1626"/>
              <a:gd name="T89" fmla="*/ 2838 h 2838"/>
              <a:gd name="T90" fmla="*/ 102 w 1626"/>
              <a:gd name="T91" fmla="*/ 2834 h 2838"/>
              <a:gd name="T92" fmla="*/ 0 w 1626"/>
              <a:gd name="T93" fmla="*/ 2822 h 2838"/>
              <a:gd name="T94" fmla="*/ 0 w 1626"/>
              <a:gd name="T95" fmla="*/ 16 h 2838"/>
              <a:gd name="T96" fmla="*/ 102 w 1626"/>
              <a:gd name="T97" fmla="*/ 4 h 2838"/>
              <a:gd name="T98" fmla="*/ 205 w 1626"/>
              <a:gd name="T99" fmla="*/ 0 h 2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6" h="2838">
                <a:moveTo>
                  <a:pt x="205" y="0"/>
                </a:moveTo>
                <a:lnTo>
                  <a:pt x="312" y="4"/>
                </a:lnTo>
                <a:lnTo>
                  <a:pt x="415" y="16"/>
                </a:lnTo>
                <a:lnTo>
                  <a:pt x="517" y="34"/>
                </a:lnTo>
                <a:lnTo>
                  <a:pt x="615" y="60"/>
                </a:lnTo>
                <a:lnTo>
                  <a:pt x="711" y="93"/>
                </a:lnTo>
                <a:lnTo>
                  <a:pt x="804" y="132"/>
                </a:lnTo>
                <a:lnTo>
                  <a:pt x="893" y="177"/>
                </a:lnTo>
                <a:lnTo>
                  <a:pt x="978" y="229"/>
                </a:lnTo>
                <a:lnTo>
                  <a:pt x="1060" y="285"/>
                </a:lnTo>
                <a:lnTo>
                  <a:pt x="1137" y="348"/>
                </a:lnTo>
                <a:lnTo>
                  <a:pt x="1209" y="415"/>
                </a:lnTo>
                <a:lnTo>
                  <a:pt x="1277" y="488"/>
                </a:lnTo>
                <a:lnTo>
                  <a:pt x="1340" y="564"/>
                </a:lnTo>
                <a:lnTo>
                  <a:pt x="1396" y="647"/>
                </a:lnTo>
                <a:lnTo>
                  <a:pt x="1447" y="732"/>
                </a:lnTo>
                <a:lnTo>
                  <a:pt x="1493" y="821"/>
                </a:lnTo>
                <a:lnTo>
                  <a:pt x="1533" y="913"/>
                </a:lnTo>
                <a:lnTo>
                  <a:pt x="1565" y="1010"/>
                </a:lnTo>
                <a:lnTo>
                  <a:pt x="1590" y="1108"/>
                </a:lnTo>
                <a:lnTo>
                  <a:pt x="1610" y="1209"/>
                </a:lnTo>
                <a:lnTo>
                  <a:pt x="1622" y="1313"/>
                </a:lnTo>
                <a:lnTo>
                  <a:pt x="1626" y="1418"/>
                </a:lnTo>
                <a:lnTo>
                  <a:pt x="1622" y="1524"/>
                </a:lnTo>
                <a:lnTo>
                  <a:pt x="1610" y="1629"/>
                </a:lnTo>
                <a:lnTo>
                  <a:pt x="1590" y="1730"/>
                </a:lnTo>
                <a:lnTo>
                  <a:pt x="1565" y="1828"/>
                </a:lnTo>
                <a:lnTo>
                  <a:pt x="1533" y="1924"/>
                </a:lnTo>
                <a:lnTo>
                  <a:pt x="1493" y="2017"/>
                </a:lnTo>
                <a:lnTo>
                  <a:pt x="1447" y="2106"/>
                </a:lnTo>
                <a:lnTo>
                  <a:pt x="1396" y="2191"/>
                </a:lnTo>
                <a:lnTo>
                  <a:pt x="1340" y="2272"/>
                </a:lnTo>
                <a:lnTo>
                  <a:pt x="1277" y="2349"/>
                </a:lnTo>
                <a:lnTo>
                  <a:pt x="1209" y="2421"/>
                </a:lnTo>
                <a:lnTo>
                  <a:pt x="1137" y="2489"/>
                </a:lnTo>
                <a:lnTo>
                  <a:pt x="1060" y="2552"/>
                </a:lnTo>
                <a:lnTo>
                  <a:pt x="978" y="2609"/>
                </a:lnTo>
                <a:lnTo>
                  <a:pt x="893" y="2660"/>
                </a:lnTo>
                <a:lnTo>
                  <a:pt x="804" y="2705"/>
                </a:lnTo>
                <a:lnTo>
                  <a:pt x="711" y="2745"/>
                </a:lnTo>
                <a:lnTo>
                  <a:pt x="615" y="2777"/>
                </a:lnTo>
                <a:lnTo>
                  <a:pt x="517" y="2804"/>
                </a:lnTo>
                <a:lnTo>
                  <a:pt x="415" y="2822"/>
                </a:lnTo>
                <a:lnTo>
                  <a:pt x="312" y="2834"/>
                </a:lnTo>
                <a:lnTo>
                  <a:pt x="205" y="2838"/>
                </a:lnTo>
                <a:lnTo>
                  <a:pt x="102" y="2834"/>
                </a:lnTo>
                <a:lnTo>
                  <a:pt x="0" y="2822"/>
                </a:lnTo>
                <a:lnTo>
                  <a:pt x="0" y="16"/>
                </a:lnTo>
                <a:lnTo>
                  <a:pt x="102" y="4"/>
                </a:lnTo>
                <a:lnTo>
                  <a:pt x="205" y="0"/>
                </a:lnTo>
                <a:close/>
              </a:path>
            </a:pathLst>
          </a:custGeom>
          <a:gradFill flip="none" rotWithShape="1">
            <a:gsLst>
              <a:gs pos="0">
                <a:srgbClr val="EAE819"/>
              </a:gs>
              <a:gs pos="100000">
                <a:srgbClr val="ADDF58"/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0" name="Donut 109"/>
          <p:cNvSpPr/>
          <p:nvPr/>
        </p:nvSpPr>
        <p:spPr>
          <a:xfrm>
            <a:off x="8221693" y="2242720"/>
            <a:ext cx="2481680" cy="2481680"/>
          </a:xfrm>
          <a:prstGeom prst="donut">
            <a:avLst>
              <a:gd name="adj" fmla="val 7816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38100" dir="2700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556480" y="3050733"/>
            <a:ext cx="712054" cy="307777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8563694" y="3256219"/>
            <a:ext cx="697628" cy="646331"/>
          </a:xfrm>
          <a:prstGeom prst="rect">
            <a:avLst/>
          </a:prstGeom>
          <a:noFill/>
          <a:effectLst>
            <a:outerShdw blurRad="38100" dist="25400" dir="2700000" algn="tl" rotWithShape="0">
              <a:prstClr val="black">
                <a:alpha val="39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defTabSz="1218987"/>
            <a:r>
              <a:rPr lang="en-IN" sz="3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grpSp>
        <p:nvGrpSpPr>
          <p:cNvPr id="115" name="Group 114"/>
          <p:cNvGrpSpPr/>
          <p:nvPr/>
        </p:nvGrpSpPr>
        <p:grpSpPr>
          <a:xfrm>
            <a:off x="9552547" y="3709470"/>
            <a:ext cx="465592" cy="463679"/>
            <a:chOff x="1217613" y="2527300"/>
            <a:chExt cx="2317750" cy="2308225"/>
          </a:xfrm>
          <a:solidFill>
            <a:schemeClr val="tx1">
              <a:alpha val="40000"/>
            </a:schemeClr>
          </a:solidFill>
        </p:grpSpPr>
        <p:sp>
          <p:nvSpPr>
            <p:cNvPr id="116" name="Freeform 17"/>
            <p:cNvSpPr>
              <a:spLocks noEditPoints="1"/>
            </p:cNvSpPr>
            <p:nvPr/>
          </p:nvSpPr>
          <p:spPr bwMode="auto">
            <a:xfrm>
              <a:off x="2214563" y="3517900"/>
              <a:ext cx="323850" cy="325438"/>
            </a:xfrm>
            <a:custGeom>
              <a:avLst/>
              <a:gdLst>
                <a:gd name="T0" fmla="*/ 103 w 204"/>
                <a:gd name="T1" fmla="*/ 49 h 205"/>
                <a:gd name="T2" fmla="*/ 82 w 204"/>
                <a:gd name="T3" fmla="*/ 55 h 205"/>
                <a:gd name="T4" fmla="*/ 64 w 204"/>
                <a:gd name="T5" fmla="*/ 66 h 205"/>
                <a:gd name="T6" fmla="*/ 53 w 204"/>
                <a:gd name="T7" fmla="*/ 82 h 205"/>
                <a:gd name="T8" fmla="*/ 49 w 204"/>
                <a:gd name="T9" fmla="*/ 103 h 205"/>
                <a:gd name="T10" fmla="*/ 53 w 204"/>
                <a:gd name="T11" fmla="*/ 124 h 205"/>
                <a:gd name="T12" fmla="*/ 64 w 204"/>
                <a:gd name="T13" fmla="*/ 142 h 205"/>
                <a:gd name="T14" fmla="*/ 82 w 204"/>
                <a:gd name="T15" fmla="*/ 153 h 205"/>
                <a:gd name="T16" fmla="*/ 103 w 204"/>
                <a:gd name="T17" fmla="*/ 157 h 205"/>
                <a:gd name="T18" fmla="*/ 122 w 204"/>
                <a:gd name="T19" fmla="*/ 153 h 205"/>
                <a:gd name="T20" fmla="*/ 140 w 204"/>
                <a:gd name="T21" fmla="*/ 142 h 205"/>
                <a:gd name="T22" fmla="*/ 151 w 204"/>
                <a:gd name="T23" fmla="*/ 124 h 205"/>
                <a:gd name="T24" fmla="*/ 155 w 204"/>
                <a:gd name="T25" fmla="*/ 103 h 205"/>
                <a:gd name="T26" fmla="*/ 151 w 204"/>
                <a:gd name="T27" fmla="*/ 82 h 205"/>
                <a:gd name="T28" fmla="*/ 140 w 204"/>
                <a:gd name="T29" fmla="*/ 66 h 205"/>
                <a:gd name="T30" fmla="*/ 122 w 204"/>
                <a:gd name="T31" fmla="*/ 55 h 205"/>
                <a:gd name="T32" fmla="*/ 103 w 204"/>
                <a:gd name="T33" fmla="*/ 49 h 205"/>
                <a:gd name="T34" fmla="*/ 103 w 204"/>
                <a:gd name="T35" fmla="*/ 0 h 205"/>
                <a:gd name="T36" fmla="*/ 134 w 204"/>
                <a:gd name="T37" fmla="*/ 6 h 205"/>
                <a:gd name="T38" fmla="*/ 163 w 204"/>
                <a:gd name="T39" fmla="*/ 20 h 205"/>
                <a:gd name="T40" fmla="*/ 184 w 204"/>
                <a:gd name="T41" fmla="*/ 43 h 205"/>
                <a:gd name="T42" fmla="*/ 200 w 204"/>
                <a:gd name="T43" fmla="*/ 70 h 205"/>
                <a:gd name="T44" fmla="*/ 204 w 204"/>
                <a:gd name="T45" fmla="*/ 103 h 205"/>
                <a:gd name="T46" fmla="*/ 200 w 204"/>
                <a:gd name="T47" fmla="*/ 136 h 205"/>
                <a:gd name="T48" fmla="*/ 184 w 204"/>
                <a:gd name="T49" fmla="*/ 163 h 205"/>
                <a:gd name="T50" fmla="*/ 163 w 204"/>
                <a:gd name="T51" fmla="*/ 186 h 205"/>
                <a:gd name="T52" fmla="*/ 134 w 204"/>
                <a:gd name="T53" fmla="*/ 200 h 205"/>
                <a:gd name="T54" fmla="*/ 103 w 204"/>
                <a:gd name="T55" fmla="*/ 205 h 205"/>
                <a:gd name="T56" fmla="*/ 70 w 204"/>
                <a:gd name="T57" fmla="*/ 200 h 205"/>
                <a:gd name="T58" fmla="*/ 41 w 204"/>
                <a:gd name="T59" fmla="*/ 186 h 205"/>
                <a:gd name="T60" fmla="*/ 20 w 204"/>
                <a:gd name="T61" fmla="*/ 163 h 205"/>
                <a:gd name="T62" fmla="*/ 4 w 204"/>
                <a:gd name="T63" fmla="*/ 136 h 205"/>
                <a:gd name="T64" fmla="*/ 0 w 204"/>
                <a:gd name="T65" fmla="*/ 103 h 205"/>
                <a:gd name="T66" fmla="*/ 4 w 204"/>
                <a:gd name="T67" fmla="*/ 70 h 205"/>
                <a:gd name="T68" fmla="*/ 20 w 204"/>
                <a:gd name="T69" fmla="*/ 43 h 205"/>
                <a:gd name="T70" fmla="*/ 41 w 204"/>
                <a:gd name="T71" fmla="*/ 20 h 205"/>
                <a:gd name="T72" fmla="*/ 70 w 204"/>
                <a:gd name="T73" fmla="*/ 6 h 205"/>
                <a:gd name="T74" fmla="*/ 103 w 204"/>
                <a:gd name="T7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05">
                  <a:moveTo>
                    <a:pt x="103" y="49"/>
                  </a:moveTo>
                  <a:lnTo>
                    <a:pt x="82" y="55"/>
                  </a:lnTo>
                  <a:lnTo>
                    <a:pt x="64" y="66"/>
                  </a:lnTo>
                  <a:lnTo>
                    <a:pt x="53" y="82"/>
                  </a:lnTo>
                  <a:lnTo>
                    <a:pt x="49" y="103"/>
                  </a:lnTo>
                  <a:lnTo>
                    <a:pt x="53" y="124"/>
                  </a:lnTo>
                  <a:lnTo>
                    <a:pt x="64" y="142"/>
                  </a:lnTo>
                  <a:lnTo>
                    <a:pt x="82" y="153"/>
                  </a:lnTo>
                  <a:lnTo>
                    <a:pt x="103" y="157"/>
                  </a:lnTo>
                  <a:lnTo>
                    <a:pt x="122" y="153"/>
                  </a:lnTo>
                  <a:lnTo>
                    <a:pt x="140" y="142"/>
                  </a:lnTo>
                  <a:lnTo>
                    <a:pt x="151" y="124"/>
                  </a:lnTo>
                  <a:lnTo>
                    <a:pt x="155" y="103"/>
                  </a:lnTo>
                  <a:lnTo>
                    <a:pt x="151" y="82"/>
                  </a:lnTo>
                  <a:lnTo>
                    <a:pt x="140" y="66"/>
                  </a:lnTo>
                  <a:lnTo>
                    <a:pt x="122" y="55"/>
                  </a:lnTo>
                  <a:lnTo>
                    <a:pt x="103" y="49"/>
                  </a:lnTo>
                  <a:close/>
                  <a:moveTo>
                    <a:pt x="103" y="0"/>
                  </a:moveTo>
                  <a:lnTo>
                    <a:pt x="134" y="6"/>
                  </a:lnTo>
                  <a:lnTo>
                    <a:pt x="163" y="20"/>
                  </a:lnTo>
                  <a:lnTo>
                    <a:pt x="184" y="43"/>
                  </a:lnTo>
                  <a:lnTo>
                    <a:pt x="200" y="70"/>
                  </a:lnTo>
                  <a:lnTo>
                    <a:pt x="204" y="103"/>
                  </a:lnTo>
                  <a:lnTo>
                    <a:pt x="200" y="136"/>
                  </a:lnTo>
                  <a:lnTo>
                    <a:pt x="184" y="163"/>
                  </a:lnTo>
                  <a:lnTo>
                    <a:pt x="163" y="186"/>
                  </a:lnTo>
                  <a:lnTo>
                    <a:pt x="134" y="200"/>
                  </a:lnTo>
                  <a:lnTo>
                    <a:pt x="103" y="205"/>
                  </a:lnTo>
                  <a:lnTo>
                    <a:pt x="70" y="200"/>
                  </a:lnTo>
                  <a:lnTo>
                    <a:pt x="41" y="186"/>
                  </a:lnTo>
                  <a:lnTo>
                    <a:pt x="20" y="163"/>
                  </a:lnTo>
                  <a:lnTo>
                    <a:pt x="4" y="136"/>
                  </a:lnTo>
                  <a:lnTo>
                    <a:pt x="0" y="103"/>
                  </a:lnTo>
                  <a:lnTo>
                    <a:pt x="4" y="70"/>
                  </a:lnTo>
                  <a:lnTo>
                    <a:pt x="20" y="43"/>
                  </a:lnTo>
                  <a:lnTo>
                    <a:pt x="41" y="20"/>
                  </a:lnTo>
                  <a:lnTo>
                    <a:pt x="70" y="6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7" name="Freeform 18"/>
            <p:cNvSpPr>
              <a:spLocks noEditPoints="1"/>
            </p:cNvSpPr>
            <p:nvPr/>
          </p:nvSpPr>
          <p:spPr bwMode="auto">
            <a:xfrm>
              <a:off x="1217613" y="2527300"/>
              <a:ext cx="2317750" cy="2308225"/>
            </a:xfrm>
            <a:custGeom>
              <a:avLst/>
              <a:gdLst>
                <a:gd name="T0" fmla="*/ 1086 w 1460"/>
                <a:gd name="T1" fmla="*/ 943 h 1454"/>
                <a:gd name="T2" fmla="*/ 886 w 1460"/>
                <a:gd name="T3" fmla="*/ 1112 h 1454"/>
                <a:gd name="T4" fmla="*/ 834 w 1460"/>
                <a:gd name="T5" fmla="*/ 1239 h 1454"/>
                <a:gd name="T6" fmla="*/ 1099 w 1460"/>
                <a:gd name="T7" fmla="*/ 1096 h 1454"/>
                <a:gd name="T8" fmla="*/ 1243 w 1460"/>
                <a:gd name="T9" fmla="*/ 831 h 1454"/>
                <a:gd name="T10" fmla="*/ 217 w 1460"/>
                <a:gd name="T11" fmla="*/ 831 h 1454"/>
                <a:gd name="T12" fmla="*/ 361 w 1460"/>
                <a:gd name="T13" fmla="*/ 1096 h 1454"/>
                <a:gd name="T14" fmla="*/ 626 w 1460"/>
                <a:gd name="T15" fmla="*/ 1239 h 1454"/>
                <a:gd name="T16" fmla="*/ 587 w 1460"/>
                <a:gd name="T17" fmla="*/ 1118 h 1454"/>
                <a:gd name="T18" fmla="*/ 396 w 1460"/>
                <a:gd name="T19" fmla="*/ 974 h 1454"/>
                <a:gd name="T20" fmla="*/ 314 w 1460"/>
                <a:gd name="T21" fmla="*/ 752 h 1454"/>
                <a:gd name="T22" fmla="*/ 589 w 1460"/>
                <a:gd name="T23" fmla="*/ 388 h 1454"/>
                <a:gd name="T24" fmla="*/ 417 w 1460"/>
                <a:gd name="T25" fmla="*/ 535 h 1454"/>
                <a:gd name="T26" fmla="*/ 469 w 1460"/>
                <a:gd name="T27" fmla="*/ 704 h 1454"/>
                <a:gd name="T28" fmla="*/ 392 w 1460"/>
                <a:gd name="T29" fmla="*/ 866 h 1454"/>
                <a:gd name="T30" fmla="*/ 539 w 1460"/>
                <a:gd name="T31" fmla="*/ 1040 h 1454"/>
                <a:gd name="T32" fmla="*/ 706 w 1460"/>
                <a:gd name="T33" fmla="*/ 986 h 1454"/>
                <a:gd name="T34" fmla="*/ 871 w 1460"/>
                <a:gd name="T35" fmla="*/ 1065 h 1454"/>
                <a:gd name="T36" fmla="*/ 1043 w 1460"/>
                <a:gd name="T37" fmla="*/ 918 h 1454"/>
                <a:gd name="T38" fmla="*/ 991 w 1460"/>
                <a:gd name="T39" fmla="*/ 752 h 1454"/>
                <a:gd name="T40" fmla="*/ 1070 w 1460"/>
                <a:gd name="T41" fmla="*/ 588 h 1454"/>
                <a:gd name="T42" fmla="*/ 921 w 1460"/>
                <a:gd name="T43" fmla="*/ 416 h 1454"/>
                <a:gd name="T44" fmla="*/ 754 w 1460"/>
                <a:gd name="T45" fmla="*/ 468 h 1454"/>
                <a:gd name="T46" fmla="*/ 754 w 1460"/>
                <a:gd name="T47" fmla="*/ 313 h 1454"/>
                <a:gd name="T48" fmla="*/ 977 w 1460"/>
                <a:gd name="T49" fmla="*/ 392 h 1454"/>
                <a:gd name="T50" fmla="*/ 1121 w 1460"/>
                <a:gd name="T51" fmla="*/ 584 h 1454"/>
                <a:gd name="T52" fmla="*/ 1243 w 1460"/>
                <a:gd name="T53" fmla="*/ 624 h 1454"/>
                <a:gd name="T54" fmla="*/ 1099 w 1460"/>
                <a:gd name="T55" fmla="*/ 358 h 1454"/>
                <a:gd name="T56" fmla="*/ 834 w 1460"/>
                <a:gd name="T57" fmla="*/ 214 h 1454"/>
                <a:gd name="T58" fmla="*/ 562 w 1460"/>
                <a:gd name="T59" fmla="*/ 232 h 1454"/>
                <a:gd name="T60" fmla="*/ 335 w 1460"/>
                <a:gd name="T61" fmla="*/ 381 h 1454"/>
                <a:gd name="T62" fmla="*/ 215 w 1460"/>
                <a:gd name="T63" fmla="*/ 630 h 1454"/>
                <a:gd name="T64" fmla="*/ 345 w 1460"/>
                <a:gd name="T65" fmla="*/ 568 h 1454"/>
                <a:gd name="T66" fmla="*/ 512 w 1460"/>
                <a:gd name="T67" fmla="*/ 371 h 1454"/>
                <a:gd name="T68" fmla="*/ 706 w 1460"/>
                <a:gd name="T69" fmla="*/ 205 h 1454"/>
                <a:gd name="T70" fmla="*/ 826 w 1460"/>
                <a:gd name="T71" fmla="*/ 164 h 1454"/>
                <a:gd name="T72" fmla="*/ 1080 w 1460"/>
                <a:gd name="T73" fmla="*/ 276 h 1454"/>
                <a:gd name="T74" fmla="*/ 1254 w 1460"/>
                <a:gd name="T75" fmla="*/ 497 h 1454"/>
                <a:gd name="T76" fmla="*/ 1460 w 1460"/>
                <a:gd name="T77" fmla="*/ 704 h 1454"/>
                <a:gd name="T78" fmla="*/ 1280 w 1460"/>
                <a:gd name="T79" fmla="*/ 889 h 1454"/>
                <a:gd name="T80" fmla="*/ 1134 w 1460"/>
                <a:gd name="T81" fmla="*/ 1131 h 1454"/>
                <a:gd name="T82" fmla="*/ 894 w 1460"/>
                <a:gd name="T83" fmla="*/ 1274 h 1454"/>
                <a:gd name="T84" fmla="*/ 706 w 1460"/>
                <a:gd name="T85" fmla="*/ 1454 h 1454"/>
                <a:gd name="T86" fmla="*/ 498 w 1460"/>
                <a:gd name="T87" fmla="*/ 1249 h 1454"/>
                <a:gd name="T88" fmla="*/ 277 w 1460"/>
                <a:gd name="T89" fmla="*/ 1077 h 1454"/>
                <a:gd name="T90" fmla="*/ 165 w 1460"/>
                <a:gd name="T91" fmla="*/ 822 h 1454"/>
                <a:gd name="T92" fmla="*/ 159 w 1460"/>
                <a:gd name="T93" fmla="*/ 704 h 1454"/>
                <a:gd name="T94" fmla="*/ 238 w 1460"/>
                <a:gd name="T95" fmla="*/ 435 h 1454"/>
                <a:gd name="T96" fmla="*/ 436 w 1460"/>
                <a:gd name="T97" fmla="*/ 236 h 1454"/>
                <a:gd name="T98" fmla="*/ 706 w 1460"/>
                <a:gd name="T99" fmla="*/ 156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60" h="1454">
                  <a:moveTo>
                    <a:pt x="1146" y="752"/>
                  </a:moveTo>
                  <a:lnTo>
                    <a:pt x="1136" y="820"/>
                  </a:lnTo>
                  <a:lnTo>
                    <a:pt x="1115" y="884"/>
                  </a:lnTo>
                  <a:lnTo>
                    <a:pt x="1086" y="943"/>
                  </a:lnTo>
                  <a:lnTo>
                    <a:pt x="1047" y="996"/>
                  </a:lnTo>
                  <a:lnTo>
                    <a:pt x="1000" y="1042"/>
                  </a:lnTo>
                  <a:lnTo>
                    <a:pt x="946" y="1081"/>
                  </a:lnTo>
                  <a:lnTo>
                    <a:pt x="886" y="1112"/>
                  </a:lnTo>
                  <a:lnTo>
                    <a:pt x="822" y="1131"/>
                  </a:lnTo>
                  <a:lnTo>
                    <a:pt x="754" y="1141"/>
                  </a:lnTo>
                  <a:lnTo>
                    <a:pt x="754" y="1249"/>
                  </a:lnTo>
                  <a:lnTo>
                    <a:pt x="834" y="1239"/>
                  </a:lnTo>
                  <a:lnTo>
                    <a:pt x="909" y="1218"/>
                  </a:lnTo>
                  <a:lnTo>
                    <a:pt x="979" y="1187"/>
                  </a:lnTo>
                  <a:lnTo>
                    <a:pt x="1043" y="1147"/>
                  </a:lnTo>
                  <a:lnTo>
                    <a:pt x="1099" y="1096"/>
                  </a:lnTo>
                  <a:lnTo>
                    <a:pt x="1150" y="1038"/>
                  </a:lnTo>
                  <a:lnTo>
                    <a:pt x="1190" y="974"/>
                  </a:lnTo>
                  <a:lnTo>
                    <a:pt x="1221" y="905"/>
                  </a:lnTo>
                  <a:lnTo>
                    <a:pt x="1243" y="831"/>
                  </a:lnTo>
                  <a:lnTo>
                    <a:pt x="1252" y="752"/>
                  </a:lnTo>
                  <a:lnTo>
                    <a:pt x="1146" y="752"/>
                  </a:lnTo>
                  <a:close/>
                  <a:moveTo>
                    <a:pt x="207" y="752"/>
                  </a:moveTo>
                  <a:lnTo>
                    <a:pt x="217" y="831"/>
                  </a:lnTo>
                  <a:lnTo>
                    <a:pt x="238" y="905"/>
                  </a:lnTo>
                  <a:lnTo>
                    <a:pt x="269" y="974"/>
                  </a:lnTo>
                  <a:lnTo>
                    <a:pt x="310" y="1038"/>
                  </a:lnTo>
                  <a:lnTo>
                    <a:pt x="361" y="1096"/>
                  </a:lnTo>
                  <a:lnTo>
                    <a:pt x="417" y="1147"/>
                  </a:lnTo>
                  <a:lnTo>
                    <a:pt x="481" y="1187"/>
                  </a:lnTo>
                  <a:lnTo>
                    <a:pt x="551" y="1218"/>
                  </a:lnTo>
                  <a:lnTo>
                    <a:pt x="626" y="1239"/>
                  </a:lnTo>
                  <a:lnTo>
                    <a:pt x="706" y="1249"/>
                  </a:lnTo>
                  <a:lnTo>
                    <a:pt x="706" y="1141"/>
                  </a:lnTo>
                  <a:lnTo>
                    <a:pt x="646" y="1133"/>
                  </a:lnTo>
                  <a:lnTo>
                    <a:pt x="587" y="1118"/>
                  </a:lnTo>
                  <a:lnTo>
                    <a:pt x="531" y="1092"/>
                  </a:lnTo>
                  <a:lnTo>
                    <a:pt x="481" y="1059"/>
                  </a:lnTo>
                  <a:lnTo>
                    <a:pt x="434" y="1021"/>
                  </a:lnTo>
                  <a:lnTo>
                    <a:pt x="396" y="974"/>
                  </a:lnTo>
                  <a:lnTo>
                    <a:pt x="363" y="924"/>
                  </a:lnTo>
                  <a:lnTo>
                    <a:pt x="339" y="870"/>
                  </a:lnTo>
                  <a:lnTo>
                    <a:pt x="322" y="812"/>
                  </a:lnTo>
                  <a:lnTo>
                    <a:pt x="314" y="752"/>
                  </a:lnTo>
                  <a:lnTo>
                    <a:pt x="207" y="752"/>
                  </a:lnTo>
                  <a:close/>
                  <a:moveTo>
                    <a:pt x="706" y="361"/>
                  </a:moveTo>
                  <a:lnTo>
                    <a:pt x="646" y="371"/>
                  </a:lnTo>
                  <a:lnTo>
                    <a:pt x="589" y="388"/>
                  </a:lnTo>
                  <a:lnTo>
                    <a:pt x="537" y="414"/>
                  </a:lnTo>
                  <a:lnTo>
                    <a:pt x="491" y="448"/>
                  </a:lnTo>
                  <a:lnTo>
                    <a:pt x="450" y="489"/>
                  </a:lnTo>
                  <a:lnTo>
                    <a:pt x="417" y="535"/>
                  </a:lnTo>
                  <a:lnTo>
                    <a:pt x="390" y="586"/>
                  </a:lnTo>
                  <a:lnTo>
                    <a:pt x="372" y="642"/>
                  </a:lnTo>
                  <a:lnTo>
                    <a:pt x="364" y="704"/>
                  </a:lnTo>
                  <a:lnTo>
                    <a:pt x="469" y="704"/>
                  </a:lnTo>
                  <a:lnTo>
                    <a:pt x="469" y="752"/>
                  </a:lnTo>
                  <a:lnTo>
                    <a:pt x="364" y="752"/>
                  </a:lnTo>
                  <a:lnTo>
                    <a:pt x="372" y="810"/>
                  </a:lnTo>
                  <a:lnTo>
                    <a:pt x="392" y="866"/>
                  </a:lnTo>
                  <a:lnTo>
                    <a:pt x="417" y="918"/>
                  </a:lnTo>
                  <a:lnTo>
                    <a:pt x="452" y="965"/>
                  </a:lnTo>
                  <a:lnTo>
                    <a:pt x="492" y="1005"/>
                  </a:lnTo>
                  <a:lnTo>
                    <a:pt x="539" y="1040"/>
                  </a:lnTo>
                  <a:lnTo>
                    <a:pt x="589" y="1065"/>
                  </a:lnTo>
                  <a:lnTo>
                    <a:pt x="646" y="1083"/>
                  </a:lnTo>
                  <a:lnTo>
                    <a:pt x="706" y="1092"/>
                  </a:lnTo>
                  <a:lnTo>
                    <a:pt x="706" y="986"/>
                  </a:lnTo>
                  <a:lnTo>
                    <a:pt x="754" y="986"/>
                  </a:lnTo>
                  <a:lnTo>
                    <a:pt x="754" y="1092"/>
                  </a:lnTo>
                  <a:lnTo>
                    <a:pt x="814" y="1083"/>
                  </a:lnTo>
                  <a:lnTo>
                    <a:pt x="871" y="1065"/>
                  </a:lnTo>
                  <a:lnTo>
                    <a:pt x="921" y="1038"/>
                  </a:lnTo>
                  <a:lnTo>
                    <a:pt x="967" y="1005"/>
                  </a:lnTo>
                  <a:lnTo>
                    <a:pt x="1008" y="965"/>
                  </a:lnTo>
                  <a:lnTo>
                    <a:pt x="1043" y="918"/>
                  </a:lnTo>
                  <a:lnTo>
                    <a:pt x="1070" y="866"/>
                  </a:lnTo>
                  <a:lnTo>
                    <a:pt x="1088" y="810"/>
                  </a:lnTo>
                  <a:lnTo>
                    <a:pt x="1095" y="752"/>
                  </a:lnTo>
                  <a:lnTo>
                    <a:pt x="991" y="752"/>
                  </a:lnTo>
                  <a:lnTo>
                    <a:pt x="991" y="704"/>
                  </a:lnTo>
                  <a:lnTo>
                    <a:pt x="1095" y="704"/>
                  </a:lnTo>
                  <a:lnTo>
                    <a:pt x="1088" y="644"/>
                  </a:lnTo>
                  <a:lnTo>
                    <a:pt x="1070" y="588"/>
                  </a:lnTo>
                  <a:lnTo>
                    <a:pt x="1043" y="535"/>
                  </a:lnTo>
                  <a:lnTo>
                    <a:pt x="1008" y="489"/>
                  </a:lnTo>
                  <a:lnTo>
                    <a:pt x="967" y="448"/>
                  </a:lnTo>
                  <a:lnTo>
                    <a:pt x="921" y="416"/>
                  </a:lnTo>
                  <a:lnTo>
                    <a:pt x="871" y="388"/>
                  </a:lnTo>
                  <a:lnTo>
                    <a:pt x="814" y="371"/>
                  </a:lnTo>
                  <a:lnTo>
                    <a:pt x="754" y="361"/>
                  </a:lnTo>
                  <a:lnTo>
                    <a:pt x="754" y="468"/>
                  </a:lnTo>
                  <a:lnTo>
                    <a:pt x="706" y="468"/>
                  </a:lnTo>
                  <a:lnTo>
                    <a:pt x="706" y="361"/>
                  </a:lnTo>
                  <a:close/>
                  <a:moveTo>
                    <a:pt x="754" y="205"/>
                  </a:moveTo>
                  <a:lnTo>
                    <a:pt x="754" y="313"/>
                  </a:lnTo>
                  <a:lnTo>
                    <a:pt x="814" y="321"/>
                  </a:lnTo>
                  <a:lnTo>
                    <a:pt x="872" y="336"/>
                  </a:lnTo>
                  <a:lnTo>
                    <a:pt x="927" y="361"/>
                  </a:lnTo>
                  <a:lnTo>
                    <a:pt x="977" y="392"/>
                  </a:lnTo>
                  <a:lnTo>
                    <a:pt x="1024" y="433"/>
                  </a:lnTo>
                  <a:lnTo>
                    <a:pt x="1064" y="479"/>
                  </a:lnTo>
                  <a:lnTo>
                    <a:pt x="1095" y="530"/>
                  </a:lnTo>
                  <a:lnTo>
                    <a:pt x="1121" y="584"/>
                  </a:lnTo>
                  <a:lnTo>
                    <a:pt x="1138" y="642"/>
                  </a:lnTo>
                  <a:lnTo>
                    <a:pt x="1146" y="704"/>
                  </a:lnTo>
                  <a:lnTo>
                    <a:pt x="1252" y="704"/>
                  </a:lnTo>
                  <a:lnTo>
                    <a:pt x="1243" y="624"/>
                  </a:lnTo>
                  <a:lnTo>
                    <a:pt x="1221" y="549"/>
                  </a:lnTo>
                  <a:lnTo>
                    <a:pt x="1190" y="479"/>
                  </a:lnTo>
                  <a:lnTo>
                    <a:pt x="1150" y="416"/>
                  </a:lnTo>
                  <a:lnTo>
                    <a:pt x="1099" y="358"/>
                  </a:lnTo>
                  <a:lnTo>
                    <a:pt x="1043" y="309"/>
                  </a:lnTo>
                  <a:lnTo>
                    <a:pt x="979" y="267"/>
                  </a:lnTo>
                  <a:lnTo>
                    <a:pt x="909" y="236"/>
                  </a:lnTo>
                  <a:lnTo>
                    <a:pt x="834" y="214"/>
                  </a:lnTo>
                  <a:lnTo>
                    <a:pt x="754" y="205"/>
                  </a:lnTo>
                  <a:close/>
                  <a:moveTo>
                    <a:pt x="706" y="205"/>
                  </a:moveTo>
                  <a:lnTo>
                    <a:pt x="632" y="214"/>
                  </a:lnTo>
                  <a:lnTo>
                    <a:pt x="562" y="232"/>
                  </a:lnTo>
                  <a:lnTo>
                    <a:pt x="498" y="257"/>
                  </a:lnTo>
                  <a:lnTo>
                    <a:pt x="438" y="292"/>
                  </a:lnTo>
                  <a:lnTo>
                    <a:pt x="384" y="332"/>
                  </a:lnTo>
                  <a:lnTo>
                    <a:pt x="335" y="381"/>
                  </a:lnTo>
                  <a:lnTo>
                    <a:pt x="293" y="435"/>
                  </a:lnTo>
                  <a:lnTo>
                    <a:pt x="258" y="495"/>
                  </a:lnTo>
                  <a:lnTo>
                    <a:pt x="233" y="561"/>
                  </a:lnTo>
                  <a:lnTo>
                    <a:pt x="215" y="630"/>
                  </a:lnTo>
                  <a:lnTo>
                    <a:pt x="207" y="704"/>
                  </a:lnTo>
                  <a:lnTo>
                    <a:pt x="314" y="704"/>
                  </a:lnTo>
                  <a:lnTo>
                    <a:pt x="324" y="634"/>
                  </a:lnTo>
                  <a:lnTo>
                    <a:pt x="345" y="568"/>
                  </a:lnTo>
                  <a:lnTo>
                    <a:pt x="374" y="510"/>
                  </a:lnTo>
                  <a:lnTo>
                    <a:pt x="413" y="456"/>
                  </a:lnTo>
                  <a:lnTo>
                    <a:pt x="459" y="410"/>
                  </a:lnTo>
                  <a:lnTo>
                    <a:pt x="512" y="371"/>
                  </a:lnTo>
                  <a:lnTo>
                    <a:pt x="572" y="342"/>
                  </a:lnTo>
                  <a:lnTo>
                    <a:pt x="636" y="323"/>
                  </a:lnTo>
                  <a:lnTo>
                    <a:pt x="706" y="313"/>
                  </a:lnTo>
                  <a:lnTo>
                    <a:pt x="706" y="205"/>
                  </a:lnTo>
                  <a:close/>
                  <a:moveTo>
                    <a:pt x="706" y="0"/>
                  </a:moveTo>
                  <a:lnTo>
                    <a:pt x="754" y="0"/>
                  </a:lnTo>
                  <a:lnTo>
                    <a:pt x="754" y="156"/>
                  </a:lnTo>
                  <a:lnTo>
                    <a:pt x="826" y="164"/>
                  </a:lnTo>
                  <a:lnTo>
                    <a:pt x="894" y="180"/>
                  </a:lnTo>
                  <a:lnTo>
                    <a:pt x="960" y="205"/>
                  </a:lnTo>
                  <a:lnTo>
                    <a:pt x="1022" y="236"/>
                  </a:lnTo>
                  <a:lnTo>
                    <a:pt x="1080" y="276"/>
                  </a:lnTo>
                  <a:lnTo>
                    <a:pt x="1134" y="323"/>
                  </a:lnTo>
                  <a:lnTo>
                    <a:pt x="1183" y="377"/>
                  </a:lnTo>
                  <a:lnTo>
                    <a:pt x="1221" y="435"/>
                  </a:lnTo>
                  <a:lnTo>
                    <a:pt x="1254" y="497"/>
                  </a:lnTo>
                  <a:lnTo>
                    <a:pt x="1280" y="562"/>
                  </a:lnTo>
                  <a:lnTo>
                    <a:pt x="1295" y="632"/>
                  </a:lnTo>
                  <a:lnTo>
                    <a:pt x="1303" y="704"/>
                  </a:lnTo>
                  <a:lnTo>
                    <a:pt x="1460" y="704"/>
                  </a:lnTo>
                  <a:lnTo>
                    <a:pt x="1460" y="752"/>
                  </a:lnTo>
                  <a:lnTo>
                    <a:pt x="1303" y="752"/>
                  </a:lnTo>
                  <a:lnTo>
                    <a:pt x="1295" y="822"/>
                  </a:lnTo>
                  <a:lnTo>
                    <a:pt x="1280" y="889"/>
                  </a:lnTo>
                  <a:lnTo>
                    <a:pt x="1254" y="955"/>
                  </a:lnTo>
                  <a:lnTo>
                    <a:pt x="1221" y="1019"/>
                  </a:lnTo>
                  <a:lnTo>
                    <a:pt x="1183" y="1077"/>
                  </a:lnTo>
                  <a:lnTo>
                    <a:pt x="1134" y="1131"/>
                  </a:lnTo>
                  <a:lnTo>
                    <a:pt x="1080" y="1177"/>
                  </a:lnTo>
                  <a:lnTo>
                    <a:pt x="1022" y="1218"/>
                  </a:lnTo>
                  <a:lnTo>
                    <a:pt x="960" y="1249"/>
                  </a:lnTo>
                  <a:lnTo>
                    <a:pt x="894" y="1274"/>
                  </a:lnTo>
                  <a:lnTo>
                    <a:pt x="826" y="1290"/>
                  </a:lnTo>
                  <a:lnTo>
                    <a:pt x="754" y="1297"/>
                  </a:lnTo>
                  <a:lnTo>
                    <a:pt x="754" y="1454"/>
                  </a:lnTo>
                  <a:lnTo>
                    <a:pt x="706" y="1454"/>
                  </a:lnTo>
                  <a:lnTo>
                    <a:pt x="706" y="1297"/>
                  </a:lnTo>
                  <a:lnTo>
                    <a:pt x="634" y="1290"/>
                  </a:lnTo>
                  <a:lnTo>
                    <a:pt x="566" y="1274"/>
                  </a:lnTo>
                  <a:lnTo>
                    <a:pt x="498" y="1249"/>
                  </a:lnTo>
                  <a:lnTo>
                    <a:pt x="436" y="1218"/>
                  </a:lnTo>
                  <a:lnTo>
                    <a:pt x="378" y="1177"/>
                  </a:lnTo>
                  <a:lnTo>
                    <a:pt x="324" y="1131"/>
                  </a:lnTo>
                  <a:lnTo>
                    <a:pt x="277" y="1077"/>
                  </a:lnTo>
                  <a:lnTo>
                    <a:pt x="237" y="1019"/>
                  </a:lnTo>
                  <a:lnTo>
                    <a:pt x="206" y="957"/>
                  </a:lnTo>
                  <a:lnTo>
                    <a:pt x="180" y="891"/>
                  </a:lnTo>
                  <a:lnTo>
                    <a:pt x="165" y="822"/>
                  </a:lnTo>
                  <a:lnTo>
                    <a:pt x="159" y="752"/>
                  </a:lnTo>
                  <a:lnTo>
                    <a:pt x="0" y="752"/>
                  </a:lnTo>
                  <a:lnTo>
                    <a:pt x="0" y="704"/>
                  </a:lnTo>
                  <a:lnTo>
                    <a:pt x="159" y="704"/>
                  </a:lnTo>
                  <a:lnTo>
                    <a:pt x="165" y="632"/>
                  </a:lnTo>
                  <a:lnTo>
                    <a:pt x="182" y="562"/>
                  </a:lnTo>
                  <a:lnTo>
                    <a:pt x="206" y="497"/>
                  </a:lnTo>
                  <a:lnTo>
                    <a:pt x="238" y="435"/>
                  </a:lnTo>
                  <a:lnTo>
                    <a:pt x="277" y="377"/>
                  </a:lnTo>
                  <a:lnTo>
                    <a:pt x="324" y="323"/>
                  </a:lnTo>
                  <a:lnTo>
                    <a:pt x="378" y="274"/>
                  </a:lnTo>
                  <a:lnTo>
                    <a:pt x="436" y="236"/>
                  </a:lnTo>
                  <a:lnTo>
                    <a:pt x="498" y="203"/>
                  </a:lnTo>
                  <a:lnTo>
                    <a:pt x="566" y="180"/>
                  </a:lnTo>
                  <a:lnTo>
                    <a:pt x="634" y="164"/>
                  </a:lnTo>
                  <a:lnTo>
                    <a:pt x="706" y="156"/>
                  </a:lnTo>
                  <a:lnTo>
                    <a:pt x="7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9345372" y="2730780"/>
            <a:ext cx="107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>
              <a:lnSpc>
                <a:spcPct val="80000"/>
              </a:lnSpc>
            </a:pPr>
            <a:r>
              <a:rPr lang="en-US" sz="1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 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2" name="Group 121"/>
          <p:cNvGrpSpPr/>
          <p:nvPr/>
        </p:nvGrpSpPr>
        <p:grpSpPr>
          <a:xfrm>
            <a:off x="9915640" y="5239265"/>
            <a:ext cx="907036" cy="903308"/>
            <a:chOff x="1217613" y="2527300"/>
            <a:chExt cx="2317750" cy="2308225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3" name="Freeform 17"/>
            <p:cNvSpPr>
              <a:spLocks noEditPoints="1"/>
            </p:cNvSpPr>
            <p:nvPr/>
          </p:nvSpPr>
          <p:spPr bwMode="auto">
            <a:xfrm>
              <a:off x="2214563" y="3517900"/>
              <a:ext cx="323850" cy="325438"/>
            </a:xfrm>
            <a:custGeom>
              <a:avLst/>
              <a:gdLst>
                <a:gd name="T0" fmla="*/ 103 w 204"/>
                <a:gd name="T1" fmla="*/ 49 h 205"/>
                <a:gd name="T2" fmla="*/ 82 w 204"/>
                <a:gd name="T3" fmla="*/ 55 h 205"/>
                <a:gd name="T4" fmla="*/ 64 w 204"/>
                <a:gd name="T5" fmla="*/ 66 h 205"/>
                <a:gd name="T6" fmla="*/ 53 w 204"/>
                <a:gd name="T7" fmla="*/ 82 h 205"/>
                <a:gd name="T8" fmla="*/ 49 w 204"/>
                <a:gd name="T9" fmla="*/ 103 h 205"/>
                <a:gd name="T10" fmla="*/ 53 w 204"/>
                <a:gd name="T11" fmla="*/ 124 h 205"/>
                <a:gd name="T12" fmla="*/ 64 w 204"/>
                <a:gd name="T13" fmla="*/ 142 h 205"/>
                <a:gd name="T14" fmla="*/ 82 w 204"/>
                <a:gd name="T15" fmla="*/ 153 h 205"/>
                <a:gd name="T16" fmla="*/ 103 w 204"/>
                <a:gd name="T17" fmla="*/ 157 h 205"/>
                <a:gd name="T18" fmla="*/ 122 w 204"/>
                <a:gd name="T19" fmla="*/ 153 h 205"/>
                <a:gd name="T20" fmla="*/ 140 w 204"/>
                <a:gd name="T21" fmla="*/ 142 h 205"/>
                <a:gd name="T22" fmla="*/ 151 w 204"/>
                <a:gd name="T23" fmla="*/ 124 h 205"/>
                <a:gd name="T24" fmla="*/ 155 w 204"/>
                <a:gd name="T25" fmla="*/ 103 h 205"/>
                <a:gd name="T26" fmla="*/ 151 w 204"/>
                <a:gd name="T27" fmla="*/ 82 h 205"/>
                <a:gd name="T28" fmla="*/ 140 w 204"/>
                <a:gd name="T29" fmla="*/ 66 h 205"/>
                <a:gd name="T30" fmla="*/ 122 w 204"/>
                <a:gd name="T31" fmla="*/ 55 h 205"/>
                <a:gd name="T32" fmla="*/ 103 w 204"/>
                <a:gd name="T33" fmla="*/ 49 h 205"/>
                <a:gd name="T34" fmla="*/ 103 w 204"/>
                <a:gd name="T35" fmla="*/ 0 h 205"/>
                <a:gd name="T36" fmla="*/ 134 w 204"/>
                <a:gd name="T37" fmla="*/ 6 h 205"/>
                <a:gd name="T38" fmla="*/ 163 w 204"/>
                <a:gd name="T39" fmla="*/ 20 h 205"/>
                <a:gd name="T40" fmla="*/ 184 w 204"/>
                <a:gd name="T41" fmla="*/ 43 h 205"/>
                <a:gd name="T42" fmla="*/ 200 w 204"/>
                <a:gd name="T43" fmla="*/ 70 h 205"/>
                <a:gd name="T44" fmla="*/ 204 w 204"/>
                <a:gd name="T45" fmla="*/ 103 h 205"/>
                <a:gd name="T46" fmla="*/ 200 w 204"/>
                <a:gd name="T47" fmla="*/ 136 h 205"/>
                <a:gd name="T48" fmla="*/ 184 w 204"/>
                <a:gd name="T49" fmla="*/ 163 h 205"/>
                <a:gd name="T50" fmla="*/ 163 w 204"/>
                <a:gd name="T51" fmla="*/ 186 h 205"/>
                <a:gd name="T52" fmla="*/ 134 w 204"/>
                <a:gd name="T53" fmla="*/ 200 h 205"/>
                <a:gd name="T54" fmla="*/ 103 w 204"/>
                <a:gd name="T55" fmla="*/ 205 h 205"/>
                <a:gd name="T56" fmla="*/ 70 w 204"/>
                <a:gd name="T57" fmla="*/ 200 h 205"/>
                <a:gd name="T58" fmla="*/ 41 w 204"/>
                <a:gd name="T59" fmla="*/ 186 h 205"/>
                <a:gd name="T60" fmla="*/ 20 w 204"/>
                <a:gd name="T61" fmla="*/ 163 h 205"/>
                <a:gd name="T62" fmla="*/ 4 w 204"/>
                <a:gd name="T63" fmla="*/ 136 h 205"/>
                <a:gd name="T64" fmla="*/ 0 w 204"/>
                <a:gd name="T65" fmla="*/ 103 h 205"/>
                <a:gd name="T66" fmla="*/ 4 w 204"/>
                <a:gd name="T67" fmla="*/ 70 h 205"/>
                <a:gd name="T68" fmla="*/ 20 w 204"/>
                <a:gd name="T69" fmla="*/ 43 h 205"/>
                <a:gd name="T70" fmla="*/ 41 w 204"/>
                <a:gd name="T71" fmla="*/ 20 h 205"/>
                <a:gd name="T72" fmla="*/ 70 w 204"/>
                <a:gd name="T73" fmla="*/ 6 h 205"/>
                <a:gd name="T74" fmla="*/ 103 w 204"/>
                <a:gd name="T7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05">
                  <a:moveTo>
                    <a:pt x="103" y="49"/>
                  </a:moveTo>
                  <a:lnTo>
                    <a:pt x="82" y="55"/>
                  </a:lnTo>
                  <a:lnTo>
                    <a:pt x="64" y="66"/>
                  </a:lnTo>
                  <a:lnTo>
                    <a:pt x="53" y="82"/>
                  </a:lnTo>
                  <a:lnTo>
                    <a:pt x="49" y="103"/>
                  </a:lnTo>
                  <a:lnTo>
                    <a:pt x="53" y="124"/>
                  </a:lnTo>
                  <a:lnTo>
                    <a:pt x="64" y="142"/>
                  </a:lnTo>
                  <a:lnTo>
                    <a:pt x="82" y="153"/>
                  </a:lnTo>
                  <a:lnTo>
                    <a:pt x="103" y="157"/>
                  </a:lnTo>
                  <a:lnTo>
                    <a:pt x="122" y="153"/>
                  </a:lnTo>
                  <a:lnTo>
                    <a:pt x="140" y="142"/>
                  </a:lnTo>
                  <a:lnTo>
                    <a:pt x="151" y="124"/>
                  </a:lnTo>
                  <a:lnTo>
                    <a:pt x="155" y="103"/>
                  </a:lnTo>
                  <a:lnTo>
                    <a:pt x="151" y="82"/>
                  </a:lnTo>
                  <a:lnTo>
                    <a:pt x="140" y="66"/>
                  </a:lnTo>
                  <a:lnTo>
                    <a:pt x="122" y="55"/>
                  </a:lnTo>
                  <a:lnTo>
                    <a:pt x="103" y="49"/>
                  </a:lnTo>
                  <a:close/>
                  <a:moveTo>
                    <a:pt x="103" y="0"/>
                  </a:moveTo>
                  <a:lnTo>
                    <a:pt x="134" y="6"/>
                  </a:lnTo>
                  <a:lnTo>
                    <a:pt x="163" y="20"/>
                  </a:lnTo>
                  <a:lnTo>
                    <a:pt x="184" y="43"/>
                  </a:lnTo>
                  <a:lnTo>
                    <a:pt x="200" y="70"/>
                  </a:lnTo>
                  <a:lnTo>
                    <a:pt x="204" y="103"/>
                  </a:lnTo>
                  <a:lnTo>
                    <a:pt x="200" y="136"/>
                  </a:lnTo>
                  <a:lnTo>
                    <a:pt x="184" y="163"/>
                  </a:lnTo>
                  <a:lnTo>
                    <a:pt x="163" y="186"/>
                  </a:lnTo>
                  <a:lnTo>
                    <a:pt x="134" y="200"/>
                  </a:lnTo>
                  <a:lnTo>
                    <a:pt x="103" y="205"/>
                  </a:lnTo>
                  <a:lnTo>
                    <a:pt x="70" y="200"/>
                  </a:lnTo>
                  <a:lnTo>
                    <a:pt x="41" y="186"/>
                  </a:lnTo>
                  <a:lnTo>
                    <a:pt x="20" y="163"/>
                  </a:lnTo>
                  <a:lnTo>
                    <a:pt x="4" y="136"/>
                  </a:lnTo>
                  <a:lnTo>
                    <a:pt x="0" y="103"/>
                  </a:lnTo>
                  <a:lnTo>
                    <a:pt x="4" y="70"/>
                  </a:lnTo>
                  <a:lnTo>
                    <a:pt x="20" y="43"/>
                  </a:lnTo>
                  <a:lnTo>
                    <a:pt x="41" y="20"/>
                  </a:lnTo>
                  <a:lnTo>
                    <a:pt x="70" y="6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4" name="Freeform 18"/>
            <p:cNvSpPr>
              <a:spLocks noEditPoints="1"/>
            </p:cNvSpPr>
            <p:nvPr/>
          </p:nvSpPr>
          <p:spPr bwMode="auto">
            <a:xfrm>
              <a:off x="1217613" y="2527300"/>
              <a:ext cx="2317750" cy="2308225"/>
            </a:xfrm>
            <a:custGeom>
              <a:avLst/>
              <a:gdLst>
                <a:gd name="T0" fmla="*/ 1086 w 1460"/>
                <a:gd name="T1" fmla="*/ 943 h 1454"/>
                <a:gd name="T2" fmla="*/ 886 w 1460"/>
                <a:gd name="T3" fmla="*/ 1112 h 1454"/>
                <a:gd name="T4" fmla="*/ 834 w 1460"/>
                <a:gd name="T5" fmla="*/ 1239 h 1454"/>
                <a:gd name="T6" fmla="*/ 1099 w 1460"/>
                <a:gd name="T7" fmla="*/ 1096 h 1454"/>
                <a:gd name="T8" fmla="*/ 1243 w 1460"/>
                <a:gd name="T9" fmla="*/ 831 h 1454"/>
                <a:gd name="T10" fmla="*/ 217 w 1460"/>
                <a:gd name="T11" fmla="*/ 831 h 1454"/>
                <a:gd name="T12" fmla="*/ 361 w 1460"/>
                <a:gd name="T13" fmla="*/ 1096 h 1454"/>
                <a:gd name="T14" fmla="*/ 626 w 1460"/>
                <a:gd name="T15" fmla="*/ 1239 h 1454"/>
                <a:gd name="T16" fmla="*/ 587 w 1460"/>
                <a:gd name="T17" fmla="*/ 1118 h 1454"/>
                <a:gd name="T18" fmla="*/ 396 w 1460"/>
                <a:gd name="T19" fmla="*/ 974 h 1454"/>
                <a:gd name="T20" fmla="*/ 314 w 1460"/>
                <a:gd name="T21" fmla="*/ 752 h 1454"/>
                <a:gd name="T22" fmla="*/ 589 w 1460"/>
                <a:gd name="T23" fmla="*/ 388 h 1454"/>
                <a:gd name="T24" fmla="*/ 417 w 1460"/>
                <a:gd name="T25" fmla="*/ 535 h 1454"/>
                <a:gd name="T26" fmla="*/ 469 w 1460"/>
                <a:gd name="T27" fmla="*/ 704 h 1454"/>
                <a:gd name="T28" fmla="*/ 392 w 1460"/>
                <a:gd name="T29" fmla="*/ 866 h 1454"/>
                <a:gd name="T30" fmla="*/ 539 w 1460"/>
                <a:gd name="T31" fmla="*/ 1040 h 1454"/>
                <a:gd name="T32" fmla="*/ 706 w 1460"/>
                <a:gd name="T33" fmla="*/ 986 h 1454"/>
                <a:gd name="T34" fmla="*/ 871 w 1460"/>
                <a:gd name="T35" fmla="*/ 1065 h 1454"/>
                <a:gd name="T36" fmla="*/ 1043 w 1460"/>
                <a:gd name="T37" fmla="*/ 918 h 1454"/>
                <a:gd name="T38" fmla="*/ 991 w 1460"/>
                <a:gd name="T39" fmla="*/ 752 h 1454"/>
                <a:gd name="T40" fmla="*/ 1070 w 1460"/>
                <a:gd name="T41" fmla="*/ 588 h 1454"/>
                <a:gd name="T42" fmla="*/ 921 w 1460"/>
                <a:gd name="T43" fmla="*/ 416 h 1454"/>
                <a:gd name="T44" fmla="*/ 754 w 1460"/>
                <a:gd name="T45" fmla="*/ 468 h 1454"/>
                <a:gd name="T46" fmla="*/ 754 w 1460"/>
                <a:gd name="T47" fmla="*/ 313 h 1454"/>
                <a:gd name="T48" fmla="*/ 977 w 1460"/>
                <a:gd name="T49" fmla="*/ 392 h 1454"/>
                <a:gd name="T50" fmla="*/ 1121 w 1460"/>
                <a:gd name="T51" fmla="*/ 584 h 1454"/>
                <a:gd name="T52" fmla="*/ 1243 w 1460"/>
                <a:gd name="T53" fmla="*/ 624 h 1454"/>
                <a:gd name="T54" fmla="*/ 1099 w 1460"/>
                <a:gd name="T55" fmla="*/ 358 h 1454"/>
                <a:gd name="T56" fmla="*/ 834 w 1460"/>
                <a:gd name="T57" fmla="*/ 214 h 1454"/>
                <a:gd name="T58" fmla="*/ 562 w 1460"/>
                <a:gd name="T59" fmla="*/ 232 h 1454"/>
                <a:gd name="T60" fmla="*/ 335 w 1460"/>
                <a:gd name="T61" fmla="*/ 381 h 1454"/>
                <a:gd name="T62" fmla="*/ 215 w 1460"/>
                <a:gd name="T63" fmla="*/ 630 h 1454"/>
                <a:gd name="T64" fmla="*/ 345 w 1460"/>
                <a:gd name="T65" fmla="*/ 568 h 1454"/>
                <a:gd name="T66" fmla="*/ 512 w 1460"/>
                <a:gd name="T67" fmla="*/ 371 h 1454"/>
                <a:gd name="T68" fmla="*/ 706 w 1460"/>
                <a:gd name="T69" fmla="*/ 205 h 1454"/>
                <a:gd name="T70" fmla="*/ 826 w 1460"/>
                <a:gd name="T71" fmla="*/ 164 h 1454"/>
                <a:gd name="T72" fmla="*/ 1080 w 1460"/>
                <a:gd name="T73" fmla="*/ 276 h 1454"/>
                <a:gd name="T74" fmla="*/ 1254 w 1460"/>
                <a:gd name="T75" fmla="*/ 497 h 1454"/>
                <a:gd name="T76" fmla="*/ 1460 w 1460"/>
                <a:gd name="T77" fmla="*/ 704 h 1454"/>
                <a:gd name="T78" fmla="*/ 1280 w 1460"/>
                <a:gd name="T79" fmla="*/ 889 h 1454"/>
                <a:gd name="T80" fmla="*/ 1134 w 1460"/>
                <a:gd name="T81" fmla="*/ 1131 h 1454"/>
                <a:gd name="T82" fmla="*/ 894 w 1460"/>
                <a:gd name="T83" fmla="*/ 1274 h 1454"/>
                <a:gd name="T84" fmla="*/ 706 w 1460"/>
                <a:gd name="T85" fmla="*/ 1454 h 1454"/>
                <a:gd name="T86" fmla="*/ 498 w 1460"/>
                <a:gd name="T87" fmla="*/ 1249 h 1454"/>
                <a:gd name="T88" fmla="*/ 277 w 1460"/>
                <a:gd name="T89" fmla="*/ 1077 h 1454"/>
                <a:gd name="T90" fmla="*/ 165 w 1460"/>
                <a:gd name="T91" fmla="*/ 822 h 1454"/>
                <a:gd name="T92" fmla="*/ 159 w 1460"/>
                <a:gd name="T93" fmla="*/ 704 h 1454"/>
                <a:gd name="T94" fmla="*/ 238 w 1460"/>
                <a:gd name="T95" fmla="*/ 435 h 1454"/>
                <a:gd name="T96" fmla="*/ 436 w 1460"/>
                <a:gd name="T97" fmla="*/ 236 h 1454"/>
                <a:gd name="T98" fmla="*/ 706 w 1460"/>
                <a:gd name="T99" fmla="*/ 156 h 1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60" h="1454">
                  <a:moveTo>
                    <a:pt x="1146" y="752"/>
                  </a:moveTo>
                  <a:lnTo>
                    <a:pt x="1136" y="820"/>
                  </a:lnTo>
                  <a:lnTo>
                    <a:pt x="1115" y="884"/>
                  </a:lnTo>
                  <a:lnTo>
                    <a:pt x="1086" y="943"/>
                  </a:lnTo>
                  <a:lnTo>
                    <a:pt x="1047" y="996"/>
                  </a:lnTo>
                  <a:lnTo>
                    <a:pt x="1000" y="1042"/>
                  </a:lnTo>
                  <a:lnTo>
                    <a:pt x="946" y="1081"/>
                  </a:lnTo>
                  <a:lnTo>
                    <a:pt x="886" y="1112"/>
                  </a:lnTo>
                  <a:lnTo>
                    <a:pt x="822" y="1131"/>
                  </a:lnTo>
                  <a:lnTo>
                    <a:pt x="754" y="1141"/>
                  </a:lnTo>
                  <a:lnTo>
                    <a:pt x="754" y="1249"/>
                  </a:lnTo>
                  <a:lnTo>
                    <a:pt x="834" y="1239"/>
                  </a:lnTo>
                  <a:lnTo>
                    <a:pt x="909" y="1218"/>
                  </a:lnTo>
                  <a:lnTo>
                    <a:pt x="979" y="1187"/>
                  </a:lnTo>
                  <a:lnTo>
                    <a:pt x="1043" y="1147"/>
                  </a:lnTo>
                  <a:lnTo>
                    <a:pt x="1099" y="1096"/>
                  </a:lnTo>
                  <a:lnTo>
                    <a:pt x="1150" y="1038"/>
                  </a:lnTo>
                  <a:lnTo>
                    <a:pt x="1190" y="974"/>
                  </a:lnTo>
                  <a:lnTo>
                    <a:pt x="1221" y="905"/>
                  </a:lnTo>
                  <a:lnTo>
                    <a:pt x="1243" y="831"/>
                  </a:lnTo>
                  <a:lnTo>
                    <a:pt x="1252" y="752"/>
                  </a:lnTo>
                  <a:lnTo>
                    <a:pt x="1146" y="752"/>
                  </a:lnTo>
                  <a:close/>
                  <a:moveTo>
                    <a:pt x="207" y="752"/>
                  </a:moveTo>
                  <a:lnTo>
                    <a:pt x="217" y="831"/>
                  </a:lnTo>
                  <a:lnTo>
                    <a:pt x="238" y="905"/>
                  </a:lnTo>
                  <a:lnTo>
                    <a:pt x="269" y="974"/>
                  </a:lnTo>
                  <a:lnTo>
                    <a:pt x="310" y="1038"/>
                  </a:lnTo>
                  <a:lnTo>
                    <a:pt x="361" y="1096"/>
                  </a:lnTo>
                  <a:lnTo>
                    <a:pt x="417" y="1147"/>
                  </a:lnTo>
                  <a:lnTo>
                    <a:pt x="481" y="1187"/>
                  </a:lnTo>
                  <a:lnTo>
                    <a:pt x="551" y="1218"/>
                  </a:lnTo>
                  <a:lnTo>
                    <a:pt x="626" y="1239"/>
                  </a:lnTo>
                  <a:lnTo>
                    <a:pt x="706" y="1249"/>
                  </a:lnTo>
                  <a:lnTo>
                    <a:pt x="706" y="1141"/>
                  </a:lnTo>
                  <a:lnTo>
                    <a:pt x="646" y="1133"/>
                  </a:lnTo>
                  <a:lnTo>
                    <a:pt x="587" y="1118"/>
                  </a:lnTo>
                  <a:lnTo>
                    <a:pt x="531" y="1092"/>
                  </a:lnTo>
                  <a:lnTo>
                    <a:pt x="481" y="1059"/>
                  </a:lnTo>
                  <a:lnTo>
                    <a:pt x="434" y="1021"/>
                  </a:lnTo>
                  <a:lnTo>
                    <a:pt x="396" y="974"/>
                  </a:lnTo>
                  <a:lnTo>
                    <a:pt x="363" y="924"/>
                  </a:lnTo>
                  <a:lnTo>
                    <a:pt x="339" y="870"/>
                  </a:lnTo>
                  <a:lnTo>
                    <a:pt x="322" y="812"/>
                  </a:lnTo>
                  <a:lnTo>
                    <a:pt x="314" y="752"/>
                  </a:lnTo>
                  <a:lnTo>
                    <a:pt x="207" y="752"/>
                  </a:lnTo>
                  <a:close/>
                  <a:moveTo>
                    <a:pt x="706" y="361"/>
                  </a:moveTo>
                  <a:lnTo>
                    <a:pt x="646" y="371"/>
                  </a:lnTo>
                  <a:lnTo>
                    <a:pt x="589" y="388"/>
                  </a:lnTo>
                  <a:lnTo>
                    <a:pt x="537" y="414"/>
                  </a:lnTo>
                  <a:lnTo>
                    <a:pt x="491" y="448"/>
                  </a:lnTo>
                  <a:lnTo>
                    <a:pt x="450" y="489"/>
                  </a:lnTo>
                  <a:lnTo>
                    <a:pt x="417" y="535"/>
                  </a:lnTo>
                  <a:lnTo>
                    <a:pt x="390" y="586"/>
                  </a:lnTo>
                  <a:lnTo>
                    <a:pt x="372" y="642"/>
                  </a:lnTo>
                  <a:lnTo>
                    <a:pt x="364" y="704"/>
                  </a:lnTo>
                  <a:lnTo>
                    <a:pt x="469" y="704"/>
                  </a:lnTo>
                  <a:lnTo>
                    <a:pt x="469" y="752"/>
                  </a:lnTo>
                  <a:lnTo>
                    <a:pt x="364" y="752"/>
                  </a:lnTo>
                  <a:lnTo>
                    <a:pt x="372" y="810"/>
                  </a:lnTo>
                  <a:lnTo>
                    <a:pt x="392" y="866"/>
                  </a:lnTo>
                  <a:lnTo>
                    <a:pt x="417" y="918"/>
                  </a:lnTo>
                  <a:lnTo>
                    <a:pt x="452" y="965"/>
                  </a:lnTo>
                  <a:lnTo>
                    <a:pt x="492" y="1005"/>
                  </a:lnTo>
                  <a:lnTo>
                    <a:pt x="539" y="1040"/>
                  </a:lnTo>
                  <a:lnTo>
                    <a:pt x="589" y="1065"/>
                  </a:lnTo>
                  <a:lnTo>
                    <a:pt x="646" y="1083"/>
                  </a:lnTo>
                  <a:lnTo>
                    <a:pt x="706" y="1092"/>
                  </a:lnTo>
                  <a:lnTo>
                    <a:pt x="706" y="986"/>
                  </a:lnTo>
                  <a:lnTo>
                    <a:pt x="754" y="986"/>
                  </a:lnTo>
                  <a:lnTo>
                    <a:pt x="754" y="1092"/>
                  </a:lnTo>
                  <a:lnTo>
                    <a:pt x="814" y="1083"/>
                  </a:lnTo>
                  <a:lnTo>
                    <a:pt x="871" y="1065"/>
                  </a:lnTo>
                  <a:lnTo>
                    <a:pt x="921" y="1038"/>
                  </a:lnTo>
                  <a:lnTo>
                    <a:pt x="967" y="1005"/>
                  </a:lnTo>
                  <a:lnTo>
                    <a:pt x="1008" y="965"/>
                  </a:lnTo>
                  <a:lnTo>
                    <a:pt x="1043" y="918"/>
                  </a:lnTo>
                  <a:lnTo>
                    <a:pt x="1070" y="866"/>
                  </a:lnTo>
                  <a:lnTo>
                    <a:pt x="1088" y="810"/>
                  </a:lnTo>
                  <a:lnTo>
                    <a:pt x="1095" y="752"/>
                  </a:lnTo>
                  <a:lnTo>
                    <a:pt x="991" y="752"/>
                  </a:lnTo>
                  <a:lnTo>
                    <a:pt x="991" y="704"/>
                  </a:lnTo>
                  <a:lnTo>
                    <a:pt x="1095" y="704"/>
                  </a:lnTo>
                  <a:lnTo>
                    <a:pt x="1088" y="644"/>
                  </a:lnTo>
                  <a:lnTo>
                    <a:pt x="1070" y="588"/>
                  </a:lnTo>
                  <a:lnTo>
                    <a:pt x="1043" y="535"/>
                  </a:lnTo>
                  <a:lnTo>
                    <a:pt x="1008" y="489"/>
                  </a:lnTo>
                  <a:lnTo>
                    <a:pt x="967" y="448"/>
                  </a:lnTo>
                  <a:lnTo>
                    <a:pt x="921" y="416"/>
                  </a:lnTo>
                  <a:lnTo>
                    <a:pt x="871" y="388"/>
                  </a:lnTo>
                  <a:lnTo>
                    <a:pt x="814" y="371"/>
                  </a:lnTo>
                  <a:lnTo>
                    <a:pt x="754" y="361"/>
                  </a:lnTo>
                  <a:lnTo>
                    <a:pt x="754" y="468"/>
                  </a:lnTo>
                  <a:lnTo>
                    <a:pt x="706" y="468"/>
                  </a:lnTo>
                  <a:lnTo>
                    <a:pt x="706" y="361"/>
                  </a:lnTo>
                  <a:close/>
                  <a:moveTo>
                    <a:pt x="754" y="205"/>
                  </a:moveTo>
                  <a:lnTo>
                    <a:pt x="754" y="313"/>
                  </a:lnTo>
                  <a:lnTo>
                    <a:pt x="814" y="321"/>
                  </a:lnTo>
                  <a:lnTo>
                    <a:pt x="872" y="336"/>
                  </a:lnTo>
                  <a:lnTo>
                    <a:pt x="927" y="361"/>
                  </a:lnTo>
                  <a:lnTo>
                    <a:pt x="977" y="392"/>
                  </a:lnTo>
                  <a:lnTo>
                    <a:pt x="1024" y="433"/>
                  </a:lnTo>
                  <a:lnTo>
                    <a:pt x="1064" y="479"/>
                  </a:lnTo>
                  <a:lnTo>
                    <a:pt x="1095" y="530"/>
                  </a:lnTo>
                  <a:lnTo>
                    <a:pt x="1121" y="584"/>
                  </a:lnTo>
                  <a:lnTo>
                    <a:pt x="1138" y="642"/>
                  </a:lnTo>
                  <a:lnTo>
                    <a:pt x="1146" y="704"/>
                  </a:lnTo>
                  <a:lnTo>
                    <a:pt x="1252" y="704"/>
                  </a:lnTo>
                  <a:lnTo>
                    <a:pt x="1243" y="624"/>
                  </a:lnTo>
                  <a:lnTo>
                    <a:pt x="1221" y="549"/>
                  </a:lnTo>
                  <a:lnTo>
                    <a:pt x="1190" y="479"/>
                  </a:lnTo>
                  <a:lnTo>
                    <a:pt x="1150" y="416"/>
                  </a:lnTo>
                  <a:lnTo>
                    <a:pt x="1099" y="358"/>
                  </a:lnTo>
                  <a:lnTo>
                    <a:pt x="1043" y="309"/>
                  </a:lnTo>
                  <a:lnTo>
                    <a:pt x="979" y="267"/>
                  </a:lnTo>
                  <a:lnTo>
                    <a:pt x="909" y="236"/>
                  </a:lnTo>
                  <a:lnTo>
                    <a:pt x="834" y="214"/>
                  </a:lnTo>
                  <a:lnTo>
                    <a:pt x="754" y="205"/>
                  </a:lnTo>
                  <a:close/>
                  <a:moveTo>
                    <a:pt x="706" y="205"/>
                  </a:moveTo>
                  <a:lnTo>
                    <a:pt x="632" y="214"/>
                  </a:lnTo>
                  <a:lnTo>
                    <a:pt x="562" y="232"/>
                  </a:lnTo>
                  <a:lnTo>
                    <a:pt x="498" y="257"/>
                  </a:lnTo>
                  <a:lnTo>
                    <a:pt x="438" y="292"/>
                  </a:lnTo>
                  <a:lnTo>
                    <a:pt x="384" y="332"/>
                  </a:lnTo>
                  <a:lnTo>
                    <a:pt x="335" y="381"/>
                  </a:lnTo>
                  <a:lnTo>
                    <a:pt x="293" y="435"/>
                  </a:lnTo>
                  <a:lnTo>
                    <a:pt x="258" y="495"/>
                  </a:lnTo>
                  <a:lnTo>
                    <a:pt x="233" y="561"/>
                  </a:lnTo>
                  <a:lnTo>
                    <a:pt x="215" y="630"/>
                  </a:lnTo>
                  <a:lnTo>
                    <a:pt x="207" y="704"/>
                  </a:lnTo>
                  <a:lnTo>
                    <a:pt x="314" y="704"/>
                  </a:lnTo>
                  <a:lnTo>
                    <a:pt x="324" y="634"/>
                  </a:lnTo>
                  <a:lnTo>
                    <a:pt x="345" y="568"/>
                  </a:lnTo>
                  <a:lnTo>
                    <a:pt x="374" y="510"/>
                  </a:lnTo>
                  <a:lnTo>
                    <a:pt x="413" y="456"/>
                  </a:lnTo>
                  <a:lnTo>
                    <a:pt x="459" y="410"/>
                  </a:lnTo>
                  <a:lnTo>
                    <a:pt x="512" y="371"/>
                  </a:lnTo>
                  <a:lnTo>
                    <a:pt x="572" y="342"/>
                  </a:lnTo>
                  <a:lnTo>
                    <a:pt x="636" y="323"/>
                  </a:lnTo>
                  <a:lnTo>
                    <a:pt x="706" y="313"/>
                  </a:lnTo>
                  <a:lnTo>
                    <a:pt x="706" y="205"/>
                  </a:lnTo>
                  <a:close/>
                  <a:moveTo>
                    <a:pt x="706" y="0"/>
                  </a:moveTo>
                  <a:lnTo>
                    <a:pt x="754" y="0"/>
                  </a:lnTo>
                  <a:lnTo>
                    <a:pt x="754" y="156"/>
                  </a:lnTo>
                  <a:lnTo>
                    <a:pt x="826" y="164"/>
                  </a:lnTo>
                  <a:lnTo>
                    <a:pt x="894" y="180"/>
                  </a:lnTo>
                  <a:lnTo>
                    <a:pt x="960" y="205"/>
                  </a:lnTo>
                  <a:lnTo>
                    <a:pt x="1022" y="236"/>
                  </a:lnTo>
                  <a:lnTo>
                    <a:pt x="1080" y="276"/>
                  </a:lnTo>
                  <a:lnTo>
                    <a:pt x="1134" y="323"/>
                  </a:lnTo>
                  <a:lnTo>
                    <a:pt x="1183" y="377"/>
                  </a:lnTo>
                  <a:lnTo>
                    <a:pt x="1221" y="435"/>
                  </a:lnTo>
                  <a:lnTo>
                    <a:pt x="1254" y="497"/>
                  </a:lnTo>
                  <a:lnTo>
                    <a:pt x="1280" y="562"/>
                  </a:lnTo>
                  <a:lnTo>
                    <a:pt x="1295" y="632"/>
                  </a:lnTo>
                  <a:lnTo>
                    <a:pt x="1303" y="704"/>
                  </a:lnTo>
                  <a:lnTo>
                    <a:pt x="1460" y="704"/>
                  </a:lnTo>
                  <a:lnTo>
                    <a:pt x="1460" y="752"/>
                  </a:lnTo>
                  <a:lnTo>
                    <a:pt x="1303" y="752"/>
                  </a:lnTo>
                  <a:lnTo>
                    <a:pt x="1295" y="822"/>
                  </a:lnTo>
                  <a:lnTo>
                    <a:pt x="1280" y="889"/>
                  </a:lnTo>
                  <a:lnTo>
                    <a:pt x="1254" y="955"/>
                  </a:lnTo>
                  <a:lnTo>
                    <a:pt x="1221" y="1019"/>
                  </a:lnTo>
                  <a:lnTo>
                    <a:pt x="1183" y="1077"/>
                  </a:lnTo>
                  <a:lnTo>
                    <a:pt x="1134" y="1131"/>
                  </a:lnTo>
                  <a:lnTo>
                    <a:pt x="1080" y="1177"/>
                  </a:lnTo>
                  <a:lnTo>
                    <a:pt x="1022" y="1218"/>
                  </a:lnTo>
                  <a:lnTo>
                    <a:pt x="960" y="1249"/>
                  </a:lnTo>
                  <a:lnTo>
                    <a:pt x="894" y="1274"/>
                  </a:lnTo>
                  <a:lnTo>
                    <a:pt x="826" y="1290"/>
                  </a:lnTo>
                  <a:lnTo>
                    <a:pt x="754" y="1297"/>
                  </a:lnTo>
                  <a:lnTo>
                    <a:pt x="754" y="1454"/>
                  </a:lnTo>
                  <a:lnTo>
                    <a:pt x="706" y="1454"/>
                  </a:lnTo>
                  <a:lnTo>
                    <a:pt x="706" y="1297"/>
                  </a:lnTo>
                  <a:lnTo>
                    <a:pt x="634" y="1290"/>
                  </a:lnTo>
                  <a:lnTo>
                    <a:pt x="566" y="1274"/>
                  </a:lnTo>
                  <a:lnTo>
                    <a:pt x="498" y="1249"/>
                  </a:lnTo>
                  <a:lnTo>
                    <a:pt x="436" y="1218"/>
                  </a:lnTo>
                  <a:lnTo>
                    <a:pt x="378" y="1177"/>
                  </a:lnTo>
                  <a:lnTo>
                    <a:pt x="324" y="1131"/>
                  </a:lnTo>
                  <a:lnTo>
                    <a:pt x="277" y="1077"/>
                  </a:lnTo>
                  <a:lnTo>
                    <a:pt x="237" y="1019"/>
                  </a:lnTo>
                  <a:lnTo>
                    <a:pt x="206" y="957"/>
                  </a:lnTo>
                  <a:lnTo>
                    <a:pt x="180" y="891"/>
                  </a:lnTo>
                  <a:lnTo>
                    <a:pt x="165" y="822"/>
                  </a:lnTo>
                  <a:lnTo>
                    <a:pt x="159" y="752"/>
                  </a:lnTo>
                  <a:lnTo>
                    <a:pt x="0" y="752"/>
                  </a:lnTo>
                  <a:lnTo>
                    <a:pt x="0" y="704"/>
                  </a:lnTo>
                  <a:lnTo>
                    <a:pt x="159" y="704"/>
                  </a:lnTo>
                  <a:lnTo>
                    <a:pt x="165" y="632"/>
                  </a:lnTo>
                  <a:lnTo>
                    <a:pt x="182" y="562"/>
                  </a:lnTo>
                  <a:lnTo>
                    <a:pt x="206" y="497"/>
                  </a:lnTo>
                  <a:lnTo>
                    <a:pt x="238" y="435"/>
                  </a:lnTo>
                  <a:lnTo>
                    <a:pt x="277" y="377"/>
                  </a:lnTo>
                  <a:lnTo>
                    <a:pt x="324" y="323"/>
                  </a:lnTo>
                  <a:lnTo>
                    <a:pt x="378" y="274"/>
                  </a:lnTo>
                  <a:lnTo>
                    <a:pt x="436" y="236"/>
                  </a:lnTo>
                  <a:lnTo>
                    <a:pt x="498" y="203"/>
                  </a:lnTo>
                  <a:lnTo>
                    <a:pt x="566" y="180"/>
                  </a:lnTo>
                  <a:lnTo>
                    <a:pt x="634" y="164"/>
                  </a:lnTo>
                  <a:lnTo>
                    <a:pt x="706" y="156"/>
                  </a:lnTo>
                  <a:lnTo>
                    <a:pt x="7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673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65000">
              <a:schemeClr val="accent4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571501" y="474896"/>
            <a:ext cx="11048999" cy="590555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292100" dist="38100" dir="27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71501" y="474896"/>
            <a:ext cx="2762567" cy="1970288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5000"/>
                </a:schemeClr>
              </a:gs>
              <a:gs pos="100000">
                <a:schemeClr val="accent2">
                  <a:lumMod val="20000"/>
                  <a:lumOff val="80000"/>
                  <a:alpha val="41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34068" y="474896"/>
            <a:ext cx="2762567" cy="1970288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  <a:alpha val="22000"/>
                </a:schemeClr>
              </a:gs>
              <a:gs pos="9000">
                <a:schemeClr val="accent2">
                  <a:lumMod val="75000"/>
                  <a:alpha val="79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71500" y="2442528"/>
            <a:ext cx="5525134" cy="1970288"/>
          </a:xfrm>
          <a:prstGeom prst="rect">
            <a:avLst/>
          </a:prstGeom>
          <a:gradFill flip="none" rotWithShape="1">
            <a:gsLst>
              <a:gs pos="10000">
                <a:schemeClr val="accent3">
                  <a:alpha val="27000"/>
                </a:schemeClr>
              </a:gs>
              <a:gs pos="100000">
                <a:schemeClr val="accent3">
                  <a:lumMod val="60000"/>
                  <a:lumOff val="40000"/>
                  <a:alpha val="76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096635" y="474896"/>
            <a:ext cx="5523866" cy="393526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2">
                  <a:lumMod val="20000"/>
                  <a:lumOff val="80000"/>
                  <a:alpha val="4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71501" y="4410160"/>
            <a:ext cx="2762567" cy="1970288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86000"/>
                </a:schemeClr>
              </a:gs>
              <a:gs pos="100000">
                <a:schemeClr val="accent4">
                  <a:alpha val="66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332797" y="4410160"/>
            <a:ext cx="2762567" cy="1970288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86000"/>
                </a:schemeClr>
              </a:gs>
              <a:gs pos="100000">
                <a:schemeClr val="accent4">
                  <a:alpha val="66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096635" y="4412816"/>
            <a:ext cx="2762567" cy="1970288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4">
                  <a:alpha val="49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857933" y="4412816"/>
            <a:ext cx="2762567" cy="1970288"/>
          </a:xfrm>
          <a:prstGeom prst="rect">
            <a:avLst/>
          </a:prstGeom>
          <a:gradFill>
            <a:gsLst>
              <a:gs pos="0">
                <a:schemeClr val="accent4">
                  <a:alpha val="82000"/>
                </a:schemeClr>
              </a:gs>
              <a:gs pos="100000">
                <a:schemeClr val="accent4">
                  <a:alpha val="49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2244" y="609601"/>
            <a:ext cx="2478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Business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65444" y="609601"/>
            <a:ext cx="2478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Industry Average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238462" y="609601"/>
            <a:ext cx="51915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Latest Activities</a:t>
            </a:r>
          </a:p>
        </p:txBody>
      </p:sp>
      <p:graphicFrame>
        <p:nvGraphicFramePr>
          <p:cNvPr id="30" name="Chart 29"/>
          <p:cNvGraphicFramePr/>
          <p:nvPr/>
        </p:nvGraphicFramePr>
        <p:xfrm>
          <a:off x="6238463" y="990600"/>
          <a:ext cx="5240175" cy="3276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1" name="Block Arc 30"/>
          <p:cNvSpPr/>
          <p:nvPr/>
        </p:nvSpPr>
        <p:spPr>
          <a:xfrm>
            <a:off x="1167715" y="1219199"/>
            <a:ext cx="1439449" cy="1439449"/>
          </a:xfrm>
          <a:prstGeom prst="blockArc">
            <a:avLst>
              <a:gd name="adj1" fmla="val 10800000"/>
              <a:gd name="adj2" fmla="val 21592642"/>
              <a:gd name="adj3" fmla="val 100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9" name="Block Arc 38"/>
          <p:cNvSpPr/>
          <p:nvPr/>
        </p:nvSpPr>
        <p:spPr>
          <a:xfrm>
            <a:off x="1168452" y="1219201"/>
            <a:ext cx="1439449" cy="1439449"/>
          </a:xfrm>
          <a:prstGeom prst="blockArc">
            <a:avLst>
              <a:gd name="adj1" fmla="val 10800000"/>
              <a:gd name="adj2" fmla="val 17486118"/>
              <a:gd name="adj3" fmla="val 1037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1099695" y="1936996"/>
            <a:ext cx="1575486" cy="0"/>
          </a:xfrm>
          <a:prstGeom prst="line">
            <a:avLst/>
          </a:prstGeom>
          <a:ln w="3175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 rot="1242613">
            <a:off x="1188859" y="1242751"/>
            <a:ext cx="1397158" cy="1397158"/>
            <a:chOff x="2254900" y="2425621"/>
            <a:chExt cx="1397158" cy="1397158"/>
          </a:xfrm>
        </p:grpSpPr>
        <p:sp>
          <p:nvSpPr>
            <p:cNvPr id="36" name="Pentagon 35"/>
            <p:cNvSpPr/>
            <p:nvPr/>
          </p:nvSpPr>
          <p:spPr>
            <a:xfrm rot="5400000">
              <a:off x="2557553" y="2781643"/>
              <a:ext cx="791852" cy="118934"/>
            </a:xfrm>
            <a:custGeom>
              <a:avLst/>
              <a:gdLst>
                <a:gd name="connsiteX0" fmla="*/ 0 w 2234052"/>
                <a:gd name="connsiteY0" fmla="*/ 0 h 484632"/>
                <a:gd name="connsiteX1" fmla="*/ 1991736 w 2234052"/>
                <a:gd name="connsiteY1" fmla="*/ 0 h 484632"/>
                <a:gd name="connsiteX2" fmla="*/ 2234052 w 2234052"/>
                <a:gd name="connsiteY2" fmla="*/ 242316 h 484632"/>
                <a:gd name="connsiteX3" fmla="*/ 1991736 w 2234052"/>
                <a:gd name="connsiteY3" fmla="*/ 484632 h 484632"/>
                <a:gd name="connsiteX4" fmla="*/ 0 w 2234052"/>
                <a:gd name="connsiteY4" fmla="*/ 484632 h 484632"/>
                <a:gd name="connsiteX5" fmla="*/ 0 w 2234052"/>
                <a:gd name="connsiteY5" fmla="*/ 0 h 484632"/>
                <a:gd name="connsiteX0" fmla="*/ 271 w 2234323"/>
                <a:gd name="connsiteY0" fmla="*/ 0 h 484632"/>
                <a:gd name="connsiteX1" fmla="*/ 1992007 w 2234323"/>
                <a:gd name="connsiteY1" fmla="*/ 0 h 484632"/>
                <a:gd name="connsiteX2" fmla="*/ 2234323 w 2234323"/>
                <a:gd name="connsiteY2" fmla="*/ 242316 h 484632"/>
                <a:gd name="connsiteX3" fmla="*/ 1992007 w 2234323"/>
                <a:gd name="connsiteY3" fmla="*/ 484632 h 484632"/>
                <a:gd name="connsiteX4" fmla="*/ 271 w 2234323"/>
                <a:gd name="connsiteY4" fmla="*/ 484632 h 484632"/>
                <a:gd name="connsiteX5" fmla="*/ 0 w 2234323"/>
                <a:gd name="connsiteY5" fmla="*/ 231574 h 484632"/>
                <a:gd name="connsiteX6" fmla="*/ 271 w 2234323"/>
                <a:gd name="connsiteY6" fmla="*/ 0 h 484632"/>
                <a:gd name="connsiteX0" fmla="*/ 271 w 2234323"/>
                <a:gd name="connsiteY0" fmla="*/ 0 h 484632"/>
                <a:gd name="connsiteX1" fmla="*/ 1992007 w 2234323"/>
                <a:gd name="connsiteY1" fmla="*/ 0 h 484632"/>
                <a:gd name="connsiteX2" fmla="*/ 2234323 w 2234323"/>
                <a:gd name="connsiteY2" fmla="*/ 242316 h 484632"/>
                <a:gd name="connsiteX3" fmla="*/ 1992007 w 2234323"/>
                <a:gd name="connsiteY3" fmla="*/ 484632 h 484632"/>
                <a:gd name="connsiteX4" fmla="*/ 0 w 2234323"/>
                <a:gd name="connsiteY4" fmla="*/ 231574 h 484632"/>
                <a:gd name="connsiteX5" fmla="*/ 271 w 2234323"/>
                <a:gd name="connsiteY5" fmla="*/ 0 h 484632"/>
                <a:gd name="connsiteX0" fmla="*/ 0 w 2234323"/>
                <a:gd name="connsiteY0" fmla="*/ 231589 h 484647"/>
                <a:gd name="connsiteX1" fmla="*/ 1992007 w 2234323"/>
                <a:gd name="connsiteY1" fmla="*/ 15 h 484647"/>
                <a:gd name="connsiteX2" fmla="*/ 2234323 w 2234323"/>
                <a:gd name="connsiteY2" fmla="*/ 242331 h 484647"/>
                <a:gd name="connsiteX3" fmla="*/ 1992007 w 2234323"/>
                <a:gd name="connsiteY3" fmla="*/ 484647 h 484647"/>
                <a:gd name="connsiteX4" fmla="*/ 0 w 2234323"/>
                <a:gd name="connsiteY4" fmla="*/ 231589 h 484647"/>
                <a:gd name="connsiteX0" fmla="*/ 0 w 2234323"/>
                <a:gd name="connsiteY0" fmla="*/ 231574 h 484632"/>
                <a:gd name="connsiteX1" fmla="*/ 1992007 w 2234323"/>
                <a:gd name="connsiteY1" fmla="*/ 0 h 484632"/>
                <a:gd name="connsiteX2" fmla="*/ 2234323 w 2234323"/>
                <a:gd name="connsiteY2" fmla="*/ 242316 h 484632"/>
                <a:gd name="connsiteX3" fmla="*/ 1992007 w 2234323"/>
                <a:gd name="connsiteY3" fmla="*/ 484632 h 484632"/>
                <a:gd name="connsiteX4" fmla="*/ 0 w 2234323"/>
                <a:gd name="connsiteY4" fmla="*/ 231574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34323" h="484632">
                  <a:moveTo>
                    <a:pt x="0" y="231574"/>
                  </a:moveTo>
                  <a:lnTo>
                    <a:pt x="1992007" y="0"/>
                  </a:lnTo>
                  <a:lnTo>
                    <a:pt x="2234323" y="242316"/>
                  </a:lnTo>
                  <a:lnTo>
                    <a:pt x="1992007" y="484632"/>
                  </a:lnTo>
                  <a:lnTo>
                    <a:pt x="0" y="2315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2254900" y="2425621"/>
              <a:ext cx="1397158" cy="139715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003602" y="1973255"/>
            <a:ext cx="444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105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303698" y="1973255"/>
            <a:ext cx="47000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105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522107" y="805242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6/10</a:t>
            </a:r>
          </a:p>
        </p:txBody>
      </p:sp>
      <p:sp>
        <p:nvSpPr>
          <p:cNvPr id="45" name="Block Arc 44"/>
          <p:cNvSpPr/>
          <p:nvPr/>
        </p:nvSpPr>
        <p:spPr>
          <a:xfrm>
            <a:off x="3952956" y="1219199"/>
            <a:ext cx="1439449" cy="1439449"/>
          </a:xfrm>
          <a:prstGeom prst="blockArc">
            <a:avLst>
              <a:gd name="adj1" fmla="val 10800000"/>
              <a:gd name="adj2" fmla="val 21592642"/>
              <a:gd name="adj3" fmla="val 100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6" name="Block Arc 45"/>
          <p:cNvSpPr/>
          <p:nvPr/>
        </p:nvSpPr>
        <p:spPr>
          <a:xfrm>
            <a:off x="3953858" y="1219201"/>
            <a:ext cx="1439449" cy="1439449"/>
          </a:xfrm>
          <a:prstGeom prst="blockArc">
            <a:avLst>
              <a:gd name="adj1" fmla="val 10800000"/>
              <a:gd name="adj2" fmla="val 19709231"/>
              <a:gd name="adj3" fmla="val 1055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47" name="Straight Connector 46"/>
          <p:cNvCxnSpPr/>
          <p:nvPr/>
        </p:nvCxnSpPr>
        <p:spPr>
          <a:xfrm>
            <a:off x="3884936" y="1936996"/>
            <a:ext cx="1575486" cy="0"/>
          </a:xfrm>
          <a:prstGeom prst="line">
            <a:avLst/>
          </a:prstGeom>
          <a:ln w="3175"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/>
          <p:cNvGrpSpPr/>
          <p:nvPr/>
        </p:nvGrpSpPr>
        <p:grpSpPr>
          <a:xfrm rot="3474957">
            <a:off x="3974100" y="1242751"/>
            <a:ext cx="1397158" cy="1397158"/>
            <a:chOff x="2254900" y="2425621"/>
            <a:chExt cx="1397158" cy="1397158"/>
          </a:xfrm>
        </p:grpSpPr>
        <p:sp>
          <p:nvSpPr>
            <p:cNvPr id="49" name="Pentagon 35"/>
            <p:cNvSpPr/>
            <p:nvPr/>
          </p:nvSpPr>
          <p:spPr>
            <a:xfrm rot="5400000">
              <a:off x="2557553" y="2781643"/>
              <a:ext cx="791852" cy="118934"/>
            </a:xfrm>
            <a:custGeom>
              <a:avLst/>
              <a:gdLst>
                <a:gd name="connsiteX0" fmla="*/ 0 w 2234052"/>
                <a:gd name="connsiteY0" fmla="*/ 0 h 484632"/>
                <a:gd name="connsiteX1" fmla="*/ 1991736 w 2234052"/>
                <a:gd name="connsiteY1" fmla="*/ 0 h 484632"/>
                <a:gd name="connsiteX2" fmla="*/ 2234052 w 2234052"/>
                <a:gd name="connsiteY2" fmla="*/ 242316 h 484632"/>
                <a:gd name="connsiteX3" fmla="*/ 1991736 w 2234052"/>
                <a:gd name="connsiteY3" fmla="*/ 484632 h 484632"/>
                <a:gd name="connsiteX4" fmla="*/ 0 w 2234052"/>
                <a:gd name="connsiteY4" fmla="*/ 484632 h 484632"/>
                <a:gd name="connsiteX5" fmla="*/ 0 w 2234052"/>
                <a:gd name="connsiteY5" fmla="*/ 0 h 484632"/>
                <a:gd name="connsiteX0" fmla="*/ 271 w 2234323"/>
                <a:gd name="connsiteY0" fmla="*/ 0 h 484632"/>
                <a:gd name="connsiteX1" fmla="*/ 1992007 w 2234323"/>
                <a:gd name="connsiteY1" fmla="*/ 0 h 484632"/>
                <a:gd name="connsiteX2" fmla="*/ 2234323 w 2234323"/>
                <a:gd name="connsiteY2" fmla="*/ 242316 h 484632"/>
                <a:gd name="connsiteX3" fmla="*/ 1992007 w 2234323"/>
                <a:gd name="connsiteY3" fmla="*/ 484632 h 484632"/>
                <a:gd name="connsiteX4" fmla="*/ 271 w 2234323"/>
                <a:gd name="connsiteY4" fmla="*/ 484632 h 484632"/>
                <a:gd name="connsiteX5" fmla="*/ 0 w 2234323"/>
                <a:gd name="connsiteY5" fmla="*/ 231574 h 484632"/>
                <a:gd name="connsiteX6" fmla="*/ 271 w 2234323"/>
                <a:gd name="connsiteY6" fmla="*/ 0 h 484632"/>
                <a:gd name="connsiteX0" fmla="*/ 271 w 2234323"/>
                <a:gd name="connsiteY0" fmla="*/ 0 h 484632"/>
                <a:gd name="connsiteX1" fmla="*/ 1992007 w 2234323"/>
                <a:gd name="connsiteY1" fmla="*/ 0 h 484632"/>
                <a:gd name="connsiteX2" fmla="*/ 2234323 w 2234323"/>
                <a:gd name="connsiteY2" fmla="*/ 242316 h 484632"/>
                <a:gd name="connsiteX3" fmla="*/ 1992007 w 2234323"/>
                <a:gd name="connsiteY3" fmla="*/ 484632 h 484632"/>
                <a:gd name="connsiteX4" fmla="*/ 0 w 2234323"/>
                <a:gd name="connsiteY4" fmla="*/ 231574 h 484632"/>
                <a:gd name="connsiteX5" fmla="*/ 271 w 2234323"/>
                <a:gd name="connsiteY5" fmla="*/ 0 h 484632"/>
                <a:gd name="connsiteX0" fmla="*/ 0 w 2234323"/>
                <a:gd name="connsiteY0" fmla="*/ 231589 h 484647"/>
                <a:gd name="connsiteX1" fmla="*/ 1992007 w 2234323"/>
                <a:gd name="connsiteY1" fmla="*/ 15 h 484647"/>
                <a:gd name="connsiteX2" fmla="*/ 2234323 w 2234323"/>
                <a:gd name="connsiteY2" fmla="*/ 242331 h 484647"/>
                <a:gd name="connsiteX3" fmla="*/ 1992007 w 2234323"/>
                <a:gd name="connsiteY3" fmla="*/ 484647 h 484647"/>
                <a:gd name="connsiteX4" fmla="*/ 0 w 2234323"/>
                <a:gd name="connsiteY4" fmla="*/ 231589 h 484647"/>
                <a:gd name="connsiteX0" fmla="*/ 0 w 2234323"/>
                <a:gd name="connsiteY0" fmla="*/ 231574 h 484632"/>
                <a:gd name="connsiteX1" fmla="*/ 1992007 w 2234323"/>
                <a:gd name="connsiteY1" fmla="*/ 0 h 484632"/>
                <a:gd name="connsiteX2" fmla="*/ 2234323 w 2234323"/>
                <a:gd name="connsiteY2" fmla="*/ 242316 h 484632"/>
                <a:gd name="connsiteX3" fmla="*/ 1992007 w 2234323"/>
                <a:gd name="connsiteY3" fmla="*/ 484632 h 484632"/>
                <a:gd name="connsiteX4" fmla="*/ 0 w 2234323"/>
                <a:gd name="connsiteY4" fmla="*/ 231574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34323" h="484632">
                  <a:moveTo>
                    <a:pt x="0" y="231574"/>
                  </a:moveTo>
                  <a:lnTo>
                    <a:pt x="1992007" y="0"/>
                  </a:lnTo>
                  <a:lnTo>
                    <a:pt x="2234323" y="242316"/>
                  </a:lnTo>
                  <a:lnTo>
                    <a:pt x="1992007" y="484632"/>
                  </a:lnTo>
                  <a:lnTo>
                    <a:pt x="0" y="2315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2254900" y="2425621"/>
              <a:ext cx="1397158" cy="139715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3788843" y="1973255"/>
            <a:ext cx="444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105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088939" y="1973255"/>
            <a:ext cx="47000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105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275817" y="805242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8/10</a:t>
            </a:r>
          </a:p>
        </p:txBody>
      </p:sp>
      <p:graphicFrame>
        <p:nvGraphicFramePr>
          <p:cNvPr id="54" name="Chart 53"/>
          <p:cNvGraphicFramePr/>
          <p:nvPr/>
        </p:nvGraphicFramePr>
        <p:xfrm>
          <a:off x="2403680" y="2811296"/>
          <a:ext cx="3549648" cy="533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5" name="Chart 54"/>
          <p:cNvGraphicFramePr/>
          <p:nvPr/>
        </p:nvGraphicFramePr>
        <p:xfrm>
          <a:off x="2403680" y="3268496"/>
          <a:ext cx="3549648" cy="533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6" name="Chart 55"/>
          <p:cNvGraphicFramePr/>
          <p:nvPr/>
        </p:nvGraphicFramePr>
        <p:xfrm>
          <a:off x="2403680" y="3725696"/>
          <a:ext cx="3549648" cy="533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7" name="TextBox 56"/>
          <p:cNvSpPr txBox="1"/>
          <p:nvPr/>
        </p:nvSpPr>
        <p:spPr>
          <a:xfrm>
            <a:off x="1204946" y="2934515"/>
            <a:ext cx="1252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204946" y="3391715"/>
            <a:ext cx="1252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204946" y="3848915"/>
            <a:ext cx="1252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868703" y="2942148"/>
            <a:ext cx="261730" cy="261730"/>
            <a:chOff x="10588626" y="4379913"/>
            <a:chExt cx="3549649" cy="3549650"/>
          </a:xfrm>
          <a:solidFill>
            <a:schemeClr val="bg1">
              <a:alpha val="53000"/>
            </a:schemeClr>
          </a:solidFill>
        </p:grpSpPr>
        <p:sp>
          <p:nvSpPr>
            <p:cNvPr id="66" name="Freeform 6"/>
            <p:cNvSpPr>
              <a:spLocks noEditPoints="1"/>
            </p:cNvSpPr>
            <p:nvPr/>
          </p:nvSpPr>
          <p:spPr bwMode="auto">
            <a:xfrm>
              <a:off x="10588626" y="5578475"/>
              <a:ext cx="2351087" cy="2351088"/>
            </a:xfrm>
            <a:custGeom>
              <a:avLst/>
              <a:gdLst>
                <a:gd name="T0" fmla="*/ 894 w 2962"/>
                <a:gd name="T1" fmla="*/ 561 h 2962"/>
                <a:gd name="T2" fmla="*/ 648 w 2962"/>
                <a:gd name="T3" fmla="*/ 832 h 2962"/>
                <a:gd name="T4" fmla="*/ 452 w 2962"/>
                <a:gd name="T5" fmla="*/ 897 h 2962"/>
                <a:gd name="T6" fmla="*/ 396 w 2962"/>
                <a:gd name="T7" fmla="*/ 1215 h 2962"/>
                <a:gd name="T8" fmla="*/ 426 w 2962"/>
                <a:gd name="T9" fmla="*/ 1525 h 2962"/>
                <a:gd name="T10" fmla="*/ 372 w 2962"/>
                <a:gd name="T11" fmla="*/ 1774 h 2962"/>
                <a:gd name="T12" fmla="*/ 488 w 2962"/>
                <a:gd name="T13" fmla="*/ 2058 h 2962"/>
                <a:gd name="T14" fmla="*/ 704 w 2962"/>
                <a:gd name="T15" fmla="*/ 2196 h 2962"/>
                <a:gd name="T16" fmla="*/ 902 w 2962"/>
                <a:gd name="T17" fmla="*/ 2437 h 2962"/>
                <a:gd name="T18" fmla="*/ 1126 w 2962"/>
                <a:gd name="T19" fmla="*/ 2691 h 2962"/>
                <a:gd name="T20" fmla="*/ 1315 w 2962"/>
                <a:gd name="T21" fmla="*/ 2528 h 2962"/>
                <a:gd name="T22" fmla="*/ 1683 w 2962"/>
                <a:gd name="T23" fmla="*/ 2534 h 2962"/>
                <a:gd name="T24" fmla="*/ 2105 w 2962"/>
                <a:gd name="T25" fmla="*/ 2665 h 2962"/>
                <a:gd name="T26" fmla="*/ 2082 w 2962"/>
                <a:gd name="T27" fmla="*/ 2369 h 2962"/>
                <a:gd name="T28" fmla="*/ 2338 w 2962"/>
                <a:gd name="T29" fmla="*/ 2103 h 2962"/>
                <a:gd name="T30" fmla="*/ 2664 w 2962"/>
                <a:gd name="T31" fmla="*/ 2105 h 2962"/>
                <a:gd name="T32" fmla="*/ 2534 w 2962"/>
                <a:gd name="T33" fmla="*/ 1683 h 2962"/>
                <a:gd name="T34" fmla="*/ 2527 w 2962"/>
                <a:gd name="T35" fmla="*/ 1314 h 2962"/>
                <a:gd name="T36" fmla="*/ 2759 w 2962"/>
                <a:gd name="T37" fmla="*/ 1086 h 2962"/>
                <a:gd name="T38" fmla="*/ 2368 w 2962"/>
                <a:gd name="T39" fmla="*/ 880 h 2962"/>
                <a:gd name="T40" fmla="*/ 2104 w 2962"/>
                <a:gd name="T41" fmla="*/ 623 h 2962"/>
                <a:gd name="T42" fmla="*/ 2105 w 2962"/>
                <a:gd name="T43" fmla="*/ 297 h 2962"/>
                <a:gd name="T44" fmla="*/ 1683 w 2962"/>
                <a:gd name="T45" fmla="*/ 429 h 2962"/>
                <a:gd name="T46" fmla="*/ 1314 w 2962"/>
                <a:gd name="T47" fmla="*/ 435 h 2962"/>
                <a:gd name="T48" fmla="*/ 1086 w 2962"/>
                <a:gd name="T49" fmla="*/ 204 h 2962"/>
                <a:gd name="T50" fmla="*/ 2248 w 2962"/>
                <a:gd name="T51" fmla="*/ 154 h 2962"/>
                <a:gd name="T52" fmla="*/ 2302 w 2962"/>
                <a:gd name="T53" fmla="*/ 335 h 2962"/>
                <a:gd name="T54" fmla="*/ 2546 w 2962"/>
                <a:gd name="T55" fmla="*/ 680 h 2962"/>
                <a:gd name="T56" fmla="*/ 2784 w 2962"/>
                <a:gd name="T57" fmla="*/ 692 h 2962"/>
                <a:gd name="T58" fmla="*/ 2957 w 2962"/>
                <a:gd name="T59" fmla="*/ 1051 h 2962"/>
                <a:gd name="T60" fmla="*/ 2899 w 2962"/>
                <a:gd name="T61" fmla="*/ 1231 h 2962"/>
                <a:gd name="T62" fmla="*/ 2872 w 2962"/>
                <a:gd name="T63" fmla="*/ 1710 h 2962"/>
                <a:gd name="T64" fmla="*/ 2962 w 2962"/>
                <a:gd name="T65" fmla="*/ 1877 h 2962"/>
                <a:gd name="T66" fmla="*/ 2784 w 2962"/>
                <a:gd name="T67" fmla="*/ 2270 h 2962"/>
                <a:gd name="T68" fmla="*/ 2546 w 2962"/>
                <a:gd name="T69" fmla="*/ 2282 h 2962"/>
                <a:gd name="T70" fmla="*/ 2302 w 2962"/>
                <a:gd name="T71" fmla="*/ 2627 h 2962"/>
                <a:gd name="T72" fmla="*/ 2248 w 2962"/>
                <a:gd name="T73" fmla="*/ 2809 h 2962"/>
                <a:gd name="T74" fmla="*/ 1844 w 2962"/>
                <a:gd name="T75" fmla="*/ 2961 h 2962"/>
                <a:gd name="T76" fmla="*/ 1626 w 2962"/>
                <a:gd name="T77" fmla="*/ 2729 h 2962"/>
                <a:gd name="T78" fmla="*/ 1232 w 2962"/>
                <a:gd name="T79" fmla="*/ 2898 h 2962"/>
                <a:gd name="T80" fmla="*/ 1054 w 2962"/>
                <a:gd name="T81" fmla="*/ 2958 h 2962"/>
                <a:gd name="T82" fmla="*/ 676 w 2962"/>
                <a:gd name="T83" fmla="*/ 2756 h 2962"/>
                <a:gd name="T84" fmla="*/ 701 w 2962"/>
                <a:gd name="T85" fmla="*/ 2465 h 2962"/>
                <a:gd name="T86" fmla="*/ 301 w 2962"/>
                <a:gd name="T87" fmla="*/ 2306 h 2962"/>
                <a:gd name="T88" fmla="*/ 133 w 2962"/>
                <a:gd name="T89" fmla="*/ 2221 h 2962"/>
                <a:gd name="T90" fmla="*/ 9 w 2962"/>
                <a:gd name="T91" fmla="*/ 1814 h 2962"/>
                <a:gd name="T92" fmla="*/ 226 w 2962"/>
                <a:gd name="T93" fmla="*/ 1530 h 2962"/>
                <a:gd name="T94" fmla="*/ 23 w 2962"/>
                <a:gd name="T95" fmla="*/ 1180 h 2962"/>
                <a:gd name="T96" fmla="*/ 116 w 2962"/>
                <a:gd name="T97" fmla="*/ 771 h 2962"/>
                <a:gd name="T98" fmla="*/ 268 w 2962"/>
                <a:gd name="T99" fmla="*/ 656 h 2962"/>
                <a:gd name="T100" fmla="*/ 628 w 2962"/>
                <a:gd name="T101" fmla="*/ 559 h 2962"/>
                <a:gd name="T102" fmla="*/ 663 w 2962"/>
                <a:gd name="T103" fmla="*/ 236 h 2962"/>
                <a:gd name="T104" fmla="*/ 1019 w 2962"/>
                <a:gd name="T105" fmla="*/ 14 h 2962"/>
                <a:gd name="T106" fmla="*/ 1206 w 2962"/>
                <a:gd name="T107" fmla="*/ 41 h 2962"/>
                <a:gd name="T108" fmla="*/ 1626 w 2962"/>
                <a:gd name="T109" fmla="*/ 234 h 2962"/>
                <a:gd name="T110" fmla="*/ 1844 w 2962"/>
                <a:gd name="T111" fmla="*/ 2 h 2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962" h="2962">
                  <a:moveTo>
                    <a:pt x="1086" y="204"/>
                  </a:moveTo>
                  <a:lnTo>
                    <a:pt x="858" y="297"/>
                  </a:lnTo>
                  <a:lnTo>
                    <a:pt x="897" y="452"/>
                  </a:lnTo>
                  <a:lnTo>
                    <a:pt x="904" y="489"/>
                  </a:lnTo>
                  <a:lnTo>
                    <a:pt x="902" y="526"/>
                  </a:lnTo>
                  <a:lnTo>
                    <a:pt x="894" y="561"/>
                  </a:lnTo>
                  <a:lnTo>
                    <a:pt x="879" y="593"/>
                  </a:lnTo>
                  <a:lnTo>
                    <a:pt x="859" y="623"/>
                  </a:lnTo>
                  <a:lnTo>
                    <a:pt x="832" y="649"/>
                  </a:lnTo>
                  <a:lnTo>
                    <a:pt x="765" y="705"/>
                  </a:lnTo>
                  <a:lnTo>
                    <a:pt x="704" y="766"/>
                  </a:lnTo>
                  <a:lnTo>
                    <a:pt x="648" y="832"/>
                  </a:lnTo>
                  <a:lnTo>
                    <a:pt x="623" y="859"/>
                  </a:lnTo>
                  <a:lnTo>
                    <a:pt x="593" y="880"/>
                  </a:lnTo>
                  <a:lnTo>
                    <a:pt x="560" y="895"/>
                  </a:lnTo>
                  <a:lnTo>
                    <a:pt x="525" y="903"/>
                  </a:lnTo>
                  <a:lnTo>
                    <a:pt x="488" y="904"/>
                  </a:lnTo>
                  <a:lnTo>
                    <a:pt x="452" y="897"/>
                  </a:lnTo>
                  <a:lnTo>
                    <a:pt x="374" y="877"/>
                  </a:lnTo>
                  <a:lnTo>
                    <a:pt x="297" y="858"/>
                  </a:lnTo>
                  <a:lnTo>
                    <a:pt x="203" y="1086"/>
                  </a:lnTo>
                  <a:lnTo>
                    <a:pt x="340" y="1166"/>
                  </a:lnTo>
                  <a:lnTo>
                    <a:pt x="372" y="1188"/>
                  </a:lnTo>
                  <a:lnTo>
                    <a:pt x="396" y="1215"/>
                  </a:lnTo>
                  <a:lnTo>
                    <a:pt x="415" y="1245"/>
                  </a:lnTo>
                  <a:lnTo>
                    <a:pt x="429" y="1279"/>
                  </a:lnTo>
                  <a:lnTo>
                    <a:pt x="434" y="1314"/>
                  </a:lnTo>
                  <a:lnTo>
                    <a:pt x="434" y="1352"/>
                  </a:lnTo>
                  <a:lnTo>
                    <a:pt x="426" y="1438"/>
                  </a:lnTo>
                  <a:lnTo>
                    <a:pt x="426" y="1525"/>
                  </a:lnTo>
                  <a:lnTo>
                    <a:pt x="434" y="1610"/>
                  </a:lnTo>
                  <a:lnTo>
                    <a:pt x="434" y="1648"/>
                  </a:lnTo>
                  <a:lnTo>
                    <a:pt x="429" y="1683"/>
                  </a:lnTo>
                  <a:lnTo>
                    <a:pt x="415" y="1717"/>
                  </a:lnTo>
                  <a:lnTo>
                    <a:pt x="396" y="1747"/>
                  </a:lnTo>
                  <a:lnTo>
                    <a:pt x="372" y="1774"/>
                  </a:lnTo>
                  <a:lnTo>
                    <a:pt x="340" y="1796"/>
                  </a:lnTo>
                  <a:lnTo>
                    <a:pt x="203" y="1877"/>
                  </a:lnTo>
                  <a:lnTo>
                    <a:pt x="297" y="2105"/>
                  </a:lnTo>
                  <a:lnTo>
                    <a:pt x="374" y="2085"/>
                  </a:lnTo>
                  <a:lnTo>
                    <a:pt x="452" y="2065"/>
                  </a:lnTo>
                  <a:lnTo>
                    <a:pt x="488" y="2058"/>
                  </a:lnTo>
                  <a:lnTo>
                    <a:pt x="525" y="2059"/>
                  </a:lnTo>
                  <a:lnTo>
                    <a:pt x="560" y="2067"/>
                  </a:lnTo>
                  <a:lnTo>
                    <a:pt x="593" y="2082"/>
                  </a:lnTo>
                  <a:lnTo>
                    <a:pt x="623" y="2103"/>
                  </a:lnTo>
                  <a:lnTo>
                    <a:pt x="648" y="2130"/>
                  </a:lnTo>
                  <a:lnTo>
                    <a:pt x="704" y="2196"/>
                  </a:lnTo>
                  <a:lnTo>
                    <a:pt x="765" y="2258"/>
                  </a:lnTo>
                  <a:lnTo>
                    <a:pt x="832" y="2313"/>
                  </a:lnTo>
                  <a:lnTo>
                    <a:pt x="859" y="2339"/>
                  </a:lnTo>
                  <a:lnTo>
                    <a:pt x="879" y="2369"/>
                  </a:lnTo>
                  <a:lnTo>
                    <a:pt x="894" y="2401"/>
                  </a:lnTo>
                  <a:lnTo>
                    <a:pt x="902" y="2437"/>
                  </a:lnTo>
                  <a:lnTo>
                    <a:pt x="904" y="2473"/>
                  </a:lnTo>
                  <a:lnTo>
                    <a:pt x="897" y="2510"/>
                  </a:lnTo>
                  <a:lnTo>
                    <a:pt x="877" y="2587"/>
                  </a:lnTo>
                  <a:lnTo>
                    <a:pt x="858" y="2665"/>
                  </a:lnTo>
                  <a:lnTo>
                    <a:pt x="1086" y="2758"/>
                  </a:lnTo>
                  <a:lnTo>
                    <a:pt x="1126" y="2691"/>
                  </a:lnTo>
                  <a:lnTo>
                    <a:pt x="1166" y="2621"/>
                  </a:lnTo>
                  <a:lnTo>
                    <a:pt x="1187" y="2591"/>
                  </a:lnTo>
                  <a:lnTo>
                    <a:pt x="1215" y="2566"/>
                  </a:lnTo>
                  <a:lnTo>
                    <a:pt x="1244" y="2547"/>
                  </a:lnTo>
                  <a:lnTo>
                    <a:pt x="1278" y="2534"/>
                  </a:lnTo>
                  <a:lnTo>
                    <a:pt x="1315" y="2528"/>
                  </a:lnTo>
                  <a:lnTo>
                    <a:pt x="1352" y="2529"/>
                  </a:lnTo>
                  <a:lnTo>
                    <a:pt x="1437" y="2536"/>
                  </a:lnTo>
                  <a:lnTo>
                    <a:pt x="1524" y="2536"/>
                  </a:lnTo>
                  <a:lnTo>
                    <a:pt x="1611" y="2529"/>
                  </a:lnTo>
                  <a:lnTo>
                    <a:pt x="1648" y="2528"/>
                  </a:lnTo>
                  <a:lnTo>
                    <a:pt x="1683" y="2534"/>
                  </a:lnTo>
                  <a:lnTo>
                    <a:pt x="1717" y="2547"/>
                  </a:lnTo>
                  <a:lnTo>
                    <a:pt x="1748" y="2566"/>
                  </a:lnTo>
                  <a:lnTo>
                    <a:pt x="1774" y="2591"/>
                  </a:lnTo>
                  <a:lnTo>
                    <a:pt x="1796" y="2621"/>
                  </a:lnTo>
                  <a:lnTo>
                    <a:pt x="1877" y="2758"/>
                  </a:lnTo>
                  <a:lnTo>
                    <a:pt x="2105" y="2665"/>
                  </a:lnTo>
                  <a:lnTo>
                    <a:pt x="2085" y="2587"/>
                  </a:lnTo>
                  <a:lnTo>
                    <a:pt x="2064" y="2510"/>
                  </a:lnTo>
                  <a:lnTo>
                    <a:pt x="2059" y="2473"/>
                  </a:lnTo>
                  <a:lnTo>
                    <a:pt x="2059" y="2437"/>
                  </a:lnTo>
                  <a:lnTo>
                    <a:pt x="2067" y="2401"/>
                  </a:lnTo>
                  <a:lnTo>
                    <a:pt x="2082" y="2369"/>
                  </a:lnTo>
                  <a:lnTo>
                    <a:pt x="2104" y="2339"/>
                  </a:lnTo>
                  <a:lnTo>
                    <a:pt x="2129" y="2313"/>
                  </a:lnTo>
                  <a:lnTo>
                    <a:pt x="2196" y="2258"/>
                  </a:lnTo>
                  <a:lnTo>
                    <a:pt x="2257" y="2196"/>
                  </a:lnTo>
                  <a:lnTo>
                    <a:pt x="2313" y="2130"/>
                  </a:lnTo>
                  <a:lnTo>
                    <a:pt x="2338" y="2103"/>
                  </a:lnTo>
                  <a:lnTo>
                    <a:pt x="2368" y="2082"/>
                  </a:lnTo>
                  <a:lnTo>
                    <a:pt x="2401" y="2067"/>
                  </a:lnTo>
                  <a:lnTo>
                    <a:pt x="2436" y="2059"/>
                  </a:lnTo>
                  <a:lnTo>
                    <a:pt x="2473" y="2058"/>
                  </a:lnTo>
                  <a:lnTo>
                    <a:pt x="2510" y="2065"/>
                  </a:lnTo>
                  <a:lnTo>
                    <a:pt x="2664" y="2105"/>
                  </a:lnTo>
                  <a:lnTo>
                    <a:pt x="2759" y="1876"/>
                  </a:lnTo>
                  <a:lnTo>
                    <a:pt x="2621" y="1796"/>
                  </a:lnTo>
                  <a:lnTo>
                    <a:pt x="2591" y="1774"/>
                  </a:lnTo>
                  <a:lnTo>
                    <a:pt x="2565" y="1747"/>
                  </a:lnTo>
                  <a:lnTo>
                    <a:pt x="2546" y="1717"/>
                  </a:lnTo>
                  <a:lnTo>
                    <a:pt x="2534" y="1683"/>
                  </a:lnTo>
                  <a:lnTo>
                    <a:pt x="2527" y="1648"/>
                  </a:lnTo>
                  <a:lnTo>
                    <a:pt x="2529" y="1610"/>
                  </a:lnTo>
                  <a:lnTo>
                    <a:pt x="2535" y="1525"/>
                  </a:lnTo>
                  <a:lnTo>
                    <a:pt x="2535" y="1438"/>
                  </a:lnTo>
                  <a:lnTo>
                    <a:pt x="2529" y="1352"/>
                  </a:lnTo>
                  <a:lnTo>
                    <a:pt x="2527" y="1314"/>
                  </a:lnTo>
                  <a:lnTo>
                    <a:pt x="2534" y="1279"/>
                  </a:lnTo>
                  <a:lnTo>
                    <a:pt x="2546" y="1245"/>
                  </a:lnTo>
                  <a:lnTo>
                    <a:pt x="2565" y="1215"/>
                  </a:lnTo>
                  <a:lnTo>
                    <a:pt x="2591" y="1188"/>
                  </a:lnTo>
                  <a:lnTo>
                    <a:pt x="2621" y="1166"/>
                  </a:lnTo>
                  <a:lnTo>
                    <a:pt x="2759" y="1086"/>
                  </a:lnTo>
                  <a:lnTo>
                    <a:pt x="2664" y="857"/>
                  </a:lnTo>
                  <a:lnTo>
                    <a:pt x="2510" y="897"/>
                  </a:lnTo>
                  <a:lnTo>
                    <a:pt x="2473" y="904"/>
                  </a:lnTo>
                  <a:lnTo>
                    <a:pt x="2436" y="903"/>
                  </a:lnTo>
                  <a:lnTo>
                    <a:pt x="2401" y="895"/>
                  </a:lnTo>
                  <a:lnTo>
                    <a:pt x="2368" y="880"/>
                  </a:lnTo>
                  <a:lnTo>
                    <a:pt x="2338" y="859"/>
                  </a:lnTo>
                  <a:lnTo>
                    <a:pt x="2313" y="832"/>
                  </a:lnTo>
                  <a:lnTo>
                    <a:pt x="2257" y="766"/>
                  </a:lnTo>
                  <a:lnTo>
                    <a:pt x="2196" y="705"/>
                  </a:lnTo>
                  <a:lnTo>
                    <a:pt x="2129" y="649"/>
                  </a:lnTo>
                  <a:lnTo>
                    <a:pt x="2104" y="623"/>
                  </a:lnTo>
                  <a:lnTo>
                    <a:pt x="2082" y="593"/>
                  </a:lnTo>
                  <a:lnTo>
                    <a:pt x="2067" y="561"/>
                  </a:lnTo>
                  <a:lnTo>
                    <a:pt x="2059" y="526"/>
                  </a:lnTo>
                  <a:lnTo>
                    <a:pt x="2059" y="489"/>
                  </a:lnTo>
                  <a:lnTo>
                    <a:pt x="2064" y="452"/>
                  </a:lnTo>
                  <a:lnTo>
                    <a:pt x="2105" y="297"/>
                  </a:lnTo>
                  <a:lnTo>
                    <a:pt x="1877" y="204"/>
                  </a:lnTo>
                  <a:lnTo>
                    <a:pt x="1796" y="341"/>
                  </a:lnTo>
                  <a:lnTo>
                    <a:pt x="1774" y="371"/>
                  </a:lnTo>
                  <a:lnTo>
                    <a:pt x="1748" y="397"/>
                  </a:lnTo>
                  <a:lnTo>
                    <a:pt x="1717" y="416"/>
                  </a:lnTo>
                  <a:lnTo>
                    <a:pt x="1683" y="429"/>
                  </a:lnTo>
                  <a:lnTo>
                    <a:pt x="1648" y="435"/>
                  </a:lnTo>
                  <a:lnTo>
                    <a:pt x="1611" y="433"/>
                  </a:lnTo>
                  <a:lnTo>
                    <a:pt x="1524" y="426"/>
                  </a:lnTo>
                  <a:lnTo>
                    <a:pt x="1437" y="426"/>
                  </a:lnTo>
                  <a:lnTo>
                    <a:pt x="1352" y="433"/>
                  </a:lnTo>
                  <a:lnTo>
                    <a:pt x="1314" y="435"/>
                  </a:lnTo>
                  <a:lnTo>
                    <a:pt x="1278" y="428"/>
                  </a:lnTo>
                  <a:lnTo>
                    <a:pt x="1244" y="416"/>
                  </a:lnTo>
                  <a:lnTo>
                    <a:pt x="1215" y="397"/>
                  </a:lnTo>
                  <a:lnTo>
                    <a:pt x="1187" y="371"/>
                  </a:lnTo>
                  <a:lnTo>
                    <a:pt x="1166" y="341"/>
                  </a:lnTo>
                  <a:lnTo>
                    <a:pt x="1086" y="204"/>
                  </a:lnTo>
                  <a:close/>
                  <a:moveTo>
                    <a:pt x="1877" y="0"/>
                  </a:moveTo>
                  <a:lnTo>
                    <a:pt x="1911" y="4"/>
                  </a:lnTo>
                  <a:lnTo>
                    <a:pt x="1943" y="14"/>
                  </a:lnTo>
                  <a:lnTo>
                    <a:pt x="2192" y="117"/>
                  </a:lnTo>
                  <a:lnTo>
                    <a:pt x="2222" y="133"/>
                  </a:lnTo>
                  <a:lnTo>
                    <a:pt x="2248" y="154"/>
                  </a:lnTo>
                  <a:lnTo>
                    <a:pt x="2269" y="178"/>
                  </a:lnTo>
                  <a:lnTo>
                    <a:pt x="2287" y="207"/>
                  </a:lnTo>
                  <a:lnTo>
                    <a:pt x="2299" y="236"/>
                  </a:lnTo>
                  <a:lnTo>
                    <a:pt x="2306" y="269"/>
                  </a:lnTo>
                  <a:lnTo>
                    <a:pt x="2307" y="302"/>
                  </a:lnTo>
                  <a:lnTo>
                    <a:pt x="2302" y="335"/>
                  </a:lnTo>
                  <a:lnTo>
                    <a:pt x="2281" y="416"/>
                  </a:lnTo>
                  <a:lnTo>
                    <a:pt x="2260" y="497"/>
                  </a:lnTo>
                  <a:lnTo>
                    <a:pt x="2333" y="559"/>
                  </a:lnTo>
                  <a:lnTo>
                    <a:pt x="2402" y="629"/>
                  </a:lnTo>
                  <a:lnTo>
                    <a:pt x="2466" y="702"/>
                  </a:lnTo>
                  <a:lnTo>
                    <a:pt x="2546" y="680"/>
                  </a:lnTo>
                  <a:lnTo>
                    <a:pt x="2626" y="660"/>
                  </a:lnTo>
                  <a:lnTo>
                    <a:pt x="2660" y="656"/>
                  </a:lnTo>
                  <a:lnTo>
                    <a:pt x="2694" y="656"/>
                  </a:lnTo>
                  <a:lnTo>
                    <a:pt x="2725" y="663"/>
                  </a:lnTo>
                  <a:lnTo>
                    <a:pt x="2757" y="675"/>
                  </a:lnTo>
                  <a:lnTo>
                    <a:pt x="2784" y="692"/>
                  </a:lnTo>
                  <a:lnTo>
                    <a:pt x="2808" y="714"/>
                  </a:lnTo>
                  <a:lnTo>
                    <a:pt x="2829" y="741"/>
                  </a:lnTo>
                  <a:lnTo>
                    <a:pt x="2845" y="771"/>
                  </a:lnTo>
                  <a:lnTo>
                    <a:pt x="2948" y="1020"/>
                  </a:lnTo>
                  <a:lnTo>
                    <a:pt x="2948" y="1020"/>
                  </a:lnTo>
                  <a:lnTo>
                    <a:pt x="2957" y="1051"/>
                  </a:lnTo>
                  <a:lnTo>
                    <a:pt x="2962" y="1085"/>
                  </a:lnTo>
                  <a:lnTo>
                    <a:pt x="2960" y="1117"/>
                  </a:lnTo>
                  <a:lnTo>
                    <a:pt x="2952" y="1150"/>
                  </a:lnTo>
                  <a:lnTo>
                    <a:pt x="2940" y="1180"/>
                  </a:lnTo>
                  <a:lnTo>
                    <a:pt x="2921" y="1207"/>
                  </a:lnTo>
                  <a:lnTo>
                    <a:pt x="2899" y="1231"/>
                  </a:lnTo>
                  <a:lnTo>
                    <a:pt x="2872" y="1252"/>
                  </a:lnTo>
                  <a:lnTo>
                    <a:pt x="2728" y="1336"/>
                  </a:lnTo>
                  <a:lnTo>
                    <a:pt x="2735" y="1432"/>
                  </a:lnTo>
                  <a:lnTo>
                    <a:pt x="2735" y="1530"/>
                  </a:lnTo>
                  <a:lnTo>
                    <a:pt x="2728" y="1626"/>
                  </a:lnTo>
                  <a:lnTo>
                    <a:pt x="2872" y="1710"/>
                  </a:lnTo>
                  <a:lnTo>
                    <a:pt x="2899" y="1731"/>
                  </a:lnTo>
                  <a:lnTo>
                    <a:pt x="2921" y="1755"/>
                  </a:lnTo>
                  <a:lnTo>
                    <a:pt x="2940" y="1782"/>
                  </a:lnTo>
                  <a:lnTo>
                    <a:pt x="2952" y="1814"/>
                  </a:lnTo>
                  <a:lnTo>
                    <a:pt x="2960" y="1845"/>
                  </a:lnTo>
                  <a:lnTo>
                    <a:pt x="2962" y="1877"/>
                  </a:lnTo>
                  <a:lnTo>
                    <a:pt x="2957" y="1911"/>
                  </a:lnTo>
                  <a:lnTo>
                    <a:pt x="2948" y="1944"/>
                  </a:lnTo>
                  <a:lnTo>
                    <a:pt x="2845" y="2191"/>
                  </a:lnTo>
                  <a:lnTo>
                    <a:pt x="2829" y="2221"/>
                  </a:lnTo>
                  <a:lnTo>
                    <a:pt x="2808" y="2248"/>
                  </a:lnTo>
                  <a:lnTo>
                    <a:pt x="2784" y="2270"/>
                  </a:lnTo>
                  <a:lnTo>
                    <a:pt x="2757" y="2287"/>
                  </a:lnTo>
                  <a:lnTo>
                    <a:pt x="2725" y="2300"/>
                  </a:lnTo>
                  <a:lnTo>
                    <a:pt x="2694" y="2306"/>
                  </a:lnTo>
                  <a:lnTo>
                    <a:pt x="2660" y="2306"/>
                  </a:lnTo>
                  <a:lnTo>
                    <a:pt x="2626" y="2302"/>
                  </a:lnTo>
                  <a:lnTo>
                    <a:pt x="2546" y="2282"/>
                  </a:lnTo>
                  <a:lnTo>
                    <a:pt x="2466" y="2260"/>
                  </a:lnTo>
                  <a:lnTo>
                    <a:pt x="2402" y="2334"/>
                  </a:lnTo>
                  <a:lnTo>
                    <a:pt x="2333" y="2403"/>
                  </a:lnTo>
                  <a:lnTo>
                    <a:pt x="2260" y="2465"/>
                  </a:lnTo>
                  <a:lnTo>
                    <a:pt x="2281" y="2547"/>
                  </a:lnTo>
                  <a:lnTo>
                    <a:pt x="2302" y="2627"/>
                  </a:lnTo>
                  <a:lnTo>
                    <a:pt x="2307" y="2661"/>
                  </a:lnTo>
                  <a:lnTo>
                    <a:pt x="2306" y="2693"/>
                  </a:lnTo>
                  <a:lnTo>
                    <a:pt x="2299" y="2726"/>
                  </a:lnTo>
                  <a:lnTo>
                    <a:pt x="2287" y="2756"/>
                  </a:lnTo>
                  <a:lnTo>
                    <a:pt x="2269" y="2784"/>
                  </a:lnTo>
                  <a:lnTo>
                    <a:pt x="2248" y="2809"/>
                  </a:lnTo>
                  <a:lnTo>
                    <a:pt x="2222" y="2829"/>
                  </a:lnTo>
                  <a:lnTo>
                    <a:pt x="2192" y="2845"/>
                  </a:lnTo>
                  <a:lnTo>
                    <a:pt x="1943" y="2948"/>
                  </a:lnTo>
                  <a:lnTo>
                    <a:pt x="1911" y="2958"/>
                  </a:lnTo>
                  <a:lnTo>
                    <a:pt x="1877" y="2962"/>
                  </a:lnTo>
                  <a:lnTo>
                    <a:pt x="1844" y="2961"/>
                  </a:lnTo>
                  <a:lnTo>
                    <a:pt x="1813" y="2952"/>
                  </a:lnTo>
                  <a:lnTo>
                    <a:pt x="1783" y="2940"/>
                  </a:lnTo>
                  <a:lnTo>
                    <a:pt x="1755" y="2921"/>
                  </a:lnTo>
                  <a:lnTo>
                    <a:pt x="1730" y="2900"/>
                  </a:lnTo>
                  <a:lnTo>
                    <a:pt x="1711" y="2871"/>
                  </a:lnTo>
                  <a:lnTo>
                    <a:pt x="1626" y="2729"/>
                  </a:lnTo>
                  <a:lnTo>
                    <a:pt x="1529" y="2735"/>
                  </a:lnTo>
                  <a:lnTo>
                    <a:pt x="1432" y="2735"/>
                  </a:lnTo>
                  <a:lnTo>
                    <a:pt x="1335" y="2729"/>
                  </a:lnTo>
                  <a:lnTo>
                    <a:pt x="1293" y="2800"/>
                  </a:lnTo>
                  <a:lnTo>
                    <a:pt x="1251" y="2871"/>
                  </a:lnTo>
                  <a:lnTo>
                    <a:pt x="1232" y="2898"/>
                  </a:lnTo>
                  <a:lnTo>
                    <a:pt x="1208" y="2920"/>
                  </a:lnTo>
                  <a:lnTo>
                    <a:pt x="1182" y="2939"/>
                  </a:lnTo>
                  <a:lnTo>
                    <a:pt x="1152" y="2951"/>
                  </a:lnTo>
                  <a:lnTo>
                    <a:pt x="1122" y="2959"/>
                  </a:lnTo>
                  <a:lnTo>
                    <a:pt x="1090" y="2962"/>
                  </a:lnTo>
                  <a:lnTo>
                    <a:pt x="1054" y="2958"/>
                  </a:lnTo>
                  <a:lnTo>
                    <a:pt x="1019" y="2948"/>
                  </a:lnTo>
                  <a:lnTo>
                    <a:pt x="771" y="2845"/>
                  </a:lnTo>
                  <a:lnTo>
                    <a:pt x="741" y="2829"/>
                  </a:lnTo>
                  <a:lnTo>
                    <a:pt x="714" y="2809"/>
                  </a:lnTo>
                  <a:lnTo>
                    <a:pt x="692" y="2784"/>
                  </a:lnTo>
                  <a:lnTo>
                    <a:pt x="676" y="2756"/>
                  </a:lnTo>
                  <a:lnTo>
                    <a:pt x="663" y="2726"/>
                  </a:lnTo>
                  <a:lnTo>
                    <a:pt x="657" y="2693"/>
                  </a:lnTo>
                  <a:lnTo>
                    <a:pt x="655" y="2661"/>
                  </a:lnTo>
                  <a:lnTo>
                    <a:pt x="661" y="2627"/>
                  </a:lnTo>
                  <a:lnTo>
                    <a:pt x="681" y="2547"/>
                  </a:lnTo>
                  <a:lnTo>
                    <a:pt x="701" y="2465"/>
                  </a:lnTo>
                  <a:lnTo>
                    <a:pt x="628" y="2403"/>
                  </a:lnTo>
                  <a:lnTo>
                    <a:pt x="559" y="2334"/>
                  </a:lnTo>
                  <a:lnTo>
                    <a:pt x="496" y="2260"/>
                  </a:lnTo>
                  <a:lnTo>
                    <a:pt x="415" y="2282"/>
                  </a:lnTo>
                  <a:lnTo>
                    <a:pt x="335" y="2302"/>
                  </a:lnTo>
                  <a:lnTo>
                    <a:pt x="301" y="2306"/>
                  </a:lnTo>
                  <a:lnTo>
                    <a:pt x="268" y="2306"/>
                  </a:lnTo>
                  <a:lnTo>
                    <a:pt x="236" y="2300"/>
                  </a:lnTo>
                  <a:lnTo>
                    <a:pt x="206" y="2287"/>
                  </a:lnTo>
                  <a:lnTo>
                    <a:pt x="177" y="2270"/>
                  </a:lnTo>
                  <a:lnTo>
                    <a:pt x="153" y="2248"/>
                  </a:lnTo>
                  <a:lnTo>
                    <a:pt x="133" y="2221"/>
                  </a:lnTo>
                  <a:lnTo>
                    <a:pt x="116" y="2191"/>
                  </a:lnTo>
                  <a:lnTo>
                    <a:pt x="15" y="1944"/>
                  </a:lnTo>
                  <a:lnTo>
                    <a:pt x="4" y="1911"/>
                  </a:lnTo>
                  <a:lnTo>
                    <a:pt x="0" y="1877"/>
                  </a:lnTo>
                  <a:lnTo>
                    <a:pt x="2" y="1845"/>
                  </a:lnTo>
                  <a:lnTo>
                    <a:pt x="9" y="1814"/>
                  </a:lnTo>
                  <a:lnTo>
                    <a:pt x="23" y="1782"/>
                  </a:lnTo>
                  <a:lnTo>
                    <a:pt x="40" y="1755"/>
                  </a:lnTo>
                  <a:lnTo>
                    <a:pt x="63" y="1731"/>
                  </a:lnTo>
                  <a:lnTo>
                    <a:pt x="91" y="1710"/>
                  </a:lnTo>
                  <a:lnTo>
                    <a:pt x="234" y="1626"/>
                  </a:lnTo>
                  <a:lnTo>
                    <a:pt x="226" y="1530"/>
                  </a:lnTo>
                  <a:lnTo>
                    <a:pt x="226" y="1432"/>
                  </a:lnTo>
                  <a:lnTo>
                    <a:pt x="234" y="1336"/>
                  </a:lnTo>
                  <a:lnTo>
                    <a:pt x="91" y="1252"/>
                  </a:lnTo>
                  <a:lnTo>
                    <a:pt x="63" y="1231"/>
                  </a:lnTo>
                  <a:lnTo>
                    <a:pt x="40" y="1207"/>
                  </a:lnTo>
                  <a:lnTo>
                    <a:pt x="23" y="1180"/>
                  </a:lnTo>
                  <a:lnTo>
                    <a:pt x="9" y="1149"/>
                  </a:lnTo>
                  <a:lnTo>
                    <a:pt x="2" y="1117"/>
                  </a:lnTo>
                  <a:lnTo>
                    <a:pt x="0" y="1085"/>
                  </a:lnTo>
                  <a:lnTo>
                    <a:pt x="4" y="1051"/>
                  </a:lnTo>
                  <a:lnTo>
                    <a:pt x="15" y="1020"/>
                  </a:lnTo>
                  <a:lnTo>
                    <a:pt x="116" y="771"/>
                  </a:lnTo>
                  <a:lnTo>
                    <a:pt x="133" y="741"/>
                  </a:lnTo>
                  <a:lnTo>
                    <a:pt x="153" y="714"/>
                  </a:lnTo>
                  <a:lnTo>
                    <a:pt x="177" y="692"/>
                  </a:lnTo>
                  <a:lnTo>
                    <a:pt x="206" y="675"/>
                  </a:lnTo>
                  <a:lnTo>
                    <a:pt x="236" y="663"/>
                  </a:lnTo>
                  <a:lnTo>
                    <a:pt x="268" y="656"/>
                  </a:lnTo>
                  <a:lnTo>
                    <a:pt x="301" y="656"/>
                  </a:lnTo>
                  <a:lnTo>
                    <a:pt x="335" y="660"/>
                  </a:lnTo>
                  <a:lnTo>
                    <a:pt x="415" y="680"/>
                  </a:lnTo>
                  <a:lnTo>
                    <a:pt x="496" y="702"/>
                  </a:lnTo>
                  <a:lnTo>
                    <a:pt x="559" y="629"/>
                  </a:lnTo>
                  <a:lnTo>
                    <a:pt x="628" y="559"/>
                  </a:lnTo>
                  <a:lnTo>
                    <a:pt x="701" y="497"/>
                  </a:lnTo>
                  <a:lnTo>
                    <a:pt x="681" y="416"/>
                  </a:lnTo>
                  <a:lnTo>
                    <a:pt x="661" y="335"/>
                  </a:lnTo>
                  <a:lnTo>
                    <a:pt x="655" y="302"/>
                  </a:lnTo>
                  <a:lnTo>
                    <a:pt x="657" y="269"/>
                  </a:lnTo>
                  <a:lnTo>
                    <a:pt x="663" y="236"/>
                  </a:lnTo>
                  <a:lnTo>
                    <a:pt x="676" y="207"/>
                  </a:lnTo>
                  <a:lnTo>
                    <a:pt x="692" y="178"/>
                  </a:lnTo>
                  <a:lnTo>
                    <a:pt x="714" y="154"/>
                  </a:lnTo>
                  <a:lnTo>
                    <a:pt x="741" y="133"/>
                  </a:lnTo>
                  <a:lnTo>
                    <a:pt x="771" y="117"/>
                  </a:lnTo>
                  <a:lnTo>
                    <a:pt x="1019" y="14"/>
                  </a:lnTo>
                  <a:lnTo>
                    <a:pt x="1052" y="4"/>
                  </a:lnTo>
                  <a:lnTo>
                    <a:pt x="1084" y="0"/>
                  </a:lnTo>
                  <a:lnTo>
                    <a:pt x="1117" y="2"/>
                  </a:lnTo>
                  <a:lnTo>
                    <a:pt x="1149" y="10"/>
                  </a:lnTo>
                  <a:lnTo>
                    <a:pt x="1179" y="23"/>
                  </a:lnTo>
                  <a:lnTo>
                    <a:pt x="1206" y="41"/>
                  </a:lnTo>
                  <a:lnTo>
                    <a:pt x="1231" y="64"/>
                  </a:lnTo>
                  <a:lnTo>
                    <a:pt x="1251" y="91"/>
                  </a:lnTo>
                  <a:lnTo>
                    <a:pt x="1335" y="234"/>
                  </a:lnTo>
                  <a:lnTo>
                    <a:pt x="1432" y="227"/>
                  </a:lnTo>
                  <a:lnTo>
                    <a:pt x="1529" y="227"/>
                  </a:lnTo>
                  <a:lnTo>
                    <a:pt x="1626" y="234"/>
                  </a:lnTo>
                  <a:lnTo>
                    <a:pt x="1711" y="91"/>
                  </a:lnTo>
                  <a:lnTo>
                    <a:pt x="1730" y="63"/>
                  </a:lnTo>
                  <a:lnTo>
                    <a:pt x="1755" y="41"/>
                  </a:lnTo>
                  <a:lnTo>
                    <a:pt x="1783" y="22"/>
                  </a:lnTo>
                  <a:lnTo>
                    <a:pt x="1813" y="10"/>
                  </a:lnTo>
                  <a:lnTo>
                    <a:pt x="1844" y="2"/>
                  </a:lnTo>
                  <a:lnTo>
                    <a:pt x="18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7" name="Freeform 7"/>
            <p:cNvSpPr>
              <a:spLocks noEditPoints="1"/>
            </p:cNvSpPr>
            <p:nvPr/>
          </p:nvSpPr>
          <p:spPr bwMode="auto">
            <a:xfrm>
              <a:off x="11223625" y="6213475"/>
              <a:ext cx="1082675" cy="1082675"/>
            </a:xfrm>
            <a:custGeom>
              <a:avLst/>
              <a:gdLst>
                <a:gd name="T0" fmla="*/ 619 w 1364"/>
                <a:gd name="T1" fmla="*/ 203 h 1364"/>
                <a:gd name="T2" fmla="*/ 497 w 1364"/>
                <a:gd name="T3" fmla="*/ 236 h 1364"/>
                <a:gd name="T4" fmla="*/ 401 w 1364"/>
                <a:gd name="T5" fmla="*/ 290 h 1364"/>
                <a:gd name="T6" fmla="*/ 321 w 1364"/>
                <a:gd name="T7" fmla="*/ 362 h 1364"/>
                <a:gd name="T8" fmla="*/ 259 w 1364"/>
                <a:gd name="T9" fmla="*/ 449 h 1364"/>
                <a:gd name="T10" fmla="*/ 219 w 1364"/>
                <a:gd name="T11" fmla="*/ 547 h 1364"/>
                <a:gd name="T12" fmla="*/ 201 w 1364"/>
                <a:gd name="T13" fmla="*/ 651 h 1364"/>
                <a:gd name="T14" fmla="*/ 206 w 1364"/>
                <a:gd name="T15" fmla="*/ 758 h 1364"/>
                <a:gd name="T16" fmla="*/ 236 w 1364"/>
                <a:gd name="T17" fmla="*/ 866 h 1364"/>
                <a:gd name="T18" fmla="*/ 289 w 1364"/>
                <a:gd name="T19" fmla="*/ 961 h 1364"/>
                <a:gd name="T20" fmla="*/ 360 w 1364"/>
                <a:gd name="T21" fmla="*/ 1041 h 1364"/>
                <a:gd name="T22" fmla="*/ 448 w 1364"/>
                <a:gd name="T23" fmla="*/ 1103 h 1364"/>
                <a:gd name="T24" fmla="*/ 558 w 1364"/>
                <a:gd name="T25" fmla="*/ 1147 h 1364"/>
                <a:gd name="T26" fmla="*/ 682 w 1364"/>
                <a:gd name="T27" fmla="*/ 1163 h 1364"/>
                <a:gd name="T28" fmla="*/ 806 w 1364"/>
                <a:gd name="T29" fmla="*/ 1147 h 1364"/>
                <a:gd name="T30" fmla="*/ 916 w 1364"/>
                <a:gd name="T31" fmla="*/ 1102 h 1364"/>
                <a:gd name="T32" fmla="*/ 1006 w 1364"/>
                <a:gd name="T33" fmla="*/ 1038 h 1364"/>
                <a:gd name="T34" fmla="*/ 1077 w 1364"/>
                <a:gd name="T35" fmla="*/ 958 h 1364"/>
                <a:gd name="T36" fmla="*/ 1127 w 1364"/>
                <a:gd name="T37" fmla="*/ 866 h 1364"/>
                <a:gd name="T38" fmla="*/ 1157 w 1364"/>
                <a:gd name="T39" fmla="*/ 764 h 1364"/>
                <a:gd name="T40" fmla="*/ 1163 w 1364"/>
                <a:gd name="T41" fmla="*/ 658 h 1364"/>
                <a:gd name="T42" fmla="*/ 1146 w 1364"/>
                <a:gd name="T43" fmla="*/ 549 h 1364"/>
                <a:gd name="T44" fmla="*/ 1101 w 1364"/>
                <a:gd name="T45" fmla="*/ 444 h 1364"/>
                <a:gd name="T46" fmla="*/ 1033 w 1364"/>
                <a:gd name="T47" fmla="*/ 351 h 1364"/>
                <a:gd name="T48" fmla="*/ 946 w 1364"/>
                <a:gd name="T49" fmla="*/ 278 h 1364"/>
                <a:gd name="T50" fmla="*/ 846 w 1364"/>
                <a:gd name="T51" fmla="*/ 229 h 1364"/>
                <a:gd name="T52" fmla="*/ 737 w 1364"/>
                <a:gd name="T53" fmla="*/ 202 h 1364"/>
                <a:gd name="T54" fmla="*/ 687 w 1364"/>
                <a:gd name="T55" fmla="*/ 0 h 1364"/>
                <a:gd name="T56" fmla="*/ 817 w 1364"/>
                <a:gd name="T57" fmla="*/ 13 h 1364"/>
                <a:gd name="T58" fmla="*/ 942 w 1364"/>
                <a:gd name="T59" fmla="*/ 51 h 1364"/>
                <a:gd name="T60" fmla="*/ 1059 w 1364"/>
                <a:gd name="T61" fmla="*/ 112 h 1364"/>
                <a:gd name="T62" fmla="*/ 1161 w 1364"/>
                <a:gd name="T63" fmla="*/ 195 h 1364"/>
                <a:gd name="T64" fmla="*/ 1246 w 1364"/>
                <a:gd name="T65" fmla="*/ 298 h 1364"/>
                <a:gd name="T66" fmla="*/ 1311 w 1364"/>
                <a:gd name="T67" fmla="*/ 420 h 1364"/>
                <a:gd name="T68" fmla="*/ 1336 w 1364"/>
                <a:gd name="T69" fmla="*/ 486 h 1364"/>
                <a:gd name="T70" fmla="*/ 1362 w 1364"/>
                <a:gd name="T71" fmla="*/ 619 h 1364"/>
                <a:gd name="T72" fmla="*/ 1360 w 1364"/>
                <a:gd name="T73" fmla="*/ 752 h 1364"/>
                <a:gd name="T74" fmla="*/ 1335 w 1364"/>
                <a:gd name="T75" fmla="*/ 881 h 1364"/>
                <a:gd name="T76" fmla="*/ 1284 w 1364"/>
                <a:gd name="T77" fmla="*/ 1001 h 1364"/>
                <a:gd name="T78" fmla="*/ 1211 w 1364"/>
                <a:gd name="T79" fmla="*/ 1111 h 1364"/>
                <a:gd name="T80" fmla="*/ 1119 w 1364"/>
                <a:gd name="T81" fmla="*/ 1205 h 1364"/>
                <a:gd name="T82" fmla="*/ 1006 w 1364"/>
                <a:gd name="T83" fmla="*/ 1281 h 1364"/>
                <a:gd name="T84" fmla="*/ 878 w 1364"/>
                <a:gd name="T85" fmla="*/ 1334 h 1364"/>
                <a:gd name="T86" fmla="*/ 748 w 1364"/>
                <a:gd name="T87" fmla="*/ 1360 h 1364"/>
                <a:gd name="T88" fmla="*/ 615 w 1364"/>
                <a:gd name="T89" fmla="*/ 1360 h 1364"/>
                <a:gd name="T90" fmla="*/ 485 w 1364"/>
                <a:gd name="T91" fmla="*/ 1334 h 1364"/>
                <a:gd name="T92" fmla="*/ 360 w 1364"/>
                <a:gd name="T93" fmla="*/ 1282 h 1364"/>
                <a:gd name="T94" fmla="*/ 249 w 1364"/>
                <a:gd name="T95" fmla="*/ 1208 h 1364"/>
                <a:gd name="T96" fmla="*/ 155 w 1364"/>
                <a:gd name="T97" fmla="*/ 1114 h 1364"/>
                <a:gd name="T98" fmla="*/ 80 w 1364"/>
                <a:gd name="T99" fmla="*/ 1003 h 1364"/>
                <a:gd name="T100" fmla="*/ 29 w 1364"/>
                <a:gd name="T101" fmla="*/ 877 h 1364"/>
                <a:gd name="T102" fmla="*/ 3 w 1364"/>
                <a:gd name="T103" fmla="*/ 744 h 1364"/>
                <a:gd name="T104" fmla="*/ 4 w 1364"/>
                <a:gd name="T105" fmla="*/ 611 h 1364"/>
                <a:gd name="T106" fmla="*/ 30 w 1364"/>
                <a:gd name="T107" fmla="*/ 482 h 1364"/>
                <a:gd name="T108" fmla="*/ 80 w 1364"/>
                <a:gd name="T109" fmla="*/ 361 h 1364"/>
                <a:gd name="T110" fmla="*/ 152 w 1364"/>
                <a:gd name="T111" fmla="*/ 251 h 1364"/>
                <a:gd name="T112" fmla="*/ 246 w 1364"/>
                <a:gd name="T113" fmla="*/ 157 h 1364"/>
                <a:gd name="T114" fmla="*/ 359 w 1364"/>
                <a:gd name="T115" fmla="*/ 81 h 1364"/>
                <a:gd name="T116" fmla="*/ 486 w 1364"/>
                <a:gd name="T117" fmla="*/ 28 h 1364"/>
                <a:gd name="T118" fmla="*/ 619 w 1364"/>
                <a:gd name="T119" fmla="*/ 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64" h="1364">
                  <a:moveTo>
                    <a:pt x="682" y="199"/>
                  </a:moveTo>
                  <a:lnTo>
                    <a:pt x="619" y="203"/>
                  </a:lnTo>
                  <a:lnTo>
                    <a:pt x="558" y="216"/>
                  </a:lnTo>
                  <a:lnTo>
                    <a:pt x="497" y="236"/>
                  </a:lnTo>
                  <a:lnTo>
                    <a:pt x="447" y="260"/>
                  </a:lnTo>
                  <a:lnTo>
                    <a:pt x="401" y="290"/>
                  </a:lnTo>
                  <a:lnTo>
                    <a:pt x="359" y="324"/>
                  </a:lnTo>
                  <a:lnTo>
                    <a:pt x="321" y="362"/>
                  </a:lnTo>
                  <a:lnTo>
                    <a:pt x="288" y="404"/>
                  </a:lnTo>
                  <a:lnTo>
                    <a:pt x="259" y="449"/>
                  </a:lnTo>
                  <a:lnTo>
                    <a:pt x="236" y="496"/>
                  </a:lnTo>
                  <a:lnTo>
                    <a:pt x="219" y="547"/>
                  </a:lnTo>
                  <a:lnTo>
                    <a:pt x="208" y="598"/>
                  </a:lnTo>
                  <a:lnTo>
                    <a:pt x="201" y="651"/>
                  </a:lnTo>
                  <a:lnTo>
                    <a:pt x="201" y="704"/>
                  </a:lnTo>
                  <a:lnTo>
                    <a:pt x="206" y="758"/>
                  </a:lnTo>
                  <a:lnTo>
                    <a:pt x="219" y="813"/>
                  </a:lnTo>
                  <a:lnTo>
                    <a:pt x="236" y="866"/>
                  </a:lnTo>
                  <a:lnTo>
                    <a:pt x="261" y="915"/>
                  </a:lnTo>
                  <a:lnTo>
                    <a:pt x="289" y="961"/>
                  </a:lnTo>
                  <a:lnTo>
                    <a:pt x="323" y="1003"/>
                  </a:lnTo>
                  <a:lnTo>
                    <a:pt x="360" y="1041"/>
                  </a:lnTo>
                  <a:lnTo>
                    <a:pt x="402" y="1073"/>
                  </a:lnTo>
                  <a:lnTo>
                    <a:pt x="448" y="1103"/>
                  </a:lnTo>
                  <a:lnTo>
                    <a:pt x="497" y="1126"/>
                  </a:lnTo>
                  <a:lnTo>
                    <a:pt x="558" y="1147"/>
                  </a:lnTo>
                  <a:lnTo>
                    <a:pt x="619" y="1159"/>
                  </a:lnTo>
                  <a:lnTo>
                    <a:pt x="682" y="1163"/>
                  </a:lnTo>
                  <a:lnTo>
                    <a:pt x="744" y="1159"/>
                  </a:lnTo>
                  <a:lnTo>
                    <a:pt x="806" y="1147"/>
                  </a:lnTo>
                  <a:lnTo>
                    <a:pt x="866" y="1126"/>
                  </a:lnTo>
                  <a:lnTo>
                    <a:pt x="916" y="1102"/>
                  </a:lnTo>
                  <a:lnTo>
                    <a:pt x="964" y="1072"/>
                  </a:lnTo>
                  <a:lnTo>
                    <a:pt x="1006" y="1038"/>
                  </a:lnTo>
                  <a:lnTo>
                    <a:pt x="1043" y="1000"/>
                  </a:lnTo>
                  <a:lnTo>
                    <a:pt x="1077" y="958"/>
                  </a:lnTo>
                  <a:lnTo>
                    <a:pt x="1104" y="913"/>
                  </a:lnTo>
                  <a:lnTo>
                    <a:pt x="1127" y="866"/>
                  </a:lnTo>
                  <a:lnTo>
                    <a:pt x="1144" y="815"/>
                  </a:lnTo>
                  <a:lnTo>
                    <a:pt x="1157" y="764"/>
                  </a:lnTo>
                  <a:lnTo>
                    <a:pt x="1163" y="711"/>
                  </a:lnTo>
                  <a:lnTo>
                    <a:pt x="1163" y="658"/>
                  </a:lnTo>
                  <a:lnTo>
                    <a:pt x="1158" y="604"/>
                  </a:lnTo>
                  <a:lnTo>
                    <a:pt x="1146" y="549"/>
                  </a:lnTo>
                  <a:lnTo>
                    <a:pt x="1127" y="496"/>
                  </a:lnTo>
                  <a:lnTo>
                    <a:pt x="1101" y="444"/>
                  </a:lnTo>
                  <a:lnTo>
                    <a:pt x="1070" y="395"/>
                  </a:lnTo>
                  <a:lnTo>
                    <a:pt x="1033" y="351"/>
                  </a:lnTo>
                  <a:lnTo>
                    <a:pt x="991" y="312"/>
                  </a:lnTo>
                  <a:lnTo>
                    <a:pt x="946" y="278"/>
                  </a:lnTo>
                  <a:lnTo>
                    <a:pt x="897" y="251"/>
                  </a:lnTo>
                  <a:lnTo>
                    <a:pt x="846" y="229"/>
                  </a:lnTo>
                  <a:lnTo>
                    <a:pt x="793" y="213"/>
                  </a:lnTo>
                  <a:lnTo>
                    <a:pt x="737" y="202"/>
                  </a:lnTo>
                  <a:lnTo>
                    <a:pt x="682" y="199"/>
                  </a:lnTo>
                  <a:close/>
                  <a:moveTo>
                    <a:pt x="687" y="0"/>
                  </a:moveTo>
                  <a:lnTo>
                    <a:pt x="752" y="2"/>
                  </a:lnTo>
                  <a:lnTo>
                    <a:pt x="817" y="13"/>
                  </a:lnTo>
                  <a:lnTo>
                    <a:pt x="881" y="30"/>
                  </a:lnTo>
                  <a:lnTo>
                    <a:pt x="942" y="51"/>
                  </a:lnTo>
                  <a:lnTo>
                    <a:pt x="1002" y="80"/>
                  </a:lnTo>
                  <a:lnTo>
                    <a:pt x="1059" y="112"/>
                  </a:lnTo>
                  <a:lnTo>
                    <a:pt x="1112" y="152"/>
                  </a:lnTo>
                  <a:lnTo>
                    <a:pt x="1161" y="195"/>
                  </a:lnTo>
                  <a:lnTo>
                    <a:pt x="1206" y="245"/>
                  </a:lnTo>
                  <a:lnTo>
                    <a:pt x="1246" y="298"/>
                  </a:lnTo>
                  <a:lnTo>
                    <a:pt x="1282" y="357"/>
                  </a:lnTo>
                  <a:lnTo>
                    <a:pt x="1311" y="420"/>
                  </a:lnTo>
                  <a:lnTo>
                    <a:pt x="1311" y="420"/>
                  </a:lnTo>
                  <a:lnTo>
                    <a:pt x="1336" y="486"/>
                  </a:lnTo>
                  <a:lnTo>
                    <a:pt x="1352" y="552"/>
                  </a:lnTo>
                  <a:lnTo>
                    <a:pt x="1362" y="619"/>
                  </a:lnTo>
                  <a:lnTo>
                    <a:pt x="1364" y="685"/>
                  </a:lnTo>
                  <a:lnTo>
                    <a:pt x="1360" y="752"/>
                  </a:lnTo>
                  <a:lnTo>
                    <a:pt x="1349" y="817"/>
                  </a:lnTo>
                  <a:lnTo>
                    <a:pt x="1335" y="881"/>
                  </a:lnTo>
                  <a:lnTo>
                    <a:pt x="1311" y="942"/>
                  </a:lnTo>
                  <a:lnTo>
                    <a:pt x="1284" y="1001"/>
                  </a:lnTo>
                  <a:lnTo>
                    <a:pt x="1250" y="1057"/>
                  </a:lnTo>
                  <a:lnTo>
                    <a:pt x="1211" y="1111"/>
                  </a:lnTo>
                  <a:lnTo>
                    <a:pt x="1168" y="1160"/>
                  </a:lnTo>
                  <a:lnTo>
                    <a:pt x="1119" y="1205"/>
                  </a:lnTo>
                  <a:lnTo>
                    <a:pt x="1064" y="1246"/>
                  </a:lnTo>
                  <a:lnTo>
                    <a:pt x="1006" y="1281"/>
                  </a:lnTo>
                  <a:lnTo>
                    <a:pt x="942" y="1311"/>
                  </a:lnTo>
                  <a:lnTo>
                    <a:pt x="878" y="1334"/>
                  </a:lnTo>
                  <a:lnTo>
                    <a:pt x="815" y="1350"/>
                  </a:lnTo>
                  <a:lnTo>
                    <a:pt x="748" y="1360"/>
                  </a:lnTo>
                  <a:lnTo>
                    <a:pt x="682" y="1364"/>
                  </a:lnTo>
                  <a:lnTo>
                    <a:pt x="615" y="1360"/>
                  </a:lnTo>
                  <a:lnTo>
                    <a:pt x="550" y="1350"/>
                  </a:lnTo>
                  <a:lnTo>
                    <a:pt x="485" y="1334"/>
                  </a:lnTo>
                  <a:lnTo>
                    <a:pt x="421" y="1311"/>
                  </a:lnTo>
                  <a:lnTo>
                    <a:pt x="360" y="1282"/>
                  </a:lnTo>
                  <a:lnTo>
                    <a:pt x="302" y="1247"/>
                  </a:lnTo>
                  <a:lnTo>
                    <a:pt x="249" y="1208"/>
                  </a:lnTo>
                  <a:lnTo>
                    <a:pt x="200" y="1163"/>
                  </a:lnTo>
                  <a:lnTo>
                    <a:pt x="155" y="1114"/>
                  </a:lnTo>
                  <a:lnTo>
                    <a:pt x="116" y="1061"/>
                  </a:lnTo>
                  <a:lnTo>
                    <a:pt x="80" y="1003"/>
                  </a:lnTo>
                  <a:lnTo>
                    <a:pt x="52" y="942"/>
                  </a:lnTo>
                  <a:lnTo>
                    <a:pt x="29" y="877"/>
                  </a:lnTo>
                  <a:lnTo>
                    <a:pt x="12" y="810"/>
                  </a:lnTo>
                  <a:lnTo>
                    <a:pt x="3" y="744"/>
                  </a:lnTo>
                  <a:lnTo>
                    <a:pt x="0" y="677"/>
                  </a:lnTo>
                  <a:lnTo>
                    <a:pt x="4" y="611"/>
                  </a:lnTo>
                  <a:lnTo>
                    <a:pt x="14" y="545"/>
                  </a:lnTo>
                  <a:lnTo>
                    <a:pt x="30" y="482"/>
                  </a:lnTo>
                  <a:lnTo>
                    <a:pt x="52" y="420"/>
                  </a:lnTo>
                  <a:lnTo>
                    <a:pt x="80" y="361"/>
                  </a:lnTo>
                  <a:lnTo>
                    <a:pt x="113" y="305"/>
                  </a:lnTo>
                  <a:lnTo>
                    <a:pt x="152" y="251"/>
                  </a:lnTo>
                  <a:lnTo>
                    <a:pt x="197" y="202"/>
                  </a:lnTo>
                  <a:lnTo>
                    <a:pt x="246" y="157"/>
                  </a:lnTo>
                  <a:lnTo>
                    <a:pt x="299" y="116"/>
                  </a:lnTo>
                  <a:lnTo>
                    <a:pt x="359" y="81"/>
                  </a:lnTo>
                  <a:lnTo>
                    <a:pt x="421" y="51"/>
                  </a:lnTo>
                  <a:lnTo>
                    <a:pt x="486" y="28"/>
                  </a:lnTo>
                  <a:lnTo>
                    <a:pt x="553" y="12"/>
                  </a:lnTo>
                  <a:lnTo>
                    <a:pt x="619" y="2"/>
                  </a:lnTo>
                  <a:lnTo>
                    <a:pt x="6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8" name="Freeform 8"/>
            <p:cNvSpPr>
              <a:spLocks noEditPoints="1"/>
            </p:cNvSpPr>
            <p:nvPr/>
          </p:nvSpPr>
          <p:spPr bwMode="auto">
            <a:xfrm>
              <a:off x="12334875" y="4379913"/>
              <a:ext cx="1803400" cy="1804988"/>
            </a:xfrm>
            <a:custGeom>
              <a:avLst/>
              <a:gdLst>
                <a:gd name="T0" fmla="*/ 1015 w 2272"/>
                <a:gd name="T1" fmla="*/ 369 h 2272"/>
                <a:gd name="T2" fmla="*/ 824 w 2272"/>
                <a:gd name="T3" fmla="*/ 460 h 2272"/>
                <a:gd name="T4" fmla="*/ 650 w 2272"/>
                <a:gd name="T5" fmla="*/ 503 h 2272"/>
                <a:gd name="T6" fmla="*/ 476 w 2272"/>
                <a:gd name="T7" fmla="*/ 594 h 2272"/>
                <a:gd name="T8" fmla="*/ 501 w 2272"/>
                <a:gd name="T9" fmla="*/ 741 h 2272"/>
                <a:gd name="T10" fmla="*/ 407 w 2272"/>
                <a:gd name="T11" fmla="*/ 968 h 2272"/>
                <a:gd name="T12" fmla="*/ 286 w 2272"/>
                <a:gd name="T13" fmla="*/ 1053 h 2272"/>
                <a:gd name="T14" fmla="*/ 344 w 2272"/>
                <a:gd name="T15" fmla="*/ 1239 h 2272"/>
                <a:gd name="T16" fmla="*/ 437 w 2272"/>
                <a:gd name="T17" fmla="*/ 1392 h 2272"/>
                <a:gd name="T18" fmla="*/ 509 w 2272"/>
                <a:gd name="T19" fmla="*/ 1592 h 2272"/>
                <a:gd name="T20" fmla="*/ 517 w 2272"/>
                <a:gd name="T21" fmla="*/ 1854 h 2272"/>
                <a:gd name="T22" fmla="*/ 710 w 2272"/>
                <a:gd name="T23" fmla="*/ 1764 h 2272"/>
                <a:gd name="T24" fmla="*/ 938 w 2272"/>
                <a:gd name="T25" fmla="*/ 1854 h 2272"/>
                <a:gd name="T26" fmla="*/ 1045 w 2272"/>
                <a:gd name="T27" fmla="*/ 1956 h 2272"/>
                <a:gd name="T28" fmla="*/ 1227 w 2272"/>
                <a:gd name="T29" fmla="*/ 1956 h 2272"/>
                <a:gd name="T30" fmla="*/ 1334 w 2272"/>
                <a:gd name="T31" fmla="*/ 1854 h 2272"/>
                <a:gd name="T32" fmla="*/ 1562 w 2272"/>
                <a:gd name="T33" fmla="*/ 1764 h 2272"/>
                <a:gd name="T34" fmla="*/ 1755 w 2272"/>
                <a:gd name="T35" fmla="*/ 1854 h 2272"/>
                <a:gd name="T36" fmla="*/ 1763 w 2272"/>
                <a:gd name="T37" fmla="*/ 1592 h 2272"/>
                <a:gd name="T38" fmla="*/ 1835 w 2272"/>
                <a:gd name="T39" fmla="*/ 1392 h 2272"/>
                <a:gd name="T40" fmla="*/ 1927 w 2272"/>
                <a:gd name="T41" fmla="*/ 1239 h 2272"/>
                <a:gd name="T42" fmla="*/ 1986 w 2272"/>
                <a:gd name="T43" fmla="*/ 1053 h 2272"/>
                <a:gd name="T44" fmla="*/ 1865 w 2272"/>
                <a:gd name="T45" fmla="*/ 968 h 2272"/>
                <a:gd name="T46" fmla="*/ 1771 w 2272"/>
                <a:gd name="T47" fmla="*/ 741 h 2272"/>
                <a:gd name="T48" fmla="*/ 1796 w 2272"/>
                <a:gd name="T49" fmla="*/ 594 h 2272"/>
                <a:gd name="T50" fmla="*/ 1622 w 2272"/>
                <a:gd name="T51" fmla="*/ 503 h 2272"/>
                <a:gd name="T52" fmla="*/ 1449 w 2272"/>
                <a:gd name="T53" fmla="*/ 460 h 2272"/>
                <a:gd name="T54" fmla="*/ 1257 w 2272"/>
                <a:gd name="T55" fmla="*/ 369 h 2272"/>
                <a:gd name="T56" fmla="*/ 1065 w 2272"/>
                <a:gd name="T57" fmla="*/ 190 h 2272"/>
                <a:gd name="T58" fmla="*/ 1325 w 2272"/>
                <a:gd name="T59" fmla="*/ 30 h 2272"/>
                <a:gd name="T60" fmla="*/ 1406 w 2272"/>
                <a:gd name="T61" fmla="*/ 241 h 2272"/>
                <a:gd name="T62" fmla="*/ 1692 w 2272"/>
                <a:gd name="T63" fmla="*/ 232 h 2272"/>
                <a:gd name="T64" fmla="*/ 1844 w 2272"/>
                <a:gd name="T65" fmla="*/ 243 h 2272"/>
                <a:gd name="T66" fmla="*/ 2052 w 2272"/>
                <a:gd name="T67" fmla="*/ 487 h 2272"/>
                <a:gd name="T68" fmla="*/ 1960 w 2272"/>
                <a:gd name="T69" fmla="*/ 693 h 2272"/>
                <a:gd name="T70" fmla="*/ 2169 w 2272"/>
                <a:gd name="T71" fmla="*/ 890 h 2272"/>
                <a:gd name="T72" fmla="*/ 2268 w 2272"/>
                <a:gd name="T73" fmla="*/ 1006 h 2272"/>
                <a:gd name="T74" fmla="*/ 2243 w 2272"/>
                <a:gd name="T75" fmla="*/ 1325 h 2272"/>
                <a:gd name="T76" fmla="*/ 2032 w 2272"/>
                <a:gd name="T77" fmla="*/ 1406 h 2272"/>
                <a:gd name="T78" fmla="*/ 2040 w 2272"/>
                <a:gd name="T79" fmla="*/ 1692 h 2272"/>
                <a:gd name="T80" fmla="*/ 2029 w 2272"/>
                <a:gd name="T81" fmla="*/ 1844 h 2272"/>
                <a:gd name="T82" fmla="*/ 1786 w 2272"/>
                <a:gd name="T83" fmla="*/ 2052 h 2272"/>
                <a:gd name="T84" fmla="*/ 1578 w 2272"/>
                <a:gd name="T85" fmla="*/ 1960 h 2272"/>
                <a:gd name="T86" fmla="*/ 1382 w 2272"/>
                <a:gd name="T87" fmla="*/ 2169 h 2272"/>
                <a:gd name="T88" fmla="*/ 1266 w 2272"/>
                <a:gd name="T89" fmla="*/ 2268 h 2272"/>
                <a:gd name="T90" fmla="*/ 947 w 2272"/>
                <a:gd name="T91" fmla="*/ 2244 h 2272"/>
                <a:gd name="T92" fmla="*/ 867 w 2272"/>
                <a:gd name="T93" fmla="*/ 2032 h 2272"/>
                <a:gd name="T94" fmla="*/ 579 w 2272"/>
                <a:gd name="T95" fmla="*/ 2040 h 2272"/>
                <a:gd name="T96" fmla="*/ 427 w 2272"/>
                <a:gd name="T97" fmla="*/ 2029 h 2272"/>
                <a:gd name="T98" fmla="*/ 220 w 2272"/>
                <a:gd name="T99" fmla="*/ 1786 h 2272"/>
                <a:gd name="T100" fmla="*/ 312 w 2272"/>
                <a:gd name="T101" fmla="*/ 1578 h 2272"/>
                <a:gd name="T102" fmla="*/ 103 w 2272"/>
                <a:gd name="T103" fmla="*/ 1383 h 2272"/>
                <a:gd name="T104" fmla="*/ 4 w 2272"/>
                <a:gd name="T105" fmla="*/ 1266 h 2272"/>
                <a:gd name="T106" fmla="*/ 30 w 2272"/>
                <a:gd name="T107" fmla="*/ 947 h 2272"/>
                <a:gd name="T108" fmla="*/ 241 w 2272"/>
                <a:gd name="T109" fmla="*/ 867 h 2272"/>
                <a:gd name="T110" fmla="*/ 232 w 2272"/>
                <a:gd name="T111" fmla="*/ 581 h 2272"/>
                <a:gd name="T112" fmla="*/ 243 w 2272"/>
                <a:gd name="T113" fmla="*/ 427 h 2272"/>
                <a:gd name="T114" fmla="*/ 487 w 2272"/>
                <a:gd name="T115" fmla="*/ 220 h 2272"/>
                <a:gd name="T116" fmla="*/ 693 w 2272"/>
                <a:gd name="T117" fmla="*/ 313 h 2272"/>
                <a:gd name="T118" fmla="*/ 890 w 2272"/>
                <a:gd name="T119" fmla="*/ 103 h 2272"/>
                <a:gd name="T120" fmla="*/ 1006 w 2272"/>
                <a:gd name="T121" fmla="*/ 4 h 2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72" h="2272">
                  <a:moveTo>
                    <a:pt x="1065" y="190"/>
                  </a:moveTo>
                  <a:lnTo>
                    <a:pt x="1052" y="286"/>
                  </a:lnTo>
                  <a:lnTo>
                    <a:pt x="1045" y="316"/>
                  </a:lnTo>
                  <a:lnTo>
                    <a:pt x="1033" y="345"/>
                  </a:lnTo>
                  <a:lnTo>
                    <a:pt x="1015" y="369"/>
                  </a:lnTo>
                  <a:lnTo>
                    <a:pt x="993" y="391"/>
                  </a:lnTo>
                  <a:lnTo>
                    <a:pt x="966" y="407"/>
                  </a:lnTo>
                  <a:lnTo>
                    <a:pt x="938" y="418"/>
                  </a:lnTo>
                  <a:lnTo>
                    <a:pt x="879" y="437"/>
                  </a:lnTo>
                  <a:lnTo>
                    <a:pt x="824" y="460"/>
                  </a:lnTo>
                  <a:lnTo>
                    <a:pt x="769" y="488"/>
                  </a:lnTo>
                  <a:lnTo>
                    <a:pt x="739" y="501"/>
                  </a:lnTo>
                  <a:lnTo>
                    <a:pt x="710" y="507"/>
                  </a:lnTo>
                  <a:lnTo>
                    <a:pt x="680" y="509"/>
                  </a:lnTo>
                  <a:lnTo>
                    <a:pt x="650" y="503"/>
                  </a:lnTo>
                  <a:lnTo>
                    <a:pt x="620" y="493"/>
                  </a:lnTo>
                  <a:lnTo>
                    <a:pt x="594" y="476"/>
                  </a:lnTo>
                  <a:lnTo>
                    <a:pt x="517" y="418"/>
                  </a:lnTo>
                  <a:lnTo>
                    <a:pt x="418" y="517"/>
                  </a:lnTo>
                  <a:lnTo>
                    <a:pt x="476" y="594"/>
                  </a:lnTo>
                  <a:lnTo>
                    <a:pt x="492" y="621"/>
                  </a:lnTo>
                  <a:lnTo>
                    <a:pt x="503" y="650"/>
                  </a:lnTo>
                  <a:lnTo>
                    <a:pt x="509" y="680"/>
                  </a:lnTo>
                  <a:lnTo>
                    <a:pt x="507" y="710"/>
                  </a:lnTo>
                  <a:lnTo>
                    <a:pt x="501" y="741"/>
                  </a:lnTo>
                  <a:lnTo>
                    <a:pt x="488" y="769"/>
                  </a:lnTo>
                  <a:lnTo>
                    <a:pt x="460" y="824"/>
                  </a:lnTo>
                  <a:lnTo>
                    <a:pt x="437" y="879"/>
                  </a:lnTo>
                  <a:lnTo>
                    <a:pt x="418" y="938"/>
                  </a:lnTo>
                  <a:lnTo>
                    <a:pt x="407" y="968"/>
                  </a:lnTo>
                  <a:lnTo>
                    <a:pt x="391" y="993"/>
                  </a:lnTo>
                  <a:lnTo>
                    <a:pt x="369" y="1015"/>
                  </a:lnTo>
                  <a:lnTo>
                    <a:pt x="344" y="1033"/>
                  </a:lnTo>
                  <a:lnTo>
                    <a:pt x="316" y="1045"/>
                  </a:lnTo>
                  <a:lnTo>
                    <a:pt x="286" y="1053"/>
                  </a:lnTo>
                  <a:lnTo>
                    <a:pt x="190" y="1065"/>
                  </a:lnTo>
                  <a:lnTo>
                    <a:pt x="190" y="1206"/>
                  </a:lnTo>
                  <a:lnTo>
                    <a:pt x="286" y="1220"/>
                  </a:lnTo>
                  <a:lnTo>
                    <a:pt x="316" y="1227"/>
                  </a:lnTo>
                  <a:lnTo>
                    <a:pt x="344" y="1239"/>
                  </a:lnTo>
                  <a:lnTo>
                    <a:pt x="369" y="1257"/>
                  </a:lnTo>
                  <a:lnTo>
                    <a:pt x="391" y="1280"/>
                  </a:lnTo>
                  <a:lnTo>
                    <a:pt x="407" y="1306"/>
                  </a:lnTo>
                  <a:lnTo>
                    <a:pt x="418" y="1334"/>
                  </a:lnTo>
                  <a:lnTo>
                    <a:pt x="437" y="1392"/>
                  </a:lnTo>
                  <a:lnTo>
                    <a:pt x="460" y="1449"/>
                  </a:lnTo>
                  <a:lnTo>
                    <a:pt x="488" y="1504"/>
                  </a:lnTo>
                  <a:lnTo>
                    <a:pt x="501" y="1532"/>
                  </a:lnTo>
                  <a:lnTo>
                    <a:pt x="507" y="1562"/>
                  </a:lnTo>
                  <a:lnTo>
                    <a:pt x="509" y="1592"/>
                  </a:lnTo>
                  <a:lnTo>
                    <a:pt x="503" y="1623"/>
                  </a:lnTo>
                  <a:lnTo>
                    <a:pt x="492" y="1652"/>
                  </a:lnTo>
                  <a:lnTo>
                    <a:pt x="476" y="1679"/>
                  </a:lnTo>
                  <a:lnTo>
                    <a:pt x="418" y="1755"/>
                  </a:lnTo>
                  <a:lnTo>
                    <a:pt x="517" y="1854"/>
                  </a:lnTo>
                  <a:lnTo>
                    <a:pt x="594" y="1797"/>
                  </a:lnTo>
                  <a:lnTo>
                    <a:pt x="620" y="1779"/>
                  </a:lnTo>
                  <a:lnTo>
                    <a:pt x="650" y="1768"/>
                  </a:lnTo>
                  <a:lnTo>
                    <a:pt x="680" y="1764"/>
                  </a:lnTo>
                  <a:lnTo>
                    <a:pt x="710" y="1764"/>
                  </a:lnTo>
                  <a:lnTo>
                    <a:pt x="739" y="1771"/>
                  </a:lnTo>
                  <a:lnTo>
                    <a:pt x="769" y="1783"/>
                  </a:lnTo>
                  <a:lnTo>
                    <a:pt x="824" y="1812"/>
                  </a:lnTo>
                  <a:lnTo>
                    <a:pt x="879" y="1835"/>
                  </a:lnTo>
                  <a:lnTo>
                    <a:pt x="938" y="1854"/>
                  </a:lnTo>
                  <a:lnTo>
                    <a:pt x="966" y="1865"/>
                  </a:lnTo>
                  <a:lnTo>
                    <a:pt x="993" y="1881"/>
                  </a:lnTo>
                  <a:lnTo>
                    <a:pt x="1015" y="1903"/>
                  </a:lnTo>
                  <a:lnTo>
                    <a:pt x="1033" y="1927"/>
                  </a:lnTo>
                  <a:lnTo>
                    <a:pt x="1045" y="1956"/>
                  </a:lnTo>
                  <a:lnTo>
                    <a:pt x="1052" y="1987"/>
                  </a:lnTo>
                  <a:lnTo>
                    <a:pt x="1065" y="2082"/>
                  </a:lnTo>
                  <a:lnTo>
                    <a:pt x="1206" y="2082"/>
                  </a:lnTo>
                  <a:lnTo>
                    <a:pt x="1220" y="1987"/>
                  </a:lnTo>
                  <a:lnTo>
                    <a:pt x="1227" y="1956"/>
                  </a:lnTo>
                  <a:lnTo>
                    <a:pt x="1239" y="1927"/>
                  </a:lnTo>
                  <a:lnTo>
                    <a:pt x="1257" y="1903"/>
                  </a:lnTo>
                  <a:lnTo>
                    <a:pt x="1278" y="1881"/>
                  </a:lnTo>
                  <a:lnTo>
                    <a:pt x="1306" y="1865"/>
                  </a:lnTo>
                  <a:lnTo>
                    <a:pt x="1334" y="1854"/>
                  </a:lnTo>
                  <a:lnTo>
                    <a:pt x="1392" y="1835"/>
                  </a:lnTo>
                  <a:lnTo>
                    <a:pt x="1449" y="1812"/>
                  </a:lnTo>
                  <a:lnTo>
                    <a:pt x="1504" y="1783"/>
                  </a:lnTo>
                  <a:lnTo>
                    <a:pt x="1532" y="1771"/>
                  </a:lnTo>
                  <a:lnTo>
                    <a:pt x="1562" y="1764"/>
                  </a:lnTo>
                  <a:lnTo>
                    <a:pt x="1592" y="1764"/>
                  </a:lnTo>
                  <a:lnTo>
                    <a:pt x="1622" y="1768"/>
                  </a:lnTo>
                  <a:lnTo>
                    <a:pt x="1652" y="1779"/>
                  </a:lnTo>
                  <a:lnTo>
                    <a:pt x="1677" y="1797"/>
                  </a:lnTo>
                  <a:lnTo>
                    <a:pt x="1755" y="1854"/>
                  </a:lnTo>
                  <a:lnTo>
                    <a:pt x="1854" y="1755"/>
                  </a:lnTo>
                  <a:lnTo>
                    <a:pt x="1796" y="1679"/>
                  </a:lnTo>
                  <a:lnTo>
                    <a:pt x="1779" y="1652"/>
                  </a:lnTo>
                  <a:lnTo>
                    <a:pt x="1768" y="1623"/>
                  </a:lnTo>
                  <a:lnTo>
                    <a:pt x="1763" y="1592"/>
                  </a:lnTo>
                  <a:lnTo>
                    <a:pt x="1764" y="1562"/>
                  </a:lnTo>
                  <a:lnTo>
                    <a:pt x="1771" y="1532"/>
                  </a:lnTo>
                  <a:lnTo>
                    <a:pt x="1783" y="1504"/>
                  </a:lnTo>
                  <a:lnTo>
                    <a:pt x="1812" y="1449"/>
                  </a:lnTo>
                  <a:lnTo>
                    <a:pt x="1835" y="1392"/>
                  </a:lnTo>
                  <a:lnTo>
                    <a:pt x="1854" y="1334"/>
                  </a:lnTo>
                  <a:lnTo>
                    <a:pt x="1865" y="1306"/>
                  </a:lnTo>
                  <a:lnTo>
                    <a:pt x="1881" y="1280"/>
                  </a:lnTo>
                  <a:lnTo>
                    <a:pt x="1903" y="1257"/>
                  </a:lnTo>
                  <a:lnTo>
                    <a:pt x="1927" y="1239"/>
                  </a:lnTo>
                  <a:lnTo>
                    <a:pt x="1956" y="1227"/>
                  </a:lnTo>
                  <a:lnTo>
                    <a:pt x="1986" y="1220"/>
                  </a:lnTo>
                  <a:lnTo>
                    <a:pt x="2082" y="1206"/>
                  </a:lnTo>
                  <a:lnTo>
                    <a:pt x="2082" y="1065"/>
                  </a:lnTo>
                  <a:lnTo>
                    <a:pt x="1986" y="1053"/>
                  </a:lnTo>
                  <a:lnTo>
                    <a:pt x="1956" y="1045"/>
                  </a:lnTo>
                  <a:lnTo>
                    <a:pt x="1927" y="1033"/>
                  </a:lnTo>
                  <a:lnTo>
                    <a:pt x="1903" y="1015"/>
                  </a:lnTo>
                  <a:lnTo>
                    <a:pt x="1881" y="993"/>
                  </a:lnTo>
                  <a:lnTo>
                    <a:pt x="1865" y="968"/>
                  </a:lnTo>
                  <a:lnTo>
                    <a:pt x="1854" y="938"/>
                  </a:lnTo>
                  <a:lnTo>
                    <a:pt x="1835" y="879"/>
                  </a:lnTo>
                  <a:lnTo>
                    <a:pt x="1812" y="824"/>
                  </a:lnTo>
                  <a:lnTo>
                    <a:pt x="1783" y="769"/>
                  </a:lnTo>
                  <a:lnTo>
                    <a:pt x="1771" y="741"/>
                  </a:lnTo>
                  <a:lnTo>
                    <a:pt x="1764" y="710"/>
                  </a:lnTo>
                  <a:lnTo>
                    <a:pt x="1763" y="680"/>
                  </a:lnTo>
                  <a:lnTo>
                    <a:pt x="1768" y="650"/>
                  </a:lnTo>
                  <a:lnTo>
                    <a:pt x="1779" y="621"/>
                  </a:lnTo>
                  <a:lnTo>
                    <a:pt x="1796" y="594"/>
                  </a:lnTo>
                  <a:lnTo>
                    <a:pt x="1854" y="517"/>
                  </a:lnTo>
                  <a:lnTo>
                    <a:pt x="1755" y="418"/>
                  </a:lnTo>
                  <a:lnTo>
                    <a:pt x="1677" y="476"/>
                  </a:lnTo>
                  <a:lnTo>
                    <a:pt x="1652" y="493"/>
                  </a:lnTo>
                  <a:lnTo>
                    <a:pt x="1622" y="503"/>
                  </a:lnTo>
                  <a:lnTo>
                    <a:pt x="1592" y="509"/>
                  </a:lnTo>
                  <a:lnTo>
                    <a:pt x="1562" y="507"/>
                  </a:lnTo>
                  <a:lnTo>
                    <a:pt x="1532" y="501"/>
                  </a:lnTo>
                  <a:lnTo>
                    <a:pt x="1504" y="488"/>
                  </a:lnTo>
                  <a:lnTo>
                    <a:pt x="1449" y="460"/>
                  </a:lnTo>
                  <a:lnTo>
                    <a:pt x="1392" y="437"/>
                  </a:lnTo>
                  <a:lnTo>
                    <a:pt x="1334" y="418"/>
                  </a:lnTo>
                  <a:lnTo>
                    <a:pt x="1306" y="407"/>
                  </a:lnTo>
                  <a:lnTo>
                    <a:pt x="1278" y="391"/>
                  </a:lnTo>
                  <a:lnTo>
                    <a:pt x="1257" y="369"/>
                  </a:lnTo>
                  <a:lnTo>
                    <a:pt x="1239" y="345"/>
                  </a:lnTo>
                  <a:lnTo>
                    <a:pt x="1227" y="316"/>
                  </a:lnTo>
                  <a:lnTo>
                    <a:pt x="1220" y="286"/>
                  </a:lnTo>
                  <a:lnTo>
                    <a:pt x="1206" y="190"/>
                  </a:lnTo>
                  <a:lnTo>
                    <a:pt x="1065" y="190"/>
                  </a:lnTo>
                  <a:close/>
                  <a:moveTo>
                    <a:pt x="1038" y="0"/>
                  </a:moveTo>
                  <a:lnTo>
                    <a:pt x="1234" y="0"/>
                  </a:lnTo>
                  <a:lnTo>
                    <a:pt x="1266" y="4"/>
                  </a:lnTo>
                  <a:lnTo>
                    <a:pt x="1296" y="13"/>
                  </a:lnTo>
                  <a:lnTo>
                    <a:pt x="1325" y="30"/>
                  </a:lnTo>
                  <a:lnTo>
                    <a:pt x="1349" y="50"/>
                  </a:lnTo>
                  <a:lnTo>
                    <a:pt x="1368" y="74"/>
                  </a:lnTo>
                  <a:lnTo>
                    <a:pt x="1382" y="103"/>
                  </a:lnTo>
                  <a:lnTo>
                    <a:pt x="1390" y="136"/>
                  </a:lnTo>
                  <a:lnTo>
                    <a:pt x="1406" y="241"/>
                  </a:lnTo>
                  <a:lnTo>
                    <a:pt x="1464" y="260"/>
                  </a:lnTo>
                  <a:lnTo>
                    <a:pt x="1523" y="285"/>
                  </a:lnTo>
                  <a:lnTo>
                    <a:pt x="1578" y="313"/>
                  </a:lnTo>
                  <a:lnTo>
                    <a:pt x="1664" y="248"/>
                  </a:lnTo>
                  <a:lnTo>
                    <a:pt x="1692" y="232"/>
                  </a:lnTo>
                  <a:lnTo>
                    <a:pt x="1722" y="221"/>
                  </a:lnTo>
                  <a:lnTo>
                    <a:pt x="1753" y="218"/>
                  </a:lnTo>
                  <a:lnTo>
                    <a:pt x="1786" y="220"/>
                  </a:lnTo>
                  <a:lnTo>
                    <a:pt x="1816" y="229"/>
                  </a:lnTo>
                  <a:lnTo>
                    <a:pt x="1844" y="243"/>
                  </a:lnTo>
                  <a:lnTo>
                    <a:pt x="1870" y="264"/>
                  </a:lnTo>
                  <a:lnTo>
                    <a:pt x="2009" y="402"/>
                  </a:lnTo>
                  <a:lnTo>
                    <a:pt x="2029" y="427"/>
                  </a:lnTo>
                  <a:lnTo>
                    <a:pt x="2044" y="456"/>
                  </a:lnTo>
                  <a:lnTo>
                    <a:pt x="2052" y="487"/>
                  </a:lnTo>
                  <a:lnTo>
                    <a:pt x="2055" y="518"/>
                  </a:lnTo>
                  <a:lnTo>
                    <a:pt x="2051" y="550"/>
                  </a:lnTo>
                  <a:lnTo>
                    <a:pt x="2040" y="581"/>
                  </a:lnTo>
                  <a:lnTo>
                    <a:pt x="2024" y="608"/>
                  </a:lnTo>
                  <a:lnTo>
                    <a:pt x="1960" y="693"/>
                  </a:lnTo>
                  <a:lnTo>
                    <a:pt x="1987" y="750"/>
                  </a:lnTo>
                  <a:lnTo>
                    <a:pt x="2011" y="807"/>
                  </a:lnTo>
                  <a:lnTo>
                    <a:pt x="2032" y="867"/>
                  </a:lnTo>
                  <a:lnTo>
                    <a:pt x="2136" y="882"/>
                  </a:lnTo>
                  <a:lnTo>
                    <a:pt x="2169" y="890"/>
                  </a:lnTo>
                  <a:lnTo>
                    <a:pt x="2197" y="904"/>
                  </a:lnTo>
                  <a:lnTo>
                    <a:pt x="2222" y="924"/>
                  </a:lnTo>
                  <a:lnTo>
                    <a:pt x="2243" y="947"/>
                  </a:lnTo>
                  <a:lnTo>
                    <a:pt x="2258" y="976"/>
                  </a:lnTo>
                  <a:lnTo>
                    <a:pt x="2268" y="1006"/>
                  </a:lnTo>
                  <a:lnTo>
                    <a:pt x="2272" y="1038"/>
                  </a:lnTo>
                  <a:lnTo>
                    <a:pt x="2272" y="1234"/>
                  </a:lnTo>
                  <a:lnTo>
                    <a:pt x="2268" y="1266"/>
                  </a:lnTo>
                  <a:lnTo>
                    <a:pt x="2258" y="1297"/>
                  </a:lnTo>
                  <a:lnTo>
                    <a:pt x="2243" y="1325"/>
                  </a:lnTo>
                  <a:lnTo>
                    <a:pt x="2222" y="1349"/>
                  </a:lnTo>
                  <a:lnTo>
                    <a:pt x="2197" y="1368"/>
                  </a:lnTo>
                  <a:lnTo>
                    <a:pt x="2169" y="1383"/>
                  </a:lnTo>
                  <a:lnTo>
                    <a:pt x="2136" y="1391"/>
                  </a:lnTo>
                  <a:lnTo>
                    <a:pt x="2032" y="1406"/>
                  </a:lnTo>
                  <a:lnTo>
                    <a:pt x="2011" y="1464"/>
                  </a:lnTo>
                  <a:lnTo>
                    <a:pt x="1987" y="1523"/>
                  </a:lnTo>
                  <a:lnTo>
                    <a:pt x="1960" y="1578"/>
                  </a:lnTo>
                  <a:lnTo>
                    <a:pt x="2024" y="1664"/>
                  </a:lnTo>
                  <a:lnTo>
                    <a:pt x="2040" y="1692"/>
                  </a:lnTo>
                  <a:lnTo>
                    <a:pt x="2051" y="1722"/>
                  </a:lnTo>
                  <a:lnTo>
                    <a:pt x="2055" y="1754"/>
                  </a:lnTo>
                  <a:lnTo>
                    <a:pt x="2052" y="1786"/>
                  </a:lnTo>
                  <a:lnTo>
                    <a:pt x="2044" y="1816"/>
                  </a:lnTo>
                  <a:lnTo>
                    <a:pt x="2029" y="1844"/>
                  </a:lnTo>
                  <a:lnTo>
                    <a:pt x="2009" y="1870"/>
                  </a:lnTo>
                  <a:lnTo>
                    <a:pt x="1870" y="2009"/>
                  </a:lnTo>
                  <a:lnTo>
                    <a:pt x="1844" y="2029"/>
                  </a:lnTo>
                  <a:lnTo>
                    <a:pt x="1816" y="2044"/>
                  </a:lnTo>
                  <a:lnTo>
                    <a:pt x="1786" y="2052"/>
                  </a:lnTo>
                  <a:lnTo>
                    <a:pt x="1753" y="2055"/>
                  </a:lnTo>
                  <a:lnTo>
                    <a:pt x="1722" y="2051"/>
                  </a:lnTo>
                  <a:lnTo>
                    <a:pt x="1692" y="2040"/>
                  </a:lnTo>
                  <a:lnTo>
                    <a:pt x="1664" y="2024"/>
                  </a:lnTo>
                  <a:lnTo>
                    <a:pt x="1578" y="1960"/>
                  </a:lnTo>
                  <a:lnTo>
                    <a:pt x="1523" y="1987"/>
                  </a:lnTo>
                  <a:lnTo>
                    <a:pt x="1464" y="2011"/>
                  </a:lnTo>
                  <a:lnTo>
                    <a:pt x="1405" y="2032"/>
                  </a:lnTo>
                  <a:lnTo>
                    <a:pt x="1390" y="2138"/>
                  </a:lnTo>
                  <a:lnTo>
                    <a:pt x="1382" y="2169"/>
                  </a:lnTo>
                  <a:lnTo>
                    <a:pt x="1368" y="2197"/>
                  </a:lnTo>
                  <a:lnTo>
                    <a:pt x="1349" y="2222"/>
                  </a:lnTo>
                  <a:lnTo>
                    <a:pt x="1325" y="2244"/>
                  </a:lnTo>
                  <a:lnTo>
                    <a:pt x="1296" y="2258"/>
                  </a:lnTo>
                  <a:lnTo>
                    <a:pt x="1266" y="2268"/>
                  </a:lnTo>
                  <a:lnTo>
                    <a:pt x="1234" y="2272"/>
                  </a:lnTo>
                  <a:lnTo>
                    <a:pt x="1038" y="2272"/>
                  </a:lnTo>
                  <a:lnTo>
                    <a:pt x="1006" y="2268"/>
                  </a:lnTo>
                  <a:lnTo>
                    <a:pt x="976" y="2258"/>
                  </a:lnTo>
                  <a:lnTo>
                    <a:pt x="947" y="2244"/>
                  </a:lnTo>
                  <a:lnTo>
                    <a:pt x="924" y="2222"/>
                  </a:lnTo>
                  <a:lnTo>
                    <a:pt x="904" y="2197"/>
                  </a:lnTo>
                  <a:lnTo>
                    <a:pt x="890" y="2169"/>
                  </a:lnTo>
                  <a:lnTo>
                    <a:pt x="882" y="2138"/>
                  </a:lnTo>
                  <a:lnTo>
                    <a:pt x="867" y="2032"/>
                  </a:lnTo>
                  <a:lnTo>
                    <a:pt x="807" y="2011"/>
                  </a:lnTo>
                  <a:lnTo>
                    <a:pt x="749" y="1987"/>
                  </a:lnTo>
                  <a:lnTo>
                    <a:pt x="693" y="1960"/>
                  </a:lnTo>
                  <a:lnTo>
                    <a:pt x="608" y="2024"/>
                  </a:lnTo>
                  <a:lnTo>
                    <a:pt x="579" y="2040"/>
                  </a:lnTo>
                  <a:lnTo>
                    <a:pt x="549" y="2051"/>
                  </a:lnTo>
                  <a:lnTo>
                    <a:pt x="518" y="2055"/>
                  </a:lnTo>
                  <a:lnTo>
                    <a:pt x="487" y="2052"/>
                  </a:lnTo>
                  <a:lnTo>
                    <a:pt x="456" y="2044"/>
                  </a:lnTo>
                  <a:lnTo>
                    <a:pt x="427" y="2029"/>
                  </a:lnTo>
                  <a:lnTo>
                    <a:pt x="401" y="2009"/>
                  </a:lnTo>
                  <a:lnTo>
                    <a:pt x="264" y="1870"/>
                  </a:lnTo>
                  <a:lnTo>
                    <a:pt x="243" y="1844"/>
                  </a:lnTo>
                  <a:lnTo>
                    <a:pt x="229" y="1816"/>
                  </a:lnTo>
                  <a:lnTo>
                    <a:pt x="220" y="1786"/>
                  </a:lnTo>
                  <a:lnTo>
                    <a:pt x="218" y="1754"/>
                  </a:lnTo>
                  <a:lnTo>
                    <a:pt x="221" y="1722"/>
                  </a:lnTo>
                  <a:lnTo>
                    <a:pt x="232" y="1692"/>
                  </a:lnTo>
                  <a:lnTo>
                    <a:pt x="248" y="1664"/>
                  </a:lnTo>
                  <a:lnTo>
                    <a:pt x="312" y="1578"/>
                  </a:lnTo>
                  <a:lnTo>
                    <a:pt x="285" y="1523"/>
                  </a:lnTo>
                  <a:lnTo>
                    <a:pt x="260" y="1464"/>
                  </a:lnTo>
                  <a:lnTo>
                    <a:pt x="241" y="1406"/>
                  </a:lnTo>
                  <a:lnTo>
                    <a:pt x="135" y="1391"/>
                  </a:lnTo>
                  <a:lnTo>
                    <a:pt x="103" y="1383"/>
                  </a:lnTo>
                  <a:lnTo>
                    <a:pt x="74" y="1368"/>
                  </a:lnTo>
                  <a:lnTo>
                    <a:pt x="50" y="1349"/>
                  </a:lnTo>
                  <a:lnTo>
                    <a:pt x="30" y="1325"/>
                  </a:lnTo>
                  <a:lnTo>
                    <a:pt x="13" y="1297"/>
                  </a:lnTo>
                  <a:lnTo>
                    <a:pt x="4" y="1266"/>
                  </a:lnTo>
                  <a:lnTo>
                    <a:pt x="0" y="1234"/>
                  </a:lnTo>
                  <a:lnTo>
                    <a:pt x="0" y="1038"/>
                  </a:lnTo>
                  <a:lnTo>
                    <a:pt x="4" y="1006"/>
                  </a:lnTo>
                  <a:lnTo>
                    <a:pt x="13" y="976"/>
                  </a:lnTo>
                  <a:lnTo>
                    <a:pt x="30" y="947"/>
                  </a:lnTo>
                  <a:lnTo>
                    <a:pt x="50" y="924"/>
                  </a:lnTo>
                  <a:lnTo>
                    <a:pt x="74" y="904"/>
                  </a:lnTo>
                  <a:lnTo>
                    <a:pt x="103" y="890"/>
                  </a:lnTo>
                  <a:lnTo>
                    <a:pt x="135" y="882"/>
                  </a:lnTo>
                  <a:lnTo>
                    <a:pt x="241" y="867"/>
                  </a:lnTo>
                  <a:lnTo>
                    <a:pt x="260" y="807"/>
                  </a:lnTo>
                  <a:lnTo>
                    <a:pt x="285" y="750"/>
                  </a:lnTo>
                  <a:lnTo>
                    <a:pt x="312" y="693"/>
                  </a:lnTo>
                  <a:lnTo>
                    <a:pt x="248" y="608"/>
                  </a:lnTo>
                  <a:lnTo>
                    <a:pt x="232" y="581"/>
                  </a:lnTo>
                  <a:lnTo>
                    <a:pt x="221" y="550"/>
                  </a:lnTo>
                  <a:lnTo>
                    <a:pt x="218" y="518"/>
                  </a:lnTo>
                  <a:lnTo>
                    <a:pt x="220" y="487"/>
                  </a:lnTo>
                  <a:lnTo>
                    <a:pt x="229" y="456"/>
                  </a:lnTo>
                  <a:lnTo>
                    <a:pt x="243" y="427"/>
                  </a:lnTo>
                  <a:lnTo>
                    <a:pt x="264" y="402"/>
                  </a:lnTo>
                  <a:lnTo>
                    <a:pt x="401" y="264"/>
                  </a:lnTo>
                  <a:lnTo>
                    <a:pt x="427" y="243"/>
                  </a:lnTo>
                  <a:lnTo>
                    <a:pt x="456" y="229"/>
                  </a:lnTo>
                  <a:lnTo>
                    <a:pt x="487" y="220"/>
                  </a:lnTo>
                  <a:lnTo>
                    <a:pt x="518" y="218"/>
                  </a:lnTo>
                  <a:lnTo>
                    <a:pt x="549" y="221"/>
                  </a:lnTo>
                  <a:lnTo>
                    <a:pt x="579" y="232"/>
                  </a:lnTo>
                  <a:lnTo>
                    <a:pt x="608" y="248"/>
                  </a:lnTo>
                  <a:lnTo>
                    <a:pt x="693" y="313"/>
                  </a:lnTo>
                  <a:lnTo>
                    <a:pt x="749" y="285"/>
                  </a:lnTo>
                  <a:lnTo>
                    <a:pt x="807" y="260"/>
                  </a:lnTo>
                  <a:lnTo>
                    <a:pt x="867" y="241"/>
                  </a:lnTo>
                  <a:lnTo>
                    <a:pt x="882" y="136"/>
                  </a:lnTo>
                  <a:lnTo>
                    <a:pt x="890" y="103"/>
                  </a:lnTo>
                  <a:lnTo>
                    <a:pt x="904" y="74"/>
                  </a:lnTo>
                  <a:lnTo>
                    <a:pt x="924" y="50"/>
                  </a:lnTo>
                  <a:lnTo>
                    <a:pt x="947" y="30"/>
                  </a:lnTo>
                  <a:lnTo>
                    <a:pt x="976" y="13"/>
                  </a:lnTo>
                  <a:lnTo>
                    <a:pt x="1006" y="4"/>
                  </a:lnTo>
                  <a:lnTo>
                    <a:pt x="10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9" name="Freeform 9"/>
            <p:cNvSpPr>
              <a:spLocks noEditPoints="1"/>
            </p:cNvSpPr>
            <p:nvPr/>
          </p:nvSpPr>
          <p:spPr bwMode="auto">
            <a:xfrm>
              <a:off x="12915900" y="4960938"/>
              <a:ext cx="642937" cy="642938"/>
            </a:xfrm>
            <a:custGeom>
              <a:avLst/>
              <a:gdLst>
                <a:gd name="T0" fmla="*/ 364 w 811"/>
                <a:gd name="T1" fmla="*/ 184 h 811"/>
                <a:gd name="T2" fmla="*/ 291 w 811"/>
                <a:gd name="T3" fmla="*/ 211 h 811"/>
                <a:gd name="T4" fmla="*/ 232 w 811"/>
                <a:gd name="T5" fmla="*/ 260 h 811"/>
                <a:gd name="T6" fmla="*/ 194 w 811"/>
                <a:gd name="T7" fmla="*/ 326 h 811"/>
                <a:gd name="T8" fmla="*/ 180 w 811"/>
                <a:gd name="T9" fmla="*/ 405 h 811"/>
                <a:gd name="T10" fmla="*/ 194 w 811"/>
                <a:gd name="T11" fmla="*/ 484 h 811"/>
                <a:gd name="T12" fmla="*/ 232 w 811"/>
                <a:gd name="T13" fmla="*/ 550 h 811"/>
                <a:gd name="T14" fmla="*/ 291 w 811"/>
                <a:gd name="T15" fmla="*/ 599 h 811"/>
                <a:gd name="T16" fmla="*/ 364 w 811"/>
                <a:gd name="T17" fmla="*/ 626 h 811"/>
                <a:gd name="T18" fmla="*/ 446 w 811"/>
                <a:gd name="T19" fmla="*/ 626 h 811"/>
                <a:gd name="T20" fmla="*/ 519 w 811"/>
                <a:gd name="T21" fmla="*/ 599 h 811"/>
                <a:gd name="T22" fmla="*/ 577 w 811"/>
                <a:gd name="T23" fmla="*/ 550 h 811"/>
                <a:gd name="T24" fmla="*/ 615 w 811"/>
                <a:gd name="T25" fmla="*/ 484 h 811"/>
                <a:gd name="T26" fmla="*/ 630 w 811"/>
                <a:gd name="T27" fmla="*/ 405 h 811"/>
                <a:gd name="T28" fmla="*/ 615 w 811"/>
                <a:gd name="T29" fmla="*/ 326 h 811"/>
                <a:gd name="T30" fmla="*/ 577 w 811"/>
                <a:gd name="T31" fmla="*/ 260 h 811"/>
                <a:gd name="T32" fmla="*/ 519 w 811"/>
                <a:gd name="T33" fmla="*/ 211 h 811"/>
                <a:gd name="T34" fmla="*/ 446 w 811"/>
                <a:gd name="T35" fmla="*/ 184 h 811"/>
                <a:gd name="T36" fmla="*/ 405 w 811"/>
                <a:gd name="T37" fmla="*/ 0 h 811"/>
                <a:gd name="T38" fmla="*/ 512 w 811"/>
                <a:gd name="T39" fmla="*/ 14 h 811"/>
                <a:gd name="T40" fmla="*/ 610 w 811"/>
                <a:gd name="T41" fmla="*/ 56 h 811"/>
                <a:gd name="T42" fmla="*/ 691 w 811"/>
                <a:gd name="T43" fmla="*/ 119 h 811"/>
                <a:gd name="T44" fmla="*/ 755 w 811"/>
                <a:gd name="T45" fmla="*/ 201 h 811"/>
                <a:gd name="T46" fmla="*/ 796 w 811"/>
                <a:gd name="T47" fmla="*/ 298 h 811"/>
                <a:gd name="T48" fmla="*/ 811 w 811"/>
                <a:gd name="T49" fmla="*/ 405 h 811"/>
                <a:gd name="T50" fmla="*/ 796 w 811"/>
                <a:gd name="T51" fmla="*/ 512 h 811"/>
                <a:gd name="T52" fmla="*/ 755 w 811"/>
                <a:gd name="T53" fmla="*/ 610 h 811"/>
                <a:gd name="T54" fmla="*/ 691 w 811"/>
                <a:gd name="T55" fmla="*/ 691 h 811"/>
                <a:gd name="T56" fmla="*/ 610 w 811"/>
                <a:gd name="T57" fmla="*/ 755 h 811"/>
                <a:gd name="T58" fmla="*/ 512 w 811"/>
                <a:gd name="T59" fmla="*/ 796 h 811"/>
                <a:gd name="T60" fmla="*/ 405 w 811"/>
                <a:gd name="T61" fmla="*/ 811 h 811"/>
                <a:gd name="T62" fmla="*/ 298 w 811"/>
                <a:gd name="T63" fmla="*/ 796 h 811"/>
                <a:gd name="T64" fmla="*/ 201 w 811"/>
                <a:gd name="T65" fmla="*/ 755 h 811"/>
                <a:gd name="T66" fmla="*/ 118 w 811"/>
                <a:gd name="T67" fmla="*/ 691 h 811"/>
                <a:gd name="T68" fmla="*/ 55 w 811"/>
                <a:gd name="T69" fmla="*/ 610 h 811"/>
                <a:gd name="T70" fmla="*/ 14 w 811"/>
                <a:gd name="T71" fmla="*/ 512 h 811"/>
                <a:gd name="T72" fmla="*/ 0 w 811"/>
                <a:gd name="T73" fmla="*/ 405 h 811"/>
                <a:gd name="T74" fmla="*/ 14 w 811"/>
                <a:gd name="T75" fmla="*/ 298 h 811"/>
                <a:gd name="T76" fmla="*/ 55 w 811"/>
                <a:gd name="T77" fmla="*/ 201 h 811"/>
                <a:gd name="T78" fmla="*/ 118 w 811"/>
                <a:gd name="T79" fmla="*/ 119 h 811"/>
                <a:gd name="T80" fmla="*/ 201 w 811"/>
                <a:gd name="T81" fmla="*/ 56 h 811"/>
                <a:gd name="T82" fmla="*/ 298 w 811"/>
                <a:gd name="T83" fmla="*/ 14 h 811"/>
                <a:gd name="T84" fmla="*/ 405 w 811"/>
                <a:gd name="T85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11" h="811">
                  <a:moveTo>
                    <a:pt x="405" y="180"/>
                  </a:moveTo>
                  <a:lnTo>
                    <a:pt x="364" y="184"/>
                  </a:lnTo>
                  <a:lnTo>
                    <a:pt x="326" y="195"/>
                  </a:lnTo>
                  <a:lnTo>
                    <a:pt x="291" y="211"/>
                  </a:lnTo>
                  <a:lnTo>
                    <a:pt x="260" y="233"/>
                  </a:lnTo>
                  <a:lnTo>
                    <a:pt x="232" y="260"/>
                  </a:lnTo>
                  <a:lnTo>
                    <a:pt x="211" y="292"/>
                  </a:lnTo>
                  <a:lnTo>
                    <a:pt x="194" y="326"/>
                  </a:lnTo>
                  <a:lnTo>
                    <a:pt x="184" y="364"/>
                  </a:lnTo>
                  <a:lnTo>
                    <a:pt x="180" y="405"/>
                  </a:lnTo>
                  <a:lnTo>
                    <a:pt x="184" y="446"/>
                  </a:lnTo>
                  <a:lnTo>
                    <a:pt x="194" y="484"/>
                  </a:lnTo>
                  <a:lnTo>
                    <a:pt x="211" y="519"/>
                  </a:lnTo>
                  <a:lnTo>
                    <a:pt x="232" y="550"/>
                  </a:lnTo>
                  <a:lnTo>
                    <a:pt x="260" y="577"/>
                  </a:lnTo>
                  <a:lnTo>
                    <a:pt x="291" y="599"/>
                  </a:lnTo>
                  <a:lnTo>
                    <a:pt x="326" y="617"/>
                  </a:lnTo>
                  <a:lnTo>
                    <a:pt x="364" y="626"/>
                  </a:lnTo>
                  <a:lnTo>
                    <a:pt x="405" y="630"/>
                  </a:lnTo>
                  <a:lnTo>
                    <a:pt x="446" y="626"/>
                  </a:lnTo>
                  <a:lnTo>
                    <a:pt x="484" y="617"/>
                  </a:lnTo>
                  <a:lnTo>
                    <a:pt x="519" y="599"/>
                  </a:lnTo>
                  <a:lnTo>
                    <a:pt x="550" y="577"/>
                  </a:lnTo>
                  <a:lnTo>
                    <a:pt x="577" y="550"/>
                  </a:lnTo>
                  <a:lnTo>
                    <a:pt x="599" y="519"/>
                  </a:lnTo>
                  <a:lnTo>
                    <a:pt x="615" y="484"/>
                  </a:lnTo>
                  <a:lnTo>
                    <a:pt x="626" y="446"/>
                  </a:lnTo>
                  <a:lnTo>
                    <a:pt x="630" y="405"/>
                  </a:lnTo>
                  <a:lnTo>
                    <a:pt x="626" y="364"/>
                  </a:lnTo>
                  <a:lnTo>
                    <a:pt x="615" y="326"/>
                  </a:lnTo>
                  <a:lnTo>
                    <a:pt x="599" y="292"/>
                  </a:lnTo>
                  <a:lnTo>
                    <a:pt x="577" y="260"/>
                  </a:lnTo>
                  <a:lnTo>
                    <a:pt x="550" y="233"/>
                  </a:lnTo>
                  <a:lnTo>
                    <a:pt x="519" y="211"/>
                  </a:lnTo>
                  <a:lnTo>
                    <a:pt x="484" y="195"/>
                  </a:lnTo>
                  <a:lnTo>
                    <a:pt x="446" y="184"/>
                  </a:lnTo>
                  <a:lnTo>
                    <a:pt x="405" y="180"/>
                  </a:lnTo>
                  <a:close/>
                  <a:moveTo>
                    <a:pt x="405" y="0"/>
                  </a:moveTo>
                  <a:lnTo>
                    <a:pt x="459" y="3"/>
                  </a:lnTo>
                  <a:lnTo>
                    <a:pt x="512" y="14"/>
                  </a:lnTo>
                  <a:lnTo>
                    <a:pt x="562" y="32"/>
                  </a:lnTo>
                  <a:lnTo>
                    <a:pt x="610" y="56"/>
                  </a:lnTo>
                  <a:lnTo>
                    <a:pt x="652" y="85"/>
                  </a:lnTo>
                  <a:lnTo>
                    <a:pt x="691" y="119"/>
                  </a:lnTo>
                  <a:lnTo>
                    <a:pt x="725" y="158"/>
                  </a:lnTo>
                  <a:lnTo>
                    <a:pt x="755" y="201"/>
                  </a:lnTo>
                  <a:lnTo>
                    <a:pt x="778" y="247"/>
                  </a:lnTo>
                  <a:lnTo>
                    <a:pt x="796" y="298"/>
                  </a:lnTo>
                  <a:lnTo>
                    <a:pt x="807" y="351"/>
                  </a:lnTo>
                  <a:lnTo>
                    <a:pt x="811" y="405"/>
                  </a:lnTo>
                  <a:lnTo>
                    <a:pt x="807" y="461"/>
                  </a:lnTo>
                  <a:lnTo>
                    <a:pt x="796" y="512"/>
                  </a:lnTo>
                  <a:lnTo>
                    <a:pt x="778" y="562"/>
                  </a:lnTo>
                  <a:lnTo>
                    <a:pt x="755" y="610"/>
                  </a:lnTo>
                  <a:lnTo>
                    <a:pt x="725" y="652"/>
                  </a:lnTo>
                  <a:lnTo>
                    <a:pt x="691" y="691"/>
                  </a:lnTo>
                  <a:lnTo>
                    <a:pt x="652" y="725"/>
                  </a:lnTo>
                  <a:lnTo>
                    <a:pt x="610" y="755"/>
                  </a:lnTo>
                  <a:lnTo>
                    <a:pt x="562" y="778"/>
                  </a:lnTo>
                  <a:lnTo>
                    <a:pt x="512" y="796"/>
                  </a:lnTo>
                  <a:lnTo>
                    <a:pt x="459" y="807"/>
                  </a:lnTo>
                  <a:lnTo>
                    <a:pt x="405" y="811"/>
                  </a:lnTo>
                  <a:lnTo>
                    <a:pt x="351" y="807"/>
                  </a:lnTo>
                  <a:lnTo>
                    <a:pt x="298" y="796"/>
                  </a:lnTo>
                  <a:lnTo>
                    <a:pt x="247" y="778"/>
                  </a:lnTo>
                  <a:lnTo>
                    <a:pt x="201" y="755"/>
                  </a:lnTo>
                  <a:lnTo>
                    <a:pt x="158" y="725"/>
                  </a:lnTo>
                  <a:lnTo>
                    <a:pt x="118" y="691"/>
                  </a:lnTo>
                  <a:lnTo>
                    <a:pt x="84" y="652"/>
                  </a:lnTo>
                  <a:lnTo>
                    <a:pt x="55" y="610"/>
                  </a:lnTo>
                  <a:lnTo>
                    <a:pt x="32" y="562"/>
                  </a:lnTo>
                  <a:lnTo>
                    <a:pt x="14" y="512"/>
                  </a:lnTo>
                  <a:lnTo>
                    <a:pt x="3" y="461"/>
                  </a:lnTo>
                  <a:lnTo>
                    <a:pt x="0" y="405"/>
                  </a:lnTo>
                  <a:lnTo>
                    <a:pt x="3" y="351"/>
                  </a:lnTo>
                  <a:lnTo>
                    <a:pt x="14" y="298"/>
                  </a:lnTo>
                  <a:lnTo>
                    <a:pt x="32" y="247"/>
                  </a:lnTo>
                  <a:lnTo>
                    <a:pt x="55" y="201"/>
                  </a:lnTo>
                  <a:lnTo>
                    <a:pt x="84" y="158"/>
                  </a:lnTo>
                  <a:lnTo>
                    <a:pt x="118" y="119"/>
                  </a:lnTo>
                  <a:lnTo>
                    <a:pt x="158" y="85"/>
                  </a:lnTo>
                  <a:lnTo>
                    <a:pt x="201" y="56"/>
                  </a:lnTo>
                  <a:lnTo>
                    <a:pt x="247" y="32"/>
                  </a:lnTo>
                  <a:lnTo>
                    <a:pt x="298" y="14"/>
                  </a:lnTo>
                  <a:lnTo>
                    <a:pt x="351" y="3"/>
                  </a:lnTo>
                  <a:lnTo>
                    <a:pt x="4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874378" y="3845061"/>
            <a:ext cx="187132" cy="261730"/>
            <a:chOff x="10593388" y="912813"/>
            <a:chExt cx="4651375" cy="6505575"/>
          </a:xfrm>
          <a:solidFill>
            <a:schemeClr val="bg1">
              <a:alpha val="53000"/>
            </a:schemeClr>
          </a:solidFill>
        </p:grpSpPr>
        <p:sp>
          <p:nvSpPr>
            <p:cNvPr id="74" name="Freeform 14"/>
            <p:cNvSpPr>
              <a:spLocks noEditPoints="1"/>
            </p:cNvSpPr>
            <p:nvPr/>
          </p:nvSpPr>
          <p:spPr bwMode="auto">
            <a:xfrm>
              <a:off x="10593388" y="912813"/>
              <a:ext cx="4651375" cy="6505575"/>
            </a:xfrm>
            <a:custGeom>
              <a:avLst/>
              <a:gdLst>
                <a:gd name="T0" fmla="*/ 288 w 2930"/>
                <a:gd name="T1" fmla="*/ 1920 h 4098"/>
                <a:gd name="T2" fmla="*/ 209 w 2930"/>
                <a:gd name="T3" fmla="*/ 2013 h 4098"/>
                <a:gd name="T4" fmla="*/ 201 w 2930"/>
                <a:gd name="T5" fmla="*/ 3742 h 4098"/>
                <a:gd name="T6" fmla="*/ 263 w 2930"/>
                <a:gd name="T7" fmla="*/ 3855 h 4098"/>
                <a:gd name="T8" fmla="*/ 379 w 2930"/>
                <a:gd name="T9" fmla="*/ 3901 h 4098"/>
                <a:gd name="T10" fmla="*/ 2642 w 2930"/>
                <a:gd name="T11" fmla="*/ 3873 h 4098"/>
                <a:gd name="T12" fmla="*/ 2722 w 2930"/>
                <a:gd name="T13" fmla="*/ 3774 h 4098"/>
                <a:gd name="T14" fmla="*/ 2730 w 2930"/>
                <a:gd name="T15" fmla="*/ 2045 h 4098"/>
                <a:gd name="T16" fmla="*/ 2668 w 2930"/>
                <a:gd name="T17" fmla="*/ 1938 h 4098"/>
                <a:gd name="T18" fmla="*/ 2550 w 2930"/>
                <a:gd name="T19" fmla="*/ 1896 h 4098"/>
                <a:gd name="T20" fmla="*/ 1263 w 2930"/>
                <a:gd name="T21" fmla="*/ 606 h 4098"/>
                <a:gd name="T22" fmla="*/ 1091 w 2930"/>
                <a:gd name="T23" fmla="*/ 704 h 4098"/>
                <a:gd name="T24" fmla="*/ 991 w 2930"/>
                <a:gd name="T25" fmla="*/ 873 h 4098"/>
                <a:gd name="T26" fmla="*/ 1964 w 2930"/>
                <a:gd name="T27" fmla="*/ 1699 h 4098"/>
                <a:gd name="T28" fmla="*/ 1933 w 2930"/>
                <a:gd name="T29" fmla="*/ 826 h 4098"/>
                <a:gd name="T30" fmla="*/ 1814 w 2930"/>
                <a:gd name="T31" fmla="*/ 672 h 4098"/>
                <a:gd name="T32" fmla="*/ 1629 w 2930"/>
                <a:gd name="T33" fmla="*/ 596 h 4098"/>
                <a:gd name="T34" fmla="*/ 1290 w 2930"/>
                <a:gd name="T35" fmla="*/ 201 h 4098"/>
                <a:gd name="T36" fmla="*/ 1012 w 2930"/>
                <a:gd name="T37" fmla="*/ 281 h 4098"/>
                <a:gd name="T38" fmla="*/ 788 w 2930"/>
                <a:gd name="T39" fmla="*/ 450 h 4098"/>
                <a:gd name="T40" fmla="*/ 637 w 2930"/>
                <a:gd name="T41" fmla="*/ 688 h 4098"/>
                <a:gd name="T42" fmla="*/ 582 w 2930"/>
                <a:gd name="T43" fmla="*/ 976 h 4098"/>
                <a:gd name="T44" fmla="*/ 783 w 2930"/>
                <a:gd name="T45" fmla="*/ 913 h 4098"/>
                <a:gd name="T46" fmla="*/ 859 w 2930"/>
                <a:gd name="T47" fmla="*/ 682 h 4098"/>
                <a:gd name="T48" fmla="*/ 1020 w 2930"/>
                <a:gd name="T49" fmla="*/ 507 h 4098"/>
                <a:gd name="T50" fmla="*/ 1240 w 2930"/>
                <a:gd name="T51" fmla="*/ 409 h 4098"/>
                <a:gd name="T52" fmla="*/ 1640 w 2930"/>
                <a:gd name="T53" fmla="*/ 399 h 4098"/>
                <a:gd name="T54" fmla="*/ 1872 w 2930"/>
                <a:gd name="T55" fmla="*/ 474 h 4098"/>
                <a:gd name="T56" fmla="*/ 2048 w 2930"/>
                <a:gd name="T57" fmla="*/ 632 h 4098"/>
                <a:gd name="T58" fmla="*/ 2147 w 2930"/>
                <a:gd name="T59" fmla="*/ 851 h 4098"/>
                <a:gd name="T60" fmla="*/ 2358 w 2930"/>
                <a:gd name="T61" fmla="*/ 1699 h 4098"/>
                <a:gd name="T62" fmla="*/ 2327 w 2930"/>
                <a:gd name="T63" fmla="*/ 756 h 4098"/>
                <a:gd name="T64" fmla="*/ 2198 w 2930"/>
                <a:gd name="T65" fmla="*/ 504 h 4098"/>
                <a:gd name="T66" fmla="*/ 1991 w 2930"/>
                <a:gd name="T67" fmla="*/ 315 h 4098"/>
                <a:gd name="T68" fmla="*/ 1725 w 2930"/>
                <a:gd name="T69" fmla="*/ 211 h 4098"/>
                <a:gd name="T70" fmla="*/ 1366 w 2930"/>
                <a:gd name="T71" fmla="*/ 0 h 4098"/>
                <a:gd name="T72" fmla="*/ 1823 w 2930"/>
                <a:gd name="T73" fmla="*/ 31 h 4098"/>
                <a:gd name="T74" fmla="*/ 2115 w 2930"/>
                <a:gd name="T75" fmla="*/ 160 h 4098"/>
                <a:gd name="T76" fmla="*/ 2347 w 2930"/>
                <a:gd name="T77" fmla="*/ 374 h 4098"/>
                <a:gd name="T78" fmla="*/ 2500 w 2930"/>
                <a:gd name="T79" fmla="*/ 652 h 4098"/>
                <a:gd name="T80" fmla="*/ 2555 w 2930"/>
                <a:gd name="T81" fmla="*/ 976 h 4098"/>
                <a:gd name="T82" fmla="*/ 2701 w 2930"/>
                <a:gd name="T83" fmla="*/ 1724 h 4098"/>
                <a:gd name="T84" fmla="*/ 2852 w 2930"/>
                <a:gd name="T85" fmla="*/ 1842 h 4098"/>
                <a:gd name="T86" fmla="*/ 2926 w 2930"/>
                <a:gd name="T87" fmla="*/ 2023 h 4098"/>
                <a:gd name="T88" fmla="*/ 2916 w 2930"/>
                <a:gd name="T89" fmla="*/ 3810 h 4098"/>
                <a:gd name="T90" fmla="*/ 2821 w 2930"/>
                <a:gd name="T91" fmla="*/ 3981 h 4098"/>
                <a:gd name="T92" fmla="*/ 2656 w 2930"/>
                <a:gd name="T93" fmla="*/ 4083 h 4098"/>
                <a:gd name="T94" fmla="*/ 336 w 2930"/>
                <a:gd name="T95" fmla="*/ 4094 h 4098"/>
                <a:gd name="T96" fmla="*/ 152 w 2930"/>
                <a:gd name="T97" fmla="*/ 4015 h 4098"/>
                <a:gd name="T98" fmla="*/ 31 w 2930"/>
                <a:gd name="T99" fmla="*/ 3857 h 4098"/>
                <a:gd name="T100" fmla="*/ 0 w 2930"/>
                <a:gd name="T101" fmla="*/ 2074 h 4098"/>
                <a:gd name="T102" fmla="*/ 52 w 2930"/>
                <a:gd name="T103" fmla="*/ 1883 h 4098"/>
                <a:gd name="T104" fmla="*/ 188 w 2930"/>
                <a:gd name="T105" fmla="*/ 1746 h 4098"/>
                <a:gd name="T106" fmla="*/ 384 w 2930"/>
                <a:gd name="T107" fmla="*/ 1694 h 4098"/>
                <a:gd name="T108" fmla="*/ 417 w 2930"/>
                <a:gd name="T109" fmla="*/ 729 h 4098"/>
                <a:gd name="T110" fmla="*/ 547 w 2930"/>
                <a:gd name="T111" fmla="*/ 437 h 4098"/>
                <a:gd name="T112" fmla="*/ 761 w 2930"/>
                <a:gd name="T113" fmla="*/ 207 h 4098"/>
                <a:gd name="T114" fmla="*/ 1041 w 2930"/>
                <a:gd name="T115" fmla="*/ 55 h 4098"/>
                <a:gd name="T116" fmla="*/ 1366 w 2930"/>
                <a:gd name="T117" fmla="*/ 0 h 4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30" h="4098">
                  <a:moveTo>
                    <a:pt x="379" y="1896"/>
                  </a:moveTo>
                  <a:lnTo>
                    <a:pt x="347" y="1899"/>
                  </a:lnTo>
                  <a:lnTo>
                    <a:pt x="316" y="1907"/>
                  </a:lnTo>
                  <a:lnTo>
                    <a:pt x="288" y="1920"/>
                  </a:lnTo>
                  <a:lnTo>
                    <a:pt x="263" y="1938"/>
                  </a:lnTo>
                  <a:lnTo>
                    <a:pt x="240" y="1960"/>
                  </a:lnTo>
                  <a:lnTo>
                    <a:pt x="222" y="1986"/>
                  </a:lnTo>
                  <a:lnTo>
                    <a:pt x="209" y="2013"/>
                  </a:lnTo>
                  <a:lnTo>
                    <a:pt x="201" y="2045"/>
                  </a:lnTo>
                  <a:lnTo>
                    <a:pt x="197" y="2079"/>
                  </a:lnTo>
                  <a:lnTo>
                    <a:pt x="197" y="3708"/>
                  </a:lnTo>
                  <a:lnTo>
                    <a:pt x="201" y="3742"/>
                  </a:lnTo>
                  <a:lnTo>
                    <a:pt x="209" y="3774"/>
                  </a:lnTo>
                  <a:lnTo>
                    <a:pt x="222" y="3804"/>
                  </a:lnTo>
                  <a:lnTo>
                    <a:pt x="240" y="3831"/>
                  </a:lnTo>
                  <a:lnTo>
                    <a:pt x="263" y="3855"/>
                  </a:lnTo>
                  <a:lnTo>
                    <a:pt x="288" y="3873"/>
                  </a:lnTo>
                  <a:lnTo>
                    <a:pt x="316" y="3888"/>
                  </a:lnTo>
                  <a:lnTo>
                    <a:pt x="347" y="3897"/>
                  </a:lnTo>
                  <a:lnTo>
                    <a:pt x="379" y="3901"/>
                  </a:lnTo>
                  <a:lnTo>
                    <a:pt x="2550" y="3901"/>
                  </a:lnTo>
                  <a:lnTo>
                    <a:pt x="2583" y="3897"/>
                  </a:lnTo>
                  <a:lnTo>
                    <a:pt x="2614" y="3888"/>
                  </a:lnTo>
                  <a:lnTo>
                    <a:pt x="2642" y="3873"/>
                  </a:lnTo>
                  <a:lnTo>
                    <a:pt x="2668" y="3855"/>
                  </a:lnTo>
                  <a:lnTo>
                    <a:pt x="2689" y="3831"/>
                  </a:lnTo>
                  <a:lnTo>
                    <a:pt x="2708" y="3804"/>
                  </a:lnTo>
                  <a:lnTo>
                    <a:pt x="2722" y="3774"/>
                  </a:lnTo>
                  <a:lnTo>
                    <a:pt x="2730" y="3742"/>
                  </a:lnTo>
                  <a:lnTo>
                    <a:pt x="2733" y="3708"/>
                  </a:lnTo>
                  <a:lnTo>
                    <a:pt x="2733" y="2079"/>
                  </a:lnTo>
                  <a:lnTo>
                    <a:pt x="2730" y="2045"/>
                  </a:lnTo>
                  <a:lnTo>
                    <a:pt x="2722" y="2013"/>
                  </a:lnTo>
                  <a:lnTo>
                    <a:pt x="2708" y="1986"/>
                  </a:lnTo>
                  <a:lnTo>
                    <a:pt x="2689" y="1960"/>
                  </a:lnTo>
                  <a:lnTo>
                    <a:pt x="2668" y="1938"/>
                  </a:lnTo>
                  <a:lnTo>
                    <a:pt x="2642" y="1920"/>
                  </a:lnTo>
                  <a:lnTo>
                    <a:pt x="2614" y="1907"/>
                  </a:lnTo>
                  <a:lnTo>
                    <a:pt x="2583" y="1899"/>
                  </a:lnTo>
                  <a:lnTo>
                    <a:pt x="2550" y="1896"/>
                  </a:lnTo>
                  <a:lnTo>
                    <a:pt x="379" y="1896"/>
                  </a:lnTo>
                  <a:close/>
                  <a:moveTo>
                    <a:pt x="1366" y="592"/>
                  </a:moveTo>
                  <a:lnTo>
                    <a:pt x="1314" y="596"/>
                  </a:lnTo>
                  <a:lnTo>
                    <a:pt x="1263" y="606"/>
                  </a:lnTo>
                  <a:lnTo>
                    <a:pt x="1214" y="622"/>
                  </a:lnTo>
                  <a:lnTo>
                    <a:pt x="1170" y="645"/>
                  </a:lnTo>
                  <a:lnTo>
                    <a:pt x="1129" y="672"/>
                  </a:lnTo>
                  <a:lnTo>
                    <a:pt x="1091" y="704"/>
                  </a:lnTo>
                  <a:lnTo>
                    <a:pt x="1058" y="740"/>
                  </a:lnTo>
                  <a:lnTo>
                    <a:pt x="1029" y="781"/>
                  </a:lnTo>
                  <a:lnTo>
                    <a:pt x="1007" y="826"/>
                  </a:lnTo>
                  <a:lnTo>
                    <a:pt x="991" y="873"/>
                  </a:lnTo>
                  <a:lnTo>
                    <a:pt x="980" y="924"/>
                  </a:lnTo>
                  <a:lnTo>
                    <a:pt x="977" y="976"/>
                  </a:lnTo>
                  <a:lnTo>
                    <a:pt x="977" y="1699"/>
                  </a:lnTo>
                  <a:lnTo>
                    <a:pt x="1964" y="1699"/>
                  </a:lnTo>
                  <a:lnTo>
                    <a:pt x="1964" y="976"/>
                  </a:lnTo>
                  <a:lnTo>
                    <a:pt x="1960" y="924"/>
                  </a:lnTo>
                  <a:lnTo>
                    <a:pt x="1950" y="873"/>
                  </a:lnTo>
                  <a:lnTo>
                    <a:pt x="1933" y="826"/>
                  </a:lnTo>
                  <a:lnTo>
                    <a:pt x="1910" y="781"/>
                  </a:lnTo>
                  <a:lnTo>
                    <a:pt x="1883" y="740"/>
                  </a:lnTo>
                  <a:lnTo>
                    <a:pt x="1851" y="704"/>
                  </a:lnTo>
                  <a:lnTo>
                    <a:pt x="1814" y="672"/>
                  </a:lnTo>
                  <a:lnTo>
                    <a:pt x="1771" y="645"/>
                  </a:lnTo>
                  <a:lnTo>
                    <a:pt x="1728" y="622"/>
                  </a:lnTo>
                  <a:lnTo>
                    <a:pt x="1680" y="606"/>
                  </a:lnTo>
                  <a:lnTo>
                    <a:pt x="1629" y="596"/>
                  </a:lnTo>
                  <a:lnTo>
                    <a:pt x="1577" y="592"/>
                  </a:lnTo>
                  <a:lnTo>
                    <a:pt x="1366" y="592"/>
                  </a:lnTo>
                  <a:close/>
                  <a:moveTo>
                    <a:pt x="1366" y="197"/>
                  </a:moveTo>
                  <a:lnTo>
                    <a:pt x="1290" y="201"/>
                  </a:lnTo>
                  <a:lnTo>
                    <a:pt x="1217" y="211"/>
                  </a:lnTo>
                  <a:lnTo>
                    <a:pt x="1146" y="228"/>
                  </a:lnTo>
                  <a:lnTo>
                    <a:pt x="1078" y="252"/>
                  </a:lnTo>
                  <a:lnTo>
                    <a:pt x="1012" y="281"/>
                  </a:lnTo>
                  <a:lnTo>
                    <a:pt x="950" y="315"/>
                  </a:lnTo>
                  <a:lnTo>
                    <a:pt x="892" y="355"/>
                  </a:lnTo>
                  <a:lnTo>
                    <a:pt x="837" y="401"/>
                  </a:lnTo>
                  <a:lnTo>
                    <a:pt x="788" y="450"/>
                  </a:lnTo>
                  <a:lnTo>
                    <a:pt x="742" y="504"/>
                  </a:lnTo>
                  <a:lnTo>
                    <a:pt x="702" y="563"/>
                  </a:lnTo>
                  <a:lnTo>
                    <a:pt x="666" y="623"/>
                  </a:lnTo>
                  <a:lnTo>
                    <a:pt x="637" y="688"/>
                  </a:lnTo>
                  <a:lnTo>
                    <a:pt x="614" y="756"/>
                  </a:lnTo>
                  <a:lnTo>
                    <a:pt x="596" y="827"/>
                  </a:lnTo>
                  <a:lnTo>
                    <a:pt x="585" y="900"/>
                  </a:lnTo>
                  <a:lnTo>
                    <a:pt x="582" y="976"/>
                  </a:lnTo>
                  <a:lnTo>
                    <a:pt x="582" y="1699"/>
                  </a:lnTo>
                  <a:lnTo>
                    <a:pt x="779" y="1699"/>
                  </a:lnTo>
                  <a:lnTo>
                    <a:pt x="779" y="976"/>
                  </a:lnTo>
                  <a:lnTo>
                    <a:pt x="783" y="913"/>
                  </a:lnTo>
                  <a:lnTo>
                    <a:pt x="792" y="851"/>
                  </a:lnTo>
                  <a:lnTo>
                    <a:pt x="810" y="791"/>
                  </a:lnTo>
                  <a:lnTo>
                    <a:pt x="832" y="735"/>
                  </a:lnTo>
                  <a:lnTo>
                    <a:pt x="859" y="682"/>
                  </a:lnTo>
                  <a:lnTo>
                    <a:pt x="893" y="632"/>
                  </a:lnTo>
                  <a:lnTo>
                    <a:pt x="931" y="586"/>
                  </a:lnTo>
                  <a:lnTo>
                    <a:pt x="974" y="544"/>
                  </a:lnTo>
                  <a:lnTo>
                    <a:pt x="1020" y="507"/>
                  </a:lnTo>
                  <a:lnTo>
                    <a:pt x="1070" y="474"/>
                  </a:lnTo>
                  <a:lnTo>
                    <a:pt x="1124" y="446"/>
                  </a:lnTo>
                  <a:lnTo>
                    <a:pt x="1181" y="425"/>
                  </a:lnTo>
                  <a:lnTo>
                    <a:pt x="1240" y="409"/>
                  </a:lnTo>
                  <a:lnTo>
                    <a:pt x="1302" y="399"/>
                  </a:lnTo>
                  <a:lnTo>
                    <a:pt x="1366" y="395"/>
                  </a:lnTo>
                  <a:lnTo>
                    <a:pt x="1577" y="395"/>
                  </a:lnTo>
                  <a:lnTo>
                    <a:pt x="1640" y="399"/>
                  </a:lnTo>
                  <a:lnTo>
                    <a:pt x="1702" y="409"/>
                  </a:lnTo>
                  <a:lnTo>
                    <a:pt x="1761" y="425"/>
                  </a:lnTo>
                  <a:lnTo>
                    <a:pt x="1818" y="446"/>
                  </a:lnTo>
                  <a:lnTo>
                    <a:pt x="1872" y="474"/>
                  </a:lnTo>
                  <a:lnTo>
                    <a:pt x="1921" y="507"/>
                  </a:lnTo>
                  <a:lnTo>
                    <a:pt x="1967" y="544"/>
                  </a:lnTo>
                  <a:lnTo>
                    <a:pt x="2011" y="586"/>
                  </a:lnTo>
                  <a:lnTo>
                    <a:pt x="2048" y="632"/>
                  </a:lnTo>
                  <a:lnTo>
                    <a:pt x="2080" y="682"/>
                  </a:lnTo>
                  <a:lnTo>
                    <a:pt x="2109" y="735"/>
                  </a:lnTo>
                  <a:lnTo>
                    <a:pt x="2131" y="791"/>
                  </a:lnTo>
                  <a:lnTo>
                    <a:pt x="2147" y="851"/>
                  </a:lnTo>
                  <a:lnTo>
                    <a:pt x="2157" y="913"/>
                  </a:lnTo>
                  <a:lnTo>
                    <a:pt x="2161" y="976"/>
                  </a:lnTo>
                  <a:lnTo>
                    <a:pt x="2161" y="1699"/>
                  </a:lnTo>
                  <a:lnTo>
                    <a:pt x="2358" y="1699"/>
                  </a:lnTo>
                  <a:lnTo>
                    <a:pt x="2358" y="976"/>
                  </a:lnTo>
                  <a:lnTo>
                    <a:pt x="2354" y="900"/>
                  </a:lnTo>
                  <a:lnTo>
                    <a:pt x="2343" y="827"/>
                  </a:lnTo>
                  <a:lnTo>
                    <a:pt x="2327" y="756"/>
                  </a:lnTo>
                  <a:lnTo>
                    <a:pt x="2304" y="688"/>
                  </a:lnTo>
                  <a:lnTo>
                    <a:pt x="2274" y="623"/>
                  </a:lnTo>
                  <a:lnTo>
                    <a:pt x="2239" y="563"/>
                  </a:lnTo>
                  <a:lnTo>
                    <a:pt x="2198" y="504"/>
                  </a:lnTo>
                  <a:lnTo>
                    <a:pt x="2153" y="450"/>
                  </a:lnTo>
                  <a:lnTo>
                    <a:pt x="2104" y="401"/>
                  </a:lnTo>
                  <a:lnTo>
                    <a:pt x="2049" y="355"/>
                  </a:lnTo>
                  <a:lnTo>
                    <a:pt x="1991" y="315"/>
                  </a:lnTo>
                  <a:lnTo>
                    <a:pt x="1929" y="281"/>
                  </a:lnTo>
                  <a:lnTo>
                    <a:pt x="1864" y="252"/>
                  </a:lnTo>
                  <a:lnTo>
                    <a:pt x="1796" y="228"/>
                  </a:lnTo>
                  <a:lnTo>
                    <a:pt x="1725" y="211"/>
                  </a:lnTo>
                  <a:lnTo>
                    <a:pt x="1652" y="201"/>
                  </a:lnTo>
                  <a:lnTo>
                    <a:pt x="1577" y="197"/>
                  </a:lnTo>
                  <a:lnTo>
                    <a:pt x="1366" y="197"/>
                  </a:lnTo>
                  <a:close/>
                  <a:moveTo>
                    <a:pt x="1366" y="0"/>
                  </a:moveTo>
                  <a:lnTo>
                    <a:pt x="1577" y="0"/>
                  </a:lnTo>
                  <a:lnTo>
                    <a:pt x="1661" y="4"/>
                  </a:lnTo>
                  <a:lnTo>
                    <a:pt x="1744" y="14"/>
                  </a:lnTo>
                  <a:lnTo>
                    <a:pt x="1823" y="31"/>
                  </a:lnTo>
                  <a:lnTo>
                    <a:pt x="1902" y="55"/>
                  </a:lnTo>
                  <a:lnTo>
                    <a:pt x="1976" y="84"/>
                  </a:lnTo>
                  <a:lnTo>
                    <a:pt x="2047" y="119"/>
                  </a:lnTo>
                  <a:lnTo>
                    <a:pt x="2115" y="160"/>
                  </a:lnTo>
                  <a:lnTo>
                    <a:pt x="2179" y="207"/>
                  </a:lnTo>
                  <a:lnTo>
                    <a:pt x="2240" y="258"/>
                  </a:lnTo>
                  <a:lnTo>
                    <a:pt x="2296" y="313"/>
                  </a:lnTo>
                  <a:lnTo>
                    <a:pt x="2347" y="374"/>
                  </a:lnTo>
                  <a:lnTo>
                    <a:pt x="2394" y="437"/>
                  </a:lnTo>
                  <a:lnTo>
                    <a:pt x="2435" y="505"/>
                  </a:lnTo>
                  <a:lnTo>
                    <a:pt x="2470" y="577"/>
                  </a:lnTo>
                  <a:lnTo>
                    <a:pt x="2500" y="652"/>
                  </a:lnTo>
                  <a:lnTo>
                    <a:pt x="2523" y="729"/>
                  </a:lnTo>
                  <a:lnTo>
                    <a:pt x="2540" y="808"/>
                  </a:lnTo>
                  <a:lnTo>
                    <a:pt x="2552" y="892"/>
                  </a:lnTo>
                  <a:lnTo>
                    <a:pt x="2555" y="976"/>
                  </a:lnTo>
                  <a:lnTo>
                    <a:pt x="2555" y="1694"/>
                  </a:lnTo>
                  <a:lnTo>
                    <a:pt x="2606" y="1698"/>
                  </a:lnTo>
                  <a:lnTo>
                    <a:pt x="2655" y="1708"/>
                  </a:lnTo>
                  <a:lnTo>
                    <a:pt x="2701" y="1724"/>
                  </a:lnTo>
                  <a:lnTo>
                    <a:pt x="2744" y="1746"/>
                  </a:lnTo>
                  <a:lnTo>
                    <a:pt x="2784" y="1773"/>
                  </a:lnTo>
                  <a:lnTo>
                    <a:pt x="2821" y="1806"/>
                  </a:lnTo>
                  <a:lnTo>
                    <a:pt x="2852" y="1842"/>
                  </a:lnTo>
                  <a:lnTo>
                    <a:pt x="2879" y="1883"/>
                  </a:lnTo>
                  <a:lnTo>
                    <a:pt x="2900" y="1926"/>
                  </a:lnTo>
                  <a:lnTo>
                    <a:pt x="2916" y="1973"/>
                  </a:lnTo>
                  <a:lnTo>
                    <a:pt x="2926" y="2023"/>
                  </a:lnTo>
                  <a:lnTo>
                    <a:pt x="2930" y="2074"/>
                  </a:lnTo>
                  <a:lnTo>
                    <a:pt x="2930" y="3708"/>
                  </a:lnTo>
                  <a:lnTo>
                    <a:pt x="2926" y="3760"/>
                  </a:lnTo>
                  <a:lnTo>
                    <a:pt x="2916" y="3810"/>
                  </a:lnTo>
                  <a:lnTo>
                    <a:pt x="2902" y="3857"/>
                  </a:lnTo>
                  <a:lnTo>
                    <a:pt x="2879" y="3903"/>
                  </a:lnTo>
                  <a:lnTo>
                    <a:pt x="2853" y="3944"/>
                  </a:lnTo>
                  <a:lnTo>
                    <a:pt x="2821" y="3981"/>
                  </a:lnTo>
                  <a:lnTo>
                    <a:pt x="2785" y="4015"/>
                  </a:lnTo>
                  <a:lnTo>
                    <a:pt x="2745" y="4043"/>
                  </a:lnTo>
                  <a:lnTo>
                    <a:pt x="2702" y="4067"/>
                  </a:lnTo>
                  <a:lnTo>
                    <a:pt x="2656" y="4083"/>
                  </a:lnTo>
                  <a:lnTo>
                    <a:pt x="2606" y="4094"/>
                  </a:lnTo>
                  <a:lnTo>
                    <a:pt x="2555" y="4098"/>
                  </a:lnTo>
                  <a:lnTo>
                    <a:pt x="387" y="4098"/>
                  </a:lnTo>
                  <a:lnTo>
                    <a:pt x="336" y="4094"/>
                  </a:lnTo>
                  <a:lnTo>
                    <a:pt x="285" y="4083"/>
                  </a:lnTo>
                  <a:lnTo>
                    <a:pt x="238" y="4067"/>
                  </a:lnTo>
                  <a:lnTo>
                    <a:pt x="193" y="4043"/>
                  </a:lnTo>
                  <a:lnTo>
                    <a:pt x="152" y="4015"/>
                  </a:lnTo>
                  <a:lnTo>
                    <a:pt x="115" y="3981"/>
                  </a:lnTo>
                  <a:lnTo>
                    <a:pt x="82" y="3944"/>
                  </a:lnTo>
                  <a:lnTo>
                    <a:pt x="54" y="3903"/>
                  </a:lnTo>
                  <a:lnTo>
                    <a:pt x="31" y="3857"/>
                  </a:lnTo>
                  <a:lnTo>
                    <a:pt x="15" y="3810"/>
                  </a:lnTo>
                  <a:lnTo>
                    <a:pt x="3" y="3760"/>
                  </a:lnTo>
                  <a:lnTo>
                    <a:pt x="0" y="3708"/>
                  </a:lnTo>
                  <a:lnTo>
                    <a:pt x="0" y="2074"/>
                  </a:lnTo>
                  <a:lnTo>
                    <a:pt x="3" y="2023"/>
                  </a:lnTo>
                  <a:lnTo>
                    <a:pt x="13" y="1973"/>
                  </a:lnTo>
                  <a:lnTo>
                    <a:pt x="30" y="1926"/>
                  </a:lnTo>
                  <a:lnTo>
                    <a:pt x="52" y="1883"/>
                  </a:lnTo>
                  <a:lnTo>
                    <a:pt x="79" y="1842"/>
                  </a:lnTo>
                  <a:lnTo>
                    <a:pt x="111" y="1806"/>
                  </a:lnTo>
                  <a:lnTo>
                    <a:pt x="147" y="1773"/>
                  </a:lnTo>
                  <a:lnTo>
                    <a:pt x="188" y="1746"/>
                  </a:lnTo>
                  <a:lnTo>
                    <a:pt x="233" y="1724"/>
                  </a:lnTo>
                  <a:lnTo>
                    <a:pt x="281" y="1708"/>
                  </a:lnTo>
                  <a:lnTo>
                    <a:pt x="332" y="1698"/>
                  </a:lnTo>
                  <a:lnTo>
                    <a:pt x="384" y="1694"/>
                  </a:lnTo>
                  <a:lnTo>
                    <a:pt x="384" y="976"/>
                  </a:lnTo>
                  <a:lnTo>
                    <a:pt x="388" y="892"/>
                  </a:lnTo>
                  <a:lnTo>
                    <a:pt x="399" y="808"/>
                  </a:lnTo>
                  <a:lnTo>
                    <a:pt x="417" y="729"/>
                  </a:lnTo>
                  <a:lnTo>
                    <a:pt x="440" y="652"/>
                  </a:lnTo>
                  <a:lnTo>
                    <a:pt x="470" y="577"/>
                  </a:lnTo>
                  <a:lnTo>
                    <a:pt x="506" y="505"/>
                  </a:lnTo>
                  <a:lnTo>
                    <a:pt x="547" y="437"/>
                  </a:lnTo>
                  <a:lnTo>
                    <a:pt x="594" y="374"/>
                  </a:lnTo>
                  <a:lnTo>
                    <a:pt x="645" y="313"/>
                  </a:lnTo>
                  <a:lnTo>
                    <a:pt x="701" y="258"/>
                  </a:lnTo>
                  <a:lnTo>
                    <a:pt x="761" y="207"/>
                  </a:lnTo>
                  <a:lnTo>
                    <a:pt x="826" y="160"/>
                  </a:lnTo>
                  <a:lnTo>
                    <a:pt x="894" y="119"/>
                  </a:lnTo>
                  <a:lnTo>
                    <a:pt x="966" y="84"/>
                  </a:lnTo>
                  <a:lnTo>
                    <a:pt x="1041" y="55"/>
                  </a:lnTo>
                  <a:lnTo>
                    <a:pt x="1119" y="31"/>
                  </a:lnTo>
                  <a:lnTo>
                    <a:pt x="1198" y="14"/>
                  </a:lnTo>
                  <a:lnTo>
                    <a:pt x="1281" y="4"/>
                  </a:lnTo>
                  <a:lnTo>
                    <a:pt x="13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5" name="Freeform 15"/>
            <p:cNvSpPr>
              <a:spLocks noEditPoints="1"/>
            </p:cNvSpPr>
            <p:nvPr/>
          </p:nvSpPr>
          <p:spPr bwMode="auto">
            <a:xfrm>
              <a:off x="12198350" y="4329113"/>
              <a:ext cx="1460500" cy="2352675"/>
            </a:xfrm>
            <a:custGeom>
              <a:avLst/>
              <a:gdLst>
                <a:gd name="T0" fmla="*/ 418 w 920"/>
                <a:gd name="T1" fmla="*/ 201 h 1482"/>
                <a:gd name="T2" fmla="*/ 340 w 920"/>
                <a:gd name="T3" fmla="*/ 227 h 1482"/>
                <a:gd name="T4" fmla="*/ 275 w 920"/>
                <a:gd name="T5" fmla="*/ 275 h 1482"/>
                <a:gd name="T6" fmla="*/ 228 w 920"/>
                <a:gd name="T7" fmla="*/ 340 h 1482"/>
                <a:gd name="T8" fmla="*/ 202 w 920"/>
                <a:gd name="T9" fmla="*/ 419 h 1482"/>
                <a:gd name="T10" fmla="*/ 201 w 920"/>
                <a:gd name="T11" fmla="*/ 498 h 1482"/>
                <a:gd name="T12" fmla="*/ 222 w 920"/>
                <a:gd name="T13" fmla="*/ 569 h 1482"/>
                <a:gd name="T14" fmla="*/ 262 w 920"/>
                <a:gd name="T15" fmla="*/ 632 h 1482"/>
                <a:gd name="T16" fmla="*/ 319 w 920"/>
                <a:gd name="T17" fmla="*/ 682 h 1482"/>
                <a:gd name="T18" fmla="*/ 350 w 920"/>
                <a:gd name="T19" fmla="*/ 718 h 1482"/>
                <a:gd name="T20" fmla="*/ 361 w 920"/>
                <a:gd name="T21" fmla="*/ 764 h 1482"/>
                <a:gd name="T22" fmla="*/ 558 w 920"/>
                <a:gd name="T23" fmla="*/ 1284 h 1482"/>
                <a:gd name="T24" fmla="*/ 561 w 920"/>
                <a:gd name="T25" fmla="*/ 740 h 1482"/>
                <a:gd name="T26" fmla="*/ 585 w 920"/>
                <a:gd name="T27" fmla="*/ 698 h 1482"/>
                <a:gd name="T28" fmla="*/ 635 w 920"/>
                <a:gd name="T29" fmla="*/ 659 h 1482"/>
                <a:gd name="T30" fmla="*/ 682 w 920"/>
                <a:gd name="T31" fmla="*/ 602 h 1482"/>
                <a:gd name="T32" fmla="*/ 713 w 920"/>
                <a:gd name="T33" fmla="*/ 535 h 1482"/>
                <a:gd name="T34" fmla="*/ 723 w 920"/>
                <a:gd name="T35" fmla="*/ 461 h 1482"/>
                <a:gd name="T36" fmla="*/ 711 w 920"/>
                <a:gd name="T37" fmla="*/ 378 h 1482"/>
                <a:gd name="T38" fmla="*/ 673 w 920"/>
                <a:gd name="T39" fmla="*/ 306 h 1482"/>
                <a:gd name="T40" fmla="*/ 616 w 920"/>
                <a:gd name="T41" fmla="*/ 248 h 1482"/>
                <a:gd name="T42" fmla="*/ 543 w 920"/>
                <a:gd name="T43" fmla="*/ 211 h 1482"/>
                <a:gd name="T44" fmla="*/ 460 w 920"/>
                <a:gd name="T45" fmla="*/ 198 h 1482"/>
                <a:gd name="T46" fmla="*/ 518 w 920"/>
                <a:gd name="T47" fmla="*/ 4 h 1482"/>
                <a:gd name="T48" fmla="*/ 628 w 920"/>
                <a:gd name="T49" fmla="*/ 31 h 1482"/>
                <a:gd name="T50" fmla="*/ 723 w 920"/>
                <a:gd name="T51" fmla="*/ 83 h 1482"/>
                <a:gd name="T52" fmla="*/ 805 w 920"/>
                <a:gd name="T53" fmla="*/ 155 h 1482"/>
                <a:gd name="T54" fmla="*/ 866 w 920"/>
                <a:gd name="T55" fmla="*/ 245 h 1482"/>
                <a:gd name="T56" fmla="*/ 905 w 920"/>
                <a:gd name="T57" fmla="*/ 348 h 1482"/>
                <a:gd name="T58" fmla="*/ 920 w 920"/>
                <a:gd name="T59" fmla="*/ 461 h 1482"/>
                <a:gd name="T60" fmla="*/ 909 w 920"/>
                <a:gd name="T61" fmla="*/ 561 h 1482"/>
                <a:gd name="T62" fmla="*/ 878 w 920"/>
                <a:gd name="T63" fmla="*/ 657 h 1482"/>
                <a:gd name="T64" fmla="*/ 826 w 920"/>
                <a:gd name="T65" fmla="*/ 741 h 1482"/>
                <a:gd name="T66" fmla="*/ 755 w 920"/>
                <a:gd name="T67" fmla="*/ 813 h 1482"/>
                <a:gd name="T68" fmla="*/ 753 w 920"/>
                <a:gd name="T69" fmla="*/ 1401 h 1482"/>
                <a:gd name="T70" fmla="*/ 736 w 920"/>
                <a:gd name="T71" fmla="*/ 1442 h 1482"/>
                <a:gd name="T72" fmla="*/ 703 w 920"/>
                <a:gd name="T73" fmla="*/ 1470 h 1482"/>
                <a:gd name="T74" fmla="*/ 661 w 920"/>
                <a:gd name="T75" fmla="*/ 1482 h 1482"/>
                <a:gd name="T76" fmla="*/ 241 w 920"/>
                <a:gd name="T77" fmla="*/ 1478 h 1482"/>
                <a:gd name="T78" fmla="*/ 195 w 920"/>
                <a:gd name="T79" fmla="*/ 1451 h 1482"/>
                <a:gd name="T80" fmla="*/ 167 w 920"/>
                <a:gd name="T81" fmla="*/ 1405 h 1482"/>
                <a:gd name="T82" fmla="*/ 164 w 920"/>
                <a:gd name="T83" fmla="*/ 813 h 1482"/>
                <a:gd name="T84" fmla="*/ 88 w 920"/>
                <a:gd name="T85" fmla="*/ 729 h 1482"/>
                <a:gd name="T86" fmla="*/ 33 w 920"/>
                <a:gd name="T87" fmla="*/ 630 h 1482"/>
                <a:gd name="T88" fmla="*/ 4 w 920"/>
                <a:gd name="T89" fmla="*/ 519 h 1482"/>
                <a:gd name="T90" fmla="*/ 4 w 920"/>
                <a:gd name="T91" fmla="*/ 404 h 1482"/>
                <a:gd name="T92" fmla="*/ 31 w 920"/>
                <a:gd name="T93" fmla="*/ 294 h 1482"/>
                <a:gd name="T94" fmla="*/ 83 w 920"/>
                <a:gd name="T95" fmla="*/ 198 h 1482"/>
                <a:gd name="T96" fmla="*/ 155 w 920"/>
                <a:gd name="T97" fmla="*/ 117 h 1482"/>
                <a:gd name="T98" fmla="*/ 245 w 920"/>
                <a:gd name="T99" fmla="*/ 55 h 1482"/>
                <a:gd name="T100" fmla="*/ 348 w 920"/>
                <a:gd name="T101" fmla="*/ 14 h 1482"/>
                <a:gd name="T102" fmla="*/ 461 w 920"/>
                <a:gd name="T103" fmla="*/ 0 h 1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20" h="1482">
                  <a:moveTo>
                    <a:pt x="460" y="198"/>
                  </a:moveTo>
                  <a:lnTo>
                    <a:pt x="418" y="201"/>
                  </a:lnTo>
                  <a:lnTo>
                    <a:pt x="378" y="211"/>
                  </a:lnTo>
                  <a:lnTo>
                    <a:pt x="340" y="227"/>
                  </a:lnTo>
                  <a:lnTo>
                    <a:pt x="306" y="248"/>
                  </a:lnTo>
                  <a:lnTo>
                    <a:pt x="275" y="275"/>
                  </a:lnTo>
                  <a:lnTo>
                    <a:pt x="249" y="306"/>
                  </a:lnTo>
                  <a:lnTo>
                    <a:pt x="228" y="340"/>
                  </a:lnTo>
                  <a:lnTo>
                    <a:pt x="212" y="378"/>
                  </a:lnTo>
                  <a:lnTo>
                    <a:pt x="202" y="419"/>
                  </a:lnTo>
                  <a:lnTo>
                    <a:pt x="198" y="461"/>
                  </a:lnTo>
                  <a:lnTo>
                    <a:pt x="201" y="498"/>
                  </a:lnTo>
                  <a:lnTo>
                    <a:pt x="208" y="534"/>
                  </a:lnTo>
                  <a:lnTo>
                    <a:pt x="222" y="569"/>
                  </a:lnTo>
                  <a:lnTo>
                    <a:pt x="239" y="602"/>
                  </a:lnTo>
                  <a:lnTo>
                    <a:pt x="262" y="632"/>
                  </a:lnTo>
                  <a:lnTo>
                    <a:pt x="288" y="658"/>
                  </a:lnTo>
                  <a:lnTo>
                    <a:pt x="319" y="682"/>
                  </a:lnTo>
                  <a:lnTo>
                    <a:pt x="336" y="698"/>
                  </a:lnTo>
                  <a:lnTo>
                    <a:pt x="350" y="718"/>
                  </a:lnTo>
                  <a:lnTo>
                    <a:pt x="357" y="740"/>
                  </a:lnTo>
                  <a:lnTo>
                    <a:pt x="361" y="764"/>
                  </a:lnTo>
                  <a:lnTo>
                    <a:pt x="361" y="1284"/>
                  </a:lnTo>
                  <a:lnTo>
                    <a:pt x="558" y="1284"/>
                  </a:lnTo>
                  <a:lnTo>
                    <a:pt x="558" y="764"/>
                  </a:lnTo>
                  <a:lnTo>
                    <a:pt x="561" y="740"/>
                  </a:lnTo>
                  <a:lnTo>
                    <a:pt x="571" y="718"/>
                  </a:lnTo>
                  <a:lnTo>
                    <a:pt x="585" y="698"/>
                  </a:lnTo>
                  <a:lnTo>
                    <a:pt x="605" y="682"/>
                  </a:lnTo>
                  <a:lnTo>
                    <a:pt x="635" y="659"/>
                  </a:lnTo>
                  <a:lnTo>
                    <a:pt x="661" y="632"/>
                  </a:lnTo>
                  <a:lnTo>
                    <a:pt x="682" y="602"/>
                  </a:lnTo>
                  <a:lnTo>
                    <a:pt x="700" y="570"/>
                  </a:lnTo>
                  <a:lnTo>
                    <a:pt x="713" y="535"/>
                  </a:lnTo>
                  <a:lnTo>
                    <a:pt x="721" y="499"/>
                  </a:lnTo>
                  <a:lnTo>
                    <a:pt x="723" y="461"/>
                  </a:lnTo>
                  <a:lnTo>
                    <a:pt x="721" y="419"/>
                  </a:lnTo>
                  <a:lnTo>
                    <a:pt x="711" y="378"/>
                  </a:lnTo>
                  <a:lnTo>
                    <a:pt x="695" y="340"/>
                  </a:lnTo>
                  <a:lnTo>
                    <a:pt x="673" y="306"/>
                  </a:lnTo>
                  <a:lnTo>
                    <a:pt x="646" y="275"/>
                  </a:lnTo>
                  <a:lnTo>
                    <a:pt x="616" y="248"/>
                  </a:lnTo>
                  <a:lnTo>
                    <a:pt x="582" y="227"/>
                  </a:lnTo>
                  <a:lnTo>
                    <a:pt x="543" y="211"/>
                  </a:lnTo>
                  <a:lnTo>
                    <a:pt x="504" y="201"/>
                  </a:lnTo>
                  <a:lnTo>
                    <a:pt x="460" y="198"/>
                  </a:lnTo>
                  <a:close/>
                  <a:moveTo>
                    <a:pt x="461" y="0"/>
                  </a:moveTo>
                  <a:lnTo>
                    <a:pt x="518" y="4"/>
                  </a:lnTo>
                  <a:lnTo>
                    <a:pt x="574" y="14"/>
                  </a:lnTo>
                  <a:lnTo>
                    <a:pt x="628" y="31"/>
                  </a:lnTo>
                  <a:lnTo>
                    <a:pt x="677" y="55"/>
                  </a:lnTo>
                  <a:lnTo>
                    <a:pt x="723" y="83"/>
                  </a:lnTo>
                  <a:lnTo>
                    <a:pt x="767" y="117"/>
                  </a:lnTo>
                  <a:lnTo>
                    <a:pt x="805" y="155"/>
                  </a:lnTo>
                  <a:lnTo>
                    <a:pt x="838" y="198"/>
                  </a:lnTo>
                  <a:lnTo>
                    <a:pt x="866" y="245"/>
                  </a:lnTo>
                  <a:lnTo>
                    <a:pt x="889" y="294"/>
                  </a:lnTo>
                  <a:lnTo>
                    <a:pt x="905" y="348"/>
                  </a:lnTo>
                  <a:lnTo>
                    <a:pt x="917" y="404"/>
                  </a:lnTo>
                  <a:lnTo>
                    <a:pt x="920" y="461"/>
                  </a:lnTo>
                  <a:lnTo>
                    <a:pt x="918" y="512"/>
                  </a:lnTo>
                  <a:lnTo>
                    <a:pt x="909" y="561"/>
                  </a:lnTo>
                  <a:lnTo>
                    <a:pt x="897" y="610"/>
                  </a:lnTo>
                  <a:lnTo>
                    <a:pt x="878" y="657"/>
                  </a:lnTo>
                  <a:lnTo>
                    <a:pt x="855" y="700"/>
                  </a:lnTo>
                  <a:lnTo>
                    <a:pt x="826" y="741"/>
                  </a:lnTo>
                  <a:lnTo>
                    <a:pt x="793" y="779"/>
                  </a:lnTo>
                  <a:lnTo>
                    <a:pt x="755" y="813"/>
                  </a:lnTo>
                  <a:lnTo>
                    <a:pt x="755" y="1378"/>
                  </a:lnTo>
                  <a:lnTo>
                    <a:pt x="753" y="1401"/>
                  </a:lnTo>
                  <a:lnTo>
                    <a:pt x="745" y="1423"/>
                  </a:lnTo>
                  <a:lnTo>
                    <a:pt x="736" y="1442"/>
                  </a:lnTo>
                  <a:lnTo>
                    <a:pt x="721" y="1458"/>
                  </a:lnTo>
                  <a:lnTo>
                    <a:pt x="703" y="1470"/>
                  </a:lnTo>
                  <a:lnTo>
                    <a:pt x="683" y="1479"/>
                  </a:lnTo>
                  <a:lnTo>
                    <a:pt x="661" y="1482"/>
                  </a:lnTo>
                  <a:lnTo>
                    <a:pt x="267" y="1482"/>
                  </a:lnTo>
                  <a:lnTo>
                    <a:pt x="241" y="1478"/>
                  </a:lnTo>
                  <a:lnTo>
                    <a:pt x="216" y="1467"/>
                  </a:lnTo>
                  <a:lnTo>
                    <a:pt x="195" y="1451"/>
                  </a:lnTo>
                  <a:lnTo>
                    <a:pt x="177" y="1429"/>
                  </a:lnTo>
                  <a:lnTo>
                    <a:pt x="167" y="1405"/>
                  </a:lnTo>
                  <a:lnTo>
                    <a:pt x="164" y="1378"/>
                  </a:lnTo>
                  <a:lnTo>
                    <a:pt x="164" y="813"/>
                  </a:lnTo>
                  <a:lnTo>
                    <a:pt x="123" y="774"/>
                  </a:lnTo>
                  <a:lnTo>
                    <a:pt x="88" y="729"/>
                  </a:lnTo>
                  <a:lnTo>
                    <a:pt x="57" y="682"/>
                  </a:lnTo>
                  <a:lnTo>
                    <a:pt x="33" y="630"/>
                  </a:lnTo>
                  <a:lnTo>
                    <a:pt x="15" y="575"/>
                  </a:lnTo>
                  <a:lnTo>
                    <a:pt x="4" y="519"/>
                  </a:lnTo>
                  <a:lnTo>
                    <a:pt x="0" y="461"/>
                  </a:lnTo>
                  <a:lnTo>
                    <a:pt x="4" y="404"/>
                  </a:lnTo>
                  <a:lnTo>
                    <a:pt x="13" y="348"/>
                  </a:lnTo>
                  <a:lnTo>
                    <a:pt x="31" y="294"/>
                  </a:lnTo>
                  <a:lnTo>
                    <a:pt x="54" y="245"/>
                  </a:lnTo>
                  <a:lnTo>
                    <a:pt x="83" y="198"/>
                  </a:lnTo>
                  <a:lnTo>
                    <a:pt x="116" y="155"/>
                  </a:lnTo>
                  <a:lnTo>
                    <a:pt x="155" y="117"/>
                  </a:lnTo>
                  <a:lnTo>
                    <a:pt x="198" y="83"/>
                  </a:lnTo>
                  <a:lnTo>
                    <a:pt x="245" y="55"/>
                  </a:lnTo>
                  <a:lnTo>
                    <a:pt x="295" y="31"/>
                  </a:lnTo>
                  <a:lnTo>
                    <a:pt x="348" y="14"/>
                  </a:lnTo>
                  <a:lnTo>
                    <a:pt x="403" y="4"/>
                  </a:lnTo>
                  <a:lnTo>
                    <a:pt x="4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846304" y="3404051"/>
            <a:ext cx="248198" cy="252324"/>
            <a:chOff x="11618913" y="1285875"/>
            <a:chExt cx="6399213" cy="6505575"/>
          </a:xfrm>
          <a:solidFill>
            <a:schemeClr val="bg1">
              <a:alpha val="53000"/>
            </a:schemeClr>
          </a:solidFill>
        </p:grpSpPr>
        <p:sp>
          <p:nvSpPr>
            <p:cNvPr id="80" name="Freeform 20"/>
            <p:cNvSpPr>
              <a:spLocks noEditPoints="1"/>
            </p:cNvSpPr>
            <p:nvPr/>
          </p:nvSpPr>
          <p:spPr bwMode="auto">
            <a:xfrm>
              <a:off x="11618913" y="1285875"/>
              <a:ext cx="6399213" cy="6505575"/>
            </a:xfrm>
            <a:custGeom>
              <a:avLst/>
              <a:gdLst>
                <a:gd name="T0" fmla="*/ 2363 w 4031"/>
                <a:gd name="T1" fmla="*/ 236 h 4098"/>
                <a:gd name="T2" fmla="*/ 2024 w 4031"/>
                <a:gd name="T3" fmla="*/ 380 h 4098"/>
                <a:gd name="T4" fmla="*/ 1750 w 4031"/>
                <a:gd name="T5" fmla="*/ 616 h 4098"/>
                <a:gd name="T6" fmla="*/ 1557 w 4031"/>
                <a:gd name="T7" fmla="*/ 925 h 4098"/>
                <a:gd name="T8" fmla="*/ 1468 w 4031"/>
                <a:gd name="T9" fmla="*/ 1288 h 4098"/>
                <a:gd name="T10" fmla="*/ 1489 w 4031"/>
                <a:gd name="T11" fmla="*/ 1628 h 4098"/>
                <a:gd name="T12" fmla="*/ 1571 w 4031"/>
                <a:gd name="T13" fmla="*/ 1884 h 4098"/>
                <a:gd name="T14" fmla="*/ 1544 w 4031"/>
                <a:gd name="T15" fmla="*/ 1971 h 4098"/>
                <a:gd name="T16" fmla="*/ 1305 w 4031"/>
                <a:gd name="T17" fmla="*/ 2392 h 4098"/>
                <a:gd name="T18" fmla="*/ 1392 w 4031"/>
                <a:gd name="T19" fmla="*/ 2368 h 4098"/>
                <a:gd name="T20" fmla="*/ 1458 w 4031"/>
                <a:gd name="T21" fmla="*/ 2433 h 4098"/>
                <a:gd name="T22" fmla="*/ 1435 w 4031"/>
                <a:gd name="T23" fmla="*/ 2520 h 4098"/>
                <a:gd name="T24" fmla="*/ 798 w 4031"/>
                <a:gd name="T25" fmla="*/ 3754 h 4098"/>
                <a:gd name="T26" fmla="*/ 826 w 4031"/>
                <a:gd name="T27" fmla="*/ 3377 h 4098"/>
                <a:gd name="T28" fmla="*/ 1145 w 4031"/>
                <a:gd name="T29" fmla="*/ 3347 h 4098"/>
                <a:gd name="T30" fmla="*/ 1174 w 4031"/>
                <a:gd name="T31" fmla="*/ 3177 h 4098"/>
                <a:gd name="T32" fmla="*/ 1345 w 4031"/>
                <a:gd name="T33" fmla="*/ 3147 h 4098"/>
                <a:gd name="T34" fmla="*/ 1374 w 4031"/>
                <a:gd name="T35" fmla="*/ 2859 h 4098"/>
                <a:gd name="T36" fmla="*/ 1721 w 4031"/>
                <a:gd name="T37" fmla="*/ 2829 h 4098"/>
                <a:gd name="T38" fmla="*/ 2101 w 4031"/>
                <a:gd name="T39" fmla="*/ 2465 h 4098"/>
                <a:gd name="T40" fmla="*/ 2247 w 4031"/>
                <a:gd name="T41" fmla="*/ 2500 h 4098"/>
                <a:gd name="T42" fmla="*/ 2565 w 4031"/>
                <a:gd name="T43" fmla="*/ 2566 h 4098"/>
                <a:gd name="T44" fmla="*/ 2931 w 4031"/>
                <a:gd name="T45" fmla="*/ 2533 h 4098"/>
                <a:gd name="T46" fmla="*/ 3269 w 4031"/>
                <a:gd name="T47" fmla="*/ 2391 h 4098"/>
                <a:gd name="T48" fmla="*/ 3544 w 4031"/>
                <a:gd name="T49" fmla="*/ 2155 h 4098"/>
                <a:gd name="T50" fmla="*/ 3736 w 4031"/>
                <a:gd name="T51" fmla="*/ 1845 h 4098"/>
                <a:gd name="T52" fmla="*/ 3826 w 4031"/>
                <a:gd name="T53" fmla="*/ 1481 h 4098"/>
                <a:gd name="T54" fmla="*/ 3795 w 4031"/>
                <a:gd name="T55" fmla="*/ 1101 h 4098"/>
                <a:gd name="T56" fmla="*/ 3652 w 4031"/>
                <a:gd name="T57" fmla="*/ 762 h 4098"/>
                <a:gd name="T58" fmla="*/ 3416 w 4031"/>
                <a:gd name="T59" fmla="*/ 487 h 4098"/>
                <a:gd name="T60" fmla="*/ 3106 w 4031"/>
                <a:gd name="T61" fmla="*/ 296 h 4098"/>
                <a:gd name="T62" fmla="*/ 2744 w 4031"/>
                <a:gd name="T63" fmla="*/ 206 h 4098"/>
                <a:gd name="T64" fmla="*/ 2852 w 4031"/>
                <a:gd name="T65" fmla="*/ 15 h 4098"/>
                <a:gd name="T66" fmla="*/ 3230 w 4031"/>
                <a:gd name="T67" fmla="*/ 129 h 4098"/>
                <a:gd name="T68" fmla="*/ 3554 w 4031"/>
                <a:gd name="T69" fmla="*/ 340 h 4098"/>
                <a:gd name="T70" fmla="*/ 3807 w 4031"/>
                <a:gd name="T71" fmla="*/ 631 h 4098"/>
                <a:gd name="T72" fmla="*/ 3972 w 4031"/>
                <a:gd name="T73" fmla="*/ 986 h 4098"/>
                <a:gd name="T74" fmla="*/ 4031 w 4031"/>
                <a:gd name="T75" fmla="*/ 1385 h 4098"/>
                <a:gd name="T76" fmla="*/ 3972 w 4031"/>
                <a:gd name="T77" fmla="*/ 1784 h 4098"/>
                <a:gd name="T78" fmla="*/ 3807 w 4031"/>
                <a:gd name="T79" fmla="*/ 2138 h 4098"/>
                <a:gd name="T80" fmla="*/ 3554 w 4031"/>
                <a:gd name="T81" fmla="*/ 2430 h 4098"/>
                <a:gd name="T82" fmla="*/ 3230 w 4031"/>
                <a:gd name="T83" fmla="*/ 2641 h 4098"/>
                <a:gd name="T84" fmla="*/ 2852 w 4031"/>
                <a:gd name="T85" fmla="*/ 2756 h 4098"/>
                <a:gd name="T86" fmla="*/ 2446 w 4031"/>
                <a:gd name="T87" fmla="*/ 2756 h 4098"/>
                <a:gd name="T88" fmla="*/ 1834 w 4031"/>
                <a:gd name="T89" fmla="*/ 3001 h 4098"/>
                <a:gd name="T90" fmla="*/ 1763 w 4031"/>
                <a:gd name="T91" fmla="*/ 3031 h 4098"/>
                <a:gd name="T92" fmla="*/ 1533 w 4031"/>
                <a:gd name="T93" fmla="*/ 3300 h 4098"/>
                <a:gd name="T94" fmla="*/ 1446 w 4031"/>
                <a:gd name="T95" fmla="*/ 3349 h 4098"/>
                <a:gd name="T96" fmla="*/ 1333 w 4031"/>
                <a:gd name="T97" fmla="*/ 3499 h 4098"/>
                <a:gd name="T98" fmla="*/ 1246 w 4031"/>
                <a:gd name="T99" fmla="*/ 3549 h 4098"/>
                <a:gd name="T100" fmla="*/ 992 w 4031"/>
                <a:gd name="T101" fmla="*/ 3835 h 4098"/>
                <a:gd name="T102" fmla="*/ 753 w 4031"/>
                <a:gd name="T103" fmla="*/ 4081 h 4098"/>
                <a:gd name="T104" fmla="*/ 101 w 4031"/>
                <a:gd name="T105" fmla="*/ 4098 h 4098"/>
                <a:gd name="T106" fmla="*/ 14 w 4031"/>
                <a:gd name="T107" fmla="*/ 4048 h 4098"/>
                <a:gd name="T108" fmla="*/ 1 w 4031"/>
                <a:gd name="T109" fmla="*/ 3252 h 4098"/>
                <a:gd name="T110" fmla="*/ 1353 w 4031"/>
                <a:gd name="T111" fmla="*/ 1876 h 4098"/>
                <a:gd name="T112" fmla="*/ 1266 w 4031"/>
                <a:gd name="T113" fmla="*/ 1486 h 4098"/>
                <a:gd name="T114" fmla="*/ 1297 w 4031"/>
                <a:gd name="T115" fmla="*/ 1082 h 4098"/>
                <a:gd name="T116" fmla="*/ 1436 w 4031"/>
                <a:gd name="T117" fmla="*/ 715 h 4098"/>
                <a:gd name="T118" fmla="*/ 1669 w 4031"/>
                <a:gd name="T119" fmla="*/ 406 h 4098"/>
                <a:gd name="T120" fmla="*/ 1977 w 4031"/>
                <a:gd name="T121" fmla="*/ 174 h 4098"/>
                <a:gd name="T122" fmla="*/ 2344 w 4031"/>
                <a:gd name="T123" fmla="*/ 34 h 4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31" h="4098">
                  <a:moveTo>
                    <a:pt x="2647" y="202"/>
                  </a:moveTo>
                  <a:lnTo>
                    <a:pt x="2550" y="206"/>
                  </a:lnTo>
                  <a:lnTo>
                    <a:pt x="2456" y="217"/>
                  </a:lnTo>
                  <a:lnTo>
                    <a:pt x="2363" y="236"/>
                  </a:lnTo>
                  <a:lnTo>
                    <a:pt x="2273" y="262"/>
                  </a:lnTo>
                  <a:lnTo>
                    <a:pt x="2187" y="296"/>
                  </a:lnTo>
                  <a:lnTo>
                    <a:pt x="2103" y="334"/>
                  </a:lnTo>
                  <a:lnTo>
                    <a:pt x="2024" y="380"/>
                  </a:lnTo>
                  <a:lnTo>
                    <a:pt x="1950" y="431"/>
                  </a:lnTo>
                  <a:lnTo>
                    <a:pt x="1878" y="487"/>
                  </a:lnTo>
                  <a:lnTo>
                    <a:pt x="1812" y="549"/>
                  </a:lnTo>
                  <a:lnTo>
                    <a:pt x="1750" y="616"/>
                  </a:lnTo>
                  <a:lnTo>
                    <a:pt x="1693" y="687"/>
                  </a:lnTo>
                  <a:lnTo>
                    <a:pt x="1642" y="762"/>
                  </a:lnTo>
                  <a:lnTo>
                    <a:pt x="1597" y="842"/>
                  </a:lnTo>
                  <a:lnTo>
                    <a:pt x="1557" y="925"/>
                  </a:lnTo>
                  <a:lnTo>
                    <a:pt x="1525" y="1012"/>
                  </a:lnTo>
                  <a:lnTo>
                    <a:pt x="1499" y="1101"/>
                  </a:lnTo>
                  <a:lnTo>
                    <a:pt x="1480" y="1193"/>
                  </a:lnTo>
                  <a:lnTo>
                    <a:pt x="1468" y="1288"/>
                  </a:lnTo>
                  <a:lnTo>
                    <a:pt x="1464" y="1385"/>
                  </a:lnTo>
                  <a:lnTo>
                    <a:pt x="1467" y="1467"/>
                  </a:lnTo>
                  <a:lnTo>
                    <a:pt x="1475" y="1549"/>
                  </a:lnTo>
                  <a:lnTo>
                    <a:pt x="1489" y="1628"/>
                  </a:lnTo>
                  <a:lnTo>
                    <a:pt x="1509" y="1708"/>
                  </a:lnTo>
                  <a:lnTo>
                    <a:pt x="1534" y="1784"/>
                  </a:lnTo>
                  <a:lnTo>
                    <a:pt x="1564" y="1860"/>
                  </a:lnTo>
                  <a:lnTo>
                    <a:pt x="1571" y="1884"/>
                  </a:lnTo>
                  <a:lnTo>
                    <a:pt x="1572" y="1907"/>
                  </a:lnTo>
                  <a:lnTo>
                    <a:pt x="1567" y="1931"/>
                  </a:lnTo>
                  <a:lnTo>
                    <a:pt x="1557" y="1952"/>
                  </a:lnTo>
                  <a:lnTo>
                    <a:pt x="1544" y="1971"/>
                  </a:lnTo>
                  <a:lnTo>
                    <a:pt x="1542" y="1972"/>
                  </a:lnTo>
                  <a:lnTo>
                    <a:pt x="201" y="3314"/>
                  </a:lnTo>
                  <a:lnTo>
                    <a:pt x="201" y="3497"/>
                  </a:lnTo>
                  <a:lnTo>
                    <a:pt x="1305" y="2392"/>
                  </a:lnTo>
                  <a:lnTo>
                    <a:pt x="1325" y="2377"/>
                  </a:lnTo>
                  <a:lnTo>
                    <a:pt x="1346" y="2368"/>
                  </a:lnTo>
                  <a:lnTo>
                    <a:pt x="1370" y="2364"/>
                  </a:lnTo>
                  <a:lnTo>
                    <a:pt x="1392" y="2368"/>
                  </a:lnTo>
                  <a:lnTo>
                    <a:pt x="1415" y="2377"/>
                  </a:lnTo>
                  <a:lnTo>
                    <a:pt x="1435" y="2392"/>
                  </a:lnTo>
                  <a:lnTo>
                    <a:pt x="1449" y="2410"/>
                  </a:lnTo>
                  <a:lnTo>
                    <a:pt x="1458" y="2433"/>
                  </a:lnTo>
                  <a:lnTo>
                    <a:pt x="1461" y="2455"/>
                  </a:lnTo>
                  <a:lnTo>
                    <a:pt x="1458" y="2479"/>
                  </a:lnTo>
                  <a:lnTo>
                    <a:pt x="1449" y="2500"/>
                  </a:lnTo>
                  <a:lnTo>
                    <a:pt x="1435" y="2520"/>
                  </a:lnTo>
                  <a:lnTo>
                    <a:pt x="201" y="3754"/>
                  </a:lnTo>
                  <a:lnTo>
                    <a:pt x="201" y="3896"/>
                  </a:lnTo>
                  <a:lnTo>
                    <a:pt x="655" y="3896"/>
                  </a:lnTo>
                  <a:lnTo>
                    <a:pt x="798" y="3754"/>
                  </a:lnTo>
                  <a:lnTo>
                    <a:pt x="798" y="3449"/>
                  </a:lnTo>
                  <a:lnTo>
                    <a:pt x="800" y="3421"/>
                  </a:lnTo>
                  <a:lnTo>
                    <a:pt x="812" y="3398"/>
                  </a:lnTo>
                  <a:lnTo>
                    <a:pt x="826" y="3377"/>
                  </a:lnTo>
                  <a:lnTo>
                    <a:pt x="848" y="3360"/>
                  </a:lnTo>
                  <a:lnTo>
                    <a:pt x="871" y="3350"/>
                  </a:lnTo>
                  <a:lnTo>
                    <a:pt x="898" y="3347"/>
                  </a:lnTo>
                  <a:lnTo>
                    <a:pt x="1145" y="3347"/>
                  </a:lnTo>
                  <a:lnTo>
                    <a:pt x="1145" y="3249"/>
                  </a:lnTo>
                  <a:lnTo>
                    <a:pt x="1149" y="3221"/>
                  </a:lnTo>
                  <a:lnTo>
                    <a:pt x="1159" y="3198"/>
                  </a:lnTo>
                  <a:lnTo>
                    <a:pt x="1174" y="3177"/>
                  </a:lnTo>
                  <a:lnTo>
                    <a:pt x="1195" y="3160"/>
                  </a:lnTo>
                  <a:lnTo>
                    <a:pt x="1219" y="3150"/>
                  </a:lnTo>
                  <a:lnTo>
                    <a:pt x="1246" y="3147"/>
                  </a:lnTo>
                  <a:lnTo>
                    <a:pt x="1345" y="3147"/>
                  </a:lnTo>
                  <a:lnTo>
                    <a:pt x="1345" y="2929"/>
                  </a:lnTo>
                  <a:lnTo>
                    <a:pt x="1348" y="2903"/>
                  </a:lnTo>
                  <a:lnTo>
                    <a:pt x="1359" y="2879"/>
                  </a:lnTo>
                  <a:lnTo>
                    <a:pt x="1374" y="2859"/>
                  </a:lnTo>
                  <a:lnTo>
                    <a:pt x="1395" y="2843"/>
                  </a:lnTo>
                  <a:lnTo>
                    <a:pt x="1418" y="2833"/>
                  </a:lnTo>
                  <a:lnTo>
                    <a:pt x="1446" y="2829"/>
                  </a:lnTo>
                  <a:lnTo>
                    <a:pt x="1721" y="2829"/>
                  </a:lnTo>
                  <a:lnTo>
                    <a:pt x="2060" y="2490"/>
                  </a:lnTo>
                  <a:lnTo>
                    <a:pt x="2061" y="2490"/>
                  </a:lnTo>
                  <a:lnTo>
                    <a:pt x="2080" y="2475"/>
                  </a:lnTo>
                  <a:lnTo>
                    <a:pt x="2101" y="2465"/>
                  </a:lnTo>
                  <a:lnTo>
                    <a:pt x="2124" y="2461"/>
                  </a:lnTo>
                  <a:lnTo>
                    <a:pt x="2148" y="2463"/>
                  </a:lnTo>
                  <a:lnTo>
                    <a:pt x="2172" y="2469"/>
                  </a:lnTo>
                  <a:lnTo>
                    <a:pt x="2247" y="2500"/>
                  </a:lnTo>
                  <a:lnTo>
                    <a:pt x="2326" y="2525"/>
                  </a:lnTo>
                  <a:lnTo>
                    <a:pt x="2404" y="2543"/>
                  </a:lnTo>
                  <a:lnTo>
                    <a:pt x="2483" y="2557"/>
                  </a:lnTo>
                  <a:lnTo>
                    <a:pt x="2565" y="2566"/>
                  </a:lnTo>
                  <a:lnTo>
                    <a:pt x="2647" y="2568"/>
                  </a:lnTo>
                  <a:lnTo>
                    <a:pt x="2744" y="2564"/>
                  </a:lnTo>
                  <a:lnTo>
                    <a:pt x="2838" y="2553"/>
                  </a:lnTo>
                  <a:lnTo>
                    <a:pt x="2931" y="2533"/>
                  </a:lnTo>
                  <a:lnTo>
                    <a:pt x="3020" y="2507"/>
                  </a:lnTo>
                  <a:lnTo>
                    <a:pt x="3106" y="2475"/>
                  </a:lnTo>
                  <a:lnTo>
                    <a:pt x="3189" y="2436"/>
                  </a:lnTo>
                  <a:lnTo>
                    <a:pt x="3269" y="2391"/>
                  </a:lnTo>
                  <a:lnTo>
                    <a:pt x="3344" y="2340"/>
                  </a:lnTo>
                  <a:lnTo>
                    <a:pt x="3416" y="2284"/>
                  </a:lnTo>
                  <a:lnTo>
                    <a:pt x="3482" y="2222"/>
                  </a:lnTo>
                  <a:lnTo>
                    <a:pt x="3544" y="2155"/>
                  </a:lnTo>
                  <a:lnTo>
                    <a:pt x="3601" y="2084"/>
                  </a:lnTo>
                  <a:lnTo>
                    <a:pt x="3652" y="2008"/>
                  </a:lnTo>
                  <a:lnTo>
                    <a:pt x="3697" y="1929"/>
                  </a:lnTo>
                  <a:lnTo>
                    <a:pt x="3736" y="1845"/>
                  </a:lnTo>
                  <a:lnTo>
                    <a:pt x="3769" y="1758"/>
                  </a:lnTo>
                  <a:lnTo>
                    <a:pt x="3795" y="1669"/>
                  </a:lnTo>
                  <a:lnTo>
                    <a:pt x="3813" y="1577"/>
                  </a:lnTo>
                  <a:lnTo>
                    <a:pt x="3826" y="1481"/>
                  </a:lnTo>
                  <a:lnTo>
                    <a:pt x="3830" y="1385"/>
                  </a:lnTo>
                  <a:lnTo>
                    <a:pt x="3826" y="1288"/>
                  </a:lnTo>
                  <a:lnTo>
                    <a:pt x="3813" y="1193"/>
                  </a:lnTo>
                  <a:lnTo>
                    <a:pt x="3795" y="1101"/>
                  </a:lnTo>
                  <a:lnTo>
                    <a:pt x="3769" y="1012"/>
                  </a:lnTo>
                  <a:lnTo>
                    <a:pt x="3736" y="925"/>
                  </a:lnTo>
                  <a:lnTo>
                    <a:pt x="3697" y="842"/>
                  </a:lnTo>
                  <a:lnTo>
                    <a:pt x="3652" y="762"/>
                  </a:lnTo>
                  <a:lnTo>
                    <a:pt x="3601" y="687"/>
                  </a:lnTo>
                  <a:lnTo>
                    <a:pt x="3544" y="616"/>
                  </a:lnTo>
                  <a:lnTo>
                    <a:pt x="3482" y="549"/>
                  </a:lnTo>
                  <a:lnTo>
                    <a:pt x="3416" y="487"/>
                  </a:lnTo>
                  <a:lnTo>
                    <a:pt x="3344" y="431"/>
                  </a:lnTo>
                  <a:lnTo>
                    <a:pt x="3269" y="380"/>
                  </a:lnTo>
                  <a:lnTo>
                    <a:pt x="3189" y="334"/>
                  </a:lnTo>
                  <a:lnTo>
                    <a:pt x="3106" y="296"/>
                  </a:lnTo>
                  <a:lnTo>
                    <a:pt x="3020" y="262"/>
                  </a:lnTo>
                  <a:lnTo>
                    <a:pt x="2931" y="236"/>
                  </a:lnTo>
                  <a:lnTo>
                    <a:pt x="2838" y="217"/>
                  </a:lnTo>
                  <a:lnTo>
                    <a:pt x="2744" y="206"/>
                  </a:lnTo>
                  <a:lnTo>
                    <a:pt x="2647" y="202"/>
                  </a:lnTo>
                  <a:close/>
                  <a:moveTo>
                    <a:pt x="2647" y="0"/>
                  </a:moveTo>
                  <a:lnTo>
                    <a:pt x="2750" y="4"/>
                  </a:lnTo>
                  <a:lnTo>
                    <a:pt x="2852" y="15"/>
                  </a:lnTo>
                  <a:lnTo>
                    <a:pt x="2950" y="34"/>
                  </a:lnTo>
                  <a:lnTo>
                    <a:pt x="3046" y="58"/>
                  </a:lnTo>
                  <a:lnTo>
                    <a:pt x="3140" y="91"/>
                  </a:lnTo>
                  <a:lnTo>
                    <a:pt x="3230" y="129"/>
                  </a:lnTo>
                  <a:lnTo>
                    <a:pt x="3317" y="174"/>
                  </a:lnTo>
                  <a:lnTo>
                    <a:pt x="3400" y="224"/>
                  </a:lnTo>
                  <a:lnTo>
                    <a:pt x="3480" y="279"/>
                  </a:lnTo>
                  <a:lnTo>
                    <a:pt x="3554" y="340"/>
                  </a:lnTo>
                  <a:lnTo>
                    <a:pt x="3625" y="406"/>
                  </a:lnTo>
                  <a:lnTo>
                    <a:pt x="3691" y="477"/>
                  </a:lnTo>
                  <a:lnTo>
                    <a:pt x="3751" y="553"/>
                  </a:lnTo>
                  <a:lnTo>
                    <a:pt x="3807" y="631"/>
                  </a:lnTo>
                  <a:lnTo>
                    <a:pt x="3858" y="715"/>
                  </a:lnTo>
                  <a:lnTo>
                    <a:pt x="3901" y="802"/>
                  </a:lnTo>
                  <a:lnTo>
                    <a:pt x="3940" y="892"/>
                  </a:lnTo>
                  <a:lnTo>
                    <a:pt x="3972" y="986"/>
                  </a:lnTo>
                  <a:lnTo>
                    <a:pt x="3997" y="1082"/>
                  </a:lnTo>
                  <a:lnTo>
                    <a:pt x="4016" y="1181"/>
                  </a:lnTo>
                  <a:lnTo>
                    <a:pt x="4027" y="1282"/>
                  </a:lnTo>
                  <a:lnTo>
                    <a:pt x="4031" y="1385"/>
                  </a:lnTo>
                  <a:lnTo>
                    <a:pt x="4027" y="1488"/>
                  </a:lnTo>
                  <a:lnTo>
                    <a:pt x="4016" y="1590"/>
                  </a:lnTo>
                  <a:lnTo>
                    <a:pt x="3997" y="1689"/>
                  </a:lnTo>
                  <a:lnTo>
                    <a:pt x="3972" y="1784"/>
                  </a:lnTo>
                  <a:lnTo>
                    <a:pt x="3940" y="1878"/>
                  </a:lnTo>
                  <a:lnTo>
                    <a:pt x="3901" y="1968"/>
                  </a:lnTo>
                  <a:lnTo>
                    <a:pt x="3858" y="2055"/>
                  </a:lnTo>
                  <a:lnTo>
                    <a:pt x="3807" y="2138"/>
                  </a:lnTo>
                  <a:lnTo>
                    <a:pt x="3751" y="2218"/>
                  </a:lnTo>
                  <a:lnTo>
                    <a:pt x="3691" y="2294"/>
                  </a:lnTo>
                  <a:lnTo>
                    <a:pt x="3625" y="2364"/>
                  </a:lnTo>
                  <a:lnTo>
                    <a:pt x="3554" y="2430"/>
                  </a:lnTo>
                  <a:lnTo>
                    <a:pt x="3480" y="2491"/>
                  </a:lnTo>
                  <a:lnTo>
                    <a:pt x="3400" y="2547"/>
                  </a:lnTo>
                  <a:lnTo>
                    <a:pt x="3317" y="2597"/>
                  </a:lnTo>
                  <a:lnTo>
                    <a:pt x="3230" y="2641"/>
                  </a:lnTo>
                  <a:lnTo>
                    <a:pt x="3140" y="2680"/>
                  </a:lnTo>
                  <a:lnTo>
                    <a:pt x="3046" y="2711"/>
                  </a:lnTo>
                  <a:lnTo>
                    <a:pt x="2950" y="2737"/>
                  </a:lnTo>
                  <a:lnTo>
                    <a:pt x="2852" y="2756"/>
                  </a:lnTo>
                  <a:lnTo>
                    <a:pt x="2750" y="2767"/>
                  </a:lnTo>
                  <a:lnTo>
                    <a:pt x="2647" y="2770"/>
                  </a:lnTo>
                  <a:lnTo>
                    <a:pt x="2545" y="2767"/>
                  </a:lnTo>
                  <a:lnTo>
                    <a:pt x="2446" y="2756"/>
                  </a:lnTo>
                  <a:lnTo>
                    <a:pt x="2348" y="2738"/>
                  </a:lnTo>
                  <a:lnTo>
                    <a:pt x="2251" y="2712"/>
                  </a:lnTo>
                  <a:lnTo>
                    <a:pt x="2156" y="2680"/>
                  </a:lnTo>
                  <a:lnTo>
                    <a:pt x="1834" y="3001"/>
                  </a:lnTo>
                  <a:lnTo>
                    <a:pt x="1819" y="3014"/>
                  </a:lnTo>
                  <a:lnTo>
                    <a:pt x="1802" y="3024"/>
                  </a:lnTo>
                  <a:lnTo>
                    <a:pt x="1783" y="3029"/>
                  </a:lnTo>
                  <a:lnTo>
                    <a:pt x="1763" y="3031"/>
                  </a:lnTo>
                  <a:lnTo>
                    <a:pt x="1546" y="3031"/>
                  </a:lnTo>
                  <a:lnTo>
                    <a:pt x="1546" y="3249"/>
                  </a:lnTo>
                  <a:lnTo>
                    <a:pt x="1542" y="3275"/>
                  </a:lnTo>
                  <a:lnTo>
                    <a:pt x="1533" y="3300"/>
                  </a:lnTo>
                  <a:lnTo>
                    <a:pt x="1516" y="3319"/>
                  </a:lnTo>
                  <a:lnTo>
                    <a:pt x="1497" y="3336"/>
                  </a:lnTo>
                  <a:lnTo>
                    <a:pt x="1472" y="3345"/>
                  </a:lnTo>
                  <a:lnTo>
                    <a:pt x="1446" y="3349"/>
                  </a:lnTo>
                  <a:lnTo>
                    <a:pt x="1346" y="3349"/>
                  </a:lnTo>
                  <a:lnTo>
                    <a:pt x="1346" y="3449"/>
                  </a:lnTo>
                  <a:lnTo>
                    <a:pt x="1343" y="3475"/>
                  </a:lnTo>
                  <a:lnTo>
                    <a:pt x="1333" y="3499"/>
                  </a:lnTo>
                  <a:lnTo>
                    <a:pt x="1317" y="3519"/>
                  </a:lnTo>
                  <a:lnTo>
                    <a:pt x="1297" y="3535"/>
                  </a:lnTo>
                  <a:lnTo>
                    <a:pt x="1272" y="3545"/>
                  </a:lnTo>
                  <a:lnTo>
                    <a:pt x="1246" y="3549"/>
                  </a:lnTo>
                  <a:lnTo>
                    <a:pt x="999" y="3549"/>
                  </a:lnTo>
                  <a:lnTo>
                    <a:pt x="999" y="3796"/>
                  </a:lnTo>
                  <a:lnTo>
                    <a:pt x="998" y="3816"/>
                  </a:lnTo>
                  <a:lnTo>
                    <a:pt x="992" y="3835"/>
                  </a:lnTo>
                  <a:lnTo>
                    <a:pt x="982" y="3852"/>
                  </a:lnTo>
                  <a:lnTo>
                    <a:pt x="969" y="3867"/>
                  </a:lnTo>
                  <a:lnTo>
                    <a:pt x="768" y="4068"/>
                  </a:lnTo>
                  <a:lnTo>
                    <a:pt x="753" y="4081"/>
                  </a:lnTo>
                  <a:lnTo>
                    <a:pt x="736" y="4091"/>
                  </a:lnTo>
                  <a:lnTo>
                    <a:pt x="717" y="4096"/>
                  </a:lnTo>
                  <a:lnTo>
                    <a:pt x="697" y="4098"/>
                  </a:lnTo>
                  <a:lnTo>
                    <a:pt x="101" y="4098"/>
                  </a:lnTo>
                  <a:lnTo>
                    <a:pt x="73" y="4094"/>
                  </a:lnTo>
                  <a:lnTo>
                    <a:pt x="50" y="4084"/>
                  </a:lnTo>
                  <a:lnTo>
                    <a:pt x="29" y="4068"/>
                  </a:lnTo>
                  <a:lnTo>
                    <a:pt x="14" y="4048"/>
                  </a:lnTo>
                  <a:lnTo>
                    <a:pt x="2" y="4023"/>
                  </a:lnTo>
                  <a:lnTo>
                    <a:pt x="0" y="3997"/>
                  </a:lnTo>
                  <a:lnTo>
                    <a:pt x="0" y="3272"/>
                  </a:lnTo>
                  <a:lnTo>
                    <a:pt x="1" y="3252"/>
                  </a:lnTo>
                  <a:lnTo>
                    <a:pt x="7" y="3234"/>
                  </a:lnTo>
                  <a:lnTo>
                    <a:pt x="16" y="3216"/>
                  </a:lnTo>
                  <a:lnTo>
                    <a:pt x="29" y="3201"/>
                  </a:lnTo>
                  <a:lnTo>
                    <a:pt x="1353" y="1876"/>
                  </a:lnTo>
                  <a:lnTo>
                    <a:pt x="1320" y="1782"/>
                  </a:lnTo>
                  <a:lnTo>
                    <a:pt x="1296" y="1685"/>
                  </a:lnTo>
                  <a:lnTo>
                    <a:pt x="1277" y="1586"/>
                  </a:lnTo>
                  <a:lnTo>
                    <a:pt x="1266" y="1486"/>
                  </a:lnTo>
                  <a:lnTo>
                    <a:pt x="1263" y="1385"/>
                  </a:lnTo>
                  <a:lnTo>
                    <a:pt x="1267" y="1282"/>
                  </a:lnTo>
                  <a:lnTo>
                    <a:pt x="1278" y="1181"/>
                  </a:lnTo>
                  <a:lnTo>
                    <a:pt x="1297" y="1082"/>
                  </a:lnTo>
                  <a:lnTo>
                    <a:pt x="1322" y="986"/>
                  </a:lnTo>
                  <a:lnTo>
                    <a:pt x="1354" y="892"/>
                  </a:lnTo>
                  <a:lnTo>
                    <a:pt x="1391" y="802"/>
                  </a:lnTo>
                  <a:lnTo>
                    <a:pt x="1436" y="715"/>
                  </a:lnTo>
                  <a:lnTo>
                    <a:pt x="1487" y="631"/>
                  </a:lnTo>
                  <a:lnTo>
                    <a:pt x="1541" y="553"/>
                  </a:lnTo>
                  <a:lnTo>
                    <a:pt x="1602" y="477"/>
                  </a:lnTo>
                  <a:lnTo>
                    <a:pt x="1669" y="406"/>
                  </a:lnTo>
                  <a:lnTo>
                    <a:pt x="1740" y="340"/>
                  </a:lnTo>
                  <a:lnTo>
                    <a:pt x="1814" y="279"/>
                  </a:lnTo>
                  <a:lnTo>
                    <a:pt x="1894" y="224"/>
                  </a:lnTo>
                  <a:lnTo>
                    <a:pt x="1977" y="174"/>
                  </a:lnTo>
                  <a:lnTo>
                    <a:pt x="2064" y="129"/>
                  </a:lnTo>
                  <a:lnTo>
                    <a:pt x="2154" y="91"/>
                  </a:lnTo>
                  <a:lnTo>
                    <a:pt x="2247" y="58"/>
                  </a:lnTo>
                  <a:lnTo>
                    <a:pt x="2344" y="34"/>
                  </a:lnTo>
                  <a:lnTo>
                    <a:pt x="2442" y="15"/>
                  </a:lnTo>
                  <a:lnTo>
                    <a:pt x="2544" y="4"/>
                  </a:lnTo>
                  <a:lnTo>
                    <a:pt x="26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1" name="Freeform 21"/>
            <p:cNvSpPr>
              <a:spLocks noEditPoints="1"/>
            </p:cNvSpPr>
            <p:nvPr/>
          </p:nvSpPr>
          <p:spPr bwMode="auto">
            <a:xfrm>
              <a:off x="15889288" y="2214563"/>
              <a:ext cx="1200150" cy="1200150"/>
            </a:xfrm>
            <a:custGeom>
              <a:avLst/>
              <a:gdLst>
                <a:gd name="T0" fmla="*/ 343 w 756"/>
                <a:gd name="T1" fmla="*/ 206 h 756"/>
                <a:gd name="T2" fmla="*/ 280 w 756"/>
                <a:gd name="T3" fmla="*/ 232 h 756"/>
                <a:gd name="T4" fmla="*/ 232 w 756"/>
                <a:gd name="T5" fmla="*/ 281 h 756"/>
                <a:gd name="T6" fmla="*/ 205 w 756"/>
                <a:gd name="T7" fmla="*/ 343 h 756"/>
                <a:gd name="T8" fmla="*/ 205 w 756"/>
                <a:gd name="T9" fmla="*/ 413 h 756"/>
                <a:gd name="T10" fmla="*/ 232 w 756"/>
                <a:gd name="T11" fmla="*/ 477 h 756"/>
                <a:gd name="T12" fmla="*/ 280 w 756"/>
                <a:gd name="T13" fmla="*/ 525 h 756"/>
                <a:gd name="T14" fmla="*/ 343 w 756"/>
                <a:gd name="T15" fmla="*/ 551 h 756"/>
                <a:gd name="T16" fmla="*/ 414 w 756"/>
                <a:gd name="T17" fmla="*/ 551 h 756"/>
                <a:gd name="T18" fmla="*/ 477 w 756"/>
                <a:gd name="T19" fmla="*/ 525 h 756"/>
                <a:gd name="T20" fmla="*/ 524 w 756"/>
                <a:gd name="T21" fmla="*/ 477 h 756"/>
                <a:gd name="T22" fmla="*/ 550 w 756"/>
                <a:gd name="T23" fmla="*/ 413 h 756"/>
                <a:gd name="T24" fmla="*/ 550 w 756"/>
                <a:gd name="T25" fmla="*/ 343 h 756"/>
                <a:gd name="T26" fmla="*/ 524 w 756"/>
                <a:gd name="T27" fmla="*/ 281 h 756"/>
                <a:gd name="T28" fmla="*/ 477 w 756"/>
                <a:gd name="T29" fmla="*/ 232 h 756"/>
                <a:gd name="T30" fmla="*/ 414 w 756"/>
                <a:gd name="T31" fmla="*/ 206 h 756"/>
                <a:gd name="T32" fmla="*/ 378 w 756"/>
                <a:gd name="T33" fmla="*/ 0 h 756"/>
                <a:gd name="T34" fmla="*/ 478 w 756"/>
                <a:gd name="T35" fmla="*/ 14 h 756"/>
                <a:gd name="T36" fmla="*/ 569 w 756"/>
                <a:gd name="T37" fmla="*/ 52 h 756"/>
                <a:gd name="T38" fmla="*/ 646 w 756"/>
                <a:gd name="T39" fmla="*/ 112 h 756"/>
                <a:gd name="T40" fmla="*/ 704 w 756"/>
                <a:gd name="T41" fmla="*/ 187 h 756"/>
                <a:gd name="T42" fmla="*/ 742 w 756"/>
                <a:gd name="T43" fmla="*/ 278 h 756"/>
                <a:gd name="T44" fmla="*/ 756 w 756"/>
                <a:gd name="T45" fmla="*/ 379 h 756"/>
                <a:gd name="T46" fmla="*/ 742 w 756"/>
                <a:gd name="T47" fmla="*/ 479 h 756"/>
                <a:gd name="T48" fmla="*/ 704 w 756"/>
                <a:gd name="T49" fmla="*/ 569 h 756"/>
                <a:gd name="T50" fmla="*/ 646 w 756"/>
                <a:gd name="T51" fmla="*/ 646 h 756"/>
                <a:gd name="T52" fmla="*/ 569 w 756"/>
                <a:gd name="T53" fmla="*/ 705 h 756"/>
                <a:gd name="T54" fmla="*/ 478 w 756"/>
                <a:gd name="T55" fmla="*/ 743 h 756"/>
                <a:gd name="T56" fmla="*/ 378 w 756"/>
                <a:gd name="T57" fmla="*/ 756 h 756"/>
                <a:gd name="T58" fmla="*/ 278 w 756"/>
                <a:gd name="T59" fmla="*/ 743 h 756"/>
                <a:gd name="T60" fmla="*/ 188 w 756"/>
                <a:gd name="T61" fmla="*/ 705 h 756"/>
                <a:gd name="T62" fmla="*/ 111 w 756"/>
                <a:gd name="T63" fmla="*/ 646 h 756"/>
                <a:gd name="T64" fmla="*/ 52 w 756"/>
                <a:gd name="T65" fmla="*/ 569 h 756"/>
                <a:gd name="T66" fmla="*/ 14 w 756"/>
                <a:gd name="T67" fmla="*/ 479 h 756"/>
                <a:gd name="T68" fmla="*/ 0 w 756"/>
                <a:gd name="T69" fmla="*/ 379 h 756"/>
                <a:gd name="T70" fmla="*/ 14 w 756"/>
                <a:gd name="T71" fmla="*/ 278 h 756"/>
                <a:gd name="T72" fmla="*/ 52 w 756"/>
                <a:gd name="T73" fmla="*/ 187 h 756"/>
                <a:gd name="T74" fmla="*/ 111 w 756"/>
                <a:gd name="T75" fmla="*/ 112 h 756"/>
                <a:gd name="T76" fmla="*/ 188 w 756"/>
                <a:gd name="T77" fmla="*/ 52 h 756"/>
                <a:gd name="T78" fmla="*/ 278 w 756"/>
                <a:gd name="T79" fmla="*/ 14 h 756"/>
                <a:gd name="T80" fmla="*/ 378 w 756"/>
                <a:gd name="T81" fmla="*/ 0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6" h="756">
                  <a:moveTo>
                    <a:pt x="378" y="202"/>
                  </a:moveTo>
                  <a:lnTo>
                    <a:pt x="343" y="206"/>
                  </a:lnTo>
                  <a:lnTo>
                    <a:pt x="309" y="216"/>
                  </a:lnTo>
                  <a:lnTo>
                    <a:pt x="280" y="232"/>
                  </a:lnTo>
                  <a:lnTo>
                    <a:pt x="253" y="254"/>
                  </a:lnTo>
                  <a:lnTo>
                    <a:pt x="232" y="281"/>
                  </a:lnTo>
                  <a:lnTo>
                    <a:pt x="216" y="310"/>
                  </a:lnTo>
                  <a:lnTo>
                    <a:pt x="205" y="343"/>
                  </a:lnTo>
                  <a:lnTo>
                    <a:pt x="201" y="379"/>
                  </a:lnTo>
                  <a:lnTo>
                    <a:pt x="205" y="413"/>
                  </a:lnTo>
                  <a:lnTo>
                    <a:pt x="216" y="447"/>
                  </a:lnTo>
                  <a:lnTo>
                    <a:pt x="232" y="477"/>
                  </a:lnTo>
                  <a:lnTo>
                    <a:pt x="253" y="503"/>
                  </a:lnTo>
                  <a:lnTo>
                    <a:pt x="280" y="525"/>
                  </a:lnTo>
                  <a:lnTo>
                    <a:pt x="309" y="541"/>
                  </a:lnTo>
                  <a:lnTo>
                    <a:pt x="343" y="551"/>
                  </a:lnTo>
                  <a:lnTo>
                    <a:pt x="378" y="555"/>
                  </a:lnTo>
                  <a:lnTo>
                    <a:pt x="414" y="551"/>
                  </a:lnTo>
                  <a:lnTo>
                    <a:pt x="447" y="541"/>
                  </a:lnTo>
                  <a:lnTo>
                    <a:pt x="477" y="525"/>
                  </a:lnTo>
                  <a:lnTo>
                    <a:pt x="503" y="503"/>
                  </a:lnTo>
                  <a:lnTo>
                    <a:pt x="524" y="477"/>
                  </a:lnTo>
                  <a:lnTo>
                    <a:pt x="540" y="447"/>
                  </a:lnTo>
                  <a:lnTo>
                    <a:pt x="550" y="413"/>
                  </a:lnTo>
                  <a:lnTo>
                    <a:pt x="554" y="379"/>
                  </a:lnTo>
                  <a:lnTo>
                    <a:pt x="550" y="343"/>
                  </a:lnTo>
                  <a:lnTo>
                    <a:pt x="540" y="310"/>
                  </a:lnTo>
                  <a:lnTo>
                    <a:pt x="524" y="281"/>
                  </a:lnTo>
                  <a:lnTo>
                    <a:pt x="503" y="254"/>
                  </a:lnTo>
                  <a:lnTo>
                    <a:pt x="477" y="232"/>
                  </a:lnTo>
                  <a:lnTo>
                    <a:pt x="447" y="216"/>
                  </a:lnTo>
                  <a:lnTo>
                    <a:pt x="414" y="206"/>
                  </a:lnTo>
                  <a:lnTo>
                    <a:pt x="378" y="202"/>
                  </a:lnTo>
                  <a:close/>
                  <a:moveTo>
                    <a:pt x="378" y="0"/>
                  </a:moveTo>
                  <a:lnTo>
                    <a:pt x="430" y="4"/>
                  </a:lnTo>
                  <a:lnTo>
                    <a:pt x="478" y="14"/>
                  </a:lnTo>
                  <a:lnTo>
                    <a:pt x="525" y="30"/>
                  </a:lnTo>
                  <a:lnTo>
                    <a:pt x="569" y="52"/>
                  </a:lnTo>
                  <a:lnTo>
                    <a:pt x="608" y="79"/>
                  </a:lnTo>
                  <a:lnTo>
                    <a:pt x="646" y="112"/>
                  </a:lnTo>
                  <a:lnTo>
                    <a:pt x="677" y="148"/>
                  </a:lnTo>
                  <a:lnTo>
                    <a:pt x="704" y="187"/>
                  </a:lnTo>
                  <a:lnTo>
                    <a:pt x="726" y="231"/>
                  </a:lnTo>
                  <a:lnTo>
                    <a:pt x="742" y="278"/>
                  </a:lnTo>
                  <a:lnTo>
                    <a:pt x="752" y="328"/>
                  </a:lnTo>
                  <a:lnTo>
                    <a:pt x="756" y="379"/>
                  </a:lnTo>
                  <a:lnTo>
                    <a:pt x="752" y="430"/>
                  </a:lnTo>
                  <a:lnTo>
                    <a:pt x="742" y="479"/>
                  </a:lnTo>
                  <a:lnTo>
                    <a:pt x="726" y="525"/>
                  </a:lnTo>
                  <a:lnTo>
                    <a:pt x="704" y="569"/>
                  </a:lnTo>
                  <a:lnTo>
                    <a:pt x="677" y="610"/>
                  </a:lnTo>
                  <a:lnTo>
                    <a:pt x="646" y="646"/>
                  </a:lnTo>
                  <a:lnTo>
                    <a:pt x="608" y="678"/>
                  </a:lnTo>
                  <a:lnTo>
                    <a:pt x="569" y="705"/>
                  </a:lnTo>
                  <a:lnTo>
                    <a:pt x="525" y="726"/>
                  </a:lnTo>
                  <a:lnTo>
                    <a:pt x="478" y="743"/>
                  </a:lnTo>
                  <a:lnTo>
                    <a:pt x="430" y="754"/>
                  </a:lnTo>
                  <a:lnTo>
                    <a:pt x="378" y="756"/>
                  </a:lnTo>
                  <a:lnTo>
                    <a:pt x="327" y="754"/>
                  </a:lnTo>
                  <a:lnTo>
                    <a:pt x="278" y="743"/>
                  </a:lnTo>
                  <a:lnTo>
                    <a:pt x="231" y="726"/>
                  </a:lnTo>
                  <a:lnTo>
                    <a:pt x="188" y="705"/>
                  </a:lnTo>
                  <a:lnTo>
                    <a:pt x="147" y="678"/>
                  </a:lnTo>
                  <a:lnTo>
                    <a:pt x="111" y="646"/>
                  </a:lnTo>
                  <a:lnTo>
                    <a:pt x="79" y="610"/>
                  </a:lnTo>
                  <a:lnTo>
                    <a:pt x="52" y="569"/>
                  </a:lnTo>
                  <a:lnTo>
                    <a:pt x="30" y="525"/>
                  </a:lnTo>
                  <a:lnTo>
                    <a:pt x="14" y="479"/>
                  </a:lnTo>
                  <a:lnTo>
                    <a:pt x="4" y="430"/>
                  </a:lnTo>
                  <a:lnTo>
                    <a:pt x="0" y="379"/>
                  </a:lnTo>
                  <a:lnTo>
                    <a:pt x="4" y="328"/>
                  </a:lnTo>
                  <a:lnTo>
                    <a:pt x="14" y="278"/>
                  </a:lnTo>
                  <a:lnTo>
                    <a:pt x="30" y="231"/>
                  </a:lnTo>
                  <a:lnTo>
                    <a:pt x="52" y="187"/>
                  </a:lnTo>
                  <a:lnTo>
                    <a:pt x="79" y="148"/>
                  </a:lnTo>
                  <a:lnTo>
                    <a:pt x="111" y="112"/>
                  </a:lnTo>
                  <a:lnTo>
                    <a:pt x="147" y="79"/>
                  </a:lnTo>
                  <a:lnTo>
                    <a:pt x="188" y="52"/>
                  </a:lnTo>
                  <a:lnTo>
                    <a:pt x="231" y="30"/>
                  </a:lnTo>
                  <a:lnTo>
                    <a:pt x="278" y="14"/>
                  </a:lnTo>
                  <a:lnTo>
                    <a:pt x="327" y="4"/>
                  </a:lnTo>
                  <a:lnTo>
                    <a:pt x="3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5275817" y="2653503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6/10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5275817" y="3110703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7/10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5275817" y="3567902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8/10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22244" y="4539575"/>
            <a:ext cx="2478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Aesthetics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475171" y="4539575"/>
            <a:ext cx="2478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Navigation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6228098" y="4539575"/>
            <a:ext cx="2478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Speed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9000481" y="4539575"/>
            <a:ext cx="2478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Searchability</a:t>
            </a:r>
          </a:p>
        </p:txBody>
      </p:sp>
      <p:graphicFrame>
        <p:nvGraphicFramePr>
          <p:cNvPr id="90" name="Chart 89"/>
          <p:cNvGraphicFramePr/>
          <p:nvPr/>
        </p:nvGraphicFramePr>
        <p:xfrm>
          <a:off x="722244" y="4816574"/>
          <a:ext cx="2433369" cy="14084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91" name="Chart 90"/>
          <p:cNvGraphicFramePr/>
          <p:nvPr/>
        </p:nvGraphicFramePr>
        <p:xfrm>
          <a:off x="3992365" y="4686869"/>
          <a:ext cx="1437362" cy="15980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92" name="TextBox 91"/>
          <p:cNvSpPr txBox="1"/>
          <p:nvPr/>
        </p:nvSpPr>
        <p:spPr>
          <a:xfrm>
            <a:off x="4324440" y="5250780"/>
            <a:ext cx="710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IN" sz="2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70</a:t>
            </a:r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endParaRPr lang="en-IN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3" name="Chart 92"/>
          <p:cNvGraphicFramePr/>
          <p:nvPr/>
        </p:nvGraphicFramePr>
        <p:xfrm>
          <a:off x="6254708" y="4816572"/>
          <a:ext cx="2451546" cy="14091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97" name="Chart 96"/>
          <p:cNvGraphicFramePr/>
          <p:nvPr/>
        </p:nvGraphicFramePr>
        <p:xfrm>
          <a:off x="9047596" y="4885408"/>
          <a:ext cx="2500724" cy="13500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38428585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589" y="4191001"/>
            <a:ext cx="12188825" cy="2667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4 Steps Thumbs Up Puzzle Diagram</a:t>
            </a:r>
            <a:endParaRPr lang="en-US" dirty="0"/>
          </a:p>
        </p:txBody>
      </p:sp>
      <p:sp>
        <p:nvSpPr>
          <p:cNvPr id="25" name="Oval 24"/>
          <p:cNvSpPr/>
          <p:nvPr/>
        </p:nvSpPr>
        <p:spPr>
          <a:xfrm>
            <a:off x="3462048" y="5951260"/>
            <a:ext cx="5267904" cy="29714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6000"/>
                </a:schemeClr>
              </a:gs>
              <a:gs pos="70000">
                <a:schemeClr val="bg1">
                  <a:alpha val="0"/>
                  <a:lumMod val="0"/>
                  <a:lumOff val="10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endParaRPr lang="en-US" sz="1800" kern="0">
              <a:solidFill>
                <a:sysClr val="window" lastClr="FFFFFF"/>
              </a:solidFill>
              <a:latin typeface="Calibri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4293322" y="1274360"/>
            <a:ext cx="3605356" cy="4550350"/>
            <a:chOff x="3697288" y="414338"/>
            <a:chExt cx="4784725" cy="6038850"/>
          </a:xfrm>
          <a:scene3d>
            <a:camera prst="orthographicFront"/>
            <a:lightRig rig="threePt" dir="t"/>
          </a:scene3d>
        </p:grpSpPr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6154738" y="414338"/>
              <a:ext cx="2327275" cy="4789488"/>
            </a:xfrm>
            <a:custGeom>
              <a:avLst/>
              <a:gdLst>
                <a:gd name="T0" fmla="*/ 510 w 1466"/>
                <a:gd name="T1" fmla="*/ 10 h 3017"/>
                <a:gd name="T2" fmla="*/ 594 w 1466"/>
                <a:gd name="T3" fmla="*/ 75 h 3017"/>
                <a:gd name="T4" fmla="*/ 660 w 1466"/>
                <a:gd name="T5" fmla="*/ 191 h 3017"/>
                <a:gd name="T6" fmla="*/ 703 w 1466"/>
                <a:gd name="T7" fmla="*/ 351 h 3017"/>
                <a:gd name="T8" fmla="*/ 716 w 1466"/>
                <a:gd name="T9" fmla="*/ 545 h 3017"/>
                <a:gd name="T10" fmla="*/ 694 w 1466"/>
                <a:gd name="T11" fmla="*/ 753 h 3017"/>
                <a:gd name="T12" fmla="*/ 634 w 1466"/>
                <a:gd name="T13" fmla="*/ 925 h 3017"/>
                <a:gd name="T14" fmla="*/ 550 w 1466"/>
                <a:gd name="T15" fmla="*/ 1070 h 3017"/>
                <a:gd name="T16" fmla="*/ 466 w 1466"/>
                <a:gd name="T17" fmla="*/ 1192 h 3017"/>
                <a:gd name="T18" fmla="*/ 399 w 1466"/>
                <a:gd name="T19" fmla="*/ 1297 h 3017"/>
                <a:gd name="T20" fmla="*/ 370 w 1466"/>
                <a:gd name="T21" fmla="*/ 1389 h 3017"/>
                <a:gd name="T22" fmla="*/ 397 w 1466"/>
                <a:gd name="T23" fmla="*/ 1465 h 3017"/>
                <a:gd name="T24" fmla="*/ 462 w 1466"/>
                <a:gd name="T25" fmla="*/ 1506 h 3017"/>
                <a:gd name="T26" fmla="*/ 557 w 1466"/>
                <a:gd name="T27" fmla="*/ 1523 h 3017"/>
                <a:gd name="T28" fmla="*/ 674 w 1466"/>
                <a:gd name="T29" fmla="*/ 1525 h 3017"/>
                <a:gd name="T30" fmla="*/ 806 w 1466"/>
                <a:gd name="T31" fmla="*/ 1520 h 3017"/>
                <a:gd name="T32" fmla="*/ 944 w 1466"/>
                <a:gd name="T33" fmla="*/ 1520 h 3017"/>
                <a:gd name="T34" fmla="*/ 1083 w 1466"/>
                <a:gd name="T35" fmla="*/ 1532 h 3017"/>
                <a:gd name="T36" fmla="*/ 1216 w 1466"/>
                <a:gd name="T37" fmla="*/ 1569 h 3017"/>
                <a:gd name="T38" fmla="*/ 1331 w 1466"/>
                <a:gd name="T39" fmla="*/ 1647 h 3017"/>
                <a:gd name="T40" fmla="*/ 1413 w 1466"/>
                <a:gd name="T41" fmla="*/ 1756 h 3017"/>
                <a:gd name="T42" fmla="*/ 1458 w 1466"/>
                <a:gd name="T43" fmla="*/ 1883 h 3017"/>
                <a:gd name="T44" fmla="*/ 1464 w 1466"/>
                <a:gd name="T45" fmla="*/ 2016 h 3017"/>
                <a:gd name="T46" fmla="*/ 1427 w 1466"/>
                <a:gd name="T47" fmla="*/ 2143 h 3017"/>
                <a:gd name="T48" fmla="*/ 1346 w 1466"/>
                <a:gd name="T49" fmla="*/ 2249 h 3017"/>
                <a:gd name="T50" fmla="*/ 1361 w 1466"/>
                <a:gd name="T51" fmla="*/ 2264 h 3017"/>
                <a:gd name="T52" fmla="*/ 1395 w 1466"/>
                <a:gd name="T53" fmla="*/ 2309 h 3017"/>
                <a:gd name="T54" fmla="*/ 1428 w 1466"/>
                <a:gd name="T55" fmla="*/ 2385 h 3017"/>
                <a:gd name="T56" fmla="*/ 1447 w 1466"/>
                <a:gd name="T57" fmla="*/ 2495 h 3017"/>
                <a:gd name="T58" fmla="*/ 1438 w 1466"/>
                <a:gd name="T59" fmla="*/ 2599 h 3017"/>
                <a:gd name="T60" fmla="*/ 896 w 1466"/>
                <a:gd name="T61" fmla="*/ 2690 h 3017"/>
                <a:gd name="T62" fmla="*/ 936 w 1466"/>
                <a:gd name="T63" fmla="*/ 2767 h 3017"/>
                <a:gd name="T64" fmla="*/ 941 w 1466"/>
                <a:gd name="T65" fmla="*/ 2849 h 3017"/>
                <a:gd name="T66" fmla="*/ 906 w 1466"/>
                <a:gd name="T67" fmla="*/ 2933 h 3017"/>
                <a:gd name="T68" fmla="*/ 855 w 1466"/>
                <a:gd name="T69" fmla="*/ 2983 h 3017"/>
                <a:gd name="T70" fmla="*/ 775 w 1466"/>
                <a:gd name="T71" fmla="*/ 3014 h 3017"/>
                <a:gd name="T72" fmla="*/ 675 w 1466"/>
                <a:gd name="T73" fmla="*/ 3004 h 3017"/>
                <a:gd name="T74" fmla="*/ 592 w 1466"/>
                <a:gd name="T75" fmla="*/ 2946 h 3017"/>
                <a:gd name="T76" fmla="*/ 549 w 1466"/>
                <a:gd name="T77" fmla="*/ 2854 h 3017"/>
                <a:gd name="T78" fmla="*/ 556 w 1466"/>
                <a:gd name="T79" fmla="*/ 2752 h 3017"/>
                <a:gd name="T80" fmla="*/ 613 w 1466"/>
                <a:gd name="T81" fmla="*/ 2669 h 3017"/>
                <a:gd name="T82" fmla="*/ 0 w 1466"/>
                <a:gd name="T83" fmla="*/ 2599 h 3017"/>
                <a:gd name="T84" fmla="*/ 67 w 1466"/>
                <a:gd name="T85" fmla="*/ 2123 h 3017"/>
                <a:gd name="T86" fmla="*/ 140 w 1466"/>
                <a:gd name="T87" fmla="*/ 2132 h 3017"/>
                <a:gd name="T88" fmla="*/ 257 w 1466"/>
                <a:gd name="T89" fmla="*/ 2106 h 3017"/>
                <a:gd name="T90" fmla="*/ 350 w 1466"/>
                <a:gd name="T91" fmla="*/ 2035 h 3017"/>
                <a:gd name="T92" fmla="*/ 406 w 1466"/>
                <a:gd name="T93" fmla="*/ 1932 h 3017"/>
                <a:gd name="T94" fmla="*/ 415 w 1466"/>
                <a:gd name="T95" fmla="*/ 1817 h 3017"/>
                <a:gd name="T96" fmla="*/ 383 w 1466"/>
                <a:gd name="T97" fmla="*/ 1720 h 3017"/>
                <a:gd name="T98" fmla="*/ 300 w 1466"/>
                <a:gd name="T99" fmla="*/ 1627 h 3017"/>
                <a:gd name="T100" fmla="*/ 183 w 1466"/>
                <a:gd name="T101" fmla="*/ 1578 h 3017"/>
                <a:gd name="T102" fmla="*/ 101 w 1466"/>
                <a:gd name="T103" fmla="*/ 1578 h 3017"/>
                <a:gd name="T104" fmla="*/ 0 w 1466"/>
                <a:gd name="T105" fmla="*/ 1613 h 3017"/>
                <a:gd name="T106" fmla="*/ 82 w 1466"/>
                <a:gd name="T107" fmla="*/ 659 h 3017"/>
                <a:gd name="T108" fmla="*/ 172 w 1466"/>
                <a:gd name="T109" fmla="*/ 440 h 3017"/>
                <a:gd name="T110" fmla="*/ 213 w 1466"/>
                <a:gd name="T111" fmla="*/ 247 h 3017"/>
                <a:gd name="T112" fmla="*/ 255 w 1466"/>
                <a:gd name="T113" fmla="*/ 119 h 3017"/>
                <a:gd name="T114" fmla="*/ 315 w 1466"/>
                <a:gd name="T115" fmla="*/ 41 h 3017"/>
                <a:gd name="T116" fmla="*/ 406 w 1466"/>
                <a:gd name="T117" fmla="*/ 4 h 3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66" h="3017">
                  <a:moveTo>
                    <a:pt x="447" y="0"/>
                  </a:moveTo>
                  <a:lnTo>
                    <a:pt x="479" y="1"/>
                  </a:lnTo>
                  <a:lnTo>
                    <a:pt x="510" y="10"/>
                  </a:lnTo>
                  <a:lnTo>
                    <a:pt x="540" y="25"/>
                  </a:lnTo>
                  <a:lnTo>
                    <a:pt x="568" y="47"/>
                  </a:lnTo>
                  <a:lnTo>
                    <a:pt x="594" y="75"/>
                  </a:lnTo>
                  <a:lnTo>
                    <a:pt x="619" y="108"/>
                  </a:lnTo>
                  <a:lnTo>
                    <a:pt x="641" y="148"/>
                  </a:lnTo>
                  <a:lnTo>
                    <a:pt x="660" y="191"/>
                  </a:lnTo>
                  <a:lnTo>
                    <a:pt x="678" y="240"/>
                  </a:lnTo>
                  <a:lnTo>
                    <a:pt x="693" y="293"/>
                  </a:lnTo>
                  <a:lnTo>
                    <a:pt x="703" y="351"/>
                  </a:lnTo>
                  <a:lnTo>
                    <a:pt x="711" y="412"/>
                  </a:lnTo>
                  <a:lnTo>
                    <a:pt x="716" y="477"/>
                  </a:lnTo>
                  <a:lnTo>
                    <a:pt x="716" y="545"/>
                  </a:lnTo>
                  <a:lnTo>
                    <a:pt x="712" y="615"/>
                  </a:lnTo>
                  <a:lnTo>
                    <a:pt x="705" y="688"/>
                  </a:lnTo>
                  <a:lnTo>
                    <a:pt x="694" y="753"/>
                  </a:lnTo>
                  <a:lnTo>
                    <a:pt x="678" y="813"/>
                  </a:lnTo>
                  <a:lnTo>
                    <a:pt x="657" y="870"/>
                  </a:lnTo>
                  <a:lnTo>
                    <a:pt x="634" y="925"/>
                  </a:lnTo>
                  <a:lnTo>
                    <a:pt x="607" y="975"/>
                  </a:lnTo>
                  <a:lnTo>
                    <a:pt x="579" y="1024"/>
                  </a:lnTo>
                  <a:lnTo>
                    <a:pt x="550" y="1070"/>
                  </a:lnTo>
                  <a:lnTo>
                    <a:pt x="522" y="1113"/>
                  </a:lnTo>
                  <a:lnTo>
                    <a:pt x="493" y="1154"/>
                  </a:lnTo>
                  <a:lnTo>
                    <a:pt x="466" y="1192"/>
                  </a:lnTo>
                  <a:lnTo>
                    <a:pt x="441" y="1229"/>
                  </a:lnTo>
                  <a:lnTo>
                    <a:pt x="418" y="1264"/>
                  </a:lnTo>
                  <a:lnTo>
                    <a:pt x="399" y="1297"/>
                  </a:lnTo>
                  <a:lnTo>
                    <a:pt x="384" y="1329"/>
                  </a:lnTo>
                  <a:lnTo>
                    <a:pt x="375" y="1359"/>
                  </a:lnTo>
                  <a:lnTo>
                    <a:pt x="370" y="1389"/>
                  </a:lnTo>
                  <a:lnTo>
                    <a:pt x="373" y="1416"/>
                  </a:lnTo>
                  <a:lnTo>
                    <a:pt x="383" y="1444"/>
                  </a:lnTo>
                  <a:lnTo>
                    <a:pt x="397" y="1465"/>
                  </a:lnTo>
                  <a:lnTo>
                    <a:pt x="414" y="1482"/>
                  </a:lnTo>
                  <a:lnTo>
                    <a:pt x="436" y="1496"/>
                  </a:lnTo>
                  <a:lnTo>
                    <a:pt x="462" y="1506"/>
                  </a:lnTo>
                  <a:lnTo>
                    <a:pt x="490" y="1515"/>
                  </a:lnTo>
                  <a:lnTo>
                    <a:pt x="523" y="1519"/>
                  </a:lnTo>
                  <a:lnTo>
                    <a:pt x="557" y="1523"/>
                  </a:lnTo>
                  <a:lnTo>
                    <a:pt x="594" y="1525"/>
                  </a:lnTo>
                  <a:lnTo>
                    <a:pt x="634" y="1525"/>
                  </a:lnTo>
                  <a:lnTo>
                    <a:pt x="674" y="1525"/>
                  </a:lnTo>
                  <a:lnTo>
                    <a:pt x="717" y="1524"/>
                  </a:lnTo>
                  <a:lnTo>
                    <a:pt x="761" y="1521"/>
                  </a:lnTo>
                  <a:lnTo>
                    <a:pt x="806" y="1520"/>
                  </a:lnTo>
                  <a:lnTo>
                    <a:pt x="852" y="1519"/>
                  </a:lnTo>
                  <a:lnTo>
                    <a:pt x="898" y="1519"/>
                  </a:lnTo>
                  <a:lnTo>
                    <a:pt x="944" y="1520"/>
                  </a:lnTo>
                  <a:lnTo>
                    <a:pt x="992" y="1521"/>
                  </a:lnTo>
                  <a:lnTo>
                    <a:pt x="1037" y="1526"/>
                  </a:lnTo>
                  <a:lnTo>
                    <a:pt x="1083" y="1532"/>
                  </a:lnTo>
                  <a:lnTo>
                    <a:pt x="1127" y="1541"/>
                  </a:lnTo>
                  <a:lnTo>
                    <a:pt x="1171" y="1551"/>
                  </a:lnTo>
                  <a:lnTo>
                    <a:pt x="1216" y="1569"/>
                  </a:lnTo>
                  <a:lnTo>
                    <a:pt x="1258" y="1591"/>
                  </a:lnTo>
                  <a:lnTo>
                    <a:pt x="1297" y="1617"/>
                  </a:lnTo>
                  <a:lnTo>
                    <a:pt x="1331" y="1647"/>
                  </a:lnTo>
                  <a:lnTo>
                    <a:pt x="1362" y="1681"/>
                  </a:lnTo>
                  <a:lnTo>
                    <a:pt x="1390" y="1717"/>
                  </a:lnTo>
                  <a:lnTo>
                    <a:pt x="1413" y="1756"/>
                  </a:lnTo>
                  <a:lnTo>
                    <a:pt x="1432" y="1796"/>
                  </a:lnTo>
                  <a:lnTo>
                    <a:pt x="1447" y="1839"/>
                  </a:lnTo>
                  <a:lnTo>
                    <a:pt x="1458" y="1883"/>
                  </a:lnTo>
                  <a:lnTo>
                    <a:pt x="1464" y="1927"/>
                  </a:lnTo>
                  <a:lnTo>
                    <a:pt x="1466" y="1972"/>
                  </a:lnTo>
                  <a:lnTo>
                    <a:pt x="1464" y="2016"/>
                  </a:lnTo>
                  <a:lnTo>
                    <a:pt x="1456" y="2059"/>
                  </a:lnTo>
                  <a:lnTo>
                    <a:pt x="1444" y="2101"/>
                  </a:lnTo>
                  <a:lnTo>
                    <a:pt x="1427" y="2143"/>
                  </a:lnTo>
                  <a:lnTo>
                    <a:pt x="1405" y="2181"/>
                  </a:lnTo>
                  <a:lnTo>
                    <a:pt x="1379" y="2217"/>
                  </a:lnTo>
                  <a:lnTo>
                    <a:pt x="1346" y="2249"/>
                  </a:lnTo>
                  <a:lnTo>
                    <a:pt x="1349" y="2251"/>
                  </a:lnTo>
                  <a:lnTo>
                    <a:pt x="1353" y="2256"/>
                  </a:lnTo>
                  <a:lnTo>
                    <a:pt x="1361" y="2264"/>
                  </a:lnTo>
                  <a:lnTo>
                    <a:pt x="1372" y="2275"/>
                  </a:lnTo>
                  <a:lnTo>
                    <a:pt x="1382" y="2290"/>
                  </a:lnTo>
                  <a:lnTo>
                    <a:pt x="1395" y="2309"/>
                  </a:lnTo>
                  <a:lnTo>
                    <a:pt x="1406" y="2331"/>
                  </a:lnTo>
                  <a:lnTo>
                    <a:pt x="1418" y="2356"/>
                  </a:lnTo>
                  <a:lnTo>
                    <a:pt x="1428" y="2385"/>
                  </a:lnTo>
                  <a:lnTo>
                    <a:pt x="1438" y="2419"/>
                  </a:lnTo>
                  <a:lnTo>
                    <a:pt x="1443" y="2454"/>
                  </a:lnTo>
                  <a:lnTo>
                    <a:pt x="1447" y="2495"/>
                  </a:lnTo>
                  <a:lnTo>
                    <a:pt x="1446" y="2539"/>
                  </a:lnTo>
                  <a:lnTo>
                    <a:pt x="1443" y="2570"/>
                  </a:lnTo>
                  <a:lnTo>
                    <a:pt x="1438" y="2599"/>
                  </a:lnTo>
                  <a:lnTo>
                    <a:pt x="795" y="2599"/>
                  </a:lnTo>
                  <a:lnTo>
                    <a:pt x="875" y="2669"/>
                  </a:lnTo>
                  <a:lnTo>
                    <a:pt x="896" y="2690"/>
                  </a:lnTo>
                  <a:lnTo>
                    <a:pt x="913" y="2714"/>
                  </a:lnTo>
                  <a:lnTo>
                    <a:pt x="927" y="2740"/>
                  </a:lnTo>
                  <a:lnTo>
                    <a:pt x="936" y="2767"/>
                  </a:lnTo>
                  <a:lnTo>
                    <a:pt x="942" y="2796"/>
                  </a:lnTo>
                  <a:lnTo>
                    <a:pt x="943" y="2817"/>
                  </a:lnTo>
                  <a:lnTo>
                    <a:pt x="941" y="2849"/>
                  </a:lnTo>
                  <a:lnTo>
                    <a:pt x="934" y="2879"/>
                  </a:lnTo>
                  <a:lnTo>
                    <a:pt x="921" y="2907"/>
                  </a:lnTo>
                  <a:lnTo>
                    <a:pt x="906" y="2933"/>
                  </a:lnTo>
                  <a:lnTo>
                    <a:pt x="885" y="2958"/>
                  </a:lnTo>
                  <a:lnTo>
                    <a:pt x="878" y="2965"/>
                  </a:lnTo>
                  <a:lnTo>
                    <a:pt x="855" y="2983"/>
                  </a:lnTo>
                  <a:lnTo>
                    <a:pt x="830" y="2997"/>
                  </a:lnTo>
                  <a:lnTo>
                    <a:pt x="802" y="3009"/>
                  </a:lnTo>
                  <a:lnTo>
                    <a:pt x="775" y="3014"/>
                  </a:lnTo>
                  <a:lnTo>
                    <a:pt x="745" y="3017"/>
                  </a:lnTo>
                  <a:lnTo>
                    <a:pt x="709" y="3013"/>
                  </a:lnTo>
                  <a:lnTo>
                    <a:pt x="675" y="3004"/>
                  </a:lnTo>
                  <a:lnTo>
                    <a:pt x="644" y="2990"/>
                  </a:lnTo>
                  <a:lnTo>
                    <a:pt x="616" y="2970"/>
                  </a:lnTo>
                  <a:lnTo>
                    <a:pt x="592" y="2946"/>
                  </a:lnTo>
                  <a:lnTo>
                    <a:pt x="572" y="2918"/>
                  </a:lnTo>
                  <a:lnTo>
                    <a:pt x="559" y="2887"/>
                  </a:lnTo>
                  <a:lnTo>
                    <a:pt x="549" y="2854"/>
                  </a:lnTo>
                  <a:lnTo>
                    <a:pt x="546" y="2819"/>
                  </a:lnTo>
                  <a:lnTo>
                    <a:pt x="548" y="2786"/>
                  </a:lnTo>
                  <a:lnTo>
                    <a:pt x="556" y="2752"/>
                  </a:lnTo>
                  <a:lnTo>
                    <a:pt x="570" y="2722"/>
                  </a:lnTo>
                  <a:lnTo>
                    <a:pt x="589" y="2694"/>
                  </a:lnTo>
                  <a:lnTo>
                    <a:pt x="613" y="2669"/>
                  </a:lnTo>
                  <a:lnTo>
                    <a:pt x="626" y="2658"/>
                  </a:lnTo>
                  <a:lnTo>
                    <a:pt x="626" y="2599"/>
                  </a:lnTo>
                  <a:lnTo>
                    <a:pt x="0" y="2599"/>
                  </a:lnTo>
                  <a:lnTo>
                    <a:pt x="0" y="2095"/>
                  </a:lnTo>
                  <a:lnTo>
                    <a:pt x="32" y="2111"/>
                  </a:lnTo>
                  <a:lnTo>
                    <a:pt x="67" y="2123"/>
                  </a:lnTo>
                  <a:lnTo>
                    <a:pt x="102" y="2130"/>
                  </a:lnTo>
                  <a:lnTo>
                    <a:pt x="139" y="2132"/>
                  </a:lnTo>
                  <a:lnTo>
                    <a:pt x="140" y="2132"/>
                  </a:lnTo>
                  <a:lnTo>
                    <a:pt x="181" y="2129"/>
                  </a:lnTo>
                  <a:lnTo>
                    <a:pt x="220" y="2121"/>
                  </a:lnTo>
                  <a:lnTo>
                    <a:pt x="257" y="2106"/>
                  </a:lnTo>
                  <a:lnTo>
                    <a:pt x="292" y="2087"/>
                  </a:lnTo>
                  <a:lnTo>
                    <a:pt x="323" y="2063"/>
                  </a:lnTo>
                  <a:lnTo>
                    <a:pt x="350" y="2035"/>
                  </a:lnTo>
                  <a:lnTo>
                    <a:pt x="374" y="2004"/>
                  </a:lnTo>
                  <a:lnTo>
                    <a:pt x="392" y="1971"/>
                  </a:lnTo>
                  <a:lnTo>
                    <a:pt x="406" y="1932"/>
                  </a:lnTo>
                  <a:lnTo>
                    <a:pt x="414" y="1893"/>
                  </a:lnTo>
                  <a:lnTo>
                    <a:pt x="418" y="1853"/>
                  </a:lnTo>
                  <a:lnTo>
                    <a:pt x="415" y="1817"/>
                  </a:lnTo>
                  <a:lnTo>
                    <a:pt x="408" y="1784"/>
                  </a:lnTo>
                  <a:lnTo>
                    <a:pt x="398" y="1750"/>
                  </a:lnTo>
                  <a:lnTo>
                    <a:pt x="383" y="1720"/>
                  </a:lnTo>
                  <a:lnTo>
                    <a:pt x="360" y="1684"/>
                  </a:lnTo>
                  <a:lnTo>
                    <a:pt x="332" y="1653"/>
                  </a:lnTo>
                  <a:lnTo>
                    <a:pt x="300" y="1627"/>
                  </a:lnTo>
                  <a:lnTo>
                    <a:pt x="264" y="1605"/>
                  </a:lnTo>
                  <a:lnTo>
                    <a:pt x="225" y="1588"/>
                  </a:lnTo>
                  <a:lnTo>
                    <a:pt x="183" y="1578"/>
                  </a:lnTo>
                  <a:lnTo>
                    <a:pt x="139" y="1575"/>
                  </a:lnTo>
                  <a:lnTo>
                    <a:pt x="138" y="1575"/>
                  </a:lnTo>
                  <a:lnTo>
                    <a:pt x="101" y="1578"/>
                  </a:lnTo>
                  <a:lnTo>
                    <a:pt x="65" y="1585"/>
                  </a:lnTo>
                  <a:lnTo>
                    <a:pt x="32" y="1597"/>
                  </a:lnTo>
                  <a:lnTo>
                    <a:pt x="0" y="1613"/>
                  </a:lnTo>
                  <a:lnTo>
                    <a:pt x="0" y="791"/>
                  </a:lnTo>
                  <a:lnTo>
                    <a:pt x="42" y="727"/>
                  </a:lnTo>
                  <a:lnTo>
                    <a:pt x="82" y="659"/>
                  </a:lnTo>
                  <a:lnTo>
                    <a:pt x="116" y="589"/>
                  </a:lnTo>
                  <a:lnTo>
                    <a:pt x="147" y="515"/>
                  </a:lnTo>
                  <a:lnTo>
                    <a:pt x="172" y="440"/>
                  </a:lnTo>
                  <a:lnTo>
                    <a:pt x="189" y="363"/>
                  </a:lnTo>
                  <a:lnTo>
                    <a:pt x="202" y="301"/>
                  </a:lnTo>
                  <a:lnTo>
                    <a:pt x="213" y="247"/>
                  </a:lnTo>
                  <a:lnTo>
                    <a:pt x="226" y="198"/>
                  </a:lnTo>
                  <a:lnTo>
                    <a:pt x="240" y="156"/>
                  </a:lnTo>
                  <a:lnTo>
                    <a:pt x="255" y="119"/>
                  </a:lnTo>
                  <a:lnTo>
                    <a:pt x="272" y="89"/>
                  </a:lnTo>
                  <a:lnTo>
                    <a:pt x="292" y="62"/>
                  </a:lnTo>
                  <a:lnTo>
                    <a:pt x="315" y="41"/>
                  </a:lnTo>
                  <a:lnTo>
                    <a:pt x="341" y="25"/>
                  </a:lnTo>
                  <a:lnTo>
                    <a:pt x="371" y="12"/>
                  </a:lnTo>
                  <a:lnTo>
                    <a:pt x="406" y="4"/>
                  </a:lnTo>
                  <a:lnTo>
                    <a:pt x="447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65000"/>
                  </a:schemeClr>
                </a:gs>
                <a:gs pos="0">
                  <a:schemeClr val="accent2">
                    <a:lumMod val="96000"/>
                  </a:schemeClr>
                </a:gs>
              </a:gsLst>
              <a:lin ang="13500000" scaled="1"/>
              <a:tileRect/>
            </a:gradFill>
            <a:ln w="38100">
              <a:solidFill>
                <a:schemeClr val="accent2"/>
              </a:solidFill>
              <a:prstDash val="solid"/>
              <a:round/>
              <a:headEnd/>
              <a:tailEnd/>
            </a:ln>
            <a:sp3d prstMaterial="matte">
              <a:bevelB w="0" h="25400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3697288" y="4002088"/>
              <a:ext cx="2328863" cy="2451100"/>
            </a:xfrm>
            <a:custGeom>
              <a:avLst/>
              <a:gdLst>
                <a:gd name="T0" fmla="*/ 722 w 1467"/>
                <a:gd name="T1" fmla="*/ 0 h 1544"/>
                <a:gd name="T2" fmla="*/ 791 w 1467"/>
                <a:gd name="T3" fmla="*/ 13 h 1544"/>
                <a:gd name="T4" fmla="*/ 850 w 1467"/>
                <a:gd name="T5" fmla="*/ 47 h 1544"/>
                <a:gd name="T6" fmla="*/ 894 w 1467"/>
                <a:gd name="T7" fmla="*/ 99 h 1544"/>
                <a:gd name="T8" fmla="*/ 917 w 1467"/>
                <a:gd name="T9" fmla="*/ 162 h 1544"/>
                <a:gd name="T10" fmla="*/ 918 w 1467"/>
                <a:gd name="T11" fmla="*/ 231 h 1544"/>
                <a:gd name="T12" fmla="*/ 896 w 1467"/>
                <a:gd name="T13" fmla="*/ 295 h 1544"/>
                <a:gd name="T14" fmla="*/ 853 w 1467"/>
                <a:gd name="T15" fmla="*/ 347 h 1544"/>
                <a:gd name="T16" fmla="*/ 841 w 1467"/>
                <a:gd name="T17" fmla="*/ 418 h 1544"/>
                <a:gd name="T18" fmla="*/ 1467 w 1467"/>
                <a:gd name="T19" fmla="*/ 922 h 1544"/>
                <a:gd name="T20" fmla="*/ 1400 w 1467"/>
                <a:gd name="T21" fmla="*/ 894 h 1544"/>
                <a:gd name="T22" fmla="*/ 1327 w 1467"/>
                <a:gd name="T23" fmla="*/ 885 h 1544"/>
                <a:gd name="T24" fmla="*/ 1285 w 1467"/>
                <a:gd name="T25" fmla="*/ 888 h 1544"/>
                <a:gd name="T26" fmla="*/ 1209 w 1467"/>
                <a:gd name="T27" fmla="*/ 911 h 1544"/>
                <a:gd name="T28" fmla="*/ 1143 w 1467"/>
                <a:gd name="T29" fmla="*/ 954 h 1544"/>
                <a:gd name="T30" fmla="*/ 1092 w 1467"/>
                <a:gd name="T31" fmla="*/ 1013 h 1544"/>
                <a:gd name="T32" fmla="*/ 1060 w 1467"/>
                <a:gd name="T33" fmla="*/ 1084 h 1544"/>
                <a:gd name="T34" fmla="*/ 1049 w 1467"/>
                <a:gd name="T35" fmla="*/ 1164 h 1544"/>
                <a:gd name="T36" fmla="*/ 1064 w 1467"/>
                <a:gd name="T37" fmla="*/ 1252 h 1544"/>
                <a:gd name="T38" fmla="*/ 1103 w 1467"/>
                <a:gd name="T39" fmla="*/ 1328 h 1544"/>
                <a:gd name="T40" fmla="*/ 1163 w 1467"/>
                <a:gd name="T41" fmla="*/ 1388 h 1544"/>
                <a:gd name="T42" fmla="*/ 1239 w 1467"/>
                <a:gd name="T43" fmla="*/ 1427 h 1544"/>
                <a:gd name="T44" fmla="*/ 1327 w 1467"/>
                <a:gd name="T45" fmla="*/ 1442 h 1544"/>
                <a:gd name="T46" fmla="*/ 1365 w 1467"/>
                <a:gd name="T47" fmla="*/ 1439 h 1544"/>
                <a:gd name="T48" fmla="*/ 1434 w 1467"/>
                <a:gd name="T49" fmla="*/ 1420 h 1544"/>
                <a:gd name="T50" fmla="*/ 1467 w 1467"/>
                <a:gd name="T51" fmla="*/ 1544 h 1544"/>
                <a:gd name="T52" fmla="*/ 1418 w 1467"/>
                <a:gd name="T53" fmla="*/ 1544 h 1544"/>
                <a:gd name="T54" fmla="*/ 1290 w 1467"/>
                <a:gd name="T55" fmla="*/ 1542 h 1544"/>
                <a:gd name="T56" fmla="*/ 1179 w 1467"/>
                <a:gd name="T57" fmla="*/ 1537 h 1544"/>
                <a:gd name="T58" fmla="*/ 1087 w 1467"/>
                <a:gd name="T59" fmla="*/ 1530 h 1544"/>
                <a:gd name="T60" fmla="*/ 1017 w 1467"/>
                <a:gd name="T61" fmla="*/ 1522 h 1544"/>
                <a:gd name="T62" fmla="*/ 974 w 1467"/>
                <a:gd name="T63" fmla="*/ 1517 h 1544"/>
                <a:gd name="T64" fmla="*/ 958 w 1467"/>
                <a:gd name="T65" fmla="*/ 1515 h 1544"/>
                <a:gd name="T66" fmla="*/ 945 w 1467"/>
                <a:gd name="T67" fmla="*/ 1511 h 1544"/>
                <a:gd name="T68" fmla="*/ 910 w 1467"/>
                <a:gd name="T69" fmla="*/ 1500 h 1544"/>
                <a:gd name="T70" fmla="*/ 861 w 1467"/>
                <a:gd name="T71" fmla="*/ 1481 h 1544"/>
                <a:gd name="T72" fmla="*/ 808 w 1467"/>
                <a:gd name="T73" fmla="*/ 1453 h 1544"/>
                <a:gd name="T74" fmla="*/ 758 w 1467"/>
                <a:gd name="T75" fmla="*/ 1417 h 1544"/>
                <a:gd name="T76" fmla="*/ 717 w 1467"/>
                <a:gd name="T77" fmla="*/ 1372 h 1544"/>
                <a:gd name="T78" fmla="*/ 0 w 1467"/>
                <a:gd name="T79" fmla="*/ 1319 h 1544"/>
                <a:gd name="T80" fmla="*/ 671 w 1467"/>
                <a:gd name="T81" fmla="*/ 418 h 1544"/>
                <a:gd name="T82" fmla="*/ 568 w 1467"/>
                <a:gd name="T83" fmla="*/ 324 h 1544"/>
                <a:gd name="T84" fmla="*/ 535 w 1467"/>
                <a:gd name="T85" fmla="*/ 266 h 1544"/>
                <a:gd name="T86" fmla="*/ 523 w 1467"/>
                <a:gd name="T87" fmla="*/ 200 h 1544"/>
                <a:gd name="T88" fmla="*/ 536 w 1467"/>
                <a:gd name="T89" fmla="*/ 131 h 1544"/>
                <a:gd name="T90" fmla="*/ 569 w 1467"/>
                <a:gd name="T91" fmla="*/ 72 h 1544"/>
                <a:gd name="T92" fmla="*/ 621 w 1467"/>
                <a:gd name="T93" fmla="*/ 28 h 1544"/>
                <a:gd name="T94" fmla="*/ 686 w 1467"/>
                <a:gd name="T95" fmla="*/ 4 h 1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67" h="1544">
                  <a:moveTo>
                    <a:pt x="722" y="0"/>
                  </a:moveTo>
                  <a:lnTo>
                    <a:pt x="722" y="0"/>
                  </a:lnTo>
                  <a:lnTo>
                    <a:pt x="758" y="4"/>
                  </a:lnTo>
                  <a:lnTo>
                    <a:pt x="791" y="13"/>
                  </a:lnTo>
                  <a:lnTo>
                    <a:pt x="822" y="27"/>
                  </a:lnTo>
                  <a:lnTo>
                    <a:pt x="850" y="47"/>
                  </a:lnTo>
                  <a:lnTo>
                    <a:pt x="873" y="71"/>
                  </a:lnTo>
                  <a:lnTo>
                    <a:pt x="894" y="99"/>
                  </a:lnTo>
                  <a:lnTo>
                    <a:pt x="908" y="129"/>
                  </a:lnTo>
                  <a:lnTo>
                    <a:pt x="917" y="162"/>
                  </a:lnTo>
                  <a:lnTo>
                    <a:pt x="920" y="198"/>
                  </a:lnTo>
                  <a:lnTo>
                    <a:pt x="918" y="231"/>
                  </a:lnTo>
                  <a:lnTo>
                    <a:pt x="910" y="265"/>
                  </a:lnTo>
                  <a:lnTo>
                    <a:pt x="896" y="295"/>
                  </a:lnTo>
                  <a:lnTo>
                    <a:pt x="878" y="322"/>
                  </a:lnTo>
                  <a:lnTo>
                    <a:pt x="853" y="347"/>
                  </a:lnTo>
                  <a:lnTo>
                    <a:pt x="841" y="359"/>
                  </a:lnTo>
                  <a:lnTo>
                    <a:pt x="841" y="418"/>
                  </a:lnTo>
                  <a:lnTo>
                    <a:pt x="1467" y="418"/>
                  </a:lnTo>
                  <a:lnTo>
                    <a:pt x="1467" y="922"/>
                  </a:lnTo>
                  <a:lnTo>
                    <a:pt x="1434" y="906"/>
                  </a:lnTo>
                  <a:lnTo>
                    <a:pt x="1400" y="894"/>
                  </a:lnTo>
                  <a:lnTo>
                    <a:pt x="1364" y="887"/>
                  </a:lnTo>
                  <a:lnTo>
                    <a:pt x="1327" y="885"/>
                  </a:lnTo>
                  <a:lnTo>
                    <a:pt x="1326" y="885"/>
                  </a:lnTo>
                  <a:lnTo>
                    <a:pt x="1285" y="888"/>
                  </a:lnTo>
                  <a:lnTo>
                    <a:pt x="1246" y="896"/>
                  </a:lnTo>
                  <a:lnTo>
                    <a:pt x="1209" y="911"/>
                  </a:lnTo>
                  <a:lnTo>
                    <a:pt x="1174" y="930"/>
                  </a:lnTo>
                  <a:lnTo>
                    <a:pt x="1143" y="954"/>
                  </a:lnTo>
                  <a:lnTo>
                    <a:pt x="1117" y="982"/>
                  </a:lnTo>
                  <a:lnTo>
                    <a:pt x="1092" y="1013"/>
                  </a:lnTo>
                  <a:lnTo>
                    <a:pt x="1074" y="1046"/>
                  </a:lnTo>
                  <a:lnTo>
                    <a:pt x="1060" y="1084"/>
                  </a:lnTo>
                  <a:lnTo>
                    <a:pt x="1052" y="1124"/>
                  </a:lnTo>
                  <a:lnTo>
                    <a:pt x="1049" y="1164"/>
                  </a:lnTo>
                  <a:lnTo>
                    <a:pt x="1052" y="1209"/>
                  </a:lnTo>
                  <a:lnTo>
                    <a:pt x="1064" y="1252"/>
                  </a:lnTo>
                  <a:lnTo>
                    <a:pt x="1080" y="1292"/>
                  </a:lnTo>
                  <a:lnTo>
                    <a:pt x="1103" y="1328"/>
                  </a:lnTo>
                  <a:lnTo>
                    <a:pt x="1131" y="1360"/>
                  </a:lnTo>
                  <a:lnTo>
                    <a:pt x="1163" y="1388"/>
                  </a:lnTo>
                  <a:lnTo>
                    <a:pt x="1200" y="1411"/>
                  </a:lnTo>
                  <a:lnTo>
                    <a:pt x="1239" y="1427"/>
                  </a:lnTo>
                  <a:lnTo>
                    <a:pt x="1282" y="1438"/>
                  </a:lnTo>
                  <a:lnTo>
                    <a:pt x="1327" y="1442"/>
                  </a:lnTo>
                  <a:lnTo>
                    <a:pt x="1328" y="1442"/>
                  </a:lnTo>
                  <a:lnTo>
                    <a:pt x="1365" y="1439"/>
                  </a:lnTo>
                  <a:lnTo>
                    <a:pt x="1401" y="1432"/>
                  </a:lnTo>
                  <a:lnTo>
                    <a:pt x="1434" y="1420"/>
                  </a:lnTo>
                  <a:lnTo>
                    <a:pt x="1467" y="1404"/>
                  </a:lnTo>
                  <a:lnTo>
                    <a:pt x="1467" y="1544"/>
                  </a:lnTo>
                  <a:lnTo>
                    <a:pt x="1440" y="1544"/>
                  </a:lnTo>
                  <a:lnTo>
                    <a:pt x="1418" y="1544"/>
                  </a:lnTo>
                  <a:lnTo>
                    <a:pt x="1352" y="1544"/>
                  </a:lnTo>
                  <a:lnTo>
                    <a:pt x="1290" y="1542"/>
                  </a:lnTo>
                  <a:lnTo>
                    <a:pt x="1232" y="1539"/>
                  </a:lnTo>
                  <a:lnTo>
                    <a:pt x="1179" y="1537"/>
                  </a:lnTo>
                  <a:lnTo>
                    <a:pt x="1131" y="1534"/>
                  </a:lnTo>
                  <a:lnTo>
                    <a:pt x="1087" y="1530"/>
                  </a:lnTo>
                  <a:lnTo>
                    <a:pt x="1049" y="1526"/>
                  </a:lnTo>
                  <a:lnTo>
                    <a:pt x="1017" y="1522"/>
                  </a:lnTo>
                  <a:lnTo>
                    <a:pt x="992" y="1520"/>
                  </a:lnTo>
                  <a:lnTo>
                    <a:pt x="974" y="1517"/>
                  </a:lnTo>
                  <a:lnTo>
                    <a:pt x="962" y="1515"/>
                  </a:lnTo>
                  <a:lnTo>
                    <a:pt x="958" y="1515"/>
                  </a:lnTo>
                  <a:lnTo>
                    <a:pt x="955" y="1514"/>
                  </a:lnTo>
                  <a:lnTo>
                    <a:pt x="945" y="1511"/>
                  </a:lnTo>
                  <a:lnTo>
                    <a:pt x="930" y="1506"/>
                  </a:lnTo>
                  <a:lnTo>
                    <a:pt x="910" y="1500"/>
                  </a:lnTo>
                  <a:lnTo>
                    <a:pt x="887" y="1491"/>
                  </a:lnTo>
                  <a:lnTo>
                    <a:pt x="861" y="1481"/>
                  </a:lnTo>
                  <a:lnTo>
                    <a:pt x="835" y="1468"/>
                  </a:lnTo>
                  <a:lnTo>
                    <a:pt x="808" y="1453"/>
                  </a:lnTo>
                  <a:lnTo>
                    <a:pt x="782" y="1437"/>
                  </a:lnTo>
                  <a:lnTo>
                    <a:pt x="758" y="1417"/>
                  </a:lnTo>
                  <a:lnTo>
                    <a:pt x="736" y="1395"/>
                  </a:lnTo>
                  <a:lnTo>
                    <a:pt x="717" y="1372"/>
                  </a:lnTo>
                  <a:lnTo>
                    <a:pt x="703" y="1345"/>
                  </a:lnTo>
                  <a:lnTo>
                    <a:pt x="0" y="1319"/>
                  </a:lnTo>
                  <a:lnTo>
                    <a:pt x="2" y="418"/>
                  </a:lnTo>
                  <a:lnTo>
                    <a:pt x="671" y="418"/>
                  </a:lnTo>
                  <a:lnTo>
                    <a:pt x="591" y="348"/>
                  </a:lnTo>
                  <a:lnTo>
                    <a:pt x="568" y="324"/>
                  </a:lnTo>
                  <a:lnTo>
                    <a:pt x="548" y="296"/>
                  </a:lnTo>
                  <a:lnTo>
                    <a:pt x="535" y="266"/>
                  </a:lnTo>
                  <a:lnTo>
                    <a:pt x="527" y="234"/>
                  </a:lnTo>
                  <a:lnTo>
                    <a:pt x="523" y="200"/>
                  </a:lnTo>
                  <a:lnTo>
                    <a:pt x="527" y="164"/>
                  </a:lnTo>
                  <a:lnTo>
                    <a:pt x="536" y="131"/>
                  </a:lnTo>
                  <a:lnTo>
                    <a:pt x="550" y="100"/>
                  </a:lnTo>
                  <a:lnTo>
                    <a:pt x="569" y="72"/>
                  </a:lnTo>
                  <a:lnTo>
                    <a:pt x="594" y="48"/>
                  </a:lnTo>
                  <a:lnTo>
                    <a:pt x="621" y="28"/>
                  </a:lnTo>
                  <a:lnTo>
                    <a:pt x="652" y="13"/>
                  </a:lnTo>
                  <a:lnTo>
                    <a:pt x="686" y="4"/>
                  </a:lnTo>
                  <a:lnTo>
                    <a:pt x="722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90000"/>
                  </a:schemeClr>
                </a:gs>
                <a:gs pos="0">
                  <a:schemeClr val="accent4">
                    <a:lumMod val="67000"/>
                    <a:lumOff val="33000"/>
                  </a:schemeClr>
                </a:gs>
              </a:gsLst>
              <a:lin ang="10800000" scaled="1"/>
              <a:tileRect/>
            </a:gradFill>
            <a:ln w="28575">
              <a:solidFill>
                <a:schemeClr val="accent4"/>
              </a:solidFill>
              <a:prstDash val="solid"/>
              <a:round/>
              <a:headEnd/>
              <a:tailEnd/>
            </a:ln>
            <a:sp3d prstMaterial="matte">
              <a:bevelB w="0" h="25400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17"/>
            <p:cNvSpPr>
              <a:spLocks/>
            </p:cNvSpPr>
            <p:nvPr/>
          </p:nvSpPr>
          <p:spPr bwMode="auto">
            <a:xfrm>
              <a:off x="3700463" y="1825626"/>
              <a:ext cx="2990850" cy="2714625"/>
            </a:xfrm>
            <a:custGeom>
              <a:avLst/>
              <a:gdLst>
                <a:gd name="T0" fmla="*/ 1465 w 1884"/>
                <a:gd name="T1" fmla="*/ 914 h 1710"/>
                <a:gd name="T2" fmla="*/ 1542 w 1884"/>
                <a:gd name="T3" fmla="*/ 826 h 1710"/>
                <a:gd name="T4" fmla="*/ 1573 w 1884"/>
                <a:gd name="T5" fmla="*/ 800 h 1710"/>
                <a:gd name="T6" fmla="*/ 1625 w 1884"/>
                <a:gd name="T7" fmla="*/ 774 h 1710"/>
                <a:gd name="T8" fmla="*/ 1684 w 1884"/>
                <a:gd name="T9" fmla="*/ 766 h 1710"/>
                <a:gd name="T10" fmla="*/ 1721 w 1884"/>
                <a:gd name="T11" fmla="*/ 770 h 1710"/>
                <a:gd name="T12" fmla="*/ 1787 w 1884"/>
                <a:gd name="T13" fmla="*/ 794 h 1710"/>
                <a:gd name="T14" fmla="*/ 1839 w 1884"/>
                <a:gd name="T15" fmla="*/ 839 h 1710"/>
                <a:gd name="T16" fmla="*/ 1872 w 1884"/>
                <a:gd name="T17" fmla="*/ 899 h 1710"/>
                <a:gd name="T18" fmla="*/ 1884 w 1884"/>
                <a:gd name="T19" fmla="*/ 964 h 1710"/>
                <a:gd name="T20" fmla="*/ 1877 w 1884"/>
                <a:gd name="T21" fmla="*/ 1013 h 1710"/>
                <a:gd name="T22" fmla="*/ 1865 w 1884"/>
                <a:gd name="T23" fmla="*/ 1046 h 1710"/>
                <a:gd name="T24" fmla="*/ 1831 w 1884"/>
                <a:gd name="T25" fmla="*/ 1099 h 1710"/>
                <a:gd name="T26" fmla="*/ 1780 w 1884"/>
                <a:gd name="T27" fmla="*/ 1138 h 1710"/>
                <a:gd name="T28" fmla="*/ 1719 w 1884"/>
                <a:gd name="T29" fmla="*/ 1160 h 1710"/>
                <a:gd name="T30" fmla="*/ 1685 w 1884"/>
                <a:gd name="T31" fmla="*/ 1164 h 1710"/>
                <a:gd name="T32" fmla="*/ 1626 w 1884"/>
                <a:gd name="T33" fmla="*/ 1154 h 1710"/>
                <a:gd name="T34" fmla="*/ 1574 w 1884"/>
                <a:gd name="T35" fmla="*/ 1129 h 1710"/>
                <a:gd name="T36" fmla="*/ 1543 w 1884"/>
                <a:gd name="T37" fmla="*/ 1105 h 1710"/>
                <a:gd name="T38" fmla="*/ 1525 w 1884"/>
                <a:gd name="T39" fmla="*/ 1083 h 1710"/>
                <a:gd name="T40" fmla="*/ 1465 w 1884"/>
                <a:gd name="T41" fmla="*/ 1710 h 1710"/>
                <a:gd name="T42" fmla="*/ 977 w 1884"/>
                <a:gd name="T43" fmla="*/ 1676 h 1710"/>
                <a:gd name="T44" fmla="*/ 997 w 1884"/>
                <a:gd name="T45" fmla="*/ 1606 h 1710"/>
                <a:gd name="T46" fmla="*/ 995 w 1884"/>
                <a:gd name="T47" fmla="*/ 1524 h 1710"/>
                <a:gd name="T48" fmla="*/ 967 w 1884"/>
                <a:gd name="T49" fmla="*/ 1442 h 1710"/>
                <a:gd name="T50" fmla="*/ 916 w 1884"/>
                <a:gd name="T51" fmla="*/ 1373 h 1710"/>
                <a:gd name="T52" fmla="*/ 848 w 1884"/>
                <a:gd name="T53" fmla="*/ 1322 h 1710"/>
                <a:gd name="T54" fmla="*/ 765 w 1884"/>
                <a:gd name="T55" fmla="*/ 1295 h 1710"/>
                <a:gd name="T56" fmla="*/ 719 w 1884"/>
                <a:gd name="T57" fmla="*/ 1292 h 1710"/>
                <a:gd name="T58" fmla="*/ 639 w 1884"/>
                <a:gd name="T59" fmla="*/ 1303 h 1710"/>
                <a:gd name="T60" fmla="*/ 567 w 1884"/>
                <a:gd name="T61" fmla="*/ 1337 h 1710"/>
                <a:gd name="T62" fmla="*/ 510 w 1884"/>
                <a:gd name="T63" fmla="*/ 1388 h 1710"/>
                <a:gd name="T64" fmla="*/ 467 w 1884"/>
                <a:gd name="T65" fmla="*/ 1453 h 1710"/>
                <a:gd name="T66" fmla="*/ 444 w 1884"/>
                <a:gd name="T67" fmla="*/ 1530 h 1710"/>
                <a:gd name="T68" fmla="*/ 444 w 1884"/>
                <a:gd name="T69" fmla="*/ 1607 h 1710"/>
                <a:gd name="T70" fmla="*/ 463 w 1884"/>
                <a:gd name="T71" fmla="*/ 1677 h 1710"/>
                <a:gd name="T72" fmla="*/ 0 w 1884"/>
                <a:gd name="T73" fmla="*/ 1710 h 1710"/>
                <a:gd name="T74" fmla="*/ 698 w 1884"/>
                <a:gd name="T75" fmla="*/ 1079 h 1710"/>
                <a:gd name="T76" fmla="*/ 699 w 1884"/>
                <a:gd name="T77" fmla="*/ 1075 h 1710"/>
                <a:gd name="T78" fmla="*/ 705 w 1884"/>
                <a:gd name="T79" fmla="*/ 1062 h 1710"/>
                <a:gd name="T80" fmla="*/ 716 w 1884"/>
                <a:gd name="T81" fmla="*/ 1039 h 1710"/>
                <a:gd name="T82" fmla="*/ 736 w 1884"/>
                <a:gd name="T83" fmla="*/ 1002 h 1710"/>
                <a:gd name="T84" fmla="*/ 762 w 1884"/>
                <a:gd name="T85" fmla="*/ 952 h 1710"/>
                <a:gd name="T86" fmla="*/ 799 w 1884"/>
                <a:gd name="T87" fmla="*/ 885 h 1710"/>
                <a:gd name="T88" fmla="*/ 848 w 1884"/>
                <a:gd name="T89" fmla="*/ 801 h 1710"/>
                <a:gd name="T90" fmla="*/ 910 w 1884"/>
                <a:gd name="T91" fmla="*/ 691 h 1710"/>
                <a:gd name="T92" fmla="*/ 980 w 1884"/>
                <a:gd name="T93" fmla="*/ 572 h 1710"/>
                <a:gd name="T94" fmla="*/ 1056 w 1884"/>
                <a:gd name="T95" fmla="*/ 451 h 1710"/>
                <a:gd name="T96" fmla="*/ 1136 w 1884"/>
                <a:gd name="T97" fmla="*/ 335 h 1710"/>
                <a:gd name="T98" fmla="*/ 1216 w 1884"/>
                <a:gd name="T99" fmla="*/ 230 h 1710"/>
                <a:gd name="T100" fmla="*/ 1300 w 1884"/>
                <a:gd name="T101" fmla="*/ 145 h 1710"/>
                <a:gd name="T102" fmla="*/ 1383 w 1884"/>
                <a:gd name="T103" fmla="*/ 79 h 1710"/>
                <a:gd name="T104" fmla="*/ 1465 w 1884"/>
                <a:gd name="T105" fmla="*/ 0 h 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84" h="1710">
                  <a:moveTo>
                    <a:pt x="1465" y="0"/>
                  </a:moveTo>
                  <a:lnTo>
                    <a:pt x="1465" y="914"/>
                  </a:lnTo>
                  <a:lnTo>
                    <a:pt x="1535" y="835"/>
                  </a:lnTo>
                  <a:lnTo>
                    <a:pt x="1542" y="826"/>
                  </a:lnTo>
                  <a:lnTo>
                    <a:pt x="1550" y="818"/>
                  </a:lnTo>
                  <a:lnTo>
                    <a:pt x="1573" y="800"/>
                  </a:lnTo>
                  <a:lnTo>
                    <a:pt x="1599" y="786"/>
                  </a:lnTo>
                  <a:lnTo>
                    <a:pt x="1625" y="774"/>
                  </a:lnTo>
                  <a:lnTo>
                    <a:pt x="1654" y="769"/>
                  </a:lnTo>
                  <a:lnTo>
                    <a:pt x="1684" y="766"/>
                  </a:lnTo>
                  <a:lnTo>
                    <a:pt x="1685" y="766"/>
                  </a:lnTo>
                  <a:lnTo>
                    <a:pt x="1721" y="770"/>
                  </a:lnTo>
                  <a:lnTo>
                    <a:pt x="1755" y="779"/>
                  </a:lnTo>
                  <a:lnTo>
                    <a:pt x="1787" y="794"/>
                  </a:lnTo>
                  <a:lnTo>
                    <a:pt x="1815" y="815"/>
                  </a:lnTo>
                  <a:lnTo>
                    <a:pt x="1839" y="839"/>
                  </a:lnTo>
                  <a:lnTo>
                    <a:pt x="1859" y="868"/>
                  </a:lnTo>
                  <a:lnTo>
                    <a:pt x="1872" y="899"/>
                  </a:lnTo>
                  <a:lnTo>
                    <a:pt x="1882" y="934"/>
                  </a:lnTo>
                  <a:lnTo>
                    <a:pt x="1884" y="964"/>
                  </a:lnTo>
                  <a:lnTo>
                    <a:pt x="1882" y="994"/>
                  </a:lnTo>
                  <a:lnTo>
                    <a:pt x="1877" y="1013"/>
                  </a:lnTo>
                  <a:lnTo>
                    <a:pt x="1871" y="1032"/>
                  </a:lnTo>
                  <a:lnTo>
                    <a:pt x="1865" y="1046"/>
                  </a:lnTo>
                  <a:lnTo>
                    <a:pt x="1850" y="1075"/>
                  </a:lnTo>
                  <a:lnTo>
                    <a:pt x="1831" y="1099"/>
                  </a:lnTo>
                  <a:lnTo>
                    <a:pt x="1808" y="1121"/>
                  </a:lnTo>
                  <a:lnTo>
                    <a:pt x="1780" y="1138"/>
                  </a:lnTo>
                  <a:lnTo>
                    <a:pt x="1751" y="1152"/>
                  </a:lnTo>
                  <a:lnTo>
                    <a:pt x="1719" y="1160"/>
                  </a:lnTo>
                  <a:lnTo>
                    <a:pt x="1685" y="1164"/>
                  </a:lnTo>
                  <a:lnTo>
                    <a:pt x="1685" y="1164"/>
                  </a:lnTo>
                  <a:lnTo>
                    <a:pt x="1655" y="1161"/>
                  </a:lnTo>
                  <a:lnTo>
                    <a:pt x="1626" y="1154"/>
                  </a:lnTo>
                  <a:lnTo>
                    <a:pt x="1600" y="1144"/>
                  </a:lnTo>
                  <a:lnTo>
                    <a:pt x="1574" y="1129"/>
                  </a:lnTo>
                  <a:lnTo>
                    <a:pt x="1550" y="1112"/>
                  </a:lnTo>
                  <a:lnTo>
                    <a:pt x="1543" y="1105"/>
                  </a:lnTo>
                  <a:lnTo>
                    <a:pt x="1536" y="1097"/>
                  </a:lnTo>
                  <a:lnTo>
                    <a:pt x="1525" y="1083"/>
                  </a:lnTo>
                  <a:lnTo>
                    <a:pt x="1465" y="1083"/>
                  </a:lnTo>
                  <a:lnTo>
                    <a:pt x="1465" y="1710"/>
                  </a:lnTo>
                  <a:lnTo>
                    <a:pt x="961" y="1710"/>
                  </a:lnTo>
                  <a:lnTo>
                    <a:pt x="977" y="1676"/>
                  </a:lnTo>
                  <a:lnTo>
                    <a:pt x="989" y="1642"/>
                  </a:lnTo>
                  <a:lnTo>
                    <a:pt x="997" y="1606"/>
                  </a:lnTo>
                  <a:lnTo>
                    <a:pt x="999" y="1569"/>
                  </a:lnTo>
                  <a:lnTo>
                    <a:pt x="995" y="1524"/>
                  </a:lnTo>
                  <a:lnTo>
                    <a:pt x="984" y="1481"/>
                  </a:lnTo>
                  <a:lnTo>
                    <a:pt x="967" y="1442"/>
                  </a:lnTo>
                  <a:lnTo>
                    <a:pt x="945" y="1405"/>
                  </a:lnTo>
                  <a:lnTo>
                    <a:pt x="916" y="1373"/>
                  </a:lnTo>
                  <a:lnTo>
                    <a:pt x="884" y="1345"/>
                  </a:lnTo>
                  <a:lnTo>
                    <a:pt x="848" y="1322"/>
                  </a:lnTo>
                  <a:lnTo>
                    <a:pt x="807" y="1306"/>
                  </a:lnTo>
                  <a:lnTo>
                    <a:pt x="765" y="1295"/>
                  </a:lnTo>
                  <a:lnTo>
                    <a:pt x="720" y="1292"/>
                  </a:lnTo>
                  <a:lnTo>
                    <a:pt x="719" y="1292"/>
                  </a:lnTo>
                  <a:lnTo>
                    <a:pt x="678" y="1294"/>
                  </a:lnTo>
                  <a:lnTo>
                    <a:pt x="639" y="1303"/>
                  </a:lnTo>
                  <a:lnTo>
                    <a:pt x="602" y="1317"/>
                  </a:lnTo>
                  <a:lnTo>
                    <a:pt x="567" y="1337"/>
                  </a:lnTo>
                  <a:lnTo>
                    <a:pt x="536" y="1360"/>
                  </a:lnTo>
                  <a:lnTo>
                    <a:pt x="510" y="1388"/>
                  </a:lnTo>
                  <a:lnTo>
                    <a:pt x="485" y="1419"/>
                  </a:lnTo>
                  <a:lnTo>
                    <a:pt x="467" y="1453"/>
                  </a:lnTo>
                  <a:lnTo>
                    <a:pt x="453" y="1490"/>
                  </a:lnTo>
                  <a:lnTo>
                    <a:pt x="444" y="1530"/>
                  </a:lnTo>
                  <a:lnTo>
                    <a:pt x="441" y="1571"/>
                  </a:lnTo>
                  <a:lnTo>
                    <a:pt x="444" y="1607"/>
                  </a:lnTo>
                  <a:lnTo>
                    <a:pt x="451" y="1643"/>
                  </a:lnTo>
                  <a:lnTo>
                    <a:pt x="463" y="1677"/>
                  </a:lnTo>
                  <a:lnTo>
                    <a:pt x="478" y="1710"/>
                  </a:lnTo>
                  <a:lnTo>
                    <a:pt x="0" y="1710"/>
                  </a:lnTo>
                  <a:lnTo>
                    <a:pt x="2" y="1079"/>
                  </a:lnTo>
                  <a:lnTo>
                    <a:pt x="698" y="1079"/>
                  </a:lnTo>
                  <a:lnTo>
                    <a:pt x="698" y="1078"/>
                  </a:lnTo>
                  <a:lnTo>
                    <a:pt x="699" y="1075"/>
                  </a:lnTo>
                  <a:lnTo>
                    <a:pt x="701" y="1070"/>
                  </a:lnTo>
                  <a:lnTo>
                    <a:pt x="705" y="1062"/>
                  </a:lnTo>
                  <a:lnTo>
                    <a:pt x="710" y="1052"/>
                  </a:lnTo>
                  <a:lnTo>
                    <a:pt x="716" y="1039"/>
                  </a:lnTo>
                  <a:lnTo>
                    <a:pt x="725" y="1022"/>
                  </a:lnTo>
                  <a:lnTo>
                    <a:pt x="736" y="1002"/>
                  </a:lnTo>
                  <a:lnTo>
                    <a:pt x="747" y="979"/>
                  </a:lnTo>
                  <a:lnTo>
                    <a:pt x="762" y="952"/>
                  </a:lnTo>
                  <a:lnTo>
                    <a:pt x="780" y="921"/>
                  </a:lnTo>
                  <a:lnTo>
                    <a:pt x="799" y="885"/>
                  </a:lnTo>
                  <a:lnTo>
                    <a:pt x="823" y="845"/>
                  </a:lnTo>
                  <a:lnTo>
                    <a:pt x="848" y="801"/>
                  </a:lnTo>
                  <a:lnTo>
                    <a:pt x="878" y="748"/>
                  </a:lnTo>
                  <a:lnTo>
                    <a:pt x="910" y="691"/>
                  </a:lnTo>
                  <a:lnTo>
                    <a:pt x="944" y="634"/>
                  </a:lnTo>
                  <a:lnTo>
                    <a:pt x="980" y="572"/>
                  </a:lnTo>
                  <a:lnTo>
                    <a:pt x="1017" y="512"/>
                  </a:lnTo>
                  <a:lnTo>
                    <a:pt x="1056" y="451"/>
                  </a:lnTo>
                  <a:lnTo>
                    <a:pt x="1095" y="392"/>
                  </a:lnTo>
                  <a:lnTo>
                    <a:pt x="1136" y="335"/>
                  </a:lnTo>
                  <a:lnTo>
                    <a:pt x="1176" y="280"/>
                  </a:lnTo>
                  <a:lnTo>
                    <a:pt x="1216" y="230"/>
                  </a:lnTo>
                  <a:lnTo>
                    <a:pt x="1258" y="185"/>
                  </a:lnTo>
                  <a:lnTo>
                    <a:pt x="1300" y="145"/>
                  </a:lnTo>
                  <a:lnTo>
                    <a:pt x="1340" y="113"/>
                  </a:lnTo>
                  <a:lnTo>
                    <a:pt x="1383" y="79"/>
                  </a:lnTo>
                  <a:lnTo>
                    <a:pt x="1424" y="42"/>
                  </a:lnTo>
                  <a:lnTo>
                    <a:pt x="1465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92000"/>
                  </a:schemeClr>
                </a:gs>
                <a:gs pos="100000">
                  <a:schemeClr val="accent1">
                    <a:lumMod val="49000"/>
                  </a:schemeClr>
                </a:gs>
              </a:gsLst>
              <a:lin ang="13500000" scaled="1"/>
              <a:tileRect/>
            </a:gradFill>
            <a:ln w="38100">
              <a:solidFill>
                <a:schemeClr val="accent1"/>
              </a:solidFill>
              <a:prstDash val="solid"/>
              <a:round/>
              <a:headEnd/>
              <a:tailEnd/>
            </a:ln>
            <a:sp3d prstMaterial="matte">
              <a:bevelB w="0" h="25400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Freeform 18"/>
            <p:cNvSpPr>
              <a:spLocks/>
            </p:cNvSpPr>
            <p:nvPr/>
          </p:nvSpPr>
          <p:spPr bwMode="auto">
            <a:xfrm>
              <a:off x="5487988" y="4665663"/>
              <a:ext cx="2905125" cy="1785938"/>
            </a:xfrm>
            <a:custGeom>
              <a:avLst/>
              <a:gdLst>
                <a:gd name="T0" fmla="*/ 907 w 1830"/>
                <a:gd name="T1" fmla="*/ 34 h 1125"/>
                <a:gd name="T2" fmla="*/ 885 w 1830"/>
                <a:gd name="T3" fmla="*/ 141 h 1125"/>
                <a:gd name="T4" fmla="*/ 891 w 1830"/>
                <a:gd name="T5" fmla="*/ 197 h 1125"/>
                <a:gd name="T6" fmla="*/ 944 w 1830"/>
                <a:gd name="T7" fmla="*/ 311 h 1125"/>
                <a:gd name="T8" fmla="*/ 1040 w 1830"/>
                <a:gd name="T9" fmla="*/ 389 h 1125"/>
                <a:gd name="T10" fmla="*/ 1165 w 1830"/>
                <a:gd name="T11" fmla="*/ 418 h 1125"/>
                <a:gd name="T12" fmla="*/ 1206 w 1830"/>
                <a:gd name="T13" fmla="*/ 416 h 1125"/>
                <a:gd name="T14" fmla="*/ 1273 w 1830"/>
                <a:gd name="T15" fmla="*/ 396 h 1125"/>
                <a:gd name="T16" fmla="*/ 1362 w 1830"/>
                <a:gd name="T17" fmla="*/ 336 h 1125"/>
                <a:gd name="T18" fmla="*/ 1420 w 1830"/>
                <a:gd name="T19" fmla="*/ 252 h 1125"/>
                <a:gd name="T20" fmla="*/ 1442 w 1830"/>
                <a:gd name="T21" fmla="*/ 167 h 1125"/>
                <a:gd name="T22" fmla="*/ 1434 w 1830"/>
                <a:gd name="T23" fmla="*/ 67 h 1125"/>
                <a:gd name="T24" fmla="*/ 1830 w 1830"/>
                <a:gd name="T25" fmla="*/ 0 h 1125"/>
                <a:gd name="T26" fmla="*/ 1780 w 1830"/>
                <a:gd name="T27" fmla="*/ 78 h 1125"/>
                <a:gd name="T28" fmla="*/ 1730 w 1830"/>
                <a:gd name="T29" fmla="*/ 127 h 1125"/>
                <a:gd name="T30" fmla="*/ 1702 w 1830"/>
                <a:gd name="T31" fmla="*/ 149 h 1125"/>
                <a:gd name="T32" fmla="*/ 1706 w 1830"/>
                <a:gd name="T33" fmla="*/ 161 h 1125"/>
                <a:gd name="T34" fmla="*/ 1732 w 1830"/>
                <a:gd name="T35" fmla="*/ 210 h 1125"/>
                <a:gd name="T36" fmla="*/ 1759 w 1830"/>
                <a:gd name="T37" fmla="*/ 294 h 1125"/>
                <a:gd name="T38" fmla="*/ 1766 w 1830"/>
                <a:gd name="T39" fmla="*/ 402 h 1125"/>
                <a:gd name="T40" fmla="*/ 1741 w 1830"/>
                <a:gd name="T41" fmla="*/ 490 h 1125"/>
                <a:gd name="T42" fmla="*/ 1692 w 1830"/>
                <a:gd name="T43" fmla="*/ 560 h 1125"/>
                <a:gd name="T44" fmla="*/ 1639 w 1830"/>
                <a:gd name="T45" fmla="*/ 611 h 1125"/>
                <a:gd name="T46" fmla="*/ 1600 w 1830"/>
                <a:gd name="T47" fmla="*/ 640 h 1125"/>
                <a:gd name="T48" fmla="*/ 1593 w 1830"/>
                <a:gd name="T49" fmla="*/ 648 h 1125"/>
                <a:gd name="T50" fmla="*/ 1613 w 1830"/>
                <a:gd name="T51" fmla="*/ 682 h 1125"/>
                <a:gd name="T52" fmla="*/ 1638 w 1830"/>
                <a:gd name="T53" fmla="*/ 746 h 1125"/>
                <a:gd name="T54" fmla="*/ 1644 w 1830"/>
                <a:gd name="T55" fmla="*/ 837 h 1125"/>
                <a:gd name="T56" fmla="*/ 1610 w 1830"/>
                <a:gd name="T57" fmla="*/ 946 h 1125"/>
                <a:gd name="T58" fmla="*/ 1542 w 1830"/>
                <a:gd name="T59" fmla="*/ 1039 h 1125"/>
                <a:gd name="T60" fmla="*/ 1447 w 1830"/>
                <a:gd name="T61" fmla="*/ 1098 h 1125"/>
                <a:gd name="T62" fmla="*/ 1359 w 1830"/>
                <a:gd name="T63" fmla="*/ 1111 h 1125"/>
                <a:gd name="T64" fmla="*/ 1270 w 1830"/>
                <a:gd name="T65" fmla="*/ 1112 h 1125"/>
                <a:gd name="T66" fmla="*/ 1128 w 1830"/>
                <a:gd name="T67" fmla="*/ 1114 h 1125"/>
                <a:gd name="T68" fmla="*/ 952 w 1830"/>
                <a:gd name="T69" fmla="*/ 1117 h 1125"/>
                <a:gd name="T70" fmla="*/ 763 w 1830"/>
                <a:gd name="T71" fmla="*/ 1120 h 1125"/>
                <a:gd name="T72" fmla="*/ 578 w 1830"/>
                <a:gd name="T73" fmla="*/ 1123 h 1125"/>
                <a:gd name="T74" fmla="*/ 420 w 1830"/>
                <a:gd name="T75" fmla="*/ 1125 h 1125"/>
                <a:gd name="T76" fmla="*/ 342 w 1830"/>
                <a:gd name="T77" fmla="*/ 884 h 1125"/>
                <a:gd name="T78" fmla="*/ 286 w 1830"/>
                <a:gd name="T79" fmla="*/ 924 h 1125"/>
                <a:gd name="T80" fmla="*/ 200 w 1830"/>
                <a:gd name="T81" fmla="*/ 944 h 1125"/>
                <a:gd name="T82" fmla="*/ 131 w 1830"/>
                <a:gd name="T83" fmla="*/ 932 h 1125"/>
                <a:gd name="T84" fmla="*/ 48 w 1830"/>
                <a:gd name="T85" fmla="*/ 873 h 1125"/>
                <a:gd name="T86" fmla="*/ 4 w 1830"/>
                <a:gd name="T87" fmla="*/ 782 h 1125"/>
                <a:gd name="T88" fmla="*/ 13 w 1830"/>
                <a:gd name="T89" fmla="*/ 677 h 1125"/>
                <a:gd name="T90" fmla="*/ 71 w 1830"/>
                <a:gd name="T91" fmla="*/ 594 h 1125"/>
                <a:gd name="T92" fmla="*/ 163 w 1830"/>
                <a:gd name="T93" fmla="*/ 550 h 1125"/>
                <a:gd name="T94" fmla="*/ 234 w 1830"/>
                <a:gd name="T95" fmla="*/ 550 h 1125"/>
                <a:gd name="T96" fmla="*/ 324 w 1830"/>
                <a:gd name="T97" fmla="*/ 590 h 1125"/>
                <a:gd name="T98" fmla="*/ 420 w 1830"/>
                <a:gd name="T99" fmla="*/ 627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30" h="1125">
                  <a:moveTo>
                    <a:pt x="420" y="0"/>
                  </a:moveTo>
                  <a:lnTo>
                    <a:pt x="923" y="0"/>
                  </a:lnTo>
                  <a:lnTo>
                    <a:pt x="907" y="34"/>
                  </a:lnTo>
                  <a:lnTo>
                    <a:pt x="895" y="68"/>
                  </a:lnTo>
                  <a:lnTo>
                    <a:pt x="887" y="104"/>
                  </a:lnTo>
                  <a:lnTo>
                    <a:pt x="885" y="141"/>
                  </a:lnTo>
                  <a:lnTo>
                    <a:pt x="887" y="169"/>
                  </a:lnTo>
                  <a:lnTo>
                    <a:pt x="891" y="195"/>
                  </a:lnTo>
                  <a:lnTo>
                    <a:pt x="891" y="197"/>
                  </a:lnTo>
                  <a:lnTo>
                    <a:pt x="903" y="238"/>
                  </a:lnTo>
                  <a:lnTo>
                    <a:pt x="921" y="276"/>
                  </a:lnTo>
                  <a:lnTo>
                    <a:pt x="944" y="311"/>
                  </a:lnTo>
                  <a:lnTo>
                    <a:pt x="972" y="342"/>
                  </a:lnTo>
                  <a:lnTo>
                    <a:pt x="1004" y="367"/>
                  </a:lnTo>
                  <a:lnTo>
                    <a:pt x="1040" y="389"/>
                  </a:lnTo>
                  <a:lnTo>
                    <a:pt x="1079" y="406"/>
                  </a:lnTo>
                  <a:lnTo>
                    <a:pt x="1121" y="415"/>
                  </a:lnTo>
                  <a:lnTo>
                    <a:pt x="1165" y="418"/>
                  </a:lnTo>
                  <a:lnTo>
                    <a:pt x="1166" y="418"/>
                  </a:lnTo>
                  <a:lnTo>
                    <a:pt x="1180" y="418"/>
                  </a:lnTo>
                  <a:lnTo>
                    <a:pt x="1206" y="416"/>
                  </a:lnTo>
                  <a:lnTo>
                    <a:pt x="1220" y="414"/>
                  </a:lnTo>
                  <a:lnTo>
                    <a:pt x="1240" y="408"/>
                  </a:lnTo>
                  <a:lnTo>
                    <a:pt x="1273" y="396"/>
                  </a:lnTo>
                  <a:lnTo>
                    <a:pt x="1305" y="380"/>
                  </a:lnTo>
                  <a:lnTo>
                    <a:pt x="1335" y="361"/>
                  </a:lnTo>
                  <a:lnTo>
                    <a:pt x="1362" y="336"/>
                  </a:lnTo>
                  <a:lnTo>
                    <a:pt x="1385" y="311"/>
                  </a:lnTo>
                  <a:lnTo>
                    <a:pt x="1405" y="282"/>
                  </a:lnTo>
                  <a:lnTo>
                    <a:pt x="1420" y="252"/>
                  </a:lnTo>
                  <a:lnTo>
                    <a:pt x="1430" y="223"/>
                  </a:lnTo>
                  <a:lnTo>
                    <a:pt x="1438" y="194"/>
                  </a:lnTo>
                  <a:lnTo>
                    <a:pt x="1442" y="167"/>
                  </a:lnTo>
                  <a:lnTo>
                    <a:pt x="1443" y="139"/>
                  </a:lnTo>
                  <a:lnTo>
                    <a:pt x="1441" y="102"/>
                  </a:lnTo>
                  <a:lnTo>
                    <a:pt x="1434" y="67"/>
                  </a:lnTo>
                  <a:lnTo>
                    <a:pt x="1421" y="33"/>
                  </a:lnTo>
                  <a:lnTo>
                    <a:pt x="1406" y="0"/>
                  </a:lnTo>
                  <a:lnTo>
                    <a:pt x="1830" y="0"/>
                  </a:lnTo>
                  <a:lnTo>
                    <a:pt x="1815" y="29"/>
                  </a:lnTo>
                  <a:lnTo>
                    <a:pt x="1797" y="56"/>
                  </a:lnTo>
                  <a:lnTo>
                    <a:pt x="1780" y="78"/>
                  </a:lnTo>
                  <a:lnTo>
                    <a:pt x="1763" y="97"/>
                  </a:lnTo>
                  <a:lnTo>
                    <a:pt x="1747" y="115"/>
                  </a:lnTo>
                  <a:lnTo>
                    <a:pt x="1730" y="127"/>
                  </a:lnTo>
                  <a:lnTo>
                    <a:pt x="1718" y="138"/>
                  </a:lnTo>
                  <a:lnTo>
                    <a:pt x="1709" y="145"/>
                  </a:lnTo>
                  <a:lnTo>
                    <a:pt x="1702" y="149"/>
                  </a:lnTo>
                  <a:lnTo>
                    <a:pt x="1699" y="150"/>
                  </a:lnTo>
                  <a:lnTo>
                    <a:pt x="1700" y="154"/>
                  </a:lnTo>
                  <a:lnTo>
                    <a:pt x="1706" y="161"/>
                  </a:lnTo>
                  <a:lnTo>
                    <a:pt x="1713" y="174"/>
                  </a:lnTo>
                  <a:lnTo>
                    <a:pt x="1722" y="190"/>
                  </a:lnTo>
                  <a:lnTo>
                    <a:pt x="1732" y="210"/>
                  </a:lnTo>
                  <a:lnTo>
                    <a:pt x="1742" y="235"/>
                  </a:lnTo>
                  <a:lnTo>
                    <a:pt x="1751" y="262"/>
                  </a:lnTo>
                  <a:lnTo>
                    <a:pt x="1759" y="294"/>
                  </a:lnTo>
                  <a:lnTo>
                    <a:pt x="1765" y="327"/>
                  </a:lnTo>
                  <a:lnTo>
                    <a:pt x="1767" y="364"/>
                  </a:lnTo>
                  <a:lnTo>
                    <a:pt x="1766" y="402"/>
                  </a:lnTo>
                  <a:lnTo>
                    <a:pt x="1762" y="433"/>
                  </a:lnTo>
                  <a:lnTo>
                    <a:pt x="1754" y="462"/>
                  </a:lnTo>
                  <a:lnTo>
                    <a:pt x="1741" y="490"/>
                  </a:lnTo>
                  <a:lnTo>
                    <a:pt x="1727" y="515"/>
                  </a:lnTo>
                  <a:lnTo>
                    <a:pt x="1710" y="538"/>
                  </a:lnTo>
                  <a:lnTo>
                    <a:pt x="1692" y="560"/>
                  </a:lnTo>
                  <a:lnTo>
                    <a:pt x="1674" y="579"/>
                  </a:lnTo>
                  <a:lnTo>
                    <a:pt x="1657" y="596"/>
                  </a:lnTo>
                  <a:lnTo>
                    <a:pt x="1639" y="611"/>
                  </a:lnTo>
                  <a:lnTo>
                    <a:pt x="1623" y="623"/>
                  </a:lnTo>
                  <a:lnTo>
                    <a:pt x="1610" y="633"/>
                  </a:lnTo>
                  <a:lnTo>
                    <a:pt x="1600" y="640"/>
                  </a:lnTo>
                  <a:lnTo>
                    <a:pt x="1593" y="645"/>
                  </a:lnTo>
                  <a:lnTo>
                    <a:pt x="1591" y="646"/>
                  </a:lnTo>
                  <a:lnTo>
                    <a:pt x="1593" y="648"/>
                  </a:lnTo>
                  <a:lnTo>
                    <a:pt x="1598" y="655"/>
                  </a:lnTo>
                  <a:lnTo>
                    <a:pt x="1605" y="666"/>
                  </a:lnTo>
                  <a:lnTo>
                    <a:pt x="1613" y="682"/>
                  </a:lnTo>
                  <a:lnTo>
                    <a:pt x="1622" y="700"/>
                  </a:lnTo>
                  <a:lnTo>
                    <a:pt x="1630" y="722"/>
                  </a:lnTo>
                  <a:lnTo>
                    <a:pt x="1638" y="746"/>
                  </a:lnTo>
                  <a:lnTo>
                    <a:pt x="1643" y="774"/>
                  </a:lnTo>
                  <a:lnTo>
                    <a:pt x="1645" y="805"/>
                  </a:lnTo>
                  <a:lnTo>
                    <a:pt x="1644" y="837"/>
                  </a:lnTo>
                  <a:lnTo>
                    <a:pt x="1638" y="871"/>
                  </a:lnTo>
                  <a:lnTo>
                    <a:pt x="1625" y="909"/>
                  </a:lnTo>
                  <a:lnTo>
                    <a:pt x="1610" y="946"/>
                  </a:lnTo>
                  <a:lnTo>
                    <a:pt x="1591" y="979"/>
                  </a:lnTo>
                  <a:lnTo>
                    <a:pt x="1568" y="1012"/>
                  </a:lnTo>
                  <a:lnTo>
                    <a:pt x="1542" y="1039"/>
                  </a:lnTo>
                  <a:lnTo>
                    <a:pt x="1513" y="1064"/>
                  </a:lnTo>
                  <a:lnTo>
                    <a:pt x="1482" y="1083"/>
                  </a:lnTo>
                  <a:lnTo>
                    <a:pt x="1447" y="1098"/>
                  </a:lnTo>
                  <a:lnTo>
                    <a:pt x="1412" y="1108"/>
                  </a:lnTo>
                  <a:lnTo>
                    <a:pt x="1374" y="1111"/>
                  </a:lnTo>
                  <a:lnTo>
                    <a:pt x="1359" y="1111"/>
                  </a:lnTo>
                  <a:lnTo>
                    <a:pt x="1337" y="1112"/>
                  </a:lnTo>
                  <a:lnTo>
                    <a:pt x="1307" y="1112"/>
                  </a:lnTo>
                  <a:lnTo>
                    <a:pt x="1270" y="1112"/>
                  </a:lnTo>
                  <a:lnTo>
                    <a:pt x="1227" y="1113"/>
                  </a:lnTo>
                  <a:lnTo>
                    <a:pt x="1180" y="1113"/>
                  </a:lnTo>
                  <a:lnTo>
                    <a:pt x="1128" y="1114"/>
                  </a:lnTo>
                  <a:lnTo>
                    <a:pt x="1071" y="1116"/>
                  </a:lnTo>
                  <a:lnTo>
                    <a:pt x="1013" y="1117"/>
                  </a:lnTo>
                  <a:lnTo>
                    <a:pt x="952" y="1117"/>
                  </a:lnTo>
                  <a:lnTo>
                    <a:pt x="890" y="1118"/>
                  </a:lnTo>
                  <a:lnTo>
                    <a:pt x="826" y="1119"/>
                  </a:lnTo>
                  <a:lnTo>
                    <a:pt x="763" y="1120"/>
                  </a:lnTo>
                  <a:lnTo>
                    <a:pt x="699" y="1121"/>
                  </a:lnTo>
                  <a:lnTo>
                    <a:pt x="638" y="1121"/>
                  </a:lnTo>
                  <a:lnTo>
                    <a:pt x="578" y="1123"/>
                  </a:lnTo>
                  <a:lnTo>
                    <a:pt x="521" y="1124"/>
                  </a:lnTo>
                  <a:lnTo>
                    <a:pt x="468" y="1124"/>
                  </a:lnTo>
                  <a:lnTo>
                    <a:pt x="420" y="1125"/>
                  </a:lnTo>
                  <a:lnTo>
                    <a:pt x="420" y="796"/>
                  </a:lnTo>
                  <a:lnTo>
                    <a:pt x="349" y="875"/>
                  </a:lnTo>
                  <a:lnTo>
                    <a:pt x="342" y="884"/>
                  </a:lnTo>
                  <a:lnTo>
                    <a:pt x="334" y="892"/>
                  </a:lnTo>
                  <a:lnTo>
                    <a:pt x="311" y="910"/>
                  </a:lnTo>
                  <a:lnTo>
                    <a:pt x="286" y="924"/>
                  </a:lnTo>
                  <a:lnTo>
                    <a:pt x="258" y="934"/>
                  </a:lnTo>
                  <a:lnTo>
                    <a:pt x="230" y="941"/>
                  </a:lnTo>
                  <a:lnTo>
                    <a:pt x="200" y="944"/>
                  </a:lnTo>
                  <a:lnTo>
                    <a:pt x="199" y="944"/>
                  </a:lnTo>
                  <a:lnTo>
                    <a:pt x="164" y="941"/>
                  </a:lnTo>
                  <a:lnTo>
                    <a:pt x="131" y="932"/>
                  </a:lnTo>
                  <a:lnTo>
                    <a:pt x="100" y="917"/>
                  </a:lnTo>
                  <a:lnTo>
                    <a:pt x="72" y="897"/>
                  </a:lnTo>
                  <a:lnTo>
                    <a:pt x="48" y="873"/>
                  </a:lnTo>
                  <a:lnTo>
                    <a:pt x="28" y="845"/>
                  </a:lnTo>
                  <a:lnTo>
                    <a:pt x="13" y="815"/>
                  </a:lnTo>
                  <a:lnTo>
                    <a:pt x="4" y="782"/>
                  </a:lnTo>
                  <a:lnTo>
                    <a:pt x="0" y="746"/>
                  </a:lnTo>
                  <a:lnTo>
                    <a:pt x="4" y="710"/>
                  </a:lnTo>
                  <a:lnTo>
                    <a:pt x="13" y="677"/>
                  </a:lnTo>
                  <a:lnTo>
                    <a:pt x="28" y="646"/>
                  </a:lnTo>
                  <a:lnTo>
                    <a:pt x="46" y="618"/>
                  </a:lnTo>
                  <a:lnTo>
                    <a:pt x="71" y="594"/>
                  </a:lnTo>
                  <a:lnTo>
                    <a:pt x="98" y="574"/>
                  </a:lnTo>
                  <a:lnTo>
                    <a:pt x="130" y="559"/>
                  </a:lnTo>
                  <a:lnTo>
                    <a:pt x="163" y="550"/>
                  </a:lnTo>
                  <a:lnTo>
                    <a:pt x="199" y="546"/>
                  </a:lnTo>
                  <a:lnTo>
                    <a:pt x="199" y="546"/>
                  </a:lnTo>
                  <a:lnTo>
                    <a:pt x="234" y="550"/>
                  </a:lnTo>
                  <a:lnTo>
                    <a:pt x="265" y="558"/>
                  </a:lnTo>
                  <a:lnTo>
                    <a:pt x="296" y="572"/>
                  </a:lnTo>
                  <a:lnTo>
                    <a:pt x="324" y="590"/>
                  </a:lnTo>
                  <a:lnTo>
                    <a:pt x="348" y="613"/>
                  </a:lnTo>
                  <a:lnTo>
                    <a:pt x="359" y="627"/>
                  </a:lnTo>
                  <a:lnTo>
                    <a:pt x="420" y="627"/>
                  </a:lnTo>
                  <a:lnTo>
                    <a:pt x="42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>
                    <a:lumMod val="97000"/>
                  </a:schemeClr>
                </a:gs>
                <a:gs pos="0">
                  <a:schemeClr val="accent3">
                    <a:lumMod val="46000"/>
                    <a:lumOff val="54000"/>
                  </a:schemeClr>
                </a:gs>
              </a:gsLst>
              <a:lin ang="2700000" scaled="1"/>
              <a:tileRect/>
            </a:gradFill>
            <a:ln w="28575">
              <a:solidFill>
                <a:schemeClr val="accent3"/>
              </a:solidFill>
              <a:prstDash val="solid"/>
              <a:round/>
              <a:headEnd/>
              <a:tailEnd/>
            </a:ln>
            <a:sp3d prstMaterial="matte">
              <a:bevelB w="0" h="25400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509551" y="2235510"/>
            <a:ext cx="1638479" cy="838200"/>
            <a:chOff x="2220087" y="1905000"/>
            <a:chExt cx="2197925" cy="83820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2220087" y="1905000"/>
              <a:ext cx="1371600" cy="0"/>
            </a:xfrm>
            <a:prstGeom prst="line">
              <a:avLst/>
            </a:prstGeom>
            <a:ln w="28575">
              <a:solidFill>
                <a:schemeClr val="accent1"/>
              </a:solidFill>
              <a:head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579812" y="1905000"/>
              <a:ext cx="838200" cy="8382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H="1">
            <a:off x="7043972" y="2235510"/>
            <a:ext cx="1638479" cy="838200"/>
            <a:chOff x="2220087" y="1905000"/>
            <a:chExt cx="2197925" cy="838200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2220087" y="1905000"/>
              <a:ext cx="1371600" cy="0"/>
            </a:xfrm>
            <a:prstGeom prst="line">
              <a:avLst/>
            </a:prstGeom>
            <a:ln w="28575">
              <a:solidFill>
                <a:schemeClr val="accent2"/>
              </a:solidFill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579812" y="1905000"/>
              <a:ext cx="838200" cy="83820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3509551" y="5142880"/>
            <a:ext cx="1638479" cy="838200"/>
            <a:chOff x="2220087" y="1905000"/>
            <a:chExt cx="2197925" cy="838200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2220087" y="1905000"/>
              <a:ext cx="1371600" cy="0"/>
            </a:xfrm>
            <a:prstGeom prst="line">
              <a:avLst/>
            </a:prstGeom>
            <a:ln w="28575">
              <a:solidFill>
                <a:schemeClr val="accent4"/>
              </a:solidFill>
              <a:head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579812" y="1905000"/>
              <a:ext cx="838200" cy="838200"/>
            </a:xfrm>
            <a:prstGeom prst="line">
              <a:avLst/>
            </a:prstGeom>
            <a:ln w="285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H="1" flipV="1">
            <a:off x="7043972" y="5142880"/>
            <a:ext cx="1638479" cy="838200"/>
            <a:chOff x="2220087" y="1905000"/>
            <a:chExt cx="2197925" cy="83820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2220087" y="1905000"/>
              <a:ext cx="1371600" cy="0"/>
            </a:xfrm>
            <a:prstGeom prst="line">
              <a:avLst/>
            </a:prstGeom>
            <a:ln w="28575">
              <a:solidFill>
                <a:schemeClr val="accent3"/>
              </a:solidFill>
              <a:head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79812" y="1905000"/>
              <a:ext cx="838200" cy="838200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990600" y="2138065"/>
            <a:ext cx="2133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>
              <a:lnSpc>
                <a:spcPct val="90000"/>
              </a:lnSpc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990600" y="1676401"/>
            <a:ext cx="2133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IN" sz="2200" dirty="0">
                <a:solidFill>
                  <a:srgbClr val="F069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8923317" y="2138065"/>
            <a:ext cx="2133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90000"/>
              </a:lnSpc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923317" y="1676401"/>
            <a:ext cx="2133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2200" dirty="0">
                <a:solidFill>
                  <a:srgbClr val="3672A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923317" y="5249400"/>
            <a:ext cx="2133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90000"/>
              </a:lnSpc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923317" y="4787736"/>
            <a:ext cx="2133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2200" dirty="0">
                <a:solidFill>
                  <a:srgbClr val="42CFF0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990600" y="5249400"/>
            <a:ext cx="2133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>
              <a:lnSpc>
                <a:spcPct val="90000"/>
              </a:lnSpc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990600" y="4787736"/>
            <a:ext cx="2133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IN" sz="2200" dirty="0">
                <a:solidFill>
                  <a:srgbClr val="F99F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1355596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589" y="4191001"/>
            <a:ext cx="12188825" cy="2667000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4 Steps Thumbs Up Puzzle Diagram</a:t>
            </a:r>
            <a:endParaRPr lang="en-US" dirty="0"/>
          </a:p>
        </p:txBody>
      </p:sp>
      <p:sp>
        <p:nvSpPr>
          <p:cNvPr id="25" name="Oval 24"/>
          <p:cNvSpPr/>
          <p:nvPr/>
        </p:nvSpPr>
        <p:spPr>
          <a:xfrm>
            <a:off x="3462048" y="5951260"/>
            <a:ext cx="5267904" cy="29714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0"/>
                  <a:alpha val="26000"/>
                </a:schemeClr>
              </a:gs>
              <a:gs pos="70000">
                <a:schemeClr val="bg1">
                  <a:alpha val="0"/>
                  <a:lumMod val="0"/>
                  <a:lumOff val="10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endParaRPr lang="en-US" sz="1800" kern="0">
              <a:solidFill>
                <a:sysClr val="window" lastClr="FFFFFF"/>
              </a:solidFill>
              <a:latin typeface="Calibri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4293322" y="1274360"/>
            <a:ext cx="3605356" cy="4550350"/>
            <a:chOff x="3697288" y="414338"/>
            <a:chExt cx="4784725" cy="6038850"/>
          </a:xfrm>
          <a:scene3d>
            <a:camera prst="orthographicFront"/>
            <a:lightRig rig="threePt" dir="t"/>
          </a:scene3d>
        </p:grpSpPr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6154738" y="414338"/>
              <a:ext cx="2327275" cy="4789488"/>
            </a:xfrm>
            <a:custGeom>
              <a:avLst/>
              <a:gdLst>
                <a:gd name="T0" fmla="*/ 510 w 1466"/>
                <a:gd name="T1" fmla="*/ 10 h 3017"/>
                <a:gd name="T2" fmla="*/ 594 w 1466"/>
                <a:gd name="T3" fmla="*/ 75 h 3017"/>
                <a:gd name="T4" fmla="*/ 660 w 1466"/>
                <a:gd name="T5" fmla="*/ 191 h 3017"/>
                <a:gd name="T6" fmla="*/ 703 w 1466"/>
                <a:gd name="T7" fmla="*/ 351 h 3017"/>
                <a:gd name="T8" fmla="*/ 716 w 1466"/>
                <a:gd name="T9" fmla="*/ 545 h 3017"/>
                <a:gd name="T10" fmla="*/ 694 w 1466"/>
                <a:gd name="T11" fmla="*/ 753 h 3017"/>
                <a:gd name="T12" fmla="*/ 634 w 1466"/>
                <a:gd name="T13" fmla="*/ 925 h 3017"/>
                <a:gd name="T14" fmla="*/ 550 w 1466"/>
                <a:gd name="T15" fmla="*/ 1070 h 3017"/>
                <a:gd name="T16" fmla="*/ 466 w 1466"/>
                <a:gd name="T17" fmla="*/ 1192 h 3017"/>
                <a:gd name="T18" fmla="*/ 399 w 1466"/>
                <a:gd name="T19" fmla="*/ 1297 h 3017"/>
                <a:gd name="T20" fmla="*/ 370 w 1466"/>
                <a:gd name="T21" fmla="*/ 1389 h 3017"/>
                <a:gd name="T22" fmla="*/ 397 w 1466"/>
                <a:gd name="T23" fmla="*/ 1465 h 3017"/>
                <a:gd name="T24" fmla="*/ 462 w 1466"/>
                <a:gd name="T25" fmla="*/ 1506 h 3017"/>
                <a:gd name="T26" fmla="*/ 557 w 1466"/>
                <a:gd name="T27" fmla="*/ 1523 h 3017"/>
                <a:gd name="T28" fmla="*/ 674 w 1466"/>
                <a:gd name="T29" fmla="*/ 1525 h 3017"/>
                <a:gd name="T30" fmla="*/ 806 w 1466"/>
                <a:gd name="T31" fmla="*/ 1520 h 3017"/>
                <a:gd name="T32" fmla="*/ 944 w 1466"/>
                <a:gd name="T33" fmla="*/ 1520 h 3017"/>
                <a:gd name="T34" fmla="*/ 1083 w 1466"/>
                <a:gd name="T35" fmla="*/ 1532 h 3017"/>
                <a:gd name="T36" fmla="*/ 1216 w 1466"/>
                <a:gd name="T37" fmla="*/ 1569 h 3017"/>
                <a:gd name="T38" fmla="*/ 1331 w 1466"/>
                <a:gd name="T39" fmla="*/ 1647 h 3017"/>
                <a:gd name="T40" fmla="*/ 1413 w 1466"/>
                <a:gd name="T41" fmla="*/ 1756 h 3017"/>
                <a:gd name="T42" fmla="*/ 1458 w 1466"/>
                <a:gd name="T43" fmla="*/ 1883 h 3017"/>
                <a:gd name="T44" fmla="*/ 1464 w 1466"/>
                <a:gd name="T45" fmla="*/ 2016 h 3017"/>
                <a:gd name="T46" fmla="*/ 1427 w 1466"/>
                <a:gd name="T47" fmla="*/ 2143 h 3017"/>
                <a:gd name="T48" fmla="*/ 1346 w 1466"/>
                <a:gd name="T49" fmla="*/ 2249 h 3017"/>
                <a:gd name="T50" fmla="*/ 1361 w 1466"/>
                <a:gd name="T51" fmla="*/ 2264 h 3017"/>
                <a:gd name="T52" fmla="*/ 1395 w 1466"/>
                <a:gd name="T53" fmla="*/ 2309 h 3017"/>
                <a:gd name="T54" fmla="*/ 1428 w 1466"/>
                <a:gd name="T55" fmla="*/ 2385 h 3017"/>
                <a:gd name="T56" fmla="*/ 1447 w 1466"/>
                <a:gd name="T57" fmla="*/ 2495 h 3017"/>
                <a:gd name="T58" fmla="*/ 1438 w 1466"/>
                <a:gd name="T59" fmla="*/ 2599 h 3017"/>
                <a:gd name="T60" fmla="*/ 896 w 1466"/>
                <a:gd name="T61" fmla="*/ 2690 h 3017"/>
                <a:gd name="T62" fmla="*/ 936 w 1466"/>
                <a:gd name="T63" fmla="*/ 2767 h 3017"/>
                <a:gd name="T64" fmla="*/ 941 w 1466"/>
                <a:gd name="T65" fmla="*/ 2849 h 3017"/>
                <a:gd name="T66" fmla="*/ 906 w 1466"/>
                <a:gd name="T67" fmla="*/ 2933 h 3017"/>
                <a:gd name="T68" fmla="*/ 855 w 1466"/>
                <a:gd name="T69" fmla="*/ 2983 h 3017"/>
                <a:gd name="T70" fmla="*/ 775 w 1466"/>
                <a:gd name="T71" fmla="*/ 3014 h 3017"/>
                <a:gd name="T72" fmla="*/ 675 w 1466"/>
                <a:gd name="T73" fmla="*/ 3004 h 3017"/>
                <a:gd name="T74" fmla="*/ 592 w 1466"/>
                <a:gd name="T75" fmla="*/ 2946 h 3017"/>
                <a:gd name="T76" fmla="*/ 549 w 1466"/>
                <a:gd name="T77" fmla="*/ 2854 h 3017"/>
                <a:gd name="T78" fmla="*/ 556 w 1466"/>
                <a:gd name="T79" fmla="*/ 2752 h 3017"/>
                <a:gd name="T80" fmla="*/ 613 w 1466"/>
                <a:gd name="T81" fmla="*/ 2669 h 3017"/>
                <a:gd name="T82" fmla="*/ 0 w 1466"/>
                <a:gd name="T83" fmla="*/ 2599 h 3017"/>
                <a:gd name="T84" fmla="*/ 67 w 1466"/>
                <a:gd name="T85" fmla="*/ 2123 h 3017"/>
                <a:gd name="T86" fmla="*/ 140 w 1466"/>
                <a:gd name="T87" fmla="*/ 2132 h 3017"/>
                <a:gd name="T88" fmla="*/ 257 w 1466"/>
                <a:gd name="T89" fmla="*/ 2106 h 3017"/>
                <a:gd name="T90" fmla="*/ 350 w 1466"/>
                <a:gd name="T91" fmla="*/ 2035 h 3017"/>
                <a:gd name="T92" fmla="*/ 406 w 1466"/>
                <a:gd name="T93" fmla="*/ 1932 h 3017"/>
                <a:gd name="T94" fmla="*/ 415 w 1466"/>
                <a:gd name="T95" fmla="*/ 1817 h 3017"/>
                <a:gd name="T96" fmla="*/ 383 w 1466"/>
                <a:gd name="T97" fmla="*/ 1720 h 3017"/>
                <a:gd name="T98" fmla="*/ 300 w 1466"/>
                <a:gd name="T99" fmla="*/ 1627 h 3017"/>
                <a:gd name="T100" fmla="*/ 183 w 1466"/>
                <a:gd name="T101" fmla="*/ 1578 h 3017"/>
                <a:gd name="T102" fmla="*/ 101 w 1466"/>
                <a:gd name="T103" fmla="*/ 1578 h 3017"/>
                <a:gd name="T104" fmla="*/ 0 w 1466"/>
                <a:gd name="T105" fmla="*/ 1613 h 3017"/>
                <a:gd name="T106" fmla="*/ 82 w 1466"/>
                <a:gd name="T107" fmla="*/ 659 h 3017"/>
                <a:gd name="T108" fmla="*/ 172 w 1466"/>
                <a:gd name="T109" fmla="*/ 440 h 3017"/>
                <a:gd name="T110" fmla="*/ 213 w 1466"/>
                <a:gd name="T111" fmla="*/ 247 h 3017"/>
                <a:gd name="T112" fmla="*/ 255 w 1466"/>
                <a:gd name="T113" fmla="*/ 119 h 3017"/>
                <a:gd name="T114" fmla="*/ 315 w 1466"/>
                <a:gd name="T115" fmla="*/ 41 h 3017"/>
                <a:gd name="T116" fmla="*/ 406 w 1466"/>
                <a:gd name="T117" fmla="*/ 4 h 3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66" h="3017">
                  <a:moveTo>
                    <a:pt x="447" y="0"/>
                  </a:moveTo>
                  <a:lnTo>
                    <a:pt x="479" y="1"/>
                  </a:lnTo>
                  <a:lnTo>
                    <a:pt x="510" y="10"/>
                  </a:lnTo>
                  <a:lnTo>
                    <a:pt x="540" y="25"/>
                  </a:lnTo>
                  <a:lnTo>
                    <a:pt x="568" y="47"/>
                  </a:lnTo>
                  <a:lnTo>
                    <a:pt x="594" y="75"/>
                  </a:lnTo>
                  <a:lnTo>
                    <a:pt x="619" y="108"/>
                  </a:lnTo>
                  <a:lnTo>
                    <a:pt x="641" y="148"/>
                  </a:lnTo>
                  <a:lnTo>
                    <a:pt x="660" y="191"/>
                  </a:lnTo>
                  <a:lnTo>
                    <a:pt x="678" y="240"/>
                  </a:lnTo>
                  <a:lnTo>
                    <a:pt x="693" y="293"/>
                  </a:lnTo>
                  <a:lnTo>
                    <a:pt x="703" y="351"/>
                  </a:lnTo>
                  <a:lnTo>
                    <a:pt x="711" y="412"/>
                  </a:lnTo>
                  <a:lnTo>
                    <a:pt x="716" y="477"/>
                  </a:lnTo>
                  <a:lnTo>
                    <a:pt x="716" y="545"/>
                  </a:lnTo>
                  <a:lnTo>
                    <a:pt x="712" y="615"/>
                  </a:lnTo>
                  <a:lnTo>
                    <a:pt x="705" y="688"/>
                  </a:lnTo>
                  <a:lnTo>
                    <a:pt x="694" y="753"/>
                  </a:lnTo>
                  <a:lnTo>
                    <a:pt x="678" y="813"/>
                  </a:lnTo>
                  <a:lnTo>
                    <a:pt x="657" y="870"/>
                  </a:lnTo>
                  <a:lnTo>
                    <a:pt x="634" y="925"/>
                  </a:lnTo>
                  <a:lnTo>
                    <a:pt x="607" y="975"/>
                  </a:lnTo>
                  <a:lnTo>
                    <a:pt x="579" y="1024"/>
                  </a:lnTo>
                  <a:lnTo>
                    <a:pt x="550" y="1070"/>
                  </a:lnTo>
                  <a:lnTo>
                    <a:pt x="522" y="1113"/>
                  </a:lnTo>
                  <a:lnTo>
                    <a:pt x="493" y="1154"/>
                  </a:lnTo>
                  <a:lnTo>
                    <a:pt x="466" y="1192"/>
                  </a:lnTo>
                  <a:lnTo>
                    <a:pt x="441" y="1229"/>
                  </a:lnTo>
                  <a:lnTo>
                    <a:pt x="418" y="1264"/>
                  </a:lnTo>
                  <a:lnTo>
                    <a:pt x="399" y="1297"/>
                  </a:lnTo>
                  <a:lnTo>
                    <a:pt x="384" y="1329"/>
                  </a:lnTo>
                  <a:lnTo>
                    <a:pt x="375" y="1359"/>
                  </a:lnTo>
                  <a:lnTo>
                    <a:pt x="370" y="1389"/>
                  </a:lnTo>
                  <a:lnTo>
                    <a:pt x="373" y="1416"/>
                  </a:lnTo>
                  <a:lnTo>
                    <a:pt x="383" y="1444"/>
                  </a:lnTo>
                  <a:lnTo>
                    <a:pt x="397" y="1465"/>
                  </a:lnTo>
                  <a:lnTo>
                    <a:pt x="414" y="1482"/>
                  </a:lnTo>
                  <a:lnTo>
                    <a:pt x="436" y="1496"/>
                  </a:lnTo>
                  <a:lnTo>
                    <a:pt x="462" y="1506"/>
                  </a:lnTo>
                  <a:lnTo>
                    <a:pt x="490" y="1515"/>
                  </a:lnTo>
                  <a:lnTo>
                    <a:pt x="523" y="1519"/>
                  </a:lnTo>
                  <a:lnTo>
                    <a:pt x="557" y="1523"/>
                  </a:lnTo>
                  <a:lnTo>
                    <a:pt x="594" y="1525"/>
                  </a:lnTo>
                  <a:lnTo>
                    <a:pt x="634" y="1525"/>
                  </a:lnTo>
                  <a:lnTo>
                    <a:pt x="674" y="1525"/>
                  </a:lnTo>
                  <a:lnTo>
                    <a:pt x="717" y="1524"/>
                  </a:lnTo>
                  <a:lnTo>
                    <a:pt x="761" y="1521"/>
                  </a:lnTo>
                  <a:lnTo>
                    <a:pt x="806" y="1520"/>
                  </a:lnTo>
                  <a:lnTo>
                    <a:pt x="852" y="1519"/>
                  </a:lnTo>
                  <a:lnTo>
                    <a:pt x="898" y="1519"/>
                  </a:lnTo>
                  <a:lnTo>
                    <a:pt x="944" y="1520"/>
                  </a:lnTo>
                  <a:lnTo>
                    <a:pt x="992" y="1521"/>
                  </a:lnTo>
                  <a:lnTo>
                    <a:pt x="1037" y="1526"/>
                  </a:lnTo>
                  <a:lnTo>
                    <a:pt x="1083" y="1532"/>
                  </a:lnTo>
                  <a:lnTo>
                    <a:pt x="1127" y="1541"/>
                  </a:lnTo>
                  <a:lnTo>
                    <a:pt x="1171" y="1551"/>
                  </a:lnTo>
                  <a:lnTo>
                    <a:pt x="1216" y="1569"/>
                  </a:lnTo>
                  <a:lnTo>
                    <a:pt x="1258" y="1591"/>
                  </a:lnTo>
                  <a:lnTo>
                    <a:pt x="1297" y="1617"/>
                  </a:lnTo>
                  <a:lnTo>
                    <a:pt x="1331" y="1647"/>
                  </a:lnTo>
                  <a:lnTo>
                    <a:pt x="1362" y="1681"/>
                  </a:lnTo>
                  <a:lnTo>
                    <a:pt x="1390" y="1717"/>
                  </a:lnTo>
                  <a:lnTo>
                    <a:pt x="1413" y="1756"/>
                  </a:lnTo>
                  <a:lnTo>
                    <a:pt x="1432" y="1796"/>
                  </a:lnTo>
                  <a:lnTo>
                    <a:pt x="1447" y="1839"/>
                  </a:lnTo>
                  <a:lnTo>
                    <a:pt x="1458" y="1883"/>
                  </a:lnTo>
                  <a:lnTo>
                    <a:pt x="1464" y="1927"/>
                  </a:lnTo>
                  <a:lnTo>
                    <a:pt x="1466" y="1972"/>
                  </a:lnTo>
                  <a:lnTo>
                    <a:pt x="1464" y="2016"/>
                  </a:lnTo>
                  <a:lnTo>
                    <a:pt x="1456" y="2059"/>
                  </a:lnTo>
                  <a:lnTo>
                    <a:pt x="1444" y="2101"/>
                  </a:lnTo>
                  <a:lnTo>
                    <a:pt x="1427" y="2143"/>
                  </a:lnTo>
                  <a:lnTo>
                    <a:pt x="1405" y="2181"/>
                  </a:lnTo>
                  <a:lnTo>
                    <a:pt x="1379" y="2217"/>
                  </a:lnTo>
                  <a:lnTo>
                    <a:pt x="1346" y="2249"/>
                  </a:lnTo>
                  <a:lnTo>
                    <a:pt x="1349" y="2251"/>
                  </a:lnTo>
                  <a:lnTo>
                    <a:pt x="1353" y="2256"/>
                  </a:lnTo>
                  <a:lnTo>
                    <a:pt x="1361" y="2264"/>
                  </a:lnTo>
                  <a:lnTo>
                    <a:pt x="1372" y="2275"/>
                  </a:lnTo>
                  <a:lnTo>
                    <a:pt x="1382" y="2290"/>
                  </a:lnTo>
                  <a:lnTo>
                    <a:pt x="1395" y="2309"/>
                  </a:lnTo>
                  <a:lnTo>
                    <a:pt x="1406" y="2331"/>
                  </a:lnTo>
                  <a:lnTo>
                    <a:pt x="1418" y="2356"/>
                  </a:lnTo>
                  <a:lnTo>
                    <a:pt x="1428" y="2385"/>
                  </a:lnTo>
                  <a:lnTo>
                    <a:pt x="1438" y="2419"/>
                  </a:lnTo>
                  <a:lnTo>
                    <a:pt x="1443" y="2454"/>
                  </a:lnTo>
                  <a:lnTo>
                    <a:pt x="1447" y="2495"/>
                  </a:lnTo>
                  <a:lnTo>
                    <a:pt x="1446" y="2539"/>
                  </a:lnTo>
                  <a:lnTo>
                    <a:pt x="1443" y="2570"/>
                  </a:lnTo>
                  <a:lnTo>
                    <a:pt x="1438" y="2599"/>
                  </a:lnTo>
                  <a:lnTo>
                    <a:pt x="795" y="2599"/>
                  </a:lnTo>
                  <a:lnTo>
                    <a:pt x="875" y="2669"/>
                  </a:lnTo>
                  <a:lnTo>
                    <a:pt x="896" y="2690"/>
                  </a:lnTo>
                  <a:lnTo>
                    <a:pt x="913" y="2714"/>
                  </a:lnTo>
                  <a:lnTo>
                    <a:pt x="927" y="2740"/>
                  </a:lnTo>
                  <a:lnTo>
                    <a:pt x="936" y="2767"/>
                  </a:lnTo>
                  <a:lnTo>
                    <a:pt x="942" y="2796"/>
                  </a:lnTo>
                  <a:lnTo>
                    <a:pt x="943" y="2817"/>
                  </a:lnTo>
                  <a:lnTo>
                    <a:pt x="941" y="2849"/>
                  </a:lnTo>
                  <a:lnTo>
                    <a:pt x="934" y="2879"/>
                  </a:lnTo>
                  <a:lnTo>
                    <a:pt x="921" y="2907"/>
                  </a:lnTo>
                  <a:lnTo>
                    <a:pt x="906" y="2933"/>
                  </a:lnTo>
                  <a:lnTo>
                    <a:pt x="885" y="2958"/>
                  </a:lnTo>
                  <a:lnTo>
                    <a:pt x="878" y="2965"/>
                  </a:lnTo>
                  <a:lnTo>
                    <a:pt x="855" y="2983"/>
                  </a:lnTo>
                  <a:lnTo>
                    <a:pt x="830" y="2997"/>
                  </a:lnTo>
                  <a:lnTo>
                    <a:pt x="802" y="3009"/>
                  </a:lnTo>
                  <a:lnTo>
                    <a:pt x="775" y="3014"/>
                  </a:lnTo>
                  <a:lnTo>
                    <a:pt x="745" y="3017"/>
                  </a:lnTo>
                  <a:lnTo>
                    <a:pt x="709" y="3013"/>
                  </a:lnTo>
                  <a:lnTo>
                    <a:pt x="675" y="3004"/>
                  </a:lnTo>
                  <a:lnTo>
                    <a:pt x="644" y="2990"/>
                  </a:lnTo>
                  <a:lnTo>
                    <a:pt x="616" y="2970"/>
                  </a:lnTo>
                  <a:lnTo>
                    <a:pt x="592" y="2946"/>
                  </a:lnTo>
                  <a:lnTo>
                    <a:pt x="572" y="2918"/>
                  </a:lnTo>
                  <a:lnTo>
                    <a:pt x="559" y="2887"/>
                  </a:lnTo>
                  <a:lnTo>
                    <a:pt x="549" y="2854"/>
                  </a:lnTo>
                  <a:lnTo>
                    <a:pt x="546" y="2819"/>
                  </a:lnTo>
                  <a:lnTo>
                    <a:pt x="548" y="2786"/>
                  </a:lnTo>
                  <a:lnTo>
                    <a:pt x="556" y="2752"/>
                  </a:lnTo>
                  <a:lnTo>
                    <a:pt x="570" y="2722"/>
                  </a:lnTo>
                  <a:lnTo>
                    <a:pt x="589" y="2694"/>
                  </a:lnTo>
                  <a:lnTo>
                    <a:pt x="613" y="2669"/>
                  </a:lnTo>
                  <a:lnTo>
                    <a:pt x="626" y="2658"/>
                  </a:lnTo>
                  <a:lnTo>
                    <a:pt x="626" y="2599"/>
                  </a:lnTo>
                  <a:lnTo>
                    <a:pt x="0" y="2599"/>
                  </a:lnTo>
                  <a:lnTo>
                    <a:pt x="0" y="2095"/>
                  </a:lnTo>
                  <a:lnTo>
                    <a:pt x="32" y="2111"/>
                  </a:lnTo>
                  <a:lnTo>
                    <a:pt x="67" y="2123"/>
                  </a:lnTo>
                  <a:lnTo>
                    <a:pt x="102" y="2130"/>
                  </a:lnTo>
                  <a:lnTo>
                    <a:pt x="139" y="2132"/>
                  </a:lnTo>
                  <a:lnTo>
                    <a:pt x="140" y="2132"/>
                  </a:lnTo>
                  <a:lnTo>
                    <a:pt x="181" y="2129"/>
                  </a:lnTo>
                  <a:lnTo>
                    <a:pt x="220" y="2121"/>
                  </a:lnTo>
                  <a:lnTo>
                    <a:pt x="257" y="2106"/>
                  </a:lnTo>
                  <a:lnTo>
                    <a:pt x="292" y="2087"/>
                  </a:lnTo>
                  <a:lnTo>
                    <a:pt x="323" y="2063"/>
                  </a:lnTo>
                  <a:lnTo>
                    <a:pt x="350" y="2035"/>
                  </a:lnTo>
                  <a:lnTo>
                    <a:pt x="374" y="2004"/>
                  </a:lnTo>
                  <a:lnTo>
                    <a:pt x="392" y="1971"/>
                  </a:lnTo>
                  <a:lnTo>
                    <a:pt x="406" y="1932"/>
                  </a:lnTo>
                  <a:lnTo>
                    <a:pt x="414" y="1893"/>
                  </a:lnTo>
                  <a:lnTo>
                    <a:pt x="418" y="1853"/>
                  </a:lnTo>
                  <a:lnTo>
                    <a:pt x="415" y="1817"/>
                  </a:lnTo>
                  <a:lnTo>
                    <a:pt x="408" y="1784"/>
                  </a:lnTo>
                  <a:lnTo>
                    <a:pt x="398" y="1750"/>
                  </a:lnTo>
                  <a:lnTo>
                    <a:pt x="383" y="1720"/>
                  </a:lnTo>
                  <a:lnTo>
                    <a:pt x="360" y="1684"/>
                  </a:lnTo>
                  <a:lnTo>
                    <a:pt x="332" y="1653"/>
                  </a:lnTo>
                  <a:lnTo>
                    <a:pt x="300" y="1627"/>
                  </a:lnTo>
                  <a:lnTo>
                    <a:pt x="264" y="1605"/>
                  </a:lnTo>
                  <a:lnTo>
                    <a:pt x="225" y="1588"/>
                  </a:lnTo>
                  <a:lnTo>
                    <a:pt x="183" y="1578"/>
                  </a:lnTo>
                  <a:lnTo>
                    <a:pt x="139" y="1575"/>
                  </a:lnTo>
                  <a:lnTo>
                    <a:pt x="138" y="1575"/>
                  </a:lnTo>
                  <a:lnTo>
                    <a:pt x="101" y="1578"/>
                  </a:lnTo>
                  <a:lnTo>
                    <a:pt x="65" y="1585"/>
                  </a:lnTo>
                  <a:lnTo>
                    <a:pt x="32" y="1597"/>
                  </a:lnTo>
                  <a:lnTo>
                    <a:pt x="0" y="1613"/>
                  </a:lnTo>
                  <a:lnTo>
                    <a:pt x="0" y="791"/>
                  </a:lnTo>
                  <a:lnTo>
                    <a:pt x="42" y="727"/>
                  </a:lnTo>
                  <a:lnTo>
                    <a:pt x="82" y="659"/>
                  </a:lnTo>
                  <a:lnTo>
                    <a:pt x="116" y="589"/>
                  </a:lnTo>
                  <a:lnTo>
                    <a:pt x="147" y="515"/>
                  </a:lnTo>
                  <a:lnTo>
                    <a:pt x="172" y="440"/>
                  </a:lnTo>
                  <a:lnTo>
                    <a:pt x="189" y="363"/>
                  </a:lnTo>
                  <a:lnTo>
                    <a:pt x="202" y="301"/>
                  </a:lnTo>
                  <a:lnTo>
                    <a:pt x="213" y="247"/>
                  </a:lnTo>
                  <a:lnTo>
                    <a:pt x="226" y="198"/>
                  </a:lnTo>
                  <a:lnTo>
                    <a:pt x="240" y="156"/>
                  </a:lnTo>
                  <a:lnTo>
                    <a:pt x="255" y="119"/>
                  </a:lnTo>
                  <a:lnTo>
                    <a:pt x="272" y="89"/>
                  </a:lnTo>
                  <a:lnTo>
                    <a:pt x="292" y="62"/>
                  </a:lnTo>
                  <a:lnTo>
                    <a:pt x="315" y="41"/>
                  </a:lnTo>
                  <a:lnTo>
                    <a:pt x="341" y="25"/>
                  </a:lnTo>
                  <a:lnTo>
                    <a:pt x="371" y="12"/>
                  </a:lnTo>
                  <a:lnTo>
                    <a:pt x="406" y="4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8100">
              <a:noFill/>
              <a:prstDash val="solid"/>
              <a:round/>
              <a:headEnd/>
              <a:tailEnd/>
            </a:ln>
            <a:sp3d prstMaterial="matte">
              <a:bevelB w="0" h="25400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3697288" y="4002088"/>
              <a:ext cx="2328863" cy="2451100"/>
            </a:xfrm>
            <a:custGeom>
              <a:avLst/>
              <a:gdLst>
                <a:gd name="T0" fmla="*/ 722 w 1467"/>
                <a:gd name="T1" fmla="*/ 0 h 1544"/>
                <a:gd name="T2" fmla="*/ 791 w 1467"/>
                <a:gd name="T3" fmla="*/ 13 h 1544"/>
                <a:gd name="T4" fmla="*/ 850 w 1467"/>
                <a:gd name="T5" fmla="*/ 47 h 1544"/>
                <a:gd name="T6" fmla="*/ 894 w 1467"/>
                <a:gd name="T7" fmla="*/ 99 h 1544"/>
                <a:gd name="T8" fmla="*/ 917 w 1467"/>
                <a:gd name="T9" fmla="*/ 162 h 1544"/>
                <a:gd name="T10" fmla="*/ 918 w 1467"/>
                <a:gd name="T11" fmla="*/ 231 h 1544"/>
                <a:gd name="T12" fmla="*/ 896 w 1467"/>
                <a:gd name="T13" fmla="*/ 295 h 1544"/>
                <a:gd name="T14" fmla="*/ 853 w 1467"/>
                <a:gd name="T15" fmla="*/ 347 h 1544"/>
                <a:gd name="T16" fmla="*/ 841 w 1467"/>
                <a:gd name="T17" fmla="*/ 418 h 1544"/>
                <a:gd name="T18" fmla="*/ 1467 w 1467"/>
                <a:gd name="T19" fmla="*/ 922 h 1544"/>
                <a:gd name="T20" fmla="*/ 1400 w 1467"/>
                <a:gd name="T21" fmla="*/ 894 h 1544"/>
                <a:gd name="T22" fmla="*/ 1327 w 1467"/>
                <a:gd name="T23" fmla="*/ 885 h 1544"/>
                <a:gd name="T24" fmla="*/ 1285 w 1467"/>
                <a:gd name="T25" fmla="*/ 888 h 1544"/>
                <a:gd name="T26" fmla="*/ 1209 w 1467"/>
                <a:gd name="T27" fmla="*/ 911 h 1544"/>
                <a:gd name="T28" fmla="*/ 1143 w 1467"/>
                <a:gd name="T29" fmla="*/ 954 h 1544"/>
                <a:gd name="T30" fmla="*/ 1092 w 1467"/>
                <a:gd name="T31" fmla="*/ 1013 h 1544"/>
                <a:gd name="T32" fmla="*/ 1060 w 1467"/>
                <a:gd name="T33" fmla="*/ 1084 h 1544"/>
                <a:gd name="T34" fmla="*/ 1049 w 1467"/>
                <a:gd name="T35" fmla="*/ 1164 h 1544"/>
                <a:gd name="T36" fmla="*/ 1064 w 1467"/>
                <a:gd name="T37" fmla="*/ 1252 h 1544"/>
                <a:gd name="T38" fmla="*/ 1103 w 1467"/>
                <a:gd name="T39" fmla="*/ 1328 h 1544"/>
                <a:gd name="T40" fmla="*/ 1163 w 1467"/>
                <a:gd name="T41" fmla="*/ 1388 h 1544"/>
                <a:gd name="T42" fmla="*/ 1239 w 1467"/>
                <a:gd name="T43" fmla="*/ 1427 h 1544"/>
                <a:gd name="T44" fmla="*/ 1327 w 1467"/>
                <a:gd name="T45" fmla="*/ 1442 h 1544"/>
                <a:gd name="T46" fmla="*/ 1365 w 1467"/>
                <a:gd name="T47" fmla="*/ 1439 h 1544"/>
                <a:gd name="T48" fmla="*/ 1434 w 1467"/>
                <a:gd name="T49" fmla="*/ 1420 h 1544"/>
                <a:gd name="T50" fmla="*/ 1467 w 1467"/>
                <a:gd name="T51" fmla="*/ 1544 h 1544"/>
                <a:gd name="T52" fmla="*/ 1418 w 1467"/>
                <a:gd name="T53" fmla="*/ 1544 h 1544"/>
                <a:gd name="T54" fmla="*/ 1290 w 1467"/>
                <a:gd name="T55" fmla="*/ 1542 h 1544"/>
                <a:gd name="T56" fmla="*/ 1179 w 1467"/>
                <a:gd name="T57" fmla="*/ 1537 h 1544"/>
                <a:gd name="T58" fmla="*/ 1087 w 1467"/>
                <a:gd name="T59" fmla="*/ 1530 h 1544"/>
                <a:gd name="T60" fmla="*/ 1017 w 1467"/>
                <a:gd name="T61" fmla="*/ 1522 h 1544"/>
                <a:gd name="T62" fmla="*/ 974 w 1467"/>
                <a:gd name="T63" fmla="*/ 1517 h 1544"/>
                <a:gd name="T64" fmla="*/ 958 w 1467"/>
                <a:gd name="T65" fmla="*/ 1515 h 1544"/>
                <a:gd name="T66" fmla="*/ 945 w 1467"/>
                <a:gd name="T67" fmla="*/ 1511 h 1544"/>
                <a:gd name="T68" fmla="*/ 910 w 1467"/>
                <a:gd name="T69" fmla="*/ 1500 h 1544"/>
                <a:gd name="T70" fmla="*/ 861 w 1467"/>
                <a:gd name="T71" fmla="*/ 1481 h 1544"/>
                <a:gd name="T72" fmla="*/ 808 w 1467"/>
                <a:gd name="T73" fmla="*/ 1453 h 1544"/>
                <a:gd name="T74" fmla="*/ 758 w 1467"/>
                <a:gd name="T75" fmla="*/ 1417 h 1544"/>
                <a:gd name="T76" fmla="*/ 717 w 1467"/>
                <a:gd name="T77" fmla="*/ 1372 h 1544"/>
                <a:gd name="T78" fmla="*/ 0 w 1467"/>
                <a:gd name="T79" fmla="*/ 1319 h 1544"/>
                <a:gd name="T80" fmla="*/ 671 w 1467"/>
                <a:gd name="T81" fmla="*/ 418 h 1544"/>
                <a:gd name="T82" fmla="*/ 568 w 1467"/>
                <a:gd name="T83" fmla="*/ 324 h 1544"/>
                <a:gd name="T84" fmla="*/ 535 w 1467"/>
                <a:gd name="T85" fmla="*/ 266 h 1544"/>
                <a:gd name="T86" fmla="*/ 523 w 1467"/>
                <a:gd name="T87" fmla="*/ 200 h 1544"/>
                <a:gd name="T88" fmla="*/ 536 w 1467"/>
                <a:gd name="T89" fmla="*/ 131 h 1544"/>
                <a:gd name="T90" fmla="*/ 569 w 1467"/>
                <a:gd name="T91" fmla="*/ 72 h 1544"/>
                <a:gd name="T92" fmla="*/ 621 w 1467"/>
                <a:gd name="T93" fmla="*/ 28 h 1544"/>
                <a:gd name="T94" fmla="*/ 686 w 1467"/>
                <a:gd name="T95" fmla="*/ 4 h 1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67" h="1544">
                  <a:moveTo>
                    <a:pt x="722" y="0"/>
                  </a:moveTo>
                  <a:lnTo>
                    <a:pt x="722" y="0"/>
                  </a:lnTo>
                  <a:lnTo>
                    <a:pt x="758" y="4"/>
                  </a:lnTo>
                  <a:lnTo>
                    <a:pt x="791" y="13"/>
                  </a:lnTo>
                  <a:lnTo>
                    <a:pt x="822" y="27"/>
                  </a:lnTo>
                  <a:lnTo>
                    <a:pt x="850" y="47"/>
                  </a:lnTo>
                  <a:lnTo>
                    <a:pt x="873" y="71"/>
                  </a:lnTo>
                  <a:lnTo>
                    <a:pt x="894" y="99"/>
                  </a:lnTo>
                  <a:lnTo>
                    <a:pt x="908" y="129"/>
                  </a:lnTo>
                  <a:lnTo>
                    <a:pt x="917" y="162"/>
                  </a:lnTo>
                  <a:lnTo>
                    <a:pt x="920" y="198"/>
                  </a:lnTo>
                  <a:lnTo>
                    <a:pt x="918" y="231"/>
                  </a:lnTo>
                  <a:lnTo>
                    <a:pt x="910" y="265"/>
                  </a:lnTo>
                  <a:lnTo>
                    <a:pt x="896" y="295"/>
                  </a:lnTo>
                  <a:lnTo>
                    <a:pt x="878" y="322"/>
                  </a:lnTo>
                  <a:lnTo>
                    <a:pt x="853" y="347"/>
                  </a:lnTo>
                  <a:lnTo>
                    <a:pt x="841" y="359"/>
                  </a:lnTo>
                  <a:lnTo>
                    <a:pt x="841" y="418"/>
                  </a:lnTo>
                  <a:lnTo>
                    <a:pt x="1467" y="418"/>
                  </a:lnTo>
                  <a:lnTo>
                    <a:pt x="1467" y="922"/>
                  </a:lnTo>
                  <a:lnTo>
                    <a:pt x="1434" y="906"/>
                  </a:lnTo>
                  <a:lnTo>
                    <a:pt x="1400" y="894"/>
                  </a:lnTo>
                  <a:lnTo>
                    <a:pt x="1364" y="887"/>
                  </a:lnTo>
                  <a:lnTo>
                    <a:pt x="1327" y="885"/>
                  </a:lnTo>
                  <a:lnTo>
                    <a:pt x="1326" y="885"/>
                  </a:lnTo>
                  <a:lnTo>
                    <a:pt x="1285" y="888"/>
                  </a:lnTo>
                  <a:lnTo>
                    <a:pt x="1246" y="896"/>
                  </a:lnTo>
                  <a:lnTo>
                    <a:pt x="1209" y="911"/>
                  </a:lnTo>
                  <a:lnTo>
                    <a:pt x="1174" y="930"/>
                  </a:lnTo>
                  <a:lnTo>
                    <a:pt x="1143" y="954"/>
                  </a:lnTo>
                  <a:lnTo>
                    <a:pt x="1117" y="982"/>
                  </a:lnTo>
                  <a:lnTo>
                    <a:pt x="1092" y="1013"/>
                  </a:lnTo>
                  <a:lnTo>
                    <a:pt x="1074" y="1046"/>
                  </a:lnTo>
                  <a:lnTo>
                    <a:pt x="1060" y="1084"/>
                  </a:lnTo>
                  <a:lnTo>
                    <a:pt x="1052" y="1124"/>
                  </a:lnTo>
                  <a:lnTo>
                    <a:pt x="1049" y="1164"/>
                  </a:lnTo>
                  <a:lnTo>
                    <a:pt x="1052" y="1209"/>
                  </a:lnTo>
                  <a:lnTo>
                    <a:pt x="1064" y="1252"/>
                  </a:lnTo>
                  <a:lnTo>
                    <a:pt x="1080" y="1292"/>
                  </a:lnTo>
                  <a:lnTo>
                    <a:pt x="1103" y="1328"/>
                  </a:lnTo>
                  <a:lnTo>
                    <a:pt x="1131" y="1360"/>
                  </a:lnTo>
                  <a:lnTo>
                    <a:pt x="1163" y="1388"/>
                  </a:lnTo>
                  <a:lnTo>
                    <a:pt x="1200" y="1411"/>
                  </a:lnTo>
                  <a:lnTo>
                    <a:pt x="1239" y="1427"/>
                  </a:lnTo>
                  <a:lnTo>
                    <a:pt x="1282" y="1438"/>
                  </a:lnTo>
                  <a:lnTo>
                    <a:pt x="1327" y="1442"/>
                  </a:lnTo>
                  <a:lnTo>
                    <a:pt x="1328" y="1442"/>
                  </a:lnTo>
                  <a:lnTo>
                    <a:pt x="1365" y="1439"/>
                  </a:lnTo>
                  <a:lnTo>
                    <a:pt x="1401" y="1432"/>
                  </a:lnTo>
                  <a:lnTo>
                    <a:pt x="1434" y="1420"/>
                  </a:lnTo>
                  <a:lnTo>
                    <a:pt x="1467" y="1404"/>
                  </a:lnTo>
                  <a:lnTo>
                    <a:pt x="1467" y="1544"/>
                  </a:lnTo>
                  <a:lnTo>
                    <a:pt x="1440" y="1544"/>
                  </a:lnTo>
                  <a:lnTo>
                    <a:pt x="1418" y="1544"/>
                  </a:lnTo>
                  <a:lnTo>
                    <a:pt x="1352" y="1544"/>
                  </a:lnTo>
                  <a:lnTo>
                    <a:pt x="1290" y="1542"/>
                  </a:lnTo>
                  <a:lnTo>
                    <a:pt x="1232" y="1539"/>
                  </a:lnTo>
                  <a:lnTo>
                    <a:pt x="1179" y="1537"/>
                  </a:lnTo>
                  <a:lnTo>
                    <a:pt x="1131" y="1534"/>
                  </a:lnTo>
                  <a:lnTo>
                    <a:pt x="1087" y="1530"/>
                  </a:lnTo>
                  <a:lnTo>
                    <a:pt x="1049" y="1526"/>
                  </a:lnTo>
                  <a:lnTo>
                    <a:pt x="1017" y="1522"/>
                  </a:lnTo>
                  <a:lnTo>
                    <a:pt x="992" y="1520"/>
                  </a:lnTo>
                  <a:lnTo>
                    <a:pt x="974" y="1517"/>
                  </a:lnTo>
                  <a:lnTo>
                    <a:pt x="962" y="1515"/>
                  </a:lnTo>
                  <a:lnTo>
                    <a:pt x="958" y="1515"/>
                  </a:lnTo>
                  <a:lnTo>
                    <a:pt x="955" y="1514"/>
                  </a:lnTo>
                  <a:lnTo>
                    <a:pt x="945" y="1511"/>
                  </a:lnTo>
                  <a:lnTo>
                    <a:pt x="930" y="1506"/>
                  </a:lnTo>
                  <a:lnTo>
                    <a:pt x="910" y="1500"/>
                  </a:lnTo>
                  <a:lnTo>
                    <a:pt x="887" y="1491"/>
                  </a:lnTo>
                  <a:lnTo>
                    <a:pt x="861" y="1481"/>
                  </a:lnTo>
                  <a:lnTo>
                    <a:pt x="835" y="1468"/>
                  </a:lnTo>
                  <a:lnTo>
                    <a:pt x="808" y="1453"/>
                  </a:lnTo>
                  <a:lnTo>
                    <a:pt x="782" y="1437"/>
                  </a:lnTo>
                  <a:lnTo>
                    <a:pt x="758" y="1417"/>
                  </a:lnTo>
                  <a:lnTo>
                    <a:pt x="736" y="1395"/>
                  </a:lnTo>
                  <a:lnTo>
                    <a:pt x="717" y="1372"/>
                  </a:lnTo>
                  <a:lnTo>
                    <a:pt x="703" y="1345"/>
                  </a:lnTo>
                  <a:lnTo>
                    <a:pt x="0" y="1319"/>
                  </a:lnTo>
                  <a:lnTo>
                    <a:pt x="2" y="418"/>
                  </a:lnTo>
                  <a:lnTo>
                    <a:pt x="671" y="418"/>
                  </a:lnTo>
                  <a:lnTo>
                    <a:pt x="591" y="348"/>
                  </a:lnTo>
                  <a:lnTo>
                    <a:pt x="568" y="324"/>
                  </a:lnTo>
                  <a:lnTo>
                    <a:pt x="548" y="296"/>
                  </a:lnTo>
                  <a:lnTo>
                    <a:pt x="535" y="266"/>
                  </a:lnTo>
                  <a:lnTo>
                    <a:pt x="527" y="234"/>
                  </a:lnTo>
                  <a:lnTo>
                    <a:pt x="523" y="200"/>
                  </a:lnTo>
                  <a:lnTo>
                    <a:pt x="527" y="164"/>
                  </a:lnTo>
                  <a:lnTo>
                    <a:pt x="536" y="131"/>
                  </a:lnTo>
                  <a:lnTo>
                    <a:pt x="550" y="100"/>
                  </a:lnTo>
                  <a:lnTo>
                    <a:pt x="569" y="72"/>
                  </a:lnTo>
                  <a:lnTo>
                    <a:pt x="594" y="48"/>
                  </a:lnTo>
                  <a:lnTo>
                    <a:pt x="621" y="28"/>
                  </a:lnTo>
                  <a:lnTo>
                    <a:pt x="652" y="13"/>
                  </a:lnTo>
                  <a:lnTo>
                    <a:pt x="686" y="4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28575">
              <a:noFill/>
              <a:prstDash val="solid"/>
              <a:round/>
              <a:headEnd/>
              <a:tailEnd/>
            </a:ln>
            <a:sp3d prstMaterial="matte">
              <a:bevelB w="0" h="25400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Freeform 17"/>
            <p:cNvSpPr>
              <a:spLocks/>
            </p:cNvSpPr>
            <p:nvPr/>
          </p:nvSpPr>
          <p:spPr bwMode="auto">
            <a:xfrm>
              <a:off x="3700463" y="1825626"/>
              <a:ext cx="2990850" cy="2714625"/>
            </a:xfrm>
            <a:custGeom>
              <a:avLst/>
              <a:gdLst>
                <a:gd name="T0" fmla="*/ 1465 w 1884"/>
                <a:gd name="T1" fmla="*/ 914 h 1710"/>
                <a:gd name="T2" fmla="*/ 1542 w 1884"/>
                <a:gd name="T3" fmla="*/ 826 h 1710"/>
                <a:gd name="T4" fmla="*/ 1573 w 1884"/>
                <a:gd name="T5" fmla="*/ 800 h 1710"/>
                <a:gd name="T6" fmla="*/ 1625 w 1884"/>
                <a:gd name="T7" fmla="*/ 774 h 1710"/>
                <a:gd name="T8" fmla="*/ 1684 w 1884"/>
                <a:gd name="T9" fmla="*/ 766 h 1710"/>
                <a:gd name="T10" fmla="*/ 1721 w 1884"/>
                <a:gd name="T11" fmla="*/ 770 h 1710"/>
                <a:gd name="T12" fmla="*/ 1787 w 1884"/>
                <a:gd name="T13" fmla="*/ 794 h 1710"/>
                <a:gd name="T14" fmla="*/ 1839 w 1884"/>
                <a:gd name="T15" fmla="*/ 839 h 1710"/>
                <a:gd name="T16" fmla="*/ 1872 w 1884"/>
                <a:gd name="T17" fmla="*/ 899 h 1710"/>
                <a:gd name="T18" fmla="*/ 1884 w 1884"/>
                <a:gd name="T19" fmla="*/ 964 h 1710"/>
                <a:gd name="T20" fmla="*/ 1877 w 1884"/>
                <a:gd name="T21" fmla="*/ 1013 h 1710"/>
                <a:gd name="T22" fmla="*/ 1865 w 1884"/>
                <a:gd name="T23" fmla="*/ 1046 h 1710"/>
                <a:gd name="T24" fmla="*/ 1831 w 1884"/>
                <a:gd name="T25" fmla="*/ 1099 h 1710"/>
                <a:gd name="T26" fmla="*/ 1780 w 1884"/>
                <a:gd name="T27" fmla="*/ 1138 h 1710"/>
                <a:gd name="T28" fmla="*/ 1719 w 1884"/>
                <a:gd name="T29" fmla="*/ 1160 h 1710"/>
                <a:gd name="T30" fmla="*/ 1685 w 1884"/>
                <a:gd name="T31" fmla="*/ 1164 h 1710"/>
                <a:gd name="T32" fmla="*/ 1626 w 1884"/>
                <a:gd name="T33" fmla="*/ 1154 h 1710"/>
                <a:gd name="T34" fmla="*/ 1574 w 1884"/>
                <a:gd name="T35" fmla="*/ 1129 h 1710"/>
                <a:gd name="T36" fmla="*/ 1543 w 1884"/>
                <a:gd name="T37" fmla="*/ 1105 h 1710"/>
                <a:gd name="T38" fmla="*/ 1525 w 1884"/>
                <a:gd name="T39" fmla="*/ 1083 h 1710"/>
                <a:gd name="T40" fmla="*/ 1465 w 1884"/>
                <a:gd name="T41" fmla="*/ 1710 h 1710"/>
                <a:gd name="T42" fmla="*/ 977 w 1884"/>
                <a:gd name="T43" fmla="*/ 1676 h 1710"/>
                <a:gd name="T44" fmla="*/ 997 w 1884"/>
                <a:gd name="T45" fmla="*/ 1606 h 1710"/>
                <a:gd name="T46" fmla="*/ 995 w 1884"/>
                <a:gd name="T47" fmla="*/ 1524 h 1710"/>
                <a:gd name="T48" fmla="*/ 967 w 1884"/>
                <a:gd name="T49" fmla="*/ 1442 h 1710"/>
                <a:gd name="T50" fmla="*/ 916 w 1884"/>
                <a:gd name="T51" fmla="*/ 1373 h 1710"/>
                <a:gd name="T52" fmla="*/ 848 w 1884"/>
                <a:gd name="T53" fmla="*/ 1322 h 1710"/>
                <a:gd name="T54" fmla="*/ 765 w 1884"/>
                <a:gd name="T55" fmla="*/ 1295 h 1710"/>
                <a:gd name="T56" fmla="*/ 719 w 1884"/>
                <a:gd name="T57" fmla="*/ 1292 h 1710"/>
                <a:gd name="T58" fmla="*/ 639 w 1884"/>
                <a:gd name="T59" fmla="*/ 1303 h 1710"/>
                <a:gd name="T60" fmla="*/ 567 w 1884"/>
                <a:gd name="T61" fmla="*/ 1337 h 1710"/>
                <a:gd name="T62" fmla="*/ 510 w 1884"/>
                <a:gd name="T63" fmla="*/ 1388 h 1710"/>
                <a:gd name="T64" fmla="*/ 467 w 1884"/>
                <a:gd name="T65" fmla="*/ 1453 h 1710"/>
                <a:gd name="T66" fmla="*/ 444 w 1884"/>
                <a:gd name="T67" fmla="*/ 1530 h 1710"/>
                <a:gd name="T68" fmla="*/ 444 w 1884"/>
                <a:gd name="T69" fmla="*/ 1607 h 1710"/>
                <a:gd name="T70" fmla="*/ 463 w 1884"/>
                <a:gd name="T71" fmla="*/ 1677 h 1710"/>
                <a:gd name="T72" fmla="*/ 0 w 1884"/>
                <a:gd name="T73" fmla="*/ 1710 h 1710"/>
                <a:gd name="T74" fmla="*/ 698 w 1884"/>
                <a:gd name="T75" fmla="*/ 1079 h 1710"/>
                <a:gd name="T76" fmla="*/ 699 w 1884"/>
                <a:gd name="T77" fmla="*/ 1075 h 1710"/>
                <a:gd name="T78" fmla="*/ 705 w 1884"/>
                <a:gd name="T79" fmla="*/ 1062 h 1710"/>
                <a:gd name="T80" fmla="*/ 716 w 1884"/>
                <a:gd name="T81" fmla="*/ 1039 h 1710"/>
                <a:gd name="T82" fmla="*/ 736 w 1884"/>
                <a:gd name="T83" fmla="*/ 1002 h 1710"/>
                <a:gd name="T84" fmla="*/ 762 w 1884"/>
                <a:gd name="T85" fmla="*/ 952 h 1710"/>
                <a:gd name="T86" fmla="*/ 799 w 1884"/>
                <a:gd name="T87" fmla="*/ 885 h 1710"/>
                <a:gd name="T88" fmla="*/ 848 w 1884"/>
                <a:gd name="T89" fmla="*/ 801 h 1710"/>
                <a:gd name="T90" fmla="*/ 910 w 1884"/>
                <a:gd name="T91" fmla="*/ 691 h 1710"/>
                <a:gd name="T92" fmla="*/ 980 w 1884"/>
                <a:gd name="T93" fmla="*/ 572 h 1710"/>
                <a:gd name="T94" fmla="*/ 1056 w 1884"/>
                <a:gd name="T95" fmla="*/ 451 h 1710"/>
                <a:gd name="T96" fmla="*/ 1136 w 1884"/>
                <a:gd name="T97" fmla="*/ 335 h 1710"/>
                <a:gd name="T98" fmla="*/ 1216 w 1884"/>
                <a:gd name="T99" fmla="*/ 230 h 1710"/>
                <a:gd name="T100" fmla="*/ 1300 w 1884"/>
                <a:gd name="T101" fmla="*/ 145 h 1710"/>
                <a:gd name="T102" fmla="*/ 1383 w 1884"/>
                <a:gd name="T103" fmla="*/ 79 h 1710"/>
                <a:gd name="T104" fmla="*/ 1465 w 1884"/>
                <a:gd name="T105" fmla="*/ 0 h 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84" h="1710">
                  <a:moveTo>
                    <a:pt x="1465" y="0"/>
                  </a:moveTo>
                  <a:lnTo>
                    <a:pt x="1465" y="914"/>
                  </a:lnTo>
                  <a:lnTo>
                    <a:pt x="1535" y="835"/>
                  </a:lnTo>
                  <a:lnTo>
                    <a:pt x="1542" y="826"/>
                  </a:lnTo>
                  <a:lnTo>
                    <a:pt x="1550" y="818"/>
                  </a:lnTo>
                  <a:lnTo>
                    <a:pt x="1573" y="800"/>
                  </a:lnTo>
                  <a:lnTo>
                    <a:pt x="1599" y="786"/>
                  </a:lnTo>
                  <a:lnTo>
                    <a:pt x="1625" y="774"/>
                  </a:lnTo>
                  <a:lnTo>
                    <a:pt x="1654" y="769"/>
                  </a:lnTo>
                  <a:lnTo>
                    <a:pt x="1684" y="766"/>
                  </a:lnTo>
                  <a:lnTo>
                    <a:pt x="1685" y="766"/>
                  </a:lnTo>
                  <a:lnTo>
                    <a:pt x="1721" y="770"/>
                  </a:lnTo>
                  <a:lnTo>
                    <a:pt x="1755" y="779"/>
                  </a:lnTo>
                  <a:lnTo>
                    <a:pt x="1787" y="794"/>
                  </a:lnTo>
                  <a:lnTo>
                    <a:pt x="1815" y="815"/>
                  </a:lnTo>
                  <a:lnTo>
                    <a:pt x="1839" y="839"/>
                  </a:lnTo>
                  <a:lnTo>
                    <a:pt x="1859" y="868"/>
                  </a:lnTo>
                  <a:lnTo>
                    <a:pt x="1872" y="899"/>
                  </a:lnTo>
                  <a:lnTo>
                    <a:pt x="1882" y="934"/>
                  </a:lnTo>
                  <a:lnTo>
                    <a:pt x="1884" y="964"/>
                  </a:lnTo>
                  <a:lnTo>
                    <a:pt x="1882" y="994"/>
                  </a:lnTo>
                  <a:lnTo>
                    <a:pt x="1877" y="1013"/>
                  </a:lnTo>
                  <a:lnTo>
                    <a:pt x="1871" y="1032"/>
                  </a:lnTo>
                  <a:lnTo>
                    <a:pt x="1865" y="1046"/>
                  </a:lnTo>
                  <a:lnTo>
                    <a:pt x="1850" y="1075"/>
                  </a:lnTo>
                  <a:lnTo>
                    <a:pt x="1831" y="1099"/>
                  </a:lnTo>
                  <a:lnTo>
                    <a:pt x="1808" y="1121"/>
                  </a:lnTo>
                  <a:lnTo>
                    <a:pt x="1780" y="1138"/>
                  </a:lnTo>
                  <a:lnTo>
                    <a:pt x="1751" y="1152"/>
                  </a:lnTo>
                  <a:lnTo>
                    <a:pt x="1719" y="1160"/>
                  </a:lnTo>
                  <a:lnTo>
                    <a:pt x="1685" y="1164"/>
                  </a:lnTo>
                  <a:lnTo>
                    <a:pt x="1685" y="1164"/>
                  </a:lnTo>
                  <a:lnTo>
                    <a:pt x="1655" y="1161"/>
                  </a:lnTo>
                  <a:lnTo>
                    <a:pt x="1626" y="1154"/>
                  </a:lnTo>
                  <a:lnTo>
                    <a:pt x="1600" y="1144"/>
                  </a:lnTo>
                  <a:lnTo>
                    <a:pt x="1574" y="1129"/>
                  </a:lnTo>
                  <a:lnTo>
                    <a:pt x="1550" y="1112"/>
                  </a:lnTo>
                  <a:lnTo>
                    <a:pt x="1543" y="1105"/>
                  </a:lnTo>
                  <a:lnTo>
                    <a:pt x="1536" y="1097"/>
                  </a:lnTo>
                  <a:lnTo>
                    <a:pt x="1525" y="1083"/>
                  </a:lnTo>
                  <a:lnTo>
                    <a:pt x="1465" y="1083"/>
                  </a:lnTo>
                  <a:lnTo>
                    <a:pt x="1465" y="1710"/>
                  </a:lnTo>
                  <a:lnTo>
                    <a:pt x="961" y="1710"/>
                  </a:lnTo>
                  <a:lnTo>
                    <a:pt x="977" y="1676"/>
                  </a:lnTo>
                  <a:lnTo>
                    <a:pt x="989" y="1642"/>
                  </a:lnTo>
                  <a:lnTo>
                    <a:pt x="997" y="1606"/>
                  </a:lnTo>
                  <a:lnTo>
                    <a:pt x="999" y="1569"/>
                  </a:lnTo>
                  <a:lnTo>
                    <a:pt x="995" y="1524"/>
                  </a:lnTo>
                  <a:lnTo>
                    <a:pt x="984" y="1481"/>
                  </a:lnTo>
                  <a:lnTo>
                    <a:pt x="967" y="1442"/>
                  </a:lnTo>
                  <a:lnTo>
                    <a:pt x="945" y="1405"/>
                  </a:lnTo>
                  <a:lnTo>
                    <a:pt x="916" y="1373"/>
                  </a:lnTo>
                  <a:lnTo>
                    <a:pt x="884" y="1345"/>
                  </a:lnTo>
                  <a:lnTo>
                    <a:pt x="848" y="1322"/>
                  </a:lnTo>
                  <a:lnTo>
                    <a:pt x="807" y="1306"/>
                  </a:lnTo>
                  <a:lnTo>
                    <a:pt x="765" y="1295"/>
                  </a:lnTo>
                  <a:lnTo>
                    <a:pt x="720" y="1292"/>
                  </a:lnTo>
                  <a:lnTo>
                    <a:pt x="719" y="1292"/>
                  </a:lnTo>
                  <a:lnTo>
                    <a:pt x="678" y="1294"/>
                  </a:lnTo>
                  <a:lnTo>
                    <a:pt x="639" y="1303"/>
                  </a:lnTo>
                  <a:lnTo>
                    <a:pt x="602" y="1317"/>
                  </a:lnTo>
                  <a:lnTo>
                    <a:pt x="567" y="1337"/>
                  </a:lnTo>
                  <a:lnTo>
                    <a:pt x="536" y="1360"/>
                  </a:lnTo>
                  <a:lnTo>
                    <a:pt x="510" y="1388"/>
                  </a:lnTo>
                  <a:lnTo>
                    <a:pt x="485" y="1419"/>
                  </a:lnTo>
                  <a:lnTo>
                    <a:pt x="467" y="1453"/>
                  </a:lnTo>
                  <a:lnTo>
                    <a:pt x="453" y="1490"/>
                  </a:lnTo>
                  <a:lnTo>
                    <a:pt x="444" y="1530"/>
                  </a:lnTo>
                  <a:lnTo>
                    <a:pt x="441" y="1571"/>
                  </a:lnTo>
                  <a:lnTo>
                    <a:pt x="444" y="1607"/>
                  </a:lnTo>
                  <a:lnTo>
                    <a:pt x="451" y="1643"/>
                  </a:lnTo>
                  <a:lnTo>
                    <a:pt x="463" y="1677"/>
                  </a:lnTo>
                  <a:lnTo>
                    <a:pt x="478" y="1710"/>
                  </a:lnTo>
                  <a:lnTo>
                    <a:pt x="0" y="1710"/>
                  </a:lnTo>
                  <a:lnTo>
                    <a:pt x="2" y="1079"/>
                  </a:lnTo>
                  <a:lnTo>
                    <a:pt x="698" y="1079"/>
                  </a:lnTo>
                  <a:lnTo>
                    <a:pt x="698" y="1078"/>
                  </a:lnTo>
                  <a:lnTo>
                    <a:pt x="699" y="1075"/>
                  </a:lnTo>
                  <a:lnTo>
                    <a:pt x="701" y="1070"/>
                  </a:lnTo>
                  <a:lnTo>
                    <a:pt x="705" y="1062"/>
                  </a:lnTo>
                  <a:lnTo>
                    <a:pt x="710" y="1052"/>
                  </a:lnTo>
                  <a:lnTo>
                    <a:pt x="716" y="1039"/>
                  </a:lnTo>
                  <a:lnTo>
                    <a:pt x="725" y="1022"/>
                  </a:lnTo>
                  <a:lnTo>
                    <a:pt x="736" y="1002"/>
                  </a:lnTo>
                  <a:lnTo>
                    <a:pt x="747" y="979"/>
                  </a:lnTo>
                  <a:lnTo>
                    <a:pt x="762" y="952"/>
                  </a:lnTo>
                  <a:lnTo>
                    <a:pt x="780" y="921"/>
                  </a:lnTo>
                  <a:lnTo>
                    <a:pt x="799" y="885"/>
                  </a:lnTo>
                  <a:lnTo>
                    <a:pt x="823" y="845"/>
                  </a:lnTo>
                  <a:lnTo>
                    <a:pt x="848" y="801"/>
                  </a:lnTo>
                  <a:lnTo>
                    <a:pt x="878" y="748"/>
                  </a:lnTo>
                  <a:lnTo>
                    <a:pt x="910" y="691"/>
                  </a:lnTo>
                  <a:lnTo>
                    <a:pt x="944" y="634"/>
                  </a:lnTo>
                  <a:lnTo>
                    <a:pt x="980" y="572"/>
                  </a:lnTo>
                  <a:lnTo>
                    <a:pt x="1017" y="512"/>
                  </a:lnTo>
                  <a:lnTo>
                    <a:pt x="1056" y="451"/>
                  </a:lnTo>
                  <a:lnTo>
                    <a:pt x="1095" y="392"/>
                  </a:lnTo>
                  <a:lnTo>
                    <a:pt x="1136" y="335"/>
                  </a:lnTo>
                  <a:lnTo>
                    <a:pt x="1176" y="280"/>
                  </a:lnTo>
                  <a:lnTo>
                    <a:pt x="1216" y="230"/>
                  </a:lnTo>
                  <a:lnTo>
                    <a:pt x="1258" y="185"/>
                  </a:lnTo>
                  <a:lnTo>
                    <a:pt x="1300" y="145"/>
                  </a:lnTo>
                  <a:lnTo>
                    <a:pt x="1340" y="113"/>
                  </a:lnTo>
                  <a:lnTo>
                    <a:pt x="1383" y="79"/>
                  </a:lnTo>
                  <a:lnTo>
                    <a:pt x="1424" y="42"/>
                  </a:lnTo>
                  <a:lnTo>
                    <a:pt x="1465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92000"/>
                  </a:schemeClr>
                </a:gs>
                <a:gs pos="100000">
                  <a:schemeClr val="accent1">
                    <a:lumMod val="49000"/>
                  </a:schemeClr>
                </a:gs>
              </a:gsLst>
              <a:lin ang="13500000" scaled="1"/>
              <a:tileRect/>
            </a:gradFill>
            <a:ln w="38100">
              <a:solidFill>
                <a:schemeClr val="accent1"/>
              </a:solidFill>
              <a:prstDash val="solid"/>
              <a:round/>
              <a:headEnd/>
              <a:tailEnd/>
            </a:ln>
            <a:sp3d prstMaterial="matte">
              <a:bevelB w="0" h="25400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Freeform 18"/>
            <p:cNvSpPr>
              <a:spLocks/>
            </p:cNvSpPr>
            <p:nvPr/>
          </p:nvSpPr>
          <p:spPr bwMode="auto">
            <a:xfrm>
              <a:off x="5487988" y="4665663"/>
              <a:ext cx="2905125" cy="1785938"/>
            </a:xfrm>
            <a:custGeom>
              <a:avLst/>
              <a:gdLst>
                <a:gd name="T0" fmla="*/ 907 w 1830"/>
                <a:gd name="T1" fmla="*/ 34 h 1125"/>
                <a:gd name="T2" fmla="*/ 885 w 1830"/>
                <a:gd name="T3" fmla="*/ 141 h 1125"/>
                <a:gd name="T4" fmla="*/ 891 w 1830"/>
                <a:gd name="T5" fmla="*/ 197 h 1125"/>
                <a:gd name="T6" fmla="*/ 944 w 1830"/>
                <a:gd name="T7" fmla="*/ 311 h 1125"/>
                <a:gd name="T8" fmla="*/ 1040 w 1830"/>
                <a:gd name="T9" fmla="*/ 389 h 1125"/>
                <a:gd name="T10" fmla="*/ 1165 w 1830"/>
                <a:gd name="T11" fmla="*/ 418 h 1125"/>
                <a:gd name="T12" fmla="*/ 1206 w 1830"/>
                <a:gd name="T13" fmla="*/ 416 h 1125"/>
                <a:gd name="T14" fmla="*/ 1273 w 1830"/>
                <a:gd name="T15" fmla="*/ 396 h 1125"/>
                <a:gd name="T16" fmla="*/ 1362 w 1830"/>
                <a:gd name="T17" fmla="*/ 336 h 1125"/>
                <a:gd name="T18" fmla="*/ 1420 w 1830"/>
                <a:gd name="T19" fmla="*/ 252 h 1125"/>
                <a:gd name="T20" fmla="*/ 1442 w 1830"/>
                <a:gd name="T21" fmla="*/ 167 h 1125"/>
                <a:gd name="T22" fmla="*/ 1434 w 1830"/>
                <a:gd name="T23" fmla="*/ 67 h 1125"/>
                <a:gd name="T24" fmla="*/ 1830 w 1830"/>
                <a:gd name="T25" fmla="*/ 0 h 1125"/>
                <a:gd name="T26" fmla="*/ 1780 w 1830"/>
                <a:gd name="T27" fmla="*/ 78 h 1125"/>
                <a:gd name="T28" fmla="*/ 1730 w 1830"/>
                <a:gd name="T29" fmla="*/ 127 h 1125"/>
                <a:gd name="T30" fmla="*/ 1702 w 1830"/>
                <a:gd name="T31" fmla="*/ 149 h 1125"/>
                <a:gd name="T32" fmla="*/ 1706 w 1830"/>
                <a:gd name="T33" fmla="*/ 161 h 1125"/>
                <a:gd name="T34" fmla="*/ 1732 w 1830"/>
                <a:gd name="T35" fmla="*/ 210 h 1125"/>
                <a:gd name="T36" fmla="*/ 1759 w 1830"/>
                <a:gd name="T37" fmla="*/ 294 h 1125"/>
                <a:gd name="T38" fmla="*/ 1766 w 1830"/>
                <a:gd name="T39" fmla="*/ 402 h 1125"/>
                <a:gd name="T40" fmla="*/ 1741 w 1830"/>
                <a:gd name="T41" fmla="*/ 490 h 1125"/>
                <a:gd name="T42" fmla="*/ 1692 w 1830"/>
                <a:gd name="T43" fmla="*/ 560 h 1125"/>
                <a:gd name="T44" fmla="*/ 1639 w 1830"/>
                <a:gd name="T45" fmla="*/ 611 h 1125"/>
                <a:gd name="T46" fmla="*/ 1600 w 1830"/>
                <a:gd name="T47" fmla="*/ 640 h 1125"/>
                <a:gd name="T48" fmla="*/ 1593 w 1830"/>
                <a:gd name="T49" fmla="*/ 648 h 1125"/>
                <a:gd name="T50" fmla="*/ 1613 w 1830"/>
                <a:gd name="T51" fmla="*/ 682 h 1125"/>
                <a:gd name="T52" fmla="*/ 1638 w 1830"/>
                <a:gd name="T53" fmla="*/ 746 h 1125"/>
                <a:gd name="T54" fmla="*/ 1644 w 1830"/>
                <a:gd name="T55" fmla="*/ 837 h 1125"/>
                <a:gd name="T56" fmla="*/ 1610 w 1830"/>
                <a:gd name="T57" fmla="*/ 946 h 1125"/>
                <a:gd name="T58" fmla="*/ 1542 w 1830"/>
                <a:gd name="T59" fmla="*/ 1039 h 1125"/>
                <a:gd name="T60" fmla="*/ 1447 w 1830"/>
                <a:gd name="T61" fmla="*/ 1098 h 1125"/>
                <a:gd name="T62" fmla="*/ 1359 w 1830"/>
                <a:gd name="T63" fmla="*/ 1111 h 1125"/>
                <a:gd name="T64" fmla="*/ 1270 w 1830"/>
                <a:gd name="T65" fmla="*/ 1112 h 1125"/>
                <a:gd name="T66" fmla="*/ 1128 w 1830"/>
                <a:gd name="T67" fmla="*/ 1114 h 1125"/>
                <a:gd name="T68" fmla="*/ 952 w 1830"/>
                <a:gd name="T69" fmla="*/ 1117 h 1125"/>
                <a:gd name="T70" fmla="*/ 763 w 1830"/>
                <a:gd name="T71" fmla="*/ 1120 h 1125"/>
                <a:gd name="T72" fmla="*/ 578 w 1830"/>
                <a:gd name="T73" fmla="*/ 1123 h 1125"/>
                <a:gd name="T74" fmla="*/ 420 w 1830"/>
                <a:gd name="T75" fmla="*/ 1125 h 1125"/>
                <a:gd name="T76" fmla="*/ 342 w 1830"/>
                <a:gd name="T77" fmla="*/ 884 h 1125"/>
                <a:gd name="T78" fmla="*/ 286 w 1830"/>
                <a:gd name="T79" fmla="*/ 924 h 1125"/>
                <a:gd name="T80" fmla="*/ 200 w 1830"/>
                <a:gd name="T81" fmla="*/ 944 h 1125"/>
                <a:gd name="T82" fmla="*/ 131 w 1830"/>
                <a:gd name="T83" fmla="*/ 932 h 1125"/>
                <a:gd name="T84" fmla="*/ 48 w 1830"/>
                <a:gd name="T85" fmla="*/ 873 h 1125"/>
                <a:gd name="T86" fmla="*/ 4 w 1830"/>
                <a:gd name="T87" fmla="*/ 782 h 1125"/>
                <a:gd name="T88" fmla="*/ 13 w 1830"/>
                <a:gd name="T89" fmla="*/ 677 h 1125"/>
                <a:gd name="T90" fmla="*/ 71 w 1830"/>
                <a:gd name="T91" fmla="*/ 594 h 1125"/>
                <a:gd name="T92" fmla="*/ 163 w 1830"/>
                <a:gd name="T93" fmla="*/ 550 h 1125"/>
                <a:gd name="T94" fmla="*/ 234 w 1830"/>
                <a:gd name="T95" fmla="*/ 550 h 1125"/>
                <a:gd name="T96" fmla="*/ 324 w 1830"/>
                <a:gd name="T97" fmla="*/ 590 h 1125"/>
                <a:gd name="T98" fmla="*/ 420 w 1830"/>
                <a:gd name="T99" fmla="*/ 627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30" h="1125">
                  <a:moveTo>
                    <a:pt x="420" y="0"/>
                  </a:moveTo>
                  <a:lnTo>
                    <a:pt x="923" y="0"/>
                  </a:lnTo>
                  <a:lnTo>
                    <a:pt x="907" y="34"/>
                  </a:lnTo>
                  <a:lnTo>
                    <a:pt x="895" y="68"/>
                  </a:lnTo>
                  <a:lnTo>
                    <a:pt x="887" y="104"/>
                  </a:lnTo>
                  <a:lnTo>
                    <a:pt x="885" y="141"/>
                  </a:lnTo>
                  <a:lnTo>
                    <a:pt x="887" y="169"/>
                  </a:lnTo>
                  <a:lnTo>
                    <a:pt x="891" y="195"/>
                  </a:lnTo>
                  <a:lnTo>
                    <a:pt x="891" y="197"/>
                  </a:lnTo>
                  <a:lnTo>
                    <a:pt x="903" y="238"/>
                  </a:lnTo>
                  <a:lnTo>
                    <a:pt x="921" y="276"/>
                  </a:lnTo>
                  <a:lnTo>
                    <a:pt x="944" y="311"/>
                  </a:lnTo>
                  <a:lnTo>
                    <a:pt x="972" y="342"/>
                  </a:lnTo>
                  <a:lnTo>
                    <a:pt x="1004" y="367"/>
                  </a:lnTo>
                  <a:lnTo>
                    <a:pt x="1040" y="389"/>
                  </a:lnTo>
                  <a:lnTo>
                    <a:pt x="1079" y="406"/>
                  </a:lnTo>
                  <a:lnTo>
                    <a:pt x="1121" y="415"/>
                  </a:lnTo>
                  <a:lnTo>
                    <a:pt x="1165" y="418"/>
                  </a:lnTo>
                  <a:lnTo>
                    <a:pt x="1166" y="418"/>
                  </a:lnTo>
                  <a:lnTo>
                    <a:pt x="1180" y="418"/>
                  </a:lnTo>
                  <a:lnTo>
                    <a:pt x="1206" y="416"/>
                  </a:lnTo>
                  <a:lnTo>
                    <a:pt x="1220" y="414"/>
                  </a:lnTo>
                  <a:lnTo>
                    <a:pt x="1240" y="408"/>
                  </a:lnTo>
                  <a:lnTo>
                    <a:pt x="1273" y="396"/>
                  </a:lnTo>
                  <a:lnTo>
                    <a:pt x="1305" y="380"/>
                  </a:lnTo>
                  <a:lnTo>
                    <a:pt x="1335" y="361"/>
                  </a:lnTo>
                  <a:lnTo>
                    <a:pt x="1362" y="336"/>
                  </a:lnTo>
                  <a:lnTo>
                    <a:pt x="1385" y="311"/>
                  </a:lnTo>
                  <a:lnTo>
                    <a:pt x="1405" y="282"/>
                  </a:lnTo>
                  <a:lnTo>
                    <a:pt x="1420" y="252"/>
                  </a:lnTo>
                  <a:lnTo>
                    <a:pt x="1430" y="223"/>
                  </a:lnTo>
                  <a:lnTo>
                    <a:pt x="1438" y="194"/>
                  </a:lnTo>
                  <a:lnTo>
                    <a:pt x="1442" y="167"/>
                  </a:lnTo>
                  <a:lnTo>
                    <a:pt x="1443" y="139"/>
                  </a:lnTo>
                  <a:lnTo>
                    <a:pt x="1441" y="102"/>
                  </a:lnTo>
                  <a:lnTo>
                    <a:pt x="1434" y="67"/>
                  </a:lnTo>
                  <a:lnTo>
                    <a:pt x="1421" y="33"/>
                  </a:lnTo>
                  <a:lnTo>
                    <a:pt x="1406" y="0"/>
                  </a:lnTo>
                  <a:lnTo>
                    <a:pt x="1830" y="0"/>
                  </a:lnTo>
                  <a:lnTo>
                    <a:pt x="1815" y="29"/>
                  </a:lnTo>
                  <a:lnTo>
                    <a:pt x="1797" y="56"/>
                  </a:lnTo>
                  <a:lnTo>
                    <a:pt x="1780" y="78"/>
                  </a:lnTo>
                  <a:lnTo>
                    <a:pt x="1763" y="97"/>
                  </a:lnTo>
                  <a:lnTo>
                    <a:pt x="1747" y="115"/>
                  </a:lnTo>
                  <a:lnTo>
                    <a:pt x="1730" y="127"/>
                  </a:lnTo>
                  <a:lnTo>
                    <a:pt x="1718" y="138"/>
                  </a:lnTo>
                  <a:lnTo>
                    <a:pt x="1709" y="145"/>
                  </a:lnTo>
                  <a:lnTo>
                    <a:pt x="1702" y="149"/>
                  </a:lnTo>
                  <a:lnTo>
                    <a:pt x="1699" y="150"/>
                  </a:lnTo>
                  <a:lnTo>
                    <a:pt x="1700" y="154"/>
                  </a:lnTo>
                  <a:lnTo>
                    <a:pt x="1706" y="161"/>
                  </a:lnTo>
                  <a:lnTo>
                    <a:pt x="1713" y="174"/>
                  </a:lnTo>
                  <a:lnTo>
                    <a:pt x="1722" y="190"/>
                  </a:lnTo>
                  <a:lnTo>
                    <a:pt x="1732" y="210"/>
                  </a:lnTo>
                  <a:lnTo>
                    <a:pt x="1742" y="235"/>
                  </a:lnTo>
                  <a:lnTo>
                    <a:pt x="1751" y="262"/>
                  </a:lnTo>
                  <a:lnTo>
                    <a:pt x="1759" y="294"/>
                  </a:lnTo>
                  <a:lnTo>
                    <a:pt x="1765" y="327"/>
                  </a:lnTo>
                  <a:lnTo>
                    <a:pt x="1767" y="364"/>
                  </a:lnTo>
                  <a:lnTo>
                    <a:pt x="1766" y="402"/>
                  </a:lnTo>
                  <a:lnTo>
                    <a:pt x="1762" y="433"/>
                  </a:lnTo>
                  <a:lnTo>
                    <a:pt x="1754" y="462"/>
                  </a:lnTo>
                  <a:lnTo>
                    <a:pt x="1741" y="490"/>
                  </a:lnTo>
                  <a:lnTo>
                    <a:pt x="1727" y="515"/>
                  </a:lnTo>
                  <a:lnTo>
                    <a:pt x="1710" y="538"/>
                  </a:lnTo>
                  <a:lnTo>
                    <a:pt x="1692" y="560"/>
                  </a:lnTo>
                  <a:lnTo>
                    <a:pt x="1674" y="579"/>
                  </a:lnTo>
                  <a:lnTo>
                    <a:pt x="1657" y="596"/>
                  </a:lnTo>
                  <a:lnTo>
                    <a:pt x="1639" y="611"/>
                  </a:lnTo>
                  <a:lnTo>
                    <a:pt x="1623" y="623"/>
                  </a:lnTo>
                  <a:lnTo>
                    <a:pt x="1610" y="633"/>
                  </a:lnTo>
                  <a:lnTo>
                    <a:pt x="1600" y="640"/>
                  </a:lnTo>
                  <a:lnTo>
                    <a:pt x="1593" y="645"/>
                  </a:lnTo>
                  <a:lnTo>
                    <a:pt x="1591" y="646"/>
                  </a:lnTo>
                  <a:lnTo>
                    <a:pt x="1593" y="648"/>
                  </a:lnTo>
                  <a:lnTo>
                    <a:pt x="1598" y="655"/>
                  </a:lnTo>
                  <a:lnTo>
                    <a:pt x="1605" y="666"/>
                  </a:lnTo>
                  <a:lnTo>
                    <a:pt x="1613" y="682"/>
                  </a:lnTo>
                  <a:lnTo>
                    <a:pt x="1622" y="700"/>
                  </a:lnTo>
                  <a:lnTo>
                    <a:pt x="1630" y="722"/>
                  </a:lnTo>
                  <a:lnTo>
                    <a:pt x="1638" y="746"/>
                  </a:lnTo>
                  <a:lnTo>
                    <a:pt x="1643" y="774"/>
                  </a:lnTo>
                  <a:lnTo>
                    <a:pt x="1645" y="805"/>
                  </a:lnTo>
                  <a:lnTo>
                    <a:pt x="1644" y="837"/>
                  </a:lnTo>
                  <a:lnTo>
                    <a:pt x="1638" y="871"/>
                  </a:lnTo>
                  <a:lnTo>
                    <a:pt x="1625" y="909"/>
                  </a:lnTo>
                  <a:lnTo>
                    <a:pt x="1610" y="946"/>
                  </a:lnTo>
                  <a:lnTo>
                    <a:pt x="1591" y="979"/>
                  </a:lnTo>
                  <a:lnTo>
                    <a:pt x="1568" y="1012"/>
                  </a:lnTo>
                  <a:lnTo>
                    <a:pt x="1542" y="1039"/>
                  </a:lnTo>
                  <a:lnTo>
                    <a:pt x="1513" y="1064"/>
                  </a:lnTo>
                  <a:lnTo>
                    <a:pt x="1482" y="1083"/>
                  </a:lnTo>
                  <a:lnTo>
                    <a:pt x="1447" y="1098"/>
                  </a:lnTo>
                  <a:lnTo>
                    <a:pt x="1412" y="1108"/>
                  </a:lnTo>
                  <a:lnTo>
                    <a:pt x="1374" y="1111"/>
                  </a:lnTo>
                  <a:lnTo>
                    <a:pt x="1359" y="1111"/>
                  </a:lnTo>
                  <a:lnTo>
                    <a:pt x="1337" y="1112"/>
                  </a:lnTo>
                  <a:lnTo>
                    <a:pt x="1307" y="1112"/>
                  </a:lnTo>
                  <a:lnTo>
                    <a:pt x="1270" y="1112"/>
                  </a:lnTo>
                  <a:lnTo>
                    <a:pt x="1227" y="1113"/>
                  </a:lnTo>
                  <a:lnTo>
                    <a:pt x="1180" y="1113"/>
                  </a:lnTo>
                  <a:lnTo>
                    <a:pt x="1128" y="1114"/>
                  </a:lnTo>
                  <a:lnTo>
                    <a:pt x="1071" y="1116"/>
                  </a:lnTo>
                  <a:lnTo>
                    <a:pt x="1013" y="1117"/>
                  </a:lnTo>
                  <a:lnTo>
                    <a:pt x="952" y="1117"/>
                  </a:lnTo>
                  <a:lnTo>
                    <a:pt x="890" y="1118"/>
                  </a:lnTo>
                  <a:lnTo>
                    <a:pt x="826" y="1119"/>
                  </a:lnTo>
                  <a:lnTo>
                    <a:pt x="763" y="1120"/>
                  </a:lnTo>
                  <a:lnTo>
                    <a:pt x="699" y="1121"/>
                  </a:lnTo>
                  <a:lnTo>
                    <a:pt x="638" y="1121"/>
                  </a:lnTo>
                  <a:lnTo>
                    <a:pt x="578" y="1123"/>
                  </a:lnTo>
                  <a:lnTo>
                    <a:pt x="521" y="1124"/>
                  </a:lnTo>
                  <a:lnTo>
                    <a:pt x="468" y="1124"/>
                  </a:lnTo>
                  <a:lnTo>
                    <a:pt x="420" y="1125"/>
                  </a:lnTo>
                  <a:lnTo>
                    <a:pt x="420" y="796"/>
                  </a:lnTo>
                  <a:lnTo>
                    <a:pt x="349" y="875"/>
                  </a:lnTo>
                  <a:lnTo>
                    <a:pt x="342" y="884"/>
                  </a:lnTo>
                  <a:lnTo>
                    <a:pt x="334" y="892"/>
                  </a:lnTo>
                  <a:lnTo>
                    <a:pt x="311" y="910"/>
                  </a:lnTo>
                  <a:lnTo>
                    <a:pt x="286" y="924"/>
                  </a:lnTo>
                  <a:lnTo>
                    <a:pt x="258" y="934"/>
                  </a:lnTo>
                  <a:lnTo>
                    <a:pt x="230" y="941"/>
                  </a:lnTo>
                  <a:lnTo>
                    <a:pt x="200" y="944"/>
                  </a:lnTo>
                  <a:lnTo>
                    <a:pt x="199" y="944"/>
                  </a:lnTo>
                  <a:lnTo>
                    <a:pt x="164" y="941"/>
                  </a:lnTo>
                  <a:lnTo>
                    <a:pt x="131" y="932"/>
                  </a:lnTo>
                  <a:lnTo>
                    <a:pt x="100" y="917"/>
                  </a:lnTo>
                  <a:lnTo>
                    <a:pt x="72" y="897"/>
                  </a:lnTo>
                  <a:lnTo>
                    <a:pt x="48" y="873"/>
                  </a:lnTo>
                  <a:lnTo>
                    <a:pt x="28" y="845"/>
                  </a:lnTo>
                  <a:lnTo>
                    <a:pt x="13" y="815"/>
                  </a:lnTo>
                  <a:lnTo>
                    <a:pt x="4" y="782"/>
                  </a:lnTo>
                  <a:lnTo>
                    <a:pt x="0" y="746"/>
                  </a:lnTo>
                  <a:lnTo>
                    <a:pt x="4" y="710"/>
                  </a:lnTo>
                  <a:lnTo>
                    <a:pt x="13" y="677"/>
                  </a:lnTo>
                  <a:lnTo>
                    <a:pt x="28" y="646"/>
                  </a:lnTo>
                  <a:lnTo>
                    <a:pt x="46" y="618"/>
                  </a:lnTo>
                  <a:lnTo>
                    <a:pt x="71" y="594"/>
                  </a:lnTo>
                  <a:lnTo>
                    <a:pt x="98" y="574"/>
                  </a:lnTo>
                  <a:lnTo>
                    <a:pt x="130" y="559"/>
                  </a:lnTo>
                  <a:lnTo>
                    <a:pt x="163" y="550"/>
                  </a:lnTo>
                  <a:lnTo>
                    <a:pt x="199" y="546"/>
                  </a:lnTo>
                  <a:lnTo>
                    <a:pt x="199" y="546"/>
                  </a:lnTo>
                  <a:lnTo>
                    <a:pt x="234" y="550"/>
                  </a:lnTo>
                  <a:lnTo>
                    <a:pt x="265" y="558"/>
                  </a:lnTo>
                  <a:lnTo>
                    <a:pt x="296" y="572"/>
                  </a:lnTo>
                  <a:lnTo>
                    <a:pt x="324" y="590"/>
                  </a:lnTo>
                  <a:lnTo>
                    <a:pt x="348" y="613"/>
                  </a:lnTo>
                  <a:lnTo>
                    <a:pt x="359" y="627"/>
                  </a:lnTo>
                  <a:lnTo>
                    <a:pt x="420" y="627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28575">
              <a:noFill/>
              <a:prstDash val="solid"/>
              <a:round/>
              <a:headEnd/>
              <a:tailEnd/>
            </a:ln>
            <a:sp3d prstMaterial="matte">
              <a:bevelB w="0" h="25400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509551" y="2235510"/>
            <a:ext cx="1638479" cy="838200"/>
            <a:chOff x="2220087" y="1905000"/>
            <a:chExt cx="2197925" cy="83820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2220087" y="1905000"/>
              <a:ext cx="1371600" cy="0"/>
            </a:xfrm>
            <a:prstGeom prst="line">
              <a:avLst/>
            </a:prstGeom>
            <a:ln w="28575">
              <a:solidFill>
                <a:schemeClr val="accent1"/>
              </a:solidFill>
              <a:head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579812" y="1905000"/>
              <a:ext cx="838200" cy="83820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H="1">
            <a:off x="7043972" y="2235510"/>
            <a:ext cx="1638479" cy="838200"/>
            <a:chOff x="2220087" y="1905000"/>
            <a:chExt cx="2197925" cy="838200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2220087" y="1905000"/>
              <a:ext cx="1371600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579812" y="1905000"/>
              <a:ext cx="838200" cy="83820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3509551" y="5142880"/>
            <a:ext cx="1638479" cy="838200"/>
            <a:chOff x="2220087" y="1905000"/>
            <a:chExt cx="2197925" cy="838200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2220087" y="1905000"/>
              <a:ext cx="1371600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  <a:head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579812" y="1905000"/>
              <a:ext cx="838200" cy="83820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H="1" flipV="1">
            <a:off x="7043972" y="5142880"/>
            <a:ext cx="1638479" cy="838200"/>
            <a:chOff x="2220087" y="1905000"/>
            <a:chExt cx="2197925" cy="83820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2220087" y="1905000"/>
              <a:ext cx="1371600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  <a:head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579812" y="1905000"/>
              <a:ext cx="838200" cy="83820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990600" y="2138065"/>
            <a:ext cx="2133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>
              <a:lnSpc>
                <a:spcPct val="90000"/>
              </a:lnSpc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990600" y="1676401"/>
            <a:ext cx="2133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IN" sz="2200" dirty="0">
                <a:solidFill>
                  <a:srgbClr val="F069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8923317" y="2138065"/>
            <a:ext cx="2133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90000"/>
              </a:lnSpc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923317" y="1676401"/>
            <a:ext cx="2133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923317" y="5249400"/>
            <a:ext cx="2133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>
              <a:lnSpc>
                <a:spcPct val="90000"/>
              </a:lnSpc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923317" y="4787736"/>
            <a:ext cx="2133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IN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990600" y="5249400"/>
            <a:ext cx="2133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>
              <a:lnSpc>
                <a:spcPct val="90000"/>
              </a:lnSpc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600" dirty="0">
              <a:solidFill>
                <a:prstClr val="black">
                  <a:lumMod val="65000"/>
                  <a:lumOff val="3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990600" y="4787736"/>
            <a:ext cx="2133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IN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931666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4" name="Rectangle 543">
            <a:extLst>
              <a:ext uri="{FF2B5EF4-FFF2-40B4-BE49-F238E27FC236}">
                <a16:creationId xmlns:a16="http://schemas.microsoft.com/office/drawing/2014/main" id="{768E5BC3-EB45-4409-9D5A-68BFD7D3508A}"/>
              </a:ext>
            </a:extLst>
          </p:cNvPr>
          <p:cNvSpPr/>
          <p:nvPr/>
        </p:nvSpPr>
        <p:spPr>
          <a:xfrm>
            <a:off x="1" y="1792921"/>
            <a:ext cx="8473379" cy="612000"/>
          </a:xfrm>
          <a:prstGeom prst="rect">
            <a:avLst/>
          </a:prstGeom>
          <a:gradFill>
            <a:gsLst>
              <a:gs pos="91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5" name="Rectangle 544">
            <a:extLst>
              <a:ext uri="{FF2B5EF4-FFF2-40B4-BE49-F238E27FC236}">
                <a16:creationId xmlns:a16="http://schemas.microsoft.com/office/drawing/2014/main" id="{6533344B-644E-41FD-9291-F1D79DDE54A4}"/>
              </a:ext>
            </a:extLst>
          </p:cNvPr>
          <p:cNvSpPr/>
          <p:nvPr/>
        </p:nvSpPr>
        <p:spPr>
          <a:xfrm rot="10800000">
            <a:off x="10418602" y="3341160"/>
            <a:ext cx="1773398" cy="612000"/>
          </a:xfrm>
          <a:prstGeom prst="rect">
            <a:avLst/>
          </a:prstGeom>
          <a:gradFill>
            <a:gsLst>
              <a:gs pos="70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6" name="Rectangle 10">
            <a:extLst>
              <a:ext uri="{FF2B5EF4-FFF2-40B4-BE49-F238E27FC236}">
                <a16:creationId xmlns:a16="http://schemas.microsoft.com/office/drawing/2014/main" id="{D1D57F7A-B966-410E-8EEC-7C059CC43CB1}"/>
              </a:ext>
            </a:extLst>
          </p:cNvPr>
          <p:cNvSpPr/>
          <p:nvPr/>
        </p:nvSpPr>
        <p:spPr>
          <a:xfrm>
            <a:off x="8060594" y="1792921"/>
            <a:ext cx="2650922" cy="2160563"/>
          </a:xfrm>
          <a:custGeom>
            <a:avLst/>
            <a:gdLst>
              <a:gd name="connsiteX0" fmla="*/ 0 w 1224136"/>
              <a:gd name="connsiteY0" fmla="*/ 0 h 1994295"/>
              <a:gd name="connsiteX1" fmla="*/ 1224136 w 1224136"/>
              <a:gd name="connsiteY1" fmla="*/ 0 h 1994295"/>
              <a:gd name="connsiteX2" fmla="*/ 1224136 w 1224136"/>
              <a:gd name="connsiteY2" fmla="*/ 1994295 h 1994295"/>
              <a:gd name="connsiteX3" fmla="*/ 0 w 1224136"/>
              <a:gd name="connsiteY3" fmla="*/ 1994295 h 1994295"/>
              <a:gd name="connsiteX4" fmla="*/ 0 w 1224136"/>
              <a:gd name="connsiteY4" fmla="*/ 0 h 1994295"/>
              <a:gd name="connsiteX0" fmla="*/ 0 w 1501227"/>
              <a:gd name="connsiteY0" fmla="*/ 0 h 2003532"/>
              <a:gd name="connsiteX1" fmla="*/ 1501227 w 1501227"/>
              <a:gd name="connsiteY1" fmla="*/ 9237 h 2003532"/>
              <a:gd name="connsiteX2" fmla="*/ 1501227 w 1501227"/>
              <a:gd name="connsiteY2" fmla="*/ 2003532 h 2003532"/>
              <a:gd name="connsiteX3" fmla="*/ 277091 w 1501227"/>
              <a:gd name="connsiteY3" fmla="*/ 2003532 h 2003532"/>
              <a:gd name="connsiteX4" fmla="*/ 0 w 1501227"/>
              <a:gd name="connsiteY4" fmla="*/ 0 h 2003532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40477"/>
              <a:gd name="connsiteX1" fmla="*/ 1270318 w 1501227"/>
              <a:gd name="connsiteY1" fmla="*/ 0 h 2040477"/>
              <a:gd name="connsiteX2" fmla="*/ 1501227 w 1501227"/>
              <a:gd name="connsiteY2" fmla="*/ 2012768 h 2040477"/>
              <a:gd name="connsiteX3" fmla="*/ 406400 w 1501227"/>
              <a:gd name="connsiteY3" fmla="*/ 2040477 h 2040477"/>
              <a:gd name="connsiteX4" fmla="*/ 0 w 1501227"/>
              <a:gd name="connsiteY4" fmla="*/ 9236 h 2040477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0536"/>
              <a:gd name="connsiteY0" fmla="*/ 0 h 2040668"/>
              <a:gd name="connsiteX1" fmla="*/ 1187381 w 1630536"/>
              <a:gd name="connsiteY1" fmla="*/ 191 h 2040668"/>
              <a:gd name="connsiteX2" fmla="*/ 1630536 w 1630536"/>
              <a:gd name="connsiteY2" fmla="*/ 2021623 h 2040668"/>
              <a:gd name="connsiteX3" fmla="*/ 526663 w 1630536"/>
              <a:gd name="connsiteY3" fmla="*/ 2040668 h 2040668"/>
              <a:gd name="connsiteX4" fmla="*/ 0 w 1630536"/>
              <a:gd name="connsiteY4" fmla="*/ 0 h 2040668"/>
              <a:gd name="connsiteX0" fmla="*/ 0 w 1658816"/>
              <a:gd name="connsiteY0" fmla="*/ 0 h 2049903"/>
              <a:gd name="connsiteX1" fmla="*/ 1187381 w 1658816"/>
              <a:gd name="connsiteY1" fmla="*/ 191 h 2049903"/>
              <a:gd name="connsiteX2" fmla="*/ 1658816 w 1658816"/>
              <a:gd name="connsiteY2" fmla="*/ 2049903 h 2049903"/>
              <a:gd name="connsiteX3" fmla="*/ 526663 w 1658816"/>
              <a:gd name="connsiteY3" fmla="*/ 2040668 h 2049903"/>
              <a:gd name="connsiteX4" fmla="*/ 0 w 1658816"/>
              <a:gd name="connsiteY4" fmla="*/ 0 h 2049903"/>
              <a:gd name="connsiteX0" fmla="*/ 0 w 1658816"/>
              <a:gd name="connsiteY0" fmla="*/ 0 h 2040668"/>
              <a:gd name="connsiteX1" fmla="*/ 1187381 w 1658816"/>
              <a:gd name="connsiteY1" fmla="*/ 191 h 2040668"/>
              <a:gd name="connsiteX2" fmla="*/ 1658816 w 1658816"/>
              <a:gd name="connsiteY2" fmla="*/ 2040477 h 2040668"/>
              <a:gd name="connsiteX3" fmla="*/ 526663 w 1658816"/>
              <a:gd name="connsiteY3" fmla="*/ 2040668 h 2040668"/>
              <a:gd name="connsiteX4" fmla="*/ 0 w 1658816"/>
              <a:gd name="connsiteY4" fmla="*/ 0 h 2040668"/>
              <a:gd name="connsiteX0" fmla="*/ 0 w 1658816"/>
              <a:gd name="connsiteY0" fmla="*/ 0 h 2040668"/>
              <a:gd name="connsiteX1" fmla="*/ 1187381 w 1658816"/>
              <a:gd name="connsiteY1" fmla="*/ 191 h 2040668"/>
              <a:gd name="connsiteX2" fmla="*/ 1658816 w 1658816"/>
              <a:gd name="connsiteY2" fmla="*/ 2040477 h 2040668"/>
              <a:gd name="connsiteX3" fmla="*/ 526663 w 1658816"/>
              <a:gd name="connsiteY3" fmla="*/ 2040668 h 2040668"/>
              <a:gd name="connsiteX4" fmla="*/ 0 w 1658816"/>
              <a:gd name="connsiteY4" fmla="*/ 0 h 2040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8816" h="2040668">
                <a:moveTo>
                  <a:pt x="0" y="0"/>
                </a:moveTo>
                <a:lnTo>
                  <a:pt x="1187381" y="191"/>
                </a:lnTo>
                <a:cubicBezTo>
                  <a:pt x="1818532" y="15332"/>
                  <a:pt x="1202394" y="1810613"/>
                  <a:pt x="1658816" y="2040477"/>
                </a:cubicBezTo>
                <a:lnTo>
                  <a:pt x="526663" y="2040668"/>
                </a:lnTo>
                <a:cubicBezTo>
                  <a:pt x="-111219" y="2037842"/>
                  <a:pt x="572274" y="122708"/>
                  <a:pt x="0" y="0"/>
                </a:cubicBezTo>
                <a:close/>
              </a:path>
            </a:pathLst>
          </a:custGeom>
          <a:gradFill>
            <a:gsLst>
              <a:gs pos="81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7" name="Rectangle 546">
            <a:extLst>
              <a:ext uri="{FF2B5EF4-FFF2-40B4-BE49-F238E27FC236}">
                <a16:creationId xmlns:a16="http://schemas.microsoft.com/office/drawing/2014/main" id="{0B159E79-45F2-4057-A1DC-809FE5100996}"/>
              </a:ext>
            </a:extLst>
          </p:cNvPr>
          <p:cNvSpPr/>
          <p:nvPr/>
        </p:nvSpPr>
        <p:spPr>
          <a:xfrm>
            <a:off x="1" y="2501591"/>
            <a:ext cx="6170625" cy="612000"/>
          </a:xfrm>
          <a:prstGeom prst="rect">
            <a:avLst/>
          </a:prstGeom>
          <a:gradFill>
            <a:gsLst>
              <a:gs pos="90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8" name="Rectangle 547">
            <a:extLst>
              <a:ext uri="{FF2B5EF4-FFF2-40B4-BE49-F238E27FC236}">
                <a16:creationId xmlns:a16="http://schemas.microsoft.com/office/drawing/2014/main" id="{6713A4B3-8B32-43E4-8C3A-7E5378502BA1}"/>
              </a:ext>
            </a:extLst>
          </p:cNvPr>
          <p:cNvSpPr/>
          <p:nvPr/>
        </p:nvSpPr>
        <p:spPr>
          <a:xfrm rot="10800000">
            <a:off x="8062651" y="4049830"/>
            <a:ext cx="4129349" cy="612000"/>
          </a:xfrm>
          <a:prstGeom prst="rect">
            <a:avLst/>
          </a:prstGeom>
          <a:gradFill>
            <a:gsLst>
              <a:gs pos="80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9" name="Rectangle 10">
            <a:extLst>
              <a:ext uri="{FF2B5EF4-FFF2-40B4-BE49-F238E27FC236}">
                <a16:creationId xmlns:a16="http://schemas.microsoft.com/office/drawing/2014/main" id="{F871BF2B-7669-4586-BF79-0F2AC50DF548}"/>
              </a:ext>
            </a:extLst>
          </p:cNvPr>
          <p:cNvSpPr/>
          <p:nvPr/>
        </p:nvSpPr>
        <p:spPr>
          <a:xfrm>
            <a:off x="5729266" y="2501591"/>
            <a:ext cx="2650922" cy="2160563"/>
          </a:xfrm>
          <a:custGeom>
            <a:avLst/>
            <a:gdLst>
              <a:gd name="connsiteX0" fmla="*/ 0 w 1224136"/>
              <a:gd name="connsiteY0" fmla="*/ 0 h 1994295"/>
              <a:gd name="connsiteX1" fmla="*/ 1224136 w 1224136"/>
              <a:gd name="connsiteY1" fmla="*/ 0 h 1994295"/>
              <a:gd name="connsiteX2" fmla="*/ 1224136 w 1224136"/>
              <a:gd name="connsiteY2" fmla="*/ 1994295 h 1994295"/>
              <a:gd name="connsiteX3" fmla="*/ 0 w 1224136"/>
              <a:gd name="connsiteY3" fmla="*/ 1994295 h 1994295"/>
              <a:gd name="connsiteX4" fmla="*/ 0 w 1224136"/>
              <a:gd name="connsiteY4" fmla="*/ 0 h 1994295"/>
              <a:gd name="connsiteX0" fmla="*/ 0 w 1501227"/>
              <a:gd name="connsiteY0" fmla="*/ 0 h 2003532"/>
              <a:gd name="connsiteX1" fmla="*/ 1501227 w 1501227"/>
              <a:gd name="connsiteY1" fmla="*/ 9237 h 2003532"/>
              <a:gd name="connsiteX2" fmla="*/ 1501227 w 1501227"/>
              <a:gd name="connsiteY2" fmla="*/ 2003532 h 2003532"/>
              <a:gd name="connsiteX3" fmla="*/ 277091 w 1501227"/>
              <a:gd name="connsiteY3" fmla="*/ 2003532 h 2003532"/>
              <a:gd name="connsiteX4" fmla="*/ 0 w 1501227"/>
              <a:gd name="connsiteY4" fmla="*/ 0 h 2003532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40477"/>
              <a:gd name="connsiteX1" fmla="*/ 1270318 w 1501227"/>
              <a:gd name="connsiteY1" fmla="*/ 0 h 2040477"/>
              <a:gd name="connsiteX2" fmla="*/ 1501227 w 1501227"/>
              <a:gd name="connsiteY2" fmla="*/ 2012768 h 2040477"/>
              <a:gd name="connsiteX3" fmla="*/ 406400 w 1501227"/>
              <a:gd name="connsiteY3" fmla="*/ 2040477 h 2040477"/>
              <a:gd name="connsiteX4" fmla="*/ 0 w 1501227"/>
              <a:gd name="connsiteY4" fmla="*/ 9236 h 2040477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0536"/>
              <a:gd name="connsiteY0" fmla="*/ 0 h 2040668"/>
              <a:gd name="connsiteX1" fmla="*/ 1187381 w 1630536"/>
              <a:gd name="connsiteY1" fmla="*/ 191 h 2040668"/>
              <a:gd name="connsiteX2" fmla="*/ 1630536 w 1630536"/>
              <a:gd name="connsiteY2" fmla="*/ 2021623 h 2040668"/>
              <a:gd name="connsiteX3" fmla="*/ 526663 w 1630536"/>
              <a:gd name="connsiteY3" fmla="*/ 2040668 h 2040668"/>
              <a:gd name="connsiteX4" fmla="*/ 0 w 1630536"/>
              <a:gd name="connsiteY4" fmla="*/ 0 h 2040668"/>
              <a:gd name="connsiteX0" fmla="*/ 0 w 1658816"/>
              <a:gd name="connsiteY0" fmla="*/ 0 h 2049903"/>
              <a:gd name="connsiteX1" fmla="*/ 1187381 w 1658816"/>
              <a:gd name="connsiteY1" fmla="*/ 191 h 2049903"/>
              <a:gd name="connsiteX2" fmla="*/ 1658816 w 1658816"/>
              <a:gd name="connsiteY2" fmla="*/ 2049903 h 2049903"/>
              <a:gd name="connsiteX3" fmla="*/ 526663 w 1658816"/>
              <a:gd name="connsiteY3" fmla="*/ 2040668 h 2049903"/>
              <a:gd name="connsiteX4" fmla="*/ 0 w 1658816"/>
              <a:gd name="connsiteY4" fmla="*/ 0 h 2049903"/>
              <a:gd name="connsiteX0" fmla="*/ 0 w 1658816"/>
              <a:gd name="connsiteY0" fmla="*/ 0 h 2040668"/>
              <a:gd name="connsiteX1" fmla="*/ 1187381 w 1658816"/>
              <a:gd name="connsiteY1" fmla="*/ 191 h 2040668"/>
              <a:gd name="connsiteX2" fmla="*/ 1658816 w 1658816"/>
              <a:gd name="connsiteY2" fmla="*/ 2040477 h 2040668"/>
              <a:gd name="connsiteX3" fmla="*/ 526663 w 1658816"/>
              <a:gd name="connsiteY3" fmla="*/ 2040668 h 2040668"/>
              <a:gd name="connsiteX4" fmla="*/ 0 w 1658816"/>
              <a:gd name="connsiteY4" fmla="*/ 0 h 2040668"/>
              <a:gd name="connsiteX0" fmla="*/ 0 w 1658816"/>
              <a:gd name="connsiteY0" fmla="*/ 0 h 2040668"/>
              <a:gd name="connsiteX1" fmla="*/ 1187381 w 1658816"/>
              <a:gd name="connsiteY1" fmla="*/ 191 h 2040668"/>
              <a:gd name="connsiteX2" fmla="*/ 1658816 w 1658816"/>
              <a:gd name="connsiteY2" fmla="*/ 2040477 h 2040668"/>
              <a:gd name="connsiteX3" fmla="*/ 526663 w 1658816"/>
              <a:gd name="connsiteY3" fmla="*/ 2040668 h 2040668"/>
              <a:gd name="connsiteX4" fmla="*/ 0 w 1658816"/>
              <a:gd name="connsiteY4" fmla="*/ 0 h 2040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8816" h="2040668">
                <a:moveTo>
                  <a:pt x="0" y="0"/>
                </a:moveTo>
                <a:lnTo>
                  <a:pt x="1187381" y="191"/>
                </a:lnTo>
                <a:cubicBezTo>
                  <a:pt x="1818532" y="15332"/>
                  <a:pt x="1202394" y="1810613"/>
                  <a:pt x="1658816" y="2040477"/>
                </a:cubicBezTo>
                <a:lnTo>
                  <a:pt x="526663" y="2040668"/>
                </a:lnTo>
                <a:cubicBezTo>
                  <a:pt x="-111219" y="2037842"/>
                  <a:pt x="572274" y="122708"/>
                  <a:pt x="0" y="0"/>
                </a:cubicBezTo>
                <a:close/>
              </a:path>
            </a:pathLst>
          </a:custGeom>
          <a:gradFill>
            <a:gsLst>
              <a:gs pos="81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0" name="Rectangle 549">
            <a:extLst>
              <a:ext uri="{FF2B5EF4-FFF2-40B4-BE49-F238E27FC236}">
                <a16:creationId xmlns:a16="http://schemas.microsoft.com/office/drawing/2014/main" id="{2CF85536-0267-488C-B9BD-3F0DDB62458E}"/>
              </a:ext>
            </a:extLst>
          </p:cNvPr>
          <p:cNvSpPr/>
          <p:nvPr/>
        </p:nvSpPr>
        <p:spPr>
          <a:xfrm>
            <a:off x="0" y="3210261"/>
            <a:ext cx="3915498" cy="612000"/>
          </a:xfrm>
          <a:prstGeom prst="rect">
            <a:avLst/>
          </a:prstGeom>
          <a:gradFill>
            <a:gsLst>
              <a:gs pos="81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1" name="Rectangle 550">
            <a:extLst>
              <a:ext uri="{FF2B5EF4-FFF2-40B4-BE49-F238E27FC236}">
                <a16:creationId xmlns:a16="http://schemas.microsoft.com/office/drawing/2014/main" id="{7C8C889F-A888-49B6-B59E-245475F7025C}"/>
              </a:ext>
            </a:extLst>
          </p:cNvPr>
          <p:cNvSpPr/>
          <p:nvPr/>
        </p:nvSpPr>
        <p:spPr>
          <a:xfrm rot="10800000">
            <a:off x="5672688" y="4758500"/>
            <a:ext cx="6519311" cy="612000"/>
          </a:xfrm>
          <a:prstGeom prst="rect">
            <a:avLst/>
          </a:prstGeom>
          <a:gradFill>
            <a:gsLst>
              <a:gs pos="90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2" name="Rectangle 10">
            <a:extLst>
              <a:ext uri="{FF2B5EF4-FFF2-40B4-BE49-F238E27FC236}">
                <a16:creationId xmlns:a16="http://schemas.microsoft.com/office/drawing/2014/main" id="{1E182785-204B-4876-BE88-3130140D3DD7}"/>
              </a:ext>
            </a:extLst>
          </p:cNvPr>
          <p:cNvSpPr/>
          <p:nvPr/>
        </p:nvSpPr>
        <p:spPr>
          <a:xfrm>
            <a:off x="3397938" y="3210261"/>
            <a:ext cx="2650922" cy="2160563"/>
          </a:xfrm>
          <a:custGeom>
            <a:avLst/>
            <a:gdLst>
              <a:gd name="connsiteX0" fmla="*/ 0 w 1224136"/>
              <a:gd name="connsiteY0" fmla="*/ 0 h 1994295"/>
              <a:gd name="connsiteX1" fmla="*/ 1224136 w 1224136"/>
              <a:gd name="connsiteY1" fmla="*/ 0 h 1994295"/>
              <a:gd name="connsiteX2" fmla="*/ 1224136 w 1224136"/>
              <a:gd name="connsiteY2" fmla="*/ 1994295 h 1994295"/>
              <a:gd name="connsiteX3" fmla="*/ 0 w 1224136"/>
              <a:gd name="connsiteY3" fmla="*/ 1994295 h 1994295"/>
              <a:gd name="connsiteX4" fmla="*/ 0 w 1224136"/>
              <a:gd name="connsiteY4" fmla="*/ 0 h 1994295"/>
              <a:gd name="connsiteX0" fmla="*/ 0 w 1501227"/>
              <a:gd name="connsiteY0" fmla="*/ 0 h 2003532"/>
              <a:gd name="connsiteX1" fmla="*/ 1501227 w 1501227"/>
              <a:gd name="connsiteY1" fmla="*/ 9237 h 2003532"/>
              <a:gd name="connsiteX2" fmla="*/ 1501227 w 1501227"/>
              <a:gd name="connsiteY2" fmla="*/ 2003532 h 2003532"/>
              <a:gd name="connsiteX3" fmla="*/ 277091 w 1501227"/>
              <a:gd name="connsiteY3" fmla="*/ 2003532 h 2003532"/>
              <a:gd name="connsiteX4" fmla="*/ 0 w 1501227"/>
              <a:gd name="connsiteY4" fmla="*/ 0 h 2003532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40477"/>
              <a:gd name="connsiteX1" fmla="*/ 1270318 w 1501227"/>
              <a:gd name="connsiteY1" fmla="*/ 0 h 2040477"/>
              <a:gd name="connsiteX2" fmla="*/ 1501227 w 1501227"/>
              <a:gd name="connsiteY2" fmla="*/ 2012768 h 2040477"/>
              <a:gd name="connsiteX3" fmla="*/ 406400 w 1501227"/>
              <a:gd name="connsiteY3" fmla="*/ 2040477 h 2040477"/>
              <a:gd name="connsiteX4" fmla="*/ 0 w 1501227"/>
              <a:gd name="connsiteY4" fmla="*/ 9236 h 2040477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0536"/>
              <a:gd name="connsiteY0" fmla="*/ 0 h 2040668"/>
              <a:gd name="connsiteX1" fmla="*/ 1187381 w 1630536"/>
              <a:gd name="connsiteY1" fmla="*/ 191 h 2040668"/>
              <a:gd name="connsiteX2" fmla="*/ 1630536 w 1630536"/>
              <a:gd name="connsiteY2" fmla="*/ 2021623 h 2040668"/>
              <a:gd name="connsiteX3" fmla="*/ 526663 w 1630536"/>
              <a:gd name="connsiteY3" fmla="*/ 2040668 h 2040668"/>
              <a:gd name="connsiteX4" fmla="*/ 0 w 1630536"/>
              <a:gd name="connsiteY4" fmla="*/ 0 h 2040668"/>
              <a:gd name="connsiteX0" fmla="*/ 0 w 1658816"/>
              <a:gd name="connsiteY0" fmla="*/ 0 h 2049903"/>
              <a:gd name="connsiteX1" fmla="*/ 1187381 w 1658816"/>
              <a:gd name="connsiteY1" fmla="*/ 191 h 2049903"/>
              <a:gd name="connsiteX2" fmla="*/ 1658816 w 1658816"/>
              <a:gd name="connsiteY2" fmla="*/ 2049903 h 2049903"/>
              <a:gd name="connsiteX3" fmla="*/ 526663 w 1658816"/>
              <a:gd name="connsiteY3" fmla="*/ 2040668 h 2049903"/>
              <a:gd name="connsiteX4" fmla="*/ 0 w 1658816"/>
              <a:gd name="connsiteY4" fmla="*/ 0 h 2049903"/>
              <a:gd name="connsiteX0" fmla="*/ 0 w 1658816"/>
              <a:gd name="connsiteY0" fmla="*/ 0 h 2040668"/>
              <a:gd name="connsiteX1" fmla="*/ 1187381 w 1658816"/>
              <a:gd name="connsiteY1" fmla="*/ 191 h 2040668"/>
              <a:gd name="connsiteX2" fmla="*/ 1658816 w 1658816"/>
              <a:gd name="connsiteY2" fmla="*/ 2040477 h 2040668"/>
              <a:gd name="connsiteX3" fmla="*/ 526663 w 1658816"/>
              <a:gd name="connsiteY3" fmla="*/ 2040668 h 2040668"/>
              <a:gd name="connsiteX4" fmla="*/ 0 w 1658816"/>
              <a:gd name="connsiteY4" fmla="*/ 0 h 2040668"/>
              <a:gd name="connsiteX0" fmla="*/ 0 w 1658816"/>
              <a:gd name="connsiteY0" fmla="*/ 0 h 2040668"/>
              <a:gd name="connsiteX1" fmla="*/ 1187381 w 1658816"/>
              <a:gd name="connsiteY1" fmla="*/ 191 h 2040668"/>
              <a:gd name="connsiteX2" fmla="*/ 1658816 w 1658816"/>
              <a:gd name="connsiteY2" fmla="*/ 2040477 h 2040668"/>
              <a:gd name="connsiteX3" fmla="*/ 526663 w 1658816"/>
              <a:gd name="connsiteY3" fmla="*/ 2040668 h 2040668"/>
              <a:gd name="connsiteX4" fmla="*/ 0 w 1658816"/>
              <a:gd name="connsiteY4" fmla="*/ 0 h 2040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8816" h="2040668">
                <a:moveTo>
                  <a:pt x="0" y="0"/>
                </a:moveTo>
                <a:lnTo>
                  <a:pt x="1187381" y="191"/>
                </a:lnTo>
                <a:cubicBezTo>
                  <a:pt x="1818532" y="15332"/>
                  <a:pt x="1202394" y="1810613"/>
                  <a:pt x="1658816" y="2040477"/>
                </a:cubicBezTo>
                <a:lnTo>
                  <a:pt x="526663" y="2040668"/>
                </a:lnTo>
                <a:cubicBezTo>
                  <a:pt x="-111219" y="2037842"/>
                  <a:pt x="572274" y="122708"/>
                  <a:pt x="0" y="0"/>
                </a:cubicBezTo>
                <a:close/>
              </a:path>
            </a:pathLst>
          </a:custGeom>
          <a:gradFill>
            <a:gsLst>
              <a:gs pos="81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3" name="Rectangle 552">
            <a:extLst>
              <a:ext uri="{FF2B5EF4-FFF2-40B4-BE49-F238E27FC236}">
                <a16:creationId xmlns:a16="http://schemas.microsoft.com/office/drawing/2014/main" id="{2DEFBAFB-2583-4BE7-88B2-D3CAC5542713}"/>
              </a:ext>
            </a:extLst>
          </p:cNvPr>
          <p:cNvSpPr/>
          <p:nvPr/>
        </p:nvSpPr>
        <p:spPr>
          <a:xfrm>
            <a:off x="0" y="3918931"/>
            <a:ext cx="1504950" cy="612000"/>
          </a:xfrm>
          <a:prstGeom prst="rect">
            <a:avLst/>
          </a:prstGeom>
          <a:gradFill>
            <a:gsLst>
              <a:gs pos="6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4" name="Rectangle 553">
            <a:extLst>
              <a:ext uri="{FF2B5EF4-FFF2-40B4-BE49-F238E27FC236}">
                <a16:creationId xmlns:a16="http://schemas.microsoft.com/office/drawing/2014/main" id="{FD07464A-DA03-4847-9051-392B824A4F04}"/>
              </a:ext>
            </a:extLst>
          </p:cNvPr>
          <p:cNvSpPr/>
          <p:nvPr/>
        </p:nvSpPr>
        <p:spPr>
          <a:xfrm rot="10800000">
            <a:off x="3340199" y="5467170"/>
            <a:ext cx="8851801" cy="612000"/>
          </a:xfrm>
          <a:prstGeom prst="rect">
            <a:avLst/>
          </a:prstGeom>
          <a:gradFill>
            <a:gsLst>
              <a:gs pos="9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5" name="Rectangle 10">
            <a:extLst>
              <a:ext uri="{FF2B5EF4-FFF2-40B4-BE49-F238E27FC236}">
                <a16:creationId xmlns:a16="http://schemas.microsoft.com/office/drawing/2014/main" id="{75CF96E6-9C49-459F-9C9F-4B4E33FAAF4A}"/>
              </a:ext>
            </a:extLst>
          </p:cNvPr>
          <p:cNvSpPr/>
          <p:nvPr/>
        </p:nvSpPr>
        <p:spPr>
          <a:xfrm>
            <a:off x="1059794" y="3918931"/>
            <a:ext cx="2650922" cy="2160563"/>
          </a:xfrm>
          <a:custGeom>
            <a:avLst/>
            <a:gdLst>
              <a:gd name="connsiteX0" fmla="*/ 0 w 1224136"/>
              <a:gd name="connsiteY0" fmla="*/ 0 h 1994295"/>
              <a:gd name="connsiteX1" fmla="*/ 1224136 w 1224136"/>
              <a:gd name="connsiteY1" fmla="*/ 0 h 1994295"/>
              <a:gd name="connsiteX2" fmla="*/ 1224136 w 1224136"/>
              <a:gd name="connsiteY2" fmla="*/ 1994295 h 1994295"/>
              <a:gd name="connsiteX3" fmla="*/ 0 w 1224136"/>
              <a:gd name="connsiteY3" fmla="*/ 1994295 h 1994295"/>
              <a:gd name="connsiteX4" fmla="*/ 0 w 1224136"/>
              <a:gd name="connsiteY4" fmla="*/ 0 h 1994295"/>
              <a:gd name="connsiteX0" fmla="*/ 0 w 1501227"/>
              <a:gd name="connsiteY0" fmla="*/ 0 h 2003532"/>
              <a:gd name="connsiteX1" fmla="*/ 1501227 w 1501227"/>
              <a:gd name="connsiteY1" fmla="*/ 9237 h 2003532"/>
              <a:gd name="connsiteX2" fmla="*/ 1501227 w 1501227"/>
              <a:gd name="connsiteY2" fmla="*/ 2003532 h 2003532"/>
              <a:gd name="connsiteX3" fmla="*/ 277091 w 1501227"/>
              <a:gd name="connsiteY3" fmla="*/ 2003532 h 2003532"/>
              <a:gd name="connsiteX4" fmla="*/ 0 w 1501227"/>
              <a:gd name="connsiteY4" fmla="*/ 0 h 2003532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12768"/>
              <a:gd name="connsiteX1" fmla="*/ 1270318 w 1501227"/>
              <a:gd name="connsiteY1" fmla="*/ 0 h 2012768"/>
              <a:gd name="connsiteX2" fmla="*/ 1501227 w 1501227"/>
              <a:gd name="connsiteY2" fmla="*/ 2012768 h 2012768"/>
              <a:gd name="connsiteX3" fmla="*/ 277091 w 1501227"/>
              <a:gd name="connsiteY3" fmla="*/ 2012768 h 2012768"/>
              <a:gd name="connsiteX4" fmla="*/ 0 w 1501227"/>
              <a:gd name="connsiteY4" fmla="*/ 9236 h 2012768"/>
              <a:gd name="connsiteX0" fmla="*/ 0 w 1501227"/>
              <a:gd name="connsiteY0" fmla="*/ 9236 h 2040477"/>
              <a:gd name="connsiteX1" fmla="*/ 1270318 w 1501227"/>
              <a:gd name="connsiteY1" fmla="*/ 0 h 2040477"/>
              <a:gd name="connsiteX2" fmla="*/ 1501227 w 1501227"/>
              <a:gd name="connsiteY2" fmla="*/ 2012768 h 2040477"/>
              <a:gd name="connsiteX3" fmla="*/ 406400 w 1501227"/>
              <a:gd name="connsiteY3" fmla="*/ 2040477 h 2040477"/>
              <a:gd name="connsiteX4" fmla="*/ 0 w 1501227"/>
              <a:gd name="connsiteY4" fmla="*/ 9236 h 2040477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406400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270318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0536"/>
              <a:gd name="connsiteY0" fmla="*/ 9236 h 2049713"/>
              <a:gd name="connsiteX1" fmla="*/ 1177954 w 1630536"/>
              <a:gd name="connsiteY1" fmla="*/ 0 h 2049713"/>
              <a:gd name="connsiteX2" fmla="*/ 1630536 w 1630536"/>
              <a:gd name="connsiteY2" fmla="*/ 2049713 h 2049713"/>
              <a:gd name="connsiteX3" fmla="*/ 517236 w 1630536"/>
              <a:gd name="connsiteY3" fmla="*/ 2040477 h 2049713"/>
              <a:gd name="connsiteX4" fmla="*/ 0 w 1630536"/>
              <a:gd name="connsiteY4" fmla="*/ 9236 h 2049713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9963"/>
              <a:gd name="connsiteY0" fmla="*/ 0 h 2049904"/>
              <a:gd name="connsiteX1" fmla="*/ 1187381 w 1639963"/>
              <a:gd name="connsiteY1" fmla="*/ 191 h 2049904"/>
              <a:gd name="connsiteX2" fmla="*/ 1639963 w 1639963"/>
              <a:gd name="connsiteY2" fmla="*/ 2049904 h 2049904"/>
              <a:gd name="connsiteX3" fmla="*/ 526663 w 1639963"/>
              <a:gd name="connsiteY3" fmla="*/ 2040668 h 2049904"/>
              <a:gd name="connsiteX4" fmla="*/ 0 w 1639963"/>
              <a:gd name="connsiteY4" fmla="*/ 0 h 2049904"/>
              <a:gd name="connsiteX0" fmla="*/ 0 w 1630536"/>
              <a:gd name="connsiteY0" fmla="*/ 0 h 2040668"/>
              <a:gd name="connsiteX1" fmla="*/ 1187381 w 1630536"/>
              <a:gd name="connsiteY1" fmla="*/ 191 h 2040668"/>
              <a:gd name="connsiteX2" fmla="*/ 1630536 w 1630536"/>
              <a:gd name="connsiteY2" fmla="*/ 2021623 h 2040668"/>
              <a:gd name="connsiteX3" fmla="*/ 526663 w 1630536"/>
              <a:gd name="connsiteY3" fmla="*/ 2040668 h 2040668"/>
              <a:gd name="connsiteX4" fmla="*/ 0 w 1630536"/>
              <a:gd name="connsiteY4" fmla="*/ 0 h 2040668"/>
              <a:gd name="connsiteX0" fmla="*/ 0 w 1658816"/>
              <a:gd name="connsiteY0" fmla="*/ 0 h 2049903"/>
              <a:gd name="connsiteX1" fmla="*/ 1187381 w 1658816"/>
              <a:gd name="connsiteY1" fmla="*/ 191 h 2049903"/>
              <a:gd name="connsiteX2" fmla="*/ 1658816 w 1658816"/>
              <a:gd name="connsiteY2" fmla="*/ 2049903 h 2049903"/>
              <a:gd name="connsiteX3" fmla="*/ 526663 w 1658816"/>
              <a:gd name="connsiteY3" fmla="*/ 2040668 h 2049903"/>
              <a:gd name="connsiteX4" fmla="*/ 0 w 1658816"/>
              <a:gd name="connsiteY4" fmla="*/ 0 h 2049903"/>
              <a:gd name="connsiteX0" fmla="*/ 0 w 1658816"/>
              <a:gd name="connsiteY0" fmla="*/ 0 h 2040668"/>
              <a:gd name="connsiteX1" fmla="*/ 1187381 w 1658816"/>
              <a:gd name="connsiteY1" fmla="*/ 191 h 2040668"/>
              <a:gd name="connsiteX2" fmla="*/ 1658816 w 1658816"/>
              <a:gd name="connsiteY2" fmla="*/ 2040477 h 2040668"/>
              <a:gd name="connsiteX3" fmla="*/ 526663 w 1658816"/>
              <a:gd name="connsiteY3" fmla="*/ 2040668 h 2040668"/>
              <a:gd name="connsiteX4" fmla="*/ 0 w 1658816"/>
              <a:gd name="connsiteY4" fmla="*/ 0 h 2040668"/>
              <a:gd name="connsiteX0" fmla="*/ 0 w 1658816"/>
              <a:gd name="connsiteY0" fmla="*/ 0 h 2040668"/>
              <a:gd name="connsiteX1" fmla="*/ 1187381 w 1658816"/>
              <a:gd name="connsiteY1" fmla="*/ 191 h 2040668"/>
              <a:gd name="connsiteX2" fmla="*/ 1658816 w 1658816"/>
              <a:gd name="connsiteY2" fmla="*/ 2040477 h 2040668"/>
              <a:gd name="connsiteX3" fmla="*/ 526663 w 1658816"/>
              <a:gd name="connsiteY3" fmla="*/ 2040668 h 2040668"/>
              <a:gd name="connsiteX4" fmla="*/ 0 w 1658816"/>
              <a:gd name="connsiteY4" fmla="*/ 0 h 2040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8816" h="2040668">
                <a:moveTo>
                  <a:pt x="0" y="0"/>
                </a:moveTo>
                <a:lnTo>
                  <a:pt x="1187381" y="191"/>
                </a:lnTo>
                <a:cubicBezTo>
                  <a:pt x="1818532" y="15332"/>
                  <a:pt x="1202394" y="1810613"/>
                  <a:pt x="1658816" y="2040477"/>
                </a:cubicBezTo>
                <a:lnTo>
                  <a:pt x="526663" y="2040668"/>
                </a:lnTo>
                <a:cubicBezTo>
                  <a:pt x="-111219" y="2037842"/>
                  <a:pt x="572274" y="122708"/>
                  <a:pt x="0" y="0"/>
                </a:cubicBezTo>
                <a:close/>
              </a:path>
            </a:pathLst>
          </a:custGeom>
          <a:gradFill>
            <a:gsLst>
              <a:gs pos="8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556" name="Group 555">
            <a:extLst>
              <a:ext uri="{FF2B5EF4-FFF2-40B4-BE49-F238E27FC236}">
                <a16:creationId xmlns:a16="http://schemas.microsoft.com/office/drawing/2014/main" id="{7284F344-01AA-41A2-ACA7-A95361824F3A}"/>
              </a:ext>
            </a:extLst>
          </p:cNvPr>
          <p:cNvGrpSpPr/>
          <p:nvPr/>
        </p:nvGrpSpPr>
        <p:grpSpPr>
          <a:xfrm>
            <a:off x="6341926" y="2669964"/>
            <a:ext cx="1630524" cy="1822824"/>
            <a:chOff x="3017859" y="4307149"/>
            <a:chExt cx="1870812" cy="1822824"/>
          </a:xfrm>
        </p:grpSpPr>
        <p:sp>
          <p:nvSpPr>
            <p:cNvPr id="557" name="TextBox 556">
              <a:extLst>
                <a:ext uri="{FF2B5EF4-FFF2-40B4-BE49-F238E27FC236}">
                  <a16:creationId xmlns:a16="http://schemas.microsoft.com/office/drawing/2014/main" id="{EC9D9729-8A9A-4A51-B41F-35A802C542A3}"/>
                </a:ext>
              </a:extLst>
            </p:cNvPr>
            <p:cNvSpPr txBox="1"/>
            <p:nvPr/>
          </p:nvSpPr>
          <p:spPr>
            <a:xfrm>
              <a:off x="3021856" y="4560313"/>
              <a:ext cx="184392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558" name="TextBox 557">
              <a:extLst>
                <a:ext uri="{FF2B5EF4-FFF2-40B4-BE49-F238E27FC236}">
                  <a16:creationId xmlns:a16="http://schemas.microsoft.com/office/drawing/2014/main" id="{3B3F9174-562B-43F1-8010-58275A04F95E}"/>
                </a:ext>
              </a:extLst>
            </p:cNvPr>
            <p:cNvSpPr txBox="1"/>
            <p:nvPr/>
          </p:nvSpPr>
          <p:spPr>
            <a:xfrm>
              <a:off x="3017859" y="4307149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559" name="Group 558">
            <a:extLst>
              <a:ext uri="{FF2B5EF4-FFF2-40B4-BE49-F238E27FC236}">
                <a16:creationId xmlns:a16="http://schemas.microsoft.com/office/drawing/2014/main" id="{4E6412C7-C050-4857-A8A4-F7E5C29D9172}"/>
              </a:ext>
            </a:extLst>
          </p:cNvPr>
          <p:cNvGrpSpPr/>
          <p:nvPr/>
        </p:nvGrpSpPr>
        <p:grpSpPr>
          <a:xfrm>
            <a:off x="8675526" y="1961046"/>
            <a:ext cx="1630524" cy="1822824"/>
            <a:chOff x="3017859" y="4307149"/>
            <a:chExt cx="1870812" cy="1822824"/>
          </a:xfrm>
        </p:grpSpPr>
        <p:sp>
          <p:nvSpPr>
            <p:cNvPr id="560" name="TextBox 559">
              <a:extLst>
                <a:ext uri="{FF2B5EF4-FFF2-40B4-BE49-F238E27FC236}">
                  <a16:creationId xmlns:a16="http://schemas.microsoft.com/office/drawing/2014/main" id="{2375F3E1-92A2-4FDF-A15B-EEB9E2DFC6D0}"/>
                </a:ext>
              </a:extLst>
            </p:cNvPr>
            <p:cNvSpPr txBox="1"/>
            <p:nvPr/>
          </p:nvSpPr>
          <p:spPr>
            <a:xfrm>
              <a:off x="3021856" y="4560313"/>
              <a:ext cx="184392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561" name="TextBox 560">
              <a:extLst>
                <a:ext uri="{FF2B5EF4-FFF2-40B4-BE49-F238E27FC236}">
                  <a16:creationId xmlns:a16="http://schemas.microsoft.com/office/drawing/2014/main" id="{EF49DE45-45A6-425C-9645-7DFEB205DF89}"/>
                </a:ext>
              </a:extLst>
            </p:cNvPr>
            <p:cNvSpPr txBox="1"/>
            <p:nvPr/>
          </p:nvSpPr>
          <p:spPr>
            <a:xfrm>
              <a:off x="3017859" y="4307149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562" name="Group 561">
            <a:extLst>
              <a:ext uri="{FF2B5EF4-FFF2-40B4-BE49-F238E27FC236}">
                <a16:creationId xmlns:a16="http://schemas.microsoft.com/office/drawing/2014/main" id="{E11D98F1-ABC2-4073-B82E-999B47F3A8B6}"/>
              </a:ext>
            </a:extLst>
          </p:cNvPr>
          <p:cNvGrpSpPr/>
          <p:nvPr/>
        </p:nvGrpSpPr>
        <p:grpSpPr>
          <a:xfrm>
            <a:off x="4008326" y="3378882"/>
            <a:ext cx="1630524" cy="1822824"/>
            <a:chOff x="3017859" y="4307149"/>
            <a:chExt cx="1870812" cy="1822824"/>
          </a:xfrm>
        </p:grpSpPr>
        <p:sp>
          <p:nvSpPr>
            <p:cNvPr id="563" name="TextBox 562">
              <a:extLst>
                <a:ext uri="{FF2B5EF4-FFF2-40B4-BE49-F238E27FC236}">
                  <a16:creationId xmlns:a16="http://schemas.microsoft.com/office/drawing/2014/main" id="{79D443DE-EAE8-4ACB-AD87-9CF27AAC67FC}"/>
                </a:ext>
              </a:extLst>
            </p:cNvPr>
            <p:cNvSpPr txBox="1"/>
            <p:nvPr/>
          </p:nvSpPr>
          <p:spPr>
            <a:xfrm>
              <a:off x="3021856" y="4560313"/>
              <a:ext cx="184392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564" name="TextBox 563">
              <a:extLst>
                <a:ext uri="{FF2B5EF4-FFF2-40B4-BE49-F238E27FC236}">
                  <a16:creationId xmlns:a16="http://schemas.microsoft.com/office/drawing/2014/main" id="{EB7AF382-696F-4537-ACCC-34B9E4497C75}"/>
                </a:ext>
              </a:extLst>
            </p:cNvPr>
            <p:cNvSpPr txBox="1"/>
            <p:nvPr/>
          </p:nvSpPr>
          <p:spPr>
            <a:xfrm>
              <a:off x="3017859" y="4307149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565" name="Group 564">
            <a:extLst>
              <a:ext uri="{FF2B5EF4-FFF2-40B4-BE49-F238E27FC236}">
                <a16:creationId xmlns:a16="http://schemas.microsoft.com/office/drawing/2014/main" id="{DD22985F-C3E6-49AD-9391-8FD8F6FC5F75}"/>
              </a:ext>
            </a:extLst>
          </p:cNvPr>
          <p:cNvGrpSpPr/>
          <p:nvPr/>
        </p:nvGrpSpPr>
        <p:grpSpPr>
          <a:xfrm>
            <a:off x="1674726" y="4087799"/>
            <a:ext cx="1630524" cy="1822824"/>
            <a:chOff x="3017859" y="4307149"/>
            <a:chExt cx="1870812" cy="1822824"/>
          </a:xfrm>
        </p:grpSpPr>
        <p:sp>
          <p:nvSpPr>
            <p:cNvPr id="566" name="TextBox 565">
              <a:extLst>
                <a:ext uri="{FF2B5EF4-FFF2-40B4-BE49-F238E27FC236}">
                  <a16:creationId xmlns:a16="http://schemas.microsoft.com/office/drawing/2014/main" id="{D74B366F-E2B6-46EA-B091-77A352AB6B93}"/>
                </a:ext>
              </a:extLst>
            </p:cNvPr>
            <p:cNvSpPr txBox="1"/>
            <p:nvPr/>
          </p:nvSpPr>
          <p:spPr>
            <a:xfrm>
              <a:off x="3021856" y="4560313"/>
              <a:ext cx="184392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567" name="TextBox 566">
              <a:extLst>
                <a:ext uri="{FF2B5EF4-FFF2-40B4-BE49-F238E27FC236}">
                  <a16:creationId xmlns:a16="http://schemas.microsoft.com/office/drawing/2014/main" id="{8B986FFB-459E-4B01-AF8A-892A12283EC8}"/>
                </a:ext>
              </a:extLst>
            </p:cNvPr>
            <p:cNvSpPr txBox="1"/>
            <p:nvPr/>
          </p:nvSpPr>
          <p:spPr>
            <a:xfrm>
              <a:off x="3017859" y="4307149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568" name="TextBox 10">
            <a:extLst>
              <a:ext uri="{FF2B5EF4-FFF2-40B4-BE49-F238E27FC236}">
                <a16:creationId xmlns:a16="http://schemas.microsoft.com/office/drawing/2014/main" id="{CA023C13-B77D-429F-ABA7-27737F9BFB77}"/>
              </a:ext>
            </a:extLst>
          </p:cNvPr>
          <p:cNvSpPr txBox="1"/>
          <p:nvPr/>
        </p:nvSpPr>
        <p:spPr bwMode="auto">
          <a:xfrm>
            <a:off x="3152932" y="1937593"/>
            <a:ext cx="3762704" cy="322659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Easy to change colors, photos and Text.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 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69" name="TextBox 10">
            <a:extLst>
              <a:ext uri="{FF2B5EF4-FFF2-40B4-BE49-F238E27FC236}">
                <a16:creationId xmlns:a16="http://schemas.microsoft.com/office/drawing/2014/main" id="{E04CFD5C-A549-453F-B4B7-08D4EC33FFCB}"/>
              </a:ext>
            </a:extLst>
          </p:cNvPr>
          <p:cNvSpPr txBox="1"/>
          <p:nvPr/>
        </p:nvSpPr>
        <p:spPr bwMode="auto">
          <a:xfrm>
            <a:off x="2371882" y="2632673"/>
            <a:ext cx="3762704" cy="322659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Easy to change colors, photos and Text.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 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70" name="TextBox 10">
            <a:extLst>
              <a:ext uri="{FF2B5EF4-FFF2-40B4-BE49-F238E27FC236}">
                <a16:creationId xmlns:a16="http://schemas.microsoft.com/office/drawing/2014/main" id="{895EC9FF-7261-4B32-B2B9-4D0A6638AA93}"/>
              </a:ext>
            </a:extLst>
          </p:cNvPr>
          <p:cNvSpPr txBox="1"/>
          <p:nvPr/>
        </p:nvSpPr>
        <p:spPr bwMode="auto">
          <a:xfrm>
            <a:off x="6048860" y="4877771"/>
            <a:ext cx="3762704" cy="322659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Easy to change colors, photos and Text. </a:t>
            </a:r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 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571" name="TextBox 10">
            <a:extLst>
              <a:ext uri="{FF2B5EF4-FFF2-40B4-BE49-F238E27FC236}">
                <a16:creationId xmlns:a16="http://schemas.microsoft.com/office/drawing/2014/main" id="{373A5338-0B49-466F-AAB4-887B122978FF}"/>
              </a:ext>
            </a:extLst>
          </p:cNvPr>
          <p:cNvSpPr txBox="1"/>
          <p:nvPr/>
        </p:nvSpPr>
        <p:spPr bwMode="auto">
          <a:xfrm>
            <a:off x="5229710" y="5604322"/>
            <a:ext cx="3762704" cy="322659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Easy to change colors, photos and Text.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 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8534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/>
        </p:nvSpPr>
        <p:spPr>
          <a:xfrm>
            <a:off x="1589" y="4638484"/>
            <a:ext cx="12188825" cy="2219516"/>
          </a:xfrm>
          <a:prstGeom prst="rect">
            <a:avLst/>
          </a:prstGeom>
          <a:solidFill>
            <a:schemeClr val="bg1">
              <a:lumMod val="85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5 Step Kinetic Pendulum PowerPoint Template</a:t>
            </a:r>
            <a:endParaRPr lang="en-US" dirty="0"/>
          </a:p>
        </p:txBody>
      </p:sp>
      <p:sp>
        <p:nvSpPr>
          <p:cNvPr id="117" name="Rectangle 116"/>
          <p:cNvSpPr/>
          <p:nvPr/>
        </p:nvSpPr>
        <p:spPr>
          <a:xfrm>
            <a:off x="4461487" y="5787720"/>
            <a:ext cx="319615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 Insert your desired text here. 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2278961" y="3205575"/>
            <a:ext cx="7634078" cy="3007364"/>
          </a:xfrm>
          <a:prstGeom prst="roundRect">
            <a:avLst>
              <a:gd name="adj" fmla="val 4476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609600" dir="4920000" sx="90000" sy="-19000" rotWithShape="0">
              <a:prstClr val="black">
                <a:alpha val="56000"/>
              </a:prstClr>
            </a:outerShdw>
          </a:effectLst>
          <a:scene3d>
            <a:camera prst="perspectiveRelaxed" fov="4500000">
              <a:rot lat="17400000" lon="0" rev="0"/>
            </a:camera>
            <a:lightRig rig="threePt" dir="t">
              <a:rot lat="0" lon="0" rev="18600000"/>
            </a:lightRig>
          </a:scene3d>
          <a:sp3d prstMaterial="plastic">
            <a:bevelT w="127000" h="63500" prst="coolSlant"/>
            <a:bevelB w="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3103955" y="1745805"/>
            <a:ext cx="5995108" cy="2887284"/>
            <a:chOff x="2364730" y="1671225"/>
            <a:chExt cx="7456933" cy="3591311"/>
          </a:xfrm>
        </p:grpSpPr>
        <p:sp>
          <p:nvSpPr>
            <p:cNvPr id="36" name="Oval 35"/>
            <p:cNvSpPr/>
            <p:nvPr/>
          </p:nvSpPr>
          <p:spPr>
            <a:xfrm>
              <a:off x="2364730" y="5086123"/>
              <a:ext cx="622880" cy="162709"/>
            </a:xfrm>
            <a:prstGeom prst="ellipse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9198783" y="5099827"/>
              <a:ext cx="622880" cy="162709"/>
            </a:xfrm>
            <a:prstGeom prst="ellipse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2513012" y="1671225"/>
              <a:ext cx="7145547" cy="3510375"/>
              <a:chOff x="2513012" y="1671225"/>
              <a:chExt cx="7145547" cy="3510375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2513012" y="1676400"/>
                <a:ext cx="7145547" cy="3505200"/>
                <a:chOff x="2513012" y="1676400"/>
                <a:chExt cx="7145547" cy="3505200"/>
              </a:xfrm>
            </p:grpSpPr>
            <p:grpSp>
              <p:nvGrpSpPr>
                <p:cNvPr id="52" name="Group 51"/>
                <p:cNvGrpSpPr/>
                <p:nvPr/>
              </p:nvGrpSpPr>
              <p:grpSpPr>
                <a:xfrm>
                  <a:off x="2589212" y="1676400"/>
                  <a:ext cx="6993147" cy="3505200"/>
                  <a:chOff x="2589212" y="1676400"/>
                  <a:chExt cx="6993147" cy="3505200"/>
                </a:xfrm>
              </p:grpSpPr>
              <p:sp>
                <p:nvSpPr>
                  <p:cNvPr id="55" name="Rectangle 54"/>
                  <p:cNvSpPr/>
                  <p:nvPr/>
                </p:nvSpPr>
                <p:spPr>
                  <a:xfrm>
                    <a:off x="2589212" y="1676400"/>
                    <a:ext cx="152400" cy="3505200"/>
                  </a:xfrm>
                  <a:prstGeom prst="rect">
                    <a:avLst/>
                  </a:prstGeom>
                  <a:gradFill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56" name="Rectangle 55"/>
                  <p:cNvSpPr/>
                  <p:nvPr/>
                </p:nvSpPr>
                <p:spPr>
                  <a:xfrm>
                    <a:off x="9429959" y="1676400"/>
                    <a:ext cx="152400" cy="3505200"/>
                  </a:xfrm>
                  <a:prstGeom prst="rect">
                    <a:avLst/>
                  </a:prstGeom>
                  <a:gradFill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57" name="Rectangle 56"/>
                  <p:cNvSpPr/>
                  <p:nvPr/>
                </p:nvSpPr>
                <p:spPr>
                  <a:xfrm>
                    <a:off x="2589212" y="1676400"/>
                    <a:ext cx="6993147" cy="152400"/>
                  </a:xfrm>
                  <a:prstGeom prst="rect">
                    <a:avLst/>
                  </a:prstGeom>
                  <a:gradFill flip="none" rotWithShape="1"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sp>
              <p:nvSpPr>
                <p:cNvPr id="53" name="Round Same Side Corner Rectangle 52"/>
                <p:cNvSpPr/>
                <p:nvPr/>
              </p:nvSpPr>
              <p:spPr>
                <a:xfrm>
                  <a:off x="2513012" y="4724400"/>
                  <a:ext cx="304800" cy="457200"/>
                </a:xfrm>
                <a:prstGeom prst="round2SameRect">
                  <a:avLst>
                    <a:gd name="adj1" fmla="val 31761"/>
                    <a:gd name="adj2" fmla="val 0"/>
                  </a:avLst>
                </a:prstGeom>
                <a:gradFill flip="none" rotWithShape="1">
                  <a:gsLst>
                    <a:gs pos="29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833">
                      <a:schemeClr val="bg1">
                        <a:lumMod val="50000"/>
                      </a:schemeClr>
                    </a:gs>
                    <a:gs pos="66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54" name="Round Same Side Corner Rectangle 53"/>
                <p:cNvSpPr/>
                <p:nvPr/>
              </p:nvSpPr>
              <p:spPr>
                <a:xfrm>
                  <a:off x="9353759" y="4724400"/>
                  <a:ext cx="304800" cy="457200"/>
                </a:xfrm>
                <a:prstGeom prst="round2SameRect">
                  <a:avLst>
                    <a:gd name="adj1" fmla="val 31761"/>
                    <a:gd name="adj2" fmla="val 0"/>
                  </a:avLst>
                </a:prstGeom>
                <a:gradFill>
                  <a:gsLst>
                    <a:gs pos="29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833">
                      <a:schemeClr val="bg1">
                        <a:lumMod val="50000"/>
                      </a:schemeClr>
                    </a:gs>
                    <a:gs pos="66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40" name="Group 39"/>
              <p:cNvGrpSpPr/>
              <p:nvPr/>
            </p:nvGrpSpPr>
            <p:grpSpPr>
              <a:xfrm>
                <a:off x="2589210" y="1671225"/>
                <a:ext cx="359729" cy="365868"/>
                <a:chOff x="2589210" y="1671225"/>
                <a:chExt cx="359729" cy="365868"/>
              </a:xfrm>
            </p:grpSpPr>
            <p:sp>
              <p:nvSpPr>
                <p:cNvPr id="47" name="L-Shape 46"/>
                <p:cNvSpPr/>
                <p:nvPr/>
              </p:nvSpPr>
              <p:spPr>
                <a:xfrm rot="5400000">
                  <a:off x="2584737" y="1678500"/>
                  <a:ext cx="363066" cy="354119"/>
                </a:xfrm>
                <a:prstGeom prst="corner">
                  <a:avLst>
                    <a:gd name="adj1" fmla="val 42821"/>
                    <a:gd name="adj2" fmla="val 42821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>
                  <a:outerShdw blurRad="25400" dir="4200000" algn="t" rotWithShape="0">
                    <a:prstClr val="black">
                      <a:alpha val="9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8" name="Flowchart: Manual Input 19"/>
                <p:cNvSpPr/>
                <p:nvPr/>
              </p:nvSpPr>
              <p:spPr>
                <a:xfrm>
                  <a:off x="2648749" y="1718859"/>
                  <a:ext cx="300190" cy="112322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0 h 10812"/>
                    <a:gd name="connsiteX1" fmla="*/ 14020 w 14020"/>
                    <a:gd name="connsiteY1" fmla="*/ 187 h 10812"/>
                    <a:gd name="connsiteX2" fmla="*/ 14020 w 14020"/>
                    <a:gd name="connsiteY2" fmla="*/ 10812 h 10812"/>
                    <a:gd name="connsiteX3" fmla="*/ 4020 w 14020"/>
                    <a:gd name="connsiteY3" fmla="*/ 10812 h 10812"/>
                    <a:gd name="connsiteX4" fmla="*/ 0 w 14020"/>
                    <a:gd name="connsiteY4" fmla="*/ 0 h 10812"/>
                    <a:gd name="connsiteX0" fmla="*/ 0 w 14479"/>
                    <a:gd name="connsiteY0" fmla="*/ 489 h 10625"/>
                    <a:gd name="connsiteX1" fmla="*/ 14479 w 14479"/>
                    <a:gd name="connsiteY1" fmla="*/ 0 h 10625"/>
                    <a:gd name="connsiteX2" fmla="*/ 14479 w 14479"/>
                    <a:gd name="connsiteY2" fmla="*/ 10625 h 10625"/>
                    <a:gd name="connsiteX3" fmla="*/ 4479 w 14479"/>
                    <a:gd name="connsiteY3" fmla="*/ 10625 h 10625"/>
                    <a:gd name="connsiteX4" fmla="*/ 0 w 14479"/>
                    <a:gd name="connsiteY4" fmla="*/ 489 h 1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79" h="10625">
                      <a:moveTo>
                        <a:pt x="0" y="489"/>
                      </a:moveTo>
                      <a:lnTo>
                        <a:pt x="14479" y="0"/>
                      </a:lnTo>
                      <a:lnTo>
                        <a:pt x="14479" y="10625"/>
                      </a:lnTo>
                      <a:lnTo>
                        <a:pt x="4479" y="10625"/>
                      </a:lnTo>
                      <a:lnTo>
                        <a:pt x="0" y="489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9" name="Flowchart: Manual Input 19"/>
                <p:cNvSpPr/>
                <p:nvPr/>
              </p:nvSpPr>
              <p:spPr>
                <a:xfrm rot="16200000" flipH="1">
                  <a:off x="2575650" y="1871126"/>
                  <a:ext cx="271620" cy="60310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438 h 10625"/>
                    <a:gd name="connsiteX1" fmla="*/ 14020 w 14020"/>
                    <a:gd name="connsiteY1" fmla="*/ 0 h 10625"/>
                    <a:gd name="connsiteX2" fmla="*/ 14020 w 14020"/>
                    <a:gd name="connsiteY2" fmla="*/ 10625 h 10625"/>
                    <a:gd name="connsiteX3" fmla="*/ 4020 w 14020"/>
                    <a:gd name="connsiteY3" fmla="*/ 10625 h 10625"/>
                    <a:gd name="connsiteX4" fmla="*/ 0 w 14020"/>
                    <a:gd name="connsiteY4" fmla="*/ 438 h 10625"/>
                    <a:gd name="connsiteX0" fmla="*/ 0 w 13675"/>
                    <a:gd name="connsiteY0" fmla="*/ 439 h 10625"/>
                    <a:gd name="connsiteX1" fmla="*/ 13675 w 13675"/>
                    <a:gd name="connsiteY1" fmla="*/ 0 h 10625"/>
                    <a:gd name="connsiteX2" fmla="*/ 13675 w 13675"/>
                    <a:gd name="connsiteY2" fmla="*/ 10625 h 10625"/>
                    <a:gd name="connsiteX3" fmla="*/ 3675 w 13675"/>
                    <a:gd name="connsiteY3" fmla="*/ 10625 h 10625"/>
                    <a:gd name="connsiteX4" fmla="*/ 0 w 13675"/>
                    <a:gd name="connsiteY4" fmla="*/ 439 h 10625"/>
                    <a:gd name="connsiteX0" fmla="*/ 0 w 13101"/>
                    <a:gd name="connsiteY0" fmla="*/ 0 h 11059"/>
                    <a:gd name="connsiteX1" fmla="*/ 13101 w 13101"/>
                    <a:gd name="connsiteY1" fmla="*/ 434 h 11059"/>
                    <a:gd name="connsiteX2" fmla="*/ 13101 w 13101"/>
                    <a:gd name="connsiteY2" fmla="*/ 11059 h 11059"/>
                    <a:gd name="connsiteX3" fmla="*/ 3101 w 13101"/>
                    <a:gd name="connsiteY3" fmla="*/ 11059 h 11059"/>
                    <a:gd name="connsiteX4" fmla="*/ 0 w 13101"/>
                    <a:gd name="connsiteY4" fmla="*/ 0 h 11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1" h="11059">
                      <a:moveTo>
                        <a:pt x="0" y="0"/>
                      </a:moveTo>
                      <a:lnTo>
                        <a:pt x="13101" y="434"/>
                      </a:lnTo>
                      <a:lnTo>
                        <a:pt x="13101" y="11059"/>
                      </a:lnTo>
                      <a:lnTo>
                        <a:pt x="3101" y="110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50" name="Flowchart: Manual Input 21"/>
                <p:cNvSpPr/>
                <p:nvPr/>
              </p:nvSpPr>
              <p:spPr>
                <a:xfrm rot="5400000">
                  <a:off x="2431989" y="1828447"/>
                  <a:ext cx="365867" cy="51423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51" name="Flowchart: Manual Input 21"/>
                <p:cNvSpPr/>
                <p:nvPr/>
              </p:nvSpPr>
              <p:spPr>
                <a:xfrm rot="10800000" flipH="1">
                  <a:off x="2592596" y="1673744"/>
                  <a:ext cx="356343" cy="45719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41" name="Group 40"/>
              <p:cNvGrpSpPr/>
              <p:nvPr/>
            </p:nvGrpSpPr>
            <p:grpSpPr>
              <a:xfrm rot="5400000">
                <a:off x="9225068" y="1673980"/>
                <a:ext cx="359729" cy="365868"/>
                <a:chOff x="2589210" y="1671225"/>
                <a:chExt cx="359729" cy="365868"/>
              </a:xfrm>
            </p:grpSpPr>
            <p:sp>
              <p:nvSpPr>
                <p:cNvPr id="42" name="L-Shape 41"/>
                <p:cNvSpPr/>
                <p:nvPr/>
              </p:nvSpPr>
              <p:spPr>
                <a:xfrm rot="5400000">
                  <a:off x="2584737" y="1678500"/>
                  <a:ext cx="363066" cy="354119"/>
                </a:xfrm>
                <a:prstGeom prst="corner">
                  <a:avLst>
                    <a:gd name="adj1" fmla="val 42821"/>
                    <a:gd name="adj2" fmla="val 42821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>
                  <a:outerShdw blurRad="25400" dir="4200000" algn="t" rotWithShape="0">
                    <a:prstClr val="black">
                      <a:alpha val="9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3" name="Flowchart: Manual Input 19"/>
                <p:cNvSpPr/>
                <p:nvPr/>
              </p:nvSpPr>
              <p:spPr>
                <a:xfrm>
                  <a:off x="2648749" y="1718859"/>
                  <a:ext cx="300190" cy="112322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0 h 10812"/>
                    <a:gd name="connsiteX1" fmla="*/ 14020 w 14020"/>
                    <a:gd name="connsiteY1" fmla="*/ 187 h 10812"/>
                    <a:gd name="connsiteX2" fmla="*/ 14020 w 14020"/>
                    <a:gd name="connsiteY2" fmla="*/ 10812 h 10812"/>
                    <a:gd name="connsiteX3" fmla="*/ 4020 w 14020"/>
                    <a:gd name="connsiteY3" fmla="*/ 10812 h 10812"/>
                    <a:gd name="connsiteX4" fmla="*/ 0 w 14020"/>
                    <a:gd name="connsiteY4" fmla="*/ 0 h 10812"/>
                    <a:gd name="connsiteX0" fmla="*/ 0 w 14479"/>
                    <a:gd name="connsiteY0" fmla="*/ 489 h 10625"/>
                    <a:gd name="connsiteX1" fmla="*/ 14479 w 14479"/>
                    <a:gd name="connsiteY1" fmla="*/ 0 h 10625"/>
                    <a:gd name="connsiteX2" fmla="*/ 14479 w 14479"/>
                    <a:gd name="connsiteY2" fmla="*/ 10625 h 10625"/>
                    <a:gd name="connsiteX3" fmla="*/ 4479 w 14479"/>
                    <a:gd name="connsiteY3" fmla="*/ 10625 h 10625"/>
                    <a:gd name="connsiteX4" fmla="*/ 0 w 14479"/>
                    <a:gd name="connsiteY4" fmla="*/ 489 h 1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79" h="10625">
                      <a:moveTo>
                        <a:pt x="0" y="489"/>
                      </a:moveTo>
                      <a:lnTo>
                        <a:pt x="14479" y="0"/>
                      </a:lnTo>
                      <a:lnTo>
                        <a:pt x="14479" y="10625"/>
                      </a:lnTo>
                      <a:lnTo>
                        <a:pt x="4479" y="10625"/>
                      </a:lnTo>
                      <a:lnTo>
                        <a:pt x="0" y="489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4" name="Flowchart: Manual Input 19"/>
                <p:cNvSpPr/>
                <p:nvPr/>
              </p:nvSpPr>
              <p:spPr>
                <a:xfrm rot="16200000" flipH="1">
                  <a:off x="2575650" y="1871126"/>
                  <a:ext cx="271620" cy="60310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438 h 10625"/>
                    <a:gd name="connsiteX1" fmla="*/ 14020 w 14020"/>
                    <a:gd name="connsiteY1" fmla="*/ 0 h 10625"/>
                    <a:gd name="connsiteX2" fmla="*/ 14020 w 14020"/>
                    <a:gd name="connsiteY2" fmla="*/ 10625 h 10625"/>
                    <a:gd name="connsiteX3" fmla="*/ 4020 w 14020"/>
                    <a:gd name="connsiteY3" fmla="*/ 10625 h 10625"/>
                    <a:gd name="connsiteX4" fmla="*/ 0 w 14020"/>
                    <a:gd name="connsiteY4" fmla="*/ 438 h 10625"/>
                    <a:gd name="connsiteX0" fmla="*/ 0 w 13675"/>
                    <a:gd name="connsiteY0" fmla="*/ 439 h 10625"/>
                    <a:gd name="connsiteX1" fmla="*/ 13675 w 13675"/>
                    <a:gd name="connsiteY1" fmla="*/ 0 h 10625"/>
                    <a:gd name="connsiteX2" fmla="*/ 13675 w 13675"/>
                    <a:gd name="connsiteY2" fmla="*/ 10625 h 10625"/>
                    <a:gd name="connsiteX3" fmla="*/ 3675 w 13675"/>
                    <a:gd name="connsiteY3" fmla="*/ 10625 h 10625"/>
                    <a:gd name="connsiteX4" fmla="*/ 0 w 13675"/>
                    <a:gd name="connsiteY4" fmla="*/ 439 h 10625"/>
                    <a:gd name="connsiteX0" fmla="*/ 0 w 13101"/>
                    <a:gd name="connsiteY0" fmla="*/ 0 h 11059"/>
                    <a:gd name="connsiteX1" fmla="*/ 13101 w 13101"/>
                    <a:gd name="connsiteY1" fmla="*/ 434 h 11059"/>
                    <a:gd name="connsiteX2" fmla="*/ 13101 w 13101"/>
                    <a:gd name="connsiteY2" fmla="*/ 11059 h 11059"/>
                    <a:gd name="connsiteX3" fmla="*/ 3101 w 13101"/>
                    <a:gd name="connsiteY3" fmla="*/ 11059 h 11059"/>
                    <a:gd name="connsiteX4" fmla="*/ 0 w 13101"/>
                    <a:gd name="connsiteY4" fmla="*/ 0 h 11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1" h="11059">
                      <a:moveTo>
                        <a:pt x="0" y="0"/>
                      </a:moveTo>
                      <a:lnTo>
                        <a:pt x="13101" y="434"/>
                      </a:lnTo>
                      <a:lnTo>
                        <a:pt x="13101" y="11059"/>
                      </a:lnTo>
                      <a:lnTo>
                        <a:pt x="3101" y="110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5" name="Flowchart: Manual Input 21"/>
                <p:cNvSpPr/>
                <p:nvPr/>
              </p:nvSpPr>
              <p:spPr>
                <a:xfrm rot="5400000">
                  <a:off x="2431989" y="1828447"/>
                  <a:ext cx="365867" cy="51423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6" name="Flowchart: Manual Input 21"/>
                <p:cNvSpPr/>
                <p:nvPr/>
              </p:nvSpPr>
              <p:spPr>
                <a:xfrm rot="10800000" flipH="1">
                  <a:off x="2592596" y="1673744"/>
                  <a:ext cx="356343" cy="45719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</p:grpSp>
      </p:grpSp>
      <p:grpSp>
        <p:nvGrpSpPr>
          <p:cNvPr id="66" name="Group 65"/>
          <p:cNvGrpSpPr/>
          <p:nvPr/>
        </p:nvGrpSpPr>
        <p:grpSpPr>
          <a:xfrm rot="778070">
            <a:off x="2994880" y="3636321"/>
            <a:ext cx="946672" cy="1012682"/>
            <a:chOff x="3884612" y="3868101"/>
            <a:chExt cx="946672" cy="1012682"/>
          </a:xfrm>
        </p:grpSpPr>
        <p:sp>
          <p:nvSpPr>
            <p:cNvPr id="65" name="Rounded Rectangle 64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4638422" y="3720876"/>
            <a:ext cx="946672" cy="1012682"/>
            <a:chOff x="3884612" y="3868101"/>
            <a:chExt cx="946672" cy="1012682"/>
          </a:xfrm>
        </p:grpSpPr>
        <p:sp>
          <p:nvSpPr>
            <p:cNvPr id="68" name="Rounded Rectangle 67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5622665" y="3720876"/>
            <a:ext cx="946672" cy="1012682"/>
            <a:chOff x="3884612" y="3868101"/>
            <a:chExt cx="946672" cy="1012682"/>
          </a:xfrm>
        </p:grpSpPr>
        <p:sp>
          <p:nvSpPr>
            <p:cNvPr id="71" name="Rounded Rectangle 70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6615211" y="3720876"/>
            <a:ext cx="946672" cy="1012682"/>
            <a:chOff x="3884612" y="3868101"/>
            <a:chExt cx="946672" cy="1012682"/>
          </a:xfrm>
        </p:grpSpPr>
        <p:sp>
          <p:nvSpPr>
            <p:cNvPr id="74" name="Rounded Rectangle 73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5" name="Oval 74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7608983" y="3720876"/>
            <a:ext cx="946672" cy="1012682"/>
            <a:chOff x="3884612" y="3868101"/>
            <a:chExt cx="946672" cy="1012682"/>
          </a:xfrm>
        </p:grpSpPr>
        <p:sp>
          <p:nvSpPr>
            <p:cNvPr id="77" name="Rounded Rectangle 76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cxnSp>
        <p:nvCxnSpPr>
          <p:cNvPr id="80" name="Straight Connector 79"/>
          <p:cNvCxnSpPr>
            <a:stCxn id="65" idx="0"/>
          </p:cNvCxnSpPr>
          <p:nvPr/>
        </p:nvCxnSpPr>
        <p:spPr>
          <a:xfrm flipV="1">
            <a:off x="3581841" y="1589365"/>
            <a:ext cx="352796" cy="205987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65" idx="0"/>
          </p:cNvCxnSpPr>
          <p:nvPr/>
        </p:nvCxnSpPr>
        <p:spPr>
          <a:xfrm flipV="1">
            <a:off x="3581842" y="1848773"/>
            <a:ext cx="720495" cy="18004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68" idx="0"/>
          </p:cNvCxnSpPr>
          <p:nvPr/>
        </p:nvCxnSpPr>
        <p:spPr>
          <a:xfrm flipH="1" flipV="1">
            <a:off x="5015320" y="1581250"/>
            <a:ext cx="96439" cy="2139626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68" idx="0"/>
          </p:cNvCxnSpPr>
          <p:nvPr/>
        </p:nvCxnSpPr>
        <p:spPr>
          <a:xfrm flipV="1">
            <a:off x="5111759" y="1848772"/>
            <a:ext cx="87411" cy="187210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71" idx="0"/>
            <a:endCxn id="9" idx="2"/>
          </p:cNvCxnSpPr>
          <p:nvPr/>
        </p:nvCxnSpPr>
        <p:spPr>
          <a:xfrm flipH="1" flipV="1">
            <a:off x="6095443" y="1681576"/>
            <a:ext cx="559" cy="203930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74" idx="0"/>
          </p:cNvCxnSpPr>
          <p:nvPr/>
        </p:nvCxnSpPr>
        <p:spPr>
          <a:xfrm flipH="1" flipV="1">
            <a:off x="6992835" y="1848772"/>
            <a:ext cx="95713" cy="187210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74" idx="0"/>
          </p:cNvCxnSpPr>
          <p:nvPr/>
        </p:nvCxnSpPr>
        <p:spPr>
          <a:xfrm flipV="1">
            <a:off x="7088547" y="1605376"/>
            <a:ext cx="88136" cy="211550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77" idx="0"/>
          </p:cNvCxnSpPr>
          <p:nvPr/>
        </p:nvCxnSpPr>
        <p:spPr>
          <a:xfrm flipH="1" flipV="1">
            <a:off x="7889667" y="1848772"/>
            <a:ext cx="192653" cy="187210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77" idx="0"/>
          </p:cNvCxnSpPr>
          <p:nvPr/>
        </p:nvCxnSpPr>
        <p:spPr>
          <a:xfrm flipV="1">
            <a:off x="8082320" y="1605376"/>
            <a:ext cx="175045" cy="211550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/>
          <p:cNvGrpSpPr/>
          <p:nvPr/>
        </p:nvGrpSpPr>
        <p:grpSpPr>
          <a:xfrm>
            <a:off x="2374386" y="1524001"/>
            <a:ext cx="7454246" cy="3577607"/>
            <a:chOff x="2364730" y="1671225"/>
            <a:chExt cx="7454246" cy="3577607"/>
          </a:xfrm>
        </p:grpSpPr>
        <p:sp>
          <p:nvSpPr>
            <p:cNvPr id="31" name="Oval 30"/>
            <p:cNvSpPr/>
            <p:nvPr/>
          </p:nvSpPr>
          <p:spPr>
            <a:xfrm>
              <a:off x="2364730" y="5086123"/>
              <a:ext cx="622880" cy="162709"/>
            </a:xfrm>
            <a:prstGeom prst="ellipse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9196096" y="5086123"/>
              <a:ext cx="622880" cy="162709"/>
            </a:xfrm>
            <a:prstGeom prst="ellipse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2513012" y="1671225"/>
              <a:ext cx="7145547" cy="3510375"/>
              <a:chOff x="2513012" y="1671225"/>
              <a:chExt cx="7145547" cy="3510375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2513012" y="1676400"/>
                <a:ext cx="7145547" cy="3505200"/>
                <a:chOff x="2513012" y="1676400"/>
                <a:chExt cx="7145547" cy="3505200"/>
              </a:xfrm>
            </p:grpSpPr>
            <p:grpSp>
              <p:nvGrpSpPr>
                <p:cNvPr id="10" name="Group 9"/>
                <p:cNvGrpSpPr/>
                <p:nvPr/>
              </p:nvGrpSpPr>
              <p:grpSpPr>
                <a:xfrm>
                  <a:off x="2589212" y="1676400"/>
                  <a:ext cx="6993147" cy="3505200"/>
                  <a:chOff x="2589212" y="1676400"/>
                  <a:chExt cx="6993147" cy="3505200"/>
                </a:xfrm>
              </p:grpSpPr>
              <p:sp>
                <p:nvSpPr>
                  <p:cNvPr id="5" name="Rectangle 4"/>
                  <p:cNvSpPr/>
                  <p:nvPr/>
                </p:nvSpPr>
                <p:spPr>
                  <a:xfrm>
                    <a:off x="2589212" y="1676400"/>
                    <a:ext cx="152400" cy="3505200"/>
                  </a:xfrm>
                  <a:prstGeom prst="rect">
                    <a:avLst/>
                  </a:prstGeom>
                  <a:gradFill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6" name="Rectangle 5"/>
                  <p:cNvSpPr/>
                  <p:nvPr/>
                </p:nvSpPr>
                <p:spPr>
                  <a:xfrm>
                    <a:off x="9429959" y="1676400"/>
                    <a:ext cx="152400" cy="3505200"/>
                  </a:xfrm>
                  <a:prstGeom prst="rect">
                    <a:avLst/>
                  </a:prstGeom>
                  <a:gradFill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9" name="Rectangle 8"/>
                  <p:cNvSpPr/>
                  <p:nvPr/>
                </p:nvSpPr>
                <p:spPr>
                  <a:xfrm>
                    <a:off x="2589212" y="1676400"/>
                    <a:ext cx="6993147" cy="152400"/>
                  </a:xfrm>
                  <a:prstGeom prst="rect">
                    <a:avLst/>
                  </a:prstGeom>
                  <a:gradFill flip="none" rotWithShape="1"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sp>
              <p:nvSpPr>
                <p:cNvPr id="7" name="Round Same Side Corner Rectangle 6"/>
                <p:cNvSpPr/>
                <p:nvPr/>
              </p:nvSpPr>
              <p:spPr>
                <a:xfrm>
                  <a:off x="2513012" y="4724400"/>
                  <a:ext cx="304800" cy="457200"/>
                </a:xfrm>
                <a:prstGeom prst="round2SameRect">
                  <a:avLst>
                    <a:gd name="adj1" fmla="val 31761"/>
                    <a:gd name="adj2" fmla="val 0"/>
                  </a:avLst>
                </a:prstGeom>
                <a:gradFill flip="none" rotWithShape="1">
                  <a:gsLst>
                    <a:gs pos="29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833">
                      <a:schemeClr val="bg1">
                        <a:lumMod val="50000"/>
                      </a:schemeClr>
                    </a:gs>
                    <a:gs pos="66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8" name="Round Same Side Corner Rectangle 7"/>
                <p:cNvSpPr/>
                <p:nvPr/>
              </p:nvSpPr>
              <p:spPr>
                <a:xfrm>
                  <a:off x="9353759" y="4724400"/>
                  <a:ext cx="304800" cy="457200"/>
                </a:xfrm>
                <a:prstGeom prst="round2SameRect">
                  <a:avLst>
                    <a:gd name="adj1" fmla="val 31761"/>
                    <a:gd name="adj2" fmla="val 0"/>
                  </a:avLst>
                </a:prstGeom>
                <a:gradFill>
                  <a:gsLst>
                    <a:gs pos="29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833">
                      <a:schemeClr val="bg1">
                        <a:lumMod val="50000"/>
                      </a:schemeClr>
                    </a:gs>
                    <a:gs pos="66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>
                <a:off x="2589210" y="1671225"/>
                <a:ext cx="359729" cy="365868"/>
                <a:chOff x="2589210" y="1671225"/>
                <a:chExt cx="359729" cy="365868"/>
              </a:xfrm>
            </p:grpSpPr>
            <p:sp>
              <p:nvSpPr>
                <p:cNvPr id="19" name="L-Shape 18"/>
                <p:cNvSpPr/>
                <p:nvPr/>
              </p:nvSpPr>
              <p:spPr>
                <a:xfrm rot="5400000">
                  <a:off x="2584737" y="1678500"/>
                  <a:ext cx="363066" cy="354119"/>
                </a:xfrm>
                <a:prstGeom prst="corner">
                  <a:avLst>
                    <a:gd name="adj1" fmla="val 42821"/>
                    <a:gd name="adj2" fmla="val 42821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>
                  <a:outerShdw blurRad="25400" dir="4200000" algn="t" rotWithShape="0">
                    <a:prstClr val="black">
                      <a:alpha val="9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20" name="Flowchart: Manual Input 19"/>
                <p:cNvSpPr/>
                <p:nvPr/>
              </p:nvSpPr>
              <p:spPr>
                <a:xfrm>
                  <a:off x="2648749" y="1718859"/>
                  <a:ext cx="300190" cy="112322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0 h 10812"/>
                    <a:gd name="connsiteX1" fmla="*/ 14020 w 14020"/>
                    <a:gd name="connsiteY1" fmla="*/ 187 h 10812"/>
                    <a:gd name="connsiteX2" fmla="*/ 14020 w 14020"/>
                    <a:gd name="connsiteY2" fmla="*/ 10812 h 10812"/>
                    <a:gd name="connsiteX3" fmla="*/ 4020 w 14020"/>
                    <a:gd name="connsiteY3" fmla="*/ 10812 h 10812"/>
                    <a:gd name="connsiteX4" fmla="*/ 0 w 14020"/>
                    <a:gd name="connsiteY4" fmla="*/ 0 h 10812"/>
                    <a:gd name="connsiteX0" fmla="*/ 0 w 14479"/>
                    <a:gd name="connsiteY0" fmla="*/ 489 h 10625"/>
                    <a:gd name="connsiteX1" fmla="*/ 14479 w 14479"/>
                    <a:gd name="connsiteY1" fmla="*/ 0 h 10625"/>
                    <a:gd name="connsiteX2" fmla="*/ 14479 w 14479"/>
                    <a:gd name="connsiteY2" fmla="*/ 10625 h 10625"/>
                    <a:gd name="connsiteX3" fmla="*/ 4479 w 14479"/>
                    <a:gd name="connsiteY3" fmla="*/ 10625 h 10625"/>
                    <a:gd name="connsiteX4" fmla="*/ 0 w 14479"/>
                    <a:gd name="connsiteY4" fmla="*/ 489 h 1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79" h="10625">
                      <a:moveTo>
                        <a:pt x="0" y="489"/>
                      </a:moveTo>
                      <a:lnTo>
                        <a:pt x="14479" y="0"/>
                      </a:lnTo>
                      <a:lnTo>
                        <a:pt x="14479" y="10625"/>
                      </a:lnTo>
                      <a:lnTo>
                        <a:pt x="4479" y="10625"/>
                      </a:lnTo>
                      <a:lnTo>
                        <a:pt x="0" y="489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21" name="Flowchart: Manual Input 19"/>
                <p:cNvSpPr/>
                <p:nvPr/>
              </p:nvSpPr>
              <p:spPr>
                <a:xfrm rot="16200000" flipH="1">
                  <a:off x="2575650" y="1871126"/>
                  <a:ext cx="271620" cy="60310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438 h 10625"/>
                    <a:gd name="connsiteX1" fmla="*/ 14020 w 14020"/>
                    <a:gd name="connsiteY1" fmla="*/ 0 h 10625"/>
                    <a:gd name="connsiteX2" fmla="*/ 14020 w 14020"/>
                    <a:gd name="connsiteY2" fmla="*/ 10625 h 10625"/>
                    <a:gd name="connsiteX3" fmla="*/ 4020 w 14020"/>
                    <a:gd name="connsiteY3" fmla="*/ 10625 h 10625"/>
                    <a:gd name="connsiteX4" fmla="*/ 0 w 14020"/>
                    <a:gd name="connsiteY4" fmla="*/ 438 h 10625"/>
                    <a:gd name="connsiteX0" fmla="*/ 0 w 13675"/>
                    <a:gd name="connsiteY0" fmla="*/ 439 h 10625"/>
                    <a:gd name="connsiteX1" fmla="*/ 13675 w 13675"/>
                    <a:gd name="connsiteY1" fmla="*/ 0 h 10625"/>
                    <a:gd name="connsiteX2" fmla="*/ 13675 w 13675"/>
                    <a:gd name="connsiteY2" fmla="*/ 10625 h 10625"/>
                    <a:gd name="connsiteX3" fmla="*/ 3675 w 13675"/>
                    <a:gd name="connsiteY3" fmla="*/ 10625 h 10625"/>
                    <a:gd name="connsiteX4" fmla="*/ 0 w 13675"/>
                    <a:gd name="connsiteY4" fmla="*/ 439 h 10625"/>
                    <a:gd name="connsiteX0" fmla="*/ 0 w 13101"/>
                    <a:gd name="connsiteY0" fmla="*/ 0 h 11059"/>
                    <a:gd name="connsiteX1" fmla="*/ 13101 w 13101"/>
                    <a:gd name="connsiteY1" fmla="*/ 434 h 11059"/>
                    <a:gd name="connsiteX2" fmla="*/ 13101 w 13101"/>
                    <a:gd name="connsiteY2" fmla="*/ 11059 h 11059"/>
                    <a:gd name="connsiteX3" fmla="*/ 3101 w 13101"/>
                    <a:gd name="connsiteY3" fmla="*/ 11059 h 11059"/>
                    <a:gd name="connsiteX4" fmla="*/ 0 w 13101"/>
                    <a:gd name="connsiteY4" fmla="*/ 0 h 11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1" h="11059">
                      <a:moveTo>
                        <a:pt x="0" y="0"/>
                      </a:moveTo>
                      <a:lnTo>
                        <a:pt x="13101" y="434"/>
                      </a:lnTo>
                      <a:lnTo>
                        <a:pt x="13101" y="11059"/>
                      </a:lnTo>
                      <a:lnTo>
                        <a:pt x="3101" y="110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22" name="Flowchart: Manual Input 21"/>
                <p:cNvSpPr/>
                <p:nvPr/>
              </p:nvSpPr>
              <p:spPr>
                <a:xfrm rot="5400000">
                  <a:off x="2431989" y="1828447"/>
                  <a:ext cx="365867" cy="51423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23" name="Flowchart: Manual Input 21"/>
                <p:cNvSpPr/>
                <p:nvPr/>
              </p:nvSpPr>
              <p:spPr>
                <a:xfrm rot="10800000" flipH="1">
                  <a:off x="2592596" y="1673744"/>
                  <a:ext cx="356343" cy="45719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 rot="5400000">
                <a:off x="9225068" y="1673980"/>
                <a:ext cx="359729" cy="365868"/>
                <a:chOff x="2589210" y="1671225"/>
                <a:chExt cx="359729" cy="365868"/>
              </a:xfrm>
            </p:grpSpPr>
            <p:sp>
              <p:nvSpPr>
                <p:cNvPr id="26" name="L-Shape 25"/>
                <p:cNvSpPr/>
                <p:nvPr/>
              </p:nvSpPr>
              <p:spPr>
                <a:xfrm rot="5400000">
                  <a:off x="2584737" y="1678500"/>
                  <a:ext cx="363066" cy="354119"/>
                </a:xfrm>
                <a:prstGeom prst="corner">
                  <a:avLst>
                    <a:gd name="adj1" fmla="val 42821"/>
                    <a:gd name="adj2" fmla="val 42821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>
                  <a:outerShdw blurRad="25400" dir="4200000" algn="t" rotWithShape="0">
                    <a:prstClr val="black">
                      <a:alpha val="9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27" name="Flowchart: Manual Input 19"/>
                <p:cNvSpPr/>
                <p:nvPr/>
              </p:nvSpPr>
              <p:spPr>
                <a:xfrm>
                  <a:off x="2648749" y="1718859"/>
                  <a:ext cx="300190" cy="112322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0 h 10812"/>
                    <a:gd name="connsiteX1" fmla="*/ 14020 w 14020"/>
                    <a:gd name="connsiteY1" fmla="*/ 187 h 10812"/>
                    <a:gd name="connsiteX2" fmla="*/ 14020 w 14020"/>
                    <a:gd name="connsiteY2" fmla="*/ 10812 h 10812"/>
                    <a:gd name="connsiteX3" fmla="*/ 4020 w 14020"/>
                    <a:gd name="connsiteY3" fmla="*/ 10812 h 10812"/>
                    <a:gd name="connsiteX4" fmla="*/ 0 w 14020"/>
                    <a:gd name="connsiteY4" fmla="*/ 0 h 10812"/>
                    <a:gd name="connsiteX0" fmla="*/ 0 w 14479"/>
                    <a:gd name="connsiteY0" fmla="*/ 489 h 10625"/>
                    <a:gd name="connsiteX1" fmla="*/ 14479 w 14479"/>
                    <a:gd name="connsiteY1" fmla="*/ 0 h 10625"/>
                    <a:gd name="connsiteX2" fmla="*/ 14479 w 14479"/>
                    <a:gd name="connsiteY2" fmla="*/ 10625 h 10625"/>
                    <a:gd name="connsiteX3" fmla="*/ 4479 w 14479"/>
                    <a:gd name="connsiteY3" fmla="*/ 10625 h 10625"/>
                    <a:gd name="connsiteX4" fmla="*/ 0 w 14479"/>
                    <a:gd name="connsiteY4" fmla="*/ 489 h 1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79" h="10625">
                      <a:moveTo>
                        <a:pt x="0" y="489"/>
                      </a:moveTo>
                      <a:lnTo>
                        <a:pt x="14479" y="0"/>
                      </a:lnTo>
                      <a:lnTo>
                        <a:pt x="14479" y="10625"/>
                      </a:lnTo>
                      <a:lnTo>
                        <a:pt x="4479" y="10625"/>
                      </a:lnTo>
                      <a:lnTo>
                        <a:pt x="0" y="489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28" name="Flowchart: Manual Input 19"/>
                <p:cNvSpPr/>
                <p:nvPr/>
              </p:nvSpPr>
              <p:spPr>
                <a:xfrm rot="16200000" flipH="1">
                  <a:off x="2575650" y="1871126"/>
                  <a:ext cx="271620" cy="60310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438 h 10625"/>
                    <a:gd name="connsiteX1" fmla="*/ 14020 w 14020"/>
                    <a:gd name="connsiteY1" fmla="*/ 0 h 10625"/>
                    <a:gd name="connsiteX2" fmla="*/ 14020 w 14020"/>
                    <a:gd name="connsiteY2" fmla="*/ 10625 h 10625"/>
                    <a:gd name="connsiteX3" fmla="*/ 4020 w 14020"/>
                    <a:gd name="connsiteY3" fmla="*/ 10625 h 10625"/>
                    <a:gd name="connsiteX4" fmla="*/ 0 w 14020"/>
                    <a:gd name="connsiteY4" fmla="*/ 438 h 10625"/>
                    <a:gd name="connsiteX0" fmla="*/ 0 w 13675"/>
                    <a:gd name="connsiteY0" fmla="*/ 439 h 10625"/>
                    <a:gd name="connsiteX1" fmla="*/ 13675 w 13675"/>
                    <a:gd name="connsiteY1" fmla="*/ 0 h 10625"/>
                    <a:gd name="connsiteX2" fmla="*/ 13675 w 13675"/>
                    <a:gd name="connsiteY2" fmla="*/ 10625 h 10625"/>
                    <a:gd name="connsiteX3" fmla="*/ 3675 w 13675"/>
                    <a:gd name="connsiteY3" fmla="*/ 10625 h 10625"/>
                    <a:gd name="connsiteX4" fmla="*/ 0 w 13675"/>
                    <a:gd name="connsiteY4" fmla="*/ 439 h 10625"/>
                    <a:gd name="connsiteX0" fmla="*/ 0 w 13101"/>
                    <a:gd name="connsiteY0" fmla="*/ 0 h 11059"/>
                    <a:gd name="connsiteX1" fmla="*/ 13101 w 13101"/>
                    <a:gd name="connsiteY1" fmla="*/ 434 h 11059"/>
                    <a:gd name="connsiteX2" fmla="*/ 13101 w 13101"/>
                    <a:gd name="connsiteY2" fmla="*/ 11059 h 11059"/>
                    <a:gd name="connsiteX3" fmla="*/ 3101 w 13101"/>
                    <a:gd name="connsiteY3" fmla="*/ 11059 h 11059"/>
                    <a:gd name="connsiteX4" fmla="*/ 0 w 13101"/>
                    <a:gd name="connsiteY4" fmla="*/ 0 h 11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1" h="11059">
                      <a:moveTo>
                        <a:pt x="0" y="0"/>
                      </a:moveTo>
                      <a:lnTo>
                        <a:pt x="13101" y="434"/>
                      </a:lnTo>
                      <a:lnTo>
                        <a:pt x="13101" y="11059"/>
                      </a:lnTo>
                      <a:lnTo>
                        <a:pt x="3101" y="110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29" name="Flowchart: Manual Input 21"/>
                <p:cNvSpPr/>
                <p:nvPr/>
              </p:nvSpPr>
              <p:spPr>
                <a:xfrm rot="5400000">
                  <a:off x="2431989" y="1828447"/>
                  <a:ext cx="365867" cy="51423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30" name="Flowchart: Manual Input 21"/>
                <p:cNvSpPr/>
                <p:nvPr/>
              </p:nvSpPr>
              <p:spPr>
                <a:xfrm rot="10800000" flipH="1">
                  <a:off x="2592596" y="1673744"/>
                  <a:ext cx="356343" cy="45719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</p:grpSp>
      </p:grpSp>
      <p:sp>
        <p:nvSpPr>
          <p:cNvPr id="118" name="Rectangle 117"/>
          <p:cNvSpPr/>
          <p:nvPr/>
        </p:nvSpPr>
        <p:spPr>
          <a:xfrm>
            <a:off x="3014096" y="3937976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44592" y="3982044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647127" y="3982044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6638646" y="3982044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7630164" y="3982044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36665943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/>
          <p:cNvSpPr/>
          <p:nvPr/>
        </p:nvSpPr>
        <p:spPr>
          <a:xfrm>
            <a:off x="1589" y="4638484"/>
            <a:ext cx="12188825" cy="2219516"/>
          </a:xfrm>
          <a:prstGeom prst="rect">
            <a:avLst/>
          </a:prstGeom>
          <a:solidFill>
            <a:schemeClr val="bg1">
              <a:lumMod val="85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5 Step Kinetic Pendulum PowerPoint Template</a:t>
            </a:r>
            <a:endParaRPr lang="en-US" dirty="0"/>
          </a:p>
        </p:txBody>
      </p:sp>
      <p:sp>
        <p:nvSpPr>
          <p:cNvPr id="117" name="Rectangle 116"/>
          <p:cNvSpPr/>
          <p:nvPr/>
        </p:nvSpPr>
        <p:spPr>
          <a:xfrm>
            <a:off x="4461487" y="5787720"/>
            <a:ext cx="319615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 Insert your desired text here. </a:t>
            </a:r>
          </a:p>
        </p:txBody>
      </p:sp>
      <p:sp>
        <p:nvSpPr>
          <p:cNvPr id="2" name="Rounded Rectangle 1"/>
          <p:cNvSpPr/>
          <p:nvPr/>
        </p:nvSpPr>
        <p:spPr>
          <a:xfrm flipH="1">
            <a:off x="2278961" y="3205575"/>
            <a:ext cx="7634078" cy="3007364"/>
          </a:xfrm>
          <a:prstGeom prst="roundRect">
            <a:avLst>
              <a:gd name="adj" fmla="val 4476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609600" dir="4920000" sx="90000" sy="-19000" rotWithShape="0">
              <a:prstClr val="black">
                <a:alpha val="56000"/>
              </a:prstClr>
            </a:outerShdw>
          </a:effectLst>
          <a:scene3d>
            <a:camera prst="perspectiveRelaxed" fov="4500000">
              <a:rot lat="17400000" lon="0" rev="0"/>
            </a:camera>
            <a:lightRig rig="threePt" dir="t">
              <a:rot lat="0" lon="0" rev="18600000"/>
            </a:lightRig>
          </a:scene3d>
          <a:sp3d prstMaterial="plastic">
            <a:bevelT w="127000" h="63500" prst="coolSlant"/>
            <a:bevelB w="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1" name="Oval 30"/>
          <p:cNvSpPr/>
          <p:nvPr/>
        </p:nvSpPr>
        <p:spPr>
          <a:xfrm flipH="1">
            <a:off x="9194734" y="4938899"/>
            <a:ext cx="622880" cy="162709"/>
          </a:xfrm>
          <a:prstGeom prst="ellipse">
            <a:avLst/>
          </a:prstGeom>
          <a:solidFill>
            <a:schemeClr val="tx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Oval 32"/>
          <p:cNvSpPr/>
          <p:nvPr/>
        </p:nvSpPr>
        <p:spPr>
          <a:xfrm flipH="1">
            <a:off x="2363368" y="4938899"/>
            <a:ext cx="622880" cy="162709"/>
          </a:xfrm>
          <a:prstGeom prst="ellipse">
            <a:avLst/>
          </a:prstGeom>
          <a:solidFill>
            <a:schemeClr val="tx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IN" sz="240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3103955" y="1745805"/>
            <a:ext cx="5995108" cy="2887284"/>
            <a:chOff x="2364730" y="1671225"/>
            <a:chExt cx="7456933" cy="3591311"/>
          </a:xfrm>
        </p:grpSpPr>
        <p:sp>
          <p:nvSpPr>
            <p:cNvPr id="83" name="Oval 82"/>
            <p:cNvSpPr/>
            <p:nvPr/>
          </p:nvSpPr>
          <p:spPr>
            <a:xfrm>
              <a:off x="2364730" y="5086123"/>
              <a:ext cx="622880" cy="162709"/>
            </a:xfrm>
            <a:prstGeom prst="ellipse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4" name="Oval 83"/>
            <p:cNvSpPr/>
            <p:nvPr/>
          </p:nvSpPr>
          <p:spPr>
            <a:xfrm>
              <a:off x="9198783" y="5099827"/>
              <a:ext cx="622880" cy="162709"/>
            </a:xfrm>
            <a:prstGeom prst="ellipse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2513012" y="1671225"/>
              <a:ext cx="7145547" cy="3510375"/>
              <a:chOff x="2513012" y="1671225"/>
              <a:chExt cx="7145547" cy="3510375"/>
            </a:xfrm>
          </p:grpSpPr>
          <p:grpSp>
            <p:nvGrpSpPr>
              <p:cNvPr id="86" name="Group 85"/>
              <p:cNvGrpSpPr/>
              <p:nvPr/>
            </p:nvGrpSpPr>
            <p:grpSpPr>
              <a:xfrm>
                <a:off x="2513012" y="1676400"/>
                <a:ext cx="7145547" cy="3505200"/>
                <a:chOff x="2513012" y="1676400"/>
                <a:chExt cx="7145547" cy="3505200"/>
              </a:xfrm>
            </p:grpSpPr>
            <p:grpSp>
              <p:nvGrpSpPr>
                <p:cNvPr id="101" name="Group 100"/>
                <p:cNvGrpSpPr/>
                <p:nvPr/>
              </p:nvGrpSpPr>
              <p:grpSpPr>
                <a:xfrm>
                  <a:off x="2589212" y="1676400"/>
                  <a:ext cx="6993147" cy="3505200"/>
                  <a:chOff x="2589212" y="1676400"/>
                  <a:chExt cx="6993147" cy="3505200"/>
                </a:xfrm>
              </p:grpSpPr>
              <p:sp>
                <p:nvSpPr>
                  <p:cNvPr id="107" name="Rectangle 106"/>
                  <p:cNvSpPr/>
                  <p:nvPr/>
                </p:nvSpPr>
                <p:spPr>
                  <a:xfrm>
                    <a:off x="2589212" y="1676400"/>
                    <a:ext cx="152400" cy="3505200"/>
                  </a:xfrm>
                  <a:prstGeom prst="rect">
                    <a:avLst/>
                  </a:prstGeom>
                  <a:gradFill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09" name="Rectangle 108"/>
                  <p:cNvSpPr/>
                  <p:nvPr/>
                </p:nvSpPr>
                <p:spPr>
                  <a:xfrm>
                    <a:off x="9429959" y="1676400"/>
                    <a:ext cx="152400" cy="3505200"/>
                  </a:xfrm>
                  <a:prstGeom prst="rect">
                    <a:avLst/>
                  </a:prstGeom>
                  <a:gradFill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11" name="Rectangle 110"/>
                  <p:cNvSpPr/>
                  <p:nvPr/>
                </p:nvSpPr>
                <p:spPr>
                  <a:xfrm>
                    <a:off x="2589212" y="1676400"/>
                    <a:ext cx="6993147" cy="152400"/>
                  </a:xfrm>
                  <a:prstGeom prst="rect">
                    <a:avLst/>
                  </a:prstGeom>
                  <a:gradFill flip="none" rotWithShape="1"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sp>
              <p:nvSpPr>
                <p:cNvPr id="103" name="Round Same Side Corner Rectangle 102"/>
                <p:cNvSpPr/>
                <p:nvPr/>
              </p:nvSpPr>
              <p:spPr>
                <a:xfrm>
                  <a:off x="2513012" y="4724400"/>
                  <a:ext cx="304800" cy="457200"/>
                </a:xfrm>
                <a:prstGeom prst="round2SameRect">
                  <a:avLst>
                    <a:gd name="adj1" fmla="val 31761"/>
                    <a:gd name="adj2" fmla="val 0"/>
                  </a:avLst>
                </a:prstGeom>
                <a:gradFill flip="none" rotWithShape="1">
                  <a:gsLst>
                    <a:gs pos="29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833">
                      <a:schemeClr val="bg1">
                        <a:lumMod val="50000"/>
                      </a:schemeClr>
                    </a:gs>
                    <a:gs pos="66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05" name="Round Same Side Corner Rectangle 104"/>
                <p:cNvSpPr/>
                <p:nvPr/>
              </p:nvSpPr>
              <p:spPr>
                <a:xfrm>
                  <a:off x="9353759" y="4724400"/>
                  <a:ext cx="304800" cy="457200"/>
                </a:xfrm>
                <a:prstGeom prst="round2SameRect">
                  <a:avLst>
                    <a:gd name="adj1" fmla="val 31761"/>
                    <a:gd name="adj2" fmla="val 0"/>
                  </a:avLst>
                </a:prstGeom>
                <a:gradFill>
                  <a:gsLst>
                    <a:gs pos="29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833">
                      <a:schemeClr val="bg1">
                        <a:lumMod val="50000"/>
                      </a:schemeClr>
                    </a:gs>
                    <a:gs pos="66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87" name="Group 86"/>
              <p:cNvGrpSpPr/>
              <p:nvPr/>
            </p:nvGrpSpPr>
            <p:grpSpPr>
              <a:xfrm>
                <a:off x="2589210" y="1671225"/>
                <a:ext cx="359729" cy="365868"/>
                <a:chOff x="2589210" y="1671225"/>
                <a:chExt cx="359729" cy="365868"/>
              </a:xfrm>
            </p:grpSpPr>
            <p:sp>
              <p:nvSpPr>
                <p:cNvPr id="94" name="L-Shape 93"/>
                <p:cNvSpPr/>
                <p:nvPr/>
              </p:nvSpPr>
              <p:spPr>
                <a:xfrm rot="5400000">
                  <a:off x="2584737" y="1678500"/>
                  <a:ext cx="363066" cy="354119"/>
                </a:xfrm>
                <a:prstGeom prst="corner">
                  <a:avLst>
                    <a:gd name="adj1" fmla="val 42821"/>
                    <a:gd name="adj2" fmla="val 42821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>
                  <a:outerShdw blurRad="25400" dir="4200000" algn="t" rotWithShape="0">
                    <a:prstClr val="black">
                      <a:alpha val="9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95" name="Flowchart: Manual Input 19"/>
                <p:cNvSpPr/>
                <p:nvPr/>
              </p:nvSpPr>
              <p:spPr>
                <a:xfrm>
                  <a:off x="2648749" y="1718859"/>
                  <a:ext cx="300190" cy="112322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0 h 10812"/>
                    <a:gd name="connsiteX1" fmla="*/ 14020 w 14020"/>
                    <a:gd name="connsiteY1" fmla="*/ 187 h 10812"/>
                    <a:gd name="connsiteX2" fmla="*/ 14020 w 14020"/>
                    <a:gd name="connsiteY2" fmla="*/ 10812 h 10812"/>
                    <a:gd name="connsiteX3" fmla="*/ 4020 w 14020"/>
                    <a:gd name="connsiteY3" fmla="*/ 10812 h 10812"/>
                    <a:gd name="connsiteX4" fmla="*/ 0 w 14020"/>
                    <a:gd name="connsiteY4" fmla="*/ 0 h 10812"/>
                    <a:gd name="connsiteX0" fmla="*/ 0 w 14479"/>
                    <a:gd name="connsiteY0" fmla="*/ 489 h 10625"/>
                    <a:gd name="connsiteX1" fmla="*/ 14479 w 14479"/>
                    <a:gd name="connsiteY1" fmla="*/ 0 h 10625"/>
                    <a:gd name="connsiteX2" fmla="*/ 14479 w 14479"/>
                    <a:gd name="connsiteY2" fmla="*/ 10625 h 10625"/>
                    <a:gd name="connsiteX3" fmla="*/ 4479 w 14479"/>
                    <a:gd name="connsiteY3" fmla="*/ 10625 h 10625"/>
                    <a:gd name="connsiteX4" fmla="*/ 0 w 14479"/>
                    <a:gd name="connsiteY4" fmla="*/ 489 h 1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79" h="10625">
                      <a:moveTo>
                        <a:pt x="0" y="489"/>
                      </a:moveTo>
                      <a:lnTo>
                        <a:pt x="14479" y="0"/>
                      </a:lnTo>
                      <a:lnTo>
                        <a:pt x="14479" y="10625"/>
                      </a:lnTo>
                      <a:lnTo>
                        <a:pt x="4479" y="10625"/>
                      </a:lnTo>
                      <a:lnTo>
                        <a:pt x="0" y="489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97" name="Flowchart: Manual Input 19"/>
                <p:cNvSpPr/>
                <p:nvPr/>
              </p:nvSpPr>
              <p:spPr>
                <a:xfrm rot="16200000" flipH="1">
                  <a:off x="2575650" y="1871126"/>
                  <a:ext cx="271620" cy="60310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438 h 10625"/>
                    <a:gd name="connsiteX1" fmla="*/ 14020 w 14020"/>
                    <a:gd name="connsiteY1" fmla="*/ 0 h 10625"/>
                    <a:gd name="connsiteX2" fmla="*/ 14020 w 14020"/>
                    <a:gd name="connsiteY2" fmla="*/ 10625 h 10625"/>
                    <a:gd name="connsiteX3" fmla="*/ 4020 w 14020"/>
                    <a:gd name="connsiteY3" fmla="*/ 10625 h 10625"/>
                    <a:gd name="connsiteX4" fmla="*/ 0 w 14020"/>
                    <a:gd name="connsiteY4" fmla="*/ 438 h 10625"/>
                    <a:gd name="connsiteX0" fmla="*/ 0 w 13675"/>
                    <a:gd name="connsiteY0" fmla="*/ 439 h 10625"/>
                    <a:gd name="connsiteX1" fmla="*/ 13675 w 13675"/>
                    <a:gd name="connsiteY1" fmla="*/ 0 h 10625"/>
                    <a:gd name="connsiteX2" fmla="*/ 13675 w 13675"/>
                    <a:gd name="connsiteY2" fmla="*/ 10625 h 10625"/>
                    <a:gd name="connsiteX3" fmla="*/ 3675 w 13675"/>
                    <a:gd name="connsiteY3" fmla="*/ 10625 h 10625"/>
                    <a:gd name="connsiteX4" fmla="*/ 0 w 13675"/>
                    <a:gd name="connsiteY4" fmla="*/ 439 h 10625"/>
                    <a:gd name="connsiteX0" fmla="*/ 0 w 13101"/>
                    <a:gd name="connsiteY0" fmla="*/ 0 h 11059"/>
                    <a:gd name="connsiteX1" fmla="*/ 13101 w 13101"/>
                    <a:gd name="connsiteY1" fmla="*/ 434 h 11059"/>
                    <a:gd name="connsiteX2" fmla="*/ 13101 w 13101"/>
                    <a:gd name="connsiteY2" fmla="*/ 11059 h 11059"/>
                    <a:gd name="connsiteX3" fmla="*/ 3101 w 13101"/>
                    <a:gd name="connsiteY3" fmla="*/ 11059 h 11059"/>
                    <a:gd name="connsiteX4" fmla="*/ 0 w 13101"/>
                    <a:gd name="connsiteY4" fmla="*/ 0 h 11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1" h="11059">
                      <a:moveTo>
                        <a:pt x="0" y="0"/>
                      </a:moveTo>
                      <a:lnTo>
                        <a:pt x="13101" y="434"/>
                      </a:lnTo>
                      <a:lnTo>
                        <a:pt x="13101" y="11059"/>
                      </a:lnTo>
                      <a:lnTo>
                        <a:pt x="3101" y="110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98" name="Flowchart: Manual Input 21"/>
                <p:cNvSpPr/>
                <p:nvPr/>
              </p:nvSpPr>
              <p:spPr>
                <a:xfrm rot="5400000">
                  <a:off x="2431989" y="1828447"/>
                  <a:ext cx="365867" cy="51423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99" name="Flowchart: Manual Input 21"/>
                <p:cNvSpPr/>
                <p:nvPr/>
              </p:nvSpPr>
              <p:spPr>
                <a:xfrm rot="10800000" flipH="1">
                  <a:off x="2592596" y="1673744"/>
                  <a:ext cx="356343" cy="45719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88" name="Group 87"/>
              <p:cNvGrpSpPr/>
              <p:nvPr/>
            </p:nvGrpSpPr>
            <p:grpSpPr>
              <a:xfrm rot="5400000">
                <a:off x="9225068" y="1673980"/>
                <a:ext cx="359729" cy="365868"/>
                <a:chOff x="2589210" y="1671225"/>
                <a:chExt cx="359729" cy="365868"/>
              </a:xfrm>
            </p:grpSpPr>
            <p:sp>
              <p:nvSpPr>
                <p:cNvPr id="89" name="L-Shape 88"/>
                <p:cNvSpPr/>
                <p:nvPr/>
              </p:nvSpPr>
              <p:spPr>
                <a:xfrm rot="5400000">
                  <a:off x="2584737" y="1678500"/>
                  <a:ext cx="363066" cy="354119"/>
                </a:xfrm>
                <a:prstGeom prst="corner">
                  <a:avLst>
                    <a:gd name="adj1" fmla="val 42821"/>
                    <a:gd name="adj2" fmla="val 42821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>
                  <a:outerShdw blurRad="25400" dir="4200000" algn="t" rotWithShape="0">
                    <a:prstClr val="black">
                      <a:alpha val="9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90" name="Flowchart: Manual Input 19"/>
                <p:cNvSpPr/>
                <p:nvPr/>
              </p:nvSpPr>
              <p:spPr>
                <a:xfrm>
                  <a:off x="2648749" y="1718859"/>
                  <a:ext cx="300190" cy="112322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0 h 10812"/>
                    <a:gd name="connsiteX1" fmla="*/ 14020 w 14020"/>
                    <a:gd name="connsiteY1" fmla="*/ 187 h 10812"/>
                    <a:gd name="connsiteX2" fmla="*/ 14020 w 14020"/>
                    <a:gd name="connsiteY2" fmla="*/ 10812 h 10812"/>
                    <a:gd name="connsiteX3" fmla="*/ 4020 w 14020"/>
                    <a:gd name="connsiteY3" fmla="*/ 10812 h 10812"/>
                    <a:gd name="connsiteX4" fmla="*/ 0 w 14020"/>
                    <a:gd name="connsiteY4" fmla="*/ 0 h 10812"/>
                    <a:gd name="connsiteX0" fmla="*/ 0 w 14479"/>
                    <a:gd name="connsiteY0" fmla="*/ 489 h 10625"/>
                    <a:gd name="connsiteX1" fmla="*/ 14479 w 14479"/>
                    <a:gd name="connsiteY1" fmla="*/ 0 h 10625"/>
                    <a:gd name="connsiteX2" fmla="*/ 14479 w 14479"/>
                    <a:gd name="connsiteY2" fmla="*/ 10625 h 10625"/>
                    <a:gd name="connsiteX3" fmla="*/ 4479 w 14479"/>
                    <a:gd name="connsiteY3" fmla="*/ 10625 h 10625"/>
                    <a:gd name="connsiteX4" fmla="*/ 0 w 14479"/>
                    <a:gd name="connsiteY4" fmla="*/ 489 h 1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79" h="10625">
                      <a:moveTo>
                        <a:pt x="0" y="489"/>
                      </a:moveTo>
                      <a:lnTo>
                        <a:pt x="14479" y="0"/>
                      </a:lnTo>
                      <a:lnTo>
                        <a:pt x="14479" y="10625"/>
                      </a:lnTo>
                      <a:lnTo>
                        <a:pt x="4479" y="10625"/>
                      </a:lnTo>
                      <a:lnTo>
                        <a:pt x="0" y="489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91" name="Flowchart: Manual Input 19"/>
                <p:cNvSpPr/>
                <p:nvPr/>
              </p:nvSpPr>
              <p:spPr>
                <a:xfrm rot="16200000" flipH="1">
                  <a:off x="2575650" y="1871126"/>
                  <a:ext cx="271620" cy="60310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438 h 10625"/>
                    <a:gd name="connsiteX1" fmla="*/ 14020 w 14020"/>
                    <a:gd name="connsiteY1" fmla="*/ 0 h 10625"/>
                    <a:gd name="connsiteX2" fmla="*/ 14020 w 14020"/>
                    <a:gd name="connsiteY2" fmla="*/ 10625 h 10625"/>
                    <a:gd name="connsiteX3" fmla="*/ 4020 w 14020"/>
                    <a:gd name="connsiteY3" fmla="*/ 10625 h 10625"/>
                    <a:gd name="connsiteX4" fmla="*/ 0 w 14020"/>
                    <a:gd name="connsiteY4" fmla="*/ 438 h 10625"/>
                    <a:gd name="connsiteX0" fmla="*/ 0 w 13675"/>
                    <a:gd name="connsiteY0" fmla="*/ 439 h 10625"/>
                    <a:gd name="connsiteX1" fmla="*/ 13675 w 13675"/>
                    <a:gd name="connsiteY1" fmla="*/ 0 h 10625"/>
                    <a:gd name="connsiteX2" fmla="*/ 13675 w 13675"/>
                    <a:gd name="connsiteY2" fmla="*/ 10625 h 10625"/>
                    <a:gd name="connsiteX3" fmla="*/ 3675 w 13675"/>
                    <a:gd name="connsiteY3" fmla="*/ 10625 h 10625"/>
                    <a:gd name="connsiteX4" fmla="*/ 0 w 13675"/>
                    <a:gd name="connsiteY4" fmla="*/ 439 h 10625"/>
                    <a:gd name="connsiteX0" fmla="*/ 0 w 13101"/>
                    <a:gd name="connsiteY0" fmla="*/ 0 h 11059"/>
                    <a:gd name="connsiteX1" fmla="*/ 13101 w 13101"/>
                    <a:gd name="connsiteY1" fmla="*/ 434 h 11059"/>
                    <a:gd name="connsiteX2" fmla="*/ 13101 w 13101"/>
                    <a:gd name="connsiteY2" fmla="*/ 11059 h 11059"/>
                    <a:gd name="connsiteX3" fmla="*/ 3101 w 13101"/>
                    <a:gd name="connsiteY3" fmla="*/ 11059 h 11059"/>
                    <a:gd name="connsiteX4" fmla="*/ 0 w 13101"/>
                    <a:gd name="connsiteY4" fmla="*/ 0 h 11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1" h="11059">
                      <a:moveTo>
                        <a:pt x="0" y="0"/>
                      </a:moveTo>
                      <a:lnTo>
                        <a:pt x="13101" y="434"/>
                      </a:lnTo>
                      <a:lnTo>
                        <a:pt x="13101" y="11059"/>
                      </a:lnTo>
                      <a:lnTo>
                        <a:pt x="3101" y="110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92" name="Flowchart: Manual Input 21"/>
                <p:cNvSpPr/>
                <p:nvPr/>
              </p:nvSpPr>
              <p:spPr>
                <a:xfrm rot="5400000">
                  <a:off x="2431989" y="1828447"/>
                  <a:ext cx="365867" cy="51423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93" name="Flowchart: Manual Input 21"/>
                <p:cNvSpPr/>
                <p:nvPr/>
              </p:nvSpPr>
              <p:spPr>
                <a:xfrm rot="10800000" flipH="1">
                  <a:off x="2592596" y="1673744"/>
                  <a:ext cx="356343" cy="45719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</p:grpSp>
      </p:grpSp>
      <p:grpSp>
        <p:nvGrpSpPr>
          <p:cNvPr id="66" name="Group 65"/>
          <p:cNvGrpSpPr/>
          <p:nvPr/>
        </p:nvGrpSpPr>
        <p:grpSpPr>
          <a:xfrm rot="20821930" flipH="1">
            <a:off x="8250448" y="3636321"/>
            <a:ext cx="946672" cy="1012682"/>
            <a:chOff x="3884612" y="3868101"/>
            <a:chExt cx="946672" cy="1012682"/>
          </a:xfrm>
        </p:grpSpPr>
        <p:sp>
          <p:nvSpPr>
            <p:cNvPr id="65" name="Rounded Rectangle 64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 flipH="1">
            <a:off x="6606906" y="3720876"/>
            <a:ext cx="946672" cy="1012682"/>
            <a:chOff x="3884612" y="3868101"/>
            <a:chExt cx="946672" cy="1012682"/>
          </a:xfrm>
        </p:grpSpPr>
        <p:sp>
          <p:nvSpPr>
            <p:cNvPr id="68" name="Rounded Rectangle 67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 flipH="1">
            <a:off x="5622663" y="3720876"/>
            <a:ext cx="946672" cy="1012682"/>
            <a:chOff x="3884612" y="3868101"/>
            <a:chExt cx="946672" cy="1012682"/>
          </a:xfrm>
        </p:grpSpPr>
        <p:sp>
          <p:nvSpPr>
            <p:cNvPr id="71" name="Rounded Rectangle 70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 flipH="1">
            <a:off x="4630117" y="3720876"/>
            <a:ext cx="946672" cy="1012682"/>
            <a:chOff x="3884612" y="3868101"/>
            <a:chExt cx="946672" cy="1012682"/>
          </a:xfrm>
        </p:grpSpPr>
        <p:sp>
          <p:nvSpPr>
            <p:cNvPr id="74" name="Rounded Rectangle 73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5" name="Oval 74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 flipH="1">
            <a:off x="3636345" y="3720876"/>
            <a:ext cx="946672" cy="1012682"/>
            <a:chOff x="3884612" y="3868101"/>
            <a:chExt cx="946672" cy="1012682"/>
          </a:xfrm>
        </p:grpSpPr>
        <p:sp>
          <p:nvSpPr>
            <p:cNvPr id="77" name="Rounded Rectangle 76"/>
            <p:cNvSpPr/>
            <p:nvPr/>
          </p:nvSpPr>
          <p:spPr>
            <a:xfrm>
              <a:off x="4311164" y="3868101"/>
              <a:ext cx="93568" cy="30886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3884612" y="3934111"/>
              <a:ext cx="946672" cy="94667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381000">
                <a:prstClr val="black">
                  <a:alpha val="35000"/>
                </a:prstClr>
              </a:innerShdw>
            </a:effectLst>
            <a:scene3d>
              <a:camera prst="orthographicFront"/>
              <a:lightRig rig="balanced" dir="t"/>
            </a:scene3d>
            <a:sp3d prstMaterial="plastic">
              <a:bevelT w="419100" h="635000"/>
              <a:bevelB w="508000" h="444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</p:grpSp>
      <p:cxnSp>
        <p:nvCxnSpPr>
          <p:cNvPr id="80" name="Straight Connector 79"/>
          <p:cNvCxnSpPr>
            <a:stCxn id="65" idx="0"/>
          </p:cNvCxnSpPr>
          <p:nvPr/>
        </p:nvCxnSpPr>
        <p:spPr>
          <a:xfrm flipH="1" flipV="1">
            <a:off x="8257363" y="1589365"/>
            <a:ext cx="352796" cy="205987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65" idx="0"/>
          </p:cNvCxnSpPr>
          <p:nvPr/>
        </p:nvCxnSpPr>
        <p:spPr>
          <a:xfrm flipH="1" flipV="1">
            <a:off x="7889665" y="1848773"/>
            <a:ext cx="720495" cy="180046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68" idx="0"/>
          </p:cNvCxnSpPr>
          <p:nvPr/>
        </p:nvCxnSpPr>
        <p:spPr>
          <a:xfrm flipV="1">
            <a:off x="7080243" y="1581250"/>
            <a:ext cx="96439" cy="2139626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68" idx="0"/>
          </p:cNvCxnSpPr>
          <p:nvPr/>
        </p:nvCxnSpPr>
        <p:spPr>
          <a:xfrm flipH="1" flipV="1">
            <a:off x="6992832" y="1848772"/>
            <a:ext cx="87411" cy="187210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71" idx="0"/>
            <a:endCxn id="9" idx="2"/>
          </p:cNvCxnSpPr>
          <p:nvPr/>
        </p:nvCxnSpPr>
        <p:spPr>
          <a:xfrm flipV="1">
            <a:off x="6096000" y="1681576"/>
            <a:ext cx="559" cy="203930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stCxn id="74" idx="0"/>
          </p:cNvCxnSpPr>
          <p:nvPr/>
        </p:nvCxnSpPr>
        <p:spPr>
          <a:xfrm flipV="1">
            <a:off x="5103454" y="1848772"/>
            <a:ext cx="95713" cy="187210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74" idx="0"/>
          </p:cNvCxnSpPr>
          <p:nvPr/>
        </p:nvCxnSpPr>
        <p:spPr>
          <a:xfrm flipH="1" flipV="1">
            <a:off x="5015317" y="1605376"/>
            <a:ext cx="88136" cy="211550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77" idx="0"/>
          </p:cNvCxnSpPr>
          <p:nvPr/>
        </p:nvCxnSpPr>
        <p:spPr>
          <a:xfrm flipV="1">
            <a:off x="4109682" y="1848772"/>
            <a:ext cx="192653" cy="187210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77" idx="0"/>
          </p:cNvCxnSpPr>
          <p:nvPr/>
        </p:nvCxnSpPr>
        <p:spPr>
          <a:xfrm flipH="1" flipV="1">
            <a:off x="3934637" y="1605376"/>
            <a:ext cx="175045" cy="211550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/>
          <p:nvPr/>
        </p:nvSpPr>
        <p:spPr>
          <a:xfrm flipH="1">
            <a:off x="8269664" y="3937976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19" name="Rectangle 118"/>
          <p:cNvSpPr/>
          <p:nvPr/>
        </p:nvSpPr>
        <p:spPr>
          <a:xfrm flipH="1">
            <a:off x="6639168" y="3982044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20" name="Rectangle 119"/>
          <p:cNvSpPr/>
          <p:nvPr/>
        </p:nvSpPr>
        <p:spPr>
          <a:xfrm flipH="1">
            <a:off x="5636633" y="3982044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21" name="Rectangle 120"/>
          <p:cNvSpPr/>
          <p:nvPr/>
        </p:nvSpPr>
        <p:spPr>
          <a:xfrm flipH="1">
            <a:off x="4645114" y="3982044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122" name="Rectangle 121"/>
          <p:cNvSpPr/>
          <p:nvPr/>
        </p:nvSpPr>
        <p:spPr>
          <a:xfrm flipH="1">
            <a:off x="3653596" y="3982044"/>
            <a:ext cx="9082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987"/>
            <a:r>
              <a:rPr lang="en-IN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grpSp>
        <p:nvGrpSpPr>
          <p:cNvPr id="113" name="Group 112"/>
          <p:cNvGrpSpPr/>
          <p:nvPr/>
        </p:nvGrpSpPr>
        <p:grpSpPr>
          <a:xfrm>
            <a:off x="2374386" y="1524001"/>
            <a:ext cx="7454246" cy="3577607"/>
            <a:chOff x="2364730" y="1671225"/>
            <a:chExt cx="7454246" cy="3577607"/>
          </a:xfrm>
        </p:grpSpPr>
        <p:sp>
          <p:nvSpPr>
            <p:cNvPr id="114" name="Oval 113"/>
            <p:cNvSpPr/>
            <p:nvPr/>
          </p:nvSpPr>
          <p:spPr>
            <a:xfrm>
              <a:off x="2364730" y="5086123"/>
              <a:ext cx="622880" cy="162709"/>
            </a:xfrm>
            <a:prstGeom prst="ellipse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5" name="Oval 114"/>
            <p:cNvSpPr/>
            <p:nvPr/>
          </p:nvSpPr>
          <p:spPr>
            <a:xfrm>
              <a:off x="9196096" y="5086123"/>
              <a:ext cx="622880" cy="162709"/>
            </a:xfrm>
            <a:prstGeom prst="ellipse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2513012" y="1671225"/>
              <a:ext cx="7145547" cy="3510375"/>
              <a:chOff x="2513012" y="1671225"/>
              <a:chExt cx="7145547" cy="3510375"/>
            </a:xfrm>
          </p:grpSpPr>
          <p:grpSp>
            <p:nvGrpSpPr>
              <p:cNvPr id="124" name="Group 123"/>
              <p:cNvGrpSpPr/>
              <p:nvPr/>
            </p:nvGrpSpPr>
            <p:grpSpPr>
              <a:xfrm>
                <a:off x="2513012" y="1676400"/>
                <a:ext cx="7145547" cy="3505200"/>
                <a:chOff x="2513012" y="1676400"/>
                <a:chExt cx="7145547" cy="3505200"/>
              </a:xfrm>
            </p:grpSpPr>
            <p:grpSp>
              <p:nvGrpSpPr>
                <p:cNvPr id="137" name="Group 136"/>
                <p:cNvGrpSpPr/>
                <p:nvPr/>
              </p:nvGrpSpPr>
              <p:grpSpPr>
                <a:xfrm>
                  <a:off x="2589212" y="1676400"/>
                  <a:ext cx="6993147" cy="3505200"/>
                  <a:chOff x="2589212" y="1676400"/>
                  <a:chExt cx="6993147" cy="3505200"/>
                </a:xfrm>
              </p:grpSpPr>
              <p:sp>
                <p:nvSpPr>
                  <p:cNvPr id="140" name="Rectangle 139"/>
                  <p:cNvSpPr/>
                  <p:nvPr/>
                </p:nvSpPr>
                <p:spPr>
                  <a:xfrm>
                    <a:off x="2589212" y="1676400"/>
                    <a:ext cx="152400" cy="3505200"/>
                  </a:xfrm>
                  <a:prstGeom prst="rect">
                    <a:avLst/>
                  </a:prstGeom>
                  <a:gradFill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41" name="Rectangle 140"/>
                  <p:cNvSpPr/>
                  <p:nvPr/>
                </p:nvSpPr>
                <p:spPr>
                  <a:xfrm>
                    <a:off x="9429959" y="1676400"/>
                    <a:ext cx="152400" cy="3505200"/>
                  </a:xfrm>
                  <a:prstGeom prst="rect">
                    <a:avLst/>
                  </a:prstGeom>
                  <a:gradFill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0" scaled="1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142" name="Rectangle 141"/>
                  <p:cNvSpPr/>
                  <p:nvPr/>
                </p:nvSpPr>
                <p:spPr>
                  <a:xfrm>
                    <a:off x="2589212" y="1676400"/>
                    <a:ext cx="6993147" cy="152400"/>
                  </a:xfrm>
                  <a:prstGeom prst="rect">
                    <a:avLst/>
                  </a:prstGeom>
                  <a:gradFill flip="none" rotWithShape="1">
                    <a:gsLst>
                      <a:gs pos="29000">
                        <a:schemeClr val="bg1">
                          <a:lumMod val="65000"/>
                        </a:schemeClr>
                      </a:gs>
                      <a:gs pos="100000">
                        <a:schemeClr val="bg1">
                          <a:lumMod val="50000"/>
                        </a:schemeClr>
                      </a:gs>
                      <a:gs pos="833">
                        <a:schemeClr val="bg1">
                          <a:lumMod val="50000"/>
                        </a:schemeClr>
                      </a:gs>
                      <a:gs pos="66000">
                        <a:schemeClr val="bg1">
                          <a:lumMod val="85000"/>
                        </a:schemeClr>
                      </a:gs>
                    </a:gsLst>
                    <a:lin ang="162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1218987"/>
                    <a:endParaRPr lang="en-IN" sz="240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sp>
              <p:nvSpPr>
                <p:cNvPr id="138" name="Round Same Side Corner Rectangle 137"/>
                <p:cNvSpPr/>
                <p:nvPr/>
              </p:nvSpPr>
              <p:spPr>
                <a:xfrm>
                  <a:off x="2513012" y="4724400"/>
                  <a:ext cx="304800" cy="457200"/>
                </a:xfrm>
                <a:prstGeom prst="round2SameRect">
                  <a:avLst>
                    <a:gd name="adj1" fmla="val 31761"/>
                    <a:gd name="adj2" fmla="val 0"/>
                  </a:avLst>
                </a:prstGeom>
                <a:gradFill flip="none" rotWithShape="1">
                  <a:gsLst>
                    <a:gs pos="29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833">
                      <a:schemeClr val="bg1">
                        <a:lumMod val="50000"/>
                      </a:schemeClr>
                    </a:gs>
                    <a:gs pos="66000">
                      <a:schemeClr val="bg1">
                        <a:lumMod val="85000"/>
                      </a:schemeClr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39" name="Round Same Side Corner Rectangle 138"/>
                <p:cNvSpPr/>
                <p:nvPr/>
              </p:nvSpPr>
              <p:spPr>
                <a:xfrm>
                  <a:off x="9353759" y="4724400"/>
                  <a:ext cx="304800" cy="457200"/>
                </a:xfrm>
                <a:prstGeom prst="round2SameRect">
                  <a:avLst>
                    <a:gd name="adj1" fmla="val 31761"/>
                    <a:gd name="adj2" fmla="val 0"/>
                  </a:avLst>
                </a:prstGeom>
                <a:gradFill>
                  <a:gsLst>
                    <a:gs pos="29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833">
                      <a:schemeClr val="bg1">
                        <a:lumMod val="50000"/>
                      </a:schemeClr>
                    </a:gs>
                    <a:gs pos="66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125" name="Group 124"/>
              <p:cNvGrpSpPr/>
              <p:nvPr/>
            </p:nvGrpSpPr>
            <p:grpSpPr>
              <a:xfrm>
                <a:off x="2589210" y="1671225"/>
                <a:ext cx="359729" cy="365868"/>
                <a:chOff x="2589210" y="1671225"/>
                <a:chExt cx="359729" cy="365868"/>
              </a:xfrm>
            </p:grpSpPr>
            <p:sp>
              <p:nvSpPr>
                <p:cNvPr id="132" name="L-Shape 131"/>
                <p:cNvSpPr/>
                <p:nvPr/>
              </p:nvSpPr>
              <p:spPr>
                <a:xfrm rot="5400000">
                  <a:off x="2584737" y="1678500"/>
                  <a:ext cx="363066" cy="354119"/>
                </a:xfrm>
                <a:prstGeom prst="corner">
                  <a:avLst>
                    <a:gd name="adj1" fmla="val 42821"/>
                    <a:gd name="adj2" fmla="val 42821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>
                  <a:outerShdw blurRad="25400" dir="4200000" algn="t" rotWithShape="0">
                    <a:prstClr val="black">
                      <a:alpha val="9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33" name="Flowchart: Manual Input 19"/>
                <p:cNvSpPr/>
                <p:nvPr/>
              </p:nvSpPr>
              <p:spPr>
                <a:xfrm>
                  <a:off x="2648749" y="1718859"/>
                  <a:ext cx="300190" cy="112322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0 h 10812"/>
                    <a:gd name="connsiteX1" fmla="*/ 14020 w 14020"/>
                    <a:gd name="connsiteY1" fmla="*/ 187 h 10812"/>
                    <a:gd name="connsiteX2" fmla="*/ 14020 w 14020"/>
                    <a:gd name="connsiteY2" fmla="*/ 10812 h 10812"/>
                    <a:gd name="connsiteX3" fmla="*/ 4020 w 14020"/>
                    <a:gd name="connsiteY3" fmla="*/ 10812 h 10812"/>
                    <a:gd name="connsiteX4" fmla="*/ 0 w 14020"/>
                    <a:gd name="connsiteY4" fmla="*/ 0 h 10812"/>
                    <a:gd name="connsiteX0" fmla="*/ 0 w 14479"/>
                    <a:gd name="connsiteY0" fmla="*/ 489 h 10625"/>
                    <a:gd name="connsiteX1" fmla="*/ 14479 w 14479"/>
                    <a:gd name="connsiteY1" fmla="*/ 0 h 10625"/>
                    <a:gd name="connsiteX2" fmla="*/ 14479 w 14479"/>
                    <a:gd name="connsiteY2" fmla="*/ 10625 h 10625"/>
                    <a:gd name="connsiteX3" fmla="*/ 4479 w 14479"/>
                    <a:gd name="connsiteY3" fmla="*/ 10625 h 10625"/>
                    <a:gd name="connsiteX4" fmla="*/ 0 w 14479"/>
                    <a:gd name="connsiteY4" fmla="*/ 489 h 1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79" h="10625">
                      <a:moveTo>
                        <a:pt x="0" y="489"/>
                      </a:moveTo>
                      <a:lnTo>
                        <a:pt x="14479" y="0"/>
                      </a:lnTo>
                      <a:lnTo>
                        <a:pt x="14479" y="10625"/>
                      </a:lnTo>
                      <a:lnTo>
                        <a:pt x="4479" y="10625"/>
                      </a:lnTo>
                      <a:lnTo>
                        <a:pt x="0" y="489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34" name="Flowchart: Manual Input 19"/>
                <p:cNvSpPr/>
                <p:nvPr/>
              </p:nvSpPr>
              <p:spPr>
                <a:xfrm rot="16200000" flipH="1">
                  <a:off x="2575650" y="1871126"/>
                  <a:ext cx="271620" cy="60310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438 h 10625"/>
                    <a:gd name="connsiteX1" fmla="*/ 14020 w 14020"/>
                    <a:gd name="connsiteY1" fmla="*/ 0 h 10625"/>
                    <a:gd name="connsiteX2" fmla="*/ 14020 w 14020"/>
                    <a:gd name="connsiteY2" fmla="*/ 10625 h 10625"/>
                    <a:gd name="connsiteX3" fmla="*/ 4020 w 14020"/>
                    <a:gd name="connsiteY3" fmla="*/ 10625 h 10625"/>
                    <a:gd name="connsiteX4" fmla="*/ 0 w 14020"/>
                    <a:gd name="connsiteY4" fmla="*/ 438 h 10625"/>
                    <a:gd name="connsiteX0" fmla="*/ 0 w 13675"/>
                    <a:gd name="connsiteY0" fmla="*/ 439 h 10625"/>
                    <a:gd name="connsiteX1" fmla="*/ 13675 w 13675"/>
                    <a:gd name="connsiteY1" fmla="*/ 0 h 10625"/>
                    <a:gd name="connsiteX2" fmla="*/ 13675 w 13675"/>
                    <a:gd name="connsiteY2" fmla="*/ 10625 h 10625"/>
                    <a:gd name="connsiteX3" fmla="*/ 3675 w 13675"/>
                    <a:gd name="connsiteY3" fmla="*/ 10625 h 10625"/>
                    <a:gd name="connsiteX4" fmla="*/ 0 w 13675"/>
                    <a:gd name="connsiteY4" fmla="*/ 439 h 10625"/>
                    <a:gd name="connsiteX0" fmla="*/ 0 w 13101"/>
                    <a:gd name="connsiteY0" fmla="*/ 0 h 11059"/>
                    <a:gd name="connsiteX1" fmla="*/ 13101 w 13101"/>
                    <a:gd name="connsiteY1" fmla="*/ 434 h 11059"/>
                    <a:gd name="connsiteX2" fmla="*/ 13101 w 13101"/>
                    <a:gd name="connsiteY2" fmla="*/ 11059 h 11059"/>
                    <a:gd name="connsiteX3" fmla="*/ 3101 w 13101"/>
                    <a:gd name="connsiteY3" fmla="*/ 11059 h 11059"/>
                    <a:gd name="connsiteX4" fmla="*/ 0 w 13101"/>
                    <a:gd name="connsiteY4" fmla="*/ 0 h 11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1" h="11059">
                      <a:moveTo>
                        <a:pt x="0" y="0"/>
                      </a:moveTo>
                      <a:lnTo>
                        <a:pt x="13101" y="434"/>
                      </a:lnTo>
                      <a:lnTo>
                        <a:pt x="13101" y="11059"/>
                      </a:lnTo>
                      <a:lnTo>
                        <a:pt x="3101" y="110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35" name="Flowchart: Manual Input 21"/>
                <p:cNvSpPr/>
                <p:nvPr/>
              </p:nvSpPr>
              <p:spPr>
                <a:xfrm rot="5400000">
                  <a:off x="2431989" y="1828447"/>
                  <a:ext cx="365867" cy="51423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36" name="Flowchart: Manual Input 21"/>
                <p:cNvSpPr/>
                <p:nvPr/>
              </p:nvSpPr>
              <p:spPr>
                <a:xfrm rot="10800000" flipH="1">
                  <a:off x="2592596" y="1673744"/>
                  <a:ext cx="356343" cy="45719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126" name="Group 125"/>
              <p:cNvGrpSpPr/>
              <p:nvPr/>
            </p:nvGrpSpPr>
            <p:grpSpPr>
              <a:xfrm rot="5400000">
                <a:off x="9225068" y="1673980"/>
                <a:ext cx="359729" cy="365868"/>
                <a:chOff x="2589210" y="1671225"/>
                <a:chExt cx="359729" cy="365868"/>
              </a:xfrm>
            </p:grpSpPr>
            <p:sp>
              <p:nvSpPr>
                <p:cNvPr id="127" name="L-Shape 126"/>
                <p:cNvSpPr/>
                <p:nvPr/>
              </p:nvSpPr>
              <p:spPr>
                <a:xfrm rot="5400000">
                  <a:off x="2584737" y="1678500"/>
                  <a:ext cx="363066" cy="354119"/>
                </a:xfrm>
                <a:prstGeom prst="corner">
                  <a:avLst>
                    <a:gd name="adj1" fmla="val 42821"/>
                    <a:gd name="adj2" fmla="val 42821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>
                  <a:outerShdw blurRad="25400" dir="4200000" algn="t" rotWithShape="0">
                    <a:prstClr val="black">
                      <a:alpha val="98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28" name="Flowchart: Manual Input 19"/>
                <p:cNvSpPr/>
                <p:nvPr/>
              </p:nvSpPr>
              <p:spPr>
                <a:xfrm>
                  <a:off x="2648749" y="1718859"/>
                  <a:ext cx="300190" cy="112322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0 h 10812"/>
                    <a:gd name="connsiteX1" fmla="*/ 14020 w 14020"/>
                    <a:gd name="connsiteY1" fmla="*/ 187 h 10812"/>
                    <a:gd name="connsiteX2" fmla="*/ 14020 w 14020"/>
                    <a:gd name="connsiteY2" fmla="*/ 10812 h 10812"/>
                    <a:gd name="connsiteX3" fmla="*/ 4020 w 14020"/>
                    <a:gd name="connsiteY3" fmla="*/ 10812 h 10812"/>
                    <a:gd name="connsiteX4" fmla="*/ 0 w 14020"/>
                    <a:gd name="connsiteY4" fmla="*/ 0 h 10812"/>
                    <a:gd name="connsiteX0" fmla="*/ 0 w 14479"/>
                    <a:gd name="connsiteY0" fmla="*/ 489 h 10625"/>
                    <a:gd name="connsiteX1" fmla="*/ 14479 w 14479"/>
                    <a:gd name="connsiteY1" fmla="*/ 0 h 10625"/>
                    <a:gd name="connsiteX2" fmla="*/ 14479 w 14479"/>
                    <a:gd name="connsiteY2" fmla="*/ 10625 h 10625"/>
                    <a:gd name="connsiteX3" fmla="*/ 4479 w 14479"/>
                    <a:gd name="connsiteY3" fmla="*/ 10625 h 10625"/>
                    <a:gd name="connsiteX4" fmla="*/ 0 w 14479"/>
                    <a:gd name="connsiteY4" fmla="*/ 489 h 1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79" h="10625">
                      <a:moveTo>
                        <a:pt x="0" y="489"/>
                      </a:moveTo>
                      <a:lnTo>
                        <a:pt x="14479" y="0"/>
                      </a:lnTo>
                      <a:lnTo>
                        <a:pt x="14479" y="10625"/>
                      </a:lnTo>
                      <a:lnTo>
                        <a:pt x="4479" y="10625"/>
                      </a:lnTo>
                      <a:lnTo>
                        <a:pt x="0" y="489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29" name="Flowchart: Manual Input 19"/>
                <p:cNvSpPr/>
                <p:nvPr/>
              </p:nvSpPr>
              <p:spPr>
                <a:xfrm rot="16200000" flipH="1">
                  <a:off x="2575650" y="1871126"/>
                  <a:ext cx="271620" cy="60310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0 w 13446"/>
                    <a:gd name="connsiteY0" fmla="*/ 0 h 10812"/>
                    <a:gd name="connsiteX1" fmla="*/ 13446 w 13446"/>
                    <a:gd name="connsiteY1" fmla="*/ 812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3446"/>
                    <a:gd name="connsiteY0" fmla="*/ 0 h 10812"/>
                    <a:gd name="connsiteX1" fmla="*/ 13446 w 13446"/>
                    <a:gd name="connsiteY1" fmla="*/ 187 h 10812"/>
                    <a:gd name="connsiteX2" fmla="*/ 13446 w 13446"/>
                    <a:gd name="connsiteY2" fmla="*/ 10812 h 10812"/>
                    <a:gd name="connsiteX3" fmla="*/ 3446 w 13446"/>
                    <a:gd name="connsiteY3" fmla="*/ 10812 h 10812"/>
                    <a:gd name="connsiteX4" fmla="*/ 0 w 13446"/>
                    <a:gd name="connsiteY4" fmla="*/ 0 h 10812"/>
                    <a:gd name="connsiteX0" fmla="*/ 0 w 14020"/>
                    <a:gd name="connsiteY0" fmla="*/ 438 h 10625"/>
                    <a:gd name="connsiteX1" fmla="*/ 14020 w 14020"/>
                    <a:gd name="connsiteY1" fmla="*/ 0 h 10625"/>
                    <a:gd name="connsiteX2" fmla="*/ 14020 w 14020"/>
                    <a:gd name="connsiteY2" fmla="*/ 10625 h 10625"/>
                    <a:gd name="connsiteX3" fmla="*/ 4020 w 14020"/>
                    <a:gd name="connsiteY3" fmla="*/ 10625 h 10625"/>
                    <a:gd name="connsiteX4" fmla="*/ 0 w 14020"/>
                    <a:gd name="connsiteY4" fmla="*/ 438 h 10625"/>
                    <a:gd name="connsiteX0" fmla="*/ 0 w 13675"/>
                    <a:gd name="connsiteY0" fmla="*/ 439 h 10625"/>
                    <a:gd name="connsiteX1" fmla="*/ 13675 w 13675"/>
                    <a:gd name="connsiteY1" fmla="*/ 0 h 10625"/>
                    <a:gd name="connsiteX2" fmla="*/ 13675 w 13675"/>
                    <a:gd name="connsiteY2" fmla="*/ 10625 h 10625"/>
                    <a:gd name="connsiteX3" fmla="*/ 3675 w 13675"/>
                    <a:gd name="connsiteY3" fmla="*/ 10625 h 10625"/>
                    <a:gd name="connsiteX4" fmla="*/ 0 w 13675"/>
                    <a:gd name="connsiteY4" fmla="*/ 439 h 10625"/>
                    <a:gd name="connsiteX0" fmla="*/ 0 w 13101"/>
                    <a:gd name="connsiteY0" fmla="*/ 0 h 11059"/>
                    <a:gd name="connsiteX1" fmla="*/ 13101 w 13101"/>
                    <a:gd name="connsiteY1" fmla="*/ 434 h 11059"/>
                    <a:gd name="connsiteX2" fmla="*/ 13101 w 13101"/>
                    <a:gd name="connsiteY2" fmla="*/ 11059 h 11059"/>
                    <a:gd name="connsiteX3" fmla="*/ 3101 w 13101"/>
                    <a:gd name="connsiteY3" fmla="*/ 11059 h 11059"/>
                    <a:gd name="connsiteX4" fmla="*/ 0 w 13101"/>
                    <a:gd name="connsiteY4" fmla="*/ 0 h 11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1" h="11059">
                      <a:moveTo>
                        <a:pt x="0" y="0"/>
                      </a:moveTo>
                      <a:lnTo>
                        <a:pt x="13101" y="434"/>
                      </a:lnTo>
                      <a:lnTo>
                        <a:pt x="13101" y="11059"/>
                      </a:lnTo>
                      <a:lnTo>
                        <a:pt x="3101" y="110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30" name="Flowchart: Manual Input 21"/>
                <p:cNvSpPr/>
                <p:nvPr/>
              </p:nvSpPr>
              <p:spPr>
                <a:xfrm rot="5400000">
                  <a:off x="2431989" y="1828447"/>
                  <a:ext cx="365867" cy="51423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31" name="Flowchart: Manual Input 21"/>
                <p:cNvSpPr/>
                <p:nvPr/>
              </p:nvSpPr>
              <p:spPr>
                <a:xfrm rot="10800000" flipH="1">
                  <a:off x="2592596" y="1673744"/>
                  <a:ext cx="356343" cy="45719"/>
                </a:xfrm>
                <a:custGeom>
                  <a:avLst/>
                  <a:gdLst>
                    <a:gd name="connsiteX0" fmla="*/ 0 w 10000"/>
                    <a:gd name="connsiteY0" fmla="*/ 2000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0 w 10000"/>
                    <a:gd name="connsiteY4" fmla="*/ 2000 h 10000"/>
                    <a:gd name="connsiteX0" fmla="*/ 4431 w 10000"/>
                    <a:gd name="connsiteY0" fmla="*/ 4272 h 10000"/>
                    <a:gd name="connsiteX1" fmla="*/ 10000 w 10000"/>
                    <a:gd name="connsiteY1" fmla="*/ 0 h 10000"/>
                    <a:gd name="connsiteX2" fmla="*/ 10000 w 10000"/>
                    <a:gd name="connsiteY2" fmla="*/ 10000 h 10000"/>
                    <a:gd name="connsiteX3" fmla="*/ 0 w 10000"/>
                    <a:gd name="connsiteY3" fmla="*/ 10000 h 10000"/>
                    <a:gd name="connsiteX4" fmla="*/ 4431 w 10000"/>
                    <a:gd name="connsiteY4" fmla="*/ 4272 h 10000"/>
                    <a:gd name="connsiteX0" fmla="*/ 4431 w 10069"/>
                    <a:gd name="connsiteY0" fmla="*/ 0 h 5728"/>
                    <a:gd name="connsiteX1" fmla="*/ 10069 w 10069"/>
                    <a:gd name="connsiteY1" fmla="*/ 1894 h 5728"/>
                    <a:gd name="connsiteX2" fmla="*/ 10000 w 10069"/>
                    <a:gd name="connsiteY2" fmla="*/ 5728 h 5728"/>
                    <a:gd name="connsiteX3" fmla="*/ 0 w 10069"/>
                    <a:gd name="connsiteY3" fmla="*/ 5728 h 5728"/>
                    <a:gd name="connsiteX4" fmla="*/ 4431 w 10069"/>
                    <a:gd name="connsiteY4" fmla="*/ 0 h 5728"/>
                    <a:gd name="connsiteX0" fmla="*/ 1169 w 10000"/>
                    <a:gd name="connsiteY0" fmla="*/ 942 h 6693"/>
                    <a:gd name="connsiteX1" fmla="*/ 10000 w 10000"/>
                    <a:gd name="connsiteY1" fmla="*/ 0 h 6693"/>
                    <a:gd name="connsiteX2" fmla="*/ 9931 w 10000"/>
                    <a:gd name="connsiteY2" fmla="*/ 6693 h 6693"/>
                    <a:gd name="connsiteX3" fmla="*/ 0 w 10000"/>
                    <a:gd name="connsiteY3" fmla="*/ 6693 h 6693"/>
                    <a:gd name="connsiteX4" fmla="*/ 1169 w 10000"/>
                    <a:gd name="connsiteY4" fmla="*/ 942 h 6693"/>
                    <a:gd name="connsiteX0" fmla="*/ 1169 w 9931"/>
                    <a:gd name="connsiteY0" fmla="*/ 0 h 8593"/>
                    <a:gd name="connsiteX1" fmla="*/ 9871 w 9931"/>
                    <a:gd name="connsiteY1" fmla="*/ 185 h 8593"/>
                    <a:gd name="connsiteX2" fmla="*/ 9931 w 9931"/>
                    <a:gd name="connsiteY2" fmla="*/ 8593 h 8593"/>
                    <a:gd name="connsiteX3" fmla="*/ 0 w 9931"/>
                    <a:gd name="connsiteY3" fmla="*/ 8593 h 8593"/>
                    <a:gd name="connsiteX4" fmla="*/ 1169 w 9931"/>
                    <a:gd name="connsiteY4" fmla="*/ 0 h 8593"/>
                    <a:gd name="connsiteX0" fmla="*/ 1177 w 10010"/>
                    <a:gd name="connsiteY0" fmla="*/ 0 h 10000"/>
                    <a:gd name="connsiteX1" fmla="*/ 10005 w 10010"/>
                    <a:gd name="connsiteY1" fmla="*/ 678 h 10000"/>
                    <a:gd name="connsiteX2" fmla="*/ 10000 w 10010"/>
                    <a:gd name="connsiteY2" fmla="*/ 10000 h 10000"/>
                    <a:gd name="connsiteX3" fmla="*/ 0 w 10010"/>
                    <a:gd name="connsiteY3" fmla="*/ 10000 h 10000"/>
                    <a:gd name="connsiteX4" fmla="*/ 1177 w 10010"/>
                    <a:gd name="connsiteY4" fmla="*/ 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10" h="10000">
                      <a:moveTo>
                        <a:pt x="1177" y="0"/>
                      </a:moveTo>
                      <a:lnTo>
                        <a:pt x="10005" y="678"/>
                      </a:lnTo>
                      <a:cubicBezTo>
                        <a:pt x="10025" y="3940"/>
                        <a:pt x="9980" y="6738"/>
                        <a:pt x="10000" y="10000"/>
                      </a:cubicBezTo>
                      <a:lnTo>
                        <a:pt x="0" y="10000"/>
                      </a:lnTo>
                      <a:lnTo>
                        <a:pt x="1177" y="0"/>
                      </a:lnTo>
                      <a:close/>
                    </a:path>
                  </a:pathLst>
                </a:custGeom>
                <a:gradFill>
                  <a:gsLst>
                    <a:gs pos="833">
                      <a:schemeClr val="bg1">
                        <a:lumMod val="48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IN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393882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Strategy Diagrams for PowerPoint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049081" y="2946400"/>
            <a:ext cx="7997825" cy="3911600"/>
            <a:chOff x="2095501" y="2967038"/>
            <a:chExt cx="7997825" cy="3911600"/>
          </a:xfrm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2228851" y="5470525"/>
              <a:ext cx="2768600" cy="1406525"/>
            </a:xfrm>
            <a:custGeom>
              <a:avLst/>
              <a:gdLst>
                <a:gd name="T0" fmla="*/ 505 w 1758"/>
                <a:gd name="T1" fmla="*/ 16 h 893"/>
                <a:gd name="T2" fmla="*/ 261 w 1758"/>
                <a:gd name="T3" fmla="*/ 0 h 893"/>
                <a:gd name="T4" fmla="*/ 0 w 1758"/>
                <a:gd name="T5" fmla="*/ 875 h 893"/>
                <a:gd name="T6" fmla="*/ 1 w 1758"/>
                <a:gd name="T7" fmla="*/ 893 h 893"/>
                <a:gd name="T8" fmla="*/ 1758 w 1758"/>
                <a:gd name="T9" fmla="*/ 893 h 893"/>
                <a:gd name="T10" fmla="*/ 505 w 1758"/>
                <a:gd name="T11" fmla="*/ 16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58" h="893">
                  <a:moveTo>
                    <a:pt x="505" y="16"/>
                  </a:moveTo>
                  <a:cubicBezTo>
                    <a:pt x="261" y="0"/>
                    <a:pt x="261" y="0"/>
                    <a:pt x="261" y="0"/>
                  </a:cubicBezTo>
                  <a:cubicBezTo>
                    <a:pt x="96" y="251"/>
                    <a:pt x="0" y="552"/>
                    <a:pt x="0" y="875"/>
                  </a:cubicBezTo>
                  <a:cubicBezTo>
                    <a:pt x="0" y="881"/>
                    <a:pt x="0" y="887"/>
                    <a:pt x="1" y="893"/>
                  </a:cubicBezTo>
                  <a:cubicBezTo>
                    <a:pt x="1758" y="893"/>
                    <a:pt x="1758" y="893"/>
                    <a:pt x="1758" y="893"/>
                  </a:cubicBezTo>
                  <a:lnTo>
                    <a:pt x="505" y="16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  <a:effectLst>
              <a:outerShdw blurRad="2540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2095501" y="4129088"/>
              <a:ext cx="2667000" cy="2724150"/>
            </a:xfrm>
            <a:custGeom>
              <a:avLst/>
              <a:gdLst>
                <a:gd name="T0" fmla="*/ 1694 w 1694"/>
                <a:gd name="T1" fmla="*/ 1533 h 1729"/>
                <a:gd name="T2" fmla="*/ 1522 w 1694"/>
                <a:gd name="T3" fmla="*/ 1233 h 1729"/>
                <a:gd name="T4" fmla="*/ 851 w 1694"/>
                <a:gd name="T5" fmla="*/ 0 h 1729"/>
                <a:gd name="T6" fmla="*/ 0 w 1694"/>
                <a:gd name="T7" fmla="*/ 768 h 1729"/>
                <a:gd name="T8" fmla="*/ 1666 w 1694"/>
                <a:gd name="T9" fmla="*/ 1729 h 1729"/>
                <a:gd name="T10" fmla="*/ 1694 w 1694"/>
                <a:gd name="T11" fmla="*/ 1533 h 1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4" h="1729">
                  <a:moveTo>
                    <a:pt x="1694" y="1533"/>
                  </a:moveTo>
                  <a:cubicBezTo>
                    <a:pt x="1522" y="1233"/>
                    <a:pt x="1522" y="1233"/>
                    <a:pt x="1522" y="1233"/>
                  </a:cubicBezTo>
                  <a:cubicBezTo>
                    <a:pt x="851" y="0"/>
                    <a:pt x="851" y="0"/>
                    <a:pt x="851" y="0"/>
                  </a:cubicBezTo>
                  <a:cubicBezTo>
                    <a:pt x="482" y="143"/>
                    <a:pt x="178" y="418"/>
                    <a:pt x="0" y="768"/>
                  </a:cubicBezTo>
                  <a:cubicBezTo>
                    <a:pt x="1666" y="1729"/>
                    <a:pt x="1666" y="1729"/>
                    <a:pt x="1666" y="1729"/>
                  </a:cubicBezTo>
                  <a:lnTo>
                    <a:pt x="1694" y="1533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  <a:effectLst>
              <a:outerShdw blurRad="2540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2955926" y="3395663"/>
              <a:ext cx="2032000" cy="3325813"/>
            </a:xfrm>
            <a:custGeom>
              <a:avLst/>
              <a:gdLst>
                <a:gd name="T0" fmla="*/ 1183 w 1290"/>
                <a:gd name="T1" fmla="*/ 1923 h 2111"/>
                <a:gd name="T2" fmla="*/ 1290 w 1290"/>
                <a:gd name="T3" fmla="*/ 24 h 2111"/>
                <a:gd name="T4" fmla="*/ 1010 w 1290"/>
                <a:gd name="T5" fmla="*/ 0 h 2111"/>
                <a:gd name="T6" fmla="*/ 0 w 1290"/>
                <a:gd name="T7" fmla="*/ 360 h 2111"/>
                <a:gd name="T8" fmla="*/ 1123 w 1290"/>
                <a:gd name="T9" fmla="*/ 2111 h 2111"/>
                <a:gd name="T10" fmla="*/ 1183 w 1290"/>
                <a:gd name="T11" fmla="*/ 1923 h 2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0" h="2111">
                  <a:moveTo>
                    <a:pt x="1183" y="1923"/>
                  </a:moveTo>
                  <a:cubicBezTo>
                    <a:pt x="1290" y="24"/>
                    <a:pt x="1290" y="24"/>
                    <a:pt x="1290" y="24"/>
                  </a:cubicBezTo>
                  <a:cubicBezTo>
                    <a:pt x="1199" y="8"/>
                    <a:pt x="1106" y="0"/>
                    <a:pt x="1010" y="0"/>
                  </a:cubicBezTo>
                  <a:cubicBezTo>
                    <a:pt x="627" y="0"/>
                    <a:pt x="275" y="135"/>
                    <a:pt x="0" y="360"/>
                  </a:cubicBezTo>
                  <a:cubicBezTo>
                    <a:pt x="1123" y="2111"/>
                    <a:pt x="1123" y="2111"/>
                    <a:pt x="1123" y="2111"/>
                  </a:cubicBezTo>
                  <a:lnTo>
                    <a:pt x="1183" y="192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>
              <a:outerShdw blurRad="2540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4570413" y="2967038"/>
              <a:ext cx="2393950" cy="3502025"/>
            </a:xfrm>
            <a:custGeom>
              <a:avLst/>
              <a:gdLst>
                <a:gd name="T0" fmla="*/ 364 w 1521"/>
                <a:gd name="T1" fmla="*/ 2199 h 2223"/>
                <a:gd name="T2" fmla="*/ 1521 w 1521"/>
                <a:gd name="T3" fmla="*/ 537 h 2223"/>
                <a:gd name="T4" fmla="*/ 325 w 1521"/>
                <a:gd name="T5" fmla="*/ 0 h 2223"/>
                <a:gd name="T6" fmla="*/ 0 w 1521"/>
                <a:gd name="T7" fmla="*/ 33 h 2223"/>
                <a:gd name="T8" fmla="*/ 112 w 1521"/>
                <a:gd name="T9" fmla="*/ 2223 h 2223"/>
                <a:gd name="T10" fmla="*/ 364 w 1521"/>
                <a:gd name="T11" fmla="*/ 2199 h 2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1" h="2223">
                  <a:moveTo>
                    <a:pt x="364" y="2199"/>
                  </a:moveTo>
                  <a:cubicBezTo>
                    <a:pt x="1521" y="537"/>
                    <a:pt x="1521" y="537"/>
                    <a:pt x="1521" y="537"/>
                  </a:cubicBezTo>
                  <a:cubicBezTo>
                    <a:pt x="1228" y="207"/>
                    <a:pt x="801" y="0"/>
                    <a:pt x="325" y="0"/>
                  </a:cubicBezTo>
                  <a:cubicBezTo>
                    <a:pt x="214" y="0"/>
                    <a:pt x="105" y="11"/>
                    <a:pt x="0" y="33"/>
                  </a:cubicBezTo>
                  <a:cubicBezTo>
                    <a:pt x="112" y="2223"/>
                    <a:pt x="112" y="2223"/>
                    <a:pt x="112" y="2223"/>
                  </a:cubicBezTo>
                  <a:lnTo>
                    <a:pt x="364" y="2199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>
              <a:outerShdw blurRad="2540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5049838" y="3195638"/>
              <a:ext cx="3116263" cy="3452813"/>
            </a:xfrm>
            <a:custGeom>
              <a:avLst/>
              <a:gdLst>
                <a:gd name="T0" fmla="*/ 96 w 1980"/>
                <a:gd name="T1" fmla="*/ 2192 h 2192"/>
                <a:gd name="T2" fmla="*/ 186 w 1980"/>
                <a:gd name="T3" fmla="*/ 2138 h 2192"/>
                <a:gd name="T4" fmla="*/ 1980 w 1980"/>
                <a:gd name="T5" fmla="*/ 1010 h 2192"/>
                <a:gd name="T6" fmla="*/ 957 w 1980"/>
                <a:gd name="T7" fmla="*/ 0 h 2192"/>
                <a:gd name="T8" fmla="*/ 0 w 1980"/>
                <a:gd name="T9" fmla="*/ 2012 h 2192"/>
                <a:gd name="T10" fmla="*/ 96 w 1980"/>
                <a:gd name="T11" fmla="*/ 2192 h 2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80" h="2192">
                  <a:moveTo>
                    <a:pt x="96" y="2192"/>
                  </a:moveTo>
                  <a:cubicBezTo>
                    <a:pt x="186" y="2138"/>
                    <a:pt x="186" y="2138"/>
                    <a:pt x="186" y="2138"/>
                  </a:cubicBezTo>
                  <a:cubicBezTo>
                    <a:pt x="1980" y="1010"/>
                    <a:pt x="1980" y="1010"/>
                    <a:pt x="1980" y="1010"/>
                  </a:cubicBezTo>
                  <a:cubicBezTo>
                    <a:pt x="1819" y="532"/>
                    <a:pt x="1438" y="155"/>
                    <a:pt x="957" y="0"/>
                  </a:cubicBezTo>
                  <a:cubicBezTo>
                    <a:pt x="0" y="2012"/>
                    <a:pt x="0" y="2012"/>
                    <a:pt x="0" y="2012"/>
                  </a:cubicBezTo>
                  <a:lnTo>
                    <a:pt x="96" y="2192"/>
                  </a:ln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  <a:effectLst>
              <a:outerShdw blurRad="2540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5272088" y="3959225"/>
              <a:ext cx="4062413" cy="2724150"/>
            </a:xfrm>
            <a:custGeom>
              <a:avLst/>
              <a:gdLst>
                <a:gd name="T0" fmla="*/ 64 w 2580"/>
                <a:gd name="T1" fmla="*/ 1725 h 1729"/>
                <a:gd name="T2" fmla="*/ 308 w 2580"/>
                <a:gd name="T3" fmla="*/ 1729 h 1729"/>
                <a:gd name="T4" fmla="*/ 2580 w 2580"/>
                <a:gd name="T5" fmla="*/ 1019 h 1729"/>
                <a:gd name="T6" fmla="*/ 2047 w 2580"/>
                <a:gd name="T7" fmla="*/ 0 h 1729"/>
                <a:gd name="T8" fmla="*/ 0 w 2580"/>
                <a:gd name="T9" fmla="*/ 1585 h 1729"/>
                <a:gd name="T10" fmla="*/ 64 w 2580"/>
                <a:gd name="T11" fmla="*/ 1725 h 1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80" h="1729">
                  <a:moveTo>
                    <a:pt x="64" y="1725"/>
                  </a:moveTo>
                  <a:cubicBezTo>
                    <a:pt x="308" y="1729"/>
                    <a:pt x="308" y="1729"/>
                    <a:pt x="308" y="1729"/>
                  </a:cubicBezTo>
                  <a:cubicBezTo>
                    <a:pt x="2580" y="1019"/>
                    <a:pt x="2580" y="1019"/>
                    <a:pt x="2580" y="1019"/>
                  </a:cubicBezTo>
                  <a:cubicBezTo>
                    <a:pt x="2534" y="614"/>
                    <a:pt x="2337" y="255"/>
                    <a:pt x="2047" y="0"/>
                  </a:cubicBezTo>
                  <a:cubicBezTo>
                    <a:pt x="0" y="1585"/>
                    <a:pt x="0" y="1585"/>
                    <a:pt x="0" y="1585"/>
                  </a:cubicBezTo>
                  <a:lnTo>
                    <a:pt x="64" y="1725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>
              <a:outerShdw blurRad="2540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5386388" y="5141913"/>
              <a:ext cx="4706938" cy="1730375"/>
            </a:xfrm>
            <a:custGeom>
              <a:avLst/>
              <a:gdLst>
                <a:gd name="T0" fmla="*/ 2801 w 2990"/>
                <a:gd name="T1" fmla="*/ 0 h 1098"/>
                <a:gd name="T2" fmla="*/ 0 w 2990"/>
                <a:gd name="T3" fmla="*/ 954 h 1098"/>
                <a:gd name="T4" fmla="*/ 48 w 2990"/>
                <a:gd name="T5" fmla="*/ 1098 h 1098"/>
                <a:gd name="T6" fmla="*/ 2953 w 2990"/>
                <a:gd name="T7" fmla="*/ 1098 h 1098"/>
                <a:gd name="T8" fmla="*/ 2990 w 2990"/>
                <a:gd name="T9" fmla="*/ 754 h 1098"/>
                <a:gd name="T10" fmla="*/ 2801 w 2990"/>
                <a:gd name="T11" fmla="*/ 0 h 1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90" h="1098">
                  <a:moveTo>
                    <a:pt x="2801" y="0"/>
                  </a:moveTo>
                  <a:cubicBezTo>
                    <a:pt x="0" y="954"/>
                    <a:pt x="0" y="954"/>
                    <a:pt x="0" y="954"/>
                  </a:cubicBezTo>
                  <a:cubicBezTo>
                    <a:pt x="48" y="1098"/>
                    <a:pt x="48" y="1098"/>
                    <a:pt x="48" y="1098"/>
                  </a:cubicBezTo>
                  <a:cubicBezTo>
                    <a:pt x="2953" y="1098"/>
                    <a:pt x="2953" y="1098"/>
                    <a:pt x="2953" y="1098"/>
                  </a:cubicBezTo>
                  <a:cubicBezTo>
                    <a:pt x="2977" y="987"/>
                    <a:pt x="2990" y="872"/>
                    <a:pt x="2990" y="754"/>
                  </a:cubicBezTo>
                  <a:cubicBezTo>
                    <a:pt x="2990" y="481"/>
                    <a:pt x="2922" y="224"/>
                    <a:pt x="2801" y="0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  <a:effectLst>
              <a:outerShdw blurRad="2540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3924301" y="5797550"/>
              <a:ext cx="1965325" cy="1081088"/>
            </a:xfrm>
            <a:custGeom>
              <a:avLst/>
              <a:gdLst>
                <a:gd name="T0" fmla="*/ 1248 w 1248"/>
                <a:gd name="T1" fmla="*/ 624 h 686"/>
                <a:gd name="T2" fmla="*/ 624 w 1248"/>
                <a:gd name="T3" fmla="*/ 0 h 686"/>
                <a:gd name="T4" fmla="*/ 0 w 1248"/>
                <a:gd name="T5" fmla="*/ 624 h 686"/>
                <a:gd name="T6" fmla="*/ 3 w 1248"/>
                <a:gd name="T7" fmla="*/ 686 h 686"/>
                <a:gd name="T8" fmla="*/ 1245 w 1248"/>
                <a:gd name="T9" fmla="*/ 686 h 686"/>
                <a:gd name="T10" fmla="*/ 1248 w 1248"/>
                <a:gd name="T11" fmla="*/ 624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8" h="686">
                  <a:moveTo>
                    <a:pt x="1248" y="624"/>
                  </a:moveTo>
                  <a:cubicBezTo>
                    <a:pt x="1248" y="279"/>
                    <a:pt x="969" y="0"/>
                    <a:pt x="624" y="0"/>
                  </a:cubicBezTo>
                  <a:cubicBezTo>
                    <a:pt x="279" y="0"/>
                    <a:pt x="0" y="279"/>
                    <a:pt x="0" y="624"/>
                  </a:cubicBezTo>
                  <a:cubicBezTo>
                    <a:pt x="0" y="645"/>
                    <a:pt x="1" y="666"/>
                    <a:pt x="3" y="686"/>
                  </a:cubicBezTo>
                  <a:cubicBezTo>
                    <a:pt x="1245" y="686"/>
                    <a:pt x="1245" y="686"/>
                    <a:pt x="1245" y="686"/>
                  </a:cubicBezTo>
                  <a:cubicBezTo>
                    <a:pt x="1247" y="666"/>
                    <a:pt x="1248" y="645"/>
                    <a:pt x="1248" y="624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>
              <a:outerShdw blurRad="2540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36576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218987"/>
              <a:r>
                <a:rPr lang="en-US" sz="20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</a:t>
              </a:r>
            </a:p>
            <a:p>
              <a:pPr algn="ctr" defTabSz="1218987"/>
              <a:r>
                <a:rPr lang="en-US" sz="20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8408721" y="5964728"/>
            <a:ext cx="1268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32804" y="6127970"/>
            <a:ext cx="8787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483919" y="4818460"/>
            <a:ext cx="8787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438497" y="3797814"/>
            <a:ext cx="8787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908522" y="3431888"/>
            <a:ext cx="8787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423705" y="3992858"/>
            <a:ext cx="8787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874766" y="4680403"/>
            <a:ext cx="8787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1530676" y="5849320"/>
            <a:ext cx="607659" cy="6076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41" name="Oval 40"/>
          <p:cNvSpPr/>
          <p:nvPr/>
        </p:nvSpPr>
        <p:spPr>
          <a:xfrm>
            <a:off x="1872515" y="4026046"/>
            <a:ext cx="607659" cy="6076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42" name="Oval 41"/>
          <p:cNvSpPr/>
          <p:nvPr/>
        </p:nvSpPr>
        <p:spPr>
          <a:xfrm>
            <a:off x="3289449" y="2755461"/>
            <a:ext cx="607659" cy="6076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43" name="Oval 42"/>
          <p:cNvSpPr/>
          <p:nvPr/>
        </p:nvSpPr>
        <p:spPr>
          <a:xfrm>
            <a:off x="5339968" y="2295520"/>
            <a:ext cx="607659" cy="6076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44" name="Oval 43"/>
          <p:cNvSpPr/>
          <p:nvPr/>
        </p:nvSpPr>
        <p:spPr>
          <a:xfrm>
            <a:off x="7332280" y="2949135"/>
            <a:ext cx="607659" cy="6076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45" name="Oval 44"/>
          <p:cNvSpPr/>
          <p:nvPr/>
        </p:nvSpPr>
        <p:spPr>
          <a:xfrm>
            <a:off x="9145914" y="4137885"/>
            <a:ext cx="607659" cy="6076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06</a:t>
            </a:r>
          </a:p>
        </p:txBody>
      </p:sp>
      <p:sp>
        <p:nvSpPr>
          <p:cNvPr id="46" name="Oval 45"/>
          <p:cNvSpPr/>
          <p:nvPr/>
        </p:nvSpPr>
        <p:spPr>
          <a:xfrm>
            <a:off x="10161206" y="5849320"/>
            <a:ext cx="607659" cy="6076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3171882" y="6343470"/>
            <a:ext cx="481013" cy="395288"/>
            <a:chOff x="6964363" y="1689101"/>
            <a:chExt cx="481013" cy="395288"/>
          </a:xfrm>
          <a:solidFill>
            <a:schemeClr val="bg1"/>
          </a:solidFill>
        </p:grpSpPr>
        <p:sp>
          <p:nvSpPr>
            <p:cNvPr id="51" name="Freeform 6"/>
            <p:cNvSpPr>
              <a:spLocks/>
            </p:cNvSpPr>
            <p:nvPr/>
          </p:nvSpPr>
          <p:spPr bwMode="auto">
            <a:xfrm>
              <a:off x="6964363" y="1717676"/>
              <a:ext cx="419100" cy="366713"/>
            </a:xfrm>
            <a:custGeom>
              <a:avLst/>
              <a:gdLst>
                <a:gd name="T0" fmla="*/ 2249 w 2905"/>
                <a:gd name="T1" fmla="*/ 239 h 2540"/>
                <a:gd name="T2" fmla="*/ 2885 w 2905"/>
                <a:gd name="T3" fmla="*/ 968 h 2540"/>
                <a:gd name="T4" fmla="*/ 2609 w 2905"/>
                <a:gd name="T5" fmla="*/ 1645 h 2540"/>
                <a:gd name="T6" fmla="*/ 2513 w 2905"/>
                <a:gd name="T7" fmla="*/ 1837 h 2540"/>
                <a:gd name="T8" fmla="*/ 2362 w 2905"/>
                <a:gd name="T9" fmla="*/ 1977 h 2540"/>
                <a:gd name="T10" fmla="*/ 2169 w 2905"/>
                <a:gd name="T11" fmla="*/ 2102 h 2540"/>
                <a:gd name="T12" fmla="*/ 2044 w 2905"/>
                <a:gd name="T13" fmla="*/ 2294 h 2540"/>
                <a:gd name="T14" fmla="*/ 1903 w 2905"/>
                <a:gd name="T15" fmla="*/ 2444 h 2540"/>
                <a:gd name="T16" fmla="*/ 1710 w 2905"/>
                <a:gd name="T17" fmla="*/ 2540 h 2540"/>
                <a:gd name="T18" fmla="*/ 1191 w 2905"/>
                <a:gd name="T19" fmla="*/ 2359 h 2540"/>
                <a:gd name="T20" fmla="*/ 1027 w 2905"/>
                <a:gd name="T21" fmla="*/ 2380 h 2540"/>
                <a:gd name="T22" fmla="*/ 934 w 2905"/>
                <a:gd name="T23" fmla="*/ 2229 h 2540"/>
                <a:gd name="T24" fmla="*/ 907 w 2905"/>
                <a:gd name="T25" fmla="*/ 2175 h 2540"/>
                <a:gd name="T26" fmla="*/ 745 w 2905"/>
                <a:gd name="T27" fmla="*/ 2107 h 2540"/>
                <a:gd name="T28" fmla="*/ 735 w 2905"/>
                <a:gd name="T29" fmla="*/ 1941 h 2540"/>
                <a:gd name="T30" fmla="*/ 612 w 2905"/>
                <a:gd name="T31" fmla="*/ 1952 h 2540"/>
                <a:gd name="T32" fmla="*/ 495 w 2905"/>
                <a:gd name="T33" fmla="*/ 1816 h 2540"/>
                <a:gd name="T34" fmla="*/ 490 w 2905"/>
                <a:gd name="T35" fmla="*/ 1730 h 2540"/>
                <a:gd name="T36" fmla="*/ 323 w 2905"/>
                <a:gd name="T37" fmla="*/ 1690 h 2540"/>
                <a:gd name="T38" fmla="*/ 284 w 2905"/>
                <a:gd name="T39" fmla="*/ 1525 h 2540"/>
                <a:gd name="T40" fmla="*/ 0 w 2905"/>
                <a:gd name="T41" fmla="*/ 904 h 2540"/>
                <a:gd name="T42" fmla="*/ 87 w 2905"/>
                <a:gd name="T43" fmla="*/ 837 h 2540"/>
                <a:gd name="T44" fmla="*/ 629 w 2905"/>
                <a:gd name="T45" fmla="*/ 1240 h 2540"/>
                <a:gd name="T46" fmla="*/ 771 w 2905"/>
                <a:gd name="T47" fmla="*/ 1357 h 2540"/>
                <a:gd name="T48" fmla="*/ 760 w 2905"/>
                <a:gd name="T49" fmla="*/ 1479 h 2540"/>
                <a:gd name="T50" fmla="*/ 927 w 2905"/>
                <a:gd name="T51" fmla="*/ 1489 h 2540"/>
                <a:gd name="T52" fmla="*/ 996 w 2905"/>
                <a:gd name="T53" fmla="*/ 1649 h 2540"/>
                <a:gd name="T54" fmla="*/ 1050 w 2905"/>
                <a:gd name="T55" fmla="*/ 1676 h 2540"/>
                <a:gd name="T56" fmla="*/ 1201 w 2905"/>
                <a:gd name="T57" fmla="*/ 1769 h 2540"/>
                <a:gd name="T58" fmla="*/ 1181 w 2905"/>
                <a:gd name="T59" fmla="*/ 1932 h 2540"/>
                <a:gd name="T60" fmla="*/ 1344 w 2905"/>
                <a:gd name="T61" fmla="*/ 1912 h 2540"/>
                <a:gd name="T62" fmla="*/ 1438 w 2905"/>
                <a:gd name="T63" fmla="*/ 2062 h 2540"/>
                <a:gd name="T64" fmla="*/ 1716 w 2905"/>
                <a:gd name="T65" fmla="*/ 2402 h 2540"/>
                <a:gd name="T66" fmla="*/ 1809 w 2905"/>
                <a:gd name="T67" fmla="*/ 2325 h 2540"/>
                <a:gd name="T68" fmla="*/ 1567 w 2905"/>
                <a:gd name="T69" fmla="*/ 2025 h 2540"/>
                <a:gd name="T70" fmla="*/ 1633 w 2905"/>
                <a:gd name="T71" fmla="*/ 1939 h 2540"/>
                <a:gd name="T72" fmla="*/ 1936 w 2905"/>
                <a:gd name="T73" fmla="*/ 2183 h 2540"/>
                <a:gd name="T74" fmla="*/ 2029 w 2905"/>
                <a:gd name="T75" fmla="*/ 2106 h 2540"/>
                <a:gd name="T76" fmla="*/ 1786 w 2905"/>
                <a:gd name="T77" fmla="*/ 1806 h 2540"/>
                <a:gd name="T78" fmla="*/ 1853 w 2905"/>
                <a:gd name="T79" fmla="*/ 1720 h 2540"/>
                <a:gd name="T80" fmla="*/ 2156 w 2905"/>
                <a:gd name="T81" fmla="*/ 1965 h 2540"/>
                <a:gd name="T82" fmla="*/ 2249 w 2905"/>
                <a:gd name="T83" fmla="*/ 1887 h 2540"/>
                <a:gd name="T84" fmla="*/ 2006 w 2905"/>
                <a:gd name="T85" fmla="*/ 1587 h 2540"/>
                <a:gd name="T86" fmla="*/ 2074 w 2905"/>
                <a:gd name="T87" fmla="*/ 1501 h 2540"/>
                <a:gd name="T88" fmla="*/ 2377 w 2905"/>
                <a:gd name="T89" fmla="*/ 1746 h 2540"/>
                <a:gd name="T90" fmla="*/ 2469 w 2905"/>
                <a:gd name="T91" fmla="*/ 1669 h 2540"/>
                <a:gd name="T92" fmla="*/ 2438 w 2905"/>
                <a:gd name="T93" fmla="*/ 1591 h 2540"/>
                <a:gd name="T94" fmla="*/ 2295 w 2905"/>
                <a:gd name="T95" fmla="*/ 1449 h 2540"/>
                <a:gd name="T96" fmla="*/ 2062 w 2905"/>
                <a:gd name="T97" fmla="*/ 1218 h 2540"/>
                <a:gd name="T98" fmla="*/ 1813 w 2905"/>
                <a:gd name="T99" fmla="*/ 970 h 2540"/>
                <a:gd name="T100" fmla="*/ 1616 w 2905"/>
                <a:gd name="T101" fmla="*/ 775 h 2540"/>
                <a:gd name="T102" fmla="*/ 1537 w 2905"/>
                <a:gd name="T103" fmla="*/ 706 h 2540"/>
                <a:gd name="T104" fmla="*/ 1428 w 2905"/>
                <a:gd name="T105" fmla="*/ 754 h 2540"/>
                <a:gd name="T106" fmla="*/ 1226 w 2905"/>
                <a:gd name="T107" fmla="*/ 1069 h 2540"/>
                <a:gd name="T108" fmla="*/ 976 w 2905"/>
                <a:gd name="T109" fmla="*/ 1147 h 2540"/>
                <a:gd name="T110" fmla="*/ 796 w 2905"/>
                <a:gd name="T111" fmla="*/ 1004 h 2540"/>
                <a:gd name="T112" fmla="*/ 1064 w 2905"/>
                <a:gd name="T113" fmla="*/ 203 h 2540"/>
                <a:gd name="T114" fmla="*/ 1158 w 2905"/>
                <a:gd name="T115" fmla="*/ 94 h 2540"/>
                <a:gd name="T116" fmla="*/ 1338 w 2905"/>
                <a:gd name="T117" fmla="*/ 10 h 2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05" h="2540">
                  <a:moveTo>
                    <a:pt x="1451" y="0"/>
                  </a:moveTo>
                  <a:lnTo>
                    <a:pt x="1493" y="3"/>
                  </a:lnTo>
                  <a:lnTo>
                    <a:pt x="1538" y="11"/>
                  </a:lnTo>
                  <a:lnTo>
                    <a:pt x="1585" y="23"/>
                  </a:lnTo>
                  <a:lnTo>
                    <a:pt x="2221" y="222"/>
                  </a:lnTo>
                  <a:lnTo>
                    <a:pt x="2236" y="229"/>
                  </a:lnTo>
                  <a:lnTo>
                    <a:pt x="2249" y="239"/>
                  </a:lnTo>
                  <a:lnTo>
                    <a:pt x="2885" y="870"/>
                  </a:lnTo>
                  <a:lnTo>
                    <a:pt x="2896" y="886"/>
                  </a:lnTo>
                  <a:lnTo>
                    <a:pt x="2903" y="902"/>
                  </a:lnTo>
                  <a:lnTo>
                    <a:pt x="2905" y="919"/>
                  </a:lnTo>
                  <a:lnTo>
                    <a:pt x="2903" y="936"/>
                  </a:lnTo>
                  <a:lnTo>
                    <a:pt x="2896" y="954"/>
                  </a:lnTo>
                  <a:lnTo>
                    <a:pt x="2885" y="968"/>
                  </a:lnTo>
                  <a:lnTo>
                    <a:pt x="2445" y="1405"/>
                  </a:lnTo>
                  <a:lnTo>
                    <a:pt x="2552" y="1511"/>
                  </a:lnTo>
                  <a:lnTo>
                    <a:pt x="2572" y="1534"/>
                  </a:lnTo>
                  <a:lnTo>
                    <a:pt x="2588" y="1560"/>
                  </a:lnTo>
                  <a:lnTo>
                    <a:pt x="2599" y="1587"/>
                  </a:lnTo>
                  <a:lnTo>
                    <a:pt x="2606" y="1615"/>
                  </a:lnTo>
                  <a:lnTo>
                    <a:pt x="2609" y="1645"/>
                  </a:lnTo>
                  <a:lnTo>
                    <a:pt x="2608" y="1675"/>
                  </a:lnTo>
                  <a:lnTo>
                    <a:pt x="2603" y="1705"/>
                  </a:lnTo>
                  <a:lnTo>
                    <a:pt x="2594" y="1734"/>
                  </a:lnTo>
                  <a:lnTo>
                    <a:pt x="2580" y="1762"/>
                  </a:lnTo>
                  <a:lnTo>
                    <a:pt x="2562" y="1790"/>
                  </a:lnTo>
                  <a:lnTo>
                    <a:pt x="2540" y="1815"/>
                  </a:lnTo>
                  <a:lnTo>
                    <a:pt x="2513" y="1837"/>
                  </a:lnTo>
                  <a:lnTo>
                    <a:pt x="2484" y="1857"/>
                  </a:lnTo>
                  <a:lnTo>
                    <a:pt x="2453" y="1870"/>
                  </a:lnTo>
                  <a:lnTo>
                    <a:pt x="2421" y="1879"/>
                  </a:lnTo>
                  <a:lnTo>
                    <a:pt x="2389" y="1883"/>
                  </a:lnTo>
                  <a:lnTo>
                    <a:pt x="2385" y="1915"/>
                  </a:lnTo>
                  <a:lnTo>
                    <a:pt x="2376" y="1947"/>
                  </a:lnTo>
                  <a:lnTo>
                    <a:pt x="2362" y="1977"/>
                  </a:lnTo>
                  <a:lnTo>
                    <a:pt x="2343" y="2007"/>
                  </a:lnTo>
                  <a:lnTo>
                    <a:pt x="2319" y="2033"/>
                  </a:lnTo>
                  <a:lnTo>
                    <a:pt x="2293" y="2056"/>
                  </a:lnTo>
                  <a:lnTo>
                    <a:pt x="2263" y="2075"/>
                  </a:lnTo>
                  <a:lnTo>
                    <a:pt x="2233" y="2089"/>
                  </a:lnTo>
                  <a:lnTo>
                    <a:pt x="2201" y="2098"/>
                  </a:lnTo>
                  <a:lnTo>
                    <a:pt x="2169" y="2102"/>
                  </a:lnTo>
                  <a:lnTo>
                    <a:pt x="2164" y="2134"/>
                  </a:lnTo>
                  <a:lnTo>
                    <a:pt x="2155" y="2166"/>
                  </a:lnTo>
                  <a:lnTo>
                    <a:pt x="2142" y="2196"/>
                  </a:lnTo>
                  <a:lnTo>
                    <a:pt x="2123" y="2226"/>
                  </a:lnTo>
                  <a:lnTo>
                    <a:pt x="2100" y="2252"/>
                  </a:lnTo>
                  <a:lnTo>
                    <a:pt x="2073" y="2275"/>
                  </a:lnTo>
                  <a:lnTo>
                    <a:pt x="2044" y="2294"/>
                  </a:lnTo>
                  <a:lnTo>
                    <a:pt x="2012" y="2308"/>
                  </a:lnTo>
                  <a:lnTo>
                    <a:pt x="1981" y="2316"/>
                  </a:lnTo>
                  <a:lnTo>
                    <a:pt x="1948" y="2321"/>
                  </a:lnTo>
                  <a:lnTo>
                    <a:pt x="1944" y="2352"/>
                  </a:lnTo>
                  <a:lnTo>
                    <a:pt x="1935" y="2385"/>
                  </a:lnTo>
                  <a:lnTo>
                    <a:pt x="1922" y="2415"/>
                  </a:lnTo>
                  <a:lnTo>
                    <a:pt x="1903" y="2444"/>
                  </a:lnTo>
                  <a:lnTo>
                    <a:pt x="1880" y="2471"/>
                  </a:lnTo>
                  <a:lnTo>
                    <a:pt x="1854" y="2492"/>
                  </a:lnTo>
                  <a:lnTo>
                    <a:pt x="1828" y="2510"/>
                  </a:lnTo>
                  <a:lnTo>
                    <a:pt x="1799" y="2524"/>
                  </a:lnTo>
                  <a:lnTo>
                    <a:pt x="1770" y="2533"/>
                  </a:lnTo>
                  <a:lnTo>
                    <a:pt x="1739" y="2539"/>
                  </a:lnTo>
                  <a:lnTo>
                    <a:pt x="1710" y="2540"/>
                  </a:lnTo>
                  <a:lnTo>
                    <a:pt x="1680" y="2537"/>
                  </a:lnTo>
                  <a:lnTo>
                    <a:pt x="1650" y="2530"/>
                  </a:lnTo>
                  <a:lnTo>
                    <a:pt x="1623" y="2519"/>
                  </a:lnTo>
                  <a:lnTo>
                    <a:pt x="1597" y="2503"/>
                  </a:lnTo>
                  <a:lnTo>
                    <a:pt x="1574" y="2483"/>
                  </a:lnTo>
                  <a:lnTo>
                    <a:pt x="1320" y="2231"/>
                  </a:lnTo>
                  <a:lnTo>
                    <a:pt x="1191" y="2359"/>
                  </a:lnTo>
                  <a:lnTo>
                    <a:pt x="1172" y="2375"/>
                  </a:lnTo>
                  <a:lnTo>
                    <a:pt x="1150" y="2387"/>
                  </a:lnTo>
                  <a:lnTo>
                    <a:pt x="1127" y="2394"/>
                  </a:lnTo>
                  <a:lnTo>
                    <a:pt x="1102" y="2396"/>
                  </a:lnTo>
                  <a:lnTo>
                    <a:pt x="1077" y="2395"/>
                  </a:lnTo>
                  <a:lnTo>
                    <a:pt x="1052" y="2389"/>
                  </a:lnTo>
                  <a:lnTo>
                    <a:pt x="1027" y="2380"/>
                  </a:lnTo>
                  <a:lnTo>
                    <a:pt x="1005" y="2365"/>
                  </a:lnTo>
                  <a:lnTo>
                    <a:pt x="983" y="2347"/>
                  </a:lnTo>
                  <a:lnTo>
                    <a:pt x="965" y="2326"/>
                  </a:lnTo>
                  <a:lnTo>
                    <a:pt x="951" y="2303"/>
                  </a:lnTo>
                  <a:lnTo>
                    <a:pt x="941" y="2278"/>
                  </a:lnTo>
                  <a:lnTo>
                    <a:pt x="935" y="2254"/>
                  </a:lnTo>
                  <a:lnTo>
                    <a:pt x="934" y="2229"/>
                  </a:lnTo>
                  <a:lnTo>
                    <a:pt x="936" y="2204"/>
                  </a:lnTo>
                  <a:lnTo>
                    <a:pt x="944" y="2181"/>
                  </a:lnTo>
                  <a:lnTo>
                    <a:pt x="955" y="2160"/>
                  </a:lnTo>
                  <a:lnTo>
                    <a:pt x="971" y="2140"/>
                  </a:lnTo>
                  <a:lnTo>
                    <a:pt x="952" y="2157"/>
                  </a:lnTo>
                  <a:lnTo>
                    <a:pt x="930" y="2168"/>
                  </a:lnTo>
                  <a:lnTo>
                    <a:pt x="907" y="2175"/>
                  </a:lnTo>
                  <a:lnTo>
                    <a:pt x="882" y="2178"/>
                  </a:lnTo>
                  <a:lnTo>
                    <a:pt x="857" y="2176"/>
                  </a:lnTo>
                  <a:lnTo>
                    <a:pt x="832" y="2170"/>
                  </a:lnTo>
                  <a:lnTo>
                    <a:pt x="808" y="2161"/>
                  </a:lnTo>
                  <a:lnTo>
                    <a:pt x="784" y="2147"/>
                  </a:lnTo>
                  <a:lnTo>
                    <a:pt x="763" y="2128"/>
                  </a:lnTo>
                  <a:lnTo>
                    <a:pt x="745" y="2107"/>
                  </a:lnTo>
                  <a:lnTo>
                    <a:pt x="730" y="2084"/>
                  </a:lnTo>
                  <a:lnTo>
                    <a:pt x="721" y="2060"/>
                  </a:lnTo>
                  <a:lnTo>
                    <a:pt x="715" y="2035"/>
                  </a:lnTo>
                  <a:lnTo>
                    <a:pt x="714" y="2011"/>
                  </a:lnTo>
                  <a:lnTo>
                    <a:pt x="716" y="1986"/>
                  </a:lnTo>
                  <a:lnTo>
                    <a:pt x="723" y="1963"/>
                  </a:lnTo>
                  <a:lnTo>
                    <a:pt x="735" y="1941"/>
                  </a:lnTo>
                  <a:lnTo>
                    <a:pt x="751" y="1922"/>
                  </a:lnTo>
                  <a:lnTo>
                    <a:pt x="731" y="1938"/>
                  </a:lnTo>
                  <a:lnTo>
                    <a:pt x="710" y="1949"/>
                  </a:lnTo>
                  <a:lnTo>
                    <a:pt x="686" y="1956"/>
                  </a:lnTo>
                  <a:lnTo>
                    <a:pt x="662" y="1959"/>
                  </a:lnTo>
                  <a:lnTo>
                    <a:pt x="636" y="1957"/>
                  </a:lnTo>
                  <a:lnTo>
                    <a:pt x="612" y="1952"/>
                  </a:lnTo>
                  <a:lnTo>
                    <a:pt x="588" y="1942"/>
                  </a:lnTo>
                  <a:lnTo>
                    <a:pt x="564" y="1928"/>
                  </a:lnTo>
                  <a:lnTo>
                    <a:pt x="543" y="1909"/>
                  </a:lnTo>
                  <a:lnTo>
                    <a:pt x="524" y="1888"/>
                  </a:lnTo>
                  <a:lnTo>
                    <a:pt x="511" y="1866"/>
                  </a:lnTo>
                  <a:lnTo>
                    <a:pt x="501" y="1841"/>
                  </a:lnTo>
                  <a:lnTo>
                    <a:pt x="495" y="1816"/>
                  </a:lnTo>
                  <a:lnTo>
                    <a:pt x="494" y="1792"/>
                  </a:lnTo>
                  <a:lnTo>
                    <a:pt x="497" y="1767"/>
                  </a:lnTo>
                  <a:lnTo>
                    <a:pt x="504" y="1744"/>
                  </a:lnTo>
                  <a:lnTo>
                    <a:pt x="515" y="1722"/>
                  </a:lnTo>
                  <a:lnTo>
                    <a:pt x="530" y="1703"/>
                  </a:lnTo>
                  <a:lnTo>
                    <a:pt x="511" y="1719"/>
                  </a:lnTo>
                  <a:lnTo>
                    <a:pt x="490" y="1730"/>
                  </a:lnTo>
                  <a:lnTo>
                    <a:pt x="466" y="1737"/>
                  </a:lnTo>
                  <a:lnTo>
                    <a:pt x="442" y="1740"/>
                  </a:lnTo>
                  <a:lnTo>
                    <a:pt x="417" y="1738"/>
                  </a:lnTo>
                  <a:lnTo>
                    <a:pt x="392" y="1733"/>
                  </a:lnTo>
                  <a:lnTo>
                    <a:pt x="367" y="1723"/>
                  </a:lnTo>
                  <a:lnTo>
                    <a:pt x="344" y="1709"/>
                  </a:lnTo>
                  <a:lnTo>
                    <a:pt x="323" y="1690"/>
                  </a:lnTo>
                  <a:lnTo>
                    <a:pt x="305" y="1670"/>
                  </a:lnTo>
                  <a:lnTo>
                    <a:pt x="291" y="1647"/>
                  </a:lnTo>
                  <a:lnTo>
                    <a:pt x="281" y="1622"/>
                  </a:lnTo>
                  <a:lnTo>
                    <a:pt x="275" y="1597"/>
                  </a:lnTo>
                  <a:lnTo>
                    <a:pt x="273" y="1573"/>
                  </a:lnTo>
                  <a:lnTo>
                    <a:pt x="276" y="1549"/>
                  </a:lnTo>
                  <a:lnTo>
                    <a:pt x="284" y="1525"/>
                  </a:lnTo>
                  <a:lnTo>
                    <a:pt x="295" y="1504"/>
                  </a:lnTo>
                  <a:lnTo>
                    <a:pt x="311" y="1485"/>
                  </a:lnTo>
                  <a:lnTo>
                    <a:pt x="432" y="1363"/>
                  </a:lnTo>
                  <a:lnTo>
                    <a:pt x="20" y="952"/>
                  </a:lnTo>
                  <a:lnTo>
                    <a:pt x="9" y="938"/>
                  </a:lnTo>
                  <a:lnTo>
                    <a:pt x="2" y="921"/>
                  </a:lnTo>
                  <a:lnTo>
                    <a:pt x="0" y="904"/>
                  </a:lnTo>
                  <a:lnTo>
                    <a:pt x="2" y="887"/>
                  </a:lnTo>
                  <a:lnTo>
                    <a:pt x="9" y="870"/>
                  </a:lnTo>
                  <a:lnTo>
                    <a:pt x="20" y="855"/>
                  </a:lnTo>
                  <a:lnTo>
                    <a:pt x="35" y="844"/>
                  </a:lnTo>
                  <a:lnTo>
                    <a:pt x="51" y="837"/>
                  </a:lnTo>
                  <a:lnTo>
                    <a:pt x="69" y="835"/>
                  </a:lnTo>
                  <a:lnTo>
                    <a:pt x="87" y="837"/>
                  </a:lnTo>
                  <a:lnTo>
                    <a:pt x="103" y="844"/>
                  </a:lnTo>
                  <a:lnTo>
                    <a:pt x="118" y="855"/>
                  </a:lnTo>
                  <a:lnTo>
                    <a:pt x="531" y="1267"/>
                  </a:lnTo>
                  <a:lnTo>
                    <a:pt x="554" y="1253"/>
                  </a:lnTo>
                  <a:lnTo>
                    <a:pt x="577" y="1243"/>
                  </a:lnTo>
                  <a:lnTo>
                    <a:pt x="603" y="1239"/>
                  </a:lnTo>
                  <a:lnTo>
                    <a:pt x="629" y="1240"/>
                  </a:lnTo>
                  <a:lnTo>
                    <a:pt x="656" y="1245"/>
                  </a:lnTo>
                  <a:lnTo>
                    <a:pt x="681" y="1255"/>
                  </a:lnTo>
                  <a:lnTo>
                    <a:pt x="706" y="1269"/>
                  </a:lnTo>
                  <a:lnTo>
                    <a:pt x="728" y="1288"/>
                  </a:lnTo>
                  <a:lnTo>
                    <a:pt x="747" y="1309"/>
                  </a:lnTo>
                  <a:lnTo>
                    <a:pt x="761" y="1333"/>
                  </a:lnTo>
                  <a:lnTo>
                    <a:pt x="771" y="1357"/>
                  </a:lnTo>
                  <a:lnTo>
                    <a:pt x="776" y="1381"/>
                  </a:lnTo>
                  <a:lnTo>
                    <a:pt x="778" y="1407"/>
                  </a:lnTo>
                  <a:lnTo>
                    <a:pt x="775" y="1431"/>
                  </a:lnTo>
                  <a:lnTo>
                    <a:pt x="768" y="1454"/>
                  </a:lnTo>
                  <a:lnTo>
                    <a:pt x="757" y="1476"/>
                  </a:lnTo>
                  <a:lnTo>
                    <a:pt x="741" y="1495"/>
                  </a:lnTo>
                  <a:lnTo>
                    <a:pt x="760" y="1479"/>
                  </a:lnTo>
                  <a:lnTo>
                    <a:pt x="781" y="1467"/>
                  </a:lnTo>
                  <a:lnTo>
                    <a:pt x="805" y="1460"/>
                  </a:lnTo>
                  <a:lnTo>
                    <a:pt x="829" y="1457"/>
                  </a:lnTo>
                  <a:lnTo>
                    <a:pt x="855" y="1459"/>
                  </a:lnTo>
                  <a:lnTo>
                    <a:pt x="879" y="1464"/>
                  </a:lnTo>
                  <a:lnTo>
                    <a:pt x="904" y="1475"/>
                  </a:lnTo>
                  <a:lnTo>
                    <a:pt x="927" y="1489"/>
                  </a:lnTo>
                  <a:lnTo>
                    <a:pt x="949" y="1507"/>
                  </a:lnTo>
                  <a:lnTo>
                    <a:pt x="967" y="1528"/>
                  </a:lnTo>
                  <a:lnTo>
                    <a:pt x="981" y="1551"/>
                  </a:lnTo>
                  <a:lnTo>
                    <a:pt x="990" y="1575"/>
                  </a:lnTo>
                  <a:lnTo>
                    <a:pt x="997" y="1600"/>
                  </a:lnTo>
                  <a:lnTo>
                    <a:pt x="998" y="1625"/>
                  </a:lnTo>
                  <a:lnTo>
                    <a:pt x="996" y="1649"/>
                  </a:lnTo>
                  <a:lnTo>
                    <a:pt x="988" y="1672"/>
                  </a:lnTo>
                  <a:lnTo>
                    <a:pt x="977" y="1694"/>
                  </a:lnTo>
                  <a:lnTo>
                    <a:pt x="961" y="1714"/>
                  </a:lnTo>
                  <a:lnTo>
                    <a:pt x="980" y="1698"/>
                  </a:lnTo>
                  <a:lnTo>
                    <a:pt x="1002" y="1686"/>
                  </a:lnTo>
                  <a:lnTo>
                    <a:pt x="1025" y="1679"/>
                  </a:lnTo>
                  <a:lnTo>
                    <a:pt x="1050" y="1676"/>
                  </a:lnTo>
                  <a:lnTo>
                    <a:pt x="1075" y="1678"/>
                  </a:lnTo>
                  <a:lnTo>
                    <a:pt x="1100" y="1683"/>
                  </a:lnTo>
                  <a:lnTo>
                    <a:pt x="1124" y="1693"/>
                  </a:lnTo>
                  <a:lnTo>
                    <a:pt x="1148" y="1708"/>
                  </a:lnTo>
                  <a:lnTo>
                    <a:pt x="1169" y="1725"/>
                  </a:lnTo>
                  <a:lnTo>
                    <a:pt x="1187" y="1746"/>
                  </a:lnTo>
                  <a:lnTo>
                    <a:pt x="1201" y="1769"/>
                  </a:lnTo>
                  <a:lnTo>
                    <a:pt x="1211" y="1794"/>
                  </a:lnTo>
                  <a:lnTo>
                    <a:pt x="1217" y="1818"/>
                  </a:lnTo>
                  <a:lnTo>
                    <a:pt x="1218" y="1843"/>
                  </a:lnTo>
                  <a:lnTo>
                    <a:pt x="1215" y="1868"/>
                  </a:lnTo>
                  <a:lnTo>
                    <a:pt x="1208" y="1891"/>
                  </a:lnTo>
                  <a:lnTo>
                    <a:pt x="1196" y="1912"/>
                  </a:lnTo>
                  <a:lnTo>
                    <a:pt x="1181" y="1932"/>
                  </a:lnTo>
                  <a:lnTo>
                    <a:pt x="1201" y="1916"/>
                  </a:lnTo>
                  <a:lnTo>
                    <a:pt x="1222" y="1905"/>
                  </a:lnTo>
                  <a:lnTo>
                    <a:pt x="1245" y="1898"/>
                  </a:lnTo>
                  <a:lnTo>
                    <a:pt x="1270" y="1895"/>
                  </a:lnTo>
                  <a:lnTo>
                    <a:pt x="1294" y="1896"/>
                  </a:lnTo>
                  <a:lnTo>
                    <a:pt x="1320" y="1902"/>
                  </a:lnTo>
                  <a:lnTo>
                    <a:pt x="1344" y="1912"/>
                  </a:lnTo>
                  <a:lnTo>
                    <a:pt x="1367" y="1926"/>
                  </a:lnTo>
                  <a:lnTo>
                    <a:pt x="1388" y="1944"/>
                  </a:lnTo>
                  <a:lnTo>
                    <a:pt x="1407" y="1965"/>
                  </a:lnTo>
                  <a:lnTo>
                    <a:pt x="1421" y="1988"/>
                  </a:lnTo>
                  <a:lnTo>
                    <a:pt x="1431" y="2013"/>
                  </a:lnTo>
                  <a:lnTo>
                    <a:pt x="1436" y="2037"/>
                  </a:lnTo>
                  <a:lnTo>
                    <a:pt x="1438" y="2062"/>
                  </a:lnTo>
                  <a:lnTo>
                    <a:pt x="1435" y="2087"/>
                  </a:lnTo>
                  <a:lnTo>
                    <a:pt x="1428" y="2110"/>
                  </a:lnTo>
                  <a:lnTo>
                    <a:pt x="1416" y="2131"/>
                  </a:lnTo>
                  <a:lnTo>
                    <a:pt x="1672" y="2386"/>
                  </a:lnTo>
                  <a:lnTo>
                    <a:pt x="1685" y="2395"/>
                  </a:lnTo>
                  <a:lnTo>
                    <a:pt x="1699" y="2401"/>
                  </a:lnTo>
                  <a:lnTo>
                    <a:pt x="1716" y="2402"/>
                  </a:lnTo>
                  <a:lnTo>
                    <a:pt x="1733" y="2400"/>
                  </a:lnTo>
                  <a:lnTo>
                    <a:pt x="1750" y="2395"/>
                  </a:lnTo>
                  <a:lnTo>
                    <a:pt x="1767" y="2386"/>
                  </a:lnTo>
                  <a:lnTo>
                    <a:pt x="1782" y="2374"/>
                  </a:lnTo>
                  <a:lnTo>
                    <a:pt x="1794" y="2358"/>
                  </a:lnTo>
                  <a:lnTo>
                    <a:pt x="1803" y="2342"/>
                  </a:lnTo>
                  <a:lnTo>
                    <a:pt x="1809" y="2325"/>
                  </a:lnTo>
                  <a:lnTo>
                    <a:pt x="1811" y="2308"/>
                  </a:lnTo>
                  <a:lnTo>
                    <a:pt x="1809" y="2291"/>
                  </a:lnTo>
                  <a:lnTo>
                    <a:pt x="1803" y="2276"/>
                  </a:lnTo>
                  <a:lnTo>
                    <a:pt x="1794" y="2264"/>
                  </a:lnTo>
                  <a:lnTo>
                    <a:pt x="1584" y="2055"/>
                  </a:lnTo>
                  <a:lnTo>
                    <a:pt x="1573" y="2041"/>
                  </a:lnTo>
                  <a:lnTo>
                    <a:pt x="1567" y="2025"/>
                  </a:lnTo>
                  <a:lnTo>
                    <a:pt x="1564" y="2007"/>
                  </a:lnTo>
                  <a:lnTo>
                    <a:pt x="1567" y="1989"/>
                  </a:lnTo>
                  <a:lnTo>
                    <a:pt x="1573" y="1973"/>
                  </a:lnTo>
                  <a:lnTo>
                    <a:pt x="1584" y="1958"/>
                  </a:lnTo>
                  <a:lnTo>
                    <a:pt x="1599" y="1947"/>
                  </a:lnTo>
                  <a:lnTo>
                    <a:pt x="1616" y="1941"/>
                  </a:lnTo>
                  <a:lnTo>
                    <a:pt x="1633" y="1939"/>
                  </a:lnTo>
                  <a:lnTo>
                    <a:pt x="1650" y="1941"/>
                  </a:lnTo>
                  <a:lnTo>
                    <a:pt x="1668" y="1947"/>
                  </a:lnTo>
                  <a:lnTo>
                    <a:pt x="1682" y="1958"/>
                  </a:lnTo>
                  <a:lnTo>
                    <a:pt x="1892" y="2167"/>
                  </a:lnTo>
                  <a:lnTo>
                    <a:pt x="1904" y="2176"/>
                  </a:lnTo>
                  <a:lnTo>
                    <a:pt x="1920" y="2182"/>
                  </a:lnTo>
                  <a:lnTo>
                    <a:pt x="1936" y="2183"/>
                  </a:lnTo>
                  <a:lnTo>
                    <a:pt x="1953" y="2182"/>
                  </a:lnTo>
                  <a:lnTo>
                    <a:pt x="1971" y="2176"/>
                  </a:lnTo>
                  <a:lnTo>
                    <a:pt x="1987" y="2167"/>
                  </a:lnTo>
                  <a:lnTo>
                    <a:pt x="2002" y="2155"/>
                  </a:lnTo>
                  <a:lnTo>
                    <a:pt x="2015" y="2139"/>
                  </a:lnTo>
                  <a:lnTo>
                    <a:pt x="2024" y="2123"/>
                  </a:lnTo>
                  <a:lnTo>
                    <a:pt x="2029" y="2106"/>
                  </a:lnTo>
                  <a:lnTo>
                    <a:pt x="2031" y="2089"/>
                  </a:lnTo>
                  <a:lnTo>
                    <a:pt x="2029" y="2073"/>
                  </a:lnTo>
                  <a:lnTo>
                    <a:pt x="2024" y="2058"/>
                  </a:lnTo>
                  <a:lnTo>
                    <a:pt x="2015" y="2045"/>
                  </a:lnTo>
                  <a:lnTo>
                    <a:pt x="1804" y="1837"/>
                  </a:lnTo>
                  <a:lnTo>
                    <a:pt x="1793" y="1822"/>
                  </a:lnTo>
                  <a:lnTo>
                    <a:pt x="1786" y="1806"/>
                  </a:lnTo>
                  <a:lnTo>
                    <a:pt x="1784" y="1788"/>
                  </a:lnTo>
                  <a:lnTo>
                    <a:pt x="1786" y="1770"/>
                  </a:lnTo>
                  <a:lnTo>
                    <a:pt x="1793" y="1754"/>
                  </a:lnTo>
                  <a:lnTo>
                    <a:pt x="1804" y="1740"/>
                  </a:lnTo>
                  <a:lnTo>
                    <a:pt x="1820" y="1729"/>
                  </a:lnTo>
                  <a:lnTo>
                    <a:pt x="1836" y="1722"/>
                  </a:lnTo>
                  <a:lnTo>
                    <a:pt x="1853" y="1720"/>
                  </a:lnTo>
                  <a:lnTo>
                    <a:pt x="1871" y="1722"/>
                  </a:lnTo>
                  <a:lnTo>
                    <a:pt x="1887" y="1729"/>
                  </a:lnTo>
                  <a:lnTo>
                    <a:pt x="1902" y="1740"/>
                  </a:lnTo>
                  <a:lnTo>
                    <a:pt x="2112" y="1948"/>
                  </a:lnTo>
                  <a:lnTo>
                    <a:pt x="2125" y="1957"/>
                  </a:lnTo>
                  <a:lnTo>
                    <a:pt x="2140" y="1963"/>
                  </a:lnTo>
                  <a:lnTo>
                    <a:pt x="2156" y="1965"/>
                  </a:lnTo>
                  <a:lnTo>
                    <a:pt x="2174" y="1963"/>
                  </a:lnTo>
                  <a:lnTo>
                    <a:pt x="2190" y="1957"/>
                  </a:lnTo>
                  <a:lnTo>
                    <a:pt x="2207" y="1949"/>
                  </a:lnTo>
                  <a:lnTo>
                    <a:pt x="2223" y="1936"/>
                  </a:lnTo>
                  <a:lnTo>
                    <a:pt x="2235" y="1920"/>
                  </a:lnTo>
                  <a:lnTo>
                    <a:pt x="2244" y="1904"/>
                  </a:lnTo>
                  <a:lnTo>
                    <a:pt x="2249" y="1887"/>
                  </a:lnTo>
                  <a:lnTo>
                    <a:pt x="2251" y="1871"/>
                  </a:lnTo>
                  <a:lnTo>
                    <a:pt x="2249" y="1855"/>
                  </a:lnTo>
                  <a:lnTo>
                    <a:pt x="2244" y="1839"/>
                  </a:lnTo>
                  <a:lnTo>
                    <a:pt x="2234" y="1826"/>
                  </a:lnTo>
                  <a:lnTo>
                    <a:pt x="2025" y="1618"/>
                  </a:lnTo>
                  <a:lnTo>
                    <a:pt x="2013" y="1603"/>
                  </a:lnTo>
                  <a:lnTo>
                    <a:pt x="2006" y="1587"/>
                  </a:lnTo>
                  <a:lnTo>
                    <a:pt x="2004" y="1570"/>
                  </a:lnTo>
                  <a:lnTo>
                    <a:pt x="2006" y="1553"/>
                  </a:lnTo>
                  <a:lnTo>
                    <a:pt x="2013" y="1535"/>
                  </a:lnTo>
                  <a:lnTo>
                    <a:pt x="2025" y="1521"/>
                  </a:lnTo>
                  <a:lnTo>
                    <a:pt x="2039" y="1510"/>
                  </a:lnTo>
                  <a:lnTo>
                    <a:pt x="2055" y="1503"/>
                  </a:lnTo>
                  <a:lnTo>
                    <a:pt x="2074" y="1501"/>
                  </a:lnTo>
                  <a:lnTo>
                    <a:pt x="2091" y="1503"/>
                  </a:lnTo>
                  <a:lnTo>
                    <a:pt x="2107" y="1510"/>
                  </a:lnTo>
                  <a:lnTo>
                    <a:pt x="2122" y="1521"/>
                  </a:lnTo>
                  <a:lnTo>
                    <a:pt x="2332" y="1729"/>
                  </a:lnTo>
                  <a:lnTo>
                    <a:pt x="2345" y="1739"/>
                  </a:lnTo>
                  <a:lnTo>
                    <a:pt x="2359" y="1744"/>
                  </a:lnTo>
                  <a:lnTo>
                    <a:pt x="2377" y="1746"/>
                  </a:lnTo>
                  <a:lnTo>
                    <a:pt x="2393" y="1744"/>
                  </a:lnTo>
                  <a:lnTo>
                    <a:pt x="2410" y="1739"/>
                  </a:lnTo>
                  <a:lnTo>
                    <a:pt x="2427" y="1730"/>
                  </a:lnTo>
                  <a:lnTo>
                    <a:pt x="2442" y="1718"/>
                  </a:lnTo>
                  <a:lnTo>
                    <a:pt x="2455" y="1703"/>
                  </a:lnTo>
                  <a:lnTo>
                    <a:pt x="2463" y="1685"/>
                  </a:lnTo>
                  <a:lnTo>
                    <a:pt x="2469" y="1669"/>
                  </a:lnTo>
                  <a:lnTo>
                    <a:pt x="2471" y="1652"/>
                  </a:lnTo>
                  <a:lnTo>
                    <a:pt x="2469" y="1636"/>
                  </a:lnTo>
                  <a:lnTo>
                    <a:pt x="2463" y="1620"/>
                  </a:lnTo>
                  <a:lnTo>
                    <a:pt x="2454" y="1608"/>
                  </a:lnTo>
                  <a:lnTo>
                    <a:pt x="2452" y="1606"/>
                  </a:lnTo>
                  <a:lnTo>
                    <a:pt x="2447" y="1600"/>
                  </a:lnTo>
                  <a:lnTo>
                    <a:pt x="2438" y="1591"/>
                  </a:lnTo>
                  <a:lnTo>
                    <a:pt x="2426" y="1579"/>
                  </a:lnTo>
                  <a:lnTo>
                    <a:pt x="2410" y="1564"/>
                  </a:lnTo>
                  <a:lnTo>
                    <a:pt x="2392" y="1545"/>
                  </a:lnTo>
                  <a:lnTo>
                    <a:pt x="2372" y="1525"/>
                  </a:lnTo>
                  <a:lnTo>
                    <a:pt x="2348" y="1502"/>
                  </a:lnTo>
                  <a:lnTo>
                    <a:pt x="2323" y="1477"/>
                  </a:lnTo>
                  <a:lnTo>
                    <a:pt x="2295" y="1449"/>
                  </a:lnTo>
                  <a:lnTo>
                    <a:pt x="2265" y="1420"/>
                  </a:lnTo>
                  <a:lnTo>
                    <a:pt x="2235" y="1389"/>
                  </a:lnTo>
                  <a:lnTo>
                    <a:pt x="2202" y="1357"/>
                  </a:lnTo>
                  <a:lnTo>
                    <a:pt x="2169" y="1323"/>
                  </a:lnTo>
                  <a:lnTo>
                    <a:pt x="2134" y="1289"/>
                  </a:lnTo>
                  <a:lnTo>
                    <a:pt x="2099" y="1254"/>
                  </a:lnTo>
                  <a:lnTo>
                    <a:pt x="2062" y="1218"/>
                  </a:lnTo>
                  <a:lnTo>
                    <a:pt x="2027" y="1182"/>
                  </a:lnTo>
                  <a:lnTo>
                    <a:pt x="1990" y="1146"/>
                  </a:lnTo>
                  <a:lnTo>
                    <a:pt x="1954" y="1110"/>
                  </a:lnTo>
                  <a:lnTo>
                    <a:pt x="1918" y="1074"/>
                  </a:lnTo>
                  <a:lnTo>
                    <a:pt x="1882" y="1039"/>
                  </a:lnTo>
                  <a:lnTo>
                    <a:pt x="1847" y="1003"/>
                  </a:lnTo>
                  <a:lnTo>
                    <a:pt x="1813" y="970"/>
                  </a:lnTo>
                  <a:lnTo>
                    <a:pt x="1780" y="937"/>
                  </a:lnTo>
                  <a:lnTo>
                    <a:pt x="1748" y="906"/>
                  </a:lnTo>
                  <a:lnTo>
                    <a:pt x="1718" y="875"/>
                  </a:lnTo>
                  <a:lnTo>
                    <a:pt x="1689" y="847"/>
                  </a:lnTo>
                  <a:lnTo>
                    <a:pt x="1663" y="821"/>
                  </a:lnTo>
                  <a:lnTo>
                    <a:pt x="1638" y="797"/>
                  </a:lnTo>
                  <a:lnTo>
                    <a:pt x="1616" y="775"/>
                  </a:lnTo>
                  <a:lnTo>
                    <a:pt x="1596" y="756"/>
                  </a:lnTo>
                  <a:lnTo>
                    <a:pt x="1579" y="740"/>
                  </a:lnTo>
                  <a:lnTo>
                    <a:pt x="1565" y="725"/>
                  </a:lnTo>
                  <a:lnTo>
                    <a:pt x="1560" y="721"/>
                  </a:lnTo>
                  <a:lnTo>
                    <a:pt x="1553" y="715"/>
                  </a:lnTo>
                  <a:lnTo>
                    <a:pt x="1546" y="711"/>
                  </a:lnTo>
                  <a:lnTo>
                    <a:pt x="1537" y="706"/>
                  </a:lnTo>
                  <a:lnTo>
                    <a:pt x="1527" y="704"/>
                  </a:lnTo>
                  <a:lnTo>
                    <a:pt x="1515" y="703"/>
                  </a:lnTo>
                  <a:lnTo>
                    <a:pt x="1501" y="705"/>
                  </a:lnTo>
                  <a:lnTo>
                    <a:pt x="1485" y="711"/>
                  </a:lnTo>
                  <a:lnTo>
                    <a:pt x="1468" y="720"/>
                  </a:lnTo>
                  <a:lnTo>
                    <a:pt x="1449" y="735"/>
                  </a:lnTo>
                  <a:lnTo>
                    <a:pt x="1428" y="754"/>
                  </a:lnTo>
                  <a:lnTo>
                    <a:pt x="1405" y="779"/>
                  </a:lnTo>
                  <a:lnTo>
                    <a:pt x="1383" y="808"/>
                  </a:lnTo>
                  <a:lnTo>
                    <a:pt x="1366" y="837"/>
                  </a:lnTo>
                  <a:lnTo>
                    <a:pt x="1270" y="1012"/>
                  </a:lnTo>
                  <a:lnTo>
                    <a:pt x="1259" y="1031"/>
                  </a:lnTo>
                  <a:lnTo>
                    <a:pt x="1244" y="1050"/>
                  </a:lnTo>
                  <a:lnTo>
                    <a:pt x="1226" y="1069"/>
                  </a:lnTo>
                  <a:lnTo>
                    <a:pt x="1194" y="1096"/>
                  </a:lnTo>
                  <a:lnTo>
                    <a:pt x="1161" y="1119"/>
                  </a:lnTo>
                  <a:lnTo>
                    <a:pt x="1125" y="1136"/>
                  </a:lnTo>
                  <a:lnTo>
                    <a:pt x="1089" y="1147"/>
                  </a:lnTo>
                  <a:lnTo>
                    <a:pt x="1052" y="1153"/>
                  </a:lnTo>
                  <a:lnTo>
                    <a:pt x="1014" y="1153"/>
                  </a:lnTo>
                  <a:lnTo>
                    <a:pt x="976" y="1147"/>
                  </a:lnTo>
                  <a:lnTo>
                    <a:pt x="944" y="1137"/>
                  </a:lnTo>
                  <a:lnTo>
                    <a:pt x="913" y="1123"/>
                  </a:lnTo>
                  <a:lnTo>
                    <a:pt x="883" y="1106"/>
                  </a:lnTo>
                  <a:lnTo>
                    <a:pt x="858" y="1085"/>
                  </a:lnTo>
                  <a:lnTo>
                    <a:pt x="833" y="1061"/>
                  </a:lnTo>
                  <a:lnTo>
                    <a:pt x="813" y="1034"/>
                  </a:lnTo>
                  <a:lnTo>
                    <a:pt x="796" y="1004"/>
                  </a:lnTo>
                  <a:lnTo>
                    <a:pt x="784" y="980"/>
                  </a:lnTo>
                  <a:lnTo>
                    <a:pt x="777" y="955"/>
                  </a:lnTo>
                  <a:lnTo>
                    <a:pt x="772" y="930"/>
                  </a:lnTo>
                  <a:lnTo>
                    <a:pt x="772" y="908"/>
                  </a:lnTo>
                  <a:lnTo>
                    <a:pt x="774" y="886"/>
                  </a:lnTo>
                  <a:lnTo>
                    <a:pt x="781" y="866"/>
                  </a:lnTo>
                  <a:lnTo>
                    <a:pt x="1064" y="203"/>
                  </a:lnTo>
                  <a:lnTo>
                    <a:pt x="1074" y="185"/>
                  </a:lnTo>
                  <a:lnTo>
                    <a:pt x="1086" y="166"/>
                  </a:lnTo>
                  <a:lnTo>
                    <a:pt x="1102" y="147"/>
                  </a:lnTo>
                  <a:lnTo>
                    <a:pt x="1120" y="126"/>
                  </a:lnTo>
                  <a:lnTo>
                    <a:pt x="1130" y="117"/>
                  </a:lnTo>
                  <a:lnTo>
                    <a:pt x="1142" y="106"/>
                  </a:lnTo>
                  <a:lnTo>
                    <a:pt x="1158" y="94"/>
                  </a:lnTo>
                  <a:lnTo>
                    <a:pt x="1176" y="81"/>
                  </a:lnTo>
                  <a:lnTo>
                    <a:pt x="1196" y="67"/>
                  </a:lnTo>
                  <a:lnTo>
                    <a:pt x="1220" y="53"/>
                  </a:lnTo>
                  <a:lnTo>
                    <a:pt x="1245" y="40"/>
                  </a:lnTo>
                  <a:lnTo>
                    <a:pt x="1274" y="28"/>
                  </a:lnTo>
                  <a:lnTo>
                    <a:pt x="1305" y="18"/>
                  </a:lnTo>
                  <a:lnTo>
                    <a:pt x="1338" y="10"/>
                  </a:lnTo>
                  <a:lnTo>
                    <a:pt x="1373" y="3"/>
                  </a:lnTo>
                  <a:lnTo>
                    <a:pt x="1412" y="0"/>
                  </a:lnTo>
                  <a:lnTo>
                    <a:pt x="14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Freeform 7"/>
            <p:cNvSpPr>
              <a:spLocks noEditPoints="1"/>
            </p:cNvSpPr>
            <p:nvPr/>
          </p:nvSpPr>
          <p:spPr bwMode="auto">
            <a:xfrm>
              <a:off x="7296151" y="1689101"/>
              <a:ext cx="149225" cy="147638"/>
            </a:xfrm>
            <a:custGeom>
              <a:avLst/>
              <a:gdLst>
                <a:gd name="T0" fmla="*/ 671 w 1031"/>
                <a:gd name="T1" fmla="*/ 657 h 1025"/>
                <a:gd name="T2" fmla="*/ 626 w 1031"/>
                <a:gd name="T3" fmla="*/ 679 h 1025"/>
                <a:gd name="T4" fmla="*/ 595 w 1031"/>
                <a:gd name="T5" fmla="*/ 718 h 1025"/>
                <a:gd name="T6" fmla="*/ 584 w 1031"/>
                <a:gd name="T7" fmla="*/ 766 h 1025"/>
                <a:gd name="T8" fmla="*/ 595 w 1031"/>
                <a:gd name="T9" fmla="*/ 817 h 1025"/>
                <a:gd name="T10" fmla="*/ 626 w 1031"/>
                <a:gd name="T11" fmla="*/ 854 h 1025"/>
                <a:gd name="T12" fmla="*/ 671 w 1031"/>
                <a:gd name="T13" fmla="*/ 877 h 1025"/>
                <a:gd name="T14" fmla="*/ 723 w 1031"/>
                <a:gd name="T15" fmla="*/ 877 h 1025"/>
                <a:gd name="T16" fmla="*/ 768 w 1031"/>
                <a:gd name="T17" fmla="*/ 854 h 1025"/>
                <a:gd name="T18" fmla="*/ 800 w 1031"/>
                <a:gd name="T19" fmla="*/ 816 h 1025"/>
                <a:gd name="T20" fmla="*/ 811 w 1031"/>
                <a:gd name="T21" fmla="*/ 766 h 1025"/>
                <a:gd name="T22" fmla="*/ 800 w 1031"/>
                <a:gd name="T23" fmla="*/ 718 h 1025"/>
                <a:gd name="T24" fmla="*/ 768 w 1031"/>
                <a:gd name="T25" fmla="*/ 679 h 1025"/>
                <a:gd name="T26" fmla="*/ 723 w 1031"/>
                <a:gd name="T27" fmla="*/ 657 h 1025"/>
                <a:gd name="T28" fmla="*/ 345 w 1031"/>
                <a:gd name="T29" fmla="*/ 0 h 1025"/>
                <a:gd name="T30" fmla="*/ 391 w 1031"/>
                <a:gd name="T31" fmla="*/ 12 h 1025"/>
                <a:gd name="T32" fmla="*/ 432 w 1031"/>
                <a:gd name="T33" fmla="*/ 39 h 1025"/>
                <a:gd name="T34" fmla="*/ 1007 w 1031"/>
                <a:gd name="T35" fmla="*/ 615 h 1025"/>
                <a:gd name="T36" fmla="*/ 1027 w 1031"/>
                <a:gd name="T37" fmla="*/ 659 h 1025"/>
                <a:gd name="T38" fmla="*/ 1031 w 1031"/>
                <a:gd name="T39" fmla="*/ 705 h 1025"/>
                <a:gd name="T40" fmla="*/ 1019 w 1031"/>
                <a:gd name="T41" fmla="*/ 751 h 1025"/>
                <a:gd name="T42" fmla="*/ 992 w 1031"/>
                <a:gd name="T43" fmla="*/ 791 h 1025"/>
                <a:gd name="T44" fmla="*/ 776 w 1031"/>
                <a:gd name="T45" fmla="*/ 1001 h 1025"/>
                <a:gd name="T46" fmla="*/ 732 w 1031"/>
                <a:gd name="T47" fmla="*/ 1021 h 1025"/>
                <a:gd name="T48" fmla="*/ 686 w 1031"/>
                <a:gd name="T49" fmla="*/ 1025 h 1025"/>
                <a:gd name="T50" fmla="*/ 640 w 1031"/>
                <a:gd name="T51" fmla="*/ 1013 h 1025"/>
                <a:gd name="T52" fmla="*/ 600 w 1031"/>
                <a:gd name="T53" fmla="*/ 985 h 1025"/>
                <a:gd name="T54" fmla="*/ 24 w 1031"/>
                <a:gd name="T55" fmla="*/ 409 h 1025"/>
                <a:gd name="T56" fmla="*/ 4 w 1031"/>
                <a:gd name="T57" fmla="*/ 367 h 1025"/>
                <a:gd name="T58" fmla="*/ 0 w 1031"/>
                <a:gd name="T59" fmla="*/ 320 h 1025"/>
                <a:gd name="T60" fmla="*/ 11 w 1031"/>
                <a:gd name="T61" fmla="*/ 275 h 1025"/>
                <a:gd name="T62" fmla="*/ 40 w 1031"/>
                <a:gd name="T63" fmla="*/ 234 h 1025"/>
                <a:gd name="T64" fmla="*/ 255 w 1031"/>
                <a:gd name="T65" fmla="*/ 24 h 1025"/>
                <a:gd name="T66" fmla="*/ 298 w 1031"/>
                <a:gd name="T67" fmla="*/ 4 h 1025"/>
                <a:gd name="T68" fmla="*/ 345 w 1031"/>
                <a:gd name="T69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1" h="1025">
                  <a:moveTo>
                    <a:pt x="698" y="654"/>
                  </a:moveTo>
                  <a:lnTo>
                    <a:pt x="671" y="657"/>
                  </a:lnTo>
                  <a:lnTo>
                    <a:pt x="648" y="665"/>
                  </a:lnTo>
                  <a:lnTo>
                    <a:pt x="626" y="679"/>
                  </a:lnTo>
                  <a:lnTo>
                    <a:pt x="609" y="696"/>
                  </a:lnTo>
                  <a:lnTo>
                    <a:pt x="595" y="718"/>
                  </a:lnTo>
                  <a:lnTo>
                    <a:pt x="587" y="741"/>
                  </a:lnTo>
                  <a:lnTo>
                    <a:pt x="584" y="766"/>
                  </a:lnTo>
                  <a:lnTo>
                    <a:pt x="587" y="793"/>
                  </a:lnTo>
                  <a:lnTo>
                    <a:pt x="595" y="817"/>
                  </a:lnTo>
                  <a:lnTo>
                    <a:pt x="609" y="837"/>
                  </a:lnTo>
                  <a:lnTo>
                    <a:pt x="626" y="854"/>
                  </a:lnTo>
                  <a:lnTo>
                    <a:pt x="648" y="868"/>
                  </a:lnTo>
                  <a:lnTo>
                    <a:pt x="671" y="877"/>
                  </a:lnTo>
                  <a:lnTo>
                    <a:pt x="698" y="880"/>
                  </a:lnTo>
                  <a:lnTo>
                    <a:pt x="723" y="877"/>
                  </a:lnTo>
                  <a:lnTo>
                    <a:pt x="748" y="868"/>
                  </a:lnTo>
                  <a:lnTo>
                    <a:pt x="768" y="854"/>
                  </a:lnTo>
                  <a:lnTo>
                    <a:pt x="785" y="837"/>
                  </a:lnTo>
                  <a:lnTo>
                    <a:pt x="800" y="816"/>
                  </a:lnTo>
                  <a:lnTo>
                    <a:pt x="808" y="793"/>
                  </a:lnTo>
                  <a:lnTo>
                    <a:pt x="811" y="766"/>
                  </a:lnTo>
                  <a:lnTo>
                    <a:pt x="808" y="741"/>
                  </a:lnTo>
                  <a:lnTo>
                    <a:pt x="800" y="718"/>
                  </a:lnTo>
                  <a:lnTo>
                    <a:pt x="785" y="696"/>
                  </a:lnTo>
                  <a:lnTo>
                    <a:pt x="768" y="679"/>
                  </a:lnTo>
                  <a:lnTo>
                    <a:pt x="748" y="665"/>
                  </a:lnTo>
                  <a:lnTo>
                    <a:pt x="723" y="657"/>
                  </a:lnTo>
                  <a:lnTo>
                    <a:pt x="698" y="654"/>
                  </a:lnTo>
                  <a:close/>
                  <a:moveTo>
                    <a:pt x="345" y="0"/>
                  </a:moveTo>
                  <a:lnTo>
                    <a:pt x="368" y="4"/>
                  </a:lnTo>
                  <a:lnTo>
                    <a:pt x="391" y="12"/>
                  </a:lnTo>
                  <a:lnTo>
                    <a:pt x="412" y="24"/>
                  </a:lnTo>
                  <a:lnTo>
                    <a:pt x="432" y="39"/>
                  </a:lnTo>
                  <a:lnTo>
                    <a:pt x="992" y="596"/>
                  </a:lnTo>
                  <a:lnTo>
                    <a:pt x="1007" y="615"/>
                  </a:lnTo>
                  <a:lnTo>
                    <a:pt x="1019" y="637"/>
                  </a:lnTo>
                  <a:lnTo>
                    <a:pt x="1027" y="659"/>
                  </a:lnTo>
                  <a:lnTo>
                    <a:pt x="1031" y="682"/>
                  </a:lnTo>
                  <a:lnTo>
                    <a:pt x="1031" y="705"/>
                  </a:lnTo>
                  <a:lnTo>
                    <a:pt x="1027" y="729"/>
                  </a:lnTo>
                  <a:lnTo>
                    <a:pt x="1019" y="751"/>
                  </a:lnTo>
                  <a:lnTo>
                    <a:pt x="1007" y="771"/>
                  </a:lnTo>
                  <a:lnTo>
                    <a:pt x="992" y="791"/>
                  </a:lnTo>
                  <a:lnTo>
                    <a:pt x="796" y="985"/>
                  </a:lnTo>
                  <a:lnTo>
                    <a:pt x="776" y="1001"/>
                  </a:lnTo>
                  <a:lnTo>
                    <a:pt x="755" y="1013"/>
                  </a:lnTo>
                  <a:lnTo>
                    <a:pt x="732" y="1021"/>
                  </a:lnTo>
                  <a:lnTo>
                    <a:pt x="709" y="1025"/>
                  </a:lnTo>
                  <a:lnTo>
                    <a:pt x="686" y="1025"/>
                  </a:lnTo>
                  <a:lnTo>
                    <a:pt x="663" y="1021"/>
                  </a:lnTo>
                  <a:lnTo>
                    <a:pt x="640" y="1013"/>
                  </a:lnTo>
                  <a:lnTo>
                    <a:pt x="619" y="1001"/>
                  </a:lnTo>
                  <a:lnTo>
                    <a:pt x="600" y="985"/>
                  </a:lnTo>
                  <a:lnTo>
                    <a:pt x="40" y="429"/>
                  </a:lnTo>
                  <a:lnTo>
                    <a:pt x="24" y="409"/>
                  </a:lnTo>
                  <a:lnTo>
                    <a:pt x="11" y="389"/>
                  </a:lnTo>
                  <a:lnTo>
                    <a:pt x="4" y="367"/>
                  </a:lnTo>
                  <a:lnTo>
                    <a:pt x="0" y="344"/>
                  </a:lnTo>
                  <a:lnTo>
                    <a:pt x="0" y="320"/>
                  </a:lnTo>
                  <a:lnTo>
                    <a:pt x="4" y="297"/>
                  </a:lnTo>
                  <a:lnTo>
                    <a:pt x="11" y="275"/>
                  </a:lnTo>
                  <a:lnTo>
                    <a:pt x="24" y="253"/>
                  </a:lnTo>
                  <a:lnTo>
                    <a:pt x="40" y="234"/>
                  </a:lnTo>
                  <a:lnTo>
                    <a:pt x="236" y="39"/>
                  </a:lnTo>
                  <a:lnTo>
                    <a:pt x="255" y="24"/>
                  </a:lnTo>
                  <a:lnTo>
                    <a:pt x="275" y="12"/>
                  </a:lnTo>
                  <a:lnTo>
                    <a:pt x="298" y="4"/>
                  </a:lnTo>
                  <a:lnTo>
                    <a:pt x="321" y="0"/>
                  </a:lnTo>
                  <a:lnTo>
                    <a:pt x="3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8" name="Freeform 12"/>
          <p:cNvSpPr>
            <a:spLocks noEditPoints="1"/>
          </p:cNvSpPr>
          <p:nvPr/>
        </p:nvSpPr>
        <p:spPr bwMode="auto">
          <a:xfrm>
            <a:off x="6604226" y="6324484"/>
            <a:ext cx="498660" cy="395762"/>
          </a:xfrm>
          <a:custGeom>
            <a:avLst/>
            <a:gdLst>
              <a:gd name="T0" fmla="*/ 3526 w 3526"/>
              <a:gd name="T1" fmla="*/ 2803 h 2803"/>
              <a:gd name="T2" fmla="*/ 0 w 3526"/>
              <a:gd name="T3" fmla="*/ 1227 h 2803"/>
              <a:gd name="T4" fmla="*/ 69 w 3526"/>
              <a:gd name="T5" fmla="*/ 1291 h 2803"/>
              <a:gd name="T6" fmla="*/ 150 w 3526"/>
              <a:gd name="T7" fmla="*/ 1340 h 2803"/>
              <a:gd name="T8" fmla="*/ 241 w 3526"/>
              <a:gd name="T9" fmla="*/ 1372 h 2803"/>
              <a:gd name="T10" fmla="*/ 341 w 3526"/>
              <a:gd name="T11" fmla="*/ 1382 h 2803"/>
              <a:gd name="T12" fmla="*/ 513 w 3526"/>
              <a:gd name="T13" fmla="*/ 1663 h 2803"/>
              <a:gd name="T14" fmla="*/ 921 w 3526"/>
              <a:gd name="T15" fmla="*/ 1382 h 2803"/>
              <a:gd name="T16" fmla="*/ 2494 w 3526"/>
              <a:gd name="T17" fmla="*/ 1663 h 2803"/>
              <a:gd name="T18" fmla="*/ 2900 w 3526"/>
              <a:gd name="T19" fmla="*/ 1382 h 2803"/>
              <a:gd name="T20" fmla="*/ 3223 w 3526"/>
              <a:gd name="T21" fmla="*/ 1379 h 2803"/>
              <a:gd name="T22" fmla="*/ 3323 w 3526"/>
              <a:gd name="T23" fmla="*/ 1355 h 2803"/>
              <a:gd name="T24" fmla="*/ 3414 w 3526"/>
              <a:gd name="T25" fmla="*/ 1309 h 2803"/>
              <a:gd name="T26" fmla="*/ 3492 w 3526"/>
              <a:gd name="T27" fmla="*/ 1245 h 2803"/>
              <a:gd name="T28" fmla="*/ 1317 w 3526"/>
              <a:gd name="T29" fmla="*/ 133 h 2803"/>
              <a:gd name="T30" fmla="*/ 2217 w 3526"/>
              <a:gd name="T31" fmla="*/ 350 h 2803"/>
              <a:gd name="T32" fmla="*/ 1317 w 3526"/>
              <a:gd name="T33" fmla="*/ 133 h 2803"/>
              <a:gd name="T34" fmla="*/ 2284 w 3526"/>
              <a:gd name="T35" fmla="*/ 0 h 2803"/>
              <a:gd name="T36" fmla="*/ 2317 w 3526"/>
              <a:gd name="T37" fmla="*/ 9 h 2803"/>
              <a:gd name="T38" fmla="*/ 2341 w 3526"/>
              <a:gd name="T39" fmla="*/ 32 h 2803"/>
              <a:gd name="T40" fmla="*/ 2350 w 3526"/>
              <a:gd name="T41" fmla="*/ 67 h 2803"/>
              <a:gd name="T42" fmla="*/ 3526 w 3526"/>
              <a:gd name="T43" fmla="*/ 350 h 2803"/>
              <a:gd name="T44" fmla="*/ 3514 w 3526"/>
              <a:gd name="T45" fmla="*/ 1041 h 2803"/>
              <a:gd name="T46" fmla="*/ 3476 w 3526"/>
              <a:gd name="T47" fmla="*/ 1123 h 2803"/>
              <a:gd name="T48" fmla="*/ 3420 w 3526"/>
              <a:gd name="T49" fmla="*/ 1193 h 2803"/>
              <a:gd name="T50" fmla="*/ 3347 w 3526"/>
              <a:gd name="T51" fmla="*/ 1246 h 2803"/>
              <a:gd name="T52" fmla="*/ 3263 w 3526"/>
              <a:gd name="T53" fmla="*/ 1281 h 2803"/>
              <a:gd name="T54" fmla="*/ 3169 w 3526"/>
              <a:gd name="T55" fmla="*/ 1293 h 2803"/>
              <a:gd name="T56" fmla="*/ 2900 w 3526"/>
              <a:gd name="T57" fmla="*/ 1184 h 2803"/>
              <a:gd name="T58" fmla="*/ 2494 w 3526"/>
              <a:gd name="T59" fmla="*/ 1293 h 2803"/>
              <a:gd name="T60" fmla="*/ 921 w 3526"/>
              <a:gd name="T61" fmla="*/ 1184 h 2803"/>
              <a:gd name="T62" fmla="*/ 513 w 3526"/>
              <a:gd name="T63" fmla="*/ 1293 h 2803"/>
              <a:gd name="T64" fmla="*/ 294 w 3526"/>
              <a:gd name="T65" fmla="*/ 1291 h 2803"/>
              <a:gd name="T66" fmla="*/ 208 w 3526"/>
              <a:gd name="T67" fmla="*/ 1268 h 2803"/>
              <a:gd name="T68" fmla="*/ 131 w 3526"/>
              <a:gd name="T69" fmla="*/ 1226 h 2803"/>
              <a:gd name="T70" fmla="*/ 66 w 3526"/>
              <a:gd name="T71" fmla="*/ 1167 h 2803"/>
              <a:gd name="T72" fmla="*/ 17 w 3526"/>
              <a:gd name="T73" fmla="*/ 1094 h 2803"/>
              <a:gd name="T74" fmla="*/ 0 w 3526"/>
              <a:gd name="T75" fmla="*/ 350 h 2803"/>
              <a:gd name="T76" fmla="*/ 1182 w 3526"/>
              <a:gd name="T77" fmla="*/ 67 h 2803"/>
              <a:gd name="T78" fmla="*/ 1192 w 3526"/>
              <a:gd name="T79" fmla="*/ 32 h 2803"/>
              <a:gd name="T80" fmla="*/ 1216 w 3526"/>
              <a:gd name="T81" fmla="*/ 9 h 2803"/>
              <a:gd name="T82" fmla="*/ 1250 w 3526"/>
              <a:gd name="T83" fmla="*/ 0 h 2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526" h="2803">
                <a:moveTo>
                  <a:pt x="3526" y="1207"/>
                </a:moveTo>
                <a:lnTo>
                  <a:pt x="3526" y="2803"/>
                </a:lnTo>
                <a:lnTo>
                  <a:pt x="0" y="2803"/>
                </a:lnTo>
                <a:lnTo>
                  <a:pt x="0" y="1227"/>
                </a:lnTo>
                <a:lnTo>
                  <a:pt x="32" y="1260"/>
                </a:lnTo>
                <a:lnTo>
                  <a:pt x="69" y="1291"/>
                </a:lnTo>
                <a:lnTo>
                  <a:pt x="108" y="1318"/>
                </a:lnTo>
                <a:lnTo>
                  <a:pt x="150" y="1340"/>
                </a:lnTo>
                <a:lnTo>
                  <a:pt x="195" y="1359"/>
                </a:lnTo>
                <a:lnTo>
                  <a:pt x="241" y="1372"/>
                </a:lnTo>
                <a:lnTo>
                  <a:pt x="290" y="1379"/>
                </a:lnTo>
                <a:lnTo>
                  <a:pt x="341" y="1382"/>
                </a:lnTo>
                <a:lnTo>
                  <a:pt x="513" y="1382"/>
                </a:lnTo>
                <a:lnTo>
                  <a:pt x="513" y="1663"/>
                </a:lnTo>
                <a:lnTo>
                  <a:pt x="921" y="1663"/>
                </a:lnTo>
                <a:lnTo>
                  <a:pt x="921" y="1382"/>
                </a:lnTo>
                <a:lnTo>
                  <a:pt x="2494" y="1382"/>
                </a:lnTo>
                <a:lnTo>
                  <a:pt x="2494" y="1663"/>
                </a:lnTo>
                <a:lnTo>
                  <a:pt x="2900" y="1663"/>
                </a:lnTo>
                <a:lnTo>
                  <a:pt x="2900" y="1382"/>
                </a:lnTo>
                <a:lnTo>
                  <a:pt x="3169" y="1382"/>
                </a:lnTo>
                <a:lnTo>
                  <a:pt x="3223" y="1379"/>
                </a:lnTo>
                <a:lnTo>
                  <a:pt x="3275" y="1371"/>
                </a:lnTo>
                <a:lnTo>
                  <a:pt x="3323" y="1355"/>
                </a:lnTo>
                <a:lnTo>
                  <a:pt x="3371" y="1335"/>
                </a:lnTo>
                <a:lnTo>
                  <a:pt x="3414" y="1309"/>
                </a:lnTo>
                <a:lnTo>
                  <a:pt x="3455" y="1280"/>
                </a:lnTo>
                <a:lnTo>
                  <a:pt x="3492" y="1245"/>
                </a:lnTo>
                <a:lnTo>
                  <a:pt x="3526" y="1207"/>
                </a:lnTo>
                <a:close/>
                <a:moveTo>
                  <a:pt x="1317" y="133"/>
                </a:moveTo>
                <a:lnTo>
                  <a:pt x="1317" y="350"/>
                </a:lnTo>
                <a:lnTo>
                  <a:pt x="2217" y="350"/>
                </a:lnTo>
                <a:lnTo>
                  <a:pt x="2217" y="133"/>
                </a:lnTo>
                <a:lnTo>
                  <a:pt x="1317" y="133"/>
                </a:lnTo>
                <a:close/>
                <a:moveTo>
                  <a:pt x="1250" y="0"/>
                </a:moveTo>
                <a:lnTo>
                  <a:pt x="2284" y="0"/>
                </a:lnTo>
                <a:lnTo>
                  <a:pt x="2301" y="2"/>
                </a:lnTo>
                <a:lnTo>
                  <a:pt x="2317" y="9"/>
                </a:lnTo>
                <a:lnTo>
                  <a:pt x="2330" y="19"/>
                </a:lnTo>
                <a:lnTo>
                  <a:pt x="2341" y="32"/>
                </a:lnTo>
                <a:lnTo>
                  <a:pt x="2348" y="49"/>
                </a:lnTo>
                <a:lnTo>
                  <a:pt x="2350" y="67"/>
                </a:lnTo>
                <a:lnTo>
                  <a:pt x="2350" y="350"/>
                </a:lnTo>
                <a:lnTo>
                  <a:pt x="3526" y="350"/>
                </a:lnTo>
                <a:lnTo>
                  <a:pt x="3526" y="995"/>
                </a:lnTo>
                <a:lnTo>
                  <a:pt x="3514" y="1041"/>
                </a:lnTo>
                <a:lnTo>
                  <a:pt x="3498" y="1083"/>
                </a:lnTo>
                <a:lnTo>
                  <a:pt x="3476" y="1123"/>
                </a:lnTo>
                <a:lnTo>
                  <a:pt x="3450" y="1160"/>
                </a:lnTo>
                <a:lnTo>
                  <a:pt x="3420" y="1193"/>
                </a:lnTo>
                <a:lnTo>
                  <a:pt x="3385" y="1221"/>
                </a:lnTo>
                <a:lnTo>
                  <a:pt x="3347" y="1246"/>
                </a:lnTo>
                <a:lnTo>
                  <a:pt x="3306" y="1267"/>
                </a:lnTo>
                <a:lnTo>
                  <a:pt x="3263" y="1281"/>
                </a:lnTo>
                <a:lnTo>
                  <a:pt x="3216" y="1291"/>
                </a:lnTo>
                <a:lnTo>
                  <a:pt x="3169" y="1293"/>
                </a:lnTo>
                <a:lnTo>
                  <a:pt x="2900" y="1293"/>
                </a:lnTo>
                <a:lnTo>
                  <a:pt x="2900" y="1184"/>
                </a:lnTo>
                <a:lnTo>
                  <a:pt x="2494" y="1184"/>
                </a:lnTo>
                <a:lnTo>
                  <a:pt x="2494" y="1293"/>
                </a:lnTo>
                <a:lnTo>
                  <a:pt x="921" y="1293"/>
                </a:lnTo>
                <a:lnTo>
                  <a:pt x="921" y="1184"/>
                </a:lnTo>
                <a:lnTo>
                  <a:pt x="513" y="1184"/>
                </a:lnTo>
                <a:lnTo>
                  <a:pt x="513" y="1293"/>
                </a:lnTo>
                <a:lnTo>
                  <a:pt x="341" y="1293"/>
                </a:lnTo>
                <a:lnTo>
                  <a:pt x="294" y="1291"/>
                </a:lnTo>
                <a:lnTo>
                  <a:pt x="250" y="1282"/>
                </a:lnTo>
                <a:lnTo>
                  <a:pt x="208" y="1268"/>
                </a:lnTo>
                <a:lnTo>
                  <a:pt x="168" y="1249"/>
                </a:lnTo>
                <a:lnTo>
                  <a:pt x="131" y="1226"/>
                </a:lnTo>
                <a:lnTo>
                  <a:pt x="96" y="1198"/>
                </a:lnTo>
                <a:lnTo>
                  <a:pt x="66" y="1167"/>
                </a:lnTo>
                <a:lnTo>
                  <a:pt x="40" y="1132"/>
                </a:lnTo>
                <a:lnTo>
                  <a:pt x="17" y="1094"/>
                </a:lnTo>
                <a:lnTo>
                  <a:pt x="0" y="1054"/>
                </a:lnTo>
                <a:lnTo>
                  <a:pt x="0" y="350"/>
                </a:lnTo>
                <a:lnTo>
                  <a:pt x="1182" y="350"/>
                </a:lnTo>
                <a:lnTo>
                  <a:pt x="1182" y="67"/>
                </a:lnTo>
                <a:lnTo>
                  <a:pt x="1185" y="49"/>
                </a:lnTo>
                <a:lnTo>
                  <a:pt x="1192" y="32"/>
                </a:lnTo>
                <a:lnTo>
                  <a:pt x="1202" y="19"/>
                </a:lnTo>
                <a:lnTo>
                  <a:pt x="1216" y="9"/>
                </a:lnTo>
                <a:lnTo>
                  <a:pt x="1232" y="2"/>
                </a:lnTo>
                <a:lnTo>
                  <a:pt x="125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3337775" y="5526823"/>
            <a:ext cx="481013" cy="376238"/>
            <a:chOff x="5976938" y="1301751"/>
            <a:chExt cx="481013" cy="376238"/>
          </a:xfrm>
          <a:solidFill>
            <a:schemeClr val="bg1"/>
          </a:solidFill>
        </p:grpSpPr>
        <p:sp>
          <p:nvSpPr>
            <p:cNvPr id="63" name="Freeform 17"/>
            <p:cNvSpPr>
              <a:spLocks/>
            </p:cNvSpPr>
            <p:nvPr/>
          </p:nvSpPr>
          <p:spPr bwMode="auto">
            <a:xfrm>
              <a:off x="6059488" y="1635126"/>
              <a:ext cx="315913" cy="42863"/>
            </a:xfrm>
            <a:custGeom>
              <a:avLst/>
              <a:gdLst>
                <a:gd name="T0" fmla="*/ 151 w 2195"/>
                <a:gd name="T1" fmla="*/ 0 h 299"/>
                <a:gd name="T2" fmla="*/ 2043 w 2195"/>
                <a:gd name="T3" fmla="*/ 0 h 299"/>
                <a:gd name="T4" fmla="*/ 2074 w 2195"/>
                <a:gd name="T5" fmla="*/ 3 h 299"/>
                <a:gd name="T6" fmla="*/ 2102 w 2195"/>
                <a:gd name="T7" fmla="*/ 12 h 299"/>
                <a:gd name="T8" fmla="*/ 2128 w 2195"/>
                <a:gd name="T9" fmla="*/ 26 h 299"/>
                <a:gd name="T10" fmla="*/ 2150 w 2195"/>
                <a:gd name="T11" fmla="*/ 44 h 299"/>
                <a:gd name="T12" fmla="*/ 2169 w 2195"/>
                <a:gd name="T13" fmla="*/ 66 h 299"/>
                <a:gd name="T14" fmla="*/ 2183 w 2195"/>
                <a:gd name="T15" fmla="*/ 91 h 299"/>
                <a:gd name="T16" fmla="*/ 2192 w 2195"/>
                <a:gd name="T17" fmla="*/ 120 h 299"/>
                <a:gd name="T18" fmla="*/ 2195 w 2195"/>
                <a:gd name="T19" fmla="*/ 150 h 299"/>
                <a:gd name="T20" fmla="*/ 2192 w 2195"/>
                <a:gd name="T21" fmla="*/ 180 h 299"/>
                <a:gd name="T22" fmla="*/ 2183 w 2195"/>
                <a:gd name="T23" fmla="*/ 208 h 299"/>
                <a:gd name="T24" fmla="*/ 2169 w 2195"/>
                <a:gd name="T25" fmla="*/ 233 h 299"/>
                <a:gd name="T26" fmla="*/ 2150 w 2195"/>
                <a:gd name="T27" fmla="*/ 255 h 299"/>
                <a:gd name="T28" fmla="*/ 2128 w 2195"/>
                <a:gd name="T29" fmla="*/ 273 h 299"/>
                <a:gd name="T30" fmla="*/ 2102 w 2195"/>
                <a:gd name="T31" fmla="*/ 287 h 299"/>
                <a:gd name="T32" fmla="*/ 2074 w 2195"/>
                <a:gd name="T33" fmla="*/ 296 h 299"/>
                <a:gd name="T34" fmla="*/ 2043 w 2195"/>
                <a:gd name="T35" fmla="*/ 299 h 299"/>
                <a:gd name="T36" fmla="*/ 151 w 2195"/>
                <a:gd name="T37" fmla="*/ 299 h 299"/>
                <a:gd name="T38" fmla="*/ 121 w 2195"/>
                <a:gd name="T39" fmla="*/ 296 h 299"/>
                <a:gd name="T40" fmla="*/ 92 w 2195"/>
                <a:gd name="T41" fmla="*/ 287 h 299"/>
                <a:gd name="T42" fmla="*/ 66 w 2195"/>
                <a:gd name="T43" fmla="*/ 273 h 299"/>
                <a:gd name="T44" fmla="*/ 44 w 2195"/>
                <a:gd name="T45" fmla="*/ 255 h 299"/>
                <a:gd name="T46" fmla="*/ 26 w 2195"/>
                <a:gd name="T47" fmla="*/ 233 h 299"/>
                <a:gd name="T48" fmla="*/ 11 w 2195"/>
                <a:gd name="T49" fmla="*/ 208 h 299"/>
                <a:gd name="T50" fmla="*/ 3 w 2195"/>
                <a:gd name="T51" fmla="*/ 180 h 299"/>
                <a:gd name="T52" fmla="*/ 0 w 2195"/>
                <a:gd name="T53" fmla="*/ 150 h 299"/>
                <a:gd name="T54" fmla="*/ 3 w 2195"/>
                <a:gd name="T55" fmla="*/ 120 h 299"/>
                <a:gd name="T56" fmla="*/ 11 w 2195"/>
                <a:gd name="T57" fmla="*/ 91 h 299"/>
                <a:gd name="T58" fmla="*/ 26 w 2195"/>
                <a:gd name="T59" fmla="*/ 66 h 299"/>
                <a:gd name="T60" fmla="*/ 44 w 2195"/>
                <a:gd name="T61" fmla="*/ 44 h 299"/>
                <a:gd name="T62" fmla="*/ 66 w 2195"/>
                <a:gd name="T63" fmla="*/ 26 h 299"/>
                <a:gd name="T64" fmla="*/ 92 w 2195"/>
                <a:gd name="T65" fmla="*/ 12 h 299"/>
                <a:gd name="T66" fmla="*/ 121 w 2195"/>
                <a:gd name="T67" fmla="*/ 3 h 299"/>
                <a:gd name="T68" fmla="*/ 151 w 2195"/>
                <a:gd name="T6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95" h="299">
                  <a:moveTo>
                    <a:pt x="151" y="0"/>
                  </a:moveTo>
                  <a:lnTo>
                    <a:pt x="2043" y="0"/>
                  </a:lnTo>
                  <a:lnTo>
                    <a:pt x="2074" y="3"/>
                  </a:lnTo>
                  <a:lnTo>
                    <a:pt x="2102" y="12"/>
                  </a:lnTo>
                  <a:lnTo>
                    <a:pt x="2128" y="26"/>
                  </a:lnTo>
                  <a:lnTo>
                    <a:pt x="2150" y="44"/>
                  </a:lnTo>
                  <a:lnTo>
                    <a:pt x="2169" y="66"/>
                  </a:lnTo>
                  <a:lnTo>
                    <a:pt x="2183" y="91"/>
                  </a:lnTo>
                  <a:lnTo>
                    <a:pt x="2192" y="120"/>
                  </a:lnTo>
                  <a:lnTo>
                    <a:pt x="2195" y="150"/>
                  </a:lnTo>
                  <a:lnTo>
                    <a:pt x="2192" y="180"/>
                  </a:lnTo>
                  <a:lnTo>
                    <a:pt x="2183" y="208"/>
                  </a:lnTo>
                  <a:lnTo>
                    <a:pt x="2169" y="233"/>
                  </a:lnTo>
                  <a:lnTo>
                    <a:pt x="2150" y="255"/>
                  </a:lnTo>
                  <a:lnTo>
                    <a:pt x="2128" y="273"/>
                  </a:lnTo>
                  <a:lnTo>
                    <a:pt x="2102" y="287"/>
                  </a:lnTo>
                  <a:lnTo>
                    <a:pt x="2074" y="296"/>
                  </a:lnTo>
                  <a:lnTo>
                    <a:pt x="2043" y="299"/>
                  </a:lnTo>
                  <a:lnTo>
                    <a:pt x="151" y="299"/>
                  </a:lnTo>
                  <a:lnTo>
                    <a:pt x="121" y="296"/>
                  </a:lnTo>
                  <a:lnTo>
                    <a:pt x="92" y="287"/>
                  </a:lnTo>
                  <a:lnTo>
                    <a:pt x="66" y="273"/>
                  </a:lnTo>
                  <a:lnTo>
                    <a:pt x="44" y="255"/>
                  </a:lnTo>
                  <a:lnTo>
                    <a:pt x="26" y="233"/>
                  </a:lnTo>
                  <a:lnTo>
                    <a:pt x="11" y="208"/>
                  </a:lnTo>
                  <a:lnTo>
                    <a:pt x="3" y="180"/>
                  </a:lnTo>
                  <a:lnTo>
                    <a:pt x="0" y="150"/>
                  </a:lnTo>
                  <a:lnTo>
                    <a:pt x="3" y="120"/>
                  </a:lnTo>
                  <a:lnTo>
                    <a:pt x="11" y="91"/>
                  </a:lnTo>
                  <a:lnTo>
                    <a:pt x="26" y="66"/>
                  </a:lnTo>
                  <a:lnTo>
                    <a:pt x="44" y="44"/>
                  </a:lnTo>
                  <a:lnTo>
                    <a:pt x="66" y="26"/>
                  </a:lnTo>
                  <a:lnTo>
                    <a:pt x="92" y="12"/>
                  </a:lnTo>
                  <a:lnTo>
                    <a:pt x="121" y="3"/>
                  </a:lnTo>
                  <a:lnTo>
                    <a:pt x="1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Freeform 18"/>
            <p:cNvSpPr>
              <a:spLocks/>
            </p:cNvSpPr>
            <p:nvPr/>
          </p:nvSpPr>
          <p:spPr bwMode="auto">
            <a:xfrm>
              <a:off x="6053138" y="1457326"/>
              <a:ext cx="33338" cy="85725"/>
            </a:xfrm>
            <a:custGeom>
              <a:avLst/>
              <a:gdLst>
                <a:gd name="T0" fmla="*/ 115 w 228"/>
                <a:gd name="T1" fmla="*/ 0 h 596"/>
                <a:gd name="T2" fmla="*/ 140 w 228"/>
                <a:gd name="T3" fmla="*/ 3 h 596"/>
                <a:gd name="T4" fmla="*/ 165 w 228"/>
                <a:gd name="T5" fmla="*/ 11 h 596"/>
                <a:gd name="T6" fmla="*/ 186 w 228"/>
                <a:gd name="T7" fmla="*/ 24 h 596"/>
                <a:gd name="T8" fmla="*/ 203 w 228"/>
                <a:gd name="T9" fmla="*/ 42 h 596"/>
                <a:gd name="T10" fmla="*/ 217 w 228"/>
                <a:gd name="T11" fmla="*/ 62 h 596"/>
                <a:gd name="T12" fmla="*/ 225 w 228"/>
                <a:gd name="T13" fmla="*/ 86 h 596"/>
                <a:gd name="T14" fmla="*/ 228 w 228"/>
                <a:gd name="T15" fmla="*/ 111 h 596"/>
                <a:gd name="T16" fmla="*/ 228 w 228"/>
                <a:gd name="T17" fmla="*/ 484 h 596"/>
                <a:gd name="T18" fmla="*/ 225 w 228"/>
                <a:gd name="T19" fmla="*/ 510 h 596"/>
                <a:gd name="T20" fmla="*/ 217 w 228"/>
                <a:gd name="T21" fmla="*/ 533 h 596"/>
                <a:gd name="T22" fmla="*/ 203 w 228"/>
                <a:gd name="T23" fmla="*/ 555 h 596"/>
                <a:gd name="T24" fmla="*/ 186 w 228"/>
                <a:gd name="T25" fmla="*/ 572 h 596"/>
                <a:gd name="T26" fmla="*/ 165 w 228"/>
                <a:gd name="T27" fmla="*/ 585 h 596"/>
                <a:gd name="T28" fmla="*/ 140 w 228"/>
                <a:gd name="T29" fmla="*/ 594 h 596"/>
                <a:gd name="T30" fmla="*/ 115 w 228"/>
                <a:gd name="T31" fmla="*/ 596 h 596"/>
                <a:gd name="T32" fmla="*/ 88 w 228"/>
                <a:gd name="T33" fmla="*/ 594 h 596"/>
                <a:gd name="T34" fmla="*/ 65 w 228"/>
                <a:gd name="T35" fmla="*/ 585 h 596"/>
                <a:gd name="T36" fmla="*/ 43 w 228"/>
                <a:gd name="T37" fmla="*/ 572 h 596"/>
                <a:gd name="T38" fmla="*/ 26 w 228"/>
                <a:gd name="T39" fmla="*/ 555 h 596"/>
                <a:gd name="T40" fmla="*/ 13 w 228"/>
                <a:gd name="T41" fmla="*/ 533 h 596"/>
                <a:gd name="T42" fmla="*/ 3 w 228"/>
                <a:gd name="T43" fmla="*/ 510 h 596"/>
                <a:gd name="T44" fmla="*/ 0 w 228"/>
                <a:gd name="T45" fmla="*/ 484 h 596"/>
                <a:gd name="T46" fmla="*/ 0 w 228"/>
                <a:gd name="T47" fmla="*/ 111 h 596"/>
                <a:gd name="T48" fmla="*/ 3 w 228"/>
                <a:gd name="T49" fmla="*/ 86 h 596"/>
                <a:gd name="T50" fmla="*/ 13 w 228"/>
                <a:gd name="T51" fmla="*/ 62 h 596"/>
                <a:gd name="T52" fmla="*/ 26 w 228"/>
                <a:gd name="T53" fmla="*/ 42 h 596"/>
                <a:gd name="T54" fmla="*/ 43 w 228"/>
                <a:gd name="T55" fmla="*/ 24 h 596"/>
                <a:gd name="T56" fmla="*/ 65 w 228"/>
                <a:gd name="T57" fmla="*/ 11 h 596"/>
                <a:gd name="T58" fmla="*/ 88 w 228"/>
                <a:gd name="T59" fmla="*/ 3 h 596"/>
                <a:gd name="T60" fmla="*/ 115 w 228"/>
                <a:gd name="T61" fmla="*/ 0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8" h="596">
                  <a:moveTo>
                    <a:pt x="115" y="0"/>
                  </a:moveTo>
                  <a:lnTo>
                    <a:pt x="140" y="3"/>
                  </a:lnTo>
                  <a:lnTo>
                    <a:pt x="165" y="11"/>
                  </a:lnTo>
                  <a:lnTo>
                    <a:pt x="186" y="24"/>
                  </a:lnTo>
                  <a:lnTo>
                    <a:pt x="203" y="42"/>
                  </a:lnTo>
                  <a:lnTo>
                    <a:pt x="217" y="62"/>
                  </a:lnTo>
                  <a:lnTo>
                    <a:pt x="225" y="86"/>
                  </a:lnTo>
                  <a:lnTo>
                    <a:pt x="228" y="111"/>
                  </a:lnTo>
                  <a:lnTo>
                    <a:pt x="228" y="484"/>
                  </a:lnTo>
                  <a:lnTo>
                    <a:pt x="225" y="510"/>
                  </a:lnTo>
                  <a:lnTo>
                    <a:pt x="217" y="533"/>
                  </a:lnTo>
                  <a:lnTo>
                    <a:pt x="203" y="555"/>
                  </a:lnTo>
                  <a:lnTo>
                    <a:pt x="186" y="572"/>
                  </a:lnTo>
                  <a:lnTo>
                    <a:pt x="165" y="585"/>
                  </a:lnTo>
                  <a:lnTo>
                    <a:pt x="140" y="594"/>
                  </a:lnTo>
                  <a:lnTo>
                    <a:pt x="115" y="596"/>
                  </a:lnTo>
                  <a:lnTo>
                    <a:pt x="88" y="594"/>
                  </a:lnTo>
                  <a:lnTo>
                    <a:pt x="65" y="585"/>
                  </a:lnTo>
                  <a:lnTo>
                    <a:pt x="43" y="572"/>
                  </a:lnTo>
                  <a:lnTo>
                    <a:pt x="26" y="555"/>
                  </a:lnTo>
                  <a:lnTo>
                    <a:pt x="13" y="533"/>
                  </a:lnTo>
                  <a:lnTo>
                    <a:pt x="3" y="510"/>
                  </a:lnTo>
                  <a:lnTo>
                    <a:pt x="0" y="484"/>
                  </a:lnTo>
                  <a:lnTo>
                    <a:pt x="0" y="111"/>
                  </a:lnTo>
                  <a:lnTo>
                    <a:pt x="3" y="86"/>
                  </a:lnTo>
                  <a:lnTo>
                    <a:pt x="13" y="62"/>
                  </a:lnTo>
                  <a:lnTo>
                    <a:pt x="26" y="42"/>
                  </a:lnTo>
                  <a:lnTo>
                    <a:pt x="43" y="24"/>
                  </a:lnTo>
                  <a:lnTo>
                    <a:pt x="65" y="11"/>
                  </a:lnTo>
                  <a:lnTo>
                    <a:pt x="88" y="3"/>
                  </a:lnTo>
                  <a:lnTo>
                    <a:pt x="1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reeform 19"/>
            <p:cNvSpPr>
              <a:spLocks/>
            </p:cNvSpPr>
            <p:nvPr/>
          </p:nvSpPr>
          <p:spPr bwMode="auto">
            <a:xfrm>
              <a:off x="6108701" y="1435101"/>
              <a:ext cx="31750" cy="107950"/>
            </a:xfrm>
            <a:custGeom>
              <a:avLst/>
              <a:gdLst>
                <a:gd name="T0" fmla="*/ 114 w 227"/>
                <a:gd name="T1" fmla="*/ 0 h 746"/>
                <a:gd name="T2" fmla="*/ 140 w 227"/>
                <a:gd name="T3" fmla="*/ 3 h 746"/>
                <a:gd name="T4" fmla="*/ 164 w 227"/>
                <a:gd name="T5" fmla="*/ 12 h 746"/>
                <a:gd name="T6" fmla="*/ 184 w 227"/>
                <a:gd name="T7" fmla="*/ 25 h 746"/>
                <a:gd name="T8" fmla="*/ 203 w 227"/>
                <a:gd name="T9" fmla="*/ 42 h 746"/>
                <a:gd name="T10" fmla="*/ 216 w 227"/>
                <a:gd name="T11" fmla="*/ 63 h 746"/>
                <a:gd name="T12" fmla="*/ 224 w 227"/>
                <a:gd name="T13" fmla="*/ 86 h 746"/>
                <a:gd name="T14" fmla="*/ 227 w 227"/>
                <a:gd name="T15" fmla="*/ 112 h 746"/>
                <a:gd name="T16" fmla="*/ 227 w 227"/>
                <a:gd name="T17" fmla="*/ 634 h 746"/>
                <a:gd name="T18" fmla="*/ 224 w 227"/>
                <a:gd name="T19" fmla="*/ 660 h 746"/>
                <a:gd name="T20" fmla="*/ 216 w 227"/>
                <a:gd name="T21" fmla="*/ 683 h 746"/>
                <a:gd name="T22" fmla="*/ 203 w 227"/>
                <a:gd name="T23" fmla="*/ 705 h 746"/>
                <a:gd name="T24" fmla="*/ 184 w 227"/>
                <a:gd name="T25" fmla="*/ 722 h 746"/>
                <a:gd name="T26" fmla="*/ 164 w 227"/>
                <a:gd name="T27" fmla="*/ 735 h 746"/>
                <a:gd name="T28" fmla="*/ 140 w 227"/>
                <a:gd name="T29" fmla="*/ 744 h 746"/>
                <a:gd name="T30" fmla="*/ 114 w 227"/>
                <a:gd name="T31" fmla="*/ 746 h 746"/>
                <a:gd name="T32" fmla="*/ 88 w 227"/>
                <a:gd name="T33" fmla="*/ 744 h 746"/>
                <a:gd name="T34" fmla="*/ 64 w 227"/>
                <a:gd name="T35" fmla="*/ 735 h 746"/>
                <a:gd name="T36" fmla="*/ 43 w 227"/>
                <a:gd name="T37" fmla="*/ 722 h 746"/>
                <a:gd name="T38" fmla="*/ 25 w 227"/>
                <a:gd name="T39" fmla="*/ 705 h 746"/>
                <a:gd name="T40" fmla="*/ 12 w 227"/>
                <a:gd name="T41" fmla="*/ 683 h 746"/>
                <a:gd name="T42" fmla="*/ 3 w 227"/>
                <a:gd name="T43" fmla="*/ 660 h 746"/>
                <a:gd name="T44" fmla="*/ 0 w 227"/>
                <a:gd name="T45" fmla="*/ 634 h 746"/>
                <a:gd name="T46" fmla="*/ 0 w 227"/>
                <a:gd name="T47" fmla="*/ 112 h 746"/>
                <a:gd name="T48" fmla="*/ 3 w 227"/>
                <a:gd name="T49" fmla="*/ 86 h 746"/>
                <a:gd name="T50" fmla="*/ 12 w 227"/>
                <a:gd name="T51" fmla="*/ 63 h 746"/>
                <a:gd name="T52" fmla="*/ 25 w 227"/>
                <a:gd name="T53" fmla="*/ 42 h 746"/>
                <a:gd name="T54" fmla="*/ 43 w 227"/>
                <a:gd name="T55" fmla="*/ 25 h 746"/>
                <a:gd name="T56" fmla="*/ 64 w 227"/>
                <a:gd name="T57" fmla="*/ 12 h 746"/>
                <a:gd name="T58" fmla="*/ 88 w 227"/>
                <a:gd name="T59" fmla="*/ 3 h 746"/>
                <a:gd name="T60" fmla="*/ 114 w 227"/>
                <a:gd name="T61" fmla="*/ 0 h 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7" h="746">
                  <a:moveTo>
                    <a:pt x="114" y="0"/>
                  </a:moveTo>
                  <a:lnTo>
                    <a:pt x="140" y="3"/>
                  </a:lnTo>
                  <a:lnTo>
                    <a:pt x="164" y="12"/>
                  </a:lnTo>
                  <a:lnTo>
                    <a:pt x="184" y="25"/>
                  </a:lnTo>
                  <a:lnTo>
                    <a:pt x="203" y="42"/>
                  </a:lnTo>
                  <a:lnTo>
                    <a:pt x="216" y="63"/>
                  </a:lnTo>
                  <a:lnTo>
                    <a:pt x="224" y="86"/>
                  </a:lnTo>
                  <a:lnTo>
                    <a:pt x="227" y="112"/>
                  </a:lnTo>
                  <a:lnTo>
                    <a:pt x="227" y="634"/>
                  </a:lnTo>
                  <a:lnTo>
                    <a:pt x="224" y="660"/>
                  </a:lnTo>
                  <a:lnTo>
                    <a:pt x="216" y="683"/>
                  </a:lnTo>
                  <a:lnTo>
                    <a:pt x="203" y="705"/>
                  </a:lnTo>
                  <a:lnTo>
                    <a:pt x="184" y="722"/>
                  </a:lnTo>
                  <a:lnTo>
                    <a:pt x="164" y="735"/>
                  </a:lnTo>
                  <a:lnTo>
                    <a:pt x="140" y="744"/>
                  </a:lnTo>
                  <a:lnTo>
                    <a:pt x="114" y="746"/>
                  </a:lnTo>
                  <a:lnTo>
                    <a:pt x="88" y="744"/>
                  </a:lnTo>
                  <a:lnTo>
                    <a:pt x="64" y="735"/>
                  </a:lnTo>
                  <a:lnTo>
                    <a:pt x="43" y="722"/>
                  </a:lnTo>
                  <a:lnTo>
                    <a:pt x="25" y="705"/>
                  </a:lnTo>
                  <a:lnTo>
                    <a:pt x="12" y="683"/>
                  </a:lnTo>
                  <a:lnTo>
                    <a:pt x="3" y="660"/>
                  </a:lnTo>
                  <a:lnTo>
                    <a:pt x="0" y="634"/>
                  </a:lnTo>
                  <a:lnTo>
                    <a:pt x="0" y="112"/>
                  </a:lnTo>
                  <a:lnTo>
                    <a:pt x="3" y="86"/>
                  </a:lnTo>
                  <a:lnTo>
                    <a:pt x="12" y="63"/>
                  </a:lnTo>
                  <a:lnTo>
                    <a:pt x="25" y="42"/>
                  </a:lnTo>
                  <a:lnTo>
                    <a:pt x="43" y="25"/>
                  </a:lnTo>
                  <a:lnTo>
                    <a:pt x="64" y="12"/>
                  </a:lnTo>
                  <a:lnTo>
                    <a:pt x="88" y="3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Freeform 20"/>
            <p:cNvSpPr>
              <a:spLocks/>
            </p:cNvSpPr>
            <p:nvPr/>
          </p:nvSpPr>
          <p:spPr bwMode="auto">
            <a:xfrm>
              <a:off x="6162676" y="1414463"/>
              <a:ext cx="33338" cy="128588"/>
            </a:xfrm>
            <a:custGeom>
              <a:avLst/>
              <a:gdLst>
                <a:gd name="T0" fmla="*/ 113 w 227"/>
                <a:gd name="T1" fmla="*/ 0 h 895"/>
                <a:gd name="T2" fmla="*/ 139 w 227"/>
                <a:gd name="T3" fmla="*/ 3 h 895"/>
                <a:gd name="T4" fmla="*/ 163 w 227"/>
                <a:gd name="T5" fmla="*/ 11 h 895"/>
                <a:gd name="T6" fmla="*/ 184 w 227"/>
                <a:gd name="T7" fmla="*/ 24 h 895"/>
                <a:gd name="T8" fmla="*/ 202 w 227"/>
                <a:gd name="T9" fmla="*/ 42 h 895"/>
                <a:gd name="T10" fmla="*/ 215 w 227"/>
                <a:gd name="T11" fmla="*/ 62 h 895"/>
                <a:gd name="T12" fmla="*/ 224 w 227"/>
                <a:gd name="T13" fmla="*/ 87 h 895"/>
                <a:gd name="T14" fmla="*/ 227 w 227"/>
                <a:gd name="T15" fmla="*/ 112 h 895"/>
                <a:gd name="T16" fmla="*/ 227 w 227"/>
                <a:gd name="T17" fmla="*/ 783 h 895"/>
                <a:gd name="T18" fmla="*/ 224 w 227"/>
                <a:gd name="T19" fmla="*/ 809 h 895"/>
                <a:gd name="T20" fmla="*/ 215 w 227"/>
                <a:gd name="T21" fmla="*/ 832 h 895"/>
                <a:gd name="T22" fmla="*/ 202 w 227"/>
                <a:gd name="T23" fmla="*/ 854 h 895"/>
                <a:gd name="T24" fmla="*/ 184 w 227"/>
                <a:gd name="T25" fmla="*/ 871 h 895"/>
                <a:gd name="T26" fmla="*/ 163 w 227"/>
                <a:gd name="T27" fmla="*/ 884 h 895"/>
                <a:gd name="T28" fmla="*/ 139 w 227"/>
                <a:gd name="T29" fmla="*/ 893 h 895"/>
                <a:gd name="T30" fmla="*/ 113 w 227"/>
                <a:gd name="T31" fmla="*/ 895 h 895"/>
                <a:gd name="T32" fmla="*/ 87 w 227"/>
                <a:gd name="T33" fmla="*/ 893 h 895"/>
                <a:gd name="T34" fmla="*/ 63 w 227"/>
                <a:gd name="T35" fmla="*/ 884 h 895"/>
                <a:gd name="T36" fmla="*/ 42 w 227"/>
                <a:gd name="T37" fmla="*/ 871 h 895"/>
                <a:gd name="T38" fmla="*/ 25 w 227"/>
                <a:gd name="T39" fmla="*/ 854 h 895"/>
                <a:gd name="T40" fmla="*/ 11 w 227"/>
                <a:gd name="T41" fmla="*/ 832 h 895"/>
                <a:gd name="T42" fmla="*/ 3 w 227"/>
                <a:gd name="T43" fmla="*/ 809 h 895"/>
                <a:gd name="T44" fmla="*/ 0 w 227"/>
                <a:gd name="T45" fmla="*/ 783 h 895"/>
                <a:gd name="T46" fmla="*/ 0 w 227"/>
                <a:gd name="T47" fmla="*/ 112 h 895"/>
                <a:gd name="T48" fmla="*/ 3 w 227"/>
                <a:gd name="T49" fmla="*/ 87 h 895"/>
                <a:gd name="T50" fmla="*/ 11 w 227"/>
                <a:gd name="T51" fmla="*/ 62 h 895"/>
                <a:gd name="T52" fmla="*/ 25 w 227"/>
                <a:gd name="T53" fmla="*/ 42 h 895"/>
                <a:gd name="T54" fmla="*/ 42 w 227"/>
                <a:gd name="T55" fmla="*/ 24 h 895"/>
                <a:gd name="T56" fmla="*/ 63 w 227"/>
                <a:gd name="T57" fmla="*/ 11 h 895"/>
                <a:gd name="T58" fmla="*/ 87 w 227"/>
                <a:gd name="T59" fmla="*/ 3 h 895"/>
                <a:gd name="T60" fmla="*/ 113 w 227"/>
                <a:gd name="T61" fmla="*/ 0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7" h="895">
                  <a:moveTo>
                    <a:pt x="113" y="0"/>
                  </a:moveTo>
                  <a:lnTo>
                    <a:pt x="139" y="3"/>
                  </a:lnTo>
                  <a:lnTo>
                    <a:pt x="163" y="11"/>
                  </a:lnTo>
                  <a:lnTo>
                    <a:pt x="184" y="24"/>
                  </a:lnTo>
                  <a:lnTo>
                    <a:pt x="202" y="42"/>
                  </a:lnTo>
                  <a:lnTo>
                    <a:pt x="215" y="62"/>
                  </a:lnTo>
                  <a:lnTo>
                    <a:pt x="224" y="87"/>
                  </a:lnTo>
                  <a:lnTo>
                    <a:pt x="227" y="112"/>
                  </a:lnTo>
                  <a:lnTo>
                    <a:pt x="227" y="783"/>
                  </a:lnTo>
                  <a:lnTo>
                    <a:pt x="224" y="809"/>
                  </a:lnTo>
                  <a:lnTo>
                    <a:pt x="215" y="832"/>
                  </a:lnTo>
                  <a:lnTo>
                    <a:pt x="202" y="854"/>
                  </a:lnTo>
                  <a:lnTo>
                    <a:pt x="184" y="871"/>
                  </a:lnTo>
                  <a:lnTo>
                    <a:pt x="163" y="884"/>
                  </a:lnTo>
                  <a:lnTo>
                    <a:pt x="139" y="893"/>
                  </a:lnTo>
                  <a:lnTo>
                    <a:pt x="113" y="895"/>
                  </a:lnTo>
                  <a:lnTo>
                    <a:pt x="87" y="893"/>
                  </a:lnTo>
                  <a:lnTo>
                    <a:pt x="63" y="884"/>
                  </a:lnTo>
                  <a:lnTo>
                    <a:pt x="42" y="871"/>
                  </a:lnTo>
                  <a:lnTo>
                    <a:pt x="25" y="854"/>
                  </a:lnTo>
                  <a:lnTo>
                    <a:pt x="11" y="832"/>
                  </a:lnTo>
                  <a:lnTo>
                    <a:pt x="3" y="809"/>
                  </a:lnTo>
                  <a:lnTo>
                    <a:pt x="0" y="783"/>
                  </a:lnTo>
                  <a:lnTo>
                    <a:pt x="0" y="112"/>
                  </a:lnTo>
                  <a:lnTo>
                    <a:pt x="3" y="87"/>
                  </a:lnTo>
                  <a:lnTo>
                    <a:pt x="11" y="62"/>
                  </a:lnTo>
                  <a:lnTo>
                    <a:pt x="25" y="42"/>
                  </a:lnTo>
                  <a:lnTo>
                    <a:pt x="42" y="24"/>
                  </a:lnTo>
                  <a:lnTo>
                    <a:pt x="63" y="11"/>
                  </a:lnTo>
                  <a:lnTo>
                    <a:pt x="87" y="3"/>
                  </a:lnTo>
                  <a:lnTo>
                    <a:pt x="1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Freeform 21"/>
            <p:cNvSpPr>
              <a:spLocks/>
            </p:cNvSpPr>
            <p:nvPr/>
          </p:nvSpPr>
          <p:spPr bwMode="auto">
            <a:xfrm>
              <a:off x="5976938" y="1301751"/>
              <a:ext cx="481013" cy="311150"/>
            </a:xfrm>
            <a:custGeom>
              <a:avLst/>
              <a:gdLst>
                <a:gd name="T0" fmla="*/ 3179 w 3330"/>
                <a:gd name="T1" fmla="*/ 0 h 2163"/>
                <a:gd name="T2" fmla="*/ 3239 w 3330"/>
                <a:gd name="T3" fmla="*/ 11 h 2163"/>
                <a:gd name="T4" fmla="*/ 3286 w 3330"/>
                <a:gd name="T5" fmla="*/ 43 h 2163"/>
                <a:gd name="T6" fmla="*/ 3319 w 3330"/>
                <a:gd name="T7" fmla="*/ 91 h 2163"/>
                <a:gd name="T8" fmla="*/ 3330 w 3330"/>
                <a:gd name="T9" fmla="*/ 149 h 2163"/>
                <a:gd name="T10" fmla="*/ 3127 w 3330"/>
                <a:gd name="T11" fmla="*/ 1640 h 2163"/>
                <a:gd name="T12" fmla="*/ 3184 w 3330"/>
                <a:gd name="T13" fmla="*/ 1516 h 2163"/>
                <a:gd name="T14" fmla="*/ 3220 w 3330"/>
                <a:gd name="T15" fmla="*/ 1384 h 2163"/>
                <a:gd name="T16" fmla="*/ 3232 w 3330"/>
                <a:gd name="T17" fmla="*/ 1249 h 2163"/>
                <a:gd name="T18" fmla="*/ 3221 w 3330"/>
                <a:gd name="T19" fmla="*/ 1119 h 2163"/>
                <a:gd name="T20" fmla="*/ 3191 w 3330"/>
                <a:gd name="T21" fmla="*/ 994 h 2163"/>
                <a:gd name="T22" fmla="*/ 3140 w 3330"/>
                <a:gd name="T23" fmla="*/ 878 h 2163"/>
                <a:gd name="T24" fmla="*/ 3069 w 3330"/>
                <a:gd name="T25" fmla="*/ 769 h 2163"/>
                <a:gd name="T26" fmla="*/ 3027 w 3330"/>
                <a:gd name="T27" fmla="*/ 299 h 2163"/>
                <a:gd name="T28" fmla="*/ 303 w 3330"/>
                <a:gd name="T29" fmla="*/ 1865 h 2163"/>
                <a:gd name="T30" fmla="*/ 1952 w 3330"/>
                <a:gd name="T31" fmla="*/ 1903 h 2163"/>
                <a:gd name="T32" fmla="*/ 2058 w 3330"/>
                <a:gd name="T33" fmla="*/ 1965 h 2163"/>
                <a:gd name="T34" fmla="*/ 2173 w 3330"/>
                <a:gd name="T35" fmla="*/ 2011 h 2163"/>
                <a:gd name="T36" fmla="*/ 2294 w 3330"/>
                <a:gd name="T37" fmla="*/ 2040 h 2163"/>
                <a:gd name="T38" fmla="*/ 2419 w 3330"/>
                <a:gd name="T39" fmla="*/ 2049 h 2163"/>
                <a:gd name="T40" fmla="*/ 2558 w 3330"/>
                <a:gd name="T41" fmla="*/ 2037 h 2163"/>
                <a:gd name="T42" fmla="*/ 2692 w 3330"/>
                <a:gd name="T43" fmla="*/ 2002 h 2163"/>
                <a:gd name="T44" fmla="*/ 2817 w 3330"/>
                <a:gd name="T45" fmla="*/ 1945 h 2163"/>
                <a:gd name="T46" fmla="*/ 3031 w 3330"/>
                <a:gd name="T47" fmla="*/ 2156 h 2163"/>
                <a:gd name="T48" fmla="*/ 3041 w 3330"/>
                <a:gd name="T49" fmla="*/ 2163 h 2163"/>
                <a:gd name="T50" fmla="*/ 121 w 3330"/>
                <a:gd name="T51" fmla="*/ 2160 h 2163"/>
                <a:gd name="T52" fmla="*/ 67 w 3330"/>
                <a:gd name="T53" fmla="*/ 2138 h 2163"/>
                <a:gd name="T54" fmla="*/ 26 w 3330"/>
                <a:gd name="T55" fmla="*/ 2097 h 2163"/>
                <a:gd name="T56" fmla="*/ 3 w 3330"/>
                <a:gd name="T57" fmla="*/ 2044 h 2163"/>
                <a:gd name="T58" fmla="*/ 0 w 3330"/>
                <a:gd name="T59" fmla="*/ 149 h 2163"/>
                <a:gd name="T60" fmla="*/ 12 w 3330"/>
                <a:gd name="T61" fmla="*/ 92 h 2163"/>
                <a:gd name="T62" fmla="*/ 45 w 3330"/>
                <a:gd name="T63" fmla="*/ 43 h 2163"/>
                <a:gd name="T64" fmla="*/ 93 w 3330"/>
                <a:gd name="T65" fmla="*/ 11 h 2163"/>
                <a:gd name="T66" fmla="*/ 152 w 3330"/>
                <a:gd name="T67" fmla="*/ 0 h 2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30" h="2163">
                  <a:moveTo>
                    <a:pt x="152" y="0"/>
                  </a:moveTo>
                  <a:lnTo>
                    <a:pt x="3179" y="0"/>
                  </a:lnTo>
                  <a:lnTo>
                    <a:pt x="3210" y="3"/>
                  </a:lnTo>
                  <a:lnTo>
                    <a:pt x="3239" y="11"/>
                  </a:lnTo>
                  <a:lnTo>
                    <a:pt x="3264" y="25"/>
                  </a:lnTo>
                  <a:lnTo>
                    <a:pt x="3286" y="43"/>
                  </a:lnTo>
                  <a:lnTo>
                    <a:pt x="3305" y="65"/>
                  </a:lnTo>
                  <a:lnTo>
                    <a:pt x="3319" y="91"/>
                  </a:lnTo>
                  <a:lnTo>
                    <a:pt x="3327" y="119"/>
                  </a:lnTo>
                  <a:lnTo>
                    <a:pt x="3330" y="149"/>
                  </a:lnTo>
                  <a:lnTo>
                    <a:pt x="3330" y="1841"/>
                  </a:lnTo>
                  <a:lnTo>
                    <a:pt x="3127" y="1640"/>
                  </a:lnTo>
                  <a:lnTo>
                    <a:pt x="3159" y="1579"/>
                  </a:lnTo>
                  <a:lnTo>
                    <a:pt x="3184" y="1516"/>
                  </a:lnTo>
                  <a:lnTo>
                    <a:pt x="3205" y="1452"/>
                  </a:lnTo>
                  <a:lnTo>
                    <a:pt x="3220" y="1384"/>
                  </a:lnTo>
                  <a:lnTo>
                    <a:pt x="3229" y="1317"/>
                  </a:lnTo>
                  <a:lnTo>
                    <a:pt x="3232" y="1249"/>
                  </a:lnTo>
                  <a:lnTo>
                    <a:pt x="3229" y="1183"/>
                  </a:lnTo>
                  <a:lnTo>
                    <a:pt x="3221" y="1119"/>
                  </a:lnTo>
                  <a:lnTo>
                    <a:pt x="3208" y="1056"/>
                  </a:lnTo>
                  <a:lnTo>
                    <a:pt x="3191" y="994"/>
                  </a:lnTo>
                  <a:lnTo>
                    <a:pt x="3167" y="935"/>
                  </a:lnTo>
                  <a:lnTo>
                    <a:pt x="3140" y="878"/>
                  </a:lnTo>
                  <a:lnTo>
                    <a:pt x="3107" y="821"/>
                  </a:lnTo>
                  <a:lnTo>
                    <a:pt x="3069" y="769"/>
                  </a:lnTo>
                  <a:lnTo>
                    <a:pt x="3027" y="719"/>
                  </a:lnTo>
                  <a:lnTo>
                    <a:pt x="3027" y="299"/>
                  </a:lnTo>
                  <a:lnTo>
                    <a:pt x="303" y="299"/>
                  </a:lnTo>
                  <a:lnTo>
                    <a:pt x="303" y="1865"/>
                  </a:lnTo>
                  <a:lnTo>
                    <a:pt x="1902" y="1865"/>
                  </a:lnTo>
                  <a:lnTo>
                    <a:pt x="1952" y="1903"/>
                  </a:lnTo>
                  <a:lnTo>
                    <a:pt x="2004" y="1936"/>
                  </a:lnTo>
                  <a:lnTo>
                    <a:pt x="2058" y="1965"/>
                  </a:lnTo>
                  <a:lnTo>
                    <a:pt x="2114" y="1990"/>
                  </a:lnTo>
                  <a:lnTo>
                    <a:pt x="2173" y="2011"/>
                  </a:lnTo>
                  <a:lnTo>
                    <a:pt x="2233" y="2028"/>
                  </a:lnTo>
                  <a:lnTo>
                    <a:pt x="2294" y="2040"/>
                  </a:lnTo>
                  <a:lnTo>
                    <a:pt x="2356" y="2047"/>
                  </a:lnTo>
                  <a:lnTo>
                    <a:pt x="2419" y="2049"/>
                  </a:lnTo>
                  <a:lnTo>
                    <a:pt x="2490" y="2046"/>
                  </a:lnTo>
                  <a:lnTo>
                    <a:pt x="2558" y="2037"/>
                  </a:lnTo>
                  <a:lnTo>
                    <a:pt x="2625" y="2023"/>
                  </a:lnTo>
                  <a:lnTo>
                    <a:pt x="2692" y="2002"/>
                  </a:lnTo>
                  <a:lnTo>
                    <a:pt x="2756" y="1976"/>
                  </a:lnTo>
                  <a:lnTo>
                    <a:pt x="2817" y="1945"/>
                  </a:lnTo>
                  <a:lnTo>
                    <a:pt x="3027" y="2152"/>
                  </a:lnTo>
                  <a:lnTo>
                    <a:pt x="3031" y="2156"/>
                  </a:lnTo>
                  <a:lnTo>
                    <a:pt x="3037" y="2159"/>
                  </a:lnTo>
                  <a:lnTo>
                    <a:pt x="3041" y="2163"/>
                  </a:lnTo>
                  <a:lnTo>
                    <a:pt x="152" y="2163"/>
                  </a:lnTo>
                  <a:lnTo>
                    <a:pt x="121" y="2160"/>
                  </a:lnTo>
                  <a:lnTo>
                    <a:pt x="93" y="2151"/>
                  </a:lnTo>
                  <a:lnTo>
                    <a:pt x="67" y="2138"/>
                  </a:lnTo>
                  <a:lnTo>
                    <a:pt x="45" y="2119"/>
                  </a:lnTo>
                  <a:lnTo>
                    <a:pt x="26" y="2097"/>
                  </a:lnTo>
                  <a:lnTo>
                    <a:pt x="12" y="2072"/>
                  </a:lnTo>
                  <a:lnTo>
                    <a:pt x="3" y="2044"/>
                  </a:lnTo>
                  <a:lnTo>
                    <a:pt x="0" y="2014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2" y="92"/>
                  </a:lnTo>
                  <a:lnTo>
                    <a:pt x="26" y="65"/>
                  </a:lnTo>
                  <a:lnTo>
                    <a:pt x="45" y="43"/>
                  </a:lnTo>
                  <a:lnTo>
                    <a:pt x="67" y="25"/>
                  </a:lnTo>
                  <a:lnTo>
                    <a:pt x="93" y="11"/>
                  </a:lnTo>
                  <a:lnTo>
                    <a:pt x="121" y="3"/>
                  </a:lnTo>
                  <a:lnTo>
                    <a:pt x="1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Freeform 22"/>
            <p:cNvSpPr>
              <a:spLocks noEditPoints="1"/>
            </p:cNvSpPr>
            <p:nvPr/>
          </p:nvSpPr>
          <p:spPr bwMode="auto">
            <a:xfrm>
              <a:off x="6230938" y="1387476"/>
              <a:ext cx="214313" cy="212725"/>
            </a:xfrm>
            <a:custGeom>
              <a:avLst/>
              <a:gdLst>
                <a:gd name="T0" fmla="*/ 558 w 1492"/>
                <a:gd name="T1" fmla="*/ 144 h 1469"/>
                <a:gd name="T2" fmla="*/ 415 w 1492"/>
                <a:gd name="T3" fmla="*/ 194 h 1469"/>
                <a:gd name="T4" fmla="*/ 290 w 1492"/>
                <a:gd name="T5" fmla="*/ 286 h 1469"/>
                <a:gd name="T6" fmla="*/ 198 w 1492"/>
                <a:gd name="T7" fmla="*/ 407 h 1469"/>
                <a:gd name="T8" fmla="*/ 146 w 1492"/>
                <a:gd name="T9" fmla="*/ 550 h 1469"/>
                <a:gd name="T10" fmla="*/ 139 w 1492"/>
                <a:gd name="T11" fmla="*/ 703 h 1469"/>
                <a:gd name="T12" fmla="*/ 176 w 1492"/>
                <a:gd name="T13" fmla="*/ 850 h 1469"/>
                <a:gd name="T14" fmla="*/ 255 w 1492"/>
                <a:gd name="T15" fmla="*/ 979 h 1469"/>
                <a:gd name="T16" fmla="*/ 371 w 1492"/>
                <a:gd name="T17" fmla="*/ 1082 h 1469"/>
                <a:gd name="T18" fmla="*/ 508 w 1492"/>
                <a:gd name="T19" fmla="*/ 1147 h 1469"/>
                <a:gd name="T20" fmla="*/ 661 w 1492"/>
                <a:gd name="T21" fmla="*/ 1169 h 1469"/>
                <a:gd name="T22" fmla="*/ 814 w 1492"/>
                <a:gd name="T23" fmla="*/ 1147 h 1469"/>
                <a:gd name="T24" fmla="*/ 953 w 1492"/>
                <a:gd name="T25" fmla="*/ 1082 h 1469"/>
                <a:gd name="T26" fmla="*/ 1068 w 1492"/>
                <a:gd name="T27" fmla="*/ 979 h 1469"/>
                <a:gd name="T28" fmla="*/ 1147 w 1492"/>
                <a:gd name="T29" fmla="*/ 850 h 1469"/>
                <a:gd name="T30" fmla="*/ 1185 w 1492"/>
                <a:gd name="T31" fmla="*/ 703 h 1469"/>
                <a:gd name="T32" fmla="*/ 1177 w 1492"/>
                <a:gd name="T33" fmla="*/ 550 h 1469"/>
                <a:gd name="T34" fmla="*/ 1126 w 1492"/>
                <a:gd name="T35" fmla="*/ 407 h 1469"/>
                <a:gd name="T36" fmla="*/ 1034 w 1492"/>
                <a:gd name="T37" fmla="*/ 286 h 1469"/>
                <a:gd name="T38" fmla="*/ 909 w 1492"/>
                <a:gd name="T39" fmla="*/ 194 h 1469"/>
                <a:gd name="T40" fmla="*/ 765 w 1492"/>
                <a:gd name="T41" fmla="*/ 144 h 1469"/>
                <a:gd name="T42" fmla="*/ 661 w 1492"/>
                <a:gd name="T43" fmla="*/ 0 h 1469"/>
                <a:gd name="T44" fmla="*/ 834 w 1492"/>
                <a:gd name="T45" fmla="*/ 22 h 1469"/>
                <a:gd name="T46" fmla="*/ 992 w 1492"/>
                <a:gd name="T47" fmla="*/ 87 h 1469"/>
                <a:gd name="T48" fmla="*/ 1130 w 1492"/>
                <a:gd name="T49" fmla="*/ 191 h 1469"/>
                <a:gd name="T50" fmla="*/ 1235 w 1492"/>
                <a:gd name="T51" fmla="*/ 326 h 1469"/>
                <a:gd name="T52" fmla="*/ 1300 w 1492"/>
                <a:gd name="T53" fmla="*/ 482 h 1469"/>
                <a:gd name="T54" fmla="*/ 1322 w 1492"/>
                <a:gd name="T55" fmla="*/ 652 h 1469"/>
                <a:gd name="T56" fmla="*/ 1298 w 1492"/>
                <a:gd name="T57" fmla="*/ 826 h 1469"/>
                <a:gd name="T58" fmla="*/ 1229 w 1492"/>
                <a:gd name="T59" fmla="*/ 986 h 1469"/>
                <a:gd name="T60" fmla="*/ 1189 w 1492"/>
                <a:gd name="T61" fmla="*/ 1112 h 1469"/>
                <a:gd name="T62" fmla="*/ 1233 w 1492"/>
                <a:gd name="T63" fmla="*/ 1122 h 1469"/>
                <a:gd name="T64" fmla="*/ 1484 w 1492"/>
                <a:gd name="T65" fmla="*/ 1370 h 1469"/>
                <a:gd name="T66" fmla="*/ 1490 w 1492"/>
                <a:gd name="T67" fmla="*/ 1419 h 1469"/>
                <a:gd name="T68" fmla="*/ 1458 w 1492"/>
                <a:gd name="T69" fmla="*/ 1461 h 1469"/>
                <a:gd name="T70" fmla="*/ 1407 w 1492"/>
                <a:gd name="T71" fmla="*/ 1467 h 1469"/>
                <a:gd name="T72" fmla="*/ 1149 w 1492"/>
                <a:gd name="T73" fmla="*/ 1225 h 1469"/>
                <a:gd name="T74" fmla="*/ 1130 w 1492"/>
                <a:gd name="T75" fmla="*/ 1186 h 1469"/>
                <a:gd name="T76" fmla="*/ 1051 w 1492"/>
                <a:gd name="T77" fmla="*/ 1177 h 1469"/>
                <a:gd name="T78" fmla="*/ 895 w 1492"/>
                <a:gd name="T79" fmla="*/ 1261 h 1469"/>
                <a:gd name="T80" fmla="*/ 722 w 1492"/>
                <a:gd name="T81" fmla="*/ 1300 h 1469"/>
                <a:gd name="T82" fmla="*/ 546 w 1492"/>
                <a:gd name="T83" fmla="*/ 1293 h 1469"/>
                <a:gd name="T84" fmla="*/ 383 w 1492"/>
                <a:gd name="T85" fmla="*/ 1242 h 1469"/>
                <a:gd name="T86" fmla="*/ 238 w 1492"/>
                <a:gd name="T87" fmla="*/ 1151 h 1469"/>
                <a:gd name="T88" fmla="*/ 120 w 1492"/>
                <a:gd name="T89" fmla="*/ 1024 h 1469"/>
                <a:gd name="T90" fmla="*/ 40 w 1492"/>
                <a:gd name="T91" fmla="*/ 875 h 1469"/>
                <a:gd name="T92" fmla="*/ 4 w 1492"/>
                <a:gd name="T93" fmla="*/ 709 h 1469"/>
                <a:gd name="T94" fmla="*/ 11 w 1492"/>
                <a:gd name="T95" fmla="*/ 537 h 1469"/>
                <a:gd name="T96" fmla="*/ 63 w 1492"/>
                <a:gd name="T97" fmla="*/ 376 h 1469"/>
                <a:gd name="T98" fmla="*/ 155 w 1492"/>
                <a:gd name="T99" fmla="*/ 233 h 1469"/>
                <a:gd name="T100" fmla="*/ 283 w 1492"/>
                <a:gd name="T101" fmla="*/ 117 h 1469"/>
                <a:gd name="T102" fmla="*/ 435 w 1492"/>
                <a:gd name="T103" fmla="*/ 39 h 1469"/>
                <a:gd name="T104" fmla="*/ 603 w 1492"/>
                <a:gd name="T105" fmla="*/ 2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92" h="1469">
                  <a:moveTo>
                    <a:pt x="661" y="134"/>
                  </a:moveTo>
                  <a:lnTo>
                    <a:pt x="609" y="136"/>
                  </a:lnTo>
                  <a:lnTo>
                    <a:pt x="558" y="144"/>
                  </a:lnTo>
                  <a:lnTo>
                    <a:pt x="508" y="156"/>
                  </a:lnTo>
                  <a:lnTo>
                    <a:pt x="461" y="173"/>
                  </a:lnTo>
                  <a:lnTo>
                    <a:pt x="415" y="194"/>
                  </a:lnTo>
                  <a:lnTo>
                    <a:pt x="371" y="220"/>
                  </a:lnTo>
                  <a:lnTo>
                    <a:pt x="329" y="250"/>
                  </a:lnTo>
                  <a:lnTo>
                    <a:pt x="290" y="286"/>
                  </a:lnTo>
                  <a:lnTo>
                    <a:pt x="255" y="324"/>
                  </a:lnTo>
                  <a:lnTo>
                    <a:pt x="225" y="364"/>
                  </a:lnTo>
                  <a:lnTo>
                    <a:pt x="198" y="407"/>
                  </a:lnTo>
                  <a:lnTo>
                    <a:pt x="176" y="453"/>
                  </a:lnTo>
                  <a:lnTo>
                    <a:pt x="159" y="501"/>
                  </a:lnTo>
                  <a:lnTo>
                    <a:pt x="146" y="550"/>
                  </a:lnTo>
                  <a:lnTo>
                    <a:pt x="139" y="600"/>
                  </a:lnTo>
                  <a:lnTo>
                    <a:pt x="136" y="652"/>
                  </a:lnTo>
                  <a:lnTo>
                    <a:pt x="139" y="703"/>
                  </a:lnTo>
                  <a:lnTo>
                    <a:pt x="146" y="753"/>
                  </a:lnTo>
                  <a:lnTo>
                    <a:pt x="159" y="802"/>
                  </a:lnTo>
                  <a:lnTo>
                    <a:pt x="176" y="850"/>
                  </a:lnTo>
                  <a:lnTo>
                    <a:pt x="198" y="895"/>
                  </a:lnTo>
                  <a:lnTo>
                    <a:pt x="225" y="938"/>
                  </a:lnTo>
                  <a:lnTo>
                    <a:pt x="255" y="979"/>
                  </a:lnTo>
                  <a:lnTo>
                    <a:pt x="290" y="1017"/>
                  </a:lnTo>
                  <a:lnTo>
                    <a:pt x="329" y="1052"/>
                  </a:lnTo>
                  <a:lnTo>
                    <a:pt x="371" y="1082"/>
                  </a:lnTo>
                  <a:lnTo>
                    <a:pt x="415" y="1108"/>
                  </a:lnTo>
                  <a:lnTo>
                    <a:pt x="461" y="1130"/>
                  </a:lnTo>
                  <a:lnTo>
                    <a:pt x="508" y="1147"/>
                  </a:lnTo>
                  <a:lnTo>
                    <a:pt x="558" y="1159"/>
                  </a:lnTo>
                  <a:lnTo>
                    <a:pt x="609" y="1166"/>
                  </a:lnTo>
                  <a:lnTo>
                    <a:pt x="661" y="1169"/>
                  </a:lnTo>
                  <a:lnTo>
                    <a:pt x="713" y="1166"/>
                  </a:lnTo>
                  <a:lnTo>
                    <a:pt x="765" y="1159"/>
                  </a:lnTo>
                  <a:lnTo>
                    <a:pt x="814" y="1147"/>
                  </a:lnTo>
                  <a:lnTo>
                    <a:pt x="863" y="1130"/>
                  </a:lnTo>
                  <a:lnTo>
                    <a:pt x="909" y="1108"/>
                  </a:lnTo>
                  <a:lnTo>
                    <a:pt x="953" y="1082"/>
                  </a:lnTo>
                  <a:lnTo>
                    <a:pt x="995" y="1052"/>
                  </a:lnTo>
                  <a:lnTo>
                    <a:pt x="1034" y="1017"/>
                  </a:lnTo>
                  <a:lnTo>
                    <a:pt x="1068" y="979"/>
                  </a:lnTo>
                  <a:lnTo>
                    <a:pt x="1099" y="938"/>
                  </a:lnTo>
                  <a:lnTo>
                    <a:pt x="1126" y="895"/>
                  </a:lnTo>
                  <a:lnTo>
                    <a:pt x="1147" y="850"/>
                  </a:lnTo>
                  <a:lnTo>
                    <a:pt x="1164" y="802"/>
                  </a:lnTo>
                  <a:lnTo>
                    <a:pt x="1177" y="753"/>
                  </a:lnTo>
                  <a:lnTo>
                    <a:pt x="1185" y="703"/>
                  </a:lnTo>
                  <a:lnTo>
                    <a:pt x="1187" y="652"/>
                  </a:lnTo>
                  <a:lnTo>
                    <a:pt x="1185" y="600"/>
                  </a:lnTo>
                  <a:lnTo>
                    <a:pt x="1177" y="550"/>
                  </a:lnTo>
                  <a:lnTo>
                    <a:pt x="1164" y="501"/>
                  </a:lnTo>
                  <a:lnTo>
                    <a:pt x="1147" y="453"/>
                  </a:lnTo>
                  <a:lnTo>
                    <a:pt x="1126" y="407"/>
                  </a:lnTo>
                  <a:lnTo>
                    <a:pt x="1099" y="364"/>
                  </a:lnTo>
                  <a:lnTo>
                    <a:pt x="1068" y="324"/>
                  </a:lnTo>
                  <a:lnTo>
                    <a:pt x="1034" y="286"/>
                  </a:lnTo>
                  <a:lnTo>
                    <a:pt x="995" y="250"/>
                  </a:lnTo>
                  <a:lnTo>
                    <a:pt x="953" y="220"/>
                  </a:lnTo>
                  <a:lnTo>
                    <a:pt x="909" y="194"/>
                  </a:lnTo>
                  <a:lnTo>
                    <a:pt x="863" y="173"/>
                  </a:lnTo>
                  <a:lnTo>
                    <a:pt x="814" y="156"/>
                  </a:lnTo>
                  <a:lnTo>
                    <a:pt x="765" y="144"/>
                  </a:lnTo>
                  <a:lnTo>
                    <a:pt x="713" y="136"/>
                  </a:lnTo>
                  <a:lnTo>
                    <a:pt x="661" y="134"/>
                  </a:lnTo>
                  <a:close/>
                  <a:moveTo>
                    <a:pt x="661" y="0"/>
                  </a:moveTo>
                  <a:lnTo>
                    <a:pt x="721" y="2"/>
                  </a:lnTo>
                  <a:lnTo>
                    <a:pt x="778" y="10"/>
                  </a:lnTo>
                  <a:lnTo>
                    <a:pt x="834" y="22"/>
                  </a:lnTo>
                  <a:lnTo>
                    <a:pt x="888" y="39"/>
                  </a:lnTo>
                  <a:lnTo>
                    <a:pt x="941" y="60"/>
                  </a:lnTo>
                  <a:lnTo>
                    <a:pt x="992" y="87"/>
                  </a:lnTo>
                  <a:lnTo>
                    <a:pt x="1040" y="117"/>
                  </a:lnTo>
                  <a:lnTo>
                    <a:pt x="1086" y="152"/>
                  </a:lnTo>
                  <a:lnTo>
                    <a:pt x="1130" y="191"/>
                  </a:lnTo>
                  <a:lnTo>
                    <a:pt x="1168" y="233"/>
                  </a:lnTo>
                  <a:lnTo>
                    <a:pt x="1204" y="279"/>
                  </a:lnTo>
                  <a:lnTo>
                    <a:pt x="1235" y="326"/>
                  </a:lnTo>
                  <a:lnTo>
                    <a:pt x="1261" y="376"/>
                  </a:lnTo>
                  <a:lnTo>
                    <a:pt x="1283" y="428"/>
                  </a:lnTo>
                  <a:lnTo>
                    <a:pt x="1300" y="482"/>
                  </a:lnTo>
                  <a:lnTo>
                    <a:pt x="1312" y="537"/>
                  </a:lnTo>
                  <a:lnTo>
                    <a:pt x="1320" y="593"/>
                  </a:lnTo>
                  <a:lnTo>
                    <a:pt x="1322" y="652"/>
                  </a:lnTo>
                  <a:lnTo>
                    <a:pt x="1319" y="711"/>
                  </a:lnTo>
                  <a:lnTo>
                    <a:pt x="1312" y="769"/>
                  </a:lnTo>
                  <a:lnTo>
                    <a:pt x="1298" y="826"/>
                  </a:lnTo>
                  <a:lnTo>
                    <a:pt x="1280" y="882"/>
                  </a:lnTo>
                  <a:lnTo>
                    <a:pt x="1256" y="935"/>
                  </a:lnTo>
                  <a:lnTo>
                    <a:pt x="1229" y="986"/>
                  </a:lnTo>
                  <a:lnTo>
                    <a:pt x="1195" y="1034"/>
                  </a:lnTo>
                  <a:lnTo>
                    <a:pt x="1157" y="1081"/>
                  </a:lnTo>
                  <a:lnTo>
                    <a:pt x="1189" y="1112"/>
                  </a:lnTo>
                  <a:lnTo>
                    <a:pt x="1204" y="1112"/>
                  </a:lnTo>
                  <a:lnTo>
                    <a:pt x="1218" y="1115"/>
                  </a:lnTo>
                  <a:lnTo>
                    <a:pt x="1233" y="1122"/>
                  </a:lnTo>
                  <a:lnTo>
                    <a:pt x="1245" y="1131"/>
                  </a:lnTo>
                  <a:lnTo>
                    <a:pt x="1472" y="1356"/>
                  </a:lnTo>
                  <a:lnTo>
                    <a:pt x="1484" y="1370"/>
                  </a:lnTo>
                  <a:lnTo>
                    <a:pt x="1490" y="1386"/>
                  </a:lnTo>
                  <a:lnTo>
                    <a:pt x="1492" y="1402"/>
                  </a:lnTo>
                  <a:lnTo>
                    <a:pt x="1490" y="1419"/>
                  </a:lnTo>
                  <a:lnTo>
                    <a:pt x="1484" y="1436"/>
                  </a:lnTo>
                  <a:lnTo>
                    <a:pt x="1472" y="1450"/>
                  </a:lnTo>
                  <a:lnTo>
                    <a:pt x="1458" y="1461"/>
                  </a:lnTo>
                  <a:lnTo>
                    <a:pt x="1442" y="1467"/>
                  </a:lnTo>
                  <a:lnTo>
                    <a:pt x="1424" y="1469"/>
                  </a:lnTo>
                  <a:lnTo>
                    <a:pt x="1407" y="1467"/>
                  </a:lnTo>
                  <a:lnTo>
                    <a:pt x="1391" y="1461"/>
                  </a:lnTo>
                  <a:lnTo>
                    <a:pt x="1376" y="1450"/>
                  </a:lnTo>
                  <a:lnTo>
                    <a:pt x="1149" y="1225"/>
                  </a:lnTo>
                  <a:lnTo>
                    <a:pt x="1139" y="1213"/>
                  </a:lnTo>
                  <a:lnTo>
                    <a:pt x="1133" y="1200"/>
                  </a:lnTo>
                  <a:lnTo>
                    <a:pt x="1130" y="1186"/>
                  </a:lnTo>
                  <a:lnTo>
                    <a:pt x="1130" y="1171"/>
                  </a:lnTo>
                  <a:lnTo>
                    <a:pt x="1098" y="1140"/>
                  </a:lnTo>
                  <a:lnTo>
                    <a:pt x="1051" y="1177"/>
                  </a:lnTo>
                  <a:lnTo>
                    <a:pt x="1001" y="1209"/>
                  </a:lnTo>
                  <a:lnTo>
                    <a:pt x="949" y="1238"/>
                  </a:lnTo>
                  <a:lnTo>
                    <a:pt x="895" y="1261"/>
                  </a:lnTo>
                  <a:lnTo>
                    <a:pt x="839" y="1279"/>
                  </a:lnTo>
                  <a:lnTo>
                    <a:pt x="782" y="1292"/>
                  </a:lnTo>
                  <a:lnTo>
                    <a:pt x="722" y="1300"/>
                  </a:lnTo>
                  <a:lnTo>
                    <a:pt x="661" y="1303"/>
                  </a:lnTo>
                  <a:lnTo>
                    <a:pt x="603" y="1300"/>
                  </a:lnTo>
                  <a:lnTo>
                    <a:pt x="546" y="1293"/>
                  </a:lnTo>
                  <a:lnTo>
                    <a:pt x="490" y="1281"/>
                  </a:lnTo>
                  <a:lnTo>
                    <a:pt x="435" y="1264"/>
                  </a:lnTo>
                  <a:lnTo>
                    <a:pt x="383" y="1242"/>
                  </a:lnTo>
                  <a:lnTo>
                    <a:pt x="332" y="1216"/>
                  </a:lnTo>
                  <a:lnTo>
                    <a:pt x="283" y="1185"/>
                  </a:lnTo>
                  <a:lnTo>
                    <a:pt x="238" y="1151"/>
                  </a:lnTo>
                  <a:lnTo>
                    <a:pt x="194" y="1112"/>
                  </a:lnTo>
                  <a:lnTo>
                    <a:pt x="155" y="1070"/>
                  </a:lnTo>
                  <a:lnTo>
                    <a:pt x="120" y="1024"/>
                  </a:lnTo>
                  <a:lnTo>
                    <a:pt x="89" y="976"/>
                  </a:lnTo>
                  <a:lnTo>
                    <a:pt x="63" y="926"/>
                  </a:lnTo>
                  <a:lnTo>
                    <a:pt x="40" y="875"/>
                  </a:lnTo>
                  <a:lnTo>
                    <a:pt x="23" y="820"/>
                  </a:lnTo>
                  <a:lnTo>
                    <a:pt x="11" y="765"/>
                  </a:lnTo>
                  <a:lnTo>
                    <a:pt x="4" y="709"/>
                  </a:lnTo>
                  <a:lnTo>
                    <a:pt x="0" y="652"/>
                  </a:lnTo>
                  <a:lnTo>
                    <a:pt x="4" y="593"/>
                  </a:lnTo>
                  <a:lnTo>
                    <a:pt x="11" y="537"/>
                  </a:lnTo>
                  <a:lnTo>
                    <a:pt x="23" y="482"/>
                  </a:lnTo>
                  <a:lnTo>
                    <a:pt x="40" y="428"/>
                  </a:lnTo>
                  <a:lnTo>
                    <a:pt x="63" y="376"/>
                  </a:lnTo>
                  <a:lnTo>
                    <a:pt x="89" y="326"/>
                  </a:lnTo>
                  <a:lnTo>
                    <a:pt x="120" y="279"/>
                  </a:lnTo>
                  <a:lnTo>
                    <a:pt x="155" y="233"/>
                  </a:lnTo>
                  <a:lnTo>
                    <a:pt x="194" y="191"/>
                  </a:lnTo>
                  <a:lnTo>
                    <a:pt x="238" y="152"/>
                  </a:lnTo>
                  <a:lnTo>
                    <a:pt x="283" y="117"/>
                  </a:lnTo>
                  <a:lnTo>
                    <a:pt x="332" y="87"/>
                  </a:lnTo>
                  <a:lnTo>
                    <a:pt x="383" y="60"/>
                  </a:lnTo>
                  <a:lnTo>
                    <a:pt x="435" y="39"/>
                  </a:lnTo>
                  <a:lnTo>
                    <a:pt x="490" y="22"/>
                  </a:lnTo>
                  <a:lnTo>
                    <a:pt x="546" y="10"/>
                  </a:lnTo>
                  <a:lnTo>
                    <a:pt x="603" y="2"/>
                  </a:lnTo>
                  <a:lnTo>
                    <a:pt x="6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3949535" y="4919694"/>
            <a:ext cx="509314" cy="558154"/>
            <a:chOff x="6656388" y="1300163"/>
            <a:chExt cx="347662" cy="381000"/>
          </a:xfrm>
          <a:solidFill>
            <a:schemeClr val="bg1"/>
          </a:solidFill>
        </p:grpSpPr>
        <p:sp>
          <p:nvSpPr>
            <p:cNvPr id="74" name="Freeform 27"/>
            <p:cNvSpPr>
              <a:spLocks noEditPoints="1"/>
            </p:cNvSpPr>
            <p:nvPr/>
          </p:nvSpPr>
          <p:spPr bwMode="auto">
            <a:xfrm>
              <a:off x="6713538" y="1357313"/>
              <a:ext cx="233362" cy="323850"/>
            </a:xfrm>
            <a:custGeom>
              <a:avLst/>
              <a:gdLst>
                <a:gd name="T0" fmla="*/ 762 w 2060"/>
                <a:gd name="T1" fmla="*/ 305 h 2844"/>
                <a:gd name="T2" fmla="*/ 486 w 2060"/>
                <a:gd name="T3" fmla="*/ 474 h 2844"/>
                <a:gd name="T4" fmla="*/ 309 w 2060"/>
                <a:gd name="T5" fmla="*/ 735 h 2844"/>
                <a:gd name="T6" fmla="*/ 263 w 2060"/>
                <a:gd name="T7" fmla="*/ 1051 h 2844"/>
                <a:gd name="T8" fmla="*/ 318 w 2060"/>
                <a:gd name="T9" fmla="*/ 1304 h 2844"/>
                <a:gd name="T10" fmla="*/ 420 w 2060"/>
                <a:gd name="T11" fmla="*/ 1495 h 2844"/>
                <a:gd name="T12" fmla="*/ 538 w 2060"/>
                <a:gd name="T13" fmla="*/ 1673 h 2844"/>
                <a:gd name="T14" fmla="*/ 612 w 2060"/>
                <a:gd name="T15" fmla="*/ 1872 h 2844"/>
                <a:gd name="T16" fmla="*/ 656 w 2060"/>
                <a:gd name="T17" fmla="*/ 2010 h 2844"/>
                <a:gd name="T18" fmla="*/ 1366 w 2060"/>
                <a:gd name="T19" fmla="*/ 2043 h 2844"/>
                <a:gd name="T20" fmla="*/ 1443 w 2060"/>
                <a:gd name="T21" fmla="*/ 1943 h 2844"/>
                <a:gd name="T22" fmla="*/ 1482 w 2060"/>
                <a:gd name="T23" fmla="*/ 1749 h 2844"/>
                <a:gd name="T24" fmla="*/ 1594 w 2060"/>
                <a:gd name="T25" fmla="*/ 1563 h 2844"/>
                <a:gd name="T26" fmla="*/ 1703 w 2060"/>
                <a:gd name="T27" fmla="*/ 1386 h 2844"/>
                <a:gd name="T28" fmla="*/ 1783 w 2060"/>
                <a:gd name="T29" fmla="*/ 1161 h 2844"/>
                <a:gd name="T30" fmla="*/ 1787 w 2060"/>
                <a:gd name="T31" fmla="*/ 858 h 2844"/>
                <a:gd name="T32" fmla="*/ 1659 w 2060"/>
                <a:gd name="T33" fmla="*/ 569 h 2844"/>
                <a:gd name="T34" fmla="*/ 1418 w 2060"/>
                <a:gd name="T35" fmla="*/ 359 h 2844"/>
                <a:gd name="T36" fmla="*/ 1100 w 2060"/>
                <a:gd name="T37" fmla="*/ 262 h 2844"/>
                <a:gd name="T38" fmla="*/ 1277 w 2060"/>
                <a:gd name="T39" fmla="*/ 30 h 2844"/>
                <a:gd name="T40" fmla="*/ 1637 w 2060"/>
                <a:gd name="T41" fmla="*/ 192 h 2844"/>
                <a:gd name="T42" fmla="*/ 1905 w 2060"/>
                <a:gd name="T43" fmla="*/ 468 h 2844"/>
                <a:gd name="T44" fmla="*/ 2046 w 2060"/>
                <a:gd name="T45" fmla="*/ 829 h 2844"/>
                <a:gd name="T46" fmla="*/ 2044 w 2060"/>
                <a:gd name="T47" fmla="*/ 1185 h 2844"/>
                <a:gd name="T48" fmla="*/ 1964 w 2060"/>
                <a:gd name="T49" fmla="*/ 1447 h 2844"/>
                <a:gd name="T50" fmla="*/ 1853 w 2060"/>
                <a:gd name="T51" fmla="*/ 1643 h 2844"/>
                <a:gd name="T52" fmla="*/ 1740 w 2060"/>
                <a:gd name="T53" fmla="*/ 1813 h 2844"/>
                <a:gd name="T54" fmla="*/ 1702 w 2060"/>
                <a:gd name="T55" fmla="*/ 1965 h 2844"/>
                <a:gd name="T56" fmla="*/ 1596 w 2060"/>
                <a:gd name="T57" fmla="*/ 2184 h 2844"/>
                <a:gd name="T58" fmla="*/ 1510 w 2060"/>
                <a:gd name="T59" fmla="*/ 2331 h 2844"/>
                <a:gd name="T60" fmla="*/ 1502 w 2060"/>
                <a:gd name="T61" fmla="*/ 2468 h 2844"/>
                <a:gd name="T62" fmla="*/ 1499 w 2060"/>
                <a:gd name="T63" fmla="*/ 2532 h 2844"/>
                <a:gd name="T64" fmla="*/ 1468 w 2060"/>
                <a:gd name="T65" fmla="*/ 2616 h 2844"/>
                <a:gd name="T66" fmla="*/ 1361 w 2060"/>
                <a:gd name="T67" fmla="*/ 2709 h 2844"/>
                <a:gd name="T68" fmla="*/ 1202 w 2060"/>
                <a:gd name="T69" fmla="*/ 2823 h 2844"/>
                <a:gd name="T70" fmla="*/ 904 w 2060"/>
                <a:gd name="T71" fmla="*/ 2842 h 2844"/>
                <a:gd name="T72" fmla="*/ 773 w 2060"/>
                <a:gd name="T73" fmla="*/ 2741 h 2844"/>
                <a:gd name="T74" fmla="*/ 616 w 2060"/>
                <a:gd name="T75" fmla="*/ 2648 h 2844"/>
                <a:gd name="T76" fmla="*/ 564 w 2060"/>
                <a:gd name="T77" fmla="*/ 2549 h 2844"/>
                <a:gd name="T78" fmla="*/ 560 w 2060"/>
                <a:gd name="T79" fmla="*/ 2505 h 2844"/>
                <a:gd name="T80" fmla="*/ 553 w 2060"/>
                <a:gd name="T81" fmla="*/ 2388 h 2844"/>
                <a:gd name="T82" fmla="*/ 546 w 2060"/>
                <a:gd name="T83" fmla="*/ 2257 h 2844"/>
                <a:gd name="T84" fmla="*/ 382 w 2060"/>
                <a:gd name="T85" fmla="*/ 2057 h 2844"/>
                <a:gd name="T86" fmla="*/ 345 w 2060"/>
                <a:gd name="T87" fmla="*/ 1868 h 2844"/>
                <a:gd name="T88" fmla="*/ 251 w 2060"/>
                <a:gd name="T89" fmla="*/ 1709 h 2844"/>
                <a:gd name="T90" fmla="*/ 139 w 2060"/>
                <a:gd name="T91" fmla="*/ 1532 h 2844"/>
                <a:gd name="T92" fmla="*/ 41 w 2060"/>
                <a:gd name="T93" fmla="*/ 1299 h 2844"/>
                <a:gd name="T94" fmla="*/ 0 w 2060"/>
                <a:gd name="T95" fmla="*/ 989 h 2844"/>
                <a:gd name="T96" fmla="*/ 81 w 2060"/>
                <a:gd name="T97" fmla="*/ 605 h 2844"/>
                <a:gd name="T98" fmla="*/ 302 w 2060"/>
                <a:gd name="T99" fmla="*/ 291 h 2844"/>
                <a:gd name="T100" fmla="*/ 630 w 2060"/>
                <a:gd name="T101" fmla="*/ 79 h 2844"/>
                <a:gd name="T102" fmla="*/ 1030 w 2060"/>
                <a:gd name="T103" fmla="*/ 0 h 2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60" h="2844">
                  <a:moveTo>
                    <a:pt x="1030" y="259"/>
                  </a:moveTo>
                  <a:lnTo>
                    <a:pt x="960" y="262"/>
                  </a:lnTo>
                  <a:lnTo>
                    <a:pt x="891" y="271"/>
                  </a:lnTo>
                  <a:lnTo>
                    <a:pt x="826" y="286"/>
                  </a:lnTo>
                  <a:lnTo>
                    <a:pt x="762" y="305"/>
                  </a:lnTo>
                  <a:lnTo>
                    <a:pt x="700" y="330"/>
                  </a:lnTo>
                  <a:lnTo>
                    <a:pt x="641" y="360"/>
                  </a:lnTo>
                  <a:lnTo>
                    <a:pt x="586" y="393"/>
                  </a:lnTo>
                  <a:lnTo>
                    <a:pt x="535" y="431"/>
                  </a:lnTo>
                  <a:lnTo>
                    <a:pt x="486" y="474"/>
                  </a:lnTo>
                  <a:lnTo>
                    <a:pt x="441" y="519"/>
                  </a:lnTo>
                  <a:lnTo>
                    <a:pt x="402" y="569"/>
                  </a:lnTo>
                  <a:lnTo>
                    <a:pt x="366" y="622"/>
                  </a:lnTo>
                  <a:lnTo>
                    <a:pt x="335" y="677"/>
                  </a:lnTo>
                  <a:lnTo>
                    <a:pt x="309" y="735"/>
                  </a:lnTo>
                  <a:lnTo>
                    <a:pt x="288" y="796"/>
                  </a:lnTo>
                  <a:lnTo>
                    <a:pt x="273" y="858"/>
                  </a:lnTo>
                  <a:lnTo>
                    <a:pt x="264" y="923"/>
                  </a:lnTo>
                  <a:lnTo>
                    <a:pt x="261" y="989"/>
                  </a:lnTo>
                  <a:lnTo>
                    <a:pt x="263" y="1051"/>
                  </a:lnTo>
                  <a:lnTo>
                    <a:pt x="268" y="1108"/>
                  </a:lnTo>
                  <a:lnTo>
                    <a:pt x="277" y="1161"/>
                  </a:lnTo>
                  <a:lnTo>
                    <a:pt x="288" y="1212"/>
                  </a:lnTo>
                  <a:lnTo>
                    <a:pt x="302" y="1260"/>
                  </a:lnTo>
                  <a:lnTo>
                    <a:pt x="318" y="1304"/>
                  </a:lnTo>
                  <a:lnTo>
                    <a:pt x="336" y="1346"/>
                  </a:lnTo>
                  <a:lnTo>
                    <a:pt x="356" y="1386"/>
                  </a:lnTo>
                  <a:lnTo>
                    <a:pt x="377" y="1424"/>
                  </a:lnTo>
                  <a:lnTo>
                    <a:pt x="399" y="1460"/>
                  </a:lnTo>
                  <a:lnTo>
                    <a:pt x="420" y="1495"/>
                  </a:lnTo>
                  <a:lnTo>
                    <a:pt x="444" y="1529"/>
                  </a:lnTo>
                  <a:lnTo>
                    <a:pt x="465" y="1562"/>
                  </a:lnTo>
                  <a:lnTo>
                    <a:pt x="490" y="1599"/>
                  </a:lnTo>
                  <a:lnTo>
                    <a:pt x="515" y="1636"/>
                  </a:lnTo>
                  <a:lnTo>
                    <a:pt x="538" y="1673"/>
                  </a:lnTo>
                  <a:lnTo>
                    <a:pt x="560" y="1710"/>
                  </a:lnTo>
                  <a:lnTo>
                    <a:pt x="578" y="1749"/>
                  </a:lnTo>
                  <a:lnTo>
                    <a:pt x="593" y="1788"/>
                  </a:lnTo>
                  <a:lnTo>
                    <a:pt x="604" y="1829"/>
                  </a:lnTo>
                  <a:lnTo>
                    <a:pt x="612" y="1872"/>
                  </a:lnTo>
                  <a:lnTo>
                    <a:pt x="614" y="1918"/>
                  </a:lnTo>
                  <a:lnTo>
                    <a:pt x="617" y="1943"/>
                  </a:lnTo>
                  <a:lnTo>
                    <a:pt x="627" y="1967"/>
                  </a:lnTo>
                  <a:lnTo>
                    <a:pt x="639" y="1990"/>
                  </a:lnTo>
                  <a:lnTo>
                    <a:pt x="656" y="2010"/>
                  </a:lnTo>
                  <a:lnTo>
                    <a:pt x="674" y="2028"/>
                  </a:lnTo>
                  <a:lnTo>
                    <a:pt x="694" y="2043"/>
                  </a:lnTo>
                  <a:lnTo>
                    <a:pt x="712" y="2057"/>
                  </a:lnTo>
                  <a:lnTo>
                    <a:pt x="1348" y="2057"/>
                  </a:lnTo>
                  <a:lnTo>
                    <a:pt x="1366" y="2043"/>
                  </a:lnTo>
                  <a:lnTo>
                    <a:pt x="1385" y="2028"/>
                  </a:lnTo>
                  <a:lnTo>
                    <a:pt x="1404" y="2010"/>
                  </a:lnTo>
                  <a:lnTo>
                    <a:pt x="1420" y="1990"/>
                  </a:lnTo>
                  <a:lnTo>
                    <a:pt x="1433" y="1967"/>
                  </a:lnTo>
                  <a:lnTo>
                    <a:pt x="1443" y="1943"/>
                  </a:lnTo>
                  <a:lnTo>
                    <a:pt x="1446" y="1918"/>
                  </a:lnTo>
                  <a:lnTo>
                    <a:pt x="1448" y="1872"/>
                  </a:lnTo>
                  <a:lnTo>
                    <a:pt x="1455" y="1829"/>
                  </a:lnTo>
                  <a:lnTo>
                    <a:pt x="1467" y="1788"/>
                  </a:lnTo>
                  <a:lnTo>
                    <a:pt x="1482" y="1749"/>
                  </a:lnTo>
                  <a:lnTo>
                    <a:pt x="1500" y="1711"/>
                  </a:lnTo>
                  <a:lnTo>
                    <a:pt x="1521" y="1673"/>
                  </a:lnTo>
                  <a:lnTo>
                    <a:pt x="1544" y="1636"/>
                  </a:lnTo>
                  <a:lnTo>
                    <a:pt x="1568" y="1600"/>
                  </a:lnTo>
                  <a:lnTo>
                    <a:pt x="1594" y="1563"/>
                  </a:lnTo>
                  <a:lnTo>
                    <a:pt x="1616" y="1530"/>
                  </a:lnTo>
                  <a:lnTo>
                    <a:pt x="1638" y="1496"/>
                  </a:lnTo>
                  <a:lnTo>
                    <a:pt x="1661" y="1461"/>
                  </a:lnTo>
                  <a:lnTo>
                    <a:pt x="1683" y="1424"/>
                  </a:lnTo>
                  <a:lnTo>
                    <a:pt x="1703" y="1386"/>
                  </a:lnTo>
                  <a:lnTo>
                    <a:pt x="1723" y="1346"/>
                  </a:lnTo>
                  <a:lnTo>
                    <a:pt x="1741" y="1304"/>
                  </a:lnTo>
                  <a:lnTo>
                    <a:pt x="1757" y="1260"/>
                  </a:lnTo>
                  <a:lnTo>
                    <a:pt x="1771" y="1212"/>
                  </a:lnTo>
                  <a:lnTo>
                    <a:pt x="1783" y="1161"/>
                  </a:lnTo>
                  <a:lnTo>
                    <a:pt x="1791" y="1108"/>
                  </a:lnTo>
                  <a:lnTo>
                    <a:pt x="1797" y="1051"/>
                  </a:lnTo>
                  <a:lnTo>
                    <a:pt x="1799" y="989"/>
                  </a:lnTo>
                  <a:lnTo>
                    <a:pt x="1796" y="923"/>
                  </a:lnTo>
                  <a:lnTo>
                    <a:pt x="1787" y="858"/>
                  </a:lnTo>
                  <a:lnTo>
                    <a:pt x="1771" y="795"/>
                  </a:lnTo>
                  <a:lnTo>
                    <a:pt x="1751" y="735"/>
                  </a:lnTo>
                  <a:lnTo>
                    <a:pt x="1726" y="677"/>
                  </a:lnTo>
                  <a:lnTo>
                    <a:pt x="1694" y="621"/>
                  </a:lnTo>
                  <a:lnTo>
                    <a:pt x="1659" y="569"/>
                  </a:lnTo>
                  <a:lnTo>
                    <a:pt x="1618" y="519"/>
                  </a:lnTo>
                  <a:lnTo>
                    <a:pt x="1573" y="474"/>
                  </a:lnTo>
                  <a:lnTo>
                    <a:pt x="1526" y="431"/>
                  </a:lnTo>
                  <a:lnTo>
                    <a:pt x="1473" y="392"/>
                  </a:lnTo>
                  <a:lnTo>
                    <a:pt x="1418" y="359"/>
                  </a:lnTo>
                  <a:lnTo>
                    <a:pt x="1360" y="330"/>
                  </a:lnTo>
                  <a:lnTo>
                    <a:pt x="1298" y="305"/>
                  </a:lnTo>
                  <a:lnTo>
                    <a:pt x="1234" y="286"/>
                  </a:lnTo>
                  <a:lnTo>
                    <a:pt x="1168" y="271"/>
                  </a:lnTo>
                  <a:lnTo>
                    <a:pt x="1100" y="262"/>
                  </a:lnTo>
                  <a:lnTo>
                    <a:pt x="1030" y="259"/>
                  </a:lnTo>
                  <a:close/>
                  <a:moveTo>
                    <a:pt x="1030" y="0"/>
                  </a:moveTo>
                  <a:lnTo>
                    <a:pt x="1114" y="4"/>
                  </a:lnTo>
                  <a:lnTo>
                    <a:pt x="1197" y="14"/>
                  </a:lnTo>
                  <a:lnTo>
                    <a:pt x="1277" y="30"/>
                  </a:lnTo>
                  <a:lnTo>
                    <a:pt x="1355" y="51"/>
                  </a:lnTo>
                  <a:lnTo>
                    <a:pt x="1430" y="79"/>
                  </a:lnTo>
                  <a:lnTo>
                    <a:pt x="1502" y="111"/>
                  </a:lnTo>
                  <a:lnTo>
                    <a:pt x="1571" y="149"/>
                  </a:lnTo>
                  <a:lnTo>
                    <a:pt x="1637" y="192"/>
                  </a:lnTo>
                  <a:lnTo>
                    <a:pt x="1699" y="239"/>
                  </a:lnTo>
                  <a:lnTo>
                    <a:pt x="1757" y="291"/>
                  </a:lnTo>
                  <a:lnTo>
                    <a:pt x="1811" y="346"/>
                  </a:lnTo>
                  <a:lnTo>
                    <a:pt x="1861" y="406"/>
                  </a:lnTo>
                  <a:lnTo>
                    <a:pt x="1905" y="468"/>
                  </a:lnTo>
                  <a:lnTo>
                    <a:pt x="1945" y="535"/>
                  </a:lnTo>
                  <a:lnTo>
                    <a:pt x="1979" y="605"/>
                  </a:lnTo>
                  <a:lnTo>
                    <a:pt x="2006" y="678"/>
                  </a:lnTo>
                  <a:lnTo>
                    <a:pt x="2030" y="752"/>
                  </a:lnTo>
                  <a:lnTo>
                    <a:pt x="2046" y="829"/>
                  </a:lnTo>
                  <a:lnTo>
                    <a:pt x="2056" y="908"/>
                  </a:lnTo>
                  <a:lnTo>
                    <a:pt x="2060" y="989"/>
                  </a:lnTo>
                  <a:lnTo>
                    <a:pt x="2057" y="1058"/>
                  </a:lnTo>
                  <a:lnTo>
                    <a:pt x="2052" y="1123"/>
                  </a:lnTo>
                  <a:lnTo>
                    <a:pt x="2044" y="1185"/>
                  </a:lnTo>
                  <a:lnTo>
                    <a:pt x="2032" y="1244"/>
                  </a:lnTo>
                  <a:lnTo>
                    <a:pt x="2018" y="1299"/>
                  </a:lnTo>
                  <a:lnTo>
                    <a:pt x="2002" y="1351"/>
                  </a:lnTo>
                  <a:lnTo>
                    <a:pt x="1983" y="1400"/>
                  </a:lnTo>
                  <a:lnTo>
                    <a:pt x="1964" y="1447"/>
                  </a:lnTo>
                  <a:lnTo>
                    <a:pt x="1943" y="1490"/>
                  </a:lnTo>
                  <a:lnTo>
                    <a:pt x="1921" y="1531"/>
                  </a:lnTo>
                  <a:lnTo>
                    <a:pt x="1898" y="1571"/>
                  </a:lnTo>
                  <a:lnTo>
                    <a:pt x="1876" y="1608"/>
                  </a:lnTo>
                  <a:lnTo>
                    <a:pt x="1853" y="1643"/>
                  </a:lnTo>
                  <a:lnTo>
                    <a:pt x="1831" y="1676"/>
                  </a:lnTo>
                  <a:lnTo>
                    <a:pt x="1809" y="1708"/>
                  </a:lnTo>
                  <a:lnTo>
                    <a:pt x="1783" y="1747"/>
                  </a:lnTo>
                  <a:lnTo>
                    <a:pt x="1760" y="1782"/>
                  </a:lnTo>
                  <a:lnTo>
                    <a:pt x="1740" y="1813"/>
                  </a:lnTo>
                  <a:lnTo>
                    <a:pt x="1726" y="1842"/>
                  </a:lnTo>
                  <a:lnTo>
                    <a:pt x="1715" y="1868"/>
                  </a:lnTo>
                  <a:lnTo>
                    <a:pt x="1707" y="1893"/>
                  </a:lnTo>
                  <a:lnTo>
                    <a:pt x="1705" y="1918"/>
                  </a:lnTo>
                  <a:lnTo>
                    <a:pt x="1702" y="1965"/>
                  </a:lnTo>
                  <a:lnTo>
                    <a:pt x="1693" y="2012"/>
                  </a:lnTo>
                  <a:lnTo>
                    <a:pt x="1678" y="2057"/>
                  </a:lnTo>
                  <a:lnTo>
                    <a:pt x="1655" y="2102"/>
                  </a:lnTo>
                  <a:lnTo>
                    <a:pt x="1629" y="2144"/>
                  </a:lnTo>
                  <a:lnTo>
                    <a:pt x="1596" y="2184"/>
                  </a:lnTo>
                  <a:lnTo>
                    <a:pt x="1557" y="2222"/>
                  </a:lnTo>
                  <a:lnTo>
                    <a:pt x="1514" y="2257"/>
                  </a:lnTo>
                  <a:lnTo>
                    <a:pt x="1513" y="2278"/>
                  </a:lnTo>
                  <a:lnTo>
                    <a:pt x="1512" y="2303"/>
                  </a:lnTo>
                  <a:lnTo>
                    <a:pt x="1510" y="2331"/>
                  </a:lnTo>
                  <a:lnTo>
                    <a:pt x="1509" y="2359"/>
                  </a:lnTo>
                  <a:lnTo>
                    <a:pt x="1506" y="2388"/>
                  </a:lnTo>
                  <a:lnTo>
                    <a:pt x="1505" y="2416"/>
                  </a:lnTo>
                  <a:lnTo>
                    <a:pt x="1503" y="2444"/>
                  </a:lnTo>
                  <a:lnTo>
                    <a:pt x="1502" y="2468"/>
                  </a:lnTo>
                  <a:lnTo>
                    <a:pt x="1501" y="2488"/>
                  </a:lnTo>
                  <a:lnTo>
                    <a:pt x="1500" y="2505"/>
                  </a:lnTo>
                  <a:lnTo>
                    <a:pt x="1500" y="2516"/>
                  </a:lnTo>
                  <a:lnTo>
                    <a:pt x="1499" y="2519"/>
                  </a:lnTo>
                  <a:lnTo>
                    <a:pt x="1499" y="2532"/>
                  </a:lnTo>
                  <a:lnTo>
                    <a:pt x="1497" y="2546"/>
                  </a:lnTo>
                  <a:lnTo>
                    <a:pt x="1493" y="2562"/>
                  </a:lnTo>
                  <a:lnTo>
                    <a:pt x="1487" y="2579"/>
                  </a:lnTo>
                  <a:lnTo>
                    <a:pt x="1479" y="2598"/>
                  </a:lnTo>
                  <a:lnTo>
                    <a:pt x="1468" y="2616"/>
                  </a:lnTo>
                  <a:lnTo>
                    <a:pt x="1454" y="2635"/>
                  </a:lnTo>
                  <a:lnTo>
                    <a:pt x="1437" y="2655"/>
                  </a:lnTo>
                  <a:lnTo>
                    <a:pt x="1416" y="2673"/>
                  </a:lnTo>
                  <a:lnTo>
                    <a:pt x="1390" y="2692"/>
                  </a:lnTo>
                  <a:lnTo>
                    <a:pt x="1361" y="2709"/>
                  </a:lnTo>
                  <a:lnTo>
                    <a:pt x="1327" y="2726"/>
                  </a:lnTo>
                  <a:lnTo>
                    <a:pt x="1286" y="2741"/>
                  </a:lnTo>
                  <a:lnTo>
                    <a:pt x="1263" y="2770"/>
                  </a:lnTo>
                  <a:lnTo>
                    <a:pt x="1234" y="2798"/>
                  </a:lnTo>
                  <a:lnTo>
                    <a:pt x="1202" y="2823"/>
                  </a:lnTo>
                  <a:lnTo>
                    <a:pt x="1180" y="2835"/>
                  </a:lnTo>
                  <a:lnTo>
                    <a:pt x="1155" y="2842"/>
                  </a:lnTo>
                  <a:lnTo>
                    <a:pt x="1130" y="2844"/>
                  </a:lnTo>
                  <a:lnTo>
                    <a:pt x="930" y="2844"/>
                  </a:lnTo>
                  <a:lnTo>
                    <a:pt x="904" y="2842"/>
                  </a:lnTo>
                  <a:lnTo>
                    <a:pt x="880" y="2835"/>
                  </a:lnTo>
                  <a:lnTo>
                    <a:pt x="857" y="2823"/>
                  </a:lnTo>
                  <a:lnTo>
                    <a:pt x="826" y="2798"/>
                  </a:lnTo>
                  <a:lnTo>
                    <a:pt x="797" y="2770"/>
                  </a:lnTo>
                  <a:lnTo>
                    <a:pt x="773" y="2741"/>
                  </a:lnTo>
                  <a:lnTo>
                    <a:pt x="731" y="2724"/>
                  </a:lnTo>
                  <a:lnTo>
                    <a:pt x="695" y="2707"/>
                  </a:lnTo>
                  <a:lnTo>
                    <a:pt x="663" y="2688"/>
                  </a:lnTo>
                  <a:lnTo>
                    <a:pt x="637" y="2668"/>
                  </a:lnTo>
                  <a:lnTo>
                    <a:pt x="616" y="2648"/>
                  </a:lnTo>
                  <a:lnTo>
                    <a:pt x="599" y="2627"/>
                  </a:lnTo>
                  <a:lnTo>
                    <a:pt x="586" y="2607"/>
                  </a:lnTo>
                  <a:lnTo>
                    <a:pt x="576" y="2586"/>
                  </a:lnTo>
                  <a:lnTo>
                    <a:pt x="569" y="2567"/>
                  </a:lnTo>
                  <a:lnTo>
                    <a:pt x="564" y="2549"/>
                  </a:lnTo>
                  <a:lnTo>
                    <a:pt x="562" y="2534"/>
                  </a:lnTo>
                  <a:lnTo>
                    <a:pt x="561" y="2519"/>
                  </a:lnTo>
                  <a:lnTo>
                    <a:pt x="561" y="2519"/>
                  </a:lnTo>
                  <a:lnTo>
                    <a:pt x="561" y="2516"/>
                  </a:lnTo>
                  <a:lnTo>
                    <a:pt x="560" y="2505"/>
                  </a:lnTo>
                  <a:lnTo>
                    <a:pt x="559" y="2488"/>
                  </a:lnTo>
                  <a:lnTo>
                    <a:pt x="557" y="2468"/>
                  </a:lnTo>
                  <a:lnTo>
                    <a:pt x="556" y="2444"/>
                  </a:lnTo>
                  <a:lnTo>
                    <a:pt x="554" y="2416"/>
                  </a:lnTo>
                  <a:lnTo>
                    <a:pt x="553" y="2388"/>
                  </a:lnTo>
                  <a:lnTo>
                    <a:pt x="551" y="2359"/>
                  </a:lnTo>
                  <a:lnTo>
                    <a:pt x="550" y="2331"/>
                  </a:lnTo>
                  <a:lnTo>
                    <a:pt x="548" y="2303"/>
                  </a:lnTo>
                  <a:lnTo>
                    <a:pt x="547" y="2278"/>
                  </a:lnTo>
                  <a:lnTo>
                    <a:pt x="546" y="2257"/>
                  </a:lnTo>
                  <a:lnTo>
                    <a:pt x="502" y="2222"/>
                  </a:lnTo>
                  <a:lnTo>
                    <a:pt x="464" y="2184"/>
                  </a:lnTo>
                  <a:lnTo>
                    <a:pt x="431" y="2144"/>
                  </a:lnTo>
                  <a:lnTo>
                    <a:pt x="404" y="2102"/>
                  </a:lnTo>
                  <a:lnTo>
                    <a:pt x="382" y="2057"/>
                  </a:lnTo>
                  <a:lnTo>
                    <a:pt x="367" y="2012"/>
                  </a:lnTo>
                  <a:lnTo>
                    <a:pt x="357" y="1965"/>
                  </a:lnTo>
                  <a:lnTo>
                    <a:pt x="354" y="1918"/>
                  </a:lnTo>
                  <a:lnTo>
                    <a:pt x="352" y="1893"/>
                  </a:lnTo>
                  <a:lnTo>
                    <a:pt x="345" y="1868"/>
                  </a:lnTo>
                  <a:lnTo>
                    <a:pt x="334" y="1842"/>
                  </a:lnTo>
                  <a:lnTo>
                    <a:pt x="319" y="1813"/>
                  </a:lnTo>
                  <a:lnTo>
                    <a:pt x="300" y="1782"/>
                  </a:lnTo>
                  <a:lnTo>
                    <a:pt x="278" y="1747"/>
                  </a:lnTo>
                  <a:lnTo>
                    <a:pt x="251" y="1709"/>
                  </a:lnTo>
                  <a:lnTo>
                    <a:pt x="230" y="1677"/>
                  </a:lnTo>
                  <a:lnTo>
                    <a:pt x="207" y="1643"/>
                  </a:lnTo>
                  <a:lnTo>
                    <a:pt x="184" y="1608"/>
                  </a:lnTo>
                  <a:lnTo>
                    <a:pt x="162" y="1571"/>
                  </a:lnTo>
                  <a:lnTo>
                    <a:pt x="139" y="1532"/>
                  </a:lnTo>
                  <a:lnTo>
                    <a:pt x="117" y="1490"/>
                  </a:lnTo>
                  <a:lnTo>
                    <a:pt x="96" y="1447"/>
                  </a:lnTo>
                  <a:lnTo>
                    <a:pt x="77" y="1400"/>
                  </a:lnTo>
                  <a:lnTo>
                    <a:pt x="57" y="1351"/>
                  </a:lnTo>
                  <a:lnTo>
                    <a:pt x="41" y="1299"/>
                  </a:lnTo>
                  <a:lnTo>
                    <a:pt x="28" y="1244"/>
                  </a:lnTo>
                  <a:lnTo>
                    <a:pt x="16" y="1185"/>
                  </a:lnTo>
                  <a:lnTo>
                    <a:pt x="7" y="1123"/>
                  </a:lnTo>
                  <a:lnTo>
                    <a:pt x="2" y="1058"/>
                  </a:lnTo>
                  <a:lnTo>
                    <a:pt x="0" y="989"/>
                  </a:lnTo>
                  <a:lnTo>
                    <a:pt x="3" y="908"/>
                  </a:lnTo>
                  <a:lnTo>
                    <a:pt x="14" y="829"/>
                  </a:lnTo>
                  <a:lnTo>
                    <a:pt x="30" y="752"/>
                  </a:lnTo>
                  <a:lnTo>
                    <a:pt x="53" y="678"/>
                  </a:lnTo>
                  <a:lnTo>
                    <a:pt x="81" y="605"/>
                  </a:lnTo>
                  <a:lnTo>
                    <a:pt x="115" y="535"/>
                  </a:lnTo>
                  <a:lnTo>
                    <a:pt x="154" y="468"/>
                  </a:lnTo>
                  <a:lnTo>
                    <a:pt x="199" y="406"/>
                  </a:lnTo>
                  <a:lnTo>
                    <a:pt x="249" y="346"/>
                  </a:lnTo>
                  <a:lnTo>
                    <a:pt x="302" y="291"/>
                  </a:lnTo>
                  <a:lnTo>
                    <a:pt x="361" y="239"/>
                  </a:lnTo>
                  <a:lnTo>
                    <a:pt x="422" y="192"/>
                  </a:lnTo>
                  <a:lnTo>
                    <a:pt x="488" y="149"/>
                  </a:lnTo>
                  <a:lnTo>
                    <a:pt x="557" y="111"/>
                  </a:lnTo>
                  <a:lnTo>
                    <a:pt x="630" y="79"/>
                  </a:lnTo>
                  <a:lnTo>
                    <a:pt x="705" y="51"/>
                  </a:lnTo>
                  <a:lnTo>
                    <a:pt x="783" y="30"/>
                  </a:lnTo>
                  <a:lnTo>
                    <a:pt x="863" y="14"/>
                  </a:lnTo>
                  <a:lnTo>
                    <a:pt x="946" y="4"/>
                  </a:lnTo>
                  <a:lnTo>
                    <a:pt x="10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Freeform 28"/>
            <p:cNvSpPr>
              <a:spLocks/>
            </p:cNvSpPr>
            <p:nvPr/>
          </p:nvSpPr>
          <p:spPr bwMode="auto">
            <a:xfrm>
              <a:off x="6823075" y="1300163"/>
              <a:ext cx="14287" cy="36513"/>
            </a:xfrm>
            <a:custGeom>
              <a:avLst/>
              <a:gdLst>
                <a:gd name="T0" fmla="*/ 65 w 130"/>
                <a:gd name="T1" fmla="*/ 0 h 322"/>
                <a:gd name="T2" fmla="*/ 65 w 130"/>
                <a:gd name="T3" fmla="*/ 0 h 322"/>
                <a:gd name="T4" fmla="*/ 82 w 130"/>
                <a:gd name="T5" fmla="*/ 2 h 322"/>
                <a:gd name="T6" fmla="*/ 98 w 130"/>
                <a:gd name="T7" fmla="*/ 8 h 322"/>
                <a:gd name="T8" fmla="*/ 111 w 130"/>
                <a:gd name="T9" fmla="*/ 19 h 322"/>
                <a:gd name="T10" fmla="*/ 121 w 130"/>
                <a:gd name="T11" fmla="*/ 32 h 322"/>
                <a:gd name="T12" fmla="*/ 128 w 130"/>
                <a:gd name="T13" fmla="*/ 47 h 322"/>
                <a:gd name="T14" fmla="*/ 130 w 130"/>
                <a:gd name="T15" fmla="*/ 64 h 322"/>
                <a:gd name="T16" fmla="*/ 130 w 130"/>
                <a:gd name="T17" fmla="*/ 258 h 322"/>
                <a:gd name="T18" fmla="*/ 128 w 130"/>
                <a:gd name="T19" fmla="*/ 276 h 322"/>
                <a:gd name="T20" fmla="*/ 121 w 130"/>
                <a:gd name="T21" fmla="*/ 290 h 322"/>
                <a:gd name="T22" fmla="*/ 111 w 130"/>
                <a:gd name="T23" fmla="*/ 304 h 322"/>
                <a:gd name="T24" fmla="*/ 98 w 130"/>
                <a:gd name="T25" fmla="*/ 314 h 322"/>
                <a:gd name="T26" fmla="*/ 82 w 130"/>
                <a:gd name="T27" fmla="*/ 320 h 322"/>
                <a:gd name="T28" fmla="*/ 65 w 130"/>
                <a:gd name="T29" fmla="*/ 322 h 322"/>
                <a:gd name="T30" fmla="*/ 48 w 130"/>
                <a:gd name="T31" fmla="*/ 320 h 322"/>
                <a:gd name="T32" fmla="*/ 32 w 130"/>
                <a:gd name="T33" fmla="*/ 314 h 322"/>
                <a:gd name="T34" fmla="*/ 19 w 130"/>
                <a:gd name="T35" fmla="*/ 304 h 322"/>
                <a:gd name="T36" fmla="*/ 8 w 130"/>
                <a:gd name="T37" fmla="*/ 290 h 322"/>
                <a:gd name="T38" fmla="*/ 2 w 130"/>
                <a:gd name="T39" fmla="*/ 276 h 322"/>
                <a:gd name="T40" fmla="*/ 0 w 130"/>
                <a:gd name="T41" fmla="*/ 258 h 322"/>
                <a:gd name="T42" fmla="*/ 0 w 130"/>
                <a:gd name="T43" fmla="*/ 64 h 322"/>
                <a:gd name="T44" fmla="*/ 2 w 130"/>
                <a:gd name="T45" fmla="*/ 47 h 322"/>
                <a:gd name="T46" fmla="*/ 8 w 130"/>
                <a:gd name="T47" fmla="*/ 32 h 322"/>
                <a:gd name="T48" fmla="*/ 19 w 130"/>
                <a:gd name="T49" fmla="*/ 19 h 322"/>
                <a:gd name="T50" fmla="*/ 32 w 130"/>
                <a:gd name="T51" fmla="*/ 8 h 322"/>
                <a:gd name="T52" fmla="*/ 48 w 130"/>
                <a:gd name="T53" fmla="*/ 2 h 322"/>
                <a:gd name="T54" fmla="*/ 65 w 130"/>
                <a:gd name="T55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0" h="322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8" y="8"/>
                  </a:lnTo>
                  <a:lnTo>
                    <a:pt x="111" y="19"/>
                  </a:lnTo>
                  <a:lnTo>
                    <a:pt x="121" y="32"/>
                  </a:lnTo>
                  <a:lnTo>
                    <a:pt x="128" y="47"/>
                  </a:lnTo>
                  <a:lnTo>
                    <a:pt x="130" y="64"/>
                  </a:lnTo>
                  <a:lnTo>
                    <a:pt x="130" y="258"/>
                  </a:lnTo>
                  <a:lnTo>
                    <a:pt x="128" y="276"/>
                  </a:lnTo>
                  <a:lnTo>
                    <a:pt x="121" y="290"/>
                  </a:lnTo>
                  <a:lnTo>
                    <a:pt x="111" y="304"/>
                  </a:lnTo>
                  <a:lnTo>
                    <a:pt x="98" y="314"/>
                  </a:lnTo>
                  <a:lnTo>
                    <a:pt x="82" y="320"/>
                  </a:lnTo>
                  <a:lnTo>
                    <a:pt x="65" y="322"/>
                  </a:lnTo>
                  <a:lnTo>
                    <a:pt x="48" y="320"/>
                  </a:lnTo>
                  <a:lnTo>
                    <a:pt x="32" y="314"/>
                  </a:lnTo>
                  <a:lnTo>
                    <a:pt x="19" y="304"/>
                  </a:lnTo>
                  <a:lnTo>
                    <a:pt x="8" y="290"/>
                  </a:lnTo>
                  <a:lnTo>
                    <a:pt x="2" y="276"/>
                  </a:lnTo>
                  <a:lnTo>
                    <a:pt x="0" y="258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2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Freeform 29"/>
            <p:cNvSpPr>
              <a:spLocks/>
            </p:cNvSpPr>
            <p:nvPr/>
          </p:nvSpPr>
          <p:spPr bwMode="auto">
            <a:xfrm>
              <a:off x="6738938" y="1320800"/>
              <a:ext cx="26987" cy="34925"/>
            </a:xfrm>
            <a:custGeom>
              <a:avLst/>
              <a:gdLst>
                <a:gd name="T0" fmla="*/ 65 w 228"/>
                <a:gd name="T1" fmla="*/ 0 h 298"/>
                <a:gd name="T2" fmla="*/ 82 w 228"/>
                <a:gd name="T3" fmla="*/ 2 h 298"/>
                <a:gd name="T4" fmla="*/ 97 w 228"/>
                <a:gd name="T5" fmla="*/ 9 h 298"/>
                <a:gd name="T6" fmla="*/ 111 w 228"/>
                <a:gd name="T7" fmla="*/ 19 h 298"/>
                <a:gd name="T8" fmla="*/ 121 w 228"/>
                <a:gd name="T9" fmla="*/ 33 h 298"/>
                <a:gd name="T10" fmla="*/ 219 w 228"/>
                <a:gd name="T11" fmla="*/ 201 h 298"/>
                <a:gd name="T12" fmla="*/ 225 w 228"/>
                <a:gd name="T13" fmla="*/ 217 h 298"/>
                <a:gd name="T14" fmla="*/ 228 w 228"/>
                <a:gd name="T15" fmla="*/ 234 h 298"/>
                <a:gd name="T16" fmla="*/ 225 w 228"/>
                <a:gd name="T17" fmla="*/ 250 h 298"/>
                <a:gd name="T18" fmla="*/ 219 w 228"/>
                <a:gd name="T19" fmla="*/ 265 h 298"/>
                <a:gd name="T20" fmla="*/ 209 w 228"/>
                <a:gd name="T21" fmla="*/ 279 h 298"/>
                <a:gd name="T22" fmla="*/ 196 w 228"/>
                <a:gd name="T23" fmla="*/ 290 h 298"/>
                <a:gd name="T24" fmla="*/ 180 w 228"/>
                <a:gd name="T25" fmla="*/ 296 h 298"/>
                <a:gd name="T26" fmla="*/ 163 w 228"/>
                <a:gd name="T27" fmla="*/ 298 h 298"/>
                <a:gd name="T28" fmla="*/ 146 w 228"/>
                <a:gd name="T29" fmla="*/ 296 h 298"/>
                <a:gd name="T30" fmla="*/ 131 w 228"/>
                <a:gd name="T31" fmla="*/ 290 h 298"/>
                <a:gd name="T32" fmla="*/ 117 w 228"/>
                <a:gd name="T33" fmla="*/ 279 h 298"/>
                <a:gd name="T34" fmla="*/ 106 w 228"/>
                <a:gd name="T35" fmla="*/ 265 h 298"/>
                <a:gd name="T36" fmla="*/ 8 w 228"/>
                <a:gd name="T37" fmla="*/ 97 h 298"/>
                <a:gd name="T38" fmla="*/ 2 w 228"/>
                <a:gd name="T39" fmla="*/ 82 h 298"/>
                <a:gd name="T40" fmla="*/ 0 w 228"/>
                <a:gd name="T41" fmla="*/ 65 h 298"/>
                <a:gd name="T42" fmla="*/ 2 w 228"/>
                <a:gd name="T43" fmla="*/ 49 h 298"/>
                <a:gd name="T44" fmla="*/ 8 w 228"/>
                <a:gd name="T45" fmla="*/ 33 h 298"/>
                <a:gd name="T46" fmla="*/ 19 w 228"/>
                <a:gd name="T47" fmla="*/ 20 h 298"/>
                <a:gd name="T48" fmla="*/ 32 w 228"/>
                <a:gd name="T49" fmla="*/ 10 h 298"/>
                <a:gd name="T50" fmla="*/ 49 w 228"/>
                <a:gd name="T51" fmla="*/ 2 h 298"/>
                <a:gd name="T52" fmla="*/ 65 w 228"/>
                <a:gd name="T53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98">
                  <a:moveTo>
                    <a:pt x="65" y="0"/>
                  </a:moveTo>
                  <a:lnTo>
                    <a:pt x="82" y="2"/>
                  </a:lnTo>
                  <a:lnTo>
                    <a:pt x="97" y="9"/>
                  </a:lnTo>
                  <a:lnTo>
                    <a:pt x="111" y="19"/>
                  </a:lnTo>
                  <a:lnTo>
                    <a:pt x="121" y="33"/>
                  </a:lnTo>
                  <a:lnTo>
                    <a:pt x="219" y="201"/>
                  </a:lnTo>
                  <a:lnTo>
                    <a:pt x="225" y="217"/>
                  </a:lnTo>
                  <a:lnTo>
                    <a:pt x="228" y="234"/>
                  </a:lnTo>
                  <a:lnTo>
                    <a:pt x="225" y="250"/>
                  </a:lnTo>
                  <a:lnTo>
                    <a:pt x="219" y="265"/>
                  </a:lnTo>
                  <a:lnTo>
                    <a:pt x="209" y="279"/>
                  </a:lnTo>
                  <a:lnTo>
                    <a:pt x="196" y="290"/>
                  </a:lnTo>
                  <a:lnTo>
                    <a:pt x="180" y="296"/>
                  </a:lnTo>
                  <a:lnTo>
                    <a:pt x="163" y="298"/>
                  </a:lnTo>
                  <a:lnTo>
                    <a:pt x="146" y="296"/>
                  </a:lnTo>
                  <a:lnTo>
                    <a:pt x="131" y="290"/>
                  </a:lnTo>
                  <a:lnTo>
                    <a:pt x="117" y="279"/>
                  </a:lnTo>
                  <a:lnTo>
                    <a:pt x="106" y="265"/>
                  </a:lnTo>
                  <a:lnTo>
                    <a:pt x="8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20"/>
                  </a:lnTo>
                  <a:lnTo>
                    <a:pt x="32" y="10"/>
                  </a:lnTo>
                  <a:lnTo>
                    <a:pt x="49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Freeform 30"/>
            <p:cNvSpPr>
              <a:spLocks/>
            </p:cNvSpPr>
            <p:nvPr/>
          </p:nvSpPr>
          <p:spPr bwMode="auto">
            <a:xfrm>
              <a:off x="6678613" y="1382713"/>
              <a:ext cx="33337" cy="25400"/>
            </a:xfrm>
            <a:custGeom>
              <a:avLst/>
              <a:gdLst>
                <a:gd name="T0" fmla="*/ 65 w 299"/>
                <a:gd name="T1" fmla="*/ 0 h 226"/>
                <a:gd name="T2" fmla="*/ 81 w 299"/>
                <a:gd name="T3" fmla="*/ 2 h 226"/>
                <a:gd name="T4" fmla="*/ 98 w 299"/>
                <a:gd name="T5" fmla="*/ 8 h 226"/>
                <a:gd name="T6" fmla="*/ 267 w 299"/>
                <a:gd name="T7" fmla="*/ 104 h 226"/>
                <a:gd name="T8" fmla="*/ 281 w 299"/>
                <a:gd name="T9" fmla="*/ 116 h 226"/>
                <a:gd name="T10" fmla="*/ 290 w 299"/>
                <a:gd name="T11" fmla="*/ 129 h 226"/>
                <a:gd name="T12" fmla="*/ 297 w 299"/>
                <a:gd name="T13" fmla="*/ 144 h 226"/>
                <a:gd name="T14" fmla="*/ 299 w 299"/>
                <a:gd name="T15" fmla="*/ 160 h 226"/>
                <a:gd name="T16" fmla="*/ 297 w 299"/>
                <a:gd name="T17" fmla="*/ 177 h 226"/>
                <a:gd name="T18" fmla="*/ 290 w 299"/>
                <a:gd name="T19" fmla="*/ 193 h 226"/>
                <a:gd name="T20" fmla="*/ 280 w 299"/>
                <a:gd name="T21" fmla="*/ 207 h 226"/>
                <a:gd name="T22" fmla="*/ 266 w 299"/>
                <a:gd name="T23" fmla="*/ 217 h 226"/>
                <a:gd name="T24" fmla="*/ 250 w 299"/>
                <a:gd name="T25" fmla="*/ 224 h 226"/>
                <a:gd name="T26" fmla="*/ 234 w 299"/>
                <a:gd name="T27" fmla="*/ 226 h 226"/>
                <a:gd name="T28" fmla="*/ 217 w 299"/>
                <a:gd name="T29" fmla="*/ 224 h 226"/>
                <a:gd name="T30" fmla="*/ 201 w 299"/>
                <a:gd name="T31" fmla="*/ 216 h 226"/>
                <a:gd name="T32" fmla="*/ 32 w 299"/>
                <a:gd name="T33" fmla="*/ 120 h 226"/>
                <a:gd name="T34" fmla="*/ 18 w 299"/>
                <a:gd name="T35" fmla="*/ 110 h 226"/>
                <a:gd name="T36" fmla="*/ 8 w 299"/>
                <a:gd name="T37" fmla="*/ 96 h 226"/>
                <a:gd name="T38" fmla="*/ 2 w 299"/>
                <a:gd name="T39" fmla="*/ 81 h 226"/>
                <a:gd name="T40" fmla="*/ 0 w 299"/>
                <a:gd name="T41" fmla="*/ 64 h 226"/>
                <a:gd name="T42" fmla="*/ 2 w 299"/>
                <a:gd name="T43" fmla="*/ 47 h 226"/>
                <a:gd name="T44" fmla="*/ 8 w 299"/>
                <a:gd name="T45" fmla="*/ 31 h 226"/>
                <a:gd name="T46" fmla="*/ 19 w 299"/>
                <a:gd name="T47" fmla="*/ 18 h 226"/>
                <a:gd name="T48" fmla="*/ 33 w 299"/>
                <a:gd name="T49" fmla="*/ 8 h 226"/>
                <a:gd name="T50" fmla="*/ 48 w 299"/>
                <a:gd name="T51" fmla="*/ 2 h 226"/>
                <a:gd name="T52" fmla="*/ 65 w 299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6">
                  <a:moveTo>
                    <a:pt x="65" y="0"/>
                  </a:moveTo>
                  <a:lnTo>
                    <a:pt x="81" y="2"/>
                  </a:lnTo>
                  <a:lnTo>
                    <a:pt x="98" y="8"/>
                  </a:lnTo>
                  <a:lnTo>
                    <a:pt x="267" y="104"/>
                  </a:lnTo>
                  <a:lnTo>
                    <a:pt x="281" y="116"/>
                  </a:lnTo>
                  <a:lnTo>
                    <a:pt x="290" y="129"/>
                  </a:lnTo>
                  <a:lnTo>
                    <a:pt x="297" y="144"/>
                  </a:lnTo>
                  <a:lnTo>
                    <a:pt x="299" y="160"/>
                  </a:lnTo>
                  <a:lnTo>
                    <a:pt x="297" y="177"/>
                  </a:lnTo>
                  <a:lnTo>
                    <a:pt x="290" y="193"/>
                  </a:lnTo>
                  <a:lnTo>
                    <a:pt x="280" y="207"/>
                  </a:lnTo>
                  <a:lnTo>
                    <a:pt x="266" y="217"/>
                  </a:lnTo>
                  <a:lnTo>
                    <a:pt x="250" y="224"/>
                  </a:lnTo>
                  <a:lnTo>
                    <a:pt x="234" y="226"/>
                  </a:lnTo>
                  <a:lnTo>
                    <a:pt x="217" y="224"/>
                  </a:lnTo>
                  <a:lnTo>
                    <a:pt x="201" y="216"/>
                  </a:lnTo>
                  <a:lnTo>
                    <a:pt x="32" y="120"/>
                  </a:lnTo>
                  <a:lnTo>
                    <a:pt x="18" y="110"/>
                  </a:lnTo>
                  <a:lnTo>
                    <a:pt x="8" y="96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1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Freeform 31"/>
            <p:cNvSpPr>
              <a:spLocks/>
            </p:cNvSpPr>
            <p:nvPr/>
          </p:nvSpPr>
          <p:spPr bwMode="auto">
            <a:xfrm>
              <a:off x="6656388" y="1463675"/>
              <a:ext cx="36512" cy="15875"/>
            </a:xfrm>
            <a:custGeom>
              <a:avLst/>
              <a:gdLst>
                <a:gd name="T0" fmla="*/ 65 w 325"/>
                <a:gd name="T1" fmla="*/ 0 h 129"/>
                <a:gd name="T2" fmla="*/ 261 w 325"/>
                <a:gd name="T3" fmla="*/ 0 h 129"/>
                <a:gd name="T4" fmla="*/ 278 w 325"/>
                <a:gd name="T5" fmla="*/ 3 h 129"/>
                <a:gd name="T6" fmla="*/ 294 w 325"/>
                <a:gd name="T7" fmla="*/ 9 h 129"/>
                <a:gd name="T8" fmla="*/ 306 w 325"/>
                <a:gd name="T9" fmla="*/ 19 h 129"/>
                <a:gd name="T10" fmla="*/ 317 w 325"/>
                <a:gd name="T11" fmla="*/ 32 h 129"/>
                <a:gd name="T12" fmla="*/ 323 w 325"/>
                <a:gd name="T13" fmla="*/ 47 h 129"/>
                <a:gd name="T14" fmla="*/ 325 w 325"/>
                <a:gd name="T15" fmla="*/ 65 h 129"/>
                <a:gd name="T16" fmla="*/ 323 w 325"/>
                <a:gd name="T17" fmla="*/ 82 h 129"/>
                <a:gd name="T18" fmla="*/ 317 w 325"/>
                <a:gd name="T19" fmla="*/ 97 h 129"/>
                <a:gd name="T20" fmla="*/ 306 w 325"/>
                <a:gd name="T21" fmla="*/ 110 h 129"/>
                <a:gd name="T22" fmla="*/ 294 w 325"/>
                <a:gd name="T23" fmla="*/ 120 h 129"/>
                <a:gd name="T24" fmla="*/ 278 w 325"/>
                <a:gd name="T25" fmla="*/ 127 h 129"/>
                <a:gd name="T26" fmla="*/ 261 w 325"/>
                <a:gd name="T27" fmla="*/ 129 h 129"/>
                <a:gd name="T28" fmla="*/ 65 w 325"/>
                <a:gd name="T29" fmla="*/ 129 h 129"/>
                <a:gd name="T30" fmla="*/ 48 w 325"/>
                <a:gd name="T31" fmla="*/ 127 h 129"/>
                <a:gd name="T32" fmla="*/ 33 w 325"/>
                <a:gd name="T33" fmla="*/ 120 h 129"/>
                <a:gd name="T34" fmla="*/ 19 w 325"/>
                <a:gd name="T35" fmla="*/ 110 h 129"/>
                <a:gd name="T36" fmla="*/ 10 w 325"/>
                <a:gd name="T37" fmla="*/ 97 h 129"/>
                <a:gd name="T38" fmla="*/ 2 w 325"/>
                <a:gd name="T39" fmla="*/ 82 h 129"/>
                <a:gd name="T40" fmla="*/ 0 w 325"/>
                <a:gd name="T41" fmla="*/ 65 h 129"/>
                <a:gd name="T42" fmla="*/ 2 w 325"/>
                <a:gd name="T43" fmla="*/ 47 h 129"/>
                <a:gd name="T44" fmla="*/ 10 w 325"/>
                <a:gd name="T45" fmla="*/ 32 h 129"/>
                <a:gd name="T46" fmla="*/ 19 w 325"/>
                <a:gd name="T47" fmla="*/ 19 h 129"/>
                <a:gd name="T48" fmla="*/ 33 w 325"/>
                <a:gd name="T49" fmla="*/ 9 h 129"/>
                <a:gd name="T50" fmla="*/ 48 w 325"/>
                <a:gd name="T51" fmla="*/ 3 h 129"/>
                <a:gd name="T52" fmla="*/ 65 w 325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5" h="129">
                  <a:moveTo>
                    <a:pt x="65" y="0"/>
                  </a:moveTo>
                  <a:lnTo>
                    <a:pt x="261" y="0"/>
                  </a:lnTo>
                  <a:lnTo>
                    <a:pt x="278" y="3"/>
                  </a:lnTo>
                  <a:lnTo>
                    <a:pt x="294" y="9"/>
                  </a:lnTo>
                  <a:lnTo>
                    <a:pt x="306" y="19"/>
                  </a:lnTo>
                  <a:lnTo>
                    <a:pt x="317" y="32"/>
                  </a:lnTo>
                  <a:lnTo>
                    <a:pt x="323" y="47"/>
                  </a:lnTo>
                  <a:lnTo>
                    <a:pt x="325" y="65"/>
                  </a:lnTo>
                  <a:lnTo>
                    <a:pt x="323" y="82"/>
                  </a:lnTo>
                  <a:lnTo>
                    <a:pt x="317" y="97"/>
                  </a:lnTo>
                  <a:lnTo>
                    <a:pt x="306" y="110"/>
                  </a:lnTo>
                  <a:lnTo>
                    <a:pt x="294" y="120"/>
                  </a:lnTo>
                  <a:lnTo>
                    <a:pt x="278" y="127"/>
                  </a:lnTo>
                  <a:lnTo>
                    <a:pt x="261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3" y="120"/>
                  </a:lnTo>
                  <a:lnTo>
                    <a:pt x="19" y="110"/>
                  </a:lnTo>
                  <a:lnTo>
                    <a:pt x="10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7"/>
                  </a:lnTo>
                  <a:lnTo>
                    <a:pt x="10" y="32"/>
                  </a:lnTo>
                  <a:lnTo>
                    <a:pt x="19" y="19"/>
                  </a:lnTo>
                  <a:lnTo>
                    <a:pt x="33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" name="Freeform 32"/>
            <p:cNvSpPr>
              <a:spLocks/>
            </p:cNvSpPr>
            <p:nvPr/>
          </p:nvSpPr>
          <p:spPr bwMode="auto">
            <a:xfrm>
              <a:off x="6678613" y="1536700"/>
              <a:ext cx="33337" cy="25400"/>
            </a:xfrm>
            <a:custGeom>
              <a:avLst/>
              <a:gdLst>
                <a:gd name="T0" fmla="*/ 234 w 299"/>
                <a:gd name="T1" fmla="*/ 0 h 227"/>
                <a:gd name="T2" fmla="*/ 251 w 299"/>
                <a:gd name="T3" fmla="*/ 3 h 227"/>
                <a:gd name="T4" fmla="*/ 266 w 299"/>
                <a:gd name="T5" fmla="*/ 9 h 227"/>
                <a:gd name="T6" fmla="*/ 280 w 299"/>
                <a:gd name="T7" fmla="*/ 19 h 227"/>
                <a:gd name="T8" fmla="*/ 290 w 299"/>
                <a:gd name="T9" fmla="*/ 33 h 227"/>
                <a:gd name="T10" fmla="*/ 297 w 299"/>
                <a:gd name="T11" fmla="*/ 49 h 227"/>
                <a:gd name="T12" fmla="*/ 299 w 299"/>
                <a:gd name="T13" fmla="*/ 66 h 227"/>
                <a:gd name="T14" fmla="*/ 297 w 299"/>
                <a:gd name="T15" fmla="*/ 82 h 227"/>
                <a:gd name="T16" fmla="*/ 290 w 299"/>
                <a:gd name="T17" fmla="*/ 97 h 227"/>
                <a:gd name="T18" fmla="*/ 280 w 299"/>
                <a:gd name="T19" fmla="*/ 111 h 227"/>
                <a:gd name="T20" fmla="*/ 267 w 299"/>
                <a:gd name="T21" fmla="*/ 122 h 227"/>
                <a:gd name="T22" fmla="*/ 98 w 299"/>
                <a:gd name="T23" fmla="*/ 218 h 227"/>
                <a:gd name="T24" fmla="*/ 82 w 299"/>
                <a:gd name="T25" fmla="*/ 224 h 227"/>
                <a:gd name="T26" fmla="*/ 65 w 299"/>
                <a:gd name="T27" fmla="*/ 227 h 227"/>
                <a:gd name="T28" fmla="*/ 48 w 299"/>
                <a:gd name="T29" fmla="*/ 224 h 227"/>
                <a:gd name="T30" fmla="*/ 33 w 299"/>
                <a:gd name="T31" fmla="*/ 219 h 227"/>
                <a:gd name="T32" fmla="*/ 19 w 299"/>
                <a:gd name="T33" fmla="*/ 208 h 227"/>
                <a:gd name="T34" fmla="*/ 8 w 299"/>
                <a:gd name="T35" fmla="*/ 195 h 227"/>
                <a:gd name="T36" fmla="*/ 2 w 299"/>
                <a:gd name="T37" fmla="*/ 179 h 227"/>
                <a:gd name="T38" fmla="*/ 0 w 299"/>
                <a:gd name="T39" fmla="*/ 162 h 227"/>
                <a:gd name="T40" fmla="*/ 2 w 299"/>
                <a:gd name="T41" fmla="*/ 146 h 227"/>
                <a:gd name="T42" fmla="*/ 8 w 299"/>
                <a:gd name="T43" fmla="*/ 130 h 227"/>
                <a:gd name="T44" fmla="*/ 18 w 299"/>
                <a:gd name="T45" fmla="*/ 117 h 227"/>
                <a:gd name="T46" fmla="*/ 32 w 299"/>
                <a:gd name="T47" fmla="*/ 107 h 227"/>
                <a:gd name="T48" fmla="*/ 201 w 299"/>
                <a:gd name="T49" fmla="*/ 10 h 227"/>
                <a:gd name="T50" fmla="*/ 218 w 299"/>
                <a:gd name="T51" fmla="*/ 2 h 227"/>
                <a:gd name="T52" fmla="*/ 234 w 299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7">
                  <a:moveTo>
                    <a:pt x="234" y="0"/>
                  </a:moveTo>
                  <a:lnTo>
                    <a:pt x="251" y="3"/>
                  </a:lnTo>
                  <a:lnTo>
                    <a:pt x="266" y="9"/>
                  </a:lnTo>
                  <a:lnTo>
                    <a:pt x="280" y="19"/>
                  </a:lnTo>
                  <a:lnTo>
                    <a:pt x="290" y="33"/>
                  </a:lnTo>
                  <a:lnTo>
                    <a:pt x="297" y="49"/>
                  </a:lnTo>
                  <a:lnTo>
                    <a:pt x="299" y="66"/>
                  </a:lnTo>
                  <a:lnTo>
                    <a:pt x="297" y="82"/>
                  </a:lnTo>
                  <a:lnTo>
                    <a:pt x="290" y="97"/>
                  </a:lnTo>
                  <a:lnTo>
                    <a:pt x="280" y="111"/>
                  </a:lnTo>
                  <a:lnTo>
                    <a:pt x="267" y="122"/>
                  </a:lnTo>
                  <a:lnTo>
                    <a:pt x="98" y="218"/>
                  </a:lnTo>
                  <a:lnTo>
                    <a:pt x="82" y="224"/>
                  </a:lnTo>
                  <a:lnTo>
                    <a:pt x="65" y="227"/>
                  </a:lnTo>
                  <a:lnTo>
                    <a:pt x="48" y="224"/>
                  </a:lnTo>
                  <a:lnTo>
                    <a:pt x="33" y="219"/>
                  </a:lnTo>
                  <a:lnTo>
                    <a:pt x="19" y="208"/>
                  </a:lnTo>
                  <a:lnTo>
                    <a:pt x="8" y="195"/>
                  </a:lnTo>
                  <a:lnTo>
                    <a:pt x="2" y="179"/>
                  </a:lnTo>
                  <a:lnTo>
                    <a:pt x="0" y="162"/>
                  </a:lnTo>
                  <a:lnTo>
                    <a:pt x="2" y="146"/>
                  </a:lnTo>
                  <a:lnTo>
                    <a:pt x="8" y="130"/>
                  </a:lnTo>
                  <a:lnTo>
                    <a:pt x="18" y="117"/>
                  </a:lnTo>
                  <a:lnTo>
                    <a:pt x="32" y="107"/>
                  </a:lnTo>
                  <a:lnTo>
                    <a:pt x="201" y="10"/>
                  </a:lnTo>
                  <a:lnTo>
                    <a:pt x="218" y="2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Freeform 33"/>
            <p:cNvSpPr>
              <a:spLocks/>
            </p:cNvSpPr>
            <p:nvPr/>
          </p:nvSpPr>
          <p:spPr bwMode="auto">
            <a:xfrm>
              <a:off x="6946900" y="1536700"/>
              <a:ext cx="34925" cy="25400"/>
            </a:xfrm>
            <a:custGeom>
              <a:avLst/>
              <a:gdLst>
                <a:gd name="T0" fmla="*/ 65 w 299"/>
                <a:gd name="T1" fmla="*/ 0 h 227"/>
                <a:gd name="T2" fmla="*/ 82 w 299"/>
                <a:gd name="T3" fmla="*/ 2 h 227"/>
                <a:gd name="T4" fmla="*/ 98 w 299"/>
                <a:gd name="T5" fmla="*/ 10 h 227"/>
                <a:gd name="T6" fmla="*/ 267 w 299"/>
                <a:gd name="T7" fmla="*/ 107 h 227"/>
                <a:gd name="T8" fmla="*/ 281 w 299"/>
                <a:gd name="T9" fmla="*/ 117 h 227"/>
                <a:gd name="T10" fmla="*/ 290 w 299"/>
                <a:gd name="T11" fmla="*/ 130 h 227"/>
                <a:gd name="T12" fmla="*/ 297 w 299"/>
                <a:gd name="T13" fmla="*/ 146 h 227"/>
                <a:gd name="T14" fmla="*/ 299 w 299"/>
                <a:gd name="T15" fmla="*/ 162 h 227"/>
                <a:gd name="T16" fmla="*/ 297 w 299"/>
                <a:gd name="T17" fmla="*/ 179 h 227"/>
                <a:gd name="T18" fmla="*/ 290 w 299"/>
                <a:gd name="T19" fmla="*/ 195 h 227"/>
                <a:gd name="T20" fmla="*/ 280 w 299"/>
                <a:gd name="T21" fmla="*/ 208 h 227"/>
                <a:gd name="T22" fmla="*/ 266 w 299"/>
                <a:gd name="T23" fmla="*/ 219 h 227"/>
                <a:gd name="T24" fmla="*/ 251 w 299"/>
                <a:gd name="T25" fmla="*/ 224 h 227"/>
                <a:gd name="T26" fmla="*/ 234 w 299"/>
                <a:gd name="T27" fmla="*/ 227 h 227"/>
                <a:gd name="T28" fmla="*/ 217 w 299"/>
                <a:gd name="T29" fmla="*/ 224 h 227"/>
                <a:gd name="T30" fmla="*/ 201 w 299"/>
                <a:gd name="T31" fmla="*/ 218 h 227"/>
                <a:gd name="T32" fmla="*/ 32 w 299"/>
                <a:gd name="T33" fmla="*/ 122 h 227"/>
                <a:gd name="T34" fmla="*/ 19 w 299"/>
                <a:gd name="T35" fmla="*/ 111 h 227"/>
                <a:gd name="T36" fmla="*/ 8 w 299"/>
                <a:gd name="T37" fmla="*/ 97 h 227"/>
                <a:gd name="T38" fmla="*/ 2 w 299"/>
                <a:gd name="T39" fmla="*/ 82 h 227"/>
                <a:gd name="T40" fmla="*/ 0 w 299"/>
                <a:gd name="T41" fmla="*/ 66 h 227"/>
                <a:gd name="T42" fmla="*/ 2 w 299"/>
                <a:gd name="T43" fmla="*/ 49 h 227"/>
                <a:gd name="T44" fmla="*/ 8 w 299"/>
                <a:gd name="T45" fmla="*/ 33 h 227"/>
                <a:gd name="T46" fmla="*/ 19 w 299"/>
                <a:gd name="T47" fmla="*/ 19 h 227"/>
                <a:gd name="T48" fmla="*/ 33 w 299"/>
                <a:gd name="T49" fmla="*/ 9 h 227"/>
                <a:gd name="T50" fmla="*/ 48 w 299"/>
                <a:gd name="T51" fmla="*/ 3 h 227"/>
                <a:gd name="T52" fmla="*/ 65 w 299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7">
                  <a:moveTo>
                    <a:pt x="65" y="0"/>
                  </a:moveTo>
                  <a:lnTo>
                    <a:pt x="82" y="2"/>
                  </a:lnTo>
                  <a:lnTo>
                    <a:pt x="98" y="10"/>
                  </a:lnTo>
                  <a:lnTo>
                    <a:pt x="267" y="107"/>
                  </a:lnTo>
                  <a:lnTo>
                    <a:pt x="281" y="117"/>
                  </a:lnTo>
                  <a:lnTo>
                    <a:pt x="290" y="130"/>
                  </a:lnTo>
                  <a:lnTo>
                    <a:pt x="297" y="146"/>
                  </a:lnTo>
                  <a:lnTo>
                    <a:pt x="299" y="162"/>
                  </a:lnTo>
                  <a:lnTo>
                    <a:pt x="297" y="179"/>
                  </a:lnTo>
                  <a:lnTo>
                    <a:pt x="290" y="195"/>
                  </a:lnTo>
                  <a:lnTo>
                    <a:pt x="280" y="208"/>
                  </a:lnTo>
                  <a:lnTo>
                    <a:pt x="266" y="219"/>
                  </a:lnTo>
                  <a:lnTo>
                    <a:pt x="251" y="224"/>
                  </a:lnTo>
                  <a:lnTo>
                    <a:pt x="234" y="227"/>
                  </a:lnTo>
                  <a:lnTo>
                    <a:pt x="217" y="224"/>
                  </a:lnTo>
                  <a:lnTo>
                    <a:pt x="201" y="218"/>
                  </a:lnTo>
                  <a:lnTo>
                    <a:pt x="32" y="122"/>
                  </a:lnTo>
                  <a:lnTo>
                    <a:pt x="19" y="111"/>
                  </a:lnTo>
                  <a:lnTo>
                    <a:pt x="8" y="97"/>
                  </a:lnTo>
                  <a:lnTo>
                    <a:pt x="2" y="82"/>
                  </a:lnTo>
                  <a:lnTo>
                    <a:pt x="0" y="66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3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Freeform 34"/>
            <p:cNvSpPr>
              <a:spLocks/>
            </p:cNvSpPr>
            <p:nvPr/>
          </p:nvSpPr>
          <p:spPr bwMode="auto">
            <a:xfrm>
              <a:off x="6965950" y="1463675"/>
              <a:ext cx="38100" cy="15875"/>
            </a:xfrm>
            <a:custGeom>
              <a:avLst/>
              <a:gdLst>
                <a:gd name="T0" fmla="*/ 65 w 326"/>
                <a:gd name="T1" fmla="*/ 0 h 129"/>
                <a:gd name="T2" fmla="*/ 261 w 326"/>
                <a:gd name="T3" fmla="*/ 0 h 129"/>
                <a:gd name="T4" fmla="*/ 278 w 326"/>
                <a:gd name="T5" fmla="*/ 3 h 129"/>
                <a:gd name="T6" fmla="*/ 294 w 326"/>
                <a:gd name="T7" fmla="*/ 9 h 129"/>
                <a:gd name="T8" fmla="*/ 306 w 326"/>
                <a:gd name="T9" fmla="*/ 19 h 129"/>
                <a:gd name="T10" fmla="*/ 316 w 326"/>
                <a:gd name="T11" fmla="*/ 32 h 129"/>
                <a:gd name="T12" fmla="*/ 324 w 326"/>
                <a:gd name="T13" fmla="*/ 47 h 129"/>
                <a:gd name="T14" fmla="*/ 326 w 326"/>
                <a:gd name="T15" fmla="*/ 65 h 129"/>
                <a:gd name="T16" fmla="*/ 324 w 326"/>
                <a:gd name="T17" fmla="*/ 82 h 129"/>
                <a:gd name="T18" fmla="*/ 316 w 326"/>
                <a:gd name="T19" fmla="*/ 97 h 129"/>
                <a:gd name="T20" fmla="*/ 306 w 326"/>
                <a:gd name="T21" fmla="*/ 110 h 129"/>
                <a:gd name="T22" fmla="*/ 294 w 326"/>
                <a:gd name="T23" fmla="*/ 120 h 129"/>
                <a:gd name="T24" fmla="*/ 278 w 326"/>
                <a:gd name="T25" fmla="*/ 127 h 129"/>
                <a:gd name="T26" fmla="*/ 261 w 326"/>
                <a:gd name="T27" fmla="*/ 129 h 129"/>
                <a:gd name="T28" fmla="*/ 65 w 326"/>
                <a:gd name="T29" fmla="*/ 129 h 129"/>
                <a:gd name="T30" fmla="*/ 48 w 326"/>
                <a:gd name="T31" fmla="*/ 127 h 129"/>
                <a:gd name="T32" fmla="*/ 32 w 326"/>
                <a:gd name="T33" fmla="*/ 120 h 129"/>
                <a:gd name="T34" fmla="*/ 19 w 326"/>
                <a:gd name="T35" fmla="*/ 110 h 129"/>
                <a:gd name="T36" fmla="*/ 9 w 326"/>
                <a:gd name="T37" fmla="*/ 97 h 129"/>
                <a:gd name="T38" fmla="*/ 2 w 326"/>
                <a:gd name="T39" fmla="*/ 82 h 129"/>
                <a:gd name="T40" fmla="*/ 0 w 326"/>
                <a:gd name="T41" fmla="*/ 65 h 129"/>
                <a:gd name="T42" fmla="*/ 2 w 326"/>
                <a:gd name="T43" fmla="*/ 47 h 129"/>
                <a:gd name="T44" fmla="*/ 9 w 326"/>
                <a:gd name="T45" fmla="*/ 32 h 129"/>
                <a:gd name="T46" fmla="*/ 19 w 326"/>
                <a:gd name="T47" fmla="*/ 19 h 129"/>
                <a:gd name="T48" fmla="*/ 32 w 326"/>
                <a:gd name="T49" fmla="*/ 9 h 129"/>
                <a:gd name="T50" fmla="*/ 48 w 326"/>
                <a:gd name="T51" fmla="*/ 3 h 129"/>
                <a:gd name="T52" fmla="*/ 65 w 326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6" h="129">
                  <a:moveTo>
                    <a:pt x="65" y="0"/>
                  </a:moveTo>
                  <a:lnTo>
                    <a:pt x="261" y="0"/>
                  </a:lnTo>
                  <a:lnTo>
                    <a:pt x="278" y="3"/>
                  </a:lnTo>
                  <a:lnTo>
                    <a:pt x="294" y="9"/>
                  </a:lnTo>
                  <a:lnTo>
                    <a:pt x="306" y="19"/>
                  </a:lnTo>
                  <a:lnTo>
                    <a:pt x="316" y="32"/>
                  </a:lnTo>
                  <a:lnTo>
                    <a:pt x="324" y="47"/>
                  </a:lnTo>
                  <a:lnTo>
                    <a:pt x="326" y="65"/>
                  </a:lnTo>
                  <a:lnTo>
                    <a:pt x="324" y="82"/>
                  </a:lnTo>
                  <a:lnTo>
                    <a:pt x="316" y="97"/>
                  </a:lnTo>
                  <a:lnTo>
                    <a:pt x="306" y="110"/>
                  </a:lnTo>
                  <a:lnTo>
                    <a:pt x="294" y="120"/>
                  </a:lnTo>
                  <a:lnTo>
                    <a:pt x="278" y="127"/>
                  </a:lnTo>
                  <a:lnTo>
                    <a:pt x="261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0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2" name="Freeform 35"/>
            <p:cNvSpPr>
              <a:spLocks/>
            </p:cNvSpPr>
            <p:nvPr/>
          </p:nvSpPr>
          <p:spPr bwMode="auto">
            <a:xfrm>
              <a:off x="6946900" y="1382713"/>
              <a:ext cx="34925" cy="25400"/>
            </a:xfrm>
            <a:custGeom>
              <a:avLst/>
              <a:gdLst>
                <a:gd name="T0" fmla="*/ 234 w 299"/>
                <a:gd name="T1" fmla="*/ 0 h 226"/>
                <a:gd name="T2" fmla="*/ 251 w 299"/>
                <a:gd name="T3" fmla="*/ 2 h 226"/>
                <a:gd name="T4" fmla="*/ 266 w 299"/>
                <a:gd name="T5" fmla="*/ 8 h 226"/>
                <a:gd name="T6" fmla="*/ 280 w 299"/>
                <a:gd name="T7" fmla="*/ 18 h 226"/>
                <a:gd name="T8" fmla="*/ 290 w 299"/>
                <a:gd name="T9" fmla="*/ 31 h 226"/>
                <a:gd name="T10" fmla="*/ 297 w 299"/>
                <a:gd name="T11" fmla="*/ 47 h 226"/>
                <a:gd name="T12" fmla="*/ 299 w 299"/>
                <a:gd name="T13" fmla="*/ 64 h 226"/>
                <a:gd name="T14" fmla="*/ 297 w 299"/>
                <a:gd name="T15" fmla="*/ 81 h 226"/>
                <a:gd name="T16" fmla="*/ 290 w 299"/>
                <a:gd name="T17" fmla="*/ 96 h 226"/>
                <a:gd name="T18" fmla="*/ 281 w 299"/>
                <a:gd name="T19" fmla="*/ 110 h 226"/>
                <a:gd name="T20" fmla="*/ 267 w 299"/>
                <a:gd name="T21" fmla="*/ 120 h 226"/>
                <a:gd name="T22" fmla="*/ 98 w 299"/>
                <a:gd name="T23" fmla="*/ 216 h 226"/>
                <a:gd name="T24" fmla="*/ 82 w 299"/>
                <a:gd name="T25" fmla="*/ 224 h 226"/>
                <a:gd name="T26" fmla="*/ 65 w 299"/>
                <a:gd name="T27" fmla="*/ 226 h 226"/>
                <a:gd name="T28" fmla="*/ 49 w 299"/>
                <a:gd name="T29" fmla="*/ 224 h 226"/>
                <a:gd name="T30" fmla="*/ 33 w 299"/>
                <a:gd name="T31" fmla="*/ 217 h 226"/>
                <a:gd name="T32" fmla="*/ 19 w 299"/>
                <a:gd name="T33" fmla="*/ 207 h 226"/>
                <a:gd name="T34" fmla="*/ 8 w 299"/>
                <a:gd name="T35" fmla="*/ 193 h 226"/>
                <a:gd name="T36" fmla="*/ 2 w 299"/>
                <a:gd name="T37" fmla="*/ 177 h 226"/>
                <a:gd name="T38" fmla="*/ 0 w 299"/>
                <a:gd name="T39" fmla="*/ 160 h 226"/>
                <a:gd name="T40" fmla="*/ 2 w 299"/>
                <a:gd name="T41" fmla="*/ 144 h 226"/>
                <a:gd name="T42" fmla="*/ 8 w 299"/>
                <a:gd name="T43" fmla="*/ 129 h 226"/>
                <a:gd name="T44" fmla="*/ 19 w 299"/>
                <a:gd name="T45" fmla="*/ 116 h 226"/>
                <a:gd name="T46" fmla="*/ 32 w 299"/>
                <a:gd name="T47" fmla="*/ 104 h 226"/>
                <a:gd name="T48" fmla="*/ 201 w 299"/>
                <a:gd name="T49" fmla="*/ 8 h 226"/>
                <a:gd name="T50" fmla="*/ 218 w 299"/>
                <a:gd name="T51" fmla="*/ 2 h 226"/>
                <a:gd name="T52" fmla="*/ 234 w 299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6">
                  <a:moveTo>
                    <a:pt x="234" y="0"/>
                  </a:moveTo>
                  <a:lnTo>
                    <a:pt x="251" y="2"/>
                  </a:lnTo>
                  <a:lnTo>
                    <a:pt x="266" y="8"/>
                  </a:lnTo>
                  <a:lnTo>
                    <a:pt x="280" y="18"/>
                  </a:lnTo>
                  <a:lnTo>
                    <a:pt x="290" y="31"/>
                  </a:lnTo>
                  <a:lnTo>
                    <a:pt x="297" y="47"/>
                  </a:lnTo>
                  <a:lnTo>
                    <a:pt x="299" y="64"/>
                  </a:lnTo>
                  <a:lnTo>
                    <a:pt x="297" y="81"/>
                  </a:lnTo>
                  <a:lnTo>
                    <a:pt x="290" y="96"/>
                  </a:lnTo>
                  <a:lnTo>
                    <a:pt x="281" y="110"/>
                  </a:lnTo>
                  <a:lnTo>
                    <a:pt x="267" y="120"/>
                  </a:lnTo>
                  <a:lnTo>
                    <a:pt x="98" y="216"/>
                  </a:lnTo>
                  <a:lnTo>
                    <a:pt x="82" y="224"/>
                  </a:lnTo>
                  <a:lnTo>
                    <a:pt x="65" y="226"/>
                  </a:lnTo>
                  <a:lnTo>
                    <a:pt x="49" y="224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8" y="193"/>
                  </a:lnTo>
                  <a:lnTo>
                    <a:pt x="2" y="177"/>
                  </a:lnTo>
                  <a:lnTo>
                    <a:pt x="0" y="160"/>
                  </a:lnTo>
                  <a:lnTo>
                    <a:pt x="2" y="144"/>
                  </a:lnTo>
                  <a:lnTo>
                    <a:pt x="8" y="129"/>
                  </a:lnTo>
                  <a:lnTo>
                    <a:pt x="19" y="116"/>
                  </a:lnTo>
                  <a:lnTo>
                    <a:pt x="32" y="104"/>
                  </a:lnTo>
                  <a:lnTo>
                    <a:pt x="201" y="8"/>
                  </a:lnTo>
                  <a:lnTo>
                    <a:pt x="218" y="2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3" name="Freeform 36"/>
            <p:cNvSpPr>
              <a:spLocks/>
            </p:cNvSpPr>
            <p:nvPr/>
          </p:nvSpPr>
          <p:spPr bwMode="auto">
            <a:xfrm>
              <a:off x="6894513" y="1320800"/>
              <a:ext cx="25400" cy="34925"/>
            </a:xfrm>
            <a:custGeom>
              <a:avLst/>
              <a:gdLst>
                <a:gd name="T0" fmla="*/ 162 w 228"/>
                <a:gd name="T1" fmla="*/ 0 h 297"/>
                <a:gd name="T2" fmla="*/ 179 w 228"/>
                <a:gd name="T3" fmla="*/ 2 h 297"/>
                <a:gd name="T4" fmla="*/ 195 w 228"/>
                <a:gd name="T5" fmla="*/ 10 h 297"/>
                <a:gd name="T6" fmla="*/ 209 w 228"/>
                <a:gd name="T7" fmla="*/ 20 h 297"/>
                <a:gd name="T8" fmla="*/ 219 w 228"/>
                <a:gd name="T9" fmla="*/ 33 h 297"/>
                <a:gd name="T10" fmla="*/ 226 w 228"/>
                <a:gd name="T11" fmla="*/ 49 h 297"/>
                <a:gd name="T12" fmla="*/ 228 w 228"/>
                <a:gd name="T13" fmla="*/ 65 h 297"/>
                <a:gd name="T14" fmla="*/ 226 w 228"/>
                <a:gd name="T15" fmla="*/ 82 h 297"/>
                <a:gd name="T16" fmla="*/ 219 w 228"/>
                <a:gd name="T17" fmla="*/ 97 h 297"/>
                <a:gd name="T18" fmla="*/ 121 w 228"/>
                <a:gd name="T19" fmla="*/ 265 h 297"/>
                <a:gd name="T20" fmla="*/ 111 w 228"/>
                <a:gd name="T21" fmla="*/ 279 h 297"/>
                <a:gd name="T22" fmla="*/ 97 w 228"/>
                <a:gd name="T23" fmla="*/ 290 h 297"/>
                <a:gd name="T24" fmla="*/ 82 w 228"/>
                <a:gd name="T25" fmla="*/ 295 h 297"/>
                <a:gd name="T26" fmla="*/ 65 w 228"/>
                <a:gd name="T27" fmla="*/ 297 h 297"/>
                <a:gd name="T28" fmla="*/ 49 w 228"/>
                <a:gd name="T29" fmla="*/ 295 h 297"/>
                <a:gd name="T30" fmla="*/ 33 w 228"/>
                <a:gd name="T31" fmla="*/ 289 h 297"/>
                <a:gd name="T32" fmla="*/ 18 w 228"/>
                <a:gd name="T33" fmla="*/ 278 h 297"/>
                <a:gd name="T34" fmla="*/ 9 w 228"/>
                <a:gd name="T35" fmla="*/ 265 h 297"/>
                <a:gd name="T36" fmla="*/ 2 w 228"/>
                <a:gd name="T37" fmla="*/ 250 h 297"/>
                <a:gd name="T38" fmla="*/ 0 w 228"/>
                <a:gd name="T39" fmla="*/ 234 h 297"/>
                <a:gd name="T40" fmla="*/ 2 w 228"/>
                <a:gd name="T41" fmla="*/ 217 h 297"/>
                <a:gd name="T42" fmla="*/ 9 w 228"/>
                <a:gd name="T43" fmla="*/ 201 h 297"/>
                <a:gd name="T44" fmla="*/ 106 w 228"/>
                <a:gd name="T45" fmla="*/ 33 h 297"/>
                <a:gd name="T46" fmla="*/ 117 w 228"/>
                <a:gd name="T47" fmla="*/ 19 h 297"/>
                <a:gd name="T48" fmla="*/ 131 w 228"/>
                <a:gd name="T49" fmla="*/ 9 h 297"/>
                <a:gd name="T50" fmla="*/ 146 w 228"/>
                <a:gd name="T51" fmla="*/ 2 h 297"/>
                <a:gd name="T52" fmla="*/ 162 w 228"/>
                <a:gd name="T53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97">
                  <a:moveTo>
                    <a:pt x="162" y="0"/>
                  </a:moveTo>
                  <a:lnTo>
                    <a:pt x="179" y="2"/>
                  </a:lnTo>
                  <a:lnTo>
                    <a:pt x="195" y="10"/>
                  </a:lnTo>
                  <a:lnTo>
                    <a:pt x="209" y="20"/>
                  </a:lnTo>
                  <a:lnTo>
                    <a:pt x="219" y="33"/>
                  </a:lnTo>
                  <a:lnTo>
                    <a:pt x="226" y="49"/>
                  </a:lnTo>
                  <a:lnTo>
                    <a:pt x="228" y="65"/>
                  </a:lnTo>
                  <a:lnTo>
                    <a:pt x="226" y="82"/>
                  </a:lnTo>
                  <a:lnTo>
                    <a:pt x="219" y="97"/>
                  </a:lnTo>
                  <a:lnTo>
                    <a:pt x="121" y="265"/>
                  </a:lnTo>
                  <a:lnTo>
                    <a:pt x="111" y="279"/>
                  </a:lnTo>
                  <a:lnTo>
                    <a:pt x="97" y="290"/>
                  </a:lnTo>
                  <a:lnTo>
                    <a:pt x="82" y="295"/>
                  </a:lnTo>
                  <a:lnTo>
                    <a:pt x="65" y="297"/>
                  </a:lnTo>
                  <a:lnTo>
                    <a:pt x="49" y="295"/>
                  </a:lnTo>
                  <a:lnTo>
                    <a:pt x="33" y="289"/>
                  </a:lnTo>
                  <a:lnTo>
                    <a:pt x="18" y="278"/>
                  </a:lnTo>
                  <a:lnTo>
                    <a:pt x="9" y="265"/>
                  </a:lnTo>
                  <a:lnTo>
                    <a:pt x="2" y="250"/>
                  </a:lnTo>
                  <a:lnTo>
                    <a:pt x="0" y="234"/>
                  </a:lnTo>
                  <a:lnTo>
                    <a:pt x="2" y="217"/>
                  </a:lnTo>
                  <a:lnTo>
                    <a:pt x="9" y="201"/>
                  </a:lnTo>
                  <a:lnTo>
                    <a:pt x="106" y="33"/>
                  </a:lnTo>
                  <a:lnTo>
                    <a:pt x="117" y="19"/>
                  </a:lnTo>
                  <a:lnTo>
                    <a:pt x="131" y="9"/>
                  </a:lnTo>
                  <a:lnTo>
                    <a:pt x="146" y="2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4" name="Freeform 37"/>
            <p:cNvSpPr>
              <a:spLocks/>
            </p:cNvSpPr>
            <p:nvPr/>
          </p:nvSpPr>
          <p:spPr bwMode="auto">
            <a:xfrm>
              <a:off x="6811963" y="1409700"/>
              <a:ext cx="34925" cy="114300"/>
            </a:xfrm>
            <a:custGeom>
              <a:avLst/>
              <a:gdLst>
                <a:gd name="T0" fmla="*/ 157 w 313"/>
                <a:gd name="T1" fmla="*/ 0 h 1007"/>
                <a:gd name="T2" fmla="*/ 189 w 313"/>
                <a:gd name="T3" fmla="*/ 2 h 1007"/>
                <a:gd name="T4" fmla="*/ 216 w 313"/>
                <a:gd name="T5" fmla="*/ 7 h 1007"/>
                <a:gd name="T6" fmla="*/ 242 w 313"/>
                <a:gd name="T7" fmla="*/ 17 h 1007"/>
                <a:gd name="T8" fmla="*/ 263 w 313"/>
                <a:gd name="T9" fmla="*/ 31 h 1007"/>
                <a:gd name="T10" fmla="*/ 281 w 313"/>
                <a:gd name="T11" fmla="*/ 48 h 1007"/>
                <a:gd name="T12" fmla="*/ 295 w 313"/>
                <a:gd name="T13" fmla="*/ 68 h 1007"/>
                <a:gd name="T14" fmla="*/ 306 w 313"/>
                <a:gd name="T15" fmla="*/ 92 h 1007"/>
                <a:gd name="T16" fmla="*/ 311 w 313"/>
                <a:gd name="T17" fmla="*/ 120 h 1007"/>
                <a:gd name="T18" fmla="*/ 313 w 313"/>
                <a:gd name="T19" fmla="*/ 152 h 1007"/>
                <a:gd name="T20" fmla="*/ 313 w 313"/>
                <a:gd name="T21" fmla="*/ 380 h 1007"/>
                <a:gd name="T22" fmla="*/ 312 w 313"/>
                <a:gd name="T23" fmla="*/ 411 h 1007"/>
                <a:gd name="T24" fmla="*/ 309 w 313"/>
                <a:gd name="T25" fmla="*/ 442 h 1007"/>
                <a:gd name="T26" fmla="*/ 306 w 313"/>
                <a:gd name="T27" fmla="*/ 473 h 1007"/>
                <a:gd name="T28" fmla="*/ 244 w 313"/>
                <a:gd name="T29" fmla="*/ 934 h 1007"/>
                <a:gd name="T30" fmla="*/ 240 w 313"/>
                <a:gd name="T31" fmla="*/ 956 h 1007"/>
                <a:gd name="T32" fmla="*/ 232 w 313"/>
                <a:gd name="T33" fmla="*/ 974 h 1007"/>
                <a:gd name="T34" fmla="*/ 223 w 313"/>
                <a:gd name="T35" fmla="*/ 987 h 1007"/>
                <a:gd name="T36" fmla="*/ 210 w 313"/>
                <a:gd name="T37" fmla="*/ 996 h 1007"/>
                <a:gd name="T38" fmla="*/ 195 w 313"/>
                <a:gd name="T39" fmla="*/ 1002 h 1007"/>
                <a:gd name="T40" fmla="*/ 177 w 313"/>
                <a:gd name="T41" fmla="*/ 1006 h 1007"/>
                <a:gd name="T42" fmla="*/ 157 w 313"/>
                <a:gd name="T43" fmla="*/ 1007 h 1007"/>
                <a:gd name="T44" fmla="*/ 137 w 313"/>
                <a:gd name="T45" fmla="*/ 1006 h 1007"/>
                <a:gd name="T46" fmla="*/ 118 w 313"/>
                <a:gd name="T47" fmla="*/ 1002 h 1007"/>
                <a:gd name="T48" fmla="*/ 104 w 313"/>
                <a:gd name="T49" fmla="*/ 996 h 1007"/>
                <a:gd name="T50" fmla="*/ 91 w 313"/>
                <a:gd name="T51" fmla="*/ 987 h 1007"/>
                <a:gd name="T52" fmla="*/ 81 w 313"/>
                <a:gd name="T53" fmla="*/ 974 h 1007"/>
                <a:gd name="T54" fmla="*/ 74 w 313"/>
                <a:gd name="T55" fmla="*/ 956 h 1007"/>
                <a:gd name="T56" fmla="*/ 70 w 313"/>
                <a:gd name="T57" fmla="*/ 934 h 1007"/>
                <a:gd name="T58" fmla="*/ 8 w 313"/>
                <a:gd name="T59" fmla="*/ 473 h 1007"/>
                <a:gd name="T60" fmla="*/ 5 w 313"/>
                <a:gd name="T61" fmla="*/ 442 h 1007"/>
                <a:gd name="T62" fmla="*/ 1 w 313"/>
                <a:gd name="T63" fmla="*/ 411 h 1007"/>
                <a:gd name="T64" fmla="*/ 0 w 313"/>
                <a:gd name="T65" fmla="*/ 380 h 1007"/>
                <a:gd name="T66" fmla="*/ 0 w 313"/>
                <a:gd name="T67" fmla="*/ 152 h 1007"/>
                <a:gd name="T68" fmla="*/ 3 w 313"/>
                <a:gd name="T69" fmla="*/ 120 h 1007"/>
                <a:gd name="T70" fmla="*/ 8 w 313"/>
                <a:gd name="T71" fmla="*/ 92 h 1007"/>
                <a:gd name="T72" fmla="*/ 18 w 313"/>
                <a:gd name="T73" fmla="*/ 68 h 1007"/>
                <a:gd name="T74" fmla="*/ 32 w 313"/>
                <a:gd name="T75" fmla="*/ 48 h 1007"/>
                <a:gd name="T76" fmla="*/ 50 w 313"/>
                <a:gd name="T77" fmla="*/ 31 h 1007"/>
                <a:gd name="T78" fmla="*/ 72 w 313"/>
                <a:gd name="T79" fmla="*/ 17 h 1007"/>
                <a:gd name="T80" fmla="*/ 97 w 313"/>
                <a:gd name="T81" fmla="*/ 7 h 1007"/>
                <a:gd name="T82" fmla="*/ 125 w 313"/>
                <a:gd name="T83" fmla="*/ 2 h 1007"/>
                <a:gd name="T84" fmla="*/ 157 w 313"/>
                <a:gd name="T85" fmla="*/ 0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3" h="1007">
                  <a:moveTo>
                    <a:pt x="157" y="0"/>
                  </a:moveTo>
                  <a:lnTo>
                    <a:pt x="189" y="2"/>
                  </a:lnTo>
                  <a:lnTo>
                    <a:pt x="216" y="7"/>
                  </a:lnTo>
                  <a:lnTo>
                    <a:pt x="242" y="17"/>
                  </a:lnTo>
                  <a:lnTo>
                    <a:pt x="263" y="31"/>
                  </a:lnTo>
                  <a:lnTo>
                    <a:pt x="281" y="48"/>
                  </a:lnTo>
                  <a:lnTo>
                    <a:pt x="295" y="68"/>
                  </a:lnTo>
                  <a:lnTo>
                    <a:pt x="306" y="92"/>
                  </a:lnTo>
                  <a:lnTo>
                    <a:pt x="311" y="120"/>
                  </a:lnTo>
                  <a:lnTo>
                    <a:pt x="313" y="152"/>
                  </a:lnTo>
                  <a:lnTo>
                    <a:pt x="313" y="380"/>
                  </a:lnTo>
                  <a:lnTo>
                    <a:pt x="312" y="411"/>
                  </a:lnTo>
                  <a:lnTo>
                    <a:pt x="309" y="442"/>
                  </a:lnTo>
                  <a:lnTo>
                    <a:pt x="306" y="473"/>
                  </a:lnTo>
                  <a:lnTo>
                    <a:pt x="244" y="934"/>
                  </a:lnTo>
                  <a:lnTo>
                    <a:pt x="240" y="956"/>
                  </a:lnTo>
                  <a:lnTo>
                    <a:pt x="232" y="974"/>
                  </a:lnTo>
                  <a:lnTo>
                    <a:pt x="223" y="987"/>
                  </a:lnTo>
                  <a:lnTo>
                    <a:pt x="210" y="996"/>
                  </a:lnTo>
                  <a:lnTo>
                    <a:pt x="195" y="1002"/>
                  </a:lnTo>
                  <a:lnTo>
                    <a:pt x="177" y="1006"/>
                  </a:lnTo>
                  <a:lnTo>
                    <a:pt x="157" y="1007"/>
                  </a:lnTo>
                  <a:lnTo>
                    <a:pt x="137" y="1006"/>
                  </a:lnTo>
                  <a:lnTo>
                    <a:pt x="118" y="1002"/>
                  </a:lnTo>
                  <a:lnTo>
                    <a:pt x="104" y="996"/>
                  </a:lnTo>
                  <a:lnTo>
                    <a:pt x="91" y="987"/>
                  </a:lnTo>
                  <a:lnTo>
                    <a:pt x="81" y="974"/>
                  </a:lnTo>
                  <a:lnTo>
                    <a:pt x="74" y="956"/>
                  </a:lnTo>
                  <a:lnTo>
                    <a:pt x="70" y="934"/>
                  </a:lnTo>
                  <a:lnTo>
                    <a:pt x="8" y="473"/>
                  </a:lnTo>
                  <a:lnTo>
                    <a:pt x="5" y="442"/>
                  </a:lnTo>
                  <a:lnTo>
                    <a:pt x="1" y="411"/>
                  </a:lnTo>
                  <a:lnTo>
                    <a:pt x="0" y="380"/>
                  </a:lnTo>
                  <a:lnTo>
                    <a:pt x="0" y="152"/>
                  </a:lnTo>
                  <a:lnTo>
                    <a:pt x="3" y="120"/>
                  </a:lnTo>
                  <a:lnTo>
                    <a:pt x="8" y="92"/>
                  </a:lnTo>
                  <a:lnTo>
                    <a:pt x="18" y="68"/>
                  </a:lnTo>
                  <a:lnTo>
                    <a:pt x="32" y="48"/>
                  </a:lnTo>
                  <a:lnTo>
                    <a:pt x="50" y="31"/>
                  </a:lnTo>
                  <a:lnTo>
                    <a:pt x="72" y="17"/>
                  </a:lnTo>
                  <a:lnTo>
                    <a:pt x="97" y="7"/>
                  </a:lnTo>
                  <a:lnTo>
                    <a:pt x="125" y="2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5" name="Freeform 38"/>
            <p:cNvSpPr>
              <a:spLocks/>
            </p:cNvSpPr>
            <p:nvPr/>
          </p:nvSpPr>
          <p:spPr bwMode="auto">
            <a:xfrm>
              <a:off x="6811963" y="1538288"/>
              <a:ext cx="36512" cy="36513"/>
            </a:xfrm>
            <a:custGeom>
              <a:avLst/>
              <a:gdLst>
                <a:gd name="T0" fmla="*/ 163 w 326"/>
                <a:gd name="T1" fmla="*/ 0 h 323"/>
                <a:gd name="T2" fmla="*/ 196 w 326"/>
                <a:gd name="T3" fmla="*/ 4 h 323"/>
                <a:gd name="T4" fmla="*/ 226 w 326"/>
                <a:gd name="T5" fmla="*/ 13 h 323"/>
                <a:gd name="T6" fmla="*/ 253 w 326"/>
                <a:gd name="T7" fmla="*/ 28 h 323"/>
                <a:gd name="T8" fmla="*/ 278 w 326"/>
                <a:gd name="T9" fmla="*/ 47 h 323"/>
                <a:gd name="T10" fmla="*/ 298 w 326"/>
                <a:gd name="T11" fmla="*/ 71 h 323"/>
                <a:gd name="T12" fmla="*/ 313 w 326"/>
                <a:gd name="T13" fmla="*/ 99 h 323"/>
                <a:gd name="T14" fmla="*/ 322 w 326"/>
                <a:gd name="T15" fmla="*/ 129 h 323"/>
                <a:gd name="T16" fmla="*/ 326 w 326"/>
                <a:gd name="T17" fmla="*/ 161 h 323"/>
                <a:gd name="T18" fmla="*/ 322 w 326"/>
                <a:gd name="T19" fmla="*/ 194 h 323"/>
                <a:gd name="T20" fmla="*/ 313 w 326"/>
                <a:gd name="T21" fmla="*/ 225 h 323"/>
                <a:gd name="T22" fmla="*/ 298 w 326"/>
                <a:gd name="T23" fmla="*/ 252 h 323"/>
                <a:gd name="T24" fmla="*/ 278 w 326"/>
                <a:gd name="T25" fmla="*/ 275 h 323"/>
                <a:gd name="T26" fmla="*/ 253 w 326"/>
                <a:gd name="T27" fmla="*/ 295 h 323"/>
                <a:gd name="T28" fmla="*/ 226 w 326"/>
                <a:gd name="T29" fmla="*/ 310 h 323"/>
                <a:gd name="T30" fmla="*/ 196 w 326"/>
                <a:gd name="T31" fmla="*/ 320 h 323"/>
                <a:gd name="T32" fmla="*/ 163 w 326"/>
                <a:gd name="T33" fmla="*/ 323 h 323"/>
                <a:gd name="T34" fmla="*/ 130 w 326"/>
                <a:gd name="T35" fmla="*/ 320 h 323"/>
                <a:gd name="T36" fmla="*/ 100 w 326"/>
                <a:gd name="T37" fmla="*/ 310 h 323"/>
                <a:gd name="T38" fmla="*/ 72 w 326"/>
                <a:gd name="T39" fmla="*/ 295 h 323"/>
                <a:gd name="T40" fmla="*/ 48 w 326"/>
                <a:gd name="T41" fmla="*/ 275 h 323"/>
                <a:gd name="T42" fmla="*/ 28 w 326"/>
                <a:gd name="T43" fmla="*/ 252 h 323"/>
                <a:gd name="T44" fmla="*/ 13 w 326"/>
                <a:gd name="T45" fmla="*/ 225 h 323"/>
                <a:gd name="T46" fmla="*/ 3 w 326"/>
                <a:gd name="T47" fmla="*/ 194 h 323"/>
                <a:gd name="T48" fmla="*/ 0 w 326"/>
                <a:gd name="T49" fmla="*/ 161 h 323"/>
                <a:gd name="T50" fmla="*/ 3 w 326"/>
                <a:gd name="T51" fmla="*/ 129 h 323"/>
                <a:gd name="T52" fmla="*/ 13 w 326"/>
                <a:gd name="T53" fmla="*/ 99 h 323"/>
                <a:gd name="T54" fmla="*/ 28 w 326"/>
                <a:gd name="T55" fmla="*/ 71 h 323"/>
                <a:gd name="T56" fmla="*/ 48 w 326"/>
                <a:gd name="T57" fmla="*/ 47 h 323"/>
                <a:gd name="T58" fmla="*/ 72 w 326"/>
                <a:gd name="T59" fmla="*/ 28 h 323"/>
                <a:gd name="T60" fmla="*/ 100 w 326"/>
                <a:gd name="T61" fmla="*/ 13 h 323"/>
                <a:gd name="T62" fmla="*/ 130 w 326"/>
                <a:gd name="T63" fmla="*/ 4 h 323"/>
                <a:gd name="T64" fmla="*/ 163 w 326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6" h="323">
                  <a:moveTo>
                    <a:pt x="163" y="0"/>
                  </a:moveTo>
                  <a:lnTo>
                    <a:pt x="196" y="4"/>
                  </a:lnTo>
                  <a:lnTo>
                    <a:pt x="226" y="13"/>
                  </a:lnTo>
                  <a:lnTo>
                    <a:pt x="253" y="28"/>
                  </a:lnTo>
                  <a:lnTo>
                    <a:pt x="278" y="47"/>
                  </a:lnTo>
                  <a:lnTo>
                    <a:pt x="298" y="71"/>
                  </a:lnTo>
                  <a:lnTo>
                    <a:pt x="313" y="99"/>
                  </a:lnTo>
                  <a:lnTo>
                    <a:pt x="322" y="129"/>
                  </a:lnTo>
                  <a:lnTo>
                    <a:pt x="326" y="161"/>
                  </a:lnTo>
                  <a:lnTo>
                    <a:pt x="322" y="194"/>
                  </a:lnTo>
                  <a:lnTo>
                    <a:pt x="313" y="225"/>
                  </a:lnTo>
                  <a:lnTo>
                    <a:pt x="298" y="252"/>
                  </a:lnTo>
                  <a:lnTo>
                    <a:pt x="278" y="275"/>
                  </a:lnTo>
                  <a:lnTo>
                    <a:pt x="253" y="295"/>
                  </a:lnTo>
                  <a:lnTo>
                    <a:pt x="226" y="310"/>
                  </a:lnTo>
                  <a:lnTo>
                    <a:pt x="196" y="320"/>
                  </a:lnTo>
                  <a:lnTo>
                    <a:pt x="163" y="323"/>
                  </a:lnTo>
                  <a:lnTo>
                    <a:pt x="130" y="320"/>
                  </a:lnTo>
                  <a:lnTo>
                    <a:pt x="100" y="310"/>
                  </a:lnTo>
                  <a:lnTo>
                    <a:pt x="72" y="295"/>
                  </a:lnTo>
                  <a:lnTo>
                    <a:pt x="48" y="275"/>
                  </a:lnTo>
                  <a:lnTo>
                    <a:pt x="28" y="252"/>
                  </a:lnTo>
                  <a:lnTo>
                    <a:pt x="13" y="225"/>
                  </a:lnTo>
                  <a:lnTo>
                    <a:pt x="3" y="194"/>
                  </a:lnTo>
                  <a:lnTo>
                    <a:pt x="0" y="161"/>
                  </a:lnTo>
                  <a:lnTo>
                    <a:pt x="3" y="129"/>
                  </a:lnTo>
                  <a:lnTo>
                    <a:pt x="13" y="99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100" y="13"/>
                  </a:lnTo>
                  <a:lnTo>
                    <a:pt x="130" y="4"/>
                  </a:lnTo>
                  <a:lnTo>
                    <a:pt x="1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1" name="Freeform 43"/>
          <p:cNvSpPr>
            <a:spLocks noEditPoints="1"/>
          </p:cNvSpPr>
          <p:nvPr/>
        </p:nvSpPr>
        <p:spPr bwMode="auto">
          <a:xfrm>
            <a:off x="4851196" y="4919694"/>
            <a:ext cx="405130" cy="485458"/>
          </a:xfrm>
          <a:custGeom>
            <a:avLst/>
            <a:gdLst>
              <a:gd name="T0" fmla="*/ 1063 w 2784"/>
              <a:gd name="T1" fmla="*/ 1489 h 3336"/>
              <a:gd name="T2" fmla="*/ 1410 w 2784"/>
              <a:gd name="T3" fmla="*/ 1742 h 3336"/>
              <a:gd name="T4" fmla="*/ 1721 w 2784"/>
              <a:gd name="T5" fmla="*/ 1488 h 3336"/>
              <a:gd name="T6" fmla="*/ 1558 w 2784"/>
              <a:gd name="T7" fmla="*/ 1038 h 3336"/>
              <a:gd name="T8" fmla="*/ 2377 w 2784"/>
              <a:gd name="T9" fmla="*/ 901 h 3336"/>
              <a:gd name="T10" fmla="*/ 1879 w 2784"/>
              <a:gd name="T11" fmla="*/ 1012 h 3336"/>
              <a:gd name="T12" fmla="*/ 1879 w 2784"/>
              <a:gd name="T13" fmla="*/ 1771 h 3336"/>
              <a:gd name="T14" fmla="*/ 2378 w 2784"/>
              <a:gd name="T15" fmla="*/ 1882 h 3336"/>
              <a:gd name="T16" fmla="*/ 2554 w 2784"/>
              <a:gd name="T17" fmla="*/ 1548 h 3336"/>
              <a:gd name="T18" fmla="*/ 2524 w 2784"/>
              <a:gd name="T19" fmla="*/ 1085 h 3336"/>
              <a:gd name="T20" fmla="*/ 1740 w 2784"/>
              <a:gd name="T21" fmla="*/ 376 h 3336"/>
              <a:gd name="T22" fmla="*/ 1858 w 2784"/>
              <a:gd name="T23" fmla="*/ 838 h 3336"/>
              <a:gd name="T24" fmla="*/ 2296 w 2784"/>
              <a:gd name="T25" fmla="*/ 743 h 3336"/>
              <a:gd name="T26" fmla="*/ 2093 w 2784"/>
              <a:gd name="T27" fmla="*/ 453 h 3336"/>
              <a:gd name="T28" fmla="*/ 1685 w 2784"/>
              <a:gd name="T29" fmla="*/ 257 h 3336"/>
              <a:gd name="T30" fmla="*/ 727 w 2784"/>
              <a:gd name="T31" fmla="*/ 428 h 3336"/>
              <a:gd name="T32" fmla="*/ 496 w 2784"/>
              <a:gd name="T33" fmla="*/ 733 h 3336"/>
              <a:gd name="T34" fmla="*/ 927 w 2784"/>
              <a:gd name="T35" fmla="*/ 833 h 3336"/>
              <a:gd name="T36" fmla="*/ 1045 w 2784"/>
              <a:gd name="T37" fmla="*/ 376 h 3336"/>
              <a:gd name="T38" fmla="*/ 1311 w 2784"/>
              <a:gd name="T39" fmla="*/ 258 h 3336"/>
              <a:gd name="T40" fmla="*/ 1186 w 2784"/>
              <a:gd name="T41" fmla="*/ 501 h 3336"/>
              <a:gd name="T42" fmla="*/ 1215 w 2784"/>
              <a:gd name="T43" fmla="*/ 860 h 3336"/>
              <a:gd name="T44" fmla="*/ 1654 w 2784"/>
              <a:gd name="T45" fmla="*/ 699 h 3336"/>
              <a:gd name="T46" fmla="*/ 1538 w 2784"/>
              <a:gd name="T47" fmla="*/ 356 h 3336"/>
              <a:gd name="T48" fmla="*/ 1392 w 2784"/>
              <a:gd name="T49" fmla="*/ 219 h 3336"/>
              <a:gd name="T50" fmla="*/ 1850 w 2784"/>
              <a:gd name="T51" fmla="*/ 77 h 3336"/>
              <a:gd name="T52" fmla="*/ 2312 w 2784"/>
              <a:gd name="T53" fmla="*/ 347 h 3336"/>
              <a:gd name="T54" fmla="*/ 2637 w 2784"/>
              <a:gd name="T55" fmla="*/ 768 h 3336"/>
              <a:gd name="T56" fmla="*/ 2781 w 2784"/>
              <a:gd name="T57" fmla="*/ 1297 h 3336"/>
              <a:gd name="T58" fmla="*/ 2713 w 2784"/>
              <a:gd name="T59" fmla="*/ 1831 h 3336"/>
              <a:gd name="T60" fmla="*/ 2461 w 2784"/>
              <a:gd name="T61" fmla="*/ 2276 h 3336"/>
              <a:gd name="T62" fmla="*/ 2195 w 2784"/>
              <a:gd name="T63" fmla="*/ 2245 h 3336"/>
              <a:gd name="T64" fmla="*/ 2165 w 2784"/>
              <a:gd name="T65" fmla="*/ 2002 h 3336"/>
              <a:gd name="T66" fmla="*/ 1826 w 2784"/>
              <a:gd name="T67" fmla="*/ 2116 h 3336"/>
              <a:gd name="T68" fmla="*/ 1595 w 2784"/>
              <a:gd name="T69" fmla="*/ 1923 h 3336"/>
              <a:gd name="T70" fmla="*/ 1060 w 2784"/>
              <a:gd name="T71" fmla="*/ 2193 h 3336"/>
              <a:gd name="T72" fmla="*/ 1011 w 2784"/>
              <a:gd name="T73" fmla="*/ 2186 h 3336"/>
              <a:gd name="T74" fmla="*/ 927 w 2784"/>
              <a:gd name="T75" fmla="*/ 1950 h 3336"/>
              <a:gd name="T76" fmla="*/ 617 w 2784"/>
              <a:gd name="T77" fmla="*/ 1946 h 3336"/>
              <a:gd name="T78" fmla="*/ 623 w 2784"/>
              <a:gd name="T79" fmla="*/ 1829 h 3336"/>
              <a:gd name="T80" fmla="*/ 887 w 2784"/>
              <a:gd name="T81" fmla="*/ 1392 h 3336"/>
              <a:gd name="T82" fmla="*/ 639 w 2784"/>
              <a:gd name="T83" fmla="*/ 958 h 3336"/>
              <a:gd name="T84" fmla="*/ 287 w 2784"/>
              <a:gd name="T85" fmla="*/ 1000 h 3336"/>
              <a:gd name="T86" fmla="*/ 223 w 2784"/>
              <a:gd name="T87" fmla="*/ 1380 h 3336"/>
              <a:gd name="T88" fmla="*/ 301 w 2784"/>
              <a:gd name="T89" fmla="*/ 1726 h 3336"/>
              <a:gd name="T90" fmla="*/ 491 w 2784"/>
              <a:gd name="T91" fmla="*/ 2029 h 3336"/>
              <a:gd name="T92" fmla="*/ 791 w 2784"/>
              <a:gd name="T93" fmla="*/ 2243 h 3336"/>
              <a:gd name="T94" fmla="*/ 1196 w 2784"/>
              <a:gd name="T95" fmla="*/ 2325 h 3336"/>
              <a:gd name="T96" fmla="*/ 1007 w 2784"/>
              <a:gd name="T97" fmla="*/ 2925 h 3336"/>
              <a:gd name="T98" fmla="*/ 536 w 2784"/>
              <a:gd name="T99" fmla="*/ 2645 h 3336"/>
              <a:gd name="T100" fmla="*/ 211 w 2784"/>
              <a:gd name="T101" fmla="*/ 2250 h 3336"/>
              <a:gd name="T102" fmla="*/ 34 w 2784"/>
              <a:gd name="T103" fmla="*/ 1761 h 3336"/>
              <a:gd name="T104" fmla="*/ 10 w 2784"/>
              <a:gd name="T105" fmla="*/ 1226 h 3336"/>
              <a:gd name="T106" fmla="*/ 168 w 2784"/>
              <a:gd name="T107" fmla="*/ 730 h 3336"/>
              <a:gd name="T108" fmla="*/ 494 w 2784"/>
              <a:gd name="T109" fmla="*/ 329 h 3336"/>
              <a:gd name="T110" fmla="*/ 948 w 2784"/>
              <a:gd name="T111" fmla="*/ 73 h 3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784" h="3336">
                <a:moveTo>
                  <a:pt x="1079" y="1027"/>
                </a:moveTo>
                <a:lnTo>
                  <a:pt x="1072" y="1112"/>
                </a:lnTo>
                <a:lnTo>
                  <a:pt x="1067" y="1201"/>
                </a:lnTo>
                <a:lnTo>
                  <a:pt x="1063" y="1294"/>
                </a:lnTo>
                <a:lnTo>
                  <a:pt x="1062" y="1392"/>
                </a:lnTo>
                <a:lnTo>
                  <a:pt x="1063" y="1489"/>
                </a:lnTo>
                <a:lnTo>
                  <a:pt x="1067" y="1582"/>
                </a:lnTo>
                <a:lnTo>
                  <a:pt x="1072" y="1671"/>
                </a:lnTo>
                <a:lnTo>
                  <a:pt x="1079" y="1756"/>
                </a:lnTo>
                <a:lnTo>
                  <a:pt x="1187" y="1749"/>
                </a:lnTo>
                <a:lnTo>
                  <a:pt x="1297" y="1744"/>
                </a:lnTo>
                <a:lnTo>
                  <a:pt x="1410" y="1742"/>
                </a:lnTo>
                <a:lnTo>
                  <a:pt x="1511" y="1744"/>
                </a:lnTo>
                <a:lnTo>
                  <a:pt x="1609" y="1747"/>
                </a:lnTo>
                <a:lnTo>
                  <a:pt x="1705" y="1754"/>
                </a:lnTo>
                <a:lnTo>
                  <a:pt x="1713" y="1669"/>
                </a:lnTo>
                <a:lnTo>
                  <a:pt x="1718" y="1581"/>
                </a:lnTo>
                <a:lnTo>
                  <a:pt x="1721" y="1488"/>
                </a:lnTo>
                <a:lnTo>
                  <a:pt x="1722" y="1392"/>
                </a:lnTo>
                <a:lnTo>
                  <a:pt x="1721" y="1295"/>
                </a:lnTo>
                <a:lnTo>
                  <a:pt x="1718" y="1203"/>
                </a:lnTo>
                <a:lnTo>
                  <a:pt x="1713" y="1114"/>
                </a:lnTo>
                <a:lnTo>
                  <a:pt x="1705" y="1029"/>
                </a:lnTo>
                <a:lnTo>
                  <a:pt x="1558" y="1038"/>
                </a:lnTo>
                <a:lnTo>
                  <a:pt x="1410" y="1041"/>
                </a:lnTo>
                <a:lnTo>
                  <a:pt x="1297" y="1039"/>
                </a:lnTo>
                <a:lnTo>
                  <a:pt x="1187" y="1035"/>
                </a:lnTo>
                <a:lnTo>
                  <a:pt x="1079" y="1027"/>
                </a:lnTo>
                <a:close/>
                <a:moveTo>
                  <a:pt x="2444" y="874"/>
                </a:moveTo>
                <a:lnTo>
                  <a:pt x="2377" y="901"/>
                </a:lnTo>
                <a:lnTo>
                  <a:pt x="2306" y="924"/>
                </a:lnTo>
                <a:lnTo>
                  <a:pt x="2229" y="946"/>
                </a:lnTo>
                <a:lnTo>
                  <a:pt x="2148" y="965"/>
                </a:lnTo>
                <a:lnTo>
                  <a:pt x="2062" y="984"/>
                </a:lnTo>
                <a:lnTo>
                  <a:pt x="1973" y="999"/>
                </a:lnTo>
                <a:lnTo>
                  <a:pt x="1879" y="1012"/>
                </a:lnTo>
                <a:lnTo>
                  <a:pt x="1890" y="1137"/>
                </a:lnTo>
                <a:lnTo>
                  <a:pt x="1896" y="1264"/>
                </a:lnTo>
                <a:lnTo>
                  <a:pt x="1898" y="1392"/>
                </a:lnTo>
                <a:lnTo>
                  <a:pt x="1896" y="1519"/>
                </a:lnTo>
                <a:lnTo>
                  <a:pt x="1890" y="1647"/>
                </a:lnTo>
                <a:lnTo>
                  <a:pt x="1879" y="1771"/>
                </a:lnTo>
                <a:lnTo>
                  <a:pt x="1973" y="1784"/>
                </a:lnTo>
                <a:lnTo>
                  <a:pt x="2062" y="1799"/>
                </a:lnTo>
                <a:lnTo>
                  <a:pt x="2148" y="1818"/>
                </a:lnTo>
                <a:lnTo>
                  <a:pt x="2230" y="1837"/>
                </a:lnTo>
                <a:lnTo>
                  <a:pt x="2307" y="1859"/>
                </a:lnTo>
                <a:lnTo>
                  <a:pt x="2378" y="1882"/>
                </a:lnTo>
                <a:lnTo>
                  <a:pt x="2445" y="1909"/>
                </a:lnTo>
                <a:lnTo>
                  <a:pt x="2476" y="1840"/>
                </a:lnTo>
                <a:lnTo>
                  <a:pt x="2502" y="1770"/>
                </a:lnTo>
                <a:lnTo>
                  <a:pt x="2524" y="1698"/>
                </a:lnTo>
                <a:lnTo>
                  <a:pt x="2541" y="1624"/>
                </a:lnTo>
                <a:lnTo>
                  <a:pt x="2554" y="1548"/>
                </a:lnTo>
                <a:lnTo>
                  <a:pt x="2563" y="1471"/>
                </a:lnTo>
                <a:lnTo>
                  <a:pt x="2565" y="1392"/>
                </a:lnTo>
                <a:lnTo>
                  <a:pt x="2563" y="1313"/>
                </a:lnTo>
                <a:lnTo>
                  <a:pt x="2554" y="1235"/>
                </a:lnTo>
                <a:lnTo>
                  <a:pt x="2541" y="1160"/>
                </a:lnTo>
                <a:lnTo>
                  <a:pt x="2524" y="1085"/>
                </a:lnTo>
                <a:lnTo>
                  <a:pt x="2502" y="1013"/>
                </a:lnTo>
                <a:lnTo>
                  <a:pt x="2476" y="942"/>
                </a:lnTo>
                <a:lnTo>
                  <a:pt x="2444" y="874"/>
                </a:lnTo>
                <a:close/>
                <a:moveTo>
                  <a:pt x="1685" y="257"/>
                </a:moveTo>
                <a:lnTo>
                  <a:pt x="1714" y="313"/>
                </a:lnTo>
                <a:lnTo>
                  <a:pt x="1740" y="376"/>
                </a:lnTo>
                <a:lnTo>
                  <a:pt x="1766" y="444"/>
                </a:lnTo>
                <a:lnTo>
                  <a:pt x="1788" y="516"/>
                </a:lnTo>
                <a:lnTo>
                  <a:pt x="1809" y="591"/>
                </a:lnTo>
                <a:lnTo>
                  <a:pt x="1827" y="670"/>
                </a:lnTo>
                <a:lnTo>
                  <a:pt x="1844" y="752"/>
                </a:lnTo>
                <a:lnTo>
                  <a:pt x="1858" y="838"/>
                </a:lnTo>
                <a:lnTo>
                  <a:pt x="1940" y="826"/>
                </a:lnTo>
                <a:lnTo>
                  <a:pt x="2018" y="813"/>
                </a:lnTo>
                <a:lnTo>
                  <a:pt x="2093" y="799"/>
                </a:lnTo>
                <a:lnTo>
                  <a:pt x="2165" y="781"/>
                </a:lnTo>
                <a:lnTo>
                  <a:pt x="2232" y="763"/>
                </a:lnTo>
                <a:lnTo>
                  <a:pt x="2296" y="743"/>
                </a:lnTo>
                <a:lnTo>
                  <a:pt x="2354" y="722"/>
                </a:lnTo>
                <a:lnTo>
                  <a:pt x="2309" y="662"/>
                </a:lnTo>
                <a:lnTo>
                  <a:pt x="2260" y="605"/>
                </a:lnTo>
                <a:lnTo>
                  <a:pt x="2208" y="551"/>
                </a:lnTo>
                <a:lnTo>
                  <a:pt x="2152" y="499"/>
                </a:lnTo>
                <a:lnTo>
                  <a:pt x="2093" y="453"/>
                </a:lnTo>
                <a:lnTo>
                  <a:pt x="2032" y="409"/>
                </a:lnTo>
                <a:lnTo>
                  <a:pt x="1968" y="370"/>
                </a:lnTo>
                <a:lnTo>
                  <a:pt x="1900" y="336"/>
                </a:lnTo>
                <a:lnTo>
                  <a:pt x="1831" y="304"/>
                </a:lnTo>
                <a:lnTo>
                  <a:pt x="1760" y="278"/>
                </a:lnTo>
                <a:lnTo>
                  <a:pt x="1685" y="257"/>
                </a:lnTo>
                <a:close/>
                <a:moveTo>
                  <a:pt x="1100" y="257"/>
                </a:moveTo>
                <a:lnTo>
                  <a:pt x="1020" y="280"/>
                </a:lnTo>
                <a:lnTo>
                  <a:pt x="942" y="309"/>
                </a:lnTo>
                <a:lnTo>
                  <a:pt x="868" y="344"/>
                </a:lnTo>
                <a:lnTo>
                  <a:pt x="796" y="383"/>
                </a:lnTo>
                <a:lnTo>
                  <a:pt x="727" y="428"/>
                </a:lnTo>
                <a:lnTo>
                  <a:pt x="662" y="476"/>
                </a:lnTo>
                <a:lnTo>
                  <a:pt x="600" y="529"/>
                </a:lnTo>
                <a:lnTo>
                  <a:pt x="542" y="585"/>
                </a:lnTo>
                <a:lnTo>
                  <a:pt x="488" y="647"/>
                </a:lnTo>
                <a:lnTo>
                  <a:pt x="439" y="711"/>
                </a:lnTo>
                <a:lnTo>
                  <a:pt x="496" y="733"/>
                </a:lnTo>
                <a:lnTo>
                  <a:pt x="557" y="754"/>
                </a:lnTo>
                <a:lnTo>
                  <a:pt x="624" y="773"/>
                </a:lnTo>
                <a:lnTo>
                  <a:pt x="695" y="791"/>
                </a:lnTo>
                <a:lnTo>
                  <a:pt x="769" y="807"/>
                </a:lnTo>
                <a:lnTo>
                  <a:pt x="846" y="821"/>
                </a:lnTo>
                <a:lnTo>
                  <a:pt x="927" y="833"/>
                </a:lnTo>
                <a:lnTo>
                  <a:pt x="941" y="749"/>
                </a:lnTo>
                <a:lnTo>
                  <a:pt x="958" y="667"/>
                </a:lnTo>
                <a:lnTo>
                  <a:pt x="977" y="588"/>
                </a:lnTo>
                <a:lnTo>
                  <a:pt x="997" y="514"/>
                </a:lnTo>
                <a:lnTo>
                  <a:pt x="1019" y="443"/>
                </a:lnTo>
                <a:lnTo>
                  <a:pt x="1045" y="376"/>
                </a:lnTo>
                <a:lnTo>
                  <a:pt x="1071" y="313"/>
                </a:lnTo>
                <a:lnTo>
                  <a:pt x="1100" y="257"/>
                </a:lnTo>
                <a:close/>
                <a:moveTo>
                  <a:pt x="1392" y="219"/>
                </a:moveTo>
                <a:lnTo>
                  <a:pt x="1350" y="220"/>
                </a:lnTo>
                <a:lnTo>
                  <a:pt x="1331" y="237"/>
                </a:lnTo>
                <a:lnTo>
                  <a:pt x="1311" y="258"/>
                </a:lnTo>
                <a:lnTo>
                  <a:pt x="1289" y="284"/>
                </a:lnTo>
                <a:lnTo>
                  <a:pt x="1268" y="316"/>
                </a:lnTo>
                <a:lnTo>
                  <a:pt x="1248" y="355"/>
                </a:lnTo>
                <a:lnTo>
                  <a:pt x="1227" y="398"/>
                </a:lnTo>
                <a:lnTo>
                  <a:pt x="1205" y="447"/>
                </a:lnTo>
                <a:lnTo>
                  <a:pt x="1186" y="501"/>
                </a:lnTo>
                <a:lnTo>
                  <a:pt x="1167" y="561"/>
                </a:lnTo>
                <a:lnTo>
                  <a:pt x="1149" y="626"/>
                </a:lnTo>
                <a:lnTo>
                  <a:pt x="1132" y="696"/>
                </a:lnTo>
                <a:lnTo>
                  <a:pt x="1115" y="771"/>
                </a:lnTo>
                <a:lnTo>
                  <a:pt x="1101" y="852"/>
                </a:lnTo>
                <a:lnTo>
                  <a:pt x="1215" y="860"/>
                </a:lnTo>
                <a:lnTo>
                  <a:pt x="1330" y="864"/>
                </a:lnTo>
                <a:lnTo>
                  <a:pt x="1448" y="865"/>
                </a:lnTo>
                <a:lnTo>
                  <a:pt x="1566" y="862"/>
                </a:lnTo>
                <a:lnTo>
                  <a:pt x="1684" y="855"/>
                </a:lnTo>
                <a:lnTo>
                  <a:pt x="1670" y="774"/>
                </a:lnTo>
                <a:lnTo>
                  <a:pt x="1654" y="699"/>
                </a:lnTo>
                <a:lnTo>
                  <a:pt x="1637" y="628"/>
                </a:lnTo>
                <a:lnTo>
                  <a:pt x="1619" y="562"/>
                </a:lnTo>
                <a:lnTo>
                  <a:pt x="1600" y="502"/>
                </a:lnTo>
                <a:lnTo>
                  <a:pt x="1580" y="448"/>
                </a:lnTo>
                <a:lnTo>
                  <a:pt x="1558" y="399"/>
                </a:lnTo>
                <a:lnTo>
                  <a:pt x="1538" y="356"/>
                </a:lnTo>
                <a:lnTo>
                  <a:pt x="1517" y="317"/>
                </a:lnTo>
                <a:lnTo>
                  <a:pt x="1496" y="285"/>
                </a:lnTo>
                <a:lnTo>
                  <a:pt x="1474" y="258"/>
                </a:lnTo>
                <a:lnTo>
                  <a:pt x="1454" y="237"/>
                </a:lnTo>
                <a:lnTo>
                  <a:pt x="1435" y="220"/>
                </a:lnTo>
                <a:lnTo>
                  <a:pt x="1392" y="219"/>
                </a:lnTo>
                <a:close/>
                <a:moveTo>
                  <a:pt x="1392" y="0"/>
                </a:moveTo>
                <a:lnTo>
                  <a:pt x="1488" y="3"/>
                </a:lnTo>
                <a:lnTo>
                  <a:pt x="1582" y="13"/>
                </a:lnTo>
                <a:lnTo>
                  <a:pt x="1673" y="28"/>
                </a:lnTo>
                <a:lnTo>
                  <a:pt x="1763" y="50"/>
                </a:lnTo>
                <a:lnTo>
                  <a:pt x="1850" y="77"/>
                </a:lnTo>
                <a:lnTo>
                  <a:pt x="1934" y="109"/>
                </a:lnTo>
                <a:lnTo>
                  <a:pt x="2015" y="148"/>
                </a:lnTo>
                <a:lnTo>
                  <a:pt x="2094" y="190"/>
                </a:lnTo>
                <a:lnTo>
                  <a:pt x="2170" y="238"/>
                </a:lnTo>
                <a:lnTo>
                  <a:pt x="2243" y="290"/>
                </a:lnTo>
                <a:lnTo>
                  <a:pt x="2312" y="347"/>
                </a:lnTo>
                <a:lnTo>
                  <a:pt x="2376" y="408"/>
                </a:lnTo>
                <a:lnTo>
                  <a:pt x="2437" y="473"/>
                </a:lnTo>
                <a:lnTo>
                  <a:pt x="2494" y="542"/>
                </a:lnTo>
                <a:lnTo>
                  <a:pt x="2546" y="614"/>
                </a:lnTo>
                <a:lnTo>
                  <a:pt x="2594" y="689"/>
                </a:lnTo>
                <a:lnTo>
                  <a:pt x="2637" y="768"/>
                </a:lnTo>
                <a:lnTo>
                  <a:pt x="2675" y="850"/>
                </a:lnTo>
                <a:lnTo>
                  <a:pt x="2707" y="935"/>
                </a:lnTo>
                <a:lnTo>
                  <a:pt x="2734" y="1022"/>
                </a:lnTo>
                <a:lnTo>
                  <a:pt x="2756" y="1112"/>
                </a:lnTo>
                <a:lnTo>
                  <a:pt x="2772" y="1203"/>
                </a:lnTo>
                <a:lnTo>
                  <a:pt x="2781" y="1297"/>
                </a:lnTo>
                <a:lnTo>
                  <a:pt x="2784" y="1392"/>
                </a:lnTo>
                <a:lnTo>
                  <a:pt x="2781" y="1484"/>
                </a:lnTo>
                <a:lnTo>
                  <a:pt x="2773" y="1574"/>
                </a:lnTo>
                <a:lnTo>
                  <a:pt x="2759" y="1662"/>
                </a:lnTo>
                <a:lnTo>
                  <a:pt x="2738" y="1747"/>
                </a:lnTo>
                <a:lnTo>
                  <a:pt x="2713" y="1831"/>
                </a:lnTo>
                <a:lnTo>
                  <a:pt x="2683" y="1912"/>
                </a:lnTo>
                <a:lnTo>
                  <a:pt x="2647" y="1990"/>
                </a:lnTo>
                <a:lnTo>
                  <a:pt x="2608" y="2066"/>
                </a:lnTo>
                <a:lnTo>
                  <a:pt x="2564" y="2139"/>
                </a:lnTo>
                <a:lnTo>
                  <a:pt x="2514" y="2209"/>
                </a:lnTo>
                <a:lnTo>
                  <a:pt x="2461" y="2276"/>
                </a:lnTo>
                <a:lnTo>
                  <a:pt x="2404" y="2339"/>
                </a:lnTo>
                <a:lnTo>
                  <a:pt x="2343" y="2399"/>
                </a:lnTo>
                <a:lnTo>
                  <a:pt x="2277" y="2455"/>
                </a:lnTo>
                <a:lnTo>
                  <a:pt x="2070" y="2348"/>
                </a:lnTo>
                <a:lnTo>
                  <a:pt x="2135" y="2299"/>
                </a:lnTo>
                <a:lnTo>
                  <a:pt x="2195" y="2245"/>
                </a:lnTo>
                <a:lnTo>
                  <a:pt x="2252" y="2188"/>
                </a:lnTo>
                <a:lnTo>
                  <a:pt x="2306" y="2126"/>
                </a:lnTo>
                <a:lnTo>
                  <a:pt x="2354" y="2061"/>
                </a:lnTo>
                <a:lnTo>
                  <a:pt x="2296" y="2040"/>
                </a:lnTo>
                <a:lnTo>
                  <a:pt x="2233" y="2020"/>
                </a:lnTo>
                <a:lnTo>
                  <a:pt x="2165" y="2002"/>
                </a:lnTo>
                <a:lnTo>
                  <a:pt x="2094" y="1985"/>
                </a:lnTo>
                <a:lnTo>
                  <a:pt x="2018" y="1970"/>
                </a:lnTo>
                <a:lnTo>
                  <a:pt x="1940" y="1957"/>
                </a:lnTo>
                <a:lnTo>
                  <a:pt x="1858" y="1946"/>
                </a:lnTo>
                <a:lnTo>
                  <a:pt x="1844" y="2032"/>
                </a:lnTo>
                <a:lnTo>
                  <a:pt x="1826" y="2116"/>
                </a:lnTo>
                <a:lnTo>
                  <a:pt x="1808" y="2197"/>
                </a:lnTo>
                <a:lnTo>
                  <a:pt x="1649" y="2106"/>
                </a:lnTo>
                <a:lnTo>
                  <a:pt x="1661" y="2049"/>
                </a:lnTo>
                <a:lnTo>
                  <a:pt x="1674" y="1990"/>
                </a:lnTo>
                <a:lnTo>
                  <a:pt x="1684" y="1928"/>
                </a:lnTo>
                <a:lnTo>
                  <a:pt x="1595" y="1923"/>
                </a:lnTo>
                <a:lnTo>
                  <a:pt x="1503" y="1919"/>
                </a:lnTo>
                <a:lnTo>
                  <a:pt x="1410" y="1918"/>
                </a:lnTo>
                <a:lnTo>
                  <a:pt x="1327" y="1919"/>
                </a:lnTo>
                <a:lnTo>
                  <a:pt x="1065" y="1768"/>
                </a:lnTo>
                <a:lnTo>
                  <a:pt x="1065" y="2193"/>
                </a:lnTo>
                <a:lnTo>
                  <a:pt x="1060" y="2193"/>
                </a:lnTo>
                <a:lnTo>
                  <a:pt x="1055" y="2192"/>
                </a:lnTo>
                <a:lnTo>
                  <a:pt x="1050" y="2192"/>
                </a:lnTo>
                <a:lnTo>
                  <a:pt x="1048" y="2192"/>
                </a:lnTo>
                <a:lnTo>
                  <a:pt x="1043" y="2192"/>
                </a:lnTo>
                <a:lnTo>
                  <a:pt x="1028" y="2190"/>
                </a:lnTo>
                <a:lnTo>
                  <a:pt x="1011" y="2186"/>
                </a:lnTo>
                <a:lnTo>
                  <a:pt x="992" y="2181"/>
                </a:lnTo>
                <a:lnTo>
                  <a:pt x="972" y="2174"/>
                </a:lnTo>
                <a:lnTo>
                  <a:pt x="971" y="2174"/>
                </a:lnTo>
                <a:lnTo>
                  <a:pt x="955" y="2102"/>
                </a:lnTo>
                <a:lnTo>
                  <a:pt x="940" y="2027"/>
                </a:lnTo>
                <a:lnTo>
                  <a:pt x="927" y="1950"/>
                </a:lnTo>
                <a:lnTo>
                  <a:pt x="837" y="1963"/>
                </a:lnTo>
                <a:lnTo>
                  <a:pt x="752" y="1979"/>
                </a:lnTo>
                <a:lnTo>
                  <a:pt x="671" y="1998"/>
                </a:lnTo>
                <a:lnTo>
                  <a:pt x="644" y="1974"/>
                </a:lnTo>
                <a:lnTo>
                  <a:pt x="621" y="1950"/>
                </a:lnTo>
                <a:lnTo>
                  <a:pt x="617" y="1946"/>
                </a:lnTo>
                <a:lnTo>
                  <a:pt x="613" y="1942"/>
                </a:lnTo>
                <a:lnTo>
                  <a:pt x="594" y="1922"/>
                </a:lnTo>
                <a:lnTo>
                  <a:pt x="575" y="1899"/>
                </a:lnTo>
                <a:lnTo>
                  <a:pt x="556" y="1875"/>
                </a:lnTo>
                <a:lnTo>
                  <a:pt x="538" y="1852"/>
                </a:lnTo>
                <a:lnTo>
                  <a:pt x="623" y="1829"/>
                </a:lnTo>
                <a:lnTo>
                  <a:pt x="713" y="1809"/>
                </a:lnTo>
                <a:lnTo>
                  <a:pt x="807" y="1790"/>
                </a:lnTo>
                <a:lnTo>
                  <a:pt x="906" y="1776"/>
                </a:lnTo>
                <a:lnTo>
                  <a:pt x="895" y="1649"/>
                </a:lnTo>
                <a:lnTo>
                  <a:pt x="889" y="1521"/>
                </a:lnTo>
                <a:lnTo>
                  <a:pt x="887" y="1392"/>
                </a:lnTo>
                <a:lnTo>
                  <a:pt x="889" y="1263"/>
                </a:lnTo>
                <a:lnTo>
                  <a:pt x="895" y="1134"/>
                </a:lnTo>
                <a:lnTo>
                  <a:pt x="906" y="1008"/>
                </a:lnTo>
                <a:lnTo>
                  <a:pt x="813" y="994"/>
                </a:lnTo>
                <a:lnTo>
                  <a:pt x="724" y="978"/>
                </a:lnTo>
                <a:lnTo>
                  <a:pt x="639" y="958"/>
                </a:lnTo>
                <a:lnTo>
                  <a:pt x="558" y="937"/>
                </a:lnTo>
                <a:lnTo>
                  <a:pt x="482" y="915"/>
                </a:lnTo>
                <a:lnTo>
                  <a:pt x="412" y="890"/>
                </a:lnTo>
                <a:lnTo>
                  <a:pt x="347" y="863"/>
                </a:lnTo>
                <a:lnTo>
                  <a:pt x="314" y="930"/>
                </a:lnTo>
                <a:lnTo>
                  <a:pt x="287" y="1000"/>
                </a:lnTo>
                <a:lnTo>
                  <a:pt x="264" y="1072"/>
                </a:lnTo>
                <a:lnTo>
                  <a:pt x="246" y="1146"/>
                </a:lnTo>
                <a:lnTo>
                  <a:pt x="235" y="1203"/>
                </a:lnTo>
                <a:lnTo>
                  <a:pt x="228" y="1262"/>
                </a:lnTo>
                <a:lnTo>
                  <a:pt x="222" y="1321"/>
                </a:lnTo>
                <a:lnTo>
                  <a:pt x="223" y="1380"/>
                </a:lnTo>
                <a:lnTo>
                  <a:pt x="229" y="1439"/>
                </a:lnTo>
                <a:lnTo>
                  <a:pt x="237" y="1497"/>
                </a:lnTo>
                <a:lnTo>
                  <a:pt x="248" y="1556"/>
                </a:lnTo>
                <a:lnTo>
                  <a:pt x="263" y="1613"/>
                </a:lnTo>
                <a:lnTo>
                  <a:pt x="280" y="1670"/>
                </a:lnTo>
                <a:lnTo>
                  <a:pt x="301" y="1726"/>
                </a:lnTo>
                <a:lnTo>
                  <a:pt x="325" y="1781"/>
                </a:lnTo>
                <a:lnTo>
                  <a:pt x="352" y="1834"/>
                </a:lnTo>
                <a:lnTo>
                  <a:pt x="382" y="1885"/>
                </a:lnTo>
                <a:lnTo>
                  <a:pt x="416" y="1936"/>
                </a:lnTo>
                <a:lnTo>
                  <a:pt x="452" y="1983"/>
                </a:lnTo>
                <a:lnTo>
                  <a:pt x="491" y="2029"/>
                </a:lnTo>
                <a:lnTo>
                  <a:pt x="534" y="2072"/>
                </a:lnTo>
                <a:lnTo>
                  <a:pt x="578" y="2113"/>
                </a:lnTo>
                <a:lnTo>
                  <a:pt x="627" y="2150"/>
                </a:lnTo>
                <a:lnTo>
                  <a:pt x="679" y="2185"/>
                </a:lnTo>
                <a:lnTo>
                  <a:pt x="733" y="2216"/>
                </a:lnTo>
                <a:lnTo>
                  <a:pt x="791" y="2243"/>
                </a:lnTo>
                <a:lnTo>
                  <a:pt x="851" y="2267"/>
                </a:lnTo>
                <a:lnTo>
                  <a:pt x="914" y="2288"/>
                </a:lnTo>
                <a:lnTo>
                  <a:pt x="981" y="2304"/>
                </a:lnTo>
                <a:lnTo>
                  <a:pt x="1050" y="2315"/>
                </a:lnTo>
                <a:lnTo>
                  <a:pt x="1121" y="2322"/>
                </a:lnTo>
                <a:lnTo>
                  <a:pt x="1196" y="2325"/>
                </a:lnTo>
                <a:lnTo>
                  <a:pt x="1196" y="1996"/>
                </a:lnTo>
                <a:lnTo>
                  <a:pt x="2357" y="2666"/>
                </a:lnTo>
                <a:lnTo>
                  <a:pt x="1196" y="3336"/>
                </a:lnTo>
                <a:lnTo>
                  <a:pt x="1196" y="2988"/>
                </a:lnTo>
                <a:lnTo>
                  <a:pt x="1100" y="2958"/>
                </a:lnTo>
                <a:lnTo>
                  <a:pt x="1007" y="2925"/>
                </a:lnTo>
                <a:lnTo>
                  <a:pt x="919" y="2886"/>
                </a:lnTo>
                <a:lnTo>
                  <a:pt x="834" y="2845"/>
                </a:lnTo>
                <a:lnTo>
                  <a:pt x="753" y="2800"/>
                </a:lnTo>
                <a:lnTo>
                  <a:pt x="678" y="2752"/>
                </a:lnTo>
                <a:lnTo>
                  <a:pt x="605" y="2699"/>
                </a:lnTo>
                <a:lnTo>
                  <a:pt x="536" y="2645"/>
                </a:lnTo>
                <a:lnTo>
                  <a:pt x="472" y="2586"/>
                </a:lnTo>
                <a:lnTo>
                  <a:pt x="412" y="2524"/>
                </a:lnTo>
                <a:lnTo>
                  <a:pt x="355" y="2461"/>
                </a:lnTo>
                <a:lnTo>
                  <a:pt x="303" y="2393"/>
                </a:lnTo>
                <a:lnTo>
                  <a:pt x="255" y="2323"/>
                </a:lnTo>
                <a:lnTo>
                  <a:pt x="211" y="2250"/>
                </a:lnTo>
                <a:lnTo>
                  <a:pt x="171" y="2174"/>
                </a:lnTo>
                <a:lnTo>
                  <a:pt x="135" y="2097"/>
                </a:lnTo>
                <a:lnTo>
                  <a:pt x="104" y="2016"/>
                </a:lnTo>
                <a:lnTo>
                  <a:pt x="77" y="1933"/>
                </a:lnTo>
                <a:lnTo>
                  <a:pt x="54" y="1848"/>
                </a:lnTo>
                <a:lnTo>
                  <a:pt x="34" y="1761"/>
                </a:lnTo>
                <a:lnTo>
                  <a:pt x="19" y="1672"/>
                </a:lnTo>
                <a:lnTo>
                  <a:pt x="9" y="1580"/>
                </a:lnTo>
                <a:lnTo>
                  <a:pt x="2" y="1487"/>
                </a:lnTo>
                <a:lnTo>
                  <a:pt x="0" y="1392"/>
                </a:lnTo>
                <a:lnTo>
                  <a:pt x="3" y="1308"/>
                </a:lnTo>
                <a:lnTo>
                  <a:pt x="10" y="1226"/>
                </a:lnTo>
                <a:lnTo>
                  <a:pt x="22" y="1146"/>
                </a:lnTo>
                <a:lnTo>
                  <a:pt x="40" y="1058"/>
                </a:lnTo>
                <a:lnTo>
                  <a:pt x="65" y="972"/>
                </a:lnTo>
                <a:lnTo>
                  <a:pt x="94" y="890"/>
                </a:lnTo>
                <a:lnTo>
                  <a:pt x="128" y="809"/>
                </a:lnTo>
                <a:lnTo>
                  <a:pt x="168" y="730"/>
                </a:lnTo>
                <a:lnTo>
                  <a:pt x="211" y="655"/>
                </a:lnTo>
                <a:lnTo>
                  <a:pt x="260" y="583"/>
                </a:lnTo>
                <a:lnTo>
                  <a:pt x="312" y="514"/>
                </a:lnTo>
                <a:lnTo>
                  <a:pt x="369" y="449"/>
                </a:lnTo>
                <a:lnTo>
                  <a:pt x="430" y="387"/>
                </a:lnTo>
                <a:lnTo>
                  <a:pt x="494" y="329"/>
                </a:lnTo>
                <a:lnTo>
                  <a:pt x="562" y="275"/>
                </a:lnTo>
                <a:lnTo>
                  <a:pt x="634" y="225"/>
                </a:lnTo>
                <a:lnTo>
                  <a:pt x="708" y="180"/>
                </a:lnTo>
                <a:lnTo>
                  <a:pt x="785" y="140"/>
                </a:lnTo>
                <a:lnTo>
                  <a:pt x="866" y="103"/>
                </a:lnTo>
                <a:lnTo>
                  <a:pt x="948" y="73"/>
                </a:lnTo>
                <a:lnTo>
                  <a:pt x="1032" y="48"/>
                </a:lnTo>
                <a:lnTo>
                  <a:pt x="1120" y="26"/>
                </a:lnTo>
                <a:lnTo>
                  <a:pt x="1209" y="12"/>
                </a:lnTo>
                <a:lnTo>
                  <a:pt x="1300" y="3"/>
                </a:lnTo>
                <a:lnTo>
                  <a:pt x="139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Freeform 48"/>
          <p:cNvSpPr>
            <a:spLocks noEditPoints="1"/>
          </p:cNvSpPr>
          <p:nvPr/>
        </p:nvSpPr>
        <p:spPr bwMode="auto">
          <a:xfrm>
            <a:off x="5715248" y="5176083"/>
            <a:ext cx="464757" cy="397617"/>
          </a:xfrm>
          <a:custGeom>
            <a:avLst/>
            <a:gdLst>
              <a:gd name="T0" fmla="*/ 1881 w 3739"/>
              <a:gd name="T1" fmla="*/ 3186 h 3201"/>
              <a:gd name="T2" fmla="*/ 672 w 3739"/>
              <a:gd name="T3" fmla="*/ 3186 h 3201"/>
              <a:gd name="T4" fmla="*/ 3739 w 3739"/>
              <a:gd name="T5" fmla="*/ 3107 h 3201"/>
              <a:gd name="T6" fmla="*/ 1276 w 3739"/>
              <a:gd name="T7" fmla="*/ 2782 h 3201"/>
              <a:gd name="T8" fmla="*/ 1487 w 3739"/>
              <a:gd name="T9" fmla="*/ 2798 h 3201"/>
              <a:gd name="T10" fmla="*/ 1617 w 3739"/>
              <a:gd name="T11" fmla="*/ 2834 h 3201"/>
              <a:gd name="T12" fmla="*/ 1680 w 3739"/>
              <a:gd name="T13" fmla="*/ 2867 h 3201"/>
              <a:gd name="T14" fmla="*/ 830 w 3739"/>
              <a:gd name="T15" fmla="*/ 2858 h 3201"/>
              <a:gd name="T16" fmla="*/ 977 w 3739"/>
              <a:gd name="T17" fmla="*/ 2813 h 3201"/>
              <a:gd name="T18" fmla="*/ 1206 w 3739"/>
              <a:gd name="T19" fmla="*/ 2783 h 3201"/>
              <a:gd name="T20" fmla="*/ 2554 w 3739"/>
              <a:gd name="T21" fmla="*/ 2782 h 3201"/>
              <a:gd name="T22" fmla="*/ 295 w 3739"/>
              <a:gd name="T23" fmla="*/ 2150 h 3201"/>
              <a:gd name="T24" fmla="*/ 172 w 3739"/>
              <a:gd name="T25" fmla="*/ 2222 h 3201"/>
              <a:gd name="T26" fmla="*/ 124 w 3739"/>
              <a:gd name="T27" fmla="*/ 2357 h 3201"/>
              <a:gd name="T28" fmla="*/ 172 w 3739"/>
              <a:gd name="T29" fmla="*/ 2493 h 3201"/>
              <a:gd name="T30" fmla="*/ 295 w 3739"/>
              <a:gd name="T31" fmla="*/ 2564 h 3201"/>
              <a:gd name="T32" fmla="*/ 439 w 3739"/>
              <a:gd name="T33" fmla="*/ 2539 h 3201"/>
              <a:gd name="T34" fmla="*/ 530 w 3739"/>
              <a:gd name="T35" fmla="*/ 2431 h 3201"/>
              <a:gd name="T36" fmla="*/ 530 w 3739"/>
              <a:gd name="T37" fmla="*/ 2283 h 3201"/>
              <a:gd name="T38" fmla="*/ 439 w 3739"/>
              <a:gd name="T39" fmla="*/ 2175 h 3201"/>
              <a:gd name="T40" fmla="*/ 3325 w 3739"/>
              <a:gd name="T41" fmla="*/ 2134 h 3201"/>
              <a:gd name="T42" fmla="*/ 3228 w 3739"/>
              <a:gd name="T43" fmla="*/ 2175 h 3201"/>
              <a:gd name="T44" fmla="*/ 3177 w 3739"/>
              <a:gd name="T45" fmla="*/ 2277 h 3201"/>
              <a:gd name="T46" fmla="*/ 3188 w 3739"/>
              <a:gd name="T47" fmla="*/ 2412 h 3201"/>
              <a:gd name="T48" fmla="*/ 3267 w 3739"/>
              <a:gd name="T49" fmla="*/ 2522 h 3201"/>
              <a:gd name="T50" fmla="*/ 3381 w 3739"/>
              <a:gd name="T51" fmla="*/ 2550 h 3201"/>
              <a:gd name="T52" fmla="*/ 3467 w 3739"/>
              <a:gd name="T53" fmla="*/ 2489 h 3201"/>
              <a:gd name="T54" fmla="*/ 3505 w 3739"/>
              <a:gd name="T55" fmla="*/ 2376 h 3201"/>
              <a:gd name="T56" fmla="*/ 3474 w 3739"/>
              <a:gd name="T57" fmla="*/ 2240 h 3201"/>
              <a:gd name="T58" fmla="*/ 3383 w 3739"/>
              <a:gd name="T59" fmla="*/ 2148 h 3201"/>
              <a:gd name="T60" fmla="*/ 841 w 3739"/>
              <a:gd name="T61" fmla="*/ 1087 h 3201"/>
              <a:gd name="T62" fmla="*/ 1023 w 3739"/>
              <a:gd name="T63" fmla="*/ 1131 h 3201"/>
              <a:gd name="T64" fmla="*/ 1276 w 3739"/>
              <a:gd name="T65" fmla="*/ 1151 h 3201"/>
              <a:gd name="T66" fmla="*/ 1499 w 3739"/>
              <a:gd name="T67" fmla="*/ 1135 h 3201"/>
              <a:gd name="T68" fmla="*/ 1652 w 3739"/>
              <a:gd name="T69" fmla="*/ 1095 h 3201"/>
              <a:gd name="T70" fmla="*/ 1619 w 3739"/>
              <a:gd name="T71" fmla="*/ 2692 h 3201"/>
              <a:gd name="T72" fmla="*/ 1451 w 3739"/>
              <a:gd name="T73" fmla="*/ 2657 h 3201"/>
              <a:gd name="T74" fmla="*/ 1207 w 3739"/>
              <a:gd name="T75" fmla="*/ 2648 h 3201"/>
              <a:gd name="T76" fmla="*/ 971 w 3739"/>
              <a:gd name="T77" fmla="*/ 2676 h 3201"/>
              <a:gd name="T78" fmla="*/ 807 w 3739"/>
              <a:gd name="T79" fmla="*/ 2723 h 3201"/>
              <a:gd name="T80" fmla="*/ 2554 w 3739"/>
              <a:gd name="T81" fmla="*/ 2445 h 3201"/>
              <a:gd name="T82" fmla="*/ 1680 w 3739"/>
              <a:gd name="T83" fmla="*/ 689 h 3201"/>
              <a:gd name="T84" fmla="*/ 1637 w 3739"/>
              <a:gd name="T85" fmla="*/ 955 h 3201"/>
              <a:gd name="T86" fmla="*/ 1526 w 3739"/>
              <a:gd name="T87" fmla="*/ 991 h 3201"/>
              <a:gd name="T88" fmla="*/ 1338 w 3739"/>
              <a:gd name="T89" fmla="*/ 1015 h 3201"/>
              <a:gd name="T90" fmla="*/ 1081 w 3739"/>
              <a:gd name="T91" fmla="*/ 1004 h 3201"/>
              <a:gd name="T92" fmla="*/ 894 w 3739"/>
              <a:gd name="T93" fmla="*/ 962 h 3201"/>
              <a:gd name="T94" fmla="*/ 807 w 3739"/>
              <a:gd name="T95" fmla="*/ 689 h 3201"/>
              <a:gd name="T96" fmla="*/ 1881 w 3739"/>
              <a:gd name="T97" fmla="*/ 689 h 3201"/>
              <a:gd name="T98" fmla="*/ 672 w 3739"/>
              <a:gd name="T99" fmla="*/ 2782 h 3201"/>
              <a:gd name="T100" fmla="*/ 3659 w 3739"/>
              <a:gd name="T101" fmla="*/ 2710 h 3201"/>
              <a:gd name="T102" fmla="*/ 1881 w 3739"/>
              <a:gd name="T103" fmla="*/ 15 h 3201"/>
              <a:gd name="T104" fmla="*/ 1881 w 3739"/>
              <a:gd name="T105" fmla="*/ 15 h 3201"/>
              <a:gd name="T106" fmla="*/ 0 w 3739"/>
              <a:gd name="T107" fmla="*/ 352 h 3201"/>
              <a:gd name="T108" fmla="*/ 2712 w 3739"/>
              <a:gd name="T109" fmla="*/ 425 h 3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739" h="3201">
                <a:moveTo>
                  <a:pt x="1881" y="2916"/>
                </a:moveTo>
                <a:lnTo>
                  <a:pt x="2554" y="2916"/>
                </a:lnTo>
                <a:lnTo>
                  <a:pt x="2554" y="3186"/>
                </a:lnTo>
                <a:lnTo>
                  <a:pt x="1881" y="3186"/>
                </a:lnTo>
                <a:lnTo>
                  <a:pt x="1881" y="2916"/>
                </a:lnTo>
                <a:close/>
                <a:moveTo>
                  <a:pt x="0" y="2916"/>
                </a:moveTo>
                <a:lnTo>
                  <a:pt x="672" y="2916"/>
                </a:lnTo>
                <a:lnTo>
                  <a:pt x="672" y="3186"/>
                </a:lnTo>
                <a:lnTo>
                  <a:pt x="0" y="3186"/>
                </a:lnTo>
                <a:lnTo>
                  <a:pt x="0" y="2916"/>
                </a:lnTo>
                <a:close/>
                <a:moveTo>
                  <a:pt x="3686" y="2842"/>
                </a:moveTo>
                <a:lnTo>
                  <a:pt x="3739" y="3107"/>
                </a:lnTo>
                <a:lnTo>
                  <a:pt x="3279" y="3201"/>
                </a:lnTo>
                <a:lnTo>
                  <a:pt x="3226" y="2937"/>
                </a:lnTo>
                <a:lnTo>
                  <a:pt x="3686" y="2842"/>
                </a:lnTo>
                <a:close/>
                <a:moveTo>
                  <a:pt x="1276" y="2782"/>
                </a:moveTo>
                <a:lnTo>
                  <a:pt x="1338" y="2783"/>
                </a:lnTo>
                <a:lnTo>
                  <a:pt x="1393" y="2787"/>
                </a:lnTo>
                <a:lnTo>
                  <a:pt x="1443" y="2791"/>
                </a:lnTo>
                <a:lnTo>
                  <a:pt x="1487" y="2798"/>
                </a:lnTo>
                <a:lnTo>
                  <a:pt x="1527" y="2806"/>
                </a:lnTo>
                <a:lnTo>
                  <a:pt x="1561" y="2815"/>
                </a:lnTo>
                <a:lnTo>
                  <a:pt x="1591" y="2824"/>
                </a:lnTo>
                <a:lnTo>
                  <a:pt x="1617" y="2834"/>
                </a:lnTo>
                <a:lnTo>
                  <a:pt x="1638" y="2843"/>
                </a:lnTo>
                <a:lnTo>
                  <a:pt x="1655" y="2853"/>
                </a:lnTo>
                <a:lnTo>
                  <a:pt x="1670" y="2861"/>
                </a:lnTo>
                <a:lnTo>
                  <a:pt x="1680" y="2867"/>
                </a:lnTo>
                <a:lnTo>
                  <a:pt x="1680" y="3186"/>
                </a:lnTo>
                <a:lnTo>
                  <a:pt x="807" y="3186"/>
                </a:lnTo>
                <a:lnTo>
                  <a:pt x="807" y="2870"/>
                </a:lnTo>
                <a:lnTo>
                  <a:pt x="830" y="2858"/>
                </a:lnTo>
                <a:lnTo>
                  <a:pt x="860" y="2848"/>
                </a:lnTo>
                <a:lnTo>
                  <a:pt x="894" y="2836"/>
                </a:lnTo>
                <a:lnTo>
                  <a:pt x="933" y="2824"/>
                </a:lnTo>
                <a:lnTo>
                  <a:pt x="977" y="2813"/>
                </a:lnTo>
                <a:lnTo>
                  <a:pt x="1027" y="2802"/>
                </a:lnTo>
                <a:lnTo>
                  <a:pt x="1081" y="2795"/>
                </a:lnTo>
                <a:lnTo>
                  <a:pt x="1141" y="2788"/>
                </a:lnTo>
                <a:lnTo>
                  <a:pt x="1206" y="2783"/>
                </a:lnTo>
                <a:lnTo>
                  <a:pt x="1276" y="2782"/>
                </a:lnTo>
                <a:close/>
                <a:moveTo>
                  <a:pt x="1881" y="2579"/>
                </a:moveTo>
                <a:lnTo>
                  <a:pt x="2554" y="2579"/>
                </a:lnTo>
                <a:lnTo>
                  <a:pt x="2554" y="2782"/>
                </a:lnTo>
                <a:lnTo>
                  <a:pt x="1881" y="2782"/>
                </a:lnTo>
                <a:lnTo>
                  <a:pt x="1881" y="2579"/>
                </a:lnTo>
                <a:close/>
                <a:moveTo>
                  <a:pt x="334" y="2146"/>
                </a:moveTo>
                <a:lnTo>
                  <a:pt x="295" y="2150"/>
                </a:lnTo>
                <a:lnTo>
                  <a:pt x="260" y="2159"/>
                </a:lnTo>
                <a:lnTo>
                  <a:pt x="227" y="2175"/>
                </a:lnTo>
                <a:lnTo>
                  <a:pt x="197" y="2195"/>
                </a:lnTo>
                <a:lnTo>
                  <a:pt x="172" y="2222"/>
                </a:lnTo>
                <a:lnTo>
                  <a:pt x="152" y="2251"/>
                </a:lnTo>
                <a:lnTo>
                  <a:pt x="136" y="2283"/>
                </a:lnTo>
                <a:lnTo>
                  <a:pt x="127" y="2320"/>
                </a:lnTo>
                <a:lnTo>
                  <a:pt x="124" y="2357"/>
                </a:lnTo>
                <a:lnTo>
                  <a:pt x="127" y="2395"/>
                </a:lnTo>
                <a:lnTo>
                  <a:pt x="136" y="2431"/>
                </a:lnTo>
                <a:lnTo>
                  <a:pt x="152" y="2463"/>
                </a:lnTo>
                <a:lnTo>
                  <a:pt x="172" y="2493"/>
                </a:lnTo>
                <a:lnTo>
                  <a:pt x="197" y="2519"/>
                </a:lnTo>
                <a:lnTo>
                  <a:pt x="227" y="2539"/>
                </a:lnTo>
                <a:lnTo>
                  <a:pt x="260" y="2554"/>
                </a:lnTo>
                <a:lnTo>
                  <a:pt x="295" y="2564"/>
                </a:lnTo>
                <a:lnTo>
                  <a:pt x="334" y="2568"/>
                </a:lnTo>
                <a:lnTo>
                  <a:pt x="371" y="2564"/>
                </a:lnTo>
                <a:lnTo>
                  <a:pt x="406" y="2554"/>
                </a:lnTo>
                <a:lnTo>
                  <a:pt x="439" y="2539"/>
                </a:lnTo>
                <a:lnTo>
                  <a:pt x="469" y="2519"/>
                </a:lnTo>
                <a:lnTo>
                  <a:pt x="494" y="2493"/>
                </a:lnTo>
                <a:lnTo>
                  <a:pt x="514" y="2463"/>
                </a:lnTo>
                <a:lnTo>
                  <a:pt x="530" y="2431"/>
                </a:lnTo>
                <a:lnTo>
                  <a:pt x="540" y="2395"/>
                </a:lnTo>
                <a:lnTo>
                  <a:pt x="543" y="2357"/>
                </a:lnTo>
                <a:lnTo>
                  <a:pt x="540" y="2320"/>
                </a:lnTo>
                <a:lnTo>
                  <a:pt x="530" y="2283"/>
                </a:lnTo>
                <a:lnTo>
                  <a:pt x="514" y="2251"/>
                </a:lnTo>
                <a:lnTo>
                  <a:pt x="494" y="2222"/>
                </a:lnTo>
                <a:lnTo>
                  <a:pt x="469" y="2195"/>
                </a:lnTo>
                <a:lnTo>
                  <a:pt x="439" y="2175"/>
                </a:lnTo>
                <a:lnTo>
                  <a:pt x="406" y="2159"/>
                </a:lnTo>
                <a:lnTo>
                  <a:pt x="371" y="2150"/>
                </a:lnTo>
                <a:lnTo>
                  <a:pt x="334" y="2146"/>
                </a:lnTo>
                <a:close/>
                <a:moveTo>
                  <a:pt x="3325" y="2134"/>
                </a:moveTo>
                <a:lnTo>
                  <a:pt x="3296" y="2136"/>
                </a:lnTo>
                <a:lnTo>
                  <a:pt x="3271" y="2144"/>
                </a:lnTo>
                <a:lnTo>
                  <a:pt x="3248" y="2157"/>
                </a:lnTo>
                <a:lnTo>
                  <a:pt x="3228" y="2175"/>
                </a:lnTo>
                <a:lnTo>
                  <a:pt x="3210" y="2195"/>
                </a:lnTo>
                <a:lnTo>
                  <a:pt x="3195" y="2220"/>
                </a:lnTo>
                <a:lnTo>
                  <a:pt x="3184" y="2248"/>
                </a:lnTo>
                <a:lnTo>
                  <a:pt x="3177" y="2277"/>
                </a:lnTo>
                <a:lnTo>
                  <a:pt x="3173" y="2309"/>
                </a:lnTo>
                <a:lnTo>
                  <a:pt x="3173" y="2342"/>
                </a:lnTo>
                <a:lnTo>
                  <a:pt x="3178" y="2375"/>
                </a:lnTo>
                <a:lnTo>
                  <a:pt x="3188" y="2412"/>
                </a:lnTo>
                <a:lnTo>
                  <a:pt x="3203" y="2446"/>
                </a:lnTo>
                <a:lnTo>
                  <a:pt x="3221" y="2476"/>
                </a:lnTo>
                <a:lnTo>
                  <a:pt x="3243" y="2501"/>
                </a:lnTo>
                <a:lnTo>
                  <a:pt x="3267" y="2522"/>
                </a:lnTo>
                <a:lnTo>
                  <a:pt x="3294" y="2538"/>
                </a:lnTo>
                <a:lnTo>
                  <a:pt x="3322" y="2547"/>
                </a:lnTo>
                <a:lnTo>
                  <a:pt x="3351" y="2552"/>
                </a:lnTo>
                <a:lnTo>
                  <a:pt x="3381" y="2550"/>
                </a:lnTo>
                <a:lnTo>
                  <a:pt x="3406" y="2540"/>
                </a:lnTo>
                <a:lnTo>
                  <a:pt x="3430" y="2528"/>
                </a:lnTo>
                <a:lnTo>
                  <a:pt x="3450" y="2511"/>
                </a:lnTo>
                <a:lnTo>
                  <a:pt x="3467" y="2489"/>
                </a:lnTo>
                <a:lnTo>
                  <a:pt x="3482" y="2465"/>
                </a:lnTo>
                <a:lnTo>
                  <a:pt x="3493" y="2438"/>
                </a:lnTo>
                <a:lnTo>
                  <a:pt x="3500" y="2408"/>
                </a:lnTo>
                <a:lnTo>
                  <a:pt x="3505" y="2376"/>
                </a:lnTo>
                <a:lnTo>
                  <a:pt x="3503" y="2343"/>
                </a:lnTo>
                <a:lnTo>
                  <a:pt x="3499" y="2309"/>
                </a:lnTo>
                <a:lnTo>
                  <a:pt x="3489" y="2273"/>
                </a:lnTo>
                <a:lnTo>
                  <a:pt x="3474" y="2240"/>
                </a:lnTo>
                <a:lnTo>
                  <a:pt x="3456" y="2210"/>
                </a:lnTo>
                <a:lnTo>
                  <a:pt x="3434" y="2184"/>
                </a:lnTo>
                <a:lnTo>
                  <a:pt x="3409" y="2163"/>
                </a:lnTo>
                <a:lnTo>
                  <a:pt x="3383" y="2148"/>
                </a:lnTo>
                <a:lnTo>
                  <a:pt x="3355" y="2137"/>
                </a:lnTo>
                <a:lnTo>
                  <a:pt x="3325" y="2134"/>
                </a:lnTo>
                <a:close/>
                <a:moveTo>
                  <a:pt x="807" y="1074"/>
                </a:moveTo>
                <a:lnTo>
                  <a:pt x="841" y="1087"/>
                </a:lnTo>
                <a:lnTo>
                  <a:pt x="880" y="1098"/>
                </a:lnTo>
                <a:lnTo>
                  <a:pt x="924" y="1111"/>
                </a:lnTo>
                <a:lnTo>
                  <a:pt x="971" y="1121"/>
                </a:lnTo>
                <a:lnTo>
                  <a:pt x="1023" y="1131"/>
                </a:lnTo>
                <a:lnTo>
                  <a:pt x="1080" y="1139"/>
                </a:lnTo>
                <a:lnTo>
                  <a:pt x="1141" y="1145"/>
                </a:lnTo>
                <a:lnTo>
                  <a:pt x="1207" y="1150"/>
                </a:lnTo>
                <a:lnTo>
                  <a:pt x="1276" y="1151"/>
                </a:lnTo>
                <a:lnTo>
                  <a:pt x="1340" y="1150"/>
                </a:lnTo>
                <a:lnTo>
                  <a:pt x="1398" y="1146"/>
                </a:lnTo>
                <a:lnTo>
                  <a:pt x="1451" y="1142"/>
                </a:lnTo>
                <a:lnTo>
                  <a:pt x="1499" y="1135"/>
                </a:lnTo>
                <a:lnTo>
                  <a:pt x="1543" y="1126"/>
                </a:lnTo>
                <a:lnTo>
                  <a:pt x="1584" y="1117"/>
                </a:lnTo>
                <a:lnTo>
                  <a:pt x="1619" y="1105"/>
                </a:lnTo>
                <a:lnTo>
                  <a:pt x="1652" y="1095"/>
                </a:lnTo>
                <a:lnTo>
                  <a:pt x="1680" y="1082"/>
                </a:lnTo>
                <a:lnTo>
                  <a:pt x="1680" y="2715"/>
                </a:lnTo>
                <a:lnTo>
                  <a:pt x="1652" y="2703"/>
                </a:lnTo>
                <a:lnTo>
                  <a:pt x="1619" y="2692"/>
                </a:lnTo>
                <a:lnTo>
                  <a:pt x="1584" y="2682"/>
                </a:lnTo>
                <a:lnTo>
                  <a:pt x="1543" y="2671"/>
                </a:lnTo>
                <a:lnTo>
                  <a:pt x="1499" y="2664"/>
                </a:lnTo>
                <a:lnTo>
                  <a:pt x="1451" y="2657"/>
                </a:lnTo>
                <a:lnTo>
                  <a:pt x="1398" y="2651"/>
                </a:lnTo>
                <a:lnTo>
                  <a:pt x="1340" y="2648"/>
                </a:lnTo>
                <a:lnTo>
                  <a:pt x="1276" y="2646"/>
                </a:lnTo>
                <a:lnTo>
                  <a:pt x="1207" y="2648"/>
                </a:lnTo>
                <a:lnTo>
                  <a:pt x="1141" y="2652"/>
                </a:lnTo>
                <a:lnTo>
                  <a:pt x="1080" y="2658"/>
                </a:lnTo>
                <a:lnTo>
                  <a:pt x="1023" y="2667"/>
                </a:lnTo>
                <a:lnTo>
                  <a:pt x="971" y="2676"/>
                </a:lnTo>
                <a:lnTo>
                  <a:pt x="924" y="2687"/>
                </a:lnTo>
                <a:lnTo>
                  <a:pt x="880" y="2699"/>
                </a:lnTo>
                <a:lnTo>
                  <a:pt x="841" y="2711"/>
                </a:lnTo>
                <a:lnTo>
                  <a:pt x="807" y="2723"/>
                </a:lnTo>
                <a:lnTo>
                  <a:pt x="807" y="1074"/>
                </a:lnTo>
                <a:close/>
                <a:moveTo>
                  <a:pt x="1881" y="825"/>
                </a:moveTo>
                <a:lnTo>
                  <a:pt x="2554" y="825"/>
                </a:lnTo>
                <a:lnTo>
                  <a:pt x="2554" y="2445"/>
                </a:lnTo>
                <a:lnTo>
                  <a:pt x="1881" y="2445"/>
                </a:lnTo>
                <a:lnTo>
                  <a:pt x="1881" y="825"/>
                </a:lnTo>
                <a:close/>
                <a:moveTo>
                  <a:pt x="807" y="689"/>
                </a:moveTo>
                <a:lnTo>
                  <a:pt x="1680" y="689"/>
                </a:lnTo>
                <a:lnTo>
                  <a:pt x="1680" y="930"/>
                </a:lnTo>
                <a:lnTo>
                  <a:pt x="1669" y="937"/>
                </a:lnTo>
                <a:lnTo>
                  <a:pt x="1655" y="946"/>
                </a:lnTo>
                <a:lnTo>
                  <a:pt x="1637" y="955"/>
                </a:lnTo>
                <a:lnTo>
                  <a:pt x="1616" y="964"/>
                </a:lnTo>
                <a:lnTo>
                  <a:pt x="1591" y="973"/>
                </a:lnTo>
                <a:lnTo>
                  <a:pt x="1560" y="983"/>
                </a:lnTo>
                <a:lnTo>
                  <a:pt x="1526" y="991"/>
                </a:lnTo>
                <a:lnTo>
                  <a:pt x="1486" y="999"/>
                </a:lnTo>
                <a:lnTo>
                  <a:pt x="1442" y="1006"/>
                </a:lnTo>
                <a:lnTo>
                  <a:pt x="1393" y="1012"/>
                </a:lnTo>
                <a:lnTo>
                  <a:pt x="1338" y="1015"/>
                </a:lnTo>
                <a:lnTo>
                  <a:pt x="1276" y="1016"/>
                </a:lnTo>
                <a:lnTo>
                  <a:pt x="1206" y="1014"/>
                </a:lnTo>
                <a:lnTo>
                  <a:pt x="1141" y="1011"/>
                </a:lnTo>
                <a:lnTo>
                  <a:pt x="1081" y="1004"/>
                </a:lnTo>
                <a:lnTo>
                  <a:pt x="1027" y="995"/>
                </a:lnTo>
                <a:lnTo>
                  <a:pt x="977" y="985"/>
                </a:lnTo>
                <a:lnTo>
                  <a:pt x="933" y="973"/>
                </a:lnTo>
                <a:lnTo>
                  <a:pt x="894" y="962"/>
                </a:lnTo>
                <a:lnTo>
                  <a:pt x="860" y="950"/>
                </a:lnTo>
                <a:lnTo>
                  <a:pt x="830" y="939"/>
                </a:lnTo>
                <a:lnTo>
                  <a:pt x="807" y="929"/>
                </a:lnTo>
                <a:lnTo>
                  <a:pt x="807" y="689"/>
                </a:lnTo>
                <a:close/>
                <a:moveTo>
                  <a:pt x="1881" y="488"/>
                </a:moveTo>
                <a:lnTo>
                  <a:pt x="2554" y="488"/>
                </a:lnTo>
                <a:lnTo>
                  <a:pt x="2554" y="689"/>
                </a:lnTo>
                <a:lnTo>
                  <a:pt x="1881" y="689"/>
                </a:lnTo>
                <a:lnTo>
                  <a:pt x="1881" y="488"/>
                </a:lnTo>
                <a:close/>
                <a:moveTo>
                  <a:pt x="0" y="488"/>
                </a:moveTo>
                <a:lnTo>
                  <a:pt x="672" y="488"/>
                </a:lnTo>
                <a:lnTo>
                  <a:pt x="672" y="2782"/>
                </a:lnTo>
                <a:lnTo>
                  <a:pt x="0" y="2782"/>
                </a:lnTo>
                <a:lnTo>
                  <a:pt x="0" y="488"/>
                </a:lnTo>
                <a:close/>
                <a:moveTo>
                  <a:pt x="3199" y="463"/>
                </a:moveTo>
                <a:lnTo>
                  <a:pt x="3659" y="2710"/>
                </a:lnTo>
                <a:lnTo>
                  <a:pt x="3198" y="2805"/>
                </a:lnTo>
                <a:lnTo>
                  <a:pt x="2739" y="557"/>
                </a:lnTo>
                <a:lnTo>
                  <a:pt x="3199" y="463"/>
                </a:lnTo>
                <a:close/>
                <a:moveTo>
                  <a:pt x="1881" y="15"/>
                </a:moveTo>
                <a:lnTo>
                  <a:pt x="2554" y="15"/>
                </a:lnTo>
                <a:lnTo>
                  <a:pt x="2554" y="352"/>
                </a:lnTo>
                <a:lnTo>
                  <a:pt x="1881" y="352"/>
                </a:lnTo>
                <a:lnTo>
                  <a:pt x="1881" y="15"/>
                </a:lnTo>
                <a:close/>
                <a:moveTo>
                  <a:pt x="0" y="15"/>
                </a:moveTo>
                <a:lnTo>
                  <a:pt x="672" y="15"/>
                </a:lnTo>
                <a:lnTo>
                  <a:pt x="672" y="352"/>
                </a:lnTo>
                <a:lnTo>
                  <a:pt x="0" y="352"/>
                </a:lnTo>
                <a:lnTo>
                  <a:pt x="0" y="15"/>
                </a:lnTo>
                <a:close/>
                <a:moveTo>
                  <a:pt x="3105" y="0"/>
                </a:moveTo>
                <a:lnTo>
                  <a:pt x="3172" y="331"/>
                </a:lnTo>
                <a:lnTo>
                  <a:pt x="2712" y="425"/>
                </a:lnTo>
                <a:lnTo>
                  <a:pt x="2645" y="95"/>
                </a:lnTo>
                <a:lnTo>
                  <a:pt x="310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6230555" y="5640720"/>
            <a:ext cx="517524" cy="451923"/>
            <a:chOff x="9005888" y="1238250"/>
            <a:chExt cx="1465263" cy="1279526"/>
          </a:xfrm>
          <a:solidFill>
            <a:schemeClr val="bg1"/>
          </a:solidFill>
        </p:grpSpPr>
        <p:sp>
          <p:nvSpPr>
            <p:cNvPr id="101" name="Freeform 53"/>
            <p:cNvSpPr>
              <a:spLocks/>
            </p:cNvSpPr>
            <p:nvPr/>
          </p:nvSpPr>
          <p:spPr bwMode="auto">
            <a:xfrm>
              <a:off x="9983788" y="1420813"/>
              <a:ext cx="201613" cy="411163"/>
            </a:xfrm>
            <a:custGeom>
              <a:avLst/>
              <a:gdLst>
                <a:gd name="T0" fmla="*/ 291 w 506"/>
                <a:gd name="T1" fmla="*/ 3 h 1034"/>
                <a:gd name="T2" fmla="*/ 316 w 506"/>
                <a:gd name="T3" fmla="*/ 40 h 1034"/>
                <a:gd name="T4" fmla="*/ 318 w 506"/>
                <a:gd name="T5" fmla="*/ 118 h 1034"/>
                <a:gd name="T6" fmla="*/ 321 w 506"/>
                <a:gd name="T7" fmla="*/ 122 h 1034"/>
                <a:gd name="T8" fmla="*/ 335 w 506"/>
                <a:gd name="T9" fmla="*/ 124 h 1034"/>
                <a:gd name="T10" fmla="*/ 383 w 506"/>
                <a:gd name="T11" fmla="*/ 134 h 1034"/>
                <a:gd name="T12" fmla="*/ 440 w 506"/>
                <a:gd name="T13" fmla="*/ 150 h 1034"/>
                <a:gd name="T14" fmla="*/ 473 w 506"/>
                <a:gd name="T15" fmla="*/ 172 h 1034"/>
                <a:gd name="T16" fmla="*/ 454 w 506"/>
                <a:gd name="T17" fmla="*/ 248 h 1034"/>
                <a:gd name="T18" fmla="*/ 429 w 506"/>
                <a:gd name="T19" fmla="*/ 272 h 1034"/>
                <a:gd name="T20" fmla="*/ 399 w 506"/>
                <a:gd name="T21" fmla="*/ 268 h 1034"/>
                <a:gd name="T22" fmla="*/ 376 w 506"/>
                <a:gd name="T23" fmla="*/ 258 h 1034"/>
                <a:gd name="T24" fmla="*/ 320 w 506"/>
                <a:gd name="T25" fmla="*/ 244 h 1034"/>
                <a:gd name="T26" fmla="*/ 243 w 506"/>
                <a:gd name="T27" fmla="*/ 240 h 1034"/>
                <a:gd name="T28" fmla="*/ 188 w 506"/>
                <a:gd name="T29" fmla="*/ 261 h 1034"/>
                <a:gd name="T30" fmla="*/ 162 w 506"/>
                <a:gd name="T31" fmla="*/ 296 h 1034"/>
                <a:gd name="T32" fmla="*/ 159 w 506"/>
                <a:gd name="T33" fmla="*/ 338 h 1034"/>
                <a:gd name="T34" fmla="*/ 180 w 506"/>
                <a:gd name="T35" fmla="*/ 378 h 1034"/>
                <a:gd name="T36" fmla="*/ 237 w 506"/>
                <a:gd name="T37" fmla="*/ 415 h 1034"/>
                <a:gd name="T38" fmla="*/ 345 w 506"/>
                <a:gd name="T39" fmla="*/ 462 h 1034"/>
                <a:gd name="T40" fmla="*/ 446 w 506"/>
                <a:gd name="T41" fmla="*/ 529 h 1034"/>
                <a:gd name="T42" fmla="*/ 497 w 506"/>
                <a:gd name="T43" fmla="*/ 614 h 1034"/>
                <a:gd name="T44" fmla="*/ 504 w 506"/>
                <a:gd name="T45" fmla="*/ 718 h 1034"/>
                <a:gd name="T46" fmla="*/ 466 w 506"/>
                <a:gd name="T47" fmla="*/ 811 h 1034"/>
                <a:gd name="T48" fmla="*/ 388 w 506"/>
                <a:gd name="T49" fmla="*/ 878 h 1034"/>
                <a:gd name="T50" fmla="*/ 315 w 506"/>
                <a:gd name="T51" fmla="*/ 904 h 1034"/>
                <a:gd name="T52" fmla="*/ 310 w 506"/>
                <a:gd name="T53" fmla="*/ 907 h 1034"/>
                <a:gd name="T54" fmla="*/ 309 w 506"/>
                <a:gd name="T55" fmla="*/ 994 h 1034"/>
                <a:gd name="T56" fmla="*/ 283 w 506"/>
                <a:gd name="T57" fmla="*/ 1032 h 1034"/>
                <a:gd name="T58" fmla="*/ 214 w 506"/>
                <a:gd name="T59" fmla="*/ 1032 h 1034"/>
                <a:gd name="T60" fmla="*/ 188 w 506"/>
                <a:gd name="T61" fmla="*/ 994 h 1034"/>
                <a:gd name="T62" fmla="*/ 187 w 506"/>
                <a:gd name="T63" fmla="*/ 911 h 1034"/>
                <a:gd name="T64" fmla="*/ 181 w 506"/>
                <a:gd name="T65" fmla="*/ 908 h 1034"/>
                <a:gd name="T66" fmla="*/ 165 w 506"/>
                <a:gd name="T67" fmla="*/ 906 h 1034"/>
                <a:gd name="T68" fmla="*/ 106 w 506"/>
                <a:gd name="T69" fmla="*/ 893 h 1034"/>
                <a:gd name="T70" fmla="*/ 38 w 506"/>
                <a:gd name="T71" fmla="*/ 872 h 1034"/>
                <a:gd name="T72" fmla="*/ 2 w 506"/>
                <a:gd name="T73" fmla="*/ 846 h 1034"/>
                <a:gd name="T74" fmla="*/ 21 w 506"/>
                <a:gd name="T75" fmla="*/ 769 h 1034"/>
                <a:gd name="T76" fmla="*/ 46 w 506"/>
                <a:gd name="T77" fmla="*/ 746 h 1034"/>
                <a:gd name="T78" fmla="*/ 69 w 506"/>
                <a:gd name="T79" fmla="*/ 746 h 1034"/>
                <a:gd name="T80" fmla="*/ 85 w 506"/>
                <a:gd name="T81" fmla="*/ 753 h 1034"/>
                <a:gd name="T82" fmla="*/ 128 w 506"/>
                <a:gd name="T83" fmla="*/ 768 h 1034"/>
                <a:gd name="T84" fmla="*/ 187 w 506"/>
                <a:gd name="T85" fmla="*/ 785 h 1034"/>
                <a:gd name="T86" fmla="*/ 259 w 506"/>
                <a:gd name="T87" fmla="*/ 787 h 1034"/>
                <a:gd name="T88" fmla="*/ 329 w 506"/>
                <a:gd name="T89" fmla="*/ 754 h 1034"/>
                <a:gd name="T90" fmla="*/ 356 w 506"/>
                <a:gd name="T91" fmla="*/ 691 h 1034"/>
                <a:gd name="T92" fmla="*/ 334 w 506"/>
                <a:gd name="T93" fmla="*/ 631 h 1034"/>
                <a:gd name="T94" fmla="*/ 263 w 506"/>
                <a:gd name="T95" fmla="*/ 581 h 1034"/>
                <a:gd name="T96" fmla="*/ 167 w 506"/>
                <a:gd name="T97" fmla="*/ 540 h 1034"/>
                <a:gd name="T98" fmla="*/ 86 w 506"/>
                <a:gd name="T99" fmla="*/ 493 h 1034"/>
                <a:gd name="T100" fmla="*/ 29 w 506"/>
                <a:gd name="T101" fmla="*/ 427 h 1034"/>
                <a:gd name="T102" fmla="*/ 8 w 506"/>
                <a:gd name="T103" fmla="*/ 338 h 1034"/>
                <a:gd name="T104" fmla="*/ 30 w 506"/>
                <a:gd name="T105" fmla="*/ 244 h 1034"/>
                <a:gd name="T106" fmla="*/ 92 w 506"/>
                <a:gd name="T107" fmla="*/ 171 h 1034"/>
                <a:gd name="T108" fmla="*/ 188 w 506"/>
                <a:gd name="T109" fmla="*/ 127 h 1034"/>
                <a:gd name="T110" fmla="*/ 194 w 506"/>
                <a:gd name="T111" fmla="*/ 125 h 1034"/>
                <a:gd name="T112" fmla="*/ 197 w 506"/>
                <a:gd name="T113" fmla="*/ 118 h 1034"/>
                <a:gd name="T114" fmla="*/ 209 w 506"/>
                <a:gd name="T115" fmla="*/ 11 h 1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06" h="1034">
                  <a:moveTo>
                    <a:pt x="239" y="0"/>
                  </a:moveTo>
                  <a:lnTo>
                    <a:pt x="274" y="0"/>
                  </a:lnTo>
                  <a:lnTo>
                    <a:pt x="291" y="3"/>
                  </a:lnTo>
                  <a:lnTo>
                    <a:pt x="305" y="11"/>
                  </a:lnTo>
                  <a:lnTo>
                    <a:pt x="314" y="24"/>
                  </a:lnTo>
                  <a:lnTo>
                    <a:pt x="316" y="40"/>
                  </a:lnTo>
                  <a:lnTo>
                    <a:pt x="317" y="114"/>
                  </a:lnTo>
                  <a:lnTo>
                    <a:pt x="317" y="117"/>
                  </a:lnTo>
                  <a:lnTo>
                    <a:pt x="318" y="118"/>
                  </a:lnTo>
                  <a:lnTo>
                    <a:pt x="319" y="119"/>
                  </a:lnTo>
                  <a:lnTo>
                    <a:pt x="320" y="121"/>
                  </a:lnTo>
                  <a:lnTo>
                    <a:pt x="321" y="122"/>
                  </a:lnTo>
                  <a:lnTo>
                    <a:pt x="323" y="122"/>
                  </a:lnTo>
                  <a:lnTo>
                    <a:pt x="326" y="122"/>
                  </a:lnTo>
                  <a:lnTo>
                    <a:pt x="335" y="124"/>
                  </a:lnTo>
                  <a:lnTo>
                    <a:pt x="348" y="126"/>
                  </a:lnTo>
                  <a:lnTo>
                    <a:pt x="364" y="129"/>
                  </a:lnTo>
                  <a:lnTo>
                    <a:pt x="383" y="134"/>
                  </a:lnTo>
                  <a:lnTo>
                    <a:pt x="402" y="138"/>
                  </a:lnTo>
                  <a:lnTo>
                    <a:pt x="422" y="144"/>
                  </a:lnTo>
                  <a:lnTo>
                    <a:pt x="440" y="150"/>
                  </a:lnTo>
                  <a:lnTo>
                    <a:pt x="457" y="156"/>
                  </a:lnTo>
                  <a:lnTo>
                    <a:pt x="466" y="162"/>
                  </a:lnTo>
                  <a:lnTo>
                    <a:pt x="473" y="172"/>
                  </a:lnTo>
                  <a:lnTo>
                    <a:pt x="476" y="183"/>
                  </a:lnTo>
                  <a:lnTo>
                    <a:pt x="474" y="197"/>
                  </a:lnTo>
                  <a:lnTo>
                    <a:pt x="454" y="248"/>
                  </a:lnTo>
                  <a:lnTo>
                    <a:pt x="448" y="258"/>
                  </a:lnTo>
                  <a:lnTo>
                    <a:pt x="439" y="266"/>
                  </a:lnTo>
                  <a:lnTo>
                    <a:pt x="429" y="272"/>
                  </a:lnTo>
                  <a:lnTo>
                    <a:pt x="418" y="273"/>
                  </a:lnTo>
                  <a:lnTo>
                    <a:pt x="408" y="272"/>
                  </a:lnTo>
                  <a:lnTo>
                    <a:pt x="399" y="268"/>
                  </a:lnTo>
                  <a:lnTo>
                    <a:pt x="396" y="267"/>
                  </a:lnTo>
                  <a:lnTo>
                    <a:pt x="389" y="264"/>
                  </a:lnTo>
                  <a:lnTo>
                    <a:pt x="376" y="258"/>
                  </a:lnTo>
                  <a:lnTo>
                    <a:pt x="361" y="254"/>
                  </a:lnTo>
                  <a:lnTo>
                    <a:pt x="342" y="248"/>
                  </a:lnTo>
                  <a:lnTo>
                    <a:pt x="320" y="244"/>
                  </a:lnTo>
                  <a:lnTo>
                    <a:pt x="296" y="240"/>
                  </a:lnTo>
                  <a:lnTo>
                    <a:pt x="269" y="239"/>
                  </a:lnTo>
                  <a:lnTo>
                    <a:pt x="243" y="240"/>
                  </a:lnTo>
                  <a:lnTo>
                    <a:pt x="222" y="245"/>
                  </a:lnTo>
                  <a:lnTo>
                    <a:pt x="204" y="253"/>
                  </a:lnTo>
                  <a:lnTo>
                    <a:pt x="188" y="261"/>
                  </a:lnTo>
                  <a:lnTo>
                    <a:pt x="177" y="272"/>
                  </a:lnTo>
                  <a:lnTo>
                    <a:pt x="168" y="284"/>
                  </a:lnTo>
                  <a:lnTo>
                    <a:pt x="162" y="296"/>
                  </a:lnTo>
                  <a:lnTo>
                    <a:pt x="158" y="310"/>
                  </a:lnTo>
                  <a:lnTo>
                    <a:pt x="157" y="323"/>
                  </a:lnTo>
                  <a:lnTo>
                    <a:pt x="159" y="338"/>
                  </a:lnTo>
                  <a:lnTo>
                    <a:pt x="162" y="352"/>
                  </a:lnTo>
                  <a:lnTo>
                    <a:pt x="169" y="365"/>
                  </a:lnTo>
                  <a:lnTo>
                    <a:pt x="180" y="378"/>
                  </a:lnTo>
                  <a:lnTo>
                    <a:pt x="195" y="390"/>
                  </a:lnTo>
                  <a:lnTo>
                    <a:pt x="214" y="402"/>
                  </a:lnTo>
                  <a:lnTo>
                    <a:pt x="237" y="415"/>
                  </a:lnTo>
                  <a:lnTo>
                    <a:pt x="265" y="428"/>
                  </a:lnTo>
                  <a:lnTo>
                    <a:pt x="300" y="442"/>
                  </a:lnTo>
                  <a:lnTo>
                    <a:pt x="345" y="462"/>
                  </a:lnTo>
                  <a:lnTo>
                    <a:pt x="384" y="483"/>
                  </a:lnTo>
                  <a:lnTo>
                    <a:pt x="418" y="505"/>
                  </a:lnTo>
                  <a:lnTo>
                    <a:pt x="446" y="529"/>
                  </a:lnTo>
                  <a:lnTo>
                    <a:pt x="468" y="556"/>
                  </a:lnTo>
                  <a:lnTo>
                    <a:pt x="485" y="584"/>
                  </a:lnTo>
                  <a:lnTo>
                    <a:pt x="497" y="614"/>
                  </a:lnTo>
                  <a:lnTo>
                    <a:pt x="504" y="646"/>
                  </a:lnTo>
                  <a:lnTo>
                    <a:pt x="506" y="682"/>
                  </a:lnTo>
                  <a:lnTo>
                    <a:pt x="504" y="718"/>
                  </a:lnTo>
                  <a:lnTo>
                    <a:pt x="496" y="751"/>
                  </a:lnTo>
                  <a:lnTo>
                    <a:pt x="484" y="782"/>
                  </a:lnTo>
                  <a:lnTo>
                    <a:pt x="466" y="811"/>
                  </a:lnTo>
                  <a:lnTo>
                    <a:pt x="444" y="836"/>
                  </a:lnTo>
                  <a:lnTo>
                    <a:pt x="418" y="859"/>
                  </a:lnTo>
                  <a:lnTo>
                    <a:pt x="388" y="878"/>
                  </a:lnTo>
                  <a:lnTo>
                    <a:pt x="353" y="892"/>
                  </a:lnTo>
                  <a:lnTo>
                    <a:pt x="316" y="904"/>
                  </a:lnTo>
                  <a:lnTo>
                    <a:pt x="315" y="904"/>
                  </a:lnTo>
                  <a:lnTo>
                    <a:pt x="314" y="905"/>
                  </a:lnTo>
                  <a:lnTo>
                    <a:pt x="311" y="906"/>
                  </a:lnTo>
                  <a:lnTo>
                    <a:pt x="310" y="907"/>
                  </a:lnTo>
                  <a:lnTo>
                    <a:pt x="309" y="909"/>
                  </a:lnTo>
                  <a:lnTo>
                    <a:pt x="309" y="912"/>
                  </a:lnTo>
                  <a:lnTo>
                    <a:pt x="309" y="994"/>
                  </a:lnTo>
                  <a:lnTo>
                    <a:pt x="306" y="1010"/>
                  </a:lnTo>
                  <a:lnTo>
                    <a:pt x="297" y="1023"/>
                  </a:lnTo>
                  <a:lnTo>
                    <a:pt x="283" y="1032"/>
                  </a:lnTo>
                  <a:lnTo>
                    <a:pt x="268" y="1034"/>
                  </a:lnTo>
                  <a:lnTo>
                    <a:pt x="230" y="1034"/>
                  </a:lnTo>
                  <a:lnTo>
                    <a:pt x="214" y="1032"/>
                  </a:lnTo>
                  <a:lnTo>
                    <a:pt x="200" y="1023"/>
                  </a:lnTo>
                  <a:lnTo>
                    <a:pt x="192" y="1010"/>
                  </a:lnTo>
                  <a:lnTo>
                    <a:pt x="188" y="994"/>
                  </a:lnTo>
                  <a:lnTo>
                    <a:pt x="188" y="917"/>
                  </a:lnTo>
                  <a:lnTo>
                    <a:pt x="188" y="914"/>
                  </a:lnTo>
                  <a:lnTo>
                    <a:pt x="187" y="911"/>
                  </a:lnTo>
                  <a:lnTo>
                    <a:pt x="185" y="910"/>
                  </a:lnTo>
                  <a:lnTo>
                    <a:pt x="184" y="909"/>
                  </a:lnTo>
                  <a:lnTo>
                    <a:pt x="181" y="908"/>
                  </a:lnTo>
                  <a:lnTo>
                    <a:pt x="180" y="908"/>
                  </a:lnTo>
                  <a:lnTo>
                    <a:pt x="176" y="908"/>
                  </a:lnTo>
                  <a:lnTo>
                    <a:pt x="165" y="906"/>
                  </a:lnTo>
                  <a:lnTo>
                    <a:pt x="149" y="902"/>
                  </a:lnTo>
                  <a:lnTo>
                    <a:pt x="129" y="898"/>
                  </a:lnTo>
                  <a:lnTo>
                    <a:pt x="106" y="893"/>
                  </a:lnTo>
                  <a:lnTo>
                    <a:pt x="84" y="887"/>
                  </a:lnTo>
                  <a:lnTo>
                    <a:pt x="60" y="880"/>
                  </a:lnTo>
                  <a:lnTo>
                    <a:pt x="38" y="872"/>
                  </a:lnTo>
                  <a:lnTo>
                    <a:pt x="19" y="863"/>
                  </a:lnTo>
                  <a:lnTo>
                    <a:pt x="10" y="857"/>
                  </a:lnTo>
                  <a:lnTo>
                    <a:pt x="2" y="846"/>
                  </a:lnTo>
                  <a:lnTo>
                    <a:pt x="0" y="835"/>
                  </a:lnTo>
                  <a:lnTo>
                    <a:pt x="2" y="822"/>
                  </a:lnTo>
                  <a:lnTo>
                    <a:pt x="21" y="769"/>
                  </a:lnTo>
                  <a:lnTo>
                    <a:pt x="27" y="759"/>
                  </a:lnTo>
                  <a:lnTo>
                    <a:pt x="36" y="751"/>
                  </a:lnTo>
                  <a:lnTo>
                    <a:pt x="46" y="746"/>
                  </a:lnTo>
                  <a:lnTo>
                    <a:pt x="58" y="744"/>
                  </a:lnTo>
                  <a:lnTo>
                    <a:pt x="64" y="745"/>
                  </a:lnTo>
                  <a:lnTo>
                    <a:pt x="69" y="746"/>
                  </a:lnTo>
                  <a:lnTo>
                    <a:pt x="75" y="748"/>
                  </a:lnTo>
                  <a:lnTo>
                    <a:pt x="78" y="749"/>
                  </a:lnTo>
                  <a:lnTo>
                    <a:pt x="85" y="753"/>
                  </a:lnTo>
                  <a:lnTo>
                    <a:pt x="96" y="757"/>
                  </a:lnTo>
                  <a:lnTo>
                    <a:pt x="111" y="763"/>
                  </a:lnTo>
                  <a:lnTo>
                    <a:pt x="128" y="768"/>
                  </a:lnTo>
                  <a:lnTo>
                    <a:pt x="147" y="775"/>
                  </a:lnTo>
                  <a:lnTo>
                    <a:pt x="167" y="780"/>
                  </a:lnTo>
                  <a:lnTo>
                    <a:pt x="187" y="785"/>
                  </a:lnTo>
                  <a:lnTo>
                    <a:pt x="208" y="788"/>
                  </a:lnTo>
                  <a:lnTo>
                    <a:pt x="227" y="789"/>
                  </a:lnTo>
                  <a:lnTo>
                    <a:pt x="259" y="787"/>
                  </a:lnTo>
                  <a:lnTo>
                    <a:pt x="287" y="779"/>
                  </a:lnTo>
                  <a:lnTo>
                    <a:pt x="310" y="768"/>
                  </a:lnTo>
                  <a:lnTo>
                    <a:pt x="329" y="754"/>
                  </a:lnTo>
                  <a:lnTo>
                    <a:pt x="344" y="736"/>
                  </a:lnTo>
                  <a:lnTo>
                    <a:pt x="353" y="714"/>
                  </a:lnTo>
                  <a:lnTo>
                    <a:pt x="356" y="691"/>
                  </a:lnTo>
                  <a:lnTo>
                    <a:pt x="354" y="669"/>
                  </a:lnTo>
                  <a:lnTo>
                    <a:pt x="346" y="650"/>
                  </a:lnTo>
                  <a:lnTo>
                    <a:pt x="334" y="631"/>
                  </a:lnTo>
                  <a:lnTo>
                    <a:pt x="317" y="614"/>
                  </a:lnTo>
                  <a:lnTo>
                    <a:pt x="293" y="597"/>
                  </a:lnTo>
                  <a:lnTo>
                    <a:pt x="263" y="581"/>
                  </a:lnTo>
                  <a:lnTo>
                    <a:pt x="227" y="566"/>
                  </a:lnTo>
                  <a:lnTo>
                    <a:pt x="197" y="553"/>
                  </a:lnTo>
                  <a:lnTo>
                    <a:pt x="167" y="540"/>
                  </a:lnTo>
                  <a:lnTo>
                    <a:pt x="138" y="525"/>
                  </a:lnTo>
                  <a:lnTo>
                    <a:pt x="111" y="510"/>
                  </a:lnTo>
                  <a:lnTo>
                    <a:pt x="86" y="493"/>
                  </a:lnTo>
                  <a:lnTo>
                    <a:pt x="64" y="473"/>
                  </a:lnTo>
                  <a:lnTo>
                    <a:pt x="45" y="452"/>
                  </a:lnTo>
                  <a:lnTo>
                    <a:pt x="29" y="427"/>
                  </a:lnTo>
                  <a:lnTo>
                    <a:pt x="18" y="400"/>
                  </a:lnTo>
                  <a:lnTo>
                    <a:pt x="10" y="370"/>
                  </a:lnTo>
                  <a:lnTo>
                    <a:pt x="8" y="338"/>
                  </a:lnTo>
                  <a:lnTo>
                    <a:pt x="10" y="304"/>
                  </a:lnTo>
                  <a:lnTo>
                    <a:pt x="18" y="273"/>
                  </a:lnTo>
                  <a:lnTo>
                    <a:pt x="30" y="244"/>
                  </a:lnTo>
                  <a:lnTo>
                    <a:pt x="47" y="217"/>
                  </a:lnTo>
                  <a:lnTo>
                    <a:pt x="67" y="192"/>
                  </a:lnTo>
                  <a:lnTo>
                    <a:pt x="92" y="171"/>
                  </a:lnTo>
                  <a:lnTo>
                    <a:pt x="121" y="153"/>
                  </a:lnTo>
                  <a:lnTo>
                    <a:pt x="152" y="138"/>
                  </a:lnTo>
                  <a:lnTo>
                    <a:pt x="188" y="127"/>
                  </a:lnTo>
                  <a:lnTo>
                    <a:pt x="189" y="127"/>
                  </a:lnTo>
                  <a:lnTo>
                    <a:pt x="192" y="126"/>
                  </a:lnTo>
                  <a:lnTo>
                    <a:pt x="194" y="125"/>
                  </a:lnTo>
                  <a:lnTo>
                    <a:pt x="195" y="123"/>
                  </a:lnTo>
                  <a:lnTo>
                    <a:pt x="197" y="121"/>
                  </a:lnTo>
                  <a:lnTo>
                    <a:pt x="197" y="118"/>
                  </a:lnTo>
                  <a:lnTo>
                    <a:pt x="197" y="40"/>
                  </a:lnTo>
                  <a:lnTo>
                    <a:pt x="200" y="24"/>
                  </a:lnTo>
                  <a:lnTo>
                    <a:pt x="209" y="11"/>
                  </a:lnTo>
                  <a:lnTo>
                    <a:pt x="223" y="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2" name="Freeform 54"/>
            <p:cNvSpPr>
              <a:spLocks noEditPoints="1"/>
            </p:cNvSpPr>
            <p:nvPr/>
          </p:nvSpPr>
          <p:spPr bwMode="auto">
            <a:xfrm>
              <a:off x="9696451" y="1238250"/>
              <a:ext cx="774700" cy="774700"/>
            </a:xfrm>
            <a:custGeom>
              <a:avLst/>
              <a:gdLst>
                <a:gd name="T0" fmla="*/ 835 w 1954"/>
                <a:gd name="T1" fmla="*/ 241 h 1952"/>
                <a:gd name="T2" fmla="*/ 639 w 1954"/>
                <a:gd name="T3" fmla="*/ 308 h 1952"/>
                <a:gd name="T4" fmla="*/ 471 w 1954"/>
                <a:gd name="T5" fmla="*/ 423 h 1952"/>
                <a:gd name="T6" fmla="*/ 341 w 1954"/>
                <a:gd name="T7" fmla="*/ 578 h 1952"/>
                <a:gd name="T8" fmla="*/ 257 w 1954"/>
                <a:gd name="T9" fmla="*/ 765 h 1952"/>
                <a:gd name="T10" fmla="*/ 227 w 1954"/>
                <a:gd name="T11" fmla="*/ 977 h 1952"/>
                <a:gd name="T12" fmla="*/ 257 w 1954"/>
                <a:gd name="T13" fmla="*/ 1187 h 1952"/>
                <a:gd name="T14" fmla="*/ 341 w 1954"/>
                <a:gd name="T15" fmla="*/ 1374 h 1952"/>
                <a:gd name="T16" fmla="*/ 471 w 1954"/>
                <a:gd name="T17" fmla="*/ 1529 h 1952"/>
                <a:gd name="T18" fmla="*/ 639 w 1954"/>
                <a:gd name="T19" fmla="*/ 1646 h 1952"/>
                <a:gd name="T20" fmla="*/ 835 w 1954"/>
                <a:gd name="T21" fmla="*/ 1712 h 1952"/>
                <a:gd name="T22" fmla="*/ 1050 w 1954"/>
                <a:gd name="T23" fmla="*/ 1722 h 1952"/>
                <a:gd name="T24" fmla="*/ 1254 w 1954"/>
                <a:gd name="T25" fmla="*/ 1673 h 1952"/>
                <a:gd name="T26" fmla="*/ 1431 w 1954"/>
                <a:gd name="T27" fmla="*/ 1573 h 1952"/>
                <a:gd name="T28" fmla="*/ 1574 w 1954"/>
                <a:gd name="T29" fmla="*/ 1430 h 1952"/>
                <a:gd name="T30" fmla="*/ 1675 w 1954"/>
                <a:gd name="T31" fmla="*/ 1252 h 1952"/>
                <a:gd name="T32" fmla="*/ 1724 w 1954"/>
                <a:gd name="T33" fmla="*/ 1048 h 1952"/>
                <a:gd name="T34" fmla="*/ 1714 w 1954"/>
                <a:gd name="T35" fmla="*/ 833 h 1952"/>
                <a:gd name="T36" fmla="*/ 1647 w 1954"/>
                <a:gd name="T37" fmla="*/ 638 h 1952"/>
                <a:gd name="T38" fmla="*/ 1532 w 1954"/>
                <a:gd name="T39" fmla="*/ 471 h 1952"/>
                <a:gd name="T40" fmla="*/ 1376 w 1954"/>
                <a:gd name="T41" fmla="*/ 341 h 1952"/>
                <a:gd name="T42" fmla="*/ 1188 w 1954"/>
                <a:gd name="T43" fmla="*/ 256 h 1952"/>
                <a:gd name="T44" fmla="*/ 977 w 1954"/>
                <a:gd name="T45" fmla="*/ 227 h 1952"/>
                <a:gd name="T46" fmla="*/ 1135 w 1954"/>
                <a:gd name="T47" fmla="*/ 14 h 1952"/>
                <a:gd name="T48" fmla="*/ 1357 w 1954"/>
                <a:gd name="T49" fmla="*/ 77 h 1952"/>
                <a:gd name="T50" fmla="*/ 1554 w 1954"/>
                <a:gd name="T51" fmla="*/ 189 h 1952"/>
                <a:gd name="T52" fmla="*/ 1719 w 1954"/>
                <a:gd name="T53" fmla="*/ 341 h 1952"/>
                <a:gd name="T54" fmla="*/ 1845 w 1954"/>
                <a:gd name="T55" fmla="*/ 528 h 1952"/>
                <a:gd name="T56" fmla="*/ 1926 w 1954"/>
                <a:gd name="T57" fmla="*/ 742 h 1952"/>
                <a:gd name="T58" fmla="*/ 1954 w 1954"/>
                <a:gd name="T59" fmla="*/ 977 h 1952"/>
                <a:gd name="T60" fmla="*/ 1926 w 1954"/>
                <a:gd name="T61" fmla="*/ 1210 h 1952"/>
                <a:gd name="T62" fmla="*/ 1845 w 1954"/>
                <a:gd name="T63" fmla="*/ 1424 h 1952"/>
                <a:gd name="T64" fmla="*/ 1719 w 1954"/>
                <a:gd name="T65" fmla="*/ 1611 h 1952"/>
                <a:gd name="T66" fmla="*/ 1554 w 1954"/>
                <a:gd name="T67" fmla="*/ 1763 h 1952"/>
                <a:gd name="T68" fmla="*/ 1357 w 1954"/>
                <a:gd name="T69" fmla="*/ 1875 h 1952"/>
                <a:gd name="T70" fmla="*/ 1135 w 1954"/>
                <a:gd name="T71" fmla="*/ 1939 h 1952"/>
                <a:gd name="T72" fmla="*/ 896 w 1954"/>
                <a:gd name="T73" fmla="*/ 1949 h 1952"/>
                <a:gd name="T74" fmla="*/ 668 w 1954"/>
                <a:gd name="T75" fmla="*/ 1902 h 1952"/>
                <a:gd name="T76" fmla="*/ 463 w 1954"/>
                <a:gd name="T77" fmla="*/ 1805 h 1952"/>
                <a:gd name="T78" fmla="*/ 286 w 1954"/>
                <a:gd name="T79" fmla="*/ 1666 h 1952"/>
                <a:gd name="T80" fmla="*/ 147 w 1954"/>
                <a:gd name="T81" fmla="*/ 1490 h 1952"/>
                <a:gd name="T82" fmla="*/ 50 w 1954"/>
                <a:gd name="T83" fmla="*/ 1284 h 1952"/>
                <a:gd name="T84" fmla="*/ 4 w 1954"/>
                <a:gd name="T85" fmla="*/ 1056 h 1952"/>
                <a:gd name="T86" fmla="*/ 13 w 1954"/>
                <a:gd name="T87" fmla="*/ 818 h 1952"/>
                <a:gd name="T88" fmla="*/ 77 w 1954"/>
                <a:gd name="T89" fmla="*/ 596 h 1952"/>
                <a:gd name="T90" fmla="*/ 189 w 1954"/>
                <a:gd name="T91" fmla="*/ 399 h 1952"/>
                <a:gd name="T92" fmla="*/ 341 w 1954"/>
                <a:gd name="T93" fmla="*/ 235 h 1952"/>
                <a:gd name="T94" fmla="*/ 528 w 1954"/>
                <a:gd name="T95" fmla="*/ 110 h 1952"/>
                <a:gd name="T96" fmla="*/ 742 w 1954"/>
                <a:gd name="T97" fmla="*/ 29 h 1952"/>
                <a:gd name="T98" fmla="*/ 977 w 1954"/>
                <a:gd name="T99" fmla="*/ 0 h 1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54" h="1952">
                  <a:moveTo>
                    <a:pt x="977" y="227"/>
                  </a:moveTo>
                  <a:lnTo>
                    <a:pt x="904" y="231"/>
                  </a:lnTo>
                  <a:lnTo>
                    <a:pt x="835" y="241"/>
                  </a:lnTo>
                  <a:lnTo>
                    <a:pt x="767" y="256"/>
                  </a:lnTo>
                  <a:lnTo>
                    <a:pt x="700" y="279"/>
                  </a:lnTo>
                  <a:lnTo>
                    <a:pt x="639" y="308"/>
                  </a:lnTo>
                  <a:lnTo>
                    <a:pt x="578" y="341"/>
                  </a:lnTo>
                  <a:lnTo>
                    <a:pt x="524" y="379"/>
                  </a:lnTo>
                  <a:lnTo>
                    <a:pt x="471" y="423"/>
                  </a:lnTo>
                  <a:lnTo>
                    <a:pt x="423" y="471"/>
                  </a:lnTo>
                  <a:lnTo>
                    <a:pt x="380" y="522"/>
                  </a:lnTo>
                  <a:lnTo>
                    <a:pt x="341" y="578"/>
                  </a:lnTo>
                  <a:lnTo>
                    <a:pt x="307" y="638"/>
                  </a:lnTo>
                  <a:lnTo>
                    <a:pt x="279" y="700"/>
                  </a:lnTo>
                  <a:lnTo>
                    <a:pt x="257" y="765"/>
                  </a:lnTo>
                  <a:lnTo>
                    <a:pt x="240" y="833"/>
                  </a:lnTo>
                  <a:lnTo>
                    <a:pt x="230" y="904"/>
                  </a:lnTo>
                  <a:lnTo>
                    <a:pt x="227" y="977"/>
                  </a:lnTo>
                  <a:lnTo>
                    <a:pt x="230" y="1048"/>
                  </a:lnTo>
                  <a:lnTo>
                    <a:pt x="240" y="1119"/>
                  </a:lnTo>
                  <a:lnTo>
                    <a:pt x="257" y="1187"/>
                  </a:lnTo>
                  <a:lnTo>
                    <a:pt x="279" y="1252"/>
                  </a:lnTo>
                  <a:lnTo>
                    <a:pt x="307" y="1314"/>
                  </a:lnTo>
                  <a:lnTo>
                    <a:pt x="341" y="1374"/>
                  </a:lnTo>
                  <a:lnTo>
                    <a:pt x="380" y="1430"/>
                  </a:lnTo>
                  <a:lnTo>
                    <a:pt x="423" y="1481"/>
                  </a:lnTo>
                  <a:lnTo>
                    <a:pt x="471" y="1529"/>
                  </a:lnTo>
                  <a:lnTo>
                    <a:pt x="524" y="1573"/>
                  </a:lnTo>
                  <a:lnTo>
                    <a:pt x="578" y="1612"/>
                  </a:lnTo>
                  <a:lnTo>
                    <a:pt x="639" y="1646"/>
                  </a:lnTo>
                  <a:lnTo>
                    <a:pt x="700" y="1673"/>
                  </a:lnTo>
                  <a:lnTo>
                    <a:pt x="767" y="1696"/>
                  </a:lnTo>
                  <a:lnTo>
                    <a:pt x="835" y="1712"/>
                  </a:lnTo>
                  <a:lnTo>
                    <a:pt x="904" y="1722"/>
                  </a:lnTo>
                  <a:lnTo>
                    <a:pt x="977" y="1726"/>
                  </a:lnTo>
                  <a:lnTo>
                    <a:pt x="1050" y="1722"/>
                  </a:lnTo>
                  <a:lnTo>
                    <a:pt x="1119" y="1712"/>
                  </a:lnTo>
                  <a:lnTo>
                    <a:pt x="1188" y="1696"/>
                  </a:lnTo>
                  <a:lnTo>
                    <a:pt x="1254" y="1673"/>
                  </a:lnTo>
                  <a:lnTo>
                    <a:pt x="1315" y="1646"/>
                  </a:lnTo>
                  <a:lnTo>
                    <a:pt x="1376" y="1612"/>
                  </a:lnTo>
                  <a:lnTo>
                    <a:pt x="1431" y="1573"/>
                  </a:lnTo>
                  <a:lnTo>
                    <a:pt x="1483" y="1529"/>
                  </a:lnTo>
                  <a:lnTo>
                    <a:pt x="1532" y="1481"/>
                  </a:lnTo>
                  <a:lnTo>
                    <a:pt x="1574" y="1430"/>
                  </a:lnTo>
                  <a:lnTo>
                    <a:pt x="1613" y="1374"/>
                  </a:lnTo>
                  <a:lnTo>
                    <a:pt x="1647" y="1314"/>
                  </a:lnTo>
                  <a:lnTo>
                    <a:pt x="1675" y="1252"/>
                  </a:lnTo>
                  <a:lnTo>
                    <a:pt x="1697" y="1187"/>
                  </a:lnTo>
                  <a:lnTo>
                    <a:pt x="1714" y="1119"/>
                  </a:lnTo>
                  <a:lnTo>
                    <a:pt x="1724" y="1048"/>
                  </a:lnTo>
                  <a:lnTo>
                    <a:pt x="1728" y="977"/>
                  </a:lnTo>
                  <a:lnTo>
                    <a:pt x="1724" y="904"/>
                  </a:lnTo>
                  <a:lnTo>
                    <a:pt x="1714" y="833"/>
                  </a:lnTo>
                  <a:lnTo>
                    <a:pt x="1697" y="765"/>
                  </a:lnTo>
                  <a:lnTo>
                    <a:pt x="1675" y="700"/>
                  </a:lnTo>
                  <a:lnTo>
                    <a:pt x="1647" y="638"/>
                  </a:lnTo>
                  <a:lnTo>
                    <a:pt x="1613" y="578"/>
                  </a:lnTo>
                  <a:lnTo>
                    <a:pt x="1574" y="522"/>
                  </a:lnTo>
                  <a:lnTo>
                    <a:pt x="1532" y="471"/>
                  </a:lnTo>
                  <a:lnTo>
                    <a:pt x="1483" y="423"/>
                  </a:lnTo>
                  <a:lnTo>
                    <a:pt x="1431" y="379"/>
                  </a:lnTo>
                  <a:lnTo>
                    <a:pt x="1376" y="341"/>
                  </a:lnTo>
                  <a:lnTo>
                    <a:pt x="1315" y="308"/>
                  </a:lnTo>
                  <a:lnTo>
                    <a:pt x="1254" y="279"/>
                  </a:lnTo>
                  <a:lnTo>
                    <a:pt x="1188" y="256"/>
                  </a:lnTo>
                  <a:lnTo>
                    <a:pt x="1119" y="241"/>
                  </a:lnTo>
                  <a:lnTo>
                    <a:pt x="1050" y="231"/>
                  </a:lnTo>
                  <a:lnTo>
                    <a:pt x="977" y="227"/>
                  </a:lnTo>
                  <a:close/>
                  <a:moveTo>
                    <a:pt x="977" y="0"/>
                  </a:moveTo>
                  <a:lnTo>
                    <a:pt x="1058" y="3"/>
                  </a:lnTo>
                  <a:lnTo>
                    <a:pt x="1135" y="14"/>
                  </a:lnTo>
                  <a:lnTo>
                    <a:pt x="1212" y="29"/>
                  </a:lnTo>
                  <a:lnTo>
                    <a:pt x="1286" y="50"/>
                  </a:lnTo>
                  <a:lnTo>
                    <a:pt x="1357" y="77"/>
                  </a:lnTo>
                  <a:lnTo>
                    <a:pt x="1426" y="110"/>
                  </a:lnTo>
                  <a:lnTo>
                    <a:pt x="1491" y="147"/>
                  </a:lnTo>
                  <a:lnTo>
                    <a:pt x="1554" y="189"/>
                  </a:lnTo>
                  <a:lnTo>
                    <a:pt x="1613" y="235"/>
                  </a:lnTo>
                  <a:lnTo>
                    <a:pt x="1668" y="286"/>
                  </a:lnTo>
                  <a:lnTo>
                    <a:pt x="1719" y="341"/>
                  </a:lnTo>
                  <a:lnTo>
                    <a:pt x="1766" y="399"/>
                  </a:lnTo>
                  <a:lnTo>
                    <a:pt x="1807" y="462"/>
                  </a:lnTo>
                  <a:lnTo>
                    <a:pt x="1845" y="528"/>
                  </a:lnTo>
                  <a:lnTo>
                    <a:pt x="1878" y="596"/>
                  </a:lnTo>
                  <a:lnTo>
                    <a:pt x="1904" y="668"/>
                  </a:lnTo>
                  <a:lnTo>
                    <a:pt x="1926" y="742"/>
                  </a:lnTo>
                  <a:lnTo>
                    <a:pt x="1941" y="818"/>
                  </a:lnTo>
                  <a:lnTo>
                    <a:pt x="1950" y="896"/>
                  </a:lnTo>
                  <a:lnTo>
                    <a:pt x="1954" y="977"/>
                  </a:lnTo>
                  <a:lnTo>
                    <a:pt x="1950" y="1056"/>
                  </a:lnTo>
                  <a:lnTo>
                    <a:pt x="1941" y="1134"/>
                  </a:lnTo>
                  <a:lnTo>
                    <a:pt x="1926" y="1210"/>
                  </a:lnTo>
                  <a:lnTo>
                    <a:pt x="1904" y="1284"/>
                  </a:lnTo>
                  <a:lnTo>
                    <a:pt x="1878" y="1356"/>
                  </a:lnTo>
                  <a:lnTo>
                    <a:pt x="1845" y="1424"/>
                  </a:lnTo>
                  <a:lnTo>
                    <a:pt x="1807" y="1490"/>
                  </a:lnTo>
                  <a:lnTo>
                    <a:pt x="1766" y="1553"/>
                  </a:lnTo>
                  <a:lnTo>
                    <a:pt x="1719" y="1611"/>
                  </a:lnTo>
                  <a:lnTo>
                    <a:pt x="1668" y="1666"/>
                  </a:lnTo>
                  <a:lnTo>
                    <a:pt x="1613" y="1717"/>
                  </a:lnTo>
                  <a:lnTo>
                    <a:pt x="1554" y="1763"/>
                  </a:lnTo>
                  <a:lnTo>
                    <a:pt x="1491" y="1805"/>
                  </a:lnTo>
                  <a:lnTo>
                    <a:pt x="1426" y="1842"/>
                  </a:lnTo>
                  <a:lnTo>
                    <a:pt x="1357" y="1875"/>
                  </a:lnTo>
                  <a:lnTo>
                    <a:pt x="1286" y="1902"/>
                  </a:lnTo>
                  <a:lnTo>
                    <a:pt x="1212" y="1923"/>
                  </a:lnTo>
                  <a:lnTo>
                    <a:pt x="1135" y="1939"/>
                  </a:lnTo>
                  <a:lnTo>
                    <a:pt x="1058" y="1949"/>
                  </a:lnTo>
                  <a:lnTo>
                    <a:pt x="977" y="1952"/>
                  </a:lnTo>
                  <a:lnTo>
                    <a:pt x="896" y="1949"/>
                  </a:lnTo>
                  <a:lnTo>
                    <a:pt x="819" y="1939"/>
                  </a:lnTo>
                  <a:lnTo>
                    <a:pt x="742" y="1923"/>
                  </a:lnTo>
                  <a:lnTo>
                    <a:pt x="668" y="1902"/>
                  </a:lnTo>
                  <a:lnTo>
                    <a:pt x="597" y="1875"/>
                  </a:lnTo>
                  <a:lnTo>
                    <a:pt x="528" y="1842"/>
                  </a:lnTo>
                  <a:lnTo>
                    <a:pt x="463" y="1805"/>
                  </a:lnTo>
                  <a:lnTo>
                    <a:pt x="400" y="1763"/>
                  </a:lnTo>
                  <a:lnTo>
                    <a:pt x="341" y="1717"/>
                  </a:lnTo>
                  <a:lnTo>
                    <a:pt x="286" y="1666"/>
                  </a:lnTo>
                  <a:lnTo>
                    <a:pt x="236" y="1611"/>
                  </a:lnTo>
                  <a:lnTo>
                    <a:pt x="189" y="1553"/>
                  </a:lnTo>
                  <a:lnTo>
                    <a:pt x="147" y="1490"/>
                  </a:lnTo>
                  <a:lnTo>
                    <a:pt x="109" y="1424"/>
                  </a:lnTo>
                  <a:lnTo>
                    <a:pt x="77" y="1356"/>
                  </a:lnTo>
                  <a:lnTo>
                    <a:pt x="50" y="1284"/>
                  </a:lnTo>
                  <a:lnTo>
                    <a:pt x="28" y="1210"/>
                  </a:lnTo>
                  <a:lnTo>
                    <a:pt x="13" y="1134"/>
                  </a:lnTo>
                  <a:lnTo>
                    <a:pt x="4" y="1056"/>
                  </a:lnTo>
                  <a:lnTo>
                    <a:pt x="0" y="977"/>
                  </a:lnTo>
                  <a:lnTo>
                    <a:pt x="4" y="896"/>
                  </a:lnTo>
                  <a:lnTo>
                    <a:pt x="13" y="818"/>
                  </a:lnTo>
                  <a:lnTo>
                    <a:pt x="28" y="742"/>
                  </a:lnTo>
                  <a:lnTo>
                    <a:pt x="50" y="668"/>
                  </a:lnTo>
                  <a:lnTo>
                    <a:pt x="77" y="596"/>
                  </a:lnTo>
                  <a:lnTo>
                    <a:pt x="109" y="528"/>
                  </a:lnTo>
                  <a:lnTo>
                    <a:pt x="147" y="462"/>
                  </a:lnTo>
                  <a:lnTo>
                    <a:pt x="189" y="399"/>
                  </a:lnTo>
                  <a:lnTo>
                    <a:pt x="236" y="341"/>
                  </a:lnTo>
                  <a:lnTo>
                    <a:pt x="286" y="286"/>
                  </a:lnTo>
                  <a:lnTo>
                    <a:pt x="341" y="235"/>
                  </a:lnTo>
                  <a:lnTo>
                    <a:pt x="400" y="189"/>
                  </a:lnTo>
                  <a:lnTo>
                    <a:pt x="463" y="147"/>
                  </a:lnTo>
                  <a:lnTo>
                    <a:pt x="528" y="110"/>
                  </a:lnTo>
                  <a:lnTo>
                    <a:pt x="597" y="77"/>
                  </a:lnTo>
                  <a:lnTo>
                    <a:pt x="668" y="50"/>
                  </a:lnTo>
                  <a:lnTo>
                    <a:pt x="742" y="29"/>
                  </a:lnTo>
                  <a:lnTo>
                    <a:pt x="819" y="14"/>
                  </a:lnTo>
                  <a:lnTo>
                    <a:pt x="896" y="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3" name="Freeform 55"/>
            <p:cNvSpPr>
              <a:spLocks/>
            </p:cNvSpPr>
            <p:nvPr/>
          </p:nvSpPr>
          <p:spPr bwMode="auto">
            <a:xfrm>
              <a:off x="9409113" y="2049463"/>
              <a:ext cx="1062038" cy="468313"/>
            </a:xfrm>
            <a:custGeom>
              <a:avLst/>
              <a:gdLst>
                <a:gd name="T0" fmla="*/ 846 w 2677"/>
                <a:gd name="T1" fmla="*/ 14 h 1177"/>
                <a:gd name="T2" fmla="*/ 1051 w 2677"/>
                <a:gd name="T3" fmla="*/ 60 h 1177"/>
                <a:gd name="T4" fmla="*/ 1272 w 2677"/>
                <a:gd name="T5" fmla="*/ 122 h 1177"/>
                <a:gd name="T6" fmla="*/ 1477 w 2677"/>
                <a:gd name="T7" fmla="*/ 187 h 1177"/>
                <a:gd name="T8" fmla="*/ 1635 w 2677"/>
                <a:gd name="T9" fmla="*/ 237 h 1177"/>
                <a:gd name="T10" fmla="*/ 1722 w 2677"/>
                <a:gd name="T11" fmla="*/ 263 h 1177"/>
                <a:gd name="T12" fmla="*/ 1776 w 2677"/>
                <a:gd name="T13" fmla="*/ 316 h 1177"/>
                <a:gd name="T14" fmla="*/ 1783 w 2677"/>
                <a:gd name="T15" fmla="*/ 395 h 1177"/>
                <a:gd name="T16" fmla="*/ 1730 w 2677"/>
                <a:gd name="T17" fmla="*/ 473 h 1177"/>
                <a:gd name="T18" fmla="*/ 1606 w 2677"/>
                <a:gd name="T19" fmla="*/ 521 h 1177"/>
                <a:gd name="T20" fmla="*/ 1442 w 2677"/>
                <a:gd name="T21" fmla="*/ 530 h 1177"/>
                <a:gd name="T22" fmla="*/ 1273 w 2677"/>
                <a:gd name="T23" fmla="*/ 513 h 1177"/>
                <a:gd name="T24" fmla="*/ 1122 w 2677"/>
                <a:gd name="T25" fmla="*/ 488 h 1177"/>
                <a:gd name="T26" fmla="*/ 1013 w 2677"/>
                <a:gd name="T27" fmla="*/ 469 h 1177"/>
                <a:gd name="T28" fmla="*/ 972 w 2677"/>
                <a:gd name="T29" fmla="*/ 475 h 1177"/>
                <a:gd name="T30" fmla="*/ 1029 w 2677"/>
                <a:gd name="T31" fmla="*/ 543 h 1177"/>
                <a:gd name="T32" fmla="*/ 1173 w 2677"/>
                <a:gd name="T33" fmla="*/ 601 h 1177"/>
                <a:gd name="T34" fmla="*/ 1366 w 2677"/>
                <a:gd name="T35" fmla="*/ 639 h 1177"/>
                <a:gd name="T36" fmla="*/ 1568 w 2677"/>
                <a:gd name="T37" fmla="*/ 653 h 1177"/>
                <a:gd name="T38" fmla="*/ 1809 w 2677"/>
                <a:gd name="T39" fmla="*/ 625 h 1177"/>
                <a:gd name="T40" fmla="*/ 2218 w 2677"/>
                <a:gd name="T41" fmla="*/ 502 h 1177"/>
                <a:gd name="T42" fmla="*/ 2511 w 2677"/>
                <a:gd name="T43" fmla="*/ 366 h 1177"/>
                <a:gd name="T44" fmla="*/ 2616 w 2677"/>
                <a:gd name="T45" fmla="*/ 375 h 1177"/>
                <a:gd name="T46" fmla="*/ 2673 w 2677"/>
                <a:gd name="T47" fmla="*/ 457 h 1177"/>
                <a:gd name="T48" fmla="*/ 2647 w 2677"/>
                <a:gd name="T49" fmla="*/ 583 h 1177"/>
                <a:gd name="T50" fmla="*/ 2550 w 2677"/>
                <a:gd name="T51" fmla="*/ 687 h 1177"/>
                <a:gd name="T52" fmla="*/ 2416 w 2677"/>
                <a:gd name="T53" fmla="*/ 779 h 1177"/>
                <a:gd name="T54" fmla="*/ 2234 w 2677"/>
                <a:gd name="T55" fmla="*/ 892 h 1177"/>
                <a:gd name="T56" fmla="*/ 2033 w 2677"/>
                <a:gd name="T57" fmla="*/ 1005 h 1177"/>
                <a:gd name="T58" fmla="*/ 1840 w 2677"/>
                <a:gd name="T59" fmla="*/ 1102 h 1177"/>
                <a:gd name="T60" fmla="*/ 1684 w 2677"/>
                <a:gd name="T61" fmla="*/ 1164 h 1177"/>
                <a:gd name="T62" fmla="*/ 1576 w 2677"/>
                <a:gd name="T63" fmla="*/ 1177 h 1177"/>
                <a:gd name="T64" fmla="*/ 1395 w 2677"/>
                <a:gd name="T65" fmla="*/ 1161 h 1177"/>
                <a:gd name="T66" fmla="*/ 1159 w 2677"/>
                <a:gd name="T67" fmla="*/ 1130 h 1177"/>
                <a:gd name="T68" fmla="*/ 898 w 2677"/>
                <a:gd name="T69" fmla="*/ 1089 h 1177"/>
                <a:gd name="T70" fmla="*/ 647 w 2677"/>
                <a:gd name="T71" fmla="*/ 1047 h 1177"/>
                <a:gd name="T72" fmla="*/ 440 w 2677"/>
                <a:gd name="T73" fmla="*/ 1009 h 1177"/>
                <a:gd name="T74" fmla="*/ 309 w 2677"/>
                <a:gd name="T75" fmla="*/ 984 h 1177"/>
                <a:gd name="T76" fmla="*/ 200 w 2677"/>
                <a:gd name="T77" fmla="*/ 988 h 1177"/>
                <a:gd name="T78" fmla="*/ 87 w 2677"/>
                <a:gd name="T79" fmla="*/ 1052 h 1177"/>
                <a:gd name="T80" fmla="*/ 28 w 2677"/>
                <a:gd name="T81" fmla="*/ 1089 h 1177"/>
                <a:gd name="T82" fmla="*/ 5 w 2677"/>
                <a:gd name="T83" fmla="*/ 1069 h 1177"/>
                <a:gd name="T84" fmla="*/ 0 w 2677"/>
                <a:gd name="T85" fmla="*/ 1048 h 1177"/>
                <a:gd name="T86" fmla="*/ 18 w 2677"/>
                <a:gd name="T87" fmla="*/ 776 h 1177"/>
                <a:gd name="T88" fmla="*/ 38 w 2677"/>
                <a:gd name="T89" fmla="*/ 461 h 1177"/>
                <a:gd name="T90" fmla="*/ 56 w 2677"/>
                <a:gd name="T91" fmla="*/ 179 h 1177"/>
                <a:gd name="T92" fmla="*/ 75 w 2677"/>
                <a:gd name="T93" fmla="*/ 86 h 1177"/>
                <a:gd name="T94" fmla="*/ 127 w 2677"/>
                <a:gd name="T95" fmla="*/ 70 h 1177"/>
                <a:gd name="T96" fmla="*/ 269 w 2677"/>
                <a:gd name="T97" fmla="*/ 48 h 1177"/>
                <a:gd name="T98" fmla="*/ 468 w 2677"/>
                <a:gd name="T99" fmla="*/ 20 h 1177"/>
                <a:gd name="T100" fmla="*/ 653 w 2677"/>
                <a:gd name="T101" fmla="*/ 2 h 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77" h="1177">
                  <a:moveTo>
                    <a:pt x="722" y="0"/>
                  </a:moveTo>
                  <a:lnTo>
                    <a:pt x="760" y="2"/>
                  </a:lnTo>
                  <a:lnTo>
                    <a:pt x="802" y="8"/>
                  </a:lnTo>
                  <a:lnTo>
                    <a:pt x="846" y="14"/>
                  </a:lnTo>
                  <a:lnTo>
                    <a:pt x="895" y="23"/>
                  </a:lnTo>
                  <a:lnTo>
                    <a:pt x="945" y="35"/>
                  </a:lnTo>
                  <a:lnTo>
                    <a:pt x="998" y="47"/>
                  </a:lnTo>
                  <a:lnTo>
                    <a:pt x="1051" y="60"/>
                  </a:lnTo>
                  <a:lnTo>
                    <a:pt x="1106" y="75"/>
                  </a:lnTo>
                  <a:lnTo>
                    <a:pt x="1162" y="90"/>
                  </a:lnTo>
                  <a:lnTo>
                    <a:pt x="1217" y="106"/>
                  </a:lnTo>
                  <a:lnTo>
                    <a:pt x="1272" y="122"/>
                  </a:lnTo>
                  <a:lnTo>
                    <a:pt x="1326" y="139"/>
                  </a:lnTo>
                  <a:lnTo>
                    <a:pt x="1378" y="155"/>
                  </a:lnTo>
                  <a:lnTo>
                    <a:pt x="1429" y="171"/>
                  </a:lnTo>
                  <a:lnTo>
                    <a:pt x="1477" y="187"/>
                  </a:lnTo>
                  <a:lnTo>
                    <a:pt x="1522" y="201"/>
                  </a:lnTo>
                  <a:lnTo>
                    <a:pt x="1563" y="215"/>
                  </a:lnTo>
                  <a:lnTo>
                    <a:pt x="1601" y="226"/>
                  </a:lnTo>
                  <a:lnTo>
                    <a:pt x="1635" y="237"/>
                  </a:lnTo>
                  <a:lnTo>
                    <a:pt x="1663" y="245"/>
                  </a:lnTo>
                  <a:lnTo>
                    <a:pt x="1686" y="252"/>
                  </a:lnTo>
                  <a:lnTo>
                    <a:pt x="1704" y="256"/>
                  </a:lnTo>
                  <a:lnTo>
                    <a:pt x="1722" y="263"/>
                  </a:lnTo>
                  <a:lnTo>
                    <a:pt x="1739" y="273"/>
                  </a:lnTo>
                  <a:lnTo>
                    <a:pt x="1754" y="285"/>
                  </a:lnTo>
                  <a:lnTo>
                    <a:pt x="1766" y="300"/>
                  </a:lnTo>
                  <a:lnTo>
                    <a:pt x="1776" y="316"/>
                  </a:lnTo>
                  <a:lnTo>
                    <a:pt x="1782" y="334"/>
                  </a:lnTo>
                  <a:lnTo>
                    <a:pt x="1786" y="354"/>
                  </a:lnTo>
                  <a:lnTo>
                    <a:pt x="1786" y="375"/>
                  </a:lnTo>
                  <a:lnTo>
                    <a:pt x="1783" y="395"/>
                  </a:lnTo>
                  <a:lnTo>
                    <a:pt x="1775" y="416"/>
                  </a:lnTo>
                  <a:lnTo>
                    <a:pt x="1765" y="436"/>
                  </a:lnTo>
                  <a:lnTo>
                    <a:pt x="1749" y="455"/>
                  </a:lnTo>
                  <a:lnTo>
                    <a:pt x="1730" y="473"/>
                  </a:lnTo>
                  <a:lnTo>
                    <a:pt x="1705" y="489"/>
                  </a:lnTo>
                  <a:lnTo>
                    <a:pt x="1676" y="502"/>
                  </a:lnTo>
                  <a:lnTo>
                    <a:pt x="1643" y="513"/>
                  </a:lnTo>
                  <a:lnTo>
                    <a:pt x="1606" y="521"/>
                  </a:lnTo>
                  <a:lnTo>
                    <a:pt x="1567" y="527"/>
                  </a:lnTo>
                  <a:lnTo>
                    <a:pt x="1526" y="530"/>
                  </a:lnTo>
                  <a:lnTo>
                    <a:pt x="1485" y="531"/>
                  </a:lnTo>
                  <a:lnTo>
                    <a:pt x="1442" y="530"/>
                  </a:lnTo>
                  <a:lnTo>
                    <a:pt x="1400" y="528"/>
                  </a:lnTo>
                  <a:lnTo>
                    <a:pt x="1356" y="524"/>
                  </a:lnTo>
                  <a:lnTo>
                    <a:pt x="1315" y="519"/>
                  </a:lnTo>
                  <a:lnTo>
                    <a:pt x="1273" y="513"/>
                  </a:lnTo>
                  <a:lnTo>
                    <a:pt x="1232" y="507"/>
                  </a:lnTo>
                  <a:lnTo>
                    <a:pt x="1194" y="500"/>
                  </a:lnTo>
                  <a:lnTo>
                    <a:pt x="1157" y="493"/>
                  </a:lnTo>
                  <a:lnTo>
                    <a:pt x="1122" y="488"/>
                  </a:lnTo>
                  <a:lnTo>
                    <a:pt x="1089" y="481"/>
                  </a:lnTo>
                  <a:lnTo>
                    <a:pt x="1060" y="476"/>
                  </a:lnTo>
                  <a:lnTo>
                    <a:pt x="1035" y="472"/>
                  </a:lnTo>
                  <a:lnTo>
                    <a:pt x="1013" y="469"/>
                  </a:lnTo>
                  <a:lnTo>
                    <a:pt x="995" y="467"/>
                  </a:lnTo>
                  <a:lnTo>
                    <a:pt x="983" y="467"/>
                  </a:lnTo>
                  <a:lnTo>
                    <a:pt x="974" y="471"/>
                  </a:lnTo>
                  <a:lnTo>
                    <a:pt x="972" y="475"/>
                  </a:lnTo>
                  <a:lnTo>
                    <a:pt x="975" y="493"/>
                  </a:lnTo>
                  <a:lnTo>
                    <a:pt x="986" y="510"/>
                  </a:lnTo>
                  <a:lnTo>
                    <a:pt x="1004" y="527"/>
                  </a:lnTo>
                  <a:lnTo>
                    <a:pt x="1029" y="543"/>
                  </a:lnTo>
                  <a:lnTo>
                    <a:pt x="1058" y="559"/>
                  </a:lnTo>
                  <a:lnTo>
                    <a:pt x="1093" y="574"/>
                  </a:lnTo>
                  <a:lnTo>
                    <a:pt x="1131" y="587"/>
                  </a:lnTo>
                  <a:lnTo>
                    <a:pt x="1173" y="601"/>
                  </a:lnTo>
                  <a:lnTo>
                    <a:pt x="1218" y="612"/>
                  </a:lnTo>
                  <a:lnTo>
                    <a:pt x="1266" y="622"/>
                  </a:lnTo>
                  <a:lnTo>
                    <a:pt x="1316" y="631"/>
                  </a:lnTo>
                  <a:lnTo>
                    <a:pt x="1366" y="639"/>
                  </a:lnTo>
                  <a:lnTo>
                    <a:pt x="1418" y="645"/>
                  </a:lnTo>
                  <a:lnTo>
                    <a:pt x="1468" y="650"/>
                  </a:lnTo>
                  <a:lnTo>
                    <a:pt x="1518" y="652"/>
                  </a:lnTo>
                  <a:lnTo>
                    <a:pt x="1568" y="653"/>
                  </a:lnTo>
                  <a:lnTo>
                    <a:pt x="1616" y="652"/>
                  </a:lnTo>
                  <a:lnTo>
                    <a:pt x="1661" y="650"/>
                  </a:lnTo>
                  <a:lnTo>
                    <a:pt x="1702" y="644"/>
                  </a:lnTo>
                  <a:lnTo>
                    <a:pt x="1809" y="625"/>
                  </a:lnTo>
                  <a:lnTo>
                    <a:pt x="1915" y="601"/>
                  </a:lnTo>
                  <a:lnTo>
                    <a:pt x="2019" y="571"/>
                  </a:lnTo>
                  <a:lnTo>
                    <a:pt x="2120" y="538"/>
                  </a:lnTo>
                  <a:lnTo>
                    <a:pt x="2218" y="502"/>
                  </a:lnTo>
                  <a:lnTo>
                    <a:pt x="2311" y="463"/>
                  </a:lnTo>
                  <a:lnTo>
                    <a:pt x="2399" y="422"/>
                  </a:lnTo>
                  <a:lnTo>
                    <a:pt x="2481" y="379"/>
                  </a:lnTo>
                  <a:lnTo>
                    <a:pt x="2511" y="366"/>
                  </a:lnTo>
                  <a:lnTo>
                    <a:pt x="2540" y="360"/>
                  </a:lnTo>
                  <a:lnTo>
                    <a:pt x="2567" y="359"/>
                  </a:lnTo>
                  <a:lnTo>
                    <a:pt x="2593" y="365"/>
                  </a:lnTo>
                  <a:lnTo>
                    <a:pt x="2616" y="375"/>
                  </a:lnTo>
                  <a:lnTo>
                    <a:pt x="2636" y="389"/>
                  </a:lnTo>
                  <a:lnTo>
                    <a:pt x="2653" y="408"/>
                  </a:lnTo>
                  <a:lnTo>
                    <a:pt x="2665" y="432"/>
                  </a:lnTo>
                  <a:lnTo>
                    <a:pt x="2673" y="457"/>
                  </a:lnTo>
                  <a:lnTo>
                    <a:pt x="2677" y="485"/>
                  </a:lnTo>
                  <a:lnTo>
                    <a:pt x="2673" y="517"/>
                  </a:lnTo>
                  <a:lnTo>
                    <a:pt x="2663" y="549"/>
                  </a:lnTo>
                  <a:lnTo>
                    <a:pt x="2647" y="583"/>
                  </a:lnTo>
                  <a:lnTo>
                    <a:pt x="2623" y="617"/>
                  </a:lnTo>
                  <a:lnTo>
                    <a:pt x="2591" y="652"/>
                  </a:lnTo>
                  <a:lnTo>
                    <a:pt x="2573" y="668"/>
                  </a:lnTo>
                  <a:lnTo>
                    <a:pt x="2550" y="687"/>
                  </a:lnTo>
                  <a:lnTo>
                    <a:pt x="2523" y="707"/>
                  </a:lnTo>
                  <a:lnTo>
                    <a:pt x="2491" y="729"/>
                  </a:lnTo>
                  <a:lnTo>
                    <a:pt x="2455" y="754"/>
                  </a:lnTo>
                  <a:lnTo>
                    <a:pt x="2416" y="779"/>
                  </a:lnTo>
                  <a:lnTo>
                    <a:pt x="2374" y="807"/>
                  </a:lnTo>
                  <a:lnTo>
                    <a:pt x="2329" y="834"/>
                  </a:lnTo>
                  <a:lnTo>
                    <a:pt x="2282" y="863"/>
                  </a:lnTo>
                  <a:lnTo>
                    <a:pt x="2234" y="892"/>
                  </a:lnTo>
                  <a:lnTo>
                    <a:pt x="2185" y="922"/>
                  </a:lnTo>
                  <a:lnTo>
                    <a:pt x="2134" y="950"/>
                  </a:lnTo>
                  <a:lnTo>
                    <a:pt x="2083" y="977"/>
                  </a:lnTo>
                  <a:lnTo>
                    <a:pt x="2033" y="1005"/>
                  </a:lnTo>
                  <a:lnTo>
                    <a:pt x="1982" y="1032"/>
                  </a:lnTo>
                  <a:lnTo>
                    <a:pt x="1934" y="1057"/>
                  </a:lnTo>
                  <a:lnTo>
                    <a:pt x="1886" y="1080"/>
                  </a:lnTo>
                  <a:lnTo>
                    <a:pt x="1840" y="1102"/>
                  </a:lnTo>
                  <a:lnTo>
                    <a:pt x="1796" y="1122"/>
                  </a:lnTo>
                  <a:lnTo>
                    <a:pt x="1756" y="1139"/>
                  </a:lnTo>
                  <a:lnTo>
                    <a:pt x="1718" y="1153"/>
                  </a:lnTo>
                  <a:lnTo>
                    <a:pt x="1684" y="1164"/>
                  </a:lnTo>
                  <a:lnTo>
                    <a:pt x="1654" y="1172"/>
                  </a:lnTo>
                  <a:lnTo>
                    <a:pt x="1634" y="1175"/>
                  </a:lnTo>
                  <a:lnTo>
                    <a:pt x="1608" y="1177"/>
                  </a:lnTo>
                  <a:lnTo>
                    <a:pt x="1576" y="1177"/>
                  </a:lnTo>
                  <a:lnTo>
                    <a:pt x="1537" y="1174"/>
                  </a:lnTo>
                  <a:lnTo>
                    <a:pt x="1495" y="1171"/>
                  </a:lnTo>
                  <a:lnTo>
                    <a:pt x="1447" y="1167"/>
                  </a:lnTo>
                  <a:lnTo>
                    <a:pt x="1395" y="1161"/>
                  </a:lnTo>
                  <a:lnTo>
                    <a:pt x="1340" y="1154"/>
                  </a:lnTo>
                  <a:lnTo>
                    <a:pt x="1282" y="1147"/>
                  </a:lnTo>
                  <a:lnTo>
                    <a:pt x="1222" y="1139"/>
                  </a:lnTo>
                  <a:lnTo>
                    <a:pt x="1159" y="1130"/>
                  </a:lnTo>
                  <a:lnTo>
                    <a:pt x="1094" y="1121"/>
                  </a:lnTo>
                  <a:lnTo>
                    <a:pt x="1029" y="1111"/>
                  </a:lnTo>
                  <a:lnTo>
                    <a:pt x="964" y="1101"/>
                  </a:lnTo>
                  <a:lnTo>
                    <a:pt x="898" y="1089"/>
                  </a:lnTo>
                  <a:lnTo>
                    <a:pt x="833" y="1079"/>
                  </a:lnTo>
                  <a:lnTo>
                    <a:pt x="769" y="1068"/>
                  </a:lnTo>
                  <a:lnTo>
                    <a:pt x="708" y="1057"/>
                  </a:lnTo>
                  <a:lnTo>
                    <a:pt x="647" y="1047"/>
                  </a:lnTo>
                  <a:lnTo>
                    <a:pt x="590" y="1037"/>
                  </a:lnTo>
                  <a:lnTo>
                    <a:pt x="536" y="1027"/>
                  </a:lnTo>
                  <a:lnTo>
                    <a:pt x="486" y="1018"/>
                  </a:lnTo>
                  <a:lnTo>
                    <a:pt x="440" y="1009"/>
                  </a:lnTo>
                  <a:lnTo>
                    <a:pt x="398" y="1001"/>
                  </a:lnTo>
                  <a:lnTo>
                    <a:pt x="363" y="994"/>
                  </a:lnTo>
                  <a:lnTo>
                    <a:pt x="332" y="989"/>
                  </a:lnTo>
                  <a:lnTo>
                    <a:pt x="309" y="984"/>
                  </a:lnTo>
                  <a:lnTo>
                    <a:pt x="292" y="980"/>
                  </a:lnTo>
                  <a:lnTo>
                    <a:pt x="262" y="976"/>
                  </a:lnTo>
                  <a:lnTo>
                    <a:pt x="230" y="980"/>
                  </a:lnTo>
                  <a:lnTo>
                    <a:pt x="200" y="988"/>
                  </a:lnTo>
                  <a:lnTo>
                    <a:pt x="171" y="1000"/>
                  </a:lnTo>
                  <a:lnTo>
                    <a:pt x="142" y="1016"/>
                  </a:lnTo>
                  <a:lnTo>
                    <a:pt x="114" y="1033"/>
                  </a:lnTo>
                  <a:lnTo>
                    <a:pt x="87" y="1052"/>
                  </a:lnTo>
                  <a:lnTo>
                    <a:pt x="64" y="1073"/>
                  </a:lnTo>
                  <a:lnTo>
                    <a:pt x="49" y="1083"/>
                  </a:lnTo>
                  <a:lnTo>
                    <a:pt x="37" y="1088"/>
                  </a:lnTo>
                  <a:lnTo>
                    <a:pt x="28" y="1089"/>
                  </a:lnTo>
                  <a:lnTo>
                    <a:pt x="20" y="1087"/>
                  </a:lnTo>
                  <a:lnTo>
                    <a:pt x="13" y="1083"/>
                  </a:lnTo>
                  <a:lnTo>
                    <a:pt x="9" y="1077"/>
                  </a:lnTo>
                  <a:lnTo>
                    <a:pt x="5" y="1069"/>
                  </a:lnTo>
                  <a:lnTo>
                    <a:pt x="2" y="1062"/>
                  </a:lnTo>
                  <a:lnTo>
                    <a:pt x="1" y="1056"/>
                  </a:lnTo>
                  <a:lnTo>
                    <a:pt x="1" y="1050"/>
                  </a:lnTo>
                  <a:lnTo>
                    <a:pt x="0" y="1048"/>
                  </a:lnTo>
                  <a:lnTo>
                    <a:pt x="4" y="989"/>
                  </a:lnTo>
                  <a:lnTo>
                    <a:pt x="9" y="923"/>
                  </a:lnTo>
                  <a:lnTo>
                    <a:pt x="13" y="852"/>
                  </a:lnTo>
                  <a:lnTo>
                    <a:pt x="18" y="776"/>
                  </a:lnTo>
                  <a:lnTo>
                    <a:pt x="23" y="699"/>
                  </a:lnTo>
                  <a:lnTo>
                    <a:pt x="28" y="620"/>
                  </a:lnTo>
                  <a:lnTo>
                    <a:pt x="33" y="539"/>
                  </a:lnTo>
                  <a:lnTo>
                    <a:pt x="38" y="461"/>
                  </a:lnTo>
                  <a:lnTo>
                    <a:pt x="43" y="384"/>
                  </a:lnTo>
                  <a:lnTo>
                    <a:pt x="48" y="311"/>
                  </a:lnTo>
                  <a:lnTo>
                    <a:pt x="52" y="241"/>
                  </a:lnTo>
                  <a:lnTo>
                    <a:pt x="56" y="179"/>
                  </a:lnTo>
                  <a:lnTo>
                    <a:pt x="60" y="123"/>
                  </a:lnTo>
                  <a:lnTo>
                    <a:pt x="62" y="107"/>
                  </a:lnTo>
                  <a:lnTo>
                    <a:pt x="67" y="95"/>
                  </a:lnTo>
                  <a:lnTo>
                    <a:pt x="75" y="86"/>
                  </a:lnTo>
                  <a:lnTo>
                    <a:pt x="85" y="80"/>
                  </a:lnTo>
                  <a:lnTo>
                    <a:pt x="97" y="76"/>
                  </a:lnTo>
                  <a:lnTo>
                    <a:pt x="111" y="73"/>
                  </a:lnTo>
                  <a:lnTo>
                    <a:pt x="127" y="70"/>
                  </a:lnTo>
                  <a:lnTo>
                    <a:pt x="145" y="67"/>
                  </a:lnTo>
                  <a:lnTo>
                    <a:pt x="182" y="61"/>
                  </a:lnTo>
                  <a:lnTo>
                    <a:pt x="224" y="55"/>
                  </a:lnTo>
                  <a:lnTo>
                    <a:pt x="269" y="48"/>
                  </a:lnTo>
                  <a:lnTo>
                    <a:pt x="317" y="40"/>
                  </a:lnTo>
                  <a:lnTo>
                    <a:pt x="366" y="33"/>
                  </a:lnTo>
                  <a:lnTo>
                    <a:pt x="417" y="27"/>
                  </a:lnTo>
                  <a:lnTo>
                    <a:pt x="468" y="20"/>
                  </a:lnTo>
                  <a:lnTo>
                    <a:pt x="518" y="14"/>
                  </a:lnTo>
                  <a:lnTo>
                    <a:pt x="566" y="9"/>
                  </a:lnTo>
                  <a:lnTo>
                    <a:pt x="611" y="4"/>
                  </a:lnTo>
                  <a:lnTo>
                    <a:pt x="653" y="2"/>
                  </a:lnTo>
                  <a:lnTo>
                    <a:pt x="691" y="0"/>
                  </a:lnTo>
                  <a:lnTo>
                    <a:pt x="7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4" name="Freeform 56"/>
            <p:cNvSpPr>
              <a:spLocks noEditPoints="1"/>
            </p:cNvSpPr>
            <p:nvPr/>
          </p:nvSpPr>
          <p:spPr bwMode="auto">
            <a:xfrm>
              <a:off x="9005888" y="2062163"/>
              <a:ext cx="336550" cy="433388"/>
            </a:xfrm>
            <a:custGeom>
              <a:avLst/>
              <a:gdLst>
                <a:gd name="T0" fmla="*/ 440 w 849"/>
                <a:gd name="T1" fmla="*/ 654 h 1093"/>
                <a:gd name="T2" fmla="*/ 408 w 849"/>
                <a:gd name="T3" fmla="*/ 658 h 1093"/>
                <a:gd name="T4" fmla="*/ 379 w 849"/>
                <a:gd name="T5" fmla="*/ 667 h 1093"/>
                <a:gd name="T6" fmla="*/ 352 w 849"/>
                <a:gd name="T7" fmla="*/ 681 h 1093"/>
                <a:gd name="T8" fmla="*/ 328 w 849"/>
                <a:gd name="T9" fmla="*/ 700 h 1093"/>
                <a:gd name="T10" fmla="*/ 309 w 849"/>
                <a:gd name="T11" fmla="*/ 724 h 1093"/>
                <a:gd name="T12" fmla="*/ 295 w 849"/>
                <a:gd name="T13" fmla="*/ 749 h 1093"/>
                <a:gd name="T14" fmla="*/ 286 w 849"/>
                <a:gd name="T15" fmla="*/ 780 h 1093"/>
                <a:gd name="T16" fmla="*/ 282 w 849"/>
                <a:gd name="T17" fmla="*/ 811 h 1093"/>
                <a:gd name="T18" fmla="*/ 286 w 849"/>
                <a:gd name="T19" fmla="*/ 842 h 1093"/>
                <a:gd name="T20" fmla="*/ 295 w 849"/>
                <a:gd name="T21" fmla="*/ 873 h 1093"/>
                <a:gd name="T22" fmla="*/ 309 w 849"/>
                <a:gd name="T23" fmla="*/ 899 h 1093"/>
                <a:gd name="T24" fmla="*/ 328 w 849"/>
                <a:gd name="T25" fmla="*/ 923 h 1093"/>
                <a:gd name="T26" fmla="*/ 352 w 849"/>
                <a:gd name="T27" fmla="*/ 942 h 1093"/>
                <a:gd name="T28" fmla="*/ 379 w 849"/>
                <a:gd name="T29" fmla="*/ 956 h 1093"/>
                <a:gd name="T30" fmla="*/ 408 w 849"/>
                <a:gd name="T31" fmla="*/ 965 h 1093"/>
                <a:gd name="T32" fmla="*/ 440 w 849"/>
                <a:gd name="T33" fmla="*/ 969 h 1093"/>
                <a:gd name="T34" fmla="*/ 472 w 849"/>
                <a:gd name="T35" fmla="*/ 965 h 1093"/>
                <a:gd name="T36" fmla="*/ 501 w 849"/>
                <a:gd name="T37" fmla="*/ 956 h 1093"/>
                <a:gd name="T38" fmla="*/ 528 w 849"/>
                <a:gd name="T39" fmla="*/ 942 h 1093"/>
                <a:gd name="T40" fmla="*/ 551 w 849"/>
                <a:gd name="T41" fmla="*/ 923 h 1093"/>
                <a:gd name="T42" fmla="*/ 570 w 849"/>
                <a:gd name="T43" fmla="*/ 899 h 1093"/>
                <a:gd name="T44" fmla="*/ 585 w 849"/>
                <a:gd name="T45" fmla="*/ 873 h 1093"/>
                <a:gd name="T46" fmla="*/ 594 w 849"/>
                <a:gd name="T47" fmla="*/ 842 h 1093"/>
                <a:gd name="T48" fmla="*/ 597 w 849"/>
                <a:gd name="T49" fmla="*/ 811 h 1093"/>
                <a:gd name="T50" fmla="*/ 594 w 849"/>
                <a:gd name="T51" fmla="*/ 780 h 1093"/>
                <a:gd name="T52" fmla="*/ 585 w 849"/>
                <a:gd name="T53" fmla="*/ 749 h 1093"/>
                <a:gd name="T54" fmla="*/ 570 w 849"/>
                <a:gd name="T55" fmla="*/ 724 h 1093"/>
                <a:gd name="T56" fmla="*/ 551 w 849"/>
                <a:gd name="T57" fmla="*/ 700 h 1093"/>
                <a:gd name="T58" fmla="*/ 528 w 849"/>
                <a:gd name="T59" fmla="*/ 681 h 1093"/>
                <a:gd name="T60" fmla="*/ 501 w 849"/>
                <a:gd name="T61" fmla="*/ 667 h 1093"/>
                <a:gd name="T62" fmla="*/ 472 w 849"/>
                <a:gd name="T63" fmla="*/ 658 h 1093"/>
                <a:gd name="T64" fmla="*/ 440 w 849"/>
                <a:gd name="T65" fmla="*/ 654 h 1093"/>
                <a:gd name="T66" fmla="*/ 206 w 849"/>
                <a:gd name="T67" fmla="*/ 0 h 1093"/>
                <a:gd name="T68" fmla="*/ 775 w 849"/>
                <a:gd name="T69" fmla="*/ 28 h 1093"/>
                <a:gd name="T70" fmla="*/ 796 w 849"/>
                <a:gd name="T71" fmla="*/ 32 h 1093"/>
                <a:gd name="T72" fmla="*/ 814 w 849"/>
                <a:gd name="T73" fmla="*/ 41 h 1093"/>
                <a:gd name="T74" fmla="*/ 830 w 849"/>
                <a:gd name="T75" fmla="*/ 55 h 1093"/>
                <a:gd name="T76" fmla="*/ 841 w 849"/>
                <a:gd name="T77" fmla="*/ 72 h 1093"/>
                <a:gd name="T78" fmla="*/ 848 w 849"/>
                <a:gd name="T79" fmla="*/ 91 h 1093"/>
                <a:gd name="T80" fmla="*/ 849 w 849"/>
                <a:gd name="T81" fmla="*/ 112 h 1093"/>
                <a:gd name="T82" fmla="*/ 780 w 849"/>
                <a:gd name="T83" fmla="*/ 1016 h 1093"/>
                <a:gd name="T84" fmla="*/ 775 w 849"/>
                <a:gd name="T85" fmla="*/ 1037 h 1093"/>
                <a:gd name="T86" fmla="*/ 765 w 849"/>
                <a:gd name="T87" fmla="*/ 1056 h 1093"/>
                <a:gd name="T88" fmla="*/ 752 w 849"/>
                <a:gd name="T89" fmla="*/ 1072 h 1093"/>
                <a:gd name="T90" fmla="*/ 735 w 849"/>
                <a:gd name="T91" fmla="*/ 1083 h 1093"/>
                <a:gd name="T92" fmla="*/ 715 w 849"/>
                <a:gd name="T93" fmla="*/ 1091 h 1093"/>
                <a:gd name="T94" fmla="*/ 693 w 849"/>
                <a:gd name="T95" fmla="*/ 1093 h 1093"/>
                <a:gd name="T96" fmla="*/ 63 w 849"/>
                <a:gd name="T97" fmla="*/ 1093 h 1093"/>
                <a:gd name="T98" fmla="*/ 43 w 849"/>
                <a:gd name="T99" fmla="*/ 1090 h 1093"/>
                <a:gd name="T100" fmla="*/ 25 w 849"/>
                <a:gd name="T101" fmla="*/ 1081 h 1093"/>
                <a:gd name="T102" fmla="*/ 12 w 849"/>
                <a:gd name="T103" fmla="*/ 1068 h 1093"/>
                <a:gd name="T104" fmla="*/ 3 w 849"/>
                <a:gd name="T105" fmla="*/ 1051 h 1093"/>
                <a:gd name="T106" fmla="*/ 0 w 849"/>
                <a:gd name="T107" fmla="*/ 1032 h 1093"/>
                <a:gd name="T108" fmla="*/ 2 w 849"/>
                <a:gd name="T109" fmla="*/ 1012 h 1093"/>
                <a:gd name="T110" fmla="*/ 106 w 849"/>
                <a:gd name="T111" fmla="*/ 74 h 1093"/>
                <a:gd name="T112" fmla="*/ 114 w 849"/>
                <a:gd name="T113" fmla="*/ 54 h 1093"/>
                <a:gd name="T114" fmla="*/ 127 w 849"/>
                <a:gd name="T115" fmla="*/ 36 h 1093"/>
                <a:gd name="T116" fmla="*/ 143 w 849"/>
                <a:gd name="T117" fmla="*/ 20 h 1093"/>
                <a:gd name="T118" fmla="*/ 162 w 849"/>
                <a:gd name="T119" fmla="*/ 9 h 1093"/>
                <a:gd name="T120" fmla="*/ 184 w 849"/>
                <a:gd name="T121" fmla="*/ 2 h 1093"/>
                <a:gd name="T122" fmla="*/ 206 w 849"/>
                <a:gd name="T123" fmla="*/ 0 h 1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49" h="1093">
                  <a:moveTo>
                    <a:pt x="440" y="654"/>
                  </a:moveTo>
                  <a:lnTo>
                    <a:pt x="408" y="658"/>
                  </a:lnTo>
                  <a:lnTo>
                    <a:pt x="379" y="667"/>
                  </a:lnTo>
                  <a:lnTo>
                    <a:pt x="352" y="681"/>
                  </a:lnTo>
                  <a:lnTo>
                    <a:pt x="328" y="700"/>
                  </a:lnTo>
                  <a:lnTo>
                    <a:pt x="309" y="724"/>
                  </a:lnTo>
                  <a:lnTo>
                    <a:pt x="295" y="749"/>
                  </a:lnTo>
                  <a:lnTo>
                    <a:pt x="286" y="780"/>
                  </a:lnTo>
                  <a:lnTo>
                    <a:pt x="282" y="811"/>
                  </a:lnTo>
                  <a:lnTo>
                    <a:pt x="286" y="842"/>
                  </a:lnTo>
                  <a:lnTo>
                    <a:pt x="295" y="873"/>
                  </a:lnTo>
                  <a:lnTo>
                    <a:pt x="309" y="899"/>
                  </a:lnTo>
                  <a:lnTo>
                    <a:pt x="328" y="923"/>
                  </a:lnTo>
                  <a:lnTo>
                    <a:pt x="352" y="942"/>
                  </a:lnTo>
                  <a:lnTo>
                    <a:pt x="379" y="956"/>
                  </a:lnTo>
                  <a:lnTo>
                    <a:pt x="408" y="965"/>
                  </a:lnTo>
                  <a:lnTo>
                    <a:pt x="440" y="969"/>
                  </a:lnTo>
                  <a:lnTo>
                    <a:pt x="472" y="965"/>
                  </a:lnTo>
                  <a:lnTo>
                    <a:pt x="501" y="956"/>
                  </a:lnTo>
                  <a:lnTo>
                    <a:pt x="528" y="942"/>
                  </a:lnTo>
                  <a:lnTo>
                    <a:pt x="551" y="923"/>
                  </a:lnTo>
                  <a:lnTo>
                    <a:pt x="570" y="899"/>
                  </a:lnTo>
                  <a:lnTo>
                    <a:pt x="585" y="873"/>
                  </a:lnTo>
                  <a:lnTo>
                    <a:pt x="594" y="842"/>
                  </a:lnTo>
                  <a:lnTo>
                    <a:pt x="597" y="811"/>
                  </a:lnTo>
                  <a:lnTo>
                    <a:pt x="594" y="780"/>
                  </a:lnTo>
                  <a:lnTo>
                    <a:pt x="585" y="749"/>
                  </a:lnTo>
                  <a:lnTo>
                    <a:pt x="570" y="724"/>
                  </a:lnTo>
                  <a:lnTo>
                    <a:pt x="551" y="700"/>
                  </a:lnTo>
                  <a:lnTo>
                    <a:pt x="528" y="681"/>
                  </a:lnTo>
                  <a:lnTo>
                    <a:pt x="501" y="667"/>
                  </a:lnTo>
                  <a:lnTo>
                    <a:pt x="472" y="658"/>
                  </a:lnTo>
                  <a:lnTo>
                    <a:pt x="440" y="654"/>
                  </a:lnTo>
                  <a:close/>
                  <a:moveTo>
                    <a:pt x="206" y="0"/>
                  </a:moveTo>
                  <a:lnTo>
                    <a:pt x="775" y="28"/>
                  </a:lnTo>
                  <a:lnTo>
                    <a:pt x="796" y="32"/>
                  </a:lnTo>
                  <a:lnTo>
                    <a:pt x="814" y="41"/>
                  </a:lnTo>
                  <a:lnTo>
                    <a:pt x="830" y="55"/>
                  </a:lnTo>
                  <a:lnTo>
                    <a:pt x="841" y="72"/>
                  </a:lnTo>
                  <a:lnTo>
                    <a:pt x="848" y="91"/>
                  </a:lnTo>
                  <a:lnTo>
                    <a:pt x="849" y="112"/>
                  </a:lnTo>
                  <a:lnTo>
                    <a:pt x="780" y="1016"/>
                  </a:lnTo>
                  <a:lnTo>
                    <a:pt x="775" y="1037"/>
                  </a:lnTo>
                  <a:lnTo>
                    <a:pt x="765" y="1056"/>
                  </a:lnTo>
                  <a:lnTo>
                    <a:pt x="752" y="1072"/>
                  </a:lnTo>
                  <a:lnTo>
                    <a:pt x="735" y="1083"/>
                  </a:lnTo>
                  <a:lnTo>
                    <a:pt x="715" y="1091"/>
                  </a:lnTo>
                  <a:lnTo>
                    <a:pt x="693" y="1093"/>
                  </a:lnTo>
                  <a:lnTo>
                    <a:pt x="63" y="1093"/>
                  </a:lnTo>
                  <a:lnTo>
                    <a:pt x="43" y="1090"/>
                  </a:lnTo>
                  <a:lnTo>
                    <a:pt x="25" y="1081"/>
                  </a:lnTo>
                  <a:lnTo>
                    <a:pt x="12" y="1068"/>
                  </a:lnTo>
                  <a:lnTo>
                    <a:pt x="3" y="1051"/>
                  </a:lnTo>
                  <a:lnTo>
                    <a:pt x="0" y="1032"/>
                  </a:lnTo>
                  <a:lnTo>
                    <a:pt x="2" y="1012"/>
                  </a:lnTo>
                  <a:lnTo>
                    <a:pt x="106" y="74"/>
                  </a:lnTo>
                  <a:lnTo>
                    <a:pt x="114" y="54"/>
                  </a:lnTo>
                  <a:lnTo>
                    <a:pt x="127" y="36"/>
                  </a:lnTo>
                  <a:lnTo>
                    <a:pt x="143" y="20"/>
                  </a:lnTo>
                  <a:lnTo>
                    <a:pt x="162" y="9"/>
                  </a:lnTo>
                  <a:lnTo>
                    <a:pt x="184" y="2"/>
                  </a:lnTo>
                  <a:lnTo>
                    <a:pt x="2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4" name="TextBox 113"/>
          <p:cNvSpPr txBox="1"/>
          <p:nvPr/>
        </p:nvSpPr>
        <p:spPr>
          <a:xfrm>
            <a:off x="9936818" y="5029643"/>
            <a:ext cx="2133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964635" y="3457287"/>
            <a:ext cx="2133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247238" y="2306972"/>
            <a:ext cx="2133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282513" y="1651545"/>
            <a:ext cx="2133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897551" y="2130519"/>
            <a:ext cx="2133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16019" y="3431298"/>
            <a:ext cx="2133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3078" y="5275424"/>
            <a:ext cx="2133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1944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/>
          <p:cNvSpPr/>
          <p:nvPr/>
        </p:nvSpPr>
        <p:spPr>
          <a:xfrm rot="1366086">
            <a:off x="7326209" y="2094615"/>
            <a:ext cx="1197757" cy="126356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Rectangle 111"/>
          <p:cNvSpPr/>
          <p:nvPr/>
        </p:nvSpPr>
        <p:spPr>
          <a:xfrm rot="1366086">
            <a:off x="5959637" y="1522480"/>
            <a:ext cx="1197757" cy="126356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Rectangle 112"/>
          <p:cNvSpPr/>
          <p:nvPr/>
        </p:nvSpPr>
        <p:spPr>
          <a:xfrm rot="1366086">
            <a:off x="4636695" y="2101000"/>
            <a:ext cx="1197757" cy="126356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Rectangle 113"/>
          <p:cNvSpPr/>
          <p:nvPr/>
        </p:nvSpPr>
        <p:spPr>
          <a:xfrm rot="1366086">
            <a:off x="4164611" y="3472829"/>
            <a:ext cx="1197757" cy="126356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Rectangle 129"/>
          <p:cNvSpPr/>
          <p:nvPr/>
        </p:nvSpPr>
        <p:spPr>
          <a:xfrm rot="1366086">
            <a:off x="4698657" y="4752167"/>
            <a:ext cx="1197757" cy="126356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" name="Rectangle 132"/>
          <p:cNvSpPr/>
          <p:nvPr/>
        </p:nvSpPr>
        <p:spPr>
          <a:xfrm rot="1366086">
            <a:off x="5980027" y="5339845"/>
            <a:ext cx="1197757" cy="126356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Rectangle 109"/>
          <p:cNvSpPr/>
          <p:nvPr/>
        </p:nvSpPr>
        <p:spPr>
          <a:xfrm rot="1366086">
            <a:off x="7770503" y="3441303"/>
            <a:ext cx="1197757" cy="126356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Rectangle 108"/>
          <p:cNvSpPr/>
          <p:nvPr/>
        </p:nvSpPr>
        <p:spPr>
          <a:xfrm rot="1366086">
            <a:off x="7326210" y="4736249"/>
            <a:ext cx="1197757" cy="126356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Strategy Diagrams for PowerPoint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619572" y="2317313"/>
            <a:ext cx="3109296" cy="3109296"/>
            <a:chOff x="4189409" y="2514600"/>
            <a:chExt cx="2590800" cy="259080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570412" y="3048000"/>
              <a:ext cx="1752600" cy="1676400"/>
            </a:xfrm>
            <a:prstGeom prst="line">
              <a:avLst/>
            </a:prstGeom>
            <a:ln w="1270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>
              <a:off x="4657406" y="2959101"/>
              <a:ext cx="1752600" cy="1676400"/>
            </a:xfrm>
            <a:prstGeom prst="line">
              <a:avLst/>
            </a:prstGeom>
            <a:ln w="1270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5439092" y="2514600"/>
              <a:ext cx="0" cy="2590800"/>
            </a:xfrm>
            <a:prstGeom prst="line">
              <a:avLst/>
            </a:prstGeom>
            <a:ln w="1270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16200000">
              <a:off x="5484809" y="2586039"/>
              <a:ext cx="0" cy="2590800"/>
            </a:xfrm>
            <a:prstGeom prst="line">
              <a:avLst/>
            </a:prstGeom>
            <a:ln w="1270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Oval 2"/>
          <p:cNvSpPr/>
          <p:nvPr/>
        </p:nvSpPr>
        <p:spPr>
          <a:xfrm>
            <a:off x="5459391" y="1318986"/>
            <a:ext cx="1280298" cy="1280298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114300" sx="106000" sy="106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459391" y="5121777"/>
            <a:ext cx="1280298" cy="1280298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114300" sx="106000" sy="106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6818564" y="4527352"/>
            <a:ext cx="1280298" cy="128029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14300" sx="106000" sy="106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4139655" y="4527352"/>
            <a:ext cx="1280298" cy="1280298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114300" sx="106000" sy="106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6818564" y="1890548"/>
            <a:ext cx="1280298" cy="1280298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114300" sx="106000" sy="106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4139655" y="1890548"/>
            <a:ext cx="1280298" cy="128029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14300" sx="106000" sy="106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7287150" y="3247054"/>
            <a:ext cx="1280298" cy="128029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14300" sx="106000" sy="106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3598099" y="3247054"/>
            <a:ext cx="1280298" cy="128029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14300" sx="106000" sy="106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ctagon 5"/>
          <p:cNvSpPr/>
          <p:nvPr/>
        </p:nvSpPr>
        <p:spPr>
          <a:xfrm>
            <a:off x="5344506" y="3098451"/>
            <a:ext cx="1516543" cy="1516543"/>
          </a:xfrm>
          <a:prstGeom prst="octagon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966816" y="2434865"/>
            <a:ext cx="983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966816" y="2058779"/>
            <a:ext cx="983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25%</a:t>
            </a:r>
            <a:endParaRPr 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435402" y="3791372"/>
            <a:ext cx="983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435402" y="3415285"/>
            <a:ext cx="983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30%</a:t>
            </a:r>
            <a:endParaRPr 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6966816" y="5071670"/>
            <a:ext cx="983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6966816" y="4695584"/>
            <a:ext cx="983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35%</a:t>
            </a:r>
            <a:endParaRPr 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5607643" y="5666094"/>
            <a:ext cx="983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5607643" y="5290008"/>
            <a:ext cx="983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40%</a:t>
            </a:r>
            <a:endParaRPr 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4287907" y="5071670"/>
            <a:ext cx="983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287907" y="4695584"/>
            <a:ext cx="983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45%</a:t>
            </a:r>
            <a:endParaRPr 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746351" y="3791372"/>
            <a:ext cx="983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746351" y="3415285"/>
            <a:ext cx="983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50%</a:t>
            </a:r>
            <a:endParaRPr 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4287907" y="2434865"/>
            <a:ext cx="983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4287907" y="2058779"/>
            <a:ext cx="983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55%</a:t>
            </a:r>
            <a:endParaRPr 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5607643" y="1863303"/>
            <a:ext cx="983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607643" y="1487217"/>
            <a:ext cx="983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400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</a:t>
            </a:r>
            <a:endParaRPr lang="en-US" sz="2400" b="1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6806568" y="1164278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8177737" y="2135861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8177737" y="4968486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8735882" y="3594816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2528041" y="5941459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077545" y="4968486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572816" y="3594816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108103" y="2135861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4674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Strategy Diagrams for PowerPoint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3596291" y="1215570"/>
            <a:ext cx="5076942" cy="5076942"/>
            <a:chOff x="3594703" y="1215570"/>
            <a:chExt cx="5076942" cy="5076942"/>
          </a:xfrm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>
              <a:off x="4339868" y="1215570"/>
              <a:ext cx="3585027" cy="1352692"/>
            </a:xfrm>
            <a:custGeom>
              <a:avLst/>
              <a:gdLst>
                <a:gd name="T0" fmla="*/ 1514 w 1514"/>
                <a:gd name="T1" fmla="*/ 315 h 571"/>
                <a:gd name="T2" fmla="*/ 1258 w 1514"/>
                <a:gd name="T3" fmla="*/ 571 h 571"/>
                <a:gd name="T4" fmla="*/ 256 w 1514"/>
                <a:gd name="T5" fmla="*/ 570 h 571"/>
                <a:gd name="T6" fmla="*/ 0 w 1514"/>
                <a:gd name="T7" fmla="*/ 314 h 571"/>
                <a:gd name="T8" fmla="*/ 757 w 1514"/>
                <a:gd name="T9" fmla="*/ 0 h 571"/>
                <a:gd name="T10" fmla="*/ 1514 w 1514"/>
                <a:gd name="T11" fmla="*/ 315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4" h="571">
                  <a:moveTo>
                    <a:pt x="1514" y="315"/>
                  </a:moveTo>
                  <a:cubicBezTo>
                    <a:pt x="1258" y="571"/>
                    <a:pt x="1258" y="571"/>
                    <a:pt x="1258" y="571"/>
                  </a:cubicBezTo>
                  <a:cubicBezTo>
                    <a:pt x="981" y="294"/>
                    <a:pt x="530" y="296"/>
                    <a:pt x="256" y="570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02" y="111"/>
                    <a:pt x="471" y="0"/>
                    <a:pt x="757" y="0"/>
                  </a:cubicBezTo>
                  <a:cubicBezTo>
                    <a:pt x="1043" y="0"/>
                    <a:pt x="1312" y="112"/>
                    <a:pt x="1514" y="315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3594703" y="1959154"/>
              <a:ext cx="1351108" cy="3591355"/>
            </a:xfrm>
            <a:custGeom>
              <a:avLst/>
              <a:gdLst>
                <a:gd name="T0" fmla="*/ 570 w 571"/>
                <a:gd name="T1" fmla="*/ 1261 h 1517"/>
                <a:gd name="T2" fmla="*/ 313 w 571"/>
                <a:gd name="T3" fmla="*/ 1517 h 1517"/>
                <a:gd name="T4" fmla="*/ 0 w 571"/>
                <a:gd name="T5" fmla="*/ 758 h 1517"/>
                <a:gd name="T6" fmla="*/ 315 w 571"/>
                <a:gd name="T7" fmla="*/ 0 h 1517"/>
                <a:gd name="T8" fmla="*/ 571 w 571"/>
                <a:gd name="T9" fmla="*/ 256 h 1517"/>
                <a:gd name="T10" fmla="*/ 570 w 571"/>
                <a:gd name="T11" fmla="*/ 1261 h 1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1517">
                  <a:moveTo>
                    <a:pt x="570" y="1261"/>
                  </a:moveTo>
                  <a:cubicBezTo>
                    <a:pt x="313" y="1517"/>
                    <a:pt x="313" y="1517"/>
                    <a:pt x="313" y="1517"/>
                  </a:cubicBezTo>
                  <a:cubicBezTo>
                    <a:pt x="111" y="1315"/>
                    <a:pt x="0" y="1045"/>
                    <a:pt x="0" y="758"/>
                  </a:cubicBezTo>
                  <a:cubicBezTo>
                    <a:pt x="0" y="472"/>
                    <a:pt x="112" y="202"/>
                    <a:pt x="315" y="0"/>
                  </a:cubicBezTo>
                  <a:cubicBezTo>
                    <a:pt x="571" y="256"/>
                    <a:pt x="571" y="256"/>
                    <a:pt x="571" y="256"/>
                  </a:cubicBezTo>
                  <a:cubicBezTo>
                    <a:pt x="294" y="533"/>
                    <a:pt x="293" y="984"/>
                    <a:pt x="570" y="126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7"/>
            <p:cNvSpPr>
              <a:spLocks/>
            </p:cNvSpPr>
            <p:nvPr/>
          </p:nvSpPr>
          <p:spPr bwMode="auto">
            <a:xfrm>
              <a:off x="4335123" y="4942985"/>
              <a:ext cx="3594519" cy="1349527"/>
            </a:xfrm>
            <a:custGeom>
              <a:avLst/>
              <a:gdLst>
                <a:gd name="T0" fmla="*/ 1518 w 1518"/>
                <a:gd name="T1" fmla="*/ 256 h 570"/>
                <a:gd name="T2" fmla="*/ 759 w 1518"/>
                <a:gd name="T3" fmla="*/ 570 h 570"/>
                <a:gd name="T4" fmla="*/ 0 w 1518"/>
                <a:gd name="T5" fmla="*/ 257 h 570"/>
                <a:gd name="T6" fmla="*/ 257 w 1518"/>
                <a:gd name="T7" fmla="*/ 1 h 570"/>
                <a:gd name="T8" fmla="*/ 1261 w 1518"/>
                <a:gd name="T9" fmla="*/ 0 h 570"/>
                <a:gd name="T10" fmla="*/ 1518 w 1518"/>
                <a:gd name="T11" fmla="*/ 256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8" h="570">
                  <a:moveTo>
                    <a:pt x="1518" y="256"/>
                  </a:moveTo>
                  <a:cubicBezTo>
                    <a:pt x="1315" y="458"/>
                    <a:pt x="1045" y="570"/>
                    <a:pt x="759" y="570"/>
                  </a:cubicBezTo>
                  <a:cubicBezTo>
                    <a:pt x="473" y="570"/>
                    <a:pt x="203" y="459"/>
                    <a:pt x="0" y="257"/>
                  </a:cubicBezTo>
                  <a:cubicBezTo>
                    <a:pt x="257" y="1"/>
                    <a:pt x="257" y="1"/>
                    <a:pt x="257" y="1"/>
                  </a:cubicBezTo>
                  <a:cubicBezTo>
                    <a:pt x="533" y="278"/>
                    <a:pt x="985" y="276"/>
                    <a:pt x="1261" y="0"/>
                  </a:cubicBezTo>
                  <a:lnTo>
                    <a:pt x="1518" y="25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8"/>
            <p:cNvSpPr>
              <a:spLocks/>
            </p:cNvSpPr>
            <p:nvPr/>
          </p:nvSpPr>
          <p:spPr bwMode="auto">
            <a:xfrm>
              <a:off x="7318953" y="1960736"/>
              <a:ext cx="1352692" cy="3588191"/>
            </a:xfrm>
            <a:custGeom>
              <a:avLst/>
              <a:gdLst>
                <a:gd name="T0" fmla="*/ 258 w 571"/>
                <a:gd name="T1" fmla="*/ 1515 h 1515"/>
                <a:gd name="T2" fmla="*/ 1 w 571"/>
                <a:gd name="T3" fmla="*/ 1259 h 1515"/>
                <a:gd name="T4" fmla="*/ 0 w 571"/>
                <a:gd name="T5" fmla="*/ 256 h 1515"/>
                <a:gd name="T6" fmla="*/ 256 w 571"/>
                <a:gd name="T7" fmla="*/ 0 h 1515"/>
                <a:gd name="T8" fmla="*/ 571 w 571"/>
                <a:gd name="T9" fmla="*/ 757 h 1515"/>
                <a:gd name="T10" fmla="*/ 258 w 571"/>
                <a:gd name="T11" fmla="*/ 1515 h 1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1515">
                  <a:moveTo>
                    <a:pt x="258" y="1515"/>
                  </a:moveTo>
                  <a:cubicBezTo>
                    <a:pt x="1" y="1259"/>
                    <a:pt x="1" y="1259"/>
                    <a:pt x="1" y="1259"/>
                  </a:cubicBezTo>
                  <a:cubicBezTo>
                    <a:pt x="276" y="984"/>
                    <a:pt x="277" y="533"/>
                    <a:pt x="0" y="256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459" y="202"/>
                    <a:pt x="571" y="471"/>
                    <a:pt x="571" y="757"/>
                  </a:cubicBezTo>
                  <a:cubicBezTo>
                    <a:pt x="571" y="1044"/>
                    <a:pt x="460" y="1312"/>
                    <a:pt x="258" y="1515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5" name="Freeform 9"/>
          <p:cNvSpPr>
            <a:spLocks/>
          </p:cNvSpPr>
          <p:nvPr/>
        </p:nvSpPr>
        <p:spPr bwMode="auto">
          <a:xfrm>
            <a:off x="6551643" y="1514586"/>
            <a:ext cx="2127918" cy="1836812"/>
          </a:xfrm>
          <a:custGeom>
            <a:avLst/>
            <a:gdLst>
              <a:gd name="T0" fmla="*/ 1004 w 1345"/>
              <a:gd name="T1" fmla="*/ 0 h 1161"/>
              <a:gd name="T2" fmla="*/ 332 w 1345"/>
              <a:gd name="T3" fmla="*/ 0 h 1161"/>
              <a:gd name="T4" fmla="*/ 0 w 1345"/>
              <a:gd name="T5" fmla="*/ 580 h 1161"/>
              <a:gd name="T6" fmla="*/ 339 w 1345"/>
              <a:gd name="T7" fmla="*/ 1161 h 1161"/>
              <a:gd name="T8" fmla="*/ 1013 w 1345"/>
              <a:gd name="T9" fmla="*/ 1161 h 1161"/>
              <a:gd name="T10" fmla="*/ 1345 w 1345"/>
              <a:gd name="T11" fmla="*/ 580 h 1161"/>
              <a:gd name="T12" fmla="*/ 1004 w 1345"/>
              <a:gd name="T13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5" h="1161">
                <a:moveTo>
                  <a:pt x="1004" y="0"/>
                </a:moveTo>
                <a:lnTo>
                  <a:pt x="332" y="0"/>
                </a:lnTo>
                <a:lnTo>
                  <a:pt x="0" y="580"/>
                </a:lnTo>
                <a:lnTo>
                  <a:pt x="339" y="1161"/>
                </a:lnTo>
                <a:lnTo>
                  <a:pt x="1013" y="1161"/>
                </a:lnTo>
                <a:lnTo>
                  <a:pt x="1345" y="580"/>
                </a:lnTo>
                <a:lnTo>
                  <a:pt x="1004" y="0"/>
                </a:lnTo>
                <a:close/>
              </a:path>
            </a:pathLst>
          </a:custGeom>
          <a:solidFill>
            <a:schemeClr val="bg1">
              <a:alpha val="47000"/>
            </a:schemeClr>
          </a:solidFill>
          <a:ln w="9525">
            <a:noFill/>
            <a:round/>
            <a:headEnd/>
            <a:tailEnd/>
          </a:ln>
          <a:effectLst>
            <a:outerShdw sx="102000" sy="102000" algn="ctr" rotWithShape="0">
              <a:prstClr val="black">
                <a:alpha val="64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reeform 10"/>
          <p:cNvSpPr>
            <a:spLocks/>
          </p:cNvSpPr>
          <p:nvPr/>
        </p:nvSpPr>
        <p:spPr bwMode="auto">
          <a:xfrm>
            <a:off x="3512440" y="4170923"/>
            <a:ext cx="2129499" cy="1836812"/>
          </a:xfrm>
          <a:custGeom>
            <a:avLst/>
            <a:gdLst>
              <a:gd name="T0" fmla="*/ 1006 w 1346"/>
              <a:gd name="T1" fmla="*/ 0 h 1161"/>
              <a:gd name="T2" fmla="*/ 333 w 1346"/>
              <a:gd name="T3" fmla="*/ 0 h 1161"/>
              <a:gd name="T4" fmla="*/ 0 w 1346"/>
              <a:gd name="T5" fmla="*/ 580 h 1161"/>
              <a:gd name="T6" fmla="*/ 342 w 1346"/>
              <a:gd name="T7" fmla="*/ 1159 h 1161"/>
              <a:gd name="T8" fmla="*/ 1014 w 1346"/>
              <a:gd name="T9" fmla="*/ 1161 h 1161"/>
              <a:gd name="T10" fmla="*/ 1346 w 1346"/>
              <a:gd name="T11" fmla="*/ 580 h 1161"/>
              <a:gd name="T12" fmla="*/ 1006 w 1346"/>
              <a:gd name="T13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6" h="1161">
                <a:moveTo>
                  <a:pt x="1006" y="0"/>
                </a:moveTo>
                <a:lnTo>
                  <a:pt x="333" y="0"/>
                </a:lnTo>
                <a:lnTo>
                  <a:pt x="0" y="580"/>
                </a:lnTo>
                <a:lnTo>
                  <a:pt x="342" y="1159"/>
                </a:lnTo>
                <a:lnTo>
                  <a:pt x="1014" y="1161"/>
                </a:lnTo>
                <a:lnTo>
                  <a:pt x="1346" y="580"/>
                </a:lnTo>
                <a:lnTo>
                  <a:pt x="1006" y="0"/>
                </a:lnTo>
                <a:close/>
              </a:path>
            </a:pathLst>
          </a:custGeom>
          <a:solidFill>
            <a:schemeClr val="bg1">
              <a:alpha val="47000"/>
            </a:schemeClr>
          </a:solidFill>
          <a:ln w="9525">
            <a:noFill/>
            <a:round/>
            <a:headEnd/>
            <a:tailEnd/>
          </a:ln>
          <a:effectLst>
            <a:outerShdw sx="102000" sy="102000" algn="ctr" rotWithShape="0">
              <a:prstClr val="black">
                <a:alpha val="64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reeform 11"/>
          <p:cNvSpPr>
            <a:spLocks/>
          </p:cNvSpPr>
          <p:nvPr/>
        </p:nvSpPr>
        <p:spPr bwMode="auto">
          <a:xfrm>
            <a:off x="3512440" y="1514586"/>
            <a:ext cx="2129499" cy="1836812"/>
          </a:xfrm>
          <a:custGeom>
            <a:avLst/>
            <a:gdLst>
              <a:gd name="T0" fmla="*/ 1006 w 1346"/>
              <a:gd name="T1" fmla="*/ 0 h 1161"/>
              <a:gd name="T2" fmla="*/ 333 w 1346"/>
              <a:gd name="T3" fmla="*/ 0 h 1161"/>
              <a:gd name="T4" fmla="*/ 0 w 1346"/>
              <a:gd name="T5" fmla="*/ 580 h 1161"/>
              <a:gd name="T6" fmla="*/ 342 w 1346"/>
              <a:gd name="T7" fmla="*/ 1161 h 1161"/>
              <a:gd name="T8" fmla="*/ 1014 w 1346"/>
              <a:gd name="T9" fmla="*/ 1161 h 1161"/>
              <a:gd name="T10" fmla="*/ 1346 w 1346"/>
              <a:gd name="T11" fmla="*/ 580 h 1161"/>
              <a:gd name="T12" fmla="*/ 1006 w 1346"/>
              <a:gd name="T13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6" h="1161">
                <a:moveTo>
                  <a:pt x="1006" y="0"/>
                </a:moveTo>
                <a:lnTo>
                  <a:pt x="333" y="0"/>
                </a:lnTo>
                <a:lnTo>
                  <a:pt x="0" y="580"/>
                </a:lnTo>
                <a:lnTo>
                  <a:pt x="342" y="1161"/>
                </a:lnTo>
                <a:lnTo>
                  <a:pt x="1014" y="1161"/>
                </a:lnTo>
                <a:lnTo>
                  <a:pt x="1346" y="580"/>
                </a:lnTo>
                <a:lnTo>
                  <a:pt x="1006" y="0"/>
                </a:lnTo>
                <a:close/>
              </a:path>
            </a:pathLst>
          </a:custGeom>
          <a:solidFill>
            <a:schemeClr val="bg1">
              <a:alpha val="47000"/>
            </a:schemeClr>
          </a:solidFill>
          <a:ln w="9525">
            <a:noFill/>
            <a:round/>
            <a:headEnd/>
            <a:tailEnd/>
          </a:ln>
          <a:effectLst>
            <a:outerShdw sx="102000" sy="102000" algn="ctr" rotWithShape="0">
              <a:prstClr val="black">
                <a:alpha val="64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reeform 12"/>
          <p:cNvSpPr>
            <a:spLocks/>
          </p:cNvSpPr>
          <p:nvPr/>
        </p:nvSpPr>
        <p:spPr bwMode="auto">
          <a:xfrm>
            <a:off x="6551643" y="4210476"/>
            <a:ext cx="2127918" cy="1836812"/>
          </a:xfrm>
          <a:custGeom>
            <a:avLst/>
            <a:gdLst>
              <a:gd name="T0" fmla="*/ 1004 w 1345"/>
              <a:gd name="T1" fmla="*/ 0 h 1161"/>
              <a:gd name="T2" fmla="*/ 332 w 1345"/>
              <a:gd name="T3" fmla="*/ 0 h 1161"/>
              <a:gd name="T4" fmla="*/ 0 w 1345"/>
              <a:gd name="T5" fmla="*/ 581 h 1161"/>
              <a:gd name="T6" fmla="*/ 339 w 1345"/>
              <a:gd name="T7" fmla="*/ 1161 h 1161"/>
              <a:gd name="T8" fmla="*/ 1013 w 1345"/>
              <a:gd name="T9" fmla="*/ 1161 h 1161"/>
              <a:gd name="T10" fmla="*/ 1345 w 1345"/>
              <a:gd name="T11" fmla="*/ 581 h 1161"/>
              <a:gd name="T12" fmla="*/ 1004 w 1345"/>
              <a:gd name="T13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5" h="1161">
                <a:moveTo>
                  <a:pt x="1004" y="0"/>
                </a:moveTo>
                <a:lnTo>
                  <a:pt x="332" y="0"/>
                </a:lnTo>
                <a:lnTo>
                  <a:pt x="0" y="581"/>
                </a:lnTo>
                <a:lnTo>
                  <a:pt x="339" y="1161"/>
                </a:lnTo>
                <a:lnTo>
                  <a:pt x="1013" y="1161"/>
                </a:lnTo>
                <a:lnTo>
                  <a:pt x="1345" y="581"/>
                </a:lnTo>
                <a:lnTo>
                  <a:pt x="1004" y="0"/>
                </a:lnTo>
                <a:close/>
              </a:path>
            </a:pathLst>
          </a:custGeom>
          <a:solidFill>
            <a:schemeClr val="bg1">
              <a:alpha val="47000"/>
            </a:schemeClr>
          </a:solidFill>
          <a:ln w="9525">
            <a:noFill/>
            <a:round/>
            <a:headEnd/>
            <a:tailEnd/>
          </a:ln>
          <a:effectLst>
            <a:outerShdw sx="102000" sy="102000" algn="ctr" rotWithShape="0">
              <a:prstClr val="black">
                <a:alpha val="64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Freeform 9"/>
          <p:cNvSpPr>
            <a:spLocks/>
          </p:cNvSpPr>
          <p:nvPr/>
        </p:nvSpPr>
        <p:spPr bwMode="auto">
          <a:xfrm>
            <a:off x="6831034" y="1755755"/>
            <a:ext cx="1569136" cy="1354474"/>
          </a:xfrm>
          <a:custGeom>
            <a:avLst/>
            <a:gdLst>
              <a:gd name="T0" fmla="*/ 1004 w 1345"/>
              <a:gd name="T1" fmla="*/ 0 h 1161"/>
              <a:gd name="T2" fmla="*/ 332 w 1345"/>
              <a:gd name="T3" fmla="*/ 0 h 1161"/>
              <a:gd name="T4" fmla="*/ 0 w 1345"/>
              <a:gd name="T5" fmla="*/ 580 h 1161"/>
              <a:gd name="T6" fmla="*/ 339 w 1345"/>
              <a:gd name="T7" fmla="*/ 1161 h 1161"/>
              <a:gd name="T8" fmla="*/ 1013 w 1345"/>
              <a:gd name="T9" fmla="*/ 1161 h 1161"/>
              <a:gd name="T10" fmla="*/ 1345 w 1345"/>
              <a:gd name="T11" fmla="*/ 580 h 1161"/>
              <a:gd name="T12" fmla="*/ 1004 w 1345"/>
              <a:gd name="T13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5" h="1161">
                <a:moveTo>
                  <a:pt x="1004" y="0"/>
                </a:moveTo>
                <a:lnTo>
                  <a:pt x="332" y="0"/>
                </a:lnTo>
                <a:lnTo>
                  <a:pt x="0" y="580"/>
                </a:lnTo>
                <a:lnTo>
                  <a:pt x="339" y="1161"/>
                </a:lnTo>
                <a:lnTo>
                  <a:pt x="1013" y="1161"/>
                </a:lnTo>
                <a:lnTo>
                  <a:pt x="1345" y="580"/>
                </a:lnTo>
                <a:lnTo>
                  <a:pt x="100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Freeform 9"/>
          <p:cNvSpPr>
            <a:spLocks/>
          </p:cNvSpPr>
          <p:nvPr/>
        </p:nvSpPr>
        <p:spPr bwMode="auto">
          <a:xfrm>
            <a:off x="3792620" y="1755755"/>
            <a:ext cx="1569136" cy="1354474"/>
          </a:xfrm>
          <a:custGeom>
            <a:avLst/>
            <a:gdLst>
              <a:gd name="T0" fmla="*/ 1004 w 1345"/>
              <a:gd name="T1" fmla="*/ 0 h 1161"/>
              <a:gd name="T2" fmla="*/ 332 w 1345"/>
              <a:gd name="T3" fmla="*/ 0 h 1161"/>
              <a:gd name="T4" fmla="*/ 0 w 1345"/>
              <a:gd name="T5" fmla="*/ 580 h 1161"/>
              <a:gd name="T6" fmla="*/ 339 w 1345"/>
              <a:gd name="T7" fmla="*/ 1161 h 1161"/>
              <a:gd name="T8" fmla="*/ 1013 w 1345"/>
              <a:gd name="T9" fmla="*/ 1161 h 1161"/>
              <a:gd name="T10" fmla="*/ 1345 w 1345"/>
              <a:gd name="T11" fmla="*/ 580 h 1161"/>
              <a:gd name="T12" fmla="*/ 1004 w 1345"/>
              <a:gd name="T13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5" h="1161">
                <a:moveTo>
                  <a:pt x="1004" y="0"/>
                </a:moveTo>
                <a:lnTo>
                  <a:pt x="332" y="0"/>
                </a:lnTo>
                <a:lnTo>
                  <a:pt x="0" y="580"/>
                </a:lnTo>
                <a:lnTo>
                  <a:pt x="339" y="1161"/>
                </a:lnTo>
                <a:lnTo>
                  <a:pt x="1013" y="1161"/>
                </a:lnTo>
                <a:lnTo>
                  <a:pt x="1345" y="580"/>
                </a:lnTo>
                <a:lnTo>
                  <a:pt x="100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Freeform 9"/>
          <p:cNvSpPr>
            <a:spLocks/>
          </p:cNvSpPr>
          <p:nvPr/>
        </p:nvSpPr>
        <p:spPr bwMode="auto">
          <a:xfrm>
            <a:off x="6831034" y="4451645"/>
            <a:ext cx="1569136" cy="1354474"/>
          </a:xfrm>
          <a:custGeom>
            <a:avLst/>
            <a:gdLst>
              <a:gd name="T0" fmla="*/ 1004 w 1345"/>
              <a:gd name="T1" fmla="*/ 0 h 1161"/>
              <a:gd name="T2" fmla="*/ 332 w 1345"/>
              <a:gd name="T3" fmla="*/ 0 h 1161"/>
              <a:gd name="T4" fmla="*/ 0 w 1345"/>
              <a:gd name="T5" fmla="*/ 580 h 1161"/>
              <a:gd name="T6" fmla="*/ 339 w 1345"/>
              <a:gd name="T7" fmla="*/ 1161 h 1161"/>
              <a:gd name="T8" fmla="*/ 1013 w 1345"/>
              <a:gd name="T9" fmla="*/ 1161 h 1161"/>
              <a:gd name="T10" fmla="*/ 1345 w 1345"/>
              <a:gd name="T11" fmla="*/ 580 h 1161"/>
              <a:gd name="T12" fmla="*/ 1004 w 1345"/>
              <a:gd name="T13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5" h="1161">
                <a:moveTo>
                  <a:pt x="1004" y="0"/>
                </a:moveTo>
                <a:lnTo>
                  <a:pt x="332" y="0"/>
                </a:lnTo>
                <a:lnTo>
                  <a:pt x="0" y="580"/>
                </a:lnTo>
                <a:lnTo>
                  <a:pt x="339" y="1161"/>
                </a:lnTo>
                <a:lnTo>
                  <a:pt x="1013" y="1161"/>
                </a:lnTo>
                <a:lnTo>
                  <a:pt x="1345" y="580"/>
                </a:lnTo>
                <a:lnTo>
                  <a:pt x="100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0" name="Freeform 9"/>
          <p:cNvSpPr>
            <a:spLocks/>
          </p:cNvSpPr>
          <p:nvPr/>
        </p:nvSpPr>
        <p:spPr bwMode="auto">
          <a:xfrm>
            <a:off x="3792620" y="4451645"/>
            <a:ext cx="1569136" cy="1354474"/>
          </a:xfrm>
          <a:custGeom>
            <a:avLst/>
            <a:gdLst>
              <a:gd name="T0" fmla="*/ 1004 w 1345"/>
              <a:gd name="T1" fmla="*/ 0 h 1161"/>
              <a:gd name="T2" fmla="*/ 332 w 1345"/>
              <a:gd name="T3" fmla="*/ 0 h 1161"/>
              <a:gd name="T4" fmla="*/ 0 w 1345"/>
              <a:gd name="T5" fmla="*/ 580 h 1161"/>
              <a:gd name="T6" fmla="*/ 339 w 1345"/>
              <a:gd name="T7" fmla="*/ 1161 h 1161"/>
              <a:gd name="T8" fmla="*/ 1013 w 1345"/>
              <a:gd name="T9" fmla="*/ 1161 h 1161"/>
              <a:gd name="T10" fmla="*/ 1345 w 1345"/>
              <a:gd name="T11" fmla="*/ 580 h 1161"/>
              <a:gd name="T12" fmla="*/ 1004 w 1345"/>
              <a:gd name="T13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5" h="1161">
                <a:moveTo>
                  <a:pt x="1004" y="0"/>
                </a:moveTo>
                <a:lnTo>
                  <a:pt x="332" y="0"/>
                </a:lnTo>
                <a:lnTo>
                  <a:pt x="0" y="580"/>
                </a:lnTo>
                <a:lnTo>
                  <a:pt x="339" y="1161"/>
                </a:lnTo>
                <a:lnTo>
                  <a:pt x="1013" y="1161"/>
                </a:lnTo>
                <a:lnTo>
                  <a:pt x="1345" y="580"/>
                </a:lnTo>
                <a:lnTo>
                  <a:pt x="100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2" name="Group 91"/>
          <p:cNvGrpSpPr/>
          <p:nvPr/>
        </p:nvGrpSpPr>
        <p:grpSpPr>
          <a:xfrm>
            <a:off x="7269962" y="2148951"/>
            <a:ext cx="691280" cy="568082"/>
            <a:chOff x="6964363" y="1689101"/>
            <a:chExt cx="481013" cy="395288"/>
          </a:xfrm>
          <a:solidFill>
            <a:schemeClr val="bg2"/>
          </a:solidFill>
        </p:grpSpPr>
        <p:sp>
          <p:nvSpPr>
            <p:cNvPr id="93" name="Freeform 6"/>
            <p:cNvSpPr>
              <a:spLocks/>
            </p:cNvSpPr>
            <p:nvPr/>
          </p:nvSpPr>
          <p:spPr bwMode="auto">
            <a:xfrm>
              <a:off x="6964363" y="1717676"/>
              <a:ext cx="419100" cy="366713"/>
            </a:xfrm>
            <a:custGeom>
              <a:avLst/>
              <a:gdLst>
                <a:gd name="T0" fmla="*/ 2249 w 2905"/>
                <a:gd name="T1" fmla="*/ 239 h 2540"/>
                <a:gd name="T2" fmla="*/ 2885 w 2905"/>
                <a:gd name="T3" fmla="*/ 968 h 2540"/>
                <a:gd name="T4" fmla="*/ 2609 w 2905"/>
                <a:gd name="T5" fmla="*/ 1645 h 2540"/>
                <a:gd name="T6" fmla="*/ 2513 w 2905"/>
                <a:gd name="T7" fmla="*/ 1837 h 2540"/>
                <a:gd name="T8" fmla="*/ 2362 w 2905"/>
                <a:gd name="T9" fmla="*/ 1977 h 2540"/>
                <a:gd name="T10" fmla="*/ 2169 w 2905"/>
                <a:gd name="T11" fmla="*/ 2102 h 2540"/>
                <a:gd name="T12" fmla="*/ 2044 w 2905"/>
                <a:gd name="T13" fmla="*/ 2294 h 2540"/>
                <a:gd name="T14" fmla="*/ 1903 w 2905"/>
                <a:gd name="T15" fmla="*/ 2444 h 2540"/>
                <a:gd name="T16" fmla="*/ 1710 w 2905"/>
                <a:gd name="T17" fmla="*/ 2540 h 2540"/>
                <a:gd name="T18" fmla="*/ 1191 w 2905"/>
                <a:gd name="T19" fmla="*/ 2359 h 2540"/>
                <a:gd name="T20" fmla="*/ 1027 w 2905"/>
                <a:gd name="T21" fmla="*/ 2380 h 2540"/>
                <a:gd name="T22" fmla="*/ 934 w 2905"/>
                <a:gd name="T23" fmla="*/ 2229 h 2540"/>
                <a:gd name="T24" fmla="*/ 907 w 2905"/>
                <a:gd name="T25" fmla="*/ 2175 h 2540"/>
                <a:gd name="T26" fmla="*/ 745 w 2905"/>
                <a:gd name="T27" fmla="*/ 2107 h 2540"/>
                <a:gd name="T28" fmla="*/ 735 w 2905"/>
                <a:gd name="T29" fmla="*/ 1941 h 2540"/>
                <a:gd name="T30" fmla="*/ 612 w 2905"/>
                <a:gd name="T31" fmla="*/ 1952 h 2540"/>
                <a:gd name="T32" fmla="*/ 495 w 2905"/>
                <a:gd name="T33" fmla="*/ 1816 h 2540"/>
                <a:gd name="T34" fmla="*/ 490 w 2905"/>
                <a:gd name="T35" fmla="*/ 1730 h 2540"/>
                <a:gd name="T36" fmla="*/ 323 w 2905"/>
                <a:gd name="T37" fmla="*/ 1690 h 2540"/>
                <a:gd name="T38" fmla="*/ 284 w 2905"/>
                <a:gd name="T39" fmla="*/ 1525 h 2540"/>
                <a:gd name="T40" fmla="*/ 0 w 2905"/>
                <a:gd name="T41" fmla="*/ 904 h 2540"/>
                <a:gd name="T42" fmla="*/ 87 w 2905"/>
                <a:gd name="T43" fmla="*/ 837 h 2540"/>
                <a:gd name="T44" fmla="*/ 629 w 2905"/>
                <a:gd name="T45" fmla="*/ 1240 h 2540"/>
                <a:gd name="T46" fmla="*/ 771 w 2905"/>
                <a:gd name="T47" fmla="*/ 1357 h 2540"/>
                <a:gd name="T48" fmla="*/ 760 w 2905"/>
                <a:gd name="T49" fmla="*/ 1479 h 2540"/>
                <a:gd name="T50" fmla="*/ 927 w 2905"/>
                <a:gd name="T51" fmla="*/ 1489 h 2540"/>
                <a:gd name="T52" fmla="*/ 996 w 2905"/>
                <a:gd name="T53" fmla="*/ 1649 h 2540"/>
                <a:gd name="T54" fmla="*/ 1050 w 2905"/>
                <a:gd name="T55" fmla="*/ 1676 h 2540"/>
                <a:gd name="T56" fmla="*/ 1201 w 2905"/>
                <a:gd name="T57" fmla="*/ 1769 h 2540"/>
                <a:gd name="T58" fmla="*/ 1181 w 2905"/>
                <a:gd name="T59" fmla="*/ 1932 h 2540"/>
                <a:gd name="T60" fmla="*/ 1344 w 2905"/>
                <a:gd name="T61" fmla="*/ 1912 h 2540"/>
                <a:gd name="T62" fmla="*/ 1438 w 2905"/>
                <a:gd name="T63" fmla="*/ 2062 h 2540"/>
                <a:gd name="T64" fmla="*/ 1716 w 2905"/>
                <a:gd name="T65" fmla="*/ 2402 h 2540"/>
                <a:gd name="T66" fmla="*/ 1809 w 2905"/>
                <a:gd name="T67" fmla="*/ 2325 h 2540"/>
                <a:gd name="T68" fmla="*/ 1567 w 2905"/>
                <a:gd name="T69" fmla="*/ 2025 h 2540"/>
                <a:gd name="T70" fmla="*/ 1633 w 2905"/>
                <a:gd name="T71" fmla="*/ 1939 h 2540"/>
                <a:gd name="T72" fmla="*/ 1936 w 2905"/>
                <a:gd name="T73" fmla="*/ 2183 h 2540"/>
                <a:gd name="T74" fmla="*/ 2029 w 2905"/>
                <a:gd name="T75" fmla="*/ 2106 h 2540"/>
                <a:gd name="T76" fmla="*/ 1786 w 2905"/>
                <a:gd name="T77" fmla="*/ 1806 h 2540"/>
                <a:gd name="T78" fmla="*/ 1853 w 2905"/>
                <a:gd name="T79" fmla="*/ 1720 h 2540"/>
                <a:gd name="T80" fmla="*/ 2156 w 2905"/>
                <a:gd name="T81" fmla="*/ 1965 h 2540"/>
                <a:gd name="T82" fmla="*/ 2249 w 2905"/>
                <a:gd name="T83" fmla="*/ 1887 h 2540"/>
                <a:gd name="T84" fmla="*/ 2006 w 2905"/>
                <a:gd name="T85" fmla="*/ 1587 h 2540"/>
                <a:gd name="T86" fmla="*/ 2074 w 2905"/>
                <a:gd name="T87" fmla="*/ 1501 h 2540"/>
                <a:gd name="T88" fmla="*/ 2377 w 2905"/>
                <a:gd name="T89" fmla="*/ 1746 h 2540"/>
                <a:gd name="T90" fmla="*/ 2469 w 2905"/>
                <a:gd name="T91" fmla="*/ 1669 h 2540"/>
                <a:gd name="T92" fmla="*/ 2438 w 2905"/>
                <a:gd name="T93" fmla="*/ 1591 h 2540"/>
                <a:gd name="T94" fmla="*/ 2295 w 2905"/>
                <a:gd name="T95" fmla="*/ 1449 h 2540"/>
                <a:gd name="T96" fmla="*/ 2062 w 2905"/>
                <a:gd name="T97" fmla="*/ 1218 h 2540"/>
                <a:gd name="T98" fmla="*/ 1813 w 2905"/>
                <a:gd name="T99" fmla="*/ 970 h 2540"/>
                <a:gd name="T100" fmla="*/ 1616 w 2905"/>
                <a:gd name="T101" fmla="*/ 775 h 2540"/>
                <a:gd name="T102" fmla="*/ 1537 w 2905"/>
                <a:gd name="T103" fmla="*/ 706 h 2540"/>
                <a:gd name="T104" fmla="*/ 1428 w 2905"/>
                <a:gd name="T105" fmla="*/ 754 h 2540"/>
                <a:gd name="T106" fmla="*/ 1226 w 2905"/>
                <a:gd name="T107" fmla="*/ 1069 h 2540"/>
                <a:gd name="T108" fmla="*/ 976 w 2905"/>
                <a:gd name="T109" fmla="*/ 1147 h 2540"/>
                <a:gd name="T110" fmla="*/ 796 w 2905"/>
                <a:gd name="T111" fmla="*/ 1004 h 2540"/>
                <a:gd name="T112" fmla="*/ 1064 w 2905"/>
                <a:gd name="T113" fmla="*/ 203 h 2540"/>
                <a:gd name="T114" fmla="*/ 1158 w 2905"/>
                <a:gd name="T115" fmla="*/ 94 h 2540"/>
                <a:gd name="T116" fmla="*/ 1338 w 2905"/>
                <a:gd name="T117" fmla="*/ 10 h 2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05" h="2540">
                  <a:moveTo>
                    <a:pt x="1451" y="0"/>
                  </a:moveTo>
                  <a:lnTo>
                    <a:pt x="1493" y="3"/>
                  </a:lnTo>
                  <a:lnTo>
                    <a:pt x="1538" y="11"/>
                  </a:lnTo>
                  <a:lnTo>
                    <a:pt x="1585" y="23"/>
                  </a:lnTo>
                  <a:lnTo>
                    <a:pt x="2221" y="222"/>
                  </a:lnTo>
                  <a:lnTo>
                    <a:pt x="2236" y="229"/>
                  </a:lnTo>
                  <a:lnTo>
                    <a:pt x="2249" y="239"/>
                  </a:lnTo>
                  <a:lnTo>
                    <a:pt x="2885" y="870"/>
                  </a:lnTo>
                  <a:lnTo>
                    <a:pt x="2896" y="886"/>
                  </a:lnTo>
                  <a:lnTo>
                    <a:pt x="2903" y="902"/>
                  </a:lnTo>
                  <a:lnTo>
                    <a:pt x="2905" y="919"/>
                  </a:lnTo>
                  <a:lnTo>
                    <a:pt x="2903" y="936"/>
                  </a:lnTo>
                  <a:lnTo>
                    <a:pt x="2896" y="954"/>
                  </a:lnTo>
                  <a:lnTo>
                    <a:pt x="2885" y="968"/>
                  </a:lnTo>
                  <a:lnTo>
                    <a:pt x="2445" y="1405"/>
                  </a:lnTo>
                  <a:lnTo>
                    <a:pt x="2552" y="1511"/>
                  </a:lnTo>
                  <a:lnTo>
                    <a:pt x="2572" y="1534"/>
                  </a:lnTo>
                  <a:lnTo>
                    <a:pt x="2588" y="1560"/>
                  </a:lnTo>
                  <a:lnTo>
                    <a:pt x="2599" y="1587"/>
                  </a:lnTo>
                  <a:lnTo>
                    <a:pt x="2606" y="1615"/>
                  </a:lnTo>
                  <a:lnTo>
                    <a:pt x="2609" y="1645"/>
                  </a:lnTo>
                  <a:lnTo>
                    <a:pt x="2608" y="1675"/>
                  </a:lnTo>
                  <a:lnTo>
                    <a:pt x="2603" y="1705"/>
                  </a:lnTo>
                  <a:lnTo>
                    <a:pt x="2594" y="1734"/>
                  </a:lnTo>
                  <a:lnTo>
                    <a:pt x="2580" y="1762"/>
                  </a:lnTo>
                  <a:lnTo>
                    <a:pt x="2562" y="1790"/>
                  </a:lnTo>
                  <a:lnTo>
                    <a:pt x="2540" y="1815"/>
                  </a:lnTo>
                  <a:lnTo>
                    <a:pt x="2513" y="1837"/>
                  </a:lnTo>
                  <a:lnTo>
                    <a:pt x="2484" y="1857"/>
                  </a:lnTo>
                  <a:lnTo>
                    <a:pt x="2453" y="1870"/>
                  </a:lnTo>
                  <a:lnTo>
                    <a:pt x="2421" y="1879"/>
                  </a:lnTo>
                  <a:lnTo>
                    <a:pt x="2389" y="1883"/>
                  </a:lnTo>
                  <a:lnTo>
                    <a:pt x="2385" y="1915"/>
                  </a:lnTo>
                  <a:lnTo>
                    <a:pt x="2376" y="1947"/>
                  </a:lnTo>
                  <a:lnTo>
                    <a:pt x="2362" y="1977"/>
                  </a:lnTo>
                  <a:lnTo>
                    <a:pt x="2343" y="2007"/>
                  </a:lnTo>
                  <a:lnTo>
                    <a:pt x="2319" y="2033"/>
                  </a:lnTo>
                  <a:lnTo>
                    <a:pt x="2293" y="2056"/>
                  </a:lnTo>
                  <a:lnTo>
                    <a:pt x="2263" y="2075"/>
                  </a:lnTo>
                  <a:lnTo>
                    <a:pt x="2233" y="2089"/>
                  </a:lnTo>
                  <a:lnTo>
                    <a:pt x="2201" y="2098"/>
                  </a:lnTo>
                  <a:lnTo>
                    <a:pt x="2169" y="2102"/>
                  </a:lnTo>
                  <a:lnTo>
                    <a:pt x="2164" y="2134"/>
                  </a:lnTo>
                  <a:lnTo>
                    <a:pt x="2155" y="2166"/>
                  </a:lnTo>
                  <a:lnTo>
                    <a:pt x="2142" y="2196"/>
                  </a:lnTo>
                  <a:lnTo>
                    <a:pt x="2123" y="2226"/>
                  </a:lnTo>
                  <a:lnTo>
                    <a:pt x="2100" y="2252"/>
                  </a:lnTo>
                  <a:lnTo>
                    <a:pt x="2073" y="2275"/>
                  </a:lnTo>
                  <a:lnTo>
                    <a:pt x="2044" y="2294"/>
                  </a:lnTo>
                  <a:lnTo>
                    <a:pt x="2012" y="2308"/>
                  </a:lnTo>
                  <a:lnTo>
                    <a:pt x="1981" y="2316"/>
                  </a:lnTo>
                  <a:lnTo>
                    <a:pt x="1948" y="2321"/>
                  </a:lnTo>
                  <a:lnTo>
                    <a:pt x="1944" y="2352"/>
                  </a:lnTo>
                  <a:lnTo>
                    <a:pt x="1935" y="2385"/>
                  </a:lnTo>
                  <a:lnTo>
                    <a:pt x="1922" y="2415"/>
                  </a:lnTo>
                  <a:lnTo>
                    <a:pt x="1903" y="2444"/>
                  </a:lnTo>
                  <a:lnTo>
                    <a:pt x="1880" y="2471"/>
                  </a:lnTo>
                  <a:lnTo>
                    <a:pt x="1854" y="2492"/>
                  </a:lnTo>
                  <a:lnTo>
                    <a:pt x="1828" y="2510"/>
                  </a:lnTo>
                  <a:lnTo>
                    <a:pt x="1799" y="2524"/>
                  </a:lnTo>
                  <a:lnTo>
                    <a:pt x="1770" y="2533"/>
                  </a:lnTo>
                  <a:lnTo>
                    <a:pt x="1739" y="2539"/>
                  </a:lnTo>
                  <a:lnTo>
                    <a:pt x="1710" y="2540"/>
                  </a:lnTo>
                  <a:lnTo>
                    <a:pt x="1680" y="2537"/>
                  </a:lnTo>
                  <a:lnTo>
                    <a:pt x="1650" y="2530"/>
                  </a:lnTo>
                  <a:lnTo>
                    <a:pt x="1623" y="2519"/>
                  </a:lnTo>
                  <a:lnTo>
                    <a:pt x="1597" y="2503"/>
                  </a:lnTo>
                  <a:lnTo>
                    <a:pt x="1574" y="2483"/>
                  </a:lnTo>
                  <a:lnTo>
                    <a:pt x="1320" y="2231"/>
                  </a:lnTo>
                  <a:lnTo>
                    <a:pt x="1191" y="2359"/>
                  </a:lnTo>
                  <a:lnTo>
                    <a:pt x="1172" y="2375"/>
                  </a:lnTo>
                  <a:lnTo>
                    <a:pt x="1150" y="2387"/>
                  </a:lnTo>
                  <a:lnTo>
                    <a:pt x="1127" y="2394"/>
                  </a:lnTo>
                  <a:lnTo>
                    <a:pt x="1102" y="2396"/>
                  </a:lnTo>
                  <a:lnTo>
                    <a:pt x="1077" y="2395"/>
                  </a:lnTo>
                  <a:lnTo>
                    <a:pt x="1052" y="2389"/>
                  </a:lnTo>
                  <a:lnTo>
                    <a:pt x="1027" y="2380"/>
                  </a:lnTo>
                  <a:lnTo>
                    <a:pt x="1005" y="2365"/>
                  </a:lnTo>
                  <a:lnTo>
                    <a:pt x="983" y="2347"/>
                  </a:lnTo>
                  <a:lnTo>
                    <a:pt x="965" y="2326"/>
                  </a:lnTo>
                  <a:lnTo>
                    <a:pt x="951" y="2303"/>
                  </a:lnTo>
                  <a:lnTo>
                    <a:pt x="941" y="2278"/>
                  </a:lnTo>
                  <a:lnTo>
                    <a:pt x="935" y="2254"/>
                  </a:lnTo>
                  <a:lnTo>
                    <a:pt x="934" y="2229"/>
                  </a:lnTo>
                  <a:lnTo>
                    <a:pt x="936" y="2204"/>
                  </a:lnTo>
                  <a:lnTo>
                    <a:pt x="944" y="2181"/>
                  </a:lnTo>
                  <a:lnTo>
                    <a:pt x="955" y="2160"/>
                  </a:lnTo>
                  <a:lnTo>
                    <a:pt x="971" y="2140"/>
                  </a:lnTo>
                  <a:lnTo>
                    <a:pt x="952" y="2157"/>
                  </a:lnTo>
                  <a:lnTo>
                    <a:pt x="930" y="2168"/>
                  </a:lnTo>
                  <a:lnTo>
                    <a:pt x="907" y="2175"/>
                  </a:lnTo>
                  <a:lnTo>
                    <a:pt x="882" y="2178"/>
                  </a:lnTo>
                  <a:lnTo>
                    <a:pt x="857" y="2176"/>
                  </a:lnTo>
                  <a:lnTo>
                    <a:pt x="832" y="2170"/>
                  </a:lnTo>
                  <a:lnTo>
                    <a:pt x="808" y="2161"/>
                  </a:lnTo>
                  <a:lnTo>
                    <a:pt x="784" y="2147"/>
                  </a:lnTo>
                  <a:lnTo>
                    <a:pt x="763" y="2128"/>
                  </a:lnTo>
                  <a:lnTo>
                    <a:pt x="745" y="2107"/>
                  </a:lnTo>
                  <a:lnTo>
                    <a:pt x="730" y="2084"/>
                  </a:lnTo>
                  <a:lnTo>
                    <a:pt x="721" y="2060"/>
                  </a:lnTo>
                  <a:lnTo>
                    <a:pt x="715" y="2035"/>
                  </a:lnTo>
                  <a:lnTo>
                    <a:pt x="714" y="2011"/>
                  </a:lnTo>
                  <a:lnTo>
                    <a:pt x="716" y="1986"/>
                  </a:lnTo>
                  <a:lnTo>
                    <a:pt x="723" y="1963"/>
                  </a:lnTo>
                  <a:lnTo>
                    <a:pt x="735" y="1941"/>
                  </a:lnTo>
                  <a:lnTo>
                    <a:pt x="751" y="1922"/>
                  </a:lnTo>
                  <a:lnTo>
                    <a:pt x="731" y="1938"/>
                  </a:lnTo>
                  <a:lnTo>
                    <a:pt x="710" y="1949"/>
                  </a:lnTo>
                  <a:lnTo>
                    <a:pt x="686" y="1956"/>
                  </a:lnTo>
                  <a:lnTo>
                    <a:pt x="662" y="1959"/>
                  </a:lnTo>
                  <a:lnTo>
                    <a:pt x="636" y="1957"/>
                  </a:lnTo>
                  <a:lnTo>
                    <a:pt x="612" y="1952"/>
                  </a:lnTo>
                  <a:lnTo>
                    <a:pt x="588" y="1942"/>
                  </a:lnTo>
                  <a:lnTo>
                    <a:pt x="564" y="1928"/>
                  </a:lnTo>
                  <a:lnTo>
                    <a:pt x="543" y="1909"/>
                  </a:lnTo>
                  <a:lnTo>
                    <a:pt x="524" y="1888"/>
                  </a:lnTo>
                  <a:lnTo>
                    <a:pt x="511" y="1866"/>
                  </a:lnTo>
                  <a:lnTo>
                    <a:pt x="501" y="1841"/>
                  </a:lnTo>
                  <a:lnTo>
                    <a:pt x="495" y="1816"/>
                  </a:lnTo>
                  <a:lnTo>
                    <a:pt x="494" y="1792"/>
                  </a:lnTo>
                  <a:lnTo>
                    <a:pt x="497" y="1767"/>
                  </a:lnTo>
                  <a:lnTo>
                    <a:pt x="504" y="1744"/>
                  </a:lnTo>
                  <a:lnTo>
                    <a:pt x="515" y="1722"/>
                  </a:lnTo>
                  <a:lnTo>
                    <a:pt x="530" y="1703"/>
                  </a:lnTo>
                  <a:lnTo>
                    <a:pt x="511" y="1719"/>
                  </a:lnTo>
                  <a:lnTo>
                    <a:pt x="490" y="1730"/>
                  </a:lnTo>
                  <a:lnTo>
                    <a:pt x="466" y="1737"/>
                  </a:lnTo>
                  <a:lnTo>
                    <a:pt x="442" y="1740"/>
                  </a:lnTo>
                  <a:lnTo>
                    <a:pt x="417" y="1738"/>
                  </a:lnTo>
                  <a:lnTo>
                    <a:pt x="392" y="1733"/>
                  </a:lnTo>
                  <a:lnTo>
                    <a:pt x="367" y="1723"/>
                  </a:lnTo>
                  <a:lnTo>
                    <a:pt x="344" y="1709"/>
                  </a:lnTo>
                  <a:lnTo>
                    <a:pt x="323" y="1690"/>
                  </a:lnTo>
                  <a:lnTo>
                    <a:pt x="305" y="1670"/>
                  </a:lnTo>
                  <a:lnTo>
                    <a:pt x="291" y="1647"/>
                  </a:lnTo>
                  <a:lnTo>
                    <a:pt x="281" y="1622"/>
                  </a:lnTo>
                  <a:lnTo>
                    <a:pt x="275" y="1597"/>
                  </a:lnTo>
                  <a:lnTo>
                    <a:pt x="273" y="1573"/>
                  </a:lnTo>
                  <a:lnTo>
                    <a:pt x="276" y="1549"/>
                  </a:lnTo>
                  <a:lnTo>
                    <a:pt x="284" y="1525"/>
                  </a:lnTo>
                  <a:lnTo>
                    <a:pt x="295" y="1504"/>
                  </a:lnTo>
                  <a:lnTo>
                    <a:pt x="311" y="1485"/>
                  </a:lnTo>
                  <a:lnTo>
                    <a:pt x="432" y="1363"/>
                  </a:lnTo>
                  <a:lnTo>
                    <a:pt x="20" y="952"/>
                  </a:lnTo>
                  <a:lnTo>
                    <a:pt x="9" y="938"/>
                  </a:lnTo>
                  <a:lnTo>
                    <a:pt x="2" y="921"/>
                  </a:lnTo>
                  <a:lnTo>
                    <a:pt x="0" y="904"/>
                  </a:lnTo>
                  <a:lnTo>
                    <a:pt x="2" y="887"/>
                  </a:lnTo>
                  <a:lnTo>
                    <a:pt x="9" y="870"/>
                  </a:lnTo>
                  <a:lnTo>
                    <a:pt x="20" y="855"/>
                  </a:lnTo>
                  <a:lnTo>
                    <a:pt x="35" y="844"/>
                  </a:lnTo>
                  <a:lnTo>
                    <a:pt x="51" y="837"/>
                  </a:lnTo>
                  <a:lnTo>
                    <a:pt x="69" y="835"/>
                  </a:lnTo>
                  <a:lnTo>
                    <a:pt x="87" y="837"/>
                  </a:lnTo>
                  <a:lnTo>
                    <a:pt x="103" y="844"/>
                  </a:lnTo>
                  <a:lnTo>
                    <a:pt x="118" y="855"/>
                  </a:lnTo>
                  <a:lnTo>
                    <a:pt x="531" y="1267"/>
                  </a:lnTo>
                  <a:lnTo>
                    <a:pt x="554" y="1253"/>
                  </a:lnTo>
                  <a:lnTo>
                    <a:pt x="577" y="1243"/>
                  </a:lnTo>
                  <a:lnTo>
                    <a:pt x="603" y="1239"/>
                  </a:lnTo>
                  <a:lnTo>
                    <a:pt x="629" y="1240"/>
                  </a:lnTo>
                  <a:lnTo>
                    <a:pt x="656" y="1245"/>
                  </a:lnTo>
                  <a:lnTo>
                    <a:pt x="681" y="1255"/>
                  </a:lnTo>
                  <a:lnTo>
                    <a:pt x="706" y="1269"/>
                  </a:lnTo>
                  <a:lnTo>
                    <a:pt x="728" y="1288"/>
                  </a:lnTo>
                  <a:lnTo>
                    <a:pt x="747" y="1309"/>
                  </a:lnTo>
                  <a:lnTo>
                    <a:pt x="761" y="1333"/>
                  </a:lnTo>
                  <a:lnTo>
                    <a:pt x="771" y="1357"/>
                  </a:lnTo>
                  <a:lnTo>
                    <a:pt x="776" y="1381"/>
                  </a:lnTo>
                  <a:lnTo>
                    <a:pt x="778" y="1407"/>
                  </a:lnTo>
                  <a:lnTo>
                    <a:pt x="775" y="1431"/>
                  </a:lnTo>
                  <a:lnTo>
                    <a:pt x="768" y="1454"/>
                  </a:lnTo>
                  <a:lnTo>
                    <a:pt x="757" y="1476"/>
                  </a:lnTo>
                  <a:lnTo>
                    <a:pt x="741" y="1495"/>
                  </a:lnTo>
                  <a:lnTo>
                    <a:pt x="760" y="1479"/>
                  </a:lnTo>
                  <a:lnTo>
                    <a:pt x="781" y="1467"/>
                  </a:lnTo>
                  <a:lnTo>
                    <a:pt x="805" y="1460"/>
                  </a:lnTo>
                  <a:lnTo>
                    <a:pt x="829" y="1457"/>
                  </a:lnTo>
                  <a:lnTo>
                    <a:pt x="855" y="1459"/>
                  </a:lnTo>
                  <a:lnTo>
                    <a:pt x="879" y="1464"/>
                  </a:lnTo>
                  <a:lnTo>
                    <a:pt x="904" y="1475"/>
                  </a:lnTo>
                  <a:lnTo>
                    <a:pt x="927" y="1489"/>
                  </a:lnTo>
                  <a:lnTo>
                    <a:pt x="949" y="1507"/>
                  </a:lnTo>
                  <a:lnTo>
                    <a:pt x="967" y="1528"/>
                  </a:lnTo>
                  <a:lnTo>
                    <a:pt x="981" y="1551"/>
                  </a:lnTo>
                  <a:lnTo>
                    <a:pt x="990" y="1575"/>
                  </a:lnTo>
                  <a:lnTo>
                    <a:pt x="997" y="1600"/>
                  </a:lnTo>
                  <a:lnTo>
                    <a:pt x="998" y="1625"/>
                  </a:lnTo>
                  <a:lnTo>
                    <a:pt x="996" y="1649"/>
                  </a:lnTo>
                  <a:lnTo>
                    <a:pt x="988" y="1672"/>
                  </a:lnTo>
                  <a:lnTo>
                    <a:pt x="977" y="1694"/>
                  </a:lnTo>
                  <a:lnTo>
                    <a:pt x="961" y="1714"/>
                  </a:lnTo>
                  <a:lnTo>
                    <a:pt x="980" y="1698"/>
                  </a:lnTo>
                  <a:lnTo>
                    <a:pt x="1002" y="1686"/>
                  </a:lnTo>
                  <a:lnTo>
                    <a:pt x="1025" y="1679"/>
                  </a:lnTo>
                  <a:lnTo>
                    <a:pt x="1050" y="1676"/>
                  </a:lnTo>
                  <a:lnTo>
                    <a:pt x="1075" y="1678"/>
                  </a:lnTo>
                  <a:lnTo>
                    <a:pt x="1100" y="1683"/>
                  </a:lnTo>
                  <a:lnTo>
                    <a:pt x="1124" y="1693"/>
                  </a:lnTo>
                  <a:lnTo>
                    <a:pt x="1148" y="1708"/>
                  </a:lnTo>
                  <a:lnTo>
                    <a:pt x="1169" y="1725"/>
                  </a:lnTo>
                  <a:lnTo>
                    <a:pt x="1187" y="1746"/>
                  </a:lnTo>
                  <a:lnTo>
                    <a:pt x="1201" y="1769"/>
                  </a:lnTo>
                  <a:lnTo>
                    <a:pt x="1211" y="1794"/>
                  </a:lnTo>
                  <a:lnTo>
                    <a:pt x="1217" y="1818"/>
                  </a:lnTo>
                  <a:lnTo>
                    <a:pt x="1218" y="1843"/>
                  </a:lnTo>
                  <a:lnTo>
                    <a:pt x="1215" y="1868"/>
                  </a:lnTo>
                  <a:lnTo>
                    <a:pt x="1208" y="1891"/>
                  </a:lnTo>
                  <a:lnTo>
                    <a:pt x="1196" y="1912"/>
                  </a:lnTo>
                  <a:lnTo>
                    <a:pt x="1181" y="1932"/>
                  </a:lnTo>
                  <a:lnTo>
                    <a:pt x="1201" y="1916"/>
                  </a:lnTo>
                  <a:lnTo>
                    <a:pt x="1222" y="1905"/>
                  </a:lnTo>
                  <a:lnTo>
                    <a:pt x="1245" y="1898"/>
                  </a:lnTo>
                  <a:lnTo>
                    <a:pt x="1270" y="1895"/>
                  </a:lnTo>
                  <a:lnTo>
                    <a:pt x="1294" y="1896"/>
                  </a:lnTo>
                  <a:lnTo>
                    <a:pt x="1320" y="1902"/>
                  </a:lnTo>
                  <a:lnTo>
                    <a:pt x="1344" y="1912"/>
                  </a:lnTo>
                  <a:lnTo>
                    <a:pt x="1367" y="1926"/>
                  </a:lnTo>
                  <a:lnTo>
                    <a:pt x="1388" y="1944"/>
                  </a:lnTo>
                  <a:lnTo>
                    <a:pt x="1407" y="1965"/>
                  </a:lnTo>
                  <a:lnTo>
                    <a:pt x="1421" y="1988"/>
                  </a:lnTo>
                  <a:lnTo>
                    <a:pt x="1431" y="2013"/>
                  </a:lnTo>
                  <a:lnTo>
                    <a:pt x="1436" y="2037"/>
                  </a:lnTo>
                  <a:lnTo>
                    <a:pt x="1438" y="2062"/>
                  </a:lnTo>
                  <a:lnTo>
                    <a:pt x="1435" y="2087"/>
                  </a:lnTo>
                  <a:lnTo>
                    <a:pt x="1428" y="2110"/>
                  </a:lnTo>
                  <a:lnTo>
                    <a:pt x="1416" y="2131"/>
                  </a:lnTo>
                  <a:lnTo>
                    <a:pt x="1672" y="2386"/>
                  </a:lnTo>
                  <a:lnTo>
                    <a:pt x="1685" y="2395"/>
                  </a:lnTo>
                  <a:lnTo>
                    <a:pt x="1699" y="2401"/>
                  </a:lnTo>
                  <a:lnTo>
                    <a:pt x="1716" y="2402"/>
                  </a:lnTo>
                  <a:lnTo>
                    <a:pt x="1733" y="2400"/>
                  </a:lnTo>
                  <a:lnTo>
                    <a:pt x="1750" y="2395"/>
                  </a:lnTo>
                  <a:lnTo>
                    <a:pt x="1767" y="2386"/>
                  </a:lnTo>
                  <a:lnTo>
                    <a:pt x="1782" y="2374"/>
                  </a:lnTo>
                  <a:lnTo>
                    <a:pt x="1794" y="2358"/>
                  </a:lnTo>
                  <a:lnTo>
                    <a:pt x="1803" y="2342"/>
                  </a:lnTo>
                  <a:lnTo>
                    <a:pt x="1809" y="2325"/>
                  </a:lnTo>
                  <a:lnTo>
                    <a:pt x="1811" y="2308"/>
                  </a:lnTo>
                  <a:lnTo>
                    <a:pt x="1809" y="2291"/>
                  </a:lnTo>
                  <a:lnTo>
                    <a:pt x="1803" y="2276"/>
                  </a:lnTo>
                  <a:lnTo>
                    <a:pt x="1794" y="2264"/>
                  </a:lnTo>
                  <a:lnTo>
                    <a:pt x="1584" y="2055"/>
                  </a:lnTo>
                  <a:lnTo>
                    <a:pt x="1573" y="2041"/>
                  </a:lnTo>
                  <a:lnTo>
                    <a:pt x="1567" y="2025"/>
                  </a:lnTo>
                  <a:lnTo>
                    <a:pt x="1564" y="2007"/>
                  </a:lnTo>
                  <a:lnTo>
                    <a:pt x="1567" y="1989"/>
                  </a:lnTo>
                  <a:lnTo>
                    <a:pt x="1573" y="1973"/>
                  </a:lnTo>
                  <a:lnTo>
                    <a:pt x="1584" y="1958"/>
                  </a:lnTo>
                  <a:lnTo>
                    <a:pt x="1599" y="1947"/>
                  </a:lnTo>
                  <a:lnTo>
                    <a:pt x="1616" y="1941"/>
                  </a:lnTo>
                  <a:lnTo>
                    <a:pt x="1633" y="1939"/>
                  </a:lnTo>
                  <a:lnTo>
                    <a:pt x="1650" y="1941"/>
                  </a:lnTo>
                  <a:lnTo>
                    <a:pt x="1668" y="1947"/>
                  </a:lnTo>
                  <a:lnTo>
                    <a:pt x="1682" y="1958"/>
                  </a:lnTo>
                  <a:lnTo>
                    <a:pt x="1892" y="2167"/>
                  </a:lnTo>
                  <a:lnTo>
                    <a:pt x="1904" y="2176"/>
                  </a:lnTo>
                  <a:lnTo>
                    <a:pt x="1920" y="2182"/>
                  </a:lnTo>
                  <a:lnTo>
                    <a:pt x="1936" y="2183"/>
                  </a:lnTo>
                  <a:lnTo>
                    <a:pt x="1953" y="2182"/>
                  </a:lnTo>
                  <a:lnTo>
                    <a:pt x="1971" y="2176"/>
                  </a:lnTo>
                  <a:lnTo>
                    <a:pt x="1987" y="2167"/>
                  </a:lnTo>
                  <a:lnTo>
                    <a:pt x="2002" y="2155"/>
                  </a:lnTo>
                  <a:lnTo>
                    <a:pt x="2015" y="2139"/>
                  </a:lnTo>
                  <a:lnTo>
                    <a:pt x="2024" y="2123"/>
                  </a:lnTo>
                  <a:lnTo>
                    <a:pt x="2029" y="2106"/>
                  </a:lnTo>
                  <a:lnTo>
                    <a:pt x="2031" y="2089"/>
                  </a:lnTo>
                  <a:lnTo>
                    <a:pt x="2029" y="2073"/>
                  </a:lnTo>
                  <a:lnTo>
                    <a:pt x="2024" y="2058"/>
                  </a:lnTo>
                  <a:lnTo>
                    <a:pt x="2015" y="2045"/>
                  </a:lnTo>
                  <a:lnTo>
                    <a:pt x="1804" y="1837"/>
                  </a:lnTo>
                  <a:lnTo>
                    <a:pt x="1793" y="1822"/>
                  </a:lnTo>
                  <a:lnTo>
                    <a:pt x="1786" y="1806"/>
                  </a:lnTo>
                  <a:lnTo>
                    <a:pt x="1784" y="1788"/>
                  </a:lnTo>
                  <a:lnTo>
                    <a:pt x="1786" y="1770"/>
                  </a:lnTo>
                  <a:lnTo>
                    <a:pt x="1793" y="1754"/>
                  </a:lnTo>
                  <a:lnTo>
                    <a:pt x="1804" y="1740"/>
                  </a:lnTo>
                  <a:lnTo>
                    <a:pt x="1820" y="1729"/>
                  </a:lnTo>
                  <a:lnTo>
                    <a:pt x="1836" y="1722"/>
                  </a:lnTo>
                  <a:lnTo>
                    <a:pt x="1853" y="1720"/>
                  </a:lnTo>
                  <a:lnTo>
                    <a:pt x="1871" y="1722"/>
                  </a:lnTo>
                  <a:lnTo>
                    <a:pt x="1887" y="1729"/>
                  </a:lnTo>
                  <a:lnTo>
                    <a:pt x="1902" y="1740"/>
                  </a:lnTo>
                  <a:lnTo>
                    <a:pt x="2112" y="1948"/>
                  </a:lnTo>
                  <a:lnTo>
                    <a:pt x="2125" y="1957"/>
                  </a:lnTo>
                  <a:lnTo>
                    <a:pt x="2140" y="1963"/>
                  </a:lnTo>
                  <a:lnTo>
                    <a:pt x="2156" y="1965"/>
                  </a:lnTo>
                  <a:lnTo>
                    <a:pt x="2174" y="1963"/>
                  </a:lnTo>
                  <a:lnTo>
                    <a:pt x="2190" y="1957"/>
                  </a:lnTo>
                  <a:lnTo>
                    <a:pt x="2207" y="1949"/>
                  </a:lnTo>
                  <a:lnTo>
                    <a:pt x="2223" y="1936"/>
                  </a:lnTo>
                  <a:lnTo>
                    <a:pt x="2235" y="1920"/>
                  </a:lnTo>
                  <a:lnTo>
                    <a:pt x="2244" y="1904"/>
                  </a:lnTo>
                  <a:lnTo>
                    <a:pt x="2249" y="1887"/>
                  </a:lnTo>
                  <a:lnTo>
                    <a:pt x="2251" y="1871"/>
                  </a:lnTo>
                  <a:lnTo>
                    <a:pt x="2249" y="1855"/>
                  </a:lnTo>
                  <a:lnTo>
                    <a:pt x="2244" y="1839"/>
                  </a:lnTo>
                  <a:lnTo>
                    <a:pt x="2234" y="1826"/>
                  </a:lnTo>
                  <a:lnTo>
                    <a:pt x="2025" y="1618"/>
                  </a:lnTo>
                  <a:lnTo>
                    <a:pt x="2013" y="1603"/>
                  </a:lnTo>
                  <a:lnTo>
                    <a:pt x="2006" y="1587"/>
                  </a:lnTo>
                  <a:lnTo>
                    <a:pt x="2004" y="1570"/>
                  </a:lnTo>
                  <a:lnTo>
                    <a:pt x="2006" y="1553"/>
                  </a:lnTo>
                  <a:lnTo>
                    <a:pt x="2013" y="1535"/>
                  </a:lnTo>
                  <a:lnTo>
                    <a:pt x="2025" y="1521"/>
                  </a:lnTo>
                  <a:lnTo>
                    <a:pt x="2039" y="1510"/>
                  </a:lnTo>
                  <a:lnTo>
                    <a:pt x="2055" y="1503"/>
                  </a:lnTo>
                  <a:lnTo>
                    <a:pt x="2074" y="1501"/>
                  </a:lnTo>
                  <a:lnTo>
                    <a:pt x="2091" y="1503"/>
                  </a:lnTo>
                  <a:lnTo>
                    <a:pt x="2107" y="1510"/>
                  </a:lnTo>
                  <a:lnTo>
                    <a:pt x="2122" y="1521"/>
                  </a:lnTo>
                  <a:lnTo>
                    <a:pt x="2332" y="1729"/>
                  </a:lnTo>
                  <a:lnTo>
                    <a:pt x="2345" y="1739"/>
                  </a:lnTo>
                  <a:lnTo>
                    <a:pt x="2359" y="1744"/>
                  </a:lnTo>
                  <a:lnTo>
                    <a:pt x="2377" y="1746"/>
                  </a:lnTo>
                  <a:lnTo>
                    <a:pt x="2393" y="1744"/>
                  </a:lnTo>
                  <a:lnTo>
                    <a:pt x="2410" y="1739"/>
                  </a:lnTo>
                  <a:lnTo>
                    <a:pt x="2427" y="1730"/>
                  </a:lnTo>
                  <a:lnTo>
                    <a:pt x="2442" y="1718"/>
                  </a:lnTo>
                  <a:lnTo>
                    <a:pt x="2455" y="1703"/>
                  </a:lnTo>
                  <a:lnTo>
                    <a:pt x="2463" y="1685"/>
                  </a:lnTo>
                  <a:lnTo>
                    <a:pt x="2469" y="1669"/>
                  </a:lnTo>
                  <a:lnTo>
                    <a:pt x="2471" y="1652"/>
                  </a:lnTo>
                  <a:lnTo>
                    <a:pt x="2469" y="1636"/>
                  </a:lnTo>
                  <a:lnTo>
                    <a:pt x="2463" y="1620"/>
                  </a:lnTo>
                  <a:lnTo>
                    <a:pt x="2454" y="1608"/>
                  </a:lnTo>
                  <a:lnTo>
                    <a:pt x="2452" y="1606"/>
                  </a:lnTo>
                  <a:lnTo>
                    <a:pt x="2447" y="1600"/>
                  </a:lnTo>
                  <a:lnTo>
                    <a:pt x="2438" y="1591"/>
                  </a:lnTo>
                  <a:lnTo>
                    <a:pt x="2426" y="1579"/>
                  </a:lnTo>
                  <a:lnTo>
                    <a:pt x="2410" y="1564"/>
                  </a:lnTo>
                  <a:lnTo>
                    <a:pt x="2392" y="1545"/>
                  </a:lnTo>
                  <a:lnTo>
                    <a:pt x="2372" y="1525"/>
                  </a:lnTo>
                  <a:lnTo>
                    <a:pt x="2348" y="1502"/>
                  </a:lnTo>
                  <a:lnTo>
                    <a:pt x="2323" y="1477"/>
                  </a:lnTo>
                  <a:lnTo>
                    <a:pt x="2295" y="1449"/>
                  </a:lnTo>
                  <a:lnTo>
                    <a:pt x="2265" y="1420"/>
                  </a:lnTo>
                  <a:lnTo>
                    <a:pt x="2235" y="1389"/>
                  </a:lnTo>
                  <a:lnTo>
                    <a:pt x="2202" y="1357"/>
                  </a:lnTo>
                  <a:lnTo>
                    <a:pt x="2169" y="1323"/>
                  </a:lnTo>
                  <a:lnTo>
                    <a:pt x="2134" y="1289"/>
                  </a:lnTo>
                  <a:lnTo>
                    <a:pt x="2099" y="1254"/>
                  </a:lnTo>
                  <a:lnTo>
                    <a:pt x="2062" y="1218"/>
                  </a:lnTo>
                  <a:lnTo>
                    <a:pt x="2027" y="1182"/>
                  </a:lnTo>
                  <a:lnTo>
                    <a:pt x="1990" y="1146"/>
                  </a:lnTo>
                  <a:lnTo>
                    <a:pt x="1954" y="1110"/>
                  </a:lnTo>
                  <a:lnTo>
                    <a:pt x="1918" y="1074"/>
                  </a:lnTo>
                  <a:lnTo>
                    <a:pt x="1882" y="1039"/>
                  </a:lnTo>
                  <a:lnTo>
                    <a:pt x="1847" y="1003"/>
                  </a:lnTo>
                  <a:lnTo>
                    <a:pt x="1813" y="970"/>
                  </a:lnTo>
                  <a:lnTo>
                    <a:pt x="1780" y="937"/>
                  </a:lnTo>
                  <a:lnTo>
                    <a:pt x="1748" y="906"/>
                  </a:lnTo>
                  <a:lnTo>
                    <a:pt x="1718" y="875"/>
                  </a:lnTo>
                  <a:lnTo>
                    <a:pt x="1689" y="847"/>
                  </a:lnTo>
                  <a:lnTo>
                    <a:pt x="1663" y="821"/>
                  </a:lnTo>
                  <a:lnTo>
                    <a:pt x="1638" y="797"/>
                  </a:lnTo>
                  <a:lnTo>
                    <a:pt x="1616" y="775"/>
                  </a:lnTo>
                  <a:lnTo>
                    <a:pt x="1596" y="756"/>
                  </a:lnTo>
                  <a:lnTo>
                    <a:pt x="1579" y="740"/>
                  </a:lnTo>
                  <a:lnTo>
                    <a:pt x="1565" y="725"/>
                  </a:lnTo>
                  <a:lnTo>
                    <a:pt x="1560" y="721"/>
                  </a:lnTo>
                  <a:lnTo>
                    <a:pt x="1553" y="715"/>
                  </a:lnTo>
                  <a:lnTo>
                    <a:pt x="1546" y="711"/>
                  </a:lnTo>
                  <a:lnTo>
                    <a:pt x="1537" y="706"/>
                  </a:lnTo>
                  <a:lnTo>
                    <a:pt x="1527" y="704"/>
                  </a:lnTo>
                  <a:lnTo>
                    <a:pt x="1515" y="703"/>
                  </a:lnTo>
                  <a:lnTo>
                    <a:pt x="1501" y="705"/>
                  </a:lnTo>
                  <a:lnTo>
                    <a:pt x="1485" y="711"/>
                  </a:lnTo>
                  <a:lnTo>
                    <a:pt x="1468" y="720"/>
                  </a:lnTo>
                  <a:lnTo>
                    <a:pt x="1449" y="735"/>
                  </a:lnTo>
                  <a:lnTo>
                    <a:pt x="1428" y="754"/>
                  </a:lnTo>
                  <a:lnTo>
                    <a:pt x="1405" y="779"/>
                  </a:lnTo>
                  <a:lnTo>
                    <a:pt x="1383" y="808"/>
                  </a:lnTo>
                  <a:lnTo>
                    <a:pt x="1366" y="837"/>
                  </a:lnTo>
                  <a:lnTo>
                    <a:pt x="1270" y="1012"/>
                  </a:lnTo>
                  <a:lnTo>
                    <a:pt x="1259" y="1031"/>
                  </a:lnTo>
                  <a:lnTo>
                    <a:pt x="1244" y="1050"/>
                  </a:lnTo>
                  <a:lnTo>
                    <a:pt x="1226" y="1069"/>
                  </a:lnTo>
                  <a:lnTo>
                    <a:pt x="1194" y="1096"/>
                  </a:lnTo>
                  <a:lnTo>
                    <a:pt x="1161" y="1119"/>
                  </a:lnTo>
                  <a:lnTo>
                    <a:pt x="1125" y="1136"/>
                  </a:lnTo>
                  <a:lnTo>
                    <a:pt x="1089" y="1147"/>
                  </a:lnTo>
                  <a:lnTo>
                    <a:pt x="1052" y="1153"/>
                  </a:lnTo>
                  <a:lnTo>
                    <a:pt x="1014" y="1153"/>
                  </a:lnTo>
                  <a:lnTo>
                    <a:pt x="976" y="1147"/>
                  </a:lnTo>
                  <a:lnTo>
                    <a:pt x="944" y="1137"/>
                  </a:lnTo>
                  <a:lnTo>
                    <a:pt x="913" y="1123"/>
                  </a:lnTo>
                  <a:lnTo>
                    <a:pt x="883" y="1106"/>
                  </a:lnTo>
                  <a:lnTo>
                    <a:pt x="858" y="1085"/>
                  </a:lnTo>
                  <a:lnTo>
                    <a:pt x="833" y="1061"/>
                  </a:lnTo>
                  <a:lnTo>
                    <a:pt x="813" y="1034"/>
                  </a:lnTo>
                  <a:lnTo>
                    <a:pt x="796" y="1004"/>
                  </a:lnTo>
                  <a:lnTo>
                    <a:pt x="784" y="980"/>
                  </a:lnTo>
                  <a:lnTo>
                    <a:pt x="777" y="955"/>
                  </a:lnTo>
                  <a:lnTo>
                    <a:pt x="772" y="930"/>
                  </a:lnTo>
                  <a:lnTo>
                    <a:pt x="772" y="908"/>
                  </a:lnTo>
                  <a:lnTo>
                    <a:pt x="774" y="886"/>
                  </a:lnTo>
                  <a:lnTo>
                    <a:pt x="781" y="866"/>
                  </a:lnTo>
                  <a:lnTo>
                    <a:pt x="1064" y="203"/>
                  </a:lnTo>
                  <a:lnTo>
                    <a:pt x="1074" y="185"/>
                  </a:lnTo>
                  <a:lnTo>
                    <a:pt x="1086" y="166"/>
                  </a:lnTo>
                  <a:lnTo>
                    <a:pt x="1102" y="147"/>
                  </a:lnTo>
                  <a:lnTo>
                    <a:pt x="1120" y="126"/>
                  </a:lnTo>
                  <a:lnTo>
                    <a:pt x="1130" y="117"/>
                  </a:lnTo>
                  <a:lnTo>
                    <a:pt x="1142" y="106"/>
                  </a:lnTo>
                  <a:lnTo>
                    <a:pt x="1158" y="94"/>
                  </a:lnTo>
                  <a:lnTo>
                    <a:pt x="1176" y="81"/>
                  </a:lnTo>
                  <a:lnTo>
                    <a:pt x="1196" y="67"/>
                  </a:lnTo>
                  <a:lnTo>
                    <a:pt x="1220" y="53"/>
                  </a:lnTo>
                  <a:lnTo>
                    <a:pt x="1245" y="40"/>
                  </a:lnTo>
                  <a:lnTo>
                    <a:pt x="1274" y="28"/>
                  </a:lnTo>
                  <a:lnTo>
                    <a:pt x="1305" y="18"/>
                  </a:lnTo>
                  <a:lnTo>
                    <a:pt x="1338" y="10"/>
                  </a:lnTo>
                  <a:lnTo>
                    <a:pt x="1373" y="3"/>
                  </a:lnTo>
                  <a:lnTo>
                    <a:pt x="1412" y="0"/>
                  </a:lnTo>
                  <a:lnTo>
                    <a:pt x="14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4" name="Freeform 7"/>
            <p:cNvSpPr>
              <a:spLocks noEditPoints="1"/>
            </p:cNvSpPr>
            <p:nvPr/>
          </p:nvSpPr>
          <p:spPr bwMode="auto">
            <a:xfrm>
              <a:off x="7296151" y="1689101"/>
              <a:ext cx="149225" cy="147638"/>
            </a:xfrm>
            <a:custGeom>
              <a:avLst/>
              <a:gdLst>
                <a:gd name="T0" fmla="*/ 671 w 1031"/>
                <a:gd name="T1" fmla="*/ 657 h 1025"/>
                <a:gd name="T2" fmla="*/ 626 w 1031"/>
                <a:gd name="T3" fmla="*/ 679 h 1025"/>
                <a:gd name="T4" fmla="*/ 595 w 1031"/>
                <a:gd name="T5" fmla="*/ 718 h 1025"/>
                <a:gd name="T6" fmla="*/ 584 w 1031"/>
                <a:gd name="T7" fmla="*/ 766 h 1025"/>
                <a:gd name="T8" fmla="*/ 595 w 1031"/>
                <a:gd name="T9" fmla="*/ 817 h 1025"/>
                <a:gd name="T10" fmla="*/ 626 w 1031"/>
                <a:gd name="T11" fmla="*/ 854 h 1025"/>
                <a:gd name="T12" fmla="*/ 671 w 1031"/>
                <a:gd name="T13" fmla="*/ 877 h 1025"/>
                <a:gd name="T14" fmla="*/ 723 w 1031"/>
                <a:gd name="T15" fmla="*/ 877 h 1025"/>
                <a:gd name="T16" fmla="*/ 768 w 1031"/>
                <a:gd name="T17" fmla="*/ 854 h 1025"/>
                <a:gd name="T18" fmla="*/ 800 w 1031"/>
                <a:gd name="T19" fmla="*/ 816 h 1025"/>
                <a:gd name="T20" fmla="*/ 811 w 1031"/>
                <a:gd name="T21" fmla="*/ 766 h 1025"/>
                <a:gd name="T22" fmla="*/ 800 w 1031"/>
                <a:gd name="T23" fmla="*/ 718 h 1025"/>
                <a:gd name="T24" fmla="*/ 768 w 1031"/>
                <a:gd name="T25" fmla="*/ 679 h 1025"/>
                <a:gd name="T26" fmla="*/ 723 w 1031"/>
                <a:gd name="T27" fmla="*/ 657 h 1025"/>
                <a:gd name="T28" fmla="*/ 345 w 1031"/>
                <a:gd name="T29" fmla="*/ 0 h 1025"/>
                <a:gd name="T30" fmla="*/ 391 w 1031"/>
                <a:gd name="T31" fmla="*/ 12 h 1025"/>
                <a:gd name="T32" fmla="*/ 432 w 1031"/>
                <a:gd name="T33" fmla="*/ 39 h 1025"/>
                <a:gd name="T34" fmla="*/ 1007 w 1031"/>
                <a:gd name="T35" fmla="*/ 615 h 1025"/>
                <a:gd name="T36" fmla="*/ 1027 w 1031"/>
                <a:gd name="T37" fmla="*/ 659 h 1025"/>
                <a:gd name="T38" fmla="*/ 1031 w 1031"/>
                <a:gd name="T39" fmla="*/ 705 h 1025"/>
                <a:gd name="T40" fmla="*/ 1019 w 1031"/>
                <a:gd name="T41" fmla="*/ 751 h 1025"/>
                <a:gd name="T42" fmla="*/ 992 w 1031"/>
                <a:gd name="T43" fmla="*/ 791 h 1025"/>
                <a:gd name="T44" fmla="*/ 776 w 1031"/>
                <a:gd name="T45" fmla="*/ 1001 h 1025"/>
                <a:gd name="T46" fmla="*/ 732 w 1031"/>
                <a:gd name="T47" fmla="*/ 1021 h 1025"/>
                <a:gd name="T48" fmla="*/ 686 w 1031"/>
                <a:gd name="T49" fmla="*/ 1025 h 1025"/>
                <a:gd name="T50" fmla="*/ 640 w 1031"/>
                <a:gd name="T51" fmla="*/ 1013 h 1025"/>
                <a:gd name="T52" fmla="*/ 600 w 1031"/>
                <a:gd name="T53" fmla="*/ 985 h 1025"/>
                <a:gd name="T54" fmla="*/ 24 w 1031"/>
                <a:gd name="T55" fmla="*/ 409 h 1025"/>
                <a:gd name="T56" fmla="*/ 4 w 1031"/>
                <a:gd name="T57" fmla="*/ 367 h 1025"/>
                <a:gd name="T58" fmla="*/ 0 w 1031"/>
                <a:gd name="T59" fmla="*/ 320 h 1025"/>
                <a:gd name="T60" fmla="*/ 11 w 1031"/>
                <a:gd name="T61" fmla="*/ 275 h 1025"/>
                <a:gd name="T62" fmla="*/ 40 w 1031"/>
                <a:gd name="T63" fmla="*/ 234 h 1025"/>
                <a:gd name="T64" fmla="*/ 255 w 1031"/>
                <a:gd name="T65" fmla="*/ 24 h 1025"/>
                <a:gd name="T66" fmla="*/ 298 w 1031"/>
                <a:gd name="T67" fmla="*/ 4 h 1025"/>
                <a:gd name="T68" fmla="*/ 345 w 1031"/>
                <a:gd name="T69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1" h="1025">
                  <a:moveTo>
                    <a:pt x="698" y="654"/>
                  </a:moveTo>
                  <a:lnTo>
                    <a:pt x="671" y="657"/>
                  </a:lnTo>
                  <a:lnTo>
                    <a:pt x="648" y="665"/>
                  </a:lnTo>
                  <a:lnTo>
                    <a:pt x="626" y="679"/>
                  </a:lnTo>
                  <a:lnTo>
                    <a:pt x="609" y="696"/>
                  </a:lnTo>
                  <a:lnTo>
                    <a:pt x="595" y="718"/>
                  </a:lnTo>
                  <a:lnTo>
                    <a:pt x="587" y="741"/>
                  </a:lnTo>
                  <a:lnTo>
                    <a:pt x="584" y="766"/>
                  </a:lnTo>
                  <a:lnTo>
                    <a:pt x="587" y="793"/>
                  </a:lnTo>
                  <a:lnTo>
                    <a:pt x="595" y="817"/>
                  </a:lnTo>
                  <a:lnTo>
                    <a:pt x="609" y="837"/>
                  </a:lnTo>
                  <a:lnTo>
                    <a:pt x="626" y="854"/>
                  </a:lnTo>
                  <a:lnTo>
                    <a:pt x="648" y="868"/>
                  </a:lnTo>
                  <a:lnTo>
                    <a:pt x="671" y="877"/>
                  </a:lnTo>
                  <a:lnTo>
                    <a:pt x="698" y="880"/>
                  </a:lnTo>
                  <a:lnTo>
                    <a:pt x="723" y="877"/>
                  </a:lnTo>
                  <a:lnTo>
                    <a:pt x="748" y="868"/>
                  </a:lnTo>
                  <a:lnTo>
                    <a:pt x="768" y="854"/>
                  </a:lnTo>
                  <a:lnTo>
                    <a:pt x="785" y="837"/>
                  </a:lnTo>
                  <a:lnTo>
                    <a:pt x="800" y="816"/>
                  </a:lnTo>
                  <a:lnTo>
                    <a:pt x="808" y="793"/>
                  </a:lnTo>
                  <a:lnTo>
                    <a:pt x="811" y="766"/>
                  </a:lnTo>
                  <a:lnTo>
                    <a:pt x="808" y="741"/>
                  </a:lnTo>
                  <a:lnTo>
                    <a:pt x="800" y="718"/>
                  </a:lnTo>
                  <a:lnTo>
                    <a:pt x="785" y="696"/>
                  </a:lnTo>
                  <a:lnTo>
                    <a:pt x="768" y="679"/>
                  </a:lnTo>
                  <a:lnTo>
                    <a:pt x="748" y="665"/>
                  </a:lnTo>
                  <a:lnTo>
                    <a:pt x="723" y="657"/>
                  </a:lnTo>
                  <a:lnTo>
                    <a:pt x="698" y="654"/>
                  </a:lnTo>
                  <a:close/>
                  <a:moveTo>
                    <a:pt x="345" y="0"/>
                  </a:moveTo>
                  <a:lnTo>
                    <a:pt x="368" y="4"/>
                  </a:lnTo>
                  <a:lnTo>
                    <a:pt x="391" y="12"/>
                  </a:lnTo>
                  <a:lnTo>
                    <a:pt x="412" y="24"/>
                  </a:lnTo>
                  <a:lnTo>
                    <a:pt x="432" y="39"/>
                  </a:lnTo>
                  <a:lnTo>
                    <a:pt x="992" y="596"/>
                  </a:lnTo>
                  <a:lnTo>
                    <a:pt x="1007" y="615"/>
                  </a:lnTo>
                  <a:lnTo>
                    <a:pt x="1019" y="637"/>
                  </a:lnTo>
                  <a:lnTo>
                    <a:pt x="1027" y="659"/>
                  </a:lnTo>
                  <a:lnTo>
                    <a:pt x="1031" y="682"/>
                  </a:lnTo>
                  <a:lnTo>
                    <a:pt x="1031" y="705"/>
                  </a:lnTo>
                  <a:lnTo>
                    <a:pt x="1027" y="729"/>
                  </a:lnTo>
                  <a:lnTo>
                    <a:pt x="1019" y="751"/>
                  </a:lnTo>
                  <a:lnTo>
                    <a:pt x="1007" y="771"/>
                  </a:lnTo>
                  <a:lnTo>
                    <a:pt x="992" y="791"/>
                  </a:lnTo>
                  <a:lnTo>
                    <a:pt x="796" y="985"/>
                  </a:lnTo>
                  <a:lnTo>
                    <a:pt x="776" y="1001"/>
                  </a:lnTo>
                  <a:lnTo>
                    <a:pt x="755" y="1013"/>
                  </a:lnTo>
                  <a:lnTo>
                    <a:pt x="732" y="1021"/>
                  </a:lnTo>
                  <a:lnTo>
                    <a:pt x="709" y="1025"/>
                  </a:lnTo>
                  <a:lnTo>
                    <a:pt x="686" y="1025"/>
                  </a:lnTo>
                  <a:lnTo>
                    <a:pt x="663" y="1021"/>
                  </a:lnTo>
                  <a:lnTo>
                    <a:pt x="640" y="1013"/>
                  </a:lnTo>
                  <a:lnTo>
                    <a:pt x="619" y="1001"/>
                  </a:lnTo>
                  <a:lnTo>
                    <a:pt x="600" y="985"/>
                  </a:lnTo>
                  <a:lnTo>
                    <a:pt x="40" y="429"/>
                  </a:lnTo>
                  <a:lnTo>
                    <a:pt x="24" y="409"/>
                  </a:lnTo>
                  <a:lnTo>
                    <a:pt x="11" y="389"/>
                  </a:lnTo>
                  <a:lnTo>
                    <a:pt x="4" y="367"/>
                  </a:lnTo>
                  <a:lnTo>
                    <a:pt x="0" y="344"/>
                  </a:lnTo>
                  <a:lnTo>
                    <a:pt x="0" y="320"/>
                  </a:lnTo>
                  <a:lnTo>
                    <a:pt x="4" y="297"/>
                  </a:lnTo>
                  <a:lnTo>
                    <a:pt x="11" y="275"/>
                  </a:lnTo>
                  <a:lnTo>
                    <a:pt x="24" y="253"/>
                  </a:lnTo>
                  <a:lnTo>
                    <a:pt x="40" y="234"/>
                  </a:lnTo>
                  <a:lnTo>
                    <a:pt x="236" y="39"/>
                  </a:lnTo>
                  <a:lnTo>
                    <a:pt x="255" y="24"/>
                  </a:lnTo>
                  <a:lnTo>
                    <a:pt x="275" y="12"/>
                  </a:lnTo>
                  <a:lnTo>
                    <a:pt x="298" y="4"/>
                  </a:lnTo>
                  <a:lnTo>
                    <a:pt x="321" y="0"/>
                  </a:lnTo>
                  <a:lnTo>
                    <a:pt x="3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4236414" y="2059540"/>
            <a:ext cx="681551" cy="746907"/>
            <a:chOff x="6656388" y="1300163"/>
            <a:chExt cx="347662" cy="381000"/>
          </a:xfrm>
          <a:solidFill>
            <a:schemeClr val="accent2"/>
          </a:solidFill>
        </p:grpSpPr>
        <p:sp>
          <p:nvSpPr>
            <p:cNvPr id="97" name="Freeform 27"/>
            <p:cNvSpPr>
              <a:spLocks noEditPoints="1"/>
            </p:cNvSpPr>
            <p:nvPr/>
          </p:nvSpPr>
          <p:spPr bwMode="auto">
            <a:xfrm>
              <a:off x="6713538" y="1357313"/>
              <a:ext cx="233362" cy="323850"/>
            </a:xfrm>
            <a:custGeom>
              <a:avLst/>
              <a:gdLst>
                <a:gd name="T0" fmla="*/ 762 w 2060"/>
                <a:gd name="T1" fmla="*/ 305 h 2844"/>
                <a:gd name="T2" fmla="*/ 486 w 2060"/>
                <a:gd name="T3" fmla="*/ 474 h 2844"/>
                <a:gd name="T4" fmla="*/ 309 w 2060"/>
                <a:gd name="T5" fmla="*/ 735 h 2844"/>
                <a:gd name="T6" fmla="*/ 263 w 2060"/>
                <a:gd name="T7" fmla="*/ 1051 h 2844"/>
                <a:gd name="T8" fmla="*/ 318 w 2060"/>
                <a:gd name="T9" fmla="*/ 1304 h 2844"/>
                <a:gd name="T10" fmla="*/ 420 w 2060"/>
                <a:gd name="T11" fmla="*/ 1495 h 2844"/>
                <a:gd name="T12" fmla="*/ 538 w 2060"/>
                <a:gd name="T13" fmla="*/ 1673 h 2844"/>
                <a:gd name="T14" fmla="*/ 612 w 2060"/>
                <a:gd name="T15" fmla="*/ 1872 h 2844"/>
                <a:gd name="T16" fmla="*/ 656 w 2060"/>
                <a:gd name="T17" fmla="*/ 2010 h 2844"/>
                <a:gd name="T18" fmla="*/ 1366 w 2060"/>
                <a:gd name="T19" fmla="*/ 2043 h 2844"/>
                <a:gd name="T20" fmla="*/ 1443 w 2060"/>
                <a:gd name="T21" fmla="*/ 1943 h 2844"/>
                <a:gd name="T22" fmla="*/ 1482 w 2060"/>
                <a:gd name="T23" fmla="*/ 1749 h 2844"/>
                <a:gd name="T24" fmla="*/ 1594 w 2060"/>
                <a:gd name="T25" fmla="*/ 1563 h 2844"/>
                <a:gd name="T26" fmla="*/ 1703 w 2060"/>
                <a:gd name="T27" fmla="*/ 1386 h 2844"/>
                <a:gd name="T28" fmla="*/ 1783 w 2060"/>
                <a:gd name="T29" fmla="*/ 1161 h 2844"/>
                <a:gd name="T30" fmla="*/ 1787 w 2060"/>
                <a:gd name="T31" fmla="*/ 858 h 2844"/>
                <a:gd name="T32" fmla="*/ 1659 w 2060"/>
                <a:gd name="T33" fmla="*/ 569 h 2844"/>
                <a:gd name="T34" fmla="*/ 1418 w 2060"/>
                <a:gd name="T35" fmla="*/ 359 h 2844"/>
                <a:gd name="T36" fmla="*/ 1100 w 2060"/>
                <a:gd name="T37" fmla="*/ 262 h 2844"/>
                <a:gd name="T38" fmla="*/ 1277 w 2060"/>
                <a:gd name="T39" fmla="*/ 30 h 2844"/>
                <a:gd name="T40" fmla="*/ 1637 w 2060"/>
                <a:gd name="T41" fmla="*/ 192 h 2844"/>
                <a:gd name="T42" fmla="*/ 1905 w 2060"/>
                <a:gd name="T43" fmla="*/ 468 h 2844"/>
                <a:gd name="T44" fmla="*/ 2046 w 2060"/>
                <a:gd name="T45" fmla="*/ 829 h 2844"/>
                <a:gd name="T46" fmla="*/ 2044 w 2060"/>
                <a:gd name="T47" fmla="*/ 1185 h 2844"/>
                <a:gd name="T48" fmla="*/ 1964 w 2060"/>
                <a:gd name="T49" fmla="*/ 1447 h 2844"/>
                <a:gd name="T50" fmla="*/ 1853 w 2060"/>
                <a:gd name="T51" fmla="*/ 1643 h 2844"/>
                <a:gd name="T52" fmla="*/ 1740 w 2060"/>
                <a:gd name="T53" fmla="*/ 1813 h 2844"/>
                <a:gd name="T54" fmla="*/ 1702 w 2060"/>
                <a:gd name="T55" fmla="*/ 1965 h 2844"/>
                <a:gd name="T56" fmla="*/ 1596 w 2060"/>
                <a:gd name="T57" fmla="*/ 2184 h 2844"/>
                <a:gd name="T58" fmla="*/ 1510 w 2060"/>
                <a:gd name="T59" fmla="*/ 2331 h 2844"/>
                <a:gd name="T60" fmla="*/ 1502 w 2060"/>
                <a:gd name="T61" fmla="*/ 2468 h 2844"/>
                <a:gd name="T62" fmla="*/ 1499 w 2060"/>
                <a:gd name="T63" fmla="*/ 2532 h 2844"/>
                <a:gd name="T64" fmla="*/ 1468 w 2060"/>
                <a:gd name="T65" fmla="*/ 2616 h 2844"/>
                <a:gd name="T66" fmla="*/ 1361 w 2060"/>
                <a:gd name="T67" fmla="*/ 2709 h 2844"/>
                <a:gd name="T68" fmla="*/ 1202 w 2060"/>
                <a:gd name="T69" fmla="*/ 2823 h 2844"/>
                <a:gd name="T70" fmla="*/ 904 w 2060"/>
                <a:gd name="T71" fmla="*/ 2842 h 2844"/>
                <a:gd name="T72" fmla="*/ 773 w 2060"/>
                <a:gd name="T73" fmla="*/ 2741 h 2844"/>
                <a:gd name="T74" fmla="*/ 616 w 2060"/>
                <a:gd name="T75" fmla="*/ 2648 h 2844"/>
                <a:gd name="T76" fmla="*/ 564 w 2060"/>
                <a:gd name="T77" fmla="*/ 2549 h 2844"/>
                <a:gd name="T78" fmla="*/ 560 w 2060"/>
                <a:gd name="T79" fmla="*/ 2505 h 2844"/>
                <a:gd name="T80" fmla="*/ 553 w 2060"/>
                <a:gd name="T81" fmla="*/ 2388 h 2844"/>
                <a:gd name="T82" fmla="*/ 546 w 2060"/>
                <a:gd name="T83" fmla="*/ 2257 h 2844"/>
                <a:gd name="T84" fmla="*/ 382 w 2060"/>
                <a:gd name="T85" fmla="*/ 2057 h 2844"/>
                <a:gd name="T86" fmla="*/ 345 w 2060"/>
                <a:gd name="T87" fmla="*/ 1868 h 2844"/>
                <a:gd name="T88" fmla="*/ 251 w 2060"/>
                <a:gd name="T89" fmla="*/ 1709 h 2844"/>
                <a:gd name="T90" fmla="*/ 139 w 2060"/>
                <a:gd name="T91" fmla="*/ 1532 h 2844"/>
                <a:gd name="T92" fmla="*/ 41 w 2060"/>
                <a:gd name="T93" fmla="*/ 1299 h 2844"/>
                <a:gd name="T94" fmla="*/ 0 w 2060"/>
                <a:gd name="T95" fmla="*/ 989 h 2844"/>
                <a:gd name="T96" fmla="*/ 81 w 2060"/>
                <a:gd name="T97" fmla="*/ 605 h 2844"/>
                <a:gd name="T98" fmla="*/ 302 w 2060"/>
                <a:gd name="T99" fmla="*/ 291 h 2844"/>
                <a:gd name="T100" fmla="*/ 630 w 2060"/>
                <a:gd name="T101" fmla="*/ 79 h 2844"/>
                <a:gd name="T102" fmla="*/ 1030 w 2060"/>
                <a:gd name="T103" fmla="*/ 0 h 2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60" h="2844">
                  <a:moveTo>
                    <a:pt x="1030" y="259"/>
                  </a:moveTo>
                  <a:lnTo>
                    <a:pt x="960" y="262"/>
                  </a:lnTo>
                  <a:lnTo>
                    <a:pt x="891" y="271"/>
                  </a:lnTo>
                  <a:lnTo>
                    <a:pt x="826" y="286"/>
                  </a:lnTo>
                  <a:lnTo>
                    <a:pt x="762" y="305"/>
                  </a:lnTo>
                  <a:lnTo>
                    <a:pt x="700" y="330"/>
                  </a:lnTo>
                  <a:lnTo>
                    <a:pt x="641" y="360"/>
                  </a:lnTo>
                  <a:lnTo>
                    <a:pt x="586" y="393"/>
                  </a:lnTo>
                  <a:lnTo>
                    <a:pt x="535" y="431"/>
                  </a:lnTo>
                  <a:lnTo>
                    <a:pt x="486" y="474"/>
                  </a:lnTo>
                  <a:lnTo>
                    <a:pt x="441" y="519"/>
                  </a:lnTo>
                  <a:lnTo>
                    <a:pt x="402" y="569"/>
                  </a:lnTo>
                  <a:lnTo>
                    <a:pt x="366" y="622"/>
                  </a:lnTo>
                  <a:lnTo>
                    <a:pt x="335" y="677"/>
                  </a:lnTo>
                  <a:lnTo>
                    <a:pt x="309" y="735"/>
                  </a:lnTo>
                  <a:lnTo>
                    <a:pt x="288" y="796"/>
                  </a:lnTo>
                  <a:lnTo>
                    <a:pt x="273" y="858"/>
                  </a:lnTo>
                  <a:lnTo>
                    <a:pt x="264" y="923"/>
                  </a:lnTo>
                  <a:lnTo>
                    <a:pt x="261" y="989"/>
                  </a:lnTo>
                  <a:lnTo>
                    <a:pt x="263" y="1051"/>
                  </a:lnTo>
                  <a:lnTo>
                    <a:pt x="268" y="1108"/>
                  </a:lnTo>
                  <a:lnTo>
                    <a:pt x="277" y="1161"/>
                  </a:lnTo>
                  <a:lnTo>
                    <a:pt x="288" y="1212"/>
                  </a:lnTo>
                  <a:lnTo>
                    <a:pt x="302" y="1260"/>
                  </a:lnTo>
                  <a:lnTo>
                    <a:pt x="318" y="1304"/>
                  </a:lnTo>
                  <a:lnTo>
                    <a:pt x="336" y="1346"/>
                  </a:lnTo>
                  <a:lnTo>
                    <a:pt x="356" y="1386"/>
                  </a:lnTo>
                  <a:lnTo>
                    <a:pt x="377" y="1424"/>
                  </a:lnTo>
                  <a:lnTo>
                    <a:pt x="399" y="1460"/>
                  </a:lnTo>
                  <a:lnTo>
                    <a:pt x="420" y="1495"/>
                  </a:lnTo>
                  <a:lnTo>
                    <a:pt x="444" y="1529"/>
                  </a:lnTo>
                  <a:lnTo>
                    <a:pt x="465" y="1562"/>
                  </a:lnTo>
                  <a:lnTo>
                    <a:pt x="490" y="1599"/>
                  </a:lnTo>
                  <a:lnTo>
                    <a:pt x="515" y="1636"/>
                  </a:lnTo>
                  <a:lnTo>
                    <a:pt x="538" y="1673"/>
                  </a:lnTo>
                  <a:lnTo>
                    <a:pt x="560" y="1710"/>
                  </a:lnTo>
                  <a:lnTo>
                    <a:pt x="578" y="1749"/>
                  </a:lnTo>
                  <a:lnTo>
                    <a:pt x="593" y="1788"/>
                  </a:lnTo>
                  <a:lnTo>
                    <a:pt x="604" y="1829"/>
                  </a:lnTo>
                  <a:lnTo>
                    <a:pt x="612" y="1872"/>
                  </a:lnTo>
                  <a:lnTo>
                    <a:pt x="614" y="1918"/>
                  </a:lnTo>
                  <a:lnTo>
                    <a:pt x="617" y="1943"/>
                  </a:lnTo>
                  <a:lnTo>
                    <a:pt x="627" y="1967"/>
                  </a:lnTo>
                  <a:lnTo>
                    <a:pt x="639" y="1990"/>
                  </a:lnTo>
                  <a:lnTo>
                    <a:pt x="656" y="2010"/>
                  </a:lnTo>
                  <a:lnTo>
                    <a:pt x="674" y="2028"/>
                  </a:lnTo>
                  <a:lnTo>
                    <a:pt x="694" y="2043"/>
                  </a:lnTo>
                  <a:lnTo>
                    <a:pt x="712" y="2057"/>
                  </a:lnTo>
                  <a:lnTo>
                    <a:pt x="1348" y="2057"/>
                  </a:lnTo>
                  <a:lnTo>
                    <a:pt x="1366" y="2043"/>
                  </a:lnTo>
                  <a:lnTo>
                    <a:pt x="1385" y="2028"/>
                  </a:lnTo>
                  <a:lnTo>
                    <a:pt x="1404" y="2010"/>
                  </a:lnTo>
                  <a:lnTo>
                    <a:pt x="1420" y="1990"/>
                  </a:lnTo>
                  <a:lnTo>
                    <a:pt x="1433" y="1967"/>
                  </a:lnTo>
                  <a:lnTo>
                    <a:pt x="1443" y="1943"/>
                  </a:lnTo>
                  <a:lnTo>
                    <a:pt x="1446" y="1918"/>
                  </a:lnTo>
                  <a:lnTo>
                    <a:pt x="1448" y="1872"/>
                  </a:lnTo>
                  <a:lnTo>
                    <a:pt x="1455" y="1829"/>
                  </a:lnTo>
                  <a:lnTo>
                    <a:pt x="1467" y="1788"/>
                  </a:lnTo>
                  <a:lnTo>
                    <a:pt x="1482" y="1749"/>
                  </a:lnTo>
                  <a:lnTo>
                    <a:pt x="1500" y="1711"/>
                  </a:lnTo>
                  <a:lnTo>
                    <a:pt x="1521" y="1673"/>
                  </a:lnTo>
                  <a:lnTo>
                    <a:pt x="1544" y="1636"/>
                  </a:lnTo>
                  <a:lnTo>
                    <a:pt x="1568" y="1600"/>
                  </a:lnTo>
                  <a:lnTo>
                    <a:pt x="1594" y="1563"/>
                  </a:lnTo>
                  <a:lnTo>
                    <a:pt x="1616" y="1530"/>
                  </a:lnTo>
                  <a:lnTo>
                    <a:pt x="1638" y="1496"/>
                  </a:lnTo>
                  <a:lnTo>
                    <a:pt x="1661" y="1461"/>
                  </a:lnTo>
                  <a:lnTo>
                    <a:pt x="1683" y="1424"/>
                  </a:lnTo>
                  <a:lnTo>
                    <a:pt x="1703" y="1386"/>
                  </a:lnTo>
                  <a:lnTo>
                    <a:pt x="1723" y="1346"/>
                  </a:lnTo>
                  <a:lnTo>
                    <a:pt x="1741" y="1304"/>
                  </a:lnTo>
                  <a:lnTo>
                    <a:pt x="1757" y="1260"/>
                  </a:lnTo>
                  <a:lnTo>
                    <a:pt x="1771" y="1212"/>
                  </a:lnTo>
                  <a:lnTo>
                    <a:pt x="1783" y="1161"/>
                  </a:lnTo>
                  <a:lnTo>
                    <a:pt x="1791" y="1108"/>
                  </a:lnTo>
                  <a:lnTo>
                    <a:pt x="1797" y="1051"/>
                  </a:lnTo>
                  <a:lnTo>
                    <a:pt x="1799" y="989"/>
                  </a:lnTo>
                  <a:lnTo>
                    <a:pt x="1796" y="923"/>
                  </a:lnTo>
                  <a:lnTo>
                    <a:pt x="1787" y="858"/>
                  </a:lnTo>
                  <a:lnTo>
                    <a:pt x="1771" y="795"/>
                  </a:lnTo>
                  <a:lnTo>
                    <a:pt x="1751" y="735"/>
                  </a:lnTo>
                  <a:lnTo>
                    <a:pt x="1726" y="677"/>
                  </a:lnTo>
                  <a:lnTo>
                    <a:pt x="1694" y="621"/>
                  </a:lnTo>
                  <a:lnTo>
                    <a:pt x="1659" y="569"/>
                  </a:lnTo>
                  <a:lnTo>
                    <a:pt x="1618" y="519"/>
                  </a:lnTo>
                  <a:lnTo>
                    <a:pt x="1573" y="474"/>
                  </a:lnTo>
                  <a:lnTo>
                    <a:pt x="1526" y="431"/>
                  </a:lnTo>
                  <a:lnTo>
                    <a:pt x="1473" y="392"/>
                  </a:lnTo>
                  <a:lnTo>
                    <a:pt x="1418" y="359"/>
                  </a:lnTo>
                  <a:lnTo>
                    <a:pt x="1360" y="330"/>
                  </a:lnTo>
                  <a:lnTo>
                    <a:pt x="1298" y="305"/>
                  </a:lnTo>
                  <a:lnTo>
                    <a:pt x="1234" y="286"/>
                  </a:lnTo>
                  <a:lnTo>
                    <a:pt x="1168" y="271"/>
                  </a:lnTo>
                  <a:lnTo>
                    <a:pt x="1100" y="262"/>
                  </a:lnTo>
                  <a:lnTo>
                    <a:pt x="1030" y="259"/>
                  </a:lnTo>
                  <a:close/>
                  <a:moveTo>
                    <a:pt x="1030" y="0"/>
                  </a:moveTo>
                  <a:lnTo>
                    <a:pt x="1114" y="4"/>
                  </a:lnTo>
                  <a:lnTo>
                    <a:pt x="1197" y="14"/>
                  </a:lnTo>
                  <a:lnTo>
                    <a:pt x="1277" y="30"/>
                  </a:lnTo>
                  <a:lnTo>
                    <a:pt x="1355" y="51"/>
                  </a:lnTo>
                  <a:lnTo>
                    <a:pt x="1430" y="79"/>
                  </a:lnTo>
                  <a:lnTo>
                    <a:pt x="1502" y="111"/>
                  </a:lnTo>
                  <a:lnTo>
                    <a:pt x="1571" y="149"/>
                  </a:lnTo>
                  <a:lnTo>
                    <a:pt x="1637" y="192"/>
                  </a:lnTo>
                  <a:lnTo>
                    <a:pt x="1699" y="239"/>
                  </a:lnTo>
                  <a:lnTo>
                    <a:pt x="1757" y="291"/>
                  </a:lnTo>
                  <a:lnTo>
                    <a:pt x="1811" y="346"/>
                  </a:lnTo>
                  <a:lnTo>
                    <a:pt x="1861" y="406"/>
                  </a:lnTo>
                  <a:lnTo>
                    <a:pt x="1905" y="468"/>
                  </a:lnTo>
                  <a:lnTo>
                    <a:pt x="1945" y="535"/>
                  </a:lnTo>
                  <a:lnTo>
                    <a:pt x="1979" y="605"/>
                  </a:lnTo>
                  <a:lnTo>
                    <a:pt x="2006" y="678"/>
                  </a:lnTo>
                  <a:lnTo>
                    <a:pt x="2030" y="752"/>
                  </a:lnTo>
                  <a:lnTo>
                    <a:pt x="2046" y="829"/>
                  </a:lnTo>
                  <a:lnTo>
                    <a:pt x="2056" y="908"/>
                  </a:lnTo>
                  <a:lnTo>
                    <a:pt x="2060" y="989"/>
                  </a:lnTo>
                  <a:lnTo>
                    <a:pt x="2057" y="1058"/>
                  </a:lnTo>
                  <a:lnTo>
                    <a:pt x="2052" y="1123"/>
                  </a:lnTo>
                  <a:lnTo>
                    <a:pt x="2044" y="1185"/>
                  </a:lnTo>
                  <a:lnTo>
                    <a:pt x="2032" y="1244"/>
                  </a:lnTo>
                  <a:lnTo>
                    <a:pt x="2018" y="1299"/>
                  </a:lnTo>
                  <a:lnTo>
                    <a:pt x="2002" y="1351"/>
                  </a:lnTo>
                  <a:lnTo>
                    <a:pt x="1983" y="1400"/>
                  </a:lnTo>
                  <a:lnTo>
                    <a:pt x="1964" y="1447"/>
                  </a:lnTo>
                  <a:lnTo>
                    <a:pt x="1943" y="1490"/>
                  </a:lnTo>
                  <a:lnTo>
                    <a:pt x="1921" y="1531"/>
                  </a:lnTo>
                  <a:lnTo>
                    <a:pt x="1898" y="1571"/>
                  </a:lnTo>
                  <a:lnTo>
                    <a:pt x="1876" y="1608"/>
                  </a:lnTo>
                  <a:lnTo>
                    <a:pt x="1853" y="1643"/>
                  </a:lnTo>
                  <a:lnTo>
                    <a:pt x="1831" y="1676"/>
                  </a:lnTo>
                  <a:lnTo>
                    <a:pt x="1809" y="1708"/>
                  </a:lnTo>
                  <a:lnTo>
                    <a:pt x="1783" y="1747"/>
                  </a:lnTo>
                  <a:lnTo>
                    <a:pt x="1760" y="1782"/>
                  </a:lnTo>
                  <a:lnTo>
                    <a:pt x="1740" y="1813"/>
                  </a:lnTo>
                  <a:lnTo>
                    <a:pt x="1726" y="1842"/>
                  </a:lnTo>
                  <a:lnTo>
                    <a:pt x="1715" y="1868"/>
                  </a:lnTo>
                  <a:lnTo>
                    <a:pt x="1707" y="1893"/>
                  </a:lnTo>
                  <a:lnTo>
                    <a:pt x="1705" y="1918"/>
                  </a:lnTo>
                  <a:lnTo>
                    <a:pt x="1702" y="1965"/>
                  </a:lnTo>
                  <a:lnTo>
                    <a:pt x="1693" y="2012"/>
                  </a:lnTo>
                  <a:lnTo>
                    <a:pt x="1678" y="2057"/>
                  </a:lnTo>
                  <a:lnTo>
                    <a:pt x="1655" y="2102"/>
                  </a:lnTo>
                  <a:lnTo>
                    <a:pt x="1629" y="2144"/>
                  </a:lnTo>
                  <a:lnTo>
                    <a:pt x="1596" y="2184"/>
                  </a:lnTo>
                  <a:lnTo>
                    <a:pt x="1557" y="2222"/>
                  </a:lnTo>
                  <a:lnTo>
                    <a:pt x="1514" y="2257"/>
                  </a:lnTo>
                  <a:lnTo>
                    <a:pt x="1513" y="2278"/>
                  </a:lnTo>
                  <a:lnTo>
                    <a:pt x="1512" y="2303"/>
                  </a:lnTo>
                  <a:lnTo>
                    <a:pt x="1510" y="2331"/>
                  </a:lnTo>
                  <a:lnTo>
                    <a:pt x="1509" y="2359"/>
                  </a:lnTo>
                  <a:lnTo>
                    <a:pt x="1506" y="2388"/>
                  </a:lnTo>
                  <a:lnTo>
                    <a:pt x="1505" y="2416"/>
                  </a:lnTo>
                  <a:lnTo>
                    <a:pt x="1503" y="2444"/>
                  </a:lnTo>
                  <a:lnTo>
                    <a:pt x="1502" y="2468"/>
                  </a:lnTo>
                  <a:lnTo>
                    <a:pt x="1501" y="2488"/>
                  </a:lnTo>
                  <a:lnTo>
                    <a:pt x="1500" y="2505"/>
                  </a:lnTo>
                  <a:lnTo>
                    <a:pt x="1500" y="2516"/>
                  </a:lnTo>
                  <a:lnTo>
                    <a:pt x="1499" y="2519"/>
                  </a:lnTo>
                  <a:lnTo>
                    <a:pt x="1499" y="2532"/>
                  </a:lnTo>
                  <a:lnTo>
                    <a:pt x="1497" y="2546"/>
                  </a:lnTo>
                  <a:lnTo>
                    <a:pt x="1493" y="2562"/>
                  </a:lnTo>
                  <a:lnTo>
                    <a:pt x="1487" y="2579"/>
                  </a:lnTo>
                  <a:lnTo>
                    <a:pt x="1479" y="2598"/>
                  </a:lnTo>
                  <a:lnTo>
                    <a:pt x="1468" y="2616"/>
                  </a:lnTo>
                  <a:lnTo>
                    <a:pt x="1454" y="2635"/>
                  </a:lnTo>
                  <a:lnTo>
                    <a:pt x="1437" y="2655"/>
                  </a:lnTo>
                  <a:lnTo>
                    <a:pt x="1416" y="2673"/>
                  </a:lnTo>
                  <a:lnTo>
                    <a:pt x="1390" y="2692"/>
                  </a:lnTo>
                  <a:lnTo>
                    <a:pt x="1361" y="2709"/>
                  </a:lnTo>
                  <a:lnTo>
                    <a:pt x="1327" y="2726"/>
                  </a:lnTo>
                  <a:lnTo>
                    <a:pt x="1286" y="2741"/>
                  </a:lnTo>
                  <a:lnTo>
                    <a:pt x="1263" y="2770"/>
                  </a:lnTo>
                  <a:lnTo>
                    <a:pt x="1234" y="2798"/>
                  </a:lnTo>
                  <a:lnTo>
                    <a:pt x="1202" y="2823"/>
                  </a:lnTo>
                  <a:lnTo>
                    <a:pt x="1180" y="2835"/>
                  </a:lnTo>
                  <a:lnTo>
                    <a:pt x="1155" y="2842"/>
                  </a:lnTo>
                  <a:lnTo>
                    <a:pt x="1130" y="2844"/>
                  </a:lnTo>
                  <a:lnTo>
                    <a:pt x="930" y="2844"/>
                  </a:lnTo>
                  <a:lnTo>
                    <a:pt x="904" y="2842"/>
                  </a:lnTo>
                  <a:lnTo>
                    <a:pt x="880" y="2835"/>
                  </a:lnTo>
                  <a:lnTo>
                    <a:pt x="857" y="2823"/>
                  </a:lnTo>
                  <a:lnTo>
                    <a:pt x="826" y="2798"/>
                  </a:lnTo>
                  <a:lnTo>
                    <a:pt x="797" y="2770"/>
                  </a:lnTo>
                  <a:lnTo>
                    <a:pt x="773" y="2741"/>
                  </a:lnTo>
                  <a:lnTo>
                    <a:pt x="731" y="2724"/>
                  </a:lnTo>
                  <a:lnTo>
                    <a:pt x="695" y="2707"/>
                  </a:lnTo>
                  <a:lnTo>
                    <a:pt x="663" y="2688"/>
                  </a:lnTo>
                  <a:lnTo>
                    <a:pt x="637" y="2668"/>
                  </a:lnTo>
                  <a:lnTo>
                    <a:pt x="616" y="2648"/>
                  </a:lnTo>
                  <a:lnTo>
                    <a:pt x="599" y="2627"/>
                  </a:lnTo>
                  <a:lnTo>
                    <a:pt x="586" y="2607"/>
                  </a:lnTo>
                  <a:lnTo>
                    <a:pt x="576" y="2586"/>
                  </a:lnTo>
                  <a:lnTo>
                    <a:pt x="569" y="2567"/>
                  </a:lnTo>
                  <a:lnTo>
                    <a:pt x="564" y="2549"/>
                  </a:lnTo>
                  <a:lnTo>
                    <a:pt x="562" y="2534"/>
                  </a:lnTo>
                  <a:lnTo>
                    <a:pt x="561" y="2519"/>
                  </a:lnTo>
                  <a:lnTo>
                    <a:pt x="561" y="2519"/>
                  </a:lnTo>
                  <a:lnTo>
                    <a:pt x="561" y="2516"/>
                  </a:lnTo>
                  <a:lnTo>
                    <a:pt x="560" y="2505"/>
                  </a:lnTo>
                  <a:lnTo>
                    <a:pt x="559" y="2488"/>
                  </a:lnTo>
                  <a:lnTo>
                    <a:pt x="557" y="2468"/>
                  </a:lnTo>
                  <a:lnTo>
                    <a:pt x="556" y="2444"/>
                  </a:lnTo>
                  <a:lnTo>
                    <a:pt x="554" y="2416"/>
                  </a:lnTo>
                  <a:lnTo>
                    <a:pt x="553" y="2388"/>
                  </a:lnTo>
                  <a:lnTo>
                    <a:pt x="551" y="2359"/>
                  </a:lnTo>
                  <a:lnTo>
                    <a:pt x="550" y="2331"/>
                  </a:lnTo>
                  <a:lnTo>
                    <a:pt x="548" y="2303"/>
                  </a:lnTo>
                  <a:lnTo>
                    <a:pt x="547" y="2278"/>
                  </a:lnTo>
                  <a:lnTo>
                    <a:pt x="546" y="2257"/>
                  </a:lnTo>
                  <a:lnTo>
                    <a:pt x="502" y="2222"/>
                  </a:lnTo>
                  <a:lnTo>
                    <a:pt x="464" y="2184"/>
                  </a:lnTo>
                  <a:lnTo>
                    <a:pt x="431" y="2144"/>
                  </a:lnTo>
                  <a:lnTo>
                    <a:pt x="404" y="2102"/>
                  </a:lnTo>
                  <a:lnTo>
                    <a:pt x="382" y="2057"/>
                  </a:lnTo>
                  <a:lnTo>
                    <a:pt x="367" y="2012"/>
                  </a:lnTo>
                  <a:lnTo>
                    <a:pt x="357" y="1965"/>
                  </a:lnTo>
                  <a:lnTo>
                    <a:pt x="354" y="1918"/>
                  </a:lnTo>
                  <a:lnTo>
                    <a:pt x="352" y="1893"/>
                  </a:lnTo>
                  <a:lnTo>
                    <a:pt x="345" y="1868"/>
                  </a:lnTo>
                  <a:lnTo>
                    <a:pt x="334" y="1842"/>
                  </a:lnTo>
                  <a:lnTo>
                    <a:pt x="319" y="1813"/>
                  </a:lnTo>
                  <a:lnTo>
                    <a:pt x="300" y="1782"/>
                  </a:lnTo>
                  <a:lnTo>
                    <a:pt x="278" y="1747"/>
                  </a:lnTo>
                  <a:lnTo>
                    <a:pt x="251" y="1709"/>
                  </a:lnTo>
                  <a:lnTo>
                    <a:pt x="230" y="1677"/>
                  </a:lnTo>
                  <a:lnTo>
                    <a:pt x="207" y="1643"/>
                  </a:lnTo>
                  <a:lnTo>
                    <a:pt x="184" y="1608"/>
                  </a:lnTo>
                  <a:lnTo>
                    <a:pt x="162" y="1571"/>
                  </a:lnTo>
                  <a:lnTo>
                    <a:pt x="139" y="1532"/>
                  </a:lnTo>
                  <a:lnTo>
                    <a:pt x="117" y="1490"/>
                  </a:lnTo>
                  <a:lnTo>
                    <a:pt x="96" y="1447"/>
                  </a:lnTo>
                  <a:lnTo>
                    <a:pt x="77" y="1400"/>
                  </a:lnTo>
                  <a:lnTo>
                    <a:pt x="57" y="1351"/>
                  </a:lnTo>
                  <a:lnTo>
                    <a:pt x="41" y="1299"/>
                  </a:lnTo>
                  <a:lnTo>
                    <a:pt x="28" y="1244"/>
                  </a:lnTo>
                  <a:lnTo>
                    <a:pt x="16" y="1185"/>
                  </a:lnTo>
                  <a:lnTo>
                    <a:pt x="7" y="1123"/>
                  </a:lnTo>
                  <a:lnTo>
                    <a:pt x="2" y="1058"/>
                  </a:lnTo>
                  <a:lnTo>
                    <a:pt x="0" y="989"/>
                  </a:lnTo>
                  <a:lnTo>
                    <a:pt x="3" y="908"/>
                  </a:lnTo>
                  <a:lnTo>
                    <a:pt x="14" y="829"/>
                  </a:lnTo>
                  <a:lnTo>
                    <a:pt x="30" y="752"/>
                  </a:lnTo>
                  <a:lnTo>
                    <a:pt x="53" y="678"/>
                  </a:lnTo>
                  <a:lnTo>
                    <a:pt x="81" y="605"/>
                  </a:lnTo>
                  <a:lnTo>
                    <a:pt x="115" y="535"/>
                  </a:lnTo>
                  <a:lnTo>
                    <a:pt x="154" y="468"/>
                  </a:lnTo>
                  <a:lnTo>
                    <a:pt x="199" y="406"/>
                  </a:lnTo>
                  <a:lnTo>
                    <a:pt x="249" y="346"/>
                  </a:lnTo>
                  <a:lnTo>
                    <a:pt x="302" y="291"/>
                  </a:lnTo>
                  <a:lnTo>
                    <a:pt x="361" y="239"/>
                  </a:lnTo>
                  <a:lnTo>
                    <a:pt x="422" y="192"/>
                  </a:lnTo>
                  <a:lnTo>
                    <a:pt x="488" y="149"/>
                  </a:lnTo>
                  <a:lnTo>
                    <a:pt x="557" y="111"/>
                  </a:lnTo>
                  <a:lnTo>
                    <a:pt x="630" y="79"/>
                  </a:lnTo>
                  <a:lnTo>
                    <a:pt x="705" y="51"/>
                  </a:lnTo>
                  <a:lnTo>
                    <a:pt x="783" y="30"/>
                  </a:lnTo>
                  <a:lnTo>
                    <a:pt x="863" y="14"/>
                  </a:lnTo>
                  <a:lnTo>
                    <a:pt x="946" y="4"/>
                  </a:lnTo>
                  <a:lnTo>
                    <a:pt x="10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8" name="Freeform 28"/>
            <p:cNvSpPr>
              <a:spLocks/>
            </p:cNvSpPr>
            <p:nvPr/>
          </p:nvSpPr>
          <p:spPr bwMode="auto">
            <a:xfrm>
              <a:off x="6823075" y="1300163"/>
              <a:ext cx="14287" cy="36513"/>
            </a:xfrm>
            <a:custGeom>
              <a:avLst/>
              <a:gdLst>
                <a:gd name="T0" fmla="*/ 65 w 130"/>
                <a:gd name="T1" fmla="*/ 0 h 322"/>
                <a:gd name="T2" fmla="*/ 65 w 130"/>
                <a:gd name="T3" fmla="*/ 0 h 322"/>
                <a:gd name="T4" fmla="*/ 82 w 130"/>
                <a:gd name="T5" fmla="*/ 2 h 322"/>
                <a:gd name="T6" fmla="*/ 98 w 130"/>
                <a:gd name="T7" fmla="*/ 8 h 322"/>
                <a:gd name="T8" fmla="*/ 111 w 130"/>
                <a:gd name="T9" fmla="*/ 19 h 322"/>
                <a:gd name="T10" fmla="*/ 121 w 130"/>
                <a:gd name="T11" fmla="*/ 32 h 322"/>
                <a:gd name="T12" fmla="*/ 128 w 130"/>
                <a:gd name="T13" fmla="*/ 47 h 322"/>
                <a:gd name="T14" fmla="*/ 130 w 130"/>
                <a:gd name="T15" fmla="*/ 64 h 322"/>
                <a:gd name="T16" fmla="*/ 130 w 130"/>
                <a:gd name="T17" fmla="*/ 258 h 322"/>
                <a:gd name="T18" fmla="*/ 128 w 130"/>
                <a:gd name="T19" fmla="*/ 276 h 322"/>
                <a:gd name="T20" fmla="*/ 121 w 130"/>
                <a:gd name="T21" fmla="*/ 290 h 322"/>
                <a:gd name="T22" fmla="*/ 111 w 130"/>
                <a:gd name="T23" fmla="*/ 304 h 322"/>
                <a:gd name="T24" fmla="*/ 98 w 130"/>
                <a:gd name="T25" fmla="*/ 314 h 322"/>
                <a:gd name="T26" fmla="*/ 82 w 130"/>
                <a:gd name="T27" fmla="*/ 320 h 322"/>
                <a:gd name="T28" fmla="*/ 65 w 130"/>
                <a:gd name="T29" fmla="*/ 322 h 322"/>
                <a:gd name="T30" fmla="*/ 48 w 130"/>
                <a:gd name="T31" fmla="*/ 320 h 322"/>
                <a:gd name="T32" fmla="*/ 32 w 130"/>
                <a:gd name="T33" fmla="*/ 314 h 322"/>
                <a:gd name="T34" fmla="*/ 19 w 130"/>
                <a:gd name="T35" fmla="*/ 304 h 322"/>
                <a:gd name="T36" fmla="*/ 8 w 130"/>
                <a:gd name="T37" fmla="*/ 290 h 322"/>
                <a:gd name="T38" fmla="*/ 2 w 130"/>
                <a:gd name="T39" fmla="*/ 276 h 322"/>
                <a:gd name="T40" fmla="*/ 0 w 130"/>
                <a:gd name="T41" fmla="*/ 258 h 322"/>
                <a:gd name="T42" fmla="*/ 0 w 130"/>
                <a:gd name="T43" fmla="*/ 64 h 322"/>
                <a:gd name="T44" fmla="*/ 2 w 130"/>
                <a:gd name="T45" fmla="*/ 47 h 322"/>
                <a:gd name="T46" fmla="*/ 8 w 130"/>
                <a:gd name="T47" fmla="*/ 32 h 322"/>
                <a:gd name="T48" fmla="*/ 19 w 130"/>
                <a:gd name="T49" fmla="*/ 19 h 322"/>
                <a:gd name="T50" fmla="*/ 32 w 130"/>
                <a:gd name="T51" fmla="*/ 8 h 322"/>
                <a:gd name="T52" fmla="*/ 48 w 130"/>
                <a:gd name="T53" fmla="*/ 2 h 322"/>
                <a:gd name="T54" fmla="*/ 65 w 130"/>
                <a:gd name="T55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0" h="322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8" y="8"/>
                  </a:lnTo>
                  <a:lnTo>
                    <a:pt x="111" y="19"/>
                  </a:lnTo>
                  <a:lnTo>
                    <a:pt x="121" y="32"/>
                  </a:lnTo>
                  <a:lnTo>
                    <a:pt x="128" y="47"/>
                  </a:lnTo>
                  <a:lnTo>
                    <a:pt x="130" y="64"/>
                  </a:lnTo>
                  <a:lnTo>
                    <a:pt x="130" y="258"/>
                  </a:lnTo>
                  <a:lnTo>
                    <a:pt x="128" y="276"/>
                  </a:lnTo>
                  <a:lnTo>
                    <a:pt x="121" y="290"/>
                  </a:lnTo>
                  <a:lnTo>
                    <a:pt x="111" y="304"/>
                  </a:lnTo>
                  <a:lnTo>
                    <a:pt x="98" y="314"/>
                  </a:lnTo>
                  <a:lnTo>
                    <a:pt x="82" y="320"/>
                  </a:lnTo>
                  <a:lnTo>
                    <a:pt x="65" y="322"/>
                  </a:lnTo>
                  <a:lnTo>
                    <a:pt x="48" y="320"/>
                  </a:lnTo>
                  <a:lnTo>
                    <a:pt x="32" y="314"/>
                  </a:lnTo>
                  <a:lnTo>
                    <a:pt x="19" y="304"/>
                  </a:lnTo>
                  <a:lnTo>
                    <a:pt x="8" y="290"/>
                  </a:lnTo>
                  <a:lnTo>
                    <a:pt x="2" y="276"/>
                  </a:lnTo>
                  <a:lnTo>
                    <a:pt x="0" y="258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2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9" name="Freeform 29"/>
            <p:cNvSpPr>
              <a:spLocks/>
            </p:cNvSpPr>
            <p:nvPr/>
          </p:nvSpPr>
          <p:spPr bwMode="auto">
            <a:xfrm>
              <a:off x="6738938" y="1320800"/>
              <a:ext cx="26987" cy="34925"/>
            </a:xfrm>
            <a:custGeom>
              <a:avLst/>
              <a:gdLst>
                <a:gd name="T0" fmla="*/ 65 w 228"/>
                <a:gd name="T1" fmla="*/ 0 h 298"/>
                <a:gd name="T2" fmla="*/ 82 w 228"/>
                <a:gd name="T3" fmla="*/ 2 h 298"/>
                <a:gd name="T4" fmla="*/ 97 w 228"/>
                <a:gd name="T5" fmla="*/ 9 h 298"/>
                <a:gd name="T6" fmla="*/ 111 w 228"/>
                <a:gd name="T7" fmla="*/ 19 h 298"/>
                <a:gd name="T8" fmla="*/ 121 w 228"/>
                <a:gd name="T9" fmla="*/ 33 h 298"/>
                <a:gd name="T10" fmla="*/ 219 w 228"/>
                <a:gd name="T11" fmla="*/ 201 h 298"/>
                <a:gd name="T12" fmla="*/ 225 w 228"/>
                <a:gd name="T13" fmla="*/ 217 h 298"/>
                <a:gd name="T14" fmla="*/ 228 w 228"/>
                <a:gd name="T15" fmla="*/ 234 h 298"/>
                <a:gd name="T16" fmla="*/ 225 w 228"/>
                <a:gd name="T17" fmla="*/ 250 h 298"/>
                <a:gd name="T18" fmla="*/ 219 w 228"/>
                <a:gd name="T19" fmla="*/ 265 h 298"/>
                <a:gd name="T20" fmla="*/ 209 w 228"/>
                <a:gd name="T21" fmla="*/ 279 h 298"/>
                <a:gd name="T22" fmla="*/ 196 w 228"/>
                <a:gd name="T23" fmla="*/ 290 h 298"/>
                <a:gd name="T24" fmla="*/ 180 w 228"/>
                <a:gd name="T25" fmla="*/ 296 h 298"/>
                <a:gd name="T26" fmla="*/ 163 w 228"/>
                <a:gd name="T27" fmla="*/ 298 h 298"/>
                <a:gd name="T28" fmla="*/ 146 w 228"/>
                <a:gd name="T29" fmla="*/ 296 h 298"/>
                <a:gd name="T30" fmla="*/ 131 w 228"/>
                <a:gd name="T31" fmla="*/ 290 h 298"/>
                <a:gd name="T32" fmla="*/ 117 w 228"/>
                <a:gd name="T33" fmla="*/ 279 h 298"/>
                <a:gd name="T34" fmla="*/ 106 w 228"/>
                <a:gd name="T35" fmla="*/ 265 h 298"/>
                <a:gd name="T36" fmla="*/ 8 w 228"/>
                <a:gd name="T37" fmla="*/ 97 h 298"/>
                <a:gd name="T38" fmla="*/ 2 w 228"/>
                <a:gd name="T39" fmla="*/ 82 h 298"/>
                <a:gd name="T40" fmla="*/ 0 w 228"/>
                <a:gd name="T41" fmla="*/ 65 h 298"/>
                <a:gd name="T42" fmla="*/ 2 w 228"/>
                <a:gd name="T43" fmla="*/ 49 h 298"/>
                <a:gd name="T44" fmla="*/ 8 w 228"/>
                <a:gd name="T45" fmla="*/ 33 h 298"/>
                <a:gd name="T46" fmla="*/ 19 w 228"/>
                <a:gd name="T47" fmla="*/ 20 h 298"/>
                <a:gd name="T48" fmla="*/ 32 w 228"/>
                <a:gd name="T49" fmla="*/ 10 h 298"/>
                <a:gd name="T50" fmla="*/ 49 w 228"/>
                <a:gd name="T51" fmla="*/ 2 h 298"/>
                <a:gd name="T52" fmla="*/ 65 w 228"/>
                <a:gd name="T53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98">
                  <a:moveTo>
                    <a:pt x="65" y="0"/>
                  </a:moveTo>
                  <a:lnTo>
                    <a:pt x="82" y="2"/>
                  </a:lnTo>
                  <a:lnTo>
                    <a:pt x="97" y="9"/>
                  </a:lnTo>
                  <a:lnTo>
                    <a:pt x="111" y="19"/>
                  </a:lnTo>
                  <a:lnTo>
                    <a:pt x="121" y="33"/>
                  </a:lnTo>
                  <a:lnTo>
                    <a:pt x="219" y="201"/>
                  </a:lnTo>
                  <a:lnTo>
                    <a:pt x="225" y="217"/>
                  </a:lnTo>
                  <a:lnTo>
                    <a:pt x="228" y="234"/>
                  </a:lnTo>
                  <a:lnTo>
                    <a:pt x="225" y="250"/>
                  </a:lnTo>
                  <a:lnTo>
                    <a:pt x="219" y="265"/>
                  </a:lnTo>
                  <a:lnTo>
                    <a:pt x="209" y="279"/>
                  </a:lnTo>
                  <a:lnTo>
                    <a:pt x="196" y="290"/>
                  </a:lnTo>
                  <a:lnTo>
                    <a:pt x="180" y="296"/>
                  </a:lnTo>
                  <a:lnTo>
                    <a:pt x="163" y="298"/>
                  </a:lnTo>
                  <a:lnTo>
                    <a:pt x="146" y="296"/>
                  </a:lnTo>
                  <a:lnTo>
                    <a:pt x="131" y="290"/>
                  </a:lnTo>
                  <a:lnTo>
                    <a:pt x="117" y="279"/>
                  </a:lnTo>
                  <a:lnTo>
                    <a:pt x="106" y="265"/>
                  </a:lnTo>
                  <a:lnTo>
                    <a:pt x="8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20"/>
                  </a:lnTo>
                  <a:lnTo>
                    <a:pt x="32" y="10"/>
                  </a:lnTo>
                  <a:lnTo>
                    <a:pt x="49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0" name="Freeform 30"/>
            <p:cNvSpPr>
              <a:spLocks/>
            </p:cNvSpPr>
            <p:nvPr/>
          </p:nvSpPr>
          <p:spPr bwMode="auto">
            <a:xfrm>
              <a:off x="6678613" y="1382713"/>
              <a:ext cx="33337" cy="25400"/>
            </a:xfrm>
            <a:custGeom>
              <a:avLst/>
              <a:gdLst>
                <a:gd name="T0" fmla="*/ 65 w 299"/>
                <a:gd name="T1" fmla="*/ 0 h 226"/>
                <a:gd name="T2" fmla="*/ 81 w 299"/>
                <a:gd name="T3" fmla="*/ 2 h 226"/>
                <a:gd name="T4" fmla="*/ 98 w 299"/>
                <a:gd name="T5" fmla="*/ 8 h 226"/>
                <a:gd name="T6" fmla="*/ 267 w 299"/>
                <a:gd name="T7" fmla="*/ 104 h 226"/>
                <a:gd name="T8" fmla="*/ 281 w 299"/>
                <a:gd name="T9" fmla="*/ 116 h 226"/>
                <a:gd name="T10" fmla="*/ 290 w 299"/>
                <a:gd name="T11" fmla="*/ 129 h 226"/>
                <a:gd name="T12" fmla="*/ 297 w 299"/>
                <a:gd name="T13" fmla="*/ 144 h 226"/>
                <a:gd name="T14" fmla="*/ 299 w 299"/>
                <a:gd name="T15" fmla="*/ 160 h 226"/>
                <a:gd name="T16" fmla="*/ 297 w 299"/>
                <a:gd name="T17" fmla="*/ 177 h 226"/>
                <a:gd name="T18" fmla="*/ 290 w 299"/>
                <a:gd name="T19" fmla="*/ 193 h 226"/>
                <a:gd name="T20" fmla="*/ 280 w 299"/>
                <a:gd name="T21" fmla="*/ 207 h 226"/>
                <a:gd name="T22" fmla="*/ 266 w 299"/>
                <a:gd name="T23" fmla="*/ 217 h 226"/>
                <a:gd name="T24" fmla="*/ 250 w 299"/>
                <a:gd name="T25" fmla="*/ 224 h 226"/>
                <a:gd name="T26" fmla="*/ 234 w 299"/>
                <a:gd name="T27" fmla="*/ 226 h 226"/>
                <a:gd name="T28" fmla="*/ 217 w 299"/>
                <a:gd name="T29" fmla="*/ 224 h 226"/>
                <a:gd name="T30" fmla="*/ 201 w 299"/>
                <a:gd name="T31" fmla="*/ 216 h 226"/>
                <a:gd name="T32" fmla="*/ 32 w 299"/>
                <a:gd name="T33" fmla="*/ 120 h 226"/>
                <a:gd name="T34" fmla="*/ 18 w 299"/>
                <a:gd name="T35" fmla="*/ 110 h 226"/>
                <a:gd name="T36" fmla="*/ 8 w 299"/>
                <a:gd name="T37" fmla="*/ 96 h 226"/>
                <a:gd name="T38" fmla="*/ 2 w 299"/>
                <a:gd name="T39" fmla="*/ 81 h 226"/>
                <a:gd name="T40" fmla="*/ 0 w 299"/>
                <a:gd name="T41" fmla="*/ 64 h 226"/>
                <a:gd name="T42" fmla="*/ 2 w 299"/>
                <a:gd name="T43" fmla="*/ 47 h 226"/>
                <a:gd name="T44" fmla="*/ 8 w 299"/>
                <a:gd name="T45" fmla="*/ 31 h 226"/>
                <a:gd name="T46" fmla="*/ 19 w 299"/>
                <a:gd name="T47" fmla="*/ 18 h 226"/>
                <a:gd name="T48" fmla="*/ 33 w 299"/>
                <a:gd name="T49" fmla="*/ 8 h 226"/>
                <a:gd name="T50" fmla="*/ 48 w 299"/>
                <a:gd name="T51" fmla="*/ 2 h 226"/>
                <a:gd name="T52" fmla="*/ 65 w 299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6">
                  <a:moveTo>
                    <a:pt x="65" y="0"/>
                  </a:moveTo>
                  <a:lnTo>
                    <a:pt x="81" y="2"/>
                  </a:lnTo>
                  <a:lnTo>
                    <a:pt x="98" y="8"/>
                  </a:lnTo>
                  <a:lnTo>
                    <a:pt x="267" y="104"/>
                  </a:lnTo>
                  <a:lnTo>
                    <a:pt x="281" y="116"/>
                  </a:lnTo>
                  <a:lnTo>
                    <a:pt x="290" y="129"/>
                  </a:lnTo>
                  <a:lnTo>
                    <a:pt x="297" y="144"/>
                  </a:lnTo>
                  <a:lnTo>
                    <a:pt x="299" y="160"/>
                  </a:lnTo>
                  <a:lnTo>
                    <a:pt x="297" y="177"/>
                  </a:lnTo>
                  <a:lnTo>
                    <a:pt x="290" y="193"/>
                  </a:lnTo>
                  <a:lnTo>
                    <a:pt x="280" y="207"/>
                  </a:lnTo>
                  <a:lnTo>
                    <a:pt x="266" y="217"/>
                  </a:lnTo>
                  <a:lnTo>
                    <a:pt x="250" y="224"/>
                  </a:lnTo>
                  <a:lnTo>
                    <a:pt x="234" y="226"/>
                  </a:lnTo>
                  <a:lnTo>
                    <a:pt x="217" y="224"/>
                  </a:lnTo>
                  <a:lnTo>
                    <a:pt x="201" y="216"/>
                  </a:lnTo>
                  <a:lnTo>
                    <a:pt x="32" y="120"/>
                  </a:lnTo>
                  <a:lnTo>
                    <a:pt x="18" y="110"/>
                  </a:lnTo>
                  <a:lnTo>
                    <a:pt x="8" y="96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1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6" name="Freeform 31"/>
            <p:cNvSpPr>
              <a:spLocks/>
            </p:cNvSpPr>
            <p:nvPr/>
          </p:nvSpPr>
          <p:spPr bwMode="auto">
            <a:xfrm>
              <a:off x="6656388" y="1463675"/>
              <a:ext cx="36512" cy="15875"/>
            </a:xfrm>
            <a:custGeom>
              <a:avLst/>
              <a:gdLst>
                <a:gd name="T0" fmla="*/ 65 w 325"/>
                <a:gd name="T1" fmla="*/ 0 h 129"/>
                <a:gd name="T2" fmla="*/ 261 w 325"/>
                <a:gd name="T3" fmla="*/ 0 h 129"/>
                <a:gd name="T4" fmla="*/ 278 w 325"/>
                <a:gd name="T5" fmla="*/ 3 h 129"/>
                <a:gd name="T6" fmla="*/ 294 w 325"/>
                <a:gd name="T7" fmla="*/ 9 h 129"/>
                <a:gd name="T8" fmla="*/ 306 w 325"/>
                <a:gd name="T9" fmla="*/ 19 h 129"/>
                <a:gd name="T10" fmla="*/ 317 w 325"/>
                <a:gd name="T11" fmla="*/ 32 h 129"/>
                <a:gd name="T12" fmla="*/ 323 w 325"/>
                <a:gd name="T13" fmla="*/ 47 h 129"/>
                <a:gd name="T14" fmla="*/ 325 w 325"/>
                <a:gd name="T15" fmla="*/ 65 h 129"/>
                <a:gd name="T16" fmla="*/ 323 w 325"/>
                <a:gd name="T17" fmla="*/ 82 h 129"/>
                <a:gd name="T18" fmla="*/ 317 w 325"/>
                <a:gd name="T19" fmla="*/ 97 h 129"/>
                <a:gd name="T20" fmla="*/ 306 w 325"/>
                <a:gd name="T21" fmla="*/ 110 h 129"/>
                <a:gd name="T22" fmla="*/ 294 w 325"/>
                <a:gd name="T23" fmla="*/ 120 h 129"/>
                <a:gd name="T24" fmla="*/ 278 w 325"/>
                <a:gd name="T25" fmla="*/ 127 h 129"/>
                <a:gd name="T26" fmla="*/ 261 w 325"/>
                <a:gd name="T27" fmla="*/ 129 h 129"/>
                <a:gd name="T28" fmla="*/ 65 w 325"/>
                <a:gd name="T29" fmla="*/ 129 h 129"/>
                <a:gd name="T30" fmla="*/ 48 w 325"/>
                <a:gd name="T31" fmla="*/ 127 h 129"/>
                <a:gd name="T32" fmla="*/ 33 w 325"/>
                <a:gd name="T33" fmla="*/ 120 h 129"/>
                <a:gd name="T34" fmla="*/ 19 w 325"/>
                <a:gd name="T35" fmla="*/ 110 h 129"/>
                <a:gd name="T36" fmla="*/ 10 w 325"/>
                <a:gd name="T37" fmla="*/ 97 h 129"/>
                <a:gd name="T38" fmla="*/ 2 w 325"/>
                <a:gd name="T39" fmla="*/ 82 h 129"/>
                <a:gd name="T40" fmla="*/ 0 w 325"/>
                <a:gd name="T41" fmla="*/ 65 h 129"/>
                <a:gd name="T42" fmla="*/ 2 w 325"/>
                <a:gd name="T43" fmla="*/ 47 h 129"/>
                <a:gd name="T44" fmla="*/ 10 w 325"/>
                <a:gd name="T45" fmla="*/ 32 h 129"/>
                <a:gd name="T46" fmla="*/ 19 w 325"/>
                <a:gd name="T47" fmla="*/ 19 h 129"/>
                <a:gd name="T48" fmla="*/ 33 w 325"/>
                <a:gd name="T49" fmla="*/ 9 h 129"/>
                <a:gd name="T50" fmla="*/ 48 w 325"/>
                <a:gd name="T51" fmla="*/ 3 h 129"/>
                <a:gd name="T52" fmla="*/ 65 w 325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5" h="129">
                  <a:moveTo>
                    <a:pt x="65" y="0"/>
                  </a:moveTo>
                  <a:lnTo>
                    <a:pt x="261" y="0"/>
                  </a:lnTo>
                  <a:lnTo>
                    <a:pt x="278" y="3"/>
                  </a:lnTo>
                  <a:lnTo>
                    <a:pt x="294" y="9"/>
                  </a:lnTo>
                  <a:lnTo>
                    <a:pt x="306" y="19"/>
                  </a:lnTo>
                  <a:lnTo>
                    <a:pt x="317" y="32"/>
                  </a:lnTo>
                  <a:lnTo>
                    <a:pt x="323" y="47"/>
                  </a:lnTo>
                  <a:lnTo>
                    <a:pt x="325" y="65"/>
                  </a:lnTo>
                  <a:lnTo>
                    <a:pt x="323" y="82"/>
                  </a:lnTo>
                  <a:lnTo>
                    <a:pt x="317" y="97"/>
                  </a:lnTo>
                  <a:lnTo>
                    <a:pt x="306" y="110"/>
                  </a:lnTo>
                  <a:lnTo>
                    <a:pt x="294" y="120"/>
                  </a:lnTo>
                  <a:lnTo>
                    <a:pt x="278" y="127"/>
                  </a:lnTo>
                  <a:lnTo>
                    <a:pt x="261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3" y="120"/>
                  </a:lnTo>
                  <a:lnTo>
                    <a:pt x="19" y="110"/>
                  </a:lnTo>
                  <a:lnTo>
                    <a:pt x="10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7"/>
                  </a:lnTo>
                  <a:lnTo>
                    <a:pt x="10" y="32"/>
                  </a:lnTo>
                  <a:lnTo>
                    <a:pt x="19" y="19"/>
                  </a:lnTo>
                  <a:lnTo>
                    <a:pt x="33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8" name="Freeform 32"/>
            <p:cNvSpPr>
              <a:spLocks/>
            </p:cNvSpPr>
            <p:nvPr/>
          </p:nvSpPr>
          <p:spPr bwMode="auto">
            <a:xfrm>
              <a:off x="6678613" y="1536700"/>
              <a:ext cx="33337" cy="25400"/>
            </a:xfrm>
            <a:custGeom>
              <a:avLst/>
              <a:gdLst>
                <a:gd name="T0" fmla="*/ 234 w 299"/>
                <a:gd name="T1" fmla="*/ 0 h 227"/>
                <a:gd name="T2" fmla="*/ 251 w 299"/>
                <a:gd name="T3" fmla="*/ 3 h 227"/>
                <a:gd name="T4" fmla="*/ 266 w 299"/>
                <a:gd name="T5" fmla="*/ 9 h 227"/>
                <a:gd name="T6" fmla="*/ 280 w 299"/>
                <a:gd name="T7" fmla="*/ 19 h 227"/>
                <a:gd name="T8" fmla="*/ 290 w 299"/>
                <a:gd name="T9" fmla="*/ 33 h 227"/>
                <a:gd name="T10" fmla="*/ 297 w 299"/>
                <a:gd name="T11" fmla="*/ 49 h 227"/>
                <a:gd name="T12" fmla="*/ 299 w 299"/>
                <a:gd name="T13" fmla="*/ 66 h 227"/>
                <a:gd name="T14" fmla="*/ 297 w 299"/>
                <a:gd name="T15" fmla="*/ 82 h 227"/>
                <a:gd name="T16" fmla="*/ 290 w 299"/>
                <a:gd name="T17" fmla="*/ 97 h 227"/>
                <a:gd name="T18" fmla="*/ 280 w 299"/>
                <a:gd name="T19" fmla="*/ 111 h 227"/>
                <a:gd name="T20" fmla="*/ 267 w 299"/>
                <a:gd name="T21" fmla="*/ 122 h 227"/>
                <a:gd name="T22" fmla="*/ 98 w 299"/>
                <a:gd name="T23" fmla="*/ 218 h 227"/>
                <a:gd name="T24" fmla="*/ 82 w 299"/>
                <a:gd name="T25" fmla="*/ 224 h 227"/>
                <a:gd name="T26" fmla="*/ 65 w 299"/>
                <a:gd name="T27" fmla="*/ 227 h 227"/>
                <a:gd name="T28" fmla="*/ 48 w 299"/>
                <a:gd name="T29" fmla="*/ 224 h 227"/>
                <a:gd name="T30" fmla="*/ 33 w 299"/>
                <a:gd name="T31" fmla="*/ 219 h 227"/>
                <a:gd name="T32" fmla="*/ 19 w 299"/>
                <a:gd name="T33" fmla="*/ 208 h 227"/>
                <a:gd name="T34" fmla="*/ 8 w 299"/>
                <a:gd name="T35" fmla="*/ 195 h 227"/>
                <a:gd name="T36" fmla="*/ 2 w 299"/>
                <a:gd name="T37" fmla="*/ 179 h 227"/>
                <a:gd name="T38" fmla="*/ 0 w 299"/>
                <a:gd name="T39" fmla="*/ 162 h 227"/>
                <a:gd name="T40" fmla="*/ 2 w 299"/>
                <a:gd name="T41" fmla="*/ 146 h 227"/>
                <a:gd name="T42" fmla="*/ 8 w 299"/>
                <a:gd name="T43" fmla="*/ 130 h 227"/>
                <a:gd name="T44" fmla="*/ 18 w 299"/>
                <a:gd name="T45" fmla="*/ 117 h 227"/>
                <a:gd name="T46" fmla="*/ 32 w 299"/>
                <a:gd name="T47" fmla="*/ 107 h 227"/>
                <a:gd name="T48" fmla="*/ 201 w 299"/>
                <a:gd name="T49" fmla="*/ 10 h 227"/>
                <a:gd name="T50" fmla="*/ 218 w 299"/>
                <a:gd name="T51" fmla="*/ 2 h 227"/>
                <a:gd name="T52" fmla="*/ 234 w 299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7">
                  <a:moveTo>
                    <a:pt x="234" y="0"/>
                  </a:moveTo>
                  <a:lnTo>
                    <a:pt x="251" y="3"/>
                  </a:lnTo>
                  <a:lnTo>
                    <a:pt x="266" y="9"/>
                  </a:lnTo>
                  <a:lnTo>
                    <a:pt x="280" y="19"/>
                  </a:lnTo>
                  <a:lnTo>
                    <a:pt x="290" y="33"/>
                  </a:lnTo>
                  <a:lnTo>
                    <a:pt x="297" y="49"/>
                  </a:lnTo>
                  <a:lnTo>
                    <a:pt x="299" y="66"/>
                  </a:lnTo>
                  <a:lnTo>
                    <a:pt x="297" y="82"/>
                  </a:lnTo>
                  <a:lnTo>
                    <a:pt x="290" y="97"/>
                  </a:lnTo>
                  <a:lnTo>
                    <a:pt x="280" y="111"/>
                  </a:lnTo>
                  <a:lnTo>
                    <a:pt x="267" y="122"/>
                  </a:lnTo>
                  <a:lnTo>
                    <a:pt x="98" y="218"/>
                  </a:lnTo>
                  <a:lnTo>
                    <a:pt x="82" y="224"/>
                  </a:lnTo>
                  <a:lnTo>
                    <a:pt x="65" y="227"/>
                  </a:lnTo>
                  <a:lnTo>
                    <a:pt x="48" y="224"/>
                  </a:lnTo>
                  <a:lnTo>
                    <a:pt x="33" y="219"/>
                  </a:lnTo>
                  <a:lnTo>
                    <a:pt x="19" y="208"/>
                  </a:lnTo>
                  <a:lnTo>
                    <a:pt x="8" y="195"/>
                  </a:lnTo>
                  <a:lnTo>
                    <a:pt x="2" y="179"/>
                  </a:lnTo>
                  <a:lnTo>
                    <a:pt x="0" y="162"/>
                  </a:lnTo>
                  <a:lnTo>
                    <a:pt x="2" y="146"/>
                  </a:lnTo>
                  <a:lnTo>
                    <a:pt x="8" y="130"/>
                  </a:lnTo>
                  <a:lnTo>
                    <a:pt x="18" y="117"/>
                  </a:lnTo>
                  <a:lnTo>
                    <a:pt x="32" y="107"/>
                  </a:lnTo>
                  <a:lnTo>
                    <a:pt x="201" y="10"/>
                  </a:lnTo>
                  <a:lnTo>
                    <a:pt x="218" y="2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" name="Freeform 33"/>
            <p:cNvSpPr>
              <a:spLocks/>
            </p:cNvSpPr>
            <p:nvPr/>
          </p:nvSpPr>
          <p:spPr bwMode="auto">
            <a:xfrm>
              <a:off x="6946900" y="1536700"/>
              <a:ext cx="34925" cy="25400"/>
            </a:xfrm>
            <a:custGeom>
              <a:avLst/>
              <a:gdLst>
                <a:gd name="T0" fmla="*/ 65 w 299"/>
                <a:gd name="T1" fmla="*/ 0 h 227"/>
                <a:gd name="T2" fmla="*/ 82 w 299"/>
                <a:gd name="T3" fmla="*/ 2 h 227"/>
                <a:gd name="T4" fmla="*/ 98 w 299"/>
                <a:gd name="T5" fmla="*/ 10 h 227"/>
                <a:gd name="T6" fmla="*/ 267 w 299"/>
                <a:gd name="T7" fmla="*/ 107 h 227"/>
                <a:gd name="T8" fmla="*/ 281 w 299"/>
                <a:gd name="T9" fmla="*/ 117 h 227"/>
                <a:gd name="T10" fmla="*/ 290 w 299"/>
                <a:gd name="T11" fmla="*/ 130 h 227"/>
                <a:gd name="T12" fmla="*/ 297 w 299"/>
                <a:gd name="T13" fmla="*/ 146 h 227"/>
                <a:gd name="T14" fmla="*/ 299 w 299"/>
                <a:gd name="T15" fmla="*/ 162 h 227"/>
                <a:gd name="T16" fmla="*/ 297 w 299"/>
                <a:gd name="T17" fmla="*/ 179 h 227"/>
                <a:gd name="T18" fmla="*/ 290 w 299"/>
                <a:gd name="T19" fmla="*/ 195 h 227"/>
                <a:gd name="T20" fmla="*/ 280 w 299"/>
                <a:gd name="T21" fmla="*/ 208 h 227"/>
                <a:gd name="T22" fmla="*/ 266 w 299"/>
                <a:gd name="T23" fmla="*/ 219 h 227"/>
                <a:gd name="T24" fmla="*/ 251 w 299"/>
                <a:gd name="T25" fmla="*/ 224 h 227"/>
                <a:gd name="T26" fmla="*/ 234 w 299"/>
                <a:gd name="T27" fmla="*/ 227 h 227"/>
                <a:gd name="T28" fmla="*/ 217 w 299"/>
                <a:gd name="T29" fmla="*/ 224 h 227"/>
                <a:gd name="T30" fmla="*/ 201 w 299"/>
                <a:gd name="T31" fmla="*/ 218 h 227"/>
                <a:gd name="T32" fmla="*/ 32 w 299"/>
                <a:gd name="T33" fmla="*/ 122 h 227"/>
                <a:gd name="T34" fmla="*/ 19 w 299"/>
                <a:gd name="T35" fmla="*/ 111 h 227"/>
                <a:gd name="T36" fmla="*/ 8 w 299"/>
                <a:gd name="T37" fmla="*/ 97 h 227"/>
                <a:gd name="T38" fmla="*/ 2 w 299"/>
                <a:gd name="T39" fmla="*/ 82 h 227"/>
                <a:gd name="T40" fmla="*/ 0 w 299"/>
                <a:gd name="T41" fmla="*/ 66 h 227"/>
                <a:gd name="T42" fmla="*/ 2 w 299"/>
                <a:gd name="T43" fmla="*/ 49 h 227"/>
                <a:gd name="T44" fmla="*/ 8 w 299"/>
                <a:gd name="T45" fmla="*/ 33 h 227"/>
                <a:gd name="T46" fmla="*/ 19 w 299"/>
                <a:gd name="T47" fmla="*/ 19 h 227"/>
                <a:gd name="T48" fmla="*/ 33 w 299"/>
                <a:gd name="T49" fmla="*/ 9 h 227"/>
                <a:gd name="T50" fmla="*/ 48 w 299"/>
                <a:gd name="T51" fmla="*/ 3 h 227"/>
                <a:gd name="T52" fmla="*/ 65 w 299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7">
                  <a:moveTo>
                    <a:pt x="65" y="0"/>
                  </a:moveTo>
                  <a:lnTo>
                    <a:pt x="82" y="2"/>
                  </a:lnTo>
                  <a:lnTo>
                    <a:pt x="98" y="10"/>
                  </a:lnTo>
                  <a:lnTo>
                    <a:pt x="267" y="107"/>
                  </a:lnTo>
                  <a:lnTo>
                    <a:pt x="281" y="117"/>
                  </a:lnTo>
                  <a:lnTo>
                    <a:pt x="290" y="130"/>
                  </a:lnTo>
                  <a:lnTo>
                    <a:pt x="297" y="146"/>
                  </a:lnTo>
                  <a:lnTo>
                    <a:pt x="299" y="162"/>
                  </a:lnTo>
                  <a:lnTo>
                    <a:pt x="297" y="179"/>
                  </a:lnTo>
                  <a:lnTo>
                    <a:pt x="290" y="195"/>
                  </a:lnTo>
                  <a:lnTo>
                    <a:pt x="280" y="208"/>
                  </a:lnTo>
                  <a:lnTo>
                    <a:pt x="266" y="219"/>
                  </a:lnTo>
                  <a:lnTo>
                    <a:pt x="251" y="224"/>
                  </a:lnTo>
                  <a:lnTo>
                    <a:pt x="234" y="227"/>
                  </a:lnTo>
                  <a:lnTo>
                    <a:pt x="217" y="224"/>
                  </a:lnTo>
                  <a:lnTo>
                    <a:pt x="201" y="218"/>
                  </a:lnTo>
                  <a:lnTo>
                    <a:pt x="32" y="122"/>
                  </a:lnTo>
                  <a:lnTo>
                    <a:pt x="19" y="111"/>
                  </a:lnTo>
                  <a:lnTo>
                    <a:pt x="8" y="97"/>
                  </a:lnTo>
                  <a:lnTo>
                    <a:pt x="2" y="82"/>
                  </a:lnTo>
                  <a:lnTo>
                    <a:pt x="0" y="66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3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" name="Freeform 34"/>
            <p:cNvSpPr>
              <a:spLocks/>
            </p:cNvSpPr>
            <p:nvPr/>
          </p:nvSpPr>
          <p:spPr bwMode="auto">
            <a:xfrm>
              <a:off x="6965950" y="1463675"/>
              <a:ext cx="38100" cy="15875"/>
            </a:xfrm>
            <a:custGeom>
              <a:avLst/>
              <a:gdLst>
                <a:gd name="T0" fmla="*/ 65 w 326"/>
                <a:gd name="T1" fmla="*/ 0 h 129"/>
                <a:gd name="T2" fmla="*/ 261 w 326"/>
                <a:gd name="T3" fmla="*/ 0 h 129"/>
                <a:gd name="T4" fmla="*/ 278 w 326"/>
                <a:gd name="T5" fmla="*/ 3 h 129"/>
                <a:gd name="T6" fmla="*/ 294 w 326"/>
                <a:gd name="T7" fmla="*/ 9 h 129"/>
                <a:gd name="T8" fmla="*/ 306 w 326"/>
                <a:gd name="T9" fmla="*/ 19 h 129"/>
                <a:gd name="T10" fmla="*/ 316 w 326"/>
                <a:gd name="T11" fmla="*/ 32 h 129"/>
                <a:gd name="T12" fmla="*/ 324 w 326"/>
                <a:gd name="T13" fmla="*/ 47 h 129"/>
                <a:gd name="T14" fmla="*/ 326 w 326"/>
                <a:gd name="T15" fmla="*/ 65 h 129"/>
                <a:gd name="T16" fmla="*/ 324 w 326"/>
                <a:gd name="T17" fmla="*/ 82 h 129"/>
                <a:gd name="T18" fmla="*/ 316 w 326"/>
                <a:gd name="T19" fmla="*/ 97 h 129"/>
                <a:gd name="T20" fmla="*/ 306 w 326"/>
                <a:gd name="T21" fmla="*/ 110 h 129"/>
                <a:gd name="T22" fmla="*/ 294 w 326"/>
                <a:gd name="T23" fmla="*/ 120 h 129"/>
                <a:gd name="T24" fmla="*/ 278 w 326"/>
                <a:gd name="T25" fmla="*/ 127 h 129"/>
                <a:gd name="T26" fmla="*/ 261 w 326"/>
                <a:gd name="T27" fmla="*/ 129 h 129"/>
                <a:gd name="T28" fmla="*/ 65 w 326"/>
                <a:gd name="T29" fmla="*/ 129 h 129"/>
                <a:gd name="T30" fmla="*/ 48 w 326"/>
                <a:gd name="T31" fmla="*/ 127 h 129"/>
                <a:gd name="T32" fmla="*/ 32 w 326"/>
                <a:gd name="T33" fmla="*/ 120 h 129"/>
                <a:gd name="T34" fmla="*/ 19 w 326"/>
                <a:gd name="T35" fmla="*/ 110 h 129"/>
                <a:gd name="T36" fmla="*/ 9 w 326"/>
                <a:gd name="T37" fmla="*/ 97 h 129"/>
                <a:gd name="T38" fmla="*/ 2 w 326"/>
                <a:gd name="T39" fmla="*/ 82 h 129"/>
                <a:gd name="T40" fmla="*/ 0 w 326"/>
                <a:gd name="T41" fmla="*/ 65 h 129"/>
                <a:gd name="T42" fmla="*/ 2 w 326"/>
                <a:gd name="T43" fmla="*/ 47 h 129"/>
                <a:gd name="T44" fmla="*/ 9 w 326"/>
                <a:gd name="T45" fmla="*/ 32 h 129"/>
                <a:gd name="T46" fmla="*/ 19 w 326"/>
                <a:gd name="T47" fmla="*/ 19 h 129"/>
                <a:gd name="T48" fmla="*/ 32 w 326"/>
                <a:gd name="T49" fmla="*/ 9 h 129"/>
                <a:gd name="T50" fmla="*/ 48 w 326"/>
                <a:gd name="T51" fmla="*/ 3 h 129"/>
                <a:gd name="T52" fmla="*/ 65 w 326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6" h="129">
                  <a:moveTo>
                    <a:pt x="65" y="0"/>
                  </a:moveTo>
                  <a:lnTo>
                    <a:pt x="261" y="0"/>
                  </a:lnTo>
                  <a:lnTo>
                    <a:pt x="278" y="3"/>
                  </a:lnTo>
                  <a:lnTo>
                    <a:pt x="294" y="9"/>
                  </a:lnTo>
                  <a:lnTo>
                    <a:pt x="306" y="19"/>
                  </a:lnTo>
                  <a:lnTo>
                    <a:pt x="316" y="32"/>
                  </a:lnTo>
                  <a:lnTo>
                    <a:pt x="324" y="47"/>
                  </a:lnTo>
                  <a:lnTo>
                    <a:pt x="326" y="65"/>
                  </a:lnTo>
                  <a:lnTo>
                    <a:pt x="324" y="82"/>
                  </a:lnTo>
                  <a:lnTo>
                    <a:pt x="316" y="97"/>
                  </a:lnTo>
                  <a:lnTo>
                    <a:pt x="306" y="110"/>
                  </a:lnTo>
                  <a:lnTo>
                    <a:pt x="294" y="120"/>
                  </a:lnTo>
                  <a:lnTo>
                    <a:pt x="278" y="127"/>
                  </a:lnTo>
                  <a:lnTo>
                    <a:pt x="261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0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" name="Freeform 35"/>
            <p:cNvSpPr>
              <a:spLocks/>
            </p:cNvSpPr>
            <p:nvPr/>
          </p:nvSpPr>
          <p:spPr bwMode="auto">
            <a:xfrm>
              <a:off x="6946900" y="1382713"/>
              <a:ext cx="34925" cy="25400"/>
            </a:xfrm>
            <a:custGeom>
              <a:avLst/>
              <a:gdLst>
                <a:gd name="T0" fmla="*/ 234 w 299"/>
                <a:gd name="T1" fmla="*/ 0 h 226"/>
                <a:gd name="T2" fmla="*/ 251 w 299"/>
                <a:gd name="T3" fmla="*/ 2 h 226"/>
                <a:gd name="T4" fmla="*/ 266 w 299"/>
                <a:gd name="T5" fmla="*/ 8 h 226"/>
                <a:gd name="T6" fmla="*/ 280 w 299"/>
                <a:gd name="T7" fmla="*/ 18 h 226"/>
                <a:gd name="T8" fmla="*/ 290 w 299"/>
                <a:gd name="T9" fmla="*/ 31 h 226"/>
                <a:gd name="T10" fmla="*/ 297 w 299"/>
                <a:gd name="T11" fmla="*/ 47 h 226"/>
                <a:gd name="T12" fmla="*/ 299 w 299"/>
                <a:gd name="T13" fmla="*/ 64 h 226"/>
                <a:gd name="T14" fmla="*/ 297 w 299"/>
                <a:gd name="T15" fmla="*/ 81 h 226"/>
                <a:gd name="T16" fmla="*/ 290 w 299"/>
                <a:gd name="T17" fmla="*/ 96 h 226"/>
                <a:gd name="T18" fmla="*/ 281 w 299"/>
                <a:gd name="T19" fmla="*/ 110 h 226"/>
                <a:gd name="T20" fmla="*/ 267 w 299"/>
                <a:gd name="T21" fmla="*/ 120 h 226"/>
                <a:gd name="T22" fmla="*/ 98 w 299"/>
                <a:gd name="T23" fmla="*/ 216 h 226"/>
                <a:gd name="T24" fmla="*/ 82 w 299"/>
                <a:gd name="T25" fmla="*/ 224 h 226"/>
                <a:gd name="T26" fmla="*/ 65 w 299"/>
                <a:gd name="T27" fmla="*/ 226 h 226"/>
                <a:gd name="T28" fmla="*/ 49 w 299"/>
                <a:gd name="T29" fmla="*/ 224 h 226"/>
                <a:gd name="T30" fmla="*/ 33 w 299"/>
                <a:gd name="T31" fmla="*/ 217 h 226"/>
                <a:gd name="T32" fmla="*/ 19 w 299"/>
                <a:gd name="T33" fmla="*/ 207 h 226"/>
                <a:gd name="T34" fmla="*/ 8 w 299"/>
                <a:gd name="T35" fmla="*/ 193 h 226"/>
                <a:gd name="T36" fmla="*/ 2 w 299"/>
                <a:gd name="T37" fmla="*/ 177 h 226"/>
                <a:gd name="T38" fmla="*/ 0 w 299"/>
                <a:gd name="T39" fmla="*/ 160 h 226"/>
                <a:gd name="T40" fmla="*/ 2 w 299"/>
                <a:gd name="T41" fmla="*/ 144 h 226"/>
                <a:gd name="T42" fmla="*/ 8 w 299"/>
                <a:gd name="T43" fmla="*/ 129 h 226"/>
                <a:gd name="T44" fmla="*/ 19 w 299"/>
                <a:gd name="T45" fmla="*/ 116 h 226"/>
                <a:gd name="T46" fmla="*/ 32 w 299"/>
                <a:gd name="T47" fmla="*/ 104 h 226"/>
                <a:gd name="T48" fmla="*/ 201 w 299"/>
                <a:gd name="T49" fmla="*/ 8 h 226"/>
                <a:gd name="T50" fmla="*/ 218 w 299"/>
                <a:gd name="T51" fmla="*/ 2 h 226"/>
                <a:gd name="T52" fmla="*/ 234 w 299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6">
                  <a:moveTo>
                    <a:pt x="234" y="0"/>
                  </a:moveTo>
                  <a:lnTo>
                    <a:pt x="251" y="2"/>
                  </a:lnTo>
                  <a:lnTo>
                    <a:pt x="266" y="8"/>
                  </a:lnTo>
                  <a:lnTo>
                    <a:pt x="280" y="18"/>
                  </a:lnTo>
                  <a:lnTo>
                    <a:pt x="290" y="31"/>
                  </a:lnTo>
                  <a:lnTo>
                    <a:pt x="297" y="47"/>
                  </a:lnTo>
                  <a:lnTo>
                    <a:pt x="299" y="64"/>
                  </a:lnTo>
                  <a:lnTo>
                    <a:pt x="297" y="81"/>
                  </a:lnTo>
                  <a:lnTo>
                    <a:pt x="290" y="96"/>
                  </a:lnTo>
                  <a:lnTo>
                    <a:pt x="281" y="110"/>
                  </a:lnTo>
                  <a:lnTo>
                    <a:pt x="267" y="120"/>
                  </a:lnTo>
                  <a:lnTo>
                    <a:pt x="98" y="216"/>
                  </a:lnTo>
                  <a:lnTo>
                    <a:pt x="82" y="224"/>
                  </a:lnTo>
                  <a:lnTo>
                    <a:pt x="65" y="226"/>
                  </a:lnTo>
                  <a:lnTo>
                    <a:pt x="49" y="224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8" y="193"/>
                  </a:lnTo>
                  <a:lnTo>
                    <a:pt x="2" y="177"/>
                  </a:lnTo>
                  <a:lnTo>
                    <a:pt x="0" y="160"/>
                  </a:lnTo>
                  <a:lnTo>
                    <a:pt x="2" y="144"/>
                  </a:lnTo>
                  <a:lnTo>
                    <a:pt x="8" y="129"/>
                  </a:lnTo>
                  <a:lnTo>
                    <a:pt x="19" y="116"/>
                  </a:lnTo>
                  <a:lnTo>
                    <a:pt x="32" y="104"/>
                  </a:lnTo>
                  <a:lnTo>
                    <a:pt x="201" y="8"/>
                  </a:lnTo>
                  <a:lnTo>
                    <a:pt x="218" y="2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8" name="Freeform 36"/>
            <p:cNvSpPr>
              <a:spLocks/>
            </p:cNvSpPr>
            <p:nvPr/>
          </p:nvSpPr>
          <p:spPr bwMode="auto">
            <a:xfrm>
              <a:off x="6894513" y="1320800"/>
              <a:ext cx="25400" cy="34925"/>
            </a:xfrm>
            <a:custGeom>
              <a:avLst/>
              <a:gdLst>
                <a:gd name="T0" fmla="*/ 162 w 228"/>
                <a:gd name="T1" fmla="*/ 0 h 297"/>
                <a:gd name="T2" fmla="*/ 179 w 228"/>
                <a:gd name="T3" fmla="*/ 2 h 297"/>
                <a:gd name="T4" fmla="*/ 195 w 228"/>
                <a:gd name="T5" fmla="*/ 10 h 297"/>
                <a:gd name="T6" fmla="*/ 209 w 228"/>
                <a:gd name="T7" fmla="*/ 20 h 297"/>
                <a:gd name="T8" fmla="*/ 219 w 228"/>
                <a:gd name="T9" fmla="*/ 33 h 297"/>
                <a:gd name="T10" fmla="*/ 226 w 228"/>
                <a:gd name="T11" fmla="*/ 49 h 297"/>
                <a:gd name="T12" fmla="*/ 228 w 228"/>
                <a:gd name="T13" fmla="*/ 65 h 297"/>
                <a:gd name="T14" fmla="*/ 226 w 228"/>
                <a:gd name="T15" fmla="*/ 82 h 297"/>
                <a:gd name="T16" fmla="*/ 219 w 228"/>
                <a:gd name="T17" fmla="*/ 97 h 297"/>
                <a:gd name="T18" fmla="*/ 121 w 228"/>
                <a:gd name="T19" fmla="*/ 265 h 297"/>
                <a:gd name="T20" fmla="*/ 111 w 228"/>
                <a:gd name="T21" fmla="*/ 279 h 297"/>
                <a:gd name="T22" fmla="*/ 97 w 228"/>
                <a:gd name="T23" fmla="*/ 290 h 297"/>
                <a:gd name="T24" fmla="*/ 82 w 228"/>
                <a:gd name="T25" fmla="*/ 295 h 297"/>
                <a:gd name="T26" fmla="*/ 65 w 228"/>
                <a:gd name="T27" fmla="*/ 297 h 297"/>
                <a:gd name="T28" fmla="*/ 49 w 228"/>
                <a:gd name="T29" fmla="*/ 295 h 297"/>
                <a:gd name="T30" fmla="*/ 33 w 228"/>
                <a:gd name="T31" fmla="*/ 289 h 297"/>
                <a:gd name="T32" fmla="*/ 18 w 228"/>
                <a:gd name="T33" fmla="*/ 278 h 297"/>
                <a:gd name="T34" fmla="*/ 9 w 228"/>
                <a:gd name="T35" fmla="*/ 265 h 297"/>
                <a:gd name="T36" fmla="*/ 2 w 228"/>
                <a:gd name="T37" fmla="*/ 250 h 297"/>
                <a:gd name="T38" fmla="*/ 0 w 228"/>
                <a:gd name="T39" fmla="*/ 234 h 297"/>
                <a:gd name="T40" fmla="*/ 2 w 228"/>
                <a:gd name="T41" fmla="*/ 217 h 297"/>
                <a:gd name="T42" fmla="*/ 9 w 228"/>
                <a:gd name="T43" fmla="*/ 201 h 297"/>
                <a:gd name="T44" fmla="*/ 106 w 228"/>
                <a:gd name="T45" fmla="*/ 33 h 297"/>
                <a:gd name="T46" fmla="*/ 117 w 228"/>
                <a:gd name="T47" fmla="*/ 19 h 297"/>
                <a:gd name="T48" fmla="*/ 131 w 228"/>
                <a:gd name="T49" fmla="*/ 9 h 297"/>
                <a:gd name="T50" fmla="*/ 146 w 228"/>
                <a:gd name="T51" fmla="*/ 2 h 297"/>
                <a:gd name="T52" fmla="*/ 162 w 228"/>
                <a:gd name="T53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97">
                  <a:moveTo>
                    <a:pt x="162" y="0"/>
                  </a:moveTo>
                  <a:lnTo>
                    <a:pt x="179" y="2"/>
                  </a:lnTo>
                  <a:lnTo>
                    <a:pt x="195" y="10"/>
                  </a:lnTo>
                  <a:lnTo>
                    <a:pt x="209" y="20"/>
                  </a:lnTo>
                  <a:lnTo>
                    <a:pt x="219" y="33"/>
                  </a:lnTo>
                  <a:lnTo>
                    <a:pt x="226" y="49"/>
                  </a:lnTo>
                  <a:lnTo>
                    <a:pt x="228" y="65"/>
                  </a:lnTo>
                  <a:lnTo>
                    <a:pt x="226" y="82"/>
                  </a:lnTo>
                  <a:lnTo>
                    <a:pt x="219" y="97"/>
                  </a:lnTo>
                  <a:lnTo>
                    <a:pt x="121" y="265"/>
                  </a:lnTo>
                  <a:lnTo>
                    <a:pt x="111" y="279"/>
                  </a:lnTo>
                  <a:lnTo>
                    <a:pt x="97" y="290"/>
                  </a:lnTo>
                  <a:lnTo>
                    <a:pt x="82" y="295"/>
                  </a:lnTo>
                  <a:lnTo>
                    <a:pt x="65" y="297"/>
                  </a:lnTo>
                  <a:lnTo>
                    <a:pt x="49" y="295"/>
                  </a:lnTo>
                  <a:lnTo>
                    <a:pt x="33" y="289"/>
                  </a:lnTo>
                  <a:lnTo>
                    <a:pt x="18" y="278"/>
                  </a:lnTo>
                  <a:lnTo>
                    <a:pt x="9" y="265"/>
                  </a:lnTo>
                  <a:lnTo>
                    <a:pt x="2" y="250"/>
                  </a:lnTo>
                  <a:lnTo>
                    <a:pt x="0" y="234"/>
                  </a:lnTo>
                  <a:lnTo>
                    <a:pt x="2" y="217"/>
                  </a:lnTo>
                  <a:lnTo>
                    <a:pt x="9" y="201"/>
                  </a:lnTo>
                  <a:lnTo>
                    <a:pt x="106" y="33"/>
                  </a:lnTo>
                  <a:lnTo>
                    <a:pt x="117" y="19"/>
                  </a:lnTo>
                  <a:lnTo>
                    <a:pt x="131" y="9"/>
                  </a:lnTo>
                  <a:lnTo>
                    <a:pt x="146" y="2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9" name="Freeform 37"/>
            <p:cNvSpPr>
              <a:spLocks/>
            </p:cNvSpPr>
            <p:nvPr/>
          </p:nvSpPr>
          <p:spPr bwMode="auto">
            <a:xfrm>
              <a:off x="6811963" y="1409700"/>
              <a:ext cx="34925" cy="114300"/>
            </a:xfrm>
            <a:custGeom>
              <a:avLst/>
              <a:gdLst>
                <a:gd name="T0" fmla="*/ 157 w 313"/>
                <a:gd name="T1" fmla="*/ 0 h 1007"/>
                <a:gd name="T2" fmla="*/ 189 w 313"/>
                <a:gd name="T3" fmla="*/ 2 h 1007"/>
                <a:gd name="T4" fmla="*/ 216 w 313"/>
                <a:gd name="T5" fmla="*/ 7 h 1007"/>
                <a:gd name="T6" fmla="*/ 242 w 313"/>
                <a:gd name="T7" fmla="*/ 17 h 1007"/>
                <a:gd name="T8" fmla="*/ 263 w 313"/>
                <a:gd name="T9" fmla="*/ 31 h 1007"/>
                <a:gd name="T10" fmla="*/ 281 w 313"/>
                <a:gd name="T11" fmla="*/ 48 h 1007"/>
                <a:gd name="T12" fmla="*/ 295 w 313"/>
                <a:gd name="T13" fmla="*/ 68 h 1007"/>
                <a:gd name="T14" fmla="*/ 306 w 313"/>
                <a:gd name="T15" fmla="*/ 92 h 1007"/>
                <a:gd name="T16" fmla="*/ 311 w 313"/>
                <a:gd name="T17" fmla="*/ 120 h 1007"/>
                <a:gd name="T18" fmla="*/ 313 w 313"/>
                <a:gd name="T19" fmla="*/ 152 h 1007"/>
                <a:gd name="T20" fmla="*/ 313 w 313"/>
                <a:gd name="T21" fmla="*/ 380 h 1007"/>
                <a:gd name="T22" fmla="*/ 312 w 313"/>
                <a:gd name="T23" fmla="*/ 411 h 1007"/>
                <a:gd name="T24" fmla="*/ 309 w 313"/>
                <a:gd name="T25" fmla="*/ 442 h 1007"/>
                <a:gd name="T26" fmla="*/ 306 w 313"/>
                <a:gd name="T27" fmla="*/ 473 h 1007"/>
                <a:gd name="T28" fmla="*/ 244 w 313"/>
                <a:gd name="T29" fmla="*/ 934 h 1007"/>
                <a:gd name="T30" fmla="*/ 240 w 313"/>
                <a:gd name="T31" fmla="*/ 956 h 1007"/>
                <a:gd name="T32" fmla="*/ 232 w 313"/>
                <a:gd name="T33" fmla="*/ 974 h 1007"/>
                <a:gd name="T34" fmla="*/ 223 w 313"/>
                <a:gd name="T35" fmla="*/ 987 h 1007"/>
                <a:gd name="T36" fmla="*/ 210 w 313"/>
                <a:gd name="T37" fmla="*/ 996 h 1007"/>
                <a:gd name="T38" fmla="*/ 195 w 313"/>
                <a:gd name="T39" fmla="*/ 1002 h 1007"/>
                <a:gd name="T40" fmla="*/ 177 w 313"/>
                <a:gd name="T41" fmla="*/ 1006 h 1007"/>
                <a:gd name="T42" fmla="*/ 157 w 313"/>
                <a:gd name="T43" fmla="*/ 1007 h 1007"/>
                <a:gd name="T44" fmla="*/ 137 w 313"/>
                <a:gd name="T45" fmla="*/ 1006 h 1007"/>
                <a:gd name="T46" fmla="*/ 118 w 313"/>
                <a:gd name="T47" fmla="*/ 1002 h 1007"/>
                <a:gd name="T48" fmla="*/ 104 w 313"/>
                <a:gd name="T49" fmla="*/ 996 h 1007"/>
                <a:gd name="T50" fmla="*/ 91 w 313"/>
                <a:gd name="T51" fmla="*/ 987 h 1007"/>
                <a:gd name="T52" fmla="*/ 81 w 313"/>
                <a:gd name="T53" fmla="*/ 974 h 1007"/>
                <a:gd name="T54" fmla="*/ 74 w 313"/>
                <a:gd name="T55" fmla="*/ 956 h 1007"/>
                <a:gd name="T56" fmla="*/ 70 w 313"/>
                <a:gd name="T57" fmla="*/ 934 h 1007"/>
                <a:gd name="T58" fmla="*/ 8 w 313"/>
                <a:gd name="T59" fmla="*/ 473 h 1007"/>
                <a:gd name="T60" fmla="*/ 5 w 313"/>
                <a:gd name="T61" fmla="*/ 442 h 1007"/>
                <a:gd name="T62" fmla="*/ 1 w 313"/>
                <a:gd name="T63" fmla="*/ 411 h 1007"/>
                <a:gd name="T64" fmla="*/ 0 w 313"/>
                <a:gd name="T65" fmla="*/ 380 h 1007"/>
                <a:gd name="T66" fmla="*/ 0 w 313"/>
                <a:gd name="T67" fmla="*/ 152 h 1007"/>
                <a:gd name="T68" fmla="*/ 3 w 313"/>
                <a:gd name="T69" fmla="*/ 120 h 1007"/>
                <a:gd name="T70" fmla="*/ 8 w 313"/>
                <a:gd name="T71" fmla="*/ 92 h 1007"/>
                <a:gd name="T72" fmla="*/ 18 w 313"/>
                <a:gd name="T73" fmla="*/ 68 h 1007"/>
                <a:gd name="T74" fmla="*/ 32 w 313"/>
                <a:gd name="T75" fmla="*/ 48 h 1007"/>
                <a:gd name="T76" fmla="*/ 50 w 313"/>
                <a:gd name="T77" fmla="*/ 31 h 1007"/>
                <a:gd name="T78" fmla="*/ 72 w 313"/>
                <a:gd name="T79" fmla="*/ 17 h 1007"/>
                <a:gd name="T80" fmla="*/ 97 w 313"/>
                <a:gd name="T81" fmla="*/ 7 h 1007"/>
                <a:gd name="T82" fmla="*/ 125 w 313"/>
                <a:gd name="T83" fmla="*/ 2 h 1007"/>
                <a:gd name="T84" fmla="*/ 157 w 313"/>
                <a:gd name="T85" fmla="*/ 0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3" h="1007">
                  <a:moveTo>
                    <a:pt x="157" y="0"/>
                  </a:moveTo>
                  <a:lnTo>
                    <a:pt x="189" y="2"/>
                  </a:lnTo>
                  <a:lnTo>
                    <a:pt x="216" y="7"/>
                  </a:lnTo>
                  <a:lnTo>
                    <a:pt x="242" y="17"/>
                  </a:lnTo>
                  <a:lnTo>
                    <a:pt x="263" y="31"/>
                  </a:lnTo>
                  <a:lnTo>
                    <a:pt x="281" y="48"/>
                  </a:lnTo>
                  <a:lnTo>
                    <a:pt x="295" y="68"/>
                  </a:lnTo>
                  <a:lnTo>
                    <a:pt x="306" y="92"/>
                  </a:lnTo>
                  <a:lnTo>
                    <a:pt x="311" y="120"/>
                  </a:lnTo>
                  <a:lnTo>
                    <a:pt x="313" y="152"/>
                  </a:lnTo>
                  <a:lnTo>
                    <a:pt x="313" y="380"/>
                  </a:lnTo>
                  <a:lnTo>
                    <a:pt x="312" y="411"/>
                  </a:lnTo>
                  <a:lnTo>
                    <a:pt x="309" y="442"/>
                  </a:lnTo>
                  <a:lnTo>
                    <a:pt x="306" y="473"/>
                  </a:lnTo>
                  <a:lnTo>
                    <a:pt x="244" y="934"/>
                  </a:lnTo>
                  <a:lnTo>
                    <a:pt x="240" y="956"/>
                  </a:lnTo>
                  <a:lnTo>
                    <a:pt x="232" y="974"/>
                  </a:lnTo>
                  <a:lnTo>
                    <a:pt x="223" y="987"/>
                  </a:lnTo>
                  <a:lnTo>
                    <a:pt x="210" y="996"/>
                  </a:lnTo>
                  <a:lnTo>
                    <a:pt x="195" y="1002"/>
                  </a:lnTo>
                  <a:lnTo>
                    <a:pt x="177" y="1006"/>
                  </a:lnTo>
                  <a:lnTo>
                    <a:pt x="157" y="1007"/>
                  </a:lnTo>
                  <a:lnTo>
                    <a:pt x="137" y="1006"/>
                  </a:lnTo>
                  <a:lnTo>
                    <a:pt x="118" y="1002"/>
                  </a:lnTo>
                  <a:lnTo>
                    <a:pt x="104" y="996"/>
                  </a:lnTo>
                  <a:lnTo>
                    <a:pt x="91" y="987"/>
                  </a:lnTo>
                  <a:lnTo>
                    <a:pt x="81" y="974"/>
                  </a:lnTo>
                  <a:lnTo>
                    <a:pt x="74" y="956"/>
                  </a:lnTo>
                  <a:lnTo>
                    <a:pt x="70" y="934"/>
                  </a:lnTo>
                  <a:lnTo>
                    <a:pt x="8" y="473"/>
                  </a:lnTo>
                  <a:lnTo>
                    <a:pt x="5" y="442"/>
                  </a:lnTo>
                  <a:lnTo>
                    <a:pt x="1" y="411"/>
                  </a:lnTo>
                  <a:lnTo>
                    <a:pt x="0" y="380"/>
                  </a:lnTo>
                  <a:lnTo>
                    <a:pt x="0" y="152"/>
                  </a:lnTo>
                  <a:lnTo>
                    <a:pt x="3" y="120"/>
                  </a:lnTo>
                  <a:lnTo>
                    <a:pt x="8" y="92"/>
                  </a:lnTo>
                  <a:lnTo>
                    <a:pt x="18" y="68"/>
                  </a:lnTo>
                  <a:lnTo>
                    <a:pt x="32" y="48"/>
                  </a:lnTo>
                  <a:lnTo>
                    <a:pt x="50" y="31"/>
                  </a:lnTo>
                  <a:lnTo>
                    <a:pt x="72" y="17"/>
                  </a:lnTo>
                  <a:lnTo>
                    <a:pt x="97" y="7"/>
                  </a:lnTo>
                  <a:lnTo>
                    <a:pt x="125" y="2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0" name="Freeform 38"/>
            <p:cNvSpPr>
              <a:spLocks/>
            </p:cNvSpPr>
            <p:nvPr/>
          </p:nvSpPr>
          <p:spPr bwMode="auto">
            <a:xfrm>
              <a:off x="6811963" y="1538288"/>
              <a:ext cx="36512" cy="36513"/>
            </a:xfrm>
            <a:custGeom>
              <a:avLst/>
              <a:gdLst>
                <a:gd name="T0" fmla="*/ 163 w 326"/>
                <a:gd name="T1" fmla="*/ 0 h 323"/>
                <a:gd name="T2" fmla="*/ 196 w 326"/>
                <a:gd name="T3" fmla="*/ 4 h 323"/>
                <a:gd name="T4" fmla="*/ 226 w 326"/>
                <a:gd name="T5" fmla="*/ 13 h 323"/>
                <a:gd name="T6" fmla="*/ 253 w 326"/>
                <a:gd name="T7" fmla="*/ 28 h 323"/>
                <a:gd name="T8" fmla="*/ 278 w 326"/>
                <a:gd name="T9" fmla="*/ 47 h 323"/>
                <a:gd name="T10" fmla="*/ 298 w 326"/>
                <a:gd name="T11" fmla="*/ 71 h 323"/>
                <a:gd name="T12" fmla="*/ 313 w 326"/>
                <a:gd name="T13" fmla="*/ 99 h 323"/>
                <a:gd name="T14" fmla="*/ 322 w 326"/>
                <a:gd name="T15" fmla="*/ 129 h 323"/>
                <a:gd name="T16" fmla="*/ 326 w 326"/>
                <a:gd name="T17" fmla="*/ 161 h 323"/>
                <a:gd name="T18" fmla="*/ 322 w 326"/>
                <a:gd name="T19" fmla="*/ 194 h 323"/>
                <a:gd name="T20" fmla="*/ 313 w 326"/>
                <a:gd name="T21" fmla="*/ 225 h 323"/>
                <a:gd name="T22" fmla="*/ 298 w 326"/>
                <a:gd name="T23" fmla="*/ 252 h 323"/>
                <a:gd name="T24" fmla="*/ 278 w 326"/>
                <a:gd name="T25" fmla="*/ 275 h 323"/>
                <a:gd name="T26" fmla="*/ 253 w 326"/>
                <a:gd name="T27" fmla="*/ 295 h 323"/>
                <a:gd name="T28" fmla="*/ 226 w 326"/>
                <a:gd name="T29" fmla="*/ 310 h 323"/>
                <a:gd name="T30" fmla="*/ 196 w 326"/>
                <a:gd name="T31" fmla="*/ 320 h 323"/>
                <a:gd name="T32" fmla="*/ 163 w 326"/>
                <a:gd name="T33" fmla="*/ 323 h 323"/>
                <a:gd name="T34" fmla="*/ 130 w 326"/>
                <a:gd name="T35" fmla="*/ 320 h 323"/>
                <a:gd name="T36" fmla="*/ 100 w 326"/>
                <a:gd name="T37" fmla="*/ 310 h 323"/>
                <a:gd name="T38" fmla="*/ 72 w 326"/>
                <a:gd name="T39" fmla="*/ 295 h 323"/>
                <a:gd name="T40" fmla="*/ 48 w 326"/>
                <a:gd name="T41" fmla="*/ 275 h 323"/>
                <a:gd name="T42" fmla="*/ 28 w 326"/>
                <a:gd name="T43" fmla="*/ 252 h 323"/>
                <a:gd name="T44" fmla="*/ 13 w 326"/>
                <a:gd name="T45" fmla="*/ 225 h 323"/>
                <a:gd name="T46" fmla="*/ 3 w 326"/>
                <a:gd name="T47" fmla="*/ 194 h 323"/>
                <a:gd name="T48" fmla="*/ 0 w 326"/>
                <a:gd name="T49" fmla="*/ 161 h 323"/>
                <a:gd name="T50" fmla="*/ 3 w 326"/>
                <a:gd name="T51" fmla="*/ 129 h 323"/>
                <a:gd name="T52" fmla="*/ 13 w 326"/>
                <a:gd name="T53" fmla="*/ 99 h 323"/>
                <a:gd name="T54" fmla="*/ 28 w 326"/>
                <a:gd name="T55" fmla="*/ 71 h 323"/>
                <a:gd name="T56" fmla="*/ 48 w 326"/>
                <a:gd name="T57" fmla="*/ 47 h 323"/>
                <a:gd name="T58" fmla="*/ 72 w 326"/>
                <a:gd name="T59" fmla="*/ 28 h 323"/>
                <a:gd name="T60" fmla="*/ 100 w 326"/>
                <a:gd name="T61" fmla="*/ 13 h 323"/>
                <a:gd name="T62" fmla="*/ 130 w 326"/>
                <a:gd name="T63" fmla="*/ 4 h 323"/>
                <a:gd name="T64" fmla="*/ 163 w 326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6" h="323">
                  <a:moveTo>
                    <a:pt x="163" y="0"/>
                  </a:moveTo>
                  <a:lnTo>
                    <a:pt x="196" y="4"/>
                  </a:lnTo>
                  <a:lnTo>
                    <a:pt x="226" y="13"/>
                  </a:lnTo>
                  <a:lnTo>
                    <a:pt x="253" y="28"/>
                  </a:lnTo>
                  <a:lnTo>
                    <a:pt x="278" y="47"/>
                  </a:lnTo>
                  <a:lnTo>
                    <a:pt x="298" y="71"/>
                  </a:lnTo>
                  <a:lnTo>
                    <a:pt x="313" y="99"/>
                  </a:lnTo>
                  <a:lnTo>
                    <a:pt x="322" y="129"/>
                  </a:lnTo>
                  <a:lnTo>
                    <a:pt x="326" y="161"/>
                  </a:lnTo>
                  <a:lnTo>
                    <a:pt x="322" y="194"/>
                  </a:lnTo>
                  <a:lnTo>
                    <a:pt x="313" y="225"/>
                  </a:lnTo>
                  <a:lnTo>
                    <a:pt x="298" y="252"/>
                  </a:lnTo>
                  <a:lnTo>
                    <a:pt x="278" y="275"/>
                  </a:lnTo>
                  <a:lnTo>
                    <a:pt x="253" y="295"/>
                  </a:lnTo>
                  <a:lnTo>
                    <a:pt x="226" y="310"/>
                  </a:lnTo>
                  <a:lnTo>
                    <a:pt x="196" y="320"/>
                  </a:lnTo>
                  <a:lnTo>
                    <a:pt x="163" y="323"/>
                  </a:lnTo>
                  <a:lnTo>
                    <a:pt x="130" y="320"/>
                  </a:lnTo>
                  <a:lnTo>
                    <a:pt x="100" y="310"/>
                  </a:lnTo>
                  <a:lnTo>
                    <a:pt x="72" y="295"/>
                  </a:lnTo>
                  <a:lnTo>
                    <a:pt x="48" y="275"/>
                  </a:lnTo>
                  <a:lnTo>
                    <a:pt x="28" y="252"/>
                  </a:lnTo>
                  <a:lnTo>
                    <a:pt x="13" y="225"/>
                  </a:lnTo>
                  <a:lnTo>
                    <a:pt x="3" y="194"/>
                  </a:lnTo>
                  <a:lnTo>
                    <a:pt x="0" y="161"/>
                  </a:lnTo>
                  <a:lnTo>
                    <a:pt x="3" y="129"/>
                  </a:lnTo>
                  <a:lnTo>
                    <a:pt x="13" y="99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100" y="13"/>
                  </a:lnTo>
                  <a:lnTo>
                    <a:pt x="130" y="4"/>
                  </a:lnTo>
                  <a:lnTo>
                    <a:pt x="1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1" name="Freeform 43"/>
          <p:cNvSpPr>
            <a:spLocks noEditPoints="1"/>
          </p:cNvSpPr>
          <p:nvPr/>
        </p:nvSpPr>
        <p:spPr bwMode="auto">
          <a:xfrm>
            <a:off x="4272702" y="4764025"/>
            <a:ext cx="608972" cy="729717"/>
          </a:xfrm>
          <a:custGeom>
            <a:avLst/>
            <a:gdLst>
              <a:gd name="T0" fmla="*/ 1063 w 2784"/>
              <a:gd name="T1" fmla="*/ 1489 h 3336"/>
              <a:gd name="T2" fmla="*/ 1410 w 2784"/>
              <a:gd name="T3" fmla="*/ 1742 h 3336"/>
              <a:gd name="T4" fmla="*/ 1721 w 2784"/>
              <a:gd name="T5" fmla="*/ 1488 h 3336"/>
              <a:gd name="T6" fmla="*/ 1558 w 2784"/>
              <a:gd name="T7" fmla="*/ 1038 h 3336"/>
              <a:gd name="T8" fmla="*/ 2377 w 2784"/>
              <a:gd name="T9" fmla="*/ 901 h 3336"/>
              <a:gd name="T10" fmla="*/ 1879 w 2784"/>
              <a:gd name="T11" fmla="*/ 1012 h 3336"/>
              <a:gd name="T12" fmla="*/ 1879 w 2784"/>
              <a:gd name="T13" fmla="*/ 1771 h 3336"/>
              <a:gd name="T14" fmla="*/ 2378 w 2784"/>
              <a:gd name="T15" fmla="*/ 1882 h 3336"/>
              <a:gd name="T16" fmla="*/ 2554 w 2784"/>
              <a:gd name="T17" fmla="*/ 1548 h 3336"/>
              <a:gd name="T18" fmla="*/ 2524 w 2784"/>
              <a:gd name="T19" fmla="*/ 1085 h 3336"/>
              <a:gd name="T20" fmla="*/ 1740 w 2784"/>
              <a:gd name="T21" fmla="*/ 376 h 3336"/>
              <a:gd name="T22" fmla="*/ 1858 w 2784"/>
              <a:gd name="T23" fmla="*/ 838 h 3336"/>
              <a:gd name="T24" fmla="*/ 2296 w 2784"/>
              <a:gd name="T25" fmla="*/ 743 h 3336"/>
              <a:gd name="T26" fmla="*/ 2093 w 2784"/>
              <a:gd name="T27" fmla="*/ 453 h 3336"/>
              <a:gd name="T28" fmla="*/ 1685 w 2784"/>
              <a:gd name="T29" fmla="*/ 257 h 3336"/>
              <a:gd name="T30" fmla="*/ 727 w 2784"/>
              <a:gd name="T31" fmla="*/ 428 h 3336"/>
              <a:gd name="T32" fmla="*/ 496 w 2784"/>
              <a:gd name="T33" fmla="*/ 733 h 3336"/>
              <a:gd name="T34" fmla="*/ 927 w 2784"/>
              <a:gd name="T35" fmla="*/ 833 h 3336"/>
              <a:gd name="T36" fmla="*/ 1045 w 2784"/>
              <a:gd name="T37" fmla="*/ 376 h 3336"/>
              <a:gd name="T38" fmla="*/ 1311 w 2784"/>
              <a:gd name="T39" fmla="*/ 258 h 3336"/>
              <a:gd name="T40" fmla="*/ 1186 w 2784"/>
              <a:gd name="T41" fmla="*/ 501 h 3336"/>
              <a:gd name="T42" fmla="*/ 1215 w 2784"/>
              <a:gd name="T43" fmla="*/ 860 h 3336"/>
              <a:gd name="T44" fmla="*/ 1654 w 2784"/>
              <a:gd name="T45" fmla="*/ 699 h 3336"/>
              <a:gd name="T46" fmla="*/ 1538 w 2784"/>
              <a:gd name="T47" fmla="*/ 356 h 3336"/>
              <a:gd name="T48" fmla="*/ 1392 w 2784"/>
              <a:gd name="T49" fmla="*/ 219 h 3336"/>
              <a:gd name="T50" fmla="*/ 1850 w 2784"/>
              <a:gd name="T51" fmla="*/ 77 h 3336"/>
              <a:gd name="T52" fmla="*/ 2312 w 2784"/>
              <a:gd name="T53" fmla="*/ 347 h 3336"/>
              <a:gd name="T54" fmla="*/ 2637 w 2784"/>
              <a:gd name="T55" fmla="*/ 768 h 3336"/>
              <a:gd name="T56" fmla="*/ 2781 w 2784"/>
              <a:gd name="T57" fmla="*/ 1297 h 3336"/>
              <a:gd name="T58" fmla="*/ 2713 w 2784"/>
              <a:gd name="T59" fmla="*/ 1831 h 3336"/>
              <a:gd name="T60" fmla="*/ 2461 w 2784"/>
              <a:gd name="T61" fmla="*/ 2276 h 3336"/>
              <a:gd name="T62" fmla="*/ 2195 w 2784"/>
              <a:gd name="T63" fmla="*/ 2245 h 3336"/>
              <a:gd name="T64" fmla="*/ 2165 w 2784"/>
              <a:gd name="T65" fmla="*/ 2002 h 3336"/>
              <a:gd name="T66" fmla="*/ 1826 w 2784"/>
              <a:gd name="T67" fmla="*/ 2116 h 3336"/>
              <a:gd name="T68" fmla="*/ 1595 w 2784"/>
              <a:gd name="T69" fmla="*/ 1923 h 3336"/>
              <a:gd name="T70" fmla="*/ 1060 w 2784"/>
              <a:gd name="T71" fmla="*/ 2193 h 3336"/>
              <a:gd name="T72" fmla="*/ 1011 w 2784"/>
              <a:gd name="T73" fmla="*/ 2186 h 3336"/>
              <a:gd name="T74" fmla="*/ 927 w 2784"/>
              <a:gd name="T75" fmla="*/ 1950 h 3336"/>
              <a:gd name="T76" fmla="*/ 617 w 2784"/>
              <a:gd name="T77" fmla="*/ 1946 h 3336"/>
              <a:gd name="T78" fmla="*/ 623 w 2784"/>
              <a:gd name="T79" fmla="*/ 1829 h 3336"/>
              <a:gd name="T80" fmla="*/ 887 w 2784"/>
              <a:gd name="T81" fmla="*/ 1392 h 3336"/>
              <a:gd name="T82" fmla="*/ 639 w 2784"/>
              <a:gd name="T83" fmla="*/ 958 h 3336"/>
              <a:gd name="T84" fmla="*/ 287 w 2784"/>
              <a:gd name="T85" fmla="*/ 1000 h 3336"/>
              <a:gd name="T86" fmla="*/ 223 w 2784"/>
              <a:gd name="T87" fmla="*/ 1380 h 3336"/>
              <a:gd name="T88" fmla="*/ 301 w 2784"/>
              <a:gd name="T89" fmla="*/ 1726 h 3336"/>
              <a:gd name="T90" fmla="*/ 491 w 2784"/>
              <a:gd name="T91" fmla="*/ 2029 h 3336"/>
              <a:gd name="T92" fmla="*/ 791 w 2784"/>
              <a:gd name="T93" fmla="*/ 2243 h 3336"/>
              <a:gd name="T94" fmla="*/ 1196 w 2784"/>
              <a:gd name="T95" fmla="*/ 2325 h 3336"/>
              <a:gd name="T96" fmla="*/ 1007 w 2784"/>
              <a:gd name="T97" fmla="*/ 2925 h 3336"/>
              <a:gd name="T98" fmla="*/ 536 w 2784"/>
              <a:gd name="T99" fmla="*/ 2645 h 3336"/>
              <a:gd name="T100" fmla="*/ 211 w 2784"/>
              <a:gd name="T101" fmla="*/ 2250 h 3336"/>
              <a:gd name="T102" fmla="*/ 34 w 2784"/>
              <a:gd name="T103" fmla="*/ 1761 h 3336"/>
              <a:gd name="T104" fmla="*/ 10 w 2784"/>
              <a:gd name="T105" fmla="*/ 1226 h 3336"/>
              <a:gd name="T106" fmla="*/ 168 w 2784"/>
              <a:gd name="T107" fmla="*/ 730 h 3336"/>
              <a:gd name="T108" fmla="*/ 494 w 2784"/>
              <a:gd name="T109" fmla="*/ 329 h 3336"/>
              <a:gd name="T110" fmla="*/ 948 w 2784"/>
              <a:gd name="T111" fmla="*/ 73 h 3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784" h="3336">
                <a:moveTo>
                  <a:pt x="1079" y="1027"/>
                </a:moveTo>
                <a:lnTo>
                  <a:pt x="1072" y="1112"/>
                </a:lnTo>
                <a:lnTo>
                  <a:pt x="1067" y="1201"/>
                </a:lnTo>
                <a:lnTo>
                  <a:pt x="1063" y="1294"/>
                </a:lnTo>
                <a:lnTo>
                  <a:pt x="1062" y="1392"/>
                </a:lnTo>
                <a:lnTo>
                  <a:pt x="1063" y="1489"/>
                </a:lnTo>
                <a:lnTo>
                  <a:pt x="1067" y="1582"/>
                </a:lnTo>
                <a:lnTo>
                  <a:pt x="1072" y="1671"/>
                </a:lnTo>
                <a:lnTo>
                  <a:pt x="1079" y="1756"/>
                </a:lnTo>
                <a:lnTo>
                  <a:pt x="1187" y="1749"/>
                </a:lnTo>
                <a:lnTo>
                  <a:pt x="1297" y="1744"/>
                </a:lnTo>
                <a:lnTo>
                  <a:pt x="1410" y="1742"/>
                </a:lnTo>
                <a:lnTo>
                  <a:pt x="1511" y="1744"/>
                </a:lnTo>
                <a:lnTo>
                  <a:pt x="1609" y="1747"/>
                </a:lnTo>
                <a:lnTo>
                  <a:pt x="1705" y="1754"/>
                </a:lnTo>
                <a:lnTo>
                  <a:pt x="1713" y="1669"/>
                </a:lnTo>
                <a:lnTo>
                  <a:pt x="1718" y="1581"/>
                </a:lnTo>
                <a:lnTo>
                  <a:pt x="1721" y="1488"/>
                </a:lnTo>
                <a:lnTo>
                  <a:pt x="1722" y="1392"/>
                </a:lnTo>
                <a:lnTo>
                  <a:pt x="1721" y="1295"/>
                </a:lnTo>
                <a:lnTo>
                  <a:pt x="1718" y="1203"/>
                </a:lnTo>
                <a:lnTo>
                  <a:pt x="1713" y="1114"/>
                </a:lnTo>
                <a:lnTo>
                  <a:pt x="1705" y="1029"/>
                </a:lnTo>
                <a:lnTo>
                  <a:pt x="1558" y="1038"/>
                </a:lnTo>
                <a:lnTo>
                  <a:pt x="1410" y="1041"/>
                </a:lnTo>
                <a:lnTo>
                  <a:pt x="1297" y="1039"/>
                </a:lnTo>
                <a:lnTo>
                  <a:pt x="1187" y="1035"/>
                </a:lnTo>
                <a:lnTo>
                  <a:pt x="1079" y="1027"/>
                </a:lnTo>
                <a:close/>
                <a:moveTo>
                  <a:pt x="2444" y="874"/>
                </a:moveTo>
                <a:lnTo>
                  <a:pt x="2377" y="901"/>
                </a:lnTo>
                <a:lnTo>
                  <a:pt x="2306" y="924"/>
                </a:lnTo>
                <a:lnTo>
                  <a:pt x="2229" y="946"/>
                </a:lnTo>
                <a:lnTo>
                  <a:pt x="2148" y="965"/>
                </a:lnTo>
                <a:lnTo>
                  <a:pt x="2062" y="984"/>
                </a:lnTo>
                <a:lnTo>
                  <a:pt x="1973" y="999"/>
                </a:lnTo>
                <a:lnTo>
                  <a:pt x="1879" y="1012"/>
                </a:lnTo>
                <a:lnTo>
                  <a:pt x="1890" y="1137"/>
                </a:lnTo>
                <a:lnTo>
                  <a:pt x="1896" y="1264"/>
                </a:lnTo>
                <a:lnTo>
                  <a:pt x="1898" y="1392"/>
                </a:lnTo>
                <a:lnTo>
                  <a:pt x="1896" y="1519"/>
                </a:lnTo>
                <a:lnTo>
                  <a:pt x="1890" y="1647"/>
                </a:lnTo>
                <a:lnTo>
                  <a:pt x="1879" y="1771"/>
                </a:lnTo>
                <a:lnTo>
                  <a:pt x="1973" y="1784"/>
                </a:lnTo>
                <a:lnTo>
                  <a:pt x="2062" y="1799"/>
                </a:lnTo>
                <a:lnTo>
                  <a:pt x="2148" y="1818"/>
                </a:lnTo>
                <a:lnTo>
                  <a:pt x="2230" y="1837"/>
                </a:lnTo>
                <a:lnTo>
                  <a:pt x="2307" y="1859"/>
                </a:lnTo>
                <a:lnTo>
                  <a:pt x="2378" y="1882"/>
                </a:lnTo>
                <a:lnTo>
                  <a:pt x="2445" y="1909"/>
                </a:lnTo>
                <a:lnTo>
                  <a:pt x="2476" y="1840"/>
                </a:lnTo>
                <a:lnTo>
                  <a:pt x="2502" y="1770"/>
                </a:lnTo>
                <a:lnTo>
                  <a:pt x="2524" y="1698"/>
                </a:lnTo>
                <a:lnTo>
                  <a:pt x="2541" y="1624"/>
                </a:lnTo>
                <a:lnTo>
                  <a:pt x="2554" y="1548"/>
                </a:lnTo>
                <a:lnTo>
                  <a:pt x="2563" y="1471"/>
                </a:lnTo>
                <a:lnTo>
                  <a:pt x="2565" y="1392"/>
                </a:lnTo>
                <a:lnTo>
                  <a:pt x="2563" y="1313"/>
                </a:lnTo>
                <a:lnTo>
                  <a:pt x="2554" y="1235"/>
                </a:lnTo>
                <a:lnTo>
                  <a:pt x="2541" y="1160"/>
                </a:lnTo>
                <a:lnTo>
                  <a:pt x="2524" y="1085"/>
                </a:lnTo>
                <a:lnTo>
                  <a:pt x="2502" y="1013"/>
                </a:lnTo>
                <a:lnTo>
                  <a:pt x="2476" y="942"/>
                </a:lnTo>
                <a:lnTo>
                  <a:pt x="2444" y="874"/>
                </a:lnTo>
                <a:close/>
                <a:moveTo>
                  <a:pt x="1685" y="257"/>
                </a:moveTo>
                <a:lnTo>
                  <a:pt x="1714" y="313"/>
                </a:lnTo>
                <a:lnTo>
                  <a:pt x="1740" y="376"/>
                </a:lnTo>
                <a:lnTo>
                  <a:pt x="1766" y="444"/>
                </a:lnTo>
                <a:lnTo>
                  <a:pt x="1788" y="516"/>
                </a:lnTo>
                <a:lnTo>
                  <a:pt x="1809" y="591"/>
                </a:lnTo>
                <a:lnTo>
                  <a:pt x="1827" y="670"/>
                </a:lnTo>
                <a:lnTo>
                  <a:pt x="1844" y="752"/>
                </a:lnTo>
                <a:lnTo>
                  <a:pt x="1858" y="838"/>
                </a:lnTo>
                <a:lnTo>
                  <a:pt x="1940" y="826"/>
                </a:lnTo>
                <a:lnTo>
                  <a:pt x="2018" y="813"/>
                </a:lnTo>
                <a:lnTo>
                  <a:pt x="2093" y="799"/>
                </a:lnTo>
                <a:lnTo>
                  <a:pt x="2165" y="781"/>
                </a:lnTo>
                <a:lnTo>
                  <a:pt x="2232" y="763"/>
                </a:lnTo>
                <a:lnTo>
                  <a:pt x="2296" y="743"/>
                </a:lnTo>
                <a:lnTo>
                  <a:pt x="2354" y="722"/>
                </a:lnTo>
                <a:lnTo>
                  <a:pt x="2309" y="662"/>
                </a:lnTo>
                <a:lnTo>
                  <a:pt x="2260" y="605"/>
                </a:lnTo>
                <a:lnTo>
                  <a:pt x="2208" y="551"/>
                </a:lnTo>
                <a:lnTo>
                  <a:pt x="2152" y="499"/>
                </a:lnTo>
                <a:lnTo>
                  <a:pt x="2093" y="453"/>
                </a:lnTo>
                <a:lnTo>
                  <a:pt x="2032" y="409"/>
                </a:lnTo>
                <a:lnTo>
                  <a:pt x="1968" y="370"/>
                </a:lnTo>
                <a:lnTo>
                  <a:pt x="1900" y="336"/>
                </a:lnTo>
                <a:lnTo>
                  <a:pt x="1831" y="304"/>
                </a:lnTo>
                <a:lnTo>
                  <a:pt x="1760" y="278"/>
                </a:lnTo>
                <a:lnTo>
                  <a:pt x="1685" y="257"/>
                </a:lnTo>
                <a:close/>
                <a:moveTo>
                  <a:pt x="1100" y="257"/>
                </a:moveTo>
                <a:lnTo>
                  <a:pt x="1020" y="280"/>
                </a:lnTo>
                <a:lnTo>
                  <a:pt x="942" y="309"/>
                </a:lnTo>
                <a:lnTo>
                  <a:pt x="868" y="344"/>
                </a:lnTo>
                <a:lnTo>
                  <a:pt x="796" y="383"/>
                </a:lnTo>
                <a:lnTo>
                  <a:pt x="727" y="428"/>
                </a:lnTo>
                <a:lnTo>
                  <a:pt x="662" y="476"/>
                </a:lnTo>
                <a:lnTo>
                  <a:pt x="600" y="529"/>
                </a:lnTo>
                <a:lnTo>
                  <a:pt x="542" y="585"/>
                </a:lnTo>
                <a:lnTo>
                  <a:pt x="488" y="647"/>
                </a:lnTo>
                <a:lnTo>
                  <a:pt x="439" y="711"/>
                </a:lnTo>
                <a:lnTo>
                  <a:pt x="496" y="733"/>
                </a:lnTo>
                <a:lnTo>
                  <a:pt x="557" y="754"/>
                </a:lnTo>
                <a:lnTo>
                  <a:pt x="624" y="773"/>
                </a:lnTo>
                <a:lnTo>
                  <a:pt x="695" y="791"/>
                </a:lnTo>
                <a:lnTo>
                  <a:pt x="769" y="807"/>
                </a:lnTo>
                <a:lnTo>
                  <a:pt x="846" y="821"/>
                </a:lnTo>
                <a:lnTo>
                  <a:pt x="927" y="833"/>
                </a:lnTo>
                <a:lnTo>
                  <a:pt x="941" y="749"/>
                </a:lnTo>
                <a:lnTo>
                  <a:pt x="958" y="667"/>
                </a:lnTo>
                <a:lnTo>
                  <a:pt x="977" y="588"/>
                </a:lnTo>
                <a:lnTo>
                  <a:pt x="997" y="514"/>
                </a:lnTo>
                <a:lnTo>
                  <a:pt x="1019" y="443"/>
                </a:lnTo>
                <a:lnTo>
                  <a:pt x="1045" y="376"/>
                </a:lnTo>
                <a:lnTo>
                  <a:pt x="1071" y="313"/>
                </a:lnTo>
                <a:lnTo>
                  <a:pt x="1100" y="257"/>
                </a:lnTo>
                <a:close/>
                <a:moveTo>
                  <a:pt x="1392" y="219"/>
                </a:moveTo>
                <a:lnTo>
                  <a:pt x="1350" y="220"/>
                </a:lnTo>
                <a:lnTo>
                  <a:pt x="1331" y="237"/>
                </a:lnTo>
                <a:lnTo>
                  <a:pt x="1311" y="258"/>
                </a:lnTo>
                <a:lnTo>
                  <a:pt x="1289" y="284"/>
                </a:lnTo>
                <a:lnTo>
                  <a:pt x="1268" y="316"/>
                </a:lnTo>
                <a:lnTo>
                  <a:pt x="1248" y="355"/>
                </a:lnTo>
                <a:lnTo>
                  <a:pt x="1227" y="398"/>
                </a:lnTo>
                <a:lnTo>
                  <a:pt x="1205" y="447"/>
                </a:lnTo>
                <a:lnTo>
                  <a:pt x="1186" y="501"/>
                </a:lnTo>
                <a:lnTo>
                  <a:pt x="1167" y="561"/>
                </a:lnTo>
                <a:lnTo>
                  <a:pt x="1149" y="626"/>
                </a:lnTo>
                <a:lnTo>
                  <a:pt x="1132" y="696"/>
                </a:lnTo>
                <a:lnTo>
                  <a:pt x="1115" y="771"/>
                </a:lnTo>
                <a:lnTo>
                  <a:pt x="1101" y="852"/>
                </a:lnTo>
                <a:lnTo>
                  <a:pt x="1215" y="860"/>
                </a:lnTo>
                <a:lnTo>
                  <a:pt x="1330" y="864"/>
                </a:lnTo>
                <a:lnTo>
                  <a:pt x="1448" y="865"/>
                </a:lnTo>
                <a:lnTo>
                  <a:pt x="1566" y="862"/>
                </a:lnTo>
                <a:lnTo>
                  <a:pt x="1684" y="855"/>
                </a:lnTo>
                <a:lnTo>
                  <a:pt x="1670" y="774"/>
                </a:lnTo>
                <a:lnTo>
                  <a:pt x="1654" y="699"/>
                </a:lnTo>
                <a:lnTo>
                  <a:pt x="1637" y="628"/>
                </a:lnTo>
                <a:lnTo>
                  <a:pt x="1619" y="562"/>
                </a:lnTo>
                <a:lnTo>
                  <a:pt x="1600" y="502"/>
                </a:lnTo>
                <a:lnTo>
                  <a:pt x="1580" y="448"/>
                </a:lnTo>
                <a:lnTo>
                  <a:pt x="1558" y="399"/>
                </a:lnTo>
                <a:lnTo>
                  <a:pt x="1538" y="356"/>
                </a:lnTo>
                <a:lnTo>
                  <a:pt x="1517" y="317"/>
                </a:lnTo>
                <a:lnTo>
                  <a:pt x="1496" y="285"/>
                </a:lnTo>
                <a:lnTo>
                  <a:pt x="1474" y="258"/>
                </a:lnTo>
                <a:lnTo>
                  <a:pt x="1454" y="237"/>
                </a:lnTo>
                <a:lnTo>
                  <a:pt x="1435" y="220"/>
                </a:lnTo>
                <a:lnTo>
                  <a:pt x="1392" y="219"/>
                </a:lnTo>
                <a:close/>
                <a:moveTo>
                  <a:pt x="1392" y="0"/>
                </a:moveTo>
                <a:lnTo>
                  <a:pt x="1488" y="3"/>
                </a:lnTo>
                <a:lnTo>
                  <a:pt x="1582" y="13"/>
                </a:lnTo>
                <a:lnTo>
                  <a:pt x="1673" y="28"/>
                </a:lnTo>
                <a:lnTo>
                  <a:pt x="1763" y="50"/>
                </a:lnTo>
                <a:lnTo>
                  <a:pt x="1850" y="77"/>
                </a:lnTo>
                <a:lnTo>
                  <a:pt x="1934" y="109"/>
                </a:lnTo>
                <a:lnTo>
                  <a:pt x="2015" y="148"/>
                </a:lnTo>
                <a:lnTo>
                  <a:pt x="2094" y="190"/>
                </a:lnTo>
                <a:lnTo>
                  <a:pt x="2170" y="238"/>
                </a:lnTo>
                <a:lnTo>
                  <a:pt x="2243" y="290"/>
                </a:lnTo>
                <a:lnTo>
                  <a:pt x="2312" y="347"/>
                </a:lnTo>
                <a:lnTo>
                  <a:pt x="2376" y="408"/>
                </a:lnTo>
                <a:lnTo>
                  <a:pt x="2437" y="473"/>
                </a:lnTo>
                <a:lnTo>
                  <a:pt x="2494" y="542"/>
                </a:lnTo>
                <a:lnTo>
                  <a:pt x="2546" y="614"/>
                </a:lnTo>
                <a:lnTo>
                  <a:pt x="2594" y="689"/>
                </a:lnTo>
                <a:lnTo>
                  <a:pt x="2637" y="768"/>
                </a:lnTo>
                <a:lnTo>
                  <a:pt x="2675" y="850"/>
                </a:lnTo>
                <a:lnTo>
                  <a:pt x="2707" y="935"/>
                </a:lnTo>
                <a:lnTo>
                  <a:pt x="2734" y="1022"/>
                </a:lnTo>
                <a:lnTo>
                  <a:pt x="2756" y="1112"/>
                </a:lnTo>
                <a:lnTo>
                  <a:pt x="2772" y="1203"/>
                </a:lnTo>
                <a:lnTo>
                  <a:pt x="2781" y="1297"/>
                </a:lnTo>
                <a:lnTo>
                  <a:pt x="2784" y="1392"/>
                </a:lnTo>
                <a:lnTo>
                  <a:pt x="2781" y="1484"/>
                </a:lnTo>
                <a:lnTo>
                  <a:pt x="2773" y="1574"/>
                </a:lnTo>
                <a:lnTo>
                  <a:pt x="2759" y="1662"/>
                </a:lnTo>
                <a:lnTo>
                  <a:pt x="2738" y="1747"/>
                </a:lnTo>
                <a:lnTo>
                  <a:pt x="2713" y="1831"/>
                </a:lnTo>
                <a:lnTo>
                  <a:pt x="2683" y="1912"/>
                </a:lnTo>
                <a:lnTo>
                  <a:pt x="2647" y="1990"/>
                </a:lnTo>
                <a:lnTo>
                  <a:pt x="2608" y="2066"/>
                </a:lnTo>
                <a:lnTo>
                  <a:pt x="2564" y="2139"/>
                </a:lnTo>
                <a:lnTo>
                  <a:pt x="2514" y="2209"/>
                </a:lnTo>
                <a:lnTo>
                  <a:pt x="2461" y="2276"/>
                </a:lnTo>
                <a:lnTo>
                  <a:pt x="2404" y="2339"/>
                </a:lnTo>
                <a:lnTo>
                  <a:pt x="2343" y="2399"/>
                </a:lnTo>
                <a:lnTo>
                  <a:pt x="2277" y="2455"/>
                </a:lnTo>
                <a:lnTo>
                  <a:pt x="2070" y="2348"/>
                </a:lnTo>
                <a:lnTo>
                  <a:pt x="2135" y="2299"/>
                </a:lnTo>
                <a:lnTo>
                  <a:pt x="2195" y="2245"/>
                </a:lnTo>
                <a:lnTo>
                  <a:pt x="2252" y="2188"/>
                </a:lnTo>
                <a:lnTo>
                  <a:pt x="2306" y="2126"/>
                </a:lnTo>
                <a:lnTo>
                  <a:pt x="2354" y="2061"/>
                </a:lnTo>
                <a:lnTo>
                  <a:pt x="2296" y="2040"/>
                </a:lnTo>
                <a:lnTo>
                  <a:pt x="2233" y="2020"/>
                </a:lnTo>
                <a:lnTo>
                  <a:pt x="2165" y="2002"/>
                </a:lnTo>
                <a:lnTo>
                  <a:pt x="2094" y="1985"/>
                </a:lnTo>
                <a:lnTo>
                  <a:pt x="2018" y="1970"/>
                </a:lnTo>
                <a:lnTo>
                  <a:pt x="1940" y="1957"/>
                </a:lnTo>
                <a:lnTo>
                  <a:pt x="1858" y="1946"/>
                </a:lnTo>
                <a:lnTo>
                  <a:pt x="1844" y="2032"/>
                </a:lnTo>
                <a:lnTo>
                  <a:pt x="1826" y="2116"/>
                </a:lnTo>
                <a:lnTo>
                  <a:pt x="1808" y="2197"/>
                </a:lnTo>
                <a:lnTo>
                  <a:pt x="1649" y="2106"/>
                </a:lnTo>
                <a:lnTo>
                  <a:pt x="1661" y="2049"/>
                </a:lnTo>
                <a:lnTo>
                  <a:pt x="1674" y="1990"/>
                </a:lnTo>
                <a:lnTo>
                  <a:pt x="1684" y="1928"/>
                </a:lnTo>
                <a:lnTo>
                  <a:pt x="1595" y="1923"/>
                </a:lnTo>
                <a:lnTo>
                  <a:pt x="1503" y="1919"/>
                </a:lnTo>
                <a:lnTo>
                  <a:pt x="1410" y="1918"/>
                </a:lnTo>
                <a:lnTo>
                  <a:pt x="1327" y="1919"/>
                </a:lnTo>
                <a:lnTo>
                  <a:pt x="1065" y="1768"/>
                </a:lnTo>
                <a:lnTo>
                  <a:pt x="1065" y="2193"/>
                </a:lnTo>
                <a:lnTo>
                  <a:pt x="1060" y="2193"/>
                </a:lnTo>
                <a:lnTo>
                  <a:pt x="1055" y="2192"/>
                </a:lnTo>
                <a:lnTo>
                  <a:pt x="1050" y="2192"/>
                </a:lnTo>
                <a:lnTo>
                  <a:pt x="1048" y="2192"/>
                </a:lnTo>
                <a:lnTo>
                  <a:pt x="1043" y="2192"/>
                </a:lnTo>
                <a:lnTo>
                  <a:pt x="1028" y="2190"/>
                </a:lnTo>
                <a:lnTo>
                  <a:pt x="1011" y="2186"/>
                </a:lnTo>
                <a:lnTo>
                  <a:pt x="992" y="2181"/>
                </a:lnTo>
                <a:lnTo>
                  <a:pt x="972" y="2174"/>
                </a:lnTo>
                <a:lnTo>
                  <a:pt x="971" y="2174"/>
                </a:lnTo>
                <a:lnTo>
                  <a:pt x="955" y="2102"/>
                </a:lnTo>
                <a:lnTo>
                  <a:pt x="940" y="2027"/>
                </a:lnTo>
                <a:lnTo>
                  <a:pt x="927" y="1950"/>
                </a:lnTo>
                <a:lnTo>
                  <a:pt x="837" y="1963"/>
                </a:lnTo>
                <a:lnTo>
                  <a:pt x="752" y="1979"/>
                </a:lnTo>
                <a:lnTo>
                  <a:pt x="671" y="1998"/>
                </a:lnTo>
                <a:lnTo>
                  <a:pt x="644" y="1974"/>
                </a:lnTo>
                <a:lnTo>
                  <a:pt x="621" y="1950"/>
                </a:lnTo>
                <a:lnTo>
                  <a:pt x="617" y="1946"/>
                </a:lnTo>
                <a:lnTo>
                  <a:pt x="613" y="1942"/>
                </a:lnTo>
                <a:lnTo>
                  <a:pt x="594" y="1922"/>
                </a:lnTo>
                <a:lnTo>
                  <a:pt x="575" y="1899"/>
                </a:lnTo>
                <a:lnTo>
                  <a:pt x="556" y="1875"/>
                </a:lnTo>
                <a:lnTo>
                  <a:pt x="538" y="1852"/>
                </a:lnTo>
                <a:lnTo>
                  <a:pt x="623" y="1829"/>
                </a:lnTo>
                <a:lnTo>
                  <a:pt x="713" y="1809"/>
                </a:lnTo>
                <a:lnTo>
                  <a:pt x="807" y="1790"/>
                </a:lnTo>
                <a:lnTo>
                  <a:pt x="906" y="1776"/>
                </a:lnTo>
                <a:lnTo>
                  <a:pt x="895" y="1649"/>
                </a:lnTo>
                <a:lnTo>
                  <a:pt x="889" y="1521"/>
                </a:lnTo>
                <a:lnTo>
                  <a:pt x="887" y="1392"/>
                </a:lnTo>
                <a:lnTo>
                  <a:pt x="889" y="1263"/>
                </a:lnTo>
                <a:lnTo>
                  <a:pt x="895" y="1134"/>
                </a:lnTo>
                <a:lnTo>
                  <a:pt x="906" y="1008"/>
                </a:lnTo>
                <a:lnTo>
                  <a:pt x="813" y="994"/>
                </a:lnTo>
                <a:lnTo>
                  <a:pt x="724" y="978"/>
                </a:lnTo>
                <a:lnTo>
                  <a:pt x="639" y="958"/>
                </a:lnTo>
                <a:lnTo>
                  <a:pt x="558" y="937"/>
                </a:lnTo>
                <a:lnTo>
                  <a:pt x="482" y="915"/>
                </a:lnTo>
                <a:lnTo>
                  <a:pt x="412" y="890"/>
                </a:lnTo>
                <a:lnTo>
                  <a:pt x="347" y="863"/>
                </a:lnTo>
                <a:lnTo>
                  <a:pt x="314" y="930"/>
                </a:lnTo>
                <a:lnTo>
                  <a:pt x="287" y="1000"/>
                </a:lnTo>
                <a:lnTo>
                  <a:pt x="264" y="1072"/>
                </a:lnTo>
                <a:lnTo>
                  <a:pt x="246" y="1146"/>
                </a:lnTo>
                <a:lnTo>
                  <a:pt x="235" y="1203"/>
                </a:lnTo>
                <a:lnTo>
                  <a:pt x="228" y="1262"/>
                </a:lnTo>
                <a:lnTo>
                  <a:pt x="222" y="1321"/>
                </a:lnTo>
                <a:lnTo>
                  <a:pt x="223" y="1380"/>
                </a:lnTo>
                <a:lnTo>
                  <a:pt x="229" y="1439"/>
                </a:lnTo>
                <a:lnTo>
                  <a:pt x="237" y="1497"/>
                </a:lnTo>
                <a:lnTo>
                  <a:pt x="248" y="1556"/>
                </a:lnTo>
                <a:lnTo>
                  <a:pt x="263" y="1613"/>
                </a:lnTo>
                <a:lnTo>
                  <a:pt x="280" y="1670"/>
                </a:lnTo>
                <a:lnTo>
                  <a:pt x="301" y="1726"/>
                </a:lnTo>
                <a:lnTo>
                  <a:pt x="325" y="1781"/>
                </a:lnTo>
                <a:lnTo>
                  <a:pt x="352" y="1834"/>
                </a:lnTo>
                <a:lnTo>
                  <a:pt x="382" y="1885"/>
                </a:lnTo>
                <a:lnTo>
                  <a:pt x="416" y="1936"/>
                </a:lnTo>
                <a:lnTo>
                  <a:pt x="452" y="1983"/>
                </a:lnTo>
                <a:lnTo>
                  <a:pt x="491" y="2029"/>
                </a:lnTo>
                <a:lnTo>
                  <a:pt x="534" y="2072"/>
                </a:lnTo>
                <a:lnTo>
                  <a:pt x="578" y="2113"/>
                </a:lnTo>
                <a:lnTo>
                  <a:pt x="627" y="2150"/>
                </a:lnTo>
                <a:lnTo>
                  <a:pt x="679" y="2185"/>
                </a:lnTo>
                <a:lnTo>
                  <a:pt x="733" y="2216"/>
                </a:lnTo>
                <a:lnTo>
                  <a:pt x="791" y="2243"/>
                </a:lnTo>
                <a:lnTo>
                  <a:pt x="851" y="2267"/>
                </a:lnTo>
                <a:lnTo>
                  <a:pt x="914" y="2288"/>
                </a:lnTo>
                <a:lnTo>
                  <a:pt x="981" y="2304"/>
                </a:lnTo>
                <a:lnTo>
                  <a:pt x="1050" y="2315"/>
                </a:lnTo>
                <a:lnTo>
                  <a:pt x="1121" y="2322"/>
                </a:lnTo>
                <a:lnTo>
                  <a:pt x="1196" y="2325"/>
                </a:lnTo>
                <a:lnTo>
                  <a:pt x="1196" y="1996"/>
                </a:lnTo>
                <a:lnTo>
                  <a:pt x="2357" y="2666"/>
                </a:lnTo>
                <a:lnTo>
                  <a:pt x="1196" y="3336"/>
                </a:lnTo>
                <a:lnTo>
                  <a:pt x="1196" y="2988"/>
                </a:lnTo>
                <a:lnTo>
                  <a:pt x="1100" y="2958"/>
                </a:lnTo>
                <a:lnTo>
                  <a:pt x="1007" y="2925"/>
                </a:lnTo>
                <a:lnTo>
                  <a:pt x="919" y="2886"/>
                </a:lnTo>
                <a:lnTo>
                  <a:pt x="834" y="2845"/>
                </a:lnTo>
                <a:lnTo>
                  <a:pt x="753" y="2800"/>
                </a:lnTo>
                <a:lnTo>
                  <a:pt x="678" y="2752"/>
                </a:lnTo>
                <a:lnTo>
                  <a:pt x="605" y="2699"/>
                </a:lnTo>
                <a:lnTo>
                  <a:pt x="536" y="2645"/>
                </a:lnTo>
                <a:lnTo>
                  <a:pt x="472" y="2586"/>
                </a:lnTo>
                <a:lnTo>
                  <a:pt x="412" y="2524"/>
                </a:lnTo>
                <a:lnTo>
                  <a:pt x="355" y="2461"/>
                </a:lnTo>
                <a:lnTo>
                  <a:pt x="303" y="2393"/>
                </a:lnTo>
                <a:lnTo>
                  <a:pt x="255" y="2323"/>
                </a:lnTo>
                <a:lnTo>
                  <a:pt x="211" y="2250"/>
                </a:lnTo>
                <a:lnTo>
                  <a:pt x="171" y="2174"/>
                </a:lnTo>
                <a:lnTo>
                  <a:pt x="135" y="2097"/>
                </a:lnTo>
                <a:lnTo>
                  <a:pt x="104" y="2016"/>
                </a:lnTo>
                <a:lnTo>
                  <a:pt x="77" y="1933"/>
                </a:lnTo>
                <a:lnTo>
                  <a:pt x="54" y="1848"/>
                </a:lnTo>
                <a:lnTo>
                  <a:pt x="34" y="1761"/>
                </a:lnTo>
                <a:lnTo>
                  <a:pt x="19" y="1672"/>
                </a:lnTo>
                <a:lnTo>
                  <a:pt x="9" y="1580"/>
                </a:lnTo>
                <a:lnTo>
                  <a:pt x="2" y="1487"/>
                </a:lnTo>
                <a:lnTo>
                  <a:pt x="0" y="1392"/>
                </a:lnTo>
                <a:lnTo>
                  <a:pt x="3" y="1308"/>
                </a:lnTo>
                <a:lnTo>
                  <a:pt x="10" y="1226"/>
                </a:lnTo>
                <a:lnTo>
                  <a:pt x="22" y="1146"/>
                </a:lnTo>
                <a:lnTo>
                  <a:pt x="40" y="1058"/>
                </a:lnTo>
                <a:lnTo>
                  <a:pt x="65" y="972"/>
                </a:lnTo>
                <a:lnTo>
                  <a:pt x="94" y="890"/>
                </a:lnTo>
                <a:lnTo>
                  <a:pt x="128" y="809"/>
                </a:lnTo>
                <a:lnTo>
                  <a:pt x="168" y="730"/>
                </a:lnTo>
                <a:lnTo>
                  <a:pt x="211" y="655"/>
                </a:lnTo>
                <a:lnTo>
                  <a:pt x="260" y="583"/>
                </a:lnTo>
                <a:lnTo>
                  <a:pt x="312" y="514"/>
                </a:lnTo>
                <a:lnTo>
                  <a:pt x="369" y="449"/>
                </a:lnTo>
                <a:lnTo>
                  <a:pt x="430" y="387"/>
                </a:lnTo>
                <a:lnTo>
                  <a:pt x="494" y="329"/>
                </a:lnTo>
                <a:lnTo>
                  <a:pt x="562" y="275"/>
                </a:lnTo>
                <a:lnTo>
                  <a:pt x="634" y="225"/>
                </a:lnTo>
                <a:lnTo>
                  <a:pt x="708" y="180"/>
                </a:lnTo>
                <a:lnTo>
                  <a:pt x="785" y="140"/>
                </a:lnTo>
                <a:lnTo>
                  <a:pt x="866" y="103"/>
                </a:lnTo>
                <a:lnTo>
                  <a:pt x="948" y="73"/>
                </a:lnTo>
                <a:lnTo>
                  <a:pt x="1032" y="48"/>
                </a:lnTo>
                <a:lnTo>
                  <a:pt x="1120" y="26"/>
                </a:lnTo>
                <a:lnTo>
                  <a:pt x="1209" y="12"/>
                </a:lnTo>
                <a:lnTo>
                  <a:pt x="1300" y="3"/>
                </a:lnTo>
                <a:lnTo>
                  <a:pt x="1392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2" name="Group 121"/>
          <p:cNvGrpSpPr/>
          <p:nvPr/>
        </p:nvGrpSpPr>
        <p:grpSpPr>
          <a:xfrm>
            <a:off x="7250023" y="4814681"/>
            <a:ext cx="719622" cy="628403"/>
            <a:chOff x="9005888" y="1238250"/>
            <a:chExt cx="1465263" cy="1279526"/>
          </a:xfrm>
          <a:solidFill>
            <a:schemeClr val="tx2"/>
          </a:solidFill>
        </p:grpSpPr>
        <p:sp>
          <p:nvSpPr>
            <p:cNvPr id="123" name="Freeform 53"/>
            <p:cNvSpPr>
              <a:spLocks/>
            </p:cNvSpPr>
            <p:nvPr/>
          </p:nvSpPr>
          <p:spPr bwMode="auto">
            <a:xfrm>
              <a:off x="9983788" y="1420813"/>
              <a:ext cx="201613" cy="411163"/>
            </a:xfrm>
            <a:custGeom>
              <a:avLst/>
              <a:gdLst>
                <a:gd name="T0" fmla="*/ 291 w 506"/>
                <a:gd name="T1" fmla="*/ 3 h 1034"/>
                <a:gd name="T2" fmla="*/ 316 w 506"/>
                <a:gd name="T3" fmla="*/ 40 h 1034"/>
                <a:gd name="T4" fmla="*/ 318 w 506"/>
                <a:gd name="T5" fmla="*/ 118 h 1034"/>
                <a:gd name="T6" fmla="*/ 321 w 506"/>
                <a:gd name="T7" fmla="*/ 122 h 1034"/>
                <a:gd name="T8" fmla="*/ 335 w 506"/>
                <a:gd name="T9" fmla="*/ 124 h 1034"/>
                <a:gd name="T10" fmla="*/ 383 w 506"/>
                <a:gd name="T11" fmla="*/ 134 h 1034"/>
                <a:gd name="T12" fmla="*/ 440 w 506"/>
                <a:gd name="T13" fmla="*/ 150 h 1034"/>
                <a:gd name="T14" fmla="*/ 473 w 506"/>
                <a:gd name="T15" fmla="*/ 172 h 1034"/>
                <a:gd name="T16" fmla="*/ 454 w 506"/>
                <a:gd name="T17" fmla="*/ 248 h 1034"/>
                <a:gd name="T18" fmla="*/ 429 w 506"/>
                <a:gd name="T19" fmla="*/ 272 h 1034"/>
                <a:gd name="T20" fmla="*/ 399 w 506"/>
                <a:gd name="T21" fmla="*/ 268 h 1034"/>
                <a:gd name="T22" fmla="*/ 376 w 506"/>
                <a:gd name="T23" fmla="*/ 258 h 1034"/>
                <a:gd name="T24" fmla="*/ 320 w 506"/>
                <a:gd name="T25" fmla="*/ 244 h 1034"/>
                <a:gd name="T26" fmla="*/ 243 w 506"/>
                <a:gd name="T27" fmla="*/ 240 h 1034"/>
                <a:gd name="T28" fmla="*/ 188 w 506"/>
                <a:gd name="T29" fmla="*/ 261 h 1034"/>
                <a:gd name="T30" fmla="*/ 162 w 506"/>
                <a:gd name="T31" fmla="*/ 296 h 1034"/>
                <a:gd name="T32" fmla="*/ 159 w 506"/>
                <a:gd name="T33" fmla="*/ 338 h 1034"/>
                <a:gd name="T34" fmla="*/ 180 w 506"/>
                <a:gd name="T35" fmla="*/ 378 h 1034"/>
                <a:gd name="T36" fmla="*/ 237 w 506"/>
                <a:gd name="T37" fmla="*/ 415 h 1034"/>
                <a:gd name="T38" fmla="*/ 345 w 506"/>
                <a:gd name="T39" fmla="*/ 462 h 1034"/>
                <a:gd name="T40" fmla="*/ 446 w 506"/>
                <a:gd name="T41" fmla="*/ 529 h 1034"/>
                <a:gd name="T42" fmla="*/ 497 w 506"/>
                <a:gd name="T43" fmla="*/ 614 h 1034"/>
                <a:gd name="T44" fmla="*/ 504 w 506"/>
                <a:gd name="T45" fmla="*/ 718 h 1034"/>
                <a:gd name="T46" fmla="*/ 466 w 506"/>
                <a:gd name="T47" fmla="*/ 811 h 1034"/>
                <a:gd name="T48" fmla="*/ 388 w 506"/>
                <a:gd name="T49" fmla="*/ 878 h 1034"/>
                <a:gd name="T50" fmla="*/ 315 w 506"/>
                <a:gd name="T51" fmla="*/ 904 h 1034"/>
                <a:gd name="T52" fmla="*/ 310 w 506"/>
                <a:gd name="T53" fmla="*/ 907 h 1034"/>
                <a:gd name="T54" fmla="*/ 309 w 506"/>
                <a:gd name="T55" fmla="*/ 994 h 1034"/>
                <a:gd name="T56" fmla="*/ 283 w 506"/>
                <a:gd name="T57" fmla="*/ 1032 h 1034"/>
                <a:gd name="T58" fmla="*/ 214 w 506"/>
                <a:gd name="T59" fmla="*/ 1032 h 1034"/>
                <a:gd name="T60" fmla="*/ 188 w 506"/>
                <a:gd name="T61" fmla="*/ 994 h 1034"/>
                <a:gd name="T62" fmla="*/ 187 w 506"/>
                <a:gd name="T63" fmla="*/ 911 h 1034"/>
                <a:gd name="T64" fmla="*/ 181 w 506"/>
                <a:gd name="T65" fmla="*/ 908 h 1034"/>
                <a:gd name="T66" fmla="*/ 165 w 506"/>
                <a:gd name="T67" fmla="*/ 906 h 1034"/>
                <a:gd name="T68" fmla="*/ 106 w 506"/>
                <a:gd name="T69" fmla="*/ 893 h 1034"/>
                <a:gd name="T70" fmla="*/ 38 w 506"/>
                <a:gd name="T71" fmla="*/ 872 h 1034"/>
                <a:gd name="T72" fmla="*/ 2 w 506"/>
                <a:gd name="T73" fmla="*/ 846 h 1034"/>
                <a:gd name="T74" fmla="*/ 21 w 506"/>
                <a:gd name="T75" fmla="*/ 769 h 1034"/>
                <a:gd name="T76" fmla="*/ 46 w 506"/>
                <a:gd name="T77" fmla="*/ 746 h 1034"/>
                <a:gd name="T78" fmla="*/ 69 w 506"/>
                <a:gd name="T79" fmla="*/ 746 h 1034"/>
                <a:gd name="T80" fmla="*/ 85 w 506"/>
                <a:gd name="T81" fmla="*/ 753 h 1034"/>
                <a:gd name="T82" fmla="*/ 128 w 506"/>
                <a:gd name="T83" fmla="*/ 768 h 1034"/>
                <a:gd name="T84" fmla="*/ 187 w 506"/>
                <a:gd name="T85" fmla="*/ 785 h 1034"/>
                <a:gd name="T86" fmla="*/ 259 w 506"/>
                <a:gd name="T87" fmla="*/ 787 h 1034"/>
                <a:gd name="T88" fmla="*/ 329 w 506"/>
                <a:gd name="T89" fmla="*/ 754 h 1034"/>
                <a:gd name="T90" fmla="*/ 356 w 506"/>
                <a:gd name="T91" fmla="*/ 691 h 1034"/>
                <a:gd name="T92" fmla="*/ 334 w 506"/>
                <a:gd name="T93" fmla="*/ 631 h 1034"/>
                <a:gd name="T94" fmla="*/ 263 w 506"/>
                <a:gd name="T95" fmla="*/ 581 h 1034"/>
                <a:gd name="T96" fmla="*/ 167 w 506"/>
                <a:gd name="T97" fmla="*/ 540 h 1034"/>
                <a:gd name="T98" fmla="*/ 86 w 506"/>
                <a:gd name="T99" fmla="*/ 493 h 1034"/>
                <a:gd name="T100" fmla="*/ 29 w 506"/>
                <a:gd name="T101" fmla="*/ 427 h 1034"/>
                <a:gd name="T102" fmla="*/ 8 w 506"/>
                <a:gd name="T103" fmla="*/ 338 h 1034"/>
                <a:gd name="T104" fmla="*/ 30 w 506"/>
                <a:gd name="T105" fmla="*/ 244 h 1034"/>
                <a:gd name="T106" fmla="*/ 92 w 506"/>
                <a:gd name="T107" fmla="*/ 171 h 1034"/>
                <a:gd name="T108" fmla="*/ 188 w 506"/>
                <a:gd name="T109" fmla="*/ 127 h 1034"/>
                <a:gd name="T110" fmla="*/ 194 w 506"/>
                <a:gd name="T111" fmla="*/ 125 h 1034"/>
                <a:gd name="T112" fmla="*/ 197 w 506"/>
                <a:gd name="T113" fmla="*/ 118 h 1034"/>
                <a:gd name="T114" fmla="*/ 209 w 506"/>
                <a:gd name="T115" fmla="*/ 11 h 1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06" h="1034">
                  <a:moveTo>
                    <a:pt x="239" y="0"/>
                  </a:moveTo>
                  <a:lnTo>
                    <a:pt x="274" y="0"/>
                  </a:lnTo>
                  <a:lnTo>
                    <a:pt x="291" y="3"/>
                  </a:lnTo>
                  <a:lnTo>
                    <a:pt x="305" y="11"/>
                  </a:lnTo>
                  <a:lnTo>
                    <a:pt x="314" y="24"/>
                  </a:lnTo>
                  <a:lnTo>
                    <a:pt x="316" y="40"/>
                  </a:lnTo>
                  <a:lnTo>
                    <a:pt x="317" y="114"/>
                  </a:lnTo>
                  <a:lnTo>
                    <a:pt x="317" y="117"/>
                  </a:lnTo>
                  <a:lnTo>
                    <a:pt x="318" y="118"/>
                  </a:lnTo>
                  <a:lnTo>
                    <a:pt x="319" y="119"/>
                  </a:lnTo>
                  <a:lnTo>
                    <a:pt x="320" y="121"/>
                  </a:lnTo>
                  <a:lnTo>
                    <a:pt x="321" y="122"/>
                  </a:lnTo>
                  <a:lnTo>
                    <a:pt x="323" y="122"/>
                  </a:lnTo>
                  <a:lnTo>
                    <a:pt x="326" y="122"/>
                  </a:lnTo>
                  <a:lnTo>
                    <a:pt x="335" y="124"/>
                  </a:lnTo>
                  <a:lnTo>
                    <a:pt x="348" y="126"/>
                  </a:lnTo>
                  <a:lnTo>
                    <a:pt x="364" y="129"/>
                  </a:lnTo>
                  <a:lnTo>
                    <a:pt x="383" y="134"/>
                  </a:lnTo>
                  <a:lnTo>
                    <a:pt x="402" y="138"/>
                  </a:lnTo>
                  <a:lnTo>
                    <a:pt x="422" y="144"/>
                  </a:lnTo>
                  <a:lnTo>
                    <a:pt x="440" y="150"/>
                  </a:lnTo>
                  <a:lnTo>
                    <a:pt x="457" y="156"/>
                  </a:lnTo>
                  <a:lnTo>
                    <a:pt x="466" y="162"/>
                  </a:lnTo>
                  <a:lnTo>
                    <a:pt x="473" y="172"/>
                  </a:lnTo>
                  <a:lnTo>
                    <a:pt x="476" y="183"/>
                  </a:lnTo>
                  <a:lnTo>
                    <a:pt x="474" y="197"/>
                  </a:lnTo>
                  <a:lnTo>
                    <a:pt x="454" y="248"/>
                  </a:lnTo>
                  <a:lnTo>
                    <a:pt x="448" y="258"/>
                  </a:lnTo>
                  <a:lnTo>
                    <a:pt x="439" y="266"/>
                  </a:lnTo>
                  <a:lnTo>
                    <a:pt x="429" y="272"/>
                  </a:lnTo>
                  <a:lnTo>
                    <a:pt x="418" y="273"/>
                  </a:lnTo>
                  <a:lnTo>
                    <a:pt x="408" y="272"/>
                  </a:lnTo>
                  <a:lnTo>
                    <a:pt x="399" y="268"/>
                  </a:lnTo>
                  <a:lnTo>
                    <a:pt x="396" y="267"/>
                  </a:lnTo>
                  <a:lnTo>
                    <a:pt x="389" y="264"/>
                  </a:lnTo>
                  <a:lnTo>
                    <a:pt x="376" y="258"/>
                  </a:lnTo>
                  <a:lnTo>
                    <a:pt x="361" y="254"/>
                  </a:lnTo>
                  <a:lnTo>
                    <a:pt x="342" y="248"/>
                  </a:lnTo>
                  <a:lnTo>
                    <a:pt x="320" y="244"/>
                  </a:lnTo>
                  <a:lnTo>
                    <a:pt x="296" y="240"/>
                  </a:lnTo>
                  <a:lnTo>
                    <a:pt x="269" y="239"/>
                  </a:lnTo>
                  <a:lnTo>
                    <a:pt x="243" y="240"/>
                  </a:lnTo>
                  <a:lnTo>
                    <a:pt x="222" y="245"/>
                  </a:lnTo>
                  <a:lnTo>
                    <a:pt x="204" y="253"/>
                  </a:lnTo>
                  <a:lnTo>
                    <a:pt x="188" y="261"/>
                  </a:lnTo>
                  <a:lnTo>
                    <a:pt x="177" y="272"/>
                  </a:lnTo>
                  <a:lnTo>
                    <a:pt x="168" y="284"/>
                  </a:lnTo>
                  <a:lnTo>
                    <a:pt x="162" y="296"/>
                  </a:lnTo>
                  <a:lnTo>
                    <a:pt x="158" y="310"/>
                  </a:lnTo>
                  <a:lnTo>
                    <a:pt x="157" y="323"/>
                  </a:lnTo>
                  <a:lnTo>
                    <a:pt x="159" y="338"/>
                  </a:lnTo>
                  <a:lnTo>
                    <a:pt x="162" y="352"/>
                  </a:lnTo>
                  <a:lnTo>
                    <a:pt x="169" y="365"/>
                  </a:lnTo>
                  <a:lnTo>
                    <a:pt x="180" y="378"/>
                  </a:lnTo>
                  <a:lnTo>
                    <a:pt x="195" y="390"/>
                  </a:lnTo>
                  <a:lnTo>
                    <a:pt x="214" y="402"/>
                  </a:lnTo>
                  <a:lnTo>
                    <a:pt x="237" y="415"/>
                  </a:lnTo>
                  <a:lnTo>
                    <a:pt x="265" y="428"/>
                  </a:lnTo>
                  <a:lnTo>
                    <a:pt x="300" y="442"/>
                  </a:lnTo>
                  <a:lnTo>
                    <a:pt x="345" y="462"/>
                  </a:lnTo>
                  <a:lnTo>
                    <a:pt x="384" y="483"/>
                  </a:lnTo>
                  <a:lnTo>
                    <a:pt x="418" y="505"/>
                  </a:lnTo>
                  <a:lnTo>
                    <a:pt x="446" y="529"/>
                  </a:lnTo>
                  <a:lnTo>
                    <a:pt x="468" y="556"/>
                  </a:lnTo>
                  <a:lnTo>
                    <a:pt x="485" y="584"/>
                  </a:lnTo>
                  <a:lnTo>
                    <a:pt x="497" y="614"/>
                  </a:lnTo>
                  <a:lnTo>
                    <a:pt x="504" y="646"/>
                  </a:lnTo>
                  <a:lnTo>
                    <a:pt x="506" y="682"/>
                  </a:lnTo>
                  <a:lnTo>
                    <a:pt x="504" y="718"/>
                  </a:lnTo>
                  <a:lnTo>
                    <a:pt x="496" y="751"/>
                  </a:lnTo>
                  <a:lnTo>
                    <a:pt x="484" y="782"/>
                  </a:lnTo>
                  <a:lnTo>
                    <a:pt x="466" y="811"/>
                  </a:lnTo>
                  <a:lnTo>
                    <a:pt x="444" y="836"/>
                  </a:lnTo>
                  <a:lnTo>
                    <a:pt x="418" y="859"/>
                  </a:lnTo>
                  <a:lnTo>
                    <a:pt x="388" y="878"/>
                  </a:lnTo>
                  <a:lnTo>
                    <a:pt x="353" y="892"/>
                  </a:lnTo>
                  <a:lnTo>
                    <a:pt x="316" y="904"/>
                  </a:lnTo>
                  <a:lnTo>
                    <a:pt x="315" y="904"/>
                  </a:lnTo>
                  <a:lnTo>
                    <a:pt x="314" y="905"/>
                  </a:lnTo>
                  <a:lnTo>
                    <a:pt x="311" y="906"/>
                  </a:lnTo>
                  <a:lnTo>
                    <a:pt x="310" y="907"/>
                  </a:lnTo>
                  <a:lnTo>
                    <a:pt x="309" y="909"/>
                  </a:lnTo>
                  <a:lnTo>
                    <a:pt x="309" y="912"/>
                  </a:lnTo>
                  <a:lnTo>
                    <a:pt x="309" y="994"/>
                  </a:lnTo>
                  <a:lnTo>
                    <a:pt x="306" y="1010"/>
                  </a:lnTo>
                  <a:lnTo>
                    <a:pt x="297" y="1023"/>
                  </a:lnTo>
                  <a:lnTo>
                    <a:pt x="283" y="1032"/>
                  </a:lnTo>
                  <a:lnTo>
                    <a:pt x="268" y="1034"/>
                  </a:lnTo>
                  <a:lnTo>
                    <a:pt x="230" y="1034"/>
                  </a:lnTo>
                  <a:lnTo>
                    <a:pt x="214" y="1032"/>
                  </a:lnTo>
                  <a:lnTo>
                    <a:pt x="200" y="1023"/>
                  </a:lnTo>
                  <a:lnTo>
                    <a:pt x="192" y="1010"/>
                  </a:lnTo>
                  <a:lnTo>
                    <a:pt x="188" y="994"/>
                  </a:lnTo>
                  <a:lnTo>
                    <a:pt x="188" y="917"/>
                  </a:lnTo>
                  <a:lnTo>
                    <a:pt x="188" y="914"/>
                  </a:lnTo>
                  <a:lnTo>
                    <a:pt x="187" y="911"/>
                  </a:lnTo>
                  <a:lnTo>
                    <a:pt x="185" y="910"/>
                  </a:lnTo>
                  <a:lnTo>
                    <a:pt x="184" y="909"/>
                  </a:lnTo>
                  <a:lnTo>
                    <a:pt x="181" y="908"/>
                  </a:lnTo>
                  <a:lnTo>
                    <a:pt x="180" y="908"/>
                  </a:lnTo>
                  <a:lnTo>
                    <a:pt x="176" y="908"/>
                  </a:lnTo>
                  <a:lnTo>
                    <a:pt x="165" y="906"/>
                  </a:lnTo>
                  <a:lnTo>
                    <a:pt x="149" y="902"/>
                  </a:lnTo>
                  <a:lnTo>
                    <a:pt x="129" y="898"/>
                  </a:lnTo>
                  <a:lnTo>
                    <a:pt x="106" y="893"/>
                  </a:lnTo>
                  <a:lnTo>
                    <a:pt x="84" y="887"/>
                  </a:lnTo>
                  <a:lnTo>
                    <a:pt x="60" y="880"/>
                  </a:lnTo>
                  <a:lnTo>
                    <a:pt x="38" y="872"/>
                  </a:lnTo>
                  <a:lnTo>
                    <a:pt x="19" y="863"/>
                  </a:lnTo>
                  <a:lnTo>
                    <a:pt x="10" y="857"/>
                  </a:lnTo>
                  <a:lnTo>
                    <a:pt x="2" y="846"/>
                  </a:lnTo>
                  <a:lnTo>
                    <a:pt x="0" y="835"/>
                  </a:lnTo>
                  <a:lnTo>
                    <a:pt x="2" y="822"/>
                  </a:lnTo>
                  <a:lnTo>
                    <a:pt x="21" y="769"/>
                  </a:lnTo>
                  <a:lnTo>
                    <a:pt x="27" y="759"/>
                  </a:lnTo>
                  <a:lnTo>
                    <a:pt x="36" y="751"/>
                  </a:lnTo>
                  <a:lnTo>
                    <a:pt x="46" y="746"/>
                  </a:lnTo>
                  <a:lnTo>
                    <a:pt x="58" y="744"/>
                  </a:lnTo>
                  <a:lnTo>
                    <a:pt x="64" y="745"/>
                  </a:lnTo>
                  <a:lnTo>
                    <a:pt x="69" y="746"/>
                  </a:lnTo>
                  <a:lnTo>
                    <a:pt x="75" y="748"/>
                  </a:lnTo>
                  <a:lnTo>
                    <a:pt x="78" y="749"/>
                  </a:lnTo>
                  <a:lnTo>
                    <a:pt x="85" y="753"/>
                  </a:lnTo>
                  <a:lnTo>
                    <a:pt x="96" y="757"/>
                  </a:lnTo>
                  <a:lnTo>
                    <a:pt x="111" y="763"/>
                  </a:lnTo>
                  <a:lnTo>
                    <a:pt x="128" y="768"/>
                  </a:lnTo>
                  <a:lnTo>
                    <a:pt x="147" y="775"/>
                  </a:lnTo>
                  <a:lnTo>
                    <a:pt x="167" y="780"/>
                  </a:lnTo>
                  <a:lnTo>
                    <a:pt x="187" y="785"/>
                  </a:lnTo>
                  <a:lnTo>
                    <a:pt x="208" y="788"/>
                  </a:lnTo>
                  <a:lnTo>
                    <a:pt x="227" y="789"/>
                  </a:lnTo>
                  <a:lnTo>
                    <a:pt x="259" y="787"/>
                  </a:lnTo>
                  <a:lnTo>
                    <a:pt x="287" y="779"/>
                  </a:lnTo>
                  <a:lnTo>
                    <a:pt x="310" y="768"/>
                  </a:lnTo>
                  <a:lnTo>
                    <a:pt x="329" y="754"/>
                  </a:lnTo>
                  <a:lnTo>
                    <a:pt x="344" y="736"/>
                  </a:lnTo>
                  <a:lnTo>
                    <a:pt x="353" y="714"/>
                  </a:lnTo>
                  <a:lnTo>
                    <a:pt x="356" y="691"/>
                  </a:lnTo>
                  <a:lnTo>
                    <a:pt x="354" y="669"/>
                  </a:lnTo>
                  <a:lnTo>
                    <a:pt x="346" y="650"/>
                  </a:lnTo>
                  <a:lnTo>
                    <a:pt x="334" y="631"/>
                  </a:lnTo>
                  <a:lnTo>
                    <a:pt x="317" y="614"/>
                  </a:lnTo>
                  <a:lnTo>
                    <a:pt x="293" y="597"/>
                  </a:lnTo>
                  <a:lnTo>
                    <a:pt x="263" y="581"/>
                  </a:lnTo>
                  <a:lnTo>
                    <a:pt x="227" y="566"/>
                  </a:lnTo>
                  <a:lnTo>
                    <a:pt x="197" y="553"/>
                  </a:lnTo>
                  <a:lnTo>
                    <a:pt x="167" y="540"/>
                  </a:lnTo>
                  <a:lnTo>
                    <a:pt x="138" y="525"/>
                  </a:lnTo>
                  <a:lnTo>
                    <a:pt x="111" y="510"/>
                  </a:lnTo>
                  <a:lnTo>
                    <a:pt x="86" y="493"/>
                  </a:lnTo>
                  <a:lnTo>
                    <a:pt x="64" y="473"/>
                  </a:lnTo>
                  <a:lnTo>
                    <a:pt x="45" y="452"/>
                  </a:lnTo>
                  <a:lnTo>
                    <a:pt x="29" y="427"/>
                  </a:lnTo>
                  <a:lnTo>
                    <a:pt x="18" y="400"/>
                  </a:lnTo>
                  <a:lnTo>
                    <a:pt x="10" y="370"/>
                  </a:lnTo>
                  <a:lnTo>
                    <a:pt x="8" y="338"/>
                  </a:lnTo>
                  <a:lnTo>
                    <a:pt x="10" y="304"/>
                  </a:lnTo>
                  <a:lnTo>
                    <a:pt x="18" y="273"/>
                  </a:lnTo>
                  <a:lnTo>
                    <a:pt x="30" y="244"/>
                  </a:lnTo>
                  <a:lnTo>
                    <a:pt x="47" y="217"/>
                  </a:lnTo>
                  <a:lnTo>
                    <a:pt x="67" y="192"/>
                  </a:lnTo>
                  <a:lnTo>
                    <a:pt x="92" y="171"/>
                  </a:lnTo>
                  <a:lnTo>
                    <a:pt x="121" y="153"/>
                  </a:lnTo>
                  <a:lnTo>
                    <a:pt x="152" y="138"/>
                  </a:lnTo>
                  <a:lnTo>
                    <a:pt x="188" y="127"/>
                  </a:lnTo>
                  <a:lnTo>
                    <a:pt x="189" y="127"/>
                  </a:lnTo>
                  <a:lnTo>
                    <a:pt x="192" y="126"/>
                  </a:lnTo>
                  <a:lnTo>
                    <a:pt x="194" y="125"/>
                  </a:lnTo>
                  <a:lnTo>
                    <a:pt x="195" y="123"/>
                  </a:lnTo>
                  <a:lnTo>
                    <a:pt x="197" y="121"/>
                  </a:lnTo>
                  <a:lnTo>
                    <a:pt x="197" y="118"/>
                  </a:lnTo>
                  <a:lnTo>
                    <a:pt x="197" y="40"/>
                  </a:lnTo>
                  <a:lnTo>
                    <a:pt x="200" y="24"/>
                  </a:lnTo>
                  <a:lnTo>
                    <a:pt x="209" y="11"/>
                  </a:lnTo>
                  <a:lnTo>
                    <a:pt x="223" y="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4" name="Freeform 54"/>
            <p:cNvSpPr>
              <a:spLocks noEditPoints="1"/>
            </p:cNvSpPr>
            <p:nvPr/>
          </p:nvSpPr>
          <p:spPr bwMode="auto">
            <a:xfrm>
              <a:off x="9696451" y="1238250"/>
              <a:ext cx="774700" cy="774700"/>
            </a:xfrm>
            <a:custGeom>
              <a:avLst/>
              <a:gdLst>
                <a:gd name="T0" fmla="*/ 835 w 1954"/>
                <a:gd name="T1" fmla="*/ 241 h 1952"/>
                <a:gd name="T2" fmla="*/ 639 w 1954"/>
                <a:gd name="T3" fmla="*/ 308 h 1952"/>
                <a:gd name="T4" fmla="*/ 471 w 1954"/>
                <a:gd name="T5" fmla="*/ 423 h 1952"/>
                <a:gd name="T6" fmla="*/ 341 w 1954"/>
                <a:gd name="T7" fmla="*/ 578 h 1952"/>
                <a:gd name="T8" fmla="*/ 257 w 1954"/>
                <a:gd name="T9" fmla="*/ 765 h 1952"/>
                <a:gd name="T10" fmla="*/ 227 w 1954"/>
                <a:gd name="T11" fmla="*/ 977 h 1952"/>
                <a:gd name="T12" fmla="*/ 257 w 1954"/>
                <a:gd name="T13" fmla="*/ 1187 h 1952"/>
                <a:gd name="T14" fmla="*/ 341 w 1954"/>
                <a:gd name="T15" fmla="*/ 1374 h 1952"/>
                <a:gd name="T16" fmla="*/ 471 w 1954"/>
                <a:gd name="T17" fmla="*/ 1529 h 1952"/>
                <a:gd name="T18" fmla="*/ 639 w 1954"/>
                <a:gd name="T19" fmla="*/ 1646 h 1952"/>
                <a:gd name="T20" fmla="*/ 835 w 1954"/>
                <a:gd name="T21" fmla="*/ 1712 h 1952"/>
                <a:gd name="T22" fmla="*/ 1050 w 1954"/>
                <a:gd name="T23" fmla="*/ 1722 h 1952"/>
                <a:gd name="T24" fmla="*/ 1254 w 1954"/>
                <a:gd name="T25" fmla="*/ 1673 h 1952"/>
                <a:gd name="T26" fmla="*/ 1431 w 1954"/>
                <a:gd name="T27" fmla="*/ 1573 h 1952"/>
                <a:gd name="T28" fmla="*/ 1574 w 1954"/>
                <a:gd name="T29" fmla="*/ 1430 h 1952"/>
                <a:gd name="T30" fmla="*/ 1675 w 1954"/>
                <a:gd name="T31" fmla="*/ 1252 h 1952"/>
                <a:gd name="T32" fmla="*/ 1724 w 1954"/>
                <a:gd name="T33" fmla="*/ 1048 h 1952"/>
                <a:gd name="T34" fmla="*/ 1714 w 1954"/>
                <a:gd name="T35" fmla="*/ 833 h 1952"/>
                <a:gd name="T36" fmla="*/ 1647 w 1954"/>
                <a:gd name="T37" fmla="*/ 638 h 1952"/>
                <a:gd name="T38" fmla="*/ 1532 w 1954"/>
                <a:gd name="T39" fmla="*/ 471 h 1952"/>
                <a:gd name="T40" fmla="*/ 1376 w 1954"/>
                <a:gd name="T41" fmla="*/ 341 h 1952"/>
                <a:gd name="T42" fmla="*/ 1188 w 1954"/>
                <a:gd name="T43" fmla="*/ 256 h 1952"/>
                <a:gd name="T44" fmla="*/ 977 w 1954"/>
                <a:gd name="T45" fmla="*/ 227 h 1952"/>
                <a:gd name="T46" fmla="*/ 1135 w 1954"/>
                <a:gd name="T47" fmla="*/ 14 h 1952"/>
                <a:gd name="T48" fmla="*/ 1357 w 1954"/>
                <a:gd name="T49" fmla="*/ 77 h 1952"/>
                <a:gd name="T50" fmla="*/ 1554 w 1954"/>
                <a:gd name="T51" fmla="*/ 189 h 1952"/>
                <a:gd name="T52" fmla="*/ 1719 w 1954"/>
                <a:gd name="T53" fmla="*/ 341 h 1952"/>
                <a:gd name="T54" fmla="*/ 1845 w 1954"/>
                <a:gd name="T55" fmla="*/ 528 h 1952"/>
                <a:gd name="T56" fmla="*/ 1926 w 1954"/>
                <a:gd name="T57" fmla="*/ 742 h 1952"/>
                <a:gd name="T58" fmla="*/ 1954 w 1954"/>
                <a:gd name="T59" fmla="*/ 977 h 1952"/>
                <a:gd name="T60" fmla="*/ 1926 w 1954"/>
                <a:gd name="T61" fmla="*/ 1210 h 1952"/>
                <a:gd name="T62" fmla="*/ 1845 w 1954"/>
                <a:gd name="T63" fmla="*/ 1424 h 1952"/>
                <a:gd name="T64" fmla="*/ 1719 w 1954"/>
                <a:gd name="T65" fmla="*/ 1611 h 1952"/>
                <a:gd name="T66" fmla="*/ 1554 w 1954"/>
                <a:gd name="T67" fmla="*/ 1763 h 1952"/>
                <a:gd name="T68" fmla="*/ 1357 w 1954"/>
                <a:gd name="T69" fmla="*/ 1875 h 1952"/>
                <a:gd name="T70" fmla="*/ 1135 w 1954"/>
                <a:gd name="T71" fmla="*/ 1939 h 1952"/>
                <a:gd name="T72" fmla="*/ 896 w 1954"/>
                <a:gd name="T73" fmla="*/ 1949 h 1952"/>
                <a:gd name="T74" fmla="*/ 668 w 1954"/>
                <a:gd name="T75" fmla="*/ 1902 h 1952"/>
                <a:gd name="T76" fmla="*/ 463 w 1954"/>
                <a:gd name="T77" fmla="*/ 1805 h 1952"/>
                <a:gd name="T78" fmla="*/ 286 w 1954"/>
                <a:gd name="T79" fmla="*/ 1666 h 1952"/>
                <a:gd name="T80" fmla="*/ 147 w 1954"/>
                <a:gd name="T81" fmla="*/ 1490 h 1952"/>
                <a:gd name="T82" fmla="*/ 50 w 1954"/>
                <a:gd name="T83" fmla="*/ 1284 h 1952"/>
                <a:gd name="T84" fmla="*/ 4 w 1954"/>
                <a:gd name="T85" fmla="*/ 1056 h 1952"/>
                <a:gd name="T86" fmla="*/ 13 w 1954"/>
                <a:gd name="T87" fmla="*/ 818 h 1952"/>
                <a:gd name="T88" fmla="*/ 77 w 1954"/>
                <a:gd name="T89" fmla="*/ 596 h 1952"/>
                <a:gd name="T90" fmla="*/ 189 w 1954"/>
                <a:gd name="T91" fmla="*/ 399 h 1952"/>
                <a:gd name="T92" fmla="*/ 341 w 1954"/>
                <a:gd name="T93" fmla="*/ 235 h 1952"/>
                <a:gd name="T94" fmla="*/ 528 w 1954"/>
                <a:gd name="T95" fmla="*/ 110 h 1952"/>
                <a:gd name="T96" fmla="*/ 742 w 1954"/>
                <a:gd name="T97" fmla="*/ 29 h 1952"/>
                <a:gd name="T98" fmla="*/ 977 w 1954"/>
                <a:gd name="T99" fmla="*/ 0 h 1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54" h="1952">
                  <a:moveTo>
                    <a:pt x="977" y="227"/>
                  </a:moveTo>
                  <a:lnTo>
                    <a:pt x="904" y="231"/>
                  </a:lnTo>
                  <a:lnTo>
                    <a:pt x="835" y="241"/>
                  </a:lnTo>
                  <a:lnTo>
                    <a:pt x="767" y="256"/>
                  </a:lnTo>
                  <a:lnTo>
                    <a:pt x="700" y="279"/>
                  </a:lnTo>
                  <a:lnTo>
                    <a:pt x="639" y="308"/>
                  </a:lnTo>
                  <a:lnTo>
                    <a:pt x="578" y="341"/>
                  </a:lnTo>
                  <a:lnTo>
                    <a:pt x="524" y="379"/>
                  </a:lnTo>
                  <a:lnTo>
                    <a:pt x="471" y="423"/>
                  </a:lnTo>
                  <a:lnTo>
                    <a:pt x="423" y="471"/>
                  </a:lnTo>
                  <a:lnTo>
                    <a:pt x="380" y="522"/>
                  </a:lnTo>
                  <a:lnTo>
                    <a:pt x="341" y="578"/>
                  </a:lnTo>
                  <a:lnTo>
                    <a:pt x="307" y="638"/>
                  </a:lnTo>
                  <a:lnTo>
                    <a:pt x="279" y="700"/>
                  </a:lnTo>
                  <a:lnTo>
                    <a:pt x="257" y="765"/>
                  </a:lnTo>
                  <a:lnTo>
                    <a:pt x="240" y="833"/>
                  </a:lnTo>
                  <a:lnTo>
                    <a:pt x="230" y="904"/>
                  </a:lnTo>
                  <a:lnTo>
                    <a:pt x="227" y="977"/>
                  </a:lnTo>
                  <a:lnTo>
                    <a:pt x="230" y="1048"/>
                  </a:lnTo>
                  <a:lnTo>
                    <a:pt x="240" y="1119"/>
                  </a:lnTo>
                  <a:lnTo>
                    <a:pt x="257" y="1187"/>
                  </a:lnTo>
                  <a:lnTo>
                    <a:pt x="279" y="1252"/>
                  </a:lnTo>
                  <a:lnTo>
                    <a:pt x="307" y="1314"/>
                  </a:lnTo>
                  <a:lnTo>
                    <a:pt x="341" y="1374"/>
                  </a:lnTo>
                  <a:lnTo>
                    <a:pt x="380" y="1430"/>
                  </a:lnTo>
                  <a:lnTo>
                    <a:pt x="423" y="1481"/>
                  </a:lnTo>
                  <a:lnTo>
                    <a:pt x="471" y="1529"/>
                  </a:lnTo>
                  <a:lnTo>
                    <a:pt x="524" y="1573"/>
                  </a:lnTo>
                  <a:lnTo>
                    <a:pt x="578" y="1612"/>
                  </a:lnTo>
                  <a:lnTo>
                    <a:pt x="639" y="1646"/>
                  </a:lnTo>
                  <a:lnTo>
                    <a:pt x="700" y="1673"/>
                  </a:lnTo>
                  <a:lnTo>
                    <a:pt x="767" y="1696"/>
                  </a:lnTo>
                  <a:lnTo>
                    <a:pt x="835" y="1712"/>
                  </a:lnTo>
                  <a:lnTo>
                    <a:pt x="904" y="1722"/>
                  </a:lnTo>
                  <a:lnTo>
                    <a:pt x="977" y="1726"/>
                  </a:lnTo>
                  <a:lnTo>
                    <a:pt x="1050" y="1722"/>
                  </a:lnTo>
                  <a:lnTo>
                    <a:pt x="1119" y="1712"/>
                  </a:lnTo>
                  <a:lnTo>
                    <a:pt x="1188" y="1696"/>
                  </a:lnTo>
                  <a:lnTo>
                    <a:pt x="1254" y="1673"/>
                  </a:lnTo>
                  <a:lnTo>
                    <a:pt x="1315" y="1646"/>
                  </a:lnTo>
                  <a:lnTo>
                    <a:pt x="1376" y="1612"/>
                  </a:lnTo>
                  <a:lnTo>
                    <a:pt x="1431" y="1573"/>
                  </a:lnTo>
                  <a:lnTo>
                    <a:pt x="1483" y="1529"/>
                  </a:lnTo>
                  <a:lnTo>
                    <a:pt x="1532" y="1481"/>
                  </a:lnTo>
                  <a:lnTo>
                    <a:pt x="1574" y="1430"/>
                  </a:lnTo>
                  <a:lnTo>
                    <a:pt x="1613" y="1374"/>
                  </a:lnTo>
                  <a:lnTo>
                    <a:pt x="1647" y="1314"/>
                  </a:lnTo>
                  <a:lnTo>
                    <a:pt x="1675" y="1252"/>
                  </a:lnTo>
                  <a:lnTo>
                    <a:pt x="1697" y="1187"/>
                  </a:lnTo>
                  <a:lnTo>
                    <a:pt x="1714" y="1119"/>
                  </a:lnTo>
                  <a:lnTo>
                    <a:pt x="1724" y="1048"/>
                  </a:lnTo>
                  <a:lnTo>
                    <a:pt x="1728" y="977"/>
                  </a:lnTo>
                  <a:lnTo>
                    <a:pt x="1724" y="904"/>
                  </a:lnTo>
                  <a:lnTo>
                    <a:pt x="1714" y="833"/>
                  </a:lnTo>
                  <a:lnTo>
                    <a:pt x="1697" y="765"/>
                  </a:lnTo>
                  <a:lnTo>
                    <a:pt x="1675" y="700"/>
                  </a:lnTo>
                  <a:lnTo>
                    <a:pt x="1647" y="638"/>
                  </a:lnTo>
                  <a:lnTo>
                    <a:pt x="1613" y="578"/>
                  </a:lnTo>
                  <a:lnTo>
                    <a:pt x="1574" y="522"/>
                  </a:lnTo>
                  <a:lnTo>
                    <a:pt x="1532" y="471"/>
                  </a:lnTo>
                  <a:lnTo>
                    <a:pt x="1483" y="423"/>
                  </a:lnTo>
                  <a:lnTo>
                    <a:pt x="1431" y="379"/>
                  </a:lnTo>
                  <a:lnTo>
                    <a:pt x="1376" y="341"/>
                  </a:lnTo>
                  <a:lnTo>
                    <a:pt x="1315" y="308"/>
                  </a:lnTo>
                  <a:lnTo>
                    <a:pt x="1254" y="279"/>
                  </a:lnTo>
                  <a:lnTo>
                    <a:pt x="1188" y="256"/>
                  </a:lnTo>
                  <a:lnTo>
                    <a:pt x="1119" y="241"/>
                  </a:lnTo>
                  <a:lnTo>
                    <a:pt x="1050" y="231"/>
                  </a:lnTo>
                  <a:lnTo>
                    <a:pt x="977" y="227"/>
                  </a:lnTo>
                  <a:close/>
                  <a:moveTo>
                    <a:pt x="977" y="0"/>
                  </a:moveTo>
                  <a:lnTo>
                    <a:pt x="1058" y="3"/>
                  </a:lnTo>
                  <a:lnTo>
                    <a:pt x="1135" y="14"/>
                  </a:lnTo>
                  <a:lnTo>
                    <a:pt x="1212" y="29"/>
                  </a:lnTo>
                  <a:lnTo>
                    <a:pt x="1286" y="50"/>
                  </a:lnTo>
                  <a:lnTo>
                    <a:pt x="1357" y="77"/>
                  </a:lnTo>
                  <a:lnTo>
                    <a:pt x="1426" y="110"/>
                  </a:lnTo>
                  <a:lnTo>
                    <a:pt x="1491" y="147"/>
                  </a:lnTo>
                  <a:lnTo>
                    <a:pt x="1554" y="189"/>
                  </a:lnTo>
                  <a:lnTo>
                    <a:pt x="1613" y="235"/>
                  </a:lnTo>
                  <a:lnTo>
                    <a:pt x="1668" y="286"/>
                  </a:lnTo>
                  <a:lnTo>
                    <a:pt x="1719" y="341"/>
                  </a:lnTo>
                  <a:lnTo>
                    <a:pt x="1766" y="399"/>
                  </a:lnTo>
                  <a:lnTo>
                    <a:pt x="1807" y="462"/>
                  </a:lnTo>
                  <a:lnTo>
                    <a:pt x="1845" y="528"/>
                  </a:lnTo>
                  <a:lnTo>
                    <a:pt x="1878" y="596"/>
                  </a:lnTo>
                  <a:lnTo>
                    <a:pt x="1904" y="668"/>
                  </a:lnTo>
                  <a:lnTo>
                    <a:pt x="1926" y="742"/>
                  </a:lnTo>
                  <a:lnTo>
                    <a:pt x="1941" y="818"/>
                  </a:lnTo>
                  <a:lnTo>
                    <a:pt x="1950" y="896"/>
                  </a:lnTo>
                  <a:lnTo>
                    <a:pt x="1954" y="977"/>
                  </a:lnTo>
                  <a:lnTo>
                    <a:pt x="1950" y="1056"/>
                  </a:lnTo>
                  <a:lnTo>
                    <a:pt x="1941" y="1134"/>
                  </a:lnTo>
                  <a:lnTo>
                    <a:pt x="1926" y="1210"/>
                  </a:lnTo>
                  <a:lnTo>
                    <a:pt x="1904" y="1284"/>
                  </a:lnTo>
                  <a:lnTo>
                    <a:pt x="1878" y="1356"/>
                  </a:lnTo>
                  <a:lnTo>
                    <a:pt x="1845" y="1424"/>
                  </a:lnTo>
                  <a:lnTo>
                    <a:pt x="1807" y="1490"/>
                  </a:lnTo>
                  <a:lnTo>
                    <a:pt x="1766" y="1553"/>
                  </a:lnTo>
                  <a:lnTo>
                    <a:pt x="1719" y="1611"/>
                  </a:lnTo>
                  <a:lnTo>
                    <a:pt x="1668" y="1666"/>
                  </a:lnTo>
                  <a:lnTo>
                    <a:pt x="1613" y="1717"/>
                  </a:lnTo>
                  <a:lnTo>
                    <a:pt x="1554" y="1763"/>
                  </a:lnTo>
                  <a:lnTo>
                    <a:pt x="1491" y="1805"/>
                  </a:lnTo>
                  <a:lnTo>
                    <a:pt x="1426" y="1842"/>
                  </a:lnTo>
                  <a:lnTo>
                    <a:pt x="1357" y="1875"/>
                  </a:lnTo>
                  <a:lnTo>
                    <a:pt x="1286" y="1902"/>
                  </a:lnTo>
                  <a:lnTo>
                    <a:pt x="1212" y="1923"/>
                  </a:lnTo>
                  <a:lnTo>
                    <a:pt x="1135" y="1939"/>
                  </a:lnTo>
                  <a:lnTo>
                    <a:pt x="1058" y="1949"/>
                  </a:lnTo>
                  <a:lnTo>
                    <a:pt x="977" y="1952"/>
                  </a:lnTo>
                  <a:lnTo>
                    <a:pt x="896" y="1949"/>
                  </a:lnTo>
                  <a:lnTo>
                    <a:pt x="819" y="1939"/>
                  </a:lnTo>
                  <a:lnTo>
                    <a:pt x="742" y="1923"/>
                  </a:lnTo>
                  <a:lnTo>
                    <a:pt x="668" y="1902"/>
                  </a:lnTo>
                  <a:lnTo>
                    <a:pt x="597" y="1875"/>
                  </a:lnTo>
                  <a:lnTo>
                    <a:pt x="528" y="1842"/>
                  </a:lnTo>
                  <a:lnTo>
                    <a:pt x="463" y="1805"/>
                  </a:lnTo>
                  <a:lnTo>
                    <a:pt x="400" y="1763"/>
                  </a:lnTo>
                  <a:lnTo>
                    <a:pt x="341" y="1717"/>
                  </a:lnTo>
                  <a:lnTo>
                    <a:pt x="286" y="1666"/>
                  </a:lnTo>
                  <a:lnTo>
                    <a:pt x="236" y="1611"/>
                  </a:lnTo>
                  <a:lnTo>
                    <a:pt x="189" y="1553"/>
                  </a:lnTo>
                  <a:lnTo>
                    <a:pt x="147" y="1490"/>
                  </a:lnTo>
                  <a:lnTo>
                    <a:pt x="109" y="1424"/>
                  </a:lnTo>
                  <a:lnTo>
                    <a:pt x="77" y="1356"/>
                  </a:lnTo>
                  <a:lnTo>
                    <a:pt x="50" y="1284"/>
                  </a:lnTo>
                  <a:lnTo>
                    <a:pt x="28" y="1210"/>
                  </a:lnTo>
                  <a:lnTo>
                    <a:pt x="13" y="1134"/>
                  </a:lnTo>
                  <a:lnTo>
                    <a:pt x="4" y="1056"/>
                  </a:lnTo>
                  <a:lnTo>
                    <a:pt x="0" y="977"/>
                  </a:lnTo>
                  <a:lnTo>
                    <a:pt x="4" y="896"/>
                  </a:lnTo>
                  <a:lnTo>
                    <a:pt x="13" y="818"/>
                  </a:lnTo>
                  <a:lnTo>
                    <a:pt x="28" y="742"/>
                  </a:lnTo>
                  <a:lnTo>
                    <a:pt x="50" y="668"/>
                  </a:lnTo>
                  <a:lnTo>
                    <a:pt x="77" y="596"/>
                  </a:lnTo>
                  <a:lnTo>
                    <a:pt x="109" y="528"/>
                  </a:lnTo>
                  <a:lnTo>
                    <a:pt x="147" y="462"/>
                  </a:lnTo>
                  <a:lnTo>
                    <a:pt x="189" y="399"/>
                  </a:lnTo>
                  <a:lnTo>
                    <a:pt x="236" y="341"/>
                  </a:lnTo>
                  <a:lnTo>
                    <a:pt x="286" y="286"/>
                  </a:lnTo>
                  <a:lnTo>
                    <a:pt x="341" y="235"/>
                  </a:lnTo>
                  <a:lnTo>
                    <a:pt x="400" y="189"/>
                  </a:lnTo>
                  <a:lnTo>
                    <a:pt x="463" y="147"/>
                  </a:lnTo>
                  <a:lnTo>
                    <a:pt x="528" y="110"/>
                  </a:lnTo>
                  <a:lnTo>
                    <a:pt x="597" y="77"/>
                  </a:lnTo>
                  <a:lnTo>
                    <a:pt x="668" y="50"/>
                  </a:lnTo>
                  <a:lnTo>
                    <a:pt x="742" y="29"/>
                  </a:lnTo>
                  <a:lnTo>
                    <a:pt x="819" y="14"/>
                  </a:lnTo>
                  <a:lnTo>
                    <a:pt x="896" y="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5" name="Freeform 55"/>
            <p:cNvSpPr>
              <a:spLocks/>
            </p:cNvSpPr>
            <p:nvPr/>
          </p:nvSpPr>
          <p:spPr bwMode="auto">
            <a:xfrm>
              <a:off x="9409113" y="2049463"/>
              <a:ext cx="1062038" cy="468313"/>
            </a:xfrm>
            <a:custGeom>
              <a:avLst/>
              <a:gdLst>
                <a:gd name="T0" fmla="*/ 846 w 2677"/>
                <a:gd name="T1" fmla="*/ 14 h 1177"/>
                <a:gd name="T2" fmla="*/ 1051 w 2677"/>
                <a:gd name="T3" fmla="*/ 60 h 1177"/>
                <a:gd name="T4" fmla="*/ 1272 w 2677"/>
                <a:gd name="T5" fmla="*/ 122 h 1177"/>
                <a:gd name="T6" fmla="*/ 1477 w 2677"/>
                <a:gd name="T7" fmla="*/ 187 h 1177"/>
                <a:gd name="T8" fmla="*/ 1635 w 2677"/>
                <a:gd name="T9" fmla="*/ 237 h 1177"/>
                <a:gd name="T10" fmla="*/ 1722 w 2677"/>
                <a:gd name="T11" fmla="*/ 263 h 1177"/>
                <a:gd name="T12" fmla="*/ 1776 w 2677"/>
                <a:gd name="T13" fmla="*/ 316 h 1177"/>
                <a:gd name="T14" fmla="*/ 1783 w 2677"/>
                <a:gd name="T15" fmla="*/ 395 h 1177"/>
                <a:gd name="T16" fmla="*/ 1730 w 2677"/>
                <a:gd name="T17" fmla="*/ 473 h 1177"/>
                <a:gd name="T18" fmla="*/ 1606 w 2677"/>
                <a:gd name="T19" fmla="*/ 521 h 1177"/>
                <a:gd name="T20" fmla="*/ 1442 w 2677"/>
                <a:gd name="T21" fmla="*/ 530 h 1177"/>
                <a:gd name="T22" fmla="*/ 1273 w 2677"/>
                <a:gd name="T23" fmla="*/ 513 h 1177"/>
                <a:gd name="T24" fmla="*/ 1122 w 2677"/>
                <a:gd name="T25" fmla="*/ 488 h 1177"/>
                <a:gd name="T26" fmla="*/ 1013 w 2677"/>
                <a:gd name="T27" fmla="*/ 469 h 1177"/>
                <a:gd name="T28" fmla="*/ 972 w 2677"/>
                <a:gd name="T29" fmla="*/ 475 h 1177"/>
                <a:gd name="T30" fmla="*/ 1029 w 2677"/>
                <a:gd name="T31" fmla="*/ 543 h 1177"/>
                <a:gd name="T32" fmla="*/ 1173 w 2677"/>
                <a:gd name="T33" fmla="*/ 601 h 1177"/>
                <a:gd name="T34" fmla="*/ 1366 w 2677"/>
                <a:gd name="T35" fmla="*/ 639 h 1177"/>
                <a:gd name="T36" fmla="*/ 1568 w 2677"/>
                <a:gd name="T37" fmla="*/ 653 h 1177"/>
                <a:gd name="T38" fmla="*/ 1809 w 2677"/>
                <a:gd name="T39" fmla="*/ 625 h 1177"/>
                <a:gd name="T40" fmla="*/ 2218 w 2677"/>
                <a:gd name="T41" fmla="*/ 502 h 1177"/>
                <a:gd name="T42" fmla="*/ 2511 w 2677"/>
                <a:gd name="T43" fmla="*/ 366 h 1177"/>
                <a:gd name="T44" fmla="*/ 2616 w 2677"/>
                <a:gd name="T45" fmla="*/ 375 h 1177"/>
                <a:gd name="T46" fmla="*/ 2673 w 2677"/>
                <a:gd name="T47" fmla="*/ 457 h 1177"/>
                <a:gd name="T48" fmla="*/ 2647 w 2677"/>
                <a:gd name="T49" fmla="*/ 583 h 1177"/>
                <a:gd name="T50" fmla="*/ 2550 w 2677"/>
                <a:gd name="T51" fmla="*/ 687 h 1177"/>
                <a:gd name="T52" fmla="*/ 2416 w 2677"/>
                <a:gd name="T53" fmla="*/ 779 h 1177"/>
                <a:gd name="T54" fmla="*/ 2234 w 2677"/>
                <a:gd name="T55" fmla="*/ 892 h 1177"/>
                <a:gd name="T56" fmla="*/ 2033 w 2677"/>
                <a:gd name="T57" fmla="*/ 1005 h 1177"/>
                <a:gd name="T58" fmla="*/ 1840 w 2677"/>
                <a:gd name="T59" fmla="*/ 1102 h 1177"/>
                <a:gd name="T60" fmla="*/ 1684 w 2677"/>
                <a:gd name="T61" fmla="*/ 1164 h 1177"/>
                <a:gd name="T62" fmla="*/ 1576 w 2677"/>
                <a:gd name="T63" fmla="*/ 1177 h 1177"/>
                <a:gd name="T64" fmla="*/ 1395 w 2677"/>
                <a:gd name="T65" fmla="*/ 1161 h 1177"/>
                <a:gd name="T66" fmla="*/ 1159 w 2677"/>
                <a:gd name="T67" fmla="*/ 1130 h 1177"/>
                <a:gd name="T68" fmla="*/ 898 w 2677"/>
                <a:gd name="T69" fmla="*/ 1089 h 1177"/>
                <a:gd name="T70" fmla="*/ 647 w 2677"/>
                <a:gd name="T71" fmla="*/ 1047 h 1177"/>
                <a:gd name="T72" fmla="*/ 440 w 2677"/>
                <a:gd name="T73" fmla="*/ 1009 h 1177"/>
                <a:gd name="T74" fmla="*/ 309 w 2677"/>
                <a:gd name="T75" fmla="*/ 984 h 1177"/>
                <a:gd name="T76" fmla="*/ 200 w 2677"/>
                <a:gd name="T77" fmla="*/ 988 h 1177"/>
                <a:gd name="T78" fmla="*/ 87 w 2677"/>
                <a:gd name="T79" fmla="*/ 1052 h 1177"/>
                <a:gd name="T80" fmla="*/ 28 w 2677"/>
                <a:gd name="T81" fmla="*/ 1089 h 1177"/>
                <a:gd name="T82" fmla="*/ 5 w 2677"/>
                <a:gd name="T83" fmla="*/ 1069 h 1177"/>
                <a:gd name="T84" fmla="*/ 0 w 2677"/>
                <a:gd name="T85" fmla="*/ 1048 h 1177"/>
                <a:gd name="T86" fmla="*/ 18 w 2677"/>
                <a:gd name="T87" fmla="*/ 776 h 1177"/>
                <a:gd name="T88" fmla="*/ 38 w 2677"/>
                <a:gd name="T89" fmla="*/ 461 h 1177"/>
                <a:gd name="T90" fmla="*/ 56 w 2677"/>
                <a:gd name="T91" fmla="*/ 179 h 1177"/>
                <a:gd name="T92" fmla="*/ 75 w 2677"/>
                <a:gd name="T93" fmla="*/ 86 h 1177"/>
                <a:gd name="T94" fmla="*/ 127 w 2677"/>
                <a:gd name="T95" fmla="*/ 70 h 1177"/>
                <a:gd name="T96" fmla="*/ 269 w 2677"/>
                <a:gd name="T97" fmla="*/ 48 h 1177"/>
                <a:gd name="T98" fmla="*/ 468 w 2677"/>
                <a:gd name="T99" fmla="*/ 20 h 1177"/>
                <a:gd name="T100" fmla="*/ 653 w 2677"/>
                <a:gd name="T101" fmla="*/ 2 h 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77" h="1177">
                  <a:moveTo>
                    <a:pt x="722" y="0"/>
                  </a:moveTo>
                  <a:lnTo>
                    <a:pt x="760" y="2"/>
                  </a:lnTo>
                  <a:lnTo>
                    <a:pt x="802" y="8"/>
                  </a:lnTo>
                  <a:lnTo>
                    <a:pt x="846" y="14"/>
                  </a:lnTo>
                  <a:lnTo>
                    <a:pt x="895" y="23"/>
                  </a:lnTo>
                  <a:lnTo>
                    <a:pt x="945" y="35"/>
                  </a:lnTo>
                  <a:lnTo>
                    <a:pt x="998" y="47"/>
                  </a:lnTo>
                  <a:lnTo>
                    <a:pt x="1051" y="60"/>
                  </a:lnTo>
                  <a:lnTo>
                    <a:pt x="1106" y="75"/>
                  </a:lnTo>
                  <a:lnTo>
                    <a:pt x="1162" y="90"/>
                  </a:lnTo>
                  <a:lnTo>
                    <a:pt x="1217" y="106"/>
                  </a:lnTo>
                  <a:lnTo>
                    <a:pt x="1272" y="122"/>
                  </a:lnTo>
                  <a:lnTo>
                    <a:pt x="1326" y="139"/>
                  </a:lnTo>
                  <a:lnTo>
                    <a:pt x="1378" y="155"/>
                  </a:lnTo>
                  <a:lnTo>
                    <a:pt x="1429" y="171"/>
                  </a:lnTo>
                  <a:lnTo>
                    <a:pt x="1477" y="187"/>
                  </a:lnTo>
                  <a:lnTo>
                    <a:pt x="1522" y="201"/>
                  </a:lnTo>
                  <a:lnTo>
                    <a:pt x="1563" y="215"/>
                  </a:lnTo>
                  <a:lnTo>
                    <a:pt x="1601" y="226"/>
                  </a:lnTo>
                  <a:lnTo>
                    <a:pt x="1635" y="237"/>
                  </a:lnTo>
                  <a:lnTo>
                    <a:pt x="1663" y="245"/>
                  </a:lnTo>
                  <a:lnTo>
                    <a:pt x="1686" y="252"/>
                  </a:lnTo>
                  <a:lnTo>
                    <a:pt x="1704" y="256"/>
                  </a:lnTo>
                  <a:lnTo>
                    <a:pt x="1722" y="263"/>
                  </a:lnTo>
                  <a:lnTo>
                    <a:pt x="1739" y="273"/>
                  </a:lnTo>
                  <a:lnTo>
                    <a:pt x="1754" y="285"/>
                  </a:lnTo>
                  <a:lnTo>
                    <a:pt x="1766" y="300"/>
                  </a:lnTo>
                  <a:lnTo>
                    <a:pt x="1776" y="316"/>
                  </a:lnTo>
                  <a:lnTo>
                    <a:pt x="1782" y="334"/>
                  </a:lnTo>
                  <a:lnTo>
                    <a:pt x="1786" y="354"/>
                  </a:lnTo>
                  <a:lnTo>
                    <a:pt x="1786" y="375"/>
                  </a:lnTo>
                  <a:lnTo>
                    <a:pt x="1783" y="395"/>
                  </a:lnTo>
                  <a:lnTo>
                    <a:pt x="1775" y="416"/>
                  </a:lnTo>
                  <a:lnTo>
                    <a:pt x="1765" y="436"/>
                  </a:lnTo>
                  <a:lnTo>
                    <a:pt x="1749" y="455"/>
                  </a:lnTo>
                  <a:lnTo>
                    <a:pt x="1730" y="473"/>
                  </a:lnTo>
                  <a:lnTo>
                    <a:pt x="1705" y="489"/>
                  </a:lnTo>
                  <a:lnTo>
                    <a:pt x="1676" y="502"/>
                  </a:lnTo>
                  <a:lnTo>
                    <a:pt x="1643" y="513"/>
                  </a:lnTo>
                  <a:lnTo>
                    <a:pt x="1606" y="521"/>
                  </a:lnTo>
                  <a:lnTo>
                    <a:pt x="1567" y="527"/>
                  </a:lnTo>
                  <a:lnTo>
                    <a:pt x="1526" y="530"/>
                  </a:lnTo>
                  <a:lnTo>
                    <a:pt x="1485" y="531"/>
                  </a:lnTo>
                  <a:lnTo>
                    <a:pt x="1442" y="530"/>
                  </a:lnTo>
                  <a:lnTo>
                    <a:pt x="1400" y="528"/>
                  </a:lnTo>
                  <a:lnTo>
                    <a:pt x="1356" y="524"/>
                  </a:lnTo>
                  <a:lnTo>
                    <a:pt x="1315" y="519"/>
                  </a:lnTo>
                  <a:lnTo>
                    <a:pt x="1273" y="513"/>
                  </a:lnTo>
                  <a:lnTo>
                    <a:pt x="1232" y="507"/>
                  </a:lnTo>
                  <a:lnTo>
                    <a:pt x="1194" y="500"/>
                  </a:lnTo>
                  <a:lnTo>
                    <a:pt x="1157" y="493"/>
                  </a:lnTo>
                  <a:lnTo>
                    <a:pt x="1122" y="488"/>
                  </a:lnTo>
                  <a:lnTo>
                    <a:pt x="1089" y="481"/>
                  </a:lnTo>
                  <a:lnTo>
                    <a:pt x="1060" y="476"/>
                  </a:lnTo>
                  <a:lnTo>
                    <a:pt x="1035" y="472"/>
                  </a:lnTo>
                  <a:lnTo>
                    <a:pt x="1013" y="469"/>
                  </a:lnTo>
                  <a:lnTo>
                    <a:pt x="995" y="467"/>
                  </a:lnTo>
                  <a:lnTo>
                    <a:pt x="983" y="467"/>
                  </a:lnTo>
                  <a:lnTo>
                    <a:pt x="974" y="471"/>
                  </a:lnTo>
                  <a:lnTo>
                    <a:pt x="972" y="475"/>
                  </a:lnTo>
                  <a:lnTo>
                    <a:pt x="975" y="493"/>
                  </a:lnTo>
                  <a:lnTo>
                    <a:pt x="986" y="510"/>
                  </a:lnTo>
                  <a:lnTo>
                    <a:pt x="1004" y="527"/>
                  </a:lnTo>
                  <a:lnTo>
                    <a:pt x="1029" y="543"/>
                  </a:lnTo>
                  <a:lnTo>
                    <a:pt x="1058" y="559"/>
                  </a:lnTo>
                  <a:lnTo>
                    <a:pt x="1093" y="574"/>
                  </a:lnTo>
                  <a:lnTo>
                    <a:pt x="1131" y="587"/>
                  </a:lnTo>
                  <a:lnTo>
                    <a:pt x="1173" y="601"/>
                  </a:lnTo>
                  <a:lnTo>
                    <a:pt x="1218" y="612"/>
                  </a:lnTo>
                  <a:lnTo>
                    <a:pt x="1266" y="622"/>
                  </a:lnTo>
                  <a:lnTo>
                    <a:pt x="1316" y="631"/>
                  </a:lnTo>
                  <a:lnTo>
                    <a:pt x="1366" y="639"/>
                  </a:lnTo>
                  <a:lnTo>
                    <a:pt x="1418" y="645"/>
                  </a:lnTo>
                  <a:lnTo>
                    <a:pt x="1468" y="650"/>
                  </a:lnTo>
                  <a:lnTo>
                    <a:pt x="1518" y="652"/>
                  </a:lnTo>
                  <a:lnTo>
                    <a:pt x="1568" y="653"/>
                  </a:lnTo>
                  <a:lnTo>
                    <a:pt x="1616" y="652"/>
                  </a:lnTo>
                  <a:lnTo>
                    <a:pt x="1661" y="650"/>
                  </a:lnTo>
                  <a:lnTo>
                    <a:pt x="1702" y="644"/>
                  </a:lnTo>
                  <a:lnTo>
                    <a:pt x="1809" y="625"/>
                  </a:lnTo>
                  <a:lnTo>
                    <a:pt x="1915" y="601"/>
                  </a:lnTo>
                  <a:lnTo>
                    <a:pt x="2019" y="571"/>
                  </a:lnTo>
                  <a:lnTo>
                    <a:pt x="2120" y="538"/>
                  </a:lnTo>
                  <a:lnTo>
                    <a:pt x="2218" y="502"/>
                  </a:lnTo>
                  <a:lnTo>
                    <a:pt x="2311" y="463"/>
                  </a:lnTo>
                  <a:lnTo>
                    <a:pt x="2399" y="422"/>
                  </a:lnTo>
                  <a:lnTo>
                    <a:pt x="2481" y="379"/>
                  </a:lnTo>
                  <a:lnTo>
                    <a:pt x="2511" y="366"/>
                  </a:lnTo>
                  <a:lnTo>
                    <a:pt x="2540" y="360"/>
                  </a:lnTo>
                  <a:lnTo>
                    <a:pt x="2567" y="359"/>
                  </a:lnTo>
                  <a:lnTo>
                    <a:pt x="2593" y="365"/>
                  </a:lnTo>
                  <a:lnTo>
                    <a:pt x="2616" y="375"/>
                  </a:lnTo>
                  <a:lnTo>
                    <a:pt x="2636" y="389"/>
                  </a:lnTo>
                  <a:lnTo>
                    <a:pt x="2653" y="408"/>
                  </a:lnTo>
                  <a:lnTo>
                    <a:pt x="2665" y="432"/>
                  </a:lnTo>
                  <a:lnTo>
                    <a:pt x="2673" y="457"/>
                  </a:lnTo>
                  <a:lnTo>
                    <a:pt x="2677" y="485"/>
                  </a:lnTo>
                  <a:lnTo>
                    <a:pt x="2673" y="517"/>
                  </a:lnTo>
                  <a:lnTo>
                    <a:pt x="2663" y="549"/>
                  </a:lnTo>
                  <a:lnTo>
                    <a:pt x="2647" y="583"/>
                  </a:lnTo>
                  <a:lnTo>
                    <a:pt x="2623" y="617"/>
                  </a:lnTo>
                  <a:lnTo>
                    <a:pt x="2591" y="652"/>
                  </a:lnTo>
                  <a:lnTo>
                    <a:pt x="2573" y="668"/>
                  </a:lnTo>
                  <a:lnTo>
                    <a:pt x="2550" y="687"/>
                  </a:lnTo>
                  <a:lnTo>
                    <a:pt x="2523" y="707"/>
                  </a:lnTo>
                  <a:lnTo>
                    <a:pt x="2491" y="729"/>
                  </a:lnTo>
                  <a:lnTo>
                    <a:pt x="2455" y="754"/>
                  </a:lnTo>
                  <a:lnTo>
                    <a:pt x="2416" y="779"/>
                  </a:lnTo>
                  <a:lnTo>
                    <a:pt x="2374" y="807"/>
                  </a:lnTo>
                  <a:lnTo>
                    <a:pt x="2329" y="834"/>
                  </a:lnTo>
                  <a:lnTo>
                    <a:pt x="2282" y="863"/>
                  </a:lnTo>
                  <a:lnTo>
                    <a:pt x="2234" y="892"/>
                  </a:lnTo>
                  <a:lnTo>
                    <a:pt x="2185" y="922"/>
                  </a:lnTo>
                  <a:lnTo>
                    <a:pt x="2134" y="950"/>
                  </a:lnTo>
                  <a:lnTo>
                    <a:pt x="2083" y="977"/>
                  </a:lnTo>
                  <a:lnTo>
                    <a:pt x="2033" y="1005"/>
                  </a:lnTo>
                  <a:lnTo>
                    <a:pt x="1982" y="1032"/>
                  </a:lnTo>
                  <a:lnTo>
                    <a:pt x="1934" y="1057"/>
                  </a:lnTo>
                  <a:lnTo>
                    <a:pt x="1886" y="1080"/>
                  </a:lnTo>
                  <a:lnTo>
                    <a:pt x="1840" y="1102"/>
                  </a:lnTo>
                  <a:lnTo>
                    <a:pt x="1796" y="1122"/>
                  </a:lnTo>
                  <a:lnTo>
                    <a:pt x="1756" y="1139"/>
                  </a:lnTo>
                  <a:lnTo>
                    <a:pt x="1718" y="1153"/>
                  </a:lnTo>
                  <a:lnTo>
                    <a:pt x="1684" y="1164"/>
                  </a:lnTo>
                  <a:lnTo>
                    <a:pt x="1654" y="1172"/>
                  </a:lnTo>
                  <a:lnTo>
                    <a:pt x="1634" y="1175"/>
                  </a:lnTo>
                  <a:lnTo>
                    <a:pt x="1608" y="1177"/>
                  </a:lnTo>
                  <a:lnTo>
                    <a:pt x="1576" y="1177"/>
                  </a:lnTo>
                  <a:lnTo>
                    <a:pt x="1537" y="1174"/>
                  </a:lnTo>
                  <a:lnTo>
                    <a:pt x="1495" y="1171"/>
                  </a:lnTo>
                  <a:lnTo>
                    <a:pt x="1447" y="1167"/>
                  </a:lnTo>
                  <a:lnTo>
                    <a:pt x="1395" y="1161"/>
                  </a:lnTo>
                  <a:lnTo>
                    <a:pt x="1340" y="1154"/>
                  </a:lnTo>
                  <a:lnTo>
                    <a:pt x="1282" y="1147"/>
                  </a:lnTo>
                  <a:lnTo>
                    <a:pt x="1222" y="1139"/>
                  </a:lnTo>
                  <a:lnTo>
                    <a:pt x="1159" y="1130"/>
                  </a:lnTo>
                  <a:lnTo>
                    <a:pt x="1094" y="1121"/>
                  </a:lnTo>
                  <a:lnTo>
                    <a:pt x="1029" y="1111"/>
                  </a:lnTo>
                  <a:lnTo>
                    <a:pt x="964" y="1101"/>
                  </a:lnTo>
                  <a:lnTo>
                    <a:pt x="898" y="1089"/>
                  </a:lnTo>
                  <a:lnTo>
                    <a:pt x="833" y="1079"/>
                  </a:lnTo>
                  <a:lnTo>
                    <a:pt x="769" y="1068"/>
                  </a:lnTo>
                  <a:lnTo>
                    <a:pt x="708" y="1057"/>
                  </a:lnTo>
                  <a:lnTo>
                    <a:pt x="647" y="1047"/>
                  </a:lnTo>
                  <a:lnTo>
                    <a:pt x="590" y="1037"/>
                  </a:lnTo>
                  <a:lnTo>
                    <a:pt x="536" y="1027"/>
                  </a:lnTo>
                  <a:lnTo>
                    <a:pt x="486" y="1018"/>
                  </a:lnTo>
                  <a:lnTo>
                    <a:pt x="440" y="1009"/>
                  </a:lnTo>
                  <a:lnTo>
                    <a:pt x="398" y="1001"/>
                  </a:lnTo>
                  <a:lnTo>
                    <a:pt x="363" y="994"/>
                  </a:lnTo>
                  <a:lnTo>
                    <a:pt x="332" y="989"/>
                  </a:lnTo>
                  <a:lnTo>
                    <a:pt x="309" y="984"/>
                  </a:lnTo>
                  <a:lnTo>
                    <a:pt x="292" y="980"/>
                  </a:lnTo>
                  <a:lnTo>
                    <a:pt x="262" y="976"/>
                  </a:lnTo>
                  <a:lnTo>
                    <a:pt x="230" y="980"/>
                  </a:lnTo>
                  <a:lnTo>
                    <a:pt x="200" y="988"/>
                  </a:lnTo>
                  <a:lnTo>
                    <a:pt x="171" y="1000"/>
                  </a:lnTo>
                  <a:lnTo>
                    <a:pt x="142" y="1016"/>
                  </a:lnTo>
                  <a:lnTo>
                    <a:pt x="114" y="1033"/>
                  </a:lnTo>
                  <a:lnTo>
                    <a:pt x="87" y="1052"/>
                  </a:lnTo>
                  <a:lnTo>
                    <a:pt x="64" y="1073"/>
                  </a:lnTo>
                  <a:lnTo>
                    <a:pt x="49" y="1083"/>
                  </a:lnTo>
                  <a:lnTo>
                    <a:pt x="37" y="1088"/>
                  </a:lnTo>
                  <a:lnTo>
                    <a:pt x="28" y="1089"/>
                  </a:lnTo>
                  <a:lnTo>
                    <a:pt x="20" y="1087"/>
                  </a:lnTo>
                  <a:lnTo>
                    <a:pt x="13" y="1083"/>
                  </a:lnTo>
                  <a:lnTo>
                    <a:pt x="9" y="1077"/>
                  </a:lnTo>
                  <a:lnTo>
                    <a:pt x="5" y="1069"/>
                  </a:lnTo>
                  <a:lnTo>
                    <a:pt x="2" y="1062"/>
                  </a:lnTo>
                  <a:lnTo>
                    <a:pt x="1" y="1056"/>
                  </a:lnTo>
                  <a:lnTo>
                    <a:pt x="1" y="1050"/>
                  </a:lnTo>
                  <a:lnTo>
                    <a:pt x="0" y="1048"/>
                  </a:lnTo>
                  <a:lnTo>
                    <a:pt x="4" y="989"/>
                  </a:lnTo>
                  <a:lnTo>
                    <a:pt x="9" y="923"/>
                  </a:lnTo>
                  <a:lnTo>
                    <a:pt x="13" y="852"/>
                  </a:lnTo>
                  <a:lnTo>
                    <a:pt x="18" y="776"/>
                  </a:lnTo>
                  <a:lnTo>
                    <a:pt x="23" y="699"/>
                  </a:lnTo>
                  <a:lnTo>
                    <a:pt x="28" y="620"/>
                  </a:lnTo>
                  <a:lnTo>
                    <a:pt x="33" y="539"/>
                  </a:lnTo>
                  <a:lnTo>
                    <a:pt x="38" y="461"/>
                  </a:lnTo>
                  <a:lnTo>
                    <a:pt x="43" y="384"/>
                  </a:lnTo>
                  <a:lnTo>
                    <a:pt x="48" y="311"/>
                  </a:lnTo>
                  <a:lnTo>
                    <a:pt x="52" y="241"/>
                  </a:lnTo>
                  <a:lnTo>
                    <a:pt x="56" y="179"/>
                  </a:lnTo>
                  <a:lnTo>
                    <a:pt x="60" y="123"/>
                  </a:lnTo>
                  <a:lnTo>
                    <a:pt x="62" y="107"/>
                  </a:lnTo>
                  <a:lnTo>
                    <a:pt x="67" y="95"/>
                  </a:lnTo>
                  <a:lnTo>
                    <a:pt x="75" y="86"/>
                  </a:lnTo>
                  <a:lnTo>
                    <a:pt x="85" y="80"/>
                  </a:lnTo>
                  <a:lnTo>
                    <a:pt x="97" y="76"/>
                  </a:lnTo>
                  <a:lnTo>
                    <a:pt x="111" y="73"/>
                  </a:lnTo>
                  <a:lnTo>
                    <a:pt x="127" y="70"/>
                  </a:lnTo>
                  <a:lnTo>
                    <a:pt x="145" y="67"/>
                  </a:lnTo>
                  <a:lnTo>
                    <a:pt x="182" y="61"/>
                  </a:lnTo>
                  <a:lnTo>
                    <a:pt x="224" y="55"/>
                  </a:lnTo>
                  <a:lnTo>
                    <a:pt x="269" y="48"/>
                  </a:lnTo>
                  <a:lnTo>
                    <a:pt x="317" y="40"/>
                  </a:lnTo>
                  <a:lnTo>
                    <a:pt x="366" y="33"/>
                  </a:lnTo>
                  <a:lnTo>
                    <a:pt x="417" y="27"/>
                  </a:lnTo>
                  <a:lnTo>
                    <a:pt x="468" y="20"/>
                  </a:lnTo>
                  <a:lnTo>
                    <a:pt x="518" y="14"/>
                  </a:lnTo>
                  <a:lnTo>
                    <a:pt x="566" y="9"/>
                  </a:lnTo>
                  <a:lnTo>
                    <a:pt x="611" y="4"/>
                  </a:lnTo>
                  <a:lnTo>
                    <a:pt x="653" y="2"/>
                  </a:lnTo>
                  <a:lnTo>
                    <a:pt x="691" y="0"/>
                  </a:lnTo>
                  <a:lnTo>
                    <a:pt x="7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6" name="Freeform 56"/>
            <p:cNvSpPr>
              <a:spLocks noEditPoints="1"/>
            </p:cNvSpPr>
            <p:nvPr/>
          </p:nvSpPr>
          <p:spPr bwMode="auto">
            <a:xfrm>
              <a:off x="9005888" y="2062163"/>
              <a:ext cx="336550" cy="433388"/>
            </a:xfrm>
            <a:custGeom>
              <a:avLst/>
              <a:gdLst>
                <a:gd name="T0" fmla="*/ 440 w 849"/>
                <a:gd name="T1" fmla="*/ 654 h 1093"/>
                <a:gd name="T2" fmla="*/ 408 w 849"/>
                <a:gd name="T3" fmla="*/ 658 h 1093"/>
                <a:gd name="T4" fmla="*/ 379 w 849"/>
                <a:gd name="T5" fmla="*/ 667 h 1093"/>
                <a:gd name="T6" fmla="*/ 352 w 849"/>
                <a:gd name="T7" fmla="*/ 681 h 1093"/>
                <a:gd name="T8" fmla="*/ 328 w 849"/>
                <a:gd name="T9" fmla="*/ 700 h 1093"/>
                <a:gd name="T10" fmla="*/ 309 w 849"/>
                <a:gd name="T11" fmla="*/ 724 h 1093"/>
                <a:gd name="T12" fmla="*/ 295 w 849"/>
                <a:gd name="T13" fmla="*/ 749 h 1093"/>
                <a:gd name="T14" fmla="*/ 286 w 849"/>
                <a:gd name="T15" fmla="*/ 780 h 1093"/>
                <a:gd name="T16" fmla="*/ 282 w 849"/>
                <a:gd name="T17" fmla="*/ 811 h 1093"/>
                <a:gd name="T18" fmla="*/ 286 w 849"/>
                <a:gd name="T19" fmla="*/ 842 h 1093"/>
                <a:gd name="T20" fmla="*/ 295 w 849"/>
                <a:gd name="T21" fmla="*/ 873 h 1093"/>
                <a:gd name="T22" fmla="*/ 309 w 849"/>
                <a:gd name="T23" fmla="*/ 899 h 1093"/>
                <a:gd name="T24" fmla="*/ 328 w 849"/>
                <a:gd name="T25" fmla="*/ 923 h 1093"/>
                <a:gd name="T26" fmla="*/ 352 w 849"/>
                <a:gd name="T27" fmla="*/ 942 h 1093"/>
                <a:gd name="T28" fmla="*/ 379 w 849"/>
                <a:gd name="T29" fmla="*/ 956 h 1093"/>
                <a:gd name="T30" fmla="*/ 408 w 849"/>
                <a:gd name="T31" fmla="*/ 965 h 1093"/>
                <a:gd name="T32" fmla="*/ 440 w 849"/>
                <a:gd name="T33" fmla="*/ 969 h 1093"/>
                <a:gd name="T34" fmla="*/ 472 w 849"/>
                <a:gd name="T35" fmla="*/ 965 h 1093"/>
                <a:gd name="T36" fmla="*/ 501 w 849"/>
                <a:gd name="T37" fmla="*/ 956 h 1093"/>
                <a:gd name="T38" fmla="*/ 528 w 849"/>
                <a:gd name="T39" fmla="*/ 942 h 1093"/>
                <a:gd name="T40" fmla="*/ 551 w 849"/>
                <a:gd name="T41" fmla="*/ 923 h 1093"/>
                <a:gd name="T42" fmla="*/ 570 w 849"/>
                <a:gd name="T43" fmla="*/ 899 h 1093"/>
                <a:gd name="T44" fmla="*/ 585 w 849"/>
                <a:gd name="T45" fmla="*/ 873 h 1093"/>
                <a:gd name="T46" fmla="*/ 594 w 849"/>
                <a:gd name="T47" fmla="*/ 842 h 1093"/>
                <a:gd name="T48" fmla="*/ 597 w 849"/>
                <a:gd name="T49" fmla="*/ 811 h 1093"/>
                <a:gd name="T50" fmla="*/ 594 w 849"/>
                <a:gd name="T51" fmla="*/ 780 h 1093"/>
                <a:gd name="T52" fmla="*/ 585 w 849"/>
                <a:gd name="T53" fmla="*/ 749 h 1093"/>
                <a:gd name="T54" fmla="*/ 570 w 849"/>
                <a:gd name="T55" fmla="*/ 724 h 1093"/>
                <a:gd name="T56" fmla="*/ 551 w 849"/>
                <a:gd name="T57" fmla="*/ 700 h 1093"/>
                <a:gd name="T58" fmla="*/ 528 w 849"/>
                <a:gd name="T59" fmla="*/ 681 h 1093"/>
                <a:gd name="T60" fmla="*/ 501 w 849"/>
                <a:gd name="T61" fmla="*/ 667 h 1093"/>
                <a:gd name="T62" fmla="*/ 472 w 849"/>
                <a:gd name="T63" fmla="*/ 658 h 1093"/>
                <a:gd name="T64" fmla="*/ 440 w 849"/>
                <a:gd name="T65" fmla="*/ 654 h 1093"/>
                <a:gd name="T66" fmla="*/ 206 w 849"/>
                <a:gd name="T67" fmla="*/ 0 h 1093"/>
                <a:gd name="T68" fmla="*/ 775 w 849"/>
                <a:gd name="T69" fmla="*/ 28 h 1093"/>
                <a:gd name="T70" fmla="*/ 796 w 849"/>
                <a:gd name="T71" fmla="*/ 32 h 1093"/>
                <a:gd name="T72" fmla="*/ 814 w 849"/>
                <a:gd name="T73" fmla="*/ 41 h 1093"/>
                <a:gd name="T74" fmla="*/ 830 w 849"/>
                <a:gd name="T75" fmla="*/ 55 h 1093"/>
                <a:gd name="T76" fmla="*/ 841 w 849"/>
                <a:gd name="T77" fmla="*/ 72 h 1093"/>
                <a:gd name="T78" fmla="*/ 848 w 849"/>
                <a:gd name="T79" fmla="*/ 91 h 1093"/>
                <a:gd name="T80" fmla="*/ 849 w 849"/>
                <a:gd name="T81" fmla="*/ 112 h 1093"/>
                <a:gd name="T82" fmla="*/ 780 w 849"/>
                <a:gd name="T83" fmla="*/ 1016 h 1093"/>
                <a:gd name="T84" fmla="*/ 775 w 849"/>
                <a:gd name="T85" fmla="*/ 1037 h 1093"/>
                <a:gd name="T86" fmla="*/ 765 w 849"/>
                <a:gd name="T87" fmla="*/ 1056 h 1093"/>
                <a:gd name="T88" fmla="*/ 752 w 849"/>
                <a:gd name="T89" fmla="*/ 1072 h 1093"/>
                <a:gd name="T90" fmla="*/ 735 w 849"/>
                <a:gd name="T91" fmla="*/ 1083 h 1093"/>
                <a:gd name="T92" fmla="*/ 715 w 849"/>
                <a:gd name="T93" fmla="*/ 1091 h 1093"/>
                <a:gd name="T94" fmla="*/ 693 w 849"/>
                <a:gd name="T95" fmla="*/ 1093 h 1093"/>
                <a:gd name="T96" fmla="*/ 63 w 849"/>
                <a:gd name="T97" fmla="*/ 1093 h 1093"/>
                <a:gd name="T98" fmla="*/ 43 w 849"/>
                <a:gd name="T99" fmla="*/ 1090 h 1093"/>
                <a:gd name="T100" fmla="*/ 25 w 849"/>
                <a:gd name="T101" fmla="*/ 1081 h 1093"/>
                <a:gd name="T102" fmla="*/ 12 w 849"/>
                <a:gd name="T103" fmla="*/ 1068 h 1093"/>
                <a:gd name="T104" fmla="*/ 3 w 849"/>
                <a:gd name="T105" fmla="*/ 1051 h 1093"/>
                <a:gd name="T106" fmla="*/ 0 w 849"/>
                <a:gd name="T107" fmla="*/ 1032 h 1093"/>
                <a:gd name="T108" fmla="*/ 2 w 849"/>
                <a:gd name="T109" fmla="*/ 1012 h 1093"/>
                <a:gd name="T110" fmla="*/ 106 w 849"/>
                <a:gd name="T111" fmla="*/ 74 h 1093"/>
                <a:gd name="T112" fmla="*/ 114 w 849"/>
                <a:gd name="T113" fmla="*/ 54 h 1093"/>
                <a:gd name="T114" fmla="*/ 127 w 849"/>
                <a:gd name="T115" fmla="*/ 36 h 1093"/>
                <a:gd name="T116" fmla="*/ 143 w 849"/>
                <a:gd name="T117" fmla="*/ 20 h 1093"/>
                <a:gd name="T118" fmla="*/ 162 w 849"/>
                <a:gd name="T119" fmla="*/ 9 h 1093"/>
                <a:gd name="T120" fmla="*/ 184 w 849"/>
                <a:gd name="T121" fmla="*/ 2 h 1093"/>
                <a:gd name="T122" fmla="*/ 206 w 849"/>
                <a:gd name="T123" fmla="*/ 0 h 1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49" h="1093">
                  <a:moveTo>
                    <a:pt x="440" y="654"/>
                  </a:moveTo>
                  <a:lnTo>
                    <a:pt x="408" y="658"/>
                  </a:lnTo>
                  <a:lnTo>
                    <a:pt x="379" y="667"/>
                  </a:lnTo>
                  <a:lnTo>
                    <a:pt x="352" y="681"/>
                  </a:lnTo>
                  <a:lnTo>
                    <a:pt x="328" y="700"/>
                  </a:lnTo>
                  <a:lnTo>
                    <a:pt x="309" y="724"/>
                  </a:lnTo>
                  <a:lnTo>
                    <a:pt x="295" y="749"/>
                  </a:lnTo>
                  <a:lnTo>
                    <a:pt x="286" y="780"/>
                  </a:lnTo>
                  <a:lnTo>
                    <a:pt x="282" y="811"/>
                  </a:lnTo>
                  <a:lnTo>
                    <a:pt x="286" y="842"/>
                  </a:lnTo>
                  <a:lnTo>
                    <a:pt x="295" y="873"/>
                  </a:lnTo>
                  <a:lnTo>
                    <a:pt x="309" y="899"/>
                  </a:lnTo>
                  <a:lnTo>
                    <a:pt x="328" y="923"/>
                  </a:lnTo>
                  <a:lnTo>
                    <a:pt x="352" y="942"/>
                  </a:lnTo>
                  <a:lnTo>
                    <a:pt x="379" y="956"/>
                  </a:lnTo>
                  <a:lnTo>
                    <a:pt x="408" y="965"/>
                  </a:lnTo>
                  <a:lnTo>
                    <a:pt x="440" y="969"/>
                  </a:lnTo>
                  <a:lnTo>
                    <a:pt x="472" y="965"/>
                  </a:lnTo>
                  <a:lnTo>
                    <a:pt x="501" y="956"/>
                  </a:lnTo>
                  <a:lnTo>
                    <a:pt x="528" y="942"/>
                  </a:lnTo>
                  <a:lnTo>
                    <a:pt x="551" y="923"/>
                  </a:lnTo>
                  <a:lnTo>
                    <a:pt x="570" y="899"/>
                  </a:lnTo>
                  <a:lnTo>
                    <a:pt x="585" y="873"/>
                  </a:lnTo>
                  <a:lnTo>
                    <a:pt x="594" y="842"/>
                  </a:lnTo>
                  <a:lnTo>
                    <a:pt x="597" y="811"/>
                  </a:lnTo>
                  <a:lnTo>
                    <a:pt x="594" y="780"/>
                  </a:lnTo>
                  <a:lnTo>
                    <a:pt x="585" y="749"/>
                  </a:lnTo>
                  <a:lnTo>
                    <a:pt x="570" y="724"/>
                  </a:lnTo>
                  <a:lnTo>
                    <a:pt x="551" y="700"/>
                  </a:lnTo>
                  <a:lnTo>
                    <a:pt x="528" y="681"/>
                  </a:lnTo>
                  <a:lnTo>
                    <a:pt x="501" y="667"/>
                  </a:lnTo>
                  <a:lnTo>
                    <a:pt x="472" y="658"/>
                  </a:lnTo>
                  <a:lnTo>
                    <a:pt x="440" y="654"/>
                  </a:lnTo>
                  <a:close/>
                  <a:moveTo>
                    <a:pt x="206" y="0"/>
                  </a:moveTo>
                  <a:lnTo>
                    <a:pt x="775" y="28"/>
                  </a:lnTo>
                  <a:lnTo>
                    <a:pt x="796" y="32"/>
                  </a:lnTo>
                  <a:lnTo>
                    <a:pt x="814" y="41"/>
                  </a:lnTo>
                  <a:lnTo>
                    <a:pt x="830" y="55"/>
                  </a:lnTo>
                  <a:lnTo>
                    <a:pt x="841" y="72"/>
                  </a:lnTo>
                  <a:lnTo>
                    <a:pt x="848" y="91"/>
                  </a:lnTo>
                  <a:lnTo>
                    <a:pt x="849" y="112"/>
                  </a:lnTo>
                  <a:lnTo>
                    <a:pt x="780" y="1016"/>
                  </a:lnTo>
                  <a:lnTo>
                    <a:pt x="775" y="1037"/>
                  </a:lnTo>
                  <a:lnTo>
                    <a:pt x="765" y="1056"/>
                  </a:lnTo>
                  <a:lnTo>
                    <a:pt x="752" y="1072"/>
                  </a:lnTo>
                  <a:lnTo>
                    <a:pt x="735" y="1083"/>
                  </a:lnTo>
                  <a:lnTo>
                    <a:pt x="715" y="1091"/>
                  </a:lnTo>
                  <a:lnTo>
                    <a:pt x="693" y="1093"/>
                  </a:lnTo>
                  <a:lnTo>
                    <a:pt x="63" y="1093"/>
                  </a:lnTo>
                  <a:lnTo>
                    <a:pt x="43" y="1090"/>
                  </a:lnTo>
                  <a:lnTo>
                    <a:pt x="25" y="1081"/>
                  </a:lnTo>
                  <a:lnTo>
                    <a:pt x="12" y="1068"/>
                  </a:lnTo>
                  <a:lnTo>
                    <a:pt x="3" y="1051"/>
                  </a:lnTo>
                  <a:lnTo>
                    <a:pt x="0" y="1032"/>
                  </a:lnTo>
                  <a:lnTo>
                    <a:pt x="2" y="1012"/>
                  </a:lnTo>
                  <a:lnTo>
                    <a:pt x="106" y="74"/>
                  </a:lnTo>
                  <a:lnTo>
                    <a:pt x="114" y="54"/>
                  </a:lnTo>
                  <a:lnTo>
                    <a:pt x="127" y="36"/>
                  </a:lnTo>
                  <a:lnTo>
                    <a:pt x="143" y="20"/>
                  </a:lnTo>
                  <a:lnTo>
                    <a:pt x="162" y="9"/>
                  </a:lnTo>
                  <a:lnTo>
                    <a:pt x="184" y="2"/>
                  </a:lnTo>
                  <a:lnTo>
                    <a:pt x="2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8" name="TextBox 127"/>
          <p:cNvSpPr txBox="1"/>
          <p:nvPr/>
        </p:nvSpPr>
        <p:spPr>
          <a:xfrm>
            <a:off x="8913503" y="1826657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395197" y="1826657"/>
            <a:ext cx="2909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8913503" y="5139781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395197" y="5139781"/>
            <a:ext cx="2909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5830934" y="1340629"/>
            <a:ext cx="607659" cy="6076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srgbClr val="0F60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34" name="Oval 133"/>
          <p:cNvSpPr/>
          <p:nvPr/>
        </p:nvSpPr>
        <p:spPr>
          <a:xfrm>
            <a:off x="5830934" y="5577614"/>
            <a:ext cx="607659" cy="6076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srgbClr val="51B3C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35" name="Oval 134"/>
          <p:cNvSpPr/>
          <p:nvPr/>
        </p:nvSpPr>
        <p:spPr>
          <a:xfrm>
            <a:off x="7920054" y="3450213"/>
            <a:ext cx="607659" cy="6076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srgbClr val="1C8AB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36" name="Oval 135"/>
          <p:cNvSpPr/>
          <p:nvPr/>
        </p:nvSpPr>
        <p:spPr>
          <a:xfrm>
            <a:off x="3737678" y="3450213"/>
            <a:ext cx="607659" cy="6076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400" b="1" dirty="0">
                <a:solidFill>
                  <a:srgbClr val="175D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48" name="Oval 47"/>
          <p:cNvSpPr/>
          <p:nvPr/>
        </p:nvSpPr>
        <p:spPr>
          <a:xfrm>
            <a:off x="5228374" y="2847653"/>
            <a:ext cx="1812776" cy="181277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</a:p>
          <a:p>
            <a:pPr algn="ct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5358988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1589" y="5062718"/>
            <a:ext cx="12188825" cy="179528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Strategy Diagrams for PowerPoint</a:t>
            </a: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044260" y="2946222"/>
            <a:ext cx="2318673" cy="1946340"/>
          </a:xfrm>
          <a:custGeom>
            <a:avLst/>
            <a:gdLst>
              <a:gd name="T0" fmla="*/ 1391 w 1391"/>
              <a:gd name="T1" fmla="*/ 802 h 1167"/>
              <a:gd name="T2" fmla="*/ 1023 w 1391"/>
              <a:gd name="T3" fmla="*/ 1167 h 1167"/>
              <a:gd name="T4" fmla="*/ 1023 w 1391"/>
              <a:gd name="T5" fmla="*/ 1016 h 1167"/>
              <a:gd name="T6" fmla="*/ 990 w 1391"/>
              <a:gd name="T7" fmla="*/ 1017 h 1167"/>
              <a:gd name="T8" fmla="*/ 0 w 1391"/>
              <a:gd name="T9" fmla="*/ 27 h 1167"/>
              <a:gd name="T10" fmla="*/ 0 w 1391"/>
              <a:gd name="T11" fmla="*/ 0 h 1167"/>
              <a:gd name="T12" fmla="*/ 432 w 1391"/>
              <a:gd name="T13" fmla="*/ 0 h 1167"/>
              <a:gd name="T14" fmla="*/ 1020 w 1391"/>
              <a:gd name="T15" fmla="*/ 585 h 1167"/>
              <a:gd name="T16" fmla="*/ 1023 w 1391"/>
              <a:gd name="T17" fmla="*/ 585 h 1167"/>
              <a:gd name="T18" fmla="*/ 1023 w 1391"/>
              <a:gd name="T19" fmla="*/ 437 h 1167"/>
              <a:gd name="T20" fmla="*/ 1391 w 1391"/>
              <a:gd name="T21" fmla="*/ 802 h 1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91" h="1167">
                <a:moveTo>
                  <a:pt x="1391" y="802"/>
                </a:moveTo>
                <a:cubicBezTo>
                  <a:pt x="1023" y="1167"/>
                  <a:pt x="1023" y="1167"/>
                  <a:pt x="1023" y="1167"/>
                </a:cubicBezTo>
                <a:cubicBezTo>
                  <a:pt x="1023" y="1016"/>
                  <a:pt x="1023" y="1016"/>
                  <a:pt x="1023" y="1016"/>
                </a:cubicBezTo>
                <a:cubicBezTo>
                  <a:pt x="1012" y="1016"/>
                  <a:pt x="1001" y="1017"/>
                  <a:pt x="990" y="1017"/>
                </a:cubicBezTo>
                <a:cubicBezTo>
                  <a:pt x="443" y="1017"/>
                  <a:pt x="0" y="573"/>
                  <a:pt x="0" y="27"/>
                </a:cubicBezTo>
                <a:cubicBezTo>
                  <a:pt x="0" y="18"/>
                  <a:pt x="0" y="9"/>
                  <a:pt x="0" y="0"/>
                </a:cubicBezTo>
                <a:cubicBezTo>
                  <a:pt x="432" y="0"/>
                  <a:pt x="432" y="0"/>
                  <a:pt x="432" y="0"/>
                </a:cubicBezTo>
                <a:cubicBezTo>
                  <a:pt x="434" y="323"/>
                  <a:pt x="696" y="585"/>
                  <a:pt x="1020" y="585"/>
                </a:cubicBezTo>
                <a:cubicBezTo>
                  <a:pt x="1021" y="585"/>
                  <a:pt x="1022" y="585"/>
                  <a:pt x="1023" y="585"/>
                </a:cubicBezTo>
                <a:cubicBezTo>
                  <a:pt x="1023" y="437"/>
                  <a:pt x="1023" y="437"/>
                  <a:pt x="1023" y="437"/>
                </a:cubicBezTo>
                <a:lnTo>
                  <a:pt x="1391" y="80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1"/>
            <a:tileRect/>
          </a:gradFill>
          <a:ln w="9525">
            <a:noFill/>
            <a:round/>
            <a:headEnd/>
            <a:tailEnd/>
          </a:ln>
          <a:effectLst>
            <a:outerShdw blurRad="127000" dist="38100" dir="5400000" sx="102000" sy="102000" algn="ctr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2804157" y="1258543"/>
            <a:ext cx="1945180" cy="2319834"/>
          </a:xfrm>
          <a:custGeom>
            <a:avLst/>
            <a:gdLst>
              <a:gd name="T0" fmla="*/ 365 w 1167"/>
              <a:gd name="T1" fmla="*/ 1391 h 1391"/>
              <a:gd name="T2" fmla="*/ 0 w 1167"/>
              <a:gd name="T3" fmla="*/ 1023 h 1391"/>
              <a:gd name="T4" fmla="*/ 151 w 1167"/>
              <a:gd name="T5" fmla="*/ 1023 h 1391"/>
              <a:gd name="T6" fmla="*/ 150 w 1167"/>
              <a:gd name="T7" fmla="*/ 990 h 1391"/>
              <a:gd name="T8" fmla="*/ 1140 w 1167"/>
              <a:gd name="T9" fmla="*/ 0 h 1391"/>
              <a:gd name="T10" fmla="*/ 1167 w 1167"/>
              <a:gd name="T11" fmla="*/ 0 h 1391"/>
              <a:gd name="T12" fmla="*/ 1167 w 1167"/>
              <a:gd name="T13" fmla="*/ 432 h 1391"/>
              <a:gd name="T14" fmla="*/ 582 w 1167"/>
              <a:gd name="T15" fmla="*/ 1020 h 1391"/>
              <a:gd name="T16" fmla="*/ 582 w 1167"/>
              <a:gd name="T17" fmla="*/ 1023 h 1391"/>
              <a:gd name="T18" fmla="*/ 730 w 1167"/>
              <a:gd name="T19" fmla="*/ 1023 h 1391"/>
              <a:gd name="T20" fmla="*/ 365 w 1167"/>
              <a:gd name="T21" fmla="*/ 1391 h 1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67" h="1391">
                <a:moveTo>
                  <a:pt x="365" y="1391"/>
                </a:moveTo>
                <a:cubicBezTo>
                  <a:pt x="0" y="1023"/>
                  <a:pt x="0" y="1023"/>
                  <a:pt x="0" y="1023"/>
                </a:cubicBezTo>
                <a:cubicBezTo>
                  <a:pt x="151" y="1023"/>
                  <a:pt x="151" y="1023"/>
                  <a:pt x="151" y="1023"/>
                </a:cubicBezTo>
                <a:cubicBezTo>
                  <a:pt x="150" y="1012"/>
                  <a:pt x="150" y="1001"/>
                  <a:pt x="150" y="990"/>
                </a:cubicBezTo>
                <a:cubicBezTo>
                  <a:pt x="150" y="443"/>
                  <a:pt x="593" y="0"/>
                  <a:pt x="1140" y="0"/>
                </a:cubicBezTo>
                <a:cubicBezTo>
                  <a:pt x="1149" y="0"/>
                  <a:pt x="1158" y="0"/>
                  <a:pt x="1167" y="0"/>
                </a:cubicBezTo>
                <a:cubicBezTo>
                  <a:pt x="1167" y="432"/>
                  <a:pt x="1167" y="432"/>
                  <a:pt x="1167" y="432"/>
                </a:cubicBezTo>
                <a:cubicBezTo>
                  <a:pt x="844" y="433"/>
                  <a:pt x="582" y="696"/>
                  <a:pt x="582" y="1020"/>
                </a:cubicBezTo>
                <a:cubicBezTo>
                  <a:pt x="582" y="1021"/>
                  <a:pt x="582" y="1022"/>
                  <a:pt x="582" y="1023"/>
                </a:cubicBezTo>
                <a:cubicBezTo>
                  <a:pt x="730" y="1023"/>
                  <a:pt x="730" y="1023"/>
                  <a:pt x="730" y="1023"/>
                </a:cubicBezTo>
                <a:lnTo>
                  <a:pt x="365" y="1391"/>
                </a:lnTo>
                <a:close/>
              </a:path>
            </a:pathLst>
          </a:cu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2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>
            <a:outerShdw blurRad="127000" dist="38100" dir="5400000" sx="102000" sy="102000" algn="ctr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4104424" y="990603"/>
            <a:ext cx="2318673" cy="1947501"/>
          </a:xfrm>
          <a:custGeom>
            <a:avLst/>
            <a:gdLst>
              <a:gd name="T0" fmla="*/ 0 w 1391"/>
              <a:gd name="T1" fmla="*/ 365 h 1167"/>
              <a:gd name="T2" fmla="*/ 368 w 1391"/>
              <a:gd name="T3" fmla="*/ 0 h 1167"/>
              <a:gd name="T4" fmla="*/ 368 w 1391"/>
              <a:gd name="T5" fmla="*/ 151 h 1167"/>
              <a:gd name="T6" fmla="*/ 401 w 1391"/>
              <a:gd name="T7" fmla="*/ 150 h 1167"/>
              <a:gd name="T8" fmla="*/ 1391 w 1391"/>
              <a:gd name="T9" fmla="*/ 1140 h 1167"/>
              <a:gd name="T10" fmla="*/ 1391 w 1391"/>
              <a:gd name="T11" fmla="*/ 1167 h 1167"/>
              <a:gd name="T12" fmla="*/ 959 w 1391"/>
              <a:gd name="T13" fmla="*/ 1167 h 1167"/>
              <a:gd name="T14" fmla="*/ 371 w 1391"/>
              <a:gd name="T15" fmla="*/ 582 h 1167"/>
              <a:gd name="T16" fmla="*/ 368 w 1391"/>
              <a:gd name="T17" fmla="*/ 582 h 1167"/>
              <a:gd name="T18" fmla="*/ 368 w 1391"/>
              <a:gd name="T19" fmla="*/ 730 h 1167"/>
              <a:gd name="T20" fmla="*/ 0 w 1391"/>
              <a:gd name="T21" fmla="*/ 365 h 1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91" h="1167">
                <a:moveTo>
                  <a:pt x="0" y="365"/>
                </a:moveTo>
                <a:cubicBezTo>
                  <a:pt x="368" y="0"/>
                  <a:pt x="368" y="0"/>
                  <a:pt x="368" y="0"/>
                </a:cubicBezTo>
                <a:cubicBezTo>
                  <a:pt x="368" y="151"/>
                  <a:pt x="368" y="151"/>
                  <a:pt x="368" y="151"/>
                </a:cubicBezTo>
                <a:cubicBezTo>
                  <a:pt x="379" y="150"/>
                  <a:pt x="390" y="150"/>
                  <a:pt x="401" y="150"/>
                </a:cubicBezTo>
                <a:cubicBezTo>
                  <a:pt x="948" y="150"/>
                  <a:pt x="1391" y="593"/>
                  <a:pt x="1391" y="1140"/>
                </a:cubicBezTo>
                <a:cubicBezTo>
                  <a:pt x="1391" y="1149"/>
                  <a:pt x="1391" y="1158"/>
                  <a:pt x="1391" y="1167"/>
                </a:cubicBezTo>
                <a:cubicBezTo>
                  <a:pt x="959" y="1167"/>
                  <a:pt x="959" y="1167"/>
                  <a:pt x="959" y="1167"/>
                </a:cubicBezTo>
                <a:cubicBezTo>
                  <a:pt x="957" y="844"/>
                  <a:pt x="695" y="582"/>
                  <a:pt x="371" y="582"/>
                </a:cubicBezTo>
                <a:cubicBezTo>
                  <a:pt x="370" y="582"/>
                  <a:pt x="369" y="582"/>
                  <a:pt x="368" y="582"/>
                </a:cubicBezTo>
                <a:cubicBezTo>
                  <a:pt x="368" y="730"/>
                  <a:pt x="368" y="730"/>
                  <a:pt x="368" y="730"/>
                </a:cubicBezTo>
                <a:lnTo>
                  <a:pt x="0" y="365"/>
                </a:lnTo>
                <a:close/>
              </a:path>
            </a:pathLst>
          </a:cu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chemeClr val="tx2"/>
              </a:gs>
            </a:gsLst>
            <a:lin ang="10800000" scaled="1"/>
          </a:gradFill>
          <a:ln w="9525">
            <a:noFill/>
            <a:round/>
            <a:headEnd/>
            <a:tailEnd/>
          </a:ln>
          <a:effectLst>
            <a:outerShdw blurRad="127000" dist="38100" dir="5400000" sx="102000" sy="102000" algn="ctr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5477765" y="2318706"/>
            <a:ext cx="1946340" cy="2319834"/>
          </a:xfrm>
          <a:custGeom>
            <a:avLst/>
            <a:gdLst>
              <a:gd name="T0" fmla="*/ 365 w 1167"/>
              <a:gd name="T1" fmla="*/ 0 h 1391"/>
              <a:gd name="T2" fmla="*/ 0 w 1167"/>
              <a:gd name="T3" fmla="*/ 368 h 1391"/>
              <a:gd name="T4" fmla="*/ 151 w 1167"/>
              <a:gd name="T5" fmla="*/ 368 h 1391"/>
              <a:gd name="T6" fmla="*/ 150 w 1167"/>
              <a:gd name="T7" fmla="*/ 401 h 1391"/>
              <a:gd name="T8" fmla="*/ 1140 w 1167"/>
              <a:gd name="T9" fmla="*/ 1391 h 1391"/>
              <a:gd name="T10" fmla="*/ 1167 w 1167"/>
              <a:gd name="T11" fmla="*/ 1391 h 1391"/>
              <a:gd name="T12" fmla="*/ 1167 w 1167"/>
              <a:gd name="T13" fmla="*/ 959 h 1391"/>
              <a:gd name="T14" fmla="*/ 582 w 1167"/>
              <a:gd name="T15" fmla="*/ 371 h 1391"/>
              <a:gd name="T16" fmla="*/ 582 w 1167"/>
              <a:gd name="T17" fmla="*/ 368 h 1391"/>
              <a:gd name="T18" fmla="*/ 730 w 1167"/>
              <a:gd name="T19" fmla="*/ 368 h 1391"/>
              <a:gd name="T20" fmla="*/ 365 w 1167"/>
              <a:gd name="T21" fmla="*/ 0 h 1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67" h="1391">
                <a:moveTo>
                  <a:pt x="365" y="0"/>
                </a:moveTo>
                <a:cubicBezTo>
                  <a:pt x="0" y="368"/>
                  <a:pt x="0" y="368"/>
                  <a:pt x="0" y="368"/>
                </a:cubicBezTo>
                <a:cubicBezTo>
                  <a:pt x="151" y="368"/>
                  <a:pt x="151" y="368"/>
                  <a:pt x="151" y="368"/>
                </a:cubicBezTo>
                <a:cubicBezTo>
                  <a:pt x="150" y="379"/>
                  <a:pt x="150" y="390"/>
                  <a:pt x="150" y="401"/>
                </a:cubicBezTo>
                <a:cubicBezTo>
                  <a:pt x="150" y="948"/>
                  <a:pt x="593" y="1391"/>
                  <a:pt x="1140" y="1391"/>
                </a:cubicBezTo>
                <a:cubicBezTo>
                  <a:pt x="1149" y="1391"/>
                  <a:pt x="1158" y="1391"/>
                  <a:pt x="1167" y="1391"/>
                </a:cubicBezTo>
                <a:cubicBezTo>
                  <a:pt x="1167" y="959"/>
                  <a:pt x="1167" y="959"/>
                  <a:pt x="1167" y="959"/>
                </a:cubicBezTo>
                <a:cubicBezTo>
                  <a:pt x="844" y="957"/>
                  <a:pt x="582" y="695"/>
                  <a:pt x="582" y="371"/>
                </a:cubicBezTo>
                <a:cubicBezTo>
                  <a:pt x="582" y="370"/>
                  <a:pt x="582" y="369"/>
                  <a:pt x="582" y="368"/>
                </a:cubicBezTo>
                <a:cubicBezTo>
                  <a:pt x="730" y="368"/>
                  <a:pt x="730" y="368"/>
                  <a:pt x="730" y="368"/>
                </a:cubicBezTo>
                <a:lnTo>
                  <a:pt x="365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0800000" scaled="1"/>
          </a:gradFill>
          <a:ln w="9525">
            <a:noFill/>
            <a:round/>
            <a:headEnd/>
            <a:tailEnd/>
          </a:ln>
          <a:effectLst>
            <a:outerShdw blurRad="127000" dist="38100" dir="5400000" sx="102000" sy="102000" algn="ctr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6811669" y="2935782"/>
            <a:ext cx="2319834" cy="1946340"/>
          </a:xfrm>
          <a:custGeom>
            <a:avLst/>
            <a:gdLst>
              <a:gd name="T0" fmla="*/ 0 w 1391"/>
              <a:gd name="T1" fmla="*/ 802 h 1167"/>
              <a:gd name="T2" fmla="*/ 368 w 1391"/>
              <a:gd name="T3" fmla="*/ 1167 h 1167"/>
              <a:gd name="T4" fmla="*/ 368 w 1391"/>
              <a:gd name="T5" fmla="*/ 1016 h 1167"/>
              <a:gd name="T6" fmla="*/ 401 w 1391"/>
              <a:gd name="T7" fmla="*/ 1017 h 1167"/>
              <a:gd name="T8" fmla="*/ 1391 w 1391"/>
              <a:gd name="T9" fmla="*/ 27 h 1167"/>
              <a:gd name="T10" fmla="*/ 1391 w 1391"/>
              <a:gd name="T11" fmla="*/ 0 h 1167"/>
              <a:gd name="T12" fmla="*/ 959 w 1391"/>
              <a:gd name="T13" fmla="*/ 0 h 1167"/>
              <a:gd name="T14" fmla="*/ 371 w 1391"/>
              <a:gd name="T15" fmla="*/ 585 h 1167"/>
              <a:gd name="T16" fmla="*/ 368 w 1391"/>
              <a:gd name="T17" fmla="*/ 585 h 1167"/>
              <a:gd name="T18" fmla="*/ 368 w 1391"/>
              <a:gd name="T19" fmla="*/ 437 h 1167"/>
              <a:gd name="T20" fmla="*/ 0 w 1391"/>
              <a:gd name="T21" fmla="*/ 802 h 1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91" h="1167">
                <a:moveTo>
                  <a:pt x="0" y="802"/>
                </a:moveTo>
                <a:cubicBezTo>
                  <a:pt x="368" y="1167"/>
                  <a:pt x="368" y="1167"/>
                  <a:pt x="368" y="1167"/>
                </a:cubicBezTo>
                <a:cubicBezTo>
                  <a:pt x="368" y="1016"/>
                  <a:pt x="368" y="1016"/>
                  <a:pt x="368" y="1016"/>
                </a:cubicBezTo>
                <a:cubicBezTo>
                  <a:pt x="379" y="1016"/>
                  <a:pt x="390" y="1017"/>
                  <a:pt x="401" y="1017"/>
                </a:cubicBezTo>
                <a:cubicBezTo>
                  <a:pt x="948" y="1017"/>
                  <a:pt x="1391" y="573"/>
                  <a:pt x="1391" y="27"/>
                </a:cubicBezTo>
                <a:cubicBezTo>
                  <a:pt x="1391" y="18"/>
                  <a:pt x="1391" y="9"/>
                  <a:pt x="1391" y="0"/>
                </a:cubicBezTo>
                <a:cubicBezTo>
                  <a:pt x="959" y="0"/>
                  <a:pt x="959" y="0"/>
                  <a:pt x="959" y="0"/>
                </a:cubicBezTo>
                <a:cubicBezTo>
                  <a:pt x="957" y="323"/>
                  <a:pt x="695" y="585"/>
                  <a:pt x="371" y="585"/>
                </a:cubicBezTo>
                <a:cubicBezTo>
                  <a:pt x="370" y="585"/>
                  <a:pt x="369" y="585"/>
                  <a:pt x="368" y="585"/>
                </a:cubicBezTo>
                <a:cubicBezTo>
                  <a:pt x="368" y="437"/>
                  <a:pt x="368" y="437"/>
                  <a:pt x="368" y="437"/>
                </a:cubicBezTo>
                <a:lnTo>
                  <a:pt x="0" y="802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chemeClr val="tx2"/>
              </a:gs>
            </a:gsLst>
            <a:lin ang="10800000" scaled="1"/>
            <a:tileRect/>
          </a:gradFill>
          <a:ln w="9525">
            <a:noFill/>
            <a:round/>
            <a:headEnd/>
            <a:tailEnd/>
          </a:ln>
          <a:effectLst>
            <a:outerShdw blurRad="127000" dist="38100" dir="5400000" sx="102000" sy="102000" algn="ctr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19"/>
          <p:cNvSpPr>
            <a:spLocks/>
          </p:cNvSpPr>
          <p:nvPr/>
        </p:nvSpPr>
        <p:spPr bwMode="auto">
          <a:xfrm>
            <a:off x="7441504" y="1237665"/>
            <a:ext cx="1946340" cy="2320993"/>
          </a:xfrm>
          <a:custGeom>
            <a:avLst/>
            <a:gdLst>
              <a:gd name="T0" fmla="*/ 802 w 1167"/>
              <a:gd name="T1" fmla="*/ 1391 h 1391"/>
              <a:gd name="T2" fmla="*/ 1167 w 1167"/>
              <a:gd name="T3" fmla="*/ 1023 h 1391"/>
              <a:gd name="T4" fmla="*/ 1016 w 1167"/>
              <a:gd name="T5" fmla="*/ 1023 h 1391"/>
              <a:gd name="T6" fmla="*/ 1017 w 1167"/>
              <a:gd name="T7" fmla="*/ 990 h 1391"/>
              <a:gd name="T8" fmla="*/ 27 w 1167"/>
              <a:gd name="T9" fmla="*/ 0 h 1391"/>
              <a:gd name="T10" fmla="*/ 0 w 1167"/>
              <a:gd name="T11" fmla="*/ 0 h 1391"/>
              <a:gd name="T12" fmla="*/ 0 w 1167"/>
              <a:gd name="T13" fmla="*/ 432 h 1391"/>
              <a:gd name="T14" fmla="*/ 585 w 1167"/>
              <a:gd name="T15" fmla="*/ 1020 h 1391"/>
              <a:gd name="T16" fmla="*/ 585 w 1167"/>
              <a:gd name="T17" fmla="*/ 1023 h 1391"/>
              <a:gd name="T18" fmla="*/ 437 w 1167"/>
              <a:gd name="T19" fmla="*/ 1023 h 1391"/>
              <a:gd name="T20" fmla="*/ 802 w 1167"/>
              <a:gd name="T21" fmla="*/ 1391 h 1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67" h="1391">
                <a:moveTo>
                  <a:pt x="802" y="1391"/>
                </a:moveTo>
                <a:cubicBezTo>
                  <a:pt x="1167" y="1023"/>
                  <a:pt x="1167" y="1023"/>
                  <a:pt x="1167" y="1023"/>
                </a:cubicBezTo>
                <a:cubicBezTo>
                  <a:pt x="1016" y="1023"/>
                  <a:pt x="1016" y="1023"/>
                  <a:pt x="1016" y="1023"/>
                </a:cubicBezTo>
                <a:cubicBezTo>
                  <a:pt x="1016" y="1012"/>
                  <a:pt x="1017" y="1001"/>
                  <a:pt x="1017" y="990"/>
                </a:cubicBezTo>
                <a:cubicBezTo>
                  <a:pt x="1017" y="443"/>
                  <a:pt x="573" y="0"/>
                  <a:pt x="27" y="0"/>
                </a:cubicBezTo>
                <a:cubicBezTo>
                  <a:pt x="18" y="0"/>
                  <a:pt x="9" y="0"/>
                  <a:pt x="0" y="0"/>
                </a:cubicBezTo>
                <a:cubicBezTo>
                  <a:pt x="0" y="432"/>
                  <a:pt x="0" y="432"/>
                  <a:pt x="0" y="432"/>
                </a:cubicBezTo>
                <a:cubicBezTo>
                  <a:pt x="323" y="433"/>
                  <a:pt x="585" y="696"/>
                  <a:pt x="585" y="1020"/>
                </a:cubicBezTo>
                <a:cubicBezTo>
                  <a:pt x="585" y="1021"/>
                  <a:pt x="585" y="1022"/>
                  <a:pt x="585" y="1023"/>
                </a:cubicBezTo>
                <a:cubicBezTo>
                  <a:pt x="437" y="1023"/>
                  <a:pt x="437" y="1023"/>
                  <a:pt x="437" y="1023"/>
                </a:cubicBezTo>
                <a:lnTo>
                  <a:pt x="802" y="1391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2"/>
              </a:gs>
            </a:gsLst>
            <a:lin ang="5400000" scaled="1"/>
            <a:tileRect/>
          </a:gradFill>
          <a:ln w="9525">
            <a:noFill/>
            <a:round/>
            <a:headEnd/>
            <a:tailEnd/>
          </a:ln>
          <a:effectLst>
            <a:outerShdw blurRad="127000" dist="38100" dir="5400000" sx="102000" sy="102000" algn="ctr" rotWithShape="0">
              <a:prstClr val="black">
                <a:alpha val="2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 rot="18022000">
            <a:off x="3091057" y="2296062"/>
            <a:ext cx="1358621" cy="33049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800000"/>
              </a:avLst>
            </a:prstTxWarp>
            <a:spAutoFit/>
          </a:bodyPr>
          <a:lstStyle/>
          <a:p>
            <a:pPr algn="ctr" defTabSz="1218987"/>
            <a:r>
              <a:rPr lang="en-US" sz="2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 rot="1878074">
            <a:off x="4504058" y="1799106"/>
            <a:ext cx="1436352" cy="33049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800000"/>
              </a:avLst>
            </a:prstTxWarp>
            <a:spAutoFit/>
          </a:bodyPr>
          <a:lstStyle/>
          <a:p>
            <a:pPr algn="ctr" defTabSz="1218987"/>
            <a:r>
              <a:rPr lang="en-US" sz="2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 rot="3362641">
            <a:off x="7677032" y="2139344"/>
            <a:ext cx="1358621" cy="33049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800000"/>
              </a:avLst>
            </a:prstTxWarp>
            <a:spAutoFit/>
          </a:bodyPr>
          <a:lstStyle/>
          <a:p>
            <a:pPr algn="ctr" defTabSz="1218987"/>
            <a:r>
              <a:rPr lang="en-US" sz="2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 rot="12495736">
            <a:off x="3577047" y="3773176"/>
            <a:ext cx="1358621" cy="33049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800000"/>
              </a:avLst>
            </a:prstTxWarp>
            <a:spAutoFit/>
          </a:bodyPr>
          <a:lstStyle/>
          <a:p>
            <a:pPr algn="ctr" defTabSz="1218987"/>
            <a:r>
              <a:rPr lang="en-US" sz="2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 rot="9130002">
            <a:off x="7292277" y="3780473"/>
            <a:ext cx="1358621" cy="33049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800000"/>
              </a:avLst>
            </a:prstTxWarp>
            <a:spAutoFit/>
          </a:bodyPr>
          <a:lstStyle/>
          <a:p>
            <a:pPr algn="ctr" defTabSz="1218987"/>
            <a:r>
              <a:rPr lang="en-US" sz="2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 rot="14457675">
            <a:off x="5668567" y="3278624"/>
            <a:ext cx="1358621" cy="330495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800000"/>
              </a:avLst>
            </a:prstTxWarp>
            <a:spAutoFit/>
          </a:bodyPr>
          <a:lstStyle/>
          <a:p>
            <a:pPr algn="ctr" defTabSz="1218987"/>
            <a:r>
              <a:rPr lang="en-US" sz="2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4134165" y="2358460"/>
            <a:ext cx="1166245" cy="1166245"/>
          </a:xfrm>
          <a:prstGeom prst="ellipse">
            <a:avLst/>
          </a:prstGeom>
          <a:gradFill>
            <a:gsLst>
              <a:gs pos="81000">
                <a:schemeClr val="bg2"/>
              </a:gs>
              <a:gs pos="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6839489" y="2358460"/>
            <a:ext cx="1166245" cy="1166245"/>
          </a:xfrm>
          <a:prstGeom prst="ellipse">
            <a:avLst/>
          </a:prstGeom>
          <a:gradFill>
            <a:gsLst>
              <a:gs pos="81000">
                <a:schemeClr val="bg2"/>
              </a:gs>
              <a:gs pos="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4442441" y="2640380"/>
            <a:ext cx="549695" cy="602407"/>
            <a:chOff x="6656388" y="1300163"/>
            <a:chExt cx="347662" cy="381000"/>
          </a:xfrm>
          <a:solidFill>
            <a:schemeClr val="bg1"/>
          </a:solidFill>
        </p:grpSpPr>
        <p:sp>
          <p:nvSpPr>
            <p:cNvPr id="80" name="Freeform 27"/>
            <p:cNvSpPr>
              <a:spLocks noEditPoints="1"/>
            </p:cNvSpPr>
            <p:nvPr/>
          </p:nvSpPr>
          <p:spPr bwMode="auto">
            <a:xfrm>
              <a:off x="6713538" y="1357313"/>
              <a:ext cx="233362" cy="323850"/>
            </a:xfrm>
            <a:custGeom>
              <a:avLst/>
              <a:gdLst>
                <a:gd name="T0" fmla="*/ 762 w 2060"/>
                <a:gd name="T1" fmla="*/ 305 h 2844"/>
                <a:gd name="T2" fmla="*/ 486 w 2060"/>
                <a:gd name="T3" fmla="*/ 474 h 2844"/>
                <a:gd name="T4" fmla="*/ 309 w 2060"/>
                <a:gd name="T5" fmla="*/ 735 h 2844"/>
                <a:gd name="T6" fmla="*/ 263 w 2060"/>
                <a:gd name="T7" fmla="*/ 1051 h 2844"/>
                <a:gd name="T8" fmla="*/ 318 w 2060"/>
                <a:gd name="T9" fmla="*/ 1304 h 2844"/>
                <a:gd name="T10" fmla="*/ 420 w 2060"/>
                <a:gd name="T11" fmla="*/ 1495 h 2844"/>
                <a:gd name="T12" fmla="*/ 538 w 2060"/>
                <a:gd name="T13" fmla="*/ 1673 h 2844"/>
                <a:gd name="T14" fmla="*/ 612 w 2060"/>
                <a:gd name="T15" fmla="*/ 1872 h 2844"/>
                <a:gd name="T16" fmla="*/ 656 w 2060"/>
                <a:gd name="T17" fmla="*/ 2010 h 2844"/>
                <a:gd name="T18" fmla="*/ 1366 w 2060"/>
                <a:gd name="T19" fmla="*/ 2043 h 2844"/>
                <a:gd name="T20" fmla="*/ 1443 w 2060"/>
                <a:gd name="T21" fmla="*/ 1943 h 2844"/>
                <a:gd name="T22" fmla="*/ 1482 w 2060"/>
                <a:gd name="T23" fmla="*/ 1749 h 2844"/>
                <a:gd name="T24" fmla="*/ 1594 w 2060"/>
                <a:gd name="T25" fmla="*/ 1563 h 2844"/>
                <a:gd name="T26" fmla="*/ 1703 w 2060"/>
                <a:gd name="T27" fmla="*/ 1386 h 2844"/>
                <a:gd name="T28" fmla="*/ 1783 w 2060"/>
                <a:gd name="T29" fmla="*/ 1161 h 2844"/>
                <a:gd name="T30" fmla="*/ 1787 w 2060"/>
                <a:gd name="T31" fmla="*/ 858 h 2844"/>
                <a:gd name="T32" fmla="*/ 1659 w 2060"/>
                <a:gd name="T33" fmla="*/ 569 h 2844"/>
                <a:gd name="T34" fmla="*/ 1418 w 2060"/>
                <a:gd name="T35" fmla="*/ 359 h 2844"/>
                <a:gd name="T36" fmla="*/ 1100 w 2060"/>
                <a:gd name="T37" fmla="*/ 262 h 2844"/>
                <a:gd name="T38" fmla="*/ 1277 w 2060"/>
                <a:gd name="T39" fmla="*/ 30 h 2844"/>
                <a:gd name="T40" fmla="*/ 1637 w 2060"/>
                <a:gd name="T41" fmla="*/ 192 h 2844"/>
                <a:gd name="T42" fmla="*/ 1905 w 2060"/>
                <a:gd name="T43" fmla="*/ 468 h 2844"/>
                <a:gd name="T44" fmla="*/ 2046 w 2060"/>
                <a:gd name="T45" fmla="*/ 829 h 2844"/>
                <a:gd name="T46" fmla="*/ 2044 w 2060"/>
                <a:gd name="T47" fmla="*/ 1185 h 2844"/>
                <a:gd name="T48" fmla="*/ 1964 w 2060"/>
                <a:gd name="T49" fmla="*/ 1447 h 2844"/>
                <a:gd name="T50" fmla="*/ 1853 w 2060"/>
                <a:gd name="T51" fmla="*/ 1643 h 2844"/>
                <a:gd name="T52" fmla="*/ 1740 w 2060"/>
                <a:gd name="T53" fmla="*/ 1813 h 2844"/>
                <a:gd name="T54" fmla="*/ 1702 w 2060"/>
                <a:gd name="T55" fmla="*/ 1965 h 2844"/>
                <a:gd name="T56" fmla="*/ 1596 w 2060"/>
                <a:gd name="T57" fmla="*/ 2184 h 2844"/>
                <a:gd name="T58" fmla="*/ 1510 w 2060"/>
                <a:gd name="T59" fmla="*/ 2331 h 2844"/>
                <a:gd name="T60" fmla="*/ 1502 w 2060"/>
                <a:gd name="T61" fmla="*/ 2468 h 2844"/>
                <a:gd name="T62" fmla="*/ 1499 w 2060"/>
                <a:gd name="T63" fmla="*/ 2532 h 2844"/>
                <a:gd name="T64" fmla="*/ 1468 w 2060"/>
                <a:gd name="T65" fmla="*/ 2616 h 2844"/>
                <a:gd name="T66" fmla="*/ 1361 w 2060"/>
                <a:gd name="T67" fmla="*/ 2709 h 2844"/>
                <a:gd name="T68" fmla="*/ 1202 w 2060"/>
                <a:gd name="T69" fmla="*/ 2823 h 2844"/>
                <a:gd name="T70" fmla="*/ 904 w 2060"/>
                <a:gd name="T71" fmla="*/ 2842 h 2844"/>
                <a:gd name="T72" fmla="*/ 773 w 2060"/>
                <a:gd name="T73" fmla="*/ 2741 h 2844"/>
                <a:gd name="T74" fmla="*/ 616 w 2060"/>
                <a:gd name="T75" fmla="*/ 2648 h 2844"/>
                <a:gd name="T76" fmla="*/ 564 w 2060"/>
                <a:gd name="T77" fmla="*/ 2549 h 2844"/>
                <a:gd name="T78" fmla="*/ 560 w 2060"/>
                <a:gd name="T79" fmla="*/ 2505 h 2844"/>
                <a:gd name="T80" fmla="*/ 553 w 2060"/>
                <a:gd name="T81" fmla="*/ 2388 h 2844"/>
                <a:gd name="T82" fmla="*/ 546 w 2060"/>
                <a:gd name="T83" fmla="*/ 2257 h 2844"/>
                <a:gd name="T84" fmla="*/ 382 w 2060"/>
                <a:gd name="T85" fmla="*/ 2057 h 2844"/>
                <a:gd name="T86" fmla="*/ 345 w 2060"/>
                <a:gd name="T87" fmla="*/ 1868 h 2844"/>
                <a:gd name="T88" fmla="*/ 251 w 2060"/>
                <a:gd name="T89" fmla="*/ 1709 h 2844"/>
                <a:gd name="T90" fmla="*/ 139 w 2060"/>
                <a:gd name="T91" fmla="*/ 1532 h 2844"/>
                <a:gd name="T92" fmla="*/ 41 w 2060"/>
                <a:gd name="T93" fmla="*/ 1299 h 2844"/>
                <a:gd name="T94" fmla="*/ 0 w 2060"/>
                <a:gd name="T95" fmla="*/ 989 h 2844"/>
                <a:gd name="T96" fmla="*/ 81 w 2060"/>
                <a:gd name="T97" fmla="*/ 605 h 2844"/>
                <a:gd name="T98" fmla="*/ 302 w 2060"/>
                <a:gd name="T99" fmla="*/ 291 h 2844"/>
                <a:gd name="T100" fmla="*/ 630 w 2060"/>
                <a:gd name="T101" fmla="*/ 79 h 2844"/>
                <a:gd name="T102" fmla="*/ 1030 w 2060"/>
                <a:gd name="T103" fmla="*/ 0 h 2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60" h="2844">
                  <a:moveTo>
                    <a:pt x="1030" y="259"/>
                  </a:moveTo>
                  <a:lnTo>
                    <a:pt x="960" y="262"/>
                  </a:lnTo>
                  <a:lnTo>
                    <a:pt x="891" y="271"/>
                  </a:lnTo>
                  <a:lnTo>
                    <a:pt x="826" y="286"/>
                  </a:lnTo>
                  <a:lnTo>
                    <a:pt x="762" y="305"/>
                  </a:lnTo>
                  <a:lnTo>
                    <a:pt x="700" y="330"/>
                  </a:lnTo>
                  <a:lnTo>
                    <a:pt x="641" y="360"/>
                  </a:lnTo>
                  <a:lnTo>
                    <a:pt x="586" y="393"/>
                  </a:lnTo>
                  <a:lnTo>
                    <a:pt x="535" y="431"/>
                  </a:lnTo>
                  <a:lnTo>
                    <a:pt x="486" y="474"/>
                  </a:lnTo>
                  <a:lnTo>
                    <a:pt x="441" y="519"/>
                  </a:lnTo>
                  <a:lnTo>
                    <a:pt x="402" y="569"/>
                  </a:lnTo>
                  <a:lnTo>
                    <a:pt x="366" y="622"/>
                  </a:lnTo>
                  <a:lnTo>
                    <a:pt x="335" y="677"/>
                  </a:lnTo>
                  <a:lnTo>
                    <a:pt x="309" y="735"/>
                  </a:lnTo>
                  <a:lnTo>
                    <a:pt x="288" y="796"/>
                  </a:lnTo>
                  <a:lnTo>
                    <a:pt x="273" y="858"/>
                  </a:lnTo>
                  <a:lnTo>
                    <a:pt x="264" y="923"/>
                  </a:lnTo>
                  <a:lnTo>
                    <a:pt x="261" y="989"/>
                  </a:lnTo>
                  <a:lnTo>
                    <a:pt x="263" y="1051"/>
                  </a:lnTo>
                  <a:lnTo>
                    <a:pt x="268" y="1108"/>
                  </a:lnTo>
                  <a:lnTo>
                    <a:pt x="277" y="1161"/>
                  </a:lnTo>
                  <a:lnTo>
                    <a:pt x="288" y="1212"/>
                  </a:lnTo>
                  <a:lnTo>
                    <a:pt x="302" y="1260"/>
                  </a:lnTo>
                  <a:lnTo>
                    <a:pt x="318" y="1304"/>
                  </a:lnTo>
                  <a:lnTo>
                    <a:pt x="336" y="1346"/>
                  </a:lnTo>
                  <a:lnTo>
                    <a:pt x="356" y="1386"/>
                  </a:lnTo>
                  <a:lnTo>
                    <a:pt x="377" y="1424"/>
                  </a:lnTo>
                  <a:lnTo>
                    <a:pt x="399" y="1460"/>
                  </a:lnTo>
                  <a:lnTo>
                    <a:pt x="420" y="1495"/>
                  </a:lnTo>
                  <a:lnTo>
                    <a:pt x="444" y="1529"/>
                  </a:lnTo>
                  <a:lnTo>
                    <a:pt x="465" y="1562"/>
                  </a:lnTo>
                  <a:lnTo>
                    <a:pt x="490" y="1599"/>
                  </a:lnTo>
                  <a:lnTo>
                    <a:pt x="515" y="1636"/>
                  </a:lnTo>
                  <a:lnTo>
                    <a:pt x="538" y="1673"/>
                  </a:lnTo>
                  <a:lnTo>
                    <a:pt x="560" y="1710"/>
                  </a:lnTo>
                  <a:lnTo>
                    <a:pt x="578" y="1749"/>
                  </a:lnTo>
                  <a:lnTo>
                    <a:pt x="593" y="1788"/>
                  </a:lnTo>
                  <a:lnTo>
                    <a:pt x="604" y="1829"/>
                  </a:lnTo>
                  <a:lnTo>
                    <a:pt x="612" y="1872"/>
                  </a:lnTo>
                  <a:lnTo>
                    <a:pt x="614" y="1918"/>
                  </a:lnTo>
                  <a:lnTo>
                    <a:pt x="617" y="1943"/>
                  </a:lnTo>
                  <a:lnTo>
                    <a:pt x="627" y="1967"/>
                  </a:lnTo>
                  <a:lnTo>
                    <a:pt x="639" y="1990"/>
                  </a:lnTo>
                  <a:lnTo>
                    <a:pt x="656" y="2010"/>
                  </a:lnTo>
                  <a:lnTo>
                    <a:pt x="674" y="2028"/>
                  </a:lnTo>
                  <a:lnTo>
                    <a:pt x="694" y="2043"/>
                  </a:lnTo>
                  <a:lnTo>
                    <a:pt x="712" y="2057"/>
                  </a:lnTo>
                  <a:lnTo>
                    <a:pt x="1348" y="2057"/>
                  </a:lnTo>
                  <a:lnTo>
                    <a:pt x="1366" y="2043"/>
                  </a:lnTo>
                  <a:lnTo>
                    <a:pt x="1385" y="2028"/>
                  </a:lnTo>
                  <a:lnTo>
                    <a:pt x="1404" y="2010"/>
                  </a:lnTo>
                  <a:lnTo>
                    <a:pt x="1420" y="1990"/>
                  </a:lnTo>
                  <a:lnTo>
                    <a:pt x="1433" y="1967"/>
                  </a:lnTo>
                  <a:lnTo>
                    <a:pt x="1443" y="1943"/>
                  </a:lnTo>
                  <a:lnTo>
                    <a:pt x="1446" y="1918"/>
                  </a:lnTo>
                  <a:lnTo>
                    <a:pt x="1448" y="1872"/>
                  </a:lnTo>
                  <a:lnTo>
                    <a:pt x="1455" y="1829"/>
                  </a:lnTo>
                  <a:lnTo>
                    <a:pt x="1467" y="1788"/>
                  </a:lnTo>
                  <a:lnTo>
                    <a:pt x="1482" y="1749"/>
                  </a:lnTo>
                  <a:lnTo>
                    <a:pt x="1500" y="1711"/>
                  </a:lnTo>
                  <a:lnTo>
                    <a:pt x="1521" y="1673"/>
                  </a:lnTo>
                  <a:lnTo>
                    <a:pt x="1544" y="1636"/>
                  </a:lnTo>
                  <a:lnTo>
                    <a:pt x="1568" y="1600"/>
                  </a:lnTo>
                  <a:lnTo>
                    <a:pt x="1594" y="1563"/>
                  </a:lnTo>
                  <a:lnTo>
                    <a:pt x="1616" y="1530"/>
                  </a:lnTo>
                  <a:lnTo>
                    <a:pt x="1638" y="1496"/>
                  </a:lnTo>
                  <a:lnTo>
                    <a:pt x="1661" y="1461"/>
                  </a:lnTo>
                  <a:lnTo>
                    <a:pt x="1683" y="1424"/>
                  </a:lnTo>
                  <a:lnTo>
                    <a:pt x="1703" y="1386"/>
                  </a:lnTo>
                  <a:lnTo>
                    <a:pt x="1723" y="1346"/>
                  </a:lnTo>
                  <a:lnTo>
                    <a:pt x="1741" y="1304"/>
                  </a:lnTo>
                  <a:lnTo>
                    <a:pt x="1757" y="1260"/>
                  </a:lnTo>
                  <a:lnTo>
                    <a:pt x="1771" y="1212"/>
                  </a:lnTo>
                  <a:lnTo>
                    <a:pt x="1783" y="1161"/>
                  </a:lnTo>
                  <a:lnTo>
                    <a:pt x="1791" y="1108"/>
                  </a:lnTo>
                  <a:lnTo>
                    <a:pt x="1797" y="1051"/>
                  </a:lnTo>
                  <a:lnTo>
                    <a:pt x="1799" y="989"/>
                  </a:lnTo>
                  <a:lnTo>
                    <a:pt x="1796" y="923"/>
                  </a:lnTo>
                  <a:lnTo>
                    <a:pt x="1787" y="858"/>
                  </a:lnTo>
                  <a:lnTo>
                    <a:pt x="1771" y="795"/>
                  </a:lnTo>
                  <a:lnTo>
                    <a:pt x="1751" y="735"/>
                  </a:lnTo>
                  <a:lnTo>
                    <a:pt x="1726" y="677"/>
                  </a:lnTo>
                  <a:lnTo>
                    <a:pt x="1694" y="621"/>
                  </a:lnTo>
                  <a:lnTo>
                    <a:pt x="1659" y="569"/>
                  </a:lnTo>
                  <a:lnTo>
                    <a:pt x="1618" y="519"/>
                  </a:lnTo>
                  <a:lnTo>
                    <a:pt x="1573" y="474"/>
                  </a:lnTo>
                  <a:lnTo>
                    <a:pt x="1526" y="431"/>
                  </a:lnTo>
                  <a:lnTo>
                    <a:pt x="1473" y="392"/>
                  </a:lnTo>
                  <a:lnTo>
                    <a:pt x="1418" y="359"/>
                  </a:lnTo>
                  <a:lnTo>
                    <a:pt x="1360" y="330"/>
                  </a:lnTo>
                  <a:lnTo>
                    <a:pt x="1298" y="305"/>
                  </a:lnTo>
                  <a:lnTo>
                    <a:pt x="1234" y="286"/>
                  </a:lnTo>
                  <a:lnTo>
                    <a:pt x="1168" y="271"/>
                  </a:lnTo>
                  <a:lnTo>
                    <a:pt x="1100" y="262"/>
                  </a:lnTo>
                  <a:lnTo>
                    <a:pt x="1030" y="259"/>
                  </a:lnTo>
                  <a:close/>
                  <a:moveTo>
                    <a:pt x="1030" y="0"/>
                  </a:moveTo>
                  <a:lnTo>
                    <a:pt x="1114" y="4"/>
                  </a:lnTo>
                  <a:lnTo>
                    <a:pt x="1197" y="14"/>
                  </a:lnTo>
                  <a:lnTo>
                    <a:pt x="1277" y="30"/>
                  </a:lnTo>
                  <a:lnTo>
                    <a:pt x="1355" y="51"/>
                  </a:lnTo>
                  <a:lnTo>
                    <a:pt x="1430" y="79"/>
                  </a:lnTo>
                  <a:lnTo>
                    <a:pt x="1502" y="111"/>
                  </a:lnTo>
                  <a:lnTo>
                    <a:pt x="1571" y="149"/>
                  </a:lnTo>
                  <a:lnTo>
                    <a:pt x="1637" y="192"/>
                  </a:lnTo>
                  <a:lnTo>
                    <a:pt x="1699" y="239"/>
                  </a:lnTo>
                  <a:lnTo>
                    <a:pt x="1757" y="291"/>
                  </a:lnTo>
                  <a:lnTo>
                    <a:pt x="1811" y="346"/>
                  </a:lnTo>
                  <a:lnTo>
                    <a:pt x="1861" y="406"/>
                  </a:lnTo>
                  <a:lnTo>
                    <a:pt x="1905" y="468"/>
                  </a:lnTo>
                  <a:lnTo>
                    <a:pt x="1945" y="535"/>
                  </a:lnTo>
                  <a:lnTo>
                    <a:pt x="1979" y="605"/>
                  </a:lnTo>
                  <a:lnTo>
                    <a:pt x="2006" y="678"/>
                  </a:lnTo>
                  <a:lnTo>
                    <a:pt x="2030" y="752"/>
                  </a:lnTo>
                  <a:lnTo>
                    <a:pt x="2046" y="829"/>
                  </a:lnTo>
                  <a:lnTo>
                    <a:pt x="2056" y="908"/>
                  </a:lnTo>
                  <a:lnTo>
                    <a:pt x="2060" y="989"/>
                  </a:lnTo>
                  <a:lnTo>
                    <a:pt x="2057" y="1058"/>
                  </a:lnTo>
                  <a:lnTo>
                    <a:pt x="2052" y="1123"/>
                  </a:lnTo>
                  <a:lnTo>
                    <a:pt x="2044" y="1185"/>
                  </a:lnTo>
                  <a:lnTo>
                    <a:pt x="2032" y="1244"/>
                  </a:lnTo>
                  <a:lnTo>
                    <a:pt x="2018" y="1299"/>
                  </a:lnTo>
                  <a:lnTo>
                    <a:pt x="2002" y="1351"/>
                  </a:lnTo>
                  <a:lnTo>
                    <a:pt x="1983" y="1400"/>
                  </a:lnTo>
                  <a:lnTo>
                    <a:pt x="1964" y="1447"/>
                  </a:lnTo>
                  <a:lnTo>
                    <a:pt x="1943" y="1490"/>
                  </a:lnTo>
                  <a:lnTo>
                    <a:pt x="1921" y="1531"/>
                  </a:lnTo>
                  <a:lnTo>
                    <a:pt x="1898" y="1571"/>
                  </a:lnTo>
                  <a:lnTo>
                    <a:pt x="1876" y="1608"/>
                  </a:lnTo>
                  <a:lnTo>
                    <a:pt x="1853" y="1643"/>
                  </a:lnTo>
                  <a:lnTo>
                    <a:pt x="1831" y="1676"/>
                  </a:lnTo>
                  <a:lnTo>
                    <a:pt x="1809" y="1708"/>
                  </a:lnTo>
                  <a:lnTo>
                    <a:pt x="1783" y="1747"/>
                  </a:lnTo>
                  <a:lnTo>
                    <a:pt x="1760" y="1782"/>
                  </a:lnTo>
                  <a:lnTo>
                    <a:pt x="1740" y="1813"/>
                  </a:lnTo>
                  <a:lnTo>
                    <a:pt x="1726" y="1842"/>
                  </a:lnTo>
                  <a:lnTo>
                    <a:pt x="1715" y="1868"/>
                  </a:lnTo>
                  <a:lnTo>
                    <a:pt x="1707" y="1893"/>
                  </a:lnTo>
                  <a:lnTo>
                    <a:pt x="1705" y="1918"/>
                  </a:lnTo>
                  <a:lnTo>
                    <a:pt x="1702" y="1965"/>
                  </a:lnTo>
                  <a:lnTo>
                    <a:pt x="1693" y="2012"/>
                  </a:lnTo>
                  <a:lnTo>
                    <a:pt x="1678" y="2057"/>
                  </a:lnTo>
                  <a:lnTo>
                    <a:pt x="1655" y="2102"/>
                  </a:lnTo>
                  <a:lnTo>
                    <a:pt x="1629" y="2144"/>
                  </a:lnTo>
                  <a:lnTo>
                    <a:pt x="1596" y="2184"/>
                  </a:lnTo>
                  <a:lnTo>
                    <a:pt x="1557" y="2222"/>
                  </a:lnTo>
                  <a:lnTo>
                    <a:pt x="1514" y="2257"/>
                  </a:lnTo>
                  <a:lnTo>
                    <a:pt x="1513" y="2278"/>
                  </a:lnTo>
                  <a:lnTo>
                    <a:pt x="1512" y="2303"/>
                  </a:lnTo>
                  <a:lnTo>
                    <a:pt x="1510" y="2331"/>
                  </a:lnTo>
                  <a:lnTo>
                    <a:pt x="1509" y="2359"/>
                  </a:lnTo>
                  <a:lnTo>
                    <a:pt x="1506" y="2388"/>
                  </a:lnTo>
                  <a:lnTo>
                    <a:pt x="1505" y="2416"/>
                  </a:lnTo>
                  <a:lnTo>
                    <a:pt x="1503" y="2444"/>
                  </a:lnTo>
                  <a:lnTo>
                    <a:pt x="1502" y="2468"/>
                  </a:lnTo>
                  <a:lnTo>
                    <a:pt x="1501" y="2488"/>
                  </a:lnTo>
                  <a:lnTo>
                    <a:pt x="1500" y="2505"/>
                  </a:lnTo>
                  <a:lnTo>
                    <a:pt x="1500" y="2516"/>
                  </a:lnTo>
                  <a:lnTo>
                    <a:pt x="1499" y="2519"/>
                  </a:lnTo>
                  <a:lnTo>
                    <a:pt x="1499" y="2532"/>
                  </a:lnTo>
                  <a:lnTo>
                    <a:pt x="1497" y="2546"/>
                  </a:lnTo>
                  <a:lnTo>
                    <a:pt x="1493" y="2562"/>
                  </a:lnTo>
                  <a:lnTo>
                    <a:pt x="1487" y="2579"/>
                  </a:lnTo>
                  <a:lnTo>
                    <a:pt x="1479" y="2598"/>
                  </a:lnTo>
                  <a:lnTo>
                    <a:pt x="1468" y="2616"/>
                  </a:lnTo>
                  <a:lnTo>
                    <a:pt x="1454" y="2635"/>
                  </a:lnTo>
                  <a:lnTo>
                    <a:pt x="1437" y="2655"/>
                  </a:lnTo>
                  <a:lnTo>
                    <a:pt x="1416" y="2673"/>
                  </a:lnTo>
                  <a:lnTo>
                    <a:pt x="1390" y="2692"/>
                  </a:lnTo>
                  <a:lnTo>
                    <a:pt x="1361" y="2709"/>
                  </a:lnTo>
                  <a:lnTo>
                    <a:pt x="1327" y="2726"/>
                  </a:lnTo>
                  <a:lnTo>
                    <a:pt x="1286" y="2741"/>
                  </a:lnTo>
                  <a:lnTo>
                    <a:pt x="1263" y="2770"/>
                  </a:lnTo>
                  <a:lnTo>
                    <a:pt x="1234" y="2798"/>
                  </a:lnTo>
                  <a:lnTo>
                    <a:pt x="1202" y="2823"/>
                  </a:lnTo>
                  <a:lnTo>
                    <a:pt x="1180" y="2835"/>
                  </a:lnTo>
                  <a:lnTo>
                    <a:pt x="1155" y="2842"/>
                  </a:lnTo>
                  <a:lnTo>
                    <a:pt x="1130" y="2844"/>
                  </a:lnTo>
                  <a:lnTo>
                    <a:pt x="930" y="2844"/>
                  </a:lnTo>
                  <a:lnTo>
                    <a:pt x="904" y="2842"/>
                  </a:lnTo>
                  <a:lnTo>
                    <a:pt x="880" y="2835"/>
                  </a:lnTo>
                  <a:lnTo>
                    <a:pt x="857" y="2823"/>
                  </a:lnTo>
                  <a:lnTo>
                    <a:pt x="826" y="2798"/>
                  </a:lnTo>
                  <a:lnTo>
                    <a:pt x="797" y="2770"/>
                  </a:lnTo>
                  <a:lnTo>
                    <a:pt x="773" y="2741"/>
                  </a:lnTo>
                  <a:lnTo>
                    <a:pt x="731" y="2724"/>
                  </a:lnTo>
                  <a:lnTo>
                    <a:pt x="695" y="2707"/>
                  </a:lnTo>
                  <a:lnTo>
                    <a:pt x="663" y="2688"/>
                  </a:lnTo>
                  <a:lnTo>
                    <a:pt x="637" y="2668"/>
                  </a:lnTo>
                  <a:lnTo>
                    <a:pt x="616" y="2648"/>
                  </a:lnTo>
                  <a:lnTo>
                    <a:pt x="599" y="2627"/>
                  </a:lnTo>
                  <a:lnTo>
                    <a:pt x="586" y="2607"/>
                  </a:lnTo>
                  <a:lnTo>
                    <a:pt x="576" y="2586"/>
                  </a:lnTo>
                  <a:lnTo>
                    <a:pt x="569" y="2567"/>
                  </a:lnTo>
                  <a:lnTo>
                    <a:pt x="564" y="2549"/>
                  </a:lnTo>
                  <a:lnTo>
                    <a:pt x="562" y="2534"/>
                  </a:lnTo>
                  <a:lnTo>
                    <a:pt x="561" y="2519"/>
                  </a:lnTo>
                  <a:lnTo>
                    <a:pt x="561" y="2519"/>
                  </a:lnTo>
                  <a:lnTo>
                    <a:pt x="561" y="2516"/>
                  </a:lnTo>
                  <a:lnTo>
                    <a:pt x="560" y="2505"/>
                  </a:lnTo>
                  <a:lnTo>
                    <a:pt x="559" y="2488"/>
                  </a:lnTo>
                  <a:lnTo>
                    <a:pt x="557" y="2468"/>
                  </a:lnTo>
                  <a:lnTo>
                    <a:pt x="556" y="2444"/>
                  </a:lnTo>
                  <a:lnTo>
                    <a:pt x="554" y="2416"/>
                  </a:lnTo>
                  <a:lnTo>
                    <a:pt x="553" y="2388"/>
                  </a:lnTo>
                  <a:lnTo>
                    <a:pt x="551" y="2359"/>
                  </a:lnTo>
                  <a:lnTo>
                    <a:pt x="550" y="2331"/>
                  </a:lnTo>
                  <a:lnTo>
                    <a:pt x="548" y="2303"/>
                  </a:lnTo>
                  <a:lnTo>
                    <a:pt x="547" y="2278"/>
                  </a:lnTo>
                  <a:lnTo>
                    <a:pt x="546" y="2257"/>
                  </a:lnTo>
                  <a:lnTo>
                    <a:pt x="502" y="2222"/>
                  </a:lnTo>
                  <a:lnTo>
                    <a:pt x="464" y="2184"/>
                  </a:lnTo>
                  <a:lnTo>
                    <a:pt x="431" y="2144"/>
                  </a:lnTo>
                  <a:lnTo>
                    <a:pt x="404" y="2102"/>
                  </a:lnTo>
                  <a:lnTo>
                    <a:pt x="382" y="2057"/>
                  </a:lnTo>
                  <a:lnTo>
                    <a:pt x="367" y="2012"/>
                  </a:lnTo>
                  <a:lnTo>
                    <a:pt x="357" y="1965"/>
                  </a:lnTo>
                  <a:lnTo>
                    <a:pt x="354" y="1918"/>
                  </a:lnTo>
                  <a:lnTo>
                    <a:pt x="352" y="1893"/>
                  </a:lnTo>
                  <a:lnTo>
                    <a:pt x="345" y="1868"/>
                  </a:lnTo>
                  <a:lnTo>
                    <a:pt x="334" y="1842"/>
                  </a:lnTo>
                  <a:lnTo>
                    <a:pt x="319" y="1813"/>
                  </a:lnTo>
                  <a:lnTo>
                    <a:pt x="300" y="1782"/>
                  </a:lnTo>
                  <a:lnTo>
                    <a:pt x="278" y="1747"/>
                  </a:lnTo>
                  <a:lnTo>
                    <a:pt x="251" y="1709"/>
                  </a:lnTo>
                  <a:lnTo>
                    <a:pt x="230" y="1677"/>
                  </a:lnTo>
                  <a:lnTo>
                    <a:pt x="207" y="1643"/>
                  </a:lnTo>
                  <a:lnTo>
                    <a:pt x="184" y="1608"/>
                  </a:lnTo>
                  <a:lnTo>
                    <a:pt x="162" y="1571"/>
                  </a:lnTo>
                  <a:lnTo>
                    <a:pt x="139" y="1532"/>
                  </a:lnTo>
                  <a:lnTo>
                    <a:pt x="117" y="1490"/>
                  </a:lnTo>
                  <a:lnTo>
                    <a:pt x="96" y="1447"/>
                  </a:lnTo>
                  <a:lnTo>
                    <a:pt x="77" y="1400"/>
                  </a:lnTo>
                  <a:lnTo>
                    <a:pt x="57" y="1351"/>
                  </a:lnTo>
                  <a:lnTo>
                    <a:pt x="41" y="1299"/>
                  </a:lnTo>
                  <a:lnTo>
                    <a:pt x="28" y="1244"/>
                  </a:lnTo>
                  <a:lnTo>
                    <a:pt x="16" y="1185"/>
                  </a:lnTo>
                  <a:lnTo>
                    <a:pt x="7" y="1123"/>
                  </a:lnTo>
                  <a:lnTo>
                    <a:pt x="2" y="1058"/>
                  </a:lnTo>
                  <a:lnTo>
                    <a:pt x="0" y="989"/>
                  </a:lnTo>
                  <a:lnTo>
                    <a:pt x="3" y="908"/>
                  </a:lnTo>
                  <a:lnTo>
                    <a:pt x="14" y="829"/>
                  </a:lnTo>
                  <a:lnTo>
                    <a:pt x="30" y="752"/>
                  </a:lnTo>
                  <a:lnTo>
                    <a:pt x="53" y="678"/>
                  </a:lnTo>
                  <a:lnTo>
                    <a:pt x="81" y="605"/>
                  </a:lnTo>
                  <a:lnTo>
                    <a:pt x="115" y="535"/>
                  </a:lnTo>
                  <a:lnTo>
                    <a:pt x="154" y="468"/>
                  </a:lnTo>
                  <a:lnTo>
                    <a:pt x="199" y="406"/>
                  </a:lnTo>
                  <a:lnTo>
                    <a:pt x="249" y="346"/>
                  </a:lnTo>
                  <a:lnTo>
                    <a:pt x="302" y="291"/>
                  </a:lnTo>
                  <a:lnTo>
                    <a:pt x="361" y="239"/>
                  </a:lnTo>
                  <a:lnTo>
                    <a:pt x="422" y="192"/>
                  </a:lnTo>
                  <a:lnTo>
                    <a:pt x="488" y="149"/>
                  </a:lnTo>
                  <a:lnTo>
                    <a:pt x="557" y="111"/>
                  </a:lnTo>
                  <a:lnTo>
                    <a:pt x="630" y="79"/>
                  </a:lnTo>
                  <a:lnTo>
                    <a:pt x="705" y="51"/>
                  </a:lnTo>
                  <a:lnTo>
                    <a:pt x="783" y="30"/>
                  </a:lnTo>
                  <a:lnTo>
                    <a:pt x="863" y="14"/>
                  </a:lnTo>
                  <a:lnTo>
                    <a:pt x="946" y="4"/>
                  </a:lnTo>
                  <a:lnTo>
                    <a:pt x="10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Freeform 28"/>
            <p:cNvSpPr>
              <a:spLocks/>
            </p:cNvSpPr>
            <p:nvPr/>
          </p:nvSpPr>
          <p:spPr bwMode="auto">
            <a:xfrm>
              <a:off x="6823075" y="1300163"/>
              <a:ext cx="14287" cy="36513"/>
            </a:xfrm>
            <a:custGeom>
              <a:avLst/>
              <a:gdLst>
                <a:gd name="T0" fmla="*/ 65 w 130"/>
                <a:gd name="T1" fmla="*/ 0 h 322"/>
                <a:gd name="T2" fmla="*/ 65 w 130"/>
                <a:gd name="T3" fmla="*/ 0 h 322"/>
                <a:gd name="T4" fmla="*/ 82 w 130"/>
                <a:gd name="T5" fmla="*/ 2 h 322"/>
                <a:gd name="T6" fmla="*/ 98 w 130"/>
                <a:gd name="T7" fmla="*/ 8 h 322"/>
                <a:gd name="T8" fmla="*/ 111 w 130"/>
                <a:gd name="T9" fmla="*/ 19 h 322"/>
                <a:gd name="T10" fmla="*/ 121 w 130"/>
                <a:gd name="T11" fmla="*/ 32 h 322"/>
                <a:gd name="T12" fmla="*/ 128 w 130"/>
                <a:gd name="T13" fmla="*/ 47 h 322"/>
                <a:gd name="T14" fmla="*/ 130 w 130"/>
                <a:gd name="T15" fmla="*/ 64 h 322"/>
                <a:gd name="T16" fmla="*/ 130 w 130"/>
                <a:gd name="T17" fmla="*/ 258 h 322"/>
                <a:gd name="T18" fmla="*/ 128 w 130"/>
                <a:gd name="T19" fmla="*/ 276 h 322"/>
                <a:gd name="T20" fmla="*/ 121 w 130"/>
                <a:gd name="T21" fmla="*/ 290 h 322"/>
                <a:gd name="T22" fmla="*/ 111 w 130"/>
                <a:gd name="T23" fmla="*/ 304 h 322"/>
                <a:gd name="T24" fmla="*/ 98 w 130"/>
                <a:gd name="T25" fmla="*/ 314 h 322"/>
                <a:gd name="T26" fmla="*/ 82 w 130"/>
                <a:gd name="T27" fmla="*/ 320 h 322"/>
                <a:gd name="T28" fmla="*/ 65 w 130"/>
                <a:gd name="T29" fmla="*/ 322 h 322"/>
                <a:gd name="T30" fmla="*/ 48 w 130"/>
                <a:gd name="T31" fmla="*/ 320 h 322"/>
                <a:gd name="T32" fmla="*/ 32 w 130"/>
                <a:gd name="T33" fmla="*/ 314 h 322"/>
                <a:gd name="T34" fmla="*/ 19 w 130"/>
                <a:gd name="T35" fmla="*/ 304 h 322"/>
                <a:gd name="T36" fmla="*/ 8 w 130"/>
                <a:gd name="T37" fmla="*/ 290 h 322"/>
                <a:gd name="T38" fmla="*/ 2 w 130"/>
                <a:gd name="T39" fmla="*/ 276 h 322"/>
                <a:gd name="T40" fmla="*/ 0 w 130"/>
                <a:gd name="T41" fmla="*/ 258 h 322"/>
                <a:gd name="T42" fmla="*/ 0 w 130"/>
                <a:gd name="T43" fmla="*/ 64 h 322"/>
                <a:gd name="T44" fmla="*/ 2 w 130"/>
                <a:gd name="T45" fmla="*/ 47 h 322"/>
                <a:gd name="T46" fmla="*/ 8 w 130"/>
                <a:gd name="T47" fmla="*/ 32 h 322"/>
                <a:gd name="T48" fmla="*/ 19 w 130"/>
                <a:gd name="T49" fmla="*/ 19 h 322"/>
                <a:gd name="T50" fmla="*/ 32 w 130"/>
                <a:gd name="T51" fmla="*/ 8 h 322"/>
                <a:gd name="T52" fmla="*/ 48 w 130"/>
                <a:gd name="T53" fmla="*/ 2 h 322"/>
                <a:gd name="T54" fmla="*/ 65 w 130"/>
                <a:gd name="T55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0" h="322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8" y="8"/>
                  </a:lnTo>
                  <a:lnTo>
                    <a:pt x="111" y="19"/>
                  </a:lnTo>
                  <a:lnTo>
                    <a:pt x="121" y="32"/>
                  </a:lnTo>
                  <a:lnTo>
                    <a:pt x="128" y="47"/>
                  </a:lnTo>
                  <a:lnTo>
                    <a:pt x="130" y="64"/>
                  </a:lnTo>
                  <a:lnTo>
                    <a:pt x="130" y="258"/>
                  </a:lnTo>
                  <a:lnTo>
                    <a:pt x="128" y="276"/>
                  </a:lnTo>
                  <a:lnTo>
                    <a:pt x="121" y="290"/>
                  </a:lnTo>
                  <a:lnTo>
                    <a:pt x="111" y="304"/>
                  </a:lnTo>
                  <a:lnTo>
                    <a:pt x="98" y="314"/>
                  </a:lnTo>
                  <a:lnTo>
                    <a:pt x="82" y="320"/>
                  </a:lnTo>
                  <a:lnTo>
                    <a:pt x="65" y="322"/>
                  </a:lnTo>
                  <a:lnTo>
                    <a:pt x="48" y="320"/>
                  </a:lnTo>
                  <a:lnTo>
                    <a:pt x="32" y="314"/>
                  </a:lnTo>
                  <a:lnTo>
                    <a:pt x="19" y="304"/>
                  </a:lnTo>
                  <a:lnTo>
                    <a:pt x="8" y="290"/>
                  </a:lnTo>
                  <a:lnTo>
                    <a:pt x="2" y="276"/>
                  </a:lnTo>
                  <a:lnTo>
                    <a:pt x="0" y="258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2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2" name="Freeform 29"/>
            <p:cNvSpPr>
              <a:spLocks/>
            </p:cNvSpPr>
            <p:nvPr/>
          </p:nvSpPr>
          <p:spPr bwMode="auto">
            <a:xfrm>
              <a:off x="6738938" y="1320800"/>
              <a:ext cx="26987" cy="34925"/>
            </a:xfrm>
            <a:custGeom>
              <a:avLst/>
              <a:gdLst>
                <a:gd name="T0" fmla="*/ 65 w 228"/>
                <a:gd name="T1" fmla="*/ 0 h 298"/>
                <a:gd name="T2" fmla="*/ 82 w 228"/>
                <a:gd name="T3" fmla="*/ 2 h 298"/>
                <a:gd name="T4" fmla="*/ 97 w 228"/>
                <a:gd name="T5" fmla="*/ 9 h 298"/>
                <a:gd name="T6" fmla="*/ 111 w 228"/>
                <a:gd name="T7" fmla="*/ 19 h 298"/>
                <a:gd name="T8" fmla="*/ 121 w 228"/>
                <a:gd name="T9" fmla="*/ 33 h 298"/>
                <a:gd name="T10" fmla="*/ 219 w 228"/>
                <a:gd name="T11" fmla="*/ 201 h 298"/>
                <a:gd name="T12" fmla="*/ 225 w 228"/>
                <a:gd name="T13" fmla="*/ 217 h 298"/>
                <a:gd name="T14" fmla="*/ 228 w 228"/>
                <a:gd name="T15" fmla="*/ 234 h 298"/>
                <a:gd name="T16" fmla="*/ 225 w 228"/>
                <a:gd name="T17" fmla="*/ 250 h 298"/>
                <a:gd name="T18" fmla="*/ 219 w 228"/>
                <a:gd name="T19" fmla="*/ 265 h 298"/>
                <a:gd name="T20" fmla="*/ 209 w 228"/>
                <a:gd name="T21" fmla="*/ 279 h 298"/>
                <a:gd name="T22" fmla="*/ 196 w 228"/>
                <a:gd name="T23" fmla="*/ 290 h 298"/>
                <a:gd name="T24" fmla="*/ 180 w 228"/>
                <a:gd name="T25" fmla="*/ 296 h 298"/>
                <a:gd name="T26" fmla="*/ 163 w 228"/>
                <a:gd name="T27" fmla="*/ 298 h 298"/>
                <a:gd name="T28" fmla="*/ 146 w 228"/>
                <a:gd name="T29" fmla="*/ 296 h 298"/>
                <a:gd name="T30" fmla="*/ 131 w 228"/>
                <a:gd name="T31" fmla="*/ 290 h 298"/>
                <a:gd name="T32" fmla="*/ 117 w 228"/>
                <a:gd name="T33" fmla="*/ 279 h 298"/>
                <a:gd name="T34" fmla="*/ 106 w 228"/>
                <a:gd name="T35" fmla="*/ 265 h 298"/>
                <a:gd name="T36" fmla="*/ 8 w 228"/>
                <a:gd name="T37" fmla="*/ 97 h 298"/>
                <a:gd name="T38" fmla="*/ 2 w 228"/>
                <a:gd name="T39" fmla="*/ 82 h 298"/>
                <a:gd name="T40" fmla="*/ 0 w 228"/>
                <a:gd name="T41" fmla="*/ 65 h 298"/>
                <a:gd name="T42" fmla="*/ 2 w 228"/>
                <a:gd name="T43" fmla="*/ 49 h 298"/>
                <a:gd name="T44" fmla="*/ 8 w 228"/>
                <a:gd name="T45" fmla="*/ 33 h 298"/>
                <a:gd name="T46" fmla="*/ 19 w 228"/>
                <a:gd name="T47" fmla="*/ 20 h 298"/>
                <a:gd name="T48" fmla="*/ 32 w 228"/>
                <a:gd name="T49" fmla="*/ 10 h 298"/>
                <a:gd name="T50" fmla="*/ 49 w 228"/>
                <a:gd name="T51" fmla="*/ 2 h 298"/>
                <a:gd name="T52" fmla="*/ 65 w 228"/>
                <a:gd name="T53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98">
                  <a:moveTo>
                    <a:pt x="65" y="0"/>
                  </a:moveTo>
                  <a:lnTo>
                    <a:pt x="82" y="2"/>
                  </a:lnTo>
                  <a:lnTo>
                    <a:pt x="97" y="9"/>
                  </a:lnTo>
                  <a:lnTo>
                    <a:pt x="111" y="19"/>
                  </a:lnTo>
                  <a:lnTo>
                    <a:pt x="121" y="33"/>
                  </a:lnTo>
                  <a:lnTo>
                    <a:pt x="219" y="201"/>
                  </a:lnTo>
                  <a:lnTo>
                    <a:pt x="225" y="217"/>
                  </a:lnTo>
                  <a:lnTo>
                    <a:pt x="228" y="234"/>
                  </a:lnTo>
                  <a:lnTo>
                    <a:pt x="225" y="250"/>
                  </a:lnTo>
                  <a:lnTo>
                    <a:pt x="219" y="265"/>
                  </a:lnTo>
                  <a:lnTo>
                    <a:pt x="209" y="279"/>
                  </a:lnTo>
                  <a:lnTo>
                    <a:pt x="196" y="290"/>
                  </a:lnTo>
                  <a:lnTo>
                    <a:pt x="180" y="296"/>
                  </a:lnTo>
                  <a:lnTo>
                    <a:pt x="163" y="298"/>
                  </a:lnTo>
                  <a:lnTo>
                    <a:pt x="146" y="296"/>
                  </a:lnTo>
                  <a:lnTo>
                    <a:pt x="131" y="290"/>
                  </a:lnTo>
                  <a:lnTo>
                    <a:pt x="117" y="279"/>
                  </a:lnTo>
                  <a:lnTo>
                    <a:pt x="106" y="265"/>
                  </a:lnTo>
                  <a:lnTo>
                    <a:pt x="8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20"/>
                  </a:lnTo>
                  <a:lnTo>
                    <a:pt x="32" y="10"/>
                  </a:lnTo>
                  <a:lnTo>
                    <a:pt x="49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3" name="Freeform 30"/>
            <p:cNvSpPr>
              <a:spLocks/>
            </p:cNvSpPr>
            <p:nvPr/>
          </p:nvSpPr>
          <p:spPr bwMode="auto">
            <a:xfrm>
              <a:off x="6678613" y="1382713"/>
              <a:ext cx="33337" cy="25400"/>
            </a:xfrm>
            <a:custGeom>
              <a:avLst/>
              <a:gdLst>
                <a:gd name="T0" fmla="*/ 65 w 299"/>
                <a:gd name="T1" fmla="*/ 0 h 226"/>
                <a:gd name="T2" fmla="*/ 81 w 299"/>
                <a:gd name="T3" fmla="*/ 2 h 226"/>
                <a:gd name="T4" fmla="*/ 98 w 299"/>
                <a:gd name="T5" fmla="*/ 8 h 226"/>
                <a:gd name="T6" fmla="*/ 267 w 299"/>
                <a:gd name="T7" fmla="*/ 104 h 226"/>
                <a:gd name="T8" fmla="*/ 281 w 299"/>
                <a:gd name="T9" fmla="*/ 116 h 226"/>
                <a:gd name="T10" fmla="*/ 290 w 299"/>
                <a:gd name="T11" fmla="*/ 129 h 226"/>
                <a:gd name="T12" fmla="*/ 297 w 299"/>
                <a:gd name="T13" fmla="*/ 144 h 226"/>
                <a:gd name="T14" fmla="*/ 299 w 299"/>
                <a:gd name="T15" fmla="*/ 160 h 226"/>
                <a:gd name="T16" fmla="*/ 297 w 299"/>
                <a:gd name="T17" fmla="*/ 177 h 226"/>
                <a:gd name="T18" fmla="*/ 290 w 299"/>
                <a:gd name="T19" fmla="*/ 193 h 226"/>
                <a:gd name="T20" fmla="*/ 280 w 299"/>
                <a:gd name="T21" fmla="*/ 207 h 226"/>
                <a:gd name="T22" fmla="*/ 266 w 299"/>
                <a:gd name="T23" fmla="*/ 217 h 226"/>
                <a:gd name="T24" fmla="*/ 250 w 299"/>
                <a:gd name="T25" fmla="*/ 224 h 226"/>
                <a:gd name="T26" fmla="*/ 234 w 299"/>
                <a:gd name="T27" fmla="*/ 226 h 226"/>
                <a:gd name="T28" fmla="*/ 217 w 299"/>
                <a:gd name="T29" fmla="*/ 224 h 226"/>
                <a:gd name="T30" fmla="*/ 201 w 299"/>
                <a:gd name="T31" fmla="*/ 216 h 226"/>
                <a:gd name="T32" fmla="*/ 32 w 299"/>
                <a:gd name="T33" fmla="*/ 120 h 226"/>
                <a:gd name="T34" fmla="*/ 18 w 299"/>
                <a:gd name="T35" fmla="*/ 110 h 226"/>
                <a:gd name="T36" fmla="*/ 8 w 299"/>
                <a:gd name="T37" fmla="*/ 96 h 226"/>
                <a:gd name="T38" fmla="*/ 2 w 299"/>
                <a:gd name="T39" fmla="*/ 81 h 226"/>
                <a:gd name="T40" fmla="*/ 0 w 299"/>
                <a:gd name="T41" fmla="*/ 64 h 226"/>
                <a:gd name="T42" fmla="*/ 2 w 299"/>
                <a:gd name="T43" fmla="*/ 47 h 226"/>
                <a:gd name="T44" fmla="*/ 8 w 299"/>
                <a:gd name="T45" fmla="*/ 31 h 226"/>
                <a:gd name="T46" fmla="*/ 19 w 299"/>
                <a:gd name="T47" fmla="*/ 18 h 226"/>
                <a:gd name="T48" fmla="*/ 33 w 299"/>
                <a:gd name="T49" fmla="*/ 8 h 226"/>
                <a:gd name="T50" fmla="*/ 48 w 299"/>
                <a:gd name="T51" fmla="*/ 2 h 226"/>
                <a:gd name="T52" fmla="*/ 65 w 299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6">
                  <a:moveTo>
                    <a:pt x="65" y="0"/>
                  </a:moveTo>
                  <a:lnTo>
                    <a:pt x="81" y="2"/>
                  </a:lnTo>
                  <a:lnTo>
                    <a:pt x="98" y="8"/>
                  </a:lnTo>
                  <a:lnTo>
                    <a:pt x="267" y="104"/>
                  </a:lnTo>
                  <a:lnTo>
                    <a:pt x="281" y="116"/>
                  </a:lnTo>
                  <a:lnTo>
                    <a:pt x="290" y="129"/>
                  </a:lnTo>
                  <a:lnTo>
                    <a:pt x="297" y="144"/>
                  </a:lnTo>
                  <a:lnTo>
                    <a:pt x="299" y="160"/>
                  </a:lnTo>
                  <a:lnTo>
                    <a:pt x="297" y="177"/>
                  </a:lnTo>
                  <a:lnTo>
                    <a:pt x="290" y="193"/>
                  </a:lnTo>
                  <a:lnTo>
                    <a:pt x="280" y="207"/>
                  </a:lnTo>
                  <a:lnTo>
                    <a:pt x="266" y="217"/>
                  </a:lnTo>
                  <a:lnTo>
                    <a:pt x="250" y="224"/>
                  </a:lnTo>
                  <a:lnTo>
                    <a:pt x="234" y="226"/>
                  </a:lnTo>
                  <a:lnTo>
                    <a:pt x="217" y="224"/>
                  </a:lnTo>
                  <a:lnTo>
                    <a:pt x="201" y="216"/>
                  </a:lnTo>
                  <a:lnTo>
                    <a:pt x="32" y="120"/>
                  </a:lnTo>
                  <a:lnTo>
                    <a:pt x="18" y="110"/>
                  </a:lnTo>
                  <a:lnTo>
                    <a:pt x="8" y="96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1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4" name="Freeform 31"/>
            <p:cNvSpPr>
              <a:spLocks/>
            </p:cNvSpPr>
            <p:nvPr/>
          </p:nvSpPr>
          <p:spPr bwMode="auto">
            <a:xfrm>
              <a:off x="6656388" y="1463675"/>
              <a:ext cx="36512" cy="15875"/>
            </a:xfrm>
            <a:custGeom>
              <a:avLst/>
              <a:gdLst>
                <a:gd name="T0" fmla="*/ 65 w 325"/>
                <a:gd name="T1" fmla="*/ 0 h 129"/>
                <a:gd name="T2" fmla="*/ 261 w 325"/>
                <a:gd name="T3" fmla="*/ 0 h 129"/>
                <a:gd name="T4" fmla="*/ 278 w 325"/>
                <a:gd name="T5" fmla="*/ 3 h 129"/>
                <a:gd name="T6" fmla="*/ 294 w 325"/>
                <a:gd name="T7" fmla="*/ 9 h 129"/>
                <a:gd name="T8" fmla="*/ 306 w 325"/>
                <a:gd name="T9" fmla="*/ 19 h 129"/>
                <a:gd name="T10" fmla="*/ 317 w 325"/>
                <a:gd name="T11" fmla="*/ 32 h 129"/>
                <a:gd name="T12" fmla="*/ 323 w 325"/>
                <a:gd name="T13" fmla="*/ 47 h 129"/>
                <a:gd name="T14" fmla="*/ 325 w 325"/>
                <a:gd name="T15" fmla="*/ 65 h 129"/>
                <a:gd name="T16" fmla="*/ 323 w 325"/>
                <a:gd name="T17" fmla="*/ 82 h 129"/>
                <a:gd name="T18" fmla="*/ 317 w 325"/>
                <a:gd name="T19" fmla="*/ 97 h 129"/>
                <a:gd name="T20" fmla="*/ 306 w 325"/>
                <a:gd name="T21" fmla="*/ 110 h 129"/>
                <a:gd name="T22" fmla="*/ 294 w 325"/>
                <a:gd name="T23" fmla="*/ 120 h 129"/>
                <a:gd name="T24" fmla="*/ 278 w 325"/>
                <a:gd name="T25" fmla="*/ 127 h 129"/>
                <a:gd name="T26" fmla="*/ 261 w 325"/>
                <a:gd name="T27" fmla="*/ 129 h 129"/>
                <a:gd name="T28" fmla="*/ 65 w 325"/>
                <a:gd name="T29" fmla="*/ 129 h 129"/>
                <a:gd name="T30" fmla="*/ 48 w 325"/>
                <a:gd name="T31" fmla="*/ 127 h 129"/>
                <a:gd name="T32" fmla="*/ 33 w 325"/>
                <a:gd name="T33" fmla="*/ 120 h 129"/>
                <a:gd name="T34" fmla="*/ 19 w 325"/>
                <a:gd name="T35" fmla="*/ 110 h 129"/>
                <a:gd name="T36" fmla="*/ 10 w 325"/>
                <a:gd name="T37" fmla="*/ 97 h 129"/>
                <a:gd name="T38" fmla="*/ 2 w 325"/>
                <a:gd name="T39" fmla="*/ 82 h 129"/>
                <a:gd name="T40" fmla="*/ 0 w 325"/>
                <a:gd name="T41" fmla="*/ 65 h 129"/>
                <a:gd name="T42" fmla="*/ 2 w 325"/>
                <a:gd name="T43" fmla="*/ 47 h 129"/>
                <a:gd name="T44" fmla="*/ 10 w 325"/>
                <a:gd name="T45" fmla="*/ 32 h 129"/>
                <a:gd name="T46" fmla="*/ 19 w 325"/>
                <a:gd name="T47" fmla="*/ 19 h 129"/>
                <a:gd name="T48" fmla="*/ 33 w 325"/>
                <a:gd name="T49" fmla="*/ 9 h 129"/>
                <a:gd name="T50" fmla="*/ 48 w 325"/>
                <a:gd name="T51" fmla="*/ 3 h 129"/>
                <a:gd name="T52" fmla="*/ 65 w 325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5" h="129">
                  <a:moveTo>
                    <a:pt x="65" y="0"/>
                  </a:moveTo>
                  <a:lnTo>
                    <a:pt x="261" y="0"/>
                  </a:lnTo>
                  <a:lnTo>
                    <a:pt x="278" y="3"/>
                  </a:lnTo>
                  <a:lnTo>
                    <a:pt x="294" y="9"/>
                  </a:lnTo>
                  <a:lnTo>
                    <a:pt x="306" y="19"/>
                  </a:lnTo>
                  <a:lnTo>
                    <a:pt x="317" y="32"/>
                  </a:lnTo>
                  <a:lnTo>
                    <a:pt x="323" y="47"/>
                  </a:lnTo>
                  <a:lnTo>
                    <a:pt x="325" y="65"/>
                  </a:lnTo>
                  <a:lnTo>
                    <a:pt x="323" y="82"/>
                  </a:lnTo>
                  <a:lnTo>
                    <a:pt x="317" y="97"/>
                  </a:lnTo>
                  <a:lnTo>
                    <a:pt x="306" y="110"/>
                  </a:lnTo>
                  <a:lnTo>
                    <a:pt x="294" y="120"/>
                  </a:lnTo>
                  <a:lnTo>
                    <a:pt x="278" y="127"/>
                  </a:lnTo>
                  <a:lnTo>
                    <a:pt x="261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3" y="120"/>
                  </a:lnTo>
                  <a:lnTo>
                    <a:pt x="19" y="110"/>
                  </a:lnTo>
                  <a:lnTo>
                    <a:pt x="10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7"/>
                  </a:lnTo>
                  <a:lnTo>
                    <a:pt x="10" y="32"/>
                  </a:lnTo>
                  <a:lnTo>
                    <a:pt x="19" y="19"/>
                  </a:lnTo>
                  <a:lnTo>
                    <a:pt x="33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5" name="Freeform 32"/>
            <p:cNvSpPr>
              <a:spLocks/>
            </p:cNvSpPr>
            <p:nvPr/>
          </p:nvSpPr>
          <p:spPr bwMode="auto">
            <a:xfrm>
              <a:off x="6678613" y="1536700"/>
              <a:ext cx="33337" cy="25400"/>
            </a:xfrm>
            <a:custGeom>
              <a:avLst/>
              <a:gdLst>
                <a:gd name="T0" fmla="*/ 234 w 299"/>
                <a:gd name="T1" fmla="*/ 0 h 227"/>
                <a:gd name="T2" fmla="*/ 251 w 299"/>
                <a:gd name="T3" fmla="*/ 3 h 227"/>
                <a:gd name="T4" fmla="*/ 266 w 299"/>
                <a:gd name="T5" fmla="*/ 9 h 227"/>
                <a:gd name="T6" fmla="*/ 280 w 299"/>
                <a:gd name="T7" fmla="*/ 19 h 227"/>
                <a:gd name="T8" fmla="*/ 290 w 299"/>
                <a:gd name="T9" fmla="*/ 33 h 227"/>
                <a:gd name="T10" fmla="*/ 297 w 299"/>
                <a:gd name="T11" fmla="*/ 49 h 227"/>
                <a:gd name="T12" fmla="*/ 299 w 299"/>
                <a:gd name="T13" fmla="*/ 66 h 227"/>
                <a:gd name="T14" fmla="*/ 297 w 299"/>
                <a:gd name="T15" fmla="*/ 82 h 227"/>
                <a:gd name="T16" fmla="*/ 290 w 299"/>
                <a:gd name="T17" fmla="*/ 97 h 227"/>
                <a:gd name="T18" fmla="*/ 280 w 299"/>
                <a:gd name="T19" fmla="*/ 111 h 227"/>
                <a:gd name="T20" fmla="*/ 267 w 299"/>
                <a:gd name="T21" fmla="*/ 122 h 227"/>
                <a:gd name="T22" fmla="*/ 98 w 299"/>
                <a:gd name="T23" fmla="*/ 218 h 227"/>
                <a:gd name="T24" fmla="*/ 82 w 299"/>
                <a:gd name="T25" fmla="*/ 224 h 227"/>
                <a:gd name="T26" fmla="*/ 65 w 299"/>
                <a:gd name="T27" fmla="*/ 227 h 227"/>
                <a:gd name="T28" fmla="*/ 48 w 299"/>
                <a:gd name="T29" fmla="*/ 224 h 227"/>
                <a:gd name="T30" fmla="*/ 33 w 299"/>
                <a:gd name="T31" fmla="*/ 219 h 227"/>
                <a:gd name="T32" fmla="*/ 19 w 299"/>
                <a:gd name="T33" fmla="*/ 208 h 227"/>
                <a:gd name="T34" fmla="*/ 8 w 299"/>
                <a:gd name="T35" fmla="*/ 195 h 227"/>
                <a:gd name="T36" fmla="*/ 2 w 299"/>
                <a:gd name="T37" fmla="*/ 179 h 227"/>
                <a:gd name="T38" fmla="*/ 0 w 299"/>
                <a:gd name="T39" fmla="*/ 162 h 227"/>
                <a:gd name="T40" fmla="*/ 2 w 299"/>
                <a:gd name="T41" fmla="*/ 146 h 227"/>
                <a:gd name="T42" fmla="*/ 8 w 299"/>
                <a:gd name="T43" fmla="*/ 130 h 227"/>
                <a:gd name="T44" fmla="*/ 18 w 299"/>
                <a:gd name="T45" fmla="*/ 117 h 227"/>
                <a:gd name="T46" fmla="*/ 32 w 299"/>
                <a:gd name="T47" fmla="*/ 107 h 227"/>
                <a:gd name="T48" fmla="*/ 201 w 299"/>
                <a:gd name="T49" fmla="*/ 10 h 227"/>
                <a:gd name="T50" fmla="*/ 218 w 299"/>
                <a:gd name="T51" fmla="*/ 2 h 227"/>
                <a:gd name="T52" fmla="*/ 234 w 299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7">
                  <a:moveTo>
                    <a:pt x="234" y="0"/>
                  </a:moveTo>
                  <a:lnTo>
                    <a:pt x="251" y="3"/>
                  </a:lnTo>
                  <a:lnTo>
                    <a:pt x="266" y="9"/>
                  </a:lnTo>
                  <a:lnTo>
                    <a:pt x="280" y="19"/>
                  </a:lnTo>
                  <a:lnTo>
                    <a:pt x="290" y="33"/>
                  </a:lnTo>
                  <a:lnTo>
                    <a:pt x="297" y="49"/>
                  </a:lnTo>
                  <a:lnTo>
                    <a:pt x="299" y="66"/>
                  </a:lnTo>
                  <a:lnTo>
                    <a:pt x="297" y="82"/>
                  </a:lnTo>
                  <a:lnTo>
                    <a:pt x="290" y="97"/>
                  </a:lnTo>
                  <a:lnTo>
                    <a:pt x="280" y="111"/>
                  </a:lnTo>
                  <a:lnTo>
                    <a:pt x="267" y="122"/>
                  </a:lnTo>
                  <a:lnTo>
                    <a:pt x="98" y="218"/>
                  </a:lnTo>
                  <a:lnTo>
                    <a:pt x="82" y="224"/>
                  </a:lnTo>
                  <a:lnTo>
                    <a:pt x="65" y="227"/>
                  </a:lnTo>
                  <a:lnTo>
                    <a:pt x="48" y="224"/>
                  </a:lnTo>
                  <a:lnTo>
                    <a:pt x="33" y="219"/>
                  </a:lnTo>
                  <a:lnTo>
                    <a:pt x="19" y="208"/>
                  </a:lnTo>
                  <a:lnTo>
                    <a:pt x="8" y="195"/>
                  </a:lnTo>
                  <a:lnTo>
                    <a:pt x="2" y="179"/>
                  </a:lnTo>
                  <a:lnTo>
                    <a:pt x="0" y="162"/>
                  </a:lnTo>
                  <a:lnTo>
                    <a:pt x="2" y="146"/>
                  </a:lnTo>
                  <a:lnTo>
                    <a:pt x="8" y="130"/>
                  </a:lnTo>
                  <a:lnTo>
                    <a:pt x="18" y="117"/>
                  </a:lnTo>
                  <a:lnTo>
                    <a:pt x="32" y="107"/>
                  </a:lnTo>
                  <a:lnTo>
                    <a:pt x="201" y="10"/>
                  </a:lnTo>
                  <a:lnTo>
                    <a:pt x="218" y="2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6" name="Freeform 33"/>
            <p:cNvSpPr>
              <a:spLocks/>
            </p:cNvSpPr>
            <p:nvPr/>
          </p:nvSpPr>
          <p:spPr bwMode="auto">
            <a:xfrm>
              <a:off x="6946900" y="1536700"/>
              <a:ext cx="34925" cy="25400"/>
            </a:xfrm>
            <a:custGeom>
              <a:avLst/>
              <a:gdLst>
                <a:gd name="T0" fmla="*/ 65 w 299"/>
                <a:gd name="T1" fmla="*/ 0 h 227"/>
                <a:gd name="T2" fmla="*/ 82 w 299"/>
                <a:gd name="T3" fmla="*/ 2 h 227"/>
                <a:gd name="T4" fmla="*/ 98 w 299"/>
                <a:gd name="T5" fmla="*/ 10 h 227"/>
                <a:gd name="T6" fmla="*/ 267 w 299"/>
                <a:gd name="T7" fmla="*/ 107 h 227"/>
                <a:gd name="T8" fmla="*/ 281 w 299"/>
                <a:gd name="T9" fmla="*/ 117 h 227"/>
                <a:gd name="T10" fmla="*/ 290 w 299"/>
                <a:gd name="T11" fmla="*/ 130 h 227"/>
                <a:gd name="T12" fmla="*/ 297 w 299"/>
                <a:gd name="T13" fmla="*/ 146 h 227"/>
                <a:gd name="T14" fmla="*/ 299 w 299"/>
                <a:gd name="T15" fmla="*/ 162 h 227"/>
                <a:gd name="T16" fmla="*/ 297 w 299"/>
                <a:gd name="T17" fmla="*/ 179 h 227"/>
                <a:gd name="T18" fmla="*/ 290 w 299"/>
                <a:gd name="T19" fmla="*/ 195 h 227"/>
                <a:gd name="T20" fmla="*/ 280 w 299"/>
                <a:gd name="T21" fmla="*/ 208 h 227"/>
                <a:gd name="T22" fmla="*/ 266 w 299"/>
                <a:gd name="T23" fmla="*/ 219 h 227"/>
                <a:gd name="T24" fmla="*/ 251 w 299"/>
                <a:gd name="T25" fmla="*/ 224 h 227"/>
                <a:gd name="T26" fmla="*/ 234 w 299"/>
                <a:gd name="T27" fmla="*/ 227 h 227"/>
                <a:gd name="T28" fmla="*/ 217 w 299"/>
                <a:gd name="T29" fmla="*/ 224 h 227"/>
                <a:gd name="T30" fmla="*/ 201 w 299"/>
                <a:gd name="T31" fmla="*/ 218 h 227"/>
                <a:gd name="T32" fmla="*/ 32 w 299"/>
                <a:gd name="T33" fmla="*/ 122 h 227"/>
                <a:gd name="T34" fmla="*/ 19 w 299"/>
                <a:gd name="T35" fmla="*/ 111 h 227"/>
                <a:gd name="T36" fmla="*/ 8 w 299"/>
                <a:gd name="T37" fmla="*/ 97 h 227"/>
                <a:gd name="T38" fmla="*/ 2 w 299"/>
                <a:gd name="T39" fmla="*/ 82 h 227"/>
                <a:gd name="T40" fmla="*/ 0 w 299"/>
                <a:gd name="T41" fmla="*/ 66 h 227"/>
                <a:gd name="T42" fmla="*/ 2 w 299"/>
                <a:gd name="T43" fmla="*/ 49 h 227"/>
                <a:gd name="T44" fmla="*/ 8 w 299"/>
                <a:gd name="T45" fmla="*/ 33 h 227"/>
                <a:gd name="T46" fmla="*/ 19 w 299"/>
                <a:gd name="T47" fmla="*/ 19 h 227"/>
                <a:gd name="T48" fmla="*/ 33 w 299"/>
                <a:gd name="T49" fmla="*/ 9 h 227"/>
                <a:gd name="T50" fmla="*/ 48 w 299"/>
                <a:gd name="T51" fmla="*/ 3 h 227"/>
                <a:gd name="T52" fmla="*/ 65 w 299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7">
                  <a:moveTo>
                    <a:pt x="65" y="0"/>
                  </a:moveTo>
                  <a:lnTo>
                    <a:pt x="82" y="2"/>
                  </a:lnTo>
                  <a:lnTo>
                    <a:pt x="98" y="10"/>
                  </a:lnTo>
                  <a:lnTo>
                    <a:pt x="267" y="107"/>
                  </a:lnTo>
                  <a:lnTo>
                    <a:pt x="281" y="117"/>
                  </a:lnTo>
                  <a:lnTo>
                    <a:pt x="290" y="130"/>
                  </a:lnTo>
                  <a:lnTo>
                    <a:pt x="297" y="146"/>
                  </a:lnTo>
                  <a:lnTo>
                    <a:pt x="299" y="162"/>
                  </a:lnTo>
                  <a:lnTo>
                    <a:pt x="297" y="179"/>
                  </a:lnTo>
                  <a:lnTo>
                    <a:pt x="290" y="195"/>
                  </a:lnTo>
                  <a:lnTo>
                    <a:pt x="280" y="208"/>
                  </a:lnTo>
                  <a:lnTo>
                    <a:pt x="266" y="219"/>
                  </a:lnTo>
                  <a:lnTo>
                    <a:pt x="251" y="224"/>
                  </a:lnTo>
                  <a:lnTo>
                    <a:pt x="234" y="227"/>
                  </a:lnTo>
                  <a:lnTo>
                    <a:pt x="217" y="224"/>
                  </a:lnTo>
                  <a:lnTo>
                    <a:pt x="201" y="218"/>
                  </a:lnTo>
                  <a:lnTo>
                    <a:pt x="32" y="122"/>
                  </a:lnTo>
                  <a:lnTo>
                    <a:pt x="19" y="111"/>
                  </a:lnTo>
                  <a:lnTo>
                    <a:pt x="8" y="97"/>
                  </a:lnTo>
                  <a:lnTo>
                    <a:pt x="2" y="82"/>
                  </a:lnTo>
                  <a:lnTo>
                    <a:pt x="0" y="66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3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1" name="Freeform 34"/>
            <p:cNvSpPr>
              <a:spLocks/>
            </p:cNvSpPr>
            <p:nvPr/>
          </p:nvSpPr>
          <p:spPr bwMode="auto">
            <a:xfrm>
              <a:off x="6965950" y="1463675"/>
              <a:ext cx="38100" cy="15875"/>
            </a:xfrm>
            <a:custGeom>
              <a:avLst/>
              <a:gdLst>
                <a:gd name="T0" fmla="*/ 65 w 326"/>
                <a:gd name="T1" fmla="*/ 0 h 129"/>
                <a:gd name="T2" fmla="*/ 261 w 326"/>
                <a:gd name="T3" fmla="*/ 0 h 129"/>
                <a:gd name="T4" fmla="*/ 278 w 326"/>
                <a:gd name="T5" fmla="*/ 3 h 129"/>
                <a:gd name="T6" fmla="*/ 294 w 326"/>
                <a:gd name="T7" fmla="*/ 9 h 129"/>
                <a:gd name="T8" fmla="*/ 306 w 326"/>
                <a:gd name="T9" fmla="*/ 19 h 129"/>
                <a:gd name="T10" fmla="*/ 316 w 326"/>
                <a:gd name="T11" fmla="*/ 32 h 129"/>
                <a:gd name="T12" fmla="*/ 324 w 326"/>
                <a:gd name="T13" fmla="*/ 47 h 129"/>
                <a:gd name="T14" fmla="*/ 326 w 326"/>
                <a:gd name="T15" fmla="*/ 65 h 129"/>
                <a:gd name="T16" fmla="*/ 324 w 326"/>
                <a:gd name="T17" fmla="*/ 82 h 129"/>
                <a:gd name="T18" fmla="*/ 316 w 326"/>
                <a:gd name="T19" fmla="*/ 97 h 129"/>
                <a:gd name="T20" fmla="*/ 306 w 326"/>
                <a:gd name="T21" fmla="*/ 110 h 129"/>
                <a:gd name="T22" fmla="*/ 294 w 326"/>
                <a:gd name="T23" fmla="*/ 120 h 129"/>
                <a:gd name="T24" fmla="*/ 278 w 326"/>
                <a:gd name="T25" fmla="*/ 127 h 129"/>
                <a:gd name="T26" fmla="*/ 261 w 326"/>
                <a:gd name="T27" fmla="*/ 129 h 129"/>
                <a:gd name="T28" fmla="*/ 65 w 326"/>
                <a:gd name="T29" fmla="*/ 129 h 129"/>
                <a:gd name="T30" fmla="*/ 48 w 326"/>
                <a:gd name="T31" fmla="*/ 127 h 129"/>
                <a:gd name="T32" fmla="*/ 32 w 326"/>
                <a:gd name="T33" fmla="*/ 120 h 129"/>
                <a:gd name="T34" fmla="*/ 19 w 326"/>
                <a:gd name="T35" fmla="*/ 110 h 129"/>
                <a:gd name="T36" fmla="*/ 9 w 326"/>
                <a:gd name="T37" fmla="*/ 97 h 129"/>
                <a:gd name="T38" fmla="*/ 2 w 326"/>
                <a:gd name="T39" fmla="*/ 82 h 129"/>
                <a:gd name="T40" fmla="*/ 0 w 326"/>
                <a:gd name="T41" fmla="*/ 65 h 129"/>
                <a:gd name="T42" fmla="*/ 2 w 326"/>
                <a:gd name="T43" fmla="*/ 47 h 129"/>
                <a:gd name="T44" fmla="*/ 9 w 326"/>
                <a:gd name="T45" fmla="*/ 32 h 129"/>
                <a:gd name="T46" fmla="*/ 19 w 326"/>
                <a:gd name="T47" fmla="*/ 19 h 129"/>
                <a:gd name="T48" fmla="*/ 32 w 326"/>
                <a:gd name="T49" fmla="*/ 9 h 129"/>
                <a:gd name="T50" fmla="*/ 48 w 326"/>
                <a:gd name="T51" fmla="*/ 3 h 129"/>
                <a:gd name="T52" fmla="*/ 65 w 326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6" h="129">
                  <a:moveTo>
                    <a:pt x="65" y="0"/>
                  </a:moveTo>
                  <a:lnTo>
                    <a:pt x="261" y="0"/>
                  </a:lnTo>
                  <a:lnTo>
                    <a:pt x="278" y="3"/>
                  </a:lnTo>
                  <a:lnTo>
                    <a:pt x="294" y="9"/>
                  </a:lnTo>
                  <a:lnTo>
                    <a:pt x="306" y="19"/>
                  </a:lnTo>
                  <a:lnTo>
                    <a:pt x="316" y="32"/>
                  </a:lnTo>
                  <a:lnTo>
                    <a:pt x="324" y="47"/>
                  </a:lnTo>
                  <a:lnTo>
                    <a:pt x="326" y="65"/>
                  </a:lnTo>
                  <a:lnTo>
                    <a:pt x="324" y="82"/>
                  </a:lnTo>
                  <a:lnTo>
                    <a:pt x="316" y="97"/>
                  </a:lnTo>
                  <a:lnTo>
                    <a:pt x="306" y="110"/>
                  </a:lnTo>
                  <a:lnTo>
                    <a:pt x="294" y="120"/>
                  </a:lnTo>
                  <a:lnTo>
                    <a:pt x="278" y="127"/>
                  </a:lnTo>
                  <a:lnTo>
                    <a:pt x="261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0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6946900" y="1382713"/>
              <a:ext cx="34925" cy="25400"/>
            </a:xfrm>
            <a:custGeom>
              <a:avLst/>
              <a:gdLst>
                <a:gd name="T0" fmla="*/ 234 w 299"/>
                <a:gd name="T1" fmla="*/ 0 h 226"/>
                <a:gd name="T2" fmla="*/ 251 w 299"/>
                <a:gd name="T3" fmla="*/ 2 h 226"/>
                <a:gd name="T4" fmla="*/ 266 w 299"/>
                <a:gd name="T5" fmla="*/ 8 h 226"/>
                <a:gd name="T6" fmla="*/ 280 w 299"/>
                <a:gd name="T7" fmla="*/ 18 h 226"/>
                <a:gd name="T8" fmla="*/ 290 w 299"/>
                <a:gd name="T9" fmla="*/ 31 h 226"/>
                <a:gd name="T10" fmla="*/ 297 w 299"/>
                <a:gd name="T11" fmla="*/ 47 h 226"/>
                <a:gd name="T12" fmla="*/ 299 w 299"/>
                <a:gd name="T13" fmla="*/ 64 h 226"/>
                <a:gd name="T14" fmla="*/ 297 w 299"/>
                <a:gd name="T15" fmla="*/ 81 h 226"/>
                <a:gd name="T16" fmla="*/ 290 w 299"/>
                <a:gd name="T17" fmla="*/ 96 h 226"/>
                <a:gd name="T18" fmla="*/ 281 w 299"/>
                <a:gd name="T19" fmla="*/ 110 h 226"/>
                <a:gd name="T20" fmla="*/ 267 w 299"/>
                <a:gd name="T21" fmla="*/ 120 h 226"/>
                <a:gd name="T22" fmla="*/ 98 w 299"/>
                <a:gd name="T23" fmla="*/ 216 h 226"/>
                <a:gd name="T24" fmla="*/ 82 w 299"/>
                <a:gd name="T25" fmla="*/ 224 h 226"/>
                <a:gd name="T26" fmla="*/ 65 w 299"/>
                <a:gd name="T27" fmla="*/ 226 h 226"/>
                <a:gd name="T28" fmla="*/ 49 w 299"/>
                <a:gd name="T29" fmla="*/ 224 h 226"/>
                <a:gd name="T30" fmla="*/ 33 w 299"/>
                <a:gd name="T31" fmla="*/ 217 h 226"/>
                <a:gd name="T32" fmla="*/ 19 w 299"/>
                <a:gd name="T33" fmla="*/ 207 h 226"/>
                <a:gd name="T34" fmla="*/ 8 w 299"/>
                <a:gd name="T35" fmla="*/ 193 h 226"/>
                <a:gd name="T36" fmla="*/ 2 w 299"/>
                <a:gd name="T37" fmla="*/ 177 h 226"/>
                <a:gd name="T38" fmla="*/ 0 w 299"/>
                <a:gd name="T39" fmla="*/ 160 h 226"/>
                <a:gd name="T40" fmla="*/ 2 w 299"/>
                <a:gd name="T41" fmla="*/ 144 h 226"/>
                <a:gd name="T42" fmla="*/ 8 w 299"/>
                <a:gd name="T43" fmla="*/ 129 h 226"/>
                <a:gd name="T44" fmla="*/ 19 w 299"/>
                <a:gd name="T45" fmla="*/ 116 h 226"/>
                <a:gd name="T46" fmla="*/ 32 w 299"/>
                <a:gd name="T47" fmla="*/ 104 h 226"/>
                <a:gd name="T48" fmla="*/ 201 w 299"/>
                <a:gd name="T49" fmla="*/ 8 h 226"/>
                <a:gd name="T50" fmla="*/ 218 w 299"/>
                <a:gd name="T51" fmla="*/ 2 h 226"/>
                <a:gd name="T52" fmla="*/ 234 w 299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6">
                  <a:moveTo>
                    <a:pt x="234" y="0"/>
                  </a:moveTo>
                  <a:lnTo>
                    <a:pt x="251" y="2"/>
                  </a:lnTo>
                  <a:lnTo>
                    <a:pt x="266" y="8"/>
                  </a:lnTo>
                  <a:lnTo>
                    <a:pt x="280" y="18"/>
                  </a:lnTo>
                  <a:lnTo>
                    <a:pt x="290" y="31"/>
                  </a:lnTo>
                  <a:lnTo>
                    <a:pt x="297" y="47"/>
                  </a:lnTo>
                  <a:lnTo>
                    <a:pt x="299" y="64"/>
                  </a:lnTo>
                  <a:lnTo>
                    <a:pt x="297" y="81"/>
                  </a:lnTo>
                  <a:lnTo>
                    <a:pt x="290" y="96"/>
                  </a:lnTo>
                  <a:lnTo>
                    <a:pt x="281" y="110"/>
                  </a:lnTo>
                  <a:lnTo>
                    <a:pt x="267" y="120"/>
                  </a:lnTo>
                  <a:lnTo>
                    <a:pt x="98" y="216"/>
                  </a:lnTo>
                  <a:lnTo>
                    <a:pt x="82" y="224"/>
                  </a:lnTo>
                  <a:lnTo>
                    <a:pt x="65" y="226"/>
                  </a:lnTo>
                  <a:lnTo>
                    <a:pt x="49" y="224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8" y="193"/>
                  </a:lnTo>
                  <a:lnTo>
                    <a:pt x="2" y="177"/>
                  </a:lnTo>
                  <a:lnTo>
                    <a:pt x="0" y="160"/>
                  </a:lnTo>
                  <a:lnTo>
                    <a:pt x="2" y="144"/>
                  </a:lnTo>
                  <a:lnTo>
                    <a:pt x="8" y="129"/>
                  </a:lnTo>
                  <a:lnTo>
                    <a:pt x="19" y="116"/>
                  </a:lnTo>
                  <a:lnTo>
                    <a:pt x="32" y="104"/>
                  </a:lnTo>
                  <a:lnTo>
                    <a:pt x="201" y="8"/>
                  </a:lnTo>
                  <a:lnTo>
                    <a:pt x="218" y="2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1" name="Freeform 36"/>
            <p:cNvSpPr>
              <a:spLocks/>
            </p:cNvSpPr>
            <p:nvPr/>
          </p:nvSpPr>
          <p:spPr bwMode="auto">
            <a:xfrm>
              <a:off x="6894513" y="1320800"/>
              <a:ext cx="25400" cy="34925"/>
            </a:xfrm>
            <a:custGeom>
              <a:avLst/>
              <a:gdLst>
                <a:gd name="T0" fmla="*/ 162 w 228"/>
                <a:gd name="T1" fmla="*/ 0 h 297"/>
                <a:gd name="T2" fmla="*/ 179 w 228"/>
                <a:gd name="T3" fmla="*/ 2 h 297"/>
                <a:gd name="T4" fmla="*/ 195 w 228"/>
                <a:gd name="T5" fmla="*/ 10 h 297"/>
                <a:gd name="T6" fmla="*/ 209 w 228"/>
                <a:gd name="T7" fmla="*/ 20 h 297"/>
                <a:gd name="T8" fmla="*/ 219 w 228"/>
                <a:gd name="T9" fmla="*/ 33 h 297"/>
                <a:gd name="T10" fmla="*/ 226 w 228"/>
                <a:gd name="T11" fmla="*/ 49 h 297"/>
                <a:gd name="T12" fmla="*/ 228 w 228"/>
                <a:gd name="T13" fmla="*/ 65 h 297"/>
                <a:gd name="T14" fmla="*/ 226 w 228"/>
                <a:gd name="T15" fmla="*/ 82 h 297"/>
                <a:gd name="T16" fmla="*/ 219 w 228"/>
                <a:gd name="T17" fmla="*/ 97 h 297"/>
                <a:gd name="T18" fmla="*/ 121 w 228"/>
                <a:gd name="T19" fmla="*/ 265 h 297"/>
                <a:gd name="T20" fmla="*/ 111 w 228"/>
                <a:gd name="T21" fmla="*/ 279 h 297"/>
                <a:gd name="T22" fmla="*/ 97 w 228"/>
                <a:gd name="T23" fmla="*/ 290 h 297"/>
                <a:gd name="T24" fmla="*/ 82 w 228"/>
                <a:gd name="T25" fmla="*/ 295 h 297"/>
                <a:gd name="T26" fmla="*/ 65 w 228"/>
                <a:gd name="T27" fmla="*/ 297 h 297"/>
                <a:gd name="T28" fmla="*/ 49 w 228"/>
                <a:gd name="T29" fmla="*/ 295 h 297"/>
                <a:gd name="T30" fmla="*/ 33 w 228"/>
                <a:gd name="T31" fmla="*/ 289 h 297"/>
                <a:gd name="T32" fmla="*/ 18 w 228"/>
                <a:gd name="T33" fmla="*/ 278 h 297"/>
                <a:gd name="T34" fmla="*/ 9 w 228"/>
                <a:gd name="T35" fmla="*/ 265 h 297"/>
                <a:gd name="T36" fmla="*/ 2 w 228"/>
                <a:gd name="T37" fmla="*/ 250 h 297"/>
                <a:gd name="T38" fmla="*/ 0 w 228"/>
                <a:gd name="T39" fmla="*/ 234 h 297"/>
                <a:gd name="T40" fmla="*/ 2 w 228"/>
                <a:gd name="T41" fmla="*/ 217 h 297"/>
                <a:gd name="T42" fmla="*/ 9 w 228"/>
                <a:gd name="T43" fmla="*/ 201 h 297"/>
                <a:gd name="T44" fmla="*/ 106 w 228"/>
                <a:gd name="T45" fmla="*/ 33 h 297"/>
                <a:gd name="T46" fmla="*/ 117 w 228"/>
                <a:gd name="T47" fmla="*/ 19 h 297"/>
                <a:gd name="T48" fmla="*/ 131 w 228"/>
                <a:gd name="T49" fmla="*/ 9 h 297"/>
                <a:gd name="T50" fmla="*/ 146 w 228"/>
                <a:gd name="T51" fmla="*/ 2 h 297"/>
                <a:gd name="T52" fmla="*/ 162 w 228"/>
                <a:gd name="T53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97">
                  <a:moveTo>
                    <a:pt x="162" y="0"/>
                  </a:moveTo>
                  <a:lnTo>
                    <a:pt x="179" y="2"/>
                  </a:lnTo>
                  <a:lnTo>
                    <a:pt x="195" y="10"/>
                  </a:lnTo>
                  <a:lnTo>
                    <a:pt x="209" y="20"/>
                  </a:lnTo>
                  <a:lnTo>
                    <a:pt x="219" y="33"/>
                  </a:lnTo>
                  <a:lnTo>
                    <a:pt x="226" y="49"/>
                  </a:lnTo>
                  <a:lnTo>
                    <a:pt x="228" y="65"/>
                  </a:lnTo>
                  <a:lnTo>
                    <a:pt x="226" y="82"/>
                  </a:lnTo>
                  <a:lnTo>
                    <a:pt x="219" y="97"/>
                  </a:lnTo>
                  <a:lnTo>
                    <a:pt x="121" y="265"/>
                  </a:lnTo>
                  <a:lnTo>
                    <a:pt x="111" y="279"/>
                  </a:lnTo>
                  <a:lnTo>
                    <a:pt x="97" y="290"/>
                  </a:lnTo>
                  <a:lnTo>
                    <a:pt x="82" y="295"/>
                  </a:lnTo>
                  <a:lnTo>
                    <a:pt x="65" y="297"/>
                  </a:lnTo>
                  <a:lnTo>
                    <a:pt x="49" y="295"/>
                  </a:lnTo>
                  <a:lnTo>
                    <a:pt x="33" y="289"/>
                  </a:lnTo>
                  <a:lnTo>
                    <a:pt x="18" y="278"/>
                  </a:lnTo>
                  <a:lnTo>
                    <a:pt x="9" y="265"/>
                  </a:lnTo>
                  <a:lnTo>
                    <a:pt x="2" y="250"/>
                  </a:lnTo>
                  <a:lnTo>
                    <a:pt x="0" y="234"/>
                  </a:lnTo>
                  <a:lnTo>
                    <a:pt x="2" y="217"/>
                  </a:lnTo>
                  <a:lnTo>
                    <a:pt x="9" y="201"/>
                  </a:lnTo>
                  <a:lnTo>
                    <a:pt x="106" y="33"/>
                  </a:lnTo>
                  <a:lnTo>
                    <a:pt x="117" y="19"/>
                  </a:lnTo>
                  <a:lnTo>
                    <a:pt x="131" y="9"/>
                  </a:lnTo>
                  <a:lnTo>
                    <a:pt x="146" y="2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2" name="Freeform 37"/>
            <p:cNvSpPr>
              <a:spLocks/>
            </p:cNvSpPr>
            <p:nvPr/>
          </p:nvSpPr>
          <p:spPr bwMode="auto">
            <a:xfrm>
              <a:off x="6811963" y="1409700"/>
              <a:ext cx="34925" cy="114300"/>
            </a:xfrm>
            <a:custGeom>
              <a:avLst/>
              <a:gdLst>
                <a:gd name="T0" fmla="*/ 157 w 313"/>
                <a:gd name="T1" fmla="*/ 0 h 1007"/>
                <a:gd name="T2" fmla="*/ 189 w 313"/>
                <a:gd name="T3" fmla="*/ 2 h 1007"/>
                <a:gd name="T4" fmla="*/ 216 w 313"/>
                <a:gd name="T5" fmla="*/ 7 h 1007"/>
                <a:gd name="T6" fmla="*/ 242 w 313"/>
                <a:gd name="T7" fmla="*/ 17 h 1007"/>
                <a:gd name="T8" fmla="*/ 263 w 313"/>
                <a:gd name="T9" fmla="*/ 31 h 1007"/>
                <a:gd name="T10" fmla="*/ 281 w 313"/>
                <a:gd name="T11" fmla="*/ 48 h 1007"/>
                <a:gd name="T12" fmla="*/ 295 w 313"/>
                <a:gd name="T13" fmla="*/ 68 h 1007"/>
                <a:gd name="T14" fmla="*/ 306 w 313"/>
                <a:gd name="T15" fmla="*/ 92 h 1007"/>
                <a:gd name="T16" fmla="*/ 311 w 313"/>
                <a:gd name="T17" fmla="*/ 120 h 1007"/>
                <a:gd name="T18" fmla="*/ 313 w 313"/>
                <a:gd name="T19" fmla="*/ 152 h 1007"/>
                <a:gd name="T20" fmla="*/ 313 w 313"/>
                <a:gd name="T21" fmla="*/ 380 h 1007"/>
                <a:gd name="T22" fmla="*/ 312 w 313"/>
                <a:gd name="T23" fmla="*/ 411 h 1007"/>
                <a:gd name="T24" fmla="*/ 309 w 313"/>
                <a:gd name="T25" fmla="*/ 442 h 1007"/>
                <a:gd name="T26" fmla="*/ 306 w 313"/>
                <a:gd name="T27" fmla="*/ 473 h 1007"/>
                <a:gd name="T28" fmla="*/ 244 w 313"/>
                <a:gd name="T29" fmla="*/ 934 h 1007"/>
                <a:gd name="T30" fmla="*/ 240 w 313"/>
                <a:gd name="T31" fmla="*/ 956 h 1007"/>
                <a:gd name="T32" fmla="*/ 232 w 313"/>
                <a:gd name="T33" fmla="*/ 974 h 1007"/>
                <a:gd name="T34" fmla="*/ 223 w 313"/>
                <a:gd name="T35" fmla="*/ 987 h 1007"/>
                <a:gd name="T36" fmla="*/ 210 w 313"/>
                <a:gd name="T37" fmla="*/ 996 h 1007"/>
                <a:gd name="T38" fmla="*/ 195 w 313"/>
                <a:gd name="T39" fmla="*/ 1002 h 1007"/>
                <a:gd name="T40" fmla="*/ 177 w 313"/>
                <a:gd name="T41" fmla="*/ 1006 h 1007"/>
                <a:gd name="T42" fmla="*/ 157 w 313"/>
                <a:gd name="T43" fmla="*/ 1007 h 1007"/>
                <a:gd name="T44" fmla="*/ 137 w 313"/>
                <a:gd name="T45" fmla="*/ 1006 h 1007"/>
                <a:gd name="T46" fmla="*/ 118 w 313"/>
                <a:gd name="T47" fmla="*/ 1002 h 1007"/>
                <a:gd name="T48" fmla="*/ 104 w 313"/>
                <a:gd name="T49" fmla="*/ 996 h 1007"/>
                <a:gd name="T50" fmla="*/ 91 w 313"/>
                <a:gd name="T51" fmla="*/ 987 h 1007"/>
                <a:gd name="T52" fmla="*/ 81 w 313"/>
                <a:gd name="T53" fmla="*/ 974 h 1007"/>
                <a:gd name="T54" fmla="*/ 74 w 313"/>
                <a:gd name="T55" fmla="*/ 956 h 1007"/>
                <a:gd name="T56" fmla="*/ 70 w 313"/>
                <a:gd name="T57" fmla="*/ 934 h 1007"/>
                <a:gd name="T58" fmla="*/ 8 w 313"/>
                <a:gd name="T59" fmla="*/ 473 h 1007"/>
                <a:gd name="T60" fmla="*/ 5 w 313"/>
                <a:gd name="T61" fmla="*/ 442 h 1007"/>
                <a:gd name="T62" fmla="*/ 1 w 313"/>
                <a:gd name="T63" fmla="*/ 411 h 1007"/>
                <a:gd name="T64" fmla="*/ 0 w 313"/>
                <a:gd name="T65" fmla="*/ 380 h 1007"/>
                <a:gd name="T66" fmla="*/ 0 w 313"/>
                <a:gd name="T67" fmla="*/ 152 h 1007"/>
                <a:gd name="T68" fmla="*/ 3 w 313"/>
                <a:gd name="T69" fmla="*/ 120 h 1007"/>
                <a:gd name="T70" fmla="*/ 8 w 313"/>
                <a:gd name="T71" fmla="*/ 92 h 1007"/>
                <a:gd name="T72" fmla="*/ 18 w 313"/>
                <a:gd name="T73" fmla="*/ 68 h 1007"/>
                <a:gd name="T74" fmla="*/ 32 w 313"/>
                <a:gd name="T75" fmla="*/ 48 h 1007"/>
                <a:gd name="T76" fmla="*/ 50 w 313"/>
                <a:gd name="T77" fmla="*/ 31 h 1007"/>
                <a:gd name="T78" fmla="*/ 72 w 313"/>
                <a:gd name="T79" fmla="*/ 17 h 1007"/>
                <a:gd name="T80" fmla="*/ 97 w 313"/>
                <a:gd name="T81" fmla="*/ 7 h 1007"/>
                <a:gd name="T82" fmla="*/ 125 w 313"/>
                <a:gd name="T83" fmla="*/ 2 h 1007"/>
                <a:gd name="T84" fmla="*/ 157 w 313"/>
                <a:gd name="T85" fmla="*/ 0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3" h="1007">
                  <a:moveTo>
                    <a:pt x="157" y="0"/>
                  </a:moveTo>
                  <a:lnTo>
                    <a:pt x="189" y="2"/>
                  </a:lnTo>
                  <a:lnTo>
                    <a:pt x="216" y="7"/>
                  </a:lnTo>
                  <a:lnTo>
                    <a:pt x="242" y="17"/>
                  </a:lnTo>
                  <a:lnTo>
                    <a:pt x="263" y="31"/>
                  </a:lnTo>
                  <a:lnTo>
                    <a:pt x="281" y="48"/>
                  </a:lnTo>
                  <a:lnTo>
                    <a:pt x="295" y="68"/>
                  </a:lnTo>
                  <a:lnTo>
                    <a:pt x="306" y="92"/>
                  </a:lnTo>
                  <a:lnTo>
                    <a:pt x="311" y="120"/>
                  </a:lnTo>
                  <a:lnTo>
                    <a:pt x="313" y="152"/>
                  </a:lnTo>
                  <a:lnTo>
                    <a:pt x="313" y="380"/>
                  </a:lnTo>
                  <a:lnTo>
                    <a:pt x="312" y="411"/>
                  </a:lnTo>
                  <a:lnTo>
                    <a:pt x="309" y="442"/>
                  </a:lnTo>
                  <a:lnTo>
                    <a:pt x="306" y="473"/>
                  </a:lnTo>
                  <a:lnTo>
                    <a:pt x="244" y="934"/>
                  </a:lnTo>
                  <a:lnTo>
                    <a:pt x="240" y="956"/>
                  </a:lnTo>
                  <a:lnTo>
                    <a:pt x="232" y="974"/>
                  </a:lnTo>
                  <a:lnTo>
                    <a:pt x="223" y="987"/>
                  </a:lnTo>
                  <a:lnTo>
                    <a:pt x="210" y="996"/>
                  </a:lnTo>
                  <a:lnTo>
                    <a:pt x="195" y="1002"/>
                  </a:lnTo>
                  <a:lnTo>
                    <a:pt x="177" y="1006"/>
                  </a:lnTo>
                  <a:lnTo>
                    <a:pt x="157" y="1007"/>
                  </a:lnTo>
                  <a:lnTo>
                    <a:pt x="137" y="1006"/>
                  </a:lnTo>
                  <a:lnTo>
                    <a:pt x="118" y="1002"/>
                  </a:lnTo>
                  <a:lnTo>
                    <a:pt x="104" y="996"/>
                  </a:lnTo>
                  <a:lnTo>
                    <a:pt x="91" y="987"/>
                  </a:lnTo>
                  <a:lnTo>
                    <a:pt x="81" y="974"/>
                  </a:lnTo>
                  <a:lnTo>
                    <a:pt x="74" y="956"/>
                  </a:lnTo>
                  <a:lnTo>
                    <a:pt x="70" y="934"/>
                  </a:lnTo>
                  <a:lnTo>
                    <a:pt x="8" y="473"/>
                  </a:lnTo>
                  <a:lnTo>
                    <a:pt x="5" y="442"/>
                  </a:lnTo>
                  <a:lnTo>
                    <a:pt x="1" y="411"/>
                  </a:lnTo>
                  <a:lnTo>
                    <a:pt x="0" y="380"/>
                  </a:lnTo>
                  <a:lnTo>
                    <a:pt x="0" y="152"/>
                  </a:lnTo>
                  <a:lnTo>
                    <a:pt x="3" y="120"/>
                  </a:lnTo>
                  <a:lnTo>
                    <a:pt x="8" y="92"/>
                  </a:lnTo>
                  <a:lnTo>
                    <a:pt x="18" y="68"/>
                  </a:lnTo>
                  <a:lnTo>
                    <a:pt x="32" y="48"/>
                  </a:lnTo>
                  <a:lnTo>
                    <a:pt x="50" y="31"/>
                  </a:lnTo>
                  <a:lnTo>
                    <a:pt x="72" y="17"/>
                  </a:lnTo>
                  <a:lnTo>
                    <a:pt x="97" y="7"/>
                  </a:lnTo>
                  <a:lnTo>
                    <a:pt x="125" y="2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3" name="Freeform 38"/>
            <p:cNvSpPr>
              <a:spLocks/>
            </p:cNvSpPr>
            <p:nvPr/>
          </p:nvSpPr>
          <p:spPr bwMode="auto">
            <a:xfrm>
              <a:off x="6811963" y="1538288"/>
              <a:ext cx="36512" cy="36513"/>
            </a:xfrm>
            <a:custGeom>
              <a:avLst/>
              <a:gdLst>
                <a:gd name="T0" fmla="*/ 163 w 326"/>
                <a:gd name="T1" fmla="*/ 0 h 323"/>
                <a:gd name="T2" fmla="*/ 196 w 326"/>
                <a:gd name="T3" fmla="*/ 4 h 323"/>
                <a:gd name="T4" fmla="*/ 226 w 326"/>
                <a:gd name="T5" fmla="*/ 13 h 323"/>
                <a:gd name="T6" fmla="*/ 253 w 326"/>
                <a:gd name="T7" fmla="*/ 28 h 323"/>
                <a:gd name="T8" fmla="*/ 278 w 326"/>
                <a:gd name="T9" fmla="*/ 47 h 323"/>
                <a:gd name="T10" fmla="*/ 298 w 326"/>
                <a:gd name="T11" fmla="*/ 71 h 323"/>
                <a:gd name="T12" fmla="*/ 313 w 326"/>
                <a:gd name="T13" fmla="*/ 99 h 323"/>
                <a:gd name="T14" fmla="*/ 322 w 326"/>
                <a:gd name="T15" fmla="*/ 129 h 323"/>
                <a:gd name="T16" fmla="*/ 326 w 326"/>
                <a:gd name="T17" fmla="*/ 161 h 323"/>
                <a:gd name="T18" fmla="*/ 322 w 326"/>
                <a:gd name="T19" fmla="*/ 194 h 323"/>
                <a:gd name="T20" fmla="*/ 313 w 326"/>
                <a:gd name="T21" fmla="*/ 225 h 323"/>
                <a:gd name="T22" fmla="*/ 298 w 326"/>
                <a:gd name="T23" fmla="*/ 252 h 323"/>
                <a:gd name="T24" fmla="*/ 278 w 326"/>
                <a:gd name="T25" fmla="*/ 275 h 323"/>
                <a:gd name="T26" fmla="*/ 253 w 326"/>
                <a:gd name="T27" fmla="*/ 295 h 323"/>
                <a:gd name="T28" fmla="*/ 226 w 326"/>
                <a:gd name="T29" fmla="*/ 310 h 323"/>
                <a:gd name="T30" fmla="*/ 196 w 326"/>
                <a:gd name="T31" fmla="*/ 320 h 323"/>
                <a:gd name="T32" fmla="*/ 163 w 326"/>
                <a:gd name="T33" fmla="*/ 323 h 323"/>
                <a:gd name="T34" fmla="*/ 130 w 326"/>
                <a:gd name="T35" fmla="*/ 320 h 323"/>
                <a:gd name="T36" fmla="*/ 100 w 326"/>
                <a:gd name="T37" fmla="*/ 310 h 323"/>
                <a:gd name="T38" fmla="*/ 72 w 326"/>
                <a:gd name="T39" fmla="*/ 295 h 323"/>
                <a:gd name="T40" fmla="*/ 48 w 326"/>
                <a:gd name="T41" fmla="*/ 275 h 323"/>
                <a:gd name="T42" fmla="*/ 28 w 326"/>
                <a:gd name="T43" fmla="*/ 252 h 323"/>
                <a:gd name="T44" fmla="*/ 13 w 326"/>
                <a:gd name="T45" fmla="*/ 225 h 323"/>
                <a:gd name="T46" fmla="*/ 3 w 326"/>
                <a:gd name="T47" fmla="*/ 194 h 323"/>
                <a:gd name="T48" fmla="*/ 0 w 326"/>
                <a:gd name="T49" fmla="*/ 161 h 323"/>
                <a:gd name="T50" fmla="*/ 3 w 326"/>
                <a:gd name="T51" fmla="*/ 129 h 323"/>
                <a:gd name="T52" fmla="*/ 13 w 326"/>
                <a:gd name="T53" fmla="*/ 99 h 323"/>
                <a:gd name="T54" fmla="*/ 28 w 326"/>
                <a:gd name="T55" fmla="*/ 71 h 323"/>
                <a:gd name="T56" fmla="*/ 48 w 326"/>
                <a:gd name="T57" fmla="*/ 47 h 323"/>
                <a:gd name="T58" fmla="*/ 72 w 326"/>
                <a:gd name="T59" fmla="*/ 28 h 323"/>
                <a:gd name="T60" fmla="*/ 100 w 326"/>
                <a:gd name="T61" fmla="*/ 13 h 323"/>
                <a:gd name="T62" fmla="*/ 130 w 326"/>
                <a:gd name="T63" fmla="*/ 4 h 323"/>
                <a:gd name="T64" fmla="*/ 163 w 326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6" h="323">
                  <a:moveTo>
                    <a:pt x="163" y="0"/>
                  </a:moveTo>
                  <a:lnTo>
                    <a:pt x="196" y="4"/>
                  </a:lnTo>
                  <a:lnTo>
                    <a:pt x="226" y="13"/>
                  </a:lnTo>
                  <a:lnTo>
                    <a:pt x="253" y="28"/>
                  </a:lnTo>
                  <a:lnTo>
                    <a:pt x="278" y="47"/>
                  </a:lnTo>
                  <a:lnTo>
                    <a:pt x="298" y="71"/>
                  </a:lnTo>
                  <a:lnTo>
                    <a:pt x="313" y="99"/>
                  </a:lnTo>
                  <a:lnTo>
                    <a:pt x="322" y="129"/>
                  </a:lnTo>
                  <a:lnTo>
                    <a:pt x="326" y="161"/>
                  </a:lnTo>
                  <a:lnTo>
                    <a:pt x="322" y="194"/>
                  </a:lnTo>
                  <a:lnTo>
                    <a:pt x="313" y="225"/>
                  </a:lnTo>
                  <a:lnTo>
                    <a:pt x="298" y="252"/>
                  </a:lnTo>
                  <a:lnTo>
                    <a:pt x="278" y="275"/>
                  </a:lnTo>
                  <a:lnTo>
                    <a:pt x="253" y="295"/>
                  </a:lnTo>
                  <a:lnTo>
                    <a:pt x="226" y="310"/>
                  </a:lnTo>
                  <a:lnTo>
                    <a:pt x="196" y="320"/>
                  </a:lnTo>
                  <a:lnTo>
                    <a:pt x="163" y="323"/>
                  </a:lnTo>
                  <a:lnTo>
                    <a:pt x="130" y="320"/>
                  </a:lnTo>
                  <a:lnTo>
                    <a:pt x="100" y="310"/>
                  </a:lnTo>
                  <a:lnTo>
                    <a:pt x="72" y="295"/>
                  </a:lnTo>
                  <a:lnTo>
                    <a:pt x="48" y="275"/>
                  </a:lnTo>
                  <a:lnTo>
                    <a:pt x="28" y="252"/>
                  </a:lnTo>
                  <a:lnTo>
                    <a:pt x="13" y="225"/>
                  </a:lnTo>
                  <a:lnTo>
                    <a:pt x="3" y="194"/>
                  </a:lnTo>
                  <a:lnTo>
                    <a:pt x="0" y="161"/>
                  </a:lnTo>
                  <a:lnTo>
                    <a:pt x="3" y="129"/>
                  </a:lnTo>
                  <a:lnTo>
                    <a:pt x="13" y="99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100" y="13"/>
                  </a:lnTo>
                  <a:lnTo>
                    <a:pt x="130" y="4"/>
                  </a:lnTo>
                  <a:lnTo>
                    <a:pt x="1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7132412" y="2688169"/>
            <a:ext cx="580401" cy="506829"/>
            <a:chOff x="9005888" y="1238250"/>
            <a:chExt cx="1465263" cy="1279526"/>
          </a:xfrm>
          <a:solidFill>
            <a:schemeClr val="bg1"/>
          </a:solidFill>
        </p:grpSpPr>
        <p:sp>
          <p:nvSpPr>
            <p:cNvPr id="105" name="Freeform 53"/>
            <p:cNvSpPr>
              <a:spLocks/>
            </p:cNvSpPr>
            <p:nvPr/>
          </p:nvSpPr>
          <p:spPr bwMode="auto">
            <a:xfrm>
              <a:off x="9983788" y="1420813"/>
              <a:ext cx="201613" cy="411163"/>
            </a:xfrm>
            <a:custGeom>
              <a:avLst/>
              <a:gdLst>
                <a:gd name="T0" fmla="*/ 291 w 506"/>
                <a:gd name="T1" fmla="*/ 3 h 1034"/>
                <a:gd name="T2" fmla="*/ 316 w 506"/>
                <a:gd name="T3" fmla="*/ 40 h 1034"/>
                <a:gd name="T4" fmla="*/ 318 w 506"/>
                <a:gd name="T5" fmla="*/ 118 h 1034"/>
                <a:gd name="T6" fmla="*/ 321 w 506"/>
                <a:gd name="T7" fmla="*/ 122 h 1034"/>
                <a:gd name="T8" fmla="*/ 335 w 506"/>
                <a:gd name="T9" fmla="*/ 124 h 1034"/>
                <a:gd name="T10" fmla="*/ 383 w 506"/>
                <a:gd name="T11" fmla="*/ 134 h 1034"/>
                <a:gd name="T12" fmla="*/ 440 w 506"/>
                <a:gd name="T13" fmla="*/ 150 h 1034"/>
                <a:gd name="T14" fmla="*/ 473 w 506"/>
                <a:gd name="T15" fmla="*/ 172 h 1034"/>
                <a:gd name="T16" fmla="*/ 454 w 506"/>
                <a:gd name="T17" fmla="*/ 248 h 1034"/>
                <a:gd name="T18" fmla="*/ 429 w 506"/>
                <a:gd name="T19" fmla="*/ 272 h 1034"/>
                <a:gd name="T20" fmla="*/ 399 w 506"/>
                <a:gd name="T21" fmla="*/ 268 h 1034"/>
                <a:gd name="T22" fmla="*/ 376 w 506"/>
                <a:gd name="T23" fmla="*/ 258 h 1034"/>
                <a:gd name="T24" fmla="*/ 320 w 506"/>
                <a:gd name="T25" fmla="*/ 244 h 1034"/>
                <a:gd name="T26" fmla="*/ 243 w 506"/>
                <a:gd name="T27" fmla="*/ 240 h 1034"/>
                <a:gd name="T28" fmla="*/ 188 w 506"/>
                <a:gd name="T29" fmla="*/ 261 h 1034"/>
                <a:gd name="T30" fmla="*/ 162 w 506"/>
                <a:gd name="T31" fmla="*/ 296 h 1034"/>
                <a:gd name="T32" fmla="*/ 159 w 506"/>
                <a:gd name="T33" fmla="*/ 338 h 1034"/>
                <a:gd name="T34" fmla="*/ 180 w 506"/>
                <a:gd name="T35" fmla="*/ 378 h 1034"/>
                <a:gd name="T36" fmla="*/ 237 w 506"/>
                <a:gd name="T37" fmla="*/ 415 h 1034"/>
                <a:gd name="T38" fmla="*/ 345 w 506"/>
                <a:gd name="T39" fmla="*/ 462 h 1034"/>
                <a:gd name="T40" fmla="*/ 446 w 506"/>
                <a:gd name="T41" fmla="*/ 529 h 1034"/>
                <a:gd name="T42" fmla="*/ 497 w 506"/>
                <a:gd name="T43" fmla="*/ 614 h 1034"/>
                <a:gd name="T44" fmla="*/ 504 w 506"/>
                <a:gd name="T45" fmla="*/ 718 h 1034"/>
                <a:gd name="T46" fmla="*/ 466 w 506"/>
                <a:gd name="T47" fmla="*/ 811 h 1034"/>
                <a:gd name="T48" fmla="*/ 388 w 506"/>
                <a:gd name="T49" fmla="*/ 878 h 1034"/>
                <a:gd name="T50" fmla="*/ 315 w 506"/>
                <a:gd name="T51" fmla="*/ 904 h 1034"/>
                <a:gd name="T52" fmla="*/ 310 w 506"/>
                <a:gd name="T53" fmla="*/ 907 h 1034"/>
                <a:gd name="T54" fmla="*/ 309 w 506"/>
                <a:gd name="T55" fmla="*/ 994 h 1034"/>
                <a:gd name="T56" fmla="*/ 283 w 506"/>
                <a:gd name="T57" fmla="*/ 1032 h 1034"/>
                <a:gd name="T58" fmla="*/ 214 w 506"/>
                <a:gd name="T59" fmla="*/ 1032 h 1034"/>
                <a:gd name="T60" fmla="*/ 188 w 506"/>
                <a:gd name="T61" fmla="*/ 994 h 1034"/>
                <a:gd name="T62" fmla="*/ 187 w 506"/>
                <a:gd name="T63" fmla="*/ 911 h 1034"/>
                <a:gd name="T64" fmla="*/ 181 w 506"/>
                <a:gd name="T65" fmla="*/ 908 h 1034"/>
                <a:gd name="T66" fmla="*/ 165 w 506"/>
                <a:gd name="T67" fmla="*/ 906 h 1034"/>
                <a:gd name="T68" fmla="*/ 106 w 506"/>
                <a:gd name="T69" fmla="*/ 893 h 1034"/>
                <a:gd name="T70" fmla="*/ 38 w 506"/>
                <a:gd name="T71" fmla="*/ 872 h 1034"/>
                <a:gd name="T72" fmla="*/ 2 w 506"/>
                <a:gd name="T73" fmla="*/ 846 h 1034"/>
                <a:gd name="T74" fmla="*/ 21 w 506"/>
                <a:gd name="T75" fmla="*/ 769 h 1034"/>
                <a:gd name="T76" fmla="*/ 46 w 506"/>
                <a:gd name="T77" fmla="*/ 746 h 1034"/>
                <a:gd name="T78" fmla="*/ 69 w 506"/>
                <a:gd name="T79" fmla="*/ 746 h 1034"/>
                <a:gd name="T80" fmla="*/ 85 w 506"/>
                <a:gd name="T81" fmla="*/ 753 h 1034"/>
                <a:gd name="T82" fmla="*/ 128 w 506"/>
                <a:gd name="T83" fmla="*/ 768 h 1034"/>
                <a:gd name="T84" fmla="*/ 187 w 506"/>
                <a:gd name="T85" fmla="*/ 785 h 1034"/>
                <a:gd name="T86" fmla="*/ 259 w 506"/>
                <a:gd name="T87" fmla="*/ 787 h 1034"/>
                <a:gd name="T88" fmla="*/ 329 w 506"/>
                <a:gd name="T89" fmla="*/ 754 h 1034"/>
                <a:gd name="T90" fmla="*/ 356 w 506"/>
                <a:gd name="T91" fmla="*/ 691 h 1034"/>
                <a:gd name="T92" fmla="*/ 334 w 506"/>
                <a:gd name="T93" fmla="*/ 631 h 1034"/>
                <a:gd name="T94" fmla="*/ 263 w 506"/>
                <a:gd name="T95" fmla="*/ 581 h 1034"/>
                <a:gd name="T96" fmla="*/ 167 w 506"/>
                <a:gd name="T97" fmla="*/ 540 h 1034"/>
                <a:gd name="T98" fmla="*/ 86 w 506"/>
                <a:gd name="T99" fmla="*/ 493 h 1034"/>
                <a:gd name="T100" fmla="*/ 29 w 506"/>
                <a:gd name="T101" fmla="*/ 427 h 1034"/>
                <a:gd name="T102" fmla="*/ 8 w 506"/>
                <a:gd name="T103" fmla="*/ 338 h 1034"/>
                <a:gd name="T104" fmla="*/ 30 w 506"/>
                <a:gd name="T105" fmla="*/ 244 h 1034"/>
                <a:gd name="T106" fmla="*/ 92 w 506"/>
                <a:gd name="T107" fmla="*/ 171 h 1034"/>
                <a:gd name="T108" fmla="*/ 188 w 506"/>
                <a:gd name="T109" fmla="*/ 127 h 1034"/>
                <a:gd name="T110" fmla="*/ 194 w 506"/>
                <a:gd name="T111" fmla="*/ 125 h 1034"/>
                <a:gd name="T112" fmla="*/ 197 w 506"/>
                <a:gd name="T113" fmla="*/ 118 h 1034"/>
                <a:gd name="T114" fmla="*/ 209 w 506"/>
                <a:gd name="T115" fmla="*/ 11 h 1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06" h="1034">
                  <a:moveTo>
                    <a:pt x="239" y="0"/>
                  </a:moveTo>
                  <a:lnTo>
                    <a:pt x="274" y="0"/>
                  </a:lnTo>
                  <a:lnTo>
                    <a:pt x="291" y="3"/>
                  </a:lnTo>
                  <a:lnTo>
                    <a:pt x="305" y="11"/>
                  </a:lnTo>
                  <a:lnTo>
                    <a:pt x="314" y="24"/>
                  </a:lnTo>
                  <a:lnTo>
                    <a:pt x="316" y="40"/>
                  </a:lnTo>
                  <a:lnTo>
                    <a:pt x="317" y="114"/>
                  </a:lnTo>
                  <a:lnTo>
                    <a:pt x="317" y="117"/>
                  </a:lnTo>
                  <a:lnTo>
                    <a:pt x="318" y="118"/>
                  </a:lnTo>
                  <a:lnTo>
                    <a:pt x="319" y="119"/>
                  </a:lnTo>
                  <a:lnTo>
                    <a:pt x="320" y="121"/>
                  </a:lnTo>
                  <a:lnTo>
                    <a:pt x="321" y="122"/>
                  </a:lnTo>
                  <a:lnTo>
                    <a:pt x="323" y="122"/>
                  </a:lnTo>
                  <a:lnTo>
                    <a:pt x="326" y="122"/>
                  </a:lnTo>
                  <a:lnTo>
                    <a:pt x="335" y="124"/>
                  </a:lnTo>
                  <a:lnTo>
                    <a:pt x="348" y="126"/>
                  </a:lnTo>
                  <a:lnTo>
                    <a:pt x="364" y="129"/>
                  </a:lnTo>
                  <a:lnTo>
                    <a:pt x="383" y="134"/>
                  </a:lnTo>
                  <a:lnTo>
                    <a:pt x="402" y="138"/>
                  </a:lnTo>
                  <a:lnTo>
                    <a:pt x="422" y="144"/>
                  </a:lnTo>
                  <a:lnTo>
                    <a:pt x="440" y="150"/>
                  </a:lnTo>
                  <a:lnTo>
                    <a:pt x="457" y="156"/>
                  </a:lnTo>
                  <a:lnTo>
                    <a:pt x="466" y="162"/>
                  </a:lnTo>
                  <a:lnTo>
                    <a:pt x="473" y="172"/>
                  </a:lnTo>
                  <a:lnTo>
                    <a:pt x="476" y="183"/>
                  </a:lnTo>
                  <a:lnTo>
                    <a:pt x="474" y="197"/>
                  </a:lnTo>
                  <a:lnTo>
                    <a:pt x="454" y="248"/>
                  </a:lnTo>
                  <a:lnTo>
                    <a:pt x="448" y="258"/>
                  </a:lnTo>
                  <a:lnTo>
                    <a:pt x="439" y="266"/>
                  </a:lnTo>
                  <a:lnTo>
                    <a:pt x="429" y="272"/>
                  </a:lnTo>
                  <a:lnTo>
                    <a:pt x="418" y="273"/>
                  </a:lnTo>
                  <a:lnTo>
                    <a:pt x="408" y="272"/>
                  </a:lnTo>
                  <a:lnTo>
                    <a:pt x="399" y="268"/>
                  </a:lnTo>
                  <a:lnTo>
                    <a:pt x="396" y="267"/>
                  </a:lnTo>
                  <a:lnTo>
                    <a:pt x="389" y="264"/>
                  </a:lnTo>
                  <a:lnTo>
                    <a:pt x="376" y="258"/>
                  </a:lnTo>
                  <a:lnTo>
                    <a:pt x="361" y="254"/>
                  </a:lnTo>
                  <a:lnTo>
                    <a:pt x="342" y="248"/>
                  </a:lnTo>
                  <a:lnTo>
                    <a:pt x="320" y="244"/>
                  </a:lnTo>
                  <a:lnTo>
                    <a:pt x="296" y="240"/>
                  </a:lnTo>
                  <a:lnTo>
                    <a:pt x="269" y="239"/>
                  </a:lnTo>
                  <a:lnTo>
                    <a:pt x="243" y="240"/>
                  </a:lnTo>
                  <a:lnTo>
                    <a:pt x="222" y="245"/>
                  </a:lnTo>
                  <a:lnTo>
                    <a:pt x="204" y="253"/>
                  </a:lnTo>
                  <a:lnTo>
                    <a:pt x="188" y="261"/>
                  </a:lnTo>
                  <a:lnTo>
                    <a:pt x="177" y="272"/>
                  </a:lnTo>
                  <a:lnTo>
                    <a:pt x="168" y="284"/>
                  </a:lnTo>
                  <a:lnTo>
                    <a:pt x="162" y="296"/>
                  </a:lnTo>
                  <a:lnTo>
                    <a:pt x="158" y="310"/>
                  </a:lnTo>
                  <a:lnTo>
                    <a:pt x="157" y="323"/>
                  </a:lnTo>
                  <a:lnTo>
                    <a:pt x="159" y="338"/>
                  </a:lnTo>
                  <a:lnTo>
                    <a:pt x="162" y="352"/>
                  </a:lnTo>
                  <a:lnTo>
                    <a:pt x="169" y="365"/>
                  </a:lnTo>
                  <a:lnTo>
                    <a:pt x="180" y="378"/>
                  </a:lnTo>
                  <a:lnTo>
                    <a:pt x="195" y="390"/>
                  </a:lnTo>
                  <a:lnTo>
                    <a:pt x="214" y="402"/>
                  </a:lnTo>
                  <a:lnTo>
                    <a:pt x="237" y="415"/>
                  </a:lnTo>
                  <a:lnTo>
                    <a:pt x="265" y="428"/>
                  </a:lnTo>
                  <a:lnTo>
                    <a:pt x="300" y="442"/>
                  </a:lnTo>
                  <a:lnTo>
                    <a:pt x="345" y="462"/>
                  </a:lnTo>
                  <a:lnTo>
                    <a:pt x="384" y="483"/>
                  </a:lnTo>
                  <a:lnTo>
                    <a:pt x="418" y="505"/>
                  </a:lnTo>
                  <a:lnTo>
                    <a:pt x="446" y="529"/>
                  </a:lnTo>
                  <a:lnTo>
                    <a:pt x="468" y="556"/>
                  </a:lnTo>
                  <a:lnTo>
                    <a:pt x="485" y="584"/>
                  </a:lnTo>
                  <a:lnTo>
                    <a:pt x="497" y="614"/>
                  </a:lnTo>
                  <a:lnTo>
                    <a:pt x="504" y="646"/>
                  </a:lnTo>
                  <a:lnTo>
                    <a:pt x="506" y="682"/>
                  </a:lnTo>
                  <a:lnTo>
                    <a:pt x="504" y="718"/>
                  </a:lnTo>
                  <a:lnTo>
                    <a:pt x="496" y="751"/>
                  </a:lnTo>
                  <a:lnTo>
                    <a:pt x="484" y="782"/>
                  </a:lnTo>
                  <a:lnTo>
                    <a:pt x="466" y="811"/>
                  </a:lnTo>
                  <a:lnTo>
                    <a:pt x="444" y="836"/>
                  </a:lnTo>
                  <a:lnTo>
                    <a:pt x="418" y="859"/>
                  </a:lnTo>
                  <a:lnTo>
                    <a:pt x="388" y="878"/>
                  </a:lnTo>
                  <a:lnTo>
                    <a:pt x="353" y="892"/>
                  </a:lnTo>
                  <a:lnTo>
                    <a:pt x="316" y="904"/>
                  </a:lnTo>
                  <a:lnTo>
                    <a:pt x="315" y="904"/>
                  </a:lnTo>
                  <a:lnTo>
                    <a:pt x="314" y="905"/>
                  </a:lnTo>
                  <a:lnTo>
                    <a:pt x="311" y="906"/>
                  </a:lnTo>
                  <a:lnTo>
                    <a:pt x="310" y="907"/>
                  </a:lnTo>
                  <a:lnTo>
                    <a:pt x="309" y="909"/>
                  </a:lnTo>
                  <a:lnTo>
                    <a:pt x="309" y="912"/>
                  </a:lnTo>
                  <a:lnTo>
                    <a:pt x="309" y="994"/>
                  </a:lnTo>
                  <a:lnTo>
                    <a:pt x="306" y="1010"/>
                  </a:lnTo>
                  <a:lnTo>
                    <a:pt x="297" y="1023"/>
                  </a:lnTo>
                  <a:lnTo>
                    <a:pt x="283" y="1032"/>
                  </a:lnTo>
                  <a:lnTo>
                    <a:pt x="268" y="1034"/>
                  </a:lnTo>
                  <a:lnTo>
                    <a:pt x="230" y="1034"/>
                  </a:lnTo>
                  <a:lnTo>
                    <a:pt x="214" y="1032"/>
                  </a:lnTo>
                  <a:lnTo>
                    <a:pt x="200" y="1023"/>
                  </a:lnTo>
                  <a:lnTo>
                    <a:pt x="192" y="1010"/>
                  </a:lnTo>
                  <a:lnTo>
                    <a:pt x="188" y="994"/>
                  </a:lnTo>
                  <a:lnTo>
                    <a:pt x="188" y="917"/>
                  </a:lnTo>
                  <a:lnTo>
                    <a:pt x="188" y="914"/>
                  </a:lnTo>
                  <a:lnTo>
                    <a:pt x="187" y="911"/>
                  </a:lnTo>
                  <a:lnTo>
                    <a:pt x="185" y="910"/>
                  </a:lnTo>
                  <a:lnTo>
                    <a:pt x="184" y="909"/>
                  </a:lnTo>
                  <a:lnTo>
                    <a:pt x="181" y="908"/>
                  </a:lnTo>
                  <a:lnTo>
                    <a:pt x="180" y="908"/>
                  </a:lnTo>
                  <a:lnTo>
                    <a:pt x="176" y="908"/>
                  </a:lnTo>
                  <a:lnTo>
                    <a:pt x="165" y="906"/>
                  </a:lnTo>
                  <a:lnTo>
                    <a:pt x="149" y="902"/>
                  </a:lnTo>
                  <a:lnTo>
                    <a:pt x="129" y="898"/>
                  </a:lnTo>
                  <a:lnTo>
                    <a:pt x="106" y="893"/>
                  </a:lnTo>
                  <a:lnTo>
                    <a:pt x="84" y="887"/>
                  </a:lnTo>
                  <a:lnTo>
                    <a:pt x="60" y="880"/>
                  </a:lnTo>
                  <a:lnTo>
                    <a:pt x="38" y="872"/>
                  </a:lnTo>
                  <a:lnTo>
                    <a:pt x="19" y="863"/>
                  </a:lnTo>
                  <a:lnTo>
                    <a:pt x="10" y="857"/>
                  </a:lnTo>
                  <a:lnTo>
                    <a:pt x="2" y="846"/>
                  </a:lnTo>
                  <a:lnTo>
                    <a:pt x="0" y="835"/>
                  </a:lnTo>
                  <a:lnTo>
                    <a:pt x="2" y="822"/>
                  </a:lnTo>
                  <a:lnTo>
                    <a:pt x="21" y="769"/>
                  </a:lnTo>
                  <a:lnTo>
                    <a:pt x="27" y="759"/>
                  </a:lnTo>
                  <a:lnTo>
                    <a:pt x="36" y="751"/>
                  </a:lnTo>
                  <a:lnTo>
                    <a:pt x="46" y="746"/>
                  </a:lnTo>
                  <a:lnTo>
                    <a:pt x="58" y="744"/>
                  </a:lnTo>
                  <a:lnTo>
                    <a:pt x="64" y="745"/>
                  </a:lnTo>
                  <a:lnTo>
                    <a:pt x="69" y="746"/>
                  </a:lnTo>
                  <a:lnTo>
                    <a:pt x="75" y="748"/>
                  </a:lnTo>
                  <a:lnTo>
                    <a:pt x="78" y="749"/>
                  </a:lnTo>
                  <a:lnTo>
                    <a:pt x="85" y="753"/>
                  </a:lnTo>
                  <a:lnTo>
                    <a:pt x="96" y="757"/>
                  </a:lnTo>
                  <a:lnTo>
                    <a:pt x="111" y="763"/>
                  </a:lnTo>
                  <a:lnTo>
                    <a:pt x="128" y="768"/>
                  </a:lnTo>
                  <a:lnTo>
                    <a:pt x="147" y="775"/>
                  </a:lnTo>
                  <a:lnTo>
                    <a:pt x="167" y="780"/>
                  </a:lnTo>
                  <a:lnTo>
                    <a:pt x="187" y="785"/>
                  </a:lnTo>
                  <a:lnTo>
                    <a:pt x="208" y="788"/>
                  </a:lnTo>
                  <a:lnTo>
                    <a:pt x="227" y="789"/>
                  </a:lnTo>
                  <a:lnTo>
                    <a:pt x="259" y="787"/>
                  </a:lnTo>
                  <a:lnTo>
                    <a:pt x="287" y="779"/>
                  </a:lnTo>
                  <a:lnTo>
                    <a:pt x="310" y="768"/>
                  </a:lnTo>
                  <a:lnTo>
                    <a:pt x="329" y="754"/>
                  </a:lnTo>
                  <a:lnTo>
                    <a:pt x="344" y="736"/>
                  </a:lnTo>
                  <a:lnTo>
                    <a:pt x="353" y="714"/>
                  </a:lnTo>
                  <a:lnTo>
                    <a:pt x="356" y="691"/>
                  </a:lnTo>
                  <a:lnTo>
                    <a:pt x="354" y="669"/>
                  </a:lnTo>
                  <a:lnTo>
                    <a:pt x="346" y="650"/>
                  </a:lnTo>
                  <a:lnTo>
                    <a:pt x="334" y="631"/>
                  </a:lnTo>
                  <a:lnTo>
                    <a:pt x="317" y="614"/>
                  </a:lnTo>
                  <a:lnTo>
                    <a:pt x="293" y="597"/>
                  </a:lnTo>
                  <a:lnTo>
                    <a:pt x="263" y="581"/>
                  </a:lnTo>
                  <a:lnTo>
                    <a:pt x="227" y="566"/>
                  </a:lnTo>
                  <a:lnTo>
                    <a:pt x="197" y="553"/>
                  </a:lnTo>
                  <a:lnTo>
                    <a:pt x="167" y="540"/>
                  </a:lnTo>
                  <a:lnTo>
                    <a:pt x="138" y="525"/>
                  </a:lnTo>
                  <a:lnTo>
                    <a:pt x="111" y="510"/>
                  </a:lnTo>
                  <a:lnTo>
                    <a:pt x="86" y="493"/>
                  </a:lnTo>
                  <a:lnTo>
                    <a:pt x="64" y="473"/>
                  </a:lnTo>
                  <a:lnTo>
                    <a:pt x="45" y="452"/>
                  </a:lnTo>
                  <a:lnTo>
                    <a:pt x="29" y="427"/>
                  </a:lnTo>
                  <a:lnTo>
                    <a:pt x="18" y="400"/>
                  </a:lnTo>
                  <a:lnTo>
                    <a:pt x="10" y="370"/>
                  </a:lnTo>
                  <a:lnTo>
                    <a:pt x="8" y="338"/>
                  </a:lnTo>
                  <a:lnTo>
                    <a:pt x="10" y="304"/>
                  </a:lnTo>
                  <a:lnTo>
                    <a:pt x="18" y="273"/>
                  </a:lnTo>
                  <a:lnTo>
                    <a:pt x="30" y="244"/>
                  </a:lnTo>
                  <a:lnTo>
                    <a:pt x="47" y="217"/>
                  </a:lnTo>
                  <a:lnTo>
                    <a:pt x="67" y="192"/>
                  </a:lnTo>
                  <a:lnTo>
                    <a:pt x="92" y="171"/>
                  </a:lnTo>
                  <a:lnTo>
                    <a:pt x="121" y="153"/>
                  </a:lnTo>
                  <a:lnTo>
                    <a:pt x="152" y="138"/>
                  </a:lnTo>
                  <a:lnTo>
                    <a:pt x="188" y="127"/>
                  </a:lnTo>
                  <a:lnTo>
                    <a:pt x="189" y="127"/>
                  </a:lnTo>
                  <a:lnTo>
                    <a:pt x="192" y="126"/>
                  </a:lnTo>
                  <a:lnTo>
                    <a:pt x="194" y="125"/>
                  </a:lnTo>
                  <a:lnTo>
                    <a:pt x="195" y="123"/>
                  </a:lnTo>
                  <a:lnTo>
                    <a:pt x="197" y="121"/>
                  </a:lnTo>
                  <a:lnTo>
                    <a:pt x="197" y="118"/>
                  </a:lnTo>
                  <a:lnTo>
                    <a:pt x="197" y="40"/>
                  </a:lnTo>
                  <a:lnTo>
                    <a:pt x="200" y="24"/>
                  </a:lnTo>
                  <a:lnTo>
                    <a:pt x="209" y="11"/>
                  </a:lnTo>
                  <a:lnTo>
                    <a:pt x="223" y="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7" name="Freeform 54"/>
            <p:cNvSpPr>
              <a:spLocks noEditPoints="1"/>
            </p:cNvSpPr>
            <p:nvPr/>
          </p:nvSpPr>
          <p:spPr bwMode="auto">
            <a:xfrm>
              <a:off x="9696451" y="1238250"/>
              <a:ext cx="774700" cy="774700"/>
            </a:xfrm>
            <a:custGeom>
              <a:avLst/>
              <a:gdLst>
                <a:gd name="T0" fmla="*/ 835 w 1954"/>
                <a:gd name="T1" fmla="*/ 241 h 1952"/>
                <a:gd name="T2" fmla="*/ 639 w 1954"/>
                <a:gd name="T3" fmla="*/ 308 h 1952"/>
                <a:gd name="T4" fmla="*/ 471 w 1954"/>
                <a:gd name="T5" fmla="*/ 423 h 1952"/>
                <a:gd name="T6" fmla="*/ 341 w 1954"/>
                <a:gd name="T7" fmla="*/ 578 h 1952"/>
                <a:gd name="T8" fmla="*/ 257 w 1954"/>
                <a:gd name="T9" fmla="*/ 765 h 1952"/>
                <a:gd name="T10" fmla="*/ 227 w 1954"/>
                <a:gd name="T11" fmla="*/ 977 h 1952"/>
                <a:gd name="T12" fmla="*/ 257 w 1954"/>
                <a:gd name="T13" fmla="*/ 1187 h 1952"/>
                <a:gd name="T14" fmla="*/ 341 w 1954"/>
                <a:gd name="T15" fmla="*/ 1374 h 1952"/>
                <a:gd name="T16" fmla="*/ 471 w 1954"/>
                <a:gd name="T17" fmla="*/ 1529 h 1952"/>
                <a:gd name="T18" fmla="*/ 639 w 1954"/>
                <a:gd name="T19" fmla="*/ 1646 h 1952"/>
                <a:gd name="T20" fmla="*/ 835 w 1954"/>
                <a:gd name="T21" fmla="*/ 1712 h 1952"/>
                <a:gd name="T22" fmla="*/ 1050 w 1954"/>
                <a:gd name="T23" fmla="*/ 1722 h 1952"/>
                <a:gd name="T24" fmla="*/ 1254 w 1954"/>
                <a:gd name="T25" fmla="*/ 1673 h 1952"/>
                <a:gd name="T26" fmla="*/ 1431 w 1954"/>
                <a:gd name="T27" fmla="*/ 1573 h 1952"/>
                <a:gd name="T28" fmla="*/ 1574 w 1954"/>
                <a:gd name="T29" fmla="*/ 1430 h 1952"/>
                <a:gd name="T30" fmla="*/ 1675 w 1954"/>
                <a:gd name="T31" fmla="*/ 1252 h 1952"/>
                <a:gd name="T32" fmla="*/ 1724 w 1954"/>
                <a:gd name="T33" fmla="*/ 1048 h 1952"/>
                <a:gd name="T34" fmla="*/ 1714 w 1954"/>
                <a:gd name="T35" fmla="*/ 833 h 1952"/>
                <a:gd name="T36" fmla="*/ 1647 w 1954"/>
                <a:gd name="T37" fmla="*/ 638 h 1952"/>
                <a:gd name="T38" fmla="*/ 1532 w 1954"/>
                <a:gd name="T39" fmla="*/ 471 h 1952"/>
                <a:gd name="T40" fmla="*/ 1376 w 1954"/>
                <a:gd name="T41" fmla="*/ 341 h 1952"/>
                <a:gd name="T42" fmla="*/ 1188 w 1954"/>
                <a:gd name="T43" fmla="*/ 256 h 1952"/>
                <a:gd name="T44" fmla="*/ 977 w 1954"/>
                <a:gd name="T45" fmla="*/ 227 h 1952"/>
                <a:gd name="T46" fmla="*/ 1135 w 1954"/>
                <a:gd name="T47" fmla="*/ 14 h 1952"/>
                <a:gd name="T48" fmla="*/ 1357 w 1954"/>
                <a:gd name="T49" fmla="*/ 77 h 1952"/>
                <a:gd name="T50" fmla="*/ 1554 w 1954"/>
                <a:gd name="T51" fmla="*/ 189 h 1952"/>
                <a:gd name="T52" fmla="*/ 1719 w 1954"/>
                <a:gd name="T53" fmla="*/ 341 h 1952"/>
                <a:gd name="T54" fmla="*/ 1845 w 1954"/>
                <a:gd name="T55" fmla="*/ 528 h 1952"/>
                <a:gd name="T56" fmla="*/ 1926 w 1954"/>
                <a:gd name="T57" fmla="*/ 742 h 1952"/>
                <a:gd name="T58" fmla="*/ 1954 w 1954"/>
                <a:gd name="T59" fmla="*/ 977 h 1952"/>
                <a:gd name="T60" fmla="*/ 1926 w 1954"/>
                <a:gd name="T61" fmla="*/ 1210 h 1952"/>
                <a:gd name="T62" fmla="*/ 1845 w 1954"/>
                <a:gd name="T63" fmla="*/ 1424 h 1952"/>
                <a:gd name="T64" fmla="*/ 1719 w 1954"/>
                <a:gd name="T65" fmla="*/ 1611 h 1952"/>
                <a:gd name="T66" fmla="*/ 1554 w 1954"/>
                <a:gd name="T67" fmla="*/ 1763 h 1952"/>
                <a:gd name="T68" fmla="*/ 1357 w 1954"/>
                <a:gd name="T69" fmla="*/ 1875 h 1952"/>
                <a:gd name="T70" fmla="*/ 1135 w 1954"/>
                <a:gd name="T71" fmla="*/ 1939 h 1952"/>
                <a:gd name="T72" fmla="*/ 896 w 1954"/>
                <a:gd name="T73" fmla="*/ 1949 h 1952"/>
                <a:gd name="T74" fmla="*/ 668 w 1954"/>
                <a:gd name="T75" fmla="*/ 1902 h 1952"/>
                <a:gd name="T76" fmla="*/ 463 w 1954"/>
                <a:gd name="T77" fmla="*/ 1805 h 1952"/>
                <a:gd name="T78" fmla="*/ 286 w 1954"/>
                <a:gd name="T79" fmla="*/ 1666 h 1952"/>
                <a:gd name="T80" fmla="*/ 147 w 1954"/>
                <a:gd name="T81" fmla="*/ 1490 h 1952"/>
                <a:gd name="T82" fmla="*/ 50 w 1954"/>
                <a:gd name="T83" fmla="*/ 1284 h 1952"/>
                <a:gd name="T84" fmla="*/ 4 w 1954"/>
                <a:gd name="T85" fmla="*/ 1056 h 1952"/>
                <a:gd name="T86" fmla="*/ 13 w 1954"/>
                <a:gd name="T87" fmla="*/ 818 h 1952"/>
                <a:gd name="T88" fmla="*/ 77 w 1954"/>
                <a:gd name="T89" fmla="*/ 596 h 1952"/>
                <a:gd name="T90" fmla="*/ 189 w 1954"/>
                <a:gd name="T91" fmla="*/ 399 h 1952"/>
                <a:gd name="T92" fmla="*/ 341 w 1954"/>
                <a:gd name="T93" fmla="*/ 235 h 1952"/>
                <a:gd name="T94" fmla="*/ 528 w 1954"/>
                <a:gd name="T95" fmla="*/ 110 h 1952"/>
                <a:gd name="T96" fmla="*/ 742 w 1954"/>
                <a:gd name="T97" fmla="*/ 29 h 1952"/>
                <a:gd name="T98" fmla="*/ 977 w 1954"/>
                <a:gd name="T99" fmla="*/ 0 h 1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54" h="1952">
                  <a:moveTo>
                    <a:pt x="977" y="227"/>
                  </a:moveTo>
                  <a:lnTo>
                    <a:pt x="904" y="231"/>
                  </a:lnTo>
                  <a:lnTo>
                    <a:pt x="835" y="241"/>
                  </a:lnTo>
                  <a:lnTo>
                    <a:pt x="767" y="256"/>
                  </a:lnTo>
                  <a:lnTo>
                    <a:pt x="700" y="279"/>
                  </a:lnTo>
                  <a:lnTo>
                    <a:pt x="639" y="308"/>
                  </a:lnTo>
                  <a:lnTo>
                    <a:pt x="578" y="341"/>
                  </a:lnTo>
                  <a:lnTo>
                    <a:pt x="524" y="379"/>
                  </a:lnTo>
                  <a:lnTo>
                    <a:pt x="471" y="423"/>
                  </a:lnTo>
                  <a:lnTo>
                    <a:pt x="423" y="471"/>
                  </a:lnTo>
                  <a:lnTo>
                    <a:pt x="380" y="522"/>
                  </a:lnTo>
                  <a:lnTo>
                    <a:pt x="341" y="578"/>
                  </a:lnTo>
                  <a:lnTo>
                    <a:pt x="307" y="638"/>
                  </a:lnTo>
                  <a:lnTo>
                    <a:pt x="279" y="700"/>
                  </a:lnTo>
                  <a:lnTo>
                    <a:pt x="257" y="765"/>
                  </a:lnTo>
                  <a:lnTo>
                    <a:pt x="240" y="833"/>
                  </a:lnTo>
                  <a:lnTo>
                    <a:pt x="230" y="904"/>
                  </a:lnTo>
                  <a:lnTo>
                    <a:pt x="227" y="977"/>
                  </a:lnTo>
                  <a:lnTo>
                    <a:pt x="230" y="1048"/>
                  </a:lnTo>
                  <a:lnTo>
                    <a:pt x="240" y="1119"/>
                  </a:lnTo>
                  <a:lnTo>
                    <a:pt x="257" y="1187"/>
                  </a:lnTo>
                  <a:lnTo>
                    <a:pt x="279" y="1252"/>
                  </a:lnTo>
                  <a:lnTo>
                    <a:pt x="307" y="1314"/>
                  </a:lnTo>
                  <a:lnTo>
                    <a:pt x="341" y="1374"/>
                  </a:lnTo>
                  <a:lnTo>
                    <a:pt x="380" y="1430"/>
                  </a:lnTo>
                  <a:lnTo>
                    <a:pt x="423" y="1481"/>
                  </a:lnTo>
                  <a:lnTo>
                    <a:pt x="471" y="1529"/>
                  </a:lnTo>
                  <a:lnTo>
                    <a:pt x="524" y="1573"/>
                  </a:lnTo>
                  <a:lnTo>
                    <a:pt x="578" y="1612"/>
                  </a:lnTo>
                  <a:lnTo>
                    <a:pt x="639" y="1646"/>
                  </a:lnTo>
                  <a:lnTo>
                    <a:pt x="700" y="1673"/>
                  </a:lnTo>
                  <a:lnTo>
                    <a:pt x="767" y="1696"/>
                  </a:lnTo>
                  <a:lnTo>
                    <a:pt x="835" y="1712"/>
                  </a:lnTo>
                  <a:lnTo>
                    <a:pt x="904" y="1722"/>
                  </a:lnTo>
                  <a:lnTo>
                    <a:pt x="977" y="1726"/>
                  </a:lnTo>
                  <a:lnTo>
                    <a:pt x="1050" y="1722"/>
                  </a:lnTo>
                  <a:lnTo>
                    <a:pt x="1119" y="1712"/>
                  </a:lnTo>
                  <a:lnTo>
                    <a:pt x="1188" y="1696"/>
                  </a:lnTo>
                  <a:lnTo>
                    <a:pt x="1254" y="1673"/>
                  </a:lnTo>
                  <a:lnTo>
                    <a:pt x="1315" y="1646"/>
                  </a:lnTo>
                  <a:lnTo>
                    <a:pt x="1376" y="1612"/>
                  </a:lnTo>
                  <a:lnTo>
                    <a:pt x="1431" y="1573"/>
                  </a:lnTo>
                  <a:lnTo>
                    <a:pt x="1483" y="1529"/>
                  </a:lnTo>
                  <a:lnTo>
                    <a:pt x="1532" y="1481"/>
                  </a:lnTo>
                  <a:lnTo>
                    <a:pt x="1574" y="1430"/>
                  </a:lnTo>
                  <a:lnTo>
                    <a:pt x="1613" y="1374"/>
                  </a:lnTo>
                  <a:lnTo>
                    <a:pt x="1647" y="1314"/>
                  </a:lnTo>
                  <a:lnTo>
                    <a:pt x="1675" y="1252"/>
                  </a:lnTo>
                  <a:lnTo>
                    <a:pt x="1697" y="1187"/>
                  </a:lnTo>
                  <a:lnTo>
                    <a:pt x="1714" y="1119"/>
                  </a:lnTo>
                  <a:lnTo>
                    <a:pt x="1724" y="1048"/>
                  </a:lnTo>
                  <a:lnTo>
                    <a:pt x="1728" y="977"/>
                  </a:lnTo>
                  <a:lnTo>
                    <a:pt x="1724" y="904"/>
                  </a:lnTo>
                  <a:lnTo>
                    <a:pt x="1714" y="833"/>
                  </a:lnTo>
                  <a:lnTo>
                    <a:pt x="1697" y="765"/>
                  </a:lnTo>
                  <a:lnTo>
                    <a:pt x="1675" y="700"/>
                  </a:lnTo>
                  <a:lnTo>
                    <a:pt x="1647" y="638"/>
                  </a:lnTo>
                  <a:lnTo>
                    <a:pt x="1613" y="578"/>
                  </a:lnTo>
                  <a:lnTo>
                    <a:pt x="1574" y="522"/>
                  </a:lnTo>
                  <a:lnTo>
                    <a:pt x="1532" y="471"/>
                  </a:lnTo>
                  <a:lnTo>
                    <a:pt x="1483" y="423"/>
                  </a:lnTo>
                  <a:lnTo>
                    <a:pt x="1431" y="379"/>
                  </a:lnTo>
                  <a:lnTo>
                    <a:pt x="1376" y="341"/>
                  </a:lnTo>
                  <a:lnTo>
                    <a:pt x="1315" y="308"/>
                  </a:lnTo>
                  <a:lnTo>
                    <a:pt x="1254" y="279"/>
                  </a:lnTo>
                  <a:lnTo>
                    <a:pt x="1188" y="256"/>
                  </a:lnTo>
                  <a:lnTo>
                    <a:pt x="1119" y="241"/>
                  </a:lnTo>
                  <a:lnTo>
                    <a:pt x="1050" y="231"/>
                  </a:lnTo>
                  <a:lnTo>
                    <a:pt x="977" y="227"/>
                  </a:lnTo>
                  <a:close/>
                  <a:moveTo>
                    <a:pt x="977" y="0"/>
                  </a:moveTo>
                  <a:lnTo>
                    <a:pt x="1058" y="3"/>
                  </a:lnTo>
                  <a:lnTo>
                    <a:pt x="1135" y="14"/>
                  </a:lnTo>
                  <a:lnTo>
                    <a:pt x="1212" y="29"/>
                  </a:lnTo>
                  <a:lnTo>
                    <a:pt x="1286" y="50"/>
                  </a:lnTo>
                  <a:lnTo>
                    <a:pt x="1357" y="77"/>
                  </a:lnTo>
                  <a:lnTo>
                    <a:pt x="1426" y="110"/>
                  </a:lnTo>
                  <a:lnTo>
                    <a:pt x="1491" y="147"/>
                  </a:lnTo>
                  <a:lnTo>
                    <a:pt x="1554" y="189"/>
                  </a:lnTo>
                  <a:lnTo>
                    <a:pt x="1613" y="235"/>
                  </a:lnTo>
                  <a:lnTo>
                    <a:pt x="1668" y="286"/>
                  </a:lnTo>
                  <a:lnTo>
                    <a:pt x="1719" y="341"/>
                  </a:lnTo>
                  <a:lnTo>
                    <a:pt x="1766" y="399"/>
                  </a:lnTo>
                  <a:lnTo>
                    <a:pt x="1807" y="462"/>
                  </a:lnTo>
                  <a:lnTo>
                    <a:pt x="1845" y="528"/>
                  </a:lnTo>
                  <a:lnTo>
                    <a:pt x="1878" y="596"/>
                  </a:lnTo>
                  <a:lnTo>
                    <a:pt x="1904" y="668"/>
                  </a:lnTo>
                  <a:lnTo>
                    <a:pt x="1926" y="742"/>
                  </a:lnTo>
                  <a:lnTo>
                    <a:pt x="1941" y="818"/>
                  </a:lnTo>
                  <a:lnTo>
                    <a:pt x="1950" y="896"/>
                  </a:lnTo>
                  <a:lnTo>
                    <a:pt x="1954" y="977"/>
                  </a:lnTo>
                  <a:lnTo>
                    <a:pt x="1950" y="1056"/>
                  </a:lnTo>
                  <a:lnTo>
                    <a:pt x="1941" y="1134"/>
                  </a:lnTo>
                  <a:lnTo>
                    <a:pt x="1926" y="1210"/>
                  </a:lnTo>
                  <a:lnTo>
                    <a:pt x="1904" y="1284"/>
                  </a:lnTo>
                  <a:lnTo>
                    <a:pt x="1878" y="1356"/>
                  </a:lnTo>
                  <a:lnTo>
                    <a:pt x="1845" y="1424"/>
                  </a:lnTo>
                  <a:lnTo>
                    <a:pt x="1807" y="1490"/>
                  </a:lnTo>
                  <a:lnTo>
                    <a:pt x="1766" y="1553"/>
                  </a:lnTo>
                  <a:lnTo>
                    <a:pt x="1719" y="1611"/>
                  </a:lnTo>
                  <a:lnTo>
                    <a:pt x="1668" y="1666"/>
                  </a:lnTo>
                  <a:lnTo>
                    <a:pt x="1613" y="1717"/>
                  </a:lnTo>
                  <a:lnTo>
                    <a:pt x="1554" y="1763"/>
                  </a:lnTo>
                  <a:lnTo>
                    <a:pt x="1491" y="1805"/>
                  </a:lnTo>
                  <a:lnTo>
                    <a:pt x="1426" y="1842"/>
                  </a:lnTo>
                  <a:lnTo>
                    <a:pt x="1357" y="1875"/>
                  </a:lnTo>
                  <a:lnTo>
                    <a:pt x="1286" y="1902"/>
                  </a:lnTo>
                  <a:lnTo>
                    <a:pt x="1212" y="1923"/>
                  </a:lnTo>
                  <a:lnTo>
                    <a:pt x="1135" y="1939"/>
                  </a:lnTo>
                  <a:lnTo>
                    <a:pt x="1058" y="1949"/>
                  </a:lnTo>
                  <a:lnTo>
                    <a:pt x="977" y="1952"/>
                  </a:lnTo>
                  <a:lnTo>
                    <a:pt x="896" y="1949"/>
                  </a:lnTo>
                  <a:lnTo>
                    <a:pt x="819" y="1939"/>
                  </a:lnTo>
                  <a:lnTo>
                    <a:pt x="742" y="1923"/>
                  </a:lnTo>
                  <a:lnTo>
                    <a:pt x="668" y="1902"/>
                  </a:lnTo>
                  <a:lnTo>
                    <a:pt x="597" y="1875"/>
                  </a:lnTo>
                  <a:lnTo>
                    <a:pt x="528" y="1842"/>
                  </a:lnTo>
                  <a:lnTo>
                    <a:pt x="463" y="1805"/>
                  </a:lnTo>
                  <a:lnTo>
                    <a:pt x="400" y="1763"/>
                  </a:lnTo>
                  <a:lnTo>
                    <a:pt x="341" y="1717"/>
                  </a:lnTo>
                  <a:lnTo>
                    <a:pt x="286" y="1666"/>
                  </a:lnTo>
                  <a:lnTo>
                    <a:pt x="236" y="1611"/>
                  </a:lnTo>
                  <a:lnTo>
                    <a:pt x="189" y="1553"/>
                  </a:lnTo>
                  <a:lnTo>
                    <a:pt x="147" y="1490"/>
                  </a:lnTo>
                  <a:lnTo>
                    <a:pt x="109" y="1424"/>
                  </a:lnTo>
                  <a:lnTo>
                    <a:pt x="77" y="1356"/>
                  </a:lnTo>
                  <a:lnTo>
                    <a:pt x="50" y="1284"/>
                  </a:lnTo>
                  <a:lnTo>
                    <a:pt x="28" y="1210"/>
                  </a:lnTo>
                  <a:lnTo>
                    <a:pt x="13" y="1134"/>
                  </a:lnTo>
                  <a:lnTo>
                    <a:pt x="4" y="1056"/>
                  </a:lnTo>
                  <a:lnTo>
                    <a:pt x="0" y="977"/>
                  </a:lnTo>
                  <a:lnTo>
                    <a:pt x="4" y="896"/>
                  </a:lnTo>
                  <a:lnTo>
                    <a:pt x="13" y="818"/>
                  </a:lnTo>
                  <a:lnTo>
                    <a:pt x="28" y="742"/>
                  </a:lnTo>
                  <a:lnTo>
                    <a:pt x="50" y="668"/>
                  </a:lnTo>
                  <a:lnTo>
                    <a:pt x="77" y="596"/>
                  </a:lnTo>
                  <a:lnTo>
                    <a:pt x="109" y="528"/>
                  </a:lnTo>
                  <a:lnTo>
                    <a:pt x="147" y="462"/>
                  </a:lnTo>
                  <a:lnTo>
                    <a:pt x="189" y="399"/>
                  </a:lnTo>
                  <a:lnTo>
                    <a:pt x="236" y="341"/>
                  </a:lnTo>
                  <a:lnTo>
                    <a:pt x="286" y="286"/>
                  </a:lnTo>
                  <a:lnTo>
                    <a:pt x="341" y="235"/>
                  </a:lnTo>
                  <a:lnTo>
                    <a:pt x="400" y="189"/>
                  </a:lnTo>
                  <a:lnTo>
                    <a:pt x="463" y="147"/>
                  </a:lnTo>
                  <a:lnTo>
                    <a:pt x="528" y="110"/>
                  </a:lnTo>
                  <a:lnTo>
                    <a:pt x="597" y="77"/>
                  </a:lnTo>
                  <a:lnTo>
                    <a:pt x="668" y="50"/>
                  </a:lnTo>
                  <a:lnTo>
                    <a:pt x="742" y="29"/>
                  </a:lnTo>
                  <a:lnTo>
                    <a:pt x="819" y="14"/>
                  </a:lnTo>
                  <a:lnTo>
                    <a:pt x="896" y="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9" name="Freeform 55"/>
            <p:cNvSpPr>
              <a:spLocks/>
            </p:cNvSpPr>
            <p:nvPr/>
          </p:nvSpPr>
          <p:spPr bwMode="auto">
            <a:xfrm>
              <a:off x="9409113" y="2049463"/>
              <a:ext cx="1062038" cy="468313"/>
            </a:xfrm>
            <a:custGeom>
              <a:avLst/>
              <a:gdLst>
                <a:gd name="T0" fmla="*/ 846 w 2677"/>
                <a:gd name="T1" fmla="*/ 14 h 1177"/>
                <a:gd name="T2" fmla="*/ 1051 w 2677"/>
                <a:gd name="T3" fmla="*/ 60 h 1177"/>
                <a:gd name="T4" fmla="*/ 1272 w 2677"/>
                <a:gd name="T5" fmla="*/ 122 h 1177"/>
                <a:gd name="T6" fmla="*/ 1477 w 2677"/>
                <a:gd name="T7" fmla="*/ 187 h 1177"/>
                <a:gd name="T8" fmla="*/ 1635 w 2677"/>
                <a:gd name="T9" fmla="*/ 237 h 1177"/>
                <a:gd name="T10" fmla="*/ 1722 w 2677"/>
                <a:gd name="T11" fmla="*/ 263 h 1177"/>
                <a:gd name="T12" fmla="*/ 1776 w 2677"/>
                <a:gd name="T13" fmla="*/ 316 h 1177"/>
                <a:gd name="T14" fmla="*/ 1783 w 2677"/>
                <a:gd name="T15" fmla="*/ 395 h 1177"/>
                <a:gd name="T16" fmla="*/ 1730 w 2677"/>
                <a:gd name="T17" fmla="*/ 473 h 1177"/>
                <a:gd name="T18" fmla="*/ 1606 w 2677"/>
                <a:gd name="T19" fmla="*/ 521 h 1177"/>
                <a:gd name="T20" fmla="*/ 1442 w 2677"/>
                <a:gd name="T21" fmla="*/ 530 h 1177"/>
                <a:gd name="T22" fmla="*/ 1273 w 2677"/>
                <a:gd name="T23" fmla="*/ 513 h 1177"/>
                <a:gd name="T24" fmla="*/ 1122 w 2677"/>
                <a:gd name="T25" fmla="*/ 488 h 1177"/>
                <a:gd name="T26" fmla="*/ 1013 w 2677"/>
                <a:gd name="T27" fmla="*/ 469 h 1177"/>
                <a:gd name="T28" fmla="*/ 972 w 2677"/>
                <a:gd name="T29" fmla="*/ 475 h 1177"/>
                <a:gd name="T30" fmla="*/ 1029 w 2677"/>
                <a:gd name="T31" fmla="*/ 543 h 1177"/>
                <a:gd name="T32" fmla="*/ 1173 w 2677"/>
                <a:gd name="T33" fmla="*/ 601 h 1177"/>
                <a:gd name="T34" fmla="*/ 1366 w 2677"/>
                <a:gd name="T35" fmla="*/ 639 h 1177"/>
                <a:gd name="T36" fmla="*/ 1568 w 2677"/>
                <a:gd name="T37" fmla="*/ 653 h 1177"/>
                <a:gd name="T38" fmla="*/ 1809 w 2677"/>
                <a:gd name="T39" fmla="*/ 625 h 1177"/>
                <a:gd name="T40" fmla="*/ 2218 w 2677"/>
                <a:gd name="T41" fmla="*/ 502 h 1177"/>
                <a:gd name="T42" fmla="*/ 2511 w 2677"/>
                <a:gd name="T43" fmla="*/ 366 h 1177"/>
                <a:gd name="T44" fmla="*/ 2616 w 2677"/>
                <a:gd name="T45" fmla="*/ 375 h 1177"/>
                <a:gd name="T46" fmla="*/ 2673 w 2677"/>
                <a:gd name="T47" fmla="*/ 457 h 1177"/>
                <a:gd name="T48" fmla="*/ 2647 w 2677"/>
                <a:gd name="T49" fmla="*/ 583 h 1177"/>
                <a:gd name="T50" fmla="*/ 2550 w 2677"/>
                <a:gd name="T51" fmla="*/ 687 h 1177"/>
                <a:gd name="T52" fmla="*/ 2416 w 2677"/>
                <a:gd name="T53" fmla="*/ 779 h 1177"/>
                <a:gd name="T54" fmla="*/ 2234 w 2677"/>
                <a:gd name="T55" fmla="*/ 892 h 1177"/>
                <a:gd name="T56" fmla="*/ 2033 w 2677"/>
                <a:gd name="T57" fmla="*/ 1005 h 1177"/>
                <a:gd name="T58" fmla="*/ 1840 w 2677"/>
                <a:gd name="T59" fmla="*/ 1102 h 1177"/>
                <a:gd name="T60" fmla="*/ 1684 w 2677"/>
                <a:gd name="T61" fmla="*/ 1164 h 1177"/>
                <a:gd name="T62" fmla="*/ 1576 w 2677"/>
                <a:gd name="T63" fmla="*/ 1177 h 1177"/>
                <a:gd name="T64" fmla="*/ 1395 w 2677"/>
                <a:gd name="T65" fmla="*/ 1161 h 1177"/>
                <a:gd name="T66" fmla="*/ 1159 w 2677"/>
                <a:gd name="T67" fmla="*/ 1130 h 1177"/>
                <a:gd name="T68" fmla="*/ 898 w 2677"/>
                <a:gd name="T69" fmla="*/ 1089 h 1177"/>
                <a:gd name="T70" fmla="*/ 647 w 2677"/>
                <a:gd name="T71" fmla="*/ 1047 h 1177"/>
                <a:gd name="T72" fmla="*/ 440 w 2677"/>
                <a:gd name="T73" fmla="*/ 1009 h 1177"/>
                <a:gd name="T74" fmla="*/ 309 w 2677"/>
                <a:gd name="T75" fmla="*/ 984 h 1177"/>
                <a:gd name="T76" fmla="*/ 200 w 2677"/>
                <a:gd name="T77" fmla="*/ 988 h 1177"/>
                <a:gd name="T78" fmla="*/ 87 w 2677"/>
                <a:gd name="T79" fmla="*/ 1052 h 1177"/>
                <a:gd name="T80" fmla="*/ 28 w 2677"/>
                <a:gd name="T81" fmla="*/ 1089 h 1177"/>
                <a:gd name="T82" fmla="*/ 5 w 2677"/>
                <a:gd name="T83" fmla="*/ 1069 h 1177"/>
                <a:gd name="T84" fmla="*/ 0 w 2677"/>
                <a:gd name="T85" fmla="*/ 1048 h 1177"/>
                <a:gd name="T86" fmla="*/ 18 w 2677"/>
                <a:gd name="T87" fmla="*/ 776 h 1177"/>
                <a:gd name="T88" fmla="*/ 38 w 2677"/>
                <a:gd name="T89" fmla="*/ 461 h 1177"/>
                <a:gd name="T90" fmla="*/ 56 w 2677"/>
                <a:gd name="T91" fmla="*/ 179 h 1177"/>
                <a:gd name="T92" fmla="*/ 75 w 2677"/>
                <a:gd name="T93" fmla="*/ 86 h 1177"/>
                <a:gd name="T94" fmla="*/ 127 w 2677"/>
                <a:gd name="T95" fmla="*/ 70 h 1177"/>
                <a:gd name="T96" fmla="*/ 269 w 2677"/>
                <a:gd name="T97" fmla="*/ 48 h 1177"/>
                <a:gd name="T98" fmla="*/ 468 w 2677"/>
                <a:gd name="T99" fmla="*/ 20 h 1177"/>
                <a:gd name="T100" fmla="*/ 653 w 2677"/>
                <a:gd name="T101" fmla="*/ 2 h 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77" h="1177">
                  <a:moveTo>
                    <a:pt x="722" y="0"/>
                  </a:moveTo>
                  <a:lnTo>
                    <a:pt x="760" y="2"/>
                  </a:lnTo>
                  <a:lnTo>
                    <a:pt x="802" y="8"/>
                  </a:lnTo>
                  <a:lnTo>
                    <a:pt x="846" y="14"/>
                  </a:lnTo>
                  <a:lnTo>
                    <a:pt x="895" y="23"/>
                  </a:lnTo>
                  <a:lnTo>
                    <a:pt x="945" y="35"/>
                  </a:lnTo>
                  <a:lnTo>
                    <a:pt x="998" y="47"/>
                  </a:lnTo>
                  <a:lnTo>
                    <a:pt x="1051" y="60"/>
                  </a:lnTo>
                  <a:lnTo>
                    <a:pt x="1106" y="75"/>
                  </a:lnTo>
                  <a:lnTo>
                    <a:pt x="1162" y="90"/>
                  </a:lnTo>
                  <a:lnTo>
                    <a:pt x="1217" y="106"/>
                  </a:lnTo>
                  <a:lnTo>
                    <a:pt x="1272" y="122"/>
                  </a:lnTo>
                  <a:lnTo>
                    <a:pt x="1326" y="139"/>
                  </a:lnTo>
                  <a:lnTo>
                    <a:pt x="1378" y="155"/>
                  </a:lnTo>
                  <a:lnTo>
                    <a:pt x="1429" y="171"/>
                  </a:lnTo>
                  <a:lnTo>
                    <a:pt x="1477" y="187"/>
                  </a:lnTo>
                  <a:lnTo>
                    <a:pt x="1522" y="201"/>
                  </a:lnTo>
                  <a:lnTo>
                    <a:pt x="1563" y="215"/>
                  </a:lnTo>
                  <a:lnTo>
                    <a:pt x="1601" y="226"/>
                  </a:lnTo>
                  <a:lnTo>
                    <a:pt x="1635" y="237"/>
                  </a:lnTo>
                  <a:lnTo>
                    <a:pt x="1663" y="245"/>
                  </a:lnTo>
                  <a:lnTo>
                    <a:pt x="1686" y="252"/>
                  </a:lnTo>
                  <a:lnTo>
                    <a:pt x="1704" y="256"/>
                  </a:lnTo>
                  <a:lnTo>
                    <a:pt x="1722" y="263"/>
                  </a:lnTo>
                  <a:lnTo>
                    <a:pt x="1739" y="273"/>
                  </a:lnTo>
                  <a:lnTo>
                    <a:pt x="1754" y="285"/>
                  </a:lnTo>
                  <a:lnTo>
                    <a:pt x="1766" y="300"/>
                  </a:lnTo>
                  <a:lnTo>
                    <a:pt x="1776" y="316"/>
                  </a:lnTo>
                  <a:lnTo>
                    <a:pt x="1782" y="334"/>
                  </a:lnTo>
                  <a:lnTo>
                    <a:pt x="1786" y="354"/>
                  </a:lnTo>
                  <a:lnTo>
                    <a:pt x="1786" y="375"/>
                  </a:lnTo>
                  <a:lnTo>
                    <a:pt x="1783" y="395"/>
                  </a:lnTo>
                  <a:lnTo>
                    <a:pt x="1775" y="416"/>
                  </a:lnTo>
                  <a:lnTo>
                    <a:pt x="1765" y="436"/>
                  </a:lnTo>
                  <a:lnTo>
                    <a:pt x="1749" y="455"/>
                  </a:lnTo>
                  <a:lnTo>
                    <a:pt x="1730" y="473"/>
                  </a:lnTo>
                  <a:lnTo>
                    <a:pt x="1705" y="489"/>
                  </a:lnTo>
                  <a:lnTo>
                    <a:pt x="1676" y="502"/>
                  </a:lnTo>
                  <a:lnTo>
                    <a:pt x="1643" y="513"/>
                  </a:lnTo>
                  <a:lnTo>
                    <a:pt x="1606" y="521"/>
                  </a:lnTo>
                  <a:lnTo>
                    <a:pt x="1567" y="527"/>
                  </a:lnTo>
                  <a:lnTo>
                    <a:pt x="1526" y="530"/>
                  </a:lnTo>
                  <a:lnTo>
                    <a:pt x="1485" y="531"/>
                  </a:lnTo>
                  <a:lnTo>
                    <a:pt x="1442" y="530"/>
                  </a:lnTo>
                  <a:lnTo>
                    <a:pt x="1400" y="528"/>
                  </a:lnTo>
                  <a:lnTo>
                    <a:pt x="1356" y="524"/>
                  </a:lnTo>
                  <a:lnTo>
                    <a:pt x="1315" y="519"/>
                  </a:lnTo>
                  <a:lnTo>
                    <a:pt x="1273" y="513"/>
                  </a:lnTo>
                  <a:lnTo>
                    <a:pt x="1232" y="507"/>
                  </a:lnTo>
                  <a:lnTo>
                    <a:pt x="1194" y="500"/>
                  </a:lnTo>
                  <a:lnTo>
                    <a:pt x="1157" y="493"/>
                  </a:lnTo>
                  <a:lnTo>
                    <a:pt x="1122" y="488"/>
                  </a:lnTo>
                  <a:lnTo>
                    <a:pt x="1089" y="481"/>
                  </a:lnTo>
                  <a:lnTo>
                    <a:pt x="1060" y="476"/>
                  </a:lnTo>
                  <a:lnTo>
                    <a:pt x="1035" y="472"/>
                  </a:lnTo>
                  <a:lnTo>
                    <a:pt x="1013" y="469"/>
                  </a:lnTo>
                  <a:lnTo>
                    <a:pt x="995" y="467"/>
                  </a:lnTo>
                  <a:lnTo>
                    <a:pt x="983" y="467"/>
                  </a:lnTo>
                  <a:lnTo>
                    <a:pt x="974" y="471"/>
                  </a:lnTo>
                  <a:lnTo>
                    <a:pt x="972" y="475"/>
                  </a:lnTo>
                  <a:lnTo>
                    <a:pt x="975" y="493"/>
                  </a:lnTo>
                  <a:lnTo>
                    <a:pt x="986" y="510"/>
                  </a:lnTo>
                  <a:lnTo>
                    <a:pt x="1004" y="527"/>
                  </a:lnTo>
                  <a:lnTo>
                    <a:pt x="1029" y="543"/>
                  </a:lnTo>
                  <a:lnTo>
                    <a:pt x="1058" y="559"/>
                  </a:lnTo>
                  <a:lnTo>
                    <a:pt x="1093" y="574"/>
                  </a:lnTo>
                  <a:lnTo>
                    <a:pt x="1131" y="587"/>
                  </a:lnTo>
                  <a:lnTo>
                    <a:pt x="1173" y="601"/>
                  </a:lnTo>
                  <a:lnTo>
                    <a:pt x="1218" y="612"/>
                  </a:lnTo>
                  <a:lnTo>
                    <a:pt x="1266" y="622"/>
                  </a:lnTo>
                  <a:lnTo>
                    <a:pt x="1316" y="631"/>
                  </a:lnTo>
                  <a:lnTo>
                    <a:pt x="1366" y="639"/>
                  </a:lnTo>
                  <a:lnTo>
                    <a:pt x="1418" y="645"/>
                  </a:lnTo>
                  <a:lnTo>
                    <a:pt x="1468" y="650"/>
                  </a:lnTo>
                  <a:lnTo>
                    <a:pt x="1518" y="652"/>
                  </a:lnTo>
                  <a:lnTo>
                    <a:pt x="1568" y="653"/>
                  </a:lnTo>
                  <a:lnTo>
                    <a:pt x="1616" y="652"/>
                  </a:lnTo>
                  <a:lnTo>
                    <a:pt x="1661" y="650"/>
                  </a:lnTo>
                  <a:lnTo>
                    <a:pt x="1702" y="644"/>
                  </a:lnTo>
                  <a:lnTo>
                    <a:pt x="1809" y="625"/>
                  </a:lnTo>
                  <a:lnTo>
                    <a:pt x="1915" y="601"/>
                  </a:lnTo>
                  <a:lnTo>
                    <a:pt x="2019" y="571"/>
                  </a:lnTo>
                  <a:lnTo>
                    <a:pt x="2120" y="538"/>
                  </a:lnTo>
                  <a:lnTo>
                    <a:pt x="2218" y="502"/>
                  </a:lnTo>
                  <a:lnTo>
                    <a:pt x="2311" y="463"/>
                  </a:lnTo>
                  <a:lnTo>
                    <a:pt x="2399" y="422"/>
                  </a:lnTo>
                  <a:lnTo>
                    <a:pt x="2481" y="379"/>
                  </a:lnTo>
                  <a:lnTo>
                    <a:pt x="2511" y="366"/>
                  </a:lnTo>
                  <a:lnTo>
                    <a:pt x="2540" y="360"/>
                  </a:lnTo>
                  <a:lnTo>
                    <a:pt x="2567" y="359"/>
                  </a:lnTo>
                  <a:lnTo>
                    <a:pt x="2593" y="365"/>
                  </a:lnTo>
                  <a:lnTo>
                    <a:pt x="2616" y="375"/>
                  </a:lnTo>
                  <a:lnTo>
                    <a:pt x="2636" y="389"/>
                  </a:lnTo>
                  <a:lnTo>
                    <a:pt x="2653" y="408"/>
                  </a:lnTo>
                  <a:lnTo>
                    <a:pt x="2665" y="432"/>
                  </a:lnTo>
                  <a:lnTo>
                    <a:pt x="2673" y="457"/>
                  </a:lnTo>
                  <a:lnTo>
                    <a:pt x="2677" y="485"/>
                  </a:lnTo>
                  <a:lnTo>
                    <a:pt x="2673" y="517"/>
                  </a:lnTo>
                  <a:lnTo>
                    <a:pt x="2663" y="549"/>
                  </a:lnTo>
                  <a:lnTo>
                    <a:pt x="2647" y="583"/>
                  </a:lnTo>
                  <a:lnTo>
                    <a:pt x="2623" y="617"/>
                  </a:lnTo>
                  <a:lnTo>
                    <a:pt x="2591" y="652"/>
                  </a:lnTo>
                  <a:lnTo>
                    <a:pt x="2573" y="668"/>
                  </a:lnTo>
                  <a:lnTo>
                    <a:pt x="2550" y="687"/>
                  </a:lnTo>
                  <a:lnTo>
                    <a:pt x="2523" y="707"/>
                  </a:lnTo>
                  <a:lnTo>
                    <a:pt x="2491" y="729"/>
                  </a:lnTo>
                  <a:lnTo>
                    <a:pt x="2455" y="754"/>
                  </a:lnTo>
                  <a:lnTo>
                    <a:pt x="2416" y="779"/>
                  </a:lnTo>
                  <a:lnTo>
                    <a:pt x="2374" y="807"/>
                  </a:lnTo>
                  <a:lnTo>
                    <a:pt x="2329" y="834"/>
                  </a:lnTo>
                  <a:lnTo>
                    <a:pt x="2282" y="863"/>
                  </a:lnTo>
                  <a:lnTo>
                    <a:pt x="2234" y="892"/>
                  </a:lnTo>
                  <a:lnTo>
                    <a:pt x="2185" y="922"/>
                  </a:lnTo>
                  <a:lnTo>
                    <a:pt x="2134" y="950"/>
                  </a:lnTo>
                  <a:lnTo>
                    <a:pt x="2083" y="977"/>
                  </a:lnTo>
                  <a:lnTo>
                    <a:pt x="2033" y="1005"/>
                  </a:lnTo>
                  <a:lnTo>
                    <a:pt x="1982" y="1032"/>
                  </a:lnTo>
                  <a:lnTo>
                    <a:pt x="1934" y="1057"/>
                  </a:lnTo>
                  <a:lnTo>
                    <a:pt x="1886" y="1080"/>
                  </a:lnTo>
                  <a:lnTo>
                    <a:pt x="1840" y="1102"/>
                  </a:lnTo>
                  <a:lnTo>
                    <a:pt x="1796" y="1122"/>
                  </a:lnTo>
                  <a:lnTo>
                    <a:pt x="1756" y="1139"/>
                  </a:lnTo>
                  <a:lnTo>
                    <a:pt x="1718" y="1153"/>
                  </a:lnTo>
                  <a:lnTo>
                    <a:pt x="1684" y="1164"/>
                  </a:lnTo>
                  <a:lnTo>
                    <a:pt x="1654" y="1172"/>
                  </a:lnTo>
                  <a:lnTo>
                    <a:pt x="1634" y="1175"/>
                  </a:lnTo>
                  <a:lnTo>
                    <a:pt x="1608" y="1177"/>
                  </a:lnTo>
                  <a:lnTo>
                    <a:pt x="1576" y="1177"/>
                  </a:lnTo>
                  <a:lnTo>
                    <a:pt x="1537" y="1174"/>
                  </a:lnTo>
                  <a:lnTo>
                    <a:pt x="1495" y="1171"/>
                  </a:lnTo>
                  <a:lnTo>
                    <a:pt x="1447" y="1167"/>
                  </a:lnTo>
                  <a:lnTo>
                    <a:pt x="1395" y="1161"/>
                  </a:lnTo>
                  <a:lnTo>
                    <a:pt x="1340" y="1154"/>
                  </a:lnTo>
                  <a:lnTo>
                    <a:pt x="1282" y="1147"/>
                  </a:lnTo>
                  <a:lnTo>
                    <a:pt x="1222" y="1139"/>
                  </a:lnTo>
                  <a:lnTo>
                    <a:pt x="1159" y="1130"/>
                  </a:lnTo>
                  <a:lnTo>
                    <a:pt x="1094" y="1121"/>
                  </a:lnTo>
                  <a:lnTo>
                    <a:pt x="1029" y="1111"/>
                  </a:lnTo>
                  <a:lnTo>
                    <a:pt x="964" y="1101"/>
                  </a:lnTo>
                  <a:lnTo>
                    <a:pt x="898" y="1089"/>
                  </a:lnTo>
                  <a:lnTo>
                    <a:pt x="833" y="1079"/>
                  </a:lnTo>
                  <a:lnTo>
                    <a:pt x="769" y="1068"/>
                  </a:lnTo>
                  <a:lnTo>
                    <a:pt x="708" y="1057"/>
                  </a:lnTo>
                  <a:lnTo>
                    <a:pt x="647" y="1047"/>
                  </a:lnTo>
                  <a:lnTo>
                    <a:pt x="590" y="1037"/>
                  </a:lnTo>
                  <a:lnTo>
                    <a:pt x="536" y="1027"/>
                  </a:lnTo>
                  <a:lnTo>
                    <a:pt x="486" y="1018"/>
                  </a:lnTo>
                  <a:lnTo>
                    <a:pt x="440" y="1009"/>
                  </a:lnTo>
                  <a:lnTo>
                    <a:pt x="398" y="1001"/>
                  </a:lnTo>
                  <a:lnTo>
                    <a:pt x="363" y="994"/>
                  </a:lnTo>
                  <a:lnTo>
                    <a:pt x="332" y="989"/>
                  </a:lnTo>
                  <a:lnTo>
                    <a:pt x="309" y="984"/>
                  </a:lnTo>
                  <a:lnTo>
                    <a:pt x="292" y="980"/>
                  </a:lnTo>
                  <a:lnTo>
                    <a:pt x="262" y="976"/>
                  </a:lnTo>
                  <a:lnTo>
                    <a:pt x="230" y="980"/>
                  </a:lnTo>
                  <a:lnTo>
                    <a:pt x="200" y="988"/>
                  </a:lnTo>
                  <a:lnTo>
                    <a:pt x="171" y="1000"/>
                  </a:lnTo>
                  <a:lnTo>
                    <a:pt x="142" y="1016"/>
                  </a:lnTo>
                  <a:lnTo>
                    <a:pt x="114" y="1033"/>
                  </a:lnTo>
                  <a:lnTo>
                    <a:pt x="87" y="1052"/>
                  </a:lnTo>
                  <a:lnTo>
                    <a:pt x="64" y="1073"/>
                  </a:lnTo>
                  <a:lnTo>
                    <a:pt x="49" y="1083"/>
                  </a:lnTo>
                  <a:lnTo>
                    <a:pt x="37" y="1088"/>
                  </a:lnTo>
                  <a:lnTo>
                    <a:pt x="28" y="1089"/>
                  </a:lnTo>
                  <a:lnTo>
                    <a:pt x="20" y="1087"/>
                  </a:lnTo>
                  <a:lnTo>
                    <a:pt x="13" y="1083"/>
                  </a:lnTo>
                  <a:lnTo>
                    <a:pt x="9" y="1077"/>
                  </a:lnTo>
                  <a:lnTo>
                    <a:pt x="5" y="1069"/>
                  </a:lnTo>
                  <a:lnTo>
                    <a:pt x="2" y="1062"/>
                  </a:lnTo>
                  <a:lnTo>
                    <a:pt x="1" y="1056"/>
                  </a:lnTo>
                  <a:lnTo>
                    <a:pt x="1" y="1050"/>
                  </a:lnTo>
                  <a:lnTo>
                    <a:pt x="0" y="1048"/>
                  </a:lnTo>
                  <a:lnTo>
                    <a:pt x="4" y="989"/>
                  </a:lnTo>
                  <a:lnTo>
                    <a:pt x="9" y="923"/>
                  </a:lnTo>
                  <a:lnTo>
                    <a:pt x="13" y="852"/>
                  </a:lnTo>
                  <a:lnTo>
                    <a:pt x="18" y="776"/>
                  </a:lnTo>
                  <a:lnTo>
                    <a:pt x="23" y="699"/>
                  </a:lnTo>
                  <a:lnTo>
                    <a:pt x="28" y="620"/>
                  </a:lnTo>
                  <a:lnTo>
                    <a:pt x="33" y="539"/>
                  </a:lnTo>
                  <a:lnTo>
                    <a:pt x="38" y="461"/>
                  </a:lnTo>
                  <a:lnTo>
                    <a:pt x="43" y="384"/>
                  </a:lnTo>
                  <a:lnTo>
                    <a:pt x="48" y="311"/>
                  </a:lnTo>
                  <a:lnTo>
                    <a:pt x="52" y="241"/>
                  </a:lnTo>
                  <a:lnTo>
                    <a:pt x="56" y="179"/>
                  </a:lnTo>
                  <a:lnTo>
                    <a:pt x="60" y="123"/>
                  </a:lnTo>
                  <a:lnTo>
                    <a:pt x="62" y="107"/>
                  </a:lnTo>
                  <a:lnTo>
                    <a:pt x="67" y="95"/>
                  </a:lnTo>
                  <a:lnTo>
                    <a:pt x="75" y="86"/>
                  </a:lnTo>
                  <a:lnTo>
                    <a:pt x="85" y="80"/>
                  </a:lnTo>
                  <a:lnTo>
                    <a:pt x="97" y="76"/>
                  </a:lnTo>
                  <a:lnTo>
                    <a:pt x="111" y="73"/>
                  </a:lnTo>
                  <a:lnTo>
                    <a:pt x="127" y="70"/>
                  </a:lnTo>
                  <a:lnTo>
                    <a:pt x="145" y="67"/>
                  </a:lnTo>
                  <a:lnTo>
                    <a:pt x="182" y="61"/>
                  </a:lnTo>
                  <a:lnTo>
                    <a:pt x="224" y="55"/>
                  </a:lnTo>
                  <a:lnTo>
                    <a:pt x="269" y="48"/>
                  </a:lnTo>
                  <a:lnTo>
                    <a:pt x="317" y="40"/>
                  </a:lnTo>
                  <a:lnTo>
                    <a:pt x="366" y="33"/>
                  </a:lnTo>
                  <a:lnTo>
                    <a:pt x="417" y="27"/>
                  </a:lnTo>
                  <a:lnTo>
                    <a:pt x="468" y="20"/>
                  </a:lnTo>
                  <a:lnTo>
                    <a:pt x="518" y="14"/>
                  </a:lnTo>
                  <a:lnTo>
                    <a:pt x="566" y="9"/>
                  </a:lnTo>
                  <a:lnTo>
                    <a:pt x="611" y="4"/>
                  </a:lnTo>
                  <a:lnTo>
                    <a:pt x="653" y="2"/>
                  </a:lnTo>
                  <a:lnTo>
                    <a:pt x="691" y="0"/>
                  </a:lnTo>
                  <a:lnTo>
                    <a:pt x="7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0" name="Freeform 56"/>
            <p:cNvSpPr>
              <a:spLocks noEditPoints="1"/>
            </p:cNvSpPr>
            <p:nvPr/>
          </p:nvSpPr>
          <p:spPr bwMode="auto">
            <a:xfrm>
              <a:off x="9005888" y="2062163"/>
              <a:ext cx="336550" cy="433388"/>
            </a:xfrm>
            <a:custGeom>
              <a:avLst/>
              <a:gdLst>
                <a:gd name="T0" fmla="*/ 440 w 849"/>
                <a:gd name="T1" fmla="*/ 654 h 1093"/>
                <a:gd name="T2" fmla="*/ 408 w 849"/>
                <a:gd name="T3" fmla="*/ 658 h 1093"/>
                <a:gd name="T4" fmla="*/ 379 w 849"/>
                <a:gd name="T5" fmla="*/ 667 h 1093"/>
                <a:gd name="T6" fmla="*/ 352 w 849"/>
                <a:gd name="T7" fmla="*/ 681 h 1093"/>
                <a:gd name="T8" fmla="*/ 328 w 849"/>
                <a:gd name="T9" fmla="*/ 700 h 1093"/>
                <a:gd name="T10" fmla="*/ 309 w 849"/>
                <a:gd name="T11" fmla="*/ 724 h 1093"/>
                <a:gd name="T12" fmla="*/ 295 w 849"/>
                <a:gd name="T13" fmla="*/ 749 h 1093"/>
                <a:gd name="T14" fmla="*/ 286 w 849"/>
                <a:gd name="T15" fmla="*/ 780 h 1093"/>
                <a:gd name="T16" fmla="*/ 282 w 849"/>
                <a:gd name="T17" fmla="*/ 811 h 1093"/>
                <a:gd name="T18" fmla="*/ 286 w 849"/>
                <a:gd name="T19" fmla="*/ 842 h 1093"/>
                <a:gd name="T20" fmla="*/ 295 w 849"/>
                <a:gd name="T21" fmla="*/ 873 h 1093"/>
                <a:gd name="T22" fmla="*/ 309 w 849"/>
                <a:gd name="T23" fmla="*/ 899 h 1093"/>
                <a:gd name="T24" fmla="*/ 328 w 849"/>
                <a:gd name="T25" fmla="*/ 923 h 1093"/>
                <a:gd name="T26" fmla="*/ 352 w 849"/>
                <a:gd name="T27" fmla="*/ 942 h 1093"/>
                <a:gd name="T28" fmla="*/ 379 w 849"/>
                <a:gd name="T29" fmla="*/ 956 h 1093"/>
                <a:gd name="T30" fmla="*/ 408 w 849"/>
                <a:gd name="T31" fmla="*/ 965 h 1093"/>
                <a:gd name="T32" fmla="*/ 440 w 849"/>
                <a:gd name="T33" fmla="*/ 969 h 1093"/>
                <a:gd name="T34" fmla="*/ 472 w 849"/>
                <a:gd name="T35" fmla="*/ 965 h 1093"/>
                <a:gd name="T36" fmla="*/ 501 w 849"/>
                <a:gd name="T37" fmla="*/ 956 h 1093"/>
                <a:gd name="T38" fmla="*/ 528 w 849"/>
                <a:gd name="T39" fmla="*/ 942 h 1093"/>
                <a:gd name="T40" fmla="*/ 551 w 849"/>
                <a:gd name="T41" fmla="*/ 923 h 1093"/>
                <a:gd name="T42" fmla="*/ 570 w 849"/>
                <a:gd name="T43" fmla="*/ 899 h 1093"/>
                <a:gd name="T44" fmla="*/ 585 w 849"/>
                <a:gd name="T45" fmla="*/ 873 h 1093"/>
                <a:gd name="T46" fmla="*/ 594 w 849"/>
                <a:gd name="T47" fmla="*/ 842 h 1093"/>
                <a:gd name="T48" fmla="*/ 597 w 849"/>
                <a:gd name="T49" fmla="*/ 811 h 1093"/>
                <a:gd name="T50" fmla="*/ 594 w 849"/>
                <a:gd name="T51" fmla="*/ 780 h 1093"/>
                <a:gd name="T52" fmla="*/ 585 w 849"/>
                <a:gd name="T53" fmla="*/ 749 h 1093"/>
                <a:gd name="T54" fmla="*/ 570 w 849"/>
                <a:gd name="T55" fmla="*/ 724 h 1093"/>
                <a:gd name="T56" fmla="*/ 551 w 849"/>
                <a:gd name="T57" fmla="*/ 700 h 1093"/>
                <a:gd name="T58" fmla="*/ 528 w 849"/>
                <a:gd name="T59" fmla="*/ 681 h 1093"/>
                <a:gd name="T60" fmla="*/ 501 w 849"/>
                <a:gd name="T61" fmla="*/ 667 h 1093"/>
                <a:gd name="T62" fmla="*/ 472 w 849"/>
                <a:gd name="T63" fmla="*/ 658 h 1093"/>
                <a:gd name="T64" fmla="*/ 440 w 849"/>
                <a:gd name="T65" fmla="*/ 654 h 1093"/>
                <a:gd name="T66" fmla="*/ 206 w 849"/>
                <a:gd name="T67" fmla="*/ 0 h 1093"/>
                <a:gd name="T68" fmla="*/ 775 w 849"/>
                <a:gd name="T69" fmla="*/ 28 h 1093"/>
                <a:gd name="T70" fmla="*/ 796 w 849"/>
                <a:gd name="T71" fmla="*/ 32 h 1093"/>
                <a:gd name="T72" fmla="*/ 814 w 849"/>
                <a:gd name="T73" fmla="*/ 41 h 1093"/>
                <a:gd name="T74" fmla="*/ 830 w 849"/>
                <a:gd name="T75" fmla="*/ 55 h 1093"/>
                <a:gd name="T76" fmla="*/ 841 w 849"/>
                <a:gd name="T77" fmla="*/ 72 h 1093"/>
                <a:gd name="T78" fmla="*/ 848 w 849"/>
                <a:gd name="T79" fmla="*/ 91 h 1093"/>
                <a:gd name="T80" fmla="*/ 849 w 849"/>
                <a:gd name="T81" fmla="*/ 112 h 1093"/>
                <a:gd name="T82" fmla="*/ 780 w 849"/>
                <a:gd name="T83" fmla="*/ 1016 h 1093"/>
                <a:gd name="T84" fmla="*/ 775 w 849"/>
                <a:gd name="T85" fmla="*/ 1037 h 1093"/>
                <a:gd name="T86" fmla="*/ 765 w 849"/>
                <a:gd name="T87" fmla="*/ 1056 h 1093"/>
                <a:gd name="T88" fmla="*/ 752 w 849"/>
                <a:gd name="T89" fmla="*/ 1072 h 1093"/>
                <a:gd name="T90" fmla="*/ 735 w 849"/>
                <a:gd name="T91" fmla="*/ 1083 h 1093"/>
                <a:gd name="T92" fmla="*/ 715 w 849"/>
                <a:gd name="T93" fmla="*/ 1091 h 1093"/>
                <a:gd name="T94" fmla="*/ 693 w 849"/>
                <a:gd name="T95" fmla="*/ 1093 h 1093"/>
                <a:gd name="T96" fmla="*/ 63 w 849"/>
                <a:gd name="T97" fmla="*/ 1093 h 1093"/>
                <a:gd name="T98" fmla="*/ 43 w 849"/>
                <a:gd name="T99" fmla="*/ 1090 h 1093"/>
                <a:gd name="T100" fmla="*/ 25 w 849"/>
                <a:gd name="T101" fmla="*/ 1081 h 1093"/>
                <a:gd name="T102" fmla="*/ 12 w 849"/>
                <a:gd name="T103" fmla="*/ 1068 h 1093"/>
                <a:gd name="T104" fmla="*/ 3 w 849"/>
                <a:gd name="T105" fmla="*/ 1051 h 1093"/>
                <a:gd name="T106" fmla="*/ 0 w 849"/>
                <a:gd name="T107" fmla="*/ 1032 h 1093"/>
                <a:gd name="T108" fmla="*/ 2 w 849"/>
                <a:gd name="T109" fmla="*/ 1012 h 1093"/>
                <a:gd name="T110" fmla="*/ 106 w 849"/>
                <a:gd name="T111" fmla="*/ 74 h 1093"/>
                <a:gd name="T112" fmla="*/ 114 w 849"/>
                <a:gd name="T113" fmla="*/ 54 h 1093"/>
                <a:gd name="T114" fmla="*/ 127 w 849"/>
                <a:gd name="T115" fmla="*/ 36 h 1093"/>
                <a:gd name="T116" fmla="*/ 143 w 849"/>
                <a:gd name="T117" fmla="*/ 20 h 1093"/>
                <a:gd name="T118" fmla="*/ 162 w 849"/>
                <a:gd name="T119" fmla="*/ 9 h 1093"/>
                <a:gd name="T120" fmla="*/ 184 w 849"/>
                <a:gd name="T121" fmla="*/ 2 h 1093"/>
                <a:gd name="T122" fmla="*/ 206 w 849"/>
                <a:gd name="T123" fmla="*/ 0 h 1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49" h="1093">
                  <a:moveTo>
                    <a:pt x="440" y="654"/>
                  </a:moveTo>
                  <a:lnTo>
                    <a:pt x="408" y="658"/>
                  </a:lnTo>
                  <a:lnTo>
                    <a:pt x="379" y="667"/>
                  </a:lnTo>
                  <a:lnTo>
                    <a:pt x="352" y="681"/>
                  </a:lnTo>
                  <a:lnTo>
                    <a:pt x="328" y="700"/>
                  </a:lnTo>
                  <a:lnTo>
                    <a:pt x="309" y="724"/>
                  </a:lnTo>
                  <a:lnTo>
                    <a:pt x="295" y="749"/>
                  </a:lnTo>
                  <a:lnTo>
                    <a:pt x="286" y="780"/>
                  </a:lnTo>
                  <a:lnTo>
                    <a:pt x="282" y="811"/>
                  </a:lnTo>
                  <a:lnTo>
                    <a:pt x="286" y="842"/>
                  </a:lnTo>
                  <a:lnTo>
                    <a:pt x="295" y="873"/>
                  </a:lnTo>
                  <a:lnTo>
                    <a:pt x="309" y="899"/>
                  </a:lnTo>
                  <a:lnTo>
                    <a:pt x="328" y="923"/>
                  </a:lnTo>
                  <a:lnTo>
                    <a:pt x="352" y="942"/>
                  </a:lnTo>
                  <a:lnTo>
                    <a:pt x="379" y="956"/>
                  </a:lnTo>
                  <a:lnTo>
                    <a:pt x="408" y="965"/>
                  </a:lnTo>
                  <a:lnTo>
                    <a:pt x="440" y="969"/>
                  </a:lnTo>
                  <a:lnTo>
                    <a:pt x="472" y="965"/>
                  </a:lnTo>
                  <a:lnTo>
                    <a:pt x="501" y="956"/>
                  </a:lnTo>
                  <a:lnTo>
                    <a:pt x="528" y="942"/>
                  </a:lnTo>
                  <a:lnTo>
                    <a:pt x="551" y="923"/>
                  </a:lnTo>
                  <a:lnTo>
                    <a:pt x="570" y="899"/>
                  </a:lnTo>
                  <a:lnTo>
                    <a:pt x="585" y="873"/>
                  </a:lnTo>
                  <a:lnTo>
                    <a:pt x="594" y="842"/>
                  </a:lnTo>
                  <a:lnTo>
                    <a:pt x="597" y="811"/>
                  </a:lnTo>
                  <a:lnTo>
                    <a:pt x="594" y="780"/>
                  </a:lnTo>
                  <a:lnTo>
                    <a:pt x="585" y="749"/>
                  </a:lnTo>
                  <a:lnTo>
                    <a:pt x="570" y="724"/>
                  </a:lnTo>
                  <a:lnTo>
                    <a:pt x="551" y="700"/>
                  </a:lnTo>
                  <a:lnTo>
                    <a:pt x="528" y="681"/>
                  </a:lnTo>
                  <a:lnTo>
                    <a:pt x="501" y="667"/>
                  </a:lnTo>
                  <a:lnTo>
                    <a:pt x="472" y="658"/>
                  </a:lnTo>
                  <a:lnTo>
                    <a:pt x="440" y="654"/>
                  </a:lnTo>
                  <a:close/>
                  <a:moveTo>
                    <a:pt x="206" y="0"/>
                  </a:moveTo>
                  <a:lnTo>
                    <a:pt x="775" y="28"/>
                  </a:lnTo>
                  <a:lnTo>
                    <a:pt x="796" y="32"/>
                  </a:lnTo>
                  <a:lnTo>
                    <a:pt x="814" y="41"/>
                  </a:lnTo>
                  <a:lnTo>
                    <a:pt x="830" y="55"/>
                  </a:lnTo>
                  <a:lnTo>
                    <a:pt x="841" y="72"/>
                  </a:lnTo>
                  <a:lnTo>
                    <a:pt x="848" y="91"/>
                  </a:lnTo>
                  <a:lnTo>
                    <a:pt x="849" y="112"/>
                  </a:lnTo>
                  <a:lnTo>
                    <a:pt x="780" y="1016"/>
                  </a:lnTo>
                  <a:lnTo>
                    <a:pt x="775" y="1037"/>
                  </a:lnTo>
                  <a:lnTo>
                    <a:pt x="765" y="1056"/>
                  </a:lnTo>
                  <a:lnTo>
                    <a:pt x="752" y="1072"/>
                  </a:lnTo>
                  <a:lnTo>
                    <a:pt x="735" y="1083"/>
                  </a:lnTo>
                  <a:lnTo>
                    <a:pt x="715" y="1091"/>
                  </a:lnTo>
                  <a:lnTo>
                    <a:pt x="693" y="1093"/>
                  </a:lnTo>
                  <a:lnTo>
                    <a:pt x="63" y="1093"/>
                  </a:lnTo>
                  <a:lnTo>
                    <a:pt x="43" y="1090"/>
                  </a:lnTo>
                  <a:lnTo>
                    <a:pt x="25" y="1081"/>
                  </a:lnTo>
                  <a:lnTo>
                    <a:pt x="12" y="1068"/>
                  </a:lnTo>
                  <a:lnTo>
                    <a:pt x="3" y="1051"/>
                  </a:lnTo>
                  <a:lnTo>
                    <a:pt x="0" y="1032"/>
                  </a:lnTo>
                  <a:lnTo>
                    <a:pt x="2" y="1012"/>
                  </a:lnTo>
                  <a:lnTo>
                    <a:pt x="106" y="74"/>
                  </a:lnTo>
                  <a:lnTo>
                    <a:pt x="114" y="54"/>
                  </a:lnTo>
                  <a:lnTo>
                    <a:pt x="127" y="36"/>
                  </a:lnTo>
                  <a:lnTo>
                    <a:pt x="143" y="20"/>
                  </a:lnTo>
                  <a:lnTo>
                    <a:pt x="162" y="9"/>
                  </a:lnTo>
                  <a:lnTo>
                    <a:pt x="184" y="2"/>
                  </a:lnTo>
                  <a:lnTo>
                    <a:pt x="2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2" name="TextBox 111"/>
          <p:cNvSpPr txBox="1"/>
          <p:nvPr/>
        </p:nvSpPr>
        <p:spPr>
          <a:xfrm>
            <a:off x="1283340" y="5821297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025359" y="5821297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6096000" y="5062718"/>
            <a:ext cx="0" cy="1795282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/>
          <p:nvPr/>
        </p:nvGrpSpPr>
        <p:grpSpPr>
          <a:xfrm>
            <a:off x="4490540" y="5334001"/>
            <a:ext cx="3210920" cy="1252635"/>
            <a:chOff x="4412721" y="5558946"/>
            <a:chExt cx="3210920" cy="1252635"/>
          </a:xfrm>
        </p:grpSpPr>
        <p:grpSp>
          <p:nvGrpSpPr>
            <p:cNvPr id="39" name="Group 38"/>
            <p:cNvGrpSpPr/>
            <p:nvPr/>
          </p:nvGrpSpPr>
          <p:grpSpPr>
            <a:xfrm>
              <a:off x="4412721" y="5558946"/>
              <a:ext cx="1252635" cy="1252635"/>
              <a:chOff x="3961365" y="5558946"/>
              <a:chExt cx="1252635" cy="1252635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3961365" y="5558946"/>
                <a:ext cx="1252635" cy="1252635"/>
              </a:xfrm>
              <a:prstGeom prst="ellipse">
                <a:avLst/>
              </a:prstGeom>
              <a:gradFill>
                <a:gsLst>
                  <a:gs pos="81000">
                    <a:schemeClr val="bg2"/>
                  </a:gs>
                  <a:gs pos="0">
                    <a:schemeClr val="bg2">
                      <a:lumMod val="60000"/>
                      <a:lumOff val="40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1218987"/>
                <a:endParaRPr lang="en-US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54" name="Group 153"/>
              <p:cNvGrpSpPr/>
              <p:nvPr/>
            </p:nvGrpSpPr>
            <p:grpSpPr>
              <a:xfrm>
                <a:off x="4292476" y="5861749"/>
                <a:ext cx="590414" cy="647030"/>
                <a:chOff x="6656388" y="1300163"/>
                <a:chExt cx="347662" cy="381000"/>
              </a:xfrm>
              <a:solidFill>
                <a:schemeClr val="bg1"/>
              </a:solidFill>
            </p:grpSpPr>
            <p:sp>
              <p:nvSpPr>
                <p:cNvPr id="155" name="Freeform 27"/>
                <p:cNvSpPr>
                  <a:spLocks noEditPoints="1"/>
                </p:cNvSpPr>
                <p:nvPr/>
              </p:nvSpPr>
              <p:spPr bwMode="auto">
                <a:xfrm>
                  <a:off x="6713538" y="1357313"/>
                  <a:ext cx="233362" cy="323850"/>
                </a:xfrm>
                <a:custGeom>
                  <a:avLst/>
                  <a:gdLst>
                    <a:gd name="T0" fmla="*/ 762 w 2060"/>
                    <a:gd name="T1" fmla="*/ 305 h 2844"/>
                    <a:gd name="T2" fmla="*/ 486 w 2060"/>
                    <a:gd name="T3" fmla="*/ 474 h 2844"/>
                    <a:gd name="T4" fmla="*/ 309 w 2060"/>
                    <a:gd name="T5" fmla="*/ 735 h 2844"/>
                    <a:gd name="T6" fmla="*/ 263 w 2060"/>
                    <a:gd name="T7" fmla="*/ 1051 h 2844"/>
                    <a:gd name="T8" fmla="*/ 318 w 2060"/>
                    <a:gd name="T9" fmla="*/ 1304 h 2844"/>
                    <a:gd name="T10" fmla="*/ 420 w 2060"/>
                    <a:gd name="T11" fmla="*/ 1495 h 2844"/>
                    <a:gd name="T12" fmla="*/ 538 w 2060"/>
                    <a:gd name="T13" fmla="*/ 1673 h 2844"/>
                    <a:gd name="T14" fmla="*/ 612 w 2060"/>
                    <a:gd name="T15" fmla="*/ 1872 h 2844"/>
                    <a:gd name="T16" fmla="*/ 656 w 2060"/>
                    <a:gd name="T17" fmla="*/ 2010 h 2844"/>
                    <a:gd name="T18" fmla="*/ 1366 w 2060"/>
                    <a:gd name="T19" fmla="*/ 2043 h 2844"/>
                    <a:gd name="T20" fmla="*/ 1443 w 2060"/>
                    <a:gd name="T21" fmla="*/ 1943 h 2844"/>
                    <a:gd name="T22" fmla="*/ 1482 w 2060"/>
                    <a:gd name="T23" fmla="*/ 1749 h 2844"/>
                    <a:gd name="T24" fmla="*/ 1594 w 2060"/>
                    <a:gd name="T25" fmla="*/ 1563 h 2844"/>
                    <a:gd name="T26" fmla="*/ 1703 w 2060"/>
                    <a:gd name="T27" fmla="*/ 1386 h 2844"/>
                    <a:gd name="T28" fmla="*/ 1783 w 2060"/>
                    <a:gd name="T29" fmla="*/ 1161 h 2844"/>
                    <a:gd name="T30" fmla="*/ 1787 w 2060"/>
                    <a:gd name="T31" fmla="*/ 858 h 2844"/>
                    <a:gd name="T32" fmla="*/ 1659 w 2060"/>
                    <a:gd name="T33" fmla="*/ 569 h 2844"/>
                    <a:gd name="T34" fmla="*/ 1418 w 2060"/>
                    <a:gd name="T35" fmla="*/ 359 h 2844"/>
                    <a:gd name="T36" fmla="*/ 1100 w 2060"/>
                    <a:gd name="T37" fmla="*/ 262 h 2844"/>
                    <a:gd name="T38" fmla="*/ 1277 w 2060"/>
                    <a:gd name="T39" fmla="*/ 30 h 2844"/>
                    <a:gd name="T40" fmla="*/ 1637 w 2060"/>
                    <a:gd name="T41" fmla="*/ 192 h 2844"/>
                    <a:gd name="T42" fmla="*/ 1905 w 2060"/>
                    <a:gd name="T43" fmla="*/ 468 h 2844"/>
                    <a:gd name="T44" fmla="*/ 2046 w 2060"/>
                    <a:gd name="T45" fmla="*/ 829 h 2844"/>
                    <a:gd name="T46" fmla="*/ 2044 w 2060"/>
                    <a:gd name="T47" fmla="*/ 1185 h 2844"/>
                    <a:gd name="T48" fmla="*/ 1964 w 2060"/>
                    <a:gd name="T49" fmla="*/ 1447 h 2844"/>
                    <a:gd name="T50" fmla="*/ 1853 w 2060"/>
                    <a:gd name="T51" fmla="*/ 1643 h 2844"/>
                    <a:gd name="T52" fmla="*/ 1740 w 2060"/>
                    <a:gd name="T53" fmla="*/ 1813 h 2844"/>
                    <a:gd name="T54" fmla="*/ 1702 w 2060"/>
                    <a:gd name="T55" fmla="*/ 1965 h 2844"/>
                    <a:gd name="T56" fmla="*/ 1596 w 2060"/>
                    <a:gd name="T57" fmla="*/ 2184 h 2844"/>
                    <a:gd name="T58" fmla="*/ 1510 w 2060"/>
                    <a:gd name="T59" fmla="*/ 2331 h 2844"/>
                    <a:gd name="T60" fmla="*/ 1502 w 2060"/>
                    <a:gd name="T61" fmla="*/ 2468 h 2844"/>
                    <a:gd name="T62" fmla="*/ 1499 w 2060"/>
                    <a:gd name="T63" fmla="*/ 2532 h 2844"/>
                    <a:gd name="T64" fmla="*/ 1468 w 2060"/>
                    <a:gd name="T65" fmla="*/ 2616 h 2844"/>
                    <a:gd name="T66" fmla="*/ 1361 w 2060"/>
                    <a:gd name="T67" fmla="*/ 2709 h 2844"/>
                    <a:gd name="T68" fmla="*/ 1202 w 2060"/>
                    <a:gd name="T69" fmla="*/ 2823 h 2844"/>
                    <a:gd name="T70" fmla="*/ 904 w 2060"/>
                    <a:gd name="T71" fmla="*/ 2842 h 2844"/>
                    <a:gd name="T72" fmla="*/ 773 w 2060"/>
                    <a:gd name="T73" fmla="*/ 2741 h 2844"/>
                    <a:gd name="T74" fmla="*/ 616 w 2060"/>
                    <a:gd name="T75" fmla="*/ 2648 h 2844"/>
                    <a:gd name="T76" fmla="*/ 564 w 2060"/>
                    <a:gd name="T77" fmla="*/ 2549 h 2844"/>
                    <a:gd name="T78" fmla="*/ 560 w 2060"/>
                    <a:gd name="T79" fmla="*/ 2505 h 2844"/>
                    <a:gd name="T80" fmla="*/ 553 w 2060"/>
                    <a:gd name="T81" fmla="*/ 2388 h 2844"/>
                    <a:gd name="T82" fmla="*/ 546 w 2060"/>
                    <a:gd name="T83" fmla="*/ 2257 h 2844"/>
                    <a:gd name="T84" fmla="*/ 382 w 2060"/>
                    <a:gd name="T85" fmla="*/ 2057 h 2844"/>
                    <a:gd name="T86" fmla="*/ 345 w 2060"/>
                    <a:gd name="T87" fmla="*/ 1868 h 2844"/>
                    <a:gd name="T88" fmla="*/ 251 w 2060"/>
                    <a:gd name="T89" fmla="*/ 1709 h 2844"/>
                    <a:gd name="T90" fmla="*/ 139 w 2060"/>
                    <a:gd name="T91" fmla="*/ 1532 h 2844"/>
                    <a:gd name="T92" fmla="*/ 41 w 2060"/>
                    <a:gd name="T93" fmla="*/ 1299 h 2844"/>
                    <a:gd name="T94" fmla="*/ 0 w 2060"/>
                    <a:gd name="T95" fmla="*/ 989 h 2844"/>
                    <a:gd name="T96" fmla="*/ 81 w 2060"/>
                    <a:gd name="T97" fmla="*/ 605 h 2844"/>
                    <a:gd name="T98" fmla="*/ 302 w 2060"/>
                    <a:gd name="T99" fmla="*/ 291 h 2844"/>
                    <a:gd name="T100" fmla="*/ 630 w 2060"/>
                    <a:gd name="T101" fmla="*/ 79 h 2844"/>
                    <a:gd name="T102" fmla="*/ 1030 w 2060"/>
                    <a:gd name="T103" fmla="*/ 0 h 28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060" h="2844">
                      <a:moveTo>
                        <a:pt x="1030" y="259"/>
                      </a:moveTo>
                      <a:lnTo>
                        <a:pt x="960" y="262"/>
                      </a:lnTo>
                      <a:lnTo>
                        <a:pt x="891" y="271"/>
                      </a:lnTo>
                      <a:lnTo>
                        <a:pt x="826" y="286"/>
                      </a:lnTo>
                      <a:lnTo>
                        <a:pt x="762" y="305"/>
                      </a:lnTo>
                      <a:lnTo>
                        <a:pt x="700" y="330"/>
                      </a:lnTo>
                      <a:lnTo>
                        <a:pt x="641" y="360"/>
                      </a:lnTo>
                      <a:lnTo>
                        <a:pt x="586" y="393"/>
                      </a:lnTo>
                      <a:lnTo>
                        <a:pt x="535" y="431"/>
                      </a:lnTo>
                      <a:lnTo>
                        <a:pt x="486" y="474"/>
                      </a:lnTo>
                      <a:lnTo>
                        <a:pt x="441" y="519"/>
                      </a:lnTo>
                      <a:lnTo>
                        <a:pt x="402" y="569"/>
                      </a:lnTo>
                      <a:lnTo>
                        <a:pt x="366" y="622"/>
                      </a:lnTo>
                      <a:lnTo>
                        <a:pt x="335" y="677"/>
                      </a:lnTo>
                      <a:lnTo>
                        <a:pt x="309" y="735"/>
                      </a:lnTo>
                      <a:lnTo>
                        <a:pt x="288" y="796"/>
                      </a:lnTo>
                      <a:lnTo>
                        <a:pt x="273" y="858"/>
                      </a:lnTo>
                      <a:lnTo>
                        <a:pt x="264" y="923"/>
                      </a:lnTo>
                      <a:lnTo>
                        <a:pt x="261" y="989"/>
                      </a:lnTo>
                      <a:lnTo>
                        <a:pt x="263" y="1051"/>
                      </a:lnTo>
                      <a:lnTo>
                        <a:pt x="268" y="1108"/>
                      </a:lnTo>
                      <a:lnTo>
                        <a:pt x="277" y="1161"/>
                      </a:lnTo>
                      <a:lnTo>
                        <a:pt x="288" y="1212"/>
                      </a:lnTo>
                      <a:lnTo>
                        <a:pt x="302" y="1260"/>
                      </a:lnTo>
                      <a:lnTo>
                        <a:pt x="318" y="1304"/>
                      </a:lnTo>
                      <a:lnTo>
                        <a:pt x="336" y="1346"/>
                      </a:lnTo>
                      <a:lnTo>
                        <a:pt x="356" y="1386"/>
                      </a:lnTo>
                      <a:lnTo>
                        <a:pt x="377" y="1424"/>
                      </a:lnTo>
                      <a:lnTo>
                        <a:pt x="399" y="1460"/>
                      </a:lnTo>
                      <a:lnTo>
                        <a:pt x="420" y="1495"/>
                      </a:lnTo>
                      <a:lnTo>
                        <a:pt x="444" y="1529"/>
                      </a:lnTo>
                      <a:lnTo>
                        <a:pt x="465" y="1562"/>
                      </a:lnTo>
                      <a:lnTo>
                        <a:pt x="490" y="1599"/>
                      </a:lnTo>
                      <a:lnTo>
                        <a:pt x="515" y="1636"/>
                      </a:lnTo>
                      <a:lnTo>
                        <a:pt x="538" y="1673"/>
                      </a:lnTo>
                      <a:lnTo>
                        <a:pt x="560" y="1710"/>
                      </a:lnTo>
                      <a:lnTo>
                        <a:pt x="578" y="1749"/>
                      </a:lnTo>
                      <a:lnTo>
                        <a:pt x="593" y="1788"/>
                      </a:lnTo>
                      <a:lnTo>
                        <a:pt x="604" y="1829"/>
                      </a:lnTo>
                      <a:lnTo>
                        <a:pt x="612" y="1872"/>
                      </a:lnTo>
                      <a:lnTo>
                        <a:pt x="614" y="1918"/>
                      </a:lnTo>
                      <a:lnTo>
                        <a:pt x="617" y="1943"/>
                      </a:lnTo>
                      <a:lnTo>
                        <a:pt x="627" y="1967"/>
                      </a:lnTo>
                      <a:lnTo>
                        <a:pt x="639" y="1990"/>
                      </a:lnTo>
                      <a:lnTo>
                        <a:pt x="656" y="2010"/>
                      </a:lnTo>
                      <a:lnTo>
                        <a:pt x="674" y="2028"/>
                      </a:lnTo>
                      <a:lnTo>
                        <a:pt x="694" y="2043"/>
                      </a:lnTo>
                      <a:lnTo>
                        <a:pt x="712" y="2057"/>
                      </a:lnTo>
                      <a:lnTo>
                        <a:pt x="1348" y="2057"/>
                      </a:lnTo>
                      <a:lnTo>
                        <a:pt x="1366" y="2043"/>
                      </a:lnTo>
                      <a:lnTo>
                        <a:pt x="1385" y="2028"/>
                      </a:lnTo>
                      <a:lnTo>
                        <a:pt x="1404" y="2010"/>
                      </a:lnTo>
                      <a:lnTo>
                        <a:pt x="1420" y="1990"/>
                      </a:lnTo>
                      <a:lnTo>
                        <a:pt x="1433" y="1967"/>
                      </a:lnTo>
                      <a:lnTo>
                        <a:pt x="1443" y="1943"/>
                      </a:lnTo>
                      <a:lnTo>
                        <a:pt x="1446" y="1918"/>
                      </a:lnTo>
                      <a:lnTo>
                        <a:pt x="1448" y="1872"/>
                      </a:lnTo>
                      <a:lnTo>
                        <a:pt x="1455" y="1829"/>
                      </a:lnTo>
                      <a:lnTo>
                        <a:pt x="1467" y="1788"/>
                      </a:lnTo>
                      <a:lnTo>
                        <a:pt x="1482" y="1749"/>
                      </a:lnTo>
                      <a:lnTo>
                        <a:pt x="1500" y="1711"/>
                      </a:lnTo>
                      <a:lnTo>
                        <a:pt x="1521" y="1673"/>
                      </a:lnTo>
                      <a:lnTo>
                        <a:pt x="1544" y="1636"/>
                      </a:lnTo>
                      <a:lnTo>
                        <a:pt x="1568" y="1600"/>
                      </a:lnTo>
                      <a:lnTo>
                        <a:pt x="1594" y="1563"/>
                      </a:lnTo>
                      <a:lnTo>
                        <a:pt x="1616" y="1530"/>
                      </a:lnTo>
                      <a:lnTo>
                        <a:pt x="1638" y="1496"/>
                      </a:lnTo>
                      <a:lnTo>
                        <a:pt x="1661" y="1461"/>
                      </a:lnTo>
                      <a:lnTo>
                        <a:pt x="1683" y="1424"/>
                      </a:lnTo>
                      <a:lnTo>
                        <a:pt x="1703" y="1386"/>
                      </a:lnTo>
                      <a:lnTo>
                        <a:pt x="1723" y="1346"/>
                      </a:lnTo>
                      <a:lnTo>
                        <a:pt x="1741" y="1304"/>
                      </a:lnTo>
                      <a:lnTo>
                        <a:pt x="1757" y="1260"/>
                      </a:lnTo>
                      <a:lnTo>
                        <a:pt x="1771" y="1212"/>
                      </a:lnTo>
                      <a:lnTo>
                        <a:pt x="1783" y="1161"/>
                      </a:lnTo>
                      <a:lnTo>
                        <a:pt x="1791" y="1108"/>
                      </a:lnTo>
                      <a:lnTo>
                        <a:pt x="1797" y="1051"/>
                      </a:lnTo>
                      <a:lnTo>
                        <a:pt x="1799" y="989"/>
                      </a:lnTo>
                      <a:lnTo>
                        <a:pt x="1796" y="923"/>
                      </a:lnTo>
                      <a:lnTo>
                        <a:pt x="1787" y="858"/>
                      </a:lnTo>
                      <a:lnTo>
                        <a:pt x="1771" y="795"/>
                      </a:lnTo>
                      <a:lnTo>
                        <a:pt x="1751" y="735"/>
                      </a:lnTo>
                      <a:lnTo>
                        <a:pt x="1726" y="677"/>
                      </a:lnTo>
                      <a:lnTo>
                        <a:pt x="1694" y="621"/>
                      </a:lnTo>
                      <a:lnTo>
                        <a:pt x="1659" y="569"/>
                      </a:lnTo>
                      <a:lnTo>
                        <a:pt x="1618" y="519"/>
                      </a:lnTo>
                      <a:lnTo>
                        <a:pt x="1573" y="474"/>
                      </a:lnTo>
                      <a:lnTo>
                        <a:pt x="1526" y="431"/>
                      </a:lnTo>
                      <a:lnTo>
                        <a:pt x="1473" y="392"/>
                      </a:lnTo>
                      <a:lnTo>
                        <a:pt x="1418" y="359"/>
                      </a:lnTo>
                      <a:lnTo>
                        <a:pt x="1360" y="330"/>
                      </a:lnTo>
                      <a:lnTo>
                        <a:pt x="1298" y="305"/>
                      </a:lnTo>
                      <a:lnTo>
                        <a:pt x="1234" y="286"/>
                      </a:lnTo>
                      <a:lnTo>
                        <a:pt x="1168" y="271"/>
                      </a:lnTo>
                      <a:lnTo>
                        <a:pt x="1100" y="262"/>
                      </a:lnTo>
                      <a:lnTo>
                        <a:pt x="1030" y="259"/>
                      </a:lnTo>
                      <a:close/>
                      <a:moveTo>
                        <a:pt x="1030" y="0"/>
                      </a:moveTo>
                      <a:lnTo>
                        <a:pt x="1114" y="4"/>
                      </a:lnTo>
                      <a:lnTo>
                        <a:pt x="1197" y="14"/>
                      </a:lnTo>
                      <a:lnTo>
                        <a:pt x="1277" y="30"/>
                      </a:lnTo>
                      <a:lnTo>
                        <a:pt x="1355" y="51"/>
                      </a:lnTo>
                      <a:lnTo>
                        <a:pt x="1430" y="79"/>
                      </a:lnTo>
                      <a:lnTo>
                        <a:pt x="1502" y="111"/>
                      </a:lnTo>
                      <a:lnTo>
                        <a:pt x="1571" y="149"/>
                      </a:lnTo>
                      <a:lnTo>
                        <a:pt x="1637" y="192"/>
                      </a:lnTo>
                      <a:lnTo>
                        <a:pt x="1699" y="239"/>
                      </a:lnTo>
                      <a:lnTo>
                        <a:pt x="1757" y="291"/>
                      </a:lnTo>
                      <a:lnTo>
                        <a:pt x="1811" y="346"/>
                      </a:lnTo>
                      <a:lnTo>
                        <a:pt x="1861" y="406"/>
                      </a:lnTo>
                      <a:lnTo>
                        <a:pt x="1905" y="468"/>
                      </a:lnTo>
                      <a:lnTo>
                        <a:pt x="1945" y="535"/>
                      </a:lnTo>
                      <a:lnTo>
                        <a:pt x="1979" y="605"/>
                      </a:lnTo>
                      <a:lnTo>
                        <a:pt x="2006" y="678"/>
                      </a:lnTo>
                      <a:lnTo>
                        <a:pt x="2030" y="752"/>
                      </a:lnTo>
                      <a:lnTo>
                        <a:pt x="2046" y="829"/>
                      </a:lnTo>
                      <a:lnTo>
                        <a:pt x="2056" y="908"/>
                      </a:lnTo>
                      <a:lnTo>
                        <a:pt x="2060" y="989"/>
                      </a:lnTo>
                      <a:lnTo>
                        <a:pt x="2057" y="1058"/>
                      </a:lnTo>
                      <a:lnTo>
                        <a:pt x="2052" y="1123"/>
                      </a:lnTo>
                      <a:lnTo>
                        <a:pt x="2044" y="1185"/>
                      </a:lnTo>
                      <a:lnTo>
                        <a:pt x="2032" y="1244"/>
                      </a:lnTo>
                      <a:lnTo>
                        <a:pt x="2018" y="1299"/>
                      </a:lnTo>
                      <a:lnTo>
                        <a:pt x="2002" y="1351"/>
                      </a:lnTo>
                      <a:lnTo>
                        <a:pt x="1983" y="1400"/>
                      </a:lnTo>
                      <a:lnTo>
                        <a:pt x="1964" y="1447"/>
                      </a:lnTo>
                      <a:lnTo>
                        <a:pt x="1943" y="1490"/>
                      </a:lnTo>
                      <a:lnTo>
                        <a:pt x="1921" y="1531"/>
                      </a:lnTo>
                      <a:lnTo>
                        <a:pt x="1898" y="1571"/>
                      </a:lnTo>
                      <a:lnTo>
                        <a:pt x="1876" y="1608"/>
                      </a:lnTo>
                      <a:lnTo>
                        <a:pt x="1853" y="1643"/>
                      </a:lnTo>
                      <a:lnTo>
                        <a:pt x="1831" y="1676"/>
                      </a:lnTo>
                      <a:lnTo>
                        <a:pt x="1809" y="1708"/>
                      </a:lnTo>
                      <a:lnTo>
                        <a:pt x="1783" y="1747"/>
                      </a:lnTo>
                      <a:lnTo>
                        <a:pt x="1760" y="1782"/>
                      </a:lnTo>
                      <a:lnTo>
                        <a:pt x="1740" y="1813"/>
                      </a:lnTo>
                      <a:lnTo>
                        <a:pt x="1726" y="1842"/>
                      </a:lnTo>
                      <a:lnTo>
                        <a:pt x="1715" y="1868"/>
                      </a:lnTo>
                      <a:lnTo>
                        <a:pt x="1707" y="1893"/>
                      </a:lnTo>
                      <a:lnTo>
                        <a:pt x="1705" y="1918"/>
                      </a:lnTo>
                      <a:lnTo>
                        <a:pt x="1702" y="1965"/>
                      </a:lnTo>
                      <a:lnTo>
                        <a:pt x="1693" y="2012"/>
                      </a:lnTo>
                      <a:lnTo>
                        <a:pt x="1678" y="2057"/>
                      </a:lnTo>
                      <a:lnTo>
                        <a:pt x="1655" y="2102"/>
                      </a:lnTo>
                      <a:lnTo>
                        <a:pt x="1629" y="2144"/>
                      </a:lnTo>
                      <a:lnTo>
                        <a:pt x="1596" y="2184"/>
                      </a:lnTo>
                      <a:lnTo>
                        <a:pt x="1557" y="2222"/>
                      </a:lnTo>
                      <a:lnTo>
                        <a:pt x="1514" y="2257"/>
                      </a:lnTo>
                      <a:lnTo>
                        <a:pt x="1513" y="2278"/>
                      </a:lnTo>
                      <a:lnTo>
                        <a:pt x="1512" y="2303"/>
                      </a:lnTo>
                      <a:lnTo>
                        <a:pt x="1510" y="2331"/>
                      </a:lnTo>
                      <a:lnTo>
                        <a:pt x="1509" y="2359"/>
                      </a:lnTo>
                      <a:lnTo>
                        <a:pt x="1506" y="2388"/>
                      </a:lnTo>
                      <a:lnTo>
                        <a:pt x="1505" y="2416"/>
                      </a:lnTo>
                      <a:lnTo>
                        <a:pt x="1503" y="2444"/>
                      </a:lnTo>
                      <a:lnTo>
                        <a:pt x="1502" y="2468"/>
                      </a:lnTo>
                      <a:lnTo>
                        <a:pt x="1501" y="2488"/>
                      </a:lnTo>
                      <a:lnTo>
                        <a:pt x="1500" y="2505"/>
                      </a:lnTo>
                      <a:lnTo>
                        <a:pt x="1500" y="2516"/>
                      </a:lnTo>
                      <a:lnTo>
                        <a:pt x="1499" y="2519"/>
                      </a:lnTo>
                      <a:lnTo>
                        <a:pt x="1499" y="2532"/>
                      </a:lnTo>
                      <a:lnTo>
                        <a:pt x="1497" y="2546"/>
                      </a:lnTo>
                      <a:lnTo>
                        <a:pt x="1493" y="2562"/>
                      </a:lnTo>
                      <a:lnTo>
                        <a:pt x="1487" y="2579"/>
                      </a:lnTo>
                      <a:lnTo>
                        <a:pt x="1479" y="2598"/>
                      </a:lnTo>
                      <a:lnTo>
                        <a:pt x="1468" y="2616"/>
                      </a:lnTo>
                      <a:lnTo>
                        <a:pt x="1454" y="2635"/>
                      </a:lnTo>
                      <a:lnTo>
                        <a:pt x="1437" y="2655"/>
                      </a:lnTo>
                      <a:lnTo>
                        <a:pt x="1416" y="2673"/>
                      </a:lnTo>
                      <a:lnTo>
                        <a:pt x="1390" y="2692"/>
                      </a:lnTo>
                      <a:lnTo>
                        <a:pt x="1361" y="2709"/>
                      </a:lnTo>
                      <a:lnTo>
                        <a:pt x="1327" y="2726"/>
                      </a:lnTo>
                      <a:lnTo>
                        <a:pt x="1286" y="2741"/>
                      </a:lnTo>
                      <a:lnTo>
                        <a:pt x="1263" y="2770"/>
                      </a:lnTo>
                      <a:lnTo>
                        <a:pt x="1234" y="2798"/>
                      </a:lnTo>
                      <a:lnTo>
                        <a:pt x="1202" y="2823"/>
                      </a:lnTo>
                      <a:lnTo>
                        <a:pt x="1180" y="2835"/>
                      </a:lnTo>
                      <a:lnTo>
                        <a:pt x="1155" y="2842"/>
                      </a:lnTo>
                      <a:lnTo>
                        <a:pt x="1130" y="2844"/>
                      </a:lnTo>
                      <a:lnTo>
                        <a:pt x="930" y="2844"/>
                      </a:lnTo>
                      <a:lnTo>
                        <a:pt x="904" y="2842"/>
                      </a:lnTo>
                      <a:lnTo>
                        <a:pt x="880" y="2835"/>
                      </a:lnTo>
                      <a:lnTo>
                        <a:pt x="857" y="2823"/>
                      </a:lnTo>
                      <a:lnTo>
                        <a:pt x="826" y="2798"/>
                      </a:lnTo>
                      <a:lnTo>
                        <a:pt x="797" y="2770"/>
                      </a:lnTo>
                      <a:lnTo>
                        <a:pt x="773" y="2741"/>
                      </a:lnTo>
                      <a:lnTo>
                        <a:pt x="731" y="2724"/>
                      </a:lnTo>
                      <a:lnTo>
                        <a:pt x="695" y="2707"/>
                      </a:lnTo>
                      <a:lnTo>
                        <a:pt x="663" y="2688"/>
                      </a:lnTo>
                      <a:lnTo>
                        <a:pt x="637" y="2668"/>
                      </a:lnTo>
                      <a:lnTo>
                        <a:pt x="616" y="2648"/>
                      </a:lnTo>
                      <a:lnTo>
                        <a:pt x="599" y="2627"/>
                      </a:lnTo>
                      <a:lnTo>
                        <a:pt x="586" y="2607"/>
                      </a:lnTo>
                      <a:lnTo>
                        <a:pt x="576" y="2586"/>
                      </a:lnTo>
                      <a:lnTo>
                        <a:pt x="569" y="2567"/>
                      </a:lnTo>
                      <a:lnTo>
                        <a:pt x="564" y="2549"/>
                      </a:lnTo>
                      <a:lnTo>
                        <a:pt x="562" y="2534"/>
                      </a:lnTo>
                      <a:lnTo>
                        <a:pt x="561" y="2519"/>
                      </a:lnTo>
                      <a:lnTo>
                        <a:pt x="561" y="2519"/>
                      </a:lnTo>
                      <a:lnTo>
                        <a:pt x="561" y="2516"/>
                      </a:lnTo>
                      <a:lnTo>
                        <a:pt x="560" y="2505"/>
                      </a:lnTo>
                      <a:lnTo>
                        <a:pt x="559" y="2488"/>
                      </a:lnTo>
                      <a:lnTo>
                        <a:pt x="557" y="2468"/>
                      </a:lnTo>
                      <a:lnTo>
                        <a:pt x="556" y="2444"/>
                      </a:lnTo>
                      <a:lnTo>
                        <a:pt x="554" y="2416"/>
                      </a:lnTo>
                      <a:lnTo>
                        <a:pt x="553" y="2388"/>
                      </a:lnTo>
                      <a:lnTo>
                        <a:pt x="551" y="2359"/>
                      </a:lnTo>
                      <a:lnTo>
                        <a:pt x="550" y="2331"/>
                      </a:lnTo>
                      <a:lnTo>
                        <a:pt x="548" y="2303"/>
                      </a:lnTo>
                      <a:lnTo>
                        <a:pt x="547" y="2278"/>
                      </a:lnTo>
                      <a:lnTo>
                        <a:pt x="546" y="2257"/>
                      </a:lnTo>
                      <a:lnTo>
                        <a:pt x="502" y="2222"/>
                      </a:lnTo>
                      <a:lnTo>
                        <a:pt x="464" y="2184"/>
                      </a:lnTo>
                      <a:lnTo>
                        <a:pt x="431" y="2144"/>
                      </a:lnTo>
                      <a:lnTo>
                        <a:pt x="404" y="2102"/>
                      </a:lnTo>
                      <a:lnTo>
                        <a:pt x="382" y="2057"/>
                      </a:lnTo>
                      <a:lnTo>
                        <a:pt x="367" y="2012"/>
                      </a:lnTo>
                      <a:lnTo>
                        <a:pt x="357" y="1965"/>
                      </a:lnTo>
                      <a:lnTo>
                        <a:pt x="354" y="1918"/>
                      </a:lnTo>
                      <a:lnTo>
                        <a:pt x="352" y="1893"/>
                      </a:lnTo>
                      <a:lnTo>
                        <a:pt x="345" y="1868"/>
                      </a:lnTo>
                      <a:lnTo>
                        <a:pt x="334" y="1842"/>
                      </a:lnTo>
                      <a:lnTo>
                        <a:pt x="319" y="1813"/>
                      </a:lnTo>
                      <a:lnTo>
                        <a:pt x="300" y="1782"/>
                      </a:lnTo>
                      <a:lnTo>
                        <a:pt x="278" y="1747"/>
                      </a:lnTo>
                      <a:lnTo>
                        <a:pt x="251" y="1709"/>
                      </a:lnTo>
                      <a:lnTo>
                        <a:pt x="230" y="1677"/>
                      </a:lnTo>
                      <a:lnTo>
                        <a:pt x="207" y="1643"/>
                      </a:lnTo>
                      <a:lnTo>
                        <a:pt x="184" y="1608"/>
                      </a:lnTo>
                      <a:lnTo>
                        <a:pt x="162" y="1571"/>
                      </a:lnTo>
                      <a:lnTo>
                        <a:pt x="139" y="1532"/>
                      </a:lnTo>
                      <a:lnTo>
                        <a:pt x="117" y="1490"/>
                      </a:lnTo>
                      <a:lnTo>
                        <a:pt x="96" y="1447"/>
                      </a:lnTo>
                      <a:lnTo>
                        <a:pt x="77" y="1400"/>
                      </a:lnTo>
                      <a:lnTo>
                        <a:pt x="57" y="1351"/>
                      </a:lnTo>
                      <a:lnTo>
                        <a:pt x="41" y="1299"/>
                      </a:lnTo>
                      <a:lnTo>
                        <a:pt x="28" y="1244"/>
                      </a:lnTo>
                      <a:lnTo>
                        <a:pt x="16" y="1185"/>
                      </a:lnTo>
                      <a:lnTo>
                        <a:pt x="7" y="1123"/>
                      </a:lnTo>
                      <a:lnTo>
                        <a:pt x="2" y="1058"/>
                      </a:lnTo>
                      <a:lnTo>
                        <a:pt x="0" y="989"/>
                      </a:lnTo>
                      <a:lnTo>
                        <a:pt x="3" y="908"/>
                      </a:lnTo>
                      <a:lnTo>
                        <a:pt x="14" y="829"/>
                      </a:lnTo>
                      <a:lnTo>
                        <a:pt x="30" y="752"/>
                      </a:lnTo>
                      <a:lnTo>
                        <a:pt x="53" y="678"/>
                      </a:lnTo>
                      <a:lnTo>
                        <a:pt x="81" y="605"/>
                      </a:lnTo>
                      <a:lnTo>
                        <a:pt x="115" y="535"/>
                      </a:lnTo>
                      <a:lnTo>
                        <a:pt x="154" y="468"/>
                      </a:lnTo>
                      <a:lnTo>
                        <a:pt x="199" y="406"/>
                      </a:lnTo>
                      <a:lnTo>
                        <a:pt x="249" y="346"/>
                      </a:lnTo>
                      <a:lnTo>
                        <a:pt x="302" y="291"/>
                      </a:lnTo>
                      <a:lnTo>
                        <a:pt x="361" y="239"/>
                      </a:lnTo>
                      <a:lnTo>
                        <a:pt x="422" y="192"/>
                      </a:lnTo>
                      <a:lnTo>
                        <a:pt x="488" y="149"/>
                      </a:lnTo>
                      <a:lnTo>
                        <a:pt x="557" y="111"/>
                      </a:lnTo>
                      <a:lnTo>
                        <a:pt x="630" y="79"/>
                      </a:lnTo>
                      <a:lnTo>
                        <a:pt x="705" y="51"/>
                      </a:lnTo>
                      <a:lnTo>
                        <a:pt x="783" y="30"/>
                      </a:lnTo>
                      <a:lnTo>
                        <a:pt x="863" y="14"/>
                      </a:lnTo>
                      <a:lnTo>
                        <a:pt x="946" y="4"/>
                      </a:lnTo>
                      <a:lnTo>
                        <a:pt x="103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6" name="Freeform 28"/>
                <p:cNvSpPr>
                  <a:spLocks/>
                </p:cNvSpPr>
                <p:nvPr/>
              </p:nvSpPr>
              <p:spPr bwMode="auto">
                <a:xfrm>
                  <a:off x="6823075" y="1300163"/>
                  <a:ext cx="14287" cy="36513"/>
                </a:xfrm>
                <a:custGeom>
                  <a:avLst/>
                  <a:gdLst>
                    <a:gd name="T0" fmla="*/ 65 w 130"/>
                    <a:gd name="T1" fmla="*/ 0 h 322"/>
                    <a:gd name="T2" fmla="*/ 65 w 130"/>
                    <a:gd name="T3" fmla="*/ 0 h 322"/>
                    <a:gd name="T4" fmla="*/ 82 w 130"/>
                    <a:gd name="T5" fmla="*/ 2 h 322"/>
                    <a:gd name="T6" fmla="*/ 98 w 130"/>
                    <a:gd name="T7" fmla="*/ 8 h 322"/>
                    <a:gd name="T8" fmla="*/ 111 w 130"/>
                    <a:gd name="T9" fmla="*/ 19 h 322"/>
                    <a:gd name="T10" fmla="*/ 121 w 130"/>
                    <a:gd name="T11" fmla="*/ 32 h 322"/>
                    <a:gd name="T12" fmla="*/ 128 w 130"/>
                    <a:gd name="T13" fmla="*/ 47 h 322"/>
                    <a:gd name="T14" fmla="*/ 130 w 130"/>
                    <a:gd name="T15" fmla="*/ 64 h 322"/>
                    <a:gd name="T16" fmla="*/ 130 w 130"/>
                    <a:gd name="T17" fmla="*/ 258 h 322"/>
                    <a:gd name="T18" fmla="*/ 128 w 130"/>
                    <a:gd name="T19" fmla="*/ 276 h 322"/>
                    <a:gd name="T20" fmla="*/ 121 w 130"/>
                    <a:gd name="T21" fmla="*/ 290 h 322"/>
                    <a:gd name="T22" fmla="*/ 111 w 130"/>
                    <a:gd name="T23" fmla="*/ 304 h 322"/>
                    <a:gd name="T24" fmla="*/ 98 w 130"/>
                    <a:gd name="T25" fmla="*/ 314 h 322"/>
                    <a:gd name="T26" fmla="*/ 82 w 130"/>
                    <a:gd name="T27" fmla="*/ 320 h 322"/>
                    <a:gd name="T28" fmla="*/ 65 w 130"/>
                    <a:gd name="T29" fmla="*/ 322 h 322"/>
                    <a:gd name="T30" fmla="*/ 48 w 130"/>
                    <a:gd name="T31" fmla="*/ 320 h 322"/>
                    <a:gd name="T32" fmla="*/ 32 w 130"/>
                    <a:gd name="T33" fmla="*/ 314 h 322"/>
                    <a:gd name="T34" fmla="*/ 19 w 130"/>
                    <a:gd name="T35" fmla="*/ 304 h 322"/>
                    <a:gd name="T36" fmla="*/ 8 w 130"/>
                    <a:gd name="T37" fmla="*/ 290 h 322"/>
                    <a:gd name="T38" fmla="*/ 2 w 130"/>
                    <a:gd name="T39" fmla="*/ 276 h 322"/>
                    <a:gd name="T40" fmla="*/ 0 w 130"/>
                    <a:gd name="T41" fmla="*/ 258 h 322"/>
                    <a:gd name="T42" fmla="*/ 0 w 130"/>
                    <a:gd name="T43" fmla="*/ 64 h 322"/>
                    <a:gd name="T44" fmla="*/ 2 w 130"/>
                    <a:gd name="T45" fmla="*/ 47 h 322"/>
                    <a:gd name="T46" fmla="*/ 8 w 130"/>
                    <a:gd name="T47" fmla="*/ 32 h 322"/>
                    <a:gd name="T48" fmla="*/ 19 w 130"/>
                    <a:gd name="T49" fmla="*/ 19 h 322"/>
                    <a:gd name="T50" fmla="*/ 32 w 130"/>
                    <a:gd name="T51" fmla="*/ 8 h 322"/>
                    <a:gd name="T52" fmla="*/ 48 w 130"/>
                    <a:gd name="T53" fmla="*/ 2 h 322"/>
                    <a:gd name="T54" fmla="*/ 65 w 130"/>
                    <a:gd name="T55" fmla="*/ 0 h 3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30" h="322">
                      <a:moveTo>
                        <a:pt x="65" y="0"/>
                      </a:moveTo>
                      <a:lnTo>
                        <a:pt x="65" y="0"/>
                      </a:lnTo>
                      <a:lnTo>
                        <a:pt x="82" y="2"/>
                      </a:lnTo>
                      <a:lnTo>
                        <a:pt x="98" y="8"/>
                      </a:lnTo>
                      <a:lnTo>
                        <a:pt x="111" y="19"/>
                      </a:lnTo>
                      <a:lnTo>
                        <a:pt x="121" y="32"/>
                      </a:lnTo>
                      <a:lnTo>
                        <a:pt x="128" y="47"/>
                      </a:lnTo>
                      <a:lnTo>
                        <a:pt x="130" y="64"/>
                      </a:lnTo>
                      <a:lnTo>
                        <a:pt x="130" y="258"/>
                      </a:lnTo>
                      <a:lnTo>
                        <a:pt x="128" y="276"/>
                      </a:lnTo>
                      <a:lnTo>
                        <a:pt x="121" y="290"/>
                      </a:lnTo>
                      <a:lnTo>
                        <a:pt x="111" y="304"/>
                      </a:lnTo>
                      <a:lnTo>
                        <a:pt x="98" y="314"/>
                      </a:lnTo>
                      <a:lnTo>
                        <a:pt x="82" y="320"/>
                      </a:lnTo>
                      <a:lnTo>
                        <a:pt x="65" y="322"/>
                      </a:lnTo>
                      <a:lnTo>
                        <a:pt x="48" y="320"/>
                      </a:lnTo>
                      <a:lnTo>
                        <a:pt x="32" y="314"/>
                      </a:lnTo>
                      <a:lnTo>
                        <a:pt x="19" y="304"/>
                      </a:lnTo>
                      <a:lnTo>
                        <a:pt x="8" y="290"/>
                      </a:lnTo>
                      <a:lnTo>
                        <a:pt x="2" y="276"/>
                      </a:lnTo>
                      <a:lnTo>
                        <a:pt x="0" y="258"/>
                      </a:lnTo>
                      <a:lnTo>
                        <a:pt x="0" y="64"/>
                      </a:lnTo>
                      <a:lnTo>
                        <a:pt x="2" y="47"/>
                      </a:lnTo>
                      <a:lnTo>
                        <a:pt x="8" y="32"/>
                      </a:lnTo>
                      <a:lnTo>
                        <a:pt x="19" y="19"/>
                      </a:lnTo>
                      <a:lnTo>
                        <a:pt x="32" y="8"/>
                      </a:lnTo>
                      <a:lnTo>
                        <a:pt x="48" y="2"/>
                      </a:lnTo>
                      <a:lnTo>
                        <a:pt x="6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7" name="Freeform 29"/>
                <p:cNvSpPr>
                  <a:spLocks/>
                </p:cNvSpPr>
                <p:nvPr/>
              </p:nvSpPr>
              <p:spPr bwMode="auto">
                <a:xfrm>
                  <a:off x="6738938" y="1320800"/>
                  <a:ext cx="26987" cy="34925"/>
                </a:xfrm>
                <a:custGeom>
                  <a:avLst/>
                  <a:gdLst>
                    <a:gd name="T0" fmla="*/ 65 w 228"/>
                    <a:gd name="T1" fmla="*/ 0 h 298"/>
                    <a:gd name="T2" fmla="*/ 82 w 228"/>
                    <a:gd name="T3" fmla="*/ 2 h 298"/>
                    <a:gd name="T4" fmla="*/ 97 w 228"/>
                    <a:gd name="T5" fmla="*/ 9 h 298"/>
                    <a:gd name="T6" fmla="*/ 111 w 228"/>
                    <a:gd name="T7" fmla="*/ 19 h 298"/>
                    <a:gd name="T8" fmla="*/ 121 w 228"/>
                    <a:gd name="T9" fmla="*/ 33 h 298"/>
                    <a:gd name="T10" fmla="*/ 219 w 228"/>
                    <a:gd name="T11" fmla="*/ 201 h 298"/>
                    <a:gd name="T12" fmla="*/ 225 w 228"/>
                    <a:gd name="T13" fmla="*/ 217 h 298"/>
                    <a:gd name="T14" fmla="*/ 228 w 228"/>
                    <a:gd name="T15" fmla="*/ 234 h 298"/>
                    <a:gd name="T16" fmla="*/ 225 w 228"/>
                    <a:gd name="T17" fmla="*/ 250 h 298"/>
                    <a:gd name="T18" fmla="*/ 219 w 228"/>
                    <a:gd name="T19" fmla="*/ 265 h 298"/>
                    <a:gd name="T20" fmla="*/ 209 w 228"/>
                    <a:gd name="T21" fmla="*/ 279 h 298"/>
                    <a:gd name="T22" fmla="*/ 196 w 228"/>
                    <a:gd name="T23" fmla="*/ 290 h 298"/>
                    <a:gd name="T24" fmla="*/ 180 w 228"/>
                    <a:gd name="T25" fmla="*/ 296 h 298"/>
                    <a:gd name="T26" fmla="*/ 163 w 228"/>
                    <a:gd name="T27" fmla="*/ 298 h 298"/>
                    <a:gd name="T28" fmla="*/ 146 w 228"/>
                    <a:gd name="T29" fmla="*/ 296 h 298"/>
                    <a:gd name="T30" fmla="*/ 131 w 228"/>
                    <a:gd name="T31" fmla="*/ 290 h 298"/>
                    <a:gd name="T32" fmla="*/ 117 w 228"/>
                    <a:gd name="T33" fmla="*/ 279 h 298"/>
                    <a:gd name="T34" fmla="*/ 106 w 228"/>
                    <a:gd name="T35" fmla="*/ 265 h 298"/>
                    <a:gd name="T36" fmla="*/ 8 w 228"/>
                    <a:gd name="T37" fmla="*/ 97 h 298"/>
                    <a:gd name="T38" fmla="*/ 2 w 228"/>
                    <a:gd name="T39" fmla="*/ 82 h 298"/>
                    <a:gd name="T40" fmla="*/ 0 w 228"/>
                    <a:gd name="T41" fmla="*/ 65 h 298"/>
                    <a:gd name="T42" fmla="*/ 2 w 228"/>
                    <a:gd name="T43" fmla="*/ 49 h 298"/>
                    <a:gd name="T44" fmla="*/ 8 w 228"/>
                    <a:gd name="T45" fmla="*/ 33 h 298"/>
                    <a:gd name="T46" fmla="*/ 19 w 228"/>
                    <a:gd name="T47" fmla="*/ 20 h 298"/>
                    <a:gd name="T48" fmla="*/ 32 w 228"/>
                    <a:gd name="T49" fmla="*/ 10 h 298"/>
                    <a:gd name="T50" fmla="*/ 49 w 228"/>
                    <a:gd name="T51" fmla="*/ 2 h 298"/>
                    <a:gd name="T52" fmla="*/ 65 w 228"/>
                    <a:gd name="T53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28" h="298">
                      <a:moveTo>
                        <a:pt x="65" y="0"/>
                      </a:moveTo>
                      <a:lnTo>
                        <a:pt x="82" y="2"/>
                      </a:lnTo>
                      <a:lnTo>
                        <a:pt x="97" y="9"/>
                      </a:lnTo>
                      <a:lnTo>
                        <a:pt x="111" y="19"/>
                      </a:lnTo>
                      <a:lnTo>
                        <a:pt x="121" y="33"/>
                      </a:lnTo>
                      <a:lnTo>
                        <a:pt x="219" y="201"/>
                      </a:lnTo>
                      <a:lnTo>
                        <a:pt x="225" y="217"/>
                      </a:lnTo>
                      <a:lnTo>
                        <a:pt x="228" y="234"/>
                      </a:lnTo>
                      <a:lnTo>
                        <a:pt x="225" y="250"/>
                      </a:lnTo>
                      <a:lnTo>
                        <a:pt x="219" y="265"/>
                      </a:lnTo>
                      <a:lnTo>
                        <a:pt x="209" y="279"/>
                      </a:lnTo>
                      <a:lnTo>
                        <a:pt x="196" y="290"/>
                      </a:lnTo>
                      <a:lnTo>
                        <a:pt x="180" y="296"/>
                      </a:lnTo>
                      <a:lnTo>
                        <a:pt x="163" y="298"/>
                      </a:lnTo>
                      <a:lnTo>
                        <a:pt x="146" y="296"/>
                      </a:lnTo>
                      <a:lnTo>
                        <a:pt x="131" y="290"/>
                      </a:lnTo>
                      <a:lnTo>
                        <a:pt x="117" y="279"/>
                      </a:lnTo>
                      <a:lnTo>
                        <a:pt x="106" y="265"/>
                      </a:lnTo>
                      <a:lnTo>
                        <a:pt x="8" y="97"/>
                      </a:lnTo>
                      <a:lnTo>
                        <a:pt x="2" y="82"/>
                      </a:lnTo>
                      <a:lnTo>
                        <a:pt x="0" y="65"/>
                      </a:lnTo>
                      <a:lnTo>
                        <a:pt x="2" y="49"/>
                      </a:lnTo>
                      <a:lnTo>
                        <a:pt x="8" y="33"/>
                      </a:lnTo>
                      <a:lnTo>
                        <a:pt x="19" y="20"/>
                      </a:lnTo>
                      <a:lnTo>
                        <a:pt x="32" y="10"/>
                      </a:lnTo>
                      <a:lnTo>
                        <a:pt x="49" y="2"/>
                      </a:lnTo>
                      <a:lnTo>
                        <a:pt x="6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8" name="Freeform 30"/>
                <p:cNvSpPr>
                  <a:spLocks/>
                </p:cNvSpPr>
                <p:nvPr/>
              </p:nvSpPr>
              <p:spPr bwMode="auto">
                <a:xfrm>
                  <a:off x="6678613" y="1382713"/>
                  <a:ext cx="33337" cy="25400"/>
                </a:xfrm>
                <a:custGeom>
                  <a:avLst/>
                  <a:gdLst>
                    <a:gd name="T0" fmla="*/ 65 w 299"/>
                    <a:gd name="T1" fmla="*/ 0 h 226"/>
                    <a:gd name="T2" fmla="*/ 81 w 299"/>
                    <a:gd name="T3" fmla="*/ 2 h 226"/>
                    <a:gd name="T4" fmla="*/ 98 w 299"/>
                    <a:gd name="T5" fmla="*/ 8 h 226"/>
                    <a:gd name="T6" fmla="*/ 267 w 299"/>
                    <a:gd name="T7" fmla="*/ 104 h 226"/>
                    <a:gd name="T8" fmla="*/ 281 w 299"/>
                    <a:gd name="T9" fmla="*/ 116 h 226"/>
                    <a:gd name="T10" fmla="*/ 290 w 299"/>
                    <a:gd name="T11" fmla="*/ 129 h 226"/>
                    <a:gd name="T12" fmla="*/ 297 w 299"/>
                    <a:gd name="T13" fmla="*/ 144 h 226"/>
                    <a:gd name="T14" fmla="*/ 299 w 299"/>
                    <a:gd name="T15" fmla="*/ 160 h 226"/>
                    <a:gd name="T16" fmla="*/ 297 w 299"/>
                    <a:gd name="T17" fmla="*/ 177 h 226"/>
                    <a:gd name="T18" fmla="*/ 290 w 299"/>
                    <a:gd name="T19" fmla="*/ 193 h 226"/>
                    <a:gd name="T20" fmla="*/ 280 w 299"/>
                    <a:gd name="T21" fmla="*/ 207 h 226"/>
                    <a:gd name="T22" fmla="*/ 266 w 299"/>
                    <a:gd name="T23" fmla="*/ 217 h 226"/>
                    <a:gd name="T24" fmla="*/ 250 w 299"/>
                    <a:gd name="T25" fmla="*/ 224 h 226"/>
                    <a:gd name="T26" fmla="*/ 234 w 299"/>
                    <a:gd name="T27" fmla="*/ 226 h 226"/>
                    <a:gd name="T28" fmla="*/ 217 w 299"/>
                    <a:gd name="T29" fmla="*/ 224 h 226"/>
                    <a:gd name="T30" fmla="*/ 201 w 299"/>
                    <a:gd name="T31" fmla="*/ 216 h 226"/>
                    <a:gd name="T32" fmla="*/ 32 w 299"/>
                    <a:gd name="T33" fmla="*/ 120 h 226"/>
                    <a:gd name="T34" fmla="*/ 18 w 299"/>
                    <a:gd name="T35" fmla="*/ 110 h 226"/>
                    <a:gd name="T36" fmla="*/ 8 w 299"/>
                    <a:gd name="T37" fmla="*/ 96 h 226"/>
                    <a:gd name="T38" fmla="*/ 2 w 299"/>
                    <a:gd name="T39" fmla="*/ 81 h 226"/>
                    <a:gd name="T40" fmla="*/ 0 w 299"/>
                    <a:gd name="T41" fmla="*/ 64 h 226"/>
                    <a:gd name="T42" fmla="*/ 2 w 299"/>
                    <a:gd name="T43" fmla="*/ 47 h 226"/>
                    <a:gd name="T44" fmla="*/ 8 w 299"/>
                    <a:gd name="T45" fmla="*/ 31 h 226"/>
                    <a:gd name="T46" fmla="*/ 19 w 299"/>
                    <a:gd name="T47" fmla="*/ 18 h 226"/>
                    <a:gd name="T48" fmla="*/ 33 w 299"/>
                    <a:gd name="T49" fmla="*/ 8 h 226"/>
                    <a:gd name="T50" fmla="*/ 48 w 299"/>
                    <a:gd name="T51" fmla="*/ 2 h 226"/>
                    <a:gd name="T52" fmla="*/ 65 w 299"/>
                    <a:gd name="T53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99" h="226">
                      <a:moveTo>
                        <a:pt x="65" y="0"/>
                      </a:moveTo>
                      <a:lnTo>
                        <a:pt x="81" y="2"/>
                      </a:lnTo>
                      <a:lnTo>
                        <a:pt x="98" y="8"/>
                      </a:lnTo>
                      <a:lnTo>
                        <a:pt x="267" y="104"/>
                      </a:lnTo>
                      <a:lnTo>
                        <a:pt x="281" y="116"/>
                      </a:lnTo>
                      <a:lnTo>
                        <a:pt x="290" y="129"/>
                      </a:lnTo>
                      <a:lnTo>
                        <a:pt x="297" y="144"/>
                      </a:lnTo>
                      <a:lnTo>
                        <a:pt x="299" y="160"/>
                      </a:lnTo>
                      <a:lnTo>
                        <a:pt x="297" y="177"/>
                      </a:lnTo>
                      <a:lnTo>
                        <a:pt x="290" y="193"/>
                      </a:lnTo>
                      <a:lnTo>
                        <a:pt x="280" y="207"/>
                      </a:lnTo>
                      <a:lnTo>
                        <a:pt x="266" y="217"/>
                      </a:lnTo>
                      <a:lnTo>
                        <a:pt x="250" y="224"/>
                      </a:lnTo>
                      <a:lnTo>
                        <a:pt x="234" y="226"/>
                      </a:lnTo>
                      <a:lnTo>
                        <a:pt x="217" y="224"/>
                      </a:lnTo>
                      <a:lnTo>
                        <a:pt x="201" y="216"/>
                      </a:lnTo>
                      <a:lnTo>
                        <a:pt x="32" y="120"/>
                      </a:lnTo>
                      <a:lnTo>
                        <a:pt x="18" y="110"/>
                      </a:lnTo>
                      <a:lnTo>
                        <a:pt x="8" y="96"/>
                      </a:lnTo>
                      <a:lnTo>
                        <a:pt x="2" y="81"/>
                      </a:lnTo>
                      <a:lnTo>
                        <a:pt x="0" y="64"/>
                      </a:lnTo>
                      <a:lnTo>
                        <a:pt x="2" y="47"/>
                      </a:lnTo>
                      <a:lnTo>
                        <a:pt x="8" y="31"/>
                      </a:lnTo>
                      <a:lnTo>
                        <a:pt x="19" y="18"/>
                      </a:lnTo>
                      <a:lnTo>
                        <a:pt x="33" y="8"/>
                      </a:lnTo>
                      <a:lnTo>
                        <a:pt x="48" y="2"/>
                      </a:lnTo>
                      <a:lnTo>
                        <a:pt x="6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9" name="Freeform 31"/>
                <p:cNvSpPr>
                  <a:spLocks/>
                </p:cNvSpPr>
                <p:nvPr/>
              </p:nvSpPr>
              <p:spPr bwMode="auto">
                <a:xfrm>
                  <a:off x="6656388" y="1463675"/>
                  <a:ext cx="36512" cy="15875"/>
                </a:xfrm>
                <a:custGeom>
                  <a:avLst/>
                  <a:gdLst>
                    <a:gd name="T0" fmla="*/ 65 w 325"/>
                    <a:gd name="T1" fmla="*/ 0 h 129"/>
                    <a:gd name="T2" fmla="*/ 261 w 325"/>
                    <a:gd name="T3" fmla="*/ 0 h 129"/>
                    <a:gd name="T4" fmla="*/ 278 w 325"/>
                    <a:gd name="T5" fmla="*/ 3 h 129"/>
                    <a:gd name="T6" fmla="*/ 294 w 325"/>
                    <a:gd name="T7" fmla="*/ 9 h 129"/>
                    <a:gd name="T8" fmla="*/ 306 w 325"/>
                    <a:gd name="T9" fmla="*/ 19 h 129"/>
                    <a:gd name="T10" fmla="*/ 317 w 325"/>
                    <a:gd name="T11" fmla="*/ 32 h 129"/>
                    <a:gd name="T12" fmla="*/ 323 w 325"/>
                    <a:gd name="T13" fmla="*/ 47 h 129"/>
                    <a:gd name="T14" fmla="*/ 325 w 325"/>
                    <a:gd name="T15" fmla="*/ 65 h 129"/>
                    <a:gd name="T16" fmla="*/ 323 w 325"/>
                    <a:gd name="T17" fmla="*/ 82 h 129"/>
                    <a:gd name="T18" fmla="*/ 317 w 325"/>
                    <a:gd name="T19" fmla="*/ 97 h 129"/>
                    <a:gd name="T20" fmla="*/ 306 w 325"/>
                    <a:gd name="T21" fmla="*/ 110 h 129"/>
                    <a:gd name="T22" fmla="*/ 294 w 325"/>
                    <a:gd name="T23" fmla="*/ 120 h 129"/>
                    <a:gd name="T24" fmla="*/ 278 w 325"/>
                    <a:gd name="T25" fmla="*/ 127 h 129"/>
                    <a:gd name="T26" fmla="*/ 261 w 325"/>
                    <a:gd name="T27" fmla="*/ 129 h 129"/>
                    <a:gd name="T28" fmla="*/ 65 w 325"/>
                    <a:gd name="T29" fmla="*/ 129 h 129"/>
                    <a:gd name="T30" fmla="*/ 48 w 325"/>
                    <a:gd name="T31" fmla="*/ 127 h 129"/>
                    <a:gd name="T32" fmla="*/ 33 w 325"/>
                    <a:gd name="T33" fmla="*/ 120 h 129"/>
                    <a:gd name="T34" fmla="*/ 19 w 325"/>
                    <a:gd name="T35" fmla="*/ 110 h 129"/>
                    <a:gd name="T36" fmla="*/ 10 w 325"/>
                    <a:gd name="T37" fmla="*/ 97 h 129"/>
                    <a:gd name="T38" fmla="*/ 2 w 325"/>
                    <a:gd name="T39" fmla="*/ 82 h 129"/>
                    <a:gd name="T40" fmla="*/ 0 w 325"/>
                    <a:gd name="T41" fmla="*/ 65 h 129"/>
                    <a:gd name="T42" fmla="*/ 2 w 325"/>
                    <a:gd name="T43" fmla="*/ 47 h 129"/>
                    <a:gd name="T44" fmla="*/ 10 w 325"/>
                    <a:gd name="T45" fmla="*/ 32 h 129"/>
                    <a:gd name="T46" fmla="*/ 19 w 325"/>
                    <a:gd name="T47" fmla="*/ 19 h 129"/>
                    <a:gd name="T48" fmla="*/ 33 w 325"/>
                    <a:gd name="T49" fmla="*/ 9 h 129"/>
                    <a:gd name="T50" fmla="*/ 48 w 325"/>
                    <a:gd name="T51" fmla="*/ 3 h 129"/>
                    <a:gd name="T52" fmla="*/ 65 w 325"/>
                    <a:gd name="T53" fmla="*/ 0 h 1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25" h="129">
                      <a:moveTo>
                        <a:pt x="65" y="0"/>
                      </a:moveTo>
                      <a:lnTo>
                        <a:pt x="261" y="0"/>
                      </a:lnTo>
                      <a:lnTo>
                        <a:pt x="278" y="3"/>
                      </a:lnTo>
                      <a:lnTo>
                        <a:pt x="294" y="9"/>
                      </a:lnTo>
                      <a:lnTo>
                        <a:pt x="306" y="19"/>
                      </a:lnTo>
                      <a:lnTo>
                        <a:pt x="317" y="32"/>
                      </a:lnTo>
                      <a:lnTo>
                        <a:pt x="323" y="47"/>
                      </a:lnTo>
                      <a:lnTo>
                        <a:pt x="325" y="65"/>
                      </a:lnTo>
                      <a:lnTo>
                        <a:pt x="323" y="82"/>
                      </a:lnTo>
                      <a:lnTo>
                        <a:pt x="317" y="97"/>
                      </a:lnTo>
                      <a:lnTo>
                        <a:pt x="306" y="110"/>
                      </a:lnTo>
                      <a:lnTo>
                        <a:pt x="294" y="120"/>
                      </a:lnTo>
                      <a:lnTo>
                        <a:pt x="278" y="127"/>
                      </a:lnTo>
                      <a:lnTo>
                        <a:pt x="261" y="129"/>
                      </a:lnTo>
                      <a:lnTo>
                        <a:pt x="65" y="129"/>
                      </a:lnTo>
                      <a:lnTo>
                        <a:pt x="48" y="127"/>
                      </a:lnTo>
                      <a:lnTo>
                        <a:pt x="33" y="120"/>
                      </a:lnTo>
                      <a:lnTo>
                        <a:pt x="19" y="110"/>
                      </a:lnTo>
                      <a:lnTo>
                        <a:pt x="10" y="97"/>
                      </a:lnTo>
                      <a:lnTo>
                        <a:pt x="2" y="82"/>
                      </a:lnTo>
                      <a:lnTo>
                        <a:pt x="0" y="65"/>
                      </a:lnTo>
                      <a:lnTo>
                        <a:pt x="2" y="47"/>
                      </a:lnTo>
                      <a:lnTo>
                        <a:pt x="10" y="32"/>
                      </a:lnTo>
                      <a:lnTo>
                        <a:pt x="19" y="19"/>
                      </a:lnTo>
                      <a:lnTo>
                        <a:pt x="33" y="9"/>
                      </a:lnTo>
                      <a:lnTo>
                        <a:pt x="48" y="3"/>
                      </a:lnTo>
                      <a:lnTo>
                        <a:pt x="6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0" name="Freeform 32"/>
                <p:cNvSpPr>
                  <a:spLocks/>
                </p:cNvSpPr>
                <p:nvPr/>
              </p:nvSpPr>
              <p:spPr bwMode="auto">
                <a:xfrm>
                  <a:off x="6678613" y="1536700"/>
                  <a:ext cx="33337" cy="25400"/>
                </a:xfrm>
                <a:custGeom>
                  <a:avLst/>
                  <a:gdLst>
                    <a:gd name="T0" fmla="*/ 234 w 299"/>
                    <a:gd name="T1" fmla="*/ 0 h 227"/>
                    <a:gd name="T2" fmla="*/ 251 w 299"/>
                    <a:gd name="T3" fmla="*/ 3 h 227"/>
                    <a:gd name="T4" fmla="*/ 266 w 299"/>
                    <a:gd name="T5" fmla="*/ 9 h 227"/>
                    <a:gd name="T6" fmla="*/ 280 w 299"/>
                    <a:gd name="T7" fmla="*/ 19 h 227"/>
                    <a:gd name="T8" fmla="*/ 290 w 299"/>
                    <a:gd name="T9" fmla="*/ 33 h 227"/>
                    <a:gd name="T10" fmla="*/ 297 w 299"/>
                    <a:gd name="T11" fmla="*/ 49 h 227"/>
                    <a:gd name="T12" fmla="*/ 299 w 299"/>
                    <a:gd name="T13" fmla="*/ 66 h 227"/>
                    <a:gd name="T14" fmla="*/ 297 w 299"/>
                    <a:gd name="T15" fmla="*/ 82 h 227"/>
                    <a:gd name="T16" fmla="*/ 290 w 299"/>
                    <a:gd name="T17" fmla="*/ 97 h 227"/>
                    <a:gd name="T18" fmla="*/ 280 w 299"/>
                    <a:gd name="T19" fmla="*/ 111 h 227"/>
                    <a:gd name="T20" fmla="*/ 267 w 299"/>
                    <a:gd name="T21" fmla="*/ 122 h 227"/>
                    <a:gd name="T22" fmla="*/ 98 w 299"/>
                    <a:gd name="T23" fmla="*/ 218 h 227"/>
                    <a:gd name="T24" fmla="*/ 82 w 299"/>
                    <a:gd name="T25" fmla="*/ 224 h 227"/>
                    <a:gd name="T26" fmla="*/ 65 w 299"/>
                    <a:gd name="T27" fmla="*/ 227 h 227"/>
                    <a:gd name="T28" fmla="*/ 48 w 299"/>
                    <a:gd name="T29" fmla="*/ 224 h 227"/>
                    <a:gd name="T30" fmla="*/ 33 w 299"/>
                    <a:gd name="T31" fmla="*/ 219 h 227"/>
                    <a:gd name="T32" fmla="*/ 19 w 299"/>
                    <a:gd name="T33" fmla="*/ 208 h 227"/>
                    <a:gd name="T34" fmla="*/ 8 w 299"/>
                    <a:gd name="T35" fmla="*/ 195 h 227"/>
                    <a:gd name="T36" fmla="*/ 2 w 299"/>
                    <a:gd name="T37" fmla="*/ 179 h 227"/>
                    <a:gd name="T38" fmla="*/ 0 w 299"/>
                    <a:gd name="T39" fmla="*/ 162 h 227"/>
                    <a:gd name="T40" fmla="*/ 2 w 299"/>
                    <a:gd name="T41" fmla="*/ 146 h 227"/>
                    <a:gd name="T42" fmla="*/ 8 w 299"/>
                    <a:gd name="T43" fmla="*/ 130 h 227"/>
                    <a:gd name="T44" fmla="*/ 18 w 299"/>
                    <a:gd name="T45" fmla="*/ 117 h 227"/>
                    <a:gd name="T46" fmla="*/ 32 w 299"/>
                    <a:gd name="T47" fmla="*/ 107 h 227"/>
                    <a:gd name="T48" fmla="*/ 201 w 299"/>
                    <a:gd name="T49" fmla="*/ 10 h 227"/>
                    <a:gd name="T50" fmla="*/ 218 w 299"/>
                    <a:gd name="T51" fmla="*/ 2 h 227"/>
                    <a:gd name="T52" fmla="*/ 234 w 299"/>
                    <a:gd name="T53" fmla="*/ 0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99" h="227">
                      <a:moveTo>
                        <a:pt x="234" y="0"/>
                      </a:moveTo>
                      <a:lnTo>
                        <a:pt x="251" y="3"/>
                      </a:lnTo>
                      <a:lnTo>
                        <a:pt x="266" y="9"/>
                      </a:lnTo>
                      <a:lnTo>
                        <a:pt x="280" y="19"/>
                      </a:lnTo>
                      <a:lnTo>
                        <a:pt x="290" y="33"/>
                      </a:lnTo>
                      <a:lnTo>
                        <a:pt x="297" y="49"/>
                      </a:lnTo>
                      <a:lnTo>
                        <a:pt x="299" y="66"/>
                      </a:lnTo>
                      <a:lnTo>
                        <a:pt x="297" y="82"/>
                      </a:lnTo>
                      <a:lnTo>
                        <a:pt x="290" y="97"/>
                      </a:lnTo>
                      <a:lnTo>
                        <a:pt x="280" y="111"/>
                      </a:lnTo>
                      <a:lnTo>
                        <a:pt x="267" y="122"/>
                      </a:lnTo>
                      <a:lnTo>
                        <a:pt x="98" y="218"/>
                      </a:lnTo>
                      <a:lnTo>
                        <a:pt x="82" y="224"/>
                      </a:lnTo>
                      <a:lnTo>
                        <a:pt x="65" y="227"/>
                      </a:lnTo>
                      <a:lnTo>
                        <a:pt x="48" y="224"/>
                      </a:lnTo>
                      <a:lnTo>
                        <a:pt x="33" y="219"/>
                      </a:lnTo>
                      <a:lnTo>
                        <a:pt x="19" y="208"/>
                      </a:lnTo>
                      <a:lnTo>
                        <a:pt x="8" y="195"/>
                      </a:lnTo>
                      <a:lnTo>
                        <a:pt x="2" y="179"/>
                      </a:lnTo>
                      <a:lnTo>
                        <a:pt x="0" y="162"/>
                      </a:lnTo>
                      <a:lnTo>
                        <a:pt x="2" y="146"/>
                      </a:lnTo>
                      <a:lnTo>
                        <a:pt x="8" y="130"/>
                      </a:lnTo>
                      <a:lnTo>
                        <a:pt x="18" y="117"/>
                      </a:lnTo>
                      <a:lnTo>
                        <a:pt x="32" y="107"/>
                      </a:lnTo>
                      <a:lnTo>
                        <a:pt x="201" y="10"/>
                      </a:lnTo>
                      <a:lnTo>
                        <a:pt x="218" y="2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1" name="Freeform 33"/>
                <p:cNvSpPr>
                  <a:spLocks/>
                </p:cNvSpPr>
                <p:nvPr/>
              </p:nvSpPr>
              <p:spPr bwMode="auto">
                <a:xfrm>
                  <a:off x="6946900" y="1536700"/>
                  <a:ext cx="34925" cy="25400"/>
                </a:xfrm>
                <a:custGeom>
                  <a:avLst/>
                  <a:gdLst>
                    <a:gd name="T0" fmla="*/ 65 w 299"/>
                    <a:gd name="T1" fmla="*/ 0 h 227"/>
                    <a:gd name="T2" fmla="*/ 82 w 299"/>
                    <a:gd name="T3" fmla="*/ 2 h 227"/>
                    <a:gd name="T4" fmla="*/ 98 w 299"/>
                    <a:gd name="T5" fmla="*/ 10 h 227"/>
                    <a:gd name="T6" fmla="*/ 267 w 299"/>
                    <a:gd name="T7" fmla="*/ 107 h 227"/>
                    <a:gd name="T8" fmla="*/ 281 w 299"/>
                    <a:gd name="T9" fmla="*/ 117 h 227"/>
                    <a:gd name="T10" fmla="*/ 290 w 299"/>
                    <a:gd name="T11" fmla="*/ 130 h 227"/>
                    <a:gd name="T12" fmla="*/ 297 w 299"/>
                    <a:gd name="T13" fmla="*/ 146 h 227"/>
                    <a:gd name="T14" fmla="*/ 299 w 299"/>
                    <a:gd name="T15" fmla="*/ 162 h 227"/>
                    <a:gd name="T16" fmla="*/ 297 w 299"/>
                    <a:gd name="T17" fmla="*/ 179 h 227"/>
                    <a:gd name="T18" fmla="*/ 290 w 299"/>
                    <a:gd name="T19" fmla="*/ 195 h 227"/>
                    <a:gd name="T20" fmla="*/ 280 w 299"/>
                    <a:gd name="T21" fmla="*/ 208 h 227"/>
                    <a:gd name="T22" fmla="*/ 266 w 299"/>
                    <a:gd name="T23" fmla="*/ 219 h 227"/>
                    <a:gd name="T24" fmla="*/ 251 w 299"/>
                    <a:gd name="T25" fmla="*/ 224 h 227"/>
                    <a:gd name="T26" fmla="*/ 234 w 299"/>
                    <a:gd name="T27" fmla="*/ 227 h 227"/>
                    <a:gd name="T28" fmla="*/ 217 w 299"/>
                    <a:gd name="T29" fmla="*/ 224 h 227"/>
                    <a:gd name="T30" fmla="*/ 201 w 299"/>
                    <a:gd name="T31" fmla="*/ 218 h 227"/>
                    <a:gd name="T32" fmla="*/ 32 w 299"/>
                    <a:gd name="T33" fmla="*/ 122 h 227"/>
                    <a:gd name="T34" fmla="*/ 19 w 299"/>
                    <a:gd name="T35" fmla="*/ 111 h 227"/>
                    <a:gd name="T36" fmla="*/ 8 w 299"/>
                    <a:gd name="T37" fmla="*/ 97 h 227"/>
                    <a:gd name="T38" fmla="*/ 2 w 299"/>
                    <a:gd name="T39" fmla="*/ 82 h 227"/>
                    <a:gd name="T40" fmla="*/ 0 w 299"/>
                    <a:gd name="T41" fmla="*/ 66 h 227"/>
                    <a:gd name="T42" fmla="*/ 2 w 299"/>
                    <a:gd name="T43" fmla="*/ 49 h 227"/>
                    <a:gd name="T44" fmla="*/ 8 w 299"/>
                    <a:gd name="T45" fmla="*/ 33 h 227"/>
                    <a:gd name="T46" fmla="*/ 19 w 299"/>
                    <a:gd name="T47" fmla="*/ 19 h 227"/>
                    <a:gd name="T48" fmla="*/ 33 w 299"/>
                    <a:gd name="T49" fmla="*/ 9 h 227"/>
                    <a:gd name="T50" fmla="*/ 48 w 299"/>
                    <a:gd name="T51" fmla="*/ 3 h 227"/>
                    <a:gd name="T52" fmla="*/ 65 w 299"/>
                    <a:gd name="T53" fmla="*/ 0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99" h="227">
                      <a:moveTo>
                        <a:pt x="65" y="0"/>
                      </a:moveTo>
                      <a:lnTo>
                        <a:pt x="82" y="2"/>
                      </a:lnTo>
                      <a:lnTo>
                        <a:pt x="98" y="10"/>
                      </a:lnTo>
                      <a:lnTo>
                        <a:pt x="267" y="107"/>
                      </a:lnTo>
                      <a:lnTo>
                        <a:pt x="281" y="117"/>
                      </a:lnTo>
                      <a:lnTo>
                        <a:pt x="290" y="130"/>
                      </a:lnTo>
                      <a:lnTo>
                        <a:pt x="297" y="146"/>
                      </a:lnTo>
                      <a:lnTo>
                        <a:pt x="299" y="162"/>
                      </a:lnTo>
                      <a:lnTo>
                        <a:pt x="297" y="179"/>
                      </a:lnTo>
                      <a:lnTo>
                        <a:pt x="290" y="195"/>
                      </a:lnTo>
                      <a:lnTo>
                        <a:pt x="280" y="208"/>
                      </a:lnTo>
                      <a:lnTo>
                        <a:pt x="266" y="219"/>
                      </a:lnTo>
                      <a:lnTo>
                        <a:pt x="251" y="224"/>
                      </a:lnTo>
                      <a:lnTo>
                        <a:pt x="234" y="227"/>
                      </a:lnTo>
                      <a:lnTo>
                        <a:pt x="217" y="224"/>
                      </a:lnTo>
                      <a:lnTo>
                        <a:pt x="201" y="218"/>
                      </a:lnTo>
                      <a:lnTo>
                        <a:pt x="32" y="122"/>
                      </a:lnTo>
                      <a:lnTo>
                        <a:pt x="19" y="111"/>
                      </a:lnTo>
                      <a:lnTo>
                        <a:pt x="8" y="97"/>
                      </a:lnTo>
                      <a:lnTo>
                        <a:pt x="2" y="82"/>
                      </a:lnTo>
                      <a:lnTo>
                        <a:pt x="0" y="66"/>
                      </a:lnTo>
                      <a:lnTo>
                        <a:pt x="2" y="49"/>
                      </a:lnTo>
                      <a:lnTo>
                        <a:pt x="8" y="33"/>
                      </a:lnTo>
                      <a:lnTo>
                        <a:pt x="19" y="19"/>
                      </a:lnTo>
                      <a:lnTo>
                        <a:pt x="33" y="9"/>
                      </a:lnTo>
                      <a:lnTo>
                        <a:pt x="48" y="3"/>
                      </a:lnTo>
                      <a:lnTo>
                        <a:pt x="6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2" name="Freeform 34"/>
                <p:cNvSpPr>
                  <a:spLocks/>
                </p:cNvSpPr>
                <p:nvPr/>
              </p:nvSpPr>
              <p:spPr bwMode="auto">
                <a:xfrm>
                  <a:off x="6965950" y="1463675"/>
                  <a:ext cx="38100" cy="15875"/>
                </a:xfrm>
                <a:custGeom>
                  <a:avLst/>
                  <a:gdLst>
                    <a:gd name="T0" fmla="*/ 65 w 326"/>
                    <a:gd name="T1" fmla="*/ 0 h 129"/>
                    <a:gd name="T2" fmla="*/ 261 w 326"/>
                    <a:gd name="T3" fmla="*/ 0 h 129"/>
                    <a:gd name="T4" fmla="*/ 278 w 326"/>
                    <a:gd name="T5" fmla="*/ 3 h 129"/>
                    <a:gd name="T6" fmla="*/ 294 w 326"/>
                    <a:gd name="T7" fmla="*/ 9 h 129"/>
                    <a:gd name="T8" fmla="*/ 306 w 326"/>
                    <a:gd name="T9" fmla="*/ 19 h 129"/>
                    <a:gd name="T10" fmla="*/ 316 w 326"/>
                    <a:gd name="T11" fmla="*/ 32 h 129"/>
                    <a:gd name="T12" fmla="*/ 324 w 326"/>
                    <a:gd name="T13" fmla="*/ 47 h 129"/>
                    <a:gd name="T14" fmla="*/ 326 w 326"/>
                    <a:gd name="T15" fmla="*/ 65 h 129"/>
                    <a:gd name="T16" fmla="*/ 324 w 326"/>
                    <a:gd name="T17" fmla="*/ 82 h 129"/>
                    <a:gd name="T18" fmla="*/ 316 w 326"/>
                    <a:gd name="T19" fmla="*/ 97 h 129"/>
                    <a:gd name="T20" fmla="*/ 306 w 326"/>
                    <a:gd name="T21" fmla="*/ 110 h 129"/>
                    <a:gd name="T22" fmla="*/ 294 w 326"/>
                    <a:gd name="T23" fmla="*/ 120 h 129"/>
                    <a:gd name="T24" fmla="*/ 278 w 326"/>
                    <a:gd name="T25" fmla="*/ 127 h 129"/>
                    <a:gd name="T26" fmla="*/ 261 w 326"/>
                    <a:gd name="T27" fmla="*/ 129 h 129"/>
                    <a:gd name="T28" fmla="*/ 65 w 326"/>
                    <a:gd name="T29" fmla="*/ 129 h 129"/>
                    <a:gd name="T30" fmla="*/ 48 w 326"/>
                    <a:gd name="T31" fmla="*/ 127 h 129"/>
                    <a:gd name="T32" fmla="*/ 32 w 326"/>
                    <a:gd name="T33" fmla="*/ 120 h 129"/>
                    <a:gd name="T34" fmla="*/ 19 w 326"/>
                    <a:gd name="T35" fmla="*/ 110 h 129"/>
                    <a:gd name="T36" fmla="*/ 9 w 326"/>
                    <a:gd name="T37" fmla="*/ 97 h 129"/>
                    <a:gd name="T38" fmla="*/ 2 w 326"/>
                    <a:gd name="T39" fmla="*/ 82 h 129"/>
                    <a:gd name="T40" fmla="*/ 0 w 326"/>
                    <a:gd name="T41" fmla="*/ 65 h 129"/>
                    <a:gd name="T42" fmla="*/ 2 w 326"/>
                    <a:gd name="T43" fmla="*/ 47 h 129"/>
                    <a:gd name="T44" fmla="*/ 9 w 326"/>
                    <a:gd name="T45" fmla="*/ 32 h 129"/>
                    <a:gd name="T46" fmla="*/ 19 w 326"/>
                    <a:gd name="T47" fmla="*/ 19 h 129"/>
                    <a:gd name="T48" fmla="*/ 32 w 326"/>
                    <a:gd name="T49" fmla="*/ 9 h 129"/>
                    <a:gd name="T50" fmla="*/ 48 w 326"/>
                    <a:gd name="T51" fmla="*/ 3 h 129"/>
                    <a:gd name="T52" fmla="*/ 65 w 326"/>
                    <a:gd name="T53" fmla="*/ 0 h 1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26" h="129">
                      <a:moveTo>
                        <a:pt x="65" y="0"/>
                      </a:moveTo>
                      <a:lnTo>
                        <a:pt x="261" y="0"/>
                      </a:lnTo>
                      <a:lnTo>
                        <a:pt x="278" y="3"/>
                      </a:lnTo>
                      <a:lnTo>
                        <a:pt x="294" y="9"/>
                      </a:lnTo>
                      <a:lnTo>
                        <a:pt x="306" y="19"/>
                      </a:lnTo>
                      <a:lnTo>
                        <a:pt x="316" y="32"/>
                      </a:lnTo>
                      <a:lnTo>
                        <a:pt x="324" y="47"/>
                      </a:lnTo>
                      <a:lnTo>
                        <a:pt x="326" y="65"/>
                      </a:lnTo>
                      <a:lnTo>
                        <a:pt x="324" y="82"/>
                      </a:lnTo>
                      <a:lnTo>
                        <a:pt x="316" y="97"/>
                      </a:lnTo>
                      <a:lnTo>
                        <a:pt x="306" y="110"/>
                      </a:lnTo>
                      <a:lnTo>
                        <a:pt x="294" y="120"/>
                      </a:lnTo>
                      <a:lnTo>
                        <a:pt x="278" y="127"/>
                      </a:lnTo>
                      <a:lnTo>
                        <a:pt x="261" y="129"/>
                      </a:lnTo>
                      <a:lnTo>
                        <a:pt x="65" y="129"/>
                      </a:lnTo>
                      <a:lnTo>
                        <a:pt x="48" y="127"/>
                      </a:lnTo>
                      <a:lnTo>
                        <a:pt x="32" y="120"/>
                      </a:lnTo>
                      <a:lnTo>
                        <a:pt x="19" y="110"/>
                      </a:lnTo>
                      <a:lnTo>
                        <a:pt x="9" y="97"/>
                      </a:lnTo>
                      <a:lnTo>
                        <a:pt x="2" y="82"/>
                      </a:lnTo>
                      <a:lnTo>
                        <a:pt x="0" y="65"/>
                      </a:lnTo>
                      <a:lnTo>
                        <a:pt x="2" y="47"/>
                      </a:lnTo>
                      <a:lnTo>
                        <a:pt x="9" y="32"/>
                      </a:lnTo>
                      <a:lnTo>
                        <a:pt x="19" y="19"/>
                      </a:lnTo>
                      <a:lnTo>
                        <a:pt x="32" y="9"/>
                      </a:lnTo>
                      <a:lnTo>
                        <a:pt x="48" y="3"/>
                      </a:lnTo>
                      <a:lnTo>
                        <a:pt x="6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3" name="Freeform 35"/>
                <p:cNvSpPr>
                  <a:spLocks/>
                </p:cNvSpPr>
                <p:nvPr/>
              </p:nvSpPr>
              <p:spPr bwMode="auto">
                <a:xfrm>
                  <a:off x="6946900" y="1382713"/>
                  <a:ext cx="34925" cy="25400"/>
                </a:xfrm>
                <a:custGeom>
                  <a:avLst/>
                  <a:gdLst>
                    <a:gd name="T0" fmla="*/ 234 w 299"/>
                    <a:gd name="T1" fmla="*/ 0 h 226"/>
                    <a:gd name="T2" fmla="*/ 251 w 299"/>
                    <a:gd name="T3" fmla="*/ 2 h 226"/>
                    <a:gd name="T4" fmla="*/ 266 w 299"/>
                    <a:gd name="T5" fmla="*/ 8 h 226"/>
                    <a:gd name="T6" fmla="*/ 280 w 299"/>
                    <a:gd name="T7" fmla="*/ 18 h 226"/>
                    <a:gd name="T8" fmla="*/ 290 w 299"/>
                    <a:gd name="T9" fmla="*/ 31 h 226"/>
                    <a:gd name="T10" fmla="*/ 297 w 299"/>
                    <a:gd name="T11" fmla="*/ 47 h 226"/>
                    <a:gd name="T12" fmla="*/ 299 w 299"/>
                    <a:gd name="T13" fmla="*/ 64 h 226"/>
                    <a:gd name="T14" fmla="*/ 297 w 299"/>
                    <a:gd name="T15" fmla="*/ 81 h 226"/>
                    <a:gd name="T16" fmla="*/ 290 w 299"/>
                    <a:gd name="T17" fmla="*/ 96 h 226"/>
                    <a:gd name="T18" fmla="*/ 281 w 299"/>
                    <a:gd name="T19" fmla="*/ 110 h 226"/>
                    <a:gd name="T20" fmla="*/ 267 w 299"/>
                    <a:gd name="T21" fmla="*/ 120 h 226"/>
                    <a:gd name="T22" fmla="*/ 98 w 299"/>
                    <a:gd name="T23" fmla="*/ 216 h 226"/>
                    <a:gd name="T24" fmla="*/ 82 w 299"/>
                    <a:gd name="T25" fmla="*/ 224 h 226"/>
                    <a:gd name="T26" fmla="*/ 65 w 299"/>
                    <a:gd name="T27" fmla="*/ 226 h 226"/>
                    <a:gd name="T28" fmla="*/ 49 w 299"/>
                    <a:gd name="T29" fmla="*/ 224 h 226"/>
                    <a:gd name="T30" fmla="*/ 33 w 299"/>
                    <a:gd name="T31" fmla="*/ 217 h 226"/>
                    <a:gd name="T32" fmla="*/ 19 w 299"/>
                    <a:gd name="T33" fmla="*/ 207 h 226"/>
                    <a:gd name="T34" fmla="*/ 8 w 299"/>
                    <a:gd name="T35" fmla="*/ 193 h 226"/>
                    <a:gd name="T36" fmla="*/ 2 w 299"/>
                    <a:gd name="T37" fmla="*/ 177 h 226"/>
                    <a:gd name="T38" fmla="*/ 0 w 299"/>
                    <a:gd name="T39" fmla="*/ 160 h 226"/>
                    <a:gd name="T40" fmla="*/ 2 w 299"/>
                    <a:gd name="T41" fmla="*/ 144 h 226"/>
                    <a:gd name="T42" fmla="*/ 8 w 299"/>
                    <a:gd name="T43" fmla="*/ 129 h 226"/>
                    <a:gd name="T44" fmla="*/ 19 w 299"/>
                    <a:gd name="T45" fmla="*/ 116 h 226"/>
                    <a:gd name="T46" fmla="*/ 32 w 299"/>
                    <a:gd name="T47" fmla="*/ 104 h 226"/>
                    <a:gd name="T48" fmla="*/ 201 w 299"/>
                    <a:gd name="T49" fmla="*/ 8 h 226"/>
                    <a:gd name="T50" fmla="*/ 218 w 299"/>
                    <a:gd name="T51" fmla="*/ 2 h 226"/>
                    <a:gd name="T52" fmla="*/ 234 w 299"/>
                    <a:gd name="T53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99" h="226">
                      <a:moveTo>
                        <a:pt x="234" y="0"/>
                      </a:moveTo>
                      <a:lnTo>
                        <a:pt x="251" y="2"/>
                      </a:lnTo>
                      <a:lnTo>
                        <a:pt x="266" y="8"/>
                      </a:lnTo>
                      <a:lnTo>
                        <a:pt x="280" y="18"/>
                      </a:lnTo>
                      <a:lnTo>
                        <a:pt x="290" y="31"/>
                      </a:lnTo>
                      <a:lnTo>
                        <a:pt x="297" y="47"/>
                      </a:lnTo>
                      <a:lnTo>
                        <a:pt x="299" y="64"/>
                      </a:lnTo>
                      <a:lnTo>
                        <a:pt x="297" y="81"/>
                      </a:lnTo>
                      <a:lnTo>
                        <a:pt x="290" y="96"/>
                      </a:lnTo>
                      <a:lnTo>
                        <a:pt x="281" y="110"/>
                      </a:lnTo>
                      <a:lnTo>
                        <a:pt x="267" y="120"/>
                      </a:lnTo>
                      <a:lnTo>
                        <a:pt x="98" y="216"/>
                      </a:lnTo>
                      <a:lnTo>
                        <a:pt x="82" y="224"/>
                      </a:lnTo>
                      <a:lnTo>
                        <a:pt x="65" y="226"/>
                      </a:lnTo>
                      <a:lnTo>
                        <a:pt x="49" y="224"/>
                      </a:lnTo>
                      <a:lnTo>
                        <a:pt x="33" y="217"/>
                      </a:lnTo>
                      <a:lnTo>
                        <a:pt x="19" y="207"/>
                      </a:lnTo>
                      <a:lnTo>
                        <a:pt x="8" y="193"/>
                      </a:lnTo>
                      <a:lnTo>
                        <a:pt x="2" y="177"/>
                      </a:lnTo>
                      <a:lnTo>
                        <a:pt x="0" y="160"/>
                      </a:lnTo>
                      <a:lnTo>
                        <a:pt x="2" y="144"/>
                      </a:lnTo>
                      <a:lnTo>
                        <a:pt x="8" y="129"/>
                      </a:lnTo>
                      <a:lnTo>
                        <a:pt x="19" y="116"/>
                      </a:lnTo>
                      <a:lnTo>
                        <a:pt x="32" y="104"/>
                      </a:lnTo>
                      <a:lnTo>
                        <a:pt x="201" y="8"/>
                      </a:lnTo>
                      <a:lnTo>
                        <a:pt x="218" y="2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4" name="Freeform 36"/>
                <p:cNvSpPr>
                  <a:spLocks/>
                </p:cNvSpPr>
                <p:nvPr/>
              </p:nvSpPr>
              <p:spPr bwMode="auto">
                <a:xfrm>
                  <a:off x="6894513" y="1320800"/>
                  <a:ext cx="25400" cy="34925"/>
                </a:xfrm>
                <a:custGeom>
                  <a:avLst/>
                  <a:gdLst>
                    <a:gd name="T0" fmla="*/ 162 w 228"/>
                    <a:gd name="T1" fmla="*/ 0 h 297"/>
                    <a:gd name="T2" fmla="*/ 179 w 228"/>
                    <a:gd name="T3" fmla="*/ 2 h 297"/>
                    <a:gd name="T4" fmla="*/ 195 w 228"/>
                    <a:gd name="T5" fmla="*/ 10 h 297"/>
                    <a:gd name="T6" fmla="*/ 209 w 228"/>
                    <a:gd name="T7" fmla="*/ 20 h 297"/>
                    <a:gd name="T8" fmla="*/ 219 w 228"/>
                    <a:gd name="T9" fmla="*/ 33 h 297"/>
                    <a:gd name="T10" fmla="*/ 226 w 228"/>
                    <a:gd name="T11" fmla="*/ 49 h 297"/>
                    <a:gd name="T12" fmla="*/ 228 w 228"/>
                    <a:gd name="T13" fmla="*/ 65 h 297"/>
                    <a:gd name="T14" fmla="*/ 226 w 228"/>
                    <a:gd name="T15" fmla="*/ 82 h 297"/>
                    <a:gd name="T16" fmla="*/ 219 w 228"/>
                    <a:gd name="T17" fmla="*/ 97 h 297"/>
                    <a:gd name="T18" fmla="*/ 121 w 228"/>
                    <a:gd name="T19" fmla="*/ 265 h 297"/>
                    <a:gd name="T20" fmla="*/ 111 w 228"/>
                    <a:gd name="T21" fmla="*/ 279 h 297"/>
                    <a:gd name="T22" fmla="*/ 97 w 228"/>
                    <a:gd name="T23" fmla="*/ 290 h 297"/>
                    <a:gd name="T24" fmla="*/ 82 w 228"/>
                    <a:gd name="T25" fmla="*/ 295 h 297"/>
                    <a:gd name="T26" fmla="*/ 65 w 228"/>
                    <a:gd name="T27" fmla="*/ 297 h 297"/>
                    <a:gd name="T28" fmla="*/ 49 w 228"/>
                    <a:gd name="T29" fmla="*/ 295 h 297"/>
                    <a:gd name="T30" fmla="*/ 33 w 228"/>
                    <a:gd name="T31" fmla="*/ 289 h 297"/>
                    <a:gd name="T32" fmla="*/ 18 w 228"/>
                    <a:gd name="T33" fmla="*/ 278 h 297"/>
                    <a:gd name="T34" fmla="*/ 9 w 228"/>
                    <a:gd name="T35" fmla="*/ 265 h 297"/>
                    <a:gd name="T36" fmla="*/ 2 w 228"/>
                    <a:gd name="T37" fmla="*/ 250 h 297"/>
                    <a:gd name="T38" fmla="*/ 0 w 228"/>
                    <a:gd name="T39" fmla="*/ 234 h 297"/>
                    <a:gd name="T40" fmla="*/ 2 w 228"/>
                    <a:gd name="T41" fmla="*/ 217 h 297"/>
                    <a:gd name="T42" fmla="*/ 9 w 228"/>
                    <a:gd name="T43" fmla="*/ 201 h 297"/>
                    <a:gd name="T44" fmla="*/ 106 w 228"/>
                    <a:gd name="T45" fmla="*/ 33 h 297"/>
                    <a:gd name="T46" fmla="*/ 117 w 228"/>
                    <a:gd name="T47" fmla="*/ 19 h 297"/>
                    <a:gd name="T48" fmla="*/ 131 w 228"/>
                    <a:gd name="T49" fmla="*/ 9 h 297"/>
                    <a:gd name="T50" fmla="*/ 146 w 228"/>
                    <a:gd name="T51" fmla="*/ 2 h 297"/>
                    <a:gd name="T52" fmla="*/ 162 w 228"/>
                    <a:gd name="T53" fmla="*/ 0 h 2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28" h="297">
                      <a:moveTo>
                        <a:pt x="162" y="0"/>
                      </a:moveTo>
                      <a:lnTo>
                        <a:pt x="179" y="2"/>
                      </a:lnTo>
                      <a:lnTo>
                        <a:pt x="195" y="10"/>
                      </a:lnTo>
                      <a:lnTo>
                        <a:pt x="209" y="20"/>
                      </a:lnTo>
                      <a:lnTo>
                        <a:pt x="219" y="33"/>
                      </a:lnTo>
                      <a:lnTo>
                        <a:pt x="226" y="49"/>
                      </a:lnTo>
                      <a:lnTo>
                        <a:pt x="228" y="65"/>
                      </a:lnTo>
                      <a:lnTo>
                        <a:pt x="226" y="82"/>
                      </a:lnTo>
                      <a:lnTo>
                        <a:pt x="219" y="97"/>
                      </a:lnTo>
                      <a:lnTo>
                        <a:pt x="121" y="265"/>
                      </a:lnTo>
                      <a:lnTo>
                        <a:pt x="111" y="279"/>
                      </a:lnTo>
                      <a:lnTo>
                        <a:pt x="97" y="290"/>
                      </a:lnTo>
                      <a:lnTo>
                        <a:pt x="82" y="295"/>
                      </a:lnTo>
                      <a:lnTo>
                        <a:pt x="65" y="297"/>
                      </a:lnTo>
                      <a:lnTo>
                        <a:pt x="49" y="295"/>
                      </a:lnTo>
                      <a:lnTo>
                        <a:pt x="33" y="289"/>
                      </a:lnTo>
                      <a:lnTo>
                        <a:pt x="18" y="278"/>
                      </a:lnTo>
                      <a:lnTo>
                        <a:pt x="9" y="265"/>
                      </a:lnTo>
                      <a:lnTo>
                        <a:pt x="2" y="250"/>
                      </a:lnTo>
                      <a:lnTo>
                        <a:pt x="0" y="234"/>
                      </a:lnTo>
                      <a:lnTo>
                        <a:pt x="2" y="217"/>
                      </a:lnTo>
                      <a:lnTo>
                        <a:pt x="9" y="201"/>
                      </a:lnTo>
                      <a:lnTo>
                        <a:pt x="106" y="33"/>
                      </a:lnTo>
                      <a:lnTo>
                        <a:pt x="117" y="19"/>
                      </a:lnTo>
                      <a:lnTo>
                        <a:pt x="131" y="9"/>
                      </a:lnTo>
                      <a:lnTo>
                        <a:pt x="146" y="2"/>
                      </a:lnTo>
                      <a:lnTo>
                        <a:pt x="162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5" name="Freeform 37"/>
                <p:cNvSpPr>
                  <a:spLocks/>
                </p:cNvSpPr>
                <p:nvPr/>
              </p:nvSpPr>
              <p:spPr bwMode="auto">
                <a:xfrm>
                  <a:off x="6811963" y="1409700"/>
                  <a:ext cx="34925" cy="114300"/>
                </a:xfrm>
                <a:custGeom>
                  <a:avLst/>
                  <a:gdLst>
                    <a:gd name="T0" fmla="*/ 157 w 313"/>
                    <a:gd name="T1" fmla="*/ 0 h 1007"/>
                    <a:gd name="T2" fmla="*/ 189 w 313"/>
                    <a:gd name="T3" fmla="*/ 2 h 1007"/>
                    <a:gd name="T4" fmla="*/ 216 w 313"/>
                    <a:gd name="T5" fmla="*/ 7 h 1007"/>
                    <a:gd name="T6" fmla="*/ 242 w 313"/>
                    <a:gd name="T7" fmla="*/ 17 h 1007"/>
                    <a:gd name="T8" fmla="*/ 263 w 313"/>
                    <a:gd name="T9" fmla="*/ 31 h 1007"/>
                    <a:gd name="T10" fmla="*/ 281 w 313"/>
                    <a:gd name="T11" fmla="*/ 48 h 1007"/>
                    <a:gd name="T12" fmla="*/ 295 w 313"/>
                    <a:gd name="T13" fmla="*/ 68 h 1007"/>
                    <a:gd name="T14" fmla="*/ 306 w 313"/>
                    <a:gd name="T15" fmla="*/ 92 h 1007"/>
                    <a:gd name="T16" fmla="*/ 311 w 313"/>
                    <a:gd name="T17" fmla="*/ 120 h 1007"/>
                    <a:gd name="T18" fmla="*/ 313 w 313"/>
                    <a:gd name="T19" fmla="*/ 152 h 1007"/>
                    <a:gd name="T20" fmla="*/ 313 w 313"/>
                    <a:gd name="T21" fmla="*/ 380 h 1007"/>
                    <a:gd name="T22" fmla="*/ 312 w 313"/>
                    <a:gd name="T23" fmla="*/ 411 h 1007"/>
                    <a:gd name="T24" fmla="*/ 309 w 313"/>
                    <a:gd name="T25" fmla="*/ 442 h 1007"/>
                    <a:gd name="T26" fmla="*/ 306 w 313"/>
                    <a:gd name="T27" fmla="*/ 473 h 1007"/>
                    <a:gd name="T28" fmla="*/ 244 w 313"/>
                    <a:gd name="T29" fmla="*/ 934 h 1007"/>
                    <a:gd name="T30" fmla="*/ 240 w 313"/>
                    <a:gd name="T31" fmla="*/ 956 h 1007"/>
                    <a:gd name="T32" fmla="*/ 232 w 313"/>
                    <a:gd name="T33" fmla="*/ 974 h 1007"/>
                    <a:gd name="T34" fmla="*/ 223 w 313"/>
                    <a:gd name="T35" fmla="*/ 987 h 1007"/>
                    <a:gd name="T36" fmla="*/ 210 w 313"/>
                    <a:gd name="T37" fmla="*/ 996 h 1007"/>
                    <a:gd name="T38" fmla="*/ 195 w 313"/>
                    <a:gd name="T39" fmla="*/ 1002 h 1007"/>
                    <a:gd name="T40" fmla="*/ 177 w 313"/>
                    <a:gd name="T41" fmla="*/ 1006 h 1007"/>
                    <a:gd name="T42" fmla="*/ 157 w 313"/>
                    <a:gd name="T43" fmla="*/ 1007 h 1007"/>
                    <a:gd name="T44" fmla="*/ 137 w 313"/>
                    <a:gd name="T45" fmla="*/ 1006 h 1007"/>
                    <a:gd name="T46" fmla="*/ 118 w 313"/>
                    <a:gd name="T47" fmla="*/ 1002 h 1007"/>
                    <a:gd name="T48" fmla="*/ 104 w 313"/>
                    <a:gd name="T49" fmla="*/ 996 h 1007"/>
                    <a:gd name="T50" fmla="*/ 91 w 313"/>
                    <a:gd name="T51" fmla="*/ 987 h 1007"/>
                    <a:gd name="T52" fmla="*/ 81 w 313"/>
                    <a:gd name="T53" fmla="*/ 974 h 1007"/>
                    <a:gd name="T54" fmla="*/ 74 w 313"/>
                    <a:gd name="T55" fmla="*/ 956 h 1007"/>
                    <a:gd name="T56" fmla="*/ 70 w 313"/>
                    <a:gd name="T57" fmla="*/ 934 h 1007"/>
                    <a:gd name="T58" fmla="*/ 8 w 313"/>
                    <a:gd name="T59" fmla="*/ 473 h 1007"/>
                    <a:gd name="T60" fmla="*/ 5 w 313"/>
                    <a:gd name="T61" fmla="*/ 442 h 1007"/>
                    <a:gd name="T62" fmla="*/ 1 w 313"/>
                    <a:gd name="T63" fmla="*/ 411 h 1007"/>
                    <a:gd name="T64" fmla="*/ 0 w 313"/>
                    <a:gd name="T65" fmla="*/ 380 h 1007"/>
                    <a:gd name="T66" fmla="*/ 0 w 313"/>
                    <a:gd name="T67" fmla="*/ 152 h 1007"/>
                    <a:gd name="T68" fmla="*/ 3 w 313"/>
                    <a:gd name="T69" fmla="*/ 120 h 1007"/>
                    <a:gd name="T70" fmla="*/ 8 w 313"/>
                    <a:gd name="T71" fmla="*/ 92 h 1007"/>
                    <a:gd name="T72" fmla="*/ 18 w 313"/>
                    <a:gd name="T73" fmla="*/ 68 h 1007"/>
                    <a:gd name="T74" fmla="*/ 32 w 313"/>
                    <a:gd name="T75" fmla="*/ 48 h 1007"/>
                    <a:gd name="T76" fmla="*/ 50 w 313"/>
                    <a:gd name="T77" fmla="*/ 31 h 1007"/>
                    <a:gd name="T78" fmla="*/ 72 w 313"/>
                    <a:gd name="T79" fmla="*/ 17 h 1007"/>
                    <a:gd name="T80" fmla="*/ 97 w 313"/>
                    <a:gd name="T81" fmla="*/ 7 h 1007"/>
                    <a:gd name="T82" fmla="*/ 125 w 313"/>
                    <a:gd name="T83" fmla="*/ 2 h 1007"/>
                    <a:gd name="T84" fmla="*/ 157 w 313"/>
                    <a:gd name="T85" fmla="*/ 0 h 10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313" h="1007">
                      <a:moveTo>
                        <a:pt x="157" y="0"/>
                      </a:moveTo>
                      <a:lnTo>
                        <a:pt x="189" y="2"/>
                      </a:lnTo>
                      <a:lnTo>
                        <a:pt x="216" y="7"/>
                      </a:lnTo>
                      <a:lnTo>
                        <a:pt x="242" y="17"/>
                      </a:lnTo>
                      <a:lnTo>
                        <a:pt x="263" y="31"/>
                      </a:lnTo>
                      <a:lnTo>
                        <a:pt x="281" y="48"/>
                      </a:lnTo>
                      <a:lnTo>
                        <a:pt x="295" y="68"/>
                      </a:lnTo>
                      <a:lnTo>
                        <a:pt x="306" y="92"/>
                      </a:lnTo>
                      <a:lnTo>
                        <a:pt x="311" y="120"/>
                      </a:lnTo>
                      <a:lnTo>
                        <a:pt x="313" y="152"/>
                      </a:lnTo>
                      <a:lnTo>
                        <a:pt x="313" y="380"/>
                      </a:lnTo>
                      <a:lnTo>
                        <a:pt x="312" y="411"/>
                      </a:lnTo>
                      <a:lnTo>
                        <a:pt x="309" y="442"/>
                      </a:lnTo>
                      <a:lnTo>
                        <a:pt x="306" y="473"/>
                      </a:lnTo>
                      <a:lnTo>
                        <a:pt x="244" y="934"/>
                      </a:lnTo>
                      <a:lnTo>
                        <a:pt x="240" y="956"/>
                      </a:lnTo>
                      <a:lnTo>
                        <a:pt x="232" y="974"/>
                      </a:lnTo>
                      <a:lnTo>
                        <a:pt x="223" y="987"/>
                      </a:lnTo>
                      <a:lnTo>
                        <a:pt x="210" y="996"/>
                      </a:lnTo>
                      <a:lnTo>
                        <a:pt x="195" y="1002"/>
                      </a:lnTo>
                      <a:lnTo>
                        <a:pt x="177" y="1006"/>
                      </a:lnTo>
                      <a:lnTo>
                        <a:pt x="157" y="1007"/>
                      </a:lnTo>
                      <a:lnTo>
                        <a:pt x="137" y="1006"/>
                      </a:lnTo>
                      <a:lnTo>
                        <a:pt x="118" y="1002"/>
                      </a:lnTo>
                      <a:lnTo>
                        <a:pt x="104" y="996"/>
                      </a:lnTo>
                      <a:lnTo>
                        <a:pt x="91" y="987"/>
                      </a:lnTo>
                      <a:lnTo>
                        <a:pt x="81" y="974"/>
                      </a:lnTo>
                      <a:lnTo>
                        <a:pt x="74" y="956"/>
                      </a:lnTo>
                      <a:lnTo>
                        <a:pt x="70" y="934"/>
                      </a:lnTo>
                      <a:lnTo>
                        <a:pt x="8" y="473"/>
                      </a:lnTo>
                      <a:lnTo>
                        <a:pt x="5" y="442"/>
                      </a:lnTo>
                      <a:lnTo>
                        <a:pt x="1" y="411"/>
                      </a:lnTo>
                      <a:lnTo>
                        <a:pt x="0" y="380"/>
                      </a:lnTo>
                      <a:lnTo>
                        <a:pt x="0" y="152"/>
                      </a:lnTo>
                      <a:lnTo>
                        <a:pt x="3" y="120"/>
                      </a:lnTo>
                      <a:lnTo>
                        <a:pt x="8" y="92"/>
                      </a:lnTo>
                      <a:lnTo>
                        <a:pt x="18" y="68"/>
                      </a:lnTo>
                      <a:lnTo>
                        <a:pt x="32" y="48"/>
                      </a:lnTo>
                      <a:lnTo>
                        <a:pt x="50" y="31"/>
                      </a:lnTo>
                      <a:lnTo>
                        <a:pt x="72" y="17"/>
                      </a:lnTo>
                      <a:lnTo>
                        <a:pt x="97" y="7"/>
                      </a:lnTo>
                      <a:lnTo>
                        <a:pt x="125" y="2"/>
                      </a:lnTo>
                      <a:lnTo>
                        <a:pt x="157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6" name="Freeform 38"/>
                <p:cNvSpPr>
                  <a:spLocks/>
                </p:cNvSpPr>
                <p:nvPr/>
              </p:nvSpPr>
              <p:spPr bwMode="auto">
                <a:xfrm>
                  <a:off x="6811963" y="1538288"/>
                  <a:ext cx="36512" cy="36513"/>
                </a:xfrm>
                <a:custGeom>
                  <a:avLst/>
                  <a:gdLst>
                    <a:gd name="T0" fmla="*/ 163 w 326"/>
                    <a:gd name="T1" fmla="*/ 0 h 323"/>
                    <a:gd name="T2" fmla="*/ 196 w 326"/>
                    <a:gd name="T3" fmla="*/ 4 h 323"/>
                    <a:gd name="T4" fmla="*/ 226 w 326"/>
                    <a:gd name="T5" fmla="*/ 13 h 323"/>
                    <a:gd name="T6" fmla="*/ 253 w 326"/>
                    <a:gd name="T7" fmla="*/ 28 h 323"/>
                    <a:gd name="T8" fmla="*/ 278 w 326"/>
                    <a:gd name="T9" fmla="*/ 47 h 323"/>
                    <a:gd name="T10" fmla="*/ 298 w 326"/>
                    <a:gd name="T11" fmla="*/ 71 h 323"/>
                    <a:gd name="T12" fmla="*/ 313 w 326"/>
                    <a:gd name="T13" fmla="*/ 99 h 323"/>
                    <a:gd name="T14" fmla="*/ 322 w 326"/>
                    <a:gd name="T15" fmla="*/ 129 h 323"/>
                    <a:gd name="T16" fmla="*/ 326 w 326"/>
                    <a:gd name="T17" fmla="*/ 161 h 323"/>
                    <a:gd name="T18" fmla="*/ 322 w 326"/>
                    <a:gd name="T19" fmla="*/ 194 h 323"/>
                    <a:gd name="T20" fmla="*/ 313 w 326"/>
                    <a:gd name="T21" fmla="*/ 225 h 323"/>
                    <a:gd name="T22" fmla="*/ 298 w 326"/>
                    <a:gd name="T23" fmla="*/ 252 h 323"/>
                    <a:gd name="T24" fmla="*/ 278 w 326"/>
                    <a:gd name="T25" fmla="*/ 275 h 323"/>
                    <a:gd name="T26" fmla="*/ 253 w 326"/>
                    <a:gd name="T27" fmla="*/ 295 h 323"/>
                    <a:gd name="T28" fmla="*/ 226 w 326"/>
                    <a:gd name="T29" fmla="*/ 310 h 323"/>
                    <a:gd name="T30" fmla="*/ 196 w 326"/>
                    <a:gd name="T31" fmla="*/ 320 h 323"/>
                    <a:gd name="T32" fmla="*/ 163 w 326"/>
                    <a:gd name="T33" fmla="*/ 323 h 323"/>
                    <a:gd name="T34" fmla="*/ 130 w 326"/>
                    <a:gd name="T35" fmla="*/ 320 h 323"/>
                    <a:gd name="T36" fmla="*/ 100 w 326"/>
                    <a:gd name="T37" fmla="*/ 310 h 323"/>
                    <a:gd name="T38" fmla="*/ 72 w 326"/>
                    <a:gd name="T39" fmla="*/ 295 h 323"/>
                    <a:gd name="T40" fmla="*/ 48 w 326"/>
                    <a:gd name="T41" fmla="*/ 275 h 323"/>
                    <a:gd name="T42" fmla="*/ 28 w 326"/>
                    <a:gd name="T43" fmla="*/ 252 h 323"/>
                    <a:gd name="T44" fmla="*/ 13 w 326"/>
                    <a:gd name="T45" fmla="*/ 225 h 323"/>
                    <a:gd name="T46" fmla="*/ 3 w 326"/>
                    <a:gd name="T47" fmla="*/ 194 h 323"/>
                    <a:gd name="T48" fmla="*/ 0 w 326"/>
                    <a:gd name="T49" fmla="*/ 161 h 323"/>
                    <a:gd name="T50" fmla="*/ 3 w 326"/>
                    <a:gd name="T51" fmla="*/ 129 h 323"/>
                    <a:gd name="T52" fmla="*/ 13 w 326"/>
                    <a:gd name="T53" fmla="*/ 99 h 323"/>
                    <a:gd name="T54" fmla="*/ 28 w 326"/>
                    <a:gd name="T55" fmla="*/ 71 h 323"/>
                    <a:gd name="T56" fmla="*/ 48 w 326"/>
                    <a:gd name="T57" fmla="*/ 47 h 323"/>
                    <a:gd name="T58" fmla="*/ 72 w 326"/>
                    <a:gd name="T59" fmla="*/ 28 h 323"/>
                    <a:gd name="T60" fmla="*/ 100 w 326"/>
                    <a:gd name="T61" fmla="*/ 13 h 323"/>
                    <a:gd name="T62" fmla="*/ 130 w 326"/>
                    <a:gd name="T63" fmla="*/ 4 h 323"/>
                    <a:gd name="T64" fmla="*/ 163 w 326"/>
                    <a:gd name="T65" fmla="*/ 0 h 3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6" h="323">
                      <a:moveTo>
                        <a:pt x="163" y="0"/>
                      </a:moveTo>
                      <a:lnTo>
                        <a:pt x="196" y="4"/>
                      </a:lnTo>
                      <a:lnTo>
                        <a:pt x="226" y="13"/>
                      </a:lnTo>
                      <a:lnTo>
                        <a:pt x="253" y="28"/>
                      </a:lnTo>
                      <a:lnTo>
                        <a:pt x="278" y="47"/>
                      </a:lnTo>
                      <a:lnTo>
                        <a:pt x="298" y="71"/>
                      </a:lnTo>
                      <a:lnTo>
                        <a:pt x="313" y="99"/>
                      </a:lnTo>
                      <a:lnTo>
                        <a:pt x="322" y="129"/>
                      </a:lnTo>
                      <a:lnTo>
                        <a:pt x="326" y="161"/>
                      </a:lnTo>
                      <a:lnTo>
                        <a:pt x="322" y="194"/>
                      </a:lnTo>
                      <a:lnTo>
                        <a:pt x="313" y="225"/>
                      </a:lnTo>
                      <a:lnTo>
                        <a:pt x="298" y="252"/>
                      </a:lnTo>
                      <a:lnTo>
                        <a:pt x="278" y="275"/>
                      </a:lnTo>
                      <a:lnTo>
                        <a:pt x="253" y="295"/>
                      </a:lnTo>
                      <a:lnTo>
                        <a:pt x="226" y="310"/>
                      </a:lnTo>
                      <a:lnTo>
                        <a:pt x="196" y="320"/>
                      </a:lnTo>
                      <a:lnTo>
                        <a:pt x="163" y="323"/>
                      </a:lnTo>
                      <a:lnTo>
                        <a:pt x="130" y="320"/>
                      </a:lnTo>
                      <a:lnTo>
                        <a:pt x="100" y="310"/>
                      </a:lnTo>
                      <a:lnTo>
                        <a:pt x="72" y="295"/>
                      </a:lnTo>
                      <a:lnTo>
                        <a:pt x="48" y="275"/>
                      </a:lnTo>
                      <a:lnTo>
                        <a:pt x="28" y="252"/>
                      </a:lnTo>
                      <a:lnTo>
                        <a:pt x="13" y="225"/>
                      </a:lnTo>
                      <a:lnTo>
                        <a:pt x="3" y="194"/>
                      </a:lnTo>
                      <a:lnTo>
                        <a:pt x="0" y="161"/>
                      </a:lnTo>
                      <a:lnTo>
                        <a:pt x="3" y="129"/>
                      </a:lnTo>
                      <a:lnTo>
                        <a:pt x="13" y="99"/>
                      </a:lnTo>
                      <a:lnTo>
                        <a:pt x="28" y="71"/>
                      </a:lnTo>
                      <a:lnTo>
                        <a:pt x="48" y="47"/>
                      </a:lnTo>
                      <a:lnTo>
                        <a:pt x="72" y="28"/>
                      </a:lnTo>
                      <a:lnTo>
                        <a:pt x="100" y="13"/>
                      </a:lnTo>
                      <a:lnTo>
                        <a:pt x="130" y="4"/>
                      </a:lnTo>
                      <a:lnTo>
                        <a:pt x="163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38" name="Group 37"/>
            <p:cNvGrpSpPr/>
            <p:nvPr/>
          </p:nvGrpSpPr>
          <p:grpSpPr>
            <a:xfrm>
              <a:off x="6371006" y="5558946"/>
              <a:ext cx="1252635" cy="1252635"/>
              <a:chOff x="6867086" y="5558946"/>
              <a:chExt cx="1252635" cy="1252635"/>
            </a:xfrm>
          </p:grpSpPr>
          <p:sp>
            <p:nvSpPr>
              <p:cNvPr id="153" name="Oval 152"/>
              <p:cNvSpPr/>
              <p:nvPr/>
            </p:nvSpPr>
            <p:spPr>
              <a:xfrm>
                <a:off x="6867086" y="5558946"/>
                <a:ext cx="1252635" cy="1252635"/>
              </a:xfrm>
              <a:prstGeom prst="ellipse">
                <a:avLst/>
              </a:prstGeom>
              <a:gradFill>
                <a:gsLst>
                  <a:gs pos="81000">
                    <a:schemeClr val="bg2"/>
                  </a:gs>
                  <a:gs pos="0">
                    <a:schemeClr val="bg2">
                      <a:lumMod val="60000"/>
                      <a:lumOff val="40000"/>
                    </a:schemeClr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defTabSz="1218987"/>
                <a:endParaRPr lang="en-US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67" name="Group 166"/>
              <p:cNvGrpSpPr/>
              <p:nvPr/>
            </p:nvGrpSpPr>
            <p:grpSpPr>
              <a:xfrm>
                <a:off x="7181707" y="5913078"/>
                <a:ext cx="623394" cy="544373"/>
                <a:chOff x="9005888" y="1238250"/>
                <a:chExt cx="1465263" cy="1279526"/>
              </a:xfrm>
              <a:solidFill>
                <a:schemeClr val="bg1"/>
              </a:solidFill>
            </p:grpSpPr>
            <p:sp>
              <p:nvSpPr>
                <p:cNvPr id="168" name="Freeform 53"/>
                <p:cNvSpPr>
                  <a:spLocks/>
                </p:cNvSpPr>
                <p:nvPr/>
              </p:nvSpPr>
              <p:spPr bwMode="auto">
                <a:xfrm>
                  <a:off x="9983788" y="1420813"/>
                  <a:ext cx="201613" cy="411163"/>
                </a:xfrm>
                <a:custGeom>
                  <a:avLst/>
                  <a:gdLst>
                    <a:gd name="T0" fmla="*/ 291 w 506"/>
                    <a:gd name="T1" fmla="*/ 3 h 1034"/>
                    <a:gd name="T2" fmla="*/ 316 w 506"/>
                    <a:gd name="T3" fmla="*/ 40 h 1034"/>
                    <a:gd name="T4" fmla="*/ 318 w 506"/>
                    <a:gd name="T5" fmla="*/ 118 h 1034"/>
                    <a:gd name="T6" fmla="*/ 321 w 506"/>
                    <a:gd name="T7" fmla="*/ 122 h 1034"/>
                    <a:gd name="T8" fmla="*/ 335 w 506"/>
                    <a:gd name="T9" fmla="*/ 124 h 1034"/>
                    <a:gd name="T10" fmla="*/ 383 w 506"/>
                    <a:gd name="T11" fmla="*/ 134 h 1034"/>
                    <a:gd name="T12" fmla="*/ 440 w 506"/>
                    <a:gd name="T13" fmla="*/ 150 h 1034"/>
                    <a:gd name="T14" fmla="*/ 473 w 506"/>
                    <a:gd name="T15" fmla="*/ 172 h 1034"/>
                    <a:gd name="T16" fmla="*/ 454 w 506"/>
                    <a:gd name="T17" fmla="*/ 248 h 1034"/>
                    <a:gd name="T18" fmla="*/ 429 w 506"/>
                    <a:gd name="T19" fmla="*/ 272 h 1034"/>
                    <a:gd name="T20" fmla="*/ 399 w 506"/>
                    <a:gd name="T21" fmla="*/ 268 h 1034"/>
                    <a:gd name="T22" fmla="*/ 376 w 506"/>
                    <a:gd name="T23" fmla="*/ 258 h 1034"/>
                    <a:gd name="T24" fmla="*/ 320 w 506"/>
                    <a:gd name="T25" fmla="*/ 244 h 1034"/>
                    <a:gd name="T26" fmla="*/ 243 w 506"/>
                    <a:gd name="T27" fmla="*/ 240 h 1034"/>
                    <a:gd name="T28" fmla="*/ 188 w 506"/>
                    <a:gd name="T29" fmla="*/ 261 h 1034"/>
                    <a:gd name="T30" fmla="*/ 162 w 506"/>
                    <a:gd name="T31" fmla="*/ 296 h 1034"/>
                    <a:gd name="T32" fmla="*/ 159 w 506"/>
                    <a:gd name="T33" fmla="*/ 338 h 1034"/>
                    <a:gd name="T34" fmla="*/ 180 w 506"/>
                    <a:gd name="T35" fmla="*/ 378 h 1034"/>
                    <a:gd name="T36" fmla="*/ 237 w 506"/>
                    <a:gd name="T37" fmla="*/ 415 h 1034"/>
                    <a:gd name="T38" fmla="*/ 345 w 506"/>
                    <a:gd name="T39" fmla="*/ 462 h 1034"/>
                    <a:gd name="T40" fmla="*/ 446 w 506"/>
                    <a:gd name="T41" fmla="*/ 529 h 1034"/>
                    <a:gd name="T42" fmla="*/ 497 w 506"/>
                    <a:gd name="T43" fmla="*/ 614 h 1034"/>
                    <a:gd name="T44" fmla="*/ 504 w 506"/>
                    <a:gd name="T45" fmla="*/ 718 h 1034"/>
                    <a:gd name="T46" fmla="*/ 466 w 506"/>
                    <a:gd name="T47" fmla="*/ 811 h 1034"/>
                    <a:gd name="T48" fmla="*/ 388 w 506"/>
                    <a:gd name="T49" fmla="*/ 878 h 1034"/>
                    <a:gd name="T50" fmla="*/ 315 w 506"/>
                    <a:gd name="T51" fmla="*/ 904 h 1034"/>
                    <a:gd name="T52" fmla="*/ 310 w 506"/>
                    <a:gd name="T53" fmla="*/ 907 h 1034"/>
                    <a:gd name="T54" fmla="*/ 309 w 506"/>
                    <a:gd name="T55" fmla="*/ 994 h 1034"/>
                    <a:gd name="T56" fmla="*/ 283 w 506"/>
                    <a:gd name="T57" fmla="*/ 1032 h 1034"/>
                    <a:gd name="T58" fmla="*/ 214 w 506"/>
                    <a:gd name="T59" fmla="*/ 1032 h 1034"/>
                    <a:gd name="T60" fmla="*/ 188 w 506"/>
                    <a:gd name="T61" fmla="*/ 994 h 1034"/>
                    <a:gd name="T62" fmla="*/ 187 w 506"/>
                    <a:gd name="T63" fmla="*/ 911 h 1034"/>
                    <a:gd name="T64" fmla="*/ 181 w 506"/>
                    <a:gd name="T65" fmla="*/ 908 h 1034"/>
                    <a:gd name="T66" fmla="*/ 165 w 506"/>
                    <a:gd name="T67" fmla="*/ 906 h 1034"/>
                    <a:gd name="T68" fmla="*/ 106 w 506"/>
                    <a:gd name="T69" fmla="*/ 893 h 1034"/>
                    <a:gd name="T70" fmla="*/ 38 w 506"/>
                    <a:gd name="T71" fmla="*/ 872 h 1034"/>
                    <a:gd name="T72" fmla="*/ 2 w 506"/>
                    <a:gd name="T73" fmla="*/ 846 h 1034"/>
                    <a:gd name="T74" fmla="*/ 21 w 506"/>
                    <a:gd name="T75" fmla="*/ 769 h 1034"/>
                    <a:gd name="T76" fmla="*/ 46 w 506"/>
                    <a:gd name="T77" fmla="*/ 746 h 1034"/>
                    <a:gd name="T78" fmla="*/ 69 w 506"/>
                    <a:gd name="T79" fmla="*/ 746 h 1034"/>
                    <a:gd name="T80" fmla="*/ 85 w 506"/>
                    <a:gd name="T81" fmla="*/ 753 h 1034"/>
                    <a:gd name="T82" fmla="*/ 128 w 506"/>
                    <a:gd name="T83" fmla="*/ 768 h 1034"/>
                    <a:gd name="T84" fmla="*/ 187 w 506"/>
                    <a:gd name="T85" fmla="*/ 785 h 1034"/>
                    <a:gd name="T86" fmla="*/ 259 w 506"/>
                    <a:gd name="T87" fmla="*/ 787 h 1034"/>
                    <a:gd name="T88" fmla="*/ 329 w 506"/>
                    <a:gd name="T89" fmla="*/ 754 h 1034"/>
                    <a:gd name="T90" fmla="*/ 356 w 506"/>
                    <a:gd name="T91" fmla="*/ 691 h 1034"/>
                    <a:gd name="T92" fmla="*/ 334 w 506"/>
                    <a:gd name="T93" fmla="*/ 631 h 1034"/>
                    <a:gd name="T94" fmla="*/ 263 w 506"/>
                    <a:gd name="T95" fmla="*/ 581 h 1034"/>
                    <a:gd name="T96" fmla="*/ 167 w 506"/>
                    <a:gd name="T97" fmla="*/ 540 h 1034"/>
                    <a:gd name="T98" fmla="*/ 86 w 506"/>
                    <a:gd name="T99" fmla="*/ 493 h 1034"/>
                    <a:gd name="T100" fmla="*/ 29 w 506"/>
                    <a:gd name="T101" fmla="*/ 427 h 1034"/>
                    <a:gd name="T102" fmla="*/ 8 w 506"/>
                    <a:gd name="T103" fmla="*/ 338 h 1034"/>
                    <a:gd name="T104" fmla="*/ 30 w 506"/>
                    <a:gd name="T105" fmla="*/ 244 h 1034"/>
                    <a:gd name="T106" fmla="*/ 92 w 506"/>
                    <a:gd name="T107" fmla="*/ 171 h 1034"/>
                    <a:gd name="T108" fmla="*/ 188 w 506"/>
                    <a:gd name="T109" fmla="*/ 127 h 1034"/>
                    <a:gd name="T110" fmla="*/ 194 w 506"/>
                    <a:gd name="T111" fmla="*/ 125 h 1034"/>
                    <a:gd name="T112" fmla="*/ 197 w 506"/>
                    <a:gd name="T113" fmla="*/ 118 h 1034"/>
                    <a:gd name="T114" fmla="*/ 209 w 506"/>
                    <a:gd name="T115" fmla="*/ 11 h 10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06" h="1034">
                      <a:moveTo>
                        <a:pt x="239" y="0"/>
                      </a:moveTo>
                      <a:lnTo>
                        <a:pt x="274" y="0"/>
                      </a:lnTo>
                      <a:lnTo>
                        <a:pt x="291" y="3"/>
                      </a:lnTo>
                      <a:lnTo>
                        <a:pt x="305" y="11"/>
                      </a:lnTo>
                      <a:lnTo>
                        <a:pt x="314" y="24"/>
                      </a:lnTo>
                      <a:lnTo>
                        <a:pt x="316" y="40"/>
                      </a:lnTo>
                      <a:lnTo>
                        <a:pt x="317" y="114"/>
                      </a:lnTo>
                      <a:lnTo>
                        <a:pt x="317" y="117"/>
                      </a:lnTo>
                      <a:lnTo>
                        <a:pt x="318" y="118"/>
                      </a:lnTo>
                      <a:lnTo>
                        <a:pt x="319" y="119"/>
                      </a:lnTo>
                      <a:lnTo>
                        <a:pt x="320" y="121"/>
                      </a:lnTo>
                      <a:lnTo>
                        <a:pt x="321" y="122"/>
                      </a:lnTo>
                      <a:lnTo>
                        <a:pt x="323" y="122"/>
                      </a:lnTo>
                      <a:lnTo>
                        <a:pt x="326" y="122"/>
                      </a:lnTo>
                      <a:lnTo>
                        <a:pt x="335" y="124"/>
                      </a:lnTo>
                      <a:lnTo>
                        <a:pt x="348" y="126"/>
                      </a:lnTo>
                      <a:lnTo>
                        <a:pt x="364" y="129"/>
                      </a:lnTo>
                      <a:lnTo>
                        <a:pt x="383" y="134"/>
                      </a:lnTo>
                      <a:lnTo>
                        <a:pt x="402" y="138"/>
                      </a:lnTo>
                      <a:lnTo>
                        <a:pt x="422" y="144"/>
                      </a:lnTo>
                      <a:lnTo>
                        <a:pt x="440" y="150"/>
                      </a:lnTo>
                      <a:lnTo>
                        <a:pt x="457" y="156"/>
                      </a:lnTo>
                      <a:lnTo>
                        <a:pt x="466" y="162"/>
                      </a:lnTo>
                      <a:lnTo>
                        <a:pt x="473" y="172"/>
                      </a:lnTo>
                      <a:lnTo>
                        <a:pt x="476" y="183"/>
                      </a:lnTo>
                      <a:lnTo>
                        <a:pt x="474" y="197"/>
                      </a:lnTo>
                      <a:lnTo>
                        <a:pt x="454" y="248"/>
                      </a:lnTo>
                      <a:lnTo>
                        <a:pt x="448" y="258"/>
                      </a:lnTo>
                      <a:lnTo>
                        <a:pt x="439" y="266"/>
                      </a:lnTo>
                      <a:lnTo>
                        <a:pt x="429" y="272"/>
                      </a:lnTo>
                      <a:lnTo>
                        <a:pt x="418" y="273"/>
                      </a:lnTo>
                      <a:lnTo>
                        <a:pt x="408" y="272"/>
                      </a:lnTo>
                      <a:lnTo>
                        <a:pt x="399" y="268"/>
                      </a:lnTo>
                      <a:lnTo>
                        <a:pt x="396" y="267"/>
                      </a:lnTo>
                      <a:lnTo>
                        <a:pt x="389" y="264"/>
                      </a:lnTo>
                      <a:lnTo>
                        <a:pt x="376" y="258"/>
                      </a:lnTo>
                      <a:lnTo>
                        <a:pt x="361" y="254"/>
                      </a:lnTo>
                      <a:lnTo>
                        <a:pt x="342" y="248"/>
                      </a:lnTo>
                      <a:lnTo>
                        <a:pt x="320" y="244"/>
                      </a:lnTo>
                      <a:lnTo>
                        <a:pt x="296" y="240"/>
                      </a:lnTo>
                      <a:lnTo>
                        <a:pt x="269" y="239"/>
                      </a:lnTo>
                      <a:lnTo>
                        <a:pt x="243" y="240"/>
                      </a:lnTo>
                      <a:lnTo>
                        <a:pt x="222" y="245"/>
                      </a:lnTo>
                      <a:lnTo>
                        <a:pt x="204" y="253"/>
                      </a:lnTo>
                      <a:lnTo>
                        <a:pt x="188" y="261"/>
                      </a:lnTo>
                      <a:lnTo>
                        <a:pt x="177" y="272"/>
                      </a:lnTo>
                      <a:lnTo>
                        <a:pt x="168" y="284"/>
                      </a:lnTo>
                      <a:lnTo>
                        <a:pt x="162" y="296"/>
                      </a:lnTo>
                      <a:lnTo>
                        <a:pt x="158" y="310"/>
                      </a:lnTo>
                      <a:lnTo>
                        <a:pt x="157" y="323"/>
                      </a:lnTo>
                      <a:lnTo>
                        <a:pt x="159" y="338"/>
                      </a:lnTo>
                      <a:lnTo>
                        <a:pt x="162" y="352"/>
                      </a:lnTo>
                      <a:lnTo>
                        <a:pt x="169" y="365"/>
                      </a:lnTo>
                      <a:lnTo>
                        <a:pt x="180" y="378"/>
                      </a:lnTo>
                      <a:lnTo>
                        <a:pt x="195" y="390"/>
                      </a:lnTo>
                      <a:lnTo>
                        <a:pt x="214" y="402"/>
                      </a:lnTo>
                      <a:lnTo>
                        <a:pt x="237" y="415"/>
                      </a:lnTo>
                      <a:lnTo>
                        <a:pt x="265" y="428"/>
                      </a:lnTo>
                      <a:lnTo>
                        <a:pt x="300" y="442"/>
                      </a:lnTo>
                      <a:lnTo>
                        <a:pt x="345" y="462"/>
                      </a:lnTo>
                      <a:lnTo>
                        <a:pt x="384" y="483"/>
                      </a:lnTo>
                      <a:lnTo>
                        <a:pt x="418" y="505"/>
                      </a:lnTo>
                      <a:lnTo>
                        <a:pt x="446" y="529"/>
                      </a:lnTo>
                      <a:lnTo>
                        <a:pt x="468" y="556"/>
                      </a:lnTo>
                      <a:lnTo>
                        <a:pt x="485" y="584"/>
                      </a:lnTo>
                      <a:lnTo>
                        <a:pt x="497" y="614"/>
                      </a:lnTo>
                      <a:lnTo>
                        <a:pt x="504" y="646"/>
                      </a:lnTo>
                      <a:lnTo>
                        <a:pt x="506" y="682"/>
                      </a:lnTo>
                      <a:lnTo>
                        <a:pt x="504" y="718"/>
                      </a:lnTo>
                      <a:lnTo>
                        <a:pt x="496" y="751"/>
                      </a:lnTo>
                      <a:lnTo>
                        <a:pt x="484" y="782"/>
                      </a:lnTo>
                      <a:lnTo>
                        <a:pt x="466" y="811"/>
                      </a:lnTo>
                      <a:lnTo>
                        <a:pt x="444" y="836"/>
                      </a:lnTo>
                      <a:lnTo>
                        <a:pt x="418" y="859"/>
                      </a:lnTo>
                      <a:lnTo>
                        <a:pt x="388" y="878"/>
                      </a:lnTo>
                      <a:lnTo>
                        <a:pt x="353" y="892"/>
                      </a:lnTo>
                      <a:lnTo>
                        <a:pt x="316" y="904"/>
                      </a:lnTo>
                      <a:lnTo>
                        <a:pt x="315" y="904"/>
                      </a:lnTo>
                      <a:lnTo>
                        <a:pt x="314" y="905"/>
                      </a:lnTo>
                      <a:lnTo>
                        <a:pt x="311" y="906"/>
                      </a:lnTo>
                      <a:lnTo>
                        <a:pt x="310" y="907"/>
                      </a:lnTo>
                      <a:lnTo>
                        <a:pt x="309" y="909"/>
                      </a:lnTo>
                      <a:lnTo>
                        <a:pt x="309" y="912"/>
                      </a:lnTo>
                      <a:lnTo>
                        <a:pt x="309" y="994"/>
                      </a:lnTo>
                      <a:lnTo>
                        <a:pt x="306" y="1010"/>
                      </a:lnTo>
                      <a:lnTo>
                        <a:pt x="297" y="1023"/>
                      </a:lnTo>
                      <a:lnTo>
                        <a:pt x="283" y="1032"/>
                      </a:lnTo>
                      <a:lnTo>
                        <a:pt x="268" y="1034"/>
                      </a:lnTo>
                      <a:lnTo>
                        <a:pt x="230" y="1034"/>
                      </a:lnTo>
                      <a:lnTo>
                        <a:pt x="214" y="1032"/>
                      </a:lnTo>
                      <a:lnTo>
                        <a:pt x="200" y="1023"/>
                      </a:lnTo>
                      <a:lnTo>
                        <a:pt x="192" y="1010"/>
                      </a:lnTo>
                      <a:lnTo>
                        <a:pt x="188" y="994"/>
                      </a:lnTo>
                      <a:lnTo>
                        <a:pt x="188" y="917"/>
                      </a:lnTo>
                      <a:lnTo>
                        <a:pt x="188" y="914"/>
                      </a:lnTo>
                      <a:lnTo>
                        <a:pt x="187" y="911"/>
                      </a:lnTo>
                      <a:lnTo>
                        <a:pt x="185" y="910"/>
                      </a:lnTo>
                      <a:lnTo>
                        <a:pt x="184" y="909"/>
                      </a:lnTo>
                      <a:lnTo>
                        <a:pt x="181" y="908"/>
                      </a:lnTo>
                      <a:lnTo>
                        <a:pt x="180" y="908"/>
                      </a:lnTo>
                      <a:lnTo>
                        <a:pt x="176" y="908"/>
                      </a:lnTo>
                      <a:lnTo>
                        <a:pt x="165" y="906"/>
                      </a:lnTo>
                      <a:lnTo>
                        <a:pt x="149" y="902"/>
                      </a:lnTo>
                      <a:lnTo>
                        <a:pt x="129" y="898"/>
                      </a:lnTo>
                      <a:lnTo>
                        <a:pt x="106" y="893"/>
                      </a:lnTo>
                      <a:lnTo>
                        <a:pt x="84" y="887"/>
                      </a:lnTo>
                      <a:lnTo>
                        <a:pt x="60" y="880"/>
                      </a:lnTo>
                      <a:lnTo>
                        <a:pt x="38" y="872"/>
                      </a:lnTo>
                      <a:lnTo>
                        <a:pt x="19" y="863"/>
                      </a:lnTo>
                      <a:lnTo>
                        <a:pt x="10" y="857"/>
                      </a:lnTo>
                      <a:lnTo>
                        <a:pt x="2" y="846"/>
                      </a:lnTo>
                      <a:lnTo>
                        <a:pt x="0" y="835"/>
                      </a:lnTo>
                      <a:lnTo>
                        <a:pt x="2" y="822"/>
                      </a:lnTo>
                      <a:lnTo>
                        <a:pt x="21" y="769"/>
                      </a:lnTo>
                      <a:lnTo>
                        <a:pt x="27" y="759"/>
                      </a:lnTo>
                      <a:lnTo>
                        <a:pt x="36" y="751"/>
                      </a:lnTo>
                      <a:lnTo>
                        <a:pt x="46" y="746"/>
                      </a:lnTo>
                      <a:lnTo>
                        <a:pt x="58" y="744"/>
                      </a:lnTo>
                      <a:lnTo>
                        <a:pt x="64" y="745"/>
                      </a:lnTo>
                      <a:lnTo>
                        <a:pt x="69" y="746"/>
                      </a:lnTo>
                      <a:lnTo>
                        <a:pt x="75" y="748"/>
                      </a:lnTo>
                      <a:lnTo>
                        <a:pt x="78" y="749"/>
                      </a:lnTo>
                      <a:lnTo>
                        <a:pt x="85" y="753"/>
                      </a:lnTo>
                      <a:lnTo>
                        <a:pt x="96" y="757"/>
                      </a:lnTo>
                      <a:lnTo>
                        <a:pt x="111" y="763"/>
                      </a:lnTo>
                      <a:lnTo>
                        <a:pt x="128" y="768"/>
                      </a:lnTo>
                      <a:lnTo>
                        <a:pt x="147" y="775"/>
                      </a:lnTo>
                      <a:lnTo>
                        <a:pt x="167" y="780"/>
                      </a:lnTo>
                      <a:lnTo>
                        <a:pt x="187" y="785"/>
                      </a:lnTo>
                      <a:lnTo>
                        <a:pt x="208" y="788"/>
                      </a:lnTo>
                      <a:lnTo>
                        <a:pt x="227" y="789"/>
                      </a:lnTo>
                      <a:lnTo>
                        <a:pt x="259" y="787"/>
                      </a:lnTo>
                      <a:lnTo>
                        <a:pt x="287" y="779"/>
                      </a:lnTo>
                      <a:lnTo>
                        <a:pt x="310" y="768"/>
                      </a:lnTo>
                      <a:lnTo>
                        <a:pt x="329" y="754"/>
                      </a:lnTo>
                      <a:lnTo>
                        <a:pt x="344" y="736"/>
                      </a:lnTo>
                      <a:lnTo>
                        <a:pt x="353" y="714"/>
                      </a:lnTo>
                      <a:lnTo>
                        <a:pt x="356" y="691"/>
                      </a:lnTo>
                      <a:lnTo>
                        <a:pt x="354" y="669"/>
                      </a:lnTo>
                      <a:lnTo>
                        <a:pt x="346" y="650"/>
                      </a:lnTo>
                      <a:lnTo>
                        <a:pt x="334" y="631"/>
                      </a:lnTo>
                      <a:lnTo>
                        <a:pt x="317" y="614"/>
                      </a:lnTo>
                      <a:lnTo>
                        <a:pt x="293" y="597"/>
                      </a:lnTo>
                      <a:lnTo>
                        <a:pt x="263" y="581"/>
                      </a:lnTo>
                      <a:lnTo>
                        <a:pt x="227" y="566"/>
                      </a:lnTo>
                      <a:lnTo>
                        <a:pt x="197" y="553"/>
                      </a:lnTo>
                      <a:lnTo>
                        <a:pt x="167" y="540"/>
                      </a:lnTo>
                      <a:lnTo>
                        <a:pt x="138" y="525"/>
                      </a:lnTo>
                      <a:lnTo>
                        <a:pt x="111" y="510"/>
                      </a:lnTo>
                      <a:lnTo>
                        <a:pt x="86" y="493"/>
                      </a:lnTo>
                      <a:lnTo>
                        <a:pt x="64" y="473"/>
                      </a:lnTo>
                      <a:lnTo>
                        <a:pt x="45" y="452"/>
                      </a:lnTo>
                      <a:lnTo>
                        <a:pt x="29" y="427"/>
                      </a:lnTo>
                      <a:lnTo>
                        <a:pt x="18" y="400"/>
                      </a:lnTo>
                      <a:lnTo>
                        <a:pt x="10" y="370"/>
                      </a:lnTo>
                      <a:lnTo>
                        <a:pt x="8" y="338"/>
                      </a:lnTo>
                      <a:lnTo>
                        <a:pt x="10" y="304"/>
                      </a:lnTo>
                      <a:lnTo>
                        <a:pt x="18" y="273"/>
                      </a:lnTo>
                      <a:lnTo>
                        <a:pt x="30" y="244"/>
                      </a:lnTo>
                      <a:lnTo>
                        <a:pt x="47" y="217"/>
                      </a:lnTo>
                      <a:lnTo>
                        <a:pt x="67" y="192"/>
                      </a:lnTo>
                      <a:lnTo>
                        <a:pt x="92" y="171"/>
                      </a:lnTo>
                      <a:lnTo>
                        <a:pt x="121" y="153"/>
                      </a:lnTo>
                      <a:lnTo>
                        <a:pt x="152" y="138"/>
                      </a:lnTo>
                      <a:lnTo>
                        <a:pt x="188" y="127"/>
                      </a:lnTo>
                      <a:lnTo>
                        <a:pt x="189" y="127"/>
                      </a:lnTo>
                      <a:lnTo>
                        <a:pt x="192" y="126"/>
                      </a:lnTo>
                      <a:lnTo>
                        <a:pt x="194" y="125"/>
                      </a:lnTo>
                      <a:lnTo>
                        <a:pt x="195" y="123"/>
                      </a:lnTo>
                      <a:lnTo>
                        <a:pt x="197" y="121"/>
                      </a:lnTo>
                      <a:lnTo>
                        <a:pt x="197" y="118"/>
                      </a:lnTo>
                      <a:lnTo>
                        <a:pt x="197" y="40"/>
                      </a:lnTo>
                      <a:lnTo>
                        <a:pt x="200" y="24"/>
                      </a:lnTo>
                      <a:lnTo>
                        <a:pt x="209" y="11"/>
                      </a:lnTo>
                      <a:lnTo>
                        <a:pt x="223" y="3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9" name="Freeform 54"/>
                <p:cNvSpPr>
                  <a:spLocks noEditPoints="1"/>
                </p:cNvSpPr>
                <p:nvPr/>
              </p:nvSpPr>
              <p:spPr bwMode="auto">
                <a:xfrm>
                  <a:off x="9696451" y="1238250"/>
                  <a:ext cx="774700" cy="774700"/>
                </a:xfrm>
                <a:custGeom>
                  <a:avLst/>
                  <a:gdLst>
                    <a:gd name="T0" fmla="*/ 835 w 1954"/>
                    <a:gd name="T1" fmla="*/ 241 h 1952"/>
                    <a:gd name="T2" fmla="*/ 639 w 1954"/>
                    <a:gd name="T3" fmla="*/ 308 h 1952"/>
                    <a:gd name="T4" fmla="*/ 471 w 1954"/>
                    <a:gd name="T5" fmla="*/ 423 h 1952"/>
                    <a:gd name="T6" fmla="*/ 341 w 1954"/>
                    <a:gd name="T7" fmla="*/ 578 h 1952"/>
                    <a:gd name="T8" fmla="*/ 257 w 1954"/>
                    <a:gd name="T9" fmla="*/ 765 h 1952"/>
                    <a:gd name="T10" fmla="*/ 227 w 1954"/>
                    <a:gd name="T11" fmla="*/ 977 h 1952"/>
                    <a:gd name="T12" fmla="*/ 257 w 1954"/>
                    <a:gd name="T13" fmla="*/ 1187 h 1952"/>
                    <a:gd name="T14" fmla="*/ 341 w 1954"/>
                    <a:gd name="T15" fmla="*/ 1374 h 1952"/>
                    <a:gd name="T16" fmla="*/ 471 w 1954"/>
                    <a:gd name="T17" fmla="*/ 1529 h 1952"/>
                    <a:gd name="T18" fmla="*/ 639 w 1954"/>
                    <a:gd name="T19" fmla="*/ 1646 h 1952"/>
                    <a:gd name="T20" fmla="*/ 835 w 1954"/>
                    <a:gd name="T21" fmla="*/ 1712 h 1952"/>
                    <a:gd name="T22" fmla="*/ 1050 w 1954"/>
                    <a:gd name="T23" fmla="*/ 1722 h 1952"/>
                    <a:gd name="T24" fmla="*/ 1254 w 1954"/>
                    <a:gd name="T25" fmla="*/ 1673 h 1952"/>
                    <a:gd name="T26" fmla="*/ 1431 w 1954"/>
                    <a:gd name="T27" fmla="*/ 1573 h 1952"/>
                    <a:gd name="T28" fmla="*/ 1574 w 1954"/>
                    <a:gd name="T29" fmla="*/ 1430 h 1952"/>
                    <a:gd name="T30" fmla="*/ 1675 w 1954"/>
                    <a:gd name="T31" fmla="*/ 1252 h 1952"/>
                    <a:gd name="T32" fmla="*/ 1724 w 1954"/>
                    <a:gd name="T33" fmla="*/ 1048 h 1952"/>
                    <a:gd name="T34" fmla="*/ 1714 w 1954"/>
                    <a:gd name="T35" fmla="*/ 833 h 1952"/>
                    <a:gd name="T36" fmla="*/ 1647 w 1954"/>
                    <a:gd name="T37" fmla="*/ 638 h 1952"/>
                    <a:gd name="T38" fmla="*/ 1532 w 1954"/>
                    <a:gd name="T39" fmla="*/ 471 h 1952"/>
                    <a:gd name="T40" fmla="*/ 1376 w 1954"/>
                    <a:gd name="T41" fmla="*/ 341 h 1952"/>
                    <a:gd name="T42" fmla="*/ 1188 w 1954"/>
                    <a:gd name="T43" fmla="*/ 256 h 1952"/>
                    <a:gd name="T44" fmla="*/ 977 w 1954"/>
                    <a:gd name="T45" fmla="*/ 227 h 1952"/>
                    <a:gd name="T46" fmla="*/ 1135 w 1954"/>
                    <a:gd name="T47" fmla="*/ 14 h 1952"/>
                    <a:gd name="T48" fmla="*/ 1357 w 1954"/>
                    <a:gd name="T49" fmla="*/ 77 h 1952"/>
                    <a:gd name="T50" fmla="*/ 1554 w 1954"/>
                    <a:gd name="T51" fmla="*/ 189 h 1952"/>
                    <a:gd name="T52" fmla="*/ 1719 w 1954"/>
                    <a:gd name="T53" fmla="*/ 341 h 1952"/>
                    <a:gd name="T54" fmla="*/ 1845 w 1954"/>
                    <a:gd name="T55" fmla="*/ 528 h 1952"/>
                    <a:gd name="T56" fmla="*/ 1926 w 1954"/>
                    <a:gd name="T57" fmla="*/ 742 h 1952"/>
                    <a:gd name="T58" fmla="*/ 1954 w 1954"/>
                    <a:gd name="T59" fmla="*/ 977 h 1952"/>
                    <a:gd name="T60" fmla="*/ 1926 w 1954"/>
                    <a:gd name="T61" fmla="*/ 1210 h 1952"/>
                    <a:gd name="T62" fmla="*/ 1845 w 1954"/>
                    <a:gd name="T63" fmla="*/ 1424 h 1952"/>
                    <a:gd name="T64" fmla="*/ 1719 w 1954"/>
                    <a:gd name="T65" fmla="*/ 1611 h 1952"/>
                    <a:gd name="T66" fmla="*/ 1554 w 1954"/>
                    <a:gd name="T67" fmla="*/ 1763 h 1952"/>
                    <a:gd name="T68" fmla="*/ 1357 w 1954"/>
                    <a:gd name="T69" fmla="*/ 1875 h 1952"/>
                    <a:gd name="T70" fmla="*/ 1135 w 1954"/>
                    <a:gd name="T71" fmla="*/ 1939 h 1952"/>
                    <a:gd name="T72" fmla="*/ 896 w 1954"/>
                    <a:gd name="T73" fmla="*/ 1949 h 1952"/>
                    <a:gd name="T74" fmla="*/ 668 w 1954"/>
                    <a:gd name="T75" fmla="*/ 1902 h 1952"/>
                    <a:gd name="T76" fmla="*/ 463 w 1954"/>
                    <a:gd name="T77" fmla="*/ 1805 h 1952"/>
                    <a:gd name="T78" fmla="*/ 286 w 1954"/>
                    <a:gd name="T79" fmla="*/ 1666 h 1952"/>
                    <a:gd name="T80" fmla="*/ 147 w 1954"/>
                    <a:gd name="T81" fmla="*/ 1490 h 1952"/>
                    <a:gd name="T82" fmla="*/ 50 w 1954"/>
                    <a:gd name="T83" fmla="*/ 1284 h 1952"/>
                    <a:gd name="T84" fmla="*/ 4 w 1954"/>
                    <a:gd name="T85" fmla="*/ 1056 h 1952"/>
                    <a:gd name="T86" fmla="*/ 13 w 1954"/>
                    <a:gd name="T87" fmla="*/ 818 h 1952"/>
                    <a:gd name="T88" fmla="*/ 77 w 1954"/>
                    <a:gd name="T89" fmla="*/ 596 h 1952"/>
                    <a:gd name="T90" fmla="*/ 189 w 1954"/>
                    <a:gd name="T91" fmla="*/ 399 h 1952"/>
                    <a:gd name="T92" fmla="*/ 341 w 1954"/>
                    <a:gd name="T93" fmla="*/ 235 h 1952"/>
                    <a:gd name="T94" fmla="*/ 528 w 1954"/>
                    <a:gd name="T95" fmla="*/ 110 h 1952"/>
                    <a:gd name="T96" fmla="*/ 742 w 1954"/>
                    <a:gd name="T97" fmla="*/ 29 h 1952"/>
                    <a:gd name="T98" fmla="*/ 977 w 1954"/>
                    <a:gd name="T99" fmla="*/ 0 h 19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954" h="1952">
                      <a:moveTo>
                        <a:pt x="977" y="227"/>
                      </a:moveTo>
                      <a:lnTo>
                        <a:pt x="904" y="231"/>
                      </a:lnTo>
                      <a:lnTo>
                        <a:pt x="835" y="241"/>
                      </a:lnTo>
                      <a:lnTo>
                        <a:pt x="767" y="256"/>
                      </a:lnTo>
                      <a:lnTo>
                        <a:pt x="700" y="279"/>
                      </a:lnTo>
                      <a:lnTo>
                        <a:pt x="639" y="308"/>
                      </a:lnTo>
                      <a:lnTo>
                        <a:pt x="578" y="341"/>
                      </a:lnTo>
                      <a:lnTo>
                        <a:pt x="524" y="379"/>
                      </a:lnTo>
                      <a:lnTo>
                        <a:pt x="471" y="423"/>
                      </a:lnTo>
                      <a:lnTo>
                        <a:pt x="423" y="471"/>
                      </a:lnTo>
                      <a:lnTo>
                        <a:pt x="380" y="522"/>
                      </a:lnTo>
                      <a:lnTo>
                        <a:pt x="341" y="578"/>
                      </a:lnTo>
                      <a:lnTo>
                        <a:pt x="307" y="638"/>
                      </a:lnTo>
                      <a:lnTo>
                        <a:pt x="279" y="700"/>
                      </a:lnTo>
                      <a:lnTo>
                        <a:pt x="257" y="765"/>
                      </a:lnTo>
                      <a:lnTo>
                        <a:pt x="240" y="833"/>
                      </a:lnTo>
                      <a:lnTo>
                        <a:pt x="230" y="904"/>
                      </a:lnTo>
                      <a:lnTo>
                        <a:pt x="227" y="977"/>
                      </a:lnTo>
                      <a:lnTo>
                        <a:pt x="230" y="1048"/>
                      </a:lnTo>
                      <a:lnTo>
                        <a:pt x="240" y="1119"/>
                      </a:lnTo>
                      <a:lnTo>
                        <a:pt x="257" y="1187"/>
                      </a:lnTo>
                      <a:lnTo>
                        <a:pt x="279" y="1252"/>
                      </a:lnTo>
                      <a:lnTo>
                        <a:pt x="307" y="1314"/>
                      </a:lnTo>
                      <a:lnTo>
                        <a:pt x="341" y="1374"/>
                      </a:lnTo>
                      <a:lnTo>
                        <a:pt x="380" y="1430"/>
                      </a:lnTo>
                      <a:lnTo>
                        <a:pt x="423" y="1481"/>
                      </a:lnTo>
                      <a:lnTo>
                        <a:pt x="471" y="1529"/>
                      </a:lnTo>
                      <a:lnTo>
                        <a:pt x="524" y="1573"/>
                      </a:lnTo>
                      <a:lnTo>
                        <a:pt x="578" y="1612"/>
                      </a:lnTo>
                      <a:lnTo>
                        <a:pt x="639" y="1646"/>
                      </a:lnTo>
                      <a:lnTo>
                        <a:pt x="700" y="1673"/>
                      </a:lnTo>
                      <a:lnTo>
                        <a:pt x="767" y="1696"/>
                      </a:lnTo>
                      <a:lnTo>
                        <a:pt x="835" y="1712"/>
                      </a:lnTo>
                      <a:lnTo>
                        <a:pt x="904" y="1722"/>
                      </a:lnTo>
                      <a:lnTo>
                        <a:pt x="977" y="1726"/>
                      </a:lnTo>
                      <a:lnTo>
                        <a:pt x="1050" y="1722"/>
                      </a:lnTo>
                      <a:lnTo>
                        <a:pt x="1119" y="1712"/>
                      </a:lnTo>
                      <a:lnTo>
                        <a:pt x="1188" y="1696"/>
                      </a:lnTo>
                      <a:lnTo>
                        <a:pt x="1254" y="1673"/>
                      </a:lnTo>
                      <a:lnTo>
                        <a:pt x="1315" y="1646"/>
                      </a:lnTo>
                      <a:lnTo>
                        <a:pt x="1376" y="1612"/>
                      </a:lnTo>
                      <a:lnTo>
                        <a:pt x="1431" y="1573"/>
                      </a:lnTo>
                      <a:lnTo>
                        <a:pt x="1483" y="1529"/>
                      </a:lnTo>
                      <a:lnTo>
                        <a:pt x="1532" y="1481"/>
                      </a:lnTo>
                      <a:lnTo>
                        <a:pt x="1574" y="1430"/>
                      </a:lnTo>
                      <a:lnTo>
                        <a:pt x="1613" y="1374"/>
                      </a:lnTo>
                      <a:lnTo>
                        <a:pt x="1647" y="1314"/>
                      </a:lnTo>
                      <a:lnTo>
                        <a:pt x="1675" y="1252"/>
                      </a:lnTo>
                      <a:lnTo>
                        <a:pt x="1697" y="1187"/>
                      </a:lnTo>
                      <a:lnTo>
                        <a:pt x="1714" y="1119"/>
                      </a:lnTo>
                      <a:lnTo>
                        <a:pt x="1724" y="1048"/>
                      </a:lnTo>
                      <a:lnTo>
                        <a:pt x="1728" y="977"/>
                      </a:lnTo>
                      <a:lnTo>
                        <a:pt x="1724" y="904"/>
                      </a:lnTo>
                      <a:lnTo>
                        <a:pt x="1714" y="833"/>
                      </a:lnTo>
                      <a:lnTo>
                        <a:pt x="1697" y="765"/>
                      </a:lnTo>
                      <a:lnTo>
                        <a:pt x="1675" y="700"/>
                      </a:lnTo>
                      <a:lnTo>
                        <a:pt x="1647" y="638"/>
                      </a:lnTo>
                      <a:lnTo>
                        <a:pt x="1613" y="578"/>
                      </a:lnTo>
                      <a:lnTo>
                        <a:pt x="1574" y="522"/>
                      </a:lnTo>
                      <a:lnTo>
                        <a:pt x="1532" y="471"/>
                      </a:lnTo>
                      <a:lnTo>
                        <a:pt x="1483" y="423"/>
                      </a:lnTo>
                      <a:lnTo>
                        <a:pt x="1431" y="379"/>
                      </a:lnTo>
                      <a:lnTo>
                        <a:pt x="1376" y="341"/>
                      </a:lnTo>
                      <a:lnTo>
                        <a:pt x="1315" y="308"/>
                      </a:lnTo>
                      <a:lnTo>
                        <a:pt x="1254" y="279"/>
                      </a:lnTo>
                      <a:lnTo>
                        <a:pt x="1188" y="256"/>
                      </a:lnTo>
                      <a:lnTo>
                        <a:pt x="1119" y="241"/>
                      </a:lnTo>
                      <a:lnTo>
                        <a:pt x="1050" y="231"/>
                      </a:lnTo>
                      <a:lnTo>
                        <a:pt x="977" y="227"/>
                      </a:lnTo>
                      <a:close/>
                      <a:moveTo>
                        <a:pt x="977" y="0"/>
                      </a:moveTo>
                      <a:lnTo>
                        <a:pt x="1058" y="3"/>
                      </a:lnTo>
                      <a:lnTo>
                        <a:pt x="1135" y="14"/>
                      </a:lnTo>
                      <a:lnTo>
                        <a:pt x="1212" y="29"/>
                      </a:lnTo>
                      <a:lnTo>
                        <a:pt x="1286" y="50"/>
                      </a:lnTo>
                      <a:lnTo>
                        <a:pt x="1357" y="77"/>
                      </a:lnTo>
                      <a:lnTo>
                        <a:pt x="1426" y="110"/>
                      </a:lnTo>
                      <a:lnTo>
                        <a:pt x="1491" y="147"/>
                      </a:lnTo>
                      <a:lnTo>
                        <a:pt x="1554" y="189"/>
                      </a:lnTo>
                      <a:lnTo>
                        <a:pt x="1613" y="235"/>
                      </a:lnTo>
                      <a:lnTo>
                        <a:pt x="1668" y="286"/>
                      </a:lnTo>
                      <a:lnTo>
                        <a:pt x="1719" y="341"/>
                      </a:lnTo>
                      <a:lnTo>
                        <a:pt x="1766" y="399"/>
                      </a:lnTo>
                      <a:lnTo>
                        <a:pt x="1807" y="462"/>
                      </a:lnTo>
                      <a:lnTo>
                        <a:pt x="1845" y="528"/>
                      </a:lnTo>
                      <a:lnTo>
                        <a:pt x="1878" y="596"/>
                      </a:lnTo>
                      <a:lnTo>
                        <a:pt x="1904" y="668"/>
                      </a:lnTo>
                      <a:lnTo>
                        <a:pt x="1926" y="742"/>
                      </a:lnTo>
                      <a:lnTo>
                        <a:pt x="1941" y="818"/>
                      </a:lnTo>
                      <a:lnTo>
                        <a:pt x="1950" y="896"/>
                      </a:lnTo>
                      <a:lnTo>
                        <a:pt x="1954" y="977"/>
                      </a:lnTo>
                      <a:lnTo>
                        <a:pt x="1950" y="1056"/>
                      </a:lnTo>
                      <a:lnTo>
                        <a:pt x="1941" y="1134"/>
                      </a:lnTo>
                      <a:lnTo>
                        <a:pt x="1926" y="1210"/>
                      </a:lnTo>
                      <a:lnTo>
                        <a:pt x="1904" y="1284"/>
                      </a:lnTo>
                      <a:lnTo>
                        <a:pt x="1878" y="1356"/>
                      </a:lnTo>
                      <a:lnTo>
                        <a:pt x="1845" y="1424"/>
                      </a:lnTo>
                      <a:lnTo>
                        <a:pt x="1807" y="1490"/>
                      </a:lnTo>
                      <a:lnTo>
                        <a:pt x="1766" y="1553"/>
                      </a:lnTo>
                      <a:lnTo>
                        <a:pt x="1719" y="1611"/>
                      </a:lnTo>
                      <a:lnTo>
                        <a:pt x="1668" y="1666"/>
                      </a:lnTo>
                      <a:lnTo>
                        <a:pt x="1613" y="1717"/>
                      </a:lnTo>
                      <a:lnTo>
                        <a:pt x="1554" y="1763"/>
                      </a:lnTo>
                      <a:lnTo>
                        <a:pt x="1491" y="1805"/>
                      </a:lnTo>
                      <a:lnTo>
                        <a:pt x="1426" y="1842"/>
                      </a:lnTo>
                      <a:lnTo>
                        <a:pt x="1357" y="1875"/>
                      </a:lnTo>
                      <a:lnTo>
                        <a:pt x="1286" y="1902"/>
                      </a:lnTo>
                      <a:lnTo>
                        <a:pt x="1212" y="1923"/>
                      </a:lnTo>
                      <a:lnTo>
                        <a:pt x="1135" y="1939"/>
                      </a:lnTo>
                      <a:lnTo>
                        <a:pt x="1058" y="1949"/>
                      </a:lnTo>
                      <a:lnTo>
                        <a:pt x="977" y="1952"/>
                      </a:lnTo>
                      <a:lnTo>
                        <a:pt x="896" y="1949"/>
                      </a:lnTo>
                      <a:lnTo>
                        <a:pt x="819" y="1939"/>
                      </a:lnTo>
                      <a:lnTo>
                        <a:pt x="742" y="1923"/>
                      </a:lnTo>
                      <a:lnTo>
                        <a:pt x="668" y="1902"/>
                      </a:lnTo>
                      <a:lnTo>
                        <a:pt x="597" y="1875"/>
                      </a:lnTo>
                      <a:lnTo>
                        <a:pt x="528" y="1842"/>
                      </a:lnTo>
                      <a:lnTo>
                        <a:pt x="463" y="1805"/>
                      </a:lnTo>
                      <a:lnTo>
                        <a:pt x="400" y="1763"/>
                      </a:lnTo>
                      <a:lnTo>
                        <a:pt x="341" y="1717"/>
                      </a:lnTo>
                      <a:lnTo>
                        <a:pt x="286" y="1666"/>
                      </a:lnTo>
                      <a:lnTo>
                        <a:pt x="236" y="1611"/>
                      </a:lnTo>
                      <a:lnTo>
                        <a:pt x="189" y="1553"/>
                      </a:lnTo>
                      <a:lnTo>
                        <a:pt x="147" y="1490"/>
                      </a:lnTo>
                      <a:lnTo>
                        <a:pt x="109" y="1424"/>
                      </a:lnTo>
                      <a:lnTo>
                        <a:pt x="77" y="1356"/>
                      </a:lnTo>
                      <a:lnTo>
                        <a:pt x="50" y="1284"/>
                      </a:lnTo>
                      <a:lnTo>
                        <a:pt x="28" y="1210"/>
                      </a:lnTo>
                      <a:lnTo>
                        <a:pt x="13" y="1134"/>
                      </a:lnTo>
                      <a:lnTo>
                        <a:pt x="4" y="1056"/>
                      </a:lnTo>
                      <a:lnTo>
                        <a:pt x="0" y="977"/>
                      </a:lnTo>
                      <a:lnTo>
                        <a:pt x="4" y="896"/>
                      </a:lnTo>
                      <a:lnTo>
                        <a:pt x="13" y="818"/>
                      </a:lnTo>
                      <a:lnTo>
                        <a:pt x="28" y="742"/>
                      </a:lnTo>
                      <a:lnTo>
                        <a:pt x="50" y="668"/>
                      </a:lnTo>
                      <a:lnTo>
                        <a:pt x="77" y="596"/>
                      </a:lnTo>
                      <a:lnTo>
                        <a:pt x="109" y="528"/>
                      </a:lnTo>
                      <a:lnTo>
                        <a:pt x="147" y="462"/>
                      </a:lnTo>
                      <a:lnTo>
                        <a:pt x="189" y="399"/>
                      </a:lnTo>
                      <a:lnTo>
                        <a:pt x="236" y="341"/>
                      </a:lnTo>
                      <a:lnTo>
                        <a:pt x="286" y="286"/>
                      </a:lnTo>
                      <a:lnTo>
                        <a:pt x="341" y="235"/>
                      </a:lnTo>
                      <a:lnTo>
                        <a:pt x="400" y="189"/>
                      </a:lnTo>
                      <a:lnTo>
                        <a:pt x="463" y="147"/>
                      </a:lnTo>
                      <a:lnTo>
                        <a:pt x="528" y="110"/>
                      </a:lnTo>
                      <a:lnTo>
                        <a:pt x="597" y="77"/>
                      </a:lnTo>
                      <a:lnTo>
                        <a:pt x="668" y="50"/>
                      </a:lnTo>
                      <a:lnTo>
                        <a:pt x="742" y="29"/>
                      </a:lnTo>
                      <a:lnTo>
                        <a:pt x="819" y="14"/>
                      </a:lnTo>
                      <a:lnTo>
                        <a:pt x="896" y="3"/>
                      </a:lnTo>
                      <a:lnTo>
                        <a:pt x="977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70" name="Freeform 55"/>
                <p:cNvSpPr>
                  <a:spLocks/>
                </p:cNvSpPr>
                <p:nvPr/>
              </p:nvSpPr>
              <p:spPr bwMode="auto">
                <a:xfrm>
                  <a:off x="9409113" y="2049463"/>
                  <a:ext cx="1062038" cy="468313"/>
                </a:xfrm>
                <a:custGeom>
                  <a:avLst/>
                  <a:gdLst>
                    <a:gd name="T0" fmla="*/ 846 w 2677"/>
                    <a:gd name="T1" fmla="*/ 14 h 1177"/>
                    <a:gd name="T2" fmla="*/ 1051 w 2677"/>
                    <a:gd name="T3" fmla="*/ 60 h 1177"/>
                    <a:gd name="T4" fmla="*/ 1272 w 2677"/>
                    <a:gd name="T5" fmla="*/ 122 h 1177"/>
                    <a:gd name="T6" fmla="*/ 1477 w 2677"/>
                    <a:gd name="T7" fmla="*/ 187 h 1177"/>
                    <a:gd name="T8" fmla="*/ 1635 w 2677"/>
                    <a:gd name="T9" fmla="*/ 237 h 1177"/>
                    <a:gd name="T10" fmla="*/ 1722 w 2677"/>
                    <a:gd name="T11" fmla="*/ 263 h 1177"/>
                    <a:gd name="T12" fmla="*/ 1776 w 2677"/>
                    <a:gd name="T13" fmla="*/ 316 h 1177"/>
                    <a:gd name="T14" fmla="*/ 1783 w 2677"/>
                    <a:gd name="T15" fmla="*/ 395 h 1177"/>
                    <a:gd name="T16" fmla="*/ 1730 w 2677"/>
                    <a:gd name="T17" fmla="*/ 473 h 1177"/>
                    <a:gd name="T18" fmla="*/ 1606 w 2677"/>
                    <a:gd name="T19" fmla="*/ 521 h 1177"/>
                    <a:gd name="T20" fmla="*/ 1442 w 2677"/>
                    <a:gd name="T21" fmla="*/ 530 h 1177"/>
                    <a:gd name="T22" fmla="*/ 1273 w 2677"/>
                    <a:gd name="T23" fmla="*/ 513 h 1177"/>
                    <a:gd name="T24" fmla="*/ 1122 w 2677"/>
                    <a:gd name="T25" fmla="*/ 488 h 1177"/>
                    <a:gd name="T26" fmla="*/ 1013 w 2677"/>
                    <a:gd name="T27" fmla="*/ 469 h 1177"/>
                    <a:gd name="T28" fmla="*/ 972 w 2677"/>
                    <a:gd name="T29" fmla="*/ 475 h 1177"/>
                    <a:gd name="T30" fmla="*/ 1029 w 2677"/>
                    <a:gd name="T31" fmla="*/ 543 h 1177"/>
                    <a:gd name="T32" fmla="*/ 1173 w 2677"/>
                    <a:gd name="T33" fmla="*/ 601 h 1177"/>
                    <a:gd name="T34" fmla="*/ 1366 w 2677"/>
                    <a:gd name="T35" fmla="*/ 639 h 1177"/>
                    <a:gd name="T36" fmla="*/ 1568 w 2677"/>
                    <a:gd name="T37" fmla="*/ 653 h 1177"/>
                    <a:gd name="T38" fmla="*/ 1809 w 2677"/>
                    <a:gd name="T39" fmla="*/ 625 h 1177"/>
                    <a:gd name="T40" fmla="*/ 2218 w 2677"/>
                    <a:gd name="T41" fmla="*/ 502 h 1177"/>
                    <a:gd name="T42" fmla="*/ 2511 w 2677"/>
                    <a:gd name="T43" fmla="*/ 366 h 1177"/>
                    <a:gd name="T44" fmla="*/ 2616 w 2677"/>
                    <a:gd name="T45" fmla="*/ 375 h 1177"/>
                    <a:gd name="T46" fmla="*/ 2673 w 2677"/>
                    <a:gd name="T47" fmla="*/ 457 h 1177"/>
                    <a:gd name="T48" fmla="*/ 2647 w 2677"/>
                    <a:gd name="T49" fmla="*/ 583 h 1177"/>
                    <a:gd name="T50" fmla="*/ 2550 w 2677"/>
                    <a:gd name="T51" fmla="*/ 687 h 1177"/>
                    <a:gd name="T52" fmla="*/ 2416 w 2677"/>
                    <a:gd name="T53" fmla="*/ 779 h 1177"/>
                    <a:gd name="T54" fmla="*/ 2234 w 2677"/>
                    <a:gd name="T55" fmla="*/ 892 h 1177"/>
                    <a:gd name="T56" fmla="*/ 2033 w 2677"/>
                    <a:gd name="T57" fmla="*/ 1005 h 1177"/>
                    <a:gd name="T58" fmla="*/ 1840 w 2677"/>
                    <a:gd name="T59" fmla="*/ 1102 h 1177"/>
                    <a:gd name="T60" fmla="*/ 1684 w 2677"/>
                    <a:gd name="T61" fmla="*/ 1164 h 1177"/>
                    <a:gd name="T62" fmla="*/ 1576 w 2677"/>
                    <a:gd name="T63" fmla="*/ 1177 h 1177"/>
                    <a:gd name="T64" fmla="*/ 1395 w 2677"/>
                    <a:gd name="T65" fmla="*/ 1161 h 1177"/>
                    <a:gd name="T66" fmla="*/ 1159 w 2677"/>
                    <a:gd name="T67" fmla="*/ 1130 h 1177"/>
                    <a:gd name="T68" fmla="*/ 898 w 2677"/>
                    <a:gd name="T69" fmla="*/ 1089 h 1177"/>
                    <a:gd name="T70" fmla="*/ 647 w 2677"/>
                    <a:gd name="T71" fmla="*/ 1047 h 1177"/>
                    <a:gd name="T72" fmla="*/ 440 w 2677"/>
                    <a:gd name="T73" fmla="*/ 1009 h 1177"/>
                    <a:gd name="T74" fmla="*/ 309 w 2677"/>
                    <a:gd name="T75" fmla="*/ 984 h 1177"/>
                    <a:gd name="T76" fmla="*/ 200 w 2677"/>
                    <a:gd name="T77" fmla="*/ 988 h 1177"/>
                    <a:gd name="T78" fmla="*/ 87 w 2677"/>
                    <a:gd name="T79" fmla="*/ 1052 h 1177"/>
                    <a:gd name="T80" fmla="*/ 28 w 2677"/>
                    <a:gd name="T81" fmla="*/ 1089 h 1177"/>
                    <a:gd name="T82" fmla="*/ 5 w 2677"/>
                    <a:gd name="T83" fmla="*/ 1069 h 1177"/>
                    <a:gd name="T84" fmla="*/ 0 w 2677"/>
                    <a:gd name="T85" fmla="*/ 1048 h 1177"/>
                    <a:gd name="T86" fmla="*/ 18 w 2677"/>
                    <a:gd name="T87" fmla="*/ 776 h 1177"/>
                    <a:gd name="T88" fmla="*/ 38 w 2677"/>
                    <a:gd name="T89" fmla="*/ 461 h 1177"/>
                    <a:gd name="T90" fmla="*/ 56 w 2677"/>
                    <a:gd name="T91" fmla="*/ 179 h 1177"/>
                    <a:gd name="T92" fmla="*/ 75 w 2677"/>
                    <a:gd name="T93" fmla="*/ 86 h 1177"/>
                    <a:gd name="T94" fmla="*/ 127 w 2677"/>
                    <a:gd name="T95" fmla="*/ 70 h 1177"/>
                    <a:gd name="T96" fmla="*/ 269 w 2677"/>
                    <a:gd name="T97" fmla="*/ 48 h 1177"/>
                    <a:gd name="T98" fmla="*/ 468 w 2677"/>
                    <a:gd name="T99" fmla="*/ 20 h 1177"/>
                    <a:gd name="T100" fmla="*/ 653 w 2677"/>
                    <a:gd name="T101" fmla="*/ 2 h 1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2677" h="1177">
                      <a:moveTo>
                        <a:pt x="722" y="0"/>
                      </a:moveTo>
                      <a:lnTo>
                        <a:pt x="760" y="2"/>
                      </a:lnTo>
                      <a:lnTo>
                        <a:pt x="802" y="8"/>
                      </a:lnTo>
                      <a:lnTo>
                        <a:pt x="846" y="14"/>
                      </a:lnTo>
                      <a:lnTo>
                        <a:pt x="895" y="23"/>
                      </a:lnTo>
                      <a:lnTo>
                        <a:pt x="945" y="35"/>
                      </a:lnTo>
                      <a:lnTo>
                        <a:pt x="998" y="47"/>
                      </a:lnTo>
                      <a:lnTo>
                        <a:pt x="1051" y="60"/>
                      </a:lnTo>
                      <a:lnTo>
                        <a:pt x="1106" y="75"/>
                      </a:lnTo>
                      <a:lnTo>
                        <a:pt x="1162" y="90"/>
                      </a:lnTo>
                      <a:lnTo>
                        <a:pt x="1217" y="106"/>
                      </a:lnTo>
                      <a:lnTo>
                        <a:pt x="1272" y="122"/>
                      </a:lnTo>
                      <a:lnTo>
                        <a:pt x="1326" y="139"/>
                      </a:lnTo>
                      <a:lnTo>
                        <a:pt x="1378" y="155"/>
                      </a:lnTo>
                      <a:lnTo>
                        <a:pt x="1429" y="171"/>
                      </a:lnTo>
                      <a:lnTo>
                        <a:pt x="1477" y="187"/>
                      </a:lnTo>
                      <a:lnTo>
                        <a:pt x="1522" y="201"/>
                      </a:lnTo>
                      <a:lnTo>
                        <a:pt x="1563" y="215"/>
                      </a:lnTo>
                      <a:lnTo>
                        <a:pt x="1601" y="226"/>
                      </a:lnTo>
                      <a:lnTo>
                        <a:pt x="1635" y="237"/>
                      </a:lnTo>
                      <a:lnTo>
                        <a:pt x="1663" y="245"/>
                      </a:lnTo>
                      <a:lnTo>
                        <a:pt x="1686" y="252"/>
                      </a:lnTo>
                      <a:lnTo>
                        <a:pt x="1704" y="256"/>
                      </a:lnTo>
                      <a:lnTo>
                        <a:pt x="1722" y="263"/>
                      </a:lnTo>
                      <a:lnTo>
                        <a:pt x="1739" y="273"/>
                      </a:lnTo>
                      <a:lnTo>
                        <a:pt x="1754" y="285"/>
                      </a:lnTo>
                      <a:lnTo>
                        <a:pt x="1766" y="300"/>
                      </a:lnTo>
                      <a:lnTo>
                        <a:pt x="1776" y="316"/>
                      </a:lnTo>
                      <a:lnTo>
                        <a:pt x="1782" y="334"/>
                      </a:lnTo>
                      <a:lnTo>
                        <a:pt x="1786" y="354"/>
                      </a:lnTo>
                      <a:lnTo>
                        <a:pt x="1786" y="375"/>
                      </a:lnTo>
                      <a:lnTo>
                        <a:pt x="1783" y="395"/>
                      </a:lnTo>
                      <a:lnTo>
                        <a:pt x="1775" y="416"/>
                      </a:lnTo>
                      <a:lnTo>
                        <a:pt x="1765" y="436"/>
                      </a:lnTo>
                      <a:lnTo>
                        <a:pt x="1749" y="455"/>
                      </a:lnTo>
                      <a:lnTo>
                        <a:pt x="1730" y="473"/>
                      </a:lnTo>
                      <a:lnTo>
                        <a:pt x="1705" y="489"/>
                      </a:lnTo>
                      <a:lnTo>
                        <a:pt x="1676" y="502"/>
                      </a:lnTo>
                      <a:lnTo>
                        <a:pt x="1643" y="513"/>
                      </a:lnTo>
                      <a:lnTo>
                        <a:pt x="1606" y="521"/>
                      </a:lnTo>
                      <a:lnTo>
                        <a:pt x="1567" y="527"/>
                      </a:lnTo>
                      <a:lnTo>
                        <a:pt x="1526" y="530"/>
                      </a:lnTo>
                      <a:lnTo>
                        <a:pt x="1485" y="531"/>
                      </a:lnTo>
                      <a:lnTo>
                        <a:pt x="1442" y="530"/>
                      </a:lnTo>
                      <a:lnTo>
                        <a:pt x="1400" y="528"/>
                      </a:lnTo>
                      <a:lnTo>
                        <a:pt x="1356" y="524"/>
                      </a:lnTo>
                      <a:lnTo>
                        <a:pt x="1315" y="519"/>
                      </a:lnTo>
                      <a:lnTo>
                        <a:pt x="1273" y="513"/>
                      </a:lnTo>
                      <a:lnTo>
                        <a:pt x="1232" y="507"/>
                      </a:lnTo>
                      <a:lnTo>
                        <a:pt x="1194" y="500"/>
                      </a:lnTo>
                      <a:lnTo>
                        <a:pt x="1157" y="493"/>
                      </a:lnTo>
                      <a:lnTo>
                        <a:pt x="1122" y="488"/>
                      </a:lnTo>
                      <a:lnTo>
                        <a:pt x="1089" y="481"/>
                      </a:lnTo>
                      <a:lnTo>
                        <a:pt x="1060" y="476"/>
                      </a:lnTo>
                      <a:lnTo>
                        <a:pt x="1035" y="472"/>
                      </a:lnTo>
                      <a:lnTo>
                        <a:pt x="1013" y="469"/>
                      </a:lnTo>
                      <a:lnTo>
                        <a:pt x="995" y="467"/>
                      </a:lnTo>
                      <a:lnTo>
                        <a:pt x="983" y="467"/>
                      </a:lnTo>
                      <a:lnTo>
                        <a:pt x="974" y="471"/>
                      </a:lnTo>
                      <a:lnTo>
                        <a:pt x="972" y="475"/>
                      </a:lnTo>
                      <a:lnTo>
                        <a:pt x="975" y="493"/>
                      </a:lnTo>
                      <a:lnTo>
                        <a:pt x="986" y="510"/>
                      </a:lnTo>
                      <a:lnTo>
                        <a:pt x="1004" y="527"/>
                      </a:lnTo>
                      <a:lnTo>
                        <a:pt x="1029" y="543"/>
                      </a:lnTo>
                      <a:lnTo>
                        <a:pt x="1058" y="559"/>
                      </a:lnTo>
                      <a:lnTo>
                        <a:pt x="1093" y="574"/>
                      </a:lnTo>
                      <a:lnTo>
                        <a:pt x="1131" y="587"/>
                      </a:lnTo>
                      <a:lnTo>
                        <a:pt x="1173" y="601"/>
                      </a:lnTo>
                      <a:lnTo>
                        <a:pt x="1218" y="612"/>
                      </a:lnTo>
                      <a:lnTo>
                        <a:pt x="1266" y="622"/>
                      </a:lnTo>
                      <a:lnTo>
                        <a:pt x="1316" y="631"/>
                      </a:lnTo>
                      <a:lnTo>
                        <a:pt x="1366" y="639"/>
                      </a:lnTo>
                      <a:lnTo>
                        <a:pt x="1418" y="645"/>
                      </a:lnTo>
                      <a:lnTo>
                        <a:pt x="1468" y="650"/>
                      </a:lnTo>
                      <a:lnTo>
                        <a:pt x="1518" y="652"/>
                      </a:lnTo>
                      <a:lnTo>
                        <a:pt x="1568" y="653"/>
                      </a:lnTo>
                      <a:lnTo>
                        <a:pt x="1616" y="652"/>
                      </a:lnTo>
                      <a:lnTo>
                        <a:pt x="1661" y="650"/>
                      </a:lnTo>
                      <a:lnTo>
                        <a:pt x="1702" y="644"/>
                      </a:lnTo>
                      <a:lnTo>
                        <a:pt x="1809" y="625"/>
                      </a:lnTo>
                      <a:lnTo>
                        <a:pt x="1915" y="601"/>
                      </a:lnTo>
                      <a:lnTo>
                        <a:pt x="2019" y="571"/>
                      </a:lnTo>
                      <a:lnTo>
                        <a:pt x="2120" y="538"/>
                      </a:lnTo>
                      <a:lnTo>
                        <a:pt x="2218" y="502"/>
                      </a:lnTo>
                      <a:lnTo>
                        <a:pt x="2311" y="463"/>
                      </a:lnTo>
                      <a:lnTo>
                        <a:pt x="2399" y="422"/>
                      </a:lnTo>
                      <a:lnTo>
                        <a:pt x="2481" y="379"/>
                      </a:lnTo>
                      <a:lnTo>
                        <a:pt x="2511" y="366"/>
                      </a:lnTo>
                      <a:lnTo>
                        <a:pt x="2540" y="360"/>
                      </a:lnTo>
                      <a:lnTo>
                        <a:pt x="2567" y="359"/>
                      </a:lnTo>
                      <a:lnTo>
                        <a:pt x="2593" y="365"/>
                      </a:lnTo>
                      <a:lnTo>
                        <a:pt x="2616" y="375"/>
                      </a:lnTo>
                      <a:lnTo>
                        <a:pt x="2636" y="389"/>
                      </a:lnTo>
                      <a:lnTo>
                        <a:pt x="2653" y="408"/>
                      </a:lnTo>
                      <a:lnTo>
                        <a:pt x="2665" y="432"/>
                      </a:lnTo>
                      <a:lnTo>
                        <a:pt x="2673" y="457"/>
                      </a:lnTo>
                      <a:lnTo>
                        <a:pt x="2677" y="485"/>
                      </a:lnTo>
                      <a:lnTo>
                        <a:pt x="2673" y="517"/>
                      </a:lnTo>
                      <a:lnTo>
                        <a:pt x="2663" y="549"/>
                      </a:lnTo>
                      <a:lnTo>
                        <a:pt x="2647" y="583"/>
                      </a:lnTo>
                      <a:lnTo>
                        <a:pt x="2623" y="617"/>
                      </a:lnTo>
                      <a:lnTo>
                        <a:pt x="2591" y="652"/>
                      </a:lnTo>
                      <a:lnTo>
                        <a:pt x="2573" y="668"/>
                      </a:lnTo>
                      <a:lnTo>
                        <a:pt x="2550" y="687"/>
                      </a:lnTo>
                      <a:lnTo>
                        <a:pt x="2523" y="707"/>
                      </a:lnTo>
                      <a:lnTo>
                        <a:pt x="2491" y="729"/>
                      </a:lnTo>
                      <a:lnTo>
                        <a:pt x="2455" y="754"/>
                      </a:lnTo>
                      <a:lnTo>
                        <a:pt x="2416" y="779"/>
                      </a:lnTo>
                      <a:lnTo>
                        <a:pt x="2374" y="807"/>
                      </a:lnTo>
                      <a:lnTo>
                        <a:pt x="2329" y="834"/>
                      </a:lnTo>
                      <a:lnTo>
                        <a:pt x="2282" y="863"/>
                      </a:lnTo>
                      <a:lnTo>
                        <a:pt x="2234" y="892"/>
                      </a:lnTo>
                      <a:lnTo>
                        <a:pt x="2185" y="922"/>
                      </a:lnTo>
                      <a:lnTo>
                        <a:pt x="2134" y="950"/>
                      </a:lnTo>
                      <a:lnTo>
                        <a:pt x="2083" y="977"/>
                      </a:lnTo>
                      <a:lnTo>
                        <a:pt x="2033" y="1005"/>
                      </a:lnTo>
                      <a:lnTo>
                        <a:pt x="1982" y="1032"/>
                      </a:lnTo>
                      <a:lnTo>
                        <a:pt x="1934" y="1057"/>
                      </a:lnTo>
                      <a:lnTo>
                        <a:pt x="1886" y="1080"/>
                      </a:lnTo>
                      <a:lnTo>
                        <a:pt x="1840" y="1102"/>
                      </a:lnTo>
                      <a:lnTo>
                        <a:pt x="1796" y="1122"/>
                      </a:lnTo>
                      <a:lnTo>
                        <a:pt x="1756" y="1139"/>
                      </a:lnTo>
                      <a:lnTo>
                        <a:pt x="1718" y="1153"/>
                      </a:lnTo>
                      <a:lnTo>
                        <a:pt x="1684" y="1164"/>
                      </a:lnTo>
                      <a:lnTo>
                        <a:pt x="1654" y="1172"/>
                      </a:lnTo>
                      <a:lnTo>
                        <a:pt x="1634" y="1175"/>
                      </a:lnTo>
                      <a:lnTo>
                        <a:pt x="1608" y="1177"/>
                      </a:lnTo>
                      <a:lnTo>
                        <a:pt x="1576" y="1177"/>
                      </a:lnTo>
                      <a:lnTo>
                        <a:pt x="1537" y="1174"/>
                      </a:lnTo>
                      <a:lnTo>
                        <a:pt x="1495" y="1171"/>
                      </a:lnTo>
                      <a:lnTo>
                        <a:pt x="1447" y="1167"/>
                      </a:lnTo>
                      <a:lnTo>
                        <a:pt x="1395" y="1161"/>
                      </a:lnTo>
                      <a:lnTo>
                        <a:pt x="1340" y="1154"/>
                      </a:lnTo>
                      <a:lnTo>
                        <a:pt x="1282" y="1147"/>
                      </a:lnTo>
                      <a:lnTo>
                        <a:pt x="1222" y="1139"/>
                      </a:lnTo>
                      <a:lnTo>
                        <a:pt x="1159" y="1130"/>
                      </a:lnTo>
                      <a:lnTo>
                        <a:pt x="1094" y="1121"/>
                      </a:lnTo>
                      <a:lnTo>
                        <a:pt x="1029" y="1111"/>
                      </a:lnTo>
                      <a:lnTo>
                        <a:pt x="964" y="1101"/>
                      </a:lnTo>
                      <a:lnTo>
                        <a:pt x="898" y="1089"/>
                      </a:lnTo>
                      <a:lnTo>
                        <a:pt x="833" y="1079"/>
                      </a:lnTo>
                      <a:lnTo>
                        <a:pt x="769" y="1068"/>
                      </a:lnTo>
                      <a:lnTo>
                        <a:pt x="708" y="1057"/>
                      </a:lnTo>
                      <a:lnTo>
                        <a:pt x="647" y="1047"/>
                      </a:lnTo>
                      <a:lnTo>
                        <a:pt x="590" y="1037"/>
                      </a:lnTo>
                      <a:lnTo>
                        <a:pt x="536" y="1027"/>
                      </a:lnTo>
                      <a:lnTo>
                        <a:pt x="486" y="1018"/>
                      </a:lnTo>
                      <a:lnTo>
                        <a:pt x="440" y="1009"/>
                      </a:lnTo>
                      <a:lnTo>
                        <a:pt x="398" y="1001"/>
                      </a:lnTo>
                      <a:lnTo>
                        <a:pt x="363" y="994"/>
                      </a:lnTo>
                      <a:lnTo>
                        <a:pt x="332" y="989"/>
                      </a:lnTo>
                      <a:lnTo>
                        <a:pt x="309" y="984"/>
                      </a:lnTo>
                      <a:lnTo>
                        <a:pt x="292" y="980"/>
                      </a:lnTo>
                      <a:lnTo>
                        <a:pt x="262" y="976"/>
                      </a:lnTo>
                      <a:lnTo>
                        <a:pt x="230" y="980"/>
                      </a:lnTo>
                      <a:lnTo>
                        <a:pt x="200" y="988"/>
                      </a:lnTo>
                      <a:lnTo>
                        <a:pt x="171" y="1000"/>
                      </a:lnTo>
                      <a:lnTo>
                        <a:pt x="142" y="1016"/>
                      </a:lnTo>
                      <a:lnTo>
                        <a:pt x="114" y="1033"/>
                      </a:lnTo>
                      <a:lnTo>
                        <a:pt x="87" y="1052"/>
                      </a:lnTo>
                      <a:lnTo>
                        <a:pt x="64" y="1073"/>
                      </a:lnTo>
                      <a:lnTo>
                        <a:pt x="49" y="1083"/>
                      </a:lnTo>
                      <a:lnTo>
                        <a:pt x="37" y="1088"/>
                      </a:lnTo>
                      <a:lnTo>
                        <a:pt x="28" y="1089"/>
                      </a:lnTo>
                      <a:lnTo>
                        <a:pt x="20" y="1087"/>
                      </a:lnTo>
                      <a:lnTo>
                        <a:pt x="13" y="1083"/>
                      </a:lnTo>
                      <a:lnTo>
                        <a:pt x="9" y="1077"/>
                      </a:lnTo>
                      <a:lnTo>
                        <a:pt x="5" y="1069"/>
                      </a:lnTo>
                      <a:lnTo>
                        <a:pt x="2" y="1062"/>
                      </a:lnTo>
                      <a:lnTo>
                        <a:pt x="1" y="1056"/>
                      </a:lnTo>
                      <a:lnTo>
                        <a:pt x="1" y="1050"/>
                      </a:lnTo>
                      <a:lnTo>
                        <a:pt x="0" y="1048"/>
                      </a:lnTo>
                      <a:lnTo>
                        <a:pt x="4" y="989"/>
                      </a:lnTo>
                      <a:lnTo>
                        <a:pt x="9" y="923"/>
                      </a:lnTo>
                      <a:lnTo>
                        <a:pt x="13" y="852"/>
                      </a:lnTo>
                      <a:lnTo>
                        <a:pt x="18" y="776"/>
                      </a:lnTo>
                      <a:lnTo>
                        <a:pt x="23" y="699"/>
                      </a:lnTo>
                      <a:lnTo>
                        <a:pt x="28" y="620"/>
                      </a:lnTo>
                      <a:lnTo>
                        <a:pt x="33" y="539"/>
                      </a:lnTo>
                      <a:lnTo>
                        <a:pt x="38" y="461"/>
                      </a:lnTo>
                      <a:lnTo>
                        <a:pt x="43" y="384"/>
                      </a:lnTo>
                      <a:lnTo>
                        <a:pt x="48" y="311"/>
                      </a:lnTo>
                      <a:lnTo>
                        <a:pt x="52" y="241"/>
                      </a:lnTo>
                      <a:lnTo>
                        <a:pt x="56" y="179"/>
                      </a:lnTo>
                      <a:lnTo>
                        <a:pt x="60" y="123"/>
                      </a:lnTo>
                      <a:lnTo>
                        <a:pt x="62" y="107"/>
                      </a:lnTo>
                      <a:lnTo>
                        <a:pt x="67" y="95"/>
                      </a:lnTo>
                      <a:lnTo>
                        <a:pt x="75" y="86"/>
                      </a:lnTo>
                      <a:lnTo>
                        <a:pt x="85" y="80"/>
                      </a:lnTo>
                      <a:lnTo>
                        <a:pt x="97" y="76"/>
                      </a:lnTo>
                      <a:lnTo>
                        <a:pt x="111" y="73"/>
                      </a:lnTo>
                      <a:lnTo>
                        <a:pt x="127" y="70"/>
                      </a:lnTo>
                      <a:lnTo>
                        <a:pt x="145" y="67"/>
                      </a:lnTo>
                      <a:lnTo>
                        <a:pt x="182" y="61"/>
                      </a:lnTo>
                      <a:lnTo>
                        <a:pt x="224" y="55"/>
                      </a:lnTo>
                      <a:lnTo>
                        <a:pt x="269" y="48"/>
                      </a:lnTo>
                      <a:lnTo>
                        <a:pt x="317" y="40"/>
                      </a:lnTo>
                      <a:lnTo>
                        <a:pt x="366" y="33"/>
                      </a:lnTo>
                      <a:lnTo>
                        <a:pt x="417" y="27"/>
                      </a:lnTo>
                      <a:lnTo>
                        <a:pt x="468" y="20"/>
                      </a:lnTo>
                      <a:lnTo>
                        <a:pt x="518" y="14"/>
                      </a:lnTo>
                      <a:lnTo>
                        <a:pt x="566" y="9"/>
                      </a:lnTo>
                      <a:lnTo>
                        <a:pt x="611" y="4"/>
                      </a:lnTo>
                      <a:lnTo>
                        <a:pt x="653" y="2"/>
                      </a:lnTo>
                      <a:lnTo>
                        <a:pt x="691" y="0"/>
                      </a:lnTo>
                      <a:lnTo>
                        <a:pt x="722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71" name="Freeform 56"/>
                <p:cNvSpPr>
                  <a:spLocks noEditPoints="1"/>
                </p:cNvSpPr>
                <p:nvPr/>
              </p:nvSpPr>
              <p:spPr bwMode="auto">
                <a:xfrm>
                  <a:off x="9005888" y="2062163"/>
                  <a:ext cx="336550" cy="433388"/>
                </a:xfrm>
                <a:custGeom>
                  <a:avLst/>
                  <a:gdLst>
                    <a:gd name="T0" fmla="*/ 440 w 849"/>
                    <a:gd name="T1" fmla="*/ 654 h 1093"/>
                    <a:gd name="T2" fmla="*/ 408 w 849"/>
                    <a:gd name="T3" fmla="*/ 658 h 1093"/>
                    <a:gd name="T4" fmla="*/ 379 w 849"/>
                    <a:gd name="T5" fmla="*/ 667 h 1093"/>
                    <a:gd name="T6" fmla="*/ 352 w 849"/>
                    <a:gd name="T7" fmla="*/ 681 h 1093"/>
                    <a:gd name="T8" fmla="*/ 328 w 849"/>
                    <a:gd name="T9" fmla="*/ 700 h 1093"/>
                    <a:gd name="T10" fmla="*/ 309 w 849"/>
                    <a:gd name="T11" fmla="*/ 724 h 1093"/>
                    <a:gd name="T12" fmla="*/ 295 w 849"/>
                    <a:gd name="T13" fmla="*/ 749 h 1093"/>
                    <a:gd name="T14" fmla="*/ 286 w 849"/>
                    <a:gd name="T15" fmla="*/ 780 h 1093"/>
                    <a:gd name="T16" fmla="*/ 282 w 849"/>
                    <a:gd name="T17" fmla="*/ 811 h 1093"/>
                    <a:gd name="T18" fmla="*/ 286 w 849"/>
                    <a:gd name="T19" fmla="*/ 842 h 1093"/>
                    <a:gd name="T20" fmla="*/ 295 w 849"/>
                    <a:gd name="T21" fmla="*/ 873 h 1093"/>
                    <a:gd name="T22" fmla="*/ 309 w 849"/>
                    <a:gd name="T23" fmla="*/ 899 h 1093"/>
                    <a:gd name="T24" fmla="*/ 328 w 849"/>
                    <a:gd name="T25" fmla="*/ 923 h 1093"/>
                    <a:gd name="T26" fmla="*/ 352 w 849"/>
                    <a:gd name="T27" fmla="*/ 942 h 1093"/>
                    <a:gd name="T28" fmla="*/ 379 w 849"/>
                    <a:gd name="T29" fmla="*/ 956 h 1093"/>
                    <a:gd name="T30" fmla="*/ 408 w 849"/>
                    <a:gd name="T31" fmla="*/ 965 h 1093"/>
                    <a:gd name="T32" fmla="*/ 440 w 849"/>
                    <a:gd name="T33" fmla="*/ 969 h 1093"/>
                    <a:gd name="T34" fmla="*/ 472 w 849"/>
                    <a:gd name="T35" fmla="*/ 965 h 1093"/>
                    <a:gd name="T36" fmla="*/ 501 w 849"/>
                    <a:gd name="T37" fmla="*/ 956 h 1093"/>
                    <a:gd name="T38" fmla="*/ 528 w 849"/>
                    <a:gd name="T39" fmla="*/ 942 h 1093"/>
                    <a:gd name="T40" fmla="*/ 551 w 849"/>
                    <a:gd name="T41" fmla="*/ 923 h 1093"/>
                    <a:gd name="T42" fmla="*/ 570 w 849"/>
                    <a:gd name="T43" fmla="*/ 899 h 1093"/>
                    <a:gd name="T44" fmla="*/ 585 w 849"/>
                    <a:gd name="T45" fmla="*/ 873 h 1093"/>
                    <a:gd name="T46" fmla="*/ 594 w 849"/>
                    <a:gd name="T47" fmla="*/ 842 h 1093"/>
                    <a:gd name="T48" fmla="*/ 597 w 849"/>
                    <a:gd name="T49" fmla="*/ 811 h 1093"/>
                    <a:gd name="T50" fmla="*/ 594 w 849"/>
                    <a:gd name="T51" fmla="*/ 780 h 1093"/>
                    <a:gd name="T52" fmla="*/ 585 w 849"/>
                    <a:gd name="T53" fmla="*/ 749 h 1093"/>
                    <a:gd name="T54" fmla="*/ 570 w 849"/>
                    <a:gd name="T55" fmla="*/ 724 h 1093"/>
                    <a:gd name="T56" fmla="*/ 551 w 849"/>
                    <a:gd name="T57" fmla="*/ 700 h 1093"/>
                    <a:gd name="T58" fmla="*/ 528 w 849"/>
                    <a:gd name="T59" fmla="*/ 681 h 1093"/>
                    <a:gd name="T60" fmla="*/ 501 w 849"/>
                    <a:gd name="T61" fmla="*/ 667 h 1093"/>
                    <a:gd name="T62" fmla="*/ 472 w 849"/>
                    <a:gd name="T63" fmla="*/ 658 h 1093"/>
                    <a:gd name="T64" fmla="*/ 440 w 849"/>
                    <a:gd name="T65" fmla="*/ 654 h 1093"/>
                    <a:gd name="T66" fmla="*/ 206 w 849"/>
                    <a:gd name="T67" fmla="*/ 0 h 1093"/>
                    <a:gd name="T68" fmla="*/ 775 w 849"/>
                    <a:gd name="T69" fmla="*/ 28 h 1093"/>
                    <a:gd name="T70" fmla="*/ 796 w 849"/>
                    <a:gd name="T71" fmla="*/ 32 h 1093"/>
                    <a:gd name="T72" fmla="*/ 814 w 849"/>
                    <a:gd name="T73" fmla="*/ 41 h 1093"/>
                    <a:gd name="T74" fmla="*/ 830 w 849"/>
                    <a:gd name="T75" fmla="*/ 55 h 1093"/>
                    <a:gd name="T76" fmla="*/ 841 w 849"/>
                    <a:gd name="T77" fmla="*/ 72 h 1093"/>
                    <a:gd name="T78" fmla="*/ 848 w 849"/>
                    <a:gd name="T79" fmla="*/ 91 h 1093"/>
                    <a:gd name="T80" fmla="*/ 849 w 849"/>
                    <a:gd name="T81" fmla="*/ 112 h 1093"/>
                    <a:gd name="T82" fmla="*/ 780 w 849"/>
                    <a:gd name="T83" fmla="*/ 1016 h 1093"/>
                    <a:gd name="T84" fmla="*/ 775 w 849"/>
                    <a:gd name="T85" fmla="*/ 1037 h 1093"/>
                    <a:gd name="T86" fmla="*/ 765 w 849"/>
                    <a:gd name="T87" fmla="*/ 1056 h 1093"/>
                    <a:gd name="T88" fmla="*/ 752 w 849"/>
                    <a:gd name="T89" fmla="*/ 1072 h 1093"/>
                    <a:gd name="T90" fmla="*/ 735 w 849"/>
                    <a:gd name="T91" fmla="*/ 1083 h 1093"/>
                    <a:gd name="T92" fmla="*/ 715 w 849"/>
                    <a:gd name="T93" fmla="*/ 1091 h 1093"/>
                    <a:gd name="T94" fmla="*/ 693 w 849"/>
                    <a:gd name="T95" fmla="*/ 1093 h 1093"/>
                    <a:gd name="T96" fmla="*/ 63 w 849"/>
                    <a:gd name="T97" fmla="*/ 1093 h 1093"/>
                    <a:gd name="T98" fmla="*/ 43 w 849"/>
                    <a:gd name="T99" fmla="*/ 1090 h 1093"/>
                    <a:gd name="T100" fmla="*/ 25 w 849"/>
                    <a:gd name="T101" fmla="*/ 1081 h 1093"/>
                    <a:gd name="T102" fmla="*/ 12 w 849"/>
                    <a:gd name="T103" fmla="*/ 1068 h 1093"/>
                    <a:gd name="T104" fmla="*/ 3 w 849"/>
                    <a:gd name="T105" fmla="*/ 1051 h 1093"/>
                    <a:gd name="T106" fmla="*/ 0 w 849"/>
                    <a:gd name="T107" fmla="*/ 1032 h 1093"/>
                    <a:gd name="T108" fmla="*/ 2 w 849"/>
                    <a:gd name="T109" fmla="*/ 1012 h 1093"/>
                    <a:gd name="T110" fmla="*/ 106 w 849"/>
                    <a:gd name="T111" fmla="*/ 74 h 1093"/>
                    <a:gd name="T112" fmla="*/ 114 w 849"/>
                    <a:gd name="T113" fmla="*/ 54 h 1093"/>
                    <a:gd name="T114" fmla="*/ 127 w 849"/>
                    <a:gd name="T115" fmla="*/ 36 h 1093"/>
                    <a:gd name="T116" fmla="*/ 143 w 849"/>
                    <a:gd name="T117" fmla="*/ 20 h 1093"/>
                    <a:gd name="T118" fmla="*/ 162 w 849"/>
                    <a:gd name="T119" fmla="*/ 9 h 1093"/>
                    <a:gd name="T120" fmla="*/ 184 w 849"/>
                    <a:gd name="T121" fmla="*/ 2 h 1093"/>
                    <a:gd name="T122" fmla="*/ 206 w 849"/>
                    <a:gd name="T123" fmla="*/ 0 h 10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849" h="1093">
                      <a:moveTo>
                        <a:pt x="440" y="654"/>
                      </a:moveTo>
                      <a:lnTo>
                        <a:pt x="408" y="658"/>
                      </a:lnTo>
                      <a:lnTo>
                        <a:pt x="379" y="667"/>
                      </a:lnTo>
                      <a:lnTo>
                        <a:pt x="352" y="681"/>
                      </a:lnTo>
                      <a:lnTo>
                        <a:pt x="328" y="700"/>
                      </a:lnTo>
                      <a:lnTo>
                        <a:pt x="309" y="724"/>
                      </a:lnTo>
                      <a:lnTo>
                        <a:pt x="295" y="749"/>
                      </a:lnTo>
                      <a:lnTo>
                        <a:pt x="286" y="780"/>
                      </a:lnTo>
                      <a:lnTo>
                        <a:pt x="282" y="811"/>
                      </a:lnTo>
                      <a:lnTo>
                        <a:pt x="286" y="842"/>
                      </a:lnTo>
                      <a:lnTo>
                        <a:pt x="295" y="873"/>
                      </a:lnTo>
                      <a:lnTo>
                        <a:pt x="309" y="899"/>
                      </a:lnTo>
                      <a:lnTo>
                        <a:pt x="328" y="923"/>
                      </a:lnTo>
                      <a:lnTo>
                        <a:pt x="352" y="942"/>
                      </a:lnTo>
                      <a:lnTo>
                        <a:pt x="379" y="956"/>
                      </a:lnTo>
                      <a:lnTo>
                        <a:pt x="408" y="965"/>
                      </a:lnTo>
                      <a:lnTo>
                        <a:pt x="440" y="969"/>
                      </a:lnTo>
                      <a:lnTo>
                        <a:pt x="472" y="965"/>
                      </a:lnTo>
                      <a:lnTo>
                        <a:pt x="501" y="956"/>
                      </a:lnTo>
                      <a:lnTo>
                        <a:pt x="528" y="942"/>
                      </a:lnTo>
                      <a:lnTo>
                        <a:pt x="551" y="923"/>
                      </a:lnTo>
                      <a:lnTo>
                        <a:pt x="570" y="899"/>
                      </a:lnTo>
                      <a:lnTo>
                        <a:pt x="585" y="873"/>
                      </a:lnTo>
                      <a:lnTo>
                        <a:pt x="594" y="842"/>
                      </a:lnTo>
                      <a:lnTo>
                        <a:pt x="597" y="811"/>
                      </a:lnTo>
                      <a:lnTo>
                        <a:pt x="594" y="780"/>
                      </a:lnTo>
                      <a:lnTo>
                        <a:pt x="585" y="749"/>
                      </a:lnTo>
                      <a:lnTo>
                        <a:pt x="570" y="724"/>
                      </a:lnTo>
                      <a:lnTo>
                        <a:pt x="551" y="700"/>
                      </a:lnTo>
                      <a:lnTo>
                        <a:pt x="528" y="681"/>
                      </a:lnTo>
                      <a:lnTo>
                        <a:pt x="501" y="667"/>
                      </a:lnTo>
                      <a:lnTo>
                        <a:pt x="472" y="658"/>
                      </a:lnTo>
                      <a:lnTo>
                        <a:pt x="440" y="654"/>
                      </a:lnTo>
                      <a:close/>
                      <a:moveTo>
                        <a:pt x="206" y="0"/>
                      </a:moveTo>
                      <a:lnTo>
                        <a:pt x="775" y="28"/>
                      </a:lnTo>
                      <a:lnTo>
                        <a:pt x="796" y="32"/>
                      </a:lnTo>
                      <a:lnTo>
                        <a:pt x="814" y="41"/>
                      </a:lnTo>
                      <a:lnTo>
                        <a:pt x="830" y="55"/>
                      </a:lnTo>
                      <a:lnTo>
                        <a:pt x="841" y="72"/>
                      </a:lnTo>
                      <a:lnTo>
                        <a:pt x="848" y="91"/>
                      </a:lnTo>
                      <a:lnTo>
                        <a:pt x="849" y="112"/>
                      </a:lnTo>
                      <a:lnTo>
                        <a:pt x="780" y="1016"/>
                      </a:lnTo>
                      <a:lnTo>
                        <a:pt x="775" y="1037"/>
                      </a:lnTo>
                      <a:lnTo>
                        <a:pt x="765" y="1056"/>
                      </a:lnTo>
                      <a:lnTo>
                        <a:pt x="752" y="1072"/>
                      </a:lnTo>
                      <a:lnTo>
                        <a:pt x="735" y="1083"/>
                      </a:lnTo>
                      <a:lnTo>
                        <a:pt x="715" y="1091"/>
                      </a:lnTo>
                      <a:lnTo>
                        <a:pt x="693" y="1093"/>
                      </a:lnTo>
                      <a:lnTo>
                        <a:pt x="63" y="1093"/>
                      </a:lnTo>
                      <a:lnTo>
                        <a:pt x="43" y="1090"/>
                      </a:lnTo>
                      <a:lnTo>
                        <a:pt x="25" y="1081"/>
                      </a:lnTo>
                      <a:lnTo>
                        <a:pt x="12" y="1068"/>
                      </a:lnTo>
                      <a:lnTo>
                        <a:pt x="3" y="1051"/>
                      </a:lnTo>
                      <a:lnTo>
                        <a:pt x="0" y="1032"/>
                      </a:lnTo>
                      <a:lnTo>
                        <a:pt x="2" y="1012"/>
                      </a:lnTo>
                      <a:lnTo>
                        <a:pt x="106" y="74"/>
                      </a:lnTo>
                      <a:lnTo>
                        <a:pt x="114" y="54"/>
                      </a:lnTo>
                      <a:lnTo>
                        <a:pt x="127" y="36"/>
                      </a:lnTo>
                      <a:lnTo>
                        <a:pt x="143" y="20"/>
                      </a:lnTo>
                      <a:lnTo>
                        <a:pt x="162" y="9"/>
                      </a:lnTo>
                      <a:lnTo>
                        <a:pt x="184" y="2"/>
                      </a:lnTo>
                      <a:lnTo>
                        <a:pt x="206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US" sz="2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</p:grpSp>
      <p:sp>
        <p:nvSpPr>
          <p:cNvPr id="173" name="TextBox 172"/>
          <p:cNvSpPr txBox="1"/>
          <p:nvPr/>
        </p:nvSpPr>
        <p:spPr>
          <a:xfrm>
            <a:off x="1283340" y="5497284"/>
            <a:ext cx="2883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20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8025359" y="5497284"/>
            <a:ext cx="2883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20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3660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Strategy Diagrams for PowerPoint</a:t>
            </a: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6166937" y="4303163"/>
            <a:ext cx="1635086" cy="2102984"/>
          </a:xfrm>
          <a:custGeom>
            <a:avLst/>
            <a:gdLst>
              <a:gd name="T0" fmla="*/ 0 w 922"/>
              <a:gd name="T1" fmla="*/ 1044 h 1374"/>
              <a:gd name="T2" fmla="*/ 0 w 922"/>
              <a:gd name="T3" fmla="*/ 0 h 1374"/>
              <a:gd name="T4" fmla="*/ 922 w 922"/>
              <a:gd name="T5" fmla="*/ 0 h 1374"/>
              <a:gd name="T6" fmla="*/ 922 w 922"/>
              <a:gd name="T7" fmla="*/ 1044 h 1374"/>
              <a:gd name="T8" fmla="*/ 452 w 922"/>
              <a:gd name="T9" fmla="*/ 1374 h 1374"/>
              <a:gd name="T10" fmla="*/ 0 w 922"/>
              <a:gd name="T11" fmla="*/ 1044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22" h="1374">
                <a:moveTo>
                  <a:pt x="0" y="1044"/>
                </a:moveTo>
                <a:lnTo>
                  <a:pt x="0" y="0"/>
                </a:lnTo>
                <a:lnTo>
                  <a:pt x="922" y="0"/>
                </a:lnTo>
                <a:lnTo>
                  <a:pt x="922" y="1044"/>
                </a:lnTo>
                <a:lnTo>
                  <a:pt x="452" y="1374"/>
                </a:lnTo>
                <a:lnTo>
                  <a:pt x="0" y="1044"/>
                </a:lnTo>
                <a:close/>
              </a:path>
            </a:pathLst>
          </a:custGeom>
          <a:gradFill>
            <a:gsLst>
              <a:gs pos="45000">
                <a:schemeClr val="accent1"/>
              </a:gs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r>
              <a:rPr lang="en-US" sz="4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6166938" y="4303164"/>
            <a:ext cx="860105" cy="557123"/>
          </a:xfrm>
          <a:custGeom>
            <a:avLst/>
            <a:gdLst>
              <a:gd name="T0" fmla="*/ 276 w 485"/>
              <a:gd name="T1" fmla="*/ 364 h 364"/>
              <a:gd name="T2" fmla="*/ 0 w 485"/>
              <a:gd name="T3" fmla="*/ 0 h 364"/>
              <a:gd name="T4" fmla="*/ 485 w 485"/>
              <a:gd name="T5" fmla="*/ 0 h 364"/>
              <a:gd name="T6" fmla="*/ 276 w 485"/>
              <a:gd name="T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5" h="364">
                <a:moveTo>
                  <a:pt x="276" y="364"/>
                </a:moveTo>
                <a:lnTo>
                  <a:pt x="0" y="0"/>
                </a:lnTo>
                <a:lnTo>
                  <a:pt x="485" y="0"/>
                </a:lnTo>
                <a:lnTo>
                  <a:pt x="276" y="36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3895197" y="4303163"/>
            <a:ext cx="1640407" cy="2102984"/>
          </a:xfrm>
          <a:custGeom>
            <a:avLst/>
            <a:gdLst>
              <a:gd name="T0" fmla="*/ 0 w 925"/>
              <a:gd name="T1" fmla="*/ 1044 h 1374"/>
              <a:gd name="T2" fmla="*/ 0 w 925"/>
              <a:gd name="T3" fmla="*/ 0 h 1374"/>
              <a:gd name="T4" fmla="*/ 925 w 925"/>
              <a:gd name="T5" fmla="*/ 0 h 1374"/>
              <a:gd name="T6" fmla="*/ 925 w 925"/>
              <a:gd name="T7" fmla="*/ 1044 h 1374"/>
              <a:gd name="T8" fmla="*/ 453 w 925"/>
              <a:gd name="T9" fmla="*/ 1374 h 1374"/>
              <a:gd name="T10" fmla="*/ 0 w 925"/>
              <a:gd name="T11" fmla="*/ 1044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25" h="1374">
                <a:moveTo>
                  <a:pt x="0" y="1044"/>
                </a:moveTo>
                <a:lnTo>
                  <a:pt x="0" y="0"/>
                </a:lnTo>
                <a:lnTo>
                  <a:pt x="925" y="0"/>
                </a:lnTo>
                <a:lnTo>
                  <a:pt x="925" y="1044"/>
                </a:lnTo>
                <a:lnTo>
                  <a:pt x="453" y="1374"/>
                </a:lnTo>
                <a:lnTo>
                  <a:pt x="0" y="1044"/>
                </a:lnTo>
                <a:close/>
              </a:path>
            </a:pathLst>
          </a:custGeom>
          <a:gradFill>
            <a:gsLst>
              <a:gs pos="45000">
                <a:schemeClr val="tx2"/>
              </a:gs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r>
              <a:rPr lang="en-US" sz="4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3895196" y="4303164"/>
            <a:ext cx="863652" cy="557123"/>
          </a:xfrm>
          <a:custGeom>
            <a:avLst/>
            <a:gdLst>
              <a:gd name="T0" fmla="*/ 279 w 487"/>
              <a:gd name="T1" fmla="*/ 364 h 364"/>
              <a:gd name="T2" fmla="*/ 0 w 487"/>
              <a:gd name="T3" fmla="*/ 0 h 364"/>
              <a:gd name="T4" fmla="*/ 487 w 487"/>
              <a:gd name="T5" fmla="*/ 0 h 364"/>
              <a:gd name="T6" fmla="*/ 279 w 487"/>
              <a:gd name="T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7" h="364">
                <a:moveTo>
                  <a:pt x="279" y="364"/>
                </a:moveTo>
                <a:lnTo>
                  <a:pt x="0" y="0"/>
                </a:lnTo>
                <a:lnTo>
                  <a:pt x="487" y="0"/>
                </a:lnTo>
                <a:lnTo>
                  <a:pt x="279" y="364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1628776" y="4303163"/>
            <a:ext cx="1638633" cy="2102984"/>
          </a:xfrm>
          <a:custGeom>
            <a:avLst/>
            <a:gdLst>
              <a:gd name="T0" fmla="*/ 0 w 924"/>
              <a:gd name="T1" fmla="*/ 1044 h 1374"/>
              <a:gd name="T2" fmla="*/ 0 w 924"/>
              <a:gd name="T3" fmla="*/ 0 h 1374"/>
              <a:gd name="T4" fmla="*/ 924 w 924"/>
              <a:gd name="T5" fmla="*/ 0 h 1374"/>
              <a:gd name="T6" fmla="*/ 924 w 924"/>
              <a:gd name="T7" fmla="*/ 1044 h 1374"/>
              <a:gd name="T8" fmla="*/ 452 w 924"/>
              <a:gd name="T9" fmla="*/ 1374 h 1374"/>
              <a:gd name="T10" fmla="*/ 0 w 924"/>
              <a:gd name="T11" fmla="*/ 1044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24" h="1374">
                <a:moveTo>
                  <a:pt x="0" y="1044"/>
                </a:moveTo>
                <a:lnTo>
                  <a:pt x="0" y="0"/>
                </a:lnTo>
                <a:lnTo>
                  <a:pt x="924" y="0"/>
                </a:lnTo>
                <a:lnTo>
                  <a:pt x="924" y="1044"/>
                </a:lnTo>
                <a:lnTo>
                  <a:pt x="452" y="1374"/>
                </a:lnTo>
                <a:lnTo>
                  <a:pt x="0" y="1044"/>
                </a:lnTo>
                <a:close/>
              </a:path>
            </a:pathLst>
          </a:custGeom>
          <a:gradFill flip="none" rotWithShape="1">
            <a:gsLst>
              <a:gs pos="45000">
                <a:schemeClr val="bg2"/>
              </a:gs>
              <a:gs pos="0">
                <a:schemeClr val="bg2"/>
              </a:gs>
              <a:gs pos="100000">
                <a:schemeClr val="bg2">
                  <a:lumMod val="75000"/>
                </a:schemeClr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r>
              <a:rPr lang="en-US" sz="4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1628776" y="4303164"/>
            <a:ext cx="860105" cy="557123"/>
          </a:xfrm>
          <a:custGeom>
            <a:avLst/>
            <a:gdLst>
              <a:gd name="T0" fmla="*/ 276 w 485"/>
              <a:gd name="T1" fmla="*/ 364 h 364"/>
              <a:gd name="T2" fmla="*/ 0 w 485"/>
              <a:gd name="T3" fmla="*/ 0 h 364"/>
              <a:gd name="T4" fmla="*/ 485 w 485"/>
              <a:gd name="T5" fmla="*/ 0 h 364"/>
              <a:gd name="T6" fmla="*/ 276 w 485"/>
              <a:gd name="T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5" h="364">
                <a:moveTo>
                  <a:pt x="276" y="364"/>
                </a:moveTo>
                <a:lnTo>
                  <a:pt x="0" y="0"/>
                </a:lnTo>
                <a:lnTo>
                  <a:pt x="485" y="0"/>
                </a:lnTo>
                <a:lnTo>
                  <a:pt x="276" y="364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8433359" y="4303163"/>
            <a:ext cx="1640407" cy="2102984"/>
          </a:xfrm>
          <a:custGeom>
            <a:avLst/>
            <a:gdLst>
              <a:gd name="T0" fmla="*/ 0 w 925"/>
              <a:gd name="T1" fmla="*/ 1044 h 1374"/>
              <a:gd name="T2" fmla="*/ 0 w 925"/>
              <a:gd name="T3" fmla="*/ 0 h 1374"/>
              <a:gd name="T4" fmla="*/ 925 w 925"/>
              <a:gd name="T5" fmla="*/ 0 h 1374"/>
              <a:gd name="T6" fmla="*/ 925 w 925"/>
              <a:gd name="T7" fmla="*/ 1044 h 1374"/>
              <a:gd name="T8" fmla="*/ 453 w 925"/>
              <a:gd name="T9" fmla="*/ 1374 h 1374"/>
              <a:gd name="T10" fmla="*/ 0 w 925"/>
              <a:gd name="T11" fmla="*/ 1044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25" h="1374">
                <a:moveTo>
                  <a:pt x="0" y="1044"/>
                </a:moveTo>
                <a:lnTo>
                  <a:pt x="0" y="0"/>
                </a:lnTo>
                <a:lnTo>
                  <a:pt x="925" y="0"/>
                </a:lnTo>
                <a:lnTo>
                  <a:pt x="925" y="1044"/>
                </a:lnTo>
                <a:lnTo>
                  <a:pt x="453" y="1374"/>
                </a:lnTo>
                <a:lnTo>
                  <a:pt x="0" y="1044"/>
                </a:lnTo>
                <a:close/>
              </a:path>
            </a:pathLst>
          </a:custGeom>
          <a:gradFill>
            <a:gsLst>
              <a:gs pos="45000">
                <a:schemeClr val="accent2"/>
              </a:gs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 defTabSz="1218987"/>
            <a:r>
              <a:rPr lang="en-US" sz="44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8433358" y="4303164"/>
            <a:ext cx="863652" cy="557123"/>
          </a:xfrm>
          <a:custGeom>
            <a:avLst/>
            <a:gdLst>
              <a:gd name="T0" fmla="*/ 277 w 487"/>
              <a:gd name="T1" fmla="*/ 364 h 364"/>
              <a:gd name="T2" fmla="*/ 0 w 487"/>
              <a:gd name="T3" fmla="*/ 0 h 364"/>
              <a:gd name="T4" fmla="*/ 487 w 487"/>
              <a:gd name="T5" fmla="*/ 0 h 364"/>
              <a:gd name="T6" fmla="*/ 277 w 487"/>
              <a:gd name="T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7" h="364">
                <a:moveTo>
                  <a:pt x="277" y="364"/>
                </a:moveTo>
                <a:lnTo>
                  <a:pt x="0" y="0"/>
                </a:lnTo>
                <a:lnTo>
                  <a:pt x="487" y="0"/>
                </a:lnTo>
                <a:lnTo>
                  <a:pt x="277" y="364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924593" y="1600201"/>
            <a:ext cx="1638633" cy="3260085"/>
          </a:xfrm>
          <a:prstGeom prst="rect">
            <a:avLst/>
          </a:prstGeom>
          <a:gradFill>
            <a:gsLst>
              <a:gs pos="45000">
                <a:schemeClr val="accent2"/>
              </a:gs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16200000" scaled="1"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109728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1218987"/>
            <a:r>
              <a: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4"/>
          <p:cNvSpPr>
            <a:spLocks noChangeArrowheads="1"/>
          </p:cNvSpPr>
          <p:nvPr/>
        </p:nvSpPr>
        <p:spPr bwMode="auto">
          <a:xfrm>
            <a:off x="6656400" y="1600201"/>
            <a:ext cx="1640407" cy="3260085"/>
          </a:xfrm>
          <a:prstGeom prst="rect">
            <a:avLst/>
          </a:prstGeom>
          <a:gradFill>
            <a:gsLst>
              <a:gs pos="45000">
                <a:schemeClr val="accent1"/>
              </a:gs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6200000" scaled="1"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109728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1218987"/>
            <a:r>
              <a: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15"/>
          <p:cNvSpPr>
            <a:spLocks noChangeArrowheads="1"/>
          </p:cNvSpPr>
          <p:nvPr/>
        </p:nvSpPr>
        <p:spPr bwMode="auto">
          <a:xfrm>
            <a:off x="4389979" y="1600201"/>
            <a:ext cx="1638633" cy="3260085"/>
          </a:xfrm>
          <a:prstGeom prst="rect">
            <a:avLst/>
          </a:prstGeom>
          <a:gradFill>
            <a:gsLst>
              <a:gs pos="45000">
                <a:schemeClr val="tx2"/>
              </a:gs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16200000" scaled="1"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109728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1218987"/>
            <a:r>
              <a: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16"/>
          <p:cNvSpPr>
            <a:spLocks noChangeArrowheads="1"/>
          </p:cNvSpPr>
          <p:nvPr/>
        </p:nvSpPr>
        <p:spPr bwMode="auto">
          <a:xfrm>
            <a:off x="2118238" y="1600201"/>
            <a:ext cx="1640407" cy="3260085"/>
          </a:xfrm>
          <a:prstGeom prst="rect">
            <a:avLst/>
          </a:prstGeom>
          <a:gradFill flip="none" rotWithShape="1">
            <a:gsLst>
              <a:gs pos="45000">
                <a:schemeClr val="bg2"/>
              </a:gs>
              <a:gs pos="0">
                <a:schemeClr val="bg2"/>
              </a:gs>
              <a:gs pos="100000">
                <a:schemeClr val="bg2">
                  <a:lumMod val="75000"/>
                </a:schemeClr>
              </a:gs>
            </a:gsLst>
            <a:lin ang="162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109728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1218987"/>
            <a:r>
              <a:rPr lang="en-US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2118236" y="3488634"/>
            <a:ext cx="1638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2" name="Group 91"/>
          <p:cNvGrpSpPr/>
          <p:nvPr/>
        </p:nvGrpSpPr>
        <p:grpSpPr>
          <a:xfrm>
            <a:off x="7090484" y="1898064"/>
            <a:ext cx="772236" cy="634610"/>
            <a:chOff x="6964363" y="1689101"/>
            <a:chExt cx="481013" cy="395288"/>
          </a:xfrm>
          <a:solidFill>
            <a:schemeClr val="bg1"/>
          </a:solidFill>
        </p:grpSpPr>
        <p:sp>
          <p:nvSpPr>
            <p:cNvPr id="93" name="Freeform 6"/>
            <p:cNvSpPr>
              <a:spLocks/>
            </p:cNvSpPr>
            <p:nvPr/>
          </p:nvSpPr>
          <p:spPr bwMode="auto">
            <a:xfrm>
              <a:off x="6964363" y="1717676"/>
              <a:ext cx="419100" cy="366713"/>
            </a:xfrm>
            <a:custGeom>
              <a:avLst/>
              <a:gdLst>
                <a:gd name="T0" fmla="*/ 2249 w 2905"/>
                <a:gd name="T1" fmla="*/ 239 h 2540"/>
                <a:gd name="T2" fmla="*/ 2885 w 2905"/>
                <a:gd name="T3" fmla="*/ 968 h 2540"/>
                <a:gd name="T4" fmla="*/ 2609 w 2905"/>
                <a:gd name="T5" fmla="*/ 1645 h 2540"/>
                <a:gd name="T6" fmla="*/ 2513 w 2905"/>
                <a:gd name="T7" fmla="*/ 1837 h 2540"/>
                <a:gd name="T8" fmla="*/ 2362 w 2905"/>
                <a:gd name="T9" fmla="*/ 1977 h 2540"/>
                <a:gd name="T10" fmla="*/ 2169 w 2905"/>
                <a:gd name="T11" fmla="*/ 2102 h 2540"/>
                <a:gd name="T12" fmla="*/ 2044 w 2905"/>
                <a:gd name="T13" fmla="*/ 2294 h 2540"/>
                <a:gd name="T14" fmla="*/ 1903 w 2905"/>
                <a:gd name="T15" fmla="*/ 2444 h 2540"/>
                <a:gd name="T16" fmla="*/ 1710 w 2905"/>
                <a:gd name="T17" fmla="*/ 2540 h 2540"/>
                <a:gd name="T18" fmla="*/ 1191 w 2905"/>
                <a:gd name="T19" fmla="*/ 2359 h 2540"/>
                <a:gd name="T20" fmla="*/ 1027 w 2905"/>
                <a:gd name="T21" fmla="*/ 2380 h 2540"/>
                <a:gd name="T22" fmla="*/ 934 w 2905"/>
                <a:gd name="T23" fmla="*/ 2229 h 2540"/>
                <a:gd name="T24" fmla="*/ 907 w 2905"/>
                <a:gd name="T25" fmla="*/ 2175 h 2540"/>
                <a:gd name="T26" fmla="*/ 745 w 2905"/>
                <a:gd name="T27" fmla="*/ 2107 h 2540"/>
                <a:gd name="T28" fmla="*/ 735 w 2905"/>
                <a:gd name="T29" fmla="*/ 1941 h 2540"/>
                <a:gd name="T30" fmla="*/ 612 w 2905"/>
                <a:gd name="T31" fmla="*/ 1952 h 2540"/>
                <a:gd name="T32" fmla="*/ 495 w 2905"/>
                <a:gd name="T33" fmla="*/ 1816 h 2540"/>
                <a:gd name="T34" fmla="*/ 490 w 2905"/>
                <a:gd name="T35" fmla="*/ 1730 h 2540"/>
                <a:gd name="T36" fmla="*/ 323 w 2905"/>
                <a:gd name="T37" fmla="*/ 1690 h 2540"/>
                <a:gd name="T38" fmla="*/ 284 w 2905"/>
                <a:gd name="T39" fmla="*/ 1525 h 2540"/>
                <a:gd name="T40" fmla="*/ 0 w 2905"/>
                <a:gd name="T41" fmla="*/ 904 h 2540"/>
                <a:gd name="T42" fmla="*/ 87 w 2905"/>
                <a:gd name="T43" fmla="*/ 837 h 2540"/>
                <a:gd name="T44" fmla="*/ 629 w 2905"/>
                <a:gd name="T45" fmla="*/ 1240 h 2540"/>
                <a:gd name="T46" fmla="*/ 771 w 2905"/>
                <a:gd name="T47" fmla="*/ 1357 h 2540"/>
                <a:gd name="T48" fmla="*/ 760 w 2905"/>
                <a:gd name="T49" fmla="*/ 1479 h 2540"/>
                <a:gd name="T50" fmla="*/ 927 w 2905"/>
                <a:gd name="T51" fmla="*/ 1489 h 2540"/>
                <a:gd name="T52" fmla="*/ 996 w 2905"/>
                <a:gd name="T53" fmla="*/ 1649 h 2540"/>
                <a:gd name="T54" fmla="*/ 1050 w 2905"/>
                <a:gd name="T55" fmla="*/ 1676 h 2540"/>
                <a:gd name="T56" fmla="*/ 1201 w 2905"/>
                <a:gd name="T57" fmla="*/ 1769 h 2540"/>
                <a:gd name="T58" fmla="*/ 1181 w 2905"/>
                <a:gd name="T59" fmla="*/ 1932 h 2540"/>
                <a:gd name="T60" fmla="*/ 1344 w 2905"/>
                <a:gd name="T61" fmla="*/ 1912 h 2540"/>
                <a:gd name="T62" fmla="*/ 1438 w 2905"/>
                <a:gd name="T63" fmla="*/ 2062 h 2540"/>
                <a:gd name="T64" fmla="*/ 1716 w 2905"/>
                <a:gd name="T65" fmla="*/ 2402 h 2540"/>
                <a:gd name="T66" fmla="*/ 1809 w 2905"/>
                <a:gd name="T67" fmla="*/ 2325 h 2540"/>
                <a:gd name="T68" fmla="*/ 1567 w 2905"/>
                <a:gd name="T69" fmla="*/ 2025 h 2540"/>
                <a:gd name="T70" fmla="*/ 1633 w 2905"/>
                <a:gd name="T71" fmla="*/ 1939 h 2540"/>
                <a:gd name="T72" fmla="*/ 1936 w 2905"/>
                <a:gd name="T73" fmla="*/ 2183 h 2540"/>
                <a:gd name="T74" fmla="*/ 2029 w 2905"/>
                <a:gd name="T75" fmla="*/ 2106 h 2540"/>
                <a:gd name="T76" fmla="*/ 1786 w 2905"/>
                <a:gd name="T77" fmla="*/ 1806 h 2540"/>
                <a:gd name="T78" fmla="*/ 1853 w 2905"/>
                <a:gd name="T79" fmla="*/ 1720 h 2540"/>
                <a:gd name="T80" fmla="*/ 2156 w 2905"/>
                <a:gd name="T81" fmla="*/ 1965 h 2540"/>
                <a:gd name="T82" fmla="*/ 2249 w 2905"/>
                <a:gd name="T83" fmla="*/ 1887 h 2540"/>
                <a:gd name="T84" fmla="*/ 2006 w 2905"/>
                <a:gd name="T85" fmla="*/ 1587 h 2540"/>
                <a:gd name="T86" fmla="*/ 2074 w 2905"/>
                <a:gd name="T87" fmla="*/ 1501 h 2540"/>
                <a:gd name="T88" fmla="*/ 2377 w 2905"/>
                <a:gd name="T89" fmla="*/ 1746 h 2540"/>
                <a:gd name="T90" fmla="*/ 2469 w 2905"/>
                <a:gd name="T91" fmla="*/ 1669 h 2540"/>
                <a:gd name="T92" fmla="*/ 2438 w 2905"/>
                <a:gd name="T93" fmla="*/ 1591 h 2540"/>
                <a:gd name="T94" fmla="*/ 2295 w 2905"/>
                <a:gd name="T95" fmla="*/ 1449 h 2540"/>
                <a:gd name="T96" fmla="*/ 2062 w 2905"/>
                <a:gd name="T97" fmla="*/ 1218 h 2540"/>
                <a:gd name="T98" fmla="*/ 1813 w 2905"/>
                <a:gd name="T99" fmla="*/ 970 h 2540"/>
                <a:gd name="T100" fmla="*/ 1616 w 2905"/>
                <a:gd name="T101" fmla="*/ 775 h 2540"/>
                <a:gd name="T102" fmla="*/ 1537 w 2905"/>
                <a:gd name="T103" fmla="*/ 706 h 2540"/>
                <a:gd name="T104" fmla="*/ 1428 w 2905"/>
                <a:gd name="T105" fmla="*/ 754 h 2540"/>
                <a:gd name="T106" fmla="*/ 1226 w 2905"/>
                <a:gd name="T107" fmla="*/ 1069 h 2540"/>
                <a:gd name="T108" fmla="*/ 976 w 2905"/>
                <a:gd name="T109" fmla="*/ 1147 h 2540"/>
                <a:gd name="T110" fmla="*/ 796 w 2905"/>
                <a:gd name="T111" fmla="*/ 1004 h 2540"/>
                <a:gd name="T112" fmla="*/ 1064 w 2905"/>
                <a:gd name="T113" fmla="*/ 203 h 2540"/>
                <a:gd name="T114" fmla="*/ 1158 w 2905"/>
                <a:gd name="T115" fmla="*/ 94 h 2540"/>
                <a:gd name="T116" fmla="*/ 1338 w 2905"/>
                <a:gd name="T117" fmla="*/ 10 h 2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05" h="2540">
                  <a:moveTo>
                    <a:pt x="1451" y="0"/>
                  </a:moveTo>
                  <a:lnTo>
                    <a:pt x="1493" y="3"/>
                  </a:lnTo>
                  <a:lnTo>
                    <a:pt x="1538" y="11"/>
                  </a:lnTo>
                  <a:lnTo>
                    <a:pt x="1585" y="23"/>
                  </a:lnTo>
                  <a:lnTo>
                    <a:pt x="2221" y="222"/>
                  </a:lnTo>
                  <a:lnTo>
                    <a:pt x="2236" y="229"/>
                  </a:lnTo>
                  <a:lnTo>
                    <a:pt x="2249" y="239"/>
                  </a:lnTo>
                  <a:lnTo>
                    <a:pt x="2885" y="870"/>
                  </a:lnTo>
                  <a:lnTo>
                    <a:pt x="2896" y="886"/>
                  </a:lnTo>
                  <a:lnTo>
                    <a:pt x="2903" y="902"/>
                  </a:lnTo>
                  <a:lnTo>
                    <a:pt x="2905" y="919"/>
                  </a:lnTo>
                  <a:lnTo>
                    <a:pt x="2903" y="936"/>
                  </a:lnTo>
                  <a:lnTo>
                    <a:pt x="2896" y="954"/>
                  </a:lnTo>
                  <a:lnTo>
                    <a:pt x="2885" y="968"/>
                  </a:lnTo>
                  <a:lnTo>
                    <a:pt x="2445" y="1405"/>
                  </a:lnTo>
                  <a:lnTo>
                    <a:pt x="2552" y="1511"/>
                  </a:lnTo>
                  <a:lnTo>
                    <a:pt x="2572" y="1534"/>
                  </a:lnTo>
                  <a:lnTo>
                    <a:pt x="2588" y="1560"/>
                  </a:lnTo>
                  <a:lnTo>
                    <a:pt x="2599" y="1587"/>
                  </a:lnTo>
                  <a:lnTo>
                    <a:pt x="2606" y="1615"/>
                  </a:lnTo>
                  <a:lnTo>
                    <a:pt x="2609" y="1645"/>
                  </a:lnTo>
                  <a:lnTo>
                    <a:pt x="2608" y="1675"/>
                  </a:lnTo>
                  <a:lnTo>
                    <a:pt x="2603" y="1705"/>
                  </a:lnTo>
                  <a:lnTo>
                    <a:pt x="2594" y="1734"/>
                  </a:lnTo>
                  <a:lnTo>
                    <a:pt x="2580" y="1762"/>
                  </a:lnTo>
                  <a:lnTo>
                    <a:pt x="2562" y="1790"/>
                  </a:lnTo>
                  <a:lnTo>
                    <a:pt x="2540" y="1815"/>
                  </a:lnTo>
                  <a:lnTo>
                    <a:pt x="2513" y="1837"/>
                  </a:lnTo>
                  <a:lnTo>
                    <a:pt x="2484" y="1857"/>
                  </a:lnTo>
                  <a:lnTo>
                    <a:pt x="2453" y="1870"/>
                  </a:lnTo>
                  <a:lnTo>
                    <a:pt x="2421" y="1879"/>
                  </a:lnTo>
                  <a:lnTo>
                    <a:pt x="2389" y="1883"/>
                  </a:lnTo>
                  <a:lnTo>
                    <a:pt x="2385" y="1915"/>
                  </a:lnTo>
                  <a:lnTo>
                    <a:pt x="2376" y="1947"/>
                  </a:lnTo>
                  <a:lnTo>
                    <a:pt x="2362" y="1977"/>
                  </a:lnTo>
                  <a:lnTo>
                    <a:pt x="2343" y="2007"/>
                  </a:lnTo>
                  <a:lnTo>
                    <a:pt x="2319" y="2033"/>
                  </a:lnTo>
                  <a:lnTo>
                    <a:pt x="2293" y="2056"/>
                  </a:lnTo>
                  <a:lnTo>
                    <a:pt x="2263" y="2075"/>
                  </a:lnTo>
                  <a:lnTo>
                    <a:pt x="2233" y="2089"/>
                  </a:lnTo>
                  <a:lnTo>
                    <a:pt x="2201" y="2098"/>
                  </a:lnTo>
                  <a:lnTo>
                    <a:pt x="2169" y="2102"/>
                  </a:lnTo>
                  <a:lnTo>
                    <a:pt x="2164" y="2134"/>
                  </a:lnTo>
                  <a:lnTo>
                    <a:pt x="2155" y="2166"/>
                  </a:lnTo>
                  <a:lnTo>
                    <a:pt x="2142" y="2196"/>
                  </a:lnTo>
                  <a:lnTo>
                    <a:pt x="2123" y="2226"/>
                  </a:lnTo>
                  <a:lnTo>
                    <a:pt x="2100" y="2252"/>
                  </a:lnTo>
                  <a:lnTo>
                    <a:pt x="2073" y="2275"/>
                  </a:lnTo>
                  <a:lnTo>
                    <a:pt x="2044" y="2294"/>
                  </a:lnTo>
                  <a:lnTo>
                    <a:pt x="2012" y="2308"/>
                  </a:lnTo>
                  <a:lnTo>
                    <a:pt x="1981" y="2316"/>
                  </a:lnTo>
                  <a:lnTo>
                    <a:pt x="1948" y="2321"/>
                  </a:lnTo>
                  <a:lnTo>
                    <a:pt x="1944" y="2352"/>
                  </a:lnTo>
                  <a:lnTo>
                    <a:pt x="1935" y="2385"/>
                  </a:lnTo>
                  <a:lnTo>
                    <a:pt x="1922" y="2415"/>
                  </a:lnTo>
                  <a:lnTo>
                    <a:pt x="1903" y="2444"/>
                  </a:lnTo>
                  <a:lnTo>
                    <a:pt x="1880" y="2471"/>
                  </a:lnTo>
                  <a:lnTo>
                    <a:pt x="1854" y="2492"/>
                  </a:lnTo>
                  <a:lnTo>
                    <a:pt x="1828" y="2510"/>
                  </a:lnTo>
                  <a:lnTo>
                    <a:pt x="1799" y="2524"/>
                  </a:lnTo>
                  <a:lnTo>
                    <a:pt x="1770" y="2533"/>
                  </a:lnTo>
                  <a:lnTo>
                    <a:pt x="1739" y="2539"/>
                  </a:lnTo>
                  <a:lnTo>
                    <a:pt x="1710" y="2540"/>
                  </a:lnTo>
                  <a:lnTo>
                    <a:pt x="1680" y="2537"/>
                  </a:lnTo>
                  <a:lnTo>
                    <a:pt x="1650" y="2530"/>
                  </a:lnTo>
                  <a:lnTo>
                    <a:pt x="1623" y="2519"/>
                  </a:lnTo>
                  <a:lnTo>
                    <a:pt x="1597" y="2503"/>
                  </a:lnTo>
                  <a:lnTo>
                    <a:pt x="1574" y="2483"/>
                  </a:lnTo>
                  <a:lnTo>
                    <a:pt x="1320" y="2231"/>
                  </a:lnTo>
                  <a:lnTo>
                    <a:pt x="1191" y="2359"/>
                  </a:lnTo>
                  <a:lnTo>
                    <a:pt x="1172" y="2375"/>
                  </a:lnTo>
                  <a:lnTo>
                    <a:pt x="1150" y="2387"/>
                  </a:lnTo>
                  <a:lnTo>
                    <a:pt x="1127" y="2394"/>
                  </a:lnTo>
                  <a:lnTo>
                    <a:pt x="1102" y="2396"/>
                  </a:lnTo>
                  <a:lnTo>
                    <a:pt x="1077" y="2395"/>
                  </a:lnTo>
                  <a:lnTo>
                    <a:pt x="1052" y="2389"/>
                  </a:lnTo>
                  <a:lnTo>
                    <a:pt x="1027" y="2380"/>
                  </a:lnTo>
                  <a:lnTo>
                    <a:pt x="1005" y="2365"/>
                  </a:lnTo>
                  <a:lnTo>
                    <a:pt x="983" y="2347"/>
                  </a:lnTo>
                  <a:lnTo>
                    <a:pt x="965" y="2326"/>
                  </a:lnTo>
                  <a:lnTo>
                    <a:pt x="951" y="2303"/>
                  </a:lnTo>
                  <a:lnTo>
                    <a:pt x="941" y="2278"/>
                  </a:lnTo>
                  <a:lnTo>
                    <a:pt x="935" y="2254"/>
                  </a:lnTo>
                  <a:lnTo>
                    <a:pt x="934" y="2229"/>
                  </a:lnTo>
                  <a:lnTo>
                    <a:pt x="936" y="2204"/>
                  </a:lnTo>
                  <a:lnTo>
                    <a:pt x="944" y="2181"/>
                  </a:lnTo>
                  <a:lnTo>
                    <a:pt x="955" y="2160"/>
                  </a:lnTo>
                  <a:lnTo>
                    <a:pt x="971" y="2140"/>
                  </a:lnTo>
                  <a:lnTo>
                    <a:pt x="952" y="2157"/>
                  </a:lnTo>
                  <a:lnTo>
                    <a:pt x="930" y="2168"/>
                  </a:lnTo>
                  <a:lnTo>
                    <a:pt x="907" y="2175"/>
                  </a:lnTo>
                  <a:lnTo>
                    <a:pt x="882" y="2178"/>
                  </a:lnTo>
                  <a:lnTo>
                    <a:pt x="857" y="2176"/>
                  </a:lnTo>
                  <a:lnTo>
                    <a:pt x="832" y="2170"/>
                  </a:lnTo>
                  <a:lnTo>
                    <a:pt x="808" y="2161"/>
                  </a:lnTo>
                  <a:lnTo>
                    <a:pt x="784" y="2147"/>
                  </a:lnTo>
                  <a:lnTo>
                    <a:pt x="763" y="2128"/>
                  </a:lnTo>
                  <a:lnTo>
                    <a:pt x="745" y="2107"/>
                  </a:lnTo>
                  <a:lnTo>
                    <a:pt x="730" y="2084"/>
                  </a:lnTo>
                  <a:lnTo>
                    <a:pt x="721" y="2060"/>
                  </a:lnTo>
                  <a:lnTo>
                    <a:pt x="715" y="2035"/>
                  </a:lnTo>
                  <a:lnTo>
                    <a:pt x="714" y="2011"/>
                  </a:lnTo>
                  <a:lnTo>
                    <a:pt x="716" y="1986"/>
                  </a:lnTo>
                  <a:lnTo>
                    <a:pt x="723" y="1963"/>
                  </a:lnTo>
                  <a:lnTo>
                    <a:pt x="735" y="1941"/>
                  </a:lnTo>
                  <a:lnTo>
                    <a:pt x="751" y="1922"/>
                  </a:lnTo>
                  <a:lnTo>
                    <a:pt x="731" y="1938"/>
                  </a:lnTo>
                  <a:lnTo>
                    <a:pt x="710" y="1949"/>
                  </a:lnTo>
                  <a:lnTo>
                    <a:pt x="686" y="1956"/>
                  </a:lnTo>
                  <a:lnTo>
                    <a:pt x="662" y="1959"/>
                  </a:lnTo>
                  <a:lnTo>
                    <a:pt x="636" y="1957"/>
                  </a:lnTo>
                  <a:lnTo>
                    <a:pt x="612" y="1952"/>
                  </a:lnTo>
                  <a:lnTo>
                    <a:pt x="588" y="1942"/>
                  </a:lnTo>
                  <a:lnTo>
                    <a:pt x="564" y="1928"/>
                  </a:lnTo>
                  <a:lnTo>
                    <a:pt x="543" y="1909"/>
                  </a:lnTo>
                  <a:lnTo>
                    <a:pt x="524" y="1888"/>
                  </a:lnTo>
                  <a:lnTo>
                    <a:pt x="511" y="1866"/>
                  </a:lnTo>
                  <a:lnTo>
                    <a:pt x="501" y="1841"/>
                  </a:lnTo>
                  <a:lnTo>
                    <a:pt x="495" y="1816"/>
                  </a:lnTo>
                  <a:lnTo>
                    <a:pt x="494" y="1792"/>
                  </a:lnTo>
                  <a:lnTo>
                    <a:pt x="497" y="1767"/>
                  </a:lnTo>
                  <a:lnTo>
                    <a:pt x="504" y="1744"/>
                  </a:lnTo>
                  <a:lnTo>
                    <a:pt x="515" y="1722"/>
                  </a:lnTo>
                  <a:lnTo>
                    <a:pt x="530" y="1703"/>
                  </a:lnTo>
                  <a:lnTo>
                    <a:pt x="511" y="1719"/>
                  </a:lnTo>
                  <a:lnTo>
                    <a:pt x="490" y="1730"/>
                  </a:lnTo>
                  <a:lnTo>
                    <a:pt x="466" y="1737"/>
                  </a:lnTo>
                  <a:lnTo>
                    <a:pt x="442" y="1740"/>
                  </a:lnTo>
                  <a:lnTo>
                    <a:pt x="417" y="1738"/>
                  </a:lnTo>
                  <a:lnTo>
                    <a:pt x="392" y="1733"/>
                  </a:lnTo>
                  <a:lnTo>
                    <a:pt x="367" y="1723"/>
                  </a:lnTo>
                  <a:lnTo>
                    <a:pt x="344" y="1709"/>
                  </a:lnTo>
                  <a:lnTo>
                    <a:pt x="323" y="1690"/>
                  </a:lnTo>
                  <a:lnTo>
                    <a:pt x="305" y="1670"/>
                  </a:lnTo>
                  <a:lnTo>
                    <a:pt x="291" y="1647"/>
                  </a:lnTo>
                  <a:lnTo>
                    <a:pt x="281" y="1622"/>
                  </a:lnTo>
                  <a:lnTo>
                    <a:pt x="275" y="1597"/>
                  </a:lnTo>
                  <a:lnTo>
                    <a:pt x="273" y="1573"/>
                  </a:lnTo>
                  <a:lnTo>
                    <a:pt x="276" y="1549"/>
                  </a:lnTo>
                  <a:lnTo>
                    <a:pt x="284" y="1525"/>
                  </a:lnTo>
                  <a:lnTo>
                    <a:pt x="295" y="1504"/>
                  </a:lnTo>
                  <a:lnTo>
                    <a:pt x="311" y="1485"/>
                  </a:lnTo>
                  <a:lnTo>
                    <a:pt x="432" y="1363"/>
                  </a:lnTo>
                  <a:lnTo>
                    <a:pt x="20" y="952"/>
                  </a:lnTo>
                  <a:lnTo>
                    <a:pt x="9" y="938"/>
                  </a:lnTo>
                  <a:lnTo>
                    <a:pt x="2" y="921"/>
                  </a:lnTo>
                  <a:lnTo>
                    <a:pt x="0" y="904"/>
                  </a:lnTo>
                  <a:lnTo>
                    <a:pt x="2" y="887"/>
                  </a:lnTo>
                  <a:lnTo>
                    <a:pt x="9" y="870"/>
                  </a:lnTo>
                  <a:lnTo>
                    <a:pt x="20" y="855"/>
                  </a:lnTo>
                  <a:lnTo>
                    <a:pt x="35" y="844"/>
                  </a:lnTo>
                  <a:lnTo>
                    <a:pt x="51" y="837"/>
                  </a:lnTo>
                  <a:lnTo>
                    <a:pt x="69" y="835"/>
                  </a:lnTo>
                  <a:lnTo>
                    <a:pt x="87" y="837"/>
                  </a:lnTo>
                  <a:lnTo>
                    <a:pt x="103" y="844"/>
                  </a:lnTo>
                  <a:lnTo>
                    <a:pt x="118" y="855"/>
                  </a:lnTo>
                  <a:lnTo>
                    <a:pt x="531" y="1267"/>
                  </a:lnTo>
                  <a:lnTo>
                    <a:pt x="554" y="1253"/>
                  </a:lnTo>
                  <a:lnTo>
                    <a:pt x="577" y="1243"/>
                  </a:lnTo>
                  <a:lnTo>
                    <a:pt x="603" y="1239"/>
                  </a:lnTo>
                  <a:lnTo>
                    <a:pt x="629" y="1240"/>
                  </a:lnTo>
                  <a:lnTo>
                    <a:pt x="656" y="1245"/>
                  </a:lnTo>
                  <a:lnTo>
                    <a:pt x="681" y="1255"/>
                  </a:lnTo>
                  <a:lnTo>
                    <a:pt x="706" y="1269"/>
                  </a:lnTo>
                  <a:lnTo>
                    <a:pt x="728" y="1288"/>
                  </a:lnTo>
                  <a:lnTo>
                    <a:pt x="747" y="1309"/>
                  </a:lnTo>
                  <a:lnTo>
                    <a:pt x="761" y="1333"/>
                  </a:lnTo>
                  <a:lnTo>
                    <a:pt x="771" y="1357"/>
                  </a:lnTo>
                  <a:lnTo>
                    <a:pt x="776" y="1381"/>
                  </a:lnTo>
                  <a:lnTo>
                    <a:pt x="778" y="1407"/>
                  </a:lnTo>
                  <a:lnTo>
                    <a:pt x="775" y="1431"/>
                  </a:lnTo>
                  <a:lnTo>
                    <a:pt x="768" y="1454"/>
                  </a:lnTo>
                  <a:lnTo>
                    <a:pt x="757" y="1476"/>
                  </a:lnTo>
                  <a:lnTo>
                    <a:pt x="741" y="1495"/>
                  </a:lnTo>
                  <a:lnTo>
                    <a:pt x="760" y="1479"/>
                  </a:lnTo>
                  <a:lnTo>
                    <a:pt x="781" y="1467"/>
                  </a:lnTo>
                  <a:lnTo>
                    <a:pt x="805" y="1460"/>
                  </a:lnTo>
                  <a:lnTo>
                    <a:pt x="829" y="1457"/>
                  </a:lnTo>
                  <a:lnTo>
                    <a:pt x="855" y="1459"/>
                  </a:lnTo>
                  <a:lnTo>
                    <a:pt x="879" y="1464"/>
                  </a:lnTo>
                  <a:lnTo>
                    <a:pt x="904" y="1475"/>
                  </a:lnTo>
                  <a:lnTo>
                    <a:pt x="927" y="1489"/>
                  </a:lnTo>
                  <a:lnTo>
                    <a:pt x="949" y="1507"/>
                  </a:lnTo>
                  <a:lnTo>
                    <a:pt x="967" y="1528"/>
                  </a:lnTo>
                  <a:lnTo>
                    <a:pt x="981" y="1551"/>
                  </a:lnTo>
                  <a:lnTo>
                    <a:pt x="990" y="1575"/>
                  </a:lnTo>
                  <a:lnTo>
                    <a:pt x="997" y="1600"/>
                  </a:lnTo>
                  <a:lnTo>
                    <a:pt x="998" y="1625"/>
                  </a:lnTo>
                  <a:lnTo>
                    <a:pt x="996" y="1649"/>
                  </a:lnTo>
                  <a:lnTo>
                    <a:pt x="988" y="1672"/>
                  </a:lnTo>
                  <a:lnTo>
                    <a:pt x="977" y="1694"/>
                  </a:lnTo>
                  <a:lnTo>
                    <a:pt x="961" y="1714"/>
                  </a:lnTo>
                  <a:lnTo>
                    <a:pt x="980" y="1698"/>
                  </a:lnTo>
                  <a:lnTo>
                    <a:pt x="1002" y="1686"/>
                  </a:lnTo>
                  <a:lnTo>
                    <a:pt x="1025" y="1679"/>
                  </a:lnTo>
                  <a:lnTo>
                    <a:pt x="1050" y="1676"/>
                  </a:lnTo>
                  <a:lnTo>
                    <a:pt x="1075" y="1678"/>
                  </a:lnTo>
                  <a:lnTo>
                    <a:pt x="1100" y="1683"/>
                  </a:lnTo>
                  <a:lnTo>
                    <a:pt x="1124" y="1693"/>
                  </a:lnTo>
                  <a:lnTo>
                    <a:pt x="1148" y="1708"/>
                  </a:lnTo>
                  <a:lnTo>
                    <a:pt x="1169" y="1725"/>
                  </a:lnTo>
                  <a:lnTo>
                    <a:pt x="1187" y="1746"/>
                  </a:lnTo>
                  <a:lnTo>
                    <a:pt x="1201" y="1769"/>
                  </a:lnTo>
                  <a:lnTo>
                    <a:pt x="1211" y="1794"/>
                  </a:lnTo>
                  <a:lnTo>
                    <a:pt x="1217" y="1818"/>
                  </a:lnTo>
                  <a:lnTo>
                    <a:pt x="1218" y="1843"/>
                  </a:lnTo>
                  <a:lnTo>
                    <a:pt x="1215" y="1868"/>
                  </a:lnTo>
                  <a:lnTo>
                    <a:pt x="1208" y="1891"/>
                  </a:lnTo>
                  <a:lnTo>
                    <a:pt x="1196" y="1912"/>
                  </a:lnTo>
                  <a:lnTo>
                    <a:pt x="1181" y="1932"/>
                  </a:lnTo>
                  <a:lnTo>
                    <a:pt x="1201" y="1916"/>
                  </a:lnTo>
                  <a:lnTo>
                    <a:pt x="1222" y="1905"/>
                  </a:lnTo>
                  <a:lnTo>
                    <a:pt x="1245" y="1898"/>
                  </a:lnTo>
                  <a:lnTo>
                    <a:pt x="1270" y="1895"/>
                  </a:lnTo>
                  <a:lnTo>
                    <a:pt x="1294" y="1896"/>
                  </a:lnTo>
                  <a:lnTo>
                    <a:pt x="1320" y="1902"/>
                  </a:lnTo>
                  <a:lnTo>
                    <a:pt x="1344" y="1912"/>
                  </a:lnTo>
                  <a:lnTo>
                    <a:pt x="1367" y="1926"/>
                  </a:lnTo>
                  <a:lnTo>
                    <a:pt x="1388" y="1944"/>
                  </a:lnTo>
                  <a:lnTo>
                    <a:pt x="1407" y="1965"/>
                  </a:lnTo>
                  <a:lnTo>
                    <a:pt x="1421" y="1988"/>
                  </a:lnTo>
                  <a:lnTo>
                    <a:pt x="1431" y="2013"/>
                  </a:lnTo>
                  <a:lnTo>
                    <a:pt x="1436" y="2037"/>
                  </a:lnTo>
                  <a:lnTo>
                    <a:pt x="1438" y="2062"/>
                  </a:lnTo>
                  <a:lnTo>
                    <a:pt x="1435" y="2087"/>
                  </a:lnTo>
                  <a:lnTo>
                    <a:pt x="1428" y="2110"/>
                  </a:lnTo>
                  <a:lnTo>
                    <a:pt x="1416" y="2131"/>
                  </a:lnTo>
                  <a:lnTo>
                    <a:pt x="1672" y="2386"/>
                  </a:lnTo>
                  <a:lnTo>
                    <a:pt x="1685" y="2395"/>
                  </a:lnTo>
                  <a:lnTo>
                    <a:pt x="1699" y="2401"/>
                  </a:lnTo>
                  <a:lnTo>
                    <a:pt x="1716" y="2402"/>
                  </a:lnTo>
                  <a:lnTo>
                    <a:pt x="1733" y="2400"/>
                  </a:lnTo>
                  <a:lnTo>
                    <a:pt x="1750" y="2395"/>
                  </a:lnTo>
                  <a:lnTo>
                    <a:pt x="1767" y="2386"/>
                  </a:lnTo>
                  <a:lnTo>
                    <a:pt x="1782" y="2374"/>
                  </a:lnTo>
                  <a:lnTo>
                    <a:pt x="1794" y="2358"/>
                  </a:lnTo>
                  <a:lnTo>
                    <a:pt x="1803" y="2342"/>
                  </a:lnTo>
                  <a:lnTo>
                    <a:pt x="1809" y="2325"/>
                  </a:lnTo>
                  <a:lnTo>
                    <a:pt x="1811" y="2308"/>
                  </a:lnTo>
                  <a:lnTo>
                    <a:pt x="1809" y="2291"/>
                  </a:lnTo>
                  <a:lnTo>
                    <a:pt x="1803" y="2276"/>
                  </a:lnTo>
                  <a:lnTo>
                    <a:pt x="1794" y="2264"/>
                  </a:lnTo>
                  <a:lnTo>
                    <a:pt x="1584" y="2055"/>
                  </a:lnTo>
                  <a:lnTo>
                    <a:pt x="1573" y="2041"/>
                  </a:lnTo>
                  <a:lnTo>
                    <a:pt x="1567" y="2025"/>
                  </a:lnTo>
                  <a:lnTo>
                    <a:pt x="1564" y="2007"/>
                  </a:lnTo>
                  <a:lnTo>
                    <a:pt x="1567" y="1989"/>
                  </a:lnTo>
                  <a:lnTo>
                    <a:pt x="1573" y="1973"/>
                  </a:lnTo>
                  <a:lnTo>
                    <a:pt x="1584" y="1958"/>
                  </a:lnTo>
                  <a:lnTo>
                    <a:pt x="1599" y="1947"/>
                  </a:lnTo>
                  <a:lnTo>
                    <a:pt x="1616" y="1941"/>
                  </a:lnTo>
                  <a:lnTo>
                    <a:pt x="1633" y="1939"/>
                  </a:lnTo>
                  <a:lnTo>
                    <a:pt x="1650" y="1941"/>
                  </a:lnTo>
                  <a:lnTo>
                    <a:pt x="1668" y="1947"/>
                  </a:lnTo>
                  <a:lnTo>
                    <a:pt x="1682" y="1958"/>
                  </a:lnTo>
                  <a:lnTo>
                    <a:pt x="1892" y="2167"/>
                  </a:lnTo>
                  <a:lnTo>
                    <a:pt x="1904" y="2176"/>
                  </a:lnTo>
                  <a:lnTo>
                    <a:pt x="1920" y="2182"/>
                  </a:lnTo>
                  <a:lnTo>
                    <a:pt x="1936" y="2183"/>
                  </a:lnTo>
                  <a:lnTo>
                    <a:pt x="1953" y="2182"/>
                  </a:lnTo>
                  <a:lnTo>
                    <a:pt x="1971" y="2176"/>
                  </a:lnTo>
                  <a:lnTo>
                    <a:pt x="1987" y="2167"/>
                  </a:lnTo>
                  <a:lnTo>
                    <a:pt x="2002" y="2155"/>
                  </a:lnTo>
                  <a:lnTo>
                    <a:pt x="2015" y="2139"/>
                  </a:lnTo>
                  <a:lnTo>
                    <a:pt x="2024" y="2123"/>
                  </a:lnTo>
                  <a:lnTo>
                    <a:pt x="2029" y="2106"/>
                  </a:lnTo>
                  <a:lnTo>
                    <a:pt x="2031" y="2089"/>
                  </a:lnTo>
                  <a:lnTo>
                    <a:pt x="2029" y="2073"/>
                  </a:lnTo>
                  <a:lnTo>
                    <a:pt x="2024" y="2058"/>
                  </a:lnTo>
                  <a:lnTo>
                    <a:pt x="2015" y="2045"/>
                  </a:lnTo>
                  <a:lnTo>
                    <a:pt x="1804" y="1837"/>
                  </a:lnTo>
                  <a:lnTo>
                    <a:pt x="1793" y="1822"/>
                  </a:lnTo>
                  <a:lnTo>
                    <a:pt x="1786" y="1806"/>
                  </a:lnTo>
                  <a:lnTo>
                    <a:pt x="1784" y="1788"/>
                  </a:lnTo>
                  <a:lnTo>
                    <a:pt x="1786" y="1770"/>
                  </a:lnTo>
                  <a:lnTo>
                    <a:pt x="1793" y="1754"/>
                  </a:lnTo>
                  <a:lnTo>
                    <a:pt x="1804" y="1740"/>
                  </a:lnTo>
                  <a:lnTo>
                    <a:pt x="1820" y="1729"/>
                  </a:lnTo>
                  <a:lnTo>
                    <a:pt x="1836" y="1722"/>
                  </a:lnTo>
                  <a:lnTo>
                    <a:pt x="1853" y="1720"/>
                  </a:lnTo>
                  <a:lnTo>
                    <a:pt x="1871" y="1722"/>
                  </a:lnTo>
                  <a:lnTo>
                    <a:pt x="1887" y="1729"/>
                  </a:lnTo>
                  <a:lnTo>
                    <a:pt x="1902" y="1740"/>
                  </a:lnTo>
                  <a:lnTo>
                    <a:pt x="2112" y="1948"/>
                  </a:lnTo>
                  <a:lnTo>
                    <a:pt x="2125" y="1957"/>
                  </a:lnTo>
                  <a:lnTo>
                    <a:pt x="2140" y="1963"/>
                  </a:lnTo>
                  <a:lnTo>
                    <a:pt x="2156" y="1965"/>
                  </a:lnTo>
                  <a:lnTo>
                    <a:pt x="2174" y="1963"/>
                  </a:lnTo>
                  <a:lnTo>
                    <a:pt x="2190" y="1957"/>
                  </a:lnTo>
                  <a:lnTo>
                    <a:pt x="2207" y="1949"/>
                  </a:lnTo>
                  <a:lnTo>
                    <a:pt x="2223" y="1936"/>
                  </a:lnTo>
                  <a:lnTo>
                    <a:pt x="2235" y="1920"/>
                  </a:lnTo>
                  <a:lnTo>
                    <a:pt x="2244" y="1904"/>
                  </a:lnTo>
                  <a:lnTo>
                    <a:pt x="2249" y="1887"/>
                  </a:lnTo>
                  <a:lnTo>
                    <a:pt x="2251" y="1871"/>
                  </a:lnTo>
                  <a:lnTo>
                    <a:pt x="2249" y="1855"/>
                  </a:lnTo>
                  <a:lnTo>
                    <a:pt x="2244" y="1839"/>
                  </a:lnTo>
                  <a:lnTo>
                    <a:pt x="2234" y="1826"/>
                  </a:lnTo>
                  <a:lnTo>
                    <a:pt x="2025" y="1618"/>
                  </a:lnTo>
                  <a:lnTo>
                    <a:pt x="2013" y="1603"/>
                  </a:lnTo>
                  <a:lnTo>
                    <a:pt x="2006" y="1587"/>
                  </a:lnTo>
                  <a:lnTo>
                    <a:pt x="2004" y="1570"/>
                  </a:lnTo>
                  <a:lnTo>
                    <a:pt x="2006" y="1553"/>
                  </a:lnTo>
                  <a:lnTo>
                    <a:pt x="2013" y="1535"/>
                  </a:lnTo>
                  <a:lnTo>
                    <a:pt x="2025" y="1521"/>
                  </a:lnTo>
                  <a:lnTo>
                    <a:pt x="2039" y="1510"/>
                  </a:lnTo>
                  <a:lnTo>
                    <a:pt x="2055" y="1503"/>
                  </a:lnTo>
                  <a:lnTo>
                    <a:pt x="2074" y="1501"/>
                  </a:lnTo>
                  <a:lnTo>
                    <a:pt x="2091" y="1503"/>
                  </a:lnTo>
                  <a:lnTo>
                    <a:pt x="2107" y="1510"/>
                  </a:lnTo>
                  <a:lnTo>
                    <a:pt x="2122" y="1521"/>
                  </a:lnTo>
                  <a:lnTo>
                    <a:pt x="2332" y="1729"/>
                  </a:lnTo>
                  <a:lnTo>
                    <a:pt x="2345" y="1739"/>
                  </a:lnTo>
                  <a:lnTo>
                    <a:pt x="2359" y="1744"/>
                  </a:lnTo>
                  <a:lnTo>
                    <a:pt x="2377" y="1746"/>
                  </a:lnTo>
                  <a:lnTo>
                    <a:pt x="2393" y="1744"/>
                  </a:lnTo>
                  <a:lnTo>
                    <a:pt x="2410" y="1739"/>
                  </a:lnTo>
                  <a:lnTo>
                    <a:pt x="2427" y="1730"/>
                  </a:lnTo>
                  <a:lnTo>
                    <a:pt x="2442" y="1718"/>
                  </a:lnTo>
                  <a:lnTo>
                    <a:pt x="2455" y="1703"/>
                  </a:lnTo>
                  <a:lnTo>
                    <a:pt x="2463" y="1685"/>
                  </a:lnTo>
                  <a:lnTo>
                    <a:pt x="2469" y="1669"/>
                  </a:lnTo>
                  <a:lnTo>
                    <a:pt x="2471" y="1652"/>
                  </a:lnTo>
                  <a:lnTo>
                    <a:pt x="2469" y="1636"/>
                  </a:lnTo>
                  <a:lnTo>
                    <a:pt x="2463" y="1620"/>
                  </a:lnTo>
                  <a:lnTo>
                    <a:pt x="2454" y="1608"/>
                  </a:lnTo>
                  <a:lnTo>
                    <a:pt x="2452" y="1606"/>
                  </a:lnTo>
                  <a:lnTo>
                    <a:pt x="2447" y="1600"/>
                  </a:lnTo>
                  <a:lnTo>
                    <a:pt x="2438" y="1591"/>
                  </a:lnTo>
                  <a:lnTo>
                    <a:pt x="2426" y="1579"/>
                  </a:lnTo>
                  <a:lnTo>
                    <a:pt x="2410" y="1564"/>
                  </a:lnTo>
                  <a:lnTo>
                    <a:pt x="2392" y="1545"/>
                  </a:lnTo>
                  <a:lnTo>
                    <a:pt x="2372" y="1525"/>
                  </a:lnTo>
                  <a:lnTo>
                    <a:pt x="2348" y="1502"/>
                  </a:lnTo>
                  <a:lnTo>
                    <a:pt x="2323" y="1477"/>
                  </a:lnTo>
                  <a:lnTo>
                    <a:pt x="2295" y="1449"/>
                  </a:lnTo>
                  <a:lnTo>
                    <a:pt x="2265" y="1420"/>
                  </a:lnTo>
                  <a:lnTo>
                    <a:pt x="2235" y="1389"/>
                  </a:lnTo>
                  <a:lnTo>
                    <a:pt x="2202" y="1357"/>
                  </a:lnTo>
                  <a:lnTo>
                    <a:pt x="2169" y="1323"/>
                  </a:lnTo>
                  <a:lnTo>
                    <a:pt x="2134" y="1289"/>
                  </a:lnTo>
                  <a:lnTo>
                    <a:pt x="2099" y="1254"/>
                  </a:lnTo>
                  <a:lnTo>
                    <a:pt x="2062" y="1218"/>
                  </a:lnTo>
                  <a:lnTo>
                    <a:pt x="2027" y="1182"/>
                  </a:lnTo>
                  <a:lnTo>
                    <a:pt x="1990" y="1146"/>
                  </a:lnTo>
                  <a:lnTo>
                    <a:pt x="1954" y="1110"/>
                  </a:lnTo>
                  <a:lnTo>
                    <a:pt x="1918" y="1074"/>
                  </a:lnTo>
                  <a:lnTo>
                    <a:pt x="1882" y="1039"/>
                  </a:lnTo>
                  <a:lnTo>
                    <a:pt x="1847" y="1003"/>
                  </a:lnTo>
                  <a:lnTo>
                    <a:pt x="1813" y="970"/>
                  </a:lnTo>
                  <a:lnTo>
                    <a:pt x="1780" y="937"/>
                  </a:lnTo>
                  <a:lnTo>
                    <a:pt x="1748" y="906"/>
                  </a:lnTo>
                  <a:lnTo>
                    <a:pt x="1718" y="875"/>
                  </a:lnTo>
                  <a:lnTo>
                    <a:pt x="1689" y="847"/>
                  </a:lnTo>
                  <a:lnTo>
                    <a:pt x="1663" y="821"/>
                  </a:lnTo>
                  <a:lnTo>
                    <a:pt x="1638" y="797"/>
                  </a:lnTo>
                  <a:lnTo>
                    <a:pt x="1616" y="775"/>
                  </a:lnTo>
                  <a:lnTo>
                    <a:pt x="1596" y="756"/>
                  </a:lnTo>
                  <a:lnTo>
                    <a:pt x="1579" y="740"/>
                  </a:lnTo>
                  <a:lnTo>
                    <a:pt x="1565" y="725"/>
                  </a:lnTo>
                  <a:lnTo>
                    <a:pt x="1560" y="721"/>
                  </a:lnTo>
                  <a:lnTo>
                    <a:pt x="1553" y="715"/>
                  </a:lnTo>
                  <a:lnTo>
                    <a:pt x="1546" y="711"/>
                  </a:lnTo>
                  <a:lnTo>
                    <a:pt x="1537" y="706"/>
                  </a:lnTo>
                  <a:lnTo>
                    <a:pt x="1527" y="704"/>
                  </a:lnTo>
                  <a:lnTo>
                    <a:pt x="1515" y="703"/>
                  </a:lnTo>
                  <a:lnTo>
                    <a:pt x="1501" y="705"/>
                  </a:lnTo>
                  <a:lnTo>
                    <a:pt x="1485" y="711"/>
                  </a:lnTo>
                  <a:lnTo>
                    <a:pt x="1468" y="720"/>
                  </a:lnTo>
                  <a:lnTo>
                    <a:pt x="1449" y="735"/>
                  </a:lnTo>
                  <a:lnTo>
                    <a:pt x="1428" y="754"/>
                  </a:lnTo>
                  <a:lnTo>
                    <a:pt x="1405" y="779"/>
                  </a:lnTo>
                  <a:lnTo>
                    <a:pt x="1383" y="808"/>
                  </a:lnTo>
                  <a:lnTo>
                    <a:pt x="1366" y="837"/>
                  </a:lnTo>
                  <a:lnTo>
                    <a:pt x="1270" y="1012"/>
                  </a:lnTo>
                  <a:lnTo>
                    <a:pt x="1259" y="1031"/>
                  </a:lnTo>
                  <a:lnTo>
                    <a:pt x="1244" y="1050"/>
                  </a:lnTo>
                  <a:lnTo>
                    <a:pt x="1226" y="1069"/>
                  </a:lnTo>
                  <a:lnTo>
                    <a:pt x="1194" y="1096"/>
                  </a:lnTo>
                  <a:lnTo>
                    <a:pt x="1161" y="1119"/>
                  </a:lnTo>
                  <a:lnTo>
                    <a:pt x="1125" y="1136"/>
                  </a:lnTo>
                  <a:lnTo>
                    <a:pt x="1089" y="1147"/>
                  </a:lnTo>
                  <a:lnTo>
                    <a:pt x="1052" y="1153"/>
                  </a:lnTo>
                  <a:lnTo>
                    <a:pt x="1014" y="1153"/>
                  </a:lnTo>
                  <a:lnTo>
                    <a:pt x="976" y="1147"/>
                  </a:lnTo>
                  <a:lnTo>
                    <a:pt x="944" y="1137"/>
                  </a:lnTo>
                  <a:lnTo>
                    <a:pt x="913" y="1123"/>
                  </a:lnTo>
                  <a:lnTo>
                    <a:pt x="883" y="1106"/>
                  </a:lnTo>
                  <a:lnTo>
                    <a:pt x="858" y="1085"/>
                  </a:lnTo>
                  <a:lnTo>
                    <a:pt x="833" y="1061"/>
                  </a:lnTo>
                  <a:lnTo>
                    <a:pt x="813" y="1034"/>
                  </a:lnTo>
                  <a:lnTo>
                    <a:pt x="796" y="1004"/>
                  </a:lnTo>
                  <a:lnTo>
                    <a:pt x="784" y="980"/>
                  </a:lnTo>
                  <a:lnTo>
                    <a:pt x="777" y="955"/>
                  </a:lnTo>
                  <a:lnTo>
                    <a:pt x="772" y="930"/>
                  </a:lnTo>
                  <a:lnTo>
                    <a:pt x="772" y="908"/>
                  </a:lnTo>
                  <a:lnTo>
                    <a:pt x="774" y="886"/>
                  </a:lnTo>
                  <a:lnTo>
                    <a:pt x="781" y="866"/>
                  </a:lnTo>
                  <a:lnTo>
                    <a:pt x="1064" y="203"/>
                  </a:lnTo>
                  <a:lnTo>
                    <a:pt x="1074" y="185"/>
                  </a:lnTo>
                  <a:lnTo>
                    <a:pt x="1086" y="166"/>
                  </a:lnTo>
                  <a:lnTo>
                    <a:pt x="1102" y="147"/>
                  </a:lnTo>
                  <a:lnTo>
                    <a:pt x="1120" y="126"/>
                  </a:lnTo>
                  <a:lnTo>
                    <a:pt x="1130" y="117"/>
                  </a:lnTo>
                  <a:lnTo>
                    <a:pt x="1142" y="106"/>
                  </a:lnTo>
                  <a:lnTo>
                    <a:pt x="1158" y="94"/>
                  </a:lnTo>
                  <a:lnTo>
                    <a:pt x="1176" y="81"/>
                  </a:lnTo>
                  <a:lnTo>
                    <a:pt x="1196" y="67"/>
                  </a:lnTo>
                  <a:lnTo>
                    <a:pt x="1220" y="53"/>
                  </a:lnTo>
                  <a:lnTo>
                    <a:pt x="1245" y="40"/>
                  </a:lnTo>
                  <a:lnTo>
                    <a:pt x="1274" y="28"/>
                  </a:lnTo>
                  <a:lnTo>
                    <a:pt x="1305" y="18"/>
                  </a:lnTo>
                  <a:lnTo>
                    <a:pt x="1338" y="10"/>
                  </a:lnTo>
                  <a:lnTo>
                    <a:pt x="1373" y="3"/>
                  </a:lnTo>
                  <a:lnTo>
                    <a:pt x="1412" y="0"/>
                  </a:lnTo>
                  <a:lnTo>
                    <a:pt x="14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4" name="Freeform 7"/>
            <p:cNvSpPr>
              <a:spLocks noEditPoints="1"/>
            </p:cNvSpPr>
            <p:nvPr/>
          </p:nvSpPr>
          <p:spPr bwMode="auto">
            <a:xfrm>
              <a:off x="7296151" y="1689101"/>
              <a:ext cx="149225" cy="147638"/>
            </a:xfrm>
            <a:custGeom>
              <a:avLst/>
              <a:gdLst>
                <a:gd name="T0" fmla="*/ 671 w 1031"/>
                <a:gd name="T1" fmla="*/ 657 h 1025"/>
                <a:gd name="T2" fmla="*/ 626 w 1031"/>
                <a:gd name="T3" fmla="*/ 679 h 1025"/>
                <a:gd name="T4" fmla="*/ 595 w 1031"/>
                <a:gd name="T5" fmla="*/ 718 h 1025"/>
                <a:gd name="T6" fmla="*/ 584 w 1031"/>
                <a:gd name="T7" fmla="*/ 766 h 1025"/>
                <a:gd name="T8" fmla="*/ 595 w 1031"/>
                <a:gd name="T9" fmla="*/ 817 h 1025"/>
                <a:gd name="T10" fmla="*/ 626 w 1031"/>
                <a:gd name="T11" fmla="*/ 854 h 1025"/>
                <a:gd name="T12" fmla="*/ 671 w 1031"/>
                <a:gd name="T13" fmla="*/ 877 h 1025"/>
                <a:gd name="T14" fmla="*/ 723 w 1031"/>
                <a:gd name="T15" fmla="*/ 877 h 1025"/>
                <a:gd name="T16" fmla="*/ 768 w 1031"/>
                <a:gd name="T17" fmla="*/ 854 h 1025"/>
                <a:gd name="T18" fmla="*/ 800 w 1031"/>
                <a:gd name="T19" fmla="*/ 816 h 1025"/>
                <a:gd name="T20" fmla="*/ 811 w 1031"/>
                <a:gd name="T21" fmla="*/ 766 h 1025"/>
                <a:gd name="T22" fmla="*/ 800 w 1031"/>
                <a:gd name="T23" fmla="*/ 718 h 1025"/>
                <a:gd name="T24" fmla="*/ 768 w 1031"/>
                <a:gd name="T25" fmla="*/ 679 h 1025"/>
                <a:gd name="T26" fmla="*/ 723 w 1031"/>
                <a:gd name="T27" fmla="*/ 657 h 1025"/>
                <a:gd name="T28" fmla="*/ 345 w 1031"/>
                <a:gd name="T29" fmla="*/ 0 h 1025"/>
                <a:gd name="T30" fmla="*/ 391 w 1031"/>
                <a:gd name="T31" fmla="*/ 12 h 1025"/>
                <a:gd name="T32" fmla="*/ 432 w 1031"/>
                <a:gd name="T33" fmla="*/ 39 h 1025"/>
                <a:gd name="T34" fmla="*/ 1007 w 1031"/>
                <a:gd name="T35" fmla="*/ 615 h 1025"/>
                <a:gd name="T36" fmla="*/ 1027 w 1031"/>
                <a:gd name="T37" fmla="*/ 659 h 1025"/>
                <a:gd name="T38" fmla="*/ 1031 w 1031"/>
                <a:gd name="T39" fmla="*/ 705 h 1025"/>
                <a:gd name="T40" fmla="*/ 1019 w 1031"/>
                <a:gd name="T41" fmla="*/ 751 h 1025"/>
                <a:gd name="T42" fmla="*/ 992 w 1031"/>
                <a:gd name="T43" fmla="*/ 791 h 1025"/>
                <a:gd name="T44" fmla="*/ 776 w 1031"/>
                <a:gd name="T45" fmla="*/ 1001 h 1025"/>
                <a:gd name="T46" fmla="*/ 732 w 1031"/>
                <a:gd name="T47" fmla="*/ 1021 h 1025"/>
                <a:gd name="T48" fmla="*/ 686 w 1031"/>
                <a:gd name="T49" fmla="*/ 1025 h 1025"/>
                <a:gd name="T50" fmla="*/ 640 w 1031"/>
                <a:gd name="T51" fmla="*/ 1013 h 1025"/>
                <a:gd name="T52" fmla="*/ 600 w 1031"/>
                <a:gd name="T53" fmla="*/ 985 h 1025"/>
                <a:gd name="T54" fmla="*/ 24 w 1031"/>
                <a:gd name="T55" fmla="*/ 409 h 1025"/>
                <a:gd name="T56" fmla="*/ 4 w 1031"/>
                <a:gd name="T57" fmla="*/ 367 h 1025"/>
                <a:gd name="T58" fmla="*/ 0 w 1031"/>
                <a:gd name="T59" fmla="*/ 320 h 1025"/>
                <a:gd name="T60" fmla="*/ 11 w 1031"/>
                <a:gd name="T61" fmla="*/ 275 h 1025"/>
                <a:gd name="T62" fmla="*/ 40 w 1031"/>
                <a:gd name="T63" fmla="*/ 234 h 1025"/>
                <a:gd name="T64" fmla="*/ 255 w 1031"/>
                <a:gd name="T65" fmla="*/ 24 h 1025"/>
                <a:gd name="T66" fmla="*/ 298 w 1031"/>
                <a:gd name="T67" fmla="*/ 4 h 1025"/>
                <a:gd name="T68" fmla="*/ 345 w 1031"/>
                <a:gd name="T69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1" h="1025">
                  <a:moveTo>
                    <a:pt x="698" y="654"/>
                  </a:moveTo>
                  <a:lnTo>
                    <a:pt x="671" y="657"/>
                  </a:lnTo>
                  <a:lnTo>
                    <a:pt x="648" y="665"/>
                  </a:lnTo>
                  <a:lnTo>
                    <a:pt x="626" y="679"/>
                  </a:lnTo>
                  <a:lnTo>
                    <a:pt x="609" y="696"/>
                  </a:lnTo>
                  <a:lnTo>
                    <a:pt x="595" y="718"/>
                  </a:lnTo>
                  <a:lnTo>
                    <a:pt x="587" y="741"/>
                  </a:lnTo>
                  <a:lnTo>
                    <a:pt x="584" y="766"/>
                  </a:lnTo>
                  <a:lnTo>
                    <a:pt x="587" y="793"/>
                  </a:lnTo>
                  <a:lnTo>
                    <a:pt x="595" y="817"/>
                  </a:lnTo>
                  <a:lnTo>
                    <a:pt x="609" y="837"/>
                  </a:lnTo>
                  <a:lnTo>
                    <a:pt x="626" y="854"/>
                  </a:lnTo>
                  <a:lnTo>
                    <a:pt x="648" y="868"/>
                  </a:lnTo>
                  <a:lnTo>
                    <a:pt x="671" y="877"/>
                  </a:lnTo>
                  <a:lnTo>
                    <a:pt x="698" y="880"/>
                  </a:lnTo>
                  <a:lnTo>
                    <a:pt x="723" y="877"/>
                  </a:lnTo>
                  <a:lnTo>
                    <a:pt x="748" y="868"/>
                  </a:lnTo>
                  <a:lnTo>
                    <a:pt x="768" y="854"/>
                  </a:lnTo>
                  <a:lnTo>
                    <a:pt x="785" y="837"/>
                  </a:lnTo>
                  <a:lnTo>
                    <a:pt x="800" y="816"/>
                  </a:lnTo>
                  <a:lnTo>
                    <a:pt x="808" y="793"/>
                  </a:lnTo>
                  <a:lnTo>
                    <a:pt x="811" y="766"/>
                  </a:lnTo>
                  <a:lnTo>
                    <a:pt x="808" y="741"/>
                  </a:lnTo>
                  <a:lnTo>
                    <a:pt x="800" y="718"/>
                  </a:lnTo>
                  <a:lnTo>
                    <a:pt x="785" y="696"/>
                  </a:lnTo>
                  <a:lnTo>
                    <a:pt x="768" y="679"/>
                  </a:lnTo>
                  <a:lnTo>
                    <a:pt x="748" y="665"/>
                  </a:lnTo>
                  <a:lnTo>
                    <a:pt x="723" y="657"/>
                  </a:lnTo>
                  <a:lnTo>
                    <a:pt x="698" y="654"/>
                  </a:lnTo>
                  <a:close/>
                  <a:moveTo>
                    <a:pt x="345" y="0"/>
                  </a:moveTo>
                  <a:lnTo>
                    <a:pt x="368" y="4"/>
                  </a:lnTo>
                  <a:lnTo>
                    <a:pt x="391" y="12"/>
                  </a:lnTo>
                  <a:lnTo>
                    <a:pt x="412" y="24"/>
                  </a:lnTo>
                  <a:lnTo>
                    <a:pt x="432" y="39"/>
                  </a:lnTo>
                  <a:lnTo>
                    <a:pt x="992" y="596"/>
                  </a:lnTo>
                  <a:lnTo>
                    <a:pt x="1007" y="615"/>
                  </a:lnTo>
                  <a:lnTo>
                    <a:pt x="1019" y="637"/>
                  </a:lnTo>
                  <a:lnTo>
                    <a:pt x="1027" y="659"/>
                  </a:lnTo>
                  <a:lnTo>
                    <a:pt x="1031" y="682"/>
                  </a:lnTo>
                  <a:lnTo>
                    <a:pt x="1031" y="705"/>
                  </a:lnTo>
                  <a:lnTo>
                    <a:pt x="1027" y="729"/>
                  </a:lnTo>
                  <a:lnTo>
                    <a:pt x="1019" y="751"/>
                  </a:lnTo>
                  <a:lnTo>
                    <a:pt x="1007" y="771"/>
                  </a:lnTo>
                  <a:lnTo>
                    <a:pt x="992" y="791"/>
                  </a:lnTo>
                  <a:lnTo>
                    <a:pt x="796" y="985"/>
                  </a:lnTo>
                  <a:lnTo>
                    <a:pt x="776" y="1001"/>
                  </a:lnTo>
                  <a:lnTo>
                    <a:pt x="755" y="1013"/>
                  </a:lnTo>
                  <a:lnTo>
                    <a:pt x="732" y="1021"/>
                  </a:lnTo>
                  <a:lnTo>
                    <a:pt x="709" y="1025"/>
                  </a:lnTo>
                  <a:lnTo>
                    <a:pt x="686" y="1025"/>
                  </a:lnTo>
                  <a:lnTo>
                    <a:pt x="663" y="1021"/>
                  </a:lnTo>
                  <a:lnTo>
                    <a:pt x="640" y="1013"/>
                  </a:lnTo>
                  <a:lnTo>
                    <a:pt x="619" y="1001"/>
                  </a:lnTo>
                  <a:lnTo>
                    <a:pt x="600" y="985"/>
                  </a:lnTo>
                  <a:lnTo>
                    <a:pt x="40" y="429"/>
                  </a:lnTo>
                  <a:lnTo>
                    <a:pt x="24" y="409"/>
                  </a:lnTo>
                  <a:lnTo>
                    <a:pt x="11" y="389"/>
                  </a:lnTo>
                  <a:lnTo>
                    <a:pt x="4" y="367"/>
                  </a:lnTo>
                  <a:lnTo>
                    <a:pt x="0" y="344"/>
                  </a:lnTo>
                  <a:lnTo>
                    <a:pt x="0" y="320"/>
                  </a:lnTo>
                  <a:lnTo>
                    <a:pt x="4" y="297"/>
                  </a:lnTo>
                  <a:lnTo>
                    <a:pt x="11" y="275"/>
                  </a:lnTo>
                  <a:lnTo>
                    <a:pt x="24" y="253"/>
                  </a:lnTo>
                  <a:lnTo>
                    <a:pt x="40" y="234"/>
                  </a:lnTo>
                  <a:lnTo>
                    <a:pt x="236" y="39"/>
                  </a:lnTo>
                  <a:lnTo>
                    <a:pt x="255" y="24"/>
                  </a:lnTo>
                  <a:lnTo>
                    <a:pt x="275" y="12"/>
                  </a:lnTo>
                  <a:lnTo>
                    <a:pt x="298" y="4"/>
                  </a:lnTo>
                  <a:lnTo>
                    <a:pt x="321" y="0"/>
                  </a:lnTo>
                  <a:lnTo>
                    <a:pt x="3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4828612" y="1798182"/>
            <a:ext cx="761367" cy="834377"/>
            <a:chOff x="6656388" y="1300163"/>
            <a:chExt cx="347662" cy="381000"/>
          </a:xfrm>
          <a:solidFill>
            <a:schemeClr val="bg1"/>
          </a:solidFill>
        </p:grpSpPr>
        <p:sp>
          <p:nvSpPr>
            <p:cNvPr id="97" name="Freeform 27"/>
            <p:cNvSpPr>
              <a:spLocks noEditPoints="1"/>
            </p:cNvSpPr>
            <p:nvPr/>
          </p:nvSpPr>
          <p:spPr bwMode="auto">
            <a:xfrm>
              <a:off x="6713538" y="1357313"/>
              <a:ext cx="233362" cy="323850"/>
            </a:xfrm>
            <a:custGeom>
              <a:avLst/>
              <a:gdLst>
                <a:gd name="T0" fmla="*/ 762 w 2060"/>
                <a:gd name="T1" fmla="*/ 305 h 2844"/>
                <a:gd name="T2" fmla="*/ 486 w 2060"/>
                <a:gd name="T3" fmla="*/ 474 h 2844"/>
                <a:gd name="T4" fmla="*/ 309 w 2060"/>
                <a:gd name="T5" fmla="*/ 735 h 2844"/>
                <a:gd name="T6" fmla="*/ 263 w 2060"/>
                <a:gd name="T7" fmla="*/ 1051 h 2844"/>
                <a:gd name="T8" fmla="*/ 318 w 2060"/>
                <a:gd name="T9" fmla="*/ 1304 h 2844"/>
                <a:gd name="T10" fmla="*/ 420 w 2060"/>
                <a:gd name="T11" fmla="*/ 1495 h 2844"/>
                <a:gd name="T12" fmla="*/ 538 w 2060"/>
                <a:gd name="T13" fmla="*/ 1673 h 2844"/>
                <a:gd name="T14" fmla="*/ 612 w 2060"/>
                <a:gd name="T15" fmla="*/ 1872 h 2844"/>
                <a:gd name="T16" fmla="*/ 656 w 2060"/>
                <a:gd name="T17" fmla="*/ 2010 h 2844"/>
                <a:gd name="T18" fmla="*/ 1366 w 2060"/>
                <a:gd name="T19" fmla="*/ 2043 h 2844"/>
                <a:gd name="T20" fmla="*/ 1443 w 2060"/>
                <a:gd name="T21" fmla="*/ 1943 h 2844"/>
                <a:gd name="T22" fmla="*/ 1482 w 2060"/>
                <a:gd name="T23" fmla="*/ 1749 h 2844"/>
                <a:gd name="T24" fmla="*/ 1594 w 2060"/>
                <a:gd name="T25" fmla="*/ 1563 h 2844"/>
                <a:gd name="T26" fmla="*/ 1703 w 2060"/>
                <a:gd name="T27" fmla="*/ 1386 h 2844"/>
                <a:gd name="T28" fmla="*/ 1783 w 2060"/>
                <a:gd name="T29" fmla="*/ 1161 h 2844"/>
                <a:gd name="T30" fmla="*/ 1787 w 2060"/>
                <a:gd name="T31" fmla="*/ 858 h 2844"/>
                <a:gd name="T32" fmla="*/ 1659 w 2060"/>
                <a:gd name="T33" fmla="*/ 569 h 2844"/>
                <a:gd name="T34" fmla="*/ 1418 w 2060"/>
                <a:gd name="T35" fmla="*/ 359 h 2844"/>
                <a:gd name="T36" fmla="*/ 1100 w 2060"/>
                <a:gd name="T37" fmla="*/ 262 h 2844"/>
                <a:gd name="T38" fmla="*/ 1277 w 2060"/>
                <a:gd name="T39" fmla="*/ 30 h 2844"/>
                <a:gd name="T40" fmla="*/ 1637 w 2060"/>
                <a:gd name="T41" fmla="*/ 192 h 2844"/>
                <a:gd name="T42" fmla="*/ 1905 w 2060"/>
                <a:gd name="T43" fmla="*/ 468 h 2844"/>
                <a:gd name="T44" fmla="*/ 2046 w 2060"/>
                <a:gd name="T45" fmla="*/ 829 h 2844"/>
                <a:gd name="T46" fmla="*/ 2044 w 2060"/>
                <a:gd name="T47" fmla="*/ 1185 h 2844"/>
                <a:gd name="T48" fmla="*/ 1964 w 2060"/>
                <a:gd name="T49" fmla="*/ 1447 h 2844"/>
                <a:gd name="T50" fmla="*/ 1853 w 2060"/>
                <a:gd name="T51" fmla="*/ 1643 h 2844"/>
                <a:gd name="T52" fmla="*/ 1740 w 2060"/>
                <a:gd name="T53" fmla="*/ 1813 h 2844"/>
                <a:gd name="T54" fmla="*/ 1702 w 2060"/>
                <a:gd name="T55" fmla="*/ 1965 h 2844"/>
                <a:gd name="T56" fmla="*/ 1596 w 2060"/>
                <a:gd name="T57" fmla="*/ 2184 h 2844"/>
                <a:gd name="T58" fmla="*/ 1510 w 2060"/>
                <a:gd name="T59" fmla="*/ 2331 h 2844"/>
                <a:gd name="T60" fmla="*/ 1502 w 2060"/>
                <a:gd name="T61" fmla="*/ 2468 h 2844"/>
                <a:gd name="T62" fmla="*/ 1499 w 2060"/>
                <a:gd name="T63" fmla="*/ 2532 h 2844"/>
                <a:gd name="T64" fmla="*/ 1468 w 2060"/>
                <a:gd name="T65" fmla="*/ 2616 h 2844"/>
                <a:gd name="T66" fmla="*/ 1361 w 2060"/>
                <a:gd name="T67" fmla="*/ 2709 h 2844"/>
                <a:gd name="T68" fmla="*/ 1202 w 2060"/>
                <a:gd name="T69" fmla="*/ 2823 h 2844"/>
                <a:gd name="T70" fmla="*/ 904 w 2060"/>
                <a:gd name="T71" fmla="*/ 2842 h 2844"/>
                <a:gd name="T72" fmla="*/ 773 w 2060"/>
                <a:gd name="T73" fmla="*/ 2741 h 2844"/>
                <a:gd name="T74" fmla="*/ 616 w 2060"/>
                <a:gd name="T75" fmla="*/ 2648 h 2844"/>
                <a:gd name="T76" fmla="*/ 564 w 2060"/>
                <a:gd name="T77" fmla="*/ 2549 h 2844"/>
                <a:gd name="T78" fmla="*/ 560 w 2060"/>
                <a:gd name="T79" fmla="*/ 2505 h 2844"/>
                <a:gd name="T80" fmla="*/ 553 w 2060"/>
                <a:gd name="T81" fmla="*/ 2388 h 2844"/>
                <a:gd name="T82" fmla="*/ 546 w 2060"/>
                <a:gd name="T83" fmla="*/ 2257 h 2844"/>
                <a:gd name="T84" fmla="*/ 382 w 2060"/>
                <a:gd name="T85" fmla="*/ 2057 h 2844"/>
                <a:gd name="T86" fmla="*/ 345 w 2060"/>
                <a:gd name="T87" fmla="*/ 1868 h 2844"/>
                <a:gd name="T88" fmla="*/ 251 w 2060"/>
                <a:gd name="T89" fmla="*/ 1709 h 2844"/>
                <a:gd name="T90" fmla="*/ 139 w 2060"/>
                <a:gd name="T91" fmla="*/ 1532 h 2844"/>
                <a:gd name="T92" fmla="*/ 41 w 2060"/>
                <a:gd name="T93" fmla="*/ 1299 h 2844"/>
                <a:gd name="T94" fmla="*/ 0 w 2060"/>
                <a:gd name="T95" fmla="*/ 989 h 2844"/>
                <a:gd name="T96" fmla="*/ 81 w 2060"/>
                <a:gd name="T97" fmla="*/ 605 h 2844"/>
                <a:gd name="T98" fmla="*/ 302 w 2060"/>
                <a:gd name="T99" fmla="*/ 291 h 2844"/>
                <a:gd name="T100" fmla="*/ 630 w 2060"/>
                <a:gd name="T101" fmla="*/ 79 h 2844"/>
                <a:gd name="T102" fmla="*/ 1030 w 2060"/>
                <a:gd name="T103" fmla="*/ 0 h 2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60" h="2844">
                  <a:moveTo>
                    <a:pt x="1030" y="259"/>
                  </a:moveTo>
                  <a:lnTo>
                    <a:pt x="960" y="262"/>
                  </a:lnTo>
                  <a:lnTo>
                    <a:pt x="891" y="271"/>
                  </a:lnTo>
                  <a:lnTo>
                    <a:pt x="826" y="286"/>
                  </a:lnTo>
                  <a:lnTo>
                    <a:pt x="762" y="305"/>
                  </a:lnTo>
                  <a:lnTo>
                    <a:pt x="700" y="330"/>
                  </a:lnTo>
                  <a:lnTo>
                    <a:pt x="641" y="360"/>
                  </a:lnTo>
                  <a:lnTo>
                    <a:pt x="586" y="393"/>
                  </a:lnTo>
                  <a:lnTo>
                    <a:pt x="535" y="431"/>
                  </a:lnTo>
                  <a:lnTo>
                    <a:pt x="486" y="474"/>
                  </a:lnTo>
                  <a:lnTo>
                    <a:pt x="441" y="519"/>
                  </a:lnTo>
                  <a:lnTo>
                    <a:pt x="402" y="569"/>
                  </a:lnTo>
                  <a:lnTo>
                    <a:pt x="366" y="622"/>
                  </a:lnTo>
                  <a:lnTo>
                    <a:pt x="335" y="677"/>
                  </a:lnTo>
                  <a:lnTo>
                    <a:pt x="309" y="735"/>
                  </a:lnTo>
                  <a:lnTo>
                    <a:pt x="288" y="796"/>
                  </a:lnTo>
                  <a:lnTo>
                    <a:pt x="273" y="858"/>
                  </a:lnTo>
                  <a:lnTo>
                    <a:pt x="264" y="923"/>
                  </a:lnTo>
                  <a:lnTo>
                    <a:pt x="261" y="989"/>
                  </a:lnTo>
                  <a:lnTo>
                    <a:pt x="263" y="1051"/>
                  </a:lnTo>
                  <a:lnTo>
                    <a:pt x="268" y="1108"/>
                  </a:lnTo>
                  <a:lnTo>
                    <a:pt x="277" y="1161"/>
                  </a:lnTo>
                  <a:lnTo>
                    <a:pt x="288" y="1212"/>
                  </a:lnTo>
                  <a:lnTo>
                    <a:pt x="302" y="1260"/>
                  </a:lnTo>
                  <a:lnTo>
                    <a:pt x="318" y="1304"/>
                  </a:lnTo>
                  <a:lnTo>
                    <a:pt x="336" y="1346"/>
                  </a:lnTo>
                  <a:lnTo>
                    <a:pt x="356" y="1386"/>
                  </a:lnTo>
                  <a:lnTo>
                    <a:pt x="377" y="1424"/>
                  </a:lnTo>
                  <a:lnTo>
                    <a:pt x="399" y="1460"/>
                  </a:lnTo>
                  <a:lnTo>
                    <a:pt x="420" y="1495"/>
                  </a:lnTo>
                  <a:lnTo>
                    <a:pt x="444" y="1529"/>
                  </a:lnTo>
                  <a:lnTo>
                    <a:pt x="465" y="1562"/>
                  </a:lnTo>
                  <a:lnTo>
                    <a:pt x="490" y="1599"/>
                  </a:lnTo>
                  <a:lnTo>
                    <a:pt x="515" y="1636"/>
                  </a:lnTo>
                  <a:lnTo>
                    <a:pt x="538" y="1673"/>
                  </a:lnTo>
                  <a:lnTo>
                    <a:pt x="560" y="1710"/>
                  </a:lnTo>
                  <a:lnTo>
                    <a:pt x="578" y="1749"/>
                  </a:lnTo>
                  <a:lnTo>
                    <a:pt x="593" y="1788"/>
                  </a:lnTo>
                  <a:lnTo>
                    <a:pt x="604" y="1829"/>
                  </a:lnTo>
                  <a:lnTo>
                    <a:pt x="612" y="1872"/>
                  </a:lnTo>
                  <a:lnTo>
                    <a:pt x="614" y="1918"/>
                  </a:lnTo>
                  <a:lnTo>
                    <a:pt x="617" y="1943"/>
                  </a:lnTo>
                  <a:lnTo>
                    <a:pt x="627" y="1967"/>
                  </a:lnTo>
                  <a:lnTo>
                    <a:pt x="639" y="1990"/>
                  </a:lnTo>
                  <a:lnTo>
                    <a:pt x="656" y="2010"/>
                  </a:lnTo>
                  <a:lnTo>
                    <a:pt x="674" y="2028"/>
                  </a:lnTo>
                  <a:lnTo>
                    <a:pt x="694" y="2043"/>
                  </a:lnTo>
                  <a:lnTo>
                    <a:pt x="712" y="2057"/>
                  </a:lnTo>
                  <a:lnTo>
                    <a:pt x="1348" y="2057"/>
                  </a:lnTo>
                  <a:lnTo>
                    <a:pt x="1366" y="2043"/>
                  </a:lnTo>
                  <a:lnTo>
                    <a:pt x="1385" y="2028"/>
                  </a:lnTo>
                  <a:lnTo>
                    <a:pt x="1404" y="2010"/>
                  </a:lnTo>
                  <a:lnTo>
                    <a:pt x="1420" y="1990"/>
                  </a:lnTo>
                  <a:lnTo>
                    <a:pt x="1433" y="1967"/>
                  </a:lnTo>
                  <a:lnTo>
                    <a:pt x="1443" y="1943"/>
                  </a:lnTo>
                  <a:lnTo>
                    <a:pt x="1446" y="1918"/>
                  </a:lnTo>
                  <a:lnTo>
                    <a:pt x="1448" y="1872"/>
                  </a:lnTo>
                  <a:lnTo>
                    <a:pt x="1455" y="1829"/>
                  </a:lnTo>
                  <a:lnTo>
                    <a:pt x="1467" y="1788"/>
                  </a:lnTo>
                  <a:lnTo>
                    <a:pt x="1482" y="1749"/>
                  </a:lnTo>
                  <a:lnTo>
                    <a:pt x="1500" y="1711"/>
                  </a:lnTo>
                  <a:lnTo>
                    <a:pt x="1521" y="1673"/>
                  </a:lnTo>
                  <a:lnTo>
                    <a:pt x="1544" y="1636"/>
                  </a:lnTo>
                  <a:lnTo>
                    <a:pt x="1568" y="1600"/>
                  </a:lnTo>
                  <a:lnTo>
                    <a:pt x="1594" y="1563"/>
                  </a:lnTo>
                  <a:lnTo>
                    <a:pt x="1616" y="1530"/>
                  </a:lnTo>
                  <a:lnTo>
                    <a:pt x="1638" y="1496"/>
                  </a:lnTo>
                  <a:lnTo>
                    <a:pt x="1661" y="1461"/>
                  </a:lnTo>
                  <a:lnTo>
                    <a:pt x="1683" y="1424"/>
                  </a:lnTo>
                  <a:lnTo>
                    <a:pt x="1703" y="1386"/>
                  </a:lnTo>
                  <a:lnTo>
                    <a:pt x="1723" y="1346"/>
                  </a:lnTo>
                  <a:lnTo>
                    <a:pt x="1741" y="1304"/>
                  </a:lnTo>
                  <a:lnTo>
                    <a:pt x="1757" y="1260"/>
                  </a:lnTo>
                  <a:lnTo>
                    <a:pt x="1771" y="1212"/>
                  </a:lnTo>
                  <a:lnTo>
                    <a:pt x="1783" y="1161"/>
                  </a:lnTo>
                  <a:lnTo>
                    <a:pt x="1791" y="1108"/>
                  </a:lnTo>
                  <a:lnTo>
                    <a:pt x="1797" y="1051"/>
                  </a:lnTo>
                  <a:lnTo>
                    <a:pt x="1799" y="989"/>
                  </a:lnTo>
                  <a:lnTo>
                    <a:pt x="1796" y="923"/>
                  </a:lnTo>
                  <a:lnTo>
                    <a:pt x="1787" y="858"/>
                  </a:lnTo>
                  <a:lnTo>
                    <a:pt x="1771" y="795"/>
                  </a:lnTo>
                  <a:lnTo>
                    <a:pt x="1751" y="735"/>
                  </a:lnTo>
                  <a:lnTo>
                    <a:pt x="1726" y="677"/>
                  </a:lnTo>
                  <a:lnTo>
                    <a:pt x="1694" y="621"/>
                  </a:lnTo>
                  <a:lnTo>
                    <a:pt x="1659" y="569"/>
                  </a:lnTo>
                  <a:lnTo>
                    <a:pt x="1618" y="519"/>
                  </a:lnTo>
                  <a:lnTo>
                    <a:pt x="1573" y="474"/>
                  </a:lnTo>
                  <a:lnTo>
                    <a:pt x="1526" y="431"/>
                  </a:lnTo>
                  <a:lnTo>
                    <a:pt x="1473" y="392"/>
                  </a:lnTo>
                  <a:lnTo>
                    <a:pt x="1418" y="359"/>
                  </a:lnTo>
                  <a:lnTo>
                    <a:pt x="1360" y="330"/>
                  </a:lnTo>
                  <a:lnTo>
                    <a:pt x="1298" y="305"/>
                  </a:lnTo>
                  <a:lnTo>
                    <a:pt x="1234" y="286"/>
                  </a:lnTo>
                  <a:lnTo>
                    <a:pt x="1168" y="271"/>
                  </a:lnTo>
                  <a:lnTo>
                    <a:pt x="1100" y="262"/>
                  </a:lnTo>
                  <a:lnTo>
                    <a:pt x="1030" y="259"/>
                  </a:lnTo>
                  <a:close/>
                  <a:moveTo>
                    <a:pt x="1030" y="0"/>
                  </a:moveTo>
                  <a:lnTo>
                    <a:pt x="1114" y="4"/>
                  </a:lnTo>
                  <a:lnTo>
                    <a:pt x="1197" y="14"/>
                  </a:lnTo>
                  <a:lnTo>
                    <a:pt x="1277" y="30"/>
                  </a:lnTo>
                  <a:lnTo>
                    <a:pt x="1355" y="51"/>
                  </a:lnTo>
                  <a:lnTo>
                    <a:pt x="1430" y="79"/>
                  </a:lnTo>
                  <a:lnTo>
                    <a:pt x="1502" y="111"/>
                  </a:lnTo>
                  <a:lnTo>
                    <a:pt x="1571" y="149"/>
                  </a:lnTo>
                  <a:lnTo>
                    <a:pt x="1637" y="192"/>
                  </a:lnTo>
                  <a:lnTo>
                    <a:pt x="1699" y="239"/>
                  </a:lnTo>
                  <a:lnTo>
                    <a:pt x="1757" y="291"/>
                  </a:lnTo>
                  <a:lnTo>
                    <a:pt x="1811" y="346"/>
                  </a:lnTo>
                  <a:lnTo>
                    <a:pt x="1861" y="406"/>
                  </a:lnTo>
                  <a:lnTo>
                    <a:pt x="1905" y="468"/>
                  </a:lnTo>
                  <a:lnTo>
                    <a:pt x="1945" y="535"/>
                  </a:lnTo>
                  <a:lnTo>
                    <a:pt x="1979" y="605"/>
                  </a:lnTo>
                  <a:lnTo>
                    <a:pt x="2006" y="678"/>
                  </a:lnTo>
                  <a:lnTo>
                    <a:pt x="2030" y="752"/>
                  </a:lnTo>
                  <a:lnTo>
                    <a:pt x="2046" y="829"/>
                  </a:lnTo>
                  <a:lnTo>
                    <a:pt x="2056" y="908"/>
                  </a:lnTo>
                  <a:lnTo>
                    <a:pt x="2060" y="989"/>
                  </a:lnTo>
                  <a:lnTo>
                    <a:pt x="2057" y="1058"/>
                  </a:lnTo>
                  <a:lnTo>
                    <a:pt x="2052" y="1123"/>
                  </a:lnTo>
                  <a:lnTo>
                    <a:pt x="2044" y="1185"/>
                  </a:lnTo>
                  <a:lnTo>
                    <a:pt x="2032" y="1244"/>
                  </a:lnTo>
                  <a:lnTo>
                    <a:pt x="2018" y="1299"/>
                  </a:lnTo>
                  <a:lnTo>
                    <a:pt x="2002" y="1351"/>
                  </a:lnTo>
                  <a:lnTo>
                    <a:pt x="1983" y="1400"/>
                  </a:lnTo>
                  <a:lnTo>
                    <a:pt x="1964" y="1447"/>
                  </a:lnTo>
                  <a:lnTo>
                    <a:pt x="1943" y="1490"/>
                  </a:lnTo>
                  <a:lnTo>
                    <a:pt x="1921" y="1531"/>
                  </a:lnTo>
                  <a:lnTo>
                    <a:pt x="1898" y="1571"/>
                  </a:lnTo>
                  <a:lnTo>
                    <a:pt x="1876" y="1608"/>
                  </a:lnTo>
                  <a:lnTo>
                    <a:pt x="1853" y="1643"/>
                  </a:lnTo>
                  <a:lnTo>
                    <a:pt x="1831" y="1676"/>
                  </a:lnTo>
                  <a:lnTo>
                    <a:pt x="1809" y="1708"/>
                  </a:lnTo>
                  <a:lnTo>
                    <a:pt x="1783" y="1747"/>
                  </a:lnTo>
                  <a:lnTo>
                    <a:pt x="1760" y="1782"/>
                  </a:lnTo>
                  <a:lnTo>
                    <a:pt x="1740" y="1813"/>
                  </a:lnTo>
                  <a:lnTo>
                    <a:pt x="1726" y="1842"/>
                  </a:lnTo>
                  <a:lnTo>
                    <a:pt x="1715" y="1868"/>
                  </a:lnTo>
                  <a:lnTo>
                    <a:pt x="1707" y="1893"/>
                  </a:lnTo>
                  <a:lnTo>
                    <a:pt x="1705" y="1918"/>
                  </a:lnTo>
                  <a:lnTo>
                    <a:pt x="1702" y="1965"/>
                  </a:lnTo>
                  <a:lnTo>
                    <a:pt x="1693" y="2012"/>
                  </a:lnTo>
                  <a:lnTo>
                    <a:pt x="1678" y="2057"/>
                  </a:lnTo>
                  <a:lnTo>
                    <a:pt x="1655" y="2102"/>
                  </a:lnTo>
                  <a:lnTo>
                    <a:pt x="1629" y="2144"/>
                  </a:lnTo>
                  <a:lnTo>
                    <a:pt x="1596" y="2184"/>
                  </a:lnTo>
                  <a:lnTo>
                    <a:pt x="1557" y="2222"/>
                  </a:lnTo>
                  <a:lnTo>
                    <a:pt x="1514" y="2257"/>
                  </a:lnTo>
                  <a:lnTo>
                    <a:pt x="1513" y="2278"/>
                  </a:lnTo>
                  <a:lnTo>
                    <a:pt x="1512" y="2303"/>
                  </a:lnTo>
                  <a:lnTo>
                    <a:pt x="1510" y="2331"/>
                  </a:lnTo>
                  <a:lnTo>
                    <a:pt x="1509" y="2359"/>
                  </a:lnTo>
                  <a:lnTo>
                    <a:pt x="1506" y="2388"/>
                  </a:lnTo>
                  <a:lnTo>
                    <a:pt x="1505" y="2416"/>
                  </a:lnTo>
                  <a:lnTo>
                    <a:pt x="1503" y="2444"/>
                  </a:lnTo>
                  <a:lnTo>
                    <a:pt x="1502" y="2468"/>
                  </a:lnTo>
                  <a:lnTo>
                    <a:pt x="1501" y="2488"/>
                  </a:lnTo>
                  <a:lnTo>
                    <a:pt x="1500" y="2505"/>
                  </a:lnTo>
                  <a:lnTo>
                    <a:pt x="1500" y="2516"/>
                  </a:lnTo>
                  <a:lnTo>
                    <a:pt x="1499" y="2519"/>
                  </a:lnTo>
                  <a:lnTo>
                    <a:pt x="1499" y="2532"/>
                  </a:lnTo>
                  <a:lnTo>
                    <a:pt x="1497" y="2546"/>
                  </a:lnTo>
                  <a:lnTo>
                    <a:pt x="1493" y="2562"/>
                  </a:lnTo>
                  <a:lnTo>
                    <a:pt x="1487" y="2579"/>
                  </a:lnTo>
                  <a:lnTo>
                    <a:pt x="1479" y="2598"/>
                  </a:lnTo>
                  <a:lnTo>
                    <a:pt x="1468" y="2616"/>
                  </a:lnTo>
                  <a:lnTo>
                    <a:pt x="1454" y="2635"/>
                  </a:lnTo>
                  <a:lnTo>
                    <a:pt x="1437" y="2655"/>
                  </a:lnTo>
                  <a:lnTo>
                    <a:pt x="1416" y="2673"/>
                  </a:lnTo>
                  <a:lnTo>
                    <a:pt x="1390" y="2692"/>
                  </a:lnTo>
                  <a:lnTo>
                    <a:pt x="1361" y="2709"/>
                  </a:lnTo>
                  <a:lnTo>
                    <a:pt x="1327" y="2726"/>
                  </a:lnTo>
                  <a:lnTo>
                    <a:pt x="1286" y="2741"/>
                  </a:lnTo>
                  <a:lnTo>
                    <a:pt x="1263" y="2770"/>
                  </a:lnTo>
                  <a:lnTo>
                    <a:pt x="1234" y="2798"/>
                  </a:lnTo>
                  <a:lnTo>
                    <a:pt x="1202" y="2823"/>
                  </a:lnTo>
                  <a:lnTo>
                    <a:pt x="1180" y="2835"/>
                  </a:lnTo>
                  <a:lnTo>
                    <a:pt x="1155" y="2842"/>
                  </a:lnTo>
                  <a:lnTo>
                    <a:pt x="1130" y="2844"/>
                  </a:lnTo>
                  <a:lnTo>
                    <a:pt x="930" y="2844"/>
                  </a:lnTo>
                  <a:lnTo>
                    <a:pt x="904" y="2842"/>
                  </a:lnTo>
                  <a:lnTo>
                    <a:pt x="880" y="2835"/>
                  </a:lnTo>
                  <a:lnTo>
                    <a:pt x="857" y="2823"/>
                  </a:lnTo>
                  <a:lnTo>
                    <a:pt x="826" y="2798"/>
                  </a:lnTo>
                  <a:lnTo>
                    <a:pt x="797" y="2770"/>
                  </a:lnTo>
                  <a:lnTo>
                    <a:pt x="773" y="2741"/>
                  </a:lnTo>
                  <a:lnTo>
                    <a:pt x="731" y="2724"/>
                  </a:lnTo>
                  <a:lnTo>
                    <a:pt x="695" y="2707"/>
                  </a:lnTo>
                  <a:lnTo>
                    <a:pt x="663" y="2688"/>
                  </a:lnTo>
                  <a:lnTo>
                    <a:pt x="637" y="2668"/>
                  </a:lnTo>
                  <a:lnTo>
                    <a:pt x="616" y="2648"/>
                  </a:lnTo>
                  <a:lnTo>
                    <a:pt x="599" y="2627"/>
                  </a:lnTo>
                  <a:lnTo>
                    <a:pt x="586" y="2607"/>
                  </a:lnTo>
                  <a:lnTo>
                    <a:pt x="576" y="2586"/>
                  </a:lnTo>
                  <a:lnTo>
                    <a:pt x="569" y="2567"/>
                  </a:lnTo>
                  <a:lnTo>
                    <a:pt x="564" y="2549"/>
                  </a:lnTo>
                  <a:lnTo>
                    <a:pt x="562" y="2534"/>
                  </a:lnTo>
                  <a:lnTo>
                    <a:pt x="561" y="2519"/>
                  </a:lnTo>
                  <a:lnTo>
                    <a:pt x="561" y="2519"/>
                  </a:lnTo>
                  <a:lnTo>
                    <a:pt x="561" y="2516"/>
                  </a:lnTo>
                  <a:lnTo>
                    <a:pt x="560" y="2505"/>
                  </a:lnTo>
                  <a:lnTo>
                    <a:pt x="559" y="2488"/>
                  </a:lnTo>
                  <a:lnTo>
                    <a:pt x="557" y="2468"/>
                  </a:lnTo>
                  <a:lnTo>
                    <a:pt x="556" y="2444"/>
                  </a:lnTo>
                  <a:lnTo>
                    <a:pt x="554" y="2416"/>
                  </a:lnTo>
                  <a:lnTo>
                    <a:pt x="553" y="2388"/>
                  </a:lnTo>
                  <a:lnTo>
                    <a:pt x="551" y="2359"/>
                  </a:lnTo>
                  <a:lnTo>
                    <a:pt x="550" y="2331"/>
                  </a:lnTo>
                  <a:lnTo>
                    <a:pt x="548" y="2303"/>
                  </a:lnTo>
                  <a:lnTo>
                    <a:pt x="547" y="2278"/>
                  </a:lnTo>
                  <a:lnTo>
                    <a:pt x="546" y="2257"/>
                  </a:lnTo>
                  <a:lnTo>
                    <a:pt x="502" y="2222"/>
                  </a:lnTo>
                  <a:lnTo>
                    <a:pt x="464" y="2184"/>
                  </a:lnTo>
                  <a:lnTo>
                    <a:pt x="431" y="2144"/>
                  </a:lnTo>
                  <a:lnTo>
                    <a:pt x="404" y="2102"/>
                  </a:lnTo>
                  <a:lnTo>
                    <a:pt x="382" y="2057"/>
                  </a:lnTo>
                  <a:lnTo>
                    <a:pt x="367" y="2012"/>
                  </a:lnTo>
                  <a:lnTo>
                    <a:pt x="357" y="1965"/>
                  </a:lnTo>
                  <a:lnTo>
                    <a:pt x="354" y="1918"/>
                  </a:lnTo>
                  <a:lnTo>
                    <a:pt x="352" y="1893"/>
                  </a:lnTo>
                  <a:lnTo>
                    <a:pt x="345" y="1868"/>
                  </a:lnTo>
                  <a:lnTo>
                    <a:pt x="334" y="1842"/>
                  </a:lnTo>
                  <a:lnTo>
                    <a:pt x="319" y="1813"/>
                  </a:lnTo>
                  <a:lnTo>
                    <a:pt x="300" y="1782"/>
                  </a:lnTo>
                  <a:lnTo>
                    <a:pt x="278" y="1747"/>
                  </a:lnTo>
                  <a:lnTo>
                    <a:pt x="251" y="1709"/>
                  </a:lnTo>
                  <a:lnTo>
                    <a:pt x="230" y="1677"/>
                  </a:lnTo>
                  <a:lnTo>
                    <a:pt x="207" y="1643"/>
                  </a:lnTo>
                  <a:lnTo>
                    <a:pt x="184" y="1608"/>
                  </a:lnTo>
                  <a:lnTo>
                    <a:pt x="162" y="1571"/>
                  </a:lnTo>
                  <a:lnTo>
                    <a:pt x="139" y="1532"/>
                  </a:lnTo>
                  <a:lnTo>
                    <a:pt x="117" y="1490"/>
                  </a:lnTo>
                  <a:lnTo>
                    <a:pt x="96" y="1447"/>
                  </a:lnTo>
                  <a:lnTo>
                    <a:pt x="77" y="1400"/>
                  </a:lnTo>
                  <a:lnTo>
                    <a:pt x="57" y="1351"/>
                  </a:lnTo>
                  <a:lnTo>
                    <a:pt x="41" y="1299"/>
                  </a:lnTo>
                  <a:lnTo>
                    <a:pt x="28" y="1244"/>
                  </a:lnTo>
                  <a:lnTo>
                    <a:pt x="16" y="1185"/>
                  </a:lnTo>
                  <a:lnTo>
                    <a:pt x="7" y="1123"/>
                  </a:lnTo>
                  <a:lnTo>
                    <a:pt x="2" y="1058"/>
                  </a:lnTo>
                  <a:lnTo>
                    <a:pt x="0" y="989"/>
                  </a:lnTo>
                  <a:lnTo>
                    <a:pt x="3" y="908"/>
                  </a:lnTo>
                  <a:lnTo>
                    <a:pt x="14" y="829"/>
                  </a:lnTo>
                  <a:lnTo>
                    <a:pt x="30" y="752"/>
                  </a:lnTo>
                  <a:lnTo>
                    <a:pt x="53" y="678"/>
                  </a:lnTo>
                  <a:lnTo>
                    <a:pt x="81" y="605"/>
                  </a:lnTo>
                  <a:lnTo>
                    <a:pt x="115" y="535"/>
                  </a:lnTo>
                  <a:lnTo>
                    <a:pt x="154" y="468"/>
                  </a:lnTo>
                  <a:lnTo>
                    <a:pt x="199" y="406"/>
                  </a:lnTo>
                  <a:lnTo>
                    <a:pt x="249" y="346"/>
                  </a:lnTo>
                  <a:lnTo>
                    <a:pt x="302" y="291"/>
                  </a:lnTo>
                  <a:lnTo>
                    <a:pt x="361" y="239"/>
                  </a:lnTo>
                  <a:lnTo>
                    <a:pt x="422" y="192"/>
                  </a:lnTo>
                  <a:lnTo>
                    <a:pt x="488" y="149"/>
                  </a:lnTo>
                  <a:lnTo>
                    <a:pt x="557" y="111"/>
                  </a:lnTo>
                  <a:lnTo>
                    <a:pt x="630" y="79"/>
                  </a:lnTo>
                  <a:lnTo>
                    <a:pt x="705" y="51"/>
                  </a:lnTo>
                  <a:lnTo>
                    <a:pt x="783" y="30"/>
                  </a:lnTo>
                  <a:lnTo>
                    <a:pt x="863" y="14"/>
                  </a:lnTo>
                  <a:lnTo>
                    <a:pt x="946" y="4"/>
                  </a:lnTo>
                  <a:lnTo>
                    <a:pt x="10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8" name="Freeform 28"/>
            <p:cNvSpPr>
              <a:spLocks/>
            </p:cNvSpPr>
            <p:nvPr/>
          </p:nvSpPr>
          <p:spPr bwMode="auto">
            <a:xfrm>
              <a:off x="6823075" y="1300163"/>
              <a:ext cx="14287" cy="36513"/>
            </a:xfrm>
            <a:custGeom>
              <a:avLst/>
              <a:gdLst>
                <a:gd name="T0" fmla="*/ 65 w 130"/>
                <a:gd name="T1" fmla="*/ 0 h 322"/>
                <a:gd name="T2" fmla="*/ 65 w 130"/>
                <a:gd name="T3" fmla="*/ 0 h 322"/>
                <a:gd name="T4" fmla="*/ 82 w 130"/>
                <a:gd name="T5" fmla="*/ 2 h 322"/>
                <a:gd name="T6" fmla="*/ 98 w 130"/>
                <a:gd name="T7" fmla="*/ 8 h 322"/>
                <a:gd name="T8" fmla="*/ 111 w 130"/>
                <a:gd name="T9" fmla="*/ 19 h 322"/>
                <a:gd name="T10" fmla="*/ 121 w 130"/>
                <a:gd name="T11" fmla="*/ 32 h 322"/>
                <a:gd name="T12" fmla="*/ 128 w 130"/>
                <a:gd name="T13" fmla="*/ 47 h 322"/>
                <a:gd name="T14" fmla="*/ 130 w 130"/>
                <a:gd name="T15" fmla="*/ 64 h 322"/>
                <a:gd name="T16" fmla="*/ 130 w 130"/>
                <a:gd name="T17" fmla="*/ 258 h 322"/>
                <a:gd name="T18" fmla="*/ 128 w 130"/>
                <a:gd name="T19" fmla="*/ 276 h 322"/>
                <a:gd name="T20" fmla="*/ 121 w 130"/>
                <a:gd name="T21" fmla="*/ 290 h 322"/>
                <a:gd name="T22" fmla="*/ 111 w 130"/>
                <a:gd name="T23" fmla="*/ 304 h 322"/>
                <a:gd name="T24" fmla="*/ 98 w 130"/>
                <a:gd name="T25" fmla="*/ 314 h 322"/>
                <a:gd name="T26" fmla="*/ 82 w 130"/>
                <a:gd name="T27" fmla="*/ 320 h 322"/>
                <a:gd name="T28" fmla="*/ 65 w 130"/>
                <a:gd name="T29" fmla="*/ 322 h 322"/>
                <a:gd name="T30" fmla="*/ 48 w 130"/>
                <a:gd name="T31" fmla="*/ 320 h 322"/>
                <a:gd name="T32" fmla="*/ 32 w 130"/>
                <a:gd name="T33" fmla="*/ 314 h 322"/>
                <a:gd name="T34" fmla="*/ 19 w 130"/>
                <a:gd name="T35" fmla="*/ 304 h 322"/>
                <a:gd name="T36" fmla="*/ 8 w 130"/>
                <a:gd name="T37" fmla="*/ 290 h 322"/>
                <a:gd name="T38" fmla="*/ 2 w 130"/>
                <a:gd name="T39" fmla="*/ 276 h 322"/>
                <a:gd name="T40" fmla="*/ 0 w 130"/>
                <a:gd name="T41" fmla="*/ 258 h 322"/>
                <a:gd name="T42" fmla="*/ 0 w 130"/>
                <a:gd name="T43" fmla="*/ 64 h 322"/>
                <a:gd name="T44" fmla="*/ 2 w 130"/>
                <a:gd name="T45" fmla="*/ 47 h 322"/>
                <a:gd name="T46" fmla="*/ 8 w 130"/>
                <a:gd name="T47" fmla="*/ 32 h 322"/>
                <a:gd name="T48" fmla="*/ 19 w 130"/>
                <a:gd name="T49" fmla="*/ 19 h 322"/>
                <a:gd name="T50" fmla="*/ 32 w 130"/>
                <a:gd name="T51" fmla="*/ 8 h 322"/>
                <a:gd name="T52" fmla="*/ 48 w 130"/>
                <a:gd name="T53" fmla="*/ 2 h 322"/>
                <a:gd name="T54" fmla="*/ 65 w 130"/>
                <a:gd name="T55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0" h="322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8" y="8"/>
                  </a:lnTo>
                  <a:lnTo>
                    <a:pt x="111" y="19"/>
                  </a:lnTo>
                  <a:lnTo>
                    <a:pt x="121" y="32"/>
                  </a:lnTo>
                  <a:lnTo>
                    <a:pt x="128" y="47"/>
                  </a:lnTo>
                  <a:lnTo>
                    <a:pt x="130" y="64"/>
                  </a:lnTo>
                  <a:lnTo>
                    <a:pt x="130" y="258"/>
                  </a:lnTo>
                  <a:lnTo>
                    <a:pt x="128" y="276"/>
                  </a:lnTo>
                  <a:lnTo>
                    <a:pt x="121" y="290"/>
                  </a:lnTo>
                  <a:lnTo>
                    <a:pt x="111" y="304"/>
                  </a:lnTo>
                  <a:lnTo>
                    <a:pt x="98" y="314"/>
                  </a:lnTo>
                  <a:lnTo>
                    <a:pt x="82" y="320"/>
                  </a:lnTo>
                  <a:lnTo>
                    <a:pt x="65" y="322"/>
                  </a:lnTo>
                  <a:lnTo>
                    <a:pt x="48" y="320"/>
                  </a:lnTo>
                  <a:lnTo>
                    <a:pt x="32" y="314"/>
                  </a:lnTo>
                  <a:lnTo>
                    <a:pt x="19" y="304"/>
                  </a:lnTo>
                  <a:lnTo>
                    <a:pt x="8" y="290"/>
                  </a:lnTo>
                  <a:lnTo>
                    <a:pt x="2" y="276"/>
                  </a:lnTo>
                  <a:lnTo>
                    <a:pt x="0" y="258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2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9" name="Freeform 29"/>
            <p:cNvSpPr>
              <a:spLocks/>
            </p:cNvSpPr>
            <p:nvPr/>
          </p:nvSpPr>
          <p:spPr bwMode="auto">
            <a:xfrm>
              <a:off x="6738938" y="1320800"/>
              <a:ext cx="26987" cy="34925"/>
            </a:xfrm>
            <a:custGeom>
              <a:avLst/>
              <a:gdLst>
                <a:gd name="T0" fmla="*/ 65 w 228"/>
                <a:gd name="T1" fmla="*/ 0 h 298"/>
                <a:gd name="T2" fmla="*/ 82 w 228"/>
                <a:gd name="T3" fmla="*/ 2 h 298"/>
                <a:gd name="T4" fmla="*/ 97 w 228"/>
                <a:gd name="T5" fmla="*/ 9 h 298"/>
                <a:gd name="T6" fmla="*/ 111 w 228"/>
                <a:gd name="T7" fmla="*/ 19 h 298"/>
                <a:gd name="T8" fmla="*/ 121 w 228"/>
                <a:gd name="T9" fmla="*/ 33 h 298"/>
                <a:gd name="T10" fmla="*/ 219 w 228"/>
                <a:gd name="T11" fmla="*/ 201 h 298"/>
                <a:gd name="T12" fmla="*/ 225 w 228"/>
                <a:gd name="T13" fmla="*/ 217 h 298"/>
                <a:gd name="T14" fmla="*/ 228 w 228"/>
                <a:gd name="T15" fmla="*/ 234 h 298"/>
                <a:gd name="T16" fmla="*/ 225 w 228"/>
                <a:gd name="T17" fmla="*/ 250 h 298"/>
                <a:gd name="T18" fmla="*/ 219 w 228"/>
                <a:gd name="T19" fmla="*/ 265 h 298"/>
                <a:gd name="T20" fmla="*/ 209 w 228"/>
                <a:gd name="T21" fmla="*/ 279 h 298"/>
                <a:gd name="T22" fmla="*/ 196 w 228"/>
                <a:gd name="T23" fmla="*/ 290 h 298"/>
                <a:gd name="T24" fmla="*/ 180 w 228"/>
                <a:gd name="T25" fmla="*/ 296 h 298"/>
                <a:gd name="T26" fmla="*/ 163 w 228"/>
                <a:gd name="T27" fmla="*/ 298 h 298"/>
                <a:gd name="T28" fmla="*/ 146 w 228"/>
                <a:gd name="T29" fmla="*/ 296 h 298"/>
                <a:gd name="T30" fmla="*/ 131 w 228"/>
                <a:gd name="T31" fmla="*/ 290 h 298"/>
                <a:gd name="T32" fmla="*/ 117 w 228"/>
                <a:gd name="T33" fmla="*/ 279 h 298"/>
                <a:gd name="T34" fmla="*/ 106 w 228"/>
                <a:gd name="T35" fmla="*/ 265 h 298"/>
                <a:gd name="T36" fmla="*/ 8 w 228"/>
                <a:gd name="T37" fmla="*/ 97 h 298"/>
                <a:gd name="T38" fmla="*/ 2 w 228"/>
                <a:gd name="T39" fmla="*/ 82 h 298"/>
                <a:gd name="T40" fmla="*/ 0 w 228"/>
                <a:gd name="T41" fmla="*/ 65 h 298"/>
                <a:gd name="T42" fmla="*/ 2 w 228"/>
                <a:gd name="T43" fmla="*/ 49 h 298"/>
                <a:gd name="T44" fmla="*/ 8 w 228"/>
                <a:gd name="T45" fmla="*/ 33 h 298"/>
                <a:gd name="T46" fmla="*/ 19 w 228"/>
                <a:gd name="T47" fmla="*/ 20 h 298"/>
                <a:gd name="T48" fmla="*/ 32 w 228"/>
                <a:gd name="T49" fmla="*/ 10 h 298"/>
                <a:gd name="T50" fmla="*/ 49 w 228"/>
                <a:gd name="T51" fmla="*/ 2 h 298"/>
                <a:gd name="T52" fmla="*/ 65 w 228"/>
                <a:gd name="T53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98">
                  <a:moveTo>
                    <a:pt x="65" y="0"/>
                  </a:moveTo>
                  <a:lnTo>
                    <a:pt x="82" y="2"/>
                  </a:lnTo>
                  <a:lnTo>
                    <a:pt x="97" y="9"/>
                  </a:lnTo>
                  <a:lnTo>
                    <a:pt x="111" y="19"/>
                  </a:lnTo>
                  <a:lnTo>
                    <a:pt x="121" y="33"/>
                  </a:lnTo>
                  <a:lnTo>
                    <a:pt x="219" y="201"/>
                  </a:lnTo>
                  <a:lnTo>
                    <a:pt x="225" y="217"/>
                  </a:lnTo>
                  <a:lnTo>
                    <a:pt x="228" y="234"/>
                  </a:lnTo>
                  <a:lnTo>
                    <a:pt x="225" y="250"/>
                  </a:lnTo>
                  <a:lnTo>
                    <a:pt x="219" y="265"/>
                  </a:lnTo>
                  <a:lnTo>
                    <a:pt x="209" y="279"/>
                  </a:lnTo>
                  <a:lnTo>
                    <a:pt x="196" y="290"/>
                  </a:lnTo>
                  <a:lnTo>
                    <a:pt x="180" y="296"/>
                  </a:lnTo>
                  <a:lnTo>
                    <a:pt x="163" y="298"/>
                  </a:lnTo>
                  <a:lnTo>
                    <a:pt x="146" y="296"/>
                  </a:lnTo>
                  <a:lnTo>
                    <a:pt x="131" y="290"/>
                  </a:lnTo>
                  <a:lnTo>
                    <a:pt x="117" y="279"/>
                  </a:lnTo>
                  <a:lnTo>
                    <a:pt x="106" y="265"/>
                  </a:lnTo>
                  <a:lnTo>
                    <a:pt x="8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20"/>
                  </a:lnTo>
                  <a:lnTo>
                    <a:pt x="32" y="10"/>
                  </a:lnTo>
                  <a:lnTo>
                    <a:pt x="49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0" name="Freeform 30"/>
            <p:cNvSpPr>
              <a:spLocks/>
            </p:cNvSpPr>
            <p:nvPr/>
          </p:nvSpPr>
          <p:spPr bwMode="auto">
            <a:xfrm>
              <a:off x="6678613" y="1382713"/>
              <a:ext cx="33337" cy="25400"/>
            </a:xfrm>
            <a:custGeom>
              <a:avLst/>
              <a:gdLst>
                <a:gd name="T0" fmla="*/ 65 w 299"/>
                <a:gd name="T1" fmla="*/ 0 h 226"/>
                <a:gd name="T2" fmla="*/ 81 w 299"/>
                <a:gd name="T3" fmla="*/ 2 h 226"/>
                <a:gd name="T4" fmla="*/ 98 w 299"/>
                <a:gd name="T5" fmla="*/ 8 h 226"/>
                <a:gd name="T6" fmla="*/ 267 w 299"/>
                <a:gd name="T7" fmla="*/ 104 h 226"/>
                <a:gd name="T8" fmla="*/ 281 w 299"/>
                <a:gd name="T9" fmla="*/ 116 h 226"/>
                <a:gd name="T10" fmla="*/ 290 w 299"/>
                <a:gd name="T11" fmla="*/ 129 h 226"/>
                <a:gd name="T12" fmla="*/ 297 w 299"/>
                <a:gd name="T13" fmla="*/ 144 h 226"/>
                <a:gd name="T14" fmla="*/ 299 w 299"/>
                <a:gd name="T15" fmla="*/ 160 h 226"/>
                <a:gd name="T16" fmla="*/ 297 w 299"/>
                <a:gd name="T17" fmla="*/ 177 h 226"/>
                <a:gd name="T18" fmla="*/ 290 w 299"/>
                <a:gd name="T19" fmla="*/ 193 h 226"/>
                <a:gd name="T20" fmla="*/ 280 w 299"/>
                <a:gd name="T21" fmla="*/ 207 h 226"/>
                <a:gd name="T22" fmla="*/ 266 w 299"/>
                <a:gd name="T23" fmla="*/ 217 h 226"/>
                <a:gd name="T24" fmla="*/ 250 w 299"/>
                <a:gd name="T25" fmla="*/ 224 h 226"/>
                <a:gd name="T26" fmla="*/ 234 w 299"/>
                <a:gd name="T27" fmla="*/ 226 h 226"/>
                <a:gd name="T28" fmla="*/ 217 w 299"/>
                <a:gd name="T29" fmla="*/ 224 h 226"/>
                <a:gd name="T30" fmla="*/ 201 w 299"/>
                <a:gd name="T31" fmla="*/ 216 h 226"/>
                <a:gd name="T32" fmla="*/ 32 w 299"/>
                <a:gd name="T33" fmla="*/ 120 h 226"/>
                <a:gd name="T34" fmla="*/ 18 w 299"/>
                <a:gd name="T35" fmla="*/ 110 h 226"/>
                <a:gd name="T36" fmla="*/ 8 w 299"/>
                <a:gd name="T37" fmla="*/ 96 h 226"/>
                <a:gd name="T38" fmla="*/ 2 w 299"/>
                <a:gd name="T39" fmla="*/ 81 h 226"/>
                <a:gd name="T40" fmla="*/ 0 w 299"/>
                <a:gd name="T41" fmla="*/ 64 h 226"/>
                <a:gd name="T42" fmla="*/ 2 w 299"/>
                <a:gd name="T43" fmla="*/ 47 h 226"/>
                <a:gd name="T44" fmla="*/ 8 w 299"/>
                <a:gd name="T45" fmla="*/ 31 h 226"/>
                <a:gd name="T46" fmla="*/ 19 w 299"/>
                <a:gd name="T47" fmla="*/ 18 h 226"/>
                <a:gd name="T48" fmla="*/ 33 w 299"/>
                <a:gd name="T49" fmla="*/ 8 h 226"/>
                <a:gd name="T50" fmla="*/ 48 w 299"/>
                <a:gd name="T51" fmla="*/ 2 h 226"/>
                <a:gd name="T52" fmla="*/ 65 w 299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6">
                  <a:moveTo>
                    <a:pt x="65" y="0"/>
                  </a:moveTo>
                  <a:lnTo>
                    <a:pt x="81" y="2"/>
                  </a:lnTo>
                  <a:lnTo>
                    <a:pt x="98" y="8"/>
                  </a:lnTo>
                  <a:lnTo>
                    <a:pt x="267" y="104"/>
                  </a:lnTo>
                  <a:lnTo>
                    <a:pt x="281" y="116"/>
                  </a:lnTo>
                  <a:lnTo>
                    <a:pt x="290" y="129"/>
                  </a:lnTo>
                  <a:lnTo>
                    <a:pt x="297" y="144"/>
                  </a:lnTo>
                  <a:lnTo>
                    <a:pt x="299" y="160"/>
                  </a:lnTo>
                  <a:lnTo>
                    <a:pt x="297" y="177"/>
                  </a:lnTo>
                  <a:lnTo>
                    <a:pt x="290" y="193"/>
                  </a:lnTo>
                  <a:lnTo>
                    <a:pt x="280" y="207"/>
                  </a:lnTo>
                  <a:lnTo>
                    <a:pt x="266" y="217"/>
                  </a:lnTo>
                  <a:lnTo>
                    <a:pt x="250" y="224"/>
                  </a:lnTo>
                  <a:lnTo>
                    <a:pt x="234" y="226"/>
                  </a:lnTo>
                  <a:lnTo>
                    <a:pt x="217" y="224"/>
                  </a:lnTo>
                  <a:lnTo>
                    <a:pt x="201" y="216"/>
                  </a:lnTo>
                  <a:lnTo>
                    <a:pt x="32" y="120"/>
                  </a:lnTo>
                  <a:lnTo>
                    <a:pt x="18" y="110"/>
                  </a:lnTo>
                  <a:lnTo>
                    <a:pt x="8" y="96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1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6" name="Freeform 31"/>
            <p:cNvSpPr>
              <a:spLocks/>
            </p:cNvSpPr>
            <p:nvPr/>
          </p:nvSpPr>
          <p:spPr bwMode="auto">
            <a:xfrm>
              <a:off x="6656388" y="1463675"/>
              <a:ext cx="36512" cy="15875"/>
            </a:xfrm>
            <a:custGeom>
              <a:avLst/>
              <a:gdLst>
                <a:gd name="T0" fmla="*/ 65 w 325"/>
                <a:gd name="T1" fmla="*/ 0 h 129"/>
                <a:gd name="T2" fmla="*/ 261 w 325"/>
                <a:gd name="T3" fmla="*/ 0 h 129"/>
                <a:gd name="T4" fmla="*/ 278 w 325"/>
                <a:gd name="T5" fmla="*/ 3 h 129"/>
                <a:gd name="T6" fmla="*/ 294 w 325"/>
                <a:gd name="T7" fmla="*/ 9 h 129"/>
                <a:gd name="T8" fmla="*/ 306 w 325"/>
                <a:gd name="T9" fmla="*/ 19 h 129"/>
                <a:gd name="T10" fmla="*/ 317 w 325"/>
                <a:gd name="T11" fmla="*/ 32 h 129"/>
                <a:gd name="T12" fmla="*/ 323 w 325"/>
                <a:gd name="T13" fmla="*/ 47 h 129"/>
                <a:gd name="T14" fmla="*/ 325 w 325"/>
                <a:gd name="T15" fmla="*/ 65 h 129"/>
                <a:gd name="T16" fmla="*/ 323 w 325"/>
                <a:gd name="T17" fmla="*/ 82 h 129"/>
                <a:gd name="T18" fmla="*/ 317 w 325"/>
                <a:gd name="T19" fmla="*/ 97 h 129"/>
                <a:gd name="T20" fmla="*/ 306 w 325"/>
                <a:gd name="T21" fmla="*/ 110 h 129"/>
                <a:gd name="T22" fmla="*/ 294 w 325"/>
                <a:gd name="T23" fmla="*/ 120 h 129"/>
                <a:gd name="T24" fmla="*/ 278 w 325"/>
                <a:gd name="T25" fmla="*/ 127 h 129"/>
                <a:gd name="T26" fmla="*/ 261 w 325"/>
                <a:gd name="T27" fmla="*/ 129 h 129"/>
                <a:gd name="T28" fmla="*/ 65 w 325"/>
                <a:gd name="T29" fmla="*/ 129 h 129"/>
                <a:gd name="T30" fmla="*/ 48 w 325"/>
                <a:gd name="T31" fmla="*/ 127 h 129"/>
                <a:gd name="T32" fmla="*/ 33 w 325"/>
                <a:gd name="T33" fmla="*/ 120 h 129"/>
                <a:gd name="T34" fmla="*/ 19 w 325"/>
                <a:gd name="T35" fmla="*/ 110 h 129"/>
                <a:gd name="T36" fmla="*/ 10 w 325"/>
                <a:gd name="T37" fmla="*/ 97 h 129"/>
                <a:gd name="T38" fmla="*/ 2 w 325"/>
                <a:gd name="T39" fmla="*/ 82 h 129"/>
                <a:gd name="T40" fmla="*/ 0 w 325"/>
                <a:gd name="T41" fmla="*/ 65 h 129"/>
                <a:gd name="T42" fmla="*/ 2 w 325"/>
                <a:gd name="T43" fmla="*/ 47 h 129"/>
                <a:gd name="T44" fmla="*/ 10 w 325"/>
                <a:gd name="T45" fmla="*/ 32 h 129"/>
                <a:gd name="T46" fmla="*/ 19 w 325"/>
                <a:gd name="T47" fmla="*/ 19 h 129"/>
                <a:gd name="T48" fmla="*/ 33 w 325"/>
                <a:gd name="T49" fmla="*/ 9 h 129"/>
                <a:gd name="T50" fmla="*/ 48 w 325"/>
                <a:gd name="T51" fmla="*/ 3 h 129"/>
                <a:gd name="T52" fmla="*/ 65 w 325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5" h="129">
                  <a:moveTo>
                    <a:pt x="65" y="0"/>
                  </a:moveTo>
                  <a:lnTo>
                    <a:pt x="261" y="0"/>
                  </a:lnTo>
                  <a:lnTo>
                    <a:pt x="278" y="3"/>
                  </a:lnTo>
                  <a:lnTo>
                    <a:pt x="294" y="9"/>
                  </a:lnTo>
                  <a:lnTo>
                    <a:pt x="306" y="19"/>
                  </a:lnTo>
                  <a:lnTo>
                    <a:pt x="317" y="32"/>
                  </a:lnTo>
                  <a:lnTo>
                    <a:pt x="323" y="47"/>
                  </a:lnTo>
                  <a:lnTo>
                    <a:pt x="325" y="65"/>
                  </a:lnTo>
                  <a:lnTo>
                    <a:pt x="323" y="82"/>
                  </a:lnTo>
                  <a:lnTo>
                    <a:pt x="317" y="97"/>
                  </a:lnTo>
                  <a:lnTo>
                    <a:pt x="306" y="110"/>
                  </a:lnTo>
                  <a:lnTo>
                    <a:pt x="294" y="120"/>
                  </a:lnTo>
                  <a:lnTo>
                    <a:pt x="278" y="127"/>
                  </a:lnTo>
                  <a:lnTo>
                    <a:pt x="261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3" y="120"/>
                  </a:lnTo>
                  <a:lnTo>
                    <a:pt x="19" y="110"/>
                  </a:lnTo>
                  <a:lnTo>
                    <a:pt x="10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7"/>
                  </a:lnTo>
                  <a:lnTo>
                    <a:pt x="10" y="32"/>
                  </a:lnTo>
                  <a:lnTo>
                    <a:pt x="19" y="19"/>
                  </a:lnTo>
                  <a:lnTo>
                    <a:pt x="33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8" name="Freeform 32"/>
            <p:cNvSpPr>
              <a:spLocks/>
            </p:cNvSpPr>
            <p:nvPr/>
          </p:nvSpPr>
          <p:spPr bwMode="auto">
            <a:xfrm>
              <a:off x="6678613" y="1536700"/>
              <a:ext cx="33337" cy="25400"/>
            </a:xfrm>
            <a:custGeom>
              <a:avLst/>
              <a:gdLst>
                <a:gd name="T0" fmla="*/ 234 w 299"/>
                <a:gd name="T1" fmla="*/ 0 h 227"/>
                <a:gd name="T2" fmla="*/ 251 w 299"/>
                <a:gd name="T3" fmla="*/ 3 h 227"/>
                <a:gd name="T4" fmla="*/ 266 w 299"/>
                <a:gd name="T5" fmla="*/ 9 h 227"/>
                <a:gd name="T6" fmla="*/ 280 w 299"/>
                <a:gd name="T7" fmla="*/ 19 h 227"/>
                <a:gd name="T8" fmla="*/ 290 w 299"/>
                <a:gd name="T9" fmla="*/ 33 h 227"/>
                <a:gd name="T10" fmla="*/ 297 w 299"/>
                <a:gd name="T11" fmla="*/ 49 h 227"/>
                <a:gd name="T12" fmla="*/ 299 w 299"/>
                <a:gd name="T13" fmla="*/ 66 h 227"/>
                <a:gd name="T14" fmla="*/ 297 w 299"/>
                <a:gd name="T15" fmla="*/ 82 h 227"/>
                <a:gd name="T16" fmla="*/ 290 w 299"/>
                <a:gd name="T17" fmla="*/ 97 h 227"/>
                <a:gd name="T18" fmla="*/ 280 w 299"/>
                <a:gd name="T19" fmla="*/ 111 h 227"/>
                <a:gd name="T20" fmla="*/ 267 w 299"/>
                <a:gd name="T21" fmla="*/ 122 h 227"/>
                <a:gd name="T22" fmla="*/ 98 w 299"/>
                <a:gd name="T23" fmla="*/ 218 h 227"/>
                <a:gd name="T24" fmla="*/ 82 w 299"/>
                <a:gd name="T25" fmla="*/ 224 h 227"/>
                <a:gd name="T26" fmla="*/ 65 w 299"/>
                <a:gd name="T27" fmla="*/ 227 h 227"/>
                <a:gd name="T28" fmla="*/ 48 w 299"/>
                <a:gd name="T29" fmla="*/ 224 h 227"/>
                <a:gd name="T30" fmla="*/ 33 w 299"/>
                <a:gd name="T31" fmla="*/ 219 h 227"/>
                <a:gd name="T32" fmla="*/ 19 w 299"/>
                <a:gd name="T33" fmla="*/ 208 h 227"/>
                <a:gd name="T34" fmla="*/ 8 w 299"/>
                <a:gd name="T35" fmla="*/ 195 h 227"/>
                <a:gd name="T36" fmla="*/ 2 w 299"/>
                <a:gd name="T37" fmla="*/ 179 h 227"/>
                <a:gd name="T38" fmla="*/ 0 w 299"/>
                <a:gd name="T39" fmla="*/ 162 h 227"/>
                <a:gd name="T40" fmla="*/ 2 w 299"/>
                <a:gd name="T41" fmla="*/ 146 h 227"/>
                <a:gd name="T42" fmla="*/ 8 w 299"/>
                <a:gd name="T43" fmla="*/ 130 h 227"/>
                <a:gd name="T44" fmla="*/ 18 w 299"/>
                <a:gd name="T45" fmla="*/ 117 h 227"/>
                <a:gd name="T46" fmla="*/ 32 w 299"/>
                <a:gd name="T47" fmla="*/ 107 h 227"/>
                <a:gd name="T48" fmla="*/ 201 w 299"/>
                <a:gd name="T49" fmla="*/ 10 h 227"/>
                <a:gd name="T50" fmla="*/ 218 w 299"/>
                <a:gd name="T51" fmla="*/ 2 h 227"/>
                <a:gd name="T52" fmla="*/ 234 w 299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7">
                  <a:moveTo>
                    <a:pt x="234" y="0"/>
                  </a:moveTo>
                  <a:lnTo>
                    <a:pt x="251" y="3"/>
                  </a:lnTo>
                  <a:lnTo>
                    <a:pt x="266" y="9"/>
                  </a:lnTo>
                  <a:lnTo>
                    <a:pt x="280" y="19"/>
                  </a:lnTo>
                  <a:lnTo>
                    <a:pt x="290" y="33"/>
                  </a:lnTo>
                  <a:lnTo>
                    <a:pt x="297" y="49"/>
                  </a:lnTo>
                  <a:lnTo>
                    <a:pt x="299" y="66"/>
                  </a:lnTo>
                  <a:lnTo>
                    <a:pt x="297" y="82"/>
                  </a:lnTo>
                  <a:lnTo>
                    <a:pt x="290" y="97"/>
                  </a:lnTo>
                  <a:lnTo>
                    <a:pt x="280" y="111"/>
                  </a:lnTo>
                  <a:lnTo>
                    <a:pt x="267" y="122"/>
                  </a:lnTo>
                  <a:lnTo>
                    <a:pt x="98" y="218"/>
                  </a:lnTo>
                  <a:lnTo>
                    <a:pt x="82" y="224"/>
                  </a:lnTo>
                  <a:lnTo>
                    <a:pt x="65" y="227"/>
                  </a:lnTo>
                  <a:lnTo>
                    <a:pt x="48" y="224"/>
                  </a:lnTo>
                  <a:lnTo>
                    <a:pt x="33" y="219"/>
                  </a:lnTo>
                  <a:lnTo>
                    <a:pt x="19" y="208"/>
                  </a:lnTo>
                  <a:lnTo>
                    <a:pt x="8" y="195"/>
                  </a:lnTo>
                  <a:lnTo>
                    <a:pt x="2" y="179"/>
                  </a:lnTo>
                  <a:lnTo>
                    <a:pt x="0" y="162"/>
                  </a:lnTo>
                  <a:lnTo>
                    <a:pt x="2" y="146"/>
                  </a:lnTo>
                  <a:lnTo>
                    <a:pt x="8" y="130"/>
                  </a:lnTo>
                  <a:lnTo>
                    <a:pt x="18" y="117"/>
                  </a:lnTo>
                  <a:lnTo>
                    <a:pt x="32" y="107"/>
                  </a:lnTo>
                  <a:lnTo>
                    <a:pt x="201" y="10"/>
                  </a:lnTo>
                  <a:lnTo>
                    <a:pt x="218" y="2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1" name="Freeform 33"/>
            <p:cNvSpPr>
              <a:spLocks/>
            </p:cNvSpPr>
            <p:nvPr/>
          </p:nvSpPr>
          <p:spPr bwMode="auto">
            <a:xfrm>
              <a:off x="6946900" y="1536700"/>
              <a:ext cx="34925" cy="25400"/>
            </a:xfrm>
            <a:custGeom>
              <a:avLst/>
              <a:gdLst>
                <a:gd name="T0" fmla="*/ 65 w 299"/>
                <a:gd name="T1" fmla="*/ 0 h 227"/>
                <a:gd name="T2" fmla="*/ 82 w 299"/>
                <a:gd name="T3" fmla="*/ 2 h 227"/>
                <a:gd name="T4" fmla="*/ 98 w 299"/>
                <a:gd name="T5" fmla="*/ 10 h 227"/>
                <a:gd name="T6" fmla="*/ 267 w 299"/>
                <a:gd name="T7" fmla="*/ 107 h 227"/>
                <a:gd name="T8" fmla="*/ 281 w 299"/>
                <a:gd name="T9" fmla="*/ 117 h 227"/>
                <a:gd name="T10" fmla="*/ 290 w 299"/>
                <a:gd name="T11" fmla="*/ 130 h 227"/>
                <a:gd name="T12" fmla="*/ 297 w 299"/>
                <a:gd name="T13" fmla="*/ 146 h 227"/>
                <a:gd name="T14" fmla="*/ 299 w 299"/>
                <a:gd name="T15" fmla="*/ 162 h 227"/>
                <a:gd name="T16" fmla="*/ 297 w 299"/>
                <a:gd name="T17" fmla="*/ 179 h 227"/>
                <a:gd name="T18" fmla="*/ 290 w 299"/>
                <a:gd name="T19" fmla="*/ 195 h 227"/>
                <a:gd name="T20" fmla="*/ 280 w 299"/>
                <a:gd name="T21" fmla="*/ 208 h 227"/>
                <a:gd name="T22" fmla="*/ 266 w 299"/>
                <a:gd name="T23" fmla="*/ 219 h 227"/>
                <a:gd name="T24" fmla="*/ 251 w 299"/>
                <a:gd name="T25" fmla="*/ 224 h 227"/>
                <a:gd name="T26" fmla="*/ 234 w 299"/>
                <a:gd name="T27" fmla="*/ 227 h 227"/>
                <a:gd name="T28" fmla="*/ 217 w 299"/>
                <a:gd name="T29" fmla="*/ 224 h 227"/>
                <a:gd name="T30" fmla="*/ 201 w 299"/>
                <a:gd name="T31" fmla="*/ 218 h 227"/>
                <a:gd name="T32" fmla="*/ 32 w 299"/>
                <a:gd name="T33" fmla="*/ 122 h 227"/>
                <a:gd name="T34" fmla="*/ 19 w 299"/>
                <a:gd name="T35" fmla="*/ 111 h 227"/>
                <a:gd name="T36" fmla="*/ 8 w 299"/>
                <a:gd name="T37" fmla="*/ 97 h 227"/>
                <a:gd name="T38" fmla="*/ 2 w 299"/>
                <a:gd name="T39" fmla="*/ 82 h 227"/>
                <a:gd name="T40" fmla="*/ 0 w 299"/>
                <a:gd name="T41" fmla="*/ 66 h 227"/>
                <a:gd name="T42" fmla="*/ 2 w 299"/>
                <a:gd name="T43" fmla="*/ 49 h 227"/>
                <a:gd name="T44" fmla="*/ 8 w 299"/>
                <a:gd name="T45" fmla="*/ 33 h 227"/>
                <a:gd name="T46" fmla="*/ 19 w 299"/>
                <a:gd name="T47" fmla="*/ 19 h 227"/>
                <a:gd name="T48" fmla="*/ 33 w 299"/>
                <a:gd name="T49" fmla="*/ 9 h 227"/>
                <a:gd name="T50" fmla="*/ 48 w 299"/>
                <a:gd name="T51" fmla="*/ 3 h 227"/>
                <a:gd name="T52" fmla="*/ 65 w 299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7">
                  <a:moveTo>
                    <a:pt x="65" y="0"/>
                  </a:moveTo>
                  <a:lnTo>
                    <a:pt x="82" y="2"/>
                  </a:lnTo>
                  <a:lnTo>
                    <a:pt x="98" y="10"/>
                  </a:lnTo>
                  <a:lnTo>
                    <a:pt x="267" y="107"/>
                  </a:lnTo>
                  <a:lnTo>
                    <a:pt x="281" y="117"/>
                  </a:lnTo>
                  <a:lnTo>
                    <a:pt x="290" y="130"/>
                  </a:lnTo>
                  <a:lnTo>
                    <a:pt x="297" y="146"/>
                  </a:lnTo>
                  <a:lnTo>
                    <a:pt x="299" y="162"/>
                  </a:lnTo>
                  <a:lnTo>
                    <a:pt x="297" y="179"/>
                  </a:lnTo>
                  <a:lnTo>
                    <a:pt x="290" y="195"/>
                  </a:lnTo>
                  <a:lnTo>
                    <a:pt x="280" y="208"/>
                  </a:lnTo>
                  <a:lnTo>
                    <a:pt x="266" y="219"/>
                  </a:lnTo>
                  <a:lnTo>
                    <a:pt x="251" y="224"/>
                  </a:lnTo>
                  <a:lnTo>
                    <a:pt x="234" y="227"/>
                  </a:lnTo>
                  <a:lnTo>
                    <a:pt x="217" y="224"/>
                  </a:lnTo>
                  <a:lnTo>
                    <a:pt x="201" y="218"/>
                  </a:lnTo>
                  <a:lnTo>
                    <a:pt x="32" y="122"/>
                  </a:lnTo>
                  <a:lnTo>
                    <a:pt x="19" y="111"/>
                  </a:lnTo>
                  <a:lnTo>
                    <a:pt x="8" y="97"/>
                  </a:lnTo>
                  <a:lnTo>
                    <a:pt x="2" y="82"/>
                  </a:lnTo>
                  <a:lnTo>
                    <a:pt x="0" y="66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3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" name="Freeform 34"/>
            <p:cNvSpPr>
              <a:spLocks/>
            </p:cNvSpPr>
            <p:nvPr/>
          </p:nvSpPr>
          <p:spPr bwMode="auto">
            <a:xfrm>
              <a:off x="6965950" y="1463675"/>
              <a:ext cx="38100" cy="15875"/>
            </a:xfrm>
            <a:custGeom>
              <a:avLst/>
              <a:gdLst>
                <a:gd name="T0" fmla="*/ 65 w 326"/>
                <a:gd name="T1" fmla="*/ 0 h 129"/>
                <a:gd name="T2" fmla="*/ 261 w 326"/>
                <a:gd name="T3" fmla="*/ 0 h 129"/>
                <a:gd name="T4" fmla="*/ 278 w 326"/>
                <a:gd name="T5" fmla="*/ 3 h 129"/>
                <a:gd name="T6" fmla="*/ 294 w 326"/>
                <a:gd name="T7" fmla="*/ 9 h 129"/>
                <a:gd name="T8" fmla="*/ 306 w 326"/>
                <a:gd name="T9" fmla="*/ 19 h 129"/>
                <a:gd name="T10" fmla="*/ 316 w 326"/>
                <a:gd name="T11" fmla="*/ 32 h 129"/>
                <a:gd name="T12" fmla="*/ 324 w 326"/>
                <a:gd name="T13" fmla="*/ 47 h 129"/>
                <a:gd name="T14" fmla="*/ 326 w 326"/>
                <a:gd name="T15" fmla="*/ 65 h 129"/>
                <a:gd name="T16" fmla="*/ 324 w 326"/>
                <a:gd name="T17" fmla="*/ 82 h 129"/>
                <a:gd name="T18" fmla="*/ 316 w 326"/>
                <a:gd name="T19" fmla="*/ 97 h 129"/>
                <a:gd name="T20" fmla="*/ 306 w 326"/>
                <a:gd name="T21" fmla="*/ 110 h 129"/>
                <a:gd name="T22" fmla="*/ 294 w 326"/>
                <a:gd name="T23" fmla="*/ 120 h 129"/>
                <a:gd name="T24" fmla="*/ 278 w 326"/>
                <a:gd name="T25" fmla="*/ 127 h 129"/>
                <a:gd name="T26" fmla="*/ 261 w 326"/>
                <a:gd name="T27" fmla="*/ 129 h 129"/>
                <a:gd name="T28" fmla="*/ 65 w 326"/>
                <a:gd name="T29" fmla="*/ 129 h 129"/>
                <a:gd name="T30" fmla="*/ 48 w 326"/>
                <a:gd name="T31" fmla="*/ 127 h 129"/>
                <a:gd name="T32" fmla="*/ 32 w 326"/>
                <a:gd name="T33" fmla="*/ 120 h 129"/>
                <a:gd name="T34" fmla="*/ 19 w 326"/>
                <a:gd name="T35" fmla="*/ 110 h 129"/>
                <a:gd name="T36" fmla="*/ 9 w 326"/>
                <a:gd name="T37" fmla="*/ 97 h 129"/>
                <a:gd name="T38" fmla="*/ 2 w 326"/>
                <a:gd name="T39" fmla="*/ 82 h 129"/>
                <a:gd name="T40" fmla="*/ 0 w 326"/>
                <a:gd name="T41" fmla="*/ 65 h 129"/>
                <a:gd name="T42" fmla="*/ 2 w 326"/>
                <a:gd name="T43" fmla="*/ 47 h 129"/>
                <a:gd name="T44" fmla="*/ 9 w 326"/>
                <a:gd name="T45" fmla="*/ 32 h 129"/>
                <a:gd name="T46" fmla="*/ 19 w 326"/>
                <a:gd name="T47" fmla="*/ 19 h 129"/>
                <a:gd name="T48" fmla="*/ 32 w 326"/>
                <a:gd name="T49" fmla="*/ 9 h 129"/>
                <a:gd name="T50" fmla="*/ 48 w 326"/>
                <a:gd name="T51" fmla="*/ 3 h 129"/>
                <a:gd name="T52" fmla="*/ 65 w 326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6" h="129">
                  <a:moveTo>
                    <a:pt x="65" y="0"/>
                  </a:moveTo>
                  <a:lnTo>
                    <a:pt x="261" y="0"/>
                  </a:lnTo>
                  <a:lnTo>
                    <a:pt x="278" y="3"/>
                  </a:lnTo>
                  <a:lnTo>
                    <a:pt x="294" y="9"/>
                  </a:lnTo>
                  <a:lnTo>
                    <a:pt x="306" y="19"/>
                  </a:lnTo>
                  <a:lnTo>
                    <a:pt x="316" y="32"/>
                  </a:lnTo>
                  <a:lnTo>
                    <a:pt x="324" y="47"/>
                  </a:lnTo>
                  <a:lnTo>
                    <a:pt x="326" y="65"/>
                  </a:lnTo>
                  <a:lnTo>
                    <a:pt x="324" y="82"/>
                  </a:lnTo>
                  <a:lnTo>
                    <a:pt x="316" y="97"/>
                  </a:lnTo>
                  <a:lnTo>
                    <a:pt x="306" y="110"/>
                  </a:lnTo>
                  <a:lnTo>
                    <a:pt x="294" y="120"/>
                  </a:lnTo>
                  <a:lnTo>
                    <a:pt x="278" y="127"/>
                  </a:lnTo>
                  <a:lnTo>
                    <a:pt x="261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0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" name="Freeform 35"/>
            <p:cNvSpPr>
              <a:spLocks/>
            </p:cNvSpPr>
            <p:nvPr/>
          </p:nvSpPr>
          <p:spPr bwMode="auto">
            <a:xfrm>
              <a:off x="6946900" y="1382713"/>
              <a:ext cx="34925" cy="25400"/>
            </a:xfrm>
            <a:custGeom>
              <a:avLst/>
              <a:gdLst>
                <a:gd name="T0" fmla="*/ 234 w 299"/>
                <a:gd name="T1" fmla="*/ 0 h 226"/>
                <a:gd name="T2" fmla="*/ 251 w 299"/>
                <a:gd name="T3" fmla="*/ 2 h 226"/>
                <a:gd name="T4" fmla="*/ 266 w 299"/>
                <a:gd name="T5" fmla="*/ 8 h 226"/>
                <a:gd name="T6" fmla="*/ 280 w 299"/>
                <a:gd name="T7" fmla="*/ 18 h 226"/>
                <a:gd name="T8" fmla="*/ 290 w 299"/>
                <a:gd name="T9" fmla="*/ 31 h 226"/>
                <a:gd name="T10" fmla="*/ 297 w 299"/>
                <a:gd name="T11" fmla="*/ 47 h 226"/>
                <a:gd name="T12" fmla="*/ 299 w 299"/>
                <a:gd name="T13" fmla="*/ 64 h 226"/>
                <a:gd name="T14" fmla="*/ 297 w 299"/>
                <a:gd name="T15" fmla="*/ 81 h 226"/>
                <a:gd name="T16" fmla="*/ 290 w 299"/>
                <a:gd name="T17" fmla="*/ 96 h 226"/>
                <a:gd name="T18" fmla="*/ 281 w 299"/>
                <a:gd name="T19" fmla="*/ 110 h 226"/>
                <a:gd name="T20" fmla="*/ 267 w 299"/>
                <a:gd name="T21" fmla="*/ 120 h 226"/>
                <a:gd name="T22" fmla="*/ 98 w 299"/>
                <a:gd name="T23" fmla="*/ 216 h 226"/>
                <a:gd name="T24" fmla="*/ 82 w 299"/>
                <a:gd name="T25" fmla="*/ 224 h 226"/>
                <a:gd name="T26" fmla="*/ 65 w 299"/>
                <a:gd name="T27" fmla="*/ 226 h 226"/>
                <a:gd name="T28" fmla="*/ 49 w 299"/>
                <a:gd name="T29" fmla="*/ 224 h 226"/>
                <a:gd name="T30" fmla="*/ 33 w 299"/>
                <a:gd name="T31" fmla="*/ 217 h 226"/>
                <a:gd name="T32" fmla="*/ 19 w 299"/>
                <a:gd name="T33" fmla="*/ 207 h 226"/>
                <a:gd name="T34" fmla="*/ 8 w 299"/>
                <a:gd name="T35" fmla="*/ 193 h 226"/>
                <a:gd name="T36" fmla="*/ 2 w 299"/>
                <a:gd name="T37" fmla="*/ 177 h 226"/>
                <a:gd name="T38" fmla="*/ 0 w 299"/>
                <a:gd name="T39" fmla="*/ 160 h 226"/>
                <a:gd name="T40" fmla="*/ 2 w 299"/>
                <a:gd name="T41" fmla="*/ 144 h 226"/>
                <a:gd name="T42" fmla="*/ 8 w 299"/>
                <a:gd name="T43" fmla="*/ 129 h 226"/>
                <a:gd name="T44" fmla="*/ 19 w 299"/>
                <a:gd name="T45" fmla="*/ 116 h 226"/>
                <a:gd name="T46" fmla="*/ 32 w 299"/>
                <a:gd name="T47" fmla="*/ 104 h 226"/>
                <a:gd name="T48" fmla="*/ 201 w 299"/>
                <a:gd name="T49" fmla="*/ 8 h 226"/>
                <a:gd name="T50" fmla="*/ 218 w 299"/>
                <a:gd name="T51" fmla="*/ 2 h 226"/>
                <a:gd name="T52" fmla="*/ 234 w 299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26">
                  <a:moveTo>
                    <a:pt x="234" y="0"/>
                  </a:moveTo>
                  <a:lnTo>
                    <a:pt x="251" y="2"/>
                  </a:lnTo>
                  <a:lnTo>
                    <a:pt x="266" y="8"/>
                  </a:lnTo>
                  <a:lnTo>
                    <a:pt x="280" y="18"/>
                  </a:lnTo>
                  <a:lnTo>
                    <a:pt x="290" y="31"/>
                  </a:lnTo>
                  <a:lnTo>
                    <a:pt x="297" y="47"/>
                  </a:lnTo>
                  <a:lnTo>
                    <a:pt x="299" y="64"/>
                  </a:lnTo>
                  <a:lnTo>
                    <a:pt x="297" y="81"/>
                  </a:lnTo>
                  <a:lnTo>
                    <a:pt x="290" y="96"/>
                  </a:lnTo>
                  <a:lnTo>
                    <a:pt x="281" y="110"/>
                  </a:lnTo>
                  <a:lnTo>
                    <a:pt x="267" y="120"/>
                  </a:lnTo>
                  <a:lnTo>
                    <a:pt x="98" y="216"/>
                  </a:lnTo>
                  <a:lnTo>
                    <a:pt x="82" y="224"/>
                  </a:lnTo>
                  <a:lnTo>
                    <a:pt x="65" y="226"/>
                  </a:lnTo>
                  <a:lnTo>
                    <a:pt x="49" y="224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8" y="193"/>
                  </a:lnTo>
                  <a:lnTo>
                    <a:pt x="2" y="177"/>
                  </a:lnTo>
                  <a:lnTo>
                    <a:pt x="0" y="160"/>
                  </a:lnTo>
                  <a:lnTo>
                    <a:pt x="2" y="144"/>
                  </a:lnTo>
                  <a:lnTo>
                    <a:pt x="8" y="129"/>
                  </a:lnTo>
                  <a:lnTo>
                    <a:pt x="19" y="116"/>
                  </a:lnTo>
                  <a:lnTo>
                    <a:pt x="32" y="104"/>
                  </a:lnTo>
                  <a:lnTo>
                    <a:pt x="201" y="8"/>
                  </a:lnTo>
                  <a:lnTo>
                    <a:pt x="218" y="2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" name="Freeform 36"/>
            <p:cNvSpPr>
              <a:spLocks/>
            </p:cNvSpPr>
            <p:nvPr/>
          </p:nvSpPr>
          <p:spPr bwMode="auto">
            <a:xfrm>
              <a:off x="6894513" y="1320800"/>
              <a:ext cx="25400" cy="34925"/>
            </a:xfrm>
            <a:custGeom>
              <a:avLst/>
              <a:gdLst>
                <a:gd name="T0" fmla="*/ 162 w 228"/>
                <a:gd name="T1" fmla="*/ 0 h 297"/>
                <a:gd name="T2" fmla="*/ 179 w 228"/>
                <a:gd name="T3" fmla="*/ 2 h 297"/>
                <a:gd name="T4" fmla="*/ 195 w 228"/>
                <a:gd name="T5" fmla="*/ 10 h 297"/>
                <a:gd name="T6" fmla="*/ 209 w 228"/>
                <a:gd name="T7" fmla="*/ 20 h 297"/>
                <a:gd name="T8" fmla="*/ 219 w 228"/>
                <a:gd name="T9" fmla="*/ 33 h 297"/>
                <a:gd name="T10" fmla="*/ 226 w 228"/>
                <a:gd name="T11" fmla="*/ 49 h 297"/>
                <a:gd name="T12" fmla="*/ 228 w 228"/>
                <a:gd name="T13" fmla="*/ 65 h 297"/>
                <a:gd name="T14" fmla="*/ 226 w 228"/>
                <a:gd name="T15" fmla="*/ 82 h 297"/>
                <a:gd name="T16" fmla="*/ 219 w 228"/>
                <a:gd name="T17" fmla="*/ 97 h 297"/>
                <a:gd name="T18" fmla="*/ 121 w 228"/>
                <a:gd name="T19" fmla="*/ 265 h 297"/>
                <a:gd name="T20" fmla="*/ 111 w 228"/>
                <a:gd name="T21" fmla="*/ 279 h 297"/>
                <a:gd name="T22" fmla="*/ 97 w 228"/>
                <a:gd name="T23" fmla="*/ 290 h 297"/>
                <a:gd name="T24" fmla="*/ 82 w 228"/>
                <a:gd name="T25" fmla="*/ 295 h 297"/>
                <a:gd name="T26" fmla="*/ 65 w 228"/>
                <a:gd name="T27" fmla="*/ 297 h 297"/>
                <a:gd name="T28" fmla="*/ 49 w 228"/>
                <a:gd name="T29" fmla="*/ 295 h 297"/>
                <a:gd name="T30" fmla="*/ 33 w 228"/>
                <a:gd name="T31" fmla="*/ 289 h 297"/>
                <a:gd name="T32" fmla="*/ 18 w 228"/>
                <a:gd name="T33" fmla="*/ 278 h 297"/>
                <a:gd name="T34" fmla="*/ 9 w 228"/>
                <a:gd name="T35" fmla="*/ 265 h 297"/>
                <a:gd name="T36" fmla="*/ 2 w 228"/>
                <a:gd name="T37" fmla="*/ 250 h 297"/>
                <a:gd name="T38" fmla="*/ 0 w 228"/>
                <a:gd name="T39" fmla="*/ 234 h 297"/>
                <a:gd name="T40" fmla="*/ 2 w 228"/>
                <a:gd name="T41" fmla="*/ 217 h 297"/>
                <a:gd name="T42" fmla="*/ 9 w 228"/>
                <a:gd name="T43" fmla="*/ 201 h 297"/>
                <a:gd name="T44" fmla="*/ 106 w 228"/>
                <a:gd name="T45" fmla="*/ 33 h 297"/>
                <a:gd name="T46" fmla="*/ 117 w 228"/>
                <a:gd name="T47" fmla="*/ 19 h 297"/>
                <a:gd name="T48" fmla="*/ 131 w 228"/>
                <a:gd name="T49" fmla="*/ 9 h 297"/>
                <a:gd name="T50" fmla="*/ 146 w 228"/>
                <a:gd name="T51" fmla="*/ 2 h 297"/>
                <a:gd name="T52" fmla="*/ 162 w 228"/>
                <a:gd name="T53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97">
                  <a:moveTo>
                    <a:pt x="162" y="0"/>
                  </a:moveTo>
                  <a:lnTo>
                    <a:pt x="179" y="2"/>
                  </a:lnTo>
                  <a:lnTo>
                    <a:pt x="195" y="10"/>
                  </a:lnTo>
                  <a:lnTo>
                    <a:pt x="209" y="20"/>
                  </a:lnTo>
                  <a:lnTo>
                    <a:pt x="219" y="33"/>
                  </a:lnTo>
                  <a:lnTo>
                    <a:pt x="226" y="49"/>
                  </a:lnTo>
                  <a:lnTo>
                    <a:pt x="228" y="65"/>
                  </a:lnTo>
                  <a:lnTo>
                    <a:pt x="226" y="82"/>
                  </a:lnTo>
                  <a:lnTo>
                    <a:pt x="219" y="97"/>
                  </a:lnTo>
                  <a:lnTo>
                    <a:pt x="121" y="265"/>
                  </a:lnTo>
                  <a:lnTo>
                    <a:pt x="111" y="279"/>
                  </a:lnTo>
                  <a:lnTo>
                    <a:pt x="97" y="290"/>
                  </a:lnTo>
                  <a:lnTo>
                    <a:pt x="82" y="295"/>
                  </a:lnTo>
                  <a:lnTo>
                    <a:pt x="65" y="297"/>
                  </a:lnTo>
                  <a:lnTo>
                    <a:pt x="49" y="295"/>
                  </a:lnTo>
                  <a:lnTo>
                    <a:pt x="33" y="289"/>
                  </a:lnTo>
                  <a:lnTo>
                    <a:pt x="18" y="278"/>
                  </a:lnTo>
                  <a:lnTo>
                    <a:pt x="9" y="265"/>
                  </a:lnTo>
                  <a:lnTo>
                    <a:pt x="2" y="250"/>
                  </a:lnTo>
                  <a:lnTo>
                    <a:pt x="0" y="234"/>
                  </a:lnTo>
                  <a:lnTo>
                    <a:pt x="2" y="217"/>
                  </a:lnTo>
                  <a:lnTo>
                    <a:pt x="9" y="201"/>
                  </a:lnTo>
                  <a:lnTo>
                    <a:pt x="106" y="33"/>
                  </a:lnTo>
                  <a:lnTo>
                    <a:pt x="117" y="19"/>
                  </a:lnTo>
                  <a:lnTo>
                    <a:pt x="131" y="9"/>
                  </a:lnTo>
                  <a:lnTo>
                    <a:pt x="146" y="2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" name="Freeform 37"/>
            <p:cNvSpPr>
              <a:spLocks/>
            </p:cNvSpPr>
            <p:nvPr/>
          </p:nvSpPr>
          <p:spPr bwMode="auto">
            <a:xfrm>
              <a:off x="6811963" y="1409700"/>
              <a:ext cx="34925" cy="114300"/>
            </a:xfrm>
            <a:custGeom>
              <a:avLst/>
              <a:gdLst>
                <a:gd name="T0" fmla="*/ 157 w 313"/>
                <a:gd name="T1" fmla="*/ 0 h 1007"/>
                <a:gd name="T2" fmla="*/ 189 w 313"/>
                <a:gd name="T3" fmla="*/ 2 h 1007"/>
                <a:gd name="T4" fmla="*/ 216 w 313"/>
                <a:gd name="T5" fmla="*/ 7 h 1007"/>
                <a:gd name="T6" fmla="*/ 242 w 313"/>
                <a:gd name="T7" fmla="*/ 17 h 1007"/>
                <a:gd name="T8" fmla="*/ 263 w 313"/>
                <a:gd name="T9" fmla="*/ 31 h 1007"/>
                <a:gd name="T10" fmla="*/ 281 w 313"/>
                <a:gd name="T11" fmla="*/ 48 h 1007"/>
                <a:gd name="T12" fmla="*/ 295 w 313"/>
                <a:gd name="T13" fmla="*/ 68 h 1007"/>
                <a:gd name="T14" fmla="*/ 306 w 313"/>
                <a:gd name="T15" fmla="*/ 92 h 1007"/>
                <a:gd name="T16" fmla="*/ 311 w 313"/>
                <a:gd name="T17" fmla="*/ 120 h 1007"/>
                <a:gd name="T18" fmla="*/ 313 w 313"/>
                <a:gd name="T19" fmla="*/ 152 h 1007"/>
                <a:gd name="T20" fmla="*/ 313 w 313"/>
                <a:gd name="T21" fmla="*/ 380 h 1007"/>
                <a:gd name="T22" fmla="*/ 312 w 313"/>
                <a:gd name="T23" fmla="*/ 411 h 1007"/>
                <a:gd name="T24" fmla="*/ 309 w 313"/>
                <a:gd name="T25" fmla="*/ 442 h 1007"/>
                <a:gd name="T26" fmla="*/ 306 w 313"/>
                <a:gd name="T27" fmla="*/ 473 h 1007"/>
                <a:gd name="T28" fmla="*/ 244 w 313"/>
                <a:gd name="T29" fmla="*/ 934 h 1007"/>
                <a:gd name="T30" fmla="*/ 240 w 313"/>
                <a:gd name="T31" fmla="*/ 956 h 1007"/>
                <a:gd name="T32" fmla="*/ 232 w 313"/>
                <a:gd name="T33" fmla="*/ 974 h 1007"/>
                <a:gd name="T34" fmla="*/ 223 w 313"/>
                <a:gd name="T35" fmla="*/ 987 h 1007"/>
                <a:gd name="T36" fmla="*/ 210 w 313"/>
                <a:gd name="T37" fmla="*/ 996 h 1007"/>
                <a:gd name="T38" fmla="*/ 195 w 313"/>
                <a:gd name="T39" fmla="*/ 1002 h 1007"/>
                <a:gd name="T40" fmla="*/ 177 w 313"/>
                <a:gd name="T41" fmla="*/ 1006 h 1007"/>
                <a:gd name="T42" fmla="*/ 157 w 313"/>
                <a:gd name="T43" fmla="*/ 1007 h 1007"/>
                <a:gd name="T44" fmla="*/ 137 w 313"/>
                <a:gd name="T45" fmla="*/ 1006 h 1007"/>
                <a:gd name="T46" fmla="*/ 118 w 313"/>
                <a:gd name="T47" fmla="*/ 1002 h 1007"/>
                <a:gd name="T48" fmla="*/ 104 w 313"/>
                <a:gd name="T49" fmla="*/ 996 h 1007"/>
                <a:gd name="T50" fmla="*/ 91 w 313"/>
                <a:gd name="T51" fmla="*/ 987 h 1007"/>
                <a:gd name="T52" fmla="*/ 81 w 313"/>
                <a:gd name="T53" fmla="*/ 974 h 1007"/>
                <a:gd name="T54" fmla="*/ 74 w 313"/>
                <a:gd name="T55" fmla="*/ 956 h 1007"/>
                <a:gd name="T56" fmla="*/ 70 w 313"/>
                <a:gd name="T57" fmla="*/ 934 h 1007"/>
                <a:gd name="T58" fmla="*/ 8 w 313"/>
                <a:gd name="T59" fmla="*/ 473 h 1007"/>
                <a:gd name="T60" fmla="*/ 5 w 313"/>
                <a:gd name="T61" fmla="*/ 442 h 1007"/>
                <a:gd name="T62" fmla="*/ 1 w 313"/>
                <a:gd name="T63" fmla="*/ 411 h 1007"/>
                <a:gd name="T64" fmla="*/ 0 w 313"/>
                <a:gd name="T65" fmla="*/ 380 h 1007"/>
                <a:gd name="T66" fmla="*/ 0 w 313"/>
                <a:gd name="T67" fmla="*/ 152 h 1007"/>
                <a:gd name="T68" fmla="*/ 3 w 313"/>
                <a:gd name="T69" fmla="*/ 120 h 1007"/>
                <a:gd name="T70" fmla="*/ 8 w 313"/>
                <a:gd name="T71" fmla="*/ 92 h 1007"/>
                <a:gd name="T72" fmla="*/ 18 w 313"/>
                <a:gd name="T73" fmla="*/ 68 h 1007"/>
                <a:gd name="T74" fmla="*/ 32 w 313"/>
                <a:gd name="T75" fmla="*/ 48 h 1007"/>
                <a:gd name="T76" fmla="*/ 50 w 313"/>
                <a:gd name="T77" fmla="*/ 31 h 1007"/>
                <a:gd name="T78" fmla="*/ 72 w 313"/>
                <a:gd name="T79" fmla="*/ 17 h 1007"/>
                <a:gd name="T80" fmla="*/ 97 w 313"/>
                <a:gd name="T81" fmla="*/ 7 h 1007"/>
                <a:gd name="T82" fmla="*/ 125 w 313"/>
                <a:gd name="T83" fmla="*/ 2 h 1007"/>
                <a:gd name="T84" fmla="*/ 157 w 313"/>
                <a:gd name="T85" fmla="*/ 0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3" h="1007">
                  <a:moveTo>
                    <a:pt x="157" y="0"/>
                  </a:moveTo>
                  <a:lnTo>
                    <a:pt x="189" y="2"/>
                  </a:lnTo>
                  <a:lnTo>
                    <a:pt x="216" y="7"/>
                  </a:lnTo>
                  <a:lnTo>
                    <a:pt x="242" y="17"/>
                  </a:lnTo>
                  <a:lnTo>
                    <a:pt x="263" y="31"/>
                  </a:lnTo>
                  <a:lnTo>
                    <a:pt x="281" y="48"/>
                  </a:lnTo>
                  <a:lnTo>
                    <a:pt x="295" y="68"/>
                  </a:lnTo>
                  <a:lnTo>
                    <a:pt x="306" y="92"/>
                  </a:lnTo>
                  <a:lnTo>
                    <a:pt x="311" y="120"/>
                  </a:lnTo>
                  <a:lnTo>
                    <a:pt x="313" y="152"/>
                  </a:lnTo>
                  <a:lnTo>
                    <a:pt x="313" y="380"/>
                  </a:lnTo>
                  <a:lnTo>
                    <a:pt x="312" y="411"/>
                  </a:lnTo>
                  <a:lnTo>
                    <a:pt x="309" y="442"/>
                  </a:lnTo>
                  <a:lnTo>
                    <a:pt x="306" y="473"/>
                  </a:lnTo>
                  <a:lnTo>
                    <a:pt x="244" y="934"/>
                  </a:lnTo>
                  <a:lnTo>
                    <a:pt x="240" y="956"/>
                  </a:lnTo>
                  <a:lnTo>
                    <a:pt x="232" y="974"/>
                  </a:lnTo>
                  <a:lnTo>
                    <a:pt x="223" y="987"/>
                  </a:lnTo>
                  <a:lnTo>
                    <a:pt x="210" y="996"/>
                  </a:lnTo>
                  <a:lnTo>
                    <a:pt x="195" y="1002"/>
                  </a:lnTo>
                  <a:lnTo>
                    <a:pt x="177" y="1006"/>
                  </a:lnTo>
                  <a:lnTo>
                    <a:pt x="157" y="1007"/>
                  </a:lnTo>
                  <a:lnTo>
                    <a:pt x="137" y="1006"/>
                  </a:lnTo>
                  <a:lnTo>
                    <a:pt x="118" y="1002"/>
                  </a:lnTo>
                  <a:lnTo>
                    <a:pt x="104" y="996"/>
                  </a:lnTo>
                  <a:lnTo>
                    <a:pt x="91" y="987"/>
                  </a:lnTo>
                  <a:lnTo>
                    <a:pt x="81" y="974"/>
                  </a:lnTo>
                  <a:lnTo>
                    <a:pt x="74" y="956"/>
                  </a:lnTo>
                  <a:lnTo>
                    <a:pt x="70" y="934"/>
                  </a:lnTo>
                  <a:lnTo>
                    <a:pt x="8" y="473"/>
                  </a:lnTo>
                  <a:lnTo>
                    <a:pt x="5" y="442"/>
                  </a:lnTo>
                  <a:lnTo>
                    <a:pt x="1" y="411"/>
                  </a:lnTo>
                  <a:lnTo>
                    <a:pt x="0" y="380"/>
                  </a:lnTo>
                  <a:lnTo>
                    <a:pt x="0" y="152"/>
                  </a:lnTo>
                  <a:lnTo>
                    <a:pt x="3" y="120"/>
                  </a:lnTo>
                  <a:lnTo>
                    <a:pt x="8" y="92"/>
                  </a:lnTo>
                  <a:lnTo>
                    <a:pt x="18" y="68"/>
                  </a:lnTo>
                  <a:lnTo>
                    <a:pt x="32" y="48"/>
                  </a:lnTo>
                  <a:lnTo>
                    <a:pt x="50" y="31"/>
                  </a:lnTo>
                  <a:lnTo>
                    <a:pt x="72" y="17"/>
                  </a:lnTo>
                  <a:lnTo>
                    <a:pt x="97" y="7"/>
                  </a:lnTo>
                  <a:lnTo>
                    <a:pt x="125" y="2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8" name="Freeform 38"/>
            <p:cNvSpPr>
              <a:spLocks/>
            </p:cNvSpPr>
            <p:nvPr/>
          </p:nvSpPr>
          <p:spPr bwMode="auto">
            <a:xfrm>
              <a:off x="6811963" y="1538288"/>
              <a:ext cx="36512" cy="36513"/>
            </a:xfrm>
            <a:custGeom>
              <a:avLst/>
              <a:gdLst>
                <a:gd name="T0" fmla="*/ 163 w 326"/>
                <a:gd name="T1" fmla="*/ 0 h 323"/>
                <a:gd name="T2" fmla="*/ 196 w 326"/>
                <a:gd name="T3" fmla="*/ 4 h 323"/>
                <a:gd name="T4" fmla="*/ 226 w 326"/>
                <a:gd name="T5" fmla="*/ 13 h 323"/>
                <a:gd name="T6" fmla="*/ 253 w 326"/>
                <a:gd name="T7" fmla="*/ 28 h 323"/>
                <a:gd name="T8" fmla="*/ 278 w 326"/>
                <a:gd name="T9" fmla="*/ 47 h 323"/>
                <a:gd name="T10" fmla="*/ 298 w 326"/>
                <a:gd name="T11" fmla="*/ 71 h 323"/>
                <a:gd name="T12" fmla="*/ 313 w 326"/>
                <a:gd name="T13" fmla="*/ 99 h 323"/>
                <a:gd name="T14" fmla="*/ 322 w 326"/>
                <a:gd name="T15" fmla="*/ 129 h 323"/>
                <a:gd name="T16" fmla="*/ 326 w 326"/>
                <a:gd name="T17" fmla="*/ 161 h 323"/>
                <a:gd name="T18" fmla="*/ 322 w 326"/>
                <a:gd name="T19" fmla="*/ 194 h 323"/>
                <a:gd name="T20" fmla="*/ 313 w 326"/>
                <a:gd name="T21" fmla="*/ 225 h 323"/>
                <a:gd name="T22" fmla="*/ 298 w 326"/>
                <a:gd name="T23" fmla="*/ 252 h 323"/>
                <a:gd name="T24" fmla="*/ 278 w 326"/>
                <a:gd name="T25" fmla="*/ 275 h 323"/>
                <a:gd name="T26" fmla="*/ 253 w 326"/>
                <a:gd name="T27" fmla="*/ 295 h 323"/>
                <a:gd name="T28" fmla="*/ 226 w 326"/>
                <a:gd name="T29" fmla="*/ 310 h 323"/>
                <a:gd name="T30" fmla="*/ 196 w 326"/>
                <a:gd name="T31" fmla="*/ 320 h 323"/>
                <a:gd name="T32" fmla="*/ 163 w 326"/>
                <a:gd name="T33" fmla="*/ 323 h 323"/>
                <a:gd name="T34" fmla="*/ 130 w 326"/>
                <a:gd name="T35" fmla="*/ 320 h 323"/>
                <a:gd name="T36" fmla="*/ 100 w 326"/>
                <a:gd name="T37" fmla="*/ 310 h 323"/>
                <a:gd name="T38" fmla="*/ 72 w 326"/>
                <a:gd name="T39" fmla="*/ 295 h 323"/>
                <a:gd name="T40" fmla="*/ 48 w 326"/>
                <a:gd name="T41" fmla="*/ 275 h 323"/>
                <a:gd name="T42" fmla="*/ 28 w 326"/>
                <a:gd name="T43" fmla="*/ 252 h 323"/>
                <a:gd name="T44" fmla="*/ 13 w 326"/>
                <a:gd name="T45" fmla="*/ 225 h 323"/>
                <a:gd name="T46" fmla="*/ 3 w 326"/>
                <a:gd name="T47" fmla="*/ 194 h 323"/>
                <a:gd name="T48" fmla="*/ 0 w 326"/>
                <a:gd name="T49" fmla="*/ 161 h 323"/>
                <a:gd name="T50" fmla="*/ 3 w 326"/>
                <a:gd name="T51" fmla="*/ 129 h 323"/>
                <a:gd name="T52" fmla="*/ 13 w 326"/>
                <a:gd name="T53" fmla="*/ 99 h 323"/>
                <a:gd name="T54" fmla="*/ 28 w 326"/>
                <a:gd name="T55" fmla="*/ 71 h 323"/>
                <a:gd name="T56" fmla="*/ 48 w 326"/>
                <a:gd name="T57" fmla="*/ 47 h 323"/>
                <a:gd name="T58" fmla="*/ 72 w 326"/>
                <a:gd name="T59" fmla="*/ 28 h 323"/>
                <a:gd name="T60" fmla="*/ 100 w 326"/>
                <a:gd name="T61" fmla="*/ 13 h 323"/>
                <a:gd name="T62" fmla="*/ 130 w 326"/>
                <a:gd name="T63" fmla="*/ 4 h 323"/>
                <a:gd name="T64" fmla="*/ 163 w 326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6" h="323">
                  <a:moveTo>
                    <a:pt x="163" y="0"/>
                  </a:moveTo>
                  <a:lnTo>
                    <a:pt x="196" y="4"/>
                  </a:lnTo>
                  <a:lnTo>
                    <a:pt x="226" y="13"/>
                  </a:lnTo>
                  <a:lnTo>
                    <a:pt x="253" y="28"/>
                  </a:lnTo>
                  <a:lnTo>
                    <a:pt x="278" y="47"/>
                  </a:lnTo>
                  <a:lnTo>
                    <a:pt x="298" y="71"/>
                  </a:lnTo>
                  <a:lnTo>
                    <a:pt x="313" y="99"/>
                  </a:lnTo>
                  <a:lnTo>
                    <a:pt x="322" y="129"/>
                  </a:lnTo>
                  <a:lnTo>
                    <a:pt x="326" y="161"/>
                  </a:lnTo>
                  <a:lnTo>
                    <a:pt x="322" y="194"/>
                  </a:lnTo>
                  <a:lnTo>
                    <a:pt x="313" y="225"/>
                  </a:lnTo>
                  <a:lnTo>
                    <a:pt x="298" y="252"/>
                  </a:lnTo>
                  <a:lnTo>
                    <a:pt x="278" y="275"/>
                  </a:lnTo>
                  <a:lnTo>
                    <a:pt x="253" y="295"/>
                  </a:lnTo>
                  <a:lnTo>
                    <a:pt x="226" y="310"/>
                  </a:lnTo>
                  <a:lnTo>
                    <a:pt x="196" y="320"/>
                  </a:lnTo>
                  <a:lnTo>
                    <a:pt x="163" y="323"/>
                  </a:lnTo>
                  <a:lnTo>
                    <a:pt x="130" y="320"/>
                  </a:lnTo>
                  <a:lnTo>
                    <a:pt x="100" y="310"/>
                  </a:lnTo>
                  <a:lnTo>
                    <a:pt x="72" y="295"/>
                  </a:lnTo>
                  <a:lnTo>
                    <a:pt x="48" y="275"/>
                  </a:lnTo>
                  <a:lnTo>
                    <a:pt x="28" y="252"/>
                  </a:lnTo>
                  <a:lnTo>
                    <a:pt x="13" y="225"/>
                  </a:lnTo>
                  <a:lnTo>
                    <a:pt x="3" y="194"/>
                  </a:lnTo>
                  <a:lnTo>
                    <a:pt x="0" y="161"/>
                  </a:lnTo>
                  <a:lnTo>
                    <a:pt x="3" y="129"/>
                  </a:lnTo>
                  <a:lnTo>
                    <a:pt x="13" y="99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100" y="13"/>
                  </a:lnTo>
                  <a:lnTo>
                    <a:pt x="130" y="4"/>
                  </a:lnTo>
                  <a:lnTo>
                    <a:pt x="1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9" name="Freeform 43"/>
          <p:cNvSpPr>
            <a:spLocks noEditPoints="1"/>
          </p:cNvSpPr>
          <p:nvPr/>
        </p:nvSpPr>
        <p:spPr bwMode="auto">
          <a:xfrm>
            <a:off x="2598297" y="1807783"/>
            <a:ext cx="680289" cy="815174"/>
          </a:xfrm>
          <a:custGeom>
            <a:avLst/>
            <a:gdLst>
              <a:gd name="T0" fmla="*/ 1063 w 2784"/>
              <a:gd name="T1" fmla="*/ 1489 h 3336"/>
              <a:gd name="T2" fmla="*/ 1410 w 2784"/>
              <a:gd name="T3" fmla="*/ 1742 h 3336"/>
              <a:gd name="T4" fmla="*/ 1721 w 2784"/>
              <a:gd name="T5" fmla="*/ 1488 h 3336"/>
              <a:gd name="T6" fmla="*/ 1558 w 2784"/>
              <a:gd name="T7" fmla="*/ 1038 h 3336"/>
              <a:gd name="T8" fmla="*/ 2377 w 2784"/>
              <a:gd name="T9" fmla="*/ 901 h 3336"/>
              <a:gd name="T10" fmla="*/ 1879 w 2784"/>
              <a:gd name="T11" fmla="*/ 1012 h 3336"/>
              <a:gd name="T12" fmla="*/ 1879 w 2784"/>
              <a:gd name="T13" fmla="*/ 1771 h 3336"/>
              <a:gd name="T14" fmla="*/ 2378 w 2784"/>
              <a:gd name="T15" fmla="*/ 1882 h 3336"/>
              <a:gd name="T16" fmla="*/ 2554 w 2784"/>
              <a:gd name="T17" fmla="*/ 1548 h 3336"/>
              <a:gd name="T18" fmla="*/ 2524 w 2784"/>
              <a:gd name="T19" fmla="*/ 1085 h 3336"/>
              <a:gd name="T20" fmla="*/ 1740 w 2784"/>
              <a:gd name="T21" fmla="*/ 376 h 3336"/>
              <a:gd name="T22" fmla="*/ 1858 w 2784"/>
              <a:gd name="T23" fmla="*/ 838 h 3336"/>
              <a:gd name="T24" fmla="*/ 2296 w 2784"/>
              <a:gd name="T25" fmla="*/ 743 h 3336"/>
              <a:gd name="T26" fmla="*/ 2093 w 2784"/>
              <a:gd name="T27" fmla="*/ 453 h 3336"/>
              <a:gd name="T28" fmla="*/ 1685 w 2784"/>
              <a:gd name="T29" fmla="*/ 257 h 3336"/>
              <a:gd name="T30" fmla="*/ 727 w 2784"/>
              <a:gd name="T31" fmla="*/ 428 h 3336"/>
              <a:gd name="T32" fmla="*/ 496 w 2784"/>
              <a:gd name="T33" fmla="*/ 733 h 3336"/>
              <a:gd name="T34" fmla="*/ 927 w 2784"/>
              <a:gd name="T35" fmla="*/ 833 h 3336"/>
              <a:gd name="T36" fmla="*/ 1045 w 2784"/>
              <a:gd name="T37" fmla="*/ 376 h 3336"/>
              <a:gd name="T38" fmla="*/ 1311 w 2784"/>
              <a:gd name="T39" fmla="*/ 258 h 3336"/>
              <a:gd name="T40" fmla="*/ 1186 w 2784"/>
              <a:gd name="T41" fmla="*/ 501 h 3336"/>
              <a:gd name="T42" fmla="*/ 1215 w 2784"/>
              <a:gd name="T43" fmla="*/ 860 h 3336"/>
              <a:gd name="T44" fmla="*/ 1654 w 2784"/>
              <a:gd name="T45" fmla="*/ 699 h 3336"/>
              <a:gd name="T46" fmla="*/ 1538 w 2784"/>
              <a:gd name="T47" fmla="*/ 356 h 3336"/>
              <a:gd name="T48" fmla="*/ 1392 w 2784"/>
              <a:gd name="T49" fmla="*/ 219 h 3336"/>
              <a:gd name="T50" fmla="*/ 1850 w 2784"/>
              <a:gd name="T51" fmla="*/ 77 h 3336"/>
              <a:gd name="T52" fmla="*/ 2312 w 2784"/>
              <a:gd name="T53" fmla="*/ 347 h 3336"/>
              <a:gd name="T54" fmla="*/ 2637 w 2784"/>
              <a:gd name="T55" fmla="*/ 768 h 3336"/>
              <a:gd name="T56" fmla="*/ 2781 w 2784"/>
              <a:gd name="T57" fmla="*/ 1297 h 3336"/>
              <a:gd name="T58" fmla="*/ 2713 w 2784"/>
              <a:gd name="T59" fmla="*/ 1831 h 3336"/>
              <a:gd name="T60" fmla="*/ 2461 w 2784"/>
              <a:gd name="T61" fmla="*/ 2276 h 3336"/>
              <a:gd name="T62" fmla="*/ 2195 w 2784"/>
              <a:gd name="T63" fmla="*/ 2245 h 3336"/>
              <a:gd name="T64" fmla="*/ 2165 w 2784"/>
              <a:gd name="T65" fmla="*/ 2002 h 3336"/>
              <a:gd name="T66" fmla="*/ 1826 w 2784"/>
              <a:gd name="T67" fmla="*/ 2116 h 3336"/>
              <a:gd name="T68" fmla="*/ 1595 w 2784"/>
              <a:gd name="T69" fmla="*/ 1923 h 3336"/>
              <a:gd name="T70" fmla="*/ 1060 w 2784"/>
              <a:gd name="T71" fmla="*/ 2193 h 3336"/>
              <a:gd name="T72" fmla="*/ 1011 w 2784"/>
              <a:gd name="T73" fmla="*/ 2186 h 3336"/>
              <a:gd name="T74" fmla="*/ 927 w 2784"/>
              <a:gd name="T75" fmla="*/ 1950 h 3336"/>
              <a:gd name="T76" fmla="*/ 617 w 2784"/>
              <a:gd name="T77" fmla="*/ 1946 h 3336"/>
              <a:gd name="T78" fmla="*/ 623 w 2784"/>
              <a:gd name="T79" fmla="*/ 1829 h 3336"/>
              <a:gd name="T80" fmla="*/ 887 w 2784"/>
              <a:gd name="T81" fmla="*/ 1392 h 3336"/>
              <a:gd name="T82" fmla="*/ 639 w 2784"/>
              <a:gd name="T83" fmla="*/ 958 h 3336"/>
              <a:gd name="T84" fmla="*/ 287 w 2784"/>
              <a:gd name="T85" fmla="*/ 1000 h 3336"/>
              <a:gd name="T86" fmla="*/ 223 w 2784"/>
              <a:gd name="T87" fmla="*/ 1380 h 3336"/>
              <a:gd name="T88" fmla="*/ 301 w 2784"/>
              <a:gd name="T89" fmla="*/ 1726 h 3336"/>
              <a:gd name="T90" fmla="*/ 491 w 2784"/>
              <a:gd name="T91" fmla="*/ 2029 h 3336"/>
              <a:gd name="T92" fmla="*/ 791 w 2784"/>
              <a:gd name="T93" fmla="*/ 2243 h 3336"/>
              <a:gd name="T94" fmla="*/ 1196 w 2784"/>
              <a:gd name="T95" fmla="*/ 2325 h 3336"/>
              <a:gd name="T96" fmla="*/ 1007 w 2784"/>
              <a:gd name="T97" fmla="*/ 2925 h 3336"/>
              <a:gd name="T98" fmla="*/ 536 w 2784"/>
              <a:gd name="T99" fmla="*/ 2645 h 3336"/>
              <a:gd name="T100" fmla="*/ 211 w 2784"/>
              <a:gd name="T101" fmla="*/ 2250 h 3336"/>
              <a:gd name="T102" fmla="*/ 34 w 2784"/>
              <a:gd name="T103" fmla="*/ 1761 h 3336"/>
              <a:gd name="T104" fmla="*/ 10 w 2784"/>
              <a:gd name="T105" fmla="*/ 1226 h 3336"/>
              <a:gd name="T106" fmla="*/ 168 w 2784"/>
              <a:gd name="T107" fmla="*/ 730 h 3336"/>
              <a:gd name="T108" fmla="*/ 494 w 2784"/>
              <a:gd name="T109" fmla="*/ 329 h 3336"/>
              <a:gd name="T110" fmla="*/ 948 w 2784"/>
              <a:gd name="T111" fmla="*/ 73 h 3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784" h="3336">
                <a:moveTo>
                  <a:pt x="1079" y="1027"/>
                </a:moveTo>
                <a:lnTo>
                  <a:pt x="1072" y="1112"/>
                </a:lnTo>
                <a:lnTo>
                  <a:pt x="1067" y="1201"/>
                </a:lnTo>
                <a:lnTo>
                  <a:pt x="1063" y="1294"/>
                </a:lnTo>
                <a:lnTo>
                  <a:pt x="1062" y="1392"/>
                </a:lnTo>
                <a:lnTo>
                  <a:pt x="1063" y="1489"/>
                </a:lnTo>
                <a:lnTo>
                  <a:pt x="1067" y="1582"/>
                </a:lnTo>
                <a:lnTo>
                  <a:pt x="1072" y="1671"/>
                </a:lnTo>
                <a:lnTo>
                  <a:pt x="1079" y="1756"/>
                </a:lnTo>
                <a:lnTo>
                  <a:pt x="1187" y="1749"/>
                </a:lnTo>
                <a:lnTo>
                  <a:pt x="1297" y="1744"/>
                </a:lnTo>
                <a:lnTo>
                  <a:pt x="1410" y="1742"/>
                </a:lnTo>
                <a:lnTo>
                  <a:pt x="1511" y="1744"/>
                </a:lnTo>
                <a:lnTo>
                  <a:pt x="1609" y="1747"/>
                </a:lnTo>
                <a:lnTo>
                  <a:pt x="1705" y="1754"/>
                </a:lnTo>
                <a:lnTo>
                  <a:pt x="1713" y="1669"/>
                </a:lnTo>
                <a:lnTo>
                  <a:pt x="1718" y="1581"/>
                </a:lnTo>
                <a:lnTo>
                  <a:pt x="1721" y="1488"/>
                </a:lnTo>
                <a:lnTo>
                  <a:pt x="1722" y="1392"/>
                </a:lnTo>
                <a:lnTo>
                  <a:pt x="1721" y="1295"/>
                </a:lnTo>
                <a:lnTo>
                  <a:pt x="1718" y="1203"/>
                </a:lnTo>
                <a:lnTo>
                  <a:pt x="1713" y="1114"/>
                </a:lnTo>
                <a:lnTo>
                  <a:pt x="1705" y="1029"/>
                </a:lnTo>
                <a:lnTo>
                  <a:pt x="1558" y="1038"/>
                </a:lnTo>
                <a:lnTo>
                  <a:pt x="1410" y="1041"/>
                </a:lnTo>
                <a:lnTo>
                  <a:pt x="1297" y="1039"/>
                </a:lnTo>
                <a:lnTo>
                  <a:pt x="1187" y="1035"/>
                </a:lnTo>
                <a:lnTo>
                  <a:pt x="1079" y="1027"/>
                </a:lnTo>
                <a:close/>
                <a:moveTo>
                  <a:pt x="2444" y="874"/>
                </a:moveTo>
                <a:lnTo>
                  <a:pt x="2377" y="901"/>
                </a:lnTo>
                <a:lnTo>
                  <a:pt x="2306" y="924"/>
                </a:lnTo>
                <a:lnTo>
                  <a:pt x="2229" y="946"/>
                </a:lnTo>
                <a:lnTo>
                  <a:pt x="2148" y="965"/>
                </a:lnTo>
                <a:lnTo>
                  <a:pt x="2062" y="984"/>
                </a:lnTo>
                <a:lnTo>
                  <a:pt x="1973" y="999"/>
                </a:lnTo>
                <a:lnTo>
                  <a:pt x="1879" y="1012"/>
                </a:lnTo>
                <a:lnTo>
                  <a:pt x="1890" y="1137"/>
                </a:lnTo>
                <a:lnTo>
                  <a:pt x="1896" y="1264"/>
                </a:lnTo>
                <a:lnTo>
                  <a:pt x="1898" y="1392"/>
                </a:lnTo>
                <a:lnTo>
                  <a:pt x="1896" y="1519"/>
                </a:lnTo>
                <a:lnTo>
                  <a:pt x="1890" y="1647"/>
                </a:lnTo>
                <a:lnTo>
                  <a:pt x="1879" y="1771"/>
                </a:lnTo>
                <a:lnTo>
                  <a:pt x="1973" y="1784"/>
                </a:lnTo>
                <a:lnTo>
                  <a:pt x="2062" y="1799"/>
                </a:lnTo>
                <a:lnTo>
                  <a:pt x="2148" y="1818"/>
                </a:lnTo>
                <a:lnTo>
                  <a:pt x="2230" y="1837"/>
                </a:lnTo>
                <a:lnTo>
                  <a:pt x="2307" y="1859"/>
                </a:lnTo>
                <a:lnTo>
                  <a:pt x="2378" y="1882"/>
                </a:lnTo>
                <a:lnTo>
                  <a:pt x="2445" y="1909"/>
                </a:lnTo>
                <a:lnTo>
                  <a:pt x="2476" y="1840"/>
                </a:lnTo>
                <a:lnTo>
                  <a:pt x="2502" y="1770"/>
                </a:lnTo>
                <a:lnTo>
                  <a:pt x="2524" y="1698"/>
                </a:lnTo>
                <a:lnTo>
                  <a:pt x="2541" y="1624"/>
                </a:lnTo>
                <a:lnTo>
                  <a:pt x="2554" y="1548"/>
                </a:lnTo>
                <a:lnTo>
                  <a:pt x="2563" y="1471"/>
                </a:lnTo>
                <a:lnTo>
                  <a:pt x="2565" y="1392"/>
                </a:lnTo>
                <a:lnTo>
                  <a:pt x="2563" y="1313"/>
                </a:lnTo>
                <a:lnTo>
                  <a:pt x="2554" y="1235"/>
                </a:lnTo>
                <a:lnTo>
                  <a:pt x="2541" y="1160"/>
                </a:lnTo>
                <a:lnTo>
                  <a:pt x="2524" y="1085"/>
                </a:lnTo>
                <a:lnTo>
                  <a:pt x="2502" y="1013"/>
                </a:lnTo>
                <a:lnTo>
                  <a:pt x="2476" y="942"/>
                </a:lnTo>
                <a:lnTo>
                  <a:pt x="2444" y="874"/>
                </a:lnTo>
                <a:close/>
                <a:moveTo>
                  <a:pt x="1685" y="257"/>
                </a:moveTo>
                <a:lnTo>
                  <a:pt x="1714" y="313"/>
                </a:lnTo>
                <a:lnTo>
                  <a:pt x="1740" y="376"/>
                </a:lnTo>
                <a:lnTo>
                  <a:pt x="1766" y="444"/>
                </a:lnTo>
                <a:lnTo>
                  <a:pt x="1788" y="516"/>
                </a:lnTo>
                <a:lnTo>
                  <a:pt x="1809" y="591"/>
                </a:lnTo>
                <a:lnTo>
                  <a:pt x="1827" y="670"/>
                </a:lnTo>
                <a:lnTo>
                  <a:pt x="1844" y="752"/>
                </a:lnTo>
                <a:lnTo>
                  <a:pt x="1858" y="838"/>
                </a:lnTo>
                <a:lnTo>
                  <a:pt x="1940" y="826"/>
                </a:lnTo>
                <a:lnTo>
                  <a:pt x="2018" y="813"/>
                </a:lnTo>
                <a:lnTo>
                  <a:pt x="2093" y="799"/>
                </a:lnTo>
                <a:lnTo>
                  <a:pt x="2165" y="781"/>
                </a:lnTo>
                <a:lnTo>
                  <a:pt x="2232" y="763"/>
                </a:lnTo>
                <a:lnTo>
                  <a:pt x="2296" y="743"/>
                </a:lnTo>
                <a:lnTo>
                  <a:pt x="2354" y="722"/>
                </a:lnTo>
                <a:lnTo>
                  <a:pt x="2309" y="662"/>
                </a:lnTo>
                <a:lnTo>
                  <a:pt x="2260" y="605"/>
                </a:lnTo>
                <a:lnTo>
                  <a:pt x="2208" y="551"/>
                </a:lnTo>
                <a:lnTo>
                  <a:pt x="2152" y="499"/>
                </a:lnTo>
                <a:lnTo>
                  <a:pt x="2093" y="453"/>
                </a:lnTo>
                <a:lnTo>
                  <a:pt x="2032" y="409"/>
                </a:lnTo>
                <a:lnTo>
                  <a:pt x="1968" y="370"/>
                </a:lnTo>
                <a:lnTo>
                  <a:pt x="1900" y="336"/>
                </a:lnTo>
                <a:lnTo>
                  <a:pt x="1831" y="304"/>
                </a:lnTo>
                <a:lnTo>
                  <a:pt x="1760" y="278"/>
                </a:lnTo>
                <a:lnTo>
                  <a:pt x="1685" y="257"/>
                </a:lnTo>
                <a:close/>
                <a:moveTo>
                  <a:pt x="1100" y="257"/>
                </a:moveTo>
                <a:lnTo>
                  <a:pt x="1020" y="280"/>
                </a:lnTo>
                <a:lnTo>
                  <a:pt x="942" y="309"/>
                </a:lnTo>
                <a:lnTo>
                  <a:pt x="868" y="344"/>
                </a:lnTo>
                <a:lnTo>
                  <a:pt x="796" y="383"/>
                </a:lnTo>
                <a:lnTo>
                  <a:pt x="727" y="428"/>
                </a:lnTo>
                <a:lnTo>
                  <a:pt x="662" y="476"/>
                </a:lnTo>
                <a:lnTo>
                  <a:pt x="600" y="529"/>
                </a:lnTo>
                <a:lnTo>
                  <a:pt x="542" y="585"/>
                </a:lnTo>
                <a:lnTo>
                  <a:pt x="488" y="647"/>
                </a:lnTo>
                <a:lnTo>
                  <a:pt x="439" y="711"/>
                </a:lnTo>
                <a:lnTo>
                  <a:pt x="496" y="733"/>
                </a:lnTo>
                <a:lnTo>
                  <a:pt x="557" y="754"/>
                </a:lnTo>
                <a:lnTo>
                  <a:pt x="624" y="773"/>
                </a:lnTo>
                <a:lnTo>
                  <a:pt x="695" y="791"/>
                </a:lnTo>
                <a:lnTo>
                  <a:pt x="769" y="807"/>
                </a:lnTo>
                <a:lnTo>
                  <a:pt x="846" y="821"/>
                </a:lnTo>
                <a:lnTo>
                  <a:pt x="927" y="833"/>
                </a:lnTo>
                <a:lnTo>
                  <a:pt x="941" y="749"/>
                </a:lnTo>
                <a:lnTo>
                  <a:pt x="958" y="667"/>
                </a:lnTo>
                <a:lnTo>
                  <a:pt x="977" y="588"/>
                </a:lnTo>
                <a:lnTo>
                  <a:pt x="997" y="514"/>
                </a:lnTo>
                <a:lnTo>
                  <a:pt x="1019" y="443"/>
                </a:lnTo>
                <a:lnTo>
                  <a:pt x="1045" y="376"/>
                </a:lnTo>
                <a:lnTo>
                  <a:pt x="1071" y="313"/>
                </a:lnTo>
                <a:lnTo>
                  <a:pt x="1100" y="257"/>
                </a:lnTo>
                <a:close/>
                <a:moveTo>
                  <a:pt x="1392" y="219"/>
                </a:moveTo>
                <a:lnTo>
                  <a:pt x="1350" y="220"/>
                </a:lnTo>
                <a:lnTo>
                  <a:pt x="1331" y="237"/>
                </a:lnTo>
                <a:lnTo>
                  <a:pt x="1311" y="258"/>
                </a:lnTo>
                <a:lnTo>
                  <a:pt x="1289" y="284"/>
                </a:lnTo>
                <a:lnTo>
                  <a:pt x="1268" y="316"/>
                </a:lnTo>
                <a:lnTo>
                  <a:pt x="1248" y="355"/>
                </a:lnTo>
                <a:lnTo>
                  <a:pt x="1227" y="398"/>
                </a:lnTo>
                <a:lnTo>
                  <a:pt x="1205" y="447"/>
                </a:lnTo>
                <a:lnTo>
                  <a:pt x="1186" y="501"/>
                </a:lnTo>
                <a:lnTo>
                  <a:pt x="1167" y="561"/>
                </a:lnTo>
                <a:lnTo>
                  <a:pt x="1149" y="626"/>
                </a:lnTo>
                <a:lnTo>
                  <a:pt x="1132" y="696"/>
                </a:lnTo>
                <a:lnTo>
                  <a:pt x="1115" y="771"/>
                </a:lnTo>
                <a:lnTo>
                  <a:pt x="1101" y="852"/>
                </a:lnTo>
                <a:lnTo>
                  <a:pt x="1215" y="860"/>
                </a:lnTo>
                <a:lnTo>
                  <a:pt x="1330" y="864"/>
                </a:lnTo>
                <a:lnTo>
                  <a:pt x="1448" y="865"/>
                </a:lnTo>
                <a:lnTo>
                  <a:pt x="1566" y="862"/>
                </a:lnTo>
                <a:lnTo>
                  <a:pt x="1684" y="855"/>
                </a:lnTo>
                <a:lnTo>
                  <a:pt x="1670" y="774"/>
                </a:lnTo>
                <a:lnTo>
                  <a:pt x="1654" y="699"/>
                </a:lnTo>
                <a:lnTo>
                  <a:pt x="1637" y="628"/>
                </a:lnTo>
                <a:lnTo>
                  <a:pt x="1619" y="562"/>
                </a:lnTo>
                <a:lnTo>
                  <a:pt x="1600" y="502"/>
                </a:lnTo>
                <a:lnTo>
                  <a:pt x="1580" y="448"/>
                </a:lnTo>
                <a:lnTo>
                  <a:pt x="1558" y="399"/>
                </a:lnTo>
                <a:lnTo>
                  <a:pt x="1538" y="356"/>
                </a:lnTo>
                <a:lnTo>
                  <a:pt x="1517" y="317"/>
                </a:lnTo>
                <a:lnTo>
                  <a:pt x="1496" y="285"/>
                </a:lnTo>
                <a:lnTo>
                  <a:pt x="1474" y="258"/>
                </a:lnTo>
                <a:lnTo>
                  <a:pt x="1454" y="237"/>
                </a:lnTo>
                <a:lnTo>
                  <a:pt x="1435" y="220"/>
                </a:lnTo>
                <a:lnTo>
                  <a:pt x="1392" y="219"/>
                </a:lnTo>
                <a:close/>
                <a:moveTo>
                  <a:pt x="1392" y="0"/>
                </a:moveTo>
                <a:lnTo>
                  <a:pt x="1488" y="3"/>
                </a:lnTo>
                <a:lnTo>
                  <a:pt x="1582" y="13"/>
                </a:lnTo>
                <a:lnTo>
                  <a:pt x="1673" y="28"/>
                </a:lnTo>
                <a:lnTo>
                  <a:pt x="1763" y="50"/>
                </a:lnTo>
                <a:lnTo>
                  <a:pt x="1850" y="77"/>
                </a:lnTo>
                <a:lnTo>
                  <a:pt x="1934" y="109"/>
                </a:lnTo>
                <a:lnTo>
                  <a:pt x="2015" y="148"/>
                </a:lnTo>
                <a:lnTo>
                  <a:pt x="2094" y="190"/>
                </a:lnTo>
                <a:lnTo>
                  <a:pt x="2170" y="238"/>
                </a:lnTo>
                <a:lnTo>
                  <a:pt x="2243" y="290"/>
                </a:lnTo>
                <a:lnTo>
                  <a:pt x="2312" y="347"/>
                </a:lnTo>
                <a:lnTo>
                  <a:pt x="2376" y="408"/>
                </a:lnTo>
                <a:lnTo>
                  <a:pt x="2437" y="473"/>
                </a:lnTo>
                <a:lnTo>
                  <a:pt x="2494" y="542"/>
                </a:lnTo>
                <a:lnTo>
                  <a:pt x="2546" y="614"/>
                </a:lnTo>
                <a:lnTo>
                  <a:pt x="2594" y="689"/>
                </a:lnTo>
                <a:lnTo>
                  <a:pt x="2637" y="768"/>
                </a:lnTo>
                <a:lnTo>
                  <a:pt x="2675" y="850"/>
                </a:lnTo>
                <a:lnTo>
                  <a:pt x="2707" y="935"/>
                </a:lnTo>
                <a:lnTo>
                  <a:pt x="2734" y="1022"/>
                </a:lnTo>
                <a:lnTo>
                  <a:pt x="2756" y="1112"/>
                </a:lnTo>
                <a:lnTo>
                  <a:pt x="2772" y="1203"/>
                </a:lnTo>
                <a:lnTo>
                  <a:pt x="2781" y="1297"/>
                </a:lnTo>
                <a:lnTo>
                  <a:pt x="2784" y="1392"/>
                </a:lnTo>
                <a:lnTo>
                  <a:pt x="2781" y="1484"/>
                </a:lnTo>
                <a:lnTo>
                  <a:pt x="2773" y="1574"/>
                </a:lnTo>
                <a:lnTo>
                  <a:pt x="2759" y="1662"/>
                </a:lnTo>
                <a:lnTo>
                  <a:pt x="2738" y="1747"/>
                </a:lnTo>
                <a:lnTo>
                  <a:pt x="2713" y="1831"/>
                </a:lnTo>
                <a:lnTo>
                  <a:pt x="2683" y="1912"/>
                </a:lnTo>
                <a:lnTo>
                  <a:pt x="2647" y="1990"/>
                </a:lnTo>
                <a:lnTo>
                  <a:pt x="2608" y="2066"/>
                </a:lnTo>
                <a:lnTo>
                  <a:pt x="2564" y="2139"/>
                </a:lnTo>
                <a:lnTo>
                  <a:pt x="2514" y="2209"/>
                </a:lnTo>
                <a:lnTo>
                  <a:pt x="2461" y="2276"/>
                </a:lnTo>
                <a:lnTo>
                  <a:pt x="2404" y="2339"/>
                </a:lnTo>
                <a:lnTo>
                  <a:pt x="2343" y="2399"/>
                </a:lnTo>
                <a:lnTo>
                  <a:pt x="2277" y="2455"/>
                </a:lnTo>
                <a:lnTo>
                  <a:pt x="2070" y="2348"/>
                </a:lnTo>
                <a:lnTo>
                  <a:pt x="2135" y="2299"/>
                </a:lnTo>
                <a:lnTo>
                  <a:pt x="2195" y="2245"/>
                </a:lnTo>
                <a:lnTo>
                  <a:pt x="2252" y="2188"/>
                </a:lnTo>
                <a:lnTo>
                  <a:pt x="2306" y="2126"/>
                </a:lnTo>
                <a:lnTo>
                  <a:pt x="2354" y="2061"/>
                </a:lnTo>
                <a:lnTo>
                  <a:pt x="2296" y="2040"/>
                </a:lnTo>
                <a:lnTo>
                  <a:pt x="2233" y="2020"/>
                </a:lnTo>
                <a:lnTo>
                  <a:pt x="2165" y="2002"/>
                </a:lnTo>
                <a:lnTo>
                  <a:pt x="2094" y="1985"/>
                </a:lnTo>
                <a:lnTo>
                  <a:pt x="2018" y="1970"/>
                </a:lnTo>
                <a:lnTo>
                  <a:pt x="1940" y="1957"/>
                </a:lnTo>
                <a:lnTo>
                  <a:pt x="1858" y="1946"/>
                </a:lnTo>
                <a:lnTo>
                  <a:pt x="1844" y="2032"/>
                </a:lnTo>
                <a:lnTo>
                  <a:pt x="1826" y="2116"/>
                </a:lnTo>
                <a:lnTo>
                  <a:pt x="1808" y="2197"/>
                </a:lnTo>
                <a:lnTo>
                  <a:pt x="1649" y="2106"/>
                </a:lnTo>
                <a:lnTo>
                  <a:pt x="1661" y="2049"/>
                </a:lnTo>
                <a:lnTo>
                  <a:pt x="1674" y="1990"/>
                </a:lnTo>
                <a:lnTo>
                  <a:pt x="1684" y="1928"/>
                </a:lnTo>
                <a:lnTo>
                  <a:pt x="1595" y="1923"/>
                </a:lnTo>
                <a:lnTo>
                  <a:pt x="1503" y="1919"/>
                </a:lnTo>
                <a:lnTo>
                  <a:pt x="1410" y="1918"/>
                </a:lnTo>
                <a:lnTo>
                  <a:pt x="1327" y="1919"/>
                </a:lnTo>
                <a:lnTo>
                  <a:pt x="1065" y="1768"/>
                </a:lnTo>
                <a:lnTo>
                  <a:pt x="1065" y="2193"/>
                </a:lnTo>
                <a:lnTo>
                  <a:pt x="1060" y="2193"/>
                </a:lnTo>
                <a:lnTo>
                  <a:pt x="1055" y="2192"/>
                </a:lnTo>
                <a:lnTo>
                  <a:pt x="1050" y="2192"/>
                </a:lnTo>
                <a:lnTo>
                  <a:pt x="1048" y="2192"/>
                </a:lnTo>
                <a:lnTo>
                  <a:pt x="1043" y="2192"/>
                </a:lnTo>
                <a:lnTo>
                  <a:pt x="1028" y="2190"/>
                </a:lnTo>
                <a:lnTo>
                  <a:pt x="1011" y="2186"/>
                </a:lnTo>
                <a:lnTo>
                  <a:pt x="992" y="2181"/>
                </a:lnTo>
                <a:lnTo>
                  <a:pt x="972" y="2174"/>
                </a:lnTo>
                <a:lnTo>
                  <a:pt x="971" y="2174"/>
                </a:lnTo>
                <a:lnTo>
                  <a:pt x="955" y="2102"/>
                </a:lnTo>
                <a:lnTo>
                  <a:pt x="940" y="2027"/>
                </a:lnTo>
                <a:lnTo>
                  <a:pt x="927" y="1950"/>
                </a:lnTo>
                <a:lnTo>
                  <a:pt x="837" y="1963"/>
                </a:lnTo>
                <a:lnTo>
                  <a:pt x="752" y="1979"/>
                </a:lnTo>
                <a:lnTo>
                  <a:pt x="671" y="1998"/>
                </a:lnTo>
                <a:lnTo>
                  <a:pt x="644" y="1974"/>
                </a:lnTo>
                <a:lnTo>
                  <a:pt x="621" y="1950"/>
                </a:lnTo>
                <a:lnTo>
                  <a:pt x="617" y="1946"/>
                </a:lnTo>
                <a:lnTo>
                  <a:pt x="613" y="1942"/>
                </a:lnTo>
                <a:lnTo>
                  <a:pt x="594" y="1922"/>
                </a:lnTo>
                <a:lnTo>
                  <a:pt x="575" y="1899"/>
                </a:lnTo>
                <a:lnTo>
                  <a:pt x="556" y="1875"/>
                </a:lnTo>
                <a:lnTo>
                  <a:pt x="538" y="1852"/>
                </a:lnTo>
                <a:lnTo>
                  <a:pt x="623" y="1829"/>
                </a:lnTo>
                <a:lnTo>
                  <a:pt x="713" y="1809"/>
                </a:lnTo>
                <a:lnTo>
                  <a:pt x="807" y="1790"/>
                </a:lnTo>
                <a:lnTo>
                  <a:pt x="906" y="1776"/>
                </a:lnTo>
                <a:lnTo>
                  <a:pt x="895" y="1649"/>
                </a:lnTo>
                <a:lnTo>
                  <a:pt x="889" y="1521"/>
                </a:lnTo>
                <a:lnTo>
                  <a:pt x="887" y="1392"/>
                </a:lnTo>
                <a:lnTo>
                  <a:pt x="889" y="1263"/>
                </a:lnTo>
                <a:lnTo>
                  <a:pt x="895" y="1134"/>
                </a:lnTo>
                <a:lnTo>
                  <a:pt x="906" y="1008"/>
                </a:lnTo>
                <a:lnTo>
                  <a:pt x="813" y="994"/>
                </a:lnTo>
                <a:lnTo>
                  <a:pt x="724" y="978"/>
                </a:lnTo>
                <a:lnTo>
                  <a:pt x="639" y="958"/>
                </a:lnTo>
                <a:lnTo>
                  <a:pt x="558" y="937"/>
                </a:lnTo>
                <a:lnTo>
                  <a:pt x="482" y="915"/>
                </a:lnTo>
                <a:lnTo>
                  <a:pt x="412" y="890"/>
                </a:lnTo>
                <a:lnTo>
                  <a:pt x="347" y="863"/>
                </a:lnTo>
                <a:lnTo>
                  <a:pt x="314" y="930"/>
                </a:lnTo>
                <a:lnTo>
                  <a:pt x="287" y="1000"/>
                </a:lnTo>
                <a:lnTo>
                  <a:pt x="264" y="1072"/>
                </a:lnTo>
                <a:lnTo>
                  <a:pt x="246" y="1146"/>
                </a:lnTo>
                <a:lnTo>
                  <a:pt x="235" y="1203"/>
                </a:lnTo>
                <a:lnTo>
                  <a:pt x="228" y="1262"/>
                </a:lnTo>
                <a:lnTo>
                  <a:pt x="222" y="1321"/>
                </a:lnTo>
                <a:lnTo>
                  <a:pt x="223" y="1380"/>
                </a:lnTo>
                <a:lnTo>
                  <a:pt x="229" y="1439"/>
                </a:lnTo>
                <a:lnTo>
                  <a:pt x="237" y="1497"/>
                </a:lnTo>
                <a:lnTo>
                  <a:pt x="248" y="1556"/>
                </a:lnTo>
                <a:lnTo>
                  <a:pt x="263" y="1613"/>
                </a:lnTo>
                <a:lnTo>
                  <a:pt x="280" y="1670"/>
                </a:lnTo>
                <a:lnTo>
                  <a:pt x="301" y="1726"/>
                </a:lnTo>
                <a:lnTo>
                  <a:pt x="325" y="1781"/>
                </a:lnTo>
                <a:lnTo>
                  <a:pt x="352" y="1834"/>
                </a:lnTo>
                <a:lnTo>
                  <a:pt x="382" y="1885"/>
                </a:lnTo>
                <a:lnTo>
                  <a:pt x="416" y="1936"/>
                </a:lnTo>
                <a:lnTo>
                  <a:pt x="452" y="1983"/>
                </a:lnTo>
                <a:lnTo>
                  <a:pt x="491" y="2029"/>
                </a:lnTo>
                <a:lnTo>
                  <a:pt x="534" y="2072"/>
                </a:lnTo>
                <a:lnTo>
                  <a:pt x="578" y="2113"/>
                </a:lnTo>
                <a:lnTo>
                  <a:pt x="627" y="2150"/>
                </a:lnTo>
                <a:lnTo>
                  <a:pt x="679" y="2185"/>
                </a:lnTo>
                <a:lnTo>
                  <a:pt x="733" y="2216"/>
                </a:lnTo>
                <a:lnTo>
                  <a:pt x="791" y="2243"/>
                </a:lnTo>
                <a:lnTo>
                  <a:pt x="851" y="2267"/>
                </a:lnTo>
                <a:lnTo>
                  <a:pt x="914" y="2288"/>
                </a:lnTo>
                <a:lnTo>
                  <a:pt x="981" y="2304"/>
                </a:lnTo>
                <a:lnTo>
                  <a:pt x="1050" y="2315"/>
                </a:lnTo>
                <a:lnTo>
                  <a:pt x="1121" y="2322"/>
                </a:lnTo>
                <a:lnTo>
                  <a:pt x="1196" y="2325"/>
                </a:lnTo>
                <a:lnTo>
                  <a:pt x="1196" y="1996"/>
                </a:lnTo>
                <a:lnTo>
                  <a:pt x="2357" y="2666"/>
                </a:lnTo>
                <a:lnTo>
                  <a:pt x="1196" y="3336"/>
                </a:lnTo>
                <a:lnTo>
                  <a:pt x="1196" y="2988"/>
                </a:lnTo>
                <a:lnTo>
                  <a:pt x="1100" y="2958"/>
                </a:lnTo>
                <a:lnTo>
                  <a:pt x="1007" y="2925"/>
                </a:lnTo>
                <a:lnTo>
                  <a:pt x="919" y="2886"/>
                </a:lnTo>
                <a:lnTo>
                  <a:pt x="834" y="2845"/>
                </a:lnTo>
                <a:lnTo>
                  <a:pt x="753" y="2800"/>
                </a:lnTo>
                <a:lnTo>
                  <a:pt x="678" y="2752"/>
                </a:lnTo>
                <a:lnTo>
                  <a:pt x="605" y="2699"/>
                </a:lnTo>
                <a:lnTo>
                  <a:pt x="536" y="2645"/>
                </a:lnTo>
                <a:lnTo>
                  <a:pt x="472" y="2586"/>
                </a:lnTo>
                <a:lnTo>
                  <a:pt x="412" y="2524"/>
                </a:lnTo>
                <a:lnTo>
                  <a:pt x="355" y="2461"/>
                </a:lnTo>
                <a:lnTo>
                  <a:pt x="303" y="2393"/>
                </a:lnTo>
                <a:lnTo>
                  <a:pt x="255" y="2323"/>
                </a:lnTo>
                <a:lnTo>
                  <a:pt x="211" y="2250"/>
                </a:lnTo>
                <a:lnTo>
                  <a:pt x="171" y="2174"/>
                </a:lnTo>
                <a:lnTo>
                  <a:pt x="135" y="2097"/>
                </a:lnTo>
                <a:lnTo>
                  <a:pt x="104" y="2016"/>
                </a:lnTo>
                <a:lnTo>
                  <a:pt x="77" y="1933"/>
                </a:lnTo>
                <a:lnTo>
                  <a:pt x="54" y="1848"/>
                </a:lnTo>
                <a:lnTo>
                  <a:pt x="34" y="1761"/>
                </a:lnTo>
                <a:lnTo>
                  <a:pt x="19" y="1672"/>
                </a:lnTo>
                <a:lnTo>
                  <a:pt x="9" y="1580"/>
                </a:lnTo>
                <a:lnTo>
                  <a:pt x="2" y="1487"/>
                </a:lnTo>
                <a:lnTo>
                  <a:pt x="0" y="1392"/>
                </a:lnTo>
                <a:lnTo>
                  <a:pt x="3" y="1308"/>
                </a:lnTo>
                <a:lnTo>
                  <a:pt x="10" y="1226"/>
                </a:lnTo>
                <a:lnTo>
                  <a:pt x="22" y="1146"/>
                </a:lnTo>
                <a:lnTo>
                  <a:pt x="40" y="1058"/>
                </a:lnTo>
                <a:lnTo>
                  <a:pt x="65" y="972"/>
                </a:lnTo>
                <a:lnTo>
                  <a:pt x="94" y="890"/>
                </a:lnTo>
                <a:lnTo>
                  <a:pt x="128" y="809"/>
                </a:lnTo>
                <a:lnTo>
                  <a:pt x="168" y="730"/>
                </a:lnTo>
                <a:lnTo>
                  <a:pt x="211" y="655"/>
                </a:lnTo>
                <a:lnTo>
                  <a:pt x="260" y="583"/>
                </a:lnTo>
                <a:lnTo>
                  <a:pt x="312" y="514"/>
                </a:lnTo>
                <a:lnTo>
                  <a:pt x="369" y="449"/>
                </a:lnTo>
                <a:lnTo>
                  <a:pt x="430" y="387"/>
                </a:lnTo>
                <a:lnTo>
                  <a:pt x="494" y="329"/>
                </a:lnTo>
                <a:lnTo>
                  <a:pt x="562" y="275"/>
                </a:lnTo>
                <a:lnTo>
                  <a:pt x="634" y="225"/>
                </a:lnTo>
                <a:lnTo>
                  <a:pt x="708" y="180"/>
                </a:lnTo>
                <a:lnTo>
                  <a:pt x="785" y="140"/>
                </a:lnTo>
                <a:lnTo>
                  <a:pt x="866" y="103"/>
                </a:lnTo>
                <a:lnTo>
                  <a:pt x="948" y="73"/>
                </a:lnTo>
                <a:lnTo>
                  <a:pt x="1032" y="48"/>
                </a:lnTo>
                <a:lnTo>
                  <a:pt x="1120" y="26"/>
                </a:lnTo>
                <a:lnTo>
                  <a:pt x="1209" y="12"/>
                </a:lnTo>
                <a:lnTo>
                  <a:pt x="1300" y="3"/>
                </a:lnTo>
                <a:lnTo>
                  <a:pt x="139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0" name="Group 119"/>
          <p:cNvGrpSpPr/>
          <p:nvPr/>
        </p:nvGrpSpPr>
        <p:grpSpPr>
          <a:xfrm>
            <a:off x="9341961" y="1864373"/>
            <a:ext cx="803897" cy="701995"/>
            <a:chOff x="9005888" y="1238250"/>
            <a:chExt cx="1465263" cy="1279526"/>
          </a:xfrm>
          <a:solidFill>
            <a:schemeClr val="bg1"/>
          </a:solidFill>
        </p:grpSpPr>
        <p:sp>
          <p:nvSpPr>
            <p:cNvPr id="121" name="Freeform 53"/>
            <p:cNvSpPr>
              <a:spLocks/>
            </p:cNvSpPr>
            <p:nvPr/>
          </p:nvSpPr>
          <p:spPr bwMode="auto">
            <a:xfrm>
              <a:off x="9983788" y="1420813"/>
              <a:ext cx="201613" cy="411163"/>
            </a:xfrm>
            <a:custGeom>
              <a:avLst/>
              <a:gdLst>
                <a:gd name="T0" fmla="*/ 291 w 506"/>
                <a:gd name="T1" fmla="*/ 3 h 1034"/>
                <a:gd name="T2" fmla="*/ 316 w 506"/>
                <a:gd name="T3" fmla="*/ 40 h 1034"/>
                <a:gd name="T4" fmla="*/ 318 w 506"/>
                <a:gd name="T5" fmla="*/ 118 h 1034"/>
                <a:gd name="T6" fmla="*/ 321 w 506"/>
                <a:gd name="T7" fmla="*/ 122 h 1034"/>
                <a:gd name="T8" fmla="*/ 335 w 506"/>
                <a:gd name="T9" fmla="*/ 124 h 1034"/>
                <a:gd name="T10" fmla="*/ 383 w 506"/>
                <a:gd name="T11" fmla="*/ 134 h 1034"/>
                <a:gd name="T12" fmla="*/ 440 w 506"/>
                <a:gd name="T13" fmla="*/ 150 h 1034"/>
                <a:gd name="T14" fmla="*/ 473 w 506"/>
                <a:gd name="T15" fmla="*/ 172 h 1034"/>
                <a:gd name="T16" fmla="*/ 454 w 506"/>
                <a:gd name="T17" fmla="*/ 248 h 1034"/>
                <a:gd name="T18" fmla="*/ 429 w 506"/>
                <a:gd name="T19" fmla="*/ 272 h 1034"/>
                <a:gd name="T20" fmla="*/ 399 w 506"/>
                <a:gd name="T21" fmla="*/ 268 h 1034"/>
                <a:gd name="T22" fmla="*/ 376 w 506"/>
                <a:gd name="T23" fmla="*/ 258 h 1034"/>
                <a:gd name="T24" fmla="*/ 320 w 506"/>
                <a:gd name="T25" fmla="*/ 244 h 1034"/>
                <a:gd name="T26" fmla="*/ 243 w 506"/>
                <a:gd name="T27" fmla="*/ 240 h 1034"/>
                <a:gd name="T28" fmla="*/ 188 w 506"/>
                <a:gd name="T29" fmla="*/ 261 h 1034"/>
                <a:gd name="T30" fmla="*/ 162 w 506"/>
                <a:gd name="T31" fmla="*/ 296 h 1034"/>
                <a:gd name="T32" fmla="*/ 159 w 506"/>
                <a:gd name="T33" fmla="*/ 338 h 1034"/>
                <a:gd name="T34" fmla="*/ 180 w 506"/>
                <a:gd name="T35" fmla="*/ 378 h 1034"/>
                <a:gd name="T36" fmla="*/ 237 w 506"/>
                <a:gd name="T37" fmla="*/ 415 h 1034"/>
                <a:gd name="T38" fmla="*/ 345 w 506"/>
                <a:gd name="T39" fmla="*/ 462 h 1034"/>
                <a:gd name="T40" fmla="*/ 446 w 506"/>
                <a:gd name="T41" fmla="*/ 529 h 1034"/>
                <a:gd name="T42" fmla="*/ 497 w 506"/>
                <a:gd name="T43" fmla="*/ 614 h 1034"/>
                <a:gd name="T44" fmla="*/ 504 w 506"/>
                <a:gd name="T45" fmla="*/ 718 h 1034"/>
                <a:gd name="T46" fmla="*/ 466 w 506"/>
                <a:gd name="T47" fmla="*/ 811 h 1034"/>
                <a:gd name="T48" fmla="*/ 388 w 506"/>
                <a:gd name="T49" fmla="*/ 878 h 1034"/>
                <a:gd name="T50" fmla="*/ 315 w 506"/>
                <a:gd name="T51" fmla="*/ 904 h 1034"/>
                <a:gd name="T52" fmla="*/ 310 w 506"/>
                <a:gd name="T53" fmla="*/ 907 h 1034"/>
                <a:gd name="T54" fmla="*/ 309 w 506"/>
                <a:gd name="T55" fmla="*/ 994 h 1034"/>
                <a:gd name="T56" fmla="*/ 283 w 506"/>
                <a:gd name="T57" fmla="*/ 1032 h 1034"/>
                <a:gd name="T58" fmla="*/ 214 w 506"/>
                <a:gd name="T59" fmla="*/ 1032 h 1034"/>
                <a:gd name="T60" fmla="*/ 188 w 506"/>
                <a:gd name="T61" fmla="*/ 994 h 1034"/>
                <a:gd name="T62" fmla="*/ 187 w 506"/>
                <a:gd name="T63" fmla="*/ 911 h 1034"/>
                <a:gd name="T64" fmla="*/ 181 w 506"/>
                <a:gd name="T65" fmla="*/ 908 h 1034"/>
                <a:gd name="T66" fmla="*/ 165 w 506"/>
                <a:gd name="T67" fmla="*/ 906 h 1034"/>
                <a:gd name="T68" fmla="*/ 106 w 506"/>
                <a:gd name="T69" fmla="*/ 893 h 1034"/>
                <a:gd name="T70" fmla="*/ 38 w 506"/>
                <a:gd name="T71" fmla="*/ 872 h 1034"/>
                <a:gd name="T72" fmla="*/ 2 w 506"/>
                <a:gd name="T73" fmla="*/ 846 h 1034"/>
                <a:gd name="T74" fmla="*/ 21 w 506"/>
                <a:gd name="T75" fmla="*/ 769 h 1034"/>
                <a:gd name="T76" fmla="*/ 46 w 506"/>
                <a:gd name="T77" fmla="*/ 746 h 1034"/>
                <a:gd name="T78" fmla="*/ 69 w 506"/>
                <a:gd name="T79" fmla="*/ 746 h 1034"/>
                <a:gd name="T80" fmla="*/ 85 w 506"/>
                <a:gd name="T81" fmla="*/ 753 h 1034"/>
                <a:gd name="T82" fmla="*/ 128 w 506"/>
                <a:gd name="T83" fmla="*/ 768 h 1034"/>
                <a:gd name="T84" fmla="*/ 187 w 506"/>
                <a:gd name="T85" fmla="*/ 785 h 1034"/>
                <a:gd name="T86" fmla="*/ 259 w 506"/>
                <a:gd name="T87" fmla="*/ 787 h 1034"/>
                <a:gd name="T88" fmla="*/ 329 w 506"/>
                <a:gd name="T89" fmla="*/ 754 h 1034"/>
                <a:gd name="T90" fmla="*/ 356 w 506"/>
                <a:gd name="T91" fmla="*/ 691 h 1034"/>
                <a:gd name="T92" fmla="*/ 334 w 506"/>
                <a:gd name="T93" fmla="*/ 631 h 1034"/>
                <a:gd name="T94" fmla="*/ 263 w 506"/>
                <a:gd name="T95" fmla="*/ 581 h 1034"/>
                <a:gd name="T96" fmla="*/ 167 w 506"/>
                <a:gd name="T97" fmla="*/ 540 h 1034"/>
                <a:gd name="T98" fmla="*/ 86 w 506"/>
                <a:gd name="T99" fmla="*/ 493 h 1034"/>
                <a:gd name="T100" fmla="*/ 29 w 506"/>
                <a:gd name="T101" fmla="*/ 427 h 1034"/>
                <a:gd name="T102" fmla="*/ 8 w 506"/>
                <a:gd name="T103" fmla="*/ 338 h 1034"/>
                <a:gd name="T104" fmla="*/ 30 w 506"/>
                <a:gd name="T105" fmla="*/ 244 h 1034"/>
                <a:gd name="T106" fmla="*/ 92 w 506"/>
                <a:gd name="T107" fmla="*/ 171 h 1034"/>
                <a:gd name="T108" fmla="*/ 188 w 506"/>
                <a:gd name="T109" fmla="*/ 127 h 1034"/>
                <a:gd name="T110" fmla="*/ 194 w 506"/>
                <a:gd name="T111" fmla="*/ 125 h 1034"/>
                <a:gd name="T112" fmla="*/ 197 w 506"/>
                <a:gd name="T113" fmla="*/ 118 h 1034"/>
                <a:gd name="T114" fmla="*/ 209 w 506"/>
                <a:gd name="T115" fmla="*/ 11 h 1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06" h="1034">
                  <a:moveTo>
                    <a:pt x="239" y="0"/>
                  </a:moveTo>
                  <a:lnTo>
                    <a:pt x="274" y="0"/>
                  </a:lnTo>
                  <a:lnTo>
                    <a:pt x="291" y="3"/>
                  </a:lnTo>
                  <a:lnTo>
                    <a:pt x="305" y="11"/>
                  </a:lnTo>
                  <a:lnTo>
                    <a:pt x="314" y="24"/>
                  </a:lnTo>
                  <a:lnTo>
                    <a:pt x="316" y="40"/>
                  </a:lnTo>
                  <a:lnTo>
                    <a:pt x="317" y="114"/>
                  </a:lnTo>
                  <a:lnTo>
                    <a:pt x="317" y="117"/>
                  </a:lnTo>
                  <a:lnTo>
                    <a:pt x="318" y="118"/>
                  </a:lnTo>
                  <a:lnTo>
                    <a:pt x="319" y="119"/>
                  </a:lnTo>
                  <a:lnTo>
                    <a:pt x="320" y="121"/>
                  </a:lnTo>
                  <a:lnTo>
                    <a:pt x="321" y="122"/>
                  </a:lnTo>
                  <a:lnTo>
                    <a:pt x="323" y="122"/>
                  </a:lnTo>
                  <a:lnTo>
                    <a:pt x="326" y="122"/>
                  </a:lnTo>
                  <a:lnTo>
                    <a:pt x="335" y="124"/>
                  </a:lnTo>
                  <a:lnTo>
                    <a:pt x="348" y="126"/>
                  </a:lnTo>
                  <a:lnTo>
                    <a:pt x="364" y="129"/>
                  </a:lnTo>
                  <a:lnTo>
                    <a:pt x="383" y="134"/>
                  </a:lnTo>
                  <a:lnTo>
                    <a:pt x="402" y="138"/>
                  </a:lnTo>
                  <a:lnTo>
                    <a:pt x="422" y="144"/>
                  </a:lnTo>
                  <a:lnTo>
                    <a:pt x="440" y="150"/>
                  </a:lnTo>
                  <a:lnTo>
                    <a:pt x="457" y="156"/>
                  </a:lnTo>
                  <a:lnTo>
                    <a:pt x="466" y="162"/>
                  </a:lnTo>
                  <a:lnTo>
                    <a:pt x="473" y="172"/>
                  </a:lnTo>
                  <a:lnTo>
                    <a:pt x="476" y="183"/>
                  </a:lnTo>
                  <a:lnTo>
                    <a:pt x="474" y="197"/>
                  </a:lnTo>
                  <a:lnTo>
                    <a:pt x="454" y="248"/>
                  </a:lnTo>
                  <a:lnTo>
                    <a:pt x="448" y="258"/>
                  </a:lnTo>
                  <a:lnTo>
                    <a:pt x="439" y="266"/>
                  </a:lnTo>
                  <a:lnTo>
                    <a:pt x="429" y="272"/>
                  </a:lnTo>
                  <a:lnTo>
                    <a:pt x="418" y="273"/>
                  </a:lnTo>
                  <a:lnTo>
                    <a:pt x="408" y="272"/>
                  </a:lnTo>
                  <a:lnTo>
                    <a:pt x="399" y="268"/>
                  </a:lnTo>
                  <a:lnTo>
                    <a:pt x="396" y="267"/>
                  </a:lnTo>
                  <a:lnTo>
                    <a:pt x="389" y="264"/>
                  </a:lnTo>
                  <a:lnTo>
                    <a:pt x="376" y="258"/>
                  </a:lnTo>
                  <a:lnTo>
                    <a:pt x="361" y="254"/>
                  </a:lnTo>
                  <a:lnTo>
                    <a:pt x="342" y="248"/>
                  </a:lnTo>
                  <a:lnTo>
                    <a:pt x="320" y="244"/>
                  </a:lnTo>
                  <a:lnTo>
                    <a:pt x="296" y="240"/>
                  </a:lnTo>
                  <a:lnTo>
                    <a:pt x="269" y="239"/>
                  </a:lnTo>
                  <a:lnTo>
                    <a:pt x="243" y="240"/>
                  </a:lnTo>
                  <a:lnTo>
                    <a:pt x="222" y="245"/>
                  </a:lnTo>
                  <a:lnTo>
                    <a:pt x="204" y="253"/>
                  </a:lnTo>
                  <a:lnTo>
                    <a:pt x="188" y="261"/>
                  </a:lnTo>
                  <a:lnTo>
                    <a:pt x="177" y="272"/>
                  </a:lnTo>
                  <a:lnTo>
                    <a:pt x="168" y="284"/>
                  </a:lnTo>
                  <a:lnTo>
                    <a:pt x="162" y="296"/>
                  </a:lnTo>
                  <a:lnTo>
                    <a:pt x="158" y="310"/>
                  </a:lnTo>
                  <a:lnTo>
                    <a:pt x="157" y="323"/>
                  </a:lnTo>
                  <a:lnTo>
                    <a:pt x="159" y="338"/>
                  </a:lnTo>
                  <a:lnTo>
                    <a:pt x="162" y="352"/>
                  </a:lnTo>
                  <a:lnTo>
                    <a:pt x="169" y="365"/>
                  </a:lnTo>
                  <a:lnTo>
                    <a:pt x="180" y="378"/>
                  </a:lnTo>
                  <a:lnTo>
                    <a:pt x="195" y="390"/>
                  </a:lnTo>
                  <a:lnTo>
                    <a:pt x="214" y="402"/>
                  </a:lnTo>
                  <a:lnTo>
                    <a:pt x="237" y="415"/>
                  </a:lnTo>
                  <a:lnTo>
                    <a:pt x="265" y="428"/>
                  </a:lnTo>
                  <a:lnTo>
                    <a:pt x="300" y="442"/>
                  </a:lnTo>
                  <a:lnTo>
                    <a:pt x="345" y="462"/>
                  </a:lnTo>
                  <a:lnTo>
                    <a:pt x="384" y="483"/>
                  </a:lnTo>
                  <a:lnTo>
                    <a:pt x="418" y="505"/>
                  </a:lnTo>
                  <a:lnTo>
                    <a:pt x="446" y="529"/>
                  </a:lnTo>
                  <a:lnTo>
                    <a:pt x="468" y="556"/>
                  </a:lnTo>
                  <a:lnTo>
                    <a:pt x="485" y="584"/>
                  </a:lnTo>
                  <a:lnTo>
                    <a:pt x="497" y="614"/>
                  </a:lnTo>
                  <a:lnTo>
                    <a:pt x="504" y="646"/>
                  </a:lnTo>
                  <a:lnTo>
                    <a:pt x="506" y="682"/>
                  </a:lnTo>
                  <a:lnTo>
                    <a:pt x="504" y="718"/>
                  </a:lnTo>
                  <a:lnTo>
                    <a:pt x="496" y="751"/>
                  </a:lnTo>
                  <a:lnTo>
                    <a:pt x="484" y="782"/>
                  </a:lnTo>
                  <a:lnTo>
                    <a:pt x="466" y="811"/>
                  </a:lnTo>
                  <a:lnTo>
                    <a:pt x="444" y="836"/>
                  </a:lnTo>
                  <a:lnTo>
                    <a:pt x="418" y="859"/>
                  </a:lnTo>
                  <a:lnTo>
                    <a:pt x="388" y="878"/>
                  </a:lnTo>
                  <a:lnTo>
                    <a:pt x="353" y="892"/>
                  </a:lnTo>
                  <a:lnTo>
                    <a:pt x="316" y="904"/>
                  </a:lnTo>
                  <a:lnTo>
                    <a:pt x="315" y="904"/>
                  </a:lnTo>
                  <a:lnTo>
                    <a:pt x="314" y="905"/>
                  </a:lnTo>
                  <a:lnTo>
                    <a:pt x="311" y="906"/>
                  </a:lnTo>
                  <a:lnTo>
                    <a:pt x="310" y="907"/>
                  </a:lnTo>
                  <a:lnTo>
                    <a:pt x="309" y="909"/>
                  </a:lnTo>
                  <a:lnTo>
                    <a:pt x="309" y="912"/>
                  </a:lnTo>
                  <a:lnTo>
                    <a:pt x="309" y="994"/>
                  </a:lnTo>
                  <a:lnTo>
                    <a:pt x="306" y="1010"/>
                  </a:lnTo>
                  <a:lnTo>
                    <a:pt x="297" y="1023"/>
                  </a:lnTo>
                  <a:lnTo>
                    <a:pt x="283" y="1032"/>
                  </a:lnTo>
                  <a:lnTo>
                    <a:pt x="268" y="1034"/>
                  </a:lnTo>
                  <a:lnTo>
                    <a:pt x="230" y="1034"/>
                  </a:lnTo>
                  <a:lnTo>
                    <a:pt x="214" y="1032"/>
                  </a:lnTo>
                  <a:lnTo>
                    <a:pt x="200" y="1023"/>
                  </a:lnTo>
                  <a:lnTo>
                    <a:pt x="192" y="1010"/>
                  </a:lnTo>
                  <a:lnTo>
                    <a:pt x="188" y="994"/>
                  </a:lnTo>
                  <a:lnTo>
                    <a:pt x="188" y="917"/>
                  </a:lnTo>
                  <a:lnTo>
                    <a:pt x="188" y="914"/>
                  </a:lnTo>
                  <a:lnTo>
                    <a:pt x="187" y="911"/>
                  </a:lnTo>
                  <a:lnTo>
                    <a:pt x="185" y="910"/>
                  </a:lnTo>
                  <a:lnTo>
                    <a:pt x="184" y="909"/>
                  </a:lnTo>
                  <a:lnTo>
                    <a:pt x="181" y="908"/>
                  </a:lnTo>
                  <a:lnTo>
                    <a:pt x="180" y="908"/>
                  </a:lnTo>
                  <a:lnTo>
                    <a:pt x="176" y="908"/>
                  </a:lnTo>
                  <a:lnTo>
                    <a:pt x="165" y="906"/>
                  </a:lnTo>
                  <a:lnTo>
                    <a:pt x="149" y="902"/>
                  </a:lnTo>
                  <a:lnTo>
                    <a:pt x="129" y="898"/>
                  </a:lnTo>
                  <a:lnTo>
                    <a:pt x="106" y="893"/>
                  </a:lnTo>
                  <a:lnTo>
                    <a:pt x="84" y="887"/>
                  </a:lnTo>
                  <a:lnTo>
                    <a:pt x="60" y="880"/>
                  </a:lnTo>
                  <a:lnTo>
                    <a:pt x="38" y="872"/>
                  </a:lnTo>
                  <a:lnTo>
                    <a:pt x="19" y="863"/>
                  </a:lnTo>
                  <a:lnTo>
                    <a:pt x="10" y="857"/>
                  </a:lnTo>
                  <a:lnTo>
                    <a:pt x="2" y="846"/>
                  </a:lnTo>
                  <a:lnTo>
                    <a:pt x="0" y="835"/>
                  </a:lnTo>
                  <a:lnTo>
                    <a:pt x="2" y="822"/>
                  </a:lnTo>
                  <a:lnTo>
                    <a:pt x="21" y="769"/>
                  </a:lnTo>
                  <a:lnTo>
                    <a:pt x="27" y="759"/>
                  </a:lnTo>
                  <a:lnTo>
                    <a:pt x="36" y="751"/>
                  </a:lnTo>
                  <a:lnTo>
                    <a:pt x="46" y="746"/>
                  </a:lnTo>
                  <a:lnTo>
                    <a:pt x="58" y="744"/>
                  </a:lnTo>
                  <a:lnTo>
                    <a:pt x="64" y="745"/>
                  </a:lnTo>
                  <a:lnTo>
                    <a:pt x="69" y="746"/>
                  </a:lnTo>
                  <a:lnTo>
                    <a:pt x="75" y="748"/>
                  </a:lnTo>
                  <a:lnTo>
                    <a:pt x="78" y="749"/>
                  </a:lnTo>
                  <a:lnTo>
                    <a:pt x="85" y="753"/>
                  </a:lnTo>
                  <a:lnTo>
                    <a:pt x="96" y="757"/>
                  </a:lnTo>
                  <a:lnTo>
                    <a:pt x="111" y="763"/>
                  </a:lnTo>
                  <a:lnTo>
                    <a:pt x="128" y="768"/>
                  </a:lnTo>
                  <a:lnTo>
                    <a:pt x="147" y="775"/>
                  </a:lnTo>
                  <a:lnTo>
                    <a:pt x="167" y="780"/>
                  </a:lnTo>
                  <a:lnTo>
                    <a:pt x="187" y="785"/>
                  </a:lnTo>
                  <a:lnTo>
                    <a:pt x="208" y="788"/>
                  </a:lnTo>
                  <a:lnTo>
                    <a:pt x="227" y="789"/>
                  </a:lnTo>
                  <a:lnTo>
                    <a:pt x="259" y="787"/>
                  </a:lnTo>
                  <a:lnTo>
                    <a:pt x="287" y="779"/>
                  </a:lnTo>
                  <a:lnTo>
                    <a:pt x="310" y="768"/>
                  </a:lnTo>
                  <a:lnTo>
                    <a:pt x="329" y="754"/>
                  </a:lnTo>
                  <a:lnTo>
                    <a:pt x="344" y="736"/>
                  </a:lnTo>
                  <a:lnTo>
                    <a:pt x="353" y="714"/>
                  </a:lnTo>
                  <a:lnTo>
                    <a:pt x="356" y="691"/>
                  </a:lnTo>
                  <a:lnTo>
                    <a:pt x="354" y="669"/>
                  </a:lnTo>
                  <a:lnTo>
                    <a:pt x="346" y="650"/>
                  </a:lnTo>
                  <a:lnTo>
                    <a:pt x="334" y="631"/>
                  </a:lnTo>
                  <a:lnTo>
                    <a:pt x="317" y="614"/>
                  </a:lnTo>
                  <a:lnTo>
                    <a:pt x="293" y="597"/>
                  </a:lnTo>
                  <a:lnTo>
                    <a:pt x="263" y="581"/>
                  </a:lnTo>
                  <a:lnTo>
                    <a:pt x="227" y="566"/>
                  </a:lnTo>
                  <a:lnTo>
                    <a:pt x="197" y="553"/>
                  </a:lnTo>
                  <a:lnTo>
                    <a:pt x="167" y="540"/>
                  </a:lnTo>
                  <a:lnTo>
                    <a:pt x="138" y="525"/>
                  </a:lnTo>
                  <a:lnTo>
                    <a:pt x="111" y="510"/>
                  </a:lnTo>
                  <a:lnTo>
                    <a:pt x="86" y="493"/>
                  </a:lnTo>
                  <a:lnTo>
                    <a:pt x="64" y="473"/>
                  </a:lnTo>
                  <a:lnTo>
                    <a:pt x="45" y="452"/>
                  </a:lnTo>
                  <a:lnTo>
                    <a:pt x="29" y="427"/>
                  </a:lnTo>
                  <a:lnTo>
                    <a:pt x="18" y="400"/>
                  </a:lnTo>
                  <a:lnTo>
                    <a:pt x="10" y="370"/>
                  </a:lnTo>
                  <a:lnTo>
                    <a:pt x="8" y="338"/>
                  </a:lnTo>
                  <a:lnTo>
                    <a:pt x="10" y="304"/>
                  </a:lnTo>
                  <a:lnTo>
                    <a:pt x="18" y="273"/>
                  </a:lnTo>
                  <a:lnTo>
                    <a:pt x="30" y="244"/>
                  </a:lnTo>
                  <a:lnTo>
                    <a:pt x="47" y="217"/>
                  </a:lnTo>
                  <a:lnTo>
                    <a:pt x="67" y="192"/>
                  </a:lnTo>
                  <a:lnTo>
                    <a:pt x="92" y="171"/>
                  </a:lnTo>
                  <a:lnTo>
                    <a:pt x="121" y="153"/>
                  </a:lnTo>
                  <a:lnTo>
                    <a:pt x="152" y="138"/>
                  </a:lnTo>
                  <a:lnTo>
                    <a:pt x="188" y="127"/>
                  </a:lnTo>
                  <a:lnTo>
                    <a:pt x="189" y="127"/>
                  </a:lnTo>
                  <a:lnTo>
                    <a:pt x="192" y="126"/>
                  </a:lnTo>
                  <a:lnTo>
                    <a:pt x="194" y="125"/>
                  </a:lnTo>
                  <a:lnTo>
                    <a:pt x="195" y="123"/>
                  </a:lnTo>
                  <a:lnTo>
                    <a:pt x="197" y="121"/>
                  </a:lnTo>
                  <a:lnTo>
                    <a:pt x="197" y="118"/>
                  </a:lnTo>
                  <a:lnTo>
                    <a:pt x="197" y="40"/>
                  </a:lnTo>
                  <a:lnTo>
                    <a:pt x="200" y="24"/>
                  </a:lnTo>
                  <a:lnTo>
                    <a:pt x="209" y="11"/>
                  </a:lnTo>
                  <a:lnTo>
                    <a:pt x="223" y="3"/>
                  </a:lnTo>
                  <a:lnTo>
                    <a:pt x="23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2" name="Freeform 54"/>
            <p:cNvSpPr>
              <a:spLocks noEditPoints="1"/>
            </p:cNvSpPr>
            <p:nvPr/>
          </p:nvSpPr>
          <p:spPr bwMode="auto">
            <a:xfrm>
              <a:off x="9696451" y="1238250"/>
              <a:ext cx="774700" cy="774700"/>
            </a:xfrm>
            <a:custGeom>
              <a:avLst/>
              <a:gdLst>
                <a:gd name="T0" fmla="*/ 835 w 1954"/>
                <a:gd name="T1" fmla="*/ 241 h 1952"/>
                <a:gd name="T2" fmla="*/ 639 w 1954"/>
                <a:gd name="T3" fmla="*/ 308 h 1952"/>
                <a:gd name="T4" fmla="*/ 471 w 1954"/>
                <a:gd name="T5" fmla="*/ 423 h 1952"/>
                <a:gd name="T6" fmla="*/ 341 w 1954"/>
                <a:gd name="T7" fmla="*/ 578 h 1952"/>
                <a:gd name="T8" fmla="*/ 257 w 1954"/>
                <a:gd name="T9" fmla="*/ 765 h 1952"/>
                <a:gd name="T10" fmla="*/ 227 w 1954"/>
                <a:gd name="T11" fmla="*/ 977 h 1952"/>
                <a:gd name="T12" fmla="*/ 257 w 1954"/>
                <a:gd name="T13" fmla="*/ 1187 h 1952"/>
                <a:gd name="T14" fmla="*/ 341 w 1954"/>
                <a:gd name="T15" fmla="*/ 1374 h 1952"/>
                <a:gd name="T16" fmla="*/ 471 w 1954"/>
                <a:gd name="T17" fmla="*/ 1529 h 1952"/>
                <a:gd name="T18" fmla="*/ 639 w 1954"/>
                <a:gd name="T19" fmla="*/ 1646 h 1952"/>
                <a:gd name="T20" fmla="*/ 835 w 1954"/>
                <a:gd name="T21" fmla="*/ 1712 h 1952"/>
                <a:gd name="T22" fmla="*/ 1050 w 1954"/>
                <a:gd name="T23" fmla="*/ 1722 h 1952"/>
                <a:gd name="T24" fmla="*/ 1254 w 1954"/>
                <a:gd name="T25" fmla="*/ 1673 h 1952"/>
                <a:gd name="T26" fmla="*/ 1431 w 1954"/>
                <a:gd name="T27" fmla="*/ 1573 h 1952"/>
                <a:gd name="T28" fmla="*/ 1574 w 1954"/>
                <a:gd name="T29" fmla="*/ 1430 h 1952"/>
                <a:gd name="T30" fmla="*/ 1675 w 1954"/>
                <a:gd name="T31" fmla="*/ 1252 h 1952"/>
                <a:gd name="T32" fmla="*/ 1724 w 1954"/>
                <a:gd name="T33" fmla="*/ 1048 h 1952"/>
                <a:gd name="T34" fmla="*/ 1714 w 1954"/>
                <a:gd name="T35" fmla="*/ 833 h 1952"/>
                <a:gd name="T36" fmla="*/ 1647 w 1954"/>
                <a:gd name="T37" fmla="*/ 638 h 1952"/>
                <a:gd name="T38" fmla="*/ 1532 w 1954"/>
                <a:gd name="T39" fmla="*/ 471 h 1952"/>
                <a:gd name="T40" fmla="*/ 1376 w 1954"/>
                <a:gd name="T41" fmla="*/ 341 h 1952"/>
                <a:gd name="T42" fmla="*/ 1188 w 1954"/>
                <a:gd name="T43" fmla="*/ 256 h 1952"/>
                <a:gd name="T44" fmla="*/ 977 w 1954"/>
                <a:gd name="T45" fmla="*/ 227 h 1952"/>
                <a:gd name="T46" fmla="*/ 1135 w 1954"/>
                <a:gd name="T47" fmla="*/ 14 h 1952"/>
                <a:gd name="T48" fmla="*/ 1357 w 1954"/>
                <a:gd name="T49" fmla="*/ 77 h 1952"/>
                <a:gd name="T50" fmla="*/ 1554 w 1954"/>
                <a:gd name="T51" fmla="*/ 189 h 1952"/>
                <a:gd name="T52" fmla="*/ 1719 w 1954"/>
                <a:gd name="T53" fmla="*/ 341 h 1952"/>
                <a:gd name="T54" fmla="*/ 1845 w 1954"/>
                <a:gd name="T55" fmla="*/ 528 h 1952"/>
                <a:gd name="T56" fmla="*/ 1926 w 1954"/>
                <a:gd name="T57" fmla="*/ 742 h 1952"/>
                <a:gd name="T58" fmla="*/ 1954 w 1954"/>
                <a:gd name="T59" fmla="*/ 977 h 1952"/>
                <a:gd name="T60" fmla="*/ 1926 w 1954"/>
                <a:gd name="T61" fmla="*/ 1210 h 1952"/>
                <a:gd name="T62" fmla="*/ 1845 w 1954"/>
                <a:gd name="T63" fmla="*/ 1424 h 1952"/>
                <a:gd name="T64" fmla="*/ 1719 w 1954"/>
                <a:gd name="T65" fmla="*/ 1611 h 1952"/>
                <a:gd name="T66" fmla="*/ 1554 w 1954"/>
                <a:gd name="T67" fmla="*/ 1763 h 1952"/>
                <a:gd name="T68" fmla="*/ 1357 w 1954"/>
                <a:gd name="T69" fmla="*/ 1875 h 1952"/>
                <a:gd name="T70" fmla="*/ 1135 w 1954"/>
                <a:gd name="T71" fmla="*/ 1939 h 1952"/>
                <a:gd name="T72" fmla="*/ 896 w 1954"/>
                <a:gd name="T73" fmla="*/ 1949 h 1952"/>
                <a:gd name="T74" fmla="*/ 668 w 1954"/>
                <a:gd name="T75" fmla="*/ 1902 h 1952"/>
                <a:gd name="T76" fmla="*/ 463 w 1954"/>
                <a:gd name="T77" fmla="*/ 1805 h 1952"/>
                <a:gd name="T78" fmla="*/ 286 w 1954"/>
                <a:gd name="T79" fmla="*/ 1666 h 1952"/>
                <a:gd name="T80" fmla="*/ 147 w 1954"/>
                <a:gd name="T81" fmla="*/ 1490 h 1952"/>
                <a:gd name="T82" fmla="*/ 50 w 1954"/>
                <a:gd name="T83" fmla="*/ 1284 h 1952"/>
                <a:gd name="T84" fmla="*/ 4 w 1954"/>
                <a:gd name="T85" fmla="*/ 1056 h 1952"/>
                <a:gd name="T86" fmla="*/ 13 w 1954"/>
                <a:gd name="T87" fmla="*/ 818 h 1952"/>
                <a:gd name="T88" fmla="*/ 77 w 1954"/>
                <a:gd name="T89" fmla="*/ 596 h 1952"/>
                <a:gd name="T90" fmla="*/ 189 w 1954"/>
                <a:gd name="T91" fmla="*/ 399 h 1952"/>
                <a:gd name="T92" fmla="*/ 341 w 1954"/>
                <a:gd name="T93" fmla="*/ 235 h 1952"/>
                <a:gd name="T94" fmla="*/ 528 w 1954"/>
                <a:gd name="T95" fmla="*/ 110 h 1952"/>
                <a:gd name="T96" fmla="*/ 742 w 1954"/>
                <a:gd name="T97" fmla="*/ 29 h 1952"/>
                <a:gd name="T98" fmla="*/ 977 w 1954"/>
                <a:gd name="T99" fmla="*/ 0 h 1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54" h="1952">
                  <a:moveTo>
                    <a:pt x="977" y="227"/>
                  </a:moveTo>
                  <a:lnTo>
                    <a:pt x="904" y="231"/>
                  </a:lnTo>
                  <a:lnTo>
                    <a:pt x="835" y="241"/>
                  </a:lnTo>
                  <a:lnTo>
                    <a:pt x="767" y="256"/>
                  </a:lnTo>
                  <a:lnTo>
                    <a:pt x="700" y="279"/>
                  </a:lnTo>
                  <a:lnTo>
                    <a:pt x="639" y="308"/>
                  </a:lnTo>
                  <a:lnTo>
                    <a:pt x="578" y="341"/>
                  </a:lnTo>
                  <a:lnTo>
                    <a:pt x="524" y="379"/>
                  </a:lnTo>
                  <a:lnTo>
                    <a:pt x="471" y="423"/>
                  </a:lnTo>
                  <a:lnTo>
                    <a:pt x="423" y="471"/>
                  </a:lnTo>
                  <a:lnTo>
                    <a:pt x="380" y="522"/>
                  </a:lnTo>
                  <a:lnTo>
                    <a:pt x="341" y="578"/>
                  </a:lnTo>
                  <a:lnTo>
                    <a:pt x="307" y="638"/>
                  </a:lnTo>
                  <a:lnTo>
                    <a:pt x="279" y="700"/>
                  </a:lnTo>
                  <a:lnTo>
                    <a:pt x="257" y="765"/>
                  </a:lnTo>
                  <a:lnTo>
                    <a:pt x="240" y="833"/>
                  </a:lnTo>
                  <a:lnTo>
                    <a:pt x="230" y="904"/>
                  </a:lnTo>
                  <a:lnTo>
                    <a:pt x="227" y="977"/>
                  </a:lnTo>
                  <a:lnTo>
                    <a:pt x="230" y="1048"/>
                  </a:lnTo>
                  <a:lnTo>
                    <a:pt x="240" y="1119"/>
                  </a:lnTo>
                  <a:lnTo>
                    <a:pt x="257" y="1187"/>
                  </a:lnTo>
                  <a:lnTo>
                    <a:pt x="279" y="1252"/>
                  </a:lnTo>
                  <a:lnTo>
                    <a:pt x="307" y="1314"/>
                  </a:lnTo>
                  <a:lnTo>
                    <a:pt x="341" y="1374"/>
                  </a:lnTo>
                  <a:lnTo>
                    <a:pt x="380" y="1430"/>
                  </a:lnTo>
                  <a:lnTo>
                    <a:pt x="423" y="1481"/>
                  </a:lnTo>
                  <a:lnTo>
                    <a:pt x="471" y="1529"/>
                  </a:lnTo>
                  <a:lnTo>
                    <a:pt x="524" y="1573"/>
                  </a:lnTo>
                  <a:lnTo>
                    <a:pt x="578" y="1612"/>
                  </a:lnTo>
                  <a:lnTo>
                    <a:pt x="639" y="1646"/>
                  </a:lnTo>
                  <a:lnTo>
                    <a:pt x="700" y="1673"/>
                  </a:lnTo>
                  <a:lnTo>
                    <a:pt x="767" y="1696"/>
                  </a:lnTo>
                  <a:lnTo>
                    <a:pt x="835" y="1712"/>
                  </a:lnTo>
                  <a:lnTo>
                    <a:pt x="904" y="1722"/>
                  </a:lnTo>
                  <a:lnTo>
                    <a:pt x="977" y="1726"/>
                  </a:lnTo>
                  <a:lnTo>
                    <a:pt x="1050" y="1722"/>
                  </a:lnTo>
                  <a:lnTo>
                    <a:pt x="1119" y="1712"/>
                  </a:lnTo>
                  <a:lnTo>
                    <a:pt x="1188" y="1696"/>
                  </a:lnTo>
                  <a:lnTo>
                    <a:pt x="1254" y="1673"/>
                  </a:lnTo>
                  <a:lnTo>
                    <a:pt x="1315" y="1646"/>
                  </a:lnTo>
                  <a:lnTo>
                    <a:pt x="1376" y="1612"/>
                  </a:lnTo>
                  <a:lnTo>
                    <a:pt x="1431" y="1573"/>
                  </a:lnTo>
                  <a:lnTo>
                    <a:pt x="1483" y="1529"/>
                  </a:lnTo>
                  <a:lnTo>
                    <a:pt x="1532" y="1481"/>
                  </a:lnTo>
                  <a:lnTo>
                    <a:pt x="1574" y="1430"/>
                  </a:lnTo>
                  <a:lnTo>
                    <a:pt x="1613" y="1374"/>
                  </a:lnTo>
                  <a:lnTo>
                    <a:pt x="1647" y="1314"/>
                  </a:lnTo>
                  <a:lnTo>
                    <a:pt x="1675" y="1252"/>
                  </a:lnTo>
                  <a:lnTo>
                    <a:pt x="1697" y="1187"/>
                  </a:lnTo>
                  <a:lnTo>
                    <a:pt x="1714" y="1119"/>
                  </a:lnTo>
                  <a:lnTo>
                    <a:pt x="1724" y="1048"/>
                  </a:lnTo>
                  <a:lnTo>
                    <a:pt x="1728" y="977"/>
                  </a:lnTo>
                  <a:lnTo>
                    <a:pt x="1724" y="904"/>
                  </a:lnTo>
                  <a:lnTo>
                    <a:pt x="1714" y="833"/>
                  </a:lnTo>
                  <a:lnTo>
                    <a:pt x="1697" y="765"/>
                  </a:lnTo>
                  <a:lnTo>
                    <a:pt x="1675" y="700"/>
                  </a:lnTo>
                  <a:lnTo>
                    <a:pt x="1647" y="638"/>
                  </a:lnTo>
                  <a:lnTo>
                    <a:pt x="1613" y="578"/>
                  </a:lnTo>
                  <a:lnTo>
                    <a:pt x="1574" y="522"/>
                  </a:lnTo>
                  <a:lnTo>
                    <a:pt x="1532" y="471"/>
                  </a:lnTo>
                  <a:lnTo>
                    <a:pt x="1483" y="423"/>
                  </a:lnTo>
                  <a:lnTo>
                    <a:pt x="1431" y="379"/>
                  </a:lnTo>
                  <a:lnTo>
                    <a:pt x="1376" y="341"/>
                  </a:lnTo>
                  <a:lnTo>
                    <a:pt x="1315" y="308"/>
                  </a:lnTo>
                  <a:lnTo>
                    <a:pt x="1254" y="279"/>
                  </a:lnTo>
                  <a:lnTo>
                    <a:pt x="1188" y="256"/>
                  </a:lnTo>
                  <a:lnTo>
                    <a:pt x="1119" y="241"/>
                  </a:lnTo>
                  <a:lnTo>
                    <a:pt x="1050" y="231"/>
                  </a:lnTo>
                  <a:lnTo>
                    <a:pt x="977" y="227"/>
                  </a:lnTo>
                  <a:close/>
                  <a:moveTo>
                    <a:pt x="977" y="0"/>
                  </a:moveTo>
                  <a:lnTo>
                    <a:pt x="1058" y="3"/>
                  </a:lnTo>
                  <a:lnTo>
                    <a:pt x="1135" y="14"/>
                  </a:lnTo>
                  <a:lnTo>
                    <a:pt x="1212" y="29"/>
                  </a:lnTo>
                  <a:lnTo>
                    <a:pt x="1286" y="50"/>
                  </a:lnTo>
                  <a:lnTo>
                    <a:pt x="1357" y="77"/>
                  </a:lnTo>
                  <a:lnTo>
                    <a:pt x="1426" y="110"/>
                  </a:lnTo>
                  <a:lnTo>
                    <a:pt x="1491" y="147"/>
                  </a:lnTo>
                  <a:lnTo>
                    <a:pt x="1554" y="189"/>
                  </a:lnTo>
                  <a:lnTo>
                    <a:pt x="1613" y="235"/>
                  </a:lnTo>
                  <a:lnTo>
                    <a:pt x="1668" y="286"/>
                  </a:lnTo>
                  <a:lnTo>
                    <a:pt x="1719" y="341"/>
                  </a:lnTo>
                  <a:lnTo>
                    <a:pt x="1766" y="399"/>
                  </a:lnTo>
                  <a:lnTo>
                    <a:pt x="1807" y="462"/>
                  </a:lnTo>
                  <a:lnTo>
                    <a:pt x="1845" y="528"/>
                  </a:lnTo>
                  <a:lnTo>
                    <a:pt x="1878" y="596"/>
                  </a:lnTo>
                  <a:lnTo>
                    <a:pt x="1904" y="668"/>
                  </a:lnTo>
                  <a:lnTo>
                    <a:pt x="1926" y="742"/>
                  </a:lnTo>
                  <a:lnTo>
                    <a:pt x="1941" y="818"/>
                  </a:lnTo>
                  <a:lnTo>
                    <a:pt x="1950" y="896"/>
                  </a:lnTo>
                  <a:lnTo>
                    <a:pt x="1954" y="977"/>
                  </a:lnTo>
                  <a:lnTo>
                    <a:pt x="1950" y="1056"/>
                  </a:lnTo>
                  <a:lnTo>
                    <a:pt x="1941" y="1134"/>
                  </a:lnTo>
                  <a:lnTo>
                    <a:pt x="1926" y="1210"/>
                  </a:lnTo>
                  <a:lnTo>
                    <a:pt x="1904" y="1284"/>
                  </a:lnTo>
                  <a:lnTo>
                    <a:pt x="1878" y="1356"/>
                  </a:lnTo>
                  <a:lnTo>
                    <a:pt x="1845" y="1424"/>
                  </a:lnTo>
                  <a:lnTo>
                    <a:pt x="1807" y="1490"/>
                  </a:lnTo>
                  <a:lnTo>
                    <a:pt x="1766" y="1553"/>
                  </a:lnTo>
                  <a:lnTo>
                    <a:pt x="1719" y="1611"/>
                  </a:lnTo>
                  <a:lnTo>
                    <a:pt x="1668" y="1666"/>
                  </a:lnTo>
                  <a:lnTo>
                    <a:pt x="1613" y="1717"/>
                  </a:lnTo>
                  <a:lnTo>
                    <a:pt x="1554" y="1763"/>
                  </a:lnTo>
                  <a:lnTo>
                    <a:pt x="1491" y="1805"/>
                  </a:lnTo>
                  <a:lnTo>
                    <a:pt x="1426" y="1842"/>
                  </a:lnTo>
                  <a:lnTo>
                    <a:pt x="1357" y="1875"/>
                  </a:lnTo>
                  <a:lnTo>
                    <a:pt x="1286" y="1902"/>
                  </a:lnTo>
                  <a:lnTo>
                    <a:pt x="1212" y="1923"/>
                  </a:lnTo>
                  <a:lnTo>
                    <a:pt x="1135" y="1939"/>
                  </a:lnTo>
                  <a:lnTo>
                    <a:pt x="1058" y="1949"/>
                  </a:lnTo>
                  <a:lnTo>
                    <a:pt x="977" y="1952"/>
                  </a:lnTo>
                  <a:lnTo>
                    <a:pt x="896" y="1949"/>
                  </a:lnTo>
                  <a:lnTo>
                    <a:pt x="819" y="1939"/>
                  </a:lnTo>
                  <a:lnTo>
                    <a:pt x="742" y="1923"/>
                  </a:lnTo>
                  <a:lnTo>
                    <a:pt x="668" y="1902"/>
                  </a:lnTo>
                  <a:lnTo>
                    <a:pt x="597" y="1875"/>
                  </a:lnTo>
                  <a:lnTo>
                    <a:pt x="528" y="1842"/>
                  </a:lnTo>
                  <a:lnTo>
                    <a:pt x="463" y="1805"/>
                  </a:lnTo>
                  <a:lnTo>
                    <a:pt x="400" y="1763"/>
                  </a:lnTo>
                  <a:lnTo>
                    <a:pt x="341" y="1717"/>
                  </a:lnTo>
                  <a:lnTo>
                    <a:pt x="286" y="1666"/>
                  </a:lnTo>
                  <a:lnTo>
                    <a:pt x="236" y="1611"/>
                  </a:lnTo>
                  <a:lnTo>
                    <a:pt x="189" y="1553"/>
                  </a:lnTo>
                  <a:lnTo>
                    <a:pt x="147" y="1490"/>
                  </a:lnTo>
                  <a:lnTo>
                    <a:pt x="109" y="1424"/>
                  </a:lnTo>
                  <a:lnTo>
                    <a:pt x="77" y="1356"/>
                  </a:lnTo>
                  <a:lnTo>
                    <a:pt x="50" y="1284"/>
                  </a:lnTo>
                  <a:lnTo>
                    <a:pt x="28" y="1210"/>
                  </a:lnTo>
                  <a:lnTo>
                    <a:pt x="13" y="1134"/>
                  </a:lnTo>
                  <a:lnTo>
                    <a:pt x="4" y="1056"/>
                  </a:lnTo>
                  <a:lnTo>
                    <a:pt x="0" y="977"/>
                  </a:lnTo>
                  <a:lnTo>
                    <a:pt x="4" y="896"/>
                  </a:lnTo>
                  <a:lnTo>
                    <a:pt x="13" y="818"/>
                  </a:lnTo>
                  <a:lnTo>
                    <a:pt x="28" y="742"/>
                  </a:lnTo>
                  <a:lnTo>
                    <a:pt x="50" y="668"/>
                  </a:lnTo>
                  <a:lnTo>
                    <a:pt x="77" y="596"/>
                  </a:lnTo>
                  <a:lnTo>
                    <a:pt x="109" y="528"/>
                  </a:lnTo>
                  <a:lnTo>
                    <a:pt x="147" y="462"/>
                  </a:lnTo>
                  <a:lnTo>
                    <a:pt x="189" y="399"/>
                  </a:lnTo>
                  <a:lnTo>
                    <a:pt x="236" y="341"/>
                  </a:lnTo>
                  <a:lnTo>
                    <a:pt x="286" y="286"/>
                  </a:lnTo>
                  <a:lnTo>
                    <a:pt x="341" y="235"/>
                  </a:lnTo>
                  <a:lnTo>
                    <a:pt x="400" y="189"/>
                  </a:lnTo>
                  <a:lnTo>
                    <a:pt x="463" y="147"/>
                  </a:lnTo>
                  <a:lnTo>
                    <a:pt x="528" y="110"/>
                  </a:lnTo>
                  <a:lnTo>
                    <a:pt x="597" y="77"/>
                  </a:lnTo>
                  <a:lnTo>
                    <a:pt x="668" y="50"/>
                  </a:lnTo>
                  <a:lnTo>
                    <a:pt x="742" y="29"/>
                  </a:lnTo>
                  <a:lnTo>
                    <a:pt x="819" y="14"/>
                  </a:lnTo>
                  <a:lnTo>
                    <a:pt x="896" y="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3" name="Freeform 55"/>
            <p:cNvSpPr>
              <a:spLocks/>
            </p:cNvSpPr>
            <p:nvPr/>
          </p:nvSpPr>
          <p:spPr bwMode="auto">
            <a:xfrm>
              <a:off x="9409113" y="2049463"/>
              <a:ext cx="1062038" cy="468313"/>
            </a:xfrm>
            <a:custGeom>
              <a:avLst/>
              <a:gdLst>
                <a:gd name="T0" fmla="*/ 846 w 2677"/>
                <a:gd name="T1" fmla="*/ 14 h 1177"/>
                <a:gd name="T2" fmla="*/ 1051 w 2677"/>
                <a:gd name="T3" fmla="*/ 60 h 1177"/>
                <a:gd name="T4" fmla="*/ 1272 w 2677"/>
                <a:gd name="T5" fmla="*/ 122 h 1177"/>
                <a:gd name="T6" fmla="*/ 1477 w 2677"/>
                <a:gd name="T7" fmla="*/ 187 h 1177"/>
                <a:gd name="T8" fmla="*/ 1635 w 2677"/>
                <a:gd name="T9" fmla="*/ 237 h 1177"/>
                <a:gd name="T10" fmla="*/ 1722 w 2677"/>
                <a:gd name="T11" fmla="*/ 263 h 1177"/>
                <a:gd name="T12" fmla="*/ 1776 w 2677"/>
                <a:gd name="T13" fmla="*/ 316 h 1177"/>
                <a:gd name="T14" fmla="*/ 1783 w 2677"/>
                <a:gd name="T15" fmla="*/ 395 h 1177"/>
                <a:gd name="T16" fmla="*/ 1730 w 2677"/>
                <a:gd name="T17" fmla="*/ 473 h 1177"/>
                <a:gd name="T18" fmla="*/ 1606 w 2677"/>
                <a:gd name="T19" fmla="*/ 521 h 1177"/>
                <a:gd name="T20" fmla="*/ 1442 w 2677"/>
                <a:gd name="T21" fmla="*/ 530 h 1177"/>
                <a:gd name="T22" fmla="*/ 1273 w 2677"/>
                <a:gd name="T23" fmla="*/ 513 h 1177"/>
                <a:gd name="T24" fmla="*/ 1122 w 2677"/>
                <a:gd name="T25" fmla="*/ 488 h 1177"/>
                <a:gd name="T26" fmla="*/ 1013 w 2677"/>
                <a:gd name="T27" fmla="*/ 469 h 1177"/>
                <a:gd name="T28" fmla="*/ 972 w 2677"/>
                <a:gd name="T29" fmla="*/ 475 h 1177"/>
                <a:gd name="T30" fmla="*/ 1029 w 2677"/>
                <a:gd name="T31" fmla="*/ 543 h 1177"/>
                <a:gd name="T32" fmla="*/ 1173 w 2677"/>
                <a:gd name="T33" fmla="*/ 601 h 1177"/>
                <a:gd name="T34" fmla="*/ 1366 w 2677"/>
                <a:gd name="T35" fmla="*/ 639 h 1177"/>
                <a:gd name="T36" fmla="*/ 1568 w 2677"/>
                <a:gd name="T37" fmla="*/ 653 h 1177"/>
                <a:gd name="T38" fmla="*/ 1809 w 2677"/>
                <a:gd name="T39" fmla="*/ 625 h 1177"/>
                <a:gd name="T40" fmla="*/ 2218 w 2677"/>
                <a:gd name="T41" fmla="*/ 502 h 1177"/>
                <a:gd name="T42" fmla="*/ 2511 w 2677"/>
                <a:gd name="T43" fmla="*/ 366 h 1177"/>
                <a:gd name="T44" fmla="*/ 2616 w 2677"/>
                <a:gd name="T45" fmla="*/ 375 h 1177"/>
                <a:gd name="T46" fmla="*/ 2673 w 2677"/>
                <a:gd name="T47" fmla="*/ 457 h 1177"/>
                <a:gd name="T48" fmla="*/ 2647 w 2677"/>
                <a:gd name="T49" fmla="*/ 583 h 1177"/>
                <a:gd name="T50" fmla="*/ 2550 w 2677"/>
                <a:gd name="T51" fmla="*/ 687 h 1177"/>
                <a:gd name="T52" fmla="*/ 2416 w 2677"/>
                <a:gd name="T53" fmla="*/ 779 h 1177"/>
                <a:gd name="T54" fmla="*/ 2234 w 2677"/>
                <a:gd name="T55" fmla="*/ 892 h 1177"/>
                <a:gd name="T56" fmla="*/ 2033 w 2677"/>
                <a:gd name="T57" fmla="*/ 1005 h 1177"/>
                <a:gd name="T58" fmla="*/ 1840 w 2677"/>
                <a:gd name="T59" fmla="*/ 1102 h 1177"/>
                <a:gd name="T60" fmla="*/ 1684 w 2677"/>
                <a:gd name="T61" fmla="*/ 1164 h 1177"/>
                <a:gd name="T62" fmla="*/ 1576 w 2677"/>
                <a:gd name="T63" fmla="*/ 1177 h 1177"/>
                <a:gd name="T64" fmla="*/ 1395 w 2677"/>
                <a:gd name="T65" fmla="*/ 1161 h 1177"/>
                <a:gd name="T66" fmla="*/ 1159 w 2677"/>
                <a:gd name="T67" fmla="*/ 1130 h 1177"/>
                <a:gd name="T68" fmla="*/ 898 w 2677"/>
                <a:gd name="T69" fmla="*/ 1089 h 1177"/>
                <a:gd name="T70" fmla="*/ 647 w 2677"/>
                <a:gd name="T71" fmla="*/ 1047 h 1177"/>
                <a:gd name="T72" fmla="*/ 440 w 2677"/>
                <a:gd name="T73" fmla="*/ 1009 h 1177"/>
                <a:gd name="T74" fmla="*/ 309 w 2677"/>
                <a:gd name="T75" fmla="*/ 984 h 1177"/>
                <a:gd name="T76" fmla="*/ 200 w 2677"/>
                <a:gd name="T77" fmla="*/ 988 h 1177"/>
                <a:gd name="T78" fmla="*/ 87 w 2677"/>
                <a:gd name="T79" fmla="*/ 1052 h 1177"/>
                <a:gd name="T80" fmla="*/ 28 w 2677"/>
                <a:gd name="T81" fmla="*/ 1089 h 1177"/>
                <a:gd name="T82" fmla="*/ 5 w 2677"/>
                <a:gd name="T83" fmla="*/ 1069 h 1177"/>
                <a:gd name="T84" fmla="*/ 0 w 2677"/>
                <a:gd name="T85" fmla="*/ 1048 h 1177"/>
                <a:gd name="T86" fmla="*/ 18 w 2677"/>
                <a:gd name="T87" fmla="*/ 776 h 1177"/>
                <a:gd name="T88" fmla="*/ 38 w 2677"/>
                <a:gd name="T89" fmla="*/ 461 h 1177"/>
                <a:gd name="T90" fmla="*/ 56 w 2677"/>
                <a:gd name="T91" fmla="*/ 179 h 1177"/>
                <a:gd name="T92" fmla="*/ 75 w 2677"/>
                <a:gd name="T93" fmla="*/ 86 h 1177"/>
                <a:gd name="T94" fmla="*/ 127 w 2677"/>
                <a:gd name="T95" fmla="*/ 70 h 1177"/>
                <a:gd name="T96" fmla="*/ 269 w 2677"/>
                <a:gd name="T97" fmla="*/ 48 h 1177"/>
                <a:gd name="T98" fmla="*/ 468 w 2677"/>
                <a:gd name="T99" fmla="*/ 20 h 1177"/>
                <a:gd name="T100" fmla="*/ 653 w 2677"/>
                <a:gd name="T101" fmla="*/ 2 h 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77" h="1177">
                  <a:moveTo>
                    <a:pt x="722" y="0"/>
                  </a:moveTo>
                  <a:lnTo>
                    <a:pt x="760" y="2"/>
                  </a:lnTo>
                  <a:lnTo>
                    <a:pt x="802" y="8"/>
                  </a:lnTo>
                  <a:lnTo>
                    <a:pt x="846" y="14"/>
                  </a:lnTo>
                  <a:lnTo>
                    <a:pt x="895" y="23"/>
                  </a:lnTo>
                  <a:lnTo>
                    <a:pt x="945" y="35"/>
                  </a:lnTo>
                  <a:lnTo>
                    <a:pt x="998" y="47"/>
                  </a:lnTo>
                  <a:lnTo>
                    <a:pt x="1051" y="60"/>
                  </a:lnTo>
                  <a:lnTo>
                    <a:pt x="1106" y="75"/>
                  </a:lnTo>
                  <a:lnTo>
                    <a:pt x="1162" y="90"/>
                  </a:lnTo>
                  <a:lnTo>
                    <a:pt x="1217" y="106"/>
                  </a:lnTo>
                  <a:lnTo>
                    <a:pt x="1272" y="122"/>
                  </a:lnTo>
                  <a:lnTo>
                    <a:pt x="1326" y="139"/>
                  </a:lnTo>
                  <a:lnTo>
                    <a:pt x="1378" y="155"/>
                  </a:lnTo>
                  <a:lnTo>
                    <a:pt x="1429" y="171"/>
                  </a:lnTo>
                  <a:lnTo>
                    <a:pt x="1477" y="187"/>
                  </a:lnTo>
                  <a:lnTo>
                    <a:pt x="1522" y="201"/>
                  </a:lnTo>
                  <a:lnTo>
                    <a:pt x="1563" y="215"/>
                  </a:lnTo>
                  <a:lnTo>
                    <a:pt x="1601" y="226"/>
                  </a:lnTo>
                  <a:lnTo>
                    <a:pt x="1635" y="237"/>
                  </a:lnTo>
                  <a:lnTo>
                    <a:pt x="1663" y="245"/>
                  </a:lnTo>
                  <a:lnTo>
                    <a:pt x="1686" y="252"/>
                  </a:lnTo>
                  <a:lnTo>
                    <a:pt x="1704" y="256"/>
                  </a:lnTo>
                  <a:lnTo>
                    <a:pt x="1722" y="263"/>
                  </a:lnTo>
                  <a:lnTo>
                    <a:pt x="1739" y="273"/>
                  </a:lnTo>
                  <a:lnTo>
                    <a:pt x="1754" y="285"/>
                  </a:lnTo>
                  <a:lnTo>
                    <a:pt x="1766" y="300"/>
                  </a:lnTo>
                  <a:lnTo>
                    <a:pt x="1776" y="316"/>
                  </a:lnTo>
                  <a:lnTo>
                    <a:pt x="1782" y="334"/>
                  </a:lnTo>
                  <a:lnTo>
                    <a:pt x="1786" y="354"/>
                  </a:lnTo>
                  <a:lnTo>
                    <a:pt x="1786" y="375"/>
                  </a:lnTo>
                  <a:lnTo>
                    <a:pt x="1783" y="395"/>
                  </a:lnTo>
                  <a:lnTo>
                    <a:pt x="1775" y="416"/>
                  </a:lnTo>
                  <a:lnTo>
                    <a:pt x="1765" y="436"/>
                  </a:lnTo>
                  <a:lnTo>
                    <a:pt x="1749" y="455"/>
                  </a:lnTo>
                  <a:lnTo>
                    <a:pt x="1730" y="473"/>
                  </a:lnTo>
                  <a:lnTo>
                    <a:pt x="1705" y="489"/>
                  </a:lnTo>
                  <a:lnTo>
                    <a:pt x="1676" y="502"/>
                  </a:lnTo>
                  <a:lnTo>
                    <a:pt x="1643" y="513"/>
                  </a:lnTo>
                  <a:lnTo>
                    <a:pt x="1606" y="521"/>
                  </a:lnTo>
                  <a:lnTo>
                    <a:pt x="1567" y="527"/>
                  </a:lnTo>
                  <a:lnTo>
                    <a:pt x="1526" y="530"/>
                  </a:lnTo>
                  <a:lnTo>
                    <a:pt x="1485" y="531"/>
                  </a:lnTo>
                  <a:lnTo>
                    <a:pt x="1442" y="530"/>
                  </a:lnTo>
                  <a:lnTo>
                    <a:pt x="1400" y="528"/>
                  </a:lnTo>
                  <a:lnTo>
                    <a:pt x="1356" y="524"/>
                  </a:lnTo>
                  <a:lnTo>
                    <a:pt x="1315" y="519"/>
                  </a:lnTo>
                  <a:lnTo>
                    <a:pt x="1273" y="513"/>
                  </a:lnTo>
                  <a:lnTo>
                    <a:pt x="1232" y="507"/>
                  </a:lnTo>
                  <a:lnTo>
                    <a:pt x="1194" y="500"/>
                  </a:lnTo>
                  <a:lnTo>
                    <a:pt x="1157" y="493"/>
                  </a:lnTo>
                  <a:lnTo>
                    <a:pt x="1122" y="488"/>
                  </a:lnTo>
                  <a:lnTo>
                    <a:pt x="1089" y="481"/>
                  </a:lnTo>
                  <a:lnTo>
                    <a:pt x="1060" y="476"/>
                  </a:lnTo>
                  <a:lnTo>
                    <a:pt x="1035" y="472"/>
                  </a:lnTo>
                  <a:lnTo>
                    <a:pt x="1013" y="469"/>
                  </a:lnTo>
                  <a:lnTo>
                    <a:pt x="995" y="467"/>
                  </a:lnTo>
                  <a:lnTo>
                    <a:pt x="983" y="467"/>
                  </a:lnTo>
                  <a:lnTo>
                    <a:pt x="974" y="471"/>
                  </a:lnTo>
                  <a:lnTo>
                    <a:pt x="972" y="475"/>
                  </a:lnTo>
                  <a:lnTo>
                    <a:pt x="975" y="493"/>
                  </a:lnTo>
                  <a:lnTo>
                    <a:pt x="986" y="510"/>
                  </a:lnTo>
                  <a:lnTo>
                    <a:pt x="1004" y="527"/>
                  </a:lnTo>
                  <a:lnTo>
                    <a:pt x="1029" y="543"/>
                  </a:lnTo>
                  <a:lnTo>
                    <a:pt x="1058" y="559"/>
                  </a:lnTo>
                  <a:lnTo>
                    <a:pt x="1093" y="574"/>
                  </a:lnTo>
                  <a:lnTo>
                    <a:pt x="1131" y="587"/>
                  </a:lnTo>
                  <a:lnTo>
                    <a:pt x="1173" y="601"/>
                  </a:lnTo>
                  <a:lnTo>
                    <a:pt x="1218" y="612"/>
                  </a:lnTo>
                  <a:lnTo>
                    <a:pt x="1266" y="622"/>
                  </a:lnTo>
                  <a:lnTo>
                    <a:pt x="1316" y="631"/>
                  </a:lnTo>
                  <a:lnTo>
                    <a:pt x="1366" y="639"/>
                  </a:lnTo>
                  <a:lnTo>
                    <a:pt x="1418" y="645"/>
                  </a:lnTo>
                  <a:lnTo>
                    <a:pt x="1468" y="650"/>
                  </a:lnTo>
                  <a:lnTo>
                    <a:pt x="1518" y="652"/>
                  </a:lnTo>
                  <a:lnTo>
                    <a:pt x="1568" y="653"/>
                  </a:lnTo>
                  <a:lnTo>
                    <a:pt x="1616" y="652"/>
                  </a:lnTo>
                  <a:lnTo>
                    <a:pt x="1661" y="650"/>
                  </a:lnTo>
                  <a:lnTo>
                    <a:pt x="1702" y="644"/>
                  </a:lnTo>
                  <a:lnTo>
                    <a:pt x="1809" y="625"/>
                  </a:lnTo>
                  <a:lnTo>
                    <a:pt x="1915" y="601"/>
                  </a:lnTo>
                  <a:lnTo>
                    <a:pt x="2019" y="571"/>
                  </a:lnTo>
                  <a:lnTo>
                    <a:pt x="2120" y="538"/>
                  </a:lnTo>
                  <a:lnTo>
                    <a:pt x="2218" y="502"/>
                  </a:lnTo>
                  <a:lnTo>
                    <a:pt x="2311" y="463"/>
                  </a:lnTo>
                  <a:lnTo>
                    <a:pt x="2399" y="422"/>
                  </a:lnTo>
                  <a:lnTo>
                    <a:pt x="2481" y="379"/>
                  </a:lnTo>
                  <a:lnTo>
                    <a:pt x="2511" y="366"/>
                  </a:lnTo>
                  <a:lnTo>
                    <a:pt x="2540" y="360"/>
                  </a:lnTo>
                  <a:lnTo>
                    <a:pt x="2567" y="359"/>
                  </a:lnTo>
                  <a:lnTo>
                    <a:pt x="2593" y="365"/>
                  </a:lnTo>
                  <a:lnTo>
                    <a:pt x="2616" y="375"/>
                  </a:lnTo>
                  <a:lnTo>
                    <a:pt x="2636" y="389"/>
                  </a:lnTo>
                  <a:lnTo>
                    <a:pt x="2653" y="408"/>
                  </a:lnTo>
                  <a:lnTo>
                    <a:pt x="2665" y="432"/>
                  </a:lnTo>
                  <a:lnTo>
                    <a:pt x="2673" y="457"/>
                  </a:lnTo>
                  <a:lnTo>
                    <a:pt x="2677" y="485"/>
                  </a:lnTo>
                  <a:lnTo>
                    <a:pt x="2673" y="517"/>
                  </a:lnTo>
                  <a:lnTo>
                    <a:pt x="2663" y="549"/>
                  </a:lnTo>
                  <a:lnTo>
                    <a:pt x="2647" y="583"/>
                  </a:lnTo>
                  <a:lnTo>
                    <a:pt x="2623" y="617"/>
                  </a:lnTo>
                  <a:lnTo>
                    <a:pt x="2591" y="652"/>
                  </a:lnTo>
                  <a:lnTo>
                    <a:pt x="2573" y="668"/>
                  </a:lnTo>
                  <a:lnTo>
                    <a:pt x="2550" y="687"/>
                  </a:lnTo>
                  <a:lnTo>
                    <a:pt x="2523" y="707"/>
                  </a:lnTo>
                  <a:lnTo>
                    <a:pt x="2491" y="729"/>
                  </a:lnTo>
                  <a:lnTo>
                    <a:pt x="2455" y="754"/>
                  </a:lnTo>
                  <a:lnTo>
                    <a:pt x="2416" y="779"/>
                  </a:lnTo>
                  <a:lnTo>
                    <a:pt x="2374" y="807"/>
                  </a:lnTo>
                  <a:lnTo>
                    <a:pt x="2329" y="834"/>
                  </a:lnTo>
                  <a:lnTo>
                    <a:pt x="2282" y="863"/>
                  </a:lnTo>
                  <a:lnTo>
                    <a:pt x="2234" y="892"/>
                  </a:lnTo>
                  <a:lnTo>
                    <a:pt x="2185" y="922"/>
                  </a:lnTo>
                  <a:lnTo>
                    <a:pt x="2134" y="950"/>
                  </a:lnTo>
                  <a:lnTo>
                    <a:pt x="2083" y="977"/>
                  </a:lnTo>
                  <a:lnTo>
                    <a:pt x="2033" y="1005"/>
                  </a:lnTo>
                  <a:lnTo>
                    <a:pt x="1982" y="1032"/>
                  </a:lnTo>
                  <a:lnTo>
                    <a:pt x="1934" y="1057"/>
                  </a:lnTo>
                  <a:lnTo>
                    <a:pt x="1886" y="1080"/>
                  </a:lnTo>
                  <a:lnTo>
                    <a:pt x="1840" y="1102"/>
                  </a:lnTo>
                  <a:lnTo>
                    <a:pt x="1796" y="1122"/>
                  </a:lnTo>
                  <a:lnTo>
                    <a:pt x="1756" y="1139"/>
                  </a:lnTo>
                  <a:lnTo>
                    <a:pt x="1718" y="1153"/>
                  </a:lnTo>
                  <a:lnTo>
                    <a:pt x="1684" y="1164"/>
                  </a:lnTo>
                  <a:lnTo>
                    <a:pt x="1654" y="1172"/>
                  </a:lnTo>
                  <a:lnTo>
                    <a:pt x="1634" y="1175"/>
                  </a:lnTo>
                  <a:lnTo>
                    <a:pt x="1608" y="1177"/>
                  </a:lnTo>
                  <a:lnTo>
                    <a:pt x="1576" y="1177"/>
                  </a:lnTo>
                  <a:lnTo>
                    <a:pt x="1537" y="1174"/>
                  </a:lnTo>
                  <a:lnTo>
                    <a:pt x="1495" y="1171"/>
                  </a:lnTo>
                  <a:lnTo>
                    <a:pt x="1447" y="1167"/>
                  </a:lnTo>
                  <a:lnTo>
                    <a:pt x="1395" y="1161"/>
                  </a:lnTo>
                  <a:lnTo>
                    <a:pt x="1340" y="1154"/>
                  </a:lnTo>
                  <a:lnTo>
                    <a:pt x="1282" y="1147"/>
                  </a:lnTo>
                  <a:lnTo>
                    <a:pt x="1222" y="1139"/>
                  </a:lnTo>
                  <a:lnTo>
                    <a:pt x="1159" y="1130"/>
                  </a:lnTo>
                  <a:lnTo>
                    <a:pt x="1094" y="1121"/>
                  </a:lnTo>
                  <a:lnTo>
                    <a:pt x="1029" y="1111"/>
                  </a:lnTo>
                  <a:lnTo>
                    <a:pt x="964" y="1101"/>
                  </a:lnTo>
                  <a:lnTo>
                    <a:pt x="898" y="1089"/>
                  </a:lnTo>
                  <a:lnTo>
                    <a:pt x="833" y="1079"/>
                  </a:lnTo>
                  <a:lnTo>
                    <a:pt x="769" y="1068"/>
                  </a:lnTo>
                  <a:lnTo>
                    <a:pt x="708" y="1057"/>
                  </a:lnTo>
                  <a:lnTo>
                    <a:pt x="647" y="1047"/>
                  </a:lnTo>
                  <a:lnTo>
                    <a:pt x="590" y="1037"/>
                  </a:lnTo>
                  <a:lnTo>
                    <a:pt x="536" y="1027"/>
                  </a:lnTo>
                  <a:lnTo>
                    <a:pt x="486" y="1018"/>
                  </a:lnTo>
                  <a:lnTo>
                    <a:pt x="440" y="1009"/>
                  </a:lnTo>
                  <a:lnTo>
                    <a:pt x="398" y="1001"/>
                  </a:lnTo>
                  <a:lnTo>
                    <a:pt x="363" y="994"/>
                  </a:lnTo>
                  <a:lnTo>
                    <a:pt x="332" y="989"/>
                  </a:lnTo>
                  <a:lnTo>
                    <a:pt x="309" y="984"/>
                  </a:lnTo>
                  <a:lnTo>
                    <a:pt x="292" y="980"/>
                  </a:lnTo>
                  <a:lnTo>
                    <a:pt x="262" y="976"/>
                  </a:lnTo>
                  <a:lnTo>
                    <a:pt x="230" y="980"/>
                  </a:lnTo>
                  <a:lnTo>
                    <a:pt x="200" y="988"/>
                  </a:lnTo>
                  <a:lnTo>
                    <a:pt x="171" y="1000"/>
                  </a:lnTo>
                  <a:lnTo>
                    <a:pt x="142" y="1016"/>
                  </a:lnTo>
                  <a:lnTo>
                    <a:pt x="114" y="1033"/>
                  </a:lnTo>
                  <a:lnTo>
                    <a:pt x="87" y="1052"/>
                  </a:lnTo>
                  <a:lnTo>
                    <a:pt x="64" y="1073"/>
                  </a:lnTo>
                  <a:lnTo>
                    <a:pt x="49" y="1083"/>
                  </a:lnTo>
                  <a:lnTo>
                    <a:pt x="37" y="1088"/>
                  </a:lnTo>
                  <a:lnTo>
                    <a:pt x="28" y="1089"/>
                  </a:lnTo>
                  <a:lnTo>
                    <a:pt x="20" y="1087"/>
                  </a:lnTo>
                  <a:lnTo>
                    <a:pt x="13" y="1083"/>
                  </a:lnTo>
                  <a:lnTo>
                    <a:pt x="9" y="1077"/>
                  </a:lnTo>
                  <a:lnTo>
                    <a:pt x="5" y="1069"/>
                  </a:lnTo>
                  <a:lnTo>
                    <a:pt x="2" y="1062"/>
                  </a:lnTo>
                  <a:lnTo>
                    <a:pt x="1" y="1056"/>
                  </a:lnTo>
                  <a:lnTo>
                    <a:pt x="1" y="1050"/>
                  </a:lnTo>
                  <a:lnTo>
                    <a:pt x="0" y="1048"/>
                  </a:lnTo>
                  <a:lnTo>
                    <a:pt x="4" y="989"/>
                  </a:lnTo>
                  <a:lnTo>
                    <a:pt x="9" y="923"/>
                  </a:lnTo>
                  <a:lnTo>
                    <a:pt x="13" y="852"/>
                  </a:lnTo>
                  <a:lnTo>
                    <a:pt x="18" y="776"/>
                  </a:lnTo>
                  <a:lnTo>
                    <a:pt x="23" y="699"/>
                  </a:lnTo>
                  <a:lnTo>
                    <a:pt x="28" y="620"/>
                  </a:lnTo>
                  <a:lnTo>
                    <a:pt x="33" y="539"/>
                  </a:lnTo>
                  <a:lnTo>
                    <a:pt x="38" y="461"/>
                  </a:lnTo>
                  <a:lnTo>
                    <a:pt x="43" y="384"/>
                  </a:lnTo>
                  <a:lnTo>
                    <a:pt x="48" y="311"/>
                  </a:lnTo>
                  <a:lnTo>
                    <a:pt x="52" y="241"/>
                  </a:lnTo>
                  <a:lnTo>
                    <a:pt x="56" y="179"/>
                  </a:lnTo>
                  <a:lnTo>
                    <a:pt x="60" y="123"/>
                  </a:lnTo>
                  <a:lnTo>
                    <a:pt x="62" y="107"/>
                  </a:lnTo>
                  <a:lnTo>
                    <a:pt x="67" y="95"/>
                  </a:lnTo>
                  <a:lnTo>
                    <a:pt x="75" y="86"/>
                  </a:lnTo>
                  <a:lnTo>
                    <a:pt x="85" y="80"/>
                  </a:lnTo>
                  <a:lnTo>
                    <a:pt x="97" y="76"/>
                  </a:lnTo>
                  <a:lnTo>
                    <a:pt x="111" y="73"/>
                  </a:lnTo>
                  <a:lnTo>
                    <a:pt x="127" y="70"/>
                  </a:lnTo>
                  <a:lnTo>
                    <a:pt x="145" y="67"/>
                  </a:lnTo>
                  <a:lnTo>
                    <a:pt x="182" y="61"/>
                  </a:lnTo>
                  <a:lnTo>
                    <a:pt x="224" y="55"/>
                  </a:lnTo>
                  <a:lnTo>
                    <a:pt x="269" y="48"/>
                  </a:lnTo>
                  <a:lnTo>
                    <a:pt x="317" y="40"/>
                  </a:lnTo>
                  <a:lnTo>
                    <a:pt x="366" y="33"/>
                  </a:lnTo>
                  <a:lnTo>
                    <a:pt x="417" y="27"/>
                  </a:lnTo>
                  <a:lnTo>
                    <a:pt x="468" y="20"/>
                  </a:lnTo>
                  <a:lnTo>
                    <a:pt x="518" y="14"/>
                  </a:lnTo>
                  <a:lnTo>
                    <a:pt x="566" y="9"/>
                  </a:lnTo>
                  <a:lnTo>
                    <a:pt x="611" y="4"/>
                  </a:lnTo>
                  <a:lnTo>
                    <a:pt x="653" y="2"/>
                  </a:lnTo>
                  <a:lnTo>
                    <a:pt x="691" y="0"/>
                  </a:lnTo>
                  <a:lnTo>
                    <a:pt x="7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4" name="Freeform 56"/>
            <p:cNvSpPr>
              <a:spLocks noEditPoints="1"/>
            </p:cNvSpPr>
            <p:nvPr/>
          </p:nvSpPr>
          <p:spPr bwMode="auto">
            <a:xfrm>
              <a:off x="9005888" y="2062163"/>
              <a:ext cx="336550" cy="433388"/>
            </a:xfrm>
            <a:custGeom>
              <a:avLst/>
              <a:gdLst>
                <a:gd name="T0" fmla="*/ 440 w 849"/>
                <a:gd name="T1" fmla="*/ 654 h 1093"/>
                <a:gd name="T2" fmla="*/ 408 w 849"/>
                <a:gd name="T3" fmla="*/ 658 h 1093"/>
                <a:gd name="T4" fmla="*/ 379 w 849"/>
                <a:gd name="T5" fmla="*/ 667 h 1093"/>
                <a:gd name="T6" fmla="*/ 352 w 849"/>
                <a:gd name="T7" fmla="*/ 681 h 1093"/>
                <a:gd name="T8" fmla="*/ 328 w 849"/>
                <a:gd name="T9" fmla="*/ 700 h 1093"/>
                <a:gd name="T10" fmla="*/ 309 w 849"/>
                <a:gd name="T11" fmla="*/ 724 h 1093"/>
                <a:gd name="T12" fmla="*/ 295 w 849"/>
                <a:gd name="T13" fmla="*/ 749 h 1093"/>
                <a:gd name="T14" fmla="*/ 286 w 849"/>
                <a:gd name="T15" fmla="*/ 780 h 1093"/>
                <a:gd name="T16" fmla="*/ 282 w 849"/>
                <a:gd name="T17" fmla="*/ 811 h 1093"/>
                <a:gd name="T18" fmla="*/ 286 w 849"/>
                <a:gd name="T19" fmla="*/ 842 h 1093"/>
                <a:gd name="T20" fmla="*/ 295 w 849"/>
                <a:gd name="T21" fmla="*/ 873 h 1093"/>
                <a:gd name="T22" fmla="*/ 309 w 849"/>
                <a:gd name="T23" fmla="*/ 899 h 1093"/>
                <a:gd name="T24" fmla="*/ 328 w 849"/>
                <a:gd name="T25" fmla="*/ 923 h 1093"/>
                <a:gd name="T26" fmla="*/ 352 w 849"/>
                <a:gd name="T27" fmla="*/ 942 h 1093"/>
                <a:gd name="T28" fmla="*/ 379 w 849"/>
                <a:gd name="T29" fmla="*/ 956 h 1093"/>
                <a:gd name="T30" fmla="*/ 408 w 849"/>
                <a:gd name="T31" fmla="*/ 965 h 1093"/>
                <a:gd name="T32" fmla="*/ 440 w 849"/>
                <a:gd name="T33" fmla="*/ 969 h 1093"/>
                <a:gd name="T34" fmla="*/ 472 w 849"/>
                <a:gd name="T35" fmla="*/ 965 h 1093"/>
                <a:gd name="T36" fmla="*/ 501 w 849"/>
                <a:gd name="T37" fmla="*/ 956 h 1093"/>
                <a:gd name="T38" fmla="*/ 528 w 849"/>
                <a:gd name="T39" fmla="*/ 942 h 1093"/>
                <a:gd name="T40" fmla="*/ 551 w 849"/>
                <a:gd name="T41" fmla="*/ 923 h 1093"/>
                <a:gd name="T42" fmla="*/ 570 w 849"/>
                <a:gd name="T43" fmla="*/ 899 h 1093"/>
                <a:gd name="T44" fmla="*/ 585 w 849"/>
                <a:gd name="T45" fmla="*/ 873 h 1093"/>
                <a:gd name="T46" fmla="*/ 594 w 849"/>
                <a:gd name="T47" fmla="*/ 842 h 1093"/>
                <a:gd name="T48" fmla="*/ 597 w 849"/>
                <a:gd name="T49" fmla="*/ 811 h 1093"/>
                <a:gd name="T50" fmla="*/ 594 w 849"/>
                <a:gd name="T51" fmla="*/ 780 h 1093"/>
                <a:gd name="T52" fmla="*/ 585 w 849"/>
                <a:gd name="T53" fmla="*/ 749 h 1093"/>
                <a:gd name="T54" fmla="*/ 570 w 849"/>
                <a:gd name="T55" fmla="*/ 724 h 1093"/>
                <a:gd name="T56" fmla="*/ 551 w 849"/>
                <a:gd name="T57" fmla="*/ 700 h 1093"/>
                <a:gd name="T58" fmla="*/ 528 w 849"/>
                <a:gd name="T59" fmla="*/ 681 h 1093"/>
                <a:gd name="T60" fmla="*/ 501 w 849"/>
                <a:gd name="T61" fmla="*/ 667 h 1093"/>
                <a:gd name="T62" fmla="*/ 472 w 849"/>
                <a:gd name="T63" fmla="*/ 658 h 1093"/>
                <a:gd name="T64" fmla="*/ 440 w 849"/>
                <a:gd name="T65" fmla="*/ 654 h 1093"/>
                <a:gd name="T66" fmla="*/ 206 w 849"/>
                <a:gd name="T67" fmla="*/ 0 h 1093"/>
                <a:gd name="T68" fmla="*/ 775 w 849"/>
                <a:gd name="T69" fmla="*/ 28 h 1093"/>
                <a:gd name="T70" fmla="*/ 796 w 849"/>
                <a:gd name="T71" fmla="*/ 32 h 1093"/>
                <a:gd name="T72" fmla="*/ 814 w 849"/>
                <a:gd name="T73" fmla="*/ 41 h 1093"/>
                <a:gd name="T74" fmla="*/ 830 w 849"/>
                <a:gd name="T75" fmla="*/ 55 h 1093"/>
                <a:gd name="T76" fmla="*/ 841 w 849"/>
                <a:gd name="T77" fmla="*/ 72 h 1093"/>
                <a:gd name="T78" fmla="*/ 848 w 849"/>
                <a:gd name="T79" fmla="*/ 91 h 1093"/>
                <a:gd name="T80" fmla="*/ 849 w 849"/>
                <a:gd name="T81" fmla="*/ 112 h 1093"/>
                <a:gd name="T82" fmla="*/ 780 w 849"/>
                <a:gd name="T83" fmla="*/ 1016 h 1093"/>
                <a:gd name="T84" fmla="*/ 775 w 849"/>
                <a:gd name="T85" fmla="*/ 1037 h 1093"/>
                <a:gd name="T86" fmla="*/ 765 w 849"/>
                <a:gd name="T87" fmla="*/ 1056 h 1093"/>
                <a:gd name="T88" fmla="*/ 752 w 849"/>
                <a:gd name="T89" fmla="*/ 1072 h 1093"/>
                <a:gd name="T90" fmla="*/ 735 w 849"/>
                <a:gd name="T91" fmla="*/ 1083 h 1093"/>
                <a:gd name="T92" fmla="*/ 715 w 849"/>
                <a:gd name="T93" fmla="*/ 1091 h 1093"/>
                <a:gd name="T94" fmla="*/ 693 w 849"/>
                <a:gd name="T95" fmla="*/ 1093 h 1093"/>
                <a:gd name="T96" fmla="*/ 63 w 849"/>
                <a:gd name="T97" fmla="*/ 1093 h 1093"/>
                <a:gd name="T98" fmla="*/ 43 w 849"/>
                <a:gd name="T99" fmla="*/ 1090 h 1093"/>
                <a:gd name="T100" fmla="*/ 25 w 849"/>
                <a:gd name="T101" fmla="*/ 1081 h 1093"/>
                <a:gd name="T102" fmla="*/ 12 w 849"/>
                <a:gd name="T103" fmla="*/ 1068 h 1093"/>
                <a:gd name="T104" fmla="*/ 3 w 849"/>
                <a:gd name="T105" fmla="*/ 1051 h 1093"/>
                <a:gd name="T106" fmla="*/ 0 w 849"/>
                <a:gd name="T107" fmla="*/ 1032 h 1093"/>
                <a:gd name="T108" fmla="*/ 2 w 849"/>
                <a:gd name="T109" fmla="*/ 1012 h 1093"/>
                <a:gd name="T110" fmla="*/ 106 w 849"/>
                <a:gd name="T111" fmla="*/ 74 h 1093"/>
                <a:gd name="T112" fmla="*/ 114 w 849"/>
                <a:gd name="T113" fmla="*/ 54 h 1093"/>
                <a:gd name="T114" fmla="*/ 127 w 849"/>
                <a:gd name="T115" fmla="*/ 36 h 1093"/>
                <a:gd name="T116" fmla="*/ 143 w 849"/>
                <a:gd name="T117" fmla="*/ 20 h 1093"/>
                <a:gd name="T118" fmla="*/ 162 w 849"/>
                <a:gd name="T119" fmla="*/ 9 h 1093"/>
                <a:gd name="T120" fmla="*/ 184 w 849"/>
                <a:gd name="T121" fmla="*/ 2 h 1093"/>
                <a:gd name="T122" fmla="*/ 206 w 849"/>
                <a:gd name="T123" fmla="*/ 0 h 1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49" h="1093">
                  <a:moveTo>
                    <a:pt x="440" y="654"/>
                  </a:moveTo>
                  <a:lnTo>
                    <a:pt x="408" y="658"/>
                  </a:lnTo>
                  <a:lnTo>
                    <a:pt x="379" y="667"/>
                  </a:lnTo>
                  <a:lnTo>
                    <a:pt x="352" y="681"/>
                  </a:lnTo>
                  <a:lnTo>
                    <a:pt x="328" y="700"/>
                  </a:lnTo>
                  <a:lnTo>
                    <a:pt x="309" y="724"/>
                  </a:lnTo>
                  <a:lnTo>
                    <a:pt x="295" y="749"/>
                  </a:lnTo>
                  <a:lnTo>
                    <a:pt x="286" y="780"/>
                  </a:lnTo>
                  <a:lnTo>
                    <a:pt x="282" y="811"/>
                  </a:lnTo>
                  <a:lnTo>
                    <a:pt x="286" y="842"/>
                  </a:lnTo>
                  <a:lnTo>
                    <a:pt x="295" y="873"/>
                  </a:lnTo>
                  <a:lnTo>
                    <a:pt x="309" y="899"/>
                  </a:lnTo>
                  <a:lnTo>
                    <a:pt x="328" y="923"/>
                  </a:lnTo>
                  <a:lnTo>
                    <a:pt x="352" y="942"/>
                  </a:lnTo>
                  <a:lnTo>
                    <a:pt x="379" y="956"/>
                  </a:lnTo>
                  <a:lnTo>
                    <a:pt x="408" y="965"/>
                  </a:lnTo>
                  <a:lnTo>
                    <a:pt x="440" y="969"/>
                  </a:lnTo>
                  <a:lnTo>
                    <a:pt x="472" y="965"/>
                  </a:lnTo>
                  <a:lnTo>
                    <a:pt x="501" y="956"/>
                  </a:lnTo>
                  <a:lnTo>
                    <a:pt x="528" y="942"/>
                  </a:lnTo>
                  <a:lnTo>
                    <a:pt x="551" y="923"/>
                  </a:lnTo>
                  <a:lnTo>
                    <a:pt x="570" y="899"/>
                  </a:lnTo>
                  <a:lnTo>
                    <a:pt x="585" y="873"/>
                  </a:lnTo>
                  <a:lnTo>
                    <a:pt x="594" y="842"/>
                  </a:lnTo>
                  <a:lnTo>
                    <a:pt x="597" y="811"/>
                  </a:lnTo>
                  <a:lnTo>
                    <a:pt x="594" y="780"/>
                  </a:lnTo>
                  <a:lnTo>
                    <a:pt x="585" y="749"/>
                  </a:lnTo>
                  <a:lnTo>
                    <a:pt x="570" y="724"/>
                  </a:lnTo>
                  <a:lnTo>
                    <a:pt x="551" y="700"/>
                  </a:lnTo>
                  <a:lnTo>
                    <a:pt x="528" y="681"/>
                  </a:lnTo>
                  <a:lnTo>
                    <a:pt x="501" y="667"/>
                  </a:lnTo>
                  <a:lnTo>
                    <a:pt x="472" y="658"/>
                  </a:lnTo>
                  <a:lnTo>
                    <a:pt x="440" y="654"/>
                  </a:lnTo>
                  <a:close/>
                  <a:moveTo>
                    <a:pt x="206" y="0"/>
                  </a:moveTo>
                  <a:lnTo>
                    <a:pt x="775" y="28"/>
                  </a:lnTo>
                  <a:lnTo>
                    <a:pt x="796" y="32"/>
                  </a:lnTo>
                  <a:lnTo>
                    <a:pt x="814" y="41"/>
                  </a:lnTo>
                  <a:lnTo>
                    <a:pt x="830" y="55"/>
                  </a:lnTo>
                  <a:lnTo>
                    <a:pt x="841" y="72"/>
                  </a:lnTo>
                  <a:lnTo>
                    <a:pt x="848" y="91"/>
                  </a:lnTo>
                  <a:lnTo>
                    <a:pt x="849" y="112"/>
                  </a:lnTo>
                  <a:lnTo>
                    <a:pt x="780" y="1016"/>
                  </a:lnTo>
                  <a:lnTo>
                    <a:pt x="775" y="1037"/>
                  </a:lnTo>
                  <a:lnTo>
                    <a:pt x="765" y="1056"/>
                  </a:lnTo>
                  <a:lnTo>
                    <a:pt x="752" y="1072"/>
                  </a:lnTo>
                  <a:lnTo>
                    <a:pt x="735" y="1083"/>
                  </a:lnTo>
                  <a:lnTo>
                    <a:pt x="715" y="1091"/>
                  </a:lnTo>
                  <a:lnTo>
                    <a:pt x="693" y="1093"/>
                  </a:lnTo>
                  <a:lnTo>
                    <a:pt x="63" y="1093"/>
                  </a:lnTo>
                  <a:lnTo>
                    <a:pt x="43" y="1090"/>
                  </a:lnTo>
                  <a:lnTo>
                    <a:pt x="25" y="1081"/>
                  </a:lnTo>
                  <a:lnTo>
                    <a:pt x="12" y="1068"/>
                  </a:lnTo>
                  <a:lnTo>
                    <a:pt x="3" y="1051"/>
                  </a:lnTo>
                  <a:lnTo>
                    <a:pt x="0" y="1032"/>
                  </a:lnTo>
                  <a:lnTo>
                    <a:pt x="2" y="1012"/>
                  </a:lnTo>
                  <a:lnTo>
                    <a:pt x="106" y="74"/>
                  </a:lnTo>
                  <a:lnTo>
                    <a:pt x="114" y="54"/>
                  </a:lnTo>
                  <a:lnTo>
                    <a:pt x="127" y="36"/>
                  </a:lnTo>
                  <a:lnTo>
                    <a:pt x="143" y="20"/>
                  </a:lnTo>
                  <a:lnTo>
                    <a:pt x="162" y="9"/>
                  </a:lnTo>
                  <a:lnTo>
                    <a:pt x="184" y="2"/>
                  </a:lnTo>
                  <a:lnTo>
                    <a:pt x="2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4384656" y="3488634"/>
            <a:ext cx="1638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6659562" y="3488634"/>
            <a:ext cx="1638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924591" y="3488634"/>
            <a:ext cx="1638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95259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Strategy Diagrams for PowerPoint</a:t>
            </a:r>
          </a:p>
        </p:txBody>
      </p:sp>
      <p:sp>
        <p:nvSpPr>
          <p:cNvPr id="56" name="Freeform 5"/>
          <p:cNvSpPr>
            <a:spLocks/>
          </p:cNvSpPr>
          <p:nvPr/>
        </p:nvSpPr>
        <p:spPr bwMode="auto">
          <a:xfrm rot="16200000">
            <a:off x="3883035" y="572958"/>
            <a:ext cx="5075574" cy="6741757"/>
          </a:xfrm>
          <a:custGeom>
            <a:avLst/>
            <a:gdLst>
              <a:gd name="T0" fmla="*/ 1443 w 1611"/>
              <a:gd name="T1" fmla="*/ 0 h 2140"/>
              <a:gd name="T2" fmla="*/ 1443 w 1611"/>
              <a:gd name="T3" fmla="*/ 1333 h 2140"/>
              <a:gd name="T4" fmla="*/ 805 w 1611"/>
              <a:gd name="T5" fmla="*/ 1973 h 2140"/>
              <a:gd name="T6" fmla="*/ 166 w 1611"/>
              <a:gd name="T7" fmla="*/ 1336 h 2140"/>
              <a:gd name="T8" fmla="*/ 0 w 1611"/>
              <a:gd name="T9" fmla="*/ 1336 h 2140"/>
              <a:gd name="T10" fmla="*/ 805 w 1611"/>
              <a:gd name="T11" fmla="*/ 2140 h 2140"/>
              <a:gd name="T12" fmla="*/ 1611 w 1611"/>
              <a:gd name="T13" fmla="*/ 1333 h 2140"/>
              <a:gd name="T14" fmla="*/ 1611 w 1611"/>
              <a:gd name="T15" fmla="*/ 0 h 2140"/>
              <a:gd name="T16" fmla="*/ 1443 w 1611"/>
              <a:gd name="T17" fmla="*/ 0 h 2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11" h="2140">
                <a:moveTo>
                  <a:pt x="1443" y="0"/>
                </a:moveTo>
                <a:cubicBezTo>
                  <a:pt x="1443" y="1333"/>
                  <a:pt x="1443" y="1333"/>
                  <a:pt x="1443" y="1333"/>
                </a:cubicBezTo>
                <a:cubicBezTo>
                  <a:pt x="1443" y="1686"/>
                  <a:pt x="1157" y="1973"/>
                  <a:pt x="805" y="1973"/>
                </a:cubicBezTo>
                <a:cubicBezTo>
                  <a:pt x="452" y="1973"/>
                  <a:pt x="166" y="1688"/>
                  <a:pt x="166" y="1336"/>
                </a:cubicBezTo>
                <a:cubicBezTo>
                  <a:pt x="0" y="1336"/>
                  <a:pt x="0" y="1336"/>
                  <a:pt x="0" y="1336"/>
                </a:cubicBezTo>
                <a:cubicBezTo>
                  <a:pt x="0" y="1780"/>
                  <a:pt x="361" y="2140"/>
                  <a:pt x="805" y="2140"/>
                </a:cubicBezTo>
                <a:cubicBezTo>
                  <a:pt x="1250" y="2140"/>
                  <a:pt x="1611" y="1778"/>
                  <a:pt x="1611" y="1333"/>
                </a:cubicBezTo>
                <a:cubicBezTo>
                  <a:pt x="1611" y="0"/>
                  <a:pt x="1611" y="0"/>
                  <a:pt x="1611" y="0"/>
                </a:cubicBezTo>
                <a:lnTo>
                  <a:pt x="1443" y="0"/>
                </a:lnTo>
                <a:close/>
              </a:path>
            </a:pathLst>
          </a:custGeom>
          <a:gradFill>
            <a:gsLst>
              <a:gs pos="45000">
                <a:schemeClr val="bg2"/>
              </a:gs>
              <a:gs pos="0">
                <a:schemeClr val="bg2"/>
              </a:gs>
              <a:gs pos="100000">
                <a:schemeClr val="bg2">
                  <a:lumMod val="75000"/>
                </a:schemeClr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Freeform 6"/>
          <p:cNvSpPr>
            <a:spLocks/>
          </p:cNvSpPr>
          <p:nvPr/>
        </p:nvSpPr>
        <p:spPr bwMode="auto">
          <a:xfrm rot="16200000">
            <a:off x="4656698" y="1348820"/>
            <a:ext cx="4023484" cy="5194432"/>
          </a:xfrm>
          <a:custGeom>
            <a:avLst/>
            <a:gdLst>
              <a:gd name="T0" fmla="*/ 1110 w 1277"/>
              <a:gd name="T1" fmla="*/ 1010 h 1649"/>
              <a:gd name="T2" fmla="*/ 639 w 1277"/>
              <a:gd name="T3" fmla="*/ 1483 h 1649"/>
              <a:gd name="T4" fmla="*/ 167 w 1277"/>
              <a:gd name="T5" fmla="*/ 1012 h 1649"/>
              <a:gd name="T6" fmla="*/ 0 w 1277"/>
              <a:gd name="T7" fmla="*/ 1012 h 1649"/>
              <a:gd name="T8" fmla="*/ 639 w 1277"/>
              <a:gd name="T9" fmla="*/ 1649 h 1649"/>
              <a:gd name="T10" fmla="*/ 1277 w 1277"/>
              <a:gd name="T11" fmla="*/ 1009 h 1649"/>
              <a:gd name="T12" fmla="*/ 1277 w 1277"/>
              <a:gd name="T13" fmla="*/ 0 h 1649"/>
              <a:gd name="T14" fmla="*/ 1109 w 1277"/>
              <a:gd name="T15" fmla="*/ 0 h 1649"/>
              <a:gd name="T16" fmla="*/ 1109 w 1277"/>
              <a:gd name="T17" fmla="*/ 1012 h 16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77" h="1649">
                <a:moveTo>
                  <a:pt x="1110" y="1010"/>
                </a:moveTo>
                <a:cubicBezTo>
                  <a:pt x="1110" y="1271"/>
                  <a:pt x="899" y="1483"/>
                  <a:pt x="639" y="1483"/>
                </a:cubicBezTo>
                <a:cubicBezTo>
                  <a:pt x="378" y="1483"/>
                  <a:pt x="167" y="1272"/>
                  <a:pt x="167" y="1012"/>
                </a:cubicBezTo>
                <a:cubicBezTo>
                  <a:pt x="0" y="1012"/>
                  <a:pt x="0" y="1012"/>
                  <a:pt x="0" y="1012"/>
                </a:cubicBezTo>
                <a:cubicBezTo>
                  <a:pt x="0" y="1364"/>
                  <a:pt x="286" y="1649"/>
                  <a:pt x="639" y="1649"/>
                </a:cubicBezTo>
                <a:cubicBezTo>
                  <a:pt x="991" y="1649"/>
                  <a:pt x="1277" y="1362"/>
                  <a:pt x="1277" y="1009"/>
                </a:cubicBezTo>
                <a:cubicBezTo>
                  <a:pt x="1277" y="0"/>
                  <a:pt x="1277" y="0"/>
                  <a:pt x="1277" y="0"/>
                </a:cubicBezTo>
                <a:cubicBezTo>
                  <a:pt x="1109" y="0"/>
                  <a:pt x="1109" y="0"/>
                  <a:pt x="1109" y="0"/>
                </a:cubicBezTo>
                <a:cubicBezTo>
                  <a:pt x="1109" y="1012"/>
                  <a:pt x="1109" y="1012"/>
                  <a:pt x="1109" y="1012"/>
                </a:cubicBezTo>
              </a:path>
            </a:pathLst>
          </a:custGeom>
          <a:gradFill>
            <a:gsLst>
              <a:gs pos="45000">
                <a:schemeClr val="tx2"/>
              </a:gs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Freeform 7"/>
          <p:cNvSpPr>
            <a:spLocks/>
          </p:cNvSpPr>
          <p:nvPr/>
        </p:nvSpPr>
        <p:spPr bwMode="auto">
          <a:xfrm rot="16200000">
            <a:off x="5457872" y="2154398"/>
            <a:ext cx="2971390" cy="3583277"/>
          </a:xfrm>
          <a:custGeom>
            <a:avLst/>
            <a:gdLst>
              <a:gd name="T0" fmla="*/ 763 w 943"/>
              <a:gd name="T1" fmla="*/ 0 h 1138"/>
              <a:gd name="T2" fmla="*/ 763 w 943"/>
              <a:gd name="T3" fmla="*/ 666 h 1138"/>
              <a:gd name="T4" fmla="*/ 472 w 943"/>
              <a:gd name="T5" fmla="*/ 958 h 1138"/>
              <a:gd name="T6" fmla="*/ 181 w 943"/>
              <a:gd name="T7" fmla="*/ 667 h 1138"/>
              <a:gd name="T8" fmla="*/ 0 w 943"/>
              <a:gd name="T9" fmla="*/ 667 h 1138"/>
              <a:gd name="T10" fmla="*/ 472 w 943"/>
              <a:gd name="T11" fmla="*/ 1138 h 1138"/>
              <a:gd name="T12" fmla="*/ 943 w 943"/>
              <a:gd name="T13" fmla="*/ 666 h 1138"/>
              <a:gd name="T14" fmla="*/ 943 w 943"/>
              <a:gd name="T15" fmla="*/ 0 h 1138"/>
              <a:gd name="T16" fmla="*/ 763 w 943"/>
              <a:gd name="T17" fmla="*/ 0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43" h="1138">
                <a:moveTo>
                  <a:pt x="763" y="0"/>
                </a:moveTo>
                <a:cubicBezTo>
                  <a:pt x="763" y="666"/>
                  <a:pt x="763" y="666"/>
                  <a:pt x="763" y="666"/>
                </a:cubicBezTo>
                <a:cubicBezTo>
                  <a:pt x="763" y="827"/>
                  <a:pt x="632" y="958"/>
                  <a:pt x="472" y="958"/>
                </a:cubicBezTo>
                <a:cubicBezTo>
                  <a:pt x="311" y="958"/>
                  <a:pt x="181" y="827"/>
                  <a:pt x="181" y="667"/>
                </a:cubicBezTo>
                <a:cubicBezTo>
                  <a:pt x="0" y="667"/>
                  <a:pt x="0" y="667"/>
                  <a:pt x="0" y="667"/>
                </a:cubicBezTo>
                <a:cubicBezTo>
                  <a:pt x="0" y="927"/>
                  <a:pt x="211" y="1138"/>
                  <a:pt x="472" y="1138"/>
                </a:cubicBezTo>
                <a:cubicBezTo>
                  <a:pt x="732" y="1138"/>
                  <a:pt x="943" y="927"/>
                  <a:pt x="943" y="666"/>
                </a:cubicBezTo>
                <a:cubicBezTo>
                  <a:pt x="943" y="0"/>
                  <a:pt x="943" y="0"/>
                  <a:pt x="943" y="0"/>
                </a:cubicBezTo>
                <a:lnTo>
                  <a:pt x="763" y="0"/>
                </a:lnTo>
                <a:close/>
              </a:path>
            </a:pathLst>
          </a:custGeom>
          <a:gradFill>
            <a:gsLst>
              <a:gs pos="45000">
                <a:schemeClr val="accent1"/>
              </a:gs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Freeform 8"/>
          <p:cNvSpPr>
            <a:spLocks/>
          </p:cNvSpPr>
          <p:nvPr/>
        </p:nvSpPr>
        <p:spPr bwMode="auto">
          <a:xfrm rot="16200000">
            <a:off x="6232635" y="2922558"/>
            <a:ext cx="1831257" cy="2046958"/>
          </a:xfrm>
          <a:custGeom>
            <a:avLst/>
            <a:gdLst>
              <a:gd name="T0" fmla="*/ 417 w 581"/>
              <a:gd name="T1" fmla="*/ 0 h 650"/>
              <a:gd name="T2" fmla="*/ 417 w 581"/>
              <a:gd name="T3" fmla="*/ 357 h 650"/>
              <a:gd name="T4" fmla="*/ 290 w 581"/>
              <a:gd name="T5" fmla="*/ 486 h 650"/>
              <a:gd name="T6" fmla="*/ 163 w 581"/>
              <a:gd name="T7" fmla="*/ 360 h 650"/>
              <a:gd name="T8" fmla="*/ 0 w 581"/>
              <a:gd name="T9" fmla="*/ 360 h 650"/>
              <a:gd name="T10" fmla="*/ 291 w 581"/>
              <a:gd name="T11" fmla="*/ 650 h 650"/>
              <a:gd name="T12" fmla="*/ 581 w 581"/>
              <a:gd name="T13" fmla="*/ 356 h 650"/>
              <a:gd name="T14" fmla="*/ 581 w 581"/>
              <a:gd name="T15" fmla="*/ 0 h 650"/>
              <a:gd name="T16" fmla="*/ 417 w 581"/>
              <a:gd name="T17" fmla="*/ 0 h 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81" h="650">
                <a:moveTo>
                  <a:pt x="417" y="0"/>
                </a:moveTo>
                <a:cubicBezTo>
                  <a:pt x="417" y="357"/>
                  <a:pt x="417" y="357"/>
                  <a:pt x="417" y="357"/>
                </a:cubicBezTo>
                <a:cubicBezTo>
                  <a:pt x="417" y="428"/>
                  <a:pt x="360" y="486"/>
                  <a:pt x="290" y="486"/>
                </a:cubicBezTo>
                <a:cubicBezTo>
                  <a:pt x="219" y="486"/>
                  <a:pt x="163" y="432"/>
                  <a:pt x="163" y="360"/>
                </a:cubicBezTo>
                <a:cubicBezTo>
                  <a:pt x="0" y="360"/>
                  <a:pt x="0" y="360"/>
                  <a:pt x="0" y="360"/>
                </a:cubicBezTo>
                <a:cubicBezTo>
                  <a:pt x="0" y="520"/>
                  <a:pt x="130" y="650"/>
                  <a:pt x="291" y="650"/>
                </a:cubicBezTo>
                <a:cubicBezTo>
                  <a:pt x="451" y="650"/>
                  <a:pt x="581" y="517"/>
                  <a:pt x="581" y="356"/>
                </a:cubicBezTo>
                <a:cubicBezTo>
                  <a:pt x="581" y="0"/>
                  <a:pt x="581" y="0"/>
                  <a:pt x="581" y="0"/>
                </a:cubicBezTo>
                <a:lnTo>
                  <a:pt x="417" y="0"/>
                </a:lnTo>
                <a:close/>
              </a:path>
            </a:pathLst>
          </a:custGeom>
          <a:gradFill>
            <a:gsLst>
              <a:gs pos="45000">
                <a:schemeClr val="accent2"/>
              </a:gs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16200000" scaled="1"/>
          </a:gra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602434" y="3320752"/>
            <a:ext cx="1345523" cy="1250567"/>
          </a:xfrm>
          <a:prstGeom prst="rect">
            <a:avLst/>
          </a:prstGeom>
          <a:noFill/>
        </p:spPr>
        <p:txBody>
          <a:bodyPr wrap="square" rtlCol="0">
            <a:prstTxWarp prst="textCircle">
              <a:avLst/>
            </a:prstTxWarp>
            <a:spAutoFit/>
          </a:bodyPr>
          <a:lstStyle/>
          <a:p>
            <a:pPr algn="ctr" defTabSz="1218987"/>
            <a:r>
              <a:rPr lang="en-US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271882" y="4005466"/>
            <a:ext cx="2001840" cy="2852535"/>
            <a:chOff x="5389993" y="2888940"/>
            <a:chExt cx="1408837" cy="2007532"/>
          </a:xfrm>
        </p:grpSpPr>
        <p:sp>
          <p:nvSpPr>
            <p:cNvPr id="60" name="Rectangle 59"/>
            <p:cNvSpPr/>
            <p:nvPr/>
          </p:nvSpPr>
          <p:spPr>
            <a:xfrm rot="16200000">
              <a:off x="5090646" y="3188287"/>
              <a:ext cx="2007532" cy="1408837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5940788" y="2985724"/>
              <a:ext cx="302615" cy="248684"/>
              <a:chOff x="6964363" y="1689101"/>
              <a:chExt cx="481013" cy="395288"/>
            </a:xfrm>
            <a:solidFill>
              <a:schemeClr val="bg1"/>
            </a:solidFill>
          </p:grpSpPr>
          <p:sp>
            <p:nvSpPr>
              <p:cNvPr id="71" name="Freeform 6"/>
              <p:cNvSpPr>
                <a:spLocks/>
              </p:cNvSpPr>
              <p:nvPr/>
            </p:nvSpPr>
            <p:spPr bwMode="auto">
              <a:xfrm>
                <a:off x="6964363" y="1717676"/>
                <a:ext cx="419100" cy="366713"/>
              </a:xfrm>
              <a:custGeom>
                <a:avLst/>
                <a:gdLst>
                  <a:gd name="T0" fmla="*/ 2249 w 2905"/>
                  <a:gd name="T1" fmla="*/ 239 h 2540"/>
                  <a:gd name="T2" fmla="*/ 2885 w 2905"/>
                  <a:gd name="T3" fmla="*/ 968 h 2540"/>
                  <a:gd name="T4" fmla="*/ 2609 w 2905"/>
                  <a:gd name="T5" fmla="*/ 1645 h 2540"/>
                  <a:gd name="T6" fmla="*/ 2513 w 2905"/>
                  <a:gd name="T7" fmla="*/ 1837 h 2540"/>
                  <a:gd name="T8" fmla="*/ 2362 w 2905"/>
                  <a:gd name="T9" fmla="*/ 1977 h 2540"/>
                  <a:gd name="T10" fmla="*/ 2169 w 2905"/>
                  <a:gd name="T11" fmla="*/ 2102 h 2540"/>
                  <a:gd name="T12" fmla="*/ 2044 w 2905"/>
                  <a:gd name="T13" fmla="*/ 2294 h 2540"/>
                  <a:gd name="T14" fmla="*/ 1903 w 2905"/>
                  <a:gd name="T15" fmla="*/ 2444 h 2540"/>
                  <a:gd name="T16" fmla="*/ 1710 w 2905"/>
                  <a:gd name="T17" fmla="*/ 2540 h 2540"/>
                  <a:gd name="T18" fmla="*/ 1191 w 2905"/>
                  <a:gd name="T19" fmla="*/ 2359 h 2540"/>
                  <a:gd name="T20" fmla="*/ 1027 w 2905"/>
                  <a:gd name="T21" fmla="*/ 2380 h 2540"/>
                  <a:gd name="T22" fmla="*/ 934 w 2905"/>
                  <a:gd name="T23" fmla="*/ 2229 h 2540"/>
                  <a:gd name="T24" fmla="*/ 907 w 2905"/>
                  <a:gd name="T25" fmla="*/ 2175 h 2540"/>
                  <a:gd name="T26" fmla="*/ 745 w 2905"/>
                  <a:gd name="T27" fmla="*/ 2107 h 2540"/>
                  <a:gd name="T28" fmla="*/ 735 w 2905"/>
                  <a:gd name="T29" fmla="*/ 1941 h 2540"/>
                  <a:gd name="T30" fmla="*/ 612 w 2905"/>
                  <a:gd name="T31" fmla="*/ 1952 h 2540"/>
                  <a:gd name="T32" fmla="*/ 495 w 2905"/>
                  <a:gd name="T33" fmla="*/ 1816 h 2540"/>
                  <a:gd name="T34" fmla="*/ 490 w 2905"/>
                  <a:gd name="T35" fmla="*/ 1730 h 2540"/>
                  <a:gd name="T36" fmla="*/ 323 w 2905"/>
                  <a:gd name="T37" fmla="*/ 1690 h 2540"/>
                  <a:gd name="T38" fmla="*/ 284 w 2905"/>
                  <a:gd name="T39" fmla="*/ 1525 h 2540"/>
                  <a:gd name="T40" fmla="*/ 0 w 2905"/>
                  <a:gd name="T41" fmla="*/ 904 h 2540"/>
                  <a:gd name="T42" fmla="*/ 87 w 2905"/>
                  <a:gd name="T43" fmla="*/ 837 h 2540"/>
                  <a:gd name="T44" fmla="*/ 629 w 2905"/>
                  <a:gd name="T45" fmla="*/ 1240 h 2540"/>
                  <a:gd name="T46" fmla="*/ 771 w 2905"/>
                  <a:gd name="T47" fmla="*/ 1357 h 2540"/>
                  <a:gd name="T48" fmla="*/ 760 w 2905"/>
                  <a:gd name="T49" fmla="*/ 1479 h 2540"/>
                  <a:gd name="T50" fmla="*/ 927 w 2905"/>
                  <a:gd name="T51" fmla="*/ 1489 h 2540"/>
                  <a:gd name="T52" fmla="*/ 996 w 2905"/>
                  <a:gd name="T53" fmla="*/ 1649 h 2540"/>
                  <a:gd name="T54" fmla="*/ 1050 w 2905"/>
                  <a:gd name="T55" fmla="*/ 1676 h 2540"/>
                  <a:gd name="T56" fmla="*/ 1201 w 2905"/>
                  <a:gd name="T57" fmla="*/ 1769 h 2540"/>
                  <a:gd name="T58" fmla="*/ 1181 w 2905"/>
                  <a:gd name="T59" fmla="*/ 1932 h 2540"/>
                  <a:gd name="T60" fmla="*/ 1344 w 2905"/>
                  <a:gd name="T61" fmla="*/ 1912 h 2540"/>
                  <a:gd name="T62" fmla="*/ 1438 w 2905"/>
                  <a:gd name="T63" fmla="*/ 2062 h 2540"/>
                  <a:gd name="T64" fmla="*/ 1716 w 2905"/>
                  <a:gd name="T65" fmla="*/ 2402 h 2540"/>
                  <a:gd name="T66" fmla="*/ 1809 w 2905"/>
                  <a:gd name="T67" fmla="*/ 2325 h 2540"/>
                  <a:gd name="T68" fmla="*/ 1567 w 2905"/>
                  <a:gd name="T69" fmla="*/ 2025 h 2540"/>
                  <a:gd name="T70" fmla="*/ 1633 w 2905"/>
                  <a:gd name="T71" fmla="*/ 1939 h 2540"/>
                  <a:gd name="T72" fmla="*/ 1936 w 2905"/>
                  <a:gd name="T73" fmla="*/ 2183 h 2540"/>
                  <a:gd name="T74" fmla="*/ 2029 w 2905"/>
                  <a:gd name="T75" fmla="*/ 2106 h 2540"/>
                  <a:gd name="T76" fmla="*/ 1786 w 2905"/>
                  <a:gd name="T77" fmla="*/ 1806 h 2540"/>
                  <a:gd name="T78" fmla="*/ 1853 w 2905"/>
                  <a:gd name="T79" fmla="*/ 1720 h 2540"/>
                  <a:gd name="T80" fmla="*/ 2156 w 2905"/>
                  <a:gd name="T81" fmla="*/ 1965 h 2540"/>
                  <a:gd name="T82" fmla="*/ 2249 w 2905"/>
                  <a:gd name="T83" fmla="*/ 1887 h 2540"/>
                  <a:gd name="T84" fmla="*/ 2006 w 2905"/>
                  <a:gd name="T85" fmla="*/ 1587 h 2540"/>
                  <a:gd name="T86" fmla="*/ 2074 w 2905"/>
                  <a:gd name="T87" fmla="*/ 1501 h 2540"/>
                  <a:gd name="T88" fmla="*/ 2377 w 2905"/>
                  <a:gd name="T89" fmla="*/ 1746 h 2540"/>
                  <a:gd name="T90" fmla="*/ 2469 w 2905"/>
                  <a:gd name="T91" fmla="*/ 1669 h 2540"/>
                  <a:gd name="T92" fmla="*/ 2438 w 2905"/>
                  <a:gd name="T93" fmla="*/ 1591 h 2540"/>
                  <a:gd name="T94" fmla="*/ 2295 w 2905"/>
                  <a:gd name="T95" fmla="*/ 1449 h 2540"/>
                  <a:gd name="T96" fmla="*/ 2062 w 2905"/>
                  <a:gd name="T97" fmla="*/ 1218 h 2540"/>
                  <a:gd name="T98" fmla="*/ 1813 w 2905"/>
                  <a:gd name="T99" fmla="*/ 970 h 2540"/>
                  <a:gd name="T100" fmla="*/ 1616 w 2905"/>
                  <a:gd name="T101" fmla="*/ 775 h 2540"/>
                  <a:gd name="T102" fmla="*/ 1537 w 2905"/>
                  <a:gd name="T103" fmla="*/ 706 h 2540"/>
                  <a:gd name="T104" fmla="*/ 1428 w 2905"/>
                  <a:gd name="T105" fmla="*/ 754 h 2540"/>
                  <a:gd name="T106" fmla="*/ 1226 w 2905"/>
                  <a:gd name="T107" fmla="*/ 1069 h 2540"/>
                  <a:gd name="T108" fmla="*/ 976 w 2905"/>
                  <a:gd name="T109" fmla="*/ 1147 h 2540"/>
                  <a:gd name="T110" fmla="*/ 796 w 2905"/>
                  <a:gd name="T111" fmla="*/ 1004 h 2540"/>
                  <a:gd name="T112" fmla="*/ 1064 w 2905"/>
                  <a:gd name="T113" fmla="*/ 203 h 2540"/>
                  <a:gd name="T114" fmla="*/ 1158 w 2905"/>
                  <a:gd name="T115" fmla="*/ 94 h 2540"/>
                  <a:gd name="T116" fmla="*/ 1338 w 2905"/>
                  <a:gd name="T117" fmla="*/ 10 h 2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05" h="2540">
                    <a:moveTo>
                      <a:pt x="1451" y="0"/>
                    </a:moveTo>
                    <a:lnTo>
                      <a:pt x="1493" y="3"/>
                    </a:lnTo>
                    <a:lnTo>
                      <a:pt x="1538" y="11"/>
                    </a:lnTo>
                    <a:lnTo>
                      <a:pt x="1585" y="23"/>
                    </a:lnTo>
                    <a:lnTo>
                      <a:pt x="2221" y="222"/>
                    </a:lnTo>
                    <a:lnTo>
                      <a:pt x="2236" y="229"/>
                    </a:lnTo>
                    <a:lnTo>
                      <a:pt x="2249" y="239"/>
                    </a:lnTo>
                    <a:lnTo>
                      <a:pt x="2885" y="870"/>
                    </a:lnTo>
                    <a:lnTo>
                      <a:pt x="2896" y="886"/>
                    </a:lnTo>
                    <a:lnTo>
                      <a:pt x="2903" y="902"/>
                    </a:lnTo>
                    <a:lnTo>
                      <a:pt x="2905" y="919"/>
                    </a:lnTo>
                    <a:lnTo>
                      <a:pt x="2903" y="936"/>
                    </a:lnTo>
                    <a:lnTo>
                      <a:pt x="2896" y="954"/>
                    </a:lnTo>
                    <a:lnTo>
                      <a:pt x="2885" y="968"/>
                    </a:lnTo>
                    <a:lnTo>
                      <a:pt x="2445" y="1405"/>
                    </a:lnTo>
                    <a:lnTo>
                      <a:pt x="2552" y="1511"/>
                    </a:lnTo>
                    <a:lnTo>
                      <a:pt x="2572" y="1534"/>
                    </a:lnTo>
                    <a:lnTo>
                      <a:pt x="2588" y="1560"/>
                    </a:lnTo>
                    <a:lnTo>
                      <a:pt x="2599" y="1587"/>
                    </a:lnTo>
                    <a:lnTo>
                      <a:pt x="2606" y="1615"/>
                    </a:lnTo>
                    <a:lnTo>
                      <a:pt x="2609" y="1645"/>
                    </a:lnTo>
                    <a:lnTo>
                      <a:pt x="2608" y="1675"/>
                    </a:lnTo>
                    <a:lnTo>
                      <a:pt x="2603" y="1705"/>
                    </a:lnTo>
                    <a:lnTo>
                      <a:pt x="2594" y="1734"/>
                    </a:lnTo>
                    <a:lnTo>
                      <a:pt x="2580" y="1762"/>
                    </a:lnTo>
                    <a:lnTo>
                      <a:pt x="2562" y="1790"/>
                    </a:lnTo>
                    <a:lnTo>
                      <a:pt x="2540" y="1815"/>
                    </a:lnTo>
                    <a:lnTo>
                      <a:pt x="2513" y="1837"/>
                    </a:lnTo>
                    <a:lnTo>
                      <a:pt x="2484" y="1857"/>
                    </a:lnTo>
                    <a:lnTo>
                      <a:pt x="2453" y="1870"/>
                    </a:lnTo>
                    <a:lnTo>
                      <a:pt x="2421" y="1879"/>
                    </a:lnTo>
                    <a:lnTo>
                      <a:pt x="2389" y="1883"/>
                    </a:lnTo>
                    <a:lnTo>
                      <a:pt x="2385" y="1915"/>
                    </a:lnTo>
                    <a:lnTo>
                      <a:pt x="2376" y="1947"/>
                    </a:lnTo>
                    <a:lnTo>
                      <a:pt x="2362" y="1977"/>
                    </a:lnTo>
                    <a:lnTo>
                      <a:pt x="2343" y="2007"/>
                    </a:lnTo>
                    <a:lnTo>
                      <a:pt x="2319" y="2033"/>
                    </a:lnTo>
                    <a:lnTo>
                      <a:pt x="2293" y="2056"/>
                    </a:lnTo>
                    <a:lnTo>
                      <a:pt x="2263" y="2075"/>
                    </a:lnTo>
                    <a:lnTo>
                      <a:pt x="2233" y="2089"/>
                    </a:lnTo>
                    <a:lnTo>
                      <a:pt x="2201" y="2098"/>
                    </a:lnTo>
                    <a:lnTo>
                      <a:pt x="2169" y="2102"/>
                    </a:lnTo>
                    <a:lnTo>
                      <a:pt x="2164" y="2134"/>
                    </a:lnTo>
                    <a:lnTo>
                      <a:pt x="2155" y="2166"/>
                    </a:lnTo>
                    <a:lnTo>
                      <a:pt x="2142" y="2196"/>
                    </a:lnTo>
                    <a:lnTo>
                      <a:pt x="2123" y="2226"/>
                    </a:lnTo>
                    <a:lnTo>
                      <a:pt x="2100" y="2252"/>
                    </a:lnTo>
                    <a:lnTo>
                      <a:pt x="2073" y="2275"/>
                    </a:lnTo>
                    <a:lnTo>
                      <a:pt x="2044" y="2294"/>
                    </a:lnTo>
                    <a:lnTo>
                      <a:pt x="2012" y="2308"/>
                    </a:lnTo>
                    <a:lnTo>
                      <a:pt x="1981" y="2316"/>
                    </a:lnTo>
                    <a:lnTo>
                      <a:pt x="1948" y="2321"/>
                    </a:lnTo>
                    <a:lnTo>
                      <a:pt x="1944" y="2352"/>
                    </a:lnTo>
                    <a:lnTo>
                      <a:pt x="1935" y="2385"/>
                    </a:lnTo>
                    <a:lnTo>
                      <a:pt x="1922" y="2415"/>
                    </a:lnTo>
                    <a:lnTo>
                      <a:pt x="1903" y="2444"/>
                    </a:lnTo>
                    <a:lnTo>
                      <a:pt x="1880" y="2471"/>
                    </a:lnTo>
                    <a:lnTo>
                      <a:pt x="1854" y="2492"/>
                    </a:lnTo>
                    <a:lnTo>
                      <a:pt x="1828" y="2510"/>
                    </a:lnTo>
                    <a:lnTo>
                      <a:pt x="1799" y="2524"/>
                    </a:lnTo>
                    <a:lnTo>
                      <a:pt x="1770" y="2533"/>
                    </a:lnTo>
                    <a:lnTo>
                      <a:pt x="1739" y="2539"/>
                    </a:lnTo>
                    <a:lnTo>
                      <a:pt x="1710" y="2540"/>
                    </a:lnTo>
                    <a:lnTo>
                      <a:pt x="1680" y="2537"/>
                    </a:lnTo>
                    <a:lnTo>
                      <a:pt x="1650" y="2530"/>
                    </a:lnTo>
                    <a:lnTo>
                      <a:pt x="1623" y="2519"/>
                    </a:lnTo>
                    <a:lnTo>
                      <a:pt x="1597" y="2503"/>
                    </a:lnTo>
                    <a:lnTo>
                      <a:pt x="1574" y="2483"/>
                    </a:lnTo>
                    <a:lnTo>
                      <a:pt x="1320" y="2231"/>
                    </a:lnTo>
                    <a:lnTo>
                      <a:pt x="1191" y="2359"/>
                    </a:lnTo>
                    <a:lnTo>
                      <a:pt x="1172" y="2375"/>
                    </a:lnTo>
                    <a:lnTo>
                      <a:pt x="1150" y="2387"/>
                    </a:lnTo>
                    <a:lnTo>
                      <a:pt x="1127" y="2394"/>
                    </a:lnTo>
                    <a:lnTo>
                      <a:pt x="1102" y="2396"/>
                    </a:lnTo>
                    <a:lnTo>
                      <a:pt x="1077" y="2395"/>
                    </a:lnTo>
                    <a:lnTo>
                      <a:pt x="1052" y="2389"/>
                    </a:lnTo>
                    <a:lnTo>
                      <a:pt x="1027" y="2380"/>
                    </a:lnTo>
                    <a:lnTo>
                      <a:pt x="1005" y="2365"/>
                    </a:lnTo>
                    <a:lnTo>
                      <a:pt x="983" y="2347"/>
                    </a:lnTo>
                    <a:lnTo>
                      <a:pt x="965" y="2326"/>
                    </a:lnTo>
                    <a:lnTo>
                      <a:pt x="951" y="2303"/>
                    </a:lnTo>
                    <a:lnTo>
                      <a:pt x="941" y="2278"/>
                    </a:lnTo>
                    <a:lnTo>
                      <a:pt x="935" y="2254"/>
                    </a:lnTo>
                    <a:lnTo>
                      <a:pt x="934" y="2229"/>
                    </a:lnTo>
                    <a:lnTo>
                      <a:pt x="936" y="2204"/>
                    </a:lnTo>
                    <a:lnTo>
                      <a:pt x="944" y="2181"/>
                    </a:lnTo>
                    <a:lnTo>
                      <a:pt x="955" y="2160"/>
                    </a:lnTo>
                    <a:lnTo>
                      <a:pt x="971" y="2140"/>
                    </a:lnTo>
                    <a:lnTo>
                      <a:pt x="952" y="2157"/>
                    </a:lnTo>
                    <a:lnTo>
                      <a:pt x="930" y="2168"/>
                    </a:lnTo>
                    <a:lnTo>
                      <a:pt x="907" y="2175"/>
                    </a:lnTo>
                    <a:lnTo>
                      <a:pt x="882" y="2178"/>
                    </a:lnTo>
                    <a:lnTo>
                      <a:pt x="857" y="2176"/>
                    </a:lnTo>
                    <a:lnTo>
                      <a:pt x="832" y="2170"/>
                    </a:lnTo>
                    <a:lnTo>
                      <a:pt x="808" y="2161"/>
                    </a:lnTo>
                    <a:lnTo>
                      <a:pt x="784" y="2147"/>
                    </a:lnTo>
                    <a:lnTo>
                      <a:pt x="763" y="2128"/>
                    </a:lnTo>
                    <a:lnTo>
                      <a:pt x="745" y="2107"/>
                    </a:lnTo>
                    <a:lnTo>
                      <a:pt x="730" y="2084"/>
                    </a:lnTo>
                    <a:lnTo>
                      <a:pt x="721" y="2060"/>
                    </a:lnTo>
                    <a:lnTo>
                      <a:pt x="715" y="2035"/>
                    </a:lnTo>
                    <a:lnTo>
                      <a:pt x="714" y="2011"/>
                    </a:lnTo>
                    <a:lnTo>
                      <a:pt x="716" y="1986"/>
                    </a:lnTo>
                    <a:lnTo>
                      <a:pt x="723" y="1963"/>
                    </a:lnTo>
                    <a:lnTo>
                      <a:pt x="735" y="1941"/>
                    </a:lnTo>
                    <a:lnTo>
                      <a:pt x="751" y="1922"/>
                    </a:lnTo>
                    <a:lnTo>
                      <a:pt x="731" y="1938"/>
                    </a:lnTo>
                    <a:lnTo>
                      <a:pt x="710" y="1949"/>
                    </a:lnTo>
                    <a:lnTo>
                      <a:pt x="686" y="1956"/>
                    </a:lnTo>
                    <a:lnTo>
                      <a:pt x="662" y="1959"/>
                    </a:lnTo>
                    <a:lnTo>
                      <a:pt x="636" y="1957"/>
                    </a:lnTo>
                    <a:lnTo>
                      <a:pt x="612" y="1952"/>
                    </a:lnTo>
                    <a:lnTo>
                      <a:pt x="588" y="1942"/>
                    </a:lnTo>
                    <a:lnTo>
                      <a:pt x="564" y="1928"/>
                    </a:lnTo>
                    <a:lnTo>
                      <a:pt x="543" y="1909"/>
                    </a:lnTo>
                    <a:lnTo>
                      <a:pt x="524" y="1888"/>
                    </a:lnTo>
                    <a:lnTo>
                      <a:pt x="511" y="1866"/>
                    </a:lnTo>
                    <a:lnTo>
                      <a:pt x="501" y="1841"/>
                    </a:lnTo>
                    <a:lnTo>
                      <a:pt x="495" y="1816"/>
                    </a:lnTo>
                    <a:lnTo>
                      <a:pt x="494" y="1792"/>
                    </a:lnTo>
                    <a:lnTo>
                      <a:pt x="497" y="1767"/>
                    </a:lnTo>
                    <a:lnTo>
                      <a:pt x="504" y="1744"/>
                    </a:lnTo>
                    <a:lnTo>
                      <a:pt x="515" y="1722"/>
                    </a:lnTo>
                    <a:lnTo>
                      <a:pt x="530" y="1703"/>
                    </a:lnTo>
                    <a:lnTo>
                      <a:pt x="511" y="1719"/>
                    </a:lnTo>
                    <a:lnTo>
                      <a:pt x="490" y="1730"/>
                    </a:lnTo>
                    <a:lnTo>
                      <a:pt x="466" y="1737"/>
                    </a:lnTo>
                    <a:lnTo>
                      <a:pt x="442" y="1740"/>
                    </a:lnTo>
                    <a:lnTo>
                      <a:pt x="417" y="1738"/>
                    </a:lnTo>
                    <a:lnTo>
                      <a:pt x="392" y="1733"/>
                    </a:lnTo>
                    <a:lnTo>
                      <a:pt x="367" y="1723"/>
                    </a:lnTo>
                    <a:lnTo>
                      <a:pt x="344" y="1709"/>
                    </a:lnTo>
                    <a:lnTo>
                      <a:pt x="323" y="1690"/>
                    </a:lnTo>
                    <a:lnTo>
                      <a:pt x="305" y="1670"/>
                    </a:lnTo>
                    <a:lnTo>
                      <a:pt x="291" y="1647"/>
                    </a:lnTo>
                    <a:lnTo>
                      <a:pt x="281" y="1622"/>
                    </a:lnTo>
                    <a:lnTo>
                      <a:pt x="275" y="1597"/>
                    </a:lnTo>
                    <a:lnTo>
                      <a:pt x="273" y="1573"/>
                    </a:lnTo>
                    <a:lnTo>
                      <a:pt x="276" y="1549"/>
                    </a:lnTo>
                    <a:lnTo>
                      <a:pt x="284" y="1525"/>
                    </a:lnTo>
                    <a:lnTo>
                      <a:pt x="295" y="1504"/>
                    </a:lnTo>
                    <a:lnTo>
                      <a:pt x="311" y="1485"/>
                    </a:lnTo>
                    <a:lnTo>
                      <a:pt x="432" y="1363"/>
                    </a:lnTo>
                    <a:lnTo>
                      <a:pt x="20" y="952"/>
                    </a:lnTo>
                    <a:lnTo>
                      <a:pt x="9" y="938"/>
                    </a:lnTo>
                    <a:lnTo>
                      <a:pt x="2" y="921"/>
                    </a:lnTo>
                    <a:lnTo>
                      <a:pt x="0" y="904"/>
                    </a:lnTo>
                    <a:lnTo>
                      <a:pt x="2" y="887"/>
                    </a:lnTo>
                    <a:lnTo>
                      <a:pt x="9" y="870"/>
                    </a:lnTo>
                    <a:lnTo>
                      <a:pt x="20" y="855"/>
                    </a:lnTo>
                    <a:lnTo>
                      <a:pt x="35" y="844"/>
                    </a:lnTo>
                    <a:lnTo>
                      <a:pt x="51" y="837"/>
                    </a:lnTo>
                    <a:lnTo>
                      <a:pt x="69" y="835"/>
                    </a:lnTo>
                    <a:lnTo>
                      <a:pt x="87" y="837"/>
                    </a:lnTo>
                    <a:lnTo>
                      <a:pt x="103" y="844"/>
                    </a:lnTo>
                    <a:lnTo>
                      <a:pt x="118" y="855"/>
                    </a:lnTo>
                    <a:lnTo>
                      <a:pt x="531" y="1267"/>
                    </a:lnTo>
                    <a:lnTo>
                      <a:pt x="554" y="1253"/>
                    </a:lnTo>
                    <a:lnTo>
                      <a:pt x="577" y="1243"/>
                    </a:lnTo>
                    <a:lnTo>
                      <a:pt x="603" y="1239"/>
                    </a:lnTo>
                    <a:lnTo>
                      <a:pt x="629" y="1240"/>
                    </a:lnTo>
                    <a:lnTo>
                      <a:pt x="656" y="1245"/>
                    </a:lnTo>
                    <a:lnTo>
                      <a:pt x="681" y="1255"/>
                    </a:lnTo>
                    <a:lnTo>
                      <a:pt x="706" y="1269"/>
                    </a:lnTo>
                    <a:lnTo>
                      <a:pt x="728" y="1288"/>
                    </a:lnTo>
                    <a:lnTo>
                      <a:pt x="747" y="1309"/>
                    </a:lnTo>
                    <a:lnTo>
                      <a:pt x="761" y="1333"/>
                    </a:lnTo>
                    <a:lnTo>
                      <a:pt x="771" y="1357"/>
                    </a:lnTo>
                    <a:lnTo>
                      <a:pt x="776" y="1381"/>
                    </a:lnTo>
                    <a:lnTo>
                      <a:pt x="778" y="1407"/>
                    </a:lnTo>
                    <a:lnTo>
                      <a:pt x="775" y="1431"/>
                    </a:lnTo>
                    <a:lnTo>
                      <a:pt x="768" y="1454"/>
                    </a:lnTo>
                    <a:lnTo>
                      <a:pt x="757" y="1476"/>
                    </a:lnTo>
                    <a:lnTo>
                      <a:pt x="741" y="1495"/>
                    </a:lnTo>
                    <a:lnTo>
                      <a:pt x="760" y="1479"/>
                    </a:lnTo>
                    <a:lnTo>
                      <a:pt x="781" y="1467"/>
                    </a:lnTo>
                    <a:lnTo>
                      <a:pt x="805" y="1460"/>
                    </a:lnTo>
                    <a:lnTo>
                      <a:pt x="829" y="1457"/>
                    </a:lnTo>
                    <a:lnTo>
                      <a:pt x="855" y="1459"/>
                    </a:lnTo>
                    <a:lnTo>
                      <a:pt x="879" y="1464"/>
                    </a:lnTo>
                    <a:lnTo>
                      <a:pt x="904" y="1475"/>
                    </a:lnTo>
                    <a:lnTo>
                      <a:pt x="927" y="1489"/>
                    </a:lnTo>
                    <a:lnTo>
                      <a:pt x="949" y="1507"/>
                    </a:lnTo>
                    <a:lnTo>
                      <a:pt x="967" y="1528"/>
                    </a:lnTo>
                    <a:lnTo>
                      <a:pt x="981" y="1551"/>
                    </a:lnTo>
                    <a:lnTo>
                      <a:pt x="990" y="1575"/>
                    </a:lnTo>
                    <a:lnTo>
                      <a:pt x="997" y="1600"/>
                    </a:lnTo>
                    <a:lnTo>
                      <a:pt x="998" y="1625"/>
                    </a:lnTo>
                    <a:lnTo>
                      <a:pt x="996" y="1649"/>
                    </a:lnTo>
                    <a:lnTo>
                      <a:pt x="988" y="1672"/>
                    </a:lnTo>
                    <a:lnTo>
                      <a:pt x="977" y="1694"/>
                    </a:lnTo>
                    <a:lnTo>
                      <a:pt x="961" y="1714"/>
                    </a:lnTo>
                    <a:lnTo>
                      <a:pt x="980" y="1698"/>
                    </a:lnTo>
                    <a:lnTo>
                      <a:pt x="1002" y="1686"/>
                    </a:lnTo>
                    <a:lnTo>
                      <a:pt x="1025" y="1679"/>
                    </a:lnTo>
                    <a:lnTo>
                      <a:pt x="1050" y="1676"/>
                    </a:lnTo>
                    <a:lnTo>
                      <a:pt x="1075" y="1678"/>
                    </a:lnTo>
                    <a:lnTo>
                      <a:pt x="1100" y="1683"/>
                    </a:lnTo>
                    <a:lnTo>
                      <a:pt x="1124" y="1693"/>
                    </a:lnTo>
                    <a:lnTo>
                      <a:pt x="1148" y="1708"/>
                    </a:lnTo>
                    <a:lnTo>
                      <a:pt x="1169" y="1725"/>
                    </a:lnTo>
                    <a:lnTo>
                      <a:pt x="1187" y="1746"/>
                    </a:lnTo>
                    <a:lnTo>
                      <a:pt x="1201" y="1769"/>
                    </a:lnTo>
                    <a:lnTo>
                      <a:pt x="1211" y="1794"/>
                    </a:lnTo>
                    <a:lnTo>
                      <a:pt x="1217" y="1818"/>
                    </a:lnTo>
                    <a:lnTo>
                      <a:pt x="1218" y="1843"/>
                    </a:lnTo>
                    <a:lnTo>
                      <a:pt x="1215" y="1868"/>
                    </a:lnTo>
                    <a:lnTo>
                      <a:pt x="1208" y="1891"/>
                    </a:lnTo>
                    <a:lnTo>
                      <a:pt x="1196" y="1912"/>
                    </a:lnTo>
                    <a:lnTo>
                      <a:pt x="1181" y="1932"/>
                    </a:lnTo>
                    <a:lnTo>
                      <a:pt x="1201" y="1916"/>
                    </a:lnTo>
                    <a:lnTo>
                      <a:pt x="1222" y="1905"/>
                    </a:lnTo>
                    <a:lnTo>
                      <a:pt x="1245" y="1898"/>
                    </a:lnTo>
                    <a:lnTo>
                      <a:pt x="1270" y="1895"/>
                    </a:lnTo>
                    <a:lnTo>
                      <a:pt x="1294" y="1896"/>
                    </a:lnTo>
                    <a:lnTo>
                      <a:pt x="1320" y="1902"/>
                    </a:lnTo>
                    <a:lnTo>
                      <a:pt x="1344" y="1912"/>
                    </a:lnTo>
                    <a:lnTo>
                      <a:pt x="1367" y="1926"/>
                    </a:lnTo>
                    <a:lnTo>
                      <a:pt x="1388" y="1944"/>
                    </a:lnTo>
                    <a:lnTo>
                      <a:pt x="1407" y="1965"/>
                    </a:lnTo>
                    <a:lnTo>
                      <a:pt x="1421" y="1988"/>
                    </a:lnTo>
                    <a:lnTo>
                      <a:pt x="1431" y="2013"/>
                    </a:lnTo>
                    <a:lnTo>
                      <a:pt x="1436" y="2037"/>
                    </a:lnTo>
                    <a:lnTo>
                      <a:pt x="1438" y="2062"/>
                    </a:lnTo>
                    <a:lnTo>
                      <a:pt x="1435" y="2087"/>
                    </a:lnTo>
                    <a:lnTo>
                      <a:pt x="1428" y="2110"/>
                    </a:lnTo>
                    <a:lnTo>
                      <a:pt x="1416" y="2131"/>
                    </a:lnTo>
                    <a:lnTo>
                      <a:pt x="1672" y="2386"/>
                    </a:lnTo>
                    <a:lnTo>
                      <a:pt x="1685" y="2395"/>
                    </a:lnTo>
                    <a:lnTo>
                      <a:pt x="1699" y="2401"/>
                    </a:lnTo>
                    <a:lnTo>
                      <a:pt x="1716" y="2402"/>
                    </a:lnTo>
                    <a:lnTo>
                      <a:pt x="1733" y="2400"/>
                    </a:lnTo>
                    <a:lnTo>
                      <a:pt x="1750" y="2395"/>
                    </a:lnTo>
                    <a:lnTo>
                      <a:pt x="1767" y="2386"/>
                    </a:lnTo>
                    <a:lnTo>
                      <a:pt x="1782" y="2374"/>
                    </a:lnTo>
                    <a:lnTo>
                      <a:pt x="1794" y="2358"/>
                    </a:lnTo>
                    <a:lnTo>
                      <a:pt x="1803" y="2342"/>
                    </a:lnTo>
                    <a:lnTo>
                      <a:pt x="1809" y="2325"/>
                    </a:lnTo>
                    <a:lnTo>
                      <a:pt x="1811" y="2308"/>
                    </a:lnTo>
                    <a:lnTo>
                      <a:pt x="1809" y="2291"/>
                    </a:lnTo>
                    <a:lnTo>
                      <a:pt x="1803" y="2276"/>
                    </a:lnTo>
                    <a:lnTo>
                      <a:pt x="1794" y="2264"/>
                    </a:lnTo>
                    <a:lnTo>
                      <a:pt x="1584" y="2055"/>
                    </a:lnTo>
                    <a:lnTo>
                      <a:pt x="1573" y="2041"/>
                    </a:lnTo>
                    <a:lnTo>
                      <a:pt x="1567" y="2025"/>
                    </a:lnTo>
                    <a:lnTo>
                      <a:pt x="1564" y="2007"/>
                    </a:lnTo>
                    <a:lnTo>
                      <a:pt x="1567" y="1989"/>
                    </a:lnTo>
                    <a:lnTo>
                      <a:pt x="1573" y="1973"/>
                    </a:lnTo>
                    <a:lnTo>
                      <a:pt x="1584" y="1958"/>
                    </a:lnTo>
                    <a:lnTo>
                      <a:pt x="1599" y="1947"/>
                    </a:lnTo>
                    <a:lnTo>
                      <a:pt x="1616" y="1941"/>
                    </a:lnTo>
                    <a:lnTo>
                      <a:pt x="1633" y="1939"/>
                    </a:lnTo>
                    <a:lnTo>
                      <a:pt x="1650" y="1941"/>
                    </a:lnTo>
                    <a:lnTo>
                      <a:pt x="1668" y="1947"/>
                    </a:lnTo>
                    <a:lnTo>
                      <a:pt x="1682" y="1958"/>
                    </a:lnTo>
                    <a:lnTo>
                      <a:pt x="1892" y="2167"/>
                    </a:lnTo>
                    <a:lnTo>
                      <a:pt x="1904" y="2176"/>
                    </a:lnTo>
                    <a:lnTo>
                      <a:pt x="1920" y="2182"/>
                    </a:lnTo>
                    <a:lnTo>
                      <a:pt x="1936" y="2183"/>
                    </a:lnTo>
                    <a:lnTo>
                      <a:pt x="1953" y="2182"/>
                    </a:lnTo>
                    <a:lnTo>
                      <a:pt x="1971" y="2176"/>
                    </a:lnTo>
                    <a:lnTo>
                      <a:pt x="1987" y="2167"/>
                    </a:lnTo>
                    <a:lnTo>
                      <a:pt x="2002" y="2155"/>
                    </a:lnTo>
                    <a:lnTo>
                      <a:pt x="2015" y="2139"/>
                    </a:lnTo>
                    <a:lnTo>
                      <a:pt x="2024" y="2123"/>
                    </a:lnTo>
                    <a:lnTo>
                      <a:pt x="2029" y="2106"/>
                    </a:lnTo>
                    <a:lnTo>
                      <a:pt x="2031" y="2089"/>
                    </a:lnTo>
                    <a:lnTo>
                      <a:pt x="2029" y="2073"/>
                    </a:lnTo>
                    <a:lnTo>
                      <a:pt x="2024" y="2058"/>
                    </a:lnTo>
                    <a:lnTo>
                      <a:pt x="2015" y="2045"/>
                    </a:lnTo>
                    <a:lnTo>
                      <a:pt x="1804" y="1837"/>
                    </a:lnTo>
                    <a:lnTo>
                      <a:pt x="1793" y="1822"/>
                    </a:lnTo>
                    <a:lnTo>
                      <a:pt x="1786" y="1806"/>
                    </a:lnTo>
                    <a:lnTo>
                      <a:pt x="1784" y="1788"/>
                    </a:lnTo>
                    <a:lnTo>
                      <a:pt x="1786" y="1770"/>
                    </a:lnTo>
                    <a:lnTo>
                      <a:pt x="1793" y="1754"/>
                    </a:lnTo>
                    <a:lnTo>
                      <a:pt x="1804" y="1740"/>
                    </a:lnTo>
                    <a:lnTo>
                      <a:pt x="1820" y="1729"/>
                    </a:lnTo>
                    <a:lnTo>
                      <a:pt x="1836" y="1722"/>
                    </a:lnTo>
                    <a:lnTo>
                      <a:pt x="1853" y="1720"/>
                    </a:lnTo>
                    <a:lnTo>
                      <a:pt x="1871" y="1722"/>
                    </a:lnTo>
                    <a:lnTo>
                      <a:pt x="1887" y="1729"/>
                    </a:lnTo>
                    <a:lnTo>
                      <a:pt x="1902" y="1740"/>
                    </a:lnTo>
                    <a:lnTo>
                      <a:pt x="2112" y="1948"/>
                    </a:lnTo>
                    <a:lnTo>
                      <a:pt x="2125" y="1957"/>
                    </a:lnTo>
                    <a:lnTo>
                      <a:pt x="2140" y="1963"/>
                    </a:lnTo>
                    <a:lnTo>
                      <a:pt x="2156" y="1965"/>
                    </a:lnTo>
                    <a:lnTo>
                      <a:pt x="2174" y="1963"/>
                    </a:lnTo>
                    <a:lnTo>
                      <a:pt x="2190" y="1957"/>
                    </a:lnTo>
                    <a:lnTo>
                      <a:pt x="2207" y="1949"/>
                    </a:lnTo>
                    <a:lnTo>
                      <a:pt x="2223" y="1936"/>
                    </a:lnTo>
                    <a:lnTo>
                      <a:pt x="2235" y="1920"/>
                    </a:lnTo>
                    <a:lnTo>
                      <a:pt x="2244" y="1904"/>
                    </a:lnTo>
                    <a:lnTo>
                      <a:pt x="2249" y="1887"/>
                    </a:lnTo>
                    <a:lnTo>
                      <a:pt x="2251" y="1871"/>
                    </a:lnTo>
                    <a:lnTo>
                      <a:pt x="2249" y="1855"/>
                    </a:lnTo>
                    <a:lnTo>
                      <a:pt x="2244" y="1839"/>
                    </a:lnTo>
                    <a:lnTo>
                      <a:pt x="2234" y="1826"/>
                    </a:lnTo>
                    <a:lnTo>
                      <a:pt x="2025" y="1618"/>
                    </a:lnTo>
                    <a:lnTo>
                      <a:pt x="2013" y="1603"/>
                    </a:lnTo>
                    <a:lnTo>
                      <a:pt x="2006" y="1587"/>
                    </a:lnTo>
                    <a:lnTo>
                      <a:pt x="2004" y="1570"/>
                    </a:lnTo>
                    <a:lnTo>
                      <a:pt x="2006" y="1553"/>
                    </a:lnTo>
                    <a:lnTo>
                      <a:pt x="2013" y="1535"/>
                    </a:lnTo>
                    <a:lnTo>
                      <a:pt x="2025" y="1521"/>
                    </a:lnTo>
                    <a:lnTo>
                      <a:pt x="2039" y="1510"/>
                    </a:lnTo>
                    <a:lnTo>
                      <a:pt x="2055" y="1503"/>
                    </a:lnTo>
                    <a:lnTo>
                      <a:pt x="2074" y="1501"/>
                    </a:lnTo>
                    <a:lnTo>
                      <a:pt x="2091" y="1503"/>
                    </a:lnTo>
                    <a:lnTo>
                      <a:pt x="2107" y="1510"/>
                    </a:lnTo>
                    <a:lnTo>
                      <a:pt x="2122" y="1521"/>
                    </a:lnTo>
                    <a:lnTo>
                      <a:pt x="2332" y="1729"/>
                    </a:lnTo>
                    <a:lnTo>
                      <a:pt x="2345" y="1739"/>
                    </a:lnTo>
                    <a:lnTo>
                      <a:pt x="2359" y="1744"/>
                    </a:lnTo>
                    <a:lnTo>
                      <a:pt x="2377" y="1746"/>
                    </a:lnTo>
                    <a:lnTo>
                      <a:pt x="2393" y="1744"/>
                    </a:lnTo>
                    <a:lnTo>
                      <a:pt x="2410" y="1739"/>
                    </a:lnTo>
                    <a:lnTo>
                      <a:pt x="2427" y="1730"/>
                    </a:lnTo>
                    <a:lnTo>
                      <a:pt x="2442" y="1718"/>
                    </a:lnTo>
                    <a:lnTo>
                      <a:pt x="2455" y="1703"/>
                    </a:lnTo>
                    <a:lnTo>
                      <a:pt x="2463" y="1685"/>
                    </a:lnTo>
                    <a:lnTo>
                      <a:pt x="2469" y="1669"/>
                    </a:lnTo>
                    <a:lnTo>
                      <a:pt x="2471" y="1652"/>
                    </a:lnTo>
                    <a:lnTo>
                      <a:pt x="2469" y="1636"/>
                    </a:lnTo>
                    <a:lnTo>
                      <a:pt x="2463" y="1620"/>
                    </a:lnTo>
                    <a:lnTo>
                      <a:pt x="2454" y="1608"/>
                    </a:lnTo>
                    <a:lnTo>
                      <a:pt x="2452" y="1606"/>
                    </a:lnTo>
                    <a:lnTo>
                      <a:pt x="2447" y="1600"/>
                    </a:lnTo>
                    <a:lnTo>
                      <a:pt x="2438" y="1591"/>
                    </a:lnTo>
                    <a:lnTo>
                      <a:pt x="2426" y="1579"/>
                    </a:lnTo>
                    <a:lnTo>
                      <a:pt x="2410" y="1564"/>
                    </a:lnTo>
                    <a:lnTo>
                      <a:pt x="2392" y="1545"/>
                    </a:lnTo>
                    <a:lnTo>
                      <a:pt x="2372" y="1525"/>
                    </a:lnTo>
                    <a:lnTo>
                      <a:pt x="2348" y="1502"/>
                    </a:lnTo>
                    <a:lnTo>
                      <a:pt x="2323" y="1477"/>
                    </a:lnTo>
                    <a:lnTo>
                      <a:pt x="2295" y="1449"/>
                    </a:lnTo>
                    <a:lnTo>
                      <a:pt x="2265" y="1420"/>
                    </a:lnTo>
                    <a:lnTo>
                      <a:pt x="2235" y="1389"/>
                    </a:lnTo>
                    <a:lnTo>
                      <a:pt x="2202" y="1357"/>
                    </a:lnTo>
                    <a:lnTo>
                      <a:pt x="2169" y="1323"/>
                    </a:lnTo>
                    <a:lnTo>
                      <a:pt x="2134" y="1289"/>
                    </a:lnTo>
                    <a:lnTo>
                      <a:pt x="2099" y="1254"/>
                    </a:lnTo>
                    <a:lnTo>
                      <a:pt x="2062" y="1218"/>
                    </a:lnTo>
                    <a:lnTo>
                      <a:pt x="2027" y="1182"/>
                    </a:lnTo>
                    <a:lnTo>
                      <a:pt x="1990" y="1146"/>
                    </a:lnTo>
                    <a:lnTo>
                      <a:pt x="1954" y="1110"/>
                    </a:lnTo>
                    <a:lnTo>
                      <a:pt x="1918" y="1074"/>
                    </a:lnTo>
                    <a:lnTo>
                      <a:pt x="1882" y="1039"/>
                    </a:lnTo>
                    <a:lnTo>
                      <a:pt x="1847" y="1003"/>
                    </a:lnTo>
                    <a:lnTo>
                      <a:pt x="1813" y="970"/>
                    </a:lnTo>
                    <a:lnTo>
                      <a:pt x="1780" y="937"/>
                    </a:lnTo>
                    <a:lnTo>
                      <a:pt x="1748" y="906"/>
                    </a:lnTo>
                    <a:lnTo>
                      <a:pt x="1718" y="875"/>
                    </a:lnTo>
                    <a:lnTo>
                      <a:pt x="1689" y="847"/>
                    </a:lnTo>
                    <a:lnTo>
                      <a:pt x="1663" y="821"/>
                    </a:lnTo>
                    <a:lnTo>
                      <a:pt x="1638" y="797"/>
                    </a:lnTo>
                    <a:lnTo>
                      <a:pt x="1616" y="775"/>
                    </a:lnTo>
                    <a:lnTo>
                      <a:pt x="1596" y="756"/>
                    </a:lnTo>
                    <a:lnTo>
                      <a:pt x="1579" y="740"/>
                    </a:lnTo>
                    <a:lnTo>
                      <a:pt x="1565" y="725"/>
                    </a:lnTo>
                    <a:lnTo>
                      <a:pt x="1560" y="721"/>
                    </a:lnTo>
                    <a:lnTo>
                      <a:pt x="1553" y="715"/>
                    </a:lnTo>
                    <a:lnTo>
                      <a:pt x="1546" y="711"/>
                    </a:lnTo>
                    <a:lnTo>
                      <a:pt x="1537" y="706"/>
                    </a:lnTo>
                    <a:lnTo>
                      <a:pt x="1527" y="704"/>
                    </a:lnTo>
                    <a:lnTo>
                      <a:pt x="1515" y="703"/>
                    </a:lnTo>
                    <a:lnTo>
                      <a:pt x="1501" y="705"/>
                    </a:lnTo>
                    <a:lnTo>
                      <a:pt x="1485" y="711"/>
                    </a:lnTo>
                    <a:lnTo>
                      <a:pt x="1468" y="720"/>
                    </a:lnTo>
                    <a:lnTo>
                      <a:pt x="1449" y="735"/>
                    </a:lnTo>
                    <a:lnTo>
                      <a:pt x="1428" y="754"/>
                    </a:lnTo>
                    <a:lnTo>
                      <a:pt x="1405" y="779"/>
                    </a:lnTo>
                    <a:lnTo>
                      <a:pt x="1383" y="808"/>
                    </a:lnTo>
                    <a:lnTo>
                      <a:pt x="1366" y="837"/>
                    </a:lnTo>
                    <a:lnTo>
                      <a:pt x="1270" y="1012"/>
                    </a:lnTo>
                    <a:lnTo>
                      <a:pt x="1259" y="1031"/>
                    </a:lnTo>
                    <a:lnTo>
                      <a:pt x="1244" y="1050"/>
                    </a:lnTo>
                    <a:lnTo>
                      <a:pt x="1226" y="1069"/>
                    </a:lnTo>
                    <a:lnTo>
                      <a:pt x="1194" y="1096"/>
                    </a:lnTo>
                    <a:lnTo>
                      <a:pt x="1161" y="1119"/>
                    </a:lnTo>
                    <a:lnTo>
                      <a:pt x="1125" y="1136"/>
                    </a:lnTo>
                    <a:lnTo>
                      <a:pt x="1089" y="1147"/>
                    </a:lnTo>
                    <a:lnTo>
                      <a:pt x="1052" y="1153"/>
                    </a:lnTo>
                    <a:lnTo>
                      <a:pt x="1014" y="1153"/>
                    </a:lnTo>
                    <a:lnTo>
                      <a:pt x="976" y="1147"/>
                    </a:lnTo>
                    <a:lnTo>
                      <a:pt x="944" y="1137"/>
                    </a:lnTo>
                    <a:lnTo>
                      <a:pt x="913" y="1123"/>
                    </a:lnTo>
                    <a:lnTo>
                      <a:pt x="883" y="1106"/>
                    </a:lnTo>
                    <a:lnTo>
                      <a:pt x="858" y="1085"/>
                    </a:lnTo>
                    <a:lnTo>
                      <a:pt x="833" y="1061"/>
                    </a:lnTo>
                    <a:lnTo>
                      <a:pt x="813" y="1034"/>
                    </a:lnTo>
                    <a:lnTo>
                      <a:pt x="796" y="1004"/>
                    </a:lnTo>
                    <a:lnTo>
                      <a:pt x="784" y="980"/>
                    </a:lnTo>
                    <a:lnTo>
                      <a:pt x="777" y="955"/>
                    </a:lnTo>
                    <a:lnTo>
                      <a:pt x="772" y="930"/>
                    </a:lnTo>
                    <a:lnTo>
                      <a:pt x="772" y="908"/>
                    </a:lnTo>
                    <a:lnTo>
                      <a:pt x="774" y="886"/>
                    </a:lnTo>
                    <a:lnTo>
                      <a:pt x="781" y="866"/>
                    </a:lnTo>
                    <a:lnTo>
                      <a:pt x="1064" y="203"/>
                    </a:lnTo>
                    <a:lnTo>
                      <a:pt x="1074" y="185"/>
                    </a:lnTo>
                    <a:lnTo>
                      <a:pt x="1086" y="166"/>
                    </a:lnTo>
                    <a:lnTo>
                      <a:pt x="1102" y="147"/>
                    </a:lnTo>
                    <a:lnTo>
                      <a:pt x="1120" y="126"/>
                    </a:lnTo>
                    <a:lnTo>
                      <a:pt x="1130" y="117"/>
                    </a:lnTo>
                    <a:lnTo>
                      <a:pt x="1142" y="106"/>
                    </a:lnTo>
                    <a:lnTo>
                      <a:pt x="1158" y="94"/>
                    </a:lnTo>
                    <a:lnTo>
                      <a:pt x="1176" y="81"/>
                    </a:lnTo>
                    <a:lnTo>
                      <a:pt x="1196" y="67"/>
                    </a:lnTo>
                    <a:lnTo>
                      <a:pt x="1220" y="53"/>
                    </a:lnTo>
                    <a:lnTo>
                      <a:pt x="1245" y="40"/>
                    </a:lnTo>
                    <a:lnTo>
                      <a:pt x="1274" y="28"/>
                    </a:lnTo>
                    <a:lnTo>
                      <a:pt x="1305" y="18"/>
                    </a:lnTo>
                    <a:lnTo>
                      <a:pt x="1338" y="10"/>
                    </a:lnTo>
                    <a:lnTo>
                      <a:pt x="1373" y="3"/>
                    </a:lnTo>
                    <a:lnTo>
                      <a:pt x="1412" y="0"/>
                    </a:lnTo>
                    <a:lnTo>
                      <a:pt x="145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2" name="Freeform 7"/>
              <p:cNvSpPr>
                <a:spLocks noEditPoints="1"/>
              </p:cNvSpPr>
              <p:nvPr/>
            </p:nvSpPr>
            <p:spPr bwMode="auto">
              <a:xfrm>
                <a:off x="7296151" y="1689101"/>
                <a:ext cx="149225" cy="147638"/>
              </a:xfrm>
              <a:custGeom>
                <a:avLst/>
                <a:gdLst>
                  <a:gd name="T0" fmla="*/ 671 w 1031"/>
                  <a:gd name="T1" fmla="*/ 657 h 1025"/>
                  <a:gd name="T2" fmla="*/ 626 w 1031"/>
                  <a:gd name="T3" fmla="*/ 679 h 1025"/>
                  <a:gd name="T4" fmla="*/ 595 w 1031"/>
                  <a:gd name="T5" fmla="*/ 718 h 1025"/>
                  <a:gd name="T6" fmla="*/ 584 w 1031"/>
                  <a:gd name="T7" fmla="*/ 766 h 1025"/>
                  <a:gd name="T8" fmla="*/ 595 w 1031"/>
                  <a:gd name="T9" fmla="*/ 817 h 1025"/>
                  <a:gd name="T10" fmla="*/ 626 w 1031"/>
                  <a:gd name="T11" fmla="*/ 854 h 1025"/>
                  <a:gd name="T12" fmla="*/ 671 w 1031"/>
                  <a:gd name="T13" fmla="*/ 877 h 1025"/>
                  <a:gd name="T14" fmla="*/ 723 w 1031"/>
                  <a:gd name="T15" fmla="*/ 877 h 1025"/>
                  <a:gd name="T16" fmla="*/ 768 w 1031"/>
                  <a:gd name="T17" fmla="*/ 854 h 1025"/>
                  <a:gd name="T18" fmla="*/ 800 w 1031"/>
                  <a:gd name="T19" fmla="*/ 816 h 1025"/>
                  <a:gd name="T20" fmla="*/ 811 w 1031"/>
                  <a:gd name="T21" fmla="*/ 766 h 1025"/>
                  <a:gd name="T22" fmla="*/ 800 w 1031"/>
                  <a:gd name="T23" fmla="*/ 718 h 1025"/>
                  <a:gd name="T24" fmla="*/ 768 w 1031"/>
                  <a:gd name="T25" fmla="*/ 679 h 1025"/>
                  <a:gd name="T26" fmla="*/ 723 w 1031"/>
                  <a:gd name="T27" fmla="*/ 657 h 1025"/>
                  <a:gd name="T28" fmla="*/ 345 w 1031"/>
                  <a:gd name="T29" fmla="*/ 0 h 1025"/>
                  <a:gd name="T30" fmla="*/ 391 w 1031"/>
                  <a:gd name="T31" fmla="*/ 12 h 1025"/>
                  <a:gd name="T32" fmla="*/ 432 w 1031"/>
                  <a:gd name="T33" fmla="*/ 39 h 1025"/>
                  <a:gd name="T34" fmla="*/ 1007 w 1031"/>
                  <a:gd name="T35" fmla="*/ 615 h 1025"/>
                  <a:gd name="T36" fmla="*/ 1027 w 1031"/>
                  <a:gd name="T37" fmla="*/ 659 h 1025"/>
                  <a:gd name="T38" fmla="*/ 1031 w 1031"/>
                  <a:gd name="T39" fmla="*/ 705 h 1025"/>
                  <a:gd name="T40" fmla="*/ 1019 w 1031"/>
                  <a:gd name="T41" fmla="*/ 751 h 1025"/>
                  <a:gd name="T42" fmla="*/ 992 w 1031"/>
                  <a:gd name="T43" fmla="*/ 791 h 1025"/>
                  <a:gd name="T44" fmla="*/ 776 w 1031"/>
                  <a:gd name="T45" fmla="*/ 1001 h 1025"/>
                  <a:gd name="T46" fmla="*/ 732 w 1031"/>
                  <a:gd name="T47" fmla="*/ 1021 h 1025"/>
                  <a:gd name="T48" fmla="*/ 686 w 1031"/>
                  <a:gd name="T49" fmla="*/ 1025 h 1025"/>
                  <a:gd name="T50" fmla="*/ 640 w 1031"/>
                  <a:gd name="T51" fmla="*/ 1013 h 1025"/>
                  <a:gd name="T52" fmla="*/ 600 w 1031"/>
                  <a:gd name="T53" fmla="*/ 985 h 1025"/>
                  <a:gd name="T54" fmla="*/ 24 w 1031"/>
                  <a:gd name="T55" fmla="*/ 409 h 1025"/>
                  <a:gd name="T56" fmla="*/ 4 w 1031"/>
                  <a:gd name="T57" fmla="*/ 367 h 1025"/>
                  <a:gd name="T58" fmla="*/ 0 w 1031"/>
                  <a:gd name="T59" fmla="*/ 320 h 1025"/>
                  <a:gd name="T60" fmla="*/ 11 w 1031"/>
                  <a:gd name="T61" fmla="*/ 275 h 1025"/>
                  <a:gd name="T62" fmla="*/ 40 w 1031"/>
                  <a:gd name="T63" fmla="*/ 234 h 1025"/>
                  <a:gd name="T64" fmla="*/ 255 w 1031"/>
                  <a:gd name="T65" fmla="*/ 24 h 1025"/>
                  <a:gd name="T66" fmla="*/ 298 w 1031"/>
                  <a:gd name="T67" fmla="*/ 4 h 1025"/>
                  <a:gd name="T68" fmla="*/ 345 w 1031"/>
                  <a:gd name="T69" fmla="*/ 0 h 10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31" h="1025">
                    <a:moveTo>
                      <a:pt x="698" y="654"/>
                    </a:moveTo>
                    <a:lnTo>
                      <a:pt x="671" y="657"/>
                    </a:lnTo>
                    <a:lnTo>
                      <a:pt x="648" y="665"/>
                    </a:lnTo>
                    <a:lnTo>
                      <a:pt x="626" y="679"/>
                    </a:lnTo>
                    <a:lnTo>
                      <a:pt x="609" y="696"/>
                    </a:lnTo>
                    <a:lnTo>
                      <a:pt x="595" y="718"/>
                    </a:lnTo>
                    <a:lnTo>
                      <a:pt x="587" y="741"/>
                    </a:lnTo>
                    <a:lnTo>
                      <a:pt x="584" y="766"/>
                    </a:lnTo>
                    <a:lnTo>
                      <a:pt x="587" y="793"/>
                    </a:lnTo>
                    <a:lnTo>
                      <a:pt x="595" y="817"/>
                    </a:lnTo>
                    <a:lnTo>
                      <a:pt x="609" y="837"/>
                    </a:lnTo>
                    <a:lnTo>
                      <a:pt x="626" y="854"/>
                    </a:lnTo>
                    <a:lnTo>
                      <a:pt x="648" y="868"/>
                    </a:lnTo>
                    <a:lnTo>
                      <a:pt x="671" y="877"/>
                    </a:lnTo>
                    <a:lnTo>
                      <a:pt x="698" y="880"/>
                    </a:lnTo>
                    <a:lnTo>
                      <a:pt x="723" y="877"/>
                    </a:lnTo>
                    <a:lnTo>
                      <a:pt x="748" y="868"/>
                    </a:lnTo>
                    <a:lnTo>
                      <a:pt x="768" y="854"/>
                    </a:lnTo>
                    <a:lnTo>
                      <a:pt x="785" y="837"/>
                    </a:lnTo>
                    <a:lnTo>
                      <a:pt x="800" y="816"/>
                    </a:lnTo>
                    <a:lnTo>
                      <a:pt x="808" y="793"/>
                    </a:lnTo>
                    <a:lnTo>
                      <a:pt x="811" y="766"/>
                    </a:lnTo>
                    <a:lnTo>
                      <a:pt x="808" y="741"/>
                    </a:lnTo>
                    <a:lnTo>
                      <a:pt x="800" y="718"/>
                    </a:lnTo>
                    <a:lnTo>
                      <a:pt x="785" y="696"/>
                    </a:lnTo>
                    <a:lnTo>
                      <a:pt x="768" y="679"/>
                    </a:lnTo>
                    <a:lnTo>
                      <a:pt x="748" y="665"/>
                    </a:lnTo>
                    <a:lnTo>
                      <a:pt x="723" y="657"/>
                    </a:lnTo>
                    <a:lnTo>
                      <a:pt x="698" y="654"/>
                    </a:lnTo>
                    <a:close/>
                    <a:moveTo>
                      <a:pt x="345" y="0"/>
                    </a:moveTo>
                    <a:lnTo>
                      <a:pt x="368" y="4"/>
                    </a:lnTo>
                    <a:lnTo>
                      <a:pt x="391" y="12"/>
                    </a:lnTo>
                    <a:lnTo>
                      <a:pt x="412" y="24"/>
                    </a:lnTo>
                    <a:lnTo>
                      <a:pt x="432" y="39"/>
                    </a:lnTo>
                    <a:lnTo>
                      <a:pt x="992" y="596"/>
                    </a:lnTo>
                    <a:lnTo>
                      <a:pt x="1007" y="615"/>
                    </a:lnTo>
                    <a:lnTo>
                      <a:pt x="1019" y="637"/>
                    </a:lnTo>
                    <a:lnTo>
                      <a:pt x="1027" y="659"/>
                    </a:lnTo>
                    <a:lnTo>
                      <a:pt x="1031" y="682"/>
                    </a:lnTo>
                    <a:lnTo>
                      <a:pt x="1031" y="705"/>
                    </a:lnTo>
                    <a:lnTo>
                      <a:pt x="1027" y="729"/>
                    </a:lnTo>
                    <a:lnTo>
                      <a:pt x="1019" y="751"/>
                    </a:lnTo>
                    <a:lnTo>
                      <a:pt x="1007" y="771"/>
                    </a:lnTo>
                    <a:lnTo>
                      <a:pt x="992" y="791"/>
                    </a:lnTo>
                    <a:lnTo>
                      <a:pt x="796" y="985"/>
                    </a:lnTo>
                    <a:lnTo>
                      <a:pt x="776" y="1001"/>
                    </a:lnTo>
                    <a:lnTo>
                      <a:pt x="755" y="1013"/>
                    </a:lnTo>
                    <a:lnTo>
                      <a:pt x="732" y="1021"/>
                    </a:lnTo>
                    <a:lnTo>
                      <a:pt x="709" y="1025"/>
                    </a:lnTo>
                    <a:lnTo>
                      <a:pt x="686" y="1025"/>
                    </a:lnTo>
                    <a:lnTo>
                      <a:pt x="663" y="1021"/>
                    </a:lnTo>
                    <a:lnTo>
                      <a:pt x="640" y="1013"/>
                    </a:lnTo>
                    <a:lnTo>
                      <a:pt x="619" y="1001"/>
                    </a:lnTo>
                    <a:lnTo>
                      <a:pt x="600" y="985"/>
                    </a:lnTo>
                    <a:lnTo>
                      <a:pt x="40" y="429"/>
                    </a:lnTo>
                    <a:lnTo>
                      <a:pt x="24" y="409"/>
                    </a:lnTo>
                    <a:lnTo>
                      <a:pt x="11" y="389"/>
                    </a:lnTo>
                    <a:lnTo>
                      <a:pt x="4" y="367"/>
                    </a:lnTo>
                    <a:lnTo>
                      <a:pt x="0" y="344"/>
                    </a:lnTo>
                    <a:lnTo>
                      <a:pt x="0" y="320"/>
                    </a:lnTo>
                    <a:lnTo>
                      <a:pt x="4" y="297"/>
                    </a:lnTo>
                    <a:lnTo>
                      <a:pt x="11" y="275"/>
                    </a:lnTo>
                    <a:lnTo>
                      <a:pt x="24" y="253"/>
                    </a:lnTo>
                    <a:lnTo>
                      <a:pt x="40" y="234"/>
                    </a:lnTo>
                    <a:lnTo>
                      <a:pt x="236" y="39"/>
                    </a:lnTo>
                    <a:lnTo>
                      <a:pt x="255" y="24"/>
                    </a:lnTo>
                    <a:lnTo>
                      <a:pt x="275" y="12"/>
                    </a:lnTo>
                    <a:lnTo>
                      <a:pt x="298" y="4"/>
                    </a:lnTo>
                    <a:lnTo>
                      <a:pt x="321" y="0"/>
                    </a:lnTo>
                    <a:lnTo>
                      <a:pt x="34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5942917" y="4457831"/>
              <a:ext cx="298357" cy="326967"/>
              <a:chOff x="6656388" y="1300163"/>
              <a:chExt cx="347662" cy="381000"/>
            </a:xfrm>
            <a:solidFill>
              <a:schemeClr val="bg1"/>
            </a:solidFill>
          </p:grpSpPr>
          <p:sp>
            <p:nvSpPr>
              <p:cNvPr id="74" name="Freeform 27"/>
              <p:cNvSpPr>
                <a:spLocks noEditPoints="1"/>
              </p:cNvSpPr>
              <p:nvPr/>
            </p:nvSpPr>
            <p:spPr bwMode="auto">
              <a:xfrm>
                <a:off x="6713538" y="1357313"/>
                <a:ext cx="233362" cy="323850"/>
              </a:xfrm>
              <a:custGeom>
                <a:avLst/>
                <a:gdLst>
                  <a:gd name="T0" fmla="*/ 762 w 2060"/>
                  <a:gd name="T1" fmla="*/ 305 h 2844"/>
                  <a:gd name="T2" fmla="*/ 486 w 2060"/>
                  <a:gd name="T3" fmla="*/ 474 h 2844"/>
                  <a:gd name="T4" fmla="*/ 309 w 2060"/>
                  <a:gd name="T5" fmla="*/ 735 h 2844"/>
                  <a:gd name="T6" fmla="*/ 263 w 2060"/>
                  <a:gd name="T7" fmla="*/ 1051 h 2844"/>
                  <a:gd name="T8" fmla="*/ 318 w 2060"/>
                  <a:gd name="T9" fmla="*/ 1304 h 2844"/>
                  <a:gd name="T10" fmla="*/ 420 w 2060"/>
                  <a:gd name="T11" fmla="*/ 1495 h 2844"/>
                  <a:gd name="T12" fmla="*/ 538 w 2060"/>
                  <a:gd name="T13" fmla="*/ 1673 h 2844"/>
                  <a:gd name="T14" fmla="*/ 612 w 2060"/>
                  <a:gd name="T15" fmla="*/ 1872 h 2844"/>
                  <a:gd name="T16" fmla="*/ 656 w 2060"/>
                  <a:gd name="T17" fmla="*/ 2010 h 2844"/>
                  <a:gd name="T18" fmla="*/ 1366 w 2060"/>
                  <a:gd name="T19" fmla="*/ 2043 h 2844"/>
                  <a:gd name="T20" fmla="*/ 1443 w 2060"/>
                  <a:gd name="T21" fmla="*/ 1943 h 2844"/>
                  <a:gd name="T22" fmla="*/ 1482 w 2060"/>
                  <a:gd name="T23" fmla="*/ 1749 h 2844"/>
                  <a:gd name="T24" fmla="*/ 1594 w 2060"/>
                  <a:gd name="T25" fmla="*/ 1563 h 2844"/>
                  <a:gd name="T26" fmla="*/ 1703 w 2060"/>
                  <a:gd name="T27" fmla="*/ 1386 h 2844"/>
                  <a:gd name="T28" fmla="*/ 1783 w 2060"/>
                  <a:gd name="T29" fmla="*/ 1161 h 2844"/>
                  <a:gd name="T30" fmla="*/ 1787 w 2060"/>
                  <a:gd name="T31" fmla="*/ 858 h 2844"/>
                  <a:gd name="T32" fmla="*/ 1659 w 2060"/>
                  <a:gd name="T33" fmla="*/ 569 h 2844"/>
                  <a:gd name="T34" fmla="*/ 1418 w 2060"/>
                  <a:gd name="T35" fmla="*/ 359 h 2844"/>
                  <a:gd name="T36" fmla="*/ 1100 w 2060"/>
                  <a:gd name="T37" fmla="*/ 262 h 2844"/>
                  <a:gd name="T38" fmla="*/ 1277 w 2060"/>
                  <a:gd name="T39" fmla="*/ 30 h 2844"/>
                  <a:gd name="T40" fmla="*/ 1637 w 2060"/>
                  <a:gd name="T41" fmla="*/ 192 h 2844"/>
                  <a:gd name="T42" fmla="*/ 1905 w 2060"/>
                  <a:gd name="T43" fmla="*/ 468 h 2844"/>
                  <a:gd name="T44" fmla="*/ 2046 w 2060"/>
                  <a:gd name="T45" fmla="*/ 829 h 2844"/>
                  <a:gd name="T46" fmla="*/ 2044 w 2060"/>
                  <a:gd name="T47" fmla="*/ 1185 h 2844"/>
                  <a:gd name="T48" fmla="*/ 1964 w 2060"/>
                  <a:gd name="T49" fmla="*/ 1447 h 2844"/>
                  <a:gd name="T50" fmla="*/ 1853 w 2060"/>
                  <a:gd name="T51" fmla="*/ 1643 h 2844"/>
                  <a:gd name="T52" fmla="*/ 1740 w 2060"/>
                  <a:gd name="T53" fmla="*/ 1813 h 2844"/>
                  <a:gd name="T54" fmla="*/ 1702 w 2060"/>
                  <a:gd name="T55" fmla="*/ 1965 h 2844"/>
                  <a:gd name="T56" fmla="*/ 1596 w 2060"/>
                  <a:gd name="T57" fmla="*/ 2184 h 2844"/>
                  <a:gd name="T58" fmla="*/ 1510 w 2060"/>
                  <a:gd name="T59" fmla="*/ 2331 h 2844"/>
                  <a:gd name="T60" fmla="*/ 1502 w 2060"/>
                  <a:gd name="T61" fmla="*/ 2468 h 2844"/>
                  <a:gd name="T62" fmla="*/ 1499 w 2060"/>
                  <a:gd name="T63" fmla="*/ 2532 h 2844"/>
                  <a:gd name="T64" fmla="*/ 1468 w 2060"/>
                  <a:gd name="T65" fmla="*/ 2616 h 2844"/>
                  <a:gd name="T66" fmla="*/ 1361 w 2060"/>
                  <a:gd name="T67" fmla="*/ 2709 h 2844"/>
                  <a:gd name="T68" fmla="*/ 1202 w 2060"/>
                  <a:gd name="T69" fmla="*/ 2823 h 2844"/>
                  <a:gd name="T70" fmla="*/ 904 w 2060"/>
                  <a:gd name="T71" fmla="*/ 2842 h 2844"/>
                  <a:gd name="T72" fmla="*/ 773 w 2060"/>
                  <a:gd name="T73" fmla="*/ 2741 h 2844"/>
                  <a:gd name="T74" fmla="*/ 616 w 2060"/>
                  <a:gd name="T75" fmla="*/ 2648 h 2844"/>
                  <a:gd name="T76" fmla="*/ 564 w 2060"/>
                  <a:gd name="T77" fmla="*/ 2549 h 2844"/>
                  <a:gd name="T78" fmla="*/ 560 w 2060"/>
                  <a:gd name="T79" fmla="*/ 2505 h 2844"/>
                  <a:gd name="T80" fmla="*/ 553 w 2060"/>
                  <a:gd name="T81" fmla="*/ 2388 h 2844"/>
                  <a:gd name="T82" fmla="*/ 546 w 2060"/>
                  <a:gd name="T83" fmla="*/ 2257 h 2844"/>
                  <a:gd name="T84" fmla="*/ 382 w 2060"/>
                  <a:gd name="T85" fmla="*/ 2057 h 2844"/>
                  <a:gd name="T86" fmla="*/ 345 w 2060"/>
                  <a:gd name="T87" fmla="*/ 1868 h 2844"/>
                  <a:gd name="T88" fmla="*/ 251 w 2060"/>
                  <a:gd name="T89" fmla="*/ 1709 h 2844"/>
                  <a:gd name="T90" fmla="*/ 139 w 2060"/>
                  <a:gd name="T91" fmla="*/ 1532 h 2844"/>
                  <a:gd name="T92" fmla="*/ 41 w 2060"/>
                  <a:gd name="T93" fmla="*/ 1299 h 2844"/>
                  <a:gd name="T94" fmla="*/ 0 w 2060"/>
                  <a:gd name="T95" fmla="*/ 989 h 2844"/>
                  <a:gd name="T96" fmla="*/ 81 w 2060"/>
                  <a:gd name="T97" fmla="*/ 605 h 2844"/>
                  <a:gd name="T98" fmla="*/ 302 w 2060"/>
                  <a:gd name="T99" fmla="*/ 291 h 2844"/>
                  <a:gd name="T100" fmla="*/ 630 w 2060"/>
                  <a:gd name="T101" fmla="*/ 79 h 2844"/>
                  <a:gd name="T102" fmla="*/ 1030 w 2060"/>
                  <a:gd name="T103" fmla="*/ 0 h 2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60" h="2844">
                    <a:moveTo>
                      <a:pt x="1030" y="259"/>
                    </a:moveTo>
                    <a:lnTo>
                      <a:pt x="960" y="262"/>
                    </a:lnTo>
                    <a:lnTo>
                      <a:pt x="891" y="271"/>
                    </a:lnTo>
                    <a:lnTo>
                      <a:pt x="826" y="286"/>
                    </a:lnTo>
                    <a:lnTo>
                      <a:pt x="762" y="305"/>
                    </a:lnTo>
                    <a:lnTo>
                      <a:pt x="700" y="330"/>
                    </a:lnTo>
                    <a:lnTo>
                      <a:pt x="641" y="360"/>
                    </a:lnTo>
                    <a:lnTo>
                      <a:pt x="586" y="393"/>
                    </a:lnTo>
                    <a:lnTo>
                      <a:pt x="535" y="431"/>
                    </a:lnTo>
                    <a:lnTo>
                      <a:pt x="486" y="474"/>
                    </a:lnTo>
                    <a:lnTo>
                      <a:pt x="441" y="519"/>
                    </a:lnTo>
                    <a:lnTo>
                      <a:pt x="402" y="569"/>
                    </a:lnTo>
                    <a:lnTo>
                      <a:pt x="366" y="622"/>
                    </a:lnTo>
                    <a:lnTo>
                      <a:pt x="335" y="677"/>
                    </a:lnTo>
                    <a:lnTo>
                      <a:pt x="309" y="735"/>
                    </a:lnTo>
                    <a:lnTo>
                      <a:pt x="288" y="796"/>
                    </a:lnTo>
                    <a:lnTo>
                      <a:pt x="273" y="858"/>
                    </a:lnTo>
                    <a:lnTo>
                      <a:pt x="264" y="923"/>
                    </a:lnTo>
                    <a:lnTo>
                      <a:pt x="261" y="989"/>
                    </a:lnTo>
                    <a:lnTo>
                      <a:pt x="263" y="1051"/>
                    </a:lnTo>
                    <a:lnTo>
                      <a:pt x="268" y="1108"/>
                    </a:lnTo>
                    <a:lnTo>
                      <a:pt x="277" y="1161"/>
                    </a:lnTo>
                    <a:lnTo>
                      <a:pt x="288" y="1212"/>
                    </a:lnTo>
                    <a:lnTo>
                      <a:pt x="302" y="1260"/>
                    </a:lnTo>
                    <a:lnTo>
                      <a:pt x="318" y="1304"/>
                    </a:lnTo>
                    <a:lnTo>
                      <a:pt x="336" y="1346"/>
                    </a:lnTo>
                    <a:lnTo>
                      <a:pt x="356" y="1386"/>
                    </a:lnTo>
                    <a:lnTo>
                      <a:pt x="377" y="1424"/>
                    </a:lnTo>
                    <a:lnTo>
                      <a:pt x="399" y="1460"/>
                    </a:lnTo>
                    <a:lnTo>
                      <a:pt x="420" y="1495"/>
                    </a:lnTo>
                    <a:lnTo>
                      <a:pt x="444" y="1529"/>
                    </a:lnTo>
                    <a:lnTo>
                      <a:pt x="465" y="1562"/>
                    </a:lnTo>
                    <a:lnTo>
                      <a:pt x="490" y="1599"/>
                    </a:lnTo>
                    <a:lnTo>
                      <a:pt x="515" y="1636"/>
                    </a:lnTo>
                    <a:lnTo>
                      <a:pt x="538" y="1673"/>
                    </a:lnTo>
                    <a:lnTo>
                      <a:pt x="560" y="1710"/>
                    </a:lnTo>
                    <a:lnTo>
                      <a:pt x="578" y="1749"/>
                    </a:lnTo>
                    <a:lnTo>
                      <a:pt x="593" y="1788"/>
                    </a:lnTo>
                    <a:lnTo>
                      <a:pt x="604" y="1829"/>
                    </a:lnTo>
                    <a:lnTo>
                      <a:pt x="612" y="1872"/>
                    </a:lnTo>
                    <a:lnTo>
                      <a:pt x="614" y="1918"/>
                    </a:lnTo>
                    <a:lnTo>
                      <a:pt x="617" y="1943"/>
                    </a:lnTo>
                    <a:lnTo>
                      <a:pt x="627" y="1967"/>
                    </a:lnTo>
                    <a:lnTo>
                      <a:pt x="639" y="1990"/>
                    </a:lnTo>
                    <a:lnTo>
                      <a:pt x="656" y="2010"/>
                    </a:lnTo>
                    <a:lnTo>
                      <a:pt x="674" y="2028"/>
                    </a:lnTo>
                    <a:lnTo>
                      <a:pt x="694" y="2043"/>
                    </a:lnTo>
                    <a:lnTo>
                      <a:pt x="712" y="2057"/>
                    </a:lnTo>
                    <a:lnTo>
                      <a:pt x="1348" y="2057"/>
                    </a:lnTo>
                    <a:lnTo>
                      <a:pt x="1366" y="2043"/>
                    </a:lnTo>
                    <a:lnTo>
                      <a:pt x="1385" y="2028"/>
                    </a:lnTo>
                    <a:lnTo>
                      <a:pt x="1404" y="2010"/>
                    </a:lnTo>
                    <a:lnTo>
                      <a:pt x="1420" y="1990"/>
                    </a:lnTo>
                    <a:lnTo>
                      <a:pt x="1433" y="1967"/>
                    </a:lnTo>
                    <a:lnTo>
                      <a:pt x="1443" y="1943"/>
                    </a:lnTo>
                    <a:lnTo>
                      <a:pt x="1446" y="1918"/>
                    </a:lnTo>
                    <a:lnTo>
                      <a:pt x="1448" y="1872"/>
                    </a:lnTo>
                    <a:lnTo>
                      <a:pt x="1455" y="1829"/>
                    </a:lnTo>
                    <a:lnTo>
                      <a:pt x="1467" y="1788"/>
                    </a:lnTo>
                    <a:lnTo>
                      <a:pt x="1482" y="1749"/>
                    </a:lnTo>
                    <a:lnTo>
                      <a:pt x="1500" y="1711"/>
                    </a:lnTo>
                    <a:lnTo>
                      <a:pt x="1521" y="1673"/>
                    </a:lnTo>
                    <a:lnTo>
                      <a:pt x="1544" y="1636"/>
                    </a:lnTo>
                    <a:lnTo>
                      <a:pt x="1568" y="1600"/>
                    </a:lnTo>
                    <a:lnTo>
                      <a:pt x="1594" y="1563"/>
                    </a:lnTo>
                    <a:lnTo>
                      <a:pt x="1616" y="1530"/>
                    </a:lnTo>
                    <a:lnTo>
                      <a:pt x="1638" y="1496"/>
                    </a:lnTo>
                    <a:lnTo>
                      <a:pt x="1661" y="1461"/>
                    </a:lnTo>
                    <a:lnTo>
                      <a:pt x="1683" y="1424"/>
                    </a:lnTo>
                    <a:lnTo>
                      <a:pt x="1703" y="1386"/>
                    </a:lnTo>
                    <a:lnTo>
                      <a:pt x="1723" y="1346"/>
                    </a:lnTo>
                    <a:lnTo>
                      <a:pt x="1741" y="1304"/>
                    </a:lnTo>
                    <a:lnTo>
                      <a:pt x="1757" y="1260"/>
                    </a:lnTo>
                    <a:lnTo>
                      <a:pt x="1771" y="1212"/>
                    </a:lnTo>
                    <a:lnTo>
                      <a:pt x="1783" y="1161"/>
                    </a:lnTo>
                    <a:lnTo>
                      <a:pt x="1791" y="1108"/>
                    </a:lnTo>
                    <a:lnTo>
                      <a:pt x="1797" y="1051"/>
                    </a:lnTo>
                    <a:lnTo>
                      <a:pt x="1799" y="989"/>
                    </a:lnTo>
                    <a:lnTo>
                      <a:pt x="1796" y="923"/>
                    </a:lnTo>
                    <a:lnTo>
                      <a:pt x="1787" y="858"/>
                    </a:lnTo>
                    <a:lnTo>
                      <a:pt x="1771" y="795"/>
                    </a:lnTo>
                    <a:lnTo>
                      <a:pt x="1751" y="735"/>
                    </a:lnTo>
                    <a:lnTo>
                      <a:pt x="1726" y="677"/>
                    </a:lnTo>
                    <a:lnTo>
                      <a:pt x="1694" y="621"/>
                    </a:lnTo>
                    <a:lnTo>
                      <a:pt x="1659" y="569"/>
                    </a:lnTo>
                    <a:lnTo>
                      <a:pt x="1618" y="519"/>
                    </a:lnTo>
                    <a:lnTo>
                      <a:pt x="1573" y="474"/>
                    </a:lnTo>
                    <a:lnTo>
                      <a:pt x="1526" y="431"/>
                    </a:lnTo>
                    <a:lnTo>
                      <a:pt x="1473" y="392"/>
                    </a:lnTo>
                    <a:lnTo>
                      <a:pt x="1418" y="359"/>
                    </a:lnTo>
                    <a:lnTo>
                      <a:pt x="1360" y="330"/>
                    </a:lnTo>
                    <a:lnTo>
                      <a:pt x="1298" y="305"/>
                    </a:lnTo>
                    <a:lnTo>
                      <a:pt x="1234" y="286"/>
                    </a:lnTo>
                    <a:lnTo>
                      <a:pt x="1168" y="271"/>
                    </a:lnTo>
                    <a:lnTo>
                      <a:pt x="1100" y="262"/>
                    </a:lnTo>
                    <a:lnTo>
                      <a:pt x="1030" y="259"/>
                    </a:lnTo>
                    <a:close/>
                    <a:moveTo>
                      <a:pt x="1030" y="0"/>
                    </a:moveTo>
                    <a:lnTo>
                      <a:pt x="1114" y="4"/>
                    </a:lnTo>
                    <a:lnTo>
                      <a:pt x="1197" y="14"/>
                    </a:lnTo>
                    <a:lnTo>
                      <a:pt x="1277" y="30"/>
                    </a:lnTo>
                    <a:lnTo>
                      <a:pt x="1355" y="51"/>
                    </a:lnTo>
                    <a:lnTo>
                      <a:pt x="1430" y="79"/>
                    </a:lnTo>
                    <a:lnTo>
                      <a:pt x="1502" y="111"/>
                    </a:lnTo>
                    <a:lnTo>
                      <a:pt x="1571" y="149"/>
                    </a:lnTo>
                    <a:lnTo>
                      <a:pt x="1637" y="192"/>
                    </a:lnTo>
                    <a:lnTo>
                      <a:pt x="1699" y="239"/>
                    </a:lnTo>
                    <a:lnTo>
                      <a:pt x="1757" y="291"/>
                    </a:lnTo>
                    <a:lnTo>
                      <a:pt x="1811" y="346"/>
                    </a:lnTo>
                    <a:lnTo>
                      <a:pt x="1861" y="406"/>
                    </a:lnTo>
                    <a:lnTo>
                      <a:pt x="1905" y="468"/>
                    </a:lnTo>
                    <a:lnTo>
                      <a:pt x="1945" y="535"/>
                    </a:lnTo>
                    <a:lnTo>
                      <a:pt x="1979" y="605"/>
                    </a:lnTo>
                    <a:lnTo>
                      <a:pt x="2006" y="678"/>
                    </a:lnTo>
                    <a:lnTo>
                      <a:pt x="2030" y="752"/>
                    </a:lnTo>
                    <a:lnTo>
                      <a:pt x="2046" y="829"/>
                    </a:lnTo>
                    <a:lnTo>
                      <a:pt x="2056" y="908"/>
                    </a:lnTo>
                    <a:lnTo>
                      <a:pt x="2060" y="989"/>
                    </a:lnTo>
                    <a:lnTo>
                      <a:pt x="2057" y="1058"/>
                    </a:lnTo>
                    <a:lnTo>
                      <a:pt x="2052" y="1123"/>
                    </a:lnTo>
                    <a:lnTo>
                      <a:pt x="2044" y="1185"/>
                    </a:lnTo>
                    <a:lnTo>
                      <a:pt x="2032" y="1244"/>
                    </a:lnTo>
                    <a:lnTo>
                      <a:pt x="2018" y="1299"/>
                    </a:lnTo>
                    <a:lnTo>
                      <a:pt x="2002" y="1351"/>
                    </a:lnTo>
                    <a:lnTo>
                      <a:pt x="1983" y="1400"/>
                    </a:lnTo>
                    <a:lnTo>
                      <a:pt x="1964" y="1447"/>
                    </a:lnTo>
                    <a:lnTo>
                      <a:pt x="1943" y="1490"/>
                    </a:lnTo>
                    <a:lnTo>
                      <a:pt x="1921" y="1531"/>
                    </a:lnTo>
                    <a:lnTo>
                      <a:pt x="1898" y="1571"/>
                    </a:lnTo>
                    <a:lnTo>
                      <a:pt x="1876" y="1608"/>
                    </a:lnTo>
                    <a:lnTo>
                      <a:pt x="1853" y="1643"/>
                    </a:lnTo>
                    <a:lnTo>
                      <a:pt x="1831" y="1676"/>
                    </a:lnTo>
                    <a:lnTo>
                      <a:pt x="1809" y="1708"/>
                    </a:lnTo>
                    <a:lnTo>
                      <a:pt x="1783" y="1747"/>
                    </a:lnTo>
                    <a:lnTo>
                      <a:pt x="1760" y="1782"/>
                    </a:lnTo>
                    <a:lnTo>
                      <a:pt x="1740" y="1813"/>
                    </a:lnTo>
                    <a:lnTo>
                      <a:pt x="1726" y="1842"/>
                    </a:lnTo>
                    <a:lnTo>
                      <a:pt x="1715" y="1868"/>
                    </a:lnTo>
                    <a:lnTo>
                      <a:pt x="1707" y="1893"/>
                    </a:lnTo>
                    <a:lnTo>
                      <a:pt x="1705" y="1918"/>
                    </a:lnTo>
                    <a:lnTo>
                      <a:pt x="1702" y="1965"/>
                    </a:lnTo>
                    <a:lnTo>
                      <a:pt x="1693" y="2012"/>
                    </a:lnTo>
                    <a:lnTo>
                      <a:pt x="1678" y="2057"/>
                    </a:lnTo>
                    <a:lnTo>
                      <a:pt x="1655" y="2102"/>
                    </a:lnTo>
                    <a:lnTo>
                      <a:pt x="1629" y="2144"/>
                    </a:lnTo>
                    <a:lnTo>
                      <a:pt x="1596" y="2184"/>
                    </a:lnTo>
                    <a:lnTo>
                      <a:pt x="1557" y="2222"/>
                    </a:lnTo>
                    <a:lnTo>
                      <a:pt x="1514" y="2257"/>
                    </a:lnTo>
                    <a:lnTo>
                      <a:pt x="1513" y="2278"/>
                    </a:lnTo>
                    <a:lnTo>
                      <a:pt x="1512" y="2303"/>
                    </a:lnTo>
                    <a:lnTo>
                      <a:pt x="1510" y="2331"/>
                    </a:lnTo>
                    <a:lnTo>
                      <a:pt x="1509" y="2359"/>
                    </a:lnTo>
                    <a:lnTo>
                      <a:pt x="1506" y="2388"/>
                    </a:lnTo>
                    <a:lnTo>
                      <a:pt x="1505" y="2416"/>
                    </a:lnTo>
                    <a:lnTo>
                      <a:pt x="1503" y="2444"/>
                    </a:lnTo>
                    <a:lnTo>
                      <a:pt x="1502" y="2468"/>
                    </a:lnTo>
                    <a:lnTo>
                      <a:pt x="1501" y="2488"/>
                    </a:lnTo>
                    <a:lnTo>
                      <a:pt x="1500" y="2505"/>
                    </a:lnTo>
                    <a:lnTo>
                      <a:pt x="1500" y="2516"/>
                    </a:lnTo>
                    <a:lnTo>
                      <a:pt x="1499" y="2519"/>
                    </a:lnTo>
                    <a:lnTo>
                      <a:pt x="1499" y="2532"/>
                    </a:lnTo>
                    <a:lnTo>
                      <a:pt x="1497" y="2546"/>
                    </a:lnTo>
                    <a:lnTo>
                      <a:pt x="1493" y="2562"/>
                    </a:lnTo>
                    <a:lnTo>
                      <a:pt x="1487" y="2579"/>
                    </a:lnTo>
                    <a:lnTo>
                      <a:pt x="1479" y="2598"/>
                    </a:lnTo>
                    <a:lnTo>
                      <a:pt x="1468" y="2616"/>
                    </a:lnTo>
                    <a:lnTo>
                      <a:pt x="1454" y="2635"/>
                    </a:lnTo>
                    <a:lnTo>
                      <a:pt x="1437" y="2655"/>
                    </a:lnTo>
                    <a:lnTo>
                      <a:pt x="1416" y="2673"/>
                    </a:lnTo>
                    <a:lnTo>
                      <a:pt x="1390" y="2692"/>
                    </a:lnTo>
                    <a:lnTo>
                      <a:pt x="1361" y="2709"/>
                    </a:lnTo>
                    <a:lnTo>
                      <a:pt x="1327" y="2726"/>
                    </a:lnTo>
                    <a:lnTo>
                      <a:pt x="1286" y="2741"/>
                    </a:lnTo>
                    <a:lnTo>
                      <a:pt x="1263" y="2770"/>
                    </a:lnTo>
                    <a:lnTo>
                      <a:pt x="1234" y="2798"/>
                    </a:lnTo>
                    <a:lnTo>
                      <a:pt x="1202" y="2823"/>
                    </a:lnTo>
                    <a:lnTo>
                      <a:pt x="1180" y="2835"/>
                    </a:lnTo>
                    <a:lnTo>
                      <a:pt x="1155" y="2842"/>
                    </a:lnTo>
                    <a:lnTo>
                      <a:pt x="1130" y="2844"/>
                    </a:lnTo>
                    <a:lnTo>
                      <a:pt x="930" y="2844"/>
                    </a:lnTo>
                    <a:lnTo>
                      <a:pt x="904" y="2842"/>
                    </a:lnTo>
                    <a:lnTo>
                      <a:pt x="880" y="2835"/>
                    </a:lnTo>
                    <a:lnTo>
                      <a:pt x="857" y="2823"/>
                    </a:lnTo>
                    <a:lnTo>
                      <a:pt x="826" y="2798"/>
                    </a:lnTo>
                    <a:lnTo>
                      <a:pt x="797" y="2770"/>
                    </a:lnTo>
                    <a:lnTo>
                      <a:pt x="773" y="2741"/>
                    </a:lnTo>
                    <a:lnTo>
                      <a:pt x="731" y="2724"/>
                    </a:lnTo>
                    <a:lnTo>
                      <a:pt x="695" y="2707"/>
                    </a:lnTo>
                    <a:lnTo>
                      <a:pt x="663" y="2688"/>
                    </a:lnTo>
                    <a:lnTo>
                      <a:pt x="637" y="2668"/>
                    </a:lnTo>
                    <a:lnTo>
                      <a:pt x="616" y="2648"/>
                    </a:lnTo>
                    <a:lnTo>
                      <a:pt x="599" y="2627"/>
                    </a:lnTo>
                    <a:lnTo>
                      <a:pt x="586" y="2607"/>
                    </a:lnTo>
                    <a:lnTo>
                      <a:pt x="576" y="2586"/>
                    </a:lnTo>
                    <a:lnTo>
                      <a:pt x="569" y="2567"/>
                    </a:lnTo>
                    <a:lnTo>
                      <a:pt x="564" y="2549"/>
                    </a:lnTo>
                    <a:lnTo>
                      <a:pt x="562" y="2534"/>
                    </a:lnTo>
                    <a:lnTo>
                      <a:pt x="561" y="2519"/>
                    </a:lnTo>
                    <a:lnTo>
                      <a:pt x="561" y="2519"/>
                    </a:lnTo>
                    <a:lnTo>
                      <a:pt x="561" y="2516"/>
                    </a:lnTo>
                    <a:lnTo>
                      <a:pt x="560" y="2505"/>
                    </a:lnTo>
                    <a:lnTo>
                      <a:pt x="559" y="2488"/>
                    </a:lnTo>
                    <a:lnTo>
                      <a:pt x="557" y="2468"/>
                    </a:lnTo>
                    <a:lnTo>
                      <a:pt x="556" y="2444"/>
                    </a:lnTo>
                    <a:lnTo>
                      <a:pt x="554" y="2416"/>
                    </a:lnTo>
                    <a:lnTo>
                      <a:pt x="553" y="2388"/>
                    </a:lnTo>
                    <a:lnTo>
                      <a:pt x="551" y="2359"/>
                    </a:lnTo>
                    <a:lnTo>
                      <a:pt x="550" y="2331"/>
                    </a:lnTo>
                    <a:lnTo>
                      <a:pt x="548" y="2303"/>
                    </a:lnTo>
                    <a:lnTo>
                      <a:pt x="547" y="2278"/>
                    </a:lnTo>
                    <a:lnTo>
                      <a:pt x="546" y="2257"/>
                    </a:lnTo>
                    <a:lnTo>
                      <a:pt x="502" y="2222"/>
                    </a:lnTo>
                    <a:lnTo>
                      <a:pt x="464" y="2184"/>
                    </a:lnTo>
                    <a:lnTo>
                      <a:pt x="431" y="2144"/>
                    </a:lnTo>
                    <a:lnTo>
                      <a:pt x="404" y="2102"/>
                    </a:lnTo>
                    <a:lnTo>
                      <a:pt x="382" y="2057"/>
                    </a:lnTo>
                    <a:lnTo>
                      <a:pt x="367" y="2012"/>
                    </a:lnTo>
                    <a:lnTo>
                      <a:pt x="357" y="1965"/>
                    </a:lnTo>
                    <a:lnTo>
                      <a:pt x="354" y="1918"/>
                    </a:lnTo>
                    <a:lnTo>
                      <a:pt x="352" y="1893"/>
                    </a:lnTo>
                    <a:lnTo>
                      <a:pt x="345" y="1868"/>
                    </a:lnTo>
                    <a:lnTo>
                      <a:pt x="334" y="1842"/>
                    </a:lnTo>
                    <a:lnTo>
                      <a:pt x="319" y="1813"/>
                    </a:lnTo>
                    <a:lnTo>
                      <a:pt x="300" y="1782"/>
                    </a:lnTo>
                    <a:lnTo>
                      <a:pt x="278" y="1747"/>
                    </a:lnTo>
                    <a:lnTo>
                      <a:pt x="251" y="1709"/>
                    </a:lnTo>
                    <a:lnTo>
                      <a:pt x="230" y="1677"/>
                    </a:lnTo>
                    <a:lnTo>
                      <a:pt x="207" y="1643"/>
                    </a:lnTo>
                    <a:lnTo>
                      <a:pt x="184" y="1608"/>
                    </a:lnTo>
                    <a:lnTo>
                      <a:pt x="162" y="1571"/>
                    </a:lnTo>
                    <a:lnTo>
                      <a:pt x="139" y="1532"/>
                    </a:lnTo>
                    <a:lnTo>
                      <a:pt x="117" y="1490"/>
                    </a:lnTo>
                    <a:lnTo>
                      <a:pt x="96" y="1447"/>
                    </a:lnTo>
                    <a:lnTo>
                      <a:pt x="77" y="1400"/>
                    </a:lnTo>
                    <a:lnTo>
                      <a:pt x="57" y="1351"/>
                    </a:lnTo>
                    <a:lnTo>
                      <a:pt x="41" y="1299"/>
                    </a:lnTo>
                    <a:lnTo>
                      <a:pt x="28" y="1244"/>
                    </a:lnTo>
                    <a:lnTo>
                      <a:pt x="16" y="1185"/>
                    </a:lnTo>
                    <a:lnTo>
                      <a:pt x="7" y="1123"/>
                    </a:lnTo>
                    <a:lnTo>
                      <a:pt x="2" y="1058"/>
                    </a:lnTo>
                    <a:lnTo>
                      <a:pt x="0" y="989"/>
                    </a:lnTo>
                    <a:lnTo>
                      <a:pt x="3" y="908"/>
                    </a:lnTo>
                    <a:lnTo>
                      <a:pt x="14" y="829"/>
                    </a:lnTo>
                    <a:lnTo>
                      <a:pt x="30" y="752"/>
                    </a:lnTo>
                    <a:lnTo>
                      <a:pt x="53" y="678"/>
                    </a:lnTo>
                    <a:lnTo>
                      <a:pt x="81" y="605"/>
                    </a:lnTo>
                    <a:lnTo>
                      <a:pt x="115" y="535"/>
                    </a:lnTo>
                    <a:lnTo>
                      <a:pt x="154" y="468"/>
                    </a:lnTo>
                    <a:lnTo>
                      <a:pt x="199" y="406"/>
                    </a:lnTo>
                    <a:lnTo>
                      <a:pt x="249" y="346"/>
                    </a:lnTo>
                    <a:lnTo>
                      <a:pt x="302" y="291"/>
                    </a:lnTo>
                    <a:lnTo>
                      <a:pt x="361" y="239"/>
                    </a:lnTo>
                    <a:lnTo>
                      <a:pt x="422" y="192"/>
                    </a:lnTo>
                    <a:lnTo>
                      <a:pt x="488" y="149"/>
                    </a:lnTo>
                    <a:lnTo>
                      <a:pt x="557" y="111"/>
                    </a:lnTo>
                    <a:lnTo>
                      <a:pt x="630" y="79"/>
                    </a:lnTo>
                    <a:lnTo>
                      <a:pt x="705" y="51"/>
                    </a:lnTo>
                    <a:lnTo>
                      <a:pt x="783" y="30"/>
                    </a:lnTo>
                    <a:lnTo>
                      <a:pt x="863" y="14"/>
                    </a:lnTo>
                    <a:lnTo>
                      <a:pt x="946" y="4"/>
                    </a:lnTo>
                    <a:lnTo>
                      <a:pt x="103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5" name="Freeform 28"/>
              <p:cNvSpPr>
                <a:spLocks/>
              </p:cNvSpPr>
              <p:nvPr/>
            </p:nvSpPr>
            <p:spPr bwMode="auto">
              <a:xfrm>
                <a:off x="6823075" y="1300163"/>
                <a:ext cx="14287" cy="36513"/>
              </a:xfrm>
              <a:custGeom>
                <a:avLst/>
                <a:gdLst>
                  <a:gd name="T0" fmla="*/ 65 w 130"/>
                  <a:gd name="T1" fmla="*/ 0 h 322"/>
                  <a:gd name="T2" fmla="*/ 65 w 130"/>
                  <a:gd name="T3" fmla="*/ 0 h 322"/>
                  <a:gd name="T4" fmla="*/ 82 w 130"/>
                  <a:gd name="T5" fmla="*/ 2 h 322"/>
                  <a:gd name="T6" fmla="*/ 98 w 130"/>
                  <a:gd name="T7" fmla="*/ 8 h 322"/>
                  <a:gd name="T8" fmla="*/ 111 w 130"/>
                  <a:gd name="T9" fmla="*/ 19 h 322"/>
                  <a:gd name="T10" fmla="*/ 121 w 130"/>
                  <a:gd name="T11" fmla="*/ 32 h 322"/>
                  <a:gd name="T12" fmla="*/ 128 w 130"/>
                  <a:gd name="T13" fmla="*/ 47 h 322"/>
                  <a:gd name="T14" fmla="*/ 130 w 130"/>
                  <a:gd name="T15" fmla="*/ 64 h 322"/>
                  <a:gd name="T16" fmla="*/ 130 w 130"/>
                  <a:gd name="T17" fmla="*/ 258 h 322"/>
                  <a:gd name="T18" fmla="*/ 128 w 130"/>
                  <a:gd name="T19" fmla="*/ 276 h 322"/>
                  <a:gd name="T20" fmla="*/ 121 w 130"/>
                  <a:gd name="T21" fmla="*/ 290 h 322"/>
                  <a:gd name="T22" fmla="*/ 111 w 130"/>
                  <a:gd name="T23" fmla="*/ 304 h 322"/>
                  <a:gd name="T24" fmla="*/ 98 w 130"/>
                  <a:gd name="T25" fmla="*/ 314 h 322"/>
                  <a:gd name="T26" fmla="*/ 82 w 130"/>
                  <a:gd name="T27" fmla="*/ 320 h 322"/>
                  <a:gd name="T28" fmla="*/ 65 w 130"/>
                  <a:gd name="T29" fmla="*/ 322 h 322"/>
                  <a:gd name="T30" fmla="*/ 48 w 130"/>
                  <a:gd name="T31" fmla="*/ 320 h 322"/>
                  <a:gd name="T32" fmla="*/ 32 w 130"/>
                  <a:gd name="T33" fmla="*/ 314 h 322"/>
                  <a:gd name="T34" fmla="*/ 19 w 130"/>
                  <a:gd name="T35" fmla="*/ 304 h 322"/>
                  <a:gd name="T36" fmla="*/ 8 w 130"/>
                  <a:gd name="T37" fmla="*/ 290 h 322"/>
                  <a:gd name="T38" fmla="*/ 2 w 130"/>
                  <a:gd name="T39" fmla="*/ 276 h 322"/>
                  <a:gd name="T40" fmla="*/ 0 w 130"/>
                  <a:gd name="T41" fmla="*/ 258 h 322"/>
                  <a:gd name="T42" fmla="*/ 0 w 130"/>
                  <a:gd name="T43" fmla="*/ 64 h 322"/>
                  <a:gd name="T44" fmla="*/ 2 w 130"/>
                  <a:gd name="T45" fmla="*/ 47 h 322"/>
                  <a:gd name="T46" fmla="*/ 8 w 130"/>
                  <a:gd name="T47" fmla="*/ 32 h 322"/>
                  <a:gd name="T48" fmla="*/ 19 w 130"/>
                  <a:gd name="T49" fmla="*/ 19 h 322"/>
                  <a:gd name="T50" fmla="*/ 32 w 130"/>
                  <a:gd name="T51" fmla="*/ 8 h 322"/>
                  <a:gd name="T52" fmla="*/ 48 w 130"/>
                  <a:gd name="T53" fmla="*/ 2 h 322"/>
                  <a:gd name="T54" fmla="*/ 65 w 130"/>
                  <a:gd name="T55" fmla="*/ 0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0" h="322">
                    <a:moveTo>
                      <a:pt x="65" y="0"/>
                    </a:moveTo>
                    <a:lnTo>
                      <a:pt x="65" y="0"/>
                    </a:lnTo>
                    <a:lnTo>
                      <a:pt x="82" y="2"/>
                    </a:lnTo>
                    <a:lnTo>
                      <a:pt x="98" y="8"/>
                    </a:lnTo>
                    <a:lnTo>
                      <a:pt x="111" y="19"/>
                    </a:lnTo>
                    <a:lnTo>
                      <a:pt x="121" y="32"/>
                    </a:lnTo>
                    <a:lnTo>
                      <a:pt x="128" y="47"/>
                    </a:lnTo>
                    <a:lnTo>
                      <a:pt x="130" y="64"/>
                    </a:lnTo>
                    <a:lnTo>
                      <a:pt x="130" y="258"/>
                    </a:lnTo>
                    <a:lnTo>
                      <a:pt x="128" y="276"/>
                    </a:lnTo>
                    <a:lnTo>
                      <a:pt x="121" y="290"/>
                    </a:lnTo>
                    <a:lnTo>
                      <a:pt x="111" y="304"/>
                    </a:lnTo>
                    <a:lnTo>
                      <a:pt x="98" y="314"/>
                    </a:lnTo>
                    <a:lnTo>
                      <a:pt x="82" y="320"/>
                    </a:lnTo>
                    <a:lnTo>
                      <a:pt x="65" y="322"/>
                    </a:lnTo>
                    <a:lnTo>
                      <a:pt x="48" y="320"/>
                    </a:lnTo>
                    <a:lnTo>
                      <a:pt x="32" y="314"/>
                    </a:lnTo>
                    <a:lnTo>
                      <a:pt x="19" y="304"/>
                    </a:lnTo>
                    <a:lnTo>
                      <a:pt x="8" y="290"/>
                    </a:lnTo>
                    <a:lnTo>
                      <a:pt x="2" y="276"/>
                    </a:lnTo>
                    <a:lnTo>
                      <a:pt x="0" y="258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8" y="32"/>
                    </a:lnTo>
                    <a:lnTo>
                      <a:pt x="19" y="19"/>
                    </a:lnTo>
                    <a:lnTo>
                      <a:pt x="32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6" name="Freeform 29"/>
              <p:cNvSpPr>
                <a:spLocks/>
              </p:cNvSpPr>
              <p:nvPr/>
            </p:nvSpPr>
            <p:spPr bwMode="auto">
              <a:xfrm>
                <a:off x="6738938" y="1320800"/>
                <a:ext cx="26987" cy="34925"/>
              </a:xfrm>
              <a:custGeom>
                <a:avLst/>
                <a:gdLst>
                  <a:gd name="T0" fmla="*/ 65 w 228"/>
                  <a:gd name="T1" fmla="*/ 0 h 298"/>
                  <a:gd name="T2" fmla="*/ 82 w 228"/>
                  <a:gd name="T3" fmla="*/ 2 h 298"/>
                  <a:gd name="T4" fmla="*/ 97 w 228"/>
                  <a:gd name="T5" fmla="*/ 9 h 298"/>
                  <a:gd name="T6" fmla="*/ 111 w 228"/>
                  <a:gd name="T7" fmla="*/ 19 h 298"/>
                  <a:gd name="T8" fmla="*/ 121 w 228"/>
                  <a:gd name="T9" fmla="*/ 33 h 298"/>
                  <a:gd name="T10" fmla="*/ 219 w 228"/>
                  <a:gd name="T11" fmla="*/ 201 h 298"/>
                  <a:gd name="T12" fmla="*/ 225 w 228"/>
                  <a:gd name="T13" fmla="*/ 217 h 298"/>
                  <a:gd name="T14" fmla="*/ 228 w 228"/>
                  <a:gd name="T15" fmla="*/ 234 h 298"/>
                  <a:gd name="T16" fmla="*/ 225 w 228"/>
                  <a:gd name="T17" fmla="*/ 250 h 298"/>
                  <a:gd name="T18" fmla="*/ 219 w 228"/>
                  <a:gd name="T19" fmla="*/ 265 h 298"/>
                  <a:gd name="T20" fmla="*/ 209 w 228"/>
                  <a:gd name="T21" fmla="*/ 279 h 298"/>
                  <a:gd name="T22" fmla="*/ 196 w 228"/>
                  <a:gd name="T23" fmla="*/ 290 h 298"/>
                  <a:gd name="T24" fmla="*/ 180 w 228"/>
                  <a:gd name="T25" fmla="*/ 296 h 298"/>
                  <a:gd name="T26" fmla="*/ 163 w 228"/>
                  <a:gd name="T27" fmla="*/ 298 h 298"/>
                  <a:gd name="T28" fmla="*/ 146 w 228"/>
                  <a:gd name="T29" fmla="*/ 296 h 298"/>
                  <a:gd name="T30" fmla="*/ 131 w 228"/>
                  <a:gd name="T31" fmla="*/ 290 h 298"/>
                  <a:gd name="T32" fmla="*/ 117 w 228"/>
                  <a:gd name="T33" fmla="*/ 279 h 298"/>
                  <a:gd name="T34" fmla="*/ 106 w 228"/>
                  <a:gd name="T35" fmla="*/ 265 h 298"/>
                  <a:gd name="T36" fmla="*/ 8 w 228"/>
                  <a:gd name="T37" fmla="*/ 97 h 298"/>
                  <a:gd name="T38" fmla="*/ 2 w 228"/>
                  <a:gd name="T39" fmla="*/ 82 h 298"/>
                  <a:gd name="T40" fmla="*/ 0 w 228"/>
                  <a:gd name="T41" fmla="*/ 65 h 298"/>
                  <a:gd name="T42" fmla="*/ 2 w 228"/>
                  <a:gd name="T43" fmla="*/ 49 h 298"/>
                  <a:gd name="T44" fmla="*/ 8 w 228"/>
                  <a:gd name="T45" fmla="*/ 33 h 298"/>
                  <a:gd name="T46" fmla="*/ 19 w 228"/>
                  <a:gd name="T47" fmla="*/ 20 h 298"/>
                  <a:gd name="T48" fmla="*/ 32 w 228"/>
                  <a:gd name="T49" fmla="*/ 10 h 298"/>
                  <a:gd name="T50" fmla="*/ 49 w 228"/>
                  <a:gd name="T51" fmla="*/ 2 h 298"/>
                  <a:gd name="T52" fmla="*/ 65 w 228"/>
                  <a:gd name="T53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8" h="298">
                    <a:moveTo>
                      <a:pt x="65" y="0"/>
                    </a:moveTo>
                    <a:lnTo>
                      <a:pt x="82" y="2"/>
                    </a:lnTo>
                    <a:lnTo>
                      <a:pt x="97" y="9"/>
                    </a:lnTo>
                    <a:lnTo>
                      <a:pt x="111" y="19"/>
                    </a:lnTo>
                    <a:lnTo>
                      <a:pt x="121" y="33"/>
                    </a:lnTo>
                    <a:lnTo>
                      <a:pt x="219" y="201"/>
                    </a:lnTo>
                    <a:lnTo>
                      <a:pt x="225" y="217"/>
                    </a:lnTo>
                    <a:lnTo>
                      <a:pt x="228" y="234"/>
                    </a:lnTo>
                    <a:lnTo>
                      <a:pt x="225" y="250"/>
                    </a:lnTo>
                    <a:lnTo>
                      <a:pt x="219" y="265"/>
                    </a:lnTo>
                    <a:lnTo>
                      <a:pt x="209" y="279"/>
                    </a:lnTo>
                    <a:lnTo>
                      <a:pt x="196" y="290"/>
                    </a:lnTo>
                    <a:lnTo>
                      <a:pt x="180" y="296"/>
                    </a:lnTo>
                    <a:lnTo>
                      <a:pt x="163" y="298"/>
                    </a:lnTo>
                    <a:lnTo>
                      <a:pt x="146" y="296"/>
                    </a:lnTo>
                    <a:lnTo>
                      <a:pt x="131" y="290"/>
                    </a:lnTo>
                    <a:lnTo>
                      <a:pt x="117" y="279"/>
                    </a:lnTo>
                    <a:lnTo>
                      <a:pt x="106" y="265"/>
                    </a:lnTo>
                    <a:lnTo>
                      <a:pt x="8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9"/>
                    </a:lnTo>
                    <a:lnTo>
                      <a:pt x="8" y="33"/>
                    </a:lnTo>
                    <a:lnTo>
                      <a:pt x="19" y="20"/>
                    </a:lnTo>
                    <a:lnTo>
                      <a:pt x="32" y="10"/>
                    </a:lnTo>
                    <a:lnTo>
                      <a:pt x="49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7" name="Freeform 30"/>
              <p:cNvSpPr>
                <a:spLocks/>
              </p:cNvSpPr>
              <p:nvPr/>
            </p:nvSpPr>
            <p:spPr bwMode="auto">
              <a:xfrm>
                <a:off x="6678613" y="1382713"/>
                <a:ext cx="33337" cy="25400"/>
              </a:xfrm>
              <a:custGeom>
                <a:avLst/>
                <a:gdLst>
                  <a:gd name="T0" fmla="*/ 65 w 299"/>
                  <a:gd name="T1" fmla="*/ 0 h 226"/>
                  <a:gd name="T2" fmla="*/ 81 w 299"/>
                  <a:gd name="T3" fmla="*/ 2 h 226"/>
                  <a:gd name="T4" fmla="*/ 98 w 299"/>
                  <a:gd name="T5" fmla="*/ 8 h 226"/>
                  <a:gd name="T6" fmla="*/ 267 w 299"/>
                  <a:gd name="T7" fmla="*/ 104 h 226"/>
                  <a:gd name="T8" fmla="*/ 281 w 299"/>
                  <a:gd name="T9" fmla="*/ 116 h 226"/>
                  <a:gd name="T10" fmla="*/ 290 w 299"/>
                  <a:gd name="T11" fmla="*/ 129 h 226"/>
                  <a:gd name="T12" fmla="*/ 297 w 299"/>
                  <a:gd name="T13" fmla="*/ 144 h 226"/>
                  <a:gd name="T14" fmla="*/ 299 w 299"/>
                  <a:gd name="T15" fmla="*/ 160 h 226"/>
                  <a:gd name="T16" fmla="*/ 297 w 299"/>
                  <a:gd name="T17" fmla="*/ 177 h 226"/>
                  <a:gd name="T18" fmla="*/ 290 w 299"/>
                  <a:gd name="T19" fmla="*/ 193 h 226"/>
                  <a:gd name="T20" fmla="*/ 280 w 299"/>
                  <a:gd name="T21" fmla="*/ 207 h 226"/>
                  <a:gd name="T22" fmla="*/ 266 w 299"/>
                  <a:gd name="T23" fmla="*/ 217 h 226"/>
                  <a:gd name="T24" fmla="*/ 250 w 299"/>
                  <a:gd name="T25" fmla="*/ 224 h 226"/>
                  <a:gd name="T26" fmla="*/ 234 w 299"/>
                  <a:gd name="T27" fmla="*/ 226 h 226"/>
                  <a:gd name="T28" fmla="*/ 217 w 299"/>
                  <a:gd name="T29" fmla="*/ 224 h 226"/>
                  <a:gd name="T30" fmla="*/ 201 w 299"/>
                  <a:gd name="T31" fmla="*/ 216 h 226"/>
                  <a:gd name="T32" fmla="*/ 32 w 299"/>
                  <a:gd name="T33" fmla="*/ 120 h 226"/>
                  <a:gd name="T34" fmla="*/ 18 w 299"/>
                  <a:gd name="T35" fmla="*/ 110 h 226"/>
                  <a:gd name="T36" fmla="*/ 8 w 299"/>
                  <a:gd name="T37" fmla="*/ 96 h 226"/>
                  <a:gd name="T38" fmla="*/ 2 w 299"/>
                  <a:gd name="T39" fmla="*/ 81 h 226"/>
                  <a:gd name="T40" fmla="*/ 0 w 299"/>
                  <a:gd name="T41" fmla="*/ 64 h 226"/>
                  <a:gd name="T42" fmla="*/ 2 w 299"/>
                  <a:gd name="T43" fmla="*/ 47 h 226"/>
                  <a:gd name="T44" fmla="*/ 8 w 299"/>
                  <a:gd name="T45" fmla="*/ 31 h 226"/>
                  <a:gd name="T46" fmla="*/ 19 w 299"/>
                  <a:gd name="T47" fmla="*/ 18 h 226"/>
                  <a:gd name="T48" fmla="*/ 33 w 299"/>
                  <a:gd name="T49" fmla="*/ 8 h 226"/>
                  <a:gd name="T50" fmla="*/ 48 w 299"/>
                  <a:gd name="T51" fmla="*/ 2 h 226"/>
                  <a:gd name="T52" fmla="*/ 65 w 299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9" h="226">
                    <a:moveTo>
                      <a:pt x="65" y="0"/>
                    </a:moveTo>
                    <a:lnTo>
                      <a:pt x="81" y="2"/>
                    </a:lnTo>
                    <a:lnTo>
                      <a:pt x="98" y="8"/>
                    </a:lnTo>
                    <a:lnTo>
                      <a:pt x="267" y="104"/>
                    </a:lnTo>
                    <a:lnTo>
                      <a:pt x="281" y="116"/>
                    </a:lnTo>
                    <a:lnTo>
                      <a:pt x="290" y="129"/>
                    </a:lnTo>
                    <a:lnTo>
                      <a:pt x="297" y="144"/>
                    </a:lnTo>
                    <a:lnTo>
                      <a:pt x="299" y="160"/>
                    </a:lnTo>
                    <a:lnTo>
                      <a:pt x="297" y="177"/>
                    </a:lnTo>
                    <a:lnTo>
                      <a:pt x="290" y="193"/>
                    </a:lnTo>
                    <a:lnTo>
                      <a:pt x="280" y="207"/>
                    </a:lnTo>
                    <a:lnTo>
                      <a:pt x="266" y="217"/>
                    </a:lnTo>
                    <a:lnTo>
                      <a:pt x="250" y="224"/>
                    </a:lnTo>
                    <a:lnTo>
                      <a:pt x="234" y="226"/>
                    </a:lnTo>
                    <a:lnTo>
                      <a:pt x="217" y="224"/>
                    </a:lnTo>
                    <a:lnTo>
                      <a:pt x="201" y="216"/>
                    </a:lnTo>
                    <a:lnTo>
                      <a:pt x="32" y="120"/>
                    </a:lnTo>
                    <a:lnTo>
                      <a:pt x="18" y="110"/>
                    </a:lnTo>
                    <a:lnTo>
                      <a:pt x="8" y="96"/>
                    </a:lnTo>
                    <a:lnTo>
                      <a:pt x="2" y="81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8" y="31"/>
                    </a:lnTo>
                    <a:lnTo>
                      <a:pt x="19" y="18"/>
                    </a:lnTo>
                    <a:lnTo>
                      <a:pt x="33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8" name="Freeform 31"/>
              <p:cNvSpPr>
                <a:spLocks/>
              </p:cNvSpPr>
              <p:nvPr/>
            </p:nvSpPr>
            <p:spPr bwMode="auto">
              <a:xfrm>
                <a:off x="6656388" y="1463675"/>
                <a:ext cx="36512" cy="15875"/>
              </a:xfrm>
              <a:custGeom>
                <a:avLst/>
                <a:gdLst>
                  <a:gd name="T0" fmla="*/ 65 w 325"/>
                  <a:gd name="T1" fmla="*/ 0 h 129"/>
                  <a:gd name="T2" fmla="*/ 261 w 325"/>
                  <a:gd name="T3" fmla="*/ 0 h 129"/>
                  <a:gd name="T4" fmla="*/ 278 w 325"/>
                  <a:gd name="T5" fmla="*/ 3 h 129"/>
                  <a:gd name="T6" fmla="*/ 294 w 325"/>
                  <a:gd name="T7" fmla="*/ 9 h 129"/>
                  <a:gd name="T8" fmla="*/ 306 w 325"/>
                  <a:gd name="T9" fmla="*/ 19 h 129"/>
                  <a:gd name="T10" fmla="*/ 317 w 325"/>
                  <a:gd name="T11" fmla="*/ 32 h 129"/>
                  <a:gd name="T12" fmla="*/ 323 w 325"/>
                  <a:gd name="T13" fmla="*/ 47 h 129"/>
                  <a:gd name="T14" fmla="*/ 325 w 325"/>
                  <a:gd name="T15" fmla="*/ 65 h 129"/>
                  <a:gd name="T16" fmla="*/ 323 w 325"/>
                  <a:gd name="T17" fmla="*/ 82 h 129"/>
                  <a:gd name="T18" fmla="*/ 317 w 325"/>
                  <a:gd name="T19" fmla="*/ 97 h 129"/>
                  <a:gd name="T20" fmla="*/ 306 w 325"/>
                  <a:gd name="T21" fmla="*/ 110 h 129"/>
                  <a:gd name="T22" fmla="*/ 294 w 325"/>
                  <a:gd name="T23" fmla="*/ 120 h 129"/>
                  <a:gd name="T24" fmla="*/ 278 w 325"/>
                  <a:gd name="T25" fmla="*/ 127 h 129"/>
                  <a:gd name="T26" fmla="*/ 261 w 325"/>
                  <a:gd name="T27" fmla="*/ 129 h 129"/>
                  <a:gd name="T28" fmla="*/ 65 w 325"/>
                  <a:gd name="T29" fmla="*/ 129 h 129"/>
                  <a:gd name="T30" fmla="*/ 48 w 325"/>
                  <a:gd name="T31" fmla="*/ 127 h 129"/>
                  <a:gd name="T32" fmla="*/ 33 w 325"/>
                  <a:gd name="T33" fmla="*/ 120 h 129"/>
                  <a:gd name="T34" fmla="*/ 19 w 325"/>
                  <a:gd name="T35" fmla="*/ 110 h 129"/>
                  <a:gd name="T36" fmla="*/ 10 w 325"/>
                  <a:gd name="T37" fmla="*/ 97 h 129"/>
                  <a:gd name="T38" fmla="*/ 2 w 325"/>
                  <a:gd name="T39" fmla="*/ 82 h 129"/>
                  <a:gd name="T40" fmla="*/ 0 w 325"/>
                  <a:gd name="T41" fmla="*/ 65 h 129"/>
                  <a:gd name="T42" fmla="*/ 2 w 325"/>
                  <a:gd name="T43" fmla="*/ 47 h 129"/>
                  <a:gd name="T44" fmla="*/ 10 w 325"/>
                  <a:gd name="T45" fmla="*/ 32 h 129"/>
                  <a:gd name="T46" fmla="*/ 19 w 325"/>
                  <a:gd name="T47" fmla="*/ 19 h 129"/>
                  <a:gd name="T48" fmla="*/ 33 w 325"/>
                  <a:gd name="T49" fmla="*/ 9 h 129"/>
                  <a:gd name="T50" fmla="*/ 48 w 325"/>
                  <a:gd name="T51" fmla="*/ 3 h 129"/>
                  <a:gd name="T52" fmla="*/ 65 w 325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5" h="129">
                    <a:moveTo>
                      <a:pt x="65" y="0"/>
                    </a:moveTo>
                    <a:lnTo>
                      <a:pt x="261" y="0"/>
                    </a:lnTo>
                    <a:lnTo>
                      <a:pt x="278" y="3"/>
                    </a:lnTo>
                    <a:lnTo>
                      <a:pt x="294" y="9"/>
                    </a:lnTo>
                    <a:lnTo>
                      <a:pt x="306" y="19"/>
                    </a:lnTo>
                    <a:lnTo>
                      <a:pt x="317" y="32"/>
                    </a:lnTo>
                    <a:lnTo>
                      <a:pt x="323" y="47"/>
                    </a:lnTo>
                    <a:lnTo>
                      <a:pt x="325" y="65"/>
                    </a:lnTo>
                    <a:lnTo>
                      <a:pt x="323" y="82"/>
                    </a:lnTo>
                    <a:lnTo>
                      <a:pt x="317" y="97"/>
                    </a:lnTo>
                    <a:lnTo>
                      <a:pt x="306" y="110"/>
                    </a:lnTo>
                    <a:lnTo>
                      <a:pt x="294" y="120"/>
                    </a:lnTo>
                    <a:lnTo>
                      <a:pt x="278" y="127"/>
                    </a:lnTo>
                    <a:lnTo>
                      <a:pt x="261" y="129"/>
                    </a:lnTo>
                    <a:lnTo>
                      <a:pt x="65" y="129"/>
                    </a:lnTo>
                    <a:lnTo>
                      <a:pt x="48" y="127"/>
                    </a:lnTo>
                    <a:lnTo>
                      <a:pt x="33" y="120"/>
                    </a:lnTo>
                    <a:lnTo>
                      <a:pt x="19" y="110"/>
                    </a:lnTo>
                    <a:lnTo>
                      <a:pt x="10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7"/>
                    </a:lnTo>
                    <a:lnTo>
                      <a:pt x="10" y="32"/>
                    </a:lnTo>
                    <a:lnTo>
                      <a:pt x="19" y="19"/>
                    </a:lnTo>
                    <a:lnTo>
                      <a:pt x="33" y="9"/>
                    </a:lnTo>
                    <a:lnTo>
                      <a:pt x="48" y="3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9" name="Freeform 32"/>
              <p:cNvSpPr>
                <a:spLocks/>
              </p:cNvSpPr>
              <p:nvPr/>
            </p:nvSpPr>
            <p:spPr bwMode="auto">
              <a:xfrm>
                <a:off x="6678613" y="1536700"/>
                <a:ext cx="33337" cy="25400"/>
              </a:xfrm>
              <a:custGeom>
                <a:avLst/>
                <a:gdLst>
                  <a:gd name="T0" fmla="*/ 234 w 299"/>
                  <a:gd name="T1" fmla="*/ 0 h 227"/>
                  <a:gd name="T2" fmla="*/ 251 w 299"/>
                  <a:gd name="T3" fmla="*/ 3 h 227"/>
                  <a:gd name="T4" fmla="*/ 266 w 299"/>
                  <a:gd name="T5" fmla="*/ 9 h 227"/>
                  <a:gd name="T6" fmla="*/ 280 w 299"/>
                  <a:gd name="T7" fmla="*/ 19 h 227"/>
                  <a:gd name="T8" fmla="*/ 290 w 299"/>
                  <a:gd name="T9" fmla="*/ 33 h 227"/>
                  <a:gd name="T10" fmla="*/ 297 w 299"/>
                  <a:gd name="T11" fmla="*/ 49 h 227"/>
                  <a:gd name="T12" fmla="*/ 299 w 299"/>
                  <a:gd name="T13" fmla="*/ 66 h 227"/>
                  <a:gd name="T14" fmla="*/ 297 w 299"/>
                  <a:gd name="T15" fmla="*/ 82 h 227"/>
                  <a:gd name="T16" fmla="*/ 290 w 299"/>
                  <a:gd name="T17" fmla="*/ 97 h 227"/>
                  <a:gd name="T18" fmla="*/ 280 w 299"/>
                  <a:gd name="T19" fmla="*/ 111 h 227"/>
                  <a:gd name="T20" fmla="*/ 267 w 299"/>
                  <a:gd name="T21" fmla="*/ 122 h 227"/>
                  <a:gd name="T22" fmla="*/ 98 w 299"/>
                  <a:gd name="T23" fmla="*/ 218 h 227"/>
                  <a:gd name="T24" fmla="*/ 82 w 299"/>
                  <a:gd name="T25" fmla="*/ 224 h 227"/>
                  <a:gd name="T26" fmla="*/ 65 w 299"/>
                  <a:gd name="T27" fmla="*/ 227 h 227"/>
                  <a:gd name="T28" fmla="*/ 48 w 299"/>
                  <a:gd name="T29" fmla="*/ 224 h 227"/>
                  <a:gd name="T30" fmla="*/ 33 w 299"/>
                  <a:gd name="T31" fmla="*/ 219 h 227"/>
                  <a:gd name="T32" fmla="*/ 19 w 299"/>
                  <a:gd name="T33" fmla="*/ 208 h 227"/>
                  <a:gd name="T34" fmla="*/ 8 w 299"/>
                  <a:gd name="T35" fmla="*/ 195 h 227"/>
                  <a:gd name="T36" fmla="*/ 2 w 299"/>
                  <a:gd name="T37" fmla="*/ 179 h 227"/>
                  <a:gd name="T38" fmla="*/ 0 w 299"/>
                  <a:gd name="T39" fmla="*/ 162 h 227"/>
                  <a:gd name="T40" fmla="*/ 2 w 299"/>
                  <a:gd name="T41" fmla="*/ 146 h 227"/>
                  <a:gd name="T42" fmla="*/ 8 w 299"/>
                  <a:gd name="T43" fmla="*/ 130 h 227"/>
                  <a:gd name="T44" fmla="*/ 18 w 299"/>
                  <a:gd name="T45" fmla="*/ 117 h 227"/>
                  <a:gd name="T46" fmla="*/ 32 w 299"/>
                  <a:gd name="T47" fmla="*/ 107 h 227"/>
                  <a:gd name="T48" fmla="*/ 201 w 299"/>
                  <a:gd name="T49" fmla="*/ 10 h 227"/>
                  <a:gd name="T50" fmla="*/ 218 w 299"/>
                  <a:gd name="T51" fmla="*/ 2 h 227"/>
                  <a:gd name="T52" fmla="*/ 234 w 299"/>
                  <a:gd name="T53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9" h="227">
                    <a:moveTo>
                      <a:pt x="234" y="0"/>
                    </a:moveTo>
                    <a:lnTo>
                      <a:pt x="251" y="3"/>
                    </a:lnTo>
                    <a:lnTo>
                      <a:pt x="266" y="9"/>
                    </a:lnTo>
                    <a:lnTo>
                      <a:pt x="280" y="19"/>
                    </a:lnTo>
                    <a:lnTo>
                      <a:pt x="290" y="33"/>
                    </a:lnTo>
                    <a:lnTo>
                      <a:pt x="297" y="49"/>
                    </a:lnTo>
                    <a:lnTo>
                      <a:pt x="299" y="66"/>
                    </a:lnTo>
                    <a:lnTo>
                      <a:pt x="297" y="82"/>
                    </a:lnTo>
                    <a:lnTo>
                      <a:pt x="290" y="97"/>
                    </a:lnTo>
                    <a:lnTo>
                      <a:pt x="280" y="111"/>
                    </a:lnTo>
                    <a:lnTo>
                      <a:pt x="267" y="122"/>
                    </a:lnTo>
                    <a:lnTo>
                      <a:pt x="98" y="218"/>
                    </a:lnTo>
                    <a:lnTo>
                      <a:pt x="82" y="224"/>
                    </a:lnTo>
                    <a:lnTo>
                      <a:pt x="65" y="227"/>
                    </a:lnTo>
                    <a:lnTo>
                      <a:pt x="48" y="224"/>
                    </a:lnTo>
                    <a:lnTo>
                      <a:pt x="33" y="219"/>
                    </a:lnTo>
                    <a:lnTo>
                      <a:pt x="19" y="208"/>
                    </a:lnTo>
                    <a:lnTo>
                      <a:pt x="8" y="195"/>
                    </a:lnTo>
                    <a:lnTo>
                      <a:pt x="2" y="179"/>
                    </a:lnTo>
                    <a:lnTo>
                      <a:pt x="0" y="162"/>
                    </a:lnTo>
                    <a:lnTo>
                      <a:pt x="2" y="146"/>
                    </a:lnTo>
                    <a:lnTo>
                      <a:pt x="8" y="130"/>
                    </a:lnTo>
                    <a:lnTo>
                      <a:pt x="18" y="117"/>
                    </a:lnTo>
                    <a:lnTo>
                      <a:pt x="32" y="107"/>
                    </a:lnTo>
                    <a:lnTo>
                      <a:pt x="201" y="10"/>
                    </a:lnTo>
                    <a:lnTo>
                      <a:pt x="218" y="2"/>
                    </a:lnTo>
                    <a:lnTo>
                      <a:pt x="2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0" name="Freeform 33"/>
              <p:cNvSpPr>
                <a:spLocks/>
              </p:cNvSpPr>
              <p:nvPr/>
            </p:nvSpPr>
            <p:spPr bwMode="auto">
              <a:xfrm>
                <a:off x="6946900" y="1536700"/>
                <a:ext cx="34925" cy="25400"/>
              </a:xfrm>
              <a:custGeom>
                <a:avLst/>
                <a:gdLst>
                  <a:gd name="T0" fmla="*/ 65 w 299"/>
                  <a:gd name="T1" fmla="*/ 0 h 227"/>
                  <a:gd name="T2" fmla="*/ 82 w 299"/>
                  <a:gd name="T3" fmla="*/ 2 h 227"/>
                  <a:gd name="T4" fmla="*/ 98 w 299"/>
                  <a:gd name="T5" fmla="*/ 10 h 227"/>
                  <a:gd name="T6" fmla="*/ 267 w 299"/>
                  <a:gd name="T7" fmla="*/ 107 h 227"/>
                  <a:gd name="T8" fmla="*/ 281 w 299"/>
                  <a:gd name="T9" fmla="*/ 117 h 227"/>
                  <a:gd name="T10" fmla="*/ 290 w 299"/>
                  <a:gd name="T11" fmla="*/ 130 h 227"/>
                  <a:gd name="T12" fmla="*/ 297 w 299"/>
                  <a:gd name="T13" fmla="*/ 146 h 227"/>
                  <a:gd name="T14" fmla="*/ 299 w 299"/>
                  <a:gd name="T15" fmla="*/ 162 h 227"/>
                  <a:gd name="T16" fmla="*/ 297 w 299"/>
                  <a:gd name="T17" fmla="*/ 179 h 227"/>
                  <a:gd name="T18" fmla="*/ 290 w 299"/>
                  <a:gd name="T19" fmla="*/ 195 h 227"/>
                  <a:gd name="T20" fmla="*/ 280 w 299"/>
                  <a:gd name="T21" fmla="*/ 208 h 227"/>
                  <a:gd name="T22" fmla="*/ 266 w 299"/>
                  <a:gd name="T23" fmla="*/ 219 h 227"/>
                  <a:gd name="T24" fmla="*/ 251 w 299"/>
                  <a:gd name="T25" fmla="*/ 224 h 227"/>
                  <a:gd name="T26" fmla="*/ 234 w 299"/>
                  <a:gd name="T27" fmla="*/ 227 h 227"/>
                  <a:gd name="T28" fmla="*/ 217 w 299"/>
                  <a:gd name="T29" fmla="*/ 224 h 227"/>
                  <a:gd name="T30" fmla="*/ 201 w 299"/>
                  <a:gd name="T31" fmla="*/ 218 h 227"/>
                  <a:gd name="T32" fmla="*/ 32 w 299"/>
                  <a:gd name="T33" fmla="*/ 122 h 227"/>
                  <a:gd name="T34" fmla="*/ 19 w 299"/>
                  <a:gd name="T35" fmla="*/ 111 h 227"/>
                  <a:gd name="T36" fmla="*/ 8 w 299"/>
                  <a:gd name="T37" fmla="*/ 97 h 227"/>
                  <a:gd name="T38" fmla="*/ 2 w 299"/>
                  <a:gd name="T39" fmla="*/ 82 h 227"/>
                  <a:gd name="T40" fmla="*/ 0 w 299"/>
                  <a:gd name="T41" fmla="*/ 66 h 227"/>
                  <a:gd name="T42" fmla="*/ 2 w 299"/>
                  <a:gd name="T43" fmla="*/ 49 h 227"/>
                  <a:gd name="T44" fmla="*/ 8 w 299"/>
                  <a:gd name="T45" fmla="*/ 33 h 227"/>
                  <a:gd name="T46" fmla="*/ 19 w 299"/>
                  <a:gd name="T47" fmla="*/ 19 h 227"/>
                  <a:gd name="T48" fmla="*/ 33 w 299"/>
                  <a:gd name="T49" fmla="*/ 9 h 227"/>
                  <a:gd name="T50" fmla="*/ 48 w 299"/>
                  <a:gd name="T51" fmla="*/ 3 h 227"/>
                  <a:gd name="T52" fmla="*/ 65 w 299"/>
                  <a:gd name="T53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9" h="227">
                    <a:moveTo>
                      <a:pt x="65" y="0"/>
                    </a:moveTo>
                    <a:lnTo>
                      <a:pt x="82" y="2"/>
                    </a:lnTo>
                    <a:lnTo>
                      <a:pt x="98" y="10"/>
                    </a:lnTo>
                    <a:lnTo>
                      <a:pt x="267" y="107"/>
                    </a:lnTo>
                    <a:lnTo>
                      <a:pt x="281" y="117"/>
                    </a:lnTo>
                    <a:lnTo>
                      <a:pt x="290" y="130"/>
                    </a:lnTo>
                    <a:lnTo>
                      <a:pt x="297" y="146"/>
                    </a:lnTo>
                    <a:lnTo>
                      <a:pt x="299" y="162"/>
                    </a:lnTo>
                    <a:lnTo>
                      <a:pt x="297" y="179"/>
                    </a:lnTo>
                    <a:lnTo>
                      <a:pt x="290" y="195"/>
                    </a:lnTo>
                    <a:lnTo>
                      <a:pt x="280" y="208"/>
                    </a:lnTo>
                    <a:lnTo>
                      <a:pt x="266" y="219"/>
                    </a:lnTo>
                    <a:lnTo>
                      <a:pt x="251" y="224"/>
                    </a:lnTo>
                    <a:lnTo>
                      <a:pt x="234" y="227"/>
                    </a:lnTo>
                    <a:lnTo>
                      <a:pt x="217" y="224"/>
                    </a:lnTo>
                    <a:lnTo>
                      <a:pt x="201" y="218"/>
                    </a:lnTo>
                    <a:lnTo>
                      <a:pt x="32" y="122"/>
                    </a:lnTo>
                    <a:lnTo>
                      <a:pt x="19" y="111"/>
                    </a:lnTo>
                    <a:lnTo>
                      <a:pt x="8" y="97"/>
                    </a:lnTo>
                    <a:lnTo>
                      <a:pt x="2" y="82"/>
                    </a:lnTo>
                    <a:lnTo>
                      <a:pt x="0" y="66"/>
                    </a:lnTo>
                    <a:lnTo>
                      <a:pt x="2" y="49"/>
                    </a:lnTo>
                    <a:lnTo>
                      <a:pt x="8" y="33"/>
                    </a:lnTo>
                    <a:lnTo>
                      <a:pt x="19" y="19"/>
                    </a:lnTo>
                    <a:lnTo>
                      <a:pt x="33" y="9"/>
                    </a:lnTo>
                    <a:lnTo>
                      <a:pt x="48" y="3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1" name="Freeform 34"/>
              <p:cNvSpPr>
                <a:spLocks/>
              </p:cNvSpPr>
              <p:nvPr/>
            </p:nvSpPr>
            <p:spPr bwMode="auto">
              <a:xfrm>
                <a:off x="6965950" y="1463675"/>
                <a:ext cx="38100" cy="15875"/>
              </a:xfrm>
              <a:custGeom>
                <a:avLst/>
                <a:gdLst>
                  <a:gd name="T0" fmla="*/ 65 w 326"/>
                  <a:gd name="T1" fmla="*/ 0 h 129"/>
                  <a:gd name="T2" fmla="*/ 261 w 326"/>
                  <a:gd name="T3" fmla="*/ 0 h 129"/>
                  <a:gd name="T4" fmla="*/ 278 w 326"/>
                  <a:gd name="T5" fmla="*/ 3 h 129"/>
                  <a:gd name="T6" fmla="*/ 294 w 326"/>
                  <a:gd name="T7" fmla="*/ 9 h 129"/>
                  <a:gd name="T8" fmla="*/ 306 w 326"/>
                  <a:gd name="T9" fmla="*/ 19 h 129"/>
                  <a:gd name="T10" fmla="*/ 316 w 326"/>
                  <a:gd name="T11" fmla="*/ 32 h 129"/>
                  <a:gd name="T12" fmla="*/ 324 w 326"/>
                  <a:gd name="T13" fmla="*/ 47 h 129"/>
                  <a:gd name="T14" fmla="*/ 326 w 326"/>
                  <a:gd name="T15" fmla="*/ 65 h 129"/>
                  <a:gd name="T16" fmla="*/ 324 w 326"/>
                  <a:gd name="T17" fmla="*/ 82 h 129"/>
                  <a:gd name="T18" fmla="*/ 316 w 326"/>
                  <a:gd name="T19" fmla="*/ 97 h 129"/>
                  <a:gd name="T20" fmla="*/ 306 w 326"/>
                  <a:gd name="T21" fmla="*/ 110 h 129"/>
                  <a:gd name="T22" fmla="*/ 294 w 326"/>
                  <a:gd name="T23" fmla="*/ 120 h 129"/>
                  <a:gd name="T24" fmla="*/ 278 w 326"/>
                  <a:gd name="T25" fmla="*/ 127 h 129"/>
                  <a:gd name="T26" fmla="*/ 261 w 326"/>
                  <a:gd name="T27" fmla="*/ 129 h 129"/>
                  <a:gd name="T28" fmla="*/ 65 w 326"/>
                  <a:gd name="T29" fmla="*/ 129 h 129"/>
                  <a:gd name="T30" fmla="*/ 48 w 326"/>
                  <a:gd name="T31" fmla="*/ 127 h 129"/>
                  <a:gd name="T32" fmla="*/ 32 w 326"/>
                  <a:gd name="T33" fmla="*/ 120 h 129"/>
                  <a:gd name="T34" fmla="*/ 19 w 326"/>
                  <a:gd name="T35" fmla="*/ 110 h 129"/>
                  <a:gd name="T36" fmla="*/ 9 w 326"/>
                  <a:gd name="T37" fmla="*/ 97 h 129"/>
                  <a:gd name="T38" fmla="*/ 2 w 326"/>
                  <a:gd name="T39" fmla="*/ 82 h 129"/>
                  <a:gd name="T40" fmla="*/ 0 w 326"/>
                  <a:gd name="T41" fmla="*/ 65 h 129"/>
                  <a:gd name="T42" fmla="*/ 2 w 326"/>
                  <a:gd name="T43" fmla="*/ 47 h 129"/>
                  <a:gd name="T44" fmla="*/ 9 w 326"/>
                  <a:gd name="T45" fmla="*/ 32 h 129"/>
                  <a:gd name="T46" fmla="*/ 19 w 326"/>
                  <a:gd name="T47" fmla="*/ 19 h 129"/>
                  <a:gd name="T48" fmla="*/ 32 w 326"/>
                  <a:gd name="T49" fmla="*/ 9 h 129"/>
                  <a:gd name="T50" fmla="*/ 48 w 326"/>
                  <a:gd name="T51" fmla="*/ 3 h 129"/>
                  <a:gd name="T52" fmla="*/ 65 w 326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6" h="129">
                    <a:moveTo>
                      <a:pt x="65" y="0"/>
                    </a:moveTo>
                    <a:lnTo>
                      <a:pt x="261" y="0"/>
                    </a:lnTo>
                    <a:lnTo>
                      <a:pt x="278" y="3"/>
                    </a:lnTo>
                    <a:lnTo>
                      <a:pt x="294" y="9"/>
                    </a:lnTo>
                    <a:lnTo>
                      <a:pt x="306" y="19"/>
                    </a:lnTo>
                    <a:lnTo>
                      <a:pt x="316" y="32"/>
                    </a:lnTo>
                    <a:lnTo>
                      <a:pt x="324" y="47"/>
                    </a:lnTo>
                    <a:lnTo>
                      <a:pt x="326" y="65"/>
                    </a:lnTo>
                    <a:lnTo>
                      <a:pt x="324" y="82"/>
                    </a:lnTo>
                    <a:lnTo>
                      <a:pt x="316" y="97"/>
                    </a:lnTo>
                    <a:lnTo>
                      <a:pt x="306" y="110"/>
                    </a:lnTo>
                    <a:lnTo>
                      <a:pt x="294" y="120"/>
                    </a:lnTo>
                    <a:lnTo>
                      <a:pt x="278" y="127"/>
                    </a:lnTo>
                    <a:lnTo>
                      <a:pt x="261" y="129"/>
                    </a:lnTo>
                    <a:lnTo>
                      <a:pt x="65" y="129"/>
                    </a:lnTo>
                    <a:lnTo>
                      <a:pt x="48" y="127"/>
                    </a:lnTo>
                    <a:lnTo>
                      <a:pt x="32" y="120"/>
                    </a:lnTo>
                    <a:lnTo>
                      <a:pt x="19" y="110"/>
                    </a:lnTo>
                    <a:lnTo>
                      <a:pt x="9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7"/>
                    </a:lnTo>
                    <a:lnTo>
                      <a:pt x="9" y="32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8" y="3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2" name="Freeform 35"/>
              <p:cNvSpPr>
                <a:spLocks/>
              </p:cNvSpPr>
              <p:nvPr/>
            </p:nvSpPr>
            <p:spPr bwMode="auto">
              <a:xfrm>
                <a:off x="6946900" y="1382713"/>
                <a:ext cx="34925" cy="25400"/>
              </a:xfrm>
              <a:custGeom>
                <a:avLst/>
                <a:gdLst>
                  <a:gd name="T0" fmla="*/ 234 w 299"/>
                  <a:gd name="T1" fmla="*/ 0 h 226"/>
                  <a:gd name="T2" fmla="*/ 251 w 299"/>
                  <a:gd name="T3" fmla="*/ 2 h 226"/>
                  <a:gd name="T4" fmla="*/ 266 w 299"/>
                  <a:gd name="T5" fmla="*/ 8 h 226"/>
                  <a:gd name="T6" fmla="*/ 280 w 299"/>
                  <a:gd name="T7" fmla="*/ 18 h 226"/>
                  <a:gd name="T8" fmla="*/ 290 w 299"/>
                  <a:gd name="T9" fmla="*/ 31 h 226"/>
                  <a:gd name="T10" fmla="*/ 297 w 299"/>
                  <a:gd name="T11" fmla="*/ 47 h 226"/>
                  <a:gd name="T12" fmla="*/ 299 w 299"/>
                  <a:gd name="T13" fmla="*/ 64 h 226"/>
                  <a:gd name="T14" fmla="*/ 297 w 299"/>
                  <a:gd name="T15" fmla="*/ 81 h 226"/>
                  <a:gd name="T16" fmla="*/ 290 w 299"/>
                  <a:gd name="T17" fmla="*/ 96 h 226"/>
                  <a:gd name="T18" fmla="*/ 281 w 299"/>
                  <a:gd name="T19" fmla="*/ 110 h 226"/>
                  <a:gd name="T20" fmla="*/ 267 w 299"/>
                  <a:gd name="T21" fmla="*/ 120 h 226"/>
                  <a:gd name="T22" fmla="*/ 98 w 299"/>
                  <a:gd name="T23" fmla="*/ 216 h 226"/>
                  <a:gd name="T24" fmla="*/ 82 w 299"/>
                  <a:gd name="T25" fmla="*/ 224 h 226"/>
                  <a:gd name="T26" fmla="*/ 65 w 299"/>
                  <a:gd name="T27" fmla="*/ 226 h 226"/>
                  <a:gd name="T28" fmla="*/ 49 w 299"/>
                  <a:gd name="T29" fmla="*/ 224 h 226"/>
                  <a:gd name="T30" fmla="*/ 33 w 299"/>
                  <a:gd name="T31" fmla="*/ 217 h 226"/>
                  <a:gd name="T32" fmla="*/ 19 w 299"/>
                  <a:gd name="T33" fmla="*/ 207 h 226"/>
                  <a:gd name="T34" fmla="*/ 8 w 299"/>
                  <a:gd name="T35" fmla="*/ 193 h 226"/>
                  <a:gd name="T36" fmla="*/ 2 w 299"/>
                  <a:gd name="T37" fmla="*/ 177 h 226"/>
                  <a:gd name="T38" fmla="*/ 0 w 299"/>
                  <a:gd name="T39" fmla="*/ 160 h 226"/>
                  <a:gd name="T40" fmla="*/ 2 w 299"/>
                  <a:gd name="T41" fmla="*/ 144 h 226"/>
                  <a:gd name="T42" fmla="*/ 8 w 299"/>
                  <a:gd name="T43" fmla="*/ 129 h 226"/>
                  <a:gd name="T44" fmla="*/ 19 w 299"/>
                  <a:gd name="T45" fmla="*/ 116 h 226"/>
                  <a:gd name="T46" fmla="*/ 32 w 299"/>
                  <a:gd name="T47" fmla="*/ 104 h 226"/>
                  <a:gd name="T48" fmla="*/ 201 w 299"/>
                  <a:gd name="T49" fmla="*/ 8 h 226"/>
                  <a:gd name="T50" fmla="*/ 218 w 299"/>
                  <a:gd name="T51" fmla="*/ 2 h 226"/>
                  <a:gd name="T52" fmla="*/ 234 w 299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9" h="226">
                    <a:moveTo>
                      <a:pt x="234" y="0"/>
                    </a:moveTo>
                    <a:lnTo>
                      <a:pt x="251" y="2"/>
                    </a:lnTo>
                    <a:lnTo>
                      <a:pt x="266" y="8"/>
                    </a:lnTo>
                    <a:lnTo>
                      <a:pt x="280" y="18"/>
                    </a:lnTo>
                    <a:lnTo>
                      <a:pt x="290" y="31"/>
                    </a:lnTo>
                    <a:lnTo>
                      <a:pt x="297" y="47"/>
                    </a:lnTo>
                    <a:lnTo>
                      <a:pt x="299" y="64"/>
                    </a:lnTo>
                    <a:lnTo>
                      <a:pt x="297" y="81"/>
                    </a:lnTo>
                    <a:lnTo>
                      <a:pt x="290" y="96"/>
                    </a:lnTo>
                    <a:lnTo>
                      <a:pt x="281" y="110"/>
                    </a:lnTo>
                    <a:lnTo>
                      <a:pt x="267" y="120"/>
                    </a:lnTo>
                    <a:lnTo>
                      <a:pt x="98" y="216"/>
                    </a:lnTo>
                    <a:lnTo>
                      <a:pt x="82" y="224"/>
                    </a:lnTo>
                    <a:lnTo>
                      <a:pt x="65" y="226"/>
                    </a:lnTo>
                    <a:lnTo>
                      <a:pt x="49" y="224"/>
                    </a:lnTo>
                    <a:lnTo>
                      <a:pt x="33" y="217"/>
                    </a:lnTo>
                    <a:lnTo>
                      <a:pt x="19" y="207"/>
                    </a:lnTo>
                    <a:lnTo>
                      <a:pt x="8" y="193"/>
                    </a:lnTo>
                    <a:lnTo>
                      <a:pt x="2" y="177"/>
                    </a:lnTo>
                    <a:lnTo>
                      <a:pt x="0" y="160"/>
                    </a:lnTo>
                    <a:lnTo>
                      <a:pt x="2" y="144"/>
                    </a:lnTo>
                    <a:lnTo>
                      <a:pt x="8" y="129"/>
                    </a:lnTo>
                    <a:lnTo>
                      <a:pt x="19" y="116"/>
                    </a:lnTo>
                    <a:lnTo>
                      <a:pt x="32" y="104"/>
                    </a:lnTo>
                    <a:lnTo>
                      <a:pt x="201" y="8"/>
                    </a:lnTo>
                    <a:lnTo>
                      <a:pt x="218" y="2"/>
                    </a:lnTo>
                    <a:lnTo>
                      <a:pt x="2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3" name="Freeform 36"/>
              <p:cNvSpPr>
                <a:spLocks/>
              </p:cNvSpPr>
              <p:nvPr/>
            </p:nvSpPr>
            <p:spPr bwMode="auto">
              <a:xfrm>
                <a:off x="6894513" y="1320800"/>
                <a:ext cx="25400" cy="34925"/>
              </a:xfrm>
              <a:custGeom>
                <a:avLst/>
                <a:gdLst>
                  <a:gd name="T0" fmla="*/ 162 w 228"/>
                  <a:gd name="T1" fmla="*/ 0 h 297"/>
                  <a:gd name="T2" fmla="*/ 179 w 228"/>
                  <a:gd name="T3" fmla="*/ 2 h 297"/>
                  <a:gd name="T4" fmla="*/ 195 w 228"/>
                  <a:gd name="T5" fmla="*/ 10 h 297"/>
                  <a:gd name="T6" fmla="*/ 209 w 228"/>
                  <a:gd name="T7" fmla="*/ 20 h 297"/>
                  <a:gd name="T8" fmla="*/ 219 w 228"/>
                  <a:gd name="T9" fmla="*/ 33 h 297"/>
                  <a:gd name="T10" fmla="*/ 226 w 228"/>
                  <a:gd name="T11" fmla="*/ 49 h 297"/>
                  <a:gd name="T12" fmla="*/ 228 w 228"/>
                  <a:gd name="T13" fmla="*/ 65 h 297"/>
                  <a:gd name="T14" fmla="*/ 226 w 228"/>
                  <a:gd name="T15" fmla="*/ 82 h 297"/>
                  <a:gd name="T16" fmla="*/ 219 w 228"/>
                  <a:gd name="T17" fmla="*/ 97 h 297"/>
                  <a:gd name="T18" fmla="*/ 121 w 228"/>
                  <a:gd name="T19" fmla="*/ 265 h 297"/>
                  <a:gd name="T20" fmla="*/ 111 w 228"/>
                  <a:gd name="T21" fmla="*/ 279 h 297"/>
                  <a:gd name="T22" fmla="*/ 97 w 228"/>
                  <a:gd name="T23" fmla="*/ 290 h 297"/>
                  <a:gd name="T24" fmla="*/ 82 w 228"/>
                  <a:gd name="T25" fmla="*/ 295 h 297"/>
                  <a:gd name="T26" fmla="*/ 65 w 228"/>
                  <a:gd name="T27" fmla="*/ 297 h 297"/>
                  <a:gd name="T28" fmla="*/ 49 w 228"/>
                  <a:gd name="T29" fmla="*/ 295 h 297"/>
                  <a:gd name="T30" fmla="*/ 33 w 228"/>
                  <a:gd name="T31" fmla="*/ 289 h 297"/>
                  <a:gd name="T32" fmla="*/ 18 w 228"/>
                  <a:gd name="T33" fmla="*/ 278 h 297"/>
                  <a:gd name="T34" fmla="*/ 9 w 228"/>
                  <a:gd name="T35" fmla="*/ 265 h 297"/>
                  <a:gd name="T36" fmla="*/ 2 w 228"/>
                  <a:gd name="T37" fmla="*/ 250 h 297"/>
                  <a:gd name="T38" fmla="*/ 0 w 228"/>
                  <a:gd name="T39" fmla="*/ 234 h 297"/>
                  <a:gd name="T40" fmla="*/ 2 w 228"/>
                  <a:gd name="T41" fmla="*/ 217 h 297"/>
                  <a:gd name="T42" fmla="*/ 9 w 228"/>
                  <a:gd name="T43" fmla="*/ 201 h 297"/>
                  <a:gd name="T44" fmla="*/ 106 w 228"/>
                  <a:gd name="T45" fmla="*/ 33 h 297"/>
                  <a:gd name="T46" fmla="*/ 117 w 228"/>
                  <a:gd name="T47" fmla="*/ 19 h 297"/>
                  <a:gd name="T48" fmla="*/ 131 w 228"/>
                  <a:gd name="T49" fmla="*/ 9 h 297"/>
                  <a:gd name="T50" fmla="*/ 146 w 228"/>
                  <a:gd name="T51" fmla="*/ 2 h 297"/>
                  <a:gd name="T52" fmla="*/ 162 w 228"/>
                  <a:gd name="T53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8" h="297">
                    <a:moveTo>
                      <a:pt x="162" y="0"/>
                    </a:moveTo>
                    <a:lnTo>
                      <a:pt x="179" y="2"/>
                    </a:lnTo>
                    <a:lnTo>
                      <a:pt x="195" y="10"/>
                    </a:lnTo>
                    <a:lnTo>
                      <a:pt x="209" y="20"/>
                    </a:lnTo>
                    <a:lnTo>
                      <a:pt x="219" y="33"/>
                    </a:lnTo>
                    <a:lnTo>
                      <a:pt x="226" y="49"/>
                    </a:lnTo>
                    <a:lnTo>
                      <a:pt x="228" y="65"/>
                    </a:lnTo>
                    <a:lnTo>
                      <a:pt x="226" y="82"/>
                    </a:lnTo>
                    <a:lnTo>
                      <a:pt x="219" y="97"/>
                    </a:lnTo>
                    <a:lnTo>
                      <a:pt x="121" y="265"/>
                    </a:lnTo>
                    <a:lnTo>
                      <a:pt x="111" y="279"/>
                    </a:lnTo>
                    <a:lnTo>
                      <a:pt x="97" y="290"/>
                    </a:lnTo>
                    <a:lnTo>
                      <a:pt x="82" y="295"/>
                    </a:lnTo>
                    <a:lnTo>
                      <a:pt x="65" y="297"/>
                    </a:lnTo>
                    <a:lnTo>
                      <a:pt x="49" y="295"/>
                    </a:lnTo>
                    <a:lnTo>
                      <a:pt x="33" y="289"/>
                    </a:lnTo>
                    <a:lnTo>
                      <a:pt x="18" y="278"/>
                    </a:lnTo>
                    <a:lnTo>
                      <a:pt x="9" y="265"/>
                    </a:lnTo>
                    <a:lnTo>
                      <a:pt x="2" y="250"/>
                    </a:lnTo>
                    <a:lnTo>
                      <a:pt x="0" y="234"/>
                    </a:lnTo>
                    <a:lnTo>
                      <a:pt x="2" y="217"/>
                    </a:lnTo>
                    <a:lnTo>
                      <a:pt x="9" y="201"/>
                    </a:lnTo>
                    <a:lnTo>
                      <a:pt x="106" y="33"/>
                    </a:lnTo>
                    <a:lnTo>
                      <a:pt x="117" y="19"/>
                    </a:lnTo>
                    <a:lnTo>
                      <a:pt x="131" y="9"/>
                    </a:lnTo>
                    <a:lnTo>
                      <a:pt x="146" y="2"/>
                    </a:lnTo>
                    <a:lnTo>
                      <a:pt x="1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4" name="Freeform 37"/>
              <p:cNvSpPr>
                <a:spLocks/>
              </p:cNvSpPr>
              <p:nvPr/>
            </p:nvSpPr>
            <p:spPr bwMode="auto">
              <a:xfrm>
                <a:off x="6811963" y="1409700"/>
                <a:ext cx="34925" cy="114300"/>
              </a:xfrm>
              <a:custGeom>
                <a:avLst/>
                <a:gdLst>
                  <a:gd name="T0" fmla="*/ 157 w 313"/>
                  <a:gd name="T1" fmla="*/ 0 h 1007"/>
                  <a:gd name="T2" fmla="*/ 189 w 313"/>
                  <a:gd name="T3" fmla="*/ 2 h 1007"/>
                  <a:gd name="T4" fmla="*/ 216 w 313"/>
                  <a:gd name="T5" fmla="*/ 7 h 1007"/>
                  <a:gd name="T6" fmla="*/ 242 w 313"/>
                  <a:gd name="T7" fmla="*/ 17 h 1007"/>
                  <a:gd name="T8" fmla="*/ 263 w 313"/>
                  <a:gd name="T9" fmla="*/ 31 h 1007"/>
                  <a:gd name="T10" fmla="*/ 281 w 313"/>
                  <a:gd name="T11" fmla="*/ 48 h 1007"/>
                  <a:gd name="T12" fmla="*/ 295 w 313"/>
                  <a:gd name="T13" fmla="*/ 68 h 1007"/>
                  <a:gd name="T14" fmla="*/ 306 w 313"/>
                  <a:gd name="T15" fmla="*/ 92 h 1007"/>
                  <a:gd name="T16" fmla="*/ 311 w 313"/>
                  <a:gd name="T17" fmla="*/ 120 h 1007"/>
                  <a:gd name="T18" fmla="*/ 313 w 313"/>
                  <a:gd name="T19" fmla="*/ 152 h 1007"/>
                  <a:gd name="T20" fmla="*/ 313 w 313"/>
                  <a:gd name="T21" fmla="*/ 380 h 1007"/>
                  <a:gd name="T22" fmla="*/ 312 w 313"/>
                  <a:gd name="T23" fmla="*/ 411 h 1007"/>
                  <a:gd name="T24" fmla="*/ 309 w 313"/>
                  <a:gd name="T25" fmla="*/ 442 h 1007"/>
                  <a:gd name="T26" fmla="*/ 306 w 313"/>
                  <a:gd name="T27" fmla="*/ 473 h 1007"/>
                  <a:gd name="T28" fmla="*/ 244 w 313"/>
                  <a:gd name="T29" fmla="*/ 934 h 1007"/>
                  <a:gd name="T30" fmla="*/ 240 w 313"/>
                  <a:gd name="T31" fmla="*/ 956 h 1007"/>
                  <a:gd name="T32" fmla="*/ 232 w 313"/>
                  <a:gd name="T33" fmla="*/ 974 h 1007"/>
                  <a:gd name="T34" fmla="*/ 223 w 313"/>
                  <a:gd name="T35" fmla="*/ 987 h 1007"/>
                  <a:gd name="T36" fmla="*/ 210 w 313"/>
                  <a:gd name="T37" fmla="*/ 996 h 1007"/>
                  <a:gd name="T38" fmla="*/ 195 w 313"/>
                  <a:gd name="T39" fmla="*/ 1002 h 1007"/>
                  <a:gd name="T40" fmla="*/ 177 w 313"/>
                  <a:gd name="T41" fmla="*/ 1006 h 1007"/>
                  <a:gd name="T42" fmla="*/ 157 w 313"/>
                  <a:gd name="T43" fmla="*/ 1007 h 1007"/>
                  <a:gd name="T44" fmla="*/ 137 w 313"/>
                  <a:gd name="T45" fmla="*/ 1006 h 1007"/>
                  <a:gd name="T46" fmla="*/ 118 w 313"/>
                  <a:gd name="T47" fmla="*/ 1002 h 1007"/>
                  <a:gd name="T48" fmla="*/ 104 w 313"/>
                  <a:gd name="T49" fmla="*/ 996 h 1007"/>
                  <a:gd name="T50" fmla="*/ 91 w 313"/>
                  <a:gd name="T51" fmla="*/ 987 h 1007"/>
                  <a:gd name="T52" fmla="*/ 81 w 313"/>
                  <a:gd name="T53" fmla="*/ 974 h 1007"/>
                  <a:gd name="T54" fmla="*/ 74 w 313"/>
                  <a:gd name="T55" fmla="*/ 956 h 1007"/>
                  <a:gd name="T56" fmla="*/ 70 w 313"/>
                  <a:gd name="T57" fmla="*/ 934 h 1007"/>
                  <a:gd name="T58" fmla="*/ 8 w 313"/>
                  <a:gd name="T59" fmla="*/ 473 h 1007"/>
                  <a:gd name="T60" fmla="*/ 5 w 313"/>
                  <a:gd name="T61" fmla="*/ 442 h 1007"/>
                  <a:gd name="T62" fmla="*/ 1 w 313"/>
                  <a:gd name="T63" fmla="*/ 411 h 1007"/>
                  <a:gd name="T64" fmla="*/ 0 w 313"/>
                  <a:gd name="T65" fmla="*/ 380 h 1007"/>
                  <a:gd name="T66" fmla="*/ 0 w 313"/>
                  <a:gd name="T67" fmla="*/ 152 h 1007"/>
                  <a:gd name="T68" fmla="*/ 3 w 313"/>
                  <a:gd name="T69" fmla="*/ 120 h 1007"/>
                  <a:gd name="T70" fmla="*/ 8 w 313"/>
                  <a:gd name="T71" fmla="*/ 92 h 1007"/>
                  <a:gd name="T72" fmla="*/ 18 w 313"/>
                  <a:gd name="T73" fmla="*/ 68 h 1007"/>
                  <a:gd name="T74" fmla="*/ 32 w 313"/>
                  <a:gd name="T75" fmla="*/ 48 h 1007"/>
                  <a:gd name="T76" fmla="*/ 50 w 313"/>
                  <a:gd name="T77" fmla="*/ 31 h 1007"/>
                  <a:gd name="T78" fmla="*/ 72 w 313"/>
                  <a:gd name="T79" fmla="*/ 17 h 1007"/>
                  <a:gd name="T80" fmla="*/ 97 w 313"/>
                  <a:gd name="T81" fmla="*/ 7 h 1007"/>
                  <a:gd name="T82" fmla="*/ 125 w 313"/>
                  <a:gd name="T83" fmla="*/ 2 h 1007"/>
                  <a:gd name="T84" fmla="*/ 157 w 313"/>
                  <a:gd name="T85" fmla="*/ 0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3" h="1007">
                    <a:moveTo>
                      <a:pt x="157" y="0"/>
                    </a:moveTo>
                    <a:lnTo>
                      <a:pt x="189" y="2"/>
                    </a:lnTo>
                    <a:lnTo>
                      <a:pt x="216" y="7"/>
                    </a:lnTo>
                    <a:lnTo>
                      <a:pt x="242" y="17"/>
                    </a:lnTo>
                    <a:lnTo>
                      <a:pt x="263" y="31"/>
                    </a:lnTo>
                    <a:lnTo>
                      <a:pt x="281" y="48"/>
                    </a:lnTo>
                    <a:lnTo>
                      <a:pt x="295" y="68"/>
                    </a:lnTo>
                    <a:lnTo>
                      <a:pt x="306" y="92"/>
                    </a:lnTo>
                    <a:lnTo>
                      <a:pt x="311" y="120"/>
                    </a:lnTo>
                    <a:lnTo>
                      <a:pt x="313" y="152"/>
                    </a:lnTo>
                    <a:lnTo>
                      <a:pt x="313" y="380"/>
                    </a:lnTo>
                    <a:lnTo>
                      <a:pt x="312" y="411"/>
                    </a:lnTo>
                    <a:lnTo>
                      <a:pt x="309" y="442"/>
                    </a:lnTo>
                    <a:lnTo>
                      <a:pt x="306" y="473"/>
                    </a:lnTo>
                    <a:lnTo>
                      <a:pt x="244" y="934"/>
                    </a:lnTo>
                    <a:lnTo>
                      <a:pt x="240" y="956"/>
                    </a:lnTo>
                    <a:lnTo>
                      <a:pt x="232" y="974"/>
                    </a:lnTo>
                    <a:lnTo>
                      <a:pt x="223" y="987"/>
                    </a:lnTo>
                    <a:lnTo>
                      <a:pt x="210" y="996"/>
                    </a:lnTo>
                    <a:lnTo>
                      <a:pt x="195" y="1002"/>
                    </a:lnTo>
                    <a:lnTo>
                      <a:pt x="177" y="1006"/>
                    </a:lnTo>
                    <a:lnTo>
                      <a:pt x="157" y="1007"/>
                    </a:lnTo>
                    <a:lnTo>
                      <a:pt x="137" y="1006"/>
                    </a:lnTo>
                    <a:lnTo>
                      <a:pt x="118" y="1002"/>
                    </a:lnTo>
                    <a:lnTo>
                      <a:pt x="104" y="996"/>
                    </a:lnTo>
                    <a:lnTo>
                      <a:pt x="91" y="987"/>
                    </a:lnTo>
                    <a:lnTo>
                      <a:pt x="81" y="974"/>
                    </a:lnTo>
                    <a:lnTo>
                      <a:pt x="74" y="956"/>
                    </a:lnTo>
                    <a:lnTo>
                      <a:pt x="70" y="934"/>
                    </a:lnTo>
                    <a:lnTo>
                      <a:pt x="8" y="473"/>
                    </a:lnTo>
                    <a:lnTo>
                      <a:pt x="5" y="442"/>
                    </a:lnTo>
                    <a:lnTo>
                      <a:pt x="1" y="411"/>
                    </a:lnTo>
                    <a:lnTo>
                      <a:pt x="0" y="380"/>
                    </a:lnTo>
                    <a:lnTo>
                      <a:pt x="0" y="152"/>
                    </a:lnTo>
                    <a:lnTo>
                      <a:pt x="3" y="120"/>
                    </a:lnTo>
                    <a:lnTo>
                      <a:pt x="8" y="92"/>
                    </a:lnTo>
                    <a:lnTo>
                      <a:pt x="18" y="68"/>
                    </a:lnTo>
                    <a:lnTo>
                      <a:pt x="32" y="48"/>
                    </a:lnTo>
                    <a:lnTo>
                      <a:pt x="50" y="31"/>
                    </a:lnTo>
                    <a:lnTo>
                      <a:pt x="72" y="17"/>
                    </a:lnTo>
                    <a:lnTo>
                      <a:pt x="97" y="7"/>
                    </a:lnTo>
                    <a:lnTo>
                      <a:pt x="125" y="2"/>
                    </a:lnTo>
                    <a:lnTo>
                      <a:pt x="15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5" name="Freeform 38"/>
              <p:cNvSpPr>
                <a:spLocks/>
              </p:cNvSpPr>
              <p:nvPr/>
            </p:nvSpPr>
            <p:spPr bwMode="auto">
              <a:xfrm>
                <a:off x="6811963" y="1538288"/>
                <a:ext cx="36512" cy="36513"/>
              </a:xfrm>
              <a:custGeom>
                <a:avLst/>
                <a:gdLst>
                  <a:gd name="T0" fmla="*/ 163 w 326"/>
                  <a:gd name="T1" fmla="*/ 0 h 323"/>
                  <a:gd name="T2" fmla="*/ 196 w 326"/>
                  <a:gd name="T3" fmla="*/ 4 h 323"/>
                  <a:gd name="T4" fmla="*/ 226 w 326"/>
                  <a:gd name="T5" fmla="*/ 13 h 323"/>
                  <a:gd name="T6" fmla="*/ 253 w 326"/>
                  <a:gd name="T7" fmla="*/ 28 h 323"/>
                  <a:gd name="T8" fmla="*/ 278 w 326"/>
                  <a:gd name="T9" fmla="*/ 47 h 323"/>
                  <a:gd name="T10" fmla="*/ 298 w 326"/>
                  <a:gd name="T11" fmla="*/ 71 h 323"/>
                  <a:gd name="T12" fmla="*/ 313 w 326"/>
                  <a:gd name="T13" fmla="*/ 99 h 323"/>
                  <a:gd name="T14" fmla="*/ 322 w 326"/>
                  <a:gd name="T15" fmla="*/ 129 h 323"/>
                  <a:gd name="T16" fmla="*/ 326 w 326"/>
                  <a:gd name="T17" fmla="*/ 161 h 323"/>
                  <a:gd name="T18" fmla="*/ 322 w 326"/>
                  <a:gd name="T19" fmla="*/ 194 h 323"/>
                  <a:gd name="T20" fmla="*/ 313 w 326"/>
                  <a:gd name="T21" fmla="*/ 225 h 323"/>
                  <a:gd name="T22" fmla="*/ 298 w 326"/>
                  <a:gd name="T23" fmla="*/ 252 h 323"/>
                  <a:gd name="T24" fmla="*/ 278 w 326"/>
                  <a:gd name="T25" fmla="*/ 275 h 323"/>
                  <a:gd name="T26" fmla="*/ 253 w 326"/>
                  <a:gd name="T27" fmla="*/ 295 h 323"/>
                  <a:gd name="T28" fmla="*/ 226 w 326"/>
                  <a:gd name="T29" fmla="*/ 310 h 323"/>
                  <a:gd name="T30" fmla="*/ 196 w 326"/>
                  <a:gd name="T31" fmla="*/ 320 h 323"/>
                  <a:gd name="T32" fmla="*/ 163 w 326"/>
                  <a:gd name="T33" fmla="*/ 323 h 323"/>
                  <a:gd name="T34" fmla="*/ 130 w 326"/>
                  <a:gd name="T35" fmla="*/ 320 h 323"/>
                  <a:gd name="T36" fmla="*/ 100 w 326"/>
                  <a:gd name="T37" fmla="*/ 310 h 323"/>
                  <a:gd name="T38" fmla="*/ 72 w 326"/>
                  <a:gd name="T39" fmla="*/ 295 h 323"/>
                  <a:gd name="T40" fmla="*/ 48 w 326"/>
                  <a:gd name="T41" fmla="*/ 275 h 323"/>
                  <a:gd name="T42" fmla="*/ 28 w 326"/>
                  <a:gd name="T43" fmla="*/ 252 h 323"/>
                  <a:gd name="T44" fmla="*/ 13 w 326"/>
                  <a:gd name="T45" fmla="*/ 225 h 323"/>
                  <a:gd name="T46" fmla="*/ 3 w 326"/>
                  <a:gd name="T47" fmla="*/ 194 h 323"/>
                  <a:gd name="T48" fmla="*/ 0 w 326"/>
                  <a:gd name="T49" fmla="*/ 161 h 323"/>
                  <a:gd name="T50" fmla="*/ 3 w 326"/>
                  <a:gd name="T51" fmla="*/ 129 h 323"/>
                  <a:gd name="T52" fmla="*/ 13 w 326"/>
                  <a:gd name="T53" fmla="*/ 99 h 323"/>
                  <a:gd name="T54" fmla="*/ 28 w 326"/>
                  <a:gd name="T55" fmla="*/ 71 h 323"/>
                  <a:gd name="T56" fmla="*/ 48 w 326"/>
                  <a:gd name="T57" fmla="*/ 47 h 323"/>
                  <a:gd name="T58" fmla="*/ 72 w 326"/>
                  <a:gd name="T59" fmla="*/ 28 h 323"/>
                  <a:gd name="T60" fmla="*/ 100 w 326"/>
                  <a:gd name="T61" fmla="*/ 13 h 323"/>
                  <a:gd name="T62" fmla="*/ 130 w 326"/>
                  <a:gd name="T63" fmla="*/ 4 h 323"/>
                  <a:gd name="T64" fmla="*/ 163 w 326"/>
                  <a:gd name="T65" fmla="*/ 0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6" h="323">
                    <a:moveTo>
                      <a:pt x="163" y="0"/>
                    </a:moveTo>
                    <a:lnTo>
                      <a:pt x="196" y="4"/>
                    </a:lnTo>
                    <a:lnTo>
                      <a:pt x="226" y="13"/>
                    </a:lnTo>
                    <a:lnTo>
                      <a:pt x="253" y="28"/>
                    </a:lnTo>
                    <a:lnTo>
                      <a:pt x="278" y="47"/>
                    </a:lnTo>
                    <a:lnTo>
                      <a:pt x="298" y="71"/>
                    </a:lnTo>
                    <a:lnTo>
                      <a:pt x="313" y="99"/>
                    </a:lnTo>
                    <a:lnTo>
                      <a:pt x="322" y="129"/>
                    </a:lnTo>
                    <a:lnTo>
                      <a:pt x="326" y="161"/>
                    </a:lnTo>
                    <a:lnTo>
                      <a:pt x="322" y="194"/>
                    </a:lnTo>
                    <a:lnTo>
                      <a:pt x="313" y="225"/>
                    </a:lnTo>
                    <a:lnTo>
                      <a:pt x="298" y="252"/>
                    </a:lnTo>
                    <a:lnTo>
                      <a:pt x="278" y="275"/>
                    </a:lnTo>
                    <a:lnTo>
                      <a:pt x="253" y="295"/>
                    </a:lnTo>
                    <a:lnTo>
                      <a:pt x="226" y="310"/>
                    </a:lnTo>
                    <a:lnTo>
                      <a:pt x="196" y="320"/>
                    </a:lnTo>
                    <a:lnTo>
                      <a:pt x="163" y="323"/>
                    </a:lnTo>
                    <a:lnTo>
                      <a:pt x="130" y="320"/>
                    </a:lnTo>
                    <a:lnTo>
                      <a:pt x="100" y="310"/>
                    </a:lnTo>
                    <a:lnTo>
                      <a:pt x="72" y="295"/>
                    </a:lnTo>
                    <a:lnTo>
                      <a:pt x="48" y="275"/>
                    </a:lnTo>
                    <a:lnTo>
                      <a:pt x="28" y="252"/>
                    </a:lnTo>
                    <a:lnTo>
                      <a:pt x="13" y="225"/>
                    </a:lnTo>
                    <a:lnTo>
                      <a:pt x="3" y="194"/>
                    </a:lnTo>
                    <a:lnTo>
                      <a:pt x="0" y="161"/>
                    </a:lnTo>
                    <a:lnTo>
                      <a:pt x="3" y="129"/>
                    </a:lnTo>
                    <a:lnTo>
                      <a:pt x="13" y="99"/>
                    </a:lnTo>
                    <a:lnTo>
                      <a:pt x="28" y="71"/>
                    </a:lnTo>
                    <a:lnTo>
                      <a:pt x="48" y="47"/>
                    </a:lnTo>
                    <a:lnTo>
                      <a:pt x="72" y="28"/>
                    </a:lnTo>
                    <a:lnTo>
                      <a:pt x="100" y="13"/>
                    </a:lnTo>
                    <a:lnTo>
                      <a:pt x="130" y="4"/>
                    </a:lnTo>
                    <a:lnTo>
                      <a:pt x="1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86" name="Freeform 43"/>
            <p:cNvSpPr>
              <a:spLocks noEditPoints="1"/>
            </p:cNvSpPr>
            <p:nvPr/>
          </p:nvSpPr>
          <p:spPr bwMode="auto">
            <a:xfrm>
              <a:off x="5958803" y="3928759"/>
              <a:ext cx="266584" cy="319441"/>
            </a:xfrm>
            <a:custGeom>
              <a:avLst/>
              <a:gdLst>
                <a:gd name="T0" fmla="*/ 1063 w 2784"/>
                <a:gd name="T1" fmla="*/ 1489 h 3336"/>
                <a:gd name="T2" fmla="*/ 1410 w 2784"/>
                <a:gd name="T3" fmla="*/ 1742 h 3336"/>
                <a:gd name="T4" fmla="*/ 1721 w 2784"/>
                <a:gd name="T5" fmla="*/ 1488 h 3336"/>
                <a:gd name="T6" fmla="*/ 1558 w 2784"/>
                <a:gd name="T7" fmla="*/ 1038 h 3336"/>
                <a:gd name="T8" fmla="*/ 2377 w 2784"/>
                <a:gd name="T9" fmla="*/ 901 h 3336"/>
                <a:gd name="T10" fmla="*/ 1879 w 2784"/>
                <a:gd name="T11" fmla="*/ 1012 h 3336"/>
                <a:gd name="T12" fmla="*/ 1879 w 2784"/>
                <a:gd name="T13" fmla="*/ 1771 h 3336"/>
                <a:gd name="T14" fmla="*/ 2378 w 2784"/>
                <a:gd name="T15" fmla="*/ 1882 h 3336"/>
                <a:gd name="T16" fmla="*/ 2554 w 2784"/>
                <a:gd name="T17" fmla="*/ 1548 h 3336"/>
                <a:gd name="T18" fmla="*/ 2524 w 2784"/>
                <a:gd name="T19" fmla="*/ 1085 h 3336"/>
                <a:gd name="T20" fmla="*/ 1740 w 2784"/>
                <a:gd name="T21" fmla="*/ 376 h 3336"/>
                <a:gd name="T22" fmla="*/ 1858 w 2784"/>
                <a:gd name="T23" fmla="*/ 838 h 3336"/>
                <a:gd name="T24" fmla="*/ 2296 w 2784"/>
                <a:gd name="T25" fmla="*/ 743 h 3336"/>
                <a:gd name="T26" fmla="*/ 2093 w 2784"/>
                <a:gd name="T27" fmla="*/ 453 h 3336"/>
                <a:gd name="T28" fmla="*/ 1685 w 2784"/>
                <a:gd name="T29" fmla="*/ 257 h 3336"/>
                <a:gd name="T30" fmla="*/ 727 w 2784"/>
                <a:gd name="T31" fmla="*/ 428 h 3336"/>
                <a:gd name="T32" fmla="*/ 496 w 2784"/>
                <a:gd name="T33" fmla="*/ 733 h 3336"/>
                <a:gd name="T34" fmla="*/ 927 w 2784"/>
                <a:gd name="T35" fmla="*/ 833 h 3336"/>
                <a:gd name="T36" fmla="*/ 1045 w 2784"/>
                <a:gd name="T37" fmla="*/ 376 h 3336"/>
                <a:gd name="T38" fmla="*/ 1311 w 2784"/>
                <a:gd name="T39" fmla="*/ 258 h 3336"/>
                <a:gd name="T40" fmla="*/ 1186 w 2784"/>
                <a:gd name="T41" fmla="*/ 501 h 3336"/>
                <a:gd name="T42" fmla="*/ 1215 w 2784"/>
                <a:gd name="T43" fmla="*/ 860 h 3336"/>
                <a:gd name="T44" fmla="*/ 1654 w 2784"/>
                <a:gd name="T45" fmla="*/ 699 h 3336"/>
                <a:gd name="T46" fmla="*/ 1538 w 2784"/>
                <a:gd name="T47" fmla="*/ 356 h 3336"/>
                <a:gd name="T48" fmla="*/ 1392 w 2784"/>
                <a:gd name="T49" fmla="*/ 219 h 3336"/>
                <a:gd name="T50" fmla="*/ 1850 w 2784"/>
                <a:gd name="T51" fmla="*/ 77 h 3336"/>
                <a:gd name="T52" fmla="*/ 2312 w 2784"/>
                <a:gd name="T53" fmla="*/ 347 h 3336"/>
                <a:gd name="T54" fmla="*/ 2637 w 2784"/>
                <a:gd name="T55" fmla="*/ 768 h 3336"/>
                <a:gd name="T56" fmla="*/ 2781 w 2784"/>
                <a:gd name="T57" fmla="*/ 1297 h 3336"/>
                <a:gd name="T58" fmla="*/ 2713 w 2784"/>
                <a:gd name="T59" fmla="*/ 1831 h 3336"/>
                <a:gd name="T60" fmla="*/ 2461 w 2784"/>
                <a:gd name="T61" fmla="*/ 2276 h 3336"/>
                <a:gd name="T62" fmla="*/ 2195 w 2784"/>
                <a:gd name="T63" fmla="*/ 2245 h 3336"/>
                <a:gd name="T64" fmla="*/ 2165 w 2784"/>
                <a:gd name="T65" fmla="*/ 2002 h 3336"/>
                <a:gd name="T66" fmla="*/ 1826 w 2784"/>
                <a:gd name="T67" fmla="*/ 2116 h 3336"/>
                <a:gd name="T68" fmla="*/ 1595 w 2784"/>
                <a:gd name="T69" fmla="*/ 1923 h 3336"/>
                <a:gd name="T70" fmla="*/ 1060 w 2784"/>
                <a:gd name="T71" fmla="*/ 2193 h 3336"/>
                <a:gd name="T72" fmla="*/ 1011 w 2784"/>
                <a:gd name="T73" fmla="*/ 2186 h 3336"/>
                <a:gd name="T74" fmla="*/ 927 w 2784"/>
                <a:gd name="T75" fmla="*/ 1950 h 3336"/>
                <a:gd name="T76" fmla="*/ 617 w 2784"/>
                <a:gd name="T77" fmla="*/ 1946 h 3336"/>
                <a:gd name="T78" fmla="*/ 623 w 2784"/>
                <a:gd name="T79" fmla="*/ 1829 h 3336"/>
                <a:gd name="T80" fmla="*/ 887 w 2784"/>
                <a:gd name="T81" fmla="*/ 1392 h 3336"/>
                <a:gd name="T82" fmla="*/ 639 w 2784"/>
                <a:gd name="T83" fmla="*/ 958 h 3336"/>
                <a:gd name="T84" fmla="*/ 287 w 2784"/>
                <a:gd name="T85" fmla="*/ 1000 h 3336"/>
                <a:gd name="T86" fmla="*/ 223 w 2784"/>
                <a:gd name="T87" fmla="*/ 1380 h 3336"/>
                <a:gd name="T88" fmla="*/ 301 w 2784"/>
                <a:gd name="T89" fmla="*/ 1726 h 3336"/>
                <a:gd name="T90" fmla="*/ 491 w 2784"/>
                <a:gd name="T91" fmla="*/ 2029 h 3336"/>
                <a:gd name="T92" fmla="*/ 791 w 2784"/>
                <a:gd name="T93" fmla="*/ 2243 h 3336"/>
                <a:gd name="T94" fmla="*/ 1196 w 2784"/>
                <a:gd name="T95" fmla="*/ 2325 h 3336"/>
                <a:gd name="T96" fmla="*/ 1007 w 2784"/>
                <a:gd name="T97" fmla="*/ 2925 h 3336"/>
                <a:gd name="T98" fmla="*/ 536 w 2784"/>
                <a:gd name="T99" fmla="*/ 2645 h 3336"/>
                <a:gd name="T100" fmla="*/ 211 w 2784"/>
                <a:gd name="T101" fmla="*/ 2250 h 3336"/>
                <a:gd name="T102" fmla="*/ 34 w 2784"/>
                <a:gd name="T103" fmla="*/ 1761 h 3336"/>
                <a:gd name="T104" fmla="*/ 10 w 2784"/>
                <a:gd name="T105" fmla="*/ 1226 h 3336"/>
                <a:gd name="T106" fmla="*/ 168 w 2784"/>
                <a:gd name="T107" fmla="*/ 730 h 3336"/>
                <a:gd name="T108" fmla="*/ 494 w 2784"/>
                <a:gd name="T109" fmla="*/ 329 h 3336"/>
                <a:gd name="T110" fmla="*/ 948 w 2784"/>
                <a:gd name="T111" fmla="*/ 73 h 3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4" h="3336">
                  <a:moveTo>
                    <a:pt x="1079" y="1027"/>
                  </a:moveTo>
                  <a:lnTo>
                    <a:pt x="1072" y="1112"/>
                  </a:lnTo>
                  <a:lnTo>
                    <a:pt x="1067" y="1201"/>
                  </a:lnTo>
                  <a:lnTo>
                    <a:pt x="1063" y="1294"/>
                  </a:lnTo>
                  <a:lnTo>
                    <a:pt x="1062" y="1392"/>
                  </a:lnTo>
                  <a:lnTo>
                    <a:pt x="1063" y="1489"/>
                  </a:lnTo>
                  <a:lnTo>
                    <a:pt x="1067" y="1582"/>
                  </a:lnTo>
                  <a:lnTo>
                    <a:pt x="1072" y="1671"/>
                  </a:lnTo>
                  <a:lnTo>
                    <a:pt x="1079" y="1756"/>
                  </a:lnTo>
                  <a:lnTo>
                    <a:pt x="1187" y="1749"/>
                  </a:lnTo>
                  <a:lnTo>
                    <a:pt x="1297" y="1744"/>
                  </a:lnTo>
                  <a:lnTo>
                    <a:pt x="1410" y="1742"/>
                  </a:lnTo>
                  <a:lnTo>
                    <a:pt x="1511" y="1744"/>
                  </a:lnTo>
                  <a:lnTo>
                    <a:pt x="1609" y="1747"/>
                  </a:lnTo>
                  <a:lnTo>
                    <a:pt x="1705" y="1754"/>
                  </a:lnTo>
                  <a:lnTo>
                    <a:pt x="1713" y="1669"/>
                  </a:lnTo>
                  <a:lnTo>
                    <a:pt x="1718" y="1581"/>
                  </a:lnTo>
                  <a:lnTo>
                    <a:pt x="1721" y="1488"/>
                  </a:lnTo>
                  <a:lnTo>
                    <a:pt x="1722" y="1392"/>
                  </a:lnTo>
                  <a:lnTo>
                    <a:pt x="1721" y="1295"/>
                  </a:lnTo>
                  <a:lnTo>
                    <a:pt x="1718" y="1203"/>
                  </a:lnTo>
                  <a:lnTo>
                    <a:pt x="1713" y="1114"/>
                  </a:lnTo>
                  <a:lnTo>
                    <a:pt x="1705" y="1029"/>
                  </a:lnTo>
                  <a:lnTo>
                    <a:pt x="1558" y="1038"/>
                  </a:lnTo>
                  <a:lnTo>
                    <a:pt x="1410" y="1041"/>
                  </a:lnTo>
                  <a:lnTo>
                    <a:pt x="1297" y="1039"/>
                  </a:lnTo>
                  <a:lnTo>
                    <a:pt x="1187" y="1035"/>
                  </a:lnTo>
                  <a:lnTo>
                    <a:pt x="1079" y="1027"/>
                  </a:lnTo>
                  <a:close/>
                  <a:moveTo>
                    <a:pt x="2444" y="874"/>
                  </a:moveTo>
                  <a:lnTo>
                    <a:pt x="2377" y="901"/>
                  </a:lnTo>
                  <a:lnTo>
                    <a:pt x="2306" y="924"/>
                  </a:lnTo>
                  <a:lnTo>
                    <a:pt x="2229" y="946"/>
                  </a:lnTo>
                  <a:lnTo>
                    <a:pt x="2148" y="965"/>
                  </a:lnTo>
                  <a:lnTo>
                    <a:pt x="2062" y="984"/>
                  </a:lnTo>
                  <a:lnTo>
                    <a:pt x="1973" y="999"/>
                  </a:lnTo>
                  <a:lnTo>
                    <a:pt x="1879" y="1012"/>
                  </a:lnTo>
                  <a:lnTo>
                    <a:pt x="1890" y="1137"/>
                  </a:lnTo>
                  <a:lnTo>
                    <a:pt x="1896" y="1264"/>
                  </a:lnTo>
                  <a:lnTo>
                    <a:pt x="1898" y="1392"/>
                  </a:lnTo>
                  <a:lnTo>
                    <a:pt x="1896" y="1519"/>
                  </a:lnTo>
                  <a:lnTo>
                    <a:pt x="1890" y="1647"/>
                  </a:lnTo>
                  <a:lnTo>
                    <a:pt x="1879" y="1771"/>
                  </a:lnTo>
                  <a:lnTo>
                    <a:pt x="1973" y="1784"/>
                  </a:lnTo>
                  <a:lnTo>
                    <a:pt x="2062" y="1799"/>
                  </a:lnTo>
                  <a:lnTo>
                    <a:pt x="2148" y="1818"/>
                  </a:lnTo>
                  <a:lnTo>
                    <a:pt x="2230" y="1837"/>
                  </a:lnTo>
                  <a:lnTo>
                    <a:pt x="2307" y="1859"/>
                  </a:lnTo>
                  <a:lnTo>
                    <a:pt x="2378" y="1882"/>
                  </a:lnTo>
                  <a:lnTo>
                    <a:pt x="2445" y="1909"/>
                  </a:lnTo>
                  <a:lnTo>
                    <a:pt x="2476" y="1840"/>
                  </a:lnTo>
                  <a:lnTo>
                    <a:pt x="2502" y="1770"/>
                  </a:lnTo>
                  <a:lnTo>
                    <a:pt x="2524" y="1698"/>
                  </a:lnTo>
                  <a:lnTo>
                    <a:pt x="2541" y="1624"/>
                  </a:lnTo>
                  <a:lnTo>
                    <a:pt x="2554" y="1548"/>
                  </a:lnTo>
                  <a:lnTo>
                    <a:pt x="2563" y="1471"/>
                  </a:lnTo>
                  <a:lnTo>
                    <a:pt x="2565" y="1392"/>
                  </a:lnTo>
                  <a:lnTo>
                    <a:pt x="2563" y="1313"/>
                  </a:lnTo>
                  <a:lnTo>
                    <a:pt x="2554" y="1235"/>
                  </a:lnTo>
                  <a:lnTo>
                    <a:pt x="2541" y="1160"/>
                  </a:lnTo>
                  <a:lnTo>
                    <a:pt x="2524" y="1085"/>
                  </a:lnTo>
                  <a:lnTo>
                    <a:pt x="2502" y="1013"/>
                  </a:lnTo>
                  <a:lnTo>
                    <a:pt x="2476" y="942"/>
                  </a:lnTo>
                  <a:lnTo>
                    <a:pt x="2444" y="874"/>
                  </a:lnTo>
                  <a:close/>
                  <a:moveTo>
                    <a:pt x="1685" y="257"/>
                  </a:moveTo>
                  <a:lnTo>
                    <a:pt x="1714" y="313"/>
                  </a:lnTo>
                  <a:lnTo>
                    <a:pt x="1740" y="376"/>
                  </a:lnTo>
                  <a:lnTo>
                    <a:pt x="1766" y="444"/>
                  </a:lnTo>
                  <a:lnTo>
                    <a:pt x="1788" y="516"/>
                  </a:lnTo>
                  <a:lnTo>
                    <a:pt x="1809" y="591"/>
                  </a:lnTo>
                  <a:lnTo>
                    <a:pt x="1827" y="670"/>
                  </a:lnTo>
                  <a:lnTo>
                    <a:pt x="1844" y="752"/>
                  </a:lnTo>
                  <a:lnTo>
                    <a:pt x="1858" y="838"/>
                  </a:lnTo>
                  <a:lnTo>
                    <a:pt x="1940" y="826"/>
                  </a:lnTo>
                  <a:lnTo>
                    <a:pt x="2018" y="813"/>
                  </a:lnTo>
                  <a:lnTo>
                    <a:pt x="2093" y="799"/>
                  </a:lnTo>
                  <a:lnTo>
                    <a:pt x="2165" y="781"/>
                  </a:lnTo>
                  <a:lnTo>
                    <a:pt x="2232" y="763"/>
                  </a:lnTo>
                  <a:lnTo>
                    <a:pt x="2296" y="743"/>
                  </a:lnTo>
                  <a:lnTo>
                    <a:pt x="2354" y="722"/>
                  </a:lnTo>
                  <a:lnTo>
                    <a:pt x="2309" y="662"/>
                  </a:lnTo>
                  <a:lnTo>
                    <a:pt x="2260" y="605"/>
                  </a:lnTo>
                  <a:lnTo>
                    <a:pt x="2208" y="551"/>
                  </a:lnTo>
                  <a:lnTo>
                    <a:pt x="2152" y="499"/>
                  </a:lnTo>
                  <a:lnTo>
                    <a:pt x="2093" y="453"/>
                  </a:lnTo>
                  <a:lnTo>
                    <a:pt x="2032" y="409"/>
                  </a:lnTo>
                  <a:lnTo>
                    <a:pt x="1968" y="370"/>
                  </a:lnTo>
                  <a:lnTo>
                    <a:pt x="1900" y="336"/>
                  </a:lnTo>
                  <a:lnTo>
                    <a:pt x="1831" y="304"/>
                  </a:lnTo>
                  <a:lnTo>
                    <a:pt x="1760" y="278"/>
                  </a:lnTo>
                  <a:lnTo>
                    <a:pt x="1685" y="257"/>
                  </a:lnTo>
                  <a:close/>
                  <a:moveTo>
                    <a:pt x="1100" y="257"/>
                  </a:moveTo>
                  <a:lnTo>
                    <a:pt x="1020" y="280"/>
                  </a:lnTo>
                  <a:lnTo>
                    <a:pt x="942" y="309"/>
                  </a:lnTo>
                  <a:lnTo>
                    <a:pt x="868" y="344"/>
                  </a:lnTo>
                  <a:lnTo>
                    <a:pt x="796" y="383"/>
                  </a:lnTo>
                  <a:lnTo>
                    <a:pt x="727" y="428"/>
                  </a:lnTo>
                  <a:lnTo>
                    <a:pt x="662" y="476"/>
                  </a:lnTo>
                  <a:lnTo>
                    <a:pt x="600" y="529"/>
                  </a:lnTo>
                  <a:lnTo>
                    <a:pt x="542" y="585"/>
                  </a:lnTo>
                  <a:lnTo>
                    <a:pt x="488" y="647"/>
                  </a:lnTo>
                  <a:lnTo>
                    <a:pt x="439" y="711"/>
                  </a:lnTo>
                  <a:lnTo>
                    <a:pt x="496" y="733"/>
                  </a:lnTo>
                  <a:lnTo>
                    <a:pt x="557" y="754"/>
                  </a:lnTo>
                  <a:lnTo>
                    <a:pt x="624" y="773"/>
                  </a:lnTo>
                  <a:lnTo>
                    <a:pt x="695" y="791"/>
                  </a:lnTo>
                  <a:lnTo>
                    <a:pt x="769" y="807"/>
                  </a:lnTo>
                  <a:lnTo>
                    <a:pt x="846" y="821"/>
                  </a:lnTo>
                  <a:lnTo>
                    <a:pt x="927" y="833"/>
                  </a:lnTo>
                  <a:lnTo>
                    <a:pt x="941" y="749"/>
                  </a:lnTo>
                  <a:lnTo>
                    <a:pt x="958" y="667"/>
                  </a:lnTo>
                  <a:lnTo>
                    <a:pt x="977" y="588"/>
                  </a:lnTo>
                  <a:lnTo>
                    <a:pt x="997" y="514"/>
                  </a:lnTo>
                  <a:lnTo>
                    <a:pt x="1019" y="443"/>
                  </a:lnTo>
                  <a:lnTo>
                    <a:pt x="1045" y="376"/>
                  </a:lnTo>
                  <a:lnTo>
                    <a:pt x="1071" y="313"/>
                  </a:lnTo>
                  <a:lnTo>
                    <a:pt x="1100" y="257"/>
                  </a:lnTo>
                  <a:close/>
                  <a:moveTo>
                    <a:pt x="1392" y="219"/>
                  </a:moveTo>
                  <a:lnTo>
                    <a:pt x="1350" y="220"/>
                  </a:lnTo>
                  <a:lnTo>
                    <a:pt x="1331" y="237"/>
                  </a:lnTo>
                  <a:lnTo>
                    <a:pt x="1311" y="258"/>
                  </a:lnTo>
                  <a:lnTo>
                    <a:pt x="1289" y="284"/>
                  </a:lnTo>
                  <a:lnTo>
                    <a:pt x="1268" y="316"/>
                  </a:lnTo>
                  <a:lnTo>
                    <a:pt x="1248" y="355"/>
                  </a:lnTo>
                  <a:lnTo>
                    <a:pt x="1227" y="398"/>
                  </a:lnTo>
                  <a:lnTo>
                    <a:pt x="1205" y="447"/>
                  </a:lnTo>
                  <a:lnTo>
                    <a:pt x="1186" y="501"/>
                  </a:lnTo>
                  <a:lnTo>
                    <a:pt x="1167" y="561"/>
                  </a:lnTo>
                  <a:lnTo>
                    <a:pt x="1149" y="626"/>
                  </a:lnTo>
                  <a:lnTo>
                    <a:pt x="1132" y="696"/>
                  </a:lnTo>
                  <a:lnTo>
                    <a:pt x="1115" y="771"/>
                  </a:lnTo>
                  <a:lnTo>
                    <a:pt x="1101" y="852"/>
                  </a:lnTo>
                  <a:lnTo>
                    <a:pt x="1215" y="860"/>
                  </a:lnTo>
                  <a:lnTo>
                    <a:pt x="1330" y="864"/>
                  </a:lnTo>
                  <a:lnTo>
                    <a:pt x="1448" y="865"/>
                  </a:lnTo>
                  <a:lnTo>
                    <a:pt x="1566" y="862"/>
                  </a:lnTo>
                  <a:lnTo>
                    <a:pt x="1684" y="855"/>
                  </a:lnTo>
                  <a:lnTo>
                    <a:pt x="1670" y="774"/>
                  </a:lnTo>
                  <a:lnTo>
                    <a:pt x="1654" y="699"/>
                  </a:lnTo>
                  <a:lnTo>
                    <a:pt x="1637" y="628"/>
                  </a:lnTo>
                  <a:lnTo>
                    <a:pt x="1619" y="562"/>
                  </a:lnTo>
                  <a:lnTo>
                    <a:pt x="1600" y="502"/>
                  </a:lnTo>
                  <a:lnTo>
                    <a:pt x="1580" y="448"/>
                  </a:lnTo>
                  <a:lnTo>
                    <a:pt x="1558" y="399"/>
                  </a:lnTo>
                  <a:lnTo>
                    <a:pt x="1538" y="356"/>
                  </a:lnTo>
                  <a:lnTo>
                    <a:pt x="1517" y="317"/>
                  </a:lnTo>
                  <a:lnTo>
                    <a:pt x="1496" y="285"/>
                  </a:lnTo>
                  <a:lnTo>
                    <a:pt x="1474" y="258"/>
                  </a:lnTo>
                  <a:lnTo>
                    <a:pt x="1454" y="237"/>
                  </a:lnTo>
                  <a:lnTo>
                    <a:pt x="1435" y="220"/>
                  </a:lnTo>
                  <a:lnTo>
                    <a:pt x="1392" y="219"/>
                  </a:lnTo>
                  <a:close/>
                  <a:moveTo>
                    <a:pt x="1392" y="0"/>
                  </a:moveTo>
                  <a:lnTo>
                    <a:pt x="1488" y="3"/>
                  </a:lnTo>
                  <a:lnTo>
                    <a:pt x="1582" y="13"/>
                  </a:lnTo>
                  <a:lnTo>
                    <a:pt x="1673" y="28"/>
                  </a:lnTo>
                  <a:lnTo>
                    <a:pt x="1763" y="50"/>
                  </a:lnTo>
                  <a:lnTo>
                    <a:pt x="1850" y="77"/>
                  </a:lnTo>
                  <a:lnTo>
                    <a:pt x="1934" y="109"/>
                  </a:lnTo>
                  <a:lnTo>
                    <a:pt x="2015" y="148"/>
                  </a:lnTo>
                  <a:lnTo>
                    <a:pt x="2094" y="190"/>
                  </a:lnTo>
                  <a:lnTo>
                    <a:pt x="2170" y="238"/>
                  </a:lnTo>
                  <a:lnTo>
                    <a:pt x="2243" y="290"/>
                  </a:lnTo>
                  <a:lnTo>
                    <a:pt x="2312" y="347"/>
                  </a:lnTo>
                  <a:lnTo>
                    <a:pt x="2376" y="408"/>
                  </a:lnTo>
                  <a:lnTo>
                    <a:pt x="2437" y="473"/>
                  </a:lnTo>
                  <a:lnTo>
                    <a:pt x="2494" y="542"/>
                  </a:lnTo>
                  <a:lnTo>
                    <a:pt x="2546" y="614"/>
                  </a:lnTo>
                  <a:lnTo>
                    <a:pt x="2594" y="689"/>
                  </a:lnTo>
                  <a:lnTo>
                    <a:pt x="2637" y="768"/>
                  </a:lnTo>
                  <a:lnTo>
                    <a:pt x="2675" y="850"/>
                  </a:lnTo>
                  <a:lnTo>
                    <a:pt x="2707" y="935"/>
                  </a:lnTo>
                  <a:lnTo>
                    <a:pt x="2734" y="1022"/>
                  </a:lnTo>
                  <a:lnTo>
                    <a:pt x="2756" y="1112"/>
                  </a:lnTo>
                  <a:lnTo>
                    <a:pt x="2772" y="1203"/>
                  </a:lnTo>
                  <a:lnTo>
                    <a:pt x="2781" y="1297"/>
                  </a:lnTo>
                  <a:lnTo>
                    <a:pt x="2784" y="1392"/>
                  </a:lnTo>
                  <a:lnTo>
                    <a:pt x="2781" y="1484"/>
                  </a:lnTo>
                  <a:lnTo>
                    <a:pt x="2773" y="1574"/>
                  </a:lnTo>
                  <a:lnTo>
                    <a:pt x="2759" y="1662"/>
                  </a:lnTo>
                  <a:lnTo>
                    <a:pt x="2738" y="1747"/>
                  </a:lnTo>
                  <a:lnTo>
                    <a:pt x="2713" y="1831"/>
                  </a:lnTo>
                  <a:lnTo>
                    <a:pt x="2683" y="1912"/>
                  </a:lnTo>
                  <a:lnTo>
                    <a:pt x="2647" y="1990"/>
                  </a:lnTo>
                  <a:lnTo>
                    <a:pt x="2608" y="2066"/>
                  </a:lnTo>
                  <a:lnTo>
                    <a:pt x="2564" y="2139"/>
                  </a:lnTo>
                  <a:lnTo>
                    <a:pt x="2514" y="2209"/>
                  </a:lnTo>
                  <a:lnTo>
                    <a:pt x="2461" y="2276"/>
                  </a:lnTo>
                  <a:lnTo>
                    <a:pt x="2404" y="2339"/>
                  </a:lnTo>
                  <a:lnTo>
                    <a:pt x="2343" y="2399"/>
                  </a:lnTo>
                  <a:lnTo>
                    <a:pt x="2277" y="2455"/>
                  </a:lnTo>
                  <a:lnTo>
                    <a:pt x="2070" y="2348"/>
                  </a:lnTo>
                  <a:lnTo>
                    <a:pt x="2135" y="2299"/>
                  </a:lnTo>
                  <a:lnTo>
                    <a:pt x="2195" y="2245"/>
                  </a:lnTo>
                  <a:lnTo>
                    <a:pt x="2252" y="2188"/>
                  </a:lnTo>
                  <a:lnTo>
                    <a:pt x="2306" y="2126"/>
                  </a:lnTo>
                  <a:lnTo>
                    <a:pt x="2354" y="2061"/>
                  </a:lnTo>
                  <a:lnTo>
                    <a:pt x="2296" y="2040"/>
                  </a:lnTo>
                  <a:lnTo>
                    <a:pt x="2233" y="2020"/>
                  </a:lnTo>
                  <a:lnTo>
                    <a:pt x="2165" y="2002"/>
                  </a:lnTo>
                  <a:lnTo>
                    <a:pt x="2094" y="1985"/>
                  </a:lnTo>
                  <a:lnTo>
                    <a:pt x="2018" y="1970"/>
                  </a:lnTo>
                  <a:lnTo>
                    <a:pt x="1940" y="1957"/>
                  </a:lnTo>
                  <a:lnTo>
                    <a:pt x="1858" y="1946"/>
                  </a:lnTo>
                  <a:lnTo>
                    <a:pt x="1844" y="2032"/>
                  </a:lnTo>
                  <a:lnTo>
                    <a:pt x="1826" y="2116"/>
                  </a:lnTo>
                  <a:lnTo>
                    <a:pt x="1808" y="2197"/>
                  </a:lnTo>
                  <a:lnTo>
                    <a:pt x="1649" y="2106"/>
                  </a:lnTo>
                  <a:lnTo>
                    <a:pt x="1661" y="2049"/>
                  </a:lnTo>
                  <a:lnTo>
                    <a:pt x="1674" y="1990"/>
                  </a:lnTo>
                  <a:lnTo>
                    <a:pt x="1684" y="1928"/>
                  </a:lnTo>
                  <a:lnTo>
                    <a:pt x="1595" y="1923"/>
                  </a:lnTo>
                  <a:lnTo>
                    <a:pt x="1503" y="1919"/>
                  </a:lnTo>
                  <a:lnTo>
                    <a:pt x="1410" y="1918"/>
                  </a:lnTo>
                  <a:lnTo>
                    <a:pt x="1327" y="1919"/>
                  </a:lnTo>
                  <a:lnTo>
                    <a:pt x="1065" y="1768"/>
                  </a:lnTo>
                  <a:lnTo>
                    <a:pt x="1065" y="2193"/>
                  </a:lnTo>
                  <a:lnTo>
                    <a:pt x="1060" y="2193"/>
                  </a:lnTo>
                  <a:lnTo>
                    <a:pt x="1055" y="2192"/>
                  </a:lnTo>
                  <a:lnTo>
                    <a:pt x="1050" y="2192"/>
                  </a:lnTo>
                  <a:lnTo>
                    <a:pt x="1048" y="2192"/>
                  </a:lnTo>
                  <a:lnTo>
                    <a:pt x="1043" y="2192"/>
                  </a:lnTo>
                  <a:lnTo>
                    <a:pt x="1028" y="2190"/>
                  </a:lnTo>
                  <a:lnTo>
                    <a:pt x="1011" y="2186"/>
                  </a:lnTo>
                  <a:lnTo>
                    <a:pt x="992" y="2181"/>
                  </a:lnTo>
                  <a:lnTo>
                    <a:pt x="972" y="2174"/>
                  </a:lnTo>
                  <a:lnTo>
                    <a:pt x="971" y="2174"/>
                  </a:lnTo>
                  <a:lnTo>
                    <a:pt x="955" y="2102"/>
                  </a:lnTo>
                  <a:lnTo>
                    <a:pt x="940" y="2027"/>
                  </a:lnTo>
                  <a:lnTo>
                    <a:pt x="927" y="1950"/>
                  </a:lnTo>
                  <a:lnTo>
                    <a:pt x="837" y="1963"/>
                  </a:lnTo>
                  <a:lnTo>
                    <a:pt x="752" y="1979"/>
                  </a:lnTo>
                  <a:lnTo>
                    <a:pt x="671" y="1998"/>
                  </a:lnTo>
                  <a:lnTo>
                    <a:pt x="644" y="1974"/>
                  </a:lnTo>
                  <a:lnTo>
                    <a:pt x="621" y="1950"/>
                  </a:lnTo>
                  <a:lnTo>
                    <a:pt x="617" y="1946"/>
                  </a:lnTo>
                  <a:lnTo>
                    <a:pt x="613" y="1942"/>
                  </a:lnTo>
                  <a:lnTo>
                    <a:pt x="594" y="1922"/>
                  </a:lnTo>
                  <a:lnTo>
                    <a:pt x="575" y="1899"/>
                  </a:lnTo>
                  <a:lnTo>
                    <a:pt x="556" y="1875"/>
                  </a:lnTo>
                  <a:lnTo>
                    <a:pt x="538" y="1852"/>
                  </a:lnTo>
                  <a:lnTo>
                    <a:pt x="623" y="1829"/>
                  </a:lnTo>
                  <a:lnTo>
                    <a:pt x="713" y="1809"/>
                  </a:lnTo>
                  <a:lnTo>
                    <a:pt x="807" y="1790"/>
                  </a:lnTo>
                  <a:lnTo>
                    <a:pt x="906" y="1776"/>
                  </a:lnTo>
                  <a:lnTo>
                    <a:pt x="895" y="1649"/>
                  </a:lnTo>
                  <a:lnTo>
                    <a:pt x="889" y="1521"/>
                  </a:lnTo>
                  <a:lnTo>
                    <a:pt x="887" y="1392"/>
                  </a:lnTo>
                  <a:lnTo>
                    <a:pt x="889" y="1263"/>
                  </a:lnTo>
                  <a:lnTo>
                    <a:pt x="895" y="1134"/>
                  </a:lnTo>
                  <a:lnTo>
                    <a:pt x="906" y="1008"/>
                  </a:lnTo>
                  <a:lnTo>
                    <a:pt x="813" y="994"/>
                  </a:lnTo>
                  <a:lnTo>
                    <a:pt x="724" y="978"/>
                  </a:lnTo>
                  <a:lnTo>
                    <a:pt x="639" y="958"/>
                  </a:lnTo>
                  <a:lnTo>
                    <a:pt x="558" y="937"/>
                  </a:lnTo>
                  <a:lnTo>
                    <a:pt x="482" y="915"/>
                  </a:lnTo>
                  <a:lnTo>
                    <a:pt x="412" y="890"/>
                  </a:lnTo>
                  <a:lnTo>
                    <a:pt x="347" y="863"/>
                  </a:lnTo>
                  <a:lnTo>
                    <a:pt x="314" y="930"/>
                  </a:lnTo>
                  <a:lnTo>
                    <a:pt x="287" y="1000"/>
                  </a:lnTo>
                  <a:lnTo>
                    <a:pt x="264" y="1072"/>
                  </a:lnTo>
                  <a:lnTo>
                    <a:pt x="246" y="1146"/>
                  </a:lnTo>
                  <a:lnTo>
                    <a:pt x="235" y="1203"/>
                  </a:lnTo>
                  <a:lnTo>
                    <a:pt x="228" y="1262"/>
                  </a:lnTo>
                  <a:lnTo>
                    <a:pt x="222" y="1321"/>
                  </a:lnTo>
                  <a:lnTo>
                    <a:pt x="223" y="1380"/>
                  </a:lnTo>
                  <a:lnTo>
                    <a:pt x="229" y="1439"/>
                  </a:lnTo>
                  <a:lnTo>
                    <a:pt x="237" y="1497"/>
                  </a:lnTo>
                  <a:lnTo>
                    <a:pt x="248" y="1556"/>
                  </a:lnTo>
                  <a:lnTo>
                    <a:pt x="263" y="1613"/>
                  </a:lnTo>
                  <a:lnTo>
                    <a:pt x="280" y="1670"/>
                  </a:lnTo>
                  <a:lnTo>
                    <a:pt x="301" y="1726"/>
                  </a:lnTo>
                  <a:lnTo>
                    <a:pt x="325" y="1781"/>
                  </a:lnTo>
                  <a:lnTo>
                    <a:pt x="352" y="1834"/>
                  </a:lnTo>
                  <a:lnTo>
                    <a:pt x="382" y="1885"/>
                  </a:lnTo>
                  <a:lnTo>
                    <a:pt x="416" y="1936"/>
                  </a:lnTo>
                  <a:lnTo>
                    <a:pt x="452" y="1983"/>
                  </a:lnTo>
                  <a:lnTo>
                    <a:pt x="491" y="2029"/>
                  </a:lnTo>
                  <a:lnTo>
                    <a:pt x="534" y="2072"/>
                  </a:lnTo>
                  <a:lnTo>
                    <a:pt x="578" y="2113"/>
                  </a:lnTo>
                  <a:lnTo>
                    <a:pt x="627" y="2150"/>
                  </a:lnTo>
                  <a:lnTo>
                    <a:pt x="679" y="2185"/>
                  </a:lnTo>
                  <a:lnTo>
                    <a:pt x="733" y="2216"/>
                  </a:lnTo>
                  <a:lnTo>
                    <a:pt x="791" y="2243"/>
                  </a:lnTo>
                  <a:lnTo>
                    <a:pt x="851" y="2267"/>
                  </a:lnTo>
                  <a:lnTo>
                    <a:pt x="914" y="2288"/>
                  </a:lnTo>
                  <a:lnTo>
                    <a:pt x="981" y="2304"/>
                  </a:lnTo>
                  <a:lnTo>
                    <a:pt x="1050" y="2315"/>
                  </a:lnTo>
                  <a:lnTo>
                    <a:pt x="1121" y="2322"/>
                  </a:lnTo>
                  <a:lnTo>
                    <a:pt x="1196" y="2325"/>
                  </a:lnTo>
                  <a:lnTo>
                    <a:pt x="1196" y="1996"/>
                  </a:lnTo>
                  <a:lnTo>
                    <a:pt x="2357" y="2666"/>
                  </a:lnTo>
                  <a:lnTo>
                    <a:pt x="1196" y="3336"/>
                  </a:lnTo>
                  <a:lnTo>
                    <a:pt x="1196" y="2988"/>
                  </a:lnTo>
                  <a:lnTo>
                    <a:pt x="1100" y="2958"/>
                  </a:lnTo>
                  <a:lnTo>
                    <a:pt x="1007" y="2925"/>
                  </a:lnTo>
                  <a:lnTo>
                    <a:pt x="919" y="2886"/>
                  </a:lnTo>
                  <a:lnTo>
                    <a:pt x="834" y="2845"/>
                  </a:lnTo>
                  <a:lnTo>
                    <a:pt x="753" y="2800"/>
                  </a:lnTo>
                  <a:lnTo>
                    <a:pt x="678" y="2752"/>
                  </a:lnTo>
                  <a:lnTo>
                    <a:pt x="605" y="2699"/>
                  </a:lnTo>
                  <a:lnTo>
                    <a:pt x="536" y="2645"/>
                  </a:lnTo>
                  <a:lnTo>
                    <a:pt x="472" y="2586"/>
                  </a:lnTo>
                  <a:lnTo>
                    <a:pt x="412" y="2524"/>
                  </a:lnTo>
                  <a:lnTo>
                    <a:pt x="355" y="2461"/>
                  </a:lnTo>
                  <a:lnTo>
                    <a:pt x="303" y="2393"/>
                  </a:lnTo>
                  <a:lnTo>
                    <a:pt x="255" y="2323"/>
                  </a:lnTo>
                  <a:lnTo>
                    <a:pt x="211" y="2250"/>
                  </a:lnTo>
                  <a:lnTo>
                    <a:pt x="171" y="2174"/>
                  </a:lnTo>
                  <a:lnTo>
                    <a:pt x="135" y="2097"/>
                  </a:lnTo>
                  <a:lnTo>
                    <a:pt x="104" y="2016"/>
                  </a:lnTo>
                  <a:lnTo>
                    <a:pt x="77" y="1933"/>
                  </a:lnTo>
                  <a:lnTo>
                    <a:pt x="54" y="1848"/>
                  </a:lnTo>
                  <a:lnTo>
                    <a:pt x="34" y="1761"/>
                  </a:lnTo>
                  <a:lnTo>
                    <a:pt x="19" y="1672"/>
                  </a:lnTo>
                  <a:lnTo>
                    <a:pt x="9" y="1580"/>
                  </a:lnTo>
                  <a:lnTo>
                    <a:pt x="2" y="1487"/>
                  </a:lnTo>
                  <a:lnTo>
                    <a:pt x="0" y="1392"/>
                  </a:lnTo>
                  <a:lnTo>
                    <a:pt x="3" y="1308"/>
                  </a:lnTo>
                  <a:lnTo>
                    <a:pt x="10" y="1226"/>
                  </a:lnTo>
                  <a:lnTo>
                    <a:pt x="22" y="1146"/>
                  </a:lnTo>
                  <a:lnTo>
                    <a:pt x="40" y="1058"/>
                  </a:lnTo>
                  <a:lnTo>
                    <a:pt x="65" y="972"/>
                  </a:lnTo>
                  <a:lnTo>
                    <a:pt x="94" y="890"/>
                  </a:lnTo>
                  <a:lnTo>
                    <a:pt x="128" y="809"/>
                  </a:lnTo>
                  <a:lnTo>
                    <a:pt x="168" y="730"/>
                  </a:lnTo>
                  <a:lnTo>
                    <a:pt x="211" y="655"/>
                  </a:lnTo>
                  <a:lnTo>
                    <a:pt x="260" y="583"/>
                  </a:lnTo>
                  <a:lnTo>
                    <a:pt x="312" y="514"/>
                  </a:lnTo>
                  <a:lnTo>
                    <a:pt x="369" y="449"/>
                  </a:lnTo>
                  <a:lnTo>
                    <a:pt x="430" y="387"/>
                  </a:lnTo>
                  <a:lnTo>
                    <a:pt x="494" y="329"/>
                  </a:lnTo>
                  <a:lnTo>
                    <a:pt x="562" y="275"/>
                  </a:lnTo>
                  <a:lnTo>
                    <a:pt x="634" y="225"/>
                  </a:lnTo>
                  <a:lnTo>
                    <a:pt x="708" y="180"/>
                  </a:lnTo>
                  <a:lnTo>
                    <a:pt x="785" y="140"/>
                  </a:lnTo>
                  <a:lnTo>
                    <a:pt x="866" y="103"/>
                  </a:lnTo>
                  <a:lnTo>
                    <a:pt x="948" y="73"/>
                  </a:lnTo>
                  <a:lnTo>
                    <a:pt x="1032" y="48"/>
                  </a:lnTo>
                  <a:lnTo>
                    <a:pt x="1120" y="26"/>
                  </a:lnTo>
                  <a:lnTo>
                    <a:pt x="1209" y="12"/>
                  </a:lnTo>
                  <a:lnTo>
                    <a:pt x="1300" y="3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88" name="Group 87"/>
            <p:cNvGrpSpPr/>
            <p:nvPr/>
          </p:nvGrpSpPr>
          <p:grpSpPr>
            <a:xfrm>
              <a:off x="5934584" y="3444038"/>
              <a:ext cx="315021" cy="275091"/>
              <a:chOff x="9005888" y="1238250"/>
              <a:chExt cx="1465263" cy="1279526"/>
            </a:xfrm>
            <a:solidFill>
              <a:schemeClr val="bg1"/>
            </a:solidFill>
          </p:grpSpPr>
          <p:sp>
            <p:nvSpPr>
              <p:cNvPr id="89" name="Freeform 53"/>
              <p:cNvSpPr>
                <a:spLocks/>
              </p:cNvSpPr>
              <p:nvPr/>
            </p:nvSpPr>
            <p:spPr bwMode="auto">
              <a:xfrm>
                <a:off x="9983788" y="1420813"/>
                <a:ext cx="201613" cy="411163"/>
              </a:xfrm>
              <a:custGeom>
                <a:avLst/>
                <a:gdLst>
                  <a:gd name="T0" fmla="*/ 291 w 506"/>
                  <a:gd name="T1" fmla="*/ 3 h 1034"/>
                  <a:gd name="T2" fmla="*/ 316 w 506"/>
                  <a:gd name="T3" fmla="*/ 40 h 1034"/>
                  <a:gd name="T4" fmla="*/ 318 w 506"/>
                  <a:gd name="T5" fmla="*/ 118 h 1034"/>
                  <a:gd name="T6" fmla="*/ 321 w 506"/>
                  <a:gd name="T7" fmla="*/ 122 h 1034"/>
                  <a:gd name="T8" fmla="*/ 335 w 506"/>
                  <a:gd name="T9" fmla="*/ 124 h 1034"/>
                  <a:gd name="T10" fmla="*/ 383 w 506"/>
                  <a:gd name="T11" fmla="*/ 134 h 1034"/>
                  <a:gd name="T12" fmla="*/ 440 w 506"/>
                  <a:gd name="T13" fmla="*/ 150 h 1034"/>
                  <a:gd name="T14" fmla="*/ 473 w 506"/>
                  <a:gd name="T15" fmla="*/ 172 h 1034"/>
                  <a:gd name="T16" fmla="*/ 454 w 506"/>
                  <a:gd name="T17" fmla="*/ 248 h 1034"/>
                  <a:gd name="T18" fmla="*/ 429 w 506"/>
                  <a:gd name="T19" fmla="*/ 272 h 1034"/>
                  <a:gd name="T20" fmla="*/ 399 w 506"/>
                  <a:gd name="T21" fmla="*/ 268 h 1034"/>
                  <a:gd name="T22" fmla="*/ 376 w 506"/>
                  <a:gd name="T23" fmla="*/ 258 h 1034"/>
                  <a:gd name="T24" fmla="*/ 320 w 506"/>
                  <a:gd name="T25" fmla="*/ 244 h 1034"/>
                  <a:gd name="T26" fmla="*/ 243 w 506"/>
                  <a:gd name="T27" fmla="*/ 240 h 1034"/>
                  <a:gd name="T28" fmla="*/ 188 w 506"/>
                  <a:gd name="T29" fmla="*/ 261 h 1034"/>
                  <a:gd name="T30" fmla="*/ 162 w 506"/>
                  <a:gd name="T31" fmla="*/ 296 h 1034"/>
                  <a:gd name="T32" fmla="*/ 159 w 506"/>
                  <a:gd name="T33" fmla="*/ 338 h 1034"/>
                  <a:gd name="T34" fmla="*/ 180 w 506"/>
                  <a:gd name="T35" fmla="*/ 378 h 1034"/>
                  <a:gd name="T36" fmla="*/ 237 w 506"/>
                  <a:gd name="T37" fmla="*/ 415 h 1034"/>
                  <a:gd name="T38" fmla="*/ 345 w 506"/>
                  <a:gd name="T39" fmla="*/ 462 h 1034"/>
                  <a:gd name="T40" fmla="*/ 446 w 506"/>
                  <a:gd name="T41" fmla="*/ 529 h 1034"/>
                  <a:gd name="T42" fmla="*/ 497 w 506"/>
                  <a:gd name="T43" fmla="*/ 614 h 1034"/>
                  <a:gd name="T44" fmla="*/ 504 w 506"/>
                  <a:gd name="T45" fmla="*/ 718 h 1034"/>
                  <a:gd name="T46" fmla="*/ 466 w 506"/>
                  <a:gd name="T47" fmla="*/ 811 h 1034"/>
                  <a:gd name="T48" fmla="*/ 388 w 506"/>
                  <a:gd name="T49" fmla="*/ 878 h 1034"/>
                  <a:gd name="T50" fmla="*/ 315 w 506"/>
                  <a:gd name="T51" fmla="*/ 904 h 1034"/>
                  <a:gd name="T52" fmla="*/ 310 w 506"/>
                  <a:gd name="T53" fmla="*/ 907 h 1034"/>
                  <a:gd name="T54" fmla="*/ 309 w 506"/>
                  <a:gd name="T55" fmla="*/ 994 h 1034"/>
                  <a:gd name="T56" fmla="*/ 283 w 506"/>
                  <a:gd name="T57" fmla="*/ 1032 h 1034"/>
                  <a:gd name="T58" fmla="*/ 214 w 506"/>
                  <a:gd name="T59" fmla="*/ 1032 h 1034"/>
                  <a:gd name="T60" fmla="*/ 188 w 506"/>
                  <a:gd name="T61" fmla="*/ 994 h 1034"/>
                  <a:gd name="T62" fmla="*/ 187 w 506"/>
                  <a:gd name="T63" fmla="*/ 911 h 1034"/>
                  <a:gd name="T64" fmla="*/ 181 w 506"/>
                  <a:gd name="T65" fmla="*/ 908 h 1034"/>
                  <a:gd name="T66" fmla="*/ 165 w 506"/>
                  <a:gd name="T67" fmla="*/ 906 h 1034"/>
                  <a:gd name="T68" fmla="*/ 106 w 506"/>
                  <a:gd name="T69" fmla="*/ 893 h 1034"/>
                  <a:gd name="T70" fmla="*/ 38 w 506"/>
                  <a:gd name="T71" fmla="*/ 872 h 1034"/>
                  <a:gd name="T72" fmla="*/ 2 w 506"/>
                  <a:gd name="T73" fmla="*/ 846 h 1034"/>
                  <a:gd name="T74" fmla="*/ 21 w 506"/>
                  <a:gd name="T75" fmla="*/ 769 h 1034"/>
                  <a:gd name="T76" fmla="*/ 46 w 506"/>
                  <a:gd name="T77" fmla="*/ 746 h 1034"/>
                  <a:gd name="T78" fmla="*/ 69 w 506"/>
                  <a:gd name="T79" fmla="*/ 746 h 1034"/>
                  <a:gd name="T80" fmla="*/ 85 w 506"/>
                  <a:gd name="T81" fmla="*/ 753 h 1034"/>
                  <a:gd name="T82" fmla="*/ 128 w 506"/>
                  <a:gd name="T83" fmla="*/ 768 h 1034"/>
                  <a:gd name="T84" fmla="*/ 187 w 506"/>
                  <a:gd name="T85" fmla="*/ 785 h 1034"/>
                  <a:gd name="T86" fmla="*/ 259 w 506"/>
                  <a:gd name="T87" fmla="*/ 787 h 1034"/>
                  <a:gd name="T88" fmla="*/ 329 w 506"/>
                  <a:gd name="T89" fmla="*/ 754 h 1034"/>
                  <a:gd name="T90" fmla="*/ 356 w 506"/>
                  <a:gd name="T91" fmla="*/ 691 h 1034"/>
                  <a:gd name="T92" fmla="*/ 334 w 506"/>
                  <a:gd name="T93" fmla="*/ 631 h 1034"/>
                  <a:gd name="T94" fmla="*/ 263 w 506"/>
                  <a:gd name="T95" fmla="*/ 581 h 1034"/>
                  <a:gd name="T96" fmla="*/ 167 w 506"/>
                  <a:gd name="T97" fmla="*/ 540 h 1034"/>
                  <a:gd name="T98" fmla="*/ 86 w 506"/>
                  <a:gd name="T99" fmla="*/ 493 h 1034"/>
                  <a:gd name="T100" fmla="*/ 29 w 506"/>
                  <a:gd name="T101" fmla="*/ 427 h 1034"/>
                  <a:gd name="T102" fmla="*/ 8 w 506"/>
                  <a:gd name="T103" fmla="*/ 338 h 1034"/>
                  <a:gd name="T104" fmla="*/ 30 w 506"/>
                  <a:gd name="T105" fmla="*/ 244 h 1034"/>
                  <a:gd name="T106" fmla="*/ 92 w 506"/>
                  <a:gd name="T107" fmla="*/ 171 h 1034"/>
                  <a:gd name="T108" fmla="*/ 188 w 506"/>
                  <a:gd name="T109" fmla="*/ 127 h 1034"/>
                  <a:gd name="T110" fmla="*/ 194 w 506"/>
                  <a:gd name="T111" fmla="*/ 125 h 1034"/>
                  <a:gd name="T112" fmla="*/ 197 w 506"/>
                  <a:gd name="T113" fmla="*/ 118 h 1034"/>
                  <a:gd name="T114" fmla="*/ 209 w 506"/>
                  <a:gd name="T115" fmla="*/ 11 h 1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06" h="1034">
                    <a:moveTo>
                      <a:pt x="239" y="0"/>
                    </a:moveTo>
                    <a:lnTo>
                      <a:pt x="274" y="0"/>
                    </a:lnTo>
                    <a:lnTo>
                      <a:pt x="291" y="3"/>
                    </a:lnTo>
                    <a:lnTo>
                      <a:pt x="305" y="11"/>
                    </a:lnTo>
                    <a:lnTo>
                      <a:pt x="314" y="24"/>
                    </a:lnTo>
                    <a:lnTo>
                      <a:pt x="316" y="40"/>
                    </a:lnTo>
                    <a:lnTo>
                      <a:pt x="317" y="114"/>
                    </a:lnTo>
                    <a:lnTo>
                      <a:pt x="317" y="117"/>
                    </a:lnTo>
                    <a:lnTo>
                      <a:pt x="318" y="118"/>
                    </a:lnTo>
                    <a:lnTo>
                      <a:pt x="319" y="119"/>
                    </a:lnTo>
                    <a:lnTo>
                      <a:pt x="320" y="121"/>
                    </a:lnTo>
                    <a:lnTo>
                      <a:pt x="321" y="122"/>
                    </a:lnTo>
                    <a:lnTo>
                      <a:pt x="323" y="122"/>
                    </a:lnTo>
                    <a:lnTo>
                      <a:pt x="326" y="122"/>
                    </a:lnTo>
                    <a:lnTo>
                      <a:pt x="335" y="124"/>
                    </a:lnTo>
                    <a:lnTo>
                      <a:pt x="348" y="126"/>
                    </a:lnTo>
                    <a:lnTo>
                      <a:pt x="364" y="129"/>
                    </a:lnTo>
                    <a:lnTo>
                      <a:pt x="383" y="134"/>
                    </a:lnTo>
                    <a:lnTo>
                      <a:pt x="402" y="138"/>
                    </a:lnTo>
                    <a:lnTo>
                      <a:pt x="422" y="144"/>
                    </a:lnTo>
                    <a:lnTo>
                      <a:pt x="440" y="150"/>
                    </a:lnTo>
                    <a:lnTo>
                      <a:pt x="457" y="156"/>
                    </a:lnTo>
                    <a:lnTo>
                      <a:pt x="466" y="162"/>
                    </a:lnTo>
                    <a:lnTo>
                      <a:pt x="473" y="172"/>
                    </a:lnTo>
                    <a:lnTo>
                      <a:pt x="476" y="183"/>
                    </a:lnTo>
                    <a:lnTo>
                      <a:pt x="474" y="197"/>
                    </a:lnTo>
                    <a:lnTo>
                      <a:pt x="454" y="248"/>
                    </a:lnTo>
                    <a:lnTo>
                      <a:pt x="448" y="258"/>
                    </a:lnTo>
                    <a:lnTo>
                      <a:pt x="439" y="266"/>
                    </a:lnTo>
                    <a:lnTo>
                      <a:pt x="429" y="272"/>
                    </a:lnTo>
                    <a:lnTo>
                      <a:pt x="418" y="273"/>
                    </a:lnTo>
                    <a:lnTo>
                      <a:pt x="408" y="272"/>
                    </a:lnTo>
                    <a:lnTo>
                      <a:pt x="399" y="268"/>
                    </a:lnTo>
                    <a:lnTo>
                      <a:pt x="396" y="267"/>
                    </a:lnTo>
                    <a:lnTo>
                      <a:pt x="389" y="264"/>
                    </a:lnTo>
                    <a:lnTo>
                      <a:pt x="376" y="258"/>
                    </a:lnTo>
                    <a:lnTo>
                      <a:pt x="361" y="254"/>
                    </a:lnTo>
                    <a:lnTo>
                      <a:pt x="342" y="248"/>
                    </a:lnTo>
                    <a:lnTo>
                      <a:pt x="320" y="244"/>
                    </a:lnTo>
                    <a:lnTo>
                      <a:pt x="296" y="240"/>
                    </a:lnTo>
                    <a:lnTo>
                      <a:pt x="269" y="239"/>
                    </a:lnTo>
                    <a:lnTo>
                      <a:pt x="243" y="240"/>
                    </a:lnTo>
                    <a:lnTo>
                      <a:pt x="222" y="245"/>
                    </a:lnTo>
                    <a:lnTo>
                      <a:pt x="204" y="253"/>
                    </a:lnTo>
                    <a:lnTo>
                      <a:pt x="188" y="261"/>
                    </a:lnTo>
                    <a:lnTo>
                      <a:pt x="177" y="272"/>
                    </a:lnTo>
                    <a:lnTo>
                      <a:pt x="168" y="284"/>
                    </a:lnTo>
                    <a:lnTo>
                      <a:pt x="162" y="296"/>
                    </a:lnTo>
                    <a:lnTo>
                      <a:pt x="158" y="310"/>
                    </a:lnTo>
                    <a:lnTo>
                      <a:pt x="157" y="323"/>
                    </a:lnTo>
                    <a:lnTo>
                      <a:pt x="159" y="338"/>
                    </a:lnTo>
                    <a:lnTo>
                      <a:pt x="162" y="352"/>
                    </a:lnTo>
                    <a:lnTo>
                      <a:pt x="169" y="365"/>
                    </a:lnTo>
                    <a:lnTo>
                      <a:pt x="180" y="378"/>
                    </a:lnTo>
                    <a:lnTo>
                      <a:pt x="195" y="390"/>
                    </a:lnTo>
                    <a:lnTo>
                      <a:pt x="214" y="402"/>
                    </a:lnTo>
                    <a:lnTo>
                      <a:pt x="237" y="415"/>
                    </a:lnTo>
                    <a:lnTo>
                      <a:pt x="265" y="428"/>
                    </a:lnTo>
                    <a:lnTo>
                      <a:pt x="300" y="442"/>
                    </a:lnTo>
                    <a:lnTo>
                      <a:pt x="345" y="462"/>
                    </a:lnTo>
                    <a:lnTo>
                      <a:pt x="384" y="483"/>
                    </a:lnTo>
                    <a:lnTo>
                      <a:pt x="418" y="505"/>
                    </a:lnTo>
                    <a:lnTo>
                      <a:pt x="446" y="529"/>
                    </a:lnTo>
                    <a:lnTo>
                      <a:pt x="468" y="556"/>
                    </a:lnTo>
                    <a:lnTo>
                      <a:pt x="485" y="584"/>
                    </a:lnTo>
                    <a:lnTo>
                      <a:pt x="497" y="614"/>
                    </a:lnTo>
                    <a:lnTo>
                      <a:pt x="504" y="646"/>
                    </a:lnTo>
                    <a:lnTo>
                      <a:pt x="506" y="682"/>
                    </a:lnTo>
                    <a:lnTo>
                      <a:pt x="504" y="718"/>
                    </a:lnTo>
                    <a:lnTo>
                      <a:pt x="496" y="751"/>
                    </a:lnTo>
                    <a:lnTo>
                      <a:pt x="484" y="782"/>
                    </a:lnTo>
                    <a:lnTo>
                      <a:pt x="466" y="811"/>
                    </a:lnTo>
                    <a:lnTo>
                      <a:pt x="444" y="836"/>
                    </a:lnTo>
                    <a:lnTo>
                      <a:pt x="418" y="859"/>
                    </a:lnTo>
                    <a:lnTo>
                      <a:pt x="388" y="878"/>
                    </a:lnTo>
                    <a:lnTo>
                      <a:pt x="353" y="892"/>
                    </a:lnTo>
                    <a:lnTo>
                      <a:pt x="316" y="904"/>
                    </a:lnTo>
                    <a:lnTo>
                      <a:pt x="315" y="904"/>
                    </a:lnTo>
                    <a:lnTo>
                      <a:pt x="314" y="905"/>
                    </a:lnTo>
                    <a:lnTo>
                      <a:pt x="311" y="906"/>
                    </a:lnTo>
                    <a:lnTo>
                      <a:pt x="310" y="907"/>
                    </a:lnTo>
                    <a:lnTo>
                      <a:pt x="309" y="909"/>
                    </a:lnTo>
                    <a:lnTo>
                      <a:pt x="309" y="912"/>
                    </a:lnTo>
                    <a:lnTo>
                      <a:pt x="309" y="994"/>
                    </a:lnTo>
                    <a:lnTo>
                      <a:pt x="306" y="1010"/>
                    </a:lnTo>
                    <a:lnTo>
                      <a:pt x="297" y="1023"/>
                    </a:lnTo>
                    <a:lnTo>
                      <a:pt x="283" y="1032"/>
                    </a:lnTo>
                    <a:lnTo>
                      <a:pt x="268" y="1034"/>
                    </a:lnTo>
                    <a:lnTo>
                      <a:pt x="230" y="1034"/>
                    </a:lnTo>
                    <a:lnTo>
                      <a:pt x="214" y="1032"/>
                    </a:lnTo>
                    <a:lnTo>
                      <a:pt x="200" y="1023"/>
                    </a:lnTo>
                    <a:lnTo>
                      <a:pt x="192" y="1010"/>
                    </a:lnTo>
                    <a:lnTo>
                      <a:pt x="188" y="994"/>
                    </a:lnTo>
                    <a:lnTo>
                      <a:pt x="188" y="917"/>
                    </a:lnTo>
                    <a:lnTo>
                      <a:pt x="188" y="914"/>
                    </a:lnTo>
                    <a:lnTo>
                      <a:pt x="187" y="911"/>
                    </a:lnTo>
                    <a:lnTo>
                      <a:pt x="185" y="910"/>
                    </a:lnTo>
                    <a:lnTo>
                      <a:pt x="184" y="909"/>
                    </a:lnTo>
                    <a:lnTo>
                      <a:pt x="181" y="908"/>
                    </a:lnTo>
                    <a:lnTo>
                      <a:pt x="180" y="908"/>
                    </a:lnTo>
                    <a:lnTo>
                      <a:pt x="176" y="908"/>
                    </a:lnTo>
                    <a:lnTo>
                      <a:pt x="165" y="906"/>
                    </a:lnTo>
                    <a:lnTo>
                      <a:pt x="149" y="902"/>
                    </a:lnTo>
                    <a:lnTo>
                      <a:pt x="129" y="898"/>
                    </a:lnTo>
                    <a:lnTo>
                      <a:pt x="106" y="893"/>
                    </a:lnTo>
                    <a:lnTo>
                      <a:pt x="84" y="887"/>
                    </a:lnTo>
                    <a:lnTo>
                      <a:pt x="60" y="880"/>
                    </a:lnTo>
                    <a:lnTo>
                      <a:pt x="38" y="872"/>
                    </a:lnTo>
                    <a:lnTo>
                      <a:pt x="19" y="863"/>
                    </a:lnTo>
                    <a:lnTo>
                      <a:pt x="10" y="857"/>
                    </a:lnTo>
                    <a:lnTo>
                      <a:pt x="2" y="846"/>
                    </a:lnTo>
                    <a:lnTo>
                      <a:pt x="0" y="835"/>
                    </a:lnTo>
                    <a:lnTo>
                      <a:pt x="2" y="822"/>
                    </a:lnTo>
                    <a:lnTo>
                      <a:pt x="21" y="769"/>
                    </a:lnTo>
                    <a:lnTo>
                      <a:pt x="27" y="759"/>
                    </a:lnTo>
                    <a:lnTo>
                      <a:pt x="36" y="751"/>
                    </a:lnTo>
                    <a:lnTo>
                      <a:pt x="46" y="746"/>
                    </a:lnTo>
                    <a:lnTo>
                      <a:pt x="58" y="744"/>
                    </a:lnTo>
                    <a:lnTo>
                      <a:pt x="64" y="745"/>
                    </a:lnTo>
                    <a:lnTo>
                      <a:pt x="69" y="746"/>
                    </a:lnTo>
                    <a:lnTo>
                      <a:pt x="75" y="748"/>
                    </a:lnTo>
                    <a:lnTo>
                      <a:pt x="78" y="749"/>
                    </a:lnTo>
                    <a:lnTo>
                      <a:pt x="85" y="753"/>
                    </a:lnTo>
                    <a:lnTo>
                      <a:pt x="96" y="757"/>
                    </a:lnTo>
                    <a:lnTo>
                      <a:pt x="111" y="763"/>
                    </a:lnTo>
                    <a:lnTo>
                      <a:pt x="128" y="768"/>
                    </a:lnTo>
                    <a:lnTo>
                      <a:pt x="147" y="775"/>
                    </a:lnTo>
                    <a:lnTo>
                      <a:pt x="167" y="780"/>
                    </a:lnTo>
                    <a:lnTo>
                      <a:pt x="187" y="785"/>
                    </a:lnTo>
                    <a:lnTo>
                      <a:pt x="208" y="788"/>
                    </a:lnTo>
                    <a:lnTo>
                      <a:pt x="227" y="789"/>
                    </a:lnTo>
                    <a:lnTo>
                      <a:pt x="259" y="787"/>
                    </a:lnTo>
                    <a:lnTo>
                      <a:pt x="287" y="779"/>
                    </a:lnTo>
                    <a:lnTo>
                      <a:pt x="310" y="768"/>
                    </a:lnTo>
                    <a:lnTo>
                      <a:pt x="329" y="754"/>
                    </a:lnTo>
                    <a:lnTo>
                      <a:pt x="344" y="736"/>
                    </a:lnTo>
                    <a:lnTo>
                      <a:pt x="353" y="714"/>
                    </a:lnTo>
                    <a:lnTo>
                      <a:pt x="356" y="691"/>
                    </a:lnTo>
                    <a:lnTo>
                      <a:pt x="354" y="669"/>
                    </a:lnTo>
                    <a:lnTo>
                      <a:pt x="346" y="650"/>
                    </a:lnTo>
                    <a:lnTo>
                      <a:pt x="334" y="631"/>
                    </a:lnTo>
                    <a:lnTo>
                      <a:pt x="317" y="614"/>
                    </a:lnTo>
                    <a:lnTo>
                      <a:pt x="293" y="597"/>
                    </a:lnTo>
                    <a:lnTo>
                      <a:pt x="263" y="581"/>
                    </a:lnTo>
                    <a:lnTo>
                      <a:pt x="227" y="566"/>
                    </a:lnTo>
                    <a:lnTo>
                      <a:pt x="197" y="553"/>
                    </a:lnTo>
                    <a:lnTo>
                      <a:pt x="167" y="540"/>
                    </a:lnTo>
                    <a:lnTo>
                      <a:pt x="138" y="525"/>
                    </a:lnTo>
                    <a:lnTo>
                      <a:pt x="111" y="510"/>
                    </a:lnTo>
                    <a:lnTo>
                      <a:pt x="86" y="493"/>
                    </a:lnTo>
                    <a:lnTo>
                      <a:pt x="64" y="473"/>
                    </a:lnTo>
                    <a:lnTo>
                      <a:pt x="45" y="452"/>
                    </a:lnTo>
                    <a:lnTo>
                      <a:pt x="29" y="427"/>
                    </a:lnTo>
                    <a:lnTo>
                      <a:pt x="18" y="400"/>
                    </a:lnTo>
                    <a:lnTo>
                      <a:pt x="10" y="370"/>
                    </a:lnTo>
                    <a:lnTo>
                      <a:pt x="8" y="338"/>
                    </a:lnTo>
                    <a:lnTo>
                      <a:pt x="10" y="304"/>
                    </a:lnTo>
                    <a:lnTo>
                      <a:pt x="18" y="273"/>
                    </a:lnTo>
                    <a:lnTo>
                      <a:pt x="30" y="244"/>
                    </a:lnTo>
                    <a:lnTo>
                      <a:pt x="47" y="217"/>
                    </a:lnTo>
                    <a:lnTo>
                      <a:pt x="67" y="192"/>
                    </a:lnTo>
                    <a:lnTo>
                      <a:pt x="92" y="171"/>
                    </a:lnTo>
                    <a:lnTo>
                      <a:pt x="121" y="153"/>
                    </a:lnTo>
                    <a:lnTo>
                      <a:pt x="152" y="138"/>
                    </a:lnTo>
                    <a:lnTo>
                      <a:pt x="188" y="127"/>
                    </a:lnTo>
                    <a:lnTo>
                      <a:pt x="189" y="127"/>
                    </a:lnTo>
                    <a:lnTo>
                      <a:pt x="192" y="126"/>
                    </a:lnTo>
                    <a:lnTo>
                      <a:pt x="194" y="125"/>
                    </a:lnTo>
                    <a:lnTo>
                      <a:pt x="195" y="123"/>
                    </a:lnTo>
                    <a:lnTo>
                      <a:pt x="197" y="121"/>
                    </a:lnTo>
                    <a:lnTo>
                      <a:pt x="197" y="118"/>
                    </a:lnTo>
                    <a:lnTo>
                      <a:pt x="197" y="40"/>
                    </a:lnTo>
                    <a:lnTo>
                      <a:pt x="200" y="24"/>
                    </a:lnTo>
                    <a:lnTo>
                      <a:pt x="209" y="11"/>
                    </a:lnTo>
                    <a:lnTo>
                      <a:pt x="223" y="3"/>
                    </a:lnTo>
                    <a:lnTo>
                      <a:pt x="2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0" name="Freeform 54"/>
              <p:cNvSpPr>
                <a:spLocks noEditPoints="1"/>
              </p:cNvSpPr>
              <p:nvPr/>
            </p:nvSpPr>
            <p:spPr bwMode="auto">
              <a:xfrm>
                <a:off x="9696451" y="1238250"/>
                <a:ext cx="774700" cy="774700"/>
              </a:xfrm>
              <a:custGeom>
                <a:avLst/>
                <a:gdLst>
                  <a:gd name="T0" fmla="*/ 835 w 1954"/>
                  <a:gd name="T1" fmla="*/ 241 h 1952"/>
                  <a:gd name="T2" fmla="*/ 639 w 1954"/>
                  <a:gd name="T3" fmla="*/ 308 h 1952"/>
                  <a:gd name="T4" fmla="*/ 471 w 1954"/>
                  <a:gd name="T5" fmla="*/ 423 h 1952"/>
                  <a:gd name="T6" fmla="*/ 341 w 1954"/>
                  <a:gd name="T7" fmla="*/ 578 h 1952"/>
                  <a:gd name="T8" fmla="*/ 257 w 1954"/>
                  <a:gd name="T9" fmla="*/ 765 h 1952"/>
                  <a:gd name="T10" fmla="*/ 227 w 1954"/>
                  <a:gd name="T11" fmla="*/ 977 h 1952"/>
                  <a:gd name="T12" fmla="*/ 257 w 1954"/>
                  <a:gd name="T13" fmla="*/ 1187 h 1952"/>
                  <a:gd name="T14" fmla="*/ 341 w 1954"/>
                  <a:gd name="T15" fmla="*/ 1374 h 1952"/>
                  <a:gd name="T16" fmla="*/ 471 w 1954"/>
                  <a:gd name="T17" fmla="*/ 1529 h 1952"/>
                  <a:gd name="T18" fmla="*/ 639 w 1954"/>
                  <a:gd name="T19" fmla="*/ 1646 h 1952"/>
                  <a:gd name="T20" fmla="*/ 835 w 1954"/>
                  <a:gd name="T21" fmla="*/ 1712 h 1952"/>
                  <a:gd name="T22" fmla="*/ 1050 w 1954"/>
                  <a:gd name="T23" fmla="*/ 1722 h 1952"/>
                  <a:gd name="T24" fmla="*/ 1254 w 1954"/>
                  <a:gd name="T25" fmla="*/ 1673 h 1952"/>
                  <a:gd name="T26" fmla="*/ 1431 w 1954"/>
                  <a:gd name="T27" fmla="*/ 1573 h 1952"/>
                  <a:gd name="T28" fmla="*/ 1574 w 1954"/>
                  <a:gd name="T29" fmla="*/ 1430 h 1952"/>
                  <a:gd name="T30" fmla="*/ 1675 w 1954"/>
                  <a:gd name="T31" fmla="*/ 1252 h 1952"/>
                  <a:gd name="T32" fmla="*/ 1724 w 1954"/>
                  <a:gd name="T33" fmla="*/ 1048 h 1952"/>
                  <a:gd name="T34" fmla="*/ 1714 w 1954"/>
                  <a:gd name="T35" fmla="*/ 833 h 1952"/>
                  <a:gd name="T36" fmla="*/ 1647 w 1954"/>
                  <a:gd name="T37" fmla="*/ 638 h 1952"/>
                  <a:gd name="T38" fmla="*/ 1532 w 1954"/>
                  <a:gd name="T39" fmla="*/ 471 h 1952"/>
                  <a:gd name="T40" fmla="*/ 1376 w 1954"/>
                  <a:gd name="T41" fmla="*/ 341 h 1952"/>
                  <a:gd name="T42" fmla="*/ 1188 w 1954"/>
                  <a:gd name="T43" fmla="*/ 256 h 1952"/>
                  <a:gd name="T44" fmla="*/ 977 w 1954"/>
                  <a:gd name="T45" fmla="*/ 227 h 1952"/>
                  <a:gd name="T46" fmla="*/ 1135 w 1954"/>
                  <a:gd name="T47" fmla="*/ 14 h 1952"/>
                  <a:gd name="T48" fmla="*/ 1357 w 1954"/>
                  <a:gd name="T49" fmla="*/ 77 h 1952"/>
                  <a:gd name="T50" fmla="*/ 1554 w 1954"/>
                  <a:gd name="T51" fmla="*/ 189 h 1952"/>
                  <a:gd name="T52" fmla="*/ 1719 w 1954"/>
                  <a:gd name="T53" fmla="*/ 341 h 1952"/>
                  <a:gd name="T54" fmla="*/ 1845 w 1954"/>
                  <a:gd name="T55" fmla="*/ 528 h 1952"/>
                  <a:gd name="T56" fmla="*/ 1926 w 1954"/>
                  <a:gd name="T57" fmla="*/ 742 h 1952"/>
                  <a:gd name="T58" fmla="*/ 1954 w 1954"/>
                  <a:gd name="T59" fmla="*/ 977 h 1952"/>
                  <a:gd name="T60" fmla="*/ 1926 w 1954"/>
                  <a:gd name="T61" fmla="*/ 1210 h 1952"/>
                  <a:gd name="T62" fmla="*/ 1845 w 1954"/>
                  <a:gd name="T63" fmla="*/ 1424 h 1952"/>
                  <a:gd name="T64" fmla="*/ 1719 w 1954"/>
                  <a:gd name="T65" fmla="*/ 1611 h 1952"/>
                  <a:gd name="T66" fmla="*/ 1554 w 1954"/>
                  <a:gd name="T67" fmla="*/ 1763 h 1952"/>
                  <a:gd name="T68" fmla="*/ 1357 w 1954"/>
                  <a:gd name="T69" fmla="*/ 1875 h 1952"/>
                  <a:gd name="T70" fmla="*/ 1135 w 1954"/>
                  <a:gd name="T71" fmla="*/ 1939 h 1952"/>
                  <a:gd name="T72" fmla="*/ 896 w 1954"/>
                  <a:gd name="T73" fmla="*/ 1949 h 1952"/>
                  <a:gd name="T74" fmla="*/ 668 w 1954"/>
                  <a:gd name="T75" fmla="*/ 1902 h 1952"/>
                  <a:gd name="T76" fmla="*/ 463 w 1954"/>
                  <a:gd name="T77" fmla="*/ 1805 h 1952"/>
                  <a:gd name="T78" fmla="*/ 286 w 1954"/>
                  <a:gd name="T79" fmla="*/ 1666 h 1952"/>
                  <a:gd name="T80" fmla="*/ 147 w 1954"/>
                  <a:gd name="T81" fmla="*/ 1490 h 1952"/>
                  <a:gd name="T82" fmla="*/ 50 w 1954"/>
                  <a:gd name="T83" fmla="*/ 1284 h 1952"/>
                  <a:gd name="T84" fmla="*/ 4 w 1954"/>
                  <a:gd name="T85" fmla="*/ 1056 h 1952"/>
                  <a:gd name="T86" fmla="*/ 13 w 1954"/>
                  <a:gd name="T87" fmla="*/ 818 h 1952"/>
                  <a:gd name="T88" fmla="*/ 77 w 1954"/>
                  <a:gd name="T89" fmla="*/ 596 h 1952"/>
                  <a:gd name="T90" fmla="*/ 189 w 1954"/>
                  <a:gd name="T91" fmla="*/ 399 h 1952"/>
                  <a:gd name="T92" fmla="*/ 341 w 1954"/>
                  <a:gd name="T93" fmla="*/ 235 h 1952"/>
                  <a:gd name="T94" fmla="*/ 528 w 1954"/>
                  <a:gd name="T95" fmla="*/ 110 h 1952"/>
                  <a:gd name="T96" fmla="*/ 742 w 1954"/>
                  <a:gd name="T97" fmla="*/ 29 h 1952"/>
                  <a:gd name="T98" fmla="*/ 977 w 1954"/>
                  <a:gd name="T99" fmla="*/ 0 h 1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954" h="1952">
                    <a:moveTo>
                      <a:pt x="977" y="227"/>
                    </a:moveTo>
                    <a:lnTo>
                      <a:pt x="904" y="231"/>
                    </a:lnTo>
                    <a:lnTo>
                      <a:pt x="835" y="241"/>
                    </a:lnTo>
                    <a:lnTo>
                      <a:pt x="767" y="256"/>
                    </a:lnTo>
                    <a:lnTo>
                      <a:pt x="700" y="279"/>
                    </a:lnTo>
                    <a:lnTo>
                      <a:pt x="639" y="308"/>
                    </a:lnTo>
                    <a:lnTo>
                      <a:pt x="578" y="341"/>
                    </a:lnTo>
                    <a:lnTo>
                      <a:pt x="524" y="379"/>
                    </a:lnTo>
                    <a:lnTo>
                      <a:pt x="471" y="423"/>
                    </a:lnTo>
                    <a:lnTo>
                      <a:pt x="423" y="471"/>
                    </a:lnTo>
                    <a:lnTo>
                      <a:pt x="380" y="522"/>
                    </a:lnTo>
                    <a:lnTo>
                      <a:pt x="341" y="578"/>
                    </a:lnTo>
                    <a:lnTo>
                      <a:pt x="307" y="638"/>
                    </a:lnTo>
                    <a:lnTo>
                      <a:pt x="279" y="700"/>
                    </a:lnTo>
                    <a:lnTo>
                      <a:pt x="257" y="765"/>
                    </a:lnTo>
                    <a:lnTo>
                      <a:pt x="240" y="833"/>
                    </a:lnTo>
                    <a:lnTo>
                      <a:pt x="230" y="904"/>
                    </a:lnTo>
                    <a:lnTo>
                      <a:pt x="227" y="977"/>
                    </a:lnTo>
                    <a:lnTo>
                      <a:pt x="230" y="1048"/>
                    </a:lnTo>
                    <a:lnTo>
                      <a:pt x="240" y="1119"/>
                    </a:lnTo>
                    <a:lnTo>
                      <a:pt x="257" y="1187"/>
                    </a:lnTo>
                    <a:lnTo>
                      <a:pt x="279" y="1252"/>
                    </a:lnTo>
                    <a:lnTo>
                      <a:pt x="307" y="1314"/>
                    </a:lnTo>
                    <a:lnTo>
                      <a:pt x="341" y="1374"/>
                    </a:lnTo>
                    <a:lnTo>
                      <a:pt x="380" y="1430"/>
                    </a:lnTo>
                    <a:lnTo>
                      <a:pt x="423" y="1481"/>
                    </a:lnTo>
                    <a:lnTo>
                      <a:pt x="471" y="1529"/>
                    </a:lnTo>
                    <a:lnTo>
                      <a:pt x="524" y="1573"/>
                    </a:lnTo>
                    <a:lnTo>
                      <a:pt x="578" y="1612"/>
                    </a:lnTo>
                    <a:lnTo>
                      <a:pt x="639" y="1646"/>
                    </a:lnTo>
                    <a:lnTo>
                      <a:pt x="700" y="1673"/>
                    </a:lnTo>
                    <a:lnTo>
                      <a:pt x="767" y="1696"/>
                    </a:lnTo>
                    <a:lnTo>
                      <a:pt x="835" y="1712"/>
                    </a:lnTo>
                    <a:lnTo>
                      <a:pt x="904" y="1722"/>
                    </a:lnTo>
                    <a:lnTo>
                      <a:pt x="977" y="1726"/>
                    </a:lnTo>
                    <a:lnTo>
                      <a:pt x="1050" y="1722"/>
                    </a:lnTo>
                    <a:lnTo>
                      <a:pt x="1119" y="1712"/>
                    </a:lnTo>
                    <a:lnTo>
                      <a:pt x="1188" y="1696"/>
                    </a:lnTo>
                    <a:lnTo>
                      <a:pt x="1254" y="1673"/>
                    </a:lnTo>
                    <a:lnTo>
                      <a:pt x="1315" y="1646"/>
                    </a:lnTo>
                    <a:lnTo>
                      <a:pt x="1376" y="1612"/>
                    </a:lnTo>
                    <a:lnTo>
                      <a:pt x="1431" y="1573"/>
                    </a:lnTo>
                    <a:lnTo>
                      <a:pt x="1483" y="1529"/>
                    </a:lnTo>
                    <a:lnTo>
                      <a:pt x="1532" y="1481"/>
                    </a:lnTo>
                    <a:lnTo>
                      <a:pt x="1574" y="1430"/>
                    </a:lnTo>
                    <a:lnTo>
                      <a:pt x="1613" y="1374"/>
                    </a:lnTo>
                    <a:lnTo>
                      <a:pt x="1647" y="1314"/>
                    </a:lnTo>
                    <a:lnTo>
                      <a:pt x="1675" y="1252"/>
                    </a:lnTo>
                    <a:lnTo>
                      <a:pt x="1697" y="1187"/>
                    </a:lnTo>
                    <a:lnTo>
                      <a:pt x="1714" y="1119"/>
                    </a:lnTo>
                    <a:lnTo>
                      <a:pt x="1724" y="1048"/>
                    </a:lnTo>
                    <a:lnTo>
                      <a:pt x="1728" y="977"/>
                    </a:lnTo>
                    <a:lnTo>
                      <a:pt x="1724" y="904"/>
                    </a:lnTo>
                    <a:lnTo>
                      <a:pt x="1714" y="833"/>
                    </a:lnTo>
                    <a:lnTo>
                      <a:pt x="1697" y="765"/>
                    </a:lnTo>
                    <a:lnTo>
                      <a:pt x="1675" y="700"/>
                    </a:lnTo>
                    <a:lnTo>
                      <a:pt x="1647" y="638"/>
                    </a:lnTo>
                    <a:lnTo>
                      <a:pt x="1613" y="578"/>
                    </a:lnTo>
                    <a:lnTo>
                      <a:pt x="1574" y="522"/>
                    </a:lnTo>
                    <a:lnTo>
                      <a:pt x="1532" y="471"/>
                    </a:lnTo>
                    <a:lnTo>
                      <a:pt x="1483" y="423"/>
                    </a:lnTo>
                    <a:lnTo>
                      <a:pt x="1431" y="379"/>
                    </a:lnTo>
                    <a:lnTo>
                      <a:pt x="1376" y="341"/>
                    </a:lnTo>
                    <a:lnTo>
                      <a:pt x="1315" y="308"/>
                    </a:lnTo>
                    <a:lnTo>
                      <a:pt x="1254" y="279"/>
                    </a:lnTo>
                    <a:lnTo>
                      <a:pt x="1188" y="256"/>
                    </a:lnTo>
                    <a:lnTo>
                      <a:pt x="1119" y="241"/>
                    </a:lnTo>
                    <a:lnTo>
                      <a:pt x="1050" y="231"/>
                    </a:lnTo>
                    <a:lnTo>
                      <a:pt x="977" y="227"/>
                    </a:lnTo>
                    <a:close/>
                    <a:moveTo>
                      <a:pt x="977" y="0"/>
                    </a:moveTo>
                    <a:lnTo>
                      <a:pt x="1058" y="3"/>
                    </a:lnTo>
                    <a:lnTo>
                      <a:pt x="1135" y="14"/>
                    </a:lnTo>
                    <a:lnTo>
                      <a:pt x="1212" y="29"/>
                    </a:lnTo>
                    <a:lnTo>
                      <a:pt x="1286" y="50"/>
                    </a:lnTo>
                    <a:lnTo>
                      <a:pt x="1357" y="77"/>
                    </a:lnTo>
                    <a:lnTo>
                      <a:pt x="1426" y="110"/>
                    </a:lnTo>
                    <a:lnTo>
                      <a:pt x="1491" y="147"/>
                    </a:lnTo>
                    <a:lnTo>
                      <a:pt x="1554" y="189"/>
                    </a:lnTo>
                    <a:lnTo>
                      <a:pt x="1613" y="235"/>
                    </a:lnTo>
                    <a:lnTo>
                      <a:pt x="1668" y="286"/>
                    </a:lnTo>
                    <a:lnTo>
                      <a:pt x="1719" y="341"/>
                    </a:lnTo>
                    <a:lnTo>
                      <a:pt x="1766" y="399"/>
                    </a:lnTo>
                    <a:lnTo>
                      <a:pt x="1807" y="462"/>
                    </a:lnTo>
                    <a:lnTo>
                      <a:pt x="1845" y="528"/>
                    </a:lnTo>
                    <a:lnTo>
                      <a:pt x="1878" y="596"/>
                    </a:lnTo>
                    <a:lnTo>
                      <a:pt x="1904" y="668"/>
                    </a:lnTo>
                    <a:lnTo>
                      <a:pt x="1926" y="742"/>
                    </a:lnTo>
                    <a:lnTo>
                      <a:pt x="1941" y="818"/>
                    </a:lnTo>
                    <a:lnTo>
                      <a:pt x="1950" y="896"/>
                    </a:lnTo>
                    <a:lnTo>
                      <a:pt x="1954" y="977"/>
                    </a:lnTo>
                    <a:lnTo>
                      <a:pt x="1950" y="1056"/>
                    </a:lnTo>
                    <a:lnTo>
                      <a:pt x="1941" y="1134"/>
                    </a:lnTo>
                    <a:lnTo>
                      <a:pt x="1926" y="1210"/>
                    </a:lnTo>
                    <a:lnTo>
                      <a:pt x="1904" y="1284"/>
                    </a:lnTo>
                    <a:lnTo>
                      <a:pt x="1878" y="1356"/>
                    </a:lnTo>
                    <a:lnTo>
                      <a:pt x="1845" y="1424"/>
                    </a:lnTo>
                    <a:lnTo>
                      <a:pt x="1807" y="1490"/>
                    </a:lnTo>
                    <a:lnTo>
                      <a:pt x="1766" y="1553"/>
                    </a:lnTo>
                    <a:lnTo>
                      <a:pt x="1719" y="1611"/>
                    </a:lnTo>
                    <a:lnTo>
                      <a:pt x="1668" y="1666"/>
                    </a:lnTo>
                    <a:lnTo>
                      <a:pt x="1613" y="1717"/>
                    </a:lnTo>
                    <a:lnTo>
                      <a:pt x="1554" y="1763"/>
                    </a:lnTo>
                    <a:lnTo>
                      <a:pt x="1491" y="1805"/>
                    </a:lnTo>
                    <a:lnTo>
                      <a:pt x="1426" y="1842"/>
                    </a:lnTo>
                    <a:lnTo>
                      <a:pt x="1357" y="1875"/>
                    </a:lnTo>
                    <a:lnTo>
                      <a:pt x="1286" y="1902"/>
                    </a:lnTo>
                    <a:lnTo>
                      <a:pt x="1212" y="1923"/>
                    </a:lnTo>
                    <a:lnTo>
                      <a:pt x="1135" y="1939"/>
                    </a:lnTo>
                    <a:lnTo>
                      <a:pt x="1058" y="1949"/>
                    </a:lnTo>
                    <a:lnTo>
                      <a:pt x="977" y="1952"/>
                    </a:lnTo>
                    <a:lnTo>
                      <a:pt x="896" y="1949"/>
                    </a:lnTo>
                    <a:lnTo>
                      <a:pt x="819" y="1939"/>
                    </a:lnTo>
                    <a:lnTo>
                      <a:pt x="742" y="1923"/>
                    </a:lnTo>
                    <a:lnTo>
                      <a:pt x="668" y="1902"/>
                    </a:lnTo>
                    <a:lnTo>
                      <a:pt x="597" y="1875"/>
                    </a:lnTo>
                    <a:lnTo>
                      <a:pt x="528" y="1842"/>
                    </a:lnTo>
                    <a:lnTo>
                      <a:pt x="463" y="1805"/>
                    </a:lnTo>
                    <a:lnTo>
                      <a:pt x="400" y="1763"/>
                    </a:lnTo>
                    <a:lnTo>
                      <a:pt x="341" y="1717"/>
                    </a:lnTo>
                    <a:lnTo>
                      <a:pt x="286" y="1666"/>
                    </a:lnTo>
                    <a:lnTo>
                      <a:pt x="236" y="1611"/>
                    </a:lnTo>
                    <a:lnTo>
                      <a:pt x="189" y="1553"/>
                    </a:lnTo>
                    <a:lnTo>
                      <a:pt x="147" y="1490"/>
                    </a:lnTo>
                    <a:lnTo>
                      <a:pt x="109" y="1424"/>
                    </a:lnTo>
                    <a:lnTo>
                      <a:pt x="77" y="1356"/>
                    </a:lnTo>
                    <a:lnTo>
                      <a:pt x="50" y="1284"/>
                    </a:lnTo>
                    <a:lnTo>
                      <a:pt x="28" y="1210"/>
                    </a:lnTo>
                    <a:lnTo>
                      <a:pt x="13" y="1134"/>
                    </a:lnTo>
                    <a:lnTo>
                      <a:pt x="4" y="1056"/>
                    </a:lnTo>
                    <a:lnTo>
                      <a:pt x="0" y="977"/>
                    </a:lnTo>
                    <a:lnTo>
                      <a:pt x="4" y="896"/>
                    </a:lnTo>
                    <a:lnTo>
                      <a:pt x="13" y="818"/>
                    </a:lnTo>
                    <a:lnTo>
                      <a:pt x="28" y="742"/>
                    </a:lnTo>
                    <a:lnTo>
                      <a:pt x="50" y="668"/>
                    </a:lnTo>
                    <a:lnTo>
                      <a:pt x="77" y="596"/>
                    </a:lnTo>
                    <a:lnTo>
                      <a:pt x="109" y="528"/>
                    </a:lnTo>
                    <a:lnTo>
                      <a:pt x="147" y="462"/>
                    </a:lnTo>
                    <a:lnTo>
                      <a:pt x="189" y="399"/>
                    </a:lnTo>
                    <a:lnTo>
                      <a:pt x="236" y="341"/>
                    </a:lnTo>
                    <a:lnTo>
                      <a:pt x="286" y="286"/>
                    </a:lnTo>
                    <a:lnTo>
                      <a:pt x="341" y="235"/>
                    </a:lnTo>
                    <a:lnTo>
                      <a:pt x="400" y="189"/>
                    </a:lnTo>
                    <a:lnTo>
                      <a:pt x="463" y="147"/>
                    </a:lnTo>
                    <a:lnTo>
                      <a:pt x="528" y="110"/>
                    </a:lnTo>
                    <a:lnTo>
                      <a:pt x="597" y="77"/>
                    </a:lnTo>
                    <a:lnTo>
                      <a:pt x="668" y="50"/>
                    </a:lnTo>
                    <a:lnTo>
                      <a:pt x="742" y="29"/>
                    </a:lnTo>
                    <a:lnTo>
                      <a:pt x="819" y="14"/>
                    </a:lnTo>
                    <a:lnTo>
                      <a:pt x="896" y="3"/>
                    </a:lnTo>
                    <a:lnTo>
                      <a:pt x="97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1" name="Freeform 55"/>
              <p:cNvSpPr>
                <a:spLocks/>
              </p:cNvSpPr>
              <p:nvPr/>
            </p:nvSpPr>
            <p:spPr bwMode="auto">
              <a:xfrm>
                <a:off x="9409113" y="2049463"/>
                <a:ext cx="1062038" cy="468313"/>
              </a:xfrm>
              <a:custGeom>
                <a:avLst/>
                <a:gdLst>
                  <a:gd name="T0" fmla="*/ 846 w 2677"/>
                  <a:gd name="T1" fmla="*/ 14 h 1177"/>
                  <a:gd name="T2" fmla="*/ 1051 w 2677"/>
                  <a:gd name="T3" fmla="*/ 60 h 1177"/>
                  <a:gd name="T4" fmla="*/ 1272 w 2677"/>
                  <a:gd name="T5" fmla="*/ 122 h 1177"/>
                  <a:gd name="T6" fmla="*/ 1477 w 2677"/>
                  <a:gd name="T7" fmla="*/ 187 h 1177"/>
                  <a:gd name="T8" fmla="*/ 1635 w 2677"/>
                  <a:gd name="T9" fmla="*/ 237 h 1177"/>
                  <a:gd name="T10" fmla="*/ 1722 w 2677"/>
                  <a:gd name="T11" fmla="*/ 263 h 1177"/>
                  <a:gd name="T12" fmla="*/ 1776 w 2677"/>
                  <a:gd name="T13" fmla="*/ 316 h 1177"/>
                  <a:gd name="T14" fmla="*/ 1783 w 2677"/>
                  <a:gd name="T15" fmla="*/ 395 h 1177"/>
                  <a:gd name="T16" fmla="*/ 1730 w 2677"/>
                  <a:gd name="T17" fmla="*/ 473 h 1177"/>
                  <a:gd name="T18" fmla="*/ 1606 w 2677"/>
                  <a:gd name="T19" fmla="*/ 521 h 1177"/>
                  <a:gd name="T20" fmla="*/ 1442 w 2677"/>
                  <a:gd name="T21" fmla="*/ 530 h 1177"/>
                  <a:gd name="T22" fmla="*/ 1273 w 2677"/>
                  <a:gd name="T23" fmla="*/ 513 h 1177"/>
                  <a:gd name="T24" fmla="*/ 1122 w 2677"/>
                  <a:gd name="T25" fmla="*/ 488 h 1177"/>
                  <a:gd name="T26" fmla="*/ 1013 w 2677"/>
                  <a:gd name="T27" fmla="*/ 469 h 1177"/>
                  <a:gd name="T28" fmla="*/ 972 w 2677"/>
                  <a:gd name="T29" fmla="*/ 475 h 1177"/>
                  <a:gd name="T30" fmla="*/ 1029 w 2677"/>
                  <a:gd name="T31" fmla="*/ 543 h 1177"/>
                  <a:gd name="T32" fmla="*/ 1173 w 2677"/>
                  <a:gd name="T33" fmla="*/ 601 h 1177"/>
                  <a:gd name="T34" fmla="*/ 1366 w 2677"/>
                  <a:gd name="T35" fmla="*/ 639 h 1177"/>
                  <a:gd name="T36" fmla="*/ 1568 w 2677"/>
                  <a:gd name="T37" fmla="*/ 653 h 1177"/>
                  <a:gd name="T38" fmla="*/ 1809 w 2677"/>
                  <a:gd name="T39" fmla="*/ 625 h 1177"/>
                  <a:gd name="T40" fmla="*/ 2218 w 2677"/>
                  <a:gd name="T41" fmla="*/ 502 h 1177"/>
                  <a:gd name="T42" fmla="*/ 2511 w 2677"/>
                  <a:gd name="T43" fmla="*/ 366 h 1177"/>
                  <a:gd name="T44" fmla="*/ 2616 w 2677"/>
                  <a:gd name="T45" fmla="*/ 375 h 1177"/>
                  <a:gd name="T46" fmla="*/ 2673 w 2677"/>
                  <a:gd name="T47" fmla="*/ 457 h 1177"/>
                  <a:gd name="T48" fmla="*/ 2647 w 2677"/>
                  <a:gd name="T49" fmla="*/ 583 h 1177"/>
                  <a:gd name="T50" fmla="*/ 2550 w 2677"/>
                  <a:gd name="T51" fmla="*/ 687 h 1177"/>
                  <a:gd name="T52" fmla="*/ 2416 w 2677"/>
                  <a:gd name="T53" fmla="*/ 779 h 1177"/>
                  <a:gd name="T54" fmla="*/ 2234 w 2677"/>
                  <a:gd name="T55" fmla="*/ 892 h 1177"/>
                  <a:gd name="T56" fmla="*/ 2033 w 2677"/>
                  <a:gd name="T57" fmla="*/ 1005 h 1177"/>
                  <a:gd name="T58" fmla="*/ 1840 w 2677"/>
                  <a:gd name="T59" fmla="*/ 1102 h 1177"/>
                  <a:gd name="T60" fmla="*/ 1684 w 2677"/>
                  <a:gd name="T61" fmla="*/ 1164 h 1177"/>
                  <a:gd name="T62" fmla="*/ 1576 w 2677"/>
                  <a:gd name="T63" fmla="*/ 1177 h 1177"/>
                  <a:gd name="T64" fmla="*/ 1395 w 2677"/>
                  <a:gd name="T65" fmla="*/ 1161 h 1177"/>
                  <a:gd name="T66" fmla="*/ 1159 w 2677"/>
                  <a:gd name="T67" fmla="*/ 1130 h 1177"/>
                  <a:gd name="T68" fmla="*/ 898 w 2677"/>
                  <a:gd name="T69" fmla="*/ 1089 h 1177"/>
                  <a:gd name="T70" fmla="*/ 647 w 2677"/>
                  <a:gd name="T71" fmla="*/ 1047 h 1177"/>
                  <a:gd name="T72" fmla="*/ 440 w 2677"/>
                  <a:gd name="T73" fmla="*/ 1009 h 1177"/>
                  <a:gd name="T74" fmla="*/ 309 w 2677"/>
                  <a:gd name="T75" fmla="*/ 984 h 1177"/>
                  <a:gd name="T76" fmla="*/ 200 w 2677"/>
                  <a:gd name="T77" fmla="*/ 988 h 1177"/>
                  <a:gd name="T78" fmla="*/ 87 w 2677"/>
                  <a:gd name="T79" fmla="*/ 1052 h 1177"/>
                  <a:gd name="T80" fmla="*/ 28 w 2677"/>
                  <a:gd name="T81" fmla="*/ 1089 h 1177"/>
                  <a:gd name="T82" fmla="*/ 5 w 2677"/>
                  <a:gd name="T83" fmla="*/ 1069 h 1177"/>
                  <a:gd name="T84" fmla="*/ 0 w 2677"/>
                  <a:gd name="T85" fmla="*/ 1048 h 1177"/>
                  <a:gd name="T86" fmla="*/ 18 w 2677"/>
                  <a:gd name="T87" fmla="*/ 776 h 1177"/>
                  <a:gd name="T88" fmla="*/ 38 w 2677"/>
                  <a:gd name="T89" fmla="*/ 461 h 1177"/>
                  <a:gd name="T90" fmla="*/ 56 w 2677"/>
                  <a:gd name="T91" fmla="*/ 179 h 1177"/>
                  <a:gd name="T92" fmla="*/ 75 w 2677"/>
                  <a:gd name="T93" fmla="*/ 86 h 1177"/>
                  <a:gd name="T94" fmla="*/ 127 w 2677"/>
                  <a:gd name="T95" fmla="*/ 70 h 1177"/>
                  <a:gd name="T96" fmla="*/ 269 w 2677"/>
                  <a:gd name="T97" fmla="*/ 48 h 1177"/>
                  <a:gd name="T98" fmla="*/ 468 w 2677"/>
                  <a:gd name="T99" fmla="*/ 20 h 1177"/>
                  <a:gd name="T100" fmla="*/ 653 w 2677"/>
                  <a:gd name="T101" fmla="*/ 2 h 1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677" h="1177">
                    <a:moveTo>
                      <a:pt x="722" y="0"/>
                    </a:moveTo>
                    <a:lnTo>
                      <a:pt x="760" y="2"/>
                    </a:lnTo>
                    <a:lnTo>
                      <a:pt x="802" y="8"/>
                    </a:lnTo>
                    <a:lnTo>
                      <a:pt x="846" y="14"/>
                    </a:lnTo>
                    <a:lnTo>
                      <a:pt x="895" y="23"/>
                    </a:lnTo>
                    <a:lnTo>
                      <a:pt x="945" y="35"/>
                    </a:lnTo>
                    <a:lnTo>
                      <a:pt x="998" y="47"/>
                    </a:lnTo>
                    <a:lnTo>
                      <a:pt x="1051" y="60"/>
                    </a:lnTo>
                    <a:lnTo>
                      <a:pt x="1106" y="75"/>
                    </a:lnTo>
                    <a:lnTo>
                      <a:pt x="1162" y="90"/>
                    </a:lnTo>
                    <a:lnTo>
                      <a:pt x="1217" y="106"/>
                    </a:lnTo>
                    <a:lnTo>
                      <a:pt x="1272" y="122"/>
                    </a:lnTo>
                    <a:lnTo>
                      <a:pt x="1326" y="139"/>
                    </a:lnTo>
                    <a:lnTo>
                      <a:pt x="1378" y="155"/>
                    </a:lnTo>
                    <a:lnTo>
                      <a:pt x="1429" y="171"/>
                    </a:lnTo>
                    <a:lnTo>
                      <a:pt x="1477" y="187"/>
                    </a:lnTo>
                    <a:lnTo>
                      <a:pt x="1522" y="201"/>
                    </a:lnTo>
                    <a:lnTo>
                      <a:pt x="1563" y="215"/>
                    </a:lnTo>
                    <a:lnTo>
                      <a:pt x="1601" y="226"/>
                    </a:lnTo>
                    <a:lnTo>
                      <a:pt x="1635" y="237"/>
                    </a:lnTo>
                    <a:lnTo>
                      <a:pt x="1663" y="245"/>
                    </a:lnTo>
                    <a:lnTo>
                      <a:pt x="1686" y="252"/>
                    </a:lnTo>
                    <a:lnTo>
                      <a:pt x="1704" y="256"/>
                    </a:lnTo>
                    <a:lnTo>
                      <a:pt x="1722" y="263"/>
                    </a:lnTo>
                    <a:lnTo>
                      <a:pt x="1739" y="273"/>
                    </a:lnTo>
                    <a:lnTo>
                      <a:pt x="1754" y="285"/>
                    </a:lnTo>
                    <a:lnTo>
                      <a:pt x="1766" y="300"/>
                    </a:lnTo>
                    <a:lnTo>
                      <a:pt x="1776" y="316"/>
                    </a:lnTo>
                    <a:lnTo>
                      <a:pt x="1782" y="334"/>
                    </a:lnTo>
                    <a:lnTo>
                      <a:pt x="1786" y="354"/>
                    </a:lnTo>
                    <a:lnTo>
                      <a:pt x="1786" y="375"/>
                    </a:lnTo>
                    <a:lnTo>
                      <a:pt x="1783" y="395"/>
                    </a:lnTo>
                    <a:lnTo>
                      <a:pt x="1775" y="416"/>
                    </a:lnTo>
                    <a:lnTo>
                      <a:pt x="1765" y="436"/>
                    </a:lnTo>
                    <a:lnTo>
                      <a:pt x="1749" y="455"/>
                    </a:lnTo>
                    <a:lnTo>
                      <a:pt x="1730" y="473"/>
                    </a:lnTo>
                    <a:lnTo>
                      <a:pt x="1705" y="489"/>
                    </a:lnTo>
                    <a:lnTo>
                      <a:pt x="1676" y="502"/>
                    </a:lnTo>
                    <a:lnTo>
                      <a:pt x="1643" y="513"/>
                    </a:lnTo>
                    <a:lnTo>
                      <a:pt x="1606" y="521"/>
                    </a:lnTo>
                    <a:lnTo>
                      <a:pt x="1567" y="527"/>
                    </a:lnTo>
                    <a:lnTo>
                      <a:pt x="1526" y="530"/>
                    </a:lnTo>
                    <a:lnTo>
                      <a:pt x="1485" y="531"/>
                    </a:lnTo>
                    <a:lnTo>
                      <a:pt x="1442" y="530"/>
                    </a:lnTo>
                    <a:lnTo>
                      <a:pt x="1400" y="528"/>
                    </a:lnTo>
                    <a:lnTo>
                      <a:pt x="1356" y="524"/>
                    </a:lnTo>
                    <a:lnTo>
                      <a:pt x="1315" y="519"/>
                    </a:lnTo>
                    <a:lnTo>
                      <a:pt x="1273" y="513"/>
                    </a:lnTo>
                    <a:lnTo>
                      <a:pt x="1232" y="507"/>
                    </a:lnTo>
                    <a:lnTo>
                      <a:pt x="1194" y="500"/>
                    </a:lnTo>
                    <a:lnTo>
                      <a:pt x="1157" y="493"/>
                    </a:lnTo>
                    <a:lnTo>
                      <a:pt x="1122" y="488"/>
                    </a:lnTo>
                    <a:lnTo>
                      <a:pt x="1089" y="481"/>
                    </a:lnTo>
                    <a:lnTo>
                      <a:pt x="1060" y="476"/>
                    </a:lnTo>
                    <a:lnTo>
                      <a:pt x="1035" y="472"/>
                    </a:lnTo>
                    <a:lnTo>
                      <a:pt x="1013" y="469"/>
                    </a:lnTo>
                    <a:lnTo>
                      <a:pt x="995" y="467"/>
                    </a:lnTo>
                    <a:lnTo>
                      <a:pt x="983" y="467"/>
                    </a:lnTo>
                    <a:lnTo>
                      <a:pt x="974" y="471"/>
                    </a:lnTo>
                    <a:lnTo>
                      <a:pt x="972" y="475"/>
                    </a:lnTo>
                    <a:lnTo>
                      <a:pt x="975" y="493"/>
                    </a:lnTo>
                    <a:lnTo>
                      <a:pt x="986" y="510"/>
                    </a:lnTo>
                    <a:lnTo>
                      <a:pt x="1004" y="527"/>
                    </a:lnTo>
                    <a:lnTo>
                      <a:pt x="1029" y="543"/>
                    </a:lnTo>
                    <a:lnTo>
                      <a:pt x="1058" y="559"/>
                    </a:lnTo>
                    <a:lnTo>
                      <a:pt x="1093" y="574"/>
                    </a:lnTo>
                    <a:lnTo>
                      <a:pt x="1131" y="587"/>
                    </a:lnTo>
                    <a:lnTo>
                      <a:pt x="1173" y="601"/>
                    </a:lnTo>
                    <a:lnTo>
                      <a:pt x="1218" y="612"/>
                    </a:lnTo>
                    <a:lnTo>
                      <a:pt x="1266" y="622"/>
                    </a:lnTo>
                    <a:lnTo>
                      <a:pt x="1316" y="631"/>
                    </a:lnTo>
                    <a:lnTo>
                      <a:pt x="1366" y="639"/>
                    </a:lnTo>
                    <a:lnTo>
                      <a:pt x="1418" y="645"/>
                    </a:lnTo>
                    <a:lnTo>
                      <a:pt x="1468" y="650"/>
                    </a:lnTo>
                    <a:lnTo>
                      <a:pt x="1518" y="652"/>
                    </a:lnTo>
                    <a:lnTo>
                      <a:pt x="1568" y="653"/>
                    </a:lnTo>
                    <a:lnTo>
                      <a:pt x="1616" y="652"/>
                    </a:lnTo>
                    <a:lnTo>
                      <a:pt x="1661" y="650"/>
                    </a:lnTo>
                    <a:lnTo>
                      <a:pt x="1702" y="644"/>
                    </a:lnTo>
                    <a:lnTo>
                      <a:pt x="1809" y="625"/>
                    </a:lnTo>
                    <a:lnTo>
                      <a:pt x="1915" y="601"/>
                    </a:lnTo>
                    <a:lnTo>
                      <a:pt x="2019" y="571"/>
                    </a:lnTo>
                    <a:lnTo>
                      <a:pt x="2120" y="538"/>
                    </a:lnTo>
                    <a:lnTo>
                      <a:pt x="2218" y="502"/>
                    </a:lnTo>
                    <a:lnTo>
                      <a:pt x="2311" y="463"/>
                    </a:lnTo>
                    <a:lnTo>
                      <a:pt x="2399" y="422"/>
                    </a:lnTo>
                    <a:lnTo>
                      <a:pt x="2481" y="379"/>
                    </a:lnTo>
                    <a:lnTo>
                      <a:pt x="2511" y="366"/>
                    </a:lnTo>
                    <a:lnTo>
                      <a:pt x="2540" y="360"/>
                    </a:lnTo>
                    <a:lnTo>
                      <a:pt x="2567" y="359"/>
                    </a:lnTo>
                    <a:lnTo>
                      <a:pt x="2593" y="365"/>
                    </a:lnTo>
                    <a:lnTo>
                      <a:pt x="2616" y="375"/>
                    </a:lnTo>
                    <a:lnTo>
                      <a:pt x="2636" y="389"/>
                    </a:lnTo>
                    <a:lnTo>
                      <a:pt x="2653" y="408"/>
                    </a:lnTo>
                    <a:lnTo>
                      <a:pt x="2665" y="432"/>
                    </a:lnTo>
                    <a:lnTo>
                      <a:pt x="2673" y="457"/>
                    </a:lnTo>
                    <a:lnTo>
                      <a:pt x="2677" y="485"/>
                    </a:lnTo>
                    <a:lnTo>
                      <a:pt x="2673" y="517"/>
                    </a:lnTo>
                    <a:lnTo>
                      <a:pt x="2663" y="549"/>
                    </a:lnTo>
                    <a:lnTo>
                      <a:pt x="2647" y="583"/>
                    </a:lnTo>
                    <a:lnTo>
                      <a:pt x="2623" y="617"/>
                    </a:lnTo>
                    <a:lnTo>
                      <a:pt x="2591" y="652"/>
                    </a:lnTo>
                    <a:lnTo>
                      <a:pt x="2573" y="668"/>
                    </a:lnTo>
                    <a:lnTo>
                      <a:pt x="2550" y="687"/>
                    </a:lnTo>
                    <a:lnTo>
                      <a:pt x="2523" y="707"/>
                    </a:lnTo>
                    <a:lnTo>
                      <a:pt x="2491" y="729"/>
                    </a:lnTo>
                    <a:lnTo>
                      <a:pt x="2455" y="754"/>
                    </a:lnTo>
                    <a:lnTo>
                      <a:pt x="2416" y="779"/>
                    </a:lnTo>
                    <a:lnTo>
                      <a:pt x="2374" y="807"/>
                    </a:lnTo>
                    <a:lnTo>
                      <a:pt x="2329" y="834"/>
                    </a:lnTo>
                    <a:lnTo>
                      <a:pt x="2282" y="863"/>
                    </a:lnTo>
                    <a:lnTo>
                      <a:pt x="2234" y="892"/>
                    </a:lnTo>
                    <a:lnTo>
                      <a:pt x="2185" y="922"/>
                    </a:lnTo>
                    <a:lnTo>
                      <a:pt x="2134" y="950"/>
                    </a:lnTo>
                    <a:lnTo>
                      <a:pt x="2083" y="977"/>
                    </a:lnTo>
                    <a:lnTo>
                      <a:pt x="2033" y="1005"/>
                    </a:lnTo>
                    <a:lnTo>
                      <a:pt x="1982" y="1032"/>
                    </a:lnTo>
                    <a:lnTo>
                      <a:pt x="1934" y="1057"/>
                    </a:lnTo>
                    <a:lnTo>
                      <a:pt x="1886" y="1080"/>
                    </a:lnTo>
                    <a:lnTo>
                      <a:pt x="1840" y="1102"/>
                    </a:lnTo>
                    <a:lnTo>
                      <a:pt x="1796" y="1122"/>
                    </a:lnTo>
                    <a:lnTo>
                      <a:pt x="1756" y="1139"/>
                    </a:lnTo>
                    <a:lnTo>
                      <a:pt x="1718" y="1153"/>
                    </a:lnTo>
                    <a:lnTo>
                      <a:pt x="1684" y="1164"/>
                    </a:lnTo>
                    <a:lnTo>
                      <a:pt x="1654" y="1172"/>
                    </a:lnTo>
                    <a:lnTo>
                      <a:pt x="1634" y="1175"/>
                    </a:lnTo>
                    <a:lnTo>
                      <a:pt x="1608" y="1177"/>
                    </a:lnTo>
                    <a:lnTo>
                      <a:pt x="1576" y="1177"/>
                    </a:lnTo>
                    <a:lnTo>
                      <a:pt x="1537" y="1174"/>
                    </a:lnTo>
                    <a:lnTo>
                      <a:pt x="1495" y="1171"/>
                    </a:lnTo>
                    <a:lnTo>
                      <a:pt x="1447" y="1167"/>
                    </a:lnTo>
                    <a:lnTo>
                      <a:pt x="1395" y="1161"/>
                    </a:lnTo>
                    <a:lnTo>
                      <a:pt x="1340" y="1154"/>
                    </a:lnTo>
                    <a:lnTo>
                      <a:pt x="1282" y="1147"/>
                    </a:lnTo>
                    <a:lnTo>
                      <a:pt x="1222" y="1139"/>
                    </a:lnTo>
                    <a:lnTo>
                      <a:pt x="1159" y="1130"/>
                    </a:lnTo>
                    <a:lnTo>
                      <a:pt x="1094" y="1121"/>
                    </a:lnTo>
                    <a:lnTo>
                      <a:pt x="1029" y="1111"/>
                    </a:lnTo>
                    <a:lnTo>
                      <a:pt x="964" y="1101"/>
                    </a:lnTo>
                    <a:lnTo>
                      <a:pt x="898" y="1089"/>
                    </a:lnTo>
                    <a:lnTo>
                      <a:pt x="833" y="1079"/>
                    </a:lnTo>
                    <a:lnTo>
                      <a:pt x="769" y="1068"/>
                    </a:lnTo>
                    <a:lnTo>
                      <a:pt x="708" y="1057"/>
                    </a:lnTo>
                    <a:lnTo>
                      <a:pt x="647" y="1047"/>
                    </a:lnTo>
                    <a:lnTo>
                      <a:pt x="590" y="1037"/>
                    </a:lnTo>
                    <a:lnTo>
                      <a:pt x="536" y="1027"/>
                    </a:lnTo>
                    <a:lnTo>
                      <a:pt x="486" y="1018"/>
                    </a:lnTo>
                    <a:lnTo>
                      <a:pt x="440" y="1009"/>
                    </a:lnTo>
                    <a:lnTo>
                      <a:pt x="398" y="1001"/>
                    </a:lnTo>
                    <a:lnTo>
                      <a:pt x="363" y="994"/>
                    </a:lnTo>
                    <a:lnTo>
                      <a:pt x="332" y="989"/>
                    </a:lnTo>
                    <a:lnTo>
                      <a:pt x="309" y="984"/>
                    </a:lnTo>
                    <a:lnTo>
                      <a:pt x="292" y="980"/>
                    </a:lnTo>
                    <a:lnTo>
                      <a:pt x="262" y="976"/>
                    </a:lnTo>
                    <a:lnTo>
                      <a:pt x="230" y="980"/>
                    </a:lnTo>
                    <a:lnTo>
                      <a:pt x="200" y="988"/>
                    </a:lnTo>
                    <a:lnTo>
                      <a:pt x="171" y="1000"/>
                    </a:lnTo>
                    <a:lnTo>
                      <a:pt x="142" y="1016"/>
                    </a:lnTo>
                    <a:lnTo>
                      <a:pt x="114" y="1033"/>
                    </a:lnTo>
                    <a:lnTo>
                      <a:pt x="87" y="1052"/>
                    </a:lnTo>
                    <a:lnTo>
                      <a:pt x="64" y="1073"/>
                    </a:lnTo>
                    <a:lnTo>
                      <a:pt x="49" y="1083"/>
                    </a:lnTo>
                    <a:lnTo>
                      <a:pt x="37" y="1088"/>
                    </a:lnTo>
                    <a:lnTo>
                      <a:pt x="28" y="1089"/>
                    </a:lnTo>
                    <a:lnTo>
                      <a:pt x="20" y="1087"/>
                    </a:lnTo>
                    <a:lnTo>
                      <a:pt x="13" y="1083"/>
                    </a:lnTo>
                    <a:lnTo>
                      <a:pt x="9" y="1077"/>
                    </a:lnTo>
                    <a:lnTo>
                      <a:pt x="5" y="1069"/>
                    </a:lnTo>
                    <a:lnTo>
                      <a:pt x="2" y="1062"/>
                    </a:lnTo>
                    <a:lnTo>
                      <a:pt x="1" y="1056"/>
                    </a:lnTo>
                    <a:lnTo>
                      <a:pt x="1" y="1050"/>
                    </a:lnTo>
                    <a:lnTo>
                      <a:pt x="0" y="1048"/>
                    </a:lnTo>
                    <a:lnTo>
                      <a:pt x="4" y="989"/>
                    </a:lnTo>
                    <a:lnTo>
                      <a:pt x="9" y="923"/>
                    </a:lnTo>
                    <a:lnTo>
                      <a:pt x="13" y="852"/>
                    </a:lnTo>
                    <a:lnTo>
                      <a:pt x="18" y="776"/>
                    </a:lnTo>
                    <a:lnTo>
                      <a:pt x="23" y="699"/>
                    </a:lnTo>
                    <a:lnTo>
                      <a:pt x="28" y="620"/>
                    </a:lnTo>
                    <a:lnTo>
                      <a:pt x="33" y="539"/>
                    </a:lnTo>
                    <a:lnTo>
                      <a:pt x="38" y="461"/>
                    </a:lnTo>
                    <a:lnTo>
                      <a:pt x="43" y="384"/>
                    </a:lnTo>
                    <a:lnTo>
                      <a:pt x="48" y="311"/>
                    </a:lnTo>
                    <a:lnTo>
                      <a:pt x="52" y="241"/>
                    </a:lnTo>
                    <a:lnTo>
                      <a:pt x="56" y="179"/>
                    </a:lnTo>
                    <a:lnTo>
                      <a:pt x="60" y="123"/>
                    </a:lnTo>
                    <a:lnTo>
                      <a:pt x="62" y="107"/>
                    </a:lnTo>
                    <a:lnTo>
                      <a:pt x="67" y="95"/>
                    </a:lnTo>
                    <a:lnTo>
                      <a:pt x="75" y="86"/>
                    </a:lnTo>
                    <a:lnTo>
                      <a:pt x="85" y="80"/>
                    </a:lnTo>
                    <a:lnTo>
                      <a:pt x="97" y="76"/>
                    </a:lnTo>
                    <a:lnTo>
                      <a:pt x="111" y="73"/>
                    </a:lnTo>
                    <a:lnTo>
                      <a:pt x="127" y="70"/>
                    </a:lnTo>
                    <a:lnTo>
                      <a:pt x="145" y="67"/>
                    </a:lnTo>
                    <a:lnTo>
                      <a:pt x="182" y="61"/>
                    </a:lnTo>
                    <a:lnTo>
                      <a:pt x="224" y="55"/>
                    </a:lnTo>
                    <a:lnTo>
                      <a:pt x="269" y="48"/>
                    </a:lnTo>
                    <a:lnTo>
                      <a:pt x="317" y="40"/>
                    </a:lnTo>
                    <a:lnTo>
                      <a:pt x="366" y="33"/>
                    </a:lnTo>
                    <a:lnTo>
                      <a:pt x="417" y="27"/>
                    </a:lnTo>
                    <a:lnTo>
                      <a:pt x="468" y="20"/>
                    </a:lnTo>
                    <a:lnTo>
                      <a:pt x="518" y="14"/>
                    </a:lnTo>
                    <a:lnTo>
                      <a:pt x="566" y="9"/>
                    </a:lnTo>
                    <a:lnTo>
                      <a:pt x="611" y="4"/>
                    </a:lnTo>
                    <a:lnTo>
                      <a:pt x="653" y="2"/>
                    </a:lnTo>
                    <a:lnTo>
                      <a:pt x="691" y="0"/>
                    </a:lnTo>
                    <a:lnTo>
                      <a:pt x="7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6" name="Freeform 56"/>
              <p:cNvSpPr>
                <a:spLocks noEditPoints="1"/>
              </p:cNvSpPr>
              <p:nvPr/>
            </p:nvSpPr>
            <p:spPr bwMode="auto">
              <a:xfrm>
                <a:off x="9005888" y="2062163"/>
                <a:ext cx="336550" cy="433388"/>
              </a:xfrm>
              <a:custGeom>
                <a:avLst/>
                <a:gdLst>
                  <a:gd name="T0" fmla="*/ 440 w 849"/>
                  <a:gd name="T1" fmla="*/ 654 h 1093"/>
                  <a:gd name="T2" fmla="*/ 408 w 849"/>
                  <a:gd name="T3" fmla="*/ 658 h 1093"/>
                  <a:gd name="T4" fmla="*/ 379 w 849"/>
                  <a:gd name="T5" fmla="*/ 667 h 1093"/>
                  <a:gd name="T6" fmla="*/ 352 w 849"/>
                  <a:gd name="T7" fmla="*/ 681 h 1093"/>
                  <a:gd name="T8" fmla="*/ 328 w 849"/>
                  <a:gd name="T9" fmla="*/ 700 h 1093"/>
                  <a:gd name="T10" fmla="*/ 309 w 849"/>
                  <a:gd name="T11" fmla="*/ 724 h 1093"/>
                  <a:gd name="T12" fmla="*/ 295 w 849"/>
                  <a:gd name="T13" fmla="*/ 749 h 1093"/>
                  <a:gd name="T14" fmla="*/ 286 w 849"/>
                  <a:gd name="T15" fmla="*/ 780 h 1093"/>
                  <a:gd name="T16" fmla="*/ 282 w 849"/>
                  <a:gd name="T17" fmla="*/ 811 h 1093"/>
                  <a:gd name="T18" fmla="*/ 286 w 849"/>
                  <a:gd name="T19" fmla="*/ 842 h 1093"/>
                  <a:gd name="T20" fmla="*/ 295 w 849"/>
                  <a:gd name="T21" fmla="*/ 873 h 1093"/>
                  <a:gd name="T22" fmla="*/ 309 w 849"/>
                  <a:gd name="T23" fmla="*/ 899 h 1093"/>
                  <a:gd name="T24" fmla="*/ 328 w 849"/>
                  <a:gd name="T25" fmla="*/ 923 h 1093"/>
                  <a:gd name="T26" fmla="*/ 352 w 849"/>
                  <a:gd name="T27" fmla="*/ 942 h 1093"/>
                  <a:gd name="T28" fmla="*/ 379 w 849"/>
                  <a:gd name="T29" fmla="*/ 956 h 1093"/>
                  <a:gd name="T30" fmla="*/ 408 w 849"/>
                  <a:gd name="T31" fmla="*/ 965 h 1093"/>
                  <a:gd name="T32" fmla="*/ 440 w 849"/>
                  <a:gd name="T33" fmla="*/ 969 h 1093"/>
                  <a:gd name="T34" fmla="*/ 472 w 849"/>
                  <a:gd name="T35" fmla="*/ 965 h 1093"/>
                  <a:gd name="T36" fmla="*/ 501 w 849"/>
                  <a:gd name="T37" fmla="*/ 956 h 1093"/>
                  <a:gd name="T38" fmla="*/ 528 w 849"/>
                  <a:gd name="T39" fmla="*/ 942 h 1093"/>
                  <a:gd name="T40" fmla="*/ 551 w 849"/>
                  <a:gd name="T41" fmla="*/ 923 h 1093"/>
                  <a:gd name="T42" fmla="*/ 570 w 849"/>
                  <a:gd name="T43" fmla="*/ 899 h 1093"/>
                  <a:gd name="T44" fmla="*/ 585 w 849"/>
                  <a:gd name="T45" fmla="*/ 873 h 1093"/>
                  <a:gd name="T46" fmla="*/ 594 w 849"/>
                  <a:gd name="T47" fmla="*/ 842 h 1093"/>
                  <a:gd name="T48" fmla="*/ 597 w 849"/>
                  <a:gd name="T49" fmla="*/ 811 h 1093"/>
                  <a:gd name="T50" fmla="*/ 594 w 849"/>
                  <a:gd name="T51" fmla="*/ 780 h 1093"/>
                  <a:gd name="T52" fmla="*/ 585 w 849"/>
                  <a:gd name="T53" fmla="*/ 749 h 1093"/>
                  <a:gd name="T54" fmla="*/ 570 w 849"/>
                  <a:gd name="T55" fmla="*/ 724 h 1093"/>
                  <a:gd name="T56" fmla="*/ 551 w 849"/>
                  <a:gd name="T57" fmla="*/ 700 h 1093"/>
                  <a:gd name="T58" fmla="*/ 528 w 849"/>
                  <a:gd name="T59" fmla="*/ 681 h 1093"/>
                  <a:gd name="T60" fmla="*/ 501 w 849"/>
                  <a:gd name="T61" fmla="*/ 667 h 1093"/>
                  <a:gd name="T62" fmla="*/ 472 w 849"/>
                  <a:gd name="T63" fmla="*/ 658 h 1093"/>
                  <a:gd name="T64" fmla="*/ 440 w 849"/>
                  <a:gd name="T65" fmla="*/ 654 h 1093"/>
                  <a:gd name="T66" fmla="*/ 206 w 849"/>
                  <a:gd name="T67" fmla="*/ 0 h 1093"/>
                  <a:gd name="T68" fmla="*/ 775 w 849"/>
                  <a:gd name="T69" fmla="*/ 28 h 1093"/>
                  <a:gd name="T70" fmla="*/ 796 w 849"/>
                  <a:gd name="T71" fmla="*/ 32 h 1093"/>
                  <a:gd name="T72" fmla="*/ 814 w 849"/>
                  <a:gd name="T73" fmla="*/ 41 h 1093"/>
                  <a:gd name="T74" fmla="*/ 830 w 849"/>
                  <a:gd name="T75" fmla="*/ 55 h 1093"/>
                  <a:gd name="T76" fmla="*/ 841 w 849"/>
                  <a:gd name="T77" fmla="*/ 72 h 1093"/>
                  <a:gd name="T78" fmla="*/ 848 w 849"/>
                  <a:gd name="T79" fmla="*/ 91 h 1093"/>
                  <a:gd name="T80" fmla="*/ 849 w 849"/>
                  <a:gd name="T81" fmla="*/ 112 h 1093"/>
                  <a:gd name="T82" fmla="*/ 780 w 849"/>
                  <a:gd name="T83" fmla="*/ 1016 h 1093"/>
                  <a:gd name="T84" fmla="*/ 775 w 849"/>
                  <a:gd name="T85" fmla="*/ 1037 h 1093"/>
                  <a:gd name="T86" fmla="*/ 765 w 849"/>
                  <a:gd name="T87" fmla="*/ 1056 h 1093"/>
                  <a:gd name="T88" fmla="*/ 752 w 849"/>
                  <a:gd name="T89" fmla="*/ 1072 h 1093"/>
                  <a:gd name="T90" fmla="*/ 735 w 849"/>
                  <a:gd name="T91" fmla="*/ 1083 h 1093"/>
                  <a:gd name="T92" fmla="*/ 715 w 849"/>
                  <a:gd name="T93" fmla="*/ 1091 h 1093"/>
                  <a:gd name="T94" fmla="*/ 693 w 849"/>
                  <a:gd name="T95" fmla="*/ 1093 h 1093"/>
                  <a:gd name="T96" fmla="*/ 63 w 849"/>
                  <a:gd name="T97" fmla="*/ 1093 h 1093"/>
                  <a:gd name="T98" fmla="*/ 43 w 849"/>
                  <a:gd name="T99" fmla="*/ 1090 h 1093"/>
                  <a:gd name="T100" fmla="*/ 25 w 849"/>
                  <a:gd name="T101" fmla="*/ 1081 h 1093"/>
                  <a:gd name="T102" fmla="*/ 12 w 849"/>
                  <a:gd name="T103" fmla="*/ 1068 h 1093"/>
                  <a:gd name="T104" fmla="*/ 3 w 849"/>
                  <a:gd name="T105" fmla="*/ 1051 h 1093"/>
                  <a:gd name="T106" fmla="*/ 0 w 849"/>
                  <a:gd name="T107" fmla="*/ 1032 h 1093"/>
                  <a:gd name="T108" fmla="*/ 2 w 849"/>
                  <a:gd name="T109" fmla="*/ 1012 h 1093"/>
                  <a:gd name="T110" fmla="*/ 106 w 849"/>
                  <a:gd name="T111" fmla="*/ 74 h 1093"/>
                  <a:gd name="T112" fmla="*/ 114 w 849"/>
                  <a:gd name="T113" fmla="*/ 54 h 1093"/>
                  <a:gd name="T114" fmla="*/ 127 w 849"/>
                  <a:gd name="T115" fmla="*/ 36 h 1093"/>
                  <a:gd name="T116" fmla="*/ 143 w 849"/>
                  <a:gd name="T117" fmla="*/ 20 h 1093"/>
                  <a:gd name="T118" fmla="*/ 162 w 849"/>
                  <a:gd name="T119" fmla="*/ 9 h 1093"/>
                  <a:gd name="T120" fmla="*/ 184 w 849"/>
                  <a:gd name="T121" fmla="*/ 2 h 1093"/>
                  <a:gd name="T122" fmla="*/ 206 w 849"/>
                  <a:gd name="T123" fmla="*/ 0 h 1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49" h="1093">
                    <a:moveTo>
                      <a:pt x="440" y="654"/>
                    </a:moveTo>
                    <a:lnTo>
                      <a:pt x="408" y="658"/>
                    </a:lnTo>
                    <a:lnTo>
                      <a:pt x="379" y="667"/>
                    </a:lnTo>
                    <a:lnTo>
                      <a:pt x="352" y="681"/>
                    </a:lnTo>
                    <a:lnTo>
                      <a:pt x="328" y="700"/>
                    </a:lnTo>
                    <a:lnTo>
                      <a:pt x="309" y="724"/>
                    </a:lnTo>
                    <a:lnTo>
                      <a:pt x="295" y="749"/>
                    </a:lnTo>
                    <a:lnTo>
                      <a:pt x="286" y="780"/>
                    </a:lnTo>
                    <a:lnTo>
                      <a:pt x="282" y="811"/>
                    </a:lnTo>
                    <a:lnTo>
                      <a:pt x="286" y="842"/>
                    </a:lnTo>
                    <a:lnTo>
                      <a:pt x="295" y="873"/>
                    </a:lnTo>
                    <a:lnTo>
                      <a:pt x="309" y="899"/>
                    </a:lnTo>
                    <a:lnTo>
                      <a:pt x="328" y="923"/>
                    </a:lnTo>
                    <a:lnTo>
                      <a:pt x="352" y="942"/>
                    </a:lnTo>
                    <a:lnTo>
                      <a:pt x="379" y="956"/>
                    </a:lnTo>
                    <a:lnTo>
                      <a:pt x="408" y="965"/>
                    </a:lnTo>
                    <a:lnTo>
                      <a:pt x="440" y="969"/>
                    </a:lnTo>
                    <a:lnTo>
                      <a:pt x="472" y="965"/>
                    </a:lnTo>
                    <a:lnTo>
                      <a:pt x="501" y="956"/>
                    </a:lnTo>
                    <a:lnTo>
                      <a:pt x="528" y="942"/>
                    </a:lnTo>
                    <a:lnTo>
                      <a:pt x="551" y="923"/>
                    </a:lnTo>
                    <a:lnTo>
                      <a:pt x="570" y="899"/>
                    </a:lnTo>
                    <a:lnTo>
                      <a:pt x="585" y="873"/>
                    </a:lnTo>
                    <a:lnTo>
                      <a:pt x="594" y="842"/>
                    </a:lnTo>
                    <a:lnTo>
                      <a:pt x="597" y="811"/>
                    </a:lnTo>
                    <a:lnTo>
                      <a:pt x="594" y="780"/>
                    </a:lnTo>
                    <a:lnTo>
                      <a:pt x="585" y="749"/>
                    </a:lnTo>
                    <a:lnTo>
                      <a:pt x="570" y="724"/>
                    </a:lnTo>
                    <a:lnTo>
                      <a:pt x="551" y="700"/>
                    </a:lnTo>
                    <a:lnTo>
                      <a:pt x="528" y="681"/>
                    </a:lnTo>
                    <a:lnTo>
                      <a:pt x="501" y="667"/>
                    </a:lnTo>
                    <a:lnTo>
                      <a:pt x="472" y="658"/>
                    </a:lnTo>
                    <a:lnTo>
                      <a:pt x="440" y="654"/>
                    </a:lnTo>
                    <a:close/>
                    <a:moveTo>
                      <a:pt x="206" y="0"/>
                    </a:moveTo>
                    <a:lnTo>
                      <a:pt x="775" y="28"/>
                    </a:lnTo>
                    <a:lnTo>
                      <a:pt x="796" y="32"/>
                    </a:lnTo>
                    <a:lnTo>
                      <a:pt x="814" y="41"/>
                    </a:lnTo>
                    <a:lnTo>
                      <a:pt x="830" y="55"/>
                    </a:lnTo>
                    <a:lnTo>
                      <a:pt x="841" y="72"/>
                    </a:lnTo>
                    <a:lnTo>
                      <a:pt x="848" y="91"/>
                    </a:lnTo>
                    <a:lnTo>
                      <a:pt x="849" y="112"/>
                    </a:lnTo>
                    <a:lnTo>
                      <a:pt x="780" y="1016"/>
                    </a:lnTo>
                    <a:lnTo>
                      <a:pt x="775" y="1037"/>
                    </a:lnTo>
                    <a:lnTo>
                      <a:pt x="765" y="1056"/>
                    </a:lnTo>
                    <a:lnTo>
                      <a:pt x="752" y="1072"/>
                    </a:lnTo>
                    <a:lnTo>
                      <a:pt x="735" y="1083"/>
                    </a:lnTo>
                    <a:lnTo>
                      <a:pt x="715" y="1091"/>
                    </a:lnTo>
                    <a:lnTo>
                      <a:pt x="693" y="1093"/>
                    </a:lnTo>
                    <a:lnTo>
                      <a:pt x="63" y="1093"/>
                    </a:lnTo>
                    <a:lnTo>
                      <a:pt x="43" y="1090"/>
                    </a:lnTo>
                    <a:lnTo>
                      <a:pt x="25" y="1081"/>
                    </a:lnTo>
                    <a:lnTo>
                      <a:pt x="12" y="1068"/>
                    </a:lnTo>
                    <a:lnTo>
                      <a:pt x="3" y="1051"/>
                    </a:lnTo>
                    <a:lnTo>
                      <a:pt x="0" y="1032"/>
                    </a:lnTo>
                    <a:lnTo>
                      <a:pt x="2" y="1012"/>
                    </a:lnTo>
                    <a:lnTo>
                      <a:pt x="106" y="74"/>
                    </a:lnTo>
                    <a:lnTo>
                      <a:pt x="114" y="54"/>
                    </a:lnTo>
                    <a:lnTo>
                      <a:pt x="127" y="36"/>
                    </a:lnTo>
                    <a:lnTo>
                      <a:pt x="143" y="20"/>
                    </a:lnTo>
                    <a:lnTo>
                      <a:pt x="162" y="9"/>
                    </a:lnTo>
                    <a:lnTo>
                      <a:pt x="184" y="2"/>
                    </a:lnTo>
                    <a:lnTo>
                      <a:pt x="2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27" name="Straight Connector 26"/>
            <p:cNvCxnSpPr/>
            <p:nvPr/>
          </p:nvCxnSpPr>
          <p:spPr>
            <a:xfrm>
              <a:off x="5647041" y="3330471"/>
              <a:ext cx="894742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>
              <a:off x="5647041" y="3839054"/>
              <a:ext cx="894742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>
              <a:off x="5647041" y="4347638"/>
              <a:ext cx="894742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" name="TextBox 102"/>
          <p:cNvSpPr txBox="1"/>
          <p:nvPr/>
        </p:nvSpPr>
        <p:spPr>
          <a:xfrm>
            <a:off x="7052547" y="3051447"/>
            <a:ext cx="1345523" cy="1789179"/>
          </a:xfrm>
          <a:prstGeom prst="rect">
            <a:avLst/>
          </a:prstGeom>
          <a:noFill/>
        </p:spPr>
        <p:txBody>
          <a:bodyPr wrap="square" rtlCol="0">
            <a:prstTxWarp prst="textCircle">
              <a:avLst/>
            </a:prstTxWarp>
            <a:spAutoFit/>
          </a:bodyPr>
          <a:lstStyle/>
          <a:p>
            <a:pPr algn="ctr" defTabSz="1218987"/>
            <a:r>
              <a:rPr lang="en-US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7583467" y="2893880"/>
            <a:ext cx="1381595" cy="2104312"/>
          </a:xfrm>
          <a:prstGeom prst="rect">
            <a:avLst/>
          </a:prstGeom>
          <a:noFill/>
        </p:spPr>
        <p:txBody>
          <a:bodyPr wrap="square" rtlCol="0">
            <a:prstTxWarp prst="textCircle">
              <a:avLst/>
            </a:prstTxWarp>
            <a:spAutoFit/>
          </a:bodyPr>
          <a:lstStyle/>
          <a:p>
            <a:pPr algn="ctr" defTabSz="1218987"/>
            <a:r>
              <a:rPr lang="en-US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112692" y="2758483"/>
            <a:ext cx="1381595" cy="2375104"/>
          </a:xfrm>
          <a:prstGeom prst="rect">
            <a:avLst/>
          </a:prstGeom>
          <a:noFill/>
        </p:spPr>
        <p:txBody>
          <a:bodyPr wrap="square" rtlCol="0">
            <a:prstTxWarp prst="textCircle">
              <a:avLst/>
            </a:prstTxWarp>
            <a:spAutoFit/>
          </a:bodyPr>
          <a:lstStyle/>
          <a:p>
            <a:pPr algn="ctr" defTabSz="1218987"/>
            <a:r>
              <a:rPr lang="en-US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  <a:endParaRPr lang="en-US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2400302" y="1215831"/>
            <a:ext cx="898275" cy="898275"/>
          </a:xfrm>
          <a:prstGeom prst="ellipse">
            <a:avLst/>
          </a:prstGeom>
          <a:gradFill>
            <a:gsLst>
              <a:gs pos="81000">
                <a:schemeClr val="bg2"/>
              </a:gs>
              <a:gs pos="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55" name="Oval 54"/>
          <p:cNvSpPr/>
          <p:nvPr/>
        </p:nvSpPr>
        <p:spPr>
          <a:xfrm>
            <a:off x="3322078" y="1761712"/>
            <a:ext cx="898275" cy="898275"/>
          </a:xfrm>
          <a:prstGeom prst="ellipse">
            <a:avLst/>
          </a:prstGeom>
          <a:gradFill>
            <a:gsLst>
              <a:gs pos="81000">
                <a:schemeClr val="bg2"/>
              </a:gs>
              <a:gs pos="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61" name="Oval 60"/>
          <p:cNvSpPr/>
          <p:nvPr/>
        </p:nvSpPr>
        <p:spPr>
          <a:xfrm>
            <a:off x="4452552" y="2242643"/>
            <a:ext cx="898275" cy="898275"/>
          </a:xfrm>
          <a:prstGeom prst="ellipse">
            <a:avLst/>
          </a:prstGeom>
          <a:gradFill>
            <a:gsLst>
              <a:gs pos="81000">
                <a:schemeClr val="bg2"/>
              </a:gs>
              <a:gs pos="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62" name="Oval 61"/>
          <p:cNvSpPr/>
          <p:nvPr/>
        </p:nvSpPr>
        <p:spPr>
          <a:xfrm>
            <a:off x="5427050" y="2822157"/>
            <a:ext cx="898275" cy="898275"/>
          </a:xfrm>
          <a:prstGeom prst="ellipse">
            <a:avLst/>
          </a:prstGeom>
          <a:gradFill>
            <a:gsLst>
              <a:gs pos="81000">
                <a:schemeClr val="bg2"/>
              </a:gs>
              <a:gs pos="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2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014007" y="4266307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014007" y="3896380"/>
            <a:ext cx="2883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2014007" y="5740518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algn="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2014007" y="5370591"/>
            <a:ext cx="28833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8987"/>
            <a:r>
              <a:rPr lang="en-US" sz="2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4256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Strategy Diagrams for PowerPoint</a:t>
            </a:r>
          </a:p>
        </p:txBody>
      </p:sp>
      <p:sp>
        <p:nvSpPr>
          <p:cNvPr id="137" name="Freeform 46"/>
          <p:cNvSpPr>
            <a:spLocks/>
          </p:cNvSpPr>
          <p:nvPr/>
        </p:nvSpPr>
        <p:spPr bwMode="auto">
          <a:xfrm>
            <a:off x="1975784" y="1547080"/>
            <a:ext cx="4941854" cy="4940240"/>
          </a:xfrm>
          <a:custGeom>
            <a:avLst/>
            <a:gdLst>
              <a:gd name="T0" fmla="*/ 1590 w 2291"/>
              <a:gd name="T1" fmla="*/ 888 h 2290"/>
              <a:gd name="T2" fmla="*/ 1387 w 2291"/>
              <a:gd name="T3" fmla="*/ 918 h 2290"/>
              <a:gd name="T4" fmla="*/ 885 w 2291"/>
              <a:gd name="T5" fmla="*/ 527 h 2290"/>
              <a:gd name="T6" fmla="*/ 893 w 2291"/>
              <a:gd name="T7" fmla="*/ 446 h 2290"/>
              <a:gd name="T8" fmla="*/ 447 w 2291"/>
              <a:gd name="T9" fmla="*/ 0 h 2290"/>
              <a:gd name="T10" fmla="*/ 0 w 2291"/>
              <a:gd name="T11" fmla="*/ 446 h 2290"/>
              <a:gd name="T12" fmla="*/ 447 w 2291"/>
              <a:gd name="T13" fmla="*/ 892 h 2290"/>
              <a:gd name="T14" fmla="*/ 528 w 2291"/>
              <a:gd name="T15" fmla="*/ 885 h 2290"/>
              <a:gd name="T16" fmla="*/ 919 w 2291"/>
              <a:gd name="T17" fmla="*/ 1386 h 2290"/>
              <a:gd name="T18" fmla="*/ 889 w 2291"/>
              <a:gd name="T19" fmla="*/ 1589 h 2290"/>
              <a:gd name="T20" fmla="*/ 1590 w 2291"/>
              <a:gd name="T21" fmla="*/ 2290 h 2290"/>
              <a:gd name="T22" fmla="*/ 2291 w 2291"/>
              <a:gd name="T23" fmla="*/ 1589 h 2290"/>
              <a:gd name="T24" fmla="*/ 1590 w 2291"/>
              <a:gd name="T25" fmla="*/ 888 h 2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91" h="2290">
                <a:moveTo>
                  <a:pt x="1590" y="888"/>
                </a:moveTo>
                <a:cubicBezTo>
                  <a:pt x="1519" y="888"/>
                  <a:pt x="1451" y="899"/>
                  <a:pt x="1387" y="918"/>
                </a:cubicBezTo>
                <a:cubicBezTo>
                  <a:pt x="1015" y="1028"/>
                  <a:pt x="842" y="770"/>
                  <a:pt x="885" y="527"/>
                </a:cubicBezTo>
                <a:cubicBezTo>
                  <a:pt x="890" y="501"/>
                  <a:pt x="893" y="474"/>
                  <a:pt x="893" y="446"/>
                </a:cubicBezTo>
                <a:cubicBezTo>
                  <a:pt x="893" y="200"/>
                  <a:pt x="693" y="0"/>
                  <a:pt x="447" y="0"/>
                </a:cubicBezTo>
                <a:cubicBezTo>
                  <a:pt x="201" y="0"/>
                  <a:pt x="0" y="200"/>
                  <a:pt x="0" y="446"/>
                </a:cubicBezTo>
                <a:cubicBezTo>
                  <a:pt x="0" y="692"/>
                  <a:pt x="201" y="892"/>
                  <a:pt x="447" y="892"/>
                </a:cubicBezTo>
                <a:cubicBezTo>
                  <a:pt x="474" y="892"/>
                  <a:pt x="502" y="889"/>
                  <a:pt x="528" y="885"/>
                </a:cubicBezTo>
                <a:cubicBezTo>
                  <a:pt x="771" y="841"/>
                  <a:pt x="1029" y="1015"/>
                  <a:pt x="919" y="1386"/>
                </a:cubicBezTo>
                <a:cubicBezTo>
                  <a:pt x="899" y="1450"/>
                  <a:pt x="889" y="1519"/>
                  <a:pt x="889" y="1589"/>
                </a:cubicBezTo>
                <a:cubicBezTo>
                  <a:pt x="889" y="1976"/>
                  <a:pt x="1203" y="2290"/>
                  <a:pt x="1590" y="2290"/>
                </a:cubicBezTo>
                <a:cubicBezTo>
                  <a:pt x="1976" y="2290"/>
                  <a:pt x="2291" y="1976"/>
                  <a:pt x="2291" y="1589"/>
                </a:cubicBezTo>
                <a:cubicBezTo>
                  <a:pt x="2291" y="1203"/>
                  <a:pt x="1976" y="888"/>
                  <a:pt x="1590" y="888"/>
                </a:cubicBezTo>
                <a:close/>
              </a:path>
            </a:pathLst>
          </a:custGeom>
          <a:solidFill>
            <a:schemeClr val="bg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1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" name="Freeform 47"/>
          <p:cNvSpPr>
            <a:spLocks/>
          </p:cNvSpPr>
          <p:nvPr/>
        </p:nvSpPr>
        <p:spPr bwMode="auto">
          <a:xfrm>
            <a:off x="1507438" y="1077121"/>
            <a:ext cx="4739982" cy="4738367"/>
          </a:xfrm>
          <a:custGeom>
            <a:avLst/>
            <a:gdLst>
              <a:gd name="T0" fmla="*/ 1646 w 2197"/>
              <a:gd name="T1" fmla="*/ 0 h 2197"/>
              <a:gd name="T2" fmla="*/ 1095 w 2197"/>
              <a:gd name="T3" fmla="*/ 551 h 2197"/>
              <a:gd name="T4" fmla="*/ 1122 w 2197"/>
              <a:gd name="T5" fmla="*/ 722 h 2197"/>
              <a:gd name="T6" fmla="*/ 721 w 2197"/>
              <a:gd name="T7" fmla="*/ 1122 h 2197"/>
              <a:gd name="T8" fmla="*/ 551 w 2197"/>
              <a:gd name="T9" fmla="*/ 1095 h 2197"/>
              <a:gd name="T10" fmla="*/ 0 w 2197"/>
              <a:gd name="T11" fmla="*/ 1646 h 2197"/>
              <a:gd name="T12" fmla="*/ 551 w 2197"/>
              <a:gd name="T13" fmla="*/ 2197 h 2197"/>
              <a:gd name="T14" fmla="*/ 1102 w 2197"/>
              <a:gd name="T15" fmla="*/ 1646 h 2197"/>
              <a:gd name="T16" fmla="*/ 1075 w 2197"/>
              <a:gd name="T17" fmla="*/ 1475 h 2197"/>
              <a:gd name="T18" fmla="*/ 1475 w 2197"/>
              <a:gd name="T19" fmla="*/ 1075 h 2197"/>
              <a:gd name="T20" fmla="*/ 1646 w 2197"/>
              <a:gd name="T21" fmla="*/ 1102 h 2197"/>
              <a:gd name="T22" fmla="*/ 2197 w 2197"/>
              <a:gd name="T23" fmla="*/ 551 h 2197"/>
              <a:gd name="T24" fmla="*/ 1646 w 2197"/>
              <a:gd name="T25" fmla="*/ 0 h 2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197" h="2197">
                <a:moveTo>
                  <a:pt x="1646" y="0"/>
                </a:moveTo>
                <a:cubicBezTo>
                  <a:pt x="1342" y="0"/>
                  <a:pt x="1095" y="247"/>
                  <a:pt x="1095" y="551"/>
                </a:cubicBezTo>
                <a:cubicBezTo>
                  <a:pt x="1095" y="611"/>
                  <a:pt x="1104" y="668"/>
                  <a:pt x="1122" y="722"/>
                </a:cubicBezTo>
                <a:cubicBezTo>
                  <a:pt x="1209" y="991"/>
                  <a:pt x="990" y="1209"/>
                  <a:pt x="721" y="1122"/>
                </a:cubicBezTo>
                <a:cubicBezTo>
                  <a:pt x="668" y="1105"/>
                  <a:pt x="610" y="1095"/>
                  <a:pt x="551" y="1095"/>
                </a:cubicBezTo>
                <a:cubicBezTo>
                  <a:pt x="247" y="1095"/>
                  <a:pt x="0" y="1342"/>
                  <a:pt x="0" y="1646"/>
                </a:cubicBezTo>
                <a:cubicBezTo>
                  <a:pt x="0" y="1950"/>
                  <a:pt x="247" y="2197"/>
                  <a:pt x="551" y="2197"/>
                </a:cubicBezTo>
                <a:cubicBezTo>
                  <a:pt x="855" y="2197"/>
                  <a:pt x="1102" y="1950"/>
                  <a:pt x="1102" y="1646"/>
                </a:cubicBezTo>
                <a:cubicBezTo>
                  <a:pt x="1102" y="1586"/>
                  <a:pt x="1092" y="1529"/>
                  <a:pt x="1075" y="1475"/>
                </a:cubicBezTo>
                <a:cubicBezTo>
                  <a:pt x="988" y="1206"/>
                  <a:pt x="1206" y="988"/>
                  <a:pt x="1475" y="1075"/>
                </a:cubicBezTo>
                <a:cubicBezTo>
                  <a:pt x="1529" y="1093"/>
                  <a:pt x="1586" y="1102"/>
                  <a:pt x="1646" y="1102"/>
                </a:cubicBezTo>
                <a:cubicBezTo>
                  <a:pt x="1950" y="1102"/>
                  <a:pt x="2197" y="855"/>
                  <a:pt x="2197" y="551"/>
                </a:cubicBezTo>
                <a:cubicBezTo>
                  <a:pt x="2197" y="247"/>
                  <a:pt x="1950" y="0"/>
                  <a:pt x="1646" y="0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1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4045009" y="1282869"/>
            <a:ext cx="1988908" cy="19889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14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Oval 139"/>
          <p:cNvSpPr/>
          <p:nvPr/>
        </p:nvSpPr>
        <p:spPr>
          <a:xfrm>
            <a:off x="4165397" y="3711588"/>
            <a:ext cx="2513519" cy="25135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140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1" name="Group 140"/>
          <p:cNvGrpSpPr/>
          <p:nvPr/>
        </p:nvGrpSpPr>
        <p:grpSpPr>
          <a:xfrm>
            <a:off x="1592961" y="3542228"/>
            <a:ext cx="2193536" cy="2193534"/>
            <a:chOff x="3807807" y="3727862"/>
            <a:chExt cx="1166245" cy="1166245"/>
          </a:xfrm>
        </p:grpSpPr>
        <p:sp>
          <p:nvSpPr>
            <p:cNvPr id="142" name="Oval 141"/>
            <p:cNvSpPr/>
            <p:nvPr/>
          </p:nvSpPr>
          <p:spPr>
            <a:xfrm>
              <a:off x="3807807" y="3727862"/>
              <a:ext cx="1166245" cy="1166245"/>
            </a:xfrm>
            <a:prstGeom prst="ellipse">
              <a:avLst/>
            </a:prstGeom>
            <a:gradFill>
              <a:gsLst>
                <a:gs pos="81000">
                  <a:schemeClr val="bg2"/>
                </a:gs>
                <a:gs pos="0">
                  <a:schemeClr val="bg2">
                    <a:lumMod val="60000"/>
                    <a:lumOff val="40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endParaRPr lang="en-US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4116083" y="4009782"/>
              <a:ext cx="549695" cy="602407"/>
              <a:chOff x="6656388" y="1300163"/>
              <a:chExt cx="347662" cy="381000"/>
            </a:xfrm>
            <a:solidFill>
              <a:schemeClr val="bg1"/>
            </a:solidFill>
          </p:grpSpPr>
          <p:sp>
            <p:nvSpPr>
              <p:cNvPr id="144" name="Freeform 27"/>
              <p:cNvSpPr>
                <a:spLocks noEditPoints="1"/>
              </p:cNvSpPr>
              <p:nvPr/>
            </p:nvSpPr>
            <p:spPr bwMode="auto">
              <a:xfrm>
                <a:off x="6713538" y="1357313"/>
                <a:ext cx="233362" cy="323850"/>
              </a:xfrm>
              <a:custGeom>
                <a:avLst/>
                <a:gdLst>
                  <a:gd name="T0" fmla="*/ 762 w 2060"/>
                  <a:gd name="T1" fmla="*/ 305 h 2844"/>
                  <a:gd name="T2" fmla="*/ 486 w 2060"/>
                  <a:gd name="T3" fmla="*/ 474 h 2844"/>
                  <a:gd name="T4" fmla="*/ 309 w 2060"/>
                  <a:gd name="T5" fmla="*/ 735 h 2844"/>
                  <a:gd name="T6" fmla="*/ 263 w 2060"/>
                  <a:gd name="T7" fmla="*/ 1051 h 2844"/>
                  <a:gd name="T8" fmla="*/ 318 w 2060"/>
                  <a:gd name="T9" fmla="*/ 1304 h 2844"/>
                  <a:gd name="T10" fmla="*/ 420 w 2060"/>
                  <a:gd name="T11" fmla="*/ 1495 h 2844"/>
                  <a:gd name="T12" fmla="*/ 538 w 2060"/>
                  <a:gd name="T13" fmla="*/ 1673 h 2844"/>
                  <a:gd name="T14" fmla="*/ 612 w 2060"/>
                  <a:gd name="T15" fmla="*/ 1872 h 2844"/>
                  <a:gd name="T16" fmla="*/ 656 w 2060"/>
                  <a:gd name="T17" fmla="*/ 2010 h 2844"/>
                  <a:gd name="T18" fmla="*/ 1366 w 2060"/>
                  <a:gd name="T19" fmla="*/ 2043 h 2844"/>
                  <a:gd name="T20" fmla="*/ 1443 w 2060"/>
                  <a:gd name="T21" fmla="*/ 1943 h 2844"/>
                  <a:gd name="T22" fmla="*/ 1482 w 2060"/>
                  <a:gd name="T23" fmla="*/ 1749 h 2844"/>
                  <a:gd name="T24" fmla="*/ 1594 w 2060"/>
                  <a:gd name="T25" fmla="*/ 1563 h 2844"/>
                  <a:gd name="T26" fmla="*/ 1703 w 2060"/>
                  <a:gd name="T27" fmla="*/ 1386 h 2844"/>
                  <a:gd name="T28" fmla="*/ 1783 w 2060"/>
                  <a:gd name="T29" fmla="*/ 1161 h 2844"/>
                  <a:gd name="T30" fmla="*/ 1787 w 2060"/>
                  <a:gd name="T31" fmla="*/ 858 h 2844"/>
                  <a:gd name="T32" fmla="*/ 1659 w 2060"/>
                  <a:gd name="T33" fmla="*/ 569 h 2844"/>
                  <a:gd name="T34" fmla="*/ 1418 w 2060"/>
                  <a:gd name="T35" fmla="*/ 359 h 2844"/>
                  <a:gd name="T36" fmla="*/ 1100 w 2060"/>
                  <a:gd name="T37" fmla="*/ 262 h 2844"/>
                  <a:gd name="T38" fmla="*/ 1277 w 2060"/>
                  <a:gd name="T39" fmla="*/ 30 h 2844"/>
                  <a:gd name="T40" fmla="*/ 1637 w 2060"/>
                  <a:gd name="T41" fmla="*/ 192 h 2844"/>
                  <a:gd name="T42" fmla="*/ 1905 w 2060"/>
                  <a:gd name="T43" fmla="*/ 468 h 2844"/>
                  <a:gd name="T44" fmla="*/ 2046 w 2060"/>
                  <a:gd name="T45" fmla="*/ 829 h 2844"/>
                  <a:gd name="T46" fmla="*/ 2044 w 2060"/>
                  <a:gd name="T47" fmla="*/ 1185 h 2844"/>
                  <a:gd name="T48" fmla="*/ 1964 w 2060"/>
                  <a:gd name="T49" fmla="*/ 1447 h 2844"/>
                  <a:gd name="T50" fmla="*/ 1853 w 2060"/>
                  <a:gd name="T51" fmla="*/ 1643 h 2844"/>
                  <a:gd name="T52" fmla="*/ 1740 w 2060"/>
                  <a:gd name="T53" fmla="*/ 1813 h 2844"/>
                  <a:gd name="T54" fmla="*/ 1702 w 2060"/>
                  <a:gd name="T55" fmla="*/ 1965 h 2844"/>
                  <a:gd name="T56" fmla="*/ 1596 w 2060"/>
                  <a:gd name="T57" fmla="*/ 2184 h 2844"/>
                  <a:gd name="T58" fmla="*/ 1510 w 2060"/>
                  <a:gd name="T59" fmla="*/ 2331 h 2844"/>
                  <a:gd name="T60" fmla="*/ 1502 w 2060"/>
                  <a:gd name="T61" fmla="*/ 2468 h 2844"/>
                  <a:gd name="T62" fmla="*/ 1499 w 2060"/>
                  <a:gd name="T63" fmla="*/ 2532 h 2844"/>
                  <a:gd name="T64" fmla="*/ 1468 w 2060"/>
                  <a:gd name="T65" fmla="*/ 2616 h 2844"/>
                  <a:gd name="T66" fmla="*/ 1361 w 2060"/>
                  <a:gd name="T67" fmla="*/ 2709 h 2844"/>
                  <a:gd name="T68" fmla="*/ 1202 w 2060"/>
                  <a:gd name="T69" fmla="*/ 2823 h 2844"/>
                  <a:gd name="T70" fmla="*/ 904 w 2060"/>
                  <a:gd name="T71" fmla="*/ 2842 h 2844"/>
                  <a:gd name="T72" fmla="*/ 773 w 2060"/>
                  <a:gd name="T73" fmla="*/ 2741 h 2844"/>
                  <a:gd name="T74" fmla="*/ 616 w 2060"/>
                  <a:gd name="T75" fmla="*/ 2648 h 2844"/>
                  <a:gd name="T76" fmla="*/ 564 w 2060"/>
                  <a:gd name="T77" fmla="*/ 2549 h 2844"/>
                  <a:gd name="T78" fmla="*/ 560 w 2060"/>
                  <a:gd name="T79" fmla="*/ 2505 h 2844"/>
                  <a:gd name="T80" fmla="*/ 553 w 2060"/>
                  <a:gd name="T81" fmla="*/ 2388 h 2844"/>
                  <a:gd name="T82" fmla="*/ 546 w 2060"/>
                  <a:gd name="T83" fmla="*/ 2257 h 2844"/>
                  <a:gd name="T84" fmla="*/ 382 w 2060"/>
                  <a:gd name="T85" fmla="*/ 2057 h 2844"/>
                  <a:gd name="T86" fmla="*/ 345 w 2060"/>
                  <a:gd name="T87" fmla="*/ 1868 h 2844"/>
                  <a:gd name="T88" fmla="*/ 251 w 2060"/>
                  <a:gd name="T89" fmla="*/ 1709 h 2844"/>
                  <a:gd name="T90" fmla="*/ 139 w 2060"/>
                  <a:gd name="T91" fmla="*/ 1532 h 2844"/>
                  <a:gd name="T92" fmla="*/ 41 w 2060"/>
                  <a:gd name="T93" fmla="*/ 1299 h 2844"/>
                  <a:gd name="T94" fmla="*/ 0 w 2060"/>
                  <a:gd name="T95" fmla="*/ 989 h 2844"/>
                  <a:gd name="T96" fmla="*/ 81 w 2060"/>
                  <a:gd name="T97" fmla="*/ 605 h 2844"/>
                  <a:gd name="T98" fmla="*/ 302 w 2060"/>
                  <a:gd name="T99" fmla="*/ 291 h 2844"/>
                  <a:gd name="T100" fmla="*/ 630 w 2060"/>
                  <a:gd name="T101" fmla="*/ 79 h 2844"/>
                  <a:gd name="T102" fmla="*/ 1030 w 2060"/>
                  <a:gd name="T103" fmla="*/ 0 h 2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60" h="2844">
                    <a:moveTo>
                      <a:pt x="1030" y="259"/>
                    </a:moveTo>
                    <a:lnTo>
                      <a:pt x="960" y="262"/>
                    </a:lnTo>
                    <a:lnTo>
                      <a:pt x="891" y="271"/>
                    </a:lnTo>
                    <a:lnTo>
                      <a:pt x="826" y="286"/>
                    </a:lnTo>
                    <a:lnTo>
                      <a:pt x="762" y="305"/>
                    </a:lnTo>
                    <a:lnTo>
                      <a:pt x="700" y="330"/>
                    </a:lnTo>
                    <a:lnTo>
                      <a:pt x="641" y="360"/>
                    </a:lnTo>
                    <a:lnTo>
                      <a:pt x="586" y="393"/>
                    </a:lnTo>
                    <a:lnTo>
                      <a:pt x="535" y="431"/>
                    </a:lnTo>
                    <a:lnTo>
                      <a:pt x="486" y="474"/>
                    </a:lnTo>
                    <a:lnTo>
                      <a:pt x="441" y="519"/>
                    </a:lnTo>
                    <a:lnTo>
                      <a:pt x="402" y="569"/>
                    </a:lnTo>
                    <a:lnTo>
                      <a:pt x="366" y="622"/>
                    </a:lnTo>
                    <a:lnTo>
                      <a:pt x="335" y="677"/>
                    </a:lnTo>
                    <a:lnTo>
                      <a:pt x="309" y="735"/>
                    </a:lnTo>
                    <a:lnTo>
                      <a:pt x="288" y="796"/>
                    </a:lnTo>
                    <a:lnTo>
                      <a:pt x="273" y="858"/>
                    </a:lnTo>
                    <a:lnTo>
                      <a:pt x="264" y="923"/>
                    </a:lnTo>
                    <a:lnTo>
                      <a:pt x="261" y="989"/>
                    </a:lnTo>
                    <a:lnTo>
                      <a:pt x="263" y="1051"/>
                    </a:lnTo>
                    <a:lnTo>
                      <a:pt x="268" y="1108"/>
                    </a:lnTo>
                    <a:lnTo>
                      <a:pt x="277" y="1161"/>
                    </a:lnTo>
                    <a:lnTo>
                      <a:pt x="288" y="1212"/>
                    </a:lnTo>
                    <a:lnTo>
                      <a:pt x="302" y="1260"/>
                    </a:lnTo>
                    <a:lnTo>
                      <a:pt x="318" y="1304"/>
                    </a:lnTo>
                    <a:lnTo>
                      <a:pt x="336" y="1346"/>
                    </a:lnTo>
                    <a:lnTo>
                      <a:pt x="356" y="1386"/>
                    </a:lnTo>
                    <a:lnTo>
                      <a:pt x="377" y="1424"/>
                    </a:lnTo>
                    <a:lnTo>
                      <a:pt x="399" y="1460"/>
                    </a:lnTo>
                    <a:lnTo>
                      <a:pt x="420" y="1495"/>
                    </a:lnTo>
                    <a:lnTo>
                      <a:pt x="444" y="1529"/>
                    </a:lnTo>
                    <a:lnTo>
                      <a:pt x="465" y="1562"/>
                    </a:lnTo>
                    <a:lnTo>
                      <a:pt x="490" y="1599"/>
                    </a:lnTo>
                    <a:lnTo>
                      <a:pt x="515" y="1636"/>
                    </a:lnTo>
                    <a:lnTo>
                      <a:pt x="538" y="1673"/>
                    </a:lnTo>
                    <a:lnTo>
                      <a:pt x="560" y="1710"/>
                    </a:lnTo>
                    <a:lnTo>
                      <a:pt x="578" y="1749"/>
                    </a:lnTo>
                    <a:lnTo>
                      <a:pt x="593" y="1788"/>
                    </a:lnTo>
                    <a:lnTo>
                      <a:pt x="604" y="1829"/>
                    </a:lnTo>
                    <a:lnTo>
                      <a:pt x="612" y="1872"/>
                    </a:lnTo>
                    <a:lnTo>
                      <a:pt x="614" y="1918"/>
                    </a:lnTo>
                    <a:lnTo>
                      <a:pt x="617" y="1943"/>
                    </a:lnTo>
                    <a:lnTo>
                      <a:pt x="627" y="1967"/>
                    </a:lnTo>
                    <a:lnTo>
                      <a:pt x="639" y="1990"/>
                    </a:lnTo>
                    <a:lnTo>
                      <a:pt x="656" y="2010"/>
                    </a:lnTo>
                    <a:lnTo>
                      <a:pt x="674" y="2028"/>
                    </a:lnTo>
                    <a:lnTo>
                      <a:pt x="694" y="2043"/>
                    </a:lnTo>
                    <a:lnTo>
                      <a:pt x="712" y="2057"/>
                    </a:lnTo>
                    <a:lnTo>
                      <a:pt x="1348" y="2057"/>
                    </a:lnTo>
                    <a:lnTo>
                      <a:pt x="1366" y="2043"/>
                    </a:lnTo>
                    <a:lnTo>
                      <a:pt x="1385" y="2028"/>
                    </a:lnTo>
                    <a:lnTo>
                      <a:pt x="1404" y="2010"/>
                    </a:lnTo>
                    <a:lnTo>
                      <a:pt x="1420" y="1990"/>
                    </a:lnTo>
                    <a:lnTo>
                      <a:pt x="1433" y="1967"/>
                    </a:lnTo>
                    <a:lnTo>
                      <a:pt x="1443" y="1943"/>
                    </a:lnTo>
                    <a:lnTo>
                      <a:pt x="1446" y="1918"/>
                    </a:lnTo>
                    <a:lnTo>
                      <a:pt x="1448" y="1872"/>
                    </a:lnTo>
                    <a:lnTo>
                      <a:pt x="1455" y="1829"/>
                    </a:lnTo>
                    <a:lnTo>
                      <a:pt x="1467" y="1788"/>
                    </a:lnTo>
                    <a:lnTo>
                      <a:pt x="1482" y="1749"/>
                    </a:lnTo>
                    <a:lnTo>
                      <a:pt x="1500" y="1711"/>
                    </a:lnTo>
                    <a:lnTo>
                      <a:pt x="1521" y="1673"/>
                    </a:lnTo>
                    <a:lnTo>
                      <a:pt x="1544" y="1636"/>
                    </a:lnTo>
                    <a:lnTo>
                      <a:pt x="1568" y="1600"/>
                    </a:lnTo>
                    <a:lnTo>
                      <a:pt x="1594" y="1563"/>
                    </a:lnTo>
                    <a:lnTo>
                      <a:pt x="1616" y="1530"/>
                    </a:lnTo>
                    <a:lnTo>
                      <a:pt x="1638" y="1496"/>
                    </a:lnTo>
                    <a:lnTo>
                      <a:pt x="1661" y="1461"/>
                    </a:lnTo>
                    <a:lnTo>
                      <a:pt x="1683" y="1424"/>
                    </a:lnTo>
                    <a:lnTo>
                      <a:pt x="1703" y="1386"/>
                    </a:lnTo>
                    <a:lnTo>
                      <a:pt x="1723" y="1346"/>
                    </a:lnTo>
                    <a:lnTo>
                      <a:pt x="1741" y="1304"/>
                    </a:lnTo>
                    <a:lnTo>
                      <a:pt x="1757" y="1260"/>
                    </a:lnTo>
                    <a:lnTo>
                      <a:pt x="1771" y="1212"/>
                    </a:lnTo>
                    <a:lnTo>
                      <a:pt x="1783" y="1161"/>
                    </a:lnTo>
                    <a:lnTo>
                      <a:pt x="1791" y="1108"/>
                    </a:lnTo>
                    <a:lnTo>
                      <a:pt x="1797" y="1051"/>
                    </a:lnTo>
                    <a:lnTo>
                      <a:pt x="1799" y="989"/>
                    </a:lnTo>
                    <a:lnTo>
                      <a:pt x="1796" y="923"/>
                    </a:lnTo>
                    <a:lnTo>
                      <a:pt x="1787" y="858"/>
                    </a:lnTo>
                    <a:lnTo>
                      <a:pt x="1771" y="795"/>
                    </a:lnTo>
                    <a:lnTo>
                      <a:pt x="1751" y="735"/>
                    </a:lnTo>
                    <a:lnTo>
                      <a:pt x="1726" y="677"/>
                    </a:lnTo>
                    <a:lnTo>
                      <a:pt x="1694" y="621"/>
                    </a:lnTo>
                    <a:lnTo>
                      <a:pt x="1659" y="569"/>
                    </a:lnTo>
                    <a:lnTo>
                      <a:pt x="1618" y="519"/>
                    </a:lnTo>
                    <a:lnTo>
                      <a:pt x="1573" y="474"/>
                    </a:lnTo>
                    <a:lnTo>
                      <a:pt x="1526" y="431"/>
                    </a:lnTo>
                    <a:lnTo>
                      <a:pt x="1473" y="392"/>
                    </a:lnTo>
                    <a:lnTo>
                      <a:pt x="1418" y="359"/>
                    </a:lnTo>
                    <a:lnTo>
                      <a:pt x="1360" y="330"/>
                    </a:lnTo>
                    <a:lnTo>
                      <a:pt x="1298" y="305"/>
                    </a:lnTo>
                    <a:lnTo>
                      <a:pt x="1234" y="286"/>
                    </a:lnTo>
                    <a:lnTo>
                      <a:pt x="1168" y="271"/>
                    </a:lnTo>
                    <a:lnTo>
                      <a:pt x="1100" y="262"/>
                    </a:lnTo>
                    <a:lnTo>
                      <a:pt x="1030" y="259"/>
                    </a:lnTo>
                    <a:close/>
                    <a:moveTo>
                      <a:pt x="1030" y="0"/>
                    </a:moveTo>
                    <a:lnTo>
                      <a:pt x="1114" y="4"/>
                    </a:lnTo>
                    <a:lnTo>
                      <a:pt x="1197" y="14"/>
                    </a:lnTo>
                    <a:lnTo>
                      <a:pt x="1277" y="30"/>
                    </a:lnTo>
                    <a:lnTo>
                      <a:pt x="1355" y="51"/>
                    </a:lnTo>
                    <a:lnTo>
                      <a:pt x="1430" y="79"/>
                    </a:lnTo>
                    <a:lnTo>
                      <a:pt x="1502" y="111"/>
                    </a:lnTo>
                    <a:lnTo>
                      <a:pt x="1571" y="149"/>
                    </a:lnTo>
                    <a:lnTo>
                      <a:pt x="1637" y="192"/>
                    </a:lnTo>
                    <a:lnTo>
                      <a:pt x="1699" y="239"/>
                    </a:lnTo>
                    <a:lnTo>
                      <a:pt x="1757" y="291"/>
                    </a:lnTo>
                    <a:lnTo>
                      <a:pt x="1811" y="346"/>
                    </a:lnTo>
                    <a:lnTo>
                      <a:pt x="1861" y="406"/>
                    </a:lnTo>
                    <a:lnTo>
                      <a:pt x="1905" y="468"/>
                    </a:lnTo>
                    <a:lnTo>
                      <a:pt x="1945" y="535"/>
                    </a:lnTo>
                    <a:lnTo>
                      <a:pt x="1979" y="605"/>
                    </a:lnTo>
                    <a:lnTo>
                      <a:pt x="2006" y="678"/>
                    </a:lnTo>
                    <a:lnTo>
                      <a:pt x="2030" y="752"/>
                    </a:lnTo>
                    <a:lnTo>
                      <a:pt x="2046" y="829"/>
                    </a:lnTo>
                    <a:lnTo>
                      <a:pt x="2056" y="908"/>
                    </a:lnTo>
                    <a:lnTo>
                      <a:pt x="2060" y="989"/>
                    </a:lnTo>
                    <a:lnTo>
                      <a:pt x="2057" y="1058"/>
                    </a:lnTo>
                    <a:lnTo>
                      <a:pt x="2052" y="1123"/>
                    </a:lnTo>
                    <a:lnTo>
                      <a:pt x="2044" y="1185"/>
                    </a:lnTo>
                    <a:lnTo>
                      <a:pt x="2032" y="1244"/>
                    </a:lnTo>
                    <a:lnTo>
                      <a:pt x="2018" y="1299"/>
                    </a:lnTo>
                    <a:lnTo>
                      <a:pt x="2002" y="1351"/>
                    </a:lnTo>
                    <a:lnTo>
                      <a:pt x="1983" y="1400"/>
                    </a:lnTo>
                    <a:lnTo>
                      <a:pt x="1964" y="1447"/>
                    </a:lnTo>
                    <a:lnTo>
                      <a:pt x="1943" y="1490"/>
                    </a:lnTo>
                    <a:lnTo>
                      <a:pt x="1921" y="1531"/>
                    </a:lnTo>
                    <a:lnTo>
                      <a:pt x="1898" y="1571"/>
                    </a:lnTo>
                    <a:lnTo>
                      <a:pt x="1876" y="1608"/>
                    </a:lnTo>
                    <a:lnTo>
                      <a:pt x="1853" y="1643"/>
                    </a:lnTo>
                    <a:lnTo>
                      <a:pt x="1831" y="1676"/>
                    </a:lnTo>
                    <a:lnTo>
                      <a:pt x="1809" y="1708"/>
                    </a:lnTo>
                    <a:lnTo>
                      <a:pt x="1783" y="1747"/>
                    </a:lnTo>
                    <a:lnTo>
                      <a:pt x="1760" y="1782"/>
                    </a:lnTo>
                    <a:lnTo>
                      <a:pt x="1740" y="1813"/>
                    </a:lnTo>
                    <a:lnTo>
                      <a:pt x="1726" y="1842"/>
                    </a:lnTo>
                    <a:lnTo>
                      <a:pt x="1715" y="1868"/>
                    </a:lnTo>
                    <a:lnTo>
                      <a:pt x="1707" y="1893"/>
                    </a:lnTo>
                    <a:lnTo>
                      <a:pt x="1705" y="1918"/>
                    </a:lnTo>
                    <a:lnTo>
                      <a:pt x="1702" y="1965"/>
                    </a:lnTo>
                    <a:lnTo>
                      <a:pt x="1693" y="2012"/>
                    </a:lnTo>
                    <a:lnTo>
                      <a:pt x="1678" y="2057"/>
                    </a:lnTo>
                    <a:lnTo>
                      <a:pt x="1655" y="2102"/>
                    </a:lnTo>
                    <a:lnTo>
                      <a:pt x="1629" y="2144"/>
                    </a:lnTo>
                    <a:lnTo>
                      <a:pt x="1596" y="2184"/>
                    </a:lnTo>
                    <a:lnTo>
                      <a:pt x="1557" y="2222"/>
                    </a:lnTo>
                    <a:lnTo>
                      <a:pt x="1514" y="2257"/>
                    </a:lnTo>
                    <a:lnTo>
                      <a:pt x="1513" y="2278"/>
                    </a:lnTo>
                    <a:lnTo>
                      <a:pt x="1512" y="2303"/>
                    </a:lnTo>
                    <a:lnTo>
                      <a:pt x="1510" y="2331"/>
                    </a:lnTo>
                    <a:lnTo>
                      <a:pt x="1509" y="2359"/>
                    </a:lnTo>
                    <a:lnTo>
                      <a:pt x="1506" y="2388"/>
                    </a:lnTo>
                    <a:lnTo>
                      <a:pt x="1505" y="2416"/>
                    </a:lnTo>
                    <a:lnTo>
                      <a:pt x="1503" y="2444"/>
                    </a:lnTo>
                    <a:lnTo>
                      <a:pt x="1502" y="2468"/>
                    </a:lnTo>
                    <a:lnTo>
                      <a:pt x="1501" y="2488"/>
                    </a:lnTo>
                    <a:lnTo>
                      <a:pt x="1500" y="2505"/>
                    </a:lnTo>
                    <a:lnTo>
                      <a:pt x="1500" y="2516"/>
                    </a:lnTo>
                    <a:lnTo>
                      <a:pt x="1499" y="2519"/>
                    </a:lnTo>
                    <a:lnTo>
                      <a:pt x="1499" y="2532"/>
                    </a:lnTo>
                    <a:lnTo>
                      <a:pt x="1497" y="2546"/>
                    </a:lnTo>
                    <a:lnTo>
                      <a:pt x="1493" y="2562"/>
                    </a:lnTo>
                    <a:lnTo>
                      <a:pt x="1487" y="2579"/>
                    </a:lnTo>
                    <a:lnTo>
                      <a:pt x="1479" y="2598"/>
                    </a:lnTo>
                    <a:lnTo>
                      <a:pt x="1468" y="2616"/>
                    </a:lnTo>
                    <a:lnTo>
                      <a:pt x="1454" y="2635"/>
                    </a:lnTo>
                    <a:lnTo>
                      <a:pt x="1437" y="2655"/>
                    </a:lnTo>
                    <a:lnTo>
                      <a:pt x="1416" y="2673"/>
                    </a:lnTo>
                    <a:lnTo>
                      <a:pt x="1390" y="2692"/>
                    </a:lnTo>
                    <a:lnTo>
                      <a:pt x="1361" y="2709"/>
                    </a:lnTo>
                    <a:lnTo>
                      <a:pt x="1327" y="2726"/>
                    </a:lnTo>
                    <a:lnTo>
                      <a:pt x="1286" y="2741"/>
                    </a:lnTo>
                    <a:lnTo>
                      <a:pt x="1263" y="2770"/>
                    </a:lnTo>
                    <a:lnTo>
                      <a:pt x="1234" y="2798"/>
                    </a:lnTo>
                    <a:lnTo>
                      <a:pt x="1202" y="2823"/>
                    </a:lnTo>
                    <a:lnTo>
                      <a:pt x="1180" y="2835"/>
                    </a:lnTo>
                    <a:lnTo>
                      <a:pt x="1155" y="2842"/>
                    </a:lnTo>
                    <a:lnTo>
                      <a:pt x="1130" y="2844"/>
                    </a:lnTo>
                    <a:lnTo>
                      <a:pt x="930" y="2844"/>
                    </a:lnTo>
                    <a:lnTo>
                      <a:pt x="904" y="2842"/>
                    </a:lnTo>
                    <a:lnTo>
                      <a:pt x="880" y="2835"/>
                    </a:lnTo>
                    <a:lnTo>
                      <a:pt x="857" y="2823"/>
                    </a:lnTo>
                    <a:lnTo>
                      <a:pt x="826" y="2798"/>
                    </a:lnTo>
                    <a:lnTo>
                      <a:pt x="797" y="2770"/>
                    </a:lnTo>
                    <a:lnTo>
                      <a:pt x="773" y="2741"/>
                    </a:lnTo>
                    <a:lnTo>
                      <a:pt x="731" y="2724"/>
                    </a:lnTo>
                    <a:lnTo>
                      <a:pt x="695" y="2707"/>
                    </a:lnTo>
                    <a:lnTo>
                      <a:pt x="663" y="2688"/>
                    </a:lnTo>
                    <a:lnTo>
                      <a:pt x="637" y="2668"/>
                    </a:lnTo>
                    <a:lnTo>
                      <a:pt x="616" y="2648"/>
                    </a:lnTo>
                    <a:lnTo>
                      <a:pt x="599" y="2627"/>
                    </a:lnTo>
                    <a:lnTo>
                      <a:pt x="586" y="2607"/>
                    </a:lnTo>
                    <a:lnTo>
                      <a:pt x="576" y="2586"/>
                    </a:lnTo>
                    <a:lnTo>
                      <a:pt x="569" y="2567"/>
                    </a:lnTo>
                    <a:lnTo>
                      <a:pt x="564" y="2549"/>
                    </a:lnTo>
                    <a:lnTo>
                      <a:pt x="562" y="2534"/>
                    </a:lnTo>
                    <a:lnTo>
                      <a:pt x="561" y="2519"/>
                    </a:lnTo>
                    <a:lnTo>
                      <a:pt x="561" y="2519"/>
                    </a:lnTo>
                    <a:lnTo>
                      <a:pt x="561" y="2516"/>
                    </a:lnTo>
                    <a:lnTo>
                      <a:pt x="560" y="2505"/>
                    </a:lnTo>
                    <a:lnTo>
                      <a:pt x="559" y="2488"/>
                    </a:lnTo>
                    <a:lnTo>
                      <a:pt x="557" y="2468"/>
                    </a:lnTo>
                    <a:lnTo>
                      <a:pt x="556" y="2444"/>
                    </a:lnTo>
                    <a:lnTo>
                      <a:pt x="554" y="2416"/>
                    </a:lnTo>
                    <a:lnTo>
                      <a:pt x="553" y="2388"/>
                    </a:lnTo>
                    <a:lnTo>
                      <a:pt x="551" y="2359"/>
                    </a:lnTo>
                    <a:lnTo>
                      <a:pt x="550" y="2331"/>
                    </a:lnTo>
                    <a:lnTo>
                      <a:pt x="548" y="2303"/>
                    </a:lnTo>
                    <a:lnTo>
                      <a:pt x="547" y="2278"/>
                    </a:lnTo>
                    <a:lnTo>
                      <a:pt x="546" y="2257"/>
                    </a:lnTo>
                    <a:lnTo>
                      <a:pt x="502" y="2222"/>
                    </a:lnTo>
                    <a:lnTo>
                      <a:pt x="464" y="2184"/>
                    </a:lnTo>
                    <a:lnTo>
                      <a:pt x="431" y="2144"/>
                    </a:lnTo>
                    <a:lnTo>
                      <a:pt x="404" y="2102"/>
                    </a:lnTo>
                    <a:lnTo>
                      <a:pt x="382" y="2057"/>
                    </a:lnTo>
                    <a:lnTo>
                      <a:pt x="367" y="2012"/>
                    </a:lnTo>
                    <a:lnTo>
                      <a:pt x="357" y="1965"/>
                    </a:lnTo>
                    <a:lnTo>
                      <a:pt x="354" y="1918"/>
                    </a:lnTo>
                    <a:lnTo>
                      <a:pt x="352" y="1893"/>
                    </a:lnTo>
                    <a:lnTo>
                      <a:pt x="345" y="1868"/>
                    </a:lnTo>
                    <a:lnTo>
                      <a:pt x="334" y="1842"/>
                    </a:lnTo>
                    <a:lnTo>
                      <a:pt x="319" y="1813"/>
                    </a:lnTo>
                    <a:lnTo>
                      <a:pt x="300" y="1782"/>
                    </a:lnTo>
                    <a:lnTo>
                      <a:pt x="278" y="1747"/>
                    </a:lnTo>
                    <a:lnTo>
                      <a:pt x="251" y="1709"/>
                    </a:lnTo>
                    <a:lnTo>
                      <a:pt x="230" y="1677"/>
                    </a:lnTo>
                    <a:lnTo>
                      <a:pt x="207" y="1643"/>
                    </a:lnTo>
                    <a:lnTo>
                      <a:pt x="184" y="1608"/>
                    </a:lnTo>
                    <a:lnTo>
                      <a:pt x="162" y="1571"/>
                    </a:lnTo>
                    <a:lnTo>
                      <a:pt x="139" y="1532"/>
                    </a:lnTo>
                    <a:lnTo>
                      <a:pt x="117" y="1490"/>
                    </a:lnTo>
                    <a:lnTo>
                      <a:pt x="96" y="1447"/>
                    </a:lnTo>
                    <a:lnTo>
                      <a:pt x="77" y="1400"/>
                    </a:lnTo>
                    <a:lnTo>
                      <a:pt x="57" y="1351"/>
                    </a:lnTo>
                    <a:lnTo>
                      <a:pt x="41" y="1299"/>
                    </a:lnTo>
                    <a:lnTo>
                      <a:pt x="28" y="1244"/>
                    </a:lnTo>
                    <a:lnTo>
                      <a:pt x="16" y="1185"/>
                    </a:lnTo>
                    <a:lnTo>
                      <a:pt x="7" y="1123"/>
                    </a:lnTo>
                    <a:lnTo>
                      <a:pt x="2" y="1058"/>
                    </a:lnTo>
                    <a:lnTo>
                      <a:pt x="0" y="989"/>
                    </a:lnTo>
                    <a:lnTo>
                      <a:pt x="3" y="908"/>
                    </a:lnTo>
                    <a:lnTo>
                      <a:pt x="14" y="829"/>
                    </a:lnTo>
                    <a:lnTo>
                      <a:pt x="30" y="752"/>
                    </a:lnTo>
                    <a:lnTo>
                      <a:pt x="53" y="678"/>
                    </a:lnTo>
                    <a:lnTo>
                      <a:pt x="81" y="605"/>
                    </a:lnTo>
                    <a:lnTo>
                      <a:pt x="115" y="535"/>
                    </a:lnTo>
                    <a:lnTo>
                      <a:pt x="154" y="468"/>
                    </a:lnTo>
                    <a:lnTo>
                      <a:pt x="199" y="406"/>
                    </a:lnTo>
                    <a:lnTo>
                      <a:pt x="249" y="346"/>
                    </a:lnTo>
                    <a:lnTo>
                      <a:pt x="302" y="291"/>
                    </a:lnTo>
                    <a:lnTo>
                      <a:pt x="361" y="239"/>
                    </a:lnTo>
                    <a:lnTo>
                      <a:pt x="422" y="192"/>
                    </a:lnTo>
                    <a:lnTo>
                      <a:pt x="488" y="149"/>
                    </a:lnTo>
                    <a:lnTo>
                      <a:pt x="557" y="111"/>
                    </a:lnTo>
                    <a:lnTo>
                      <a:pt x="630" y="79"/>
                    </a:lnTo>
                    <a:lnTo>
                      <a:pt x="705" y="51"/>
                    </a:lnTo>
                    <a:lnTo>
                      <a:pt x="783" y="30"/>
                    </a:lnTo>
                    <a:lnTo>
                      <a:pt x="863" y="14"/>
                    </a:lnTo>
                    <a:lnTo>
                      <a:pt x="946" y="4"/>
                    </a:lnTo>
                    <a:lnTo>
                      <a:pt x="103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5" name="Freeform 28"/>
              <p:cNvSpPr>
                <a:spLocks/>
              </p:cNvSpPr>
              <p:nvPr/>
            </p:nvSpPr>
            <p:spPr bwMode="auto">
              <a:xfrm>
                <a:off x="6823075" y="1300163"/>
                <a:ext cx="14287" cy="36513"/>
              </a:xfrm>
              <a:custGeom>
                <a:avLst/>
                <a:gdLst>
                  <a:gd name="T0" fmla="*/ 65 w 130"/>
                  <a:gd name="T1" fmla="*/ 0 h 322"/>
                  <a:gd name="T2" fmla="*/ 65 w 130"/>
                  <a:gd name="T3" fmla="*/ 0 h 322"/>
                  <a:gd name="T4" fmla="*/ 82 w 130"/>
                  <a:gd name="T5" fmla="*/ 2 h 322"/>
                  <a:gd name="T6" fmla="*/ 98 w 130"/>
                  <a:gd name="T7" fmla="*/ 8 h 322"/>
                  <a:gd name="T8" fmla="*/ 111 w 130"/>
                  <a:gd name="T9" fmla="*/ 19 h 322"/>
                  <a:gd name="T10" fmla="*/ 121 w 130"/>
                  <a:gd name="T11" fmla="*/ 32 h 322"/>
                  <a:gd name="T12" fmla="*/ 128 w 130"/>
                  <a:gd name="T13" fmla="*/ 47 h 322"/>
                  <a:gd name="T14" fmla="*/ 130 w 130"/>
                  <a:gd name="T15" fmla="*/ 64 h 322"/>
                  <a:gd name="T16" fmla="*/ 130 w 130"/>
                  <a:gd name="T17" fmla="*/ 258 h 322"/>
                  <a:gd name="T18" fmla="*/ 128 w 130"/>
                  <a:gd name="T19" fmla="*/ 276 h 322"/>
                  <a:gd name="T20" fmla="*/ 121 w 130"/>
                  <a:gd name="T21" fmla="*/ 290 h 322"/>
                  <a:gd name="T22" fmla="*/ 111 w 130"/>
                  <a:gd name="T23" fmla="*/ 304 h 322"/>
                  <a:gd name="T24" fmla="*/ 98 w 130"/>
                  <a:gd name="T25" fmla="*/ 314 h 322"/>
                  <a:gd name="T26" fmla="*/ 82 w 130"/>
                  <a:gd name="T27" fmla="*/ 320 h 322"/>
                  <a:gd name="T28" fmla="*/ 65 w 130"/>
                  <a:gd name="T29" fmla="*/ 322 h 322"/>
                  <a:gd name="T30" fmla="*/ 48 w 130"/>
                  <a:gd name="T31" fmla="*/ 320 h 322"/>
                  <a:gd name="T32" fmla="*/ 32 w 130"/>
                  <a:gd name="T33" fmla="*/ 314 h 322"/>
                  <a:gd name="T34" fmla="*/ 19 w 130"/>
                  <a:gd name="T35" fmla="*/ 304 h 322"/>
                  <a:gd name="T36" fmla="*/ 8 w 130"/>
                  <a:gd name="T37" fmla="*/ 290 h 322"/>
                  <a:gd name="T38" fmla="*/ 2 w 130"/>
                  <a:gd name="T39" fmla="*/ 276 h 322"/>
                  <a:gd name="T40" fmla="*/ 0 w 130"/>
                  <a:gd name="T41" fmla="*/ 258 h 322"/>
                  <a:gd name="T42" fmla="*/ 0 w 130"/>
                  <a:gd name="T43" fmla="*/ 64 h 322"/>
                  <a:gd name="T44" fmla="*/ 2 w 130"/>
                  <a:gd name="T45" fmla="*/ 47 h 322"/>
                  <a:gd name="T46" fmla="*/ 8 w 130"/>
                  <a:gd name="T47" fmla="*/ 32 h 322"/>
                  <a:gd name="T48" fmla="*/ 19 w 130"/>
                  <a:gd name="T49" fmla="*/ 19 h 322"/>
                  <a:gd name="T50" fmla="*/ 32 w 130"/>
                  <a:gd name="T51" fmla="*/ 8 h 322"/>
                  <a:gd name="T52" fmla="*/ 48 w 130"/>
                  <a:gd name="T53" fmla="*/ 2 h 322"/>
                  <a:gd name="T54" fmla="*/ 65 w 130"/>
                  <a:gd name="T55" fmla="*/ 0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0" h="322">
                    <a:moveTo>
                      <a:pt x="65" y="0"/>
                    </a:moveTo>
                    <a:lnTo>
                      <a:pt x="65" y="0"/>
                    </a:lnTo>
                    <a:lnTo>
                      <a:pt x="82" y="2"/>
                    </a:lnTo>
                    <a:lnTo>
                      <a:pt x="98" y="8"/>
                    </a:lnTo>
                    <a:lnTo>
                      <a:pt x="111" y="19"/>
                    </a:lnTo>
                    <a:lnTo>
                      <a:pt x="121" y="32"/>
                    </a:lnTo>
                    <a:lnTo>
                      <a:pt x="128" y="47"/>
                    </a:lnTo>
                    <a:lnTo>
                      <a:pt x="130" y="64"/>
                    </a:lnTo>
                    <a:lnTo>
                      <a:pt x="130" y="258"/>
                    </a:lnTo>
                    <a:lnTo>
                      <a:pt x="128" y="276"/>
                    </a:lnTo>
                    <a:lnTo>
                      <a:pt x="121" y="290"/>
                    </a:lnTo>
                    <a:lnTo>
                      <a:pt x="111" y="304"/>
                    </a:lnTo>
                    <a:lnTo>
                      <a:pt x="98" y="314"/>
                    </a:lnTo>
                    <a:lnTo>
                      <a:pt x="82" y="320"/>
                    </a:lnTo>
                    <a:lnTo>
                      <a:pt x="65" y="322"/>
                    </a:lnTo>
                    <a:lnTo>
                      <a:pt x="48" y="320"/>
                    </a:lnTo>
                    <a:lnTo>
                      <a:pt x="32" y="314"/>
                    </a:lnTo>
                    <a:lnTo>
                      <a:pt x="19" y="304"/>
                    </a:lnTo>
                    <a:lnTo>
                      <a:pt x="8" y="290"/>
                    </a:lnTo>
                    <a:lnTo>
                      <a:pt x="2" y="276"/>
                    </a:lnTo>
                    <a:lnTo>
                      <a:pt x="0" y="258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8" y="32"/>
                    </a:lnTo>
                    <a:lnTo>
                      <a:pt x="19" y="19"/>
                    </a:lnTo>
                    <a:lnTo>
                      <a:pt x="32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6" name="Freeform 29"/>
              <p:cNvSpPr>
                <a:spLocks/>
              </p:cNvSpPr>
              <p:nvPr/>
            </p:nvSpPr>
            <p:spPr bwMode="auto">
              <a:xfrm>
                <a:off x="6738938" y="1320800"/>
                <a:ext cx="26987" cy="34925"/>
              </a:xfrm>
              <a:custGeom>
                <a:avLst/>
                <a:gdLst>
                  <a:gd name="T0" fmla="*/ 65 w 228"/>
                  <a:gd name="T1" fmla="*/ 0 h 298"/>
                  <a:gd name="T2" fmla="*/ 82 w 228"/>
                  <a:gd name="T3" fmla="*/ 2 h 298"/>
                  <a:gd name="T4" fmla="*/ 97 w 228"/>
                  <a:gd name="T5" fmla="*/ 9 h 298"/>
                  <a:gd name="T6" fmla="*/ 111 w 228"/>
                  <a:gd name="T7" fmla="*/ 19 h 298"/>
                  <a:gd name="T8" fmla="*/ 121 w 228"/>
                  <a:gd name="T9" fmla="*/ 33 h 298"/>
                  <a:gd name="T10" fmla="*/ 219 w 228"/>
                  <a:gd name="T11" fmla="*/ 201 h 298"/>
                  <a:gd name="T12" fmla="*/ 225 w 228"/>
                  <a:gd name="T13" fmla="*/ 217 h 298"/>
                  <a:gd name="T14" fmla="*/ 228 w 228"/>
                  <a:gd name="T15" fmla="*/ 234 h 298"/>
                  <a:gd name="T16" fmla="*/ 225 w 228"/>
                  <a:gd name="T17" fmla="*/ 250 h 298"/>
                  <a:gd name="T18" fmla="*/ 219 w 228"/>
                  <a:gd name="T19" fmla="*/ 265 h 298"/>
                  <a:gd name="T20" fmla="*/ 209 w 228"/>
                  <a:gd name="T21" fmla="*/ 279 h 298"/>
                  <a:gd name="T22" fmla="*/ 196 w 228"/>
                  <a:gd name="T23" fmla="*/ 290 h 298"/>
                  <a:gd name="T24" fmla="*/ 180 w 228"/>
                  <a:gd name="T25" fmla="*/ 296 h 298"/>
                  <a:gd name="T26" fmla="*/ 163 w 228"/>
                  <a:gd name="T27" fmla="*/ 298 h 298"/>
                  <a:gd name="T28" fmla="*/ 146 w 228"/>
                  <a:gd name="T29" fmla="*/ 296 h 298"/>
                  <a:gd name="T30" fmla="*/ 131 w 228"/>
                  <a:gd name="T31" fmla="*/ 290 h 298"/>
                  <a:gd name="T32" fmla="*/ 117 w 228"/>
                  <a:gd name="T33" fmla="*/ 279 h 298"/>
                  <a:gd name="T34" fmla="*/ 106 w 228"/>
                  <a:gd name="T35" fmla="*/ 265 h 298"/>
                  <a:gd name="T36" fmla="*/ 8 w 228"/>
                  <a:gd name="T37" fmla="*/ 97 h 298"/>
                  <a:gd name="T38" fmla="*/ 2 w 228"/>
                  <a:gd name="T39" fmla="*/ 82 h 298"/>
                  <a:gd name="T40" fmla="*/ 0 w 228"/>
                  <a:gd name="T41" fmla="*/ 65 h 298"/>
                  <a:gd name="T42" fmla="*/ 2 w 228"/>
                  <a:gd name="T43" fmla="*/ 49 h 298"/>
                  <a:gd name="T44" fmla="*/ 8 w 228"/>
                  <a:gd name="T45" fmla="*/ 33 h 298"/>
                  <a:gd name="T46" fmla="*/ 19 w 228"/>
                  <a:gd name="T47" fmla="*/ 20 h 298"/>
                  <a:gd name="T48" fmla="*/ 32 w 228"/>
                  <a:gd name="T49" fmla="*/ 10 h 298"/>
                  <a:gd name="T50" fmla="*/ 49 w 228"/>
                  <a:gd name="T51" fmla="*/ 2 h 298"/>
                  <a:gd name="T52" fmla="*/ 65 w 228"/>
                  <a:gd name="T53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8" h="298">
                    <a:moveTo>
                      <a:pt x="65" y="0"/>
                    </a:moveTo>
                    <a:lnTo>
                      <a:pt x="82" y="2"/>
                    </a:lnTo>
                    <a:lnTo>
                      <a:pt x="97" y="9"/>
                    </a:lnTo>
                    <a:lnTo>
                      <a:pt x="111" y="19"/>
                    </a:lnTo>
                    <a:lnTo>
                      <a:pt x="121" y="33"/>
                    </a:lnTo>
                    <a:lnTo>
                      <a:pt x="219" y="201"/>
                    </a:lnTo>
                    <a:lnTo>
                      <a:pt x="225" y="217"/>
                    </a:lnTo>
                    <a:lnTo>
                      <a:pt x="228" y="234"/>
                    </a:lnTo>
                    <a:lnTo>
                      <a:pt x="225" y="250"/>
                    </a:lnTo>
                    <a:lnTo>
                      <a:pt x="219" y="265"/>
                    </a:lnTo>
                    <a:lnTo>
                      <a:pt x="209" y="279"/>
                    </a:lnTo>
                    <a:lnTo>
                      <a:pt x="196" y="290"/>
                    </a:lnTo>
                    <a:lnTo>
                      <a:pt x="180" y="296"/>
                    </a:lnTo>
                    <a:lnTo>
                      <a:pt x="163" y="298"/>
                    </a:lnTo>
                    <a:lnTo>
                      <a:pt x="146" y="296"/>
                    </a:lnTo>
                    <a:lnTo>
                      <a:pt x="131" y="290"/>
                    </a:lnTo>
                    <a:lnTo>
                      <a:pt x="117" y="279"/>
                    </a:lnTo>
                    <a:lnTo>
                      <a:pt x="106" y="265"/>
                    </a:lnTo>
                    <a:lnTo>
                      <a:pt x="8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9"/>
                    </a:lnTo>
                    <a:lnTo>
                      <a:pt x="8" y="33"/>
                    </a:lnTo>
                    <a:lnTo>
                      <a:pt x="19" y="20"/>
                    </a:lnTo>
                    <a:lnTo>
                      <a:pt x="32" y="10"/>
                    </a:lnTo>
                    <a:lnTo>
                      <a:pt x="49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7" name="Freeform 30"/>
              <p:cNvSpPr>
                <a:spLocks/>
              </p:cNvSpPr>
              <p:nvPr/>
            </p:nvSpPr>
            <p:spPr bwMode="auto">
              <a:xfrm>
                <a:off x="6678613" y="1382713"/>
                <a:ext cx="33337" cy="25400"/>
              </a:xfrm>
              <a:custGeom>
                <a:avLst/>
                <a:gdLst>
                  <a:gd name="T0" fmla="*/ 65 w 299"/>
                  <a:gd name="T1" fmla="*/ 0 h 226"/>
                  <a:gd name="T2" fmla="*/ 81 w 299"/>
                  <a:gd name="T3" fmla="*/ 2 h 226"/>
                  <a:gd name="T4" fmla="*/ 98 w 299"/>
                  <a:gd name="T5" fmla="*/ 8 h 226"/>
                  <a:gd name="T6" fmla="*/ 267 w 299"/>
                  <a:gd name="T7" fmla="*/ 104 h 226"/>
                  <a:gd name="T8" fmla="*/ 281 w 299"/>
                  <a:gd name="T9" fmla="*/ 116 h 226"/>
                  <a:gd name="T10" fmla="*/ 290 w 299"/>
                  <a:gd name="T11" fmla="*/ 129 h 226"/>
                  <a:gd name="T12" fmla="*/ 297 w 299"/>
                  <a:gd name="T13" fmla="*/ 144 h 226"/>
                  <a:gd name="T14" fmla="*/ 299 w 299"/>
                  <a:gd name="T15" fmla="*/ 160 h 226"/>
                  <a:gd name="T16" fmla="*/ 297 w 299"/>
                  <a:gd name="T17" fmla="*/ 177 h 226"/>
                  <a:gd name="T18" fmla="*/ 290 w 299"/>
                  <a:gd name="T19" fmla="*/ 193 h 226"/>
                  <a:gd name="T20" fmla="*/ 280 w 299"/>
                  <a:gd name="T21" fmla="*/ 207 h 226"/>
                  <a:gd name="T22" fmla="*/ 266 w 299"/>
                  <a:gd name="T23" fmla="*/ 217 h 226"/>
                  <a:gd name="T24" fmla="*/ 250 w 299"/>
                  <a:gd name="T25" fmla="*/ 224 h 226"/>
                  <a:gd name="T26" fmla="*/ 234 w 299"/>
                  <a:gd name="T27" fmla="*/ 226 h 226"/>
                  <a:gd name="T28" fmla="*/ 217 w 299"/>
                  <a:gd name="T29" fmla="*/ 224 h 226"/>
                  <a:gd name="T30" fmla="*/ 201 w 299"/>
                  <a:gd name="T31" fmla="*/ 216 h 226"/>
                  <a:gd name="T32" fmla="*/ 32 w 299"/>
                  <a:gd name="T33" fmla="*/ 120 h 226"/>
                  <a:gd name="T34" fmla="*/ 18 w 299"/>
                  <a:gd name="T35" fmla="*/ 110 h 226"/>
                  <a:gd name="T36" fmla="*/ 8 w 299"/>
                  <a:gd name="T37" fmla="*/ 96 h 226"/>
                  <a:gd name="T38" fmla="*/ 2 w 299"/>
                  <a:gd name="T39" fmla="*/ 81 h 226"/>
                  <a:gd name="T40" fmla="*/ 0 w 299"/>
                  <a:gd name="T41" fmla="*/ 64 h 226"/>
                  <a:gd name="T42" fmla="*/ 2 w 299"/>
                  <a:gd name="T43" fmla="*/ 47 h 226"/>
                  <a:gd name="T44" fmla="*/ 8 w 299"/>
                  <a:gd name="T45" fmla="*/ 31 h 226"/>
                  <a:gd name="T46" fmla="*/ 19 w 299"/>
                  <a:gd name="T47" fmla="*/ 18 h 226"/>
                  <a:gd name="T48" fmla="*/ 33 w 299"/>
                  <a:gd name="T49" fmla="*/ 8 h 226"/>
                  <a:gd name="T50" fmla="*/ 48 w 299"/>
                  <a:gd name="T51" fmla="*/ 2 h 226"/>
                  <a:gd name="T52" fmla="*/ 65 w 299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9" h="226">
                    <a:moveTo>
                      <a:pt x="65" y="0"/>
                    </a:moveTo>
                    <a:lnTo>
                      <a:pt x="81" y="2"/>
                    </a:lnTo>
                    <a:lnTo>
                      <a:pt x="98" y="8"/>
                    </a:lnTo>
                    <a:lnTo>
                      <a:pt x="267" y="104"/>
                    </a:lnTo>
                    <a:lnTo>
                      <a:pt x="281" y="116"/>
                    </a:lnTo>
                    <a:lnTo>
                      <a:pt x="290" y="129"/>
                    </a:lnTo>
                    <a:lnTo>
                      <a:pt x="297" y="144"/>
                    </a:lnTo>
                    <a:lnTo>
                      <a:pt x="299" y="160"/>
                    </a:lnTo>
                    <a:lnTo>
                      <a:pt x="297" y="177"/>
                    </a:lnTo>
                    <a:lnTo>
                      <a:pt x="290" y="193"/>
                    </a:lnTo>
                    <a:lnTo>
                      <a:pt x="280" y="207"/>
                    </a:lnTo>
                    <a:lnTo>
                      <a:pt x="266" y="217"/>
                    </a:lnTo>
                    <a:lnTo>
                      <a:pt x="250" y="224"/>
                    </a:lnTo>
                    <a:lnTo>
                      <a:pt x="234" y="226"/>
                    </a:lnTo>
                    <a:lnTo>
                      <a:pt x="217" y="224"/>
                    </a:lnTo>
                    <a:lnTo>
                      <a:pt x="201" y="216"/>
                    </a:lnTo>
                    <a:lnTo>
                      <a:pt x="32" y="120"/>
                    </a:lnTo>
                    <a:lnTo>
                      <a:pt x="18" y="110"/>
                    </a:lnTo>
                    <a:lnTo>
                      <a:pt x="8" y="96"/>
                    </a:lnTo>
                    <a:lnTo>
                      <a:pt x="2" y="81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8" y="31"/>
                    </a:lnTo>
                    <a:lnTo>
                      <a:pt x="19" y="18"/>
                    </a:lnTo>
                    <a:lnTo>
                      <a:pt x="33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8" name="Freeform 31"/>
              <p:cNvSpPr>
                <a:spLocks/>
              </p:cNvSpPr>
              <p:nvPr/>
            </p:nvSpPr>
            <p:spPr bwMode="auto">
              <a:xfrm>
                <a:off x="6656388" y="1463675"/>
                <a:ext cx="36512" cy="15875"/>
              </a:xfrm>
              <a:custGeom>
                <a:avLst/>
                <a:gdLst>
                  <a:gd name="T0" fmla="*/ 65 w 325"/>
                  <a:gd name="T1" fmla="*/ 0 h 129"/>
                  <a:gd name="T2" fmla="*/ 261 w 325"/>
                  <a:gd name="T3" fmla="*/ 0 h 129"/>
                  <a:gd name="T4" fmla="*/ 278 w 325"/>
                  <a:gd name="T5" fmla="*/ 3 h 129"/>
                  <a:gd name="T6" fmla="*/ 294 w 325"/>
                  <a:gd name="T7" fmla="*/ 9 h 129"/>
                  <a:gd name="T8" fmla="*/ 306 w 325"/>
                  <a:gd name="T9" fmla="*/ 19 h 129"/>
                  <a:gd name="T10" fmla="*/ 317 w 325"/>
                  <a:gd name="T11" fmla="*/ 32 h 129"/>
                  <a:gd name="T12" fmla="*/ 323 w 325"/>
                  <a:gd name="T13" fmla="*/ 47 h 129"/>
                  <a:gd name="T14" fmla="*/ 325 w 325"/>
                  <a:gd name="T15" fmla="*/ 65 h 129"/>
                  <a:gd name="T16" fmla="*/ 323 w 325"/>
                  <a:gd name="T17" fmla="*/ 82 h 129"/>
                  <a:gd name="T18" fmla="*/ 317 w 325"/>
                  <a:gd name="T19" fmla="*/ 97 h 129"/>
                  <a:gd name="T20" fmla="*/ 306 w 325"/>
                  <a:gd name="T21" fmla="*/ 110 h 129"/>
                  <a:gd name="T22" fmla="*/ 294 w 325"/>
                  <a:gd name="T23" fmla="*/ 120 h 129"/>
                  <a:gd name="T24" fmla="*/ 278 w 325"/>
                  <a:gd name="T25" fmla="*/ 127 h 129"/>
                  <a:gd name="T26" fmla="*/ 261 w 325"/>
                  <a:gd name="T27" fmla="*/ 129 h 129"/>
                  <a:gd name="T28" fmla="*/ 65 w 325"/>
                  <a:gd name="T29" fmla="*/ 129 h 129"/>
                  <a:gd name="T30" fmla="*/ 48 w 325"/>
                  <a:gd name="T31" fmla="*/ 127 h 129"/>
                  <a:gd name="T32" fmla="*/ 33 w 325"/>
                  <a:gd name="T33" fmla="*/ 120 h 129"/>
                  <a:gd name="T34" fmla="*/ 19 w 325"/>
                  <a:gd name="T35" fmla="*/ 110 h 129"/>
                  <a:gd name="T36" fmla="*/ 10 w 325"/>
                  <a:gd name="T37" fmla="*/ 97 h 129"/>
                  <a:gd name="T38" fmla="*/ 2 w 325"/>
                  <a:gd name="T39" fmla="*/ 82 h 129"/>
                  <a:gd name="T40" fmla="*/ 0 w 325"/>
                  <a:gd name="T41" fmla="*/ 65 h 129"/>
                  <a:gd name="T42" fmla="*/ 2 w 325"/>
                  <a:gd name="T43" fmla="*/ 47 h 129"/>
                  <a:gd name="T44" fmla="*/ 10 w 325"/>
                  <a:gd name="T45" fmla="*/ 32 h 129"/>
                  <a:gd name="T46" fmla="*/ 19 w 325"/>
                  <a:gd name="T47" fmla="*/ 19 h 129"/>
                  <a:gd name="T48" fmla="*/ 33 w 325"/>
                  <a:gd name="T49" fmla="*/ 9 h 129"/>
                  <a:gd name="T50" fmla="*/ 48 w 325"/>
                  <a:gd name="T51" fmla="*/ 3 h 129"/>
                  <a:gd name="T52" fmla="*/ 65 w 325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5" h="129">
                    <a:moveTo>
                      <a:pt x="65" y="0"/>
                    </a:moveTo>
                    <a:lnTo>
                      <a:pt x="261" y="0"/>
                    </a:lnTo>
                    <a:lnTo>
                      <a:pt x="278" y="3"/>
                    </a:lnTo>
                    <a:lnTo>
                      <a:pt x="294" y="9"/>
                    </a:lnTo>
                    <a:lnTo>
                      <a:pt x="306" y="19"/>
                    </a:lnTo>
                    <a:lnTo>
                      <a:pt x="317" y="32"/>
                    </a:lnTo>
                    <a:lnTo>
                      <a:pt x="323" y="47"/>
                    </a:lnTo>
                    <a:lnTo>
                      <a:pt x="325" y="65"/>
                    </a:lnTo>
                    <a:lnTo>
                      <a:pt x="323" y="82"/>
                    </a:lnTo>
                    <a:lnTo>
                      <a:pt x="317" y="97"/>
                    </a:lnTo>
                    <a:lnTo>
                      <a:pt x="306" y="110"/>
                    </a:lnTo>
                    <a:lnTo>
                      <a:pt x="294" y="120"/>
                    </a:lnTo>
                    <a:lnTo>
                      <a:pt x="278" y="127"/>
                    </a:lnTo>
                    <a:lnTo>
                      <a:pt x="261" y="129"/>
                    </a:lnTo>
                    <a:lnTo>
                      <a:pt x="65" y="129"/>
                    </a:lnTo>
                    <a:lnTo>
                      <a:pt x="48" y="127"/>
                    </a:lnTo>
                    <a:lnTo>
                      <a:pt x="33" y="120"/>
                    </a:lnTo>
                    <a:lnTo>
                      <a:pt x="19" y="110"/>
                    </a:lnTo>
                    <a:lnTo>
                      <a:pt x="10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7"/>
                    </a:lnTo>
                    <a:lnTo>
                      <a:pt x="10" y="32"/>
                    </a:lnTo>
                    <a:lnTo>
                      <a:pt x="19" y="19"/>
                    </a:lnTo>
                    <a:lnTo>
                      <a:pt x="33" y="9"/>
                    </a:lnTo>
                    <a:lnTo>
                      <a:pt x="48" y="3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9" name="Freeform 32"/>
              <p:cNvSpPr>
                <a:spLocks/>
              </p:cNvSpPr>
              <p:nvPr/>
            </p:nvSpPr>
            <p:spPr bwMode="auto">
              <a:xfrm>
                <a:off x="6678613" y="1536700"/>
                <a:ext cx="33337" cy="25400"/>
              </a:xfrm>
              <a:custGeom>
                <a:avLst/>
                <a:gdLst>
                  <a:gd name="T0" fmla="*/ 234 w 299"/>
                  <a:gd name="T1" fmla="*/ 0 h 227"/>
                  <a:gd name="T2" fmla="*/ 251 w 299"/>
                  <a:gd name="T3" fmla="*/ 3 h 227"/>
                  <a:gd name="T4" fmla="*/ 266 w 299"/>
                  <a:gd name="T5" fmla="*/ 9 h 227"/>
                  <a:gd name="T6" fmla="*/ 280 w 299"/>
                  <a:gd name="T7" fmla="*/ 19 h 227"/>
                  <a:gd name="T8" fmla="*/ 290 w 299"/>
                  <a:gd name="T9" fmla="*/ 33 h 227"/>
                  <a:gd name="T10" fmla="*/ 297 w 299"/>
                  <a:gd name="T11" fmla="*/ 49 h 227"/>
                  <a:gd name="T12" fmla="*/ 299 w 299"/>
                  <a:gd name="T13" fmla="*/ 66 h 227"/>
                  <a:gd name="T14" fmla="*/ 297 w 299"/>
                  <a:gd name="T15" fmla="*/ 82 h 227"/>
                  <a:gd name="T16" fmla="*/ 290 w 299"/>
                  <a:gd name="T17" fmla="*/ 97 h 227"/>
                  <a:gd name="T18" fmla="*/ 280 w 299"/>
                  <a:gd name="T19" fmla="*/ 111 h 227"/>
                  <a:gd name="T20" fmla="*/ 267 w 299"/>
                  <a:gd name="T21" fmla="*/ 122 h 227"/>
                  <a:gd name="T22" fmla="*/ 98 w 299"/>
                  <a:gd name="T23" fmla="*/ 218 h 227"/>
                  <a:gd name="T24" fmla="*/ 82 w 299"/>
                  <a:gd name="T25" fmla="*/ 224 h 227"/>
                  <a:gd name="T26" fmla="*/ 65 w 299"/>
                  <a:gd name="T27" fmla="*/ 227 h 227"/>
                  <a:gd name="T28" fmla="*/ 48 w 299"/>
                  <a:gd name="T29" fmla="*/ 224 h 227"/>
                  <a:gd name="T30" fmla="*/ 33 w 299"/>
                  <a:gd name="T31" fmla="*/ 219 h 227"/>
                  <a:gd name="T32" fmla="*/ 19 w 299"/>
                  <a:gd name="T33" fmla="*/ 208 h 227"/>
                  <a:gd name="T34" fmla="*/ 8 w 299"/>
                  <a:gd name="T35" fmla="*/ 195 h 227"/>
                  <a:gd name="T36" fmla="*/ 2 w 299"/>
                  <a:gd name="T37" fmla="*/ 179 h 227"/>
                  <a:gd name="T38" fmla="*/ 0 w 299"/>
                  <a:gd name="T39" fmla="*/ 162 h 227"/>
                  <a:gd name="T40" fmla="*/ 2 w 299"/>
                  <a:gd name="T41" fmla="*/ 146 h 227"/>
                  <a:gd name="T42" fmla="*/ 8 w 299"/>
                  <a:gd name="T43" fmla="*/ 130 h 227"/>
                  <a:gd name="T44" fmla="*/ 18 w 299"/>
                  <a:gd name="T45" fmla="*/ 117 h 227"/>
                  <a:gd name="T46" fmla="*/ 32 w 299"/>
                  <a:gd name="T47" fmla="*/ 107 h 227"/>
                  <a:gd name="T48" fmla="*/ 201 w 299"/>
                  <a:gd name="T49" fmla="*/ 10 h 227"/>
                  <a:gd name="T50" fmla="*/ 218 w 299"/>
                  <a:gd name="T51" fmla="*/ 2 h 227"/>
                  <a:gd name="T52" fmla="*/ 234 w 299"/>
                  <a:gd name="T53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9" h="227">
                    <a:moveTo>
                      <a:pt x="234" y="0"/>
                    </a:moveTo>
                    <a:lnTo>
                      <a:pt x="251" y="3"/>
                    </a:lnTo>
                    <a:lnTo>
                      <a:pt x="266" y="9"/>
                    </a:lnTo>
                    <a:lnTo>
                      <a:pt x="280" y="19"/>
                    </a:lnTo>
                    <a:lnTo>
                      <a:pt x="290" y="33"/>
                    </a:lnTo>
                    <a:lnTo>
                      <a:pt x="297" y="49"/>
                    </a:lnTo>
                    <a:lnTo>
                      <a:pt x="299" y="66"/>
                    </a:lnTo>
                    <a:lnTo>
                      <a:pt x="297" y="82"/>
                    </a:lnTo>
                    <a:lnTo>
                      <a:pt x="290" y="97"/>
                    </a:lnTo>
                    <a:lnTo>
                      <a:pt x="280" y="111"/>
                    </a:lnTo>
                    <a:lnTo>
                      <a:pt x="267" y="122"/>
                    </a:lnTo>
                    <a:lnTo>
                      <a:pt x="98" y="218"/>
                    </a:lnTo>
                    <a:lnTo>
                      <a:pt x="82" y="224"/>
                    </a:lnTo>
                    <a:lnTo>
                      <a:pt x="65" y="227"/>
                    </a:lnTo>
                    <a:lnTo>
                      <a:pt x="48" y="224"/>
                    </a:lnTo>
                    <a:lnTo>
                      <a:pt x="33" y="219"/>
                    </a:lnTo>
                    <a:lnTo>
                      <a:pt x="19" y="208"/>
                    </a:lnTo>
                    <a:lnTo>
                      <a:pt x="8" y="195"/>
                    </a:lnTo>
                    <a:lnTo>
                      <a:pt x="2" y="179"/>
                    </a:lnTo>
                    <a:lnTo>
                      <a:pt x="0" y="162"/>
                    </a:lnTo>
                    <a:lnTo>
                      <a:pt x="2" y="146"/>
                    </a:lnTo>
                    <a:lnTo>
                      <a:pt x="8" y="130"/>
                    </a:lnTo>
                    <a:lnTo>
                      <a:pt x="18" y="117"/>
                    </a:lnTo>
                    <a:lnTo>
                      <a:pt x="32" y="107"/>
                    </a:lnTo>
                    <a:lnTo>
                      <a:pt x="201" y="10"/>
                    </a:lnTo>
                    <a:lnTo>
                      <a:pt x="218" y="2"/>
                    </a:lnTo>
                    <a:lnTo>
                      <a:pt x="2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0" name="Freeform 33"/>
              <p:cNvSpPr>
                <a:spLocks/>
              </p:cNvSpPr>
              <p:nvPr/>
            </p:nvSpPr>
            <p:spPr bwMode="auto">
              <a:xfrm>
                <a:off x="6946900" y="1536700"/>
                <a:ext cx="34925" cy="25400"/>
              </a:xfrm>
              <a:custGeom>
                <a:avLst/>
                <a:gdLst>
                  <a:gd name="T0" fmla="*/ 65 w 299"/>
                  <a:gd name="T1" fmla="*/ 0 h 227"/>
                  <a:gd name="T2" fmla="*/ 82 w 299"/>
                  <a:gd name="T3" fmla="*/ 2 h 227"/>
                  <a:gd name="T4" fmla="*/ 98 w 299"/>
                  <a:gd name="T5" fmla="*/ 10 h 227"/>
                  <a:gd name="T6" fmla="*/ 267 w 299"/>
                  <a:gd name="T7" fmla="*/ 107 h 227"/>
                  <a:gd name="T8" fmla="*/ 281 w 299"/>
                  <a:gd name="T9" fmla="*/ 117 h 227"/>
                  <a:gd name="T10" fmla="*/ 290 w 299"/>
                  <a:gd name="T11" fmla="*/ 130 h 227"/>
                  <a:gd name="T12" fmla="*/ 297 w 299"/>
                  <a:gd name="T13" fmla="*/ 146 h 227"/>
                  <a:gd name="T14" fmla="*/ 299 w 299"/>
                  <a:gd name="T15" fmla="*/ 162 h 227"/>
                  <a:gd name="T16" fmla="*/ 297 w 299"/>
                  <a:gd name="T17" fmla="*/ 179 h 227"/>
                  <a:gd name="T18" fmla="*/ 290 w 299"/>
                  <a:gd name="T19" fmla="*/ 195 h 227"/>
                  <a:gd name="T20" fmla="*/ 280 w 299"/>
                  <a:gd name="T21" fmla="*/ 208 h 227"/>
                  <a:gd name="T22" fmla="*/ 266 w 299"/>
                  <a:gd name="T23" fmla="*/ 219 h 227"/>
                  <a:gd name="T24" fmla="*/ 251 w 299"/>
                  <a:gd name="T25" fmla="*/ 224 h 227"/>
                  <a:gd name="T26" fmla="*/ 234 w 299"/>
                  <a:gd name="T27" fmla="*/ 227 h 227"/>
                  <a:gd name="T28" fmla="*/ 217 w 299"/>
                  <a:gd name="T29" fmla="*/ 224 h 227"/>
                  <a:gd name="T30" fmla="*/ 201 w 299"/>
                  <a:gd name="T31" fmla="*/ 218 h 227"/>
                  <a:gd name="T32" fmla="*/ 32 w 299"/>
                  <a:gd name="T33" fmla="*/ 122 h 227"/>
                  <a:gd name="T34" fmla="*/ 19 w 299"/>
                  <a:gd name="T35" fmla="*/ 111 h 227"/>
                  <a:gd name="T36" fmla="*/ 8 w 299"/>
                  <a:gd name="T37" fmla="*/ 97 h 227"/>
                  <a:gd name="T38" fmla="*/ 2 w 299"/>
                  <a:gd name="T39" fmla="*/ 82 h 227"/>
                  <a:gd name="T40" fmla="*/ 0 w 299"/>
                  <a:gd name="T41" fmla="*/ 66 h 227"/>
                  <a:gd name="T42" fmla="*/ 2 w 299"/>
                  <a:gd name="T43" fmla="*/ 49 h 227"/>
                  <a:gd name="T44" fmla="*/ 8 w 299"/>
                  <a:gd name="T45" fmla="*/ 33 h 227"/>
                  <a:gd name="T46" fmla="*/ 19 w 299"/>
                  <a:gd name="T47" fmla="*/ 19 h 227"/>
                  <a:gd name="T48" fmla="*/ 33 w 299"/>
                  <a:gd name="T49" fmla="*/ 9 h 227"/>
                  <a:gd name="T50" fmla="*/ 48 w 299"/>
                  <a:gd name="T51" fmla="*/ 3 h 227"/>
                  <a:gd name="T52" fmla="*/ 65 w 299"/>
                  <a:gd name="T53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9" h="227">
                    <a:moveTo>
                      <a:pt x="65" y="0"/>
                    </a:moveTo>
                    <a:lnTo>
                      <a:pt x="82" y="2"/>
                    </a:lnTo>
                    <a:lnTo>
                      <a:pt x="98" y="10"/>
                    </a:lnTo>
                    <a:lnTo>
                      <a:pt x="267" y="107"/>
                    </a:lnTo>
                    <a:lnTo>
                      <a:pt x="281" y="117"/>
                    </a:lnTo>
                    <a:lnTo>
                      <a:pt x="290" y="130"/>
                    </a:lnTo>
                    <a:lnTo>
                      <a:pt x="297" y="146"/>
                    </a:lnTo>
                    <a:lnTo>
                      <a:pt x="299" y="162"/>
                    </a:lnTo>
                    <a:lnTo>
                      <a:pt x="297" y="179"/>
                    </a:lnTo>
                    <a:lnTo>
                      <a:pt x="290" y="195"/>
                    </a:lnTo>
                    <a:lnTo>
                      <a:pt x="280" y="208"/>
                    </a:lnTo>
                    <a:lnTo>
                      <a:pt x="266" y="219"/>
                    </a:lnTo>
                    <a:lnTo>
                      <a:pt x="251" y="224"/>
                    </a:lnTo>
                    <a:lnTo>
                      <a:pt x="234" y="227"/>
                    </a:lnTo>
                    <a:lnTo>
                      <a:pt x="217" y="224"/>
                    </a:lnTo>
                    <a:lnTo>
                      <a:pt x="201" y="218"/>
                    </a:lnTo>
                    <a:lnTo>
                      <a:pt x="32" y="122"/>
                    </a:lnTo>
                    <a:lnTo>
                      <a:pt x="19" y="111"/>
                    </a:lnTo>
                    <a:lnTo>
                      <a:pt x="8" y="97"/>
                    </a:lnTo>
                    <a:lnTo>
                      <a:pt x="2" y="82"/>
                    </a:lnTo>
                    <a:lnTo>
                      <a:pt x="0" y="66"/>
                    </a:lnTo>
                    <a:lnTo>
                      <a:pt x="2" y="49"/>
                    </a:lnTo>
                    <a:lnTo>
                      <a:pt x="8" y="33"/>
                    </a:lnTo>
                    <a:lnTo>
                      <a:pt x="19" y="19"/>
                    </a:lnTo>
                    <a:lnTo>
                      <a:pt x="33" y="9"/>
                    </a:lnTo>
                    <a:lnTo>
                      <a:pt x="48" y="3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1" name="Freeform 34"/>
              <p:cNvSpPr>
                <a:spLocks/>
              </p:cNvSpPr>
              <p:nvPr/>
            </p:nvSpPr>
            <p:spPr bwMode="auto">
              <a:xfrm>
                <a:off x="6965950" y="1463675"/>
                <a:ext cx="38100" cy="15875"/>
              </a:xfrm>
              <a:custGeom>
                <a:avLst/>
                <a:gdLst>
                  <a:gd name="T0" fmla="*/ 65 w 326"/>
                  <a:gd name="T1" fmla="*/ 0 h 129"/>
                  <a:gd name="T2" fmla="*/ 261 w 326"/>
                  <a:gd name="T3" fmla="*/ 0 h 129"/>
                  <a:gd name="T4" fmla="*/ 278 w 326"/>
                  <a:gd name="T5" fmla="*/ 3 h 129"/>
                  <a:gd name="T6" fmla="*/ 294 w 326"/>
                  <a:gd name="T7" fmla="*/ 9 h 129"/>
                  <a:gd name="T8" fmla="*/ 306 w 326"/>
                  <a:gd name="T9" fmla="*/ 19 h 129"/>
                  <a:gd name="T10" fmla="*/ 316 w 326"/>
                  <a:gd name="T11" fmla="*/ 32 h 129"/>
                  <a:gd name="T12" fmla="*/ 324 w 326"/>
                  <a:gd name="T13" fmla="*/ 47 h 129"/>
                  <a:gd name="T14" fmla="*/ 326 w 326"/>
                  <a:gd name="T15" fmla="*/ 65 h 129"/>
                  <a:gd name="T16" fmla="*/ 324 w 326"/>
                  <a:gd name="T17" fmla="*/ 82 h 129"/>
                  <a:gd name="T18" fmla="*/ 316 w 326"/>
                  <a:gd name="T19" fmla="*/ 97 h 129"/>
                  <a:gd name="T20" fmla="*/ 306 w 326"/>
                  <a:gd name="T21" fmla="*/ 110 h 129"/>
                  <a:gd name="T22" fmla="*/ 294 w 326"/>
                  <a:gd name="T23" fmla="*/ 120 h 129"/>
                  <a:gd name="T24" fmla="*/ 278 w 326"/>
                  <a:gd name="T25" fmla="*/ 127 h 129"/>
                  <a:gd name="T26" fmla="*/ 261 w 326"/>
                  <a:gd name="T27" fmla="*/ 129 h 129"/>
                  <a:gd name="T28" fmla="*/ 65 w 326"/>
                  <a:gd name="T29" fmla="*/ 129 h 129"/>
                  <a:gd name="T30" fmla="*/ 48 w 326"/>
                  <a:gd name="T31" fmla="*/ 127 h 129"/>
                  <a:gd name="T32" fmla="*/ 32 w 326"/>
                  <a:gd name="T33" fmla="*/ 120 h 129"/>
                  <a:gd name="T34" fmla="*/ 19 w 326"/>
                  <a:gd name="T35" fmla="*/ 110 h 129"/>
                  <a:gd name="T36" fmla="*/ 9 w 326"/>
                  <a:gd name="T37" fmla="*/ 97 h 129"/>
                  <a:gd name="T38" fmla="*/ 2 w 326"/>
                  <a:gd name="T39" fmla="*/ 82 h 129"/>
                  <a:gd name="T40" fmla="*/ 0 w 326"/>
                  <a:gd name="T41" fmla="*/ 65 h 129"/>
                  <a:gd name="T42" fmla="*/ 2 w 326"/>
                  <a:gd name="T43" fmla="*/ 47 h 129"/>
                  <a:gd name="T44" fmla="*/ 9 w 326"/>
                  <a:gd name="T45" fmla="*/ 32 h 129"/>
                  <a:gd name="T46" fmla="*/ 19 w 326"/>
                  <a:gd name="T47" fmla="*/ 19 h 129"/>
                  <a:gd name="T48" fmla="*/ 32 w 326"/>
                  <a:gd name="T49" fmla="*/ 9 h 129"/>
                  <a:gd name="T50" fmla="*/ 48 w 326"/>
                  <a:gd name="T51" fmla="*/ 3 h 129"/>
                  <a:gd name="T52" fmla="*/ 65 w 326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6" h="129">
                    <a:moveTo>
                      <a:pt x="65" y="0"/>
                    </a:moveTo>
                    <a:lnTo>
                      <a:pt x="261" y="0"/>
                    </a:lnTo>
                    <a:lnTo>
                      <a:pt x="278" y="3"/>
                    </a:lnTo>
                    <a:lnTo>
                      <a:pt x="294" y="9"/>
                    </a:lnTo>
                    <a:lnTo>
                      <a:pt x="306" y="19"/>
                    </a:lnTo>
                    <a:lnTo>
                      <a:pt x="316" y="32"/>
                    </a:lnTo>
                    <a:lnTo>
                      <a:pt x="324" y="47"/>
                    </a:lnTo>
                    <a:lnTo>
                      <a:pt x="326" y="65"/>
                    </a:lnTo>
                    <a:lnTo>
                      <a:pt x="324" y="82"/>
                    </a:lnTo>
                    <a:lnTo>
                      <a:pt x="316" y="97"/>
                    </a:lnTo>
                    <a:lnTo>
                      <a:pt x="306" y="110"/>
                    </a:lnTo>
                    <a:lnTo>
                      <a:pt x="294" y="120"/>
                    </a:lnTo>
                    <a:lnTo>
                      <a:pt x="278" y="127"/>
                    </a:lnTo>
                    <a:lnTo>
                      <a:pt x="261" y="129"/>
                    </a:lnTo>
                    <a:lnTo>
                      <a:pt x="65" y="129"/>
                    </a:lnTo>
                    <a:lnTo>
                      <a:pt x="48" y="127"/>
                    </a:lnTo>
                    <a:lnTo>
                      <a:pt x="32" y="120"/>
                    </a:lnTo>
                    <a:lnTo>
                      <a:pt x="19" y="110"/>
                    </a:lnTo>
                    <a:lnTo>
                      <a:pt x="9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7"/>
                    </a:lnTo>
                    <a:lnTo>
                      <a:pt x="9" y="32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8" y="3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2" name="Freeform 35"/>
              <p:cNvSpPr>
                <a:spLocks/>
              </p:cNvSpPr>
              <p:nvPr/>
            </p:nvSpPr>
            <p:spPr bwMode="auto">
              <a:xfrm>
                <a:off x="6946900" y="1382713"/>
                <a:ext cx="34925" cy="25400"/>
              </a:xfrm>
              <a:custGeom>
                <a:avLst/>
                <a:gdLst>
                  <a:gd name="T0" fmla="*/ 234 w 299"/>
                  <a:gd name="T1" fmla="*/ 0 h 226"/>
                  <a:gd name="T2" fmla="*/ 251 w 299"/>
                  <a:gd name="T3" fmla="*/ 2 h 226"/>
                  <a:gd name="T4" fmla="*/ 266 w 299"/>
                  <a:gd name="T5" fmla="*/ 8 h 226"/>
                  <a:gd name="T6" fmla="*/ 280 w 299"/>
                  <a:gd name="T7" fmla="*/ 18 h 226"/>
                  <a:gd name="T8" fmla="*/ 290 w 299"/>
                  <a:gd name="T9" fmla="*/ 31 h 226"/>
                  <a:gd name="T10" fmla="*/ 297 w 299"/>
                  <a:gd name="T11" fmla="*/ 47 h 226"/>
                  <a:gd name="T12" fmla="*/ 299 w 299"/>
                  <a:gd name="T13" fmla="*/ 64 h 226"/>
                  <a:gd name="T14" fmla="*/ 297 w 299"/>
                  <a:gd name="T15" fmla="*/ 81 h 226"/>
                  <a:gd name="T16" fmla="*/ 290 w 299"/>
                  <a:gd name="T17" fmla="*/ 96 h 226"/>
                  <a:gd name="T18" fmla="*/ 281 w 299"/>
                  <a:gd name="T19" fmla="*/ 110 h 226"/>
                  <a:gd name="T20" fmla="*/ 267 w 299"/>
                  <a:gd name="T21" fmla="*/ 120 h 226"/>
                  <a:gd name="T22" fmla="*/ 98 w 299"/>
                  <a:gd name="T23" fmla="*/ 216 h 226"/>
                  <a:gd name="T24" fmla="*/ 82 w 299"/>
                  <a:gd name="T25" fmla="*/ 224 h 226"/>
                  <a:gd name="T26" fmla="*/ 65 w 299"/>
                  <a:gd name="T27" fmla="*/ 226 h 226"/>
                  <a:gd name="T28" fmla="*/ 49 w 299"/>
                  <a:gd name="T29" fmla="*/ 224 h 226"/>
                  <a:gd name="T30" fmla="*/ 33 w 299"/>
                  <a:gd name="T31" fmla="*/ 217 h 226"/>
                  <a:gd name="T32" fmla="*/ 19 w 299"/>
                  <a:gd name="T33" fmla="*/ 207 h 226"/>
                  <a:gd name="T34" fmla="*/ 8 w 299"/>
                  <a:gd name="T35" fmla="*/ 193 h 226"/>
                  <a:gd name="T36" fmla="*/ 2 w 299"/>
                  <a:gd name="T37" fmla="*/ 177 h 226"/>
                  <a:gd name="T38" fmla="*/ 0 w 299"/>
                  <a:gd name="T39" fmla="*/ 160 h 226"/>
                  <a:gd name="T40" fmla="*/ 2 w 299"/>
                  <a:gd name="T41" fmla="*/ 144 h 226"/>
                  <a:gd name="T42" fmla="*/ 8 w 299"/>
                  <a:gd name="T43" fmla="*/ 129 h 226"/>
                  <a:gd name="T44" fmla="*/ 19 w 299"/>
                  <a:gd name="T45" fmla="*/ 116 h 226"/>
                  <a:gd name="T46" fmla="*/ 32 w 299"/>
                  <a:gd name="T47" fmla="*/ 104 h 226"/>
                  <a:gd name="T48" fmla="*/ 201 w 299"/>
                  <a:gd name="T49" fmla="*/ 8 h 226"/>
                  <a:gd name="T50" fmla="*/ 218 w 299"/>
                  <a:gd name="T51" fmla="*/ 2 h 226"/>
                  <a:gd name="T52" fmla="*/ 234 w 299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9" h="226">
                    <a:moveTo>
                      <a:pt x="234" y="0"/>
                    </a:moveTo>
                    <a:lnTo>
                      <a:pt x="251" y="2"/>
                    </a:lnTo>
                    <a:lnTo>
                      <a:pt x="266" y="8"/>
                    </a:lnTo>
                    <a:lnTo>
                      <a:pt x="280" y="18"/>
                    </a:lnTo>
                    <a:lnTo>
                      <a:pt x="290" y="31"/>
                    </a:lnTo>
                    <a:lnTo>
                      <a:pt x="297" y="47"/>
                    </a:lnTo>
                    <a:lnTo>
                      <a:pt x="299" y="64"/>
                    </a:lnTo>
                    <a:lnTo>
                      <a:pt x="297" y="81"/>
                    </a:lnTo>
                    <a:lnTo>
                      <a:pt x="290" y="96"/>
                    </a:lnTo>
                    <a:lnTo>
                      <a:pt x="281" y="110"/>
                    </a:lnTo>
                    <a:lnTo>
                      <a:pt x="267" y="120"/>
                    </a:lnTo>
                    <a:lnTo>
                      <a:pt x="98" y="216"/>
                    </a:lnTo>
                    <a:lnTo>
                      <a:pt x="82" y="224"/>
                    </a:lnTo>
                    <a:lnTo>
                      <a:pt x="65" y="226"/>
                    </a:lnTo>
                    <a:lnTo>
                      <a:pt x="49" y="224"/>
                    </a:lnTo>
                    <a:lnTo>
                      <a:pt x="33" y="217"/>
                    </a:lnTo>
                    <a:lnTo>
                      <a:pt x="19" y="207"/>
                    </a:lnTo>
                    <a:lnTo>
                      <a:pt x="8" y="193"/>
                    </a:lnTo>
                    <a:lnTo>
                      <a:pt x="2" y="177"/>
                    </a:lnTo>
                    <a:lnTo>
                      <a:pt x="0" y="160"/>
                    </a:lnTo>
                    <a:lnTo>
                      <a:pt x="2" y="144"/>
                    </a:lnTo>
                    <a:lnTo>
                      <a:pt x="8" y="129"/>
                    </a:lnTo>
                    <a:lnTo>
                      <a:pt x="19" y="116"/>
                    </a:lnTo>
                    <a:lnTo>
                      <a:pt x="32" y="104"/>
                    </a:lnTo>
                    <a:lnTo>
                      <a:pt x="201" y="8"/>
                    </a:lnTo>
                    <a:lnTo>
                      <a:pt x="218" y="2"/>
                    </a:lnTo>
                    <a:lnTo>
                      <a:pt x="2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3" name="Freeform 36"/>
              <p:cNvSpPr>
                <a:spLocks/>
              </p:cNvSpPr>
              <p:nvPr/>
            </p:nvSpPr>
            <p:spPr bwMode="auto">
              <a:xfrm>
                <a:off x="6894513" y="1320800"/>
                <a:ext cx="25400" cy="34925"/>
              </a:xfrm>
              <a:custGeom>
                <a:avLst/>
                <a:gdLst>
                  <a:gd name="T0" fmla="*/ 162 w 228"/>
                  <a:gd name="T1" fmla="*/ 0 h 297"/>
                  <a:gd name="T2" fmla="*/ 179 w 228"/>
                  <a:gd name="T3" fmla="*/ 2 h 297"/>
                  <a:gd name="T4" fmla="*/ 195 w 228"/>
                  <a:gd name="T5" fmla="*/ 10 h 297"/>
                  <a:gd name="T6" fmla="*/ 209 w 228"/>
                  <a:gd name="T7" fmla="*/ 20 h 297"/>
                  <a:gd name="T8" fmla="*/ 219 w 228"/>
                  <a:gd name="T9" fmla="*/ 33 h 297"/>
                  <a:gd name="T10" fmla="*/ 226 w 228"/>
                  <a:gd name="T11" fmla="*/ 49 h 297"/>
                  <a:gd name="T12" fmla="*/ 228 w 228"/>
                  <a:gd name="T13" fmla="*/ 65 h 297"/>
                  <a:gd name="T14" fmla="*/ 226 w 228"/>
                  <a:gd name="T15" fmla="*/ 82 h 297"/>
                  <a:gd name="T16" fmla="*/ 219 w 228"/>
                  <a:gd name="T17" fmla="*/ 97 h 297"/>
                  <a:gd name="T18" fmla="*/ 121 w 228"/>
                  <a:gd name="T19" fmla="*/ 265 h 297"/>
                  <a:gd name="T20" fmla="*/ 111 w 228"/>
                  <a:gd name="T21" fmla="*/ 279 h 297"/>
                  <a:gd name="T22" fmla="*/ 97 w 228"/>
                  <a:gd name="T23" fmla="*/ 290 h 297"/>
                  <a:gd name="T24" fmla="*/ 82 w 228"/>
                  <a:gd name="T25" fmla="*/ 295 h 297"/>
                  <a:gd name="T26" fmla="*/ 65 w 228"/>
                  <a:gd name="T27" fmla="*/ 297 h 297"/>
                  <a:gd name="T28" fmla="*/ 49 w 228"/>
                  <a:gd name="T29" fmla="*/ 295 h 297"/>
                  <a:gd name="T30" fmla="*/ 33 w 228"/>
                  <a:gd name="T31" fmla="*/ 289 h 297"/>
                  <a:gd name="T32" fmla="*/ 18 w 228"/>
                  <a:gd name="T33" fmla="*/ 278 h 297"/>
                  <a:gd name="T34" fmla="*/ 9 w 228"/>
                  <a:gd name="T35" fmla="*/ 265 h 297"/>
                  <a:gd name="T36" fmla="*/ 2 w 228"/>
                  <a:gd name="T37" fmla="*/ 250 h 297"/>
                  <a:gd name="T38" fmla="*/ 0 w 228"/>
                  <a:gd name="T39" fmla="*/ 234 h 297"/>
                  <a:gd name="T40" fmla="*/ 2 w 228"/>
                  <a:gd name="T41" fmla="*/ 217 h 297"/>
                  <a:gd name="T42" fmla="*/ 9 w 228"/>
                  <a:gd name="T43" fmla="*/ 201 h 297"/>
                  <a:gd name="T44" fmla="*/ 106 w 228"/>
                  <a:gd name="T45" fmla="*/ 33 h 297"/>
                  <a:gd name="T46" fmla="*/ 117 w 228"/>
                  <a:gd name="T47" fmla="*/ 19 h 297"/>
                  <a:gd name="T48" fmla="*/ 131 w 228"/>
                  <a:gd name="T49" fmla="*/ 9 h 297"/>
                  <a:gd name="T50" fmla="*/ 146 w 228"/>
                  <a:gd name="T51" fmla="*/ 2 h 297"/>
                  <a:gd name="T52" fmla="*/ 162 w 228"/>
                  <a:gd name="T53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8" h="297">
                    <a:moveTo>
                      <a:pt x="162" y="0"/>
                    </a:moveTo>
                    <a:lnTo>
                      <a:pt x="179" y="2"/>
                    </a:lnTo>
                    <a:lnTo>
                      <a:pt x="195" y="10"/>
                    </a:lnTo>
                    <a:lnTo>
                      <a:pt x="209" y="20"/>
                    </a:lnTo>
                    <a:lnTo>
                      <a:pt x="219" y="33"/>
                    </a:lnTo>
                    <a:lnTo>
                      <a:pt x="226" y="49"/>
                    </a:lnTo>
                    <a:lnTo>
                      <a:pt x="228" y="65"/>
                    </a:lnTo>
                    <a:lnTo>
                      <a:pt x="226" y="82"/>
                    </a:lnTo>
                    <a:lnTo>
                      <a:pt x="219" y="97"/>
                    </a:lnTo>
                    <a:lnTo>
                      <a:pt x="121" y="265"/>
                    </a:lnTo>
                    <a:lnTo>
                      <a:pt x="111" y="279"/>
                    </a:lnTo>
                    <a:lnTo>
                      <a:pt x="97" y="290"/>
                    </a:lnTo>
                    <a:lnTo>
                      <a:pt x="82" y="295"/>
                    </a:lnTo>
                    <a:lnTo>
                      <a:pt x="65" y="297"/>
                    </a:lnTo>
                    <a:lnTo>
                      <a:pt x="49" y="295"/>
                    </a:lnTo>
                    <a:lnTo>
                      <a:pt x="33" y="289"/>
                    </a:lnTo>
                    <a:lnTo>
                      <a:pt x="18" y="278"/>
                    </a:lnTo>
                    <a:lnTo>
                      <a:pt x="9" y="265"/>
                    </a:lnTo>
                    <a:lnTo>
                      <a:pt x="2" y="250"/>
                    </a:lnTo>
                    <a:lnTo>
                      <a:pt x="0" y="234"/>
                    </a:lnTo>
                    <a:lnTo>
                      <a:pt x="2" y="217"/>
                    </a:lnTo>
                    <a:lnTo>
                      <a:pt x="9" y="201"/>
                    </a:lnTo>
                    <a:lnTo>
                      <a:pt x="106" y="33"/>
                    </a:lnTo>
                    <a:lnTo>
                      <a:pt x="117" y="19"/>
                    </a:lnTo>
                    <a:lnTo>
                      <a:pt x="131" y="9"/>
                    </a:lnTo>
                    <a:lnTo>
                      <a:pt x="146" y="2"/>
                    </a:lnTo>
                    <a:lnTo>
                      <a:pt x="1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4" name="Freeform 37"/>
              <p:cNvSpPr>
                <a:spLocks/>
              </p:cNvSpPr>
              <p:nvPr/>
            </p:nvSpPr>
            <p:spPr bwMode="auto">
              <a:xfrm>
                <a:off x="6811963" y="1409700"/>
                <a:ext cx="34925" cy="114300"/>
              </a:xfrm>
              <a:custGeom>
                <a:avLst/>
                <a:gdLst>
                  <a:gd name="T0" fmla="*/ 157 w 313"/>
                  <a:gd name="T1" fmla="*/ 0 h 1007"/>
                  <a:gd name="T2" fmla="*/ 189 w 313"/>
                  <a:gd name="T3" fmla="*/ 2 h 1007"/>
                  <a:gd name="T4" fmla="*/ 216 w 313"/>
                  <a:gd name="T5" fmla="*/ 7 h 1007"/>
                  <a:gd name="T6" fmla="*/ 242 w 313"/>
                  <a:gd name="T7" fmla="*/ 17 h 1007"/>
                  <a:gd name="T8" fmla="*/ 263 w 313"/>
                  <a:gd name="T9" fmla="*/ 31 h 1007"/>
                  <a:gd name="T10" fmla="*/ 281 w 313"/>
                  <a:gd name="T11" fmla="*/ 48 h 1007"/>
                  <a:gd name="T12" fmla="*/ 295 w 313"/>
                  <a:gd name="T13" fmla="*/ 68 h 1007"/>
                  <a:gd name="T14" fmla="*/ 306 w 313"/>
                  <a:gd name="T15" fmla="*/ 92 h 1007"/>
                  <a:gd name="T16" fmla="*/ 311 w 313"/>
                  <a:gd name="T17" fmla="*/ 120 h 1007"/>
                  <a:gd name="T18" fmla="*/ 313 w 313"/>
                  <a:gd name="T19" fmla="*/ 152 h 1007"/>
                  <a:gd name="T20" fmla="*/ 313 w 313"/>
                  <a:gd name="T21" fmla="*/ 380 h 1007"/>
                  <a:gd name="T22" fmla="*/ 312 w 313"/>
                  <a:gd name="T23" fmla="*/ 411 h 1007"/>
                  <a:gd name="T24" fmla="*/ 309 w 313"/>
                  <a:gd name="T25" fmla="*/ 442 h 1007"/>
                  <a:gd name="T26" fmla="*/ 306 w 313"/>
                  <a:gd name="T27" fmla="*/ 473 h 1007"/>
                  <a:gd name="T28" fmla="*/ 244 w 313"/>
                  <a:gd name="T29" fmla="*/ 934 h 1007"/>
                  <a:gd name="T30" fmla="*/ 240 w 313"/>
                  <a:gd name="T31" fmla="*/ 956 h 1007"/>
                  <a:gd name="T32" fmla="*/ 232 w 313"/>
                  <a:gd name="T33" fmla="*/ 974 h 1007"/>
                  <a:gd name="T34" fmla="*/ 223 w 313"/>
                  <a:gd name="T35" fmla="*/ 987 h 1007"/>
                  <a:gd name="T36" fmla="*/ 210 w 313"/>
                  <a:gd name="T37" fmla="*/ 996 h 1007"/>
                  <a:gd name="T38" fmla="*/ 195 w 313"/>
                  <a:gd name="T39" fmla="*/ 1002 h 1007"/>
                  <a:gd name="T40" fmla="*/ 177 w 313"/>
                  <a:gd name="T41" fmla="*/ 1006 h 1007"/>
                  <a:gd name="T42" fmla="*/ 157 w 313"/>
                  <a:gd name="T43" fmla="*/ 1007 h 1007"/>
                  <a:gd name="T44" fmla="*/ 137 w 313"/>
                  <a:gd name="T45" fmla="*/ 1006 h 1007"/>
                  <a:gd name="T46" fmla="*/ 118 w 313"/>
                  <a:gd name="T47" fmla="*/ 1002 h 1007"/>
                  <a:gd name="T48" fmla="*/ 104 w 313"/>
                  <a:gd name="T49" fmla="*/ 996 h 1007"/>
                  <a:gd name="T50" fmla="*/ 91 w 313"/>
                  <a:gd name="T51" fmla="*/ 987 h 1007"/>
                  <a:gd name="T52" fmla="*/ 81 w 313"/>
                  <a:gd name="T53" fmla="*/ 974 h 1007"/>
                  <a:gd name="T54" fmla="*/ 74 w 313"/>
                  <a:gd name="T55" fmla="*/ 956 h 1007"/>
                  <a:gd name="T56" fmla="*/ 70 w 313"/>
                  <a:gd name="T57" fmla="*/ 934 h 1007"/>
                  <a:gd name="T58" fmla="*/ 8 w 313"/>
                  <a:gd name="T59" fmla="*/ 473 h 1007"/>
                  <a:gd name="T60" fmla="*/ 5 w 313"/>
                  <a:gd name="T61" fmla="*/ 442 h 1007"/>
                  <a:gd name="T62" fmla="*/ 1 w 313"/>
                  <a:gd name="T63" fmla="*/ 411 h 1007"/>
                  <a:gd name="T64" fmla="*/ 0 w 313"/>
                  <a:gd name="T65" fmla="*/ 380 h 1007"/>
                  <a:gd name="T66" fmla="*/ 0 w 313"/>
                  <a:gd name="T67" fmla="*/ 152 h 1007"/>
                  <a:gd name="T68" fmla="*/ 3 w 313"/>
                  <a:gd name="T69" fmla="*/ 120 h 1007"/>
                  <a:gd name="T70" fmla="*/ 8 w 313"/>
                  <a:gd name="T71" fmla="*/ 92 h 1007"/>
                  <a:gd name="T72" fmla="*/ 18 w 313"/>
                  <a:gd name="T73" fmla="*/ 68 h 1007"/>
                  <a:gd name="T74" fmla="*/ 32 w 313"/>
                  <a:gd name="T75" fmla="*/ 48 h 1007"/>
                  <a:gd name="T76" fmla="*/ 50 w 313"/>
                  <a:gd name="T77" fmla="*/ 31 h 1007"/>
                  <a:gd name="T78" fmla="*/ 72 w 313"/>
                  <a:gd name="T79" fmla="*/ 17 h 1007"/>
                  <a:gd name="T80" fmla="*/ 97 w 313"/>
                  <a:gd name="T81" fmla="*/ 7 h 1007"/>
                  <a:gd name="T82" fmla="*/ 125 w 313"/>
                  <a:gd name="T83" fmla="*/ 2 h 1007"/>
                  <a:gd name="T84" fmla="*/ 157 w 313"/>
                  <a:gd name="T85" fmla="*/ 0 h 1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3" h="1007">
                    <a:moveTo>
                      <a:pt x="157" y="0"/>
                    </a:moveTo>
                    <a:lnTo>
                      <a:pt x="189" y="2"/>
                    </a:lnTo>
                    <a:lnTo>
                      <a:pt x="216" y="7"/>
                    </a:lnTo>
                    <a:lnTo>
                      <a:pt x="242" y="17"/>
                    </a:lnTo>
                    <a:lnTo>
                      <a:pt x="263" y="31"/>
                    </a:lnTo>
                    <a:lnTo>
                      <a:pt x="281" y="48"/>
                    </a:lnTo>
                    <a:lnTo>
                      <a:pt x="295" y="68"/>
                    </a:lnTo>
                    <a:lnTo>
                      <a:pt x="306" y="92"/>
                    </a:lnTo>
                    <a:lnTo>
                      <a:pt x="311" y="120"/>
                    </a:lnTo>
                    <a:lnTo>
                      <a:pt x="313" y="152"/>
                    </a:lnTo>
                    <a:lnTo>
                      <a:pt x="313" y="380"/>
                    </a:lnTo>
                    <a:lnTo>
                      <a:pt x="312" y="411"/>
                    </a:lnTo>
                    <a:lnTo>
                      <a:pt x="309" y="442"/>
                    </a:lnTo>
                    <a:lnTo>
                      <a:pt x="306" y="473"/>
                    </a:lnTo>
                    <a:lnTo>
                      <a:pt x="244" y="934"/>
                    </a:lnTo>
                    <a:lnTo>
                      <a:pt x="240" y="956"/>
                    </a:lnTo>
                    <a:lnTo>
                      <a:pt x="232" y="974"/>
                    </a:lnTo>
                    <a:lnTo>
                      <a:pt x="223" y="987"/>
                    </a:lnTo>
                    <a:lnTo>
                      <a:pt x="210" y="996"/>
                    </a:lnTo>
                    <a:lnTo>
                      <a:pt x="195" y="1002"/>
                    </a:lnTo>
                    <a:lnTo>
                      <a:pt x="177" y="1006"/>
                    </a:lnTo>
                    <a:lnTo>
                      <a:pt x="157" y="1007"/>
                    </a:lnTo>
                    <a:lnTo>
                      <a:pt x="137" y="1006"/>
                    </a:lnTo>
                    <a:lnTo>
                      <a:pt x="118" y="1002"/>
                    </a:lnTo>
                    <a:lnTo>
                      <a:pt x="104" y="996"/>
                    </a:lnTo>
                    <a:lnTo>
                      <a:pt x="91" y="987"/>
                    </a:lnTo>
                    <a:lnTo>
                      <a:pt x="81" y="974"/>
                    </a:lnTo>
                    <a:lnTo>
                      <a:pt x="74" y="956"/>
                    </a:lnTo>
                    <a:lnTo>
                      <a:pt x="70" y="934"/>
                    </a:lnTo>
                    <a:lnTo>
                      <a:pt x="8" y="473"/>
                    </a:lnTo>
                    <a:lnTo>
                      <a:pt x="5" y="442"/>
                    </a:lnTo>
                    <a:lnTo>
                      <a:pt x="1" y="411"/>
                    </a:lnTo>
                    <a:lnTo>
                      <a:pt x="0" y="380"/>
                    </a:lnTo>
                    <a:lnTo>
                      <a:pt x="0" y="152"/>
                    </a:lnTo>
                    <a:lnTo>
                      <a:pt x="3" y="120"/>
                    </a:lnTo>
                    <a:lnTo>
                      <a:pt x="8" y="92"/>
                    </a:lnTo>
                    <a:lnTo>
                      <a:pt x="18" y="68"/>
                    </a:lnTo>
                    <a:lnTo>
                      <a:pt x="32" y="48"/>
                    </a:lnTo>
                    <a:lnTo>
                      <a:pt x="50" y="31"/>
                    </a:lnTo>
                    <a:lnTo>
                      <a:pt x="72" y="17"/>
                    </a:lnTo>
                    <a:lnTo>
                      <a:pt x="97" y="7"/>
                    </a:lnTo>
                    <a:lnTo>
                      <a:pt x="125" y="2"/>
                    </a:lnTo>
                    <a:lnTo>
                      <a:pt x="15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5" name="Freeform 38"/>
              <p:cNvSpPr>
                <a:spLocks/>
              </p:cNvSpPr>
              <p:nvPr/>
            </p:nvSpPr>
            <p:spPr bwMode="auto">
              <a:xfrm>
                <a:off x="6811963" y="1538288"/>
                <a:ext cx="36512" cy="36513"/>
              </a:xfrm>
              <a:custGeom>
                <a:avLst/>
                <a:gdLst>
                  <a:gd name="T0" fmla="*/ 163 w 326"/>
                  <a:gd name="T1" fmla="*/ 0 h 323"/>
                  <a:gd name="T2" fmla="*/ 196 w 326"/>
                  <a:gd name="T3" fmla="*/ 4 h 323"/>
                  <a:gd name="T4" fmla="*/ 226 w 326"/>
                  <a:gd name="T5" fmla="*/ 13 h 323"/>
                  <a:gd name="T6" fmla="*/ 253 w 326"/>
                  <a:gd name="T7" fmla="*/ 28 h 323"/>
                  <a:gd name="T8" fmla="*/ 278 w 326"/>
                  <a:gd name="T9" fmla="*/ 47 h 323"/>
                  <a:gd name="T10" fmla="*/ 298 w 326"/>
                  <a:gd name="T11" fmla="*/ 71 h 323"/>
                  <a:gd name="T12" fmla="*/ 313 w 326"/>
                  <a:gd name="T13" fmla="*/ 99 h 323"/>
                  <a:gd name="T14" fmla="*/ 322 w 326"/>
                  <a:gd name="T15" fmla="*/ 129 h 323"/>
                  <a:gd name="T16" fmla="*/ 326 w 326"/>
                  <a:gd name="T17" fmla="*/ 161 h 323"/>
                  <a:gd name="T18" fmla="*/ 322 w 326"/>
                  <a:gd name="T19" fmla="*/ 194 h 323"/>
                  <a:gd name="T20" fmla="*/ 313 w 326"/>
                  <a:gd name="T21" fmla="*/ 225 h 323"/>
                  <a:gd name="T22" fmla="*/ 298 w 326"/>
                  <a:gd name="T23" fmla="*/ 252 h 323"/>
                  <a:gd name="T24" fmla="*/ 278 w 326"/>
                  <a:gd name="T25" fmla="*/ 275 h 323"/>
                  <a:gd name="T26" fmla="*/ 253 w 326"/>
                  <a:gd name="T27" fmla="*/ 295 h 323"/>
                  <a:gd name="T28" fmla="*/ 226 w 326"/>
                  <a:gd name="T29" fmla="*/ 310 h 323"/>
                  <a:gd name="T30" fmla="*/ 196 w 326"/>
                  <a:gd name="T31" fmla="*/ 320 h 323"/>
                  <a:gd name="T32" fmla="*/ 163 w 326"/>
                  <a:gd name="T33" fmla="*/ 323 h 323"/>
                  <a:gd name="T34" fmla="*/ 130 w 326"/>
                  <a:gd name="T35" fmla="*/ 320 h 323"/>
                  <a:gd name="T36" fmla="*/ 100 w 326"/>
                  <a:gd name="T37" fmla="*/ 310 h 323"/>
                  <a:gd name="T38" fmla="*/ 72 w 326"/>
                  <a:gd name="T39" fmla="*/ 295 h 323"/>
                  <a:gd name="T40" fmla="*/ 48 w 326"/>
                  <a:gd name="T41" fmla="*/ 275 h 323"/>
                  <a:gd name="T42" fmla="*/ 28 w 326"/>
                  <a:gd name="T43" fmla="*/ 252 h 323"/>
                  <a:gd name="T44" fmla="*/ 13 w 326"/>
                  <a:gd name="T45" fmla="*/ 225 h 323"/>
                  <a:gd name="T46" fmla="*/ 3 w 326"/>
                  <a:gd name="T47" fmla="*/ 194 h 323"/>
                  <a:gd name="T48" fmla="*/ 0 w 326"/>
                  <a:gd name="T49" fmla="*/ 161 h 323"/>
                  <a:gd name="T50" fmla="*/ 3 w 326"/>
                  <a:gd name="T51" fmla="*/ 129 h 323"/>
                  <a:gd name="T52" fmla="*/ 13 w 326"/>
                  <a:gd name="T53" fmla="*/ 99 h 323"/>
                  <a:gd name="T54" fmla="*/ 28 w 326"/>
                  <a:gd name="T55" fmla="*/ 71 h 323"/>
                  <a:gd name="T56" fmla="*/ 48 w 326"/>
                  <a:gd name="T57" fmla="*/ 47 h 323"/>
                  <a:gd name="T58" fmla="*/ 72 w 326"/>
                  <a:gd name="T59" fmla="*/ 28 h 323"/>
                  <a:gd name="T60" fmla="*/ 100 w 326"/>
                  <a:gd name="T61" fmla="*/ 13 h 323"/>
                  <a:gd name="T62" fmla="*/ 130 w 326"/>
                  <a:gd name="T63" fmla="*/ 4 h 323"/>
                  <a:gd name="T64" fmla="*/ 163 w 326"/>
                  <a:gd name="T65" fmla="*/ 0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6" h="323">
                    <a:moveTo>
                      <a:pt x="163" y="0"/>
                    </a:moveTo>
                    <a:lnTo>
                      <a:pt x="196" y="4"/>
                    </a:lnTo>
                    <a:lnTo>
                      <a:pt x="226" y="13"/>
                    </a:lnTo>
                    <a:lnTo>
                      <a:pt x="253" y="28"/>
                    </a:lnTo>
                    <a:lnTo>
                      <a:pt x="278" y="47"/>
                    </a:lnTo>
                    <a:lnTo>
                      <a:pt x="298" y="71"/>
                    </a:lnTo>
                    <a:lnTo>
                      <a:pt x="313" y="99"/>
                    </a:lnTo>
                    <a:lnTo>
                      <a:pt x="322" y="129"/>
                    </a:lnTo>
                    <a:lnTo>
                      <a:pt x="326" y="161"/>
                    </a:lnTo>
                    <a:lnTo>
                      <a:pt x="322" y="194"/>
                    </a:lnTo>
                    <a:lnTo>
                      <a:pt x="313" y="225"/>
                    </a:lnTo>
                    <a:lnTo>
                      <a:pt x="298" y="252"/>
                    </a:lnTo>
                    <a:lnTo>
                      <a:pt x="278" y="275"/>
                    </a:lnTo>
                    <a:lnTo>
                      <a:pt x="253" y="295"/>
                    </a:lnTo>
                    <a:lnTo>
                      <a:pt x="226" y="310"/>
                    </a:lnTo>
                    <a:lnTo>
                      <a:pt x="196" y="320"/>
                    </a:lnTo>
                    <a:lnTo>
                      <a:pt x="163" y="323"/>
                    </a:lnTo>
                    <a:lnTo>
                      <a:pt x="130" y="320"/>
                    </a:lnTo>
                    <a:lnTo>
                      <a:pt x="100" y="310"/>
                    </a:lnTo>
                    <a:lnTo>
                      <a:pt x="72" y="295"/>
                    </a:lnTo>
                    <a:lnTo>
                      <a:pt x="48" y="275"/>
                    </a:lnTo>
                    <a:lnTo>
                      <a:pt x="28" y="252"/>
                    </a:lnTo>
                    <a:lnTo>
                      <a:pt x="13" y="225"/>
                    </a:lnTo>
                    <a:lnTo>
                      <a:pt x="3" y="194"/>
                    </a:lnTo>
                    <a:lnTo>
                      <a:pt x="0" y="161"/>
                    </a:lnTo>
                    <a:lnTo>
                      <a:pt x="3" y="129"/>
                    </a:lnTo>
                    <a:lnTo>
                      <a:pt x="13" y="99"/>
                    </a:lnTo>
                    <a:lnTo>
                      <a:pt x="28" y="71"/>
                    </a:lnTo>
                    <a:lnTo>
                      <a:pt x="48" y="47"/>
                    </a:lnTo>
                    <a:lnTo>
                      <a:pt x="72" y="28"/>
                    </a:lnTo>
                    <a:lnTo>
                      <a:pt x="100" y="13"/>
                    </a:lnTo>
                    <a:lnTo>
                      <a:pt x="130" y="4"/>
                    </a:lnTo>
                    <a:lnTo>
                      <a:pt x="1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56" name="Group 155"/>
          <p:cNvGrpSpPr/>
          <p:nvPr/>
        </p:nvGrpSpPr>
        <p:grpSpPr>
          <a:xfrm>
            <a:off x="2065609" y="1632838"/>
            <a:ext cx="1745228" cy="1745228"/>
            <a:chOff x="6513131" y="3727862"/>
            <a:chExt cx="1166245" cy="1166245"/>
          </a:xfrm>
        </p:grpSpPr>
        <p:sp>
          <p:nvSpPr>
            <p:cNvPr id="157" name="Oval 156"/>
            <p:cNvSpPr/>
            <p:nvPr/>
          </p:nvSpPr>
          <p:spPr>
            <a:xfrm>
              <a:off x="6513131" y="3727862"/>
              <a:ext cx="1166245" cy="1166245"/>
            </a:xfrm>
            <a:prstGeom prst="ellipse">
              <a:avLst/>
            </a:prstGeom>
            <a:gradFill>
              <a:gsLst>
                <a:gs pos="81000">
                  <a:schemeClr val="bg2"/>
                </a:gs>
                <a:gs pos="0">
                  <a:schemeClr val="bg2">
                    <a:lumMod val="60000"/>
                    <a:lumOff val="40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endParaRPr lang="en-US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58" name="Group 157"/>
            <p:cNvGrpSpPr/>
            <p:nvPr/>
          </p:nvGrpSpPr>
          <p:grpSpPr>
            <a:xfrm>
              <a:off x="6806054" y="4057571"/>
              <a:ext cx="580401" cy="506829"/>
              <a:chOff x="9005888" y="1238250"/>
              <a:chExt cx="1465263" cy="1279526"/>
            </a:xfrm>
            <a:solidFill>
              <a:schemeClr val="bg1"/>
            </a:solidFill>
          </p:grpSpPr>
          <p:sp>
            <p:nvSpPr>
              <p:cNvPr id="159" name="Freeform 53"/>
              <p:cNvSpPr>
                <a:spLocks/>
              </p:cNvSpPr>
              <p:nvPr/>
            </p:nvSpPr>
            <p:spPr bwMode="auto">
              <a:xfrm>
                <a:off x="9983788" y="1420813"/>
                <a:ext cx="201613" cy="411163"/>
              </a:xfrm>
              <a:custGeom>
                <a:avLst/>
                <a:gdLst>
                  <a:gd name="T0" fmla="*/ 291 w 506"/>
                  <a:gd name="T1" fmla="*/ 3 h 1034"/>
                  <a:gd name="T2" fmla="*/ 316 w 506"/>
                  <a:gd name="T3" fmla="*/ 40 h 1034"/>
                  <a:gd name="T4" fmla="*/ 318 w 506"/>
                  <a:gd name="T5" fmla="*/ 118 h 1034"/>
                  <a:gd name="T6" fmla="*/ 321 w 506"/>
                  <a:gd name="T7" fmla="*/ 122 h 1034"/>
                  <a:gd name="T8" fmla="*/ 335 w 506"/>
                  <a:gd name="T9" fmla="*/ 124 h 1034"/>
                  <a:gd name="T10" fmla="*/ 383 w 506"/>
                  <a:gd name="T11" fmla="*/ 134 h 1034"/>
                  <a:gd name="T12" fmla="*/ 440 w 506"/>
                  <a:gd name="T13" fmla="*/ 150 h 1034"/>
                  <a:gd name="T14" fmla="*/ 473 w 506"/>
                  <a:gd name="T15" fmla="*/ 172 h 1034"/>
                  <a:gd name="T16" fmla="*/ 454 w 506"/>
                  <a:gd name="T17" fmla="*/ 248 h 1034"/>
                  <a:gd name="T18" fmla="*/ 429 w 506"/>
                  <a:gd name="T19" fmla="*/ 272 h 1034"/>
                  <a:gd name="T20" fmla="*/ 399 w 506"/>
                  <a:gd name="T21" fmla="*/ 268 h 1034"/>
                  <a:gd name="T22" fmla="*/ 376 w 506"/>
                  <a:gd name="T23" fmla="*/ 258 h 1034"/>
                  <a:gd name="T24" fmla="*/ 320 w 506"/>
                  <a:gd name="T25" fmla="*/ 244 h 1034"/>
                  <a:gd name="T26" fmla="*/ 243 w 506"/>
                  <a:gd name="T27" fmla="*/ 240 h 1034"/>
                  <a:gd name="T28" fmla="*/ 188 w 506"/>
                  <a:gd name="T29" fmla="*/ 261 h 1034"/>
                  <a:gd name="T30" fmla="*/ 162 w 506"/>
                  <a:gd name="T31" fmla="*/ 296 h 1034"/>
                  <a:gd name="T32" fmla="*/ 159 w 506"/>
                  <a:gd name="T33" fmla="*/ 338 h 1034"/>
                  <a:gd name="T34" fmla="*/ 180 w 506"/>
                  <a:gd name="T35" fmla="*/ 378 h 1034"/>
                  <a:gd name="T36" fmla="*/ 237 w 506"/>
                  <a:gd name="T37" fmla="*/ 415 h 1034"/>
                  <a:gd name="T38" fmla="*/ 345 w 506"/>
                  <a:gd name="T39" fmla="*/ 462 h 1034"/>
                  <a:gd name="T40" fmla="*/ 446 w 506"/>
                  <a:gd name="T41" fmla="*/ 529 h 1034"/>
                  <a:gd name="T42" fmla="*/ 497 w 506"/>
                  <a:gd name="T43" fmla="*/ 614 h 1034"/>
                  <a:gd name="T44" fmla="*/ 504 w 506"/>
                  <a:gd name="T45" fmla="*/ 718 h 1034"/>
                  <a:gd name="T46" fmla="*/ 466 w 506"/>
                  <a:gd name="T47" fmla="*/ 811 h 1034"/>
                  <a:gd name="T48" fmla="*/ 388 w 506"/>
                  <a:gd name="T49" fmla="*/ 878 h 1034"/>
                  <a:gd name="T50" fmla="*/ 315 w 506"/>
                  <a:gd name="T51" fmla="*/ 904 h 1034"/>
                  <a:gd name="T52" fmla="*/ 310 w 506"/>
                  <a:gd name="T53" fmla="*/ 907 h 1034"/>
                  <a:gd name="T54" fmla="*/ 309 w 506"/>
                  <a:gd name="T55" fmla="*/ 994 h 1034"/>
                  <a:gd name="T56" fmla="*/ 283 w 506"/>
                  <a:gd name="T57" fmla="*/ 1032 h 1034"/>
                  <a:gd name="T58" fmla="*/ 214 w 506"/>
                  <a:gd name="T59" fmla="*/ 1032 h 1034"/>
                  <a:gd name="T60" fmla="*/ 188 w 506"/>
                  <a:gd name="T61" fmla="*/ 994 h 1034"/>
                  <a:gd name="T62" fmla="*/ 187 w 506"/>
                  <a:gd name="T63" fmla="*/ 911 h 1034"/>
                  <a:gd name="T64" fmla="*/ 181 w 506"/>
                  <a:gd name="T65" fmla="*/ 908 h 1034"/>
                  <a:gd name="T66" fmla="*/ 165 w 506"/>
                  <a:gd name="T67" fmla="*/ 906 h 1034"/>
                  <a:gd name="T68" fmla="*/ 106 w 506"/>
                  <a:gd name="T69" fmla="*/ 893 h 1034"/>
                  <a:gd name="T70" fmla="*/ 38 w 506"/>
                  <a:gd name="T71" fmla="*/ 872 h 1034"/>
                  <a:gd name="T72" fmla="*/ 2 w 506"/>
                  <a:gd name="T73" fmla="*/ 846 h 1034"/>
                  <a:gd name="T74" fmla="*/ 21 w 506"/>
                  <a:gd name="T75" fmla="*/ 769 h 1034"/>
                  <a:gd name="T76" fmla="*/ 46 w 506"/>
                  <a:gd name="T77" fmla="*/ 746 h 1034"/>
                  <a:gd name="T78" fmla="*/ 69 w 506"/>
                  <a:gd name="T79" fmla="*/ 746 h 1034"/>
                  <a:gd name="T80" fmla="*/ 85 w 506"/>
                  <a:gd name="T81" fmla="*/ 753 h 1034"/>
                  <a:gd name="T82" fmla="*/ 128 w 506"/>
                  <a:gd name="T83" fmla="*/ 768 h 1034"/>
                  <a:gd name="T84" fmla="*/ 187 w 506"/>
                  <a:gd name="T85" fmla="*/ 785 h 1034"/>
                  <a:gd name="T86" fmla="*/ 259 w 506"/>
                  <a:gd name="T87" fmla="*/ 787 h 1034"/>
                  <a:gd name="T88" fmla="*/ 329 w 506"/>
                  <a:gd name="T89" fmla="*/ 754 h 1034"/>
                  <a:gd name="T90" fmla="*/ 356 w 506"/>
                  <a:gd name="T91" fmla="*/ 691 h 1034"/>
                  <a:gd name="T92" fmla="*/ 334 w 506"/>
                  <a:gd name="T93" fmla="*/ 631 h 1034"/>
                  <a:gd name="T94" fmla="*/ 263 w 506"/>
                  <a:gd name="T95" fmla="*/ 581 h 1034"/>
                  <a:gd name="T96" fmla="*/ 167 w 506"/>
                  <a:gd name="T97" fmla="*/ 540 h 1034"/>
                  <a:gd name="T98" fmla="*/ 86 w 506"/>
                  <a:gd name="T99" fmla="*/ 493 h 1034"/>
                  <a:gd name="T100" fmla="*/ 29 w 506"/>
                  <a:gd name="T101" fmla="*/ 427 h 1034"/>
                  <a:gd name="T102" fmla="*/ 8 w 506"/>
                  <a:gd name="T103" fmla="*/ 338 h 1034"/>
                  <a:gd name="T104" fmla="*/ 30 w 506"/>
                  <a:gd name="T105" fmla="*/ 244 h 1034"/>
                  <a:gd name="T106" fmla="*/ 92 w 506"/>
                  <a:gd name="T107" fmla="*/ 171 h 1034"/>
                  <a:gd name="T108" fmla="*/ 188 w 506"/>
                  <a:gd name="T109" fmla="*/ 127 h 1034"/>
                  <a:gd name="T110" fmla="*/ 194 w 506"/>
                  <a:gd name="T111" fmla="*/ 125 h 1034"/>
                  <a:gd name="T112" fmla="*/ 197 w 506"/>
                  <a:gd name="T113" fmla="*/ 118 h 1034"/>
                  <a:gd name="T114" fmla="*/ 209 w 506"/>
                  <a:gd name="T115" fmla="*/ 11 h 1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06" h="1034">
                    <a:moveTo>
                      <a:pt x="239" y="0"/>
                    </a:moveTo>
                    <a:lnTo>
                      <a:pt x="274" y="0"/>
                    </a:lnTo>
                    <a:lnTo>
                      <a:pt x="291" y="3"/>
                    </a:lnTo>
                    <a:lnTo>
                      <a:pt x="305" y="11"/>
                    </a:lnTo>
                    <a:lnTo>
                      <a:pt x="314" y="24"/>
                    </a:lnTo>
                    <a:lnTo>
                      <a:pt x="316" y="40"/>
                    </a:lnTo>
                    <a:lnTo>
                      <a:pt x="317" y="114"/>
                    </a:lnTo>
                    <a:lnTo>
                      <a:pt x="317" y="117"/>
                    </a:lnTo>
                    <a:lnTo>
                      <a:pt x="318" y="118"/>
                    </a:lnTo>
                    <a:lnTo>
                      <a:pt x="319" y="119"/>
                    </a:lnTo>
                    <a:lnTo>
                      <a:pt x="320" y="121"/>
                    </a:lnTo>
                    <a:lnTo>
                      <a:pt x="321" y="122"/>
                    </a:lnTo>
                    <a:lnTo>
                      <a:pt x="323" y="122"/>
                    </a:lnTo>
                    <a:lnTo>
                      <a:pt x="326" y="122"/>
                    </a:lnTo>
                    <a:lnTo>
                      <a:pt x="335" y="124"/>
                    </a:lnTo>
                    <a:lnTo>
                      <a:pt x="348" y="126"/>
                    </a:lnTo>
                    <a:lnTo>
                      <a:pt x="364" y="129"/>
                    </a:lnTo>
                    <a:lnTo>
                      <a:pt x="383" y="134"/>
                    </a:lnTo>
                    <a:lnTo>
                      <a:pt x="402" y="138"/>
                    </a:lnTo>
                    <a:lnTo>
                      <a:pt x="422" y="144"/>
                    </a:lnTo>
                    <a:lnTo>
                      <a:pt x="440" y="150"/>
                    </a:lnTo>
                    <a:lnTo>
                      <a:pt x="457" y="156"/>
                    </a:lnTo>
                    <a:lnTo>
                      <a:pt x="466" y="162"/>
                    </a:lnTo>
                    <a:lnTo>
                      <a:pt x="473" y="172"/>
                    </a:lnTo>
                    <a:lnTo>
                      <a:pt x="476" y="183"/>
                    </a:lnTo>
                    <a:lnTo>
                      <a:pt x="474" y="197"/>
                    </a:lnTo>
                    <a:lnTo>
                      <a:pt x="454" y="248"/>
                    </a:lnTo>
                    <a:lnTo>
                      <a:pt x="448" y="258"/>
                    </a:lnTo>
                    <a:lnTo>
                      <a:pt x="439" y="266"/>
                    </a:lnTo>
                    <a:lnTo>
                      <a:pt x="429" y="272"/>
                    </a:lnTo>
                    <a:lnTo>
                      <a:pt x="418" y="273"/>
                    </a:lnTo>
                    <a:lnTo>
                      <a:pt x="408" y="272"/>
                    </a:lnTo>
                    <a:lnTo>
                      <a:pt x="399" y="268"/>
                    </a:lnTo>
                    <a:lnTo>
                      <a:pt x="396" y="267"/>
                    </a:lnTo>
                    <a:lnTo>
                      <a:pt x="389" y="264"/>
                    </a:lnTo>
                    <a:lnTo>
                      <a:pt x="376" y="258"/>
                    </a:lnTo>
                    <a:lnTo>
                      <a:pt x="361" y="254"/>
                    </a:lnTo>
                    <a:lnTo>
                      <a:pt x="342" y="248"/>
                    </a:lnTo>
                    <a:lnTo>
                      <a:pt x="320" y="244"/>
                    </a:lnTo>
                    <a:lnTo>
                      <a:pt x="296" y="240"/>
                    </a:lnTo>
                    <a:lnTo>
                      <a:pt x="269" y="239"/>
                    </a:lnTo>
                    <a:lnTo>
                      <a:pt x="243" y="240"/>
                    </a:lnTo>
                    <a:lnTo>
                      <a:pt x="222" y="245"/>
                    </a:lnTo>
                    <a:lnTo>
                      <a:pt x="204" y="253"/>
                    </a:lnTo>
                    <a:lnTo>
                      <a:pt x="188" y="261"/>
                    </a:lnTo>
                    <a:lnTo>
                      <a:pt x="177" y="272"/>
                    </a:lnTo>
                    <a:lnTo>
                      <a:pt x="168" y="284"/>
                    </a:lnTo>
                    <a:lnTo>
                      <a:pt x="162" y="296"/>
                    </a:lnTo>
                    <a:lnTo>
                      <a:pt x="158" y="310"/>
                    </a:lnTo>
                    <a:lnTo>
                      <a:pt x="157" y="323"/>
                    </a:lnTo>
                    <a:lnTo>
                      <a:pt x="159" y="338"/>
                    </a:lnTo>
                    <a:lnTo>
                      <a:pt x="162" y="352"/>
                    </a:lnTo>
                    <a:lnTo>
                      <a:pt x="169" y="365"/>
                    </a:lnTo>
                    <a:lnTo>
                      <a:pt x="180" y="378"/>
                    </a:lnTo>
                    <a:lnTo>
                      <a:pt x="195" y="390"/>
                    </a:lnTo>
                    <a:lnTo>
                      <a:pt x="214" y="402"/>
                    </a:lnTo>
                    <a:lnTo>
                      <a:pt x="237" y="415"/>
                    </a:lnTo>
                    <a:lnTo>
                      <a:pt x="265" y="428"/>
                    </a:lnTo>
                    <a:lnTo>
                      <a:pt x="300" y="442"/>
                    </a:lnTo>
                    <a:lnTo>
                      <a:pt x="345" y="462"/>
                    </a:lnTo>
                    <a:lnTo>
                      <a:pt x="384" y="483"/>
                    </a:lnTo>
                    <a:lnTo>
                      <a:pt x="418" y="505"/>
                    </a:lnTo>
                    <a:lnTo>
                      <a:pt x="446" y="529"/>
                    </a:lnTo>
                    <a:lnTo>
                      <a:pt x="468" y="556"/>
                    </a:lnTo>
                    <a:lnTo>
                      <a:pt x="485" y="584"/>
                    </a:lnTo>
                    <a:lnTo>
                      <a:pt x="497" y="614"/>
                    </a:lnTo>
                    <a:lnTo>
                      <a:pt x="504" y="646"/>
                    </a:lnTo>
                    <a:lnTo>
                      <a:pt x="506" y="682"/>
                    </a:lnTo>
                    <a:lnTo>
                      <a:pt x="504" y="718"/>
                    </a:lnTo>
                    <a:lnTo>
                      <a:pt x="496" y="751"/>
                    </a:lnTo>
                    <a:lnTo>
                      <a:pt x="484" y="782"/>
                    </a:lnTo>
                    <a:lnTo>
                      <a:pt x="466" y="811"/>
                    </a:lnTo>
                    <a:lnTo>
                      <a:pt x="444" y="836"/>
                    </a:lnTo>
                    <a:lnTo>
                      <a:pt x="418" y="859"/>
                    </a:lnTo>
                    <a:lnTo>
                      <a:pt x="388" y="878"/>
                    </a:lnTo>
                    <a:lnTo>
                      <a:pt x="353" y="892"/>
                    </a:lnTo>
                    <a:lnTo>
                      <a:pt x="316" y="904"/>
                    </a:lnTo>
                    <a:lnTo>
                      <a:pt x="315" y="904"/>
                    </a:lnTo>
                    <a:lnTo>
                      <a:pt x="314" y="905"/>
                    </a:lnTo>
                    <a:lnTo>
                      <a:pt x="311" y="906"/>
                    </a:lnTo>
                    <a:lnTo>
                      <a:pt x="310" y="907"/>
                    </a:lnTo>
                    <a:lnTo>
                      <a:pt x="309" y="909"/>
                    </a:lnTo>
                    <a:lnTo>
                      <a:pt x="309" y="912"/>
                    </a:lnTo>
                    <a:lnTo>
                      <a:pt x="309" y="994"/>
                    </a:lnTo>
                    <a:lnTo>
                      <a:pt x="306" y="1010"/>
                    </a:lnTo>
                    <a:lnTo>
                      <a:pt x="297" y="1023"/>
                    </a:lnTo>
                    <a:lnTo>
                      <a:pt x="283" y="1032"/>
                    </a:lnTo>
                    <a:lnTo>
                      <a:pt x="268" y="1034"/>
                    </a:lnTo>
                    <a:lnTo>
                      <a:pt x="230" y="1034"/>
                    </a:lnTo>
                    <a:lnTo>
                      <a:pt x="214" y="1032"/>
                    </a:lnTo>
                    <a:lnTo>
                      <a:pt x="200" y="1023"/>
                    </a:lnTo>
                    <a:lnTo>
                      <a:pt x="192" y="1010"/>
                    </a:lnTo>
                    <a:lnTo>
                      <a:pt x="188" y="994"/>
                    </a:lnTo>
                    <a:lnTo>
                      <a:pt x="188" y="917"/>
                    </a:lnTo>
                    <a:lnTo>
                      <a:pt x="188" y="914"/>
                    </a:lnTo>
                    <a:lnTo>
                      <a:pt x="187" y="911"/>
                    </a:lnTo>
                    <a:lnTo>
                      <a:pt x="185" y="910"/>
                    </a:lnTo>
                    <a:lnTo>
                      <a:pt x="184" y="909"/>
                    </a:lnTo>
                    <a:lnTo>
                      <a:pt x="181" y="908"/>
                    </a:lnTo>
                    <a:lnTo>
                      <a:pt x="180" y="908"/>
                    </a:lnTo>
                    <a:lnTo>
                      <a:pt x="176" y="908"/>
                    </a:lnTo>
                    <a:lnTo>
                      <a:pt x="165" y="906"/>
                    </a:lnTo>
                    <a:lnTo>
                      <a:pt x="149" y="902"/>
                    </a:lnTo>
                    <a:lnTo>
                      <a:pt x="129" y="898"/>
                    </a:lnTo>
                    <a:lnTo>
                      <a:pt x="106" y="893"/>
                    </a:lnTo>
                    <a:lnTo>
                      <a:pt x="84" y="887"/>
                    </a:lnTo>
                    <a:lnTo>
                      <a:pt x="60" y="880"/>
                    </a:lnTo>
                    <a:lnTo>
                      <a:pt x="38" y="872"/>
                    </a:lnTo>
                    <a:lnTo>
                      <a:pt x="19" y="863"/>
                    </a:lnTo>
                    <a:lnTo>
                      <a:pt x="10" y="857"/>
                    </a:lnTo>
                    <a:lnTo>
                      <a:pt x="2" y="846"/>
                    </a:lnTo>
                    <a:lnTo>
                      <a:pt x="0" y="835"/>
                    </a:lnTo>
                    <a:lnTo>
                      <a:pt x="2" y="822"/>
                    </a:lnTo>
                    <a:lnTo>
                      <a:pt x="21" y="769"/>
                    </a:lnTo>
                    <a:lnTo>
                      <a:pt x="27" y="759"/>
                    </a:lnTo>
                    <a:lnTo>
                      <a:pt x="36" y="751"/>
                    </a:lnTo>
                    <a:lnTo>
                      <a:pt x="46" y="746"/>
                    </a:lnTo>
                    <a:lnTo>
                      <a:pt x="58" y="744"/>
                    </a:lnTo>
                    <a:lnTo>
                      <a:pt x="64" y="745"/>
                    </a:lnTo>
                    <a:lnTo>
                      <a:pt x="69" y="746"/>
                    </a:lnTo>
                    <a:lnTo>
                      <a:pt x="75" y="748"/>
                    </a:lnTo>
                    <a:lnTo>
                      <a:pt x="78" y="749"/>
                    </a:lnTo>
                    <a:lnTo>
                      <a:pt x="85" y="753"/>
                    </a:lnTo>
                    <a:lnTo>
                      <a:pt x="96" y="757"/>
                    </a:lnTo>
                    <a:lnTo>
                      <a:pt x="111" y="763"/>
                    </a:lnTo>
                    <a:lnTo>
                      <a:pt x="128" y="768"/>
                    </a:lnTo>
                    <a:lnTo>
                      <a:pt x="147" y="775"/>
                    </a:lnTo>
                    <a:lnTo>
                      <a:pt x="167" y="780"/>
                    </a:lnTo>
                    <a:lnTo>
                      <a:pt x="187" y="785"/>
                    </a:lnTo>
                    <a:lnTo>
                      <a:pt x="208" y="788"/>
                    </a:lnTo>
                    <a:lnTo>
                      <a:pt x="227" y="789"/>
                    </a:lnTo>
                    <a:lnTo>
                      <a:pt x="259" y="787"/>
                    </a:lnTo>
                    <a:lnTo>
                      <a:pt x="287" y="779"/>
                    </a:lnTo>
                    <a:lnTo>
                      <a:pt x="310" y="768"/>
                    </a:lnTo>
                    <a:lnTo>
                      <a:pt x="329" y="754"/>
                    </a:lnTo>
                    <a:lnTo>
                      <a:pt x="344" y="736"/>
                    </a:lnTo>
                    <a:lnTo>
                      <a:pt x="353" y="714"/>
                    </a:lnTo>
                    <a:lnTo>
                      <a:pt x="356" y="691"/>
                    </a:lnTo>
                    <a:lnTo>
                      <a:pt x="354" y="669"/>
                    </a:lnTo>
                    <a:lnTo>
                      <a:pt x="346" y="650"/>
                    </a:lnTo>
                    <a:lnTo>
                      <a:pt x="334" y="631"/>
                    </a:lnTo>
                    <a:lnTo>
                      <a:pt x="317" y="614"/>
                    </a:lnTo>
                    <a:lnTo>
                      <a:pt x="293" y="597"/>
                    </a:lnTo>
                    <a:lnTo>
                      <a:pt x="263" y="581"/>
                    </a:lnTo>
                    <a:lnTo>
                      <a:pt x="227" y="566"/>
                    </a:lnTo>
                    <a:lnTo>
                      <a:pt x="197" y="553"/>
                    </a:lnTo>
                    <a:lnTo>
                      <a:pt x="167" y="540"/>
                    </a:lnTo>
                    <a:lnTo>
                      <a:pt x="138" y="525"/>
                    </a:lnTo>
                    <a:lnTo>
                      <a:pt x="111" y="510"/>
                    </a:lnTo>
                    <a:lnTo>
                      <a:pt x="86" y="493"/>
                    </a:lnTo>
                    <a:lnTo>
                      <a:pt x="64" y="473"/>
                    </a:lnTo>
                    <a:lnTo>
                      <a:pt x="45" y="452"/>
                    </a:lnTo>
                    <a:lnTo>
                      <a:pt x="29" y="427"/>
                    </a:lnTo>
                    <a:lnTo>
                      <a:pt x="18" y="400"/>
                    </a:lnTo>
                    <a:lnTo>
                      <a:pt x="10" y="370"/>
                    </a:lnTo>
                    <a:lnTo>
                      <a:pt x="8" y="338"/>
                    </a:lnTo>
                    <a:lnTo>
                      <a:pt x="10" y="304"/>
                    </a:lnTo>
                    <a:lnTo>
                      <a:pt x="18" y="273"/>
                    </a:lnTo>
                    <a:lnTo>
                      <a:pt x="30" y="244"/>
                    </a:lnTo>
                    <a:lnTo>
                      <a:pt x="47" y="217"/>
                    </a:lnTo>
                    <a:lnTo>
                      <a:pt x="67" y="192"/>
                    </a:lnTo>
                    <a:lnTo>
                      <a:pt x="92" y="171"/>
                    </a:lnTo>
                    <a:lnTo>
                      <a:pt x="121" y="153"/>
                    </a:lnTo>
                    <a:lnTo>
                      <a:pt x="152" y="138"/>
                    </a:lnTo>
                    <a:lnTo>
                      <a:pt x="188" y="127"/>
                    </a:lnTo>
                    <a:lnTo>
                      <a:pt x="189" y="127"/>
                    </a:lnTo>
                    <a:lnTo>
                      <a:pt x="192" y="126"/>
                    </a:lnTo>
                    <a:lnTo>
                      <a:pt x="194" y="125"/>
                    </a:lnTo>
                    <a:lnTo>
                      <a:pt x="195" y="123"/>
                    </a:lnTo>
                    <a:lnTo>
                      <a:pt x="197" y="121"/>
                    </a:lnTo>
                    <a:lnTo>
                      <a:pt x="197" y="118"/>
                    </a:lnTo>
                    <a:lnTo>
                      <a:pt x="197" y="40"/>
                    </a:lnTo>
                    <a:lnTo>
                      <a:pt x="200" y="24"/>
                    </a:lnTo>
                    <a:lnTo>
                      <a:pt x="209" y="11"/>
                    </a:lnTo>
                    <a:lnTo>
                      <a:pt x="223" y="3"/>
                    </a:lnTo>
                    <a:lnTo>
                      <a:pt x="23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0" name="Freeform 54"/>
              <p:cNvSpPr>
                <a:spLocks noEditPoints="1"/>
              </p:cNvSpPr>
              <p:nvPr/>
            </p:nvSpPr>
            <p:spPr bwMode="auto">
              <a:xfrm>
                <a:off x="9696451" y="1238250"/>
                <a:ext cx="774700" cy="774700"/>
              </a:xfrm>
              <a:custGeom>
                <a:avLst/>
                <a:gdLst>
                  <a:gd name="T0" fmla="*/ 835 w 1954"/>
                  <a:gd name="T1" fmla="*/ 241 h 1952"/>
                  <a:gd name="T2" fmla="*/ 639 w 1954"/>
                  <a:gd name="T3" fmla="*/ 308 h 1952"/>
                  <a:gd name="T4" fmla="*/ 471 w 1954"/>
                  <a:gd name="T5" fmla="*/ 423 h 1952"/>
                  <a:gd name="T6" fmla="*/ 341 w 1954"/>
                  <a:gd name="T7" fmla="*/ 578 h 1952"/>
                  <a:gd name="T8" fmla="*/ 257 w 1954"/>
                  <a:gd name="T9" fmla="*/ 765 h 1952"/>
                  <a:gd name="T10" fmla="*/ 227 w 1954"/>
                  <a:gd name="T11" fmla="*/ 977 h 1952"/>
                  <a:gd name="T12" fmla="*/ 257 w 1954"/>
                  <a:gd name="T13" fmla="*/ 1187 h 1952"/>
                  <a:gd name="T14" fmla="*/ 341 w 1954"/>
                  <a:gd name="T15" fmla="*/ 1374 h 1952"/>
                  <a:gd name="T16" fmla="*/ 471 w 1954"/>
                  <a:gd name="T17" fmla="*/ 1529 h 1952"/>
                  <a:gd name="T18" fmla="*/ 639 w 1954"/>
                  <a:gd name="T19" fmla="*/ 1646 h 1952"/>
                  <a:gd name="T20" fmla="*/ 835 w 1954"/>
                  <a:gd name="T21" fmla="*/ 1712 h 1952"/>
                  <a:gd name="T22" fmla="*/ 1050 w 1954"/>
                  <a:gd name="T23" fmla="*/ 1722 h 1952"/>
                  <a:gd name="T24" fmla="*/ 1254 w 1954"/>
                  <a:gd name="T25" fmla="*/ 1673 h 1952"/>
                  <a:gd name="T26" fmla="*/ 1431 w 1954"/>
                  <a:gd name="T27" fmla="*/ 1573 h 1952"/>
                  <a:gd name="T28" fmla="*/ 1574 w 1954"/>
                  <a:gd name="T29" fmla="*/ 1430 h 1952"/>
                  <a:gd name="T30" fmla="*/ 1675 w 1954"/>
                  <a:gd name="T31" fmla="*/ 1252 h 1952"/>
                  <a:gd name="T32" fmla="*/ 1724 w 1954"/>
                  <a:gd name="T33" fmla="*/ 1048 h 1952"/>
                  <a:gd name="T34" fmla="*/ 1714 w 1954"/>
                  <a:gd name="T35" fmla="*/ 833 h 1952"/>
                  <a:gd name="T36" fmla="*/ 1647 w 1954"/>
                  <a:gd name="T37" fmla="*/ 638 h 1952"/>
                  <a:gd name="T38" fmla="*/ 1532 w 1954"/>
                  <a:gd name="T39" fmla="*/ 471 h 1952"/>
                  <a:gd name="T40" fmla="*/ 1376 w 1954"/>
                  <a:gd name="T41" fmla="*/ 341 h 1952"/>
                  <a:gd name="T42" fmla="*/ 1188 w 1954"/>
                  <a:gd name="T43" fmla="*/ 256 h 1952"/>
                  <a:gd name="T44" fmla="*/ 977 w 1954"/>
                  <a:gd name="T45" fmla="*/ 227 h 1952"/>
                  <a:gd name="T46" fmla="*/ 1135 w 1954"/>
                  <a:gd name="T47" fmla="*/ 14 h 1952"/>
                  <a:gd name="T48" fmla="*/ 1357 w 1954"/>
                  <a:gd name="T49" fmla="*/ 77 h 1952"/>
                  <a:gd name="T50" fmla="*/ 1554 w 1954"/>
                  <a:gd name="T51" fmla="*/ 189 h 1952"/>
                  <a:gd name="T52" fmla="*/ 1719 w 1954"/>
                  <a:gd name="T53" fmla="*/ 341 h 1952"/>
                  <a:gd name="T54" fmla="*/ 1845 w 1954"/>
                  <a:gd name="T55" fmla="*/ 528 h 1952"/>
                  <a:gd name="T56" fmla="*/ 1926 w 1954"/>
                  <a:gd name="T57" fmla="*/ 742 h 1952"/>
                  <a:gd name="T58" fmla="*/ 1954 w 1954"/>
                  <a:gd name="T59" fmla="*/ 977 h 1952"/>
                  <a:gd name="T60" fmla="*/ 1926 w 1954"/>
                  <a:gd name="T61" fmla="*/ 1210 h 1952"/>
                  <a:gd name="T62" fmla="*/ 1845 w 1954"/>
                  <a:gd name="T63" fmla="*/ 1424 h 1952"/>
                  <a:gd name="T64" fmla="*/ 1719 w 1954"/>
                  <a:gd name="T65" fmla="*/ 1611 h 1952"/>
                  <a:gd name="T66" fmla="*/ 1554 w 1954"/>
                  <a:gd name="T67" fmla="*/ 1763 h 1952"/>
                  <a:gd name="T68" fmla="*/ 1357 w 1954"/>
                  <a:gd name="T69" fmla="*/ 1875 h 1952"/>
                  <a:gd name="T70" fmla="*/ 1135 w 1954"/>
                  <a:gd name="T71" fmla="*/ 1939 h 1952"/>
                  <a:gd name="T72" fmla="*/ 896 w 1954"/>
                  <a:gd name="T73" fmla="*/ 1949 h 1952"/>
                  <a:gd name="T74" fmla="*/ 668 w 1954"/>
                  <a:gd name="T75" fmla="*/ 1902 h 1952"/>
                  <a:gd name="T76" fmla="*/ 463 w 1954"/>
                  <a:gd name="T77" fmla="*/ 1805 h 1952"/>
                  <a:gd name="T78" fmla="*/ 286 w 1954"/>
                  <a:gd name="T79" fmla="*/ 1666 h 1952"/>
                  <a:gd name="T80" fmla="*/ 147 w 1954"/>
                  <a:gd name="T81" fmla="*/ 1490 h 1952"/>
                  <a:gd name="T82" fmla="*/ 50 w 1954"/>
                  <a:gd name="T83" fmla="*/ 1284 h 1952"/>
                  <a:gd name="T84" fmla="*/ 4 w 1954"/>
                  <a:gd name="T85" fmla="*/ 1056 h 1952"/>
                  <a:gd name="T86" fmla="*/ 13 w 1954"/>
                  <a:gd name="T87" fmla="*/ 818 h 1952"/>
                  <a:gd name="T88" fmla="*/ 77 w 1954"/>
                  <a:gd name="T89" fmla="*/ 596 h 1952"/>
                  <a:gd name="T90" fmla="*/ 189 w 1954"/>
                  <a:gd name="T91" fmla="*/ 399 h 1952"/>
                  <a:gd name="T92" fmla="*/ 341 w 1954"/>
                  <a:gd name="T93" fmla="*/ 235 h 1952"/>
                  <a:gd name="T94" fmla="*/ 528 w 1954"/>
                  <a:gd name="T95" fmla="*/ 110 h 1952"/>
                  <a:gd name="T96" fmla="*/ 742 w 1954"/>
                  <a:gd name="T97" fmla="*/ 29 h 1952"/>
                  <a:gd name="T98" fmla="*/ 977 w 1954"/>
                  <a:gd name="T99" fmla="*/ 0 h 1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954" h="1952">
                    <a:moveTo>
                      <a:pt x="977" y="227"/>
                    </a:moveTo>
                    <a:lnTo>
                      <a:pt x="904" y="231"/>
                    </a:lnTo>
                    <a:lnTo>
                      <a:pt x="835" y="241"/>
                    </a:lnTo>
                    <a:lnTo>
                      <a:pt x="767" y="256"/>
                    </a:lnTo>
                    <a:lnTo>
                      <a:pt x="700" y="279"/>
                    </a:lnTo>
                    <a:lnTo>
                      <a:pt x="639" y="308"/>
                    </a:lnTo>
                    <a:lnTo>
                      <a:pt x="578" y="341"/>
                    </a:lnTo>
                    <a:lnTo>
                      <a:pt x="524" y="379"/>
                    </a:lnTo>
                    <a:lnTo>
                      <a:pt x="471" y="423"/>
                    </a:lnTo>
                    <a:lnTo>
                      <a:pt x="423" y="471"/>
                    </a:lnTo>
                    <a:lnTo>
                      <a:pt x="380" y="522"/>
                    </a:lnTo>
                    <a:lnTo>
                      <a:pt x="341" y="578"/>
                    </a:lnTo>
                    <a:lnTo>
                      <a:pt x="307" y="638"/>
                    </a:lnTo>
                    <a:lnTo>
                      <a:pt x="279" y="700"/>
                    </a:lnTo>
                    <a:lnTo>
                      <a:pt x="257" y="765"/>
                    </a:lnTo>
                    <a:lnTo>
                      <a:pt x="240" y="833"/>
                    </a:lnTo>
                    <a:lnTo>
                      <a:pt x="230" y="904"/>
                    </a:lnTo>
                    <a:lnTo>
                      <a:pt x="227" y="977"/>
                    </a:lnTo>
                    <a:lnTo>
                      <a:pt x="230" y="1048"/>
                    </a:lnTo>
                    <a:lnTo>
                      <a:pt x="240" y="1119"/>
                    </a:lnTo>
                    <a:lnTo>
                      <a:pt x="257" y="1187"/>
                    </a:lnTo>
                    <a:lnTo>
                      <a:pt x="279" y="1252"/>
                    </a:lnTo>
                    <a:lnTo>
                      <a:pt x="307" y="1314"/>
                    </a:lnTo>
                    <a:lnTo>
                      <a:pt x="341" y="1374"/>
                    </a:lnTo>
                    <a:lnTo>
                      <a:pt x="380" y="1430"/>
                    </a:lnTo>
                    <a:lnTo>
                      <a:pt x="423" y="1481"/>
                    </a:lnTo>
                    <a:lnTo>
                      <a:pt x="471" y="1529"/>
                    </a:lnTo>
                    <a:lnTo>
                      <a:pt x="524" y="1573"/>
                    </a:lnTo>
                    <a:lnTo>
                      <a:pt x="578" y="1612"/>
                    </a:lnTo>
                    <a:lnTo>
                      <a:pt x="639" y="1646"/>
                    </a:lnTo>
                    <a:lnTo>
                      <a:pt x="700" y="1673"/>
                    </a:lnTo>
                    <a:lnTo>
                      <a:pt x="767" y="1696"/>
                    </a:lnTo>
                    <a:lnTo>
                      <a:pt x="835" y="1712"/>
                    </a:lnTo>
                    <a:lnTo>
                      <a:pt x="904" y="1722"/>
                    </a:lnTo>
                    <a:lnTo>
                      <a:pt x="977" y="1726"/>
                    </a:lnTo>
                    <a:lnTo>
                      <a:pt x="1050" y="1722"/>
                    </a:lnTo>
                    <a:lnTo>
                      <a:pt x="1119" y="1712"/>
                    </a:lnTo>
                    <a:lnTo>
                      <a:pt x="1188" y="1696"/>
                    </a:lnTo>
                    <a:lnTo>
                      <a:pt x="1254" y="1673"/>
                    </a:lnTo>
                    <a:lnTo>
                      <a:pt x="1315" y="1646"/>
                    </a:lnTo>
                    <a:lnTo>
                      <a:pt x="1376" y="1612"/>
                    </a:lnTo>
                    <a:lnTo>
                      <a:pt x="1431" y="1573"/>
                    </a:lnTo>
                    <a:lnTo>
                      <a:pt x="1483" y="1529"/>
                    </a:lnTo>
                    <a:lnTo>
                      <a:pt x="1532" y="1481"/>
                    </a:lnTo>
                    <a:lnTo>
                      <a:pt x="1574" y="1430"/>
                    </a:lnTo>
                    <a:lnTo>
                      <a:pt x="1613" y="1374"/>
                    </a:lnTo>
                    <a:lnTo>
                      <a:pt x="1647" y="1314"/>
                    </a:lnTo>
                    <a:lnTo>
                      <a:pt x="1675" y="1252"/>
                    </a:lnTo>
                    <a:lnTo>
                      <a:pt x="1697" y="1187"/>
                    </a:lnTo>
                    <a:lnTo>
                      <a:pt x="1714" y="1119"/>
                    </a:lnTo>
                    <a:lnTo>
                      <a:pt x="1724" y="1048"/>
                    </a:lnTo>
                    <a:lnTo>
                      <a:pt x="1728" y="977"/>
                    </a:lnTo>
                    <a:lnTo>
                      <a:pt x="1724" y="904"/>
                    </a:lnTo>
                    <a:lnTo>
                      <a:pt x="1714" y="833"/>
                    </a:lnTo>
                    <a:lnTo>
                      <a:pt x="1697" y="765"/>
                    </a:lnTo>
                    <a:lnTo>
                      <a:pt x="1675" y="700"/>
                    </a:lnTo>
                    <a:lnTo>
                      <a:pt x="1647" y="638"/>
                    </a:lnTo>
                    <a:lnTo>
                      <a:pt x="1613" y="578"/>
                    </a:lnTo>
                    <a:lnTo>
                      <a:pt x="1574" y="522"/>
                    </a:lnTo>
                    <a:lnTo>
                      <a:pt x="1532" y="471"/>
                    </a:lnTo>
                    <a:lnTo>
                      <a:pt x="1483" y="423"/>
                    </a:lnTo>
                    <a:lnTo>
                      <a:pt x="1431" y="379"/>
                    </a:lnTo>
                    <a:lnTo>
                      <a:pt x="1376" y="341"/>
                    </a:lnTo>
                    <a:lnTo>
                      <a:pt x="1315" y="308"/>
                    </a:lnTo>
                    <a:lnTo>
                      <a:pt x="1254" y="279"/>
                    </a:lnTo>
                    <a:lnTo>
                      <a:pt x="1188" y="256"/>
                    </a:lnTo>
                    <a:lnTo>
                      <a:pt x="1119" y="241"/>
                    </a:lnTo>
                    <a:lnTo>
                      <a:pt x="1050" y="231"/>
                    </a:lnTo>
                    <a:lnTo>
                      <a:pt x="977" y="227"/>
                    </a:lnTo>
                    <a:close/>
                    <a:moveTo>
                      <a:pt x="977" y="0"/>
                    </a:moveTo>
                    <a:lnTo>
                      <a:pt x="1058" y="3"/>
                    </a:lnTo>
                    <a:lnTo>
                      <a:pt x="1135" y="14"/>
                    </a:lnTo>
                    <a:lnTo>
                      <a:pt x="1212" y="29"/>
                    </a:lnTo>
                    <a:lnTo>
                      <a:pt x="1286" y="50"/>
                    </a:lnTo>
                    <a:lnTo>
                      <a:pt x="1357" y="77"/>
                    </a:lnTo>
                    <a:lnTo>
                      <a:pt x="1426" y="110"/>
                    </a:lnTo>
                    <a:lnTo>
                      <a:pt x="1491" y="147"/>
                    </a:lnTo>
                    <a:lnTo>
                      <a:pt x="1554" y="189"/>
                    </a:lnTo>
                    <a:lnTo>
                      <a:pt x="1613" y="235"/>
                    </a:lnTo>
                    <a:lnTo>
                      <a:pt x="1668" y="286"/>
                    </a:lnTo>
                    <a:lnTo>
                      <a:pt x="1719" y="341"/>
                    </a:lnTo>
                    <a:lnTo>
                      <a:pt x="1766" y="399"/>
                    </a:lnTo>
                    <a:lnTo>
                      <a:pt x="1807" y="462"/>
                    </a:lnTo>
                    <a:lnTo>
                      <a:pt x="1845" y="528"/>
                    </a:lnTo>
                    <a:lnTo>
                      <a:pt x="1878" y="596"/>
                    </a:lnTo>
                    <a:lnTo>
                      <a:pt x="1904" y="668"/>
                    </a:lnTo>
                    <a:lnTo>
                      <a:pt x="1926" y="742"/>
                    </a:lnTo>
                    <a:lnTo>
                      <a:pt x="1941" y="818"/>
                    </a:lnTo>
                    <a:lnTo>
                      <a:pt x="1950" y="896"/>
                    </a:lnTo>
                    <a:lnTo>
                      <a:pt x="1954" y="977"/>
                    </a:lnTo>
                    <a:lnTo>
                      <a:pt x="1950" y="1056"/>
                    </a:lnTo>
                    <a:lnTo>
                      <a:pt x="1941" y="1134"/>
                    </a:lnTo>
                    <a:lnTo>
                      <a:pt x="1926" y="1210"/>
                    </a:lnTo>
                    <a:lnTo>
                      <a:pt x="1904" y="1284"/>
                    </a:lnTo>
                    <a:lnTo>
                      <a:pt x="1878" y="1356"/>
                    </a:lnTo>
                    <a:lnTo>
                      <a:pt x="1845" y="1424"/>
                    </a:lnTo>
                    <a:lnTo>
                      <a:pt x="1807" y="1490"/>
                    </a:lnTo>
                    <a:lnTo>
                      <a:pt x="1766" y="1553"/>
                    </a:lnTo>
                    <a:lnTo>
                      <a:pt x="1719" y="1611"/>
                    </a:lnTo>
                    <a:lnTo>
                      <a:pt x="1668" y="1666"/>
                    </a:lnTo>
                    <a:lnTo>
                      <a:pt x="1613" y="1717"/>
                    </a:lnTo>
                    <a:lnTo>
                      <a:pt x="1554" y="1763"/>
                    </a:lnTo>
                    <a:lnTo>
                      <a:pt x="1491" y="1805"/>
                    </a:lnTo>
                    <a:lnTo>
                      <a:pt x="1426" y="1842"/>
                    </a:lnTo>
                    <a:lnTo>
                      <a:pt x="1357" y="1875"/>
                    </a:lnTo>
                    <a:lnTo>
                      <a:pt x="1286" y="1902"/>
                    </a:lnTo>
                    <a:lnTo>
                      <a:pt x="1212" y="1923"/>
                    </a:lnTo>
                    <a:lnTo>
                      <a:pt x="1135" y="1939"/>
                    </a:lnTo>
                    <a:lnTo>
                      <a:pt x="1058" y="1949"/>
                    </a:lnTo>
                    <a:lnTo>
                      <a:pt x="977" y="1952"/>
                    </a:lnTo>
                    <a:lnTo>
                      <a:pt x="896" y="1949"/>
                    </a:lnTo>
                    <a:lnTo>
                      <a:pt x="819" y="1939"/>
                    </a:lnTo>
                    <a:lnTo>
                      <a:pt x="742" y="1923"/>
                    </a:lnTo>
                    <a:lnTo>
                      <a:pt x="668" y="1902"/>
                    </a:lnTo>
                    <a:lnTo>
                      <a:pt x="597" y="1875"/>
                    </a:lnTo>
                    <a:lnTo>
                      <a:pt x="528" y="1842"/>
                    </a:lnTo>
                    <a:lnTo>
                      <a:pt x="463" y="1805"/>
                    </a:lnTo>
                    <a:lnTo>
                      <a:pt x="400" y="1763"/>
                    </a:lnTo>
                    <a:lnTo>
                      <a:pt x="341" y="1717"/>
                    </a:lnTo>
                    <a:lnTo>
                      <a:pt x="286" y="1666"/>
                    </a:lnTo>
                    <a:lnTo>
                      <a:pt x="236" y="1611"/>
                    </a:lnTo>
                    <a:lnTo>
                      <a:pt x="189" y="1553"/>
                    </a:lnTo>
                    <a:lnTo>
                      <a:pt x="147" y="1490"/>
                    </a:lnTo>
                    <a:lnTo>
                      <a:pt x="109" y="1424"/>
                    </a:lnTo>
                    <a:lnTo>
                      <a:pt x="77" y="1356"/>
                    </a:lnTo>
                    <a:lnTo>
                      <a:pt x="50" y="1284"/>
                    </a:lnTo>
                    <a:lnTo>
                      <a:pt x="28" y="1210"/>
                    </a:lnTo>
                    <a:lnTo>
                      <a:pt x="13" y="1134"/>
                    </a:lnTo>
                    <a:lnTo>
                      <a:pt x="4" y="1056"/>
                    </a:lnTo>
                    <a:lnTo>
                      <a:pt x="0" y="977"/>
                    </a:lnTo>
                    <a:lnTo>
                      <a:pt x="4" y="896"/>
                    </a:lnTo>
                    <a:lnTo>
                      <a:pt x="13" y="818"/>
                    </a:lnTo>
                    <a:lnTo>
                      <a:pt x="28" y="742"/>
                    </a:lnTo>
                    <a:lnTo>
                      <a:pt x="50" y="668"/>
                    </a:lnTo>
                    <a:lnTo>
                      <a:pt x="77" y="596"/>
                    </a:lnTo>
                    <a:lnTo>
                      <a:pt x="109" y="528"/>
                    </a:lnTo>
                    <a:lnTo>
                      <a:pt x="147" y="462"/>
                    </a:lnTo>
                    <a:lnTo>
                      <a:pt x="189" y="399"/>
                    </a:lnTo>
                    <a:lnTo>
                      <a:pt x="236" y="341"/>
                    </a:lnTo>
                    <a:lnTo>
                      <a:pt x="286" y="286"/>
                    </a:lnTo>
                    <a:lnTo>
                      <a:pt x="341" y="235"/>
                    </a:lnTo>
                    <a:lnTo>
                      <a:pt x="400" y="189"/>
                    </a:lnTo>
                    <a:lnTo>
                      <a:pt x="463" y="147"/>
                    </a:lnTo>
                    <a:lnTo>
                      <a:pt x="528" y="110"/>
                    </a:lnTo>
                    <a:lnTo>
                      <a:pt x="597" y="77"/>
                    </a:lnTo>
                    <a:lnTo>
                      <a:pt x="668" y="50"/>
                    </a:lnTo>
                    <a:lnTo>
                      <a:pt x="742" y="29"/>
                    </a:lnTo>
                    <a:lnTo>
                      <a:pt x="819" y="14"/>
                    </a:lnTo>
                    <a:lnTo>
                      <a:pt x="896" y="3"/>
                    </a:lnTo>
                    <a:lnTo>
                      <a:pt x="97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1" name="Freeform 55"/>
              <p:cNvSpPr>
                <a:spLocks/>
              </p:cNvSpPr>
              <p:nvPr/>
            </p:nvSpPr>
            <p:spPr bwMode="auto">
              <a:xfrm>
                <a:off x="9409113" y="2049463"/>
                <a:ext cx="1062038" cy="468313"/>
              </a:xfrm>
              <a:custGeom>
                <a:avLst/>
                <a:gdLst>
                  <a:gd name="T0" fmla="*/ 846 w 2677"/>
                  <a:gd name="T1" fmla="*/ 14 h 1177"/>
                  <a:gd name="T2" fmla="*/ 1051 w 2677"/>
                  <a:gd name="T3" fmla="*/ 60 h 1177"/>
                  <a:gd name="T4" fmla="*/ 1272 w 2677"/>
                  <a:gd name="T5" fmla="*/ 122 h 1177"/>
                  <a:gd name="T6" fmla="*/ 1477 w 2677"/>
                  <a:gd name="T7" fmla="*/ 187 h 1177"/>
                  <a:gd name="T8" fmla="*/ 1635 w 2677"/>
                  <a:gd name="T9" fmla="*/ 237 h 1177"/>
                  <a:gd name="T10" fmla="*/ 1722 w 2677"/>
                  <a:gd name="T11" fmla="*/ 263 h 1177"/>
                  <a:gd name="T12" fmla="*/ 1776 w 2677"/>
                  <a:gd name="T13" fmla="*/ 316 h 1177"/>
                  <a:gd name="T14" fmla="*/ 1783 w 2677"/>
                  <a:gd name="T15" fmla="*/ 395 h 1177"/>
                  <a:gd name="T16" fmla="*/ 1730 w 2677"/>
                  <a:gd name="T17" fmla="*/ 473 h 1177"/>
                  <a:gd name="T18" fmla="*/ 1606 w 2677"/>
                  <a:gd name="T19" fmla="*/ 521 h 1177"/>
                  <a:gd name="T20" fmla="*/ 1442 w 2677"/>
                  <a:gd name="T21" fmla="*/ 530 h 1177"/>
                  <a:gd name="T22" fmla="*/ 1273 w 2677"/>
                  <a:gd name="T23" fmla="*/ 513 h 1177"/>
                  <a:gd name="T24" fmla="*/ 1122 w 2677"/>
                  <a:gd name="T25" fmla="*/ 488 h 1177"/>
                  <a:gd name="T26" fmla="*/ 1013 w 2677"/>
                  <a:gd name="T27" fmla="*/ 469 h 1177"/>
                  <a:gd name="T28" fmla="*/ 972 w 2677"/>
                  <a:gd name="T29" fmla="*/ 475 h 1177"/>
                  <a:gd name="T30" fmla="*/ 1029 w 2677"/>
                  <a:gd name="T31" fmla="*/ 543 h 1177"/>
                  <a:gd name="T32" fmla="*/ 1173 w 2677"/>
                  <a:gd name="T33" fmla="*/ 601 h 1177"/>
                  <a:gd name="T34" fmla="*/ 1366 w 2677"/>
                  <a:gd name="T35" fmla="*/ 639 h 1177"/>
                  <a:gd name="T36" fmla="*/ 1568 w 2677"/>
                  <a:gd name="T37" fmla="*/ 653 h 1177"/>
                  <a:gd name="T38" fmla="*/ 1809 w 2677"/>
                  <a:gd name="T39" fmla="*/ 625 h 1177"/>
                  <a:gd name="T40" fmla="*/ 2218 w 2677"/>
                  <a:gd name="T41" fmla="*/ 502 h 1177"/>
                  <a:gd name="T42" fmla="*/ 2511 w 2677"/>
                  <a:gd name="T43" fmla="*/ 366 h 1177"/>
                  <a:gd name="T44" fmla="*/ 2616 w 2677"/>
                  <a:gd name="T45" fmla="*/ 375 h 1177"/>
                  <a:gd name="T46" fmla="*/ 2673 w 2677"/>
                  <a:gd name="T47" fmla="*/ 457 h 1177"/>
                  <a:gd name="T48" fmla="*/ 2647 w 2677"/>
                  <a:gd name="T49" fmla="*/ 583 h 1177"/>
                  <a:gd name="T50" fmla="*/ 2550 w 2677"/>
                  <a:gd name="T51" fmla="*/ 687 h 1177"/>
                  <a:gd name="T52" fmla="*/ 2416 w 2677"/>
                  <a:gd name="T53" fmla="*/ 779 h 1177"/>
                  <a:gd name="T54" fmla="*/ 2234 w 2677"/>
                  <a:gd name="T55" fmla="*/ 892 h 1177"/>
                  <a:gd name="T56" fmla="*/ 2033 w 2677"/>
                  <a:gd name="T57" fmla="*/ 1005 h 1177"/>
                  <a:gd name="T58" fmla="*/ 1840 w 2677"/>
                  <a:gd name="T59" fmla="*/ 1102 h 1177"/>
                  <a:gd name="T60" fmla="*/ 1684 w 2677"/>
                  <a:gd name="T61" fmla="*/ 1164 h 1177"/>
                  <a:gd name="T62" fmla="*/ 1576 w 2677"/>
                  <a:gd name="T63" fmla="*/ 1177 h 1177"/>
                  <a:gd name="T64" fmla="*/ 1395 w 2677"/>
                  <a:gd name="T65" fmla="*/ 1161 h 1177"/>
                  <a:gd name="T66" fmla="*/ 1159 w 2677"/>
                  <a:gd name="T67" fmla="*/ 1130 h 1177"/>
                  <a:gd name="T68" fmla="*/ 898 w 2677"/>
                  <a:gd name="T69" fmla="*/ 1089 h 1177"/>
                  <a:gd name="T70" fmla="*/ 647 w 2677"/>
                  <a:gd name="T71" fmla="*/ 1047 h 1177"/>
                  <a:gd name="T72" fmla="*/ 440 w 2677"/>
                  <a:gd name="T73" fmla="*/ 1009 h 1177"/>
                  <a:gd name="T74" fmla="*/ 309 w 2677"/>
                  <a:gd name="T75" fmla="*/ 984 h 1177"/>
                  <a:gd name="T76" fmla="*/ 200 w 2677"/>
                  <a:gd name="T77" fmla="*/ 988 h 1177"/>
                  <a:gd name="T78" fmla="*/ 87 w 2677"/>
                  <a:gd name="T79" fmla="*/ 1052 h 1177"/>
                  <a:gd name="T80" fmla="*/ 28 w 2677"/>
                  <a:gd name="T81" fmla="*/ 1089 h 1177"/>
                  <a:gd name="T82" fmla="*/ 5 w 2677"/>
                  <a:gd name="T83" fmla="*/ 1069 h 1177"/>
                  <a:gd name="T84" fmla="*/ 0 w 2677"/>
                  <a:gd name="T85" fmla="*/ 1048 h 1177"/>
                  <a:gd name="T86" fmla="*/ 18 w 2677"/>
                  <a:gd name="T87" fmla="*/ 776 h 1177"/>
                  <a:gd name="T88" fmla="*/ 38 w 2677"/>
                  <a:gd name="T89" fmla="*/ 461 h 1177"/>
                  <a:gd name="T90" fmla="*/ 56 w 2677"/>
                  <a:gd name="T91" fmla="*/ 179 h 1177"/>
                  <a:gd name="T92" fmla="*/ 75 w 2677"/>
                  <a:gd name="T93" fmla="*/ 86 h 1177"/>
                  <a:gd name="T94" fmla="*/ 127 w 2677"/>
                  <a:gd name="T95" fmla="*/ 70 h 1177"/>
                  <a:gd name="T96" fmla="*/ 269 w 2677"/>
                  <a:gd name="T97" fmla="*/ 48 h 1177"/>
                  <a:gd name="T98" fmla="*/ 468 w 2677"/>
                  <a:gd name="T99" fmla="*/ 20 h 1177"/>
                  <a:gd name="T100" fmla="*/ 653 w 2677"/>
                  <a:gd name="T101" fmla="*/ 2 h 1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677" h="1177">
                    <a:moveTo>
                      <a:pt x="722" y="0"/>
                    </a:moveTo>
                    <a:lnTo>
                      <a:pt x="760" y="2"/>
                    </a:lnTo>
                    <a:lnTo>
                      <a:pt x="802" y="8"/>
                    </a:lnTo>
                    <a:lnTo>
                      <a:pt x="846" y="14"/>
                    </a:lnTo>
                    <a:lnTo>
                      <a:pt x="895" y="23"/>
                    </a:lnTo>
                    <a:lnTo>
                      <a:pt x="945" y="35"/>
                    </a:lnTo>
                    <a:lnTo>
                      <a:pt x="998" y="47"/>
                    </a:lnTo>
                    <a:lnTo>
                      <a:pt x="1051" y="60"/>
                    </a:lnTo>
                    <a:lnTo>
                      <a:pt x="1106" y="75"/>
                    </a:lnTo>
                    <a:lnTo>
                      <a:pt x="1162" y="90"/>
                    </a:lnTo>
                    <a:lnTo>
                      <a:pt x="1217" y="106"/>
                    </a:lnTo>
                    <a:lnTo>
                      <a:pt x="1272" y="122"/>
                    </a:lnTo>
                    <a:lnTo>
                      <a:pt x="1326" y="139"/>
                    </a:lnTo>
                    <a:lnTo>
                      <a:pt x="1378" y="155"/>
                    </a:lnTo>
                    <a:lnTo>
                      <a:pt x="1429" y="171"/>
                    </a:lnTo>
                    <a:lnTo>
                      <a:pt x="1477" y="187"/>
                    </a:lnTo>
                    <a:lnTo>
                      <a:pt x="1522" y="201"/>
                    </a:lnTo>
                    <a:lnTo>
                      <a:pt x="1563" y="215"/>
                    </a:lnTo>
                    <a:lnTo>
                      <a:pt x="1601" y="226"/>
                    </a:lnTo>
                    <a:lnTo>
                      <a:pt x="1635" y="237"/>
                    </a:lnTo>
                    <a:lnTo>
                      <a:pt x="1663" y="245"/>
                    </a:lnTo>
                    <a:lnTo>
                      <a:pt x="1686" y="252"/>
                    </a:lnTo>
                    <a:lnTo>
                      <a:pt x="1704" y="256"/>
                    </a:lnTo>
                    <a:lnTo>
                      <a:pt x="1722" y="263"/>
                    </a:lnTo>
                    <a:lnTo>
                      <a:pt x="1739" y="273"/>
                    </a:lnTo>
                    <a:lnTo>
                      <a:pt x="1754" y="285"/>
                    </a:lnTo>
                    <a:lnTo>
                      <a:pt x="1766" y="300"/>
                    </a:lnTo>
                    <a:lnTo>
                      <a:pt x="1776" y="316"/>
                    </a:lnTo>
                    <a:lnTo>
                      <a:pt x="1782" y="334"/>
                    </a:lnTo>
                    <a:lnTo>
                      <a:pt x="1786" y="354"/>
                    </a:lnTo>
                    <a:lnTo>
                      <a:pt x="1786" y="375"/>
                    </a:lnTo>
                    <a:lnTo>
                      <a:pt x="1783" y="395"/>
                    </a:lnTo>
                    <a:lnTo>
                      <a:pt x="1775" y="416"/>
                    </a:lnTo>
                    <a:lnTo>
                      <a:pt x="1765" y="436"/>
                    </a:lnTo>
                    <a:lnTo>
                      <a:pt x="1749" y="455"/>
                    </a:lnTo>
                    <a:lnTo>
                      <a:pt x="1730" y="473"/>
                    </a:lnTo>
                    <a:lnTo>
                      <a:pt x="1705" y="489"/>
                    </a:lnTo>
                    <a:lnTo>
                      <a:pt x="1676" y="502"/>
                    </a:lnTo>
                    <a:lnTo>
                      <a:pt x="1643" y="513"/>
                    </a:lnTo>
                    <a:lnTo>
                      <a:pt x="1606" y="521"/>
                    </a:lnTo>
                    <a:lnTo>
                      <a:pt x="1567" y="527"/>
                    </a:lnTo>
                    <a:lnTo>
                      <a:pt x="1526" y="530"/>
                    </a:lnTo>
                    <a:lnTo>
                      <a:pt x="1485" y="531"/>
                    </a:lnTo>
                    <a:lnTo>
                      <a:pt x="1442" y="530"/>
                    </a:lnTo>
                    <a:lnTo>
                      <a:pt x="1400" y="528"/>
                    </a:lnTo>
                    <a:lnTo>
                      <a:pt x="1356" y="524"/>
                    </a:lnTo>
                    <a:lnTo>
                      <a:pt x="1315" y="519"/>
                    </a:lnTo>
                    <a:lnTo>
                      <a:pt x="1273" y="513"/>
                    </a:lnTo>
                    <a:lnTo>
                      <a:pt x="1232" y="507"/>
                    </a:lnTo>
                    <a:lnTo>
                      <a:pt x="1194" y="500"/>
                    </a:lnTo>
                    <a:lnTo>
                      <a:pt x="1157" y="493"/>
                    </a:lnTo>
                    <a:lnTo>
                      <a:pt x="1122" y="488"/>
                    </a:lnTo>
                    <a:lnTo>
                      <a:pt x="1089" y="481"/>
                    </a:lnTo>
                    <a:lnTo>
                      <a:pt x="1060" y="476"/>
                    </a:lnTo>
                    <a:lnTo>
                      <a:pt x="1035" y="472"/>
                    </a:lnTo>
                    <a:lnTo>
                      <a:pt x="1013" y="469"/>
                    </a:lnTo>
                    <a:lnTo>
                      <a:pt x="995" y="467"/>
                    </a:lnTo>
                    <a:lnTo>
                      <a:pt x="983" y="467"/>
                    </a:lnTo>
                    <a:lnTo>
                      <a:pt x="974" y="471"/>
                    </a:lnTo>
                    <a:lnTo>
                      <a:pt x="972" y="475"/>
                    </a:lnTo>
                    <a:lnTo>
                      <a:pt x="975" y="493"/>
                    </a:lnTo>
                    <a:lnTo>
                      <a:pt x="986" y="510"/>
                    </a:lnTo>
                    <a:lnTo>
                      <a:pt x="1004" y="527"/>
                    </a:lnTo>
                    <a:lnTo>
                      <a:pt x="1029" y="543"/>
                    </a:lnTo>
                    <a:lnTo>
                      <a:pt x="1058" y="559"/>
                    </a:lnTo>
                    <a:lnTo>
                      <a:pt x="1093" y="574"/>
                    </a:lnTo>
                    <a:lnTo>
                      <a:pt x="1131" y="587"/>
                    </a:lnTo>
                    <a:lnTo>
                      <a:pt x="1173" y="601"/>
                    </a:lnTo>
                    <a:lnTo>
                      <a:pt x="1218" y="612"/>
                    </a:lnTo>
                    <a:lnTo>
                      <a:pt x="1266" y="622"/>
                    </a:lnTo>
                    <a:lnTo>
                      <a:pt x="1316" y="631"/>
                    </a:lnTo>
                    <a:lnTo>
                      <a:pt x="1366" y="639"/>
                    </a:lnTo>
                    <a:lnTo>
                      <a:pt x="1418" y="645"/>
                    </a:lnTo>
                    <a:lnTo>
                      <a:pt x="1468" y="650"/>
                    </a:lnTo>
                    <a:lnTo>
                      <a:pt x="1518" y="652"/>
                    </a:lnTo>
                    <a:lnTo>
                      <a:pt x="1568" y="653"/>
                    </a:lnTo>
                    <a:lnTo>
                      <a:pt x="1616" y="652"/>
                    </a:lnTo>
                    <a:lnTo>
                      <a:pt x="1661" y="650"/>
                    </a:lnTo>
                    <a:lnTo>
                      <a:pt x="1702" y="644"/>
                    </a:lnTo>
                    <a:lnTo>
                      <a:pt x="1809" y="625"/>
                    </a:lnTo>
                    <a:lnTo>
                      <a:pt x="1915" y="601"/>
                    </a:lnTo>
                    <a:lnTo>
                      <a:pt x="2019" y="571"/>
                    </a:lnTo>
                    <a:lnTo>
                      <a:pt x="2120" y="538"/>
                    </a:lnTo>
                    <a:lnTo>
                      <a:pt x="2218" y="502"/>
                    </a:lnTo>
                    <a:lnTo>
                      <a:pt x="2311" y="463"/>
                    </a:lnTo>
                    <a:lnTo>
                      <a:pt x="2399" y="422"/>
                    </a:lnTo>
                    <a:lnTo>
                      <a:pt x="2481" y="379"/>
                    </a:lnTo>
                    <a:lnTo>
                      <a:pt x="2511" y="366"/>
                    </a:lnTo>
                    <a:lnTo>
                      <a:pt x="2540" y="360"/>
                    </a:lnTo>
                    <a:lnTo>
                      <a:pt x="2567" y="359"/>
                    </a:lnTo>
                    <a:lnTo>
                      <a:pt x="2593" y="365"/>
                    </a:lnTo>
                    <a:lnTo>
                      <a:pt x="2616" y="375"/>
                    </a:lnTo>
                    <a:lnTo>
                      <a:pt x="2636" y="389"/>
                    </a:lnTo>
                    <a:lnTo>
                      <a:pt x="2653" y="408"/>
                    </a:lnTo>
                    <a:lnTo>
                      <a:pt x="2665" y="432"/>
                    </a:lnTo>
                    <a:lnTo>
                      <a:pt x="2673" y="457"/>
                    </a:lnTo>
                    <a:lnTo>
                      <a:pt x="2677" y="485"/>
                    </a:lnTo>
                    <a:lnTo>
                      <a:pt x="2673" y="517"/>
                    </a:lnTo>
                    <a:lnTo>
                      <a:pt x="2663" y="549"/>
                    </a:lnTo>
                    <a:lnTo>
                      <a:pt x="2647" y="583"/>
                    </a:lnTo>
                    <a:lnTo>
                      <a:pt x="2623" y="617"/>
                    </a:lnTo>
                    <a:lnTo>
                      <a:pt x="2591" y="652"/>
                    </a:lnTo>
                    <a:lnTo>
                      <a:pt x="2573" y="668"/>
                    </a:lnTo>
                    <a:lnTo>
                      <a:pt x="2550" y="687"/>
                    </a:lnTo>
                    <a:lnTo>
                      <a:pt x="2523" y="707"/>
                    </a:lnTo>
                    <a:lnTo>
                      <a:pt x="2491" y="729"/>
                    </a:lnTo>
                    <a:lnTo>
                      <a:pt x="2455" y="754"/>
                    </a:lnTo>
                    <a:lnTo>
                      <a:pt x="2416" y="779"/>
                    </a:lnTo>
                    <a:lnTo>
                      <a:pt x="2374" y="807"/>
                    </a:lnTo>
                    <a:lnTo>
                      <a:pt x="2329" y="834"/>
                    </a:lnTo>
                    <a:lnTo>
                      <a:pt x="2282" y="863"/>
                    </a:lnTo>
                    <a:lnTo>
                      <a:pt x="2234" y="892"/>
                    </a:lnTo>
                    <a:lnTo>
                      <a:pt x="2185" y="922"/>
                    </a:lnTo>
                    <a:lnTo>
                      <a:pt x="2134" y="950"/>
                    </a:lnTo>
                    <a:lnTo>
                      <a:pt x="2083" y="977"/>
                    </a:lnTo>
                    <a:lnTo>
                      <a:pt x="2033" y="1005"/>
                    </a:lnTo>
                    <a:lnTo>
                      <a:pt x="1982" y="1032"/>
                    </a:lnTo>
                    <a:lnTo>
                      <a:pt x="1934" y="1057"/>
                    </a:lnTo>
                    <a:lnTo>
                      <a:pt x="1886" y="1080"/>
                    </a:lnTo>
                    <a:lnTo>
                      <a:pt x="1840" y="1102"/>
                    </a:lnTo>
                    <a:lnTo>
                      <a:pt x="1796" y="1122"/>
                    </a:lnTo>
                    <a:lnTo>
                      <a:pt x="1756" y="1139"/>
                    </a:lnTo>
                    <a:lnTo>
                      <a:pt x="1718" y="1153"/>
                    </a:lnTo>
                    <a:lnTo>
                      <a:pt x="1684" y="1164"/>
                    </a:lnTo>
                    <a:lnTo>
                      <a:pt x="1654" y="1172"/>
                    </a:lnTo>
                    <a:lnTo>
                      <a:pt x="1634" y="1175"/>
                    </a:lnTo>
                    <a:lnTo>
                      <a:pt x="1608" y="1177"/>
                    </a:lnTo>
                    <a:lnTo>
                      <a:pt x="1576" y="1177"/>
                    </a:lnTo>
                    <a:lnTo>
                      <a:pt x="1537" y="1174"/>
                    </a:lnTo>
                    <a:lnTo>
                      <a:pt x="1495" y="1171"/>
                    </a:lnTo>
                    <a:lnTo>
                      <a:pt x="1447" y="1167"/>
                    </a:lnTo>
                    <a:lnTo>
                      <a:pt x="1395" y="1161"/>
                    </a:lnTo>
                    <a:lnTo>
                      <a:pt x="1340" y="1154"/>
                    </a:lnTo>
                    <a:lnTo>
                      <a:pt x="1282" y="1147"/>
                    </a:lnTo>
                    <a:lnTo>
                      <a:pt x="1222" y="1139"/>
                    </a:lnTo>
                    <a:lnTo>
                      <a:pt x="1159" y="1130"/>
                    </a:lnTo>
                    <a:lnTo>
                      <a:pt x="1094" y="1121"/>
                    </a:lnTo>
                    <a:lnTo>
                      <a:pt x="1029" y="1111"/>
                    </a:lnTo>
                    <a:lnTo>
                      <a:pt x="964" y="1101"/>
                    </a:lnTo>
                    <a:lnTo>
                      <a:pt x="898" y="1089"/>
                    </a:lnTo>
                    <a:lnTo>
                      <a:pt x="833" y="1079"/>
                    </a:lnTo>
                    <a:lnTo>
                      <a:pt x="769" y="1068"/>
                    </a:lnTo>
                    <a:lnTo>
                      <a:pt x="708" y="1057"/>
                    </a:lnTo>
                    <a:lnTo>
                      <a:pt x="647" y="1047"/>
                    </a:lnTo>
                    <a:lnTo>
                      <a:pt x="590" y="1037"/>
                    </a:lnTo>
                    <a:lnTo>
                      <a:pt x="536" y="1027"/>
                    </a:lnTo>
                    <a:lnTo>
                      <a:pt x="486" y="1018"/>
                    </a:lnTo>
                    <a:lnTo>
                      <a:pt x="440" y="1009"/>
                    </a:lnTo>
                    <a:lnTo>
                      <a:pt x="398" y="1001"/>
                    </a:lnTo>
                    <a:lnTo>
                      <a:pt x="363" y="994"/>
                    </a:lnTo>
                    <a:lnTo>
                      <a:pt x="332" y="989"/>
                    </a:lnTo>
                    <a:lnTo>
                      <a:pt x="309" y="984"/>
                    </a:lnTo>
                    <a:lnTo>
                      <a:pt x="292" y="980"/>
                    </a:lnTo>
                    <a:lnTo>
                      <a:pt x="262" y="976"/>
                    </a:lnTo>
                    <a:lnTo>
                      <a:pt x="230" y="980"/>
                    </a:lnTo>
                    <a:lnTo>
                      <a:pt x="200" y="988"/>
                    </a:lnTo>
                    <a:lnTo>
                      <a:pt x="171" y="1000"/>
                    </a:lnTo>
                    <a:lnTo>
                      <a:pt x="142" y="1016"/>
                    </a:lnTo>
                    <a:lnTo>
                      <a:pt x="114" y="1033"/>
                    </a:lnTo>
                    <a:lnTo>
                      <a:pt x="87" y="1052"/>
                    </a:lnTo>
                    <a:lnTo>
                      <a:pt x="64" y="1073"/>
                    </a:lnTo>
                    <a:lnTo>
                      <a:pt x="49" y="1083"/>
                    </a:lnTo>
                    <a:lnTo>
                      <a:pt x="37" y="1088"/>
                    </a:lnTo>
                    <a:lnTo>
                      <a:pt x="28" y="1089"/>
                    </a:lnTo>
                    <a:lnTo>
                      <a:pt x="20" y="1087"/>
                    </a:lnTo>
                    <a:lnTo>
                      <a:pt x="13" y="1083"/>
                    </a:lnTo>
                    <a:lnTo>
                      <a:pt x="9" y="1077"/>
                    </a:lnTo>
                    <a:lnTo>
                      <a:pt x="5" y="1069"/>
                    </a:lnTo>
                    <a:lnTo>
                      <a:pt x="2" y="1062"/>
                    </a:lnTo>
                    <a:lnTo>
                      <a:pt x="1" y="1056"/>
                    </a:lnTo>
                    <a:lnTo>
                      <a:pt x="1" y="1050"/>
                    </a:lnTo>
                    <a:lnTo>
                      <a:pt x="0" y="1048"/>
                    </a:lnTo>
                    <a:lnTo>
                      <a:pt x="4" y="989"/>
                    </a:lnTo>
                    <a:lnTo>
                      <a:pt x="9" y="923"/>
                    </a:lnTo>
                    <a:lnTo>
                      <a:pt x="13" y="852"/>
                    </a:lnTo>
                    <a:lnTo>
                      <a:pt x="18" y="776"/>
                    </a:lnTo>
                    <a:lnTo>
                      <a:pt x="23" y="699"/>
                    </a:lnTo>
                    <a:lnTo>
                      <a:pt x="28" y="620"/>
                    </a:lnTo>
                    <a:lnTo>
                      <a:pt x="33" y="539"/>
                    </a:lnTo>
                    <a:lnTo>
                      <a:pt x="38" y="461"/>
                    </a:lnTo>
                    <a:lnTo>
                      <a:pt x="43" y="384"/>
                    </a:lnTo>
                    <a:lnTo>
                      <a:pt x="48" y="311"/>
                    </a:lnTo>
                    <a:lnTo>
                      <a:pt x="52" y="241"/>
                    </a:lnTo>
                    <a:lnTo>
                      <a:pt x="56" y="179"/>
                    </a:lnTo>
                    <a:lnTo>
                      <a:pt x="60" y="123"/>
                    </a:lnTo>
                    <a:lnTo>
                      <a:pt x="62" y="107"/>
                    </a:lnTo>
                    <a:lnTo>
                      <a:pt x="67" y="95"/>
                    </a:lnTo>
                    <a:lnTo>
                      <a:pt x="75" y="86"/>
                    </a:lnTo>
                    <a:lnTo>
                      <a:pt x="85" y="80"/>
                    </a:lnTo>
                    <a:lnTo>
                      <a:pt x="97" y="76"/>
                    </a:lnTo>
                    <a:lnTo>
                      <a:pt x="111" y="73"/>
                    </a:lnTo>
                    <a:lnTo>
                      <a:pt x="127" y="70"/>
                    </a:lnTo>
                    <a:lnTo>
                      <a:pt x="145" y="67"/>
                    </a:lnTo>
                    <a:lnTo>
                      <a:pt x="182" y="61"/>
                    </a:lnTo>
                    <a:lnTo>
                      <a:pt x="224" y="55"/>
                    </a:lnTo>
                    <a:lnTo>
                      <a:pt x="269" y="48"/>
                    </a:lnTo>
                    <a:lnTo>
                      <a:pt x="317" y="40"/>
                    </a:lnTo>
                    <a:lnTo>
                      <a:pt x="366" y="33"/>
                    </a:lnTo>
                    <a:lnTo>
                      <a:pt x="417" y="27"/>
                    </a:lnTo>
                    <a:lnTo>
                      <a:pt x="468" y="20"/>
                    </a:lnTo>
                    <a:lnTo>
                      <a:pt x="518" y="14"/>
                    </a:lnTo>
                    <a:lnTo>
                      <a:pt x="566" y="9"/>
                    </a:lnTo>
                    <a:lnTo>
                      <a:pt x="611" y="4"/>
                    </a:lnTo>
                    <a:lnTo>
                      <a:pt x="653" y="2"/>
                    </a:lnTo>
                    <a:lnTo>
                      <a:pt x="691" y="0"/>
                    </a:lnTo>
                    <a:lnTo>
                      <a:pt x="7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2" name="Freeform 56"/>
              <p:cNvSpPr>
                <a:spLocks noEditPoints="1"/>
              </p:cNvSpPr>
              <p:nvPr/>
            </p:nvSpPr>
            <p:spPr bwMode="auto">
              <a:xfrm>
                <a:off x="9005888" y="2062163"/>
                <a:ext cx="336550" cy="433388"/>
              </a:xfrm>
              <a:custGeom>
                <a:avLst/>
                <a:gdLst>
                  <a:gd name="T0" fmla="*/ 440 w 849"/>
                  <a:gd name="T1" fmla="*/ 654 h 1093"/>
                  <a:gd name="T2" fmla="*/ 408 w 849"/>
                  <a:gd name="T3" fmla="*/ 658 h 1093"/>
                  <a:gd name="T4" fmla="*/ 379 w 849"/>
                  <a:gd name="T5" fmla="*/ 667 h 1093"/>
                  <a:gd name="T6" fmla="*/ 352 w 849"/>
                  <a:gd name="T7" fmla="*/ 681 h 1093"/>
                  <a:gd name="T8" fmla="*/ 328 w 849"/>
                  <a:gd name="T9" fmla="*/ 700 h 1093"/>
                  <a:gd name="T10" fmla="*/ 309 w 849"/>
                  <a:gd name="T11" fmla="*/ 724 h 1093"/>
                  <a:gd name="T12" fmla="*/ 295 w 849"/>
                  <a:gd name="T13" fmla="*/ 749 h 1093"/>
                  <a:gd name="T14" fmla="*/ 286 w 849"/>
                  <a:gd name="T15" fmla="*/ 780 h 1093"/>
                  <a:gd name="T16" fmla="*/ 282 w 849"/>
                  <a:gd name="T17" fmla="*/ 811 h 1093"/>
                  <a:gd name="T18" fmla="*/ 286 w 849"/>
                  <a:gd name="T19" fmla="*/ 842 h 1093"/>
                  <a:gd name="T20" fmla="*/ 295 w 849"/>
                  <a:gd name="T21" fmla="*/ 873 h 1093"/>
                  <a:gd name="T22" fmla="*/ 309 w 849"/>
                  <a:gd name="T23" fmla="*/ 899 h 1093"/>
                  <a:gd name="T24" fmla="*/ 328 w 849"/>
                  <a:gd name="T25" fmla="*/ 923 h 1093"/>
                  <a:gd name="T26" fmla="*/ 352 w 849"/>
                  <a:gd name="T27" fmla="*/ 942 h 1093"/>
                  <a:gd name="T28" fmla="*/ 379 w 849"/>
                  <a:gd name="T29" fmla="*/ 956 h 1093"/>
                  <a:gd name="T30" fmla="*/ 408 w 849"/>
                  <a:gd name="T31" fmla="*/ 965 h 1093"/>
                  <a:gd name="T32" fmla="*/ 440 w 849"/>
                  <a:gd name="T33" fmla="*/ 969 h 1093"/>
                  <a:gd name="T34" fmla="*/ 472 w 849"/>
                  <a:gd name="T35" fmla="*/ 965 h 1093"/>
                  <a:gd name="T36" fmla="*/ 501 w 849"/>
                  <a:gd name="T37" fmla="*/ 956 h 1093"/>
                  <a:gd name="T38" fmla="*/ 528 w 849"/>
                  <a:gd name="T39" fmla="*/ 942 h 1093"/>
                  <a:gd name="T40" fmla="*/ 551 w 849"/>
                  <a:gd name="T41" fmla="*/ 923 h 1093"/>
                  <a:gd name="T42" fmla="*/ 570 w 849"/>
                  <a:gd name="T43" fmla="*/ 899 h 1093"/>
                  <a:gd name="T44" fmla="*/ 585 w 849"/>
                  <a:gd name="T45" fmla="*/ 873 h 1093"/>
                  <a:gd name="T46" fmla="*/ 594 w 849"/>
                  <a:gd name="T47" fmla="*/ 842 h 1093"/>
                  <a:gd name="T48" fmla="*/ 597 w 849"/>
                  <a:gd name="T49" fmla="*/ 811 h 1093"/>
                  <a:gd name="T50" fmla="*/ 594 w 849"/>
                  <a:gd name="T51" fmla="*/ 780 h 1093"/>
                  <a:gd name="T52" fmla="*/ 585 w 849"/>
                  <a:gd name="T53" fmla="*/ 749 h 1093"/>
                  <a:gd name="T54" fmla="*/ 570 w 849"/>
                  <a:gd name="T55" fmla="*/ 724 h 1093"/>
                  <a:gd name="T56" fmla="*/ 551 w 849"/>
                  <a:gd name="T57" fmla="*/ 700 h 1093"/>
                  <a:gd name="T58" fmla="*/ 528 w 849"/>
                  <a:gd name="T59" fmla="*/ 681 h 1093"/>
                  <a:gd name="T60" fmla="*/ 501 w 849"/>
                  <a:gd name="T61" fmla="*/ 667 h 1093"/>
                  <a:gd name="T62" fmla="*/ 472 w 849"/>
                  <a:gd name="T63" fmla="*/ 658 h 1093"/>
                  <a:gd name="T64" fmla="*/ 440 w 849"/>
                  <a:gd name="T65" fmla="*/ 654 h 1093"/>
                  <a:gd name="T66" fmla="*/ 206 w 849"/>
                  <a:gd name="T67" fmla="*/ 0 h 1093"/>
                  <a:gd name="T68" fmla="*/ 775 w 849"/>
                  <a:gd name="T69" fmla="*/ 28 h 1093"/>
                  <a:gd name="T70" fmla="*/ 796 w 849"/>
                  <a:gd name="T71" fmla="*/ 32 h 1093"/>
                  <a:gd name="T72" fmla="*/ 814 w 849"/>
                  <a:gd name="T73" fmla="*/ 41 h 1093"/>
                  <a:gd name="T74" fmla="*/ 830 w 849"/>
                  <a:gd name="T75" fmla="*/ 55 h 1093"/>
                  <a:gd name="T76" fmla="*/ 841 w 849"/>
                  <a:gd name="T77" fmla="*/ 72 h 1093"/>
                  <a:gd name="T78" fmla="*/ 848 w 849"/>
                  <a:gd name="T79" fmla="*/ 91 h 1093"/>
                  <a:gd name="T80" fmla="*/ 849 w 849"/>
                  <a:gd name="T81" fmla="*/ 112 h 1093"/>
                  <a:gd name="T82" fmla="*/ 780 w 849"/>
                  <a:gd name="T83" fmla="*/ 1016 h 1093"/>
                  <a:gd name="T84" fmla="*/ 775 w 849"/>
                  <a:gd name="T85" fmla="*/ 1037 h 1093"/>
                  <a:gd name="T86" fmla="*/ 765 w 849"/>
                  <a:gd name="T87" fmla="*/ 1056 h 1093"/>
                  <a:gd name="T88" fmla="*/ 752 w 849"/>
                  <a:gd name="T89" fmla="*/ 1072 h 1093"/>
                  <a:gd name="T90" fmla="*/ 735 w 849"/>
                  <a:gd name="T91" fmla="*/ 1083 h 1093"/>
                  <a:gd name="T92" fmla="*/ 715 w 849"/>
                  <a:gd name="T93" fmla="*/ 1091 h 1093"/>
                  <a:gd name="T94" fmla="*/ 693 w 849"/>
                  <a:gd name="T95" fmla="*/ 1093 h 1093"/>
                  <a:gd name="T96" fmla="*/ 63 w 849"/>
                  <a:gd name="T97" fmla="*/ 1093 h 1093"/>
                  <a:gd name="T98" fmla="*/ 43 w 849"/>
                  <a:gd name="T99" fmla="*/ 1090 h 1093"/>
                  <a:gd name="T100" fmla="*/ 25 w 849"/>
                  <a:gd name="T101" fmla="*/ 1081 h 1093"/>
                  <a:gd name="T102" fmla="*/ 12 w 849"/>
                  <a:gd name="T103" fmla="*/ 1068 h 1093"/>
                  <a:gd name="T104" fmla="*/ 3 w 849"/>
                  <a:gd name="T105" fmla="*/ 1051 h 1093"/>
                  <a:gd name="T106" fmla="*/ 0 w 849"/>
                  <a:gd name="T107" fmla="*/ 1032 h 1093"/>
                  <a:gd name="T108" fmla="*/ 2 w 849"/>
                  <a:gd name="T109" fmla="*/ 1012 h 1093"/>
                  <a:gd name="T110" fmla="*/ 106 w 849"/>
                  <a:gd name="T111" fmla="*/ 74 h 1093"/>
                  <a:gd name="T112" fmla="*/ 114 w 849"/>
                  <a:gd name="T113" fmla="*/ 54 h 1093"/>
                  <a:gd name="T114" fmla="*/ 127 w 849"/>
                  <a:gd name="T115" fmla="*/ 36 h 1093"/>
                  <a:gd name="T116" fmla="*/ 143 w 849"/>
                  <a:gd name="T117" fmla="*/ 20 h 1093"/>
                  <a:gd name="T118" fmla="*/ 162 w 849"/>
                  <a:gd name="T119" fmla="*/ 9 h 1093"/>
                  <a:gd name="T120" fmla="*/ 184 w 849"/>
                  <a:gd name="T121" fmla="*/ 2 h 1093"/>
                  <a:gd name="T122" fmla="*/ 206 w 849"/>
                  <a:gd name="T123" fmla="*/ 0 h 1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49" h="1093">
                    <a:moveTo>
                      <a:pt x="440" y="654"/>
                    </a:moveTo>
                    <a:lnTo>
                      <a:pt x="408" y="658"/>
                    </a:lnTo>
                    <a:lnTo>
                      <a:pt x="379" y="667"/>
                    </a:lnTo>
                    <a:lnTo>
                      <a:pt x="352" y="681"/>
                    </a:lnTo>
                    <a:lnTo>
                      <a:pt x="328" y="700"/>
                    </a:lnTo>
                    <a:lnTo>
                      <a:pt x="309" y="724"/>
                    </a:lnTo>
                    <a:lnTo>
                      <a:pt x="295" y="749"/>
                    </a:lnTo>
                    <a:lnTo>
                      <a:pt x="286" y="780"/>
                    </a:lnTo>
                    <a:lnTo>
                      <a:pt x="282" y="811"/>
                    </a:lnTo>
                    <a:lnTo>
                      <a:pt x="286" y="842"/>
                    </a:lnTo>
                    <a:lnTo>
                      <a:pt x="295" y="873"/>
                    </a:lnTo>
                    <a:lnTo>
                      <a:pt x="309" y="899"/>
                    </a:lnTo>
                    <a:lnTo>
                      <a:pt x="328" y="923"/>
                    </a:lnTo>
                    <a:lnTo>
                      <a:pt x="352" y="942"/>
                    </a:lnTo>
                    <a:lnTo>
                      <a:pt x="379" y="956"/>
                    </a:lnTo>
                    <a:lnTo>
                      <a:pt x="408" y="965"/>
                    </a:lnTo>
                    <a:lnTo>
                      <a:pt x="440" y="969"/>
                    </a:lnTo>
                    <a:lnTo>
                      <a:pt x="472" y="965"/>
                    </a:lnTo>
                    <a:lnTo>
                      <a:pt x="501" y="956"/>
                    </a:lnTo>
                    <a:lnTo>
                      <a:pt x="528" y="942"/>
                    </a:lnTo>
                    <a:lnTo>
                      <a:pt x="551" y="923"/>
                    </a:lnTo>
                    <a:lnTo>
                      <a:pt x="570" y="899"/>
                    </a:lnTo>
                    <a:lnTo>
                      <a:pt x="585" y="873"/>
                    </a:lnTo>
                    <a:lnTo>
                      <a:pt x="594" y="842"/>
                    </a:lnTo>
                    <a:lnTo>
                      <a:pt x="597" y="811"/>
                    </a:lnTo>
                    <a:lnTo>
                      <a:pt x="594" y="780"/>
                    </a:lnTo>
                    <a:lnTo>
                      <a:pt x="585" y="749"/>
                    </a:lnTo>
                    <a:lnTo>
                      <a:pt x="570" y="724"/>
                    </a:lnTo>
                    <a:lnTo>
                      <a:pt x="551" y="700"/>
                    </a:lnTo>
                    <a:lnTo>
                      <a:pt x="528" y="681"/>
                    </a:lnTo>
                    <a:lnTo>
                      <a:pt x="501" y="667"/>
                    </a:lnTo>
                    <a:lnTo>
                      <a:pt x="472" y="658"/>
                    </a:lnTo>
                    <a:lnTo>
                      <a:pt x="440" y="654"/>
                    </a:lnTo>
                    <a:close/>
                    <a:moveTo>
                      <a:pt x="206" y="0"/>
                    </a:moveTo>
                    <a:lnTo>
                      <a:pt x="775" y="28"/>
                    </a:lnTo>
                    <a:lnTo>
                      <a:pt x="796" y="32"/>
                    </a:lnTo>
                    <a:lnTo>
                      <a:pt x="814" y="41"/>
                    </a:lnTo>
                    <a:lnTo>
                      <a:pt x="830" y="55"/>
                    </a:lnTo>
                    <a:lnTo>
                      <a:pt x="841" y="72"/>
                    </a:lnTo>
                    <a:lnTo>
                      <a:pt x="848" y="91"/>
                    </a:lnTo>
                    <a:lnTo>
                      <a:pt x="849" y="112"/>
                    </a:lnTo>
                    <a:lnTo>
                      <a:pt x="780" y="1016"/>
                    </a:lnTo>
                    <a:lnTo>
                      <a:pt x="775" y="1037"/>
                    </a:lnTo>
                    <a:lnTo>
                      <a:pt x="765" y="1056"/>
                    </a:lnTo>
                    <a:lnTo>
                      <a:pt x="752" y="1072"/>
                    </a:lnTo>
                    <a:lnTo>
                      <a:pt x="735" y="1083"/>
                    </a:lnTo>
                    <a:lnTo>
                      <a:pt x="715" y="1091"/>
                    </a:lnTo>
                    <a:lnTo>
                      <a:pt x="693" y="1093"/>
                    </a:lnTo>
                    <a:lnTo>
                      <a:pt x="63" y="1093"/>
                    </a:lnTo>
                    <a:lnTo>
                      <a:pt x="43" y="1090"/>
                    </a:lnTo>
                    <a:lnTo>
                      <a:pt x="25" y="1081"/>
                    </a:lnTo>
                    <a:lnTo>
                      <a:pt x="12" y="1068"/>
                    </a:lnTo>
                    <a:lnTo>
                      <a:pt x="3" y="1051"/>
                    </a:lnTo>
                    <a:lnTo>
                      <a:pt x="0" y="1032"/>
                    </a:lnTo>
                    <a:lnTo>
                      <a:pt x="2" y="1012"/>
                    </a:lnTo>
                    <a:lnTo>
                      <a:pt x="106" y="74"/>
                    </a:lnTo>
                    <a:lnTo>
                      <a:pt x="114" y="54"/>
                    </a:lnTo>
                    <a:lnTo>
                      <a:pt x="127" y="36"/>
                    </a:lnTo>
                    <a:lnTo>
                      <a:pt x="143" y="20"/>
                    </a:lnTo>
                    <a:lnTo>
                      <a:pt x="162" y="9"/>
                    </a:lnTo>
                    <a:lnTo>
                      <a:pt x="184" y="2"/>
                    </a:lnTo>
                    <a:lnTo>
                      <a:pt x="2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3" name="Group 32"/>
          <p:cNvGrpSpPr/>
          <p:nvPr/>
        </p:nvGrpSpPr>
        <p:grpSpPr>
          <a:xfrm>
            <a:off x="4088588" y="1772992"/>
            <a:ext cx="1901750" cy="958495"/>
            <a:chOff x="5060625" y="2166744"/>
            <a:chExt cx="1764755" cy="889448"/>
          </a:xfrm>
        </p:grpSpPr>
        <p:sp>
          <p:nvSpPr>
            <p:cNvPr id="163" name="TextBox 162"/>
            <p:cNvSpPr txBox="1"/>
            <p:nvPr/>
          </p:nvSpPr>
          <p:spPr>
            <a:xfrm>
              <a:off x="5097869" y="2456420"/>
              <a:ext cx="1690266" cy="599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2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ctr" defTabSz="1218987"/>
              <a:r>
                <a:rPr lang="en-US" sz="12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2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5060625" y="2166744"/>
              <a:ext cx="1764755" cy="314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406547" y="4464016"/>
            <a:ext cx="1901750" cy="958493"/>
            <a:chOff x="5355680" y="4683778"/>
            <a:chExt cx="1764755" cy="889446"/>
          </a:xfrm>
        </p:grpSpPr>
        <p:sp>
          <p:nvSpPr>
            <p:cNvPr id="165" name="TextBox 164"/>
            <p:cNvSpPr txBox="1"/>
            <p:nvPr/>
          </p:nvSpPr>
          <p:spPr>
            <a:xfrm>
              <a:off x="5392924" y="4973453"/>
              <a:ext cx="1690266" cy="599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2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ctr" defTabSz="1218987"/>
              <a:r>
                <a:rPr lang="en-US" sz="12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</a:t>
              </a:r>
              <a:endParaRPr lang="en-US" sz="12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5355680" y="4683778"/>
              <a:ext cx="1764755" cy="314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8987"/>
              <a:r>
                <a:rPr lang="en-US" sz="16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  <a:endParaRPr 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7" name="TextBox 166"/>
          <p:cNvSpPr txBox="1"/>
          <p:nvPr/>
        </p:nvSpPr>
        <p:spPr>
          <a:xfrm>
            <a:off x="7801260" y="1941420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8" name="Oval 167"/>
          <p:cNvSpPr/>
          <p:nvPr/>
        </p:nvSpPr>
        <p:spPr>
          <a:xfrm>
            <a:off x="7279947" y="1991121"/>
            <a:ext cx="485370" cy="4853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70" name="TextBox 169"/>
          <p:cNvSpPr txBox="1"/>
          <p:nvPr/>
        </p:nvSpPr>
        <p:spPr>
          <a:xfrm>
            <a:off x="7801260" y="2715627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1" name="Oval 170"/>
          <p:cNvSpPr/>
          <p:nvPr/>
        </p:nvSpPr>
        <p:spPr>
          <a:xfrm>
            <a:off x="7279947" y="2765328"/>
            <a:ext cx="485370" cy="4853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73" name="TextBox 172"/>
          <p:cNvSpPr txBox="1"/>
          <p:nvPr/>
        </p:nvSpPr>
        <p:spPr>
          <a:xfrm>
            <a:off x="7801260" y="3489834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" name="Oval 173"/>
          <p:cNvSpPr/>
          <p:nvPr/>
        </p:nvSpPr>
        <p:spPr>
          <a:xfrm>
            <a:off x="7279947" y="3539535"/>
            <a:ext cx="485370" cy="4853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7801260" y="4264041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7" name="Oval 176"/>
          <p:cNvSpPr/>
          <p:nvPr/>
        </p:nvSpPr>
        <p:spPr>
          <a:xfrm>
            <a:off x="7279947" y="4313742"/>
            <a:ext cx="485370" cy="4853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79" name="TextBox 178"/>
          <p:cNvSpPr txBox="1"/>
          <p:nvPr/>
        </p:nvSpPr>
        <p:spPr>
          <a:xfrm>
            <a:off x="7801260" y="5038247"/>
            <a:ext cx="288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</a:t>
            </a:r>
          </a:p>
          <a:p>
            <a:pPr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0" name="Oval 179"/>
          <p:cNvSpPr/>
          <p:nvPr/>
        </p:nvSpPr>
        <p:spPr>
          <a:xfrm>
            <a:off x="7279947" y="5087948"/>
            <a:ext cx="485370" cy="4853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8987"/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1286913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5778726" y="1532177"/>
            <a:ext cx="725715" cy="4475276"/>
            <a:chOff x="5853337" y="1655885"/>
            <a:chExt cx="725715" cy="4475276"/>
          </a:xfrm>
        </p:grpSpPr>
        <p:sp>
          <p:nvSpPr>
            <p:cNvPr id="76" name="Oval 75"/>
            <p:cNvSpPr/>
            <p:nvPr/>
          </p:nvSpPr>
          <p:spPr>
            <a:xfrm>
              <a:off x="5853337" y="1655885"/>
              <a:ext cx="725715" cy="725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7" name="Oval 76"/>
            <p:cNvSpPr/>
            <p:nvPr/>
          </p:nvSpPr>
          <p:spPr>
            <a:xfrm>
              <a:off x="5853337" y="2905739"/>
              <a:ext cx="725715" cy="72571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5853337" y="4155593"/>
              <a:ext cx="725715" cy="72571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9" name="Oval 78"/>
            <p:cNvSpPr/>
            <p:nvPr/>
          </p:nvSpPr>
          <p:spPr>
            <a:xfrm>
              <a:off x="5853337" y="5405446"/>
              <a:ext cx="725715" cy="72571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4 Step Simple Diagram for PowerPoint</a:t>
            </a:r>
            <a:endParaRPr lang="en-US" dirty="0"/>
          </a:p>
        </p:txBody>
      </p:sp>
      <p:grpSp>
        <p:nvGrpSpPr>
          <p:cNvPr id="59" name="Group 58"/>
          <p:cNvGrpSpPr/>
          <p:nvPr/>
        </p:nvGrpSpPr>
        <p:grpSpPr>
          <a:xfrm>
            <a:off x="6005497" y="3031956"/>
            <a:ext cx="296518" cy="225864"/>
            <a:chOff x="9218613" y="1665288"/>
            <a:chExt cx="4910138" cy="3740150"/>
          </a:xfrm>
          <a:solidFill>
            <a:schemeClr val="bg1"/>
          </a:solidFill>
        </p:grpSpPr>
        <p:sp>
          <p:nvSpPr>
            <p:cNvPr id="57" name="Freeform 6"/>
            <p:cNvSpPr>
              <a:spLocks noEditPoints="1"/>
            </p:cNvSpPr>
            <p:nvPr/>
          </p:nvSpPr>
          <p:spPr bwMode="auto">
            <a:xfrm>
              <a:off x="9218613" y="1665288"/>
              <a:ext cx="4910138" cy="3740150"/>
            </a:xfrm>
            <a:custGeom>
              <a:avLst/>
              <a:gdLst>
                <a:gd name="T0" fmla="*/ 691 w 6186"/>
                <a:gd name="T1" fmla="*/ 353 h 4712"/>
                <a:gd name="T2" fmla="*/ 569 w 6186"/>
                <a:gd name="T3" fmla="*/ 395 h 4712"/>
                <a:gd name="T4" fmla="*/ 465 w 6186"/>
                <a:gd name="T5" fmla="*/ 470 h 4712"/>
                <a:gd name="T6" fmla="*/ 392 w 6186"/>
                <a:gd name="T7" fmla="*/ 571 h 4712"/>
                <a:gd name="T8" fmla="*/ 351 w 6186"/>
                <a:gd name="T9" fmla="*/ 693 h 4712"/>
                <a:gd name="T10" fmla="*/ 345 w 6186"/>
                <a:gd name="T11" fmla="*/ 3955 h 4712"/>
                <a:gd name="T12" fmla="*/ 366 w 6186"/>
                <a:gd name="T13" fmla="*/ 4085 h 4712"/>
                <a:gd name="T14" fmla="*/ 426 w 6186"/>
                <a:gd name="T15" fmla="*/ 4199 h 4712"/>
                <a:gd name="T16" fmla="*/ 514 w 6186"/>
                <a:gd name="T17" fmla="*/ 4288 h 4712"/>
                <a:gd name="T18" fmla="*/ 627 w 6186"/>
                <a:gd name="T19" fmla="*/ 4346 h 4712"/>
                <a:gd name="T20" fmla="*/ 756 w 6186"/>
                <a:gd name="T21" fmla="*/ 4367 h 4712"/>
                <a:gd name="T22" fmla="*/ 5498 w 6186"/>
                <a:gd name="T23" fmla="*/ 4361 h 4712"/>
                <a:gd name="T24" fmla="*/ 5620 w 6186"/>
                <a:gd name="T25" fmla="*/ 4321 h 4712"/>
                <a:gd name="T26" fmla="*/ 5721 w 6186"/>
                <a:gd name="T27" fmla="*/ 4246 h 4712"/>
                <a:gd name="T28" fmla="*/ 5796 w 6186"/>
                <a:gd name="T29" fmla="*/ 4145 h 4712"/>
                <a:gd name="T30" fmla="*/ 5837 w 6186"/>
                <a:gd name="T31" fmla="*/ 4023 h 4712"/>
                <a:gd name="T32" fmla="*/ 5841 w 6186"/>
                <a:gd name="T33" fmla="*/ 3955 h 4712"/>
                <a:gd name="T34" fmla="*/ 5835 w 6186"/>
                <a:gd name="T35" fmla="*/ 693 h 4712"/>
                <a:gd name="T36" fmla="*/ 5794 w 6186"/>
                <a:gd name="T37" fmla="*/ 571 h 4712"/>
                <a:gd name="T38" fmla="*/ 5721 w 6186"/>
                <a:gd name="T39" fmla="*/ 470 h 4712"/>
                <a:gd name="T40" fmla="*/ 5618 w 6186"/>
                <a:gd name="T41" fmla="*/ 395 h 4712"/>
                <a:gd name="T42" fmla="*/ 5496 w 6186"/>
                <a:gd name="T43" fmla="*/ 353 h 4712"/>
                <a:gd name="T44" fmla="*/ 756 w 6186"/>
                <a:gd name="T45" fmla="*/ 348 h 4712"/>
                <a:gd name="T46" fmla="*/ 5430 w 6186"/>
                <a:gd name="T47" fmla="*/ 0 h 4712"/>
                <a:gd name="T48" fmla="*/ 5618 w 6186"/>
                <a:gd name="T49" fmla="*/ 25 h 4712"/>
                <a:gd name="T50" fmla="*/ 5787 w 6186"/>
                <a:gd name="T51" fmla="*/ 90 h 4712"/>
                <a:gd name="T52" fmla="*/ 5933 w 6186"/>
                <a:gd name="T53" fmla="*/ 194 h 4712"/>
                <a:gd name="T54" fmla="*/ 6051 w 6186"/>
                <a:gd name="T55" fmla="*/ 327 h 4712"/>
                <a:gd name="T56" fmla="*/ 6136 w 6186"/>
                <a:gd name="T57" fmla="*/ 487 h 4712"/>
                <a:gd name="T58" fmla="*/ 6181 w 6186"/>
                <a:gd name="T59" fmla="*/ 665 h 4712"/>
                <a:gd name="T60" fmla="*/ 6186 w 6186"/>
                <a:gd name="T61" fmla="*/ 3955 h 4712"/>
                <a:gd name="T62" fmla="*/ 6164 w 6186"/>
                <a:gd name="T63" fmla="*/ 4143 h 4712"/>
                <a:gd name="T64" fmla="*/ 6098 w 6186"/>
                <a:gd name="T65" fmla="*/ 4312 h 4712"/>
                <a:gd name="T66" fmla="*/ 5995 w 6186"/>
                <a:gd name="T67" fmla="*/ 4459 h 4712"/>
                <a:gd name="T68" fmla="*/ 5862 w 6186"/>
                <a:gd name="T69" fmla="*/ 4577 h 4712"/>
                <a:gd name="T70" fmla="*/ 5702 w 6186"/>
                <a:gd name="T71" fmla="*/ 4661 h 4712"/>
                <a:gd name="T72" fmla="*/ 5524 w 6186"/>
                <a:gd name="T73" fmla="*/ 4706 h 4712"/>
                <a:gd name="T74" fmla="*/ 756 w 6186"/>
                <a:gd name="T75" fmla="*/ 4712 h 4712"/>
                <a:gd name="T76" fmla="*/ 570 w 6186"/>
                <a:gd name="T77" fmla="*/ 4690 h 4712"/>
                <a:gd name="T78" fmla="*/ 402 w 6186"/>
                <a:gd name="T79" fmla="*/ 4624 h 4712"/>
                <a:gd name="T80" fmla="*/ 255 w 6186"/>
                <a:gd name="T81" fmla="*/ 4522 h 4712"/>
                <a:gd name="T82" fmla="*/ 135 w 6186"/>
                <a:gd name="T83" fmla="*/ 4389 h 4712"/>
                <a:gd name="T84" fmla="*/ 51 w 6186"/>
                <a:gd name="T85" fmla="*/ 4229 h 4712"/>
                <a:gd name="T86" fmla="*/ 6 w 6186"/>
                <a:gd name="T87" fmla="*/ 4051 h 4712"/>
                <a:gd name="T88" fmla="*/ 0 w 6186"/>
                <a:gd name="T89" fmla="*/ 759 h 4712"/>
                <a:gd name="T90" fmla="*/ 23 w 6186"/>
                <a:gd name="T91" fmla="*/ 571 h 4712"/>
                <a:gd name="T92" fmla="*/ 88 w 6186"/>
                <a:gd name="T93" fmla="*/ 402 h 4712"/>
                <a:gd name="T94" fmla="*/ 191 w 6186"/>
                <a:gd name="T95" fmla="*/ 256 h 4712"/>
                <a:gd name="T96" fmla="*/ 325 w 6186"/>
                <a:gd name="T97" fmla="*/ 137 h 4712"/>
                <a:gd name="T98" fmla="*/ 484 w 6186"/>
                <a:gd name="T99" fmla="*/ 53 h 4712"/>
                <a:gd name="T100" fmla="*/ 662 w 6186"/>
                <a:gd name="T101" fmla="*/ 8 h 4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186" h="4712">
                  <a:moveTo>
                    <a:pt x="756" y="348"/>
                  </a:moveTo>
                  <a:lnTo>
                    <a:pt x="691" y="353"/>
                  </a:lnTo>
                  <a:lnTo>
                    <a:pt x="627" y="370"/>
                  </a:lnTo>
                  <a:lnTo>
                    <a:pt x="569" y="395"/>
                  </a:lnTo>
                  <a:lnTo>
                    <a:pt x="514" y="428"/>
                  </a:lnTo>
                  <a:lnTo>
                    <a:pt x="465" y="470"/>
                  </a:lnTo>
                  <a:lnTo>
                    <a:pt x="426" y="517"/>
                  </a:lnTo>
                  <a:lnTo>
                    <a:pt x="392" y="571"/>
                  </a:lnTo>
                  <a:lnTo>
                    <a:pt x="366" y="629"/>
                  </a:lnTo>
                  <a:lnTo>
                    <a:pt x="351" y="693"/>
                  </a:lnTo>
                  <a:lnTo>
                    <a:pt x="345" y="759"/>
                  </a:lnTo>
                  <a:lnTo>
                    <a:pt x="345" y="3955"/>
                  </a:lnTo>
                  <a:lnTo>
                    <a:pt x="351" y="4023"/>
                  </a:lnTo>
                  <a:lnTo>
                    <a:pt x="366" y="4085"/>
                  </a:lnTo>
                  <a:lnTo>
                    <a:pt x="392" y="4145"/>
                  </a:lnTo>
                  <a:lnTo>
                    <a:pt x="426" y="4199"/>
                  </a:lnTo>
                  <a:lnTo>
                    <a:pt x="465" y="4246"/>
                  </a:lnTo>
                  <a:lnTo>
                    <a:pt x="514" y="4288"/>
                  </a:lnTo>
                  <a:lnTo>
                    <a:pt x="569" y="4321"/>
                  </a:lnTo>
                  <a:lnTo>
                    <a:pt x="627" y="4346"/>
                  </a:lnTo>
                  <a:lnTo>
                    <a:pt x="691" y="4361"/>
                  </a:lnTo>
                  <a:lnTo>
                    <a:pt x="756" y="4367"/>
                  </a:lnTo>
                  <a:lnTo>
                    <a:pt x="5430" y="4367"/>
                  </a:lnTo>
                  <a:lnTo>
                    <a:pt x="5498" y="4361"/>
                  </a:lnTo>
                  <a:lnTo>
                    <a:pt x="5562" y="4346"/>
                  </a:lnTo>
                  <a:lnTo>
                    <a:pt x="5620" y="4321"/>
                  </a:lnTo>
                  <a:lnTo>
                    <a:pt x="5674" y="4288"/>
                  </a:lnTo>
                  <a:lnTo>
                    <a:pt x="5721" y="4246"/>
                  </a:lnTo>
                  <a:lnTo>
                    <a:pt x="5762" y="4199"/>
                  </a:lnTo>
                  <a:lnTo>
                    <a:pt x="5796" y="4145"/>
                  </a:lnTo>
                  <a:lnTo>
                    <a:pt x="5820" y="4085"/>
                  </a:lnTo>
                  <a:lnTo>
                    <a:pt x="5837" y="4023"/>
                  </a:lnTo>
                  <a:lnTo>
                    <a:pt x="5841" y="3955"/>
                  </a:lnTo>
                  <a:lnTo>
                    <a:pt x="5841" y="3955"/>
                  </a:lnTo>
                  <a:lnTo>
                    <a:pt x="5841" y="759"/>
                  </a:lnTo>
                  <a:lnTo>
                    <a:pt x="5835" y="693"/>
                  </a:lnTo>
                  <a:lnTo>
                    <a:pt x="5820" y="629"/>
                  </a:lnTo>
                  <a:lnTo>
                    <a:pt x="5794" y="571"/>
                  </a:lnTo>
                  <a:lnTo>
                    <a:pt x="5760" y="517"/>
                  </a:lnTo>
                  <a:lnTo>
                    <a:pt x="5721" y="470"/>
                  </a:lnTo>
                  <a:lnTo>
                    <a:pt x="5672" y="428"/>
                  </a:lnTo>
                  <a:lnTo>
                    <a:pt x="5618" y="395"/>
                  </a:lnTo>
                  <a:lnTo>
                    <a:pt x="5560" y="370"/>
                  </a:lnTo>
                  <a:lnTo>
                    <a:pt x="5496" y="353"/>
                  </a:lnTo>
                  <a:lnTo>
                    <a:pt x="5430" y="348"/>
                  </a:lnTo>
                  <a:lnTo>
                    <a:pt x="756" y="348"/>
                  </a:lnTo>
                  <a:close/>
                  <a:moveTo>
                    <a:pt x="756" y="0"/>
                  </a:moveTo>
                  <a:lnTo>
                    <a:pt x="5430" y="0"/>
                  </a:lnTo>
                  <a:lnTo>
                    <a:pt x="5526" y="8"/>
                  </a:lnTo>
                  <a:lnTo>
                    <a:pt x="5618" y="25"/>
                  </a:lnTo>
                  <a:lnTo>
                    <a:pt x="5704" y="53"/>
                  </a:lnTo>
                  <a:lnTo>
                    <a:pt x="5787" y="90"/>
                  </a:lnTo>
                  <a:lnTo>
                    <a:pt x="5864" y="137"/>
                  </a:lnTo>
                  <a:lnTo>
                    <a:pt x="5933" y="194"/>
                  </a:lnTo>
                  <a:lnTo>
                    <a:pt x="5997" y="256"/>
                  </a:lnTo>
                  <a:lnTo>
                    <a:pt x="6051" y="327"/>
                  </a:lnTo>
                  <a:lnTo>
                    <a:pt x="6098" y="404"/>
                  </a:lnTo>
                  <a:lnTo>
                    <a:pt x="6136" y="487"/>
                  </a:lnTo>
                  <a:lnTo>
                    <a:pt x="6164" y="573"/>
                  </a:lnTo>
                  <a:lnTo>
                    <a:pt x="6181" y="665"/>
                  </a:lnTo>
                  <a:lnTo>
                    <a:pt x="6186" y="759"/>
                  </a:lnTo>
                  <a:lnTo>
                    <a:pt x="6186" y="3955"/>
                  </a:lnTo>
                  <a:lnTo>
                    <a:pt x="6181" y="4051"/>
                  </a:lnTo>
                  <a:lnTo>
                    <a:pt x="6164" y="4143"/>
                  </a:lnTo>
                  <a:lnTo>
                    <a:pt x="6136" y="4229"/>
                  </a:lnTo>
                  <a:lnTo>
                    <a:pt x="6098" y="4312"/>
                  </a:lnTo>
                  <a:lnTo>
                    <a:pt x="6051" y="4389"/>
                  </a:lnTo>
                  <a:lnTo>
                    <a:pt x="5995" y="4459"/>
                  </a:lnTo>
                  <a:lnTo>
                    <a:pt x="5931" y="4522"/>
                  </a:lnTo>
                  <a:lnTo>
                    <a:pt x="5862" y="4577"/>
                  </a:lnTo>
                  <a:lnTo>
                    <a:pt x="5785" y="4624"/>
                  </a:lnTo>
                  <a:lnTo>
                    <a:pt x="5702" y="4661"/>
                  </a:lnTo>
                  <a:lnTo>
                    <a:pt x="5616" y="4690"/>
                  </a:lnTo>
                  <a:lnTo>
                    <a:pt x="5524" y="4706"/>
                  </a:lnTo>
                  <a:lnTo>
                    <a:pt x="5430" y="4712"/>
                  </a:lnTo>
                  <a:lnTo>
                    <a:pt x="756" y="4712"/>
                  </a:lnTo>
                  <a:lnTo>
                    <a:pt x="662" y="4706"/>
                  </a:lnTo>
                  <a:lnTo>
                    <a:pt x="570" y="4690"/>
                  </a:lnTo>
                  <a:lnTo>
                    <a:pt x="484" y="4661"/>
                  </a:lnTo>
                  <a:lnTo>
                    <a:pt x="402" y="4624"/>
                  </a:lnTo>
                  <a:lnTo>
                    <a:pt x="325" y="4577"/>
                  </a:lnTo>
                  <a:lnTo>
                    <a:pt x="255" y="4522"/>
                  </a:lnTo>
                  <a:lnTo>
                    <a:pt x="191" y="4459"/>
                  </a:lnTo>
                  <a:lnTo>
                    <a:pt x="135" y="4389"/>
                  </a:lnTo>
                  <a:lnTo>
                    <a:pt x="88" y="4312"/>
                  </a:lnTo>
                  <a:lnTo>
                    <a:pt x="51" y="4229"/>
                  </a:lnTo>
                  <a:lnTo>
                    <a:pt x="23" y="4143"/>
                  </a:lnTo>
                  <a:lnTo>
                    <a:pt x="6" y="4051"/>
                  </a:lnTo>
                  <a:lnTo>
                    <a:pt x="0" y="3955"/>
                  </a:lnTo>
                  <a:lnTo>
                    <a:pt x="0" y="759"/>
                  </a:lnTo>
                  <a:lnTo>
                    <a:pt x="6" y="663"/>
                  </a:lnTo>
                  <a:lnTo>
                    <a:pt x="23" y="571"/>
                  </a:lnTo>
                  <a:lnTo>
                    <a:pt x="51" y="485"/>
                  </a:lnTo>
                  <a:lnTo>
                    <a:pt x="88" y="402"/>
                  </a:lnTo>
                  <a:lnTo>
                    <a:pt x="135" y="325"/>
                  </a:lnTo>
                  <a:lnTo>
                    <a:pt x="191" y="256"/>
                  </a:lnTo>
                  <a:lnTo>
                    <a:pt x="255" y="192"/>
                  </a:lnTo>
                  <a:lnTo>
                    <a:pt x="325" y="137"/>
                  </a:lnTo>
                  <a:lnTo>
                    <a:pt x="402" y="90"/>
                  </a:lnTo>
                  <a:lnTo>
                    <a:pt x="484" y="53"/>
                  </a:lnTo>
                  <a:lnTo>
                    <a:pt x="570" y="25"/>
                  </a:lnTo>
                  <a:lnTo>
                    <a:pt x="662" y="8"/>
                  </a:lnTo>
                  <a:lnTo>
                    <a:pt x="7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8" name="Freeform 7"/>
            <p:cNvSpPr>
              <a:spLocks/>
            </p:cNvSpPr>
            <p:nvPr/>
          </p:nvSpPr>
          <p:spPr bwMode="auto">
            <a:xfrm>
              <a:off x="9785351" y="2185988"/>
              <a:ext cx="3778250" cy="2701925"/>
            </a:xfrm>
            <a:custGeom>
              <a:avLst/>
              <a:gdLst>
                <a:gd name="T0" fmla="*/ 221 w 4760"/>
                <a:gd name="T1" fmla="*/ 5 h 3402"/>
                <a:gd name="T2" fmla="*/ 289 w 4760"/>
                <a:gd name="T3" fmla="*/ 43 h 3402"/>
                <a:gd name="T4" fmla="*/ 1961 w 4760"/>
                <a:gd name="T5" fmla="*/ 1538 h 3402"/>
                <a:gd name="T6" fmla="*/ 1974 w 4760"/>
                <a:gd name="T7" fmla="*/ 1553 h 3402"/>
                <a:gd name="T8" fmla="*/ 2383 w 4760"/>
                <a:gd name="T9" fmla="*/ 1919 h 3402"/>
                <a:gd name="T10" fmla="*/ 4503 w 4760"/>
                <a:gd name="T11" fmla="*/ 20 h 3402"/>
                <a:gd name="T12" fmla="*/ 4576 w 4760"/>
                <a:gd name="T13" fmla="*/ 0 h 3402"/>
                <a:gd name="T14" fmla="*/ 4650 w 4760"/>
                <a:gd name="T15" fmla="*/ 13 h 3402"/>
                <a:gd name="T16" fmla="*/ 4713 w 4760"/>
                <a:gd name="T17" fmla="*/ 56 h 3402"/>
                <a:gd name="T18" fmla="*/ 4753 w 4760"/>
                <a:gd name="T19" fmla="*/ 125 h 3402"/>
                <a:gd name="T20" fmla="*/ 4757 w 4760"/>
                <a:gd name="T21" fmla="*/ 201 h 3402"/>
                <a:gd name="T22" fmla="*/ 4728 w 4760"/>
                <a:gd name="T23" fmla="*/ 272 h 3402"/>
                <a:gd name="T24" fmla="*/ 3188 w 4760"/>
                <a:gd name="T25" fmla="*/ 1660 h 3402"/>
                <a:gd name="T26" fmla="*/ 4734 w 4760"/>
                <a:gd name="T27" fmla="*/ 3134 h 3402"/>
                <a:gd name="T28" fmla="*/ 4760 w 4760"/>
                <a:gd name="T29" fmla="*/ 3205 h 3402"/>
                <a:gd name="T30" fmla="*/ 4753 w 4760"/>
                <a:gd name="T31" fmla="*/ 3280 h 3402"/>
                <a:gd name="T32" fmla="*/ 4713 w 4760"/>
                <a:gd name="T33" fmla="*/ 3348 h 3402"/>
                <a:gd name="T34" fmla="*/ 4655 w 4760"/>
                <a:gd name="T35" fmla="*/ 3387 h 3402"/>
                <a:gd name="T36" fmla="*/ 4590 w 4760"/>
                <a:gd name="T37" fmla="*/ 3402 h 3402"/>
                <a:gd name="T38" fmla="*/ 4526 w 4760"/>
                <a:gd name="T39" fmla="*/ 3389 h 3402"/>
                <a:gd name="T40" fmla="*/ 4470 w 4760"/>
                <a:gd name="T41" fmla="*/ 3354 h 3402"/>
                <a:gd name="T42" fmla="*/ 2499 w 4760"/>
                <a:gd name="T43" fmla="*/ 2278 h 3402"/>
                <a:gd name="T44" fmla="*/ 2445 w 4760"/>
                <a:gd name="T45" fmla="*/ 2311 h 3402"/>
                <a:gd name="T46" fmla="*/ 2385 w 4760"/>
                <a:gd name="T47" fmla="*/ 2323 h 3402"/>
                <a:gd name="T48" fmla="*/ 2325 w 4760"/>
                <a:gd name="T49" fmla="*/ 2311 h 3402"/>
                <a:gd name="T50" fmla="*/ 2269 w 4760"/>
                <a:gd name="T51" fmla="*/ 2279 h 3402"/>
                <a:gd name="T52" fmla="*/ 302 w 4760"/>
                <a:gd name="T53" fmla="*/ 3354 h 3402"/>
                <a:gd name="T54" fmla="*/ 246 w 4760"/>
                <a:gd name="T55" fmla="*/ 3387 h 3402"/>
                <a:gd name="T56" fmla="*/ 184 w 4760"/>
                <a:gd name="T57" fmla="*/ 3399 h 3402"/>
                <a:gd name="T58" fmla="*/ 116 w 4760"/>
                <a:gd name="T59" fmla="*/ 3386 h 3402"/>
                <a:gd name="T60" fmla="*/ 58 w 4760"/>
                <a:gd name="T61" fmla="*/ 3344 h 3402"/>
                <a:gd name="T62" fmla="*/ 19 w 4760"/>
                <a:gd name="T63" fmla="*/ 3277 h 3402"/>
                <a:gd name="T64" fmla="*/ 13 w 4760"/>
                <a:gd name="T65" fmla="*/ 3201 h 3402"/>
                <a:gd name="T66" fmla="*/ 39 w 4760"/>
                <a:gd name="T67" fmla="*/ 3130 h 3402"/>
                <a:gd name="T68" fmla="*/ 1589 w 4760"/>
                <a:gd name="T69" fmla="*/ 1671 h 3402"/>
                <a:gd name="T70" fmla="*/ 32 w 4760"/>
                <a:gd name="T71" fmla="*/ 272 h 3402"/>
                <a:gd name="T72" fmla="*/ 4 w 4760"/>
                <a:gd name="T73" fmla="*/ 201 h 3402"/>
                <a:gd name="T74" fmla="*/ 8 w 4760"/>
                <a:gd name="T75" fmla="*/ 125 h 3402"/>
                <a:gd name="T76" fmla="*/ 45 w 4760"/>
                <a:gd name="T77" fmla="*/ 56 h 3402"/>
                <a:gd name="T78" fmla="*/ 109 w 4760"/>
                <a:gd name="T79" fmla="*/ 11 h 3402"/>
                <a:gd name="T80" fmla="*/ 184 w 4760"/>
                <a:gd name="T81" fmla="*/ 0 h 3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760" h="3402">
                  <a:moveTo>
                    <a:pt x="184" y="0"/>
                  </a:moveTo>
                  <a:lnTo>
                    <a:pt x="221" y="5"/>
                  </a:lnTo>
                  <a:lnTo>
                    <a:pt x="257" y="20"/>
                  </a:lnTo>
                  <a:lnTo>
                    <a:pt x="289" y="43"/>
                  </a:lnTo>
                  <a:lnTo>
                    <a:pt x="1946" y="1526"/>
                  </a:lnTo>
                  <a:lnTo>
                    <a:pt x="1961" y="1538"/>
                  </a:lnTo>
                  <a:lnTo>
                    <a:pt x="1974" y="1551"/>
                  </a:lnTo>
                  <a:lnTo>
                    <a:pt x="1974" y="1553"/>
                  </a:lnTo>
                  <a:lnTo>
                    <a:pt x="1976" y="1555"/>
                  </a:lnTo>
                  <a:lnTo>
                    <a:pt x="2383" y="1919"/>
                  </a:lnTo>
                  <a:lnTo>
                    <a:pt x="4470" y="45"/>
                  </a:lnTo>
                  <a:lnTo>
                    <a:pt x="4503" y="20"/>
                  </a:lnTo>
                  <a:lnTo>
                    <a:pt x="4539" y="5"/>
                  </a:lnTo>
                  <a:lnTo>
                    <a:pt x="4576" y="0"/>
                  </a:lnTo>
                  <a:lnTo>
                    <a:pt x="4614" y="1"/>
                  </a:lnTo>
                  <a:lnTo>
                    <a:pt x="4650" y="13"/>
                  </a:lnTo>
                  <a:lnTo>
                    <a:pt x="4683" y="30"/>
                  </a:lnTo>
                  <a:lnTo>
                    <a:pt x="4713" y="56"/>
                  </a:lnTo>
                  <a:lnTo>
                    <a:pt x="4738" y="90"/>
                  </a:lnTo>
                  <a:lnTo>
                    <a:pt x="4753" y="125"/>
                  </a:lnTo>
                  <a:lnTo>
                    <a:pt x="4758" y="163"/>
                  </a:lnTo>
                  <a:lnTo>
                    <a:pt x="4757" y="201"/>
                  </a:lnTo>
                  <a:lnTo>
                    <a:pt x="4745" y="238"/>
                  </a:lnTo>
                  <a:lnTo>
                    <a:pt x="4728" y="272"/>
                  </a:lnTo>
                  <a:lnTo>
                    <a:pt x="4702" y="302"/>
                  </a:lnTo>
                  <a:lnTo>
                    <a:pt x="3188" y="1660"/>
                  </a:lnTo>
                  <a:lnTo>
                    <a:pt x="4708" y="3104"/>
                  </a:lnTo>
                  <a:lnTo>
                    <a:pt x="4734" y="3134"/>
                  </a:lnTo>
                  <a:lnTo>
                    <a:pt x="4751" y="3168"/>
                  </a:lnTo>
                  <a:lnTo>
                    <a:pt x="4760" y="3205"/>
                  </a:lnTo>
                  <a:lnTo>
                    <a:pt x="4760" y="3243"/>
                  </a:lnTo>
                  <a:lnTo>
                    <a:pt x="4753" y="3280"/>
                  </a:lnTo>
                  <a:lnTo>
                    <a:pt x="4738" y="3316"/>
                  </a:lnTo>
                  <a:lnTo>
                    <a:pt x="4713" y="3348"/>
                  </a:lnTo>
                  <a:lnTo>
                    <a:pt x="4687" y="3371"/>
                  </a:lnTo>
                  <a:lnTo>
                    <a:pt x="4655" y="3387"/>
                  </a:lnTo>
                  <a:lnTo>
                    <a:pt x="4623" y="3399"/>
                  </a:lnTo>
                  <a:lnTo>
                    <a:pt x="4590" y="3402"/>
                  </a:lnTo>
                  <a:lnTo>
                    <a:pt x="4558" y="3399"/>
                  </a:lnTo>
                  <a:lnTo>
                    <a:pt x="4526" y="3389"/>
                  </a:lnTo>
                  <a:lnTo>
                    <a:pt x="4496" y="3374"/>
                  </a:lnTo>
                  <a:lnTo>
                    <a:pt x="4470" y="3354"/>
                  </a:lnTo>
                  <a:lnTo>
                    <a:pt x="2931" y="1891"/>
                  </a:lnTo>
                  <a:lnTo>
                    <a:pt x="2499" y="2278"/>
                  </a:lnTo>
                  <a:lnTo>
                    <a:pt x="2475" y="2298"/>
                  </a:lnTo>
                  <a:lnTo>
                    <a:pt x="2445" y="2311"/>
                  </a:lnTo>
                  <a:lnTo>
                    <a:pt x="2415" y="2321"/>
                  </a:lnTo>
                  <a:lnTo>
                    <a:pt x="2385" y="2323"/>
                  </a:lnTo>
                  <a:lnTo>
                    <a:pt x="2355" y="2321"/>
                  </a:lnTo>
                  <a:lnTo>
                    <a:pt x="2325" y="2311"/>
                  </a:lnTo>
                  <a:lnTo>
                    <a:pt x="2295" y="2298"/>
                  </a:lnTo>
                  <a:lnTo>
                    <a:pt x="2269" y="2279"/>
                  </a:lnTo>
                  <a:lnTo>
                    <a:pt x="1850" y="1904"/>
                  </a:lnTo>
                  <a:lnTo>
                    <a:pt x="302" y="3354"/>
                  </a:lnTo>
                  <a:lnTo>
                    <a:pt x="276" y="3372"/>
                  </a:lnTo>
                  <a:lnTo>
                    <a:pt x="246" y="3387"/>
                  </a:lnTo>
                  <a:lnTo>
                    <a:pt x="216" y="3397"/>
                  </a:lnTo>
                  <a:lnTo>
                    <a:pt x="184" y="3399"/>
                  </a:lnTo>
                  <a:lnTo>
                    <a:pt x="150" y="3395"/>
                  </a:lnTo>
                  <a:lnTo>
                    <a:pt x="116" y="3386"/>
                  </a:lnTo>
                  <a:lnTo>
                    <a:pt x="86" y="3369"/>
                  </a:lnTo>
                  <a:lnTo>
                    <a:pt x="58" y="3344"/>
                  </a:lnTo>
                  <a:lnTo>
                    <a:pt x="34" y="3312"/>
                  </a:lnTo>
                  <a:lnTo>
                    <a:pt x="19" y="3277"/>
                  </a:lnTo>
                  <a:lnTo>
                    <a:pt x="11" y="3239"/>
                  </a:lnTo>
                  <a:lnTo>
                    <a:pt x="13" y="3201"/>
                  </a:lnTo>
                  <a:lnTo>
                    <a:pt x="23" y="3164"/>
                  </a:lnTo>
                  <a:lnTo>
                    <a:pt x="39" y="3130"/>
                  </a:lnTo>
                  <a:lnTo>
                    <a:pt x="66" y="3100"/>
                  </a:lnTo>
                  <a:lnTo>
                    <a:pt x="1589" y="1671"/>
                  </a:lnTo>
                  <a:lnTo>
                    <a:pt x="58" y="302"/>
                  </a:lnTo>
                  <a:lnTo>
                    <a:pt x="32" y="272"/>
                  </a:lnTo>
                  <a:lnTo>
                    <a:pt x="13" y="238"/>
                  </a:lnTo>
                  <a:lnTo>
                    <a:pt x="4" y="201"/>
                  </a:lnTo>
                  <a:lnTo>
                    <a:pt x="0" y="163"/>
                  </a:lnTo>
                  <a:lnTo>
                    <a:pt x="8" y="125"/>
                  </a:lnTo>
                  <a:lnTo>
                    <a:pt x="23" y="90"/>
                  </a:lnTo>
                  <a:lnTo>
                    <a:pt x="45" y="56"/>
                  </a:lnTo>
                  <a:lnTo>
                    <a:pt x="75" y="30"/>
                  </a:lnTo>
                  <a:lnTo>
                    <a:pt x="109" y="11"/>
                  </a:lnTo>
                  <a:lnTo>
                    <a:pt x="144" y="1"/>
                  </a:lnTo>
                  <a:lnTo>
                    <a:pt x="18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5993600" y="5507246"/>
            <a:ext cx="284066" cy="284817"/>
            <a:chOff x="8539163" y="2900363"/>
            <a:chExt cx="4803776" cy="4816475"/>
          </a:xfrm>
          <a:solidFill>
            <a:schemeClr val="bg1"/>
          </a:solidFill>
        </p:grpSpPr>
        <p:sp>
          <p:nvSpPr>
            <p:cNvPr id="64" name="Freeform 13"/>
            <p:cNvSpPr>
              <a:spLocks/>
            </p:cNvSpPr>
            <p:nvPr/>
          </p:nvSpPr>
          <p:spPr bwMode="auto">
            <a:xfrm>
              <a:off x="11023601" y="3775076"/>
              <a:ext cx="1449388" cy="1450975"/>
            </a:xfrm>
            <a:custGeom>
              <a:avLst/>
              <a:gdLst>
                <a:gd name="T0" fmla="*/ 201 w 1826"/>
                <a:gd name="T1" fmla="*/ 2 h 1828"/>
                <a:gd name="T2" fmla="*/ 465 w 1826"/>
                <a:gd name="T3" fmla="*/ 67 h 1828"/>
                <a:gd name="T4" fmla="*/ 718 w 1826"/>
                <a:gd name="T5" fmla="*/ 165 h 1828"/>
                <a:gd name="T6" fmla="*/ 952 w 1826"/>
                <a:gd name="T7" fmla="*/ 298 h 1828"/>
                <a:gd name="T8" fmla="*/ 1169 w 1826"/>
                <a:gd name="T9" fmla="*/ 462 h 1828"/>
                <a:gd name="T10" fmla="*/ 1364 w 1826"/>
                <a:gd name="T11" fmla="*/ 656 h 1828"/>
                <a:gd name="T12" fmla="*/ 1529 w 1826"/>
                <a:gd name="T13" fmla="*/ 874 h 1828"/>
                <a:gd name="T14" fmla="*/ 1660 w 1826"/>
                <a:gd name="T15" fmla="*/ 1109 h 1828"/>
                <a:gd name="T16" fmla="*/ 1759 w 1826"/>
                <a:gd name="T17" fmla="*/ 1360 h 1828"/>
                <a:gd name="T18" fmla="*/ 1824 w 1826"/>
                <a:gd name="T19" fmla="*/ 1626 h 1828"/>
                <a:gd name="T20" fmla="*/ 1818 w 1826"/>
                <a:gd name="T21" fmla="*/ 1704 h 1828"/>
                <a:gd name="T22" fmla="*/ 1782 w 1826"/>
                <a:gd name="T23" fmla="*/ 1770 h 1828"/>
                <a:gd name="T24" fmla="*/ 1721 w 1826"/>
                <a:gd name="T25" fmla="*/ 1815 h 1828"/>
                <a:gd name="T26" fmla="*/ 1671 w 1826"/>
                <a:gd name="T27" fmla="*/ 1826 h 1828"/>
                <a:gd name="T28" fmla="*/ 1652 w 1826"/>
                <a:gd name="T29" fmla="*/ 1828 h 1828"/>
                <a:gd name="T30" fmla="*/ 1575 w 1826"/>
                <a:gd name="T31" fmla="*/ 1809 h 1828"/>
                <a:gd name="T32" fmla="*/ 1514 w 1826"/>
                <a:gd name="T33" fmla="*/ 1759 h 1828"/>
                <a:gd name="T34" fmla="*/ 1482 w 1826"/>
                <a:gd name="T35" fmla="*/ 1684 h 1828"/>
                <a:gd name="T36" fmla="*/ 1420 w 1826"/>
                <a:gd name="T37" fmla="*/ 1440 h 1828"/>
                <a:gd name="T38" fmla="*/ 1322 w 1826"/>
                <a:gd name="T39" fmla="*/ 1209 h 1828"/>
                <a:gd name="T40" fmla="*/ 1191 w 1826"/>
                <a:gd name="T41" fmla="*/ 994 h 1828"/>
                <a:gd name="T42" fmla="*/ 1024 w 1826"/>
                <a:gd name="T43" fmla="*/ 800 h 1828"/>
                <a:gd name="T44" fmla="*/ 831 w 1826"/>
                <a:gd name="T45" fmla="*/ 634 h 1828"/>
                <a:gd name="T46" fmla="*/ 616 w 1826"/>
                <a:gd name="T47" fmla="*/ 501 h 1828"/>
                <a:gd name="T48" fmla="*/ 386 w 1826"/>
                <a:gd name="T49" fmla="*/ 403 h 1828"/>
                <a:gd name="T50" fmla="*/ 142 w 1826"/>
                <a:gd name="T51" fmla="*/ 342 h 1828"/>
                <a:gd name="T52" fmla="*/ 70 w 1826"/>
                <a:gd name="T53" fmla="*/ 313 h 1828"/>
                <a:gd name="T54" fmla="*/ 20 w 1826"/>
                <a:gd name="T55" fmla="*/ 255 h 1828"/>
                <a:gd name="T56" fmla="*/ 0 w 1826"/>
                <a:gd name="T57" fmla="*/ 183 h 1828"/>
                <a:gd name="T58" fmla="*/ 13 w 1826"/>
                <a:gd name="T59" fmla="*/ 106 h 1828"/>
                <a:gd name="T60" fmla="*/ 57 w 1826"/>
                <a:gd name="T61" fmla="*/ 43 h 1828"/>
                <a:gd name="T62" fmla="*/ 123 w 1826"/>
                <a:gd name="T63" fmla="*/ 8 h 1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26" h="1828">
                  <a:moveTo>
                    <a:pt x="160" y="0"/>
                  </a:moveTo>
                  <a:lnTo>
                    <a:pt x="201" y="2"/>
                  </a:lnTo>
                  <a:lnTo>
                    <a:pt x="336" y="30"/>
                  </a:lnTo>
                  <a:lnTo>
                    <a:pt x="465" y="67"/>
                  </a:lnTo>
                  <a:lnTo>
                    <a:pt x="592" y="111"/>
                  </a:lnTo>
                  <a:lnTo>
                    <a:pt x="718" y="165"/>
                  </a:lnTo>
                  <a:lnTo>
                    <a:pt x="836" y="228"/>
                  </a:lnTo>
                  <a:lnTo>
                    <a:pt x="952" y="298"/>
                  </a:lnTo>
                  <a:lnTo>
                    <a:pt x="1063" y="375"/>
                  </a:lnTo>
                  <a:lnTo>
                    <a:pt x="1169" y="462"/>
                  </a:lnTo>
                  <a:lnTo>
                    <a:pt x="1270" y="556"/>
                  </a:lnTo>
                  <a:lnTo>
                    <a:pt x="1364" y="656"/>
                  </a:lnTo>
                  <a:lnTo>
                    <a:pt x="1449" y="763"/>
                  </a:lnTo>
                  <a:lnTo>
                    <a:pt x="1529" y="874"/>
                  </a:lnTo>
                  <a:lnTo>
                    <a:pt x="1599" y="989"/>
                  </a:lnTo>
                  <a:lnTo>
                    <a:pt x="1660" y="1109"/>
                  </a:lnTo>
                  <a:lnTo>
                    <a:pt x="1715" y="1233"/>
                  </a:lnTo>
                  <a:lnTo>
                    <a:pt x="1759" y="1360"/>
                  </a:lnTo>
                  <a:lnTo>
                    <a:pt x="1796" y="1491"/>
                  </a:lnTo>
                  <a:lnTo>
                    <a:pt x="1824" y="1626"/>
                  </a:lnTo>
                  <a:lnTo>
                    <a:pt x="1826" y="1665"/>
                  </a:lnTo>
                  <a:lnTo>
                    <a:pt x="1818" y="1704"/>
                  </a:lnTo>
                  <a:lnTo>
                    <a:pt x="1804" y="1739"/>
                  </a:lnTo>
                  <a:lnTo>
                    <a:pt x="1782" y="1770"/>
                  </a:lnTo>
                  <a:lnTo>
                    <a:pt x="1754" y="1796"/>
                  </a:lnTo>
                  <a:lnTo>
                    <a:pt x="1721" y="1815"/>
                  </a:lnTo>
                  <a:lnTo>
                    <a:pt x="1682" y="1826"/>
                  </a:lnTo>
                  <a:lnTo>
                    <a:pt x="1671" y="1826"/>
                  </a:lnTo>
                  <a:lnTo>
                    <a:pt x="1661" y="1828"/>
                  </a:lnTo>
                  <a:lnTo>
                    <a:pt x="1652" y="1828"/>
                  </a:lnTo>
                  <a:lnTo>
                    <a:pt x="1612" y="1822"/>
                  </a:lnTo>
                  <a:lnTo>
                    <a:pt x="1575" y="1809"/>
                  </a:lnTo>
                  <a:lnTo>
                    <a:pt x="1541" y="1787"/>
                  </a:lnTo>
                  <a:lnTo>
                    <a:pt x="1514" y="1759"/>
                  </a:lnTo>
                  <a:lnTo>
                    <a:pt x="1493" y="1724"/>
                  </a:lnTo>
                  <a:lnTo>
                    <a:pt x="1482" y="1684"/>
                  </a:lnTo>
                  <a:lnTo>
                    <a:pt x="1455" y="1560"/>
                  </a:lnTo>
                  <a:lnTo>
                    <a:pt x="1420" y="1440"/>
                  </a:lnTo>
                  <a:lnTo>
                    <a:pt x="1375" y="1321"/>
                  </a:lnTo>
                  <a:lnTo>
                    <a:pt x="1322" y="1209"/>
                  </a:lnTo>
                  <a:lnTo>
                    <a:pt x="1261" y="1100"/>
                  </a:lnTo>
                  <a:lnTo>
                    <a:pt x="1191" y="994"/>
                  </a:lnTo>
                  <a:lnTo>
                    <a:pt x="1111" y="895"/>
                  </a:lnTo>
                  <a:lnTo>
                    <a:pt x="1024" y="800"/>
                  </a:lnTo>
                  <a:lnTo>
                    <a:pt x="930" y="714"/>
                  </a:lnTo>
                  <a:lnTo>
                    <a:pt x="831" y="634"/>
                  </a:lnTo>
                  <a:lnTo>
                    <a:pt x="725" y="564"/>
                  </a:lnTo>
                  <a:lnTo>
                    <a:pt x="616" y="501"/>
                  </a:lnTo>
                  <a:lnTo>
                    <a:pt x="504" y="447"/>
                  </a:lnTo>
                  <a:lnTo>
                    <a:pt x="386" y="403"/>
                  </a:lnTo>
                  <a:lnTo>
                    <a:pt x="266" y="368"/>
                  </a:lnTo>
                  <a:lnTo>
                    <a:pt x="142" y="342"/>
                  </a:lnTo>
                  <a:lnTo>
                    <a:pt x="103" y="331"/>
                  </a:lnTo>
                  <a:lnTo>
                    <a:pt x="70" y="313"/>
                  </a:lnTo>
                  <a:lnTo>
                    <a:pt x="40" y="287"/>
                  </a:lnTo>
                  <a:lnTo>
                    <a:pt x="20" y="255"/>
                  </a:lnTo>
                  <a:lnTo>
                    <a:pt x="5" y="220"/>
                  </a:lnTo>
                  <a:lnTo>
                    <a:pt x="0" y="183"/>
                  </a:lnTo>
                  <a:lnTo>
                    <a:pt x="2" y="143"/>
                  </a:lnTo>
                  <a:lnTo>
                    <a:pt x="13" y="106"/>
                  </a:lnTo>
                  <a:lnTo>
                    <a:pt x="31" y="70"/>
                  </a:lnTo>
                  <a:lnTo>
                    <a:pt x="57" y="43"/>
                  </a:lnTo>
                  <a:lnTo>
                    <a:pt x="88" y="21"/>
                  </a:lnTo>
                  <a:lnTo>
                    <a:pt x="123" y="8"/>
                  </a:lnTo>
                  <a:lnTo>
                    <a:pt x="16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8539163" y="2900363"/>
              <a:ext cx="4803776" cy="4816475"/>
              <a:chOff x="8539163" y="2900363"/>
              <a:chExt cx="4803776" cy="4816475"/>
            </a:xfrm>
            <a:grpFill/>
          </p:grpSpPr>
          <p:sp>
            <p:nvSpPr>
              <p:cNvPr id="63" name="Freeform 12"/>
              <p:cNvSpPr>
                <a:spLocks noEditPoints="1"/>
              </p:cNvSpPr>
              <p:nvPr/>
            </p:nvSpPr>
            <p:spPr bwMode="auto">
              <a:xfrm>
                <a:off x="8539163" y="3179763"/>
                <a:ext cx="4513263" cy="4537075"/>
              </a:xfrm>
              <a:custGeom>
                <a:avLst/>
                <a:gdLst>
                  <a:gd name="T0" fmla="*/ 1158 w 5685"/>
                  <a:gd name="T1" fmla="*/ 346 h 5715"/>
                  <a:gd name="T2" fmla="*/ 526 w 5685"/>
                  <a:gd name="T3" fmla="*/ 874 h 5715"/>
                  <a:gd name="T4" fmla="*/ 360 w 5685"/>
                  <a:gd name="T5" fmla="*/ 1181 h 5715"/>
                  <a:gd name="T6" fmla="*/ 369 w 5685"/>
                  <a:gd name="T7" fmla="*/ 1622 h 5715"/>
                  <a:gd name="T8" fmla="*/ 561 w 5685"/>
                  <a:gd name="T9" fmla="*/ 2229 h 5715"/>
                  <a:gd name="T10" fmla="*/ 1025 w 5685"/>
                  <a:gd name="T11" fmla="*/ 3075 h 5715"/>
                  <a:gd name="T12" fmla="*/ 1745 w 5685"/>
                  <a:gd name="T13" fmla="*/ 3953 h 5715"/>
                  <a:gd name="T14" fmla="*/ 2675 w 5685"/>
                  <a:gd name="T15" fmla="*/ 4716 h 5715"/>
                  <a:gd name="T16" fmla="*/ 3517 w 5685"/>
                  <a:gd name="T17" fmla="*/ 5168 h 5715"/>
                  <a:gd name="T18" fmla="*/ 4160 w 5685"/>
                  <a:gd name="T19" fmla="*/ 5355 h 5715"/>
                  <a:gd name="T20" fmla="*/ 4520 w 5685"/>
                  <a:gd name="T21" fmla="*/ 5355 h 5715"/>
                  <a:gd name="T22" fmla="*/ 4841 w 5685"/>
                  <a:gd name="T23" fmla="*/ 5168 h 5715"/>
                  <a:gd name="T24" fmla="*/ 5244 w 5685"/>
                  <a:gd name="T25" fmla="*/ 4756 h 5715"/>
                  <a:gd name="T26" fmla="*/ 5336 w 5685"/>
                  <a:gd name="T27" fmla="*/ 4503 h 5715"/>
                  <a:gd name="T28" fmla="*/ 4513 w 5685"/>
                  <a:gd name="T29" fmla="*/ 3625 h 5715"/>
                  <a:gd name="T30" fmla="*/ 4350 w 5685"/>
                  <a:gd name="T31" fmla="*/ 3553 h 5715"/>
                  <a:gd name="T32" fmla="*/ 4182 w 5685"/>
                  <a:gd name="T33" fmla="*/ 3627 h 5715"/>
                  <a:gd name="T34" fmla="*/ 3667 w 5685"/>
                  <a:gd name="T35" fmla="*/ 4132 h 5715"/>
                  <a:gd name="T36" fmla="*/ 3484 w 5685"/>
                  <a:gd name="T37" fmla="*/ 4172 h 5715"/>
                  <a:gd name="T38" fmla="*/ 3324 w 5685"/>
                  <a:gd name="T39" fmla="*/ 4100 h 5715"/>
                  <a:gd name="T40" fmla="*/ 2757 w 5685"/>
                  <a:gd name="T41" fmla="*/ 3738 h 5715"/>
                  <a:gd name="T42" fmla="*/ 1963 w 5685"/>
                  <a:gd name="T43" fmla="*/ 2947 h 5715"/>
                  <a:gd name="T44" fmla="*/ 1688 w 5685"/>
                  <a:gd name="T45" fmla="*/ 2550 h 5715"/>
                  <a:gd name="T46" fmla="*/ 1536 w 5685"/>
                  <a:gd name="T47" fmla="*/ 2230 h 5715"/>
                  <a:gd name="T48" fmla="*/ 1551 w 5685"/>
                  <a:gd name="T49" fmla="*/ 2049 h 5715"/>
                  <a:gd name="T50" fmla="*/ 1726 w 5685"/>
                  <a:gd name="T51" fmla="*/ 1861 h 5715"/>
                  <a:gd name="T52" fmla="*/ 2094 w 5685"/>
                  <a:gd name="T53" fmla="*/ 1489 h 5715"/>
                  <a:gd name="T54" fmla="*/ 2125 w 5685"/>
                  <a:gd name="T55" fmla="*/ 1242 h 5715"/>
                  <a:gd name="T56" fmla="*/ 1462 w 5685"/>
                  <a:gd name="T57" fmla="*/ 551 h 5715"/>
                  <a:gd name="T58" fmla="*/ 1265 w 5685"/>
                  <a:gd name="T59" fmla="*/ 375 h 5715"/>
                  <a:gd name="T60" fmla="*/ 1232 w 5685"/>
                  <a:gd name="T61" fmla="*/ 6 h 5715"/>
                  <a:gd name="T62" fmla="*/ 1584 w 5685"/>
                  <a:gd name="T63" fmla="*/ 189 h 5715"/>
                  <a:gd name="T64" fmla="*/ 2291 w 5685"/>
                  <a:gd name="T65" fmla="*/ 898 h 5715"/>
                  <a:gd name="T66" fmla="*/ 2489 w 5685"/>
                  <a:gd name="T67" fmla="*/ 1264 h 5715"/>
                  <a:gd name="T68" fmla="*/ 2404 w 5685"/>
                  <a:gd name="T69" fmla="*/ 1643 h 5715"/>
                  <a:gd name="T70" fmla="*/ 1990 w 5685"/>
                  <a:gd name="T71" fmla="*/ 2088 h 5715"/>
                  <a:gd name="T72" fmla="*/ 2090 w 5685"/>
                  <a:gd name="T73" fmla="*/ 2537 h 5715"/>
                  <a:gd name="T74" fmla="*/ 2666 w 5685"/>
                  <a:gd name="T75" fmla="*/ 3202 h 5715"/>
                  <a:gd name="T76" fmla="*/ 3346 w 5685"/>
                  <a:gd name="T77" fmla="*/ 3725 h 5715"/>
                  <a:gd name="T78" fmla="*/ 4051 w 5685"/>
                  <a:gd name="T79" fmla="*/ 3298 h 5715"/>
                  <a:gd name="T80" fmla="*/ 4431 w 5685"/>
                  <a:gd name="T81" fmla="*/ 3215 h 5715"/>
                  <a:gd name="T82" fmla="*/ 4786 w 5685"/>
                  <a:gd name="T83" fmla="*/ 3407 h 5715"/>
                  <a:gd name="T84" fmla="*/ 5663 w 5685"/>
                  <a:gd name="T85" fmla="*/ 4396 h 5715"/>
                  <a:gd name="T86" fmla="*/ 5635 w 5685"/>
                  <a:gd name="T87" fmla="*/ 4784 h 5715"/>
                  <a:gd name="T88" fmla="*/ 5325 w 5685"/>
                  <a:gd name="T89" fmla="*/ 5161 h 5715"/>
                  <a:gd name="T90" fmla="*/ 5098 w 5685"/>
                  <a:gd name="T91" fmla="*/ 5396 h 5715"/>
                  <a:gd name="T92" fmla="*/ 4806 w 5685"/>
                  <a:gd name="T93" fmla="*/ 5617 h 5715"/>
                  <a:gd name="T94" fmla="*/ 4359 w 5685"/>
                  <a:gd name="T95" fmla="*/ 5715 h 5715"/>
                  <a:gd name="T96" fmla="*/ 3857 w 5685"/>
                  <a:gd name="T97" fmla="*/ 5645 h 5715"/>
                  <a:gd name="T98" fmla="*/ 3253 w 5685"/>
                  <a:gd name="T99" fmla="*/ 5427 h 5715"/>
                  <a:gd name="T100" fmla="*/ 2351 w 5685"/>
                  <a:gd name="T101" fmla="*/ 4913 h 5715"/>
                  <a:gd name="T102" fmla="*/ 1464 w 5685"/>
                  <a:gd name="T103" fmla="*/ 4161 h 5715"/>
                  <a:gd name="T104" fmla="*/ 735 w 5685"/>
                  <a:gd name="T105" fmla="*/ 3263 h 5715"/>
                  <a:gd name="T106" fmla="*/ 242 w 5685"/>
                  <a:gd name="T107" fmla="*/ 2362 h 5715"/>
                  <a:gd name="T108" fmla="*/ 55 w 5685"/>
                  <a:gd name="T109" fmla="*/ 1809 h 5715"/>
                  <a:gd name="T110" fmla="*/ 6 w 5685"/>
                  <a:gd name="T111" fmla="*/ 1225 h 5715"/>
                  <a:gd name="T112" fmla="*/ 159 w 5685"/>
                  <a:gd name="T113" fmla="*/ 780 h 5715"/>
                  <a:gd name="T114" fmla="*/ 787 w 5685"/>
                  <a:gd name="T115" fmla="*/ 131 h 5715"/>
                  <a:gd name="T116" fmla="*/ 1154 w 5685"/>
                  <a:gd name="T117" fmla="*/ 0 h 5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85" h="5715">
                    <a:moveTo>
                      <a:pt x="5244" y="4756"/>
                    </a:moveTo>
                    <a:lnTo>
                      <a:pt x="5244" y="4756"/>
                    </a:lnTo>
                    <a:lnTo>
                      <a:pt x="5244" y="4756"/>
                    </a:lnTo>
                    <a:lnTo>
                      <a:pt x="5244" y="4756"/>
                    </a:lnTo>
                    <a:close/>
                    <a:moveTo>
                      <a:pt x="1158" y="346"/>
                    </a:moveTo>
                    <a:lnTo>
                      <a:pt x="1108" y="351"/>
                    </a:lnTo>
                    <a:lnTo>
                      <a:pt x="1060" y="370"/>
                    </a:lnTo>
                    <a:lnTo>
                      <a:pt x="1010" y="397"/>
                    </a:lnTo>
                    <a:lnTo>
                      <a:pt x="964" y="436"/>
                    </a:lnTo>
                    <a:lnTo>
                      <a:pt x="526" y="874"/>
                    </a:lnTo>
                    <a:lnTo>
                      <a:pt x="478" y="928"/>
                    </a:lnTo>
                    <a:lnTo>
                      <a:pt x="436" y="987"/>
                    </a:lnTo>
                    <a:lnTo>
                      <a:pt x="403" y="1048"/>
                    </a:lnTo>
                    <a:lnTo>
                      <a:pt x="379" y="1112"/>
                    </a:lnTo>
                    <a:lnTo>
                      <a:pt x="360" y="1181"/>
                    </a:lnTo>
                    <a:lnTo>
                      <a:pt x="351" y="1255"/>
                    </a:lnTo>
                    <a:lnTo>
                      <a:pt x="345" y="1343"/>
                    </a:lnTo>
                    <a:lnTo>
                      <a:pt x="347" y="1434"/>
                    </a:lnTo>
                    <a:lnTo>
                      <a:pt x="356" y="1526"/>
                    </a:lnTo>
                    <a:lnTo>
                      <a:pt x="369" y="1622"/>
                    </a:lnTo>
                    <a:lnTo>
                      <a:pt x="391" y="1724"/>
                    </a:lnTo>
                    <a:lnTo>
                      <a:pt x="417" y="1829"/>
                    </a:lnTo>
                    <a:lnTo>
                      <a:pt x="452" y="1938"/>
                    </a:lnTo>
                    <a:lnTo>
                      <a:pt x="493" y="2055"/>
                    </a:lnTo>
                    <a:lnTo>
                      <a:pt x="561" y="2229"/>
                    </a:lnTo>
                    <a:lnTo>
                      <a:pt x="637" y="2399"/>
                    </a:lnTo>
                    <a:lnTo>
                      <a:pt x="722" y="2569"/>
                    </a:lnTo>
                    <a:lnTo>
                      <a:pt x="814" y="2737"/>
                    </a:lnTo>
                    <a:lnTo>
                      <a:pt x="914" y="2907"/>
                    </a:lnTo>
                    <a:lnTo>
                      <a:pt x="1025" y="3075"/>
                    </a:lnTo>
                    <a:lnTo>
                      <a:pt x="1145" y="3245"/>
                    </a:lnTo>
                    <a:lnTo>
                      <a:pt x="1274" y="3417"/>
                    </a:lnTo>
                    <a:lnTo>
                      <a:pt x="1414" y="3590"/>
                    </a:lnTo>
                    <a:lnTo>
                      <a:pt x="1577" y="3775"/>
                    </a:lnTo>
                    <a:lnTo>
                      <a:pt x="1745" y="3953"/>
                    </a:lnTo>
                    <a:lnTo>
                      <a:pt x="1918" y="4123"/>
                    </a:lnTo>
                    <a:lnTo>
                      <a:pt x="2099" y="4283"/>
                    </a:lnTo>
                    <a:lnTo>
                      <a:pt x="2286" y="4437"/>
                    </a:lnTo>
                    <a:lnTo>
                      <a:pt x="2478" y="4581"/>
                    </a:lnTo>
                    <a:lnTo>
                      <a:pt x="2675" y="4716"/>
                    </a:lnTo>
                    <a:lnTo>
                      <a:pt x="2879" y="4843"/>
                    </a:lnTo>
                    <a:lnTo>
                      <a:pt x="3089" y="4961"/>
                    </a:lnTo>
                    <a:lnTo>
                      <a:pt x="3303" y="5070"/>
                    </a:lnTo>
                    <a:lnTo>
                      <a:pt x="3407" y="5119"/>
                    </a:lnTo>
                    <a:lnTo>
                      <a:pt x="3517" y="5168"/>
                    </a:lnTo>
                    <a:lnTo>
                      <a:pt x="3636" y="5215"/>
                    </a:lnTo>
                    <a:lnTo>
                      <a:pt x="3759" y="5259"/>
                    </a:lnTo>
                    <a:lnTo>
                      <a:pt x="3889" y="5298"/>
                    </a:lnTo>
                    <a:lnTo>
                      <a:pt x="4022" y="5331"/>
                    </a:lnTo>
                    <a:lnTo>
                      <a:pt x="4160" y="5355"/>
                    </a:lnTo>
                    <a:lnTo>
                      <a:pt x="4300" y="5370"/>
                    </a:lnTo>
                    <a:lnTo>
                      <a:pt x="4330" y="5372"/>
                    </a:lnTo>
                    <a:lnTo>
                      <a:pt x="4359" y="5372"/>
                    </a:lnTo>
                    <a:lnTo>
                      <a:pt x="4443" y="5368"/>
                    </a:lnTo>
                    <a:lnTo>
                      <a:pt x="4520" y="5355"/>
                    </a:lnTo>
                    <a:lnTo>
                      <a:pt x="4592" y="5335"/>
                    </a:lnTo>
                    <a:lnTo>
                      <a:pt x="4660" y="5307"/>
                    </a:lnTo>
                    <a:lnTo>
                      <a:pt x="4723" y="5268"/>
                    </a:lnTo>
                    <a:lnTo>
                      <a:pt x="4784" y="5222"/>
                    </a:lnTo>
                    <a:lnTo>
                      <a:pt x="4841" y="5168"/>
                    </a:lnTo>
                    <a:lnTo>
                      <a:pt x="4921" y="5078"/>
                    </a:lnTo>
                    <a:lnTo>
                      <a:pt x="5004" y="4993"/>
                    </a:lnTo>
                    <a:lnTo>
                      <a:pt x="5087" y="4912"/>
                    </a:lnTo>
                    <a:lnTo>
                      <a:pt x="5168" y="4834"/>
                    </a:lnTo>
                    <a:lnTo>
                      <a:pt x="5244" y="4756"/>
                    </a:lnTo>
                    <a:lnTo>
                      <a:pt x="5286" y="4705"/>
                    </a:lnTo>
                    <a:lnTo>
                      <a:pt x="5318" y="4655"/>
                    </a:lnTo>
                    <a:lnTo>
                      <a:pt x="5336" y="4603"/>
                    </a:lnTo>
                    <a:lnTo>
                      <a:pt x="5342" y="4553"/>
                    </a:lnTo>
                    <a:lnTo>
                      <a:pt x="5336" y="4503"/>
                    </a:lnTo>
                    <a:lnTo>
                      <a:pt x="5316" y="4453"/>
                    </a:lnTo>
                    <a:lnTo>
                      <a:pt x="5286" y="4403"/>
                    </a:lnTo>
                    <a:lnTo>
                      <a:pt x="5242" y="4355"/>
                    </a:lnTo>
                    <a:lnTo>
                      <a:pt x="4535" y="3648"/>
                    </a:lnTo>
                    <a:lnTo>
                      <a:pt x="4513" y="3625"/>
                    </a:lnTo>
                    <a:lnTo>
                      <a:pt x="4487" y="3603"/>
                    </a:lnTo>
                    <a:lnTo>
                      <a:pt x="4457" y="3583"/>
                    </a:lnTo>
                    <a:lnTo>
                      <a:pt x="4426" y="3568"/>
                    </a:lnTo>
                    <a:lnTo>
                      <a:pt x="4389" y="3557"/>
                    </a:lnTo>
                    <a:lnTo>
                      <a:pt x="4350" y="3553"/>
                    </a:lnTo>
                    <a:lnTo>
                      <a:pt x="4311" y="3557"/>
                    </a:lnTo>
                    <a:lnTo>
                      <a:pt x="4274" y="3568"/>
                    </a:lnTo>
                    <a:lnTo>
                      <a:pt x="4239" y="3585"/>
                    </a:lnTo>
                    <a:lnTo>
                      <a:pt x="4210" y="3605"/>
                    </a:lnTo>
                    <a:lnTo>
                      <a:pt x="4182" y="3627"/>
                    </a:lnTo>
                    <a:lnTo>
                      <a:pt x="4158" y="3649"/>
                    </a:lnTo>
                    <a:lnTo>
                      <a:pt x="3721" y="4087"/>
                    </a:lnTo>
                    <a:lnTo>
                      <a:pt x="3708" y="4099"/>
                    </a:lnTo>
                    <a:lnTo>
                      <a:pt x="3691" y="4115"/>
                    </a:lnTo>
                    <a:lnTo>
                      <a:pt x="3667" y="4132"/>
                    </a:lnTo>
                    <a:lnTo>
                      <a:pt x="3639" y="4148"/>
                    </a:lnTo>
                    <a:lnTo>
                      <a:pt x="3606" y="4161"/>
                    </a:lnTo>
                    <a:lnTo>
                      <a:pt x="3569" y="4172"/>
                    </a:lnTo>
                    <a:lnTo>
                      <a:pt x="3525" y="4176"/>
                    </a:lnTo>
                    <a:lnTo>
                      <a:pt x="3484" y="4172"/>
                    </a:lnTo>
                    <a:lnTo>
                      <a:pt x="3442" y="4161"/>
                    </a:lnTo>
                    <a:lnTo>
                      <a:pt x="3399" y="4143"/>
                    </a:lnTo>
                    <a:lnTo>
                      <a:pt x="3392" y="4139"/>
                    </a:lnTo>
                    <a:lnTo>
                      <a:pt x="3383" y="4135"/>
                    </a:lnTo>
                    <a:lnTo>
                      <a:pt x="3324" y="4100"/>
                    </a:lnTo>
                    <a:lnTo>
                      <a:pt x="3257" y="4067"/>
                    </a:lnTo>
                    <a:lnTo>
                      <a:pt x="3180" y="4026"/>
                    </a:lnTo>
                    <a:lnTo>
                      <a:pt x="3100" y="3980"/>
                    </a:lnTo>
                    <a:lnTo>
                      <a:pt x="2927" y="3866"/>
                    </a:lnTo>
                    <a:lnTo>
                      <a:pt x="2757" y="3738"/>
                    </a:lnTo>
                    <a:lnTo>
                      <a:pt x="2591" y="3601"/>
                    </a:lnTo>
                    <a:lnTo>
                      <a:pt x="2430" y="3455"/>
                    </a:lnTo>
                    <a:lnTo>
                      <a:pt x="2271" y="3297"/>
                    </a:lnTo>
                    <a:lnTo>
                      <a:pt x="2116" y="3127"/>
                    </a:lnTo>
                    <a:lnTo>
                      <a:pt x="1963" y="2947"/>
                    </a:lnTo>
                    <a:lnTo>
                      <a:pt x="1963" y="2945"/>
                    </a:lnTo>
                    <a:lnTo>
                      <a:pt x="1883" y="2842"/>
                    </a:lnTo>
                    <a:lnTo>
                      <a:pt x="1811" y="2742"/>
                    </a:lnTo>
                    <a:lnTo>
                      <a:pt x="1747" y="2646"/>
                    </a:lnTo>
                    <a:lnTo>
                      <a:pt x="1688" y="2550"/>
                    </a:lnTo>
                    <a:lnTo>
                      <a:pt x="1636" y="2458"/>
                    </a:lnTo>
                    <a:lnTo>
                      <a:pt x="1590" y="2363"/>
                    </a:lnTo>
                    <a:lnTo>
                      <a:pt x="1549" y="2271"/>
                    </a:lnTo>
                    <a:lnTo>
                      <a:pt x="1545" y="2258"/>
                    </a:lnTo>
                    <a:lnTo>
                      <a:pt x="1536" y="2230"/>
                    </a:lnTo>
                    <a:lnTo>
                      <a:pt x="1531" y="2199"/>
                    </a:lnTo>
                    <a:lnTo>
                      <a:pt x="1527" y="2164"/>
                    </a:lnTo>
                    <a:lnTo>
                      <a:pt x="1529" y="2127"/>
                    </a:lnTo>
                    <a:lnTo>
                      <a:pt x="1536" y="2090"/>
                    </a:lnTo>
                    <a:lnTo>
                      <a:pt x="1551" y="2049"/>
                    </a:lnTo>
                    <a:lnTo>
                      <a:pt x="1577" y="2009"/>
                    </a:lnTo>
                    <a:lnTo>
                      <a:pt x="1612" y="1968"/>
                    </a:lnTo>
                    <a:lnTo>
                      <a:pt x="1614" y="1964"/>
                    </a:lnTo>
                    <a:lnTo>
                      <a:pt x="1617" y="1962"/>
                    </a:lnTo>
                    <a:lnTo>
                      <a:pt x="1726" y="1861"/>
                    </a:lnTo>
                    <a:lnTo>
                      <a:pt x="1834" y="1757"/>
                    </a:lnTo>
                    <a:lnTo>
                      <a:pt x="1939" y="1650"/>
                    </a:lnTo>
                    <a:lnTo>
                      <a:pt x="1994" y="1595"/>
                    </a:lnTo>
                    <a:lnTo>
                      <a:pt x="2050" y="1539"/>
                    </a:lnTo>
                    <a:lnTo>
                      <a:pt x="2094" y="1489"/>
                    </a:lnTo>
                    <a:lnTo>
                      <a:pt x="2125" y="1439"/>
                    </a:lnTo>
                    <a:lnTo>
                      <a:pt x="2144" y="1390"/>
                    </a:lnTo>
                    <a:lnTo>
                      <a:pt x="2151" y="1342"/>
                    </a:lnTo>
                    <a:lnTo>
                      <a:pt x="2144" y="1292"/>
                    </a:lnTo>
                    <a:lnTo>
                      <a:pt x="2125" y="1242"/>
                    </a:lnTo>
                    <a:lnTo>
                      <a:pt x="2094" y="1194"/>
                    </a:lnTo>
                    <a:lnTo>
                      <a:pt x="2050" y="1142"/>
                    </a:lnTo>
                    <a:lnTo>
                      <a:pt x="1701" y="793"/>
                    </a:lnTo>
                    <a:lnTo>
                      <a:pt x="1579" y="669"/>
                    </a:lnTo>
                    <a:lnTo>
                      <a:pt x="1462" y="551"/>
                    </a:lnTo>
                    <a:lnTo>
                      <a:pt x="1348" y="440"/>
                    </a:lnTo>
                    <a:lnTo>
                      <a:pt x="1344" y="436"/>
                    </a:lnTo>
                    <a:lnTo>
                      <a:pt x="1322" y="414"/>
                    </a:lnTo>
                    <a:lnTo>
                      <a:pt x="1296" y="394"/>
                    </a:lnTo>
                    <a:lnTo>
                      <a:pt x="1265" y="375"/>
                    </a:lnTo>
                    <a:lnTo>
                      <a:pt x="1233" y="360"/>
                    </a:lnTo>
                    <a:lnTo>
                      <a:pt x="1196" y="349"/>
                    </a:lnTo>
                    <a:lnTo>
                      <a:pt x="1158" y="346"/>
                    </a:lnTo>
                    <a:close/>
                    <a:moveTo>
                      <a:pt x="1154" y="0"/>
                    </a:moveTo>
                    <a:lnTo>
                      <a:pt x="1232" y="6"/>
                    </a:lnTo>
                    <a:lnTo>
                      <a:pt x="1307" y="22"/>
                    </a:lnTo>
                    <a:lnTo>
                      <a:pt x="1381" y="48"/>
                    </a:lnTo>
                    <a:lnTo>
                      <a:pt x="1451" y="85"/>
                    </a:lnTo>
                    <a:lnTo>
                      <a:pt x="1520" y="131"/>
                    </a:lnTo>
                    <a:lnTo>
                      <a:pt x="1584" y="189"/>
                    </a:lnTo>
                    <a:lnTo>
                      <a:pt x="1706" y="307"/>
                    </a:lnTo>
                    <a:lnTo>
                      <a:pt x="1824" y="427"/>
                    </a:lnTo>
                    <a:lnTo>
                      <a:pt x="1883" y="488"/>
                    </a:lnTo>
                    <a:lnTo>
                      <a:pt x="1942" y="549"/>
                    </a:lnTo>
                    <a:lnTo>
                      <a:pt x="2291" y="898"/>
                    </a:lnTo>
                    <a:lnTo>
                      <a:pt x="2354" y="966"/>
                    </a:lnTo>
                    <a:lnTo>
                      <a:pt x="2404" y="1039"/>
                    </a:lnTo>
                    <a:lnTo>
                      <a:pt x="2443" y="1112"/>
                    </a:lnTo>
                    <a:lnTo>
                      <a:pt x="2471" y="1188"/>
                    </a:lnTo>
                    <a:lnTo>
                      <a:pt x="2489" y="1264"/>
                    </a:lnTo>
                    <a:lnTo>
                      <a:pt x="2495" y="1342"/>
                    </a:lnTo>
                    <a:lnTo>
                      <a:pt x="2489" y="1417"/>
                    </a:lnTo>
                    <a:lnTo>
                      <a:pt x="2471" y="1495"/>
                    </a:lnTo>
                    <a:lnTo>
                      <a:pt x="2443" y="1571"/>
                    </a:lnTo>
                    <a:lnTo>
                      <a:pt x="2404" y="1643"/>
                    </a:lnTo>
                    <a:lnTo>
                      <a:pt x="2354" y="1715"/>
                    </a:lnTo>
                    <a:lnTo>
                      <a:pt x="2291" y="1783"/>
                    </a:lnTo>
                    <a:lnTo>
                      <a:pt x="2184" y="1892"/>
                    </a:lnTo>
                    <a:lnTo>
                      <a:pt x="2088" y="1990"/>
                    </a:lnTo>
                    <a:lnTo>
                      <a:pt x="1990" y="2088"/>
                    </a:lnTo>
                    <a:lnTo>
                      <a:pt x="1887" y="2184"/>
                    </a:lnTo>
                    <a:lnTo>
                      <a:pt x="1930" y="2271"/>
                    </a:lnTo>
                    <a:lnTo>
                      <a:pt x="1978" y="2358"/>
                    </a:lnTo>
                    <a:lnTo>
                      <a:pt x="2029" y="2447"/>
                    </a:lnTo>
                    <a:lnTo>
                      <a:pt x="2090" y="2537"/>
                    </a:lnTo>
                    <a:lnTo>
                      <a:pt x="2158" y="2631"/>
                    </a:lnTo>
                    <a:lnTo>
                      <a:pt x="2234" y="2729"/>
                    </a:lnTo>
                    <a:lnTo>
                      <a:pt x="2376" y="2899"/>
                    </a:lnTo>
                    <a:lnTo>
                      <a:pt x="2520" y="3056"/>
                    </a:lnTo>
                    <a:lnTo>
                      <a:pt x="2666" y="3202"/>
                    </a:lnTo>
                    <a:lnTo>
                      <a:pt x="2818" y="3339"/>
                    </a:lnTo>
                    <a:lnTo>
                      <a:pt x="2969" y="3467"/>
                    </a:lnTo>
                    <a:lnTo>
                      <a:pt x="3126" y="3583"/>
                    </a:lnTo>
                    <a:lnTo>
                      <a:pt x="3287" y="3690"/>
                    </a:lnTo>
                    <a:lnTo>
                      <a:pt x="3346" y="3725"/>
                    </a:lnTo>
                    <a:lnTo>
                      <a:pt x="3412" y="3759"/>
                    </a:lnTo>
                    <a:lnTo>
                      <a:pt x="3512" y="3810"/>
                    </a:lnTo>
                    <a:lnTo>
                      <a:pt x="3916" y="3406"/>
                    </a:lnTo>
                    <a:lnTo>
                      <a:pt x="3983" y="3346"/>
                    </a:lnTo>
                    <a:lnTo>
                      <a:pt x="4051" y="3298"/>
                    </a:lnTo>
                    <a:lnTo>
                      <a:pt x="4125" y="3260"/>
                    </a:lnTo>
                    <a:lnTo>
                      <a:pt x="4199" y="3232"/>
                    </a:lnTo>
                    <a:lnTo>
                      <a:pt x="4274" y="3215"/>
                    </a:lnTo>
                    <a:lnTo>
                      <a:pt x="4354" y="3210"/>
                    </a:lnTo>
                    <a:lnTo>
                      <a:pt x="4431" y="3215"/>
                    </a:lnTo>
                    <a:lnTo>
                      <a:pt x="4509" y="3232"/>
                    </a:lnTo>
                    <a:lnTo>
                      <a:pt x="4583" y="3260"/>
                    </a:lnTo>
                    <a:lnTo>
                      <a:pt x="4653" y="3298"/>
                    </a:lnTo>
                    <a:lnTo>
                      <a:pt x="4721" y="3348"/>
                    </a:lnTo>
                    <a:lnTo>
                      <a:pt x="4786" y="3407"/>
                    </a:lnTo>
                    <a:lnTo>
                      <a:pt x="5488" y="4113"/>
                    </a:lnTo>
                    <a:lnTo>
                      <a:pt x="5549" y="4178"/>
                    </a:lnTo>
                    <a:lnTo>
                      <a:pt x="5597" y="4248"/>
                    </a:lnTo>
                    <a:lnTo>
                      <a:pt x="5635" y="4320"/>
                    </a:lnTo>
                    <a:lnTo>
                      <a:pt x="5663" y="4396"/>
                    </a:lnTo>
                    <a:lnTo>
                      <a:pt x="5680" y="4474"/>
                    </a:lnTo>
                    <a:lnTo>
                      <a:pt x="5685" y="4551"/>
                    </a:lnTo>
                    <a:lnTo>
                      <a:pt x="5680" y="4631"/>
                    </a:lnTo>
                    <a:lnTo>
                      <a:pt x="5663" y="4708"/>
                    </a:lnTo>
                    <a:lnTo>
                      <a:pt x="5635" y="4784"/>
                    </a:lnTo>
                    <a:lnTo>
                      <a:pt x="5598" y="4856"/>
                    </a:lnTo>
                    <a:lnTo>
                      <a:pt x="5550" y="4928"/>
                    </a:lnTo>
                    <a:lnTo>
                      <a:pt x="5491" y="4995"/>
                    </a:lnTo>
                    <a:lnTo>
                      <a:pt x="5408" y="5080"/>
                    </a:lnTo>
                    <a:lnTo>
                      <a:pt x="5325" y="5161"/>
                    </a:lnTo>
                    <a:lnTo>
                      <a:pt x="5248" y="5237"/>
                    </a:lnTo>
                    <a:lnTo>
                      <a:pt x="5172" y="5314"/>
                    </a:lnTo>
                    <a:lnTo>
                      <a:pt x="5102" y="5392"/>
                    </a:lnTo>
                    <a:lnTo>
                      <a:pt x="5100" y="5394"/>
                    </a:lnTo>
                    <a:lnTo>
                      <a:pt x="5098" y="5396"/>
                    </a:lnTo>
                    <a:lnTo>
                      <a:pt x="5096" y="5398"/>
                    </a:lnTo>
                    <a:lnTo>
                      <a:pt x="5030" y="5464"/>
                    </a:lnTo>
                    <a:lnTo>
                      <a:pt x="4960" y="5523"/>
                    </a:lnTo>
                    <a:lnTo>
                      <a:pt x="4884" y="5575"/>
                    </a:lnTo>
                    <a:lnTo>
                      <a:pt x="4806" y="5617"/>
                    </a:lnTo>
                    <a:lnTo>
                      <a:pt x="4723" y="5653"/>
                    </a:lnTo>
                    <a:lnTo>
                      <a:pt x="4638" y="5680"/>
                    </a:lnTo>
                    <a:lnTo>
                      <a:pt x="4548" y="5701"/>
                    </a:lnTo>
                    <a:lnTo>
                      <a:pt x="4455" y="5712"/>
                    </a:lnTo>
                    <a:lnTo>
                      <a:pt x="4359" y="5715"/>
                    </a:lnTo>
                    <a:lnTo>
                      <a:pt x="4319" y="5715"/>
                    </a:lnTo>
                    <a:lnTo>
                      <a:pt x="4278" y="5714"/>
                    </a:lnTo>
                    <a:lnTo>
                      <a:pt x="4134" y="5699"/>
                    </a:lnTo>
                    <a:lnTo>
                      <a:pt x="3992" y="5677"/>
                    </a:lnTo>
                    <a:lnTo>
                      <a:pt x="3857" y="5645"/>
                    </a:lnTo>
                    <a:lnTo>
                      <a:pt x="3724" y="5608"/>
                    </a:lnTo>
                    <a:lnTo>
                      <a:pt x="3599" y="5568"/>
                    </a:lnTo>
                    <a:lnTo>
                      <a:pt x="3477" y="5523"/>
                    </a:lnTo>
                    <a:lnTo>
                      <a:pt x="3362" y="5475"/>
                    </a:lnTo>
                    <a:lnTo>
                      <a:pt x="3253" y="5427"/>
                    </a:lnTo>
                    <a:lnTo>
                      <a:pt x="3152" y="5381"/>
                    </a:lnTo>
                    <a:lnTo>
                      <a:pt x="2945" y="5276"/>
                    </a:lnTo>
                    <a:lnTo>
                      <a:pt x="2742" y="5161"/>
                    </a:lnTo>
                    <a:lnTo>
                      <a:pt x="2544" y="5041"/>
                    </a:lnTo>
                    <a:lnTo>
                      <a:pt x="2351" y="4913"/>
                    </a:lnTo>
                    <a:lnTo>
                      <a:pt x="2162" y="4777"/>
                    </a:lnTo>
                    <a:lnTo>
                      <a:pt x="1979" y="4634"/>
                    </a:lnTo>
                    <a:lnTo>
                      <a:pt x="1802" y="4483"/>
                    </a:lnTo>
                    <a:lnTo>
                      <a:pt x="1630" y="4326"/>
                    </a:lnTo>
                    <a:lnTo>
                      <a:pt x="1464" y="4161"/>
                    </a:lnTo>
                    <a:lnTo>
                      <a:pt x="1304" y="3989"/>
                    </a:lnTo>
                    <a:lnTo>
                      <a:pt x="1147" y="3810"/>
                    </a:lnTo>
                    <a:lnTo>
                      <a:pt x="999" y="3625"/>
                    </a:lnTo>
                    <a:lnTo>
                      <a:pt x="860" y="3444"/>
                    </a:lnTo>
                    <a:lnTo>
                      <a:pt x="735" y="3263"/>
                    </a:lnTo>
                    <a:lnTo>
                      <a:pt x="617" y="3084"/>
                    </a:lnTo>
                    <a:lnTo>
                      <a:pt x="510" y="2905"/>
                    </a:lnTo>
                    <a:lnTo>
                      <a:pt x="412" y="2724"/>
                    </a:lnTo>
                    <a:lnTo>
                      <a:pt x="323" y="2543"/>
                    </a:lnTo>
                    <a:lnTo>
                      <a:pt x="242" y="2362"/>
                    </a:lnTo>
                    <a:lnTo>
                      <a:pt x="168" y="2175"/>
                    </a:lnTo>
                    <a:lnTo>
                      <a:pt x="140" y="2095"/>
                    </a:lnTo>
                    <a:lnTo>
                      <a:pt x="111" y="2007"/>
                    </a:lnTo>
                    <a:lnTo>
                      <a:pt x="81" y="1911"/>
                    </a:lnTo>
                    <a:lnTo>
                      <a:pt x="55" y="1809"/>
                    </a:lnTo>
                    <a:lnTo>
                      <a:pt x="33" y="1700"/>
                    </a:lnTo>
                    <a:lnTo>
                      <a:pt x="15" y="1587"/>
                    </a:lnTo>
                    <a:lnTo>
                      <a:pt x="4" y="1471"/>
                    </a:lnTo>
                    <a:lnTo>
                      <a:pt x="0" y="1349"/>
                    </a:lnTo>
                    <a:lnTo>
                      <a:pt x="6" y="1225"/>
                    </a:lnTo>
                    <a:lnTo>
                      <a:pt x="18" y="1129"/>
                    </a:lnTo>
                    <a:lnTo>
                      <a:pt x="41" y="1035"/>
                    </a:lnTo>
                    <a:lnTo>
                      <a:pt x="70" y="946"/>
                    </a:lnTo>
                    <a:lnTo>
                      <a:pt x="111" y="861"/>
                    </a:lnTo>
                    <a:lnTo>
                      <a:pt x="159" y="780"/>
                    </a:lnTo>
                    <a:lnTo>
                      <a:pt x="216" y="702"/>
                    </a:lnTo>
                    <a:lnTo>
                      <a:pt x="283" y="630"/>
                    </a:lnTo>
                    <a:lnTo>
                      <a:pt x="716" y="190"/>
                    </a:lnTo>
                    <a:lnTo>
                      <a:pt x="720" y="189"/>
                    </a:lnTo>
                    <a:lnTo>
                      <a:pt x="787" y="131"/>
                    </a:lnTo>
                    <a:lnTo>
                      <a:pt x="855" y="85"/>
                    </a:lnTo>
                    <a:lnTo>
                      <a:pt x="927" y="48"/>
                    </a:lnTo>
                    <a:lnTo>
                      <a:pt x="1001" y="22"/>
                    </a:lnTo>
                    <a:lnTo>
                      <a:pt x="1076" y="6"/>
                    </a:lnTo>
                    <a:lnTo>
                      <a:pt x="11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65" name="Freeform 14"/>
              <p:cNvSpPr>
                <a:spLocks/>
              </p:cNvSpPr>
              <p:nvPr/>
            </p:nvSpPr>
            <p:spPr bwMode="auto">
              <a:xfrm>
                <a:off x="11061701" y="2900363"/>
                <a:ext cx="2281238" cy="2284413"/>
              </a:xfrm>
              <a:custGeom>
                <a:avLst/>
                <a:gdLst>
                  <a:gd name="T0" fmla="*/ 201 w 2875"/>
                  <a:gd name="T1" fmla="*/ 4 h 2877"/>
                  <a:gd name="T2" fmla="*/ 559 w 2875"/>
                  <a:gd name="T3" fmla="*/ 85 h 2877"/>
                  <a:gd name="T4" fmla="*/ 903 w 2875"/>
                  <a:gd name="T5" fmla="*/ 205 h 2877"/>
                  <a:gd name="T6" fmla="*/ 1229 w 2875"/>
                  <a:gd name="T7" fmla="*/ 364 h 2877"/>
                  <a:gd name="T8" fmla="*/ 1538 w 2875"/>
                  <a:gd name="T9" fmla="*/ 558 h 2877"/>
                  <a:gd name="T10" fmla="*/ 1824 w 2875"/>
                  <a:gd name="T11" fmla="*/ 789 h 2877"/>
                  <a:gd name="T12" fmla="*/ 2088 w 2875"/>
                  <a:gd name="T13" fmla="*/ 1051 h 2877"/>
                  <a:gd name="T14" fmla="*/ 2317 w 2875"/>
                  <a:gd name="T15" fmla="*/ 1338 h 2877"/>
                  <a:gd name="T16" fmla="*/ 2511 w 2875"/>
                  <a:gd name="T17" fmla="*/ 1646 h 2877"/>
                  <a:gd name="T18" fmla="*/ 2670 w 2875"/>
                  <a:gd name="T19" fmla="*/ 1975 h 2877"/>
                  <a:gd name="T20" fmla="*/ 2790 w 2875"/>
                  <a:gd name="T21" fmla="*/ 2319 h 2877"/>
                  <a:gd name="T22" fmla="*/ 2873 w 2875"/>
                  <a:gd name="T23" fmla="*/ 2676 h 2877"/>
                  <a:gd name="T24" fmla="*/ 2867 w 2875"/>
                  <a:gd name="T25" fmla="*/ 2753 h 2877"/>
                  <a:gd name="T26" fmla="*/ 2830 w 2875"/>
                  <a:gd name="T27" fmla="*/ 2820 h 2877"/>
                  <a:gd name="T28" fmla="*/ 2769 w 2875"/>
                  <a:gd name="T29" fmla="*/ 2864 h 2877"/>
                  <a:gd name="T30" fmla="*/ 2721 w 2875"/>
                  <a:gd name="T31" fmla="*/ 2875 h 2877"/>
                  <a:gd name="T32" fmla="*/ 2701 w 2875"/>
                  <a:gd name="T33" fmla="*/ 2877 h 2877"/>
                  <a:gd name="T34" fmla="*/ 2623 w 2875"/>
                  <a:gd name="T35" fmla="*/ 2859 h 2877"/>
                  <a:gd name="T36" fmla="*/ 2563 w 2875"/>
                  <a:gd name="T37" fmla="*/ 2807 h 2877"/>
                  <a:gd name="T38" fmla="*/ 2531 w 2875"/>
                  <a:gd name="T39" fmla="*/ 2733 h 2877"/>
                  <a:gd name="T40" fmla="*/ 2459 w 2875"/>
                  <a:gd name="T41" fmla="*/ 2413 h 2877"/>
                  <a:gd name="T42" fmla="*/ 2352 w 2875"/>
                  <a:gd name="T43" fmla="*/ 2106 h 2877"/>
                  <a:gd name="T44" fmla="*/ 2210 w 2875"/>
                  <a:gd name="T45" fmla="*/ 1813 h 2877"/>
                  <a:gd name="T46" fmla="*/ 2036 w 2875"/>
                  <a:gd name="T47" fmla="*/ 1537 h 2877"/>
                  <a:gd name="T48" fmla="*/ 1831 w 2875"/>
                  <a:gd name="T49" fmla="*/ 1280 h 2877"/>
                  <a:gd name="T50" fmla="*/ 1595 w 2875"/>
                  <a:gd name="T51" fmla="*/ 1046 h 2877"/>
                  <a:gd name="T52" fmla="*/ 1338 w 2875"/>
                  <a:gd name="T53" fmla="*/ 841 h 2877"/>
                  <a:gd name="T54" fmla="*/ 1063 w 2875"/>
                  <a:gd name="T55" fmla="*/ 665 h 2877"/>
                  <a:gd name="T56" fmla="*/ 772 w 2875"/>
                  <a:gd name="T57" fmla="*/ 525 h 2877"/>
                  <a:gd name="T58" fmla="*/ 463 w 2875"/>
                  <a:gd name="T59" fmla="*/ 418 h 2877"/>
                  <a:gd name="T60" fmla="*/ 144 w 2875"/>
                  <a:gd name="T61" fmla="*/ 344 h 2877"/>
                  <a:gd name="T62" fmla="*/ 72 w 2875"/>
                  <a:gd name="T63" fmla="*/ 314 h 2877"/>
                  <a:gd name="T64" fmla="*/ 22 w 2875"/>
                  <a:gd name="T65" fmla="*/ 257 h 2877"/>
                  <a:gd name="T66" fmla="*/ 0 w 2875"/>
                  <a:gd name="T67" fmla="*/ 185 h 2877"/>
                  <a:gd name="T68" fmla="*/ 13 w 2875"/>
                  <a:gd name="T69" fmla="*/ 105 h 2877"/>
                  <a:gd name="T70" fmla="*/ 57 w 2875"/>
                  <a:gd name="T71" fmla="*/ 44 h 2877"/>
                  <a:gd name="T72" fmla="*/ 123 w 2875"/>
                  <a:gd name="T73" fmla="*/ 7 h 28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875" h="2877">
                    <a:moveTo>
                      <a:pt x="160" y="0"/>
                    </a:moveTo>
                    <a:lnTo>
                      <a:pt x="201" y="4"/>
                    </a:lnTo>
                    <a:lnTo>
                      <a:pt x="382" y="39"/>
                    </a:lnTo>
                    <a:lnTo>
                      <a:pt x="559" y="85"/>
                    </a:lnTo>
                    <a:lnTo>
                      <a:pt x="733" y="140"/>
                    </a:lnTo>
                    <a:lnTo>
                      <a:pt x="903" y="205"/>
                    </a:lnTo>
                    <a:lnTo>
                      <a:pt x="1069" y="281"/>
                    </a:lnTo>
                    <a:lnTo>
                      <a:pt x="1229" y="364"/>
                    </a:lnTo>
                    <a:lnTo>
                      <a:pt x="1386" y="456"/>
                    </a:lnTo>
                    <a:lnTo>
                      <a:pt x="1538" y="558"/>
                    </a:lnTo>
                    <a:lnTo>
                      <a:pt x="1684" y="669"/>
                    </a:lnTo>
                    <a:lnTo>
                      <a:pt x="1824" y="789"/>
                    </a:lnTo>
                    <a:lnTo>
                      <a:pt x="1959" y="916"/>
                    </a:lnTo>
                    <a:lnTo>
                      <a:pt x="2088" y="1051"/>
                    </a:lnTo>
                    <a:lnTo>
                      <a:pt x="2206" y="1192"/>
                    </a:lnTo>
                    <a:lnTo>
                      <a:pt x="2317" y="1338"/>
                    </a:lnTo>
                    <a:lnTo>
                      <a:pt x="2419" y="1489"/>
                    </a:lnTo>
                    <a:lnTo>
                      <a:pt x="2511" y="1646"/>
                    </a:lnTo>
                    <a:lnTo>
                      <a:pt x="2596" y="1809"/>
                    </a:lnTo>
                    <a:lnTo>
                      <a:pt x="2670" y="1975"/>
                    </a:lnTo>
                    <a:lnTo>
                      <a:pt x="2734" y="2145"/>
                    </a:lnTo>
                    <a:lnTo>
                      <a:pt x="2790" y="2319"/>
                    </a:lnTo>
                    <a:lnTo>
                      <a:pt x="2836" y="2496"/>
                    </a:lnTo>
                    <a:lnTo>
                      <a:pt x="2873" y="2676"/>
                    </a:lnTo>
                    <a:lnTo>
                      <a:pt x="2875" y="2716"/>
                    </a:lnTo>
                    <a:lnTo>
                      <a:pt x="2867" y="2753"/>
                    </a:lnTo>
                    <a:lnTo>
                      <a:pt x="2852" y="2788"/>
                    </a:lnTo>
                    <a:lnTo>
                      <a:pt x="2830" y="2820"/>
                    </a:lnTo>
                    <a:lnTo>
                      <a:pt x="2803" y="2846"/>
                    </a:lnTo>
                    <a:lnTo>
                      <a:pt x="2769" y="2864"/>
                    </a:lnTo>
                    <a:lnTo>
                      <a:pt x="2731" y="2873"/>
                    </a:lnTo>
                    <a:lnTo>
                      <a:pt x="2721" y="2875"/>
                    </a:lnTo>
                    <a:lnTo>
                      <a:pt x="2712" y="2875"/>
                    </a:lnTo>
                    <a:lnTo>
                      <a:pt x="2701" y="2877"/>
                    </a:lnTo>
                    <a:lnTo>
                      <a:pt x="2660" y="2871"/>
                    </a:lnTo>
                    <a:lnTo>
                      <a:pt x="2623" y="2859"/>
                    </a:lnTo>
                    <a:lnTo>
                      <a:pt x="2590" y="2836"/>
                    </a:lnTo>
                    <a:lnTo>
                      <a:pt x="2563" y="2807"/>
                    </a:lnTo>
                    <a:lnTo>
                      <a:pt x="2544" y="2774"/>
                    </a:lnTo>
                    <a:lnTo>
                      <a:pt x="2531" y="2733"/>
                    </a:lnTo>
                    <a:lnTo>
                      <a:pt x="2500" y="2572"/>
                    </a:lnTo>
                    <a:lnTo>
                      <a:pt x="2459" y="2413"/>
                    </a:lnTo>
                    <a:lnTo>
                      <a:pt x="2409" y="2258"/>
                    </a:lnTo>
                    <a:lnTo>
                      <a:pt x="2352" y="2106"/>
                    </a:lnTo>
                    <a:lnTo>
                      <a:pt x="2286" y="1957"/>
                    </a:lnTo>
                    <a:lnTo>
                      <a:pt x="2210" y="1813"/>
                    </a:lnTo>
                    <a:lnTo>
                      <a:pt x="2127" y="1672"/>
                    </a:lnTo>
                    <a:lnTo>
                      <a:pt x="2036" y="1537"/>
                    </a:lnTo>
                    <a:lnTo>
                      <a:pt x="1937" y="1406"/>
                    </a:lnTo>
                    <a:lnTo>
                      <a:pt x="1831" y="1280"/>
                    </a:lnTo>
                    <a:lnTo>
                      <a:pt x="1717" y="1159"/>
                    </a:lnTo>
                    <a:lnTo>
                      <a:pt x="1595" y="1046"/>
                    </a:lnTo>
                    <a:lnTo>
                      <a:pt x="1469" y="939"/>
                    </a:lnTo>
                    <a:lnTo>
                      <a:pt x="1338" y="841"/>
                    </a:lnTo>
                    <a:lnTo>
                      <a:pt x="1204" y="748"/>
                    </a:lnTo>
                    <a:lnTo>
                      <a:pt x="1063" y="665"/>
                    </a:lnTo>
                    <a:lnTo>
                      <a:pt x="919" y="591"/>
                    </a:lnTo>
                    <a:lnTo>
                      <a:pt x="772" y="525"/>
                    </a:lnTo>
                    <a:lnTo>
                      <a:pt x="618" y="466"/>
                    </a:lnTo>
                    <a:lnTo>
                      <a:pt x="463" y="418"/>
                    </a:lnTo>
                    <a:lnTo>
                      <a:pt x="306" y="375"/>
                    </a:lnTo>
                    <a:lnTo>
                      <a:pt x="144" y="344"/>
                    </a:lnTo>
                    <a:lnTo>
                      <a:pt x="105" y="333"/>
                    </a:lnTo>
                    <a:lnTo>
                      <a:pt x="72" y="314"/>
                    </a:lnTo>
                    <a:lnTo>
                      <a:pt x="44" y="288"/>
                    </a:lnTo>
                    <a:lnTo>
                      <a:pt x="22" y="257"/>
                    </a:lnTo>
                    <a:lnTo>
                      <a:pt x="7" y="222"/>
                    </a:lnTo>
                    <a:lnTo>
                      <a:pt x="0" y="185"/>
                    </a:lnTo>
                    <a:lnTo>
                      <a:pt x="2" y="144"/>
                    </a:lnTo>
                    <a:lnTo>
                      <a:pt x="13" y="105"/>
                    </a:lnTo>
                    <a:lnTo>
                      <a:pt x="33" y="72"/>
                    </a:lnTo>
                    <a:lnTo>
                      <a:pt x="57" y="44"/>
                    </a:lnTo>
                    <a:lnTo>
                      <a:pt x="88" y="22"/>
                    </a:lnTo>
                    <a:lnTo>
                      <a:pt x="123" y="7"/>
                    </a:lnTo>
                    <a:lnTo>
                      <a:pt x="16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sp>
        <p:nvSpPr>
          <p:cNvPr id="71" name="Freeform 19"/>
          <p:cNvSpPr>
            <a:spLocks noEditPoints="1"/>
          </p:cNvSpPr>
          <p:nvPr/>
        </p:nvSpPr>
        <p:spPr bwMode="auto">
          <a:xfrm>
            <a:off x="6005498" y="1755062"/>
            <a:ext cx="272169" cy="279945"/>
          </a:xfrm>
          <a:custGeom>
            <a:avLst/>
            <a:gdLst>
              <a:gd name="T0" fmla="*/ 345 w 5950"/>
              <a:gd name="T1" fmla="*/ 3458 h 6120"/>
              <a:gd name="T2" fmla="*/ 533 w 5950"/>
              <a:gd name="T3" fmla="*/ 5726 h 6120"/>
              <a:gd name="T4" fmla="*/ 1495 w 5950"/>
              <a:gd name="T5" fmla="*/ 5580 h 6120"/>
              <a:gd name="T6" fmla="*/ 1356 w 5950"/>
              <a:gd name="T7" fmla="*/ 3275 h 6120"/>
              <a:gd name="T8" fmla="*/ 3216 w 5950"/>
              <a:gd name="T9" fmla="*/ 548 h 6120"/>
              <a:gd name="T10" fmla="*/ 3209 w 5950"/>
              <a:gd name="T11" fmla="*/ 835 h 6120"/>
              <a:gd name="T12" fmla="*/ 3024 w 5950"/>
              <a:gd name="T13" fmla="*/ 1289 h 6120"/>
              <a:gd name="T14" fmla="*/ 2680 w 5950"/>
              <a:gd name="T15" fmla="*/ 2013 h 6120"/>
              <a:gd name="T16" fmla="*/ 2237 w 5950"/>
              <a:gd name="T17" fmla="*/ 2687 h 6120"/>
              <a:gd name="T18" fmla="*/ 1866 w 5950"/>
              <a:gd name="T19" fmla="*/ 3166 h 6120"/>
              <a:gd name="T20" fmla="*/ 1842 w 5950"/>
              <a:gd name="T21" fmla="*/ 5595 h 6120"/>
              <a:gd name="T22" fmla="*/ 2112 w 5950"/>
              <a:gd name="T23" fmla="*/ 5685 h 6120"/>
              <a:gd name="T24" fmla="*/ 2797 w 5950"/>
              <a:gd name="T25" fmla="*/ 5740 h 6120"/>
              <a:gd name="T26" fmla="*/ 3646 w 5950"/>
              <a:gd name="T27" fmla="*/ 5757 h 6120"/>
              <a:gd name="T28" fmla="*/ 4579 w 5950"/>
              <a:gd name="T29" fmla="*/ 5729 h 6120"/>
              <a:gd name="T30" fmla="*/ 5146 w 5950"/>
              <a:gd name="T31" fmla="*/ 5403 h 6120"/>
              <a:gd name="T32" fmla="*/ 5187 w 5950"/>
              <a:gd name="T33" fmla="*/ 5093 h 6120"/>
              <a:gd name="T34" fmla="*/ 5241 w 5950"/>
              <a:gd name="T35" fmla="*/ 4877 h 6120"/>
              <a:gd name="T36" fmla="*/ 5475 w 5950"/>
              <a:gd name="T37" fmla="*/ 4389 h 6120"/>
              <a:gd name="T38" fmla="*/ 5404 w 5950"/>
              <a:gd name="T39" fmla="*/ 4186 h 6120"/>
              <a:gd name="T40" fmla="*/ 5583 w 5950"/>
              <a:gd name="T41" fmla="*/ 3804 h 6120"/>
              <a:gd name="T42" fmla="*/ 5522 w 5950"/>
              <a:gd name="T43" fmla="*/ 3439 h 6120"/>
              <a:gd name="T44" fmla="*/ 5404 w 5950"/>
              <a:gd name="T45" fmla="*/ 3262 h 6120"/>
              <a:gd name="T46" fmla="*/ 5481 w 5950"/>
              <a:gd name="T47" fmla="*/ 3031 h 6120"/>
              <a:gd name="T48" fmla="*/ 5388 w 5950"/>
              <a:gd name="T49" fmla="*/ 2678 h 6120"/>
              <a:gd name="T50" fmla="*/ 4857 w 5950"/>
              <a:gd name="T51" fmla="*/ 2523 h 6120"/>
              <a:gd name="T52" fmla="*/ 4188 w 5950"/>
              <a:gd name="T53" fmla="*/ 2566 h 6120"/>
              <a:gd name="T54" fmla="*/ 3730 w 5950"/>
              <a:gd name="T55" fmla="*/ 2657 h 6120"/>
              <a:gd name="T56" fmla="*/ 3449 w 5950"/>
              <a:gd name="T57" fmla="*/ 2477 h 6120"/>
              <a:gd name="T58" fmla="*/ 3460 w 5950"/>
              <a:gd name="T59" fmla="*/ 1903 h 6120"/>
              <a:gd name="T60" fmla="*/ 3691 w 5950"/>
              <a:gd name="T61" fmla="*/ 1023 h 6120"/>
              <a:gd name="T62" fmla="*/ 3570 w 5950"/>
              <a:gd name="T63" fmla="*/ 473 h 6120"/>
              <a:gd name="T64" fmla="*/ 3268 w 5950"/>
              <a:gd name="T65" fmla="*/ 345 h 6120"/>
              <a:gd name="T66" fmla="*/ 3492 w 5950"/>
              <a:gd name="T67" fmla="*/ 40 h 6120"/>
              <a:gd name="T68" fmla="*/ 3935 w 5950"/>
              <a:gd name="T69" fmla="*/ 390 h 6120"/>
              <a:gd name="T70" fmla="*/ 4019 w 5950"/>
              <a:gd name="T71" fmla="*/ 1173 h 6120"/>
              <a:gd name="T72" fmla="*/ 3801 w 5950"/>
              <a:gd name="T73" fmla="*/ 1981 h 6120"/>
              <a:gd name="T74" fmla="*/ 3760 w 5950"/>
              <a:gd name="T75" fmla="*/ 2302 h 6120"/>
              <a:gd name="T76" fmla="*/ 4103 w 5950"/>
              <a:gd name="T77" fmla="*/ 2235 h 6120"/>
              <a:gd name="T78" fmla="*/ 4732 w 5950"/>
              <a:gd name="T79" fmla="*/ 2177 h 6120"/>
              <a:gd name="T80" fmla="*/ 5555 w 5950"/>
              <a:gd name="T81" fmla="*/ 2372 h 6120"/>
              <a:gd name="T82" fmla="*/ 5840 w 5950"/>
              <a:gd name="T83" fmla="*/ 2868 h 6120"/>
              <a:gd name="T84" fmla="*/ 5848 w 5950"/>
              <a:gd name="T85" fmla="*/ 3307 h 6120"/>
              <a:gd name="T86" fmla="*/ 5911 w 5950"/>
              <a:gd name="T87" fmla="*/ 3914 h 6120"/>
              <a:gd name="T88" fmla="*/ 5825 w 5950"/>
              <a:gd name="T89" fmla="*/ 4474 h 6120"/>
              <a:gd name="T90" fmla="*/ 5604 w 5950"/>
              <a:gd name="T91" fmla="*/ 5012 h 6120"/>
              <a:gd name="T92" fmla="*/ 5447 w 5950"/>
              <a:gd name="T93" fmla="*/ 5573 h 6120"/>
              <a:gd name="T94" fmla="*/ 4872 w 5950"/>
              <a:gd name="T95" fmla="*/ 6007 h 6120"/>
              <a:gd name="T96" fmla="*/ 3920 w 5950"/>
              <a:gd name="T97" fmla="*/ 6118 h 6120"/>
              <a:gd name="T98" fmla="*/ 2861 w 5950"/>
              <a:gd name="T99" fmla="*/ 6090 h 6120"/>
              <a:gd name="T100" fmla="*/ 2104 w 5950"/>
              <a:gd name="T101" fmla="*/ 6031 h 6120"/>
              <a:gd name="T102" fmla="*/ 1507 w 5950"/>
              <a:gd name="T103" fmla="*/ 6035 h 6120"/>
              <a:gd name="T104" fmla="*/ 242 w 5950"/>
              <a:gd name="T105" fmla="*/ 5986 h 6120"/>
              <a:gd name="T106" fmla="*/ 0 w 5950"/>
              <a:gd name="T107" fmla="*/ 3458 h 6120"/>
              <a:gd name="T108" fmla="*/ 307 w 5950"/>
              <a:gd name="T109" fmla="*/ 2976 h 6120"/>
              <a:gd name="T110" fmla="*/ 1566 w 5950"/>
              <a:gd name="T111" fmla="*/ 2991 h 6120"/>
              <a:gd name="T112" fmla="*/ 1838 w 5950"/>
              <a:gd name="T113" fmla="*/ 2596 h 6120"/>
              <a:gd name="T114" fmla="*/ 2330 w 5950"/>
              <a:gd name="T115" fmla="*/ 1933 h 6120"/>
              <a:gd name="T116" fmla="*/ 2747 w 5950"/>
              <a:gd name="T117" fmla="*/ 1062 h 6120"/>
              <a:gd name="T118" fmla="*/ 2870 w 5950"/>
              <a:gd name="T119" fmla="*/ 520 h 6120"/>
              <a:gd name="T120" fmla="*/ 3030 w 5950"/>
              <a:gd name="T121" fmla="*/ 73 h 6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950" h="6120">
                <a:moveTo>
                  <a:pt x="533" y="3270"/>
                </a:moveTo>
                <a:lnTo>
                  <a:pt x="490" y="3275"/>
                </a:lnTo>
                <a:lnTo>
                  <a:pt x="451" y="3288"/>
                </a:lnTo>
                <a:lnTo>
                  <a:pt x="415" y="3311"/>
                </a:lnTo>
                <a:lnTo>
                  <a:pt x="386" y="3341"/>
                </a:lnTo>
                <a:lnTo>
                  <a:pt x="363" y="3374"/>
                </a:lnTo>
                <a:lnTo>
                  <a:pt x="350" y="3415"/>
                </a:lnTo>
                <a:lnTo>
                  <a:pt x="345" y="3458"/>
                </a:lnTo>
                <a:lnTo>
                  <a:pt x="345" y="5539"/>
                </a:lnTo>
                <a:lnTo>
                  <a:pt x="350" y="5580"/>
                </a:lnTo>
                <a:lnTo>
                  <a:pt x="363" y="5621"/>
                </a:lnTo>
                <a:lnTo>
                  <a:pt x="386" y="5655"/>
                </a:lnTo>
                <a:lnTo>
                  <a:pt x="415" y="5685"/>
                </a:lnTo>
                <a:lnTo>
                  <a:pt x="449" y="5707"/>
                </a:lnTo>
                <a:lnTo>
                  <a:pt x="488" y="5720"/>
                </a:lnTo>
                <a:lnTo>
                  <a:pt x="533" y="5726"/>
                </a:lnTo>
                <a:lnTo>
                  <a:pt x="533" y="5724"/>
                </a:lnTo>
                <a:lnTo>
                  <a:pt x="1313" y="5724"/>
                </a:lnTo>
                <a:lnTo>
                  <a:pt x="1356" y="5720"/>
                </a:lnTo>
                <a:lnTo>
                  <a:pt x="1395" y="5705"/>
                </a:lnTo>
                <a:lnTo>
                  <a:pt x="1430" y="5683"/>
                </a:lnTo>
                <a:lnTo>
                  <a:pt x="1458" y="5655"/>
                </a:lnTo>
                <a:lnTo>
                  <a:pt x="1481" y="5619"/>
                </a:lnTo>
                <a:lnTo>
                  <a:pt x="1495" y="5580"/>
                </a:lnTo>
                <a:lnTo>
                  <a:pt x="1499" y="5537"/>
                </a:lnTo>
                <a:lnTo>
                  <a:pt x="1499" y="3458"/>
                </a:lnTo>
                <a:lnTo>
                  <a:pt x="1495" y="3415"/>
                </a:lnTo>
                <a:lnTo>
                  <a:pt x="1481" y="3376"/>
                </a:lnTo>
                <a:lnTo>
                  <a:pt x="1458" y="3341"/>
                </a:lnTo>
                <a:lnTo>
                  <a:pt x="1430" y="3313"/>
                </a:lnTo>
                <a:lnTo>
                  <a:pt x="1395" y="3290"/>
                </a:lnTo>
                <a:lnTo>
                  <a:pt x="1356" y="3275"/>
                </a:lnTo>
                <a:lnTo>
                  <a:pt x="1313" y="3270"/>
                </a:lnTo>
                <a:lnTo>
                  <a:pt x="533" y="3270"/>
                </a:lnTo>
                <a:close/>
                <a:moveTo>
                  <a:pt x="3244" y="343"/>
                </a:moveTo>
                <a:lnTo>
                  <a:pt x="3235" y="369"/>
                </a:lnTo>
                <a:lnTo>
                  <a:pt x="3226" y="403"/>
                </a:lnTo>
                <a:lnTo>
                  <a:pt x="3220" y="445"/>
                </a:lnTo>
                <a:lnTo>
                  <a:pt x="3216" y="494"/>
                </a:lnTo>
                <a:lnTo>
                  <a:pt x="3216" y="548"/>
                </a:lnTo>
                <a:lnTo>
                  <a:pt x="3218" y="604"/>
                </a:lnTo>
                <a:lnTo>
                  <a:pt x="3222" y="660"/>
                </a:lnTo>
                <a:lnTo>
                  <a:pt x="3227" y="714"/>
                </a:lnTo>
                <a:lnTo>
                  <a:pt x="3231" y="743"/>
                </a:lnTo>
                <a:lnTo>
                  <a:pt x="3227" y="773"/>
                </a:lnTo>
                <a:lnTo>
                  <a:pt x="3220" y="799"/>
                </a:lnTo>
                <a:lnTo>
                  <a:pt x="3216" y="812"/>
                </a:lnTo>
                <a:lnTo>
                  <a:pt x="3209" y="835"/>
                </a:lnTo>
                <a:lnTo>
                  <a:pt x="3196" y="864"/>
                </a:lnTo>
                <a:lnTo>
                  <a:pt x="3181" y="905"/>
                </a:lnTo>
                <a:lnTo>
                  <a:pt x="3162" y="952"/>
                </a:lnTo>
                <a:lnTo>
                  <a:pt x="3142" y="1008"/>
                </a:lnTo>
                <a:lnTo>
                  <a:pt x="3116" y="1069"/>
                </a:lnTo>
                <a:lnTo>
                  <a:pt x="3090" y="1138"/>
                </a:lnTo>
                <a:lnTo>
                  <a:pt x="3058" y="1211"/>
                </a:lnTo>
                <a:lnTo>
                  <a:pt x="3024" y="1289"/>
                </a:lnTo>
                <a:lnTo>
                  <a:pt x="2989" y="1371"/>
                </a:lnTo>
                <a:lnTo>
                  <a:pt x="2952" y="1456"/>
                </a:lnTo>
                <a:lnTo>
                  <a:pt x="2911" y="1546"/>
                </a:lnTo>
                <a:lnTo>
                  <a:pt x="2868" y="1637"/>
                </a:lnTo>
                <a:lnTo>
                  <a:pt x="2823" y="1730"/>
                </a:lnTo>
                <a:lnTo>
                  <a:pt x="2777" y="1825"/>
                </a:lnTo>
                <a:lnTo>
                  <a:pt x="2728" y="1920"/>
                </a:lnTo>
                <a:lnTo>
                  <a:pt x="2680" y="2013"/>
                </a:lnTo>
                <a:lnTo>
                  <a:pt x="2628" y="2106"/>
                </a:lnTo>
                <a:lnTo>
                  <a:pt x="2576" y="2199"/>
                </a:lnTo>
                <a:lnTo>
                  <a:pt x="2522" y="2289"/>
                </a:lnTo>
                <a:lnTo>
                  <a:pt x="2466" y="2376"/>
                </a:lnTo>
                <a:lnTo>
                  <a:pt x="2410" y="2460"/>
                </a:lnTo>
                <a:lnTo>
                  <a:pt x="2352" y="2540"/>
                </a:lnTo>
                <a:lnTo>
                  <a:pt x="2294" y="2616"/>
                </a:lnTo>
                <a:lnTo>
                  <a:pt x="2237" y="2687"/>
                </a:lnTo>
                <a:lnTo>
                  <a:pt x="2177" y="2750"/>
                </a:lnTo>
                <a:lnTo>
                  <a:pt x="2119" y="2808"/>
                </a:lnTo>
                <a:lnTo>
                  <a:pt x="2060" y="2860"/>
                </a:lnTo>
                <a:lnTo>
                  <a:pt x="2006" y="2922"/>
                </a:lnTo>
                <a:lnTo>
                  <a:pt x="1961" y="2985"/>
                </a:lnTo>
                <a:lnTo>
                  <a:pt x="1924" y="3046"/>
                </a:lnTo>
                <a:lnTo>
                  <a:pt x="1892" y="3108"/>
                </a:lnTo>
                <a:lnTo>
                  <a:pt x="1866" y="3166"/>
                </a:lnTo>
                <a:lnTo>
                  <a:pt x="1847" y="3216"/>
                </a:lnTo>
                <a:lnTo>
                  <a:pt x="1833" y="3262"/>
                </a:lnTo>
                <a:lnTo>
                  <a:pt x="1821" y="3298"/>
                </a:lnTo>
                <a:lnTo>
                  <a:pt x="1834" y="3350"/>
                </a:lnTo>
                <a:lnTo>
                  <a:pt x="1842" y="3402"/>
                </a:lnTo>
                <a:lnTo>
                  <a:pt x="1846" y="3458"/>
                </a:lnTo>
                <a:lnTo>
                  <a:pt x="1846" y="5539"/>
                </a:lnTo>
                <a:lnTo>
                  <a:pt x="1842" y="5595"/>
                </a:lnTo>
                <a:lnTo>
                  <a:pt x="1834" y="5651"/>
                </a:lnTo>
                <a:lnTo>
                  <a:pt x="1963" y="5666"/>
                </a:lnTo>
                <a:lnTo>
                  <a:pt x="1965" y="5666"/>
                </a:lnTo>
                <a:lnTo>
                  <a:pt x="1972" y="5668"/>
                </a:lnTo>
                <a:lnTo>
                  <a:pt x="1991" y="5670"/>
                </a:lnTo>
                <a:lnTo>
                  <a:pt x="2021" y="5673"/>
                </a:lnTo>
                <a:lnTo>
                  <a:pt x="2062" y="5679"/>
                </a:lnTo>
                <a:lnTo>
                  <a:pt x="2112" y="5685"/>
                </a:lnTo>
                <a:lnTo>
                  <a:pt x="2171" y="5690"/>
                </a:lnTo>
                <a:lnTo>
                  <a:pt x="2240" y="5698"/>
                </a:lnTo>
                <a:lnTo>
                  <a:pt x="2317" y="5705"/>
                </a:lnTo>
                <a:lnTo>
                  <a:pt x="2401" y="5713"/>
                </a:lnTo>
                <a:lnTo>
                  <a:pt x="2492" y="5720"/>
                </a:lnTo>
                <a:lnTo>
                  <a:pt x="2589" y="5727"/>
                </a:lnTo>
                <a:lnTo>
                  <a:pt x="2689" y="5733"/>
                </a:lnTo>
                <a:lnTo>
                  <a:pt x="2797" y="5740"/>
                </a:lnTo>
                <a:lnTo>
                  <a:pt x="2909" y="5746"/>
                </a:lnTo>
                <a:lnTo>
                  <a:pt x="3023" y="5752"/>
                </a:lnTo>
                <a:lnTo>
                  <a:pt x="3140" y="5755"/>
                </a:lnTo>
                <a:lnTo>
                  <a:pt x="3261" y="5757"/>
                </a:lnTo>
                <a:lnTo>
                  <a:pt x="3382" y="5759"/>
                </a:lnTo>
                <a:lnTo>
                  <a:pt x="3505" y="5759"/>
                </a:lnTo>
                <a:lnTo>
                  <a:pt x="3630" y="5757"/>
                </a:lnTo>
                <a:lnTo>
                  <a:pt x="3646" y="5757"/>
                </a:lnTo>
                <a:lnTo>
                  <a:pt x="3788" y="5766"/>
                </a:lnTo>
                <a:lnTo>
                  <a:pt x="3924" y="5774"/>
                </a:lnTo>
                <a:lnTo>
                  <a:pt x="4051" y="5776"/>
                </a:lnTo>
                <a:lnTo>
                  <a:pt x="4172" y="5774"/>
                </a:lnTo>
                <a:lnTo>
                  <a:pt x="4285" y="5768"/>
                </a:lnTo>
                <a:lnTo>
                  <a:pt x="4391" y="5759"/>
                </a:lnTo>
                <a:lnTo>
                  <a:pt x="4490" y="5746"/>
                </a:lnTo>
                <a:lnTo>
                  <a:pt x="4579" y="5729"/>
                </a:lnTo>
                <a:lnTo>
                  <a:pt x="4684" y="5703"/>
                </a:lnTo>
                <a:lnTo>
                  <a:pt x="4779" y="5673"/>
                </a:lnTo>
                <a:lnTo>
                  <a:pt x="4864" y="5640"/>
                </a:lnTo>
                <a:lnTo>
                  <a:pt x="4939" y="5601"/>
                </a:lnTo>
                <a:lnTo>
                  <a:pt x="5006" y="5558"/>
                </a:lnTo>
                <a:lnTo>
                  <a:pt x="5062" y="5511"/>
                </a:lnTo>
                <a:lnTo>
                  <a:pt x="5108" y="5459"/>
                </a:lnTo>
                <a:lnTo>
                  <a:pt x="5146" y="5403"/>
                </a:lnTo>
                <a:lnTo>
                  <a:pt x="5170" y="5357"/>
                </a:lnTo>
                <a:lnTo>
                  <a:pt x="5185" y="5308"/>
                </a:lnTo>
                <a:lnTo>
                  <a:pt x="5194" y="5262"/>
                </a:lnTo>
                <a:lnTo>
                  <a:pt x="5198" y="5219"/>
                </a:lnTo>
                <a:lnTo>
                  <a:pt x="5198" y="5180"/>
                </a:lnTo>
                <a:lnTo>
                  <a:pt x="5194" y="5145"/>
                </a:lnTo>
                <a:lnTo>
                  <a:pt x="5190" y="5115"/>
                </a:lnTo>
                <a:lnTo>
                  <a:pt x="5187" y="5093"/>
                </a:lnTo>
                <a:lnTo>
                  <a:pt x="5183" y="5079"/>
                </a:lnTo>
                <a:lnTo>
                  <a:pt x="5181" y="5074"/>
                </a:lnTo>
                <a:lnTo>
                  <a:pt x="5172" y="5039"/>
                </a:lnTo>
                <a:lnTo>
                  <a:pt x="5172" y="5001"/>
                </a:lnTo>
                <a:lnTo>
                  <a:pt x="5177" y="4966"/>
                </a:lnTo>
                <a:lnTo>
                  <a:pt x="5192" y="4932"/>
                </a:lnTo>
                <a:lnTo>
                  <a:pt x="5213" y="4903"/>
                </a:lnTo>
                <a:lnTo>
                  <a:pt x="5241" y="4877"/>
                </a:lnTo>
                <a:lnTo>
                  <a:pt x="5306" y="4821"/>
                </a:lnTo>
                <a:lnTo>
                  <a:pt x="5364" y="4763"/>
                </a:lnTo>
                <a:lnTo>
                  <a:pt x="5408" y="4702"/>
                </a:lnTo>
                <a:lnTo>
                  <a:pt x="5442" y="4638"/>
                </a:lnTo>
                <a:lnTo>
                  <a:pt x="5466" y="4573"/>
                </a:lnTo>
                <a:lnTo>
                  <a:pt x="5479" y="4504"/>
                </a:lnTo>
                <a:lnTo>
                  <a:pt x="5481" y="4433"/>
                </a:lnTo>
                <a:lnTo>
                  <a:pt x="5475" y="4389"/>
                </a:lnTo>
                <a:lnTo>
                  <a:pt x="5468" y="4350"/>
                </a:lnTo>
                <a:lnTo>
                  <a:pt x="5458" y="4312"/>
                </a:lnTo>
                <a:lnTo>
                  <a:pt x="5449" y="4281"/>
                </a:lnTo>
                <a:lnTo>
                  <a:pt x="5438" y="4257"/>
                </a:lnTo>
                <a:lnTo>
                  <a:pt x="5431" y="4236"/>
                </a:lnTo>
                <a:lnTo>
                  <a:pt x="5423" y="4225"/>
                </a:lnTo>
                <a:lnTo>
                  <a:pt x="5421" y="4219"/>
                </a:lnTo>
                <a:lnTo>
                  <a:pt x="5404" y="4186"/>
                </a:lnTo>
                <a:lnTo>
                  <a:pt x="5397" y="4149"/>
                </a:lnTo>
                <a:lnTo>
                  <a:pt x="5397" y="4111"/>
                </a:lnTo>
                <a:lnTo>
                  <a:pt x="5406" y="4076"/>
                </a:lnTo>
                <a:lnTo>
                  <a:pt x="5421" y="4042"/>
                </a:lnTo>
                <a:lnTo>
                  <a:pt x="5444" y="4011"/>
                </a:lnTo>
                <a:lnTo>
                  <a:pt x="5505" y="3942"/>
                </a:lnTo>
                <a:lnTo>
                  <a:pt x="5550" y="3873"/>
                </a:lnTo>
                <a:lnTo>
                  <a:pt x="5583" y="3804"/>
                </a:lnTo>
                <a:lnTo>
                  <a:pt x="5600" y="3735"/>
                </a:lnTo>
                <a:lnTo>
                  <a:pt x="5604" y="3666"/>
                </a:lnTo>
                <a:lnTo>
                  <a:pt x="5600" y="3620"/>
                </a:lnTo>
                <a:lnTo>
                  <a:pt x="5591" y="3577"/>
                </a:lnTo>
                <a:lnTo>
                  <a:pt x="5576" y="3538"/>
                </a:lnTo>
                <a:lnTo>
                  <a:pt x="5559" y="3501"/>
                </a:lnTo>
                <a:lnTo>
                  <a:pt x="5540" y="3469"/>
                </a:lnTo>
                <a:lnTo>
                  <a:pt x="5522" y="3439"/>
                </a:lnTo>
                <a:lnTo>
                  <a:pt x="5503" y="3415"/>
                </a:lnTo>
                <a:lnTo>
                  <a:pt x="5488" y="3395"/>
                </a:lnTo>
                <a:lnTo>
                  <a:pt x="5475" y="3380"/>
                </a:lnTo>
                <a:lnTo>
                  <a:pt x="5466" y="3370"/>
                </a:lnTo>
                <a:lnTo>
                  <a:pt x="5462" y="3368"/>
                </a:lnTo>
                <a:lnTo>
                  <a:pt x="5434" y="3337"/>
                </a:lnTo>
                <a:lnTo>
                  <a:pt x="5416" y="3300"/>
                </a:lnTo>
                <a:lnTo>
                  <a:pt x="5404" y="3262"/>
                </a:lnTo>
                <a:lnTo>
                  <a:pt x="5404" y="3221"/>
                </a:lnTo>
                <a:lnTo>
                  <a:pt x="5414" y="3182"/>
                </a:lnTo>
                <a:lnTo>
                  <a:pt x="5432" y="3145"/>
                </a:lnTo>
                <a:lnTo>
                  <a:pt x="5438" y="3136"/>
                </a:lnTo>
                <a:lnTo>
                  <a:pt x="5447" y="3117"/>
                </a:lnTo>
                <a:lnTo>
                  <a:pt x="5458" y="3095"/>
                </a:lnTo>
                <a:lnTo>
                  <a:pt x="5470" y="3063"/>
                </a:lnTo>
                <a:lnTo>
                  <a:pt x="5481" y="3031"/>
                </a:lnTo>
                <a:lnTo>
                  <a:pt x="5490" y="2992"/>
                </a:lnTo>
                <a:lnTo>
                  <a:pt x="5496" y="2951"/>
                </a:lnTo>
                <a:lnTo>
                  <a:pt x="5498" y="2907"/>
                </a:lnTo>
                <a:lnTo>
                  <a:pt x="5494" y="2862"/>
                </a:lnTo>
                <a:lnTo>
                  <a:pt x="5481" y="2816"/>
                </a:lnTo>
                <a:lnTo>
                  <a:pt x="5460" y="2769"/>
                </a:lnTo>
                <a:lnTo>
                  <a:pt x="5431" y="2722"/>
                </a:lnTo>
                <a:lnTo>
                  <a:pt x="5388" y="2678"/>
                </a:lnTo>
                <a:lnTo>
                  <a:pt x="5343" y="2642"/>
                </a:lnTo>
                <a:lnTo>
                  <a:pt x="5291" y="2613"/>
                </a:lnTo>
                <a:lnTo>
                  <a:pt x="5231" y="2588"/>
                </a:lnTo>
                <a:lnTo>
                  <a:pt x="5166" y="2568"/>
                </a:lnTo>
                <a:lnTo>
                  <a:pt x="5095" y="2551"/>
                </a:lnTo>
                <a:lnTo>
                  <a:pt x="5019" y="2538"/>
                </a:lnTo>
                <a:lnTo>
                  <a:pt x="4939" y="2529"/>
                </a:lnTo>
                <a:lnTo>
                  <a:pt x="4857" y="2523"/>
                </a:lnTo>
                <a:lnTo>
                  <a:pt x="4773" y="2519"/>
                </a:lnTo>
                <a:lnTo>
                  <a:pt x="4687" y="2519"/>
                </a:lnTo>
                <a:lnTo>
                  <a:pt x="4600" y="2523"/>
                </a:lnTo>
                <a:lnTo>
                  <a:pt x="4514" y="2527"/>
                </a:lnTo>
                <a:lnTo>
                  <a:pt x="4429" y="2534"/>
                </a:lnTo>
                <a:lnTo>
                  <a:pt x="4347" y="2544"/>
                </a:lnTo>
                <a:lnTo>
                  <a:pt x="4265" y="2555"/>
                </a:lnTo>
                <a:lnTo>
                  <a:pt x="4188" y="2566"/>
                </a:lnTo>
                <a:lnTo>
                  <a:pt x="4114" y="2579"/>
                </a:lnTo>
                <a:lnTo>
                  <a:pt x="4047" y="2594"/>
                </a:lnTo>
                <a:lnTo>
                  <a:pt x="4038" y="2596"/>
                </a:lnTo>
                <a:lnTo>
                  <a:pt x="4030" y="2598"/>
                </a:lnTo>
                <a:lnTo>
                  <a:pt x="3922" y="2616"/>
                </a:lnTo>
                <a:lnTo>
                  <a:pt x="3807" y="2642"/>
                </a:lnTo>
                <a:lnTo>
                  <a:pt x="3769" y="2652"/>
                </a:lnTo>
                <a:lnTo>
                  <a:pt x="3730" y="2657"/>
                </a:lnTo>
                <a:lnTo>
                  <a:pt x="3689" y="2659"/>
                </a:lnTo>
                <a:lnTo>
                  <a:pt x="3648" y="2654"/>
                </a:lnTo>
                <a:lnTo>
                  <a:pt x="3605" y="2641"/>
                </a:lnTo>
                <a:lnTo>
                  <a:pt x="3566" y="2620"/>
                </a:lnTo>
                <a:lnTo>
                  <a:pt x="3527" y="2592"/>
                </a:lnTo>
                <a:lnTo>
                  <a:pt x="3496" y="2559"/>
                </a:lnTo>
                <a:lnTo>
                  <a:pt x="3470" y="2521"/>
                </a:lnTo>
                <a:lnTo>
                  <a:pt x="3449" y="2477"/>
                </a:lnTo>
                <a:lnTo>
                  <a:pt x="3432" y="2428"/>
                </a:lnTo>
                <a:lnTo>
                  <a:pt x="3421" y="2372"/>
                </a:lnTo>
                <a:lnTo>
                  <a:pt x="3414" y="2311"/>
                </a:lnTo>
                <a:lnTo>
                  <a:pt x="3414" y="2244"/>
                </a:lnTo>
                <a:lnTo>
                  <a:pt x="3417" y="2169"/>
                </a:lnTo>
                <a:lnTo>
                  <a:pt x="3427" y="2088"/>
                </a:lnTo>
                <a:lnTo>
                  <a:pt x="3442" y="2000"/>
                </a:lnTo>
                <a:lnTo>
                  <a:pt x="3460" y="1903"/>
                </a:lnTo>
                <a:lnTo>
                  <a:pt x="3484" y="1801"/>
                </a:lnTo>
                <a:lnTo>
                  <a:pt x="3514" y="1691"/>
                </a:lnTo>
                <a:lnTo>
                  <a:pt x="3550" y="1572"/>
                </a:lnTo>
                <a:lnTo>
                  <a:pt x="3591" y="1447"/>
                </a:lnTo>
                <a:lnTo>
                  <a:pt x="3626" y="1332"/>
                </a:lnTo>
                <a:lnTo>
                  <a:pt x="3654" y="1224"/>
                </a:lnTo>
                <a:lnTo>
                  <a:pt x="3676" y="1121"/>
                </a:lnTo>
                <a:lnTo>
                  <a:pt x="3691" y="1023"/>
                </a:lnTo>
                <a:lnTo>
                  <a:pt x="3699" y="931"/>
                </a:lnTo>
                <a:lnTo>
                  <a:pt x="3700" y="846"/>
                </a:lnTo>
                <a:lnTo>
                  <a:pt x="3695" y="768"/>
                </a:lnTo>
                <a:lnTo>
                  <a:pt x="3682" y="695"/>
                </a:lnTo>
                <a:lnTo>
                  <a:pt x="3663" y="628"/>
                </a:lnTo>
                <a:lnTo>
                  <a:pt x="3639" y="568"/>
                </a:lnTo>
                <a:lnTo>
                  <a:pt x="3605" y="516"/>
                </a:lnTo>
                <a:lnTo>
                  <a:pt x="3570" y="473"/>
                </a:lnTo>
                <a:lnTo>
                  <a:pt x="3533" y="440"/>
                </a:lnTo>
                <a:lnTo>
                  <a:pt x="3492" y="412"/>
                </a:lnTo>
                <a:lnTo>
                  <a:pt x="3451" y="390"/>
                </a:lnTo>
                <a:lnTo>
                  <a:pt x="3410" y="373"/>
                </a:lnTo>
                <a:lnTo>
                  <a:pt x="3369" y="360"/>
                </a:lnTo>
                <a:lnTo>
                  <a:pt x="3332" y="352"/>
                </a:lnTo>
                <a:lnTo>
                  <a:pt x="3298" y="347"/>
                </a:lnTo>
                <a:lnTo>
                  <a:pt x="3268" y="345"/>
                </a:lnTo>
                <a:lnTo>
                  <a:pt x="3244" y="343"/>
                </a:lnTo>
                <a:close/>
                <a:moveTo>
                  <a:pt x="3237" y="0"/>
                </a:moveTo>
                <a:lnTo>
                  <a:pt x="3263" y="0"/>
                </a:lnTo>
                <a:lnTo>
                  <a:pt x="3298" y="2"/>
                </a:lnTo>
                <a:lnTo>
                  <a:pt x="3339" y="6"/>
                </a:lnTo>
                <a:lnTo>
                  <a:pt x="3386" y="13"/>
                </a:lnTo>
                <a:lnTo>
                  <a:pt x="3436" y="25"/>
                </a:lnTo>
                <a:lnTo>
                  <a:pt x="3492" y="40"/>
                </a:lnTo>
                <a:lnTo>
                  <a:pt x="3548" y="58"/>
                </a:lnTo>
                <a:lnTo>
                  <a:pt x="3607" y="84"/>
                </a:lnTo>
                <a:lnTo>
                  <a:pt x="3667" y="116"/>
                </a:lnTo>
                <a:lnTo>
                  <a:pt x="3725" y="153"/>
                </a:lnTo>
                <a:lnTo>
                  <a:pt x="3782" y="200"/>
                </a:lnTo>
                <a:lnTo>
                  <a:pt x="3836" y="254"/>
                </a:lnTo>
                <a:lnTo>
                  <a:pt x="3889" y="317"/>
                </a:lnTo>
                <a:lnTo>
                  <a:pt x="3935" y="390"/>
                </a:lnTo>
                <a:lnTo>
                  <a:pt x="3972" y="468"/>
                </a:lnTo>
                <a:lnTo>
                  <a:pt x="4004" y="552"/>
                </a:lnTo>
                <a:lnTo>
                  <a:pt x="4026" y="641"/>
                </a:lnTo>
                <a:lnTo>
                  <a:pt x="4041" y="736"/>
                </a:lnTo>
                <a:lnTo>
                  <a:pt x="4047" y="836"/>
                </a:lnTo>
                <a:lnTo>
                  <a:pt x="4047" y="944"/>
                </a:lnTo>
                <a:lnTo>
                  <a:pt x="4038" y="1056"/>
                </a:lnTo>
                <a:lnTo>
                  <a:pt x="4019" y="1173"/>
                </a:lnTo>
                <a:lnTo>
                  <a:pt x="3995" y="1296"/>
                </a:lnTo>
                <a:lnTo>
                  <a:pt x="3961" y="1425"/>
                </a:lnTo>
                <a:lnTo>
                  <a:pt x="3920" y="1557"/>
                </a:lnTo>
                <a:lnTo>
                  <a:pt x="3889" y="1659"/>
                </a:lnTo>
                <a:lnTo>
                  <a:pt x="3861" y="1752"/>
                </a:lnTo>
                <a:lnTo>
                  <a:pt x="3836" y="1836"/>
                </a:lnTo>
                <a:lnTo>
                  <a:pt x="3818" y="1913"/>
                </a:lnTo>
                <a:lnTo>
                  <a:pt x="3801" y="1981"/>
                </a:lnTo>
                <a:lnTo>
                  <a:pt x="3788" y="2043"/>
                </a:lnTo>
                <a:lnTo>
                  <a:pt x="3777" y="2097"/>
                </a:lnTo>
                <a:lnTo>
                  <a:pt x="3769" y="2145"/>
                </a:lnTo>
                <a:lnTo>
                  <a:pt x="3766" y="2188"/>
                </a:lnTo>
                <a:lnTo>
                  <a:pt x="3762" y="2223"/>
                </a:lnTo>
                <a:lnTo>
                  <a:pt x="3760" y="2255"/>
                </a:lnTo>
                <a:lnTo>
                  <a:pt x="3760" y="2281"/>
                </a:lnTo>
                <a:lnTo>
                  <a:pt x="3760" y="2302"/>
                </a:lnTo>
                <a:lnTo>
                  <a:pt x="3862" y="2279"/>
                </a:lnTo>
                <a:lnTo>
                  <a:pt x="3961" y="2261"/>
                </a:lnTo>
                <a:lnTo>
                  <a:pt x="3963" y="2261"/>
                </a:lnTo>
                <a:lnTo>
                  <a:pt x="3972" y="2259"/>
                </a:lnTo>
                <a:lnTo>
                  <a:pt x="3991" y="2255"/>
                </a:lnTo>
                <a:lnTo>
                  <a:pt x="4019" y="2250"/>
                </a:lnTo>
                <a:lnTo>
                  <a:pt x="4056" y="2242"/>
                </a:lnTo>
                <a:lnTo>
                  <a:pt x="4103" y="2235"/>
                </a:lnTo>
                <a:lnTo>
                  <a:pt x="4157" y="2225"/>
                </a:lnTo>
                <a:lnTo>
                  <a:pt x="4216" y="2216"/>
                </a:lnTo>
                <a:lnTo>
                  <a:pt x="4283" y="2207"/>
                </a:lnTo>
                <a:lnTo>
                  <a:pt x="4354" y="2199"/>
                </a:lnTo>
                <a:lnTo>
                  <a:pt x="4430" y="2192"/>
                </a:lnTo>
                <a:lnTo>
                  <a:pt x="4511" y="2184"/>
                </a:lnTo>
                <a:lnTo>
                  <a:pt x="4593" y="2181"/>
                </a:lnTo>
                <a:lnTo>
                  <a:pt x="4732" y="2177"/>
                </a:lnTo>
                <a:lnTo>
                  <a:pt x="4864" y="2179"/>
                </a:lnTo>
                <a:lnTo>
                  <a:pt x="4987" y="2188"/>
                </a:lnTo>
                <a:lnTo>
                  <a:pt x="5103" y="2203"/>
                </a:lnTo>
                <a:lnTo>
                  <a:pt x="5211" y="2225"/>
                </a:lnTo>
                <a:lnTo>
                  <a:pt x="5309" y="2253"/>
                </a:lnTo>
                <a:lnTo>
                  <a:pt x="5401" y="2287"/>
                </a:lnTo>
                <a:lnTo>
                  <a:pt x="5483" y="2326"/>
                </a:lnTo>
                <a:lnTo>
                  <a:pt x="5555" y="2372"/>
                </a:lnTo>
                <a:lnTo>
                  <a:pt x="5621" y="2426"/>
                </a:lnTo>
                <a:lnTo>
                  <a:pt x="5680" y="2486"/>
                </a:lnTo>
                <a:lnTo>
                  <a:pt x="5729" y="2547"/>
                </a:lnTo>
                <a:lnTo>
                  <a:pt x="5768" y="2611"/>
                </a:lnTo>
                <a:lnTo>
                  <a:pt x="5797" y="2674"/>
                </a:lnTo>
                <a:lnTo>
                  <a:pt x="5820" y="2739"/>
                </a:lnTo>
                <a:lnTo>
                  <a:pt x="5833" y="2804"/>
                </a:lnTo>
                <a:lnTo>
                  <a:pt x="5840" y="2868"/>
                </a:lnTo>
                <a:lnTo>
                  <a:pt x="5842" y="2931"/>
                </a:lnTo>
                <a:lnTo>
                  <a:pt x="5838" y="2992"/>
                </a:lnTo>
                <a:lnTo>
                  <a:pt x="5831" y="3052"/>
                </a:lnTo>
                <a:lnTo>
                  <a:pt x="5818" y="3110"/>
                </a:lnTo>
                <a:lnTo>
                  <a:pt x="5801" y="3164"/>
                </a:lnTo>
                <a:lnTo>
                  <a:pt x="5784" y="3212"/>
                </a:lnTo>
                <a:lnTo>
                  <a:pt x="5816" y="3257"/>
                </a:lnTo>
                <a:lnTo>
                  <a:pt x="5848" y="3307"/>
                </a:lnTo>
                <a:lnTo>
                  <a:pt x="5878" y="3365"/>
                </a:lnTo>
                <a:lnTo>
                  <a:pt x="5904" y="3428"/>
                </a:lnTo>
                <a:lnTo>
                  <a:pt x="5926" y="3497"/>
                </a:lnTo>
                <a:lnTo>
                  <a:pt x="5943" y="3573"/>
                </a:lnTo>
                <a:lnTo>
                  <a:pt x="5950" y="3653"/>
                </a:lnTo>
                <a:lnTo>
                  <a:pt x="5948" y="3741"/>
                </a:lnTo>
                <a:lnTo>
                  <a:pt x="5935" y="3828"/>
                </a:lnTo>
                <a:lnTo>
                  <a:pt x="5911" y="3914"/>
                </a:lnTo>
                <a:lnTo>
                  <a:pt x="5876" y="3998"/>
                </a:lnTo>
                <a:lnTo>
                  <a:pt x="5829" y="4080"/>
                </a:lnTo>
                <a:lnTo>
                  <a:pt x="5771" y="4162"/>
                </a:lnTo>
                <a:lnTo>
                  <a:pt x="5790" y="4214"/>
                </a:lnTo>
                <a:lnTo>
                  <a:pt x="5805" y="4275"/>
                </a:lnTo>
                <a:lnTo>
                  <a:pt x="5818" y="4344"/>
                </a:lnTo>
                <a:lnTo>
                  <a:pt x="5825" y="4419"/>
                </a:lnTo>
                <a:lnTo>
                  <a:pt x="5825" y="4474"/>
                </a:lnTo>
                <a:lnTo>
                  <a:pt x="5822" y="4534"/>
                </a:lnTo>
                <a:lnTo>
                  <a:pt x="5814" y="4597"/>
                </a:lnTo>
                <a:lnTo>
                  <a:pt x="5799" y="4664"/>
                </a:lnTo>
                <a:lnTo>
                  <a:pt x="5779" y="4731"/>
                </a:lnTo>
                <a:lnTo>
                  <a:pt x="5749" y="4802"/>
                </a:lnTo>
                <a:lnTo>
                  <a:pt x="5712" y="4871"/>
                </a:lnTo>
                <a:lnTo>
                  <a:pt x="5663" y="4942"/>
                </a:lnTo>
                <a:lnTo>
                  <a:pt x="5604" y="5012"/>
                </a:lnTo>
                <a:lnTo>
                  <a:pt x="5535" y="5083"/>
                </a:lnTo>
                <a:lnTo>
                  <a:pt x="5540" y="5137"/>
                </a:lnTo>
                <a:lnTo>
                  <a:pt x="5542" y="5199"/>
                </a:lnTo>
                <a:lnTo>
                  <a:pt x="5540" y="5266"/>
                </a:lnTo>
                <a:lnTo>
                  <a:pt x="5529" y="5338"/>
                </a:lnTo>
                <a:lnTo>
                  <a:pt x="5512" y="5415"/>
                </a:lnTo>
                <a:lnTo>
                  <a:pt x="5485" y="5493"/>
                </a:lnTo>
                <a:lnTo>
                  <a:pt x="5447" y="5573"/>
                </a:lnTo>
                <a:lnTo>
                  <a:pt x="5403" y="5644"/>
                </a:lnTo>
                <a:lnTo>
                  <a:pt x="5350" y="5711"/>
                </a:lnTo>
                <a:lnTo>
                  <a:pt x="5289" y="5772"/>
                </a:lnTo>
                <a:lnTo>
                  <a:pt x="5222" y="5828"/>
                </a:lnTo>
                <a:lnTo>
                  <a:pt x="5146" y="5880"/>
                </a:lnTo>
                <a:lnTo>
                  <a:pt x="5062" y="5928"/>
                </a:lnTo>
                <a:lnTo>
                  <a:pt x="4971" y="5969"/>
                </a:lnTo>
                <a:lnTo>
                  <a:pt x="4872" y="6007"/>
                </a:lnTo>
                <a:lnTo>
                  <a:pt x="4766" y="6040"/>
                </a:lnTo>
                <a:lnTo>
                  <a:pt x="4652" y="6068"/>
                </a:lnTo>
                <a:lnTo>
                  <a:pt x="4548" y="6087"/>
                </a:lnTo>
                <a:lnTo>
                  <a:pt x="4436" y="6102"/>
                </a:lnTo>
                <a:lnTo>
                  <a:pt x="4317" y="6113"/>
                </a:lnTo>
                <a:lnTo>
                  <a:pt x="4190" y="6118"/>
                </a:lnTo>
                <a:lnTo>
                  <a:pt x="4056" y="6120"/>
                </a:lnTo>
                <a:lnTo>
                  <a:pt x="3920" y="6118"/>
                </a:lnTo>
                <a:lnTo>
                  <a:pt x="3777" y="6113"/>
                </a:lnTo>
                <a:lnTo>
                  <a:pt x="3628" y="6103"/>
                </a:lnTo>
                <a:lnTo>
                  <a:pt x="3496" y="6105"/>
                </a:lnTo>
                <a:lnTo>
                  <a:pt x="3363" y="6105"/>
                </a:lnTo>
                <a:lnTo>
                  <a:pt x="3233" y="6103"/>
                </a:lnTo>
                <a:lnTo>
                  <a:pt x="3106" y="6100"/>
                </a:lnTo>
                <a:lnTo>
                  <a:pt x="2982" y="6096"/>
                </a:lnTo>
                <a:lnTo>
                  <a:pt x="2861" y="6090"/>
                </a:lnTo>
                <a:lnTo>
                  <a:pt x="2745" y="6083"/>
                </a:lnTo>
                <a:lnTo>
                  <a:pt x="2633" y="6076"/>
                </a:lnTo>
                <a:lnTo>
                  <a:pt x="2527" y="6068"/>
                </a:lnTo>
                <a:lnTo>
                  <a:pt x="2427" y="6061"/>
                </a:lnTo>
                <a:lnTo>
                  <a:pt x="2333" y="6053"/>
                </a:lnTo>
                <a:lnTo>
                  <a:pt x="2250" y="6046"/>
                </a:lnTo>
                <a:lnTo>
                  <a:pt x="2171" y="6038"/>
                </a:lnTo>
                <a:lnTo>
                  <a:pt x="2104" y="6031"/>
                </a:lnTo>
                <a:lnTo>
                  <a:pt x="2047" y="6025"/>
                </a:lnTo>
                <a:lnTo>
                  <a:pt x="1998" y="6020"/>
                </a:lnTo>
                <a:lnTo>
                  <a:pt x="1961" y="6014"/>
                </a:lnTo>
                <a:lnTo>
                  <a:pt x="1935" y="6012"/>
                </a:lnTo>
                <a:lnTo>
                  <a:pt x="1920" y="6010"/>
                </a:lnTo>
                <a:lnTo>
                  <a:pt x="1620" y="5973"/>
                </a:lnTo>
                <a:lnTo>
                  <a:pt x="1566" y="6007"/>
                </a:lnTo>
                <a:lnTo>
                  <a:pt x="1507" y="6035"/>
                </a:lnTo>
                <a:lnTo>
                  <a:pt x="1445" y="6055"/>
                </a:lnTo>
                <a:lnTo>
                  <a:pt x="1380" y="6066"/>
                </a:lnTo>
                <a:lnTo>
                  <a:pt x="1313" y="6072"/>
                </a:lnTo>
                <a:lnTo>
                  <a:pt x="533" y="6072"/>
                </a:lnTo>
                <a:lnTo>
                  <a:pt x="453" y="6066"/>
                </a:lnTo>
                <a:lnTo>
                  <a:pt x="378" y="6049"/>
                </a:lnTo>
                <a:lnTo>
                  <a:pt x="307" y="6022"/>
                </a:lnTo>
                <a:lnTo>
                  <a:pt x="242" y="5986"/>
                </a:lnTo>
                <a:lnTo>
                  <a:pt x="183" y="5942"/>
                </a:lnTo>
                <a:lnTo>
                  <a:pt x="130" y="5888"/>
                </a:lnTo>
                <a:lnTo>
                  <a:pt x="86" y="5828"/>
                </a:lnTo>
                <a:lnTo>
                  <a:pt x="48" y="5763"/>
                </a:lnTo>
                <a:lnTo>
                  <a:pt x="22" y="5692"/>
                </a:lnTo>
                <a:lnTo>
                  <a:pt x="6" y="5618"/>
                </a:lnTo>
                <a:lnTo>
                  <a:pt x="0" y="5539"/>
                </a:lnTo>
                <a:lnTo>
                  <a:pt x="0" y="3458"/>
                </a:lnTo>
                <a:lnTo>
                  <a:pt x="6" y="3380"/>
                </a:lnTo>
                <a:lnTo>
                  <a:pt x="22" y="3305"/>
                </a:lnTo>
                <a:lnTo>
                  <a:pt x="48" y="3234"/>
                </a:lnTo>
                <a:lnTo>
                  <a:pt x="86" y="3169"/>
                </a:lnTo>
                <a:lnTo>
                  <a:pt x="130" y="3110"/>
                </a:lnTo>
                <a:lnTo>
                  <a:pt x="183" y="3058"/>
                </a:lnTo>
                <a:lnTo>
                  <a:pt x="242" y="3013"/>
                </a:lnTo>
                <a:lnTo>
                  <a:pt x="307" y="2976"/>
                </a:lnTo>
                <a:lnTo>
                  <a:pt x="378" y="2950"/>
                </a:lnTo>
                <a:lnTo>
                  <a:pt x="453" y="2933"/>
                </a:lnTo>
                <a:lnTo>
                  <a:pt x="533" y="2925"/>
                </a:lnTo>
                <a:lnTo>
                  <a:pt x="1313" y="2925"/>
                </a:lnTo>
                <a:lnTo>
                  <a:pt x="1380" y="2931"/>
                </a:lnTo>
                <a:lnTo>
                  <a:pt x="1445" y="2942"/>
                </a:lnTo>
                <a:lnTo>
                  <a:pt x="1508" y="2963"/>
                </a:lnTo>
                <a:lnTo>
                  <a:pt x="1566" y="2991"/>
                </a:lnTo>
                <a:lnTo>
                  <a:pt x="1602" y="2918"/>
                </a:lnTo>
                <a:lnTo>
                  <a:pt x="1644" y="2843"/>
                </a:lnTo>
                <a:lnTo>
                  <a:pt x="1693" y="2765"/>
                </a:lnTo>
                <a:lnTo>
                  <a:pt x="1751" y="2689"/>
                </a:lnTo>
                <a:lnTo>
                  <a:pt x="1818" y="2614"/>
                </a:lnTo>
                <a:lnTo>
                  <a:pt x="1823" y="2607"/>
                </a:lnTo>
                <a:lnTo>
                  <a:pt x="1831" y="2601"/>
                </a:lnTo>
                <a:lnTo>
                  <a:pt x="1838" y="2596"/>
                </a:lnTo>
                <a:lnTo>
                  <a:pt x="1898" y="2544"/>
                </a:lnTo>
                <a:lnTo>
                  <a:pt x="1959" y="2480"/>
                </a:lnTo>
                <a:lnTo>
                  <a:pt x="2022" y="2408"/>
                </a:lnTo>
                <a:lnTo>
                  <a:pt x="2084" y="2326"/>
                </a:lnTo>
                <a:lnTo>
                  <a:pt x="2145" y="2236"/>
                </a:lnTo>
                <a:lnTo>
                  <a:pt x="2209" y="2142"/>
                </a:lnTo>
                <a:lnTo>
                  <a:pt x="2268" y="2039"/>
                </a:lnTo>
                <a:lnTo>
                  <a:pt x="2330" y="1933"/>
                </a:lnTo>
                <a:lnTo>
                  <a:pt x="2389" y="1825"/>
                </a:lnTo>
                <a:lnTo>
                  <a:pt x="2447" y="1713"/>
                </a:lnTo>
                <a:lnTo>
                  <a:pt x="2503" y="1602"/>
                </a:lnTo>
                <a:lnTo>
                  <a:pt x="2557" y="1490"/>
                </a:lnTo>
                <a:lnTo>
                  <a:pt x="2607" y="1378"/>
                </a:lnTo>
                <a:lnTo>
                  <a:pt x="2658" y="1268"/>
                </a:lnTo>
                <a:lnTo>
                  <a:pt x="2704" y="1164"/>
                </a:lnTo>
                <a:lnTo>
                  <a:pt x="2747" y="1062"/>
                </a:lnTo>
                <a:lnTo>
                  <a:pt x="2786" y="967"/>
                </a:lnTo>
                <a:lnTo>
                  <a:pt x="2821" y="877"/>
                </a:lnTo>
                <a:lnTo>
                  <a:pt x="2853" y="795"/>
                </a:lnTo>
                <a:lnTo>
                  <a:pt x="2881" y="723"/>
                </a:lnTo>
                <a:lnTo>
                  <a:pt x="2877" y="682"/>
                </a:lnTo>
                <a:lnTo>
                  <a:pt x="2872" y="632"/>
                </a:lnTo>
                <a:lnTo>
                  <a:pt x="2870" y="578"/>
                </a:lnTo>
                <a:lnTo>
                  <a:pt x="2870" y="520"/>
                </a:lnTo>
                <a:lnTo>
                  <a:pt x="2872" y="458"/>
                </a:lnTo>
                <a:lnTo>
                  <a:pt x="2879" y="395"/>
                </a:lnTo>
                <a:lnTo>
                  <a:pt x="2888" y="334"/>
                </a:lnTo>
                <a:lnTo>
                  <a:pt x="2905" y="272"/>
                </a:lnTo>
                <a:lnTo>
                  <a:pt x="2926" y="215"/>
                </a:lnTo>
                <a:lnTo>
                  <a:pt x="2954" y="161"/>
                </a:lnTo>
                <a:lnTo>
                  <a:pt x="2989" y="112"/>
                </a:lnTo>
                <a:lnTo>
                  <a:pt x="3030" y="73"/>
                </a:lnTo>
                <a:lnTo>
                  <a:pt x="3075" y="41"/>
                </a:lnTo>
                <a:lnTo>
                  <a:pt x="3125" y="19"/>
                </a:lnTo>
                <a:lnTo>
                  <a:pt x="3179" y="4"/>
                </a:lnTo>
                <a:lnTo>
                  <a:pt x="323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5" name="Freeform 24"/>
          <p:cNvSpPr>
            <a:spLocks noEditPoints="1"/>
          </p:cNvSpPr>
          <p:nvPr/>
        </p:nvSpPr>
        <p:spPr bwMode="auto">
          <a:xfrm>
            <a:off x="5976136" y="4218562"/>
            <a:ext cx="282782" cy="304076"/>
          </a:xfrm>
          <a:custGeom>
            <a:avLst/>
            <a:gdLst>
              <a:gd name="T0" fmla="*/ 4648 w 5790"/>
              <a:gd name="T1" fmla="*/ 5303 h 6228"/>
              <a:gd name="T2" fmla="*/ 4587 w 5790"/>
              <a:gd name="T3" fmla="*/ 5650 h 6228"/>
              <a:gd name="T4" fmla="*/ 4855 w 5790"/>
              <a:gd name="T5" fmla="*/ 5875 h 6228"/>
              <a:gd name="T6" fmla="*/ 5187 w 5790"/>
              <a:gd name="T7" fmla="*/ 5756 h 6228"/>
              <a:gd name="T8" fmla="*/ 5248 w 5790"/>
              <a:gd name="T9" fmla="*/ 5405 h 6228"/>
              <a:gd name="T10" fmla="*/ 4980 w 5790"/>
              <a:gd name="T11" fmla="*/ 5182 h 6228"/>
              <a:gd name="T12" fmla="*/ 1931 w 5790"/>
              <a:gd name="T13" fmla="*/ 5259 h 6228"/>
              <a:gd name="T14" fmla="*/ 1812 w 5790"/>
              <a:gd name="T15" fmla="*/ 5591 h 6228"/>
              <a:gd name="T16" fmla="*/ 2036 w 5790"/>
              <a:gd name="T17" fmla="*/ 5858 h 6228"/>
              <a:gd name="T18" fmla="*/ 2385 w 5790"/>
              <a:gd name="T19" fmla="*/ 5798 h 6228"/>
              <a:gd name="T20" fmla="*/ 2504 w 5790"/>
              <a:gd name="T21" fmla="*/ 5464 h 6228"/>
              <a:gd name="T22" fmla="*/ 2280 w 5790"/>
              <a:gd name="T23" fmla="*/ 5199 h 6228"/>
              <a:gd name="T24" fmla="*/ 1311 w 5790"/>
              <a:gd name="T25" fmla="*/ 3520 h 6228"/>
              <a:gd name="T26" fmla="*/ 1584 w 5790"/>
              <a:gd name="T27" fmla="*/ 3749 h 6228"/>
              <a:gd name="T28" fmla="*/ 5316 w 5790"/>
              <a:gd name="T29" fmla="*/ 3669 h 6228"/>
              <a:gd name="T30" fmla="*/ 5445 w 5790"/>
              <a:gd name="T31" fmla="*/ 2098 h 6228"/>
              <a:gd name="T32" fmla="*/ 1191 w 5790"/>
              <a:gd name="T33" fmla="*/ 416 h 6228"/>
              <a:gd name="T34" fmla="*/ 1214 w 5790"/>
              <a:gd name="T35" fmla="*/ 429 h 6228"/>
              <a:gd name="T36" fmla="*/ 1239 w 5790"/>
              <a:gd name="T37" fmla="*/ 450 h 6228"/>
              <a:gd name="T38" fmla="*/ 1264 w 5790"/>
              <a:gd name="T39" fmla="*/ 482 h 6228"/>
              <a:gd name="T40" fmla="*/ 1273 w 5790"/>
              <a:gd name="T41" fmla="*/ 499 h 6228"/>
              <a:gd name="T42" fmla="*/ 1283 w 5790"/>
              <a:gd name="T43" fmla="*/ 522 h 6228"/>
              <a:gd name="T44" fmla="*/ 1286 w 5790"/>
              <a:gd name="T45" fmla="*/ 539 h 6228"/>
              <a:gd name="T46" fmla="*/ 1290 w 5790"/>
              <a:gd name="T47" fmla="*/ 573 h 6228"/>
              <a:gd name="T48" fmla="*/ 5654 w 5790"/>
              <a:gd name="T49" fmla="*/ 1780 h 6228"/>
              <a:gd name="T50" fmla="*/ 5673 w 5790"/>
              <a:gd name="T51" fmla="*/ 1786 h 6228"/>
              <a:gd name="T52" fmla="*/ 5713 w 5790"/>
              <a:gd name="T53" fmla="*/ 1805 h 6228"/>
              <a:gd name="T54" fmla="*/ 5730 w 5790"/>
              <a:gd name="T55" fmla="*/ 1818 h 6228"/>
              <a:gd name="T56" fmla="*/ 5745 w 5790"/>
              <a:gd name="T57" fmla="*/ 1833 h 6228"/>
              <a:gd name="T58" fmla="*/ 5756 w 5790"/>
              <a:gd name="T59" fmla="*/ 1846 h 6228"/>
              <a:gd name="T60" fmla="*/ 5768 w 5790"/>
              <a:gd name="T61" fmla="*/ 1863 h 6228"/>
              <a:gd name="T62" fmla="*/ 5781 w 5790"/>
              <a:gd name="T63" fmla="*/ 1890 h 6228"/>
              <a:gd name="T64" fmla="*/ 5788 w 5790"/>
              <a:gd name="T65" fmla="*/ 1915 h 6228"/>
              <a:gd name="T66" fmla="*/ 5790 w 5790"/>
              <a:gd name="T67" fmla="*/ 1935 h 6228"/>
              <a:gd name="T68" fmla="*/ 5663 w 5790"/>
              <a:gd name="T69" fmla="*/ 3796 h 6228"/>
              <a:gd name="T70" fmla="*/ 5257 w 5790"/>
              <a:gd name="T71" fmla="*/ 4079 h 6228"/>
              <a:gd name="T72" fmla="*/ 1423 w 5790"/>
              <a:gd name="T73" fmla="*/ 4064 h 6228"/>
              <a:gd name="T74" fmla="*/ 1338 w 5790"/>
              <a:gd name="T75" fmla="*/ 4653 h 6228"/>
              <a:gd name="T76" fmla="*/ 1649 w 5790"/>
              <a:gd name="T77" fmla="*/ 4833 h 6228"/>
              <a:gd name="T78" fmla="*/ 5314 w 5790"/>
              <a:gd name="T79" fmla="*/ 4958 h 6228"/>
              <a:gd name="T80" fmla="*/ 5593 w 5790"/>
              <a:gd name="T81" fmla="*/ 5358 h 6228"/>
              <a:gd name="T82" fmla="*/ 5532 w 5790"/>
              <a:gd name="T83" fmla="*/ 5856 h 6228"/>
              <a:gd name="T84" fmla="*/ 5168 w 5790"/>
              <a:gd name="T85" fmla="*/ 6180 h 6228"/>
              <a:gd name="T86" fmla="*/ 4665 w 5790"/>
              <a:gd name="T87" fmla="*/ 6180 h 6228"/>
              <a:gd name="T88" fmla="*/ 4301 w 5790"/>
              <a:gd name="T89" fmla="*/ 5858 h 6228"/>
              <a:gd name="T90" fmla="*/ 4235 w 5790"/>
              <a:gd name="T91" fmla="*/ 5381 h 6228"/>
              <a:gd name="T92" fmla="*/ 2819 w 5790"/>
              <a:gd name="T93" fmla="*/ 5309 h 6228"/>
              <a:gd name="T94" fmla="*/ 2808 w 5790"/>
              <a:gd name="T95" fmla="*/ 5781 h 6228"/>
              <a:gd name="T96" fmla="*/ 2485 w 5790"/>
              <a:gd name="T97" fmla="*/ 6144 h 6228"/>
              <a:gd name="T98" fmla="*/ 1984 w 5790"/>
              <a:gd name="T99" fmla="*/ 6205 h 6228"/>
              <a:gd name="T100" fmla="*/ 1584 w 5790"/>
              <a:gd name="T101" fmla="*/ 5928 h 6228"/>
              <a:gd name="T102" fmla="*/ 1463 w 5790"/>
              <a:gd name="T103" fmla="*/ 5453 h 6228"/>
              <a:gd name="T104" fmla="*/ 1393 w 5790"/>
              <a:gd name="T105" fmla="*/ 5129 h 6228"/>
              <a:gd name="T106" fmla="*/ 1024 w 5790"/>
              <a:gd name="T107" fmla="*/ 4803 h 6228"/>
              <a:gd name="T108" fmla="*/ 104 w 5790"/>
              <a:gd name="T109" fmla="*/ 334 h 6228"/>
              <a:gd name="T110" fmla="*/ 2 w 5790"/>
              <a:gd name="T111" fmla="*/ 145 h 6228"/>
              <a:gd name="T112" fmla="*/ 161 w 5790"/>
              <a:gd name="T113" fmla="*/ 0 h 6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790" h="6228">
                <a:moveTo>
                  <a:pt x="4918" y="5176"/>
                </a:moveTo>
                <a:lnTo>
                  <a:pt x="4855" y="5182"/>
                </a:lnTo>
                <a:lnTo>
                  <a:pt x="4794" y="5199"/>
                </a:lnTo>
                <a:lnTo>
                  <a:pt x="4739" y="5225"/>
                </a:lnTo>
                <a:lnTo>
                  <a:pt x="4692" y="5259"/>
                </a:lnTo>
                <a:lnTo>
                  <a:pt x="4648" y="5303"/>
                </a:lnTo>
                <a:lnTo>
                  <a:pt x="4614" y="5350"/>
                </a:lnTo>
                <a:lnTo>
                  <a:pt x="4587" y="5405"/>
                </a:lnTo>
                <a:lnTo>
                  <a:pt x="4570" y="5466"/>
                </a:lnTo>
                <a:lnTo>
                  <a:pt x="4565" y="5529"/>
                </a:lnTo>
                <a:lnTo>
                  <a:pt x="4570" y="5591"/>
                </a:lnTo>
                <a:lnTo>
                  <a:pt x="4587" y="5650"/>
                </a:lnTo>
                <a:lnTo>
                  <a:pt x="4614" y="5705"/>
                </a:lnTo>
                <a:lnTo>
                  <a:pt x="4648" y="5754"/>
                </a:lnTo>
                <a:lnTo>
                  <a:pt x="4692" y="5798"/>
                </a:lnTo>
                <a:lnTo>
                  <a:pt x="4739" y="5832"/>
                </a:lnTo>
                <a:lnTo>
                  <a:pt x="4794" y="5858"/>
                </a:lnTo>
                <a:lnTo>
                  <a:pt x="4855" y="5875"/>
                </a:lnTo>
                <a:lnTo>
                  <a:pt x="4918" y="5881"/>
                </a:lnTo>
                <a:lnTo>
                  <a:pt x="4980" y="5875"/>
                </a:lnTo>
                <a:lnTo>
                  <a:pt x="5039" y="5858"/>
                </a:lnTo>
                <a:lnTo>
                  <a:pt x="5094" y="5832"/>
                </a:lnTo>
                <a:lnTo>
                  <a:pt x="5143" y="5798"/>
                </a:lnTo>
                <a:lnTo>
                  <a:pt x="5187" y="5756"/>
                </a:lnTo>
                <a:lnTo>
                  <a:pt x="5221" y="5707"/>
                </a:lnTo>
                <a:lnTo>
                  <a:pt x="5248" y="5652"/>
                </a:lnTo>
                <a:lnTo>
                  <a:pt x="5265" y="5591"/>
                </a:lnTo>
                <a:lnTo>
                  <a:pt x="5270" y="5529"/>
                </a:lnTo>
                <a:lnTo>
                  <a:pt x="5265" y="5464"/>
                </a:lnTo>
                <a:lnTo>
                  <a:pt x="5248" y="5405"/>
                </a:lnTo>
                <a:lnTo>
                  <a:pt x="5221" y="5350"/>
                </a:lnTo>
                <a:lnTo>
                  <a:pt x="5187" y="5301"/>
                </a:lnTo>
                <a:lnTo>
                  <a:pt x="5143" y="5259"/>
                </a:lnTo>
                <a:lnTo>
                  <a:pt x="5094" y="5225"/>
                </a:lnTo>
                <a:lnTo>
                  <a:pt x="5039" y="5199"/>
                </a:lnTo>
                <a:lnTo>
                  <a:pt x="4980" y="5182"/>
                </a:lnTo>
                <a:lnTo>
                  <a:pt x="4918" y="5176"/>
                </a:lnTo>
                <a:close/>
                <a:moveTo>
                  <a:pt x="2159" y="5176"/>
                </a:moveTo>
                <a:lnTo>
                  <a:pt x="2095" y="5182"/>
                </a:lnTo>
                <a:lnTo>
                  <a:pt x="2036" y="5199"/>
                </a:lnTo>
                <a:lnTo>
                  <a:pt x="1981" y="5225"/>
                </a:lnTo>
                <a:lnTo>
                  <a:pt x="1931" y="5259"/>
                </a:lnTo>
                <a:lnTo>
                  <a:pt x="1890" y="5303"/>
                </a:lnTo>
                <a:lnTo>
                  <a:pt x="1854" y="5350"/>
                </a:lnTo>
                <a:lnTo>
                  <a:pt x="1829" y="5405"/>
                </a:lnTo>
                <a:lnTo>
                  <a:pt x="1812" y="5466"/>
                </a:lnTo>
                <a:lnTo>
                  <a:pt x="1806" y="5529"/>
                </a:lnTo>
                <a:lnTo>
                  <a:pt x="1812" y="5591"/>
                </a:lnTo>
                <a:lnTo>
                  <a:pt x="1829" y="5650"/>
                </a:lnTo>
                <a:lnTo>
                  <a:pt x="1854" y="5705"/>
                </a:lnTo>
                <a:lnTo>
                  <a:pt x="1890" y="5754"/>
                </a:lnTo>
                <a:lnTo>
                  <a:pt x="1931" y="5798"/>
                </a:lnTo>
                <a:lnTo>
                  <a:pt x="1981" y="5832"/>
                </a:lnTo>
                <a:lnTo>
                  <a:pt x="2036" y="5858"/>
                </a:lnTo>
                <a:lnTo>
                  <a:pt x="2095" y="5875"/>
                </a:lnTo>
                <a:lnTo>
                  <a:pt x="2159" y="5881"/>
                </a:lnTo>
                <a:lnTo>
                  <a:pt x="2222" y="5875"/>
                </a:lnTo>
                <a:lnTo>
                  <a:pt x="2280" y="5858"/>
                </a:lnTo>
                <a:lnTo>
                  <a:pt x="2335" y="5832"/>
                </a:lnTo>
                <a:lnTo>
                  <a:pt x="2385" y="5798"/>
                </a:lnTo>
                <a:lnTo>
                  <a:pt x="2427" y="5756"/>
                </a:lnTo>
                <a:lnTo>
                  <a:pt x="2463" y="5707"/>
                </a:lnTo>
                <a:lnTo>
                  <a:pt x="2489" y="5652"/>
                </a:lnTo>
                <a:lnTo>
                  <a:pt x="2504" y="5591"/>
                </a:lnTo>
                <a:lnTo>
                  <a:pt x="2510" y="5529"/>
                </a:lnTo>
                <a:lnTo>
                  <a:pt x="2504" y="5464"/>
                </a:lnTo>
                <a:lnTo>
                  <a:pt x="2489" y="5405"/>
                </a:lnTo>
                <a:lnTo>
                  <a:pt x="2463" y="5350"/>
                </a:lnTo>
                <a:lnTo>
                  <a:pt x="2427" y="5301"/>
                </a:lnTo>
                <a:lnTo>
                  <a:pt x="2385" y="5259"/>
                </a:lnTo>
                <a:lnTo>
                  <a:pt x="2335" y="5225"/>
                </a:lnTo>
                <a:lnTo>
                  <a:pt x="2280" y="5199"/>
                </a:lnTo>
                <a:lnTo>
                  <a:pt x="2222" y="5182"/>
                </a:lnTo>
                <a:lnTo>
                  <a:pt x="2159" y="5176"/>
                </a:lnTo>
                <a:close/>
                <a:moveTo>
                  <a:pt x="1288" y="1528"/>
                </a:moveTo>
                <a:lnTo>
                  <a:pt x="1288" y="3395"/>
                </a:lnTo>
                <a:lnTo>
                  <a:pt x="1294" y="3459"/>
                </a:lnTo>
                <a:lnTo>
                  <a:pt x="1311" y="3520"/>
                </a:lnTo>
                <a:lnTo>
                  <a:pt x="1338" y="3577"/>
                </a:lnTo>
                <a:lnTo>
                  <a:pt x="1374" y="3626"/>
                </a:lnTo>
                <a:lnTo>
                  <a:pt x="1417" y="3669"/>
                </a:lnTo>
                <a:lnTo>
                  <a:pt x="1467" y="3705"/>
                </a:lnTo>
                <a:lnTo>
                  <a:pt x="1523" y="3732"/>
                </a:lnTo>
                <a:lnTo>
                  <a:pt x="1584" y="3749"/>
                </a:lnTo>
                <a:lnTo>
                  <a:pt x="1649" y="3755"/>
                </a:lnTo>
                <a:lnTo>
                  <a:pt x="5085" y="3755"/>
                </a:lnTo>
                <a:lnTo>
                  <a:pt x="5149" y="3749"/>
                </a:lnTo>
                <a:lnTo>
                  <a:pt x="5210" y="3732"/>
                </a:lnTo>
                <a:lnTo>
                  <a:pt x="5267" y="3705"/>
                </a:lnTo>
                <a:lnTo>
                  <a:pt x="5316" y="3669"/>
                </a:lnTo>
                <a:lnTo>
                  <a:pt x="5360" y="3626"/>
                </a:lnTo>
                <a:lnTo>
                  <a:pt x="5396" y="3577"/>
                </a:lnTo>
                <a:lnTo>
                  <a:pt x="5422" y="3520"/>
                </a:lnTo>
                <a:lnTo>
                  <a:pt x="5439" y="3457"/>
                </a:lnTo>
                <a:lnTo>
                  <a:pt x="5445" y="3393"/>
                </a:lnTo>
                <a:lnTo>
                  <a:pt x="5445" y="2098"/>
                </a:lnTo>
                <a:lnTo>
                  <a:pt x="1288" y="1528"/>
                </a:lnTo>
                <a:close/>
                <a:moveTo>
                  <a:pt x="161" y="0"/>
                </a:moveTo>
                <a:lnTo>
                  <a:pt x="201" y="4"/>
                </a:lnTo>
                <a:lnTo>
                  <a:pt x="239" y="16"/>
                </a:lnTo>
                <a:lnTo>
                  <a:pt x="1184" y="412"/>
                </a:lnTo>
                <a:lnTo>
                  <a:pt x="1191" y="416"/>
                </a:lnTo>
                <a:lnTo>
                  <a:pt x="1201" y="419"/>
                </a:lnTo>
                <a:lnTo>
                  <a:pt x="1203" y="421"/>
                </a:lnTo>
                <a:lnTo>
                  <a:pt x="1205" y="421"/>
                </a:lnTo>
                <a:lnTo>
                  <a:pt x="1207" y="423"/>
                </a:lnTo>
                <a:lnTo>
                  <a:pt x="1210" y="425"/>
                </a:lnTo>
                <a:lnTo>
                  <a:pt x="1214" y="429"/>
                </a:lnTo>
                <a:lnTo>
                  <a:pt x="1222" y="434"/>
                </a:lnTo>
                <a:lnTo>
                  <a:pt x="1224" y="436"/>
                </a:lnTo>
                <a:lnTo>
                  <a:pt x="1227" y="438"/>
                </a:lnTo>
                <a:lnTo>
                  <a:pt x="1231" y="442"/>
                </a:lnTo>
                <a:lnTo>
                  <a:pt x="1235" y="446"/>
                </a:lnTo>
                <a:lnTo>
                  <a:pt x="1239" y="450"/>
                </a:lnTo>
                <a:lnTo>
                  <a:pt x="1252" y="461"/>
                </a:lnTo>
                <a:lnTo>
                  <a:pt x="1254" y="465"/>
                </a:lnTo>
                <a:lnTo>
                  <a:pt x="1256" y="469"/>
                </a:lnTo>
                <a:lnTo>
                  <a:pt x="1260" y="476"/>
                </a:lnTo>
                <a:lnTo>
                  <a:pt x="1262" y="478"/>
                </a:lnTo>
                <a:lnTo>
                  <a:pt x="1264" y="482"/>
                </a:lnTo>
                <a:lnTo>
                  <a:pt x="1267" y="486"/>
                </a:lnTo>
                <a:lnTo>
                  <a:pt x="1269" y="489"/>
                </a:lnTo>
                <a:lnTo>
                  <a:pt x="1269" y="491"/>
                </a:lnTo>
                <a:lnTo>
                  <a:pt x="1271" y="493"/>
                </a:lnTo>
                <a:lnTo>
                  <a:pt x="1271" y="495"/>
                </a:lnTo>
                <a:lnTo>
                  <a:pt x="1273" y="499"/>
                </a:lnTo>
                <a:lnTo>
                  <a:pt x="1275" y="501"/>
                </a:lnTo>
                <a:lnTo>
                  <a:pt x="1277" y="505"/>
                </a:lnTo>
                <a:lnTo>
                  <a:pt x="1277" y="506"/>
                </a:lnTo>
                <a:lnTo>
                  <a:pt x="1279" y="508"/>
                </a:lnTo>
                <a:lnTo>
                  <a:pt x="1279" y="510"/>
                </a:lnTo>
                <a:lnTo>
                  <a:pt x="1283" y="522"/>
                </a:lnTo>
                <a:lnTo>
                  <a:pt x="1283" y="524"/>
                </a:lnTo>
                <a:lnTo>
                  <a:pt x="1283" y="525"/>
                </a:lnTo>
                <a:lnTo>
                  <a:pt x="1283" y="527"/>
                </a:lnTo>
                <a:lnTo>
                  <a:pt x="1284" y="531"/>
                </a:lnTo>
                <a:lnTo>
                  <a:pt x="1284" y="535"/>
                </a:lnTo>
                <a:lnTo>
                  <a:pt x="1286" y="539"/>
                </a:lnTo>
                <a:lnTo>
                  <a:pt x="1286" y="550"/>
                </a:lnTo>
                <a:lnTo>
                  <a:pt x="1288" y="552"/>
                </a:lnTo>
                <a:lnTo>
                  <a:pt x="1288" y="554"/>
                </a:lnTo>
                <a:lnTo>
                  <a:pt x="1290" y="560"/>
                </a:lnTo>
                <a:lnTo>
                  <a:pt x="1290" y="567"/>
                </a:lnTo>
                <a:lnTo>
                  <a:pt x="1290" y="573"/>
                </a:lnTo>
                <a:lnTo>
                  <a:pt x="1290" y="1179"/>
                </a:lnTo>
                <a:lnTo>
                  <a:pt x="5642" y="1780"/>
                </a:lnTo>
                <a:lnTo>
                  <a:pt x="5646" y="1780"/>
                </a:lnTo>
                <a:lnTo>
                  <a:pt x="5648" y="1780"/>
                </a:lnTo>
                <a:lnTo>
                  <a:pt x="5652" y="1780"/>
                </a:lnTo>
                <a:lnTo>
                  <a:pt x="5654" y="1780"/>
                </a:lnTo>
                <a:lnTo>
                  <a:pt x="5658" y="1782"/>
                </a:lnTo>
                <a:lnTo>
                  <a:pt x="5661" y="1782"/>
                </a:lnTo>
                <a:lnTo>
                  <a:pt x="5665" y="1784"/>
                </a:lnTo>
                <a:lnTo>
                  <a:pt x="5667" y="1784"/>
                </a:lnTo>
                <a:lnTo>
                  <a:pt x="5671" y="1784"/>
                </a:lnTo>
                <a:lnTo>
                  <a:pt x="5673" y="1786"/>
                </a:lnTo>
                <a:lnTo>
                  <a:pt x="5676" y="1788"/>
                </a:lnTo>
                <a:lnTo>
                  <a:pt x="5680" y="1788"/>
                </a:lnTo>
                <a:lnTo>
                  <a:pt x="5688" y="1791"/>
                </a:lnTo>
                <a:lnTo>
                  <a:pt x="5703" y="1799"/>
                </a:lnTo>
                <a:lnTo>
                  <a:pt x="5707" y="1803"/>
                </a:lnTo>
                <a:lnTo>
                  <a:pt x="5713" y="1805"/>
                </a:lnTo>
                <a:lnTo>
                  <a:pt x="5714" y="1807"/>
                </a:lnTo>
                <a:lnTo>
                  <a:pt x="5718" y="1808"/>
                </a:lnTo>
                <a:lnTo>
                  <a:pt x="5722" y="1810"/>
                </a:lnTo>
                <a:lnTo>
                  <a:pt x="5726" y="1814"/>
                </a:lnTo>
                <a:lnTo>
                  <a:pt x="5728" y="1816"/>
                </a:lnTo>
                <a:lnTo>
                  <a:pt x="5730" y="1818"/>
                </a:lnTo>
                <a:lnTo>
                  <a:pt x="5731" y="1820"/>
                </a:lnTo>
                <a:lnTo>
                  <a:pt x="5739" y="1825"/>
                </a:lnTo>
                <a:lnTo>
                  <a:pt x="5741" y="1827"/>
                </a:lnTo>
                <a:lnTo>
                  <a:pt x="5743" y="1827"/>
                </a:lnTo>
                <a:lnTo>
                  <a:pt x="5743" y="1831"/>
                </a:lnTo>
                <a:lnTo>
                  <a:pt x="5745" y="1833"/>
                </a:lnTo>
                <a:lnTo>
                  <a:pt x="5747" y="1835"/>
                </a:lnTo>
                <a:lnTo>
                  <a:pt x="5749" y="1837"/>
                </a:lnTo>
                <a:lnTo>
                  <a:pt x="5750" y="1839"/>
                </a:lnTo>
                <a:lnTo>
                  <a:pt x="5752" y="1841"/>
                </a:lnTo>
                <a:lnTo>
                  <a:pt x="5754" y="1843"/>
                </a:lnTo>
                <a:lnTo>
                  <a:pt x="5756" y="1846"/>
                </a:lnTo>
                <a:lnTo>
                  <a:pt x="5758" y="1848"/>
                </a:lnTo>
                <a:lnTo>
                  <a:pt x="5758" y="1850"/>
                </a:lnTo>
                <a:lnTo>
                  <a:pt x="5762" y="1854"/>
                </a:lnTo>
                <a:lnTo>
                  <a:pt x="5764" y="1858"/>
                </a:lnTo>
                <a:lnTo>
                  <a:pt x="5766" y="1860"/>
                </a:lnTo>
                <a:lnTo>
                  <a:pt x="5768" y="1863"/>
                </a:lnTo>
                <a:lnTo>
                  <a:pt x="5771" y="1871"/>
                </a:lnTo>
                <a:lnTo>
                  <a:pt x="5773" y="1875"/>
                </a:lnTo>
                <a:lnTo>
                  <a:pt x="5775" y="1879"/>
                </a:lnTo>
                <a:lnTo>
                  <a:pt x="5777" y="1882"/>
                </a:lnTo>
                <a:lnTo>
                  <a:pt x="5779" y="1886"/>
                </a:lnTo>
                <a:lnTo>
                  <a:pt x="5781" y="1890"/>
                </a:lnTo>
                <a:lnTo>
                  <a:pt x="5783" y="1894"/>
                </a:lnTo>
                <a:lnTo>
                  <a:pt x="5783" y="1897"/>
                </a:lnTo>
                <a:lnTo>
                  <a:pt x="5785" y="1901"/>
                </a:lnTo>
                <a:lnTo>
                  <a:pt x="5787" y="1907"/>
                </a:lnTo>
                <a:lnTo>
                  <a:pt x="5787" y="1911"/>
                </a:lnTo>
                <a:lnTo>
                  <a:pt x="5788" y="1915"/>
                </a:lnTo>
                <a:lnTo>
                  <a:pt x="5788" y="1918"/>
                </a:lnTo>
                <a:lnTo>
                  <a:pt x="5788" y="1922"/>
                </a:lnTo>
                <a:lnTo>
                  <a:pt x="5790" y="1924"/>
                </a:lnTo>
                <a:lnTo>
                  <a:pt x="5790" y="1928"/>
                </a:lnTo>
                <a:lnTo>
                  <a:pt x="5790" y="1932"/>
                </a:lnTo>
                <a:lnTo>
                  <a:pt x="5790" y="1935"/>
                </a:lnTo>
                <a:lnTo>
                  <a:pt x="5790" y="3395"/>
                </a:lnTo>
                <a:lnTo>
                  <a:pt x="5785" y="3482"/>
                </a:lnTo>
                <a:lnTo>
                  <a:pt x="5769" y="3567"/>
                </a:lnTo>
                <a:lnTo>
                  <a:pt x="5743" y="3649"/>
                </a:lnTo>
                <a:lnTo>
                  <a:pt x="5709" y="3726"/>
                </a:lnTo>
                <a:lnTo>
                  <a:pt x="5663" y="3796"/>
                </a:lnTo>
                <a:lnTo>
                  <a:pt x="5612" y="3863"/>
                </a:lnTo>
                <a:lnTo>
                  <a:pt x="5553" y="3921"/>
                </a:lnTo>
                <a:lnTo>
                  <a:pt x="5487" y="3973"/>
                </a:lnTo>
                <a:lnTo>
                  <a:pt x="5417" y="4018"/>
                </a:lnTo>
                <a:lnTo>
                  <a:pt x="5339" y="4052"/>
                </a:lnTo>
                <a:lnTo>
                  <a:pt x="5257" y="4079"/>
                </a:lnTo>
                <a:lnTo>
                  <a:pt x="5172" y="4094"/>
                </a:lnTo>
                <a:lnTo>
                  <a:pt x="5085" y="4100"/>
                </a:lnTo>
                <a:lnTo>
                  <a:pt x="1649" y="4100"/>
                </a:lnTo>
                <a:lnTo>
                  <a:pt x="1571" y="4096"/>
                </a:lnTo>
                <a:lnTo>
                  <a:pt x="1495" y="4084"/>
                </a:lnTo>
                <a:lnTo>
                  <a:pt x="1423" y="4064"/>
                </a:lnTo>
                <a:lnTo>
                  <a:pt x="1353" y="4037"/>
                </a:lnTo>
                <a:lnTo>
                  <a:pt x="1288" y="4003"/>
                </a:lnTo>
                <a:lnTo>
                  <a:pt x="1288" y="4471"/>
                </a:lnTo>
                <a:lnTo>
                  <a:pt x="1294" y="4535"/>
                </a:lnTo>
                <a:lnTo>
                  <a:pt x="1311" y="4596"/>
                </a:lnTo>
                <a:lnTo>
                  <a:pt x="1338" y="4653"/>
                </a:lnTo>
                <a:lnTo>
                  <a:pt x="1374" y="4704"/>
                </a:lnTo>
                <a:lnTo>
                  <a:pt x="1417" y="4748"/>
                </a:lnTo>
                <a:lnTo>
                  <a:pt x="1467" y="4782"/>
                </a:lnTo>
                <a:lnTo>
                  <a:pt x="1523" y="4810"/>
                </a:lnTo>
                <a:lnTo>
                  <a:pt x="1584" y="4827"/>
                </a:lnTo>
                <a:lnTo>
                  <a:pt x="1649" y="4833"/>
                </a:lnTo>
                <a:lnTo>
                  <a:pt x="4916" y="4833"/>
                </a:lnTo>
                <a:lnTo>
                  <a:pt x="5003" y="4837"/>
                </a:lnTo>
                <a:lnTo>
                  <a:pt x="5088" y="4854"/>
                </a:lnTo>
                <a:lnTo>
                  <a:pt x="5168" y="4879"/>
                </a:lnTo>
                <a:lnTo>
                  <a:pt x="5244" y="4915"/>
                </a:lnTo>
                <a:lnTo>
                  <a:pt x="5314" y="4958"/>
                </a:lnTo>
                <a:lnTo>
                  <a:pt x="5379" y="5009"/>
                </a:lnTo>
                <a:lnTo>
                  <a:pt x="5437" y="5066"/>
                </a:lnTo>
                <a:lnTo>
                  <a:pt x="5489" y="5132"/>
                </a:lnTo>
                <a:lnTo>
                  <a:pt x="5532" y="5203"/>
                </a:lnTo>
                <a:lnTo>
                  <a:pt x="5566" y="5278"/>
                </a:lnTo>
                <a:lnTo>
                  <a:pt x="5593" y="5358"/>
                </a:lnTo>
                <a:lnTo>
                  <a:pt x="5608" y="5443"/>
                </a:lnTo>
                <a:lnTo>
                  <a:pt x="5614" y="5530"/>
                </a:lnTo>
                <a:lnTo>
                  <a:pt x="5608" y="5618"/>
                </a:lnTo>
                <a:lnTo>
                  <a:pt x="5593" y="5701"/>
                </a:lnTo>
                <a:lnTo>
                  <a:pt x="5566" y="5781"/>
                </a:lnTo>
                <a:lnTo>
                  <a:pt x="5532" y="5856"/>
                </a:lnTo>
                <a:lnTo>
                  <a:pt x="5489" y="5928"/>
                </a:lnTo>
                <a:lnTo>
                  <a:pt x="5437" y="5993"/>
                </a:lnTo>
                <a:lnTo>
                  <a:pt x="5379" y="6050"/>
                </a:lnTo>
                <a:lnTo>
                  <a:pt x="5314" y="6101"/>
                </a:lnTo>
                <a:lnTo>
                  <a:pt x="5244" y="6144"/>
                </a:lnTo>
                <a:lnTo>
                  <a:pt x="5168" y="6180"/>
                </a:lnTo>
                <a:lnTo>
                  <a:pt x="5088" y="6205"/>
                </a:lnTo>
                <a:lnTo>
                  <a:pt x="5003" y="6222"/>
                </a:lnTo>
                <a:lnTo>
                  <a:pt x="4916" y="6228"/>
                </a:lnTo>
                <a:lnTo>
                  <a:pt x="4828" y="6222"/>
                </a:lnTo>
                <a:lnTo>
                  <a:pt x="4745" y="6205"/>
                </a:lnTo>
                <a:lnTo>
                  <a:pt x="4665" y="6180"/>
                </a:lnTo>
                <a:lnTo>
                  <a:pt x="4589" y="6144"/>
                </a:lnTo>
                <a:lnTo>
                  <a:pt x="4517" y="6103"/>
                </a:lnTo>
                <a:lnTo>
                  <a:pt x="4453" y="6052"/>
                </a:lnTo>
                <a:lnTo>
                  <a:pt x="4394" y="5993"/>
                </a:lnTo>
                <a:lnTo>
                  <a:pt x="4343" y="5928"/>
                </a:lnTo>
                <a:lnTo>
                  <a:pt x="4301" y="5858"/>
                </a:lnTo>
                <a:lnTo>
                  <a:pt x="4265" y="5782"/>
                </a:lnTo>
                <a:lnTo>
                  <a:pt x="4240" y="5701"/>
                </a:lnTo>
                <a:lnTo>
                  <a:pt x="4223" y="5618"/>
                </a:lnTo>
                <a:lnTo>
                  <a:pt x="4218" y="5530"/>
                </a:lnTo>
                <a:lnTo>
                  <a:pt x="4221" y="5455"/>
                </a:lnTo>
                <a:lnTo>
                  <a:pt x="4235" y="5381"/>
                </a:lnTo>
                <a:lnTo>
                  <a:pt x="4254" y="5309"/>
                </a:lnTo>
                <a:lnTo>
                  <a:pt x="4280" y="5242"/>
                </a:lnTo>
                <a:lnTo>
                  <a:pt x="4314" y="5178"/>
                </a:lnTo>
                <a:lnTo>
                  <a:pt x="2759" y="5178"/>
                </a:lnTo>
                <a:lnTo>
                  <a:pt x="2793" y="5240"/>
                </a:lnTo>
                <a:lnTo>
                  <a:pt x="2819" y="5309"/>
                </a:lnTo>
                <a:lnTo>
                  <a:pt x="2838" y="5381"/>
                </a:lnTo>
                <a:lnTo>
                  <a:pt x="2852" y="5455"/>
                </a:lnTo>
                <a:lnTo>
                  <a:pt x="2855" y="5530"/>
                </a:lnTo>
                <a:lnTo>
                  <a:pt x="2850" y="5618"/>
                </a:lnTo>
                <a:lnTo>
                  <a:pt x="2834" y="5701"/>
                </a:lnTo>
                <a:lnTo>
                  <a:pt x="2808" y="5781"/>
                </a:lnTo>
                <a:lnTo>
                  <a:pt x="2774" y="5856"/>
                </a:lnTo>
                <a:lnTo>
                  <a:pt x="2730" y="5928"/>
                </a:lnTo>
                <a:lnTo>
                  <a:pt x="2679" y="5993"/>
                </a:lnTo>
                <a:lnTo>
                  <a:pt x="2620" y="6050"/>
                </a:lnTo>
                <a:lnTo>
                  <a:pt x="2556" y="6101"/>
                </a:lnTo>
                <a:lnTo>
                  <a:pt x="2485" y="6144"/>
                </a:lnTo>
                <a:lnTo>
                  <a:pt x="2409" y="6180"/>
                </a:lnTo>
                <a:lnTo>
                  <a:pt x="2328" y="6205"/>
                </a:lnTo>
                <a:lnTo>
                  <a:pt x="2244" y="6222"/>
                </a:lnTo>
                <a:lnTo>
                  <a:pt x="2157" y="6228"/>
                </a:lnTo>
                <a:lnTo>
                  <a:pt x="2070" y="6222"/>
                </a:lnTo>
                <a:lnTo>
                  <a:pt x="1984" y="6205"/>
                </a:lnTo>
                <a:lnTo>
                  <a:pt x="1905" y="6180"/>
                </a:lnTo>
                <a:lnTo>
                  <a:pt x="1829" y="6144"/>
                </a:lnTo>
                <a:lnTo>
                  <a:pt x="1759" y="6103"/>
                </a:lnTo>
                <a:lnTo>
                  <a:pt x="1694" y="6052"/>
                </a:lnTo>
                <a:lnTo>
                  <a:pt x="1635" y="5993"/>
                </a:lnTo>
                <a:lnTo>
                  <a:pt x="1584" y="5928"/>
                </a:lnTo>
                <a:lnTo>
                  <a:pt x="1541" y="5858"/>
                </a:lnTo>
                <a:lnTo>
                  <a:pt x="1506" y="5782"/>
                </a:lnTo>
                <a:lnTo>
                  <a:pt x="1480" y="5701"/>
                </a:lnTo>
                <a:lnTo>
                  <a:pt x="1465" y="5618"/>
                </a:lnTo>
                <a:lnTo>
                  <a:pt x="1459" y="5530"/>
                </a:lnTo>
                <a:lnTo>
                  <a:pt x="1463" y="5453"/>
                </a:lnTo>
                <a:lnTo>
                  <a:pt x="1476" y="5377"/>
                </a:lnTo>
                <a:lnTo>
                  <a:pt x="1497" y="5305"/>
                </a:lnTo>
                <a:lnTo>
                  <a:pt x="1523" y="5237"/>
                </a:lnTo>
                <a:lnTo>
                  <a:pt x="1560" y="5172"/>
                </a:lnTo>
                <a:lnTo>
                  <a:pt x="1474" y="5155"/>
                </a:lnTo>
                <a:lnTo>
                  <a:pt x="1393" y="5129"/>
                </a:lnTo>
                <a:lnTo>
                  <a:pt x="1317" y="5093"/>
                </a:lnTo>
                <a:lnTo>
                  <a:pt x="1245" y="5049"/>
                </a:lnTo>
                <a:lnTo>
                  <a:pt x="1180" y="4998"/>
                </a:lnTo>
                <a:lnTo>
                  <a:pt x="1121" y="4939"/>
                </a:lnTo>
                <a:lnTo>
                  <a:pt x="1068" y="4873"/>
                </a:lnTo>
                <a:lnTo>
                  <a:pt x="1024" y="4803"/>
                </a:lnTo>
                <a:lnTo>
                  <a:pt x="990" y="4725"/>
                </a:lnTo>
                <a:lnTo>
                  <a:pt x="964" y="4645"/>
                </a:lnTo>
                <a:lnTo>
                  <a:pt x="949" y="4560"/>
                </a:lnTo>
                <a:lnTo>
                  <a:pt x="943" y="4471"/>
                </a:lnTo>
                <a:lnTo>
                  <a:pt x="943" y="687"/>
                </a:lnTo>
                <a:lnTo>
                  <a:pt x="104" y="334"/>
                </a:lnTo>
                <a:lnTo>
                  <a:pt x="70" y="313"/>
                </a:lnTo>
                <a:lnTo>
                  <a:pt x="42" y="289"/>
                </a:lnTo>
                <a:lnTo>
                  <a:pt x="19" y="256"/>
                </a:lnTo>
                <a:lnTo>
                  <a:pt x="6" y="222"/>
                </a:lnTo>
                <a:lnTo>
                  <a:pt x="0" y="184"/>
                </a:lnTo>
                <a:lnTo>
                  <a:pt x="2" y="145"/>
                </a:lnTo>
                <a:lnTo>
                  <a:pt x="13" y="107"/>
                </a:lnTo>
                <a:lnTo>
                  <a:pt x="32" y="72"/>
                </a:lnTo>
                <a:lnTo>
                  <a:pt x="59" y="44"/>
                </a:lnTo>
                <a:lnTo>
                  <a:pt x="89" y="21"/>
                </a:lnTo>
                <a:lnTo>
                  <a:pt x="125" y="8"/>
                </a:lnTo>
                <a:lnTo>
                  <a:pt x="16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91" name="Group 90"/>
          <p:cNvGrpSpPr/>
          <p:nvPr/>
        </p:nvGrpSpPr>
        <p:grpSpPr>
          <a:xfrm>
            <a:off x="7010400" y="1430460"/>
            <a:ext cx="3886200" cy="964119"/>
            <a:chOff x="3418006" y="1088902"/>
            <a:chExt cx="3090292" cy="1192563"/>
          </a:xfrm>
        </p:grpSpPr>
        <p:sp>
          <p:nvSpPr>
            <p:cNvPr id="92" name="Rectangle 91"/>
            <p:cNvSpPr/>
            <p:nvPr/>
          </p:nvSpPr>
          <p:spPr>
            <a:xfrm>
              <a:off x="3418006" y="1558130"/>
              <a:ext cx="3090032" cy="723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418006" y="1088902"/>
              <a:ext cx="3090292" cy="494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7010400" y="2664267"/>
            <a:ext cx="3886200" cy="964119"/>
            <a:chOff x="3418006" y="1088902"/>
            <a:chExt cx="3090292" cy="1192563"/>
          </a:xfrm>
        </p:grpSpPr>
        <p:sp>
          <p:nvSpPr>
            <p:cNvPr id="95" name="Rectangle 94"/>
            <p:cNvSpPr/>
            <p:nvPr/>
          </p:nvSpPr>
          <p:spPr>
            <a:xfrm>
              <a:off x="3418006" y="1558130"/>
              <a:ext cx="3090032" cy="723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3418006" y="1088902"/>
              <a:ext cx="3090292" cy="494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7010400" y="3898074"/>
            <a:ext cx="3886200" cy="964119"/>
            <a:chOff x="3418006" y="1088902"/>
            <a:chExt cx="3090292" cy="1192563"/>
          </a:xfrm>
        </p:grpSpPr>
        <p:sp>
          <p:nvSpPr>
            <p:cNvPr id="98" name="Rectangle 97"/>
            <p:cNvSpPr/>
            <p:nvPr/>
          </p:nvSpPr>
          <p:spPr>
            <a:xfrm>
              <a:off x="3418006" y="1558130"/>
              <a:ext cx="3090032" cy="723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418006" y="1088902"/>
              <a:ext cx="3090292" cy="494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7010400" y="5131882"/>
            <a:ext cx="3886200" cy="964119"/>
            <a:chOff x="3418006" y="1088902"/>
            <a:chExt cx="3090292" cy="1192563"/>
          </a:xfrm>
        </p:grpSpPr>
        <p:sp>
          <p:nvSpPr>
            <p:cNvPr id="101" name="Rectangle 100"/>
            <p:cNvSpPr/>
            <p:nvPr/>
          </p:nvSpPr>
          <p:spPr>
            <a:xfrm>
              <a:off x="3418006" y="1558130"/>
              <a:ext cx="3090032" cy="723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418006" y="1088902"/>
              <a:ext cx="3090292" cy="494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066801" y="1470385"/>
            <a:ext cx="3540001" cy="4598860"/>
            <a:chOff x="1065212" y="1470385"/>
            <a:chExt cx="3540001" cy="4598860"/>
          </a:xfrm>
        </p:grpSpPr>
        <p:sp>
          <p:nvSpPr>
            <p:cNvPr id="20" name="Flowchart: Manual Operation 14"/>
            <p:cNvSpPr/>
            <p:nvPr/>
          </p:nvSpPr>
          <p:spPr>
            <a:xfrm rot="14944063">
              <a:off x="2381974" y="2816763"/>
              <a:ext cx="1485737" cy="117270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439 w 10439"/>
                <a:gd name="connsiteY0" fmla="*/ 0 h 10000"/>
                <a:gd name="connsiteX1" fmla="*/ 10439 w 10439"/>
                <a:gd name="connsiteY1" fmla="*/ 0 h 10000"/>
                <a:gd name="connsiteX2" fmla="*/ 8439 w 10439"/>
                <a:gd name="connsiteY2" fmla="*/ 10000 h 10000"/>
                <a:gd name="connsiteX3" fmla="*/ 2439 w 10439"/>
                <a:gd name="connsiteY3" fmla="*/ 10000 h 10000"/>
                <a:gd name="connsiteX4" fmla="*/ 439 w 10439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66 w 10000"/>
                <a:gd name="connsiteY3" fmla="*/ 9538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66 w 10000"/>
                <a:gd name="connsiteY3" fmla="*/ 9538 h 10000"/>
                <a:gd name="connsiteX4" fmla="*/ 0 w 10000"/>
                <a:gd name="connsiteY4" fmla="*/ 0 h 10000"/>
                <a:gd name="connsiteX0" fmla="*/ 0 w 10000"/>
                <a:gd name="connsiteY0" fmla="*/ 0 h 9538"/>
                <a:gd name="connsiteX1" fmla="*/ 10000 w 10000"/>
                <a:gd name="connsiteY1" fmla="*/ 0 h 9538"/>
                <a:gd name="connsiteX2" fmla="*/ 7222 w 10000"/>
                <a:gd name="connsiteY2" fmla="*/ 8839 h 9538"/>
                <a:gd name="connsiteX3" fmla="*/ 2066 w 10000"/>
                <a:gd name="connsiteY3" fmla="*/ 9538 h 9538"/>
                <a:gd name="connsiteX4" fmla="*/ 0 w 10000"/>
                <a:gd name="connsiteY4" fmla="*/ 0 h 9538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7222 w 10000"/>
                <a:gd name="connsiteY2" fmla="*/ 9267 h 10000"/>
                <a:gd name="connsiteX3" fmla="*/ 2066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7222 w 10000"/>
                <a:gd name="connsiteY2" fmla="*/ 9267 h 10000"/>
                <a:gd name="connsiteX3" fmla="*/ 2066 w 10000"/>
                <a:gd name="connsiteY3" fmla="*/ 10000 h 10000"/>
                <a:gd name="connsiteX4" fmla="*/ 0 w 10000"/>
                <a:gd name="connsiteY4" fmla="*/ 0 h 10000"/>
                <a:gd name="connsiteX0" fmla="*/ 0 w 9473"/>
                <a:gd name="connsiteY0" fmla="*/ 898 h 10000"/>
                <a:gd name="connsiteX1" fmla="*/ 9473 w 9473"/>
                <a:gd name="connsiteY1" fmla="*/ 0 h 10000"/>
                <a:gd name="connsiteX2" fmla="*/ 6695 w 9473"/>
                <a:gd name="connsiteY2" fmla="*/ 9267 h 10000"/>
                <a:gd name="connsiteX3" fmla="*/ 1539 w 9473"/>
                <a:gd name="connsiteY3" fmla="*/ 10000 h 10000"/>
                <a:gd name="connsiteX4" fmla="*/ 0 w 9473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067 w 10000"/>
                <a:gd name="connsiteY2" fmla="*/ 9267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067 w 10000"/>
                <a:gd name="connsiteY2" fmla="*/ 9267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145 w 10000"/>
                <a:gd name="connsiteY2" fmla="*/ 8841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9123"/>
                <a:gd name="connsiteX1" fmla="*/ 10000 w 10000"/>
                <a:gd name="connsiteY1" fmla="*/ 0 h 9123"/>
                <a:gd name="connsiteX2" fmla="*/ 7145 w 10000"/>
                <a:gd name="connsiteY2" fmla="*/ 8841 h 9123"/>
                <a:gd name="connsiteX3" fmla="*/ 1958 w 10000"/>
                <a:gd name="connsiteY3" fmla="*/ 9123 h 9123"/>
                <a:gd name="connsiteX4" fmla="*/ 0 w 10000"/>
                <a:gd name="connsiteY4" fmla="*/ 898 h 9123"/>
                <a:gd name="connsiteX0" fmla="*/ 0 w 10000"/>
                <a:gd name="connsiteY0" fmla="*/ 984 h 10000"/>
                <a:gd name="connsiteX1" fmla="*/ 10000 w 10000"/>
                <a:gd name="connsiteY1" fmla="*/ 0 h 10000"/>
                <a:gd name="connsiteX2" fmla="*/ 7145 w 10000"/>
                <a:gd name="connsiteY2" fmla="*/ 9691 h 10000"/>
                <a:gd name="connsiteX3" fmla="*/ 1958 w 10000"/>
                <a:gd name="connsiteY3" fmla="*/ 10000 h 10000"/>
                <a:gd name="connsiteX4" fmla="*/ 0 w 10000"/>
                <a:gd name="connsiteY4" fmla="*/ 984 h 10000"/>
                <a:gd name="connsiteX0" fmla="*/ 0 w 10033"/>
                <a:gd name="connsiteY0" fmla="*/ 382 h 9398"/>
                <a:gd name="connsiteX1" fmla="*/ 10033 w 10033"/>
                <a:gd name="connsiteY1" fmla="*/ 0 h 9398"/>
                <a:gd name="connsiteX2" fmla="*/ 7145 w 10033"/>
                <a:gd name="connsiteY2" fmla="*/ 9089 h 9398"/>
                <a:gd name="connsiteX3" fmla="*/ 1958 w 10033"/>
                <a:gd name="connsiteY3" fmla="*/ 9398 h 9398"/>
                <a:gd name="connsiteX4" fmla="*/ 0 w 10033"/>
                <a:gd name="connsiteY4" fmla="*/ 382 h 9398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2" h="10000">
                  <a:moveTo>
                    <a:pt x="0" y="688"/>
                  </a:moveTo>
                  <a:lnTo>
                    <a:pt x="10292" y="0"/>
                  </a:lnTo>
                  <a:cubicBezTo>
                    <a:pt x="8081" y="3340"/>
                    <a:pt x="4415" y="5437"/>
                    <a:pt x="7413" y="9671"/>
                  </a:cubicBezTo>
                  <a:lnTo>
                    <a:pt x="2244" y="10000"/>
                  </a:lnTo>
                  <a:cubicBezTo>
                    <a:pt x="4865" y="5467"/>
                    <a:pt x="2202" y="3364"/>
                    <a:pt x="0" y="6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3481213" y="2512824"/>
              <a:ext cx="1124000" cy="1124000"/>
              <a:chOff x="3263275" y="1249681"/>
              <a:chExt cx="1358536" cy="1358536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3263275" y="1249681"/>
                <a:ext cx="1358536" cy="1358536"/>
                <a:chOff x="6103915" y="1221531"/>
                <a:chExt cx="1358536" cy="1358536"/>
              </a:xfrm>
            </p:grpSpPr>
            <p:sp>
              <p:nvSpPr>
                <p:cNvPr id="26" name="Oval 25"/>
                <p:cNvSpPr/>
                <p:nvPr/>
              </p:nvSpPr>
              <p:spPr>
                <a:xfrm>
                  <a:off x="6103915" y="1221531"/>
                  <a:ext cx="1358536" cy="1358536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27" name="Pie 26"/>
                <p:cNvSpPr/>
                <p:nvPr/>
              </p:nvSpPr>
              <p:spPr>
                <a:xfrm>
                  <a:off x="6105240" y="1222856"/>
                  <a:ext cx="1355885" cy="1355885"/>
                </a:xfrm>
                <a:prstGeom prst="pie">
                  <a:avLst>
                    <a:gd name="adj1" fmla="val 16119440"/>
                    <a:gd name="adj2" fmla="val 2275713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3411319" y="1397726"/>
                <a:ext cx="1062448" cy="1062446"/>
                <a:chOff x="3476634" y="1397726"/>
                <a:chExt cx="1062448" cy="1062446"/>
              </a:xfrm>
            </p:grpSpPr>
            <p:sp>
              <p:nvSpPr>
                <p:cNvPr id="24" name="Oval 23"/>
                <p:cNvSpPr/>
                <p:nvPr/>
              </p:nvSpPr>
              <p:spPr>
                <a:xfrm>
                  <a:off x="3476634" y="1397726"/>
                  <a:ext cx="1062448" cy="1062446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25" name="Oval 24"/>
                <p:cNvSpPr/>
                <p:nvPr/>
              </p:nvSpPr>
              <p:spPr>
                <a:xfrm>
                  <a:off x="3602910" y="1524001"/>
                  <a:ext cx="809897" cy="809897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</p:grpSp>
        <p:sp>
          <p:nvSpPr>
            <p:cNvPr id="15" name="Flowchart: Manual Operation 14"/>
            <p:cNvSpPr/>
            <p:nvPr/>
          </p:nvSpPr>
          <p:spPr>
            <a:xfrm rot="12844616">
              <a:off x="1849328" y="2241618"/>
              <a:ext cx="1485737" cy="117270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439 w 10439"/>
                <a:gd name="connsiteY0" fmla="*/ 0 h 10000"/>
                <a:gd name="connsiteX1" fmla="*/ 10439 w 10439"/>
                <a:gd name="connsiteY1" fmla="*/ 0 h 10000"/>
                <a:gd name="connsiteX2" fmla="*/ 8439 w 10439"/>
                <a:gd name="connsiteY2" fmla="*/ 10000 h 10000"/>
                <a:gd name="connsiteX3" fmla="*/ 2439 w 10439"/>
                <a:gd name="connsiteY3" fmla="*/ 10000 h 10000"/>
                <a:gd name="connsiteX4" fmla="*/ 439 w 10439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66 w 10000"/>
                <a:gd name="connsiteY3" fmla="*/ 9538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66 w 10000"/>
                <a:gd name="connsiteY3" fmla="*/ 9538 h 10000"/>
                <a:gd name="connsiteX4" fmla="*/ 0 w 10000"/>
                <a:gd name="connsiteY4" fmla="*/ 0 h 10000"/>
                <a:gd name="connsiteX0" fmla="*/ 0 w 10000"/>
                <a:gd name="connsiteY0" fmla="*/ 0 h 9538"/>
                <a:gd name="connsiteX1" fmla="*/ 10000 w 10000"/>
                <a:gd name="connsiteY1" fmla="*/ 0 h 9538"/>
                <a:gd name="connsiteX2" fmla="*/ 7222 w 10000"/>
                <a:gd name="connsiteY2" fmla="*/ 8839 h 9538"/>
                <a:gd name="connsiteX3" fmla="*/ 2066 w 10000"/>
                <a:gd name="connsiteY3" fmla="*/ 9538 h 9538"/>
                <a:gd name="connsiteX4" fmla="*/ 0 w 10000"/>
                <a:gd name="connsiteY4" fmla="*/ 0 h 9538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7222 w 10000"/>
                <a:gd name="connsiteY2" fmla="*/ 9267 h 10000"/>
                <a:gd name="connsiteX3" fmla="*/ 2066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7222 w 10000"/>
                <a:gd name="connsiteY2" fmla="*/ 9267 h 10000"/>
                <a:gd name="connsiteX3" fmla="*/ 2066 w 10000"/>
                <a:gd name="connsiteY3" fmla="*/ 10000 h 10000"/>
                <a:gd name="connsiteX4" fmla="*/ 0 w 10000"/>
                <a:gd name="connsiteY4" fmla="*/ 0 h 10000"/>
                <a:gd name="connsiteX0" fmla="*/ 0 w 9473"/>
                <a:gd name="connsiteY0" fmla="*/ 898 h 10000"/>
                <a:gd name="connsiteX1" fmla="*/ 9473 w 9473"/>
                <a:gd name="connsiteY1" fmla="*/ 0 h 10000"/>
                <a:gd name="connsiteX2" fmla="*/ 6695 w 9473"/>
                <a:gd name="connsiteY2" fmla="*/ 9267 h 10000"/>
                <a:gd name="connsiteX3" fmla="*/ 1539 w 9473"/>
                <a:gd name="connsiteY3" fmla="*/ 10000 h 10000"/>
                <a:gd name="connsiteX4" fmla="*/ 0 w 9473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067 w 10000"/>
                <a:gd name="connsiteY2" fmla="*/ 9267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067 w 10000"/>
                <a:gd name="connsiteY2" fmla="*/ 9267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145 w 10000"/>
                <a:gd name="connsiteY2" fmla="*/ 8841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9123"/>
                <a:gd name="connsiteX1" fmla="*/ 10000 w 10000"/>
                <a:gd name="connsiteY1" fmla="*/ 0 h 9123"/>
                <a:gd name="connsiteX2" fmla="*/ 7145 w 10000"/>
                <a:gd name="connsiteY2" fmla="*/ 8841 h 9123"/>
                <a:gd name="connsiteX3" fmla="*/ 1958 w 10000"/>
                <a:gd name="connsiteY3" fmla="*/ 9123 h 9123"/>
                <a:gd name="connsiteX4" fmla="*/ 0 w 10000"/>
                <a:gd name="connsiteY4" fmla="*/ 898 h 9123"/>
                <a:gd name="connsiteX0" fmla="*/ 0 w 10000"/>
                <a:gd name="connsiteY0" fmla="*/ 984 h 10000"/>
                <a:gd name="connsiteX1" fmla="*/ 10000 w 10000"/>
                <a:gd name="connsiteY1" fmla="*/ 0 h 10000"/>
                <a:gd name="connsiteX2" fmla="*/ 7145 w 10000"/>
                <a:gd name="connsiteY2" fmla="*/ 9691 h 10000"/>
                <a:gd name="connsiteX3" fmla="*/ 1958 w 10000"/>
                <a:gd name="connsiteY3" fmla="*/ 10000 h 10000"/>
                <a:gd name="connsiteX4" fmla="*/ 0 w 10000"/>
                <a:gd name="connsiteY4" fmla="*/ 984 h 10000"/>
                <a:gd name="connsiteX0" fmla="*/ 0 w 10033"/>
                <a:gd name="connsiteY0" fmla="*/ 382 h 9398"/>
                <a:gd name="connsiteX1" fmla="*/ 10033 w 10033"/>
                <a:gd name="connsiteY1" fmla="*/ 0 h 9398"/>
                <a:gd name="connsiteX2" fmla="*/ 7145 w 10033"/>
                <a:gd name="connsiteY2" fmla="*/ 9089 h 9398"/>
                <a:gd name="connsiteX3" fmla="*/ 1958 w 10033"/>
                <a:gd name="connsiteY3" fmla="*/ 9398 h 9398"/>
                <a:gd name="connsiteX4" fmla="*/ 0 w 10033"/>
                <a:gd name="connsiteY4" fmla="*/ 382 h 9398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2" h="10000">
                  <a:moveTo>
                    <a:pt x="0" y="688"/>
                  </a:moveTo>
                  <a:lnTo>
                    <a:pt x="10292" y="0"/>
                  </a:lnTo>
                  <a:cubicBezTo>
                    <a:pt x="8081" y="3340"/>
                    <a:pt x="4415" y="5437"/>
                    <a:pt x="7413" y="9671"/>
                  </a:cubicBezTo>
                  <a:lnTo>
                    <a:pt x="2244" y="10000"/>
                  </a:lnTo>
                  <a:cubicBezTo>
                    <a:pt x="4865" y="5467"/>
                    <a:pt x="2202" y="3364"/>
                    <a:pt x="0" y="6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2594309" y="1470385"/>
              <a:ext cx="1124000" cy="1124000"/>
              <a:chOff x="3263277" y="1249681"/>
              <a:chExt cx="1358537" cy="1358537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3263277" y="1249681"/>
                <a:ext cx="1358537" cy="1358537"/>
                <a:chOff x="6103917" y="1221531"/>
                <a:chExt cx="1358537" cy="1358537"/>
              </a:xfrm>
            </p:grpSpPr>
            <p:sp>
              <p:nvSpPr>
                <p:cNvPr id="13" name="Oval 12"/>
                <p:cNvSpPr/>
                <p:nvPr/>
              </p:nvSpPr>
              <p:spPr>
                <a:xfrm>
                  <a:off x="6103917" y="1221531"/>
                  <a:ext cx="1358537" cy="1358537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12" name="Pie 11"/>
                <p:cNvSpPr/>
                <p:nvPr/>
              </p:nvSpPr>
              <p:spPr>
                <a:xfrm>
                  <a:off x="6105240" y="1222856"/>
                  <a:ext cx="1355886" cy="1355886"/>
                </a:xfrm>
                <a:prstGeom prst="pie">
                  <a:avLst>
                    <a:gd name="adj1" fmla="val 16239246"/>
                    <a:gd name="adj2" fmla="val 97988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11" name="Group 10"/>
              <p:cNvGrpSpPr/>
              <p:nvPr/>
            </p:nvGrpSpPr>
            <p:grpSpPr>
              <a:xfrm>
                <a:off x="3411319" y="1397726"/>
                <a:ext cx="1062448" cy="1062446"/>
                <a:chOff x="3476634" y="1397726"/>
                <a:chExt cx="1062448" cy="1062446"/>
              </a:xfrm>
            </p:grpSpPr>
            <p:sp>
              <p:nvSpPr>
                <p:cNvPr id="9" name="Oval 8"/>
                <p:cNvSpPr/>
                <p:nvPr/>
              </p:nvSpPr>
              <p:spPr>
                <a:xfrm>
                  <a:off x="3476634" y="1397726"/>
                  <a:ext cx="1062448" cy="1062446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8" name="Oval 7"/>
                <p:cNvSpPr/>
                <p:nvPr/>
              </p:nvSpPr>
              <p:spPr>
                <a:xfrm>
                  <a:off x="3602910" y="1524001"/>
                  <a:ext cx="809897" cy="809897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 dirty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</p:grpSp>
        <p:sp>
          <p:nvSpPr>
            <p:cNvPr id="40" name="Flowchart: Manual Operation 14"/>
            <p:cNvSpPr/>
            <p:nvPr/>
          </p:nvSpPr>
          <p:spPr>
            <a:xfrm rot="17606420" flipH="1">
              <a:off x="2393421" y="3500961"/>
              <a:ext cx="1485737" cy="117270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439 w 10439"/>
                <a:gd name="connsiteY0" fmla="*/ 0 h 10000"/>
                <a:gd name="connsiteX1" fmla="*/ 10439 w 10439"/>
                <a:gd name="connsiteY1" fmla="*/ 0 h 10000"/>
                <a:gd name="connsiteX2" fmla="*/ 8439 w 10439"/>
                <a:gd name="connsiteY2" fmla="*/ 10000 h 10000"/>
                <a:gd name="connsiteX3" fmla="*/ 2439 w 10439"/>
                <a:gd name="connsiteY3" fmla="*/ 10000 h 10000"/>
                <a:gd name="connsiteX4" fmla="*/ 439 w 10439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66 w 10000"/>
                <a:gd name="connsiteY3" fmla="*/ 9538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66 w 10000"/>
                <a:gd name="connsiteY3" fmla="*/ 9538 h 10000"/>
                <a:gd name="connsiteX4" fmla="*/ 0 w 10000"/>
                <a:gd name="connsiteY4" fmla="*/ 0 h 10000"/>
                <a:gd name="connsiteX0" fmla="*/ 0 w 10000"/>
                <a:gd name="connsiteY0" fmla="*/ 0 h 9538"/>
                <a:gd name="connsiteX1" fmla="*/ 10000 w 10000"/>
                <a:gd name="connsiteY1" fmla="*/ 0 h 9538"/>
                <a:gd name="connsiteX2" fmla="*/ 7222 w 10000"/>
                <a:gd name="connsiteY2" fmla="*/ 8839 h 9538"/>
                <a:gd name="connsiteX3" fmla="*/ 2066 w 10000"/>
                <a:gd name="connsiteY3" fmla="*/ 9538 h 9538"/>
                <a:gd name="connsiteX4" fmla="*/ 0 w 10000"/>
                <a:gd name="connsiteY4" fmla="*/ 0 h 9538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7222 w 10000"/>
                <a:gd name="connsiteY2" fmla="*/ 9267 h 10000"/>
                <a:gd name="connsiteX3" fmla="*/ 2066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7222 w 10000"/>
                <a:gd name="connsiteY2" fmla="*/ 9267 h 10000"/>
                <a:gd name="connsiteX3" fmla="*/ 2066 w 10000"/>
                <a:gd name="connsiteY3" fmla="*/ 10000 h 10000"/>
                <a:gd name="connsiteX4" fmla="*/ 0 w 10000"/>
                <a:gd name="connsiteY4" fmla="*/ 0 h 10000"/>
                <a:gd name="connsiteX0" fmla="*/ 0 w 9473"/>
                <a:gd name="connsiteY0" fmla="*/ 898 h 10000"/>
                <a:gd name="connsiteX1" fmla="*/ 9473 w 9473"/>
                <a:gd name="connsiteY1" fmla="*/ 0 h 10000"/>
                <a:gd name="connsiteX2" fmla="*/ 6695 w 9473"/>
                <a:gd name="connsiteY2" fmla="*/ 9267 h 10000"/>
                <a:gd name="connsiteX3" fmla="*/ 1539 w 9473"/>
                <a:gd name="connsiteY3" fmla="*/ 10000 h 10000"/>
                <a:gd name="connsiteX4" fmla="*/ 0 w 9473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067 w 10000"/>
                <a:gd name="connsiteY2" fmla="*/ 9267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067 w 10000"/>
                <a:gd name="connsiteY2" fmla="*/ 9267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145 w 10000"/>
                <a:gd name="connsiteY2" fmla="*/ 8841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9123"/>
                <a:gd name="connsiteX1" fmla="*/ 10000 w 10000"/>
                <a:gd name="connsiteY1" fmla="*/ 0 h 9123"/>
                <a:gd name="connsiteX2" fmla="*/ 7145 w 10000"/>
                <a:gd name="connsiteY2" fmla="*/ 8841 h 9123"/>
                <a:gd name="connsiteX3" fmla="*/ 1958 w 10000"/>
                <a:gd name="connsiteY3" fmla="*/ 9123 h 9123"/>
                <a:gd name="connsiteX4" fmla="*/ 0 w 10000"/>
                <a:gd name="connsiteY4" fmla="*/ 898 h 9123"/>
                <a:gd name="connsiteX0" fmla="*/ 0 w 10000"/>
                <a:gd name="connsiteY0" fmla="*/ 984 h 10000"/>
                <a:gd name="connsiteX1" fmla="*/ 10000 w 10000"/>
                <a:gd name="connsiteY1" fmla="*/ 0 h 10000"/>
                <a:gd name="connsiteX2" fmla="*/ 7145 w 10000"/>
                <a:gd name="connsiteY2" fmla="*/ 9691 h 10000"/>
                <a:gd name="connsiteX3" fmla="*/ 1958 w 10000"/>
                <a:gd name="connsiteY3" fmla="*/ 10000 h 10000"/>
                <a:gd name="connsiteX4" fmla="*/ 0 w 10000"/>
                <a:gd name="connsiteY4" fmla="*/ 984 h 10000"/>
                <a:gd name="connsiteX0" fmla="*/ 0 w 10033"/>
                <a:gd name="connsiteY0" fmla="*/ 382 h 9398"/>
                <a:gd name="connsiteX1" fmla="*/ 10033 w 10033"/>
                <a:gd name="connsiteY1" fmla="*/ 0 h 9398"/>
                <a:gd name="connsiteX2" fmla="*/ 7145 w 10033"/>
                <a:gd name="connsiteY2" fmla="*/ 9089 h 9398"/>
                <a:gd name="connsiteX3" fmla="*/ 1958 w 10033"/>
                <a:gd name="connsiteY3" fmla="*/ 9398 h 9398"/>
                <a:gd name="connsiteX4" fmla="*/ 0 w 10033"/>
                <a:gd name="connsiteY4" fmla="*/ 382 h 9398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2" h="10000">
                  <a:moveTo>
                    <a:pt x="0" y="688"/>
                  </a:moveTo>
                  <a:lnTo>
                    <a:pt x="10292" y="0"/>
                  </a:lnTo>
                  <a:cubicBezTo>
                    <a:pt x="8081" y="3340"/>
                    <a:pt x="4415" y="5437"/>
                    <a:pt x="7413" y="9671"/>
                  </a:cubicBezTo>
                  <a:lnTo>
                    <a:pt x="2244" y="10000"/>
                  </a:lnTo>
                  <a:cubicBezTo>
                    <a:pt x="4865" y="5467"/>
                    <a:pt x="2202" y="3364"/>
                    <a:pt x="0" y="6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41" name="Group 40"/>
            <p:cNvGrpSpPr/>
            <p:nvPr/>
          </p:nvGrpSpPr>
          <p:grpSpPr>
            <a:xfrm rot="5400000" flipH="1">
              <a:off x="3477414" y="3893479"/>
              <a:ext cx="1124000" cy="1124000"/>
              <a:chOff x="3263275" y="1249681"/>
              <a:chExt cx="1358536" cy="1358536"/>
            </a:xfrm>
          </p:grpSpPr>
          <p:grpSp>
            <p:nvGrpSpPr>
              <p:cNvPr id="42" name="Group 41"/>
              <p:cNvGrpSpPr/>
              <p:nvPr/>
            </p:nvGrpSpPr>
            <p:grpSpPr>
              <a:xfrm>
                <a:off x="3263275" y="1249681"/>
                <a:ext cx="1358536" cy="1358536"/>
                <a:chOff x="6103915" y="1221531"/>
                <a:chExt cx="1358536" cy="1358536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6103915" y="1221531"/>
                  <a:ext cx="1358536" cy="1358536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7" name="Pie 46"/>
                <p:cNvSpPr/>
                <p:nvPr/>
              </p:nvSpPr>
              <p:spPr>
                <a:xfrm>
                  <a:off x="6105241" y="1222857"/>
                  <a:ext cx="1355885" cy="1355885"/>
                </a:xfrm>
                <a:prstGeom prst="pie">
                  <a:avLst>
                    <a:gd name="adj1" fmla="val 10780838"/>
                    <a:gd name="adj2" fmla="val 145046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43" name="Group 42"/>
              <p:cNvGrpSpPr/>
              <p:nvPr/>
            </p:nvGrpSpPr>
            <p:grpSpPr>
              <a:xfrm>
                <a:off x="3411319" y="1397726"/>
                <a:ext cx="1062448" cy="1062446"/>
                <a:chOff x="3476634" y="1397726"/>
                <a:chExt cx="1062448" cy="1062446"/>
              </a:xfrm>
            </p:grpSpPr>
            <p:sp>
              <p:nvSpPr>
                <p:cNvPr id="44" name="Oval 43"/>
                <p:cNvSpPr/>
                <p:nvPr/>
              </p:nvSpPr>
              <p:spPr>
                <a:xfrm>
                  <a:off x="3476634" y="1397726"/>
                  <a:ext cx="1062448" cy="1062446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45" name="Oval 44"/>
                <p:cNvSpPr/>
                <p:nvPr/>
              </p:nvSpPr>
              <p:spPr>
                <a:xfrm>
                  <a:off x="3602910" y="1524001"/>
                  <a:ext cx="809897" cy="809897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</p:grpSp>
        <p:sp>
          <p:nvSpPr>
            <p:cNvPr id="32" name="Flowchart: Manual Operation 14"/>
            <p:cNvSpPr/>
            <p:nvPr/>
          </p:nvSpPr>
          <p:spPr>
            <a:xfrm rot="19555384" flipH="1">
              <a:off x="1867823" y="4125307"/>
              <a:ext cx="1485737" cy="117270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439 w 10439"/>
                <a:gd name="connsiteY0" fmla="*/ 0 h 10000"/>
                <a:gd name="connsiteX1" fmla="*/ 10439 w 10439"/>
                <a:gd name="connsiteY1" fmla="*/ 0 h 10000"/>
                <a:gd name="connsiteX2" fmla="*/ 8439 w 10439"/>
                <a:gd name="connsiteY2" fmla="*/ 10000 h 10000"/>
                <a:gd name="connsiteX3" fmla="*/ 2439 w 10439"/>
                <a:gd name="connsiteY3" fmla="*/ 10000 h 10000"/>
                <a:gd name="connsiteX4" fmla="*/ 439 w 10439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66 w 10000"/>
                <a:gd name="connsiteY3" fmla="*/ 9538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66 w 10000"/>
                <a:gd name="connsiteY3" fmla="*/ 9538 h 10000"/>
                <a:gd name="connsiteX4" fmla="*/ 0 w 10000"/>
                <a:gd name="connsiteY4" fmla="*/ 0 h 10000"/>
                <a:gd name="connsiteX0" fmla="*/ 0 w 10000"/>
                <a:gd name="connsiteY0" fmla="*/ 0 h 9538"/>
                <a:gd name="connsiteX1" fmla="*/ 10000 w 10000"/>
                <a:gd name="connsiteY1" fmla="*/ 0 h 9538"/>
                <a:gd name="connsiteX2" fmla="*/ 7222 w 10000"/>
                <a:gd name="connsiteY2" fmla="*/ 8839 h 9538"/>
                <a:gd name="connsiteX3" fmla="*/ 2066 w 10000"/>
                <a:gd name="connsiteY3" fmla="*/ 9538 h 9538"/>
                <a:gd name="connsiteX4" fmla="*/ 0 w 10000"/>
                <a:gd name="connsiteY4" fmla="*/ 0 h 9538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7222 w 10000"/>
                <a:gd name="connsiteY2" fmla="*/ 9267 h 10000"/>
                <a:gd name="connsiteX3" fmla="*/ 2066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7222 w 10000"/>
                <a:gd name="connsiteY2" fmla="*/ 9267 h 10000"/>
                <a:gd name="connsiteX3" fmla="*/ 2066 w 10000"/>
                <a:gd name="connsiteY3" fmla="*/ 10000 h 10000"/>
                <a:gd name="connsiteX4" fmla="*/ 0 w 10000"/>
                <a:gd name="connsiteY4" fmla="*/ 0 h 10000"/>
                <a:gd name="connsiteX0" fmla="*/ 0 w 9473"/>
                <a:gd name="connsiteY0" fmla="*/ 898 h 10000"/>
                <a:gd name="connsiteX1" fmla="*/ 9473 w 9473"/>
                <a:gd name="connsiteY1" fmla="*/ 0 h 10000"/>
                <a:gd name="connsiteX2" fmla="*/ 6695 w 9473"/>
                <a:gd name="connsiteY2" fmla="*/ 9267 h 10000"/>
                <a:gd name="connsiteX3" fmla="*/ 1539 w 9473"/>
                <a:gd name="connsiteY3" fmla="*/ 10000 h 10000"/>
                <a:gd name="connsiteX4" fmla="*/ 0 w 9473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067 w 10000"/>
                <a:gd name="connsiteY2" fmla="*/ 9267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067 w 10000"/>
                <a:gd name="connsiteY2" fmla="*/ 9267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10000"/>
                <a:gd name="connsiteX1" fmla="*/ 10000 w 10000"/>
                <a:gd name="connsiteY1" fmla="*/ 0 h 10000"/>
                <a:gd name="connsiteX2" fmla="*/ 7145 w 10000"/>
                <a:gd name="connsiteY2" fmla="*/ 8841 h 10000"/>
                <a:gd name="connsiteX3" fmla="*/ 1625 w 10000"/>
                <a:gd name="connsiteY3" fmla="*/ 10000 h 10000"/>
                <a:gd name="connsiteX4" fmla="*/ 0 w 10000"/>
                <a:gd name="connsiteY4" fmla="*/ 898 h 10000"/>
                <a:gd name="connsiteX0" fmla="*/ 0 w 10000"/>
                <a:gd name="connsiteY0" fmla="*/ 898 h 9123"/>
                <a:gd name="connsiteX1" fmla="*/ 10000 w 10000"/>
                <a:gd name="connsiteY1" fmla="*/ 0 h 9123"/>
                <a:gd name="connsiteX2" fmla="*/ 7145 w 10000"/>
                <a:gd name="connsiteY2" fmla="*/ 8841 h 9123"/>
                <a:gd name="connsiteX3" fmla="*/ 1958 w 10000"/>
                <a:gd name="connsiteY3" fmla="*/ 9123 h 9123"/>
                <a:gd name="connsiteX4" fmla="*/ 0 w 10000"/>
                <a:gd name="connsiteY4" fmla="*/ 898 h 9123"/>
                <a:gd name="connsiteX0" fmla="*/ 0 w 10000"/>
                <a:gd name="connsiteY0" fmla="*/ 984 h 10000"/>
                <a:gd name="connsiteX1" fmla="*/ 10000 w 10000"/>
                <a:gd name="connsiteY1" fmla="*/ 0 h 10000"/>
                <a:gd name="connsiteX2" fmla="*/ 7145 w 10000"/>
                <a:gd name="connsiteY2" fmla="*/ 9691 h 10000"/>
                <a:gd name="connsiteX3" fmla="*/ 1958 w 10000"/>
                <a:gd name="connsiteY3" fmla="*/ 10000 h 10000"/>
                <a:gd name="connsiteX4" fmla="*/ 0 w 10000"/>
                <a:gd name="connsiteY4" fmla="*/ 984 h 10000"/>
                <a:gd name="connsiteX0" fmla="*/ 0 w 10033"/>
                <a:gd name="connsiteY0" fmla="*/ 382 h 9398"/>
                <a:gd name="connsiteX1" fmla="*/ 10033 w 10033"/>
                <a:gd name="connsiteY1" fmla="*/ 0 h 9398"/>
                <a:gd name="connsiteX2" fmla="*/ 7145 w 10033"/>
                <a:gd name="connsiteY2" fmla="*/ 9089 h 9398"/>
                <a:gd name="connsiteX3" fmla="*/ 1958 w 10033"/>
                <a:gd name="connsiteY3" fmla="*/ 9398 h 9398"/>
                <a:gd name="connsiteX4" fmla="*/ 0 w 10033"/>
                <a:gd name="connsiteY4" fmla="*/ 382 h 9398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  <a:gd name="connsiteX0" fmla="*/ 0 w 10292"/>
                <a:gd name="connsiteY0" fmla="*/ 688 h 10000"/>
                <a:gd name="connsiteX1" fmla="*/ 10292 w 10292"/>
                <a:gd name="connsiteY1" fmla="*/ 0 h 10000"/>
                <a:gd name="connsiteX2" fmla="*/ 7413 w 10292"/>
                <a:gd name="connsiteY2" fmla="*/ 9671 h 10000"/>
                <a:gd name="connsiteX3" fmla="*/ 2244 w 10292"/>
                <a:gd name="connsiteY3" fmla="*/ 10000 h 10000"/>
                <a:gd name="connsiteX4" fmla="*/ 0 w 10292"/>
                <a:gd name="connsiteY4" fmla="*/ 68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2" h="10000">
                  <a:moveTo>
                    <a:pt x="0" y="688"/>
                  </a:moveTo>
                  <a:lnTo>
                    <a:pt x="10292" y="0"/>
                  </a:lnTo>
                  <a:cubicBezTo>
                    <a:pt x="8081" y="3340"/>
                    <a:pt x="4415" y="5437"/>
                    <a:pt x="7413" y="9671"/>
                  </a:cubicBezTo>
                  <a:lnTo>
                    <a:pt x="2244" y="10000"/>
                  </a:lnTo>
                  <a:cubicBezTo>
                    <a:pt x="4865" y="5467"/>
                    <a:pt x="2202" y="3364"/>
                    <a:pt x="0" y="6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 rot="5400000" flipH="1">
              <a:off x="2612803" y="4945245"/>
              <a:ext cx="1124000" cy="1124000"/>
              <a:chOff x="3263275" y="1249681"/>
              <a:chExt cx="1358536" cy="1358536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3263275" y="1249681"/>
                <a:ext cx="1358536" cy="1358536"/>
                <a:chOff x="6103915" y="1221531"/>
                <a:chExt cx="1358536" cy="1358536"/>
              </a:xfrm>
            </p:grpSpPr>
            <p:sp>
              <p:nvSpPr>
                <p:cNvPr id="38" name="Oval 37"/>
                <p:cNvSpPr/>
                <p:nvPr/>
              </p:nvSpPr>
              <p:spPr>
                <a:xfrm>
                  <a:off x="6103915" y="1221531"/>
                  <a:ext cx="1358536" cy="1358536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39" name="Pie 38"/>
                <p:cNvSpPr/>
                <p:nvPr/>
              </p:nvSpPr>
              <p:spPr>
                <a:xfrm>
                  <a:off x="6105241" y="1222857"/>
                  <a:ext cx="1355885" cy="1355885"/>
                </a:xfrm>
                <a:prstGeom prst="pie">
                  <a:avLst>
                    <a:gd name="adj1" fmla="val 5356781"/>
                    <a:gd name="adj2" fmla="val 31297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35" name="Group 34"/>
              <p:cNvGrpSpPr/>
              <p:nvPr/>
            </p:nvGrpSpPr>
            <p:grpSpPr>
              <a:xfrm>
                <a:off x="3411319" y="1397726"/>
                <a:ext cx="1062448" cy="1062446"/>
                <a:chOff x="3476634" y="1397726"/>
                <a:chExt cx="1062448" cy="1062446"/>
              </a:xfrm>
            </p:grpSpPr>
            <p:sp>
              <p:nvSpPr>
                <p:cNvPr id="36" name="Oval 35"/>
                <p:cNvSpPr/>
                <p:nvPr/>
              </p:nvSpPr>
              <p:spPr>
                <a:xfrm>
                  <a:off x="3476634" y="1397726"/>
                  <a:ext cx="1062448" cy="1062446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37" name="Oval 36"/>
                <p:cNvSpPr/>
                <p:nvPr/>
              </p:nvSpPr>
              <p:spPr>
                <a:xfrm>
                  <a:off x="3602910" y="1524001"/>
                  <a:ext cx="809897" cy="809897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218987"/>
                  <a:endParaRPr lang="en-US" sz="240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</p:grpSp>
        <p:sp>
          <p:nvSpPr>
            <p:cNvPr id="6" name="Oval 5"/>
            <p:cNvSpPr/>
            <p:nvPr/>
          </p:nvSpPr>
          <p:spPr>
            <a:xfrm>
              <a:off x="1065212" y="2823476"/>
              <a:ext cx="1899509" cy="189950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1240131" y="2999907"/>
              <a:ext cx="1546646" cy="15466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2852306" y="1863107"/>
              <a:ext cx="595035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defTabSz="1218987"/>
              <a:r>
                <a:rPr lang="en-US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25%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48188" y="2915434"/>
              <a:ext cx="595035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defTabSz="1218987"/>
              <a:r>
                <a:rPr lang="en-US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30%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733673" y="4303299"/>
              <a:ext cx="595035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defTabSz="1218987"/>
              <a:r>
                <a:rPr lang="en-US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50%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881334" y="5332022"/>
              <a:ext cx="595035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defTabSz="1218987"/>
              <a:r>
                <a:rPr lang="en-US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75%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281248" y="3461709"/>
              <a:ext cx="1495158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1218987"/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6296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73" name="Group 372">
            <a:extLst>
              <a:ext uri="{FF2B5EF4-FFF2-40B4-BE49-F238E27FC236}">
                <a16:creationId xmlns:a16="http://schemas.microsoft.com/office/drawing/2014/main" id="{A8830E1F-9461-4424-A8C5-F2527A0A88A6}"/>
              </a:ext>
            </a:extLst>
          </p:cNvPr>
          <p:cNvGrpSpPr/>
          <p:nvPr/>
        </p:nvGrpSpPr>
        <p:grpSpPr>
          <a:xfrm rot="19356937">
            <a:off x="931166" y="1744984"/>
            <a:ext cx="3265741" cy="4172186"/>
            <a:chOff x="500396" y="1895835"/>
            <a:chExt cx="3483312" cy="4450146"/>
          </a:xfrm>
        </p:grpSpPr>
        <p:grpSp>
          <p:nvGrpSpPr>
            <p:cNvPr id="374" name="Group 373">
              <a:extLst>
                <a:ext uri="{FF2B5EF4-FFF2-40B4-BE49-F238E27FC236}">
                  <a16:creationId xmlns:a16="http://schemas.microsoft.com/office/drawing/2014/main" id="{F6A9B567-BC97-40DA-9EA5-7178F032DD95}"/>
                </a:ext>
              </a:extLst>
            </p:cNvPr>
            <p:cNvGrpSpPr/>
            <p:nvPr/>
          </p:nvGrpSpPr>
          <p:grpSpPr>
            <a:xfrm>
              <a:off x="500396" y="1895835"/>
              <a:ext cx="3483312" cy="4450146"/>
              <a:chOff x="1404499" y="2043145"/>
              <a:chExt cx="3483312" cy="4450146"/>
            </a:xfrm>
          </p:grpSpPr>
          <p:sp>
            <p:nvSpPr>
              <p:cNvPr id="379" name="Rectangle 11">
                <a:extLst>
                  <a:ext uri="{FF2B5EF4-FFF2-40B4-BE49-F238E27FC236}">
                    <a16:creationId xmlns:a16="http://schemas.microsoft.com/office/drawing/2014/main" id="{C7B71512-2E7D-4D1D-9368-C9B7855AECF4}"/>
                  </a:ext>
                </a:extLst>
              </p:cNvPr>
              <p:cNvSpPr/>
              <p:nvPr/>
            </p:nvSpPr>
            <p:spPr>
              <a:xfrm>
                <a:off x="1950893" y="2985237"/>
                <a:ext cx="2390525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2390525" h="1116000">
                    <a:moveTo>
                      <a:pt x="235871" y="0"/>
                    </a:moveTo>
                    <a:lnTo>
                      <a:pt x="2154656" y="0"/>
                    </a:lnTo>
                    <a:cubicBezTo>
                      <a:pt x="2298210" y="310471"/>
                      <a:pt x="2396706" y="714290"/>
                      <a:pt x="2390224" y="1069686"/>
                    </a:cubicBezTo>
                    <a:lnTo>
                      <a:pt x="2387265" y="1116000"/>
                    </a:lnTo>
                    <a:lnTo>
                      <a:pt x="3263" y="1116000"/>
                    </a:lnTo>
                    <a:cubicBezTo>
                      <a:pt x="665" y="1100130"/>
                      <a:pt x="302" y="1084652"/>
                      <a:pt x="302" y="1069685"/>
                    </a:cubicBezTo>
                    <a:cubicBezTo>
                      <a:pt x="-6179" y="714290"/>
                      <a:pt x="92317" y="310471"/>
                      <a:pt x="235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80" name="Rectangle 12">
                <a:extLst>
                  <a:ext uri="{FF2B5EF4-FFF2-40B4-BE49-F238E27FC236}">
                    <a16:creationId xmlns:a16="http://schemas.microsoft.com/office/drawing/2014/main" id="{D5331735-4598-4CF2-8602-7ED48A7634B3}"/>
                  </a:ext>
                </a:extLst>
              </p:cNvPr>
              <p:cNvSpPr/>
              <p:nvPr/>
            </p:nvSpPr>
            <p:spPr>
              <a:xfrm>
                <a:off x="1670119" y="4181264"/>
                <a:ext cx="2952072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2952072" h="1116000">
                    <a:moveTo>
                      <a:pt x="284416" y="0"/>
                    </a:moveTo>
                    <a:lnTo>
                      <a:pt x="2666659" y="0"/>
                    </a:lnTo>
                    <a:cubicBezTo>
                      <a:pt x="2658933" y="175805"/>
                      <a:pt x="2609068" y="405909"/>
                      <a:pt x="2539680" y="642275"/>
                    </a:cubicBezTo>
                    <a:lnTo>
                      <a:pt x="2849820" y="831816"/>
                    </a:lnTo>
                    <a:lnTo>
                      <a:pt x="2952072" y="1116000"/>
                    </a:lnTo>
                    <a:lnTo>
                      <a:pt x="0" y="1116000"/>
                    </a:lnTo>
                    <a:lnTo>
                      <a:pt x="102252" y="831816"/>
                    </a:lnTo>
                    <a:lnTo>
                      <a:pt x="411552" y="642787"/>
                    </a:lnTo>
                    <a:cubicBezTo>
                      <a:pt x="342079" y="406245"/>
                      <a:pt x="292147" y="175934"/>
                      <a:pt x="284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81" name="Rectangle 13">
                <a:extLst>
                  <a:ext uri="{FF2B5EF4-FFF2-40B4-BE49-F238E27FC236}">
                    <a16:creationId xmlns:a16="http://schemas.microsoft.com/office/drawing/2014/main" id="{32FD65BF-0145-4420-B3FD-29A18AF39A0B}"/>
                  </a:ext>
                </a:extLst>
              </p:cNvPr>
              <p:cNvSpPr/>
              <p:nvPr/>
            </p:nvSpPr>
            <p:spPr>
              <a:xfrm>
                <a:off x="1404499" y="5377291"/>
                <a:ext cx="3483312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3483312" h="1116000">
                    <a:moveTo>
                      <a:pt x="1898185" y="1105560"/>
                    </a:moveTo>
                    <a:lnTo>
                      <a:pt x="1919880" y="1116000"/>
                    </a:lnTo>
                    <a:lnTo>
                      <a:pt x="1908776" y="1116000"/>
                    </a:lnTo>
                    <a:cubicBezTo>
                      <a:pt x="1905979" y="1111563"/>
                      <a:pt x="1902100" y="1108505"/>
                      <a:pt x="1898185" y="1105560"/>
                    </a:cubicBezTo>
                    <a:close/>
                    <a:moveTo>
                      <a:pt x="260668" y="0"/>
                    </a:moveTo>
                    <a:lnTo>
                      <a:pt x="3222644" y="0"/>
                    </a:lnTo>
                    <a:lnTo>
                      <a:pt x="3483312" y="724461"/>
                    </a:lnTo>
                    <a:lnTo>
                      <a:pt x="2489111" y="354812"/>
                    </a:lnTo>
                    <a:cubicBezTo>
                      <a:pt x="2465120" y="480738"/>
                      <a:pt x="2446948" y="534340"/>
                      <a:pt x="2365708" y="674887"/>
                    </a:cubicBezTo>
                    <a:cubicBezTo>
                      <a:pt x="2291173" y="814963"/>
                      <a:pt x="2172951" y="936315"/>
                      <a:pt x="2076571" y="1067029"/>
                    </a:cubicBezTo>
                    <a:lnTo>
                      <a:pt x="1413587" y="1067029"/>
                    </a:lnTo>
                    <a:cubicBezTo>
                      <a:pt x="1317208" y="936315"/>
                      <a:pt x="1208344" y="821204"/>
                      <a:pt x="1124449" y="674887"/>
                    </a:cubicBezTo>
                    <a:cubicBezTo>
                      <a:pt x="1052663" y="558938"/>
                      <a:pt x="1024571" y="508523"/>
                      <a:pt x="993354" y="355127"/>
                    </a:cubicBezTo>
                    <a:lnTo>
                      <a:pt x="0" y="7244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82" name="Diagonal Stripe 17">
                <a:extLst>
                  <a:ext uri="{FF2B5EF4-FFF2-40B4-BE49-F238E27FC236}">
                    <a16:creationId xmlns:a16="http://schemas.microsoft.com/office/drawing/2014/main" id="{C09C6AB7-294A-4B98-9649-B2E2D84DA8E5}"/>
                  </a:ext>
                </a:extLst>
              </p:cNvPr>
              <p:cNvSpPr/>
              <p:nvPr/>
            </p:nvSpPr>
            <p:spPr>
              <a:xfrm rot="13500000">
                <a:off x="2388166" y="2062690"/>
                <a:ext cx="1515978" cy="1476887"/>
              </a:xfrm>
              <a:custGeom>
                <a:avLst/>
                <a:gdLst/>
                <a:ahLst/>
                <a:cxnLst/>
                <a:rect l="l" t="t" r="r" b="b"/>
                <a:pathLst>
                  <a:path w="1515978" h="1476887">
                    <a:moveTo>
                      <a:pt x="1432872" y="1407768"/>
                    </a:moveTo>
                    <a:cubicBezTo>
                      <a:pt x="1044152" y="1532778"/>
                      <a:pt x="463423" y="1466296"/>
                      <a:pt x="96513" y="1380535"/>
                    </a:cubicBezTo>
                    <a:lnTo>
                      <a:pt x="0" y="1347296"/>
                    </a:lnTo>
                    <a:lnTo>
                      <a:pt x="1347296" y="0"/>
                    </a:lnTo>
                    <a:cubicBezTo>
                      <a:pt x="1360006" y="32393"/>
                      <a:pt x="1370814" y="64720"/>
                      <a:pt x="1380535" y="96513"/>
                    </a:cubicBezTo>
                    <a:cubicBezTo>
                      <a:pt x="1465987" y="462097"/>
                      <a:pt x="1607423" y="1036327"/>
                      <a:pt x="1432872" y="1407768"/>
                    </a:cubicBezTo>
                    <a:close/>
                    <a:moveTo>
                      <a:pt x="1430390" y="1413759"/>
                    </a:moveTo>
                    <a:cubicBezTo>
                      <a:pt x="1431325" y="1411814"/>
                      <a:pt x="1432251" y="1409863"/>
                      <a:pt x="1432872" y="1407768"/>
                    </a:cubicBezTo>
                    <a:lnTo>
                      <a:pt x="1434816" y="14072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sp>
          <p:nvSpPr>
            <p:cNvPr id="375" name="TextBox 374">
              <a:extLst>
                <a:ext uri="{FF2B5EF4-FFF2-40B4-BE49-F238E27FC236}">
                  <a16:creationId xmlns:a16="http://schemas.microsoft.com/office/drawing/2014/main" id="{95C647F6-B17D-4720-AD8C-D0BB9FED4553}"/>
                </a:ext>
              </a:extLst>
            </p:cNvPr>
            <p:cNvSpPr txBox="1"/>
            <p:nvPr/>
          </p:nvSpPr>
          <p:spPr>
            <a:xfrm>
              <a:off x="1637872" y="2386623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Option A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76" name="TextBox 375">
              <a:extLst>
                <a:ext uri="{FF2B5EF4-FFF2-40B4-BE49-F238E27FC236}">
                  <a16:creationId xmlns:a16="http://schemas.microsoft.com/office/drawing/2014/main" id="{675CC1F3-933C-4A56-9410-D79B3203DA26}"/>
                </a:ext>
              </a:extLst>
            </p:cNvPr>
            <p:cNvSpPr txBox="1"/>
            <p:nvPr/>
          </p:nvSpPr>
          <p:spPr>
            <a:xfrm>
              <a:off x="1637873" y="3417722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Option B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8BC1DA24-AF32-46CF-9A10-C5E24AAEBA93}"/>
                </a:ext>
              </a:extLst>
            </p:cNvPr>
            <p:cNvSpPr txBox="1"/>
            <p:nvPr/>
          </p:nvSpPr>
          <p:spPr>
            <a:xfrm>
              <a:off x="1637872" y="4663345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Option C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78" name="TextBox 377">
              <a:extLst>
                <a:ext uri="{FF2B5EF4-FFF2-40B4-BE49-F238E27FC236}">
                  <a16:creationId xmlns:a16="http://schemas.microsoft.com/office/drawing/2014/main" id="{5C97C42F-0F74-4B1E-820C-4AEEE26AF78C}"/>
                </a:ext>
              </a:extLst>
            </p:cNvPr>
            <p:cNvSpPr txBox="1"/>
            <p:nvPr/>
          </p:nvSpPr>
          <p:spPr>
            <a:xfrm>
              <a:off x="1637871" y="5671456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Option D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83" name="Group 382">
            <a:extLst>
              <a:ext uri="{FF2B5EF4-FFF2-40B4-BE49-F238E27FC236}">
                <a16:creationId xmlns:a16="http://schemas.microsoft.com/office/drawing/2014/main" id="{922212AA-86CE-4F9A-AF27-CD6524E3E554}"/>
              </a:ext>
            </a:extLst>
          </p:cNvPr>
          <p:cNvGrpSpPr/>
          <p:nvPr/>
        </p:nvGrpSpPr>
        <p:grpSpPr>
          <a:xfrm>
            <a:off x="5029201" y="5208948"/>
            <a:ext cx="6223517" cy="929826"/>
            <a:chOff x="5029201" y="5156196"/>
            <a:chExt cx="6223517" cy="929826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AA8D3F7E-312C-465E-84FA-31EE6C095334}"/>
                </a:ext>
              </a:extLst>
            </p:cNvPr>
            <p:cNvGrpSpPr/>
            <p:nvPr/>
          </p:nvGrpSpPr>
          <p:grpSpPr>
            <a:xfrm>
              <a:off x="5029201" y="5156196"/>
              <a:ext cx="6223517" cy="929826"/>
              <a:chOff x="-643405" y="2826095"/>
              <a:chExt cx="6223517" cy="929826"/>
            </a:xfrm>
          </p:grpSpPr>
          <p:sp>
            <p:nvSpPr>
              <p:cNvPr id="386" name="Oval 385">
                <a:extLst>
                  <a:ext uri="{FF2B5EF4-FFF2-40B4-BE49-F238E27FC236}">
                    <a16:creationId xmlns:a16="http://schemas.microsoft.com/office/drawing/2014/main" id="{925A4386-0E85-408F-AA23-9C9C49FA83A0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87" name="TextBox 386">
                <a:extLst>
                  <a:ext uri="{FF2B5EF4-FFF2-40B4-BE49-F238E27FC236}">
                    <a16:creationId xmlns:a16="http://schemas.microsoft.com/office/drawing/2014/main" id="{C6EA2F6A-4232-4E07-AC5C-CCEE66B6E5FF}"/>
                  </a:ext>
                </a:extLst>
              </p:cNvPr>
              <p:cNvSpPr txBox="1"/>
              <p:nvPr/>
            </p:nvSpPr>
            <p:spPr>
              <a:xfrm>
                <a:off x="-643405" y="3109590"/>
                <a:ext cx="554508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Arial"/>
                    <a:cs typeface="Arial" pitchFamily="34" charset="0"/>
                  </a:rPr>
                  <a:t>You can simply impress your audience and add a unique zing and appeal to your Presentations.  I hope and I believe that this Template will your Time, Money and Reputation. 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388" name="TextBox 387">
                <a:extLst>
                  <a:ext uri="{FF2B5EF4-FFF2-40B4-BE49-F238E27FC236}">
                    <a16:creationId xmlns:a16="http://schemas.microsoft.com/office/drawing/2014/main" id="{12EBFF55-52AF-404E-875A-30A26AF147AA}"/>
                  </a:ext>
                </a:extLst>
              </p:cNvPr>
              <p:cNvSpPr txBox="1"/>
              <p:nvPr/>
            </p:nvSpPr>
            <p:spPr>
              <a:xfrm>
                <a:off x="1043608" y="2832591"/>
                <a:ext cx="385690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Arial"/>
                    <a:cs typeface="Arial" pitchFamily="34" charset="0"/>
                  </a:rPr>
                  <a:t>Your Text Here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endParaRPr>
              </a:p>
            </p:txBody>
          </p:sp>
          <p:cxnSp>
            <p:nvCxnSpPr>
              <p:cNvPr id="389" name="Straight Connector 388">
                <a:extLst>
                  <a:ext uri="{FF2B5EF4-FFF2-40B4-BE49-F238E27FC236}">
                    <a16:creationId xmlns:a16="http://schemas.microsoft.com/office/drawing/2014/main" id="{066DDA7D-8F7A-4C87-9FB6-FE2CDFE31E67}"/>
                  </a:ext>
                </a:extLst>
              </p:cNvPr>
              <p:cNvCxnSpPr>
                <a:cxnSpLocks/>
                <a:endCxn id="386" idx="2"/>
              </p:cNvCxnSpPr>
              <p:nvPr/>
            </p:nvCxnSpPr>
            <p:spPr>
              <a:xfrm>
                <a:off x="-544532" y="3096114"/>
                <a:ext cx="5577625" cy="3491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Parallelogram 30">
              <a:extLst>
                <a:ext uri="{FF2B5EF4-FFF2-40B4-BE49-F238E27FC236}">
                  <a16:creationId xmlns:a16="http://schemas.microsoft.com/office/drawing/2014/main" id="{B9B53D87-30F2-48D5-921F-72487D98DCF0}"/>
                </a:ext>
              </a:extLst>
            </p:cNvPr>
            <p:cNvSpPr/>
            <p:nvPr/>
          </p:nvSpPr>
          <p:spPr>
            <a:xfrm flipH="1">
              <a:off x="10852930" y="5287505"/>
              <a:ext cx="276735" cy="277420"/>
            </a:xfrm>
            <a:custGeom>
              <a:avLst/>
              <a:gdLst/>
              <a:ahLst/>
              <a:cxnLst/>
              <a:rect l="l" t="t" r="r" b="b"/>
              <a:pathLst>
                <a:path w="3240000" h="3248012">
                  <a:moveTo>
                    <a:pt x="712553" y="858820"/>
                  </a:moveTo>
                  <a:cubicBezTo>
                    <a:pt x="727950" y="858820"/>
                    <a:pt x="743348" y="864694"/>
                    <a:pt x="755096" y="876443"/>
                  </a:cubicBezTo>
                  <a:lnTo>
                    <a:pt x="1193671" y="1315016"/>
                  </a:lnTo>
                  <a:lnTo>
                    <a:pt x="1509169" y="999517"/>
                  </a:lnTo>
                  <a:cubicBezTo>
                    <a:pt x="1509517" y="999169"/>
                    <a:pt x="1509868" y="998827"/>
                    <a:pt x="1510414" y="998691"/>
                  </a:cubicBezTo>
                  <a:lnTo>
                    <a:pt x="1518932" y="988592"/>
                  </a:lnTo>
                  <a:cubicBezTo>
                    <a:pt x="1531945" y="978263"/>
                    <a:pt x="1547912" y="974188"/>
                    <a:pt x="1563209" y="975946"/>
                  </a:cubicBezTo>
                  <a:cubicBezTo>
                    <a:pt x="1578505" y="977705"/>
                    <a:pt x="1593131" y="985299"/>
                    <a:pt x="1603459" y="998313"/>
                  </a:cubicBezTo>
                  <a:lnTo>
                    <a:pt x="1892346" y="1362277"/>
                  </a:lnTo>
                  <a:lnTo>
                    <a:pt x="2149759" y="1177067"/>
                  </a:lnTo>
                  <a:lnTo>
                    <a:pt x="2151621" y="1174867"/>
                  </a:lnTo>
                  <a:cubicBezTo>
                    <a:pt x="2159033" y="1169006"/>
                    <a:pt x="2167397" y="1165168"/>
                    <a:pt x="2176160" y="1163802"/>
                  </a:cubicBezTo>
                  <a:cubicBezTo>
                    <a:pt x="2177188" y="1163485"/>
                    <a:pt x="2178237" y="1163269"/>
                    <a:pt x="2179375" y="1163558"/>
                  </a:cubicBezTo>
                  <a:cubicBezTo>
                    <a:pt x="2184768" y="1161771"/>
                    <a:pt x="2190389" y="1161654"/>
                    <a:pt x="2195921" y="1162300"/>
                  </a:cubicBezTo>
                  <a:cubicBezTo>
                    <a:pt x="2196662" y="1162386"/>
                    <a:pt x="2197402" y="1162487"/>
                    <a:pt x="2198081" y="1162987"/>
                  </a:cubicBezTo>
                  <a:cubicBezTo>
                    <a:pt x="2202197" y="1163290"/>
                    <a:pt x="2206218" y="1164270"/>
                    <a:pt x="2209739" y="1166702"/>
                  </a:cubicBezTo>
                  <a:cubicBezTo>
                    <a:pt x="2213116" y="1166857"/>
                    <a:pt x="2216051" y="1168231"/>
                    <a:pt x="2218766" y="1170038"/>
                  </a:cubicBezTo>
                  <a:cubicBezTo>
                    <a:pt x="2225342" y="1173160"/>
                    <a:pt x="2231151" y="1177875"/>
                    <a:pt x="2235489" y="1184194"/>
                  </a:cubicBezTo>
                  <a:lnTo>
                    <a:pt x="2236132" y="1184737"/>
                  </a:lnTo>
                  <a:lnTo>
                    <a:pt x="2236287" y="1184934"/>
                  </a:lnTo>
                  <a:lnTo>
                    <a:pt x="2238712" y="1187183"/>
                  </a:lnTo>
                  <a:cubicBezTo>
                    <a:pt x="2239115" y="1187744"/>
                    <a:pt x="2239507" y="1188310"/>
                    <a:pt x="2239574" y="1189090"/>
                  </a:cubicBezTo>
                  <a:lnTo>
                    <a:pt x="2540580" y="1569705"/>
                  </a:lnTo>
                  <a:cubicBezTo>
                    <a:pt x="2561191" y="1595768"/>
                    <a:pt x="2556772" y="1633604"/>
                    <a:pt x="2530710" y="1654215"/>
                  </a:cubicBezTo>
                  <a:cubicBezTo>
                    <a:pt x="2504647" y="1674827"/>
                    <a:pt x="2466811" y="1670408"/>
                    <a:pt x="2446199" y="1644345"/>
                  </a:cubicBezTo>
                  <a:lnTo>
                    <a:pt x="2177884" y="1305067"/>
                  </a:lnTo>
                  <a:lnTo>
                    <a:pt x="1934804" y="1479967"/>
                  </a:lnTo>
                  <a:cubicBezTo>
                    <a:pt x="1927367" y="1485317"/>
                    <a:pt x="1919123" y="1488726"/>
                    <a:pt x="1910598" y="1489881"/>
                  </a:cubicBezTo>
                  <a:cubicBezTo>
                    <a:pt x="1885257" y="1507791"/>
                    <a:pt x="1850121" y="1502627"/>
                    <a:pt x="1830495" y="1477903"/>
                  </a:cubicBezTo>
                  <a:lnTo>
                    <a:pt x="1551924" y="1126933"/>
                  </a:lnTo>
                  <a:lnTo>
                    <a:pt x="1239041" y="1439816"/>
                  </a:lnTo>
                  <a:cubicBezTo>
                    <a:pt x="1226569" y="1452288"/>
                    <a:pt x="1209983" y="1458139"/>
                    <a:pt x="1193674" y="1456888"/>
                  </a:cubicBezTo>
                  <a:cubicBezTo>
                    <a:pt x="1177363" y="1458142"/>
                    <a:pt x="1160774" y="1452290"/>
                    <a:pt x="1148301" y="1439816"/>
                  </a:cubicBezTo>
                  <a:lnTo>
                    <a:pt x="670011" y="961527"/>
                  </a:lnTo>
                  <a:cubicBezTo>
                    <a:pt x="646515" y="938031"/>
                    <a:pt x="646515" y="899938"/>
                    <a:pt x="670011" y="876442"/>
                  </a:cubicBezTo>
                  <a:cubicBezTo>
                    <a:pt x="681760" y="864694"/>
                    <a:pt x="697157" y="858820"/>
                    <a:pt x="712553" y="858820"/>
                  </a:cubicBezTo>
                  <a:close/>
                  <a:moveTo>
                    <a:pt x="2790000" y="699581"/>
                  </a:moveTo>
                  <a:lnTo>
                    <a:pt x="450000" y="699581"/>
                  </a:lnTo>
                  <a:lnTo>
                    <a:pt x="450000" y="1851581"/>
                  </a:lnTo>
                  <a:lnTo>
                    <a:pt x="2790000" y="1851581"/>
                  </a:lnTo>
                  <a:close/>
                  <a:moveTo>
                    <a:pt x="2987972" y="519497"/>
                  </a:moveTo>
                  <a:lnTo>
                    <a:pt x="2987972" y="2031665"/>
                  </a:lnTo>
                  <a:lnTo>
                    <a:pt x="252028" y="2031665"/>
                  </a:lnTo>
                  <a:lnTo>
                    <a:pt x="252028" y="519497"/>
                  </a:lnTo>
                  <a:close/>
                  <a:moveTo>
                    <a:pt x="1620000" y="0"/>
                  </a:moveTo>
                  <a:cubicBezTo>
                    <a:pt x="1540462" y="0"/>
                    <a:pt x="1475984" y="64478"/>
                    <a:pt x="1475984" y="144016"/>
                  </a:cubicBezTo>
                  <a:lnTo>
                    <a:pt x="1475984" y="267469"/>
                  </a:lnTo>
                  <a:lnTo>
                    <a:pt x="0" y="267469"/>
                  </a:lnTo>
                  <a:lnTo>
                    <a:pt x="0" y="2283693"/>
                  </a:lnTo>
                  <a:lnTo>
                    <a:pt x="852101" y="2283693"/>
                  </a:lnTo>
                  <a:lnTo>
                    <a:pt x="323771" y="3248012"/>
                  </a:lnTo>
                  <a:lnTo>
                    <a:pt x="621526" y="3248012"/>
                  </a:lnTo>
                  <a:lnTo>
                    <a:pt x="1149856" y="2283693"/>
                  </a:lnTo>
                  <a:lnTo>
                    <a:pt x="2090146" y="2283693"/>
                  </a:lnTo>
                  <a:lnTo>
                    <a:pt x="2618476" y="3248012"/>
                  </a:lnTo>
                  <a:lnTo>
                    <a:pt x="2916231" y="3248012"/>
                  </a:lnTo>
                  <a:lnTo>
                    <a:pt x="2387901" y="2283693"/>
                  </a:lnTo>
                  <a:lnTo>
                    <a:pt x="3240000" y="2283693"/>
                  </a:lnTo>
                  <a:lnTo>
                    <a:pt x="3240000" y="267469"/>
                  </a:lnTo>
                  <a:lnTo>
                    <a:pt x="1764016" y="267469"/>
                  </a:lnTo>
                  <a:lnTo>
                    <a:pt x="1764016" y="144016"/>
                  </a:lnTo>
                  <a:cubicBezTo>
                    <a:pt x="1764016" y="64478"/>
                    <a:pt x="1699538" y="0"/>
                    <a:pt x="162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90" name="Group 389">
            <a:extLst>
              <a:ext uri="{FF2B5EF4-FFF2-40B4-BE49-F238E27FC236}">
                <a16:creationId xmlns:a16="http://schemas.microsoft.com/office/drawing/2014/main" id="{51A97067-82BF-4B13-A051-818901A09502}"/>
              </a:ext>
            </a:extLst>
          </p:cNvPr>
          <p:cNvGrpSpPr/>
          <p:nvPr/>
        </p:nvGrpSpPr>
        <p:grpSpPr>
          <a:xfrm>
            <a:off x="5029200" y="2939615"/>
            <a:ext cx="6223518" cy="929826"/>
            <a:chOff x="5029200" y="2886863"/>
            <a:chExt cx="6223518" cy="929826"/>
          </a:xfrm>
        </p:grpSpPr>
        <p:grpSp>
          <p:nvGrpSpPr>
            <p:cNvPr id="391" name="Group 390">
              <a:extLst>
                <a:ext uri="{FF2B5EF4-FFF2-40B4-BE49-F238E27FC236}">
                  <a16:creationId xmlns:a16="http://schemas.microsoft.com/office/drawing/2014/main" id="{F8A51DAF-D3B9-46C9-8541-A050E489B03E}"/>
                </a:ext>
              </a:extLst>
            </p:cNvPr>
            <p:cNvGrpSpPr/>
            <p:nvPr/>
          </p:nvGrpSpPr>
          <p:grpSpPr>
            <a:xfrm>
              <a:off x="5029200" y="2886863"/>
              <a:ext cx="6223518" cy="929826"/>
              <a:chOff x="-643406" y="2826095"/>
              <a:chExt cx="6223518" cy="929826"/>
            </a:xfrm>
          </p:grpSpPr>
          <p:sp>
            <p:nvSpPr>
              <p:cNvPr id="393" name="Oval 392">
                <a:extLst>
                  <a:ext uri="{FF2B5EF4-FFF2-40B4-BE49-F238E27FC236}">
                    <a16:creationId xmlns:a16="http://schemas.microsoft.com/office/drawing/2014/main" id="{A65E10EA-2122-47F7-B60C-30543221AC62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394" name="TextBox 393">
                <a:extLst>
                  <a:ext uri="{FF2B5EF4-FFF2-40B4-BE49-F238E27FC236}">
                    <a16:creationId xmlns:a16="http://schemas.microsoft.com/office/drawing/2014/main" id="{FAEFDB0D-F6C3-4CD9-9C6E-95B6F2F74CC3}"/>
                  </a:ext>
                </a:extLst>
              </p:cNvPr>
              <p:cNvSpPr txBox="1"/>
              <p:nvPr/>
            </p:nvSpPr>
            <p:spPr>
              <a:xfrm>
                <a:off x="-186206" y="3109590"/>
                <a:ext cx="508788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Arial"/>
                    <a:cs typeface="Arial" pitchFamily="34" charset="0"/>
                  </a:rPr>
                  <a:t>You can simply impress your audience and add a unique zing and appeal to your Presentations.  I hope and I believe that this Template will your Time, Money and Reputation. 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395" name="TextBox 394">
                <a:extLst>
                  <a:ext uri="{FF2B5EF4-FFF2-40B4-BE49-F238E27FC236}">
                    <a16:creationId xmlns:a16="http://schemas.microsoft.com/office/drawing/2014/main" id="{62220ADF-D8BB-41DB-9F7C-73349B6CB7CC}"/>
                  </a:ext>
                </a:extLst>
              </p:cNvPr>
              <p:cNvSpPr txBox="1"/>
              <p:nvPr/>
            </p:nvSpPr>
            <p:spPr>
              <a:xfrm>
                <a:off x="-186108" y="2832591"/>
                <a:ext cx="50866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Arial"/>
                    <a:cs typeface="Arial" pitchFamily="34" charset="0"/>
                  </a:rPr>
                  <a:t>Your Text Here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endParaRPr>
              </a:p>
            </p:txBody>
          </p:sp>
          <p:cxnSp>
            <p:nvCxnSpPr>
              <p:cNvPr id="396" name="Straight Connector 395">
                <a:extLst>
                  <a:ext uri="{FF2B5EF4-FFF2-40B4-BE49-F238E27FC236}">
                    <a16:creationId xmlns:a16="http://schemas.microsoft.com/office/drawing/2014/main" id="{55A00F9B-DA8F-40BA-BD49-AAB0863CC909}"/>
                  </a:ext>
                </a:extLst>
              </p:cNvPr>
              <p:cNvCxnSpPr>
                <a:cxnSpLocks/>
                <a:endCxn id="393" idx="2"/>
              </p:cNvCxnSpPr>
              <p:nvPr/>
            </p:nvCxnSpPr>
            <p:spPr>
              <a:xfrm flipV="1">
                <a:off x="-643406" y="3099605"/>
                <a:ext cx="5676499" cy="9985"/>
              </a:xfrm>
              <a:prstGeom prst="line">
                <a:avLst/>
              </a:prstGeom>
              <a:ln>
                <a:solidFill>
                  <a:schemeClr val="accent3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2" name="Rectangle 130">
              <a:extLst>
                <a:ext uri="{FF2B5EF4-FFF2-40B4-BE49-F238E27FC236}">
                  <a16:creationId xmlns:a16="http://schemas.microsoft.com/office/drawing/2014/main" id="{5C95D8E5-9DA0-4F8C-BAB1-85A18B21D673}"/>
                </a:ext>
              </a:extLst>
            </p:cNvPr>
            <p:cNvSpPr/>
            <p:nvPr/>
          </p:nvSpPr>
          <p:spPr>
            <a:xfrm>
              <a:off x="10847498" y="3036614"/>
              <a:ext cx="266279" cy="267488"/>
            </a:xfrm>
            <a:custGeom>
              <a:avLst/>
              <a:gdLst/>
              <a:ahLst/>
              <a:cxnLst/>
              <a:rect l="l" t="t" r="r" b="b"/>
              <a:pathLst>
                <a:path w="371900" h="373588">
                  <a:moveTo>
                    <a:pt x="297080" y="129105"/>
                  </a:moveTo>
                  <a:lnTo>
                    <a:pt x="284273" y="219737"/>
                  </a:lnTo>
                  <a:lnTo>
                    <a:pt x="305496" y="219737"/>
                  </a:lnTo>
                  <a:lnTo>
                    <a:pt x="333001" y="129105"/>
                  </a:lnTo>
                  <a:close/>
                  <a:moveTo>
                    <a:pt x="228265" y="129105"/>
                  </a:moveTo>
                  <a:lnTo>
                    <a:pt x="228265" y="219737"/>
                  </a:lnTo>
                  <a:lnTo>
                    <a:pt x="250807" y="219737"/>
                  </a:lnTo>
                  <a:lnTo>
                    <a:pt x="263614" y="129105"/>
                  </a:lnTo>
                  <a:close/>
                  <a:moveTo>
                    <a:pt x="157021" y="129105"/>
                  </a:moveTo>
                  <a:lnTo>
                    <a:pt x="175826" y="219737"/>
                  </a:lnTo>
                  <a:lnTo>
                    <a:pt x="195129" y="219737"/>
                  </a:lnTo>
                  <a:lnTo>
                    <a:pt x="195129" y="129105"/>
                  </a:lnTo>
                  <a:close/>
                  <a:moveTo>
                    <a:pt x="93087" y="129105"/>
                  </a:moveTo>
                  <a:lnTo>
                    <a:pt x="117372" y="219737"/>
                  </a:lnTo>
                  <a:lnTo>
                    <a:pt x="141984" y="219737"/>
                  </a:lnTo>
                  <a:lnTo>
                    <a:pt x="123179" y="129105"/>
                  </a:lnTo>
                  <a:close/>
                  <a:moveTo>
                    <a:pt x="58494" y="0"/>
                  </a:moveTo>
                  <a:lnTo>
                    <a:pt x="84208" y="95969"/>
                  </a:lnTo>
                  <a:lnTo>
                    <a:pt x="354346" y="95969"/>
                  </a:lnTo>
                  <a:lnTo>
                    <a:pt x="354346" y="97437"/>
                  </a:lnTo>
                  <a:cubicBezTo>
                    <a:pt x="356087" y="96136"/>
                    <a:pt x="357928" y="96353"/>
                    <a:pt x="359747" y="96905"/>
                  </a:cubicBezTo>
                  <a:lnTo>
                    <a:pt x="360371" y="97095"/>
                  </a:lnTo>
                  <a:cubicBezTo>
                    <a:pt x="368954" y="99700"/>
                    <a:pt x="373801" y="108770"/>
                    <a:pt x="371196" y="117354"/>
                  </a:cubicBezTo>
                  <a:lnTo>
                    <a:pt x="333339" y="242097"/>
                  </a:lnTo>
                  <a:cubicBezTo>
                    <a:pt x="331591" y="247858"/>
                    <a:pt x="326929" y="251935"/>
                    <a:pt x="321206" y="252122"/>
                  </a:cubicBezTo>
                  <a:lnTo>
                    <a:pt x="321206" y="252873"/>
                  </a:lnTo>
                  <a:lnTo>
                    <a:pt x="313576" y="252873"/>
                  </a:lnTo>
                  <a:cubicBezTo>
                    <a:pt x="313378" y="253010"/>
                    <a:pt x="313229" y="252967"/>
                    <a:pt x="313080" y="252922"/>
                  </a:cubicBezTo>
                  <a:lnTo>
                    <a:pt x="312919" y="252873"/>
                  </a:lnTo>
                  <a:lnTo>
                    <a:pt x="126251" y="252873"/>
                  </a:lnTo>
                  <a:lnTo>
                    <a:pt x="133971" y="281687"/>
                  </a:lnTo>
                  <a:lnTo>
                    <a:pt x="321075" y="281687"/>
                  </a:lnTo>
                  <a:lnTo>
                    <a:pt x="321075" y="314823"/>
                  </a:lnTo>
                  <a:lnTo>
                    <a:pt x="318480" y="314823"/>
                  </a:lnTo>
                  <a:cubicBezTo>
                    <a:pt x="329614" y="318311"/>
                    <a:pt x="336414" y="328969"/>
                    <a:pt x="336414" y="341215"/>
                  </a:cubicBezTo>
                  <a:cubicBezTo>
                    <a:pt x="336414" y="359094"/>
                    <a:pt x="321920" y="373588"/>
                    <a:pt x="304041" y="373588"/>
                  </a:cubicBezTo>
                  <a:cubicBezTo>
                    <a:pt x="286162" y="373588"/>
                    <a:pt x="271668" y="359094"/>
                    <a:pt x="271668" y="341215"/>
                  </a:cubicBezTo>
                  <a:cubicBezTo>
                    <a:pt x="271668" y="328969"/>
                    <a:pt x="278468" y="318311"/>
                    <a:pt x="289602" y="314823"/>
                  </a:cubicBezTo>
                  <a:lnTo>
                    <a:pt x="142850" y="314823"/>
                  </a:lnTo>
                  <a:lnTo>
                    <a:pt x="143397" y="316865"/>
                  </a:lnTo>
                  <a:cubicBezTo>
                    <a:pt x="151629" y="321811"/>
                    <a:pt x="156401" y="330956"/>
                    <a:pt x="156401" y="341215"/>
                  </a:cubicBezTo>
                  <a:cubicBezTo>
                    <a:pt x="156401" y="359094"/>
                    <a:pt x="141907" y="373588"/>
                    <a:pt x="124028" y="373588"/>
                  </a:cubicBezTo>
                  <a:cubicBezTo>
                    <a:pt x="106149" y="373588"/>
                    <a:pt x="91655" y="359094"/>
                    <a:pt x="91655" y="341215"/>
                  </a:cubicBezTo>
                  <a:cubicBezTo>
                    <a:pt x="91655" y="329356"/>
                    <a:pt x="98032" y="318986"/>
                    <a:pt x="108649" y="315212"/>
                  </a:cubicBezTo>
                  <a:lnTo>
                    <a:pt x="33542" y="34909"/>
                  </a:lnTo>
                  <a:lnTo>
                    <a:pt x="0" y="34909"/>
                  </a:lnTo>
                  <a:lnTo>
                    <a:pt x="0" y="1773"/>
                  </a:lnTo>
                  <a:lnTo>
                    <a:pt x="51879" y="17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397" name="Group 396">
            <a:extLst>
              <a:ext uri="{FF2B5EF4-FFF2-40B4-BE49-F238E27FC236}">
                <a16:creationId xmlns:a16="http://schemas.microsoft.com/office/drawing/2014/main" id="{B4714F5D-AE0F-44E1-B50A-1D479C31D8E9}"/>
              </a:ext>
            </a:extLst>
          </p:cNvPr>
          <p:cNvGrpSpPr/>
          <p:nvPr/>
        </p:nvGrpSpPr>
        <p:grpSpPr>
          <a:xfrm>
            <a:off x="3835914" y="1804949"/>
            <a:ext cx="7416805" cy="929826"/>
            <a:chOff x="3835914" y="1752197"/>
            <a:chExt cx="7416805" cy="929826"/>
          </a:xfrm>
        </p:grpSpPr>
        <p:grpSp>
          <p:nvGrpSpPr>
            <p:cNvPr id="398" name="Group 397">
              <a:extLst>
                <a:ext uri="{FF2B5EF4-FFF2-40B4-BE49-F238E27FC236}">
                  <a16:creationId xmlns:a16="http://schemas.microsoft.com/office/drawing/2014/main" id="{E01C8CCA-1652-45D4-A7AE-B70CBD594BEF}"/>
                </a:ext>
              </a:extLst>
            </p:cNvPr>
            <p:cNvGrpSpPr/>
            <p:nvPr/>
          </p:nvGrpSpPr>
          <p:grpSpPr>
            <a:xfrm>
              <a:off x="3835914" y="1752197"/>
              <a:ext cx="7416805" cy="929826"/>
              <a:chOff x="-1836693" y="2826095"/>
              <a:chExt cx="7416805" cy="929826"/>
            </a:xfrm>
          </p:grpSpPr>
          <p:sp>
            <p:nvSpPr>
              <p:cNvPr id="400" name="Oval 399">
                <a:extLst>
                  <a:ext uri="{FF2B5EF4-FFF2-40B4-BE49-F238E27FC236}">
                    <a16:creationId xmlns:a16="http://schemas.microsoft.com/office/drawing/2014/main" id="{DD6D9F70-8E50-4859-A51D-DF59D4CB1881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401" name="TextBox 400">
                <a:extLst>
                  <a:ext uri="{FF2B5EF4-FFF2-40B4-BE49-F238E27FC236}">
                    <a16:creationId xmlns:a16="http://schemas.microsoft.com/office/drawing/2014/main" id="{01CD59AD-E1A2-4A9D-ABCE-11A9062346CA}"/>
                  </a:ext>
                </a:extLst>
              </p:cNvPr>
              <p:cNvSpPr txBox="1"/>
              <p:nvPr/>
            </p:nvSpPr>
            <p:spPr>
              <a:xfrm>
                <a:off x="-1704110" y="3109590"/>
                <a:ext cx="660578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Arial"/>
                    <a:cs typeface="Arial" pitchFamily="34" charset="0"/>
                  </a:rPr>
                  <a:t>You can simply impress your audience and add a unique zing and appeal to your Presentations.  I hope and I believe that this Template will your Time, Money and Reputation. Get a modern PowerPoint  Presentation that is beautifully designed. 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402" name="TextBox 401">
                <a:extLst>
                  <a:ext uri="{FF2B5EF4-FFF2-40B4-BE49-F238E27FC236}">
                    <a16:creationId xmlns:a16="http://schemas.microsoft.com/office/drawing/2014/main" id="{A5257AA6-A2B2-4A5A-8D5C-7B2408C15306}"/>
                  </a:ext>
                </a:extLst>
              </p:cNvPr>
              <p:cNvSpPr txBox="1"/>
              <p:nvPr/>
            </p:nvSpPr>
            <p:spPr>
              <a:xfrm>
                <a:off x="-1704110" y="2832591"/>
                <a:ext cx="660462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Arial"/>
                    <a:cs typeface="Arial" pitchFamily="34" charset="0"/>
                  </a:rPr>
                  <a:t>Your Text Here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endParaRPr>
              </a:p>
            </p:txBody>
          </p:sp>
          <p:cxnSp>
            <p:nvCxnSpPr>
              <p:cNvPr id="403" name="Straight Connector 402">
                <a:extLst>
                  <a:ext uri="{FF2B5EF4-FFF2-40B4-BE49-F238E27FC236}">
                    <a16:creationId xmlns:a16="http://schemas.microsoft.com/office/drawing/2014/main" id="{FB3066CB-0C2C-40B0-A2AB-B416E1558A3C}"/>
                  </a:ext>
                </a:extLst>
              </p:cNvPr>
              <p:cNvCxnSpPr>
                <a:cxnSpLocks/>
                <a:endCxn id="400" idx="2"/>
              </p:cNvCxnSpPr>
              <p:nvPr/>
            </p:nvCxnSpPr>
            <p:spPr>
              <a:xfrm>
                <a:off x="-1836693" y="3099605"/>
                <a:ext cx="6869786" cy="0"/>
              </a:xfrm>
              <a:prstGeom prst="line">
                <a:avLst/>
              </a:prstGeom>
              <a:ln>
                <a:solidFill>
                  <a:schemeClr val="accent4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9" name="Rectangle 9">
              <a:extLst>
                <a:ext uri="{FF2B5EF4-FFF2-40B4-BE49-F238E27FC236}">
                  <a16:creationId xmlns:a16="http://schemas.microsoft.com/office/drawing/2014/main" id="{7503D43D-903F-40B9-9F58-F87DE1ACF3D5}"/>
                </a:ext>
              </a:extLst>
            </p:cNvPr>
            <p:cNvSpPr/>
            <p:nvPr/>
          </p:nvSpPr>
          <p:spPr>
            <a:xfrm>
              <a:off x="10837116" y="1879670"/>
              <a:ext cx="292549" cy="292074"/>
            </a:xfrm>
            <a:custGeom>
              <a:avLst/>
              <a:gdLst/>
              <a:ahLst/>
              <a:cxnLst/>
              <a:rect l="l" t="t" r="r" b="b"/>
              <a:pathLst>
                <a:path w="3228210" h="3222968">
                  <a:moveTo>
                    <a:pt x="1619999" y="642446"/>
                  </a:moveTo>
                  <a:lnTo>
                    <a:pt x="2664115" y="1686562"/>
                  </a:lnTo>
                  <a:lnTo>
                    <a:pt x="2664116" y="1686562"/>
                  </a:lnTo>
                  <a:lnTo>
                    <a:pt x="2664116" y="3222968"/>
                  </a:lnTo>
                  <a:lnTo>
                    <a:pt x="2015013" y="3222968"/>
                  </a:lnTo>
                  <a:lnTo>
                    <a:pt x="2015013" y="2511495"/>
                  </a:lnTo>
                  <a:cubicBezTo>
                    <a:pt x="2015013" y="2399422"/>
                    <a:pt x="1924159" y="2308568"/>
                    <a:pt x="1812086" y="2308568"/>
                  </a:cubicBezTo>
                  <a:lnTo>
                    <a:pt x="1427912" y="2308568"/>
                  </a:lnTo>
                  <a:cubicBezTo>
                    <a:pt x="1315839" y="2308568"/>
                    <a:pt x="1224985" y="2399422"/>
                    <a:pt x="1224985" y="2511495"/>
                  </a:cubicBezTo>
                  <a:lnTo>
                    <a:pt x="1224985" y="3222968"/>
                  </a:lnTo>
                  <a:lnTo>
                    <a:pt x="575882" y="3222968"/>
                  </a:lnTo>
                  <a:lnTo>
                    <a:pt x="575882" y="1686562"/>
                  </a:lnTo>
                  <a:lnTo>
                    <a:pt x="575884" y="1686562"/>
                  </a:lnTo>
                  <a:close/>
                  <a:moveTo>
                    <a:pt x="509997" y="122689"/>
                  </a:moveTo>
                  <a:lnTo>
                    <a:pt x="942045" y="122689"/>
                  </a:lnTo>
                  <a:lnTo>
                    <a:pt x="942045" y="542556"/>
                  </a:lnTo>
                  <a:lnTo>
                    <a:pt x="509997" y="974604"/>
                  </a:lnTo>
                  <a:close/>
                  <a:moveTo>
                    <a:pt x="1620001" y="7099"/>
                  </a:moveTo>
                  <a:lnTo>
                    <a:pt x="3228210" y="1686560"/>
                  </a:lnTo>
                  <a:lnTo>
                    <a:pt x="2900441" y="1686560"/>
                  </a:lnTo>
                  <a:lnTo>
                    <a:pt x="1620001" y="349390"/>
                  </a:lnTo>
                  <a:close/>
                  <a:moveTo>
                    <a:pt x="1619999" y="0"/>
                  </a:moveTo>
                  <a:lnTo>
                    <a:pt x="1619999" y="342291"/>
                  </a:lnTo>
                  <a:lnTo>
                    <a:pt x="330172" y="1679462"/>
                  </a:lnTo>
                  <a:lnTo>
                    <a:pt x="0" y="16794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404" name="Group 403">
            <a:extLst>
              <a:ext uri="{FF2B5EF4-FFF2-40B4-BE49-F238E27FC236}">
                <a16:creationId xmlns:a16="http://schemas.microsoft.com/office/drawing/2014/main" id="{8539D96F-8D50-4793-BB33-C3C15E72BD3E}"/>
              </a:ext>
            </a:extLst>
          </p:cNvPr>
          <p:cNvGrpSpPr/>
          <p:nvPr/>
        </p:nvGrpSpPr>
        <p:grpSpPr>
          <a:xfrm>
            <a:off x="5295501" y="4074281"/>
            <a:ext cx="5957216" cy="929826"/>
            <a:chOff x="5295501" y="4021529"/>
            <a:chExt cx="5957216" cy="929826"/>
          </a:xfrm>
        </p:grpSpPr>
        <p:grpSp>
          <p:nvGrpSpPr>
            <p:cNvPr id="405" name="Group 404">
              <a:extLst>
                <a:ext uri="{FF2B5EF4-FFF2-40B4-BE49-F238E27FC236}">
                  <a16:creationId xmlns:a16="http://schemas.microsoft.com/office/drawing/2014/main" id="{82886C61-8C21-4516-9BC4-88FE979D9300}"/>
                </a:ext>
              </a:extLst>
            </p:cNvPr>
            <p:cNvGrpSpPr/>
            <p:nvPr/>
          </p:nvGrpSpPr>
          <p:grpSpPr>
            <a:xfrm>
              <a:off x="5295501" y="4021529"/>
              <a:ext cx="5957216" cy="929826"/>
              <a:chOff x="-377104" y="2826095"/>
              <a:chExt cx="5957216" cy="929826"/>
            </a:xfrm>
          </p:grpSpPr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ACB231DF-6F6B-4126-A4ED-2C9A87B42CFC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408" name="TextBox 407">
                <a:extLst>
                  <a:ext uri="{FF2B5EF4-FFF2-40B4-BE49-F238E27FC236}">
                    <a16:creationId xmlns:a16="http://schemas.microsoft.com/office/drawing/2014/main" id="{A1A89F6B-B918-4719-B6BA-76B593ED91F6}"/>
                  </a:ext>
                </a:extLst>
              </p:cNvPr>
              <p:cNvSpPr txBox="1"/>
              <p:nvPr/>
            </p:nvSpPr>
            <p:spPr>
              <a:xfrm>
                <a:off x="-360293" y="3109590"/>
                <a:ext cx="526196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65000"/>
                        <a:lumOff val="35000"/>
                      </a:srgbClr>
                    </a:solidFill>
                    <a:effectLst/>
                    <a:uLnTx/>
                    <a:uFillTx/>
                    <a:latin typeface="Arial"/>
                    <a:cs typeface="Arial" pitchFamily="34" charset="0"/>
                  </a:rPr>
                  <a:t>You can simply impress your audience and add a unique zing and appeal to your Presentations.  I hope and I believe that this Template will your Time, Money and Reputation. 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409" name="TextBox 408">
                <a:extLst>
                  <a:ext uri="{FF2B5EF4-FFF2-40B4-BE49-F238E27FC236}">
                    <a16:creationId xmlns:a16="http://schemas.microsoft.com/office/drawing/2014/main" id="{95C43146-6F53-4E28-A4AC-EAB635136902}"/>
                  </a:ext>
                </a:extLst>
              </p:cNvPr>
              <p:cNvSpPr txBox="1"/>
              <p:nvPr/>
            </p:nvSpPr>
            <p:spPr>
              <a:xfrm>
                <a:off x="-377104" y="2832591"/>
                <a:ext cx="527761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Arial"/>
                    <a:cs typeface="Arial" pitchFamily="34" charset="0"/>
                  </a:rPr>
                  <a:t>Your Text Here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endParaRPr>
              </a:p>
            </p:txBody>
          </p:sp>
          <p:cxnSp>
            <p:nvCxnSpPr>
              <p:cNvPr id="410" name="Straight Connector 409">
                <a:extLst>
                  <a:ext uri="{FF2B5EF4-FFF2-40B4-BE49-F238E27FC236}">
                    <a16:creationId xmlns:a16="http://schemas.microsoft.com/office/drawing/2014/main" id="{BEBADC57-3AD1-4F8E-9D84-2D959F1E6F6E}"/>
                  </a:ext>
                </a:extLst>
              </p:cNvPr>
              <p:cNvCxnSpPr>
                <a:cxnSpLocks/>
                <a:endCxn id="407" idx="2"/>
              </p:cNvCxnSpPr>
              <p:nvPr/>
            </p:nvCxnSpPr>
            <p:spPr>
              <a:xfrm flipV="1">
                <a:off x="-291139" y="3099605"/>
                <a:ext cx="5324232" cy="16044"/>
              </a:xfrm>
              <a:prstGeom prst="line">
                <a:avLst/>
              </a:prstGeom>
              <a:ln>
                <a:solidFill>
                  <a:schemeClr val="accent2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6" name="Freeform 18">
              <a:extLst>
                <a:ext uri="{FF2B5EF4-FFF2-40B4-BE49-F238E27FC236}">
                  <a16:creationId xmlns:a16="http://schemas.microsoft.com/office/drawing/2014/main" id="{7A589E51-32C4-45E5-8790-5A22F0EDC1C6}"/>
                </a:ext>
              </a:extLst>
            </p:cNvPr>
            <p:cNvSpPr/>
            <p:nvPr/>
          </p:nvSpPr>
          <p:spPr>
            <a:xfrm>
              <a:off x="10811037" y="4110790"/>
              <a:ext cx="336343" cy="271454"/>
            </a:xfrm>
            <a:custGeom>
              <a:avLst/>
              <a:gdLst/>
              <a:ahLst/>
              <a:cxnLst/>
              <a:rect l="l" t="t" r="r" b="b"/>
              <a:pathLst>
                <a:path w="3307788" h="2669631">
                  <a:moveTo>
                    <a:pt x="2793832" y="1478391"/>
                  </a:moveTo>
                  <a:cubicBezTo>
                    <a:pt x="2772990" y="1635402"/>
                    <a:pt x="2717678" y="1784517"/>
                    <a:pt x="2633007" y="1915952"/>
                  </a:cubicBezTo>
                  <a:cubicBezTo>
                    <a:pt x="2695386" y="1951862"/>
                    <a:pt x="2772768" y="1955673"/>
                    <a:pt x="2841607" y="1924185"/>
                  </a:cubicBezTo>
                  <a:cubicBezTo>
                    <a:pt x="2943442" y="1877605"/>
                    <a:pt x="2999062" y="1766364"/>
                    <a:pt x="2975226" y="1656948"/>
                  </a:cubicBezTo>
                  <a:cubicBezTo>
                    <a:pt x="2955176" y="1564911"/>
                    <a:pt x="2883463" y="1495086"/>
                    <a:pt x="2793832" y="1478391"/>
                  </a:cubicBezTo>
                  <a:close/>
                  <a:moveTo>
                    <a:pt x="2807611" y="1247700"/>
                  </a:moveTo>
                  <a:lnTo>
                    <a:pt x="2807472" y="1256060"/>
                  </a:lnTo>
                  <a:cubicBezTo>
                    <a:pt x="2994195" y="1281771"/>
                    <a:pt x="3148201" y="1421768"/>
                    <a:pt x="3189276" y="1610317"/>
                  </a:cubicBezTo>
                  <a:cubicBezTo>
                    <a:pt x="3235041" y="1820393"/>
                    <a:pt x="3128252" y="2033972"/>
                    <a:pt x="2932732" y="2123406"/>
                  </a:cubicBezTo>
                  <a:cubicBezTo>
                    <a:pt x="2789297" y="2189015"/>
                    <a:pt x="2626543" y="2174805"/>
                    <a:pt x="2499470" y="2094044"/>
                  </a:cubicBezTo>
                  <a:cubicBezTo>
                    <a:pt x="2427194" y="2172627"/>
                    <a:pt x="2343030" y="2241391"/>
                    <a:pt x="2248861" y="2297980"/>
                  </a:cubicBezTo>
                  <a:cubicBezTo>
                    <a:pt x="2178351" y="2340352"/>
                    <a:pt x="2104446" y="2374567"/>
                    <a:pt x="2027600" y="2398134"/>
                  </a:cubicBezTo>
                  <a:lnTo>
                    <a:pt x="3307788" y="2397615"/>
                  </a:lnTo>
                  <a:cubicBezTo>
                    <a:pt x="3265361" y="2549905"/>
                    <a:pt x="2537441" y="2669620"/>
                    <a:pt x="1653814" y="2669631"/>
                  </a:cubicBezTo>
                  <a:cubicBezTo>
                    <a:pt x="773102" y="2669642"/>
                    <a:pt x="46417" y="2550707"/>
                    <a:pt x="0" y="2398955"/>
                  </a:cubicBezTo>
                  <a:lnTo>
                    <a:pt x="1280678" y="2398436"/>
                  </a:lnTo>
                  <a:cubicBezTo>
                    <a:pt x="1203764" y="2374915"/>
                    <a:pt x="1129786" y="2340732"/>
                    <a:pt x="1059201" y="2298380"/>
                  </a:cubicBezTo>
                  <a:cubicBezTo>
                    <a:pt x="693039" y="2078675"/>
                    <a:pt x="477900" y="1674935"/>
                    <a:pt x="499745" y="1248476"/>
                  </a:cubicBezTo>
                  <a:close/>
                  <a:moveTo>
                    <a:pt x="1331611" y="201752"/>
                  </a:moveTo>
                  <a:cubicBezTo>
                    <a:pt x="1206335" y="290902"/>
                    <a:pt x="1124761" y="308382"/>
                    <a:pt x="1132336" y="435988"/>
                  </a:cubicBezTo>
                  <a:cubicBezTo>
                    <a:pt x="1160888" y="640507"/>
                    <a:pt x="1527973" y="617783"/>
                    <a:pt x="1498839" y="840365"/>
                  </a:cubicBezTo>
                  <a:cubicBezTo>
                    <a:pt x="1455138" y="960979"/>
                    <a:pt x="1395705" y="987199"/>
                    <a:pt x="1213910" y="1052459"/>
                  </a:cubicBezTo>
                  <a:cubicBezTo>
                    <a:pt x="1331028" y="972050"/>
                    <a:pt x="1364241" y="921357"/>
                    <a:pt x="1360745" y="809484"/>
                  </a:cubicBezTo>
                  <a:cubicBezTo>
                    <a:pt x="1360746" y="646916"/>
                    <a:pt x="1111360" y="626523"/>
                    <a:pt x="1020462" y="495421"/>
                  </a:cubicBezTo>
                  <a:cubicBezTo>
                    <a:pt x="941218" y="374224"/>
                    <a:pt x="1061250" y="280996"/>
                    <a:pt x="1331611" y="201752"/>
                  </a:cubicBezTo>
                  <a:close/>
                  <a:moveTo>
                    <a:pt x="2164365" y="80223"/>
                  </a:moveTo>
                  <a:cubicBezTo>
                    <a:pt x="2021192" y="182108"/>
                    <a:pt x="1927964" y="202086"/>
                    <a:pt x="1936621" y="347922"/>
                  </a:cubicBezTo>
                  <a:cubicBezTo>
                    <a:pt x="1969252" y="581657"/>
                    <a:pt x="2388778" y="555687"/>
                    <a:pt x="2355482" y="810066"/>
                  </a:cubicBezTo>
                  <a:cubicBezTo>
                    <a:pt x="2305538" y="947910"/>
                    <a:pt x="2237615" y="977876"/>
                    <a:pt x="2029849" y="1052459"/>
                  </a:cubicBezTo>
                  <a:cubicBezTo>
                    <a:pt x="2163698" y="960563"/>
                    <a:pt x="2201656" y="902628"/>
                    <a:pt x="2197660" y="774773"/>
                  </a:cubicBezTo>
                  <a:cubicBezTo>
                    <a:pt x="2197661" y="588982"/>
                    <a:pt x="1912649" y="565676"/>
                    <a:pt x="1808765" y="415844"/>
                  </a:cubicBezTo>
                  <a:cubicBezTo>
                    <a:pt x="1718201" y="277334"/>
                    <a:pt x="1855380" y="170787"/>
                    <a:pt x="2164365" y="80223"/>
                  </a:cubicBezTo>
                  <a:close/>
                  <a:moveTo>
                    <a:pt x="1754169" y="0"/>
                  </a:moveTo>
                  <a:cubicBezTo>
                    <a:pt x="1583512" y="121444"/>
                    <a:pt x="1472387" y="145257"/>
                    <a:pt x="1482706" y="319088"/>
                  </a:cubicBezTo>
                  <a:cubicBezTo>
                    <a:pt x="1521601" y="597693"/>
                    <a:pt x="2021663" y="566738"/>
                    <a:pt x="1981975" y="869950"/>
                  </a:cubicBezTo>
                  <a:cubicBezTo>
                    <a:pt x="1922443" y="1034256"/>
                    <a:pt x="1841481" y="1069974"/>
                    <a:pt x="1593831" y="1158875"/>
                  </a:cubicBezTo>
                  <a:cubicBezTo>
                    <a:pt x="1753374" y="1049338"/>
                    <a:pt x="1798619" y="980281"/>
                    <a:pt x="1793856" y="827882"/>
                  </a:cubicBezTo>
                  <a:cubicBezTo>
                    <a:pt x="1793857" y="606424"/>
                    <a:pt x="1454132" y="578644"/>
                    <a:pt x="1330306" y="400050"/>
                  </a:cubicBezTo>
                  <a:cubicBezTo>
                    <a:pt x="1222356" y="234950"/>
                    <a:pt x="1385869" y="107950"/>
                    <a:pt x="17541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411" name="Parallelogram 30">
            <a:extLst>
              <a:ext uri="{FF2B5EF4-FFF2-40B4-BE49-F238E27FC236}">
                <a16:creationId xmlns:a16="http://schemas.microsoft.com/office/drawing/2014/main" id="{61608FDB-2168-48C7-8325-8DEB7C52C133}"/>
              </a:ext>
            </a:extLst>
          </p:cNvPr>
          <p:cNvSpPr/>
          <p:nvPr/>
        </p:nvSpPr>
        <p:spPr>
          <a:xfrm rot="19380000" flipH="1">
            <a:off x="3195903" y="4672763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12" name="Rectangle 130">
            <a:extLst>
              <a:ext uri="{FF2B5EF4-FFF2-40B4-BE49-F238E27FC236}">
                <a16:creationId xmlns:a16="http://schemas.microsoft.com/office/drawing/2014/main" id="{A48B8AC4-DE36-46E5-BBB4-2B09E57CE769}"/>
              </a:ext>
            </a:extLst>
          </p:cNvPr>
          <p:cNvSpPr/>
          <p:nvPr/>
        </p:nvSpPr>
        <p:spPr>
          <a:xfrm rot="19380000">
            <a:off x="1812175" y="3021852"/>
            <a:ext cx="338397" cy="339933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13" name="Rectangle 9">
            <a:extLst>
              <a:ext uri="{FF2B5EF4-FFF2-40B4-BE49-F238E27FC236}">
                <a16:creationId xmlns:a16="http://schemas.microsoft.com/office/drawing/2014/main" id="{2F0B4ED3-8C9F-4BA6-A3B1-71BC21E88EE0}"/>
              </a:ext>
            </a:extLst>
          </p:cNvPr>
          <p:cNvSpPr/>
          <p:nvPr/>
        </p:nvSpPr>
        <p:spPr>
          <a:xfrm rot="19380000">
            <a:off x="1245500" y="2217110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14" name="Freeform 18">
            <a:extLst>
              <a:ext uri="{FF2B5EF4-FFF2-40B4-BE49-F238E27FC236}">
                <a16:creationId xmlns:a16="http://schemas.microsoft.com/office/drawing/2014/main" id="{C59FBD04-8951-49CC-8968-209000A2092A}"/>
              </a:ext>
            </a:extLst>
          </p:cNvPr>
          <p:cNvSpPr/>
          <p:nvPr/>
        </p:nvSpPr>
        <p:spPr>
          <a:xfrm rot="19380000">
            <a:off x="2481490" y="3901792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66747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5778726" y="1532177"/>
            <a:ext cx="725715" cy="4475276"/>
            <a:chOff x="5853337" y="1655885"/>
            <a:chExt cx="725715" cy="4475276"/>
          </a:xfrm>
        </p:grpSpPr>
        <p:sp>
          <p:nvSpPr>
            <p:cNvPr id="76" name="Oval 75"/>
            <p:cNvSpPr/>
            <p:nvPr/>
          </p:nvSpPr>
          <p:spPr>
            <a:xfrm>
              <a:off x="5853337" y="1655885"/>
              <a:ext cx="725715" cy="725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7" name="Oval 76"/>
            <p:cNvSpPr/>
            <p:nvPr/>
          </p:nvSpPr>
          <p:spPr>
            <a:xfrm>
              <a:off x="5853337" y="2905739"/>
              <a:ext cx="725715" cy="72571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5853337" y="4155593"/>
              <a:ext cx="725715" cy="72571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9" name="Oval 78"/>
            <p:cNvSpPr/>
            <p:nvPr/>
          </p:nvSpPr>
          <p:spPr>
            <a:xfrm>
              <a:off x="5853337" y="5405446"/>
              <a:ext cx="725715" cy="72571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4 Step Simple Diagram for PowerPoint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Flowchart: Manual Operation 14"/>
          <p:cNvSpPr/>
          <p:nvPr/>
        </p:nvSpPr>
        <p:spPr>
          <a:xfrm rot="14944063">
            <a:off x="2383563" y="2816763"/>
            <a:ext cx="1485737" cy="1172706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439 w 10439"/>
              <a:gd name="connsiteY0" fmla="*/ 0 h 10000"/>
              <a:gd name="connsiteX1" fmla="*/ 10439 w 10439"/>
              <a:gd name="connsiteY1" fmla="*/ 0 h 10000"/>
              <a:gd name="connsiteX2" fmla="*/ 8439 w 10439"/>
              <a:gd name="connsiteY2" fmla="*/ 10000 h 10000"/>
              <a:gd name="connsiteX3" fmla="*/ 2439 w 10439"/>
              <a:gd name="connsiteY3" fmla="*/ 10000 h 10000"/>
              <a:gd name="connsiteX4" fmla="*/ 439 w 10439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66 w 10000"/>
              <a:gd name="connsiteY3" fmla="*/ 9538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66 w 10000"/>
              <a:gd name="connsiteY3" fmla="*/ 9538 h 10000"/>
              <a:gd name="connsiteX4" fmla="*/ 0 w 10000"/>
              <a:gd name="connsiteY4" fmla="*/ 0 h 10000"/>
              <a:gd name="connsiteX0" fmla="*/ 0 w 10000"/>
              <a:gd name="connsiteY0" fmla="*/ 0 h 9538"/>
              <a:gd name="connsiteX1" fmla="*/ 10000 w 10000"/>
              <a:gd name="connsiteY1" fmla="*/ 0 h 9538"/>
              <a:gd name="connsiteX2" fmla="*/ 7222 w 10000"/>
              <a:gd name="connsiteY2" fmla="*/ 8839 h 9538"/>
              <a:gd name="connsiteX3" fmla="*/ 2066 w 10000"/>
              <a:gd name="connsiteY3" fmla="*/ 9538 h 9538"/>
              <a:gd name="connsiteX4" fmla="*/ 0 w 10000"/>
              <a:gd name="connsiteY4" fmla="*/ 0 h 9538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7222 w 10000"/>
              <a:gd name="connsiteY2" fmla="*/ 9267 h 10000"/>
              <a:gd name="connsiteX3" fmla="*/ 2066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7222 w 10000"/>
              <a:gd name="connsiteY2" fmla="*/ 9267 h 10000"/>
              <a:gd name="connsiteX3" fmla="*/ 2066 w 10000"/>
              <a:gd name="connsiteY3" fmla="*/ 10000 h 10000"/>
              <a:gd name="connsiteX4" fmla="*/ 0 w 10000"/>
              <a:gd name="connsiteY4" fmla="*/ 0 h 10000"/>
              <a:gd name="connsiteX0" fmla="*/ 0 w 9473"/>
              <a:gd name="connsiteY0" fmla="*/ 898 h 10000"/>
              <a:gd name="connsiteX1" fmla="*/ 9473 w 9473"/>
              <a:gd name="connsiteY1" fmla="*/ 0 h 10000"/>
              <a:gd name="connsiteX2" fmla="*/ 6695 w 9473"/>
              <a:gd name="connsiteY2" fmla="*/ 9267 h 10000"/>
              <a:gd name="connsiteX3" fmla="*/ 1539 w 9473"/>
              <a:gd name="connsiteY3" fmla="*/ 10000 h 10000"/>
              <a:gd name="connsiteX4" fmla="*/ 0 w 9473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067 w 10000"/>
              <a:gd name="connsiteY2" fmla="*/ 9267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067 w 10000"/>
              <a:gd name="connsiteY2" fmla="*/ 9267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145 w 10000"/>
              <a:gd name="connsiteY2" fmla="*/ 8841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9123"/>
              <a:gd name="connsiteX1" fmla="*/ 10000 w 10000"/>
              <a:gd name="connsiteY1" fmla="*/ 0 h 9123"/>
              <a:gd name="connsiteX2" fmla="*/ 7145 w 10000"/>
              <a:gd name="connsiteY2" fmla="*/ 8841 h 9123"/>
              <a:gd name="connsiteX3" fmla="*/ 1958 w 10000"/>
              <a:gd name="connsiteY3" fmla="*/ 9123 h 9123"/>
              <a:gd name="connsiteX4" fmla="*/ 0 w 10000"/>
              <a:gd name="connsiteY4" fmla="*/ 898 h 9123"/>
              <a:gd name="connsiteX0" fmla="*/ 0 w 10000"/>
              <a:gd name="connsiteY0" fmla="*/ 984 h 10000"/>
              <a:gd name="connsiteX1" fmla="*/ 10000 w 10000"/>
              <a:gd name="connsiteY1" fmla="*/ 0 h 10000"/>
              <a:gd name="connsiteX2" fmla="*/ 7145 w 10000"/>
              <a:gd name="connsiteY2" fmla="*/ 9691 h 10000"/>
              <a:gd name="connsiteX3" fmla="*/ 1958 w 10000"/>
              <a:gd name="connsiteY3" fmla="*/ 10000 h 10000"/>
              <a:gd name="connsiteX4" fmla="*/ 0 w 10000"/>
              <a:gd name="connsiteY4" fmla="*/ 984 h 10000"/>
              <a:gd name="connsiteX0" fmla="*/ 0 w 10033"/>
              <a:gd name="connsiteY0" fmla="*/ 382 h 9398"/>
              <a:gd name="connsiteX1" fmla="*/ 10033 w 10033"/>
              <a:gd name="connsiteY1" fmla="*/ 0 h 9398"/>
              <a:gd name="connsiteX2" fmla="*/ 7145 w 10033"/>
              <a:gd name="connsiteY2" fmla="*/ 9089 h 9398"/>
              <a:gd name="connsiteX3" fmla="*/ 1958 w 10033"/>
              <a:gd name="connsiteY3" fmla="*/ 9398 h 9398"/>
              <a:gd name="connsiteX4" fmla="*/ 0 w 10033"/>
              <a:gd name="connsiteY4" fmla="*/ 382 h 9398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92" h="10000">
                <a:moveTo>
                  <a:pt x="0" y="688"/>
                </a:moveTo>
                <a:lnTo>
                  <a:pt x="10292" y="0"/>
                </a:lnTo>
                <a:cubicBezTo>
                  <a:pt x="8081" y="3340"/>
                  <a:pt x="4415" y="5437"/>
                  <a:pt x="7413" y="9671"/>
                </a:cubicBezTo>
                <a:lnTo>
                  <a:pt x="2244" y="10000"/>
                </a:lnTo>
                <a:cubicBezTo>
                  <a:pt x="4865" y="5467"/>
                  <a:pt x="2202" y="3364"/>
                  <a:pt x="0" y="688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3482801" y="2512824"/>
            <a:ext cx="1124000" cy="1124000"/>
            <a:chOff x="3263275" y="1249681"/>
            <a:chExt cx="1358536" cy="1358536"/>
          </a:xfrm>
        </p:grpSpPr>
        <p:grpSp>
          <p:nvGrpSpPr>
            <p:cNvPr id="22" name="Group 21"/>
            <p:cNvGrpSpPr/>
            <p:nvPr/>
          </p:nvGrpSpPr>
          <p:grpSpPr>
            <a:xfrm>
              <a:off x="3263275" y="1249681"/>
              <a:ext cx="1358536" cy="1358536"/>
              <a:chOff x="6103915" y="1221531"/>
              <a:chExt cx="1358536" cy="1358536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6103915" y="1221531"/>
                <a:ext cx="1358536" cy="1358536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27" name="Pie 26"/>
              <p:cNvSpPr/>
              <p:nvPr/>
            </p:nvSpPr>
            <p:spPr>
              <a:xfrm>
                <a:off x="6105240" y="1222856"/>
                <a:ext cx="1355885" cy="1355885"/>
              </a:xfrm>
              <a:prstGeom prst="pie">
                <a:avLst>
                  <a:gd name="adj1" fmla="val 16119440"/>
                  <a:gd name="adj2" fmla="val 5320586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3411319" y="1397726"/>
              <a:ext cx="1062448" cy="1062446"/>
              <a:chOff x="3476634" y="1397726"/>
              <a:chExt cx="1062448" cy="1062446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3476634" y="1397726"/>
                <a:ext cx="1062448" cy="1062446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r>
                  <a:rPr lang="en-US" sz="2400" dirty="0">
                    <a:solidFill>
                      <a:prstClr val="white"/>
                    </a:solidFill>
                    <a:latin typeface="Calibri"/>
                  </a:rPr>
                  <a:t> </a:t>
                </a: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3602910" y="1524001"/>
                <a:ext cx="809897" cy="809897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</p:grpSp>
      <p:sp>
        <p:nvSpPr>
          <p:cNvPr id="15" name="Flowchart: Manual Operation 14"/>
          <p:cNvSpPr/>
          <p:nvPr/>
        </p:nvSpPr>
        <p:spPr>
          <a:xfrm rot="12844616">
            <a:off x="1850917" y="2241618"/>
            <a:ext cx="1485737" cy="1172706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439 w 10439"/>
              <a:gd name="connsiteY0" fmla="*/ 0 h 10000"/>
              <a:gd name="connsiteX1" fmla="*/ 10439 w 10439"/>
              <a:gd name="connsiteY1" fmla="*/ 0 h 10000"/>
              <a:gd name="connsiteX2" fmla="*/ 8439 w 10439"/>
              <a:gd name="connsiteY2" fmla="*/ 10000 h 10000"/>
              <a:gd name="connsiteX3" fmla="*/ 2439 w 10439"/>
              <a:gd name="connsiteY3" fmla="*/ 10000 h 10000"/>
              <a:gd name="connsiteX4" fmla="*/ 439 w 10439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66 w 10000"/>
              <a:gd name="connsiteY3" fmla="*/ 9538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66 w 10000"/>
              <a:gd name="connsiteY3" fmla="*/ 9538 h 10000"/>
              <a:gd name="connsiteX4" fmla="*/ 0 w 10000"/>
              <a:gd name="connsiteY4" fmla="*/ 0 h 10000"/>
              <a:gd name="connsiteX0" fmla="*/ 0 w 10000"/>
              <a:gd name="connsiteY0" fmla="*/ 0 h 9538"/>
              <a:gd name="connsiteX1" fmla="*/ 10000 w 10000"/>
              <a:gd name="connsiteY1" fmla="*/ 0 h 9538"/>
              <a:gd name="connsiteX2" fmla="*/ 7222 w 10000"/>
              <a:gd name="connsiteY2" fmla="*/ 8839 h 9538"/>
              <a:gd name="connsiteX3" fmla="*/ 2066 w 10000"/>
              <a:gd name="connsiteY3" fmla="*/ 9538 h 9538"/>
              <a:gd name="connsiteX4" fmla="*/ 0 w 10000"/>
              <a:gd name="connsiteY4" fmla="*/ 0 h 9538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7222 w 10000"/>
              <a:gd name="connsiteY2" fmla="*/ 9267 h 10000"/>
              <a:gd name="connsiteX3" fmla="*/ 2066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7222 w 10000"/>
              <a:gd name="connsiteY2" fmla="*/ 9267 h 10000"/>
              <a:gd name="connsiteX3" fmla="*/ 2066 w 10000"/>
              <a:gd name="connsiteY3" fmla="*/ 10000 h 10000"/>
              <a:gd name="connsiteX4" fmla="*/ 0 w 10000"/>
              <a:gd name="connsiteY4" fmla="*/ 0 h 10000"/>
              <a:gd name="connsiteX0" fmla="*/ 0 w 9473"/>
              <a:gd name="connsiteY0" fmla="*/ 898 h 10000"/>
              <a:gd name="connsiteX1" fmla="*/ 9473 w 9473"/>
              <a:gd name="connsiteY1" fmla="*/ 0 h 10000"/>
              <a:gd name="connsiteX2" fmla="*/ 6695 w 9473"/>
              <a:gd name="connsiteY2" fmla="*/ 9267 h 10000"/>
              <a:gd name="connsiteX3" fmla="*/ 1539 w 9473"/>
              <a:gd name="connsiteY3" fmla="*/ 10000 h 10000"/>
              <a:gd name="connsiteX4" fmla="*/ 0 w 9473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067 w 10000"/>
              <a:gd name="connsiteY2" fmla="*/ 9267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067 w 10000"/>
              <a:gd name="connsiteY2" fmla="*/ 9267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145 w 10000"/>
              <a:gd name="connsiteY2" fmla="*/ 8841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9123"/>
              <a:gd name="connsiteX1" fmla="*/ 10000 w 10000"/>
              <a:gd name="connsiteY1" fmla="*/ 0 h 9123"/>
              <a:gd name="connsiteX2" fmla="*/ 7145 w 10000"/>
              <a:gd name="connsiteY2" fmla="*/ 8841 h 9123"/>
              <a:gd name="connsiteX3" fmla="*/ 1958 w 10000"/>
              <a:gd name="connsiteY3" fmla="*/ 9123 h 9123"/>
              <a:gd name="connsiteX4" fmla="*/ 0 w 10000"/>
              <a:gd name="connsiteY4" fmla="*/ 898 h 9123"/>
              <a:gd name="connsiteX0" fmla="*/ 0 w 10000"/>
              <a:gd name="connsiteY0" fmla="*/ 984 h 10000"/>
              <a:gd name="connsiteX1" fmla="*/ 10000 w 10000"/>
              <a:gd name="connsiteY1" fmla="*/ 0 h 10000"/>
              <a:gd name="connsiteX2" fmla="*/ 7145 w 10000"/>
              <a:gd name="connsiteY2" fmla="*/ 9691 h 10000"/>
              <a:gd name="connsiteX3" fmla="*/ 1958 w 10000"/>
              <a:gd name="connsiteY3" fmla="*/ 10000 h 10000"/>
              <a:gd name="connsiteX4" fmla="*/ 0 w 10000"/>
              <a:gd name="connsiteY4" fmla="*/ 984 h 10000"/>
              <a:gd name="connsiteX0" fmla="*/ 0 w 10033"/>
              <a:gd name="connsiteY0" fmla="*/ 382 h 9398"/>
              <a:gd name="connsiteX1" fmla="*/ 10033 w 10033"/>
              <a:gd name="connsiteY1" fmla="*/ 0 h 9398"/>
              <a:gd name="connsiteX2" fmla="*/ 7145 w 10033"/>
              <a:gd name="connsiteY2" fmla="*/ 9089 h 9398"/>
              <a:gd name="connsiteX3" fmla="*/ 1958 w 10033"/>
              <a:gd name="connsiteY3" fmla="*/ 9398 h 9398"/>
              <a:gd name="connsiteX4" fmla="*/ 0 w 10033"/>
              <a:gd name="connsiteY4" fmla="*/ 382 h 9398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92" h="10000">
                <a:moveTo>
                  <a:pt x="0" y="688"/>
                </a:moveTo>
                <a:lnTo>
                  <a:pt x="10292" y="0"/>
                </a:lnTo>
                <a:cubicBezTo>
                  <a:pt x="8081" y="3340"/>
                  <a:pt x="4415" y="5437"/>
                  <a:pt x="7413" y="9671"/>
                </a:cubicBezTo>
                <a:lnTo>
                  <a:pt x="2244" y="10000"/>
                </a:lnTo>
                <a:cubicBezTo>
                  <a:pt x="4865" y="5467"/>
                  <a:pt x="2202" y="3364"/>
                  <a:pt x="0" y="688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595897" y="1470385"/>
            <a:ext cx="1124000" cy="1124000"/>
            <a:chOff x="3263277" y="1249681"/>
            <a:chExt cx="1358537" cy="1358537"/>
          </a:xfrm>
        </p:grpSpPr>
        <p:grpSp>
          <p:nvGrpSpPr>
            <p:cNvPr id="14" name="Group 13"/>
            <p:cNvGrpSpPr/>
            <p:nvPr/>
          </p:nvGrpSpPr>
          <p:grpSpPr>
            <a:xfrm>
              <a:off x="3263277" y="1249681"/>
              <a:ext cx="1358537" cy="1358537"/>
              <a:chOff x="6103917" y="1221531"/>
              <a:chExt cx="1358537" cy="1358537"/>
            </a:xfrm>
          </p:grpSpPr>
          <p:sp>
            <p:nvSpPr>
              <p:cNvPr id="13" name="Oval 12"/>
              <p:cNvSpPr/>
              <p:nvPr/>
            </p:nvSpPr>
            <p:spPr>
              <a:xfrm>
                <a:off x="6103917" y="1221531"/>
                <a:ext cx="1358537" cy="135853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12" name="Pie 11"/>
              <p:cNvSpPr/>
              <p:nvPr/>
            </p:nvSpPr>
            <p:spPr>
              <a:xfrm>
                <a:off x="6105240" y="1222856"/>
                <a:ext cx="1355886" cy="1355886"/>
              </a:xfrm>
              <a:prstGeom prst="pie">
                <a:avLst>
                  <a:gd name="adj1" fmla="val 16239246"/>
                  <a:gd name="adj2" fmla="val 97988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3411319" y="1397726"/>
              <a:ext cx="1062448" cy="1062446"/>
              <a:chOff x="3476634" y="1397726"/>
              <a:chExt cx="1062448" cy="1062446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3476634" y="1397726"/>
                <a:ext cx="1062448" cy="1062446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3602910" y="1524001"/>
                <a:ext cx="809897" cy="809897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 dirty="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</p:grpSp>
      <p:sp>
        <p:nvSpPr>
          <p:cNvPr id="40" name="Flowchart: Manual Operation 14"/>
          <p:cNvSpPr/>
          <p:nvPr/>
        </p:nvSpPr>
        <p:spPr>
          <a:xfrm rot="17606420" flipH="1">
            <a:off x="2395010" y="3500961"/>
            <a:ext cx="1485737" cy="1172706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439 w 10439"/>
              <a:gd name="connsiteY0" fmla="*/ 0 h 10000"/>
              <a:gd name="connsiteX1" fmla="*/ 10439 w 10439"/>
              <a:gd name="connsiteY1" fmla="*/ 0 h 10000"/>
              <a:gd name="connsiteX2" fmla="*/ 8439 w 10439"/>
              <a:gd name="connsiteY2" fmla="*/ 10000 h 10000"/>
              <a:gd name="connsiteX3" fmla="*/ 2439 w 10439"/>
              <a:gd name="connsiteY3" fmla="*/ 10000 h 10000"/>
              <a:gd name="connsiteX4" fmla="*/ 439 w 10439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66 w 10000"/>
              <a:gd name="connsiteY3" fmla="*/ 9538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66 w 10000"/>
              <a:gd name="connsiteY3" fmla="*/ 9538 h 10000"/>
              <a:gd name="connsiteX4" fmla="*/ 0 w 10000"/>
              <a:gd name="connsiteY4" fmla="*/ 0 h 10000"/>
              <a:gd name="connsiteX0" fmla="*/ 0 w 10000"/>
              <a:gd name="connsiteY0" fmla="*/ 0 h 9538"/>
              <a:gd name="connsiteX1" fmla="*/ 10000 w 10000"/>
              <a:gd name="connsiteY1" fmla="*/ 0 h 9538"/>
              <a:gd name="connsiteX2" fmla="*/ 7222 w 10000"/>
              <a:gd name="connsiteY2" fmla="*/ 8839 h 9538"/>
              <a:gd name="connsiteX3" fmla="*/ 2066 w 10000"/>
              <a:gd name="connsiteY3" fmla="*/ 9538 h 9538"/>
              <a:gd name="connsiteX4" fmla="*/ 0 w 10000"/>
              <a:gd name="connsiteY4" fmla="*/ 0 h 9538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7222 w 10000"/>
              <a:gd name="connsiteY2" fmla="*/ 9267 h 10000"/>
              <a:gd name="connsiteX3" fmla="*/ 2066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7222 w 10000"/>
              <a:gd name="connsiteY2" fmla="*/ 9267 h 10000"/>
              <a:gd name="connsiteX3" fmla="*/ 2066 w 10000"/>
              <a:gd name="connsiteY3" fmla="*/ 10000 h 10000"/>
              <a:gd name="connsiteX4" fmla="*/ 0 w 10000"/>
              <a:gd name="connsiteY4" fmla="*/ 0 h 10000"/>
              <a:gd name="connsiteX0" fmla="*/ 0 w 9473"/>
              <a:gd name="connsiteY0" fmla="*/ 898 h 10000"/>
              <a:gd name="connsiteX1" fmla="*/ 9473 w 9473"/>
              <a:gd name="connsiteY1" fmla="*/ 0 h 10000"/>
              <a:gd name="connsiteX2" fmla="*/ 6695 w 9473"/>
              <a:gd name="connsiteY2" fmla="*/ 9267 h 10000"/>
              <a:gd name="connsiteX3" fmla="*/ 1539 w 9473"/>
              <a:gd name="connsiteY3" fmla="*/ 10000 h 10000"/>
              <a:gd name="connsiteX4" fmla="*/ 0 w 9473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067 w 10000"/>
              <a:gd name="connsiteY2" fmla="*/ 9267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067 w 10000"/>
              <a:gd name="connsiteY2" fmla="*/ 9267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145 w 10000"/>
              <a:gd name="connsiteY2" fmla="*/ 8841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9123"/>
              <a:gd name="connsiteX1" fmla="*/ 10000 w 10000"/>
              <a:gd name="connsiteY1" fmla="*/ 0 h 9123"/>
              <a:gd name="connsiteX2" fmla="*/ 7145 w 10000"/>
              <a:gd name="connsiteY2" fmla="*/ 8841 h 9123"/>
              <a:gd name="connsiteX3" fmla="*/ 1958 w 10000"/>
              <a:gd name="connsiteY3" fmla="*/ 9123 h 9123"/>
              <a:gd name="connsiteX4" fmla="*/ 0 w 10000"/>
              <a:gd name="connsiteY4" fmla="*/ 898 h 9123"/>
              <a:gd name="connsiteX0" fmla="*/ 0 w 10000"/>
              <a:gd name="connsiteY0" fmla="*/ 984 h 10000"/>
              <a:gd name="connsiteX1" fmla="*/ 10000 w 10000"/>
              <a:gd name="connsiteY1" fmla="*/ 0 h 10000"/>
              <a:gd name="connsiteX2" fmla="*/ 7145 w 10000"/>
              <a:gd name="connsiteY2" fmla="*/ 9691 h 10000"/>
              <a:gd name="connsiteX3" fmla="*/ 1958 w 10000"/>
              <a:gd name="connsiteY3" fmla="*/ 10000 h 10000"/>
              <a:gd name="connsiteX4" fmla="*/ 0 w 10000"/>
              <a:gd name="connsiteY4" fmla="*/ 984 h 10000"/>
              <a:gd name="connsiteX0" fmla="*/ 0 w 10033"/>
              <a:gd name="connsiteY0" fmla="*/ 382 h 9398"/>
              <a:gd name="connsiteX1" fmla="*/ 10033 w 10033"/>
              <a:gd name="connsiteY1" fmla="*/ 0 h 9398"/>
              <a:gd name="connsiteX2" fmla="*/ 7145 w 10033"/>
              <a:gd name="connsiteY2" fmla="*/ 9089 h 9398"/>
              <a:gd name="connsiteX3" fmla="*/ 1958 w 10033"/>
              <a:gd name="connsiteY3" fmla="*/ 9398 h 9398"/>
              <a:gd name="connsiteX4" fmla="*/ 0 w 10033"/>
              <a:gd name="connsiteY4" fmla="*/ 382 h 9398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92" h="10000">
                <a:moveTo>
                  <a:pt x="0" y="688"/>
                </a:moveTo>
                <a:lnTo>
                  <a:pt x="10292" y="0"/>
                </a:lnTo>
                <a:cubicBezTo>
                  <a:pt x="8081" y="3340"/>
                  <a:pt x="4415" y="5437"/>
                  <a:pt x="7413" y="9671"/>
                </a:cubicBezTo>
                <a:lnTo>
                  <a:pt x="2244" y="10000"/>
                </a:lnTo>
                <a:cubicBezTo>
                  <a:pt x="4865" y="5467"/>
                  <a:pt x="2202" y="3364"/>
                  <a:pt x="0" y="688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41" name="Group 40"/>
          <p:cNvGrpSpPr/>
          <p:nvPr/>
        </p:nvGrpSpPr>
        <p:grpSpPr>
          <a:xfrm rot="5400000" flipH="1">
            <a:off x="3479002" y="3893479"/>
            <a:ext cx="1124000" cy="1124000"/>
            <a:chOff x="3263275" y="1249681"/>
            <a:chExt cx="1358536" cy="1358536"/>
          </a:xfrm>
        </p:grpSpPr>
        <p:grpSp>
          <p:nvGrpSpPr>
            <p:cNvPr id="42" name="Group 41"/>
            <p:cNvGrpSpPr/>
            <p:nvPr/>
          </p:nvGrpSpPr>
          <p:grpSpPr>
            <a:xfrm>
              <a:off x="3263275" y="1249681"/>
              <a:ext cx="1358536" cy="1358536"/>
              <a:chOff x="6103915" y="1221531"/>
              <a:chExt cx="1358536" cy="135853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6103915" y="1221531"/>
                <a:ext cx="1358536" cy="1358536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47" name="Pie 46"/>
              <p:cNvSpPr/>
              <p:nvPr/>
            </p:nvSpPr>
            <p:spPr>
              <a:xfrm>
                <a:off x="6105241" y="1222857"/>
                <a:ext cx="1355885" cy="1355885"/>
              </a:xfrm>
              <a:prstGeom prst="pie">
                <a:avLst>
                  <a:gd name="adj1" fmla="val 10856299"/>
                  <a:gd name="adj2" fmla="val 145046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3411319" y="1397726"/>
              <a:ext cx="1062448" cy="1062446"/>
              <a:chOff x="3476634" y="1397726"/>
              <a:chExt cx="1062448" cy="1062446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3476634" y="1397726"/>
                <a:ext cx="1062448" cy="1062446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3602910" y="1524001"/>
                <a:ext cx="809897" cy="80989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</p:grpSp>
      <p:sp>
        <p:nvSpPr>
          <p:cNvPr id="32" name="Flowchart: Manual Operation 14"/>
          <p:cNvSpPr/>
          <p:nvPr/>
        </p:nvSpPr>
        <p:spPr>
          <a:xfrm rot="19555384" flipH="1">
            <a:off x="1869412" y="4125307"/>
            <a:ext cx="1485737" cy="1172706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439 w 10439"/>
              <a:gd name="connsiteY0" fmla="*/ 0 h 10000"/>
              <a:gd name="connsiteX1" fmla="*/ 10439 w 10439"/>
              <a:gd name="connsiteY1" fmla="*/ 0 h 10000"/>
              <a:gd name="connsiteX2" fmla="*/ 8439 w 10439"/>
              <a:gd name="connsiteY2" fmla="*/ 10000 h 10000"/>
              <a:gd name="connsiteX3" fmla="*/ 2439 w 10439"/>
              <a:gd name="connsiteY3" fmla="*/ 10000 h 10000"/>
              <a:gd name="connsiteX4" fmla="*/ 439 w 10439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66 w 10000"/>
              <a:gd name="connsiteY3" fmla="*/ 9538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66 w 10000"/>
              <a:gd name="connsiteY3" fmla="*/ 9538 h 10000"/>
              <a:gd name="connsiteX4" fmla="*/ 0 w 10000"/>
              <a:gd name="connsiteY4" fmla="*/ 0 h 10000"/>
              <a:gd name="connsiteX0" fmla="*/ 0 w 10000"/>
              <a:gd name="connsiteY0" fmla="*/ 0 h 9538"/>
              <a:gd name="connsiteX1" fmla="*/ 10000 w 10000"/>
              <a:gd name="connsiteY1" fmla="*/ 0 h 9538"/>
              <a:gd name="connsiteX2" fmla="*/ 7222 w 10000"/>
              <a:gd name="connsiteY2" fmla="*/ 8839 h 9538"/>
              <a:gd name="connsiteX3" fmla="*/ 2066 w 10000"/>
              <a:gd name="connsiteY3" fmla="*/ 9538 h 9538"/>
              <a:gd name="connsiteX4" fmla="*/ 0 w 10000"/>
              <a:gd name="connsiteY4" fmla="*/ 0 h 9538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7222 w 10000"/>
              <a:gd name="connsiteY2" fmla="*/ 9267 h 10000"/>
              <a:gd name="connsiteX3" fmla="*/ 2066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7222 w 10000"/>
              <a:gd name="connsiteY2" fmla="*/ 9267 h 10000"/>
              <a:gd name="connsiteX3" fmla="*/ 2066 w 10000"/>
              <a:gd name="connsiteY3" fmla="*/ 10000 h 10000"/>
              <a:gd name="connsiteX4" fmla="*/ 0 w 10000"/>
              <a:gd name="connsiteY4" fmla="*/ 0 h 10000"/>
              <a:gd name="connsiteX0" fmla="*/ 0 w 9473"/>
              <a:gd name="connsiteY0" fmla="*/ 898 h 10000"/>
              <a:gd name="connsiteX1" fmla="*/ 9473 w 9473"/>
              <a:gd name="connsiteY1" fmla="*/ 0 h 10000"/>
              <a:gd name="connsiteX2" fmla="*/ 6695 w 9473"/>
              <a:gd name="connsiteY2" fmla="*/ 9267 h 10000"/>
              <a:gd name="connsiteX3" fmla="*/ 1539 w 9473"/>
              <a:gd name="connsiteY3" fmla="*/ 10000 h 10000"/>
              <a:gd name="connsiteX4" fmla="*/ 0 w 9473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067 w 10000"/>
              <a:gd name="connsiteY2" fmla="*/ 9267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067 w 10000"/>
              <a:gd name="connsiteY2" fmla="*/ 9267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10000"/>
              <a:gd name="connsiteX1" fmla="*/ 10000 w 10000"/>
              <a:gd name="connsiteY1" fmla="*/ 0 h 10000"/>
              <a:gd name="connsiteX2" fmla="*/ 7145 w 10000"/>
              <a:gd name="connsiteY2" fmla="*/ 8841 h 10000"/>
              <a:gd name="connsiteX3" fmla="*/ 1625 w 10000"/>
              <a:gd name="connsiteY3" fmla="*/ 10000 h 10000"/>
              <a:gd name="connsiteX4" fmla="*/ 0 w 10000"/>
              <a:gd name="connsiteY4" fmla="*/ 898 h 10000"/>
              <a:gd name="connsiteX0" fmla="*/ 0 w 10000"/>
              <a:gd name="connsiteY0" fmla="*/ 898 h 9123"/>
              <a:gd name="connsiteX1" fmla="*/ 10000 w 10000"/>
              <a:gd name="connsiteY1" fmla="*/ 0 h 9123"/>
              <a:gd name="connsiteX2" fmla="*/ 7145 w 10000"/>
              <a:gd name="connsiteY2" fmla="*/ 8841 h 9123"/>
              <a:gd name="connsiteX3" fmla="*/ 1958 w 10000"/>
              <a:gd name="connsiteY3" fmla="*/ 9123 h 9123"/>
              <a:gd name="connsiteX4" fmla="*/ 0 w 10000"/>
              <a:gd name="connsiteY4" fmla="*/ 898 h 9123"/>
              <a:gd name="connsiteX0" fmla="*/ 0 w 10000"/>
              <a:gd name="connsiteY0" fmla="*/ 984 h 10000"/>
              <a:gd name="connsiteX1" fmla="*/ 10000 w 10000"/>
              <a:gd name="connsiteY1" fmla="*/ 0 h 10000"/>
              <a:gd name="connsiteX2" fmla="*/ 7145 w 10000"/>
              <a:gd name="connsiteY2" fmla="*/ 9691 h 10000"/>
              <a:gd name="connsiteX3" fmla="*/ 1958 w 10000"/>
              <a:gd name="connsiteY3" fmla="*/ 10000 h 10000"/>
              <a:gd name="connsiteX4" fmla="*/ 0 w 10000"/>
              <a:gd name="connsiteY4" fmla="*/ 984 h 10000"/>
              <a:gd name="connsiteX0" fmla="*/ 0 w 10033"/>
              <a:gd name="connsiteY0" fmla="*/ 382 h 9398"/>
              <a:gd name="connsiteX1" fmla="*/ 10033 w 10033"/>
              <a:gd name="connsiteY1" fmla="*/ 0 h 9398"/>
              <a:gd name="connsiteX2" fmla="*/ 7145 w 10033"/>
              <a:gd name="connsiteY2" fmla="*/ 9089 h 9398"/>
              <a:gd name="connsiteX3" fmla="*/ 1958 w 10033"/>
              <a:gd name="connsiteY3" fmla="*/ 9398 h 9398"/>
              <a:gd name="connsiteX4" fmla="*/ 0 w 10033"/>
              <a:gd name="connsiteY4" fmla="*/ 382 h 9398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  <a:gd name="connsiteX0" fmla="*/ 0 w 10292"/>
              <a:gd name="connsiteY0" fmla="*/ 688 h 10000"/>
              <a:gd name="connsiteX1" fmla="*/ 10292 w 10292"/>
              <a:gd name="connsiteY1" fmla="*/ 0 h 10000"/>
              <a:gd name="connsiteX2" fmla="*/ 7413 w 10292"/>
              <a:gd name="connsiteY2" fmla="*/ 9671 h 10000"/>
              <a:gd name="connsiteX3" fmla="*/ 2244 w 10292"/>
              <a:gd name="connsiteY3" fmla="*/ 10000 h 10000"/>
              <a:gd name="connsiteX4" fmla="*/ 0 w 10292"/>
              <a:gd name="connsiteY4" fmla="*/ 688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92" h="10000">
                <a:moveTo>
                  <a:pt x="0" y="688"/>
                </a:moveTo>
                <a:lnTo>
                  <a:pt x="10292" y="0"/>
                </a:lnTo>
                <a:cubicBezTo>
                  <a:pt x="8081" y="3340"/>
                  <a:pt x="4415" y="5437"/>
                  <a:pt x="7413" y="9671"/>
                </a:cubicBezTo>
                <a:lnTo>
                  <a:pt x="2244" y="10000"/>
                </a:lnTo>
                <a:cubicBezTo>
                  <a:pt x="4865" y="5467"/>
                  <a:pt x="2202" y="3364"/>
                  <a:pt x="0" y="688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33" name="Group 32"/>
          <p:cNvGrpSpPr/>
          <p:nvPr/>
        </p:nvGrpSpPr>
        <p:grpSpPr>
          <a:xfrm rot="5400000" flipH="1">
            <a:off x="2614391" y="4945245"/>
            <a:ext cx="1124000" cy="1124000"/>
            <a:chOff x="3263275" y="1249681"/>
            <a:chExt cx="1358536" cy="1358536"/>
          </a:xfrm>
        </p:grpSpPr>
        <p:grpSp>
          <p:nvGrpSpPr>
            <p:cNvPr id="34" name="Group 33"/>
            <p:cNvGrpSpPr/>
            <p:nvPr/>
          </p:nvGrpSpPr>
          <p:grpSpPr>
            <a:xfrm>
              <a:off x="3263275" y="1249681"/>
              <a:ext cx="1358536" cy="1358536"/>
              <a:chOff x="6103915" y="1221531"/>
              <a:chExt cx="1358536" cy="1358536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6103915" y="1221531"/>
                <a:ext cx="1358536" cy="1358536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39" name="Pie 38"/>
              <p:cNvSpPr/>
              <p:nvPr/>
            </p:nvSpPr>
            <p:spPr>
              <a:xfrm>
                <a:off x="6105241" y="1222857"/>
                <a:ext cx="1355885" cy="1355885"/>
              </a:xfrm>
              <a:prstGeom prst="pie">
                <a:avLst>
                  <a:gd name="adj1" fmla="val 5356781"/>
                  <a:gd name="adj2" fmla="val 3129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411319" y="1397726"/>
              <a:ext cx="1062448" cy="1062446"/>
              <a:chOff x="3476634" y="1397726"/>
              <a:chExt cx="1062448" cy="1062446"/>
            </a:xfrm>
          </p:grpSpPr>
          <p:sp>
            <p:nvSpPr>
              <p:cNvPr id="36" name="Oval 35"/>
              <p:cNvSpPr/>
              <p:nvPr/>
            </p:nvSpPr>
            <p:spPr>
              <a:xfrm>
                <a:off x="3476634" y="1397726"/>
                <a:ext cx="1062448" cy="1062446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3602910" y="1524001"/>
                <a:ext cx="809897" cy="80989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8987"/>
                <a:endParaRPr lang="en-US" sz="240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</p:grpSp>
      <p:sp>
        <p:nvSpPr>
          <p:cNvPr id="6" name="Oval 5"/>
          <p:cNvSpPr/>
          <p:nvPr/>
        </p:nvSpPr>
        <p:spPr>
          <a:xfrm>
            <a:off x="1066801" y="2823476"/>
            <a:ext cx="1899509" cy="189950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Oval 6"/>
          <p:cNvSpPr/>
          <p:nvPr/>
        </p:nvSpPr>
        <p:spPr>
          <a:xfrm>
            <a:off x="1241719" y="2999907"/>
            <a:ext cx="1546646" cy="154664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6005497" y="3031956"/>
            <a:ext cx="296518" cy="225864"/>
            <a:chOff x="9218613" y="1665288"/>
            <a:chExt cx="4910138" cy="3740150"/>
          </a:xfrm>
          <a:solidFill>
            <a:schemeClr val="bg1"/>
          </a:solidFill>
        </p:grpSpPr>
        <p:sp>
          <p:nvSpPr>
            <p:cNvPr id="57" name="Freeform 6"/>
            <p:cNvSpPr>
              <a:spLocks noEditPoints="1"/>
            </p:cNvSpPr>
            <p:nvPr/>
          </p:nvSpPr>
          <p:spPr bwMode="auto">
            <a:xfrm>
              <a:off x="9218613" y="1665288"/>
              <a:ext cx="4910138" cy="3740150"/>
            </a:xfrm>
            <a:custGeom>
              <a:avLst/>
              <a:gdLst>
                <a:gd name="T0" fmla="*/ 691 w 6186"/>
                <a:gd name="T1" fmla="*/ 353 h 4712"/>
                <a:gd name="T2" fmla="*/ 569 w 6186"/>
                <a:gd name="T3" fmla="*/ 395 h 4712"/>
                <a:gd name="T4" fmla="*/ 465 w 6186"/>
                <a:gd name="T5" fmla="*/ 470 h 4712"/>
                <a:gd name="T6" fmla="*/ 392 w 6186"/>
                <a:gd name="T7" fmla="*/ 571 h 4712"/>
                <a:gd name="T8" fmla="*/ 351 w 6186"/>
                <a:gd name="T9" fmla="*/ 693 h 4712"/>
                <a:gd name="T10" fmla="*/ 345 w 6186"/>
                <a:gd name="T11" fmla="*/ 3955 h 4712"/>
                <a:gd name="T12" fmla="*/ 366 w 6186"/>
                <a:gd name="T13" fmla="*/ 4085 h 4712"/>
                <a:gd name="T14" fmla="*/ 426 w 6186"/>
                <a:gd name="T15" fmla="*/ 4199 h 4712"/>
                <a:gd name="T16" fmla="*/ 514 w 6186"/>
                <a:gd name="T17" fmla="*/ 4288 h 4712"/>
                <a:gd name="T18" fmla="*/ 627 w 6186"/>
                <a:gd name="T19" fmla="*/ 4346 h 4712"/>
                <a:gd name="T20" fmla="*/ 756 w 6186"/>
                <a:gd name="T21" fmla="*/ 4367 h 4712"/>
                <a:gd name="T22" fmla="*/ 5498 w 6186"/>
                <a:gd name="T23" fmla="*/ 4361 h 4712"/>
                <a:gd name="T24" fmla="*/ 5620 w 6186"/>
                <a:gd name="T25" fmla="*/ 4321 h 4712"/>
                <a:gd name="T26" fmla="*/ 5721 w 6186"/>
                <a:gd name="T27" fmla="*/ 4246 h 4712"/>
                <a:gd name="T28" fmla="*/ 5796 w 6186"/>
                <a:gd name="T29" fmla="*/ 4145 h 4712"/>
                <a:gd name="T30" fmla="*/ 5837 w 6186"/>
                <a:gd name="T31" fmla="*/ 4023 h 4712"/>
                <a:gd name="T32" fmla="*/ 5841 w 6186"/>
                <a:gd name="T33" fmla="*/ 3955 h 4712"/>
                <a:gd name="T34" fmla="*/ 5835 w 6186"/>
                <a:gd name="T35" fmla="*/ 693 h 4712"/>
                <a:gd name="T36" fmla="*/ 5794 w 6186"/>
                <a:gd name="T37" fmla="*/ 571 h 4712"/>
                <a:gd name="T38" fmla="*/ 5721 w 6186"/>
                <a:gd name="T39" fmla="*/ 470 h 4712"/>
                <a:gd name="T40" fmla="*/ 5618 w 6186"/>
                <a:gd name="T41" fmla="*/ 395 h 4712"/>
                <a:gd name="T42" fmla="*/ 5496 w 6186"/>
                <a:gd name="T43" fmla="*/ 353 h 4712"/>
                <a:gd name="T44" fmla="*/ 756 w 6186"/>
                <a:gd name="T45" fmla="*/ 348 h 4712"/>
                <a:gd name="T46" fmla="*/ 5430 w 6186"/>
                <a:gd name="T47" fmla="*/ 0 h 4712"/>
                <a:gd name="T48" fmla="*/ 5618 w 6186"/>
                <a:gd name="T49" fmla="*/ 25 h 4712"/>
                <a:gd name="T50" fmla="*/ 5787 w 6186"/>
                <a:gd name="T51" fmla="*/ 90 h 4712"/>
                <a:gd name="T52" fmla="*/ 5933 w 6186"/>
                <a:gd name="T53" fmla="*/ 194 h 4712"/>
                <a:gd name="T54" fmla="*/ 6051 w 6186"/>
                <a:gd name="T55" fmla="*/ 327 h 4712"/>
                <a:gd name="T56" fmla="*/ 6136 w 6186"/>
                <a:gd name="T57" fmla="*/ 487 h 4712"/>
                <a:gd name="T58" fmla="*/ 6181 w 6186"/>
                <a:gd name="T59" fmla="*/ 665 h 4712"/>
                <a:gd name="T60" fmla="*/ 6186 w 6186"/>
                <a:gd name="T61" fmla="*/ 3955 h 4712"/>
                <a:gd name="T62" fmla="*/ 6164 w 6186"/>
                <a:gd name="T63" fmla="*/ 4143 h 4712"/>
                <a:gd name="T64" fmla="*/ 6098 w 6186"/>
                <a:gd name="T65" fmla="*/ 4312 h 4712"/>
                <a:gd name="T66" fmla="*/ 5995 w 6186"/>
                <a:gd name="T67" fmla="*/ 4459 h 4712"/>
                <a:gd name="T68" fmla="*/ 5862 w 6186"/>
                <a:gd name="T69" fmla="*/ 4577 h 4712"/>
                <a:gd name="T70" fmla="*/ 5702 w 6186"/>
                <a:gd name="T71" fmla="*/ 4661 h 4712"/>
                <a:gd name="T72" fmla="*/ 5524 w 6186"/>
                <a:gd name="T73" fmla="*/ 4706 h 4712"/>
                <a:gd name="T74" fmla="*/ 756 w 6186"/>
                <a:gd name="T75" fmla="*/ 4712 h 4712"/>
                <a:gd name="T76" fmla="*/ 570 w 6186"/>
                <a:gd name="T77" fmla="*/ 4690 h 4712"/>
                <a:gd name="T78" fmla="*/ 402 w 6186"/>
                <a:gd name="T79" fmla="*/ 4624 h 4712"/>
                <a:gd name="T80" fmla="*/ 255 w 6186"/>
                <a:gd name="T81" fmla="*/ 4522 h 4712"/>
                <a:gd name="T82" fmla="*/ 135 w 6186"/>
                <a:gd name="T83" fmla="*/ 4389 h 4712"/>
                <a:gd name="T84" fmla="*/ 51 w 6186"/>
                <a:gd name="T85" fmla="*/ 4229 h 4712"/>
                <a:gd name="T86" fmla="*/ 6 w 6186"/>
                <a:gd name="T87" fmla="*/ 4051 h 4712"/>
                <a:gd name="T88" fmla="*/ 0 w 6186"/>
                <a:gd name="T89" fmla="*/ 759 h 4712"/>
                <a:gd name="T90" fmla="*/ 23 w 6186"/>
                <a:gd name="T91" fmla="*/ 571 h 4712"/>
                <a:gd name="T92" fmla="*/ 88 w 6186"/>
                <a:gd name="T93" fmla="*/ 402 h 4712"/>
                <a:gd name="T94" fmla="*/ 191 w 6186"/>
                <a:gd name="T95" fmla="*/ 256 h 4712"/>
                <a:gd name="T96" fmla="*/ 325 w 6186"/>
                <a:gd name="T97" fmla="*/ 137 h 4712"/>
                <a:gd name="T98" fmla="*/ 484 w 6186"/>
                <a:gd name="T99" fmla="*/ 53 h 4712"/>
                <a:gd name="T100" fmla="*/ 662 w 6186"/>
                <a:gd name="T101" fmla="*/ 8 h 4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186" h="4712">
                  <a:moveTo>
                    <a:pt x="756" y="348"/>
                  </a:moveTo>
                  <a:lnTo>
                    <a:pt x="691" y="353"/>
                  </a:lnTo>
                  <a:lnTo>
                    <a:pt x="627" y="370"/>
                  </a:lnTo>
                  <a:lnTo>
                    <a:pt x="569" y="395"/>
                  </a:lnTo>
                  <a:lnTo>
                    <a:pt x="514" y="428"/>
                  </a:lnTo>
                  <a:lnTo>
                    <a:pt x="465" y="470"/>
                  </a:lnTo>
                  <a:lnTo>
                    <a:pt x="426" y="517"/>
                  </a:lnTo>
                  <a:lnTo>
                    <a:pt x="392" y="571"/>
                  </a:lnTo>
                  <a:lnTo>
                    <a:pt x="366" y="629"/>
                  </a:lnTo>
                  <a:lnTo>
                    <a:pt x="351" y="693"/>
                  </a:lnTo>
                  <a:lnTo>
                    <a:pt x="345" y="759"/>
                  </a:lnTo>
                  <a:lnTo>
                    <a:pt x="345" y="3955"/>
                  </a:lnTo>
                  <a:lnTo>
                    <a:pt x="351" y="4023"/>
                  </a:lnTo>
                  <a:lnTo>
                    <a:pt x="366" y="4085"/>
                  </a:lnTo>
                  <a:lnTo>
                    <a:pt x="392" y="4145"/>
                  </a:lnTo>
                  <a:lnTo>
                    <a:pt x="426" y="4199"/>
                  </a:lnTo>
                  <a:lnTo>
                    <a:pt x="465" y="4246"/>
                  </a:lnTo>
                  <a:lnTo>
                    <a:pt x="514" y="4288"/>
                  </a:lnTo>
                  <a:lnTo>
                    <a:pt x="569" y="4321"/>
                  </a:lnTo>
                  <a:lnTo>
                    <a:pt x="627" y="4346"/>
                  </a:lnTo>
                  <a:lnTo>
                    <a:pt x="691" y="4361"/>
                  </a:lnTo>
                  <a:lnTo>
                    <a:pt x="756" y="4367"/>
                  </a:lnTo>
                  <a:lnTo>
                    <a:pt x="5430" y="4367"/>
                  </a:lnTo>
                  <a:lnTo>
                    <a:pt x="5498" y="4361"/>
                  </a:lnTo>
                  <a:lnTo>
                    <a:pt x="5562" y="4346"/>
                  </a:lnTo>
                  <a:lnTo>
                    <a:pt x="5620" y="4321"/>
                  </a:lnTo>
                  <a:lnTo>
                    <a:pt x="5674" y="4288"/>
                  </a:lnTo>
                  <a:lnTo>
                    <a:pt x="5721" y="4246"/>
                  </a:lnTo>
                  <a:lnTo>
                    <a:pt x="5762" y="4199"/>
                  </a:lnTo>
                  <a:lnTo>
                    <a:pt x="5796" y="4145"/>
                  </a:lnTo>
                  <a:lnTo>
                    <a:pt x="5820" y="4085"/>
                  </a:lnTo>
                  <a:lnTo>
                    <a:pt x="5837" y="4023"/>
                  </a:lnTo>
                  <a:lnTo>
                    <a:pt x="5841" y="3955"/>
                  </a:lnTo>
                  <a:lnTo>
                    <a:pt x="5841" y="3955"/>
                  </a:lnTo>
                  <a:lnTo>
                    <a:pt x="5841" y="759"/>
                  </a:lnTo>
                  <a:lnTo>
                    <a:pt x="5835" y="693"/>
                  </a:lnTo>
                  <a:lnTo>
                    <a:pt x="5820" y="629"/>
                  </a:lnTo>
                  <a:lnTo>
                    <a:pt x="5794" y="571"/>
                  </a:lnTo>
                  <a:lnTo>
                    <a:pt x="5760" y="517"/>
                  </a:lnTo>
                  <a:lnTo>
                    <a:pt x="5721" y="470"/>
                  </a:lnTo>
                  <a:lnTo>
                    <a:pt x="5672" y="428"/>
                  </a:lnTo>
                  <a:lnTo>
                    <a:pt x="5618" y="395"/>
                  </a:lnTo>
                  <a:lnTo>
                    <a:pt x="5560" y="370"/>
                  </a:lnTo>
                  <a:lnTo>
                    <a:pt x="5496" y="353"/>
                  </a:lnTo>
                  <a:lnTo>
                    <a:pt x="5430" y="348"/>
                  </a:lnTo>
                  <a:lnTo>
                    <a:pt x="756" y="348"/>
                  </a:lnTo>
                  <a:close/>
                  <a:moveTo>
                    <a:pt x="756" y="0"/>
                  </a:moveTo>
                  <a:lnTo>
                    <a:pt x="5430" y="0"/>
                  </a:lnTo>
                  <a:lnTo>
                    <a:pt x="5526" y="8"/>
                  </a:lnTo>
                  <a:lnTo>
                    <a:pt x="5618" y="25"/>
                  </a:lnTo>
                  <a:lnTo>
                    <a:pt x="5704" y="53"/>
                  </a:lnTo>
                  <a:lnTo>
                    <a:pt x="5787" y="90"/>
                  </a:lnTo>
                  <a:lnTo>
                    <a:pt x="5864" y="137"/>
                  </a:lnTo>
                  <a:lnTo>
                    <a:pt x="5933" y="194"/>
                  </a:lnTo>
                  <a:lnTo>
                    <a:pt x="5997" y="256"/>
                  </a:lnTo>
                  <a:lnTo>
                    <a:pt x="6051" y="327"/>
                  </a:lnTo>
                  <a:lnTo>
                    <a:pt x="6098" y="404"/>
                  </a:lnTo>
                  <a:lnTo>
                    <a:pt x="6136" y="487"/>
                  </a:lnTo>
                  <a:lnTo>
                    <a:pt x="6164" y="573"/>
                  </a:lnTo>
                  <a:lnTo>
                    <a:pt x="6181" y="665"/>
                  </a:lnTo>
                  <a:lnTo>
                    <a:pt x="6186" y="759"/>
                  </a:lnTo>
                  <a:lnTo>
                    <a:pt x="6186" y="3955"/>
                  </a:lnTo>
                  <a:lnTo>
                    <a:pt x="6181" y="4051"/>
                  </a:lnTo>
                  <a:lnTo>
                    <a:pt x="6164" y="4143"/>
                  </a:lnTo>
                  <a:lnTo>
                    <a:pt x="6136" y="4229"/>
                  </a:lnTo>
                  <a:lnTo>
                    <a:pt x="6098" y="4312"/>
                  </a:lnTo>
                  <a:lnTo>
                    <a:pt x="6051" y="4389"/>
                  </a:lnTo>
                  <a:lnTo>
                    <a:pt x="5995" y="4459"/>
                  </a:lnTo>
                  <a:lnTo>
                    <a:pt x="5931" y="4522"/>
                  </a:lnTo>
                  <a:lnTo>
                    <a:pt x="5862" y="4577"/>
                  </a:lnTo>
                  <a:lnTo>
                    <a:pt x="5785" y="4624"/>
                  </a:lnTo>
                  <a:lnTo>
                    <a:pt x="5702" y="4661"/>
                  </a:lnTo>
                  <a:lnTo>
                    <a:pt x="5616" y="4690"/>
                  </a:lnTo>
                  <a:lnTo>
                    <a:pt x="5524" y="4706"/>
                  </a:lnTo>
                  <a:lnTo>
                    <a:pt x="5430" y="4712"/>
                  </a:lnTo>
                  <a:lnTo>
                    <a:pt x="756" y="4712"/>
                  </a:lnTo>
                  <a:lnTo>
                    <a:pt x="662" y="4706"/>
                  </a:lnTo>
                  <a:lnTo>
                    <a:pt x="570" y="4690"/>
                  </a:lnTo>
                  <a:lnTo>
                    <a:pt x="484" y="4661"/>
                  </a:lnTo>
                  <a:lnTo>
                    <a:pt x="402" y="4624"/>
                  </a:lnTo>
                  <a:lnTo>
                    <a:pt x="325" y="4577"/>
                  </a:lnTo>
                  <a:lnTo>
                    <a:pt x="255" y="4522"/>
                  </a:lnTo>
                  <a:lnTo>
                    <a:pt x="191" y="4459"/>
                  </a:lnTo>
                  <a:lnTo>
                    <a:pt x="135" y="4389"/>
                  </a:lnTo>
                  <a:lnTo>
                    <a:pt x="88" y="4312"/>
                  </a:lnTo>
                  <a:lnTo>
                    <a:pt x="51" y="4229"/>
                  </a:lnTo>
                  <a:lnTo>
                    <a:pt x="23" y="4143"/>
                  </a:lnTo>
                  <a:lnTo>
                    <a:pt x="6" y="4051"/>
                  </a:lnTo>
                  <a:lnTo>
                    <a:pt x="0" y="3955"/>
                  </a:lnTo>
                  <a:lnTo>
                    <a:pt x="0" y="759"/>
                  </a:lnTo>
                  <a:lnTo>
                    <a:pt x="6" y="663"/>
                  </a:lnTo>
                  <a:lnTo>
                    <a:pt x="23" y="571"/>
                  </a:lnTo>
                  <a:lnTo>
                    <a:pt x="51" y="485"/>
                  </a:lnTo>
                  <a:lnTo>
                    <a:pt x="88" y="402"/>
                  </a:lnTo>
                  <a:lnTo>
                    <a:pt x="135" y="325"/>
                  </a:lnTo>
                  <a:lnTo>
                    <a:pt x="191" y="256"/>
                  </a:lnTo>
                  <a:lnTo>
                    <a:pt x="255" y="192"/>
                  </a:lnTo>
                  <a:lnTo>
                    <a:pt x="325" y="137"/>
                  </a:lnTo>
                  <a:lnTo>
                    <a:pt x="402" y="90"/>
                  </a:lnTo>
                  <a:lnTo>
                    <a:pt x="484" y="53"/>
                  </a:lnTo>
                  <a:lnTo>
                    <a:pt x="570" y="25"/>
                  </a:lnTo>
                  <a:lnTo>
                    <a:pt x="662" y="8"/>
                  </a:lnTo>
                  <a:lnTo>
                    <a:pt x="7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8" name="Freeform 7"/>
            <p:cNvSpPr>
              <a:spLocks/>
            </p:cNvSpPr>
            <p:nvPr/>
          </p:nvSpPr>
          <p:spPr bwMode="auto">
            <a:xfrm>
              <a:off x="9785351" y="2185988"/>
              <a:ext cx="3778250" cy="2701925"/>
            </a:xfrm>
            <a:custGeom>
              <a:avLst/>
              <a:gdLst>
                <a:gd name="T0" fmla="*/ 221 w 4760"/>
                <a:gd name="T1" fmla="*/ 5 h 3402"/>
                <a:gd name="T2" fmla="*/ 289 w 4760"/>
                <a:gd name="T3" fmla="*/ 43 h 3402"/>
                <a:gd name="T4" fmla="*/ 1961 w 4760"/>
                <a:gd name="T5" fmla="*/ 1538 h 3402"/>
                <a:gd name="T6" fmla="*/ 1974 w 4760"/>
                <a:gd name="T7" fmla="*/ 1553 h 3402"/>
                <a:gd name="T8" fmla="*/ 2383 w 4760"/>
                <a:gd name="T9" fmla="*/ 1919 h 3402"/>
                <a:gd name="T10" fmla="*/ 4503 w 4760"/>
                <a:gd name="T11" fmla="*/ 20 h 3402"/>
                <a:gd name="T12" fmla="*/ 4576 w 4760"/>
                <a:gd name="T13" fmla="*/ 0 h 3402"/>
                <a:gd name="T14" fmla="*/ 4650 w 4760"/>
                <a:gd name="T15" fmla="*/ 13 h 3402"/>
                <a:gd name="T16" fmla="*/ 4713 w 4760"/>
                <a:gd name="T17" fmla="*/ 56 h 3402"/>
                <a:gd name="T18" fmla="*/ 4753 w 4760"/>
                <a:gd name="T19" fmla="*/ 125 h 3402"/>
                <a:gd name="T20" fmla="*/ 4757 w 4760"/>
                <a:gd name="T21" fmla="*/ 201 h 3402"/>
                <a:gd name="T22" fmla="*/ 4728 w 4760"/>
                <a:gd name="T23" fmla="*/ 272 h 3402"/>
                <a:gd name="T24" fmla="*/ 3188 w 4760"/>
                <a:gd name="T25" fmla="*/ 1660 h 3402"/>
                <a:gd name="T26" fmla="*/ 4734 w 4760"/>
                <a:gd name="T27" fmla="*/ 3134 h 3402"/>
                <a:gd name="T28" fmla="*/ 4760 w 4760"/>
                <a:gd name="T29" fmla="*/ 3205 h 3402"/>
                <a:gd name="T30" fmla="*/ 4753 w 4760"/>
                <a:gd name="T31" fmla="*/ 3280 h 3402"/>
                <a:gd name="T32" fmla="*/ 4713 w 4760"/>
                <a:gd name="T33" fmla="*/ 3348 h 3402"/>
                <a:gd name="T34" fmla="*/ 4655 w 4760"/>
                <a:gd name="T35" fmla="*/ 3387 h 3402"/>
                <a:gd name="T36" fmla="*/ 4590 w 4760"/>
                <a:gd name="T37" fmla="*/ 3402 h 3402"/>
                <a:gd name="T38" fmla="*/ 4526 w 4760"/>
                <a:gd name="T39" fmla="*/ 3389 h 3402"/>
                <a:gd name="T40" fmla="*/ 4470 w 4760"/>
                <a:gd name="T41" fmla="*/ 3354 h 3402"/>
                <a:gd name="T42" fmla="*/ 2499 w 4760"/>
                <a:gd name="T43" fmla="*/ 2278 h 3402"/>
                <a:gd name="T44" fmla="*/ 2445 w 4760"/>
                <a:gd name="T45" fmla="*/ 2311 h 3402"/>
                <a:gd name="T46" fmla="*/ 2385 w 4760"/>
                <a:gd name="T47" fmla="*/ 2323 h 3402"/>
                <a:gd name="T48" fmla="*/ 2325 w 4760"/>
                <a:gd name="T49" fmla="*/ 2311 h 3402"/>
                <a:gd name="T50" fmla="*/ 2269 w 4760"/>
                <a:gd name="T51" fmla="*/ 2279 h 3402"/>
                <a:gd name="T52" fmla="*/ 302 w 4760"/>
                <a:gd name="T53" fmla="*/ 3354 h 3402"/>
                <a:gd name="T54" fmla="*/ 246 w 4760"/>
                <a:gd name="T55" fmla="*/ 3387 h 3402"/>
                <a:gd name="T56" fmla="*/ 184 w 4760"/>
                <a:gd name="T57" fmla="*/ 3399 h 3402"/>
                <a:gd name="T58" fmla="*/ 116 w 4760"/>
                <a:gd name="T59" fmla="*/ 3386 h 3402"/>
                <a:gd name="T60" fmla="*/ 58 w 4760"/>
                <a:gd name="T61" fmla="*/ 3344 h 3402"/>
                <a:gd name="T62" fmla="*/ 19 w 4760"/>
                <a:gd name="T63" fmla="*/ 3277 h 3402"/>
                <a:gd name="T64" fmla="*/ 13 w 4760"/>
                <a:gd name="T65" fmla="*/ 3201 h 3402"/>
                <a:gd name="T66" fmla="*/ 39 w 4760"/>
                <a:gd name="T67" fmla="*/ 3130 h 3402"/>
                <a:gd name="T68" fmla="*/ 1589 w 4760"/>
                <a:gd name="T69" fmla="*/ 1671 h 3402"/>
                <a:gd name="T70" fmla="*/ 32 w 4760"/>
                <a:gd name="T71" fmla="*/ 272 h 3402"/>
                <a:gd name="T72" fmla="*/ 4 w 4760"/>
                <a:gd name="T73" fmla="*/ 201 h 3402"/>
                <a:gd name="T74" fmla="*/ 8 w 4760"/>
                <a:gd name="T75" fmla="*/ 125 h 3402"/>
                <a:gd name="T76" fmla="*/ 45 w 4760"/>
                <a:gd name="T77" fmla="*/ 56 h 3402"/>
                <a:gd name="T78" fmla="*/ 109 w 4760"/>
                <a:gd name="T79" fmla="*/ 11 h 3402"/>
                <a:gd name="T80" fmla="*/ 184 w 4760"/>
                <a:gd name="T81" fmla="*/ 0 h 3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760" h="3402">
                  <a:moveTo>
                    <a:pt x="184" y="0"/>
                  </a:moveTo>
                  <a:lnTo>
                    <a:pt x="221" y="5"/>
                  </a:lnTo>
                  <a:lnTo>
                    <a:pt x="257" y="20"/>
                  </a:lnTo>
                  <a:lnTo>
                    <a:pt x="289" y="43"/>
                  </a:lnTo>
                  <a:lnTo>
                    <a:pt x="1946" y="1526"/>
                  </a:lnTo>
                  <a:lnTo>
                    <a:pt x="1961" y="1538"/>
                  </a:lnTo>
                  <a:lnTo>
                    <a:pt x="1974" y="1551"/>
                  </a:lnTo>
                  <a:lnTo>
                    <a:pt x="1974" y="1553"/>
                  </a:lnTo>
                  <a:lnTo>
                    <a:pt x="1976" y="1555"/>
                  </a:lnTo>
                  <a:lnTo>
                    <a:pt x="2383" y="1919"/>
                  </a:lnTo>
                  <a:lnTo>
                    <a:pt x="4470" y="45"/>
                  </a:lnTo>
                  <a:lnTo>
                    <a:pt x="4503" y="20"/>
                  </a:lnTo>
                  <a:lnTo>
                    <a:pt x="4539" y="5"/>
                  </a:lnTo>
                  <a:lnTo>
                    <a:pt x="4576" y="0"/>
                  </a:lnTo>
                  <a:lnTo>
                    <a:pt x="4614" y="1"/>
                  </a:lnTo>
                  <a:lnTo>
                    <a:pt x="4650" y="13"/>
                  </a:lnTo>
                  <a:lnTo>
                    <a:pt x="4683" y="30"/>
                  </a:lnTo>
                  <a:lnTo>
                    <a:pt x="4713" y="56"/>
                  </a:lnTo>
                  <a:lnTo>
                    <a:pt x="4738" y="90"/>
                  </a:lnTo>
                  <a:lnTo>
                    <a:pt x="4753" y="125"/>
                  </a:lnTo>
                  <a:lnTo>
                    <a:pt x="4758" y="163"/>
                  </a:lnTo>
                  <a:lnTo>
                    <a:pt x="4757" y="201"/>
                  </a:lnTo>
                  <a:lnTo>
                    <a:pt x="4745" y="238"/>
                  </a:lnTo>
                  <a:lnTo>
                    <a:pt x="4728" y="272"/>
                  </a:lnTo>
                  <a:lnTo>
                    <a:pt x="4702" y="302"/>
                  </a:lnTo>
                  <a:lnTo>
                    <a:pt x="3188" y="1660"/>
                  </a:lnTo>
                  <a:lnTo>
                    <a:pt x="4708" y="3104"/>
                  </a:lnTo>
                  <a:lnTo>
                    <a:pt x="4734" y="3134"/>
                  </a:lnTo>
                  <a:lnTo>
                    <a:pt x="4751" y="3168"/>
                  </a:lnTo>
                  <a:lnTo>
                    <a:pt x="4760" y="3205"/>
                  </a:lnTo>
                  <a:lnTo>
                    <a:pt x="4760" y="3243"/>
                  </a:lnTo>
                  <a:lnTo>
                    <a:pt x="4753" y="3280"/>
                  </a:lnTo>
                  <a:lnTo>
                    <a:pt x="4738" y="3316"/>
                  </a:lnTo>
                  <a:lnTo>
                    <a:pt x="4713" y="3348"/>
                  </a:lnTo>
                  <a:lnTo>
                    <a:pt x="4687" y="3371"/>
                  </a:lnTo>
                  <a:lnTo>
                    <a:pt x="4655" y="3387"/>
                  </a:lnTo>
                  <a:lnTo>
                    <a:pt x="4623" y="3399"/>
                  </a:lnTo>
                  <a:lnTo>
                    <a:pt x="4590" y="3402"/>
                  </a:lnTo>
                  <a:lnTo>
                    <a:pt x="4558" y="3399"/>
                  </a:lnTo>
                  <a:lnTo>
                    <a:pt x="4526" y="3389"/>
                  </a:lnTo>
                  <a:lnTo>
                    <a:pt x="4496" y="3374"/>
                  </a:lnTo>
                  <a:lnTo>
                    <a:pt x="4470" y="3354"/>
                  </a:lnTo>
                  <a:lnTo>
                    <a:pt x="2931" y="1891"/>
                  </a:lnTo>
                  <a:lnTo>
                    <a:pt x="2499" y="2278"/>
                  </a:lnTo>
                  <a:lnTo>
                    <a:pt x="2475" y="2298"/>
                  </a:lnTo>
                  <a:lnTo>
                    <a:pt x="2445" y="2311"/>
                  </a:lnTo>
                  <a:lnTo>
                    <a:pt x="2415" y="2321"/>
                  </a:lnTo>
                  <a:lnTo>
                    <a:pt x="2385" y="2323"/>
                  </a:lnTo>
                  <a:lnTo>
                    <a:pt x="2355" y="2321"/>
                  </a:lnTo>
                  <a:lnTo>
                    <a:pt x="2325" y="2311"/>
                  </a:lnTo>
                  <a:lnTo>
                    <a:pt x="2295" y="2298"/>
                  </a:lnTo>
                  <a:lnTo>
                    <a:pt x="2269" y="2279"/>
                  </a:lnTo>
                  <a:lnTo>
                    <a:pt x="1850" y="1904"/>
                  </a:lnTo>
                  <a:lnTo>
                    <a:pt x="302" y="3354"/>
                  </a:lnTo>
                  <a:lnTo>
                    <a:pt x="276" y="3372"/>
                  </a:lnTo>
                  <a:lnTo>
                    <a:pt x="246" y="3387"/>
                  </a:lnTo>
                  <a:lnTo>
                    <a:pt x="216" y="3397"/>
                  </a:lnTo>
                  <a:lnTo>
                    <a:pt x="184" y="3399"/>
                  </a:lnTo>
                  <a:lnTo>
                    <a:pt x="150" y="3395"/>
                  </a:lnTo>
                  <a:lnTo>
                    <a:pt x="116" y="3386"/>
                  </a:lnTo>
                  <a:lnTo>
                    <a:pt x="86" y="3369"/>
                  </a:lnTo>
                  <a:lnTo>
                    <a:pt x="58" y="3344"/>
                  </a:lnTo>
                  <a:lnTo>
                    <a:pt x="34" y="3312"/>
                  </a:lnTo>
                  <a:lnTo>
                    <a:pt x="19" y="3277"/>
                  </a:lnTo>
                  <a:lnTo>
                    <a:pt x="11" y="3239"/>
                  </a:lnTo>
                  <a:lnTo>
                    <a:pt x="13" y="3201"/>
                  </a:lnTo>
                  <a:lnTo>
                    <a:pt x="23" y="3164"/>
                  </a:lnTo>
                  <a:lnTo>
                    <a:pt x="39" y="3130"/>
                  </a:lnTo>
                  <a:lnTo>
                    <a:pt x="66" y="3100"/>
                  </a:lnTo>
                  <a:lnTo>
                    <a:pt x="1589" y="1671"/>
                  </a:lnTo>
                  <a:lnTo>
                    <a:pt x="58" y="302"/>
                  </a:lnTo>
                  <a:lnTo>
                    <a:pt x="32" y="272"/>
                  </a:lnTo>
                  <a:lnTo>
                    <a:pt x="13" y="238"/>
                  </a:lnTo>
                  <a:lnTo>
                    <a:pt x="4" y="201"/>
                  </a:lnTo>
                  <a:lnTo>
                    <a:pt x="0" y="163"/>
                  </a:lnTo>
                  <a:lnTo>
                    <a:pt x="8" y="125"/>
                  </a:lnTo>
                  <a:lnTo>
                    <a:pt x="23" y="90"/>
                  </a:lnTo>
                  <a:lnTo>
                    <a:pt x="45" y="56"/>
                  </a:lnTo>
                  <a:lnTo>
                    <a:pt x="75" y="30"/>
                  </a:lnTo>
                  <a:lnTo>
                    <a:pt x="109" y="11"/>
                  </a:lnTo>
                  <a:lnTo>
                    <a:pt x="144" y="1"/>
                  </a:lnTo>
                  <a:lnTo>
                    <a:pt x="18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5993600" y="5507246"/>
            <a:ext cx="284066" cy="284817"/>
            <a:chOff x="8539163" y="2900363"/>
            <a:chExt cx="4803776" cy="4816475"/>
          </a:xfrm>
          <a:solidFill>
            <a:schemeClr val="bg1"/>
          </a:solidFill>
        </p:grpSpPr>
        <p:sp>
          <p:nvSpPr>
            <p:cNvPr id="64" name="Freeform 13"/>
            <p:cNvSpPr>
              <a:spLocks/>
            </p:cNvSpPr>
            <p:nvPr/>
          </p:nvSpPr>
          <p:spPr bwMode="auto">
            <a:xfrm>
              <a:off x="11023601" y="3775076"/>
              <a:ext cx="1449388" cy="1450975"/>
            </a:xfrm>
            <a:custGeom>
              <a:avLst/>
              <a:gdLst>
                <a:gd name="T0" fmla="*/ 201 w 1826"/>
                <a:gd name="T1" fmla="*/ 2 h 1828"/>
                <a:gd name="T2" fmla="*/ 465 w 1826"/>
                <a:gd name="T3" fmla="*/ 67 h 1828"/>
                <a:gd name="T4" fmla="*/ 718 w 1826"/>
                <a:gd name="T5" fmla="*/ 165 h 1828"/>
                <a:gd name="T6" fmla="*/ 952 w 1826"/>
                <a:gd name="T7" fmla="*/ 298 h 1828"/>
                <a:gd name="T8" fmla="*/ 1169 w 1826"/>
                <a:gd name="T9" fmla="*/ 462 h 1828"/>
                <a:gd name="T10" fmla="*/ 1364 w 1826"/>
                <a:gd name="T11" fmla="*/ 656 h 1828"/>
                <a:gd name="T12" fmla="*/ 1529 w 1826"/>
                <a:gd name="T13" fmla="*/ 874 h 1828"/>
                <a:gd name="T14" fmla="*/ 1660 w 1826"/>
                <a:gd name="T15" fmla="*/ 1109 h 1828"/>
                <a:gd name="T16" fmla="*/ 1759 w 1826"/>
                <a:gd name="T17" fmla="*/ 1360 h 1828"/>
                <a:gd name="T18" fmla="*/ 1824 w 1826"/>
                <a:gd name="T19" fmla="*/ 1626 h 1828"/>
                <a:gd name="T20" fmla="*/ 1818 w 1826"/>
                <a:gd name="T21" fmla="*/ 1704 h 1828"/>
                <a:gd name="T22" fmla="*/ 1782 w 1826"/>
                <a:gd name="T23" fmla="*/ 1770 h 1828"/>
                <a:gd name="T24" fmla="*/ 1721 w 1826"/>
                <a:gd name="T25" fmla="*/ 1815 h 1828"/>
                <a:gd name="T26" fmla="*/ 1671 w 1826"/>
                <a:gd name="T27" fmla="*/ 1826 h 1828"/>
                <a:gd name="T28" fmla="*/ 1652 w 1826"/>
                <a:gd name="T29" fmla="*/ 1828 h 1828"/>
                <a:gd name="T30" fmla="*/ 1575 w 1826"/>
                <a:gd name="T31" fmla="*/ 1809 h 1828"/>
                <a:gd name="T32" fmla="*/ 1514 w 1826"/>
                <a:gd name="T33" fmla="*/ 1759 h 1828"/>
                <a:gd name="T34" fmla="*/ 1482 w 1826"/>
                <a:gd name="T35" fmla="*/ 1684 h 1828"/>
                <a:gd name="T36" fmla="*/ 1420 w 1826"/>
                <a:gd name="T37" fmla="*/ 1440 h 1828"/>
                <a:gd name="T38" fmla="*/ 1322 w 1826"/>
                <a:gd name="T39" fmla="*/ 1209 h 1828"/>
                <a:gd name="T40" fmla="*/ 1191 w 1826"/>
                <a:gd name="T41" fmla="*/ 994 h 1828"/>
                <a:gd name="T42" fmla="*/ 1024 w 1826"/>
                <a:gd name="T43" fmla="*/ 800 h 1828"/>
                <a:gd name="T44" fmla="*/ 831 w 1826"/>
                <a:gd name="T45" fmla="*/ 634 h 1828"/>
                <a:gd name="T46" fmla="*/ 616 w 1826"/>
                <a:gd name="T47" fmla="*/ 501 h 1828"/>
                <a:gd name="T48" fmla="*/ 386 w 1826"/>
                <a:gd name="T49" fmla="*/ 403 h 1828"/>
                <a:gd name="T50" fmla="*/ 142 w 1826"/>
                <a:gd name="T51" fmla="*/ 342 h 1828"/>
                <a:gd name="T52" fmla="*/ 70 w 1826"/>
                <a:gd name="T53" fmla="*/ 313 h 1828"/>
                <a:gd name="T54" fmla="*/ 20 w 1826"/>
                <a:gd name="T55" fmla="*/ 255 h 1828"/>
                <a:gd name="T56" fmla="*/ 0 w 1826"/>
                <a:gd name="T57" fmla="*/ 183 h 1828"/>
                <a:gd name="T58" fmla="*/ 13 w 1826"/>
                <a:gd name="T59" fmla="*/ 106 h 1828"/>
                <a:gd name="T60" fmla="*/ 57 w 1826"/>
                <a:gd name="T61" fmla="*/ 43 h 1828"/>
                <a:gd name="T62" fmla="*/ 123 w 1826"/>
                <a:gd name="T63" fmla="*/ 8 h 1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26" h="1828">
                  <a:moveTo>
                    <a:pt x="160" y="0"/>
                  </a:moveTo>
                  <a:lnTo>
                    <a:pt x="201" y="2"/>
                  </a:lnTo>
                  <a:lnTo>
                    <a:pt x="336" y="30"/>
                  </a:lnTo>
                  <a:lnTo>
                    <a:pt x="465" y="67"/>
                  </a:lnTo>
                  <a:lnTo>
                    <a:pt x="592" y="111"/>
                  </a:lnTo>
                  <a:lnTo>
                    <a:pt x="718" y="165"/>
                  </a:lnTo>
                  <a:lnTo>
                    <a:pt x="836" y="228"/>
                  </a:lnTo>
                  <a:lnTo>
                    <a:pt x="952" y="298"/>
                  </a:lnTo>
                  <a:lnTo>
                    <a:pt x="1063" y="375"/>
                  </a:lnTo>
                  <a:lnTo>
                    <a:pt x="1169" y="462"/>
                  </a:lnTo>
                  <a:lnTo>
                    <a:pt x="1270" y="556"/>
                  </a:lnTo>
                  <a:lnTo>
                    <a:pt x="1364" y="656"/>
                  </a:lnTo>
                  <a:lnTo>
                    <a:pt x="1449" y="763"/>
                  </a:lnTo>
                  <a:lnTo>
                    <a:pt x="1529" y="874"/>
                  </a:lnTo>
                  <a:lnTo>
                    <a:pt x="1599" y="989"/>
                  </a:lnTo>
                  <a:lnTo>
                    <a:pt x="1660" y="1109"/>
                  </a:lnTo>
                  <a:lnTo>
                    <a:pt x="1715" y="1233"/>
                  </a:lnTo>
                  <a:lnTo>
                    <a:pt x="1759" y="1360"/>
                  </a:lnTo>
                  <a:lnTo>
                    <a:pt x="1796" y="1491"/>
                  </a:lnTo>
                  <a:lnTo>
                    <a:pt x="1824" y="1626"/>
                  </a:lnTo>
                  <a:lnTo>
                    <a:pt x="1826" y="1665"/>
                  </a:lnTo>
                  <a:lnTo>
                    <a:pt x="1818" y="1704"/>
                  </a:lnTo>
                  <a:lnTo>
                    <a:pt x="1804" y="1739"/>
                  </a:lnTo>
                  <a:lnTo>
                    <a:pt x="1782" y="1770"/>
                  </a:lnTo>
                  <a:lnTo>
                    <a:pt x="1754" y="1796"/>
                  </a:lnTo>
                  <a:lnTo>
                    <a:pt x="1721" y="1815"/>
                  </a:lnTo>
                  <a:lnTo>
                    <a:pt x="1682" y="1826"/>
                  </a:lnTo>
                  <a:lnTo>
                    <a:pt x="1671" y="1826"/>
                  </a:lnTo>
                  <a:lnTo>
                    <a:pt x="1661" y="1828"/>
                  </a:lnTo>
                  <a:lnTo>
                    <a:pt x="1652" y="1828"/>
                  </a:lnTo>
                  <a:lnTo>
                    <a:pt x="1612" y="1822"/>
                  </a:lnTo>
                  <a:lnTo>
                    <a:pt x="1575" y="1809"/>
                  </a:lnTo>
                  <a:lnTo>
                    <a:pt x="1541" y="1787"/>
                  </a:lnTo>
                  <a:lnTo>
                    <a:pt x="1514" y="1759"/>
                  </a:lnTo>
                  <a:lnTo>
                    <a:pt x="1493" y="1724"/>
                  </a:lnTo>
                  <a:lnTo>
                    <a:pt x="1482" y="1684"/>
                  </a:lnTo>
                  <a:lnTo>
                    <a:pt x="1455" y="1560"/>
                  </a:lnTo>
                  <a:lnTo>
                    <a:pt x="1420" y="1440"/>
                  </a:lnTo>
                  <a:lnTo>
                    <a:pt x="1375" y="1321"/>
                  </a:lnTo>
                  <a:lnTo>
                    <a:pt x="1322" y="1209"/>
                  </a:lnTo>
                  <a:lnTo>
                    <a:pt x="1261" y="1100"/>
                  </a:lnTo>
                  <a:lnTo>
                    <a:pt x="1191" y="994"/>
                  </a:lnTo>
                  <a:lnTo>
                    <a:pt x="1111" y="895"/>
                  </a:lnTo>
                  <a:lnTo>
                    <a:pt x="1024" y="800"/>
                  </a:lnTo>
                  <a:lnTo>
                    <a:pt x="930" y="714"/>
                  </a:lnTo>
                  <a:lnTo>
                    <a:pt x="831" y="634"/>
                  </a:lnTo>
                  <a:lnTo>
                    <a:pt x="725" y="564"/>
                  </a:lnTo>
                  <a:lnTo>
                    <a:pt x="616" y="501"/>
                  </a:lnTo>
                  <a:lnTo>
                    <a:pt x="504" y="447"/>
                  </a:lnTo>
                  <a:lnTo>
                    <a:pt x="386" y="403"/>
                  </a:lnTo>
                  <a:lnTo>
                    <a:pt x="266" y="368"/>
                  </a:lnTo>
                  <a:lnTo>
                    <a:pt x="142" y="342"/>
                  </a:lnTo>
                  <a:lnTo>
                    <a:pt x="103" y="331"/>
                  </a:lnTo>
                  <a:lnTo>
                    <a:pt x="70" y="313"/>
                  </a:lnTo>
                  <a:lnTo>
                    <a:pt x="40" y="287"/>
                  </a:lnTo>
                  <a:lnTo>
                    <a:pt x="20" y="255"/>
                  </a:lnTo>
                  <a:lnTo>
                    <a:pt x="5" y="220"/>
                  </a:lnTo>
                  <a:lnTo>
                    <a:pt x="0" y="183"/>
                  </a:lnTo>
                  <a:lnTo>
                    <a:pt x="2" y="143"/>
                  </a:lnTo>
                  <a:lnTo>
                    <a:pt x="13" y="106"/>
                  </a:lnTo>
                  <a:lnTo>
                    <a:pt x="31" y="70"/>
                  </a:lnTo>
                  <a:lnTo>
                    <a:pt x="57" y="43"/>
                  </a:lnTo>
                  <a:lnTo>
                    <a:pt x="88" y="21"/>
                  </a:lnTo>
                  <a:lnTo>
                    <a:pt x="123" y="8"/>
                  </a:lnTo>
                  <a:lnTo>
                    <a:pt x="16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8539163" y="2900363"/>
              <a:ext cx="4803776" cy="4816475"/>
              <a:chOff x="8539163" y="2900363"/>
              <a:chExt cx="4803776" cy="4816475"/>
            </a:xfrm>
            <a:grpFill/>
          </p:grpSpPr>
          <p:sp>
            <p:nvSpPr>
              <p:cNvPr id="63" name="Freeform 12"/>
              <p:cNvSpPr>
                <a:spLocks noEditPoints="1"/>
              </p:cNvSpPr>
              <p:nvPr/>
            </p:nvSpPr>
            <p:spPr bwMode="auto">
              <a:xfrm>
                <a:off x="8539163" y="3179763"/>
                <a:ext cx="4513263" cy="4537075"/>
              </a:xfrm>
              <a:custGeom>
                <a:avLst/>
                <a:gdLst>
                  <a:gd name="T0" fmla="*/ 1158 w 5685"/>
                  <a:gd name="T1" fmla="*/ 346 h 5715"/>
                  <a:gd name="T2" fmla="*/ 526 w 5685"/>
                  <a:gd name="T3" fmla="*/ 874 h 5715"/>
                  <a:gd name="T4" fmla="*/ 360 w 5685"/>
                  <a:gd name="T5" fmla="*/ 1181 h 5715"/>
                  <a:gd name="T6" fmla="*/ 369 w 5685"/>
                  <a:gd name="T7" fmla="*/ 1622 h 5715"/>
                  <a:gd name="T8" fmla="*/ 561 w 5685"/>
                  <a:gd name="T9" fmla="*/ 2229 h 5715"/>
                  <a:gd name="T10" fmla="*/ 1025 w 5685"/>
                  <a:gd name="T11" fmla="*/ 3075 h 5715"/>
                  <a:gd name="T12" fmla="*/ 1745 w 5685"/>
                  <a:gd name="T13" fmla="*/ 3953 h 5715"/>
                  <a:gd name="T14" fmla="*/ 2675 w 5685"/>
                  <a:gd name="T15" fmla="*/ 4716 h 5715"/>
                  <a:gd name="T16" fmla="*/ 3517 w 5685"/>
                  <a:gd name="T17" fmla="*/ 5168 h 5715"/>
                  <a:gd name="T18" fmla="*/ 4160 w 5685"/>
                  <a:gd name="T19" fmla="*/ 5355 h 5715"/>
                  <a:gd name="T20" fmla="*/ 4520 w 5685"/>
                  <a:gd name="T21" fmla="*/ 5355 h 5715"/>
                  <a:gd name="T22" fmla="*/ 4841 w 5685"/>
                  <a:gd name="T23" fmla="*/ 5168 h 5715"/>
                  <a:gd name="T24" fmla="*/ 5244 w 5685"/>
                  <a:gd name="T25" fmla="*/ 4756 h 5715"/>
                  <a:gd name="T26" fmla="*/ 5336 w 5685"/>
                  <a:gd name="T27" fmla="*/ 4503 h 5715"/>
                  <a:gd name="T28" fmla="*/ 4513 w 5685"/>
                  <a:gd name="T29" fmla="*/ 3625 h 5715"/>
                  <a:gd name="T30" fmla="*/ 4350 w 5685"/>
                  <a:gd name="T31" fmla="*/ 3553 h 5715"/>
                  <a:gd name="T32" fmla="*/ 4182 w 5685"/>
                  <a:gd name="T33" fmla="*/ 3627 h 5715"/>
                  <a:gd name="T34" fmla="*/ 3667 w 5685"/>
                  <a:gd name="T35" fmla="*/ 4132 h 5715"/>
                  <a:gd name="T36" fmla="*/ 3484 w 5685"/>
                  <a:gd name="T37" fmla="*/ 4172 h 5715"/>
                  <a:gd name="T38" fmla="*/ 3324 w 5685"/>
                  <a:gd name="T39" fmla="*/ 4100 h 5715"/>
                  <a:gd name="T40" fmla="*/ 2757 w 5685"/>
                  <a:gd name="T41" fmla="*/ 3738 h 5715"/>
                  <a:gd name="T42" fmla="*/ 1963 w 5685"/>
                  <a:gd name="T43" fmla="*/ 2947 h 5715"/>
                  <a:gd name="T44" fmla="*/ 1688 w 5685"/>
                  <a:gd name="T45" fmla="*/ 2550 h 5715"/>
                  <a:gd name="T46" fmla="*/ 1536 w 5685"/>
                  <a:gd name="T47" fmla="*/ 2230 h 5715"/>
                  <a:gd name="T48" fmla="*/ 1551 w 5685"/>
                  <a:gd name="T49" fmla="*/ 2049 h 5715"/>
                  <a:gd name="T50" fmla="*/ 1726 w 5685"/>
                  <a:gd name="T51" fmla="*/ 1861 h 5715"/>
                  <a:gd name="T52" fmla="*/ 2094 w 5685"/>
                  <a:gd name="T53" fmla="*/ 1489 h 5715"/>
                  <a:gd name="T54" fmla="*/ 2125 w 5685"/>
                  <a:gd name="T55" fmla="*/ 1242 h 5715"/>
                  <a:gd name="T56" fmla="*/ 1462 w 5685"/>
                  <a:gd name="T57" fmla="*/ 551 h 5715"/>
                  <a:gd name="T58" fmla="*/ 1265 w 5685"/>
                  <a:gd name="T59" fmla="*/ 375 h 5715"/>
                  <a:gd name="T60" fmla="*/ 1232 w 5685"/>
                  <a:gd name="T61" fmla="*/ 6 h 5715"/>
                  <a:gd name="T62" fmla="*/ 1584 w 5685"/>
                  <a:gd name="T63" fmla="*/ 189 h 5715"/>
                  <a:gd name="T64" fmla="*/ 2291 w 5685"/>
                  <a:gd name="T65" fmla="*/ 898 h 5715"/>
                  <a:gd name="T66" fmla="*/ 2489 w 5685"/>
                  <a:gd name="T67" fmla="*/ 1264 h 5715"/>
                  <a:gd name="T68" fmla="*/ 2404 w 5685"/>
                  <a:gd name="T69" fmla="*/ 1643 h 5715"/>
                  <a:gd name="T70" fmla="*/ 1990 w 5685"/>
                  <a:gd name="T71" fmla="*/ 2088 h 5715"/>
                  <a:gd name="T72" fmla="*/ 2090 w 5685"/>
                  <a:gd name="T73" fmla="*/ 2537 h 5715"/>
                  <a:gd name="T74" fmla="*/ 2666 w 5685"/>
                  <a:gd name="T75" fmla="*/ 3202 h 5715"/>
                  <a:gd name="T76" fmla="*/ 3346 w 5685"/>
                  <a:gd name="T77" fmla="*/ 3725 h 5715"/>
                  <a:gd name="T78" fmla="*/ 4051 w 5685"/>
                  <a:gd name="T79" fmla="*/ 3298 h 5715"/>
                  <a:gd name="T80" fmla="*/ 4431 w 5685"/>
                  <a:gd name="T81" fmla="*/ 3215 h 5715"/>
                  <a:gd name="T82" fmla="*/ 4786 w 5685"/>
                  <a:gd name="T83" fmla="*/ 3407 h 5715"/>
                  <a:gd name="T84" fmla="*/ 5663 w 5685"/>
                  <a:gd name="T85" fmla="*/ 4396 h 5715"/>
                  <a:gd name="T86" fmla="*/ 5635 w 5685"/>
                  <a:gd name="T87" fmla="*/ 4784 h 5715"/>
                  <a:gd name="T88" fmla="*/ 5325 w 5685"/>
                  <a:gd name="T89" fmla="*/ 5161 h 5715"/>
                  <a:gd name="T90" fmla="*/ 5098 w 5685"/>
                  <a:gd name="T91" fmla="*/ 5396 h 5715"/>
                  <a:gd name="T92" fmla="*/ 4806 w 5685"/>
                  <a:gd name="T93" fmla="*/ 5617 h 5715"/>
                  <a:gd name="T94" fmla="*/ 4359 w 5685"/>
                  <a:gd name="T95" fmla="*/ 5715 h 5715"/>
                  <a:gd name="T96" fmla="*/ 3857 w 5685"/>
                  <a:gd name="T97" fmla="*/ 5645 h 5715"/>
                  <a:gd name="T98" fmla="*/ 3253 w 5685"/>
                  <a:gd name="T99" fmla="*/ 5427 h 5715"/>
                  <a:gd name="T100" fmla="*/ 2351 w 5685"/>
                  <a:gd name="T101" fmla="*/ 4913 h 5715"/>
                  <a:gd name="T102" fmla="*/ 1464 w 5685"/>
                  <a:gd name="T103" fmla="*/ 4161 h 5715"/>
                  <a:gd name="T104" fmla="*/ 735 w 5685"/>
                  <a:gd name="T105" fmla="*/ 3263 h 5715"/>
                  <a:gd name="T106" fmla="*/ 242 w 5685"/>
                  <a:gd name="T107" fmla="*/ 2362 h 5715"/>
                  <a:gd name="T108" fmla="*/ 55 w 5685"/>
                  <a:gd name="T109" fmla="*/ 1809 h 5715"/>
                  <a:gd name="T110" fmla="*/ 6 w 5685"/>
                  <a:gd name="T111" fmla="*/ 1225 h 5715"/>
                  <a:gd name="T112" fmla="*/ 159 w 5685"/>
                  <a:gd name="T113" fmla="*/ 780 h 5715"/>
                  <a:gd name="T114" fmla="*/ 787 w 5685"/>
                  <a:gd name="T115" fmla="*/ 131 h 5715"/>
                  <a:gd name="T116" fmla="*/ 1154 w 5685"/>
                  <a:gd name="T117" fmla="*/ 0 h 5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685" h="5715">
                    <a:moveTo>
                      <a:pt x="5244" y="4756"/>
                    </a:moveTo>
                    <a:lnTo>
                      <a:pt x="5244" y="4756"/>
                    </a:lnTo>
                    <a:lnTo>
                      <a:pt x="5244" y="4756"/>
                    </a:lnTo>
                    <a:lnTo>
                      <a:pt x="5244" y="4756"/>
                    </a:lnTo>
                    <a:close/>
                    <a:moveTo>
                      <a:pt x="1158" y="346"/>
                    </a:moveTo>
                    <a:lnTo>
                      <a:pt x="1108" y="351"/>
                    </a:lnTo>
                    <a:lnTo>
                      <a:pt x="1060" y="370"/>
                    </a:lnTo>
                    <a:lnTo>
                      <a:pt x="1010" y="397"/>
                    </a:lnTo>
                    <a:lnTo>
                      <a:pt x="964" y="436"/>
                    </a:lnTo>
                    <a:lnTo>
                      <a:pt x="526" y="874"/>
                    </a:lnTo>
                    <a:lnTo>
                      <a:pt x="478" y="928"/>
                    </a:lnTo>
                    <a:lnTo>
                      <a:pt x="436" y="987"/>
                    </a:lnTo>
                    <a:lnTo>
                      <a:pt x="403" y="1048"/>
                    </a:lnTo>
                    <a:lnTo>
                      <a:pt x="379" y="1112"/>
                    </a:lnTo>
                    <a:lnTo>
                      <a:pt x="360" y="1181"/>
                    </a:lnTo>
                    <a:lnTo>
                      <a:pt x="351" y="1255"/>
                    </a:lnTo>
                    <a:lnTo>
                      <a:pt x="345" y="1343"/>
                    </a:lnTo>
                    <a:lnTo>
                      <a:pt x="347" y="1434"/>
                    </a:lnTo>
                    <a:lnTo>
                      <a:pt x="356" y="1526"/>
                    </a:lnTo>
                    <a:lnTo>
                      <a:pt x="369" y="1622"/>
                    </a:lnTo>
                    <a:lnTo>
                      <a:pt x="391" y="1724"/>
                    </a:lnTo>
                    <a:lnTo>
                      <a:pt x="417" y="1829"/>
                    </a:lnTo>
                    <a:lnTo>
                      <a:pt x="452" y="1938"/>
                    </a:lnTo>
                    <a:lnTo>
                      <a:pt x="493" y="2055"/>
                    </a:lnTo>
                    <a:lnTo>
                      <a:pt x="561" y="2229"/>
                    </a:lnTo>
                    <a:lnTo>
                      <a:pt x="637" y="2399"/>
                    </a:lnTo>
                    <a:lnTo>
                      <a:pt x="722" y="2569"/>
                    </a:lnTo>
                    <a:lnTo>
                      <a:pt x="814" y="2737"/>
                    </a:lnTo>
                    <a:lnTo>
                      <a:pt x="914" y="2907"/>
                    </a:lnTo>
                    <a:lnTo>
                      <a:pt x="1025" y="3075"/>
                    </a:lnTo>
                    <a:lnTo>
                      <a:pt x="1145" y="3245"/>
                    </a:lnTo>
                    <a:lnTo>
                      <a:pt x="1274" y="3417"/>
                    </a:lnTo>
                    <a:lnTo>
                      <a:pt x="1414" y="3590"/>
                    </a:lnTo>
                    <a:lnTo>
                      <a:pt x="1577" y="3775"/>
                    </a:lnTo>
                    <a:lnTo>
                      <a:pt x="1745" y="3953"/>
                    </a:lnTo>
                    <a:lnTo>
                      <a:pt x="1918" y="4123"/>
                    </a:lnTo>
                    <a:lnTo>
                      <a:pt x="2099" y="4283"/>
                    </a:lnTo>
                    <a:lnTo>
                      <a:pt x="2286" y="4437"/>
                    </a:lnTo>
                    <a:lnTo>
                      <a:pt x="2478" y="4581"/>
                    </a:lnTo>
                    <a:lnTo>
                      <a:pt x="2675" y="4716"/>
                    </a:lnTo>
                    <a:lnTo>
                      <a:pt x="2879" y="4843"/>
                    </a:lnTo>
                    <a:lnTo>
                      <a:pt x="3089" y="4961"/>
                    </a:lnTo>
                    <a:lnTo>
                      <a:pt x="3303" y="5070"/>
                    </a:lnTo>
                    <a:lnTo>
                      <a:pt x="3407" y="5119"/>
                    </a:lnTo>
                    <a:lnTo>
                      <a:pt x="3517" y="5168"/>
                    </a:lnTo>
                    <a:lnTo>
                      <a:pt x="3636" y="5215"/>
                    </a:lnTo>
                    <a:lnTo>
                      <a:pt x="3759" y="5259"/>
                    </a:lnTo>
                    <a:lnTo>
                      <a:pt x="3889" y="5298"/>
                    </a:lnTo>
                    <a:lnTo>
                      <a:pt x="4022" y="5331"/>
                    </a:lnTo>
                    <a:lnTo>
                      <a:pt x="4160" y="5355"/>
                    </a:lnTo>
                    <a:lnTo>
                      <a:pt x="4300" y="5370"/>
                    </a:lnTo>
                    <a:lnTo>
                      <a:pt x="4330" y="5372"/>
                    </a:lnTo>
                    <a:lnTo>
                      <a:pt x="4359" y="5372"/>
                    </a:lnTo>
                    <a:lnTo>
                      <a:pt x="4443" y="5368"/>
                    </a:lnTo>
                    <a:lnTo>
                      <a:pt x="4520" y="5355"/>
                    </a:lnTo>
                    <a:lnTo>
                      <a:pt x="4592" y="5335"/>
                    </a:lnTo>
                    <a:lnTo>
                      <a:pt x="4660" y="5307"/>
                    </a:lnTo>
                    <a:lnTo>
                      <a:pt x="4723" y="5268"/>
                    </a:lnTo>
                    <a:lnTo>
                      <a:pt x="4784" y="5222"/>
                    </a:lnTo>
                    <a:lnTo>
                      <a:pt x="4841" y="5168"/>
                    </a:lnTo>
                    <a:lnTo>
                      <a:pt x="4921" y="5078"/>
                    </a:lnTo>
                    <a:lnTo>
                      <a:pt x="5004" y="4993"/>
                    </a:lnTo>
                    <a:lnTo>
                      <a:pt x="5087" y="4912"/>
                    </a:lnTo>
                    <a:lnTo>
                      <a:pt x="5168" y="4834"/>
                    </a:lnTo>
                    <a:lnTo>
                      <a:pt x="5244" y="4756"/>
                    </a:lnTo>
                    <a:lnTo>
                      <a:pt x="5286" y="4705"/>
                    </a:lnTo>
                    <a:lnTo>
                      <a:pt x="5318" y="4655"/>
                    </a:lnTo>
                    <a:lnTo>
                      <a:pt x="5336" y="4603"/>
                    </a:lnTo>
                    <a:lnTo>
                      <a:pt x="5342" y="4553"/>
                    </a:lnTo>
                    <a:lnTo>
                      <a:pt x="5336" y="4503"/>
                    </a:lnTo>
                    <a:lnTo>
                      <a:pt x="5316" y="4453"/>
                    </a:lnTo>
                    <a:lnTo>
                      <a:pt x="5286" y="4403"/>
                    </a:lnTo>
                    <a:lnTo>
                      <a:pt x="5242" y="4355"/>
                    </a:lnTo>
                    <a:lnTo>
                      <a:pt x="4535" y="3648"/>
                    </a:lnTo>
                    <a:lnTo>
                      <a:pt x="4513" y="3625"/>
                    </a:lnTo>
                    <a:lnTo>
                      <a:pt x="4487" y="3603"/>
                    </a:lnTo>
                    <a:lnTo>
                      <a:pt x="4457" y="3583"/>
                    </a:lnTo>
                    <a:lnTo>
                      <a:pt x="4426" y="3568"/>
                    </a:lnTo>
                    <a:lnTo>
                      <a:pt x="4389" y="3557"/>
                    </a:lnTo>
                    <a:lnTo>
                      <a:pt x="4350" y="3553"/>
                    </a:lnTo>
                    <a:lnTo>
                      <a:pt x="4311" y="3557"/>
                    </a:lnTo>
                    <a:lnTo>
                      <a:pt x="4274" y="3568"/>
                    </a:lnTo>
                    <a:lnTo>
                      <a:pt x="4239" y="3585"/>
                    </a:lnTo>
                    <a:lnTo>
                      <a:pt x="4210" y="3605"/>
                    </a:lnTo>
                    <a:lnTo>
                      <a:pt x="4182" y="3627"/>
                    </a:lnTo>
                    <a:lnTo>
                      <a:pt x="4158" y="3649"/>
                    </a:lnTo>
                    <a:lnTo>
                      <a:pt x="3721" y="4087"/>
                    </a:lnTo>
                    <a:lnTo>
                      <a:pt x="3708" y="4099"/>
                    </a:lnTo>
                    <a:lnTo>
                      <a:pt x="3691" y="4115"/>
                    </a:lnTo>
                    <a:lnTo>
                      <a:pt x="3667" y="4132"/>
                    </a:lnTo>
                    <a:lnTo>
                      <a:pt x="3639" y="4148"/>
                    </a:lnTo>
                    <a:lnTo>
                      <a:pt x="3606" y="4161"/>
                    </a:lnTo>
                    <a:lnTo>
                      <a:pt x="3569" y="4172"/>
                    </a:lnTo>
                    <a:lnTo>
                      <a:pt x="3525" y="4176"/>
                    </a:lnTo>
                    <a:lnTo>
                      <a:pt x="3484" y="4172"/>
                    </a:lnTo>
                    <a:lnTo>
                      <a:pt x="3442" y="4161"/>
                    </a:lnTo>
                    <a:lnTo>
                      <a:pt x="3399" y="4143"/>
                    </a:lnTo>
                    <a:lnTo>
                      <a:pt x="3392" y="4139"/>
                    </a:lnTo>
                    <a:lnTo>
                      <a:pt x="3383" y="4135"/>
                    </a:lnTo>
                    <a:lnTo>
                      <a:pt x="3324" y="4100"/>
                    </a:lnTo>
                    <a:lnTo>
                      <a:pt x="3257" y="4067"/>
                    </a:lnTo>
                    <a:lnTo>
                      <a:pt x="3180" y="4026"/>
                    </a:lnTo>
                    <a:lnTo>
                      <a:pt x="3100" y="3980"/>
                    </a:lnTo>
                    <a:lnTo>
                      <a:pt x="2927" y="3866"/>
                    </a:lnTo>
                    <a:lnTo>
                      <a:pt x="2757" y="3738"/>
                    </a:lnTo>
                    <a:lnTo>
                      <a:pt x="2591" y="3601"/>
                    </a:lnTo>
                    <a:lnTo>
                      <a:pt x="2430" y="3455"/>
                    </a:lnTo>
                    <a:lnTo>
                      <a:pt x="2271" y="3297"/>
                    </a:lnTo>
                    <a:lnTo>
                      <a:pt x="2116" y="3127"/>
                    </a:lnTo>
                    <a:lnTo>
                      <a:pt x="1963" y="2947"/>
                    </a:lnTo>
                    <a:lnTo>
                      <a:pt x="1963" y="2945"/>
                    </a:lnTo>
                    <a:lnTo>
                      <a:pt x="1883" y="2842"/>
                    </a:lnTo>
                    <a:lnTo>
                      <a:pt x="1811" y="2742"/>
                    </a:lnTo>
                    <a:lnTo>
                      <a:pt x="1747" y="2646"/>
                    </a:lnTo>
                    <a:lnTo>
                      <a:pt x="1688" y="2550"/>
                    </a:lnTo>
                    <a:lnTo>
                      <a:pt x="1636" y="2458"/>
                    </a:lnTo>
                    <a:lnTo>
                      <a:pt x="1590" y="2363"/>
                    </a:lnTo>
                    <a:lnTo>
                      <a:pt x="1549" y="2271"/>
                    </a:lnTo>
                    <a:lnTo>
                      <a:pt x="1545" y="2258"/>
                    </a:lnTo>
                    <a:lnTo>
                      <a:pt x="1536" y="2230"/>
                    </a:lnTo>
                    <a:lnTo>
                      <a:pt x="1531" y="2199"/>
                    </a:lnTo>
                    <a:lnTo>
                      <a:pt x="1527" y="2164"/>
                    </a:lnTo>
                    <a:lnTo>
                      <a:pt x="1529" y="2127"/>
                    </a:lnTo>
                    <a:lnTo>
                      <a:pt x="1536" y="2090"/>
                    </a:lnTo>
                    <a:lnTo>
                      <a:pt x="1551" y="2049"/>
                    </a:lnTo>
                    <a:lnTo>
                      <a:pt x="1577" y="2009"/>
                    </a:lnTo>
                    <a:lnTo>
                      <a:pt x="1612" y="1968"/>
                    </a:lnTo>
                    <a:lnTo>
                      <a:pt x="1614" y="1964"/>
                    </a:lnTo>
                    <a:lnTo>
                      <a:pt x="1617" y="1962"/>
                    </a:lnTo>
                    <a:lnTo>
                      <a:pt x="1726" y="1861"/>
                    </a:lnTo>
                    <a:lnTo>
                      <a:pt x="1834" y="1757"/>
                    </a:lnTo>
                    <a:lnTo>
                      <a:pt x="1939" y="1650"/>
                    </a:lnTo>
                    <a:lnTo>
                      <a:pt x="1994" y="1595"/>
                    </a:lnTo>
                    <a:lnTo>
                      <a:pt x="2050" y="1539"/>
                    </a:lnTo>
                    <a:lnTo>
                      <a:pt x="2094" y="1489"/>
                    </a:lnTo>
                    <a:lnTo>
                      <a:pt x="2125" y="1439"/>
                    </a:lnTo>
                    <a:lnTo>
                      <a:pt x="2144" y="1390"/>
                    </a:lnTo>
                    <a:lnTo>
                      <a:pt x="2151" y="1342"/>
                    </a:lnTo>
                    <a:lnTo>
                      <a:pt x="2144" y="1292"/>
                    </a:lnTo>
                    <a:lnTo>
                      <a:pt x="2125" y="1242"/>
                    </a:lnTo>
                    <a:lnTo>
                      <a:pt x="2094" y="1194"/>
                    </a:lnTo>
                    <a:lnTo>
                      <a:pt x="2050" y="1142"/>
                    </a:lnTo>
                    <a:lnTo>
                      <a:pt x="1701" y="793"/>
                    </a:lnTo>
                    <a:lnTo>
                      <a:pt x="1579" y="669"/>
                    </a:lnTo>
                    <a:lnTo>
                      <a:pt x="1462" y="551"/>
                    </a:lnTo>
                    <a:lnTo>
                      <a:pt x="1348" y="440"/>
                    </a:lnTo>
                    <a:lnTo>
                      <a:pt x="1344" y="436"/>
                    </a:lnTo>
                    <a:lnTo>
                      <a:pt x="1322" y="414"/>
                    </a:lnTo>
                    <a:lnTo>
                      <a:pt x="1296" y="394"/>
                    </a:lnTo>
                    <a:lnTo>
                      <a:pt x="1265" y="375"/>
                    </a:lnTo>
                    <a:lnTo>
                      <a:pt x="1233" y="360"/>
                    </a:lnTo>
                    <a:lnTo>
                      <a:pt x="1196" y="349"/>
                    </a:lnTo>
                    <a:lnTo>
                      <a:pt x="1158" y="346"/>
                    </a:lnTo>
                    <a:close/>
                    <a:moveTo>
                      <a:pt x="1154" y="0"/>
                    </a:moveTo>
                    <a:lnTo>
                      <a:pt x="1232" y="6"/>
                    </a:lnTo>
                    <a:lnTo>
                      <a:pt x="1307" y="22"/>
                    </a:lnTo>
                    <a:lnTo>
                      <a:pt x="1381" y="48"/>
                    </a:lnTo>
                    <a:lnTo>
                      <a:pt x="1451" y="85"/>
                    </a:lnTo>
                    <a:lnTo>
                      <a:pt x="1520" y="131"/>
                    </a:lnTo>
                    <a:lnTo>
                      <a:pt x="1584" y="189"/>
                    </a:lnTo>
                    <a:lnTo>
                      <a:pt x="1706" y="307"/>
                    </a:lnTo>
                    <a:lnTo>
                      <a:pt x="1824" y="427"/>
                    </a:lnTo>
                    <a:lnTo>
                      <a:pt x="1883" y="488"/>
                    </a:lnTo>
                    <a:lnTo>
                      <a:pt x="1942" y="549"/>
                    </a:lnTo>
                    <a:lnTo>
                      <a:pt x="2291" y="898"/>
                    </a:lnTo>
                    <a:lnTo>
                      <a:pt x="2354" y="966"/>
                    </a:lnTo>
                    <a:lnTo>
                      <a:pt x="2404" y="1039"/>
                    </a:lnTo>
                    <a:lnTo>
                      <a:pt x="2443" y="1112"/>
                    </a:lnTo>
                    <a:lnTo>
                      <a:pt x="2471" y="1188"/>
                    </a:lnTo>
                    <a:lnTo>
                      <a:pt x="2489" y="1264"/>
                    </a:lnTo>
                    <a:lnTo>
                      <a:pt x="2495" y="1342"/>
                    </a:lnTo>
                    <a:lnTo>
                      <a:pt x="2489" y="1417"/>
                    </a:lnTo>
                    <a:lnTo>
                      <a:pt x="2471" y="1495"/>
                    </a:lnTo>
                    <a:lnTo>
                      <a:pt x="2443" y="1571"/>
                    </a:lnTo>
                    <a:lnTo>
                      <a:pt x="2404" y="1643"/>
                    </a:lnTo>
                    <a:lnTo>
                      <a:pt x="2354" y="1715"/>
                    </a:lnTo>
                    <a:lnTo>
                      <a:pt x="2291" y="1783"/>
                    </a:lnTo>
                    <a:lnTo>
                      <a:pt x="2184" y="1892"/>
                    </a:lnTo>
                    <a:lnTo>
                      <a:pt x="2088" y="1990"/>
                    </a:lnTo>
                    <a:lnTo>
                      <a:pt x="1990" y="2088"/>
                    </a:lnTo>
                    <a:lnTo>
                      <a:pt x="1887" y="2184"/>
                    </a:lnTo>
                    <a:lnTo>
                      <a:pt x="1930" y="2271"/>
                    </a:lnTo>
                    <a:lnTo>
                      <a:pt x="1978" y="2358"/>
                    </a:lnTo>
                    <a:lnTo>
                      <a:pt x="2029" y="2447"/>
                    </a:lnTo>
                    <a:lnTo>
                      <a:pt x="2090" y="2537"/>
                    </a:lnTo>
                    <a:lnTo>
                      <a:pt x="2158" y="2631"/>
                    </a:lnTo>
                    <a:lnTo>
                      <a:pt x="2234" y="2729"/>
                    </a:lnTo>
                    <a:lnTo>
                      <a:pt x="2376" y="2899"/>
                    </a:lnTo>
                    <a:lnTo>
                      <a:pt x="2520" y="3056"/>
                    </a:lnTo>
                    <a:lnTo>
                      <a:pt x="2666" y="3202"/>
                    </a:lnTo>
                    <a:lnTo>
                      <a:pt x="2818" y="3339"/>
                    </a:lnTo>
                    <a:lnTo>
                      <a:pt x="2969" y="3467"/>
                    </a:lnTo>
                    <a:lnTo>
                      <a:pt x="3126" y="3583"/>
                    </a:lnTo>
                    <a:lnTo>
                      <a:pt x="3287" y="3690"/>
                    </a:lnTo>
                    <a:lnTo>
                      <a:pt x="3346" y="3725"/>
                    </a:lnTo>
                    <a:lnTo>
                      <a:pt x="3412" y="3759"/>
                    </a:lnTo>
                    <a:lnTo>
                      <a:pt x="3512" y="3810"/>
                    </a:lnTo>
                    <a:lnTo>
                      <a:pt x="3916" y="3406"/>
                    </a:lnTo>
                    <a:lnTo>
                      <a:pt x="3983" y="3346"/>
                    </a:lnTo>
                    <a:lnTo>
                      <a:pt x="4051" y="3298"/>
                    </a:lnTo>
                    <a:lnTo>
                      <a:pt x="4125" y="3260"/>
                    </a:lnTo>
                    <a:lnTo>
                      <a:pt x="4199" y="3232"/>
                    </a:lnTo>
                    <a:lnTo>
                      <a:pt x="4274" y="3215"/>
                    </a:lnTo>
                    <a:lnTo>
                      <a:pt x="4354" y="3210"/>
                    </a:lnTo>
                    <a:lnTo>
                      <a:pt x="4431" y="3215"/>
                    </a:lnTo>
                    <a:lnTo>
                      <a:pt x="4509" y="3232"/>
                    </a:lnTo>
                    <a:lnTo>
                      <a:pt x="4583" y="3260"/>
                    </a:lnTo>
                    <a:lnTo>
                      <a:pt x="4653" y="3298"/>
                    </a:lnTo>
                    <a:lnTo>
                      <a:pt x="4721" y="3348"/>
                    </a:lnTo>
                    <a:lnTo>
                      <a:pt x="4786" y="3407"/>
                    </a:lnTo>
                    <a:lnTo>
                      <a:pt x="5488" y="4113"/>
                    </a:lnTo>
                    <a:lnTo>
                      <a:pt x="5549" y="4178"/>
                    </a:lnTo>
                    <a:lnTo>
                      <a:pt x="5597" y="4248"/>
                    </a:lnTo>
                    <a:lnTo>
                      <a:pt x="5635" y="4320"/>
                    </a:lnTo>
                    <a:lnTo>
                      <a:pt x="5663" y="4396"/>
                    </a:lnTo>
                    <a:lnTo>
                      <a:pt x="5680" y="4474"/>
                    </a:lnTo>
                    <a:lnTo>
                      <a:pt x="5685" y="4551"/>
                    </a:lnTo>
                    <a:lnTo>
                      <a:pt x="5680" y="4631"/>
                    </a:lnTo>
                    <a:lnTo>
                      <a:pt x="5663" y="4708"/>
                    </a:lnTo>
                    <a:lnTo>
                      <a:pt x="5635" y="4784"/>
                    </a:lnTo>
                    <a:lnTo>
                      <a:pt x="5598" y="4856"/>
                    </a:lnTo>
                    <a:lnTo>
                      <a:pt x="5550" y="4928"/>
                    </a:lnTo>
                    <a:lnTo>
                      <a:pt x="5491" y="4995"/>
                    </a:lnTo>
                    <a:lnTo>
                      <a:pt x="5408" y="5080"/>
                    </a:lnTo>
                    <a:lnTo>
                      <a:pt x="5325" y="5161"/>
                    </a:lnTo>
                    <a:lnTo>
                      <a:pt x="5248" y="5237"/>
                    </a:lnTo>
                    <a:lnTo>
                      <a:pt x="5172" y="5314"/>
                    </a:lnTo>
                    <a:lnTo>
                      <a:pt x="5102" y="5392"/>
                    </a:lnTo>
                    <a:lnTo>
                      <a:pt x="5100" y="5394"/>
                    </a:lnTo>
                    <a:lnTo>
                      <a:pt x="5098" y="5396"/>
                    </a:lnTo>
                    <a:lnTo>
                      <a:pt x="5096" y="5398"/>
                    </a:lnTo>
                    <a:lnTo>
                      <a:pt x="5030" y="5464"/>
                    </a:lnTo>
                    <a:lnTo>
                      <a:pt x="4960" y="5523"/>
                    </a:lnTo>
                    <a:lnTo>
                      <a:pt x="4884" y="5575"/>
                    </a:lnTo>
                    <a:lnTo>
                      <a:pt x="4806" y="5617"/>
                    </a:lnTo>
                    <a:lnTo>
                      <a:pt x="4723" y="5653"/>
                    </a:lnTo>
                    <a:lnTo>
                      <a:pt x="4638" y="5680"/>
                    </a:lnTo>
                    <a:lnTo>
                      <a:pt x="4548" y="5701"/>
                    </a:lnTo>
                    <a:lnTo>
                      <a:pt x="4455" y="5712"/>
                    </a:lnTo>
                    <a:lnTo>
                      <a:pt x="4359" y="5715"/>
                    </a:lnTo>
                    <a:lnTo>
                      <a:pt x="4319" y="5715"/>
                    </a:lnTo>
                    <a:lnTo>
                      <a:pt x="4278" y="5714"/>
                    </a:lnTo>
                    <a:lnTo>
                      <a:pt x="4134" y="5699"/>
                    </a:lnTo>
                    <a:lnTo>
                      <a:pt x="3992" y="5677"/>
                    </a:lnTo>
                    <a:lnTo>
                      <a:pt x="3857" y="5645"/>
                    </a:lnTo>
                    <a:lnTo>
                      <a:pt x="3724" y="5608"/>
                    </a:lnTo>
                    <a:lnTo>
                      <a:pt x="3599" y="5568"/>
                    </a:lnTo>
                    <a:lnTo>
                      <a:pt x="3477" y="5523"/>
                    </a:lnTo>
                    <a:lnTo>
                      <a:pt x="3362" y="5475"/>
                    </a:lnTo>
                    <a:lnTo>
                      <a:pt x="3253" y="5427"/>
                    </a:lnTo>
                    <a:lnTo>
                      <a:pt x="3152" y="5381"/>
                    </a:lnTo>
                    <a:lnTo>
                      <a:pt x="2945" y="5276"/>
                    </a:lnTo>
                    <a:lnTo>
                      <a:pt x="2742" y="5161"/>
                    </a:lnTo>
                    <a:lnTo>
                      <a:pt x="2544" y="5041"/>
                    </a:lnTo>
                    <a:lnTo>
                      <a:pt x="2351" y="4913"/>
                    </a:lnTo>
                    <a:lnTo>
                      <a:pt x="2162" y="4777"/>
                    </a:lnTo>
                    <a:lnTo>
                      <a:pt x="1979" y="4634"/>
                    </a:lnTo>
                    <a:lnTo>
                      <a:pt x="1802" y="4483"/>
                    </a:lnTo>
                    <a:lnTo>
                      <a:pt x="1630" y="4326"/>
                    </a:lnTo>
                    <a:lnTo>
                      <a:pt x="1464" y="4161"/>
                    </a:lnTo>
                    <a:lnTo>
                      <a:pt x="1304" y="3989"/>
                    </a:lnTo>
                    <a:lnTo>
                      <a:pt x="1147" y="3810"/>
                    </a:lnTo>
                    <a:lnTo>
                      <a:pt x="999" y="3625"/>
                    </a:lnTo>
                    <a:lnTo>
                      <a:pt x="860" y="3444"/>
                    </a:lnTo>
                    <a:lnTo>
                      <a:pt x="735" y="3263"/>
                    </a:lnTo>
                    <a:lnTo>
                      <a:pt x="617" y="3084"/>
                    </a:lnTo>
                    <a:lnTo>
                      <a:pt x="510" y="2905"/>
                    </a:lnTo>
                    <a:lnTo>
                      <a:pt x="412" y="2724"/>
                    </a:lnTo>
                    <a:lnTo>
                      <a:pt x="323" y="2543"/>
                    </a:lnTo>
                    <a:lnTo>
                      <a:pt x="242" y="2362"/>
                    </a:lnTo>
                    <a:lnTo>
                      <a:pt x="168" y="2175"/>
                    </a:lnTo>
                    <a:lnTo>
                      <a:pt x="140" y="2095"/>
                    </a:lnTo>
                    <a:lnTo>
                      <a:pt x="111" y="2007"/>
                    </a:lnTo>
                    <a:lnTo>
                      <a:pt x="81" y="1911"/>
                    </a:lnTo>
                    <a:lnTo>
                      <a:pt x="55" y="1809"/>
                    </a:lnTo>
                    <a:lnTo>
                      <a:pt x="33" y="1700"/>
                    </a:lnTo>
                    <a:lnTo>
                      <a:pt x="15" y="1587"/>
                    </a:lnTo>
                    <a:lnTo>
                      <a:pt x="4" y="1471"/>
                    </a:lnTo>
                    <a:lnTo>
                      <a:pt x="0" y="1349"/>
                    </a:lnTo>
                    <a:lnTo>
                      <a:pt x="6" y="1225"/>
                    </a:lnTo>
                    <a:lnTo>
                      <a:pt x="18" y="1129"/>
                    </a:lnTo>
                    <a:lnTo>
                      <a:pt x="41" y="1035"/>
                    </a:lnTo>
                    <a:lnTo>
                      <a:pt x="70" y="946"/>
                    </a:lnTo>
                    <a:lnTo>
                      <a:pt x="111" y="861"/>
                    </a:lnTo>
                    <a:lnTo>
                      <a:pt x="159" y="780"/>
                    </a:lnTo>
                    <a:lnTo>
                      <a:pt x="216" y="702"/>
                    </a:lnTo>
                    <a:lnTo>
                      <a:pt x="283" y="630"/>
                    </a:lnTo>
                    <a:lnTo>
                      <a:pt x="716" y="190"/>
                    </a:lnTo>
                    <a:lnTo>
                      <a:pt x="720" y="189"/>
                    </a:lnTo>
                    <a:lnTo>
                      <a:pt x="787" y="131"/>
                    </a:lnTo>
                    <a:lnTo>
                      <a:pt x="855" y="85"/>
                    </a:lnTo>
                    <a:lnTo>
                      <a:pt x="927" y="48"/>
                    </a:lnTo>
                    <a:lnTo>
                      <a:pt x="1001" y="22"/>
                    </a:lnTo>
                    <a:lnTo>
                      <a:pt x="1076" y="6"/>
                    </a:lnTo>
                    <a:lnTo>
                      <a:pt x="11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65" name="Freeform 14"/>
              <p:cNvSpPr>
                <a:spLocks/>
              </p:cNvSpPr>
              <p:nvPr/>
            </p:nvSpPr>
            <p:spPr bwMode="auto">
              <a:xfrm>
                <a:off x="11061701" y="2900363"/>
                <a:ext cx="2281238" cy="2284413"/>
              </a:xfrm>
              <a:custGeom>
                <a:avLst/>
                <a:gdLst>
                  <a:gd name="T0" fmla="*/ 201 w 2875"/>
                  <a:gd name="T1" fmla="*/ 4 h 2877"/>
                  <a:gd name="T2" fmla="*/ 559 w 2875"/>
                  <a:gd name="T3" fmla="*/ 85 h 2877"/>
                  <a:gd name="T4" fmla="*/ 903 w 2875"/>
                  <a:gd name="T5" fmla="*/ 205 h 2877"/>
                  <a:gd name="T6" fmla="*/ 1229 w 2875"/>
                  <a:gd name="T7" fmla="*/ 364 h 2877"/>
                  <a:gd name="T8" fmla="*/ 1538 w 2875"/>
                  <a:gd name="T9" fmla="*/ 558 h 2877"/>
                  <a:gd name="T10" fmla="*/ 1824 w 2875"/>
                  <a:gd name="T11" fmla="*/ 789 h 2877"/>
                  <a:gd name="T12" fmla="*/ 2088 w 2875"/>
                  <a:gd name="T13" fmla="*/ 1051 h 2877"/>
                  <a:gd name="T14" fmla="*/ 2317 w 2875"/>
                  <a:gd name="T15" fmla="*/ 1338 h 2877"/>
                  <a:gd name="T16" fmla="*/ 2511 w 2875"/>
                  <a:gd name="T17" fmla="*/ 1646 h 2877"/>
                  <a:gd name="T18" fmla="*/ 2670 w 2875"/>
                  <a:gd name="T19" fmla="*/ 1975 h 2877"/>
                  <a:gd name="T20" fmla="*/ 2790 w 2875"/>
                  <a:gd name="T21" fmla="*/ 2319 h 2877"/>
                  <a:gd name="T22" fmla="*/ 2873 w 2875"/>
                  <a:gd name="T23" fmla="*/ 2676 h 2877"/>
                  <a:gd name="T24" fmla="*/ 2867 w 2875"/>
                  <a:gd name="T25" fmla="*/ 2753 h 2877"/>
                  <a:gd name="T26" fmla="*/ 2830 w 2875"/>
                  <a:gd name="T27" fmla="*/ 2820 h 2877"/>
                  <a:gd name="T28" fmla="*/ 2769 w 2875"/>
                  <a:gd name="T29" fmla="*/ 2864 h 2877"/>
                  <a:gd name="T30" fmla="*/ 2721 w 2875"/>
                  <a:gd name="T31" fmla="*/ 2875 h 2877"/>
                  <a:gd name="T32" fmla="*/ 2701 w 2875"/>
                  <a:gd name="T33" fmla="*/ 2877 h 2877"/>
                  <a:gd name="T34" fmla="*/ 2623 w 2875"/>
                  <a:gd name="T35" fmla="*/ 2859 h 2877"/>
                  <a:gd name="T36" fmla="*/ 2563 w 2875"/>
                  <a:gd name="T37" fmla="*/ 2807 h 2877"/>
                  <a:gd name="T38" fmla="*/ 2531 w 2875"/>
                  <a:gd name="T39" fmla="*/ 2733 h 2877"/>
                  <a:gd name="T40" fmla="*/ 2459 w 2875"/>
                  <a:gd name="T41" fmla="*/ 2413 h 2877"/>
                  <a:gd name="T42" fmla="*/ 2352 w 2875"/>
                  <a:gd name="T43" fmla="*/ 2106 h 2877"/>
                  <a:gd name="T44" fmla="*/ 2210 w 2875"/>
                  <a:gd name="T45" fmla="*/ 1813 h 2877"/>
                  <a:gd name="T46" fmla="*/ 2036 w 2875"/>
                  <a:gd name="T47" fmla="*/ 1537 h 2877"/>
                  <a:gd name="T48" fmla="*/ 1831 w 2875"/>
                  <a:gd name="T49" fmla="*/ 1280 h 2877"/>
                  <a:gd name="T50" fmla="*/ 1595 w 2875"/>
                  <a:gd name="T51" fmla="*/ 1046 h 2877"/>
                  <a:gd name="T52" fmla="*/ 1338 w 2875"/>
                  <a:gd name="T53" fmla="*/ 841 h 2877"/>
                  <a:gd name="T54" fmla="*/ 1063 w 2875"/>
                  <a:gd name="T55" fmla="*/ 665 h 2877"/>
                  <a:gd name="T56" fmla="*/ 772 w 2875"/>
                  <a:gd name="T57" fmla="*/ 525 h 2877"/>
                  <a:gd name="T58" fmla="*/ 463 w 2875"/>
                  <a:gd name="T59" fmla="*/ 418 h 2877"/>
                  <a:gd name="T60" fmla="*/ 144 w 2875"/>
                  <a:gd name="T61" fmla="*/ 344 h 2877"/>
                  <a:gd name="T62" fmla="*/ 72 w 2875"/>
                  <a:gd name="T63" fmla="*/ 314 h 2877"/>
                  <a:gd name="T64" fmla="*/ 22 w 2875"/>
                  <a:gd name="T65" fmla="*/ 257 h 2877"/>
                  <a:gd name="T66" fmla="*/ 0 w 2875"/>
                  <a:gd name="T67" fmla="*/ 185 h 2877"/>
                  <a:gd name="T68" fmla="*/ 13 w 2875"/>
                  <a:gd name="T69" fmla="*/ 105 h 2877"/>
                  <a:gd name="T70" fmla="*/ 57 w 2875"/>
                  <a:gd name="T71" fmla="*/ 44 h 2877"/>
                  <a:gd name="T72" fmla="*/ 123 w 2875"/>
                  <a:gd name="T73" fmla="*/ 7 h 28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875" h="2877">
                    <a:moveTo>
                      <a:pt x="160" y="0"/>
                    </a:moveTo>
                    <a:lnTo>
                      <a:pt x="201" y="4"/>
                    </a:lnTo>
                    <a:lnTo>
                      <a:pt x="382" y="39"/>
                    </a:lnTo>
                    <a:lnTo>
                      <a:pt x="559" y="85"/>
                    </a:lnTo>
                    <a:lnTo>
                      <a:pt x="733" y="140"/>
                    </a:lnTo>
                    <a:lnTo>
                      <a:pt x="903" y="205"/>
                    </a:lnTo>
                    <a:lnTo>
                      <a:pt x="1069" y="281"/>
                    </a:lnTo>
                    <a:lnTo>
                      <a:pt x="1229" y="364"/>
                    </a:lnTo>
                    <a:lnTo>
                      <a:pt x="1386" y="456"/>
                    </a:lnTo>
                    <a:lnTo>
                      <a:pt x="1538" y="558"/>
                    </a:lnTo>
                    <a:lnTo>
                      <a:pt x="1684" y="669"/>
                    </a:lnTo>
                    <a:lnTo>
                      <a:pt x="1824" y="789"/>
                    </a:lnTo>
                    <a:lnTo>
                      <a:pt x="1959" y="916"/>
                    </a:lnTo>
                    <a:lnTo>
                      <a:pt x="2088" y="1051"/>
                    </a:lnTo>
                    <a:lnTo>
                      <a:pt x="2206" y="1192"/>
                    </a:lnTo>
                    <a:lnTo>
                      <a:pt x="2317" y="1338"/>
                    </a:lnTo>
                    <a:lnTo>
                      <a:pt x="2419" y="1489"/>
                    </a:lnTo>
                    <a:lnTo>
                      <a:pt x="2511" y="1646"/>
                    </a:lnTo>
                    <a:lnTo>
                      <a:pt x="2596" y="1809"/>
                    </a:lnTo>
                    <a:lnTo>
                      <a:pt x="2670" y="1975"/>
                    </a:lnTo>
                    <a:lnTo>
                      <a:pt x="2734" y="2145"/>
                    </a:lnTo>
                    <a:lnTo>
                      <a:pt x="2790" y="2319"/>
                    </a:lnTo>
                    <a:lnTo>
                      <a:pt x="2836" y="2496"/>
                    </a:lnTo>
                    <a:lnTo>
                      <a:pt x="2873" y="2676"/>
                    </a:lnTo>
                    <a:lnTo>
                      <a:pt x="2875" y="2716"/>
                    </a:lnTo>
                    <a:lnTo>
                      <a:pt x="2867" y="2753"/>
                    </a:lnTo>
                    <a:lnTo>
                      <a:pt x="2852" y="2788"/>
                    </a:lnTo>
                    <a:lnTo>
                      <a:pt x="2830" y="2820"/>
                    </a:lnTo>
                    <a:lnTo>
                      <a:pt x="2803" y="2846"/>
                    </a:lnTo>
                    <a:lnTo>
                      <a:pt x="2769" y="2864"/>
                    </a:lnTo>
                    <a:lnTo>
                      <a:pt x="2731" y="2873"/>
                    </a:lnTo>
                    <a:lnTo>
                      <a:pt x="2721" y="2875"/>
                    </a:lnTo>
                    <a:lnTo>
                      <a:pt x="2712" y="2875"/>
                    </a:lnTo>
                    <a:lnTo>
                      <a:pt x="2701" y="2877"/>
                    </a:lnTo>
                    <a:lnTo>
                      <a:pt x="2660" y="2871"/>
                    </a:lnTo>
                    <a:lnTo>
                      <a:pt x="2623" y="2859"/>
                    </a:lnTo>
                    <a:lnTo>
                      <a:pt x="2590" y="2836"/>
                    </a:lnTo>
                    <a:lnTo>
                      <a:pt x="2563" y="2807"/>
                    </a:lnTo>
                    <a:lnTo>
                      <a:pt x="2544" y="2774"/>
                    </a:lnTo>
                    <a:lnTo>
                      <a:pt x="2531" y="2733"/>
                    </a:lnTo>
                    <a:lnTo>
                      <a:pt x="2500" y="2572"/>
                    </a:lnTo>
                    <a:lnTo>
                      <a:pt x="2459" y="2413"/>
                    </a:lnTo>
                    <a:lnTo>
                      <a:pt x="2409" y="2258"/>
                    </a:lnTo>
                    <a:lnTo>
                      <a:pt x="2352" y="2106"/>
                    </a:lnTo>
                    <a:lnTo>
                      <a:pt x="2286" y="1957"/>
                    </a:lnTo>
                    <a:lnTo>
                      <a:pt x="2210" y="1813"/>
                    </a:lnTo>
                    <a:lnTo>
                      <a:pt x="2127" y="1672"/>
                    </a:lnTo>
                    <a:lnTo>
                      <a:pt x="2036" y="1537"/>
                    </a:lnTo>
                    <a:lnTo>
                      <a:pt x="1937" y="1406"/>
                    </a:lnTo>
                    <a:lnTo>
                      <a:pt x="1831" y="1280"/>
                    </a:lnTo>
                    <a:lnTo>
                      <a:pt x="1717" y="1159"/>
                    </a:lnTo>
                    <a:lnTo>
                      <a:pt x="1595" y="1046"/>
                    </a:lnTo>
                    <a:lnTo>
                      <a:pt x="1469" y="939"/>
                    </a:lnTo>
                    <a:lnTo>
                      <a:pt x="1338" y="841"/>
                    </a:lnTo>
                    <a:lnTo>
                      <a:pt x="1204" y="748"/>
                    </a:lnTo>
                    <a:lnTo>
                      <a:pt x="1063" y="665"/>
                    </a:lnTo>
                    <a:lnTo>
                      <a:pt x="919" y="591"/>
                    </a:lnTo>
                    <a:lnTo>
                      <a:pt x="772" y="525"/>
                    </a:lnTo>
                    <a:lnTo>
                      <a:pt x="618" y="466"/>
                    </a:lnTo>
                    <a:lnTo>
                      <a:pt x="463" y="418"/>
                    </a:lnTo>
                    <a:lnTo>
                      <a:pt x="306" y="375"/>
                    </a:lnTo>
                    <a:lnTo>
                      <a:pt x="144" y="344"/>
                    </a:lnTo>
                    <a:lnTo>
                      <a:pt x="105" y="333"/>
                    </a:lnTo>
                    <a:lnTo>
                      <a:pt x="72" y="314"/>
                    </a:lnTo>
                    <a:lnTo>
                      <a:pt x="44" y="288"/>
                    </a:lnTo>
                    <a:lnTo>
                      <a:pt x="22" y="257"/>
                    </a:lnTo>
                    <a:lnTo>
                      <a:pt x="7" y="222"/>
                    </a:lnTo>
                    <a:lnTo>
                      <a:pt x="0" y="185"/>
                    </a:lnTo>
                    <a:lnTo>
                      <a:pt x="2" y="144"/>
                    </a:lnTo>
                    <a:lnTo>
                      <a:pt x="13" y="105"/>
                    </a:lnTo>
                    <a:lnTo>
                      <a:pt x="33" y="72"/>
                    </a:lnTo>
                    <a:lnTo>
                      <a:pt x="57" y="44"/>
                    </a:lnTo>
                    <a:lnTo>
                      <a:pt x="88" y="22"/>
                    </a:lnTo>
                    <a:lnTo>
                      <a:pt x="123" y="7"/>
                    </a:lnTo>
                    <a:lnTo>
                      <a:pt x="16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US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sp>
        <p:nvSpPr>
          <p:cNvPr id="71" name="Freeform 19"/>
          <p:cNvSpPr>
            <a:spLocks noEditPoints="1"/>
          </p:cNvSpPr>
          <p:nvPr/>
        </p:nvSpPr>
        <p:spPr bwMode="auto">
          <a:xfrm>
            <a:off x="6005498" y="1755062"/>
            <a:ext cx="272169" cy="279945"/>
          </a:xfrm>
          <a:custGeom>
            <a:avLst/>
            <a:gdLst>
              <a:gd name="T0" fmla="*/ 345 w 5950"/>
              <a:gd name="T1" fmla="*/ 3458 h 6120"/>
              <a:gd name="T2" fmla="*/ 533 w 5950"/>
              <a:gd name="T3" fmla="*/ 5726 h 6120"/>
              <a:gd name="T4" fmla="*/ 1495 w 5950"/>
              <a:gd name="T5" fmla="*/ 5580 h 6120"/>
              <a:gd name="T6" fmla="*/ 1356 w 5950"/>
              <a:gd name="T7" fmla="*/ 3275 h 6120"/>
              <a:gd name="T8" fmla="*/ 3216 w 5950"/>
              <a:gd name="T9" fmla="*/ 548 h 6120"/>
              <a:gd name="T10" fmla="*/ 3209 w 5950"/>
              <a:gd name="T11" fmla="*/ 835 h 6120"/>
              <a:gd name="T12" fmla="*/ 3024 w 5950"/>
              <a:gd name="T13" fmla="*/ 1289 h 6120"/>
              <a:gd name="T14" fmla="*/ 2680 w 5950"/>
              <a:gd name="T15" fmla="*/ 2013 h 6120"/>
              <a:gd name="T16" fmla="*/ 2237 w 5950"/>
              <a:gd name="T17" fmla="*/ 2687 h 6120"/>
              <a:gd name="T18" fmla="*/ 1866 w 5950"/>
              <a:gd name="T19" fmla="*/ 3166 h 6120"/>
              <a:gd name="T20" fmla="*/ 1842 w 5950"/>
              <a:gd name="T21" fmla="*/ 5595 h 6120"/>
              <a:gd name="T22" fmla="*/ 2112 w 5950"/>
              <a:gd name="T23" fmla="*/ 5685 h 6120"/>
              <a:gd name="T24" fmla="*/ 2797 w 5950"/>
              <a:gd name="T25" fmla="*/ 5740 h 6120"/>
              <a:gd name="T26" fmla="*/ 3646 w 5950"/>
              <a:gd name="T27" fmla="*/ 5757 h 6120"/>
              <a:gd name="T28" fmla="*/ 4579 w 5950"/>
              <a:gd name="T29" fmla="*/ 5729 h 6120"/>
              <a:gd name="T30" fmla="*/ 5146 w 5950"/>
              <a:gd name="T31" fmla="*/ 5403 h 6120"/>
              <a:gd name="T32" fmla="*/ 5187 w 5950"/>
              <a:gd name="T33" fmla="*/ 5093 h 6120"/>
              <a:gd name="T34" fmla="*/ 5241 w 5950"/>
              <a:gd name="T35" fmla="*/ 4877 h 6120"/>
              <a:gd name="T36" fmla="*/ 5475 w 5950"/>
              <a:gd name="T37" fmla="*/ 4389 h 6120"/>
              <a:gd name="T38" fmla="*/ 5404 w 5950"/>
              <a:gd name="T39" fmla="*/ 4186 h 6120"/>
              <a:gd name="T40" fmla="*/ 5583 w 5950"/>
              <a:gd name="T41" fmla="*/ 3804 h 6120"/>
              <a:gd name="T42" fmla="*/ 5522 w 5950"/>
              <a:gd name="T43" fmla="*/ 3439 h 6120"/>
              <a:gd name="T44" fmla="*/ 5404 w 5950"/>
              <a:gd name="T45" fmla="*/ 3262 h 6120"/>
              <a:gd name="T46" fmla="*/ 5481 w 5950"/>
              <a:gd name="T47" fmla="*/ 3031 h 6120"/>
              <a:gd name="T48" fmla="*/ 5388 w 5950"/>
              <a:gd name="T49" fmla="*/ 2678 h 6120"/>
              <a:gd name="T50" fmla="*/ 4857 w 5950"/>
              <a:gd name="T51" fmla="*/ 2523 h 6120"/>
              <a:gd name="T52" fmla="*/ 4188 w 5950"/>
              <a:gd name="T53" fmla="*/ 2566 h 6120"/>
              <a:gd name="T54" fmla="*/ 3730 w 5950"/>
              <a:gd name="T55" fmla="*/ 2657 h 6120"/>
              <a:gd name="T56" fmla="*/ 3449 w 5950"/>
              <a:gd name="T57" fmla="*/ 2477 h 6120"/>
              <a:gd name="T58" fmla="*/ 3460 w 5950"/>
              <a:gd name="T59" fmla="*/ 1903 h 6120"/>
              <a:gd name="T60" fmla="*/ 3691 w 5950"/>
              <a:gd name="T61" fmla="*/ 1023 h 6120"/>
              <a:gd name="T62" fmla="*/ 3570 w 5950"/>
              <a:gd name="T63" fmla="*/ 473 h 6120"/>
              <a:gd name="T64" fmla="*/ 3268 w 5950"/>
              <a:gd name="T65" fmla="*/ 345 h 6120"/>
              <a:gd name="T66" fmla="*/ 3492 w 5950"/>
              <a:gd name="T67" fmla="*/ 40 h 6120"/>
              <a:gd name="T68" fmla="*/ 3935 w 5950"/>
              <a:gd name="T69" fmla="*/ 390 h 6120"/>
              <a:gd name="T70" fmla="*/ 4019 w 5950"/>
              <a:gd name="T71" fmla="*/ 1173 h 6120"/>
              <a:gd name="T72" fmla="*/ 3801 w 5950"/>
              <a:gd name="T73" fmla="*/ 1981 h 6120"/>
              <a:gd name="T74" fmla="*/ 3760 w 5950"/>
              <a:gd name="T75" fmla="*/ 2302 h 6120"/>
              <a:gd name="T76" fmla="*/ 4103 w 5950"/>
              <a:gd name="T77" fmla="*/ 2235 h 6120"/>
              <a:gd name="T78" fmla="*/ 4732 w 5950"/>
              <a:gd name="T79" fmla="*/ 2177 h 6120"/>
              <a:gd name="T80" fmla="*/ 5555 w 5950"/>
              <a:gd name="T81" fmla="*/ 2372 h 6120"/>
              <a:gd name="T82" fmla="*/ 5840 w 5950"/>
              <a:gd name="T83" fmla="*/ 2868 h 6120"/>
              <a:gd name="T84" fmla="*/ 5848 w 5950"/>
              <a:gd name="T85" fmla="*/ 3307 h 6120"/>
              <a:gd name="T86" fmla="*/ 5911 w 5950"/>
              <a:gd name="T87" fmla="*/ 3914 h 6120"/>
              <a:gd name="T88" fmla="*/ 5825 w 5950"/>
              <a:gd name="T89" fmla="*/ 4474 h 6120"/>
              <a:gd name="T90" fmla="*/ 5604 w 5950"/>
              <a:gd name="T91" fmla="*/ 5012 h 6120"/>
              <a:gd name="T92" fmla="*/ 5447 w 5950"/>
              <a:gd name="T93" fmla="*/ 5573 h 6120"/>
              <a:gd name="T94" fmla="*/ 4872 w 5950"/>
              <a:gd name="T95" fmla="*/ 6007 h 6120"/>
              <a:gd name="T96" fmla="*/ 3920 w 5950"/>
              <a:gd name="T97" fmla="*/ 6118 h 6120"/>
              <a:gd name="T98" fmla="*/ 2861 w 5950"/>
              <a:gd name="T99" fmla="*/ 6090 h 6120"/>
              <a:gd name="T100" fmla="*/ 2104 w 5950"/>
              <a:gd name="T101" fmla="*/ 6031 h 6120"/>
              <a:gd name="T102" fmla="*/ 1507 w 5950"/>
              <a:gd name="T103" fmla="*/ 6035 h 6120"/>
              <a:gd name="T104" fmla="*/ 242 w 5950"/>
              <a:gd name="T105" fmla="*/ 5986 h 6120"/>
              <a:gd name="T106" fmla="*/ 0 w 5950"/>
              <a:gd name="T107" fmla="*/ 3458 h 6120"/>
              <a:gd name="T108" fmla="*/ 307 w 5950"/>
              <a:gd name="T109" fmla="*/ 2976 h 6120"/>
              <a:gd name="T110" fmla="*/ 1566 w 5950"/>
              <a:gd name="T111" fmla="*/ 2991 h 6120"/>
              <a:gd name="T112" fmla="*/ 1838 w 5950"/>
              <a:gd name="T113" fmla="*/ 2596 h 6120"/>
              <a:gd name="T114" fmla="*/ 2330 w 5950"/>
              <a:gd name="T115" fmla="*/ 1933 h 6120"/>
              <a:gd name="T116" fmla="*/ 2747 w 5950"/>
              <a:gd name="T117" fmla="*/ 1062 h 6120"/>
              <a:gd name="T118" fmla="*/ 2870 w 5950"/>
              <a:gd name="T119" fmla="*/ 520 h 6120"/>
              <a:gd name="T120" fmla="*/ 3030 w 5950"/>
              <a:gd name="T121" fmla="*/ 73 h 6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950" h="6120">
                <a:moveTo>
                  <a:pt x="533" y="3270"/>
                </a:moveTo>
                <a:lnTo>
                  <a:pt x="490" y="3275"/>
                </a:lnTo>
                <a:lnTo>
                  <a:pt x="451" y="3288"/>
                </a:lnTo>
                <a:lnTo>
                  <a:pt x="415" y="3311"/>
                </a:lnTo>
                <a:lnTo>
                  <a:pt x="386" y="3341"/>
                </a:lnTo>
                <a:lnTo>
                  <a:pt x="363" y="3374"/>
                </a:lnTo>
                <a:lnTo>
                  <a:pt x="350" y="3415"/>
                </a:lnTo>
                <a:lnTo>
                  <a:pt x="345" y="3458"/>
                </a:lnTo>
                <a:lnTo>
                  <a:pt x="345" y="5539"/>
                </a:lnTo>
                <a:lnTo>
                  <a:pt x="350" y="5580"/>
                </a:lnTo>
                <a:lnTo>
                  <a:pt x="363" y="5621"/>
                </a:lnTo>
                <a:lnTo>
                  <a:pt x="386" y="5655"/>
                </a:lnTo>
                <a:lnTo>
                  <a:pt x="415" y="5685"/>
                </a:lnTo>
                <a:lnTo>
                  <a:pt x="449" y="5707"/>
                </a:lnTo>
                <a:lnTo>
                  <a:pt x="488" y="5720"/>
                </a:lnTo>
                <a:lnTo>
                  <a:pt x="533" y="5726"/>
                </a:lnTo>
                <a:lnTo>
                  <a:pt x="533" y="5724"/>
                </a:lnTo>
                <a:lnTo>
                  <a:pt x="1313" y="5724"/>
                </a:lnTo>
                <a:lnTo>
                  <a:pt x="1356" y="5720"/>
                </a:lnTo>
                <a:lnTo>
                  <a:pt x="1395" y="5705"/>
                </a:lnTo>
                <a:lnTo>
                  <a:pt x="1430" y="5683"/>
                </a:lnTo>
                <a:lnTo>
                  <a:pt x="1458" y="5655"/>
                </a:lnTo>
                <a:lnTo>
                  <a:pt x="1481" y="5619"/>
                </a:lnTo>
                <a:lnTo>
                  <a:pt x="1495" y="5580"/>
                </a:lnTo>
                <a:lnTo>
                  <a:pt x="1499" y="5537"/>
                </a:lnTo>
                <a:lnTo>
                  <a:pt x="1499" y="3458"/>
                </a:lnTo>
                <a:lnTo>
                  <a:pt x="1495" y="3415"/>
                </a:lnTo>
                <a:lnTo>
                  <a:pt x="1481" y="3376"/>
                </a:lnTo>
                <a:lnTo>
                  <a:pt x="1458" y="3341"/>
                </a:lnTo>
                <a:lnTo>
                  <a:pt x="1430" y="3313"/>
                </a:lnTo>
                <a:lnTo>
                  <a:pt x="1395" y="3290"/>
                </a:lnTo>
                <a:lnTo>
                  <a:pt x="1356" y="3275"/>
                </a:lnTo>
                <a:lnTo>
                  <a:pt x="1313" y="3270"/>
                </a:lnTo>
                <a:lnTo>
                  <a:pt x="533" y="3270"/>
                </a:lnTo>
                <a:close/>
                <a:moveTo>
                  <a:pt x="3244" y="343"/>
                </a:moveTo>
                <a:lnTo>
                  <a:pt x="3235" y="369"/>
                </a:lnTo>
                <a:lnTo>
                  <a:pt x="3226" y="403"/>
                </a:lnTo>
                <a:lnTo>
                  <a:pt x="3220" y="445"/>
                </a:lnTo>
                <a:lnTo>
                  <a:pt x="3216" y="494"/>
                </a:lnTo>
                <a:lnTo>
                  <a:pt x="3216" y="548"/>
                </a:lnTo>
                <a:lnTo>
                  <a:pt x="3218" y="604"/>
                </a:lnTo>
                <a:lnTo>
                  <a:pt x="3222" y="660"/>
                </a:lnTo>
                <a:lnTo>
                  <a:pt x="3227" y="714"/>
                </a:lnTo>
                <a:lnTo>
                  <a:pt x="3231" y="743"/>
                </a:lnTo>
                <a:lnTo>
                  <a:pt x="3227" y="773"/>
                </a:lnTo>
                <a:lnTo>
                  <a:pt x="3220" y="799"/>
                </a:lnTo>
                <a:lnTo>
                  <a:pt x="3216" y="812"/>
                </a:lnTo>
                <a:lnTo>
                  <a:pt x="3209" y="835"/>
                </a:lnTo>
                <a:lnTo>
                  <a:pt x="3196" y="864"/>
                </a:lnTo>
                <a:lnTo>
                  <a:pt x="3181" y="905"/>
                </a:lnTo>
                <a:lnTo>
                  <a:pt x="3162" y="952"/>
                </a:lnTo>
                <a:lnTo>
                  <a:pt x="3142" y="1008"/>
                </a:lnTo>
                <a:lnTo>
                  <a:pt x="3116" y="1069"/>
                </a:lnTo>
                <a:lnTo>
                  <a:pt x="3090" y="1138"/>
                </a:lnTo>
                <a:lnTo>
                  <a:pt x="3058" y="1211"/>
                </a:lnTo>
                <a:lnTo>
                  <a:pt x="3024" y="1289"/>
                </a:lnTo>
                <a:lnTo>
                  <a:pt x="2989" y="1371"/>
                </a:lnTo>
                <a:lnTo>
                  <a:pt x="2952" y="1456"/>
                </a:lnTo>
                <a:lnTo>
                  <a:pt x="2911" y="1546"/>
                </a:lnTo>
                <a:lnTo>
                  <a:pt x="2868" y="1637"/>
                </a:lnTo>
                <a:lnTo>
                  <a:pt x="2823" y="1730"/>
                </a:lnTo>
                <a:lnTo>
                  <a:pt x="2777" y="1825"/>
                </a:lnTo>
                <a:lnTo>
                  <a:pt x="2728" y="1920"/>
                </a:lnTo>
                <a:lnTo>
                  <a:pt x="2680" y="2013"/>
                </a:lnTo>
                <a:lnTo>
                  <a:pt x="2628" y="2106"/>
                </a:lnTo>
                <a:lnTo>
                  <a:pt x="2576" y="2199"/>
                </a:lnTo>
                <a:lnTo>
                  <a:pt x="2522" y="2289"/>
                </a:lnTo>
                <a:lnTo>
                  <a:pt x="2466" y="2376"/>
                </a:lnTo>
                <a:lnTo>
                  <a:pt x="2410" y="2460"/>
                </a:lnTo>
                <a:lnTo>
                  <a:pt x="2352" y="2540"/>
                </a:lnTo>
                <a:lnTo>
                  <a:pt x="2294" y="2616"/>
                </a:lnTo>
                <a:lnTo>
                  <a:pt x="2237" y="2687"/>
                </a:lnTo>
                <a:lnTo>
                  <a:pt x="2177" y="2750"/>
                </a:lnTo>
                <a:lnTo>
                  <a:pt x="2119" y="2808"/>
                </a:lnTo>
                <a:lnTo>
                  <a:pt x="2060" y="2860"/>
                </a:lnTo>
                <a:lnTo>
                  <a:pt x="2006" y="2922"/>
                </a:lnTo>
                <a:lnTo>
                  <a:pt x="1961" y="2985"/>
                </a:lnTo>
                <a:lnTo>
                  <a:pt x="1924" y="3046"/>
                </a:lnTo>
                <a:lnTo>
                  <a:pt x="1892" y="3108"/>
                </a:lnTo>
                <a:lnTo>
                  <a:pt x="1866" y="3166"/>
                </a:lnTo>
                <a:lnTo>
                  <a:pt x="1847" y="3216"/>
                </a:lnTo>
                <a:lnTo>
                  <a:pt x="1833" y="3262"/>
                </a:lnTo>
                <a:lnTo>
                  <a:pt x="1821" y="3298"/>
                </a:lnTo>
                <a:lnTo>
                  <a:pt x="1834" y="3350"/>
                </a:lnTo>
                <a:lnTo>
                  <a:pt x="1842" y="3402"/>
                </a:lnTo>
                <a:lnTo>
                  <a:pt x="1846" y="3458"/>
                </a:lnTo>
                <a:lnTo>
                  <a:pt x="1846" y="5539"/>
                </a:lnTo>
                <a:lnTo>
                  <a:pt x="1842" y="5595"/>
                </a:lnTo>
                <a:lnTo>
                  <a:pt x="1834" y="5651"/>
                </a:lnTo>
                <a:lnTo>
                  <a:pt x="1963" y="5666"/>
                </a:lnTo>
                <a:lnTo>
                  <a:pt x="1965" y="5666"/>
                </a:lnTo>
                <a:lnTo>
                  <a:pt x="1972" y="5668"/>
                </a:lnTo>
                <a:lnTo>
                  <a:pt x="1991" y="5670"/>
                </a:lnTo>
                <a:lnTo>
                  <a:pt x="2021" y="5673"/>
                </a:lnTo>
                <a:lnTo>
                  <a:pt x="2062" y="5679"/>
                </a:lnTo>
                <a:lnTo>
                  <a:pt x="2112" y="5685"/>
                </a:lnTo>
                <a:lnTo>
                  <a:pt x="2171" y="5690"/>
                </a:lnTo>
                <a:lnTo>
                  <a:pt x="2240" y="5698"/>
                </a:lnTo>
                <a:lnTo>
                  <a:pt x="2317" y="5705"/>
                </a:lnTo>
                <a:lnTo>
                  <a:pt x="2401" y="5713"/>
                </a:lnTo>
                <a:lnTo>
                  <a:pt x="2492" y="5720"/>
                </a:lnTo>
                <a:lnTo>
                  <a:pt x="2589" y="5727"/>
                </a:lnTo>
                <a:lnTo>
                  <a:pt x="2689" y="5733"/>
                </a:lnTo>
                <a:lnTo>
                  <a:pt x="2797" y="5740"/>
                </a:lnTo>
                <a:lnTo>
                  <a:pt x="2909" y="5746"/>
                </a:lnTo>
                <a:lnTo>
                  <a:pt x="3023" y="5752"/>
                </a:lnTo>
                <a:lnTo>
                  <a:pt x="3140" y="5755"/>
                </a:lnTo>
                <a:lnTo>
                  <a:pt x="3261" y="5757"/>
                </a:lnTo>
                <a:lnTo>
                  <a:pt x="3382" y="5759"/>
                </a:lnTo>
                <a:lnTo>
                  <a:pt x="3505" y="5759"/>
                </a:lnTo>
                <a:lnTo>
                  <a:pt x="3630" y="5757"/>
                </a:lnTo>
                <a:lnTo>
                  <a:pt x="3646" y="5757"/>
                </a:lnTo>
                <a:lnTo>
                  <a:pt x="3788" y="5766"/>
                </a:lnTo>
                <a:lnTo>
                  <a:pt x="3924" y="5774"/>
                </a:lnTo>
                <a:lnTo>
                  <a:pt x="4051" y="5776"/>
                </a:lnTo>
                <a:lnTo>
                  <a:pt x="4172" y="5774"/>
                </a:lnTo>
                <a:lnTo>
                  <a:pt x="4285" y="5768"/>
                </a:lnTo>
                <a:lnTo>
                  <a:pt x="4391" y="5759"/>
                </a:lnTo>
                <a:lnTo>
                  <a:pt x="4490" y="5746"/>
                </a:lnTo>
                <a:lnTo>
                  <a:pt x="4579" y="5729"/>
                </a:lnTo>
                <a:lnTo>
                  <a:pt x="4684" y="5703"/>
                </a:lnTo>
                <a:lnTo>
                  <a:pt x="4779" y="5673"/>
                </a:lnTo>
                <a:lnTo>
                  <a:pt x="4864" y="5640"/>
                </a:lnTo>
                <a:lnTo>
                  <a:pt x="4939" y="5601"/>
                </a:lnTo>
                <a:lnTo>
                  <a:pt x="5006" y="5558"/>
                </a:lnTo>
                <a:lnTo>
                  <a:pt x="5062" y="5511"/>
                </a:lnTo>
                <a:lnTo>
                  <a:pt x="5108" y="5459"/>
                </a:lnTo>
                <a:lnTo>
                  <a:pt x="5146" y="5403"/>
                </a:lnTo>
                <a:lnTo>
                  <a:pt x="5170" y="5357"/>
                </a:lnTo>
                <a:lnTo>
                  <a:pt x="5185" y="5308"/>
                </a:lnTo>
                <a:lnTo>
                  <a:pt x="5194" y="5262"/>
                </a:lnTo>
                <a:lnTo>
                  <a:pt x="5198" y="5219"/>
                </a:lnTo>
                <a:lnTo>
                  <a:pt x="5198" y="5180"/>
                </a:lnTo>
                <a:lnTo>
                  <a:pt x="5194" y="5145"/>
                </a:lnTo>
                <a:lnTo>
                  <a:pt x="5190" y="5115"/>
                </a:lnTo>
                <a:lnTo>
                  <a:pt x="5187" y="5093"/>
                </a:lnTo>
                <a:lnTo>
                  <a:pt x="5183" y="5079"/>
                </a:lnTo>
                <a:lnTo>
                  <a:pt x="5181" y="5074"/>
                </a:lnTo>
                <a:lnTo>
                  <a:pt x="5172" y="5039"/>
                </a:lnTo>
                <a:lnTo>
                  <a:pt x="5172" y="5001"/>
                </a:lnTo>
                <a:lnTo>
                  <a:pt x="5177" y="4966"/>
                </a:lnTo>
                <a:lnTo>
                  <a:pt x="5192" y="4932"/>
                </a:lnTo>
                <a:lnTo>
                  <a:pt x="5213" y="4903"/>
                </a:lnTo>
                <a:lnTo>
                  <a:pt x="5241" y="4877"/>
                </a:lnTo>
                <a:lnTo>
                  <a:pt x="5306" y="4821"/>
                </a:lnTo>
                <a:lnTo>
                  <a:pt x="5364" y="4763"/>
                </a:lnTo>
                <a:lnTo>
                  <a:pt x="5408" y="4702"/>
                </a:lnTo>
                <a:lnTo>
                  <a:pt x="5442" y="4638"/>
                </a:lnTo>
                <a:lnTo>
                  <a:pt x="5466" y="4573"/>
                </a:lnTo>
                <a:lnTo>
                  <a:pt x="5479" y="4504"/>
                </a:lnTo>
                <a:lnTo>
                  <a:pt x="5481" y="4433"/>
                </a:lnTo>
                <a:lnTo>
                  <a:pt x="5475" y="4389"/>
                </a:lnTo>
                <a:lnTo>
                  <a:pt x="5468" y="4350"/>
                </a:lnTo>
                <a:lnTo>
                  <a:pt x="5458" y="4312"/>
                </a:lnTo>
                <a:lnTo>
                  <a:pt x="5449" y="4281"/>
                </a:lnTo>
                <a:lnTo>
                  <a:pt x="5438" y="4257"/>
                </a:lnTo>
                <a:lnTo>
                  <a:pt x="5431" y="4236"/>
                </a:lnTo>
                <a:lnTo>
                  <a:pt x="5423" y="4225"/>
                </a:lnTo>
                <a:lnTo>
                  <a:pt x="5421" y="4219"/>
                </a:lnTo>
                <a:lnTo>
                  <a:pt x="5404" y="4186"/>
                </a:lnTo>
                <a:lnTo>
                  <a:pt x="5397" y="4149"/>
                </a:lnTo>
                <a:lnTo>
                  <a:pt x="5397" y="4111"/>
                </a:lnTo>
                <a:lnTo>
                  <a:pt x="5406" y="4076"/>
                </a:lnTo>
                <a:lnTo>
                  <a:pt x="5421" y="4042"/>
                </a:lnTo>
                <a:lnTo>
                  <a:pt x="5444" y="4011"/>
                </a:lnTo>
                <a:lnTo>
                  <a:pt x="5505" y="3942"/>
                </a:lnTo>
                <a:lnTo>
                  <a:pt x="5550" y="3873"/>
                </a:lnTo>
                <a:lnTo>
                  <a:pt x="5583" y="3804"/>
                </a:lnTo>
                <a:lnTo>
                  <a:pt x="5600" y="3735"/>
                </a:lnTo>
                <a:lnTo>
                  <a:pt x="5604" y="3666"/>
                </a:lnTo>
                <a:lnTo>
                  <a:pt x="5600" y="3620"/>
                </a:lnTo>
                <a:lnTo>
                  <a:pt x="5591" y="3577"/>
                </a:lnTo>
                <a:lnTo>
                  <a:pt x="5576" y="3538"/>
                </a:lnTo>
                <a:lnTo>
                  <a:pt x="5559" y="3501"/>
                </a:lnTo>
                <a:lnTo>
                  <a:pt x="5540" y="3469"/>
                </a:lnTo>
                <a:lnTo>
                  <a:pt x="5522" y="3439"/>
                </a:lnTo>
                <a:lnTo>
                  <a:pt x="5503" y="3415"/>
                </a:lnTo>
                <a:lnTo>
                  <a:pt x="5488" y="3395"/>
                </a:lnTo>
                <a:lnTo>
                  <a:pt x="5475" y="3380"/>
                </a:lnTo>
                <a:lnTo>
                  <a:pt x="5466" y="3370"/>
                </a:lnTo>
                <a:lnTo>
                  <a:pt x="5462" y="3368"/>
                </a:lnTo>
                <a:lnTo>
                  <a:pt x="5434" y="3337"/>
                </a:lnTo>
                <a:lnTo>
                  <a:pt x="5416" y="3300"/>
                </a:lnTo>
                <a:lnTo>
                  <a:pt x="5404" y="3262"/>
                </a:lnTo>
                <a:lnTo>
                  <a:pt x="5404" y="3221"/>
                </a:lnTo>
                <a:lnTo>
                  <a:pt x="5414" y="3182"/>
                </a:lnTo>
                <a:lnTo>
                  <a:pt x="5432" y="3145"/>
                </a:lnTo>
                <a:lnTo>
                  <a:pt x="5438" y="3136"/>
                </a:lnTo>
                <a:lnTo>
                  <a:pt x="5447" y="3117"/>
                </a:lnTo>
                <a:lnTo>
                  <a:pt x="5458" y="3095"/>
                </a:lnTo>
                <a:lnTo>
                  <a:pt x="5470" y="3063"/>
                </a:lnTo>
                <a:lnTo>
                  <a:pt x="5481" y="3031"/>
                </a:lnTo>
                <a:lnTo>
                  <a:pt x="5490" y="2992"/>
                </a:lnTo>
                <a:lnTo>
                  <a:pt x="5496" y="2951"/>
                </a:lnTo>
                <a:lnTo>
                  <a:pt x="5498" y="2907"/>
                </a:lnTo>
                <a:lnTo>
                  <a:pt x="5494" y="2862"/>
                </a:lnTo>
                <a:lnTo>
                  <a:pt x="5481" y="2816"/>
                </a:lnTo>
                <a:lnTo>
                  <a:pt x="5460" y="2769"/>
                </a:lnTo>
                <a:lnTo>
                  <a:pt x="5431" y="2722"/>
                </a:lnTo>
                <a:lnTo>
                  <a:pt x="5388" y="2678"/>
                </a:lnTo>
                <a:lnTo>
                  <a:pt x="5343" y="2642"/>
                </a:lnTo>
                <a:lnTo>
                  <a:pt x="5291" y="2613"/>
                </a:lnTo>
                <a:lnTo>
                  <a:pt x="5231" y="2588"/>
                </a:lnTo>
                <a:lnTo>
                  <a:pt x="5166" y="2568"/>
                </a:lnTo>
                <a:lnTo>
                  <a:pt x="5095" y="2551"/>
                </a:lnTo>
                <a:lnTo>
                  <a:pt x="5019" y="2538"/>
                </a:lnTo>
                <a:lnTo>
                  <a:pt x="4939" y="2529"/>
                </a:lnTo>
                <a:lnTo>
                  <a:pt x="4857" y="2523"/>
                </a:lnTo>
                <a:lnTo>
                  <a:pt x="4773" y="2519"/>
                </a:lnTo>
                <a:lnTo>
                  <a:pt x="4687" y="2519"/>
                </a:lnTo>
                <a:lnTo>
                  <a:pt x="4600" y="2523"/>
                </a:lnTo>
                <a:lnTo>
                  <a:pt x="4514" y="2527"/>
                </a:lnTo>
                <a:lnTo>
                  <a:pt x="4429" y="2534"/>
                </a:lnTo>
                <a:lnTo>
                  <a:pt x="4347" y="2544"/>
                </a:lnTo>
                <a:lnTo>
                  <a:pt x="4265" y="2555"/>
                </a:lnTo>
                <a:lnTo>
                  <a:pt x="4188" y="2566"/>
                </a:lnTo>
                <a:lnTo>
                  <a:pt x="4114" y="2579"/>
                </a:lnTo>
                <a:lnTo>
                  <a:pt x="4047" y="2594"/>
                </a:lnTo>
                <a:lnTo>
                  <a:pt x="4038" y="2596"/>
                </a:lnTo>
                <a:lnTo>
                  <a:pt x="4030" y="2598"/>
                </a:lnTo>
                <a:lnTo>
                  <a:pt x="3922" y="2616"/>
                </a:lnTo>
                <a:lnTo>
                  <a:pt x="3807" y="2642"/>
                </a:lnTo>
                <a:lnTo>
                  <a:pt x="3769" y="2652"/>
                </a:lnTo>
                <a:lnTo>
                  <a:pt x="3730" y="2657"/>
                </a:lnTo>
                <a:lnTo>
                  <a:pt x="3689" y="2659"/>
                </a:lnTo>
                <a:lnTo>
                  <a:pt x="3648" y="2654"/>
                </a:lnTo>
                <a:lnTo>
                  <a:pt x="3605" y="2641"/>
                </a:lnTo>
                <a:lnTo>
                  <a:pt x="3566" y="2620"/>
                </a:lnTo>
                <a:lnTo>
                  <a:pt x="3527" y="2592"/>
                </a:lnTo>
                <a:lnTo>
                  <a:pt x="3496" y="2559"/>
                </a:lnTo>
                <a:lnTo>
                  <a:pt x="3470" y="2521"/>
                </a:lnTo>
                <a:lnTo>
                  <a:pt x="3449" y="2477"/>
                </a:lnTo>
                <a:lnTo>
                  <a:pt x="3432" y="2428"/>
                </a:lnTo>
                <a:lnTo>
                  <a:pt x="3421" y="2372"/>
                </a:lnTo>
                <a:lnTo>
                  <a:pt x="3414" y="2311"/>
                </a:lnTo>
                <a:lnTo>
                  <a:pt x="3414" y="2244"/>
                </a:lnTo>
                <a:lnTo>
                  <a:pt x="3417" y="2169"/>
                </a:lnTo>
                <a:lnTo>
                  <a:pt x="3427" y="2088"/>
                </a:lnTo>
                <a:lnTo>
                  <a:pt x="3442" y="2000"/>
                </a:lnTo>
                <a:lnTo>
                  <a:pt x="3460" y="1903"/>
                </a:lnTo>
                <a:lnTo>
                  <a:pt x="3484" y="1801"/>
                </a:lnTo>
                <a:lnTo>
                  <a:pt x="3514" y="1691"/>
                </a:lnTo>
                <a:lnTo>
                  <a:pt x="3550" y="1572"/>
                </a:lnTo>
                <a:lnTo>
                  <a:pt x="3591" y="1447"/>
                </a:lnTo>
                <a:lnTo>
                  <a:pt x="3626" y="1332"/>
                </a:lnTo>
                <a:lnTo>
                  <a:pt x="3654" y="1224"/>
                </a:lnTo>
                <a:lnTo>
                  <a:pt x="3676" y="1121"/>
                </a:lnTo>
                <a:lnTo>
                  <a:pt x="3691" y="1023"/>
                </a:lnTo>
                <a:lnTo>
                  <a:pt x="3699" y="931"/>
                </a:lnTo>
                <a:lnTo>
                  <a:pt x="3700" y="846"/>
                </a:lnTo>
                <a:lnTo>
                  <a:pt x="3695" y="768"/>
                </a:lnTo>
                <a:lnTo>
                  <a:pt x="3682" y="695"/>
                </a:lnTo>
                <a:lnTo>
                  <a:pt x="3663" y="628"/>
                </a:lnTo>
                <a:lnTo>
                  <a:pt x="3639" y="568"/>
                </a:lnTo>
                <a:lnTo>
                  <a:pt x="3605" y="516"/>
                </a:lnTo>
                <a:lnTo>
                  <a:pt x="3570" y="473"/>
                </a:lnTo>
                <a:lnTo>
                  <a:pt x="3533" y="440"/>
                </a:lnTo>
                <a:lnTo>
                  <a:pt x="3492" y="412"/>
                </a:lnTo>
                <a:lnTo>
                  <a:pt x="3451" y="390"/>
                </a:lnTo>
                <a:lnTo>
                  <a:pt x="3410" y="373"/>
                </a:lnTo>
                <a:lnTo>
                  <a:pt x="3369" y="360"/>
                </a:lnTo>
                <a:lnTo>
                  <a:pt x="3332" y="352"/>
                </a:lnTo>
                <a:lnTo>
                  <a:pt x="3298" y="347"/>
                </a:lnTo>
                <a:lnTo>
                  <a:pt x="3268" y="345"/>
                </a:lnTo>
                <a:lnTo>
                  <a:pt x="3244" y="343"/>
                </a:lnTo>
                <a:close/>
                <a:moveTo>
                  <a:pt x="3237" y="0"/>
                </a:moveTo>
                <a:lnTo>
                  <a:pt x="3263" y="0"/>
                </a:lnTo>
                <a:lnTo>
                  <a:pt x="3298" y="2"/>
                </a:lnTo>
                <a:lnTo>
                  <a:pt x="3339" y="6"/>
                </a:lnTo>
                <a:lnTo>
                  <a:pt x="3386" y="13"/>
                </a:lnTo>
                <a:lnTo>
                  <a:pt x="3436" y="25"/>
                </a:lnTo>
                <a:lnTo>
                  <a:pt x="3492" y="40"/>
                </a:lnTo>
                <a:lnTo>
                  <a:pt x="3548" y="58"/>
                </a:lnTo>
                <a:lnTo>
                  <a:pt x="3607" y="84"/>
                </a:lnTo>
                <a:lnTo>
                  <a:pt x="3667" y="116"/>
                </a:lnTo>
                <a:lnTo>
                  <a:pt x="3725" y="153"/>
                </a:lnTo>
                <a:lnTo>
                  <a:pt x="3782" y="200"/>
                </a:lnTo>
                <a:lnTo>
                  <a:pt x="3836" y="254"/>
                </a:lnTo>
                <a:lnTo>
                  <a:pt x="3889" y="317"/>
                </a:lnTo>
                <a:lnTo>
                  <a:pt x="3935" y="390"/>
                </a:lnTo>
                <a:lnTo>
                  <a:pt x="3972" y="468"/>
                </a:lnTo>
                <a:lnTo>
                  <a:pt x="4004" y="552"/>
                </a:lnTo>
                <a:lnTo>
                  <a:pt x="4026" y="641"/>
                </a:lnTo>
                <a:lnTo>
                  <a:pt x="4041" y="736"/>
                </a:lnTo>
                <a:lnTo>
                  <a:pt x="4047" y="836"/>
                </a:lnTo>
                <a:lnTo>
                  <a:pt x="4047" y="944"/>
                </a:lnTo>
                <a:lnTo>
                  <a:pt x="4038" y="1056"/>
                </a:lnTo>
                <a:lnTo>
                  <a:pt x="4019" y="1173"/>
                </a:lnTo>
                <a:lnTo>
                  <a:pt x="3995" y="1296"/>
                </a:lnTo>
                <a:lnTo>
                  <a:pt x="3961" y="1425"/>
                </a:lnTo>
                <a:lnTo>
                  <a:pt x="3920" y="1557"/>
                </a:lnTo>
                <a:lnTo>
                  <a:pt x="3889" y="1659"/>
                </a:lnTo>
                <a:lnTo>
                  <a:pt x="3861" y="1752"/>
                </a:lnTo>
                <a:lnTo>
                  <a:pt x="3836" y="1836"/>
                </a:lnTo>
                <a:lnTo>
                  <a:pt x="3818" y="1913"/>
                </a:lnTo>
                <a:lnTo>
                  <a:pt x="3801" y="1981"/>
                </a:lnTo>
                <a:lnTo>
                  <a:pt x="3788" y="2043"/>
                </a:lnTo>
                <a:lnTo>
                  <a:pt x="3777" y="2097"/>
                </a:lnTo>
                <a:lnTo>
                  <a:pt x="3769" y="2145"/>
                </a:lnTo>
                <a:lnTo>
                  <a:pt x="3766" y="2188"/>
                </a:lnTo>
                <a:lnTo>
                  <a:pt x="3762" y="2223"/>
                </a:lnTo>
                <a:lnTo>
                  <a:pt x="3760" y="2255"/>
                </a:lnTo>
                <a:lnTo>
                  <a:pt x="3760" y="2281"/>
                </a:lnTo>
                <a:lnTo>
                  <a:pt x="3760" y="2302"/>
                </a:lnTo>
                <a:lnTo>
                  <a:pt x="3862" y="2279"/>
                </a:lnTo>
                <a:lnTo>
                  <a:pt x="3961" y="2261"/>
                </a:lnTo>
                <a:lnTo>
                  <a:pt x="3963" y="2261"/>
                </a:lnTo>
                <a:lnTo>
                  <a:pt x="3972" y="2259"/>
                </a:lnTo>
                <a:lnTo>
                  <a:pt x="3991" y="2255"/>
                </a:lnTo>
                <a:lnTo>
                  <a:pt x="4019" y="2250"/>
                </a:lnTo>
                <a:lnTo>
                  <a:pt x="4056" y="2242"/>
                </a:lnTo>
                <a:lnTo>
                  <a:pt x="4103" y="2235"/>
                </a:lnTo>
                <a:lnTo>
                  <a:pt x="4157" y="2225"/>
                </a:lnTo>
                <a:lnTo>
                  <a:pt x="4216" y="2216"/>
                </a:lnTo>
                <a:lnTo>
                  <a:pt x="4283" y="2207"/>
                </a:lnTo>
                <a:lnTo>
                  <a:pt x="4354" y="2199"/>
                </a:lnTo>
                <a:lnTo>
                  <a:pt x="4430" y="2192"/>
                </a:lnTo>
                <a:lnTo>
                  <a:pt x="4511" y="2184"/>
                </a:lnTo>
                <a:lnTo>
                  <a:pt x="4593" y="2181"/>
                </a:lnTo>
                <a:lnTo>
                  <a:pt x="4732" y="2177"/>
                </a:lnTo>
                <a:lnTo>
                  <a:pt x="4864" y="2179"/>
                </a:lnTo>
                <a:lnTo>
                  <a:pt x="4987" y="2188"/>
                </a:lnTo>
                <a:lnTo>
                  <a:pt x="5103" y="2203"/>
                </a:lnTo>
                <a:lnTo>
                  <a:pt x="5211" y="2225"/>
                </a:lnTo>
                <a:lnTo>
                  <a:pt x="5309" y="2253"/>
                </a:lnTo>
                <a:lnTo>
                  <a:pt x="5401" y="2287"/>
                </a:lnTo>
                <a:lnTo>
                  <a:pt x="5483" y="2326"/>
                </a:lnTo>
                <a:lnTo>
                  <a:pt x="5555" y="2372"/>
                </a:lnTo>
                <a:lnTo>
                  <a:pt x="5621" y="2426"/>
                </a:lnTo>
                <a:lnTo>
                  <a:pt x="5680" y="2486"/>
                </a:lnTo>
                <a:lnTo>
                  <a:pt x="5729" y="2547"/>
                </a:lnTo>
                <a:lnTo>
                  <a:pt x="5768" y="2611"/>
                </a:lnTo>
                <a:lnTo>
                  <a:pt x="5797" y="2674"/>
                </a:lnTo>
                <a:lnTo>
                  <a:pt x="5820" y="2739"/>
                </a:lnTo>
                <a:lnTo>
                  <a:pt x="5833" y="2804"/>
                </a:lnTo>
                <a:lnTo>
                  <a:pt x="5840" y="2868"/>
                </a:lnTo>
                <a:lnTo>
                  <a:pt x="5842" y="2931"/>
                </a:lnTo>
                <a:lnTo>
                  <a:pt x="5838" y="2992"/>
                </a:lnTo>
                <a:lnTo>
                  <a:pt x="5831" y="3052"/>
                </a:lnTo>
                <a:lnTo>
                  <a:pt x="5818" y="3110"/>
                </a:lnTo>
                <a:lnTo>
                  <a:pt x="5801" y="3164"/>
                </a:lnTo>
                <a:lnTo>
                  <a:pt x="5784" y="3212"/>
                </a:lnTo>
                <a:lnTo>
                  <a:pt x="5816" y="3257"/>
                </a:lnTo>
                <a:lnTo>
                  <a:pt x="5848" y="3307"/>
                </a:lnTo>
                <a:lnTo>
                  <a:pt x="5878" y="3365"/>
                </a:lnTo>
                <a:lnTo>
                  <a:pt x="5904" y="3428"/>
                </a:lnTo>
                <a:lnTo>
                  <a:pt x="5926" y="3497"/>
                </a:lnTo>
                <a:lnTo>
                  <a:pt x="5943" y="3573"/>
                </a:lnTo>
                <a:lnTo>
                  <a:pt x="5950" y="3653"/>
                </a:lnTo>
                <a:lnTo>
                  <a:pt x="5948" y="3741"/>
                </a:lnTo>
                <a:lnTo>
                  <a:pt x="5935" y="3828"/>
                </a:lnTo>
                <a:lnTo>
                  <a:pt x="5911" y="3914"/>
                </a:lnTo>
                <a:lnTo>
                  <a:pt x="5876" y="3998"/>
                </a:lnTo>
                <a:lnTo>
                  <a:pt x="5829" y="4080"/>
                </a:lnTo>
                <a:lnTo>
                  <a:pt x="5771" y="4162"/>
                </a:lnTo>
                <a:lnTo>
                  <a:pt x="5790" y="4214"/>
                </a:lnTo>
                <a:lnTo>
                  <a:pt x="5805" y="4275"/>
                </a:lnTo>
                <a:lnTo>
                  <a:pt x="5818" y="4344"/>
                </a:lnTo>
                <a:lnTo>
                  <a:pt x="5825" y="4419"/>
                </a:lnTo>
                <a:lnTo>
                  <a:pt x="5825" y="4474"/>
                </a:lnTo>
                <a:lnTo>
                  <a:pt x="5822" y="4534"/>
                </a:lnTo>
                <a:lnTo>
                  <a:pt x="5814" y="4597"/>
                </a:lnTo>
                <a:lnTo>
                  <a:pt x="5799" y="4664"/>
                </a:lnTo>
                <a:lnTo>
                  <a:pt x="5779" y="4731"/>
                </a:lnTo>
                <a:lnTo>
                  <a:pt x="5749" y="4802"/>
                </a:lnTo>
                <a:lnTo>
                  <a:pt x="5712" y="4871"/>
                </a:lnTo>
                <a:lnTo>
                  <a:pt x="5663" y="4942"/>
                </a:lnTo>
                <a:lnTo>
                  <a:pt x="5604" y="5012"/>
                </a:lnTo>
                <a:lnTo>
                  <a:pt x="5535" y="5083"/>
                </a:lnTo>
                <a:lnTo>
                  <a:pt x="5540" y="5137"/>
                </a:lnTo>
                <a:lnTo>
                  <a:pt x="5542" y="5199"/>
                </a:lnTo>
                <a:lnTo>
                  <a:pt x="5540" y="5266"/>
                </a:lnTo>
                <a:lnTo>
                  <a:pt x="5529" y="5338"/>
                </a:lnTo>
                <a:lnTo>
                  <a:pt x="5512" y="5415"/>
                </a:lnTo>
                <a:lnTo>
                  <a:pt x="5485" y="5493"/>
                </a:lnTo>
                <a:lnTo>
                  <a:pt x="5447" y="5573"/>
                </a:lnTo>
                <a:lnTo>
                  <a:pt x="5403" y="5644"/>
                </a:lnTo>
                <a:lnTo>
                  <a:pt x="5350" y="5711"/>
                </a:lnTo>
                <a:lnTo>
                  <a:pt x="5289" y="5772"/>
                </a:lnTo>
                <a:lnTo>
                  <a:pt x="5222" y="5828"/>
                </a:lnTo>
                <a:lnTo>
                  <a:pt x="5146" y="5880"/>
                </a:lnTo>
                <a:lnTo>
                  <a:pt x="5062" y="5928"/>
                </a:lnTo>
                <a:lnTo>
                  <a:pt x="4971" y="5969"/>
                </a:lnTo>
                <a:lnTo>
                  <a:pt x="4872" y="6007"/>
                </a:lnTo>
                <a:lnTo>
                  <a:pt x="4766" y="6040"/>
                </a:lnTo>
                <a:lnTo>
                  <a:pt x="4652" y="6068"/>
                </a:lnTo>
                <a:lnTo>
                  <a:pt x="4548" y="6087"/>
                </a:lnTo>
                <a:lnTo>
                  <a:pt x="4436" y="6102"/>
                </a:lnTo>
                <a:lnTo>
                  <a:pt x="4317" y="6113"/>
                </a:lnTo>
                <a:lnTo>
                  <a:pt x="4190" y="6118"/>
                </a:lnTo>
                <a:lnTo>
                  <a:pt x="4056" y="6120"/>
                </a:lnTo>
                <a:lnTo>
                  <a:pt x="3920" y="6118"/>
                </a:lnTo>
                <a:lnTo>
                  <a:pt x="3777" y="6113"/>
                </a:lnTo>
                <a:lnTo>
                  <a:pt x="3628" y="6103"/>
                </a:lnTo>
                <a:lnTo>
                  <a:pt x="3496" y="6105"/>
                </a:lnTo>
                <a:lnTo>
                  <a:pt x="3363" y="6105"/>
                </a:lnTo>
                <a:lnTo>
                  <a:pt x="3233" y="6103"/>
                </a:lnTo>
                <a:lnTo>
                  <a:pt x="3106" y="6100"/>
                </a:lnTo>
                <a:lnTo>
                  <a:pt x="2982" y="6096"/>
                </a:lnTo>
                <a:lnTo>
                  <a:pt x="2861" y="6090"/>
                </a:lnTo>
                <a:lnTo>
                  <a:pt x="2745" y="6083"/>
                </a:lnTo>
                <a:lnTo>
                  <a:pt x="2633" y="6076"/>
                </a:lnTo>
                <a:lnTo>
                  <a:pt x="2527" y="6068"/>
                </a:lnTo>
                <a:lnTo>
                  <a:pt x="2427" y="6061"/>
                </a:lnTo>
                <a:lnTo>
                  <a:pt x="2333" y="6053"/>
                </a:lnTo>
                <a:lnTo>
                  <a:pt x="2250" y="6046"/>
                </a:lnTo>
                <a:lnTo>
                  <a:pt x="2171" y="6038"/>
                </a:lnTo>
                <a:lnTo>
                  <a:pt x="2104" y="6031"/>
                </a:lnTo>
                <a:lnTo>
                  <a:pt x="2047" y="6025"/>
                </a:lnTo>
                <a:lnTo>
                  <a:pt x="1998" y="6020"/>
                </a:lnTo>
                <a:lnTo>
                  <a:pt x="1961" y="6014"/>
                </a:lnTo>
                <a:lnTo>
                  <a:pt x="1935" y="6012"/>
                </a:lnTo>
                <a:lnTo>
                  <a:pt x="1920" y="6010"/>
                </a:lnTo>
                <a:lnTo>
                  <a:pt x="1620" y="5973"/>
                </a:lnTo>
                <a:lnTo>
                  <a:pt x="1566" y="6007"/>
                </a:lnTo>
                <a:lnTo>
                  <a:pt x="1507" y="6035"/>
                </a:lnTo>
                <a:lnTo>
                  <a:pt x="1445" y="6055"/>
                </a:lnTo>
                <a:lnTo>
                  <a:pt x="1380" y="6066"/>
                </a:lnTo>
                <a:lnTo>
                  <a:pt x="1313" y="6072"/>
                </a:lnTo>
                <a:lnTo>
                  <a:pt x="533" y="6072"/>
                </a:lnTo>
                <a:lnTo>
                  <a:pt x="453" y="6066"/>
                </a:lnTo>
                <a:lnTo>
                  <a:pt x="378" y="6049"/>
                </a:lnTo>
                <a:lnTo>
                  <a:pt x="307" y="6022"/>
                </a:lnTo>
                <a:lnTo>
                  <a:pt x="242" y="5986"/>
                </a:lnTo>
                <a:lnTo>
                  <a:pt x="183" y="5942"/>
                </a:lnTo>
                <a:lnTo>
                  <a:pt x="130" y="5888"/>
                </a:lnTo>
                <a:lnTo>
                  <a:pt x="86" y="5828"/>
                </a:lnTo>
                <a:lnTo>
                  <a:pt x="48" y="5763"/>
                </a:lnTo>
                <a:lnTo>
                  <a:pt x="22" y="5692"/>
                </a:lnTo>
                <a:lnTo>
                  <a:pt x="6" y="5618"/>
                </a:lnTo>
                <a:lnTo>
                  <a:pt x="0" y="5539"/>
                </a:lnTo>
                <a:lnTo>
                  <a:pt x="0" y="3458"/>
                </a:lnTo>
                <a:lnTo>
                  <a:pt x="6" y="3380"/>
                </a:lnTo>
                <a:lnTo>
                  <a:pt x="22" y="3305"/>
                </a:lnTo>
                <a:lnTo>
                  <a:pt x="48" y="3234"/>
                </a:lnTo>
                <a:lnTo>
                  <a:pt x="86" y="3169"/>
                </a:lnTo>
                <a:lnTo>
                  <a:pt x="130" y="3110"/>
                </a:lnTo>
                <a:lnTo>
                  <a:pt x="183" y="3058"/>
                </a:lnTo>
                <a:lnTo>
                  <a:pt x="242" y="3013"/>
                </a:lnTo>
                <a:lnTo>
                  <a:pt x="307" y="2976"/>
                </a:lnTo>
                <a:lnTo>
                  <a:pt x="378" y="2950"/>
                </a:lnTo>
                <a:lnTo>
                  <a:pt x="453" y="2933"/>
                </a:lnTo>
                <a:lnTo>
                  <a:pt x="533" y="2925"/>
                </a:lnTo>
                <a:lnTo>
                  <a:pt x="1313" y="2925"/>
                </a:lnTo>
                <a:lnTo>
                  <a:pt x="1380" y="2931"/>
                </a:lnTo>
                <a:lnTo>
                  <a:pt x="1445" y="2942"/>
                </a:lnTo>
                <a:lnTo>
                  <a:pt x="1508" y="2963"/>
                </a:lnTo>
                <a:lnTo>
                  <a:pt x="1566" y="2991"/>
                </a:lnTo>
                <a:lnTo>
                  <a:pt x="1602" y="2918"/>
                </a:lnTo>
                <a:lnTo>
                  <a:pt x="1644" y="2843"/>
                </a:lnTo>
                <a:lnTo>
                  <a:pt x="1693" y="2765"/>
                </a:lnTo>
                <a:lnTo>
                  <a:pt x="1751" y="2689"/>
                </a:lnTo>
                <a:lnTo>
                  <a:pt x="1818" y="2614"/>
                </a:lnTo>
                <a:lnTo>
                  <a:pt x="1823" y="2607"/>
                </a:lnTo>
                <a:lnTo>
                  <a:pt x="1831" y="2601"/>
                </a:lnTo>
                <a:lnTo>
                  <a:pt x="1838" y="2596"/>
                </a:lnTo>
                <a:lnTo>
                  <a:pt x="1898" y="2544"/>
                </a:lnTo>
                <a:lnTo>
                  <a:pt x="1959" y="2480"/>
                </a:lnTo>
                <a:lnTo>
                  <a:pt x="2022" y="2408"/>
                </a:lnTo>
                <a:lnTo>
                  <a:pt x="2084" y="2326"/>
                </a:lnTo>
                <a:lnTo>
                  <a:pt x="2145" y="2236"/>
                </a:lnTo>
                <a:lnTo>
                  <a:pt x="2209" y="2142"/>
                </a:lnTo>
                <a:lnTo>
                  <a:pt x="2268" y="2039"/>
                </a:lnTo>
                <a:lnTo>
                  <a:pt x="2330" y="1933"/>
                </a:lnTo>
                <a:lnTo>
                  <a:pt x="2389" y="1825"/>
                </a:lnTo>
                <a:lnTo>
                  <a:pt x="2447" y="1713"/>
                </a:lnTo>
                <a:lnTo>
                  <a:pt x="2503" y="1602"/>
                </a:lnTo>
                <a:lnTo>
                  <a:pt x="2557" y="1490"/>
                </a:lnTo>
                <a:lnTo>
                  <a:pt x="2607" y="1378"/>
                </a:lnTo>
                <a:lnTo>
                  <a:pt x="2658" y="1268"/>
                </a:lnTo>
                <a:lnTo>
                  <a:pt x="2704" y="1164"/>
                </a:lnTo>
                <a:lnTo>
                  <a:pt x="2747" y="1062"/>
                </a:lnTo>
                <a:lnTo>
                  <a:pt x="2786" y="967"/>
                </a:lnTo>
                <a:lnTo>
                  <a:pt x="2821" y="877"/>
                </a:lnTo>
                <a:lnTo>
                  <a:pt x="2853" y="795"/>
                </a:lnTo>
                <a:lnTo>
                  <a:pt x="2881" y="723"/>
                </a:lnTo>
                <a:lnTo>
                  <a:pt x="2877" y="682"/>
                </a:lnTo>
                <a:lnTo>
                  <a:pt x="2872" y="632"/>
                </a:lnTo>
                <a:lnTo>
                  <a:pt x="2870" y="578"/>
                </a:lnTo>
                <a:lnTo>
                  <a:pt x="2870" y="520"/>
                </a:lnTo>
                <a:lnTo>
                  <a:pt x="2872" y="458"/>
                </a:lnTo>
                <a:lnTo>
                  <a:pt x="2879" y="395"/>
                </a:lnTo>
                <a:lnTo>
                  <a:pt x="2888" y="334"/>
                </a:lnTo>
                <a:lnTo>
                  <a:pt x="2905" y="272"/>
                </a:lnTo>
                <a:lnTo>
                  <a:pt x="2926" y="215"/>
                </a:lnTo>
                <a:lnTo>
                  <a:pt x="2954" y="161"/>
                </a:lnTo>
                <a:lnTo>
                  <a:pt x="2989" y="112"/>
                </a:lnTo>
                <a:lnTo>
                  <a:pt x="3030" y="73"/>
                </a:lnTo>
                <a:lnTo>
                  <a:pt x="3075" y="41"/>
                </a:lnTo>
                <a:lnTo>
                  <a:pt x="3125" y="19"/>
                </a:lnTo>
                <a:lnTo>
                  <a:pt x="3179" y="4"/>
                </a:lnTo>
                <a:lnTo>
                  <a:pt x="323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5" name="Freeform 24"/>
          <p:cNvSpPr>
            <a:spLocks noEditPoints="1"/>
          </p:cNvSpPr>
          <p:nvPr/>
        </p:nvSpPr>
        <p:spPr bwMode="auto">
          <a:xfrm>
            <a:off x="5976136" y="4218562"/>
            <a:ext cx="282782" cy="304076"/>
          </a:xfrm>
          <a:custGeom>
            <a:avLst/>
            <a:gdLst>
              <a:gd name="T0" fmla="*/ 4648 w 5790"/>
              <a:gd name="T1" fmla="*/ 5303 h 6228"/>
              <a:gd name="T2" fmla="*/ 4587 w 5790"/>
              <a:gd name="T3" fmla="*/ 5650 h 6228"/>
              <a:gd name="T4" fmla="*/ 4855 w 5790"/>
              <a:gd name="T5" fmla="*/ 5875 h 6228"/>
              <a:gd name="T6" fmla="*/ 5187 w 5790"/>
              <a:gd name="T7" fmla="*/ 5756 h 6228"/>
              <a:gd name="T8" fmla="*/ 5248 w 5790"/>
              <a:gd name="T9" fmla="*/ 5405 h 6228"/>
              <a:gd name="T10" fmla="*/ 4980 w 5790"/>
              <a:gd name="T11" fmla="*/ 5182 h 6228"/>
              <a:gd name="T12" fmla="*/ 1931 w 5790"/>
              <a:gd name="T13" fmla="*/ 5259 h 6228"/>
              <a:gd name="T14" fmla="*/ 1812 w 5790"/>
              <a:gd name="T15" fmla="*/ 5591 h 6228"/>
              <a:gd name="T16" fmla="*/ 2036 w 5790"/>
              <a:gd name="T17" fmla="*/ 5858 h 6228"/>
              <a:gd name="T18" fmla="*/ 2385 w 5790"/>
              <a:gd name="T19" fmla="*/ 5798 h 6228"/>
              <a:gd name="T20" fmla="*/ 2504 w 5790"/>
              <a:gd name="T21" fmla="*/ 5464 h 6228"/>
              <a:gd name="T22" fmla="*/ 2280 w 5790"/>
              <a:gd name="T23" fmla="*/ 5199 h 6228"/>
              <a:gd name="T24" fmla="*/ 1311 w 5790"/>
              <a:gd name="T25" fmla="*/ 3520 h 6228"/>
              <a:gd name="T26" fmla="*/ 1584 w 5790"/>
              <a:gd name="T27" fmla="*/ 3749 h 6228"/>
              <a:gd name="T28" fmla="*/ 5316 w 5790"/>
              <a:gd name="T29" fmla="*/ 3669 h 6228"/>
              <a:gd name="T30" fmla="*/ 5445 w 5790"/>
              <a:gd name="T31" fmla="*/ 2098 h 6228"/>
              <a:gd name="T32" fmla="*/ 1191 w 5790"/>
              <a:gd name="T33" fmla="*/ 416 h 6228"/>
              <a:gd name="T34" fmla="*/ 1214 w 5790"/>
              <a:gd name="T35" fmla="*/ 429 h 6228"/>
              <a:gd name="T36" fmla="*/ 1239 w 5790"/>
              <a:gd name="T37" fmla="*/ 450 h 6228"/>
              <a:gd name="T38" fmla="*/ 1264 w 5790"/>
              <a:gd name="T39" fmla="*/ 482 h 6228"/>
              <a:gd name="T40" fmla="*/ 1273 w 5790"/>
              <a:gd name="T41" fmla="*/ 499 h 6228"/>
              <a:gd name="T42" fmla="*/ 1283 w 5790"/>
              <a:gd name="T43" fmla="*/ 522 h 6228"/>
              <a:gd name="T44" fmla="*/ 1286 w 5790"/>
              <a:gd name="T45" fmla="*/ 539 h 6228"/>
              <a:gd name="T46" fmla="*/ 1290 w 5790"/>
              <a:gd name="T47" fmla="*/ 573 h 6228"/>
              <a:gd name="T48" fmla="*/ 5654 w 5790"/>
              <a:gd name="T49" fmla="*/ 1780 h 6228"/>
              <a:gd name="T50" fmla="*/ 5673 w 5790"/>
              <a:gd name="T51" fmla="*/ 1786 h 6228"/>
              <a:gd name="T52" fmla="*/ 5713 w 5790"/>
              <a:gd name="T53" fmla="*/ 1805 h 6228"/>
              <a:gd name="T54" fmla="*/ 5730 w 5790"/>
              <a:gd name="T55" fmla="*/ 1818 h 6228"/>
              <a:gd name="T56" fmla="*/ 5745 w 5790"/>
              <a:gd name="T57" fmla="*/ 1833 h 6228"/>
              <a:gd name="T58" fmla="*/ 5756 w 5790"/>
              <a:gd name="T59" fmla="*/ 1846 h 6228"/>
              <a:gd name="T60" fmla="*/ 5768 w 5790"/>
              <a:gd name="T61" fmla="*/ 1863 h 6228"/>
              <a:gd name="T62" fmla="*/ 5781 w 5790"/>
              <a:gd name="T63" fmla="*/ 1890 h 6228"/>
              <a:gd name="T64" fmla="*/ 5788 w 5790"/>
              <a:gd name="T65" fmla="*/ 1915 h 6228"/>
              <a:gd name="T66" fmla="*/ 5790 w 5790"/>
              <a:gd name="T67" fmla="*/ 1935 h 6228"/>
              <a:gd name="T68" fmla="*/ 5663 w 5790"/>
              <a:gd name="T69" fmla="*/ 3796 h 6228"/>
              <a:gd name="T70" fmla="*/ 5257 w 5790"/>
              <a:gd name="T71" fmla="*/ 4079 h 6228"/>
              <a:gd name="T72" fmla="*/ 1423 w 5790"/>
              <a:gd name="T73" fmla="*/ 4064 h 6228"/>
              <a:gd name="T74" fmla="*/ 1338 w 5790"/>
              <a:gd name="T75" fmla="*/ 4653 h 6228"/>
              <a:gd name="T76" fmla="*/ 1649 w 5790"/>
              <a:gd name="T77" fmla="*/ 4833 h 6228"/>
              <a:gd name="T78" fmla="*/ 5314 w 5790"/>
              <a:gd name="T79" fmla="*/ 4958 h 6228"/>
              <a:gd name="T80" fmla="*/ 5593 w 5790"/>
              <a:gd name="T81" fmla="*/ 5358 h 6228"/>
              <a:gd name="T82" fmla="*/ 5532 w 5790"/>
              <a:gd name="T83" fmla="*/ 5856 h 6228"/>
              <a:gd name="T84" fmla="*/ 5168 w 5790"/>
              <a:gd name="T85" fmla="*/ 6180 h 6228"/>
              <a:gd name="T86" fmla="*/ 4665 w 5790"/>
              <a:gd name="T87" fmla="*/ 6180 h 6228"/>
              <a:gd name="T88" fmla="*/ 4301 w 5790"/>
              <a:gd name="T89" fmla="*/ 5858 h 6228"/>
              <a:gd name="T90" fmla="*/ 4235 w 5790"/>
              <a:gd name="T91" fmla="*/ 5381 h 6228"/>
              <a:gd name="T92" fmla="*/ 2819 w 5790"/>
              <a:gd name="T93" fmla="*/ 5309 h 6228"/>
              <a:gd name="T94" fmla="*/ 2808 w 5790"/>
              <a:gd name="T95" fmla="*/ 5781 h 6228"/>
              <a:gd name="T96" fmla="*/ 2485 w 5790"/>
              <a:gd name="T97" fmla="*/ 6144 h 6228"/>
              <a:gd name="T98" fmla="*/ 1984 w 5790"/>
              <a:gd name="T99" fmla="*/ 6205 h 6228"/>
              <a:gd name="T100" fmla="*/ 1584 w 5790"/>
              <a:gd name="T101" fmla="*/ 5928 h 6228"/>
              <a:gd name="T102" fmla="*/ 1463 w 5790"/>
              <a:gd name="T103" fmla="*/ 5453 h 6228"/>
              <a:gd name="T104" fmla="*/ 1393 w 5790"/>
              <a:gd name="T105" fmla="*/ 5129 h 6228"/>
              <a:gd name="T106" fmla="*/ 1024 w 5790"/>
              <a:gd name="T107" fmla="*/ 4803 h 6228"/>
              <a:gd name="T108" fmla="*/ 104 w 5790"/>
              <a:gd name="T109" fmla="*/ 334 h 6228"/>
              <a:gd name="T110" fmla="*/ 2 w 5790"/>
              <a:gd name="T111" fmla="*/ 145 h 6228"/>
              <a:gd name="T112" fmla="*/ 161 w 5790"/>
              <a:gd name="T113" fmla="*/ 0 h 6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790" h="6228">
                <a:moveTo>
                  <a:pt x="4918" y="5176"/>
                </a:moveTo>
                <a:lnTo>
                  <a:pt x="4855" y="5182"/>
                </a:lnTo>
                <a:lnTo>
                  <a:pt x="4794" y="5199"/>
                </a:lnTo>
                <a:lnTo>
                  <a:pt x="4739" y="5225"/>
                </a:lnTo>
                <a:lnTo>
                  <a:pt x="4692" y="5259"/>
                </a:lnTo>
                <a:lnTo>
                  <a:pt x="4648" y="5303"/>
                </a:lnTo>
                <a:lnTo>
                  <a:pt x="4614" y="5350"/>
                </a:lnTo>
                <a:lnTo>
                  <a:pt x="4587" y="5405"/>
                </a:lnTo>
                <a:lnTo>
                  <a:pt x="4570" y="5466"/>
                </a:lnTo>
                <a:lnTo>
                  <a:pt x="4565" y="5529"/>
                </a:lnTo>
                <a:lnTo>
                  <a:pt x="4570" y="5591"/>
                </a:lnTo>
                <a:lnTo>
                  <a:pt x="4587" y="5650"/>
                </a:lnTo>
                <a:lnTo>
                  <a:pt x="4614" y="5705"/>
                </a:lnTo>
                <a:lnTo>
                  <a:pt x="4648" y="5754"/>
                </a:lnTo>
                <a:lnTo>
                  <a:pt x="4692" y="5798"/>
                </a:lnTo>
                <a:lnTo>
                  <a:pt x="4739" y="5832"/>
                </a:lnTo>
                <a:lnTo>
                  <a:pt x="4794" y="5858"/>
                </a:lnTo>
                <a:lnTo>
                  <a:pt x="4855" y="5875"/>
                </a:lnTo>
                <a:lnTo>
                  <a:pt x="4918" y="5881"/>
                </a:lnTo>
                <a:lnTo>
                  <a:pt x="4980" y="5875"/>
                </a:lnTo>
                <a:lnTo>
                  <a:pt x="5039" y="5858"/>
                </a:lnTo>
                <a:lnTo>
                  <a:pt x="5094" y="5832"/>
                </a:lnTo>
                <a:lnTo>
                  <a:pt x="5143" y="5798"/>
                </a:lnTo>
                <a:lnTo>
                  <a:pt x="5187" y="5756"/>
                </a:lnTo>
                <a:lnTo>
                  <a:pt x="5221" y="5707"/>
                </a:lnTo>
                <a:lnTo>
                  <a:pt x="5248" y="5652"/>
                </a:lnTo>
                <a:lnTo>
                  <a:pt x="5265" y="5591"/>
                </a:lnTo>
                <a:lnTo>
                  <a:pt x="5270" y="5529"/>
                </a:lnTo>
                <a:lnTo>
                  <a:pt x="5265" y="5464"/>
                </a:lnTo>
                <a:lnTo>
                  <a:pt x="5248" y="5405"/>
                </a:lnTo>
                <a:lnTo>
                  <a:pt x="5221" y="5350"/>
                </a:lnTo>
                <a:lnTo>
                  <a:pt x="5187" y="5301"/>
                </a:lnTo>
                <a:lnTo>
                  <a:pt x="5143" y="5259"/>
                </a:lnTo>
                <a:lnTo>
                  <a:pt x="5094" y="5225"/>
                </a:lnTo>
                <a:lnTo>
                  <a:pt x="5039" y="5199"/>
                </a:lnTo>
                <a:lnTo>
                  <a:pt x="4980" y="5182"/>
                </a:lnTo>
                <a:lnTo>
                  <a:pt x="4918" y="5176"/>
                </a:lnTo>
                <a:close/>
                <a:moveTo>
                  <a:pt x="2159" y="5176"/>
                </a:moveTo>
                <a:lnTo>
                  <a:pt x="2095" y="5182"/>
                </a:lnTo>
                <a:lnTo>
                  <a:pt x="2036" y="5199"/>
                </a:lnTo>
                <a:lnTo>
                  <a:pt x="1981" y="5225"/>
                </a:lnTo>
                <a:lnTo>
                  <a:pt x="1931" y="5259"/>
                </a:lnTo>
                <a:lnTo>
                  <a:pt x="1890" y="5303"/>
                </a:lnTo>
                <a:lnTo>
                  <a:pt x="1854" y="5350"/>
                </a:lnTo>
                <a:lnTo>
                  <a:pt x="1829" y="5405"/>
                </a:lnTo>
                <a:lnTo>
                  <a:pt x="1812" y="5466"/>
                </a:lnTo>
                <a:lnTo>
                  <a:pt x="1806" y="5529"/>
                </a:lnTo>
                <a:lnTo>
                  <a:pt x="1812" y="5591"/>
                </a:lnTo>
                <a:lnTo>
                  <a:pt x="1829" y="5650"/>
                </a:lnTo>
                <a:lnTo>
                  <a:pt x="1854" y="5705"/>
                </a:lnTo>
                <a:lnTo>
                  <a:pt x="1890" y="5754"/>
                </a:lnTo>
                <a:lnTo>
                  <a:pt x="1931" y="5798"/>
                </a:lnTo>
                <a:lnTo>
                  <a:pt x="1981" y="5832"/>
                </a:lnTo>
                <a:lnTo>
                  <a:pt x="2036" y="5858"/>
                </a:lnTo>
                <a:lnTo>
                  <a:pt x="2095" y="5875"/>
                </a:lnTo>
                <a:lnTo>
                  <a:pt x="2159" y="5881"/>
                </a:lnTo>
                <a:lnTo>
                  <a:pt x="2222" y="5875"/>
                </a:lnTo>
                <a:lnTo>
                  <a:pt x="2280" y="5858"/>
                </a:lnTo>
                <a:lnTo>
                  <a:pt x="2335" y="5832"/>
                </a:lnTo>
                <a:lnTo>
                  <a:pt x="2385" y="5798"/>
                </a:lnTo>
                <a:lnTo>
                  <a:pt x="2427" y="5756"/>
                </a:lnTo>
                <a:lnTo>
                  <a:pt x="2463" y="5707"/>
                </a:lnTo>
                <a:lnTo>
                  <a:pt x="2489" y="5652"/>
                </a:lnTo>
                <a:lnTo>
                  <a:pt x="2504" y="5591"/>
                </a:lnTo>
                <a:lnTo>
                  <a:pt x="2510" y="5529"/>
                </a:lnTo>
                <a:lnTo>
                  <a:pt x="2504" y="5464"/>
                </a:lnTo>
                <a:lnTo>
                  <a:pt x="2489" y="5405"/>
                </a:lnTo>
                <a:lnTo>
                  <a:pt x="2463" y="5350"/>
                </a:lnTo>
                <a:lnTo>
                  <a:pt x="2427" y="5301"/>
                </a:lnTo>
                <a:lnTo>
                  <a:pt x="2385" y="5259"/>
                </a:lnTo>
                <a:lnTo>
                  <a:pt x="2335" y="5225"/>
                </a:lnTo>
                <a:lnTo>
                  <a:pt x="2280" y="5199"/>
                </a:lnTo>
                <a:lnTo>
                  <a:pt x="2222" y="5182"/>
                </a:lnTo>
                <a:lnTo>
                  <a:pt x="2159" y="5176"/>
                </a:lnTo>
                <a:close/>
                <a:moveTo>
                  <a:pt x="1288" y="1528"/>
                </a:moveTo>
                <a:lnTo>
                  <a:pt x="1288" y="3395"/>
                </a:lnTo>
                <a:lnTo>
                  <a:pt x="1294" y="3459"/>
                </a:lnTo>
                <a:lnTo>
                  <a:pt x="1311" y="3520"/>
                </a:lnTo>
                <a:lnTo>
                  <a:pt x="1338" y="3577"/>
                </a:lnTo>
                <a:lnTo>
                  <a:pt x="1374" y="3626"/>
                </a:lnTo>
                <a:lnTo>
                  <a:pt x="1417" y="3669"/>
                </a:lnTo>
                <a:lnTo>
                  <a:pt x="1467" y="3705"/>
                </a:lnTo>
                <a:lnTo>
                  <a:pt x="1523" y="3732"/>
                </a:lnTo>
                <a:lnTo>
                  <a:pt x="1584" y="3749"/>
                </a:lnTo>
                <a:lnTo>
                  <a:pt x="1649" y="3755"/>
                </a:lnTo>
                <a:lnTo>
                  <a:pt x="5085" y="3755"/>
                </a:lnTo>
                <a:lnTo>
                  <a:pt x="5149" y="3749"/>
                </a:lnTo>
                <a:lnTo>
                  <a:pt x="5210" y="3732"/>
                </a:lnTo>
                <a:lnTo>
                  <a:pt x="5267" y="3705"/>
                </a:lnTo>
                <a:lnTo>
                  <a:pt x="5316" y="3669"/>
                </a:lnTo>
                <a:lnTo>
                  <a:pt x="5360" y="3626"/>
                </a:lnTo>
                <a:lnTo>
                  <a:pt x="5396" y="3577"/>
                </a:lnTo>
                <a:lnTo>
                  <a:pt x="5422" y="3520"/>
                </a:lnTo>
                <a:lnTo>
                  <a:pt x="5439" y="3457"/>
                </a:lnTo>
                <a:lnTo>
                  <a:pt x="5445" y="3393"/>
                </a:lnTo>
                <a:lnTo>
                  <a:pt x="5445" y="2098"/>
                </a:lnTo>
                <a:lnTo>
                  <a:pt x="1288" y="1528"/>
                </a:lnTo>
                <a:close/>
                <a:moveTo>
                  <a:pt x="161" y="0"/>
                </a:moveTo>
                <a:lnTo>
                  <a:pt x="201" y="4"/>
                </a:lnTo>
                <a:lnTo>
                  <a:pt x="239" y="16"/>
                </a:lnTo>
                <a:lnTo>
                  <a:pt x="1184" y="412"/>
                </a:lnTo>
                <a:lnTo>
                  <a:pt x="1191" y="416"/>
                </a:lnTo>
                <a:lnTo>
                  <a:pt x="1201" y="419"/>
                </a:lnTo>
                <a:lnTo>
                  <a:pt x="1203" y="421"/>
                </a:lnTo>
                <a:lnTo>
                  <a:pt x="1205" y="421"/>
                </a:lnTo>
                <a:lnTo>
                  <a:pt x="1207" y="423"/>
                </a:lnTo>
                <a:lnTo>
                  <a:pt x="1210" y="425"/>
                </a:lnTo>
                <a:lnTo>
                  <a:pt x="1214" y="429"/>
                </a:lnTo>
                <a:lnTo>
                  <a:pt x="1222" y="434"/>
                </a:lnTo>
                <a:lnTo>
                  <a:pt x="1224" y="436"/>
                </a:lnTo>
                <a:lnTo>
                  <a:pt x="1227" y="438"/>
                </a:lnTo>
                <a:lnTo>
                  <a:pt x="1231" y="442"/>
                </a:lnTo>
                <a:lnTo>
                  <a:pt x="1235" y="446"/>
                </a:lnTo>
                <a:lnTo>
                  <a:pt x="1239" y="450"/>
                </a:lnTo>
                <a:lnTo>
                  <a:pt x="1252" y="461"/>
                </a:lnTo>
                <a:lnTo>
                  <a:pt x="1254" y="465"/>
                </a:lnTo>
                <a:lnTo>
                  <a:pt x="1256" y="469"/>
                </a:lnTo>
                <a:lnTo>
                  <a:pt x="1260" y="476"/>
                </a:lnTo>
                <a:lnTo>
                  <a:pt x="1262" y="478"/>
                </a:lnTo>
                <a:lnTo>
                  <a:pt x="1264" y="482"/>
                </a:lnTo>
                <a:lnTo>
                  <a:pt x="1267" y="486"/>
                </a:lnTo>
                <a:lnTo>
                  <a:pt x="1269" y="489"/>
                </a:lnTo>
                <a:lnTo>
                  <a:pt x="1269" y="491"/>
                </a:lnTo>
                <a:lnTo>
                  <a:pt x="1271" y="493"/>
                </a:lnTo>
                <a:lnTo>
                  <a:pt x="1271" y="495"/>
                </a:lnTo>
                <a:lnTo>
                  <a:pt x="1273" y="499"/>
                </a:lnTo>
                <a:lnTo>
                  <a:pt x="1275" y="501"/>
                </a:lnTo>
                <a:lnTo>
                  <a:pt x="1277" y="505"/>
                </a:lnTo>
                <a:lnTo>
                  <a:pt x="1277" y="506"/>
                </a:lnTo>
                <a:lnTo>
                  <a:pt x="1279" y="508"/>
                </a:lnTo>
                <a:lnTo>
                  <a:pt x="1279" y="510"/>
                </a:lnTo>
                <a:lnTo>
                  <a:pt x="1283" y="522"/>
                </a:lnTo>
                <a:lnTo>
                  <a:pt x="1283" y="524"/>
                </a:lnTo>
                <a:lnTo>
                  <a:pt x="1283" y="525"/>
                </a:lnTo>
                <a:lnTo>
                  <a:pt x="1283" y="527"/>
                </a:lnTo>
                <a:lnTo>
                  <a:pt x="1284" y="531"/>
                </a:lnTo>
                <a:lnTo>
                  <a:pt x="1284" y="535"/>
                </a:lnTo>
                <a:lnTo>
                  <a:pt x="1286" y="539"/>
                </a:lnTo>
                <a:lnTo>
                  <a:pt x="1286" y="550"/>
                </a:lnTo>
                <a:lnTo>
                  <a:pt x="1288" y="552"/>
                </a:lnTo>
                <a:lnTo>
                  <a:pt x="1288" y="554"/>
                </a:lnTo>
                <a:lnTo>
                  <a:pt x="1290" y="560"/>
                </a:lnTo>
                <a:lnTo>
                  <a:pt x="1290" y="567"/>
                </a:lnTo>
                <a:lnTo>
                  <a:pt x="1290" y="573"/>
                </a:lnTo>
                <a:lnTo>
                  <a:pt x="1290" y="1179"/>
                </a:lnTo>
                <a:lnTo>
                  <a:pt x="5642" y="1780"/>
                </a:lnTo>
                <a:lnTo>
                  <a:pt x="5646" y="1780"/>
                </a:lnTo>
                <a:lnTo>
                  <a:pt x="5648" y="1780"/>
                </a:lnTo>
                <a:lnTo>
                  <a:pt x="5652" y="1780"/>
                </a:lnTo>
                <a:lnTo>
                  <a:pt x="5654" y="1780"/>
                </a:lnTo>
                <a:lnTo>
                  <a:pt x="5658" y="1782"/>
                </a:lnTo>
                <a:lnTo>
                  <a:pt x="5661" y="1782"/>
                </a:lnTo>
                <a:lnTo>
                  <a:pt x="5665" y="1784"/>
                </a:lnTo>
                <a:lnTo>
                  <a:pt x="5667" y="1784"/>
                </a:lnTo>
                <a:lnTo>
                  <a:pt x="5671" y="1784"/>
                </a:lnTo>
                <a:lnTo>
                  <a:pt x="5673" y="1786"/>
                </a:lnTo>
                <a:lnTo>
                  <a:pt x="5676" y="1788"/>
                </a:lnTo>
                <a:lnTo>
                  <a:pt x="5680" y="1788"/>
                </a:lnTo>
                <a:lnTo>
                  <a:pt x="5688" y="1791"/>
                </a:lnTo>
                <a:lnTo>
                  <a:pt x="5703" y="1799"/>
                </a:lnTo>
                <a:lnTo>
                  <a:pt x="5707" y="1803"/>
                </a:lnTo>
                <a:lnTo>
                  <a:pt x="5713" y="1805"/>
                </a:lnTo>
                <a:lnTo>
                  <a:pt x="5714" y="1807"/>
                </a:lnTo>
                <a:lnTo>
                  <a:pt x="5718" y="1808"/>
                </a:lnTo>
                <a:lnTo>
                  <a:pt x="5722" y="1810"/>
                </a:lnTo>
                <a:lnTo>
                  <a:pt x="5726" y="1814"/>
                </a:lnTo>
                <a:lnTo>
                  <a:pt x="5728" y="1816"/>
                </a:lnTo>
                <a:lnTo>
                  <a:pt x="5730" y="1818"/>
                </a:lnTo>
                <a:lnTo>
                  <a:pt x="5731" y="1820"/>
                </a:lnTo>
                <a:lnTo>
                  <a:pt x="5739" y="1825"/>
                </a:lnTo>
                <a:lnTo>
                  <a:pt x="5741" y="1827"/>
                </a:lnTo>
                <a:lnTo>
                  <a:pt x="5743" y="1827"/>
                </a:lnTo>
                <a:lnTo>
                  <a:pt x="5743" y="1831"/>
                </a:lnTo>
                <a:lnTo>
                  <a:pt x="5745" y="1833"/>
                </a:lnTo>
                <a:lnTo>
                  <a:pt x="5747" y="1835"/>
                </a:lnTo>
                <a:lnTo>
                  <a:pt x="5749" y="1837"/>
                </a:lnTo>
                <a:lnTo>
                  <a:pt x="5750" y="1839"/>
                </a:lnTo>
                <a:lnTo>
                  <a:pt x="5752" y="1841"/>
                </a:lnTo>
                <a:lnTo>
                  <a:pt x="5754" y="1843"/>
                </a:lnTo>
                <a:lnTo>
                  <a:pt x="5756" y="1846"/>
                </a:lnTo>
                <a:lnTo>
                  <a:pt x="5758" y="1848"/>
                </a:lnTo>
                <a:lnTo>
                  <a:pt x="5758" y="1850"/>
                </a:lnTo>
                <a:lnTo>
                  <a:pt x="5762" y="1854"/>
                </a:lnTo>
                <a:lnTo>
                  <a:pt x="5764" y="1858"/>
                </a:lnTo>
                <a:lnTo>
                  <a:pt x="5766" y="1860"/>
                </a:lnTo>
                <a:lnTo>
                  <a:pt x="5768" y="1863"/>
                </a:lnTo>
                <a:lnTo>
                  <a:pt x="5771" y="1871"/>
                </a:lnTo>
                <a:lnTo>
                  <a:pt x="5773" y="1875"/>
                </a:lnTo>
                <a:lnTo>
                  <a:pt x="5775" y="1879"/>
                </a:lnTo>
                <a:lnTo>
                  <a:pt x="5777" y="1882"/>
                </a:lnTo>
                <a:lnTo>
                  <a:pt x="5779" y="1886"/>
                </a:lnTo>
                <a:lnTo>
                  <a:pt x="5781" y="1890"/>
                </a:lnTo>
                <a:lnTo>
                  <a:pt x="5783" y="1894"/>
                </a:lnTo>
                <a:lnTo>
                  <a:pt x="5783" y="1897"/>
                </a:lnTo>
                <a:lnTo>
                  <a:pt x="5785" y="1901"/>
                </a:lnTo>
                <a:lnTo>
                  <a:pt x="5787" y="1907"/>
                </a:lnTo>
                <a:lnTo>
                  <a:pt x="5787" y="1911"/>
                </a:lnTo>
                <a:lnTo>
                  <a:pt x="5788" y="1915"/>
                </a:lnTo>
                <a:lnTo>
                  <a:pt x="5788" y="1918"/>
                </a:lnTo>
                <a:lnTo>
                  <a:pt x="5788" y="1922"/>
                </a:lnTo>
                <a:lnTo>
                  <a:pt x="5790" y="1924"/>
                </a:lnTo>
                <a:lnTo>
                  <a:pt x="5790" y="1928"/>
                </a:lnTo>
                <a:lnTo>
                  <a:pt x="5790" y="1932"/>
                </a:lnTo>
                <a:lnTo>
                  <a:pt x="5790" y="1935"/>
                </a:lnTo>
                <a:lnTo>
                  <a:pt x="5790" y="3395"/>
                </a:lnTo>
                <a:lnTo>
                  <a:pt x="5785" y="3482"/>
                </a:lnTo>
                <a:lnTo>
                  <a:pt x="5769" y="3567"/>
                </a:lnTo>
                <a:lnTo>
                  <a:pt x="5743" y="3649"/>
                </a:lnTo>
                <a:lnTo>
                  <a:pt x="5709" y="3726"/>
                </a:lnTo>
                <a:lnTo>
                  <a:pt x="5663" y="3796"/>
                </a:lnTo>
                <a:lnTo>
                  <a:pt x="5612" y="3863"/>
                </a:lnTo>
                <a:lnTo>
                  <a:pt x="5553" y="3921"/>
                </a:lnTo>
                <a:lnTo>
                  <a:pt x="5487" y="3973"/>
                </a:lnTo>
                <a:lnTo>
                  <a:pt x="5417" y="4018"/>
                </a:lnTo>
                <a:lnTo>
                  <a:pt x="5339" y="4052"/>
                </a:lnTo>
                <a:lnTo>
                  <a:pt x="5257" y="4079"/>
                </a:lnTo>
                <a:lnTo>
                  <a:pt x="5172" y="4094"/>
                </a:lnTo>
                <a:lnTo>
                  <a:pt x="5085" y="4100"/>
                </a:lnTo>
                <a:lnTo>
                  <a:pt x="1649" y="4100"/>
                </a:lnTo>
                <a:lnTo>
                  <a:pt x="1571" y="4096"/>
                </a:lnTo>
                <a:lnTo>
                  <a:pt x="1495" y="4084"/>
                </a:lnTo>
                <a:lnTo>
                  <a:pt x="1423" y="4064"/>
                </a:lnTo>
                <a:lnTo>
                  <a:pt x="1353" y="4037"/>
                </a:lnTo>
                <a:lnTo>
                  <a:pt x="1288" y="4003"/>
                </a:lnTo>
                <a:lnTo>
                  <a:pt x="1288" y="4471"/>
                </a:lnTo>
                <a:lnTo>
                  <a:pt x="1294" y="4535"/>
                </a:lnTo>
                <a:lnTo>
                  <a:pt x="1311" y="4596"/>
                </a:lnTo>
                <a:lnTo>
                  <a:pt x="1338" y="4653"/>
                </a:lnTo>
                <a:lnTo>
                  <a:pt x="1374" y="4704"/>
                </a:lnTo>
                <a:lnTo>
                  <a:pt x="1417" y="4748"/>
                </a:lnTo>
                <a:lnTo>
                  <a:pt x="1467" y="4782"/>
                </a:lnTo>
                <a:lnTo>
                  <a:pt x="1523" y="4810"/>
                </a:lnTo>
                <a:lnTo>
                  <a:pt x="1584" y="4827"/>
                </a:lnTo>
                <a:lnTo>
                  <a:pt x="1649" y="4833"/>
                </a:lnTo>
                <a:lnTo>
                  <a:pt x="4916" y="4833"/>
                </a:lnTo>
                <a:lnTo>
                  <a:pt x="5003" y="4837"/>
                </a:lnTo>
                <a:lnTo>
                  <a:pt x="5088" y="4854"/>
                </a:lnTo>
                <a:lnTo>
                  <a:pt x="5168" y="4879"/>
                </a:lnTo>
                <a:lnTo>
                  <a:pt x="5244" y="4915"/>
                </a:lnTo>
                <a:lnTo>
                  <a:pt x="5314" y="4958"/>
                </a:lnTo>
                <a:lnTo>
                  <a:pt x="5379" y="5009"/>
                </a:lnTo>
                <a:lnTo>
                  <a:pt x="5437" y="5066"/>
                </a:lnTo>
                <a:lnTo>
                  <a:pt x="5489" y="5132"/>
                </a:lnTo>
                <a:lnTo>
                  <a:pt x="5532" y="5203"/>
                </a:lnTo>
                <a:lnTo>
                  <a:pt x="5566" y="5278"/>
                </a:lnTo>
                <a:lnTo>
                  <a:pt x="5593" y="5358"/>
                </a:lnTo>
                <a:lnTo>
                  <a:pt x="5608" y="5443"/>
                </a:lnTo>
                <a:lnTo>
                  <a:pt x="5614" y="5530"/>
                </a:lnTo>
                <a:lnTo>
                  <a:pt x="5608" y="5618"/>
                </a:lnTo>
                <a:lnTo>
                  <a:pt x="5593" y="5701"/>
                </a:lnTo>
                <a:lnTo>
                  <a:pt x="5566" y="5781"/>
                </a:lnTo>
                <a:lnTo>
                  <a:pt x="5532" y="5856"/>
                </a:lnTo>
                <a:lnTo>
                  <a:pt x="5489" y="5928"/>
                </a:lnTo>
                <a:lnTo>
                  <a:pt x="5437" y="5993"/>
                </a:lnTo>
                <a:lnTo>
                  <a:pt x="5379" y="6050"/>
                </a:lnTo>
                <a:lnTo>
                  <a:pt x="5314" y="6101"/>
                </a:lnTo>
                <a:lnTo>
                  <a:pt x="5244" y="6144"/>
                </a:lnTo>
                <a:lnTo>
                  <a:pt x="5168" y="6180"/>
                </a:lnTo>
                <a:lnTo>
                  <a:pt x="5088" y="6205"/>
                </a:lnTo>
                <a:lnTo>
                  <a:pt x="5003" y="6222"/>
                </a:lnTo>
                <a:lnTo>
                  <a:pt x="4916" y="6228"/>
                </a:lnTo>
                <a:lnTo>
                  <a:pt x="4828" y="6222"/>
                </a:lnTo>
                <a:lnTo>
                  <a:pt x="4745" y="6205"/>
                </a:lnTo>
                <a:lnTo>
                  <a:pt x="4665" y="6180"/>
                </a:lnTo>
                <a:lnTo>
                  <a:pt x="4589" y="6144"/>
                </a:lnTo>
                <a:lnTo>
                  <a:pt x="4517" y="6103"/>
                </a:lnTo>
                <a:lnTo>
                  <a:pt x="4453" y="6052"/>
                </a:lnTo>
                <a:lnTo>
                  <a:pt x="4394" y="5993"/>
                </a:lnTo>
                <a:lnTo>
                  <a:pt x="4343" y="5928"/>
                </a:lnTo>
                <a:lnTo>
                  <a:pt x="4301" y="5858"/>
                </a:lnTo>
                <a:lnTo>
                  <a:pt x="4265" y="5782"/>
                </a:lnTo>
                <a:lnTo>
                  <a:pt x="4240" y="5701"/>
                </a:lnTo>
                <a:lnTo>
                  <a:pt x="4223" y="5618"/>
                </a:lnTo>
                <a:lnTo>
                  <a:pt x="4218" y="5530"/>
                </a:lnTo>
                <a:lnTo>
                  <a:pt x="4221" y="5455"/>
                </a:lnTo>
                <a:lnTo>
                  <a:pt x="4235" y="5381"/>
                </a:lnTo>
                <a:lnTo>
                  <a:pt x="4254" y="5309"/>
                </a:lnTo>
                <a:lnTo>
                  <a:pt x="4280" y="5242"/>
                </a:lnTo>
                <a:lnTo>
                  <a:pt x="4314" y="5178"/>
                </a:lnTo>
                <a:lnTo>
                  <a:pt x="2759" y="5178"/>
                </a:lnTo>
                <a:lnTo>
                  <a:pt x="2793" y="5240"/>
                </a:lnTo>
                <a:lnTo>
                  <a:pt x="2819" y="5309"/>
                </a:lnTo>
                <a:lnTo>
                  <a:pt x="2838" y="5381"/>
                </a:lnTo>
                <a:lnTo>
                  <a:pt x="2852" y="5455"/>
                </a:lnTo>
                <a:lnTo>
                  <a:pt x="2855" y="5530"/>
                </a:lnTo>
                <a:lnTo>
                  <a:pt x="2850" y="5618"/>
                </a:lnTo>
                <a:lnTo>
                  <a:pt x="2834" y="5701"/>
                </a:lnTo>
                <a:lnTo>
                  <a:pt x="2808" y="5781"/>
                </a:lnTo>
                <a:lnTo>
                  <a:pt x="2774" y="5856"/>
                </a:lnTo>
                <a:lnTo>
                  <a:pt x="2730" y="5928"/>
                </a:lnTo>
                <a:lnTo>
                  <a:pt x="2679" y="5993"/>
                </a:lnTo>
                <a:lnTo>
                  <a:pt x="2620" y="6050"/>
                </a:lnTo>
                <a:lnTo>
                  <a:pt x="2556" y="6101"/>
                </a:lnTo>
                <a:lnTo>
                  <a:pt x="2485" y="6144"/>
                </a:lnTo>
                <a:lnTo>
                  <a:pt x="2409" y="6180"/>
                </a:lnTo>
                <a:lnTo>
                  <a:pt x="2328" y="6205"/>
                </a:lnTo>
                <a:lnTo>
                  <a:pt x="2244" y="6222"/>
                </a:lnTo>
                <a:lnTo>
                  <a:pt x="2157" y="6228"/>
                </a:lnTo>
                <a:lnTo>
                  <a:pt x="2070" y="6222"/>
                </a:lnTo>
                <a:lnTo>
                  <a:pt x="1984" y="6205"/>
                </a:lnTo>
                <a:lnTo>
                  <a:pt x="1905" y="6180"/>
                </a:lnTo>
                <a:lnTo>
                  <a:pt x="1829" y="6144"/>
                </a:lnTo>
                <a:lnTo>
                  <a:pt x="1759" y="6103"/>
                </a:lnTo>
                <a:lnTo>
                  <a:pt x="1694" y="6052"/>
                </a:lnTo>
                <a:lnTo>
                  <a:pt x="1635" y="5993"/>
                </a:lnTo>
                <a:lnTo>
                  <a:pt x="1584" y="5928"/>
                </a:lnTo>
                <a:lnTo>
                  <a:pt x="1541" y="5858"/>
                </a:lnTo>
                <a:lnTo>
                  <a:pt x="1506" y="5782"/>
                </a:lnTo>
                <a:lnTo>
                  <a:pt x="1480" y="5701"/>
                </a:lnTo>
                <a:lnTo>
                  <a:pt x="1465" y="5618"/>
                </a:lnTo>
                <a:lnTo>
                  <a:pt x="1459" y="5530"/>
                </a:lnTo>
                <a:lnTo>
                  <a:pt x="1463" y="5453"/>
                </a:lnTo>
                <a:lnTo>
                  <a:pt x="1476" y="5377"/>
                </a:lnTo>
                <a:lnTo>
                  <a:pt x="1497" y="5305"/>
                </a:lnTo>
                <a:lnTo>
                  <a:pt x="1523" y="5237"/>
                </a:lnTo>
                <a:lnTo>
                  <a:pt x="1560" y="5172"/>
                </a:lnTo>
                <a:lnTo>
                  <a:pt x="1474" y="5155"/>
                </a:lnTo>
                <a:lnTo>
                  <a:pt x="1393" y="5129"/>
                </a:lnTo>
                <a:lnTo>
                  <a:pt x="1317" y="5093"/>
                </a:lnTo>
                <a:lnTo>
                  <a:pt x="1245" y="5049"/>
                </a:lnTo>
                <a:lnTo>
                  <a:pt x="1180" y="4998"/>
                </a:lnTo>
                <a:lnTo>
                  <a:pt x="1121" y="4939"/>
                </a:lnTo>
                <a:lnTo>
                  <a:pt x="1068" y="4873"/>
                </a:lnTo>
                <a:lnTo>
                  <a:pt x="1024" y="4803"/>
                </a:lnTo>
                <a:lnTo>
                  <a:pt x="990" y="4725"/>
                </a:lnTo>
                <a:lnTo>
                  <a:pt x="964" y="4645"/>
                </a:lnTo>
                <a:lnTo>
                  <a:pt x="949" y="4560"/>
                </a:lnTo>
                <a:lnTo>
                  <a:pt x="943" y="4471"/>
                </a:lnTo>
                <a:lnTo>
                  <a:pt x="943" y="687"/>
                </a:lnTo>
                <a:lnTo>
                  <a:pt x="104" y="334"/>
                </a:lnTo>
                <a:lnTo>
                  <a:pt x="70" y="313"/>
                </a:lnTo>
                <a:lnTo>
                  <a:pt x="42" y="289"/>
                </a:lnTo>
                <a:lnTo>
                  <a:pt x="19" y="256"/>
                </a:lnTo>
                <a:lnTo>
                  <a:pt x="6" y="222"/>
                </a:lnTo>
                <a:lnTo>
                  <a:pt x="0" y="184"/>
                </a:lnTo>
                <a:lnTo>
                  <a:pt x="2" y="145"/>
                </a:lnTo>
                <a:lnTo>
                  <a:pt x="13" y="107"/>
                </a:lnTo>
                <a:lnTo>
                  <a:pt x="32" y="72"/>
                </a:lnTo>
                <a:lnTo>
                  <a:pt x="59" y="44"/>
                </a:lnTo>
                <a:lnTo>
                  <a:pt x="89" y="21"/>
                </a:lnTo>
                <a:lnTo>
                  <a:pt x="125" y="8"/>
                </a:lnTo>
                <a:lnTo>
                  <a:pt x="16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2853895" y="1863107"/>
            <a:ext cx="59503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218987"/>
            <a:r>
              <a:rPr lang="en-US" sz="16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25%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3739267" y="2912140"/>
            <a:ext cx="59503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218987"/>
            <a:r>
              <a:rPr lang="en-US" sz="16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50%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745772" y="4289495"/>
            <a:ext cx="59503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218987"/>
            <a:r>
              <a:rPr lang="en-US" sz="16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50%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2882923" y="5332022"/>
            <a:ext cx="59503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1218987"/>
            <a:r>
              <a:rPr lang="en-US" sz="16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75%</a:t>
            </a:r>
          </a:p>
        </p:txBody>
      </p:sp>
      <p:grpSp>
        <p:nvGrpSpPr>
          <p:cNvPr id="91" name="Group 90"/>
          <p:cNvGrpSpPr/>
          <p:nvPr/>
        </p:nvGrpSpPr>
        <p:grpSpPr>
          <a:xfrm>
            <a:off x="7010400" y="1430460"/>
            <a:ext cx="3886200" cy="964119"/>
            <a:chOff x="3418006" y="1088902"/>
            <a:chExt cx="3090292" cy="1192563"/>
          </a:xfrm>
        </p:grpSpPr>
        <p:sp>
          <p:nvSpPr>
            <p:cNvPr id="92" name="Rectangle 91"/>
            <p:cNvSpPr/>
            <p:nvPr/>
          </p:nvSpPr>
          <p:spPr>
            <a:xfrm>
              <a:off x="3418006" y="1558130"/>
              <a:ext cx="3090032" cy="723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600" dirty="0">
                  <a:solidFill>
                    <a:prstClr val="white">
                      <a:lumMod val="6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418006" y="1088902"/>
              <a:ext cx="3090292" cy="494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7010400" y="2664267"/>
            <a:ext cx="3886200" cy="964119"/>
            <a:chOff x="3418006" y="1088902"/>
            <a:chExt cx="3090292" cy="1192563"/>
          </a:xfrm>
        </p:grpSpPr>
        <p:sp>
          <p:nvSpPr>
            <p:cNvPr id="95" name="Rectangle 94"/>
            <p:cNvSpPr/>
            <p:nvPr/>
          </p:nvSpPr>
          <p:spPr>
            <a:xfrm>
              <a:off x="3418006" y="1558130"/>
              <a:ext cx="3090032" cy="723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600" dirty="0">
                  <a:solidFill>
                    <a:prstClr val="white">
                      <a:lumMod val="6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3418006" y="1088902"/>
              <a:ext cx="3090292" cy="494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7010400" y="3898074"/>
            <a:ext cx="3886200" cy="964119"/>
            <a:chOff x="3418006" y="1088902"/>
            <a:chExt cx="3090292" cy="1192563"/>
          </a:xfrm>
        </p:grpSpPr>
        <p:sp>
          <p:nvSpPr>
            <p:cNvPr id="98" name="Rectangle 97"/>
            <p:cNvSpPr/>
            <p:nvPr/>
          </p:nvSpPr>
          <p:spPr>
            <a:xfrm>
              <a:off x="3418006" y="1558130"/>
              <a:ext cx="3090032" cy="723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600" dirty="0">
                  <a:solidFill>
                    <a:prstClr val="white">
                      <a:lumMod val="6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418006" y="1088902"/>
              <a:ext cx="3090292" cy="494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7010400" y="5131882"/>
            <a:ext cx="3886200" cy="964119"/>
            <a:chOff x="3418006" y="1088902"/>
            <a:chExt cx="3090292" cy="1192563"/>
          </a:xfrm>
        </p:grpSpPr>
        <p:sp>
          <p:nvSpPr>
            <p:cNvPr id="101" name="Rectangle 100"/>
            <p:cNvSpPr/>
            <p:nvPr/>
          </p:nvSpPr>
          <p:spPr>
            <a:xfrm>
              <a:off x="3418006" y="1558130"/>
              <a:ext cx="3090032" cy="723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600" dirty="0">
                  <a:solidFill>
                    <a:prstClr val="white">
                      <a:lumMod val="65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418006" y="1088902"/>
              <a:ext cx="3090292" cy="494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US" sz="20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Sample text</a:t>
              </a:r>
            </a:p>
          </p:txBody>
        </p:sp>
      </p:grpSp>
      <p:sp>
        <p:nvSpPr>
          <p:cNvPr id="103" name="TextBox 102"/>
          <p:cNvSpPr txBox="1"/>
          <p:nvPr/>
        </p:nvSpPr>
        <p:spPr>
          <a:xfrm>
            <a:off x="1274380" y="3450020"/>
            <a:ext cx="149515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8987"/>
            <a:r>
              <a:rPr lang="en-US" sz="2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233972351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9294671" y="0"/>
            <a:ext cx="20574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8608871" y="228600"/>
            <a:ext cx="1981200" cy="1981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314529" y="0"/>
            <a:ext cx="20574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628729" y="1671829"/>
            <a:ext cx="1981200" cy="1981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34388" y="0"/>
            <a:ext cx="20574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4648588" y="228600"/>
            <a:ext cx="1981200" cy="1981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354247" y="0"/>
            <a:ext cx="20574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2668447" y="1671829"/>
            <a:ext cx="1981200" cy="198120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7" name="Rectangle 6"/>
          <p:cNvSpPr/>
          <p:nvPr/>
        </p:nvSpPr>
        <p:spPr>
          <a:xfrm>
            <a:off x="1334947" y="0"/>
            <a:ext cx="20574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649147" y="228600"/>
            <a:ext cx="1981200" cy="1981200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1118362" y="0"/>
            <a:ext cx="1374593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-702873" y="0"/>
            <a:ext cx="20574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0199" y="4191001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67545" y="3726943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533182" y="4191001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90528" y="3726943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391139" y="4191001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248485" y="3726943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516525" y="5361098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73871" y="4897040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539508" y="5361098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396854" y="4897040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1834065" y="2499873"/>
            <a:ext cx="1085680" cy="1191908"/>
            <a:chOff x="688975" y="2427288"/>
            <a:chExt cx="957263" cy="1050925"/>
          </a:xfrm>
          <a:solidFill>
            <a:schemeClr val="tx2">
              <a:lumMod val="50000"/>
            </a:schemeClr>
          </a:solidFill>
        </p:grpSpPr>
        <p:sp>
          <p:nvSpPr>
            <p:cNvPr id="43" name="Freeform 159"/>
            <p:cNvSpPr>
              <a:spLocks noEditPoints="1"/>
            </p:cNvSpPr>
            <p:nvPr/>
          </p:nvSpPr>
          <p:spPr bwMode="auto">
            <a:xfrm>
              <a:off x="846138" y="2589213"/>
              <a:ext cx="644525" cy="889000"/>
            </a:xfrm>
            <a:custGeom>
              <a:avLst/>
              <a:gdLst>
                <a:gd name="T0" fmla="*/ 751 w 2030"/>
                <a:gd name="T1" fmla="*/ 300 h 2803"/>
                <a:gd name="T2" fmla="*/ 479 w 2030"/>
                <a:gd name="T3" fmla="*/ 467 h 2803"/>
                <a:gd name="T4" fmla="*/ 304 w 2030"/>
                <a:gd name="T5" fmla="*/ 724 h 2803"/>
                <a:gd name="T6" fmla="*/ 259 w 2030"/>
                <a:gd name="T7" fmla="*/ 1035 h 2803"/>
                <a:gd name="T8" fmla="*/ 313 w 2030"/>
                <a:gd name="T9" fmla="*/ 1285 h 2803"/>
                <a:gd name="T10" fmla="*/ 414 w 2030"/>
                <a:gd name="T11" fmla="*/ 1473 h 2803"/>
                <a:gd name="T12" fmla="*/ 530 w 2030"/>
                <a:gd name="T13" fmla="*/ 1648 h 2803"/>
                <a:gd name="T14" fmla="*/ 603 w 2030"/>
                <a:gd name="T15" fmla="*/ 1845 h 2803"/>
                <a:gd name="T16" fmla="*/ 647 w 2030"/>
                <a:gd name="T17" fmla="*/ 1980 h 2803"/>
                <a:gd name="T18" fmla="*/ 1346 w 2030"/>
                <a:gd name="T19" fmla="*/ 2014 h 2803"/>
                <a:gd name="T20" fmla="*/ 1422 w 2030"/>
                <a:gd name="T21" fmla="*/ 1915 h 2803"/>
                <a:gd name="T22" fmla="*/ 1461 w 2030"/>
                <a:gd name="T23" fmla="*/ 1723 h 2803"/>
                <a:gd name="T24" fmla="*/ 1571 w 2030"/>
                <a:gd name="T25" fmla="*/ 1540 h 2803"/>
                <a:gd name="T26" fmla="*/ 1679 w 2030"/>
                <a:gd name="T27" fmla="*/ 1366 h 2803"/>
                <a:gd name="T28" fmla="*/ 1757 w 2030"/>
                <a:gd name="T29" fmla="*/ 1144 h 2803"/>
                <a:gd name="T30" fmla="*/ 1762 w 2030"/>
                <a:gd name="T31" fmla="*/ 846 h 2803"/>
                <a:gd name="T32" fmla="*/ 1635 w 2030"/>
                <a:gd name="T33" fmla="*/ 560 h 2803"/>
                <a:gd name="T34" fmla="*/ 1398 w 2030"/>
                <a:gd name="T35" fmla="*/ 353 h 2803"/>
                <a:gd name="T36" fmla="*/ 1084 w 2030"/>
                <a:gd name="T37" fmla="*/ 259 h 2803"/>
                <a:gd name="T38" fmla="*/ 1258 w 2030"/>
                <a:gd name="T39" fmla="*/ 30 h 2803"/>
                <a:gd name="T40" fmla="*/ 1614 w 2030"/>
                <a:gd name="T41" fmla="*/ 189 h 2803"/>
                <a:gd name="T42" fmla="*/ 1878 w 2030"/>
                <a:gd name="T43" fmla="*/ 462 h 2803"/>
                <a:gd name="T44" fmla="*/ 2016 w 2030"/>
                <a:gd name="T45" fmla="*/ 816 h 2803"/>
                <a:gd name="T46" fmla="*/ 2014 w 2030"/>
                <a:gd name="T47" fmla="*/ 1167 h 2803"/>
                <a:gd name="T48" fmla="*/ 1936 w 2030"/>
                <a:gd name="T49" fmla="*/ 1425 h 2803"/>
                <a:gd name="T50" fmla="*/ 1827 w 2030"/>
                <a:gd name="T51" fmla="*/ 1619 h 2803"/>
                <a:gd name="T52" fmla="*/ 1715 w 2030"/>
                <a:gd name="T53" fmla="*/ 1787 h 2803"/>
                <a:gd name="T54" fmla="*/ 1678 w 2030"/>
                <a:gd name="T55" fmla="*/ 1936 h 2803"/>
                <a:gd name="T56" fmla="*/ 1573 w 2030"/>
                <a:gd name="T57" fmla="*/ 2152 h 2803"/>
                <a:gd name="T58" fmla="*/ 1488 w 2030"/>
                <a:gd name="T59" fmla="*/ 2297 h 2803"/>
                <a:gd name="T60" fmla="*/ 1481 w 2030"/>
                <a:gd name="T61" fmla="*/ 2432 h 2803"/>
                <a:gd name="T62" fmla="*/ 1477 w 2030"/>
                <a:gd name="T63" fmla="*/ 2494 h 2803"/>
                <a:gd name="T64" fmla="*/ 1447 w 2030"/>
                <a:gd name="T65" fmla="*/ 2578 h 2803"/>
                <a:gd name="T66" fmla="*/ 1341 w 2030"/>
                <a:gd name="T67" fmla="*/ 2669 h 2803"/>
                <a:gd name="T68" fmla="*/ 1185 w 2030"/>
                <a:gd name="T69" fmla="*/ 2782 h 2803"/>
                <a:gd name="T70" fmla="*/ 891 w 2030"/>
                <a:gd name="T71" fmla="*/ 2800 h 2803"/>
                <a:gd name="T72" fmla="*/ 762 w 2030"/>
                <a:gd name="T73" fmla="*/ 2701 h 2803"/>
                <a:gd name="T74" fmla="*/ 607 w 2030"/>
                <a:gd name="T75" fmla="*/ 2609 h 2803"/>
                <a:gd name="T76" fmla="*/ 556 w 2030"/>
                <a:gd name="T77" fmla="*/ 2512 h 2803"/>
                <a:gd name="T78" fmla="*/ 551 w 2030"/>
                <a:gd name="T79" fmla="*/ 2468 h 2803"/>
                <a:gd name="T80" fmla="*/ 545 w 2030"/>
                <a:gd name="T81" fmla="*/ 2353 h 2803"/>
                <a:gd name="T82" fmla="*/ 538 w 2030"/>
                <a:gd name="T83" fmla="*/ 2224 h 2803"/>
                <a:gd name="T84" fmla="*/ 376 w 2030"/>
                <a:gd name="T85" fmla="*/ 2027 h 2803"/>
                <a:gd name="T86" fmla="*/ 340 w 2030"/>
                <a:gd name="T87" fmla="*/ 1841 h 2803"/>
                <a:gd name="T88" fmla="*/ 247 w 2030"/>
                <a:gd name="T89" fmla="*/ 1684 h 2803"/>
                <a:gd name="T90" fmla="*/ 137 w 2030"/>
                <a:gd name="T91" fmla="*/ 1510 h 2803"/>
                <a:gd name="T92" fmla="*/ 41 w 2030"/>
                <a:gd name="T93" fmla="*/ 1280 h 2803"/>
                <a:gd name="T94" fmla="*/ 0 w 2030"/>
                <a:gd name="T95" fmla="*/ 975 h 2803"/>
                <a:gd name="T96" fmla="*/ 80 w 2030"/>
                <a:gd name="T97" fmla="*/ 596 h 2803"/>
                <a:gd name="T98" fmla="*/ 298 w 2030"/>
                <a:gd name="T99" fmla="*/ 287 h 2803"/>
                <a:gd name="T100" fmla="*/ 621 w 2030"/>
                <a:gd name="T101" fmla="*/ 77 h 2803"/>
                <a:gd name="T102" fmla="*/ 1015 w 2030"/>
                <a:gd name="T103" fmla="*/ 0 h 2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30" h="2803">
                  <a:moveTo>
                    <a:pt x="1015" y="255"/>
                  </a:moveTo>
                  <a:lnTo>
                    <a:pt x="946" y="259"/>
                  </a:lnTo>
                  <a:lnTo>
                    <a:pt x="879" y="267"/>
                  </a:lnTo>
                  <a:lnTo>
                    <a:pt x="814" y="281"/>
                  </a:lnTo>
                  <a:lnTo>
                    <a:pt x="751" y="300"/>
                  </a:lnTo>
                  <a:lnTo>
                    <a:pt x="690" y="325"/>
                  </a:lnTo>
                  <a:lnTo>
                    <a:pt x="632" y="354"/>
                  </a:lnTo>
                  <a:lnTo>
                    <a:pt x="578" y="388"/>
                  </a:lnTo>
                  <a:lnTo>
                    <a:pt x="527" y="425"/>
                  </a:lnTo>
                  <a:lnTo>
                    <a:pt x="479" y="467"/>
                  </a:lnTo>
                  <a:lnTo>
                    <a:pt x="435" y="511"/>
                  </a:lnTo>
                  <a:lnTo>
                    <a:pt x="396" y="560"/>
                  </a:lnTo>
                  <a:lnTo>
                    <a:pt x="361" y="612"/>
                  </a:lnTo>
                  <a:lnTo>
                    <a:pt x="330" y="667"/>
                  </a:lnTo>
                  <a:lnTo>
                    <a:pt x="304" y="724"/>
                  </a:lnTo>
                  <a:lnTo>
                    <a:pt x="284" y="784"/>
                  </a:lnTo>
                  <a:lnTo>
                    <a:pt x="269" y="846"/>
                  </a:lnTo>
                  <a:lnTo>
                    <a:pt x="260" y="909"/>
                  </a:lnTo>
                  <a:lnTo>
                    <a:pt x="257" y="975"/>
                  </a:lnTo>
                  <a:lnTo>
                    <a:pt x="259" y="1035"/>
                  </a:lnTo>
                  <a:lnTo>
                    <a:pt x="264" y="1091"/>
                  </a:lnTo>
                  <a:lnTo>
                    <a:pt x="273" y="1144"/>
                  </a:lnTo>
                  <a:lnTo>
                    <a:pt x="284" y="1194"/>
                  </a:lnTo>
                  <a:lnTo>
                    <a:pt x="298" y="1241"/>
                  </a:lnTo>
                  <a:lnTo>
                    <a:pt x="313" y="1285"/>
                  </a:lnTo>
                  <a:lnTo>
                    <a:pt x="331" y="1327"/>
                  </a:lnTo>
                  <a:lnTo>
                    <a:pt x="351" y="1366"/>
                  </a:lnTo>
                  <a:lnTo>
                    <a:pt x="371" y="1404"/>
                  </a:lnTo>
                  <a:lnTo>
                    <a:pt x="393" y="1439"/>
                  </a:lnTo>
                  <a:lnTo>
                    <a:pt x="414" y="1473"/>
                  </a:lnTo>
                  <a:lnTo>
                    <a:pt x="437" y="1507"/>
                  </a:lnTo>
                  <a:lnTo>
                    <a:pt x="458" y="1539"/>
                  </a:lnTo>
                  <a:lnTo>
                    <a:pt x="483" y="1575"/>
                  </a:lnTo>
                  <a:lnTo>
                    <a:pt x="507" y="1612"/>
                  </a:lnTo>
                  <a:lnTo>
                    <a:pt x="530" y="1648"/>
                  </a:lnTo>
                  <a:lnTo>
                    <a:pt x="551" y="1685"/>
                  </a:lnTo>
                  <a:lnTo>
                    <a:pt x="569" y="1723"/>
                  </a:lnTo>
                  <a:lnTo>
                    <a:pt x="584" y="1762"/>
                  </a:lnTo>
                  <a:lnTo>
                    <a:pt x="595" y="1802"/>
                  </a:lnTo>
                  <a:lnTo>
                    <a:pt x="603" y="1845"/>
                  </a:lnTo>
                  <a:lnTo>
                    <a:pt x="605" y="1890"/>
                  </a:lnTo>
                  <a:lnTo>
                    <a:pt x="608" y="1915"/>
                  </a:lnTo>
                  <a:lnTo>
                    <a:pt x="618" y="1939"/>
                  </a:lnTo>
                  <a:lnTo>
                    <a:pt x="630" y="1960"/>
                  </a:lnTo>
                  <a:lnTo>
                    <a:pt x="647" y="1980"/>
                  </a:lnTo>
                  <a:lnTo>
                    <a:pt x="665" y="1998"/>
                  </a:lnTo>
                  <a:lnTo>
                    <a:pt x="684" y="2014"/>
                  </a:lnTo>
                  <a:lnTo>
                    <a:pt x="701" y="2027"/>
                  </a:lnTo>
                  <a:lnTo>
                    <a:pt x="1328" y="2027"/>
                  </a:lnTo>
                  <a:lnTo>
                    <a:pt x="1346" y="2014"/>
                  </a:lnTo>
                  <a:lnTo>
                    <a:pt x="1365" y="1998"/>
                  </a:lnTo>
                  <a:lnTo>
                    <a:pt x="1384" y="1980"/>
                  </a:lnTo>
                  <a:lnTo>
                    <a:pt x="1400" y="1960"/>
                  </a:lnTo>
                  <a:lnTo>
                    <a:pt x="1412" y="1939"/>
                  </a:lnTo>
                  <a:lnTo>
                    <a:pt x="1422" y="1915"/>
                  </a:lnTo>
                  <a:lnTo>
                    <a:pt x="1425" y="1890"/>
                  </a:lnTo>
                  <a:lnTo>
                    <a:pt x="1427" y="1845"/>
                  </a:lnTo>
                  <a:lnTo>
                    <a:pt x="1434" y="1802"/>
                  </a:lnTo>
                  <a:lnTo>
                    <a:pt x="1446" y="1762"/>
                  </a:lnTo>
                  <a:lnTo>
                    <a:pt x="1461" y="1723"/>
                  </a:lnTo>
                  <a:lnTo>
                    <a:pt x="1478" y="1686"/>
                  </a:lnTo>
                  <a:lnTo>
                    <a:pt x="1499" y="1648"/>
                  </a:lnTo>
                  <a:lnTo>
                    <a:pt x="1521" y="1612"/>
                  </a:lnTo>
                  <a:lnTo>
                    <a:pt x="1546" y="1576"/>
                  </a:lnTo>
                  <a:lnTo>
                    <a:pt x="1571" y="1540"/>
                  </a:lnTo>
                  <a:lnTo>
                    <a:pt x="1593" y="1508"/>
                  </a:lnTo>
                  <a:lnTo>
                    <a:pt x="1615" y="1474"/>
                  </a:lnTo>
                  <a:lnTo>
                    <a:pt x="1637" y="1440"/>
                  </a:lnTo>
                  <a:lnTo>
                    <a:pt x="1659" y="1404"/>
                  </a:lnTo>
                  <a:lnTo>
                    <a:pt x="1679" y="1366"/>
                  </a:lnTo>
                  <a:lnTo>
                    <a:pt x="1699" y="1327"/>
                  </a:lnTo>
                  <a:lnTo>
                    <a:pt x="1716" y="1285"/>
                  </a:lnTo>
                  <a:lnTo>
                    <a:pt x="1732" y="1241"/>
                  </a:lnTo>
                  <a:lnTo>
                    <a:pt x="1746" y="1194"/>
                  </a:lnTo>
                  <a:lnTo>
                    <a:pt x="1757" y="1144"/>
                  </a:lnTo>
                  <a:lnTo>
                    <a:pt x="1766" y="1091"/>
                  </a:lnTo>
                  <a:lnTo>
                    <a:pt x="1771" y="1035"/>
                  </a:lnTo>
                  <a:lnTo>
                    <a:pt x="1773" y="975"/>
                  </a:lnTo>
                  <a:lnTo>
                    <a:pt x="1770" y="909"/>
                  </a:lnTo>
                  <a:lnTo>
                    <a:pt x="1762" y="846"/>
                  </a:lnTo>
                  <a:lnTo>
                    <a:pt x="1746" y="783"/>
                  </a:lnTo>
                  <a:lnTo>
                    <a:pt x="1726" y="724"/>
                  </a:lnTo>
                  <a:lnTo>
                    <a:pt x="1701" y="667"/>
                  </a:lnTo>
                  <a:lnTo>
                    <a:pt x="1669" y="611"/>
                  </a:lnTo>
                  <a:lnTo>
                    <a:pt x="1635" y="560"/>
                  </a:lnTo>
                  <a:lnTo>
                    <a:pt x="1595" y="511"/>
                  </a:lnTo>
                  <a:lnTo>
                    <a:pt x="1551" y="467"/>
                  </a:lnTo>
                  <a:lnTo>
                    <a:pt x="1504" y="425"/>
                  </a:lnTo>
                  <a:lnTo>
                    <a:pt x="1452" y="387"/>
                  </a:lnTo>
                  <a:lnTo>
                    <a:pt x="1398" y="353"/>
                  </a:lnTo>
                  <a:lnTo>
                    <a:pt x="1340" y="325"/>
                  </a:lnTo>
                  <a:lnTo>
                    <a:pt x="1279" y="300"/>
                  </a:lnTo>
                  <a:lnTo>
                    <a:pt x="1216" y="281"/>
                  </a:lnTo>
                  <a:lnTo>
                    <a:pt x="1151" y="267"/>
                  </a:lnTo>
                  <a:lnTo>
                    <a:pt x="1084" y="259"/>
                  </a:lnTo>
                  <a:lnTo>
                    <a:pt x="1015" y="255"/>
                  </a:lnTo>
                  <a:close/>
                  <a:moveTo>
                    <a:pt x="1015" y="0"/>
                  </a:moveTo>
                  <a:lnTo>
                    <a:pt x="1098" y="4"/>
                  </a:lnTo>
                  <a:lnTo>
                    <a:pt x="1180" y="14"/>
                  </a:lnTo>
                  <a:lnTo>
                    <a:pt x="1258" y="30"/>
                  </a:lnTo>
                  <a:lnTo>
                    <a:pt x="1336" y="50"/>
                  </a:lnTo>
                  <a:lnTo>
                    <a:pt x="1409" y="77"/>
                  </a:lnTo>
                  <a:lnTo>
                    <a:pt x="1481" y="110"/>
                  </a:lnTo>
                  <a:lnTo>
                    <a:pt x="1549" y="147"/>
                  </a:lnTo>
                  <a:lnTo>
                    <a:pt x="1614" y="189"/>
                  </a:lnTo>
                  <a:lnTo>
                    <a:pt x="1675" y="236"/>
                  </a:lnTo>
                  <a:lnTo>
                    <a:pt x="1732" y="287"/>
                  </a:lnTo>
                  <a:lnTo>
                    <a:pt x="1785" y="341"/>
                  </a:lnTo>
                  <a:lnTo>
                    <a:pt x="1834" y="400"/>
                  </a:lnTo>
                  <a:lnTo>
                    <a:pt x="1878" y="462"/>
                  </a:lnTo>
                  <a:lnTo>
                    <a:pt x="1917" y="527"/>
                  </a:lnTo>
                  <a:lnTo>
                    <a:pt x="1950" y="596"/>
                  </a:lnTo>
                  <a:lnTo>
                    <a:pt x="1978" y="668"/>
                  </a:lnTo>
                  <a:lnTo>
                    <a:pt x="2001" y="740"/>
                  </a:lnTo>
                  <a:lnTo>
                    <a:pt x="2016" y="816"/>
                  </a:lnTo>
                  <a:lnTo>
                    <a:pt x="2027" y="895"/>
                  </a:lnTo>
                  <a:lnTo>
                    <a:pt x="2030" y="975"/>
                  </a:lnTo>
                  <a:lnTo>
                    <a:pt x="2028" y="1042"/>
                  </a:lnTo>
                  <a:lnTo>
                    <a:pt x="2023" y="1107"/>
                  </a:lnTo>
                  <a:lnTo>
                    <a:pt x="2014" y="1167"/>
                  </a:lnTo>
                  <a:lnTo>
                    <a:pt x="2003" y="1226"/>
                  </a:lnTo>
                  <a:lnTo>
                    <a:pt x="1989" y="1280"/>
                  </a:lnTo>
                  <a:lnTo>
                    <a:pt x="1973" y="1331"/>
                  </a:lnTo>
                  <a:lnTo>
                    <a:pt x="1955" y="1380"/>
                  </a:lnTo>
                  <a:lnTo>
                    <a:pt x="1936" y="1425"/>
                  </a:lnTo>
                  <a:lnTo>
                    <a:pt x="1915" y="1468"/>
                  </a:lnTo>
                  <a:lnTo>
                    <a:pt x="1894" y="1509"/>
                  </a:lnTo>
                  <a:lnTo>
                    <a:pt x="1871" y="1548"/>
                  </a:lnTo>
                  <a:lnTo>
                    <a:pt x="1849" y="1585"/>
                  </a:lnTo>
                  <a:lnTo>
                    <a:pt x="1827" y="1619"/>
                  </a:lnTo>
                  <a:lnTo>
                    <a:pt x="1805" y="1651"/>
                  </a:lnTo>
                  <a:lnTo>
                    <a:pt x="1783" y="1683"/>
                  </a:lnTo>
                  <a:lnTo>
                    <a:pt x="1757" y="1721"/>
                  </a:lnTo>
                  <a:lnTo>
                    <a:pt x="1734" y="1755"/>
                  </a:lnTo>
                  <a:lnTo>
                    <a:pt x="1715" y="1787"/>
                  </a:lnTo>
                  <a:lnTo>
                    <a:pt x="1701" y="1815"/>
                  </a:lnTo>
                  <a:lnTo>
                    <a:pt x="1690" y="1841"/>
                  </a:lnTo>
                  <a:lnTo>
                    <a:pt x="1683" y="1866"/>
                  </a:lnTo>
                  <a:lnTo>
                    <a:pt x="1681" y="1890"/>
                  </a:lnTo>
                  <a:lnTo>
                    <a:pt x="1678" y="1936"/>
                  </a:lnTo>
                  <a:lnTo>
                    <a:pt x="1668" y="1982"/>
                  </a:lnTo>
                  <a:lnTo>
                    <a:pt x="1654" y="2027"/>
                  </a:lnTo>
                  <a:lnTo>
                    <a:pt x="1632" y="2071"/>
                  </a:lnTo>
                  <a:lnTo>
                    <a:pt x="1605" y="2112"/>
                  </a:lnTo>
                  <a:lnTo>
                    <a:pt x="1573" y="2152"/>
                  </a:lnTo>
                  <a:lnTo>
                    <a:pt x="1535" y="2189"/>
                  </a:lnTo>
                  <a:lnTo>
                    <a:pt x="1492" y="2224"/>
                  </a:lnTo>
                  <a:lnTo>
                    <a:pt x="1491" y="2245"/>
                  </a:lnTo>
                  <a:lnTo>
                    <a:pt x="1490" y="2270"/>
                  </a:lnTo>
                  <a:lnTo>
                    <a:pt x="1488" y="2297"/>
                  </a:lnTo>
                  <a:lnTo>
                    <a:pt x="1487" y="2325"/>
                  </a:lnTo>
                  <a:lnTo>
                    <a:pt x="1485" y="2353"/>
                  </a:lnTo>
                  <a:lnTo>
                    <a:pt x="1484" y="2381"/>
                  </a:lnTo>
                  <a:lnTo>
                    <a:pt x="1482" y="2408"/>
                  </a:lnTo>
                  <a:lnTo>
                    <a:pt x="1481" y="2432"/>
                  </a:lnTo>
                  <a:lnTo>
                    <a:pt x="1479" y="2452"/>
                  </a:lnTo>
                  <a:lnTo>
                    <a:pt x="1478" y="2468"/>
                  </a:lnTo>
                  <a:lnTo>
                    <a:pt x="1478" y="2479"/>
                  </a:lnTo>
                  <a:lnTo>
                    <a:pt x="1477" y="2482"/>
                  </a:lnTo>
                  <a:lnTo>
                    <a:pt x="1477" y="2494"/>
                  </a:lnTo>
                  <a:lnTo>
                    <a:pt x="1475" y="2509"/>
                  </a:lnTo>
                  <a:lnTo>
                    <a:pt x="1471" y="2525"/>
                  </a:lnTo>
                  <a:lnTo>
                    <a:pt x="1466" y="2541"/>
                  </a:lnTo>
                  <a:lnTo>
                    <a:pt x="1457" y="2560"/>
                  </a:lnTo>
                  <a:lnTo>
                    <a:pt x="1447" y="2578"/>
                  </a:lnTo>
                  <a:lnTo>
                    <a:pt x="1433" y="2596"/>
                  </a:lnTo>
                  <a:lnTo>
                    <a:pt x="1417" y="2616"/>
                  </a:lnTo>
                  <a:lnTo>
                    <a:pt x="1396" y="2634"/>
                  </a:lnTo>
                  <a:lnTo>
                    <a:pt x="1370" y="2653"/>
                  </a:lnTo>
                  <a:lnTo>
                    <a:pt x="1341" y="2669"/>
                  </a:lnTo>
                  <a:lnTo>
                    <a:pt x="1308" y="2686"/>
                  </a:lnTo>
                  <a:lnTo>
                    <a:pt x="1268" y="2701"/>
                  </a:lnTo>
                  <a:lnTo>
                    <a:pt x="1245" y="2730"/>
                  </a:lnTo>
                  <a:lnTo>
                    <a:pt x="1216" y="2757"/>
                  </a:lnTo>
                  <a:lnTo>
                    <a:pt x="1185" y="2782"/>
                  </a:lnTo>
                  <a:lnTo>
                    <a:pt x="1163" y="2793"/>
                  </a:lnTo>
                  <a:lnTo>
                    <a:pt x="1139" y="2800"/>
                  </a:lnTo>
                  <a:lnTo>
                    <a:pt x="1114" y="2803"/>
                  </a:lnTo>
                  <a:lnTo>
                    <a:pt x="916" y="2803"/>
                  </a:lnTo>
                  <a:lnTo>
                    <a:pt x="891" y="2800"/>
                  </a:lnTo>
                  <a:lnTo>
                    <a:pt x="867" y="2793"/>
                  </a:lnTo>
                  <a:lnTo>
                    <a:pt x="845" y="2782"/>
                  </a:lnTo>
                  <a:lnTo>
                    <a:pt x="814" y="2757"/>
                  </a:lnTo>
                  <a:lnTo>
                    <a:pt x="785" y="2730"/>
                  </a:lnTo>
                  <a:lnTo>
                    <a:pt x="762" y="2701"/>
                  </a:lnTo>
                  <a:lnTo>
                    <a:pt x="720" y="2684"/>
                  </a:lnTo>
                  <a:lnTo>
                    <a:pt x="685" y="2667"/>
                  </a:lnTo>
                  <a:lnTo>
                    <a:pt x="653" y="2648"/>
                  </a:lnTo>
                  <a:lnTo>
                    <a:pt x="628" y="2629"/>
                  </a:lnTo>
                  <a:lnTo>
                    <a:pt x="607" y="2609"/>
                  </a:lnTo>
                  <a:lnTo>
                    <a:pt x="590" y="2588"/>
                  </a:lnTo>
                  <a:lnTo>
                    <a:pt x="578" y="2568"/>
                  </a:lnTo>
                  <a:lnTo>
                    <a:pt x="567" y="2549"/>
                  </a:lnTo>
                  <a:lnTo>
                    <a:pt x="561" y="2530"/>
                  </a:lnTo>
                  <a:lnTo>
                    <a:pt x="556" y="2512"/>
                  </a:lnTo>
                  <a:lnTo>
                    <a:pt x="554" y="2496"/>
                  </a:lnTo>
                  <a:lnTo>
                    <a:pt x="552" y="2482"/>
                  </a:lnTo>
                  <a:lnTo>
                    <a:pt x="552" y="2482"/>
                  </a:lnTo>
                  <a:lnTo>
                    <a:pt x="552" y="2479"/>
                  </a:lnTo>
                  <a:lnTo>
                    <a:pt x="551" y="2468"/>
                  </a:lnTo>
                  <a:lnTo>
                    <a:pt x="550" y="2452"/>
                  </a:lnTo>
                  <a:lnTo>
                    <a:pt x="549" y="2432"/>
                  </a:lnTo>
                  <a:lnTo>
                    <a:pt x="548" y="2408"/>
                  </a:lnTo>
                  <a:lnTo>
                    <a:pt x="546" y="2381"/>
                  </a:lnTo>
                  <a:lnTo>
                    <a:pt x="545" y="2353"/>
                  </a:lnTo>
                  <a:lnTo>
                    <a:pt x="543" y="2325"/>
                  </a:lnTo>
                  <a:lnTo>
                    <a:pt x="542" y="2297"/>
                  </a:lnTo>
                  <a:lnTo>
                    <a:pt x="540" y="2270"/>
                  </a:lnTo>
                  <a:lnTo>
                    <a:pt x="539" y="2245"/>
                  </a:lnTo>
                  <a:lnTo>
                    <a:pt x="538" y="2224"/>
                  </a:lnTo>
                  <a:lnTo>
                    <a:pt x="495" y="2189"/>
                  </a:lnTo>
                  <a:lnTo>
                    <a:pt x="457" y="2152"/>
                  </a:lnTo>
                  <a:lnTo>
                    <a:pt x="425" y="2112"/>
                  </a:lnTo>
                  <a:lnTo>
                    <a:pt x="398" y="2071"/>
                  </a:lnTo>
                  <a:lnTo>
                    <a:pt x="376" y="2027"/>
                  </a:lnTo>
                  <a:lnTo>
                    <a:pt x="362" y="1982"/>
                  </a:lnTo>
                  <a:lnTo>
                    <a:pt x="352" y="1936"/>
                  </a:lnTo>
                  <a:lnTo>
                    <a:pt x="349" y="1890"/>
                  </a:lnTo>
                  <a:lnTo>
                    <a:pt x="347" y="1866"/>
                  </a:lnTo>
                  <a:lnTo>
                    <a:pt x="340" y="1841"/>
                  </a:lnTo>
                  <a:lnTo>
                    <a:pt x="329" y="1815"/>
                  </a:lnTo>
                  <a:lnTo>
                    <a:pt x="314" y="1787"/>
                  </a:lnTo>
                  <a:lnTo>
                    <a:pt x="296" y="1755"/>
                  </a:lnTo>
                  <a:lnTo>
                    <a:pt x="274" y="1721"/>
                  </a:lnTo>
                  <a:lnTo>
                    <a:pt x="247" y="1684"/>
                  </a:lnTo>
                  <a:lnTo>
                    <a:pt x="226" y="1652"/>
                  </a:lnTo>
                  <a:lnTo>
                    <a:pt x="204" y="1619"/>
                  </a:lnTo>
                  <a:lnTo>
                    <a:pt x="181" y="1585"/>
                  </a:lnTo>
                  <a:lnTo>
                    <a:pt x="159" y="1548"/>
                  </a:lnTo>
                  <a:lnTo>
                    <a:pt x="137" y="1510"/>
                  </a:lnTo>
                  <a:lnTo>
                    <a:pt x="115" y="1468"/>
                  </a:lnTo>
                  <a:lnTo>
                    <a:pt x="94" y="1425"/>
                  </a:lnTo>
                  <a:lnTo>
                    <a:pt x="75" y="1380"/>
                  </a:lnTo>
                  <a:lnTo>
                    <a:pt x="56" y="1331"/>
                  </a:lnTo>
                  <a:lnTo>
                    <a:pt x="41" y="1280"/>
                  </a:lnTo>
                  <a:lnTo>
                    <a:pt x="27" y="1226"/>
                  </a:lnTo>
                  <a:lnTo>
                    <a:pt x="16" y="1167"/>
                  </a:lnTo>
                  <a:lnTo>
                    <a:pt x="7" y="1107"/>
                  </a:lnTo>
                  <a:lnTo>
                    <a:pt x="2" y="1042"/>
                  </a:lnTo>
                  <a:lnTo>
                    <a:pt x="0" y="975"/>
                  </a:lnTo>
                  <a:lnTo>
                    <a:pt x="3" y="895"/>
                  </a:lnTo>
                  <a:lnTo>
                    <a:pt x="13" y="816"/>
                  </a:lnTo>
                  <a:lnTo>
                    <a:pt x="29" y="740"/>
                  </a:lnTo>
                  <a:lnTo>
                    <a:pt x="52" y="668"/>
                  </a:lnTo>
                  <a:lnTo>
                    <a:pt x="80" y="596"/>
                  </a:lnTo>
                  <a:lnTo>
                    <a:pt x="113" y="527"/>
                  </a:lnTo>
                  <a:lnTo>
                    <a:pt x="152" y="462"/>
                  </a:lnTo>
                  <a:lnTo>
                    <a:pt x="196" y="400"/>
                  </a:lnTo>
                  <a:lnTo>
                    <a:pt x="245" y="341"/>
                  </a:lnTo>
                  <a:lnTo>
                    <a:pt x="298" y="287"/>
                  </a:lnTo>
                  <a:lnTo>
                    <a:pt x="355" y="236"/>
                  </a:lnTo>
                  <a:lnTo>
                    <a:pt x="416" y="189"/>
                  </a:lnTo>
                  <a:lnTo>
                    <a:pt x="481" y="147"/>
                  </a:lnTo>
                  <a:lnTo>
                    <a:pt x="549" y="110"/>
                  </a:lnTo>
                  <a:lnTo>
                    <a:pt x="621" y="77"/>
                  </a:lnTo>
                  <a:lnTo>
                    <a:pt x="695" y="50"/>
                  </a:lnTo>
                  <a:lnTo>
                    <a:pt x="772" y="30"/>
                  </a:lnTo>
                  <a:lnTo>
                    <a:pt x="850" y="14"/>
                  </a:lnTo>
                  <a:lnTo>
                    <a:pt x="932" y="4"/>
                  </a:lnTo>
                  <a:lnTo>
                    <a:pt x="10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160"/>
            <p:cNvSpPr>
              <a:spLocks/>
            </p:cNvSpPr>
            <p:nvPr/>
          </p:nvSpPr>
          <p:spPr bwMode="auto">
            <a:xfrm>
              <a:off x="1147763" y="2427288"/>
              <a:ext cx="39688" cy="101600"/>
            </a:xfrm>
            <a:custGeom>
              <a:avLst/>
              <a:gdLst>
                <a:gd name="T0" fmla="*/ 64 w 128"/>
                <a:gd name="T1" fmla="*/ 0 h 318"/>
                <a:gd name="T2" fmla="*/ 64 w 128"/>
                <a:gd name="T3" fmla="*/ 0 h 318"/>
                <a:gd name="T4" fmla="*/ 81 w 128"/>
                <a:gd name="T5" fmla="*/ 2 h 318"/>
                <a:gd name="T6" fmla="*/ 96 w 128"/>
                <a:gd name="T7" fmla="*/ 9 h 318"/>
                <a:gd name="T8" fmla="*/ 109 w 128"/>
                <a:gd name="T9" fmla="*/ 19 h 318"/>
                <a:gd name="T10" fmla="*/ 120 w 128"/>
                <a:gd name="T11" fmla="*/ 32 h 318"/>
                <a:gd name="T12" fmla="*/ 126 w 128"/>
                <a:gd name="T13" fmla="*/ 47 h 318"/>
                <a:gd name="T14" fmla="*/ 128 w 128"/>
                <a:gd name="T15" fmla="*/ 64 h 318"/>
                <a:gd name="T16" fmla="*/ 128 w 128"/>
                <a:gd name="T17" fmla="*/ 254 h 318"/>
                <a:gd name="T18" fmla="*/ 126 w 128"/>
                <a:gd name="T19" fmla="*/ 272 h 318"/>
                <a:gd name="T20" fmla="*/ 120 w 128"/>
                <a:gd name="T21" fmla="*/ 287 h 318"/>
                <a:gd name="T22" fmla="*/ 109 w 128"/>
                <a:gd name="T23" fmla="*/ 300 h 318"/>
                <a:gd name="T24" fmla="*/ 96 w 128"/>
                <a:gd name="T25" fmla="*/ 310 h 318"/>
                <a:gd name="T26" fmla="*/ 81 w 128"/>
                <a:gd name="T27" fmla="*/ 316 h 318"/>
                <a:gd name="T28" fmla="*/ 64 w 128"/>
                <a:gd name="T29" fmla="*/ 318 h 318"/>
                <a:gd name="T30" fmla="*/ 47 w 128"/>
                <a:gd name="T31" fmla="*/ 316 h 318"/>
                <a:gd name="T32" fmla="*/ 31 w 128"/>
                <a:gd name="T33" fmla="*/ 310 h 318"/>
                <a:gd name="T34" fmla="*/ 19 w 128"/>
                <a:gd name="T35" fmla="*/ 300 h 318"/>
                <a:gd name="T36" fmla="*/ 8 w 128"/>
                <a:gd name="T37" fmla="*/ 287 h 318"/>
                <a:gd name="T38" fmla="*/ 2 w 128"/>
                <a:gd name="T39" fmla="*/ 272 h 318"/>
                <a:gd name="T40" fmla="*/ 0 w 128"/>
                <a:gd name="T41" fmla="*/ 254 h 318"/>
                <a:gd name="T42" fmla="*/ 0 w 128"/>
                <a:gd name="T43" fmla="*/ 64 h 318"/>
                <a:gd name="T44" fmla="*/ 2 w 128"/>
                <a:gd name="T45" fmla="*/ 47 h 318"/>
                <a:gd name="T46" fmla="*/ 8 w 128"/>
                <a:gd name="T47" fmla="*/ 32 h 318"/>
                <a:gd name="T48" fmla="*/ 19 w 128"/>
                <a:gd name="T49" fmla="*/ 19 h 318"/>
                <a:gd name="T50" fmla="*/ 31 w 128"/>
                <a:gd name="T51" fmla="*/ 9 h 318"/>
                <a:gd name="T52" fmla="*/ 47 w 128"/>
                <a:gd name="T53" fmla="*/ 2 h 318"/>
                <a:gd name="T54" fmla="*/ 64 w 128"/>
                <a:gd name="T55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8" h="318">
                  <a:moveTo>
                    <a:pt x="64" y="0"/>
                  </a:moveTo>
                  <a:lnTo>
                    <a:pt x="64" y="0"/>
                  </a:lnTo>
                  <a:lnTo>
                    <a:pt x="81" y="2"/>
                  </a:lnTo>
                  <a:lnTo>
                    <a:pt x="96" y="9"/>
                  </a:lnTo>
                  <a:lnTo>
                    <a:pt x="109" y="19"/>
                  </a:lnTo>
                  <a:lnTo>
                    <a:pt x="120" y="32"/>
                  </a:lnTo>
                  <a:lnTo>
                    <a:pt x="126" y="47"/>
                  </a:lnTo>
                  <a:lnTo>
                    <a:pt x="128" y="64"/>
                  </a:lnTo>
                  <a:lnTo>
                    <a:pt x="128" y="254"/>
                  </a:lnTo>
                  <a:lnTo>
                    <a:pt x="126" y="272"/>
                  </a:lnTo>
                  <a:lnTo>
                    <a:pt x="120" y="287"/>
                  </a:lnTo>
                  <a:lnTo>
                    <a:pt x="109" y="300"/>
                  </a:lnTo>
                  <a:lnTo>
                    <a:pt x="96" y="310"/>
                  </a:lnTo>
                  <a:lnTo>
                    <a:pt x="81" y="316"/>
                  </a:lnTo>
                  <a:lnTo>
                    <a:pt x="64" y="318"/>
                  </a:lnTo>
                  <a:lnTo>
                    <a:pt x="47" y="316"/>
                  </a:lnTo>
                  <a:lnTo>
                    <a:pt x="31" y="310"/>
                  </a:lnTo>
                  <a:lnTo>
                    <a:pt x="19" y="300"/>
                  </a:lnTo>
                  <a:lnTo>
                    <a:pt x="8" y="287"/>
                  </a:lnTo>
                  <a:lnTo>
                    <a:pt x="2" y="272"/>
                  </a:lnTo>
                  <a:lnTo>
                    <a:pt x="0" y="254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2"/>
                  </a:lnTo>
                  <a:lnTo>
                    <a:pt x="19" y="19"/>
                  </a:lnTo>
                  <a:lnTo>
                    <a:pt x="31" y="9"/>
                  </a:lnTo>
                  <a:lnTo>
                    <a:pt x="47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reeform 161"/>
            <p:cNvSpPr>
              <a:spLocks/>
            </p:cNvSpPr>
            <p:nvPr/>
          </p:nvSpPr>
          <p:spPr bwMode="auto">
            <a:xfrm>
              <a:off x="917575" y="2487613"/>
              <a:ext cx="71438" cy="93663"/>
            </a:xfrm>
            <a:custGeom>
              <a:avLst/>
              <a:gdLst>
                <a:gd name="T0" fmla="*/ 64 w 225"/>
                <a:gd name="T1" fmla="*/ 0 h 293"/>
                <a:gd name="T2" fmla="*/ 81 w 225"/>
                <a:gd name="T3" fmla="*/ 2 h 293"/>
                <a:gd name="T4" fmla="*/ 96 w 225"/>
                <a:gd name="T5" fmla="*/ 8 h 293"/>
                <a:gd name="T6" fmla="*/ 110 w 225"/>
                <a:gd name="T7" fmla="*/ 19 h 293"/>
                <a:gd name="T8" fmla="*/ 120 w 225"/>
                <a:gd name="T9" fmla="*/ 32 h 293"/>
                <a:gd name="T10" fmla="*/ 216 w 225"/>
                <a:gd name="T11" fmla="*/ 198 h 293"/>
                <a:gd name="T12" fmla="*/ 223 w 225"/>
                <a:gd name="T13" fmla="*/ 213 h 293"/>
                <a:gd name="T14" fmla="*/ 225 w 225"/>
                <a:gd name="T15" fmla="*/ 230 h 293"/>
                <a:gd name="T16" fmla="*/ 223 w 225"/>
                <a:gd name="T17" fmla="*/ 246 h 293"/>
                <a:gd name="T18" fmla="*/ 216 w 225"/>
                <a:gd name="T19" fmla="*/ 261 h 293"/>
                <a:gd name="T20" fmla="*/ 207 w 225"/>
                <a:gd name="T21" fmla="*/ 275 h 293"/>
                <a:gd name="T22" fmla="*/ 193 w 225"/>
                <a:gd name="T23" fmla="*/ 285 h 293"/>
                <a:gd name="T24" fmla="*/ 178 w 225"/>
                <a:gd name="T25" fmla="*/ 291 h 293"/>
                <a:gd name="T26" fmla="*/ 161 w 225"/>
                <a:gd name="T27" fmla="*/ 293 h 293"/>
                <a:gd name="T28" fmla="*/ 144 w 225"/>
                <a:gd name="T29" fmla="*/ 291 h 293"/>
                <a:gd name="T30" fmla="*/ 129 w 225"/>
                <a:gd name="T31" fmla="*/ 285 h 293"/>
                <a:gd name="T32" fmla="*/ 116 w 225"/>
                <a:gd name="T33" fmla="*/ 275 h 293"/>
                <a:gd name="T34" fmla="*/ 105 w 225"/>
                <a:gd name="T35" fmla="*/ 261 h 293"/>
                <a:gd name="T36" fmla="*/ 9 w 225"/>
                <a:gd name="T37" fmla="*/ 96 h 293"/>
                <a:gd name="T38" fmla="*/ 3 w 225"/>
                <a:gd name="T39" fmla="*/ 80 h 293"/>
                <a:gd name="T40" fmla="*/ 0 w 225"/>
                <a:gd name="T41" fmla="*/ 63 h 293"/>
                <a:gd name="T42" fmla="*/ 3 w 225"/>
                <a:gd name="T43" fmla="*/ 48 h 293"/>
                <a:gd name="T44" fmla="*/ 9 w 225"/>
                <a:gd name="T45" fmla="*/ 32 h 293"/>
                <a:gd name="T46" fmla="*/ 19 w 225"/>
                <a:gd name="T47" fmla="*/ 20 h 293"/>
                <a:gd name="T48" fmla="*/ 32 w 225"/>
                <a:gd name="T49" fmla="*/ 9 h 293"/>
                <a:gd name="T50" fmla="*/ 49 w 225"/>
                <a:gd name="T51" fmla="*/ 2 h 293"/>
                <a:gd name="T52" fmla="*/ 64 w 225"/>
                <a:gd name="T5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93">
                  <a:moveTo>
                    <a:pt x="64" y="0"/>
                  </a:moveTo>
                  <a:lnTo>
                    <a:pt x="81" y="2"/>
                  </a:lnTo>
                  <a:lnTo>
                    <a:pt x="96" y="8"/>
                  </a:lnTo>
                  <a:lnTo>
                    <a:pt x="110" y="19"/>
                  </a:lnTo>
                  <a:lnTo>
                    <a:pt x="120" y="32"/>
                  </a:lnTo>
                  <a:lnTo>
                    <a:pt x="216" y="198"/>
                  </a:lnTo>
                  <a:lnTo>
                    <a:pt x="223" y="213"/>
                  </a:lnTo>
                  <a:lnTo>
                    <a:pt x="225" y="230"/>
                  </a:lnTo>
                  <a:lnTo>
                    <a:pt x="223" y="246"/>
                  </a:lnTo>
                  <a:lnTo>
                    <a:pt x="216" y="261"/>
                  </a:lnTo>
                  <a:lnTo>
                    <a:pt x="207" y="275"/>
                  </a:lnTo>
                  <a:lnTo>
                    <a:pt x="193" y="285"/>
                  </a:lnTo>
                  <a:lnTo>
                    <a:pt x="178" y="291"/>
                  </a:lnTo>
                  <a:lnTo>
                    <a:pt x="161" y="293"/>
                  </a:lnTo>
                  <a:lnTo>
                    <a:pt x="144" y="291"/>
                  </a:lnTo>
                  <a:lnTo>
                    <a:pt x="129" y="285"/>
                  </a:lnTo>
                  <a:lnTo>
                    <a:pt x="116" y="275"/>
                  </a:lnTo>
                  <a:lnTo>
                    <a:pt x="105" y="261"/>
                  </a:lnTo>
                  <a:lnTo>
                    <a:pt x="9" y="96"/>
                  </a:lnTo>
                  <a:lnTo>
                    <a:pt x="3" y="80"/>
                  </a:lnTo>
                  <a:lnTo>
                    <a:pt x="0" y="63"/>
                  </a:lnTo>
                  <a:lnTo>
                    <a:pt x="3" y="48"/>
                  </a:lnTo>
                  <a:lnTo>
                    <a:pt x="9" y="32"/>
                  </a:lnTo>
                  <a:lnTo>
                    <a:pt x="19" y="20"/>
                  </a:lnTo>
                  <a:lnTo>
                    <a:pt x="32" y="9"/>
                  </a:lnTo>
                  <a:lnTo>
                    <a:pt x="4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Freeform 162"/>
            <p:cNvSpPr>
              <a:spLocks/>
            </p:cNvSpPr>
            <p:nvPr/>
          </p:nvSpPr>
          <p:spPr bwMode="auto">
            <a:xfrm>
              <a:off x="750888" y="2655888"/>
              <a:ext cx="93663" cy="69850"/>
            </a:xfrm>
            <a:custGeom>
              <a:avLst/>
              <a:gdLst>
                <a:gd name="T0" fmla="*/ 64 w 295"/>
                <a:gd name="T1" fmla="*/ 0 h 222"/>
                <a:gd name="T2" fmla="*/ 80 w 295"/>
                <a:gd name="T3" fmla="*/ 2 h 222"/>
                <a:gd name="T4" fmla="*/ 96 w 295"/>
                <a:gd name="T5" fmla="*/ 8 h 222"/>
                <a:gd name="T6" fmla="*/ 263 w 295"/>
                <a:gd name="T7" fmla="*/ 103 h 222"/>
                <a:gd name="T8" fmla="*/ 277 w 295"/>
                <a:gd name="T9" fmla="*/ 114 h 222"/>
                <a:gd name="T10" fmla="*/ 286 w 295"/>
                <a:gd name="T11" fmla="*/ 127 h 222"/>
                <a:gd name="T12" fmla="*/ 293 w 295"/>
                <a:gd name="T13" fmla="*/ 142 h 222"/>
                <a:gd name="T14" fmla="*/ 295 w 295"/>
                <a:gd name="T15" fmla="*/ 158 h 222"/>
                <a:gd name="T16" fmla="*/ 293 w 295"/>
                <a:gd name="T17" fmla="*/ 174 h 222"/>
                <a:gd name="T18" fmla="*/ 286 w 295"/>
                <a:gd name="T19" fmla="*/ 190 h 222"/>
                <a:gd name="T20" fmla="*/ 276 w 295"/>
                <a:gd name="T21" fmla="*/ 204 h 222"/>
                <a:gd name="T22" fmla="*/ 262 w 295"/>
                <a:gd name="T23" fmla="*/ 214 h 222"/>
                <a:gd name="T24" fmla="*/ 246 w 295"/>
                <a:gd name="T25" fmla="*/ 220 h 222"/>
                <a:gd name="T26" fmla="*/ 231 w 295"/>
                <a:gd name="T27" fmla="*/ 222 h 222"/>
                <a:gd name="T28" fmla="*/ 214 w 295"/>
                <a:gd name="T29" fmla="*/ 220 h 222"/>
                <a:gd name="T30" fmla="*/ 198 w 295"/>
                <a:gd name="T31" fmla="*/ 213 h 222"/>
                <a:gd name="T32" fmla="*/ 31 w 295"/>
                <a:gd name="T33" fmla="*/ 118 h 222"/>
                <a:gd name="T34" fmla="*/ 18 w 295"/>
                <a:gd name="T35" fmla="*/ 108 h 222"/>
                <a:gd name="T36" fmla="*/ 8 w 295"/>
                <a:gd name="T37" fmla="*/ 94 h 222"/>
                <a:gd name="T38" fmla="*/ 2 w 295"/>
                <a:gd name="T39" fmla="*/ 80 h 222"/>
                <a:gd name="T40" fmla="*/ 0 w 295"/>
                <a:gd name="T41" fmla="*/ 63 h 222"/>
                <a:gd name="T42" fmla="*/ 2 w 295"/>
                <a:gd name="T43" fmla="*/ 46 h 222"/>
                <a:gd name="T44" fmla="*/ 8 w 295"/>
                <a:gd name="T45" fmla="*/ 31 h 222"/>
                <a:gd name="T46" fmla="*/ 19 w 295"/>
                <a:gd name="T47" fmla="*/ 17 h 222"/>
                <a:gd name="T48" fmla="*/ 32 w 295"/>
                <a:gd name="T49" fmla="*/ 8 h 222"/>
                <a:gd name="T50" fmla="*/ 47 w 295"/>
                <a:gd name="T51" fmla="*/ 2 h 222"/>
                <a:gd name="T52" fmla="*/ 64 w 295"/>
                <a:gd name="T53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5" h="222">
                  <a:moveTo>
                    <a:pt x="64" y="0"/>
                  </a:moveTo>
                  <a:lnTo>
                    <a:pt x="80" y="2"/>
                  </a:lnTo>
                  <a:lnTo>
                    <a:pt x="96" y="8"/>
                  </a:lnTo>
                  <a:lnTo>
                    <a:pt x="263" y="103"/>
                  </a:lnTo>
                  <a:lnTo>
                    <a:pt x="277" y="114"/>
                  </a:lnTo>
                  <a:lnTo>
                    <a:pt x="286" y="127"/>
                  </a:lnTo>
                  <a:lnTo>
                    <a:pt x="293" y="142"/>
                  </a:lnTo>
                  <a:lnTo>
                    <a:pt x="295" y="158"/>
                  </a:lnTo>
                  <a:lnTo>
                    <a:pt x="293" y="174"/>
                  </a:lnTo>
                  <a:lnTo>
                    <a:pt x="286" y="190"/>
                  </a:lnTo>
                  <a:lnTo>
                    <a:pt x="276" y="204"/>
                  </a:lnTo>
                  <a:lnTo>
                    <a:pt x="262" y="214"/>
                  </a:lnTo>
                  <a:lnTo>
                    <a:pt x="246" y="220"/>
                  </a:lnTo>
                  <a:lnTo>
                    <a:pt x="231" y="222"/>
                  </a:lnTo>
                  <a:lnTo>
                    <a:pt x="214" y="220"/>
                  </a:lnTo>
                  <a:lnTo>
                    <a:pt x="198" y="213"/>
                  </a:lnTo>
                  <a:lnTo>
                    <a:pt x="31" y="118"/>
                  </a:lnTo>
                  <a:lnTo>
                    <a:pt x="18" y="108"/>
                  </a:lnTo>
                  <a:lnTo>
                    <a:pt x="8" y="94"/>
                  </a:lnTo>
                  <a:lnTo>
                    <a:pt x="2" y="80"/>
                  </a:lnTo>
                  <a:lnTo>
                    <a:pt x="0" y="63"/>
                  </a:lnTo>
                  <a:lnTo>
                    <a:pt x="2" y="46"/>
                  </a:lnTo>
                  <a:lnTo>
                    <a:pt x="8" y="31"/>
                  </a:lnTo>
                  <a:lnTo>
                    <a:pt x="19" y="17"/>
                  </a:lnTo>
                  <a:lnTo>
                    <a:pt x="32" y="8"/>
                  </a:lnTo>
                  <a:lnTo>
                    <a:pt x="47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163"/>
            <p:cNvSpPr>
              <a:spLocks/>
            </p:cNvSpPr>
            <p:nvPr/>
          </p:nvSpPr>
          <p:spPr bwMode="auto">
            <a:xfrm>
              <a:off x="688975" y="2882900"/>
              <a:ext cx="101600" cy="39688"/>
            </a:xfrm>
            <a:custGeom>
              <a:avLst/>
              <a:gdLst>
                <a:gd name="T0" fmla="*/ 64 w 321"/>
                <a:gd name="T1" fmla="*/ 0 h 128"/>
                <a:gd name="T2" fmla="*/ 257 w 321"/>
                <a:gd name="T3" fmla="*/ 0 h 128"/>
                <a:gd name="T4" fmla="*/ 274 w 321"/>
                <a:gd name="T5" fmla="*/ 3 h 128"/>
                <a:gd name="T6" fmla="*/ 289 w 321"/>
                <a:gd name="T7" fmla="*/ 9 h 128"/>
                <a:gd name="T8" fmla="*/ 302 w 321"/>
                <a:gd name="T9" fmla="*/ 18 h 128"/>
                <a:gd name="T10" fmla="*/ 312 w 321"/>
                <a:gd name="T11" fmla="*/ 32 h 128"/>
                <a:gd name="T12" fmla="*/ 319 w 321"/>
                <a:gd name="T13" fmla="*/ 47 h 128"/>
                <a:gd name="T14" fmla="*/ 321 w 321"/>
                <a:gd name="T15" fmla="*/ 64 h 128"/>
                <a:gd name="T16" fmla="*/ 319 w 321"/>
                <a:gd name="T17" fmla="*/ 81 h 128"/>
                <a:gd name="T18" fmla="*/ 312 w 321"/>
                <a:gd name="T19" fmla="*/ 95 h 128"/>
                <a:gd name="T20" fmla="*/ 302 w 321"/>
                <a:gd name="T21" fmla="*/ 109 h 128"/>
                <a:gd name="T22" fmla="*/ 289 w 321"/>
                <a:gd name="T23" fmla="*/ 118 h 128"/>
                <a:gd name="T24" fmla="*/ 274 w 321"/>
                <a:gd name="T25" fmla="*/ 126 h 128"/>
                <a:gd name="T26" fmla="*/ 257 w 321"/>
                <a:gd name="T27" fmla="*/ 128 h 128"/>
                <a:gd name="T28" fmla="*/ 64 w 321"/>
                <a:gd name="T29" fmla="*/ 128 h 128"/>
                <a:gd name="T30" fmla="*/ 47 w 321"/>
                <a:gd name="T31" fmla="*/ 126 h 128"/>
                <a:gd name="T32" fmla="*/ 32 w 321"/>
                <a:gd name="T33" fmla="*/ 118 h 128"/>
                <a:gd name="T34" fmla="*/ 19 w 321"/>
                <a:gd name="T35" fmla="*/ 109 h 128"/>
                <a:gd name="T36" fmla="*/ 9 w 321"/>
                <a:gd name="T37" fmla="*/ 95 h 128"/>
                <a:gd name="T38" fmla="*/ 2 w 321"/>
                <a:gd name="T39" fmla="*/ 81 h 128"/>
                <a:gd name="T40" fmla="*/ 0 w 321"/>
                <a:gd name="T41" fmla="*/ 64 h 128"/>
                <a:gd name="T42" fmla="*/ 2 w 321"/>
                <a:gd name="T43" fmla="*/ 47 h 128"/>
                <a:gd name="T44" fmla="*/ 9 w 321"/>
                <a:gd name="T45" fmla="*/ 32 h 128"/>
                <a:gd name="T46" fmla="*/ 19 w 321"/>
                <a:gd name="T47" fmla="*/ 18 h 128"/>
                <a:gd name="T48" fmla="*/ 32 w 321"/>
                <a:gd name="T49" fmla="*/ 9 h 128"/>
                <a:gd name="T50" fmla="*/ 47 w 321"/>
                <a:gd name="T51" fmla="*/ 3 h 128"/>
                <a:gd name="T52" fmla="*/ 64 w 321"/>
                <a:gd name="T5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128">
                  <a:moveTo>
                    <a:pt x="64" y="0"/>
                  </a:moveTo>
                  <a:lnTo>
                    <a:pt x="257" y="0"/>
                  </a:lnTo>
                  <a:lnTo>
                    <a:pt x="274" y="3"/>
                  </a:lnTo>
                  <a:lnTo>
                    <a:pt x="289" y="9"/>
                  </a:lnTo>
                  <a:lnTo>
                    <a:pt x="302" y="18"/>
                  </a:lnTo>
                  <a:lnTo>
                    <a:pt x="312" y="32"/>
                  </a:lnTo>
                  <a:lnTo>
                    <a:pt x="319" y="47"/>
                  </a:lnTo>
                  <a:lnTo>
                    <a:pt x="321" y="64"/>
                  </a:lnTo>
                  <a:lnTo>
                    <a:pt x="319" y="81"/>
                  </a:lnTo>
                  <a:lnTo>
                    <a:pt x="312" y="95"/>
                  </a:lnTo>
                  <a:lnTo>
                    <a:pt x="302" y="109"/>
                  </a:lnTo>
                  <a:lnTo>
                    <a:pt x="289" y="118"/>
                  </a:lnTo>
                  <a:lnTo>
                    <a:pt x="274" y="126"/>
                  </a:lnTo>
                  <a:lnTo>
                    <a:pt x="257" y="128"/>
                  </a:lnTo>
                  <a:lnTo>
                    <a:pt x="64" y="128"/>
                  </a:lnTo>
                  <a:lnTo>
                    <a:pt x="47" y="126"/>
                  </a:lnTo>
                  <a:lnTo>
                    <a:pt x="32" y="118"/>
                  </a:lnTo>
                  <a:lnTo>
                    <a:pt x="19" y="109"/>
                  </a:lnTo>
                  <a:lnTo>
                    <a:pt x="9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8"/>
                  </a:lnTo>
                  <a:lnTo>
                    <a:pt x="32" y="9"/>
                  </a:lnTo>
                  <a:lnTo>
                    <a:pt x="47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164"/>
            <p:cNvSpPr>
              <a:spLocks/>
            </p:cNvSpPr>
            <p:nvPr/>
          </p:nvSpPr>
          <p:spPr bwMode="auto">
            <a:xfrm>
              <a:off x="750888" y="3079750"/>
              <a:ext cx="93663" cy="71438"/>
            </a:xfrm>
            <a:custGeom>
              <a:avLst/>
              <a:gdLst>
                <a:gd name="T0" fmla="*/ 231 w 295"/>
                <a:gd name="T1" fmla="*/ 0 h 224"/>
                <a:gd name="T2" fmla="*/ 247 w 295"/>
                <a:gd name="T3" fmla="*/ 3 h 224"/>
                <a:gd name="T4" fmla="*/ 262 w 295"/>
                <a:gd name="T5" fmla="*/ 8 h 224"/>
                <a:gd name="T6" fmla="*/ 276 w 295"/>
                <a:gd name="T7" fmla="*/ 19 h 224"/>
                <a:gd name="T8" fmla="*/ 286 w 295"/>
                <a:gd name="T9" fmla="*/ 32 h 224"/>
                <a:gd name="T10" fmla="*/ 293 w 295"/>
                <a:gd name="T11" fmla="*/ 48 h 224"/>
                <a:gd name="T12" fmla="*/ 295 w 295"/>
                <a:gd name="T13" fmla="*/ 65 h 224"/>
                <a:gd name="T14" fmla="*/ 293 w 295"/>
                <a:gd name="T15" fmla="*/ 80 h 224"/>
                <a:gd name="T16" fmla="*/ 286 w 295"/>
                <a:gd name="T17" fmla="*/ 96 h 224"/>
                <a:gd name="T18" fmla="*/ 276 w 295"/>
                <a:gd name="T19" fmla="*/ 109 h 224"/>
                <a:gd name="T20" fmla="*/ 263 w 295"/>
                <a:gd name="T21" fmla="*/ 120 h 224"/>
                <a:gd name="T22" fmla="*/ 96 w 295"/>
                <a:gd name="T23" fmla="*/ 215 h 224"/>
                <a:gd name="T24" fmla="*/ 81 w 295"/>
                <a:gd name="T25" fmla="*/ 221 h 224"/>
                <a:gd name="T26" fmla="*/ 64 w 295"/>
                <a:gd name="T27" fmla="*/ 224 h 224"/>
                <a:gd name="T28" fmla="*/ 47 w 295"/>
                <a:gd name="T29" fmla="*/ 221 h 224"/>
                <a:gd name="T30" fmla="*/ 32 w 295"/>
                <a:gd name="T31" fmla="*/ 216 h 224"/>
                <a:gd name="T32" fmla="*/ 19 w 295"/>
                <a:gd name="T33" fmla="*/ 205 h 224"/>
                <a:gd name="T34" fmla="*/ 8 w 295"/>
                <a:gd name="T35" fmla="*/ 192 h 224"/>
                <a:gd name="T36" fmla="*/ 2 w 295"/>
                <a:gd name="T37" fmla="*/ 176 h 224"/>
                <a:gd name="T38" fmla="*/ 0 w 295"/>
                <a:gd name="T39" fmla="*/ 159 h 224"/>
                <a:gd name="T40" fmla="*/ 2 w 295"/>
                <a:gd name="T41" fmla="*/ 144 h 224"/>
                <a:gd name="T42" fmla="*/ 8 w 295"/>
                <a:gd name="T43" fmla="*/ 128 h 224"/>
                <a:gd name="T44" fmla="*/ 18 w 295"/>
                <a:gd name="T45" fmla="*/ 116 h 224"/>
                <a:gd name="T46" fmla="*/ 31 w 295"/>
                <a:gd name="T47" fmla="*/ 105 h 224"/>
                <a:gd name="T48" fmla="*/ 198 w 295"/>
                <a:gd name="T49" fmla="*/ 10 h 224"/>
                <a:gd name="T50" fmla="*/ 215 w 295"/>
                <a:gd name="T51" fmla="*/ 2 h 224"/>
                <a:gd name="T52" fmla="*/ 231 w 295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5" h="224">
                  <a:moveTo>
                    <a:pt x="231" y="0"/>
                  </a:moveTo>
                  <a:lnTo>
                    <a:pt x="247" y="3"/>
                  </a:lnTo>
                  <a:lnTo>
                    <a:pt x="262" y="8"/>
                  </a:lnTo>
                  <a:lnTo>
                    <a:pt x="276" y="19"/>
                  </a:lnTo>
                  <a:lnTo>
                    <a:pt x="286" y="32"/>
                  </a:lnTo>
                  <a:lnTo>
                    <a:pt x="293" y="48"/>
                  </a:lnTo>
                  <a:lnTo>
                    <a:pt x="295" y="65"/>
                  </a:lnTo>
                  <a:lnTo>
                    <a:pt x="293" y="80"/>
                  </a:lnTo>
                  <a:lnTo>
                    <a:pt x="286" y="96"/>
                  </a:lnTo>
                  <a:lnTo>
                    <a:pt x="276" y="109"/>
                  </a:lnTo>
                  <a:lnTo>
                    <a:pt x="263" y="120"/>
                  </a:lnTo>
                  <a:lnTo>
                    <a:pt x="96" y="215"/>
                  </a:lnTo>
                  <a:lnTo>
                    <a:pt x="81" y="221"/>
                  </a:lnTo>
                  <a:lnTo>
                    <a:pt x="64" y="224"/>
                  </a:lnTo>
                  <a:lnTo>
                    <a:pt x="47" y="221"/>
                  </a:lnTo>
                  <a:lnTo>
                    <a:pt x="32" y="216"/>
                  </a:lnTo>
                  <a:lnTo>
                    <a:pt x="19" y="205"/>
                  </a:lnTo>
                  <a:lnTo>
                    <a:pt x="8" y="192"/>
                  </a:lnTo>
                  <a:lnTo>
                    <a:pt x="2" y="176"/>
                  </a:lnTo>
                  <a:lnTo>
                    <a:pt x="0" y="159"/>
                  </a:lnTo>
                  <a:lnTo>
                    <a:pt x="2" y="144"/>
                  </a:lnTo>
                  <a:lnTo>
                    <a:pt x="8" y="128"/>
                  </a:lnTo>
                  <a:lnTo>
                    <a:pt x="18" y="116"/>
                  </a:lnTo>
                  <a:lnTo>
                    <a:pt x="31" y="105"/>
                  </a:lnTo>
                  <a:lnTo>
                    <a:pt x="198" y="10"/>
                  </a:lnTo>
                  <a:lnTo>
                    <a:pt x="215" y="2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reeform 165"/>
            <p:cNvSpPr>
              <a:spLocks/>
            </p:cNvSpPr>
            <p:nvPr/>
          </p:nvSpPr>
          <p:spPr bwMode="auto">
            <a:xfrm>
              <a:off x="1492250" y="3079750"/>
              <a:ext cx="93663" cy="71438"/>
            </a:xfrm>
            <a:custGeom>
              <a:avLst/>
              <a:gdLst>
                <a:gd name="T0" fmla="*/ 64 w 295"/>
                <a:gd name="T1" fmla="*/ 0 h 224"/>
                <a:gd name="T2" fmla="*/ 81 w 295"/>
                <a:gd name="T3" fmla="*/ 2 h 224"/>
                <a:gd name="T4" fmla="*/ 97 w 295"/>
                <a:gd name="T5" fmla="*/ 10 h 224"/>
                <a:gd name="T6" fmla="*/ 263 w 295"/>
                <a:gd name="T7" fmla="*/ 105 h 224"/>
                <a:gd name="T8" fmla="*/ 277 w 295"/>
                <a:gd name="T9" fmla="*/ 116 h 224"/>
                <a:gd name="T10" fmla="*/ 287 w 295"/>
                <a:gd name="T11" fmla="*/ 128 h 224"/>
                <a:gd name="T12" fmla="*/ 293 w 295"/>
                <a:gd name="T13" fmla="*/ 144 h 224"/>
                <a:gd name="T14" fmla="*/ 295 w 295"/>
                <a:gd name="T15" fmla="*/ 159 h 224"/>
                <a:gd name="T16" fmla="*/ 293 w 295"/>
                <a:gd name="T17" fmla="*/ 176 h 224"/>
                <a:gd name="T18" fmla="*/ 287 w 295"/>
                <a:gd name="T19" fmla="*/ 192 h 224"/>
                <a:gd name="T20" fmla="*/ 276 w 295"/>
                <a:gd name="T21" fmla="*/ 205 h 224"/>
                <a:gd name="T22" fmla="*/ 262 w 295"/>
                <a:gd name="T23" fmla="*/ 216 h 224"/>
                <a:gd name="T24" fmla="*/ 248 w 295"/>
                <a:gd name="T25" fmla="*/ 221 h 224"/>
                <a:gd name="T26" fmla="*/ 231 w 295"/>
                <a:gd name="T27" fmla="*/ 224 h 224"/>
                <a:gd name="T28" fmla="*/ 214 w 295"/>
                <a:gd name="T29" fmla="*/ 221 h 224"/>
                <a:gd name="T30" fmla="*/ 198 w 295"/>
                <a:gd name="T31" fmla="*/ 215 h 224"/>
                <a:gd name="T32" fmla="*/ 32 w 295"/>
                <a:gd name="T33" fmla="*/ 120 h 224"/>
                <a:gd name="T34" fmla="*/ 19 w 295"/>
                <a:gd name="T35" fmla="*/ 109 h 224"/>
                <a:gd name="T36" fmla="*/ 9 w 295"/>
                <a:gd name="T37" fmla="*/ 96 h 224"/>
                <a:gd name="T38" fmla="*/ 2 w 295"/>
                <a:gd name="T39" fmla="*/ 80 h 224"/>
                <a:gd name="T40" fmla="*/ 0 w 295"/>
                <a:gd name="T41" fmla="*/ 65 h 224"/>
                <a:gd name="T42" fmla="*/ 2 w 295"/>
                <a:gd name="T43" fmla="*/ 48 h 224"/>
                <a:gd name="T44" fmla="*/ 9 w 295"/>
                <a:gd name="T45" fmla="*/ 32 h 224"/>
                <a:gd name="T46" fmla="*/ 19 w 295"/>
                <a:gd name="T47" fmla="*/ 19 h 224"/>
                <a:gd name="T48" fmla="*/ 33 w 295"/>
                <a:gd name="T49" fmla="*/ 8 h 224"/>
                <a:gd name="T50" fmla="*/ 47 w 295"/>
                <a:gd name="T51" fmla="*/ 3 h 224"/>
                <a:gd name="T52" fmla="*/ 64 w 295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5" h="224">
                  <a:moveTo>
                    <a:pt x="64" y="0"/>
                  </a:moveTo>
                  <a:lnTo>
                    <a:pt x="81" y="2"/>
                  </a:lnTo>
                  <a:lnTo>
                    <a:pt x="97" y="10"/>
                  </a:lnTo>
                  <a:lnTo>
                    <a:pt x="263" y="105"/>
                  </a:lnTo>
                  <a:lnTo>
                    <a:pt x="277" y="116"/>
                  </a:lnTo>
                  <a:lnTo>
                    <a:pt x="287" y="128"/>
                  </a:lnTo>
                  <a:lnTo>
                    <a:pt x="293" y="144"/>
                  </a:lnTo>
                  <a:lnTo>
                    <a:pt x="295" y="159"/>
                  </a:lnTo>
                  <a:lnTo>
                    <a:pt x="293" y="176"/>
                  </a:lnTo>
                  <a:lnTo>
                    <a:pt x="287" y="192"/>
                  </a:lnTo>
                  <a:lnTo>
                    <a:pt x="276" y="205"/>
                  </a:lnTo>
                  <a:lnTo>
                    <a:pt x="262" y="216"/>
                  </a:lnTo>
                  <a:lnTo>
                    <a:pt x="248" y="221"/>
                  </a:lnTo>
                  <a:lnTo>
                    <a:pt x="231" y="224"/>
                  </a:lnTo>
                  <a:lnTo>
                    <a:pt x="214" y="221"/>
                  </a:lnTo>
                  <a:lnTo>
                    <a:pt x="198" y="215"/>
                  </a:lnTo>
                  <a:lnTo>
                    <a:pt x="32" y="120"/>
                  </a:lnTo>
                  <a:lnTo>
                    <a:pt x="19" y="109"/>
                  </a:lnTo>
                  <a:lnTo>
                    <a:pt x="9" y="96"/>
                  </a:lnTo>
                  <a:lnTo>
                    <a:pt x="2" y="80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3" y="8"/>
                  </a:lnTo>
                  <a:lnTo>
                    <a:pt x="47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Freeform 166"/>
            <p:cNvSpPr>
              <a:spLocks/>
            </p:cNvSpPr>
            <p:nvPr/>
          </p:nvSpPr>
          <p:spPr bwMode="auto">
            <a:xfrm>
              <a:off x="1544638" y="2882900"/>
              <a:ext cx="101600" cy="39688"/>
            </a:xfrm>
            <a:custGeom>
              <a:avLst/>
              <a:gdLst>
                <a:gd name="T0" fmla="*/ 64 w 321"/>
                <a:gd name="T1" fmla="*/ 0 h 128"/>
                <a:gd name="T2" fmla="*/ 257 w 321"/>
                <a:gd name="T3" fmla="*/ 0 h 128"/>
                <a:gd name="T4" fmla="*/ 274 w 321"/>
                <a:gd name="T5" fmla="*/ 3 h 128"/>
                <a:gd name="T6" fmla="*/ 289 w 321"/>
                <a:gd name="T7" fmla="*/ 9 h 128"/>
                <a:gd name="T8" fmla="*/ 302 w 321"/>
                <a:gd name="T9" fmla="*/ 18 h 128"/>
                <a:gd name="T10" fmla="*/ 311 w 321"/>
                <a:gd name="T11" fmla="*/ 32 h 128"/>
                <a:gd name="T12" fmla="*/ 319 w 321"/>
                <a:gd name="T13" fmla="*/ 47 h 128"/>
                <a:gd name="T14" fmla="*/ 321 w 321"/>
                <a:gd name="T15" fmla="*/ 64 h 128"/>
                <a:gd name="T16" fmla="*/ 319 w 321"/>
                <a:gd name="T17" fmla="*/ 81 h 128"/>
                <a:gd name="T18" fmla="*/ 311 w 321"/>
                <a:gd name="T19" fmla="*/ 95 h 128"/>
                <a:gd name="T20" fmla="*/ 302 w 321"/>
                <a:gd name="T21" fmla="*/ 109 h 128"/>
                <a:gd name="T22" fmla="*/ 289 w 321"/>
                <a:gd name="T23" fmla="*/ 118 h 128"/>
                <a:gd name="T24" fmla="*/ 274 w 321"/>
                <a:gd name="T25" fmla="*/ 126 h 128"/>
                <a:gd name="T26" fmla="*/ 257 w 321"/>
                <a:gd name="T27" fmla="*/ 128 h 128"/>
                <a:gd name="T28" fmla="*/ 64 w 321"/>
                <a:gd name="T29" fmla="*/ 128 h 128"/>
                <a:gd name="T30" fmla="*/ 47 w 321"/>
                <a:gd name="T31" fmla="*/ 126 h 128"/>
                <a:gd name="T32" fmla="*/ 31 w 321"/>
                <a:gd name="T33" fmla="*/ 118 h 128"/>
                <a:gd name="T34" fmla="*/ 19 w 321"/>
                <a:gd name="T35" fmla="*/ 109 h 128"/>
                <a:gd name="T36" fmla="*/ 8 w 321"/>
                <a:gd name="T37" fmla="*/ 95 h 128"/>
                <a:gd name="T38" fmla="*/ 2 w 321"/>
                <a:gd name="T39" fmla="*/ 81 h 128"/>
                <a:gd name="T40" fmla="*/ 0 w 321"/>
                <a:gd name="T41" fmla="*/ 64 h 128"/>
                <a:gd name="T42" fmla="*/ 2 w 321"/>
                <a:gd name="T43" fmla="*/ 47 h 128"/>
                <a:gd name="T44" fmla="*/ 8 w 321"/>
                <a:gd name="T45" fmla="*/ 32 h 128"/>
                <a:gd name="T46" fmla="*/ 19 w 321"/>
                <a:gd name="T47" fmla="*/ 18 h 128"/>
                <a:gd name="T48" fmla="*/ 31 w 321"/>
                <a:gd name="T49" fmla="*/ 9 h 128"/>
                <a:gd name="T50" fmla="*/ 47 w 321"/>
                <a:gd name="T51" fmla="*/ 3 h 128"/>
                <a:gd name="T52" fmla="*/ 64 w 321"/>
                <a:gd name="T5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128">
                  <a:moveTo>
                    <a:pt x="64" y="0"/>
                  </a:moveTo>
                  <a:lnTo>
                    <a:pt x="257" y="0"/>
                  </a:lnTo>
                  <a:lnTo>
                    <a:pt x="274" y="3"/>
                  </a:lnTo>
                  <a:lnTo>
                    <a:pt x="289" y="9"/>
                  </a:lnTo>
                  <a:lnTo>
                    <a:pt x="302" y="18"/>
                  </a:lnTo>
                  <a:lnTo>
                    <a:pt x="311" y="32"/>
                  </a:lnTo>
                  <a:lnTo>
                    <a:pt x="319" y="47"/>
                  </a:lnTo>
                  <a:lnTo>
                    <a:pt x="321" y="64"/>
                  </a:lnTo>
                  <a:lnTo>
                    <a:pt x="319" y="81"/>
                  </a:lnTo>
                  <a:lnTo>
                    <a:pt x="311" y="95"/>
                  </a:lnTo>
                  <a:lnTo>
                    <a:pt x="302" y="109"/>
                  </a:lnTo>
                  <a:lnTo>
                    <a:pt x="289" y="118"/>
                  </a:lnTo>
                  <a:lnTo>
                    <a:pt x="274" y="126"/>
                  </a:lnTo>
                  <a:lnTo>
                    <a:pt x="257" y="128"/>
                  </a:lnTo>
                  <a:lnTo>
                    <a:pt x="64" y="128"/>
                  </a:lnTo>
                  <a:lnTo>
                    <a:pt x="47" y="126"/>
                  </a:lnTo>
                  <a:lnTo>
                    <a:pt x="31" y="118"/>
                  </a:lnTo>
                  <a:lnTo>
                    <a:pt x="19" y="109"/>
                  </a:lnTo>
                  <a:lnTo>
                    <a:pt x="8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2"/>
                  </a:lnTo>
                  <a:lnTo>
                    <a:pt x="19" y="18"/>
                  </a:lnTo>
                  <a:lnTo>
                    <a:pt x="31" y="9"/>
                  </a:lnTo>
                  <a:lnTo>
                    <a:pt x="47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Freeform 167"/>
            <p:cNvSpPr>
              <a:spLocks/>
            </p:cNvSpPr>
            <p:nvPr/>
          </p:nvSpPr>
          <p:spPr bwMode="auto">
            <a:xfrm>
              <a:off x="1492250" y="2655888"/>
              <a:ext cx="93663" cy="69850"/>
            </a:xfrm>
            <a:custGeom>
              <a:avLst/>
              <a:gdLst>
                <a:gd name="T0" fmla="*/ 231 w 295"/>
                <a:gd name="T1" fmla="*/ 0 h 222"/>
                <a:gd name="T2" fmla="*/ 248 w 295"/>
                <a:gd name="T3" fmla="*/ 2 h 222"/>
                <a:gd name="T4" fmla="*/ 262 w 295"/>
                <a:gd name="T5" fmla="*/ 8 h 222"/>
                <a:gd name="T6" fmla="*/ 276 w 295"/>
                <a:gd name="T7" fmla="*/ 17 h 222"/>
                <a:gd name="T8" fmla="*/ 287 w 295"/>
                <a:gd name="T9" fmla="*/ 31 h 222"/>
                <a:gd name="T10" fmla="*/ 293 w 295"/>
                <a:gd name="T11" fmla="*/ 46 h 222"/>
                <a:gd name="T12" fmla="*/ 295 w 295"/>
                <a:gd name="T13" fmla="*/ 63 h 222"/>
                <a:gd name="T14" fmla="*/ 293 w 295"/>
                <a:gd name="T15" fmla="*/ 80 h 222"/>
                <a:gd name="T16" fmla="*/ 287 w 295"/>
                <a:gd name="T17" fmla="*/ 94 h 222"/>
                <a:gd name="T18" fmla="*/ 277 w 295"/>
                <a:gd name="T19" fmla="*/ 108 h 222"/>
                <a:gd name="T20" fmla="*/ 263 w 295"/>
                <a:gd name="T21" fmla="*/ 118 h 222"/>
                <a:gd name="T22" fmla="*/ 97 w 295"/>
                <a:gd name="T23" fmla="*/ 213 h 222"/>
                <a:gd name="T24" fmla="*/ 81 w 295"/>
                <a:gd name="T25" fmla="*/ 220 h 222"/>
                <a:gd name="T26" fmla="*/ 64 w 295"/>
                <a:gd name="T27" fmla="*/ 222 h 222"/>
                <a:gd name="T28" fmla="*/ 48 w 295"/>
                <a:gd name="T29" fmla="*/ 220 h 222"/>
                <a:gd name="T30" fmla="*/ 33 w 295"/>
                <a:gd name="T31" fmla="*/ 214 h 222"/>
                <a:gd name="T32" fmla="*/ 19 w 295"/>
                <a:gd name="T33" fmla="*/ 204 h 222"/>
                <a:gd name="T34" fmla="*/ 9 w 295"/>
                <a:gd name="T35" fmla="*/ 190 h 222"/>
                <a:gd name="T36" fmla="*/ 2 w 295"/>
                <a:gd name="T37" fmla="*/ 174 h 222"/>
                <a:gd name="T38" fmla="*/ 0 w 295"/>
                <a:gd name="T39" fmla="*/ 158 h 222"/>
                <a:gd name="T40" fmla="*/ 2 w 295"/>
                <a:gd name="T41" fmla="*/ 142 h 222"/>
                <a:gd name="T42" fmla="*/ 9 w 295"/>
                <a:gd name="T43" fmla="*/ 127 h 222"/>
                <a:gd name="T44" fmla="*/ 19 w 295"/>
                <a:gd name="T45" fmla="*/ 114 h 222"/>
                <a:gd name="T46" fmla="*/ 32 w 295"/>
                <a:gd name="T47" fmla="*/ 103 h 222"/>
                <a:gd name="T48" fmla="*/ 198 w 295"/>
                <a:gd name="T49" fmla="*/ 8 h 222"/>
                <a:gd name="T50" fmla="*/ 215 w 295"/>
                <a:gd name="T51" fmla="*/ 2 h 222"/>
                <a:gd name="T52" fmla="*/ 231 w 295"/>
                <a:gd name="T53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5" h="222">
                  <a:moveTo>
                    <a:pt x="231" y="0"/>
                  </a:moveTo>
                  <a:lnTo>
                    <a:pt x="248" y="2"/>
                  </a:lnTo>
                  <a:lnTo>
                    <a:pt x="262" y="8"/>
                  </a:lnTo>
                  <a:lnTo>
                    <a:pt x="276" y="17"/>
                  </a:lnTo>
                  <a:lnTo>
                    <a:pt x="287" y="31"/>
                  </a:lnTo>
                  <a:lnTo>
                    <a:pt x="293" y="46"/>
                  </a:lnTo>
                  <a:lnTo>
                    <a:pt x="295" y="63"/>
                  </a:lnTo>
                  <a:lnTo>
                    <a:pt x="293" y="80"/>
                  </a:lnTo>
                  <a:lnTo>
                    <a:pt x="287" y="94"/>
                  </a:lnTo>
                  <a:lnTo>
                    <a:pt x="277" y="108"/>
                  </a:lnTo>
                  <a:lnTo>
                    <a:pt x="263" y="118"/>
                  </a:lnTo>
                  <a:lnTo>
                    <a:pt x="97" y="213"/>
                  </a:lnTo>
                  <a:lnTo>
                    <a:pt x="81" y="220"/>
                  </a:lnTo>
                  <a:lnTo>
                    <a:pt x="64" y="222"/>
                  </a:lnTo>
                  <a:lnTo>
                    <a:pt x="48" y="220"/>
                  </a:lnTo>
                  <a:lnTo>
                    <a:pt x="33" y="214"/>
                  </a:lnTo>
                  <a:lnTo>
                    <a:pt x="19" y="204"/>
                  </a:lnTo>
                  <a:lnTo>
                    <a:pt x="9" y="190"/>
                  </a:lnTo>
                  <a:lnTo>
                    <a:pt x="2" y="174"/>
                  </a:lnTo>
                  <a:lnTo>
                    <a:pt x="0" y="158"/>
                  </a:lnTo>
                  <a:lnTo>
                    <a:pt x="2" y="142"/>
                  </a:lnTo>
                  <a:lnTo>
                    <a:pt x="9" y="127"/>
                  </a:lnTo>
                  <a:lnTo>
                    <a:pt x="19" y="114"/>
                  </a:lnTo>
                  <a:lnTo>
                    <a:pt x="32" y="103"/>
                  </a:lnTo>
                  <a:lnTo>
                    <a:pt x="198" y="8"/>
                  </a:lnTo>
                  <a:lnTo>
                    <a:pt x="215" y="2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Freeform 168"/>
            <p:cNvSpPr>
              <a:spLocks/>
            </p:cNvSpPr>
            <p:nvPr/>
          </p:nvSpPr>
          <p:spPr bwMode="auto">
            <a:xfrm>
              <a:off x="1346200" y="2487613"/>
              <a:ext cx="71438" cy="93663"/>
            </a:xfrm>
            <a:custGeom>
              <a:avLst/>
              <a:gdLst>
                <a:gd name="T0" fmla="*/ 159 w 224"/>
                <a:gd name="T1" fmla="*/ 0 h 292"/>
                <a:gd name="T2" fmla="*/ 176 w 224"/>
                <a:gd name="T3" fmla="*/ 2 h 292"/>
                <a:gd name="T4" fmla="*/ 192 w 224"/>
                <a:gd name="T5" fmla="*/ 9 h 292"/>
                <a:gd name="T6" fmla="*/ 206 w 224"/>
                <a:gd name="T7" fmla="*/ 20 h 292"/>
                <a:gd name="T8" fmla="*/ 216 w 224"/>
                <a:gd name="T9" fmla="*/ 32 h 292"/>
                <a:gd name="T10" fmla="*/ 222 w 224"/>
                <a:gd name="T11" fmla="*/ 48 h 292"/>
                <a:gd name="T12" fmla="*/ 224 w 224"/>
                <a:gd name="T13" fmla="*/ 63 h 292"/>
                <a:gd name="T14" fmla="*/ 222 w 224"/>
                <a:gd name="T15" fmla="*/ 80 h 292"/>
                <a:gd name="T16" fmla="*/ 216 w 224"/>
                <a:gd name="T17" fmla="*/ 96 h 292"/>
                <a:gd name="T18" fmla="*/ 120 w 224"/>
                <a:gd name="T19" fmla="*/ 261 h 292"/>
                <a:gd name="T20" fmla="*/ 109 w 224"/>
                <a:gd name="T21" fmla="*/ 275 h 292"/>
                <a:gd name="T22" fmla="*/ 95 w 224"/>
                <a:gd name="T23" fmla="*/ 285 h 292"/>
                <a:gd name="T24" fmla="*/ 81 w 224"/>
                <a:gd name="T25" fmla="*/ 290 h 292"/>
                <a:gd name="T26" fmla="*/ 64 w 224"/>
                <a:gd name="T27" fmla="*/ 292 h 292"/>
                <a:gd name="T28" fmla="*/ 48 w 224"/>
                <a:gd name="T29" fmla="*/ 290 h 292"/>
                <a:gd name="T30" fmla="*/ 33 w 224"/>
                <a:gd name="T31" fmla="*/ 284 h 292"/>
                <a:gd name="T32" fmla="*/ 18 w 224"/>
                <a:gd name="T33" fmla="*/ 274 h 292"/>
                <a:gd name="T34" fmla="*/ 8 w 224"/>
                <a:gd name="T35" fmla="*/ 261 h 292"/>
                <a:gd name="T36" fmla="*/ 2 w 224"/>
                <a:gd name="T37" fmla="*/ 246 h 292"/>
                <a:gd name="T38" fmla="*/ 0 w 224"/>
                <a:gd name="T39" fmla="*/ 230 h 292"/>
                <a:gd name="T40" fmla="*/ 2 w 224"/>
                <a:gd name="T41" fmla="*/ 213 h 292"/>
                <a:gd name="T42" fmla="*/ 8 w 224"/>
                <a:gd name="T43" fmla="*/ 198 h 292"/>
                <a:gd name="T44" fmla="*/ 105 w 224"/>
                <a:gd name="T45" fmla="*/ 32 h 292"/>
                <a:gd name="T46" fmla="*/ 115 w 224"/>
                <a:gd name="T47" fmla="*/ 19 h 292"/>
                <a:gd name="T48" fmla="*/ 129 w 224"/>
                <a:gd name="T49" fmla="*/ 8 h 292"/>
                <a:gd name="T50" fmla="*/ 144 w 224"/>
                <a:gd name="T51" fmla="*/ 2 h 292"/>
                <a:gd name="T52" fmla="*/ 159 w 224"/>
                <a:gd name="T5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92">
                  <a:moveTo>
                    <a:pt x="159" y="0"/>
                  </a:moveTo>
                  <a:lnTo>
                    <a:pt x="176" y="2"/>
                  </a:lnTo>
                  <a:lnTo>
                    <a:pt x="192" y="9"/>
                  </a:lnTo>
                  <a:lnTo>
                    <a:pt x="206" y="20"/>
                  </a:lnTo>
                  <a:lnTo>
                    <a:pt x="216" y="32"/>
                  </a:lnTo>
                  <a:lnTo>
                    <a:pt x="222" y="48"/>
                  </a:lnTo>
                  <a:lnTo>
                    <a:pt x="224" y="63"/>
                  </a:lnTo>
                  <a:lnTo>
                    <a:pt x="222" y="80"/>
                  </a:lnTo>
                  <a:lnTo>
                    <a:pt x="216" y="96"/>
                  </a:lnTo>
                  <a:lnTo>
                    <a:pt x="120" y="261"/>
                  </a:lnTo>
                  <a:lnTo>
                    <a:pt x="109" y="275"/>
                  </a:lnTo>
                  <a:lnTo>
                    <a:pt x="95" y="285"/>
                  </a:lnTo>
                  <a:lnTo>
                    <a:pt x="81" y="290"/>
                  </a:lnTo>
                  <a:lnTo>
                    <a:pt x="64" y="292"/>
                  </a:lnTo>
                  <a:lnTo>
                    <a:pt x="48" y="290"/>
                  </a:lnTo>
                  <a:lnTo>
                    <a:pt x="33" y="284"/>
                  </a:lnTo>
                  <a:lnTo>
                    <a:pt x="18" y="274"/>
                  </a:lnTo>
                  <a:lnTo>
                    <a:pt x="8" y="261"/>
                  </a:lnTo>
                  <a:lnTo>
                    <a:pt x="2" y="246"/>
                  </a:lnTo>
                  <a:lnTo>
                    <a:pt x="0" y="230"/>
                  </a:lnTo>
                  <a:lnTo>
                    <a:pt x="2" y="213"/>
                  </a:lnTo>
                  <a:lnTo>
                    <a:pt x="8" y="198"/>
                  </a:lnTo>
                  <a:lnTo>
                    <a:pt x="105" y="32"/>
                  </a:lnTo>
                  <a:lnTo>
                    <a:pt x="115" y="19"/>
                  </a:lnTo>
                  <a:lnTo>
                    <a:pt x="129" y="8"/>
                  </a:lnTo>
                  <a:lnTo>
                    <a:pt x="144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Freeform 169"/>
            <p:cNvSpPr>
              <a:spLocks/>
            </p:cNvSpPr>
            <p:nvPr/>
          </p:nvSpPr>
          <p:spPr bwMode="auto">
            <a:xfrm>
              <a:off x="1119188" y="2732088"/>
              <a:ext cx="96838" cy="315913"/>
            </a:xfrm>
            <a:custGeom>
              <a:avLst/>
              <a:gdLst>
                <a:gd name="T0" fmla="*/ 154 w 308"/>
                <a:gd name="T1" fmla="*/ 0 h 992"/>
                <a:gd name="T2" fmla="*/ 185 w 308"/>
                <a:gd name="T3" fmla="*/ 2 h 992"/>
                <a:gd name="T4" fmla="*/ 213 w 308"/>
                <a:gd name="T5" fmla="*/ 7 h 992"/>
                <a:gd name="T6" fmla="*/ 238 w 308"/>
                <a:gd name="T7" fmla="*/ 17 h 992"/>
                <a:gd name="T8" fmla="*/ 259 w 308"/>
                <a:gd name="T9" fmla="*/ 30 h 992"/>
                <a:gd name="T10" fmla="*/ 277 w 308"/>
                <a:gd name="T11" fmla="*/ 47 h 992"/>
                <a:gd name="T12" fmla="*/ 290 w 308"/>
                <a:gd name="T13" fmla="*/ 67 h 992"/>
                <a:gd name="T14" fmla="*/ 301 w 308"/>
                <a:gd name="T15" fmla="*/ 91 h 992"/>
                <a:gd name="T16" fmla="*/ 306 w 308"/>
                <a:gd name="T17" fmla="*/ 119 h 992"/>
                <a:gd name="T18" fmla="*/ 308 w 308"/>
                <a:gd name="T19" fmla="*/ 150 h 992"/>
                <a:gd name="T20" fmla="*/ 308 w 308"/>
                <a:gd name="T21" fmla="*/ 375 h 992"/>
                <a:gd name="T22" fmla="*/ 307 w 308"/>
                <a:gd name="T23" fmla="*/ 405 h 992"/>
                <a:gd name="T24" fmla="*/ 304 w 308"/>
                <a:gd name="T25" fmla="*/ 435 h 992"/>
                <a:gd name="T26" fmla="*/ 301 w 308"/>
                <a:gd name="T27" fmla="*/ 467 h 992"/>
                <a:gd name="T28" fmla="*/ 240 w 308"/>
                <a:gd name="T29" fmla="*/ 920 h 992"/>
                <a:gd name="T30" fmla="*/ 236 w 308"/>
                <a:gd name="T31" fmla="*/ 942 h 992"/>
                <a:gd name="T32" fmla="*/ 228 w 308"/>
                <a:gd name="T33" fmla="*/ 960 h 992"/>
                <a:gd name="T34" fmla="*/ 219 w 308"/>
                <a:gd name="T35" fmla="*/ 972 h 992"/>
                <a:gd name="T36" fmla="*/ 206 w 308"/>
                <a:gd name="T37" fmla="*/ 982 h 992"/>
                <a:gd name="T38" fmla="*/ 192 w 308"/>
                <a:gd name="T39" fmla="*/ 988 h 992"/>
                <a:gd name="T40" fmla="*/ 174 w 308"/>
                <a:gd name="T41" fmla="*/ 991 h 992"/>
                <a:gd name="T42" fmla="*/ 154 w 308"/>
                <a:gd name="T43" fmla="*/ 992 h 992"/>
                <a:gd name="T44" fmla="*/ 134 w 308"/>
                <a:gd name="T45" fmla="*/ 991 h 992"/>
                <a:gd name="T46" fmla="*/ 116 w 308"/>
                <a:gd name="T47" fmla="*/ 988 h 992"/>
                <a:gd name="T48" fmla="*/ 102 w 308"/>
                <a:gd name="T49" fmla="*/ 982 h 992"/>
                <a:gd name="T50" fmla="*/ 89 w 308"/>
                <a:gd name="T51" fmla="*/ 972 h 992"/>
                <a:gd name="T52" fmla="*/ 79 w 308"/>
                <a:gd name="T53" fmla="*/ 960 h 992"/>
                <a:gd name="T54" fmla="*/ 72 w 308"/>
                <a:gd name="T55" fmla="*/ 942 h 992"/>
                <a:gd name="T56" fmla="*/ 68 w 308"/>
                <a:gd name="T57" fmla="*/ 920 h 992"/>
                <a:gd name="T58" fmla="*/ 7 w 308"/>
                <a:gd name="T59" fmla="*/ 467 h 992"/>
                <a:gd name="T60" fmla="*/ 4 w 308"/>
                <a:gd name="T61" fmla="*/ 435 h 992"/>
                <a:gd name="T62" fmla="*/ 1 w 308"/>
                <a:gd name="T63" fmla="*/ 405 h 992"/>
                <a:gd name="T64" fmla="*/ 0 w 308"/>
                <a:gd name="T65" fmla="*/ 375 h 992"/>
                <a:gd name="T66" fmla="*/ 0 w 308"/>
                <a:gd name="T67" fmla="*/ 150 h 992"/>
                <a:gd name="T68" fmla="*/ 2 w 308"/>
                <a:gd name="T69" fmla="*/ 119 h 992"/>
                <a:gd name="T70" fmla="*/ 7 w 308"/>
                <a:gd name="T71" fmla="*/ 91 h 992"/>
                <a:gd name="T72" fmla="*/ 18 w 308"/>
                <a:gd name="T73" fmla="*/ 67 h 992"/>
                <a:gd name="T74" fmla="*/ 31 w 308"/>
                <a:gd name="T75" fmla="*/ 47 h 992"/>
                <a:gd name="T76" fmla="*/ 49 w 308"/>
                <a:gd name="T77" fmla="*/ 30 h 992"/>
                <a:gd name="T78" fmla="*/ 70 w 308"/>
                <a:gd name="T79" fmla="*/ 17 h 992"/>
                <a:gd name="T80" fmla="*/ 95 w 308"/>
                <a:gd name="T81" fmla="*/ 7 h 992"/>
                <a:gd name="T82" fmla="*/ 122 w 308"/>
                <a:gd name="T83" fmla="*/ 2 h 992"/>
                <a:gd name="T84" fmla="*/ 154 w 308"/>
                <a:gd name="T85" fmla="*/ 0 h 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8" h="992">
                  <a:moveTo>
                    <a:pt x="154" y="0"/>
                  </a:moveTo>
                  <a:lnTo>
                    <a:pt x="185" y="2"/>
                  </a:lnTo>
                  <a:lnTo>
                    <a:pt x="213" y="7"/>
                  </a:lnTo>
                  <a:lnTo>
                    <a:pt x="238" y="17"/>
                  </a:lnTo>
                  <a:lnTo>
                    <a:pt x="259" y="30"/>
                  </a:lnTo>
                  <a:lnTo>
                    <a:pt x="277" y="47"/>
                  </a:lnTo>
                  <a:lnTo>
                    <a:pt x="290" y="67"/>
                  </a:lnTo>
                  <a:lnTo>
                    <a:pt x="301" y="91"/>
                  </a:lnTo>
                  <a:lnTo>
                    <a:pt x="306" y="119"/>
                  </a:lnTo>
                  <a:lnTo>
                    <a:pt x="308" y="150"/>
                  </a:lnTo>
                  <a:lnTo>
                    <a:pt x="308" y="375"/>
                  </a:lnTo>
                  <a:lnTo>
                    <a:pt x="307" y="405"/>
                  </a:lnTo>
                  <a:lnTo>
                    <a:pt x="304" y="435"/>
                  </a:lnTo>
                  <a:lnTo>
                    <a:pt x="301" y="467"/>
                  </a:lnTo>
                  <a:lnTo>
                    <a:pt x="240" y="920"/>
                  </a:lnTo>
                  <a:lnTo>
                    <a:pt x="236" y="942"/>
                  </a:lnTo>
                  <a:lnTo>
                    <a:pt x="228" y="960"/>
                  </a:lnTo>
                  <a:lnTo>
                    <a:pt x="219" y="972"/>
                  </a:lnTo>
                  <a:lnTo>
                    <a:pt x="206" y="982"/>
                  </a:lnTo>
                  <a:lnTo>
                    <a:pt x="192" y="988"/>
                  </a:lnTo>
                  <a:lnTo>
                    <a:pt x="174" y="991"/>
                  </a:lnTo>
                  <a:lnTo>
                    <a:pt x="154" y="992"/>
                  </a:lnTo>
                  <a:lnTo>
                    <a:pt x="134" y="991"/>
                  </a:lnTo>
                  <a:lnTo>
                    <a:pt x="116" y="988"/>
                  </a:lnTo>
                  <a:lnTo>
                    <a:pt x="102" y="982"/>
                  </a:lnTo>
                  <a:lnTo>
                    <a:pt x="89" y="972"/>
                  </a:lnTo>
                  <a:lnTo>
                    <a:pt x="79" y="960"/>
                  </a:lnTo>
                  <a:lnTo>
                    <a:pt x="72" y="942"/>
                  </a:lnTo>
                  <a:lnTo>
                    <a:pt x="68" y="920"/>
                  </a:lnTo>
                  <a:lnTo>
                    <a:pt x="7" y="467"/>
                  </a:lnTo>
                  <a:lnTo>
                    <a:pt x="4" y="435"/>
                  </a:lnTo>
                  <a:lnTo>
                    <a:pt x="1" y="405"/>
                  </a:lnTo>
                  <a:lnTo>
                    <a:pt x="0" y="375"/>
                  </a:lnTo>
                  <a:lnTo>
                    <a:pt x="0" y="150"/>
                  </a:lnTo>
                  <a:lnTo>
                    <a:pt x="2" y="119"/>
                  </a:lnTo>
                  <a:lnTo>
                    <a:pt x="7" y="91"/>
                  </a:lnTo>
                  <a:lnTo>
                    <a:pt x="18" y="67"/>
                  </a:lnTo>
                  <a:lnTo>
                    <a:pt x="31" y="47"/>
                  </a:lnTo>
                  <a:lnTo>
                    <a:pt x="49" y="30"/>
                  </a:lnTo>
                  <a:lnTo>
                    <a:pt x="70" y="17"/>
                  </a:lnTo>
                  <a:lnTo>
                    <a:pt x="95" y="7"/>
                  </a:lnTo>
                  <a:lnTo>
                    <a:pt x="122" y="2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Freeform 170"/>
            <p:cNvSpPr>
              <a:spLocks/>
            </p:cNvSpPr>
            <p:nvPr/>
          </p:nvSpPr>
          <p:spPr bwMode="auto">
            <a:xfrm>
              <a:off x="1116013" y="3087688"/>
              <a:ext cx="103188" cy="101600"/>
            </a:xfrm>
            <a:custGeom>
              <a:avLst/>
              <a:gdLst>
                <a:gd name="T0" fmla="*/ 161 w 321"/>
                <a:gd name="T1" fmla="*/ 0 h 319"/>
                <a:gd name="T2" fmla="*/ 193 w 321"/>
                <a:gd name="T3" fmla="*/ 4 h 319"/>
                <a:gd name="T4" fmla="*/ 223 w 321"/>
                <a:gd name="T5" fmla="*/ 14 h 319"/>
                <a:gd name="T6" fmla="*/ 250 w 321"/>
                <a:gd name="T7" fmla="*/ 28 h 319"/>
                <a:gd name="T8" fmla="*/ 274 w 321"/>
                <a:gd name="T9" fmla="*/ 47 h 319"/>
                <a:gd name="T10" fmla="*/ 294 w 321"/>
                <a:gd name="T11" fmla="*/ 71 h 319"/>
                <a:gd name="T12" fmla="*/ 309 w 321"/>
                <a:gd name="T13" fmla="*/ 98 h 319"/>
                <a:gd name="T14" fmla="*/ 318 w 321"/>
                <a:gd name="T15" fmla="*/ 128 h 319"/>
                <a:gd name="T16" fmla="*/ 321 w 321"/>
                <a:gd name="T17" fmla="*/ 159 h 319"/>
                <a:gd name="T18" fmla="*/ 318 w 321"/>
                <a:gd name="T19" fmla="*/ 192 h 319"/>
                <a:gd name="T20" fmla="*/ 309 w 321"/>
                <a:gd name="T21" fmla="*/ 222 h 319"/>
                <a:gd name="T22" fmla="*/ 294 w 321"/>
                <a:gd name="T23" fmla="*/ 249 h 319"/>
                <a:gd name="T24" fmla="*/ 274 w 321"/>
                <a:gd name="T25" fmla="*/ 272 h 319"/>
                <a:gd name="T26" fmla="*/ 250 w 321"/>
                <a:gd name="T27" fmla="*/ 292 h 319"/>
                <a:gd name="T28" fmla="*/ 223 w 321"/>
                <a:gd name="T29" fmla="*/ 306 h 319"/>
                <a:gd name="T30" fmla="*/ 193 w 321"/>
                <a:gd name="T31" fmla="*/ 316 h 319"/>
                <a:gd name="T32" fmla="*/ 161 w 321"/>
                <a:gd name="T33" fmla="*/ 319 h 319"/>
                <a:gd name="T34" fmla="*/ 128 w 321"/>
                <a:gd name="T35" fmla="*/ 316 h 319"/>
                <a:gd name="T36" fmla="*/ 99 w 321"/>
                <a:gd name="T37" fmla="*/ 306 h 319"/>
                <a:gd name="T38" fmla="*/ 72 w 321"/>
                <a:gd name="T39" fmla="*/ 292 h 319"/>
                <a:gd name="T40" fmla="*/ 48 w 321"/>
                <a:gd name="T41" fmla="*/ 272 h 319"/>
                <a:gd name="T42" fmla="*/ 28 w 321"/>
                <a:gd name="T43" fmla="*/ 249 h 319"/>
                <a:gd name="T44" fmla="*/ 13 w 321"/>
                <a:gd name="T45" fmla="*/ 222 h 319"/>
                <a:gd name="T46" fmla="*/ 4 w 321"/>
                <a:gd name="T47" fmla="*/ 192 h 319"/>
                <a:gd name="T48" fmla="*/ 0 w 321"/>
                <a:gd name="T49" fmla="*/ 159 h 319"/>
                <a:gd name="T50" fmla="*/ 4 w 321"/>
                <a:gd name="T51" fmla="*/ 128 h 319"/>
                <a:gd name="T52" fmla="*/ 13 w 321"/>
                <a:gd name="T53" fmla="*/ 98 h 319"/>
                <a:gd name="T54" fmla="*/ 28 w 321"/>
                <a:gd name="T55" fmla="*/ 71 h 319"/>
                <a:gd name="T56" fmla="*/ 48 w 321"/>
                <a:gd name="T57" fmla="*/ 47 h 319"/>
                <a:gd name="T58" fmla="*/ 72 w 321"/>
                <a:gd name="T59" fmla="*/ 28 h 319"/>
                <a:gd name="T60" fmla="*/ 99 w 321"/>
                <a:gd name="T61" fmla="*/ 14 h 319"/>
                <a:gd name="T62" fmla="*/ 128 w 321"/>
                <a:gd name="T63" fmla="*/ 4 h 319"/>
                <a:gd name="T64" fmla="*/ 161 w 321"/>
                <a:gd name="T6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1" h="319">
                  <a:moveTo>
                    <a:pt x="161" y="0"/>
                  </a:moveTo>
                  <a:lnTo>
                    <a:pt x="193" y="4"/>
                  </a:lnTo>
                  <a:lnTo>
                    <a:pt x="223" y="14"/>
                  </a:lnTo>
                  <a:lnTo>
                    <a:pt x="250" y="28"/>
                  </a:lnTo>
                  <a:lnTo>
                    <a:pt x="274" y="47"/>
                  </a:lnTo>
                  <a:lnTo>
                    <a:pt x="294" y="71"/>
                  </a:lnTo>
                  <a:lnTo>
                    <a:pt x="309" y="98"/>
                  </a:lnTo>
                  <a:lnTo>
                    <a:pt x="318" y="128"/>
                  </a:lnTo>
                  <a:lnTo>
                    <a:pt x="321" y="159"/>
                  </a:lnTo>
                  <a:lnTo>
                    <a:pt x="318" y="192"/>
                  </a:lnTo>
                  <a:lnTo>
                    <a:pt x="309" y="222"/>
                  </a:lnTo>
                  <a:lnTo>
                    <a:pt x="294" y="249"/>
                  </a:lnTo>
                  <a:lnTo>
                    <a:pt x="274" y="272"/>
                  </a:lnTo>
                  <a:lnTo>
                    <a:pt x="250" y="292"/>
                  </a:lnTo>
                  <a:lnTo>
                    <a:pt x="223" y="306"/>
                  </a:lnTo>
                  <a:lnTo>
                    <a:pt x="193" y="316"/>
                  </a:lnTo>
                  <a:lnTo>
                    <a:pt x="161" y="319"/>
                  </a:lnTo>
                  <a:lnTo>
                    <a:pt x="128" y="316"/>
                  </a:lnTo>
                  <a:lnTo>
                    <a:pt x="99" y="306"/>
                  </a:lnTo>
                  <a:lnTo>
                    <a:pt x="72" y="292"/>
                  </a:lnTo>
                  <a:lnTo>
                    <a:pt x="48" y="272"/>
                  </a:lnTo>
                  <a:lnTo>
                    <a:pt x="28" y="249"/>
                  </a:lnTo>
                  <a:lnTo>
                    <a:pt x="13" y="222"/>
                  </a:lnTo>
                  <a:lnTo>
                    <a:pt x="4" y="192"/>
                  </a:lnTo>
                  <a:lnTo>
                    <a:pt x="0" y="159"/>
                  </a:lnTo>
                  <a:lnTo>
                    <a:pt x="4" y="128"/>
                  </a:lnTo>
                  <a:lnTo>
                    <a:pt x="13" y="98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99" y="14"/>
                  </a:lnTo>
                  <a:lnTo>
                    <a:pt x="128" y="4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7909074" y="3845256"/>
            <a:ext cx="994282" cy="954880"/>
            <a:chOff x="890588" y="2374900"/>
            <a:chExt cx="681038" cy="654050"/>
          </a:xfrm>
          <a:solidFill>
            <a:schemeClr val="accent2">
              <a:lumMod val="50000"/>
            </a:schemeClr>
          </a:solidFill>
        </p:grpSpPr>
        <p:sp>
          <p:nvSpPr>
            <p:cNvPr id="56" name="Freeform 175"/>
            <p:cNvSpPr>
              <a:spLocks/>
            </p:cNvSpPr>
            <p:nvPr/>
          </p:nvSpPr>
          <p:spPr bwMode="auto">
            <a:xfrm>
              <a:off x="989013" y="2462213"/>
              <a:ext cx="157163" cy="152400"/>
            </a:xfrm>
            <a:custGeom>
              <a:avLst/>
              <a:gdLst>
                <a:gd name="T0" fmla="*/ 311 w 791"/>
                <a:gd name="T1" fmla="*/ 0 h 769"/>
                <a:gd name="T2" fmla="*/ 353 w 791"/>
                <a:gd name="T3" fmla="*/ 3 h 769"/>
                <a:gd name="T4" fmla="*/ 393 w 791"/>
                <a:gd name="T5" fmla="*/ 11 h 769"/>
                <a:gd name="T6" fmla="*/ 431 w 791"/>
                <a:gd name="T7" fmla="*/ 24 h 769"/>
                <a:gd name="T8" fmla="*/ 467 w 791"/>
                <a:gd name="T9" fmla="*/ 42 h 769"/>
                <a:gd name="T10" fmla="*/ 500 w 791"/>
                <a:gd name="T11" fmla="*/ 64 h 769"/>
                <a:gd name="T12" fmla="*/ 530 w 791"/>
                <a:gd name="T13" fmla="*/ 90 h 769"/>
                <a:gd name="T14" fmla="*/ 556 w 791"/>
                <a:gd name="T15" fmla="*/ 121 h 769"/>
                <a:gd name="T16" fmla="*/ 578 w 791"/>
                <a:gd name="T17" fmla="*/ 153 h 769"/>
                <a:gd name="T18" fmla="*/ 596 w 791"/>
                <a:gd name="T19" fmla="*/ 189 h 769"/>
                <a:gd name="T20" fmla="*/ 610 w 791"/>
                <a:gd name="T21" fmla="*/ 227 h 769"/>
                <a:gd name="T22" fmla="*/ 618 w 791"/>
                <a:gd name="T23" fmla="*/ 268 h 769"/>
                <a:gd name="T24" fmla="*/ 620 w 791"/>
                <a:gd name="T25" fmla="*/ 310 h 769"/>
                <a:gd name="T26" fmla="*/ 618 w 791"/>
                <a:gd name="T27" fmla="*/ 350 h 769"/>
                <a:gd name="T28" fmla="*/ 610 w 791"/>
                <a:gd name="T29" fmla="*/ 388 h 769"/>
                <a:gd name="T30" fmla="*/ 597 w 791"/>
                <a:gd name="T31" fmla="*/ 424 h 769"/>
                <a:gd name="T32" fmla="*/ 581 w 791"/>
                <a:gd name="T33" fmla="*/ 458 h 769"/>
                <a:gd name="T34" fmla="*/ 791 w 791"/>
                <a:gd name="T35" fmla="*/ 656 h 769"/>
                <a:gd name="T36" fmla="*/ 752 w 791"/>
                <a:gd name="T37" fmla="*/ 691 h 769"/>
                <a:gd name="T38" fmla="*/ 716 w 791"/>
                <a:gd name="T39" fmla="*/ 729 h 769"/>
                <a:gd name="T40" fmla="*/ 683 w 791"/>
                <a:gd name="T41" fmla="*/ 769 h 769"/>
                <a:gd name="T42" fmla="*/ 474 w 791"/>
                <a:gd name="T43" fmla="*/ 572 h 769"/>
                <a:gd name="T44" fmla="*/ 437 w 791"/>
                <a:gd name="T45" fmla="*/ 592 h 769"/>
                <a:gd name="T46" fmla="*/ 397 w 791"/>
                <a:gd name="T47" fmla="*/ 607 h 769"/>
                <a:gd name="T48" fmla="*/ 355 w 791"/>
                <a:gd name="T49" fmla="*/ 616 h 769"/>
                <a:gd name="T50" fmla="*/ 311 w 791"/>
                <a:gd name="T51" fmla="*/ 619 h 769"/>
                <a:gd name="T52" fmla="*/ 269 w 791"/>
                <a:gd name="T53" fmla="*/ 617 h 769"/>
                <a:gd name="T54" fmla="*/ 228 w 791"/>
                <a:gd name="T55" fmla="*/ 609 h 769"/>
                <a:gd name="T56" fmla="*/ 190 w 791"/>
                <a:gd name="T57" fmla="*/ 595 h 769"/>
                <a:gd name="T58" fmla="*/ 154 w 791"/>
                <a:gd name="T59" fmla="*/ 577 h 769"/>
                <a:gd name="T60" fmla="*/ 120 w 791"/>
                <a:gd name="T61" fmla="*/ 555 h 769"/>
                <a:gd name="T62" fmla="*/ 91 w 791"/>
                <a:gd name="T63" fmla="*/ 529 h 769"/>
                <a:gd name="T64" fmla="*/ 65 w 791"/>
                <a:gd name="T65" fmla="*/ 500 h 769"/>
                <a:gd name="T66" fmla="*/ 43 w 791"/>
                <a:gd name="T67" fmla="*/ 466 h 769"/>
                <a:gd name="T68" fmla="*/ 25 w 791"/>
                <a:gd name="T69" fmla="*/ 430 h 769"/>
                <a:gd name="T70" fmla="*/ 11 w 791"/>
                <a:gd name="T71" fmla="*/ 392 h 769"/>
                <a:gd name="T72" fmla="*/ 4 w 791"/>
                <a:gd name="T73" fmla="*/ 352 h 769"/>
                <a:gd name="T74" fmla="*/ 0 w 791"/>
                <a:gd name="T75" fmla="*/ 310 h 769"/>
                <a:gd name="T76" fmla="*/ 4 w 791"/>
                <a:gd name="T77" fmla="*/ 268 h 769"/>
                <a:gd name="T78" fmla="*/ 11 w 791"/>
                <a:gd name="T79" fmla="*/ 227 h 769"/>
                <a:gd name="T80" fmla="*/ 25 w 791"/>
                <a:gd name="T81" fmla="*/ 189 h 769"/>
                <a:gd name="T82" fmla="*/ 43 w 791"/>
                <a:gd name="T83" fmla="*/ 153 h 769"/>
                <a:gd name="T84" fmla="*/ 65 w 791"/>
                <a:gd name="T85" fmla="*/ 121 h 769"/>
                <a:gd name="T86" fmla="*/ 91 w 791"/>
                <a:gd name="T87" fmla="*/ 90 h 769"/>
                <a:gd name="T88" fmla="*/ 120 w 791"/>
                <a:gd name="T89" fmla="*/ 64 h 769"/>
                <a:gd name="T90" fmla="*/ 154 w 791"/>
                <a:gd name="T91" fmla="*/ 42 h 769"/>
                <a:gd name="T92" fmla="*/ 190 w 791"/>
                <a:gd name="T93" fmla="*/ 24 h 769"/>
                <a:gd name="T94" fmla="*/ 228 w 791"/>
                <a:gd name="T95" fmla="*/ 11 h 769"/>
                <a:gd name="T96" fmla="*/ 269 w 791"/>
                <a:gd name="T97" fmla="*/ 3 h 769"/>
                <a:gd name="T98" fmla="*/ 311 w 791"/>
                <a:gd name="T99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1" h="769">
                  <a:moveTo>
                    <a:pt x="311" y="0"/>
                  </a:moveTo>
                  <a:lnTo>
                    <a:pt x="353" y="3"/>
                  </a:lnTo>
                  <a:lnTo>
                    <a:pt x="393" y="11"/>
                  </a:lnTo>
                  <a:lnTo>
                    <a:pt x="431" y="24"/>
                  </a:lnTo>
                  <a:lnTo>
                    <a:pt x="467" y="42"/>
                  </a:lnTo>
                  <a:lnTo>
                    <a:pt x="500" y="64"/>
                  </a:lnTo>
                  <a:lnTo>
                    <a:pt x="530" y="90"/>
                  </a:lnTo>
                  <a:lnTo>
                    <a:pt x="556" y="121"/>
                  </a:lnTo>
                  <a:lnTo>
                    <a:pt x="578" y="153"/>
                  </a:lnTo>
                  <a:lnTo>
                    <a:pt x="596" y="189"/>
                  </a:lnTo>
                  <a:lnTo>
                    <a:pt x="610" y="227"/>
                  </a:lnTo>
                  <a:lnTo>
                    <a:pt x="618" y="268"/>
                  </a:lnTo>
                  <a:lnTo>
                    <a:pt x="620" y="310"/>
                  </a:lnTo>
                  <a:lnTo>
                    <a:pt x="618" y="350"/>
                  </a:lnTo>
                  <a:lnTo>
                    <a:pt x="610" y="388"/>
                  </a:lnTo>
                  <a:lnTo>
                    <a:pt x="597" y="424"/>
                  </a:lnTo>
                  <a:lnTo>
                    <a:pt x="581" y="458"/>
                  </a:lnTo>
                  <a:lnTo>
                    <a:pt x="791" y="656"/>
                  </a:lnTo>
                  <a:lnTo>
                    <a:pt x="752" y="691"/>
                  </a:lnTo>
                  <a:lnTo>
                    <a:pt x="716" y="729"/>
                  </a:lnTo>
                  <a:lnTo>
                    <a:pt x="683" y="769"/>
                  </a:lnTo>
                  <a:lnTo>
                    <a:pt x="474" y="572"/>
                  </a:lnTo>
                  <a:lnTo>
                    <a:pt x="437" y="592"/>
                  </a:lnTo>
                  <a:lnTo>
                    <a:pt x="397" y="607"/>
                  </a:lnTo>
                  <a:lnTo>
                    <a:pt x="355" y="616"/>
                  </a:lnTo>
                  <a:lnTo>
                    <a:pt x="311" y="619"/>
                  </a:lnTo>
                  <a:lnTo>
                    <a:pt x="269" y="617"/>
                  </a:lnTo>
                  <a:lnTo>
                    <a:pt x="228" y="609"/>
                  </a:lnTo>
                  <a:lnTo>
                    <a:pt x="190" y="595"/>
                  </a:lnTo>
                  <a:lnTo>
                    <a:pt x="154" y="577"/>
                  </a:lnTo>
                  <a:lnTo>
                    <a:pt x="120" y="555"/>
                  </a:lnTo>
                  <a:lnTo>
                    <a:pt x="91" y="529"/>
                  </a:lnTo>
                  <a:lnTo>
                    <a:pt x="65" y="500"/>
                  </a:lnTo>
                  <a:lnTo>
                    <a:pt x="43" y="466"/>
                  </a:lnTo>
                  <a:lnTo>
                    <a:pt x="25" y="430"/>
                  </a:lnTo>
                  <a:lnTo>
                    <a:pt x="11" y="392"/>
                  </a:lnTo>
                  <a:lnTo>
                    <a:pt x="4" y="352"/>
                  </a:lnTo>
                  <a:lnTo>
                    <a:pt x="0" y="310"/>
                  </a:lnTo>
                  <a:lnTo>
                    <a:pt x="4" y="268"/>
                  </a:lnTo>
                  <a:lnTo>
                    <a:pt x="11" y="227"/>
                  </a:lnTo>
                  <a:lnTo>
                    <a:pt x="25" y="189"/>
                  </a:lnTo>
                  <a:lnTo>
                    <a:pt x="43" y="153"/>
                  </a:lnTo>
                  <a:lnTo>
                    <a:pt x="65" y="121"/>
                  </a:lnTo>
                  <a:lnTo>
                    <a:pt x="91" y="90"/>
                  </a:lnTo>
                  <a:lnTo>
                    <a:pt x="120" y="64"/>
                  </a:lnTo>
                  <a:lnTo>
                    <a:pt x="154" y="42"/>
                  </a:lnTo>
                  <a:lnTo>
                    <a:pt x="190" y="24"/>
                  </a:lnTo>
                  <a:lnTo>
                    <a:pt x="228" y="11"/>
                  </a:lnTo>
                  <a:lnTo>
                    <a:pt x="269" y="3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Freeform 176"/>
            <p:cNvSpPr>
              <a:spLocks/>
            </p:cNvSpPr>
            <p:nvPr/>
          </p:nvSpPr>
          <p:spPr bwMode="auto">
            <a:xfrm>
              <a:off x="1293813" y="2374900"/>
              <a:ext cx="160338" cy="212725"/>
            </a:xfrm>
            <a:custGeom>
              <a:avLst/>
              <a:gdLst>
                <a:gd name="T0" fmla="*/ 497 w 808"/>
                <a:gd name="T1" fmla="*/ 0 h 1074"/>
                <a:gd name="T2" fmla="*/ 497 w 808"/>
                <a:gd name="T3" fmla="*/ 0 h 1074"/>
                <a:gd name="T4" fmla="*/ 539 w 808"/>
                <a:gd name="T5" fmla="*/ 3 h 1074"/>
                <a:gd name="T6" fmla="*/ 579 w 808"/>
                <a:gd name="T7" fmla="*/ 11 h 1074"/>
                <a:gd name="T8" fmla="*/ 618 w 808"/>
                <a:gd name="T9" fmla="*/ 25 h 1074"/>
                <a:gd name="T10" fmla="*/ 654 w 808"/>
                <a:gd name="T11" fmla="*/ 43 h 1074"/>
                <a:gd name="T12" fmla="*/ 687 w 808"/>
                <a:gd name="T13" fmla="*/ 65 h 1074"/>
                <a:gd name="T14" fmla="*/ 716 w 808"/>
                <a:gd name="T15" fmla="*/ 91 h 1074"/>
                <a:gd name="T16" fmla="*/ 743 w 808"/>
                <a:gd name="T17" fmla="*/ 121 h 1074"/>
                <a:gd name="T18" fmla="*/ 765 w 808"/>
                <a:gd name="T19" fmla="*/ 153 h 1074"/>
                <a:gd name="T20" fmla="*/ 783 w 808"/>
                <a:gd name="T21" fmla="*/ 189 h 1074"/>
                <a:gd name="T22" fmla="*/ 796 w 808"/>
                <a:gd name="T23" fmla="*/ 228 h 1074"/>
                <a:gd name="T24" fmla="*/ 805 w 808"/>
                <a:gd name="T25" fmla="*/ 268 h 1074"/>
                <a:gd name="T26" fmla="*/ 808 w 808"/>
                <a:gd name="T27" fmla="*/ 310 h 1074"/>
                <a:gd name="T28" fmla="*/ 805 w 808"/>
                <a:gd name="T29" fmla="*/ 352 h 1074"/>
                <a:gd name="T30" fmla="*/ 796 w 808"/>
                <a:gd name="T31" fmla="*/ 392 h 1074"/>
                <a:gd name="T32" fmla="*/ 783 w 808"/>
                <a:gd name="T33" fmla="*/ 431 h 1074"/>
                <a:gd name="T34" fmla="*/ 765 w 808"/>
                <a:gd name="T35" fmla="*/ 467 h 1074"/>
                <a:gd name="T36" fmla="*/ 743 w 808"/>
                <a:gd name="T37" fmla="*/ 500 h 1074"/>
                <a:gd name="T38" fmla="*/ 716 w 808"/>
                <a:gd name="T39" fmla="*/ 529 h 1074"/>
                <a:gd name="T40" fmla="*/ 687 w 808"/>
                <a:gd name="T41" fmla="*/ 555 h 1074"/>
                <a:gd name="T42" fmla="*/ 654 w 808"/>
                <a:gd name="T43" fmla="*/ 577 h 1074"/>
                <a:gd name="T44" fmla="*/ 618 w 808"/>
                <a:gd name="T45" fmla="*/ 595 h 1074"/>
                <a:gd name="T46" fmla="*/ 579 w 808"/>
                <a:gd name="T47" fmla="*/ 609 h 1074"/>
                <a:gd name="T48" fmla="*/ 539 w 808"/>
                <a:gd name="T49" fmla="*/ 617 h 1074"/>
                <a:gd name="T50" fmla="*/ 497 w 808"/>
                <a:gd name="T51" fmla="*/ 621 h 1074"/>
                <a:gd name="T52" fmla="*/ 468 w 808"/>
                <a:gd name="T53" fmla="*/ 618 h 1074"/>
                <a:gd name="T54" fmla="*/ 440 w 808"/>
                <a:gd name="T55" fmla="*/ 613 h 1074"/>
                <a:gd name="T56" fmla="*/ 411 w 808"/>
                <a:gd name="T57" fmla="*/ 607 h 1074"/>
                <a:gd name="T58" fmla="*/ 134 w 808"/>
                <a:gd name="T59" fmla="*/ 1074 h 1074"/>
                <a:gd name="T60" fmla="*/ 91 w 808"/>
                <a:gd name="T61" fmla="*/ 1044 h 1074"/>
                <a:gd name="T62" fmla="*/ 47 w 808"/>
                <a:gd name="T63" fmla="*/ 1017 h 1074"/>
                <a:gd name="T64" fmla="*/ 0 w 808"/>
                <a:gd name="T65" fmla="*/ 994 h 1074"/>
                <a:gd name="T66" fmla="*/ 276 w 808"/>
                <a:gd name="T67" fmla="*/ 528 h 1074"/>
                <a:gd name="T68" fmla="*/ 251 w 808"/>
                <a:gd name="T69" fmla="*/ 499 h 1074"/>
                <a:gd name="T70" fmla="*/ 229 w 808"/>
                <a:gd name="T71" fmla="*/ 466 h 1074"/>
                <a:gd name="T72" fmla="*/ 211 w 808"/>
                <a:gd name="T73" fmla="*/ 430 h 1074"/>
                <a:gd name="T74" fmla="*/ 199 w 808"/>
                <a:gd name="T75" fmla="*/ 392 h 1074"/>
                <a:gd name="T76" fmla="*/ 190 w 808"/>
                <a:gd name="T77" fmla="*/ 352 h 1074"/>
                <a:gd name="T78" fmla="*/ 187 w 808"/>
                <a:gd name="T79" fmla="*/ 310 h 1074"/>
                <a:gd name="T80" fmla="*/ 190 w 808"/>
                <a:gd name="T81" fmla="*/ 268 h 1074"/>
                <a:gd name="T82" fmla="*/ 199 w 808"/>
                <a:gd name="T83" fmla="*/ 227 h 1074"/>
                <a:gd name="T84" fmla="*/ 211 w 808"/>
                <a:gd name="T85" fmla="*/ 189 h 1074"/>
                <a:gd name="T86" fmla="*/ 229 w 808"/>
                <a:gd name="T87" fmla="*/ 153 h 1074"/>
                <a:gd name="T88" fmla="*/ 252 w 808"/>
                <a:gd name="T89" fmla="*/ 121 h 1074"/>
                <a:gd name="T90" fmla="*/ 278 w 808"/>
                <a:gd name="T91" fmla="*/ 91 h 1074"/>
                <a:gd name="T92" fmla="*/ 308 w 808"/>
                <a:gd name="T93" fmla="*/ 65 h 1074"/>
                <a:gd name="T94" fmla="*/ 341 w 808"/>
                <a:gd name="T95" fmla="*/ 43 h 1074"/>
                <a:gd name="T96" fmla="*/ 376 w 808"/>
                <a:gd name="T97" fmla="*/ 25 h 1074"/>
                <a:gd name="T98" fmla="*/ 414 w 808"/>
                <a:gd name="T99" fmla="*/ 11 h 1074"/>
                <a:gd name="T100" fmla="*/ 455 w 808"/>
                <a:gd name="T101" fmla="*/ 3 h 1074"/>
                <a:gd name="T102" fmla="*/ 497 w 808"/>
                <a:gd name="T103" fmla="*/ 0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08" h="1074">
                  <a:moveTo>
                    <a:pt x="497" y="0"/>
                  </a:moveTo>
                  <a:lnTo>
                    <a:pt x="497" y="0"/>
                  </a:lnTo>
                  <a:lnTo>
                    <a:pt x="539" y="3"/>
                  </a:lnTo>
                  <a:lnTo>
                    <a:pt x="579" y="11"/>
                  </a:lnTo>
                  <a:lnTo>
                    <a:pt x="618" y="25"/>
                  </a:lnTo>
                  <a:lnTo>
                    <a:pt x="654" y="43"/>
                  </a:lnTo>
                  <a:lnTo>
                    <a:pt x="687" y="65"/>
                  </a:lnTo>
                  <a:lnTo>
                    <a:pt x="716" y="91"/>
                  </a:lnTo>
                  <a:lnTo>
                    <a:pt x="743" y="121"/>
                  </a:lnTo>
                  <a:lnTo>
                    <a:pt x="765" y="153"/>
                  </a:lnTo>
                  <a:lnTo>
                    <a:pt x="783" y="189"/>
                  </a:lnTo>
                  <a:lnTo>
                    <a:pt x="796" y="228"/>
                  </a:lnTo>
                  <a:lnTo>
                    <a:pt x="805" y="268"/>
                  </a:lnTo>
                  <a:lnTo>
                    <a:pt x="808" y="310"/>
                  </a:lnTo>
                  <a:lnTo>
                    <a:pt x="805" y="352"/>
                  </a:lnTo>
                  <a:lnTo>
                    <a:pt x="796" y="392"/>
                  </a:lnTo>
                  <a:lnTo>
                    <a:pt x="783" y="431"/>
                  </a:lnTo>
                  <a:lnTo>
                    <a:pt x="765" y="467"/>
                  </a:lnTo>
                  <a:lnTo>
                    <a:pt x="743" y="500"/>
                  </a:lnTo>
                  <a:lnTo>
                    <a:pt x="716" y="529"/>
                  </a:lnTo>
                  <a:lnTo>
                    <a:pt x="687" y="555"/>
                  </a:lnTo>
                  <a:lnTo>
                    <a:pt x="654" y="577"/>
                  </a:lnTo>
                  <a:lnTo>
                    <a:pt x="618" y="595"/>
                  </a:lnTo>
                  <a:lnTo>
                    <a:pt x="579" y="609"/>
                  </a:lnTo>
                  <a:lnTo>
                    <a:pt x="539" y="617"/>
                  </a:lnTo>
                  <a:lnTo>
                    <a:pt x="497" y="621"/>
                  </a:lnTo>
                  <a:lnTo>
                    <a:pt x="468" y="618"/>
                  </a:lnTo>
                  <a:lnTo>
                    <a:pt x="440" y="613"/>
                  </a:lnTo>
                  <a:lnTo>
                    <a:pt x="411" y="607"/>
                  </a:lnTo>
                  <a:lnTo>
                    <a:pt x="134" y="1074"/>
                  </a:lnTo>
                  <a:lnTo>
                    <a:pt x="91" y="1044"/>
                  </a:lnTo>
                  <a:lnTo>
                    <a:pt x="47" y="1017"/>
                  </a:lnTo>
                  <a:lnTo>
                    <a:pt x="0" y="994"/>
                  </a:lnTo>
                  <a:lnTo>
                    <a:pt x="276" y="528"/>
                  </a:lnTo>
                  <a:lnTo>
                    <a:pt x="251" y="499"/>
                  </a:lnTo>
                  <a:lnTo>
                    <a:pt x="229" y="466"/>
                  </a:lnTo>
                  <a:lnTo>
                    <a:pt x="211" y="430"/>
                  </a:lnTo>
                  <a:lnTo>
                    <a:pt x="199" y="392"/>
                  </a:lnTo>
                  <a:lnTo>
                    <a:pt x="190" y="352"/>
                  </a:lnTo>
                  <a:lnTo>
                    <a:pt x="187" y="310"/>
                  </a:lnTo>
                  <a:lnTo>
                    <a:pt x="190" y="268"/>
                  </a:lnTo>
                  <a:lnTo>
                    <a:pt x="199" y="227"/>
                  </a:lnTo>
                  <a:lnTo>
                    <a:pt x="211" y="189"/>
                  </a:lnTo>
                  <a:lnTo>
                    <a:pt x="229" y="153"/>
                  </a:lnTo>
                  <a:lnTo>
                    <a:pt x="252" y="121"/>
                  </a:lnTo>
                  <a:lnTo>
                    <a:pt x="278" y="91"/>
                  </a:lnTo>
                  <a:lnTo>
                    <a:pt x="308" y="65"/>
                  </a:lnTo>
                  <a:lnTo>
                    <a:pt x="341" y="43"/>
                  </a:lnTo>
                  <a:lnTo>
                    <a:pt x="376" y="25"/>
                  </a:lnTo>
                  <a:lnTo>
                    <a:pt x="414" y="11"/>
                  </a:lnTo>
                  <a:lnTo>
                    <a:pt x="455" y="3"/>
                  </a:lnTo>
                  <a:lnTo>
                    <a:pt x="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177"/>
            <p:cNvSpPr>
              <a:spLocks/>
            </p:cNvSpPr>
            <p:nvPr/>
          </p:nvSpPr>
          <p:spPr bwMode="auto">
            <a:xfrm>
              <a:off x="1373188" y="2665413"/>
              <a:ext cx="198438" cy="122238"/>
            </a:xfrm>
            <a:custGeom>
              <a:avLst/>
              <a:gdLst>
                <a:gd name="T0" fmla="*/ 691 w 1000"/>
                <a:gd name="T1" fmla="*/ 0 h 620"/>
                <a:gd name="T2" fmla="*/ 733 w 1000"/>
                <a:gd name="T3" fmla="*/ 3 h 620"/>
                <a:gd name="T4" fmla="*/ 773 w 1000"/>
                <a:gd name="T5" fmla="*/ 11 h 620"/>
                <a:gd name="T6" fmla="*/ 811 w 1000"/>
                <a:gd name="T7" fmla="*/ 25 h 620"/>
                <a:gd name="T8" fmla="*/ 847 w 1000"/>
                <a:gd name="T9" fmla="*/ 42 h 620"/>
                <a:gd name="T10" fmla="*/ 880 w 1000"/>
                <a:gd name="T11" fmla="*/ 65 h 620"/>
                <a:gd name="T12" fmla="*/ 910 w 1000"/>
                <a:gd name="T13" fmla="*/ 91 h 620"/>
                <a:gd name="T14" fmla="*/ 936 w 1000"/>
                <a:gd name="T15" fmla="*/ 120 h 620"/>
                <a:gd name="T16" fmla="*/ 958 w 1000"/>
                <a:gd name="T17" fmla="*/ 154 h 620"/>
                <a:gd name="T18" fmla="*/ 976 w 1000"/>
                <a:gd name="T19" fmla="*/ 190 h 620"/>
                <a:gd name="T20" fmla="*/ 990 w 1000"/>
                <a:gd name="T21" fmla="*/ 228 h 620"/>
                <a:gd name="T22" fmla="*/ 998 w 1000"/>
                <a:gd name="T23" fmla="*/ 268 h 620"/>
                <a:gd name="T24" fmla="*/ 1000 w 1000"/>
                <a:gd name="T25" fmla="*/ 310 h 620"/>
                <a:gd name="T26" fmla="*/ 998 w 1000"/>
                <a:gd name="T27" fmla="*/ 352 h 620"/>
                <a:gd name="T28" fmla="*/ 990 w 1000"/>
                <a:gd name="T29" fmla="*/ 393 h 620"/>
                <a:gd name="T30" fmla="*/ 976 w 1000"/>
                <a:gd name="T31" fmla="*/ 431 h 620"/>
                <a:gd name="T32" fmla="*/ 958 w 1000"/>
                <a:gd name="T33" fmla="*/ 466 h 620"/>
                <a:gd name="T34" fmla="*/ 936 w 1000"/>
                <a:gd name="T35" fmla="*/ 499 h 620"/>
                <a:gd name="T36" fmla="*/ 910 w 1000"/>
                <a:gd name="T37" fmla="*/ 530 h 620"/>
                <a:gd name="T38" fmla="*/ 880 w 1000"/>
                <a:gd name="T39" fmla="*/ 555 h 620"/>
                <a:gd name="T40" fmla="*/ 847 w 1000"/>
                <a:gd name="T41" fmla="*/ 578 h 620"/>
                <a:gd name="T42" fmla="*/ 811 w 1000"/>
                <a:gd name="T43" fmla="*/ 596 h 620"/>
                <a:gd name="T44" fmla="*/ 773 w 1000"/>
                <a:gd name="T45" fmla="*/ 609 h 620"/>
                <a:gd name="T46" fmla="*/ 733 w 1000"/>
                <a:gd name="T47" fmla="*/ 617 h 620"/>
                <a:gd name="T48" fmla="*/ 691 w 1000"/>
                <a:gd name="T49" fmla="*/ 620 h 620"/>
                <a:gd name="T50" fmla="*/ 649 w 1000"/>
                <a:gd name="T51" fmla="*/ 617 h 620"/>
                <a:gd name="T52" fmla="*/ 610 w 1000"/>
                <a:gd name="T53" fmla="*/ 610 h 620"/>
                <a:gd name="T54" fmla="*/ 572 w 1000"/>
                <a:gd name="T55" fmla="*/ 596 h 620"/>
                <a:gd name="T56" fmla="*/ 536 w 1000"/>
                <a:gd name="T57" fmla="*/ 579 h 620"/>
                <a:gd name="T58" fmla="*/ 504 w 1000"/>
                <a:gd name="T59" fmla="*/ 557 h 620"/>
                <a:gd name="T60" fmla="*/ 474 w 1000"/>
                <a:gd name="T61" fmla="*/ 532 h 620"/>
                <a:gd name="T62" fmla="*/ 449 w 1000"/>
                <a:gd name="T63" fmla="*/ 502 h 620"/>
                <a:gd name="T64" fmla="*/ 426 w 1000"/>
                <a:gd name="T65" fmla="*/ 470 h 620"/>
                <a:gd name="T66" fmla="*/ 408 w 1000"/>
                <a:gd name="T67" fmla="*/ 435 h 620"/>
                <a:gd name="T68" fmla="*/ 394 w 1000"/>
                <a:gd name="T69" fmla="*/ 398 h 620"/>
                <a:gd name="T70" fmla="*/ 386 w 1000"/>
                <a:gd name="T71" fmla="*/ 358 h 620"/>
                <a:gd name="T72" fmla="*/ 0 w 1000"/>
                <a:gd name="T73" fmla="*/ 320 h 620"/>
                <a:gd name="T74" fmla="*/ 8 w 1000"/>
                <a:gd name="T75" fmla="*/ 273 h 620"/>
                <a:gd name="T76" fmla="*/ 13 w 1000"/>
                <a:gd name="T77" fmla="*/ 223 h 620"/>
                <a:gd name="T78" fmla="*/ 15 w 1000"/>
                <a:gd name="T79" fmla="*/ 173 h 620"/>
                <a:gd name="T80" fmla="*/ 14 w 1000"/>
                <a:gd name="T81" fmla="*/ 165 h 620"/>
                <a:gd name="T82" fmla="*/ 400 w 1000"/>
                <a:gd name="T83" fmla="*/ 203 h 620"/>
                <a:gd name="T84" fmla="*/ 417 w 1000"/>
                <a:gd name="T85" fmla="*/ 165 h 620"/>
                <a:gd name="T86" fmla="*/ 439 w 1000"/>
                <a:gd name="T87" fmla="*/ 130 h 620"/>
                <a:gd name="T88" fmla="*/ 466 w 1000"/>
                <a:gd name="T89" fmla="*/ 98 h 620"/>
                <a:gd name="T90" fmla="*/ 496 w 1000"/>
                <a:gd name="T91" fmla="*/ 70 h 620"/>
                <a:gd name="T92" fmla="*/ 529 w 1000"/>
                <a:gd name="T93" fmla="*/ 46 h 620"/>
                <a:gd name="T94" fmla="*/ 566 w 1000"/>
                <a:gd name="T95" fmla="*/ 27 h 620"/>
                <a:gd name="T96" fmla="*/ 606 w 1000"/>
                <a:gd name="T97" fmla="*/ 12 h 620"/>
                <a:gd name="T98" fmla="*/ 647 w 1000"/>
                <a:gd name="T99" fmla="*/ 4 h 620"/>
                <a:gd name="T100" fmla="*/ 691 w 1000"/>
                <a:gd name="T101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00" h="620">
                  <a:moveTo>
                    <a:pt x="691" y="0"/>
                  </a:moveTo>
                  <a:lnTo>
                    <a:pt x="733" y="3"/>
                  </a:lnTo>
                  <a:lnTo>
                    <a:pt x="773" y="11"/>
                  </a:lnTo>
                  <a:lnTo>
                    <a:pt x="811" y="25"/>
                  </a:lnTo>
                  <a:lnTo>
                    <a:pt x="847" y="42"/>
                  </a:lnTo>
                  <a:lnTo>
                    <a:pt x="880" y="65"/>
                  </a:lnTo>
                  <a:lnTo>
                    <a:pt x="910" y="91"/>
                  </a:lnTo>
                  <a:lnTo>
                    <a:pt x="936" y="120"/>
                  </a:lnTo>
                  <a:lnTo>
                    <a:pt x="958" y="154"/>
                  </a:lnTo>
                  <a:lnTo>
                    <a:pt x="976" y="190"/>
                  </a:lnTo>
                  <a:lnTo>
                    <a:pt x="990" y="228"/>
                  </a:lnTo>
                  <a:lnTo>
                    <a:pt x="998" y="268"/>
                  </a:lnTo>
                  <a:lnTo>
                    <a:pt x="1000" y="310"/>
                  </a:lnTo>
                  <a:lnTo>
                    <a:pt x="998" y="352"/>
                  </a:lnTo>
                  <a:lnTo>
                    <a:pt x="990" y="393"/>
                  </a:lnTo>
                  <a:lnTo>
                    <a:pt x="976" y="431"/>
                  </a:lnTo>
                  <a:lnTo>
                    <a:pt x="958" y="466"/>
                  </a:lnTo>
                  <a:lnTo>
                    <a:pt x="936" y="499"/>
                  </a:lnTo>
                  <a:lnTo>
                    <a:pt x="910" y="530"/>
                  </a:lnTo>
                  <a:lnTo>
                    <a:pt x="880" y="555"/>
                  </a:lnTo>
                  <a:lnTo>
                    <a:pt x="847" y="578"/>
                  </a:lnTo>
                  <a:lnTo>
                    <a:pt x="811" y="596"/>
                  </a:lnTo>
                  <a:lnTo>
                    <a:pt x="773" y="609"/>
                  </a:lnTo>
                  <a:lnTo>
                    <a:pt x="733" y="617"/>
                  </a:lnTo>
                  <a:lnTo>
                    <a:pt x="691" y="620"/>
                  </a:lnTo>
                  <a:lnTo>
                    <a:pt x="649" y="617"/>
                  </a:lnTo>
                  <a:lnTo>
                    <a:pt x="610" y="610"/>
                  </a:lnTo>
                  <a:lnTo>
                    <a:pt x="572" y="596"/>
                  </a:lnTo>
                  <a:lnTo>
                    <a:pt x="536" y="579"/>
                  </a:lnTo>
                  <a:lnTo>
                    <a:pt x="504" y="557"/>
                  </a:lnTo>
                  <a:lnTo>
                    <a:pt x="474" y="532"/>
                  </a:lnTo>
                  <a:lnTo>
                    <a:pt x="449" y="502"/>
                  </a:lnTo>
                  <a:lnTo>
                    <a:pt x="426" y="470"/>
                  </a:lnTo>
                  <a:lnTo>
                    <a:pt x="408" y="435"/>
                  </a:lnTo>
                  <a:lnTo>
                    <a:pt x="394" y="398"/>
                  </a:lnTo>
                  <a:lnTo>
                    <a:pt x="386" y="358"/>
                  </a:lnTo>
                  <a:lnTo>
                    <a:pt x="0" y="320"/>
                  </a:lnTo>
                  <a:lnTo>
                    <a:pt x="8" y="273"/>
                  </a:lnTo>
                  <a:lnTo>
                    <a:pt x="13" y="223"/>
                  </a:lnTo>
                  <a:lnTo>
                    <a:pt x="15" y="173"/>
                  </a:lnTo>
                  <a:lnTo>
                    <a:pt x="14" y="165"/>
                  </a:lnTo>
                  <a:lnTo>
                    <a:pt x="400" y="203"/>
                  </a:lnTo>
                  <a:lnTo>
                    <a:pt x="417" y="165"/>
                  </a:lnTo>
                  <a:lnTo>
                    <a:pt x="439" y="130"/>
                  </a:lnTo>
                  <a:lnTo>
                    <a:pt x="466" y="98"/>
                  </a:lnTo>
                  <a:lnTo>
                    <a:pt x="496" y="70"/>
                  </a:lnTo>
                  <a:lnTo>
                    <a:pt x="529" y="46"/>
                  </a:lnTo>
                  <a:lnTo>
                    <a:pt x="566" y="27"/>
                  </a:lnTo>
                  <a:lnTo>
                    <a:pt x="606" y="12"/>
                  </a:lnTo>
                  <a:lnTo>
                    <a:pt x="647" y="4"/>
                  </a:lnTo>
                  <a:lnTo>
                    <a:pt x="6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178"/>
            <p:cNvSpPr>
              <a:spLocks/>
            </p:cNvSpPr>
            <p:nvPr/>
          </p:nvSpPr>
          <p:spPr bwMode="auto">
            <a:xfrm>
              <a:off x="1236663" y="2832100"/>
              <a:ext cx="122238" cy="196850"/>
            </a:xfrm>
            <a:custGeom>
              <a:avLst/>
              <a:gdLst>
                <a:gd name="T0" fmla="*/ 234 w 621"/>
                <a:gd name="T1" fmla="*/ 0 h 995"/>
                <a:gd name="T2" fmla="*/ 320 w 621"/>
                <a:gd name="T3" fmla="*/ 377 h 995"/>
                <a:gd name="T4" fmla="*/ 364 w 621"/>
                <a:gd name="T5" fmla="*/ 381 h 995"/>
                <a:gd name="T6" fmla="*/ 407 w 621"/>
                <a:gd name="T7" fmla="*/ 391 h 995"/>
                <a:gd name="T8" fmla="*/ 447 w 621"/>
                <a:gd name="T9" fmla="*/ 408 h 995"/>
                <a:gd name="T10" fmla="*/ 484 w 621"/>
                <a:gd name="T11" fmla="*/ 429 h 995"/>
                <a:gd name="T12" fmla="*/ 518 w 621"/>
                <a:gd name="T13" fmla="*/ 456 h 995"/>
                <a:gd name="T14" fmla="*/ 547 w 621"/>
                <a:gd name="T15" fmla="*/ 486 h 995"/>
                <a:gd name="T16" fmla="*/ 573 w 621"/>
                <a:gd name="T17" fmla="*/ 520 h 995"/>
                <a:gd name="T18" fmla="*/ 593 w 621"/>
                <a:gd name="T19" fmla="*/ 558 h 995"/>
                <a:gd name="T20" fmla="*/ 608 w 621"/>
                <a:gd name="T21" fmla="*/ 598 h 995"/>
                <a:gd name="T22" fmla="*/ 618 w 621"/>
                <a:gd name="T23" fmla="*/ 641 h 995"/>
                <a:gd name="T24" fmla="*/ 621 w 621"/>
                <a:gd name="T25" fmla="*/ 686 h 995"/>
                <a:gd name="T26" fmla="*/ 618 w 621"/>
                <a:gd name="T27" fmla="*/ 728 h 995"/>
                <a:gd name="T28" fmla="*/ 609 w 621"/>
                <a:gd name="T29" fmla="*/ 768 h 995"/>
                <a:gd name="T30" fmla="*/ 597 w 621"/>
                <a:gd name="T31" fmla="*/ 806 h 995"/>
                <a:gd name="T32" fmla="*/ 578 w 621"/>
                <a:gd name="T33" fmla="*/ 842 h 995"/>
                <a:gd name="T34" fmla="*/ 556 w 621"/>
                <a:gd name="T35" fmla="*/ 875 h 995"/>
                <a:gd name="T36" fmla="*/ 529 w 621"/>
                <a:gd name="T37" fmla="*/ 905 h 995"/>
                <a:gd name="T38" fmla="*/ 500 w 621"/>
                <a:gd name="T39" fmla="*/ 931 h 995"/>
                <a:gd name="T40" fmla="*/ 467 w 621"/>
                <a:gd name="T41" fmla="*/ 953 h 995"/>
                <a:gd name="T42" fmla="*/ 432 w 621"/>
                <a:gd name="T43" fmla="*/ 971 h 995"/>
                <a:gd name="T44" fmla="*/ 393 w 621"/>
                <a:gd name="T45" fmla="*/ 985 h 995"/>
                <a:gd name="T46" fmla="*/ 353 w 621"/>
                <a:gd name="T47" fmla="*/ 993 h 995"/>
                <a:gd name="T48" fmla="*/ 311 w 621"/>
                <a:gd name="T49" fmla="*/ 995 h 995"/>
                <a:gd name="T50" fmla="*/ 269 w 621"/>
                <a:gd name="T51" fmla="*/ 993 h 995"/>
                <a:gd name="T52" fmla="*/ 229 w 621"/>
                <a:gd name="T53" fmla="*/ 985 h 995"/>
                <a:gd name="T54" fmla="*/ 190 w 621"/>
                <a:gd name="T55" fmla="*/ 971 h 995"/>
                <a:gd name="T56" fmla="*/ 154 w 621"/>
                <a:gd name="T57" fmla="*/ 953 h 995"/>
                <a:gd name="T58" fmla="*/ 121 w 621"/>
                <a:gd name="T59" fmla="*/ 931 h 995"/>
                <a:gd name="T60" fmla="*/ 92 w 621"/>
                <a:gd name="T61" fmla="*/ 905 h 995"/>
                <a:gd name="T62" fmla="*/ 65 w 621"/>
                <a:gd name="T63" fmla="*/ 875 h 995"/>
                <a:gd name="T64" fmla="*/ 43 w 621"/>
                <a:gd name="T65" fmla="*/ 842 h 995"/>
                <a:gd name="T66" fmla="*/ 26 w 621"/>
                <a:gd name="T67" fmla="*/ 806 h 995"/>
                <a:gd name="T68" fmla="*/ 12 w 621"/>
                <a:gd name="T69" fmla="*/ 768 h 995"/>
                <a:gd name="T70" fmla="*/ 3 w 621"/>
                <a:gd name="T71" fmla="*/ 728 h 995"/>
                <a:gd name="T72" fmla="*/ 0 w 621"/>
                <a:gd name="T73" fmla="*/ 686 h 995"/>
                <a:gd name="T74" fmla="*/ 3 w 621"/>
                <a:gd name="T75" fmla="*/ 642 h 995"/>
                <a:gd name="T76" fmla="*/ 13 w 621"/>
                <a:gd name="T77" fmla="*/ 600 h 995"/>
                <a:gd name="T78" fmla="*/ 28 w 621"/>
                <a:gd name="T79" fmla="*/ 561 h 995"/>
                <a:gd name="T80" fmla="*/ 48 w 621"/>
                <a:gd name="T81" fmla="*/ 524 h 995"/>
                <a:gd name="T82" fmla="*/ 72 w 621"/>
                <a:gd name="T83" fmla="*/ 490 h 995"/>
                <a:gd name="T84" fmla="*/ 100 w 621"/>
                <a:gd name="T85" fmla="*/ 460 h 995"/>
                <a:gd name="T86" fmla="*/ 133 w 621"/>
                <a:gd name="T87" fmla="*/ 434 h 995"/>
                <a:gd name="T88" fmla="*/ 169 w 621"/>
                <a:gd name="T89" fmla="*/ 413 h 995"/>
                <a:gd name="T90" fmla="*/ 81 w 621"/>
                <a:gd name="T91" fmla="*/ 35 h 995"/>
                <a:gd name="T92" fmla="*/ 134 w 621"/>
                <a:gd name="T93" fmla="*/ 26 h 995"/>
                <a:gd name="T94" fmla="*/ 184 w 621"/>
                <a:gd name="T95" fmla="*/ 15 h 995"/>
                <a:gd name="T96" fmla="*/ 234 w 621"/>
                <a:gd name="T97" fmla="*/ 0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21" h="995">
                  <a:moveTo>
                    <a:pt x="234" y="0"/>
                  </a:moveTo>
                  <a:lnTo>
                    <a:pt x="320" y="377"/>
                  </a:lnTo>
                  <a:lnTo>
                    <a:pt x="364" y="381"/>
                  </a:lnTo>
                  <a:lnTo>
                    <a:pt x="407" y="391"/>
                  </a:lnTo>
                  <a:lnTo>
                    <a:pt x="447" y="408"/>
                  </a:lnTo>
                  <a:lnTo>
                    <a:pt x="484" y="429"/>
                  </a:lnTo>
                  <a:lnTo>
                    <a:pt x="518" y="456"/>
                  </a:lnTo>
                  <a:lnTo>
                    <a:pt x="547" y="486"/>
                  </a:lnTo>
                  <a:lnTo>
                    <a:pt x="573" y="520"/>
                  </a:lnTo>
                  <a:lnTo>
                    <a:pt x="593" y="558"/>
                  </a:lnTo>
                  <a:lnTo>
                    <a:pt x="608" y="598"/>
                  </a:lnTo>
                  <a:lnTo>
                    <a:pt x="618" y="641"/>
                  </a:lnTo>
                  <a:lnTo>
                    <a:pt x="621" y="686"/>
                  </a:lnTo>
                  <a:lnTo>
                    <a:pt x="618" y="728"/>
                  </a:lnTo>
                  <a:lnTo>
                    <a:pt x="609" y="768"/>
                  </a:lnTo>
                  <a:lnTo>
                    <a:pt x="597" y="806"/>
                  </a:lnTo>
                  <a:lnTo>
                    <a:pt x="578" y="842"/>
                  </a:lnTo>
                  <a:lnTo>
                    <a:pt x="556" y="875"/>
                  </a:lnTo>
                  <a:lnTo>
                    <a:pt x="529" y="905"/>
                  </a:lnTo>
                  <a:lnTo>
                    <a:pt x="500" y="931"/>
                  </a:lnTo>
                  <a:lnTo>
                    <a:pt x="467" y="953"/>
                  </a:lnTo>
                  <a:lnTo>
                    <a:pt x="432" y="971"/>
                  </a:lnTo>
                  <a:lnTo>
                    <a:pt x="393" y="985"/>
                  </a:lnTo>
                  <a:lnTo>
                    <a:pt x="353" y="993"/>
                  </a:lnTo>
                  <a:lnTo>
                    <a:pt x="311" y="995"/>
                  </a:lnTo>
                  <a:lnTo>
                    <a:pt x="269" y="993"/>
                  </a:lnTo>
                  <a:lnTo>
                    <a:pt x="229" y="985"/>
                  </a:lnTo>
                  <a:lnTo>
                    <a:pt x="190" y="971"/>
                  </a:lnTo>
                  <a:lnTo>
                    <a:pt x="154" y="953"/>
                  </a:lnTo>
                  <a:lnTo>
                    <a:pt x="121" y="931"/>
                  </a:lnTo>
                  <a:lnTo>
                    <a:pt x="92" y="905"/>
                  </a:lnTo>
                  <a:lnTo>
                    <a:pt x="65" y="875"/>
                  </a:lnTo>
                  <a:lnTo>
                    <a:pt x="43" y="842"/>
                  </a:lnTo>
                  <a:lnTo>
                    <a:pt x="26" y="806"/>
                  </a:lnTo>
                  <a:lnTo>
                    <a:pt x="12" y="768"/>
                  </a:lnTo>
                  <a:lnTo>
                    <a:pt x="3" y="728"/>
                  </a:lnTo>
                  <a:lnTo>
                    <a:pt x="0" y="686"/>
                  </a:lnTo>
                  <a:lnTo>
                    <a:pt x="3" y="642"/>
                  </a:lnTo>
                  <a:lnTo>
                    <a:pt x="13" y="600"/>
                  </a:lnTo>
                  <a:lnTo>
                    <a:pt x="28" y="561"/>
                  </a:lnTo>
                  <a:lnTo>
                    <a:pt x="48" y="524"/>
                  </a:lnTo>
                  <a:lnTo>
                    <a:pt x="72" y="490"/>
                  </a:lnTo>
                  <a:lnTo>
                    <a:pt x="100" y="460"/>
                  </a:lnTo>
                  <a:lnTo>
                    <a:pt x="133" y="434"/>
                  </a:lnTo>
                  <a:lnTo>
                    <a:pt x="169" y="413"/>
                  </a:lnTo>
                  <a:lnTo>
                    <a:pt x="81" y="35"/>
                  </a:lnTo>
                  <a:lnTo>
                    <a:pt x="134" y="26"/>
                  </a:lnTo>
                  <a:lnTo>
                    <a:pt x="184" y="15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Freeform 179"/>
            <p:cNvSpPr>
              <a:spLocks/>
            </p:cNvSpPr>
            <p:nvPr/>
          </p:nvSpPr>
          <p:spPr bwMode="auto">
            <a:xfrm>
              <a:off x="890588" y="2728913"/>
              <a:ext cx="217488" cy="127000"/>
            </a:xfrm>
            <a:custGeom>
              <a:avLst/>
              <a:gdLst>
                <a:gd name="T0" fmla="*/ 1049 w 1099"/>
                <a:gd name="T1" fmla="*/ 0 h 640"/>
                <a:gd name="T2" fmla="*/ 1063 w 1099"/>
                <a:gd name="T3" fmla="*/ 51 h 640"/>
                <a:gd name="T4" fmla="*/ 1079 w 1099"/>
                <a:gd name="T5" fmla="*/ 100 h 640"/>
                <a:gd name="T6" fmla="*/ 1099 w 1099"/>
                <a:gd name="T7" fmla="*/ 148 h 640"/>
                <a:gd name="T8" fmla="*/ 618 w 1099"/>
                <a:gd name="T9" fmla="*/ 310 h 640"/>
                <a:gd name="T10" fmla="*/ 619 w 1099"/>
                <a:gd name="T11" fmla="*/ 319 h 640"/>
                <a:gd name="T12" fmla="*/ 620 w 1099"/>
                <a:gd name="T13" fmla="*/ 330 h 640"/>
                <a:gd name="T14" fmla="*/ 618 w 1099"/>
                <a:gd name="T15" fmla="*/ 372 h 640"/>
                <a:gd name="T16" fmla="*/ 609 w 1099"/>
                <a:gd name="T17" fmla="*/ 413 h 640"/>
                <a:gd name="T18" fmla="*/ 596 w 1099"/>
                <a:gd name="T19" fmla="*/ 451 h 640"/>
                <a:gd name="T20" fmla="*/ 578 w 1099"/>
                <a:gd name="T21" fmla="*/ 486 h 640"/>
                <a:gd name="T22" fmla="*/ 556 w 1099"/>
                <a:gd name="T23" fmla="*/ 519 h 640"/>
                <a:gd name="T24" fmla="*/ 529 w 1099"/>
                <a:gd name="T25" fmla="*/ 550 h 640"/>
                <a:gd name="T26" fmla="*/ 500 w 1099"/>
                <a:gd name="T27" fmla="*/ 576 h 640"/>
                <a:gd name="T28" fmla="*/ 466 w 1099"/>
                <a:gd name="T29" fmla="*/ 598 h 640"/>
                <a:gd name="T30" fmla="*/ 430 w 1099"/>
                <a:gd name="T31" fmla="*/ 616 h 640"/>
                <a:gd name="T32" fmla="*/ 392 w 1099"/>
                <a:gd name="T33" fmla="*/ 630 h 640"/>
                <a:gd name="T34" fmla="*/ 351 w 1099"/>
                <a:gd name="T35" fmla="*/ 637 h 640"/>
                <a:gd name="T36" fmla="*/ 309 w 1099"/>
                <a:gd name="T37" fmla="*/ 640 h 640"/>
                <a:gd name="T38" fmla="*/ 267 w 1099"/>
                <a:gd name="T39" fmla="*/ 637 h 640"/>
                <a:gd name="T40" fmla="*/ 227 w 1099"/>
                <a:gd name="T41" fmla="*/ 630 h 640"/>
                <a:gd name="T42" fmla="*/ 189 w 1099"/>
                <a:gd name="T43" fmla="*/ 616 h 640"/>
                <a:gd name="T44" fmla="*/ 154 w 1099"/>
                <a:gd name="T45" fmla="*/ 598 h 640"/>
                <a:gd name="T46" fmla="*/ 120 w 1099"/>
                <a:gd name="T47" fmla="*/ 576 h 640"/>
                <a:gd name="T48" fmla="*/ 90 w 1099"/>
                <a:gd name="T49" fmla="*/ 550 h 640"/>
                <a:gd name="T50" fmla="*/ 64 w 1099"/>
                <a:gd name="T51" fmla="*/ 519 h 640"/>
                <a:gd name="T52" fmla="*/ 42 w 1099"/>
                <a:gd name="T53" fmla="*/ 486 h 640"/>
                <a:gd name="T54" fmla="*/ 24 w 1099"/>
                <a:gd name="T55" fmla="*/ 451 h 640"/>
                <a:gd name="T56" fmla="*/ 12 w 1099"/>
                <a:gd name="T57" fmla="*/ 413 h 640"/>
                <a:gd name="T58" fmla="*/ 3 w 1099"/>
                <a:gd name="T59" fmla="*/ 372 h 640"/>
                <a:gd name="T60" fmla="*/ 0 w 1099"/>
                <a:gd name="T61" fmla="*/ 330 h 640"/>
                <a:gd name="T62" fmla="*/ 3 w 1099"/>
                <a:gd name="T63" fmla="*/ 288 h 640"/>
                <a:gd name="T64" fmla="*/ 12 w 1099"/>
                <a:gd name="T65" fmla="*/ 248 h 640"/>
                <a:gd name="T66" fmla="*/ 24 w 1099"/>
                <a:gd name="T67" fmla="*/ 210 h 640"/>
                <a:gd name="T68" fmla="*/ 42 w 1099"/>
                <a:gd name="T69" fmla="*/ 174 h 640"/>
                <a:gd name="T70" fmla="*/ 64 w 1099"/>
                <a:gd name="T71" fmla="*/ 140 h 640"/>
                <a:gd name="T72" fmla="*/ 90 w 1099"/>
                <a:gd name="T73" fmla="*/ 111 h 640"/>
                <a:gd name="T74" fmla="*/ 120 w 1099"/>
                <a:gd name="T75" fmla="*/ 85 h 640"/>
                <a:gd name="T76" fmla="*/ 154 w 1099"/>
                <a:gd name="T77" fmla="*/ 62 h 640"/>
                <a:gd name="T78" fmla="*/ 189 w 1099"/>
                <a:gd name="T79" fmla="*/ 45 h 640"/>
                <a:gd name="T80" fmla="*/ 227 w 1099"/>
                <a:gd name="T81" fmla="*/ 31 h 640"/>
                <a:gd name="T82" fmla="*/ 267 w 1099"/>
                <a:gd name="T83" fmla="*/ 24 h 640"/>
                <a:gd name="T84" fmla="*/ 309 w 1099"/>
                <a:gd name="T85" fmla="*/ 20 h 640"/>
                <a:gd name="T86" fmla="*/ 350 w 1099"/>
                <a:gd name="T87" fmla="*/ 23 h 640"/>
                <a:gd name="T88" fmla="*/ 388 w 1099"/>
                <a:gd name="T89" fmla="*/ 31 h 640"/>
                <a:gd name="T90" fmla="*/ 425 w 1099"/>
                <a:gd name="T91" fmla="*/ 42 h 640"/>
                <a:gd name="T92" fmla="*/ 460 w 1099"/>
                <a:gd name="T93" fmla="*/ 59 h 640"/>
                <a:gd name="T94" fmla="*/ 491 w 1099"/>
                <a:gd name="T95" fmla="*/ 79 h 640"/>
                <a:gd name="T96" fmla="*/ 521 w 1099"/>
                <a:gd name="T97" fmla="*/ 104 h 640"/>
                <a:gd name="T98" fmla="*/ 547 w 1099"/>
                <a:gd name="T99" fmla="*/ 131 h 640"/>
                <a:gd name="T100" fmla="*/ 569 w 1099"/>
                <a:gd name="T101" fmla="*/ 161 h 640"/>
                <a:gd name="T102" fmla="*/ 1049 w 1099"/>
                <a:gd name="T103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99" h="640">
                  <a:moveTo>
                    <a:pt x="1049" y="0"/>
                  </a:moveTo>
                  <a:lnTo>
                    <a:pt x="1063" y="51"/>
                  </a:lnTo>
                  <a:lnTo>
                    <a:pt x="1079" y="100"/>
                  </a:lnTo>
                  <a:lnTo>
                    <a:pt x="1099" y="148"/>
                  </a:lnTo>
                  <a:lnTo>
                    <a:pt x="618" y="310"/>
                  </a:lnTo>
                  <a:lnTo>
                    <a:pt x="619" y="319"/>
                  </a:lnTo>
                  <a:lnTo>
                    <a:pt x="620" y="330"/>
                  </a:lnTo>
                  <a:lnTo>
                    <a:pt x="618" y="372"/>
                  </a:lnTo>
                  <a:lnTo>
                    <a:pt x="609" y="413"/>
                  </a:lnTo>
                  <a:lnTo>
                    <a:pt x="596" y="451"/>
                  </a:lnTo>
                  <a:lnTo>
                    <a:pt x="578" y="486"/>
                  </a:lnTo>
                  <a:lnTo>
                    <a:pt x="556" y="519"/>
                  </a:lnTo>
                  <a:lnTo>
                    <a:pt x="529" y="550"/>
                  </a:lnTo>
                  <a:lnTo>
                    <a:pt x="500" y="576"/>
                  </a:lnTo>
                  <a:lnTo>
                    <a:pt x="466" y="598"/>
                  </a:lnTo>
                  <a:lnTo>
                    <a:pt x="430" y="616"/>
                  </a:lnTo>
                  <a:lnTo>
                    <a:pt x="392" y="630"/>
                  </a:lnTo>
                  <a:lnTo>
                    <a:pt x="351" y="637"/>
                  </a:lnTo>
                  <a:lnTo>
                    <a:pt x="309" y="640"/>
                  </a:lnTo>
                  <a:lnTo>
                    <a:pt x="267" y="637"/>
                  </a:lnTo>
                  <a:lnTo>
                    <a:pt x="227" y="630"/>
                  </a:lnTo>
                  <a:lnTo>
                    <a:pt x="189" y="616"/>
                  </a:lnTo>
                  <a:lnTo>
                    <a:pt x="154" y="598"/>
                  </a:lnTo>
                  <a:lnTo>
                    <a:pt x="120" y="576"/>
                  </a:lnTo>
                  <a:lnTo>
                    <a:pt x="90" y="550"/>
                  </a:lnTo>
                  <a:lnTo>
                    <a:pt x="64" y="519"/>
                  </a:lnTo>
                  <a:lnTo>
                    <a:pt x="42" y="486"/>
                  </a:lnTo>
                  <a:lnTo>
                    <a:pt x="24" y="451"/>
                  </a:lnTo>
                  <a:lnTo>
                    <a:pt x="12" y="413"/>
                  </a:lnTo>
                  <a:lnTo>
                    <a:pt x="3" y="372"/>
                  </a:lnTo>
                  <a:lnTo>
                    <a:pt x="0" y="330"/>
                  </a:lnTo>
                  <a:lnTo>
                    <a:pt x="3" y="288"/>
                  </a:lnTo>
                  <a:lnTo>
                    <a:pt x="12" y="248"/>
                  </a:lnTo>
                  <a:lnTo>
                    <a:pt x="24" y="210"/>
                  </a:lnTo>
                  <a:lnTo>
                    <a:pt x="42" y="174"/>
                  </a:lnTo>
                  <a:lnTo>
                    <a:pt x="64" y="140"/>
                  </a:lnTo>
                  <a:lnTo>
                    <a:pt x="90" y="111"/>
                  </a:lnTo>
                  <a:lnTo>
                    <a:pt x="120" y="85"/>
                  </a:lnTo>
                  <a:lnTo>
                    <a:pt x="154" y="62"/>
                  </a:lnTo>
                  <a:lnTo>
                    <a:pt x="189" y="45"/>
                  </a:lnTo>
                  <a:lnTo>
                    <a:pt x="227" y="31"/>
                  </a:lnTo>
                  <a:lnTo>
                    <a:pt x="267" y="24"/>
                  </a:lnTo>
                  <a:lnTo>
                    <a:pt x="309" y="20"/>
                  </a:lnTo>
                  <a:lnTo>
                    <a:pt x="350" y="23"/>
                  </a:lnTo>
                  <a:lnTo>
                    <a:pt x="388" y="31"/>
                  </a:lnTo>
                  <a:lnTo>
                    <a:pt x="425" y="42"/>
                  </a:lnTo>
                  <a:lnTo>
                    <a:pt x="460" y="59"/>
                  </a:lnTo>
                  <a:lnTo>
                    <a:pt x="491" y="79"/>
                  </a:lnTo>
                  <a:lnTo>
                    <a:pt x="521" y="104"/>
                  </a:lnTo>
                  <a:lnTo>
                    <a:pt x="547" y="131"/>
                  </a:lnTo>
                  <a:lnTo>
                    <a:pt x="569" y="161"/>
                  </a:lnTo>
                  <a:lnTo>
                    <a:pt x="10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180"/>
            <p:cNvSpPr>
              <a:spLocks/>
            </p:cNvSpPr>
            <p:nvPr/>
          </p:nvSpPr>
          <p:spPr bwMode="auto">
            <a:xfrm>
              <a:off x="1130301" y="2593975"/>
              <a:ext cx="211138" cy="211138"/>
            </a:xfrm>
            <a:custGeom>
              <a:avLst/>
              <a:gdLst>
                <a:gd name="T0" fmla="*/ 531 w 1064"/>
                <a:gd name="T1" fmla="*/ 0 h 1063"/>
                <a:gd name="T2" fmla="*/ 589 w 1064"/>
                <a:gd name="T3" fmla="*/ 3 h 1063"/>
                <a:gd name="T4" fmla="*/ 646 w 1064"/>
                <a:gd name="T5" fmla="*/ 12 h 1063"/>
                <a:gd name="T6" fmla="*/ 700 w 1064"/>
                <a:gd name="T7" fmla="*/ 27 h 1063"/>
                <a:gd name="T8" fmla="*/ 751 w 1064"/>
                <a:gd name="T9" fmla="*/ 47 h 1063"/>
                <a:gd name="T10" fmla="*/ 800 w 1064"/>
                <a:gd name="T11" fmla="*/ 72 h 1063"/>
                <a:gd name="T12" fmla="*/ 846 w 1064"/>
                <a:gd name="T13" fmla="*/ 103 h 1063"/>
                <a:gd name="T14" fmla="*/ 888 w 1064"/>
                <a:gd name="T15" fmla="*/ 137 h 1063"/>
                <a:gd name="T16" fmla="*/ 926 w 1064"/>
                <a:gd name="T17" fmla="*/ 175 h 1063"/>
                <a:gd name="T18" fmla="*/ 961 w 1064"/>
                <a:gd name="T19" fmla="*/ 217 h 1063"/>
                <a:gd name="T20" fmla="*/ 991 w 1064"/>
                <a:gd name="T21" fmla="*/ 264 h 1063"/>
                <a:gd name="T22" fmla="*/ 1016 w 1064"/>
                <a:gd name="T23" fmla="*/ 312 h 1063"/>
                <a:gd name="T24" fmla="*/ 1036 w 1064"/>
                <a:gd name="T25" fmla="*/ 364 h 1063"/>
                <a:gd name="T26" fmla="*/ 1051 w 1064"/>
                <a:gd name="T27" fmla="*/ 417 h 1063"/>
                <a:gd name="T28" fmla="*/ 1060 w 1064"/>
                <a:gd name="T29" fmla="*/ 473 h 1063"/>
                <a:gd name="T30" fmla="*/ 1064 w 1064"/>
                <a:gd name="T31" fmla="*/ 531 h 1063"/>
                <a:gd name="T32" fmla="*/ 1060 w 1064"/>
                <a:gd name="T33" fmla="*/ 589 h 1063"/>
                <a:gd name="T34" fmla="*/ 1051 w 1064"/>
                <a:gd name="T35" fmla="*/ 646 h 1063"/>
                <a:gd name="T36" fmla="*/ 1036 w 1064"/>
                <a:gd name="T37" fmla="*/ 699 h 1063"/>
                <a:gd name="T38" fmla="*/ 1016 w 1064"/>
                <a:gd name="T39" fmla="*/ 751 h 1063"/>
                <a:gd name="T40" fmla="*/ 991 w 1064"/>
                <a:gd name="T41" fmla="*/ 799 h 1063"/>
                <a:gd name="T42" fmla="*/ 961 w 1064"/>
                <a:gd name="T43" fmla="*/ 846 h 1063"/>
                <a:gd name="T44" fmla="*/ 926 w 1064"/>
                <a:gd name="T45" fmla="*/ 888 h 1063"/>
                <a:gd name="T46" fmla="*/ 888 w 1064"/>
                <a:gd name="T47" fmla="*/ 927 h 1063"/>
                <a:gd name="T48" fmla="*/ 846 w 1064"/>
                <a:gd name="T49" fmla="*/ 960 h 1063"/>
                <a:gd name="T50" fmla="*/ 800 w 1064"/>
                <a:gd name="T51" fmla="*/ 991 h 1063"/>
                <a:gd name="T52" fmla="*/ 751 w 1064"/>
                <a:gd name="T53" fmla="*/ 1016 h 1063"/>
                <a:gd name="T54" fmla="*/ 700 w 1064"/>
                <a:gd name="T55" fmla="*/ 1036 h 1063"/>
                <a:gd name="T56" fmla="*/ 646 w 1064"/>
                <a:gd name="T57" fmla="*/ 1051 h 1063"/>
                <a:gd name="T58" fmla="*/ 589 w 1064"/>
                <a:gd name="T59" fmla="*/ 1060 h 1063"/>
                <a:gd name="T60" fmla="*/ 531 w 1064"/>
                <a:gd name="T61" fmla="*/ 1063 h 1063"/>
                <a:gd name="T62" fmla="*/ 473 w 1064"/>
                <a:gd name="T63" fmla="*/ 1060 h 1063"/>
                <a:gd name="T64" fmla="*/ 418 w 1064"/>
                <a:gd name="T65" fmla="*/ 1051 h 1063"/>
                <a:gd name="T66" fmla="*/ 364 w 1064"/>
                <a:gd name="T67" fmla="*/ 1036 h 1063"/>
                <a:gd name="T68" fmla="*/ 312 w 1064"/>
                <a:gd name="T69" fmla="*/ 1016 h 1063"/>
                <a:gd name="T70" fmla="*/ 264 w 1064"/>
                <a:gd name="T71" fmla="*/ 991 h 1063"/>
                <a:gd name="T72" fmla="*/ 218 w 1064"/>
                <a:gd name="T73" fmla="*/ 960 h 1063"/>
                <a:gd name="T74" fmla="*/ 176 w 1064"/>
                <a:gd name="T75" fmla="*/ 927 h 1063"/>
                <a:gd name="T76" fmla="*/ 137 w 1064"/>
                <a:gd name="T77" fmla="*/ 888 h 1063"/>
                <a:gd name="T78" fmla="*/ 103 w 1064"/>
                <a:gd name="T79" fmla="*/ 846 h 1063"/>
                <a:gd name="T80" fmla="*/ 73 w 1064"/>
                <a:gd name="T81" fmla="*/ 799 h 1063"/>
                <a:gd name="T82" fmla="*/ 47 w 1064"/>
                <a:gd name="T83" fmla="*/ 751 h 1063"/>
                <a:gd name="T84" fmla="*/ 27 w 1064"/>
                <a:gd name="T85" fmla="*/ 699 h 1063"/>
                <a:gd name="T86" fmla="*/ 13 w 1064"/>
                <a:gd name="T87" fmla="*/ 646 h 1063"/>
                <a:gd name="T88" fmla="*/ 3 w 1064"/>
                <a:gd name="T89" fmla="*/ 589 h 1063"/>
                <a:gd name="T90" fmla="*/ 0 w 1064"/>
                <a:gd name="T91" fmla="*/ 531 h 1063"/>
                <a:gd name="T92" fmla="*/ 3 w 1064"/>
                <a:gd name="T93" fmla="*/ 473 h 1063"/>
                <a:gd name="T94" fmla="*/ 13 w 1064"/>
                <a:gd name="T95" fmla="*/ 417 h 1063"/>
                <a:gd name="T96" fmla="*/ 27 w 1064"/>
                <a:gd name="T97" fmla="*/ 364 h 1063"/>
                <a:gd name="T98" fmla="*/ 47 w 1064"/>
                <a:gd name="T99" fmla="*/ 312 h 1063"/>
                <a:gd name="T100" fmla="*/ 73 w 1064"/>
                <a:gd name="T101" fmla="*/ 264 h 1063"/>
                <a:gd name="T102" fmla="*/ 103 w 1064"/>
                <a:gd name="T103" fmla="*/ 217 h 1063"/>
                <a:gd name="T104" fmla="*/ 137 w 1064"/>
                <a:gd name="T105" fmla="*/ 175 h 1063"/>
                <a:gd name="T106" fmla="*/ 176 w 1064"/>
                <a:gd name="T107" fmla="*/ 137 h 1063"/>
                <a:gd name="T108" fmla="*/ 218 w 1064"/>
                <a:gd name="T109" fmla="*/ 103 h 1063"/>
                <a:gd name="T110" fmla="*/ 264 w 1064"/>
                <a:gd name="T111" fmla="*/ 72 h 1063"/>
                <a:gd name="T112" fmla="*/ 312 w 1064"/>
                <a:gd name="T113" fmla="*/ 47 h 1063"/>
                <a:gd name="T114" fmla="*/ 364 w 1064"/>
                <a:gd name="T115" fmla="*/ 27 h 1063"/>
                <a:gd name="T116" fmla="*/ 418 w 1064"/>
                <a:gd name="T117" fmla="*/ 12 h 1063"/>
                <a:gd name="T118" fmla="*/ 473 w 1064"/>
                <a:gd name="T119" fmla="*/ 3 h 1063"/>
                <a:gd name="T120" fmla="*/ 531 w 1064"/>
                <a:gd name="T121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64" h="1063">
                  <a:moveTo>
                    <a:pt x="531" y="0"/>
                  </a:moveTo>
                  <a:lnTo>
                    <a:pt x="589" y="3"/>
                  </a:lnTo>
                  <a:lnTo>
                    <a:pt x="646" y="12"/>
                  </a:lnTo>
                  <a:lnTo>
                    <a:pt x="700" y="27"/>
                  </a:lnTo>
                  <a:lnTo>
                    <a:pt x="751" y="47"/>
                  </a:lnTo>
                  <a:lnTo>
                    <a:pt x="800" y="72"/>
                  </a:lnTo>
                  <a:lnTo>
                    <a:pt x="846" y="103"/>
                  </a:lnTo>
                  <a:lnTo>
                    <a:pt x="888" y="137"/>
                  </a:lnTo>
                  <a:lnTo>
                    <a:pt x="926" y="175"/>
                  </a:lnTo>
                  <a:lnTo>
                    <a:pt x="961" y="217"/>
                  </a:lnTo>
                  <a:lnTo>
                    <a:pt x="991" y="264"/>
                  </a:lnTo>
                  <a:lnTo>
                    <a:pt x="1016" y="312"/>
                  </a:lnTo>
                  <a:lnTo>
                    <a:pt x="1036" y="364"/>
                  </a:lnTo>
                  <a:lnTo>
                    <a:pt x="1051" y="417"/>
                  </a:lnTo>
                  <a:lnTo>
                    <a:pt x="1060" y="473"/>
                  </a:lnTo>
                  <a:lnTo>
                    <a:pt x="1064" y="531"/>
                  </a:lnTo>
                  <a:lnTo>
                    <a:pt x="1060" y="589"/>
                  </a:lnTo>
                  <a:lnTo>
                    <a:pt x="1051" y="646"/>
                  </a:lnTo>
                  <a:lnTo>
                    <a:pt x="1036" y="699"/>
                  </a:lnTo>
                  <a:lnTo>
                    <a:pt x="1016" y="751"/>
                  </a:lnTo>
                  <a:lnTo>
                    <a:pt x="991" y="799"/>
                  </a:lnTo>
                  <a:lnTo>
                    <a:pt x="961" y="846"/>
                  </a:lnTo>
                  <a:lnTo>
                    <a:pt x="926" y="888"/>
                  </a:lnTo>
                  <a:lnTo>
                    <a:pt x="888" y="927"/>
                  </a:lnTo>
                  <a:lnTo>
                    <a:pt x="846" y="960"/>
                  </a:lnTo>
                  <a:lnTo>
                    <a:pt x="800" y="991"/>
                  </a:lnTo>
                  <a:lnTo>
                    <a:pt x="751" y="1016"/>
                  </a:lnTo>
                  <a:lnTo>
                    <a:pt x="700" y="1036"/>
                  </a:lnTo>
                  <a:lnTo>
                    <a:pt x="646" y="1051"/>
                  </a:lnTo>
                  <a:lnTo>
                    <a:pt x="589" y="1060"/>
                  </a:lnTo>
                  <a:lnTo>
                    <a:pt x="531" y="1063"/>
                  </a:lnTo>
                  <a:lnTo>
                    <a:pt x="473" y="1060"/>
                  </a:lnTo>
                  <a:lnTo>
                    <a:pt x="418" y="1051"/>
                  </a:lnTo>
                  <a:lnTo>
                    <a:pt x="364" y="1036"/>
                  </a:lnTo>
                  <a:lnTo>
                    <a:pt x="312" y="1016"/>
                  </a:lnTo>
                  <a:lnTo>
                    <a:pt x="264" y="991"/>
                  </a:lnTo>
                  <a:lnTo>
                    <a:pt x="218" y="960"/>
                  </a:lnTo>
                  <a:lnTo>
                    <a:pt x="176" y="927"/>
                  </a:lnTo>
                  <a:lnTo>
                    <a:pt x="137" y="888"/>
                  </a:lnTo>
                  <a:lnTo>
                    <a:pt x="103" y="846"/>
                  </a:lnTo>
                  <a:lnTo>
                    <a:pt x="73" y="799"/>
                  </a:lnTo>
                  <a:lnTo>
                    <a:pt x="47" y="751"/>
                  </a:lnTo>
                  <a:lnTo>
                    <a:pt x="27" y="699"/>
                  </a:lnTo>
                  <a:lnTo>
                    <a:pt x="13" y="646"/>
                  </a:lnTo>
                  <a:lnTo>
                    <a:pt x="3" y="589"/>
                  </a:lnTo>
                  <a:lnTo>
                    <a:pt x="0" y="531"/>
                  </a:lnTo>
                  <a:lnTo>
                    <a:pt x="3" y="473"/>
                  </a:lnTo>
                  <a:lnTo>
                    <a:pt x="13" y="417"/>
                  </a:lnTo>
                  <a:lnTo>
                    <a:pt x="27" y="364"/>
                  </a:lnTo>
                  <a:lnTo>
                    <a:pt x="47" y="312"/>
                  </a:lnTo>
                  <a:lnTo>
                    <a:pt x="73" y="264"/>
                  </a:lnTo>
                  <a:lnTo>
                    <a:pt x="103" y="217"/>
                  </a:lnTo>
                  <a:lnTo>
                    <a:pt x="137" y="175"/>
                  </a:lnTo>
                  <a:lnTo>
                    <a:pt x="176" y="137"/>
                  </a:lnTo>
                  <a:lnTo>
                    <a:pt x="218" y="103"/>
                  </a:lnTo>
                  <a:lnTo>
                    <a:pt x="264" y="72"/>
                  </a:lnTo>
                  <a:lnTo>
                    <a:pt x="312" y="47"/>
                  </a:lnTo>
                  <a:lnTo>
                    <a:pt x="364" y="27"/>
                  </a:lnTo>
                  <a:lnTo>
                    <a:pt x="418" y="12"/>
                  </a:lnTo>
                  <a:lnTo>
                    <a:pt x="473" y="3"/>
                  </a:lnTo>
                  <a:lnTo>
                    <a:pt x="5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9735779" y="2671086"/>
            <a:ext cx="1044132" cy="910314"/>
            <a:chOff x="977900" y="3124200"/>
            <a:chExt cx="879476" cy="766763"/>
          </a:xfrm>
          <a:solidFill>
            <a:schemeClr val="accent3">
              <a:lumMod val="75000"/>
            </a:schemeClr>
          </a:solidFill>
        </p:grpSpPr>
        <p:sp>
          <p:nvSpPr>
            <p:cNvPr id="63" name="Freeform 185"/>
            <p:cNvSpPr>
              <a:spLocks/>
            </p:cNvSpPr>
            <p:nvPr/>
          </p:nvSpPr>
          <p:spPr bwMode="auto">
            <a:xfrm>
              <a:off x="1563688" y="3233738"/>
              <a:ext cx="120650" cy="246063"/>
            </a:xfrm>
            <a:custGeom>
              <a:avLst/>
              <a:gdLst>
                <a:gd name="T0" fmla="*/ 262 w 455"/>
                <a:gd name="T1" fmla="*/ 3 h 931"/>
                <a:gd name="T2" fmla="*/ 284 w 455"/>
                <a:gd name="T3" fmla="*/ 37 h 931"/>
                <a:gd name="T4" fmla="*/ 286 w 455"/>
                <a:gd name="T5" fmla="*/ 107 h 931"/>
                <a:gd name="T6" fmla="*/ 289 w 455"/>
                <a:gd name="T7" fmla="*/ 110 h 931"/>
                <a:gd name="T8" fmla="*/ 301 w 455"/>
                <a:gd name="T9" fmla="*/ 112 h 931"/>
                <a:gd name="T10" fmla="*/ 344 w 455"/>
                <a:gd name="T11" fmla="*/ 121 h 931"/>
                <a:gd name="T12" fmla="*/ 396 w 455"/>
                <a:gd name="T13" fmla="*/ 135 h 931"/>
                <a:gd name="T14" fmla="*/ 425 w 455"/>
                <a:gd name="T15" fmla="*/ 155 h 931"/>
                <a:gd name="T16" fmla="*/ 408 w 455"/>
                <a:gd name="T17" fmla="*/ 224 h 931"/>
                <a:gd name="T18" fmla="*/ 386 w 455"/>
                <a:gd name="T19" fmla="*/ 245 h 931"/>
                <a:gd name="T20" fmla="*/ 359 w 455"/>
                <a:gd name="T21" fmla="*/ 242 h 931"/>
                <a:gd name="T22" fmla="*/ 338 w 455"/>
                <a:gd name="T23" fmla="*/ 233 h 931"/>
                <a:gd name="T24" fmla="*/ 288 w 455"/>
                <a:gd name="T25" fmla="*/ 220 h 931"/>
                <a:gd name="T26" fmla="*/ 219 w 455"/>
                <a:gd name="T27" fmla="*/ 217 h 931"/>
                <a:gd name="T28" fmla="*/ 169 w 455"/>
                <a:gd name="T29" fmla="*/ 236 h 931"/>
                <a:gd name="T30" fmla="*/ 146 w 455"/>
                <a:gd name="T31" fmla="*/ 267 h 931"/>
                <a:gd name="T32" fmla="*/ 143 w 455"/>
                <a:gd name="T33" fmla="*/ 304 h 931"/>
                <a:gd name="T34" fmla="*/ 162 w 455"/>
                <a:gd name="T35" fmla="*/ 340 h 931"/>
                <a:gd name="T36" fmla="*/ 214 w 455"/>
                <a:gd name="T37" fmla="*/ 374 h 931"/>
                <a:gd name="T38" fmla="*/ 310 w 455"/>
                <a:gd name="T39" fmla="*/ 416 h 931"/>
                <a:gd name="T40" fmla="*/ 401 w 455"/>
                <a:gd name="T41" fmla="*/ 476 h 931"/>
                <a:gd name="T42" fmla="*/ 447 w 455"/>
                <a:gd name="T43" fmla="*/ 553 h 931"/>
                <a:gd name="T44" fmla="*/ 453 w 455"/>
                <a:gd name="T45" fmla="*/ 646 h 931"/>
                <a:gd name="T46" fmla="*/ 419 w 455"/>
                <a:gd name="T47" fmla="*/ 730 h 931"/>
                <a:gd name="T48" fmla="*/ 349 w 455"/>
                <a:gd name="T49" fmla="*/ 790 h 931"/>
                <a:gd name="T50" fmla="*/ 283 w 455"/>
                <a:gd name="T51" fmla="*/ 813 h 931"/>
                <a:gd name="T52" fmla="*/ 279 w 455"/>
                <a:gd name="T53" fmla="*/ 816 h 931"/>
                <a:gd name="T54" fmla="*/ 278 w 455"/>
                <a:gd name="T55" fmla="*/ 895 h 931"/>
                <a:gd name="T56" fmla="*/ 255 w 455"/>
                <a:gd name="T57" fmla="*/ 929 h 931"/>
                <a:gd name="T58" fmla="*/ 192 w 455"/>
                <a:gd name="T59" fmla="*/ 929 h 931"/>
                <a:gd name="T60" fmla="*/ 169 w 455"/>
                <a:gd name="T61" fmla="*/ 895 h 931"/>
                <a:gd name="T62" fmla="*/ 168 w 455"/>
                <a:gd name="T63" fmla="*/ 820 h 931"/>
                <a:gd name="T64" fmla="*/ 163 w 455"/>
                <a:gd name="T65" fmla="*/ 817 h 931"/>
                <a:gd name="T66" fmla="*/ 148 w 455"/>
                <a:gd name="T67" fmla="*/ 815 h 931"/>
                <a:gd name="T68" fmla="*/ 96 w 455"/>
                <a:gd name="T69" fmla="*/ 804 h 931"/>
                <a:gd name="T70" fmla="*/ 34 w 455"/>
                <a:gd name="T71" fmla="*/ 785 h 931"/>
                <a:gd name="T72" fmla="*/ 2 w 455"/>
                <a:gd name="T73" fmla="*/ 762 h 931"/>
                <a:gd name="T74" fmla="*/ 19 w 455"/>
                <a:gd name="T75" fmla="*/ 692 h 931"/>
                <a:gd name="T76" fmla="*/ 41 w 455"/>
                <a:gd name="T77" fmla="*/ 671 h 931"/>
                <a:gd name="T78" fmla="*/ 62 w 455"/>
                <a:gd name="T79" fmla="*/ 671 h 931"/>
                <a:gd name="T80" fmla="*/ 77 w 455"/>
                <a:gd name="T81" fmla="*/ 677 h 931"/>
                <a:gd name="T82" fmla="*/ 115 w 455"/>
                <a:gd name="T83" fmla="*/ 691 h 931"/>
                <a:gd name="T84" fmla="*/ 168 w 455"/>
                <a:gd name="T85" fmla="*/ 707 h 931"/>
                <a:gd name="T86" fmla="*/ 233 w 455"/>
                <a:gd name="T87" fmla="*/ 709 h 931"/>
                <a:gd name="T88" fmla="*/ 296 w 455"/>
                <a:gd name="T89" fmla="*/ 678 h 931"/>
                <a:gd name="T90" fmla="*/ 320 w 455"/>
                <a:gd name="T91" fmla="*/ 622 h 931"/>
                <a:gd name="T92" fmla="*/ 300 w 455"/>
                <a:gd name="T93" fmla="*/ 568 h 931"/>
                <a:gd name="T94" fmla="*/ 237 w 455"/>
                <a:gd name="T95" fmla="*/ 523 h 931"/>
                <a:gd name="T96" fmla="*/ 150 w 455"/>
                <a:gd name="T97" fmla="*/ 486 h 931"/>
                <a:gd name="T98" fmla="*/ 78 w 455"/>
                <a:gd name="T99" fmla="*/ 444 h 931"/>
                <a:gd name="T100" fmla="*/ 26 w 455"/>
                <a:gd name="T101" fmla="*/ 385 h 931"/>
                <a:gd name="T102" fmla="*/ 7 w 455"/>
                <a:gd name="T103" fmla="*/ 304 h 931"/>
                <a:gd name="T104" fmla="*/ 27 w 455"/>
                <a:gd name="T105" fmla="*/ 220 h 931"/>
                <a:gd name="T106" fmla="*/ 83 w 455"/>
                <a:gd name="T107" fmla="*/ 154 h 931"/>
                <a:gd name="T108" fmla="*/ 169 w 455"/>
                <a:gd name="T109" fmla="*/ 115 h 931"/>
                <a:gd name="T110" fmla="*/ 174 w 455"/>
                <a:gd name="T111" fmla="*/ 113 h 931"/>
                <a:gd name="T112" fmla="*/ 177 w 455"/>
                <a:gd name="T113" fmla="*/ 107 h 931"/>
                <a:gd name="T114" fmla="*/ 188 w 455"/>
                <a:gd name="T115" fmla="*/ 10 h 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55" h="931">
                  <a:moveTo>
                    <a:pt x="215" y="0"/>
                  </a:moveTo>
                  <a:lnTo>
                    <a:pt x="247" y="0"/>
                  </a:lnTo>
                  <a:lnTo>
                    <a:pt x="262" y="3"/>
                  </a:lnTo>
                  <a:lnTo>
                    <a:pt x="274" y="10"/>
                  </a:lnTo>
                  <a:lnTo>
                    <a:pt x="282" y="23"/>
                  </a:lnTo>
                  <a:lnTo>
                    <a:pt x="284" y="37"/>
                  </a:lnTo>
                  <a:lnTo>
                    <a:pt x="285" y="103"/>
                  </a:lnTo>
                  <a:lnTo>
                    <a:pt x="285" y="106"/>
                  </a:lnTo>
                  <a:lnTo>
                    <a:pt x="286" y="107"/>
                  </a:lnTo>
                  <a:lnTo>
                    <a:pt x="287" y="108"/>
                  </a:lnTo>
                  <a:lnTo>
                    <a:pt x="288" y="109"/>
                  </a:lnTo>
                  <a:lnTo>
                    <a:pt x="289" y="110"/>
                  </a:lnTo>
                  <a:lnTo>
                    <a:pt x="290" y="110"/>
                  </a:lnTo>
                  <a:lnTo>
                    <a:pt x="293" y="110"/>
                  </a:lnTo>
                  <a:lnTo>
                    <a:pt x="301" y="112"/>
                  </a:lnTo>
                  <a:lnTo>
                    <a:pt x="313" y="114"/>
                  </a:lnTo>
                  <a:lnTo>
                    <a:pt x="327" y="117"/>
                  </a:lnTo>
                  <a:lnTo>
                    <a:pt x="344" y="121"/>
                  </a:lnTo>
                  <a:lnTo>
                    <a:pt x="362" y="125"/>
                  </a:lnTo>
                  <a:lnTo>
                    <a:pt x="380" y="130"/>
                  </a:lnTo>
                  <a:lnTo>
                    <a:pt x="396" y="135"/>
                  </a:lnTo>
                  <a:lnTo>
                    <a:pt x="411" y="141"/>
                  </a:lnTo>
                  <a:lnTo>
                    <a:pt x="419" y="146"/>
                  </a:lnTo>
                  <a:lnTo>
                    <a:pt x="425" y="155"/>
                  </a:lnTo>
                  <a:lnTo>
                    <a:pt x="428" y="165"/>
                  </a:lnTo>
                  <a:lnTo>
                    <a:pt x="426" y="177"/>
                  </a:lnTo>
                  <a:lnTo>
                    <a:pt x="408" y="224"/>
                  </a:lnTo>
                  <a:lnTo>
                    <a:pt x="403" y="233"/>
                  </a:lnTo>
                  <a:lnTo>
                    <a:pt x="395" y="240"/>
                  </a:lnTo>
                  <a:lnTo>
                    <a:pt x="386" y="245"/>
                  </a:lnTo>
                  <a:lnTo>
                    <a:pt x="376" y="246"/>
                  </a:lnTo>
                  <a:lnTo>
                    <a:pt x="367" y="245"/>
                  </a:lnTo>
                  <a:lnTo>
                    <a:pt x="359" y="242"/>
                  </a:lnTo>
                  <a:lnTo>
                    <a:pt x="357" y="241"/>
                  </a:lnTo>
                  <a:lnTo>
                    <a:pt x="350" y="238"/>
                  </a:lnTo>
                  <a:lnTo>
                    <a:pt x="338" y="233"/>
                  </a:lnTo>
                  <a:lnTo>
                    <a:pt x="324" y="229"/>
                  </a:lnTo>
                  <a:lnTo>
                    <a:pt x="307" y="224"/>
                  </a:lnTo>
                  <a:lnTo>
                    <a:pt x="288" y="220"/>
                  </a:lnTo>
                  <a:lnTo>
                    <a:pt x="266" y="217"/>
                  </a:lnTo>
                  <a:lnTo>
                    <a:pt x="242" y="216"/>
                  </a:lnTo>
                  <a:lnTo>
                    <a:pt x="219" y="217"/>
                  </a:lnTo>
                  <a:lnTo>
                    <a:pt x="199" y="221"/>
                  </a:lnTo>
                  <a:lnTo>
                    <a:pt x="183" y="228"/>
                  </a:lnTo>
                  <a:lnTo>
                    <a:pt x="169" y="236"/>
                  </a:lnTo>
                  <a:lnTo>
                    <a:pt x="159" y="245"/>
                  </a:lnTo>
                  <a:lnTo>
                    <a:pt x="151" y="256"/>
                  </a:lnTo>
                  <a:lnTo>
                    <a:pt x="146" y="267"/>
                  </a:lnTo>
                  <a:lnTo>
                    <a:pt x="142" y="279"/>
                  </a:lnTo>
                  <a:lnTo>
                    <a:pt x="141" y="291"/>
                  </a:lnTo>
                  <a:lnTo>
                    <a:pt x="143" y="304"/>
                  </a:lnTo>
                  <a:lnTo>
                    <a:pt x="146" y="317"/>
                  </a:lnTo>
                  <a:lnTo>
                    <a:pt x="152" y="329"/>
                  </a:lnTo>
                  <a:lnTo>
                    <a:pt x="162" y="340"/>
                  </a:lnTo>
                  <a:lnTo>
                    <a:pt x="175" y="351"/>
                  </a:lnTo>
                  <a:lnTo>
                    <a:pt x="192" y="363"/>
                  </a:lnTo>
                  <a:lnTo>
                    <a:pt x="214" y="374"/>
                  </a:lnTo>
                  <a:lnTo>
                    <a:pt x="239" y="386"/>
                  </a:lnTo>
                  <a:lnTo>
                    <a:pt x="270" y="398"/>
                  </a:lnTo>
                  <a:lnTo>
                    <a:pt x="310" y="416"/>
                  </a:lnTo>
                  <a:lnTo>
                    <a:pt x="345" y="435"/>
                  </a:lnTo>
                  <a:lnTo>
                    <a:pt x="376" y="455"/>
                  </a:lnTo>
                  <a:lnTo>
                    <a:pt x="401" y="476"/>
                  </a:lnTo>
                  <a:lnTo>
                    <a:pt x="421" y="500"/>
                  </a:lnTo>
                  <a:lnTo>
                    <a:pt x="436" y="525"/>
                  </a:lnTo>
                  <a:lnTo>
                    <a:pt x="447" y="553"/>
                  </a:lnTo>
                  <a:lnTo>
                    <a:pt x="453" y="582"/>
                  </a:lnTo>
                  <a:lnTo>
                    <a:pt x="455" y="614"/>
                  </a:lnTo>
                  <a:lnTo>
                    <a:pt x="453" y="646"/>
                  </a:lnTo>
                  <a:lnTo>
                    <a:pt x="446" y="676"/>
                  </a:lnTo>
                  <a:lnTo>
                    <a:pt x="435" y="704"/>
                  </a:lnTo>
                  <a:lnTo>
                    <a:pt x="419" y="730"/>
                  </a:lnTo>
                  <a:lnTo>
                    <a:pt x="399" y="753"/>
                  </a:lnTo>
                  <a:lnTo>
                    <a:pt x="376" y="773"/>
                  </a:lnTo>
                  <a:lnTo>
                    <a:pt x="349" y="790"/>
                  </a:lnTo>
                  <a:lnTo>
                    <a:pt x="317" y="803"/>
                  </a:lnTo>
                  <a:lnTo>
                    <a:pt x="284" y="813"/>
                  </a:lnTo>
                  <a:lnTo>
                    <a:pt x="283" y="813"/>
                  </a:lnTo>
                  <a:lnTo>
                    <a:pt x="282" y="814"/>
                  </a:lnTo>
                  <a:lnTo>
                    <a:pt x="280" y="815"/>
                  </a:lnTo>
                  <a:lnTo>
                    <a:pt x="279" y="816"/>
                  </a:lnTo>
                  <a:lnTo>
                    <a:pt x="278" y="818"/>
                  </a:lnTo>
                  <a:lnTo>
                    <a:pt x="278" y="821"/>
                  </a:lnTo>
                  <a:lnTo>
                    <a:pt x="278" y="895"/>
                  </a:lnTo>
                  <a:lnTo>
                    <a:pt x="275" y="909"/>
                  </a:lnTo>
                  <a:lnTo>
                    <a:pt x="267" y="921"/>
                  </a:lnTo>
                  <a:lnTo>
                    <a:pt x="255" y="929"/>
                  </a:lnTo>
                  <a:lnTo>
                    <a:pt x="241" y="931"/>
                  </a:lnTo>
                  <a:lnTo>
                    <a:pt x="206" y="931"/>
                  </a:lnTo>
                  <a:lnTo>
                    <a:pt x="192" y="929"/>
                  </a:lnTo>
                  <a:lnTo>
                    <a:pt x="180" y="921"/>
                  </a:lnTo>
                  <a:lnTo>
                    <a:pt x="172" y="909"/>
                  </a:lnTo>
                  <a:lnTo>
                    <a:pt x="169" y="895"/>
                  </a:lnTo>
                  <a:lnTo>
                    <a:pt x="169" y="825"/>
                  </a:lnTo>
                  <a:lnTo>
                    <a:pt x="169" y="822"/>
                  </a:lnTo>
                  <a:lnTo>
                    <a:pt x="168" y="820"/>
                  </a:lnTo>
                  <a:lnTo>
                    <a:pt x="166" y="819"/>
                  </a:lnTo>
                  <a:lnTo>
                    <a:pt x="165" y="818"/>
                  </a:lnTo>
                  <a:lnTo>
                    <a:pt x="163" y="817"/>
                  </a:lnTo>
                  <a:lnTo>
                    <a:pt x="162" y="817"/>
                  </a:lnTo>
                  <a:lnTo>
                    <a:pt x="158" y="817"/>
                  </a:lnTo>
                  <a:lnTo>
                    <a:pt x="148" y="815"/>
                  </a:lnTo>
                  <a:lnTo>
                    <a:pt x="134" y="812"/>
                  </a:lnTo>
                  <a:lnTo>
                    <a:pt x="116" y="808"/>
                  </a:lnTo>
                  <a:lnTo>
                    <a:pt x="96" y="804"/>
                  </a:lnTo>
                  <a:lnTo>
                    <a:pt x="76" y="798"/>
                  </a:lnTo>
                  <a:lnTo>
                    <a:pt x="54" y="792"/>
                  </a:lnTo>
                  <a:lnTo>
                    <a:pt x="34" y="785"/>
                  </a:lnTo>
                  <a:lnTo>
                    <a:pt x="17" y="777"/>
                  </a:lnTo>
                  <a:lnTo>
                    <a:pt x="9" y="771"/>
                  </a:lnTo>
                  <a:lnTo>
                    <a:pt x="2" y="762"/>
                  </a:lnTo>
                  <a:lnTo>
                    <a:pt x="0" y="752"/>
                  </a:lnTo>
                  <a:lnTo>
                    <a:pt x="2" y="740"/>
                  </a:lnTo>
                  <a:lnTo>
                    <a:pt x="19" y="692"/>
                  </a:lnTo>
                  <a:lnTo>
                    <a:pt x="24" y="683"/>
                  </a:lnTo>
                  <a:lnTo>
                    <a:pt x="32" y="676"/>
                  </a:lnTo>
                  <a:lnTo>
                    <a:pt x="41" y="671"/>
                  </a:lnTo>
                  <a:lnTo>
                    <a:pt x="52" y="669"/>
                  </a:lnTo>
                  <a:lnTo>
                    <a:pt x="57" y="670"/>
                  </a:lnTo>
                  <a:lnTo>
                    <a:pt x="62" y="671"/>
                  </a:lnTo>
                  <a:lnTo>
                    <a:pt x="67" y="673"/>
                  </a:lnTo>
                  <a:lnTo>
                    <a:pt x="71" y="674"/>
                  </a:lnTo>
                  <a:lnTo>
                    <a:pt x="77" y="677"/>
                  </a:lnTo>
                  <a:lnTo>
                    <a:pt x="87" y="681"/>
                  </a:lnTo>
                  <a:lnTo>
                    <a:pt x="100" y="686"/>
                  </a:lnTo>
                  <a:lnTo>
                    <a:pt x="115" y="691"/>
                  </a:lnTo>
                  <a:lnTo>
                    <a:pt x="132" y="697"/>
                  </a:lnTo>
                  <a:lnTo>
                    <a:pt x="150" y="703"/>
                  </a:lnTo>
                  <a:lnTo>
                    <a:pt x="168" y="707"/>
                  </a:lnTo>
                  <a:lnTo>
                    <a:pt x="187" y="710"/>
                  </a:lnTo>
                  <a:lnTo>
                    <a:pt x="204" y="711"/>
                  </a:lnTo>
                  <a:lnTo>
                    <a:pt x="233" y="709"/>
                  </a:lnTo>
                  <a:lnTo>
                    <a:pt x="258" y="702"/>
                  </a:lnTo>
                  <a:lnTo>
                    <a:pt x="279" y="691"/>
                  </a:lnTo>
                  <a:lnTo>
                    <a:pt x="296" y="678"/>
                  </a:lnTo>
                  <a:lnTo>
                    <a:pt x="309" y="662"/>
                  </a:lnTo>
                  <a:lnTo>
                    <a:pt x="317" y="643"/>
                  </a:lnTo>
                  <a:lnTo>
                    <a:pt x="320" y="622"/>
                  </a:lnTo>
                  <a:lnTo>
                    <a:pt x="318" y="602"/>
                  </a:lnTo>
                  <a:lnTo>
                    <a:pt x="311" y="585"/>
                  </a:lnTo>
                  <a:lnTo>
                    <a:pt x="300" y="568"/>
                  </a:lnTo>
                  <a:lnTo>
                    <a:pt x="285" y="553"/>
                  </a:lnTo>
                  <a:lnTo>
                    <a:pt x="264" y="538"/>
                  </a:lnTo>
                  <a:lnTo>
                    <a:pt x="237" y="523"/>
                  </a:lnTo>
                  <a:lnTo>
                    <a:pt x="204" y="509"/>
                  </a:lnTo>
                  <a:lnTo>
                    <a:pt x="177" y="498"/>
                  </a:lnTo>
                  <a:lnTo>
                    <a:pt x="150" y="486"/>
                  </a:lnTo>
                  <a:lnTo>
                    <a:pt x="124" y="473"/>
                  </a:lnTo>
                  <a:lnTo>
                    <a:pt x="100" y="459"/>
                  </a:lnTo>
                  <a:lnTo>
                    <a:pt x="78" y="444"/>
                  </a:lnTo>
                  <a:lnTo>
                    <a:pt x="57" y="426"/>
                  </a:lnTo>
                  <a:lnTo>
                    <a:pt x="40" y="407"/>
                  </a:lnTo>
                  <a:lnTo>
                    <a:pt x="26" y="385"/>
                  </a:lnTo>
                  <a:lnTo>
                    <a:pt x="16" y="361"/>
                  </a:lnTo>
                  <a:lnTo>
                    <a:pt x="9" y="333"/>
                  </a:lnTo>
                  <a:lnTo>
                    <a:pt x="7" y="304"/>
                  </a:lnTo>
                  <a:lnTo>
                    <a:pt x="9" y="274"/>
                  </a:lnTo>
                  <a:lnTo>
                    <a:pt x="16" y="246"/>
                  </a:lnTo>
                  <a:lnTo>
                    <a:pt x="27" y="220"/>
                  </a:lnTo>
                  <a:lnTo>
                    <a:pt x="42" y="196"/>
                  </a:lnTo>
                  <a:lnTo>
                    <a:pt x="60" y="173"/>
                  </a:lnTo>
                  <a:lnTo>
                    <a:pt x="83" y="154"/>
                  </a:lnTo>
                  <a:lnTo>
                    <a:pt x="109" y="138"/>
                  </a:lnTo>
                  <a:lnTo>
                    <a:pt x="137" y="125"/>
                  </a:lnTo>
                  <a:lnTo>
                    <a:pt x="169" y="115"/>
                  </a:lnTo>
                  <a:lnTo>
                    <a:pt x="170" y="115"/>
                  </a:lnTo>
                  <a:lnTo>
                    <a:pt x="172" y="114"/>
                  </a:lnTo>
                  <a:lnTo>
                    <a:pt x="174" y="113"/>
                  </a:lnTo>
                  <a:lnTo>
                    <a:pt x="175" y="111"/>
                  </a:lnTo>
                  <a:lnTo>
                    <a:pt x="177" y="109"/>
                  </a:lnTo>
                  <a:lnTo>
                    <a:pt x="177" y="107"/>
                  </a:lnTo>
                  <a:lnTo>
                    <a:pt x="177" y="37"/>
                  </a:lnTo>
                  <a:lnTo>
                    <a:pt x="180" y="23"/>
                  </a:lnTo>
                  <a:lnTo>
                    <a:pt x="188" y="10"/>
                  </a:lnTo>
                  <a:lnTo>
                    <a:pt x="200" y="3"/>
                  </a:lnTo>
                  <a:lnTo>
                    <a:pt x="2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Freeform 186"/>
            <p:cNvSpPr>
              <a:spLocks noEditPoints="1"/>
            </p:cNvSpPr>
            <p:nvPr/>
          </p:nvSpPr>
          <p:spPr bwMode="auto">
            <a:xfrm>
              <a:off x="1392238" y="3124200"/>
              <a:ext cx="465138" cy="465138"/>
            </a:xfrm>
            <a:custGeom>
              <a:avLst/>
              <a:gdLst>
                <a:gd name="T0" fmla="*/ 751 w 1757"/>
                <a:gd name="T1" fmla="*/ 216 h 1755"/>
                <a:gd name="T2" fmla="*/ 574 w 1757"/>
                <a:gd name="T3" fmla="*/ 277 h 1755"/>
                <a:gd name="T4" fmla="*/ 423 w 1757"/>
                <a:gd name="T5" fmla="*/ 380 h 1755"/>
                <a:gd name="T6" fmla="*/ 307 w 1757"/>
                <a:gd name="T7" fmla="*/ 520 h 1755"/>
                <a:gd name="T8" fmla="*/ 231 w 1757"/>
                <a:gd name="T9" fmla="*/ 688 h 1755"/>
                <a:gd name="T10" fmla="*/ 204 w 1757"/>
                <a:gd name="T11" fmla="*/ 878 h 1755"/>
                <a:gd name="T12" fmla="*/ 231 w 1757"/>
                <a:gd name="T13" fmla="*/ 1067 h 1755"/>
                <a:gd name="T14" fmla="*/ 307 w 1757"/>
                <a:gd name="T15" fmla="*/ 1235 h 1755"/>
                <a:gd name="T16" fmla="*/ 423 w 1757"/>
                <a:gd name="T17" fmla="*/ 1375 h 1755"/>
                <a:gd name="T18" fmla="*/ 574 w 1757"/>
                <a:gd name="T19" fmla="*/ 1480 h 1755"/>
                <a:gd name="T20" fmla="*/ 751 w 1757"/>
                <a:gd name="T21" fmla="*/ 1539 h 1755"/>
                <a:gd name="T22" fmla="*/ 944 w 1757"/>
                <a:gd name="T23" fmla="*/ 1548 h 1755"/>
                <a:gd name="T24" fmla="*/ 1127 w 1757"/>
                <a:gd name="T25" fmla="*/ 1505 h 1755"/>
                <a:gd name="T26" fmla="*/ 1287 w 1757"/>
                <a:gd name="T27" fmla="*/ 1414 h 1755"/>
                <a:gd name="T28" fmla="*/ 1416 w 1757"/>
                <a:gd name="T29" fmla="*/ 1286 h 1755"/>
                <a:gd name="T30" fmla="*/ 1506 w 1757"/>
                <a:gd name="T31" fmla="*/ 1126 h 1755"/>
                <a:gd name="T32" fmla="*/ 1550 w 1757"/>
                <a:gd name="T33" fmla="*/ 943 h 1755"/>
                <a:gd name="T34" fmla="*/ 1541 w 1757"/>
                <a:gd name="T35" fmla="*/ 749 h 1755"/>
                <a:gd name="T36" fmla="*/ 1481 w 1757"/>
                <a:gd name="T37" fmla="*/ 573 h 1755"/>
                <a:gd name="T38" fmla="*/ 1377 w 1757"/>
                <a:gd name="T39" fmla="*/ 423 h 1755"/>
                <a:gd name="T40" fmla="*/ 1237 w 1757"/>
                <a:gd name="T41" fmla="*/ 307 h 1755"/>
                <a:gd name="T42" fmla="*/ 1068 w 1757"/>
                <a:gd name="T43" fmla="*/ 230 h 1755"/>
                <a:gd name="T44" fmla="*/ 879 w 1757"/>
                <a:gd name="T45" fmla="*/ 204 h 1755"/>
                <a:gd name="T46" fmla="*/ 1021 w 1757"/>
                <a:gd name="T47" fmla="*/ 12 h 1755"/>
                <a:gd name="T48" fmla="*/ 1220 w 1757"/>
                <a:gd name="T49" fmla="*/ 69 h 1755"/>
                <a:gd name="T50" fmla="*/ 1397 w 1757"/>
                <a:gd name="T51" fmla="*/ 170 h 1755"/>
                <a:gd name="T52" fmla="*/ 1545 w 1757"/>
                <a:gd name="T53" fmla="*/ 307 h 1755"/>
                <a:gd name="T54" fmla="*/ 1659 w 1757"/>
                <a:gd name="T55" fmla="*/ 475 h 1755"/>
                <a:gd name="T56" fmla="*/ 1732 w 1757"/>
                <a:gd name="T57" fmla="*/ 667 h 1755"/>
                <a:gd name="T58" fmla="*/ 1757 w 1757"/>
                <a:gd name="T59" fmla="*/ 878 h 1755"/>
                <a:gd name="T60" fmla="*/ 1732 w 1757"/>
                <a:gd name="T61" fmla="*/ 1088 h 1755"/>
                <a:gd name="T62" fmla="*/ 1659 w 1757"/>
                <a:gd name="T63" fmla="*/ 1280 h 1755"/>
                <a:gd name="T64" fmla="*/ 1545 w 1757"/>
                <a:gd name="T65" fmla="*/ 1448 h 1755"/>
                <a:gd name="T66" fmla="*/ 1397 w 1757"/>
                <a:gd name="T67" fmla="*/ 1585 h 1755"/>
                <a:gd name="T68" fmla="*/ 1220 w 1757"/>
                <a:gd name="T69" fmla="*/ 1686 h 1755"/>
                <a:gd name="T70" fmla="*/ 1021 w 1757"/>
                <a:gd name="T71" fmla="*/ 1743 h 1755"/>
                <a:gd name="T72" fmla="*/ 806 w 1757"/>
                <a:gd name="T73" fmla="*/ 1752 h 1755"/>
                <a:gd name="T74" fmla="*/ 601 w 1757"/>
                <a:gd name="T75" fmla="*/ 1710 h 1755"/>
                <a:gd name="T76" fmla="*/ 416 w 1757"/>
                <a:gd name="T77" fmla="*/ 1623 h 1755"/>
                <a:gd name="T78" fmla="*/ 257 w 1757"/>
                <a:gd name="T79" fmla="*/ 1498 h 1755"/>
                <a:gd name="T80" fmla="*/ 132 w 1757"/>
                <a:gd name="T81" fmla="*/ 1340 h 1755"/>
                <a:gd name="T82" fmla="*/ 45 w 1757"/>
                <a:gd name="T83" fmla="*/ 1155 h 1755"/>
                <a:gd name="T84" fmla="*/ 3 w 1757"/>
                <a:gd name="T85" fmla="*/ 950 h 1755"/>
                <a:gd name="T86" fmla="*/ 11 w 1757"/>
                <a:gd name="T87" fmla="*/ 735 h 1755"/>
                <a:gd name="T88" fmla="*/ 69 w 1757"/>
                <a:gd name="T89" fmla="*/ 536 h 1755"/>
                <a:gd name="T90" fmla="*/ 170 w 1757"/>
                <a:gd name="T91" fmla="*/ 359 h 1755"/>
                <a:gd name="T92" fmla="*/ 307 w 1757"/>
                <a:gd name="T93" fmla="*/ 211 h 1755"/>
                <a:gd name="T94" fmla="*/ 475 w 1757"/>
                <a:gd name="T95" fmla="*/ 99 h 1755"/>
                <a:gd name="T96" fmla="*/ 667 w 1757"/>
                <a:gd name="T97" fmla="*/ 26 h 1755"/>
                <a:gd name="T98" fmla="*/ 879 w 1757"/>
                <a:gd name="T99" fmla="*/ 0 h 1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57" h="1755">
                  <a:moveTo>
                    <a:pt x="879" y="204"/>
                  </a:moveTo>
                  <a:lnTo>
                    <a:pt x="813" y="207"/>
                  </a:lnTo>
                  <a:lnTo>
                    <a:pt x="751" y="216"/>
                  </a:lnTo>
                  <a:lnTo>
                    <a:pt x="689" y="230"/>
                  </a:lnTo>
                  <a:lnTo>
                    <a:pt x="630" y="250"/>
                  </a:lnTo>
                  <a:lnTo>
                    <a:pt x="574" y="277"/>
                  </a:lnTo>
                  <a:lnTo>
                    <a:pt x="520" y="307"/>
                  </a:lnTo>
                  <a:lnTo>
                    <a:pt x="471" y="341"/>
                  </a:lnTo>
                  <a:lnTo>
                    <a:pt x="423" y="380"/>
                  </a:lnTo>
                  <a:lnTo>
                    <a:pt x="380" y="423"/>
                  </a:lnTo>
                  <a:lnTo>
                    <a:pt x="342" y="470"/>
                  </a:lnTo>
                  <a:lnTo>
                    <a:pt x="307" y="520"/>
                  </a:lnTo>
                  <a:lnTo>
                    <a:pt x="276" y="573"/>
                  </a:lnTo>
                  <a:lnTo>
                    <a:pt x="251" y="630"/>
                  </a:lnTo>
                  <a:lnTo>
                    <a:pt x="231" y="688"/>
                  </a:lnTo>
                  <a:lnTo>
                    <a:pt x="216" y="749"/>
                  </a:lnTo>
                  <a:lnTo>
                    <a:pt x="207" y="813"/>
                  </a:lnTo>
                  <a:lnTo>
                    <a:pt x="204" y="878"/>
                  </a:lnTo>
                  <a:lnTo>
                    <a:pt x="207" y="943"/>
                  </a:lnTo>
                  <a:lnTo>
                    <a:pt x="216" y="1006"/>
                  </a:lnTo>
                  <a:lnTo>
                    <a:pt x="231" y="1067"/>
                  </a:lnTo>
                  <a:lnTo>
                    <a:pt x="251" y="1126"/>
                  </a:lnTo>
                  <a:lnTo>
                    <a:pt x="276" y="1182"/>
                  </a:lnTo>
                  <a:lnTo>
                    <a:pt x="307" y="1235"/>
                  </a:lnTo>
                  <a:lnTo>
                    <a:pt x="342" y="1286"/>
                  </a:lnTo>
                  <a:lnTo>
                    <a:pt x="380" y="1332"/>
                  </a:lnTo>
                  <a:lnTo>
                    <a:pt x="423" y="1375"/>
                  </a:lnTo>
                  <a:lnTo>
                    <a:pt x="471" y="1414"/>
                  </a:lnTo>
                  <a:lnTo>
                    <a:pt x="520" y="1449"/>
                  </a:lnTo>
                  <a:lnTo>
                    <a:pt x="574" y="1480"/>
                  </a:lnTo>
                  <a:lnTo>
                    <a:pt x="630" y="1505"/>
                  </a:lnTo>
                  <a:lnTo>
                    <a:pt x="689" y="1525"/>
                  </a:lnTo>
                  <a:lnTo>
                    <a:pt x="751" y="1539"/>
                  </a:lnTo>
                  <a:lnTo>
                    <a:pt x="813" y="1548"/>
                  </a:lnTo>
                  <a:lnTo>
                    <a:pt x="879" y="1552"/>
                  </a:lnTo>
                  <a:lnTo>
                    <a:pt x="944" y="1548"/>
                  </a:lnTo>
                  <a:lnTo>
                    <a:pt x="1007" y="1539"/>
                  </a:lnTo>
                  <a:lnTo>
                    <a:pt x="1068" y="1525"/>
                  </a:lnTo>
                  <a:lnTo>
                    <a:pt x="1127" y="1505"/>
                  </a:lnTo>
                  <a:lnTo>
                    <a:pt x="1183" y="1480"/>
                  </a:lnTo>
                  <a:lnTo>
                    <a:pt x="1237" y="1449"/>
                  </a:lnTo>
                  <a:lnTo>
                    <a:pt x="1287" y="1414"/>
                  </a:lnTo>
                  <a:lnTo>
                    <a:pt x="1334" y="1375"/>
                  </a:lnTo>
                  <a:lnTo>
                    <a:pt x="1377" y="1332"/>
                  </a:lnTo>
                  <a:lnTo>
                    <a:pt x="1416" y="1286"/>
                  </a:lnTo>
                  <a:lnTo>
                    <a:pt x="1451" y="1235"/>
                  </a:lnTo>
                  <a:lnTo>
                    <a:pt x="1481" y="1182"/>
                  </a:lnTo>
                  <a:lnTo>
                    <a:pt x="1506" y="1126"/>
                  </a:lnTo>
                  <a:lnTo>
                    <a:pt x="1526" y="1067"/>
                  </a:lnTo>
                  <a:lnTo>
                    <a:pt x="1541" y="1006"/>
                  </a:lnTo>
                  <a:lnTo>
                    <a:pt x="1550" y="943"/>
                  </a:lnTo>
                  <a:lnTo>
                    <a:pt x="1554" y="878"/>
                  </a:lnTo>
                  <a:lnTo>
                    <a:pt x="1550" y="813"/>
                  </a:lnTo>
                  <a:lnTo>
                    <a:pt x="1541" y="749"/>
                  </a:lnTo>
                  <a:lnTo>
                    <a:pt x="1526" y="688"/>
                  </a:lnTo>
                  <a:lnTo>
                    <a:pt x="1506" y="630"/>
                  </a:lnTo>
                  <a:lnTo>
                    <a:pt x="1481" y="573"/>
                  </a:lnTo>
                  <a:lnTo>
                    <a:pt x="1451" y="520"/>
                  </a:lnTo>
                  <a:lnTo>
                    <a:pt x="1416" y="470"/>
                  </a:lnTo>
                  <a:lnTo>
                    <a:pt x="1377" y="423"/>
                  </a:lnTo>
                  <a:lnTo>
                    <a:pt x="1334" y="380"/>
                  </a:lnTo>
                  <a:lnTo>
                    <a:pt x="1287" y="341"/>
                  </a:lnTo>
                  <a:lnTo>
                    <a:pt x="1237" y="307"/>
                  </a:lnTo>
                  <a:lnTo>
                    <a:pt x="1183" y="277"/>
                  </a:lnTo>
                  <a:lnTo>
                    <a:pt x="1127" y="250"/>
                  </a:lnTo>
                  <a:lnTo>
                    <a:pt x="1068" y="230"/>
                  </a:lnTo>
                  <a:lnTo>
                    <a:pt x="1007" y="216"/>
                  </a:lnTo>
                  <a:lnTo>
                    <a:pt x="944" y="207"/>
                  </a:lnTo>
                  <a:lnTo>
                    <a:pt x="879" y="204"/>
                  </a:lnTo>
                  <a:close/>
                  <a:moveTo>
                    <a:pt x="879" y="0"/>
                  </a:moveTo>
                  <a:lnTo>
                    <a:pt x="951" y="3"/>
                  </a:lnTo>
                  <a:lnTo>
                    <a:pt x="1021" y="12"/>
                  </a:lnTo>
                  <a:lnTo>
                    <a:pt x="1090" y="26"/>
                  </a:lnTo>
                  <a:lnTo>
                    <a:pt x="1157" y="45"/>
                  </a:lnTo>
                  <a:lnTo>
                    <a:pt x="1220" y="69"/>
                  </a:lnTo>
                  <a:lnTo>
                    <a:pt x="1283" y="99"/>
                  </a:lnTo>
                  <a:lnTo>
                    <a:pt x="1341" y="132"/>
                  </a:lnTo>
                  <a:lnTo>
                    <a:pt x="1397" y="170"/>
                  </a:lnTo>
                  <a:lnTo>
                    <a:pt x="1451" y="211"/>
                  </a:lnTo>
                  <a:lnTo>
                    <a:pt x="1500" y="258"/>
                  </a:lnTo>
                  <a:lnTo>
                    <a:pt x="1545" y="307"/>
                  </a:lnTo>
                  <a:lnTo>
                    <a:pt x="1588" y="359"/>
                  </a:lnTo>
                  <a:lnTo>
                    <a:pt x="1625" y="415"/>
                  </a:lnTo>
                  <a:lnTo>
                    <a:pt x="1659" y="475"/>
                  </a:lnTo>
                  <a:lnTo>
                    <a:pt x="1688" y="536"/>
                  </a:lnTo>
                  <a:lnTo>
                    <a:pt x="1713" y="601"/>
                  </a:lnTo>
                  <a:lnTo>
                    <a:pt x="1732" y="667"/>
                  </a:lnTo>
                  <a:lnTo>
                    <a:pt x="1746" y="735"/>
                  </a:lnTo>
                  <a:lnTo>
                    <a:pt x="1754" y="806"/>
                  </a:lnTo>
                  <a:lnTo>
                    <a:pt x="1757" y="878"/>
                  </a:lnTo>
                  <a:lnTo>
                    <a:pt x="1754" y="950"/>
                  </a:lnTo>
                  <a:lnTo>
                    <a:pt x="1746" y="1020"/>
                  </a:lnTo>
                  <a:lnTo>
                    <a:pt x="1732" y="1088"/>
                  </a:lnTo>
                  <a:lnTo>
                    <a:pt x="1713" y="1155"/>
                  </a:lnTo>
                  <a:lnTo>
                    <a:pt x="1688" y="1219"/>
                  </a:lnTo>
                  <a:lnTo>
                    <a:pt x="1659" y="1280"/>
                  </a:lnTo>
                  <a:lnTo>
                    <a:pt x="1625" y="1340"/>
                  </a:lnTo>
                  <a:lnTo>
                    <a:pt x="1588" y="1396"/>
                  </a:lnTo>
                  <a:lnTo>
                    <a:pt x="1545" y="1448"/>
                  </a:lnTo>
                  <a:lnTo>
                    <a:pt x="1500" y="1498"/>
                  </a:lnTo>
                  <a:lnTo>
                    <a:pt x="1451" y="1544"/>
                  </a:lnTo>
                  <a:lnTo>
                    <a:pt x="1397" y="1585"/>
                  </a:lnTo>
                  <a:lnTo>
                    <a:pt x="1341" y="1623"/>
                  </a:lnTo>
                  <a:lnTo>
                    <a:pt x="1283" y="1657"/>
                  </a:lnTo>
                  <a:lnTo>
                    <a:pt x="1220" y="1686"/>
                  </a:lnTo>
                  <a:lnTo>
                    <a:pt x="1157" y="1710"/>
                  </a:lnTo>
                  <a:lnTo>
                    <a:pt x="1090" y="1729"/>
                  </a:lnTo>
                  <a:lnTo>
                    <a:pt x="1021" y="1743"/>
                  </a:lnTo>
                  <a:lnTo>
                    <a:pt x="951" y="1752"/>
                  </a:lnTo>
                  <a:lnTo>
                    <a:pt x="879" y="1755"/>
                  </a:lnTo>
                  <a:lnTo>
                    <a:pt x="806" y="1752"/>
                  </a:lnTo>
                  <a:lnTo>
                    <a:pt x="737" y="1743"/>
                  </a:lnTo>
                  <a:lnTo>
                    <a:pt x="667" y="1729"/>
                  </a:lnTo>
                  <a:lnTo>
                    <a:pt x="601" y="1710"/>
                  </a:lnTo>
                  <a:lnTo>
                    <a:pt x="537" y="1686"/>
                  </a:lnTo>
                  <a:lnTo>
                    <a:pt x="475" y="1657"/>
                  </a:lnTo>
                  <a:lnTo>
                    <a:pt x="416" y="1623"/>
                  </a:lnTo>
                  <a:lnTo>
                    <a:pt x="360" y="1585"/>
                  </a:lnTo>
                  <a:lnTo>
                    <a:pt x="307" y="1544"/>
                  </a:lnTo>
                  <a:lnTo>
                    <a:pt x="257" y="1498"/>
                  </a:lnTo>
                  <a:lnTo>
                    <a:pt x="212" y="1448"/>
                  </a:lnTo>
                  <a:lnTo>
                    <a:pt x="170" y="1396"/>
                  </a:lnTo>
                  <a:lnTo>
                    <a:pt x="132" y="1340"/>
                  </a:lnTo>
                  <a:lnTo>
                    <a:pt x="98" y="1280"/>
                  </a:lnTo>
                  <a:lnTo>
                    <a:pt x="69" y="1219"/>
                  </a:lnTo>
                  <a:lnTo>
                    <a:pt x="45" y="1155"/>
                  </a:lnTo>
                  <a:lnTo>
                    <a:pt x="25" y="1088"/>
                  </a:lnTo>
                  <a:lnTo>
                    <a:pt x="11" y="1020"/>
                  </a:lnTo>
                  <a:lnTo>
                    <a:pt x="3" y="950"/>
                  </a:lnTo>
                  <a:lnTo>
                    <a:pt x="0" y="878"/>
                  </a:lnTo>
                  <a:lnTo>
                    <a:pt x="3" y="806"/>
                  </a:lnTo>
                  <a:lnTo>
                    <a:pt x="11" y="735"/>
                  </a:lnTo>
                  <a:lnTo>
                    <a:pt x="25" y="667"/>
                  </a:lnTo>
                  <a:lnTo>
                    <a:pt x="45" y="601"/>
                  </a:lnTo>
                  <a:lnTo>
                    <a:pt x="69" y="536"/>
                  </a:lnTo>
                  <a:lnTo>
                    <a:pt x="98" y="475"/>
                  </a:lnTo>
                  <a:lnTo>
                    <a:pt x="132" y="415"/>
                  </a:lnTo>
                  <a:lnTo>
                    <a:pt x="170" y="359"/>
                  </a:lnTo>
                  <a:lnTo>
                    <a:pt x="212" y="307"/>
                  </a:lnTo>
                  <a:lnTo>
                    <a:pt x="257" y="258"/>
                  </a:lnTo>
                  <a:lnTo>
                    <a:pt x="307" y="211"/>
                  </a:lnTo>
                  <a:lnTo>
                    <a:pt x="360" y="170"/>
                  </a:lnTo>
                  <a:lnTo>
                    <a:pt x="416" y="132"/>
                  </a:lnTo>
                  <a:lnTo>
                    <a:pt x="475" y="99"/>
                  </a:lnTo>
                  <a:lnTo>
                    <a:pt x="537" y="69"/>
                  </a:lnTo>
                  <a:lnTo>
                    <a:pt x="601" y="45"/>
                  </a:lnTo>
                  <a:lnTo>
                    <a:pt x="667" y="26"/>
                  </a:lnTo>
                  <a:lnTo>
                    <a:pt x="737" y="12"/>
                  </a:lnTo>
                  <a:lnTo>
                    <a:pt x="806" y="3"/>
                  </a:lnTo>
                  <a:lnTo>
                    <a:pt x="8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reeform 187"/>
            <p:cNvSpPr>
              <a:spLocks/>
            </p:cNvSpPr>
            <p:nvPr/>
          </p:nvSpPr>
          <p:spPr bwMode="auto">
            <a:xfrm>
              <a:off x="1219200" y="3611563"/>
              <a:ext cx="636588" cy="279400"/>
            </a:xfrm>
            <a:custGeom>
              <a:avLst/>
              <a:gdLst>
                <a:gd name="T0" fmla="*/ 761 w 2407"/>
                <a:gd name="T1" fmla="*/ 13 h 1058"/>
                <a:gd name="T2" fmla="*/ 945 w 2407"/>
                <a:gd name="T3" fmla="*/ 54 h 1058"/>
                <a:gd name="T4" fmla="*/ 1144 w 2407"/>
                <a:gd name="T5" fmla="*/ 109 h 1058"/>
                <a:gd name="T6" fmla="*/ 1328 w 2407"/>
                <a:gd name="T7" fmla="*/ 168 h 1058"/>
                <a:gd name="T8" fmla="*/ 1470 w 2407"/>
                <a:gd name="T9" fmla="*/ 213 h 1058"/>
                <a:gd name="T10" fmla="*/ 1549 w 2407"/>
                <a:gd name="T11" fmla="*/ 236 h 1058"/>
                <a:gd name="T12" fmla="*/ 1597 w 2407"/>
                <a:gd name="T13" fmla="*/ 284 h 1058"/>
                <a:gd name="T14" fmla="*/ 1603 w 2407"/>
                <a:gd name="T15" fmla="*/ 355 h 1058"/>
                <a:gd name="T16" fmla="*/ 1556 w 2407"/>
                <a:gd name="T17" fmla="*/ 425 h 1058"/>
                <a:gd name="T18" fmla="*/ 1444 w 2407"/>
                <a:gd name="T19" fmla="*/ 468 h 1058"/>
                <a:gd name="T20" fmla="*/ 1297 w 2407"/>
                <a:gd name="T21" fmla="*/ 477 h 1058"/>
                <a:gd name="T22" fmla="*/ 1145 w 2407"/>
                <a:gd name="T23" fmla="*/ 461 h 1058"/>
                <a:gd name="T24" fmla="*/ 1009 w 2407"/>
                <a:gd name="T25" fmla="*/ 438 h 1058"/>
                <a:gd name="T26" fmla="*/ 911 w 2407"/>
                <a:gd name="T27" fmla="*/ 421 h 1058"/>
                <a:gd name="T28" fmla="*/ 874 w 2407"/>
                <a:gd name="T29" fmla="*/ 427 h 1058"/>
                <a:gd name="T30" fmla="*/ 925 w 2407"/>
                <a:gd name="T31" fmla="*/ 489 h 1058"/>
                <a:gd name="T32" fmla="*/ 1055 w 2407"/>
                <a:gd name="T33" fmla="*/ 540 h 1058"/>
                <a:gd name="T34" fmla="*/ 1228 w 2407"/>
                <a:gd name="T35" fmla="*/ 574 h 1058"/>
                <a:gd name="T36" fmla="*/ 1410 w 2407"/>
                <a:gd name="T37" fmla="*/ 587 h 1058"/>
                <a:gd name="T38" fmla="*/ 1626 w 2407"/>
                <a:gd name="T39" fmla="*/ 562 h 1058"/>
                <a:gd name="T40" fmla="*/ 1995 w 2407"/>
                <a:gd name="T41" fmla="*/ 451 h 1058"/>
                <a:gd name="T42" fmla="*/ 2258 w 2407"/>
                <a:gd name="T43" fmla="*/ 329 h 1058"/>
                <a:gd name="T44" fmla="*/ 2353 w 2407"/>
                <a:gd name="T45" fmla="*/ 337 h 1058"/>
                <a:gd name="T46" fmla="*/ 2404 w 2407"/>
                <a:gd name="T47" fmla="*/ 411 h 1058"/>
                <a:gd name="T48" fmla="*/ 2381 w 2407"/>
                <a:gd name="T49" fmla="*/ 524 h 1058"/>
                <a:gd name="T50" fmla="*/ 2293 w 2407"/>
                <a:gd name="T51" fmla="*/ 617 h 1058"/>
                <a:gd name="T52" fmla="*/ 2172 w 2407"/>
                <a:gd name="T53" fmla="*/ 701 h 1058"/>
                <a:gd name="T54" fmla="*/ 2009 w 2407"/>
                <a:gd name="T55" fmla="*/ 802 h 1058"/>
                <a:gd name="T56" fmla="*/ 1828 w 2407"/>
                <a:gd name="T57" fmla="*/ 904 h 1058"/>
                <a:gd name="T58" fmla="*/ 1655 w 2407"/>
                <a:gd name="T59" fmla="*/ 991 h 1058"/>
                <a:gd name="T60" fmla="*/ 1515 w 2407"/>
                <a:gd name="T61" fmla="*/ 1047 h 1058"/>
                <a:gd name="T62" fmla="*/ 1417 w 2407"/>
                <a:gd name="T63" fmla="*/ 1058 h 1058"/>
                <a:gd name="T64" fmla="*/ 1255 w 2407"/>
                <a:gd name="T65" fmla="*/ 1044 h 1058"/>
                <a:gd name="T66" fmla="*/ 1042 w 2407"/>
                <a:gd name="T67" fmla="*/ 1016 h 1058"/>
                <a:gd name="T68" fmla="*/ 807 w 2407"/>
                <a:gd name="T69" fmla="*/ 979 h 1058"/>
                <a:gd name="T70" fmla="*/ 582 w 2407"/>
                <a:gd name="T71" fmla="*/ 941 h 1058"/>
                <a:gd name="T72" fmla="*/ 395 w 2407"/>
                <a:gd name="T73" fmla="*/ 907 h 1058"/>
                <a:gd name="T74" fmla="*/ 278 w 2407"/>
                <a:gd name="T75" fmla="*/ 885 h 1058"/>
                <a:gd name="T76" fmla="*/ 180 w 2407"/>
                <a:gd name="T77" fmla="*/ 888 h 1058"/>
                <a:gd name="T78" fmla="*/ 78 w 2407"/>
                <a:gd name="T79" fmla="*/ 946 h 1058"/>
                <a:gd name="T80" fmla="*/ 25 w 2407"/>
                <a:gd name="T81" fmla="*/ 979 h 1058"/>
                <a:gd name="T82" fmla="*/ 5 w 2407"/>
                <a:gd name="T83" fmla="*/ 961 h 1058"/>
                <a:gd name="T84" fmla="*/ 0 w 2407"/>
                <a:gd name="T85" fmla="*/ 942 h 1058"/>
                <a:gd name="T86" fmla="*/ 16 w 2407"/>
                <a:gd name="T87" fmla="*/ 698 h 1058"/>
                <a:gd name="T88" fmla="*/ 34 w 2407"/>
                <a:gd name="T89" fmla="*/ 414 h 1058"/>
                <a:gd name="T90" fmla="*/ 50 w 2407"/>
                <a:gd name="T91" fmla="*/ 161 h 1058"/>
                <a:gd name="T92" fmla="*/ 67 w 2407"/>
                <a:gd name="T93" fmla="*/ 77 h 1058"/>
                <a:gd name="T94" fmla="*/ 114 w 2407"/>
                <a:gd name="T95" fmla="*/ 63 h 1058"/>
                <a:gd name="T96" fmla="*/ 241 w 2407"/>
                <a:gd name="T97" fmla="*/ 43 h 1058"/>
                <a:gd name="T98" fmla="*/ 421 w 2407"/>
                <a:gd name="T99" fmla="*/ 18 h 1058"/>
                <a:gd name="T100" fmla="*/ 587 w 2407"/>
                <a:gd name="T101" fmla="*/ 2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07" h="1058">
                  <a:moveTo>
                    <a:pt x="649" y="0"/>
                  </a:moveTo>
                  <a:lnTo>
                    <a:pt x="684" y="2"/>
                  </a:lnTo>
                  <a:lnTo>
                    <a:pt x="721" y="7"/>
                  </a:lnTo>
                  <a:lnTo>
                    <a:pt x="761" y="13"/>
                  </a:lnTo>
                  <a:lnTo>
                    <a:pt x="804" y="21"/>
                  </a:lnTo>
                  <a:lnTo>
                    <a:pt x="850" y="31"/>
                  </a:lnTo>
                  <a:lnTo>
                    <a:pt x="897" y="42"/>
                  </a:lnTo>
                  <a:lnTo>
                    <a:pt x="945" y="54"/>
                  </a:lnTo>
                  <a:lnTo>
                    <a:pt x="995" y="67"/>
                  </a:lnTo>
                  <a:lnTo>
                    <a:pt x="1045" y="81"/>
                  </a:lnTo>
                  <a:lnTo>
                    <a:pt x="1094" y="95"/>
                  </a:lnTo>
                  <a:lnTo>
                    <a:pt x="1144" y="109"/>
                  </a:lnTo>
                  <a:lnTo>
                    <a:pt x="1192" y="124"/>
                  </a:lnTo>
                  <a:lnTo>
                    <a:pt x="1240" y="140"/>
                  </a:lnTo>
                  <a:lnTo>
                    <a:pt x="1285" y="154"/>
                  </a:lnTo>
                  <a:lnTo>
                    <a:pt x="1328" y="168"/>
                  </a:lnTo>
                  <a:lnTo>
                    <a:pt x="1368" y="181"/>
                  </a:lnTo>
                  <a:lnTo>
                    <a:pt x="1406" y="193"/>
                  </a:lnTo>
                  <a:lnTo>
                    <a:pt x="1440" y="203"/>
                  </a:lnTo>
                  <a:lnTo>
                    <a:pt x="1470" y="213"/>
                  </a:lnTo>
                  <a:lnTo>
                    <a:pt x="1495" y="220"/>
                  </a:lnTo>
                  <a:lnTo>
                    <a:pt x="1517" y="226"/>
                  </a:lnTo>
                  <a:lnTo>
                    <a:pt x="1533" y="230"/>
                  </a:lnTo>
                  <a:lnTo>
                    <a:pt x="1549" y="236"/>
                  </a:lnTo>
                  <a:lnTo>
                    <a:pt x="1564" y="245"/>
                  </a:lnTo>
                  <a:lnTo>
                    <a:pt x="1577" y="256"/>
                  </a:lnTo>
                  <a:lnTo>
                    <a:pt x="1588" y="269"/>
                  </a:lnTo>
                  <a:lnTo>
                    <a:pt x="1597" y="284"/>
                  </a:lnTo>
                  <a:lnTo>
                    <a:pt x="1602" y="301"/>
                  </a:lnTo>
                  <a:lnTo>
                    <a:pt x="1606" y="319"/>
                  </a:lnTo>
                  <a:lnTo>
                    <a:pt x="1606" y="337"/>
                  </a:lnTo>
                  <a:lnTo>
                    <a:pt x="1603" y="355"/>
                  </a:lnTo>
                  <a:lnTo>
                    <a:pt x="1596" y="374"/>
                  </a:lnTo>
                  <a:lnTo>
                    <a:pt x="1587" y="392"/>
                  </a:lnTo>
                  <a:lnTo>
                    <a:pt x="1573" y="409"/>
                  </a:lnTo>
                  <a:lnTo>
                    <a:pt x="1556" y="425"/>
                  </a:lnTo>
                  <a:lnTo>
                    <a:pt x="1534" y="439"/>
                  </a:lnTo>
                  <a:lnTo>
                    <a:pt x="1507" y="451"/>
                  </a:lnTo>
                  <a:lnTo>
                    <a:pt x="1477" y="461"/>
                  </a:lnTo>
                  <a:lnTo>
                    <a:pt x="1444" y="468"/>
                  </a:lnTo>
                  <a:lnTo>
                    <a:pt x="1409" y="474"/>
                  </a:lnTo>
                  <a:lnTo>
                    <a:pt x="1373" y="477"/>
                  </a:lnTo>
                  <a:lnTo>
                    <a:pt x="1335" y="478"/>
                  </a:lnTo>
                  <a:lnTo>
                    <a:pt x="1297" y="477"/>
                  </a:lnTo>
                  <a:lnTo>
                    <a:pt x="1259" y="475"/>
                  </a:lnTo>
                  <a:lnTo>
                    <a:pt x="1219" y="472"/>
                  </a:lnTo>
                  <a:lnTo>
                    <a:pt x="1182" y="466"/>
                  </a:lnTo>
                  <a:lnTo>
                    <a:pt x="1145" y="461"/>
                  </a:lnTo>
                  <a:lnTo>
                    <a:pt x="1108" y="455"/>
                  </a:lnTo>
                  <a:lnTo>
                    <a:pt x="1073" y="449"/>
                  </a:lnTo>
                  <a:lnTo>
                    <a:pt x="1040" y="443"/>
                  </a:lnTo>
                  <a:lnTo>
                    <a:pt x="1009" y="438"/>
                  </a:lnTo>
                  <a:lnTo>
                    <a:pt x="980" y="432"/>
                  </a:lnTo>
                  <a:lnTo>
                    <a:pt x="953" y="428"/>
                  </a:lnTo>
                  <a:lnTo>
                    <a:pt x="930" y="424"/>
                  </a:lnTo>
                  <a:lnTo>
                    <a:pt x="911" y="421"/>
                  </a:lnTo>
                  <a:lnTo>
                    <a:pt x="895" y="420"/>
                  </a:lnTo>
                  <a:lnTo>
                    <a:pt x="884" y="420"/>
                  </a:lnTo>
                  <a:lnTo>
                    <a:pt x="876" y="423"/>
                  </a:lnTo>
                  <a:lnTo>
                    <a:pt x="874" y="427"/>
                  </a:lnTo>
                  <a:lnTo>
                    <a:pt x="877" y="443"/>
                  </a:lnTo>
                  <a:lnTo>
                    <a:pt x="887" y="458"/>
                  </a:lnTo>
                  <a:lnTo>
                    <a:pt x="903" y="474"/>
                  </a:lnTo>
                  <a:lnTo>
                    <a:pt x="925" y="489"/>
                  </a:lnTo>
                  <a:lnTo>
                    <a:pt x="951" y="503"/>
                  </a:lnTo>
                  <a:lnTo>
                    <a:pt x="983" y="516"/>
                  </a:lnTo>
                  <a:lnTo>
                    <a:pt x="1017" y="528"/>
                  </a:lnTo>
                  <a:lnTo>
                    <a:pt x="1055" y="540"/>
                  </a:lnTo>
                  <a:lnTo>
                    <a:pt x="1096" y="550"/>
                  </a:lnTo>
                  <a:lnTo>
                    <a:pt x="1139" y="559"/>
                  </a:lnTo>
                  <a:lnTo>
                    <a:pt x="1183" y="567"/>
                  </a:lnTo>
                  <a:lnTo>
                    <a:pt x="1228" y="574"/>
                  </a:lnTo>
                  <a:lnTo>
                    <a:pt x="1275" y="580"/>
                  </a:lnTo>
                  <a:lnTo>
                    <a:pt x="1320" y="584"/>
                  </a:lnTo>
                  <a:lnTo>
                    <a:pt x="1365" y="586"/>
                  </a:lnTo>
                  <a:lnTo>
                    <a:pt x="1410" y="587"/>
                  </a:lnTo>
                  <a:lnTo>
                    <a:pt x="1453" y="586"/>
                  </a:lnTo>
                  <a:lnTo>
                    <a:pt x="1493" y="584"/>
                  </a:lnTo>
                  <a:lnTo>
                    <a:pt x="1531" y="579"/>
                  </a:lnTo>
                  <a:lnTo>
                    <a:pt x="1626" y="562"/>
                  </a:lnTo>
                  <a:lnTo>
                    <a:pt x="1722" y="540"/>
                  </a:lnTo>
                  <a:lnTo>
                    <a:pt x="1816" y="514"/>
                  </a:lnTo>
                  <a:lnTo>
                    <a:pt x="1906" y="484"/>
                  </a:lnTo>
                  <a:lnTo>
                    <a:pt x="1995" y="451"/>
                  </a:lnTo>
                  <a:lnTo>
                    <a:pt x="2079" y="416"/>
                  </a:lnTo>
                  <a:lnTo>
                    <a:pt x="2157" y="379"/>
                  </a:lnTo>
                  <a:lnTo>
                    <a:pt x="2231" y="341"/>
                  </a:lnTo>
                  <a:lnTo>
                    <a:pt x="2258" y="329"/>
                  </a:lnTo>
                  <a:lnTo>
                    <a:pt x="2284" y="324"/>
                  </a:lnTo>
                  <a:lnTo>
                    <a:pt x="2308" y="323"/>
                  </a:lnTo>
                  <a:lnTo>
                    <a:pt x="2331" y="328"/>
                  </a:lnTo>
                  <a:lnTo>
                    <a:pt x="2353" y="337"/>
                  </a:lnTo>
                  <a:lnTo>
                    <a:pt x="2371" y="350"/>
                  </a:lnTo>
                  <a:lnTo>
                    <a:pt x="2386" y="367"/>
                  </a:lnTo>
                  <a:lnTo>
                    <a:pt x="2397" y="388"/>
                  </a:lnTo>
                  <a:lnTo>
                    <a:pt x="2404" y="411"/>
                  </a:lnTo>
                  <a:lnTo>
                    <a:pt x="2407" y="436"/>
                  </a:lnTo>
                  <a:lnTo>
                    <a:pt x="2404" y="464"/>
                  </a:lnTo>
                  <a:lnTo>
                    <a:pt x="2395" y="494"/>
                  </a:lnTo>
                  <a:lnTo>
                    <a:pt x="2381" y="524"/>
                  </a:lnTo>
                  <a:lnTo>
                    <a:pt x="2359" y="555"/>
                  </a:lnTo>
                  <a:lnTo>
                    <a:pt x="2330" y="586"/>
                  </a:lnTo>
                  <a:lnTo>
                    <a:pt x="2314" y="600"/>
                  </a:lnTo>
                  <a:lnTo>
                    <a:pt x="2293" y="617"/>
                  </a:lnTo>
                  <a:lnTo>
                    <a:pt x="2269" y="635"/>
                  </a:lnTo>
                  <a:lnTo>
                    <a:pt x="2240" y="656"/>
                  </a:lnTo>
                  <a:lnTo>
                    <a:pt x="2208" y="678"/>
                  </a:lnTo>
                  <a:lnTo>
                    <a:pt x="2172" y="701"/>
                  </a:lnTo>
                  <a:lnTo>
                    <a:pt x="2135" y="726"/>
                  </a:lnTo>
                  <a:lnTo>
                    <a:pt x="2095" y="750"/>
                  </a:lnTo>
                  <a:lnTo>
                    <a:pt x="2052" y="776"/>
                  </a:lnTo>
                  <a:lnTo>
                    <a:pt x="2009" y="802"/>
                  </a:lnTo>
                  <a:lnTo>
                    <a:pt x="1965" y="829"/>
                  </a:lnTo>
                  <a:lnTo>
                    <a:pt x="1919" y="854"/>
                  </a:lnTo>
                  <a:lnTo>
                    <a:pt x="1873" y="879"/>
                  </a:lnTo>
                  <a:lnTo>
                    <a:pt x="1828" y="904"/>
                  </a:lnTo>
                  <a:lnTo>
                    <a:pt x="1782" y="928"/>
                  </a:lnTo>
                  <a:lnTo>
                    <a:pt x="1739" y="950"/>
                  </a:lnTo>
                  <a:lnTo>
                    <a:pt x="1696" y="971"/>
                  </a:lnTo>
                  <a:lnTo>
                    <a:pt x="1655" y="991"/>
                  </a:lnTo>
                  <a:lnTo>
                    <a:pt x="1615" y="1009"/>
                  </a:lnTo>
                  <a:lnTo>
                    <a:pt x="1579" y="1024"/>
                  </a:lnTo>
                  <a:lnTo>
                    <a:pt x="1545" y="1037"/>
                  </a:lnTo>
                  <a:lnTo>
                    <a:pt x="1515" y="1047"/>
                  </a:lnTo>
                  <a:lnTo>
                    <a:pt x="1487" y="1054"/>
                  </a:lnTo>
                  <a:lnTo>
                    <a:pt x="1469" y="1057"/>
                  </a:lnTo>
                  <a:lnTo>
                    <a:pt x="1446" y="1058"/>
                  </a:lnTo>
                  <a:lnTo>
                    <a:pt x="1417" y="1058"/>
                  </a:lnTo>
                  <a:lnTo>
                    <a:pt x="1383" y="1056"/>
                  </a:lnTo>
                  <a:lnTo>
                    <a:pt x="1344" y="1053"/>
                  </a:lnTo>
                  <a:lnTo>
                    <a:pt x="1301" y="1049"/>
                  </a:lnTo>
                  <a:lnTo>
                    <a:pt x="1255" y="1044"/>
                  </a:lnTo>
                  <a:lnTo>
                    <a:pt x="1205" y="1038"/>
                  </a:lnTo>
                  <a:lnTo>
                    <a:pt x="1153" y="1032"/>
                  </a:lnTo>
                  <a:lnTo>
                    <a:pt x="1099" y="1024"/>
                  </a:lnTo>
                  <a:lnTo>
                    <a:pt x="1042" y="1016"/>
                  </a:lnTo>
                  <a:lnTo>
                    <a:pt x="984" y="1008"/>
                  </a:lnTo>
                  <a:lnTo>
                    <a:pt x="925" y="999"/>
                  </a:lnTo>
                  <a:lnTo>
                    <a:pt x="867" y="990"/>
                  </a:lnTo>
                  <a:lnTo>
                    <a:pt x="807" y="979"/>
                  </a:lnTo>
                  <a:lnTo>
                    <a:pt x="749" y="970"/>
                  </a:lnTo>
                  <a:lnTo>
                    <a:pt x="692" y="960"/>
                  </a:lnTo>
                  <a:lnTo>
                    <a:pt x="636" y="950"/>
                  </a:lnTo>
                  <a:lnTo>
                    <a:pt x="582" y="941"/>
                  </a:lnTo>
                  <a:lnTo>
                    <a:pt x="530" y="932"/>
                  </a:lnTo>
                  <a:lnTo>
                    <a:pt x="482" y="923"/>
                  </a:lnTo>
                  <a:lnTo>
                    <a:pt x="437" y="915"/>
                  </a:lnTo>
                  <a:lnTo>
                    <a:pt x="395" y="907"/>
                  </a:lnTo>
                  <a:lnTo>
                    <a:pt x="358" y="900"/>
                  </a:lnTo>
                  <a:lnTo>
                    <a:pt x="326" y="894"/>
                  </a:lnTo>
                  <a:lnTo>
                    <a:pt x="299" y="889"/>
                  </a:lnTo>
                  <a:lnTo>
                    <a:pt x="278" y="885"/>
                  </a:lnTo>
                  <a:lnTo>
                    <a:pt x="262" y="881"/>
                  </a:lnTo>
                  <a:lnTo>
                    <a:pt x="235" y="878"/>
                  </a:lnTo>
                  <a:lnTo>
                    <a:pt x="207" y="881"/>
                  </a:lnTo>
                  <a:lnTo>
                    <a:pt x="180" y="888"/>
                  </a:lnTo>
                  <a:lnTo>
                    <a:pt x="154" y="899"/>
                  </a:lnTo>
                  <a:lnTo>
                    <a:pt x="128" y="913"/>
                  </a:lnTo>
                  <a:lnTo>
                    <a:pt x="102" y="929"/>
                  </a:lnTo>
                  <a:lnTo>
                    <a:pt x="78" y="946"/>
                  </a:lnTo>
                  <a:lnTo>
                    <a:pt x="57" y="964"/>
                  </a:lnTo>
                  <a:lnTo>
                    <a:pt x="44" y="973"/>
                  </a:lnTo>
                  <a:lnTo>
                    <a:pt x="33" y="978"/>
                  </a:lnTo>
                  <a:lnTo>
                    <a:pt x="25" y="979"/>
                  </a:lnTo>
                  <a:lnTo>
                    <a:pt x="18" y="977"/>
                  </a:lnTo>
                  <a:lnTo>
                    <a:pt x="12" y="973"/>
                  </a:lnTo>
                  <a:lnTo>
                    <a:pt x="8" y="968"/>
                  </a:lnTo>
                  <a:lnTo>
                    <a:pt x="5" y="961"/>
                  </a:lnTo>
                  <a:lnTo>
                    <a:pt x="2" y="955"/>
                  </a:lnTo>
                  <a:lnTo>
                    <a:pt x="1" y="949"/>
                  </a:lnTo>
                  <a:lnTo>
                    <a:pt x="1" y="944"/>
                  </a:lnTo>
                  <a:lnTo>
                    <a:pt x="0" y="942"/>
                  </a:lnTo>
                  <a:lnTo>
                    <a:pt x="4" y="889"/>
                  </a:lnTo>
                  <a:lnTo>
                    <a:pt x="8" y="830"/>
                  </a:lnTo>
                  <a:lnTo>
                    <a:pt x="12" y="766"/>
                  </a:lnTo>
                  <a:lnTo>
                    <a:pt x="16" y="698"/>
                  </a:lnTo>
                  <a:lnTo>
                    <a:pt x="21" y="628"/>
                  </a:lnTo>
                  <a:lnTo>
                    <a:pt x="25" y="557"/>
                  </a:lnTo>
                  <a:lnTo>
                    <a:pt x="30" y="485"/>
                  </a:lnTo>
                  <a:lnTo>
                    <a:pt x="34" y="414"/>
                  </a:lnTo>
                  <a:lnTo>
                    <a:pt x="39" y="345"/>
                  </a:lnTo>
                  <a:lnTo>
                    <a:pt x="43" y="279"/>
                  </a:lnTo>
                  <a:lnTo>
                    <a:pt x="47" y="217"/>
                  </a:lnTo>
                  <a:lnTo>
                    <a:pt x="50" y="161"/>
                  </a:lnTo>
                  <a:lnTo>
                    <a:pt x="54" y="110"/>
                  </a:lnTo>
                  <a:lnTo>
                    <a:pt x="56" y="96"/>
                  </a:lnTo>
                  <a:lnTo>
                    <a:pt x="60" y="85"/>
                  </a:lnTo>
                  <a:lnTo>
                    <a:pt x="67" y="77"/>
                  </a:lnTo>
                  <a:lnTo>
                    <a:pt x="76" y="72"/>
                  </a:lnTo>
                  <a:lnTo>
                    <a:pt x="87" y="68"/>
                  </a:lnTo>
                  <a:lnTo>
                    <a:pt x="99" y="65"/>
                  </a:lnTo>
                  <a:lnTo>
                    <a:pt x="114" y="63"/>
                  </a:lnTo>
                  <a:lnTo>
                    <a:pt x="131" y="60"/>
                  </a:lnTo>
                  <a:lnTo>
                    <a:pt x="164" y="55"/>
                  </a:lnTo>
                  <a:lnTo>
                    <a:pt x="201" y="49"/>
                  </a:lnTo>
                  <a:lnTo>
                    <a:pt x="241" y="43"/>
                  </a:lnTo>
                  <a:lnTo>
                    <a:pt x="285" y="36"/>
                  </a:lnTo>
                  <a:lnTo>
                    <a:pt x="329" y="30"/>
                  </a:lnTo>
                  <a:lnTo>
                    <a:pt x="375" y="24"/>
                  </a:lnTo>
                  <a:lnTo>
                    <a:pt x="421" y="18"/>
                  </a:lnTo>
                  <a:lnTo>
                    <a:pt x="466" y="13"/>
                  </a:lnTo>
                  <a:lnTo>
                    <a:pt x="509" y="8"/>
                  </a:lnTo>
                  <a:lnTo>
                    <a:pt x="550" y="4"/>
                  </a:lnTo>
                  <a:lnTo>
                    <a:pt x="587" y="2"/>
                  </a:lnTo>
                  <a:lnTo>
                    <a:pt x="621" y="0"/>
                  </a:lnTo>
                  <a:lnTo>
                    <a:pt x="6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Freeform 188"/>
            <p:cNvSpPr>
              <a:spLocks noEditPoints="1"/>
            </p:cNvSpPr>
            <p:nvPr/>
          </p:nvSpPr>
          <p:spPr bwMode="auto">
            <a:xfrm>
              <a:off x="977900" y="3617913"/>
              <a:ext cx="201613" cy="260350"/>
            </a:xfrm>
            <a:custGeom>
              <a:avLst/>
              <a:gdLst>
                <a:gd name="T0" fmla="*/ 396 w 764"/>
                <a:gd name="T1" fmla="*/ 588 h 983"/>
                <a:gd name="T2" fmla="*/ 367 w 764"/>
                <a:gd name="T3" fmla="*/ 591 h 983"/>
                <a:gd name="T4" fmla="*/ 340 w 764"/>
                <a:gd name="T5" fmla="*/ 599 h 983"/>
                <a:gd name="T6" fmla="*/ 316 w 764"/>
                <a:gd name="T7" fmla="*/ 612 h 983"/>
                <a:gd name="T8" fmla="*/ 295 w 764"/>
                <a:gd name="T9" fmla="*/ 630 h 983"/>
                <a:gd name="T10" fmla="*/ 278 w 764"/>
                <a:gd name="T11" fmla="*/ 651 h 983"/>
                <a:gd name="T12" fmla="*/ 265 w 764"/>
                <a:gd name="T13" fmla="*/ 674 h 983"/>
                <a:gd name="T14" fmla="*/ 257 w 764"/>
                <a:gd name="T15" fmla="*/ 701 h 983"/>
                <a:gd name="T16" fmla="*/ 254 w 764"/>
                <a:gd name="T17" fmla="*/ 729 h 983"/>
                <a:gd name="T18" fmla="*/ 257 w 764"/>
                <a:gd name="T19" fmla="*/ 757 h 983"/>
                <a:gd name="T20" fmla="*/ 265 w 764"/>
                <a:gd name="T21" fmla="*/ 784 h 983"/>
                <a:gd name="T22" fmla="*/ 278 w 764"/>
                <a:gd name="T23" fmla="*/ 809 h 983"/>
                <a:gd name="T24" fmla="*/ 295 w 764"/>
                <a:gd name="T25" fmla="*/ 830 h 983"/>
                <a:gd name="T26" fmla="*/ 316 w 764"/>
                <a:gd name="T27" fmla="*/ 847 h 983"/>
                <a:gd name="T28" fmla="*/ 340 w 764"/>
                <a:gd name="T29" fmla="*/ 860 h 983"/>
                <a:gd name="T30" fmla="*/ 367 w 764"/>
                <a:gd name="T31" fmla="*/ 868 h 983"/>
                <a:gd name="T32" fmla="*/ 396 w 764"/>
                <a:gd name="T33" fmla="*/ 871 h 983"/>
                <a:gd name="T34" fmla="*/ 424 w 764"/>
                <a:gd name="T35" fmla="*/ 868 h 983"/>
                <a:gd name="T36" fmla="*/ 450 w 764"/>
                <a:gd name="T37" fmla="*/ 860 h 983"/>
                <a:gd name="T38" fmla="*/ 474 w 764"/>
                <a:gd name="T39" fmla="*/ 847 h 983"/>
                <a:gd name="T40" fmla="*/ 496 w 764"/>
                <a:gd name="T41" fmla="*/ 830 h 983"/>
                <a:gd name="T42" fmla="*/ 513 w 764"/>
                <a:gd name="T43" fmla="*/ 809 h 983"/>
                <a:gd name="T44" fmla="*/ 526 w 764"/>
                <a:gd name="T45" fmla="*/ 784 h 983"/>
                <a:gd name="T46" fmla="*/ 534 w 764"/>
                <a:gd name="T47" fmla="*/ 757 h 983"/>
                <a:gd name="T48" fmla="*/ 537 w 764"/>
                <a:gd name="T49" fmla="*/ 729 h 983"/>
                <a:gd name="T50" fmla="*/ 534 w 764"/>
                <a:gd name="T51" fmla="*/ 701 h 983"/>
                <a:gd name="T52" fmla="*/ 526 w 764"/>
                <a:gd name="T53" fmla="*/ 674 h 983"/>
                <a:gd name="T54" fmla="*/ 513 w 764"/>
                <a:gd name="T55" fmla="*/ 651 h 983"/>
                <a:gd name="T56" fmla="*/ 496 w 764"/>
                <a:gd name="T57" fmla="*/ 630 h 983"/>
                <a:gd name="T58" fmla="*/ 474 w 764"/>
                <a:gd name="T59" fmla="*/ 612 h 983"/>
                <a:gd name="T60" fmla="*/ 450 w 764"/>
                <a:gd name="T61" fmla="*/ 599 h 983"/>
                <a:gd name="T62" fmla="*/ 424 w 764"/>
                <a:gd name="T63" fmla="*/ 591 h 983"/>
                <a:gd name="T64" fmla="*/ 396 w 764"/>
                <a:gd name="T65" fmla="*/ 588 h 983"/>
                <a:gd name="T66" fmla="*/ 185 w 764"/>
                <a:gd name="T67" fmla="*/ 0 h 983"/>
                <a:gd name="T68" fmla="*/ 697 w 764"/>
                <a:gd name="T69" fmla="*/ 25 h 983"/>
                <a:gd name="T70" fmla="*/ 716 w 764"/>
                <a:gd name="T71" fmla="*/ 29 h 983"/>
                <a:gd name="T72" fmla="*/ 732 w 764"/>
                <a:gd name="T73" fmla="*/ 37 h 983"/>
                <a:gd name="T74" fmla="*/ 746 w 764"/>
                <a:gd name="T75" fmla="*/ 49 h 983"/>
                <a:gd name="T76" fmla="*/ 756 w 764"/>
                <a:gd name="T77" fmla="*/ 64 h 983"/>
                <a:gd name="T78" fmla="*/ 763 w 764"/>
                <a:gd name="T79" fmla="*/ 81 h 983"/>
                <a:gd name="T80" fmla="*/ 764 w 764"/>
                <a:gd name="T81" fmla="*/ 100 h 983"/>
                <a:gd name="T82" fmla="*/ 701 w 764"/>
                <a:gd name="T83" fmla="*/ 913 h 983"/>
                <a:gd name="T84" fmla="*/ 697 w 764"/>
                <a:gd name="T85" fmla="*/ 932 h 983"/>
                <a:gd name="T86" fmla="*/ 688 w 764"/>
                <a:gd name="T87" fmla="*/ 949 h 983"/>
                <a:gd name="T88" fmla="*/ 676 w 764"/>
                <a:gd name="T89" fmla="*/ 964 h 983"/>
                <a:gd name="T90" fmla="*/ 661 w 764"/>
                <a:gd name="T91" fmla="*/ 974 h 983"/>
                <a:gd name="T92" fmla="*/ 643 w 764"/>
                <a:gd name="T93" fmla="*/ 981 h 983"/>
                <a:gd name="T94" fmla="*/ 624 w 764"/>
                <a:gd name="T95" fmla="*/ 983 h 983"/>
                <a:gd name="T96" fmla="*/ 56 w 764"/>
                <a:gd name="T97" fmla="*/ 983 h 983"/>
                <a:gd name="T98" fmla="*/ 38 w 764"/>
                <a:gd name="T99" fmla="*/ 980 h 983"/>
                <a:gd name="T100" fmla="*/ 22 w 764"/>
                <a:gd name="T101" fmla="*/ 972 h 983"/>
                <a:gd name="T102" fmla="*/ 11 w 764"/>
                <a:gd name="T103" fmla="*/ 961 h 983"/>
                <a:gd name="T104" fmla="*/ 3 w 764"/>
                <a:gd name="T105" fmla="*/ 945 h 983"/>
                <a:gd name="T106" fmla="*/ 0 w 764"/>
                <a:gd name="T107" fmla="*/ 928 h 983"/>
                <a:gd name="T108" fmla="*/ 2 w 764"/>
                <a:gd name="T109" fmla="*/ 910 h 983"/>
                <a:gd name="T110" fmla="*/ 96 w 764"/>
                <a:gd name="T111" fmla="*/ 66 h 983"/>
                <a:gd name="T112" fmla="*/ 103 w 764"/>
                <a:gd name="T113" fmla="*/ 48 h 983"/>
                <a:gd name="T114" fmla="*/ 114 w 764"/>
                <a:gd name="T115" fmla="*/ 32 h 983"/>
                <a:gd name="T116" fmla="*/ 129 w 764"/>
                <a:gd name="T117" fmla="*/ 18 h 983"/>
                <a:gd name="T118" fmla="*/ 146 w 764"/>
                <a:gd name="T119" fmla="*/ 8 h 983"/>
                <a:gd name="T120" fmla="*/ 165 w 764"/>
                <a:gd name="T121" fmla="*/ 2 h 983"/>
                <a:gd name="T122" fmla="*/ 185 w 764"/>
                <a:gd name="T123" fmla="*/ 0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64" h="983">
                  <a:moveTo>
                    <a:pt x="396" y="588"/>
                  </a:moveTo>
                  <a:lnTo>
                    <a:pt x="367" y="591"/>
                  </a:lnTo>
                  <a:lnTo>
                    <a:pt x="340" y="599"/>
                  </a:lnTo>
                  <a:lnTo>
                    <a:pt x="316" y="612"/>
                  </a:lnTo>
                  <a:lnTo>
                    <a:pt x="295" y="630"/>
                  </a:lnTo>
                  <a:lnTo>
                    <a:pt x="278" y="651"/>
                  </a:lnTo>
                  <a:lnTo>
                    <a:pt x="265" y="674"/>
                  </a:lnTo>
                  <a:lnTo>
                    <a:pt x="257" y="701"/>
                  </a:lnTo>
                  <a:lnTo>
                    <a:pt x="254" y="729"/>
                  </a:lnTo>
                  <a:lnTo>
                    <a:pt x="257" y="757"/>
                  </a:lnTo>
                  <a:lnTo>
                    <a:pt x="265" y="784"/>
                  </a:lnTo>
                  <a:lnTo>
                    <a:pt x="278" y="809"/>
                  </a:lnTo>
                  <a:lnTo>
                    <a:pt x="295" y="830"/>
                  </a:lnTo>
                  <a:lnTo>
                    <a:pt x="316" y="847"/>
                  </a:lnTo>
                  <a:lnTo>
                    <a:pt x="340" y="860"/>
                  </a:lnTo>
                  <a:lnTo>
                    <a:pt x="367" y="868"/>
                  </a:lnTo>
                  <a:lnTo>
                    <a:pt x="396" y="871"/>
                  </a:lnTo>
                  <a:lnTo>
                    <a:pt x="424" y="868"/>
                  </a:lnTo>
                  <a:lnTo>
                    <a:pt x="450" y="860"/>
                  </a:lnTo>
                  <a:lnTo>
                    <a:pt x="474" y="847"/>
                  </a:lnTo>
                  <a:lnTo>
                    <a:pt x="496" y="830"/>
                  </a:lnTo>
                  <a:lnTo>
                    <a:pt x="513" y="809"/>
                  </a:lnTo>
                  <a:lnTo>
                    <a:pt x="526" y="784"/>
                  </a:lnTo>
                  <a:lnTo>
                    <a:pt x="534" y="757"/>
                  </a:lnTo>
                  <a:lnTo>
                    <a:pt x="537" y="729"/>
                  </a:lnTo>
                  <a:lnTo>
                    <a:pt x="534" y="701"/>
                  </a:lnTo>
                  <a:lnTo>
                    <a:pt x="526" y="674"/>
                  </a:lnTo>
                  <a:lnTo>
                    <a:pt x="513" y="651"/>
                  </a:lnTo>
                  <a:lnTo>
                    <a:pt x="496" y="630"/>
                  </a:lnTo>
                  <a:lnTo>
                    <a:pt x="474" y="612"/>
                  </a:lnTo>
                  <a:lnTo>
                    <a:pt x="450" y="599"/>
                  </a:lnTo>
                  <a:lnTo>
                    <a:pt x="424" y="591"/>
                  </a:lnTo>
                  <a:lnTo>
                    <a:pt x="396" y="588"/>
                  </a:lnTo>
                  <a:close/>
                  <a:moveTo>
                    <a:pt x="185" y="0"/>
                  </a:moveTo>
                  <a:lnTo>
                    <a:pt x="697" y="25"/>
                  </a:lnTo>
                  <a:lnTo>
                    <a:pt x="716" y="29"/>
                  </a:lnTo>
                  <a:lnTo>
                    <a:pt x="732" y="37"/>
                  </a:lnTo>
                  <a:lnTo>
                    <a:pt x="746" y="49"/>
                  </a:lnTo>
                  <a:lnTo>
                    <a:pt x="756" y="64"/>
                  </a:lnTo>
                  <a:lnTo>
                    <a:pt x="763" y="81"/>
                  </a:lnTo>
                  <a:lnTo>
                    <a:pt x="764" y="100"/>
                  </a:lnTo>
                  <a:lnTo>
                    <a:pt x="701" y="913"/>
                  </a:lnTo>
                  <a:lnTo>
                    <a:pt x="697" y="932"/>
                  </a:lnTo>
                  <a:lnTo>
                    <a:pt x="688" y="949"/>
                  </a:lnTo>
                  <a:lnTo>
                    <a:pt x="676" y="964"/>
                  </a:lnTo>
                  <a:lnTo>
                    <a:pt x="661" y="974"/>
                  </a:lnTo>
                  <a:lnTo>
                    <a:pt x="643" y="981"/>
                  </a:lnTo>
                  <a:lnTo>
                    <a:pt x="624" y="983"/>
                  </a:lnTo>
                  <a:lnTo>
                    <a:pt x="56" y="983"/>
                  </a:lnTo>
                  <a:lnTo>
                    <a:pt x="38" y="980"/>
                  </a:lnTo>
                  <a:lnTo>
                    <a:pt x="22" y="972"/>
                  </a:lnTo>
                  <a:lnTo>
                    <a:pt x="11" y="961"/>
                  </a:lnTo>
                  <a:lnTo>
                    <a:pt x="3" y="945"/>
                  </a:lnTo>
                  <a:lnTo>
                    <a:pt x="0" y="928"/>
                  </a:lnTo>
                  <a:lnTo>
                    <a:pt x="2" y="910"/>
                  </a:lnTo>
                  <a:lnTo>
                    <a:pt x="96" y="66"/>
                  </a:lnTo>
                  <a:lnTo>
                    <a:pt x="103" y="48"/>
                  </a:lnTo>
                  <a:lnTo>
                    <a:pt x="114" y="32"/>
                  </a:lnTo>
                  <a:lnTo>
                    <a:pt x="129" y="18"/>
                  </a:lnTo>
                  <a:lnTo>
                    <a:pt x="146" y="8"/>
                  </a:lnTo>
                  <a:lnTo>
                    <a:pt x="165" y="2"/>
                  </a:lnTo>
                  <a:lnTo>
                    <a:pt x="1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7" name="Freeform 193"/>
          <p:cNvSpPr>
            <a:spLocks noEditPoints="1"/>
          </p:cNvSpPr>
          <p:nvPr/>
        </p:nvSpPr>
        <p:spPr bwMode="auto">
          <a:xfrm>
            <a:off x="5941776" y="2555460"/>
            <a:ext cx="916224" cy="1128238"/>
          </a:xfrm>
          <a:custGeom>
            <a:avLst/>
            <a:gdLst>
              <a:gd name="T0" fmla="*/ 1982 w 2908"/>
              <a:gd name="T1" fmla="*/ 2871 h 3576"/>
              <a:gd name="T2" fmla="*/ 1840 w 2908"/>
              <a:gd name="T3" fmla="*/ 2941 h 3576"/>
              <a:gd name="T4" fmla="*/ 2172 w 2908"/>
              <a:gd name="T5" fmla="*/ 3267 h 3576"/>
              <a:gd name="T6" fmla="*/ 2700 w 2908"/>
              <a:gd name="T7" fmla="*/ 2735 h 3576"/>
              <a:gd name="T8" fmla="*/ 2607 w 2908"/>
              <a:gd name="T9" fmla="*/ 2605 h 3576"/>
              <a:gd name="T10" fmla="*/ 1479 w 2908"/>
              <a:gd name="T11" fmla="*/ 2605 h 3576"/>
              <a:gd name="T12" fmla="*/ 939 w 2908"/>
              <a:gd name="T13" fmla="*/ 2646 h 3576"/>
              <a:gd name="T14" fmla="*/ 953 w 2908"/>
              <a:gd name="T15" fmla="*/ 2505 h 3576"/>
              <a:gd name="T16" fmla="*/ 829 w 2908"/>
              <a:gd name="T17" fmla="*/ 2453 h 3576"/>
              <a:gd name="T18" fmla="*/ 451 w 2908"/>
              <a:gd name="T19" fmla="*/ 2589 h 3576"/>
              <a:gd name="T20" fmla="*/ 483 w 2908"/>
              <a:gd name="T21" fmla="*/ 2505 h 3576"/>
              <a:gd name="T22" fmla="*/ 2245 w 2908"/>
              <a:gd name="T23" fmla="*/ 2247 h 3576"/>
              <a:gd name="T24" fmla="*/ 2714 w 2908"/>
              <a:gd name="T25" fmla="*/ 2443 h 3576"/>
              <a:gd name="T26" fmla="*/ 2908 w 2908"/>
              <a:gd name="T27" fmla="*/ 2912 h 3576"/>
              <a:gd name="T28" fmla="*/ 2714 w 2908"/>
              <a:gd name="T29" fmla="*/ 3381 h 3576"/>
              <a:gd name="T30" fmla="*/ 2245 w 2908"/>
              <a:gd name="T31" fmla="*/ 3576 h 3576"/>
              <a:gd name="T32" fmla="*/ 1776 w 2908"/>
              <a:gd name="T33" fmla="*/ 3381 h 3576"/>
              <a:gd name="T34" fmla="*/ 1582 w 2908"/>
              <a:gd name="T35" fmla="*/ 2912 h 3576"/>
              <a:gd name="T36" fmla="*/ 1776 w 2908"/>
              <a:gd name="T37" fmla="*/ 2443 h 3576"/>
              <a:gd name="T38" fmla="*/ 2245 w 2908"/>
              <a:gd name="T39" fmla="*/ 2247 h 3576"/>
              <a:gd name="T40" fmla="*/ 1582 w 2908"/>
              <a:gd name="T41" fmla="*/ 2146 h 3576"/>
              <a:gd name="T42" fmla="*/ 939 w 2908"/>
              <a:gd name="T43" fmla="*/ 2187 h 3576"/>
              <a:gd name="T44" fmla="*/ 953 w 2908"/>
              <a:gd name="T45" fmla="*/ 2046 h 3576"/>
              <a:gd name="T46" fmla="*/ 829 w 2908"/>
              <a:gd name="T47" fmla="*/ 2016 h 3576"/>
              <a:gd name="T48" fmla="*/ 451 w 2908"/>
              <a:gd name="T49" fmla="*/ 2151 h 3576"/>
              <a:gd name="T50" fmla="*/ 483 w 2908"/>
              <a:gd name="T51" fmla="*/ 2068 h 3576"/>
              <a:gd name="T52" fmla="*/ 970 w 2908"/>
              <a:gd name="T53" fmla="*/ 1635 h 3576"/>
              <a:gd name="T54" fmla="*/ 1834 w 2908"/>
              <a:gd name="T55" fmla="*/ 1753 h 3576"/>
              <a:gd name="T56" fmla="*/ 928 w 2908"/>
              <a:gd name="T57" fmla="*/ 1767 h 3576"/>
              <a:gd name="T58" fmla="*/ 970 w 2908"/>
              <a:gd name="T59" fmla="*/ 1635 h 3576"/>
              <a:gd name="T60" fmla="*/ 821 w 2908"/>
              <a:gd name="T61" fmla="*/ 1594 h 3576"/>
              <a:gd name="T62" fmla="*/ 441 w 2908"/>
              <a:gd name="T63" fmla="*/ 1706 h 3576"/>
              <a:gd name="T64" fmla="*/ 497 w 2908"/>
              <a:gd name="T65" fmla="*/ 1636 h 3576"/>
              <a:gd name="T66" fmla="*/ 1785 w 2908"/>
              <a:gd name="T67" fmla="*/ 1175 h 3576"/>
              <a:gd name="T68" fmla="*/ 1827 w 2908"/>
              <a:gd name="T69" fmla="*/ 1307 h 3576"/>
              <a:gd name="T70" fmla="*/ 921 w 2908"/>
              <a:gd name="T71" fmla="*/ 1293 h 3576"/>
              <a:gd name="T72" fmla="*/ 790 w 2908"/>
              <a:gd name="T73" fmla="*/ 1061 h 3576"/>
              <a:gd name="T74" fmla="*/ 633 w 2908"/>
              <a:gd name="T75" fmla="*/ 1351 h 3576"/>
              <a:gd name="T76" fmla="*/ 435 w 2908"/>
              <a:gd name="T77" fmla="*/ 1238 h 3576"/>
              <a:gd name="T78" fmla="*/ 510 w 2908"/>
              <a:gd name="T79" fmla="*/ 1189 h 3576"/>
              <a:gd name="T80" fmla="*/ 563 w 2908"/>
              <a:gd name="T81" fmla="*/ 384 h 3576"/>
              <a:gd name="T82" fmla="*/ 699 w 2908"/>
              <a:gd name="T83" fmla="*/ 636 h 3576"/>
              <a:gd name="T84" fmla="*/ 1631 w 2908"/>
              <a:gd name="T85" fmla="*/ 614 h 3576"/>
              <a:gd name="T86" fmla="*/ 1729 w 2908"/>
              <a:gd name="T87" fmla="*/ 358 h 3576"/>
              <a:gd name="T88" fmla="*/ 2260 w 2908"/>
              <a:gd name="T89" fmla="*/ 451 h 3576"/>
              <a:gd name="T90" fmla="*/ 2175 w 2908"/>
              <a:gd name="T91" fmla="*/ 2098 h 3576"/>
              <a:gd name="T92" fmla="*/ 1450 w 2908"/>
              <a:gd name="T93" fmla="*/ 3095 h 3576"/>
              <a:gd name="T94" fmla="*/ 49 w 2908"/>
              <a:gd name="T95" fmla="*/ 3146 h 3576"/>
              <a:gd name="T96" fmla="*/ 22 w 2908"/>
              <a:gd name="T97" fmla="*/ 468 h 3576"/>
              <a:gd name="T98" fmla="*/ 1148 w 2908"/>
              <a:gd name="T99" fmla="*/ 102 h 3576"/>
              <a:gd name="T100" fmla="*/ 1082 w 2908"/>
              <a:gd name="T101" fmla="*/ 218 h 3576"/>
              <a:gd name="T102" fmla="*/ 1214 w 2908"/>
              <a:gd name="T103" fmla="*/ 218 h 3576"/>
              <a:gd name="T104" fmla="*/ 1148 w 2908"/>
              <a:gd name="T105" fmla="*/ 102 h 3576"/>
              <a:gd name="T106" fmla="*/ 1303 w 2908"/>
              <a:gd name="T107" fmla="*/ 88 h 3576"/>
              <a:gd name="T108" fmla="*/ 1364 w 2908"/>
              <a:gd name="T109" fmla="*/ 245 h 3576"/>
              <a:gd name="T110" fmla="*/ 1607 w 2908"/>
              <a:gd name="T111" fmla="*/ 322 h 3576"/>
              <a:gd name="T112" fmla="*/ 1588 w 2908"/>
              <a:gd name="T113" fmla="*/ 518 h 3576"/>
              <a:gd name="T114" fmla="*/ 730 w 2908"/>
              <a:gd name="T115" fmla="*/ 536 h 3576"/>
              <a:gd name="T116" fmla="*/ 675 w 2908"/>
              <a:gd name="T117" fmla="*/ 348 h 3576"/>
              <a:gd name="T118" fmla="*/ 913 w 2908"/>
              <a:gd name="T119" fmla="*/ 252 h 3576"/>
              <a:gd name="T120" fmla="*/ 980 w 2908"/>
              <a:gd name="T121" fmla="*/ 115 h 3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08" h="3576">
                <a:moveTo>
                  <a:pt x="2607" y="2605"/>
                </a:moveTo>
                <a:lnTo>
                  <a:pt x="2585" y="2607"/>
                </a:lnTo>
                <a:lnTo>
                  <a:pt x="2563" y="2613"/>
                </a:lnTo>
                <a:lnTo>
                  <a:pt x="2543" y="2623"/>
                </a:lnTo>
                <a:lnTo>
                  <a:pt x="2526" y="2640"/>
                </a:lnTo>
                <a:lnTo>
                  <a:pt x="2181" y="3027"/>
                </a:lnTo>
                <a:lnTo>
                  <a:pt x="2003" y="2884"/>
                </a:lnTo>
                <a:lnTo>
                  <a:pt x="1982" y="2871"/>
                </a:lnTo>
                <a:lnTo>
                  <a:pt x="1961" y="2863"/>
                </a:lnTo>
                <a:lnTo>
                  <a:pt x="1939" y="2861"/>
                </a:lnTo>
                <a:lnTo>
                  <a:pt x="1916" y="2863"/>
                </a:lnTo>
                <a:lnTo>
                  <a:pt x="1895" y="2871"/>
                </a:lnTo>
                <a:lnTo>
                  <a:pt x="1875" y="2882"/>
                </a:lnTo>
                <a:lnTo>
                  <a:pt x="1859" y="2899"/>
                </a:lnTo>
                <a:lnTo>
                  <a:pt x="1846" y="2919"/>
                </a:lnTo>
                <a:lnTo>
                  <a:pt x="1840" y="2941"/>
                </a:lnTo>
                <a:lnTo>
                  <a:pt x="1836" y="2963"/>
                </a:lnTo>
                <a:lnTo>
                  <a:pt x="1840" y="2985"/>
                </a:lnTo>
                <a:lnTo>
                  <a:pt x="1846" y="3007"/>
                </a:lnTo>
                <a:lnTo>
                  <a:pt x="1858" y="3026"/>
                </a:lnTo>
                <a:lnTo>
                  <a:pt x="1875" y="3043"/>
                </a:lnTo>
                <a:lnTo>
                  <a:pt x="2130" y="3247"/>
                </a:lnTo>
                <a:lnTo>
                  <a:pt x="2150" y="3260"/>
                </a:lnTo>
                <a:lnTo>
                  <a:pt x="2172" y="3267"/>
                </a:lnTo>
                <a:lnTo>
                  <a:pt x="2193" y="3269"/>
                </a:lnTo>
                <a:lnTo>
                  <a:pt x="2215" y="3267"/>
                </a:lnTo>
                <a:lnTo>
                  <a:pt x="2235" y="3261"/>
                </a:lnTo>
                <a:lnTo>
                  <a:pt x="2254" y="3250"/>
                </a:lnTo>
                <a:lnTo>
                  <a:pt x="2270" y="3236"/>
                </a:lnTo>
                <a:lnTo>
                  <a:pt x="2678" y="2775"/>
                </a:lnTo>
                <a:lnTo>
                  <a:pt x="2691" y="2756"/>
                </a:lnTo>
                <a:lnTo>
                  <a:pt x="2700" y="2735"/>
                </a:lnTo>
                <a:lnTo>
                  <a:pt x="2704" y="2712"/>
                </a:lnTo>
                <a:lnTo>
                  <a:pt x="2702" y="2691"/>
                </a:lnTo>
                <a:lnTo>
                  <a:pt x="2697" y="2669"/>
                </a:lnTo>
                <a:lnTo>
                  <a:pt x="2686" y="2648"/>
                </a:lnTo>
                <a:lnTo>
                  <a:pt x="2670" y="2631"/>
                </a:lnTo>
                <a:lnTo>
                  <a:pt x="2650" y="2618"/>
                </a:lnTo>
                <a:lnTo>
                  <a:pt x="2629" y="2609"/>
                </a:lnTo>
                <a:lnTo>
                  <a:pt x="2607" y="2605"/>
                </a:lnTo>
                <a:close/>
                <a:moveTo>
                  <a:pt x="970" y="2503"/>
                </a:moveTo>
                <a:lnTo>
                  <a:pt x="1428" y="2503"/>
                </a:lnTo>
                <a:lnTo>
                  <a:pt x="1445" y="2505"/>
                </a:lnTo>
                <a:lnTo>
                  <a:pt x="1459" y="2513"/>
                </a:lnTo>
                <a:lnTo>
                  <a:pt x="1469" y="2524"/>
                </a:lnTo>
                <a:lnTo>
                  <a:pt x="1477" y="2538"/>
                </a:lnTo>
                <a:lnTo>
                  <a:pt x="1479" y="2554"/>
                </a:lnTo>
                <a:lnTo>
                  <a:pt x="1479" y="2605"/>
                </a:lnTo>
                <a:lnTo>
                  <a:pt x="1477" y="2621"/>
                </a:lnTo>
                <a:lnTo>
                  <a:pt x="1469" y="2635"/>
                </a:lnTo>
                <a:lnTo>
                  <a:pt x="1459" y="2646"/>
                </a:lnTo>
                <a:lnTo>
                  <a:pt x="1445" y="2654"/>
                </a:lnTo>
                <a:lnTo>
                  <a:pt x="1428" y="2656"/>
                </a:lnTo>
                <a:lnTo>
                  <a:pt x="970" y="2656"/>
                </a:lnTo>
                <a:lnTo>
                  <a:pt x="953" y="2654"/>
                </a:lnTo>
                <a:lnTo>
                  <a:pt x="939" y="2646"/>
                </a:lnTo>
                <a:lnTo>
                  <a:pt x="928" y="2635"/>
                </a:lnTo>
                <a:lnTo>
                  <a:pt x="921" y="2621"/>
                </a:lnTo>
                <a:lnTo>
                  <a:pt x="919" y="2605"/>
                </a:lnTo>
                <a:lnTo>
                  <a:pt x="919" y="2554"/>
                </a:lnTo>
                <a:lnTo>
                  <a:pt x="921" y="2538"/>
                </a:lnTo>
                <a:lnTo>
                  <a:pt x="928" y="2524"/>
                </a:lnTo>
                <a:lnTo>
                  <a:pt x="939" y="2513"/>
                </a:lnTo>
                <a:lnTo>
                  <a:pt x="953" y="2505"/>
                </a:lnTo>
                <a:lnTo>
                  <a:pt x="970" y="2503"/>
                </a:lnTo>
                <a:close/>
                <a:moveTo>
                  <a:pt x="790" y="2388"/>
                </a:moveTo>
                <a:lnTo>
                  <a:pt x="804" y="2392"/>
                </a:lnTo>
                <a:lnTo>
                  <a:pt x="817" y="2400"/>
                </a:lnTo>
                <a:lnTo>
                  <a:pt x="827" y="2411"/>
                </a:lnTo>
                <a:lnTo>
                  <a:pt x="832" y="2425"/>
                </a:lnTo>
                <a:lnTo>
                  <a:pt x="832" y="2439"/>
                </a:lnTo>
                <a:lnTo>
                  <a:pt x="829" y="2453"/>
                </a:lnTo>
                <a:lnTo>
                  <a:pt x="821" y="2466"/>
                </a:lnTo>
                <a:lnTo>
                  <a:pt x="633" y="2678"/>
                </a:lnTo>
                <a:lnTo>
                  <a:pt x="622" y="2686"/>
                </a:lnTo>
                <a:lnTo>
                  <a:pt x="610" y="2692"/>
                </a:lnTo>
                <a:lnTo>
                  <a:pt x="597" y="2694"/>
                </a:lnTo>
                <a:lnTo>
                  <a:pt x="582" y="2691"/>
                </a:lnTo>
                <a:lnTo>
                  <a:pt x="568" y="2683"/>
                </a:lnTo>
                <a:lnTo>
                  <a:pt x="451" y="2589"/>
                </a:lnTo>
                <a:lnTo>
                  <a:pt x="441" y="2578"/>
                </a:lnTo>
                <a:lnTo>
                  <a:pt x="435" y="2565"/>
                </a:lnTo>
                <a:lnTo>
                  <a:pt x="434" y="2551"/>
                </a:lnTo>
                <a:lnTo>
                  <a:pt x="436" y="2537"/>
                </a:lnTo>
                <a:lnTo>
                  <a:pt x="444" y="2523"/>
                </a:lnTo>
                <a:lnTo>
                  <a:pt x="454" y="2513"/>
                </a:lnTo>
                <a:lnTo>
                  <a:pt x="468" y="2508"/>
                </a:lnTo>
                <a:lnTo>
                  <a:pt x="483" y="2505"/>
                </a:lnTo>
                <a:lnTo>
                  <a:pt x="497" y="2509"/>
                </a:lnTo>
                <a:lnTo>
                  <a:pt x="510" y="2516"/>
                </a:lnTo>
                <a:lnTo>
                  <a:pt x="592" y="2582"/>
                </a:lnTo>
                <a:lnTo>
                  <a:pt x="751" y="2404"/>
                </a:lnTo>
                <a:lnTo>
                  <a:pt x="762" y="2394"/>
                </a:lnTo>
                <a:lnTo>
                  <a:pt x="776" y="2389"/>
                </a:lnTo>
                <a:lnTo>
                  <a:pt x="790" y="2388"/>
                </a:lnTo>
                <a:close/>
                <a:moveTo>
                  <a:pt x="2245" y="2247"/>
                </a:moveTo>
                <a:lnTo>
                  <a:pt x="2312" y="2251"/>
                </a:lnTo>
                <a:lnTo>
                  <a:pt x="2378" y="2262"/>
                </a:lnTo>
                <a:lnTo>
                  <a:pt x="2442" y="2278"/>
                </a:lnTo>
                <a:lnTo>
                  <a:pt x="2503" y="2299"/>
                </a:lnTo>
                <a:lnTo>
                  <a:pt x="2561" y="2328"/>
                </a:lnTo>
                <a:lnTo>
                  <a:pt x="2615" y="2361"/>
                </a:lnTo>
                <a:lnTo>
                  <a:pt x="2666" y="2399"/>
                </a:lnTo>
                <a:lnTo>
                  <a:pt x="2714" y="2443"/>
                </a:lnTo>
                <a:lnTo>
                  <a:pt x="2756" y="2489"/>
                </a:lnTo>
                <a:lnTo>
                  <a:pt x="2795" y="2540"/>
                </a:lnTo>
                <a:lnTo>
                  <a:pt x="2828" y="2595"/>
                </a:lnTo>
                <a:lnTo>
                  <a:pt x="2856" y="2654"/>
                </a:lnTo>
                <a:lnTo>
                  <a:pt x="2878" y="2715"/>
                </a:lnTo>
                <a:lnTo>
                  <a:pt x="2895" y="2778"/>
                </a:lnTo>
                <a:lnTo>
                  <a:pt x="2904" y="2843"/>
                </a:lnTo>
                <a:lnTo>
                  <a:pt x="2908" y="2912"/>
                </a:lnTo>
                <a:lnTo>
                  <a:pt x="2904" y="2980"/>
                </a:lnTo>
                <a:lnTo>
                  <a:pt x="2895" y="3046"/>
                </a:lnTo>
                <a:lnTo>
                  <a:pt x="2878" y="3109"/>
                </a:lnTo>
                <a:lnTo>
                  <a:pt x="2856" y="3171"/>
                </a:lnTo>
                <a:lnTo>
                  <a:pt x="2828" y="3228"/>
                </a:lnTo>
                <a:lnTo>
                  <a:pt x="2795" y="3283"/>
                </a:lnTo>
                <a:lnTo>
                  <a:pt x="2756" y="3334"/>
                </a:lnTo>
                <a:lnTo>
                  <a:pt x="2714" y="3381"/>
                </a:lnTo>
                <a:lnTo>
                  <a:pt x="2666" y="3424"/>
                </a:lnTo>
                <a:lnTo>
                  <a:pt x="2615" y="3462"/>
                </a:lnTo>
                <a:lnTo>
                  <a:pt x="2561" y="3496"/>
                </a:lnTo>
                <a:lnTo>
                  <a:pt x="2503" y="3524"/>
                </a:lnTo>
                <a:lnTo>
                  <a:pt x="2442" y="3546"/>
                </a:lnTo>
                <a:lnTo>
                  <a:pt x="2378" y="3563"/>
                </a:lnTo>
                <a:lnTo>
                  <a:pt x="2312" y="3573"/>
                </a:lnTo>
                <a:lnTo>
                  <a:pt x="2245" y="3576"/>
                </a:lnTo>
                <a:lnTo>
                  <a:pt x="2177" y="3573"/>
                </a:lnTo>
                <a:lnTo>
                  <a:pt x="2111" y="3563"/>
                </a:lnTo>
                <a:lnTo>
                  <a:pt x="2047" y="3546"/>
                </a:lnTo>
                <a:lnTo>
                  <a:pt x="1987" y="3524"/>
                </a:lnTo>
                <a:lnTo>
                  <a:pt x="1928" y="3496"/>
                </a:lnTo>
                <a:lnTo>
                  <a:pt x="1874" y="3462"/>
                </a:lnTo>
                <a:lnTo>
                  <a:pt x="1823" y="3424"/>
                </a:lnTo>
                <a:lnTo>
                  <a:pt x="1776" y="3381"/>
                </a:lnTo>
                <a:lnTo>
                  <a:pt x="1733" y="3334"/>
                </a:lnTo>
                <a:lnTo>
                  <a:pt x="1695" y="3283"/>
                </a:lnTo>
                <a:lnTo>
                  <a:pt x="1662" y="3228"/>
                </a:lnTo>
                <a:lnTo>
                  <a:pt x="1634" y="3171"/>
                </a:lnTo>
                <a:lnTo>
                  <a:pt x="1611" y="3109"/>
                </a:lnTo>
                <a:lnTo>
                  <a:pt x="1595" y="3046"/>
                </a:lnTo>
                <a:lnTo>
                  <a:pt x="1585" y="2980"/>
                </a:lnTo>
                <a:lnTo>
                  <a:pt x="1582" y="2912"/>
                </a:lnTo>
                <a:lnTo>
                  <a:pt x="1585" y="2843"/>
                </a:lnTo>
                <a:lnTo>
                  <a:pt x="1595" y="2778"/>
                </a:lnTo>
                <a:lnTo>
                  <a:pt x="1611" y="2715"/>
                </a:lnTo>
                <a:lnTo>
                  <a:pt x="1634" y="2654"/>
                </a:lnTo>
                <a:lnTo>
                  <a:pt x="1662" y="2595"/>
                </a:lnTo>
                <a:lnTo>
                  <a:pt x="1695" y="2540"/>
                </a:lnTo>
                <a:lnTo>
                  <a:pt x="1733" y="2489"/>
                </a:lnTo>
                <a:lnTo>
                  <a:pt x="1776" y="2443"/>
                </a:lnTo>
                <a:lnTo>
                  <a:pt x="1823" y="2399"/>
                </a:lnTo>
                <a:lnTo>
                  <a:pt x="1874" y="2361"/>
                </a:lnTo>
                <a:lnTo>
                  <a:pt x="1928" y="2328"/>
                </a:lnTo>
                <a:lnTo>
                  <a:pt x="1987" y="2299"/>
                </a:lnTo>
                <a:lnTo>
                  <a:pt x="2047" y="2278"/>
                </a:lnTo>
                <a:lnTo>
                  <a:pt x="2111" y="2262"/>
                </a:lnTo>
                <a:lnTo>
                  <a:pt x="2177" y="2251"/>
                </a:lnTo>
                <a:lnTo>
                  <a:pt x="2245" y="2247"/>
                </a:lnTo>
                <a:close/>
                <a:moveTo>
                  <a:pt x="970" y="2044"/>
                </a:moveTo>
                <a:lnTo>
                  <a:pt x="1531" y="2044"/>
                </a:lnTo>
                <a:lnTo>
                  <a:pt x="1546" y="2046"/>
                </a:lnTo>
                <a:lnTo>
                  <a:pt x="1560" y="2053"/>
                </a:lnTo>
                <a:lnTo>
                  <a:pt x="1572" y="2064"/>
                </a:lnTo>
                <a:lnTo>
                  <a:pt x="1579" y="2078"/>
                </a:lnTo>
                <a:lnTo>
                  <a:pt x="1582" y="2095"/>
                </a:lnTo>
                <a:lnTo>
                  <a:pt x="1582" y="2146"/>
                </a:lnTo>
                <a:lnTo>
                  <a:pt x="1579" y="2162"/>
                </a:lnTo>
                <a:lnTo>
                  <a:pt x="1572" y="2176"/>
                </a:lnTo>
                <a:lnTo>
                  <a:pt x="1560" y="2187"/>
                </a:lnTo>
                <a:lnTo>
                  <a:pt x="1546" y="2194"/>
                </a:lnTo>
                <a:lnTo>
                  <a:pt x="1531" y="2197"/>
                </a:lnTo>
                <a:lnTo>
                  <a:pt x="970" y="2197"/>
                </a:lnTo>
                <a:lnTo>
                  <a:pt x="953" y="2194"/>
                </a:lnTo>
                <a:lnTo>
                  <a:pt x="939" y="2187"/>
                </a:lnTo>
                <a:lnTo>
                  <a:pt x="928" y="2176"/>
                </a:lnTo>
                <a:lnTo>
                  <a:pt x="921" y="2162"/>
                </a:lnTo>
                <a:lnTo>
                  <a:pt x="919" y="2146"/>
                </a:lnTo>
                <a:lnTo>
                  <a:pt x="919" y="2095"/>
                </a:lnTo>
                <a:lnTo>
                  <a:pt x="921" y="2078"/>
                </a:lnTo>
                <a:lnTo>
                  <a:pt x="928" y="2064"/>
                </a:lnTo>
                <a:lnTo>
                  <a:pt x="939" y="2053"/>
                </a:lnTo>
                <a:lnTo>
                  <a:pt x="953" y="2046"/>
                </a:lnTo>
                <a:lnTo>
                  <a:pt x="970" y="2044"/>
                </a:lnTo>
                <a:close/>
                <a:moveTo>
                  <a:pt x="790" y="1951"/>
                </a:moveTo>
                <a:lnTo>
                  <a:pt x="804" y="1954"/>
                </a:lnTo>
                <a:lnTo>
                  <a:pt x="817" y="1962"/>
                </a:lnTo>
                <a:lnTo>
                  <a:pt x="827" y="1973"/>
                </a:lnTo>
                <a:lnTo>
                  <a:pt x="832" y="1987"/>
                </a:lnTo>
                <a:lnTo>
                  <a:pt x="832" y="2001"/>
                </a:lnTo>
                <a:lnTo>
                  <a:pt x="829" y="2016"/>
                </a:lnTo>
                <a:lnTo>
                  <a:pt x="821" y="2029"/>
                </a:lnTo>
                <a:lnTo>
                  <a:pt x="633" y="2240"/>
                </a:lnTo>
                <a:lnTo>
                  <a:pt x="622" y="2249"/>
                </a:lnTo>
                <a:lnTo>
                  <a:pt x="610" y="2254"/>
                </a:lnTo>
                <a:lnTo>
                  <a:pt x="597" y="2256"/>
                </a:lnTo>
                <a:lnTo>
                  <a:pt x="582" y="2253"/>
                </a:lnTo>
                <a:lnTo>
                  <a:pt x="568" y="2245"/>
                </a:lnTo>
                <a:lnTo>
                  <a:pt x="451" y="2151"/>
                </a:lnTo>
                <a:lnTo>
                  <a:pt x="441" y="2140"/>
                </a:lnTo>
                <a:lnTo>
                  <a:pt x="435" y="2127"/>
                </a:lnTo>
                <a:lnTo>
                  <a:pt x="434" y="2113"/>
                </a:lnTo>
                <a:lnTo>
                  <a:pt x="436" y="2099"/>
                </a:lnTo>
                <a:lnTo>
                  <a:pt x="444" y="2085"/>
                </a:lnTo>
                <a:lnTo>
                  <a:pt x="454" y="2075"/>
                </a:lnTo>
                <a:lnTo>
                  <a:pt x="468" y="2070"/>
                </a:lnTo>
                <a:lnTo>
                  <a:pt x="483" y="2068"/>
                </a:lnTo>
                <a:lnTo>
                  <a:pt x="497" y="2071"/>
                </a:lnTo>
                <a:lnTo>
                  <a:pt x="510" y="2078"/>
                </a:lnTo>
                <a:lnTo>
                  <a:pt x="592" y="2145"/>
                </a:lnTo>
                <a:lnTo>
                  <a:pt x="751" y="1966"/>
                </a:lnTo>
                <a:lnTo>
                  <a:pt x="762" y="1956"/>
                </a:lnTo>
                <a:lnTo>
                  <a:pt x="776" y="1952"/>
                </a:lnTo>
                <a:lnTo>
                  <a:pt x="790" y="1951"/>
                </a:lnTo>
                <a:close/>
                <a:moveTo>
                  <a:pt x="970" y="1635"/>
                </a:moveTo>
                <a:lnTo>
                  <a:pt x="1785" y="1635"/>
                </a:lnTo>
                <a:lnTo>
                  <a:pt x="1802" y="1637"/>
                </a:lnTo>
                <a:lnTo>
                  <a:pt x="1816" y="1645"/>
                </a:lnTo>
                <a:lnTo>
                  <a:pt x="1827" y="1656"/>
                </a:lnTo>
                <a:lnTo>
                  <a:pt x="1834" y="1670"/>
                </a:lnTo>
                <a:lnTo>
                  <a:pt x="1836" y="1686"/>
                </a:lnTo>
                <a:lnTo>
                  <a:pt x="1836" y="1737"/>
                </a:lnTo>
                <a:lnTo>
                  <a:pt x="1834" y="1753"/>
                </a:lnTo>
                <a:lnTo>
                  <a:pt x="1827" y="1767"/>
                </a:lnTo>
                <a:lnTo>
                  <a:pt x="1816" y="1778"/>
                </a:lnTo>
                <a:lnTo>
                  <a:pt x="1802" y="1786"/>
                </a:lnTo>
                <a:lnTo>
                  <a:pt x="1785" y="1788"/>
                </a:lnTo>
                <a:lnTo>
                  <a:pt x="970" y="1788"/>
                </a:lnTo>
                <a:lnTo>
                  <a:pt x="953" y="1786"/>
                </a:lnTo>
                <a:lnTo>
                  <a:pt x="939" y="1778"/>
                </a:lnTo>
                <a:lnTo>
                  <a:pt x="928" y="1767"/>
                </a:lnTo>
                <a:lnTo>
                  <a:pt x="921" y="1753"/>
                </a:lnTo>
                <a:lnTo>
                  <a:pt x="919" y="1737"/>
                </a:lnTo>
                <a:lnTo>
                  <a:pt x="919" y="1686"/>
                </a:lnTo>
                <a:lnTo>
                  <a:pt x="921" y="1670"/>
                </a:lnTo>
                <a:lnTo>
                  <a:pt x="928" y="1656"/>
                </a:lnTo>
                <a:lnTo>
                  <a:pt x="939" y="1645"/>
                </a:lnTo>
                <a:lnTo>
                  <a:pt x="953" y="1637"/>
                </a:lnTo>
                <a:lnTo>
                  <a:pt x="970" y="1635"/>
                </a:lnTo>
                <a:close/>
                <a:moveTo>
                  <a:pt x="790" y="1516"/>
                </a:moveTo>
                <a:lnTo>
                  <a:pt x="804" y="1519"/>
                </a:lnTo>
                <a:lnTo>
                  <a:pt x="817" y="1528"/>
                </a:lnTo>
                <a:lnTo>
                  <a:pt x="827" y="1539"/>
                </a:lnTo>
                <a:lnTo>
                  <a:pt x="832" y="1553"/>
                </a:lnTo>
                <a:lnTo>
                  <a:pt x="832" y="1567"/>
                </a:lnTo>
                <a:lnTo>
                  <a:pt x="829" y="1581"/>
                </a:lnTo>
                <a:lnTo>
                  <a:pt x="821" y="1594"/>
                </a:lnTo>
                <a:lnTo>
                  <a:pt x="633" y="1805"/>
                </a:lnTo>
                <a:lnTo>
                  <a:pt x="622" y="1814"/>
                </a:lnTo>
                <a:lnTo>
                  <a:pt x="610" y="1819"/>
                </a:lnTo>
                <a:lnTo>
                  <a:pt x="597" y="1822"/>
                </a:lnTo>
                <a:lnTo>
                  <a:pt x="582" y="1818"/>
                </a:lnTo>
                <a:lnTo>
                  <a:pt x="568" y="1811"/>
                </a:lnTo>
                <a:lnTo>
                  <a:pt x="451" y="1716"/>
                </a:lnTo>
                <a:lnTo>
                  <a:pt x="441" y="1706"/>
                </a:lnTo>
                <a:lnTo>
                  <a:pt x="435" y="1693"/>
                </a:lnTo>
                <a:lnTo>
                  <a:pt x="434" y="1679"/>
                </a:lnTo>
                <a:lnTo>
                  <a:pt x="436" y="1663"/>
                </a:lnTo>
                <a:lnTo>
                  <a:pt x="444" y="1650"/>
                </a:lnTo>
                <a:lnTo>
                  <a:pt x="454" y="1641"/>
                </a:lnTo>
                <a:lnTo>
                  <a:pt x="468" y="1635"/>
                </a:lnTo>
                <a:lnTo>
                  <a:pt x="483" y="1633"/>
                </a:lnTo>
                <a:lnTo>
                  <a:pt x="497" y="1636"/>
                </a:lnTo>
                <a:lnTo>
                  <a:pt x="510" y="1644"/>
                </a:lnTo>
                <a:lnTo>
                  <a:pt x="592" y="1710"/>
                </a:lnTo>
                <a:lnTo>
                  <a:pt x="751" y="1531"/>
                </a:lnTo>
                <a:lnTo>
                  <a:pt x="762" y="1521"/>
                </a:lnTo>
                <a:lnTo>
                  <a:pt x="776" y="1517"/>
                </a:lnTo>
                <a:lnTo>
                  <a:pt x="790" y="1516"/>
                </a:lnTo>
                <a:close/>
                <a:moveTo>
                  <a:pt x="970" y="1175"/>
                </a:moveTo>
                <a:lnTo>
                  <a:pt x="1785" y="1175"/>
                </a:lnTo>
                <a:lnTo>
                  <a:pt x="1802" y="1178"/>
                </a:lnTo>
                <a:lnTo>
                  <a:pt x="1816" y="1184"/>
                </a:lnTo>
                <a:lnTo>
                  <a:pt x="1827" y="1196"/>
                </a:lnTo>
                <a:lnTo>
                  <a:pt x="1834" y="1210"/>
                </a:lnTo>
                <a:lnTo>
                  <a:pt x="1836" y="1226"/>
                </a:lnTo>
                <a:lnTo>
                  <a:pt x="1836" y="1278"/>
                </a:lnTo>
                <a:lnTo>
                  <a:pt x="1834" y="1293"/>
                </a:lnTo>
                <a:lnTo>
                  <a:pt x="1827" y="1307"/>
                </a:lnTo>
                <a:lnTo>
                  <a:pt x="1816" y="1319"/>
                </a:lnTo>
                <a:lnTo>
                  <a:pt x="1802" y="1325"/>
                </a:lnTo>
                <a:lnTo>
                  <a:pt x="1785" y="1329"/>
                </a:lnTo>
                <a:lnTo>
                  <a:pt x="970" y="1329"/>
                </a:lnTo>
                <a:lnTo>
                  <a:pt x="953" y="1325"/>
                </a:lnTo>
                <a:lnTo>
                  <a:pt x="939" y="1319"/>
                </a:lnTo>
                <a:lnTo>
                  <a:pt x="928" y="1307"/>
                </a:lnTo>
                <a:lnTo>
                  <a:pt x="921" y="1293"/>
                </a:lnTo>
                <a:lnTo>
                  <a:pt x="919" y="1278"/>
                </a:lnTo>
                <a:lnTo>
                  <a:pt x="919" y="1226"/>
                </a:lnTo>
                <a:lnTo>
                  <a:pt x="921" y="1210"/>
                </a:lnTo>
                <a:lnTo>
                  <a:pt x="928" y="1196"/>
                </a:lnTo>
                <a:lnTo>
                  <a:pt x="939" y="1184"/>
                </a:lnTo>
                <a:lnTo>
                  <a:pt x="953" y="1178"/>
                </a:lnTo>
                <a:lnTo>
                  <a:pt x="970" y="1175"/>
                </a:lnTo>
                <a:close/>
                <a:moveTo>
                  <a:pt x="790" y="1061"/>
                </a:moveTo>
                <a:lnTo>
                  <a:pt x="804" y="1065"/>
                </a:lnTo>
                <a:lnTo>
                  <a:pt x="817" y="1073"/>
                </a:lnTo>
                <a:lnTo>
                  <a:pt x="827" y="1085"/>
                </a:lnTo>
                <a:lnTo>
                  <a:pt x="832" y="1098"/>
                </a:lnTo>
                <a:lnTo>
                  <a:pt x="832" y="1113"/>
                </a:lnTo>
                <a:lnTo>
                  <a:pt x="829" y="1127"/>
                </a:lnTo>
                <a:lnTo>
                  <a:pt x="821" y="1139"/>
                </a:lnTo>
                <a:lnTo>
                  <a:pt x="633" y="1351"/>
                </a:lnTo>
                <a:lnTo>
                  <a:pt x="622" y="1360"/>
                </a:lnTo>
                <a:lnTo>
                  <a:pt x="610" y="1365"/>
                </a:lnTo>
                <a:lnTo>
                  <a:pt x="597" y="1366"/>
                </a:lnTo>
                <a:lnTo>
                  <a:pt x="582" y="1364"/>
                </a:lnTo>
                <a:lnTo>
                  <a:pt x="568" y="1357"/>
                </a:lnTo>
                <a:lnTo>
                  <a:pt x="451" y="1262"/>
                </a:lnTo>
                <a:lnTo>
                  <a:pt x="441" y="1252"/>
                </a:lnTo>
                <a:lnTo>
                  <a:pt x="435" y="1238"/>
                </a:lnTo>
                <a:lnTo>
                  <a:pt x="434" y="1223"/>
                </a:lnTo>
                <a:lnTo>
                  <a:pt x="436" y="1209"/>
                </a:lnTo>
                <a:lnTo>
                  <a:pt x="444" y="1196"/>
                </a:lnTo>
                <a:lnTo>
                  <a:pt x="454" y="1187"/>
                </a:lnTo>
                <a:lnTo>
                  <a:pt x="468" y="1180"/>
                </a:lnTo>
                <a:lnTo>
                  <a:pt x="483" y="1179"/>
                </a:lnTo>
                <a:lnTo>
                  <a:pt x="497" y="1181"/>
                </a:lnTo>
                <a:lnTo>
                  <a:pt x="510" y="1189"/>
                </a:lnTo>
                <a:lnTo>
                  <a:pt x="592" y="1255"/>
                </a:lnTo>
                <a:lnTo>
                  <a:pt x="751" y="1077"/>
                </a:lnTo>
                <a:lnTo>
                  <a:pt x="762" y="1067"/>
                </a:lnTo>
                <a:lnTo>
                  <a:pt x="776" y="1062"/>
                </a:lnTo>
                <a:lnTo>
                  <a:pt x="790" y="1061"/>
                </a:lnTo>
                <a:close/>
                <a:moveTo>
                  <a:pt x="154" y="358"/>
                </a:moveTo>
                <a:lnTo>
                  <a:pt x="567" y="358"/>
                </a:lnTo>
                <a:lnTo>
                  <a:pt x="563" y="384"/>
                </a:lnTo>
                <a:lnTo>
                  <a:pt x="562" y="411"/>
                </a:lnTo>
                <a:lnTo>
                  <a:pt x="565" y="452"/>
                </a:lnTo>
                <a:lnTo>
                  <a:pt x="575" y="491"/>
                </a:lnTo>
                <a:lnTo>
                  <a:pt x="590" y="527"/>
                </a:lnTo>
                <a:lnTo>
                  <a:pt x="610" y="560"/>
                </a:lnTo>
                <a:lnTo>
                  <a:pt x="635" y="589"/>
                </a:lnTo>
                <a:lnTo>
                  <a:pt x="665" y="616"/>
                </a:lnTo>
                <a:lnTo>
                  <a:pt x="699" y="636"/>
                </a:lnTo>
                <a:lnTo>
                  <a:pt x="735" y="651"/>
                </a:lnTo>
                <a:lnTo>
                  <a:pt x="774" y="661"/>
                </a:lnTo>
                <a:lnTo>
                  <a:pt x="815" y="664"/>
                </a:lnTo>
                <a:lnTo>
                  <a:pt x="1481" y="664"/>
                </a:lnTo>
                <a:lnTo>
                  <a:pt x="1522" y="661"/>
                </a:lnTo>
                <a:lnTo>
                  <a:pt x="1561" y="651"/>
                </a:lnTo>
                <a:lnTo>
                  <a:pt x="1597" y="636"/>
                </a:lnTo>
                <a:lnTo>
                  <a:pt x="1631" y="614"/>
                </a:lnTo>
                <a:lnTo>
                  <a:pt x="1660" y="589"/>
                </a:lnTo>
                <a:lnTo>
                  <a:pt x="1686" y="559"/>
                </a:lnTo>
                <a:lnTo>
                  <a:pt x="1706" y="526"/>
                </a:lnTo>
                <a:lnTo>
                  <a:pt x="1722" y="489"/>
                </a:lnTo>
                <a:lnTo>
                  <a:pt x="1731" y="449"/>
                </a:lnTo>
                <a:lnTo>
                  <a:pt x="1735" y="407"/>
                </a:lnTo>
                <a:lnTo>
                  <a:pt x="1733" y="383"/>
                </a:lnTo>
                <a:lnTo>
                  <a:pt x="1729" y="358"/>
                </a:lnTo>
                <a:lnTo>
                  <a:pt x="2041" y="358"/>
                </a:lnTo>
                <a:lnTo>
                  <a:pt x="2084" y="360"/>
                </a:lnTo>
                <a:lnTo>
                  <a:pt x="2123" y="366"/>
                </a:lnTo>
                <a:lnTo>
                  <a:pt x="2158" y="377"/>
                </a:lnTo>
                <a:lnTo>
                  <a:pt x="2190" y="390"/>
                </a:lnTo>
                <a:lnTo>
                  <a:pt x="2217" y="407"/>
                </a:lnTo>
                <a:lnTo>
                  <a:pt x="2241" y="428"/>
                </a:lnTo>
                <a:lnTo>
                  <a:pt x="2260" y="451"/>
                </a:lnTo>
                <a:lnTo>
                  <a:pt x="2276" y="476"/>
                </a:lnTo>
                <a:lnTo>
                  <a:pt x="2286" y="503"/>
                </a:lnTo>
                <a:lnTo>
                  <a:pt x="2294" y="532"/>
                </a:lnTo>
                <a:lnTo>
                  <a:pt x="2296" y="562"/>
                </a:lnTo>
                <a:lnTo>
                  <a:pt x="2296" y="2097"/>
                </a:lnTo>
                <a:lnTo>
                  <a:pt x="2270" y="2096"/>
                </a:lnTo>
                <a:lnTo>
                  <a:pt x="2245" y="2095"/>
                </a:lnTo>
                <a:lnTo>
                  <a:pt x="2175" y="2098"/>
                </a:lnTo>
                <a:lnTo>
                  <a:pt x="2107" y="2107"/>
                </a:lnTo>
                <a:lnTo>
                  <a:pt x="2041" y="2122"/>
                </a:lnTo>
                <a:lnTo>
                  <a:pt x="2041" y="920"/>
                </a:lnTo>
                <a:lnTo>
                  <a:pt x="255" y="920"/>
                </a:lnTo>
                <a:lnTo>
                  <a:pt x="255" y="2963"/>
                </a:lnTo>
                <a:lnTo>
                  <a:pt x="1432" y="2963"/>
                </a:lnTo>
                <a:lnTo>
                  <a:pt x="1438" y="3030"/>
                </a:lnTo>
                <a:lnTo>
                  <a:pt x="1450" y="3095"/>
                </a:lnTo>
                <a:lnTo>
                  <a:pt x="1467" y="3158"/>
                </a:lnTo>
                <a:lnTo>
                  <a:pt x="1489" y="3218"/>
                </a:lnTo>
                <a:lnTo>
                  <a:pt x="204" y="3218"/>
                </a:lnTo>
                <a:lnTo>
                  <a:pt x="168" y="3215"/>
                </a:lnTo>
                <a:lnTo>
                  <a:pt x="133" y="3205"/>
                </a:lnTo>
                <a:lnTo>
                  <a:pt x="102" y="3190"/>
                </a:lnTo>
                <a:lnTo>
                  <a:pt x="72" y="3171"/>
                </a:lnTo>
                <a:lnTo>
                  <a:pt x="49" y="3146"/>
                </a:lnTo>
                <a:lnTo>
                  <a:pt x="28" y="3118"/>
                </a:lnTo>
                <a:lnTo>
                  <a:pt x="13" y="3085"/>
                </a:lnTo>
                <a:lnTo>
                  <a:pt x="3" y="3050"/>
                </a:lnTo>
                <a:lnTo>
                  <a:pt x="0" y="3014"/>
                </a:lnTo>
                <a:lnTo>
                  <a:pt x="0" y="562"/>
                </a:lnTo>
                <a:lnTo>
                  <a:pt x="3" y="529"/>
                </a:lnTo>
                <a:lnTo>
                  <a:pt x="10" y="497"/>
                </a:lnTo>
                <a:lnTo>
                  <a:pt x="22" y="468"/>
                </a:lnTo>
                <a:lnTo>
                  <a:pt x="37" y="441"/>
                </a:lnTo>
                <a:lnTo>
                  <a:pt x="54" y="417"/>
                </a:lnTo>
                <a:lnTo>
                  <a:pt x="72" y="397"/>
                </a:lnTo>
                <a:lnTo>
                  <a:pt x="93" y="380"/>
                </a:lnTo>
                <a:lnTo>
                  <a:pt x="114" y="368"/>
                </a:lnTo>
                <a:lnTo>
                  <a:pt x="134" y="360"/>
                </a:lnTo>
                <a:lnTo>
                  <a:pt x="154" y="358"/>
                </a:lnTo>
                <a:close/>
                <a:moveTo>
                  <a:pt x="1148" y="102"/>
                </a:moveTo>
                <a:lnTo>
                  <a:pt x="1127" y="105"/>
                </a:lnTo>
                <a:lnTo>
                  <a:pt x="1109" y="113"/>
                </a:lnTo>
                <a:lnTo>
                  <a:pt x="1094" y="125"/>
                </a:lnTo>
                <a:lnTo>
                  <a:pt x="1082" y="140"/>
                </a:lnTo>
                <a:lnTo>
                  <a:pt x="1074" y="158"/>
                </a:lnTo>
                <a:lnTo>
                  <a:pt x="1071" y="179"/>
                </a:lnTo>
                <a:lnTo>
                  <a:pt x="1074" y="199"/>
                </a:lnTo>
                <a:lnTo>
                  <a:pt x="1082" y="218"/>
                </a:lnTo>
                <a:lnTo>
                  <a:pt x="1094" y="233"/>
                </a:lnTo>
                <a:lnTo>
                  <a:pt x="1109" y="245"/>
                </a:lnTo>
                <a:lnTo>
                  <a:pt x="1127" y="252"/>
                </a:lnTo>
                <a:lnTo>
                  <a:pt x="1148" y="256"/>
                </a:lnTo>
                <a:lnTo>
                  <a:pt x="1169" y="252"/>
                </a:lnTo>
                <a:lnTo>
                  <a:pt x="1187" y="245"/>
                </a:lnTo>
                <a:lnTo>
                  <a:pt x="1202" y="233"/>
                </a:lnTo>
                <a:lnTo>
                  <a:pt x="1214" y="218"/>
                </a:lnTo>
                <a:lnTo>
                  <a:pt x="1222" y="199"/>
                </a:lnTo>
                <a:lnTo>
                  <a:pt x="1225" y="179"/>
                </a:lnTo>
                <a:lnTo>
                  <a:pt x="1222" y="158"/>
                </a:lnTo>
                <a:lnTo>
                  <a:pt x="1214" y="140"/>
                </a:lnTo>
                <a:lnTo>
                  <a:pt x="1202" y="125"/>
                </a:lnTo>
                <a:lnTo>
                  <a:pt x="1187" y="113"/>
                </a:lnTo>
                <a:lnTo>
                  <a:pt x="1169" y="105"/>
                </a:lnTo>
                <a:lnTo>
                  <a:pt x="1148" y="102"/>
                </a:lnTo>
                <a:close/>
                <a:moveTo>
                  <a:pt x="1146" y="0"/>
                </a:moveTo>
                <a:lnTo>
                  <a:pt x="1150" y="0"/>
                </a:lnTo>
                <a:lnTo>
                  <a:pt x="1182" y="3"/>
                </a:lnTo>
                <a:lnTo>
                  <a:pt x="1212" y="11"/>
                </a:lnTo>
                <a:lnTo>
                  <a:pt x="1239" y="24"/>
                </a:lnTo>
                <a:lnTo>
                  <a:pt x="1264" y="41"/>
                </a:lnTo>
                <a:lnTo>
                  <a:pt x="1285" y="63"/>
                </a:lnTo>
                <a:lnTo>
                  <a:pt x="1303" y="88"/>
                </a:lnTo>
                <a:lnTo>
                  <a:pt x="1316" y="115"/>
                </a:lnTo>
                <a:lnTo>
                  <a:pt x="1323" y="145"/>
                </a:lnTo>
                <a:lnTo>
                  <a:pt x="1327" y="177"/>
                </a:lnTo>
                <a:lnTo>
                  <a:pt x="1327" y="179"/>
                </a:lnTo>
                <a:lnTo>
                  <a:pt x="1329" y="199"/>
                </a:lnTo>
                <a:lnTo>
                  <a:pt x="1337" y="218"/>
                </a:lnTo>
                <a:lnTo>
                  <a:pt x="1349" y="233"/>
                </a:lnTo>
                <a:lnTo>
                  <a:pt x="1364" y="245"/>
                </a:lnTo>
                <a:lnTo>
                  <a:pt x="1382" y="252"/>
                </a:lnTo>
                <a:lnTo>
                  <a:pt x="1402" y="256"/>
                </a:lnTo>
                <a:lnTo>
                  <a:pt x="1481" y="256"/>
                </a:lnTo>
                <a:lnTo>
                  <a:pt x="1512" y="259"/>
                </a:lnTo>
                <a:lnTo>
                  <a:pt x="1540" y="268"/>
                </a:lnTo>
                <a:lnTo>
                  <a:pt x="1566" y="282"/>
                </a:lnTo>
                <a:lnTo>
                  <a:pt x="1588" y="300"/>
                </a:lnTo>
                <a:lnTo>
                  <a:pt x="1607" y="322"/>
                </a:lnTo>
                <a:lnTo>
                  <a:pt x="1621" y="348"/>
                </a:lnTo>
                <a:lnTo>
                  <a:pt x="1630" y="377"/>
                </a:lnTo>
                <a:lnTo>
                  <a:pt x="1633" y="407"/>
                </a:lnTo>
                <a:lnTo>
                  <a:pt x="1633" y="411"/>
                </a:lnTo>
                <a:lnTo>
                  <a:pt x="1630" y="441"/>
                </a:lnTo>
                <a:lnTo>
                  <a:pt x="1621" y="469"/>
                </a:lnTo>
                <a:lnTo>
                  <a:pt x="1607" y="495"/>
                </a:lnTo>
                <a:lnTo>
                  <a:pt x="1588" y="518"/>
                </a:lnTo>
                <a:lnTo>
                  <a:pt x="1566" y="536"/>
                </a:lnTo>
                <a:lnTo>
                  <a:pt x="1540" y="550"/>
                </a:lnTo>
                <a:lnTo>
                  <a:pt x="1512" y="559"/>
                </a:lnTo>
                <a:lnTo>
                  <a:pt x="1481" y="562"/>
                </a:lnTo>
                <a:lnTo>
                  <a:pt x="815" y="562"/>
                </a:lnTo>
                <a:lnTo>
                  <a:pt x="784" y="559"/>
                </a:lnTo>
                <a:lnTo>
                  <a:pt x="756" y="550"/>
                </a:lnTo>
                <a:lnTo>
                  <a:pt x="730" y="536"/>
                </a:lnTo>
                <a:lnTo>
                  <a:pt x="708" y="518"/>
                </a:lnTo>
                <a:lnTo>
                  <a:pt x="689" y="495"/>
                </a:lnTo>
                <a:lnTo>
                  <a:pt x="675" y="469"/>
                </a:lnTo>
                <a:lnTo>
                  <a:pt x="667" y="441"/>
                </a:lnTo>
                <a:lnTo>
                  <a:pt x="663" y="411"/>
                </a:lnTo>
                <a:lnTo>
                  <a:pt x="663" y="407"/>
                </a:lnTo>
                <a:lnTo>
                  <a:pt x="667" y="377"/>
                </a:lnTo>
                <a:lnTo>
                  <a:pt x="675" y="348"/>
                </a:lnTo>
                <a:lnTo>
                  <a:pt x="689" y="322"/>
                </a:lnTo>
                <a:lnTo>
                  <a:pt x="708" y="300"/>
                </a:lnTo>
                <a:lnTo>
                  <a:pt x="730" y="282"/>
                </a:lnTo>
                <a:lnTo>
                  <a:pt x="756" y="268"/>
                </a:lnTo>
                <a:lnTo>
                  <a:pt x="784" y="259"/>
                </a:lnTo>
                <a:lnTo>
                  <a:pt x="815" y="256"/>
                </a:lnTo>
                <a:lnTo>
                  <a:pt x="894" y="256"/>
                </a:lnTo>
                <a:lnTo>
                  <a:pt x="913" y="252"/>
                </a:lnTo>
                <a:lnTo>
                  <a:pt x="932" y="245"/>
                </a:lnTo>
                <a:lnTo>
                  <a:pt x="947" y="233"/>
                </a:lnTo>
                <a:lnTo>
                  <a:pt x="959" y="218"/>
                </a:lnTo>
                <a:lnTo>
                  <a:pt x="966" y="199"/>
                </a:lnTo>
                <a:lnTo>
                  <a:pt x="970" y="179"/>
                </a:lnTo>
                <a:lnTo>
                  <a:pt x="970" y="177"/>
                </a:lnTo>
                <a:lnTo>
                  <a:pt x="973" y="145"/>
                </a:lnTo>
                <a:lnTo>
                  <a:pt x="980" y="115"/>
                </a:lnTo>
                <a:lnTo>
                  <a:pt x="993" y="88"/>
                </a:lnTo>
                <a:lnTo>
                  <a:pt x="1011" y="63"/>
                </a:lnTo>
                <a:lnTo>
                  <a:pt x="1032" y="41"/>
                </a:lnTo>
                <a:lnTo>
                  <a:pt x="1057" y="24"/>
                </a:lnTo>
                <a:lnTo>
                  <a:pt x="1084" y="11"/>
                </a:lnTo>
                <a:lnTo>
                  <a:pt x="1115" y="3"/>
                </a:lnTo>
                <a:lnTo>
                  <a:pt x="1146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Freeform 6"/>
          <p:cNvSpPr>
            <a:spLocks noEditPoints="1"/>
          </p:cNvSpPr>
          <p:nvPr/>
        </p:nvSpPr>
        <p:spPr bwMode="auto">
          <a:xfrm>
            <a:off x="3808798" y="4175545"/>
            <a:ext cx="1148868" cy="732740"/>
          </a:xfrm>
          <a:custGeom>
            <a:avLst/>
            <a:gdLst>
              <a:gd name="T0" fmla="*/ 1959 w 3558"/>
              <a:gd name="T1" fmla="*/ 2039 h 2268"/>
              <a:gd name="T2" fmla="*/ 1998 w 3558"/>
              <a:gd name="T3" fmla="*/ 2159 h 2268"/>
              <a:gd name="T4" fmla="*/ 1865 w 3558"/>
              <a:gd name="T5" fmla="*/ 2266 h 2268"/>
              <a:gd name="T6" fmla="*/ 1747 w 3558"/>
              <a:gd name="T7" fmla="*/ 2087 h 2268"/>
              <a:gd name="T8" fmla="*/ 1885 w 3558"/>
              <a:gd name="T9" fmla="*/ 1934 h 2268"/>
              <a:gd name="T10" fmla="*/ 1812 w 3558"/>
              <a:gd name="T11" fmla="*/ 1817 h 2268"/>
              <a:gd name="T12" fmla="*/ 1611 w 3558"/>
              <a:gd name="T13" fmla="*/ 2111 h 2268"/>
              <a:gd name="T14" fmla="*/ 1436 w 3558"/>
              <a:gd name="T15" fmla="*/ 2098 h 2268"/>
              <a:gd name="T16" fmla="*/ 1447 w 3558"/>
              <a:gd name="T17" fmla="*/ 1921 h 2268"/>
              <a:gd name="T18" fmla="*/ 1650 w 3558"/>
              <a:gd name="T19" fmla="*/ 1431 h 2268"/>
              <a:gd name="T20" fmla="*/ 1707 w 3558"/>
              <a:gd name="T21" fmla="*/ 1598 h 2268"/>
              <a:gd name="T22" fmla="*/ 1290 w 3558"/>
              <a:gd name="T23" fmla="*/ 1898 h 2268"/>
              <a:gd name="T24" fmla="*/ 1206 w 3558"/>
              <a:gd name="T25" fmla="*/ 1738 h 2268"/>
              <a:gd name="T26" fmla="*/ 1300 w 3558"/>
              <a:gd name="T27" fmla="*/ 1634 h 2268"/>
              <a:gd name="T28" fmla="*/ 1464 w 3558"/>
              <a:gd name="T29" fmla="*/ 1492 h 2268"/>
              <a:gd name="T30" fmla="*/ 1581 w 3558"/>
              <a:gd name="T31" fmla="*/ 1419 h 2268"/>
              <a:gd name="T32" fmla="*/ 1576 w 3558"/>
              <a:gd name="T33" fmla="*/ 1209 h 2268"/>
              <a:gd name="T34" fmla="*/ 1146 w 3558"/>
              <a:gd name="T35" fmla="*/ 1681 h 2268"/>
              <a:gd name="T36" fmla="*/ 981 w 3558"/>
              <a:gd name="T37" fmla="*/ 1636 h 2268"/>
              <a:gd name="T38" fmla="*/ 1016 w 3558"/>
              <a:gd name="T39" fmla="*/ 1465 h 2268"/>
              <a:gd name="T40" fmla="*/ 1252 w 3558"/>
              <a:gd name="T41" fmla="*/ 918 h 2268"/>
              <a:gd name="T42" fmla="*/ 1340 w 3558"/>
              <a:gd name="T43" fmla="*/ 1072 h 2268"/>
              <a:gd name="T44" fmla="*/ 910 w 3558"/>
              <a:gd name="T45" fmla="*/ 1430 h 2268"/>
              <a:gd name="T46" fmla="*/ 792 w 3558"/>
              <a:gd name="T47" fmla="*/ 1295 h 2268"/>
              <a:gd name="T48" fmla="*/ 1204 w 3558"/>
              <a:gd name="T49" fmla="*/ 916 h 2268"/>
              <a:gd name="T50" fmla="*/ 1065 w 3558"/>
              <a:gd name="T51" fmla="*/ 542 h 2268"/>
              <a:gd name="T52" fmla="*/ 1100 w 3558"/>
              <a:gd name="T53" fmla="*/ 776 h 2268"/>
              <a:gd name="T54" fmla="*/ 1834 w 3558"/>
              <a:gd name="T55" fmla="*/ 574 h 2268"/>
              <a:gd name="T56" fmla="*/ 2386 w 3558"/>
              <a:gd name="T57" fmla="*/ 1029 h 2268"/>
              <a:gd name="T58" fmla="*/ 2644 w 3558"/>
              <a:gd name="T59" fmla="*/ 1332 h 2268"/>
              <a:gd name="T60" fmla="*/ 2686 w 3558"/>
              <a:gd name="T61" fmla="*/ 1406 h 2268"/>
              <a:gd name="T62" fmla="*/ 2790 w 3558"/>
              <a:gd name="T63" fmla="*/ 1604 h 2268"/>
              <a:gd name="T64" fmla="*/ 2781 w 3558"/>
              <a:gd name="T65" fmla="*/ 1801 h 2268"/>
              <a:gd name="T66" fmla="*/ 2606 w 3558"/>
              <a:gd name="T67" fmla="*/ 1785 h 2268"/>
              <a:gd name="T68" fmla="*/ 2501 w 3558"/>
              <a:gd name="T69" fmla="*/ 1590 h 2268"/>
              <a:gd name="T70" fmla="*/ 2403 w 3558"/>
              <a:gd name="T71" fmla="*/ 1399 h 2268"/>
              <a:gd name="T72" fmla="*/ 2571 w 3558"/>
              <a:gd name="T73" fmla="*/ 1904 h 2268"/>
              <a:gd name="T74" fmla="*/ 2433 w 3558"/>
              <a:gd name="T75" fmla="*/ 2015 h 2268"/>
              <a:gd name="T76" fmla="*/ 2261 w 3558"/>
              <a:gd name="T77" fmla="*/ 1939 h 2268"/>
              <a:gd name="T78" fmla="*/ 2208 w 3558"/>
              <a:gd name="T79" fmla="*/ 2109 h 2268"/>
              <a:gd name="T80" fmla="*/ 2050 w 3558"/>
              <a:gd name="T81" fmla="*/ 2071 h 2268"/>
              <a:gd name="T82" fmla="*/ 1949 w 3558"/>
              <a:gd name="T83" fmla="*/ 1887 h 2268"/>
              <a:gd name="T84" fmla="*/ 1865 w 3558"/>
              <a:gd name="T85" fmla="*/ 1734 h 2268"/>
              <a:gd name="T86" fmla="*/ 1760 w 3558"/>
              <a:gd name="T87" fmla="*/ 1650 h 2268"/>
              <a:gd name="T88" fmla="*/ 1743 w 3558"/>
              <a:gd name="T89" fmla="*/ 1414 h 2268"/>
              <a:gd name="T90" fmla="*/ 1654 w 3558"/>
              <a:gd name="T91" fmla="*/ 1231 h 2268"/>
              <a:gd name="T92" fmla="*/ 1506 w 3558"/>
              <a:gd name="T93" fmla="*/ 1056 h 2268"/>
              <a:gd name="T94" fmla="*/ 1367 w 3558"/>
              <a:gd name="T95" fmla="*/ 910 h 2268"/>
              <a:gd name="T96" fmla="*/ 1145 w 3558"/>
              <a:gd name="T97" fmla="*/ 857 h 2268"/>
              <a:gd name="T98" fmla="*/ 882 w 3558"/>
              <a:gd name="T99" fmla="*/ 399 h 2268"/>
              <a:gd name="T100" fmla="*/ 2348 w 3558"/>
              <a:gd name="T101" fmla="*/ 272 h 2268"/>
              <a:gd name="T102" fmla="*/ 2754 w 3558"/>
              <a:gd name="T103" fmla="*/ 375 h 2268"/>
              <a:gd name="T104" fmla="*/ 2806 w 3558"/>
              <a:gd name="T105" fmla="*/ 1182 h 2268"/>
              <a:gd name="T106" fmla="*/ 2445 w 3558"/>
              <a:gd name="T107" fmla="*/ 979 h 2268"/>
              <a:gd name="T108" fmla="*/ 1292 w 3558"/>
              <a:gd name="T109" fmla="*/ 749 h 2268"/>
              <a:gd name="T110" fmla="*/ 1126 w 3558"/>
              <a:gd name="T111" fmla="*/ 690 h 2268"/>
              <a:gd name="T112" fmla="*/ 1184 w 3558"/>
              <a:gd name="T113" fmla="*/ 523 h 2268"/>
              <a:gd name="T114" fmla="*/ 3558 w 3558"/>
              <a:gd name="T115" fmla="*/ 741 h 2268"/>
              <a:gd name="T116" fmla="*/ 480 w 3558"/>
              <a:gd name="T117" fmla="*/ 0 h 2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558" h="2268">
                <a:moveTo>
                  <a:pt x="1891" y="1911"/>
                </a:moveTo>
                <a:lnTo>
                  <a:pt x="1900" y="1927"/>
                </a:lnTo>
                <a:lnTo>
                  <a:pt x="1909" y="1946"/>
                </a:lnTo>
                <a:lnTo>
                  <a:pt x="1919" y="1964"/>
                </a:lnTo>
                <a:lnTo>
                  <a:pt x="1930" y="1984"/>
                </a:lnTo>
                <a:lnTo>
                  <a:pt x="1940" y="2004"/>
                </a:lnTo>
                <a:lnTo>
                  <a:pt x="1951" y="2022"/>
                </a:lnTo>
                <a:lnTo>
                  <a:pt x="1959" y="2039"/>
                </a:lnTo>
                <a:lnTo>
                  <a:pt x="1968" y="2056"/>
                </a:lnTo>
                <a:lnTo>
                  <a:pt x="1974" y="2069"/>
                </a:lnTo>
                <a:lnTo>
                  <a:pt x="1980" y="2078"/>
                </a:lnTo>
                <a:lnTo>
                  <a:pt x="1983" y="2085"/>
                </a:lnTo>
                <a:lnTo>
                  <a:pt x="1984" y="2087"/>
                </a:lnTo>
                <a:lnTo>
                  <a:pt x="1994" y="2111"/>
                </a:lnTo>
                <a:lnTo>
                  <a:pt x="1998" y="2135"/>
                </a:lnTo>
                <a:lnTo>
                  <a:pt x="1998" y="2159"/>
                </a:lnTo>
                <a:lnTo>
                  <a:pt x="1993" y="2183"/>
                </a:lnTo>
                <a:lnTo>
                  <a:pt x="1984" y="2204"/>
                </a:lnTo>
                <a:lnTo>
                  <a:pt x="1970" y="2225"/>
                </a:lnTo>
                <a:lnTo>
                  <a:pt x="1953" y="2243"/>
                </a:lnTo>
                <a:lnTo>
                  <a:pt x="1932" y="2256"/>
                </a:lnTo>
                <a:lnTo>
                  <a:pt x="1910" y="2264"/>
                </a:lnTo>
                <a:lnTo>
                  <a:pt x="1888" y="2268"/>
                </a:lnTo>
                <a:lnTo>
                  <a:pt x="1865" y="2266"/>
                </a:lnTo>
                <a:lnTo>
                  <a:pt x="1843" y="2262"/>
                </a:lnTo>
                <a:lnTo>
                  <a:pt x="1823" y="2253"/>
                </a:lnTo>
                <a:lnTo>
                  <a:pt x="1803" y="2244"/>
                </a:lnTo>
                <a:lnTo>
                  <a:pt x="1787" y="2232"/>
                </a:lnTo>
                <a:lnTo>
                  <a:pt x="1773" y="2219"/>
                </a:lnTo>
                <a:lnTo>
                  <a:pt x="1764" y="2204"/>
                </a:lnTo>
                <a:lnTo>
                  <a:pt x="1717" y="2114"/>
                </a:lnTo>
                <a:lnTo>
                  <a:pt x="1747" y="2087"/>
                </a:lnTo>
                <a:lnTo>
                  <a:pt x="1775" y="2064"/>
                </a:lnTo>
                <a:lnTo>
                  <a:pt x="1799" y="2044"/>
                </a:lnTo>
                <a:lnTo>
                  <a:pt x="1821" y="2024"/>
                </a:lnTo>
                <a:lnTo>
                  <a:pt x="1839" y="2007"/>
                </a:lnTo>
                <a:lnTo>
                  <a:pt x="1854" y="1989"/>
                </a:lnTo>
                <a:lnTo>
                  <a:pt x="1866" y="1972"/>
                </a:lnTo>
                <a:lnTo>
                  <a:pt x="1877" y="1954"/>
                </a:lnTo>
                <a:lnTo>
                  <a:pt x="1885" y="1934"/>
                </a:lnTo>
                <a:lnTo>
                  <a:pt x="1891" y="1911"/>
                </a:lnTo>
                <a:close/>
                <a:moveTo>
                  <a:pt x="1702" y="1743"/>
                </a:moveTo>
                <a:lnTo>
                  <a:pt x="1724" y="1746"/>
                </a:lnTo>
                <a:lnTo>
                  <a:pt x="1746" y="1753"/>
                </a:lnTo>
                <a:lnTo>
                  <a:pt x="1768" y="1765"/>
                </a:lnTo>
                <a:lnTo>
                  <a:pt x="1786" y="1780"/>
                </a:lnTo>
                <a:lnTo>
                  <a:pt x="1801" y="1797"/>
                </a:lnTo>
                <a:lnTo>
                  <a:pt x="1812" y="1817"/>
                </a:lnTo>
                <a:lnTo>
                  <a:pt x="1820" y="1837"/>
                </a:lnTo>
                <a:lnTo>
                  <a:pt x="1823" y="1859"/>
                </a:lnTo>
                <a:lnTo>
                  <a:pt x="1823" y="1882"/>
                </a:lnTo>
                <a:lnTo>
                  <a:pt x="1819" y="1904"/>
                </a:lnTo>
                <a:lnTo>
                  <a:pt x="1810" y="1925"/>
                </a:lnTo>
                <a:lnTo>
                  <a:pt x="1798" y="1945"/>
                </a:lnTo>
                <a:lnTo>
                  <a:pt x="1781" y="1963"/>
                </a:lnTo>
                <a:lnTo>
                  <a:pt x="1611" y="2111"/>
                </a:lnTo>
                <a:lnTo>
                  <a:pt x="1588" y="2126"/>
                </a:lnTo>
                <a:lnTo>
                  <a:pt x="1564" y="2136"/>
                </a:lnTo>
                <a:lnTo>
                  <a:pt x="1541" y="2140"/>
                </a:lnTo>
                <a:lnTo>
                  <a:pt x="1517" y="2139"/>
                </a:lnTo>
                <a:lnTo>
                  <a:pt x="1493" y="2135"/>
                </a:lnTo>
                <a:lnTo>
                  <a:pt x="1471" y="2126"/>
                </a:lnTo>
                <a:lnTo>
                  <a:pt x="1452" y="2113"/>
                </a:lnTo>
                <a:lnTo>
                  <a:pt x="1436" y="2098"/>
                </a:lnTo>
                <a:lnTo>
                  <a:pt x="1422" y="2077"/>
                </a:lnTo>
                <a:lnTo>
                  <a:pt x="1412" y="2055"/>
                </a:lnTo>
                <a:lnTo>
                  <a:pt x="1406" y="2032"/>
                </a:lnTo>
                <a:lnTo>
                  <a:pt x="1405" y="2007"/>
                </a:lnTo>
                <a:lnTo>
                  <a:pt x="1409" y="1984"/>
                </a:lnTo>
                <a:lnTo>
                  <a:pt x="1417" y="1961"/>
                </a:lnTo>
                <a:lnTo>
                  <a:pt x="1430" y="1941"/>
                </a:lnTo>
                <a:lnTo>
                  <a:pt x="1447" y="1921"/>
                </a:lnTo>
                <a:lnTo>
                  <a:pt x="1617" y="1773"/>
                </a:lnTo>
                <a:lnTo>
                  <a:pt x="1636" y="1760"/>
                </a:lnTo>
                <a:lnTo>
                  <a:pt x="1657" y="1750"/>
                </a:lnTo>
                <a:lnTo>
                  <a:pt x="1679" y="1745"/>
                </a:lnTo>
                <a:lnTo>
                  <a:pt x="1702" y="1743"/>
                </a:lnTo>
                <a:close/>
                <a:moveTo>
                  <a:pt x="1604" y="1418"/>
                </a:moveTo>
                <a:lnTo>
                  <a:pt x="1627" y="1422"/>
                </a:lnTo>
                <a:lnTo>
                  <a:pt x="1650" y="1431"/>
                </a:lnTo>
                <a:lnTo>
                  <a:pt x="1670" y="1444"/>
                </a:lnTo>
                <a:lnTo>
                  <a:pt x="1689" y="1460"/>
                </a:lnTo>
                <a:lnTo>
                  <a:pt x="1704" y="1482"/>
                </a:lnTo>
                <a:lnTo>
                  <a:pt x="1714" y="1505"/>
                </a:lnTo>
                <a:lnTo>
                  <a:pt x="1719" y="1529"/>
                </a:lnTo>
                <a:lnTo>
                  <a:pt x="1719" y="1553"/>
                </a:lnTo>
                <a:lnTo>
                  <a:pt x="1716" y="1577"/>
                </a:lnTo>
                <a:lnTo>
                  <a:pt x="1707" y="1598"/>
                </a:lnTo>
                <a:lnTo>
                  <a:pt x="1694" y="1619"/>
                </a:lnTo>
                <a:lnTo>
                  <a:pt x="1677" y="1637"/>
                </a:lnTo>
                <a:lnTo>
                  <a:pt x="1406" y="1873"/>
                </a:lnTo>
                <a:lnTo>
                  <a:pt x="1385" y="1888"/>
                </a:lnTo>
                <a:lnTo>
                  <a:pt x="1361" y="1898"/>
                </a:lnTo>
                <a:lnTo>
                  <a:pt x="1337" y="1904"/>
                </a:lnTo>
                <a:lnTo>
                  <a:pt x="1313" y="1902"/>
                </a:lnTo>
                <a:lnTo>
                  <a:pt x="1290" y="1898"/>
                </a:lnTo>
                <a:lnTo>
                  <a:pt x="1268" y="1889"/>
                </a:lnTo>
                <a:lnTo>
                  <a:pt x="1248" y="1878"/>
                </a:lnTo>
                <a:lnTo>
                  <a:pt x="1231" y="1861"/>
                </a:lnTo>
                <a:lnTo>
                  <a:pt x="1216" y="1839"/>
                </a:lnTo>
                <a:lnTo>
                  <a:pt x="1205" y="1814"/>
                </a:lnTo>
                <a:lnTo>
                  <a:pt x="1201" y="1790"/>
                </a:lnTo>
                <a:lnTo>
                  <a:pt x="1201" y="1763"/>
                </a:lnTo>
                <a:lnTo>
                  <a:pt x="1206" y="1738"/>
                </a:lnTo>
                <a:lnTo>
                  <a:pt x="1217" y="1715"/>
                </a:lnTo>
                <a:lnTo>
                  <a:pt x="1233" y="1694"/>
                </a:lnTo>
                <a:lnTo>
                  <a:pt x="1235" y="1691"/>
                </a:lnTo>
                <a:lnTo>
                  <a:pt x="1243" y="1685"/>
                </a:lnTo>
                <a:lnTo>
                  <a:pt x="1253" y="1675"/>
                </a:lnTo>
                <a:lnTo>
                  <a:pt x="1267" y="1663"/>
                </a:lnTo>
                <a:lnTo>
                  <a:pt x="1283" y="1649"/>
                </a:lnTo>
                <a:lnTo>
                  <a:pt x="1300" y="1634"/>
                </a:lnTo>
                <a:lnTo>
                  <a:pt x="1320" y="1617"/>
                </a:lnTo>
                <a:lnTo>
                  <a:pt x="1341" y="1599"/>
                </a:lnTo>
                <a:lnTo>
                  <a:pt x="1362" y="1580"/>
                </a:lnTo>
                <a:lnTo>
                  <a:pt x="1384" y="1561"/>
                </a:lnTo>
                <a:lnTo>
                  <a:pt x="1405" y="1543"/>
                </a:lnTo>
                <a:lnTo>
                  <a:pt x="1426" y="1524"/>
                </a:lnTo>
                <a:lnTo>
                  <a:pt x="1446" y="1507"/>
                </a:lnTo>
                <a:lnTo>
                  <a:pt x="1464" y="1492"/>
                </a:lnTo>
                <a:lnTo>
                  <a:pt x="1480" y="1478"/>
                </a:lnTo>
                <a:lnTo>
                  <a:pt x="1493" y="1466"/>
                </a:lnTo>
                <a:lnTo>
                  <a:pt x="1504" y="1457"/>
                </a:lnTo>
                <a:lnTo>
                  <a:pt x="1511" y="1452"/>
                </a:lnTo>
                <a:lnTo>
                  <a:pt x="1513" y="1448"/>
                </a:lnTo>
                <a:lnTo>
                  <a:pt x="1534" y="1434"/>
                </a:lnTo>
                <a:lnTo>
                  <a:pt x="1557" y="1423"/>
                </a:lnTo>
                <a:lnTo>
                  <a:pt x="1581" y="1419"/>
                </a:lnTo>
                <a:lnTo>
                  <a:pt x="1604" y="1418"/>
                </a:lnTo>
                <a:close/>
                <a:moveTo>
                  <a:pt x="1466" y="1122"/>
                </a:moveTo>
                <a:lnTo>
                  <a:pt x="1490" y="1126"/>
                </a:lnTo>
                <a:lnTo>
                  <a:pt x="1512" y="1134"/>
                </a:lnTo>
                <a:lnTo>
                  <a:pt x="1533" y="1147"/>
                </a:lnTo>
                <a:lnTo>
                  <a:pt x="1551" y="1165"/>
                </a:lnTo>
                <a:lnTo>
                  <a:pt x="1566" y="1187"/>
                </a:lnTo>
                <a:lnTo>
                  <a:pt x="1576" y="1209"/>
                </a:lnTo>
                <a:lnTo>
                  <a:pt x="1582" y="1232"/>
                </a:lnTo>
                <a:lnTo>
                  <a:pt x="1583" y="1257"/>
                </a:lnTo>
                <a:lnTo>
                  <a:pt x="1578" y="1280"/>
                </a:lnTo>
                <a:lnTo>
                  <a:pt x="1570" y="1303"/>
                </a:lnTo>
                <a:lnTo>
                  <a:pt x="1557" y="1323"/>
                </a:lnTo>
                <a:lnTo>
                  <a:pt x="1539" y="1342"/>
                </a:lnTo>
                <a:lnTo>
                  <a:pt x="1167" y="1666"/>
                </a:lnTo>
                <a:lnTo>
                  <a:pt x="1146" y="1681"/>
                </a:lnTo>
                <a:lnTo>
                  <a:pt x="1122" y="1691"/>
                </a:lnTo>
                <a:lnTo>
                  <a:pt x="1098" y="1695"/>
                </a:lnTo>
                <a:lnTo>
                  <a:pt x="1073" y="1695"/>
                </a:lnTo>
                <a:lnTo>
                  <a:pt x="1050" y="1690"/>
                </a:lnTo>
                <a:lnTo>
                  <a:pt x="1029" y="1681"/>
                </a:lnTo>
                <a:lnTo>
                  <a:pt x="1009" y="1669"/>
                </a:lnTo>
                <a:lnTo>
                  <a:pt x="993" y="1654"/>
                </a:lnTo>
                <a:lnTo>
                  <a:pt x="981" y="1636"/>
                </a:lnTo>
                <a:lnTo>
                  <a:pt x="973" y="1617"/>
                </a:lnTo>
                <a:lnTo>
                  <a:pt x="967" y="1595"/>
                </a:lnTo>
                <a:lnTo>
                  <a:pt x="966" y="1572"/>
                </a:lnTo>
                <a:lnTo>
                  <a:pt x="968" y="1549"/>
                </a:lnTo>
                <a:lnTo>
                  <a:pt x="975" y="1527"/>
                </a:lnTo>
                <a:lnTo>
                  <a:pt x="984" y="1504"/>
                </a:lnTo>
                <a:lnTo>
                  <a:pt x="997" y="1483"/>
                </a:lnTo>
                <a:lnTo>
                  <a:pt x="1016" y="1465"/>
                </a:lnTo>
                <a:lnTo>
                  <a:pt x="1037" y="1447"/>
                </a:lnTo>
                <a:lnTo>
                  <a:pt x="1377" y="1153"/>
                </a:lnTo>
                <a:lnTo>
                  <a:pt x="1398" y="1138"/>
                </a:lnTo>
                <a:lnTo>
                  <a:pt x="1419" y="1128"/>
                </a:lnTo>
                <a:lnTo>
                  <a:pt x="1442" y="1122"/>
                </a:lnTo>
                <a:lnTo>
                  <a:pt x="1466" y="1122"/>
                </a:lnTo>
                <a:close/>
                <a:moveTo>
                  <a:pt x="1228" y="915"/>
                </a:moveTo>
                <a:lnTo>
                  <a:pt x="1252" y="918"/>
                </a:lnTo>
                <a:lnTo>
                  <a:pt x="1274" y="927"/>
                </a:lnTo>
                <a:lnTo>
                  <a:pt x="1295" y="940"/>
                </a:lnTo>
                <a:lnTo>
                  <a:pt x="1313" y="957"/>
                </a:lnTo>
                <a:lnTo>
                  <a:pt x="1328" y="978"/>
                </a:lnTo>
                <a:lnTo>
                  <a:pt x="1338" y="1001"/>
                </a:lnTo>
                <a:lnTo>
                  <a:pt x="1344" y="1025"/>
                </a:lnTo>
                <a:lnTo>
                  <a:pt x="1345" y="1049"/>
                </a:lnTo>
                <a:lnTo>
                  <a:pt x="1340" y="1072"/>
                </a:lnTo>
                <a:lnTo>
                  <a:pt x="1332" y="1094"/>
                </a:lnTo>
                <a:lnTo>
                  <a:pt x="1320" y="1115"/>
                </a:lnTo>
                <a:lnTo>
                  <a:pt x="1303" y="1133"/>
                </a:lnTo>
                <a:lnTo>
                  <a:pt x="996" y="1399"/>
                </a:lnTo>
                <a:lnTo>
                  <a:pt x="978" y="1414"/>
                </a:lnTo>
                <a:lnTo>
                  <a:pt x="956" y="1423"/>
                </a:lnTo>
                <a:lnTo>
                  <a:pt x="934" y="1429"/>
                </a:lnTo>
                <a:lnTo>
                  <a:pt x="910" y="1430"/>
                </a:lnTo>
                <a:lnTo>
                  <a:pt x="886" y="1427"/>
                </a:lnTo>
                <a:lnTo>
                  <a:pt x="863" y="1418"/>
                </a:lnTo>
                <a:lnTo>
                  <a:pt x="842" y="1405"/>
                </a:lnTo>
                <a:lnTo>
                  <a:pt x="822" y="1386"/>
                </a:lnTo>
                <a:lnTo>
                  <a:pt x="807" y="1366"/>
                </a:lnTo>
                <a:lnTo>
                  <a:pt x="797" y="1343"/>
                </a:lnTo>
                <a:lnTo>
                  <a:pt x="792" y="1319"/>
                </a:lnTo>
                <a:lnTo>
                  <a:pt x="792" y="1295"/>
                </a:lnTo>
                <a:lnTo>
                  <a:pt x="795" y="1271"/>
                </a:lnTo>
                <a:lnTo>
                  <a:pt x="804" y="1248"/>
                </a:lnTo>
                <a:lnTo>
                  <a:pt x="817" y="1228"/>
                </a:lnTo>
                <a:lnTo>
                  <a:pt x="833" y="1210"/>
                </a:lnTo>
                <a:lnTo>
                  <a:pt x="1138" y="944"/>
                </a:lnTo>
                <a:lnTo>
                  <a:pt x="1159" y="930"/>
                </a:lnTo>
                <a:lnTo>
                  <a:pt x="1180" y="920"/>
                </a:lnTo>
                <a:lnTo>
                  <a:pt x="1204" y="916"/>
                </a:lnTo>
                <a:lnTo>
                  <a:pt x="1228" y="915"/>
                </a:lnTo>
                <a:close/>
                <a:moveTo>
                  <a:pt x="882" y="399"/>
                </a:moveTo>
                <a:lnTo>
                  <a:pt x="1275" y="400"/>
                </a:lnTo>
                <a:lnTo>
                  <a:pt x="1152" y="458"/>
                </a:lnTo>
                <a:lnTo>
                  <a:pt x="1125" y="474"/>
                </a:lnTo>
                <a:lnTo>
                  <a:pt x="1101" y="493"/>
                </a:lnTo>
                <a:lnTo>
                  <a:pt x="1081" y="517"/>
                </a:lnTo>
                <a:lnTo>
                  <a:pt x="1065" y="542"/>
                </a:lnTo>
                <a:lnTo>
                  <a:pt x="1053" y="571"/>
                </a:lnTo>
                <a:lnTo>
                  <a:pt x="1045" y="599"/>
                </a:lnTo>
                <a:lnTo>
                  <a:pt x="1042" y="629"/>
                </a:lnTo>
                <a:lnTo>
                  <a:pt x="1043" y="661"/>
                </a:lnTo>
                <a:lnTo>
                  <a:pt x="1049" y="691"/>
                </a:lnTo>
                <a:lnTo>
                  <a:pt x="1061" y="722"/>
                </a:lnTo>
                <a:lnTo>
                  <a:pt x="1079" y="751"/>
                </a:lnTo>
                <a:lnTo>
                  <a:pt x="1100" y="776"/>
                </a:lnTo>
                <a:lnTo>
                  <a:pt x="1125" y="797"/>
                </a:lnTo>
                <a:lnTo>
                  <a:pt x="1153" y="814"/>
                </a:lnTo>
                <a:lnTo>
                  <a:pt x="1185" y="826"/>
                </a:lnTo>
                <a:lnTo>
                  <a:pt x="1217" y="832"/>
                </a:lnTo>
                <a:lnTo>
                  <a:pt x="1252" y="832"/>
                </a:lnTo>
                <a:lnTo>
                  <a:pt x="1287" y="827"/>
                </a:lnTo>
                <a:lnTo>
                  <a:pt x="1322" y="815"/>
                </a:lnTo>
                <a:lnTo>
                  <a:pt x="1834" y="574"/>
                </a:lnTo>
                <a:lnTo>
                  <a:pt x="1905" y="633"/>
                </a:lnTo>
                <a:lnTo>
                  <a:pt x="1978" y="690"/>
                </a:lnTo>
                <a:lnTo>
                  <a:pt x="2049" y="747"/>
                </a:lnTo>
                <a:lnTo>
                  <a:pt x="2119" y="802"/>
                </a:lnTo>
                <a:lnTo>
                  <a:pt x="2189" y="857"/>
                </a:lnTo>
                <a:lnTo>
                  <a:pt x="2257" y="914"/>
                </a:lnTo>
                <a:lnTo>
                  <a:pt x="2323" y="970"/>
                </a:lnTo>
                <a:lnTo>
                  <a:pt x="2386" y="1029"/>
                </a:lnTo>
                <a:lnTo>
                  <a:pt x="2448" y="1089"/>
                </a:lnTo>
                <a:lnTo>
                  <a:pt x="2507" y="1151"/>
                </a:lnTo>
                <a:lnTo>
                  <a:pt x="2562" y="1216"/>
                </a:lnTo>
                <a:lnTo>
                  <a:pt x="2614" y="1284"/>
                </a:lnTo>
                <a:lnTo>
                  <a:pt x="2623" y="1298"/>
                </a:lnTo>
                <a:lnTo>
                  <a:pt x="2631" y="1311"/>
                </a:lnTo>
                <a:lnTo>
                  <a:pt x="2637" y="1322"/>
                </a:lnTo>
                <a:lnTo>
                  <a:pt x="2644" y="1332"/>
                </a:lnTo>
                <a:lnTo>
                  <a:pt x="2649" y="1341"/>
                </a:lnTo>
                <a:lnTo>
                  <a:pt x="2654" y="1350"/>
                </a:lnTo>
                <a:lnTo>
                  <a:pt x="2659" y="1357"/>
                </a:lnTo>
                <a:lnTo>
                  <a:pt x="2663" y="1365"/>
                </a:lnTo>
                <a:lnTo>
                  <a:pt x="2668" y="1373"/>
                </a:lnTo>
                <a:lnTo>
                  <a:pt x="2673" y="1383"/>
                </a:lnTo>
                <a:lnTo>
                  <a:pt x="2680" y="1394"/>
                </a:lnTo>
                <a:lnTo>
                  <a:pt x="2686" y="1406"/>
                </a:lnTo>
                <a:lnTo>
                  <a:pt x="2694" y="1420"/>
                </a:lnTo>
                <a:lnTo>
                  <a:pt x="2702" y="1436"/>
                </a:lnTo>
                <a:lnTo>
                  <a:pt x="2712" y="1455"/>
                </a:lnTo>
                <a:lnTo>
                  <a:pt x="2724" y="1478"/>
                </a:lnTo>
                <a:lnTo>
                  <a:pt x="2737" y="1503"/>
                </a:lnTo>
                <a:lnTo>
                  <a:pt x="2752" y="1532"/>
                </a:lnTo>
                <a:lnTo>
                  <a:pt x="2771" y="1566"/>
                </a:lnTo>
                <a:lnTo>
                  <a:pt x="2790" y="1604"/>
                </a:lnTo>
                <a:lnTo>
                  <a:pt x="2813" y="1646"/>
                </a:lnTo>
                <a:lnTo>
                  <a:pt x="2822" y="1670"/>
                </a:lnTo>
                <a:lnTo>
                  <a:pt x="2827" y="1694"/>
                </a:lnTo>
                <a:lnTo>
                  <a:pt x="2827" y="1718"/>
                </a:lnTo>
                <a:lnTo>
                  <a:pt x="2821" y="1742"/>
                </a:lnTo>
                <a:lnTo>
                  <a:pt x="2812" y="1763"/>
                </a:lnTo>
                <a:lnTo>
                  <a:pt x="2799" y="1783"/>
                </a:lnTo>
                <a:lnTo>
                  <a:pt x="2781" y="1801"/>
                </a:lnTo>
                <a:lnTo>
                  <a:pt x="2760" y="1816"/>
                </a:lnTo>
                <a:lnTo>
                  <a:pt x="2737" y="1824"/>
                </a:lnTo>
                <a:lnTo>
                  <a:pt x="2713" y="1830"/>
                </a:lnTo>
                <a:lnTo>
                  <a:pt x="2689" y="1829"/>
                </a:lnTo>
                <a:lnTo>
                  <a:pt x="2666" y="1824"/>
                </a:lnTo>
                <a:lnTo>
                  <a:pt x="2644" y="1816"/>
                </a:lnTo>
                <a:lnTo>
                  <a:pt x="2623" y="1803"/>
                </a:lnTo>
                <a:lnTo>
                  <a:pt x="2606" y="1785"/>
                </a:lnTo>
                <a:lnTo>
                  <a:pt x="2592" y="1763"/>
                </a:lnTo>
                <a:lnTo>
                  <a:pt x="2582" y="1745"/>
                </a:lnTo>
                <a:lnTo>
                  <a:pt x="2571" y="1724"/>
                </a:lnTo>
                <a:lnTo>
                  <a:pt x="2559" y="1700"/>
                </a:lnTo>
                <a:lnTo>
                  <a:pt x="2546" y="1674"/>
                </a:lnTo>
                <a:lnTo>
                  <a:pt x="2531" y="1647"/>
                </a:lnTo>
                <a:lnTo>
                  <a:pt x="2516" y="1619"/>
                </a:lnTo>
                <a:lnTo>
                  <a:pt x="2501" y="1590"/>
                </a:lnTo>
                <a:lnTo>
                  <a:pt x="2487" y="1561"/>
                </a:lnTo>
                <a:lnTo>
                  <a:pt x="2472" y="1533"/>
                </a:lnTo>
                <a:lnTo>
                  <a:pt x="2458" y="1506"/>
                </a:lnTo>
                <a:lnTo>
                  <a:pt x="2445" y="1480"/>
                </a:lnTo>
                <a:lnTo>
                  <a:pt x="2432" y="1456"/>
                </a:lnTo>
                <a:lnTo>
                  <a:pt x="2421" y="1434"/>
                </a:lnTo>
                <a:lnTo>
                  <a:pt x="2411" y="1415"/>
                </a:lnTo>
                <a:lnTo>
                  <a:pt x="2403" y="1399"/>
                </a:lnTo>
                <a:lnTo>
                  <a:pt x="2397" y="1388"/>
                </a:lnTo>
                <a:lnTo>
                  <a:pt x="2393" y="1381"/>
                </a:lnTo>
                <a:lnTo>
                  <a:pt x="2392" y="1378"/>
                </a:lnTo>
                <a:lnTo>
                  <a:pt x="2336" y="1413"/>
                </a:lnTo>
                <a:lnTo>
                  <a:pt x="2557" y="1833"/>
                </a:lnTo>
                <a:lnTo>
                  <a:pt x="2567" y="1856"/>
                </a:lnTo>
                <a:lnTo>
                  <a:pt x="2571" y="1880"/>
                </a:lnTo>
                <a:lnTo>
                  <a:pt x="2571" y="1904"/>
                </a:lnTo>
                <a:lnTo>
                  <a:pt x="2567" y="1926"/>
                </a:lnTo>
                <a:lnTo>
                  <a:pt x="2557" y="1949"/>
                </a:lnTo>
                <a:lnTo>
                  <a:pt x="2544" y="1969"/>
                </a:lnTo>
                <a:lnTo>
                  <a:pt x="2527" y="1987"/>
                </a:lnTo>
                <a:lnTo>
                  <a:pt x="2504" y="2002"/>
                </a:lnTo>
                <a:lnTo>
                  <a:pt x="2481" y="2011"/>
                </a:lnTo>
                <a:lnTo>
                  <a:pt x="2457" y="2015"/>
                </a:lnTo>
                <a:lnTo>
                  <a:pt x="2433" y="2015"/>
                </a:lnTo>
                <a:lnTo>
                  <a:pt x="2409" y="2010"/>
                </a:lnTo>
                <a:lnTo>
                  <a:pt x="2388" y="2001"/>
                </a:lnTo>
                <a:lnTo>
                  <a:pt x="2368" y="1988"/>
                </a:lnTo>
                <a:lnTo>
                  <a:pt x="2351" y="1971"/>
                </a:lnTo>
                <a:lnTo>
                  <a:pt x="2337" y="1950"/>
                </a:lnTo>
                <a:lnTo>
                  <a:pt x="2124" y="1545"/>
                </a:lnTo>
                <a:lnTo>
                  <a:pt x="2068" y="1580"/>
                </a:lnTo>
                <a:lnTo>
                  <a:pt x="2261" y="1939"/>
                </a:lnTo>
                <a:lnTo>
                  <a:pt x="2270" y="1962"/>
                </a:lnTo>
                <a:lnTo>
                  <a:pt x="2274" y="1986"/>
                </a:lnTo>
                <a:lnTo>
                  <a:pt x="2274" y="2010"/>
                </a:lnTo>
                <a:lnTo>
                  <a:pt x="2270" y="2034"/>
                </a:lnTo>
                <a:lnTo>
                  <a:pt x="2261" y="2056"/>
                </a:lnTo>
                <a:lnTo>
                  <a:pt x="2248" y="2076"/>
                </a:lnTo>
                <a:lnTo>
                  <a:pt x="2230" y="2095"/>
                </a:lnTo>
                <a:lnTo>
                  <a:pt x="2208" y="2109"/>
                </a:lnTo>
                <a:lnTo>
                  <a:pt x="2186" y="2118"/>
                </a:lnTo>
                <a:lnTo>
                  <a:pt x="2165" y="2121"/>
                </a:lnTo>
                <a:lnTo>
                  <a:pt x="2142" y="2120"/>
                </a:lnTo>
                <a:lnTo>
                  <a:pt x="2119" y="2114"/>
                </a:lnTo>
                <a:lnTo>
                  <a:pt x="2099" y="2107"/>
                </a:lnTo>
                <a:lnTo>
                  <a:pt x="2079" y="2097"/>
                </a:lnTo>
                <a:lnTo>
                  <a:pt x="2063" y="2084"/>
                </a:lnTo>
                <a:lnTo>
                  <a:pt x="2050" y="2071"/>
                </a:lnTo>
                <a:lnTo>
                  <a:pt x="2040" y="2058"/>
                </a:lnTo>
                <a:lnTo>
                  <a:pt x="2031" y="2039"/>
                </a:lnTo>
                <a:lnTo>
                  <a:pt x="2020" y="2018"/>
                </a:lnTo>
                <a:lnTo>
                  <a:pt x="2007" y="1994"/>
                </a:lnTo>
                <a:lnTo>
                  <a:pt x="1993" y="1969"/>
                </a:lnTo>
                <a:lnTo>
                  <a:pt x="1979" y="1943"/>
                </a:lnTo>
                <a:lnTo>
                  <a:pt x="1964" y="1914"/>
                </a:lnTo>
                <a:lnTo>
                  <a:pt x="1949" y="1887"/>
                </a:lnTo>
                <a:lnTo>
                  <a:pt x="1934" y="1861"/>
                </a:lnTo>
                <a:lnTo>
                  <a:pt x="1920" y="1835"/>
                </a:lnTo>
                <a:lnTo>
                  <a:pt x="1907" y="1811"/>
                </a:lnTo>
                <a:lnTo>
                  <a:pt x="1895" y="1788"/>
                </a:lnTo>
                <a:lnTo>
                  <a:pt x="1885" y="1770"/>
                </a:lnTo>
                <a:lnTo>
                  <a:pt x="1876" y="1754"/>
                </a:lnTo>
                <a:lnTo>
                  <a:pt x="1869" y="1742"/>
                </a:lnTo>
                <a:lnTo>
                  <a:pt x="1865" y="1734"/>
                </a:lnTo>
                <a:lnTo>
                  <a:pt x="1864" y="1731"/>
                </a:lnTo>
                <a:lnTo>
                  <a:pt x="1849" y="1713"/>
                </a:lnTo>
                <a:lnTo>
                  <a:pt x="1830" y="1698"/>
                </a:lnTo>
                <a:lnTo>
                  <a:pt x="1810" y="1686"/>
                </a:lnTo>
                <a:lnTo>
                  <a:pt x="1787" y="1679"/>
                </a:lnTo>
                <a:lnTo>
                  <a:pt x="1763" y="1675"/>
                </a:lnTo>
                <a:lnTo>
                  <a:pt x="1741" y="1675"/>
                </a:lnTo>
                <a:lnTo>
                  <a:pt x="1760" y="1650"/>
                </a:lnTo>
                <a:lnTo>
                  <a:pt x="1775" y="1622"/>
                </a:lnTo>
                <a:lnTo>
                  <a:pt x="1785" y="1593"/>
                </a:lnTo>
                <a:lnTo>
                  <a:pt x="1790" y="1562"/>
                </a:lnTo>
                <a:lnTo>
                  <a:pt x="1791" y="1531"/>
                </a:lnTo>
                <a:lnTo>
                  <a:pt x="1786" y="1501"/>
                </a:lnTo>
                <a:lnTo>
                  <a:pt x="1777" y="1470"/>
                </a:lnTo>
                <a:lnTo>
                  <a:pt x="1762" y="1441"/>
                </a:lnTo>
                <a:lnTo>
                  <a:pt x="1743" y="1414"/>
                </a:lnTo>
                <a:lnTo>
                  <a:pt x="1718" y="1390"/>
                </a:lnTo>
                <a:lnTo>
                  <a:pt x="1691" y="1371"/>
                </a:lnTo>
                <a:lnTo>
                  <a:pt x="1660" y="1357"/>
                </a:lnTo>
                <a:lnTo>
                  <a:pt x="1626" y="1348"/>
                </a:lnTo>
                <a:lnTo>
                  <a:pt x="1640" y="1320"/>
                </a:lnTo>
                <a:lnTo>
                  <a:pt x="1650" y="1292"/>
                </a:lnTo>
                <a:lnTo>
                  <a:pt x="1654" y="1262"/>
                </a:lnTo>
                <a:lnTo>
                  <a:pt x="1654" y="1231"/>
                </a:lnTo>
                <a:lnTo>
                  <a:pt x="1649" y="1201"/>
                </a:lnTo>
                <a:lnTo>
                  <a:pt x="1639" y="1171"/>
                </a:lnTo>
                <a:lnTo>
                  <a:pt x="1625" y="1143"/>
                </a:lnTo>
                <a:lnTo>
                  <a:pt x="1605" y="1117"/>
                </a:lnTo>
                <a:lnTo>
                  <a:pt x="1584" y="1096"/>
                </a:lnTo>
                <a:lnTo>
                  <a:pt x="1560" y="1079"/>
                </a:lnTo>
                <a:lnTo>
                  <a:pt x="1534" y="1065"/>
                </a:lnTo>
                <a:lnTo>
                  <a:pt x="1506" y="1056"/>
                </a:lnTo>
                <a:lnTo>
                  <a:pt x="1477" y="1051"/>
                </a:lnTo>
                <a:lnTo>
                  <a:pt x="1446" y="1051"/>
                </a:lnTo>
                <a:lnTo>
                  <a:pt x="1416" y="1055"/>
                </a:lnTo>
                <a:lnTo>
                  <a:pt x="1416" y="1024"/>
                </a:lnTo>
                <a:lnTo>
                  <a:pt x="1411" y="993"/>
                </a:lnTo>
                <a:lnTo>
                  <a:pt x="1401" y="964"/>
                </a:lnTo>
                <a:lnTo>
                  <a:pt x="1387" y="936"/>
                </a:lnTo>
                <a:lnTo>
                  <a:pt x="1367" y="910"/>
                </a:lnTo>
                <a:lnTo>
                  <a:pt x="1345" y="887"/>
                </a:lnTo>
                <a:lnTo>
                  <a:pt x="1319" y="869"/>
                </a:lnTo>
                <a:lnTo>
                  <a:pt x="1292" y="856"/>
                </a:lnTo>
                <a:lnTo>
                  <a:pt x="1262" y="848"/>
                </a:lnTo>
                <a:lnTo>
                  <a:pt x="1233" y="843"/>
                </a:lnTo>
                <a:lnTo>
                  <a:pt x="1203" y="843"/>
                </a:lnTo>
                <a:lnTo>
                  <a:pt x="1173" y="848"/>
                </a:lnTo>
                <a:lnTo>
                  <a:pt x="1145" y="857"/>
                </a:lnTo>
                <a:lnTo>
                  <a:pt x="1116" y="872"/>
                </a:lnTo>
                <a:lnTo>
                  <a:pt x="1092" y="890"/>
                </a:lnTo>
                <a:lnTo>
                  <a:pt x="786" y="1156"/>
                </a:lnTo>
                <a:lnTo>
                  <a:pt x="767" y="1176"/>
                </a:lnTo>
                <a:lnTo>
                  <a:pt x="750" y="1197"/>
                </a:lnTo>
                <a:lnTo>
                  <a:pt x="737" y="1222"/>
                </a:lnTo>
                <a:lnTo>
                  <a:pt x="465" y="971"/>
                </a:lnTo>
                <a:lnTo>
                  <a:pt x="882" y="399"/>
                </a:lnTo>
                <a:close/>
                <a:moveTo>
                  <a:pt x="1989" y="220"/>
                </a:moveTo>
                <a:lnTo>
                  <a:pt x="2031" y="221"/>
                </a:lnTo>
                <a:lnTo>
                  <a:pt x="2076" y="225"/>
                </a:lnTo>
                <a:lnTo>
                  <a:pt x="2126" y="231"/>
                </a:lnTo>
                <a:lnTo>
                  <a:pt x="2178" y="239"/>
                </a:lnTo>
                <a:lnTo>
                  <a:pt x="2233" y="248"/>
                </a:lnTo>
                <a:lnTo>
                  <a:pt x="2289" y="260"/>
                </a:lnTo>
                <a:lnTo>
                  <a:pt x="2348" y="272"/>
                </a:lnTo>
                <a:lnTo>
                  <a:pt x="2405" y="285"/>
                </a:lnTo>
                <a:lnTo>
                  <a:pt x="2462" y="298"/>
                </a:lnTo>
                <a:lnTo>
                  <a:pt x="2518" y="312"/>
                </a:lnTo>
                <a:lnTo>
                  <a:pt x="2573" y="325"/>
                </a:lnTo>
                <a:lnTo>
                  <a:pt x="2624" y="339"/>
                </a:lnTo>
                <a:lnTo>
                  <a:pt x="2672" y="351"/>
                </a:lnTo>
                <a:lnTo>
                  <a:pt x="2715" y="364"/>
                </a:lnTo>
                <a:lnTo>
                  <a:pt x="2754" y="375"/>
                </a:lnTo>
                <a:lnTo>
                  <a:pt x="3080" y="931"/>
                </a:lnTo>
                <a:lnTo>
                  <a:pt x="2893" y="1049"/>
                </a:lnTo>
                <a:lnTo>
                  <a:pt x="2880" y="1064"/>
                </a:lnTo>
                <a:lnTo>
                  <a:pt x="2867" y="1083"/>
                </a:lnTo>
                <a:lnTo>
                  <a:pt x="2854" y="1105"/>
                </a:lnTo>
                <a:lnTo>
                  <a:pt x="2839" y="1130"/>
                </a:lnTo>
                <a:lnTo>
                  <a:pt x="2824" y="1155"/>
                </a:lnTo>
                <a:lnTo>
                  <a:pt x="2806" y="1182"/>
                </a:lnTo>
                <a:lnTo>
                  <a:pt x="2788" y="1208"/>
                </a:lnTo>
                <a:lnTo>
                  <a:pt x="2766" y="1233"/>
                </a:lnTo>
                <a:lnTo>
                  <a:pt x="2742" y="1257"/>
                </a:lnTo>
                <a:lnTo>
                  <a:pt x="2714" y="1278"/>
                </a:lnTo>
                <a:lnTo>
                  <a:pt x="2656" y="1203"/>
                </a:lnTo>
                <a:lnTo>
                  <a:pt x="2591" y="1129"/>
                </a:lnTo>
                <a:lnTo>
                  <a:pt x="2521" y="1054"/>
                </a:lnTo>
                <a:lnTo>
                  <a:pt x="2445" y="979"/>
                </a:lnTo>
                <a:lnTo>
                  <a:pt x="2366" y="905"/>
                </a:lnTo>
                <a:lnTo>
                  <a:pt x="2283" y="832"/>
                </a:lnTo>
                <a:lnTo>
                  <a:pt x="2197" y="760"/>
                </a:lnTo>
                <a:lnTo>
                  <a:pt x="2110" y="689"/>
                </a:lnTo>
                <a:lnTo>
                  <a:pt x="2021" y="621"/>
                </a:lnTo>
                <a:lnTo>
                  <a:pt x="1932" y="553"/>
                </a:lnTo>
                <a:lnTo>
                  <a:pt x="1845" y="489"/>
                </a:lnTo>
                <a:lnTo>
                  <a:pt x="1292" y="749"/>
                </a:lnTo>
                <a:lnTo>
                  <a:pt x="1267" y="757"/>
                </a:lnTo>
                <a:lnTo>
                  <a:pt x="1242" y="762"/>
                </a:lnTo>
                <a:lnTo>
                  <a:pt x="1218" y="760"/>
                </a:lnTo>
                <a:lnTo>
                  <a:pt x="1195" y="753"/>
                </a:lnTo>
                <a:lnTo>
                  <a:pt x="1174" y="743"/>
                </a:lnTo>
                <a:lnTo>
                  <a:pt x="1155" y="729"/>
                </a:lnTo>
                <a:lnTo>
                  <a:pt x="1139" y="711"/>
                </a:lnTo>
                <a:lnTo>
                  <a:pt x="1126" y="690"/>
                </a:lnTo>
                <a:lnTo>
                  <a:pt x="1118" y="666"/>
                </a:lnTo>
                <a:lnTo>
                  <a:pt x="1113" y="641"/>
                </a:lnTo>
                <a:lnTo>
                  <a:pt x="1114" y="616"/>
                </a:lnTo>
                <a:lnTo>
                  <a:pt x="1121" y="593"/>
                </a:lnTo>
                <a:lnTo>
                  <a:pt x="1131" y="572"/>
                </a:lnTo>
                <a:lnTo>
                  <a:pt x="1145" y="552"/>
                </a:lnTo>
                <a:lnTo>
                  <a:pt x="1163" y="536"/>
                </a:lnTo>
                <a:lnTo>
                  <a:pt x="1184" y="523"/>
                </a:lnTo>
                <a:lnTo>
                  <a:pt x="1741" y="261"/>
                </a:lnTo>
                <a:lnTo>
                  <a:pt x="1787" y="246"/>
                </a:lnTo>
                <a:lnTo>
                  <a:pt x="1834" y="234"/>
                </a:lnTo>
                <a:lnTo>
                  <a:pt x="1883" y="226"/>
                </a:lnTo>
                <a:lnTo>
                  <a:pt x="1934" y="221"/>
                </a:lnTo>
                <a:lnTo>
                  <a:pt x="1989" y="220"/>
                </a:lnTo>
                <a:close/>
                <a:moveTo>
                  <a:pt x="3147" y="51"/>
                </a:moveTo>
                <a:lnTo>
                  <a:pt x="3558" y="741"/>
                </a:lnTo>
                <a:lnTo>
                  <a:pt x="3202" y="941"/>
                </a:lnTo>
                <a:lnTo>
                  <a:pt x="2805" y="261"/>
                </a:lnTo>
                <a:lnTo>
                  <a:pt x="3147" y="51"/>
                </a:lnTo>
                <a:close/>
                <a:moveTo>
                  <a:pt x="480" y="0"/>
                </a:moveTo>
                <a:lnTo>
                  <a:pt x="833" y="284"/>
                </a:lnTo>
                <a:lnTo>
                  <a:pt x="365" y="938"/>
                </a:lnTo>
                <a:lnTo>
                  <a:pt x="0" y="701"/>
                </a:lnTo>
                <a:lnTo>
                  <a:pt x="480" y="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7983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9294671" y="0"/>
            <a:ext cx="2057400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8608871" y="228600"/>
            <a:ext cx="1981200" cy="1981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314529" y="0"/>
            <a:ext cx="2057400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628729" y="1671829"/>
            <a:ext cx="1981200" cy="1981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34388" y="0"/>
            <a:ext cx="20574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4648588" y="228600"/>
            <a:ext cx="1981200" cy="1981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354247" y="0"/>
            <a:ext cx="20574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2668447" y="1671829"/>
            <a:ext cx="1981200" cy="198120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7" name="Rectangle 6"/>
          <p:cNvSpPr/>
          <p:nvPr/>
        </p:nvSpPr>
        <p:spPr>
          <a:xfrm>
            <a:off x="1334947" y="0"/>
            <a:ext cx="20574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649147" y="228600"/>
            <a:ext cx="1981200" cy="1981200"/>
          </a:xfrm>
          <a:prstGeom prst="ellipse">
            <a:avLst/>
          </a:prstGeom>
          <a:solidFill>
            <a:schemeClr val="tx2"/>
          </a:solidFill>
          <a:ln>
            <a:noFill/>
          </a:ln>
          <a:effectLst>
            <a:outerShdw blurRad="165100" dist="38100" dir="5400000" sx="102000" sy="102000" algn="t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rtlCol="0" anchor="ctr"/>
          <a:lstStyle/>
          <a:p>
            <a:pPr algn="ctr" defTabSz="1218987"/>
            <a:r>
              <a:rPr lang="en-US" sz="48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1118362" y="0"/>
            <a:ext cx="1072051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-22631" y="0"/>
            <a:ext cx="1377158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254000" dist="38100" sx="106000" sy="1060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0199" y="4191001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67545" y="3726943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533182" y="4191001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90528" y="3726943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391139" y="4191001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248485" y="3726943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516525" y="5361098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73871" y="4897040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539508" y="5361098"/>
            <a:ext cx="1733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text.</a:t>
            </a:r>
          </a:p>
          <a:p>
            <a:pPr algn="ctr" defTabSz="1218987"/>
            <a:r>
              <a:rPr lang="en-US" sz="16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your desired text here.</a:t>
            </a:r>
            <a:endParaRPr lang="en-US" sz="16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396854" y="4897040"/>
            <a:ext cx="2018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20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1834065" y="2499873"/>
            <a:ext cx="1085680" cy="1191908"/>
            <a:chOff x="688975" y="2427288"/>
            <a:chExt cx="957263" cy="1050925"/>
          </a:xfrm>
          <a:solidFill>
            <a:schemeClr val="bg1"/>
          </a:solidFill>
        </p:grpSpPr>
        <p:sp>
          <p:nvSpPr>
            <p:cNvPr id="43" name="Freeform 159"/>
            <p:cNvSpPr>
              <a:spLocks noEditPoints="1"/>
            </p:cNvSpPr>
            <p:nvPr/>
          </p:nvSpPr>
          <p:spPr bwMode="auto">
            <a:xfrm>
              <a:off x="846138" y="2589213"/>
              <a:ext cx="644525" cy="889000"/>
            </a:xfrm>
            <a:custGeom>
              <a:avLst/>
              <a:gdLst>
                <a:gd name="T0" fmla="*/ 751 w 2030"/>
                <a:gd name="T1" fmla="*/ 300 h 2803"/>
                <a:gd name="T2" fmla="*/ 479 w 2030"/>
                <a:gd name="T3" fmla="*/ 467 h 2803"/>
                <a:gd name="T4" fmla="*/ 304 w 2030"/>
                <a:gd name="T5" fmla="*/ 724 h 2803"/>
                <a:gd name="T6" fmla="*/ 259 w 2030"/>
                <a:gd name="T7" fmla="*/ 1035 h 2803"/>
                <a:gd name="T8" fmla="*/ 313 w 2030"/>
                <a:gd name="T9" fmla="*/ 1285 h 2803"/>
                <a:gd name="T10" fmla="*/ 414 w 2030"/>
                <a:gd name="T11" fmla="*/ 1473 h 2803"/>
                <a:gd name="T12" fmla="*/ 530 w 2030"/>
                <a:gd name="T13" fmla="*/ 1648 h 2803"/>
                <a:gd name="T14" fmla="*/ 603 w 2030"/>
                <a:gd name="T15" fmla="*/ 1845 h 2803"/>
                <a:gd name="T16" fmla="*/ 647 w 2030"/>
                <a:gd name="T17" fmla="*/ 1980 h 2803"/>
                <a:gd name="T18" fmla="*/ 1346 w 2030"/>
                <a:gd name="T19" fmla="*/ 2014 h 2803"/>
                <a:gd name="T20" fmla="*/ 1422 w 2030"/>
                <a:gd name="T21" fmla="*/ 1915 h 2803"/>
                <a:gd name="T22" fmla="*/ 1461 w 2030"/>
                <a:gd name="T23" fmla="*/ 1723 h 2803"/>
                <a:gd name="T24" fmla="*/ 1571 w 2030"/>
                <a:gd name="T25" fmla="*/ 1540 h 2803"/>
                <a:gd name="T26" fmla="*/ 1679 w 2030"/>
                <a:gd name="T27" fmla="*/ 1366 h 2803"/>
                <a:gd name="T28" fmla="*/ 1757 w 2030"/>
                <a:gd name="T29" fmla="*/ 1144 h 2803"/>
                <a:gd name="T30" fmla="*/ 1762 w 2030"/>
                <a:gd name="T31" fmla="*/ 846 h 2803"/>
                <a:gd name="T32" fmla="*/ 1635 w 2030"/>
                <a:gd name="T33" fmla="*/ 560 h 2803"/>
                <a:gd name="T34" fmla="*/ 1398 w 2030"/>
                <a:gd name="T35" fmla="*/ 353 h 2803"/>
                <a:gd name="T36" fmla="*/ 1084 w 2030"/>
                <a:gd name="T37" fmla="*/ 259 h 2803"/>
                <a:gd name="T38" fmla="*/ 1258 w 2030"/>
                <a:gd name="T39" fmla="*/ 30 h 2803"/>
                <a:gd name="T40" fmla="*/ 1614 w 2030"/>
                <a:gd name="T41" fmla="*/ 189 h 2803"/>
                <a:gd name="T42" fmla="*/ 1878 w 2030"/>
                <a:gd name="T43" fmla="*/ 462 h 2803"/>
                <a:gd name="T44" fmla="*/ 2016 w 2030"/>
                <a:gd name="T45" fmla="*/ 816 h 2803"/>
                <a:gd name="T46" fmla="*/ 2014 w 2030"/>
                <a:gd name="T47" fmla="*/ 1167 h 2803"/>
                <a:gd name="T48" fmla="*/ 1936 w 2030"/>
                <a:gd name="T49" fmla="*/ 1425 h 2803"/>
                <a:gd name="T50" fmla="*/ 1827 w 2030"/>
                <a:gd name="T51" fmla="*/ 1619 h 2803"/>
                <a:gd name="T52" fmla="*/ 1715 w 2030"/>
                <a:gd name="T53" fmla="*/ 1787 h 2803"/>
                <a:gd name="T54" fmla="*/ 1678 w 2030"/>
                <a:gd name="T55" fmla="*/ 1936 h 2803"/>
                <a:gd name="T56" fmla="*/ 1573 w 2030"/>
                <a:gd name="T57" fmla="*/ 2152 h 2803"/>
                <a:gd name="T58" fmla="*/ 1488 w 2030"/>
                <a:gd name="T59" fmla="*/ 2297 h 2803"/>
                <a:gd name="T60" fmla="*/ 1481 w 2030"/>
                <a:gd name="T61" fmla="*/ 2432 h 2803"/>
                <a:gd name="T62" fmla="*/ 1477 w 2030"/>
                <a:gd name="T63" fmla="*/ 2494 h 2803"/>
                <a:gd name="T64" fmla="*/ 1447 w 2030"/>
                <a:gd name="T65" fmla="*/ 2578 h 2803"/>
                <a:gd name="T66" fmla="*/ 1341 w 2030"/>
                <a:gd name="T67" fmla="*/ 2669 h 2803"/>
                <a:gd name="T68" fmla="*/ 1185 w 2030"/>
                <a:gd name="T69" fmla="*/ 2782 h 2803"/>
                <a:gd name="T70" fmla="*/ 891 w 2030"/>
                <a:gd name="T71" fmla="*/ 2800 h 2803"/>
                <a:gd name="T72" fmla="*/ 762 w 2030"/>
                <a:gd name="T73" fmla="*/ 2701 h 2803"/>
                <a:gd name="T74" fmla="*/ 607 w 2030"/>
                <a:gd name="T75" fmla="*/ 2609 h 2803"/>
                <a:gd name="T76" fmla="*/ 556 w 2030"/>
                <a:gd name="T77" fmla="*/ 2512 h 2803"/>
                <a:gd name="T78" fmla="*/ 551 w 2030"/>
                <a:gd name="T79" fmla="*/ 2468 h 2803"/>
                <a:gd name="T80" fmla="*/ 545 w 2030"/>
                <a:gd name="T81" fmla="*/ 2353 h 2803"/>
                <a:gd name="T82" fmla="*/ 538 w 2030"/>
                <a:gd name="T83" fmla="*/ 2224 h 2803"/>
                <a:gd name="T84" fmla="*/ 376 w 2030"/>
                <a:gd name="T85" fmla="*/ 2027 h 2803"/>
                <a:gd name="T86" fmla="*/ 340 w 2030"/>
                <a:gd name="T87" fmla="*/ 1841 h 2803"/>
                <a:gd name="T88" fmla="*/ 247 w 2030"/>
                <a:gd name="T89" fmla="*/ 1684 h 2803"/>
                <a:gd name="T90" fmla="*/ 137 w 2030"/>
                <a:gd name="T91" fmla="*/ 1510 h 2803"/>
                <a:gd name="T92" fmla="*/ 41 w 2030"/>
                <a:gd name="T93" fmla="*/ 1280 h 2803"/>
                <a:gd name="T94" fmla="*/ 0 w 2030"/>
                <a:gd name="T95" fmla="*/ 975 h 2803"/>
                <a:gd name="T96" fmla="*/ 80 w 2030"/>
                <a:gd name="T97" fmla="*/ 596 h 2803"/>
                <a:gd name="T98" fmla="*/ 298 w 2030"/>
                <a:gd name="T99" fmla="*/ 287 h 2803"/>
                <a:gd name="T100" fmla="*/ 621 w 2030"/>
                <a:gd name="T101" fmla="*/ 77 h 2803"/>
                <a:gd name="T102" fmla="*/ 1015 w 2030"/>
                <a:gd name="T103" fmla="*/ 0 h 2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30" h="2803">
                  <a:moveTo>
                    <a:pt x="1015" y="255"/>
                  </a:moveTo>
                  <a:lnTo>
                    <a:pt x="946" y="259"/>
                  </a:lnTo>
                  <a:lnTo>
                    <a:pt x="879" y="267"/>
                  </a:lnTo>
                  <a:lnTo>
                    <a:pt x="814" y="281"/>
                  </a:lnTo>
                  <a:lnTo>
                    <a:pt x="751" y="300"/>
                  </a:lnTo>
                  <a:lnTo>
                    <a:pt x="690" y="325"/>
                  </a:lnTo>
                  <a:lnTo>
                    <a:pt x="632" y="354"/>
                  </a:lnTo>
                  <a:lnTo>
                    <a:pt x="578" y="388"/>
                  </a:lnTo>
                  <a:lnTo>
                    <a:pt x="527" y="425"/>
                  </a:lnTo>
                  <a:lnTo>
                    <a:pt x="479" y="467"/>
                  </a:lnTo>
                  <a:lnTo>
                    <a:pt x="435" y="511"/>
                  </a:lnTo>
                  <a:lnTo>
                    <a:pt x="396" y="560"/>
                  </a:lnTo>
                  <a:lnTo>
                    <a:pt x="361" y="612"/>
                  </a:lnTo>
                  <a:lnTo>
                    <a:pt x="330" y="667"/>
                  </a:lnTo>
                  <a:lnTo>
                    <a:pt x="304" y="724"/>
                  </a:lnTo>
                  <a:lnTo>
                    <a:pt x="284" y="784"/>
                  </a:lnTo>
                  <a:lnTo>
                    <a:pt x="269" y="846"/>
                  </a:lnTo>
                  <a:lnTo>
                    <a:pt x="260" y="909"/>
                  </a:lnTo>
                  <a:lnTo>
                    <a:pt x="257" y="975"/>
                  </a:lnTo>
                  <a:lnTo>
                    <a:pt x="259" y="1035"/>
                  </a:lnTo>
                  <a:lnTo>
                    <a:pt x="264" y="1091"/>
                  </a:lnTo>
                  <a:lnTo>
                    <a:pt x="273" y="1144"/>
                  </a:lnTo>
                  <a:lnTo>
                    <a:pt x="284" y="1194"/>
                  </a:lnTo>
                  <a:lnTo>
                    <a:pt x="298" y="1241"/>
                  </a:lnTo>
                  <a:lnTo>
                    <a:pt x="313" y="1285"/>
                  </a:lnTo>
                  <a:lnTo>
                    <a:pt x="331" y="1327"/>
                  </a:lnTo>
                  <a:lnTo>
                    <a:pt x="351" y="1366"/>
                  </a:lnTo>
                  <a:lnTo>
                    <a:pt x="371" y="1404"/>
                  </a:lnTo>
                  <a:lnTo>
                    <a:pt x="393" y="1439"/>
                  </a:lnTo>
                  <a:lnTo>
                    <a:pt x="414" y="1473"/>
                  </a:lnTo>
                  <a:lnTo>
                    <a:pt x="437" y="1507"/>
                  </a:lnTo>
                  <a:lnTo>
                    <a:pt x="458" y="1539"/>
                  </a:lnTo>
                  <a:lnTo>
                    <a:pt x="483" y="1575"/>
                  </a:lnTo>
                  <a:lnTo>
                    <a:pt x="507" y="1612"/>
                  </a:lnTo>
                  <a:lnTo>
                    <a:pt x="530" y="1648"/>
                  </a:lnTo>
                  <a:lnTo>
                    <a:pt x="551" y="1685"/>
                  </a:lnTo>
                  <a:lnTo>
                    <a:pt x="569" y="1723"/>
                  </a:lnTo>
                  <a:lnTo>
                    <a:pt x="584" y="1762"/>
                  </a:lnTo>
                  <a:lnTo>
                    <a:pt x="595" y="1802"/>
                  </a:lnTo>
                  <a:lnTo>
                    <a:pt x="603" y="1845"/>
                  </a:lnTo>
                  <a:lnTo>
                    <a:pt x="605" y="1890"/>
                  </a:lnTo>
                  <a:lnTo>
                    <a:pt x="608" y="1915"/>
                  </a:lnTo>
                  <a:lnTo>
                    <a:pt x="618" y="1939"/>
                  </a:lnTo>
                  <a:lnTo>
                    <a:pt x="630" y="1960"/>
                  </a:lnTo>
                  <a:lnTo>
                    <a:pt x="647" y="1980"/>
                  </a:lnTo>
                  <a:lnTo>
                    <a:pt x="665" y="1998"/>
                  </a:lnTo>
                  <a:lnTo>
                    <a:pt x="684" y="2014"/>
                  </a:lnTo>
                  <a:lnTo>
                    <a:pt x="701" y="2027"/>
                  </a:lnTo>
                  <a:lnTo>
                    <a:pt x="1328" y="2027"/>
                  </a:lnTo>
                  <a:lnTo>
                    <a:pt x="1346" y="2014"/>
                  </a:lnTo>
                  <a:lnTo>
                    <a:pt x="1365" y="1998"/>
                  </a:lnTo>
                  <a:lnTo>
                    <a:pt x="1384" y="1980"/>
                  </a:lnTo>
                  <a:lnTo>
                    <a:pt x="1400" y="1960"/>
                  </a:lnTo>
                  <a:lnTo>
                    <a:pt x="1412" y="1939"/>
                  </a:lnTo>
                  <a:lnTo>
                    <a:pt x="1422" y="1915"/>
                  </a:lnTo>
                  <a:lnTo>
                    <a:pt x="1425" y="1890"/>
                  </a:lnTo>
                  <a:lnTo>
                    <a:pt x="1427" y="1845"/>
                  </a:lnTo>
                  <a:lnTo>
                    <a:pt x="1434" y="1802"/>
                  </a:lnTo>
                  <a:lnTo>
                    <a:pt x="1446" y="1762"/>
                  </a:lnTo>
                  <a:lnTo>
                    <a:pt x="1461" y="1723"/>
                  </a:lnTo>
                  <a:lnTo>
                    <a:pt x="1478" y="1686"/>
                  </a:lnTo>
                  <a:lnTo>
                    <a:pt x="1499" y="1648"/>
                  </a:lnTo>
                  <a:lnTo>
                    <a:pt x="1521" y="1612"/>
                  </a:lnTo>
                  <a:lnTo>
                    <a:pt x="1546" y="1576"/>
                  </a:lnTo>
                  <a:lnTo>
                    <a:pt x="1571" y="1540"/>
                  </a:lnTo>
                  <a:lnTo>
                    <a:pt x="1593" y="1508"/>
                  </a:lnTo>
                  <a:lnTo>
                    <a:pt x="1615" y="1474"/>
                  </a:lnTo>
                  <a:lnTo>
                    <a:pt x="1637" y="1440"/>
                  </a:lnTo>
                  <a:lnTo>
                    <a:pt x="1659" y="1404"/>
                  </a:lnTo>
                  <a:lnTo>
                    <a:pt x="1679" y="1366"/>
                  </a:lnTo>
                  <a:lnTo>
                    <a:pt x="1699" y="1327"/>
                  </a:lnTo>
                  <a:lnTo>
                    <a:pt x="1716" y="1285"/>
                  </a:lnTo>
                  <a:lnTo>
                    <a:pt x="1732" y="1241"/>
                  </a:lnTo>
                  <a:lnTo>
                    <a:pt x="1746" y="1194"/>
                  </a:lnTo>
                  <a:lnTo>
                    <a:pt x="1757" y="1144"/>
                  </a:lnTo>
                  <a:lnTo>
                    <a:pt x="1766" y="1091"/>
                  </a:lnTo>
                  <a:lnTo>
                    <a:pt x="1771" y="1035"/>
                  </a:lnTo>
                  <a:lnTo>
                    <a:pt x="1773" y="975"/>
                  </a:lnTo>
                  <a:lnTo>
                    <a:pt x="1770" y="909"/>
                  </a:lnTo>
                  <a:lnTo>
                    <a:pt x="1762" y="846"/>
                  </a:lnTo>
                  <a:lnTo>
                    <a:pt x="1746" y="783"/>
                  </a:lnTo>
                  <a:lnTo>
                    <a:pt x="1726" y="724"/>
                  </a:lnTo>
                  <a:lnTo>
                    <a:pt x="1701" y="667"/>
                  </a:lnTo>
                  <a:lnTo>
                    <a:pt x="1669" y="611"/>
                  </a:lnTo>
                  <a:lnTo>
                    <a:pt x="1635" y="560"/>
                  </a:lnTo>
                  <a:lnTo>
                    <a:pt x="1595" y="511"/>
                  </a:lnTo>
                  <a:lnTo>
                    <a:pt x="1551" y="467"/>
                  </a:lnTo>
                  <a:lnTo>
                    <a:pt x="1504" y="425"/>
                  </a:lnTo>
                  <a:lnTo>
                    <a:pt x="1452" y="387"/>
                  </a:lnTo>
                  <a:lnTo>
                    <a:pt x="1398" y="353"/>
                  </a:lnTo>
                  <a:lnTo>
                    <a:pt x="1340" y="325"/>
                  </a:lnTo>
                  <a:lnTo>
                    <a:pt x="1279" y="300"/>
                  </a:lnTo>
                  <a:lnTo>
                    <a:pt x="1216" y="281"/>
                  </a:lnTo>
                  <a:lnTo>
                    <a:pt x="1151" y="267"/>
                  </a:lnTo>
                  <a:lnTo>
                    <a:pt x="1084" y="259"/>
                  </a:lnTo>
                  <a:lnTo>
                    <a:pt x="1015" y="255"/>
                  </a:lnTo>
                  <a:close/>
                  <a:moveTo>
                    <a:pt x="1015" y="0"/>
                  </a:moveTo>
                  <a:lnTo>
                    <a:pt x="1098" y="4"/>
                  </a:lnTo>
                  <a:lnTo>
                    <a:pt x="1180" y="14"/>
                  </a:lnTo>
                  <a:lnTo>
                    <a:pt x="1258" y="30"/>
                  </a:lnTo>
                  <a:lnTo>
                    <a:pt x="1336" y="50"/>
                  </a:lnTo>
                  <a:lnTo>
                    <a:pt x="1409" y="77"/>
                  </a:lnTo>
                  <a:lnTo>
                    <a:pt x="1481" y="110"/>
                  </a:lnTo>
                  <a:lnTo>
                    <a:pt x="1549" y="147"/>
                  </a:lnTo>
                  <a:lnTo>
                    <a:pt x="1614" y="189"/>
                  </a:lnTo>
                  <a:lnTo>
                    <a:pt x="1675" y="236"/>
                  </a:lnTo>
                  <a:lnTo>
                    <a:pt x="1732" y="287"/>
                  </a:lnTo>
                  <a:lnTo>
                    <a:pt x="1785" y="341"/>
                  </a:lnTo>
                  <a:lnTo>
                    <a:pt x="1834" y="400"/>
                  </a:lnTo>
                  <a:lnTo>
                    <a:pt x="1878" y="462"/>
                  </a:lnTo>
                  <a:lnTo>
                    <a:pt x="1917" y="527"/>
                  </a:lnTo>
                  <a:lnTo>
                    <a:pt x="1950" y="596"/>
                  </a:lnTo>
                  <a:lnTo>
                    <a:pt x="1978" y="668"/>
                  </a:lnTo>
                  <a:lnTo>
                    <a:pt x="2001" y="740"/>
                  </a:lnTo>
                  <a:lnTo>
                    <a:pt x="2016" y="816"/>
                  </a:lnTo>
                  <a:lnTo>
                    <a:pt x="2027" y="895"/>
                  </a:lnTo>
                  <a:lnTo>
                    <a:pt x="2030" y="975"/>
                  </a:lnTo>
                  <a:lnTo>
                    <a:pt x="2028" y="1042"/>
                  </a:lnTo>
                  <a:lnTo>
                    <a:pt x="2023" y="1107"/>
                  </a:lnTo>
                  <a:lnTo>
                    <a:pt x="2014" y="1167"/>
                  </a:lnTo>
                  <a:lnTo>
                    <a:pt x="2003" y="1226"/>
                  </a:lnTo>
                  <a:lnTo>
                    <a:pt x="1989" y="1280"/>
                  </a:lnTo>
                  <a:lnTo>
                    <a:pt x="1973" y="1331"/>
                  </a:lnTo>
                  <a:lnTo>
                    <a:pt x="1955" y="1380"/>
                  </a:lnTo>
                  <a:lnTo>
                    <a:pt x="1936" y="1425"/>
                  </a:lnTo>
                  <a:lnTo>
                    <a:pt x="1915" y="1468"/>
                  </a:lnTo>
                  <a:lnTo>
                    <a:pt x="1894" y="1509"/>
                  </a:lnTo>
                  <a:lnTo>
                    <a:pt x="1871" y="1548"/>
                  </a:lnTo>
                  <a:lnTo>
                    <a:pt x="1849" y="1585"/>
                  </a:lnTo>
                  <a:lnTo>
                    <a:pt x="1827" y="1619"/>
                  </a:lnTo>
                  <a:lnTo>
                    <a:pt x="1805" y="1651"/>
                  </a:lnTo>
                  <a:lnTo>
                    <a:pt x="1783" y="1683"/>
                  </a:lnTo>
                  <a:lnTo>
                    <a:pt x="1757" y="1721"/>
                  </a:lnTo>
                  <a:lnTo>
                    <a:pt x="1734" y="1755"/>
                  </a:lnTo>
                  <a:lnTo>
                    <a:pt x="1715" y="1787"/>
                  </a:lnTo>
                  <a:lnTo>
                    <a:pt x="1701" y="1815"/>
                  </a:lnTo>
                  <a:lnTo>
                    <a:pt x="1690" y="1841"/>
                  </a:lnTo>
                  <a:lnTo>
                    <a:pt x="1683" y="1866"/>
                  </a:lnTo>
                  <a:lnTo>
                    <a:pt x="1681" y="1890"/>
                  </a:lnTo>
                  <a:lnTo>
                    <a:pt x="1678" y="1936"/>
                  </a:lnTo>
                  <a:lnTo>
                    <a:pt x="1668" y="1982"/>
                  </a:lnTo>
                  <a:lnTo>
                    <a:pt x="1654" y="2027"/>
                  </a:lnTo>
                  <a:lnTo>
                    <a:pt x="1632" y="2071"/>
                  </a:lnTo>
                  <a:lnTo>
                    <a:pt x="1605" y="2112"/>
                  </a:lnTo>
                  <a:lnTo>
                    <a:pt x="1573" y="2152"/>
                  </a:lnTo>
                  <a:lnTo>
                    <a:pt x="1535" y="2189"/>
                  </a:lnTo>
                  <a:lnTo>
                    <a:pt x="1492" y="2224"/>
                  </a:lnTo>
                  <a:lnTo>
                    <a:pt x="1491" y="2245"/>
                  </a:lnTo>
                  <a:lnTo>
                    <a:pt x="1490" y="2270"/>
                  </a:lnTo>
                  <a:lnTo>
                    <a:pt x="1488" y="2297"/>
                  </a:lnTo>
                  <a:lnTo>
                    <a:pt x="1487" y="2325"/>
                  </a:lnTo>
                  <a:lnTo>
                    <a:pt x="1485" y="2353"/>
                  </a:lnTo>
                  <a:lnTo>
                    <a:pt x="1484" y="2381"/>
                  </a:lnTo>
                  <a:lnTo>
                    <a:pt x="1482" y="2408"/>
                  </a:lnTo>
                  <a:lnTo>
                    <a:pt x="1481" y="2432"/>
                  </a:lnTo>
                  <a:lnTo>
                    <a:pt x="1479" y="2452"/>
                  </a:lnTo>
                  <a:lnTo>
                    <a:pt x="1478" y="2468"/>
                  </a:lnTo>
                  <a:lnTo>
                    <a:pt x="1478" y="2479"/>
                  </a:lnTo>
                  <a:lnTo>
                    <a:pt x="1477" y="2482"/>
                  </a:lnTo>
                  <a:lnTo>
                    <a:pt x="1477" y="2494"/>
                  </a:lnTo>
                  <a:lnTo>
                    <a:pt x="1475" y="2509"/>
                  </a:lnTo>
                  <a:lnTo>
                    <a:pt x="1471" y="2525"/>
                  </a:lnTo>
                  <a:lnTo>
                    <a:pt x="1466" y="2541"/>
                  </a:lnTo>
                  <a:lnTo>
                    <a:pt x="1457" y="2560"/>
                  </a:lnTo>
                  <a:lnTo>
                    <a:pt x="1447" y="2578"/>
                  </a:lnTo>
                  <a:lnTo>
                    <a:pt x="1433" y="2596"/>
                  </a:lnTo>
                  <a:lnTo>
                    <a:pt x="1417" y="2616"/>
                  </a:lnTo>
                  <a:lnTo>
                    <a:pt x="1396" y="2634"/>
                  </a:lnTo>
                  <a:lnTo>
                    <a:pt x="1370" y="2653"/>
                  </a:lnTo>
                  <a:lnTo>
                    <a:pt x="1341" y="2669"/>
                  </a:lnTo>
                  <a:lnTo>
                    <a:pt x="1308" y="2686"/>
                  </a:lnTo>
                  <a:lnTo>
                    <a:pt x="1268" y="2701"/>
                  </a:lnTo>
                  <a:lnTo>
                    <a:pt x="1245" y="2730"/>
                  </a:lnTo>
                  <a:lnTo>
                    <a:pt x="1216" y="2757"/>
                  </a:lnTo>
                  <a:lnTo>
                    <a:pt x="1185" y="2782"/>
                  </a:lnTo>
                  <a:lnTo>
                    <a:pt x="1163" y="2793"/>
                  </a:lnTo>
                  <a:lnTo>
                    <a:pt x="1139" y="2800"/>
                  </a:lnTo>
                  <a:lnTo>
                    <a:pt x="1114" y="2803"/>
                  </a:lnTo>
                  <a:lnTo>
                    <a:pt x="916" y="2803"/>
                  </a:lnTo>
                  <a:lnTo>
                    <a:pt x="891" y="2800"/>
                  </a:lnTo>
                  <a:lnTo>
                    <a:pt x="867" y="2793"/>
                  </a:lnTo>
                  <a:lnTo>
                    <a:pt x="845" y="2782"/>
                  </a:lnTo>
                  <a:lnTo>
                    <a:pt x="814" y="2757"/>
                  </a:lnTo>
                  <a:lnTo>
                    <a:pt x="785" y="2730"/>
                  </a:lnTo>
                  <a:lnTo>
                    <a:pt x="762" y="2701"/>
                  </a:lnTo>
                  <a:lnTo>
                    <a:pt x="720" y="2684"/>
                  </a:lnTo>
                  <a:lnTo>
                    <a:pt x="685" y="2667"/>
                  </a:lnTo>
                  <a:lnTo>
                    <a:pt x="653" y="2648"/>
                  </a:lnTo>
                  <a:lnTo>
                    <a:pt x="628" y="2629"/>
                  </a:lnTo>
                  <a:lnTo>
                    <a:pt x="607" y="2609"/>
                  </a:lnTo>
                  <a:lnTo>
                    <a:pt x="590" y="2588"/>
                  </a:lnTo>
                  <a:lnTo>
                    <a:pt x="578" y="2568"/>
                  </a:lnTo>
                  <a:lnTo>
                    <a:pt x="567" y="2549"/>
                  </a:lnTo>
                  <a:lnTo>
                    <a:pt x="561" y="2530"/>
                  </a:lnTo>
                  <a:lnTo>
                    <a:pt x="556" y="2512"/>
                  </a:lnTo>
                  <a:lnTo>
                    <a:pt x="554" y="2496"/>
                  </a:lnTo>
                  <a:lnTo>
                    <a:pt x="552" y="2482"/>
                  </a:lnTo>
                  <a:lnTo>
                    <a:pt x="552" y="2482"/>
                  </a:lnTo>
                  <a:lnTo>
                    <a:pt x="552" y="2479"/>
                  </a:lnTo>
                  <a:lnTo>
                    <a:pt x="551" y="2468"/>
                  </a:lnTo>
                  <a:lnTo>
                    <a:pt x="550" y="2452"/>
                  </a:lnTo>
                  <a:lnTo>
                    <a:pt x="549" y="2432"/>
                  </a:lnTo>
                  <a:lnTo>
                    <a:pt x="548" y="2408"/>
                  </a:lnTo>
                  <a:lnTo>
                    <a:pt x="546" y="2381"/>
                  </a:lnTo>
                  <a:lnTo>
                    <a:pt x="545" y="2353"/>
                  </a:lnTo>
                  <a:lnTo>
                    <a:pt x="543" y="2325"/>
                  </a:lnTo>
                  <a:lnTo>
                    <a:pt x="542" y="2297"/>
                  </a:lnTo>
                  <a:lnTo>
                    <a:pt x="540" y="2270"/>
                  </a:lnTo>
                  <a:lnTo>
                    <a:pt x="539" y="2245"/>
                  </a:lnTo>
                  <a:lnTo>
                    <a:pt x="538" y="2224"/>
                  </a:lnTo>
                  <a:lnTo>
                    <a:pt x="495" y="2189"/>
                  </a:lnTo>
                  <a:lnTo>
                    <a:pt x="457" y="2152"/>
                  </a:lnTo>
                  <a:lnTo>
                    <a:pt x="425" y="2112"/>
                  </a:lnTo>
                  <a:lnTo>
                    <a:pt x="398" y="2071"/>
                  </a:lnTo>
                  <a:lnTo>
                    <a:pt x="376" y="2027"/>
                  </a:lnTo>
                  <a:lnTo>
                    <a:pt x="362" y="1982"/>
                  </a:lnTo>
                  <a:lnTo>
                    <a:pt x="352" y="1936"/>
                  </a:lnTo>
                  <a:lnTo>
                    <a:pt x="349" y="1890"/>
                  </a:lnTo>
                  <a:lnTo>
                    <a:pt x="347" y="1866"/>
                  </a:lnTo>
                  <a:lnTo>
                    <a:pt x="340" y="1841"/>
                  </a:lnTo>
                  <a:lnTo>
                    <a:pt x="329" y="1815"/>
                  </a:lnTo>
                  <a:lnTo>
                    <a:pt x="314" y="1787"/>
                  </a:lnTo>
                  <a:lnTo>
                    <a:pt x="296" y="1755"/>
                  </a:lnTo>
                  <a:lnTo>
                    <a:pt x="274" y="1721"/>
                  </a:lnTo>
                  <a:lnTo>
                    <a:pt x="247" y="1684"/>
                  </a:lnTo>
                  <a:lnTo>
                    <a:pt x="226" y="1652"/>
                  </a:lnTo>
                  <a:lnTo>
                    <a:pt x="204" y="1619"/>
                  </a:lnTo>
                  <a:lnTo>
                    <a:pt x="181" y="1585"/>
                  </a:lnTo>
                  <a:lnTo>
                    <a:pt x="159" y="1548"/>
                  </a:lnTo>
                  <a:lnTo>
                    <a:pt x="137" y="1510"/>
                  </a:lnTo>
                  <a:lnTo>
                    <a:pt x="115" y="1468"/>
                  </a:lnTo>
                  <a:lnTo>
                    <a:pt x="94" y="1425"/>
                  </a:lnTo>
                  <a:lnTo>
                    <a:pt x="75" y="1380"/>
                  </a:lnTo>
                  <a:lnTo>
                    <a:pt x="56" y="1331"/>
                  </a:lnTo>
                  <a:lnTo>
                    <a:pt x="41" y="1280"/>
                  </a:lnTo>
                  <a:lnTo>
                    <a:pt x="27" y="1226"/>
                  </a:lnTo>
                  <a:lnTo>
                    <a:pt x="16" y="1167"/>
                  </a:lnTo>
                  <a:lnTo>
                    <a:pt x="7" y="1107"/>
                  </a:lnTo>
                  <a:lnTo>
                    <a:pt x="2" y="1042"/>
                  </a:lnTo>
                  <a:lnTo>
                    <a:pt x="0" y="975"/>
                  </a:lnTo>
                  <a:lnTo>
                    <a:pt x="3" y="895"/>
                  </a:lnTo>
                  <a:lnTo>
                    <a:pt x="13" y="816"/>
                  </a:lnTo>
                  <a:lnTo>
                    <a:pt x="29" y="740"/>
                  </a:lnTo>
                  <a:lnTo>
                    <a:pt x="52" y="668"/>
                  </a:lnTo>
                  <a:lnTo>
                    <a:pt x="80" y="596"/>
                  </a:lnTo>
                  <a:lnTo>
                    <a:pt x="113" y="527"/>
                  </a:lnTo>
                  <a:lnTo>
                    <a:pt x="152" y="462"/>
                  </a:lnTo>
                  <a:lnTo>
                    <a:pt x="196" y="400"/>
                  </a:lnTo>
                  <a:lnTo>
                    <a:pt x="245" y="341"/>
                  </a:lnTo>
                  <a:lnTo>
                    <a:pt x="298" y="287"/>
                  </a:lnTo>
                  <a:lnTo>
                    <a:pt x="355" y="236"/>
                  </a:lnTo>
                  <a:lnTo>
                    <a:pt x="416" y="189"/>
                  </a:lnTo>
                  <a:lnTo>
                    <a:pt x="481" y="147"/>
                  </a:lnTo>
                  <a:lnTo>
                    <a:pt x="549" y="110"/>
                  </a:lnTo>
                  <a:lnTo>
                    <a:pt x="621" y="77"/>
                  </a:lnTo>
                  <a:lnTo>
                    <a:pt x="695" y="50"/>
                  </a:lnTo>
                  <a:lnTo>
                    <a:pt x="772" y="30"/>
                  </a:lnTo>
                  <a:lnTo>
                    <a:pt x="850" y="14"/>
                  </a:lnTo>
                  <a:lnTo>
                    <a:pt x="932" y="4"/>
                  </a:lnTo>
                  <a:lnTo>
                    <a:pt x="10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160"/>
            <p:cNvSpPr>
              <a:spLocks/>
            </p:cNvSpPr>
            <p:nvPr/>
          </p:nvSpPr>
          <p:spPr bwMode="auto">
            <a:xfrm>
              <a:off x="1147763" y="2427288"/>
              <a:ext cx="39688" cy="101600"/>
            </a:xfrm>
            <a:custGeom>
              <a:avLst/>
              <a:gdLst>
                <a:gd name="T0" fmla="*/ 64 w 128"/>
                <a:gd name="T1" fmla="*/ 0 h 318"/>
                <a:gd name="T2" fmla="*/ 64 w 128"/>
                <a:gd name="T3" fmla="*/ 0 h 318"/>
                <a:gd name="T4" fmla="*/ 81 w 128"/>
                <a:gd name="T5" fmla="*/ 2 h 318"/>
                <a:gd name="T6" fmla="*/ 96 w 128"/>
                <a:gd name="T7" fmla="*/ 9 h 318"/>
                <a:gd name="T8" fmla="*/ 109 w 128"/>
                <a:gd name="T9" fmla="*/ 19 h 318"/>
                <a:gd name="T10" fmla="*/ 120 w 128"/>
                <a:gd name="T11" fmla="*/ 32 h 318"/>
                <a:gd name="T12" fmla="*/ 126 w 128"/>
                <a:gd name="T13" fmla="*/ 47 h 318"/>
                <a:gd name="T14" fmla="*/ 128 w 128"/>
                <a:gd name="T15" fmla="*/ 64 h 318"/>
                <a:gd name="T16" fmla="*/ 128 w 128"/>
                <a:gd name="T17" fmla="*/ 254 h 318"/>
                <a:gd name="T18" fmla="*/ 126 w 128"/>
                <a:gd name="T19" fmla="*/ 272 h 318"/>
                <a:gd name="T20" fmla="*/ 120 w 128"/>
                <a:gd name="T21" fmla="*/ 287 h 318"/>
                <a:gd name="T22" fmla="*/ 109 w 128"/>
                <a:gd name="T23" fmla="*/ 300 h 318"/>
                <a:gd name="T24" fmla="*/ 96 w 128"/>
                <a:gd name="T25" fmla="*/ 310 h 318"/>
                <a:gd name="T26" fmla="*/ 81 w 128"/>
                <a:gd name="T27" fmla="*/ 316 h 318"/>
                <a:gd name="T28" fmla="*/ 64 w 128"/>
                <a:gd name="T29" fmla="*/ 318 h 318"/>
                <a:gd name="T30" fmla="*/ 47 w 128"/>
                <a:gd name="T31" fmla="*/ 316 h 318"/>
                <a:gd name="T32" fmla="*/ 31 w 128"/>
                <a:gd name="T33" fmla="*/ 310 h 318"/>
                <a:gd name="T34" fmla="*/ 19 w 128"/>
                <a:gd name="T35" fmla="*/ 300 h 318"/>
                <a:gd name="T36" fmla="*/ 8 w 128"/>
                <a:gd name="T37" fmla="*/ 287 h 318"/>
                <a:gd name="T38" fmla="*/ 2 w 128"/>
                <a:gd name="T39" fmla="*/ 272 h 318"/>
                <a:gd name="T40" fmla="*/ 0 w 128"/>
                <a:gd name="T41" fmla="*/ 254 h 318"/>
                <a:gd name="T42" fmla="*/ 0 w 128"/>
                <a:gd name="T43" fmla="*/ 64 h 318"/>
                <a:gd name="T44" fmla="*/ 2 w 128"/>
                <a:gd name="T45" fmla="*/ 47 h 318"/>
                <a:gd name="T46" fmla="*/ 8 w 128"/>
                <a:gd name="T47" fmla="*/ 32 h 318"/>
                <a:gd name="T48" fmla="*/ 19 w 128"/>
                <a:gd name="T49" fmla="*/ 19 h 318"/>
                <a:gd name="T50" fmla="*/ 31 w 128"/>
                <a:gd name="T51" fmla="*/ 9 h 318"/>
                <a:gd name="T52" fmla="*/ 47 w 128"/>
                <a:gd name="T53" fmla="*/ 2 h 318"/>
                <a:gd name="T54" fmla="*/ 64 w 128"/>
                <a:gd name="T55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8" h="318">
                  <a:moveTo>
                    <a:pt x="64" y="0"/>
                  </a:moveTo>
                  <a:lnTo>
                    <a:pt x="64" y="0"/>
                  </a:lnTo>
                  <a:lnTo>
                    <a:pt x="81" y="2"/>
                  </a:lnTo>
                  <a:lnTo>
                    <a:pt x="96" y="9"/>
                  </a:lnTo>
                  <a:lnTo>
                    <a:pt x="109" y="19"/>
                  </a:lnTo>
                  <a:lnTo>
                    <a:pt x="120" y="32"/>
                  </a:lnTo>
                  <a:lnTo>
                    <a:pt x="126" y="47"/>
                  </a:lnTo>
                  <a:lnTo>
                    <a:pt x="128" y="64"/>
                  </a:lnTo>
                  <a:lnTo>
                    <a:pt x="128" y="254"/>
                  </a:lnTo>
                  <a:lnTo>
                    <a:pt x="126" y="272"/>
                  </a:lnTo>
                  <a:lnTo>
                    <a:pt x="120" y="287"/>
                  </a:lnTo>
                  <a:lnTo>
                    <a:pt x="109" y="300"/>
                  </a:lnTo>
                  <a:lnTo>
                    <a:pt x="96" y="310"/>
                  </a:lnTo>
                  <a:lnTo>
                    <a:pt x="81" y="316"/>
                  </a:lnTo>
                  <a:lnTo>
                    <a:pt x="64" y="318"/>
                  </a:lnTo>
                  <a:lnTo>
                    <a:pt x="47" y="316"/>
                  </a:lnTo>
                  <a:lnTo>
                    <a:pt x="31" y="310"/>
                  </a:lnTo>
                  <a:lnTo>
                    <a:pt x="19" y="300"/>
                  </a:lnTo>
                  <a:lnTo>
                    <a:pt x="8" y="287"/>
                  </a:lnTo>
                  <a:lnTo>
                    <a:pt x="2" y="272"/>
                  </a:lnTo>
                  <a:lnTo>
                    <a:pt x="0" y="254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2"/>
                  </a:lnTo>
                  <a:lnTo>
                    <a:pt x="19" y="19"/>
                  </a:lnTo>
                  <a:lnTo>
                    <a:pt x="31" y="9"/>
                  </a:lnTo>
                  <a:lnTo>
                    <a:pt x="47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reeform 161"/>
            <p:cNvSpPr>
              <a:spLocks/>
            </p:cNvSpPr>
            <p:nvPr/>
          </p:nvSpPr>
          <p:spPr bwMode="auto">
            <a:xfrm>
              <a:off x="917575" y="2487613"/>
              <a:ext cx="71438" cy="93663"/>
            </a:xfrm>
            <a:custGeom>
              <a:avLst/>
              <a:gdLst>
                <a:gd name="T0" fmla="*/ 64 w 225"/>
                <a:gd name="T1" fmla="*/ 0 h 293"/>
                <a:gd name="T2" fmla="*/ 81 w 225"/>
                <a:gd name="T3" fmla="*/ 2 h 293"/>
                <a:gd name="T4" fmla="*/ 96 w 225"/>
                <a:gd name="T5" fmla="*/ 8 h 293"/>
                <a:gd name="T6" fmla="*/ 110 w 225"/>
                <a:gd name="T7" fmla="*/ 19 h 293"/>
                <a:gd name="T8" fmla="*/ 120 w 225"/>
                <a:gd name="T9" fmla="*/ 32 h 293"/>
                <a:gd name="T10" fmla="*/ 216 w 225"/>
                <a:gd name="T11" fmla="*/ 198 h 293"/>
                <a:gd name="T12" fmla="*/ 223 w 225"/>
                <a:gd name="T13" fmla="*/ 213 h 293"/>
                <a:gd name="T14" fmla="*/ 225 w 225"/>
                <a:gd name="T15" fmla="*/ 230 h 293"/>
                <a:gd name="T16" fmla="*/ 223 w 225"/>
                <a:gd name="T17" fmla="*/ 246 h 293"/>
                <a:gd name="T18" fmla="*/ 216 w 225"/>
                <a:gd name="T19" fmla="*/ 261 h 293"/>
                <a:gd name="T20" fmla="*/ 207 w 225"/>
                <a:gd name="T21" fmla="*/ 275 h 293"/>
                <a:gd name="T22" fmla="*/ 193 w 225"/>
                <a:gd name="T23" fmla="*/ 285 h 293"/>
                <a:gd name="T24" fmla="*/ 178 w 225"/>
                <a:gd name="T25" fmla="*/ 291 h 293"/>
                <a:gd name="T26" fmla="*/ 161 w 225"/>
                <a:gd name="T27" fmla="*/ 293 h 293"/>
                <a:gd name="T28" fmla="*/ 144 w 225"/>
                <a:gd name="T29" fmla="*/ 291 h 293"/>
                <a:gd name="T30" fmla="*/ 129 w 225"/>
                <a:gd name="T31" fmla="*/ 285 h 293"/>
                <a:gd name="T32" fmla="*/ 116 w 225"/>
                <a:gd name="T33" fmla="*/ 275 h 293"/>
                <a:gd name="T34" fmla="*/ 105 w 225"/>
                <a:gd name="T35" fmla="*/ 261 h 293"/>
                <a:gd name="T36" fmla="*/ 9 w 225"/>
                <a:gd name="T37" fmla="*/ 96 h 293"/>
                <a:gd name="T38" fmla="*/ 3 w 225"/>
                <a:gd name="T39" fmla="*/ 80 h 293"/>
                <a:gd name="T40" fmla="*/ 0 w 225"/>
                <a:gd name="T41" fmla="*/ 63 h 293"/>
                <a:gd name="T42" fmla="*/ 3 w 225"/>
                <a:gd name="T43" fmla="*/ 48 h 293"/>
                <a:gd name="T44" fmla="*/ 9 w 225"/>
                <a:gd name="T45" fmla="*/ 32 h 293"/>
                <a:gd name="T46" fmla="*/ 19 w 225"/>
                <a:gd name="T47" fmla="*/ 20 h 293"/>
                <a:gd name="T48" fmla="*/ 32 w 225"/>
                <a:gd name="T49" fmla="*/ 9 h 293"/>
                <a:gd name="T50" fmla="*/ 49 w 225"/>
                <a:gd name="T51" fmla="*/ 2 h 293"/>
                <a:gd name="T52" fmla="*/ 64 w 225"/>
                <a:gd name="T5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5" h="293">
                  <a:moveTo>
                    <a:pt x="64" y="0"/>
                  </a:moveTo>
                  <a:lnTo>
                    <a:pt x="81" y="2"/>
                  </a:lnTo>
                  <a:lnTo>
                    <a:pt x="96" y="8"/>
                  </a:lnTo>
                  <a:lnTo>
                    <a:pt x="110" y="19"/>
                  </a:lnTo>
                  <a:lnTo>
                    <a:pt x="120" y="32"/>
                  </a:lnTo>
                  <a:lnTo>
                    <a:pt x="216" y="198"/>
                  </a:lnTo>
                  <a:lnTo>
                    <a:pt x="223" y="213"/>
                  </a:lnTo>
                  <a:lnTo>
                    <a:pt x="225" y="230"/>
                  </a:lnTo>
                  <a:lnTo>
                    <a:pt x="223" y="246"/>
                  </a:lnTo>
                  <a:lnTo>
                    <a:pt x="216" y="261"/>
                  </a:lnTo>
                  <a:lnTo>
                    <a:pt x="207" y="275"/>
                  </a:lnTo>
                  <a:lnTo>
                    <a:pt x="193" y="285"/>
                  </a:lnTo>
                  <a:lnTo>
                    <a:pt x="178" y="291"/>
                  </a:lnTo>
                  <a:lnTo>
                    <a:pt x="161" y="293"/>
                  </a:lnTo>
                  <a:lnTo>
                    <a:pt x="144" y="291"/>
                  </a:lnTo>
                  <a:lnTo>
                    <a:pt x="129" y="285"/>
                  </a:lnTo>
                  <a:lnTo>
                    <a:pt x="116" y="275"/>
                  </a:lnTo>
                  <a:lnTo>
                    <a:pt x="105" y="261"/>
                  </a:lnTo>
                  <a:lnTo>
                    <a:pt x="9" y="96"/>
                  </a:lnTo>
                  <a:lnTo>
                    <a:pt x="3" y="80"/>
                  </a:lnTo>
                  <a:lnTo>
                    <a:pt x="0" y="63"/>
                  </a:lnTo>
                  <a:lnTo>
                    <a:pt x="3" y="48"/>
                  </a:lnTo>
                  <a:lnTo>
                    <a:pt x="9" y="32"/>
                  </a:lnTo>
                  <a:lnTo>
                    <a:pt x="19" y="20"/>
                  </a:lnTo>
                  <a:lnTo>
                    <a:pt x="32" y="9"/>
                  </a:lnTo>
                  <a:lnTo>
                    <a:pt x="4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Freeform 162"/>
            <p:cNvSpPr>
              <a:spLocks/>
            </p:cNvSpPr>
            <p:nvPr/>
          </p:nvSpPr>
          <p:spPr bwMode="auto">
            <a:xfrm>
              <a:off x="750888" y="2655888"/>
              <a:ext cx="93663" cy="69850"/>
            </a:xfrm>
            <a:custGeom>
              <a:avLst/>
              <a:gdLst>
                <a:gd name="T0" fmla="*/ 64 w 295"/>
                <a:gd name="T1" fmla="*/ 0 h 222"/>
                <a:gd name="T2" fmla="*/ 80 w 295"/>
                <a:gd name="T3" fmla="*/ 2 h 222"/>
                <a:gd name="T4" fmla="*/ 96 w 295"/>
                <a:gd name="T5" fmla="*/ 8 h 222"/>
                <a:gd name="T6" fmla="*/ 263 w 295"/>
                <a:gd name="T7" fmla="*/ 103 h 222"/>
                <a:gd name="T8" fmla="*/ 277 w 295"/>
                <a:gd name="T9" fmla="*/ 114 h 222"/>
                <a:gd name="T10" fmla="*/ 286 w 295"/>
                <a:gd name="T11" fmla="*/ 127 h 222"/>
                <a:gd name="T12" fmla="*/ 293 w 295"/>
                <a:gd name="T13" fmla="*/ 142 h 222"/>
                <a:gd name="T14" fmla="*/ 295 w 295"/>
                <a:gd name="T15" fmla="*/ 158 h 222"/>
                <a:gd name="T16" fmla="*/ 293 w 295"/>
                <a:gd name="T17" fmla="*/ 174 h 222"/>
                <a:gd name="T18" fmla="*/ 286 w 295"/>
                <a:gd name="T19" fmla="*/ 190 h 222"/>
                <a:gd name="T20" fmla="*/ 276 w 295"/>
                <a:gd name="T21" fmla="*/ 204 h 222"/>
                <a:gd name="T22" fmla="*/ 262 w 295"/>
                <a:gd name="T23" fmla="*/ 214 h 222"/>
                <a:gd name="T24" fmla="*/ 246 w 295"/>
                <a:gd name="T25" fmla="*/ 220 h 222"/>
                <a:gd name="T26" fmla="*/ 231 w 295"/>
                <a:gd name="T27" fmla="*/ 222 h 222"/>
                <a:gd name="T28" fmla="*/ 214 w 295"/>
                <a:gd name="T29" fmla="*/ 220 h 222"/>
                <a:gd name="T30" fmla="*/ 198 w 295"/>
                <a:gd name="T31" fmla="*/ 213 h 222"/>
                <a:gd name="T32" fmla="*/ 31 w 295"/>
                <a:gd name="T33" fmla="*/ 118 h 222"/>
                <a:gd name="T34" fmla="*/ 18 w 295"/>
                <a:gd name="T35" fmla="*/ 108 h 222"/>
                <a:gd name="T36" fmla="*/ 8 w 295"/>
                <a:gd name="T37" fmla="*/ 94 h 222"/>
                <a:gd name="T38" fmla="*/ 2 w 295"/>
                <a:gd name="T39" fmla="*/ 80 h 222"/>
                <a:gd name="T40" fmla="*/ 0 w 295"/>
                <a:gd name="T41" fmla="*/ 63 h 222"/>
                <a:gd name="T42" fmla="*/ 2 w 295"/>
                <a:gd name="T43" fmla="*/ 46 h 222"/>
                <a:gd name="T44" fmla="*/ 8 w 295"/>
                <a:gd name="T45" fmla="*/ 31 h 222"/>
                <a:gd name="T46" fmla="*/ 19 w 295"/>
                <a:gd name="T47" fmla="*/ 17 h 222"/>
                <a:gd name="T48" fmla="*/ 32 w 295"/>
                <a:gd name="T49" fmla="*/ 8 h 222"/>
                <a:gd name="T50" fmla="*/ 47 w 295"/>
                <a:gd name="T51" fmla="*/ 2 h 222"/>
                <a:gd name="T52" fmla="*/ 64 w 295"/>
                <a:gd name="T53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5" h="222">
                  <a:moveTo>
                    <a:pt x="64" y="0"/>
                  </a:moveTo>
                  <a:lnTo>
                    <a:pt x="80" y="2"/>
                  </a:lnTo>
                  <a:lnTo>
                    <a:pt x="96" y="8"/>
                  </a:lnTo>
                  <a:lnTo>
                    <a:pt x="263" y="103"/>
                  </a:lnTo>
                  <a:lnTo>
                    <a:pt x="277" y="114"/>
                  </a:lnTo>
                  <a:lnTo>
                    <a:pt x="286" y="127"/>
                  </a:lnTo>
                  <a:lnTo>
                    <a:pt x="293" y="142"/>
                  </a:lnTo>
                  <a:lnTo>
                    <a:pt x="295" y="158"/>
                  </a:lnTo>
                  <a:lnTo>
                    <a:pt x="293" y="174"/>
                  </a:lnTo>
                  <a:lnTo>
                    <a:pt x="286" y="190"/>
                  </a:lnTo>
                  <a:lnTo>
                    <a:pt x="276" y="204"/>
                  </a:lnTo>
                  <a:lnTo>
                    <a:pt x="262" y="214"/>
                  </a:lnTo>
                  <a:lnTo>
                    <a:pt x="246" y="220"/>
                  </a:lnTo>
                  <a:lnTo>
                    <a:pt x="231" y="222"/>
                  </a:lnTo>
                  <a:lnTo>
                    <a:pt x="214" y="220"/>
                  </a:lnTo>
                  <a:lnTo>
                    <a:pt x="198" y="213"/>
                  </a:lnTo>
                  <a:lnTo>
                    <a:pt x="31" y="118"/>
                  </a:lnTo>
                  <a:lnTo>
                    <a:pt x="18" y="108"/>
                  </a:lnTo>
                  <a:lnTo>
                    <a:pt x="8" y="94"/>
                  </a:lnTo>
                  <a:lnTo>
                    <a:pt x="2" y="80"/>
                  </a:lnTo>
                  <a:lnTo>
                    <a:pt x="0" y="63"/>
                  </a:lnTo>
                  <a:lnTo>
                    <a:pt x="2" y="46"/>
                  </a:lnTo>
                  <a:lnTo>
                    <a:pt x="8" y="31"/>
                  </a:lnTo>
                  <a:lnTo>
                    <a:pt x="19" y="17"/>
                  </a:lnTo>
                  <a:lnTo>
                    <a:pt x="32" y="8"/>
                  </a:lnTo>
                  <a:lnTo>
                    <a:pt x="47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163"/>
            <p:cNvSpPr>
              <a:spLocks/>
            </p:cNvSpPr>
            <p:nvPr/>
          </p:nvSpPr>
          <p:spPr bwMode="auto">
            <a:xfrm>
              <a:off x="688975" y="2882900"/>
              <a:ext cx="101600" cy="39688"/>
            </a:xfrm>
            <a:custGeom>
              <a:avLst/>
              <a:gdLst>
                <a:gd name="T0" fmla="*/ 64 w 321"/>
                <a:gd name="T1" fmla="*/ 0 h 128"/>
                <a:gd name="T2" fmla="*/ 257 w 321"/>
                <a:gd name="T3" fmla="*/ 0 h 128"/>
                <a:gd name="T4" fmla="*/ 274 w 321"/>
                <a:gd name="T5" fmla="*/ 3 h 128"/>
                <a:gd name="T6" fmla="*/ 289 w 321"/>
                <a:gd name="T7" fmla="*/ 9 h 128"/>
                <a:gd name="T8" fmla="*/ 302 w 321"/>
                <a:gd name="T9" fmla="*/ 18 h 128"/>
                <a:gd name="T10" fmla="*/ 312 w 321"/>
                <a:gd name="T11" fmla="*/ 32 h 128"/>
                <a:gd name="T12" fmla="*/ 319 w 321"/>
                <a:gd name="T13" fmla="*/ 47 h 128"/>
                <a:gd name="T14" fmla="*/ 321 w 321"/>
                <a:gd name="T15" fmla="*/ 64 h 128"/>
                <a:gd name="T16" fmla="*/ 319 w 321"/>
                <a:gd name="T17" fmla="*/ 81 h 128"/>
                <a:gd name="T18" fmla="*/ 312 w 321"/>
                <a:gd name="T19" fmla="*/ 95 h 128"/>
                <a:gd name="T20" fmla="*/ 302 w 321"/>
                <a:gd name="T21" fmla="*/ 109 h 128"/>
                <a:gd name="T22" fmla="*/ 289 w 321"/>
                <a:gd name="T23" fmla="*/ 118 h 128"/>
                <a:gd name="T24" fmla="*/ 274 w 321"/>
                <a:gd name="T25" fmla="*/ 126 h 128"/>
                <a:gd name="T26" fmla="*/ 257 w 321"/>
                <a:gd name="T27" fmla="*/ 128 h 128"/>
                <a:gd name="T28" fmla="*/ 64 w 321"/>
                <a:gd name="T29" fmla="*/ 128 h 128"/>
                <a:gd name="T30" fmla="*/ 47 w 321"/>
                <a:gd name="T31" fmla="*/ 126 h 128"/>
                <a:gd name="T32" fmla="*/ 32 w 321"/>
                <a:gd name="T33" fmla="*/ 118 h 128"/>
                <a:gd name="T34" fmla="*/ 19 w 321"/>
                <a:gd name="T35" fmla="*/ 109 h 128"/>
                <a:gd name="T36" fmla="*/ 9 w 321"/>
                <a:gd name="T37" fmla="*/ 95 h 128"/>
                <a:gd name="T38" fmla="*/ 2 w 321"/>
                <a:gd name="T39" fmla="*/ 81 h 128"/>
                <a:gd name="T40" fmla="*/ 0 w 321"/>
                <a:gd name="T41" fmla="*/ 64 h 128"/>
                <a:gd name="T42" fmla="*/ 2 w 321"/>
                <a:gd name="T43" fmla="*/ 47 h 128"/>
                <a:gd name="T44" fmla="*/ 9 w 321"/>
                <a:gd name="T45" fmla="*/ 32 h 128"/>
                <a:gd name="T46" fmla="*/ 19 w 321"/>
                <a:gd name="T47" fmla="*/ 18 h 128"/>
                <a:gd name="T48" fmla="*/ 32 w 321"/>
                <a:gd name="T49" fmla="*/ 9 h 128"/>
                <a:gd name="T50" fmla="*/ 47 w 321"/>
                <a:gd name="T51" fmla="*/ 3 h 128"/>
                <a:gd name="T52" fmla="*/ 64 w 321"/>
                <a:gd name="T5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128">
                  <a:moveTo>
                    <a:pt x="64" y="0"/>
                  </a:moveTo>
                  <a:lnTo>
                    <a:pt x="257" y="0"/>
                  </a:lnTo>
                  <a:lnTo>
                    <a:pt x="274" y="3"/>
                  </a:lnTo>
                  <a:lnTo>
                    <a:pt x="289" y="9"/>
                  </a:lnTo>
                  <a:lnTo>
                    <a:pt x="302" y="18"/>
                  </a:lnTo>
                  <a:lnTo>
                    <a:pt x="312" y="32"/>
                  </a:lnTo>
                  <a:lnTo>
                    <a:pt x="319" y="47"/>
                  </a:lnTo>
                  <a:lnTo>
                    <a:pt x="321" y="64"/>
                  </a:lnTo>
                  <a:lnTo>
                    <a:pt x="319" y="81"/>
                  </a:lnTo>
                  <a:lnTo>
                    <a:pt x="312" y="95"/>
                  </a:lnTo>
                  <a:lnTo>
                    <a:pt x="302" y="109"/>
                  </a:lnTo>
                  <a:lnTo>
                    <a:pt x="289" y="118"/>
                  </a:lnTo>
                  <a:lnTo>
                    <a:pt x="274" y="126"/>
                  </a:lnTo>
                  <a:lnTo>
                    <a:pt x="257" y="128"/>
                  </a:lnTo>
                  <a:lnTo>
                    <a:pt x="64" y="128"/>
                  </a:lnTo>
                  <a:lnTo>
                    <a:pt x="47" y="126"/>
                  </a:lnTo>
                  <a:lnTo>
                    <a:pt x="32" y="118"/>
                  </a:lnTo>
                  <a:lnTo>
                    <a:pt x="19" y="109"/>
                  </a:lnTo>
                  <a:lnTo>
                    <a:pt x="9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8"/>
                  </a:lnTo>
                  <a:lnTo>
                    <a:pt x="32" y="9"/>
                  </a:lnTo>
                  <a:lnTo>
                    <a:pt x="47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164"/>
            <p:cNvSpPr>
              <a:spLocks/>
            </p:cNvSpPr>
            <p:nvPr/>
          </p:nvSpPr>
          <p:spPr bwMode="auto">
            <a:xfrm>
              <a:off x="750888" y="3079750"/>
              <a:ext cx="93663" cy="71438"/>
            </a:xfrm>
            <a:custGeom>
              <a:avLst/>
              <a:gdLst>
                <a:gd name="T0" fmla="*/ 231 w 295"/>
                <a:gd name="T1" fmla="*/ 0 h 224"/>
                <a:gd name="T2" fmla="*/ 247 w 295"/>
                <a:gd name="T3" fmla="*/ 3 h 224"/>
                <a:gd name="T4" fmla="*/ 262 w 295"/>
                <a:gd name="T5" fmla="*/ 8 h 224"/>
                <a:gd name="T6" fmla="*/ 276 w 295"/>
                <a:gd name="T7" fmla="*/ 19 h 224"/>
                <a:gd name="T8" fmla="*/ 286 w 295"/>
                <a:gd name="T9" fmla="*/ 32 h 224"/>
                <a:gd name="T10" fmla="*/ 293 w 295"/>
                <a:gd name="T11" fmla="*/ 48 h 224"/>
                <a:gd name="T12" fmla="*/ 295 w 295"/>
                <a:gd name="T13" fmla="*/ 65 h 224"/>
                <a:gd name="T14" fmla="*/ 293 w 295"/>
                <a:gd name="T15" fmla="*/ 80 h 224"/>
                <a:gd name="T16" fmla="*/ 286 w 295"/>
                <a:gd name="T17" fmla="*/ 96 h 224"/>
                <a:gd name="T18" fmla="*/ 276 w 295"/>
                <a:gd name="T19" fmla="*/ 109 h 224"/>
                <a:gd name="T20" fmla="*/ 263 w 295"/>
                <a:gd name="T21" fmla="*/ 120 h 224"/>
                <a:gd name="T22" fmla="*/ 96 w 295"/>
                <a:gd name="T23" fmla="*/ 215 h 224"/>
                <a:gd name="T24" fmla="*/ 81 w 295"/>
                <a:gd name="T25" fmla="*/ 221 h 224"/>
                <a:gd name="T26" fmla="*/ 64 w 295"/>
                <a:gd name="T27" fmla="*/ 224 h 224"/>
                <a:gd name="T28" fmla="*/ 47 w 295"/>
                <a:gd name="T29" fmla="*/ 221 h 224"/>
                <a:gd name="T30" fmla="*/ 32 w 295"/>
                <a:gd name="T31" fmla="*/ 216 h 224"/>
                <a:gd name="T32" fmla="*/ 19 w 295"/>
                <a:gd name="T33" fmla="*/ 205 h 224"/>
                <a:gd name="T34" fmla="*/ 8 w 295"/>
                <a:gd name="T35" fmla="*/ 192 h 224"/>
                <a:gd name="T36" fmla="*/ 2 w 295"/>
                <a:gd name="T37" fmla="*/ 176 h 224"/>
                <a:gd name="T38" fmla="*/ 0 w 295"/>
                <a:gd name="T39" fmla="*/ 159 h 224"/>
                <a:gd name="T40" fmla="*/ 2 w 295"/>
                <a:gd name="T41" fmla="*/ 144 h 224"/>
                <a:gd name="T42" fmla="*/ 8 w 295"/>
                <a:gd name="T43" fmla="*/ 128 h 224"/>
                <a:gd name="T44" fmla="*/ 18 w 295"/>
                <a:gd name="T45" fmla="*/ 116 h 224"/>
                <a:gd name="T46" fmla="*/ 31 w 295"/>
                <a:gd name="T47" fmla="*/ 105 h 224"/>
                <a:gd name="T48" fmla="*/ 198 w 295"/>
                <a:gd name="T49" fmla="*/ 10 h 224"/>
                <a:gd name="T50" fmla="*/ 215 w 295"/>
                <a:gd name="T51" fmla="*/ 2 h 224"/>
                <a:gd name="T52" fmla="*/ 231 w 295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5" h="224">
                  <a:moveTo>
                    <a:pt x="231" y="0"/>
                  </a:moveTo>
                  <a:lnTo>
                    <a:pt x="247" y="3"/>
                  </a:lnTo>
                  <a:lnTo>
                    <a:pt x="262" y="8"/>
                  </a:lnTo>
                  <a:lnTo>
                    <a:pt x="276" y="19"/>
                  </a:lnTo>
                  <a:lnTo>
                    <a:pt x="286" y="32"/>
                  </a:lnTo>
                  <a:lnTo>
                    <a:pt x="293" y="48"/>
                  </a:lnTo>
                  <a:lnTo>
                    <a:pt x="295" y="65"/>
                  </a:lnTo>
                  <a:lnTo>
                    <a:pt x="293" y="80"/>
                  </a:lnTo>
                  <a:lnTo>
                    <a:pt x="286" y="96"/>
                  </a:lnTo>
                  <a:lnTo>
                    <a:pt x="276" y="109"/>
                  </a:lnTo>
                  <a:lnTo>
                    <a:pt x="263" y="120"/>
                  </a:lnTo>
                  <a:lnTo>
                    <a:pt x="96" y="215"/>
                  </a:lnTo>
                  <a:lnTo>
                    <a:pt x="81" y="221"/>
                  </a:lnTo>
                  <a:lnTo>
                    <a:pt x="64" y="224"/>
                  </a:lnTo>
                  <a:lnTo>
                    <a:pt x="47" y="221"/>
                  </a:lnTo>
                  <a:lnTo>
                    <a:pt x="32" y="216"/>
                  </a:lnTo>
                  <a:lnTo>
                    <a:pt x="19" y="205"/>
                  </a:lnTo>
                  <a:lnTo>
                    <a:pt x="8" y="192"/>
                  </a:lnTo>
                  <a:lnTo>
                    <a:pt x="2" y="176"/>
                  </a:lnTo>
                  <a:lnTo>
                    <a:pt x="0" y="159"/>
                  </a:lnTo>
                  <a:lnTo>
                    <a:pt x="2" y="144"/>
                  </a:lnTo>
                  <a:lnTo>
                    <a:pt x="8" y="128"/>
                  </a:lnTo>
                  <a:lnTo>
                    <a:pt x="18" y="116"/>
                  </a:lnTo>
                  <a:lnTo>
                    <a:pt x="31" y="105"/>
                  </a:lnTo>
                  <a:lnTo>
                    <a:pt x="198" y="10"/>
                  </a:lnTo>
                  <a:lnTo>
                    <a:pt x="215" y="2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reeform 165"/>
            <p:cNvSpPr>
              <a:spLocks/>
            </p:cNvSpPr>
            <p:nvPr/>
          </p:nvSpPr>
          <p:spPr bwMode="auto">
            <a:xfrm>
              <a:off x="1492250" y="3079750"/>
              <a:ext cx="93663" cy="71438"/>
            </a:xfrm>
            <a:custGeom>
              <a:avLst/>
              <a:gdLst>
                <a:gd name="T0" fmla="*/ 64 w 295"/>
                <a:gd name="T1" fmla="*/ 0 h 224"/>
                <a:gd name="T2" fmla="*/ 81 w 295"/>
                <a:gd name="T3" fmla="*/ 2 h 224"/>
                <a:gd name="T4" fmla="*/ 97 w 295"/>
                <a:gd name="T5" fmla="*/ 10 h 224"/>
                <a:gd name="T6" fmla="*/ 263 w 295"/>
                <a:gd name="T7" fmla="*/ 105 h 224"/>
                <a:gd name="T8" fmla="*/ 277 w 295"/>
                <a:gd name="T9" fmla="*/ 116 h 224"/>
                <a:gd name="T10" fmla="*/ 287 w 295"/>
                <a:gd name="T11" fmla="*/ 128 h 224"/>
                <a:gd name="T12" fmla="*/ 293 w 295"/>
                <a:gd name="T13" fmla="*/ 144 h 224"/>
                <a:gd name="T14" fmla="*/ 295 w 295"/>
                <a:gd name="T15" fmla="*/ 159 h 224"/>
                <a:gd name="T16" fmla="*/ 293 w 295"/>
                <a:gd name="T17" fmla="*/ 176 h 224"/>
                <a:gd name="T18" fmla="*/ 287 w 295"/>
                <a:gd name="T19" fmla="*/ 192 h 224"/>
                <a:gd name="T20" fmla="*/ 276 w 295"/>
                <a:gd name="T21" fmla="*/ 205 h 224"/>
                <a:gd name="T22" fmla="*/ 262 w 295"/>
                <a:gd name="T23" fmla="*/ 216 h 224"/>
                <a:gd name="T24" fmla="*/ 248 w 295"/>
                <a:gd name="T25" fmla="*/ 221 h 224"/>
                <a:gd name="T26" fmla="*/ 231 w 295"/>
                <a:gd name="T27" fmla="*/ 224 h 224"/>
                <a:gd name="T28" fmla="*/ 214 w 295"/>
                <a:gd name="T29" fmla="*/ 221 h 224"/>
                <a:gd name="T30" fmla="*/ 198 w 295"/>
                <a:gd name="T31" fmla="*/ 215 h 224"/>
                <a:gd name="T32" fmla="*/ 32 w 295"/>
                <a:gd name="T33" fmla="*/ 120 h 224"/>
                <a:gd name="T34" fmla="*/ 19 w 295"/>
                <a:gd name="T35" fmla="*/ 109 h 224"/>
                <a:gd name="T36" fmla="*/ 9 w 295"/>
                <a:gd name="T37" fmla="*/ 96 h 224"/>
                <a:gd name="T38" fmla="*/ 2 w 295"/>
                <a:gd name="T39" fmla="*/ 80 h 224"/>
                <a:gd name="T40" fmla="*/ 0 w 295"/>
                <a:gd name="T41" fmla="*/ 65 h 224"/>
                <a:gd name="T42" fmla="*/ 2 w 295"/>
                <a:gd name="T43" fmla="*/ 48 h 224"/>
                <a:gd name="T44" fmla="*/ 9 w 295"/>
                <a:gd name="T45" fmla="*/ 32 h 224"/>
                <a:gd name="T46" fmla="*/ 19 w 295"/>
                <a:gd name="T47" fmla="*/ 19 h 224"/>
                <a:gd name="T48" fmla="*/ 33 w 295"/>
                <a:gd name="T49" fmla="*/ 8 h 224"/>
                <a:gd name="T50" fmla="*/ 47 w 295"/>
                <a:gd name="T51" fmla="*/ 3 h 224"/>
                <a:gd name="T52" fmla="*/ 64 w 295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5" h="224">
                  <a:moveTo>
                    <a:pt x="64" y="0"/>
                  </a:moveTo>
                  <a:lnTo>
                    <a:pt x="81" y="2"/>
                  </a:lnTo>
                  <a:lnTo>
                    <a:pt x="97" y="10"/>
                  </a:lnTo>
                  <a:lnTo>
                    <a:pt x="263" y="105"/>
                  </a:lnTo>
                  <a:lnTo>
                    <a:pt x="277" y="116"/>
                  </a:lnTo>
                  <a:lnTo>
                    <a:pt x="287" y="128"/>
                  </a:lnTo>
                  <a:lnTo>
                    <a:pt x="293" y="144"/>
                  </a:lnTo>
                  <a:lnTo>
                    <a:pt x="295" y="159"/>
                  </a:lnTo>
                  <a:lnTo>
                    <a:pt x="293" y="176"/>
                  </a:lnTo>
                  <a:lnTo>
                    <a:pt x="287" y="192"/>
                  </a:lnTo>
                  <a:lnTo>
                    <a:pt x="276" y="205"/>
                  </a:lnTo>
                  <a:lnTo>
                    <a:pt x="262" y="216"/>
                  </a:lnTo>
                  <a:lnTo>
                    <a:pt x="248" y="221"/>
                  </a:lnTo>
                  <a:lnTo>
                    <a:pt x="231" y="224"/>
                  </a:lnTo>
                  <a:lnTo>
                    <a:pt x="214" y="221"/>
                  </a:lnTo>
                  <a:lnTo>
                    <a:pt x="198" y="215"/>
                  </a:lnTo>
                  <a:lnTo>
                    <a:pt x="32" y="120"/>
                  </a:lnTo>
                  <a:lnTo>
                    <a:pt x="19" y="109"/>
                  </a:lnTo>
                  <a:lnTo>
                    <a:pt x="9" y="96"/>
                  </a:lnTo>
                  <a:lnTo>
                    <a:pt x="2" y="80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3" y="8"/>
                  </a:lnTo>
                  <a:lnTo>
                    <a:pt x="47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Freeform 166"/>
            <p:cNvSpPr>
              <a:spLocks/>
            </p:cNvSpPr>
            <p:nvPr/>
          </p:nvSpPr>
          <p:spPr bwMode="auto">
            <a:xfrm>
              <a:off x="1544638" y="2882900"/>
              <a:ext cx="101600" cy="39688"/>
            </a:xfrm>
            <a:custGeom>
              <a:avLst/>
              <a:gdLst>
                <a:gd name="T0" fmla="*/ 64 w 321"/>
                <a:gd name="T1" fmla="*/ 0 h 128"/>
                <a:gd name="T2" fmla="*/ 257 w 321"/>
                <a:gd name="T3" fmla="*/ 0 h 128"/>
                <a:gd name="T4" fmla="*/ 274 w 321"/>
                <a:gd name="T5" fmla="*/ 3 h 128"/>
                <a:gd name="T6" fmla="*/ 289 w 321"/>
                <a:gd name="T7" fmla="*/ 9 h 128"/>
                <a:gd name="T8" fmla="*/ 302 w 321"/>
                <a:gd name="T9" fmla="*/ 18 h 128"/>
                <a:gd name="T10" fmla="*/ 311 w 321"/>
                <a:gd name="T11" fmla="*/ 32 h 128"/>
                <a:gd name="T12" fmla="*/ 319 w 321"/>
                <a:gd name="T13" fmla="*/ 47 h 128"/>
                <a:gd name="T14" fmla="*/ 321 w 321"/>
                <a:gd name="T15" fmla="*/ 64 h 128"/>
                <a:gd name="T16" fmla="*/ 319 w 321"/>
                <a:gd name="T17" fmla="*/ 81 h 128"/>
                <a:gd name="T18" fmla="*/ 311 w 321"/>
                <a:gd name="T19" fmla="*/ 95 h 128"/>
                <a:gd name="T20" fmla="*/ 302 w 321"/>
                <a:gd name="T21" fmla="*/ 109 h 128"/>
                <a:gd name="T22" fmla="*/ 289 w 321"/>
                <a:gd name="T23" fmla="*/ 118 h 128"/>
                <a:gd name="T24" fmla="*/ 274 w 321"/>
                <a:gd name="T25" fmla="*/ 126 h 128"/>
                <a:gd name="T26" fmla="*/ 257 w 321"/>
                <a:gd name="T27" fmla="*/ 128 h 128"/>
                <a:gd name="T28" fmla="*/ 64 w 321"/>
                <a:gd name="T29" fmla="*/ 128 h 128"/>
                <a:gd name="T30" fmla="*/ 47 w 321"/>
                <a:gd name="T31" fmla="*/ 126 h 128"/>
                <a:gd name="T32" fmla="*/ 31 w 321"/>
                <a:gd name="T33" fmla="*/ 118 h 128"/>
                <a:gd name="T34" fmla="*/ 19 w 321"/>
                <a:gd name="T35" fmla="*/ 109 h 128"/>
                <a:gd name="T36" fmla="*/ 8 w 321"/>
                <a:gd name="T37" fmla="*/ 95 h 128"/>
                <a:gd name="T38" fmla="*/ 2 w 321"/>
                <a:gd name="T39" fmla="*/ 81 h 128"/>
                <a:gd name="T40" fmla="*/ 0 w 321"/>
                <a:gd name="T41" fmla="*/ 64 h 128"/>
                <a:gd name="T42" fmla="*/ 2 w 321"/>
                <a:gd name="T43" fmla="*/ 47 h 128"/>
                <a:gd name="T44" fmla="*/ 8 w 321"/>
                <a:gd name="T45" fmla="*/ 32 h 128"/>
                <a:gd name="T46" fmla="*/ 19 w 321"/>
                <a:gd name="T47" fmla="*/ 18 h 128"/>
                <a:gd name="T48" fmla="*/ 31 w 321"/>
                <a:gd name="T49" fmla="*/ 9 h 128"/>
                <a:gd name="T50" fmla="*/ 47 w 321"/>
                <a:gd name="T51" fmla="*/ 3 h 128"/>
                <a:gd name="T52" fmla="*/ 64 w 321"/>
                <a:gd name="T5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128">
                  <a:moveTo>
                    <a:pt x="64" y="0"/>
                  </a:moveTo>
                  <a:lnTo>
                    <a:pt x="257" y="0"/>
                  </a:lnTo>
                  <a:lnTo>
                    <a:pt x="274" y="3"/>
                  </a:lnTo>
                  <a:lnTo>
                    <a:pt x="289" y="9"/>
                  </a:lnTo>
                  <a:lnTo>
                    <a:pt x="302" y="18"/>
                  </a:lnTo>
                  <a:lnTo>
                    <a:pt x="311" y="32"/>
                  </a:lnTo>
                  <a:lnTo>
                    <a:pt x="319" y="47"/>
                  </a:lnTo>
                  <a:lnTo>
                    <a:pt x="321" y="64"/>
                  </a:lnTo>
                  <a:lnTo>
                    <a:pt x="319" y="81"/>
                  </a:lnTo>
                  <a:lnTo>
                    <a:pt x="311" y="95"/>
                  </a:lnTo>
                  <a:lnTo>
                    <a:pt x="302" y="109"/>
                  </a:lnTo>
                  <a:lnTo>
                    <a:pt x="289" y="118"/>
                  </a:lnTo>
                  <a:lnTo>
                    <a:pt x="274" y="126"/>
                  </a:lnTo>
                  <a:lnTo>
                    <a:pt x="257" y="128"/>
                  </a:lnTo>
                  <a:lnTo>
                    <a:pt x="64" y="128"/>
                  </a:lnTo>
                  <a:lnTo>
                    <a:pt x="47" y="126"/>
                  </a:lnTo>
                  <a:lnTo>
                    <a:pt x="31" y="118"/>
                  </a:lnTo>
                  <a:lnTo>
                    <a:pt x="19" y="109"/>
                  </a:lnTo>
                  <a:lnTo>
                    <a:pt x="8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8" y="32"/>
                  </a:lnTo>
                  <a:lnTo>
                    <a:pt x="19" y="18"/>
                  </a:lnTo>
                  <a:lnTo>
                    <a:pt x="31" y="9"/>
                  </a:lnTo>
                  <a:lnTo>
                    <a:pt x="47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Freeform 167"/>
            <p:cNvSpPr>
              <a:spLocks/>
            </p:cNvSpPr>
            <p:nvPr/>
          </p:nvSpPr>
          <p:spPr bwMode="auto">
            <a:xfrm>
              <a:off x="1492250" y="2655888"/>
              <a:ext cx="93663" cy="69850"/>
            </a:xfrm>
            <a:custGeom>
              <a:avLst/>
              <a:gdLst>
                <a:gd name="T0" fmla="*/ 231 w 295"/>
                <a:gd name="T1" fmla="*/ 0 h 222"/>
                <a:gd name="T2" fmla="*/ 248 w 295"/>
                <a:gd name="T3" fmla="*/ 2 h 222"/>
                <a:gd name="T4" fmla="*/ 262 w 295"/>
                <a:gd name="T5" fmla="*/ 8 h 222"/>
                <a:gd name="T6" fmla="*/ 276 w 295"/>
                <a:gd name="T7" fmla="*/ 17 h 222"/>
                <a:gd name="T8" fmla="*/ 287 w 295"/>
                <a:gd name="T9" fmla="*/ 31 h 222"/>
                <a:gd name="T10" fmla="*/ 293 w 295"/>
                <a:gd name="T11" fmla="*/ 46 h 222"/>
                <a:gd name="T12" fmla="*/ 295 w 295"/>
                <a:gd name="T13" fmla="*/ 63 h 222"/>
                <a:gd name="T14" fmla="*/ 293 w 295"/>
                <a:gd name="T15" fmla="*/ 80 h 222"/>
                <a:gd name="T16" fmla="*/ 287 w 295"/>
                <a:gd name="T17" fmla="*/ 94 h 222"/>
                <a:gd name="T18" fmla="*/ 277 w 295"/>
                <a:gd name="T19" fmla="*/ 108 h 222"/>
                <a:gd name="T20" fmla="*/ 263 w 295"/>
                <a:gd name="T21" fmla="*/ 118 h 222"/>
                <a:gd name="T22" fmla="*/ 97 w 295"/>
                <a:gd name="T23" fmla="*/ 213 h 222"/>
                <a:gd name="T24" fmla="*/ 81 w 295"/>
                <a:gd name="T25" fmla="*/ 220 h 222"/>
                <a:gd name="T26" fmla="*/ 64 w 295"/>
                <a:gd name="T27" fmla="*/ 222 h 222"/>
                <a:gd name="T28" fmla="*/ 48 w 295"/>
                <a:gd name="T29" fmla="*/ 220 h 222"/>
                <a:gd name="T30" fmla="*/ 33 w 295"/>
                <a:gd name="T31" fmla="*/ 214 h 222"/>
                <a:gd name="T32" fmla="*/ 19 w 295"/>
                <a:gd name="T33" fmla="*/ 204 h 222"/>
                <a:gd name="T34" fmla="*/ 9 w 295"/>
                <a:gd name="T35" fmla="*/ 190 h 222"/>
                <a:gd name="T36" fmla="*/ 2 w 295"/>
                <a:gd name="T37" fmla="*/ 174 h 222"/>
                <a:gd name="T38" fmla="*/ 0 w 295"/>
                <a:gd name="T39" fmla="*/ 158 h 222"/>
                <a:gd name="T40" fmla="*/ 2 w 295"/>
                <a:gd name="T41" fmla="*/ 142 h 222"/>
                <a:gd name="T42" fmla="*/ 9 w 295"/>
                <a:gd name="T43" fmla="*/ 127 h 222"/>
                <a:gd name="T44" fmla="*/ 19 w 295"/>
                <a:gd name="T45" fmla="*/ 114 h 222"/>
                <a:gd name="T46" fmla="*/ 32 w 295"/>
                <a:gd name="T47" fmla="*/ 103 h 222"/>
                <a:gd name="T48" fmla="*/ 198 w 295"/>
                <a:gd name="T49" fmla="*/ 8 h 222"/>
                <a:gd name="T50" fmla="*/ 215 w 295"/>
                <a:gd name="T51" fmla="*/ 2 h 222"/>
                <a:gd name="T52" fmla="*/ 231 w 295"/>
                <a:gd name="T53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5" h="222">
                  <a:moveTo>
                    <a:pt x="231" y="0"/>
                  </a:moveTo>
                  <a:lnTo>
                    <a:pt x="248" y="2"/>
                  </a:lnTo>
                  <a:lnTo>
                    <a:pt x="262" y="8"/>
                  </a:lnTo>
                  <a:lnTo>
                    <a:pt x="276" y="17"/>
                  </a:lnTo>
                  <a:lnTo>
                    <a:pt x="287" y="31"/>
                  </a:lnTo>
                  <a:lnTo>
                    <a:pt x="293" y="46"/>
                  </a:lnTo>
                  <a:lnTo>
                    <a:pt x="295" y="63"/>
                  </a:lnTo>
                  <a:lnTo>
                    <a:pt x="293" y="80"/>
                  </a:lnTo>
                  <a:lnTo>
                    <a:pt x="287" y="94"/>
                  </a:lnTo>
                  <a:lnTo>
                    <a:pt x="277" y="108"/>
                  </a:lnTo>
                  <a:lnTo>
                    <a:pt x="263" y="118"/>
                  </a:lnTo>
                  <a:lnTo>
                    <a:pt x="97" y="213"/>
                  </a:lnTo>
                  <a:lnTo>
                    <a:pt x="81" y="220"/>
                  </a:lnTo>
                  <a:lnTo>
                    <a:pt x="64" y="222"/>
                  </a:lnTo>
                  <a:lnTo>
                    <a:pt x="48" y="220"/>
                  </a:lnTo>
                  <a:lnTo>
                    <a:pt x="33" y="214"/>
                  </a:lnTo>
                  <a:lnTo>
                    <a:pt x="19" y="204"/>
                  </a:lnTo>
                  <a:lnTo>
                    <a:pt x="9" y="190"/>
                  </a:lnTo>
                  <a:lnTo>
                    <a:pt x="2" y="174"/>
                  </a:lnTo>
                  <a:lnTo>
                    <a:pt x="0" y="158"/>
                  </a:lnTo>
                  <a:lnTo>
                    <a:pt x="2" y="142"/>
                  </a:lnTo>
                  <a:lnTo>
                    <a:pt x="9" y="127"/>
                  </a:lnTo>
                  <a:lnTo>
                    <a:pt x="19" y="114"/>
                  </a:lnTo>
                  <a:lnTo>
                    <a:pt x="32" y="103"/>
                  </a:lnTo>
                  <a:lnTo>
                    <a:pt x="198" y="8"/>
                  </a:lnTo>
                  <a:lnTo>
                    <a:pt x="215" y="2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Freeform 168"/>
            <p:cNvSpPr>
              <a:spLocks/>
            </p:cNvSpPr>
            <p:nvPr/>
          </p:nvSpPr>
          <p:spPr bwMode="auto">
            <a:xfrm>
              <a:off x="1346200" y="2487613"/>
              <a:ext cx="71438" cy="93663"/>
            </a:xfrm>
            <a:custGeom>
              <a:avLst/>
              <a:gdLst>
                <a:gd name="T0" fmla="*/ 159 w 224"/>
                <a:gd name="T1" fmla="*/ 0 h 292"/>
                <a:gd name="T2" fmla="*/ 176 w 224"/>
                <a:gd name="T3" fmla="*/ 2 h 292"/>
                <a:gd name="T4" fmla="*/ 192 w 224"/>
                <a:gd name="T5" fmla="*/ 9 h 292"/>
                <a:gd name="T6" fmla="*/ 206 w 224"/>
                <a:gd name="T7" fmla="*/ 20 h 292"/>
                <a:gd name="T8" fmla="*/ 216 w 224"/>
                <a:gd name="T9" fmla="*/ 32 h 292"/>
                <a:gd name="T10" fmla="*/ 222 w 224"/>
                <a:gd name="T11" fmla="*/ 48 h 292"/>
                <a:gd name="T12" fmla="*/ 224 w 224"/>
                <a:gd name="T13" fmla="*/ 63 h 292"/>
                <a:gd name="T14" fmla="*/ 222 w 224"/>
                <a:gd name="T15" fmla="*/ 80 h 292"/>
                <a:gd name="T16" fmla="*/ 216 w 224"/>
                <a:gd name="T17" fmla="*/ 96 h 292"/>
                <a:gd name="T18" fmla="*/ 120 w 224"/>
                <a:gd name="T19" fmla="*/ 261 h 292"/>
                <a:gd name="T20" fmla="*/ 109 w 224"/>
                <a:gd name="T21" fmla="*/ 275 h 292"/>
                <a:gd name="T22" fmla="*/ 95 w 224"/>
                <a:gd name="T23" fmla="*/ 285 h 292"/>
                <a:gd name="T24" fmla="*/ 81 w 224"/>
                <a:gd name="T25" fmla="*/ 290 h 292"/>
                <a:gd name="T26" fmla="*/ 64 w 224"/>
                <a:gd name="T27" fmla="*/ 292 h 292"/>
                <a:gd name="T28" fmla="*/ 48 w 224"/>
                <a:gd name="T29" fmla="*/ 290 h 292"/>
                <a:gd name="T30" fmla="*/ 33 w 224"/>
                <a:gd name="T31" fmla="*/ 284 h 292"/>
                <a:gd name="T32" fmla="*/ 18 w 224"/>
                <a:gd name="T33" fmla="*/ 274 h 292"/>
                <a:gd name="T34" fmla="*/ 8 w 224"/>
                <a:gd name="T35" fmla="*/ 261 h 292"/>
                <a:gd name="T36" fmla="*/ 2 w 224"/>
                <a:gd name="T37" fmla="*/ 246 h 292"/>
                <a:gd name="T38" fmla="*/ 0 w 224"/>
                <a:gd name="T39" fmla="*/ 230 h 292"/>
                <a:gd name="T40" fmla="*/ 2 w 224"/>
                <a:gd name="T41" fmla="*/ 213 h 292"/>
                <a:gd name="T42" fmla="*/ 8 w 224"/>
                <a:gd name="T43" fmla="*/ 198 h 292"/>
                <a:gd name="T44" fmla="*/ 105 w 224"/>
                <a:gd name="T45" fmla="*/ 32 h 292"/>
                <a:gd name="T46" fmla="*/ 115 w 224"/>
                <a:gd name="T47" fmla="*/ 19 h 292"/>
                <a:gd name="T48" fmla="*/ 129 w 224"/>
                <a:gd name="T49" fmla="*/ 8 h 292"/>
                <a:gd name="T50" fmla="*/ 144 w 224"/>
                <a:gd name="T51" fmla="*/ 2 h 292"/>
                <a:gd name="T52" fmla="*/ 159 w 224"/>
                <a:gd name="T5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292">
                  <a:moveTo>
                    <a:pt x="159" y="0"/>
                  </a:moveTo>
                  <a:lnTo>
                    <a:pt x="176" y="2"/>
                  </a:lnTo>
                  <a:lnTo>
                    <a:pt x="192" y="9"/>
                  </a:lnTo>
                  <a:lnTo>
                    <a:pt x="206" y="20"/>
                  </a:lnTo>
                  <a:lnTo>
                    <a:pt x="216" y="32"/>
                  </a:lnTo>
                  <a:lnTo>
                    <a:pt x="222" y="48"/>
                  </a:lnTo>
                  <a:lnTo>
                    <a:pt x="224" y="63"/>
                  </a:lnTo>
                  <a:lnTo>
                    <a:pt x="222" y="80"/>
                  </a:lnTo>
                  <a:lnTo>
                    <a:pt x="216" y="96"/>
                  </a:lnTo>
                  <a:lnTo>
                    <a:pt x="120" y="261"/>
                  </a:lnTo>
                  <a:lnTo>
                    <a:pt x="109" y="275"/>
                  </a:lnTo>
                  <a:lnTo>
                    <a:pt x="95" y="285"/>
                  </a:lnTo>
                  <a:lnTo>
                    <a:pt x="81" y="290"/>
                  </a:lnTo>
                  <a:lnTo>
                    <a:pt x="64" y="292"/>
                  </a:lnTo>
                  <a:lnTo>
                    <a:pt x="48" y="290"/>
                  </a:lnTo>
                  <a:lnTo>
                    <a:pt x="33" y="284"/>
                  </a:lnTo>
                  <a:lnTo>
                    <a:pt x="18" y="274"/>
                  </a:lnTo>
                  <a:lnTo>
                    <a:pt x="8" y="261"/>
                  </a:lnTo>
                  <a:lnTo>
                    <a:pt x="2" y="246"/>
                  </a:lnTo>
                  <a:lnTo>
                    <a:pt x="0" y="230"/>
                  </a:lnTo>
                  <a:lnTo>
                    <a:pt x="2" y="213"/>
                  </a:lnTo>
                  <a:lnTo>
                    <a:pt x="8" y="198"/>
                  </a:lnTo>
                  <a:lnTo>
                    <a:pt x="105" y="32"/>
                  </a:lnTo>
                  <a:lnTo>
                    <a:pt x="115" y="19"/>
                  </a:lnTo>
                  <a:lnTo>
                    <a:pt x="129" y="8"/>
                  </a:lnTo>
                  <a:lnTo>
                    <a:pt x="144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Freeform 169"/>
            <p:cNvSpPr>
              <a:spLocks/>
            </p:cNvSpPr>
            <p:nvPr/>
          </p:nvSpPr>
          <p:spPr bwMode="auto">
            <a:xfrm>
              <a:off x="1119188" y="2732088"/>
              <a:ext cx="96838" cy="315913"/>
            </a:xfrm>
            <a:custGeom>
              <a:avLst/>
              <a:gdLst>
                <a:gd name="T0" fmla="*/ 154 w 308"/>
                <a:gd name="T1" fmla="*/ 0 h 992"/>
                <a:gd name="T2" fmla="*/ 185 w 308"/>
                <a:gd name="T3" fmla="*/ 2 h 992"/>
                <a:gd name="T4" fmla="*/ 213 w 308"/>
                <a:gd name="T5" fmla="*/ 7 h 992"/>
                <a:gd name="T6" fmla="*/ 238 w 308"/>
                <a:gd name="T7" fmla="*/ 17 h 992"/>
                <a:gd name="T8" fmla="*/ 259 w 308"/>
                <a:gd name="T9" fmla="*/ 30 h 992"/>
                <a:gd name="T10" fmla="*/ 277 w 308"/>
                <a:gd name="T11" fmla="*/ 47 h 992"/>
                <a:gd name="T12" fmla="*/ 290 w 308"/>
                <a:gd name="T13" fmla="*/ 67 h 992"/>
                <a:gd name="T14" fmla="*/ 301 w 308"/>
                <a:gd name="T15" fmla="*/ 91 h 992"/>
                <a:gd name="T16" fmla="*/ 306 w 308"/>
                <a:gd name="T17" fmla="*/ 119 h 992"/>
                <a:gd name="T18" fmla="*/ 308 w 308"/>
                <a:gd name="T19" fmla="*/ 150 h 992"/>
                <a:gd name="T20" fmla="*/ 308 w 308"/>
                <a:gd name="T21" fmla="*/ 375 h 992"/>
                <a:gd name="T22" fmla="*/ 307 w 308"/>
                <a:gd name="T23" fmla="*/ 405 h 992"/>
                <a:gd name="T24" fmla="*/ 304 w 308"/>
                <a:gd name="T25" fmla="*/ 435 h 992"/>
                <a:gd name="T26" fmla="*/ 301 w 308"/>
                <a:gd name="T27" fmla="*/ 467 h 992"/>
                <a:gd name="T28" fmla="*/ 240 w 308"/>
                <a:gd name="T29" fmla="*/ 920 h 992"/>
                <a:gd name="T30" fmla="*/ 236 w 308"/>
                <a:gd name="T31" fmla="*/ 942 h 992"/>
                <a:gd name="T32" fmla="*/ 228 w 308"/>
                <a:gd name="T33" fmla="*/ 960 h 992"/>
                <a:gd name="T34" fmla="*/ 219 w 308"/>
                <a:gd name="T35" fmla="*/ 972 h 992"/>
                <a:gd name="T36" fmla="*/ 206 w 308"/>
                <a:gd name="T37" fmla="*/ 982 h 992"/>
                <a:gd name="T38" fmla="*/ 192 w 308"/>
                <a:gd name="T39" fmla="*/ 988 h 992"/>
                <a:gd name="T40" fmla="*/ 174 w 308"/>
                <a:gd name="T41" fmla="*/ 991 h 992"/>
                <a:gd name="T42" fmla="*/ 154 w 308"/>
                <a:gd name="T43" fmla="*/ 992 h 992"/>
                <a:gd name="T44" fmla="*/ 134 w 308"/>
                <a:gd name="T45" fmla="*/ 991 h 992"/>
                <a:gd name="T46" fmla="*/ 116 w 308"/>
                <a:gd name="T47" fmla="*/ 988 h 992"/>
                <a:gd name="T48" fmla="*/ 102 w 308"/>
                <a:gd name="T49" fmla="*/ 982 h 992"/>
                <a:gd name="T50" fmla="*/ 89 w 308"/>
                <a:gd name="T51" fmla="*/ 972 h 992"/>
                <a:gd name="T52" fmla="*/ 79 w 308"/>
                <a:gd name="T53" fmla="*/ 960 h 992"/>
                <a:gd name="T54" fmla="*/ 72 w 308"/>
                <a:gd name="T55" fmla="*/ 942 h 992"/>
                <a:gd name="T56" fmla="*/ 68 w 308"/>
                <a:gd name="T57" fmla="*/ 920 h 992"/>
                <a:gd name="T58" fmla="*/ 7 w 308"/>
                <a:gd name="T59" fmla="*/ 467 h 992"/>
                <a:gd name="T60" fmla="*/ 4 w 308"/>
                <a:gd name="T61" fmla="*/ 435 h 992"/>
                <a:gd name="T62" fmla="*/ 1 w 308"/>
                <a:gd name="T63" fmla="*/ 405 h 992"/>
                <a:gd name="T64" fmla="*/ 0 w 308"/>
                <a:gd name="T65" fmla="*/ 375 h 992"/>
                <a:gd name="T66" fmla="*/ 0 w 308"/>
                <a:gd name="T67" fmla="*/ 150 h 992"/>
                <a:gd name="T68" fmla="*/ 2 w 308"/>
                <a:gd name="T69" fmla="*/ 119 h 992"/>
                <a:gd name="T70" fmla="*/ 7 w 308"/>
                <a:gd name="T71" fmla="*/ 91 h 992"/>
                <a:gd name="T72" fmla="*/ 18 w 308"/>
                <a:gd name="T73" fmla="*/ 67 h 992"/>
                <a:gd name="T74" fmla="*/ 31 w 308"/>
                <a:gd name="T75" fmla="*/ 47 h 992"/>
                <a:gd name="T76" fmla="*/ 49 w 308"/>
                <a:gd name="T77" fmla="*/ 30 h 992"/>
                <a:gd name="T78" fmla="*/ 70 w 308"/>
                <a:gd name="T79" fmla="*/ 17 h 992"/>
                <a:gd name="T80" fmla="*/ 95 w 308"/>
                <a:gd name="T81" fmla="*/ 7 h 992"/>
                <a:gd name="T82" fmla="*/ 122 w 308"/>
                <a:gd name="T83" fmla="*/ 2 h 992"/>
                <a:gd name="T84" fmla="*/ 154 w 308"/>
                <a:gd name="T85" fmla="*/ 0 h 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8" h="992">
                  <a:moveTo>
                    <a:pt x="154" y="0"/>
                  </a:moveTo>
                  <a:lnTo>
                    <a:pt x="185" y="2"/>
                  </a:lnTo>
                  <a:lnTo>
                    <a:pt x="213" y="7"/>
                  </a:lnTo>
                  <a:lnTo>
                    <a:pt x="238" y="17"/>
                  </a:lnTo>
                  <a:lnTo>
                    <a:pt x="259" y="30"/>
                  </a:lnTo>
                  <a:lnTo>
                    <a:pt x="277" y="47"/>
                  </a:lnTo>
                  <a:lnTo>
                    <a:pt x="290" y="67"/>
                  </a:lnTo>
                  <a:lnTo>
                    <a:pt x="301" y="91"/>
                  </a:lnTo>
                  <a:lnTo>
                    <a:pt x="306" y="119"/>
                  </a:lnTo>
                  <a:lnTo>
                    <a:pt x="308" y="150"/>
                  </a:lnTo>
                  <a:lnTo>
                    <a:pt x="308" y="375"/>
                  </a:lnTo>
                  <a:lnTo>
                    <a:pt x="307" y="405"/>
                  </a:lnTo>
                  <a:lnTo>
                    <a:pt x="304" y="435"/>
                  </a:lnTo>
                  <a:lnTo>
                    <a:pt x="301" y="467"/>
                  </a:lnTo>
                  <a:lnTo>
                    <a:pt x="240" y="920"/>
                  </a:lnTo>
                  <a:lnTo>
                    <a:pt x="236" y="942"/>
                  </a:lnTo>
                  <a:lnTo>
                    <a:pt x="228" y="960"/>
                  </a:lnTo>
                  <a:lnTo>
                    <a:pt x="219" y="972"/>
                  </a:lnTo>
                  <a:lnTo>
                    <a:pt x="206" y="982"/>
                  </a:lnTo>
                  <a:lnTo>
                    <a:pt x="192" y="988"/>
                  </a:lnTo>
                  <a:lnTo>
                    <a:pt x="174" y="991"/>
                  </a:lnTo>
                  <a:lnTo>
                    <a:pt x="154" y="992"/>
                  </a:lnTo>
                  <a:lnTo>
                    <a:pt x="134" y="991"/>
                  </a:lnTo>
                  <a:lnTo>
                    <a:pt x="116" y="988"/>
                  </a:lnTo>
                  <a:lnTo>
                    <a:pt x="102" y="982"/>
                  </a:lnTo>
                  <a:lnTo>
                    <a:pt x="89" y="972"/>
                  </a:lnTo>
                  <a:lnTo>
                    <a:pt x="79" y="960"/>
                  </a:lnTo>
                  <a:lnTo>
                    <a:pt x="72" y="942"/>
                  </a:lnTo>
                  <a:lnTo>
                    <a:pt x="68" y="920"/>
                  </a:lnTo>
                  <a:lnTo>
                    <a:pt x="7" y="467"/>
                  </a:lnTo>
                  <a:lnTo>
                    <a:pt x="4" y="435"/>
                  </a:lnTo>
                  <a:lnTo>
                    <a:pt x="1" y="405"/>
                  </a:lnTo>
                  <a:lnTo>
                    <a:pt x="0" y="375"/>
                  </a:lnTo>
                  <a:lnTo>
                    <a:pt x="0" y="150"/>
                  </a:lnTo>
                  <a:lnTo>
                    <a:pt x="2" y="119"/>
                  </a:lnTo>
                  <a:lnTo>
                    <a:pt x="7" y="91"/>
                  </a:lnTo>
                  <a:lnTo>
                    <a:pt x="18" y="67"/>
                  </a:lnTo>
                  <a:lnTo>
                    <a:pt x="31" y="47"/>
                  </a:lnTo>
                  <a:lnTo>
                    <a:pt x="49" y="30"/>
                  </a:lnTo>
                  <a:lnTo>
                    <a:pt x="70" y="17"/>
                  </a:lnTo>
                  <a:lnTo>
                    <a:pt x="95" y="7"/>
                  </a:lnTo>
                  <a:lnTo>
                    <a:pt x="122" y="2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Freeform 170"/>
            <p:cNvSpPr>
              <a:spLocks/>
            </p:cNvSpPr>
            <p:nvPr/>
          </p:nvSpPr>
          <p:spPr bwMode="auto">
            <a:xfrm>
              <a:off x="1116013" y="3087688"/>
              <a:ext cx="103188" cy="101600"/>
            </a:xfrm>
            <a:custGeom>
              <a:avLst/>
              <a:gdLst>
                <a:gd name="T0" fmla="*/ 161 w 321"/>
                <a:gd name="T1" fmla="*/ 0 h 319"/>
                <a:gd name="T2" fmla="*/ 193 w 321"/>
                <a:gd name="T3" fmla="*/ 4 h 319"/>
                <a:gd name="T4" fmla="*/ 223 w 321"/>
                <a:gd name="T5" fmla="*/ 14 h 319"/>
                <a:gd name="T6" fmla="*/ 250 w 321"/>
                <a:gd name="T7" fmla="*/ 28 h 319"/>
                <a:gd name="T8" fmla="*/ 274 w 321"/>
                <a:gd name="T9" fmla="*/ 47 h 319"/>
                <a:gd name="T10" fmla="*/ 294 w 321"/>
                <a:gd name="T11" fmla="*/ 71 h 319"/>
                <a:gd name="T12" fmla="*/ 309 w 321"/>
                <a:gd name="T13" fmla="*/ 98 h 319"/>
                <a:gd name="T14" fmla="*/ 318 w 321"/>
                <a:gd name="T15" fmla="*/ 128 h 319"/>
                <a:gd name="T16" fmla="*/ 321 w 321"/>
                <a:gd name="T17" fmla="*/ 159 h 319"/>
                <a:gd name="T18" fmla="*/ 318 w 321"/>
                <a:gd name="T19" fmla="*/ 192 h 319"/>
                <a:gd name="T20" fmla="*/ 309 w 321"/>
                <a:gd name="T21" fmla="*/ 222 h 319"/>
                <a:gd name="T22" fmla="*/ 294 w 321"/>
                <a:gd name="T23" fmla="*/ 249 h 319"/>
                <a:gd name="T24" fmla="*/ 274 w 321"/>
                <a:gd name="T25" fmla="*/ 272 h 319"/>
                <a:gd name="T26" fmla="*/ 250 w 321"/>
                <a:gd name="T27" fmla="*/ 292 h 319"/>
                <a:gd name="T28" fmla="*/ 223 w 321"/>
                <a:gd name="T29" fmla="*/ 306 h 319"/>
                <a:gd name="T30" fmla="*/ 193 w 321"/>
                <a:gd name="T31" fmla="*/ 316 h 319"/>
                <a:gd name="T32" fmla="*/ 161 w 321"/>
                <a:gd name="T33" fmla="*/ 319 h 319"/>
                <a:gd name="T34" fmla="*/ 128 w 321"/>
                <a:gd name="T35" fmla="*/ 316 h 319"/>
                <a:gd name="T36" fmla="*/ 99 w 321"/>
                <a:gd name="T37" fmla="*/ 306 h 319"/>
                <a:gd name="T38" fmla="*/ 72 w 321"/>
                <a:gd name="T39" fmla="*/ 292 h 319"/>
                <a:gd name="T40" fmla="*/ 48 w 321"/>
                <a:gd name="T41" fmla="*/ 272 h 319"/>
                <a:gd name="T42" fmla="*/ 28 w 321"/>
                <a:gd name="T43" fmla="*/ 249 h 319"/>
                <a:gd name="T44" fmla="*/ 13 w 321"/>
                <a:gd name="T45" fmla="*/ 222 h 319"/>
                <a:gd name="T46" fmla="*/ 4 w 321"/>
                <a:gd name="T47" fmla="*/ 192 h 319"/>
                <a:gd name="T48" fmla="*/ 0 w 321"/>
                <a:gd name="T49" fmla="*/ 159 h 319"/>
                <a:gd name="T50" fmla="*/ 4 w 321"/>
                <a:gd name="T51" fmla="*/ 128 h 319"/>
                <a:gd name="T52" fmla="*/ 13 w 321"/>
                <a:gd name="T53" fmla="*/ 98 h 319"/>
                <a:gd name="T54" fmla="*/ 28 w 321"/>
                <a:gd name="T55" fmla="*/ 71 h 319"/>
                <a:gd name="T56" fmla="*/ 48 w 321"/>
                <a:gd name="T57" fmla="*/ 47 h 319"/>
                <a:gd name="T58" fmla="*/ 72 w 321"/>
                <a:gd name="T59" fmla="*/ 28 h 319"/>
                <a:gd name="T60" fmla="*/ 99 w 321"/>
                <a:gd name="T61" fmla="*/ 14 h 319"/>
                <a:gd name="T62" fmla="*/ 128 w 321"/>
                <a:gd name="T63" fmla="*/ 4 h 319"/>
                <a:gd name="T64" fmla="*/ 161 w 321"/>
                <a:gd name="T6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1" h="319">
                  <a:moveTo>
                    <a:pt x="161" y="0"/>
                  </a:moveTo>
                  <a:lnTo>
                    <a:pt x="193" y="4"/>
                  </a:lnTo>
                  <a:lnTo>
                    <a:pt x="223" y="14"/>
                  </a:lnTo>
                  <a:lnTo>
                    <a:pt x="250" y="28"/>
                  </a:lnTo>
                  <a:lnTo>
                    <a:pt x="274" y="47"/>
                  </a:lnTo>
                  <a:lnTo>
                    <a:pt x="294" y="71"/>
                  </a:lnTo>
                  <a:lnTo>
                    <a:pt x="309" y="98"/>
                  </a:lnTo>
                  <a:lnTo>
                    <a:pt x="318" y="128"/>
                  </a:lnTo>
                  <a:lnTo>
                    <a:pt x="321" y="159"/>
                  </a:lnTo>
                  <a:lnTo>
                    <a:pt x="318" y="192"/>
                  </a:lnTo>
                  <a:lnTo>
                    <a:pt x="309" y="222"/>
                  </a:lnTo>
                  <a:lnTo>
                    <a:pt x="294" y="249"/>
                  </a:lnTo>
                  <a:lnTo>
                    <a:pt x="274" y="272"/>
                  </a:lnTo>
                  <a:lnTo>
                    <a:pt x="250" y="292"/>
                  </a:lnTo>
                  <a:lnTo>
                    <a:pt x="223" y="306"/>
                  </a:lnTo>
                  <a:lnTo>
                    <a:pt x="193" y="316"/>
                  </a:lnTo>
                  <a:lnTo>
                    <a:pt x="161" y="319"/>
                  </a:lnTo>
                  <a:lnTo>
                    <a:pt x="128" y="316"/>
                  </a:lnTo>
                  <a:lnTo>
                    <a:pt x="99" y="306"/>
                  </a:lnTo>
                  <a:lnTo>
                    <a:pt x="72" y="292"/>
                  </a:lnTo>
                  <a:lnTo>
                    <a:pt x="48" y="272"/>
                  </a:lnTo>
                  <a:lnTo>
                    <a:pt x="28" y="249"/>
                  </a:lnTo>
                  <a:lnTo>
                    <a:pt x="13" y="222"/>
                  </a:lnTo>
                  <a:lnTo>
                    <a:pt x="4" y="192"/>
                  </a:lnTo>
                  <a:lnTo>
                    <a:pt x="0" y="159"/>
                  </a:lnTo>
                  <a:lnTo>
                    <a:pt x="4" y="128"/>
                  </a:lnTo>
                  <a:lnTo>
                    <a:pt x="13" y="98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99" y="14"/>
                  </a:lnTo>
                  <a:lnTo>
                    <a:pt x="128" y="4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7909074" y="3845256"/>
            <a:ext cx="994282" cy="954880"/>
            <a:chOff x="890588" y="2374900"/>
            <a:chExt cx="681038" cy="654050"/>
          </a:xfrm>
          <a:solidFill>
            <a:schemeClr val="bg1"/>
          </a:solidFill>
        </p:grpSpPr>
        <p:sp>
          <p:nvSpPr>
            <p:cNvPr id="56" name="Freeform 175"/>
            <p:cNvSpPr>
              <a:spLocks/>
            </p:cNvSpPr>
            <p:nvPr/>
          </p:nvSpPr>
          <p:spPr bwMode="auto">
            <a:xfrm>
              <a:off x="989013" y="2462213"/>
              <a:ext cx="157163" cy="152400"/>
            </a:xfrm>
            <a:custGeom>
              <a:avLst/>
              <a:gdLst>
                <a:gd name="T0" fmla="*/ 311 w 791"/>
                <a:gd name="T1" fmla="*/ 0 h 769"/>
                <a:gd name="T2" fmla="*/ 353 w 791"/>
                <a:gd name="T3" fmla="*/ 3 h 769"/>
                <a:gd name="T4" fmla="*/ 393 w 791"/>
                <a:gd name="T5" fmla="*/ 11 h 769"/>
                <a:gd name="T6" fmla="*/ 431 w 791"/>
                <a:gd name="T7" fmla="*/ 24 h 769"/>
                <a:gd name="T8" fmla="*/ 467 w 791"/>
                <a:gd name="T9" fmla="*/ 42 h 769"/>
                <a:gd name="T10" fmla="*/ 500 w 791"/>
                <a:gd name="T11" fmla="*/ 64 h 769"/>
                <a:gd name="T12" fmla="*/ 530 w 791"/>
                <a:gd name="T13" fmla="*/ 90 h 769"/>
                <a:gd name="T14" fmla="*/ 556 w 791"/>
                <a:gd name="T15" fmla="*/ 121 h 769"/>
                <a:gd name="T16" fmla="*/ 578 w 791"/>
                <a:gd name="T17" fmla="*/ 153 h 769"/>
                <a:gd name="T18" fmla="*/ 596 w 791"/>
                <a:gd name="T19" fmla="*/ 189 h 769"/>
                <a:gd name="T20" fmla="*/ 610 w 791"/>
                <a:gd name="T21" fmla="*/ 227 h 769"/>
                <a:gd name="T22" fmla="*/ 618 w 791"/>
                <a:gd name="T23" fmla="*/ 268 h 769"/>
                <a:gd name="T24" fmla="*/ 620 w 791"/>
                <a:gd name="T25" fmla="*/ 310 h 769"/>
                <a:gd name="T26" fmla="*/ 618 w 791"/>
                <a:gd name="T27" fmla="*/ 350 h 769"/>
                <a:gd name="T28" fmla="*/ 610 w 791"/>
                <a:gd name="T29" fmla="*/ 388 h 769"/>
                <a:gd name="T30" fmla="*/ 597 w 791"/>
                <a:gd name="T31" fmla="*/ 424 h 769"/>
                <a:gd name="T32" fmla="*/ 581 w 791"/>
                <a:gd name="T33" fmla="*/ 458 h 769"/>
                <a:gd name="T34" fmla="*/ 791 w 791"/>
                <a:gd name="T35" fmla="*/ 656 h 769"/>
                <a:gd name="T36" fmla="*/ 752 w 791"/>
                <a:gd name="T37" fmla="*/ 691 h 769"/>
                <a:gd name="T38" fmla="*/ 716 w 791"/>
                <a:gd name="T39" fmla="*/ 729 h 769"/>
                <a:gd name="T40" fmla="*/ 683 w 791"/>
                <a:gd name="T41" fmla="*/ 769 h 769"/>
                <a:gd name="T42" fmla="*/ 474 w 791"/>
                <a:gd name="T43" fmla="*/ 572 h 769"/>
                <a:gd name="T44" fmla="*/ 437 w 791"/>
                <a:gd name="T45" fmla="*/ 592 h 769"/>
                <a:gd name="T46" fmla="*/ 397 w 791"/>
                <a:gd name="T47" fmla="*/ 607 h 769"/>
                <a:gd name="T48" fmla="*/ 355 w 791"/>
                <a:gd name="T49" fmla="*/ 616 h 769"/>
                <a:gd name="T50" fmla="*/ 311 w 791"/>
                <a:gd name="T51" fmla="*/ 619 h 769"/>
                <a:gd name="T52" fmla="*/ 269 w 791"/>
                <a:gd name="T53" fmla="*/ 617 h 769"/>
                <a:gd name="T54" fmla="*/ 228 w 791"/>
                <a:gd name="T55" fmla="*/ 609 h 769"/>
                <a:gd name="T56" fmla="*/ 190 w 791"/>
                <a:gd name="T57" fmla="*/ 595 h 769"/>
                <a:gd name="T58" fmla="*/ 154 w 791"/>
                <a:gd name="T59" fmla="*/ 577 h 769"/>
                <a:gd name="T60" fmla="*/ 120 w 791"/>
                <a:gd name="T61" fmla="*/ 555 h 769"/>
                <a:gd name="T62" fmla="*/ 91 w 791"/>
                <a:gd name="T63" fmla="*/ 529 h 769"/>
                <a:gd name="T64" fmla="*/ 65 w 791"/>
                <a:gd name="T65" fmla="*/ 500 h 769"/>
                <a:gd name="T66" fmla="*/ 43 w 791"/>
                <a:gd name="T67" fmla="*/ 466 h 769"/>
                <a:gd name="T68" fmla="*/ 25 w 791"/>
                <a:gd name="T69" fmla="*/ 430 h 769"/>
                <a:gd name="T70" fmla="*/ 11 w 791"/>
                <a:gd name="T71" fmla="*/ 392 h 769"/>
                <a:gd name="T72" fmla="*/ 4 w 791"/>
                <a:gd name="T73" fmla="*/ 352 h 769"/>
                <a:gd name="T74" fmla="*/ 0 w 791"/>
                <a:gd name="T75" fmla="*/ 310 h 769"/>
                <a:gd name="T76" fmla="*/ 4 w 791"/>
                <a:gd name="T77" fmla="*/ 268 h 769"/>
                <a:gd name="T78" fmla="*/ 11 w 791"/>
                <a:gd name="T79" fmla="*/ 227 h 769"/>
                <a:gd name="T80" fmla="*/ 25 w 791"/>
                <a:gd name="T81" fmla="*/ 189 h 769"/>
                <a:gd name="T82" fmla="*/ 43 w 791"/>
                <a:gd name="T83" fmla="*/ 153 h 769"/>
                <a:gd name="T84" fmla="*/ 65 w 791"/>
                <a:gd name="T85" fmla="*/ 121 h 769"/>
                <a:gd name="T86" fmla="*/ 91 w 791"/>
                <a:gd name="T87" fmla="*/ 90 h 769"/>
                <a:gd name="T88" fmla="*/ 120 w 791"/>
                <a:gd name="T89" fmla="*/ 64 h 769"/>
                <a:gd name="T90" fmla="*/ 154 w 791"/>
                <a:gd name="T91" fmla="*/ 42 h 769"/>
                <a:gd name="T92" fmla="*/ 190 w 791"/>
                <a:gd name="T93" fmla="*/ 24 h 769"/>
                <a:gd name="T94" fmla="*/ 228 w 791"/>
                <a:gd name="T95" fmla="*/ 11 h 769"/>
                <a:gd name="T96" fmla="*/ 269 w 791"/>
                <a:gd name="T97" fmla="*/ 3 h 769"/>
                <a:gd name="T98" fmla="*/ 311 w 791"/>
                <a:gd name="T99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1" h="769">
                  <a:moveTo>
                    <a:pt x="311" y="0"/>
                  </a:moveTo>
                  <a:lnTo>
                    <a:pt x="353" y="3"/>
                  </a:lnTo>
                  <a:lnTo>
                    <a:pt x="393" y="11"/>
                  </a:lnTo>
                  <a:lnTo>
                    <a:pt x="431" y="24"/>
                  </a:lnTo>
                  <a:lnTo>
                    <a:pt x="467" y="42"/>
                  </a:lnTo>
                  <a:lnTo>
                    <a:pt x="500" y="64"/>
                  </a:lnTo>
                  <a:lnTo>
                    <a:pt x="530" y="90"/>
                  </a:lnTo>
                  <a:lnTo>
                    <a:pt x="556" y="121"/>
                  </a:lnTo>
                  <a:lnTo>
                    <a:pt x="578" y="153"/>
                  </a:lnTo>
                  <a:lnTo>
                    <a:pt x="596" y="189"/>
                  </a:lnTo>
                  <a:lnTo>
                    <a:pt x="610" y="227"/>
                  </a:lnTo>
                  <a:lnTo>
                    <a:pt x="618" y="268"/>
                  </a:lnTo>
                  <a:lnTo>
                    <a:pt x="620" y="310"/>
                  </a:lnTo>
                  <a:lnTo>
                    <a:pt x="618" y="350"/>
                  </a:lnTo>
                  <a:lnTo>
                    <a:pt x="610" y="388"/>
                  </a:lnTo>
                  <a:lnTo>
                    <a:pt x="597" y="424"/>
                  </a:lnTo>
                  <a:lnTo>
                    <a:pt x="581" y="458"/>
                  </a:lnTo>
                  <a:lnTo>
                    <a:pt x="791" y="656"/>
                  </a:lnTo>
                  <a:lnTo>
                    <a:pt x="752" y="691"/>
                  </a:lnTo>
                  <a:lnTo>
                    <a:pt x="716" y="729"/>
                  </a:lnTo>
                  <a:lnTo>
                    <a:pt x="683" y="769"/>
                  </a:lnTo>
                  <a:lnTo>
                    <a:pt x="474" y="572"/>
                  </a:lnTo>
                  <a:lnTo>
                    <a:pt x="437" y="592"/>
                  </a:lnTo>
                  <a:lnTo>
                    <a:pt x="397" y="607"/>
                  </a:lnTo>
                  <a:lnTo>
                    <a:pt x="355" y="616"/>
                  </a:lnTo>
                  <a:lnTo>
                    <a:pt x="311" y="619"/>
                  </a:lnTo>
                  <a:lnTo>
                    <a:pt x="269" y="617"/>
                  </a:lnTo>
                  <a:lnTo>
                    <a:pt x="228" y="609"/>
                  </a:lnTo>
                  <a:lnTo>
                    <a:pt x="190" y="595"/>
                  </a:lnTo>
                  <a:lnTo>
                    <a:pt x="154" y="577"/>
                  </a:lnTo>
                  <a:lnTo>
                    <a:pt x="120" y="555"/>
                  </a:lnTo>
                  <a:lnTo>
                    <a:pt x="91" y="529"/>
                  </a:lnTo>
                  <a:lnTo>
                    <a:pt x="65" y="500"/>
                  </a:lnTo>
                  <a:lnTo>
                    <a:pt x="43" y="466"/>
                  </a:lnTo>
                  <a:lnTo>
                    <a:pt x="25" y="430"/>
                  </a:lnTo>
                  <a:lnTo>
                    <a:pt x="11" y="392"/>
                  </a:lnTo>
                  <a:lnTo>
                    <a:pt x="4" y="352"/>
                  </a:lnTo>
                  <a:lnTo>
                    <a:pt x="0" y="310"/>
                  </a:lnTo>
                  <a:lnTo>
                    <a:pt x="4" y="268"/>
                  </a:lnTo>
                  <a:lnTo>
                    <a:pt x="11" y="227"/>
                  </a:lnTo>
                  <a:lnTo>
                    <a:pt x="25" y="189"/>
                  </a:lnTo>
                  <a:lnTo>
                    <a:pt x="43" y="153"/>
                  </a:lnTo>
                  <a:lnTo>
                    <a:pt x="65" y="121"/>
                  </a:lnTo>
                  <a:lnTo>
                    <a:pt x="91" y="90"/>
                  </a:lnTo>
                  <a:lnTo>
                    <a:pt x="120" y="64"/>
                  </a:lnTo>
                  <a:lnTo>
                    <a:pt x="154" y="42"/>
                  </a:lnTo>
                  <a:lnTo>
                    <a:pt x="190" y="24"/>
                  </a:lnTo>
                  <a:lnTo>
                    <a:pt x="228" y="11"/>
                  </a:lnTo>
                  <a:lnTo>
                    <a:pt x="269" y="3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Freeform 176"/>
            <p:cNvSpPr>
              <a:spLocks/>
            </p:cNvSpPr>
            <p:nvPr/>
          </p:nvSpPr>
          <p:spPr bwMode="auto">
            <a:xfrm>
              <a:off x="1293813" y="2374900"/>
              <a:ext cx="160338" cy="212725"/>
            </a:xfrm>
            <a:custGeom>
              <a:avLst/>
              <a:gdLst>
                <a:gd name="T0" fmla="*/ 497 w 808"/>
                <a:gd name="T1" fmla="*/ 0 h 1074"/>
                <a:gd name="T2" fmla="*/ 497 w 808"/>
                <a:gd name="T3" fmla="*/ 0 h 1074"/>
                <a:gd name="T4" fmla="*/ 539 w 808"/>
                <a:gd name="T5" fmla="*/ 3 h 1074"/>
                <a:gd name="T6" fmla="*/ 579 w 808"/>
                <a:gd name="T7" fmla="*/ 11 h 1074"/>
                <a:gd name="T8" fmla="*/ 618 w 808"/>
                <a:gd name="T9" fmla="*/ 25 h 1074"/>
                <a:gd name="T10" fmla="*/ 654 w 808"/>
                <a:gd name="T11" fmla="*/ 43 h 1074"/>
                <a:gd name="T12" fmla="*/ 687 w 808"/>
                <a:gd name="T13" fmla="*/ 65 h 1074"/>
                <a:gd name="T14" fmla="*/ 716 w 808"/>
                <a:gd name="T15" fmla="*/ 91 h 1074"/>
                <a:gd name="T16" fmla="*/ 743 w 808"/>
                <a:gd name="T17" fmla="*/ 121 h 1074"/>
                <a:gd name="T18" fmla="*/ 765 w 808"/>
                <a:gd name="T19" fmla="*/ 153 h 1074"/>
                <a:gd name="T20" fmla="*/ 783 w 808"/>
                <a:gd name="T21" fmla="*/ 189 h 1074"/>
                <a:gd name="T22" fmla="*/ 796 w 808"/>
                <a:gd name="T23" fmla="*/ 228 h 1074"/>
                <a:gd name="T24" fmla="*/ 805 w 808"/>
                <a:gd name="T25" fmla="*/ 268 h 1074"/>
                <a:gd name="T26" fmla="*/ 808 w 808"/>
                <a:gd name="T27" fmla="*/ 310 h 1074"/>
                <a:gd name="T28" fmla="*/ 805 w 808"/>
                <a:gd name="T29" fmla="*/ 352 h 1074"/>
                <a:gd name="T30" fmla="*/ 796 w 808"/>
                <a:gd name="T31" fmla="*/ 392 h 1074"/>
                <a:gd name="T32" fmla="*/ 783 w 808"/>
                <a:gd name="T33" fmla="*/ 431 h 1074"/>
                <a:gd name="T34" fmla="*/ 765 w 808"/>
                <a:gd name="T35" fmla="*/ 467 h 1074"/>
                <a:gd name="T36" fmla="*/ 743 w 808"/>
                <a:gd name="T37" fmla="*/ 500 h 1074"/>
                <a:gd name="T38" fmla="*/ 716 w 808"/>
                <a:gd name="T39" fmla="*/ 529 h 1074"/>
                <a:gd name="T40" fmla="*/ 687 w 808"/>
                <a:gd name="T41" fmla="*/ 555 h 1074"/>
                <a:gd name="T42" fmla="*/ 654 w 808"/>
                <a:gd name="T43" fmla="*/ 577 h 1074"/>
                <a:gd name="T44" fmla="*/ 618 w 808"/>
                <a:gd name="T45" fmla="*/ 595 h 1074"/>
                <a:gd name="T46" fmla="*/ 579 w 808"/>
                <a:gd name="T47" fmla="*/ 609 h 1074"/>
                <a:gd name="T48" fmla="*/ 539 w 808"/>
                <a:gd name="T49" fmla="*/ 617 h 1074"/>
                <a:gd name="T50" fmla="*/ 497 w 808"/>
                <a:gd name="T51" fmla="*/ 621 h 1074"/>
                <a:gd name="T52" fmla="*/ 468 w 808"/>
                <a:gd name="T53" fmla="*/ 618 h 1074"/>
                <a:gd name="T54" fmla="*/ 440 w 808"/>
                <a:gd name="T55" fmla="*/ 613 h 1074"/>
                <a:gd name="T56" fmla="*/ 411 w 808"/>
                <a:gd name="T57" fmla="*/ 607 h 1074"/>
                <a:gd name="T58" fmla="*/ 134 w 808"/>
                <a:gd name="T59" fmla="*/ 1074 h 1074"/>
                <a:gd name="T60" fmla="*/ 91 w 808"/>
                <a:gd name="T61" fmla="*/ 1044 h 1074"/>
                <a:gd name="T62" fmla="*/ 47 w 808"/>
                <a:gd name="T63" fmla="*/ 1017 h 1074"/>
                <a:gd name="T64" fmla="*/ 0 w 808"/>
                <a:gd name="T65" fmla="*/ 994 h 1074"/>
                <a:gd name="T66" fmla="*/ 276 w 808"/>
                <a:gd name="T67" fmla="*/ 528 h 1074"/>
                <a:gd name="T68" fmla="*/ 251 w 808"/>
                <a:gd name="T69" fmla="*/ 499 h 1074"/>
                <a:gd name="T70" fmla="*/ 229 w 808"/>
                <a:gd name="T71" fmla="*/ 466 h 1074"/>
                <a:gd name="T72" fmla="*/ 211 w 808"/>
                <a:gd name="T73" fmla="*/ 430 h 1074"/>
                <a:gd name="T74" fmla="*/ 199 w 808"/>
                <a:gd name="T75" fmla="*/ 392 h 1074"/>
                <a:gd name="T76" fmla="*/ 190 w 808"/>
                <a:gd name="T77" fmla="*/ 352 h 1074"/>
                <a:gd name="T78" fmla="*/ 187 w 808"/>
                <a:gd name="T79" fmla="*/ 310 h 1074"/>
                <a:gd name="T80" fmla="*/ 190 w 808"/>
                <a:gd name="T81" fmla="*/ 268 h 1074"/>
                <a:gd name="T82" fmla="*/ 199 w 808"/>
                <a:gd name="T83" fmla="*/ 227 h 1074"/>
                <a:gd name="T84" fmla="*/ 211 w 808"/>
                <a:gd name="T85" fmla="*/ 189 h 1074"/>
                <a:gd name="T86" fmla="*/ 229 w 808"/>
                <a:gd name="T87" fmla="*/ 153 h 1074"/>
                <a:gd name="T88" fmla="*/ 252 w 808"/>
                <a:gd name="T89" fmla="*/ 121 h 1074"/>
                <a:gd name="T90" fmla="*/ 278 w 808"/>
                <a:gd name="T91" fmla="*/ 91 h 1074"/>
                <a:gd name="T92" fmla="*/ 308 w 808"/>
                <a:gd name="T93" fmla="*/ 65 h 1074"/>
                <a:gd name="T94" fmla="*/ 341 w 808"/>
                <a:gd name="T95" fmla="*/ 43 h 1074"/>
                <a:gd name="T96" fmla="*/ 376 w 808"/>
                <a:gd name="T97" fmla="*/ 25 h 1074"/>
                <a:gd name="T98" fmla="*/ 414 w 808"/>
                <a:gd name="T99" fmla="*/ 11 h 1074"/>
                <a:gd name="T100" fmla="*/ 455 w 808"/>
                <a:gd name="T101" fmla="*/ 3 h 1074"/>
                <a:gd name="T102" fmla="*/ 497 w 808"/>
                <a:gd name="T103" fmla="*/ 0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08" h="1074">
                  <a:moveTo>
                    <a:pt x="497" y="0"/>
                  </a:moveTo>
                  <a:lnTo>
                    <a:pt x="497" y="0"/>
                  </a:lnTo>
                  <a:lnTo>
                    <a:pt x="539" y="3"/>
                  </a:lnTo>
                  <a:lnTo>
                    <a:pt x="579" y="11"/>
                  </a:lnTo>
                  <a:lnTo>
                    <a:pt x="618" y="25"/>
                  </a:lnTo>
                  <a:lnTo>
                    <a:pt x="654" y="43"/>
                  </a:lnTo>
                  <a:lnTo>
                    <a:pt x="687" y="65"/>
                  </a:lnTo>
                  <a:lnTo>
                    <a:pt x="716" y="91"/>
                  </a:lnTo>
                  <a:lnTo>
                    <a:pt x="743" y="121"/>
                  </a:lnTo>
                  <a:lnTo>
                    <a:pt x="765" y="153"/>
                  </a:lnTo>
                  <a:lnTo>
                    <a:pt x="783" y="189"/>
                  </a:lnTo>
                  <a:lnTo>
                    <a:pt x="796" y="228"/>
                  </a:lnTo>
                  <a:lnTo>
                    <a:pt x="805" y="268"/>
                  </a:lnTo>
                  <a:lnTo>
                    <a:pt x="808" y="310"/>
                  </a:lnTo>
                  <a:lnTo>
                    <a:pt x="805" y="352"/>
                  </a:lnTo>
                  <a:lnTo>
                    <a:pt x="796" y="392"/>
                  </a:lnTo>
                  <a:lnTo>
                    <a:pt x="783" y="431"/>
                  </a:lnTo>
                  <a:lnTo>
                    <a:pt x="765" y="467"/>
                  </a:lnTo>
                  <a:lnTo>
                    <a:pt x="743" y="500"/>
                  </a:lnTo>
                  <a:lnTo>
                    <a:pt x="716" y="529"/>
                  </a:lnTo>
                  <a:lnTo>
                    <a:pt x="687" y="555"/>
                  </a:lnTo>
                  <a:lnTo>
                    <a:pt x="654" y="577"/>
                  </a:lnTo>
                  <a:lnTo>
                    <a:pt x="618" y="595"/>
                  </a:lnTo>
                  <a:lnTo>
                    <a:pt x="579" y="609"/>
                  </a:lnTo>
                  <a:lnTo>
                    <a:pt x="539" y="617"/>
                  </a:lnTo>
                  <a:lnTo>
                    <a:pt x="497" y="621"/>
                  </a:lnTo>
                  <a:lnTo>
                    <a:pt x="468" y="618"/>
                  </a:lnTo>
                  <a:lnTo>
                    <a:pt x="440" y="613"/>
                  </a:lnTo>
                  <a:lnTo>
                    <a:pt x="411" y="607"/>
                  </a:lnTo>
                  <a:lnTo>
                    <a:pt x="134" y="1074"/>
                  </a:lnTo>
                  <a:lnTo>
                    <a:pt x="91" y="1044"/>
                  </a:lnTo>
                  <a:lnTo>
                    <a:pt x="47" y="1017"/>
                  </a:lnTo>
                  <a:lnTo>
                    <a:pt x="0" y="994"/>
                  </a:lnTo>
                  <a:lnTo>
                    <a:pt x="276" y="528"/>
                  </a:lnTo>
                  <a:lnTo>
                    <a:pt x="251" y="499"/>
                  </a:lnTo>
                  <a:lnTo>
                    <a:pt x="229" y="466"/>
                  </a:lnTo>
                  <a:lnTo>
                    <a:pt x="211" y="430"/>
                  </a:lnTo>
                  <a:lnTo>
                    <a:pt x="199" y="392"/>
                  </a:lnTo>
                  <a:lnTo>
                    <a:pt x="190" y="352"/>
                  </a:lnTo>
                  <a:lnTo>
                    <a:pt x="187" y="310"/>
                  </a:lnTo>
                  <a:lnTo>
                    <a:pt x="190" y="268"/>
                  </a:lnTo>
                  <a:lnTo>
                    <a:pt x="199" y="227"/>
                  </a:lnTo>
                  <a:lnTo>
                    <a:pt x="211" y="189"/>
                  </a:lnTo>
                  <a:lnTo>
                    <a:pt x="229" y="153"/>
                  </a:lnTo>
                  <a:lnTo>
                    <a:pt x="252" y="121"/>
                  </a:lnTo>
                  <a:lnTo>
                    <a:pt x="278" y="91"/>
                  </a:lnTo>
                  <a:lnTo>
                    <a:pt x="308" y="65"/>
                  </a:lnTo>
                  <a:lnTo>
                    <a:pt x="341" y="43"/>
                  </a:lnTo>
                  <a:lnTo>
                    <a:pt x="376" y="25"/>
                  </a:lnTo>
                  <a:lnTo>
                    <a:pt x="414" y="11"/>
                  </a:lnTo>
                  <a:lnTo>
                    <a:pt x="455" y="3"/>
                  </a:lnTo>
                  <a:lnTo>
                    <a:pt x="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177"/>
            <p:cNvSpPr>
              <a:spLocks/>
            </p:cNvSpPr>
            <p:nvPr/>
          </p:nvSpPr>
          <p:spPr bwMode="auto">
            <a:xfrm>
              <a:off x="1373188" y="2665413"/>
              <a:ext cx="198438" cy="122238"/>
            </a:xfrm>
            <a:custGeom>
              <a:avLst/>
              <a:gdLst>
                <a:gd name="T0" fmla="*/ 691 w 1000"/>
                <a:gd name="T1" fmla="*/ 0 h 620"/>
                <a:gd name="T2" fmla="*/ 733 w 1000"/>
                <a:gd name="T3" fmla="*/ 3 h 620"/>
                <a:gd name="T4" fmla="*/ 773 w 1000"/>
                <a:gd name="T5" fmla="*/ 11 h 620"/>
                <a:gd name="T6" fmla="*/ 811 w 1000"/>
                <a:gd name="T7" fmla="*/ 25 h 620"/>
                <a:gd name="T8" fmla="*/ 847 w 1000"/>
                <a:gd name="T9" fmla="*/ 42 h 620"/>
                <a:gd name="T10" fmla="*/ 880 w 1000"/>
                <a:gd name="T11" fmla="*/ 65 h 620"/>
                <a:gd name="T12" fmla="*/ 910 w 1000"/>
                <a:gd name="T13" fmla="*/ 91 h 620"/>
                <a:gd name="T14" fmla="*/ 936 w 1000"/>
                <a:gd name="T15" fmla="*/ 120 h 620"/>
                <a:gd name="T16" fmla="*/ 958 w 1000"/>
                <a:gd name="T17" fmla="*/ 154 h 620"/>
                <a:gd name="T18" fmla="*/ 976 w 1000"/>
                <a:gd name="T19" fmla="*/ 190 h 620"/>
                <a:gd name="T20" fmla="*/ 990 w 1000"/>
                <a:gd name="T21" fmla="*/ 228 h 620"/>
                <a:gd name="T22" fmla="*/ 998 w 1000"/>
                <a:gd name="T23" fmla="*/ 268 h 620"/>
                <a:gd name="T24" fmla="*/ 1000 w 1000"/>
                <a:gd name="T25" fmla="*/ 310 h 620"/>
                <a:gd name="T26" fmla="*/ 998 w 1000"/>
                <a:gd name="T27" fmla="*/ 352 h 620"/>
                <a:gd name="T28" fmla="*/ 990 w 1000"/>
                <a:gd name="T29" fmla="*/ 393 h 620"/>
                <a:gd name="T30" fmla="*/ 976 w 1000"/>
                <a:gd name="T31" fmla="*/ 431 h 620"/>
                <a:gd name="T32" fmla="*/ 958 w 1000"/>
                <a:gd name="T33" fmla="*/ 466 h 620"/>
                <a:gd name="T34" fmla="*/ 936 w 1000"/>
                <a:gd name="T35" fmla="*/ 499 h 620"/>
                <a:gd name="T36" fmla="*/ 910 w 1000"/>
                <a:gd name="T37" fmla="*/ 530 h 620"/>
                <a:gd name="T38" fmla="*/ 880 w 1000"/>
                <a:gd name="T39" fmla="*/ 555 h 620"/>
                <a:gd name="T40" fmla="*/ 847 w 1000"/>
                <a:gd name="T41" fmla="*/ 578 h 620"/>
                <a:gd name="T42" fmla="*/ 811 w 1000"/>
                <a:gd name="T43" fmla="*/ 596 h 620"/>
                <a:gd name="T44" fmla="*/ 773 w 1000"/>
                <a:gd name="T45" fmla="*/ 609 h 620"/>
                <a:gd name="T46" fmla="*/ 733 w 1000"/>
                <a:gd name="T47" fmla="*/ 617 h 620"/>
                <a:gd name="T48" fmla="*/ 691 w 1000"/>
                <a:gd name="T49" fmla="*/ 620 h 620"/>
                <a:gd name="T50" fmla="*/ 649 w 1000"/>
                <a:gd name="T51" fmla="*/ 617 h 620"/>
                <a:gd name="T52" fmla="*/ 610 w 1000"/>
                <a:gd name="T53" fmla="*/ 610 h 620"/>
                <a:gd name="T54" fmla="*/ 572 w 1000"/>
                <a:gd name="T55" fmla="*/ 596 h 620"/>
                <a:gd name="T56" fmla="*/ 536 w 1000"/>
                <a:gd name="T57" fmla="*/ 579 h 620"/>
                <a:gd name="T58" fmla="*/ 504 w 1000"/>
                <a:gd name="T59" fmla="*/ 557 h 620"/>
                <a:gd name="T60" fmla="*/ 474 w 1000"/>
                <a:gd name="T61" fmla="*/ 532 h 620"/>
                <a:gd name="T62" fmla="*/ 449 w 1000"/>
                <a:gd name="T63" fmla="*/ 502 h 620"/>
                <a:gd name="T64" fmla="*/ 426 w 1000"/>
                <a:gd name="T65" fmla="*/ 470 h 620"/>
                <a:gd name="T66" fmla="*/ 408 w 1000"/>
                <a:gd name="T67" fmla="*/ 435 h 620"/>
                <a:gd name="T68" fmla="*/ 394 w 1000"/>
                <a:gd name="T69" fmla="*/ 398 h 620"/>
                <a:gd name="T70" fmla="*/ 386 w 1000"/>
                <a:gd name="T71" fmla="*/ 358 h 620"/>
                <a:gd name="T72" fmla="*/ 0 w 1000"/>
                <a:gd name="T73" fmla="*/ 320 h 620"/>
                <a:gd name="T74" fmla="*/ 8 w 1000"/>
                <a:gd name="T75" fmla="*/ 273 h 620"/>
                <a:gd name="T76" fmla="*/ 13 w 1000"/>
                <a:gd name="T77" fmla="*/ 223 h 620"/>
                <a:gd name="T78" fmla="*/ 15 w 1000"/>
                <a:gd name="T79" fmla="*/ 173 h 620"/>
                <a:gd name="T80" fmla="*/ 14 w 1000"/>
                <a:gd name="T81" fmla="*/ 165 h 620"/>
                <a:gd name="T82" fmla="*/ 400 w 1000"/>
                <a:gd name="T83" fmla="*/ 203 h 620"/>
                <a:gd name="T84" fmla="*/ 417 w 1000"/>
                <a:gd name="T85" fmla="*/ 165 h 620"/>
                <a:gd name="T86" fmla="*/ 439 w 1000"/>
                <a:gd name="T87" fmla="*/ 130 h 620"/>
                <a:gd name="T88" fmla="*/ 466 w 1000"/>
                <a:gd name="T89" fmla="*/ 98 h 620"/>
                <a:gd name="T90" fmla="*/ 496 w 1000"/>
                <a:gd name="T91" fmla="*/ 70 h 620"/>
                <a:gd name="T92" fmla="*/ 529 w 1000"/>
                <a:gd name="T93" fmla="*/ 46 h 620"/>
                <a:gd name="T94" fmla="*/ 566 w 1000"/>
                <a:gd name="T95" fmla="*/ 27 h 620"/>
                <a:gd name="T96" fmla="*/ 606 w 1000"/>
                <a:gd name="T97" fmla="*/ 12 h 620"/>
                <a:gd name="T98" fmla="*/ 647 w 1000"/>
                <a:gd name="T99" fmla="*/ 4 h 620"/>
                <a:gd name="T100" fmla="*/ 691 w 1000"/>
                <a:gd name="T101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00" h="620">
                  <a:moveTo>
                    <a:pt x="691" y="0"/>
                  </a:moveTo>
                  <a:lnTo>
                    <a:pt x="733" y="3"/>
                  </a:lnTo>
                  <a:lnTo>
                    <a:pt x="773" y="11"/>
                  </a:lnTo>
                  <a:lnTo>
                    <a:pt x="811" y="25"/>
                  </a:lnTo>
                  <a:lnTo>
                    <a:pt x="847" y="42"/>
                  </a:lnTo>
                  <a:lnTo>
                    <a:pt x="880" y="65"/>
                  </a:lnTo>
                  <a:lnTo>
                    <a:pt x="910" y="91"/>
                  </a:lnTo>
                  <a:lnTo>
                    <a:pt x="936" y="120"/>
                  </a:lnTo>
                  <a:lnTo>
                    <a:pt x="958" y="154"/>
                  </a:lnTo>
                  <a:lnTo>
                    <a:pt x="976" y="190"/>
                  </a:lnTo>
                  <a:lnTo>
                    <a:pt x="990" y="228"/>
                  </a:lnTo>
                  <a:lnTo>
                    <a:pt x="998" y="268"/>
                  </a:lnTo>
                  <a:lnTo>
                    <a:pt x="1000" y="310"/>
                  </a:lnTo>
                  <a:lnTo>
                    <a:pt x="998" y="352"/>
                  </a:lnTo>
                  <a:lnTo>
                    <a:pt x="990" y="393"/>
                  </a:lnTo>
                  <a:lnTo>
                    <a:pt x="976" y="431"/>
                  </a:lnTo>
                  <a:lnTo>
                    <a:pt x="958" y="466"/>
                  </a:lnTo>
                  <a:lnTo>
                    <a:pt x="936" y="499"/>
                  </a:lnTo>
                  <a:lnTo>
                    <a:pt x="910" y="530"/>
                  </a:lnTo>
                  <a:lnTo>
                    <a:pt x="880" y="555"/>
                  </a:lnTo>
                  <a:lnTo>
                    <a:pt x="847" y="578"/>
                  </a:lnTo>
                  <a:lnTo>
                    <a:pt x="811" y="596"/>
                  </a:lnTo>
                  <a:lnTo>
                    <a:pt x="773" y="609"/>
                  </a:lnTo>
                  <a:lnTo>
                    <a:pt x="733" y="617"/>
                  </a:lnTo>
                  <a:lnTo>
                    <a:pt x="691" y="620"/>
                  </a:lnTo>
                  <a:lnTo>
                    <a:pt x="649" y="617"/>
                  </a:lnTo>
                  <a:lnTo>
                    <a:pt x="610" y="610"/>
                  </a:lnTo>
                  <a:lnTo>
                    <a:pt x="572" y="596"/>
                  </a:lnTo>
                  <a:lnTo>
                    <a:pt x="536" y="579"/>
                  </a:lnTo>
                  <a:lnTo>
                    <a:pt x="504" y="557"/>
                  </a:lnTo>
                  <a:lnTo>
                    <a:pt x="474" y="532"/>
                  </a:lnTo>
                  <a:lnTo>
                    <a:pt x="449" y="502"/>
                  </a:lnTo>
                  <a:lnTo>
                    <a:pt x="426" y="470"/>
                  </a:lnTo>
                  <a:lnTo>
                    <a:pt x="408" y="435"/>
                  </a:lnTo>
                  <a:lnTo>
                    <a:pt x="394" y="398"/>
                  </a:lnTo>
                  <a:lnTo>
                    <a:pt x="386" y="358"/>
                  </a:lnTo>
                  <a:lnTo>
                    <a:pt x="0" y="320"/>
                  </a:lnTo>
                  <a:lnTo>
                    <a:pt x="8" y="273"/>
                  </a:lnTo>
                  <a:lnTo>
                    <a:pt x="13" y="223"/>
                  </a:lnTo>
                  <a:lnTo>
                    <a:pt x="15" y="173"/>
                  </a:lnTo>
                  <a:lnTo>
                    <a:pt x="14" y="165"/>
                  </a:lnTo>
                  <a:lnTo>
                    <a:pt x="400" y="203"/>
                  </a:lnTo>
                  <a:lnTo>
                    <a:pt x="417" y="165"/>
                  </a:lnTo>
                  <a:lnTo>
                    <a:pt x="439" y="130"/>
                  </a:lnTo>
                  <a:lnTo>
                    <a:pt x="466" y="98"/>
                  </a:lnTo>
                  <a:lnTo>
                    <a:pt x="496" y="70"/>
                  </a:lnTo>
                  <a:lnTo>
                    <a:pt x="529" y="46"/>
                  </a:lnTo>
                  <a:lnTo>
                    <a:pt x="566" y="27"/>
                  </a:lnTo>
                  <a:lnTo>
                    <a:pt x="606" y="12"/>
                  </a:lnTo>
                  <a:lnTo>
                    <a:pt x="647" y="4"/>
                  </a:lnTo>
                  <a:lnTo>
                    <a:pt x="6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178"/>
            <p:cNvSpPr>
              <a:spLocks/>
            </p:cNvSpPr>
            <p:nvPr/>
          </p:nvSpPr>
          <p:spPr bwMode="auto">
            <a:xfrm>
              <a:off x="1236663" y="2832100"/>
              <a:ext cx="122238" cy="196850"/>
            </a:xfrm>
            <a:custGeom>
              <a:avLst/>
              <a:gdLst>
                <a:gd name="T0" fmla="*/ 234 w 621"/>
                <a:gd name="T1" fmla="*/ 0 h 995"/>
                <a:gd name="T2" fmla="*/ 320 w 621"/>
                <a:gd name="T3" fmla="*/ 377 h 995"/>
                <a:gd name="T4" fmla="*/ 364 w 621"/>
                <a:gd name="T5" fmla="*/ 381 h 995"/>
                <a:gd name="T6" fmla="*/ 407 w 621"/>
                <a:gd name="T7" fmla="*/ 391 h 995"/>
                <a:gd name="T8" fmla="*/ 447 w 621"/>
                <a:gd name="T9" fmla="*/ 408 h 995"/>
                <a:gd name="T10" fmla="*/ 484 w 621"/>
                <a:gd name="T11" fmla="*/ 429 h 995"/>
                <a:gd name="T12" fmla="*/ 518 w 621"/>
                <a:gd name="T13" fmla="*/ 456 h 995"/>
                <a:gd name="T14" fmla="*/ 547 w 621"/>
                <a:gd name="T15" fmla="*/ 486 h 995"/>
                <a:gd name="T16" fmla="*/ 573 w 621"/>
                <a:gd name="T17" fmla="*/ 520 h 995"/>
                <a:gd name="T18" fmla="*/ 593 w 621"/>
                <a:gd name="T19" fmla="*/ 558 h 995"/>
                <a:gd name="T20" fmla="*/ 608 w 621"/>
                <a:gd name="T21" fmla="*/ 598 h 995"/>
                <a:gd name="T22" fmla="*/ 618 w 621"/>
                <a:gd name="T23" fmla="*/ 641 h 995"/>
                <a:gd name="T24" fmla="*/ 621 w 621"/>
                <a:gd name="T25" fmla="*/ 686 h 995"/>
                <a:gd name="T26" fmla="*/ 618 w 621"/>
                <a:gd name="T27" fmla="*/ 728 h 995"/>
                <a:gd name="T28" fmla="*/ 609 w 621"/>
                <a:gd name="T29" fmla="*/ 768 h 995"/>
                <a:gd name="T30" fmla="*/ 597 w 621"/>
                <a:gd name="T31" fmla="*/ 806 h 995"/>
                <a:gd name="T32" fmla="*/ 578 w 621"/>
                <a:gd name="T33" fmla="*/ 842 h 995"/>
                <a:gd name="T34" fmla="*/ 556 w 621"/>
                <a:gd name="T35" fmla="*/ 875 h 995"/>
                <a:gd name="T36" fmla="*/ 529 w 621"/>
                <a:gd name="T37" fmla="*/ 905 h 995"/>
                <a:gd name="T38" fmla="*/ 500 w 621"/>
                <a:gd name="T39" fmla="*/ 931 h 995"/>
                <a:gd name="T40" fmla="*/ 467 w 621"/>
                <a:gd name="T41" fmla="*/ 953 h 995"/>
                <a:gd name="T42" fmla="*/ 432 w 621"/>
                <a:gd name="T43" fmla="*/ 971 h 995"/>
                <a:gd name="T44" fmla="*/ 393 w 621"/>
                <a:gd name="T45" fmla="*/ 985 h 995"/>
                <a:gd name="T46" fmla="*/ 353 w 621"/>
                <a:gd name="T47" fmla="*/ 993 h 995"/>
                <a:gd name="T48" fmla="*/ 311 w 621"/>
                <a:gd name="T49" fmla="*/ 995 h 995"/>
                <a:gd name="T50" fmla="*/ 269 w 621"/>
                <a:gd name="T51" fmla="*/ 993 h 995"/>
                <a:gd name="T52" fmla="*/ 229 w 621"/>
                <a:gd name="T53" fmla="*/ 985 h 995"/>
                <a:gd name="T54" fmla="*/ 190 w 621"/>
                <a:gd name="T55" fmla="*/ 971 h 995"/>
                <a:gd name="T56" fmla="*/ 154 w 621"/>
                <a:gd name="T57" fmla="*/ 953 h 995"/>
                <a:gd name="T58" fmla="*/ 121 w 621"/>
                <a:gd name="T59" fmla="*/ 931 h 995"/>
                <a:gd name="T60" fmla="*/ 92 w 621"/>
                <a:gd name="T61" fmla="*/ 905 h 995"/>
                <a:gd name="T62" fmla="*/ 65 w 621"/>
                <a:gd name="T63" fmla="*/ 875 h 995"/>
                <a:gd name="T64" fmla="*/ 43 w 621"/>
                <a:gd name="T65" fmla="*/ 842 h 995"/>
                <a:gd name="T66" fmla="*/ 26 w 621"/>
                <a:gd name="T67" fmla="*/ 806 h 995"/>
                <a:gd name="T68" fmla="*/ 12 w 621"/>
                <a:gd name="T69" fmla="*/ 768 h 995"/>
                <a:gd name="T70" fmla="*/ 3 w 621"/>
                <a:gd name="T71" fmla="*/ 728 h 995"/>
                <a:gd name="T72" fmla="*/ 0 w 621"/>
                <a:gd name="T73" fmla="*/ 686 h 995"/>
                <a:gd name="T74" fmla="*/ 3 w 621"/>
                <a:gd name="T75" fmla="*/ 642 h 995"/>
                <a:gd name="T76" fmla="*/ 13 w 621"/>
                <a:gd name="T77" fmla="*/ 600 h 995"/>
                <a:gd name="T78" fmla="*/ 28 w 621"/>
                <a:gd name="T79" fmla="*/ 561 h 995"/>
                <a:gd name="T80" fmla="*/ 48 w 621"/>
                <a:gd name="T81" fmla="*/ 524 h 995"/>
                <a:gd name="T82" fmla="*/ 72 w 621"/>
                <a:gd name="T83" fmla="*/ 490 h 995"/>
                <a:gd name="T84" fmla="*/ 100 w 621"/>
                <a:gd name="T85" fmla="*/ 460 h 995"/>
                <a:gd name="T86" fmla="*/ 133 w 621"/>
                <a:gd name="T87" fmla="*/ 434 h 995"/>
                <a:gd name="T88" fmla="*/ 169 w 621"/>
                <a:gd name="T89" fmla="*/ 413 h 995"/>
                <a:gd name="T90" fmla="*/ 81 w 621"/>
                <a:gd name="T91" fmla="*/ 35 h 995"/>
                <a:gd name="T92" fmla="*/ 134 w 621"/>
                <a:gd name="T93" fmla="*/ 26 h 995"/>
                <a:gd name="T94" fmla="*/ 184 w 621"/>
                <a:gd name="T95" fmla="*/ 15 h 995"/>
                <a:gd name="T96" fmla="*/ 234 w 621"/>
                <a:gd name="T97" fmla="*/ 0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21" h="995">
                  <a:moveTo>
                    <a:pt x="234" y="0"/>
                  </a:moveTo>
                  <a:lnTo>
                    <a:pt x="320" y="377"/>
                  </a:lnTo>
                  <a:lnTo>
                    <a:pt x="364" y="381"/>
                  </a:lnTo>
                  <a:lnTo>
                    <a:pt x="407" y="391"/>
                  </a:lnTo>
                  <a:lnTo>
                    <a:pt x="447" y="408"/>
                  </a:lnTo>
                  <a:lnTo>
                    <a:pt x="484" y="429"/>
                  </a:lnTo>
                  <a:lnTo>
                    <a:pt x="518" y="456"/>
                  </a:lnTo>
                  <a:lnTo>
                    <a:pt x="547" y="486"/>
                  </a:lnTo>
                  <a:lnTo>
                    <a:pt x="573" y="520"/>
                  </a:lnTo>
                  <a:lnTo>
                    <a:pt x="593" y="558"/>
                  </a:lnTo>
                  <a:lnTo>
                    <a:pt x="608" y="598"/>
                  </a:lnTo>
                  <a:lnTo>
                    <a:pt x="618" y="641"/>
                  </a:lnTo>
                  <a:lnTo>
                    <a:pt x="621" y="686"/>
                  </a:lnTo>
                  <a:lnTo>
                    <a:pt x="618" y="728"/>
                  </a:lnTo>
                  <a:lnTo>
                    <a:pt x="609" y="768"/>
                  </a:lnTo>
                  <a:lnTo>
                    <a:pt x="597" y="806"/>
                  </a:lnTo>
                  <a:lnTo>
                    <a:pt x="578" y="842"/>
                  </a:lnTo>
                  <a:lnTo>
                    <a:pt x="556" y="875"/>
                  </a:lnTo>
                  <a:lnTo>
                    <a:pt x="529" y="905"/>
                  </a:lnTo>
                  <a:lnTo>
                    <a:pt x="500" y="931"/>
                  </a:lnTo>
                  <a:lnTo>
                    <a:pt x="467" y="953"/>
                  </a:lnTo>
                  <a:lnTo>
                    <a:pt x="432" y="971"/>
                  </a:lnTo>
                  <a:lnTo>
                    <a:pt x="393" y="985"/>
                  </a:lnTo>
                  <a:lnTo>
                    <a:pt x="353" y="993"/>
                  </a:lnTo>
                  <a:lnTo>
                    <a:pt x="311" y="995"/>
                  </a:lnTo>
                  <a:lnTo>
                    <a:pt x="269" y="993"/>
                  </a:lnTo>
                  <a:lnTo>
                    <a:pt x="229" y="985"/>
                  </a:lnTo>
                  <a:lnTo>
                    <a:pt x="190" y="971"/>
                  </a:lnTo>
                  <a:lnTo>
                    <a:pt x="154" y="953"/>
                  </a:lnTo>
                  <a:lnTo>
                    <a:pt x="121" y="931"/>
                  </a:lnTo>
                  <a:lnTo>
                    <a:pt x="92" y="905"/>
                  </a:lnTo>
                  <a:lnTo>
                    <a:pt x="65" y="875"/>
                  </a:lnTo>
                  <a:lnTo>
                    <a:pt x="43" y="842"/>
                  </a:lnTo>
                  <a:lnTo>
                    <a:pt x="26" y="806"/>
                  </a:lnTo>
                  <a:lnTo>
                    <a:pt x="12" y="768"/>
                  </a:lnTo>
                  <a:lnTo>
                    <a:pt x="3" y="728"/>
                  </a:lnTo>
                  <a:lnTo>
                    <a:pt x="0" y="686"/>
                  </a:lnTo>
                  <a:lnTo>
                    <a:pt x="3" y="642"/>
                  </a:lnTo>
                  <a:lnTo>
                    <a:pt x="13" y="600"/>
                  </a:lnTo>
                  <a:lnTo>
                    <a:pt x="28" y="561"/>
                  </a:lnTo>
                  <a:lnTo>
                    <a:pt x="48" y="524"/>
                  </a:lnTo>
                  <a:lnTo>
                    <a:pt x="72" y="490"/>
                  </a:lnTo>
                  <a:lnTo>
                    <a:pt x="100" y="460"/>
                  </a:lnTo>
                  <a:lnTo>
                    <a:pt x="133" y="434"/>
                  </a:lnTo>
                  <a:lnTo>
                    <a:pt x="169" y="413"/>
                  </a:lnTo>
                  <a:lnTo>
                    <a:pt x="81" y="35"/>
                  </a:lnTo>
                  <a:lnTo>
                    <a:pt x="134" y="26"/>
                  </a:lnTo>
                  <a:lnTo>
                    <a:pt x="184" y="15"/>
                  </a:lnTo>
                  <a:lnTo>
                    <a:pt x="2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Freeform 179"/>
            <p:cNvSpPr>
              <a:spLocks/>
            </p:cNvSpPr>
            <p:nvPr/>
          </p:nvSpPr>
          <p:spPr bwMode="auto">
            <a:xfrm>
              <a:off x="890588" y="2728913"/>
              <a:ext cx="217488" cy="127000"/>
            </a:xfrm>
            <a:custGeom>
              <a:avLst/>
              <a:gdLst>
                <a:gd name="T0" fmla="*/ 1049 w 1099"/>
                <a:gd name="T1" fmla="*/ 0 h 640"/>
                <a:gd name="T2" fmla="*/ 1063 w 1099"/>
                <a:gd name="T3" fmla="*/ 51 h 640"/>
                <a:gd name="T4" fmla="*/ 1079 w 1099"/>
                <a:gd name="T5" fmla="*/ 100 h 640"/>
                <a:gd name="T6" fmla="*/ 1099 w 1099"/>
                <a:gd name="T7" fmla="*/ 148 h 640"/>
                <a:gd name="T8" fmla="*/ 618 w 1099"/>
                <a:gd name="T9" fmla="*/ 310 h 640"/>
                <a:gd name="T10" fmla="*/ 619 w 1099"/>
                <a:gd name="T11" fmla="*/ 319 h 640"/>
                <a:gd name="T12" fmla="*/ 620 w 1099"/>
                <a:gd name="T13" fmla="*/ 330 h 640"/>
                <a:gd name="T14" fmla="*/ 618 w 1099"/>
                <a:gd name="T15" fmla="*/ 372 h 640"/>
                <a:gd name="T16" fmla="*/ 609 w 1099"/>
                <a:gd name="T17" fmla="*/ 413 h 640"/>
                <a:gd name="T18" fmla="*/ 596 w 1099"/>
                <a:gd name="T19" fmla="*/ 451 h 640"/>
                <a:gd name="T20" fmla="*/ 578 w 1099"/>
                <a:gd name="T21" fmla="*/ 486 h 640"/>
                <a:gd name="T22" fmla="*/ 556 w 1099"/>
                <a:gd name="T23" fmla="*/ 519 h 640"/>
                <a:gd name="T24" fmla="*/ 529 w 1099"/>
                <a:gd name="T25" fmla="*/ 550 h 640"/>
                <a:gd name="T26" fmla="*/ 500 w 1099"/>
                <a:gd name="T27" fmla="*/ 576 h 640"/>
                <a:gd name="T28" fmla="*/ 466 w 1099"/>
                <a:gd name="T29" fmla="*/ 598 h 640"/>
                <a:gd name="T30" fmla="*/ 430 w 1099"/>
                <a:gd name="T31" fmla="*/ 616 h 640"/>
                <a:gd name="T32" fmla="*/ 392 w 1099"/>
                <a:gd name="T33" fmla="*/ 630 h 640"/>
                <a:gd name="T34" fmla="*/ 351 w 1099"/>
                <a:gd name="T35" fmla="*/ 637 h 640"/>
                <a:gd name="T36" fmla="*/ 309 w 1099"/>
                <a:gd name="T37" fmla="*/ 640 h 640"/>
                <a:gd name="T38" fmla="*/ 267 w 1099"/>
                <a:gd name="T39" fmla="*/ 637 h 640"/>
                <a:gd name="T40" fmla="*/ 227 w 1099"/>
                <a:gd name="T41" fmla="*/ 630 h 640"/>
                <a:gd name="T42" fmla="*/ 189 w 1099"/>
                <a:gd name="T43" fmla="*/ 616 h 640"/>
                <a:gd name="T44" fmla="*/ 154 w 1099"/>
                <a:gd name="T45" fmla="*/ 598 h 640"/>
                <a:gd name="T46" fmla="*/ 120 w 1099"/>
                <a:gd name="T47" fmla="*/ 576 h 640"/>
                <a:gd name="T48" fmla="*/ 90 w 1099"/>
                <a:gd name="T49" fmla="*/ 550 h 640"/>
                <a:gd name="T50" fmla="*/ 64 w 1099"/>
                <a:gd name="T51" fmla="*/ 519 h 640"/>
                <a:gd name="T52" fmla="*/ 42 w 1099"/>
                <a:gd name="T53" fmla="*/ 486 h 640"/>
                <a:gd name="T54" fmla="*/ 24 w 1099"/>
                <a:gd name="T55" fmla="*/ 451 h 640"/>
                <a:gd name="T56" fmla="*/ 12 w 1099"/>
                <a:gd name="T57" fmla="*/ 413 h 640"/>
                <a:gd name="T58" fmla="*/ 3 w 1099"/>
                <a:gd name="T59" fmla="*/ 372 h 640"/>
                <a:gd name="T60" fmla="*/ 0 w 1099"/>
                <a:gd name="T61" fmla="*/ 330 h 640"/>
                <a:gd name="T62" fmla="*/ 3 w 1099"/>
                <a:gd name="T63" fmla="*/ 288 h 640"/>
                <a:gd name="T64" fmla="*/ 12 w 1099"/>
                <a:gd name="T65" fmla="*/ 248 h 640"/>
                <a:gd name="T66" fmla="*/ 24 w 1099"/>
                <a:gd name="T67" fmla="*/ 210 h 640"/>
                <a:gd name="T68" fmla="*/ 42 w 1099"/>
                <a:gd name="T69" fmla="*/ 174 h 640"/>
                <a:gd name="T70" fmla="*/ 64 w 1099"/>
                <a:gd name="T71" fmla="*/ 140 h 640"/>
                <a:gd name="T72" fmla="*/ 90 w 1099"/>
                <a:gd name="T73" fmla="*/ 111 h 640"/>
                <a:gd name="T74" fmla="*/ 120 w 1099"/>
                <a:gd name="T75" fmla="*/ 85 h 640"/>
                <a:gd name="T76" fmla="*/ 154 w 1099"/>
                <a:gd name="T77" fmla="*/ 62 h 640"/>
                <a:gd name="T78" fmla="*/ 189 w 1099"/>
                <a:gd name="T79" fmla="*/ 45 h 640"/>
                <a:gd name="T80" fmla="*/ 227 w 1099"/>
                <a:gd name="T81" fmla="*/ 31 h 640"/>
                <a:gd name="T82" fmla="*/ 267 w 1099"/>
                <a:gd name="T83" fmla="*/ 24 h 640"/>
                <a:gd name="T84" fmla="*/ 309 w 1099"/>
                <a:gd name="T85" fmla="*/ 20 h 640"/>
                <a:gd name="T86" fmla="*/ 350 w 1099"/>
                <a:gd name="T87" fmla="*/ 23 h 640"/>
                <a:gd name="T88" fmla="*/ 388 w 1099"/>
                <a:gd name="T89" fmla="*/ 31 h 640"/>
                <a:gd name="T90" fmla="*/ 425 w 1099"/>
                <a:gd name="T91" fmla="*/ 42 h 640"/>
                <a:gd name="T92" fmla="*/ 460 w 1099"/>
                <a:gd name="T93" fmla="*/ 59 h 640"/>
                <a:gd name="T94" fmla="*/ 491 w 1099"/>
                <a:gd name="T95" fmla="*/ 79 h 640"/>
                <a:gd name="T96" fmla="*/ 521 w 1099"/>
                <a:gd name="T97" fmla="*/ 104 h 640"/>
                <a:gd name="T98" fmla="*/ 547 w 1099"/>
                <a:gd name="T99" fmla="*/ 131 h 640"/>
                <a:gd name="T100" fmla="*/ 569 w 1099"/>
                <a:gd name="T101" fmla="*/ 161 h 640"/>
                <a:gd name="T102" fmla="*/ 1049 w 1099"/>
                <a:gd name="T103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99" h="640">
                  <a:moveTo>
                    <a:pt x="1049" y="0"/>
                  </a:moveTo>
                  <a:lnTo>
                    <a:pt x="1063" y="51"/>
                  </a:lnTo>
                  <a:lnTo>
                    <a:pt x="1079" y="100"/>
                  </a:lnTo>
                  <a:lnTo>
                    <a:pt x="1099" y="148"/>
                  </a:lnTo>
                  <a:lnTo>
                    <a:pt x="618" y="310"/>
                  </a:lnTo>
                  <a:lnTo>
                    <a:pt x="619" y="319"/>
                  </a:lnTo>
                  <a:lnTo>
                    <a:pt x="620" y="330"/>
                  </a:lnTo>
                  <a:lnTo>
                    <a:pt x="618" y="372"/>
                  </a:lnTo>
                  <a:lnTo>
                    <a:pt x="609" y="413"/>
                  </a:lnTo>
                  <a:lnTo>
                    <a:pt x="596" y="451"/>
                  </a:lnTo>
                  <a:lnTo>
                    <a:pt x="578" y="486"/>
                  </a:lnTo>
                  <a:lnTo>
                    <a:pt x="556" y="519"/>
                  </a:lnTo>
                  <a:lnTo>
                    <a:pt x="529" y="550"/>
                  </a:lnTo>
                  <a:lnTo>
                    <a:pt x="500" y="576"/>
                  </a:lnTo>
                  <a:lnTo>
                    <a:pt x="466" y="598"/>
                  </a:lnTo>
                  <a:lnTo>
                    <a:pt x="430" y="616"/>
                  </a:lnTo>
                  <a:lnTo>
                    <a:pt x="392" y="630"/>
                  </a:lnTo>
                  <a:lnTo>
                    <a:pt x="351" y="637"/>
                  </a:lnTo>
                  <a:lnTo>
                    <a:pt x="309" y="640"/>
                  </a:lnTo>
                  <a:lnTo>
                    <a:pt x="267" y="637"/>
                  </a:lnTo>
                  <a:lnTo>
                    <a:pt x="227" y="630"/>
                  </a:lnTo>
                  <a:lnTo>
                    <a:pt x="189" y="616"/>
                  </a:lnTo>
                  <a:lnTo>
                    <a:pt x="154" y="598"/>
                  </a:lnTo>
                  <a:lnTo>
                    <a:pt x="120" y="576"/>
                  </a:lnTo>
                  <a:lnTo>
                    <a:pt x="90" y="550"/>
                  </a:lnTo>
                  <a:lnTo>
                    <a:pt x="64" y="519"/>
                  </a:lnTo>
                  <a:lnTo>
                    <a:pt x="42" y="486"/>
                  </a:lnTo>
                  <a:lnTo>
                    <a:pt x="24" y="451"/>
                  </a:lnTo>
                  <a:lnTo>
                    <a:pt x="12" y="413"/>
                  </a:lnTo>
                  <a:lnTo>
                    <a:pt x="3" y="372"/>
                  </a:lnTo>
                  <a:lnTo>
                    <a:pt x="0" y="330"/>
                  </a:lnTo>
                  <a:lnTo>
                    <a:pt x="3" y="288"/>
                  </a:lnTo>
                  <a:lnTo>
                    <a:pt x="12" y="248"/>
                  </a:lnTo>
                  <a:lnTo>
                    <a:pt x="24" y="210"/>
                  </a:lnTo>
                  <a:lnTo>
                    <a:pt x="42" y="174"/>
                  </a:lnTo>
                  <a:lnTo>
                    <a:pt x="64" y="140"/>
                  </a:lnTo>
                  <a:lnTo>
                    <a:pt x="90" y="111"/>
                  </a:lnTo>
                  <a:lnTo>
                    <a:pt x="120" y="85"/>
                  </a:lnTo>
                  <a:lnTo>
                    <a:pt x="154" y="62"/>
                  </a:lnTo>
                  <a:lnTo>
                    <a:pt x="189" y="45"/>
                  </a:lnTo>
                  <a:lnTo>
                    <a:pt x="227" y="31"/>
                  </a:lnTo>
                  <a:lnTo>
                    <a:pt x="267" y="24"/>
                  </a:lnTo>
                  <a:lnTo>
                    <a:pt x="309" y="20"/>
                  </a:lnTo>
                  <a:lnTo>
                    <a:pt x="350" y="23"/>
                  </a:lnTo>
                  <a:lnTo>
                    <a:pt x="388" y="31"/>
                  </a:lnTo>
                  <a:lnTo>
                    <a:pt x="425" y="42"/>
                  </a:lnTo>
                  <a:lnTo>
                    <a:pt x="460" y="59"/>
                  </a:lnTo>
                  <a:lnTo>
                    <a:pt x="491" y="79"/>
                  </a:lnTo>
                  <a:lnTo>
                    <a:pt x="521" y="104"/>
                  </a:lnTo>
                  <a:lnTo>
                    <a:pt x="547" y="131"/>
                  </a:lnTo>
                  <a:lnTo>
                    <a:pt x="569" y="161"/>
                  </a:lnTo>
                  <a:lnTo>
                    <a:pt x="10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180"/>
            <p:cNvSpPr>
              <a:spLocks/>
            </p:cNvSpPr>
            <p:nvPr/>
          </p:nvSpPr>
          <p:spPr bwMode="auto">
            <a:xfrm>
              <a:off x="1130301" y="2593975"/>
              <a:ext cx="211138" cy="211138"/>
            </a:xfrm>
            <a:custGeom>
              <a:avLst/>
              <a:gdLst>
                <a:gd name="T0" fmla="*/ 531 w 1064"/>
                <a:gd name="T1" fmla="*/ 0 h 1063"/>
                <a:gd name="T2" fmla="*/ 589 w 1064"/>
                <a:gd name="T3" fmla="*/ 3 h 1063"/>
                <a:gd name="T4" fmla="*/ 646 w 1064"/>
                <a:gd name="T5" fmla="*/ 12 h 1063"/>
                <a:gd name="T6" fmla="*/ 700 w 1064"/>
                <a:gd name="T7" fmla="*/ 27 h 1063"/>
                <a:gd name="T8" fmla="*/ 751 w 1064"/>
                <a:gd name="T9" fmla="*/ 47 h 1063"/>
                <a:gd name="T10" fmla="*/ 800 w 1064"/>
                <a:gd name="T11" fmla="*/ 72 h 1063"/>
                <a:gd name="T12" fmla="*/ 846 w 1064"/>
                <a:gd name="T13" fmla="*/ 103 h 1063"/>
                <a:gd name="T14" fmla="*/ 888 w 1064"/>
                <a:gd name="T15" fmla="*/ 137 h 1063"/>
                <a:gd name="T16" fmla="*/ 926 w 1064"/>
                <a:gd name="T17" fmla="*/ 175 h 1063"/>
                <a:gd name="T18" fmla="*/ 961 w 1064"/>
                <a:gd name="T19" fmla="*/ 217 h 1063"/>
                <a:gd name="T20" fmla="*/ 991 w 1064"/>
                <a:gd name="T21" fmla="*/ 264 h 1063"/>
                <a:gd name="T22" fmla="*/ 1016 w 1064"/>
                <a:gd name="T23" fmla="*/ 312 h 1063"/>
                <a:gd name="T24" fmla="*/ 1036 w 1064"/>
                <a:gd name="T25" fmla="*/ 364 h 1063"/>
                <a:gd name="T26" fmla="*/ 1051 w 1064"/>
                <a:gd name="T27" fmla="*/ 417 h 1063"/>
                <a:gd name="T28" fmla="*/ 1060 w 1064"/>
                <a:gd name="T29" fmla="*/ 473 h 1063"/>
                <a:gd name="T30" fmla="*/ 1064 w 1064"/>
                <a:gd name="T31" fmla="*/ 531 h 1063"/>
                <a:gd name="T32" fmla="*/ 1060 w 1064"/>
                <a:gd name="T33" fmla="*/ 589 h 1063"/>
                <a:gd name="T34" fmla="*/ 1051 w 1064"/>
                <a:gd name="T35" fmla="*/ 646 h 1063"/>
                <a:gd name="T36" fmla="*/ 1036 w 1064"/>
                <a:gd name="T37" fmla="*/ 699 h 1063"/>
                <a:gd name="T38" fmla="*/ 1016 w 1064"/>
                <a:gd name="T39" fmla="*/ 751 h 1063"/>
                <a:gd name="T40" fmla="*/ 991 w 1064"/>
                <a:gd name="T41" fmla="*/ 799 h 1063"/>
                <a:gd name="T42" fmla="*/ 961 w 1064"/>
                <a:gd name="T43" fmla="*/ 846 h 1063"/>
                <a:gd name="T44" fmla="*/ 926 w 1064"/>
                <a:gd name="T45" fmla="*/ 888 h 1063"/>
                <a:gd name="T46" fmla="*/ 888 w 1064"/>
                <a:gd name="T47" fmla="*/ 927 h 1063"/>
                <a:gd name="T48" fmla="*/ 846 w 1064"/>
                <a:gd name="T49" fmla="*/ 960 h 1063"/>
                <a:gd name="T50" fmla="*/ 800 w 1064"/>
                <a:gd name="T51" fmla="*/ 991 h 1063"/>
                <a:gd name="T52" fmla="*/ 751 w 1064"/>
                <a:gd name="T53" fmla="*/ 1016 h 1063"/>
                <a:gd name="T54" fmla="*/ 700 w 1064"/>
                <a:gd name="T55" fmla="*/ 1036 h 1063"/>
                <a:gd name="T56" fmla="*/ 646 w 1064"/>
                <a:gd name="T57" fmla="*/ 1051 h 1063"/>
                <a:gd name="T58" fmla="*/ 589 w 1064"/>
                <a:gd name="T59" fmla="*/ 1060 h 1063"/>
                <a:gd name="T60" fmla="*/ 531 w 1064"/>
                <a:gd name="T61" fmla="*/ 1063 h 1063"/>
                <a:gd name="T62" fmla="*/ 473 w 1064"/>
                <a:gd name="T63" fmla="*/ 1060 h 1063"/>
                <a:gd name="T64" fmla="*/ 418 w 1064"/>
                <a:gd name="T65" fmla="*/ 1051 h 1063"/>
                <a:gd name="T66" fmla="*/ 364 w 1064"/>
                <a:gd name="T67" fmla="*/ 1036 h 1063"/>
                <a:gd name="T68" fmla="*/ 312 w 1064"/>
                <a:gd name="T69" fmla="*/ 1016 h 1063"/>
                <a:gd name="T70" fmla="*/ 264 w 1064"/>
                <a:gd name="T71" fmla="*/ 991 h 1063"/>
                <a:gd name="T72" fmla="*/ 218 w 1064"/>
                <a:gd name="T73" fmla="*/ 960 h 1063"/>
                <a:gd name="T74" fmla="*/ 176 w 1064"/>
                <a:gd name="T75" fmla="*/ 927 h 1063"/>
                <a:gd name="T76" fmla="*/ 137 w 1064"/>
                <a:gd name="T77" fmla="*/ 888 h 1063"/>
                <a:gd name="T78" fmla="*/ 103 w 1064"/>
                <a:gd name="T79" fmla="*/ 846 h 1063"/>
                <a:gd name="T80" fmla="*/ 73 w 1064"/>
                <a:gd name="T81" fmla="*/ 799 h 1063"/>
                <a:gd name="T82" fmla="*/ 47 w 1064"/>
                <a:gd name="T83" fmla="*/ 751 h 1063"/>
                <a:gd name="T84" fmla="*/ 27 w 1064"/>
                <a:gd name="T85" fmla="*/ 699 h 1063"/>
                <a:gd name="T86" fmla="*/ 13 w 1064"/>
                <a:gd name="T87" fmla="*/ 646 h 1063"/>
                <a:gd name="T88" fmla="*/ 3 w 1064"/>
                <a:gd name="T89" fmla="*/ 589 h 1063"/>
                <a:gd name="T90" fmla="*/ 0 w 1064"/>
                <a:gd name="T91" fmla="*/ 531 h 1063"/>
                <a:gd name="T92" fmla="*/ 3 w 1064"/>
                <a:gd name="T93" fmla="*/ 473 h 1063"/>
                <a:gd name="T94" fmla="*/ 13 w 1064"/>
                <a:gd name="T95" fmla="*/ 417 h 1063"/>
                <a:gd name="T96" fmla="*/ 27 w 1064"/>
                <a:gd name="T97" fmla="*/ 364 h 1063"/>
                <a:gd name="T98" fmla="*/ 47 w 1064"/>
                <a:gd name="T99" fmla="*/ 312 h 1063"/>
                <a:gd name="T100" fmla="*/ 73 w 1064"/>
                <a:gd name="T101" fmla="*/ 264 h 1063"/>
                <a:gd name="T102" fmla="*/ 103 w 1064"/>
                <a:gd name="T103" fmla="*/ 217 h 1063"/>
                <a:gd name="T104" fmla="*/ 137 w 1064"/>
                <a:gd name="T105" fmla="*/ 175 h 1063"/>
                <a:gd name="T106" fmla="*/ 176 w 1064"/>
                <a:gd name="T107" fmla="*/ 137 h 1063"/>
                <a:gd name="T108" fmla="*/ 218 w 1064"/>
                <a:gd name="T109" fmla="*/ 103 h 1063"/>
                <a:gd name="T110" fmla="*/ 264 w 1064"/>
                <a:gd name="T111" fmla="*/ 72 h 1063"/>
                <a:gd name="T112" fmla="*/ 312 w 1064"/>
                <a:gd name="T113" fmla="*/ 47 h 1063"/>
                <a:gd name="T114" fmla="*/ 364 w 1064"/>
                <a:gd name="T115" fmla="*/ 27 h 1063"/>
                <a:gd name="T116" fmla="*/ 418 w 1064"/>
                <a:gd name="T117" fmla="*/ 12 h 1063"/>
                <a:gd name="T118" fmla="*/ 473 w 1064"/>
                <a:gd name="T119" fmla="*/ 3 h 1063"/>
                <a:gd name="T120" fmla="*/ 531 w 1064"/>
                <a:gd name="T121" fmla="*/ 0 h 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64" h="1063">
                  <a:moveTo>
                    <a:pt x="531" y="0"/>
                  </a:moveTo>
                  <a:lnTo>
                    <a:pt x="589" y="3"/>
                  </a:lnTo>
                  <a:lnTo>
                    <a:pt x="646" y="12"/>
                  </a:lnTo>
                  <a:lnTo>
                    <a:pt x="700" y="27"/>
                  </a:lnTo>
                  <a:lnTo>
                    <a:pt x="751" y="47"/>
                  </a:lnTo>
                  <a:lnTo>
                    <a:pt x="800" y="72"/>
                  </a:lnTo>
                  <a:lnTo>
                    <a:pt x="846" y="103"/>
                  </a:lnTo>
                  <a:lnTo>
                    <a:pt x="888" y="137"/>
                  </a:lnTo>
                  <a:lnTo>
                    <a:pt x="926" y="175"/>
                  </a:lnTo>
                  <a:lnTo>
                    <a:pt x="961" y="217"/>
                  </a:lnTo>
                  <a:lnTo>
                    <a:pt x="991" y="264"/>
                  </a:lnTo>
                  <a:lnTo>
                    <a:pt x="1016" y="312"/>
                  </a:lnTo>
                  <a:lnTo>
                    <a:pt x="1036" y="364"/>
                  </a:lnTo>
                  <a:lnTo>
                    <a:pt x="1051" y="417"/>
                  </a:lnTo>
                  <a:lnTo>
                    <a:pt x="1060" y="473"/>
                  </a:lnTo>
                  <a:lnTo>
                    <a:pt x="1064" y="531"/>
                  </a:lnTo>
                  <a:lnTo>
                    <a:pt x="1060" y="589"/>
                  </a:lnTo>
                  <a:lnTo>
                    <a:pt x="1051" y="646"/>
                  </a:lnTo>
                  <a:lnTo>
                    <a:pt x="1036" y="699"/>
                  </a:lnTo>
                  <a:lnTo>
                    <a:pt x="1016" y="751"/>
                  </a:lnTo>
                  <a:lnTo>
                    <a:pt x="991" y="799"/>
                  </a:lnTo>
                  <a:lnTo>
                    <a:pt x="961" y="846"/>
                  </a:lnTo>
                  <a:lnTo>
                    <a:pt x="926" y="888"/>
                  </a:lnTo>
                  <a:lnTo>
                    <a:pt x="888" y="927"/>
                  </a:lnTo>
                  <a:lnTo>
                    <a:pt x="846" y="960"/>
                  </a:lnTo>
                  <a:lnTo>
                    <a:pt x="800" y="991"/>
                  </a:lnTo>
                  <a:lnTo>
                    <a:pt x="751" y="1016"/>
                  </a:lnTo>
                  <a:lnTo>
                    <a:pt x="700" y="1036"/>
                  </a:lnTo>
                  <a:lnTo>
                    <a:pt x="646" y="1051"/>
                  </a:lnTo>
                  <a:lnTo>
                    <a:pt x="589" y="1060"/>
                  </a:lnTo>
                  <a:lnTo>
                    <a:pt x="531" y="1063"/>
                  </a:lnTo>
                  <a:lnTo>
                    <a:pt x="473" y="1060"/>
                  </a:lnTo>
                  <a:lnTo>
                    <a:pt x="418" y="1051"/>
                  </a:lnTo>
                  <a:lnTo>
                    <a:pt x="364" y="1036"/>
                  </a:lnTo>
                  <a:lnTo>
                    <a:pt x="312" y="1016"/>
                  </a:lnTo>
                  <a:lnTo>
                    <a:pt x="264" y="991"/>
                  </a:lnTo>
                  <a:lnTo>
                    <a:pt x="218" y="960"/>
                  </a:lnTo>
                  <a:lnTo>
                    <a:pt x="176" y="927"/>
                  </a:lnTo>
                  <a:lnTo>
                    <a:pt x="137" y="888"/>
                  </a:lnTo>
                  <a:lnTo>
                    <a:pt x="103" y="846"/>
                  </a:lnTo>
                  <a:lnTo>
                    <a:pt x="73" y="799"/>
                  </a:lnTo>
                  <a:lnTo>
                    <a:pt x="47" y="751"/>
                  </a:lnTo>
                  <a:lnTo>
                    <a:pt x="27" y="699"/>
                  </a:lnTo>
                  <a:lnTo>
                    <a:pt x="13" y="646"/>
                  </a:lnTo>
                  <a:lnTo>
                    <a:pt x="3" y="589"/>
                  </a:lnTo>
                  <a:lnTo>
                    <a:pt x="0" y="531"/>
                  </a:lnTo>
                  <a:lnTo>
                    <a:pt x="3" y="473"/>
                  </a:lnTo>
                  <a:lnTo>
                    <a:pt x="13" y="417"/>
                  </a:lnTo>
                  <a:lnTo>
                    <a:pt x="27" y="364"/>
                  </a:lnTo>
                  <a:lnTo>
                    <a:pt x="47" y="312"/>
                  </a:lnTo>
                  <a:lnTo>
                    <a:pt x="73" y="264"/>
                  </a:lnTo>
                  <a:lnTo>
                    <a:pt x="103" y="217"/>
                  </a:lnTo>
                  <a:lnTo>
                    <a:pt x="137" y="175"/>
                  </a:lnTo>
                  <a:lnTo>
                    <a:pt x="176" y="137"/>
                  </a:lnTo>
                  <a:lnTo>
                    <a:pt x="218" y="103"/>
                  </a:lnTo>
                  <a:lnTo>
                    <a:pt x="264" y="72"/>
                  </a:lnTo>
                  <a:lnTo>
                    <a:pt x="312" y="47"/>
                  </a:lnTo>
                  <a:lnTo>
                    <a:pt x="364" y="27"/>
                  </a:lnTo>
                  <a:lnTo>
                    <a:pt x="418" y="12"/>
                  </a:lnTo>
                  <a:lnTo>
                    <a:pt x="473" y="3"/>
                  </a:lnTo>
                  <a:lnTo>
                    <a:pt x="5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9735779" y="2671086"/>
            <a:ext cx="1044132" cy="910314"/>
            <a:chOff x="977900" y="3124200"/>
            <a:chExt cx="879476" cy="766763"/>
          </a:xfrm>
          <a:solidFill>
            <a:schemeClr val="bg1"/>
          </a:solidFill>
        </p:grpSpPr>
        <p:sp>
          <p:nvSpPr>
            <p:cNvPr id="63" name="Freeform 185"/>
            <p:cNvSpPr>
              <a:spLocks/>
            </p:cNvSpPr>
            <p:nvPr/>
          </p:nvSpPr>
          <p:spPr bwMode="auto">
            <a:xfrm>
              <a:off x="1563688" y="3233738"/>
              <a:ext cx="120650" cy="246063"/>
            </a:xfrm>
            <a:custGeom>
              <a:avLst/>
              <a:gdLst>
                <a:gd name="T0" fmla="*/ 262 w 455"/>
                <a:gd name="T1" fmla="*/ 3 h 931"/>
                <a:gd name="T2" fmla="*/ 284 w 455"/>
                <a:gd name="T3" fmla="*/ 37 h 931"/>
                <a:gd name="T4" fmla="*/ 286 w 455"/>
                <a:gd name="T5" fmla="*/ 107 h 931"/>
                <a:gd name="T6" fmla="*/ 289 w 455"/>
                <a:gd name="T7" fmla="*/ 110 h 931"/>
                <a:gd name="T8" fmla="*/ 301 w 455"/>
                <a:gd name="T9" fmla="*/ 112 h 931"/>
                <a:gd name="T10" fmla="*/ 344 w 455"/>
                <a:gd name="T11" fmla="*/ 121 h 931"/>
                <a:gd name="T12" fmla="*/ 396 w 455"/>
                <a:gd name="T13" fmla="*/ 135 h 931"/>
                <a:gd name="T14" fmla="*/ 425 w 455"/>
                <a:gd name="T15" fmla="*/ 155 h 931"/>
                <a:gd name="T16" fmla="*/ 408 w 455"/>
                <a:gd name="T17" fmla="*/ 224 h 931"/>
                <a:gd name="T18" fmla="*/ 386 w 455"/>
                <a:gd name="T19" fmla="*/ 245 h 931"/>
                <a:gd name="T20" fmla="*/ 359 w 455"/>
                <a:gd name="T21" fmla="*/ 242 h 931"/>
                <a:gd name="T22" fmla="*/ 338 w 455"/>
                <a:gd name="T23" fmla="*/ 233 h 931"/>
                <a:gd name="T24" fmla="*/ 288 w 455"/>
                <a:gd name="T25" fmla="*/ 220 h 931"/>
                <a:gd name="T26" fmla="*/ 219 w 455"/>
                <a:gd name="T27" fmla="*/ 217 h 931"/>
                <a:gd name="T28" fmla="*/ 169 w 455"/>
                <a:gd name="T29" fmla="*/ 236 h 931"/>
                <a:gd name="T30" fmla="*/ 146 w 455"/>
                <a:gd name="T31" fmla="*/ 267 h 931"/>
                <a:gd name="T32" fmla="*/ 143 w 455"/>
                <a:gd name="T33" fmla="*/ 304 h 931"/>
                <a:gd name="T34" fmla="*/ 162 w 455"/>
                <a:gd name="T35" fmla="*/ 340 h 931"/>
                <a:gd name="T36" fmla="*/ 214 w 455"/>
                <a:gd name="T37" fmla="*/ 374 h 931"/>
                <a:gd name="T38" fmla="*/ 310 w 455"/>
                <a:gd name="T39" fmla="*/ 416 h 931"/>
                <a:gd name="T40" fmla="*/ 401 w 455"/>
                <a:gd name="T41" fmla="*/ 476 h 931"/>
                <a:gd name="T42" fmla="*/ 447 w 455"/>
                <a:gd name="T43" fmla="*/ 553 h 931"/>
                <a:gd name="T44" fmla="*/ 453 w 455"/>
                <a:gd name="T45" fmla="*/ 646 h 931"/>
                <a:gd name="T46" fmla="*/ 419 w 455"/>
                <a:gd name="T47" fmla="*/ 730 h 931"/>
                <a:gd name="T48" fmla="*/ 349 w 455"/>
                <a:gd name="T49" fmla="*/ 790 h 931"/>
                <a:gd name="T50" fmla="*/ 283 w 455"/>
                <a:gd name="T51" fmla="*/ 813 h 931"/>
                <a:gd name="T52" fmla="*/ 279 w 455"/>
                <a:gd name="T53" fmla="*/ 816 h 931"/>
                <a:gd name="T54" fmla="*/ 278 w 455"/>
                <a:gd name="T55" fmla="*/ 895 h 931"/>
                <a:gd name="T56" fmla="*/ 255 w 455"/>
                <a:gd name="T57" fmla="*/ 929 h 931"/>
                <a:gd name="T58" fmla="*/ 192 w 455"/>
                <a:gd name="T59" fmla="*/ 929 h 931"/>
                <a:gd name="T60" fmla="*/ 169 w 455"/>
                <a:gd name="T61" fmla="*/ 895 h 931"/>
                <a:gd name="T62" fmla="*/ 168 w 455"/>
                <a:gd name="T63" fmla="*/ 820 h 931"/>
                <a:gd name="T64" fmla="*/ 163 w 455"/>
                <a:gd name="T65" fmla="*/ 817 h 931"/>
                <a:gd name="T66" fmla="*/ 148 w 455"/>
                <a:gd name="T67" fmla="*/ 815 h 931"/>
                <a:gd name="T68" fmla="*/ 96 w 455"/>
                <a:gd name="T69" fmla="*/ 804 h 931"/>
                <a:gd name="T70" fmla="*/ 34 w 455"/>
                <a:gd name="T71" fmla="*/ 785 h 931"/>
                <a:gd name="T72" fmla="*/ 2 w 455"/>
                <a:gd name="T73" fmla="*/ 762 h 931"/>
                <a:gd name="T74" fmla="*/ 19 w 455"/>
                <a:gd name="T75" fmla="*/ 692 h 931"/>
                <a:gd name="T76" fmla="*/ 41 w 455"/>
                <a:gd name="T77" fmla="*/ 671 h 931"/>
                <a:gd name="T78" fmla="*/ 62 w 455"/>
                <a:gd name="T79" fmla="*/ 671 h 931"/>
                <a:gd name="T80" fmla="*/ 77 w 455"/>
                <a:gd name="T81" fmla="*/ 677 h 931"/>
                <a:gd name="T82" fmla="*/ 115 w 455"/>
                <a:gd name="T83" fmla="*/ 691 h 931"/>
                <a:gd name="T84" fmla="*/ 168 w 455"/>
                <a:gd name="T85" fmla="*/ 707 h 931"/>
                <a:gd name="T86" fmla="*/ 233 w 455"/>
                <a:gd name="T87" fmla="*/ 709 h 931"/>
                <a:gd name="T88" fmla="*/ 296 w 455"/>
                <a:gd name="T89" fmla="*/ 678 h 931"/>
                <a:gd name="T90" fmla="*/ 320 w 455"/>
                <a:gd name="T91" fmla="*/ 622 h 931"/>
                <a:gd name="T92" fmla="*/ 300 w 455"/>
                <a:gd name="T93" fmla="*/ 568 h 931"/>
                <a:gd name="T94" fmla="*/ 237 w 455"/>
                <a:gd name="T95" fmla="*/ 523 h 931"/>
                <a:gd name="T96" fmla="*/ 150 w 455"/>
                <a:gd name="T97" fmla="*/ 486 h 931"/>
                <a:gd name="T98" fmla="*/ 78 w 455"/>
                <a:gd name="T99" fmla="*/ 444 h 931"/>
                <a:gd name="T100" fmla="*/ 26 w 455"/>
                <a:gd name="T101" fmla="*/ 385 h 931"/>
                <a:gd name="T102" fmla="*/ 7 w 455"/>
                <a:gd name="T103" fmla="*/ 304 h 931"/>
                <a:gd name="T104" fmla="*/ 27 w 455"/>
                <a:gd name="T105" fmla="*/ 220 h 931"/>
                <a:gd name="T106" fmla="*/ 83 w 455"/>
                <a:gd name="T107" fmla="*/ 154 h 931"/>
                <a:gd name="T108" fmla="*/ 169 w 455"/>
                <a:gd name="T109" fmla="*/ 115 h 931"/>
                <a:gd name="T110" fmla="*/ 174 w 455"/>
                <a:gd name="T111" fmla="*/ 113 h 931"/>
                <a:gd name="T112" fmla="*/ 177 w 455"/>
                <a:gd name="T113" fmla="*/ 107 h 931"/>
                <a:gd name="T114" fmla="*/ 188 w 455"/>
                <a:gd name="T115" fmla="*/ 10 h 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55" h="931">
                  <a:moveTo>
                    <a:pt x="215" y="0"/>
                  </a:moveTo>
                  <a:lnTo>
                    <a:pt x="247" y="0"/>
                  </a:lnTo>
                  <a:lnTo>
                    <a:pt x="262" y="3"/>
                  </a:lnTo>
                  <a:lnTo>
                    <a:pt x="274" y="10"/>
                  </a:lnTo>
                  <a:lnTo>
                    <a:pt x="282" y="23"/>
                  </a:lnTo>
                  <a:lnTo>
                    <a:pt x="284" y="37"/>
                  </a:lnTo>
                  <a:lnTo>
                    <a:pt x="285" y="103"/>
                  </a:lnTo>
                  <a:lnTo>
                    <a:pt x="285" y="106"/>
                  </a:lnTo>
                  <a:lnTo>
                    <a:pt x="286" y="107"/>
                  </a:lnTo>
                  <a:lnTo>
                    <a:pt x="287" y="108"/>
                  </a:lnTo>
                  <a:lnTo>
                    <a:pt x="288" y="109"/>
                  </a:lnTo>
                  <a:lnTo>
                    <a:pt x="289" y="110"/>
                  </a:lnTo>
                  <a:lnTo>
                    <a:pt x="290" y="110"/>
                  </a:lnTo>
                  <a:lnTo>
                    <a:pt x="293" y="110"/>
                  </a:lnTo>
                  <a:lnTo>
                    <a:pt x="301" y="112"/>
                  </a:lnTo>
                  <a:lnTo>
                    <a:pt x="313" y="114"/>
                  </a:lnTo>
                  <a:lnTo>
                    <a:pt x="327" y="117"/>
                  </a:lnTo>
                  <a:lnTo>
                    <a:pt x="344" y="121"/>
                  </a:lnTo>
                  <a:lnTo>
                    <a:pt x="362" y="125"/>
                  </a:lnTo>
                  <a:lnTo>
                    <a:pt x="380" y="130"/>
                  </a:lnTo>
                  <a:lnTo>
                    <a:pt x="396" y="135"/>
                  </a:lnTo>
                  <a:lnTo>
                    <a:pt x="411" y="141"/>
                  </a:lnTo>
                  <a:lnTo>
                    <a:pt x="419" y="146"/>
                  </a:lnTo>
                  <a:lnTo>
                    <a:pt x="425" y="155"/>
                  </a:lnTo>
                  <a:lnTo>
                    <a:pt x="428" y="165"/>
                  </a:lnTo>
                  <a:lnTo>
                    <a:pt x="426" y="177"/>
                  </a:lnTo>
                  <a:lnTo>
                    <a:pt x="408" y="224"/>
                  </a:lnTo>
                  <a:lnTo>
                    <a:pt x="403" y="233"/>
                  </a:lnTo>
                  <a:lnTo>
                    <a:pt x="395" y="240"/>
                  </a:lnTo>
                  <a:lnTo>
                    <a:pt x="386" y="245"/>
                  </a:lnTo>
                  <a:lnTo>
                    <a:pt x="376" y="246"/>
                  </a:lnTo>
                  <a:lnTo>
                    <a:pt x="367" y="245"/>
                  </a:lnTo>
                  <a:lnTo>
                    <a:pt x="359" y="242"/>
                  </a:lnTo>
                  <a:lnTo>
                    <a:pt x="357" y="241"/>
                  </a:lnTo>
                  <a:lnTo>
                    <a:pt x="350" y="238"/>
                  </a:lnTo>
                  <a:lnTo>
                    <a:pt x="338" y="233"/>
                  </a:lnTo>
                  <a:lnTo>
                    <a:pt x="324" y="229"/>
                  </a:lnTo>
                  <a:lnTo>
                    <a:pt x="307" y="224"/>
                  </a:lnTo>
                  <a:lnTo>
                    <a:pt x="288" y="220"/>
                  </a:lnTo>
                  <a:lnTo>
                    <a:pt x="266" y="217"/>
                  </a:lnTo>
                  <a:lnTo>
                    <a:pt x="242" y="216"/>
                  </a:lnTo>
                  <a:lnTo>
                    <a:pt x="219" y="217"/>
                  </a:lnTo>
                  <a:lnTo>
                    <a:pt x="199" y="221"/>
                  </a:lnTo>
                  <a:lnTo>
                    <a:pt x="183" y="228"/>
                  </a:lnTo>
                  <a:lnTo>
                    <a:pt x="169" y="236"/>
                  </a:lnTo>
                  <a:lnTo>
                    <a:pt x="159" y="245"/>
                  </a:lnTo>
                  <a:lnTo>
                    <a:pt x="151" y="256"/>
                  </a:lnTo>
                  <a:lnTo>
                    <a:pt x="146" y="267"/>
                  </a:lnTo>
                  <a:lnTo>
                    <a:pt x="142" y="279"/>
                  </a:lnTo>
                  <a:lnTo>
                    <a:pt x="141" y="291"/>
                  </a:lnTo>
                  <a:lnTo>
                    <a:pt x="143" y="304"/>
                  </a:lnTo>
                  <a:lnTo>
                    <a:pt x="146" y="317"/>
                  </a:lnTo>
                  <a:lnTo>
                    <a:pt x="152" y="329"/>
                  </a:lnTo>
                  <a:lnTo>
                    <a:pt x="162" y="340"/>
                  </a:lnTo>
                  <a:lnTo>
                    <a:pt x="175" y="351"/>
                  </a:lnTo>
                  <a:lnTo>
                    <a:pt x="192" y="363"/>
                  </a:lnTo>
                  <a:lnTo>
                    <a:pt x="214" y="374"/>
                  </a:lnTo>
                  <a:lnTo>
                    <a:pt x="239" y="386"/>
                  </a:lnTo>
                  <a:lnTo>
                    <a:pt x="270" y="398"/>
                  </a:lnTo>
                  <a:lnTo>
                    <a:pt x="310" y="416"/>
                  </a:lnTo>
                  <a:lnTo>
                    <a:pt x="345" y="435"/>
                  </a:lnTo>
                  <a:lnTo>
                    <a:pt x="376" y="455"/>
                  </a:lnTo>
                  <a:lnTo>
                    <a:pt x="401" y="476"/>
                  </a:lnTo>
                  <a:lnTo>
                    <a:pt x="421" y="500"/>
                  </a:lnTo>
                  <a:lnTo>
                    <a:pt x="436" y="525"/>
                  </a:lnTo>
                  <a:lnTo>
                    <a:pt x="447" y="553"/>
                  </a:lnTo>
                  <a:lnTo>
                    <a:pt x="453" y="582"/>
                  </a:lnTo>
                  <a:lnTo>
                    <a:pt x="455" y="614"/>
                  </a:lnTo>
                  <a:lnTo>
                    <a:pt x="453" y="646"/>
                  </a:lnTo>
                  <a:lnTo>
                    <a:pt x="446" y="676"/>
                  </a:lnTo>
                  <a:lnTo>
                    <a:pt x="435" y="704"/>
                  </a:lnTo>
                  <a:lnTo>
                    <a:pt x="419" y="730"/>
                  </a:lnTo>
                  <a:lnTo>
                    <a:pt x="399" y="753"/>
                  </a:lnTo>
                  <a:lnTo>
                    <a:pt x="376" y="773"/>
                  </a:lnTo>
                  <a:lnTo>
                    <a:pt x="349" y="790"/>
                  </a:lnTo>
                  <a:lnTo>
                    <a:pt x="317" y="803"/>
                  </a:lnTo>
                  <a:lnTo>
                    <a:pt x="284" y="813"/>
                  </a:lnTo>
                  <a:lnTo>
                    <a:pt x="283" y="813"/>
                  </a:lnTo>
                  <a:lnTo>
                    <a:pt x="282" y="814"/>
                  </a:lnTo>
                  <a:lnTo>
                    <a:pt x="280" y="815"/>
                  </a:lnTo>
                  <a:lnTo>
                    <a:pt x="279" y="816"/>
                  </a:lnTo>
                  <a:lnTo>
                    <a:pt x="278" y="818"/>
                  </a:lnTo>
                  <a:lnTo>
                    <a:pt x="278" y="821"/>
                  </a:lnTo>
                  <a:lnTo>
                    <a:pt x="278" y="895"/>
                  </a:lnTo>
                  <a:lnTo>
                    <a:pt x="275" y="909"/>
                  </a:lnTo>
                  <a:lnTo>
                    <a:pt x="267" y="921"/>
                  </a:lnTo>
                  <a:lnTo>
                    <a:pt x="255" y="929"/>
                  </a:lnTo>
                  <a:lnTo>
                    <a:pt x="241" y="931"/>
                  </a:lnTo>
                  <a:lnTo>
                    <a:pt x="206" y="931"/>
                  </a:lnTo>
                  <a:lnTo>
                    <a:pt x="192" y="929"/>
                  </a:lnTo>
                  <a:lnTo>
                    <a:pt x="180" y="921"/>
                  </a:lnTo>
                  <a:lnTo>
                    <a:pt x="172" y="909"/>
                  </a:lnTo>
                  <a:lnTo>
                    <a:pt x="169" y="895"/>
                  </a:lnTo>
                  <a:lnTo>
                    <a:pt x="169" y="825"/>
                  </a:lnTo>
                  <a:lnTo>
                    <a:pt x="169" y="822"/>
                  </a:lnTo>
                  <a:lnTo>
                    <a:pt x="168" y="820"/>
                  </a:lnTo>
                  <a:lnTo>
                    <a:pt x="166" y="819"/>
                  </a:lnTo>
                  <a:lnTo>
                    <a:pt x="165" y="818"/>
                  </a:lnTo>
                  <a:lnTo>
                    <a:pt x="163" y="817"/>
                  </a:lnTo>
                  <a:lnTo>
                    <a:pt x="162" y="817"/>
                  </a:lnTo>
                  <a:lnTo>
                    <a:pt x="158" y="817"/>
                  </a:lnTo>
                  <a:lnTo>
                    <a:pt x="148" y="815"/>
                  </a:lnTo>
                  <a:lnTo>
                    <a:pt x="134" y="812"/>
                  </a:lnTo>
                  <a:lnTo>
                    <a:pt x="116" y="808"/>
                  </a:lnTo>
                  <a:lnTo>
                    <a:pt x="96" y="804"/>
                  </a:lnTo>
                  <a:lnTo>
                    <a:pt x="76" y="798"/>
                  </a:lnTo>
                  <a:lnTo>
                    <a:pt x="54" y="792"/>
                  </a:lnTo>
                  <a:lnTo>
                    <a:pt x="34" y="785"/>
                  </a:lnTo>
                  <a:lnTo>
                    <a:pt x="17" y="777"/>
                  </a:lnTo>
                  <a:lnTo>
                    <a:pt x="9" y="771"/>
                  </a:lnTo>
                  <a:lnTo>
                    <a:pt x="2" y="762"/>
                  </a:lnTo>
                  <a:lnTo>
                    <a:pt x="0" y="752"/>
                  </a:lnTo>
                  <a:lnTo>
                    <a:pt x="2" y="740"/>
                  </a:lnTo>
                  <a:lnTo>
                    <a:pt x="19" y="692"/>
                  </a:lnTo>
                  <a:lnTo>
                    <a:pt x="24" y="683"/>
                  </a:lnTo>
                  <a:lnTo>
                    <a:pt x="32" y="676"/>
                  </a:lnTo>
                  <a:lnTo>
                    <a:pt x="41" y="671"/>
                  </a:lnTo>
                  <a:lnTo>
                    <a:pt x="52" y="669"/>
                  </a:lnTo>
                  <a:lnTo>
                    <a:pt x="57" y="670"/>
                  </a:lnTo>
                  <a:lnTo>
                    <a:pt x="62" y="671"/>
                  </a:lnTo>
                  <a:lnTo>
                    <a:pt x="67" y="673"/>
                  </a:lnTo>
                  <a:lnTo>
                    <a:pt x="71" y="674"/>
                  </a:lnTo>
                  <a:lnTo>
                    <a:pt x="77" y="677"/>
                  </a:lnTo>
                  <a:lnTo>
                    <a:pt x="87" y="681"/>
                  </a:lnTo>
                  <a:lnTo>
                    <a:pt x="100" y="686"/>
                  </a:lnTo>
                  <a:lnTo>
                    <a:pt x="115" y="691"/>
                  </a:lnTo>
                  <a:lnTo>
                    <a:pt x="132" y="697"/>
                  </a:lnTo>
                  <a:lnTo>
                    <a:pt x="150" y="703"/>
                  </a:lnTo>
                  <a:lnTo>
                    <a:pt x="168" y="707"/>
                  </a:lnTo>
                  <a:lnTo>
                    <a:pt x="187" y="710"/>
                  </a:lnTo>
                  <a:lnTo>
                    <a:pt x="204" y="711"/>
                  </a:lnTo>
                  <a:lnTo>
                    <a:pt x="233" y="709"/>
                  </a:lnTo>
                  <a:lnTo>
                    <a:pt x="258" y="702"/>
                  </a:lnTo>
                  <a:lnTo>
                    <a:pt x="279" y="691"/>
                  </a:lnTo>
                  <a:lnTo>
                    <a:pt x="296" y="678"/>
                  </a:lnTo>
                  <a:lnTo>
                    <a:pt x="309" y="662"/>
                  </a:lnTo>
                  <a:lnTo>
                    <a:pt x="317" y="643"/>
                  </a:lnTo>
                  <a:lnTo>
                    <a:pt x="320" y="622"/>
                  </a:lnTo>
                  <a:lnTo>
                    <a:pt x="318" y="602"/>
                  </a:lnTo>
                  <a:lnTo>
                    <a:pt x="311" y="585"/>
                  </a:lnTo>
                  <a:lnTo>
                    <a:pt x="300" y="568"/>
                  </a:lnTo>
                  <a:lnTo>
                    <a:pt x="285" y="553"/>
                  </a:lnTo>
                  <a:lnTo>
                    <a:pt x="264" y="538"/>
                  </a:lnTo>
                  <a:lnTo>
                    <a:pt x="237" y="523"/>
                  </a:lnTo>
                  <a:lnTo>
                    <a:pt x="204" y="509"/>
                  </a:lnTo>
                  <a:lnTo>
                    <a:pt x="177" y="498"/>
                  </a:lnTo>
                  <a:lnTo>
                    <a:pt x="150" y="486"/>
                  </a:lnTo>
                  <a:lnTo>
                    <a:pt x="124" y="473"/>
                  </a:lnTo>
                  <a:lnTo>
                    <a:pt x="100" y="459"/>
                  </a:lnTo>
                  <a:lnTo>
                    <a:pt x="78" y="444"/>
                  </a:lnTo>
                  <a:lnTo>
                    <a:pt x="57" y="426"/>
                  </a:lnTo>
                  <a:lnTo>
                    <a:pt x="40" y="407"/>
                  </a:lnTo>
                  <a:lnTo>
                    <a:pt x="26" y="385"/>
                  </a:lnTo>
                  <a:lnTo>
                    <a:pt x="16" y="361"/>
                  </a:lnTo>
                  <a:lnTo>
                    <a:pt x="9" y="333"/>
                  </a:lnTo>
                  <a:lnTo>
                    <a:pt x="7" y="304"/>
                  </a:lnTo>
                  <a:lnTo>
                    <a:pt x="9" y="274"/>
                  </a:lnTo>
                  <a:lnTo>
                    <a:pt x="16" y="246"/>
                  </a:lnTo>
                  <a:lnTo>
                    <a:pt x="27" y="220"/>
                  </a:lnTo>
                  <a:lnTo>
                    <a:pt x="42" y="196"/>
                  </a:lnTo>
                  <a:lnTo>
                    <a:pt x="60" y="173"/>
                  </a:lnTo>
                  <a:lnTo>
                    <a:pt x="83" y="154"/>
                  </a:lnTo>
                  <a:lnTo>
                    <a:pt x="109" y="138"/>
                  </a:lnTo>
                  <a:lnTo>
                    <a:pt x="137" y="125"/>
                  </a:lnTo>
                  <a:lnTo>
                    <a:pt x="169" y="115"/>
                  </a:lnTo>
                  <a:lnTo>
                    <a:pt x="170" y="115"/>
                  </a:lnTo>
                  <a:lnTo>
                    <a:pt x="172" y="114"/>
                  </a:lnTo>
                  <a:lnTo>
                    <a:pt x="174" y="113"/>
                  </a:lnTo>
                  <a:lnTo>
                    <a:pt x="175" y="111"/>
                  </a:lnTo>
                  <a:lnTo>
                    <a:pt x="177" y="109"/>
                  </a:lnTo>
                  <a:lnTo>
                    <a:pt x="177" y="107"/>
                  </a:lnTo>
                  <a:lnTo>
                    <a:pt x="177" y="37"/>
                  </a:lnTo>
                  <a:lnTo>
                    <a:pt x="180" y="23"/>
                  </a:lnTo>
                  <a:lnTo>
                    <a:pt x="188" y="10"/>
                  </a:lnTo>
                  <a:lnTo>
                    <a:pt x="200" y="3"/>
                  </a:lnTo>
                  <a:lnTo>
                    <a:pt x="2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Freeform 186"/>
            <p:cNvSpPr>
              <a:spLocks noEditPoints="1"/>
            </p:cNvSpPr>
            <p:nvPr/>
          </p:nvSpPr>
          <p:spPr bwMode="auto">
            <a:xfrm>
              <a:off x="1392238" y="3124200"/>
              <a:ext cx="465138" cy="465138"/>
            </a:xfrm>
            <a:custGeom>
              <a:avLst/>
              <a:gdLst>
                <a:gd name="T0" fmla="*/ 751 w 1757"/>
                <a:gd name="T1" fmla="*/ 216 h 1755"/>
                <a:gd name="T2" fmla="*/ 574 w 1757"/>
                <a:gd name="T3" fmla="*/ 277 h 1755"/>
                <a:gd name="T4" fmla="*/ 423 w 1757"/>
                <a:gd name="T5" fmla="*/ 380 h 1755"/>
                <a:gd name="T6" fmla="*/ 307 w 1757"/>
                <a:gd name="T7" fmla="*/ 520 h 1755"/>
                <a:gd name="T8" fmla="*/ 231 w 1757"/>
                <a:gd name="T9" fmla="*/ 688 h 1755"/>
                <a:gd name="T10" fmla="*/ 204 w 1757"/>
                <a:gd name="T11" fmla="*/ 878 h 1755"/>
                <a:gd name="T12" fmla="*/ 231 w 1757"/>
                <a:gd name="T13" fmla="*/ 1067 h 1755"/>
                <a:gd name="T14" fmla="*/ 307 w 1757"/>
                <a:gd name="T15" fmla="*/ 1235 h 1755"/>
                <a:gd name="T16" fmla="*/ 423 w 1757"/>
                <a:gd name="T17" fmla="*/ 1375 h 1755"/>
                <a:gd name="T18" fmla="*/ 574 w 1757"/>
                <a:gd name="T19" fmla="*/ 1480 h 1755"/>
                <a:gd name="T20" fmla="*/ 751 w 1757"/>
                <a:gd name="T21" fmla="*/ 1539 h 1755"/>
                <a:gd name="T22" fmla="*/ 944 w 1757"/>
                <a:gd name="T23" fmla="*/ 1548 h 1755"/>
                <a:gd name="T24" fmla="*/ 1127 w 1757"/>
                <a:gd name="T25" fmla="*/ 1505 h 1755"/>
                <a:gd name="T26" fmla="*/ 1287 w 1757"/>
                <a:gd name="T27" fmla="*/ 1414 h 1755"/>
                <a:gd name="T28" fmla="*/ 1416 w 1757"/>
                <a:gd name="T29" fmla="*/ 1286 h 1755"/>
                <a:gd name="T30" fmla="*/ 1506 w 1757"/>
                <a:gd name="T31" fmla="*/ 1126 h 1755"/>
                <a:gd name="T32" fmla="*/ 1550 w 1757"/>
                <a:gd name="T33" fmla="*/ 943 h 1755"/>
                <a:gd name="T34" fmla="*/ 1541 w 1757"/>
                <a:gd name="T35" fmla="*/ 749 h 1755"/>
                <a:gd name="T36" fmla="*/ 1481 w 1757"/>
                <a:gd name="T37" fmla="*/ 573 h 1755"/>
                <a:gd name="T38" fmla="*/ 1377 w 1757"/>
                <a:gd name="T39" fmla="*/ 423 h 1755"/>
                <a:gd name="T40" fmla="*/ 1237 w 1757"/>
                <a:gd name="T41" fmla="*/ 307 h 1755"/>
                <a:gd name="T42" fmla="*/ 1068 w 1757"/>
                <a:gd name="T43" fmla="*/ 230 h 1755"/>
                <a:gd name="T44" fmla="*/ 879 w 1757"/>
                <a:gd name="T45" fmla="*/ 204 h 1755"/>
                <a:gd name="T46" fmla="*/ 1021 w 1757"/>
                <a:gd name="T47" fmla="*/ 12 h 1755"/>
                <a:gd name="T48" fmla="*/ 1220 w 1757"/>
                <a:gd name="T49" fmla="*/ 69 h 1755"/>
                <a:gd name="T50" fmla="*/ 1397 w 1757"/>
                <a:gd name="T51" fmla="*/ 170 h 1755"/>
                <a:gd name="T52" fmla="*/ 1545 w 1757"/>
                <a:gd name="T53" fmla="*/ 307 h 1755"/>
                <a:gd name="T54" fmla="*/ 1659 w 1757"/>
                <a:gd name="T55" fmla="*/ 475 h 1755"/>
                <a:gd name="T56" fmla="*/ 1732 w 1757"/>
                <a:gd name="T57" fmla="*/ 667 h 1755"/>
                <a:gd name="T58" fmla="*/ 1757 w 1757"/>
                <a:gd name="T59" fmla="*/ 878 h 1755"/>
                <a:gd name="T60" fmla="*/ 1732 w 1757"/>
                <a:gd name="T61" fmla="*/ 1088 h 1755"/>
                <a:gd name="T62" fmla="*/ 1659 w 1757"/>
                <a:gd name="T63" fmla="*/ 1280 h 1755"/>
                <a:gd name="T64" fmla="*/ 1545 w 1757"/>
                <a:gd name="T65" fmla="*/ 1448 h 1755"/>
                <a:gd name="T66" fmla="*/ 1397 w 1757"/>
                <a:gd name="T67" fmla="*/ 1585 h 1755"/>
                <a:gd name="T68" fmla="*/ 1220 w 1757"/>
                <a:gd name="T69" fmla="*/ 1686 h 1755"/>
                <a:gd name="T70" fmla="*/ 1021 w 1757"/>
                <a:gd name="T71" fmla="*/ 1743 h 1755"/>
                <a:gd name="T72" fmla="*/ 806 w 1757"/>
                <a:gd name="T73" fmla="*/ 1752 h 1755"/>
                <a:gd name="T74" fmla="*/ 601 w 1757"/>
                <a:gd name="T75" fmla="*/ 1710 h 1755"/>
                <a:gd name="T76" fmla="*/ 416 w 1757"/>
                <a:gd name="T77" fmla="*/ 1623 h 1755"/>
                <a:gd name="T78" fmla="*/ 257 w 1757"/>
                <a:gd name="T79" fmla="*/ 1498 h 1755"/>
                <a:gd name="T80" fmla="*/ 132 w 1757"/>
                <a:gd name="T81" fmla="*/ 1340 h 1755"/>
                <a:gd name="T82" fmla="*/ 45 w 1757"/>
                <a:gd name="T83" fmla="*/ 1155 h 1755"/>
                <a:gd name="T84" fmla="*/ 3 w 1757"/>
                <a:gd name="T85" fmla="*/ 950 h 1755"/>
                <a:gd name="T86" fmla="*/ 11 w 1757"/>
                <a:gd name="T87" fmla="*/ 735 h 1755"/>
                <a:gd name="T88" fmla="*/ 69 w 1757"/>
                <a:gd name="T89" fmla="*/ 536 h 1755"/>
                <a:gd name="T90" fmla="*/ 170 w 1757"/>
                <a:gd name="T91" fmla="*/ 359 h 1755"/>
                <a:gd name="T92" fmla="*/ 307 w 1757"/>
                <a:gd name="T93" fmla="*/ 211 h 1755"/>
                <a:gd name="T94" fmla="*/ 475 w 1757"/>
                <a:gd name="T95" fmla="*/ 99 h 1755"/>
                <a:gd name="T96" fmla="*/ 667 w 1757"/>
                <a:gd name="T97" fmla="*/ 26 h 1755"/>
                <a:gd name="T98" fmla="*/ 879 w 1757"/>
                <a:gd name="T99" fmla="*/ 0 h 1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57" h="1755">
                  <a:moveTo>
                    <a:pt x="879" y="204"/>
                  </a:moveTo>
                  <a:lnTo>
                    <a:pt x="813" y="207"/>
                  </a:lnTo>
                  <a:lnTo>
                    <a:pt x="751" y="216"/>
                  </a:lnTo>
                  <a:lnTo>
                    <a:pt x="689" y="230"/>
                  </a:lnTo>
                  <a:lnTo>
                    <a:pt x="630" y="250"/>
                  </a:lnTo>
                  <a:lnTo>
                    <a:pt x="574" y="277"/>
                  </a:lnTo>
                  <a:lnTo>
                    <a:pt x="520" y="307"/>
                  </a:lnTo>
                  <a:lnTo>
                    <a:pt x="471" y="341"/>
                  </a:lnTo>
                  <a:lnTo>
                    <a:pt x="423" y="380"/>
                  </a:lnTo>
                  <a:lnTo>
                    <a:pt x="380" y="423"/>
                  </a:lnTo>
                  <a:lnTo>
                    <a:pt x="342" y="470"/>
                  </a:lnTo>
                  <a:lnTo>
                    <a:pt x="307" y="520"/>
                  </a:lnTo>
                  <a:lnTo>
                    <a:pt x="276" y="573"/>
                  </a:lnTo>
                  <a:lnTo>
                    <a:pt x="251" y="630"/>
                  </a:lnTo>
                  <a:lnTo>
                    <a:pt x="231" y="688"/>
                  </a:lnTo>
                  <a:lnTo>
                    <a:pt x="216" y="749"/>
                  </a:lnTo>
                  <a:lnTo>
                    <a:pt x="207" y="813"/>
                  </a:lnTo>
                  <a:lnTo>
                    <a:pt x="204" y="878"/>
                  </a:lnTo>
                  <a:lnTo>
                    <a:pt x="207" y="943"/>
                  </a:lnTo>
                  <a:lnTo>
                    <a:pt x="216" y="1006"/>
                  </a:lnTo>
                  <a:lnTo>
                    <a:pt x="231" y="1067"/>
                  </a:lnTo>
                  <a:lnTo>
                    <a:pt x="251" y="1126"/>
                  </a:lnTo>
                  <a:lnTo>
                    <a:pt x="276" y="1182"/>
                  </a:lnTo>
                  <a:lnTo>
                    <a:pt x="307" y="1235"/>
                  </a:lnTo>
                  <a:lnTo>
                    <a:pt x="342" y="1286"/>
                  </a:lnTo>
                  <a:lnTo>
                    <a:pt x="380" y="1332"/>
                  </a:lnTo>
                  <a:lnTo>
                    <a:pt x="423" y="1375"/>
                  </a:lnTo>
                  <a:lnTo>
                    <a:pt x="471" y="1414"/>
                  </a:lnTo>
                  <a:lnTo>
                    <a:pt x="520" y="1449"/>
                  </a:lnTo>
                  <a:lnTo>
                    <a:pt x="574" y="1480"/>
                  </a:lnTo>
                  <a:lnTo>
                    <a:pt x="630" y="1505"/>
                  </a:lnTo>
                  <a:lnTo>
                    <a:pt x="689" y="1525"/>
                  </a:lnTo>
                  <a:lnTo>
                    <a:pt x="751" y="1539"/>
                  </a:lnTo>
                  <a:lnTo>
                    <a:pt x="813" y="1548"/>
                  </a:lnTo>
                  <a:lnTo>
                    <a:pt x="879" y="1552"/>
                  </a:lnTo>
                  <a:lnTo>
                    <a:pt x="944" y="1548"/>
                  </a:lnTo>
                  <a:lnTo>
                    <a:pt x="1007" y="1539"/>
                  </a:lnTo>
                  <a:lnTo>
                    <a:pt x="1068" y="1525"/>
                  </a:lnTo>
                  <a:lnTo>
                    <a:pt x="1127" y="1505"/>
                  </a:lnTo>
                  <a:lnTo>
                    <a:pt x="1183" y="1480"/>
                  </a:lnTo>
                  <a:lnTo>
                    <a:pt x="1237" y="1449"/>
                  </a:lnTo>
                  <a:lnTo>
                    <a:pt x="1287" y="1414"/>
                  </a:lnTo>
                  <a:lnTo>
                    <a:pt x="1334" y="1375"/>
                  </a:lnTo>
                  <a:lnTo>
                    <a:pt x="1377" y="1332"/>
                  </a:lnTo>
                  <a:lnTo>
                    <a:pt x="1416" y="1286"/>
                  </a:lnTo>
                  <a:lnTo>
                    <a:pt x="1451" y="1235"/>
                  </a:lnTo>
                  <a:lnTo>
                    <a:pt x="1481" y="1182"/>
                  </a:lnTo>
                  <a:lnTo>
                    <a:pt x="1506" y="1126"/>
                  </a:lnTo>
                  <a:lnTo>
                    <a:pt x="1526" y="1067"/>
                  </a:lnTo>
                  <a:lnTo>
                    <a:pt x="1541" y="1006"/>
                  </a:lnTo>
                  <a:lnTo>
                    <a:pt x="1550" y="943"/>
                  </a:lnTo>
                  <a:lnTo>
                    <a:pt x="1554" y="878"/>
                  </a:lnTo>
                  <a:lnTo>
                    <a:pt x="1550" y="813"/>
                  </a:lnTo>
                  <a:lnTo>
                    <a:pt x="1541" y="749"/>
                  </a:lnTo>
                  <a:lnTo>
                    <a:pt x="1526" y="688"/>
                  </a:lnTo>
                  <a:lnTo>
                    <a:pt x="1506" y="630"/>
                  </a:lnTo>
                  <a:lnTo>
                    <a:pt x="1481" y="573"/>
                  </a:lnTo>
                  <a:lnTo>
                    <a:pt x="1451" y="520"/>
                  </a:lnTo>
                  <a:lnTo>
                    <a:pt x="1416" y="470"/>
                  </a:lnTo>
                  <a:lnTo>
                    <a:pt x="1377" y="423"/>
                  </a:lnTo>
                  <a:lnTo>
                    <a:pt x="1334" y="380"/>
                  </a:lnTo>
                  <a:lnTo>
                    <a:pt x="1287" y="341"/>
                  </a:lnTo>
                  <a:lnTo>
                    <a:pt x="1237" y="307"/>
                  </a:lnTo>
                  <a:lnTo>
                    <a:pt x="1183" y="277"/>
                  </a:lnTo>
                  <a:lnTo>
                    <a:pt x="1127" y="250"/>
                  </a:lnTo>
                  <a:lnTo>
                    <a:pt x="1068" y="230"/>
                  </a:lnTo>
                  <a:lnTo>
                    <a:pt x="1007" y="216"/>
                  </a:lnTo>
                  <a:lnTo>
                    <a:pt x="944" y="207"/>
                  </a:lnTo>
                  <a:lnTo>
                    <a:pt x="879" y="204"/>
                  </a:lnTo>
                  <a:close/>
                  <a:moveTo>
                    <a:pt x="879" y="0"/>
                  </a:moveTo>
                  <a:lnTo>
                    <a:pt x="951" y="3"/>
                  </a:lnTo>
                  <a:lnTo>
                    <a:pt x="1021" y="12"/>
                  </a:lnTo>
                  <a:lnTo>
                    <a:pt x="1090" y="26"/>
                  </a:lnTo>
                  <a:lnTo>
                    <a:pt x="1157" y="45"/>
                  </a:lnTo>
                  <a:lnTo>
                    <a:pt x="1220" y="69"/>
                  </a:lnTo>
                  <a:lnTo>
                    <a:pt x="1283" y="99"/>
                  </a:lnTo>
                  <a:lnTo>
                    <a:pt x="1341" y="132"/>
                  </a:lnTo>
                  <a:lnTo>
                    <a:pt x="1397" y="170"/>
                  </a:lnTo>
                  <a:lnTo>
                    <a:pt x="1451" y="211"/>
                  </a:lnTo>
                  <a:lnTo>
                    <a:pt x="1500" y="258"/>
                  </a:lnTo>
                  <a:lnTo>
                    <a:pt x="1545" y="307"/>
                  </a:lnTo>
                  <a:lnTo>
                    <a:pt x="1588" y="359"/>
                  </a:lnTo>
                  <a:lnTo>
                    <a:pt x="1625" y="415"/>
                  </a:lnTo>
                  <a:lnTo>
                    <a:pt x="1659" y="475"/>
                  </a:lnTo>
                  <a:lnTo>
                    <a:pt x="1688" y="536"/>
                  </a:lnTo>
                  <a:lnTo>
                    <a:pt x="1713" y="601"/>
                  </a:lnTo>
                  <a:lnTo>
                    <a:pt x="1732" y="667"/>
                  </a:lnTo>
                  <a:lnTo>
                    <a:pt x="1746" y="735"/>
                  </a:lnTo>
                  <a:lnTo>
                    <a:pt x="1754" y="806"/>
                  </a:lnTo>
                  <a:lnTo>
                    <a:pt x="1757" y="878"/>
                  </a:lnTo>
                  <a:lnTo>
                    <a:pt x="1754" y="950"/>
                  </a:lnTo>
                  <a:lnTo>
                    <a:pt x="1746" y="1020"/>
                  </a:lnTo>
                  <a:lnTo>
                    <a:pt x="1732" y="1088"/>
                  </a:lnTo>
                  <a:lnTo>
                    <a:pt x="1713" y="1155"/>
                  </a:lnTo>
                  <a:lnTo>
                    <a:pt x="1688" y="1219"/>
                  </a:lnTo>
                  <a:lnTo>
                    <a:pt x="1659" y="1280"/>
                  </a:lnTo>
                  <a:lnTo>
                    <a:pt x="1625" y="1340"/>
                  </a:lnTo>
                  <a:lnTo>
                    <a:pt x="1588" y="1396"/>
                  </a:lnTo>
                  <a:lnTo>
                    <a:pt x="1545" y="1448"/>
                  </a:lnTo>
                  <a:lnTo>
                    <a:pt x="1500" y="1498"/>
                  </a:lnTo>
                  <a:lnTo>
                    <a:pt x="1451" y="1544"/>
                  </a:lnTo>
                  <a:lnTo>
                    <a:pt x="1397" y="1585"/>
                  </a:lnTo>
                  <a:lnTo>
                    <a:pt x="1341" y="1623"/>
                  </a:lnTo>
                  <a:lnTo>
                    <a:pt x="1283" y="1657"/>
                  </a:lnTo>
                  <a:lnTo>
                    <a:pt x="1220" y="1686"/>
                  </a:lnTo>
                  <a:lnTo>
                    <a:pt x="1157" y="1710"/>
                  </a:lnTo>
                  <a:lnTo>
                    <a:pt x="1090" y="1729"/>
                  </a:lnTo>
                  <a:lnTo>
                    <a:pt x="1021" y="1743"/>
                  </a:lnTo>
                  <a:lnTo>
                    <a:pt x="951" y="1752"/>
                  </a:lnTo>
                  <a:lnTo>
                    <a:pt x="879" y="1755"/>
                  </a:lnTo>
                  <a:lnTo>
                    <a:pt x="806" y="1752"/>
                  </a:lnTo>
                  <a:lnTo>
                    <a:pt x="737" y="1743"/>
                  </a:lnTo>
                  <a:lnTo>
                    <a:pt x="667" y="1729"/>
                  </a:lnTo>
                  <a:lnTo>
                    <a:pt x="601" y="1710"/>
                  </a:lnTo>
                  <a:lnTo>
                    <a:pt x="537" y="1686"/>
                  </a:lnTo>
                  <a:lnTo>
                    <a:pt x="475" y="1657"/>
                  </a:lnTo>
                  <a:lnTo>
                    <a:pt x="416" y="1623"/>
                  </a:lnTo>
                  <a:lnTo>
                    <a:pt x="360" y="1585"/>
                  </a:lnTo>
                  <a:lnTo>
                    <a:pt x="307" y="1544"/>
                  </a:lnTo>
                  <a:lnTo>
                    <a:pt x="257" y="1498"/>
                  </a:lnTo>
                  <a:lnTo>
                    <a:pt x="212" y="1448"/>
                  </a:lnTo>
                  <a:lnTo>
                    <a:pt x="170" y="1396"/>
                  </a:lnTo>
                  <a:lnTo>
                    <a:pt x="132" y="1340"/>
                  </a:lnTo>
                  <a:lnTo>
                    <a:pt x="98" y="1280"/>
                  </a:lnTo>
                  <a:lnTo>
                    <a:pt x="69" y="1219"/>
                  </a:lnTo>
                  <a:lnTo>
                    <a:pt x="45" y="1155"/>
                  </a:lnTo>
                  <a:lnTo>
                    <a:pt x="25" y="1088"/>
                  </a:lnTo>
                  <a:lnTo>
                    <a:pt x="11" y="1020"/>
                  </a:lnTo>
                  <a:lnTo>
                    <a:pt x="3" y="950"/>
                  </a:lnTo>
                  <a:lnTo>
                    <a:pt x="0" y="878"/>
                  </a:lnTo>
                  <a:lnTo>
                    <a:pt x="3" y="806"/>
                  </a:lnTo>
                  <a:lnTo>
                    <a:pt x="11" y="735"/>
                  </a:lnTo>
                  <a:lnTo>
                    <a:pt x="25" y="667"/>
                  </a:lnTo>
                  <a:lnTo>
                    <a:pt x="45" y="601"/>
                  </a:lnTo>
                  <a:lnTo>
                    <a:pt x="69" y="536"/>
                  </a:lnTo>
                  <a:lnTo>
                    <a:pt x="98" y="475"/>
                  </a:lnTo>
                  <a:lnTo>
                    <a:pt x="132" y="415"/>
                  </a:lnTo>
                  <a:lnTo>
                    <a:pt x="170" y="359"/>
                  </a:lnTo>
                  <a:lnTo>
                    <a:pt x="212" y="307"/>
                  </a:lnTo>
                  <a:lnTo>
                    <a:pt x="257" y="258"/>
                  </a:lnTo>
                  <a:lnTo>
                    <a:pt x="307" y="211"/>
                  </a:lnTo>
                  <a:lnTo>
                    <a:pt x="360" y="170"/>
                  </a:lnTo>
                  <a:lnTo>
                    <a:pt x="416" y="132"/>
                  </a:lnTo>
                  <a:lnTo>
                    <a:pt x="475" y="99"/>
                  </a:lnTo>
                  <a:lnTo>
                    <a:pt x="537" y="69"/>
                  </a:lnTo>
                  <a:lnTo>
                    <a:pt x="601" y="45"/>
                  </a:lnTo>
                  <a:lnTo>
                    <a:pt x="667" y="26"/>
                  </a:lnTo>
                  <a:lnTo>
                    <a:pt x="737" y="12"/>
                  </a:lnTo>
                  <a:lnTo>
                    <a:pt x="806" y="3"/>
                  </a:lnTo>
                  <a:lnTo>
                    <a:pt x="8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reeform 187"/>
            <p:cNvSpPr>
              <a:spLocks/>
            </p:cNvSpPr>
            <p:nvPr/>
          </p:nvSpPr>
          <p:spPr bwMode="auto">
            <a:xfrm>
              <a:off x="1219200" y="3611563"/>
              <a:ext cx="636588" cy="279400"/>
            </a:xfrm>
            <a:custGeom>
              <a:avLst/>
              <a:gdLst>
                <a:gd name="T0" fmla="*/ 761 w 2407"/>
                <a:gd name="T1" fmla="*/ 13 h 1058"/>
                <a:gd name="T2" fmla="*/ 945 w 2407"/>
                <a:gd name="T3" fmla="*/ 54 h 1058"/>
                <a:gd name="T4" fmla="*/ 1144 w 2407"/>
                <a:gd name="T5" fmla="*/ 109 h 1058"/>
                <a:gd name="T6" fmla="*/ 1328 w 2407"/>
                <a:gd name="T7" fmla="*/ 168 h 1058"/>
                <a:gd name="T8" fmla="*/ 1470 w 2407"/>
                <a:gd name="T9" fmla="*/ 213 h 1058"/>
                <a:gd name="T10" fmla="*/ 1549 w 2407"/>
                <a:gd name="T11" fmla="*/ 236 h 1058"/>
                <a:gd name="T12" fmla="*/ 1597 w 2407"/>
                <a:gd name="T13" fmla="*/ 284 h 1058"/>
                <a:gd name="T14" fmla="*/ 1603 w 2407"/>
                <a:gd name="T15" fmla="*/ 355 h 1058"/>
                <a:gd name="T16" fmla="*/ 1556 w 2407"/>
                <a:gd name="T17" fmla="*/ 425 h 1058"/>
                <a:gd name="T18" fmla="*/ 1444 w 2407"/>
                <a:gd name="T19" fmla="*/ 468 h 1058"/>
                <a:gd name="T20" fmla="*/ 1297 w 2407"/>
                <a:gd name="T21" fmla="*/ 477 h 1058"/>
                <a:gd name="T22" fmla="*/ 1145 w 2407"/>
                <a:gd name="T23" fmla="*/ 461 h 1058"/>
                <a:gd name="T24" fmla="*/ 1009 w 2407"/>
                <a:gd name="T25" fmla="*/ 438 h 1058"/>
                <a:gd name="T26" fmla="*/ 911 w 2407"/>
                <a:gd name="T27" fmla="*/ 421 h 1058"/>
                <a:gd name="T28" fmla="*/ 874 w 2407"/>
                <a:gd name="T29" fmla="*/ 427 h 1058"/>
                <a:gd name="T30" fmla="*/ 925 w 2407"/>
                <a:gd name="T31" fmla="*/ 489 h 1058"/>
                <a:gd name="T32" fmla="*/ 1055 w 2407"/>
                <a:gd name="T33" fmla="*/ 540 h 1058"/>
                <a:gd name="T34" fmla="*/ 1228 w 2407"/>
                <a:gd name="T35" fmla="*/ 574 h 1058"/>
                <a:gd name="T36" fmla="*/ 1410 w 2407"/>
                <a:gd name="T37" fmla="*/ 587 h 1058"/>
                <a:gd name="T38" fmla="*/ 1626 w 2407"/>
                <a:gd name="T39" fmla="*/ 562 h 1058"/>
                <a:gd name="T40" fmla="*/ 1995 w 2407"/>
                <a:gd name="T41" fmla="*/ 451 h 1058"/>
                <a:gd name="T42" fmla="*/ 2258 w 2407"/>
                <a:gd name="T43" fmla="*/ 329 h 1058"/>
                <a:gd name="T44" fmla="*/ 2353 w 2407"/>
                <a:gd name="T45" fmla="*/ 337 h 1058"/>
                <a:gd name="T46" fmla="*/ 2404 w 2407"/>
                <a:gd name="T47" fmla="*/ 411 h 1058"/>
                <a:gd name="T48" fmla="*/ 2381 w 2407"/>
                <a:gd name="T49" fmla="*/ 524 h 1058"/>
                <a:gd name="T50" fmla="*/ 2293 w 2407"/>
                <a:gd name="T51" fmla="*/ 617 h 1058"/>
                <a:gd name="T52" fmla="*/ 2172 w 2407"/>
                <a:gd name="T53" fmla="*/ 701 h 1058"/>
                <a:gd name="T54" fmla="*/ 2009 w 2407"/>
                <a:gd name="T55" fmla="*/ 802 h 1058"/>
                <a:gd name="T56" fmla="*/ 1828 w 2407"/>
                <a:gd name="T57" fmla="*/ 904 h 1058"/>
                <a:gd name="T58" fmla="*/ 1655 w 2407"/>
                <a:gd name="T59" fmla="*/ 991 h 1058"/>
                <a:gd name="T60" fmla="*/ 1515 w 2407"/>
                <a:gd name="T61" fmla="*/ 1047 h 1058"/>
                <a:gd name="T62" fmla="*/ 1417 w 2407"/>
                <a:gd name="T63" fmla="*/ 1058 h 1058"/>
                <a:gd name="T64" fmla="*/ 1255 w 2407"/>
                <a:gd name="T65" fmla="*/ 1044 h 1058"/>
                <a:gd name="T66" fmla="*/ 1042 w 2407"/>
                <a:gd name="T67" fmla="*/ 1016 h 1058"/>
                <a:gd name="T68" fmla="*/ 807 w 2407"/>
                <a:gd name="T69" fmla="*/ 979 h 1058"/>
                <a:gd name="T70" fmla="*/ 582 w 2407"/>
                <a:gd name="T71" fmla="*/ 941 h 1058"/>
                <a:gd name="T72" fmla="*/ 395 w 2407"/>
                <a:gd name="T73" fmla="*/ 907 h 1058"/>
                <a:gd name="T74" fmla="*/ 278 w 2407"/>
                <a:gd name="T75" fmla="*/ 885 h 1058"/>
                <a:gd name="T76" fmla="*/ 180 w 2407"/>
                <a:gd name="T77" fmla="*/ 888 h 1058"/>
                <a:gd name="T78" fmla="*/ 78 w 2407"/>
                <a:gd name="T79" fmla="*/ 946 h 1058"/>
                <a:gd name="T80" fmla="*/ 25 w 2407"/>
                <a:gd name="T81" fmla="*/ 979 h 1058"/>
                <a:gd name="T82" fmla="*/ 5 w 2407"/>
                <a:gd name="T83" fmla="*/ 961 h 1058"/>
                <a:gd name="T84" fmla="*/ 0 w 2407"/>
                <a:gd name="T85" fmla="*/ 942 h 1058"/>
                <a:gd name="T86" fmla="*/ 16 w 2407"/>
                <a:gd name="T87" fmla="*/ 698 h 1058"/>
                <a:gd name="T88" fmla="*/ 34 w 2407"/>
                <a:gd name="T89" fmla="*/ 414 h 1058"/>
                <a:gd name="T90" fmla="*/ 50 w 2407"/>
                <a:gd name="T91" fmla="*/ 161 h 1058"/>
                <a:gd name="T92" fmla="*/ 67 w 2407"/>
                <a:gd name="T93" fmla="*/ 77 h 1058"/>
                <a:gd name="T94" fmla="*/ 114 w 2407"/>
                <a:gd name="T95" fmla="*/ 63 h 1058"/>
                <a:gd name="T96" fmla="*/ 241 w 2407"/>
                <a:gd name="T97" fmla="*/ 43 h 1058"/>
                <a:gd name="T98" fmla="*/ 421 w 2407"/>
                <a:gd name="T99" fmla="*/ 18 h 1058"/>
                <a:gd name="T100" fmla="*/ 587 w 2407"/>
                <a:gd name="T101" fmla="*/ 2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07" h="1058">
                  <a:moveTo>
                    <a:pt x="649" y="0"/>
                  </a:moveTo>
                  <a:lnTo>
                    <a:pt x="684" y="2"/>
                  </a:lnTo>
                  <a:lnTo>
                    <a:pt x="721" y="7"/>
                  </a:lnTo>
                  <a:lnTo>
                    <a:pt x="761" y="13"/>
                  </a:lnTo>
                  <a:lnTo>
                    <a:pt x="804" y="21"/>
                  </a:lnTo>
                  <a:lnTo>
                    <a:pt x="850" y="31"/>
                  </a:lnTo>
                  <a:lnTo>
                    <a:pt x="897" y="42"/>
                  </a:lnTo>
                  <a:lnTo>
                    <a:pt x="945" y="54"/>
                  </a:lnTo>
                  <a:lnTo>
                    <a:pt x="995" y="67"/>
                  </a:lnTo>
                  <a:lnTo>
                    <a:pt x="1045" y="81"/>
                  </a:lnTo>
                  <a:lnTo>
                    <a:pt x="1094" y="95"/>
                  </a:lnTo>
                  <a:lnTo>
                    <a:pt x="1144" y="109"/>
                  </a:lnTo>
                  <a:lnTo>
                    <a:pt x="1192" y="124"/>
                  </a:lnTo>
                  <a:lnTo>
                    <a:pt x="1240" y="140"/>
                  </a:lnTo>
                  <a:lnTo>
                    <a:pt x="1285" y="154"/>
                  </a:lnTo>
                  <a:lnTo>
                    <a:pt x="1328" y="168"/>
                  </a:lnTo>
                  <a:lnTo>
                    <a:pt x="1368" y="181"/>
                  </a:lnTo>
                  <a:lnTo>
                    <a:pt x="1406" y="193"/>
                  </a:lnTo>
                  <a:lnTo>
                    <a:pt x="1440" y="203"/>
                  </a:lnTo>
                  <a:lnTo>
                    <a:pt x="1470" y="213"/>
                  </a:lnTo>
                  <a:lnTo>
                    <a:pt x="1495" y="220"/>
                  </a:lnTo>
                  <a:lnTo>
                    <a:pt x="1517" y="226"/>
                  </a:lnTo>
                  <a:lnTo>
                    <a:pt x="1533" y="230"/>
                  </a:lnTo>
                  <a:lnTo>
                    <a:pt x="1549" y="236"/>
                  </a:lnTo>
                  <a:lnTo>
                    <a:pt x="1564" y="245"/>
                  </a:lnTo>
                  <a:lnTo>
                    <a:pt x="1577" y="256"/>
                  </a:lnTo>
                  <a:lnTo>
                    <a:pt x="1588" y="269"/>
                  </a:lnTo>
                  <a:lnTo>
                    <a:pt x="1597" y="284"/>
                  </a:lnTo>
                  <a:lnTo>
                    <a:pt x="1602" y="301"/>
                  </a:lnTo>
                  <a:lnTo>
                    <a:pt x="1606" y="319"/>
                  </a:lnTo>
                  <a:lnTo>
                    <a:pt x="1606" y="337"/>
                  </a:lnTo>
                  <a:lnTo>
                    <a:pt x="1603" y="355"/>
                  </a:lnTo>
                  <a:lnTo>
                    <a:pt x="1596" y="374"/>
                  </a:lnTo>
                  <a:lnTo>
                    <a:pt x="1587" y="392"/>
                  </a:lnTo>
                  <a:lnTo>
                    <a:pt x="1573" y="409"/>
                  </a:lnTo>
                  <a:lnTo>
                    <a:pt x="1556" y="425"/>
                  </a:lnTo>
                  <a:lnTo>
                    <a:pt x="1534" y="439"/>
                  </a:lnTo>
                  <a:lnTo>
                    <a:pt x="1507" y="451"/>
                  </a:lnTo>
                  <a:lnTo>
                    <a:pt x="1477" y="461"/>
                  </a:lnTo>
                  <a:lnTo>
                    <a:pt x="1444" y="468"/>
                  </a:lnTo>
                  <a:lnTo>
                    <a:pt x="1409" y="474"/>
                  </a:lnTo>
                  <a:lnTo>
                    <a:pt x="1373" y="477"/>
                  </a:lnTo>
                  <a:lnTo>
                    <a:pt x="1335" y="478"/>
                  </a:lnTo>
                  <a:lnTo>
                    <a:pt x="1297" y="477"/>
                  </a:lnTo>
                  <a:lnTo>
                    <a:pt x="1259" y="475"/>
                  </a:lnTo>
                  <a:lnTo>
                    <a:pt x="1219" y="472"/>
                  </a:lnTo>
                  <a:lnTo>
                    <a:pt x="1182" y="466"/>
                  </a:lnTo>
                  <a:lnTo>
                    <a:pt x="1145" y="461"/>
                  </a:lnTo>
                  <a:lnTo>
                    <a:pt x="1108" y="455"/>
                  </a:lnTo>
                  <a:lnTo>
                    <a:pt x="1073" y="449"/>
                  </a:lnTo>
                  <a:lnTo>
                    <a:pt x="1040" y="443"/>
                  </a:lnTo>
                  <a:lnTo>
                    <a:pt x="1009" y="438"/>
                  </a:lnTo>
                  <a:lnTo>
                    <a:pt x="980" y="432"/>
                  </a:lnTo>
                  <a:lnTo>
                    <a:pt x="953" y="428"/>
                  </a:lnTo>
                  <a:lnTo>
                    <a:pt x="930" y="424"/>
                  </a:lnTo>
                  <a:lnTo>
                    <a:pt x="911" y="421"/>
                  </a:lnTo>
                  <a:lnTo>
                    <a:pt x="895" y="420"/>
                  </a:lnTo>
                  <a:lnTo>
                    <a:pt x="884" y="420"/>
                  </a:lnTo>
                  <a:lnTo>
                    <a:pt x="876" y="423"/>
                  </a:lnTo>
                  <a:lnTo>
                    <a:pt x="874" y="427"/>
                  </a:lnTo>
                  <a:lnTo>
                    <a:pt x="877" y="443"/>
                  </a:lnTo>
                  <a:lnTo>
                    <a:pt x="887" y="458"/>
                  </a:lnTo>
                  <a:lnTo>
                    <a:pt x="903" y="474"/>
                  </a:lnTo>
                  <a:lnTo>
                    <a:pt x="925" y="489"/>
                  </a:lnTo>
                  <a:lnTo>
                    <a:pt x="951" y="503"/>
                  </a:lnTo>
                  <a:lnTo>
                    <a:pt x="983" y="516"/>
                  </a:lnTo>
                  <a:lnTo>
                    <a:pt x="1017" y="528"/>
                  </a:lnTo>
                  <a:lnTo>
                    <a:pt x="1055" y="540"/>
                  </a:lnTo>
                  <a:lnTo>
                    <a:pt x="1096" y="550"/>
                  </a:lnTo>
                  <a:lnTo>
                    <a:pt x="1139" y="559"/>
                  </a:lnTo>
                  <a:lnTo>
                    <a:pt x="1183" y="567"/>
                  </a:lnTo>
                  <a:lnTo>
                    <a:pt x="1228" y="574"/>
                  </a:lnTo>
                  <a:lnTo>
                    <a:pt x="1275" y="580"/>
                  </a:lnTo>
                  <a:lnTo>
                    <a:pt x="1320" y="584"/>
                  </a:lnTo>
                  <a:lnTo>
                    <a:pt x="1365" y="586"/>
                  </a:lnTo>
                  <a:lnTo>
                    <a:pt x="1410" y="587"/>
                  </a:lnTo>
                  <a:lnTo>
                    <a:pt x="1453" y="586"/>
                  </a:lnTo>
                  <a:lnTo>
                    <a:pt x="1493" y="584"/>
                  </a:lnTo>
                  <a:lnTo>
                    <a:pt x="1531" y="579"/>
                  </a:lnTo>
                  <a:lnTo>
                    <a:pt x="1626" y="562"/>
                  </a:lnTo>
                  <a:lnTo>
                    <a:pt x="1722" y="540"/>
                  </a:lnTo>
                  <a:lnTo>
                    <a:pt x="1816" y="514"/>
                  </a:lnTo>
                  <a:lnTo>
                    <a:pt x="1906" y="484"/>
                  </a:lnTo>
                  <a:lnTo>
                    <a:pt x="1995" y="451"/>
                  </a:lnTo>
                  <a:lnTo>
                    <a:pt x="2079" y="416"/>
                  </a:lnTo>
                  <a:lnTo>
                    <a:pt x="2157" y="379"/>
                  </a:lnTo>
                  <a:lnTo>
                    <a:pt x="2231" y="341"/>
                  </a:lnTo>
                  <a:lnTo>
                    <a:pt x="2258" y="329"/>
                  </a:lnTo>
                  <a:lnTo>
                    <a:pt x="2284" y="324"/>
                  </a:lnTo>
                  <a:lnTo>
                    <a:pt x="2308" y="323"/>
                  </a:lnTo>
                  <a:lnTo>
                    <a:pt x="2331" y="328"/>
                  </a:lnTo>
                  <a:lnTo>
                    <a:pt x="2353" y="337"/>
                  </a:lnTo>
                  <a:lnTo>
                    <a:pt x="2371" y="350"/>
                  </a:lnTo>
                  <a:lnTo>
                    <a:pt x="2386" y="367"/>
                  </a:lnTo>
                  <a:lnTo>
                    <a:pt x="2397" y="388"/>
                  </a:lnTo>
                  <a:lnTo>
                    <a:pt x="2404" y="411"/>
                  </a:lnTo>
                  <a:lnTo>
                    <a:pt x="2407" y="436"/>
                  </a:lnTo>
                  <a:lnTo>
                    <a:pt x="2404" y="464"/>
                  </a:lnTo>
                  <a:lnTo>
                    <a:pt x="2395" y="494"/>
                  </a:lnTo>
                  <a:lnTo>
                    <a:pt x="2381" y="524"/>
                  </a:lnTo>
                  <a:lnTo>
                    <a:pt x="2359" y="555"/>
                  </a:lnTo>
                  <a:lnTo>
                    <a:pt x="2330" y="586"/>
                  </a:lnTo>
                  <a:lnTo>
                    <a:pt x="2314" y="600"/>
                  </a:lnTo>
                  <a:lnTo>
                    <a:pt x="2293" y="617"/>
                  </a:lnTo>
                  <a:lnTo>
                    <a:pt x="2269" y="635"/>
                  </a:lnTo>
                  <a:lnTo>
                    <a:pt x="2240" y="656"/>
                  </a:lnTo>
                  <a:lnTo>
                    <a:pt x="2208" y="678"/>
                  </a:lnTo>
                  <a:lnTo>
                    <a:pt x="2172" y="701"/>
                  </a:lnTo>
                  <a:lnTo>
                    <a:pt x="2135" y="726"/>
                  </a:lnTo>
                  <a:lnTo>
                    <a:pt x="2095" y="750"/>
                  </a:lnTo>
                  <a:lnTo>
                    <a:pt x="2052" y="776"/>
                  </a:lnTo>
                  <a:lnTo>
                    <a:pt x="2009" y="802"/>
                  </a:lnTo>
                  <a:lnTo>
                    <a:pt x="1965" y="829"/>
                  </a:lnTo>
                  <a:lnTo>
                    <a:pt x="1919" y="854"/>
                  </a:lnTo>
                  <a:lnTo>
                    <a:pt x="1873" y="879"/>
                  </a:lnTo>
                  <a:lnTo>
                    <a:pt x="1828" y="904"/>
                  </a:lnTo>
                  <a:lnTo>
                    <a:pt x="1782" y="928"/>
                  </a:lnTo>
                  <a:lnTo>
                    <a:pt x="1739" y="950"/>
                  </a:lnTo>
                  <a:lnTo>
                    <a:pt x="1696" y="971"/>
                  </a:lnTo>
                  <a:lnTo>
                    <a:pt x="1655" y="991"/>
                  </a:lnTo>
                  <a:lnTo>
                    <a:pt x="1615" y="1009"/>
                  </a:lnTo>
                  <a:lnTo>
                    <a:pt x="1579" y="1024"/>
                  </a:lnTo>
                  <a:lnTo>
                    <a:pt x="1545" y="1037"/>
                  </a:lnTo>
                  <a:lnTo>
                    <a:pt x="1515" y="1047"/>
                  </a:lnTo>
                  <a:lnTo>
                    <a:pt x="1487" y="1054"/>
                  </a:lnTo>
                  <a:lnTo>
                    <a:pt x="1469" y="1057"/>
                  </a:lnTo>
                  <a:lnTo>
                    <a:pt x="1446" y="1058"/>
                  </a:lnTo>
                  <a:lnTo>
                    <a:pt x="1417" y="1058"/>
                  </a:lnTo>
                  <a:lnTo>
                    <a:pt x="1383" y="1056"/>
                  </a:lnTo>
                  <a:lnTo>
                    <a:pt x="1344" y="1053"/>
                  </a:lnTo>
                  <a:lnTo>
                    <a:pt x="1301" y="1049"/>
                  </a:lnTo>
                  <a:lnTo>
                    <a:pt x="1255" y="1044"/>
                  </a:lnTo>
                  <a:lnTo>
                    <a:pt x="1205" y="1038"/>
                  </a:lnTo>
                  <a:lnTo>
                    <a:pt x="1153" y="1032"/>
                  </a:lnTo>
                  <a:lnTo>
                    <a:pt x="1099" y="1024"/>
                  </a:lnTo>
                  <a:lnTo>
                    <a:pt x="1042" y="1016"/>
                  </a:lnTo>
                  <a:lnTo>
                    <a:pt x="984" y="1008"/>
                  </a:lnTo>
                  <a:lnTo>
                    <a:pt x="925" y="999"/>
                  </a:lnTo>
                  <a:lnTo>
                    <a:pt x="867" y="990"/>
                  </a:lnTo>
                  <a:lnTo>
                    <a:pt x="807" y="979"/>
                  </a:lnTo>
                  <a:lnTo>
                    <a:pt x="749" y="970"/>
                  </a:lnTo>
                  <a:lnTo>
                    <a:pt x="692" y="960"/>
                  </a:lnTo>
                  <a:lnTo>
                    <a:pt x="636" y="950"/>
                  </a:lnTo>
                  <a:lnTo>
                    <a:pt x="582" y="941"/>
                  </a:lnTo>
                  <a:lnTo>
                    <a:pt x="530" y="932"/>
                  </a:lnTo>
                  <a:lnTo>
                    <a:pt x="482" y="923"/>
                  </a:lnTo>
                  <a:lnTo>
                    <a:pt x="437" y="915"/>
                  </a:lnTo>
                  <a:lnTo>
                    <a:pt x="395" y="907"/>
                  </a:lnTo>
                  <a:lnTo>
                    <a:pt x="358" y="900"/>
                  </a:lnTo>
                  <a:lnTo>
                    <a:pt x="326" y="894"/>
                  </a:lnTo>
                  <a:lnTo>
                    <a:pt x="299" y="889"/>
                  </a:lnTo>
                  <a:lnTo>
                    <a:pt x="278" y="885"/>
                  </a:lnTo>
                  <a:lnTo>
                    <a:pt x="262" y="881"/>
                  </a:lnTo>
                  <a:lnTo>
                    <a:pt x="235" y="878"/>
                  </a:lnTo>
                  <a:lnTo>
                    <a:pt x="207" y="881"/>
                  </a:lnTo>
                  <a:lnTo>
                    <a:pt x="180" y="888"/>
                  </a:lnTo>
                  <a:lnTo>
                    <a:pt x="154" y="899"/>
                  </a:lnTo>
                  <a:lnTo>
                    <a:pt x="128" y="913"/>
                  </a:lnTo>
                  <a:lnTo>
                    <a:pt x="102" y="929"/>
                  </a:lnTo>
                  <a:lnTo>
                    <a:pt x="78" y="946"/>
                  </a:lnTo>
                  <a:lnTo>
                    <a:pt x="57" y="964"/>
                  </a:lnTo>
                  <a:lnTo>
                    <a:pt x="44" y="973"/>
                  </a:lnTo>
                  <a:lnTo>
                    <a:pt x="33" y="978"/>
                  </a:lnTo>
                  <a:lnTo>
                    <a:pt x="25" y="979"/>
                  </a:lnTo>
                  <a:lnTo>
                    <a:pt x="18" y="977"/>
                  </a:lnTo>
                  <a:lnTo>
                    <a:pt x="12" y="973"/>
                  </a:lnTo>
                  <a:lnTo>
                    <a:pt x="8" y="968"/>
                  </a:lnTo>
                  <a:lnTo>
                    <a:pt x="5" y="961"/>
                  </a:lnTo>
                  <a:lnTo>
                    <a:pt x="2" y="955"/>
                  </a:lnTo>
                  <a:lnTo>
                    <a:pt x="1" y="949"/>
                  </a:lnTo>
                  <a:lnTo>
                    <a:pt x="1" y="944"/>
                  </a:lnTo>
                  <a:lnTo>
                    <a:pt x="0" y="942"/>
                  </a:lnTo>
                  <a:lnTo>
                    <a:pt x="4" y="889"/>
                  </a:lnTo>
                  <a:lnTo>
                    <a:pt x="8" y="830"/>
                  </a:lnTo>
                  <a:lnTo>
                    <a:pt x="12" y="766"/>
                  </a:lnTo>
                  <a:lnTo>
                    <a:pt x="16" y="698"/>
                  </a:lnTo>
                  <a:lnTo>
                    <a:pt x="21" y="628"/>
                  </a:lnTo>
                  <a:lnTo>
                    <a:pt x="25" y="557"/>
                  </a:lnTo>
                  <a:lnTo>
                    <a:pt x="30" y="485"/>
                  </a:lnTo>
                  <a:lnTo>
                    <a:pt x="34" y="414"/>
                  </a:lnTo>
                  <a:lnTo>
                    <a:pt x="39" y="345"/>
                  </a:lnTo>
                  <a:lnTo>
                    <a:pt x="43" y="279"/>
                  </a:lnTo>
                  <a:lnTo>
                    <a:pt x="47" y="217"/>
                  </a:lnTo>
                  <a:lnTo>
                    <a:pt x="50" y="161"/>
                  </a:lnTo>
                  <a:lnTo>
                    <a:pt x="54" y="110"/>
                  </a:lnTo>
                  <a:lnTo>
                    <a:pt x="56" y="96"/>
                  </a:lnTo>
                  <a:lnTo>
                    <a:pt x="60" y="85"/>
                  </a:lnTo>
                  <a:lnTo>
                    <a:pt x="67" y="77"/>
                  </a:lnTo>
                  <a:lnTo>
                    <a:pt x="76" y="72"/>
                  </a:lnTo>
                  <a:lnTo>
                    <a:pt x="87" y="68"/>
                  </a:lnTo>
                  <a:lnTo>
                    <a:pt x="99" y="65"/>
                  </a:lnTo>
                  <a:lnTo>
                    <a:pt x="114" y="63"/>
                  </a:lnTo>
                  <a:lnTo>
                    <a:pt x="131" y="60"/>
                  </a:lnTo>
                  <a:lnTo>
                    <a:pt x="164" y="55"/>
                  </a:lnTo>
                  <a:lnTo>
                    <a:pt x="201" y="49"/>
                  </a:lnTo>
                  <a:lnTo>
                    <a:pt x="241" y="43"/>
                  </a:lnTo>
                  <a:lnTo>
                    <a:pt x="285" y="36"/>
                  </a:lnTo>
                  <a:lnTo>
                    <a:pt x="329" y="30"/>
                  </a:lnTo>
                  <a:lnTo>
                    <a:pt x="375" y="24"/>
                  </a:lnTo>
                  <a:lnTo>
                    <a:pt x="421" y="18"/>
                  </a:lnTo>
                  <a:lnTo>
                    <a:pt x="466" y="13"/>
                  </a:lnTo>
                  <a:lnTo>
                    <a:pt x="509" y="8"/>
                  </a:lnTo>
                  <a:lnTo>
                    <a:pt x="550" y="4"/>
                  </a:lnTo>
                  <a:lnTo>
                    <a:pt x="587" y="2"/>
                  </a:lnTo>
                  <a:lnTo>
                    <a:pt x="621" y="0"/>
                  </a:lnTo>
                  <a:lnTo>
                    <a:pt x="6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Freeform 188"/>
            <p:cNvSpPr>
              <a:spLocks noEditPoints="1"/>
            </p:cNvSpPr>
            <p:nvPr/>
          </p:nvSpPr>
          <p:spPr bwMode="auto">
            <a:xfrm>
              <a:off x="977900" y="3617913"/>
              <a:ext cx="201613" cy="260350"/>
            </a:xfrm>
            <a:custGeom>
              <a:avLst/>
              <a:gdLst>
                <a:gd name="T0" fmla="*/ 396 w 764"/>
                <a:gd name="T1" fmla="*/ 588 h 983"/>
                <a:gd name="T2" fmla="*/ 367 w 764"/>
                <a:gd name="T3" fmla="*/ 591 h 983"/>
                <a:gd name="T4" fmla="*/ 340 w 764"/>
                <a:gd name="T5" fmla="*/ 599 h 983"/>
                <a:gd name="T6" fmla="*/ 316 w 764"/>
                <a:gd name="T7" fmla="*/ 612 h 983"/>
                <a:gd name="T8" fmla="*/ 295 w 764"/>
                <a:gd name="T9" fmla="*/ 630 h 983"/>
                <a:gd name="T10" fmla="*/ 278 w 764"/>
                <a:gd name="T11" fmla="*/ 651 h 983"/>
                <a:gd name="T12" fmla="*/ 265 w 764"/>
                <a:gd name="T13" fmla="*/ 674 h 983"/>
                <a:gd name="T14" fmla="*/ 257 w 764"/>
                <a:gd name="T15" fmla="*/ 701 h 983"/>
                <a:gd name="T16" fmla="*/ 254 w 764"/>
                <a:gd name="T17" fmla="*/ 729 h 983"/>
                <a:gd name="T18" fmla="*/ 257 w 764"/>
                <a:gd name="T19" fmla="*/ 757 h 983"/>
                <a:gd name="T20" fmla="*/ 265 w 764"/>
                <a:gd name="T21" fmla="*/ 784 h 983"/>
                <a:gd name="T22" fmla="*/ 278 w 764"/>
                <a:gd name="T23" fmla="*/ 809 h 983"/>
                <a:gd name="T24" fmla="*/ 295 w 764"/>
                <a:gd name="T25" fmla="*/ 830 h 983"/>
                <a:gd name="T26" fmla="*/ 316 w 764"/>
                <a:gd name="T27" fmla="*/ 847 h 983"/>
                <a:gd name="T28" fmla="*/ 340 w 764"/>
                <a:gd name="T29" fmla="*/ 860 h 983"/>
                <a:gd name="T30" fmla="*/ 367 w 764"/>
                <a:gd name="T31" fmla="*/ 868 h 983"/>
                <a:gd name="T32" fmla="*/ 396 w 764"/>
                <a:gd name="T33" fmla="*/ 871 h 983"/>
                <a:gd name="T34" fmla="*/ 424 w 764"/>
                <a:gd name="T35" fmla="*/ 868 h 983"/>
                <a:gd name="T36" fmla="*/ 450 w 764"/>
                <a:gd name="T37" fmla="*/ 860 h 983"/>
                <a:gd name="T38" fmla="*/ 474 w 764"/>
                <a:gd name="T39" fmla="*/ 847 h 983"/>
                <a:gd name="T40" fmla="*/ 496 w 764"/>
                <a:gd name="T41" fmla="*/ 830 h 983"/>
                <a:gd name="T42" fmla="*/ 513 w 764"/>
                <a:gd name="T43" fmla="*/ 809 h 983"/>
                <a:gd name="T44" fmla="*/ 526 w 764"/>
                <a:gd name="T45" fmla="*/ 784 h 983"/>
                <a:gd name="T46" fmla="*/ 534 w 764"/>
                <a:gd name="T47" fmla="*/ 757 h 983"/>
                <a:gd name="T48" fmla="*/ 537 w 764"/>
                <a:gd name="T49" fmla="*/ 729 h 983"/>
                <a:gd name="T50" fmla="*/ 534 w 764"/>
                <a:gd name="T51" fmla="*/ 701 h 983"/>
                <a:gd name="T52" fmla="*/ 526 w 764"/>
                <a:gd name="T53" fmla="*/ 674 h 983"/>
                <a:gd name="T54" fmla="*/ 513 w 764"/>
                <a:gd name="T55" fmla="*/ 651 h 983"/>
                <a:gd name="T56" fmla="*/ 496 w 764"/>
                <a:gd name="T57" fmla="*/ 630 h 983"/>
                <a:gd name="T58" fmla="*/ 474 w 764"/>
                <a:gd name="T59" fmla="*/ 612 h 983"/>
                <a:gd name="T60" fmla="*/ 450 w 764"/>
                <a:gd name="T61" fmla="*/ 599 h 983"/>
                <a:gd name="T62" fmla="*/ 424 w 764"/>
                <a:gd name="T63" fmla="*/ 591 h 983"/>
                <a:gd name="T64" fmla="*/ 396 w 764"/>
                <a:gd name="T65" fmla="*/ 588 h 983"/>
                <a:gd name="T66" fmla="*/ 185 w 764"/>
                <a:gd name="T67" fmla="*/ 0 h 983"/>
                <a:gd name="T68" fmla="*/ 697 w 764"/>
                <a:gd name="T69" fmla="*/ 25 h 983"/>
                <a:gd name="T70" fmla="*/ 716 w 764"/>
                <a:gd name="T71" fmla="*/ 29 h 983"/>
                <a:gd name="T72" fmla="*/ 732 w 764"/>
                <a:gd name="T73" fmla="*/ 37 h 983"/>
                <a:gd name="T74" fmla="*/ 746 w 764"/>
                <a:gd name="T75" fmla="*/ 49 h 983"/>
                <a:gd name="T76" fmla="*/ 756 w 764"/>
                <a:gd name="T77" fmla="*/ 64 h 983"/>
                <a:gd name="T78" fmla="*/ 763 w 764"/>
                <a:gd name="T79" fmla="*/ 81 h 983"/>
                <a:gd name="T80" fmla="*/ 764 w 764"/>
                <a:gd name="T81" fmla="*/ 100 h 983"/>
                <a:gd name="T82" fmla="*/ 701 w 764"/>
                <a:gd name="T83" fmla="*/ 913 h 983"/>
                <a:gd name="T84" fmla="*/ 697 w 764"/>
                <a:gd name="T85" fmla="*/ 932 h 983"/>
                <a:gd name="T86" fmla="*/ 688 w 764"/>
                <a:gd name="T87" fmla="*/ 949 h 983"/>
                <a:gd name="T88" fmla="*/ 676 w 764"/>
                <a:gd name="T89" fmla="*/ 964 h 983"/>
                <a:gd name="T90" fmla="*/ 661 w 764"/>
                <a:gd name="T91" fmla="*/ 974 h 983"/>
                <a:gd name="T92" fmla="*/ 643 w 764"/>
                <a:gd name="T93" fmla="*/ 981 h 983"/>
                <a:gd name="T94" fmla="*/ 624 w 764"/>
                <a:gd name="T95" fmla="*/ 983 h 983"/>
                <a:gd name="T96" fmla="*/ 56 w 764"/>
                <a:gd name="T97" fmla="*/ 983 h 983"/>
                <a:gd name="T98" fmla="*/ 38 w 764"/>
                <a:gd name="T99" fmla="*/ 980 h 983"/>
                <a:gd name="T100" fmla="*/ 22 w 764"/>
                <a:gd name="T101" fmla="*/ 972 h 983"/>
                <a:gd name="T102" fmla="*/ 11 w 764"/>
                <a:gd name="T103" fmla="*/ 961 h 983"/>
                <a:gd name="T104" fmla="*/ 3 w 764"/>
                <a:gd name="T105" fmla="*/ 945 h 983"/>
                <a:gd name="T106" fmla="*/ 0 w 764"/>
                <a:gd name="T107" fmla="*/ 928 h 983"/>
                <a:gd name="T108" fmla="*/ 2 w 764"/>
                <a:gd name="T109" fmla="*/ 910 h 983"/>
                <a:gd name="T110" fmla="*/ 96 w 764"/>
                <a:gd name="T111" fmla="*/ 66 h 983"/>
                <a:gd name="T112" fmla="*/ 103 w 764"/>
                <a:gd name="T113" fmla="*/ 48 h 983"/>
                <a:gd name="T114" fmla="*/ 114 w 764"/>
                <a:gd name="T115" fmla="*/ 32 h 983"/>
                <a:gd name="T116" fmla="*/ 129 w 764"/>
                <a:gd name="T117" fmla="*/ 18 h 983"/>
                <a:gd name="T118" fmla="*/ 146 w 764"/>
                <a:gd name="T119" fmla="*/ 8 h 983"/>
                <a:gd name="T120" fmla="*/ 165 w 764"/>
                <a:gd name="T121" fmla="*/ 2 h 983"/>
                <a:gd name="T122" fmla="*/ 185 w 764"/>
                <a:gd name="T123" fmla="*/ 0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64" h="983">
                  <a:moveTo>
                    <a:pt x="396" y="588"/>
                  </a:moveTo>
                  <a:lnTo>
                    <a:pt x="367" y="591"/>
                  </a:lnTo>
                  <a:lnTo>
                    <a:pt x="340" y="599"/>
                  </a:lnTo>
                  <a:lnTo>
                    <a:pt x="316" y="612"/>
                  </a:lnTo>
                  <a:lnTo>
                    <a:pt x="295" y="630"/>
                  </a:lnTo>
                  <a:lnTo>
                    <a:pt x="278" y="651"/>
                  </a:lnTo>
                  <a:lnTo>
                    <a:pt x="265" y="674"/>
                  </a:lnTo>
                  <a:lnTo>
                    <a:pt x="257" y="701"/>
                  </a:lnTo>
                  <a:lnTo>
                    <a:pt x="254" y="729"/>
                  </a:lnTo>
                  <a:lnTo>
                    <a:pt x="257" y="757"/>
                  </a:lnTo>
                  <a:lnTo>
                    <a:pt x="265" y="784"/>
                  </a:lnTo>
                  <a:lnTo>
                    <a:pt x="278" y="809"/>
                  </a:lnTo>
                  <a:lnTo>
                    <a:pt x="295" y="830"/>
                  </a:lnTo>
                  <a:lnTo>
                    <a:pt x="316" y="847"/>
                  </a:lnTo>
                  <a:lnTo>
                    <a:pt x="340" y="860"/>
                  </a:lnTo>
                  <a:lnTo>
                    <a:pt x="367" y="868"/>
                  </a:lnTo>
                  <a:lnTo>
                    <a:pt x="396" y="871"/>
                  </a:lnTo>
                  <a:lnTo>
                    <a:pt x="424" y="868"/>
                  </a:lnTo>
                  <a:lnTo>
                    <a:pt x="450" y="860"/>
                  </a:lnTo>
                  <a:lnTo>
                    <a:pt x="474" y="847"/>
                  </a:lnTo>
                  <a:lnTo>
                    <a:pt x="496" y="830"/>
                  </a:lnTo>
                  <a:lnTo>
                    <a:pt x="513" y="809"/>
                  </a:lnTo>
                  <a:lnTo>
                    <a:pt x="526" y="784"/>
                  </a:lnTo>
                  <a:lnTo>
                    <a:pt x="534" y="757"/>
                  </a:lnTo>
                  <a:lnTo>
                    <a:pt x="537" y="729"/>
                  </a:lnTo>
                  <a:lnTo>
                    <a:pt x="534" y="701"/>
                  </a:lnTo>
                  <a:lnTo>
                    <a:pt x="526" y="674"/>
                  </a:lnTo>
                  <a:lnTo>
                    <a:pt x="513" y="651"/>
                  </a:lnTo>
                  <a:lnTo>
                    <a:pt x="496" y="630"/>
                  </a:lnTo>
                  <a:lnTo>
                    <a:pt x="474" y="612"/>
                  </a:lnTo>
                  <a:lnTo>
                    <a:pt x="450" y="599"/>
                  </a:lnTo>
                  <a:lnTo>
                    <a:pt x="424" y="591"/>
                  </a:lnTo>
                  <a:lnTo>
                    <a:pt x="396" y="588"/>
                  </a:lnTo>
                  <a:close/>
                  <a:moveTo>
                    <a:pt x="185" y="0"/>
                  </a:moveTo>
                  <a:lnTo>
                    <a:pt x="697" y="25"/>
                  </a:lnTo>
                  <a:lnTo>
                    <a:pt x="716" y="29"/>
                  </a:lnTo>
                  <a:lnTo>
                    <a:pt x="732" y="37"/>
                  </a:lnTo>
                  <a:lnTo>
                    <a:pt x="746" y="49"/>
                  </a:lnTo>
                  <a:lnTo>
                    <a:pt x="756" y="64"/>
                  </a:lnTo>
                  <a:lnTo>
                    <a:pt x="763" y="81"/>
                  </a:lnTo>
                  <a:lnTo>
                    <a:pt x="764" y="100"/>
                  </a:lnTo>
                  <a:lnTo>
                    <a:pt x="701" y="913"/>
                  </a:lnTo>
                  <a:lnTo>
                    <a:pt x="697" y="932"/>
                  </a:lnTo>
                  <a:lnTo>
                    <a:pt x="688" y="949"/>
                  </a:lnTo>
                  <a:lnTo>
                    <a:pt x="676" y="964"/>
                  </a:lnTo>
                  <a:lnTo>
                    <a:pt x="661" y="974"/>
                  </a:lnTo>
                  <a:lnTo>
                    <a:pt x="643" y="981"/>
                  </a:lnTo>
                  <a:lnTo>
                    <a:pt x="624" y="983"/>
                  </a:lnTo>
                  <a:lnTo>
                    <a:pt x="56" y="983"/>
                  </a:lnTo>
                  <a:lnTo>
                    <a:pt x="38" y="980"/>
                  </a:lnTo>
                  <a:lnTo>
                    <a:pt x="22" y="972"/>
                  </a:lnTo>
                  <a:lnTo>
                    <a:pt x="11" y="961"/>
                  </a:lnTo>
                  <a:lnTo>
                    <a:pt x="3" y="945"/>
                  </a:lnTo>
                  <a:lnTo>
                    <a:pt x="0" y="928"/>
                  </a:lnTo>
                  <a:lnTo>
                    <a:pt x="2" y="910"/>
                  </a:lnTo>
                  <a:lnTo>
                    <a:pt x="96" y="66"/>
                  </a:lnTo>
                  <a:lnTo>
                    <a:pt x="103" y="48"/>
                  </a:lnTo>
                  <a:lnTo>
                    <a:pt x="114" y="32"/>
                  </a:lnTo>
                  <a:lnTo>
                    <a:pt x="129" y="18"/>
                  </a:lnTo>
                  <a:lnTo>
                    <a:pt x="146" y="8"/>
                  </a:lnTo>
                  <a:lnTo>
                    <a:pt x="165" y="2"/>
                  </a:lnTo>
                  <a:lnTo>
                    <a:pt x="1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US" sz="2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7" name="Freeform 193"/>
          <p:cNvSpPr>
            <a:spLocks noEditPoints="1"/>
          </p:cNvSpPr>
          <p:nvPr/>
        </p:nvSpPr>
        <p:spPr bwMode="auto">
          <a:xfrm>
            <a:off x="5941776" y="2555460"/>
            <a:ext cx="916224" cy="1128238"/>
          </a:xfrm>
          <a:custGeom>
            <a:avLst/>
            <a:gdLst>
              <a:gd name="T0" fmla="*/ 1982 w 2908"/>
              <a:gd name="T1" fmla="*/ 2871 h 3576"/>
              <a:gd name="T2" fmla="*/ 1840 w 2908"/>
              <a:gd name="T3" fmla="*/ 2941 h 3576"/>
              <a:gd name="T4" fmla="*/ 2172 w 2908"/>
              <a:gd name="T5" fmla="*/ 3267 h 3576"/>
              <a:gd name="T6" fmla="*/ 2700 w 2908"/>
              <a:gd name="T7" fmla="*/ 2735 h 3576"/>
              <a:gd name="T8" fmla="*/ 2607 w 2908"/>
              <a:gd name="T9" fmla="*/ 2605 h 3576"/>
              <a:gd name="T10" fmla="*/ 1479 w 2908"/>
              <a:gd name="T11" fmla="*/ 2605 h 3576"/>
              <a:gd name="T12" fmla="*/ 939 w 2908"/>
              <a:gd name="T13" fmla="*/ 2646 h 3576"/>
              <a:gd name="T14" fmla="*/ 953 w 2908"/>
              <a:gd name="T15" fmla="*/ 2505 h 3576"/>
              <a:gd name="T16" fmla="*/ 829 w 2908"/>
              <a:gd name="T17" fmla="*/ 2453 h 3576"/>
              <a:gd name="T18" fmla="*/ 451 w 2908"/>
              <a:gd name="T19" fmla="*/ 2589 h 3576"/>
              <a:gd name="T20" fmla="*/ 483 w 2908"/>
              <a:gd name="T21" fmla="*/ 2505 h 3576"/>
              <a:gd name="T22" fmla="*/ 2245 w 2908"/>
              <a:gd name="T23" fmla="*/ 2247 h 3576"/>
              <a:gd name="T24" fmla="*/ 2714 w 2908"/>
              <a:gd name="T25" fmla="*/ 2443 h 3576"/>
              <a:gd name="T26" fmla="*/ 2908 w 2908"/>
              <a:gd name="T27" fmla="*/ 2912 h 3576"/>
              <a:gd name="T28" fmla="*/ 2714 w 2908"/>
              <a:gd name="T29" fmla="*/ 3381 h 3576"/>
              <a:gd name="T30" fmla="*/ 2245 w 2908"/>
              <a:gd name="T31" fmla="*/ 3576 h 3576"/>
              <a:gd name="T32" fmla="*/ 1776 w 2908"/>
              <a:gd name="T33" fmla="*/ 3381 h 3576"/>
              <a:gd name="T34" fmla="*/ 1582 w 2908"/>
              <a:gd name="T35" fmla="*/ 2912 h 3576"/>
              <a:gd name="T36" fmla="*/ 1776 w 2908"/>
              <a:gd name="T37" fmla="*/ 2443 h 3576"/>
              <a:gd name="T38" fmla="*/ 2245 w 2908"/>
              <a:gd name="T39" fmla="*/ 2247 h 3576"/>
              <a:gd name="T40" fmla="*/ 1582 w 2908"/>
              <a:gd name="T41" fmla="*/ 2146 h 3576"/>
              <a:gd name="T42" fmla="*/ 939 w 2908"/>
              <a:gd name="T43" fmla="*/ 2187 h 3576"/>
              <a:gd name="T44" fmla="*/ 953 w 2908"/>
              <a:gd name="T45" fmla="*/ 2046 h 3576"/>
              <a:gd name="T46" fmla="*/ 829 w 2908"/>
              <a:gd name="T47" fmla="*/ 2016 h 3576"/>
              <a:gd name="T48" fmla="*/ 451 w 2908"/>
              <a:gd name="T49" fmla="*/ 2151 h 3576"/>
              <a:gd name="T50" fmla="*/ 483 w 2908"/>
              <a:gd name="T51" fmla="*/ 2068 h 3576"/>
              <a:gd name="T52" fmla="*/ 970 w 2908"/>
              <a:gd name="T53" fmla="*/ 1635 h 3576"/>
              <a:gd name="T54" fmla="*/ 1834 w 2908"/>
              <a:gd name="T55" fmla="*/ 1753 h 3576"/>
              <a:gd name="T56" fmla="*/ 928 w 2908"/>
              <a:gd name="T57" fmla="*/ 1767 h 3576"/>
              <a:gd name="T58" fmla="*/ 970 w 2908"/>
              <a:gd name="T59" fmla="*/ 1635 h 3576"/>
              <a:gd name="T60" fmla="*/ 821 w 2908"/>
              <a:gd name="T61" fmla="*/ 1594 h 3576"/>
              <a:gd name="T62" fmla="*/ 441 w 2908"/>
              <a:gd name="T63" fmla="*/ 1706 h 3576"/>
              <a:gd name="T64" fmla="*/ 497 w 2908"/>
              <a:gd name="T65" fmla="*/ 1636 h 3576"/>
              <a:gd name="T66" fmla="*/ 1785 w 2908"/>
              <a:gd name="T67" fmla="*/ 1175 h 3576"/>
              <a:gd name="T68" fmla="*/ 1827 w 2908"/>
              <a:gd name="T69" fmla="*/ 1307 h 3576"/>
              <a:gd name="T70" fmla="*/ 921 w 2908"/>
              <a:gd name="T71" fmla="*/ 1293 h 3576"/>
              <a:gd name="T72" fmla="*/ 790 w 2908"/>
              <a:gd name="T73" fmla="*/ 1061 h 3576"/>
              <a:gd name="T74" fmla="*/ 633 w 2908"/>
              <a:gd name="T75" fmla="*/ 1351 h 3576"/>
              <a:gd name="T76" fmla="*/ 435 w 2908"/>
              <a:gd name="T77" fmla="*/ 1238 h 3576"/>
              <a:gd name="T78" fmla="*/ 510 w 2908"/>
              <a:gd name="T79" fmla="*/ 1189 h 3576"/>
              <a:gd name="T80" fmla="*/ 563 w 2908"/>
              <a:gd name="T81" fmla="*/ 384 h 3576"/>
              <a:gd name="T82" fmla="*/ 699 w 2908"/>
              <a:gd name="T83" fmla="*/ 636 h 3576"/>
              <a:gd name="T84" fmla="*/ 1631 w 2908"/>
              <a:gd name="T85" fmla="*/ 614 h 3576"/>
              <a:gd name="T86" fmla="*/ 1729 w 2908"/>
              <a:gd name="T87" fmla="*/ 358 h 3576"/>
              <a:gd name="T88" fmla="*/ 2260 w 2908"/>
              <a:gd name="T89" fmla="*/ 451 h 3576"/>
              <a:gd name="T90" fmla="*/ 2175 w 2908"/>
              <a:gd name="T91" fmla="*/ 2098 h 3576"/>
              <a:gd name="T92" fmla="*/ 1450 w 2908"/>
              <a:gd name="T93" fmla="*/ 3095 h 3576"/>
              <a:gd name="T94" fmla="*/ 49 w 2908"/>
              <a:gd name="T95" fmla="*/ 3146 h 3576"/>
              <a:gd name="T96" fmla="*/ 22 w 2908"/>
              <a:gd name="T97" fmla="*/ 468 h 3576"/>
              <a:gd name="T98" fmla="*/ 1148 w 2908"/>
              <a:gd name="T99" fmla="*/ 102 h 3576"/>
              <a:gd name="T100" fmla="*/ 1082 w 2908"/>
              <a:gd name="T101" fmla="*/ 218 h 3576"/>
              <a:gd name="T102" fmla="*/ 1214 w 2908"/>
              <a:gd name="T103" fmla="*/ 218 h 3576"/>
              <a:gd name="T104" fmla="*/ 1148 w 2908"/>
              <a:gd name="T105" fmla="*/ 102 h 3576"/>
              <a:gd name="T106" fmla="*/ 1303 w 2908"/>
              <a:gd name="T107" fmla="*/ 88 h 3576"/>
              <a:gd name="T108" fmla="*/ 1364 w 2908"/>
              <a:gd name="T109" fmla="*/ 245 h 3576"/>
              <a:gd name="T110" fmla="*/ 1607 w 2908"/>
              <a:gd name="T111" fmla="*/ 322 h 3576"/>
              <a:gd name="T112" fmla="*/ 1588 w 2908"/>
              <a:gd name="T113" fmla="*/ 518 h 3576"/>
              <a:gd name="T114" fmla="*/ 730 w 2908"/>
              <a:gd name="T115" fmla="*/ 536 h 3576"/>
              <a:gd name="T116" fmla="*/ 675 w 2908"/>
              <a:gd name="T117" fmla="*/ 348 h 3576"/>
              <a:gd name="T118" fmla="*/ 913 w 2908"/>
              <a:gd name="T119" fmla="*/ 252 h 3576"/>
              <a:gd name="T120" fmla="*/ 980 w 2908"/>
              <a:gd name="T121" fmla="*/ 115 h 3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08" h="3576">
                <a:moveTo>
                  <a:pt x="2607" y="2605"/>
                </a:moveTo>
                <a:lnTo>
                  <a:pt x="2585" y="2607"/>
                </a:lnTo>
                <a:lnTo>
                  <a:pt x="2563" y="2613"/>
                </a:lnTo>
                <a:lnTo>
                  <a:pt x="2543" y="2623"/>
                </a:lnTo>
                <a:lnTo>
                  <a:pt x="2526" y="2640"/>
                </a:lnTo>
                <a:lnTo>
                  <a:pt x="2181" y="3027"/>
                </a:lnTo>
                <a:lnTo>
                  <a:pt x="2003" y="2884"/>
                </a:lnTo>
                <a:lnTo>
                  <a:pt x="1982" y="2871"/>
                </a:lnTo>
                <a:lnTo>
                  <a:pt x="1961" y="2863"/>
                </a:lnTo>
                <a:lnTo>
                  <a:pt x="1939" y="2861"/>
                </a:lnTo>
                <a:lnTo>
                  <a:pt x="1916" y="2863"/>
                </a:lnTo>
                <a:lnTo>
                  <a:pt x="1895" y="2871"/>
                </a:lnTo>
                <a:lnTo>
                  <a:pt x="1875" y="2882"/>
                </a:lnTo>
                <a:lnTo>
                  <a:pt x="1859" y="2899"/>
                </a:lnTo>
                <a:lnTo>
                  <a:pt x="1846" y="2919"/>
                </a:lnTo>
                <a:lnTo>
                  <a:pt x="1840" y="2941"/>
                </a:lnTo>
                <a:lnTo>
                  <a:pt x="1836" y="2963"/>
                </a:lnTo>
                <a:lnTo>
                  <a:pt x="1840" y="2985"/>
                </a:lnTo>
                <a:lnTo>
                  <a:pt x="1846" y="3007"/>
                </a:lnTo>
                <a:lnTo>
                  <a:pt x="1858" y="3026"/>
                </a:lnTo>
                <a:lnTo>
                  <a:pt x="1875" y="3043"/>
                </a:lnTo>
                <a:lnTo>
                  <a:pt x="2130" y="3247"/>
                </a:lnTo>
                <a:lnTo>
                  <a:pt x="2150" y="3260"/>
                </a:lnTo>
                <a:lnTo>
                  <a:pt x="2172" y="3267"/>
                </a:lnTo>
                <a:lnTo>
                  <a:pt x="2193" y="3269"/>
                </a:lnTo>
                <a:lnTo>
                  <a:pt x="2215" y="3267"/>
                </a:lnTo>
                <a:lnTo>
                  <a:pt x="2235" y="3261"/>
                </a:lnTo>
                <a:lnTo>
                  <a:pt x="2254" y="3250"/>
                </a:lnTo>
                <a:lnTo>
                  <a:pt x="2270" y="3236"/>
                </a:lnTo>
                <a:lnTo>
                  <a:pt x="2678" y="2775"/>
                </a:lnTo>
                <a:lnTo>
                  <a:pt x="2691" y="2756"/>
                </a:lnTo>
                <a:lnTo>
                  <a:pt x="2700" y="2735"/>
                </a:lnTo>
                <a:lnTo>
                  <a:pt x="2704" y="2712"/>
                </a:lnTo>
                <a:lnTo>
                  <a:pt x="2702" y="2691"/>
                </a:lnTo>
                <a:lnTo>
                  <a:pt x="2697" y="2669"/>
                </a:lnTo>
                <a:lnTo>
                  <a:pt x="2686" y="2648"/>
                </a:lnTo>
                <a:lnTo>
                  <a:pt x="2670" y="2631"/>
                </a:lnTo>
                <a:lnTo>
                  <a:pt x="2650" y="2618"/>
                </a:lnTo>
                <a:lnTo>
                  <a:pt x="2629" y="2609"/>
                </a:lnTo>
                <a:lnTo>
                  <a:pt x="2607" y="2605"/>
                </a:lnTo>
                <a:close/>
                <a:moveTo>
                  <a:pt x="970" y="2503"/>
                </a:moveTo>
                <a:lnTo>
                  <a:pt x="1428" y="2503"/>
                </a:lnTo>
                <a:lnTo>
                  <a:pt x="1445" y="2505"/>
                </a:lnTo>
                <a:lnTo>
                  <a:pt x="1459" y="2513"/>
                </a:lnTo>
                <a:lnTo>
                  <a:pt x="1469" y="2524"/>
                </a:lnTo>
                <a:lnTo>
                  <a:pt x="1477" y="2538"/>
                </a:lnTo>
                <a:lnTo>
                  <a:pt x="1479" y="2554"/>
                </a:lnTo>
                <a:lnTo>
                  <a:pt x="1479" y="2605"/>
                </a:lnTo>
                <a:lnTo>
                  <a:pt x="1477" y="2621"/>
                </a:lnTo>
                <a:lnTo>
                  <a:pt x="1469" y="2635"/>
                </a:lnTo>
                <a:lnTo>
                  <a:pt x="1459" y="2646"/>
                </a:lnTo>
                <a:lnTo>
                  <a:pt x="1445" y="2654"/>
                </a:lnTo>
                <a:lnTo>
                  <a:pt x="1428" y="2656"/>
                </a:lnTo>
                <a:lnTo>
                  <a:pt x="970" y="2656"/>
                </a:lnTo>
                <a:lnTo>
                  <a:pt x="953" y="2654"/>
                </a:lnTo>
                <a:lnTo>
                  <a:pt x="939" y="2646"/>
                </a:lnTo>
                <a:lnTo>
                  <a:pt x="928" y="2635"/>
                </a:lnTo>
                <a:lnTo>
                  <a:pt x="921" y="2621"/>
                </a:lnTo>
                <a:lnTo>
                  <a:pt x="919" y="2605"/>
                </a:lnTo>
                <a:lnTo>
                  <a:pt x="919" y="2554"/>
                </a:lnTo>
                <a:lnTo>
                  <a:pt x="921" y="2538"/>
                </a:lnTo>
                <a:lnTo>
                  <a:pt x="928" y="2524"/>
                </a:lnTo>
                <a:lnTo>
                  <a:pt x="939" y="2513"/>
                </a:lnTo>
                <a:lnTo>
                  <a:pt x="953" y="2505"/>
                </a:lnTo>
                <a:lnTo>
                  <a:pt x="970" y="2503"/>
                </a:lnTo>
                <a:close/>
                <a:moveTo>
                  <a:pt x="790" y="2388"/>
                </a:moveTo>
                <a:lnTo>
                  <a:pt x="804" y="2392"/>
                </a:lnTo>
                <a:lnTo>
                  <a:pt x="817" y="2400"/>
                </a:lnTo>
                <a:lnTo>
                  <a:pt x="827" y="2411"/>
                </a:lnTo>
                <a:lnTo>
                  <a:pt x="832" y="2425"/>
                </a:lnTo>
                <a:lnTo>
                  <a:pt x="832" y="2439"/>
                </a:lnTo>
                <a:lnTo>
                  <a:pt x="829" y="2453"/>
                </a:lnTo>
                <a:lnTo>
                  <a:pt x="821" y="2466"/>
                </a:lnTo>
                <a:lnTo>
                  <a:pt x="633" y="2678"/>
                </a:lnTo>
                <a:lnTo>
                  <a:pt x="622" y="2686"/>
                </a:lnTo>
                <a:lnTo>
                  <a:pt x="610" y="2692"/>
                </a:lnTo>
                <a:lnTo>
                  <a:pt x="597" y="2694"/>
                </a:lnTo>
                <a:lnTo>
                  <a:pt x="582" y="2691"/>
                </a:lnTo>
                <a:lnTo>
                  <a:pt x="568" y="2683"/>
                </a:lnTo>
                <a:lnTo>
                  <a:pt x="451" y="2589"/>
                </a:lnTo>
                <a:lnTo>
                  <a:pt x="441" y="2578"/>
                </a:lnTo>
                <a:lnTo>
                  <a:pt x="435" y="2565"/>
                </a:lnTo>
                <a:lnTo>
                  <a:pt x="434" y="2551"/>
                </a:lnTo>
                <a:lnTo>
                  <a:pt x="436" y="2537"/>
                </a:lnTo>
                <a:lnTo>
                  <a:pt x="444" y="2523"/>
                </a:lnTo>
                <a:lnTo>
                  <a:pt x="454" y="2513"/>
                </a:lnTo>
                <a:lnTo>
                  <a:pt x="468" y="2508"/>
                </a:lnTo>
                <a:lnTo>
                  <a:pt x="483" y="2505"/>
                </a:lnTo>
                <a:lnTo>
                  <a:pt x="497" y="2509"/>
                </a:lnTo>
                <a:lnTo>
                  <a:pt x="510" y="2516"/>
                </a:lnTo>
                <a:lnTo>
                  <a:pt x="592" y="2582"/>
                </a:lnTo>
                <a:lnTo>
                  <a:pt x="751" y="2404"/>
                </a:lnTo>
                <a:lnTo>
                  <a:pt x="762" y="2394"/>
                </a:lnTo>
                <a:lnTo>
                  <a:pt x="776" y="2389"/>
                </a:lnTo>
                <a:lnTo>
                  <a:pt x="790" y="2388"/>
                </a:lnTo>
                <a:close/>
                <a:moveTo>
                  <a:pt x="2245" y="2247"/>
                </a:moveTo>
                <a:lnTo>
                  <a:pt x="2312" y="2251"/>
                </a:lnTo>
                <a:lnTo>
                  <a:pt x="2378" y="2262"/>
                </a:lnTo>
                <a:lnTo>
                  <a:pt x="2442" y="2278"/>
                </a:lnTo>
                <a:lnTo>
                  <a:pt x="2503" y="2299"/>
                </a:lnTo>
                <a:lnTo>
                  <a:pt x="2561" y="2328"/>
                </a:lnTo>
                <a:lnTo>
                  <a:pt x="2615" y="2361"/>
                </a:lnTo>
                <a:lnTo>
                  <a:pt x="2666" y="2399"/>
                </a:lnTo>
                <a:lnTo>
                  <a:pt x="2714" y="2443"/>
                </a:lnTo>
                <a:lnTo>
                  <a:pt x="2756" y="2489"/>
                </a:lnTo>
                <a:lnTo>
                  <a:pt x="2795" y="2540"/>
                </a:lnTo>
                <a:lnTo>
                  <a:pt x="2828" y="2595"/>
                </a:lnTo>
                <a:lnTo>
                  <a:pt x="2856" y="2654"/>
                </a:lnTo>
                <a:lnTo>
                  <a:pt x="2878" y="2715"/>
                </a:lnTo>
                <a:lnTo>
                  <a:pt x="2895" y="2778"/>
                </a:lnTo>
                <a:lnTo>
                  <a:pt x="2904" y="2843"/>
                </a:lnTo>
                <a:lnTo>
                  <a:pt x="2908" y="2912"/>
                </a:lnTo>
                <a:lnTo>
                  <a:pt x="2904" y="2980"/>
                </a:lnTo>
                <a:lnTo>
                  <a:pt x="2895" y="3046"/>
                </a:lnTo>
                <a:lnTo>
                  <a:pt x="2878" y="3109"/>
                </a:lnTo>
                <a:lnTo>
                  <a:pt x="2856" y="3171"/>
                </a:lnTo>
                <a:lnTo>
                  <a:pt x="2828" y="3228"/>
                </a:lnTo>
                <a:lnTo>
                  <a:pt x="2795" y="3283"/>
                </a:lnTo>
                <a:lnTo>
                  <a:pt x="2756" y="3334"/>
                </a:lnTo>
                <a:lnTo>
                  <a:pt x="2714" y="3381"/>
                </a:lnTo>
                <a:lnTo>
                  <a:pt x="2666" y="3424"/>
                </a:lnTo>
                <a:lnTo>
                  <a:pt x="2615" y="3462"/>
                </a:lnTo>
                <a:lnTo>
                  <a:pt x="2561" y="3496"/>
                </a:lnTo>
                <a:lnTo>
                  <a:pt x="2503" y="3524"/>
                </a:lnTo>
                <a:lnTo>
                  <a:pt x="2442" y="3546"/>
                </a:lnTo>
                <a:lnTo>
                  <a:pt x="2378" y="3563"/>
                </a:lnTo>
                <a:lnTo>
                  <a:pt x="2312" y="3573"/>
                </a:lnTo>
                <a:lnTo>
                  <a:pt x="2245" y="3576"/>
                </a:lnTo>
                <a:lnTo>
                  <a:pt x="2177" y="3573"/>
                </a:lnTo>
                <a:lnTo>
                  <a:pt x="2111" y="3563"/>
                </a:lnTo>
                <a:lnTo>
                  <a:pt x="2047" y="3546"/>
                </a:lnTo>
                <a:lnTo>
                  <a:pt x="1987" y="3524"/>
                </a:lnTo>
                <a:lnTo>
                  <a:pt x="1928" y="3496"/>
                </a:lnTo>
                <a:lnTo>
                  <a:pt x="1874" y="3462"/>
                </a:lnTo>
                <a:lnTo>
                  <a:pt x="1823" y="3424"/>
                </a:lnTo>
                <a:lnTo>
                  <a:pt x="1776" y="3381"/>
                </a:lnTo>
                <a:lnTo>
                  <a:pt x="1733" y="3334"/>
                </a:lnTo>
                <a:lnTo>
                  <a:pt x="1695" y="3283"/>
                </a:lnTo>
                <a:lnTo>
                  <a:pt x="1662" y="3228"/>
                </a:lnTo>
                <a:lnTo>
                  <a:pt x="1634" y="3171"/>
                </a:lnTo>
                <a:lnTo>
                  <a:pt x="1611" y="3109"/>
                </a:lnTo>
                <a:lnTo>
                  <a:pt x="1595" y="3046"/>
                </a:lnTo>
                <a:lnTo>
                  <a:pt x="1585" y="2980"/>
                </a:lnTo>
                <a:lnTo>
                  <a:pt x="1582" y="2912"/>
                </a:lnTo>
                <a:lnTo>
                  <a:pt x="1585" y="2843"/>
                </a:lnTo>
                <a:lnTo>
                  <a:pt x="1595" y="2778"/>
                </a:lnTo>
                <a:lnTo>
                  <a:pt x="1611" y="2715"/>
                </a:lnTo>
                <a:lnTo>
                  <a:pt x="1634" y="2654"/>
                </a:lnTo>
                <a:lnTo>
                  <a:pt x="1662" y="2595"/>
                </a:lnTo>
                <a:lnTo>
                  <a:pt x="1695" y="2540"/>
                </a:lnTo>
                <a:lnTo>
                  <a:pt x="1733" y="2489"/>
                </a:lnTo>
                <a:lnTo>
                  <a:pt x="1776" y="2443"/>
                </a:lnTo>
                <a:lnTo>
                  <a:pt x="1823" y="2399"/>
                </a:lnTo>
                <a:lnTo>
                  <a:pt x="1874" y="2361"/>
                </a:lnTo>
                <a:lnTo>
                  <a:pt x="1928" y="2328"/>
                </a:lnTo>
                <a:lnTo>
                  <a:pt x="1987" y="2299"/>
                </a:lnTo>
                <a:lnTo>
                  <a:pt x="2047" y="2278"/>
                </a:lnTo>
                <a:lnTo>
                  <a:pt x="2111" y="2262"/>
                </a:lnTo>
                <a:lnTo>
                  <a:pt x="2177" y="2251"/>
                </a:lnTo>
                <a:lnTo>
                  <a:pt x="2245" y="2247"/>
                </a:lnTo>
                <a:close/>
                <a:moveTo>
                  <a:pt x="970" y="2044"/>
                </a:moveTo>
                <a:lnTo>
                  <a:pt x="1531" y="2044"/>
                </a:lnTo>
                <a:lnTo>
                  <a:pt x="1546" y="2046"/>
                </a:lnTo>
                <a:lnTo>
                  <a:pt x="1560" y="2053"/>
                </a:lnTo>
                <a:lnTo>
                  <a:pt x="1572" y="2064"/>
                </a:lnTo>
                <a:lnTo>
                  <a:pt x="1579" y="2078"/>
                </a:lnTo>
                <a:lnTo>
                  <a:pt x="1582" y="2095"/>
                </a:lnTo>
                <a:lnTo>
                  <a:pt x="1582" y="2146"/>
                </a:lnTo>
                <a:lnTo>
                  <a:pt x="1579" y="2162"/>
                </a:lnTo>
                <a:lnTo>
                  <a:pt x="1572" y="2176"/>
                </a:lnTo>
                <a:lnTo>
                  <a:pt x="1560" y="2187"/>
                </a:lnTo>
                <a:lnTo>
                  <a:pt x="1546" y="2194"/>
                </a:lnTo>
                <a:lnTo>
                  <a:pt x="1531" y="2197"/>
                </a:lnTo>
                <a:lnTo>
                  <a:pt x="970" y="2197"/>
                </a:lnTo>
                <a:lnTo>
                  <a:pt x="953" y="2194"/>
                </a:lnTo>
                <a:lnTo>
                  <a:pt x="939" y="2187"/>
                </a:lnTo>
                <a:lnTo>
                  <a:pt x="928" y="2176"/>
                </a:lnTo>
                <a:lnTo>
                  <a:pt x="921" y="2162"/>
                </a:lnTo>
                <a:lnTo>
                  <a:pt x="919" y="2146"/>
                </a:lnTo>
                <a:lnTo>
                  <a:pt x="919" y="2095"/>
                </a:lnTo>
                <a:lnTo>
                  <a:pt x="921" y="2078"/>
                </a:lnTo>
                <a:lnTo>
                  <a:pt x="928" y="2064"/>
                </a:lnTo>
                <a:lnTo>
                  <a:pt x="939" y="2053"/>
                </a:lnTo>
                <a:lnTo>
                  <a:pt x="953" y="2046"/>
                </a:lnTo>
                <a:lnTo>
                  <a:pt x="970" y="2044"/>
                </a:lnTo>
                <a:close/>
                <a:moveTo>
                  <a:pt x="790" y="1951"/>
                </a:moveTo>
                <a:lnTo>
                  <a:pt x="804" y="1954"/>
                </a:lnTo>
                <a:lnTo>
                  <a:pt x="817" y="1962"/>
                </a:lnTo>
                <a:lnTo>
                  <a:pt x="827" y="1973"/>
                </a:lnTo>
                <a:lnTo>
                  <a:pt x="832" y="1987"/>
                </a:lnTo>
                <a:lnTo>
                  <a:pt x="832" y="2001"/>
                </a:lnTo>
                <a:lnTo>
                  <a:pt x="829" y="2016"/>
                </a:lnTo>
                <a:lnTo>
                  <a:pt x="821" y="2029"/>
                </a:lnTo>
                <a:lnTo>
                  <a:pt x="633" y="2240"/>
                </a:lnTo>
                <a:lnTo>
                  <a:pt x="622" y="2249"/>
                </a:lnTo>
                <a:lnTo>
                  <a:pt x="610" y="2254"/>
                </a:lnTo>
                <a:lnTo>
                  <a:pt x="597" y="2256"/>
                </a:lnTo>
                <a:lnTo>
                  <a:pt x="582" y="2253"/>
                </a:lnTo>
                <a:lnTo>
                  <a:pt x="568" y="2245"/>
                </a:lnTo>
                <a:lnTo>
                  <a:pt x="451" y="2151"/>
                </a:lnTo>
                <a:lnTo>
                  <a:pt x="441" y="2140"/>
                </a:lnTo>
                <a:lnTo>
                  <a:pt x="435" y="2127"/>
                </a:lnTo>
                <a:lnTo>
                  <a:pt x="434" y="2113"/>
                </a:lnTo>
                <a:lnTo>
                  <a:pt x="436" y="2099"/>
                </a:lnTo>
                <a:lnTo>
                  <a:pt x="444" y="2085"/>
                </a:lnTo>
                <a:lnTo>
                  <a:pt x="454" y="2075"/>
                </a:lnTo>
                <a:lnTo>
                  <a:pt x="468" y="2070"/>
                </a:lnTo>
                <a:lnTo>
                  <a:pt x="483" y="2068"/>
                </a:lnTo>
                <a:lnTo>
                  <a:pt x="497" y="2071"/>
                </a:lnTo>
                <a:lnTo>
                  <a:pt x="510" y="2078"/>
                </a:lnTo>
                <a:lnTo>
                  <a:pt x="592" y="2145"/>
                </a:lnTo>
                <a:lnTo>
                  <a:pt x="751" y="1966"/>
                </a:lnTo>
                <a:lnTo>
                  <a:pt x="762" y="1956"/>
                </a:lnTo>
                <a:lnTo>
                  <a:pt x="776" y="1952"/>
                </a:lnTo>
                <a:lnTo>
                  <a:pt x="790" y="1951"/>
                </a:lnTo>
                <a:close/>
                <a:moveTo>
                  <a:pt x="970" y="1635"/>
                </a:moveTo>
                <a:lnTo>
                  <a:pt x="1785" y="1635"/>
                </a:lnTo>
                <a:lnTo>
                  <a:pt x="1802" y="1637"/>
                </a:lnTo>
                <a:lnTo>
                  <a:pt x="1816" y="1645"/>
                </a:lnTo>
                <a:lnTo>
                  <a:pt x="1827" y="1656"/>
                </a:lnTo>
                <a:lnTo>
                  <a:pt x="1834" y="1670"/>
                </a:lnTo>
                <a:lnTo>
                  <a:pt x="1836" y="1686"/>
                </a:lnTo>
                <a:lnTo>
                  <a:pt x="1836" y="1737"/>
                </a:lnTo>
                <a:lnTo>
                  <a:pt x="1834" y="1753"/>
                </a:lnTo>
                <a:lnTo>
                  <a:pt x="1827" y="1767"/>
                </a:lnTo>
                <a:lnTo>
                  <a:pt x="1816" y="1778"/>
                </a:lnTo>
                <a:lnTo>
                  <a:pt x="1802" y="1786"/>
                </a:lnTo>
                <a:lnTo>
                  <a:pt x="1785" y="1788"/>
                </a:lnTo>
                <a:lnTo>
                  <a:pt x="970" y="1788"/>
                </a:lnTo>
                <a:lnTo>
                  <a:pt x="953" y="1786"/>
                </a:lnTo>
                <a:lnTo>
                  <a:pt x="939" y="1778"/>
                </a:lnTo>
                <a:lnTo>
                  <a:pt x="928" y="1767"/>
                </a:lnTo>
                <a:lnTo>
                  <a:pt x="921" y="1753"/>
                </a:lnTo>
                <a:lnTo>
                  <a:pt x="919" y="1737"/>
                </a:lnTo>
                <a:lnTo>
                  <a:pt x="919" y="1686"/>
                </a:lnTo>
                <a:lnTo>
                  <a:pt x="921" y="1670"/>
                </a:lnTo>
                <a:lnTo>
                  <a:pt x="928" y="1656"/>
                </a:lnTo>
                <a:lnTo>
                  <a:pt x="939" y="1645"/>
                </a:lnTo>
                <a:lnTo>
                  <a:pt x="953" y="1637"/>
                </a:lnTo>
                <a:lnTo>
                  <a:pt x="970" y="1635"/>
                </a:lnTo>
                <a:close/>
                <a:moveTo>
                  <a:pt x="790" y="1516"/>
                </a:moveTo>
                <a:lnTo>
                  <a:pt x="804" y="1519"/>
                </a:lnTo>
                <a:lnTo>
                  <a:pt x="817" y="1528"/>
                </a:lnTo>
                <a:lnTo>
                  <a:pt x="827" y="1539"/>
                </a:lnTo>
                <a:lnTo>
                  <a:pt x="832" y="1553"/>
                </a:lnTo>
                <a:lnTo>
                  <a:pt x="832" y="1567"/>
                </a:lnTo>
                <a:lnTo>
                  <a:pt x="829" y="1581"/>
                </a:lnTo>
                <a:lnTo>
                  <a:pt x="821" y="1594"/>
                </a:lnTo>
                <a:lnTo>
                  <a:pt x="633" y="1805"/>
                </a:lnTo>
                <a:lnTo>
                  <a:pt x="622" y="1814"/>
                </a:lnTo>
                <a:lnTo>
                  <a:pt x="610" y="1819"/>
                </a:lnTo>
                <a:lnTo>
                  <a:pt x="597" y="1822"/>
                </a:lnTo>
                <a:lnTo>
                  <a:pt x="582" y="1818"/>
                </a:lnTo>
                <a:lnTo>
                  <a:pt x="568" y="1811"/>
                </a:lnTo>
                <a:lnTo>
                  <a:pt x="451" y="1716"/>
                </a:lnTo>
                <a:lnTo>
                  <a:pt x="441" y="1706"/>
                </a:lnTo>
                <a:lnTo>
                  <a:pt x="435" y="1693"/>
                </a:lnTo>
                <a:lnTo>
                  <a:pt x="434" y="1679"/>
                </a:lnTo>
                <a:lnTo>
                  <a:pt x="436" y="1663"/>
                </a:lnTo>
                <a:lnTo>
                  <a:pt x="444" y="1650"/>
                </a:lnTo>
                <a:lnTo>
                  <a:pt x="454" y="1641"/>
                </a:lnTo>
                <a:lnTo>
                  <a:pt x="468" y="1635"/>
                </a:lnTo>
                <a:lnTo>
                  <a:pt x="483" y="1633"/>
                </a:lnTo>
                <a:lnTo>
                  <a:pt x="497" y="1636"/>
                </a:lnTo>
                <a:lnTo>
                  <a:pt x="510" y="1644"/>
                </a:lnTo>
                <a:lnTo>
                  <a:pt x="592" y="1710"/>
                </a:lnTo>
                <a:lnTo>
                  <a:pt x="751" y="1531"/>
                </a:lnTo>
                <a:lnTo>
                  <a:pt x="762" y="1521"/>
                </a:lnTo>
                <a:lnTo>
                  <a:pt x="776" y="1517"/>
                </a:lnTo>
                <a:lnTo>
                  <a:pt x="790" y="1516"/>
                </a:lnTo>
                <a:close/>
                <a:moveTo>
                  <a:pt x="970" y="1175"/>
                </a:moveTo>
                <a:lnTo>
                  <a:pt x="1785" y="1175"/>
                </a:lnTo>
                <a:lnTo>
                  <a:pt x="1802" y="1178"/>
                </a:lnTo>
                <a:lnTo>
                  <a:pt x="1816" y="1184"/>
                </a:lnTo>
                <a:lnTo>
                  <a:pt x="1827" y="1196"/>
                </a:lnTo>
                <a:lnTo>
                  <a:pt x="1834" y="1210"/>
                </a:lnTo>
                <a:lnTo>
                  <a:pt x="1836" y="1226"/>
                </a:lnTo>
                <a:lnTo>
                  <a:pt x="1836" y="1278"/>
                </a:lnTo>
                <a:lnTo>
                  <a:pt x="1834" y="1293"/>
                </a:lnTo>
                <a:lnTo>
                  <a:pt x="1827" y="1307"/>
                </a:lnTo>
                <a:lnTo>
                  <a:pt x="1816" y="1319"/>
                </a:lnTo>
                <a:lnTo>
                  <a:pt x="1802" y="1325"/>
                </a:lnTo>
                <a:lnTo>
                  <a:pt x="1785" y="1329"/>
                </a:lnTo>
                <a:lnTo>
                  <a:pt x="970" y="1329"/>
                </a:lnTo>
                <a:lnTo>
                  <a:pt x="953" y="1325"/>
                </a:lnTo>
                <a:lnTo>
                  <a:pt x="939" y="1319"/>
                </a:lnTo>
                <a:lnTo>
                  <a:pt x="928" y="1307"/>
                </a:lnTo>
                <a:lnTo>
                  <a:pt x="921" y="1293"/>
                </a:lnTo>
                <a:lnTo>
                  <a:pt x="919" y="1278"/>
                </a:lnTo>
                <a:lnTo>
                  <a:pt x="919" y="1226"/>
                </a:lnTo>
                <a:lnTo>
                  <a:pt x="921" y="1210"/>
                </a:lnTo>
                <a:lnTo>
                  <a:pt x="928" y="1196"/>
                </a:lnTo>
                <a:lnTo>
                  <a:pt x="939" y="1184"/>
                </a:lnTo>
                <a:lnTo>
                  <a:pt x="953" y="1178"/>
                </a:lnTo>
                <a:lnTo>
                  <a:pt x="970" y="1175"/>
                </a:lnTo>
                <a:close/>
                <a:moveTo>
                  <a:pt x="790" y="1061"/>
                </a:moveTo>
                <a:lnTo>
                  <a:pt x="804" y="1065"/>
                </a:lnTo>
                <a:lnTo>
                  <a:pt x="817" y="1073"/>
                </a:lnTo>
                <a:lnTo>
                  <a:pt x="827" y="1085"/>
                </a:lnTo>
                <a:lnTo>
                  <a:pt x="832" y="1098"/>
                </a:lnTo>
                <a:lnTo>
                  <a:pt x="832" y="1113"/>
                </a:lnTo>
                <a:lnTo>
                  <a:pt x="829" y="1127"/>
                </a:lnTo>
                <a:lnTo>
                  <a:pt x="821" y="1139"/>
                </a:lnTo>
                <a:lnTo>
                  <a:pt x="633" y="1351"/>
                </a:lnTo>
                <a:lnTo>
                  <a:pt x="622" y="1360"/>
                </a:lnTo>
                <a:lnTo>
                  <a:pt x="610" y="1365"/>
                </a:lnTo>
                <a:lnTo>
                  <a:pt x="597" y="1366"/>
                </a:lnTo>
                <a:lnTo>
                  <a:pt x="582" y="1364"/>
                </a:lnTo>
                <a:lnTo>
                  <a:pt x="568" y="1357"/>
                </a:lnTo>
                <a:lnTo>
                  <a:pt x="451" y="1262"/>
                </a:lnTo>
                <a:lnTo>
                  <a:pt x="441" y="1252"/>
                </a:lnTo>
                <a:lnTo>
                  <a:pt x="435" y="1238"/>
                </a:lnTo>
                <a:lnTo>
                  <a:pt x="434" y="1223"/>
                </a:lnTo>
                <a:lnTo>
                  <a:pt x="436" y="1209"/>
                </a:lnTo>
                <a:lnTo>
                  <a:pt x="444" y="1196"/>
                </a:lnTo>
                <a:lnTo>
                  <a:pt x="454" y="1187"/>
                </a:lnTo>
                <a:lnTo>
                  <a:pt x="468" y="1180"/>
                </a:lnTo>
                <a:lnTo>
                  <a:pt x="483" y="1179"/>
                </a:lnTo>
                <a:lnTo>
                  <a:pt x="497" y="1181"/>
                </a:lnTo>
                <a:lnTo>
                  <a:pt x="510" y="1189"/>
                </a:lnTo>
                <a:lnTo>
                  <a:pt x="592" y="1255"/>
                </a:lnTo>
                <a:lnTo>
                  <a:pt x="751" y="1077"/>
                </a:lnTo>
                <a:lnTo>
                  <a:pt x="762" y="1067"/>
                </a:lnTo>
                <a:lnTo>
                  <a:pt x="776" y="1062"/>
                </a:lnTo>
                <a:lnTo>
                  <a:pt x="790" y="1061"/>
                </a:lnTo>
                <a:close/>
                <a:moveTo>
                  <a:pt x="154" y="358"/>
                </a:moveTo>
                <a:lnTo>
                  <a:pt x="567" y="358"/>
                </a:lnTo>
                <a:lnTo>
                  <a:pt x="563" y="384"/>
                </a:lnTo>
                <a:lnTo>
                  <a:pt x="562" y="411"/>
                </a:lnTo>
                <a:lnTo>
                  <a:pt x="565" y="452"/>
                </a:lnTo>
                <a:lnTo>
                  <a:pt x="575" y="491"/>
                </a:lnTo>
                <a:lnTo>
                  <a:pt x="590" y="527"/>
                </a:lnTo>
                <a:lnTo>
                  <a:pt x="610" y="560"/>
                </a:lnTo>
                <a:lnTo>
                  <a:pt x="635" y="589"/>
                </a:lnTo>
                <a:lnTo>
                  <a:pt x="665" y="616"/>
                </a:lnTo>
                <a:lnTo>
                  <a:pt x="699" y="636"/>
                </a:lnTo>
                <a:lnTo>
                  <a:pt x="735" y="651"/>
                </a:lnTo>
                <a:lnTo>
                  <a:pt x="774" y="661"/>
                </a:lnTo>
                <a:lnTo>
                  <a:pt x="815" y="664"/>
                </a:lnTo>
                <a:lnTo>
                  <a:pt x="1481" y="664"/>
                </a:lnTo>
                <a:lnTo>
                  <a:pt x="1522" y="661"/>
                </a:lnTo>
                <a:lnTo>
                  <a:pt x="1561" y="651"/>
                </a:lnTo>
                <a:lnTo>
                  <a:pt x="1597" y="636"/>
                </a:lnTo>
                <a:lnTo>
                  <a:pt x="1631" y="614"/>
                </a:lnTo>
                <a:lnTo>
                  <a:pt x="1660" y="589"/>
                </a:lnTo>
                <a:lnTo>
                  <a:pt x="1686" y="559"/>
                </a:lnTo>
                <a:lnTo>
                  <a:pt x="1706" y="526"/>
                </a:lnTo>
                <a:lnTo>
                  <a:pt x="1722" y="489"/>
                </a:lnTo>
                <a:lnTo>
                  <a:pt x="1731" y="449"/>
                </a:lnTo>
                <a:lnTo>
                  <a:pt x="1735" y="407"/>
                </a:lnTo>
                <a:lnTo>
                  <a:pt x="1733" y="383"/>
                </a:lnTo>
                <a:lnTo>
                  <a:pt x="1729" y="358"/>
                </a:lnTo>
                <a:lnTo>
                  <a:pt x="2041" y="358"/>
                </a:lnTo>
                <a:lnTo>
                  <a:pt x="2084" y="360"/>
                </a:lnTo>
                <a:lnTo>
                  <a:pt x="2123" y="366"/>
                </a:lnTo>
                <a:lnTo>
                  <a:pt x="2158" y="377"/>
                </a:lnTo>
                <a:lnTo>
                  <a:pt x="2190" y="390"/>
                </a:lnTo>
                <a:lnTo>
                  <a:pt x="2217" y="407"/>
                </a:lnTo>
                <a:lnTo>
                  <a:pt x="2241" y="428"/>
                </a:lnTo>
                <a:lnTo>
                  <a:pt x="2260" y="451"/>
                </a:lnTo>
                <a:lnTo>
                  <a:pt x="2276" y="476"/>
                </a:lnTo>
                <a:lnTo>
                  <a:pt x="2286" y="503"/>
                </a:lnTo>
                <a:lnTo>
                  <a:pt x="2294" y="532"/>
                </a:lnTo>
                <a:lnTo>
                  <a:pt x="2296" y="562"/>
                </a:lnTo>
                <a:lnTo>
                  <a:pt x="2296" y="2097"/>
                </a:lnTo>
                <a:lnTo>
                  <a:pt x="2270" y="2096"/>
                </a:lnTo>
                <a:lnTo>
                  <a:pt x="2245" y="2095"/>
                </a:lnTo>
                <a:lnTo>
                  <a:pt x="2175" y="2098"/>
                </a:lnTo>
                <a:lnTo>
                  <a:pt x="2107" y="2107"/>
                </a:lnTo>
                <a:lnTo>
                  <a:pt x="2041" y="2122"/>
                </a:lnTo>
                <a:lnTo>
                  <a:pt x="2041" y="920"/>
                </a:lnTo>
                <a:lnTo>
                  <a:pt x="255" y="920"/>
                </a:lnTo>
                <a:lnTo>
                  <a:pt x="255" y="2963"/>
                </a:lnTo>
                <a:lnTo>
                  <a:pt x="1432" y="2963"/>
                </a:lnTo>
                <a:lnTo>
                  <a:pt x="1438" y="3030"/>
                </a:lnTo>
                <a:lnTo>
                  <a:pt x="1450" y="3095"/>
                </a:lnTo>
                <a:lnTo>
                  <a:pt x="1467" y="3158"/>
                </a:lnTo>
                <a:lnTo>
                  <a:pt x="1489" y="3218"/>
                </a:lnTo>
                <a:lnTo>
                  <a:pt x="204" y="3218"/>
                </a:lnTo>
                <a:lnTo>
                  <a:pt x="168" y="3215"/>
                </a:lnTo>
                <a:lnTo>
                  <a:pt x="133" y="3205"/>
                </a:lnTo>
                <a:lnTo>
                  <a:pt x="102" y="3190"/>
                </a:lnTo>
                <a:lnTo>
                  <a:pt x="72" y="3171"/>
                </a:lnTo>
                <a:lnTo>
                  <a:pt x="49" y="3146"/>
                </a:lnTo>
                <a:lnTo>
                  <a:pt x="28" y="3118"/>
                </a:lnTo>
                <a:lnTo>
                  <a:pt x="13" y="3085"/>
                </a:lnTo>
                <a:lnTo>
                  <a:pt x="3" y="3050"/>
                </a:lnTo>
                <a:lnTo>
                  <a:pt x="0" y="3014"/>
                </a:lnTo>
                <a:lnTo>
                  <a:pt x="0" y="562"/>
                </a:lnTo>
                <a:lnTo>
                  <a:pt x="3" y="529"/>
                </a:lnTo>
                <a:lnTo>
                  <a:pt x="10" y="497"/>
                </a:lnTo>
                <a:lnTo>
                  <a:pt x="22" y="468"/>
                </a:lnTo>
                <a:lnTo>
                  <a:pt x="37" y="441"/>
                </a:lnTo>
                <a:lnTo>
                  <a:pt x="54" y="417"/>
                </a:lnTo>
                <a:lnTo>
                  <a:pt x="72" y="397"/>
                </a:lnTo>
                <a:lnTo>
                  <a:pt x="93" y="380"/>
                </a:lnTo>
                <a:lnTo>
                  <a:pt x="114" y="368"/>
                </a:lnTo>
                <a:lnTo>
                  <a:pt x="134" y="360"/>
                </a:lnTo>
                <a:lnTo>
                  <a:pt x="154" y="358"/>
                </a:lnTo>
                <a:close/>
                <a:moveTo>
                  <a:pt x="1148" y="102"/>
                </a:moveTo>
                <a:lnTo>
                  <a:pt x="1127" y="105"/>
                </a:lnTo>
                <a:lnTo>
                  <a:pt x="1109" y="113"/>
                </a:lnTo>
                <a:lnTo>
                  <a:pt x="1094" y="125"/>
                </a:lnTo>
                <a:lnTo>
                  <a:pt x="1082" y="140"/>
                </a:lnTo>
                <a:lnTo>
                  <a:pt x="1074" y="158"/>
                </a:lnTo>
                <a:lnTo>
                  <a:pt x="1071" y="179"/>
                </a:lnTo>
                <a:lnTo>
                  <a:pt x="1074" y="199"/>
                </a:lnTo>
                <a:lnTo>
                  <a:pt x="1082" y="218"/>
                </a:lnTo>
                <a:lnTo>
                  <a:pt x="1094" y="233"/>
                </a:lnTo>
                <a:lnTo>
                  <a:pt x="1109" y="245"/>
                </a:lnTo>
                <a:lnTo>
                  <a:pt x="1127" y="252"/>
                </a:lnTo>
                <a:lnTo>
                  <a:pt x="1148" y="256"/>
                </a:lnTo>
                <a:lnTo>
                  <a:pt x="1169" y="252"/>
                </a:lnTo>
                <a:lnTo>
                  <a:pt x="1187" y="245"/>
                </a:lnTo>
                <a:lnTo>
                  <a:pt x="1202" y="233"/>
                </a:lnTo>
                <a:lnTo>
                  <a:pt x="1214" y="218"/>
                </a:lnTo>
                <a:lnTo>
                  <a:pt x="1222" y="199"/>
                </a:lnTo>
                <a:lnTo>
                  <a:pt x="1225" y="179"/>
                </a:lnTo>
                <a:lnTo>
                  <a:pt x="1222" y="158"/>
                </a:lnTo>
                <a:lnTo>
                  <a:pt x="1214" y="140"/>
                </a:lnTo>
                <a:lnTo>
                  <a:pt x="1202" y="125"/>
                </a:lnTo>
                <a:lnTo>
                  <a:pt x="1187" y="113"/>
                </a:lnTo>
                <a:lnTo>
                  <a:pt x="1169" y="105"/>
                </a:lnTo>
                <a:lnTo>
                  <a:pt x="1148" y="102"/>
                </a:lnTo>
                <a:close/>
                <a:moveTo>
                  <a:pt x="1146" y="0"/>
                </a:moveTo>
                <a:lnTo>
                  <a:pt x="1150" y="0"/>
                </a:lnTo>
                <a:lnTo>
                  <a:pt x="1182" y="3"/>
                </a:lnTo>
                <a:lnTo>
                  <a:pt x="1212" y="11"/>
                </a:lnTo>
                <a:lnTo>
                  <a:pt x="1239" y="24"/>
                </a:lnTo>
                <a:lnTo>
                  <a:pt x="1264" y="41"/>
                </a:lnTo>
                <a:lnTo>
                  <a:pt x="1285" y="63"/>
                </a:lnTo>
                <a:lnTo>
                  <a:pt x="1303" y="88"/>
                </a:lnTo>
                <a:lnTo>
                  <a:pt x="1316" y="115"/>
                </a:lnTo>
                <a:lnTo>
                  <a:pt x="1323" y="145"/>
                </a:lnTo>
                <a:lnTo>
                  <a:pt x="1327" y="177"/>
                </a:lnTo>
                <a:lnTo>
                  <a:pt x="1327" y="179"/>
                </a:lnTo>
                <a:lnTo>
                  <a:pt x="1329" y="199"/>
                </a:lnTo>
                <a:lnTo>
                  <a:pt x="1337" y="218"/>
                </a:lnTo>
                <a:lnTo>
                  <a:pt x="1349" y="233"/>
                </a:lnTo>
                <a:lnTo>
                  <a:pt x="1364" y="245"/>
                </a:lnTo>
                <a:lnTo>
                  <a:pt x="1382" y="252"/>
                </a:lnTo>
                <a:lnTo>
                  <a:pt x="1402" y="256"/>
                </a:lnTo>
                <a:lnTo>
                  <a:pt x="1481" y="256"/>
                </a:lnTo>
                <a:lnTo>
                  <a:pt x="1512" y="259"/>
                </a:lnTo>
                <a:lnTo>
                  <a:pt x="1540" y="268"/>
                </a:lnTo>
                <a:lnTo>
                  <a:pt x="1566" y="282"/>
                </a:lnTo>
                <a:lnTo>
                  <a:pt x="1588" y="300"/>
                </a:lnTo>
                <a:lnTo>
                  <a:pt x="1607" y="322"/>
                </a:lnTo>
                <a:lnTo>
                  <a:pt x="1621" y="348"/>
                </a:lnTo>
                <a:lnTo>
                  <a:pt x="1630" y="377"/>
                </a:lnTo>
                <a:lnTo>
                  <a:pt x="1633" y="407"/>
                </a:lnTo>
                <a:lnTo>
                  <a:pt x="1633" y="411"/>
                </a:lnTo>
                <a:lnTo>
                  <a:pt x="1630" y="441"/>
                </a:lnTo>
                <a:lnTo>
                  <a:pt x="1621" y="469"/>
                </a:lnTo>
                <a:lnTo>
                  <a:pt x="1607" y="495"/>
                </a:lnTo>
                <a:lnTo>
                  <a:pt x="1588" y="518"/>
                </a:lnTo>
                <a:lnTo>
                  <a:pt x="1566" y="536"/>
                </a:lnTo>
                <a:lnTo>
                  <a:pt x="1540" y="550"/>
                </a:lnTo>
                <a:lnTo>
                  <a:pt x="1512" y="559"/>
                </a:lnTo>
                <a:lnTo>
                  <a:pt x="1481" y="562"/>
                </a:lnTo>
                <a:lnTo>
                  <a:pt x="815" y="562"/>
                </a:lnTo>
                <a:lnTo>
                  <a:pt x="784" y="559"/>
                </a:lnTo>
                <a:lnTo>
                  <a:pt x="756" y="550"/>
                </a:lnTo>
                <a:lnTo>
                  <a:pt x="730" y="536"/>
                </a:lnTo>
                <a:lnTo>
                  <a:pt x="708" y="518"/>
                </a:lnTo>
                <a:lnTo>
                  <a:pt x="689" y="495"/>
                </a:lnTo>
                <a:lnTo>
                  <a:pt x="675" y="469"/>
                </a:lnTo>
                <a:lnTo>
                  <a:pt x="667" y="441"/>
                </a:lnTo>
                <a:lnTo>
                  <a:pt x="663" y="411"/>
                </a:lnTo>
                <a:lnTo>
                  <a:pt x="663" y="407"/>
                </a:lnTo>
                <a:lnTo>
                  <a:pt x="667" y="377"/>
                </a:lnTo>
                <a:lnTo>
                  <a:pt x="675" y="348"/>
                </a:lnTo>
                <a:lnTo>
                  <a:pt x="689" y="322"/>
                </a:lnTo>
                <a:lnTo>
                  <a:pt x="708" y="300"/>
                </a:lnTo>
                <a:lnTo>
                  <a:pt x="730" y="282"/>
                </a:lnTo>
                <a:lnTo>
                  <a:pt x="756" y="268"/>
                </a:lnTo>
                <a:lnTo>
                  <a:pt x="784" y="259"/>
                </a:lnTo>
                <a:lnTo>
                  <a:pt x="815" y="256"/>
                </a:lnTo>
                <a:lnTo>
                  <a:pt x="894" y="256"/>
                </a:lnTo>
                <a:lnTo>
                  <a:pt x="913" y="252"/>
                </a:lnTo>
                <a:lnTo>
                  <a:pt x="932" y="245"/>
                </a:lnTo>
                <a:lnTo>
                  <a:pt x="947" y="233"/>
                </a:lnTo>
                <a:lnTo>
                  <a:pt x="959" y="218"/>
                </a:lnTo>
                <a:lnTo>
                  <a:pt x="966" y="199"/>
                </a:lnTo>
                <a:lnTo>
                  <a:pt x="970" y="179"/>
                </a:lnTo>
                <a:lnTo>
                  <a:pt x="970" y="177"/>
                </a:lnTo>
                <a:lnTo>
                  <a:pt x="973" y="145"/>
                </a:lnTo>
                <a:lnTo>
                  <a:pt x="980" y="115"/>
                </a:lnTo>
                <a:lnTo>
                  <a:pt x="993" y="88"/>
                </a:lnTo>
                <a:lnTo>
                  <a:pt x="1011" y="63"/>
                </a:lnTo>
                <a:lnTo>
                  <a:pt x="1032" y="41"/>
                </a:lnTo>
                <a:lnTo>
                  <a:pt x="1057" y="24"/>
                </a:lnTo>
                <a:lnTo>
                  <a:pt x="1084" y="11"/>
                </a:lnTo>
                <a:lnTo>
                  <a:pt x="1115" y="3"/>
                </a:lnTo>
                <a:lnTo>
                  <a:pt x="114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Freeform 6"/>
          <p:cNvSpPr>
            <a:spLocks noEditPoints="1"/>
          </p:cNvSpPr>
          <p:nvPr/>
        </p:nvSpPr>
        <p:spPr bwMode="auto">
          <a:xfrm>
            <a:off x="3808798" y="4175545"/>
            <a:ext cx="1148868" cy="732740"/>
          </a:xfrm>
          <a:custGeom>
            <a:avLst/>
            <a:gdLst>
              <a:gd name="T0" fmla="*/ 1959 w 3558"/>
              <a:gd name="T1" fmla="*/ 2039 h 2268"/>
              <a:gd name="T2" fmla="*/ 1998 w 3558"/>
              <a:gd name="T3" fmla="*/ 2159 h 2268"/>
              <a:gd name="T4" fmla="*/ 1865 w 3558"/>
              <a:gd name="T5" fmla="*/ 2266 h 2268"/>
              <a:gd name="T6" fmla="*/ 1747 w 3558"/>
              <a:gd name="T7" fmla="*/ 2087 h 2268"/>
              <a:gd name="T8" fmla="*/ 1885 w 3558"/>
              <a:gd name="T9" fmla="*/ 1934 h 2268"/>
              <a:gd name="T10" fmla="*/ 1812 w 3558"/>
              <a:gd name="T11" fmla="*/ 1817 h 2268"/>
              <a:gd name="T12" fmla="*/ 1611 w 3558"/>
              <a:gd name="T13" fmla="*/ 2111 h 2268"/>
              <a:gd name="T14" fmla="*/ 1436 w 3558"/>
              <a:gd name="T15" fmla="*/ 2098 h 2268"/>
              <a:gd name="T16" fmla="*/ 1447 w 3558"/>
              <a:gd name="T17" fmla="*/ 1921 h 2268"/>
              <a:gd name="T18" fmla="*/ 1650 w 3558"/>
              <a:gd name="T19" fmla="*/ 1431 h 2268"/>
              <a:gd name="T20" fmla="*/ 1707 w 3558"/>
              <a:gd name="T21" fmla="*/ 1598 h 2268"/>
              <a:gd name="T22" fmla="*/ 1290 w 3558"/>
              <a:gd name="T23" fmla="*/ 1898 h 2268"/>
              <a:gd name="T24" fmla="*/ 1206 w 3558"/>
              <a:gd name="T25" fmla="*/ 1738 h 2268"/>
              <a:gd name="T26" fmla="*/ 1300 w 3558"/>
              <a:gd name="T27" fmla="*/ 1634 h 2268"/>
              <a:gd name="T28" fmla="*/ 1464 w 3558"/>
              <a:gd name="T29" fmla="*/ 1492 h 2268"/>
              <a:gd name="T30" fmla="*/ 1581 w 3558"/>
              <a:gd name="T31" fmla="*/ 1419 h 2268"/>
              <a:gd name="T32" fmla="*/ 1576 w 3558"/>
              <a:gd name="T33" fmla="*/ 1209 h 2268"/>
              <a:gd name="T34" fmla="*/ 1146 w 3558"/>
              <a:gd name="T35" fmla="*/ 1681 h 2268"/>
              <a:gd name="T36" fmla="*/ 981 w 3558"/>
              <a:gd name="T37" fmla="*/ 1636 h 2268"/>
              <a:gd name="T38" fmla="*/ 1016 w 3558"/>
              <a:gd name="T39" fmla="*/ 1465 h 2268"/>
              <a:gd name="T40" fmla="*/ 1252 w 3558"/>
              <a:gd name="T41" fmla="*/ 918 h 2268"/>
              <a:gd name="T42" fmla="*/ 1340 w 3558"/>
              <a:gd name="T43" fmla="*/ 1072 h 2268"/>
              <a:gd name="T44" fmla="*/ 910 w 3558"/>
              <a:gd name="T45" fmla="*/ 1430 h 2268"/>
              <a:gd name="T46" fmla="*/ 792 w 3558"/>
              <a:gd name="T47" fmla="*/ 1295 h 2268"/>
              <a:gd name="T48" fmla="*/ 1204 w 3558"/>
              <a:gd name="T49" fmla="*/ 916 h 2268"/>
              <a:gd name="T50" fmla="*/ 1065 w 3558"/>
              <a:gd name="T51" fmla="*/ 542 h 2268"/>
              <a:gd name="T52" fmla="*/ 1100 w 3558"/>
              <a:gd name="T53" fmla="*/ 776 h 2268"/>
              <a:gd name="T54" fmla="*/ 1834 w 3558"/>
              <a:gd name="T55" fmla="*/ 574 h 2268"/>
              <a:gd name="T56" fmla="*/ 2386 w 3558"/>
              <a:gd name="T57" fmla="*/ 1029 h 2268"/>
              <a:gd name="T58" fmla="*/ 2644 w 3558"/>
              <a:gd name="T59" fmla="*/ 1332 h 2268"/>
              <a:gd name="T60" fmla="*/ 2686 w 3558"/>
              <a:gd name="T61" fmla="*/ 1406 h 2268"/>
              <a:gd name="T62" fmla="*/ 2790 w 3558"/>
              <a:gd name="T63" fmla="*/ 1604 h 2268"/>
              <a:gd name="T64" fmla="*/ 2781 w 3558"/>
              <a:gd name="T65" fmla="*/ 1801 h 2268"/>
              <a:gd name="T66" fmla="*/ 2606 w 3558"/>
              <a:gd name="T67" fmla="*/ 1785 h 2268"/>
              <a:gd name="T68" fmla="*/ 2501 w 3558"/>
              <a:gd name="T69" fmla="*/ 1590 h 2268"/>
              <a:gd name="T70" fmla="*/ 2403 w 3558"/>
              <a:gd name="T71" fmla="*/ 1399 h 2268"/>
              <a:gd name="T72" fmla="*/ 2571 w 3558"/>
              <a:gd name="T73" fmla="*/ 1904 h 2268"/>
              <a:gd name="T74" fmla="*/ 2433 w 3558"/>
              <a:gd name="T75" fmla="*/ 2015 h 2268"/>
              <a:gd name="T76" fmla="*/ 2261 w 3558"/>
              <a:gd name="T77" fmla="*/ 1939 h 2268"/>
              <a:gd name="T78" fmla="*/ 2208 w 3558"/>
              <a:gd name="T79" fmla="*/ 2109 h 2268"/>
              <a:gd name="T80" fmla="*/ 2050 w 3558"/>
              <a:gd name="T81" fmla="*/ 2071 h 2268"/>
              <a:gd name="T82" fmla="*/ 1949 w 3558"/>
              <a:gd name="T83" fmla="*/ 1887 h 2268"/>
              <a:gd name="T84" fmla="*/ 1865 w 3558"/>
              <a:gd name="T85" fmla="*/ 1734 h 2268"/>
              <a:gd name="T86" fmla="*/ 1760 w 3558"/>
              <a:gd name="T87" fmla="*/ 1650 h 2268"/>
              <a:gd name="T88" fmla="*/ 1743 w 3558"/>
              <a:gd name="T89" fmla="*/ 1414 h 2268"/>
              <a:gd name="T90" fmla="*/ 1654 w 3558"/>
              <a:gd name="T91" fmla="*/ 1231 h 2268"/>
              <a:gd name="T92" fmla="*/ 1506 w 3558"/>
              <a:gd name="T93" fmla="*/ 1056 h 2268"/>
              <a:gd name="T94" fmla="*/ 1367 w 3558"/>
              <a:gd name="T95" fmla="*/ 910 h 2268"/>
              <a:gd name="T96" fmla="*/ 1145 w 3558"/>
              <a:gd name="T97" fmla="*/ 857 h 2268"/>
              <a:gd name="T98" fmla="*/ 882 w 3558"/>
              <a:gd name="T99" fmla="*/ 399 h 2268"/>
              <a:gd name="T100" fmla="*/ 2348 w 3558"/>
              <a:gd name="T101" fmla="*/ 272 h 2268"/>
              <a:gd name="T102" fmla="*/ 2754 w 3558"/>
              <a:gd name="T103" fmla="*/ 375 h 2268"/>
              <a:gd name="T104" fmla="*/ 2806 w 3558"/>
              <a:gd name="T105" fmla="*/ 1182 h 2268"/>
              <a:gd name="T106" fmla="*/ 2445 w 3558"/>
              <a:gd name="T107" fmla="*/ 979 h 2268"/>
              <a:gd name="T108" fmla="*/ 1292 w 3558"/>
              <a:gd name="T109" fmla="*/ 749 h 2268"/>
              <a:gd name="T110" fmla="*/ 1126 w 3558"/>
              <a:gd name="T111" fmla="*/ 690 h 2268"/>
              <a:gd name="T112" fmla="*/ 1184 w 3558"/>
              <a:gd name="T113" fmla="*/ 523 h 2268"/>
              <a:gd name="T114" fmla="*/ 3558 w 3558"/>
              <a:gd name="T115" fmla="*/ 741 h 2268"/>
              <a:gd name="T116" fmla="*/ 480 w 3558"/>
              <a:gd name="T117" fmla="*/ 0 h 2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558" h="2268">
                <a:moveTo>
                  <a:pt x="1891" y="1911"/>
                </a:moveTo>
                <a:lnTo>
                  <a:pt x="1900" y="1927"/>
                </a:lnTo>
                <a:lnTo>
                  <a:pt x="1909" y="1946"/>
                </a:lnTo>
                <a:lnTo>
                  <a:pt x="1919" y="1964"/>
                </a:lnTo>
                <a:lnTo>
                  <a:pt x="1930" y="1984"/>
                </a:lnTo>
                <a:lnTo>
                  <a:pt x="1940" y="2004"/>
                </a:lnTo>
                <a:lnTo>
                  <a:pt x="1951" y="2022"/>
                </a:lnTo>
                <a:lnTo>
                  <a:pt x="1959" y="2039"/>
                </a:lnTo>
                <a:lnTo>
                  <a:pt x="1968" y="2056"/>
                </a:lnTo>
                <a:lnTo>
                  <a:pt x="1974" y="2069"/>
                </a:lnTo>
                <a:lnTo>
                  <a:pt x="1980" y="2078"/>
                </a:lnTo>
                <a:lnTo>
                  <a:pt x="1983" y="2085"/>
                </a:lnTo>
                <a:lnTo>
                  <a:pt x="1984" y="2087"/>
                </a:lnTo>
                <a:lnTo>
                  <a:pt x="1994" y="2111"/>
                </a:lnTo>
                <a:lnTo>
                  <a:pt x="1998" y="2135"/>
                </a:lnTo>
                <a:lnTo>
                  <a:pt x="1998" y="2159"/>
                </a:lnTo>
                <a:lnTo>
                  <a:pt x="1993" y="2183"/>
                </a:lnTo>
                <a:lnTo>
                  <a:pt x="1984" y="2204"/>
                </a:lnTo>
                <a:lnTo>
                  <a:pt x="1970" y="2225"/>
                </a:lnTo>
                <a:lnTo>
                  <a:pt x="1953" y="2243"/>
                </a:lnTo>
                <a:lnTo>
                  <a:pt x="1932" y="2256"/>
                </a:lnTo>
                <a:lnTo>
                  <a:pt x="1910" y="2264"/>
                </a:lnTo>
                <a:lnTo>
                  <a:pt x="1888" y="2268"/>
                </a:lnTo>
                <a:lnTo>
                  <a:pt x="1865" y="2266"/>
                </a:lnTo>
                <a:lnTo>
                  <a:pt x="1843" y="2262"/>
                </a:lnTo>
                <a:lnTo>
                  <a:pt x="1823" y="2253"/>
                </a:lnTo>
                <a:lnTo>
                  <a:pt x="1803" y="2244"/>
                </a:lnTo>
                <a:lnTo>
                  <a:pt x="1787" y="2232"/>
                </a:lnTo>
                <a:lnTo>
                  <a:pt x="1773" y="2219"/>
                </a:lnTo>
                <a:lnTo>
                  <a:pt x="1764" y="2204"/>
                </a:lnTo>
                <a:lnTo>
                  <a:pt x="1717" y="2114"/>
                </a:lnTo>
                <a:lnTo>
                  <a:pt x="1747" y="2087"/>
                </a:lnTo>
                <a:lnTo>
                  <a:pt x="1775" y="2064"/>
                </a:lnTo>
                <a:lnTo>
                  <a:pt x="1799" y="2044"/>
                </a:lnTo>
                <a:lnTo>
                  <a:pt x="1821" y="2024"/>
                </a:lnTo>
                <a:lnTo>
                  <a:pt x="1839" y="2007"/>
                </a:lnTo>
                <a:lnTo>
                  <a:pt x="1854" y="1989"/>
                </a:lnTo>
                <a:lnTo>
                  <a:pt x="1866" y="1972"/>
                </a:lnTo>
                <a:lnTo>
                  <a:pt x="1877" y="1954"/>
                </a:lnTo>
                <a:lnTo>
                  <a:pt x="1885" y="1934"/>
                </a:lnTo>
                <a:lnTo>
                  <a:pt x="1891" y="1911"/>
                </a:lnTo>
                <a:close/>
                <a:moveTo>
                  <a:pt x="1702" y="1743"/>
                </a:moveTo>
                <a:lnTo>
                  <a:pt x="1724" y="1746"/>
                </a:lnTo>
                <a:lnTo>
                  <a:pt x="1746" y="1753"/>
                </a:lnTo>
                <a:lnTo>
                  <a:pt x="1768" y="1765"/>
                </a:lnTo>
                <a:lnTo>
                  <a:pt x="1786" y="1780"/>
                </a:lnTo>
                <a:lnTo>
                  <a:pt x="1801" y="1797"/>
                </a:lnTo>
                <a:lnTo>
                  <a:pt x="1812" y="1817"/>
                </a:lnTo>
                <a:lnTo>
                  <a:pt x="1820" y="1837"/>
                </a:lnTo>
                <a:lnTo>
                  <a:pt x="1823" y="1859"/>
                </a:lnTo>
                <a:lnTo>
                  <a:pt x="1823" y="1882"/>
                </a:lnTo>
                <a:lnTo>
                  <a:pt x="1819" y="1904"/>
                </a:lnTo>
                <a:lnTo>
                  <a:pt x="1810" y="1925"/>
                </a:lnTo>
                <a:lnTo>
                  <a:pt x="1798" y="1945"/>
                </a:lnTo>
                <a:lnTo>
                  <a:pt x="1781" y="1963"/>
                </a:lnTo>
                <a:lnTo>
                  <a:pt x="1611" y="2111"/>
                </a:lnTo>
                <a:lnTo>
                  <a:pt x="1588" y="2126"/>
                </a:lnTo>
                <a:lnTo>
                  <a:pt x="1564" y="2136"/>
                </a:lnTo>
                <a:lnTo>
                  <a:pt x="1541" y="2140"/>
                </a:lnTo>
                <a:lnTo>
                  <a:pt x="1517" y="2139"/>
                </a:lnTo>
                <a:lnTo>
                  <a:pt x="1493" y="2135"/>
                </a:lnTo>
                <a:lnTo>
                  <a:pt x="1471" y="2126"/>
                </a:lnTo>
                <a:lnTo>
                  <a:pt x="1452" y="2113"/>
                </a:lnTo>
                <a:lnTo>
                  <a:pt x="1436" y="2098"/>
                </a:lnTo>
                <a:lnTo>
                  <a:pt x="1422" y="2077"/>
                </a:lnTo>
                <a:lnTo>
                  <a:pt x="1412" y="2055"/>
                </a:lnTo>
                <a:lnTo>
                  <a:pt x="1406" y="2032"/>
                </a:lnTo>
                <a:lnTo>
                  <a:pt x="1405" y="2007"/>
                </a:lnTo>
                <a:lnTo>
                  <a:pt x="1409" y="1984"/>
                </a:lnTo>
                <a:lnTo>
                  <a:pt x="1417" y="1961"/>
                </a:lnTo>
                <a:lnTo>
                  <a:pt x="1430" y="1941"/>
                </a:lnTo>
                <a:lnTo>
                  <a:pt x="1447" y="1921"/>
                </a:lnTo>
                <a:lnTo>
                  <a:pt x="1617" y="1773"/>
                </a:lnTo>
                <a:lnTo>
                  <a:pt x="1636" y="1760"/>
                </a:lnTo>
                <a:lnTo>
                  <a:pt x="1657" y="1750"/>
                </a:lnTo>
                <a:lnTo>
                  <a:pt x="1679" y="1745"/>
                </a:lnTo>
                <a:lnTo>
                  <a:pt x="1702" y="1743"/>
                </a:lnTo>
                <a:close/>
                <a:moveTo>
                  <a:pt x="1604" y="1418"/>
                </a:moveTo>
                <a:lnTo>
                  <a:pt x="1627" y="1422"/>
                </a:lnTo>
                <a:lnTo>
                  <a:pt x="1650" y="1431"/>
                </a:lnTo>
                <a:lnTo>
                  <a:pt x="1670" y="1444"/>
                </a:lnTo>
                <a:lnTo>
                  <a:pt x="1689" y="1460"/>
                </a:lnTo>
                <a:lnTo>
                  <a:pt x="1704" y="1482"/>
                </a:lnTo>
                <a:lnTo>
                  <a:pt x="1714" y="1505"/>
                </a:lnTo>
                <a:lnTo>
                  <a:pt x="1719" y="1529"/>
                </a:lnTo>
                <a:lnTo>
                  <a:pt x="1719" y="1553"/>
                </a:lnTo>
                <a:lnTo>
                  <a:pt x="1716" y="1577"/>
                </a:lnTo>
                <a:lnTo>
                  <a:pt x="1707" y="1598"/>
                </a:lnTo>
                <a:lnTo>
                  <a:pt x="1694" y="1619"/>
                </a:lnTo>
                <a:lnTo>
                  <a:pt x="1677" y="1637"/>
                </a:lnTo>
                <a:lnTo>
                  <a:pt x="1406" y="1873"/>
                </a:lnTo>
                <a:lnTo>
                  <a:pt x="1385" y="1888"/>
                </a:lnTo>
                <a:lnTo>
                  <a:pt x="1361" y="1898"/>
                </a:lnTo>
                <a:lnTo>
                  <a:pt x="1337" y="1904"/>
                </a:lnTo>
                <a:lnTo>
                  <a:pt x="1313" y="1902"/>
                </a:lnTo>
                <a:lnTo>
                  <a:pt x="1290" y="1898"/>
                </a:lnTo>
                <a:lnTo>
                  <a:pt x="1268" y="1889"/>
                </a:lnTo>
                <a:lnTo>
                  <a:pt x="1248" y="1878"/>
                </a:lnTo>
                <a:lnTo>
                  <a:pt x="1231" y="1861"/>
                </a:lnTo>
                <a:lnTo>
                  <a:pt x="1216" y="1839"/>
                </a:lnTo>
                <a:lnTo>
                  <a:pt x="1205" y="1814"/>
                </a:lnTo>
                <a:lnTo>
                  <a:pt x="1201" y="1790"/>
                </a:lnTo>
                <a:lnTo>
                  <a:pt x="1201" y="1763"/>
                </a:lnTo>
                <a:lnTo>
                  <a:pt x="1206" y="1738"/>
                </a:lnTo>
                <a:lnTo>
                  <a:pt x="1217" y="1715"/>
                </a:lnTo>
                <a:lnTo>
                  <a:pt x="1233" y="1694"/>
                </a:lnTo>
                <a:lnTo>
                  <a:pt x="1235" y="1691"/>
                </a:lnTo>
                <a:lnTo>
                  <a:pt x="1243" y="1685"/>
                </a:lnTo>
                <a:lnTo>
                  <a:pt x="1253" y="1675"/>
                </a:lnTo>
                <a:lnTo>
                  <a:pt x="1267" y="1663"/>
                </a:lnTo>
                <a:lnTo>
                  <a:pt x="1283" y="1649"/>
                </a:lnTo>
                <a:lnTo>
                  <a:pt x="1300" y="1634"/>
                </a:lnTo>
                <a:lnTo>
                  <a:pt x="1320" y="1617"/>
                </a:lnTo>
                <a:lnTo>
                  <a:pt x="1341" y="1599"/>
                </a:lnTo>
                <a:lnTo>
                  <a:pt x="1362" y="1580"/>
                </a:lnTo>
                <a:lnTo>
                  <a:pt x="1384" y="1561"/>
                </a:lnTo>
                <a:lnTo>
                  <a:pt x="1405" y="1543"/>
                </a:lnTo>
                <a:lnTo>
                  <a:pt x="1426" y="1524"/>
                </a:lnTo>
                <a:lnTo>
                  <a:pt x="1446" y="1507"/>
                </a:lnTo>
                <a:lnTo>
                  <a:pt x="1464" y="1492"/>
                </a:lnTo>
                <a:lnTo>
                  <a:pt x="1480" y="1478"/>
                </a:lnTo>
                <a:lnTo>
                  <a:pt x="1493" y="1466"/>
                </a:lnTo>
                <a:lnTo>
                  <a:pt x="1504" y="1457"/>
                </a:lnTo>
                <a:lnTo>
                  <a:pt x="1511" y="1452"/>
                </a:lnTo>
                <a:lnTo>
                  <a:pt x="1513" y="1448"/>
                </a:lnTo>
                <a:lnTo>
                  <a:pt x="1534" y="1434"/>
                </a:lnTo>
                <a:lnTo>
                  <a:pt x="1557" y="1423"/>
                </a:lnTo>
                <a:lnTo>
                  <a:pt x="1581" y="1419"/>
                </a:lnTo>
                <a:lnTo>
                  <a:pt x="1604" y="1418"/>
                </a:lnTo>
                <a:close/>
                <a:moveTo>
                  <a:pt x="1466" y="1122"/>
                </a:moveTo>
                <a:lnTo>
                  <a:pt x="1490" y="1126"/>
                </a:lnTo>
                <a:lnTo>
                  <a:pt x="1512" y="1134"/>
                </a:lnTo>
                <a:lnTo>
                  <a:pt x="1533" y="1147"/>
                </a:lnTo>
                <a:lnTo>
                  <a:pt x="1551" y="1165"/>
                </a:lnTo>
                <a:lnTo>
                  <a:pt x="1566" y="1187"/>
                </a:lnTo>
                <a:lnTo>
                  <a:pt x="1576" y="1209"/>
                </a:lnTo>
                <a:lnTo>
                  <a:pt x="1582" y="1232"/>
                </a:lnTo>
                <a:lnTo>
                  <a:pt x="1583" y="1257"/>
                </a:lnTo>
                <a:lnTo>
                  <a:pt x="1578" y="1280"/>
                </a:lnTo>
                <a:lnTo>
                  <a:pt x="1570" y="1303"/>
                </a:lnTo>
                <a:lnTo>
                  <a:pt x="1557" y="1323"/>
                </a:lnTo>
                <a:lnTo>
                  <a:pt x="1539" y="1342"/>
                </a:lnTo>
                <a:lnTo>
                  <a:pt x="1167" y="1666"/>
                </a:lnTo>
                <a:lnTo>
                  <a:pt x="1146" y="1681"/>
                </a:lnTo>
                <a:lnTo>
                  <a:pt x="1122" y="1691"/>
                </a:lnTo>
                <a:lnTo>
                  <a:pt x="1098" y="1695"/>
                </a:lnTo>
                <a:lnTo>
                  <a:pt x="1073" y="1695"/>
                </a:lnTo>
                <a:lnTo>
                  <a:pt x="1050" y="1690"/>
                </a:lnTo>
                <a:lnTo>
                  <a:pt x="1029" y="1681"/>
                </a:lnTo>
                <a:lnTo>
                  <a:pt x="1009" y="1669"/>
                </a:lnTo>
                <a:lnTo>
                  <a:pt x="993" y="1654"/>
                </a:lnTo>
                <a:lnTo>
                  <a:pt x="981" y="1636"/>
                </a:lnTo>
                <a:lnTo>
                  <a:pt x="973" y="1617"/>
                </a:lnTo>
                <a:lnTo>
                  <a:pt x="967" y="1595"/>
                </a:lnTo>
                <a:lnTo>
                  <a:pt x="966" y="1572"/>
                </a:lnTo>
                <a:lnTo>
                  <a:pt x="968" y="1549"/>
                </a:lnTo>
                <a:lnTo>
                  <a:pt x="975" y="1527"/>
                </a:lnTo>
                <a:lnTo>
                  <a:pt x="984" y="1504"/>
                </a:lnTo>
                <a:lnTo>
                  <a:pt x="997" y="1483"/>
                </a:lnTo>
                <a:lnTo>
                  <a:pt x="1016" y="1465"/>
                </a:lnTo>
                <a:lnTo>
                  <a:pt x="1037" y="1447"/>
                </a:lnTo>
                <a:lnTo>
                  <a:pt x="1377" y="1153"/>
                </a:lnTo>
                <a:lnTo>
                  <a:pt x="1398" y="1138"/>
                </a:lnTo>
                <a:lnTo>
                  <a:pt x="1419" y="1128"/>
                </a:lnTo>
                <a:lnTo>
                  <a:pt x="1442" y="1122"/>
                </a:lnTo>
                <a:lnTo>
                  <a:pt x="1466" y="1122"/>
                </a:lnTo>
                <a:close/>
                <a:moveTo>
                  <a:pt x="1228" y="915"/>
                </a:moveTo>
                <a:lnTo>
                  <a:pt x="1252" y="918"/>
                </a:lnTo>
                <a:lnTo>
                  <a:pt x="1274" y="927"/>
                </a:lnTo>
                <a:lnTo>
                  <a:pt x="1295" y="940"/>
                </a:lnTo>
                <a:lnTo>
                  <a:pt x="1313" y="957"/>
                </a:lnTo>
                <a:lnTo>
                  <a:pt x="1328" y="978"/>
                </a:lnTo>
                <a:lnTo>
                  <a:pt x="1338" y="1001"/>
                </a:lnTo>
                <a:lnTo>
                  <a:pt x="1344" y="1025"/>
                </a:lnTo>
                <a:lnTo>
                  <a:pt x="1345" y="1049"/>
                </a:lnTo>
                <a:lnTo>
                  <a:pt x="1340" y="1072"/>
                </a:lnTo>
                <a:lnTo>
                  <a:pt x="1332" y="1094"/>
                </a:lnTo>
                <a:lnTo>
                  <a:pt x="1320" y="1115"/>
                </a:lnTo>
                <a:lnTo>
                  <a:pt x="1303" y="1133"/>
                </a:lnTo>
                <a:lnTo>
                  <a:pt x="996" y="1399"/>
                </a:lnTo>
                <a:lnTo>
                  <a:pt x="978" y="1414"/>
                </a:lnTo>
                <a:lnTo>
                  <a:pt x="956" y="1423"/>
                </a:lnTo>
                <a:lnTo>
                  <a:pt x="934" y="1429"/>
                </a:lnTo>
                <a:lnTo>
                  <a:pt x="910" y="1430"/>
                </a:lnTo>
                <a:lnTo>
                  <a:pt x="886" y="1427"/>
                </a:lnTo>
                <a:lnTo>
                  <a:pt x="863" y="1418"/>
                </a:lnTo>
                <a:lnTo>
                  <a:pt x="842" y="1405"/>
                </a:lnTo>
                <a:lnTo>
                  <a:pt x="822" y="1386"/>
                </a:lnTo>
                <a:lnTo>
                  <a:pt x="807" y="1366"/>
                </a:lnTo>
                <a:lnTo>
                  <a:pt x="797" y="1343"/>
                </a:lnTo>
                <a:lnTo>
                  <a:pt x="792" y="1319"/>
                </a:lnTo>
                <a:lnTo>
                  <a:pt x="792" y="1295"/>
                </a:lnTo>
                <a:lnTo>
                  <a:pt x="795" y="1271"/>
                </a:lnTo>
                <a:lnTo>
                  <a:pt x="804" y="1248"/>
                </a:lnTo>
                <a:lnTo>
                  <a:pt x="817" y="1228"/>
                </a:lnTo>
                <a:lnTo>
                  <a:pt x="833" y="1210"/>
                </a:lnTo>
                <a:lnTo>
                  <a:pt x="1138" y="944"/>
                </a:lnTo>
                <a:lnTo>
                  <a:pt x="1159" y="930"/>
                </a:lnTo>
                <a:lnTo>
                  <a:pt x="1180" y="920"/>
                </a:lnTo>
                <a:lnTo>
                  <a:pt x="1204" y="916"/>
                </a:lnTo>
                <a:lnTo>
                  <a:pt x="1228" y="915"/>
                </a:lnTo>
                <a:close/>
                <a:moveTo>
                  <a:pt x="882" y="399"/>
                </a:moveTo>
                <a:lnTo>
                  <a:pt x="1275" y="400"/>
                </a:lnTo>
                <a:lnTo>
                  <a:pt x="1152" y="458"/>
                </a:lnTo>
                <a:lnTo>
                  <a:pt x="1125" y="474"/>
                </a:lnTo>
                <a:lnTo>
                  <a:pt x="1101" y="493"/>
                </a:lnTo>
                <a:lnTo>
                  <a:pt x="1081" y="517"/>
                </a:lnTo>
                <a:lnTo>
                  <a:pt x="1065" y="542"/>
                </a:lnTo>
                <a:lnTo>
                  <a:pt x="1053" y="571"/>
                </a:lnTo>
                <a:lnTo>
                  <a:pt x="1045" y="599"/>
                </a:lnTo>
                <a:lnTo>
                  <a:pt x="1042" y="629"/>
                </a:lnTo>
                <a:lnTo>
                  <a:pt x="1043" y="661"/>
                </a:lnTo>
                <a:lnTo>
                  <a:pt x="1049" y="691"/>
                </a:lnTo>
                <a:lnTo>
                  <a:pt x="1061" y="722"/>
                </a:lnTo>
                <a:lnTo>
                  <a:pt x="1079" y="751"/>
                </a:lnTo>
                <a:lnTo>
                  <a:pt x="1100" y="776"/>
                </a:lnTo>
                <a:lnTo>
                  <a:pt x="1125" y="797"/>
                </a:lnTo>
                <a:lnTo>
                  <a:pt x="1153" y="814"/>
                </a:lnTo>
                <a:lnTo>
                  <a:pt x="1185" y="826"/>
                </a:lnTo>
                <a:lnTo>
                  <a:pt x="1217" y="832"/>
                </a:lnTo>
                <a:lnTo>
                  <a:pt x="1252" y="832"/>
                </a:lnTo>
                <a:lnTo>
                  <a:pt x="1287" y="827"/>
                </a:lnTo>
                <a:lnTo>
                  <a:pt x="1322" y="815"/>
                </a:lnTo>
                <a:lnTo>
                  <a:pt x="1834" y="574"/>
                </a:lnTo>
                <a:lnTo>
                  <a:pt x="1905" y="633"/>
                </a:lnTo>
                <a:lnTo>
                  <a:pt x="1978" y="690"/>
                </a:lnTo>
                <a:lnTo>
                  <a:pt x="2049" y="747"/>
                </a:lnTo>
                <a:lnTo>
                  <a:pt x="2119" y="802"/>
                </a:lnTo>
                <a:lnTo>
                  <a:pt x="2189" y="857"/>
                </a:lnTo>
                <a:lnTo>
                  <a:pt x="2257" y="914"/>
                </a:lnTo>
                <a:lnTo>
                  <a:pt x="2323" y="970"/>
                </a:lnTo>
                <a:lnTo>
                  <a:pt x="2386" y="1029"/>
                </a:lnTo>
                <a:lnTo>
                  <a:pt x="2448" y="1089"/>
                </a:lnTo>
                <a:lnTo>
                  <a:pt x="2507" y="1151"/>
                </a:lnTo>
                <a:lnTo>
                  <a:pt x="2562" y="1216"/>
                </a:lnTo>
                <a:lnTo>
                  <a:pt x="2614" y="1284"/>
                </a:lnTo>
                <a:lnTo>
                  <a:pt x="2623" y="1298"/>
                </a:lnTo>
                <a:lnTo>
                  <a:pt x="2631" y="1311"/>
                </a:lnTo>
                <a:lnTo>
                  <a:pt x="2637" y="1322"/>
                </a:lnTo>
                <a:lnTo>
                  <a:pt x="2644" y="1332"/>
                </a:lnTo>
                <a:lnTo>
                  <a:pt x="2649" y="1341"/>
                </a:lnTo>
                <a:lnTo>
                  <a:pt x="2654" y="1350"/>
                </a:lnTo>
                <a:lnTo>
                  <a:pt x="2659" y="1357"/>
                </a:lnTo>
                <a:lnTo>
                  <a:pt x="2663" y="1365"/>
                </a:lnTo>
                <a:lnTo>
                  <a:pt x="2668" y="1373"/>
                </a:lnTo>
                <a:lnTo>
                  <a:pt x="2673" y="1383"/>
                </a:lnTo>
                <a:lnTo>
                  <a:pt x="2680" y="1394"/>
                </a:lnTo>
                <a:lnTo>
                  <a:pt x="2686" y="1406"/>
                </a:lnTo>
                <a:lnTo>
                  <a:pt x="2694" y="1420"/>
                </a:lnTo>
                <a:lnTo>
                  <a:pt x="2702" y="1436"/>
                </a:lnTo>
                <a:lnTo>
                  <a:pt x="2712" y="1455"/>
                </a:lnTo>
                <a:lnTo>
                  <a:pt x="2724" y="1478"/>
                </a:lnTo>
                <a:lnTo>
                  <a:pt x="2737" y="1503"/>
                </a:lnTo>
                <a:lnTo>
                  <a:pt x="2752" y="1532"/>
                </a:lnTo>
                <a:lnTo>
                  <a:pt x="2771" y="1566"/>
                </a:lnTo>
                <a:lnTo>
                  <a:pt x="2790" y="1604"/>
                </a:lnTo>
                <a:lnTo>
                  <a:pt x="2813" y="1646"/>
                </a:lnTo>
                <a:lnTo>
                  <a:pt x="2822" y="1670"/>
                </a:lnTo>
                <a:lnTo>
                  <a:pt x="2827" y="1694"/>
                </a:lnTo>
                <a:lnTo>
                  <a:pt x="2827" y="1718"/>
                </a:lnTo>
                <a:lnTo>
                  <a:pt x="2821" y="1742"/>
                </a:lnTo>
                <a:lnTo>
                  <a:pt x="2812" y="1763"/>
                </a:lnTo>
                <a:lnTo>
                  <a:pt x="2799" y="1783"/>
                </a:lnTo>
                <a:lnTo>
                  <a:pt x="2781" y="1801"/>
                </a:lnTo>
                <a:lnTo>
                  <a:pt x="2760" y="1816"/>
                </a:lnTo>
                <a:lnTo>
                  <a:pt x="2737" y="1824"/>
                </a:lnTo>
                <a:lnTo>
                  <a:pt x="2713" y="1830"/>
                </a:lnTo>
                <a:lnTo>
                  <a:pt x="2689" y="1829"/>
                </a:lnTo>
                <a:lnTo>
                  <a:pt x="2666" y="1824"/>
                </a:lnTo>
                <a:lnTo>
                  <a:pt x="2644" y="1816"/>
                </a:lnTo>
                <a:lnTo>
                  <a:pt x="2623" y="1803"/>
                </a:lnTo>
                <a:lnTo>
                  <a:pt x="2606" y="1785"/>
                </a:lnTo>
                <a:lnTo>
                  <a:pt x="2592" y="1763"/>
                </a:lnTo>
                <a:lnTo>
                  <a:pt x="2582" y="1745"/>
                </a:lnTo>
                <a:lnTo>
                  <a:pt x="2571" y="1724"/>
                </a:lnTo>
                <a:lnTo>
                  <a:pt x="2559" y="1700"/>
                </a:lnTo>
                <a:lnTo>
                  <a:pt x="2546" y="1674"/>
                </a:lnTo>
                <a:lnTo>
                  <a:pt x="2531" y="1647"/>
                </a:lnTo>
                <a:lnTo>
                  <a:pt x="2516" y="1619"/>
                </a:lnTo>
                <a:lnTo>
                  <a:pt x="2501" y="1590"/>
                </a:lnTo>
                <a:lnTo>
                  <a:pt x="2487" y="1561"/>
                </a:lnTo>
                <a:lnTo>
                  <a:pt x="2472" y="1533"/>
                </a:lnTo>
                <a:lnTo>
                  <a:pt x="2458" y="1506"/>
                </a:lnTo>
                <a:lnTo>
                  <a:pt x="2445" y="1480"/>
                </a:lnTo>
                <a:lnTo>
                  <a:pt x="2432" y="1456"/>
                </a:lnTo>
                <a:lnTo>
                  <a:pt x="2421" y="1434"/>
                </a:lnTo>
                <a:lnTo>
                  <a:pt x="2411" y="1415"/>
                </a:lnTo>
                <a:lnTo>
                  <a:pt x="2403" y="1399"/>
                </a:lnTo>
                <a:lnTo>
                  <a:pt x="2397" y="1388"/>
                </a:lnTo>
                <a:lnTo>
                  <a:pt x="2393" y="1381"/>
                </a:lnTo>
                <a:lnTo>
                  <a:pt x="2392" y="1378"/>
                </a:lnTo>
                <a:lnTo>
                  <a:pt x="2336" y="1413"/>
                </a:lnTo>
                <a:lnTo>
                  <a:pt x="2557" y="1833"/>
                </a:lnTo>
                <a:lnTo>
                  <a:pt x="2567" y="1856"/>
                </a:lnTo>
                <a:lnTo>
                  <a:pt x="2571" y="1880"/>
                </a:lnTo>
                <a:lnTo>
                  <a:pt x="2571" y="1904"/>
                </a:lnTo>
                <a:lnTo>
                  <a:pt x="2567" y="1926"/>
                </a:lnTo>
                <a:lnTo>
                  <a:pt x="2557" y="1949"/>
                </a:lnTo>
                <a:lnTo>
                  <a:pt x="2544" y="1969"/>
                </a:lnTo>
                <a:lnTo>
                  <a:pt x="2527" y="1987"/>
                </a:lnTo>
                <a:lnTo>
                  <a:pt x="2504" y="2002"/>
                </a:lnTo>
                <a:lnTo>
                  <a:pt x="2481" y="2011"/>
                </a:lnTo>
                <a:lnTo>
                  <a:pt x="2457" y="2015"/>
                </a:lnTo>
                <a:lnTo>
                  <a:pt x="2433" y="2015"/>
                </a:lnTo>
                <a:lnTo>
                  <a:pt x="2409" y="2010"/>
                </a:lnTo>
                <a:lnTo>
                  <a:pt x="2388" y="2001"/>
                </a:lnTo>
                <a:lnTo>
                  <a:pt x="2368" y="1988"/>
                </a:lnTo>
                <a:lnTo>
                  <a:pt x="2351" y="1971"/>
                </a:lnTo>
                <a:lnTo>
                  <a:pt x="2337" y="1950"/>
                </a:lnTo>
                <a:lnTo>
                  <a:pt x="2124" y="1545"/>
                </a:lnTo>
                <a:lnTo>
                  <a:pt x="2068" y="1580"/>
                </a:lnTo>
                <a:lnTo>
                  <a:pt x="2261" y="1939"/>
                </a:lnTo>
                <a:lnTo>
                  <a:pt x="2270" y="1962"/>
                </a:lnTo>
                <a:lnTo>
                  <a:pt x="2274" y="1986"/>
                </a:lnTo>
                <a:lnTo>
                  <a:pt x="2274" y="2010"/>
                </a:lnTo>
                <a:lnTo>
                  <a:pt x="2270" y="2034"/>
                </a:lnTo>
                <a:lnTo>
                  <a:pt x="2261" y="2056"/>
                </a:lnTo>
                <a:lnTo>
                  <a:pt x="2248" y="2076"/>
                </a:lnTo>
                <a:lnTo>
                  <a:pt x="2230" y="2095"/>
                </a:lnTo>
                <a:lnTo>
                  <a:pt x="2208" y="2109"/>
                </a:lnTo>
                <a:lnTo>
                  <a:pt x="2186" y="2118"/>
                </a:lnTo>
                <a:lnTo>
                  <a:pt x="2165" y="2121"/>
                </a:lnTo>
                <a:lnTo>
                  <a:pt x="2142" y="2120"/>
                </a:lnTo>
                <a:lnTo>
                  <a:pt x="2119" y="2114"/>
                </a:lnTo>
                <a:lnTo>
                  <a:pt x="2099" y="2107"/>
                </a:lnTo>
                <a:lnTo>
                  <a:pt x="2079" y="2097"/>
                </a:lnTo>
                <a:lnTo>
                  <a:pt x="2063" y="2084"/>
                </a:lnTo>
                <a:lnTo>
                  <a:pt x="2050" y="2071"/>
                </a:lnTo>
                <a:lnTo>
                  <a:pt x="2040" y="2058"/>
                </a:lnTo>
                <a:lnTo>
                  <a:pt x="2031" y="2039"/>
                </a:lnTo>
                <a:lnTo>
                  <a:pt x="2020" y="2018"/>
                </a:lnTo>
                <a:lnTo>
                  <a:pt x="2007" y="1994"/>
                </a:lnTo>
                <a:lnTo>
                  <a:pt x="1993" y="1969"/>
                </a:lnTo>
                <a:lnTo>
                  <a:pt x="1979" y="1943"/>
                </a:lnTo>
                <a:lnTo>
                  <a:pt x="1964" y="1914"/>
                </a:lnTo>
                <a:lnTo>
                  <a:pt x="1949" y="1887"/>
                </a:lnTo>
                <a:lnTo>
                  <a:pt x="1934" y="1861"/>
                </a:lnTo>
                <a:lnTo>
                  <a:pt x="1920" y="1835"/>
                </a:lnTo>
                <a:lnTo>
                  <a:pt x="1907" y="1811"/>
                </a:lnTo>
                <a:lnTo>
                  <a:pt x="1895" y="1788"/>
                </a:lnTo>
                <a:lnTo>
                  <a:pt x="1885" y="1770"/>
                </a:lnTo>
                <a:lnTo>
                  <a:pt x="1876" y="1754"/>
                </a:lnTo>
                <a:lnTo>
                  <a:pt x="1869" y="1742"/>
                </a:lnTo>
                <a:lnTo>
                  <a:pt x="1865" y="1734"/>
                </a:lnTo>
                <a:lnTo>
                  <a:pt x="1864" y="1731"/>
                </a:lnTo>
                <a:lnTo>
                  <a:pt x="1849" y="1713"/>
                </a:lnTo>
                <a:lnTo>
                  <a:pt x="1830" y="1698"/>
                </a:lnTo>
                <a:lnTo>
                  <a:pt x="1810" y="1686"/>
                </a:lnTo>
                <a:lnTo>
                  <a:pt x="1787" y="1679"/>
                </a:lnTo>
                <a:lnTo>
                  <a:pt x="1763" y="1675"/>
                </a:lnTo>
                <a:lnTo>
                  <a:pt x="1741" y="1675"/>
                </a:lnTo>
                <a:lnTo>
                  <a:pt x="1760" y="1650"/>
                </a:lnTo>
                <a:lnTo>
                  <a:pt x="1775" y="1622"/>
                </a:lnTo>
                <a:lnTo>
                  <a:pt x="1785" y="1593"/>
                </a:lnTo>
                <a:lnTo>
                  <a:pt x="1790" y="1562"/>
                </a:lnTo>
                <a:lnTo>
                  <a:pt x="1791" y="1531"/>
                </a:lnTo>
                <a:lnTo>
                  <a:pt x="1786" y="1501"/>
                </a:lnTo>
                <a:lnTo>
                  <a:pt x="1777" y="1470"/>
                </a:lnTo>
                <a:lnTo>
                  <a:pt x="1762" y="1441"/>
                </a:lnTo>
                <a:lnTo>
                  <a:pt x="1743" y="1414"/>
                </a:lnTo>
                <a:lnTo>
                  <a:pt x="1718" y="1390"/>
                </a:lnTo>
                <a:lnTo>
                  <a:pt x="1691" y="1371"/>
                </a:lnTo>
                <a:lnTo>
                  <a:pt x="1660" y="1357"/>
                </a:lnTo>
                <a:lnTo>
                  <a:pt x="1626" y="1348"/>
                </a:lnTo>
                <a:lnTo>
                  <a:pt x="1640" y="1320"/>
                </a:lnTo>
                <a:lnTo>
                  <a:pt x="1650" y="1292"/>
                </a:lnTo>
                <a:lnTo>
                  <a:pt x="1654" y="1262"/>
                </a:lnTo>
                <a:lnTo>
                  <a:pt x="1654" y="1231"/>
                </a:lnTo>
                <a:lnTo>
                  <a:pt x="1649" y="1201"/>
                </a:lnTo>
                <a:lnTo>
                  <a:pt x="1639" y="1171"/>
                </a:lnTo>
                <a:lnTo>
                  <a:pt x="1625" y="1143"/>
                </a:lnTo>
                <a:lnTo>
                  <a:pt x="1605" y="1117"/>
                </a:lnTo>
                <a:lnTo>
                  <a:pt x="1584" y="1096"/>
                </a:lnTo>
                <a:lnTo>
                  <a:pt x="1560" y="1079"/>
                </a:lnTo>
                <a:lnTo>
                  <a:pt x="1534" y="1065"/>
                </a:lnTo>
                <a:lnTo>
                  <a:pt x="1506" y="1056"/>
                </a:lnTo>
                <a:lnTo>
                  <a:pt x="1477" y="1051"/>
                </a:lnTo>
                <a:lnTo>
                  <a:pt x="1446" y="1051"/>
                </a:lnTo>
                <a:lnTo>
                  <a:pt x="1416" y="1055"/>
                </a:lnTo>
                <a:lnTo>
                  <a:pt x="1416" y="1024"/>
                </a:lnTo>
                <a:lnTo>
                  <a:pt x="1411" y="993"/>
                </a:lnTo>
                <a:lnTo>
                  <a:pt x="1401" y="964"/>
                </a:lnTo>
                <a:lnTo>
                  <a:pt x="1387" y="936"/>
                </a:lnTo>
                <a:lnTo>
                  <a:pt x="1367" y="910"/>
                </a:lnTo>
                <a:lnTo>
                  <a:pt x="1345" y="887"/>
                </a:lnTo>
                <a:lnTo>
                  <a:pt x="1319" y="869"/>
                </a:lnTo>
                <a:lnTo>
                  <a:pt x="1292" y="856"/>
                </a:lnTo>
                <a:lnTo>
                  <a:pt x="1262" y="848"/>
                </a:lnTo>
                <a:lnTo>
                  <a:pt x="1233" y="843"/>
                </a:lnTo>
                <a:lnTo>
                  <a:pt x="1203" y="843"/>
                </a:lnTo>
                <a:lnTo>
                  <a:pt x="1173" y="848"/>
                </a:lnTo>
                <a:lnTo>
                  <a:pt x="1145" y="857"/>
                </a:lnTo>
                <a:lnTo>
                  <a:pt x="1116" y="872"/>
                </a:lnTo>
                <a:lnTo>
                  <a:pt x="1092" y="890"/>
                </a:lnTo>
                <a:lnTo>
                  <a:pt x="786" y="1156"/>
                </a:lnTo>
                <a:lnTo>
                  <a:pt x="767" y="1176"/>
                </a:lnTo>
                <a:lnTo>
                  <a:pt x="750" y="1197"/>
                </a:lnTo>
                <a:lnTo>
                  <a:pt x="737" y="1222"/>
                </a:lnTo>
                <a:lnTo>
                  <a:pt x="465" y="971"/>
                </a:lnTo>
                <a:lnTo>
                  <a:pt x="882" y="399"/>
                </a:lnTo>
                <a:close/>
                <a:moveTo>
                  <a:pt x="1989" y="220"/>
                </a:moveTo>
                <a:lnTo>
                  <a:pt x="2031" y="221"/>
                </a:lnTo>
                <a:lnTo>
                  <a:pt x="2076" y="225"/>
                </a:lnTo>
                <a:lnTo>
                  <a:pt x="2126" y="231"/>
                </a:lnTo>
                <a:lnTo>
                  <a:pt x="2178" y="239"/>
                </a:lnTo>
                <a:lnTo>
                  <a:pt x="2233" y="248"/>
                </a:lnTo>
                <a:lnTo>
                  <a:pt x="2289" y="260"/>
                </a:lnTo>
                <a:lnTo>
                  <a:pt x="2348" y="272"/>
                </a:lnTo>
                <a:lnTo>
                  <a:pt x="2405" y="285"/>
                </a:lnTo>
                <a:lnTo>
                  <a:pt x="2462" y="298"/>
                </a:lnTo>
                <a:lnTo>
                  <a:pt x="2518" y="312"/>
                </a:lnTo>
                <a:lnTo>
                  <a:pt x="2573" y="325"/>
                </a:lnTo>
                <a:lnTo>
                  <a:pt x="2624" y="339"/>
                </a:lnTo>
                <a:lnTo>
                  <a:pt x="2672" y="351"/>
                </a:lnTo>
                <a:lnTo>
                  <a:pt x="2715" y="364"/>
                </a:lnTo>
                <a:lnTo>
                  <a:pt x="2754" y="375"/>
                </a:lnTo>
                <a:lnTo>
                  <a:pt x="3080" y="931"/>
                </a:lnTo>
                <a:lnTo>
                  <a:pt x="2893" y="1049"/>
                </a:lnTo>
                <a:lnTo>
                  <a:pt x="2880" y="1064"/>
                </a:lnTo>
                <a:lnTo>
                  <a:pt x="2867" y="1083"/>
                </a:lnTo>
                <a:lnTo>
                  <a:pt x="2854" y="1105"/>
                </a:lnTo>
                <a:lnTo>
                  <a:pt x="2839" y="1130"/>
                </a:lnTo>
                <a:lnTo>
                  <a:pt x="2824" y="1155"/>
                </a:lnTo>
                <a:lnTo>
                  <a:pt x="2806" y="1182"/>
                </a:lnTo>
                <a:lnTo>
                  <a:pt x="2788" y="1208"/>
                </a:lnTo>
                <a:lnTo>
                  <a:pt x="2766" y="1233"/>
                </a:lnTo>
                <a:lnTo>
                  <a:pt x="2742" y="1257"/>
                </a:lnTo>
                <a:lnTo>
                  <a:pt x="2714" y="1278"/>
                </a:lnTo>
                <a:lnTo>
                  <a:pt x="2656" y="1203"/>
                </a:lnTo>
                <a:lnTo>
                  <a:pt x="2591" y="1129"/>
                </a:lnTo>
                <a:lnTo>
                  <a:pt x="2521" y="1054"/>
                </a:lnTo>
                <a:lnTo>
                  <a:pt x="2445" y="979"/>
                </a:lnTo>
                <a:lnTo>
                  <a:pt x="2366" y="905"/>
                </a:lnTo>
                <a:lnTo>
                  <a:pt x="2283" y="832"/>
                </a:lnTo>
                <a:lnTo>
                  <a:pt x="2197" y="760"/>
                </a:lnTo>
                <a:lnTo>
                  <a:pt x="2110" y="689"/>
                </a:lnTo>
                <a:lnTo>
                  <a:pt x="2021" y="621"/>
                </a:lnTo>
                <a:lnTo>
                  <a:pt x="1932" y="553"/>
                </a:lnTo>
                <a:lnTo>
                  <a:pt x="1845" y="489"/>
                </a:lnTo>
                <a:lnTo>
                  <a:pt x="1292" y="749"/>
                </a:lnTo>
                <a:lnTo>
                  <a:pt x="1267" y="757"/>
                </a:lnTo>
                <a:lnTo>
                  <a:pt x="1242" y="762"/>
                </a:lnTo>
                <a:lnTo>
                  <a:pt x="1218" y="760"/>
                </a:lnTo>
                <a:lnTo>
                  <a:pt x="1195" y="753"/>
                </a:lnTo>
                <a:lnTo>
                  <a:pt x="1174" y="743"/>
                </a:lnTo>
                <a:lnTo>
                  <a:pt x="1155" y="729"/>
                </a:lnTo>
                <a:lnTo>
                  <a:pt x="1139" y="711"/>
                </a:lnTo>
                <a:lnTo>
                  <a:pt x="1126" y="690"/>
                </a:lnTo>
                <a:lnTo>
                  <a:pt x="1118" y="666"/>
                </a:lnTo>
                <a:lnTo>
                  <a:pt x="1113" y="641"/>
                </a:lnTo>
                <a:lnTo>
                  <a:pt x="1114" y="616"/>
                </a:lnTo>
                <a:lnTo>
                  <a:pt x="1121" y="593"/>
                </a:lnTo>
                <a:lnTo>
                  <a:pt x="1131" y="572"/>
                </a:lnTo>
                <a:lnTo>
                  <a:pt x="1145" y="552"/>
                </a:lnTo>
                <a:lnTo>
                  <a:pt x="1163" y="536"/>
                </a:lnTo>
                <a:lnTo>
                  <a:pt x="1184" y="523"/>
                </a:lnTo>
                <a:lnTo>
                  <a:pt x="1741" y="261"/>
                </a:lnTo>
                <a:lnTo>
                  <a:pt x="1787" y="246"/>
                </a:lnTo>
                <a:lnTo>
                  <a:pt x="1834" y="234"/>
                </a:lnTo>
                <a:lnTo>
                  <a:pt x="1883" y="226"/>
                </a:lnTo>
                <a:lnTo>
                  <a:pt x="1934" y="221"/>
                </a:lnTo>
                <a:lnTo>
                  <a:pt x="1989" y="220"/>
                </a:lnTo>
                <a:close/>
                <a:moveTo>
                  <a:pt x="3147" y="51"/>
                </a:moveTo>
                <a:lnTo>
                  <a:pt x="3558" y="741"/>
                </a:lnTo>
                <a:lnTo>
                  <a:pt x="3202" y="941"/>
                </a:lnTo>
                <a:lnTo>
                  <a:pt x="2805" y="261"/>
                </a:lnTo>
                <a:lnTo>
                  <a:pt x="3147" y="51"/>
                </a:lnTo>
                <a:close/>
                <a:moveTo>
                  <a:pt x="480" y="0"/>
                </a:moveTo>
                <a:lnTo>
                  <a:pt x="833" y="284"/>
                </a:lnTo>
                <a:lnTo>
                  <a:pt x="365" y="938"/>
                </a:lnTo>
                <a:lnTo>
                  <a:pt x="0" y="701"/>
                </a:lnTo>
                <a:lnTo>
                  <a:pt x="48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US" sz="2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54432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4 Step Circular Diagram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976689" y="1751013"/>
            <a:ext cx="4238625" cy="4237038"/>
            <a:chOff x="3975101" y="1751013"/>
            <a:chExt cx="4238625" cy="42370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6081713" y="1754188"/>
              <a:ext cx="2127250" cy="2120900"/>
            </a:xfrm>
            <a:custGeom>
              <a:avLst/>
              <a:gdLst>
                <a:gd name="T0" fmla="*/ 1584 w 1584"/>
                <a:gd name="T1" fmla="*/ 1580 h 1580"/>
                <a:gd name="T2" fmla="*/ 1584 w 1584"/>
                <a:gd name="T3" fmla="*/ 1576 h 1580"/>
                <a:gd name="T4" fmla="*/ 8 w 1584"/>
                <a:gd name="T5" fmla="*/ 0 h 1580"/>
                <a:gd name="T6" fmla="*/ 0 w 1584"/>
                <a:gd name="T7" fmla="*/ 0 h 1580"/>
                <a:gd name="T8" fmla="*/ 0 w 1584"/>
                <a:gd name="T9" fmla="*/ 1580 h 1580"/>
                <a:gd name="T10" fmla="*/ 1584 w 1584"/>
                <a:gd name="T11" fmla="*/ 158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84" h="1580">
                  <a:moveTo>
                    <a:pt x="1584" y="1580"/>
                  </a:moveTo>
                  <a:cubicBezTo>
                    <a:pt x="1584" y="1579"/>
                    <a:pt x="1584" y="1577"/>
                    <a:pt x="1584" y="1576"/>
                  </a:cubicBezTo>
                  <a:cubicBezTo>
                    <a:pt x="1584" y="706"/>
                    <a:pt x="878" y="0"/>
                    <a:pt x="8" y="0"/>
                  </a:cubicBezTo>
                  <a:cubicBezTo>
                    <a:pt x="5" y="0"/>
                    <a:pt x="3" y="0"/>
                    <a:pt x="0" y="0"/>
                  </a:cubicBezTo>
                  <a:cubicBezTo>
                    <a:pt x="0" y="1580"/>
                    <a:pt x="0" y="1580"/>
                    <a:pt x="0" y="1580"/>
                  </a:cubicBezTo>
                  <a:lnTo>
                    <a:pt x="1584" y="15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978276" y="1754188"/>
              <a:ext cx="2103438" cy="2120900"/>
            </a:xfrm>
            <a:custGeom>
              <a:avLst/>
              <a:gdLst>
                <a:gd name="T0" fmla="*/ 1568 w 1568"/>
                <a:gd name="T1" fmla="*/ 0 h 1580"/>
                <a:gd name="T2" fmla="*/ 0 w 1568"/>
                <a:gd name="T3" fmla="*/ 1576 h 1580"/>
                <a:gd name="T4" fmla="*/ 0 w 1568"/>
                <a:gd name="T5" fmla="*/ 1580 h 1580"/>
                <a:gd name="T6" fmla="*/ 1568 w 1568"/>
                <a:gd name="T7" fmla="*/ 1580 h 1580"/>
                <a:gd name="T8" fmla="*/ 1568 w 1568"/>
                <a:gd name="T9" fmla="*/ 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8" h="1580">
                  <a:moveTo>
                    <a:pt x="1568" y="0"/>
                  </a:moveTo>
                  <a:cubicBezTo>
                    <a:pt x="701" y="4"/>
                    <a:pt x="0" y="708"/>
                    <a:pt x="0" y="1576"/>
                  </a:cubicBezTo>
                  <a:cubicBezTo>
                    <a:pt x="0" y="1577"/>
                    <a:pt x="0" y="1579"/>
                    <a:pt x="0" y="1580"/>
                  </a:cubicBezTo>
                  <a:cubicBezTo>
                    <a:pt x="1568" y="1580"/>
                    <a:pt x="1568" y="1580"/>
                    <a:pt x="1568" y="1580"/>
                  </a:cubicBezTo>
                  <a:lnTo>
                    <a:pt x="1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81713" y="3875088"/>
              <a:ext cx="2127250" cy="2108200"/>
            </a:xfrm>
            <a:custGeom>
              <a:avLst/>
              <a:gdLst>
                <a:gd name="T0" fmla="*/ 0 w 1584"/>
                <a:gd name="T1" fmla="*/ 0 h 1572"/>
                <a:gd name="T2" fmla="*/ 0 w 1584"/>
                <a:gd name="T3" fmla="*/ 1572 h 1572"/>
                <a:gd name="T4" fmla="*/ 8 w 1584"/>
                <a:gd name="T5" fmla="*/ 1572 h 1572"/>
                <a:gd name="T6" fmla="*/ 1584 w 1584"/>
                <a:gd name="T7" fmla="*/ 0 h 1572"/>
                <a:gd name="T8" fmla="*/ 0 w 1584"/>
                <a:gd name="T9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4" h="1572">
                  <a:moveTo>
                    <a:pt x="0" y="0"/>
                  </a:moveTo>
                  <a:cubicBezTo>
                    <a:pt x="0" y="1572"/>
                    <a:pt x="0" y="1572"/>
                    <a:pt x="0" y="1572"/>
                  </a:cubicBezTo>
                  <a:cubicBezTo>
                    <a:pt x="3" y="1572"/>
                    <a:pt x="5" y="1572"/>
                    <a:pt x="8" y="1572"/>
                  </a:cubicBezTo>
                  <a:cubicBezTo>
                    <a:pt x="877" y="1572"/>
                    <a:pt x="1582" y="869"/>
                    <a:pt x="158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978276" y="3875088"/>
              <a:ext cx="2103438" cy="2108200"/>
            </a:xfrm>
            <a:custGeom>
              <a:avLst/>
              <a:gdLst>
                <a:gd name="T0" fmla="*/ 0 w 1568"/>
                <a:gd name="T1" fmla="*/ 0 h 1572"/>
                <a:gd name="T2" fmla="*/ 1568 w 1568"/>
                <a:gd name="T3" fmla="*/ 1572 h 1572"/>
                <a:gd name="T4" fmla="*/ 1568 w 1568"/>
                <a:gd name="T5" fmla="*/ 0 h 1572"/>
                <a:gd name="T6" fmla="*/ 0 w 1568"/>
                <a:gd name="T7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8" h="1572">
                  <a:moveTo>
                    <a:pt x="0" y="0"/>
                  </a:moveTo>
                  <a:cubicBezTo>
                    <a:pt x="2" y="866"/>
                    <a:pt x="703" y="1568"/>
                    <a:pt x="1568" y="1572"/>
                  </a:cubicBezTo>
                  <a:cubicBezTo>
                    <a:pt x="1568" y="0"/>
                    <a:pt x="1568" y="0"/>
                    <a:pt x="156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094413" y="3862388"/>
              <a:ext cx="4763" cy="4763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0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086476" y="3862388"/>
              <a:ext cx="7938" cy="6350"/>
            </a:xfrm>
            <a:custGeom>
              <a:avLst/>
              <a:gdLst>
                <a:gd name="T0" fmla="*/ 0 w 5"/>
                <a:gd name="T1" fmla="*/ 0 h 4"/>
                <a:gd name="T2" fmla="*/ 4 w 5"/>
                <a:gd name="T3" fmla="*/ 4 h 4"/>
                <a:gd name="T4" fmla="*/ 5 w 5"/>
                <a:gd name="T5" fmla="*/ 3 h 4"/>
                <a:gd name="T6" fmla="*/ 5 w 5"/>
                <a:gd name="T7" fmla="*/ 0 h 4"/>
                <a:gd name="T8" fmla="*/ 0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4" y="4"/>
                  </a:lnTo>
                  <a:lnTo>
                    <a:pt x="5" y="3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092826" y="3867150"/>
              <a:ext cx="1588" cy="3175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0 w 1"/>
                <a:gd name="T5" fmla="*/ 1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lnTo>
                    <a:pt x="1" y="0"/>
                  </a:lnTo>
                  <a:lnTo>
                    <a:pt x="0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4810126" y="2586038"/>
              <a:ext cx="2565400" cy="2565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3975101" y="2371725"/>
              <a:ext cx="2111375" cy="1490663"/>
            </a:xfrm>
            <a:custGeom>
              <a:avLst/>
              <a:gdLst>
                <a:gd name="T0" fmla="*/ 462 w 1573"/>
                <a:gd name="T1" fmla="*/ 0 h 1111"/>
                <a:gd name="T2" fmla="*/ 462 w 1573"/>
                <a:gd name="T3" fmla="*/ 0 h 1111"/>
                <a:gd name="T4" fmla="*/ 0 w 1573"/>
                <a:gd name="T5" fmla="*/ 1111 h 1111"/>
                <a:gd name="T6" fmla="*/ 1573 w 1573"/>
                <a:gd name="T7" fmla="*/ 1111 h 1111"/>
                <a:gd name="T8" fmla="*/ 462 w 1573"/>
                <a:gd name="T9" fmla="*/ 0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3" h="1111">
                  <a:moveTo>
                    <a:pt x="462" y="0"/>
                  </a:moveTo>
                  <a:cubicBezTo>
                    <a:pt x="462" y="0"/>
                    <a:pt x="462" y="0"/>
                    <a:pt x="462" y="0"/>
                  </a:cubicBezTo>
                  <a:cubicBezTo>
                    <a:pt x="155" y="307"/>
                    <a:pt x="1" y="709"/>
                    <a:pt x="0" y="1111"/>
                  </a:cubicBezTo>
                  <a:cubicBezTo>
                    <a:pt x="1573" y="1111"/>
                    <a:pt x="1573" y="1111"/>
                    <a:pt x="1573" y="1111"/>
                  </a:cubicBezTo>
                  <a:lnTo>
                    <a:pt x="462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092826" y="1751013"/>
              <a:ext cx="1497013" cy="2111375"/>
            </a:xfrm>
            <a:custGeom>
              <a:avLst/>
              <a:gdLst>
                <a:gd name="T0" fmla="*/ 4 w 1115"/>
                <a:gd name="T1" fmla="*/ 1573 h 1573"/>
                <a:gd name="T2" fmla="*/ 1115 w 1115"/>
                <a:gd name="T3" fmla="*/ 462 h 1573"/>
                <a:gd name="T4" fmla="*/ 1115 w 1115"/>
                <a:gd name="T5" fmla="*/ 462 h 1573"/>
                <a:gd name="T6" fmla="*/ 0 w 1115"/>
                <a:gd name="T7" fmla="*/ 0 h 1573"/>
                <a:gd name="T8" fmla="*/ 0 w 1115"/>
                <a:gd name="T9" fmla="*/ 1573 h 1573"/>
                <a:gd name="T10" fmla="*/ 4 w 1115"/>
                <a:gd name="T11" fmla="*/ 1573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5" h="1573">
                  <a:moveTo>
                    <a:pt x="4" y="1573"/>
                  </a:moveTo>
                  <a:cubicBezTo>
                    <a:pt x="1115" y="462"/>
                    <a:pt x="1115" y="462"/>
                    <a:pt x="1115" y="462"/>
                  </a:cubicBezTo>
                  <a:cubicBezTo>
                    <a:pt x="1115" y="462"/>
                    <a:pt x="1115" y="462"/>
                    <a:pt x="1115" y="462"/>
                  </a:cubicBezTo>
                  <a:cubicBezTo>
                    <a:pt x="807" y="154"/>
                    <a:pt x="404" y="0"/>
                    <a:pt x="0" y="0"/>
                  </a:cubicBezTo>
                  <a:cubicBezTo>
                    <a:pt x="0" y="1573"/>
                    <a:pt x="0" y="1573"/>
                    <a:pt x="0" y="1573"/>
                  </a:cubicBezTo>
                  <a:lnTo>
                    <a:pt x="4" y="1573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1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6094413" y="3862388"/>
              <a:ext cx="2119313" cy="1504950"/>
            </a:xfrm>
            <a:custGeom>
              <a:avLst/>
              <a:gdLst>
                <a:gd name="T0" fmla="*/ 4 w 1579"/>
                <a:gd name="T1" fmla="*/ 0 h 1121"/>
                <a:gd name="T2" fmla="*/ 0 w 1579"/>
                <a:gd name="T3" fmla="*/ 4 h 1121"/>
                <a:gd name="T4" fmla="*/ 0 w 1579"/>
                <a:gd name="T5" fmla="*/ 6 h 1121"/>
                <a:gd name="T6" fmla="*/ 1115 w 1579"/>
                <a:gd name="T7" fmla="*/ 1121 h 1121"/>
                <a:gd name="T8" fmla="*/ 1577 w 1579"/>
                <a:gd name="T9" fmla="*/ 0 h 1121"/>
                <a:gd name="T10" fmla="*/ 4 w 1579"/>
                <a:gd name="T11" fmla="*/ 0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9" h="1121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115" y="1121"/>
                    <a:pt x="1115" y="1121"/>
                    <a:pt x="1115" y="1121"/>
                  </a:cubicBezTo>
                  <a:cubicBezTo>
                    <a:pt x="1425" y="812"/>
                    <a:pt x="1579" y="406"/>
                    <a:pt x="1577" y="0"/>
                  </a:cubicBezTo>
                  <a:lnTo>
                    <a:pt x="4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6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4595813" y="3868738"/>
              <a:ext cx="1498600" cy="2119313"/>
            </a:xfrm>
            <a:custGeom>
              <a:avLst/>
              <a:gdLst>
                <a:gd name="T0" fmla="*/ 1116 w 1117"/>
                <a:gd name="T1" fmla="*/ 0 h 1579"/>
                <a:gd name="T2" fmla="*/ 0 w 1117"/>
                <a:gd name="T3" fmla="*/ 1116 h 1579"/>
                <a:gd name="T4" fmla="*/ 1117 w 1117"/>
                <a:gd name="T5" fmla="*/ 1579 h 1579"/>
                <a:gd name="T6" fmla="*/ 1117 w 1117"/>
                <a:gd name="T7" fmla="*/ 1 h 1579"/>
                <a:gd name="T8" fmla="*/ 1116 w 1117"/>
                <a:gd name="T9" fmla="*/ 0 h 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579">
                  <a:moveTo>
                    <a:pt x="1116" y="0"/>
                  </a:moveTo>
                  <a:cubicBezTo>
                    <a:pt x="0" y="1116"/>
                    <a:pt x="0" y="1116"/>
                    <a:pt x="0" y="1116"/>
                  </a:cubicBezTo>
                  <a:cubicBezTo>
                    <a:pt x="308" y="1425"/>
                    <a:pt x="713" y="1579"/>
                    <a:pt x="1117" y="1579"/>
                  </a:cubicBezTo>
                  <a:cubicBezTo>
                    <a:pt x="1117" y="1"/>
                    <a:pt x="1117" y="1"/>
                    <a:pt x="1117" y="1"/>
                  </a:cubicBezTo>
                  <a:lnTo>
                    <a:pt x="1116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8458200" y="2003173"/>
            <a:ext cx="2510624" cy="854462"/>
            <a:chOff x="8456612" y="2003173"/>
            <a:chExt cx="2510624" cy="854462"/>
          </a:xfrm>
        </p:grpSpPr>
        <p:sp>
          <p:nvSpPr>
            <p:cNvPr id="31" name="TextBox 30"/>
            <p:cNvSpPr txBox="1"/>
            <p:nvPr/>
          </p:nvSpPr>
          <p:spPr>
            <a:xfrm>
              <a:off x="8456612" y="2377504"/>
              <a:ext cx="251062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>
                <a:lnSpc>
                  <a:spcPct val="90000"/>
                </a:lnSpc>
              </a:pPr>
              <a:r>
                <a:rPr lang="en-US" sz="14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defTabSz="1218987">
                <a:lnSpc>
                  <a:spcPct val="90000"/>
                </a:lnSpc>
              </a:pPr>
              <a:r>
                <a:rPr lang="en-US" sz="14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475084" y="2003173"/>
              <a:ext cx="2492151" cy="341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>
                <a:lnSpc>
                  <a:spcPct val="90000"/>
                </a:lnSpc>
              </a:pPr>
              <a:r>
                <a:rPr 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  <a:endPara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8458200" y="4746373"/>
            <a:ext cx="2510624" cy="854462"/>
            <a:chOff x="7618412" y="1921597"/>
            <a:chExt cx="2510624" cy="854462"/>
          </a:xfrm>
        </p:grpSpPr>
        <p:sp>
          <p:nvSpPr>
            <p:cNvPr id="34" name="TextBox 33"/>
            <p:cNvSpPr txBox="1"/>
            <p:nvPr/>
          </p:nvSpPr>
          <p:spPr>
            <a:xfrm>
              <a:off x="7618412" y="2295928"/>
              <a:ext cx="251062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>
                <a:lnSpc>
                  <a:spcPct val="90000"/>
                </a:lnSpc>
              </a:pPr>
              <a:r>
                <a:rPr lang="en-US" sz="14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defTabSz="1218987">
                <a:lnSpc>
                  <a:spcPct val="90000"/>
                </a:lnSpc>
              </a:pPr>
              <a:r>
                <a:rPr lang="en-US" sz="14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636884" y="1921597"/>
              <a:ext cx="2492151" cy="341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>
                <a:lnSpc>
                  <a:spcPct val="90000"/>
                </a:lnSpc>
              </a:pPr>
              <a:r>
                <a:rPr 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  <a:endPara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1189182" y="2003173"/>
            <a:ext cx="2510624" cy="854462"/>
            <a:chOff x="7618412" y="1921597"/>
            <a:chExt cx="2510624" cy="854462"/>
          </a:xfrm>
        </p:grpSpPr>
        <p:sp>
          <p:nvSpPr>
            <p:cNvPr id="37" name="TextBox 36"/>
            <p:cNvSpPr txBox="1"/>
            <p:nvPr/>
          </p:nvSpPr>
          <p:spPr>
            <a:xfrm>
              <a:off x="7618412" y="2295928"/>
              <a:ext cx="251062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defTabSz="1218987">
                <a:lnSpc>
                  <a:spcPct val="90000"/>
                </a:lnSpc>
              </a:pPr>
              <a:r>
                <a:rPr lang="en-US" sz="14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r" defTabSz="1218987">
                <a:lnSpc>
                  <a:spcPct val="90000"/>
                </a:lnSpc>
              </a:pPr>
              <a:r>
                <a:rPr lang="en-US" sz="14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636884" y="1921597"/>
              <a:ext cx="2492151" cy="341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>
                <a:lnSpc>
                  <a:spcPct val="90000"/>
                </a:lnSpc>
              </a:pPr>
              <a:r>
                <a:rPr 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  <a:endPara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189182" y="4746373"/>
            <a:ext cx="2510624" cy="854462"/>
            <a:chOff x="7618412" y="1921597"/>
            <a:chExt cx="2510624" cy="854462"/>
          </a:xfrm>
        </p:grpSpPr>
        <p:sp>
          <p:nvSpPr>
            <p:cNvPr id="40" name="TextBox 39"/>
            <p:cNvSpPr txBox="1"/>
            <p:nvPr/>
          </p:nvSpPr>
          <p:spPr>
            <a:xfrm>
              <a:off x="7618412" y="2295928"/>
              <a:ext cx="2510624" cy="480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defTabSz="1218987">
                <a:lnSpc>
                  <a:spcPct val="90000"/>
                </a:lnSpc>
              </a:pPr>
              <a:r>
                <a:rPr lang="en-US" sz="14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a sample text.</a:t>
              </a:r>
            </a:p>
            <a:p>
              <a:pPr algn="r" defTabSz="1218987">
                <a:lnSpc>
                  <a:spcPct val="90000"/>
                </a:lnSpc>
              </a:pPr>
              <a:r>
                <a:rPr lang="en-US" sz="14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Insert your desired text here. </a:t>
              </a:r>
              <a:endParaRPr 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636884" y="1921597"/>
              <a:ext cx="2492151" cy="341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>
                <a:lnSpc>
                  <a:spcPct val="90000"/>
                </a:lnSpc>
              </a:pPr>
              <a:r>
                <a:rPr lang="en-US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 Text</a:t>
              </a:r>
              <a:endPara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 rot="18752668">
            <a:off x="3636209" y="26099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 rot="18752668">
            <a:off x="5982245" y="48451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 rot="2740337">
            <a:off x="5957146" y="2599479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 rot="2740337">
            <a:off x="3629582" y="4853151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5251672" y="3048001"/>
            <a:ext cx="567042" cy="564274"/>
            <a:chOff x="2244726" y="1033463"/>
            <a:chExt cx="2276475" cy="2265363"/>
          </a:xfrm>
          <a:solidFill>
            <a:schemeClr val="accent1"/>
          </a:solidFill>
        </p:grpSpPr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7338" y="2093913"/>
              <a:ext cx="423863" cy="153988"/>
            </a:xfrm>
            <a:custGeom>
              <a:avLst/>
              <a:gdLst>
                <a:gd name="T0" fmla="*/ 92 w 113"/>
                <a:gd name="T1" fmla="*/ 0 h 41"/>
                <a:gd name="T2" fmla="*/ 20 w 113"/>
                <a:gd name="T3" fmla="*/ 1 h 41"/>
                <a:gd name="T4" fmla="*/ 0 w 113"/>
                <a:gd name="T5" fmla="*/ 21 h 41"/>
                <a:gd name="T6" fmla="*/ 20 w 113"/>
                <a:gd name="T7" fmla="*/ 41 h 41"/>
                <a:gd name="T8" fmla="*/ 92 w 113"/>
                <a:gd name="T9" fmla="*/ 40 h 41"/>
                <a:gd name="T10" fmla="*/ 112 w 113"/>
                <a:gd name="T11" fmla="*/ 20 h 41"/>
                <a:gd name="T12" fmla="*/ 92 w 11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1">
                  <a:moveTo>
                    <a:pt x="92" y="0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0" y="32"/>
                    <a:pt x="9" y="41"/>
                    <a:pt x="20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104" y="40"/>
                    <a:pt x="113" y="31"/>
                    <a:pt x="112" y="20"/>
                  </a:cubicBezTo>
                  <a:cubicBezTo>
                    <a:pt x="112" y="9"/>
                    <a:pt x="103" y="0"/>
                    <a:pt x="9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3856038" y="1333501"/>
              <a:ext cx="357188" cy="361950"/>
            </a:xfrm>
            <a:custGeom>
              <a:avLst/>
              <a:gdLst>
                <a:gd name="T0" fmla="*/ 36 w 95"/>
                <a:gd name="T1" fmla="*/ 88 h 96"/>
                <a:gd name="T2" fmla="*/ 87 w 95"/>
                <a:gd name="T3" fmla="*/ 37 h 96"/>
                <a:gd name="T4" fmla="*/ 87 w 95"/>
                <a:gd name="T5" fmla="*/ 8 h 96"/>
                <a:gd name="T6" fmla="*/ 58 w 95"/>
                <a:gd name="T7" fmla="*/ 8 h 96"/>
                <a:gd name="T8" fmla="*/ 8 w 95"/>
                <a:gd name="T9" fmla="*/ 60 h 96"/>
                <a:gd name="T10" fmla="*/ 8 w 95"/>
                <a:gd name="T11" fmla="*/ 88 h 96"/>
                <a:gd name="T12" fmla="*/ 36 w 95"/>
                <a:gd name="T13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96">
                  <a:moveTo>
                    <a:pt x="36" y="88"/>
                  </a:moveTo>
                  <a:cubicBezTo>
                    <a:pt x="87" y="37"/>
                    <a:pt x="87" y="37"/>
                    <a:pt x="87" y="37"/>
                  </a:cubicBezTo>
                  <a:cubicBezTo>
                    <a:pt x="95" y="29"/>
                    <a:pt x="95" y="16"/>
                    <a:pt x="87" y="8"/>
                  </a:cubicBezTo>
                  <a:cubicBezTo>
                    <a:pt x="79" y="0"/>
                    <a:pt x="66" y="1"/>
                    <a:pt x="58" y="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0" y="68"/>
                    <a:pt x="0" y="80"/>
                    <a:pt x="8" y="88"/>
                  </a:cubicBezTo>
                  <a:cubicBezTo>
                    <a:pt x="16" y="96"/>
                    <a:pt x="28" y="96"/>
                    <a:pt x="36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3308351" y="1033463"/>
              <a:ext cx="153988" cy="423863"/>
            </a:xfrm>
            <a:custGeom>
              <a:avLst/>
              <a:gdLst>
                <a:gd name="T0" fmla="*/ 21 w 41"/>
                <a:gd name="T1" fmla="*/ 113 h 113"/>
                <a:gd name="T2" fmla="*/ 41 w 41"/>
                <a:gd name="T3" fmla="*/ 93 h 113"/>
                <a:gd name="T4" fmla="*/ 41 w 41"/>
                <a:gd name="T5" fmla="*/ 21 h 113"/>
                <a:gd name="T6" fmla="*/ 20 w 41"/>
                <a:gd name="T7" fmla="*/ 1 h 113"/>
                <a:gd name="T8" fmla="*/ 0 w 41"/>
                <a:gd name="T9" fmla="*/ 21 h 113"/>
                <a:gd name="T10" fmla="*/ 1 w 41"/>
                <a:gd name="T11" fmla="*/ 93 h 113"/>
                <a:gd name="T12" fmla="*/ 21 w 41"/>
                <a:gd name="T13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13">
                  <a:moveTo>
                    <a:pt x="21" y="113"/>
                  </a:moveTo>
                  <a:cubicBezTo>
                    <a:pt x="32" y="113"/>
                    <a:pt x="41" y="104"/>
                    <a:pt x="41" y="93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9"/>
                    <a:pt x="32" y="0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104"/>
                    <a:pt x="10" y="113"/>
                    <a:pt x="21" y="1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557463" y="1338263"/>
              <a:ext cx="360363" cy="357188"/>
            </a:xfrm>
            <a:custGeom>
              <a:avLst/>
              <a:gdLst>
                <a:gd name="T0" fmla="*/ 60 w 96"/>
                <a:gd name="T1" fmla="*/ 87 h 95"/>
                <a:gd name="T2" fmla="*/ 88 w 96"/>
                <a:gd name="T3" fmla="*/ 87 h 95"/>
                <a:gd name="T4" fmla="*/ 88 w 96"/>
                <a:gd name="T5" fmla="*/ 58 h 95"/>
                <a:gd name="T6" fmla="*/ 36 w 96"/>
                <a:gd name="T7" fmla="*/ 8 h 95"/>
                <a:gd name="T8" fmla="*/ 8 w 96"/>
                <a:gd name="T9" fmla="*/ 8 h 95"/>
                <a:gd name="T10" fmla="*/ 8 w 96"/>
                <a:gd name="T11" fmla="*/ 36 h 95"/>
                <a:gd name="T12" fmla="*/ 60 w 96"/>
                <a:gd name="T13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7"/>
                  </a:moveTo>
                  <a:cubicBezTo>
                    <a:pt x="67" y="95"/>
                    <a:pt x="80" y="94"/>
                    <a:pt x="88" y="87"/>
                  </a:cubicBezTo>
                  <a:cubicBezTo>
                    <a:pt x="96" y="79"/>
                    <a:pt x="96" y="66"/>
                    <a:pt x="88" y="5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9"/>
                    <a:pt x="8" y="36"/>
                  </a:cubicBezTo>
                  <a:lnTo>
                    <a:pt x="6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244726" y="2089151"/>
              <a:ext cx="425450" cy="161925"/>
            </a:xfrm>
            <a:custGeom>
              <a:avLst/>
              <a:gdLst>
                <a:gd name="T0" fmla="*/ 113 w 113"/>
                <a:gd name="T1" fmla="*/ 23 h 43"/>
                <a:gd name="T2" fmla="*/ 94 w 113"/>
                <a:gd name="T3" fmla="*/ 2 h 43"/>
                <a:gd name="T4" fmla="*/ 21 w 113"/>
                <a:gd name="T5" fmla="*/ 0 h 43"/>
                <a:gd name="T6" fmla="*/ 1 w 113"/>
                <a:gd name="T7" fmla="*/ 20 h 43"/>
                <a:gd name="T8" fmla="*/ 20 w 113"/>
                <a:gd name="T9" fmla="*/ 40 h 43"/>
                <a:gd name="T10" fmla="*/ 92 w 113"/>
                <a:gd name="T11" fmla="*/ 43 h 43"/>
                <a:gd name="T12" fmla="*/ 113 w 113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3">
                  <a:moveTo>
                    <a:pt x="113" y="23"/>
                  </a:moveTo>
                  <a:cubicBezTo>
                    <a:pt x="113" y="12"/>
                    <a:pt x="105" y="3"/>
                    <a:pt x="94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1" y="9"/>
                    <a:pt x="1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103" y="43"/>
                    <a:pt x="113" y="34"/>
                    <a:pt x="1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557463" y="2641601"/>
              <a:ext cx="360363" cy="357188"/>
            </a:xfrm>
            <a:custGeom>
              <a:avLst/>
              <a:gdLst>
                <a:gd name="T0" fmla="*/ 60 w 96"/>
                <a:gd name="T1" fmla="*/ 8 h 95"/>
                <a:gd name="T2" fmla="*/ 8 w 96"/>
                <a:gd name="T3" fmla="*/ 58 h 95"/>
                <a:gd name="T4" fmla="*/ 8 w 96"/>
                <a:gd name="T5" fmla="*/ 87 h 95"/>
                <a:gd name="T6" fmla="*/ 37 w 96"/>
                <a:gd name="T7" fmla="*/ 87 h 95"/>
                <a:gd name="T8" fmla="*/ 88 w 96"/>
                <a:gd name="T9" fmla="*/ 37 h 95"/>
                <a:gd name="T10" fmla="*/ 89 w 96"/>
                <a:gd name="T11" fmla="*/ 8 h 95"/>
                <a:gd name="T12" fmla="*/ 60 w 96"/>
                <a:gd name="T13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"/>
                  </a:moveTo>
                  <a:cubicBezTo>
                    <a:pt x="8" y="58"/>
                    <a:pt x="8" y="58"/>
                    <a:pt x="8" y="58"/>
                  </a:cubicBezTo>
                  <a:cubicBezTo>
                    <a:pt x="1" y="66"/>
                    <a:pt x="0" y="79"/>
                    <a:pt x="8" y="87"/>
                  </a:cubicBezTo>
                  <a:cubicBezTo>
                    <a:pt x="16" y="95"/>
                    <a:pt x="29" y="95"/>
                    <a:pt x="37" y="8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96" y="29"/>
                    <a:pt x="96" y="16"/>
                    <a:pt x="89" y="8"/>
                  </a:cubicBezTo>
                  <a:cubicBezTo>
                    <a:pt x="81" y="0"/>
                    <a:pt x="68" y="0"/>
                    <a:pt x="6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3856038" y="2638426"/>
              <a:ext cx="354013" cy="363538"/>
            </a:xfrm>
            <a:custGeom>
              <a:avLst/>
              <a:gdLst>
                <a:gd name="T0" fmla="*/ 37 w 94"/>
                <a:gd name="T1" fmla="*/ 8 h 97"/>
                <a:gd name="T2" fmla="*/ 8 w 94"/>
                <a:gd name="T3" fmla="*/ 7 h 97"/>
                <a:gd name="T4" fmla="*/ 7 w 94"/>
                <a:gd name="T5" fmla="*/ 36 h 97"/>
                <a:gd name="T6" fmla="*/ 57 w 94"/>
                <a:gd name="T7" fmla="*/ 89 h 97"/>
                <a:gd name="T8" fmla="*/ 85 w 94"/>
                <a:gd name="T9" fmla="*/ 90 h 97"/>
                <a:gd name="T10" fmla="*/ 86 w 94"/>
                <a:gd name="T11" fmla="*/ 61 h 97"/>
                <a:gd name="T12" fmla="*/ 37 w 94"/>
                <a:gd name="T13" fmla="*/ 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97">
                  <a:moveTo>
                    <a:pt x="37" y="8"/>
                  </a:moveTo>
                  <a:cubicBezTo>
                    <a:pt x="29" y="0"/>
                    <a:pt x="16" y="0"/>
                    <a:pt x="8" y="7"/>
                  </a:cubicBezTo>
                  <a:cubicBezTo>
                    <a:pt x="0" y="15"/>
                    <a:pt x="0" y="28"/>
                    <a:pt x="7" y="36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64" y="97"/>
                    <a:pt x="77" y="97"/>
                    <a:pt x="85" y="90"/>
                  </a:cubicBezTo>
                  <a:cubicBezTo>
                    <a:pt x="93" y="82"/>
                    <a:pt x="94" y="69"/>
                    <a:pt x="86" y="61"/>
                  </a:cubicBezTo>
                  <a:lnTo>
                    <a:pt x="3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2819401" y="1646238"/>
              <a:ext cx="1077913" cy="1228725"/>
            </a:xfrm>
            <a:custGeom>
              <a:avLst/>
              <a:gdLst>
                <a:gd name="T0" fmla="*/ 90 w 287"/>
                <a:gd name="T1" fmla="*/ 327 h 327"/>
                <a:gd name="T2" fmla="*/ 203 w 287"/>
                <a:gd name="T3" fmla="*/ 327 h 327"/>
                <a:gd name="T4" fmla="*/ 217 w 287"/>
                <a:gd name="T5" fmla="*/ 315 h 327"/>
                <a:gd name="T6" fmla="*/ 285 w 287"/>
                <a:gd name="T7" fmla="*/ 143 h 327"/>
                <a:gd name="T8" fmla="*/ 157 w 287"/>
                <a:gd name="T9" fmla="*/ 4 h 327"/>
                <a:gd name="T10" fmla="*/ 20 w 287"/>
                <a:gd name="T11" fmla="*/ 100 h 327"/>
                <a:gd name="T12" fmla="*/ 64 w 287"/>
                <a:gd name="T13" fmla="*/ 256 h 327"/>
                <a:gd name="T14" fmla="*/ 80 w 287"/>
                <a:gd name="T15" fmla="*/ 306 h 327"/>
                <a:gd name="T16" fmla="*/ 81 w 287"/>
                <a:gd name="T17" fmla="*/ 316 h 327"/>
                <a:gd name="T18" fmla="*/ 90 w 287"/>
                <a:gd name="T19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7" h="327">
                  <a:moveTo>
                    <a:pt x="90" y="327"/>
                  </a:moveTo>
                  <a:cubicBezTo>
                    <a:pt x="90" y="327"/>
                    <a:pt x="189" y="327"/>
                    <a:pt x="203" y="327"/>
                  </a:cubicBezTo>
                  <a:cubicBezTo>
                    <a:pt x="217" y="327"/>
                    <a:pt x="217" y="315"/>
                    <a:pt x="217" y="315"/>
                  </a:cubicBezTo>
                  <a:cubicBezTo>
                    <a:pt x="213" y="248"/>
                    <a:pt x="283" y="247"/>
                    <a:pt x="285" y="143"/>
                  </a:cubicBezTo>
                  <a:cubicBezTo>
                    <a:pt x="287" y="40"/>
                    <a:pt x="198" y="8"/>
                    <a:pt x="157" y="4"/>
                  </a:cubicBezTo>
                  <a:cubicBezTo>
                    <a:pt x="116" y="0"/>
                    <a:pt x="40" y="28"/>
                    <a:pt x="20" y="100"/>
                  </a:cubicBezTo>
                  <a:cubicBezTo>
                    <a:pt x="0" y="173"/>
                    <a:pt x="45" y="228"/>
                    <a:pt x="64" y="256"/>
                  </a:cubicBezTo>
                  <a:cubicBezTo>
                    <a:pt x="82" y="283"/>
                    <a:pt x="80" y="306"/>
                    <a:pt x="80" y="306"/>
                  </a:cubicBezTo>
                  <a:cubicBezTo>
                    <a:pt x="80" y="306"/>
                    <a:pt x="81" y="308"/>
                    <a:pt x="81" y="316"/>
                  </a:cubicBezTo>
                  <a:cubicBezTo>
                    <a:pt x="81" y="324"/>
                    <a:pt x="90" y="327"/>
                    <a:pt x="90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127376" y="2949576"/>
              <a:ext cx="511175" cy="349250"/>
            </a:xfrm>
            <a:custGeom>
              <a:avLst/>
              <a:gdLst>
                <a:gd name="T0" fmla="*/ 125 w 136"/>
                <a:gd name="T1" fmla="*/ 0 h 93"/>
                <a:gd name="T2" fmla="*/ 11 w 136"/>
                <a:gd name="T3" fmla="*/ 0 h 93"/>
                <a:gd name="T4" fmla="*/ 0 w 136"/>
                <a:gd name="T5" fmla="*/ 11 h 93"/>
                <a:gd name="T6" fmla="*/ 0 w 136"/>
                <a:gd name="T7" fmla="*/ 59 h 93"/>
                <a:gd name="T8" fmla="*/ 11 w 136"/>
                <a:gd name="T9" fmla="*/ 69 h 93"/>
                <a:gd name="T10" fmla="*/ 27 w 136"/>
                <a:gd name="T11" fmla="*/ 69 h 93"/>
                <a:gd name="T12" fmla="*/ 37 w 136"/>
                <a:gd name="T13" fmla="*/ 93 h 93"/>
                <a:gd name="T14" fmla="*/ 99 w 136"/>
                <a:gd name="T15" fmla="*/ 93 h 93"/>
                <a:gd name="T16" fmla="*/ 110 w 136"/>
                <a:gd name="T17" fmla="*/ 69 h 93"/>
                <a:gd name="T18" fmla="*/ 125 w 136"/>
                <a:gd name="T19" fmla="*/ 69 h 93"/>
                <a:gd name="T20" fmla="*/ 136 w 136"/>
                <a:gd name="T21" fmla="*/ 59 h 93"/>
                <a:gd name="T22" fmla="*/ 136 w 136"/>
                <a:gd name="T23" fmla="*/ 11 h 93"/>
                <a:gd name="T24" fmla="*/ 125 w 136"/>
                <a:gd name="T2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93">
                  <a:moveTo>
                    <a:pt x="12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5" y="69"/>
                    <a:pt x="11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78"/>
                    <a:pt x="31" y="86"/>
                    <a:pt x="37" y="93"/>
                  </a:cubicBezTo>
                  <a:cubicBezTo>
                    <a:pt x="99" y="93"/>
                    <a:pt x="99" y="93"/>
                    <a:pt x="99" y="93"/>
                  </a:cubicBezTo>
                  <a:cubicBezTo>
                    <a:pt x="105" y="86"/>
                    <a:pt x="109" y="78"/>
                    <a:pt x="110" y="69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31" y="69"/>
                    <a:pt x="136" y="65"/>
                    <a:pt x="136" y="59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5"/>
                    <a:pt x="131" y="0"/>
                    <a:pt x="1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sp>
        <p:nvSpPr>
          <p:cNvPr id="62" name="Freeform 61"/>
          <p:cNvSpPr>
            <a:spLocks noEditPoints="1"/>
          </p:cNvSpPr>
          <p:nvPr/>
        </p:nvSpPr>
        <p:spPr bwMode="auto">
          <a:xfrm>
            <a:off x="6395146" y="3206670"/>
            <a:ext cx="515242" cy="359444"/>
          </a:xfrm>
          <a:custGeom>
            <a:avLst/>
            <a:gdLst>
              <a:gd name="T0" fmla="*/ 51 w 551"/>
              <a:gd name="T1" fmla="*/ 284 h 384"/>
              <a:gd name="T2" fmla="*/ 0 w 551"/>
              <a:gd name="T3" fmla="*/ 384 h 384"/>
              <a:gd name="T4" fmla="*/ 551 w 551"/>
              <a:gd name="T5" fmla="*/ 384 h 384"/>
              <a:gd name="T6" fmla="*/ 498 w 551"/>
              <a:gd name="T7" fmla="*/ 284 h 384"/>
              <a:gd name="T8" fmla="*/ 310 w 551"/>
              <a:gd name="T9" fmla="*/ 284 h 384"/>
              <a:gd name="T10" fmla="*/ 310 w 551"/>
              <a:gd name="T11" fmla="*/ 261 h 384"/>
              <a:gd name="T12" fmla="*/ 472 w 551"/>
              <a:gd name="T13" fmla="*/ 261 h 384"/>
              <a:gd name="T14" fmla="*/ 500 w 551"/>
              <a:gd name="T15" fmla="*/ 235 h 384"/>
              <a:gd name="T16" fmla="*/ 500 w 551"/>
              <a:gd name="T17" fmla="*/ 26 h 384"/>
              <a:gd name="T18" fmla="*/ 472 w 551"/>
              <a:gd name="T19" fmla="*/ 0 h 384"/>
              <a:gd name="T20" fmla="*/ 79 w 551"/>
              <a:gd name="T21" fmla="*/ 0 h 384"/>
              <a:gd name="T22" fmla="*/ 51 w 551"/>
              <a:gd name="T23" fmla="*/ 26 h 384"/>
              <a:gd name="T24" fmla="*/ 51 w 551"/>
              <a:gd name="T25" fmla="*/ 235 h 384"/>
              <a:gd name="T26" fmla="*/ 79 w 551"/>
              <a:gd name="T27" fmla="*/ 261 h 384"/>
              <a:gd name="T28" fmla="*/ 241 w 551"/>
              <a:gd name="T29" fmla="*/ 261 h 384"/>
              <a:gd name="T30" fmla="*/ 241 w 551"/>
              <a:gd name="T31" fmla="*/ 284 h 384"/>
              <a:gd name="T32" fmla="*/ 51 w 551"/>
              <a:gd name="T33" fmla="*/ 284 h 384"/>
              <a:gd name="T34" fmla="*/ 86 w 551"/>
              <a:gd name="T35" fmla="*/ 36 h 384"/>
              <a:gd name="T36" fmla="*/ 465 w 551"/>
              <a:gd name="T37" fmla="*/ 36 h 384"/>
              <a:gd name="T38" fmla="*/ 465 w 551"/>
              <a:gd name="T39" fmla="*/ 225 h 384"/>
              <a:gd name="T40" fmla="*/ 86 w 551"/>
              <a:gd name="T41" fmla="*/ 225 h 384"/>
              <a:gd name="T42" fmla="*/ 86 w 551"/>
              <a:gd name="T43" fmla="*/ 3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51" h="384">
                <a:moveTo>
                  <a:pt x="51" y="284"/>
                </a:moveTo>
                <a:cubicBezTo>
                  <a:pt x="0" y="384"/>
                  <a:pt x="0" y="384"/>
                  <a:pt x="0" y="384"/>
                </a:cubicBezTo>
                <a:cubicBezTo>
                  <a:pt x="551" y="384"/>
                  <a:pt x="551" y="384"/>
                  <a:pt x="551" y="384"/>
                </a:cubicBezTo>
                <a:cubicBezTo>
                  <a:pt x="498" y="284"/>
                  <a:pt x="498" y="284"/>
                  <a:pt x="498" y="284"/>
                </a:cubicBezTo>
                <a:cubicBezTo>
                  <a:pt x="310" y="284"/>
                  <a:pt x="310" y="284"/>
                  <a:pt x="310" y="284"/>
                </a:cubicBezTo>
                <a:cubicBezTo>
                  <a:pt x="310" y="261"/>
                  <a:pt x="310" y="261"/>
                  <a:pt x="310" y="261"/>
                </a:cubicBezTo>
                <a:cubicBezTo>
                  <a:pt x="472" y="261"/>
                  <a:pt x="472" y="261"/>
                  <a:pt x="472" y="261"/>
                </a:cubicBezTo>
                <a:cubicBezTo>
                  <a:pt x="488" y="261"/>
                  <a:pt x="500" y="249"/>
                  <a:pt x="500" y="235"/>
                </a:cubicBezTo>
                <a:cubicBezTo>
                  <a:pt x="500" y="26"/>
                  <a:pt x="500" y="26"/>
                  <a:pt x="500" y="26"/>
                </a:cubicBezTo>
                <a:cubicBezTo>
                  <a:pt x="500" y="11"/>
                  <a:pt x="488" y="0"/>
                  <a:pt x="472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63" y="0"/>
                  <a:pt x="51" y="11"/>
                  <a:pt x="51" y="26"/>
                </a:cubicBezTo>
                <a:cubicBezTo>
                  <a:pt x="51" y="235"/>
                  <a:pt x="51" y="235"/>
                  <a:pt x="51" y="235"/>
                </a:cubicBezTo>
                <a:cubicBezTo>
                  <a:pt x="51" y="249"/>
                  <a:pt x="63" y="261"/>
                  <a:pt x="79" y="261"/>
                </a:cubicBezTo>
                <a:cubicBezTo>
                  <a:pt x="241" y="261"/>
                  <a:pt x="241" y="261"/>
                  <a:pt x="241" y="261"/>
                </a:cubicBezTo>
                <a:cubicBezTo>
                  <a:pt x="241" y="284"/>
                  <a:pt x="241" y="284"/>
                  <a:pt x="241" y="284"/>
                </a:cubicBezTo>
                <a:lnTo>
                  <a:pt x="51" y="284"/>
                </a:lnTo>
                <a:close/>
                <a:moveTo>
                  <a:pt x="86" y="36"/>
                </a:moveTo>
                <a:cubicBezTo>
                  <a:pt x="465" y="36"/>
                  <a:pt x="465" y="36"/>
                  <a:pt x="465" y="36"/>
                </a:cubicBezTo>
                <a:cubicBezTo>
                  <a:pt x="465" y="225"/>
                  <a:pt x="465" y="225"/>
                  <a:pt x="465" y="225"/>
                </a:cubicBezTo>
                <a:cubicBezTo>
                  <a:pt x="86" y="225"/>
                  <a:pt x="86" y="225"/>
                  <a:pt x="86" y="225"/>
                </a:cubicBezTo>
                <a:lnTo>
                  <a:pt x="86" y="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white">
                  <a:lumMod val="65000"/>
                </a:prstClr>
              </a:solidFill>
              <a:latin typeface="Calibri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5310092" y="4175982"/>
            <a:ext cx="449600" cy="434178"/>
            <a:chOff x="5299076" y="4081463"/>
            <a:chExt cx="1804988" cy="1743075"/>
          </a:xfrm>
          <a:solidFill>
            <a:schemeClr val="bg2"/>
          </a:solidFill>
        </p:grpSpPr>
        <p:sp>
          <p:nvSpPr>
            <p:cNvPr id="64" name="Oval 63"/>
            <p:cNvSpPr>
              <a:spLocks noChangeArrowheads="1"/>
            </p:cNvSpPr>
            <p:nvPr/>
          </p:nvSpPr>
          <p:spPr bwMode="auto">
            <a:xfrm>
              <a:off x="6061076" y="4810126"/>
              <a:ext cx="280988" cy="2857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6221413" y="4137026"/>
              <a:ext cx="808038" cy="815975"/>
            </a:xfrm>
            <a:custGeom>
              <a:avLst/>
              <a:gdLst>
                <a:gd name="T0" fmla="*/ 365 w 509"/>
                <a:gd name="T1" fmla="*/ 0 h 514"/>
                <a:gd name="T2" fmla="*/ 223 w 509"/>
                <a:gd name="T3" fmla="*/ 126 h 514"/>
                <a:gd name="T4" fmla="*/ 223 w 509"/>
                <a:gd name="T5" fmla="*/ 227 h 514"/>
                <a:gd name="T6" fmla="*/ 0 w 509"/>
                <a:gd name="T7" fmla="*/ 455 h 514"/>
                <a:gd name="T8" fmla="*/ 27 w 509"/>
                <a:gd name="T9" fmla="*/ 514 h 514"/>
                <a:gd name="T10" fmla="*/ 277 w 509"/>
                <a:gd name="T11" fmla="*/ 275 h 514"/>
                <a:gd name="T12" fmla="*/ 365 w 509"/>
                <a:gd name="T13" fmla="*/ 282 h 514"/>
                <a:gd name="T14" fmla="*/ 509 w 509"/>
                <a:gd name="T15" fmla="*/ 147 h 514"/>
                <a:gd name="T16" fmla="*/ 377 w 509"/>
                <a:gd name="T17" fmla="*/ 128 h 514"/>
                <a:gd name="T18" fmla="*/ 365 w 509"/>
                <a:gd name="T19" fmla="*/ 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9" h="514">
                  <a:moveTo>
                    <a:pt x="365" y="0"/>
                  </a:moveTo>
                  <a:lnTo>
                    <a:pt x="223" y="126"/>
                  </a:lnTo>
                  <a:lnTo>
                    <a:pt x="223" y="227"/>
                  </a:lnTo>
                  <a:lnTo>
                    <a:pt x="0" y="455"/>
                  </a:lnTo>
                  <a:lnTo>
                    <a:pt x="27" y="514"/>
                  </a:lnTo>
                  <a:lnTo>
                    <a:pt x="277" y="275"/>
                  </a:lnTo>
                  <a:lnTo>
                    <a:pt x="365" y="282"/>
                  </a:lnTo>
                  <a:lnTo>
                    <a:pt x="509" y="147"/>
                  </a:lnTo>
                  <a:lnTo>
                    <a:pt x="377" y="128"/>
                  </a:lnTo>
                  <a:lnTo>
                    <a:pt x="3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5700713" y="4452938"/>
              <a:ext cx="1001713" cy="1000125"/>
            </a:xfrm>
            <a:custGeom>
              <a:avLst/>
              <a:gdLst>
                <a:gd name="T0" fmla="*/ 0 w 267"/>
                <a:gd name="T1" fmla="*/ 133 h 266"/>
                <a:gd name="T2" fmla="*/ 133 w 267"/>
                <a:gd name="T3" fmla="*/ 266 h 266"/>
                <a:gd name="T4" fmla="*/ 267 w 267"/>
                <a:gd name="T5" fmla="*/ 133 h 266"/>
                <a:gd name="T6" fmla="*/ 249 w 267"/>
                <a:gd name="T7" fmla="*/ 67 h 266"/>
                <a:gd name="T8" fmla="*/ 206 w 267"/>
                <a:gd name="T9" fmla="*/ 107 h 266"/>
                <a:gd name="T10" fmla="*/ 211 w 267"/>
                <a:gd name="T11" fmla="*/ 133 h 266"/>
                <a:gd name="T12" fmla="*/ 133 w 267"/>
                <a:gd name="T13" fmla="*/ 210 h 266"/>
                <a:gd name="T14" fmla="*/ 56 w 267"/>
                <a:gd name="T15" fmla="*/ 133 h 266"/>
                <a:gd name="T16" fmla="*/ 133 w 267"/>
                <a:gd name="T17" fmla="*/ 56 h 266"/>
                <a:gd name="T18" fmla="*/ 158 w 267"/>
                <a:gd name="T19" fmla="*/ 60 h 266"/>
                <a:gd name="T20" fmla="*/ 200 w 267"/>
                <a:gd name="T21" fmla="*/ 18 h 266"/>
                <a:gd name="T22" fmla="*/ 133 w 267"/>
                <a:gd name="T23" fmla="*/ 0 h 266"/>
                <a:gd name="T24" fmla="*/ 0 w 267"/>
                <a:gd name="T25" fmla="*/ 133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7" h="266">
                  <a:moveTo>
                    <a:pt x="0" y="133"/>
                  </a:moveTo>
                  <a:cubicBezTo>
                    <a:pt x="0" y="207"/>
                    <a:pt x="60" y="266"/>
                    <a:pt x="133" y="266"/>
                  </a:cubicBezTo>
                  <a:cubicBezTo>
                    <a:pt x="207" y="266"/>
                    <a:pt x="267" y="207"/>
                    <a:pt x="267" y="133"/>
                  </a:cubicBezTo>
                  <a:cubicBezTo>
                    <a:pt x="267" y="109"/>
                    <a:pt x="260" y="86"/>
                    <a:pt x="249" y="67"/>
                  </a:cubicBezTo>
                  <a:cubicBezTo>
                    <a:pt x="206" y="107"/>
                    <a:pt x="206" y="107"/>
                    <a:pt x="206" y="107"/>
                  </a:cubicBezTo>
                  <a:cubicBezTo>
                    <a:pt x="209" y="115"/>
                    <a:pt x="211" y="124"/>
                    <a:pt x="211" y="133"/>
                  </a:cubicBezTo>
                  <a:cubicBezTo>
                    <a:pt x="211" y="176"/>
                    <a:pt x="176" y="210"/>
                    <a:pt x="133" y="210"/>
                  </a:cubicBezTo>
                  <a:cubicBezTo>
                    <a:pt x="91" y="210"/>
                    <a:pt x="56" y="176"/>
                    <a:pt x="56" y="133"/>
                  </a:cubicBezTo>
                  <a:cubicBezTo>
                    <a:pt x="56" y="91"/>
                    <a:pt x="91" y="56"/>
                    <a:pt x="133" y="56"/>
                  </a:cubicBezTo>
                  <a:cubicBezTo>
                    <a:pt x="142" y="56"/>
                    <a:pt x="150" y="57"/>
                    <a:pt x="158" y="60"/>
                  </a:cubicBezTo>
                  <a:cubicBezTo>
                    <a:pt x="200" y="18"/>
                    <a:pt x="200" y="18"/>
                    <a:pt x="200" y="18"/>
                  </a:cubicBezTo>
                  <a:cubicBezTo>
                    <a:pt x="180" y="6"/>
                    <a:pt x="158" y="0"/>
                    <a:pt x="133" y="0"/>
                  </a:cubicBezTo>
                  <a:cubicBezTo>
                    <a:pt x="60" y="0"/>
                    <a:pt x="0" y="60"/>
                    <a:pt x="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5299076" y="4081463"/>
              <a:ext cx="1804988" cy="1743075"/>
            </a:xfrm>
            <a:custGeom>
              <a:avLst/>
              <a:gdLst>
                <a:gd name="T0" fmla="*/ 444 w 481"/>
                <a:gd name="T1" fmla="*/ 120 h 464"/>
                <a:gd name="T2" fmla="*/ 408 w 481"/>
                <a:gd name="T3" fmla="*/ 154 h 464"/>
                <a:gd name="T4" fmla="*/ 398 w 481"/>
                <a:gd name="T5" fmla="*/ 154 h 464"/>
                <a:gd name="T6" fmla="*/ 411 w 481"/>
                <a:gd name="T7" fmla="*/ 188 h 464"/>
                <a:gd name="T8" fmla="*/ 392 w 481"/>
                <a:gd name="T9" fmla="*/ 321 h 464"/>
                <a:gd name="T10" fmla="*/ 285 w 481"/>
                <a:gd name="T11" fmla="*/ 403 h 464"/>
                <a:gd name="T12" fmla="*/ 240 w 481"/>
                <a:gd name="T13" fmla="*/ 408 h 464"/>
                <a:gd name="T14" fmla="*/ 70 w 481"/>
                <a:gd name="T15" fmla="*/ 276 h 464"/>
                <a:gd name="T16" fmla="*/ 89 w 481"/>
                <a:gd name="T17" fmla="*/ 143 h 464"/>
                <a:gd name="T18" fmla="*/ 196 w 481"/>
                <a:gd name="T19" fmla="*/ 62 h 464"/>
                <a:gd name="T20" fmla="*/ 241 w 481"/>
                <a:gd name="T21" fmla="*/ 56 h 464"/>
                <a:gd name="T22" fmla="*/ 320 w 481"/>
                <a:gd name="T23" fmla="*/ 75 h 464"/>
                <a:gd name="T24" fmla="*/ 320 w 481"/>
                <a:gd name="T25" fmla="*/ 59 h 464"/>
                <a:gd name="T26" fmla="*/ 354 w 481"/>
                <a:gd name="T27" fmla="*/ 29 h 464"/>
                <a:gd name="T28" fmla="*/ 241 w 481"/>
                <a:gd name="T29" fmla="*/ 0 h 464"/>
                <a:gd name="T30" fmla="*/ 182 w 481"/>
                <a:gd name="T31" fmla="*/ 7 h 464"/>
                <a:gd name="T32" fmla="*/ 40 w 481"/>
                <a:gd name="T33" fmla="*/ 114 h 464"/>
                <a:gd name="T34" fmla="*/ 16 w 481"/>
                <a:gd name="T35" fmla="*/ 290 h 464"/>
                <a:gd name="T36" fmla="*/ 240 w 481"/>
                <a:gd name="T37" fmla="*/ 464 h 464"/>
                <a:gd name="T38" fmla="*/ 299 w 481"/>
                <a:gd name="T39" fmla="*/ 457 h 464"/>
                <a:gd name="T40" fmla="*/ 441 w 481"/>
                <a:gd name="T41" fmla="*/ 350 h 464"/>
                <a:gd name="T42" fmla="*/ 465 w 481"/>
                <a:gd name="T43" fmla="*/ 174 h 464"/>
                <a:gd name="T44" fmla="*/ 444 w 481"/>
                <a:gd name="T45" fmla="*/ 12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1" h="464">
                  <a:moveTo>
                    <a:pt x="444" y="120"/>
                  </a:moveTo>
                  <a:cubicBezTo>
                    <a:pt x="408" y="154"/>
                    <a:pt x="408" y="154"/>
                    <a:pt x="408" y="154"/>
                  </a:cubicBezTo>
                  <a:cubicBezTo>
                    <a:pt x="398" y="154"/>
                    <a:pt x="398" y="154"/>
                    <a:pt x="398" y="154"/>
                  </a:cubicBezTo>
                  <a:cubicBezTo>
                    <a:pt x="404" y="164"/>
                    <a:pt x="408" y="176"/>
                    <a:pt x="411" y="188"/>
                  </a:cubicBezTo>
                  <a:cubicBezTo>
                    <a:pt x="423" y="233"/>
                    <a:pt x="416" y="281"/>
                    <a:pt x="392" y="321"/>
                  </a:cubicBezTo>
                  <a:cubicBezTo>
                    <a:pt x="369" y="362"/>
                    <a:pt x="330" y="391"/>
                    <a:pt x="285" y="403"/>
                  </a:cubicBezTo>
                  <a:cubicBezTo>
                    <a:pt x="270" y="407"/>
                    <a:pt x="255" y="408"/>
                    <a:pt x="240" y="408"/>
                  </a:cubicBezTo>
                  <a:cubicBezTo>
                    <a:pt x="160" y="408"/>
                    <a:pt x="90" y="354"/>
                    <a:pt x="70" y="276"/>
                  </a:cubicBezTo>
                  <a:cubicBezTo>
                    <a:pt x="58" y="231"/>
                    <a:pt x="65" y="183"/>
                    <a:pt x="89" y="143"/>
                  </a:cubicBezTo>
                  <a:cubicBezTo>
                    <a:pt x="112" y="102"/>
                    <a:pt x="151" y="73"/>
                    <a:pt x="196" y="62"/>
                  </a:cubicBezTo>
                  <a:cubicBezTo>
                    <a:pt x="211" y="58"/>
                    <a:pt x="226" y="56"/>
                    <a:pt x="241" y="56"/>
                  </a:cubicBezTo>
                  <a:cubicBezTo>
                    <a:pt x="269" y="56"/>
                    <a:pt x="296" y="63"/>
                    <a:pt x="320" y="75"/>
                  </a:cubicBezTo>
                  <a:cubicBezTo>
                    <a:pt x="320" y="59"/>
                    <a:pt x="320" y="59"/>
                    <a:pt x="320" y="59"/>
                  </a:cubicBezTo>
                  <a:cubicBezTo>
                    <a:pt x="354" y="29"/>
                    <a:pt x="354" y="29"/>
                    <a:pt x="354" y="29"/>
                  </a:cubicBezTo>
                  <a:cubicBezTo>
                    <a:pt x="320" y="10"/>
                    <a:pt x="281" y="0"/>
                    <a:pt x="241" y="0"/>
                  </a:cubicBezTo>
                  <a:cubicBezTo>
                    <a:pt x="221" y="0"/>
                    <a:pt x="201" y="2"/>
                    <a:pt x="182" y="7"/>
                  </a:cubicBezTo>
                  <a:cubicBezTo>
                    <a:pt x="122" y="23"/>
                    <a:pt x="72" y="61"/>
                    <a:pt x="40" y="114"/>
                  </a:cubicBezTo>
                  <a:cubicBezTo>
                    <a:pt x="9" y="168"/>
                    <a:pt x="0" y="230"/>
                    <a:pt x="16" y="290"/>
                  </a:cubicBezTo>
                  <a:cubicBezTo>
                    <a:pt x="42" y="393"/>
                    <a:pt x="135" y="464"/>
                    <a:pt x="240" y="464"/>
                  </a:cubicBezTo>
                  <a:cubicBezTo>
                    <a:pt x="260" y="464"/>
                    <a:pt x="280" y="462"/>
                    <a:pt x="299" y="457"/>
                  </a:cubicBezTo>
                  <a:cubicBezTo>
                    <a:pt x="359" y="441"/>
                    <a:pt x="409" y="403"/>
                    <a:pt x="441" y="350"/>
                  </a:cubicBezTo>
                  <a:cubicBezTo>
                    <a:pt x="472" y="296"/>
                    <a:pt x="481" y="234"/>
                    <a:pt x="465" y="174"/>
                  </a:cubicBezTo>
                  <a:cubicBezTo>
                    <a:pt x="460" y="155"/>
                    <a:pt x="453" y="137"/>
                    <a:pt x="444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6446635" y="4184992"/>
            <a:ext cx="355488" cy="379212"/>
            <a:chOff x="8388351" y="1454151"/>
            <a:chExt cx="1427163" cy="1522413"/>
          </a:xfrm>
          <a:solidFill>
            <a:schemeClr val="accent3"/>
          </a:solidFill>
        </p:grpSpPr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388351" y="2416176"/>
              <a:ext cx="361950" cy="560388"/>
            </a:xfrm>
            <a:custGeom>
              <a:avLst/>
              <a:gdLst>
                <a:gd name="T0" fmla="*/ 96 w 96"/>
                <a:gd name="T1" fmla="*/ 138 h 149"/>
                <a:gd name="T2" fmla="*/ 85 w 96"/>
                <a:gd name="T3" fmla="*/ 149 h 149"/>
                <a:gd name="T4" fmla="*/ 12 w 96"/>
                <a:gd name="T5" fmla="*/ 149 h 149"/>
                <a:gd name="T6" fmla="*/ 0 w 96"/>
                <a:gd name="T7" fmla="*/ 138 h 149"/>
                <a:gd name="T8" fmla="*/ 0 w 96"/>
                <a:gd name="T9" fmla="*/ 11 h 149"/>
                <a:gd name="T10" fmla="*/ 12 w 96"/>
                <a:gd name="T11" fmla="*/ 0 h 149"/>
                <a:gd name="T12" fmla="*/ 85 w 96"/>
                <a:gd name="T13" fmla="*/ 0 h 149"/>
                <a:gd name="T14" fmla="*/ 96 w 96"/>
                <a:gd name="T15" fmla="*/ 11 h 149"/>
                <a:gd name="T16" fmla="*/ 96 w 96"/>
                <a:gd name="T17" fmla="*/ 13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49">
                  <a:moveTo>
                    <a:pt x="96" y="138"/>
                  </a:moveTo>
                  <a:cubicBezTo>
                    <a:pt x="96" y="144"/>
                    <a:pt x="91" y="149"/>
                    <a:pt x="85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6" y="149"/>
                    <a:pt x="0" y="144"/>
                    <a:pt x="0" y="13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1"/>
                  </a:cubicBezTo>
                  <a:lnTo>
                    <a:pt x="9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8921751" y="1987551"/>
              <a:ext cx="360363" cy="989013"/>
            </a:xfrm>
            <a:custGeom>
              <a:avLst/>
              <a:gdLst>
                <a:gd name="T0" fmla="*/ 96 w 96"/>
                <a:gd name="T1" fmla="*/ 252 h 263"/>
                <a:gd name="T2" fmla="*/ 85 w 96"/>
                <a:gd name="T3" fmla="*/ 263 h 263"/>
                <a:gd name="T4" fmla="*/ 12 w 96"/>
                <a:gd name="T5" fmla="*/ 263 h 263"/>
                <a:gd name="T6" fmla="*/ 0 w 96"/>
                <a:gd name="T7" fmla="*/ 252 h 263"/>
                <a:gd name="T8" fmla="*/ 0 w 96"/>
                <a:gd name="T9" fmla="*/ 12 h 263"/>
                <a:gd name="T10" fmla="*/ 12 w 96"/>
                <a:gd name="T11" fmla="*/ 0 h 263"/>
                <a:gd name="T12" fmla="*/ 85 w 96"/>
                <a:gd name="T13" fmla="*/ 0 h 263"/>
                <a:gd name="T14" fmla="*/ 96 w 96"/>
                <a:gd name="T15" fmla="*/ 12 h 263"/>
                <a:gd name="T16" fmla="*/ 96 w 96"/>
                <a:gd name="T17" fmla="*/ 25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263">
                  <a:moveTo>
                    <a:pt x="96" y="252"/>
                  </a:moveTo>
                  <a:cubicBezTo>
                    <a:pt x="96" y="258"/>
                    <a:pt x="91" y="263"/>
                    <a:pt x="85" y="263"/>
                  </a:cubicBezTo>
                  <a:cubicBezTo>
                    <a:pt x="12" y="263"/>
                    <a:pt x="12" y="263"/>
                    <a:pt x="12" y="263"/>
                  </a:cubicBezTo>
                  <a:cubicBezTo>
                    <a:pt x="5" y="263"/>
                    <a:pt x="0" y="258"/>
                    <a:pt x="0" y="25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6"/>
                    <a:pt x="96" y="12"/>
                  </a:cubicBezTo>
                  <a:lnTo>
                    <a:pt x="96" y="2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9455151" y="1454151"/>
              <a:ext cx="360363" cy="1522413"/>
            </a:xfrm>
            <a:custGeom>
              <a:avLst/>
              <a:gdLst>
                <a:gd name="T0" fmla="*/ 96 w 96"/>
                <a:gd name="T1" fmla="*/ 394 h 405"/>
                <a:gd name="T2" fmla="*/ 85 w 96"/>
                <a:gd name="T3" fmla="*/ 405 h 405"/>
                <a:gd name="T4" fmla="*/ 12 w 96"/>
                <a:gd name="T5" fmla="*/ 405 h 405"/>
                <a:gd name="T6" fmla="*/ 0 w 96"/>
                <a:gd name="T7" fmla="*/ 394 h 405"/>
                <a:gd name="T8" fmla="*/ 0 w 96"/>
                <a:gd name="T9" fmla="*/ 12 h 405"/>
                <a:gd name="T10" fmla="*/ 12 w 96"/>
                <a:gd name="T11" fmla="*/ 0 h 405"/>
                <a:gd name="T12" fmla="*/ 85 w 96"/>
                <a:gd name="T13" fmla="*/ 0 h 405"/>
                <a:gd name="T14" fmla="*/ 96 w 96"/>
                <a:gd name="T15" fmla="*/ 12 h 405"/>
                <a:gd name="T16" fmla="*/ 96 w 96"/>
                <a:gd name="T17" fmla="*/ 394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405">
                  <a:moveTo>
                    <a:pt x="96" y="394"/>
                  </a:moveTo>
                  <a:cubicBezTo>
                    <a:pt x="96" y="400"/>
                    <a:pt x="91" y="405"/>
                    <a:pt x="85" y="405"/>
                  </a:cubicBezTo>
                  <a:cubicBezTo>
                    <a:pt x="12" y="405"/>
                    <a:pt x="12" y="405"/>
                    <a:pt x="12" y="405"/>
                  </a:cubicBezTo>
                  <a:cubicBezTo>
                    <a:pt x="5" y="405"/>
                    <a:pt x="0" y="400"/>
                    <a:pt x="0" y="39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2"/>
                  </a:cubicBezTo>
                  <a:lnTo>
                    <a:pt x="96" y="3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207094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4 Step Circular Diagram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6553200" y="1850130"/>
            <a:ext cx="4267200" cy="4038600"/>
            <a:chOff x="6551612" y="1850130"/>
            <a:chExt cx="4267200" cy="4038600"/>
          </a:xfrm>
        </p:grpSpPr>
        <p:sp>
          <p:nvSpPr>
            <p:cNvPr id="5" name="Rectangle 4"/>
            <p:cNvSpPr/>
            <p:nvPr/>
          </p:nvSpPr>
          <p:spPr>
            <a:xfrm>
              <a:off x="6551612" y="1850130"/>
              <a:ext cx="4267200" cy="403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6856414" y="2214869"/>
              <a:ext cx="3657599" cy="854462"/>
              <a:chOff x="8456612" y="2003173"/>
              <a:chExt cx="2510623" cy="854462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8456612" y="2377504"/>
                <a:ext cx="1723325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218987">
                  <a:lnSpc>
                    <a:spcPct val="90000"/>
                  </a:lnSpc>
                </a:pPr>
                <a:r>
                  <a:rPr lang="en-US" sz="14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is a sample text.</a:t>
                </a:r>
              </a:p>
              <a:p>
                <a:pPr defTabSz="1218987">
                  <a:lnSpc>
                    <a:spcPct val="90000"/>
                  </a:lnSpc>
                </a:pPr>
                <a:r>
                  <a:rPr lang="en-US" sz="14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Insert your desired text here. </a:t>
                </a:r>
                <a:endParaRPr 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8475084" y="2003173"/>
                <a:ext cx="2492151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218987">
                  <a:lnSpc>
                    <a:spcPct val="90000"/>
                  </a:lnSpc>
                </a:pPr>
                <a:r>
                  <a:rPr lang="en-US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Sample Text</a:t>
                </a:r>
                <a:endParaRPr lang="en-US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1371601" y="1751013"/>
            <a:ext cx="4238625" cy="4237038"/>
            <a:chOff x="3975101" y="1751013"/>
            <a:chExt cx="4238625" cy="42370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6081713" y="1754188"/>
              <a:ext cx="2127250" cy="2120900"/>
            </a:xfrm>
            <a:custGeom>
              <a:avLst/>
              <a:gdLst>
                <a:gd name="T0" fmla="*/ 1584 w 1584"/>
                <a:gd name="T1" fmla="*/ 1580 h 1580"/>
                <a:gd name="T2" fmla="*/ 1584 w 1584"/>
                <a:gd name="T3" fmla="*/ 1576 h 1580"/>
                <a:gd name="T4" fmla="*/ 8 w 1584"/>
                <a:gd name="T5" fmla="*/ 0 h 1580"/>
                <a:gd name="T6" fmla="*/ 0 w 1584"/>
                <a:gd name="T7" fmla="*/ 0 h 1580"/>
                <a:gd name="T8" fmla="*/ 0 w 1584"/>
                <a:gd name="T9" fmla="*/ 1580 h 1580"/>
                <a:gd name="T10" fmla="*/ 1584 w 1584"/>
                <a:gd name="T11" fmla="*/ 158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84" h="1580">
                  <a:moveTo>
                    <a:pt x="1584" y="1580"/>
                  </a:moveTo>
                  <a:cubicBezTo>
                    <a:pt x="1584" y="1579"/>
                    <a:pt x="1584" y="1577"/>
                    <a:pt x="1584" y="1576"/>
                  </a:cubicBezTo>
                  <a:cubicBezTo>
                    <a:pt x="1584" y="706"/>
                    <a:pt x="878" y="0"/>
                    <a:pt x="8" y="0"/>
                  </a:cubicBezTo>
                  <a:cubicBezTo>
                    <a:pt x="5" y="0"/>
                    <a:pt x="3" y="0"/>
                    <a:pt x="0" y="0"/>
                  </a:cubicBezTo>
                  <a:cubicBezTo>
                    <a:pt x="0" y="1580"/>
                    <a:pt x="0" y="1580"/>
                    <a:pt x="0" y="1580"/>
                  </a:cubicBezTo>
                  <a:lnTo>
                    <a:pt x="1584" y="15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978276" y="1754188"/>
              <a:ext cx="2103438" cy="2120900"/>
            </a:xfrm>
            <a:custGeom>
              <a:avLst/>
              <a:gdLst>
                <a:gd name="T0" fmla="*/ 1568 w 1568"/>
                <a:gd name="T1" fmla="*/ 0 h 1580"/>
                <a:gd name="T2" fmla="*/ 0 w 1568"/>
                <a:gd name="T3" fmla="*/ 1576 h 1580"/>
                <a:gd name="T4" fmla="*/ 0 w 1568"/>
                <a:gd name="T5" fmla="*/ 1580 h 1580"/>
                <a:gd name="T6" fmla="*/ 1568 w 1568"/>
                <a:gd name="T7" fmla="*/ 1580 h 1580"/>
                <a:gd name="T8" fmla="*/ 1568 w 1568"/>
                <a:gd name="T9" fmla="*/ 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8" h="1580">
                  <a:moveTo>
                    <a:pt x="1568" y="0"/>
                  </a:moveTo>
                  <a:cubicBezTo>
                    <a:pt x="701" y="4"/>
                    <a:pt x="0" y="708"/>
                    <a:pt x="0" y="1576"/>
                  </a:cubicBezTo>
                  <a:cubicBezTo>
                    <a:pt x="0" y="1577"/>
                    <a:pt x="0" y="1579"/>
                    <a:pt x="0" y="1580"/>
                  </a:cubicBezTo>
                  <a:cubicBezTo>
                    <a:pt x="1568" y="1580"/>
                    <a:pt x="1568" y="1580"/>
                    <a:pt x="1568" y="1580"/>
                  </a:cubicBezTo>
                  <a:lnTo>
                    <a:pt x="156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81713" y="3875088"/>
              <a:ext cx="2127250" cy="2108200"/>
            </a:xfrm>
            <a:custGeom>
              <a:avLst/>
              <a:gdLst>
                <a:gd name="T0" fmla="*/ 0 w 1584"/>
                <a:gd name="T1" fmla="*/ 0 h 1572"/>
                <a:gd name="T2" fmla="*/ 0 w 1584"/>
                <a:gd name="T3" fmla="*/ 1572 h 1572"/>
                <a:gd name="T4" fmla="*/ 8 w 1584"/>
                <a:gd name="T5" fmla="*/ 1572 h 1572"/>
                <a:gd name="T6" fmla="*/ 1584 w 1584"/>
                <a:gd name="T7" fmla="*/ 0 h 1572"/>
                <a:gd name="T8" fmla="*/ 0 w 1584"/>
                <a:gd name="T9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4" h="1572">
                  <a:moveTo>
                    <a:pt x="0" y="0"/>
                  </a:moveTo>
                  <a:cubicBezTo>
                    <a:pt x="0" y="1572"/>
                    <a:pt x="0" y="1572"/>
                    <a:pt x="0" y="1572"/>
                  </a:cubicBezTo>
                  <a:cubicBezTo>
                    <a:pt x="3" y="1572"/>
                    <a:pt x="5" y="1572"/>
                    <a:pt x="8" y="1572"/>
                  </a:cubicBezTo>
                  <a:cubicBezTo>
                    <a:pt x="877" y="1572"/>
                    <a:pt x="1582" y="869"/>
                    <a:pt x="158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978276" y="3875088"/>
              <a:ext cx="2103438" cy="2108200"/>
            </a:xfrm>
            <a:custGeom>
              <a:avLst/>
              <a:gdLst>
                <a:gd name="T0" fmla="*/ 0 w 1568"/>
                <a:gd name="T1" fmla="*/ 0 h 1572"/>
                <a:gd name="T2" fmla="*/ 1568 w 1568"/>
                <a:gd name="T3" fmla="*/ 1572 h 1572"/>
                <a:gd name="T4" fmla="*/ 1568 w 1568"/>
                <a:gd name="T5" fmla="*/ 0 h 1572"/>
                <a:gd name="T6" fmla="*/ 0 w 1568"/>
                <a:gd name="T7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8" h="1572">
                  <a:moveTo>
                    <a:pt x="0" y="0"/>
                  </a:moveTo>
                  <a:cubicBezTo>
                    <a:pt x="2" y="866"/>
                    <a:pt x="703" y="1568"/>
                    <a:pt x="1568" y="1572"/>
                  </a:cubicBezTo>
                  <a:cubicBezTo>
                    <a:pt x="1568" y="0"/>
                    <a:pt x="1568" y="0"/>
                    <a:pt x="156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094413" y="3862388"/>
              <a:ext cx="4763" cy="4763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0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086476" y="3862388"/>
              <a:ext cx="7938" cy="6350"/>
            </a:xfrm>
            <a:custGeom>
              <a:avLst/>
              <a:gdLst>
                <a:gd name="T0" fmla="*/ 0 w 5"/>
                <a:gd name="T1" fmla="*/ 0 h 4"/>
                <a:gd name="T2" fmla="*/ 4 w 5"/>
                <a:gd name="T3" fmla="*/ 4 h 4"/>
                <a:gd name="T4" fmla="*/ 5 w 5"/>
                <a:gd name="T5" fmla="*/ 3 h 4"/>
                <a:gd name="T6" fmla="*/ 5 w 5"/>
                <a:gd name="T7" fmla="*/ 0 h 4"/>
                <a:gd name="T8" fmla="*/ 0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4" y="4"/>
                  </a:lnTo>
                  <a:lnTo>
                    <a:pt x="5" y="3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092826" y="3867150"/>
              <a:ext cx="1588" cy="3175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0 w 1"/>
                <a:gd name="T5" fmla="*/ 1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lnTo>
                    <a:pt x="1" y="0"/>
                  </a:lnTo>
                  <a:lnTo>
                    <a:pt x="0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4810126" y="2586038"/>
              <a:ext cx="2565400" cy="2565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3975101" y="2371725"/>
              <a:ext cx="2111375" cy="1490663"/>
            </a:xfrm>
            <a:custGeom>
              <a:avLst/>
              <a:gdLst>
                <a:gd name="T0" fmla="*/ 462 w 1573"/>
                <a:gd name="T1" fmla="*/ 0 h 1111"/>
                <a:gd name="T2" fmla="*/ 462 w 1573"/>
                <a:gd name="T3" fmla="*/ 0 h 1111"/>
                <a:gd name="T4" fmla="*/ 0 w 1573"/>
                <a:gd name="T5" fmla="*/ 1111 h 1111"/>
                <a:gd name="T6" fmla="*/ 1573 w 1573"/>
                <a:gd name="T7" fmla="*/ 1111 h 1111"/>
                <a:gd name="T8" fmla="*/ 462 w 1573"/>
                <a:gd name="T9" fmla="*/ 0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3" h="1111">
                  <a:moveTo>
                    <a:pt x="462" y="0"/>
                  </a:moveTo>
                  <a:cubicBezTo>
                    <a:pt x="462" y="0"/>
                    <a:pt x="462" y="0"/>
                    <a:pt x="462" y="0"/>
                  </a:cubicBezTo>
                  <a:cubicBezTo>
                    <a:pt x="155" y="307"/>
                    <a:pt x="1" y="709"/>
                    <a:pt x="0" y="1111"/>
                  </a:cubicBezTo>
                  <a:cubicBezTo>
                    <a:pt x="1573" y="1111"/>
                    <a:pt x="1573" y="1111"/>
                    <a:pt x="1573" y="1111"/>
                  </a:cubicBezTo>
                  <a:lnTo>
                    <a:pt x="462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092826" y="1751013"/>
              <a:ext cx="1497013" cy="2111375"/>
            </a:xfrm>
            <a:custGeom>
              <a:avLst/>
              <a:gdLst>
                <a:gd name="T0" fmla="*/ 4 w 1115"/>
                <a:gd name="T1" fmla="*/ 1573 h 1573"/>
                <a:gd name="T2" fmla="*/ 1115 w 1115"/>
                <a:gd name="T3" fmla="*/ 462 h 1573"/>
                <a:gd name="T4" fmla="*/ 1115 w 1115"/>
                <a:gd name="T5" fmla="*/ 462 h 1573"/>
                <a:gd name="T6" fmla="*/ 0 w 1115"/>
                <a:gd name="T7" fmla="*/ 0 h 1573"/>
                <a:gd name="T8" fmla="*/ 0 w 1115"/>
                <a:gd name="T9" fmla="*/ 1573 h 1573"/>
                <a:gd name="T10" fmla="*/ 4 w 1115"/>
                <a:gd name="T11" fmla="*/ 1573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5" h="1573">
                  <a:moveTo>
                    <a:pt x="4" y="1573"/>
                  </a:moveTo>
                  <a:cubicBezTo>
                    <a:pt x="1115" y="462"/>
                    <a:pt x="1115" y="462"/>
                    <a:pt x="1115" y="462"/>
                  </a:cubicBezTo>
                  <a:cubicBezTo>
                    <a:pt x="1115" y="462"/>
                    <a:pt x="1115" y="462"/>
                    <a:pt x="1115" y="462"/>
                  </a:cubicBezTo>
                  <a:cubicBezTo>
                    <a:pt x="807" y="154"/>
                    <a:pt x="404" y="0"/>
                    <a:pt x="0" y="0"/>
                  </a:cubicBezTo>
                  <a:cubicBezTo>
                    <a:pt x="0" y="1573"/>
                    <a:pt x="0" y="1573"/>
                    <a:pt x="0" y="1573"/>
                  </a:cubicBezTo>
                  <a:lnTo>
                    <a:pt x="4" y="1573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1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6094413" y="3862388"/>
              <a:ext cx="2119313" cy="1504950"/>
            </a:xfrm>
            <a:custGeom>
              <a:avLst/>
              <a:gdLst>
                <a:gd name="T0" fmla="*/ 4 w 1579"/>
                <a:gd name="T1" fmla="*/ 0 h 1121"/>
                <a:gd name="T2" fmla="*/ 0 w 1579"/>
                <a:gd name="T3" fmla="*/ 4 h 1121"/>
                <a:gd name="T4" fmla="*/ 0 w 1579"/>
                <a:gd name="T5" fmla="*/ 6 h 1121"/>
                <a:gd name="T6" fmla="*/ 1115 w 1579"/>
                <a:gd name="T7" fmla="*/ 1121 h 1121"/>
                <a:gd name="T8" fmla="*/ 1577 w 1579"/>
                <a:gd name="T9" fmla="*/ 0 h 1121"/>
                <a:gd name="T10" fmla="*/ 4 w 1579"/>
                <a:gd name="T11" fmla="*/ 0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9" h="1121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115" y="1121"/>
                    <a:pt x="1115" y="1121"/>
                    <a:pt x="1115" y="1121"/>
                  </a:cubicBezTo>
                  <a:cubicBezTo>
                    <a:pt x="1425" y="812"/>
                    <a:pt x="1579" y="406"/>
                    <a:pt x="1577" y="0"/>
                  </a:cubicBezTo>
                  <a:lnTo>
                    <a:pt x="4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6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4595813" y="3868738"/>
              <a:ext cx="1498600" cy="2119313"/>
            </a:xfrm>
            <a:custGeom>
              <a:avLst/>
              <a:gdLst>
                <a:gd name="T0" fmla="*/ 1116 w 1117"/>
                <a:gd name="T1" fmla="*/ 0 h 1579"/>
                <a:gd name="T2" fmla="*/ 0 w 1117"/>
                <a:gd name="T3" fmla="*/ 1116 h 1579"/>
                <a:gd name="T4" fmla="*/ 1117 w 1117"/>
                <a:gd name="T5" fmla="*/ 1579 h 1579"/>
                <a:gd name="T6" fmla="*/ 1117 w 1117"/>
                <a:gd name="T7" fmla="*/ 1 h 1579"/>
                <a:gd name="T8" fmla="*/ 1116 w 1117"/>
                <a:gd name="T9" fmla="*/ 0 h 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579">
                  <a:moveTo>
                    <a:pt x="1116" y="0"/>
                  </a:moveTo>
                  <a:cubicBezTo>
                    <a:pt x="0" y="1116"/>
                    <a:pt x="0" y="1116"/>
                    <a:pt x="0" y="1116"/>
                  </a:cubicBezTo>
                  <a:cubicBezTo>
                    <a:pt x="308" y="1425"/>
                    <a:pt x="713" y="1579"/>
                    <a:pt x="1117" y="1579"/>
                  </a:cubicBezTo>
                  <a:cubicBezTo>
                    <a:pt x="1117" y="1"/>
                    <a:pt x="1117" y="1"/>
                    <a:pt x="1117" y="1"/>
                  </a:cubicBezTo>
                  <a:lnTo>
                    <a:pt x="1116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 rot="18752668">
            <a:off x="1031121" y="26099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 rot="18752668">
            <a:off x="3377157" y="48451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 rot="2740337">
            <a:off x="3352058" y="2599479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 rot="2740337">
            <a:off x="1024494" y="4853151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646584" y="3048001"/>
            <a:ext cx="567042" cy="564274"/>
            <a:chOff x="2244726" y="1033463"/>
            <a:chExt cx="2276475" cy="2265363"/>
          </a:xfrm>
          <a:solidFill>
            <a:schemeClr val="accent1"/>
          </a:solidFill>
        </p:grpSpPr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7338" y="2093913"/>
              <a:ext cx="423863" cy="153988"/>
            </a:xfrm>
            <a:custGeom>
              <a:avLst/>
              <a:gdLst>
                <a:gd name="T0" fmla="*/ 92 w 113"/>
                <a:gd name="T1" fmla="*/ 0 h 41"/>
                <a:gd name="T2" fmla="*/ 20 w 113"/>
                <a:gd name="T3" fmla="*/ 1 h 41"/>
                <a:gd name="T4" fmla="*/ 0 w 113"/>
                <a:gd name="T5" fmla="*/ 21 h 41"/>
                <a:gd name="T6" fmla="*/ 20 w 113"/>
                <a:gd name="T7" fmla="*/ 41 h 41"/>
                <a:gd name="T8" fmla="*/ 92 w 113"/>
                <a:gd name="T9" fmla="*/ 40 h 41"/>
                <a:gd name="T10" fmla="*/ 112 w 113"/>
                <a:gd name="T11" fmla="*/ 20 h 41"/>
                <a:gd name="T12" fmla="*/ 92 w 11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1">
                  <a:moveTo>
                    <a:pt x="92" y="0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0" y="32"/>
                    <a:pt x="9" y="41"/>
                    <a:pt x="20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104" y="40"/>
                    <a:pt x="113" y="31"/>
                    <a:pt x="112" y="20"/>
                  </a:cubicBezTo>
                  <a:cubicBezTo>
                    <a:pt x="112" y="9"/>
                    <a:pt x="103" y="0"/>
                    <a:pt x="9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3856038" y="1333501"/>
              <a:ext cx="357188" cy="361950"/>
            </a:xfrm>
            <a:custGeom>
              <a:avLst/>
              <a:gdLst>
                <a:gd name="T0" fmla="*/ 36 w 95"/>
                <a:gd name="T1" fmla="*/ 88 h 96"/>
                <a:gd name="T2" fmla="*/ 87 w 95"/>
                <a:gd name="T3" fmla="*/ 37 h 96"/>
                <a:gd name="T4" fmla="*/ 87 w 95"/>
                <a:gd name="T5" fmla="*/ 8 h 96"/>
                <a:gd name="T6" fmla="*/ 58 w 95"/>
                <a:gd name="T7" fmla="*/ 8 h 96"/>
                <a:gd name="T8" fmla="*/ 8 w 95"/>
                <a:gd name="T9" fmla="*/ 60 h 96"/>
                <a:gd name="T10" fmla="*/ 8 w 95"/>
                <a:gd name="T11" fmla="*/ 88 h 96"/>
                <a:gd name="T12" fmla="*/ 36 w 95"/>
                <a:gd name="T13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96">
                  <a:moveTo>
                    <a:pt x="36" y="88"/>
                  </a:moveTo>
                  <a:cubicBezTo>
                    <a:pt x="87" y="37"/>
                    <a:pt x="87" y="37"/>
                    <a:pt x="87" y="37"/>
                  </a:cubicBezTo>
                  <a:cubicBezTo>
                    <a:pt x="95" y="29"/>
                    <a:pt x="95" y="16"/>
                    <a:pt x="87" y="8"/>
                  </a:cubicBezTo>
                  <a:cubicBezTo>
                    <a:pt x="79" y="0"/>
                    <a:pt x="66" y="1"/>
                    <a:pt x="58" y="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0" y="68"/>
                    <a:pt x="0" y="80"/>
                    <a:pt x="8" y="88"/>
                  </a:cubicBezTo>
                  <a:cubicBezTo>
                    <a:pt x="16" y="96"/>
                    <a:pt x="28" y="96"/>
                    <a:pt x="36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3308351" y="1033463"/>
              <a:ext cx="153988" cy="423863"/>
            </a:xfrm>
            <a:custGeom>
              <a:avLst/>
              <a:gdLst>
                <a:gd name="T0" fmla="*/ 21 w 41"/>
                <a:gd name="T1" fmla="*/ 113 h 113"/>
                <a:gd name="T2" fmla="*/ 41 w 41"/>
                <a:gd name="T3" fmla="*/ 93 h 113"/>
                <a:gd name="T4" fmla="*/ 41 w 41"/>
                <a:gd name="T5" fmla="*/ 21 h 113"/>
                <a:gd name="T6" fmla="*/ 20 w 41"/>
                <a:gd name="T7" fmla="*/ 1 h 113"/>
                <a:gd name="T8" fmla="*/ 0 w 41"/>
                <a:gd name="T9" fmla="*/ 21 h 113"/>
                <a:gd name="T10" fmla="*/ 1 w 41"/>
                <a:gd name="T11" fmla="*/ 93 h 113"/>
                <a:gd name="T12" fmla="*/ 21 w 41"/>
                <a:gd name="T13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13">
                  <a:moveTo>
                    <a:pt x="21" y="113"/>
                  </a:moveTo>
                  <a:cubicBezTo>
                    <a:pt x="32" y="113"/>
                    <a:pt x="41" y="104"/>
                    <a:pt x="41" y="93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9"/>
                    <a:pt x="32" y="0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104"/>
                    <a:pt x="10" y="113"/>
                    <a:pt x="21" y="1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557463" y="1338263"/>
              <a:ext cx="360363" cy="357188"/>
            </a:xfrm>
            <a:custGeom>
              <a:avLst/>
              <a:gdLst>
                <a:gd name="T0" fmla="*/ 60 w 96"/>
                <a:gd name="T1" fmla="*/ 87 h 95"/>
                <a:gd name="T2" fmla="*/ 88 w 96"/>
                <a:gd name="T3" fmla="*/ 87 h 95"/>
                <a:gd name="T4" fmla="*/ 88 w 96"/>
                <a:gd name="T5" fmla="*/ 58 h 95"/>
                <a:gd name="T6" fmla="*/ 36 w 96"/>
                <a:gd name="T7" fmla="*/ 8 h 95"/>
                <a:gd name="T8" fmla="*/ 8 w 96"/>
                <a:gd name="T9" fmla="*/ 8 h 95"/>
                <a:gd name="T10" fmla="*/ 8 w 96"/>
                <a:gd name="T11" fmla="*/ 36 h 95"/>
                <a:gd name="T12" fmla="*/ 60 w 96"/>
                <a:gd name="T13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7"/>
                  </a:moveTo>
                  <a:cubicBezTo>
                    <a:pt x="67" y="95"/>
                    <a:pt x="80" y="94"/>
                    <a:pt x="88" y="87"/>
                  </a:cubicBezTo>
                  <a:cubicBezTo>
                    <a:pt x="96" y="79"/>
                    <a:pt x="96" y="66"/>
                    <a:pt x="88" y="5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9"/>
                    <a:pt x="8" y="36"/>
                  </a:cubicBezTo>
                  <a:lnTo>
                    <a:pt x="6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244726" y="2089151"/>
              <a:ext cx="425450" cy="161925"/>
            </a:xfrm>
            <a:custGeom>
              <a:avLst/>
              <a:gdLst>
                <a:gd name="T0" fmla="*/ 113 w 113"/>
                <a:gd name="T1" fmla="*/ 23 h 43"/>
                <a:gd name="T2" fmla="*/ 94 w 113"/>
                <a:gd name="T3" fmla="*/ 2 h 43"/>
                <a:gd name="T4" fmla="*/ 21 w 113"/>
                <a:gd name="T5" fmla="*/ 0 h 43"/>
                <a:gd name="T6" fmla="*/ 1 w 113"/>
                <a:gd name="T7" fmla="*/ 20 h 43"/>
                <a:gd name="T8" fmla="*/ 20 w 113"/>
                <a:gd name="T9" fmla="*/ 40 h 43"/>
                <a:gd name="T10" fmla="*/ 92 w 113"/>
                <a:gd name="T11" fmla="*/ 43 h 43"/>
                <a:gd name="T12" fmla="*/ 113 w 113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3">
                  <a:moveTo>
                    <a:pt x="113" y="23"/>
                  </a:moveTo>
                  <a:cubicBezTo>
                    <a:pt x="113" y="12"/>
                    <a:pt x="105" y="3"/>
                    <a:pt x="94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1" y="9"/>
                    <a:pt x="1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103" y="43"/>
                    <a:pt x="113" y="34"/>
                    <a:pt x="1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557463" y="2641601"/>
              <a:ext cx="360363" cy="357188"/>
            </a:xfrm>
            <a:custGeom>
              <a:avLst/>
              <a:gdLst>
                <a:gd name="T0" fmla="*/ 60 w 96"/>
                <a:gd name="T1" fmla="*/ 8 h 95"/>
                <a:gd name="T2" fmla="*/ 8 w 96"/>
                <a:gd name="T3" fmla="*/ 58 h 95"/>
                <a:gd name="T4" fmla="*/ 8 w 96"/>
                <a:gd name="T5" fmla="*/ 87 h 95"/>
                <a:gd name="T6" fmla="*/ 37 w 96"/>
                <a:gd name="T7" fmla="*/ 87 h 95"/>
                <a:gd name="T8" fmla="*/ 88 w 96"/>
                <a:gd name="T9" fmla="*/ 37 h 95"/>
                <a:gd name="T10" fmla="*/ 89 w 96"/>
                <a:gd name="T11" fmla="*/ 8 h 95"/>
                <a:gd name="T12" fmla="*/ 60 w 96"/>
                <a:gd name="T13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"/>
                  </a:moveTo>
                  <a:cubicBezTo>
                    <a:pt x="8" y="58"/>
                    <a:pt x="8" y="58"/>
                    <a:pt x="8" y="58"/>
                  </a:cubicBezTo>
                  <a:cubicBezTo>
                    <a:pt x="1" y="66"/>
                    <a:pt x="0" y="79"/>
                    <a:pt x="8" y="87"/>
                  </a:cubicBezTo>
                  <a:cubicBezTo>
                    <a:pt x="16" y="95"/>
                    <a:pt x="29" y="95"/>
                    <a:pt x="37" y="8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96" y="29"/>
                    <a:pt x="96" y="16"/>
                    <a:pt x="89" y="8"/>
                  </a:cubicBezTo>
                  <a:cubicBezTo>
                    <a:pt x="81" y="0"/>
                    <a:pt x="68" y="0"/>
                    <a:pt x="6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3856038" y="2638426"/>
              <a:ext cx="354013" cy="363538"/>
            </a:xfrm>
            <a:custGeom>
              <a:avLst/>
              <a:gdLst>
                <a:gd name="T0" fmla="*/ 37 w 94"/>
                <a:gd name="T1" fmla="*/ 8 h 97"/>
                <a:gd name="T2" fmla="*/ 8 w 94"/>
                <a:gd name="T3" fmla="*/ 7 h 97"/>
                <a:gd name="T4" fmla="*/ 7 w 94"/>
                <a:gd name="T5" fmla="*/ 36 h 97"/>
                <a:gd name="T6" fmla="*/ 57 w 94"/>
                <a:gd name="T7" fmla="*/ 89 h 97"/>
                <a:gd name="T8" fmla="*/ 85 w 94"/>
                <a:gd name="T9" fmla="*/ 90 h 97"/>
                <a:gd name="T10" fmla="*/ 86 w 94"/>
                <a:gd name="T11" fmla="*/ 61 h 97"/>
                <a:gd name="T12" fmla="*/ 37 w 94"/>
                <a:gd name="T13" fmla="*/ 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97">
                  <a:moveTo>
                    <a:pt x="37" y="8"/>
                  </a:moveTo>
                  <a:cubicBezTo>
                    <a:pt x="29" y="0"/>
                    <a:pt x="16" y="0"/>
                    <a:pt x="8" y="7"/>
                  </a:cubicBezTo>
                  <a:cubicBezTo>
                    <a:pt x="0" y="15"/>
                    <a:pt x="0" y="28"/>
                    <a:pt x="7" y="36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64" y="97"/>
                    <a:pt x="77" y="97"/>
                    <a:pt x="85" y="90"/>
                  </a:cubicBezTo>
                  <a:cubicBezTo>
                    <a:pt x="93" y="82"/>
                    <a:pt x="94" y="69"/>
                    <a:pt x="86" y="61"/>
                  </a:cubicBezTo>
                  <a:lnTo>
                    <a:pt x="3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2819401" y="1646238"/>
              <a:ext cx="1077913" cy="1228725"/>
            </a:xfrm>
            <a:custGeom>
              <a:avLst/>
              <a:gdLst>
                <a:gd name="T0" fmla="*/ 90 w 287"/>
                <a:gd name="T1" fmla="*/ 327 h 327"/>
                <a:gd name="T2" fmla="*/ 203 w 287"/>
                <a:gd name="T3" fmla="*/ 327 h 327"/>
                <a:gd name="T4" fmla="*/ 217 w 287"/>
                <a:gd name="T5" fmla="*/ 315 h 327"/>
                <a:gd name="T6" fmla="*/ 285 w 287"/>
                <a:gd name="T7" fmla="*/ 143 h 327"/>
                <a:gd name="T8" fmla="*/ 157 w 287"/>
                <a:gd name="T9" fmla="*/ 4 h 327"/>
                <a:gd name="T10" fmla="*/ 20 w 287"/>
                <a:gd name="T11" fmla="*/ 100 h 327"/>
                <a:gd name="T12" fmla="*/ 64 w 287"/>
                <a:gd name="T13" fmla="*/ 256 h 327"/>
                <a:gd name="T14" fmla="*/ 80 w 287"/>
                <a:gd name="T15" fmla="*/ 306 h 327"/>
                <a:gd name="T16" fmla="*/ 81 w 287"/>
                <a:gd name="T17" fmla="*/ 316 h 327"/>
                <a:gd name="T18" fmla="*/ 90 w 287"/>
                <a:gd name="T19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7" h="327">
                  <a:moveTo>
                    <a:pt x="90" y="327"/>
                  </a:moveTo>
                  <a:cubicBezTo>
                    <a:pt x="90" y="327"/>
                    <a:pt x="189" y="327"/>
                    <a:pt x="203" y="327"/>
                  </a:cubicBezTo>
                  <a:cubicBezTo>
                    <a:pt x="217" y="327"/>
                    <a:pt x="217" y="315"/>
                    <a:pt x="217" y="315"/>
                  </a:cubicBezTo>
                  <a:cubicBezTo>
                    <a:pt x="213" y="248"/>
                    <a:pt x="283" y="247"/>
                    <a:pt x="285" y="143"/>
                  </a:cubicBezTo>
                  <a:cubicBezTo>
                    <a:pt x="287" y="40"/>
                    <a:pt x="198" y="8"/>
                    <a:pt x="157" y="4"/>
                  </a:cubicBezTo>
                  <a:cubicBezTo>
                    <a:pt x="116" y="0"/>
                    <a:pt x="40" y="28"/>
                    <a:pt x="20" y="100"/>
                  </a:cubicBezTo>
                  <a:cubicBezTo>
                    <a:pt x="0" y="173"/>
                    <a:pt x="45" y="228"/>
                    <a:pt x="64" y="256"/>
                  </a:cubicBezTo>
                  <a:cubicBezTo>
                    <a:pt x="82" y="283"/>
                    <a:pt x="80" y="306"/>
                    <a:pt x="80" y="306"/>
                  </a:cubicBezTo>
                  <a:cubicBezTo>
                    <a:pt x="80" y="306"/>
                    <a:pt x="81" y="308"/>
                    <a:pt x="81" y="316"/>
                  </a:cubicBezTo>
                  <a:cubicBezTo>
                    <a:pt x="81" y="324"/>
                    <a:pt x="90" y="327"/>
                    <a:pt x="90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127376" y="2949576"/>
              <a:ext cx="511175" cy="349250"/>
            </a:xfrm>
            <a:custGeom>
              <a:avLst/>
              <a:gdLst>
                <a:gd name="T0" fmla="*/ 125 w 136"/>
                <a:gd name="T1" fmla="*/ 0 h 93"/>
                <a:gd name="T2" fmla="*/ 11 w 136"/>
                <a:gd name="T3" fmla="*/ 0 h 93"/>
                <a:gd name="T4" fmla="*/ 0 w 136"/>
                <a:gd name="T5" fmla="*/ 11 h 93"/>
                <a:gd name="T6" fmla="*/ 0 w 136"/>
                <a:gd name="T7" fmla="*/ 59 h 93"/>
                <a:gd name="T8" fmla="*/ 11 w 136"/>
                <a:gd name="T9" fmla="*/ 69 h 93"/>
                <a:gd name="T10" fmla="*/ 27 w 136"/>
                <a:gd name="T11" fmla="*/ 69 h 93"/>
                <a:gd name="T12" fmla="*/ 37 w 136"/>
                <a:gd name="T13" fmla="*/ 93 h 93"/>
                <a:gd name="T14" fmla="*/ 99 w 136"/>
                <a:gd name="T15" fmla="*/ 93 h 93"/>
                <a:gd name="T16" fmla="*/ 110 w 136"/>
                <a:gd name="T17" fmla="*/ 69 h 93"/>
                <a:gd name="T18" fmla="*/ 125 w 136"/>
                <a:gd name="T19" fmla="*/ 69 h 93"/>
                <a:gd name="T20" fmla="*/ 136 w 136"/>
                <a:gd name="T21" fmla="*/ 59 h 93"/>
                <a:gd name="T22" fmla="*/ 136 w 136"/>
                <a:gd name="T23" fmla="*/ 11 h 93"/>
                <a:gd name="T24" fmla="*/ 125 w 136"/>
                <a:gd name="T2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93">
                  <a:moveTo>
                    <a:pt x="12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5" y="69"/>
                    <a:pt x="11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78"/>
                    <a:pt x="31" y="86"/>
                    <a:pt x="37" y="93"/>
                  </a:cubicBezTo>
                  <a:cubicBezTo>
                    <a:pt x="99" y="93"/>
                    <a:pt x="99" y="93"/>
                    <a:pt x="99" y="93"/>
                  </a:cubicBezTo>
                  <a:cubicBezTo>
                    <a:pt x="105" y="86"/>
                    <a:pt x="109" y="78"/>
                    <a:pt x="110" y="69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31" y="69"/>
                    <a:pt x="136" y="65"/>
                    <a:pt x="136" y="59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5"/>
                    <a:pt x="131" y="0"/>
                    <a:pt x="1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sp>
        <p:nvSpPr>
          <p:cNvPr id="62" name="Freeform 61"/>
          <p:cNvSpPr>
            <a:spLocks noEditPoints="1"/>
          </p:cNvSpPr>
          <p:nvPr/>
        </p:nvSpPr>
        <p:spPr bwMode="auto">
          <a:xfrm>
            <a:off x="3790058" y="3206670"/>
            <a:ext cx="515242" cy="359444"/>
          </a:xfrm>
          <a:custGeom>
            <a:avLst/>
            <a:gdLst>
              <a:gd name="T0" fmla="*/ 51 w 551"/>
              <a:gd name="T1" fmla="*/ 284 h 384"/>
              <a:gd name="T2" fmla="*/ 0 w 551"/>
              <a:gd name="T3" fmla="*/ 384 h 384"/>
              <a:gd name="T4" fmla="*/ 551 w 551"/>
              <a:gd name="T5" fmla="*/ 384 h 384"/>
              <a:gd name="T6" fmla="*/ 498 w 551"/>
              <a:gd name="T7" fmla="*/ 284 h 384"/>
              <a:gd name="T8" fmla="*/ 310 w 551"/>
              <a:gd name="T9" fmla="*/ 284 h 384"/>
              <a:gd name="T10" fmla="*/ 310 w 551"/>
              <a:gd name="T11" fmla="*/ 261 h 384"/>
              <a:gd name="T12" fmla="*/ 472 w 551"/>
              <a:gd name="T13" fmla="*/ 261 h 384"/>
              <a:gd name="T14" fmla="*/ 500 w 551"/>
              <a:gd name="T15" fmla="*/ 235 h 384"/>
              <a:gd name="T16" fmla="*/ 500 w 551"/>
              <a:gd name="T17" fmla="*/ 26 h 384"/>
              <a:gd name="T18" fmla="*/ 472 w 551"/>
              <a:gd name="T19" fmla="*/ 0 h 384"/>
              <a:gd name="T20" fmla="*/ 79 w 551"/>
              <a:gd name="T21" fmla="*/ 0 h 384"/>
              <a:gd name="T22" fmla="*/ 51 w 551"/>
              <a:gd name="T23" fmla="*/ 26 h 384"/>
              <a:gd name="T24" fmla="*/ 51 w 551"/>
              <a:gd name="T25" fmla="*/ 235 h 384"/>
              <a:gd name="T26" fmla="*/ 79 w 551"/>
              <a:gd name="T27" fmla="*/ 261 h 384"/>
              <a:gd name="T28" fmla="*/ 241 w 551"/>
              <a:gd name="T29" fmla="*/ 261 h 384"/>
              <a:gd name="T30" fmla="*/ 241 w 551"/>
              <a:gd name="T31" fmla="*/ 284 h 384"/>
              <a:gd name="T32" fmla="*/ 51 w 551"/>
              <a:gd name="T33" fmla="*/ 284 h 384"/>
              <a:gd name="T34" fmla="*/ 86 w 551"/>
              <a:gd name="T35" fmla="*/ 36 h 384"/>
              <a:gd name="T36" fmla="*/ 465 w 551"/>
              <a:gd name="T37" fmla="*/ 36 h 384"/>
              <a:gd name="T38" fmla="*/ 465 w 551"/>
              <a:gd name="T39" fmla="*/ 225 h 384"/>
              <a:gd name="T40" fmla="*/ 86 w 551"/>
              <a:gd name="T41" fmla="*/ 225 h 384"/>
              <a:gd name="T42" fmla="*/ 86 w 551"/>
              <a:gd name="T43" fmla="*/ 3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51" h="384">
                <a:moveTo>
                  <a:pt x="51" y="284"/>
                </a:moveTo>
                <a:cubicBezTo>
                  <a:pt x="0" y="384"/>
                  <a:pt x="0" y="384"/>
                  <a:pt x="0" y="384"/>
                </a:cubicBezTo>
                <a:cubicBezTo>
                  <a:pt x="551" y="384"/>
                  <a:pt x="551" y="384"/>
                  <a:pt x="551" y="384"/>
                </a:cubicBezTo>
                <a:cubicBezTo>
                  <a:pt x="498" y="284"/>
                  <a:pt x="498" y="284"/>
                  <a:pt x="498" y="284"/>
                </a:cubicBezTo>
                <a:cubicBezTo>
                  <a:pt x="310" y="284"/>
                  <a:pt x="310" y="284"/>
                  <a:pt x="310" y="284"/>
                </a:cubicBezTo>
                <a:cubicBezTo>
                  <a:pt x="310" y="261"/>
                  <a:pt x="310" y="261"/>
                  <a:pt x="310" y="261"/>
                </a:cubicBezTo>
                <a:cubicBezTo>
                  <a:pt x="472" y="261"/>
                  <a:pt x="472" y="261"/>
                  <a:pt x="472" y="261"/>
                </a:cubicBezTo>
                <a:cubicBezTo>
                  <a:pt x="488" y="261"/>
                  <a:pt x="500" y="249"/>
                  <a:pt x="500" y="235"/>
                </a:cubicBezTo>
                <a:cubicBezTo>
                  <a:pt x="500" y="26"/>
                  <a:pt x="500" y="26"/>
                  <a:pt x="500" y="26"/>
                </a:cubicBezTo>
                <a:cubicBezTo>
                  <a:pt x="500" y="11"/>
                  <a:pt x="488" y="0"/>
                  <a:pt x="472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63" y="0"/>
                  <a:pt x="51" y="11"/>
                  <a:pt x="51" y="26"/>
                </a:cubicBezTo>
                <a:cubicBezTo>
                  <a:pt x="51" y="235"/>
                  <a:pt x="51" y="235"/>
                  <a:pt x="51" y="235"/>
                </a:cubicBezTo>
                <a:cubicBezTo>
                  <a:pt x="51" y="249"/>
                  <a:pt x="63" y="261"/>
                  <a:pt x="79" y="261"/>
                </a:cubicBezTo>
                <a:cubicBezTo>
                  <a:pt x="241" y="261"/>
                  <a:pt x="241" y="261"/>
                  <a:pt x="241" y="261"/>
                </a:cubicBezTo>
                <a:cubicBezTo>
                  <a:pt x="241" y="284"/>
                  <a:pt x="241" y="284"/>
                  <a:pt x="241" y="284"/>
                </a:cubicBezTo>
                <a:lnTo>
                  <a:pt x="51" y="284"/>
                </a:lnTo>
                <a:close/>
                <a:moveTo>
                  <a:pt x="86" y="36"/>
                </a:moveTo>
                <a:cubicBezTo>
                  <a:pt x="465" y="36"/>
                  <a:pt x="465" y="36"/>
                  <a:pt x="465" y="36"/>
                </a:cubicBezTo>
                <a:cubicBezTo>
                  <a:pt x="465" y="225"/>
                  <a:pt x="465" y="225"/>
                  <a:pt x="465" y="225"/>
                </a:cubicBezTo>
                <a:cubicBezTo>
                  <a:pt x="86" y="225"/>
                  <a:pt x="86" y="225"/>
                  <a:pt x="86" y="225"/>
                </a:cubicBezTo>
                <a:lnTo>
                  <a:pt x="86" y="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white">
                  <a:lumMod val="65000"/>
                </a:prstClr>
              </a:solidFill>
              <a:latin typeface="Calibri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2705004" y="4175982"/>
            <a:ext cx="449600" cy="434178"/>
            <a:chOff x="5299076" y="4081463"/>
            <a:chExt cx="1804988" cy="1743075"/>
          </a:xfrm>
          <a:solidFill>
            <a:schemeClr val="bg2"/>
          </a:solidFill>
        </p:grpSpPr>
        <p:sp>
          <p:nvSpPr>
            <p:cNvPr id="64" name="Oval 63"/>
            <p:cNvSpPr>
              <a:spLocks noChangeArrowheads="1"/>
            </p:cNvSpPr>
            <p:nvPr/>
          </p:nvSpPr>
          <p:spPr bwMode="auto">
            <a:xfrm>
              <a:off x="6061076" y="4810126"/>
              <a:ext cx="280988" cy="2857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6221413" y="4137026"/>
              <a:ext cx="808038" cy="815975"/>
            </a:xfrm>
            <a:custGeom>
              <a:avLst/>
              <a:gdLst>
                <a:gd name="T0" fmla="*/ 365 w 509"/>
                <a:gd name="T1" fmla="*/ 0 h 514"/>
                <a:gd name="T2" fmla="*/ 223 w 509"/>
                <a:gd name="T3" fmla="*/ 126 h 514"/>
                <a:gd name="T4" fmla="*/ 223 w 509"/>
                <a:gd name="T5" fmla="*/ 227 h 514"/>
                <a:gd name="T6" fmla="*/ 0 w 509"/>
                <a:gd name="T7" fmla="*/ 455 h 514"/>
                <a:gd name="T8" fmla="*/ 27 w 509"/>
                <a:gd name="T9" fmla="*/ 514 h 514"/>
                <a:gd name="T10" fmla="*/ 277 w 509"/>
                <a:gd name="T11" fmla="*/ 275 h 514"/>
                <a:gd name="T12" fmla="*/ 365 w 509"/>
                <a:gd name="T13" fmla="*/ 282 h 514"/>
                <a:gd name="T14" fmla="*/ 509 w 509"/>
                <a:gd name="T15" fmla="*/ 147 h 514"/>
                <a:gd name="T16" fmla="*/ 377 w 509"/>
                <a:gd name="T17" fmla="*/ 128 h 514"/>
                <a:gd name="T18" fmla="*/ 365 w 509"/>
                <a:gd name="T19" fmla="*/ 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9" h="514">
                  <a:moveTo>
                    <a:pt x="365" y="0"/>
                  </a:moveTo>
                  <a:lnTo>
                    <a:pt x="223" y="126"/>
                  </a:lnTo>
                  <a:lnTo>
                    <a:pt x="223" y="227"/>
                  </a:lnTo>
                  <a:lnTo>
                    <a:pt x="0" y="455"/>
                  </a:lnTo>
                  <a:lnTo>
                    <a:pt x="27" y="514"/>
                  </a:lnTo>
                  <a:lnTo>
                    <a:pt x="277" y="275"/>
                  </a:lnTo>
                  <a:lnTo>
                    <a:pt x="365" y="282"/>
                  </a:lnTo>
                  <a:lnTo>
                    <a:pt x="509" y="147"/>
                  </a:lnTo>
                  <a:lnTo>
                    <a:pt x="377" y="128"/>
                  </a:lnTo>
                  <a:lnTo>
                    <a:pt x="3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5700713" y="4452938"/>
              <a:ext cx="1001713" cy="1000125"/>
            </a:xfrm>
            <a:custGeom>
              <a:avLst/>
              <a:gdLst>
                <a:gd name="T0" fmla="*/ 0 w 267"/>
                <a:gd name="T1" fmla="*/ 133 h 266"/>
                <a:gd name="T2" fmla="*/ 133 w 267"/>
                <a:gd name="T3" fmla="*/ 266 h 266"/>
                <a:gd name="T4" fmla="*/ 267 w 267"/>
                <a:gd name="T5" fmla="*/ 133 h 266"/>
                <a:gd name="T6" fmla="*/ 249 w 267"/>
                <a:gd name="T7" fmla="*/ 67 h 266"/>
                <a:gd name="T8" fmla="*/ 206 w 267"/>
                <a:gd name="T9" fmla="*/ 107 h 266"/>
                <a:gd name="T10" fmla="*/ 211 w 267"/>
                <a:gd name="T11" fmla="*/ 133 h 266"/>
                <a:gd name="T12" fmla="*/ 133 w 267"/>
                <a:gd name="T13" fmla="*/ 210 h 266"/>
                <a:gd name="T14" fmla="*/ 56 w 267"/>
                <a:gd name="T15" fmla="*/ 133 h 266"/>
                <a:gd name="T16" fmla="*/ 133 w 267"/>
                <a:gd name="T17" fmla="*/ 56 h 266"/>
                <a:gd name="T18" fmla="*/ 158 w 267"/>
                <a:gd name="T19" fmla="*/ 60 h 266"/>
                <a:gd name="T20" fmla="*/ 200 w 267"/>
                <a:gd name="T21" fmla="*/ 18 h 266"/>
                <a:gd name="T22" fmla="*/ 133 w 267"/>
                <a:gd name="T23" fmla="*/ 0 h 266"/>
                <a:gd name="T24" fmla="*/ 0 w 267"/>
                <a:gd name="T25" fmla="*/ 133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7" h="266">
                  <a:moveTo>
                    <a:pt x="0" y="133"/>
                  </a:moveTo>
                  <a:cubicBezTo>
                    <a:pt x="0" y="207"/>
                    <a:pt x="60" y="266"/>
                    <a:pt x="133" y="266"/>
                  </a:cubicBezTo>
                  <a:cubicBezTo>
                    <a:pt x="207" y="266"/>
                    <a:pt x="267" y="207"/>
                    <a:pt x="267" y="133"/>
                  </a:cubicBezTo>
                  <a:cubicBezTo>
                    <a:pt x="267" y="109"/>
                    <a:pt x="260" y="86"/>
                    <a:pt x="249" y="67"/>
                  </a:cubicBezTo>
                  <a:cubicBezTo>
                    <a:pt x="206" y="107"/>
                    <a:pt x="206" y="107"/>
                    <a:pt x="206" y="107"/>
                  </a:cubicBezTo>
                  <a:cubicBezTo>
                    <a:pt x="209" y="115"/>
                    <a:pt x="211" y="124"/>
                    <a:pt x="211" y="133"/>
                  </a:cubicBezTo>
                  <a:cubicBezTo>
                    <a:pt x="211" y="176"/>
                    <a:pt x="176" y="210"/>
                    <a:pt x="133" y="210"/>
                  </a:cubicBezTo>
                  <a:cubicBezTo>
                    <a:pt x="91" y="210"/>
                    <a:pt x="56" y="176"/>
                    <a:pt x="56" y="133"/>
                  </a:cubicBezTo>
                  <a:cubicBezTo>
                    <a:pt x="56" y="91"/>
                    <a:pt x="91" y="56"/>
                    <a:pt x="133" y="56"/>
                  </a:cubicBezTo>
                  <a:cubicBezTo>
                    <a:pt x="142" y="56"/>
                    <a:pt x="150" y="57"/>
                    <a:pt x="158" y="60"/>
                  </a:cubicBezTo>
                  <a:cubicBezTo>
                    <a:pt x="200" y="18"/>
                    <a:pt x="200" y="18"/>
                    <a:pt x="200" y="18"/>
                  </a:cubicBezTo>
                  <a:cubicBezTo>
                    <a:pt x="180" y="6"/>
                    <a:pt x="158" y="0"/>
                    <a:pt x="133" y="0"/>
                  </a:cubicBezTo>
                  <a:cubicBezTo>
                    <a:pt x="60" y="0"/>
                    <a:pt x="0" y="60"/>
                    <a:pt x="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5299076" y="4081463"/>
              <a:ext cx="1804988" cy="1743075"/>
            </a:xfrm>
            <a:custGeom>
              <a:avLst/>
              <a:gdLst>
                <a:gd name="T0" fmla="*/ 444 w 481"/>
                <a:gd name="T1" fmla="*/ 120 h 464"/>
                <a:gd name="T2" fmla="*/ 408 w 481"/>
                <a:gd name="T3" fmla="*/ 154 h 464"/>
                <a:gd name="T4" fmla="*/ 398 w 481"/>
                <a:gd name="T5" fmla="*/ 154 h 464"/>
                <a:gd name="T6" fmla="*/ 411 w 481"/>
                <a:gd name="T7" fmla="*/ 188 h 464"/>
                <a:gd name="T8" fmla="*/ 392 w 481"/>
                <a:gd name="T9" fmla="*/ 321 h 464"/>
                <a:gd name="T10" fmla="*/ 285 w 481"/>
                <a:gd name="T11" fmla="*/ 403 h 464"/>
                <a:gd name="T12" fmla="*/ 240 w 481"/>
                <a:gd name="T13" fmla="*/ 408 h 464"/>
                <a:gd name="T14" fmla="*/ 70 w 481"/>
                <a:gd name="T15" fmla="*/ 276 h 464"/>
                <a:gd name="T16" fmla="*/ 89 w 481"/>
                <a:gd name="T17" fmla="*/ 143 h 464"/>
                <a:gd name="T18" fmla="*/ 196 w 481"/>
                <a:gd name="T19" fmla="*/ 62 h 464"/>
                <a:gd name="T20" fmla="*/ 241 w 481"/>
                <a:gd name="T21" fmla="*/ 56 h 464"/>
                <a:gd name="T22" fmla="*/ 320 w 481"/>
                <a:gd name="T23" fmla="*/ 75 h 464"/>
                <a:gd name="T24" fmla="*/ 320 w 481"/>
                <a:gd name="T25" fmla="*/ 59 h 464"/>
                <a:gd name="T26" fmla="*/ 354 w 481"/>
                <a:gd name="T27" fmla="*/ 29 h 464"/>
                <a:gd name="T28" fmla="*/ 241 w 481"/>
                <a:gd name="T29" fmla="*/ 0 h 464"/>
                <a:gd name="T30" fmla="*/ 182 w 481"/>
                <a:gd name="T31" fmla="*/ 7 h 464"/>
                <a:gd name="T32" fmla="*/ 40 w 481"/>
                <a:gd name="T33" fmla="*/ 114 h 464"/>
                <a:gd name="T34" fmla="*/ 16 w 481"/>
                <a:gd name="T35" fmla="*/ 290 h 464"/>
                <a:gd name="T36" fmla="*/ 240 w 481"/>
                <a:gd name="T37" fmla="*/ 464 h 464"/>
                <a:gd name="T38" fmla="*/ 299 w 481"/>
                <a:gd name="T39" fmla="*/ 457 h 464"/>
                <a:gd name="T40" fmla="*/ 441 w 481"/>
                <a:gd name="T41" fmla="*/ 350 h 464"/>
                <a:gd name="T42" fmla="*/ 465 w 481"/>
                <a:gd name="T43" fmla="*/ 174 h 464"/>
                <a:gd name="T44" fmla="*/ 444 w 481"/>
                <a:gd name="T45" fmla="*/ 12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1" h="464">
                  <a:moveTo>
                    <a:pt x="444" y="120"/>
                  </a:moveTo>
                  <a:cubicBezTo>
                    <a:pt x="408" y="154"/>
                    <a:pt x="408" y="154"/>
                    <a:pt x="408" y="154"/>
                  </a:cubicBezTo>
                  <a:cubicBezTo>
                    <a:pt x="398" y="154"/>
                    <a:pt x="398" y="154"/>
                    <a:pt x="398" y="154"/>
                  </a:cubicBezTo>
                  <a:cubicBezTo>
                    <a:pt x="404" y="164"/>
                    <a:pt x="408" y="176"/>
                    <a:pt x="411" y="188"/>
                  </a:cubicBezTo>
                  <a:cubicBezTo>
                    <a:pt x="423" y="233"/>
                    <a:pt x="416" y="281"/>
                    <a:pt x="392" y="321"/>
                  </a:cubicBezTo>
                  <a:cubicBezTo>
                    <a:pt x="369" y="362"/>
                    <a:pt x="330" y="391"/>
                    <a:pt x="285" y="403"/>
                  </a:cubicBezTo>
                  <a:cubicBezTo>
                    <a:pt x="270" y="407"/>
                    <a:pt x="255" y="408"/>
                    <a:pt x="240" y="408"/>
                  </a:cubicBezTo>
                  <a:cubicBezTo>
                    <a:pt x="160" y="408"/>
                    <a:pt x="90" y="354"/>
                    <a:pt x="70" y="276"/>
                  </a:cubicBezTo>
                  <a:cubicBezTo>
                    <a:pt x="58" y="231"/>
                    <a:pt x="65" y="183"/>
                    <a:pt x="89" y="143"/>
                  </a:cubicBezTo>
                  <a:cubicBezTo>
                    <a:pt x="112" y="102"/>
                    <a:pt x="151" y="73"/>
                    <a:pt x="196" y="62"/>
                  </a:cubicBezTo>
                  <a:cubicBezTo>
                    <a:pt x="211" y="58"/>
                    <a:pt x="226" y="56"/>
                    <a:pt x="241" y="56"/>
                  </a:cubicBezTo>
                  <a:cubicBezTo>
                    <a:pt x="269" y="56"/>
                    <a:pt x="296" y="63"/>
                    <a:pt x="320" y="75"/>
                  </a:cubicBezTo>
                  <a:cubicBezTo>
                    <a:pt x="320" y="59"/>
                    <a:pt x="320" y="59"/>
                    <a:pt x="320" y="59"/>
                  </a:cubicBezTo>
                  <a:cubicBezTo>
                    <a:pt x="354" y="29"/>
                    <a:pt x="354" y="29"/>
                    <a:pt x="354" y="29"/>
                  </a:cubicBezTo>
                  <a:cubicBezTo>
                    <a:pt x="320" y="10"/>
                    <a:pt x="281" y="0"/>
                    <a:pt x="241" y="0"/>
                  </a:cubicBezTo>
                  <a:cubicBezTo>
                    <a:pt x="221" y="0"/>
                    <a:pt x="201" y="2"/>
                    <a:pt x="182" y="7"/>
                  </a:cubicBezTo>
                  <a:cubicBezTo>
                    <a:pt x="122" y="23"/>
                    <a:pt x="72" y="61"/>
                    <a:pt x="40" y="114"/>
                  </a:cubicBezTo>
                  <a:cubicBezTo>
                    <a:pt x="9" y="168"/>
                    <a:pt x="0" y="230"/>
                    <a:pt x="16" y="290"/>
                  </a:cubicBezTo>
                  <a:cubicBezTo>
                    <a:pt x="42" y="393"/>
                    <a:pt x="135" y="464"/>
                    <a:pt x="240" y="464"/>
                  </a:cubicBezTo>
                  <a:cubicBezTo>
                    <a:pt x="260" y="464"/>
                    <a:pt x="280" y="462"/>
                    <a:pt x="299" y="457"/>
                  </a:cubicBezTo>
                  <a:cubicBezTo>
                    <a:pt x="359" y="441"/>
                    <a:pt x="409" y="403"/>
                    <a:pt x="441" y="350"/>
                  </a:cubicBezTo>
                  <a:cubicBezTo>
                    <a:pt x="472" y="296"/>
                    <a:pt x="481" y="234"/>
                    <a:pt x="465" y="174"/>
                  </a:cubicBezTo>
                  <a:cubicBezTo>
                    <a:pt x="460" y="155"/>
                    <a:pt x="453" y="137"/>
                    <a:pt x="444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3841547" y="4184992"/>
            <a:ext cx="355488" cy="379212"/>
            <a:chOff x="8388351" y="1454151"/>
            <a:chExt cx="1427163" cy="1522413"/>
          </a:xfrm>
          <a:solidFill>
            <a:schemeClr val="accent3"/>
          </a:solidFill>
        </p:grpSpPr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388351" y="2416176"/>
              <a:ext cx="361950" cy="560388"/>
            </a:xfrm>
            <a:custGeom>
              <a:avLst/>
              <a:gdLst>
                <a:gd name="T0" fmla="*/ 96 w 96"/>
                <a:gd name="T1" fmla="*/ 138 h 149"/>
                <a:gd name="T2" fmla="*/ 85 w 96"/>
                <a:gd name="T3" fmla="*/ 149 h 149"/>
                <a:gd name="T4" fmla="*/ 12 w 96"/>
                <a:gd name="T5" fmla="*/ 149 h 149"/>
                <a:gd name="T6" fmla="*/ 0 w 96"/>
                <a:gd name="T7" fmla="*/ 138 h 149"/>
                <a:gd name="T8" fmla="*/ 0 w 96"/>
                <a:gd name="T9" fmla="*/ 11 h 149"/>
                <a:gd name="T10" fmla="*/ 12 w 96"/>
                <a:gd name="T11" fmla="*/ 0 h 149"/>
                <a:gd name="T12" fmla="*/ 85 w 96"/>
                <a:gd name="T13" fmla="*/ 0 h 149"/>
                <a:gd name="T14" fmla="*/ 96 w 96"/>
                <a:gd name="T15" fmla="*/ 11 h 149"/>
                <a:gd name="T16" fmla="*/ 96 w 96"/>
                <a:gd name="T17" fmla="*/ 13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49">
                  <a:moveTo>
                    <a:pt x="96" y="138"/>
                  </a:moveTo>
                  <a:cubicBezTo>
                    <a:pt x="96" y="144"/>
                    <a:pt x="91" y="149"/>
                    <a:pt x="85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6" y="149"/>
                    <a:pt x="0" y="144"/>
                    <a:pt x="0" y="13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1"/>
                  </a:cubicBezTo>
                  <a:lnTo>
                    <a:pt x="9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8921751" y="1987551"/>
              <a:ext cx="360363" cy="989013"/>
            </a:xfrm>
            <a:custGeom>
              <a:avLst/>
              <a:gdLst>
                <a:gd name="T0" fmla="*/ 96 w 96"/>
                <a:gd name="T1" fmla="*/ 252 h 263"/>
                <a:gd name="T2" fmla="*/ 85 w 96"/>
                <a:gd name="T3" fmla="*/ 263 h 263"/>
                <a:gd name="T4" fmla="*/ 12 w 96"/>
                <a:gd name="T5" fmla="*/ 263 h 263"/>
                <a:gd name="T6" fmla="*/ 0 w 96"/>
                <a:gd name="T7" fmla="*/ 252 h 263"/>
                <a:gd name="T8" fmla="*/ 0 w 96"/>
                <a:gd name="T9" fmla="*/ 12 h 263"/>
                <a:gd name="T10" fmla="*/ 12 w 96"/>
                <a:gd name="T11" fmla="*/ 0 h 263"/>
                <a:gd name="T12" fmla="*/ 85 w 96"/>
                <a:gd name="T13" fmla="*/ 0 h 263"/>
                <a:gd name="T14" fmla="*/ 96 w 96"/>
                <a:gd name="T15" fmla="*/ 12 h 263"/>
                <a:gd name="T16" fmla="*/ 96 w 96"/>
                <a:gd name="T17" fmla="*/ 25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263">
                  <a:moveTo>
                    <a:pt x="96" y="252"/>
                  </a:moveTo>
                  <a:cubicBezTo>
                    <a:pt x="96" y="258"/>
                    <a:pt x="91" y="263"/>
                    <a:pt x="85" y="263"/>
                  </a:cubicBezTo>
                  <a:cubicBezTo>
                    <a:pt x="12" y="263"/>
                    <a:pt x="12" y="263"/>
                    <a:pt x="12" y="263"/>
                  </a:cubicBezTo>
                  <a:cubicBezTo>
                    <a:pt x="5" y="263"/>
                    <a:pt x="0" y="258"/>
                    <a:pt x="0" y="25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6"/>
                    <a:pt x="96" y="12"/>
                  </a:cubicBezTo>
                  <a:lnTo>
                    <a:pt x="96" y="2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9455151" y="1454151"/>
              <a:ext cx="360363" cy="1522413"/>
            </a:xfrm>
            <a:custGeom>
              <a:avLst/>
              <a:gdLst>
                <a:gd name="T0" fmla="*/ 96 w 96"/>
                <a:gd name="T1" fmla="*/ 394 h 405"/>
                <a:gd name="T2" fmla="*/ 85 w 96"/>
                <a:gd name="T3" fmla="*/ 405 h 405"/>
                <a:gd name="T4" fmla="*/ 12 w 96"/>
                <a:gd name="T5" fmla="*/ 405 h 405"/>
                <a:gd name="T6" fmla="*/ 0 w 96"/>
                <a:gd name="T7" fmla="*/ 394 h 405"/>
                <a:gd name="T8" fmla="*/ 0 w 96"/>
                <a:gd name="T9" fmla="*/ 12 h 405"/>
                <a:gd name="T10" fmla="*/ 12 w 96"/>
                <a:gd name="T11" fmla="*/ 0 h 405"/>
                <a:gd name="T12" fmla="*/ 85 w 96"/>
                <a:gd name="T13" fmla="*/ 0 h 405"/>
                <a:gd name="T14" fmla="*/ 96 w 96"/>
                <a:gd name="T15" fmla="*/ 12 h 405"/>
                <a:gd name="T16" fmla="*/ 96 w 96"/>
                <a:gd name="T17" fmla="*/ 394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405">
                  <a:moveTo>
                    <a:pt x="96" y="394"/>
                  </a:moveTo>
                  <a:cubicBezTo>
                    <a:pt x="96" y="400"/>
                    <a:pt x="91" y="405"/>
                    <a:pt x="85" y="405"/>
                  </a:cubicBezTo>
                  <a:cubicBezTo>
                    <a:pt x="12" y="405"/>
                    <a:pt x="12" y="405"/>
                    <a:pt x="12" y="405"/>
                  </a:cubicBezTo>
                  <a:cubicBezTo>
                    <a:pt x="5" y="405"/>
                    <a:pt x="0" y="400"/>
                    <a:pt x="0" y="39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2"/>
                  </a:cubicBezTo>
                  <a:lnTo>
                    <a:pt x="96" y="3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72796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4 Step Circular Diagram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6553200" y="1850130"/>
            <a:ext cx="4267200" cy="4038600"/>
            <a:chOff x="6551612" y="1850130"/>
            <a:chExt cx="4267200" cy="4038600"/>
          </a:xfrm>
        </p:grpSpPr>
        <p:sp>
          <p:nvSpPr>
            <p:cNvPr id="5" name="Rectangle 4"/>
            <p:cNvSpPr/>
            <p:nvPr/>
          </p:nvSpPr>
          <p:spPr>
            <a:xfrm>
              <a:off x="6551612" y="1850130"/>
              <a:ext cx="4267200" cy="403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6856414" y="2214869"/>
              <a:ext cx="3657599" cy="854462"/>
              <a:chOff x="8456612" y="2003173"/>
              <a:chExt cx="2510623" cy="854462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8456612" y="2377504"/>
                <a:ext cx="1723325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218987">
                  <a:lnSpc>
                    <a:spcPct val="90000"/>
                  </a:lnSpc>
                </a:pPr>
                <a:r>
                  <a:rPr lang="en-US" sz="14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is a sample text.</a:t>
                </a:r>
              </a:p>
              <a:p>
                <a:pPr defTabSz="1218987">
                  <a:lnSpc>
                    <a:spcPct val="90000"/>
                  </a:lnSpc>
                </a:pPr>
                <a:r>
                  <a:rPr lang="en-US" sz="14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Insert your desired text here. </a:t>
                </a:r>
                <a:endParaRPr 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8475084" y="2003173"/>
                <a:ext cx="2492151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218987">
                  <a:lnSpc>
                    <a:spcPct val="90000"/>
                  </a:lnSpc>
                </a:pPr>
                <a:r>
                  <a:rPr lang="en-US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Sample Text</a:t>
                </a:r>
                <a:endParaRPr lang="en-US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1371601" y="1751013"/>
            <a:ext cx="4238625" cy="4237038"/>
            <a:chOff x="3975101" y="1751013"/>
            <a:chExt cx="4238625" cy="42370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6081713" y="1754188"/>
              <a:ext cx="2127250" cy="2120900"/>
            </a:xfrm>
            <a:custGeom>
              <a:avLst/>
              <a:gdLst>
                <a:gd name="T0" fmla="*/ 1584 w 1584"/>
                <a:gd name="T1" fmla="*/ 1580 h 1580"/>
                <a:gd name="T2" fmla="*/ 1584 w 1584"/>
                <a:gd name="T3" fmla="*/ 1576 h 1580"/>
                <a:gd name="T4" fmla="*/ 8 w 1584"/>
                <a:gd name="T5" fmla="*/ 0 h 1580"/>
                <a:gd name="T6" fmla="*/ 0 w 1584"/>
                <a:gd name="T7" fmla="*/ 0 h 1580"/>
                <a:gd name="T8" fmla="*/ 0 w 1584"/>
                <a:gd name="T9" fmla="*/ 1580 h 1580"/>
                <a:gd name="T10" fmla="*/ 1584 w 1584"/>
                <a:gd name="T11" fmla="*/ 158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84" h="1580">
                  <a:moveTo>
                    <a:pt x="1584" y="1580"/>
                  </a:moveTo>
                  <a:cubicBezTo>
                    <a:pt x="1584" y="1579"/>
                    <a:pt x="1584" y="1577"/>
                    <a:pt x="1584" y="1576"/>
                  </a:cubicBezTo>
                  <a:cubicBezTo>
                    <a:pt x="1584" y="706"/>
                    <a:pt x="878" y="0"/>
                    <a:pt x="8" y="0"/>
                  </a:cubicBezTo>
                  <a:cubicBezTo>
                    <a:pt x="5" y="0"/>
                    <a:pt x="3" y="0"/>
                    <a:pt x="0" y="0"/>
                  </a:cubicBezTo>
                  <a:cubicBezTo>
                    <a:pt x="0" y="1580"/>
                    <a:pt x="0" y="1580"/>
                    <a:pt x="0" y="1580"/>
                  </a:cubicBezTo>
                  <a:lnTo>
                    <a:pt x="1584" y="158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978276" y="1754188"/>
              <a:ext cx="2103438" cy="2120900"/>
            </a:xfrm>
            <a:custGeom>
              <a:avLst/>
              <a:gdLst>
                <a:gd name="T0" fmla="*/ 1568 w 1568"/>
                <a:gd name="T1" fmla="*/ 0 h 1580"/>
                <a:gd name="T2" fmla="*/ 0 w 1568"/>
                <a:gd name="T3" fmla="*/ 1576 h 1580"/>
                <a:gd name="T4" fmla="*/ 0 w 1568"/>
                <a:gd name="T5" fmla="*/ 1580 h 1580"/>
                <a:gd name="T6" fmla="*/ 1568 w 1568"/>
                <a:gd name="T7" fmla="*/ 1580 h 1580"/>
                <a:gd name="T8" fmla="*/ 1568 w 1568"/>
                <a:gd name="T9" fmla="*/ 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8" h="1580">
                  <a:moveTo>
                    <a:pt x="1568" y="0"/>
                  </a:moveTo>
                  <a:cubicBezTo>
                    <a:pt x="701" y="4"/>
                    <a:pt x="0" y="708"/>
                    <a:pt x="0" y="1576"/>
                  </a:cubicBezTo>
                  <a:cubicBezTo>
                    <a:pt x="0" y="1577"/>
                    <a:pt x="0" y="1579"/>
                    <a:pt x="0" y="1580"/>
                  </a:cubicBezTo>
                  <a:cubicBezTo>
                    <a:pt x="1568" y="1580"/>
                    <a:pt x="1568" y="1580"/>
                    <a:pt x="1568" y="1580"/>
                  </a:cubicBezTo>
                  <a:lnTo>
                    <a:pt x="156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81713" y="3875088"/>
              <a:ext cx="2127250" cy="2108200"/>
            </a:xfrm>
            <a:custGeom>
              <a:avLst/>
              <a:gdLst>
                <a:gd name="T0" fmla="*/ 0 w 1584"/>
                <a:gd name="T1" fmla="*/ 0 h 1572"/>
                <a:gd name="T2" fmla="*/ 0 w 1584"/>
                <a:gd name="T3" fmla="*/ 1572 h 1572"/>
                <a:gd name="T4" fmla="*/ 8 w 1584"/>
                <a:gd name="T5" fmla="*/ 1572 h 1572"/>
                <a:gd name="T6" fmla="*/ 1584 w 1584"/>
                <a:gd name="T7" fmla="*/ 0 h 1572"/>
                <a:gd name="T8" fmla="*/ 0 w 1584"/>
                <a:gd name="T9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4" h="1572">
                  <a:moveTo>
                    <a:pt x="0" y="0"/>
                  </a:moveTo>
                  <a:cubicBezTo>
                    <a:pt x="0" y="1572"/>
                    <a:pt x="0" y="1572"/>
                    <a:pt x="0" y="1572"/>
                  </a:cubicBezTo>
                  <a:cubicBezTo>
                    <a:pt x="3" y="1572"/>
                    <a:pt x="5" y="1572"/>
                    <a:pt x="8" y="1572"/>
                  </a:cubicBezTo>
                  <a:cubicBezTo>
                    <a:pt x="877" y="1572"/>
                    <a:pt x="1582" y="869"/>
                    <a:pt x="158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978276" y="3875088"/>
              <a:ext cx="2103438" cy="2108200"/>
            </a:xfrm>
            <a:custGeom>
              <a:avLst/>
              <a:gdLst>
                <a:gd name="T0" fmla="*/ 0 w 1568"/>
                <a:gd name="T1" fmla="*/ 0 h 1572"/>
                <a:gd name="T2" fmla="*/ 1568 w 1568"/>
                <a:gd name="T3" fmla="*/ 1572 h 1572"/>
                <a:gd name="T4" fmla="*/ 1568 w 1568"/>
                <a:gd name="T5" fmla="*/ 0 h 1572"/>
                <a:gd name="T6" fmla="*/ 0 w 1568"/>
                <a:gd name="T7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8" h="1572">
                  <a:moveTo>
                    <a:pt x="0" y="0"/>
                  </a:moveTo>
                  <a:cubicBezTo>
                    <a:pt x="2" y="866"/>
                    <a:pt x="703" y="1568"/>
                    <a:pt x="1568" y="1572"/>
                  </a:cubicBezTo>
                  <a:cubicBezTo>
                    <a:pt x="1568" y="0"/>
                    <a:pt x="1568" y="0"/>
                    <a:pt x="156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094413" y="3862388"/>
              <a:ext cx="4763" cy="4763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0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086476" y="3862388"/>
              <a:ext cx="7938" cy="6350"/>
            </a:xfrm>
            <a:custGeom>
              <a:avLst/>
              <a:gdLst>
                <a:gd name="T0" fmla="*/ 0 w 5"/>
                <a:gd name="T1" fmla="*/ 0 h 4"/>
                <a:gd name="T2" fmla="*/ 4 w 5"/>
                <a:gd name="T3" fmla="*/ 4 h 4"/>
                <a:gd name="T4" fmla="*/ 5 w 5"/>
                <a:gd name="T5" fmla="*/ 3 h 4"/>
                <a:gd name="T6" fmla="*/ 5 w 5"/>
                <a:gd name="T7" fmla="*/ 0 h 4"/>
                <a:gd name="T8" fmla="*/ 0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4" y="4"/>
                  </a:lnTo>
                  <a:lnTo>
                    <a:pt x="5" y="3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092826" y="3867150"/>
              <a:ext cx="1588" cy="3175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0 w 1"/>
                <a:gd name="T5" fmla="*/ 1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lnTo>
                    <a:pt x="1" y="0"/>
                  </a:lnTo>
                  <a:lnTo>
                    <a:pt x="0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4810126" y="2586038"/>
              <a:ext cx="2565400" cy="2565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3975101" y="2371725"/>
              <a:ext cx="2111375" cy="1490663"/>
            </a:xfrm>
            <a:custGeom>
              <a:avLst/>
              <a:gdLst>
                <a:gd name="T0" fmla="*/ 462 w 1573"/>
                <a:gd name="T1" fmla="*/ 0 h 1111"/>
                <a:gd name="T2" fmla="*/ 462 w 1573"/>
                <a:gd name="T3" fmla="*/ 0 h 1111"/>
                <a:gd name="T4" fmla="*/ 0 w 1573"/>
                <a:gd name="T5" fmla="*/ 1111 h 1111"/>
                <a:gd name="T6" fmla="*/ 1573 w 1573"/>
                <a:gd name="T7" fmla="*/ 1111 h 1111"/>
                <a:gd name="T8" fmla="*/ 462 w 1573"/>
                <a:gd name="T9" fmla="*/ 0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3" h="1111">
                  <a:moveTo>
                    <a:pt x="462" y="0"/>
                  </a:moveTo>
                  <a:cubicBezTo>
                    <a:pt x="462" y="0"/>
                    <a:pt x="462" y="0"/>
                    <a:pt x="462" y="0"/>
                  </a:cubicBezTo>
                  <a:cubicBezTo>
                    <a:pt x="155" y="307"/>
                    <a:pt x="1" y="709"/>
                    <a:pt x="0" y="1111"/>
                  </a:cubicBezTo>
                  <a:cubicBezTo>
                    <a:pt x="1573" y="1111"/>
                    <a:pt x="1573" y="1111"/>
                    <a:pt x="1573" y="1111"/>
                  </a:cubicBezTo>
                  <a:lnTo>
                    <a:pt x="462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092826" y="1751013"/>
              <a:ext cx="1497013" cy="2111375"/>
            </a:xfrm>
            <a:custGeom>
              <a:avLst/>
              <a:gdLst>
                <a:gd name="T0" fmla="*/ 4 w 1115"/>
                <a:gd name="T1" fmla="*/ 1573 h 1573"/>
                <a:gd name="T2" fmla="*/ 1115 w 1115"/>
                <a:gd name="T3" fmla="*/ 462 h 1573"/>
                <a:gd name="T4" fmla="*/ 1115 w 1115"/>
                <a:gd name="T5" fmla="*/ 462 h 1573"/>
                <a:gd name="T6" fmla="*/ 0 w 1115"/>
                <a:gd name="T7" fmla="*/ 0 h 1573"/>
                <a:gd name="T8" fmla="*/ 0 w 1115"/>
                <a:gd name="T9" fmla="*/ 1573 h 1573"/>
                <a:gd name="T10" fmla="*/ 4 w 1115"/>
                <a:gd name="T11" fmla="*/ 1573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5" h="1573">
                  <a:moveTo>
                    <a:pt x="4" y="1573"/>
                  </a:moveTo>
                  <a:cubicBezTo>
                    <a:pt x="1115" y="462"/>
                    <a:pt x="1115" y="462"/>
                    <a:pt x="1115" y="462"/>
                  </a:cubicBezTo>
                  <a:cubicBezTo>
                    <a:pt x="1115" y="462"/>
                    <a:pt x="1115" y="462"/>
                    <a:pt x="1115" y="462"/>
                  </a:cubicBezTo>
                  <a:cubicBezTo>
                    <a:pt x="807" y="154"/>
                    <a:pt x="404" y="0"/>
                    <a:pt x="0" y="0"/>
                  </a:cubicBezTo>
                  <a:cubicBezTo>
                    <a:pt x="0" y="1573"/>
                    <a:pt x="0" y="1573"/>
                    <a:pt x="0" y="1573"/>
                  </a:cubicBezTo>
                  <a:lnTo>
                    <a:pt x="4" y="1573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1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6094413" y="3862388"/>
              <a:ext cx="2119313" cy="1504950"/>
            </a:xfrm>
            <a:custGeom>
              <a:avLst/>
              <a:gdLst>
                <a:gd name="T0" fmla="*/ 4 w 1579"/>
                <a:gd name="T1" fmla="*/ 0 h 1121"/>
                <a:gd name="T2" fmla="*/ 0 w 1579"/>
                <a:gd name="T3" fmla="*/ 4 h 1121"/>
                <a:gd name="T4" fmla="*/ 0 w 1579"/>
                <a:gd name="T5" fmla="*/ 6 h 1121"/>
                <a:gd name="T6" fmla="*/ 1115 w 1579"/>
                <a:gd name="T7" fmla="*/ 1121 h 1121"/>
                <a:gd name="T8" fmla="*/ 1577 w 1579"/>
                <a:gd name="T9" fmla="*/ 0 h 1121"/>
                <a:gd name="T10" fmla="*/ 4 w 1579"/>
                <a:gd name="T11" fmla="*/ 0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9" h="1121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115" y="1121"/>
                    <a:pt x="1115" y="1121"/>
                    <a:pt x="1115" y="1121"/>
                  </a:cubicBezTo>
                  <a:cubicBezTo>
                    <a:pt x="1425" y="812"/>
                    <a:pt x="1579" y="406"/>
                    <a:pt x="1577" y="0"/>
                  </a:cubicBezTo>
                  <a:lnTo>
                    <a:pt x="4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6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4595813" y="3868738"/>
              <a:ext cx="1498600" cy="2119313"/>
            </a:xfrm>
            <a:custGeom>
              <a:avLst/>
              <a:gdLst>
                <a:gd name="T0" fmla="*/ 1116 w 1117"/>
                <a:gd name="T1" fmla="*/ 0 h 1579"/>
                <a:gd name="T2" fmla="*/ 0 w 1117"/>
                <a:gd name="T3" fmla="*/ 1116 h 1579"/>
                <a:gd name="T4" fmla="*/ 1117 w 1117"/>
                <a:gd name="T5" fmla="*/ 1579 h 1579"/>
                <a:gd name="T6" fmla="*/ 1117 w 1117"/>
                <a:gd name="T7" fmla="*/ 1 h 1579"/>
                <a:gd name="T8" fmla="*/ 1116 w 1117"/>
                <a:gd name="T9" fmla="*/ 0 h 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579">
                  <a:moveTo>
                    <a:pt x="1116" y="0"/>
                  </a:moveTo>
                  <a:cubicBezTo>
                    <a:pt x="0" y="1116"/>
                    <a:pt x="0" y="1116"/>
                    <a:pt x="0" y="1116"/>
                  </a:cubicBezTo>
                  <a:cubicBezTo>
                    <a:pt x="308" y="1425"/>
                    <a:pt x="713" y="1579"/>
                    <a:pt x="1117" y="1579"/>
                  </a:cubicBezTo>
                  <a:cubicBezTo>
                    <a:pt x="1117" y="1"/>
                    <a:pt x="1117" y="1"/>
                    <a:pt x="1117" y="1"/>
                  </a:cubicBezTo>
                  <a:lnTo>
                    <a:pt x="1116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 rot="18752668">
            <a:off x="1031121" y="26099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 rot="18752668">
            <a:off x="3377157" y="48451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 rot="2740337">
            <a:off x="3352058" y="2599479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 rot="2740337">
            <a:off x="1024494" y="4853151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646584" y="3048001"/>
            <a:ext cx="567042" cy="564274"/>
            <a:chOff x="2244726" y="1033463"/>
            <a:chExt cx="2276475" cy="2265363"/>
          </a:xfrm>
          <a:solidFill>
            <a:schemeClr val="accent1"/>
          </a:solidFill>
        </p:grpSpPr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7338" y="2093913"/>
              <a:ext cx="423863" cy="153988"/>
            </a:xfrm>
            <a:custGeom>
              <a:avLst/>
              <a:gdLst>
                <a:gd name="T0" fmla="*/ 92 w 113"/>
                <a:gd name="T1" fmla="*/ 0 h 41"/>
                <a:gd name="T2" fmla="*/ 20 w 113"/>
                <a:gd name="T3" fmla="*/ 1 h 41"/>
                <a:gd name="T4" fmla="*/ 0 w 113"/>
                <a:gd name="T5" fmla="*/ 21 h 41"/>
                <a:gd name="T6" fmla="*/ 20 w 113"/>
                <a:gd name="T7" fmla="*/ 41 h 41"/>
                <a:gd name="T8" fmla="*/ 92 w 113"/>
                <a:gd name="T9" fmla="*/ 40 h 41"/>
                <a:gd name="T10" fmla="*/ 112 w 113"/>
                <a:gd name="T11" fmla="*/ 20 h 41"/>
                <a:gd name="T12" fmla="*/ 92 w 11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1">
                  <a:moveTo>
                    <a:pt x="92" y="0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0" y="32"/>
                    <a:pt x="9" y="41"/>
                    <a:pt x="20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104" y="40"/>
                    <a:pt x="113" y="31"/>
                    <a:pt x="112" y="20"/>
                  </a:cubicBezTo>
                  <a:cubicBezTo>
                    <a:pt x="112" y="9"/>
                    <a:pt x="103" y="0"/>
                    <a:pt x="9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3856038" y="1333501"/>
              <a:ext cx="357188" cy="361950"/>
            </a:xfrm>
            <a:custGeom>
              <a:avLst/>
              <a:gdLst>
                <a:gd name="T0" fmla="*/ 36 w 95"/>
                <a:gd name="T1" fmla="*/ 88 h 96"/>
                <a:gd name="T2" fmla="*/ 87 w 95"/>
                <a:gd name="T3" fmla="*/ 37 h 96"/>
                <a:gd name="T4" fmla="*/ 87 w 95"/>
                <a:gd name="T5" fmla="*/ 8 h 96"/>
                <a:gd name="T6" fmla="*/ 58 w 95"/>
                <a:gd name="T7" fmla="*/ 8 h 96"/>
                <a:gd name="T8" fmla="*/ 8 w 95"/>
                <a:gd name="T9" fmla="*/ 60 h 96"/>
                <a:gd name="T10" fmla="*/ 8 w 95"/>
                <a:gd name="T11" fmla="*/ 88 h 96"/>
                <a:gd name="T12" fmla="*/ 36 w 95"/>
                <a:gd name="T13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96">
                  <a:moveTo>
                    <a:pt x="36" y="88"/>
                  </a:moveTo>
                  <a:cubicBezTo>
                    <a:pt x="87" y="37"/>
                    <a:pt x="87" y="37"/>
                    <a:pt x="87" y="37"/>
                  </a:cubicBezTo>
                  <a:cubicBezTo>
                    <a:pt x="95" y="29"/>
                    <a:pt x="95" y="16"/>
                    <a:pt x="87" y="8"/>
                  </a:cubicBezTo>
                  <a:cubicBezTo>
                    <a:pt x="79" y="0"/>
                    <a:pt x="66" y="1"/>
                    <a:pt x="58" y="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0" y="68"/>
                    <a:pt x="0" y="80"/>
                    <a:pt x="8" y="88"/>
                  </a:cubicBezTo>
                  <a:cubicBezTo>
                    <a:pt x="16" y="96"/>
                    <a:pt x="28" y="96"/>
                    <a:pt x="36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3308351" y="1033463"/>
              <a:ext cx="153988" cy="423863"/>
            </a:xfrm>
            <a:custGeom>
              <a:avLst/>
              <a:gdLst>
                <a:gd name="T0" fmla="*/ 21 w 41"/>
                <a:gd name="T1" fmla="*/ 113 h 113"/>
                <a:gd name="T2" fmla="*/ 41 w 41"/>
                <a:gd name="T3" fmla="*/ 93 h 113"/>
                <a:gd name="T4" fmla="*/ 41 w 41"/>
                <a:gd name="T5" fmla="*/ 21 h 113"/>
                <a:gd name="T6" fmla="*/ 20 w 41"/>
                <a:gd name="T7" fmla="*/ 1 h 113"/>
                <a:gd name="T8" fmla="*/ 0 w 41"/>
                <a:gd name="T9" fmla="*/ 21 h 113"/>
                <a:gd name="T10" fmla="*/ 1 w 41"/>
                <a:gd name="T11" fmla="*/ 93 h 113"/>
                <a:gd name="T12" fmla="*/ 21 w 41"/>
                <a:gd name="T13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13">
                  <a:moveTo>
                    <a:pt x="21" y="113"/>
                  </a:moveTo>
                  <a:cubicBezTo>
                    <a:pt x="32" y="113"/>
                    <a:pt x="41" y="104"/>
                    <a:pt x="41" y="93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9"/>
                    <a:pt x="32" y="0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104"/>
                    <a:pt x="10" y="113"/>
                    <a:pt x="21" y="1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557463" y="1338263"/>
              <a:ext cx="360363" cy="357188"/>
            </a:xfrm>
            <a:custGeom>
              <a:avLst/>
              <a:gdLst>
                <a:gd name="T0" fmla="*/ 60 w 96"/>
                <a:gd name="T1" fmla="*/ 87 h 95"/>
                <a:gd name="T2" fmla="*/ 88 w 96"/>
                <a:gd name="T3" fmla="*/ 87 h 95"/>
                <a:gd name="T4" fmla="*/ 88 w 96"/>
                <a:gd name="T5" fmla="*/ 58 h 95"/>
                <a:gd name="T6" fmla="*/ 36 w 96"/>
                <a:gd name="T7" fmla="*/ 8 h 95"/>
                <a:gd name="T8" fmla="*/ 8 w 96"/>
                <a:gd name="T9" fmla="*/ 8 h 95"/>
                <a:gd name="T10" fmla="*/ 8 w 96"/>
                <a:gd name="T11" fmla="*/ 36 h 95"/>
                <a:gd name="T12" fmla="*/ 60 w 96"/>
                <a:gd name="T13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7"/>
                  </a:moveTo>
                  <a:cubicBezTo>
                    <a:pt x="67" y="95"/>
                    <a:pt x="80" y="94"/>
                    <a:pt x="88" y="87"/>
                  </a:cubicBezTo>
                  <a:cubicBezTo>
                    <a:pt x="96" y="79"/>
                    <a:pt x="96" y="66"/>
                    <a:pt x="88" y="5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9"/>
                    <a:pt x="8" y="36"/>
                  </a:cubicBezTo>
                  <a:lnTo>
                    <a:pt x="6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244726" y="2089151"/>
              <a:ext cx="425450" cy="161925"/>
            </a:xfrm>
            <a:custGeom>
              <a:avLst/>
              <a:gdLst>
                <a:gd name="T0" fmla="*/ 113 w 113"/>
                <a:gd name="T1" fmla="*/ 23 h 43"/>
                <a:gd name="T2" fmla="*/ 94 w 113"/>
                <a:gd name="T3" fmla="*/ 2 h 43"/>
                <a:gd name="T4" fmla="*/ 21 w 113"/>
                <a:gd name="T5" fmla="*/ 0 h 43"/>
                <a:gd name="T6" fmla="*/ 1 w 113"/>
                <a:gd name="T7" fmla="*/ 20 h 43"/>
                <a:gd name="T8" fmla="*/ 20 w 113"/>
                <a:gd name="T9" fmla="*/ 40 h 43"/>
                <a:gd name="T10" fmla="*/ 92 w 113"/>
                <a:gd name="T11" fmla="*/ 43 h 43"/>
                <a:gd name="T12" fmla="*/ 113 w 113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3">
                  <a:moveTo>
                    <a:pt x="113" y="23"/>
                  </a:moveTo>
                  <a:cubicBezTo>
                    <a:pt x="113" y="12"/>
                    <a:pt x="105" y="3"/>
                    <a:pt x="94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1" y="9"/>
                    <a:pt x="1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103" y="43"/>
                    <a:pt x="113" y="34"/>
                    <a:pt x="1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557463" y="2641601"/>
              <a:ext cx="360363" cy="357188"/>
            </a:xfrm>
            <a:custGeom>
              <a:avLst/>
              <a:gdLst>
                <a:gd name="T0" fmla="*/ 60 w 96"/>
                <a:gd name="T1" fmla="*/ 8 h 95"/>
                <a:gd name="T2" fmla="*/ 8 w 96"/>
                <a:gd name="T3" fmla="*/ 58 h 95"/>
                <a:gd name="T4" fmla="*/ 8 w 96"/>
                <a:gd name="T5" fmla="*/ 87 h 95"/>
                <a:gd name="T6" fmla="*/ 37 w 96"/>
                <a:gd name="T7" fmla="*/ 87 h 95"/>
                <a:gd name="T8" fmla="*/ 88 w 96"/>
                <a:gd name="T9" fmla="*/ 37 h 95"/>
                <a:gd name="T10" fmla="*/ 89 w 96"/>
                <a:gd name="T11" fmla="*/ 8 h 95"/>
                <a:gd name="T12" fmla="*/ 60 w 96"/>
                <a:gd name="T13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"/>
                  </a:moveTo>
                  <a:cubicBezTo>
                    <a:pt x="8" y="58"/>
                    <a:pt x="8" y="58"/>
                    <a:pt x="8" y="58"/>
                  </a:cubicBezTo>
                  <a:cubicBezTo>
                    <a:pt x="1" y="66"/>
                    <a:pt x="0" y="79"/>
                    <a:pt x="8" y="87"/>
                  </a:cubicBezTo>
                  <a:cubicBezTo>
                    <a:pt x="16" y="95"/>
                    <a:pt x="29" y="95"/>
                    <a:pt x="37" y="8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96" y="29"/>
                    <a:pt x="96" y="16"/>
                    <a:pt x="89" y="8"/>
                  </a:cubicBezTo>
                  <a:cubicBezTo>
                    <a:pt x="81" y="0"/>
                    <a:pt x="68" y="0"/>
                    <a:pt x="6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3856038" y="2638426"/>
              <a:ext cx="354013" cy="363538"/>
            </a:xfrm>
            <a:custGeom>
              <a:avLst/>
              <a:gdLst>
                <a:gd name="T0" fmla="*/ 37 w 94"/>
                <a:gd name="T1" fmla="*/ 8 h 97"/>
                <a:gd name="T2" fmla="*/ 8 w 94"/>
                <a:gd name="T3" fmla="*/ 7 h 97"/>
                <a:gd name="T4" fmla="*/ 7 w 94"/>
                <a:gd name="T5" fmla="*/ 36 h 97"/>
                <a:gd name="T6" fmla="*/ 57 w 94"/>
                <a:gd name="T7" fmla="*/ 89 h 97"/>
                <a:gd name="T8" fmla="*/ 85 w 94"/>
                <a:gd name="T9" fmla="*/ 90 h 97"/>
                <a:gd name="T10" fmla="*/ 86 w 94"/>
                <a:gd name="T11" fmla="*/ 61 h 97"/>
                <a:gd name="T12" fmla="*/ 37 w 94"/>
                <a:gd name="T13" fmla="*/ 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97">
                  <a:moveTo>
                    <a:pt x="37" y="8"/>
                  </a:moveTo>
                  <a:cubicBezTo>
                    <a:pt x="29" y="0"/>
                    <a:pt x="16" y="0"/>
                    <a:pt x="8" y="7"/>
                  </a:cubicBezTo>
                  <a:cubicBezTo>
                    <a:pt x="0" y="15"/>
                    <a:pt x="0" y="28"/>
                    <a:pt x="7" y="36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64" y="97"/>
                    <a:pt x="77" y="97"/>
                    <a:pt x="85" y="90"/>
                  </a:cubicBezTo>
                  <a:cubicBezTo>
                    <a:pt x="93" y="82"/>
                    <a:pt x="94" y="69"/>
                    <a:pt x="86" y="61"/>
                  </a:cubicBezTo>
                  <a:lnTo>
                    <a:pt x="3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2819401" y="1646238"/>
              <a:ext cx="1077913" cy="1228725"/>
            </a:xfrm>
            <a:custGeom>
              <a:avLst/>
              <a:gdLst>
                <a:gd name="T0" fmla="*/ 90 w 287"/>
                <a:gd name="T1" fmla="*/ 327 h 327"/>
                <a:gd name="T2" fmla="*/ 203 w 287"/>
                <a:gd name="T3" fmla="*/ 327 h 327"/>
                <a:gd name="T4" fmla="*/ 217 w 287"/>
                <a:gd name="T5" fmla="*/ 315 h 327"/>
                <a:gd name="T6" fmla="*/ 285 w 287"/>
                <a:gd name="T7" fmla="*/ 143 h 327"/>
                <a:gd name="T8" fmla="*/ 157 w 287"/>
                <a:gd name="T9" fmla="*/ 4 h 327"/>
                <a:gd name="T10" fmla="*/ 20 w 287"/>
                <a:gd name="T11" fmla="*/ 100 h 327"/>
                <a:gd name="T12" fmla="*/ 64 w 287"/>
                <a:gd name="T13" fmla="*/ 256 h 327"/>
                <a:gd name="T14" fmla="*/ 80 w 287"/>
                <a:gd name="T15" fmla="*/ 306 h 327"/>
                <a:gd name="T16" fmla="*/ 81 w 287"/>
                <a:gd name="T17" fmla="*/ 316 h 327"/>
                <a:gd name="T18" fmla="*/ 90 w 287"/>
                <a:gd name="T19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7" h="327">
                  <a:moveTo>
                    <a:pt x="90" y="327"/>
                  </a:moveTo>
                  <a:cubicBezTo>
                    <a:pt x="90" y="327"/>
                    <a:pt x="189" y="327"/>
                    <a:pt x="203" y="327"/>
                  </a:cubicBezTo>
                  <a:cubicBezTo>
                    <a:pt x="217" y="327"/>
                    <a:pt x="217" y="315"/>
                    <a:pt x="217" y="315"/>
                  </a:cubicBezTo>
                  <a:cubicBezTo>
                    <a:pt x="213" y="248"/>
                    <a:pt x="283" y="247"/>
                    <a:pt x="285" y="143"/>
                  </a:cubicBezTo>
                  <a:cubicBezTo>
                    <a:pt x="287" y="40"/>
                    <a:pt x="198" y="8"/>
                    <a:pt x="157" y="4"/>
                  </a:cubicBezTo>
                  <a:cubicBezTo>
                    <a:pt x="116" y="0"/>
                    <a:pt x="40" y="28"/>
                    <a:pt x="20" y="100"/>
                  </a:cubicBezTo>
                  <a:cubicBezTo>
                    <a:pt x="0" y="173"/>
                    <a:pt x="45" y="228"/>
                    <a:pt x="64" y="256"/>
                  </a:cubicBezTo>
                  <a:cubicBezTo>
                    <a:pt x="82" y="283"/>
                    <a:pt x="80" y="306"/>
                    <a:pt x="80" y="306"/>
                  </a:cubicBezTo>
                  <a:cubicBezTo>
                    <a:pt x="80" y="306"/>
                    <a:pt x="81" y="308"/>
                    <a:pt x="81" y="316"/>
                  </a:cubicBezTo>
                  <a:cubicBezTo>
                    <a:pt x="81" y="324"/>
                    <a:pt x="90" y="327"/>
                    <a:pt x="90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127376" y="2949576"/>
              <a:ext cx="511175" cy="349250"/>
            </a:xfrm>
            <a:custGeom>
              <a:avLst/>
              <a:gdLst>
                <a:gd name="T0" fmla="*/ 125 w 136"/>
                <a:gd name="T1" fmla="*/ 0 h 93"/>
                <a:gd name="T2" fmla="*/ 11 w 136"/>
                <a:gd name="T3" fmla="*/ 0 h 93"/>
                <a:gd name="T4" fmla="*/ 0 w 136"/>
                <a:gd name="T5" fmla="*/ 11 h 93"/>
                <a:gd name="T6" fmla="*/ 0 w 136"/>
                <a:gd name="T7" fmla="*/ 59 h 93"/>
                <a:gd name="T8" fmla="*/ 11 w 136"/>
                <a:gd name="T9" fmla="*/ 69 h 93"/>
                <a:gd name="T10" fmla="*/ 27 w 136"/>
                <a:gd name="T11" fmla="*/ 69 h 93"/>
                <a:gd name="T12" fmla="*/ 37 w 136"/>
                <a:gd name="T13" fmla="*/ 93 h 93"/>
                <a:gd name="T14" fmla="*/ 99 w 136"/>
                <a:gd name="T15" fmla="*/ 93 h 93"/>
                <a:gd name="T16" fmla="*/ 110 w 136"/>
                <a:gd name="T17" fmla="*/ 69 h 93"/>
                <a:gd name="T18" fmla="*/ 125 w 136"/>
                <a:gd name="T19" fmla="*/ 69 h 93"/>
                <a:gd name="T20" fmla="*/ 136 w 136"/>
                <a:gd name="T21" fmla="*/ 59 h 93"/>
                <a:gd name="T22" fmla="*/ 136 w 136"/>
                <a:gd name="T23" fmla="*/ 11 h 93"/>
                <a:gd name="T24" fmla="*/ 125 w 136"/>
                <a:gd name="T2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93">
                  <a:moveTo>
                    <a:pt x="12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5" y="69"/>
                    <a:pt x="11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78"/>
                    <a:pt x="31" y="86"/>
                    <a:pt x="37" y="93"/>
                  </a:cubicBezTo>
                  <a:cubicBezTo>
                    <a:pt x="99" y="93"/>
                    <a:pt x="99" y="93"/>
                    <a:pt x="99" y="93"/>
                  </a:cubicBezTo>
                  <a:cubicBezTo>
                    <a:pt x="105" y="86"/>
                    <a:pt x="109" y="78"/>
                    <a:pt x="110" y="69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31" y="69"/>
                    <a:pt x="136" y="65"/>
                    <a:pt x="136" y="59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5"/>
                    <a:pt x="131" y="0"/>
                    <a:pt x="1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sp>
        <p:nvSpPr>
          <p:cNvPr id="62" name="Freeform 61"/>
          <p:cNvSpPr>
            <a:spLocks noEditPoints="1"/>
          </p:cNvSpPr>
          <p:nvPr/>
        </p:nvSpPr>
        <p:spPr bwMode="auto">
          <a:xfrm>
            <a:off x="3790058" y="3206670"/>
            <a:ext cx="515242" cy="359444"/>
          </a:xfrm>
          <a:custGeom>
            <a:avLst/>
            <a:gdLst>
              <a:gd name="T0" fmla="*/ 51 w 551"/>
              <a:gd name="T1" fmla="*/ 284 h 384"/>
              <a:gd name="T2" fmla="*/ 0 w 551"/>
              <a:gd name="T3" fmla="*/ 384 h 384"/>
              <a:gd name="T4" fmla="*/ 551 w 551"/>
              <a:gd name="T5" fmla="*/ 384 h 384"/>
              <a:gd name="T6" fmla="*/ 498 w 551"/>
              <a:gd name="T7" fmla="*/ 284 h 384"/>
              <a:gd name="T8" fmla="*/ 310 w 551"/>
              <a:gd name="T9" fmla="*/ 284 h 384"/>
              <a:gd name="T10" fmla="*/ 310 w 551"/>
              <a:gd name="T11" fmla="*/ 261 h 384"/>
              <a:gd name="T12" fmla="*/ 472 w 551"/>
              <a:gd name="T13" fmla="*/ 261 h 384"/>
              <a:gd name="T14" fmla="*/ 500 w 551"/>
              <a:gd name="T15" fmla="*/ 235 h 384"/>
              <a:gd name="T16" fmla="*/ 500 w 551"/>
              <a:gd name="T17" fmla="*/ 26 h 384"/>
              <a:gd name="T18" fmla="*/ 472 w 551"/>
              <a:gd name="T19" fmla="*/ 0 h 384"/>
              <a:gd name="T20" fmla="*/ 79 w 551"/>
              <a:gd name="T21" fmla="*/ 0 h 384"/>
              <a:gd name="T22" fmla="*/ 51 w 551"/>
              <a:gd name="T23" fmla="*/ 26 h 384"/>
              <a:gd name="T24" fmla="*/ 51 w 551"/>
              <a:gd name="T25" fmla="*/ 235 h 384"/>
              <a:gd name="T26" fmla="*/ 79 w 551"/>
              <a:gd name="T27" fmla="*/ 261 h 384"/>
              <a:gd name="T28" fmla="*/ 241 w 551"/>
              <a:gd name="T29" fmla="*/ 261 h 384"/>
              <a:gd name="T30" fmla="*/ 241 w 551"/>
              <a:gd name="T31" fmla="*/ 284 h 384"/>
              <a:gd name="T32" fmla="*/ 51 w 551"/>
              <a:gd name="T33" fmla="*/ 284 h 384"/>
              <a:gd name="T34" fmla="*/ 86 w 551"/>
              <a:gd name="T35" fmla="*/ 36 h 384"/>
              <a:gd name="T36" fmla="*/ 465 w 551"/>
              <a:gd name="T37" fmla="*/ 36 h 384"/>
              <a:gd name="T38" fmla="*/ 465 w 551"/>
              <a:gd name="T39" fmla="*/ 225 h 384"/>
              <a:gd name="T40" fmla="*/ 86 w 551"/>
              <a:gd name="T41" fmla="*/ 225 h 384"/>
              <a:gd name="T42" fmla="*/ 86 w 551"/>
              <a:gd name="T43" fmla="*/ 3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51" h="384">
                <a:moveTo>
                  <a:pt x="51" y="284"/>
                </a:moveTo>
                <a:cubicBezTo>
                  <a:pt x="0" y="384"/>
                  <a:pt x="0" y="384"/>
                  <a:pt x="0" y="384"/>
                </a:cubicBezTo>
                <a:cubicBezTo>
                  <a:pt x="551" y="384"/>
                  <a:pt x="551" y="384"/>
                  <a:pt x="551" y="384"/>
                </a:cubicBezTo>
                <a:cubicBezTo>
                  <a:pt x="498" y="284"/>
                  <a:pt x="498" y="284"/>
                  <a:pt x="498" y="284"/>
                </a:cubicBezTo>
                <a:cubicBezTo>
                  <a:pt x="310" y="284"/>
                  <a:pt x="310" y="284"/>
                  <a:pt x="310" y="284"/>
                </a:cubicBezTo>
                <a:cubicBezTo>
                  <a:pt x="310" y="261"/>
                  <a:pt x="310" y="261"/>
                  <a:pt x="310" y="261"/>
                </a:cubicBezTo>
                <a:cubicBezTo>
                  <a:pt x="472" y="261"/>
                  <a:pt x="472" y="261"/>
                  <a:pt x="472" y="261"/>
                </a:cubicBezTo>
                <a:cubicBezTo>
                  <a:pt x="488" y="261"/>
                  <a:pt x="500" y="249"/>
                  <a:pt x="500" y="235"/>
                </a:cubicBezTo>
                <a:cubicBezTo>
                  <a:pt x="500" y="26"/>
                  <a:pt x="500" y="26"/>
                  <a:pt x="500" y="26"/>
                </a:cubicBezTo>
                <a:cubicBezTo>
                  <a:pt x="500" y="11"/>
                  <a:pt x="488" y="0"/>
                  <a:pt x="472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63" y="0"/>
                  <a:pt x="51" y="11"/>
                  <a:pt x="51" y="26"/>
                </a:cubicBezTo>
                <a:cubicBezTo>
                  <a:pt x="51" y="235"/>
                  <a:pt x="51" y="235"/>
                  <a:pt x="51" y="235"/>
                </a:cubicBezTo>
                <a:cubicBezTo>
                  <a:pt x="51" y="249"/>
                  <a:pt x="63" y="261"/>
                  <a:pt x="79" y="261"/>
                </a:cubicBezTo>
                <a:cubicBezTo>
                  <a:pt x="241" y="261"/>
                  <a:pt x="241" y="261"/>
                  <a:pt x="241" y="261"/>
                </a:cubicBezTo>
                <a:cubicBezTo>
                  <a:pt x="241" y="284"/>
                  <a:pt x="241" y="284"/>
                  <a:pt x="241" y="284"/>
                </a:cubicBezTo>
                <a:lnTo>
                  <a:pt x="51" y="284"/>
                </a:lnTo>
                <a:close/>
                <a:moveTo>
                  <a:pt x="86" y="36"/>
                </a:moveTo>
                <a:cubicBezTo>
                  <a:pt x="465" y="36"/>
                  <a:pt x="465" y="36"/>
                  <a:pt x="465" y="36"/>
                </a:cubicBezTo>
                <a:cubicBezTo>
                  <a:pt x="465" y="225"/>
                  <a:pt x="465" y="225"/>
                  <a:pt x="465" y="225"/>
                </a:cubicBezTo>
                <a:cubicBezTo>
                  <a:pt x="86" y="225"/>
                  <a:pt x="86" y="225"/>
                  <a:pt x="86" y="225"/>
                </a:cubicBezTo>
                <a:lnTo>
                  <a:pt x="86" y="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white">
                  <a:lumMod val="65000"/>
                </a:prstClr>
              </a:solidFill>
              <a:latin typeface="Calibri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2705004" y="4175982"/>
            <a:ext cx="449600" cy="434178"/>
            <a:chOff x="5299076" y="4081463"/>
            <a:chExt cx="1804988" cy="1743075"/>
          </a:xfrm>
          <a:solidFill>
            <a:schemeClr val="bg2"/>
          </a:solidFill>
        </p:grpSpPr>
        <p:sp>
          <p:nvSpPr>
            <p:cNvPr id="64" name="Oval 63"/>
            <p:cNvSpPr>
              <a:spLocks noChangeArrowheads="1"/>
            </p:cNvSpPr>
            <p:nvPr/>
          </p:nvSpPr>
          <p:spPr bwMode="auto">
            <a:xfrm>
              <a:off x="6061076" y="4810126"/>
              <a:ext cx="280988" cy="2857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6221413" y="4137026"/>
              <a:ext cx="808038" cy="815975"/>
            </a:xfrm>
            <a:custGeom>
              <a:avLst/>
              <a:gdLst>
                <a:gd name="T0" fmla="*/ 365 w 509"/>
                <a:gd name="T1" fmla="*/ 0 h 514"/>
                <a:gd name="T2" fmla="*/ 223 w 509"/>
                <a:gd name="T3" fmla="*/ 126 h 514"/>
                <a:gd name="T4" fmla="*/ 223 w 509"/>
                <a:gd name="T5" fmla="*/ 227 h 514"/>
                <a:gd name="T6" fmla="*/ 0 w 509"/>
                <a:gd name="T7" fmla="*/ 455 h 514"/>
                <a:gd name="T8" fmla="*/ 27 w 509"/>
                <a:gd name="T9" fmla="*/ 514 h 514"/>
                <a:gd name="T10" fmla="*/ 277 w 509"/>
                <a:gd name="T11" fmla="*/ 275 h 514"/>
                <a:gd name="T12" fmla="*/ 365 w 509"/>
                <a:gd name="T13" fmla="*/ 282 h 514"/>
                <a:gd name="T14" fmla="*/ 509 w 509"/>
                <a:gd name="T15" fmla="*/ 147 h 514"/>
                <a:gd name="T16" fmla="*/ 377 w 509"/>
                <a:gd name="T17" fmla="*/ 128 h 514"/>
                <a:gd name="T18" fmla="*/ 365 w 509"/>
                <a:gd name="T19" fmla="*/ 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9" h="514">
                  <a:moveTo>
                    <a:pt x="365" y="0"/>
                  </a:moveTo>
                  <a:lnTo>
                    <a:pt x="223" y="126"/>
                  </a:lnTo>
                  <a:lnTo>
                    <a:pt x="223" y="227"/>
                  </a:lnTo>
                  <a:lnTo>
                    <a:pt x="0" y="455"/>
                  </a:lnTo>
                  <a:lnTo>
                    <a:pt x="27" y="514"/>
                  </a:lnTo>
                  <a:lnTo>
                    <a:pt x="277" y="275"/>
                  </a:lnTo>
                  <a:lnTo>
                    <a:pt x="365" y="282"/>
                  </a:lnTo>
                  <a:lnTo>
                    <a:pt x="509" y="147"/>
                  </a:lnTo>
                  <a:lnTo>
                    <a:pt x="377" y="128"/>
                  </a:lnTo>
                  <a:lnTo>
                    <a:pt x="3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5700713" y="4452938"/>
              <a:ext cx="1001713" cy="1000125"/>
            </a:xfrm>
            <a:custGeom>
              <a:avLst/>
              <a:gdLst>
                <a:gd name="T0" fmla="*/ 0 w 267"/>
                <a:gd name="T1" fmla="*/ 133 h 266"/>
                <a:gd name="T2" fmla="*/ 133 w 267"/>
                <a:gd name="T3" fmla="*/ 266 h 266"/>
                <a:gd name="T4" fmla="*/ 267 w 267"/>
                <a:gd name="T5" fmla="*/ 133 h 266"/>
                <a:gd name="T6" fmla="*/ 249 w 267"/>
                <a:gd name="T7" fmla="*/ 67 h 266"/>
                <a:gd name="T8" fmla="*/ 206 w 267"/>
                <a:gd name="T9" fmla="*/ 107 h 266"/>
                <a:gd name="T10" fmla="*/ 211 w 267"/>
                <a:gd name="T11" fmla="*/ 133 h 266"/>
                <a:gd name="T12" fmla="*/ 133 w 267"/>
                <a:gd name="T13" fmla="*/ 210 h 266"/>
                <a:gd name="T14" fmla="*/ 56 w 267"/>
                <a:gd name="T15" fmla="*/ 133 h 266"/>
                <a:gd name="T16" fmla="*/ 133 w 267"/>
                <a:gd name="T17" fmla="*/ 56 h 266"/>
                <a:gd name="T18" fmla="*/ 158 w 267"/>
                <a:gd name="T19" fmla="*/ 60 h 266"/>
                <a:gd name="T20" fmla="*/ 200 w 267"/>
                <a:gd name="T21" fmla="*/ 18 h 266"/>
                <a:gd name="T22" fmla="*/ 133 w 267"/>
                <a:gd name="T23" fmla="*/ 0 h 266"/>
                <a:gd name="T24" fmla="*/ 0 w 267"/>
                <a:gd name="T25" fmla="*/ 133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7" h="266">
                  <a:moveTo>
                    <a:pt x="0" y="133"/>
                  </a:moveTo>
                  <a:cubicBezTo>
                    <a:pt x="0" y="207"/>
                    <a:pt x="60" y="266"/>
                    <a:pt x="133" y="266"/>
                  </a:cubicBezTo>
                  <a:cubicBezTo>
                    <a:pt x="207" y="266"/>
                    <a:pt x="267" y="207"/>
                    <a:pt x="267" y="133"/>
                  </a:cubicBezTo>
                  <a:cubicBezTo>
                    <a:pt x="267" y="109"/>
                    <a:pt x="260" y="86"/>
                    <a:pt x="249" y="67"/>
                  </a:cubicBezTo>
                  <a:cubicBezTo>
                    <a:pt x="206" y="107"/>
                    <a:pt x="206" y="107"/>
                    <a:pt x="206" y="107"/>
                  </a:cubicBezTo>
                  <a:cubicBezTo>
                    <a:pt x="209" y="115"/>
                    <a:pt x="211" y="124"/>
                    <a:pt x="211" y="133"/>
                  </a:cubicBezTo>
                  <a:cubicBezTo>
                    <a:pt x="211" y="176"/>
                    <a:pt x="176" y="210"/>
                    <a:pt x="133" y="210"/>
                  </a:cubicBezTo>
                  <a:cubicBezTo>
                    <a:pt x="91" y="210"/>
                    <a:pt x="56" y="176"/>
                    <a:pt x="56" y="133"/>
                  </a:cubicBezTo>
                  <a:cubicBezTo>
                    <a:pt x="56" y="91"/>
                    <a:pt x="91" y="56"/>
                    <a:pt x="133" y="56"/>
                  </a:cubicBezTo>
                  <a:cubicBezTo>
                    <a:pt x="142" y="56"/>
                    <a:pt x="150" y="57"/>
                    <a:pt x="158" y="60"/>
                  </a:cubicBezTo>
                  <a:cubicBezTo>
                    <a:pt x="200" y="18"/>
                    <a:pt x="200" y="18"/>
                    <a:pt x="200" y="18"/>
                  </a:cubicBezTo>
                  <a:cubicBezTo>
                    <a:pt x="180" y="6"/>
                    <a:pt x="158" y="0"/>
                    <a:pt x="133" y="0"/>
                  </a:cubicBezTo>
                  <a:cubicBezTo>
                    <a:pt x="60" y="0"/>
                    <a:pt x="0" y="60"/>
                    <a:pt x="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5299076" y="4081463"/>
              <a:ext cx="1804988" cy="1743075"/>
            </a:xfrm>
            <a:custGeom>
              <a:avLst/>
              <a:gdLst>
                <a:gd name="T0" fmla="*/ 444 w 481"/>
                <a:gd name="T1" fmla="*/ 120 h 464"/>
                <a:gd name="T2" fmla="*/ 408 w 481"/>
                <a:gd name="T3" fmla="*/ 154 h 464"/>
                <a:gd name="T4" fmla="*/ 398 w 481"/>
                <a:gd name="T5" fmla="*/ 154 h 464"/>
                <a:gd name="T6" fmla="*/ 411 w 481"/>
                <a:gd name="T7" fmla="*/ 188 h 464"/>
                <a:gd name="T8" fmla="*/ 392 w 481"/>
                <a:gd name="T9" fmla="*/ 321 h 464"/>
                <a:gd name="T10" fmla="*/ 285 w 481"/>
                <a:gd name="T11" fmla="*/ 403 h 464"/>
                <a:gd name="T12" fmla="*/ 240 w 481"/>
                <a:gd name="T13" fmla="*/ 408 h 464"/>
                <a:gd name="T14" fmla="*/ 70 w 481"/>
                <a:gd name="T15" fmla="*/ 276 h 464"/>
                <a:gd name="T16" fmla="*/ 89 w 481"/>
                <a:gd name="T17" fmla="*/ 143 h 464"/>
                <a:gd name="T18" fmla="*/ 196 w 481"/>
                <a:gd name="T19" fmla="*/ 62 h 464"/>
                <a:gd name="T20" fmla="*/ 241 w 481"/>
                <a:gd name="T21" fmla="*/ 56 h 464"/>
                <a:gd name="T22" fmla="*/ 320 w 481"/>
                <a:gd name="T23" fmla="*/ 75 h 464"/>
                <a:gd name="T24" fmla="*/ 320 w 481"/>
                <a:gd name="T25" fmla="*/ 59 h 464"/>
                <a:gd name="T26" fmla="*/ 354 w 481"/>
                <a:gd name="T27" fmla="*/ 29 h 464"/>
                <a:gd name="T28" fmla="*/ 241 w 481"/>
                <a:gd name="T29" fmla="*/ 0 h 464"/>
                <a:gd name="T30" fmla="*/ 182 w 481"/>
                <a:gd name="T31" fmla="*/ 7 h 464"/>
                <a:gd name="T32" fmla="*/ 40 w 481"/>
                <a:gd name="T33" fmla="*/ 114 h 464"/>
                <a:gd name="T34" fmla="*/ 16 w 481"/>
                <a:gd name="T35" fmla="*/ 290 h 464"/>
                <a:gd name="T36" fmla="*/ 240 w 481"/>
                <a:gd name="T37" fmla="*/ 464 h 464"/>
                <a:gd name="T38" fmla="*/ 299 w 481"/>
                <a:gd name="T39" fmla="*/ 457 h 464"/>
                <a:gd name="T40" fmla="*/ 441 w 481"/>
                <a:gd name="T41" fmla="*/ 350 h 464"/>
                <a:gd name="T42" fmla="*/ 465 w 481"/>
                <a:gd name="T43" fmla="*/ 174 h 464"/>
                <a:gd name="T44" fmla="*/ 444 w 481"/>
                <a:gd name="T45" fmla="*/ 12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1" h="464">
                  <a:moveTo>
                    <a:pt x="444" y="120"/>
                  </a:moveTo>
                  <a:cubicBezTo>
                    <a:pt x="408" y="154"/>
                    <a:pt x="408" y="154"/>
                    <a:pt x="408" y="154"/>
                  </a:cubicBezTo>
                  <a:cubicBezTo>
                    <a:pt x="398" y="154"/>
                    <a:pt x="398" y="154"/>
                    <a:pt x="398" y="154"/>
                  </a:cubicBezTo>
                  <a:cubicBezTo>
                    <a:pt x="404" y="164"/>
                    <a:pt x="408" y="176"/>
                    <a:pt x="411" y="188"/>
                  </a:cubicBezTo>
                  <a:cubicBezTo>
                    <a:pt x="423" y="233"/>
                    <a:pt x="416" y="281"/>
                    <a:pt x="392" y="321"/>
                  </a:cubicBezTo>
                  <a:cubicBezTo>
                    <a:pt x="369" y="362"/>
                    <a:pt x="330" y="391"/>
                    <a:pt x="285" y="403"/>
                  </a:cubicBezTo>
                  <a:cubicBezTo>
                    <a:pt x="270" y="407"/>
                    <a:pt x="255" y="408"/>
                    <a:pt x="240" y="408"/>
                  </a:cubicBezTo>
                  <a:cubicBezTo>
                    <a:pt x="160" y="408"/>
                    <a:pt x="90" y="354"/>
                    <a:pt x="70" y="276"/>
                  </a:cubicBezTo>
                  <a:cubicBezTo>
                    <a:pt x="58" y="231"/>
                    <a:pt x="65" y="183"/>
                    <a:pt x="89" y="143"/>
                  </a:cubicBezTo>
                  <a:cubicBezTo>
                    <a:pt x="112" y="102"/>
                    <a:pt x="151" y="73"/>
                    <a:pt x="196" y="62"/>
                  </a:cubicBezTo>
                  <a:cubicBezTo>
                    <a:pt x="211" y="58"/>
                    <a:pt x="226" y="56"/>
                    <a:pt x="241" y="56"/>
                  </a:cubicBezTo>
                  <a:cubicBezTo>
                    <a:pt x="269" y="56"/>
                    <a:pt x="296" y="63"/>
                    <a:pt x="320" y="75"/>
                  </a:cubicBezTo>
                  <a:cubicBezTo>
                    <a:pt x="320" y="59"/>
                    <a:pt x="320" y="59"/>
                    <a:pt x="320" y="59"/>
                  </a:cubicBezTo>
                  <a:cubicBezTo>
                    <a:pt x="354" y="29"/>
                    <a:pt x="354" y="29"/>
                    <a:pt x="354" y="29"/>
                  </a:cubicBezTo>
                  <a:cubicBezTo>
                    <a:pt x="320" y="10"/>
                    <a:pt x="281" y="0"/>
                    <a:pt x="241" y="0"/>
                  </a:cubicBezTo>
                  <a:cubicBezTo>
                    <a:pt x="221" y="0"/>
                    <a:pt x="201" y="2"/>
                    <a:pt x="182" y="7"/>
                  </a:cubicBezTo>
                  <a:cubicBezTo>
                    <a:pt x="122" y="23"/>
                    <a:pt x="72" y="61"/>
                    <a:pt x="40" y="114"/>
                  </a:cubicBezTo>
                  <a:cubicBezTo>
                    <a:pt x="9" y="168"/>
                    <a:pt x="0" y="230"/>
                    <a:pt x="16" y="290"/>
                  </a:cubicBezTo>
                  <a:cubicBezTo>
                    <a:pt x="42" y="393"/>
                    <a:pt x="135" y="464"/>
                    <a:pt x="240" y="464"/>
                  </a:cubicBezTo>
                  <a:cubicBezTo>
                    <a:pt x="260" y="464"/>
                    <a:pt x="280" y="462"/>
                    <a:pt x="299" y="457"/>
                  </a:cubicBezTo>
                  <a:cubicBezTo>
                    <a:pt x="359" y="441"/>
                    <a:pt x="409" y="403"/>
                    <a:pt x="441" y="350"/>
                  </a:cubicBezTo>
                  <a:cubicBezTo>
                    <a:pt x="472" y="296"/>
                    <a:pt x="481" y="234"/>
                    <a:pt x="465" y="174"/>
                  </a:cubicBezTo>
                  <a:cubicBezTo>
                    <a:pt x="460" y="155"/>
                    <a:pt x="453" y="137"/>
                    <a:pt x="444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3841547" y="4184992"/>
            <a:ext cx="355488" cy="379212"/>
            <a:chOff x="8388351" y="1454151"/>
            <a:chExt cx="1427163" cy="1522413"/>
          </a:xfrm>
          <a:solidFill>
            <a:schemeClr val="accent3"/>
          </a:solidFill>
        </p:grpSpPr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388351" y="2416176"/>
              <a:ext cx="361950" cy="560388"/>
            </a:xfrm>
            <a:custGeom>
              <a:avLst/>
              <a:gdLst>
                <a:gd name="T0" fmla="*/ 96 w 96"/>
                <a:gd name="T1" fmla="*/ 138 h 149"/>
                <a:gd name="T2" fmla="*/ 85 w 96"/>
                <a:gd name="T3" fmla="*/ 149 h 149"/>
                <a:gd name="T4" fmla="*/ 12 w 96"/>
                <a:gd name="T5" fmla="*/ 149 h 149"/>
                <a:gd name="T6" fmla="*/ 0 w 96"/>
                <a:gd name="T7" fmla="*/ 138 h 149"/>
                <a:gd name="T8" fmla="*/ 0 w 96"/>
                <a:gd name="T9" fmla="*/ 11 h 149"/>
                <a:gd name="T10" fmla="*/ 12 w 96"/>
                <a:gd name="T11" fmla="*/ 0 h 149"/>
                <a:gd name="T12" fmla="*/ 85 w 96"/>
                <a:gd name="T13" fmla="*/ 0 h 149"/>
                <a:gd name="T14" fmla="*/ 96 w 96"/>
                <a:gd name="T15" fmla="*/ 11 h 149"/>
                <a:gd name="T16" fmla="*/ 96 w 96"/>
                <a:gd name="T17" fmla="*/ 13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49">
                  <a:moveTo>
                    <a:pt x="96" y="138"/>
                  </a:moveTo>
                  <a:cubicBezTo>
                    <a:pt x="96" y="144"/>
                    <a:pt x="91" y="149"/>
                    <a:pt x="85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6" y="149"/>
                    <a:pt x="0" y="144"/>
                    <a:pt x="0" y="13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1"/>
                  </a:cubicBezTo>
                  <a:lnTo>
                    <a:pt x="9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8921751" y="1987551"/>
              <a:ext cx="360363" cy="989013"/>
            </a:xfrm>
            <a:custGeom>
              <a:avLst/>
              <a:gdLst>
                <a:gd name="T0" fmla="*/ 96 w 96"/>
                <a:gd name="T1" fmla="*/ 252 h 263"/>
                <a:gd name="T2" fmla="*/ 85 w 96"/>
                <a:gd name="T3" fmla="*/ 263 h 263"/>
                <a:gd name="T4" fmla="*/ 12 w 96"/>
                <a:gd name="T5" fmla="*/ 263 h 263"/>
                <a:gd name="T6" fmla="*/ 0 w 96"/>
                <a:gd name="T7" fmla="*/ 252 h 263"/>
                <a:gd name="T8" fmla="*/ 0 w 96"/>
                <a:gd name="T9" fmla="*/ 12 h 263"/>
                <a:gd name="T10" fmla="*/ 12 w 96"/>
                <a:gd name="T11" fmla="*/ 0 h 263"/>
                <a:gd name="T12" fmla="*/ 85 w 96"/>
                <a:gd name="T13" fmla="*/ 0 h 263"/>
                <a:gd name="T14" fmla="*/ 96 w 96"/>
                <a:gd name="T15" fmla="*/ 12 h 263"/>
                <a:gd name="T16" fmla="*/ 96 w 96"/>
                <a:gd name="T17" fmla="*/ 25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263">
                  <a:moveTo>
                    <a:pt x="96" y="252"/>
                  </a:moveTo>
                  <a:cubicBezTo>
                    <a:pt x="96" y="258"/>
                    <a:pt x="91" y="263"/>
                    <a:pt x="85" y="263"/>
                  </a:cubicBezTo>
                  <a:cubicBezTo>
                    <a:pt x="12" y="263"/>
                    <a:pt x="12" y="263"/>
                    <a:pt x="12" y="263"/>
                  </a:cubicBezTo>
                  <a:cubicBezTo>
                    <a:pt x="5" y="263"/>
                    <a:pt x="0" y="258"/>
                    <a:pt x="0" y="25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6"/>
                    <a:pt x="96" y="12"/>
                  </a:cubicBezTo>
                  <a:lnTo>
                    <a:pt x="96" y="2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9455151" y="1454151"/>
              <a:ext cx="360363" cy="1522413"/>
            </a:xfrm>
            <a:custGeom>
              <a:avLst/>
              <a:gdLst>
                <a:gd name="T0" fmla="*/ 96 w 96"/>
                <a:gd name="T1" fmla="*/ 394 h 405"/>
                <a:gd name="T2" fmla="*/ 85 w 96"/>
                <a:gd name="T3" fmla="*/ 405 h 405"/>
                <a:gd name="T4" fmla="*/ 12 w 96"/>
                <a:gd name="T5" fmla="*/ 405 h 405"/>
                <a:gd name="T6" fmla="*/ 0 w 96"/>
                <a:gd name="T7" fmla="*/ 394 h 405"/>
                <a:gd name="T8" fmla="*/ 0 w 96"/>
                <a:gd name="T9" fmla="*/ 12 h 405"/>
                <a:gd name="T10" fmla="*/ 12 w 96"/>
                <a:gd name="T11" fmla="*/ 0 h 405"/>
                <a:gd name="T12" fmla="*/ 85 w 96"/>
                <a:gd name="T13" fmla="*/ 0 h 405"/>
                <a:gd name="T14" fmla="*/ 96 w 96"/>
                <a:gd name="T15" fmla="*/ 12 h 405"/>
                <a:gd name="T16" fmla="*/ 96 w 96"/>
                <a:gd name="T17" fmla="*/ 394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405">
                  <a:moveTo>
                    <a:pt x="96" y="394"/>
                  </a:moveTo>
                  <a:cubicBezTo>
                    <a:pt x="96" y="400"/>
                    <a:pt x="91" y="405"/>
                    <a:pt x="85" y="405"/>
                  </a:cubicBezTo>
                  <a:cubicBezTo>
                    <a:pt x="12" y="405"/>
                    <a:pt x="12" y="405"/>
                    <a:pt x="12" y="405"/>
                  </a:cubicBezTo>
                  <a:cubicBezTo>
                    <a:pt x="5" y="405"/>
                    <a:pt x="0" y="400"/>
                    <a:pt x="0" y="39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2"/>
                  </a:cubicBezTo>
                  <a:lnTo>
                    <a:pt x="96" y="3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770635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4 Step Circular Diagram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6553200" y="1850130"/>
            <a:ext cx="4267200" cy="4038600"/>
            <a:chOff x="6551612" y="1850130"/>
            <a:chExt cx="4267200" cy="4038600"/>
          </a:xfrm>
        </p:grpSpPr>
        <p:sp>
          <p:nvSpPr>
            <p:cNvPr id="5" name="Rectangle 4"/>
            <p:cNvSpPr/>
            <p:nvPr/>
          </p:nvSpPr>
          <p:spPr>
            <a:xfrm>
              <a:off x="6551612" y="1850130"/>
              <a:ext cx="4267200" cy="403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6856414" y="2214869"/>
              <a:ext cx="3657599" cy="854462"/>
              <a:chOff x="8456612" y="2003173"/>
              <a:chExt cx="2510623" cy="854462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8456612" y="2377504"/>
                <a:ext cx="1723325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218987">
                  <a:lnSpc>
                    <a:spcPct val="90000"/>
                  </a:lnSpc>
                </a:pPr>
                <a:r>
                  <a:rPr lang="en-US" sz="14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is a sample text.</a:t>
                </a:r>
              </a:p>
              <a:p>
                <a:pPr defTabSz="1218987">
                  <a:lnSpc>
                    <a:spcPct val="90000"/>
                  </a:lnSpc>
                </a:pPr>
                <a:r>
                  <a:rPr lang="en-US" sz="14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Insert your desired text here. </a:t>
                </a:r>
                <a:endParaRPr 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8475084" y="2003173"/>
                <a:ext cx="2492151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218987">
                  <a:lnSpc>
                    <a:spcPct val="90000"/>
                  </a:lnSpc>
                </a:pPr>
                <a:r>
                  <a:rPr lang="en-US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Sample Text</a:t>
                </a:r>
                <a:endParaRPr lang="en-US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1374775" y="1751013"/>
            <a:ext cx="4235450" cy="4237038"/>
            <a:chOff x="3978276" y="1751013"/>
            <a:chExt cx="4235450" cy="42370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6081713" y="1754188"/>
              <a:ext cx="2127250" cy="2120900"/>
            </a:xfrm>
            <a:custGeom>
              <a:avLst/>
              <a:gdLst>
                <a:gd name="T0" fmla="*/ 1584 w 1584"/>
                <a:gd name="T1" fmla="*/ 1580 h 1580"/>
                <a:gd name="T2" fmla="*/ 1584 w 1584"/>
                <a:gd name="T3" fmla="*/ 1576 h 1580"/>
                <a:gd name="T4" fmla="*/ 8 w 1584"/>
                <a:gd name="T5" fmla="*/ 0 h 1580"/>
                <a:gd name="T6" fmla="*/ 0 w 1584"/>
                <a:gd name="T7" fmla="*/ 0 h 1580"/>
                <a:gd name="T8" fmla="*/ 0 w 1584"/>
                <a:gd name="T9" fmla="*/ 1580 h 1580"/>
                <a:gd name="T10" fmla="*/ 1584 w 1584"/>
                <a:gd name="T11" fmla="*/ 158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84" h="1580">
                  <a:moveTo>
                    <a:pt x="1584" y="1580"/>
                  </a:moveTo>
                  <a:cubicBezTo>
                    <a:pt x="1584" y="1579"/>
                    <a:pt x="1584" y="1577"/>
                    <a:pt x="1584" y="1576"/>
                  </a:cubicBezTo>
                  <a:cubicBezTo>
                    <a:pt x="1584" y="706"/>
                    <a:pt x="878" y="0"/>
                    <a:pt x="8" y="0"/>
                  </a:cubicBezTo>
                  <a:cubicBezTo>
                    <a:pt x="5" y="0"/>
                    <a:pt x="3" y="0"/>
                    <a:pt x="0" y="0"/>
                  </a:cubicBezTo>
                  <a:cubicBezTo>
                    <a:pt x="0" y="1580"/>
                    <a:pt x="0" y="1580"/>
                    <a:pt x="0" y="1580"/>
                  </a:cubicBezTo>
                  <a:lnTo>
                    <a:pt x="1584" y="158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978276" y="1754188"/>
              <a:ext cx="2103438" cy="2120900"/>
            </a:xfrm>
            <a:custGeom>
              <a:avLst/>
              <a:gdLst>
                <a:gd name="T0" fmla="*/ 1568 w 1568"/>
                <a:gd name="T1" fmla="*/ 0 h 1580"/>
                <a:gd name="T2" fmla="*/ 0 w 1568"/>
                <a:gd name="T3" fmla="*/ 1576 h 1580"/>
                <a:gd name="T4" fmla="*/ 0 w 1568"/>
                <a:gd name="T5" fmla="*/ 1580 h 1580"/>
                <a:gd name="T6" fmla="*/ 1568 w 1568"/>
                <a:gd name="T7" fmla="*/ 1580 h 1580"/>
                <a:gd name="T8" fmla="*/ 1568 w 1568"/>
                <a:gd name="T9" fmla="*/ 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8" h="1580">
                  <a:moveTo>
                    <a:pt x="1568" y="0"/>
                  </a:moveTo>
                  <a:cubicBezTo>
                    <a:pt x="701" y="4"/>
                    <a:pt x="0" y="708"/>
                    <a:pt x="0" y="1576"/>
                  </a:cubicBezTo>
                  <a:cubicBezTo>
                    <a:pt x="0" y="1577"/>
                    <a:pt x="0" y="1579"/>
                    <a:pt x="0" y="1580"/>
                  </a:cubicBezTo>
                  <a:cubicBezTo>
                    <a:pt x="1568" y="1580"/>
                    <a:pt x="1568" y="1580"/>
                    <a:pt x="1568" y="1580"/>
                  </a:cubicBezTo>
                  <a:lnTo>
                    <a:pt x="156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81713" y="3875088"/>
              <a:ext cx="2127250" cy="2108200"/>
            </a:xfrm>
            <a:custGeom>
              <a:avLst/>
              <a:gdLst>
                <a:gd name="T0" fmla="*/ 0 w 1584"/>
                <a:gd name="T1" fmla="*/ 0 h 1572"/>
                <a:gd name="T2" fmla="*/ 0 w 1584"/>
                <a:gd name="T3" fmla="*/ 1572 h 1572"/>
                <a:gd name="T4" fmla="*/ 8 w 1584"/>
                <a:gd name="T5" fmla="*/ 1572 h 1572"/>
                <a:gd name="T6" fmla="*/ 1584 w 1584"/>
                <a:gd name="T7" fmla="*/ 0 h 1572"/>
                <a:gd name="T8" fmla="*/ 0 w 1584"/>
                <a:gd name="T9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4" h="1572">
                  <a:moveTo>
                    <a:pt x="0" y="0"/>
                  </a:moveTo>
                  <a:cubicBezTo>
                    <a:pt x="0" y="1572"/>
                    <a:pt x="0" y="1572"/>
                    <a:pt x="0" y="1572"/>
                  </a:cubicBezTo>
                  <a:cubicBezTo>
                    <a:pt x="3" y="1572"/>
                    <a:pt x="5" y="1572"/>
                    <a:pt x="8" y="1572"/>
                  </a:cubicBezTo>
                  <a:cubicBezTo>
                    <a:pt x="877" y="1572"/>
                    <a:pt x="1582" y="869"/>
                    <a:pt x="158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978276" y="3875088"/>
              <a:ext cx="2103438" cy="2108200"/>
            </a:xfrm>
            <a:custGeom>
              <a:avLst/>
              <a:gdLst>
                <a:gd name="T0" fmla="*/ 0 w 1568"/>
                <a:gd name="T1" fmla="*/ 0 h 1572"/>
                <a:gd name="T2" fmla="*/ 1568 w 1568"/>
                <a:gd name="T3" fmla="*/ 1572 h 1572"/>
                <a:gd name="T4" fmla="*/ 1568 w 1568"/>
                <a:gd name="T5" fmla="*/ 0 h 1572"/>
                <a:gd name="T6" fmla="*/ 0 w 1568"/>
                <a:gd name="T7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8" h="1572">
                  <a:moveTo>
                    <a:pt x="0" y="0"/>
                  </a:moveTo>
                  <a:cubicBezTo>
                    <a:pt x="2" y="866"/>
                    <a:pt x="703" y="1568"/>
                    <a:pt x="1568" y="1572"/>
                  </a:cubicBezTo>
                  <a:cubicBezTo>
                    <a:pt x="1568" y="0"/>
                    <a:pt x="1568" y="0"/>
                    <a:pt x="156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094413" y="3862388"/>
              <a:ext cx="4763" cy="4763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0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086476" y="3862388"/>
              <a:ext cx="7938" cy="6350"/>
            </a:xfrm>
            <a:custGeom>
              <a:avLst/>
              <a:gdLst>
                <a:gd name="T0" fmla="*/ 0 w 5"/>
                <a:gd name="T1" fmla="*/ 0 h 4"/>
                <a:gd name="T2" fmla="*/ 4 w 5"/>
                <a:gd name="T3" fmla="*/ 4 h 4"/>
                <a:gd name="T4" fmla="*/ 5 w 5"/>
                <a:gd name="T5" fmla="*/ 3 h 4"/>
                <a:gd name="T6" fmla="*/ 5 w 5"/>
                <a:gd name="T7" fmla="*/ 0 h 4"/>
                <a:gd name="T8" fmla="*/ 0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4" y="4"/>
                  </a:lnTo>
                  <a:lnTo>
                    <a:pt x="5" y="3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092826" y="3867150"/>
              <a:ext cx="1588" cy="3175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0 w 1"/>
                <a:gd name="T5" fmla="*/ 1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lnTo>
                    <a:pt x="1" y="0"/>
                  </a:lnTo>
                  <a:lnTo>
                    <a:pt x="0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4810126" y="2586038"/>
              <a:ext cx="2565400" cy="2565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3984337" y="2390197"/>
              <a:ext cx="2111375" cy="1490663"/>
            </a:xfrm>
            <a:custGeom>
              <a:avLst/>
              <a:gdLst>
                <a:gd name="T0" fmla="*/ 462 w 1573"/>
                <a:gd name="T1" fmla="*/ 0 h 1111"/>
                <a:gd name="T2" fmla="*/ 462 w 1573"/>
                <a:gd name="T3" fmla="*/ 0 h 1111"/>
                <a:gd name="T4" fmla="*/ 0 w 1573"/>
                <a:gd name="T5" fmla="*/ 1111 h 1111"/>
                <a:gd name="T6" fmla="*/ 1573 w 1573"/>
                <a:gd name="T7" fmla="*/ 1111 h 1111"/>
                <a:gd name="T8" fmla="*/ 462 w 1573"/>
                <a:gd name="T9" fmla="*/ 0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3" h="1111">
                  <a:moveTo>
                    <a:pt x="462" y="0"/>
                  </a:moveTo>
                  <a:cubicBezTo>
                    <a:pt x="462" y="0"/>
                    <a:pt x="462" y="0"/>
                    <a:pt x="462" y="0"/>
                  </a:cubicBezTo>
                  <a:cubicBezTo>
                    <a:pt x="155" y="307"/>
                    <a:pt x="1" y="709"/>
                    <a:pt x="0" y="1111"/>
                  </a:cubicBezTo>
                  <a:cubicBezTo>
                    <a:pt x="1573" y="1111"/>
                    <a:pt x="1573" y="1111"/>
                    <a:pt x="1573" y="1111"/>
                  </a:cubicBezTo>
                  <a:lnTo>
                    <a:pt x="462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092826" y="1751013"/>
              <a:ext cx="1497013" cy="2111375"/>
            </a:xfrm>
            <a:custGeom>
              <a:avLst/>
              <a:gdLst>
                <a:gd name="T0" fmla="*/ 4 w 1115"/>
                <a:gd name="T1" fmla="*/ 1573 h 1573"/>
                <a:gd name="T2" fmla="*/ 1115 w 1115"/>
                <a:gd name="T3" fmla="*/ 462 h 1573"/>
                <a:gd name="T4" fmla="*/ 1115 w 1115"/>
                <a:gd name="T5" fmla="*/ 462 h 1573"/>
                <a:gd name="T6" fmla="*/ 0 w 1115"/>
                <a:gd name="T7" fmla="*/ 0 h 1573"/>
                <a:gd name="T8" fmla="*/ 0 w 1115"/>
                <a:gd name="T9" fmla="*/ 1573 h 1573"/>
                <a:gd name="T10" fmla="*/ 4 w 1115"/>
                <a:gd name="T11" fmla="*/ 1573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5" h="1573">
                  <a:moveTo>
                    <a:pt x="4" y="1573"/>
                  </a:moveTo>
                  <a:cubicBezTo>
                    <a:pt x="1115" y="462"/>
                    <a:pt x="1115" y="462"/>
                    <a:pt x="1115" y="462"/>
                  </a:cubicBezTo>
                  <a:cubicBezTo>
                    <a:pt x="1115" y="462"/>
                    <a:pt x="1115" y="462"/>
                    <a:pt x="1115" y="462"/>
                  </a:cubicBezTo>
                  <a:cubicBezTo>
                    <a:pt x="807" y="154"/>
                    <a:pt x="404" y="0"/>
                    <a:pt x="0" y="0"/>
                  </a:cubicBezTo>
                  <a:cubicBezTo>
                    <a:pt x="0" y="1573"/>
                    <a:pt x="0" y="1573"/>
                    <a:pt x="0" y="1573"/>
                  </a:cubicBezTo>
                  <a:lnTo>
                    <a:pt x="4" y="1573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1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6094413" y="3862388"/>
              <a:ext cx="2119313" cy="1504950"/>
            </a:xfrm>
            <a:custGeom>
              <a:avLst/>
              <a:gdLst>
                <a:gd name="T0" fmla="*/ 4 w 1579"/>
                <a:gd name="T1" fmla="*/ 0 h 1121"/>
                <a:gd name="T2" fmla="*/ 0 w 1579"/>
                <a:gd name="T3" fmla="*/ 4 h 1121"/>
                <a:gd name="T4" fmla="*/ 0 w 1579"/>
                <a:gd name="T5" fmla="*/ 6 h 1121"/>
                <a:gd name="T6" fmla="*/ 1115 w 1579"/>
                <a:gd name="T7" fmla="*/ 1121 h 1121"/>
                <a:gd name="T8" fmla="*/ 1577 w 1579"/>
                <a:gd name="T9" fmla="*/ 0 h 1121"/>
                <a:gd name="T10" fmla="*/ 4 w 1579"/>
                <a:gd name="T11" fmla="*/ 0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9" h="1121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115" y="1121"/>
                    <a:pt x="1115" y="1121"/>
                    <a:pt x="1115" y="1121"/>
                  </a:cubicBezTo>
                  <a:cubicBezTo>
                    <a:pt x="1425" y="812"/>
                    <a:pt x="1579" y="406"/>
                    <a:pt x="1577" y="0"/>
                  </a:cubicBezTo>
                  <a:lnTo>
                    <a:pt x="4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6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4595813" y="3868738"/>
              <a:ext cx="1498600" cy="2119313"/>
            </a:xfrm>
            <a:custGeom>
              <a:avLst/>
              <a:gdLst>
                <a:gd name="T0" fmla="*/ 1116 w 1117"/>
                <a:gd name="T1" fmla="*/ 0 h 1579"/>
                <a:gd name="T2" fmla="*/ 0 w 1117"/>
                <a:gd name="T3" fmla="*/ 1116 h 1579"/>
                <a:gd name="T4" fmla="*/ 1117 w 1117"/>
                <a:gd name="T5" fmla="*/ 1579 h 1579"/>
                <a:gd name="T6" fmla="*/ 1117 w 1117"/>
                <a:gd name="T7" fmla="*/ 1 h 1579"/>
                <a:gd name="T8" fmla="*/ 1116 w 1117"/>
                <a:gd name="T9" fmla="*/ 0 h 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579">
                  <a:moveTo>
                    <a:pt x="1116" y="0"/>
                  </a:moveTo>
                  <a:cubicBezTo>
                    <a:pt x="0" y="1116"/>
                    <a:pt x="0" y="1116"/>
                    <a:pt x="0" y="1116"/>
                  </a:cubicBezTo>
                  <a:cubicBezTo>
                    <a:pt x="308" y="1425"/>
                    <a:pt x="713" y="1579"/>
                    <a:pt x="1117" y="1579"/>
                  </a:cubicBezTo>
                  <a:cubicBezTo>
                    <a:pt x="1117" y="1"/>
                    <a:pt x="1117" y="1"/>
                    <a:pt x="1117" y="1"/>
                  </a:cubicBezTo>
                  <a:lnTo>
                    <a:pt x="1116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 rot="18752668">
            <a:off x="1031121" y="26099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 rot="18752668">
            <a:off x="3377157" y="48451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 rot="2740337">
            <a:off x="3352058" y="2599479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 rot="2740337">
            <a:off x="1024494" y="4853151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646584" y="3048001"/>
            <a:ext cx="567042" cy="564274"/>
            <a:chOff x="2244726" y="1033463"/>
            <a:chExt cx="2276475" cy="2265363"/>
          </a:xfrm>
          <a:solidFill>
            <a:schemeClr val="accent1"/>
          </a:solidFill>
        </p:grpSpPr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7338" y="2093913"/>
              <a:ext cx="423863" cy="153988"/>
            </a:xfrm>
            <a:custGeom>
              <a:avLst/>
              <a:gdLst>
                <a:gd name="T0" fmla="*/ 92 w 113"/>
                <a:gd name="T1" fmla="*/ 0 h 41"/>
                <a:gd name="T2" fmla="*/ 20 w 113"/>
                <a:gd name="T3" fmla="*/ 1 h 41"/>
                <a:gd name="T4" fmla="*/ 0 w 113"/>
                <a:gd name="T5" fmla="*/ 21 h 41"/>
                <a:gd name="T6" fmla="*/ 20 w 113"/>
                <a:gd name="T7" fmla="*/ 41 h 41"/>
                <a:gd name="T8" fmla="*/ 92 w 113"/>
                <a:gd name="T9" fmla="*/ 40 h 41"/>
                <a:gd name="T10" fmla="*/ 112 w 113"/>
                <a:gd name="T11" fmla="*/ 20 h 41"/>
                <a:gd name="T12" fmla="*/ 92 w 11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1">
                  <a:moveTo>
                    <a:pt x="92" y="0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0" y="32"/>
                    <a:pt x="9" y="41"/>
                    <a:pt x="20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104" y="40"/>
                    <a:pt x="113" y="31"/>
                    <a:pt x="112" y="20"/>
                  </a:cubicBezTo>
                  <a:cubicBezTo>
                    <a:pt x="112" y="9"/>
                    <a:pt x="103" y="0"/>
                    <a:pt x="9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3856038" y="1333501"/>
              <a:ext cx="357188" cy="361950"/>
            </a:xfrm>
            <a:custGeom>
              <a:avLst/>
              <a:gdLst>
                <a:gd name="T0" fmla="*/ 36 w 95"/>
                <a:gd name="T1" fmla="*/ 88 h 96"/>
                <a:gd name="T2" fmla="*/ 87 w 95"/>
                <a:gd name="T3" fmla="*/ 37 h 96"/>
                <a:gd name="T4" fmla="*/ 87 w 95"/>
                <a:gd name="T5" fmla="*/ 8 h 96"/>
                <a:gd name="T6" fmla="*/ 58 w 95"/>
                <a:gd name="T7" fmla="*/ 8 h 96"/>
                <a:gd name="T8" fmla="*/ 8 w 95"/>
                <a:gd name="T9" fmla="*/ 60 h 96"/>
                <a:gd name="T10" fmla="*/ 8 w 95"/>
                <a:gd name="T11" fmla="*/ 88 h 96"/>
                <a:gd name="T12" fmla="*/ 36 w 95"/>
                <a:gd name="T13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96">
                  <a:moveTo>
                    <a:pt x="36" y="88"/>
                  </a:moveTo>
                  <a:cubicBezTo>
                    <a:pt x="87" y="37"/>
                    <a:pt x="87" y="37"/>
                    <a:pt x="87" y="37"/>
                  </a:cubicBezTo>
                  <a:cubicBezTo>
                    <a:pt x="95" y="29"/>
                    <a:pt x="95" y="16"/>
                    <a:pt x="87" y="8"/>
                  </a:cubicBezTo>
                  <a:cubicBezTo>
                    <a:pt x="79" y="0"/>
                    <a:pt x="66" y="1"/>
                    <a:pt x="58" y="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0" y="68"/>
                    <a:pt x="0" y="80"/>
                    <a:pt x="8" y="88"/>
                  </a:cubicBezTo>
                  <a:cubicBezTo>
                    <a:pt x="16" y="96"/>
                    <a:pt x="28" y="96"/>
                    <a:pt x="36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3308351" y="1033463"/>
              <a:ext cx="153988" cy="423863"/>
            </a:xfrm>
            <a:custGeom>
              <a:avLst/>
              <a:gdLst>
                <a:gd name="T0" fmla="*/ 21 w 41"/>
                <a:gd name="T1" fmla="*/ 113 h 113"/>
                <a:gd name="T2" fmla="*/ 41 w 41"/>
                <a:gd name="T3" fmla="*/ 93 h 113"/>
                <a:gd name="T4" fmla="*/ 41 w 41"/>
                <a:gd name="T5" fmla="*/ 21 h 113"/>
                <a:gd name="T6" fmla="*/ 20 w 41"/>
                <a:gd name="T7" fmla="*/ 1 h 113"/>
                <a:gd name="T8" fmla="*/ 0 w 41"/>
                <a:gd name="T9" fmla="*/ 21 h 113"/>
                <a:gd name="T10" fmla="*/ 1 w 41"/>
                <a:gd name="T11" fmla="*/ 93 h 113"/>
                <a:gd name="T12" fmla="*/ 21 w 41"/>
                <a:gd name="T13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13">
                  <a:moveTo>
                    <a:pt x="21" y="113"/>
                  </a:moveTo>
                  <a:cubicBezTo>
                    <a:pt x="32" y="113"/>
                    <a:pt x="41" y="104"/>
                    <a:pt x="41" y="93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9"/>
                    <a:pt x="32" y="0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104"/>
                    <a:pt x="10" y="113"/>
                    <a:pt x="21" y="1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557463" y="1338263"/>
              <a:ext cx="360363" cy="357188"/>
            </a:xfrm>
            <a:custGeom>
              <a:avLst/>
              <a:gdLst>
                <a:gd name="T0" fmla="*/ 60 w 96"/>
                <a:gd name="T1" fmla="*/ 87 h 95"/>
                <a:gd name="T2" fmla="*/ 88 w 96"/>
                <a:gd name="T3" fmla="*/ 87 h 95"/>
                <a:gd name="T4" fmla="*/ 88 w 96"/>
                <a:gd name="T5" fmla="*/ 58 h 95"/>
                <a:gd name="T6" fmla="*/ 36 w 96"/>
                <a:gd name="T7" fmla="*/ 8 h 95"/>
                <a:gd name="T8" fmla="*/ 8 w 96"/>
                <a:gd name="T9" fmla="*/ 8 h 95"/>
                <a:gd name="T10" fmla="*/ 8 w 96"/>
                <a:gd name="T11" fmla="*/ 36 h 95"/>
                <a:gd name="T12" fmla="*/ 60 w 96"/>
                <a:gd name="T13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7"/>
                  </a:moveTo>
                  <a:cubicBezTo>
                    <a:pt x="67" y="95"/>
                    <a:pt x="80" y="94"/>
                    <a:pt x="88" y="87"/>
                  </a:cubicBezTo>
                  <a:cubicBezTo>
                    <a:pt x="96" y="79"/>
                    <a:pt x="96" y="66"/>
                    <a:pt x="88" y="5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9"/>
                    <a:pt x="8" y="36"/>
                  </a:cubicBezTo>
                  <a:lnTo>
                    <a:pt x="6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244726" y="2089151"/>
              <a:ext cx="425450" cy="161925"/>
            </a:xfrm>
            <a:custGeom>
              <a:avLst/>
              <a:gdLst>
                <a:gd name="T0" fmla="*/ 113 w 113"/>
                <a:gd name="T1" fmla="*/ 23 h 43"/>
                <a:gd name="T2" fmla="*/ 94 w 113"/>
                <a:gd name="T3" fmla="*/ 2 h 43"/>
                <a:gd name="T4" fmla="*/ 21 w 113"/>
                <a:gd name="T5" fmla="*/ 0 h 43"/>
                <a:gd name="T6" fmla="*/ 1 w 113"/>
                <a:gd name="T7" fmla="*/ 20 h 43"/>
                <a:gd name="T8" fmla="*/ 20 w 113"/>
                <a:gd name="T9" fmla="*/ 40 h 43"/>
                <a:gd name="T10" fmla="*/ 92 w 113"/>
                <a:gd name="T11" fmla="*/ 43 h 43"/>
                <a:gd name="T12" fmla="*/ 113 w 113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3">
                  <a:moveTo>
                    <a:pt x="113" y="23"/>
                  </a:moveTo>
                  <a:cubicBezTo>
                    <a:pt x="113" y="12"/>
                    <a:pt x="105" y="3"/>
                    <a:pt x="94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1" y="9"/>
                    <a:pt x="1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103" y="43"/>
                    <a:pt x="113" y="34"/>
                    <a:pt x="1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557463" y="2641601"/>
              <a:ext cx="360363" cy="357188"/>
            </a:xfrm>
            <a:custGeom>
              <a:avLst/>
              <a:gdLst>
                <a:gd name="T0" fmla="*/ 60 w 96"/>
                <a:gd name="T1" fmla="*/ 8 h 95"/>
                <a:gd name="T2" fmla="*/ 8 w 96"/>
                <a:gd name="T3" fmla="*/ 58 h 95"/>
                <a:gd name="T4" fmla="*/ 8 w 96"/>
                <a:gd name="T5" fmla="*/ 87 h 95"/>
                <a:gd name="T6" fmla="*/ 37 w 96"/>
                <a:gd name="T7" fmla="*/ 87 h 95"/>
                <a:gd name="T8" fmla="*/ 88 w 96"/>
                <a:gd name="T9" fmla="*/ 37 h 95"/>
                <a:gd name="T10" fmla="*/ 89 w 96"/>
                <a:gd name="T11" fmla="*/ 8 h 95"/>
                <a:gd name="T12" fmla="*/ 60 w 96"/>
                <a:gd name="T13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"/>
                  </a:moveTo>
                  <a:cubicBezTo>
                    <a:pt x="8" y="58"/>
                    <a:pt x="8" y="58"/>
                    <a:pt x="8" y="58"/>
                  </a:cubicBezTo>
                  <a:cubicBezTo>
                    <a:pt x="1" y="66"/>
                    <a:pt x="0" y="79"/>
                    <a:pt x="8" y="87"/>
                  </a:cubicBezTo>
                  <a:cubicBezTo>
                    <a:pt x="16" y="95"/>
                    <a:pt x="29" y="95"/>
                    <a:pt x="37" y="8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96" y="29"/>
                    <a:pt x="96" y="16"/>
                    <a:pt x="89" y="8"/>
                  </a:cubicBezTo>
                  <a:cubicBezTo>
                    <a:pt x="81" y="0"/>
                    <a:pt x="68" y="0"/>
                    <a:pt x="6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3856038" y="2638426"/>
              <a:ext cx="354013" cy="363538"/>
            </a:xfrm>
            <a:custGeom>
              <a:avLst/>
              <a:gdLst>
                <a:gd name="T0" fmla="*/ 37 w 94"/>
                <a:gd name="T1" fmla="*/ 8 h 97"/>
                <a:gd name="T2" fmla="*/ 8 w 94"/>
                <a:gd name="T3" fmla="*/ 7 h 97"/>
                <a:gd name="T4" fmla="*/ 7 w 94"/>
                <a:gd name="T5" fmla="*/ 36 h 97"/>
                <a:gd name="T6" fmla="*/ 57 w 94"/>
                <a:gd name="T7" fmla="*/ 89 h 97"/>
                <a:gd name="T8" fmla="*/ 85 w 94"/>
                <a:gd name="T9" fmla="*/ 90 h 97"/>
                <a:gd name="T10" fmla="*/ 86 w 94"/>
                <a:gd name="T11" fmla="*/ 61 h 97"/>
                <a:gd name="T12" fmla="*/ 37 w 94"/>
                <a:gd name="T13" fmla="*/ 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97">
                  <a:moveTo>
                    <a:pt x="37" y="8"/>
                  </a:moveTo>
                  <a:cubicBezTo>
                    <a:pt x="29" y="0"/>
                    <a:pt x="16" y="0"/>
                    <a:pt x="8" y="7"/>
                  </a:cubicBezTo>
                  <a:cubicBezTo>
                    <a:pt x="0" y="15"/>
                    <a:pt x="0" y="28"/>
                    <a:pt x="7" y="36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64" y="97"/>
                    <a:pt x="77" y="97"/>
                    <a:pt x="85" y="90"/>
                  </a:cubicBezTo>
                  <a:cubicBezTo>
                    <a:pt x="93" y="82"/>
                    <a:pt x="94" y="69"/>
                    <a:pt x="86" y="61"/>
                  </a:cubicBezTo>
                  <a:lnTo>
                    <a:pt x="3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2819401" y="1646238"/>
              <a:ext cx="1077913" cy="1228725"/>
            </a:xfrm>
            <a:custGeom>
              <a:avLst/>
              <a:gdLst>
                <a:gd name="T0" fmla="*/ 90 w 287"/>
                <a:gd name="T1" fmla="*/ 327 h 327"/>
                <a:gd name="T2" fmla="*/ 203 w 287"/>
                <a:gd name="T3" fmla="*/ 327 h 327"/>
                <a:gd name="T4" fmla="*/ 217 w 287"/>
                <a:gd name="T5" fmla="*/ 315 h 327"/>
                <a:gd name="T6" fmla="*/ 285 w 287"/>
                <a:gd name="T7" fmla="*/ 143 h 327"/>
                <a:gd name="T8" fmla="*/ 157 w 287"/>
                <a:gd name="T9" fmla="*/ 4 h 327"/>
                <a:gd name="T10" fmla="*/ 20 w 287"/>
                <a:gd name="T11" fmla="*/ 100 h 327"/>
                <a:gd name="T12" fmla="*/ 64 w 287"/>
                <a:gd name="T13" fmla="*/ 256 h 327"/>
                <a:gd name="T14" fmla="*/ 80 w 287"/>
                <a:gd name="T15" fmla="*/ 306 h 327"/>
                <a:gd name="T16" fmla="*/ 81 w 287"/>
                <a:gd name="T17" fmla="*/ 316 h 327"/>
                <a:gd name="T18" fmla="*/ 90 w 287"/>
                <a:gd name="T19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7" h="327">
                  <a:moveTo>
                    <a:pt x="90" y="327"/>
                  </a:moveTo>
                  <a:cubicBezTo>
                    <a:pt x="90" y="327"/>
                    <a:pt x="189" y="327"/>
                    <a:pt x="203" y="327"/>
                  </a:cubicBezTo>
                  <a:cubicBezTo>
                    <a:pt x="217" y="327"/>
                    <a:pt x="217" y="315"/>
                    <a:pt x="217" y="315"/>
                  </a:cubicBezTo>
                  <a:cubicBezTo>
                    <a:pt x="213" y="248"/>
                    <a:pt x="283" y="247"/>
                    <a:pt x="285" y="143"/>
                  </a:cubicBezTo>
                  <a:cubicBezTo>
                    <a:pt x="287" y="40"/>
                    <a:pt x="198" y="8"/>
                    <a:pt x="157" y="4"/>
                  </a:cubicBezTo>
                  <a:cubicBezTo>
                    <a:pt x="116" y="0"/>
                    <a:pt x="40" y="28"/>
                    <a:pt x="20" y="100"/>
                  </a:cubicBezTo>
                  <a:cubicBezTo>
                    <a:pt x="0" y="173"/>
                    <a:pt x="45" y="228"/>
                    <a:pt x="64" y="256"/>
                  </a:cubicBezTo>
                  <a:cubicBezTo>
                    <a:pt x="82" y="283"/>
                    <a:pt x="80" y="306"/>
                    <a:pt x="80" y="306"/>
                  </a:cubicBezTo>
                  <a:cubicBezTo>
                    <a:pt x="80" y="306"/>
                    <a:pt x="81" y="308"/>
                    <a:pt x="81" y="316"/>
                  </a:cubicBezTo>
                  <a:cubicBezTo>
                    <a:pt x="81" y="324"/>
                    <a:pt x="90" y="327"/>
                    <a:pt x="90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127376" y="2949576"/>
              <a:ext cx="511175" cy="349250"/>
            </a:xfrm>
            <a:custGeom>
              <a:avLst/>
              <a:gdLst>
                <a:gd name="T0" fmla="*/ 125 w 136"/>
                <a:gd name="T1" fmla="*/ 0 h 93"/>
                <a:gd name="T2" fmla="*/ 11 w 136"/>
                <a:gd name="T3" fmla="*/ 0 h 93"/>
                <a:gd name="T4" fmla="*/ 0 w 136"/>
                <a:gd name="T5" fmla="*/ 11 h 93"/>
                <a:gd name="T6" fmla="*/ 0 w 136"/>
                <a:gd name="T7" fmla="*/ 59 h 93"/>
                <a:gd name="T8" fmla="*/ 11 w 136"/>
                <a:gd name="T9" fmla="*/ 69 h 93"/>
                <a:gd name="T10" fmla="*/ 27 w 136"/>
                <a:gd name="T11" fmla="*/ 69 h 93"/>
                <a:gd name="T12" fmla="*/ 37 w 136"/>
                <a:gd name="T13" fmla="*/ 93 h 93"/>
                <a:gd name="T14" fmla="*/ 99 w 136"/>
                <a:gd name="T15" fmla="*/ 93 h 93"/>
                <a:gd name="T16" fmla="*/ 110 w 136"/>
                <a:gd name="T17" fmla="*/ 69 h 93"/>
                <a:gd name="T18" fmla="*/ 125 w 136"/>
                <a:gd name="T19" fmla="*/ 69 h 93"/>
                <a:gd name="T20" fmla="*/ 136 w 136"/>
                <a:gd name="T21" fmla="*/ 59 h 93"/>
                <a:gd name="T22" fmla="*/ 136 w 136"/>
                <a:gd name="T23" fmla="*/ 11 h 93"/>
                <a:gd name="T24" fmla="*/ 125 w 136"/>
                <a:gd name="T2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93">
                  <a:moveTo>
                    <a:pt x="12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5" y="69"/>
                    <a:pt x="11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78"/>
                    <a:pt x="31" y="86"/>
                    <a:pt x="37" y="93"/>
                  </a:cubicBezTo>
                  <a:cubicBezTo>
                    <a:pt x="99" y="93"/>
                    <a:pt x="99" y="93"/>
                    <a:pt x="99" y="93"/>
                  </a:cubicBezTo>
                  <a:cubicBezTo>
                    <a:pt x="105" y="86"/>
                    <a:pt x="109" y="78"/>
                    <a:pt x="110" y="69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31" y="69"/>
                    <a:pt x="136" y="65"/>
                    <a:pt x="136" y="59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5"/>
                    <a:pt x="131" y="0"/>
                    <a:pt x="1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sp>
        <p:nvSpPr>
          <p:cNvPr id="62" name="Freeform 61"/>
          <p:cNvSpPr>
            <a:spLocks noEditPoints="1"/>
          </p:cNvSpPr>
          <p:nvPr/>
        </p:nvSpPr>
        <p:spPr bwMode="auto">
          <a:xfrm>
            <a:off x="3790058" y="3206670"/>
            <a:ext cx="515242" cy="359444"/>
          </a:xfrm>
          <a:custGeom>
            <a:avLst/>
            <a:gdLst>
              <a:gd name="T0" fmla="*/ 51 w 551"/>
              <a:gd name="T1" fmla="*/ 284 h 384"/>
              <a:gd name="T2" fmla="*/ 0 w 551"/>
              <a:gd name="T3" fmla="*/ 384 h 384"/>
              <a:gd name="T4" fmla="*/ 551 w 551"/>
              <a:gd name="T5" fmla="*/ 384 h 384"/>
              <a:gd name="T6" fmla="*/ 498 w 551"/>
              <a:gd name="T7" fmla="*/ 284 h 384"/>
              <a:gd name="T8" fmla="*/ 310 w 551"/>
              <a:gd name="T9" fmla="*/ 284 h 384"/>
              <a:gd name="T10" fmla="*/ 310 w 551"/>
              <a:gd name="T11" fmla="*/ 261 h 384"/>
              <a:gd name="T12" fmla="*/ 472 w 551"/>
              <a:gd name="T13" fmla="*/ 261 h 384"/>
              <a:gd name="T14" fmla="*/ 500 w 551"/>
              <a:gd name="T15" fmla="*/ 235 h 384"/>
              <a:gd name="T16" fmla="*/ 500 w 551"/>
              <a:gd name="T17" fmla="*/ 26 h 384"/>
              <a:gd name="T18" fmla="*/ 472 w 551"/>
              <a:gd name="T19" fmla="*/ 0 h 384"/>
              <a:gd name="T20" fmla="*/ 79 w 551"/>
              <a:gd name="T21" fmla="*/ 0 h 384"/>
              <a:gd name="T22" fmla="*/ 51 w 551"/>
              <a:gd name="T23" fmla="*/ 26 h 384"/>
              <a:gd name="T24" fmla="*/ 51 w 551"/>
              <a:gd name="T25" fmla="*/ 235 h 384"/>
              <a:gd name="T26" fmla="*/ 79 w 551"/>
              <a:gd name="T27" fmla="*/ 261 h 384"/>
              <a:gd name="T28" fmla="*/ 241 w 551"/>
              <a:gd name="T29" fmla="*/ 261 h 384"/>
              <a:gd name="T30" fmla="*/ 241 w 551"/>
              <a:gd name="T31" fmla="*/ 284 h 384"/>
              <a:gd name="T32" fmla="*/ 51 w 551"/>
              <a:gd name="T33" fmla="*/ 284 h 384"/>
              <a:gd name="T34" fmla="*/ 86 w 551"/>
              <a:gd name="T35" fmla="*/ 36 h 384"/>
              <a:gd name="T36" fmla="*/ 465 w 551"/>
              <a:gd name="T37" fmla="*/ 36 h 384"/>
              <a:gd name="T38" fmla="*/ 465 w 551"/>
              <a:gd name="T39" fmla="*/ 225 h 384"/>
              <a:gd name="T40" fmla="*/ 86 w 551"/>
              <a:gd name="T41" fmla="*/ 225 h 384"/>
              <a:gd name="T42" fmla="*/ 86 w 551"/>
              <a:gd name="T43" fmla="*/ 3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51" h="384">
                <a:moveTo>
                  <a:pt x="51" y="284"/>
                </a:moveTo>
                <a:cubicBezTo>
                  <a:pt x="0" y="384"/>
                  <a:pt x="0" y="384"/>
                  <a:pt x="0" y="384"/>
                </a:cubicBezTo>
                <a:cubicBezTo>
                  <a:pt x="551" y="384"/>
                  <a:pt x="551" y="384"/>
                  <a:pt x="551" y="384"/>
                </a:cubicBezTo>
                <a:cubicBezTo>
                  <a:pt x="498" y="284"/>
                  <a:pt x="498" y="284"/>
                  <a:pt x="498" y="284"/>
                </a:cubicBezTo>
                <a:cubicBezTo>
                  <a:pt x="310" y="284"/>
                  <a:pt x="310" y="284"/>
                  <a:pt x="310" y="284"/>
                </a:cubicBezTo>
                <a:cubicBezTo>
                  <a:pt x="310" y="261"/>
                  <a:pt x="310" y="261"/>
                  <a:pt x="310" y="261"/>
                </a:cubicBezTo>
                <a:cubicBezTo>
                  <a:pt x="472" y="261"/>
                  <a:pt x="472" y="261"/>
                  <a:pt x="472" y="261"/>
                </a:cubicBezTo>
                <a:cubicBezTo>
                  <a:pt x="488" y="261"/>
                  <a:pt x="500" y="249"/>
                  <a:pt x="500" y="235"/>
                </a:cubicBezTo>
                <a:cubicBezTo>
                  <a:pt x="500" y="26"/>
                  <a:pt x="500" y="26"/>
                  <a:pt x="500" y="26"/>
                </a:cubicBezTo>
                <a:cubicBezTo>
                  <a:pt x="500" y="11"/>
                  <a:pt x="488" y="0"/>
                  <a:pt x="472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63" y="0"/>
                  <a:pt x="51" y="11"/>
                  <a:pt x="51" y="26"/>
                </a:cubicBezTo>
                <a:cubicBezTo>
                  <a:pt x="51" y="235"/>
                  <a:pt x="51" y="235"/>
                  <a:pt x="51" y="235"/>
                </a:cubicBezTo>
                <a:cubicBezTo>
                  <a:pt x="51" y="249"/>
                  <a:pt x="63" y="261"/>
                  <a:pt x="79" y="261"/>
                </a:cubicBezTo>
                <a:cubicBezTo>
                  <a:pt x="241" y="261"/>
                  <a:pt x="241" y="261"/>
                  <a:pt x="241" y="261"/>
                </a:cubicBezTo>
                <a:cubicBezTo>
                  <a:pt x="241" y="284"/>
                  <a:pt x="241" y="284"/>
                  <a:pt x="241" y="284"/>
                </a:cubicBezTo>
                <a:lnTo>
                  <a:pt x="51" y="284"/>
                </a:lnTo>
                <a:close/>
                <a:moveTo>
                  <a:pt x="86" y="36"/>
                </a:moveTo>
                <a:cubicBezTo>
                  <a:pt x="465" y="36"/>
                  <a:pt x="465" y="36"/>
                  <a:pt x="465" y="36"/>
                </a:cubicBezTo>
                <a:cubicBezTo>
                  <a:pt x="465" y="225"/>
                  <a:pt x="465" y="225"/>
                  <a:pt x="465" y="225"/>
                </a:cubicBezTo>
                <a:cubicBezTo>
                  <a:pt x="86" y="225"/>
                  <a:pt x="86" y="225"/>
                  <a:pt x="86" y="225"/>
                </a:cubicBezTo>
                <a:lnTo>
                  <a:pt x="86" y="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white">
                  <a:lumMod val="65000"/>
                </a:prstClr>
              </a:solidFill>
              <a:latin typeface="Calibri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2705004" y="4175982"/>
            <a:ext cx="449600" cy="434178"/>
            <a:chOff x="5299076" y="4081463"/>
            <a:chExt cx="1804988" cy="1743075"/>
          </a:xfrm>
          <a:solidFill>
            <a:schemeClr val="bg2"/>
          </a:solidFill>
        </p:grpSpPr>
        <p:sp>
          <p:nvSpPr>
            <p:cNvPr id="64" name="Oval 63"/>
            <p:cNvSpPr>
              <a:spLocks noChangeArrowheads="1"/>
            </p:cNvSpPr>
            <p:nvPr/>
          </p:nvSpPr>
          <p:spPr bwMode="auto">
            <a:xfrm>
              <a:off x="6061076" y="4810126"/>
              <a:ext cx="280988" cy="2857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6221413" y="4137026"/>
              <a:ext cx="808038" cy="815975"/>
            </a:xfrm>
            <a:custGeom>
              <a:avLst/>
              <a:gdLst>
                <a:gd name="T0" fmla="*/ 365 w 509"/>
                <a:gd name="T1" fmla="*/ 0 h 514"/>
                <a:gd name="T2" fmla="*/ 223 w 509"/>
                <a:gd name="T3" fmla="*/ 126 h 514"/>
                <a:gd name="T4" fmla="*/ 223 w 509"/>
                <a:gd name="T5" fmla="*/ 227 h 514"/>
                <a:gd name="T6" fmla="*/ 0 w 509"/>
                <a:gd name="T7" fmla="*/ 455 h 514"/>
                <a:gd name="T8" fmla="*/ 27 w 509"/>
                <a:gd name="T9" fmla="*/ 514 h 514"/>
                <a:gd name="T10" fmla="*/ 277 w 509"/>
                <a:gd name="T11" fmla="*/ 275 h 514"/>
                <a:gd name="T12" fmla="*/ 365 w 509"/>
                <a:gd name="T13" fmla="*/ 282 h 514"/>
                <a:gd name="T14" fmla="*/ 509 w 509"/>
                <a:gd name="T15" fmla="*/ 147 h 514"/>
                <a:gd name="T16" fmla="*/ 377 w 509"/>
                <a:gd name="T17" fmla="*/ 128 h 514"/>
                <a:gd name="T18" fmla="*/ 365 w 509"/>
                <a:gd name="T19" fmla="*/ 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9" h="514">
                  <a:moveTo>
                    <a:pt x="365" y="0"/>
                  </a:moveTo>
                  <a:lnTo>
                    <a:pt x="223" y="126"/>
                  </a:lnTo>
                  <a:lnTo>
                    <a:pt x="223" y="227"/>
                  </a:lnTo>
                  <a:lnTo>
                    <a:pt x="0" y="455"/>
                  </a:lnTo>
                  <a:lnTo>
                    <a:pt x="27" y="514"/>
                  </a:lnTo>
                  <a:lnTo>
                    <a:pt x="277" y="275"/>
                  </a:lnTo>
                  <a:lnTo>
                    <a:pt x="365" y="282"/>
                  </a:lnTo>
                  <a:lnTo>
                    <a:pt x="509" y="147"/>
                  </a:lnTo>
                  <a:lnTo>
                    <a:pt x="377" y="128"/>
                  </a:lnTo>
                  <a:lnTo>
                    <a:pt x="3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5700713" y="4452938"/>
              <a:ext cx="1001713" cy="1000125"/>
            </a:xfrm>
            <a:custGeom>
              <a:avLst/>
              <a:gdLst>
                <a:gd name="T0" fmla="*/ 0 w 267"/>
                <a:gd name="T1" fmla="*/ 133 h 266"/>
                <a:gd name="T2" fmla="*/ 133 w 267"/>
                <a:gd name="T3" fmla="*/ 266 h 266"/>
                <a:gd name="T4" fmla="*/ 267 w 267"/>
                <a:gd name="T5" fmla="*/ 133 h 266"/>
                <a:gd name="T6" fmla="*/ 249 w 267"/>
                <a:gd name="T7" fmla="*/ 67 h 266"/>
                <a:gd name="T8" fmla="*/ 206 w 267"/>
                <a:gd name="T9" fmla="*/ 107 h 266"/>
                <a:gd name="T10" fmla="*/ 211 w 267"/>
                <a:gd name="T11" fmla="*/ 133 h 266"/>
                <a:gd name="T12" fmla="*/ 133 w 267"/>
                <a:gd name="T13" fmla="*/ 210 h 266"/>
                <a:gd name="T14" fmla="*/ 56 w 267"/>
                <a:gd name="T15" fmla="*/ 133 h 266"/>
                <a:gd name="T16" fmla="*/ 133 w 267"/>
                <a:gd name="T17" fmla="*/ 56 h 266"/>
                <a:gd name="T18" fmla="*/ 158 w 267"/>
                <a:gd name="T19" fmla="*/ 60 h 266"/>
                <a:gd name="T20" fmla="*/ 200 w 267"/>
                <a:gd name="T21" fmla="*/ 18 h 266"/>
                <a:gd name="T22" fmla="*/ 133 w 267"/>
                <a:gd name="T23" fmla="*/ 0 h 266"/>
                <a:gd name="T24" fmla="*/ 0 w 267"/>
                <a:gd name="T25" fmla="*/ 133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7" h="266">
                  <a:moveTo>
                    <a:pt x="0" y="133"/>
                  </a:moveTo>
                  <a:cubicBezTo>
                    <a:pt x="0" y="207"/>
                    <a:pt x="60" y="266"/>
                    <a:pt x="133" y="266"/>
                  </a:cubicBezTo>
                  <a:cubicBezTo>
                    <a:pt x="207" y="266"/>
                    <a:pt x="267" y="207"/>
                    <a:pt x="267" y="133"/>
                  </a:cubicBezTo>
                  <a:cubicBezTo>
                    <a:pt x="267" y="109"/>
                    <a:pt x="260" y="86"/>
                    <a:pt x="249" y="67"/>
                  </a:cubicBezTo>
                  <a:cubicBezTo>
                    <a:pt x="206" y="107"/>
                    <a:pt x="206" y="107"/>
                    <a:pt x="206" y="107"/>
                  </a:cubicBezTo>
                  <a:cubicBezTo>
                    <a:pt x="209" y="115"/>
                    <a:pt x="211" y="124"/>
                    <a:pt x="211" y="133"/>
                  </a:cubicBezTo>
                  <a:cubicBezTo>
                    <a:pt x="211" y="176"/>
                    <a:pt x="176" y="210"/>
                    <a:pt x="133" y="210"/>
                  </a:cubicBezTo>
                  <a:cubicBezTo>
                    <a:pt x="91" y="210"/>
                    <a:pt x="56" y="176"/>
                    <a:pt x="56" y="133"/>
                  </a:cubicBezTo>
                  <a:cubicBezTo>
                    <a:pt x="56" y="91"/>
                    <a:pt x="91" y="56"/>
                    <a:pt x="133" y="56"/>
                  </a:cubicBezTo>
                  <a:cubicBezTo>
                    <a:pt x="142" y="56"/>
                    <a:pt x="150" y="57"/>
                    <a:pt x="158" y="60"/>
                  </a:cubicBezTo>
                  <a:cubicBezTo>
                    <a:pt x="200" y="18"/>
                    <a:pt x="200" y="18"/>
                    <a:pt x="200" y="18"/>
                  </a:cubicBezTo>
                  <a:cubicBezTo>
                    <a:pt x="180" y="6"/>
                    <a:pt x="158" y="0"/>
                    <a:pt x="133" y="0"/>
                  </a:cubicBezTo>
                  <a:cubicBezTo>
                    <a:pt x="60" y="0"/>
                    <a:pt x="0" y="60"/>
                    <a:pt x="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5299076" y="4081463"/>
              <a:ext cx="1804988" cy="1743075"/>
            </a:xfrm>
            <a:custGeom>
              <a:avLst/>
              <a:gdLst>
                <a:gd name="T0" fmla="*/ 444 w 481"/>
                <a:gd name="T1" fmla="*/ 120 h 464"/>
                <a:gd name="T2" fmla="*/ 408 w 481"/>
                <a:gd name="T3" fmla="*/ 154 h 464"/>
                <a:gd name="T4" fmla="*/ 398 w 481"/>
                <a:gd name="T5" fmla="*/ 154 h 464"/>
                <a:gd name="T6" fmla="*/ 411 w 481"/>
                <a:gd name="T7" fmla="*/ 188 h 464"/>
                <a:gd name="T8" fmla="*/ 392 w 481"/>
                <a:gd name="T9" fmla="*/ 321 h 464"/>
                <a:gd name="T10" fmla="*/ 285 w 481"/>
                <a:gd name="T11" fmla="*/ 403 h 464"/>
                <a:gd name="T12" fmla="*/ 240 w 481"/>
                <a:gd name="T13" fmla="*/ 408 h 464"/>
                <a:gd name="T14" fmla="*/ 70 w 481"/>
                <a:gd name="T15" fmla="*/ 276 h 464"/>
                <a:gd name="T16" fmla="*/ 89 w 481"/>
                <a:gd name="T17" fmla="*/ 143 h 464"/>
                <a:gd name="T18" fmla="*/ 196 w 481"/>
                <a:gd name="T19" fmla="*/ 62 h 464"/>
                <a:gd name="T20" fmla="*/ 241 w 481"/>
                <a:gd name="T21" fmla="*/ 56 h 464"/>
                <a:gd name="T22" fmla="*/ 320 w 481"/>
                <a:gd name="T23" fmla="*/ 75 h 464"/>
                <a:gd name="T24" fmla="*/ 320 w 481"/>
                <a:gd name="T25" fmla="*/ 59 h 464"/>
                <a:gd name="T26" fmla="*/ 354 w 481"/>
                <a:gd name="T27" fmla="*/ 29 h 464"/>
                <a:gd name="T28" fmla="*/ 241 w 481"/>
                <a:gd name="T29" fmla="*/ 0 h 464"/>
                <a:gd name="T30" fmla="*/ 182 w 481"/>
                <a:gd name="T31" fmla="*/ 7 h 464"/>
                <a:gd name="T32" fmla="*/ 40 w 481"/>
                <a:gd name="T33" fmla="*/ 114 h 464"/>
                <a:gd name="T34" fmla="*/ 16 w 481"/>
                <a:gd name="T35" fmla="*/ 290 h 464"/>
                <a:gd name="T36" fmla="*/ 240 w 481"/>
                <a:gd name="T37" fmla="*/ 464 h 464"/>
                <a:gd name="T38" fmla="*/ 299 w 481"/>
                <a:gd name="T39" fmla="*/ 457 h 464"/>
                <a:gd name="T40" fmla="*/ 441 w 481"/>
                <a:gd name="T41" fmla="*/ 350 h 464"/>
                <a:gd name="T42" fmla="*/ 465 w 481"/>
                <a:gd name="T43" fmla="*/ 174 h 464"/>
                <a:gd name="T44" fmla="*/ 444 w 481"/>
                <a:gd name="T45" fmla="*/ 12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1" h="464">
                  <a:moveTo>
                    <a:pt x="444" y="120"/>
                  </a:moveTo>
                  <a:cubicBezTo>
                    <a:pt x="408" y="154"/>
                    <a:pt x="408" y="154"/>
                    <a:pt x="408" y="154"/>
                  </a:cubicBezTo>
                  <a:cubicBezTo>
                    <a:pt x="398" y="154"/>
                    <a:pt x="398" y="154"/>
                    <a:pt x="398" y="154"/>
                  </a:cubicBezTo>
                  <a:cubicBezTo>
                    <a:pt x="404" y="164"/>
                    <a:pt x="408" y="176"/>
                    <a:pt x="411" y="188"/>
                  </a:cubicBezTo>
                  <a:cubicBezTo>
                    <a:pt x="423" y="233"/>
                    <a:pt x="416" y="281"/>
                    <a:pt x="392" y="321"/>
                  </a:cubicBezTo>
                  <a:cubicBezTo>
                    <a:pt x="369" y="362"/>
                    <a:pt x="330" y="391"/>
                    <a:pt x="285" y="403"/>
                  </a:cubicBezTo>
                  <a:cubicBezTo>
                    <a:pt x="270" y="407"/>
                    <a:pt x="255" y="408"/>
                    <a:pt x="240" y="408"/>
                  </a:cubicBezTo>
                  <a:cubicBezTo>
                    <a:pt x="160" y="408"/>
                    <a:pt x="90" y="354"/>
                    <a:pt x="70" y="276"/>
                  </a:cubicBezTo>
                  <a:cubicBezTo>
                    <a:pt x="58" y="231"/>
                    <a:pt x="65" y="183"/>
                    <a:pt x="89" y="143"/>
                  </a:cubicBezTo>
                  <a:cubicBezTo>
                    <a:pt x="112" y="102"/>
                    <a:pt x="151" y="73"/>
                    <a:pt x="196" y="62"/>
                  </a:cubicBezTo>
                  <a:cubicBezTo>
                    <a:pt x="211" y="58"/>
                    <a:pt x="226" y="56"/>
                    <a:pt x="241" y="56"/>
                  </a:cubicBezTo>
                  <a:cubicBezTo>
                    <a:pt x="269" y="56"/>
                    <a:pt x="296" y="63"/>
                    <a:pt x="320" y="75"/>
                  </a:cubicBezTo>
                  <a:cubicBezTo>
                    <a:pt x="320" y="59"/>
                    <a:pt x="320" y="59"/>
                    <a:pt x="320" y="59"/>
                  </a:cubicBezTo>
                  <a:cubicBezTo>
                    <a:pt x="354" y="29"/>
                    <a:pt x="354" y="29"/>
                    <a:pt x="354" y="29"/>
                  </a:cubicBezTo>
                  <a:cubicBezTo>
                    <a:pt x="320" y="10"/>
                    <a:pt x="281" y="0"/>
                    <a:pt x="241" y="0"/>
                  </a:cubicBezTo>
                  <a:cubicBezTo>
                    <a:pt x="221" y="0"/>
                    <a:pt x="201" y="2"/>
                    <a:pt x="182" y="7"/>
                  </a:cubicBezTo>
                  <a:cubicBezTo>
                    <a:pt x="122" y="23"/>
                    <a:pt x="72" y="61"/>
                    <a:pt x="40" y="114"/>
                  </a:cubicBezTo>
                  <a:cubicBezTo>
                    <a:pt x="9" y="168"/>
                    <a:pt x="0" y="230"/>
                    <a:pt x="16" y="290"/>
                  </a:cubicBezTo>
                  <a:cubicBezTo>
                    <a:pt x="42" y="393"/>
                    <a:pt x="135" y="464"/>
                    <a:pt x="240" y="464"/>
                  </a:cubicBezTo>
                  <a:cubicBezTo>
                    <a:pt x="260" y="464"/>
                    <a:pt x="280" y="462"/>
                    <a:pt x="299" y="457"/>
                  </a:cubicBezTo>
                  <a:cubicBezTo>
                    <a:pt x="359" y="441"/>
                    <a:pt x="409" y="403"/>
                    <a:pt x="441" y="350"/>
                  </a:cubicBezTo>
                  <a:cubicBezTo>
                    <a:pt x="472" y="296"/>
                    <a:pt x="481" y="234"/>
                    <a:pt x="465" y="174"/>
                  </a:cubicBezTo>
                  <a:cubicBezTo>
                    <a:pt x="460" y="155"/>
                    <a:pt x="453" y="137"/>
                    <a:pt x="444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3841547" y="4184992"/>
            <a:ext cx="355488" cy="379212"/>
            <a:chOff x="8388351" y="1454151"/>
            <a:chExt cx="1427163" cy="1522413"/>
          </a:xfrm>
          <a:solidFill>
            <a:schemeClr val="accent3"/>
          </a:solidFill>
        </p:grpSpPr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388351" y="2416176"/>
              <a:ext cx="361950" cy="560388"/>
            </a:xfrm>
            <a:custGeom>
              <a:avLst/>
              <a:gdLst>
                <a:gd name="T0" fmla="*/ 96 w 96"/>
                <a:gd name="T1" fmla="*/ 138 h 149"/>
                <a:gd name="T2" fmla="*/ 85 w 96"/>
                <a:gd name="T3" fmla="*/ 149 h 149"/>
                <a:gd name="T4" fmla="*/ 12 w 96"/>
                <a:gd name="T5" fmla="*/ 149 h 149"/>
                <a:gd name="T6" fmla="*/ 0 w 96"/>
                <a:gd name="T7" fmla="*/ 138 h 149"/>
                <a:gd name="T8" fmla="*/ 0 w 96"/>
                <a:gd name="T9" fmla="*/ 11 h 149"/>
                <a:gd name="T10" fmla="*/ 12 w 96"/>
                <a:gd name="T11" fmla="*/ 0 h 149"/>
                <a:gd name="T12" fmla="*/ 85 w 96"/>
                <a:gd name="T13" fmla="*/ 0 h 149"/>
                <a:gd name="T14" fmla="*/ 96 w 96"/>
                <a:gd name="T15" fmla="*/ 11 h 149"/>
                <a:gd name="T16" fmla="*/ 96 w 96"/>
                <a:gd name="T17" fmla="*/ 13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49">
                  <a:moveTo>
                    <a:pt x="96" y="138"/>
                  </a:moveTo>
                  <a:cubicBezTo>
                    <a:pt x="96" y="144"/>
                    <a:pt x="91" y="149"/>
                    <a:pt x="85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6" y="149"/>
                    <a:pt x="0" y="144"/>
                    <a:pt x="0" y="13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1"/>
                  </a:cubicBezTo>
                  <a:lnTo>
                    <a:pt x="9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8921751" y="1987551"/>
              <a:ext cx="360363" cy="989013"/>
            </a:xfrm>
            <a:custGeom>
              <a:avLst/>
              <a:gdLst>
                <a:gd name="T0" fmla="*/ 96 w 96"/>
                <a:gd name="T1" fmla="*/ 252 h 263"/>
                <a:gd name="T2" fmla="*/ 85 w 96"/>
                <a:gd name="T3" fmla="*/ 263 h 263"/>
                <a:gd name="T4" fmla="*/ 12 w 96"/>
                <a:gd name="T5" fmla="*/ 263 h 263"/>
                <a:gd name="T6" fmla="*/ 0 w 96"/>
                <a:gd name="T7" fmla="*/ 252 h 263"/>
                <a:gd name="T8" fmla="*/ 0 w 96"/>
                <a:gd name="T9" fmla="*/ 12 h 263"/>
                <a:gd name="T10" fmla="*/ 12 w 96"/>
                <a:gd name="T11" fmla="*/ 0 h 263"/>
                <a:gd name="T12" fmla="*/ 85 w 96"/>
                <a:gd name="T13" fmla="*/ 0 h 263"/>
                <a:gd name="T14" fmla="*/ 96 w 96"/>
                <a:gd name="T15" fmla="*/ 12 h 263"/>
                <a:gd name="T16" fmla="*/ 96 w 96"/>
                <a:gd name="T17" fmla="*/ 25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263">
                  <a:moveTo>
                    <a:pt x="96" y="252"/>
                  </a:moveTo>
                  <a:cubicBezTo>
                    <a:pt x="96" y="258"/>
                    <a:pt x="91" y="263"/>
                    <a:pt x="85" y="263"/>
                  </a:cubicBezTo>
                  <a:cubicBezTo>
                    <a:pt x="12" y="263"/>
                    <a:pt x="12" y="263"/>
                    <a:pt x="12" y="263"/>
                  </a:cubicBezTo>
                  <a:cubicBezTo>
                    <a:pt x="5" y="263"/>
                    <a:pt x="0" y="258"/>
                    <a:pt x="0" y="25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6"/>
                    <a:pt x="96" y="12"/>
                  </a:cubicBezTo>
                  <a:lnTo>
                    <a:pt x="96" y="2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9455151" y="1454151"/>
              <a:ext cx="360363" cy="1522413"/>
            </a:xfrm>
            <a:custGeom>
              <a:avLst/>
              <a:gdLst>
                <a:gd name="T0" fmla="*/ 96 w 96"/>
                <a:gd name="T1" fmla="*/ 394 h 405"/>
                <a:gd name="T2" fmla="*/ 85 w 96"/>
                <a:gd name="T3" fmla="*/ 405 h 405"/>
                <a:gd name="T4" fmla="*/ 12 w 96"/>
                <a:gd name="T5" fmla="*/ 405 h 405"/>
                <a:gd name="T6" fmla="*/ 0 w 96"/>
                <a:gd name="T7" fmla="*/ 394 h 405"/>
                <a:gd name="T8" fmla="*/ 0 w 96"/>
                <a:gd name="T9" fmla="*/ 12 h 405"/>
                <a:gd name="T10" fmla="*/ 12 w 96"/>
                <a:gd name="T11" fmla="*/ 0 h 405"/>
                <a:gd name="T12" fmla="*/ 85 w 96"/>
                <a:gd name="T13" fmla="*/ 0 h 405"/>
                <a:gd name="T14" fmla="*/ 96 w 96"/>
                <a:gd name="T15" fmla="*/ 12 h 405"/>
                <a:gd name="T16" fmla="*/ 96 w 96"/>
                <a:gd name="T17" fmla="*/ 394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405">
                  <a:moveTo>
                    <a:pt x="96" y="394"/>
                  </a:moveTo>
                  <a:cubicBezTo>
                    <a:pt x="96" y="400"/>
                    <a:pt x="91" y="405"/>
                    <a:pt x="85" y="405"/>
                  </a:cubicBezTo>
                  <a:cubicBezTo>
                    <a:pt x="12" y="405"/>
                    <a:pt x="12" y="405"/>
                    <a:pt x="12" y="405"/>
                  </a:cubicBezTo>
                  <a:cubicBezTo>
                    <a:pt x="5" y="405"/>
                    <a:pt x="0" y="400"/>
                    <a:pt x="0" y="39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2"/>
                  </a:cubicBezTo>
                  <a:lnTo>
                    <a:pt x="96" y="3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317300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4 Step Circular Diagram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6553200" y="1850130"/>
            <a:ext cx="4267200" cy="4038600"/>
            <a:chOff x="6551612" y="1850130"/>
            <a:chExt cx="4267200" cy="4038600"/>
          </a:xfrm>
        </p:grpSpPr>
        <p:sp>
          <p:nvSpPr>
            <p:cNvPr id="5" name="Rectangle 4"/>
            <p:cNvSpPr/>
            <p:nvPr/>
          </p:nvSpPr>
          <p:spPr>
            <a:xfrm>
              <a:off x="6551612" y="1850130"/>
              <a:ext cx="4267200" cy="4038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6856414" y="2214869"/>
              <a:ext cx="3657599" cy="854462"/>
              <a:chOff x="8456612" y="2003173"/>
              <a:chExt cx="2510623" cy="854462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8456612" y="2377504"/>
                <a:ext cx="1723325" cy="480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1218987">
                  <a:lnSpc>
                    <a:spcPct val="90000"/>
                  </a:lnSpc>
                </a:pPr>
                <a:r>
                  <a:rPr lang="en-US" sz="14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This is a sample text.</a:t>
                </a:r>
              </a:p>
              <a:p>
                <a:pPr defTabSz="1218987">
                  <a:lnSpc>
                    <a:spcPct val="90000"/>
                  </a:lnSpc>
                </a:pPr>
                <a:r>
                  <a:rPr lang="en-US" sz="14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Insert your desired text here. </a:t>
                </a:r>
                <a:endParaRPr lang="en-US" sz="1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8475084" y="2003173"/>
                <a:ext cx="2492151" cy="341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1218987">
                  <a:lnSpc>
                    <a:spcPct val="90000"/>
                  </a:lnSpc>
                </a:pPr>
                <a:r>
                  <a:rPr lang="en-US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Sample Text</a:t>
                </a:r>
                <a:endParaRPr lang="en-US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1371601" y="1751013"/>
            <a:ext cx="4238625" cy="4237038"/>
            <a:chOff x="3975101" y="1751013"/>
            <a:chExt cx="4238625" cy="42370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6081713" y="1754188"/>
              <a:ext cx="2127250" cy="2120900"/>
            </a:xfrm>
            <a:custGeom>
              <a:avLst/>
              <a:gdLst>
                <a:gd name="T0" fmla="*/ 1584 w 1584"/>
                <a:gd name="T1" fmla="*/ 1580 h 1580"/>
                <a:gd name="T2" fmla="*/ 1584 w 1584"/>
                <a:gd name="T3" fmla="*/ 1576 h 1580"/>
                <a:gd name="T4" fmla="*/ 8 w 1584"/>
                <a:gd name="T5" fmla="*/ 0 h 1580"/>
                <a:gd name="T6" fmla="*/ 0 w 1584"/>
                <a:gd name="T7" fmla="*/ 0 h 1580"/>
                <a:gd name="T8" fmla="*/ 0 w 1584"/>
                <a:gd name="T9" fmla="*/ 1580 h 1580"/>
                <a:gd name="T10" fmla="*/ 1584 w 1584"/>
                <a:gd name="T11" fmla="*/ 158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84" h="1580">
                  <a:moveTo>
                    <a:pt x="1584" y="1580"/>
                  </a:moveTo>
                  <a:cubicBezTo>
                    <a:pt x="1584" y="1579"/>
                    <a:pt x="1584" y="1577"/>
                    <a:pt x="1584" y="1576"/>
                  </a:cubicBezTo>
                  <a:cubicBezTo>
                    <a:pt x="1584" y="706"/>
                    <a:pt x="878" y="0"/>
                    <a:pt x="8" y="0"/>
                  </a:cubicBezTo>
                  <a:cubicBezTo>
                    <a:pt x="5" y="0"/>
                    <a:pt x="3" y="0"/>
                    <a:pt x="0" y="0"/>
                  </a:cubicBezTo>
                  <a:cubicBezTo>
                    <a:pt x="0" y="1580"/>
                    <a:pt x="0" y="1580"/>
                    <a:pt x="0" y="1580"/>
                  </a:cubicBezTo>
                  <a:lnTo>
                    <a:pt x="1584" y="158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978276" y="1754188"/>
              <a:ext cx="2103438" cy="2120900"/>
            </a:xfrm>
            <a:custGeom>
              <a:avLst/>
              <a:gdLst>
                <a:gd name="T0" fmla="*/ 1568 w 1568"/>
                <a:gd name="T1" fmla="*/ 0 h 1580"/>
                <a:gd name="T2" fmla="*/ 0 w 1568"/>
                <a:gd name="T3" fmla="*/ 1576 h 1580"/>
                <a:gd name="T4" fmla="*/ 0 w 1568"/>
                <a:gd name="T5" fmla="*/ 1580 h 1580"/>
                <a:gd name="T6" fmla="*/ 1568 w 1568"/>
                <a:gd name="T7" fmla="*/ 1580 h 1580"/>
                <a:gd name="T8" fmla="*/ 1568 w 1568"/>
                <a:gd name="T9" fmla="*/ 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8" h="1580">
                  <a:moveTo>
                    <a:pt x="1568" y="0"/>
                  </a:moveTo>
                  <a:cubicBezTo>
                    <a:pt x="701" y="4"/>
                    <a:pt x="0" y="708"/>
                    <a:pt x="0" y="1576"/>
                  </a:cubicBezTo>
                  <a:cubicBezTo>
                    <a:pt x="0" y="1577"/>
                    <a:pt x="0" y="1579"/>
                    <a:pt x="0" y="1580"/>
                  </a:cubicBezTo>
                  <a:cubicBezTo>
                    <a:pt x="1568" y="1580"/>
                    <a:pt x="1568" y="1580"/>
                    <a:pt x="1568" y="1580"/>
                  </a:cubicBezTo>
                  <a:lnTo>
                    <a:pt x="15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81713" y="3875088"/>
              <a:ext cx="2127250" cy="2108200"/>
            </a:xfrm>
            <a:custGeom>
              <a:avLst/>
              <a:gdLst>
                <a:gd name="T0" fmla="*/ 0 w 1584"/>
                <a:gd name="T1" fmla="*/ 0 h 1572"/>
                <a:gd name="T2" fmla="*/ 0 w 1584"/>
                <a:gd name="T3" fmla="*/ 1572 h 1572"/>
                <a:gd name="T4" fmla="*/ 8 w 1584"/>
                <a:gd name="T5" fmla="*/ 1572 h 1572"/>
                <a:gd name="T6" fmla="*/ 1584 w 1584"/>
                <a:gd name="T7" fmla="*/ 0 h 1572"/>
                <a:gd name="T8" fmla="*/ 0 w 1584"/>
                <a:gd name="T9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4" h="1572">
                  <a:moveTo>
                    <a:pt x="0" y="0"/>
                  </a:moveTo>
                  <a:cubicBezTo>
                    <a:pt x="0" y="1572"/>
                    <a:pt x="0" y="1572"/>
                    <a:pt x="0" y="1572"/>
                  </a:cubicBezTo>
                  <a:cubicBezTo>
                    <a:pt x="3" y="1572"/>
                    <a:pt x="5" y="1572"/>
                    <a:pt x="8" y="1572"/>
                  </a:cubicBezTo>
                  <a:cubicBezTo>
                    <a:pt x="877" y="1572"/>
                    <a:pt x="1582" y="869"/>
                    <a:pt x="158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978276" y="3875088"/>
              <a:ext cx="2103438" cy="2108200"/>
            </a:xfrm>
            <a:custGeom>
              <a:avLst/>
              <a:gdLst>
                <a:gd name="T0" fmla="*/ 0 w 1568"/>
                <a:gd name="T1" fmla="*/ 0 h 1572"/>
                <a:gd name="T2" fmla="*/ 1568 w 1568"/>
                <a:gd name="T3" fmla="*/ 1572 h 1572"/>
                <a:gd name="T4" fmla="*/ 1568 w 1568"/>
                <a:gd name="T5" fmla="*/ 0 h 1572"/>
                <a:gd name="T6" fmla="*/ 0 w 1568"/>
                <a:gd name="T7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8" h="1572">
                  <a:moveTo>
                    <a:pt x="0" y="0"/>
                  </a:moveTo>
                  <a:cubicBezTo>
                    <a:pt x="2" y="866"/>
                    <a:pt x="703" y="1568"/>
                    <a:pt x="1568" y="1572"/>
                  </a:cubicBezTo>
                  <a:cubicBezTo>
                    <a:pt x="1568" y="0"/>
                    <a:pt x="1568" y="0"/>
                    <a:pt x="156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094413" y="3862388"/>
              <a:ext cx="4763" cy="4763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0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6086476" y="3862388"/>
              <a:ext cx="7938" cy="6350"/>
            </a:xfrm>
            <a:custGeom>
              <a:avLst/>
              <a:gdLst>
                <a:gd name="T0" fmla="*/ 0 w 5"/>
                <a:gd name="T1" fmla="*/ 0 h 4"/>
                <a:gd name="T2" fmla="*/ 4 w 5"/>
                <a:gd name="T3" fmla="*/ 4 h 4"/>
                <a:gd name="T4" fmla="*/ 5 w 5"/>
                <a:gd name="T5" fmla="*/ 3 h 4"/>
                <a:gd name="T6" fmla="*/ 5 w 5"/>
                <a:gd name="T7" fmla="*/ 0 h 4"/>
                <a:gd name="T8" fmla="*/ 0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4" y="4"/>
                  </a:lnTo>
                  <a:lnTo>
                    <a:pt x="5" y="3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092826" y="3867150"/>
              <a:ext cx="1588" cy="3175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0 w 1"/>
                <a:gd name="T5" fmla="*/ 1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lnTo>
                    <a:pt x="1" y="0"/>
                  </a:lnTo>
                  <a:lnTo>
                    <a:pt x="0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4810126" y="2586038"/>
              <a:ext cx="2565400" cy="2565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3975101" y="2371725"/>
              <a:ext cx="2111375" cy="1490663"/>
            </a:xfrm>
            <a:custGeom>
              <a:avLst/>
              <a:gdLst>
                <a:gd name="T0" fmla="*/ 462 w 1573"/>
                <a:gd name="T1" fmla="*/ 0 h 1111"/>
                <a:gd name="T2" fmla="*/ 462 w 1573"/>
                <a:gd name="T3" fmla="*/ 0 h 1111"/>
                <a:gd name="T4" fmla="*/ 0 w 1573"/>
                <a:gd name="T5" fmla="*/ 1111 h 1111"/>
                <a:gd name="T6" fmla="*/ 1573 w 1573"/>
                <a:gd name="T7" fmla="*/ 1111 h 1111"/>
                <a:gd name="T8" fmla="*/ 462 w 1573"/>
                <a:gd name="T9" fmla="*/ 0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3" h="1111">
                  <a:moveTo>
                    <a:pt x="462" y="0"/>
                  </a:moveTo>
                  <a:cubicBezTo>
                    <a:pt x="462" y="0"/>
                    <a:pt x="462" y="0"/>
                    <a:pt x="462" y="0"/>
                  </a:cubicBezTo>
                  <a:cubicBezTo>
                    <a:pt x="155" y="307"/>
                    <a:pt x="1" y="709"/>
                    <a:pt x="0" y="1111"/>
                  </a:cubicBezTo>
                  <a:cubicBezTo>
                    <a:pt x="1573" y="1111"/>
                    <a:pt x="1573" y="1111"/>
                    <a:pt x="1573" y="1111"/>
                  </a:cubicBezTo>
                  <a:lnTo>
                    <a:pt x="462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074354" y="1751013"/>
              <a:ext cx="1497013" cy="2111375"/>
            </a:xfrm>
            <a:custGeom>
              <a:avLst/>
              <a:gdLst>
                <a:gd name="T0" fmla="*/ 4 w 1115"/>
                <a:gd name="T1" fmla="*/ 1573 h 1573"/>
                <a:gd name="T2" fmla="*/ 1115 w 1115"/>
                <a:gd name="T3" fmla="*/ 462 h 1573"/>
                <a:gd name="T4" fmla="*/ 1115 w 1115"/>
                <a:gd name="T5" fmla="*/ 462 h 1573"/>
                <a:gd name="T6" fmla="*/ 0 w 1115"/>
                <a:gd name="T7" fmla="*/ 0 h 1573"/>
                <a:gd name="T8" fmla="*/ 0 w 1115"/>
                <a:gd name="T9" fmla="*/ 1573 h 1573"/>
                <a:gd name="T10" fmla="*/ 4 w 1115"/>
                <a:gd name="T11" fmla="*/ 1573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5" h="1573">
                  <a:moveTo>
                    <a:pt x="4" y="1573"/>
                  </a:moveTo>
                  <a:cubicBezTo>
                    <a:pt x="1115" y="462"/>
                    <a:pt x="1115" y="462"/>
                    <a:pt x="1115" y="462"/>
                  </a:cubicBezTo>
                  <a:cubicBezTo>
                    <a:pt x="1115" y="462"/>
                    <a:pt x="1115" y="462"/>
                    <a:pt x="1115" y="462"/>
                  </a:cubicBezTo>
                  <a:cubicBezTo>
                    <a:pt x="807" y="154"/>
                    <a:pt x="404" y="0"/>
                    <a:pt x="0" y="0"/>
                  </a:cubicBezTo>
                  <a:cubicBezTo>
                    <a:pt x="0" y="1573"/>
                    <a:pt x="0" y="1573"/>
                    <a:pt x="0" y="1573"/>
                  </a:cubicBezTo>
                  <a:lnTo>
                    <a:pt x="4" y="1573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1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6094413" y="3862388"/>
              <a:ext cx="2119313" cy="1504950"/>
            </a:xfrm>
            <a:custGeom>
              <a:avLst/>
              <a:gdLst>
                <a:gd name="T0" fmla="*/ 4 w 1579"/>
                <a:gd name="T1" fmla="*/ 0 h 1121"/>
                <a:gd name="T2" fmla="*/ 0 w 1579"/>
                <a:gd name="T3" fmla="*/ 4 h 1121"/>
                <a:gd name="T4" fmla="*/ 0 w 1579"/>
                <a:gd name="T5" fmla="*/ 6 h 1121"/>
                <a:gd name="T6" fmla="*/ 1115 w 1579"/>
                <a:gd name="T7" fmla="*/ 1121 h 1121"/>
                <a:gd name="T8" fmla="*/ 1577 w 1579"/>
                <a:gd name="T9" fmla="*/ 0 h 1121"/>
                <a:gd name="T10" fmla="*/ 4 w 1579"/>
                <a:gd name="T11" fmla="*/ 0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9" h="1121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115" y="1121"/>
                    <a:pt x="1115" y="1121"/>
                    <a:pt x="1115" y="1121"/>
                  </a:cubicBezTo>
                  <a:cubicBezTo>
                    <a:pt x="1425" y="812"/>
                    <a:pt x="1579" y="406"/>
                    <a:pt x="1577" y="0"/>
                  </a:cubicBezTo>
                  <a:lnTo>
                    <a:pt x="4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16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4595813" y="3868738"/>
              <a:ext cx="1498600" cy="2119313"/>
            </a:xfrm>
            <a:custGeom>
              <a:avLst/>
              <a:gdLst>
                <a:gd name="T0" fmla="*/ 1116 w 1117"/>
                <a:gd name="T1" fmla="*/ 0 h 1579"/>
                <a:gd name="T2" fmla="*/ 0 w 1117"/>
                <a:gd name="T3" fmla="*/ 1116 h 1579"/>
                <a:gd name="T4" fmla="*/ 1117 w 1117"/>
                <a:gd name="T5" fmla="*/ 1579 h 1579"/>
                <a:gd name="T6" fmla="*/ 1117 w 1117"/>
                <a:gd name="T7" fmla="*/ 1 h 1579"/>
                <a:gd name="T8" fmla="*/ 1116 w 1117"/>
                <a:gd name="T9" fmla="*/ 0 h 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7" h="1579">
                  <a:moveTo>
                    <a:pt x="1116" y="0"/>
                  </a:moveTo>
                  <a:cubicBezTo>
                    <a:pt x="0" y="1116"/>
                    <a:pt x="0" y="1116"/>
                    <a:pt x="0" y="1116"/>
                  </a:cubicBezTo>
                  <a:cubicBezTo>
                    <a:pt x="308" y="1425"/>
                    <a:pt x="713" y="1579"/>
                    <a:pt x="1117" y="1579"/>
                  </a:cubicBezTo>
                  <a:cubicBezTo>
                    <a:pt x="1117" y="1"/>
                    <a:pt x="1117" y="1"/>
                    <a:pt x="1117" y="1"/>
                  </a:cubicBezTo>
                  <a:lnTo>
                    <a:pt x="1116" y="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181AE">
                    <a:alpha val="0"/>
                  </a:srgbClr>
                </a:gs>
                <a:gs pos="100000">
                  <a:schemeClr val="tx1">
                    <a:alpha val="2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 rot="18752668">
            <a:off x="1031121" y="26099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 rot="18752668">
            <a:off x="3377157" y="4845196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 rot="2740337">
            <a:off x="3352058" y="2599479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 rot="2740337">
            <a:off x="1024494" y="4853151"/>
            <a:ext cx="2492151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9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text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2646584" y="3048001"/>
            <a:ext cx="567042" cy="564274"/>
            <a:chOff x="2244726" y="1033463"/>
            <a:chExt cx="2276475" cy="2265363"/>
          </a:xfrm>
          <a:solidFill>
            <a:schemeClr val="accent1"/>
          </a:solidFill>
        </p:grpSpPr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4097338" y="2093913"/>
              <a:ext cx="423863" cy="153988"/>
            </a:xfrm>
            <a:custGeom>
              <a:avLst/>
              <a:gdLst>
                <a:gd name="T0" fmla="*/ 92 w 113"/>
                <a:gd name="T1" fmla="*/ 0 h 41"/>
                <a:gd name="T2" fmla="*/ 20 w 113"/>
                <a:gd name="T3" fmla="*/ 1 h 41"/>
                <a:gd name="T4" fmla="*/ 0 w 113"/>
                <a:gd name="T5" fmla="*/ 21 h 41"/>
                <a:gd name="T6" fmla="*/ 20 w 113"/>
                <a:gd name="T7" fmla="*/ 41 h 41"/>
                <a:gd name="T8" fmla="*/ 92 w 113"/>
                <a:gd name="T9" fmla="*/ 40 h 41"/>
                <a:gd name="T10" fmla="*/ 112 w 113"/>
                <a:gd name="T11" fmla="*/ 20 h 41"/>
                <a:gd name="T12" fmla="*/ 92 w 11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1">
                  <a:moveTo>
                    <a:pt x="92" y="0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0" y="32"/>
                    <a:pt x="9" y="41"/>
                    <a:pt x="20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104" y="40"/>
                    <a:pt x="113" y="31"/>
                    <a:pt x="112" y="20"/>
                  </a:cubicBezTo>
                  <a:cubicBezTo>
                    <a:pt x="112" y="9"/>
                    <a:pt x="103" y="0"/>
                    <a:pt x="9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3856038" y="1333501"/>
              <a:ext cx="357188" cy="361950"/>
            </a:xfrm>
            <a:custGeom>
              <a:avLst/>
              <a:gdLst>
                <a:gd name="T0" fmla="*/ 36 w 95"/>
                <a:gd name="T1" fmla="*/ 88 h 96"/>
                <a:gd name="T2" fmla="*/ 87 w 95"/>
                <a:gd name="T3" fmla="*/ 37 h 96"/>
                <a:gd name="T4" fmla="*/ 87 w 95"/>
                <a:gd name="T5" fmla="*/ 8 h 96"/>
                <a:gd name="T6" fmla="*/ 58 w 95"/>
                <a:gd name="T7" fmla="*/ 8 h 96"/>
                <a:gd name="T8" fmla="*/ 8 w 95"/>
                <a:gd name="T9" fmla="*/ 60 h 96"/>
                <a:gd name="T10" fmla="*/ 8 w 95"/>
                <a:gd name="T11" fmla="*/ 88 h 96"/>
                <a:gd name="T12" fmla="*/ 36 w 95"/>
                <a:gd name="T13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96">
                  <a:moveTo>
                    <a:pt x="36" y="88"/>
                  </a:moveTo>
                  <a:cubicBezTo>
                    <a:pt x="87" y="37"/>
                    <a:pt x="87" y="37"/>
                    <a:pt x="87" y="37"/>
                  </a:cubicBezTo>
                  <a:cubicBezTo>
                    <a:pt x="95" y="29"/>
                    <a:pt x="95" y="16"/>
                    <a:pt x="87" y="8"/>
                  </a:cubicBezTo>
                  <a:cubicBezTo>
                    <a:pt x="79" y="0"/>
                    <a:pt x="66" y="1"/>
                    <a:pt x="58" y="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0" y="68"/>
                    <a:pt x="0" y="80"/>
                    <a:pt x="8" y="88"/>
                  </a:cubicBezTo>
                  <a:cubicBezTo>
                    <a:pt x="16" y="96"/>
                    <a:pt x="28" y="96"/>
                    <a:pt x="36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3308351" y="1033463"/>
              <a:ext cx="153988" cy="423863"/>
            </a:xfrm>
            <a:custGeom>
              <a:avLst/>
              <a:gdLst>
                <a:gd name="T0" fmla="*/ 21 w 41"/>
                <a:gd name="T1" fmla="*/ 113 h 113"/>
                <a:gd name="T2" fmla="*/ 41 w 41"/>
                <a:gd name="T3" fmla="*/ 93 h 113"/>
                <a:gd name="T4" fmla="*/ 41 w 41"/>
                <a:gd name="T5" fmla="*/ 21 h 113"/>
                <a:gd name="T6" fmla="*/ 20 w 41"/>
                <a:gd name="T7" fmla="*/ 1 h 113"/>
                <a:gd name="T8" fmla="*/ 0 w 41"/>
                <a:gd name="T9" fmla="*/ 21 h 113"/>
                <a:gd name="T10" fmla="*/ 1 w 41"/>
                <a:gd name="T11" fmla="*/ 93 h 113"/>
                <a:gd name="T12" fmla="*/ 21 w 41"/>
                <a:gd name="T13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13">
                  <a:moveTo>
                    <a:pt x="21" y="113"/>
                  </a:moveTo>
                  <a:cubicBezTo>
                    <a:pt x="32" y="113"/>
                    <a:pt x="41" y="104"/>
                    <a:pt x="41" y="93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9"/>
                    <a:pt x="32" y="0"/>
                    <a:pt x="20" y="1"/>
                  </a:cubicBezTo>
                  <a:cubicBezTo>
                    <a:pt x="9" y="1"/>
                    <a:pt x="0" y="10"/>
                    <a:pt x="0" y="21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104"/>
                    <a:pt x="10" y="113"/>
                    <a:pt x="21" y="1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557463" y="1338263"/>
              <a:ext cx="360363" cy="357188"/>
            </a:xfrm>
            <a:custGeom>
              <a:avLst/>
              <a:gdLst>
                <a:gd name="T0" fmla="*/ 60 w 96"/>
                <a:gd name="T1" fmla="*/ 87 h 95"/>
                <a:gd name="T2" fmla="*/ 88 w 96"/>
                <a:gd name="T3" fmla="*/ 87 h 95"/>
                <a:gd name="T4" fmla="*/ 88 w 96"/>
                <a:gd name="T5" fmla="*/ 58 h 95"/>
                <a:gd name="T6" fmla="*/ 36 w 96"/>
                <a:gd name="T7" fmla="*/ 8 h 95"/>
                <a:gd name="T8" fmla="*/ 8 w 96"/>
                <a:gd name="T9" fmla="*/ 8 h 95"/>
                <a:gd name="T10" fmla="*/ 8 w 96"/>
                <a:gd name="T11" fmla="*/ 36 h 95"/>
                <a:gd name="T12" fmla="*/ 60 w 96"/>
                <a:gd name="T13" fmla="*/ 8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7"/>
                  </a:moveTo>
                  <a:cubicBezTo>
                    <a:pt x="67" y="95"/>
                    <a:pt x="80" y="94"/>
                    <a:pt x="88" y="87"/>
                  </a:cubicBezTo>
                  <a:cubicBezTo>
                    <a:pt x="96" y="79"/>
                    <a:pt x="96" y="66"/>
                    <a:pt x="88" y="5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9"/>
                    <a:pt x="8" y="36"/>
                  </a:cubicBezTo>
                  <a:lnTo>
                    <a:pt x="6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244726" y="2089151"/>
              <a:ext cx="425450" cy="161925"/>
            </a:xfrm>
            <a:custGeom>
              <a:avLst/>
              <a:gdLst>
                <a:gd name="T0" fmla="*/ 113 w 113"/>
                <a:gd name="T1" fmla="*/ 23 h 43"/>
                <a:gd name="T2" fmla="*/ 94 w 113"/>
                <a:gd name="T3" fmla="*/ 2 h 43"/>
                <a:gd name="T4" fmla="*/ 21 w 113"/>
                <a:gd name="T5" fmla="*/ 0 h 43"/>
                <a:gd name="T6" fmla="*/ 1 w 113"/>
                <a:gd name="T7" fmla="*/ 20 h 43"/>
                <a:gd name="T8" fmla="*/ 20 w 113"/>
                <a:gd name="T9" fmla="*/ 40 h 43"/>
                <a:gd name="T10" fmla="*/ 92 w 113"/>
                <a:gd name="T11" fmla="*/ 43 h 43"/>
                <a:gd name="T12" fmla="*/ 113 w 113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43">
                  <a:moveTo>
                    <a:pt x="113" y="23"/>
                  </a:moveTo>
                  <a:cubicBezTo>
                    <a:pt x="113" y="12"/>
                    <a:pt x="105" y="3"/>
                    <a:pt x="94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1" y="9"/>
                    <a:pt x="1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103" y="43"/>
                    <a:pt x="113" y="34"/>
                    <a:pt x="1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557463" y="2641601"/>
              <a:ext cx="360363" cy="357188"/>
            </a:xfrm>
            <a:custGeom>
              <a:avLst/>
              <a:gdLst>
                <a:gd name="T0" fmla="*/ 60 w 96"/>
                <a:gd name="T1" fmla="*/ 8 h 95"/>
                <a:gd name="T2" fmla="*/ 8 w 96"/>
                <a:gd name="T3" fmla="*/ 58 h 95"/>
                <a:gd name="T4" fmla="*/ 8 w 96"/>
                <a:gd name="T5" fmla="*/ 87 h 95"/>
                <a:gd name="T6" fmla="*/ 37 w 96"/>
                <a:gd name="T7" fmla="*/ 87 h 95"/>
                <a:gd name="T8" fmla="*/ 88 w 96"/>
                <a:gd name="T9" fmla="*/ 37 h 95"/>
                <a:gd name="T10" fmla="*/ 89 w 96"/>
                <a:gd name="T11" fmla="*/ 8 h 95"/>
                <a:gd name="T12" fmla="*/ 60 w 96"/>
                <a:gd name="T13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95">
                  <a:moveTo>
                    <a:pt x="60" y="8"/>
                  </a:moveTo>
                  <a:cubicBezTo>
                    <a:pt x="8" y="58"/>
                    <a:pt x="8" y="58"/>
                    <a:pt x="8" y="58"/>
                  </a:cubicBezTo>
                  <a:cubicBezTo>
                    <a:pt x="1" y="66"/>
                    <a:pt x="0" y="79"/>
                    <a:pt x="8" y="87"/>
                  </a:cubicBezTo>
                  <a:cubicBezTo>
                    <a:pt x="16" y="95"/>
                    <a:pt x="29" y="95"/>
                    <a:pt x="37" y="8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96" y="29"/>
                    <a:pt x="96" y="16"/>
                    <a:pt x="89" y="8"/>
                  </a:cubicBezTo>
                  <a:cubicBezTo>
                    <a:pt x="81" y="0"/>
                    <a:pt x="68" y="0"/>
                    <a:pt x="6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3856038" y="2638426"/>
              <a:ext cx="354013" cy="363538"/>
            </a:xfrm>
            <a:custGeom>
              <a:avLst/>
              <a:gdLst>
                <a:gd name="T0" fmla="*/ 37 w 94"/>
                <a:gd name="T1" fmla="*/ 8 h 97"/>
                <a:gd name="T2" fmla="*/ 8 w 94"/>
                <a:gd name="T3" fmla="*/ 7 h 97"/>
                <a:gd name="T4" fmla="*/ 7 w 94"/>
                <a:gd name="T5" fmla="*/ 36 h 97"/>
                <a:gd name="T6" fmla="*/ 57 w 94"/>
                <a:gd name="T7" fmla="*/ 89 h 97"/>
                <a:gd name="T8" fmla="*/ 85 w 94"/>
                <a:gd name="T9" fmla="*/ 90 h 97"/>
                <a:gd name="T10" fmla="*/ 86 w 94"/>
                <a:gd name="T11" fmla="*/ 61 h 97"/>
                <a:gd name="T12" fmla="*/ 37 w 94"/>
                <a:gd name="T13" fmla="*/ 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97">
                  <a:moveTo>
                    <a:pt x="37" y="8"/>
                  </a:moveTo>
                  <a:cubicBezTo>
                    <a:pt x="29" y="0"/>
                    <a:pt x="16" y="0"/>
                    <a:pt x="8" y="7"/>
                  </a:cubicBezTo>
                  <a:cubicBezTo>
                    <a:pt x="0" y="15"/>
                    <a:pt x="0" y="28"/>
                    <a:pt x="7" y="36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64" y="97"/>
                    <a:pt x="77" y="97"/>
                    <a:pt x="85" y="90"/>
                  </a:cubicBezTo>
                  <a:cubicBezTo>
                    <a:pt x="93" y="82"/>
                    <a:pt x="94" y="69"/>
                    <a:pt x="86" y="61"/>
                  </a:cubicBezTo>
                  <a:lnTo>
                    <a:pt x="3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2819401" y="1646238"/>
              <a:ext cx="1077913" cy="1228725"/>
            </a:xfrm>
            <a:custGeom>
              <a:avLst/>
              <a:gdLst>
                <a:gd name="T0" fmla="*/ 90 w 287"/>
                <a:gd name="T1" fmla="*/ 327 h 327"/>
                <a:gd name="T2" fmla="*/ 203 w 287"/>
                <a:gd name="T3" fmla="*/ 327 h 327"/>
                <a:gd name="T4" fmla="*/ 217 w 287"/>
                <a:gd name="T5" fmla="*/ 315 h 327"/>
                <a:gd name="T6" fmla="*/ 285 w 287"/>
                <a:gd name="T7" fmla="*/ 143 h 327"/>
                <a:gd name="T8" fmla="*/ 157 w 287"/>
                <a:gd name="T9" fmla="*/ 4 h 327"/>
                <a:gd name="T10" fmla="*/ 20 w 287"/>
                <a:gd name="T11" fmla="*/ 100 h 327"/>
                <a:gd name="T12" fmla="*/ 64 w 287"/>
                <a:gd name="T13" fmla="*/ 256 h 327"/>
                <a:gd name="T14" fmla="*/ 80 w 287"/>
                <a:gd name="T15" fmla="*/ 306 h 327"/>
                <a:gd name="T16" fmla="*/ 81 w 287"/>
                <a:gd name="T17" fmla="*/ 316 h 327"/>
                <a:gd name="T18" fmla="*/ 90 w 287"/>
                <a:gd name="T19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7" h="327">
                  <a:moveTo>
                    <a:pt x="90" y="327"/>
                  </a:moveTo>
                  <a:cubicBezTo>
                    <a:pt x="90" y="327"/>
                    <a:pt x="189" y="327"/>
                    <a:pt x="203" y="327"/>
                  </a:cubicBezTo>
                  <a:cubicBezTo>
                    <a:pt x="217" y="327"/>
                    <a:pt x="217" y="315"/>
                    <a:pt x="217" y="315"/>
                  </a:cubicBezTo>
                  <a:cubicBezTo>
                    <a:pt x="213" y="248"/>
                    <a:pt x="283" y="247"/>
                    <a:pt x="285" y="143"/>
                  </a:cubicBezTo>
                  <a:cubicBezTo>
                    <a:pt x="287" y="40"/>
                    <a:pt x="198" y="8"/>
                    <a:pt x="157" y="4"/>
                  </a:cubicBezTo>
                  <a:cubicBezTo>
                    <a:pt x="116" y="0"/>
                    <a:pt x="40" y="28"/>
                    <a:pt x="20" y="100"/>
                  </a:cubicBezTo>
                  <a:cubicBezTo>
                    <a:pt x="0" y="173"/>
                    <a:pt x="45" y="228"/>
                    <a:pt x="64" y="256"/>
                  </a:cubicBezTo>
                  <a:cubicBezTo>
                    <a:pt x="82" y="283"/>
                    <a:pt x="80" y="306"/>
                    <a:pt x="80" y="306"/>
                  </a:cubicBezTo>
                  <a:cubicBezTo>
                    <a:pt x="80" y="306"/>
                    <a:pt x="81" y="308"/>
                    <a:pt x="81" y="316"/>
                  </a:cubicBezTo>
                  <a:cubicBezTo>
                    <a:pt x="81" y="324"/>
                    <a:pt x="90" y="327"/>
                    <a:pt x="90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127376" y="2949576"/>
              <a:ext cx="511175" cy="349250"/>
            </a:xfrm>
            <a:custGeom>
              <a:avLst/>
              <a:gdLst>
                <a:gd name="T0" fmla="*/ 125 w 136"/>
                <a:gd name="T1" fmla="*/ 0 h 93"/>
                <a:gd name="T2" fmla="*/ 11 w 136"/>
                <a:gd name="T3" fmla="*/ 0 h 93"/>
                <a:gd name="T4" fmla="*/ 0 w 136"/>
                <a:gd name="T5" fmla="*/ 11 h 93"/>
                <a:gd name="T6" fmla="*/ 0 w 136"/>
                <a:gd name="T7" fmla="*/ 59 h 93"/>
                <a:gd name="T8" fmla="*/ 11 w 136"/>
                <a:gd name="T9" fmla="*/ 69 h 93"/>
                <a:gd name="T10" fmla="*/ 27 w 136"/>
                <a:gd name="T11" fmla="*/ 69 h 93"/>
                <a:gd name="T12" fmla="*/ 37 w 136"/>
                <a:gd name="T13" fmla="*/ 93 h 93"/>
                <a:gd name="T14" fmla="*/ 99 w 136"/>
                <a:gd name="T15" fmla="*/ 93 h 93"/>
                <a:gd name="T16" fmla="*/ 110 w 136"/>
                <a:gd name="T17" fmla="*/ 69 h 93"/>
                <a:gd name="T18" fmla="*/ 125 w 136"/>
                <a:gd name="T19" fmla="*/ 69 h 93"/>
                <a:gd name="T20" fmla="*/ 136 w 136"/>
                <a:gd name="T21" fmla="*/ 59 h 93"/>
                <a:gd name="T22" fmla="*/ 136 w 136"/>
                <a:gd name="T23" fmla="*/ 11 h 93"/>
                <a:gd name="T24" fmla="*/ 125 w 136"/>
                <a:gd name="T2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93">
                  <a:moveTo>
                    <a:pt x="12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5"/>
                    <a:pt x="5" y="69"/>
                    <a:pt x="11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78"/>
                    <a:pt x="31" y="86"/>
                    <a:pt x="37" y="93"/>
                  </a:cubicBezTo>
                  <a:cubicBezTo>
                    <a:pt x="99" y="93"/>
                    <a:pt x="99" y="93"/>
                    <a:pt x="99" y="93"/>
                  </a:cubicBezTo>
                  <a:cubicBezTo>
                    <a:pt x="105" y="86"/>
                    <a:pt x="109" y="78"/>
                    <a:pt x="110" y="69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31" y="69"/>
                    <a:pt x="136" y="65"/>
                    <a:pt x="136" y="59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5"/>
                    <a:pt x="131" y="0"/>
                    <a:pt x="1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sp>
        <p:nvSpPr>
          <p:cNvPr id="62" name="Freeform 61"/>
          <p:cNvSpPr>
            <a:spLocks noEditPoints="1"/>
          </p:cNvSpPr>
          <p:nvPr/>
        </p:nvSpPr>
        <p:spPr bwMode="auto">
          <a:xfrm>
            <a:off x="3790058" y="3206670"/>
            <a:ext cx="515242" cy="359444"/>
          </a:xfrm>
          <a:custGeom>
            <a:avLst/>
            <a:gdLst>
              <a:gd name="T0" fmla="*/ 51 w 551"/>
              <a:gd name="T1" fmla="*/ 284 h 384"/>
              <a:gd name="T2" fmla="*/ 0 w 551"/>
              <a:gd name="T3" fmla="*/ 384 h 384"/>
              <a:gd name="T4" fmla="*/ 551 w 551"/>
              <a:gd name="T5" fmla="*/ 384 h 384"/>
              <a:gd name="T6" fmla="*/ 498 w 551"/>
              <a:gd name="T7" fmla="*/ 284 h 384"/>
              <a:gd name="T8" fmla="*/ 310 w 551"/>
              <a:gd name="T9" fmla="*/ 284 h 384"/>
              <a:gd name="T10" fmla="*/ 310 w 551"/>
              <a:gd name="T11" fmla="*/ 261 h 384"/>
              <a:gd name="T12" fmla="*/ 472 w 551"/>
              <a:gd name="T13" fmla="*/ 261 h 384"/>
              <a:gd name="T14" fmla="*/ 500 w 551"/>
              <a:gd name="T15" fmla="*/ 235 h 384"/>
              <a:gd name="T16" fmla="*/ 500 w 551"/>
              <a:gd name="T17" fmla="*/ 26 h 384"/>
              <a:gd name="T18" fmla="*/ 472 w 551"/>
              <a:gd name="T19" fmla="*/ 0 h 384"/>
              <a:gd name="T20" fmla="*/ 79 w 551"/>
              <a:gd name="T21" fmla="*/ 0 h 384"/>
              <a:gd name="T22" fmla="*/ 51 w 551"/>
              <a:gd name="T23" fmla="*/ 26 h 384"/>
              <a:gd name="T24" fmla="*/ 51 w 551"/>
              <a:gd name="T25" fmla="*/ 235 h 384"/>
              <a:gd name="T26" fmla="*/ 79 w 551"/>
              <a:gd name="T27" fmla="*/ 261 h 384"/>
              <a:gd name="T28" fmla="*/ 241 w 551"/>
              <a:gd name="T29" fmla="*/ 261 h 384"/>
              <a:gd name="T30" fmla="*/ 241 w 551"/>
              <a:gd name="T31" fmla="*/ 284 h 384"/>
              <a:gd name="T32" fmla="*/ 51 w 551"/>
              <a:gd name="T33" fmla="*/ 284 h 384"/>
              <a:gd name="T34" fmla="*/ 86 w 551"/>
              <a:gd name="T35" fmla="*/ 36 h 384"/>
              <a:gd name="T36" fmla="*/ 465 w 551"/>
              <a:gd name="T37" fmla="*/ 36 h 384"/>
              <a:gd name="T38" fmla="*/ 465 w 551"/>
              <a:gd name="T39" fmla="*/ 225 h 384"/>
              <a:gd name="T40" fmla="*/ 86 w 551"/>
              <a:gd name="T41" fmla="*/ 225 h 384"/>
              <a:gd name="T42" fmla="*/ 86 w 551"/>
              <a:gd name="T43" fmla="*/ 3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51" h="384">
                <a:moveTo>
                  <a:pt x="51" y="284"/>
                </a:moveTo>
                <a:cubicBezTo>
                  <a:pt x="0" y="384"/>
                  <a:pt x="0" y="384"/>
                  <a:pt x="0" y="384"/>
                </a:cubicBezTo>
                <a:cubicBezTo>
                  <a:pt x="551" y="384"/>
                  <a:pt x="551" y="384"/>
                  <a:pt x="551" y="384"/>
                </a:cubicBezTo>
                <a:cubicBezTo>
                  <a:pt x="498" y="284"/>
                  <a:pt x="498" y="284"/>
                  <a:pt x="498" y="284"/>
                </a:cubicBezTo>
                <a:cubicBezTo>
                  <a:pt x="310" y="284"/>
                  <a:pt x="310" y="284"/>
                  <a:pt x="310" y="284"/>
                </a:cubicBezTo>
                <a:cubicBezTo>
                  <a:pt x="310" y="261"/>
                  <a:pt x="310" y="261"/>
                  <a:pt x="310" y="261"/>
                </a:cubicBezTo>
                <a:cubicBezTo>
                  <a:pt x="472" y="261"/>
                  <a:pt x="472" y="261"/>
                  <a:pt x="472" y="261"/>
                </a:cubicBezTo>
                <a:cubicBezTo>
                  <a:pt x="488" y="261"/>
                  <a:pt x="500" y="249"/>
                  <a:pt x="500" y="235"/>
                </a:cubicBezTo>
                <a:cubicBezTo>
                  <a:pt x="500" y="26"/>
                  <a:pt x="500" y="26"/>
                  <a:pt x="500" y="26"/>
                </a:cubicBezTo>
                <a:cubicBezTo>
                  <a:pt x="500" y="11"/>
                  <a:pt x="488" y="0"/>
                  <a:pt x="472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63" y="0"/>
                  <a:pt x="51" y="11"/>
                  <a:pt x="51" y="26"/>
                </a:cubicBezTo>
                <a:cubicBezTo>
                  <a:pt x="51" y="235"/>
                  <a:pt x="51" y="235"/>
                  <a:pt x="51" y="235"/>
                </a:cubicBezTo>
                <a:cubicBezTo>
                  <a:pt x="51" y="249"/>
                  <a:pt x="63" y="261"/>
                  <a:pt x="79" y="261"/>
                </a:cubicBezTo>
                <a:cubicBezTo>
                  <a:pt x="241" y="261"/>
                  <a:pt x="241" y="261"/>
                  <a:pt x="241" y="261"/>
                </a:cubicBezTo>
                <a:cubicBezTo>
                  <a:pt x="241" y="284"/>
                  <a:pt x="241" y="284"/>
                  <a:pt x="241" y="284"/>
                </a:cubicBezTo>
                <a:lnTo>
                  <a:pt x="51" y="284"/>
                </a:lnTo>
                <a:close/>
                <a:moveTo>
                  <a:pt x="86" y="36"/>
                </a:moveTo>
                <a:cubicBezTo>
                  <a:pt x="465" y="36"/>
                  <a:pt x="465" y="36"/>
                  <a:pt x="465" y="36"/>
                </a:cubicBezTo>
                <a:cubicBezTo>
                  <a:pt x="465" y="225"/>
                  <a:pt x="465" y="225"/>
                  <a:pt x="465" y="225"/>
                </a:cubicBezTo>
                <a:cubicBezTo>
                  <a:pt x="86" y="225"/>
                  <a:pt x="86" y="225"/>
                  <a:pt x="86" y="225"/>
                </a:cubicBezTo>
                <a:lnTo>
                  <a:pt x="86" y="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white">
                  <a:lumMod val="65000"/>
                </a:prstClr>
              </a:solidFill>
              <a:latin typeface="Calibri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2705004" y="4175982"/>
            <a:ext cx="449600" cy="434178"/>
            <a:chOff x="5299076" y="4081463"/>
            <a:chExt cx="1804988" cy="1743075"/>
          </a:xfrm>
          <a:solidFill>
            <a:schemeClr val="bg2"/>
          </a:solidFill>
        </p:grpSpPr>
        <p:sp>
          <p:nvSpPr>
            <p:cNvPr id="64" name="Oval 63"/>
            <p:cNvSpPr>
              <a:spLocks noChangeArrowheads="1"/>
            </p:cNvSpPr>
            <p:nvPr/>
          </p:nvSpPr>
          <p:spPr bwMode="auto">
            <a:xfrm>
              <a:off x="6061076" y="4810126"/>
              <a:ext cx="280988" cy="2857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6221413" y="4137026"/>
              <a:ext cx="808038" cy="815975"/>
            </a:xfrm>
            <a:custGeom>
              <a:avLst/>
              <a:gdLst>
                <a:gd name="T0" fmla="*/ 365 w 509"/>
                <a:gd name="T1" fmla="*/ 0 h 514"/>
                <a:gd name="T2" fmla="*/ 223 w 509"/>
                <a:gd name="T3" fmla="*/ 126 h 514"/>
                <a:gd name="T4" fmla="*/ 223 w 509"/>
                <a:gd name="T5" fmla="*/ 227 h 514"/>
                <a:gd name="T6" fmla="*/ 0 w 509"/>
                <a:gd name="T7" fmla="*/ 455 h 514"/>
                <a:gd name="T8" fmla="*/ 27 w 509"/>
                <a:gd name="T9" fmla="*/ 514 h 514"/>
                <a:gd name="T10" fmla="*/ 277 w 509"/>
                <a:gd name="T11" fmla="*/ 275 h 514"/>
                <a:gd name="T12" fmla="*/ 365 w 509"/>
                <a:gd name="T13" fmla="*/ 282 h 514"/>
                <a:gd name="T14" fmla="*/ 509 w 509"/>
                <a:gd name="T15" fmla="*/ 147 h 514"/>
                <a:gd name="T16" fmla="*/ 377 w 509"/>
                <a:gd name="T17" fmla="*/ 128 h 514"/>
                <a:gd name="T18" fmla="*/ 365 w 509"/>
                <a:gd name="T19" fmla="*/ 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9" h="514">
                  <a:moveTo>
                    <a:pt x="365" y="0"/>
                  </a:moveTo>
                  <a:lnTo>
                    <a:pt x="223" y="126"/>
                  </a:lnTo>
                  <a:lnTo>
                    <a:pt x="223" y="227"/>
                  </a:lnTo>
                  <a:lnTo>
                    <a:pt x="0" y="455"/>
                  </a:lnTo>
                  <a:lnTo>
                    <a:pt x="27" y="514"/>
                  </a:lnTo>
                  <a:lnTo>
                    <a:pt x="277" y="275"/>
                  </a:lnTo>
                  <a:lnTo>
                    <a:pt x="365" y="282"/>
                  </a:lnTo>
                  <a:lnTo>
                    <a:pt x="509" y="147"/>
                  </a:lnTo>
                  <a:lnTo>
                    <a:pt x="377" y="128"/>
                  </a:lnTo>
                  <a:lnTo>
                    <a:pt x="3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5700713" y="4452938"/>
              <a:ext cx="1001713" cy="1000125"/>
            </a:xfrm>
            <a:custGeom>
              <a:avLst/>
              <a:gdLst>
                <a:gd name="T0" fmla="*/ 0 w 267"/>
                <a:gd name="T1" fmla="*/ 133 h 266"/>
                <a:gd name="T2" fmla="*/ 133 w 267"/>
                <a:gd name="T3" fmla="*/ 266 h 266"/>
                <a:gd name="T4" fmla="*/ 267 w 267"/>
                <a:gd name="T5" fmla="*/ 133 h 266"/>
                <a:gd name="T6" fmla="*/ 249 w 267"/>
                <a:gd name="T7" fmla="*/ 67 h 266"/>
                <a:gd name="T8" fmla="*/ 206 w 267"/>
                <a:gd name="T9" fmla="*/ 107 h 266"/>
                <a:gd name="T10" fmla="*/ 211 w 267"/>
                <a:gd name="T11" fmla="*/ 133 h 266"/>
                <a:gd name="T12" fmla="*/ 133 w 267"/>
                <a:gd name="T13" fmla="*/ 210 h 266"/>
                <a:gd name="T14" fmla="*/ 56 w 267"/>
                <a:gd name="T15" fmla="*/ 133 h 266"/>
                <a:gd name="T16" fmla="*/ 133 w 267"/>
                <a:gd name="T17" fmla="*/ 56 h 266"/>
                <a:gd name="T18" fmla="*/ 158 w 267"/>
                <a:gd name="T19" fmla="*/ 60 h 266"/>
                <a:gd name="T20" fmla="*/ 200 w 267"/>
                <a:gd name="T21" fmla="*/ 18 h 266"/>
                <a:gd name="T22" fmla="*/ 133 w 267"/>
                <a:gd name="T23" fmla="*/ 0 h 266"/>
                <a:gd name="T24" fmla="*/ 0 w 267"/>
                <a:gd name="T25" fmla="*/ 133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7" h="266">
                  <a:moveTo>
                    <a:pt x="0" y="133"/>
                  </a:moveTo>
                  <a:cubicBezTo>
                    <a:pt x="0" y="207"/>
                    <a:pt x="60" y="266"/>
                    <a:pt x="133" y="266"/>
                  </a:cubicBezTo>
                  <a:cubicBezTo>
                    <a:pt x="207" y="266"/>
                    <a:pt x="267" y="207"/>
                    <a:pt x="267" y="133"/>
                  </a:cubicBezTo>
                  <a:cubicBezTo>
                    <a:pt x="267" y="109"/>
                    <a:pt x="260" y="86"/>
                    <a:pt x="249" y="67"/>
                  </a:cubicBezTo>
                  <a:cubicBezTo>
                    <a:pt x="206" y="107"/>
                    <a:pt x="206" y="107"/>
                    <a:pt x="206" y="107"/>
                  </a:cubicBezTo>
                  <a:cubicBezTo>
                    <a:pt x="209" y="115"/>
                    <a:pt x="211" y="124"/>
                    <a:pt x="211" y="133"/>
                  </a:cubicBezTo>
                  <a:cubicBezTo>
                    <a:pt x="211" y="176"/>
                    <a:pt x="176" y="210"/>
                    <a:pt x="133" y="210"/>
                  </a:cubicBezTo>
                  <a:cubicBezTo>
                    <a:pt x="91" y="210"/>
                    <a:pt x="56" y="176"/>
                    <a:pt x="56" y="133"/>
                  </a:cubicBezTo>
                  <a:cubicBezTo>
                    <a:pt x="56" y="91"/>
                    <a:pt x="91" y="56"/>
                    <a:pt x="133" y="56"/>
                  </a:cubicBezTo>
                  <a:cubicBezTo>
                    <a:pt x="142" y="56"/>
                    <a:pt x="150" y="57"/>
                    <a:pt x="158" y="60"/>
                  </a:cubicBezTo>
                  <a:cubicBezTo>
                    <a:pt x="200" y="18"/>
                    <a:pt x="200" y="18"/>
                    <a:pt x="200" y="18"/>
                  </a:cubicBezTo>
                  <a:cubicBezTo>
                    <a:pt x="180" y="6"/>
                    <a:pt x="158" y="0"/>
                    <a:pt x="133" y="0"/>
                  </a:cubicBezTo>
                  <a:cubicBezTo>
                    <a:pt x="60" y="0"/>
                    <a:pt x="0" y="60"/>
                    <a:pt x="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5299076" y="4081463"/>
              <a:ext cx="1804988" cy="1743075"/>
            </a:xfrm>
            <a:custGeom>
              <a:avLst/>
              <a:gdLst>
                <a:gd name="T0" fmla="*/ 444 w 481"/>
                <a:gd name="T1" fmla="*/ 120 h 464"/>
                <a:gd name="T2" fmla="*/ 408 w 481"/>
                <a:gd name="T3" fmla="*/ 154 h 464"/>
                <a:gd name="T4" fmla="*/ 398 w 481"/>
                <a:gd name="T5" fmla="*/ 154 h 464"/>
                <a:gd name="T6" fmla="*/ 411 w 481"/>
                <a:gd name="T7" fmla="*/ 188 h 464"/>
                <a:gd name="T8" fmla="*/ 392 w 481"/>
                <a:gd name="T9" fmla="*/ 321 h 464"/>
                <a:gd name="T10" fmla="*/ 285 w 481"/>
                <a:gd name="T11" fmla="*/ 403 h 464"/>
                <a:gd name="T12" fmla="*/ 240 w 481"/>
                <a:gd name="T13" fmla="*/ 408 h 464"/>
                <a:gd name="T14" fmla="*/ 70 w 481"/>
                <a:gd name="T15" fmla="*/ 276 h 464"/>
                <a:gd name="T16" fmla="*/ 89 w 481"/>
                <a:gd name="T17" fmla="*/ 143 h 464"/>
                <a:gd name="T18" fmla="*/ 196 w 481"/>
                <a:gd name="T19" fmla="*/ 62 h 464"/>
                <a:gd name="T20" fmla="*/ 241 w 481"/>
                <a:gd name="T21" fmla="*/ 56 h 464"/>
                <a:gd name="T22" fmla="*/ 320 w 481"/>
                <a:gd name="T23" fmla="*/ 75 h 464"/>
                <a:gd name="T24" fmla="*/ 320 w 481"/>
                <a:gd name="T25" fmla="*/ 59 h 464"/>
                <a:gd name="T26" fmla="*/ 354 w 481"/>
                <a:gd name="T27" fmla="*/ 29 h 464"/>
                <a:gd name="T28" fmla="*/ 241 w 481"/>
                <a:gd name="T29" fmla="*/ 0 h 464"/>
                <a:gd name="T30" fmla="*/ 182 w 481"/>
                <a:gd name="T31" fmla="*/ 7 h 464"/>
                <a:gd name="T32" fmla="*/ 40 w 481"/>
                <a:gd name="T33" fmla="*/ 114 h 464"/>
                <a:gd name="T34" fmla="*/ 16 w 481"/>
                <a:gd name="T35" fmla="*/ 290 h 464"/>
                <a:gd name="T36" fmla="*/ 240 w 481"/>
                <a:gd name="T37" fmla="*/ 464 h 464"/>
                <a:gd name="T38" fmla="*/ 299 w 481"/>
                <a:gd name="T39" fmla="*/ 457 h 464"/>
                <a:gd name="T40" fmla="*/ 441 w 481"/>
                <a:gd name="T41" fmla="*/ 350 h 464"/>
                <a:gd name="T42" fmla="*/ 465 w 481"/>
                <a:gd name="T43" fmla="*/ 174 h 464"/>
                <a:gd name="T44" fmla="*/ 444 w 481"/>
                <a:gd name="T45" fmla="*/ 12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1" h="464">
                  <a:moveTo>
                    <a:pt x="444" y="120"/>
                  </a:moveTo>
                  <a:cubicBezTo>
                    <a:pt x="408" y="154"/>
                    <a:pt x="408" y="154"/>
                    <a:pt x="408" y="154"/>
                  </a:cubicBezTo>
                  <a:cubicBezTo>
                    <a:pt x="398" y="154"/>
                    <a:pt x="398" y="154"/>
                    <a:pt x="398" y="154"/>
                  </a:cubicBezTo>
                  <a:cubicBezTo>
                    <a:pt x="404" y="164"/>
                    <a:pt x="408" y="176"/>
                    <a:pt x="411" y="188"/>
                  </a:cubicBezTo>
                  <a:cubicBezTo>
                    <a:pt x="423" y="233"/>
                    <a:pt x="416" y="281"/>
                    <a:pt x="392" y="321"/>
                  </a:cubicBezTo>
                  <a:cubicBezTo>
                    <a:pt x="369" y="362"/>
                    <a:pt x="330" y="391"/>
                    <a:pt x="285" y="403"/>
                  </a:cubicBezTo>
                  <a:cubicBezTo>
                    <a:pt x="270" y="407"/>
                    <a:pt x="255" y="408"/>
                    <a:pt x="240" y="408"/>
                  </a:cubicBezTo>
                  <a:cubicBezTo>
                    <a:pt x="160" y="408"/>
                    <a:pt x="90" y="354"/>
                    <a:pt x="70" y="276"/>
                  </a:cubicBezTo>
                  <a:cubicBezTo>
                    <a:pt x="58" y="231"/>
                    <a:pt x="65" y="183"/>
                    <a:pt x="89" y="143"/>
                  </a:cubicBezTo>
                  <a:cubicBezTo>
                    <a:pt x="112" y="102"/>
                    <a:pt x="151" y="73"/>
                    <a:pt x="196" y="62"/>
                  </a:cubicBezTo>
                  <a:cubicBezTo>
                    <a:pt x="211" y="58"/>
                    <a:pt x="226" y="56"/>
                    <a:pt x="241" y="56"/>
                  </a:cubicBezTo>
                  <a:cubicBezTo>
                    <a:pt x="269" y="56"/>
                    <a:pt x="296" y="63"/>
                    <a:pt x="320" y="75"/>
                  </a:cubicBezTo>
                  <a:cubicBezTo>
                    <a:pt x="320" y="59"/>
                    <a:pt x="320" y="59"/>
                    <a:pt x="320" y="59"/>
                  </a:cubicBezTo>
                  <a:cubicBezTo>
                    <a:pt x="354" y="29"/>
                    <a:pt x="354" y="29"/>
                    <a:pt x="354" y="29"/>
                  </a:cubicBezTo>
                  <a:cubicBezTo>
                    <a:pt x="320" y="10"/>
                    <a:pt x="281" y="0"/>
                    <a:pt x="241" y="0"/>
                  </a:cubicBezTo>
                  <a:cubicBezTo>
                    <a:pt x="221" y="0"/>
                    <a:pt x="201" y="2"/>
                    <a:pt x="182" y="7"/>
                  </a:cubicBezTo>
                  <a:cubicBezTo>
                    <a:pt x="122" y="23"/>
                    <a:pt x="72" y="61"/>
                    <a:pt x="40" y="114"/>
                  </a:cubicBezTo>
                  <a:cubicBezTo>
                    <a:pt x="9" y="168"/>
                    <a:pt x="0" y="230"/>
                    <a:pt x="16" y="290"/>
                  </a:cubicBezTo>
                  <a:cubicBezTo>
                    <a:pt x="42" y="393"/>
                    <a:pt x="135" y="464"/>
                    <a:pt x="240" y="464"/>
                  </a:cubicBezTo>
                  <a:cubicBezTo>
                    <a:pt x="260" y="464"/>
                    <a:pt x="280" y="462"/>
                    <a:pt x="299" y="457"/>
                  </a:cubicBezTo>
                  <a:cubicBezTo>
                    <a:pt x="359" y="441"/>
                    <a:pt x="409" y="403"/>
                    <a:pt x="441" y="350"/>
                  </a:cubicBezTo>
                  <a:cubicBezTo>
                    <a:pt x="472" y="296"/>
                    <a:pt x="481" y="234"/>
                    <a:pt x="465" y="174"/>
                  </a:cubicBezTo>
                  <a:cubicBezTo>
                    <a:pt x="460" y="155"/>
                    <a:pt x="453" y="137"/>
                    <a:pt x="444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3841547" y="4184992"/>
            <a:ext cx="355488" cy="379212"/>
            <a:chOff x="8388351" y="1454151"/>
            <a:chExt cx="1427163" cy="1522413"/>
          </a:xfrm>
          <a:solidFill>
            <a:schemeClr val="accent3"/>
          </a:solidFill>
        </p:grpSpPr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8388351" y="2416176"/>
              <a:ext cx="361950" cy="560388"/>
            </a:xfrm>
            <a:custGeom>
              <a:avLst/>
              <a:gdLst>
                <a:gd name="T0" fmla="*/ 96 w 96"/>
                <a:gd name="T1" fmla="*/ 138 h 149"/>
                <a:gd name="T2" fmla="*/ 85 w 96"/>
                <a:gd name="T3" fmla="*/ 149 h 149"/>
                <a:gd name="T4" fmla="*/ 12 w 96"/>
                <a:gd name="T5" fmla="*/ 149 h 149"/>
                <a:gd name="T6" fmla="*/ 0 w 96"/>
                <a:gd name="T7" fmla="*/ 138 h 149"/>
                <a:gd name="T8" fmla="*/ 0 w 96"/>
                <a:gd name="T9" fmla="*/ 11 h 149"/>
                <a:gd name="T10" fmla="*/ 12 w 96"/>
                <a:gd name="T11" fmla="*/ 0 h 149"/>
                <a:gd name="T12" fmla="*/ 85 w 96"/>
                <a:gd name="T13" fmla="*/ 0 h 149"/>
                <a:gd name="T14" fmla="*/ 96 w 96"/>
                <a:gd name="T15" fmla="*/ 11 h 149"/>
                <a:gd name="T16" fmla="*/ 96 w 96"/>
                <a:gd name="T17" fmla="*/ 13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49">
                  <a:moveTo>
                    <a:pt x="96" y="138"/>
                  </a:moveTo>
                  <a:cubicBezTo>
                    <a:pt x="96" y="144"/>
                    <a:pt x="91" y="149"/>
                    <a:pt x="85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6" y="149"/>
                    <a:pt x="0" y="144"/>
                    <a:pt x="0" y="13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1"/>
                  </a:cubicBezTo>
                  <a:lnTo>
                    <a:pt x="9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8921751" y="1987551"/>
              <a:ext cx="360363" cy="989013"/>
            </a:xfrm>
            <a:custGeom>
              <a:avLst/>
              <a:gdLst>
                <a:gd name="T0" fmla="*/ 96 w 96"/>
                <a:gd name="T1" fmla="*/ 252 h 263"/>
                <a:gd name="T2" fmla="*/ 85 w 96"/>
                <a:gd name="T3" fmla="*/ 263 h 263"/>
                <a:gd name="T4" fmla="*/ 12 w 96"/>
                <a:gd name="T5" fmla="*/ 263 h 263"/>
                <a:gd name="T6" fmla="*/ 0 w 96"/>
                <a:gd name="T7" fmla="*/ 252 h 263"/>
                <a:gd name="T8" fmla="*/ 0 w 96"/>
                <a:gd name="T9" fmla="*/ 12 h 263"/>
                <a:gd name="T10" fmla="*/ 12 w 96"/>
                <a:gd name="T11" fmla="*/ 0 h 263"/>
                <a:gd name="T12" fmla="*/ 85 w 96"/>
                <a:gd name="T13" fmla="*/ 0 h 263"/>
                <a:gd name="T14" fmla="*/ 96 w 96"/>
                <a:gd name="T15" fmla="*/ 12 h 263"/>
                <a:gd name="T16" fmla="*/ 96 w 96"/>
                <a:gd name="T17" fmla="*/ 25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263">
                  <a:moveTo>
                    <a:pt x="96" y="252"/>
                  </a:moveTo>
                  <a:cubicBezTo>
                    <a:pt x="96" y="258"/>
                    <a:pt x="91" y="263"/>
                    <a:pt x="85" y="263"/>
                  </a:cubicBezTo>
                  <a:cubicBezTo>
                    <a:pt x="12" y="263"/>
                    <a:pt x="12" y="263"/>
                    <a:pt x="12" y="263"/>
                  </a:cubicBezTo>
                  <a:cubicBezTo>
                    <a:pt x="5" y="263"/>
                    <a:pt x="0" y="258"/>
                    <a:pt x="0" y="25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6"/>
                    <a:pt x="96" y="12"/>
                  </a:cubicBezTo>
                  <a:lnTo>
                    <a:pt x="96" y="2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9455151" y="1454151"/>
              <a:ext cx="360363" cy="1522413"/>
            </a:xfrm>
            <a:custGeom>
              <a:avLst/>
              <a:gdLst>
                <a:gd name="T0" fmla="*/ 96 w 96"/>
                <a:gd name="T1" fmla="*/ 394 h 405"/>
                <a:gd name="T2" fmla="*/ 85 w 96"/>
                <a:gd name="T3" fmla="*/ 405 h 405"/>
                <a:gd name="T4" fmla="*/ 12 w 96"/>
                <a:gd name="T5" fmla="*/ 405 h 405"/>
                <a:gd name="T6" fmla="*/ 0 w 96"/>
                <a:gd name="T7" fmla="*/ 394 h 405"/>
                <a:gd name="T8" fmla="*/ 0 w 96"/>
                <a:gd name="T9" fmla="*/ 12 h 405"/>
                <a:gd name="T10" fmla="*/ 12 w 96"/>
                <a:gd name="T11" fmla="*/ 0 h 405"/>
                <a:gd name="T12" fmla="*/ 85 w 96"/>
                <a:gd name="T13" fmla="*/ 0 h 405"/>
                <a:gd name="T14" fmla="*/ 96 w 96"/>
                <a:gd name="T15" fmla="*/ 12 h 405"/>
                <a:gd name="T16" fmla="*/ 96 w 96"/>
                <a:gd name="T17" fmla="*/ 394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405">
                  <a:moveTo>
                    <a:pt x="96" y="394"/>
                  </a:moveTo>
                  <a:cubicBezTo>
                    <a:pt x="96" y="400"/>
                    <a:pt x="91" y="405"/>
                    <a:pt x="85" y="405"/>
                  </a:cubicBezTo>
                  <a:cubicBezTo>
                    <a:pt x="12" y="405"/>
                    <a:pt x="12" y="405"/>
                    <a:pt x="12" y="405"/>
                  </a:cubicBezTo>
                  <a:cubicBezTo>
                    <a:pt x="5" y="405"/>
                    <a:pt x="0" y="400"/>
                    <a:pt x="0" y="39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91" y="0"/>
                    <a:pt x="96" y="5"/>
                    <a:pt x="96" y="12"/>
                  </a:cubicBezTo>
                  <a:lnTo>
                    <a:pt x="96" y="3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white">
                    <a:lumMod val="65000"/>
                  </a:prstClr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116277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reeform 9"/>
          <p:cNvSpPr>
            <a:spLocks noEditPoints="1"/>
          </p:cNvSpPr>
          <p:nvPr/>
        </p:nvSpPr>
        <p:spPr bwMode="auto">
          <a:xfrm>
            <a:off x="1159176" y="602293"/>
            <a:ext cx="9873648" cy="5653415"/>
          </a:xfrm>
          <a:custGeom>
            <a:avLst/>
            <a:gdLst>
              <a:gd name="T0" fmla="*/ 1414 w 5364"/>
              <a:gd name="T1" fmla="*/ 1497 h 2583"/>
              <a:gd name="T2" fmla="*/ 1486 w 5364"/>
              <a:gd name="T3" fmla="*/ 1115 h 2583"/>
              <a:gd name="T4" fmla="*/ 1546 w 5364"/>
              <a:gd name="T5" fmla="*/ 923 h 2583"/>
              <a:gd name="T6" fmla="*/ 1469 w 5364"/>
              <a:gd name="T7" fmla="*/ 805 h 2583"/>
              <a:gd name="T8" fmla="*/ 1215 w 5364"/>
              <a:gd name="T9" fmla="*/ 415 h 2583"/>
              <a:gd name="T10" fmla="*/ 289 w 5364"/>
              <a:gd name="T11" fmla="*/ 401 h 2583"/>
              <a:gd name="T12" fmla="*/ 425 w 5364"/>
              <a:gd name="T13" fmla="*/ 656 h 2583"/>
              <a:gd name="T14" fmla="*/ 826 w 5364"/>
              <a:gd name="T15" fmla="*/ 895 h 2583"/>
              <a:gd name="T16" fmla="*/ 1469 w 5364"/>
              <a:gd name="T17" fmla="*/ 1505 h 2583"/>
              <a:gd name="T18" fmla="*/ 1559 w 5364"/>
              <a:gd name="T19" fmla="*/ 2480 h 2583"/>
              <a:gd name="T20" fmla="*/ 1509 w 5364"/>
              <a:gd name="T21" fmla="*/ 952 h 2583"/>
              <a:gd name="T22" fmla="*/ 1354 w 5364"/>
              <a:gd name="T23" fmla="*/ 910 h 2583"/>
              <a:gd name="T24" fmla="*/ 1768 w 5364"/>
              <a:gd name="T25" fmla="*/ 889 h 2583"/>
              <a:gd name="T26" fmla="*/ 754 w 5364"/>
              <a:gd name="T27" fmla="*/ 837 h 2583"/>
              <a:gd name="T28" fmla="*/ 1590 w 5364"/>
              <a:gd name="T29" fmla="*/ 2470 h 2583"/>
              <a:gd name="T30" fmla="*/ 1519 w 5364"/>
              <a:gd name="T31" fmla="*/ 2375 h 2583"/>
              <a:gd name="T32" fmla="*/ 2330 w 5364"/>
              <a:gd name="T33" fmla="*/ 510 h 2583"/>
              <a:gd name="T34" fmla="*/ 2330 w 5364"/>
              <a:gd name="T35" fmla="*/ 145 h 2583"/>
              <a:gd name="T36" fmla="*/ 1831 w 5364"/>
              <a:gd name="T37" fmla="*/ 472 h 2583"/>
              <a:gd name="T38" fmla="*/ 1662 w 5364"/>
              <a:gd name="T39" fmla="*/ 1474 h 2583"/>
              <a:gd name="T40" fmla="*/ 1530 w 5364"/>
              <a:gd name="T41" fmla="*/ 1340 h 2583"/>
              <a:gd name="T42" fmla="*/ 2565 w 5364"/>
              <a:gd name="T43" fmla="*/ 726 h 2583"/>
              <a:gd name="T44" fmla="*/ 1435 w 5364"/>
              <a:gd name="T45" fmla="*/ 788 h 2583"/>
              <a:gd name="T46" fmla="*/ 2458 w 5364"/>
              <a:gd name="T47" fmla="*/ 805 h 2583"/>
              <a:gd name="T48" fmla="*/ 1930 w 5364"/>
              <a:gd name="T49" fmla="*/ 44 h 2583"/>
              <a:gd name="T50" fmla="*/ 1668 w 5364"/>
              <a:gd name="T51" fmla="*/ 568 h 2583"/>
              <a:gd name="T52" fmla="*/ 2762 w 5364"/>
              <a:gd name="T53" fmla="*/ 132 h 2583"/>
              <a:gd name="T54" fmla="*/ 4572 w 5364"/>
              <a:gd name="T55" fmla="*/ 262 h 2583"/>
              <a:gd name="T56" fmla="*/ 3587 w 5364"/>
              <a:gd name="T57" fmla="*/ 218 h 2583"/>
              <a:gd name="T58" fmla="*/ 109 w 5364"/>
              <a:gd name="T59" fmla="*/ 803 h 2583"/>
              <a:gd name="T60" fmla="*/ 1020 w 5364"/>
              <a:gd name="T61" fmla="*/ 461 h 2583"/>
              <a:gd name="T62" fmla="*/ 1488 w 5364"/>
              <a:gd name="T63" fmla="*/ 470 h 2583"/>
              <a:gd name="T64" fmla="*/ 928 w 5364"/>
              <a:gd name="T65" fmla="*/ 325 h 2583"/>
              <a:gd name="T66" fmla="*/ 1385 w 5364"/>
              <a:gd name="T67" fmla="*/ 292 h 2583"/>
              <a:gd name="T68" fmla="*/ 970 w 5364"/>
              <a:gd name="T69" fmla="*/ 178 h 2583"/>
              <a:gd name="T70" fmla="*/ 5110 w 5364"/>
              <a:gd name="T71" fmla="*/ 1587 h 2583"/>
              <a:gd name="T72" fmla="*/ 5045 w 5364"/>
              <a:gd name="T73" fmla="*/ 2350 h 2583"/>
              <a:gd name="T74" fmla="*/ 4362 w 5364"/>
              <a:gd name="T75" fmla="*/ 1675 h 2583"/>
              <a:gd name="T76" fmla="*/ 4710 w 5364"/>
              <a:gd name="T77" fmla="*/ 1845 h 2583"/>
              <a:gd name="T78" fmla="*/ 4706 w 5364"/>
              <a:gd name="T79" fmla="*/ 2210 h 2583"/>
              <a:gd name="T80" fmla="*/ 2975 w 5364"/>
              <a:gd name="T81" fmla="*/ 1025 h 2583"/>
              <a:gd name="T82" fmla="*/ 3964 w 5364"/>
              <a:gd name="T83" fmla="*/ 1348 h 2583"/>
              <a:gd name="T84" fmla="*/ 2747 w 5364"/>
              <a:gd name="T85" fmla="*/ 1006 h 2583"/>
              <a:gd name="T86" fmla="*/ 4264 w 5364"/>
              <a:gd name="T87" fmla="*/ 1757 h 2583"/>
              <a:gd name="T88" fmla="*/ 4486 w 5364"/>
              <a:gd name="T89" fmla="*/ 1128 h 2583"/>
              <a:gd name="T90" fmla="*/ 4375 w 5364"/>
              <a:gd name="T91" fmla="*/ 1365 h 2583"/>
              <a:gd name="T92" fmla="*/ 2734 w 5364"/>
              <a:gd name="T93" fmla="*/ 1577 h 2583"/>
              <a:gd name="T94" fmla="*/ 4455 w 5364"/>
              <a:gd name="T95" fmla="*/ 1740 h 2583"/>
              <a:gd name="T96" fmla="*/ 4721 w 5364"/>
              <a:gd name="T97" fmla="*/ 1367 h 2583"/>
              <a:gd name="T98" fmla="*/ 4668 w 5364"/>
              <a:gd name="T99" fmla="*/ 1776 h 2583"/>
              <a:gd name="T100" fmla="*/ 4318 w 5364"/>
              <a:gd name="T101" fmla="*/ 1749 h 2583"/>
              <a:gd name="T102" fmla="*/ 4928 w 5364"/>
              <a:gd name="T103" fmla="*/ 419 h 2583"/>
              <a:gd name="T104" fmla="*/ 3696 w 5364"/>
              <a:gd name="T105" fmla="*/ 348 h 2583"/>
              <a:gd name="T106" fmla="*/ 2848 w 5364"/>
              <a:gd name="T107" fmla="*/ 451 h 2583"/>
              <a:gd name="T108" fmla="*/ 2921 w 5364"/>
              <a:gd name="T109" fmla="*/ 577 h 2583"/>
              <a:gd name="T110" fmla="*/ 2516 w 5364"/>
              <a:gd name="T111" fmla="*/ 1076 h 2583"/>
              <a:gd name="T112" fmla="*/ 3120 w 5364"/>
              <a:gd name="T113" fmla="*/ 914 h 2583"/>
              <a:gd name="T114" fmla="*/ 2372 w 5364"/>
              <a:gd name="T115" fmla="*/ 1457 h 2583"/>
              <a:gd name="T116" fmla="*/ 3195 w 5364"/>
              <a:gd name="T117" fmla="*/ 1793 h 2583"/>
              <a:gd name="T118" fmla="*/ 3484 w 5364"/>
              <a:gd name="T119" fmla="*/ 1258 h 2583"/>
              <a:gd name="T120" fmla="*/ 4090 w 5364"/>
              <a:gd name="T121" fmla="*/ 1543 h 2583"/>
              <a:gd name="T122" fmla="*/ 4333 w 5364"/>
              <a:gd name="T123" fmla="*/ 1061 h 2583"/>
              <a:gd name="T124" fmla="*/ 4926 w 5364"/>
              <a:gd name="T125" fmla="*/ 784 h 2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64" h="2583">
                <a:moveTo>
                  <a:pt x="2043" y="1824"/>
                </a:move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5" y="1826"/>
                </a:lnTo>
                <a:lnTo>
                  <a:pt x="2045" y="1824"/>
                </a:lnTo>
                <a:lnTo>
                  <a:pt x="2043" y="1824"/>
                </a:lnTo>
                <a:lnTo>
                  <a:pt x="2043" y="182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4"/>
                </a:lnTo>
                <a:close/>
                <a:moveTo>
                  <a:pt x="1419" y="923"/>
                </a:moveTo>
                <a:lnTo>
                  <a:pt x="1419" y="923"/>
                </a:lnTo>
                <a:lnTo>
                  <a:pt x="1421" y="925"/>
                </a:lnTo>
                <a:lnTo>
                  <a:pt x="1423" y="925"/>
                </a:lnTo>
                <a:lnTo>
                  <a:pt x="1425" y="925"/>
                </a:lnTo>
                <a:lnTo>
                  <a:pt x="1425" y="925"/>
                </a:lnTo>
                <a:lnTo>
                  <a:pt x="1427" y="927"/>
                </a:lnTo>
                <a:lnTo>
                  <a:pt x="1427" y="927"/>
                </a:lnTo>
                <a:lnTo>
                  <a:pt x="1429" y="927"/>
                </a:lnTo>
                <a:lnTo>
                  <a:pt x="1429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5"/>
                </a:lnTo>
                <a:lnTo>
                  <a:pt x="1435" y="925"/>
                </a:lnTo>
                <a:lnTo>
                  <a:pt x="1435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7"/>
                </a:lnTo>
                <a:lnTo>
                  <a:pt x="1435" y="927"/>
                </a:lnTo>
                <a:lnTo>
                  <a:pt x="1437" y="925"/>
                </a:lnTo>
                <a:lnTo>
                  <a:pt x="1437" y="925"/>
                </a:lnTo>
                <a:lnTo>
                  <a:pt x="1435" y="925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5"/>
                </a:lnTo>
                <a:lnTo>
                  <a:pt x="1433" y="925"/>
                </a:lnTo>
                <a:lnTo>
                  <a:pt x="1433" y="925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1"/>
                </a:lnTo>
                <a:lnTo>
                  <a:pt x="1433" y="921"/>
                </a:lnTo>
                <a:lnTo>
                  <a:pt x="1433" y="921"/>
                </a:lnTo>
                <a:lnTo>
                  <a:pt x="1431" y="921"/>
                </a:lnTo>
                <a:lnTo>
                  <a:pt x="1431" y="921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3" y="921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5" y="923"/>
                </a:lnTo>
                <a:lnTo>
                  <a:pt x="1425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19" y="923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3"/>
                </a:lnTo>
                <a:lnTo>
                  <a:pt x="1414" y="923"/>
                </a:lnTo>
                <a:lnTo>
                  <a:pt x="1419" y="923"/>
                </a:lnTo>
                <a:close/>
                <a:moveTo>
                  <a:pt x="1433" y="929"/>
                </a:move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3" y="929"/>
                </a:lnTo>
                <a:close/>
                <a:moveTo>
                  <a:pt x="1412" y="923"/>
                </a:moveTo>
                <a:lnTo>
                  <a:pt x="1412" y="923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3"/>
                </a:lnTo>
                <a:lnTo>
                  <a:pt x="1410" y="923"/>
                </a:lnTo>
                <a:lnTo>
                  <a:pt x="1412" y="923"/>
                </a:lnTo>
                <a:close/>
                <a:moveTo>
                  <a:pt x="1404" y="921"/>
                </a:move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6" y="921"/>
                </a:lnTo>
                <a:lnTo>
                  <a:pt x="1406" y="921"/>
                </a:lnTo>
                <a:lnTo>
                  <a:pt x="1408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08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6" y="921"/>
                </a:lnTo>
                <a:lnTo>
                  <a:pt x="1406" y="921"/>
                </a:lnTo>
                <a:lnTo>
                  <a:pt x="1404" y="921"/>
                </a:lnTo>
                <a:close/>
                <a:moveTo>
                  <a:pt x="1456" y="941"/>
                </a:move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39"/>
                </a:lnTo>
                <a:lnTo>
                  <a:pt x="1456" y="939"/>
                </a:lnTo>
                <a:lnTo>
                  <a:pt x="1456" y="939"/>
                </a:lnTo>
                <a:lnTo>
                  <a:pt x="1456" y="941"/>
                </a:lnTo>
                <a:lnTo>
                  <a:pt x="1456" y="941"/>
                </a:lnTo>
                <a:close/>
                <a:moveTo>
                  <a:pt x="1377" y="889"/>
                </a:moveTo>
                <a:lnTo>
                  <a:pt x="1379" y="889"/>
                </a:lnTo>
                <a:lnTo>
                  <a:pt x="1379" y="889"/>
                </a:lnTo>
                <a:lnTo>
                  <a:pt x="1379" y="889"/>
                </a:lnTo>
                <a:lnTo>
                  <a:pt x="1379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5" y="889"/>
                </a:lnTo>
                <a:lnTo>
                  <a:pt x="1375" y="889"/>
                </a:lnTo>
                <a:lnTo>
                  <a:pt x="1375" y="889"/>
                </a:lnTo>
                <a:lnTo>
                  <a:pt x="1377" y="889"/>
                </a:lnTo>
                <a:close/>
                <a:moveTo>
                  <a:pt x="1402" y="916"/>
                </a:move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6"/>
                </a:lnTo>
                <a:lnTo>
                  <a:pt x="1406" y="918"/>
                </a:lnTo>
                <a:lnTo>
                  <a:pt x="1406" y="916"/>
                </a:lnTo>
                <a:lnTo>
                  <a:pt x="1406" y="916"/>
                </a:lnTo>
                <a:lnTo>
                  <a:pt x="1406" y="916"/>
                </a:lnTo>
                <a:lnTo>
                  <a:pt x="1404" y="914"/>
                </a:lnTo>
                <a:lnTo>
                  <a:pt x="1404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2" y="916"/>
                </a:lnTo>
                <a:lnTo>
                  <a:pt x="1402" y="916"/>
                </a:lnTo>
                <a:close/>
                <a:moveTo>
                  <a:pt x="1349" y="870"/>
                </a:moveTo>
                <a:lnTo>
                  <a:pt x="1349" y="870"/>
                </a:lnTo>
                <a:lnTo>
                  <a:pt x="1349" y="870"/>
                </a:lnTo>
                <a:lnTo>
                  <a:pt x="1349" y="870"/>
                </a:lnTo>
                <a:lnTo>
                  <a:pt x="1351" y="870"/>
                </a:lnTo>
                <a:lnTo>
                  <a:pt x="1351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70"/>
                </a:lnTo>
                <a:lnTo>
                  <a:pt x="1349" y="870"/>
                </a:lnTo>
                <a:close/>
                <a:moveTo>
                  <a:pt x="1305" y="904"/>
                </a:move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close/>
                <a:moveTo>
                  <a:pt x="2102" y="1732"/>
                </a:moveTo>
                <a:lnTo>
                  <a:pt x="2102" y="1730"/>
                </a:lnTo>
                <a:lnTo>
                  <a:pt x="2102" y="1728"/>
                </a:lnTo>
                <a:lnTo>
                  <a:pt x="2102" y="1723"/>
                </a:lnTo>
                <a:lnTo>
                  <a:pt x="2099" y="1719"/>
                </a:lnTo>
                <a:lnTo>
                  <a:pt x="2099" y="1717"/>
                </a:lnTo>
                <a:lnTo>
                  <a:pt x="2097" y="1711"/>
                </a:lnTo>
                <a:lnTo>
                  <a:pt x="2095" y="1707"/>
                </a:lnTo>
                <a:lnTo>
                  <a:pt x="2093" y="1705"/>
                </a:lnTo>
                <a:lnTo>
                  <a:pt x="2093" y="1705"/>
                </a:lnTo>
                <a:lnTo>
                  <a:pt x="2087" y="1705"/>
                </a:lnTo>
                <a:lnTo>
                  <a:pt x="2085" y="1705"/>
                </a:lnTo>
                <a:lnTo>
                  <a:pt x="2081" y="1705"/>
                </a:lnTo>
                <a:lnTo>
                  <a:pt x="2079" y="1705"/>
                </a:lnTo>
                <a:lnTo>
                  <a:pt x="2074" y="1705"/>
                </a:lnTo>
                <a:lnTo>
                  <a:pt x="2074" y="1702"/>
                </a:lnTo>
                <a:lnTo>
                  <a:pt x="2072" y="1702"/>
                </a:lnTo>
                <a:lnTo>
                  <a:pt x="2070" y="1702"/>
                </a:lnTo>
                <a:lnTo>
                  <a:pt x="2068" y="1698"/>
                </a:lnTo>
                <a:lnTo>
                  <a:pt x="2062" y="1696"/>
                </a:lnTo>
                <a:lnTo>
                  <a:pt x="2060" y="1694"/>
                </a:lnTo>
                <a:lnTo>
                  <a:pt x="2055" y="1692"/>
                </a:lnTo>
                <a:lnTo>
                  <a:pt x="2053" y="1688"/>
                </a:lnTo>
                <a:lnTo>
                  <a:pt x="2051" y="1688"/>
                </a:lnTo>
                <a:lnTo>
                  <a:pt x="2051" y="1684"/>
                </a:lnTo>
                <a:lnTo>
                  <a:pt x="2047" y="1684"/>
                </a:lnTo>
                <a:lnTo>
                  <a:pt x="2045" y="1682"/>
                </a:lnTo>
                <a:lnTo>
                  <a:pt x="2043" y="1679"/>
                </a:lnTo>
                <a:lnTo>
                  <a:pt x="2037" y="1677"/>
                </a:lnTo>
                <a:lnTo>
                  <a:pt x="2035" y="1675"/>
                </a:lnTo>
                <a:lnTo>
                  <a:pt x="2035" y="1675"/>
                </a:lnTo>
                <a:lnTo>
                  <a:pt x="2032" y="1673"/>
                </a:lnTo>
                <a:lnTo>
                  <a:pt x="2028" y="1673"/>
                </a:lnTo>
                <a:lnTo>
                  <a:pt x="2024" y="1671"/>
                </a:lnTo>
                <a:lnTo>
                  <a:pt x="2022" y="1671"/>
                </a:lnTo>
                <a:lnTo>
                  <a:pt x="2016" y="1673"/>
                </a:lnTo>
                <a:lnTo>
                  <a:pt x="2011" y="1673"/>
                </a:lnTo>
                <a:lnTo>
                  <a:pt x="2009" y="1673"/>
                </a:lnTo>
                <a:lnTo>
                  <a:pt x="2007" y="1673"/>
                </a:lnTo>
                <a:lnTo>
                  <a:pt x="2005" y="1673"/>
                </a:lnTo>
                <a:lnTo>
                  <a:pt x="2003" y="1671"/>
                </a:lnTo>
                <a:lnTo>
                  <a:pt x="2001" y="1671"/>
                </a:lnTo>
                <a:lnTo>
                  <a:pt x="1999" y="1671"/>
                </a:lnTo>
                <a:lnTo>
                  <a:pt x="1995" y="1671"/>
                </a:lnTo>
                <a:lnTo>
                  <a:pt x="1991" y="1669"/>
                </a:lnTo>
                <a:lnTo>
                  <a:pt x="1988" y="1669"/>
                </a:lnTo>
                <a:lnTo>
                  <a:pt x="1986" y="1667"/>
                </a:lnTo>
                <a:lnTo>
                  <a:pt x="1986" y="1667"/>
                </a:lnTo>
                <a:lnTo>
                  <a:pt x="1982" y="1665"/>
                </a:lnTo>
                <a:lnTo>
                  <a:pt x="1980" y="1665"/>
                </a:lnTo>
                <a:lnTo>
                  <a:pt x="1978" y="1665"/>
                </a:lnTo>
                <a:lnTo>
                  <a:pt x="1978" y="1667"/>
                </a:lnTo>
                <a:lnTo>
                  <a:pt x="1974" y="1667"/>
                </a:lnTo>
                <a:lnTo>
                  <a:pt x="1972" y="1669"/>
                </a:lnTo>
                <a:lnTo>
                  <a:pt x="1972" y="1669"/>
                </a:lnTo>
                <a:lnTo>
                  <a:pt x="1970" y="1669"/>
                </a:lnTo>
                <a:lnTo>
                  <a:pt x="1967" y="1671"/>
                </a:lnTo>
                <a:lnTo>
                  <a:pt x="1967" y="1671"/>
                </a:lnTo>
                <a:lnTo>
                  <a:pt x="1967" y="1669"/>
                </a:lnTo>
                <a:lnTo>
                  <a:pt x="1970" y="1669"/>
                </a:lnTo>
                <a:lnTo>
                  <a:pt x="1970" y="1667"/>
                </a:lnTo>
                <a:lnTo>
                  <a:pt x="1970" y="1667"/>
                </a:lnTo>
                <a:lnTo>
                  <a:pt x="1967" y="1667"/>
                </a:lnTo>
                <a:lnTo>
                  <a:pt x="1967" y="1667"/>
                </a:lnTo>
                <a:lnTo>
                  <a:pt x="1965" y="1667"/>
                </a:lnTo>
                <a:lnTo>
                  <a:pt x="1965" y="1671"/>
                </a:lnTo>
                <a:lnTo>
                  <a:pt x="1963" y="1673"/>
                </a:lnTo>
                <a:lnTo>
                  <a:pt x="1961" y="1675"/>
                </a:lnTo>
                <a:lnTo>
                  <a:pt x="1959" y="1677"/>
                </a:lnTo>
                <a:lnTo>
                  <a:pt x="1959" y="1675"/>
                </a:lnTo>
                <a:lnTo>
                  <a:pt x="1961" y="1671"/>
                </a:lnTo>
                <a:lnTo>
                  <a:pt x="1961" y="1669"/>
                </a:lnTo>
                <a:lnTo>
                  <a:pt x="1961" y="1669"/>
                </a:lnTo>
                <a:lnTo>
                  <a:pt x="1961" y="1667"/>
                </a:lnTo>
                <a:lnTo>
                  <a:pt x="1963" y="1667"/>
                </a:lnTo>
                <a:lnTo>
                  <a:pt x="1963" y="1665"/>
                </a:lnTo>
                <a:lnTo>
                  <a:pt x="1965" y="1665"/>
                </a:lnTo>
                <a:lnTo>
                  <a:pt x="1965" y="1665"/>
                </a:lnTo>
                <a:lnTo>
                  <a:pt x="1963" y="1663"/>
                </a:lnTo>
                <a:lnTo>
                  <a:pt x="1963" y="1663"/>
                </a:lnTo>
                <a:lnTo>
                  <a:pt x="1961" y="1663"/>
                </a:lnTo>
                <a:lnTo>
                  <a:pt x="1961" y="1665"/>
                </a:lnTo>
                <a:lnTo>
                  <a:pt x="1959" y="1665"/>
                </a:lnTo>
                <a:lnTo>
                  <a:pt x="1959" y="1663"/>
                </a:lnTo>
                <a:lnTo>
                  <a:pt x="1959" y="1663"/>
                </a:lnTo>
                <a:lnTo>
                  <a:pt x="1961" y="1663"/>
                </a:lnTo>
                <a:lnTo>
                  <a:pt x="1961" y="1663"/>
                </a:lnTo>
                <a:lnTo>
                  <a:pt x="1961" y="1661"/>
                </a:lnTo>
                <a:lnTo>
                  <a:pt x="1963" y="1661"/>
                </a:lnTo>
                <a:lnTo>
                  <a:pt x="1963" y="1658"/>
                </a:lnTo>
                <a:lnTo>
                  <a:pt x="1961" y="1658"/>
                </a:lnTo>
                <a:lnTo>
                  <a:pt x="1961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4"/>
                </a:lnTo>
                <a:lnTo>
                  <a:pt x="1957" y="1654"/>
                </a:lnTo>
                <a:lnTo>
                  <a:pt x="1955" y="1652"/>
                </a:lnTo>
                <a:lnTo>
                  <a:pt x="1955" y="1652"/>
                </a:lnTo>
                <a:lnTo>
                  <a:pt x="1953" y="1652"/>
                </a:lnTo>
                <a:lnTo>
                  <a:pt x="1953" y="1654"/>
                </a:lnTo>
                <a:lnTo>
                  <a:pt x="1951" y="1656"/>
                </a:lnTo>
                <a:lnTo>
                  <a:pt x="1951" y="1656"/>
                </a:lnTo>
                <a:lnTo>
                  <a:pt x="1951" y="1654"/>
                </a:lnTo>
                <a:lnTo>
                  <a:pt x="1949" y="1650"/>
                </a:lnTo>
                <a:lnTo>
                  <a:pt x="1949" y="1650"/>
                </a:lnTo>
                <a:lnTo>
                  <a:pt x="1947" y="1650"/>
                </a:lnTo>
                <a:lnTo>
                  <a:pt x="1944" y="1650"/>
                </a:lnTo>
                <a:lnTo>
                  <a:pt x="1942" y="1648"/>
                </a:lnTo>
                <a:lnTo>
                  <a:pt x="1940" y="1648"/>
                </a:lnTo>
                <a:lnTo>
                  <a:pt x="1940" y="1648"/>
                </a:lnTo>
                <a:lnTo>
                  <a:pt x="1938" y="1646"/>
                </a:lnTo>
                <a:lnTo>
                  <a:pt x="1938" y="1646"/>
                </a:lnTo>
                <a:lnTo>
                  <a:pt x="1936" y="1646"/>
                </a:lnTo>
                <a:lnTo>
                  <a:pt x="1936" y="1646"/>
                </a:lnTo>
                <a:lnTo>
                  <a:pt x="1934" y="1646"/>
                </a:lnTo>
                <a:lnTo>
                  <a:pt x="1932" y="1646"/>
                </a:lnTo>
                <a:lnTo>
                  <a:pt x="1932" y="1644"/>
                </a:lnTo>
                <a:lnTo>
                  <a:pt x="1930" y="1644"/>
                </a:lnTo>
                <a:lnTo>
                  <a:pt x="1930" y="1642"/>
                </a:lnTo>
                <a:lnTo>
                  <a:pt x="1928" y="1642"/>
                </a:lnTo>
                <a:lnTo>
                  <a:pt x="1928" y="1642"/>
                </a:lnTo>
                <a:lnTo>
                  <a:pt x="1926" y="1642"/>
                </a:lnTo>
                <a:lnTo>
                  <a:pt x="1926" y="1642"/>
                </a:lnTo>
                <a:lnTo>
                  <a:pt x="1923" y="1642"/>
                </a:lnTo>
                <a:lnTo>
                  <a:pt x="1923" y="1640"/>
                </a:lnTo>
                <a:lnTo>
                  <a:pt x="1921" y="1640"/>
                </a:lnTo>
                <a:lnTo>
                  <a:pt x="1921" y="1640"/>
                </a:lnTo>
                <a:lnTo>
                  <a:pt x="1919" y="1642"/>
                </a:lnTo>
                <a:lnTo>
                  <a:pt x="1921" y="1642"/>
                </a:lnTo>
                <a:lnTo>
                  <a:pt x="1921" y="1642"/>
                </a:lnTo>
                <a:lnTo>
                  <a:pt x="1919" y="1642"/>
                </a:lnTo>
                <a:lnTo>
                  <a:pt x="1919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5" y="1642"/>
                </a:lnTo>
                <a:lnTo>
                  <a:pt x="1915" y="1642"/>
                </a:lnTo>
                <a:lnTo>
                  <a:pt x="1913" y="1642"/>
                </a:lnTo>
                <a:lnTo>
                  <a:pt x="1913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09" y="1644"/>
                </a:lnTo>
                <a:lnTo>
                  <a:pt x="1909" y="1644"/>
                </a:lnTo>
                <a:lnTo>
                  <a:pt x="1907" y="1646"/>
                </a:lnTo>
                <a:lnTo>
                  <a:pt x="1909" y="1646"/>
                </a:lnTo>
                <a:lnTo>
                  <a:pt x="1907" y="1648"/>
                </a:lnTo>
                <a:lnTo>
                  <a:pt x="1907" y="1648"/>
                </a:lnTo>
                <a:lnTo>
                  <a:pt x="1905" y="1650"/>
                </a:lnTo>
                <a:lnTo>
                  <a:pt x="1905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5" y="1654"/>
                </a:lnTo>
                <a:lnTo>
                  <a:pt x="1905" y="1654"/>
                </a:lnTo>
                <a:lnTo>
                  <a:pt x="1905" y="1652"/>
                </a:lnTo>
                <a:lnTo>
                  <a:pt x="1903" y="1652"/>
                </a:lnTo>
                <a:lnTo>
                  <a:pt x="1898" y="1656"/>
                </a:lnTo>
                <a:lnTo>
                  <a:pt x="1896" y="1658"/>
                </a:lnTo>
                <a:lnTo>
                  <a:pt x="1894" y="1658"/>
                </a:lnTo>
                <a:lnTo>
                  <a:pt x="1892" y="1665"/>
                </a:lnTo>
                <a:lnTo>
                  <a:pt x="1892" y="1667"/>
                </a:lnTo>
                <a:lnTo>
                  <a:pt x="1890" y="1669"/>
                </a:lnTo>
                <a:lnTo>
                  <a:pt x="1890" y="1669"/>
                </a:lnTo>
                <a:lnTo>
                  <a:pt x="1888" y="1669"/>
                </a:lnTo>
                <a:lnTo>
                  <a:pt x="1890" y="1669"/>
                </a:lnTo>
                <a:lnTo>
                  <a:pt x="1890" y="1667"/>
                </a:lnTo>
                <a:lnTo>
                  <a:pt x="1890" y="1665"/>
                </a:lnTo>
                <a:lnTo>
                  <a:pt x="1892" y="1663"/>
                </a:lnTo>
                <a:lnTo>
                  <a:pt x="1892" y="1658"/>
                </a:lnTo>
                <a:lnTo>
                  <a:pt x="1894" y="1656"/>
                </a:lnTo>
                <a:lnTo>
                  <a:pt x="1890" y="1658"/>
                </a:lnTo>
                <a:lnTo>
                  <a:pt x="1888" y="1658"/>
                </a:lnTo>
                <a:lnTo>
                  <a:pt x="1886" y="1658"/>
                </a:lnTo>
                <a:lnTo>
                  <a:pt x="1884" y="1658"/>
                </a:lnTo>
                <a:lnTo>
                  <a:pt x="1882" y="1658"/>
                </a:lnTo>
                <a:lnTo>
                  <a:pt x="1882" y="1658"/>
                </a:lnTo>
                <a:lnTo>
                  <a:pt x="1879" y="1658"/>
                </a:lnTo>
                <a:lnTo>
                  <a:pt x="1877" y="1661"/>
                </a:lnTo>
                <a:lnTo>
                  <a:pt x="1875" y="1658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4"/>
                </a:lnTo>
                <a:lnTo>
                  <a:pt x="1871" y="1652"/>
                </a:lnTo>
                <a:lnTo>
                  <a:pt x="1871" y="1650"/>
                </a:lnTo>
                <a:lnTo>
                  <a:pt x="1871" y="1650"/>
                </a:lnTo>
                <a:lnTo>
                  <a:pt x="1871" y="1648"/>
                </a:lnTo>
                <a:lnTo>
                  <a:pt x="1871" y="1648"/>
                </a:lnTo>
                <a:lnTo>
                  <a:pt x="1869" y="1648"/>
                </a:lnTo>
                <a:lnTo>
                  <a:pt x="1871" y="1646"/>
                </a:lnTo>
                <a:lnTo>
                  <a:pt x="1871" y="1646"/>
                </a:lnTo>
                <a:lnTo>
                  <a:pt x="1871" y="1644"/>
                </a:lnTo>
                <a:lnTo>
                  <a:pt x="1869" y="1646"/>
                </a:lnTo>
                <a:lnTo>
                  <a:pt x="1869" y="1646"/>
                </a:lnTo>
                <a:lnTo>
                  <a:pt x="1867" y="1648"/>
                </a:lnTo>
                <a:lnTo>
                  <a:pt x="1865" y="1648"/>
                </a:lnTo>
                <a:lnTo>
                  <a:pt x="1861" y="1650"/>
                </a:lnTo>
                <a:lnTo>
                  <a:pt x="1859" y="1652"/>
                </a:lnTo>
                <a:lnTo>
                  <a:pt x="1854" y="1654"/>
                </a:lnTo>
                <a:lnTo>
                  <a:pt x="1852" y="1654"/>
                </a:lnTo>
                <a:lnTo>
                  <a:pt x="1850" y="1654"/>
                </a:lnTo>
                <a:lnTo>
                  <a:pt x="1844" y="1654"/>
                </a:lnTo>
                <a:lnTo>
                  <a:pt x="1846" y="1652"/>
                </a:lnTo>
                <a:lnTo>
                  <a:pt x="1850" y="1650"/>
                </a:lnTo>
                <a:lnTo>
                  <a:pt x="1854" y="1652"/>
                </a:lnTo>
                <a:lnTo>
                  <a:pt x="1854" y="1650"/>
                </a:lnTo>
                <a:lnTo>
                  <a:pt x="1854" y="1650"/>
                </a:lnTo>
                <a:lnTo>
                  <a:pt x="1856" y="1648"/>
                </a:lnTo>
                <a:lnTo>
                  <a:pt x="1856" y="1648"/>
                </a:lnTo>
                <a:lnTo>
                  <a:pt x="1859" y="1646"/>
                </a:lnTo>
                <a:lnTo>
                  <a:pt x="1859" y="1644"/>
                </a:lnTo>
                <a:lnTo>
                  <a:pt x="1859" y="1642"/>
                </a:lnTo>
                <a:lnTo>
                  <a:pt x="1861" y="1640"/>
                </a:lnTo>
                <a:lnTo>
                  <a:pt x="1861" y="1638"/>
                </a:lnTo>
                <a:lnTo>
                  <a:pt x="1863" y="1638"/>
                </a:lnTo>
                <a:lnTo>
                  <a:pt x="1865" y="1633"/>
                </a:lnTo>
                <a:lnTo>
                  <a:pt x="1865" y="1633"/>
                </a:lnTo>
                <a:lnTo>
                  <a:pt x="1867" y="1631"/>
                </a:lnTo>
                <a:lnTo>
                  <a:pt x="1869" y="1629"/>
                </a:lnTo>
                <a:lnTo>
                  <a:pt x="1871" y="1629"/>
                </a:lnTo>
                <a:lnTo>
                  <a:pt x="1871" y="1629"/>
                </a:lnTo>
                <a:lnTo>
                  <a:pt x="1873" y="1627"/>
                </a:lnTo>
                <a:lnTo>
                  <a:pt x="1875" y="1625"/>
                </a:lnTo>
                <a:lnTo>
                  <a:pt x="1877" y="1623"/>
                </a:lnTo>
                <a:lnTo>
                  <a:pt x="1877" y="1621"/>
                </a:lnTo>
                <a:lnTo>
                  <a:pt x="1879" y="1619"/>
                </a:lnTo>
                <a:lnTo>
                  <a:pt x="1882" y="1617"/>
                </a:lnTo>
                <a:lnTo>
                  <a:pt x="1884" y="1617"/>
                </a:lnTo>
                <a:lnTo>
                  <a:pt x="1884" y="1614"/>
                </a:lnTo>
                <a:lnTo>
                  <a:pt x="1886" y="1614"/>
                </a:lnTo>
                <a:lnTo>
                  <a:pt x="1884" y="1612"/>
                </a:lnTo>
                <a:lnTo>
                  <a:pt x="1886" y="1610"/>
                </a:lnTo>
                <a:lnTo>
                  <a:pt x="1884" y="1608"/>
                </a:lnTo>
                <a:lnTo>
                  <a:pt x="1882" y="1606"/>
                </a:lnTo>
                <a:lnTo>
                  <a:pt x="1882" y="1606"/>
                </a:lnTo>
                <a:lnTo>
                  <a:pt x="1879" y="1606"/>
                </a:lnTo>
                <a:lnTo>
                  <a:pt x="1877" y="1604"/>
                </a:lnTo>
                <a:lnTo>
                  <a:pt x="1875" y="1604"/>
                </a:lnTo>
                <a:lnTo>
                  <a:pt x="1875" y="1602"/>
                </a:lnTo>
                <a:lnTo>
                  <a:pt x="1875" y="1602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598"/>
                </a:lnTo>
                <a:lnTo>
                  <a:pt x="1871" y="1596"/>
                </a:lnTo>
                <a:lnTo>
                  <a:pt x="1871" y="1593"/>
                </a:lnTo>
                <a:lnTo>
                  <a:pt x="1871" y="1593"/>
                </a:lnTo>
                <a:lnTo>
                  <a:pt x="1869" y="1587"/>
                </a:lnTo>
                <a:lnTo>
                  <a:pt x="1869" y="1583"/>
                </a:lnTo>
                <a:lnTo>
                  <a:pt x="1867" y="1579"/>
                </a:lnTo>
                <a:lnTo>
                  <a:pt x="1865" y="1573"/>
                </a:lnTo>
                <a:lnTo>
                  <a:pt x="1865" y="1570"/>
                </a:lnTo>
                <a:lnTo>
                  <a:pt x="1863" y="1568"/>
                </a:lnTo>
                <a:lnTo>
                  <a:pt x="1861" y="1568"/>
                </a:lnTo>
                <a:lnTo>
                  <a:pt x="1861" y="1570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0"/>
                </a:lnTo>
                <a:lnTo>
                  <a:pt x="1859" y="1570"/>
                </a:lnTo>
                <a:lnTo>
                  <a:pt x="1856" y="1566"/>
                </a:lnTo>
                <a:lnTo>
                  <a:pt x="1856" y="1564"/>
                </a:lnTo>
                <a:lnTo>
                  <a:pt x="1856" y="1564"/>
                </a:lnTo>
                <a:lnTo>
                  <a:pt x="1856" y="1566"/>
                </a:lnTo>
                <a:lnTo>
                  <a:pt x="1856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6"/>
                </a:lnTo>
                <a:lnTo>
                  <a:pt x="1854" y="1564"/>
                </a:lnTo>
                <a:lnTo>
                  <a:pt x="1854" y="1564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0"/>
                </a:lnTo>
                <a:lnTo>
                  <a:pt x="1848" y="1560"/>
                </a:lnTo>
                <a:lnTo>
                  <a:pt x="1844" y="1556"/>
                </a:lnTo>
                <a:lnTo>
                  <a:pt x="1842" y="1554"/>
                </a:lnTo>
                <a:lnTo>
                  <a:pt x="1835" y="1552"/>
                </a:lnTo>
                <a:lnTo>
                  <a:pt x="1833" y="1552"/>
                </a:lnTo>
                <a:lnTo>
                  <a:pt x="1827" y="1547"/>
                </a:lnTo>
                <a:lnTo>
                  <a:pt x="1827" y="1547"/>
                </a:lnTo>
                <a:lnTo>
                  <a:pt x="1825" y="1549"/>
                </a:lnTo>
                <a:lnTo>
                  <a:pt x="1825" y="1554"/>
                </a:lnTo>
                <a:lnTo>
                  <a:pt x="1823" y="1554"/>
                </a:lnTo>
                <a:lnTo>
                  <a:pt x="1825" y="1552"/>
                </a:lnTo>
                <a:lnTo>
                  <a:pt x="1825" y="1552"/>
                </a:lnTo>
                <a:lnTo>
                  <a:pt x="1825" y="1549"/>
                </a:lnTo>
                <a:lnTo>
                  <a:pt x="1825" y="1547"/>
                </a:lnTo>
                <a:lnTo>
                  <a:pt x="1823" y="1547"/>
                </a:lnTo>
                <a:lnTo>
                  <a:pt x="1821" y="1545"/>
                </a:lnTo>
                <a:lnTo>
                  <a:pt x="1812" y="1545"/>
                </a:lnTo>
                <a:lnTo>
                  <a:pt x="1808" y="1545"/>
                </a:lnTo>
                <a:lnTo>
                  <a:pt x="1806" y="1545"/>
                </a:lnTo>
                <a:lnTo>
                  <a:pt x="1802" y="1545"/>
                </a:lnTo>
                <a:lnTo>
                  <a:pt x="1800" y="1545"/>
                </a:lnTo>
                <a:lnTo>
                  <a:pt x="1798" y="1547"/>
                </a:lnTo>
                <a:lnTo>
                  <a:pt x="1798" y="1547"/>
                </a:lnTo>
                <a:lnTo>
                  <a:pt x="1798" y="1549"/>
                </a:lnTo>
                <a:lnTo>
                  <a:pt x="1798" y="1547"/>
                </a:lnTo>
                <a:lnTo>
                  <a:pt x="1794" y="1547"/>
                </a:lnTo>
                <a:lnTo>
                  <a:pt x="1789" y="1545"/>
                </a:lnTo>
                <a:lnTo>
                  <a:pt x="1783" y="1545"/>
                </a:lnTo>
                <a:lnTo>
                  <a:pt x="1781" y="1545"/>
                </a:lnTo>
                <a:lnTo>
                  <a:pt x="1781" y="1547"/>
                </a:lnTo>
                <a:lnTo>
                  <a:pt x="1781" y="1549"/>
                </a:lnTo>
                <a:lnTo>
                  <a:pt x="1779" y="1549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47"/>
                </a:lnTo>
                <a:lnTo>
                  <a:pt x="1779" y="1543"/>
                </a:lnTo>
                <a:lnTo>
                  <a:pt x="1779" y="1543"/>
                </a:lnTo>
                <a:lnTo>
                  <a:pt x="1777" y="1541"/>
                </a:lnTo>
                <a:lnTo>
                  <a:pt x="1775" y="1541"/>
                </a:lnTo>
                <a:lnTo>
                  <a:pt x="1773" y="1539"/>
                </a:lnTo>
                <a:lnTo>
                  <a:pt x="1771" y="1537"/>
                </a:lnTo>
                <a:lnTo>
                  <a:pt x="1768" y="1533"/>
                </a:lnTo>
                <a:lnTo>
                  <a:pt x="1766" y="1533"/>
                </a:lnTo>
                <a:lnTo>
                  <a:pt x="1764" y="1533"/>
                </a:lnTo>
                <a:lnTo>
                  <a:pt x="1762" y="1533"/>
                </a:lnTo>
                <a:lnTo>
                  <a:pt x="1762" y="1533"/>
                </a:lnTo>
                <a:lnTo>
                  <a:pt x="1760" y="1535"/>
                </a:lnTo>
                <a:lnTo>
                  <a:pt x="1760" y="1537"/>
                </a:lnTo>
                <a:lnTo>
                  <a:pt x="1758" y="1539"/>
                </a:lnTo>
                <a:lnTo>
                  <a:pt x="1758" y="1539"/>
                </a:lnTo>
                <a:lnTo>
                  <a:pt x="1758" y="1537"/>
                </a:lnTo>
                <a:lnTo>
                  <a:pt x="1758" y="1535"/>
                </a:lnTo>
                <a:lnTo>
                  <a:pt x="1758" y="1533"/>
                </a:lnTo>
                <a:lnTo>
                  <a:pt x="1760" y="1531"/>
                </a:lnTo>
                <a:lnTo>
                  <a:pt x="1760" y="1526"/>
                </a:lnTo>
                <a:lnTo>
                  <a:pt x="1760" y="1524"/>
                </a:lnTo>
                <a:lnTo>
                  <a:pt x="1758" y="1522"/>
                </a:lnTo>
                <a:lnTo>
                  <a:pt x="1758" y="1522"/>
                </a:lnTo>
                <a:lnTo>
                  <a:pt x="1756" y="1520"/>
                </a:lnTo>
                <a:lnTo>
                  <a:pt x="1750" y="1516"/>
                </a:lnTo>
                <a:lnTo>
                  <a:pt x="1745" y="1512"/>
                </a:lnTo>
                <a:lnTo>
                  <a:pt x="1743" y="1512"/>
                </a:lnTo>
                <a:lnTo>
                  <a:pt x="1743" y="1510"/>
                </a:lnTo>
                <a:lnTo>
                  <a:pt x="1741" y="1512"/>
                </a:lnTo>
                <a:lnTo>
                  <a:pt x="1741" y="1512"/>
                </a:lnTo>
                <a:lnTo>
                  <a:pt x="1741" y="1512"/>
                </a:lnTo>
                <a:lnTo>
                  <a:pt x="1739" y="1508"/>
                </a:lnTo>
                <a:lnTo>
                  <a:pt x="1739" y="1508"/>
                </a:lnTo>
                <a:lnTo>
                  <a:pt x="1737" y="1508"/>
                </a:lnTo>
                <a:lnTo>
                  <a:pt x="1733" y="1508"/>
                </a:lnTo>
                <a:lnTo>
                  <a:pt x="1733" y="1508"/>
                </a:lnTo>
                <a:lnTo>
                  <a:pt x="1731" y="1508"/>
                </a:lnTo>
                <a:lnTo>
                  <a:pt x="1727" y="1508"/>
                </a:lnTo>
                <a:lnTo>
                  <a:pt x="1727" y="1508"/>
                </a:lnTo>
                <a:lnTo>
                  <a:pt x="1724" y="1510"/>
                </a:lnTo>
                <a:lnTo>
                  <a:pt x="1720" y="1510"/>
                </a:lnTo>
                <a:lnTo>
                  <a:pt x="1720" y="1510"/>
                </a:lnTo>
                <a:lnTo>
                  <a:pt x="1718" y="1510"/>
                </a:lnTo>
                <a:lnTo>
                  <a:pt x="1716" y="1508"/>
                </a:lnTo>
                <a:lnTo>
                  <a:pt x="1716" y="1508"/>
                </a:lnTo>
                <a:lnTo>
                  <a:pt x="1720" y="1508"/>
                </a:lnTo>
                <a:lnTo>
                  <a:pt x="1722" y="1505"/>
                </a:lnTo>
                <a:lnTo>
                  <a:pt x="1722" y="1503"/>
                </a:lnTo>
                <a:lnTo>
                  <a:pt x="1722" y="1503"/>
                </a:lnTo>
                <a:lnTo>
                  <a:pt x="1722" y="1501"/>
                </a:lnTo>
                <a:lnTo>
                  <a:pt x="1722" y="1501"/>
                </a:lnTo>
                <a:lnTo>
                  <a:pt x="1722" y="1501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7"/>
                </a:lnTo>
                <a:lnTo>
                  <a:pt x="1727" y="1497"/>
                </a:lnTo>
                <a:lnTo>
                  <a:pt x="1727" y="1495"/>
                </a:lnTo>
                <a:lnTo>
                  <a:pt x="1724" y="1493"/>
                </a:lnTo>
                <a:lnTo>
                  <a:pt x="1720" y="1493"/>
                </a:lnTo>
                <a:lnTo>
                  <a:pt x="1720" y="1493"/>
                </a:lnTo>
                <a:lnTo>
                  <a:pt x="1716" y="1489"/>
                </a:lnTo>
                <a:lnTo>
                  <a:pt x="1716" y="1489"/>
                </a:lnTo>
                <a:lnTo>
                  <a:pt x="1714" y="1491"/>
                </a:lnTo>
                <a:lnTo>
                  <a:pt x="1712" y="1491"/>
                </a:lnTo>
                <a:lnTo>
                  <a:pt x="1714" y="1491"/>
                </a:lnTo>
                <a:lnTo>
                  <a:pt x="1714" y="1491"/>
                </a:lnTo>
                <a:lnTo>
                  <a:pt x="1714" y="1493"/>
                </a:lnTo>
                <a:lnTo>
                  <a:pt x="1714" y="1493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89"/>
                </a:lnTo>
                <a:lnTo>
                  <a:pt x="1710" y="1489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9"/>
                </a:lnTo>
                <a:lnTo>
                  <a:pt x="1708" y="1489"/>
                </a:lnTo>
                <a:lnTo>
                  <a:pt x="1708" y="1491"/>
                </a:lnTo>
                <a:lnTo>
                  <a:pt x="1708" y="1489"/>
                </a:lnTo>
                <a:lnTo>
                  <a:pt x="1708" y="1489"/>
                </a:lnTo>
                <a:lnTo>
                  <a:pt x="1706" y="1489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3" y="1489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4"/>
                </a:lnTo>
                <a:lnTo>
                  <a:pt x="1699" y="1482"/>
                </a:lnTo>
                <a:lnTo>
                  <a:pt x="1699" y="1482"/>
                </a:lnTo>
                <a:lnTo>
                  <a:pt x="1697" y="1482"/>
                </a:lnTo>
                <a:lnTo>
                  <a:pt x="1697" y="1482"/>
                </a:lnTo>
                <a:lnTo>
                  <a:pt x="1697" y="1480"/>
                </a:lnTo>
                <a:lnTo>
                  <a:pt x="1697" y="1480"/>
                </a:lnTo>
                <a:lnTo>
                  <a:pt x="1697" y="1480"/>
                </a:lnTo>
                <a:lnTo>
                  <a:pt x="1699" y="1478"/>
                </a:lnTo>
                <a:lnTo>
                  <a:pt x="1703" y="1478"/>
                </a:lnTo>
                <a:lnTo>
                  <a:pt x="1706" y="1478"/>
                </a:lnTo>
                <a:lnTo>
                  <a:pt x="1710" y="1478"/>
                </a:lnTo>
                <a:lnTo>
                  <a:pt x="1710" y="1478"/>
                </a:lnTo>
                <a:lnTo>
                  <a:pt x="1712" y="1476"/>
                </a:lnTo>
                <a:lnTo>
                  <a:pt x="1706" y="1476"/>
                </a:lnTo>
                <a:lnTo>
                  <a:pt x="1699" y="1476"/>
                </a:lnTo>
                <a:lnTo>
                  <a:pt x="1695" y="1476"/>
                </a:lnTo>
                <a:lnTo>
                  <a:pt x="1695" y="1476"/>
                </a:lnTo>
                <a:lnTo>
                  <a:pt x="1693" y="1476"/>
                </a:lnTo>
                <a:lnTo>
                  <a:pt x="1689" y="1478"/>
                </a:lnTo>
                <a:lnTo>
                  <a:pt x="1683" y="1478"/>
                </a:lnTo>
                <a:lnTo>
                  <a:pt x="1678" y="1478"/>
                </a:lnTo>
                <a:lnTo>
                  <a:pt x="1676" y="1478"/>
                </a:lnTo>
                <a:lnTo>
                  <a:pt x="1676" y="1480"/>
                </a:lnTo>
                <a:lnTo>
                  <a:pt x="1678" y="1478"/>
                </a:lnTo>
                <a:lnTo>
                  <a:pt x="1683" y="1478"/>
                </a:lnTo>
                <a:lnTo>
                  <a:pt x="1685" y="1480"/>
                </a:lnTo>
                <a:lnTo>
                  <a:pt x="1685" y="1480"/>
                </a:lnTo>
                <a:lnTo>
                  <a:pt x="1683" y="1480"/>
                </a:lnTo>
                <a:lnTo>
                  <a:pt x="1678" y="1480"/>
                </a:lnTo>
                <a:lnTo>
                  <a:pt x="1668" y="1487"/>
                </a:lnTo>
                <a:lnTo>
                  <a:pt x="1668" y="1487"/>
                </a:lnTo>
                <a:lnTo>
                  <a:pt x="1666" y="1487"/>
                </a:lnTo>
                <a:lnTo>
                  <a:pt x="1664" y="1487"/>
                </a:lnTo>
                <a:lnTo>
                  <a:pt x="1662" y="1484"/>
                </a:lnTo>
                <a:lnTo>
                  <a:pt x="1659" y="1484"/>
                </a:lnTo>
                <a:lnTo>
                  <a:pt x="1657" y="1484"/>
                </a:lnTo>
                <a:lnTo>
                  <a:pt x="1653" y="1482"/>
                </a:lnTo>
                <a:lnTo>
                  <a:pt x="1651" y="1480"/>
                </a:lnTo>
                <a:lnTo>
                  <a:pt x="1651" y="1480"/>
                </a:lnTo>
                <a:lnTo>
                  <a:pt x="1649" y="1478"/>
                </a:lnTo>
                <a:lnTo>
                  <a:pt x="1649" y="1478"/>
                </a:lnTo>
                <a:lnTo>
                  <a:pt x="1636" y="1478"/>
                </a:lnTo>
                <a:lnTo>
                  <a:pt x="1634" y="1478"/>
                </a:lnTo>
                <a:lnTo>
                  <a:pt x="1628" y="1480"/>
                </a:lnTo>
                <a:lnTo>
                  <a:pt x="1624" y="1480"/>
                </a:lnTo>
                <a:lnTo>
                  <a:pt x="1620" y="1480"/>
                </a:lnTo>
                <a:lnTo>
                  <a:pt x="1620" y="1478"/>
                </a:lnTo>
                <a:lnTo>
                  <a:pt x="1618" y="1478"/>
                </a:lnTo>
                <a:lnTo>
                  <a:pt x="1618" y="1476"/>
                </a:lnTo>
                <a:lnTo>
                  <a:pt x="1620" y="1474"/>
                </a:lnTo>
                <a:lnTo>
                  <a:pt x="1618" y="1474"/>
                </a:lnTo>
                <a:lnTo>
                  <a:pt x="1618" y="1472"/>
                </a:lnTo>
                <a:lnTo>
                  <a:pt x="1618" y="1470"/>
                </a:lnTo>
                <a:lnTo>
                  <a:pt x="1613" y="1468"/>
                </a:lnTo>
                <a:lnTo>
                  <a:pt x="1611" y="1466"/>
                </a:lnTo>
                <a:lnTo>
                  <a:pt x="1607" y="1466"/>
                </a:lnTo>
                <a:lnTo>
                  <a:pt x="1605" y="1466"/>
                </a:lnTo>
                <a:lnTo>
                  <a:pt x="1601" y="1466"/>
                </a:lnTo>
                <a:lnTo>
                  <a:pt x="1601" y="1466"/>
                </a:lnTo>
                <a:lnTo>
                  <a:pt x="1599" y="1466"/>
                </a:lnTo>
                <a:lnTo>
                  <a:pt x="1599" y="1463"/>
                </a:lnTo>
                <a:lnTo>
                  <a:pt x="1597" y="1463"/>
                </a:lnTo>
                <a:lnTo>
                  <a:pt x="1597" y="1461"/>
                </a:lnTo>
                <a:lnTo>
                  <a:pt x="1597" y="1457"/>
                </a:lnTo>
                <a:lnTo>
                  <a:pt x="1597" y="1457"/>
                </a:lnTo>
                <a:lnTo>
                  <a:pt x="1595" y="1457"/>
                </a:lnTo>
                <a:lnTo>
                  <a:pt x="1595" y="1455"/>
                </a:lnTo>
                <a:lnTo>
                  <a:pt x="1592" y="1455"/>
                </a:lnTo>
                <a:lnTo>
                  <a:pt x="1590" y="1457"/>
                </a:lnTo>
                <a:lnTo>
                  <a:pt x="1590" y="1457"/>
                </a:lnTo>
                <a:lnTo>
                  <a:pt x="1590" y="1459"/>
                </a:lnTo>
                <a:lnTo>
                  <a:pt x="1590" y="1461"/>
                </a:lnTo>
                <a:lnTo>
                  <a:pt x="1590" y="1463"/>
                </a:lnTo>
                <a:lnTo>
                  <a:pt x="1590" y="1463"/>
                </a:lnTo>
                <a:lnTo>
                  <a:pt x="1595" y="1463"/>
                </a:lnTo>
                <a:lnTo>
                  <a:pt x="1597" y="1463"/>
                </a:lnTo>
                <a:lnTo>
                  <a:pt x="1597" y="1466"/>
                </a:lnTo>
                <a:lnTo>
                  <a:pt x="1597" y="1466"/>
                </a:lnTo>
                <a:lnTo>
                  <a:pt x="1595" y="1466"/>
                </a:lnTo>
                <a:lnTo>
                  <a:pt x="1592" y="1466"/>
                </a:lnTo>
                <a:lnTo>
                  <a:pt x="1592" y="1466"/>
                </a:lnTo>
                <a:lnTo>
                  <a:pt x="1590" y="1466"/>
                </a:lnTo>
                <a:lnTo>
                  <a:pt x="1590" y="1468"/>
                </a:lnTo>
                <a:lnTo>
                  <a:pt x="1586" y="1470"/>
                </a:lnTo>
                <a:lnTo>
                  <a:pt x="1582" y="1470"/>
                </a:lnTo>
                <a:lnTo>
                  <a:pt x="1576" y="1472"/>
                </a:lnTo>
                <a:lnTo>
                  <a:pt x="1571" y="1474"/>
                </a:lnTo>
                <a:lnTo>
                  <a:pt x="1571" y="1474"/>
                </a:lnTo>
                <a:lnTo>
                  <a:pt x="1571" y="1476"/>
                </a:lnTo>
                <a:lnTo>
                  <a:pt x="1571" y="1478"/>
                </a:lnTo>
                <a:lnTo>
                  <a:pt x="1571" y="1480"/>
                </a:lnTo>
                <a:lnTo>
                  <a:pt x="1571" y="1480"/>
                </a:lnTo>
                <a:lnTo>
                  <a:pt x="1574" y="1482"/>
                </a:lnTo>
                <a:lnTo>
                  <a:pt x="1576" y="1484"/>
                </a:lnTo>
                <a:lnTo>
                  <a:pt x="1576" y="1487"/>
                </a:lnTo>
                <a:lnTo>
                  <a:pt x="1578" y="1489"/>
                </a:lnTo>
                <a:lnTo>
                  <a:pt x="1578" y="1491"/>
                </a:lnTo>
                <a:lnTo>
                  <a:pt x="1578" y="1495"/>
                </a:lnTo>
                <a:lnTo>
                  <a:pt x="1578" y="1497"/>
                </a:lnTo>
                <a:lnTo>
                  <a:pt x="1576" y="1499"/>
                </a:lnTo>
                <a:lnTo>
                  <a:pt x="1576" y="1499"/>
                </a:lnTo>
                <a:lnTo>
                  <a:pt x="1576" y="1499"/>
                </a:lnTo>
                <a:lnTo>
                  <a:pt x="1571" y="1501"/>
                </a:lnTo>
                <a:lnTo>
                  <a:pt x="1569" y="1501"/>
                </a:lnTo>
                <a:lnTo>
                  <a:pt x="1569" y="1501"/>
                </a:lnTo>
                <a:lnTo>
                  <a:pt x="1569" y="1499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5"/>
                </a:lnTo>
                <a:lnTo>
                  <a:pt x="1565" y="1493"/>
                </a:lnTo>
                <a:lnTo>
                  <a:pt x="1565" y="1493"/>
                </a:lnTo>
                <a:lnTo>
                  <a:pt x="1563" y="1491"/>
                </a:lnTo>
                <a:lnTo>
                  <a:pt x="1565" y="1487"/>
                </a:lnTo>
                <a:lnTo>
                  <a:pt x="1567" y="1484"/>
                </a:lnTo>
                <a:lnTo>
                  <a:pt x="1567" y="1482"/>
                </a:lnTo>
                <a:lnTo>
                  <a:pt x="1569" y="1480"/>
                </a:lnTo>
                <a:lnTo>
                  <a:pt x="1571" y="1478"/>
                </a:lnTo>
                <a:lnTo>
                  <a:pt x="1571" y="1476"/>
                </a:lnTo>
                <a:lnTo>
                  <a:pt x="1569" y="1474"/>
                </a:lnTo>
                <a:lnTo>
                  <a:pt x="1569" y="1472"/>
                </a:lnTo>
                <a:lnTo>
                  <a:pt x="1569" y="1472"/>
                </a:lnTo>
                <a:lnTo>
                  <a:pt x="1569" y="1472"/>
                </a:lnTo>
                <a:lnTo>
                  <a:pt x="1567" y="1470"/>
                </a:lnTo>
                <a:lnTo>
                  <a:pt x="1567" y="1470"/>
                </a:lnTo>
                <a:lnTo>
                  <a:pt x="1565" y="1466"/>
                </a:lnTo>
                <a:lnTo>
                  <a:pt x="1565" y="1466"/>
                </a:lnTo>
                <a:lnTo>
                  <a:pt x="1565" y="1463"/>
                </a:lnTo>
                <a:lnTo>
                  <a:pt x="1565" y="1463"/>
                </a:lnTo>
                <a:lnTo>
                  <a:pt x="1567" y="1463"/>
                </a:lnTo>
                <a:lnTo>
                  <a:pt x="1571" y="1461"/>
                </a:lnTo>
                <a:lnTo>
                  <a:pt x="1574" y="1461"/>
                </a:lnTo>
                <a:lnTo>
                  <a:pt x="1574" y="1461"/>
                </a:lnTo>
                <a:lnTo>
                  <a:pt x="1574" y="1459"/>
                </a:lnTo>
                <a:lnTo>
                  <a:pt x="1576" y="1459"/>
                </a:lnTo>
                <a:lnTo>
                  <a:pt x="1578" y="1457"/>
                </a:lnTo>
                <a:lnTo>
                  <a:pt x="1578" y="1455"/>
                </a:lnTo>
                <a:lnTo>
                  <a:pt x="1576" y="1453"/>
                </a:lnTo>
                <a:lnTo>
                  <a:pt x="1571" y="1451"/>
                </a:lnTo>
                <a:lnTo>
                  <a:pt x="1571" y="1451"/>
                </a:lnTo>
                <a:lnTo>
                  <a:pt x="1569" y="1451"/>
                </a:lnTo>
                <a:lnTo>
                  <a:pt x="1565" y="1453"/>
                </a:lnTo>
                <a:lnTo>
                  <a:pt x="1565" y="1455"/>
                </a:lnTo>
                <a:lnTo>
                  <a:pt x="1565" y="1455"/>
                </a:lnTo>
                <a:lnTo>
                  <a:pt x="1563" y="1455"/>
                </a:lnTo>
                <a:lnTo>
                  <a:pt x="1563" y="1455"/>
                </a:lnTo>
                <a:lnTo>
                  <a:pt x="1563" y="1457"/>
                </a:lnTo>
                <a:lnTo>
                  <a:pt x="1561" y="1459"/>
                </a:lnTo>
                <a:lnTo>
                  <a:pt x="1559" y="1461"/>
                </a:lnTo>
                <a:lnTo>
                  <a:pt x="1555" y="1461"/>
                </a:lnTo>
                <a:lnTo>
                  <a:pt x="1546" y="1468"/>
                </a:lnTo>
                <a:lnTo>
                  <a:pt x="1540" y="1468"/>
                </a:lnTo>
                <a:lnTo>
                  <a:pt x="1538" y="1468"/>
                </a:lnTo>
                <a:lnTo>
                  <a:pt x="1538" y="1468"/>
                </a:lnTo>
                <a:lnTo>
                  <a:pt x="1534" y="1468"/>
                </a:lnTo>
                <a:lnTo>
                  <a:pt x="1534" y="1468"/>
                </a:lnTo>
                <a:lnTo>
                  <a:pt x="1534" y="1470"/>
                </a:lnTo>
                <a:lnTo>
                  <a:pt x="1532" y="1472"/>
                </a:lnTo>
                <a:lnTo>
                  <a:pt x="1532" y="1474"/>
                </a:lnTo>
                <a:lnTo>
                  <a:pt x="1530" y="1476"/>
                </a:lnTo>
                <a:lnTo>
                  <a:pt x="1530" y="1476"/>
                </a:lnTo>
                <a:lnTo>
                  <a:pt x="1530" y="1476"/>
                </a:lnTo>
                <a:lnTo>
                  <a:pt x="1527" y="1474"/>
                </a:lnTo>
                <a:lnTo>
                  <a:pt x="1527" y="1474"/>
                </a:lnTo>
                <a:lnTo>
                  <a:pt x="1530" y="1474"/>
                </a:lnTo>
                <a:lnTo>
                  <a:pt x="1530" y="1474"/>
                </a:lnTo>
                <a:lnTo>
                  <a:pt x="1532" y="1472"/>
                </a:lnTo>
                <a:lnTo>
                  <a:pt x="1530" y="1472"/>
                </a:lnTo>
                <a:lnTo>
                  <a:pt x="1523" y="1472"/>
                </a:lnTo>
                <a:lnTo>
                  <a:pt x="1523" y="1472"/>
                </a:lnTo>
                <a:lnTo>
                  <a:pt x="1519" y="1474"/>
                </a:lnTo>
                <a:lnTo>
                  <a:pt x="1517" y="1476"/>
                </a:lnTo>
                <a:lnTo>
                  <a:pt x="1517" y="1476"/>
                </a:lnTo>
                <a:lnTo>
                  <a:pt x="1515" y="1478"/>
                </a:lnTo>
                <a:lnTo>
                  <a:pt x="1515" y="1480"/>
                </a:lnTo>
                <a:lnTo>
                  <a:pt x="1513" y="1482"/>
                </a:lnTo>
                <a:lnTo>
                  <a:pt x="1511" y="1484"/>
                </a:lnTo>
                <a:lnTo>
                  <a:pt x="1511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7"/>
                </a:lnTo>
                <a:lnTo>
                  <a:pt x="1513" y="1489"/>
                </a:lnTo>
                <a:lnTo>
                  <a:pt x="1511" y="1491"/>
                </a:lnTo>
                <a:lnTo>
                  <a:pt x="1513" y="1493"/>
                </a:lnTo>
                <a:lnTo>
                  <a:pt x="1513" y="1493"/>
                </a:lnTo>
                <a:lnTo>
                  <a:pt x="1513" y="1495"/>
                </a:lnTo>
                <a:lnTo>
                  <a:pt x="1511" y="1495"/>
                </a:lnTo>
                <a:lnTo>
                  <a:pt x="1509" y="1495"/>
                </a:lnTo>
                <a:lnTo>
                  <a:pt x="1507" y="1497"/>
                </a:lnTo>
                <a:lnTo>
                  <a:pt x="1504" y="1497"/>
                </a:lnTo>
                <a:lnTo>
                  <a:pt x="1502" y="1501"/>
                </a:lnTo>
                <a:lnTo>
                  <a:pt x="1496" y="1505"/>
                </a:lnTo>
                <a:lnTo>
                  <a:pt x="1496" y="1508"/>
                </a:lnTo>
                <a:lnTo>
                  <a:pt x="1494" y="1508"/>
                </a:lnTo>
                <a:lnTo>
                  <a:pt x="1494" y="1508"/>
                </a:lnTo>
                <a:lnTo>
                  <a:pt x="1494" y="1510"/>
                </a:lnTo>
                <a:lnTo>
                  <a:pt x="1494" y="1510"/>
                </a:lnTo>
                <a:lnTo>
                  <a:pt x="1496" y="1512"/>
                </a:lnTo>
                <a:lnTo>
                  <a:pt x="1496" y="1516"/>
                </a:lnTo>
                <a:lnTo>
                  <a:pt x="1496" y="1518"/>
                </a:lnTo>
                <a:lnTo>
                  <a:pt x="1494" y="1518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4"/>
                </a:lnTo>
                <a:lnTo>
                  <a:pt x="1494" y="1514"/>
                </a:lnTo>
                <a:lnTo>
                  <a:pt x="1494" y="1514"/>
                </a:lnTo>
                <a:lnTo>
                  <a:pt x="1492" y="1512"/>
                </a:lnTo>
                <a:lnTo>
                  <a:pt x="1490" y="1510"/>
                </a:lnTo>
                <a:lnTo>
                  <a:pt x="1488" y="1510"/>
                </a:lnTo>
                <a:lnTo>
                  <a:pt x="1488" y="1508"/>
                </a:lnTo>
                <a:lnTo>
                  <a:pt x="1488" y="1508"/>
                </a:lnTo>
                <a:lnTo>
                  <a:pt x="1481" y="1503"/>
                </a:lnTo>
                <a:lnTo>
                  <a:pt x="1479" y="1501"/>
                </a:lnTo>
                <a:lnTo>
                  <a:pt x="1477" y="1499"/>
                </a:lnTo>
                <a:lnTo>
                  <a:pt x="1471" y="1495"/>
                </a:lnTo>
                <a:lnTo>
                  <a:pt x="1467" y="1495"/>
                </a:lnTo>
                <a:lnTo>
                  <a:pt x="1465" y="1495"/>
                </a:lnTo>
                <a:lnTo>
                  <a:pt x="1465" y="1495"/>
                </a:lnTo>
                <a:lnTo>
                  <a:pt x="1463" y="1495"/>
                </a:lnTo>
                <a:lnTo>
                  <a:pt x="1463" y="1493"/>
                </a:lnTo>
                <a:lnTo>
                  <a:pt x="1460" y="1495"/>
                </a:lnTo>
                <a:lnTo>
                  <a:pt x="1458" y="1493"/>
                </a:lnTo>
                <a:lnTo>
                  <a:pt x="1454" y="1493"/>
                </a:lnTo>
                <a:lnTo>
                  <a:pt x="1454" y="1493"/>
                </a:lnTo>
                <a:lnTo>
                  <a:pt x="1452" y="1495"/>
                </a:lnTo>
                <a:lnTo>
                  <a:pt x="1450" y="1497"/>
                </a:lnTo>
                <a:lnTo>
                  <a:pt x="1450" y="1497"/>
                </a:lnTo>
                <a:lnTo>
                  <a:pt x="1450" y="1497"/>
                </a:lnTo>
                <a:lnTo>
                  <a:pt x="1448" y="1499"/>
                </a:lnTo>
                <a:lnTo>
                  <a:pt x="1442" y="1501"/>
                </a:lnTo>
                <a:lnTo>
                  <a:pt x="1439" y="1501"/>
                </a:lnTo>
                <a:lnTo>
                  <a:pt x="1437" y="1503"/>
                </a:lnTo>
                <a:lnTo>
                  <a:pt x="1433" y="1503"/>
                </a:lnTo>
                <a:lnTo>
                  <a:pt x="1431" y="1505"/>
                </a:lnTo>
                <a:lnTo>
                  <a:pt x="1429" y="1505"/>
                </a:lnTo>
                <a:lnTo>
                  <a:pt x="1427" y="1503"/>
                </a:lnTo>
                <a:lnTo>
                  <a:pt x="1425" y="1501"/>
                </a:lnTo>
                <a:lnTo>
                  <a:pt x="1423" y="1501"/>
                </a:lnTo>
                <a:lnTo>
                  <a:pt x="1423" y="1499"/>
                </a:lnTo>
                <a:lnTo>
                  <a:pt x="1421" y="1499"/>
                </a:lnTo>
                <a:lnTo>
                  <a:pt x="1421" y="1499"/>
                </a:lnTo>
                <a:lnTo>
                  <a:pt x="1423" y="1501"/>
                </a:lnTo>
                <a:lnTo>
                  <a:pt x="1423" y="1501"/>
                </a:lnTo>
                <a:lnTo>
                  <a:pt x="1423" y="1503"/>
                </a:lnTo>
                <a:lnTo>
                  <a:pt x="1421" y="1501"/>
                </a:lnTo>
                <a:lnTo>
                  <a:pt x="1419" y="1503"/>
                </a:lnTo>
                <a:lnTo>
                  <a:pt x="1419" y="1501"/>
                </a:lnTo>
                <a:lnTo>
                  <a:pt x="1416" y="1501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4" y="1499"/>
                </a:lnTo>
                <a:lnTo>
                  <a:pt x="1414" y="1497"/>
                </a:lnTo>
                <a:lnTo>
                  <a:pt x="1414" y="1497"/>
                </a:lnTo>
                <a:lnTo>
                  <a:pt x="1414" y="1495"/>
                </a:lnTo>
                <a:lnTo>
                  <a:pt x="1412" y="1495"/>
                </a:lnTo>
                <a:lnTo>
                  <a:pt x="1412" y="1493"/>
                </a:lnTo>
                <a:lnTo>
                  <a:pt x="1410" y="1493"/>
                </a:lnTo>
                <a:lnTo>
                  <a:pt x="1408" y="1493"/>
                </a:lnTo>
                <a:lnTo>
                  <a:pt x="1408" y="1491"/>
                </a:lnTo>
                <a:lnTo>
                  <a:pt x="1408" y="1491"/>
                </a:lnTo>
                <a:lnTo>
                  <a:pt x="1404" y="1487"/>
                </a:lnTo>
                <a:lnTo>
                  <a:pt x="1404" y="1487"/>
                </a:lnTo>
                <a:lnTo>
                  <a:pt x="1400" y="1482"/>
                </a:lnTo>
                <a:lnTo>
                  <a:pt x="1400" y="1480"/>
                </a:lnTo>
                <a:lnTo>
                  <a:pt x="1398" y="1476"/>
                </a:lnTo>
                <a:lnTo>
                  <a:pt x="1398" y="1476"/>
                </a:lnTo>
                <a:lnTo>
                  <a:pt x="1395" y="1474"/>
                </a:lnTo>
                <a:lnTo>
                  <a:pt x="1395" y="1474"/>
                </a:lnTo>
                <a:lnTo>
                  <a:pt x="1395" y="1474"/>
                </a:lnTo>
                <a:lnTo>
                  <a:pt x="1393" y="1472"/>
                </a:lnTo>
                <a:lnTo>
                  <a:pt x="1393" y="1470"/>
                </a:lnTo>
                <a:lnTo>
                  <a:pt x="1393" y="1468"/>
                </a:lnTo>
                <a:lnTo>
                  <a:pt x="1393" y="1468"/>
                </a:lnTo>
                <a:lnTo>
                  <a:pt x="1393" y="1466"/>
                </a:lnTo>
                <a:lnTo>
                  <a:pt x="1393" y="1466"/>
                </a:lnTo>
                <a:lnTo>
                  <a:pt x="1395" y="1463"/>
                </a:lnTo>
                <a:lnTo>
                  <a:pt x="1395" y="1463"/>
                </a:lnTo>
                <a:lnTo>
                  <a:pt x="1395" y="1461"/>
                </a:lnTo>
                <a:lnTo>
                  <a:pt x="1395" y="1461"/>
                </a:lnTo>
                <a:lnTo>
                  <a:pt x="1393" y="1461"/>
                </a:lnTo>
                <a:lnTo>
                  <a:pt x="1393" y="1461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5"/>
                </a:lnTo>
                <a:lnTo>
                  <a:pt x="1395" y="1453"/>
                </a:lnTo>
                <a:lnTo>
                  <a:pt x="1395" y="1453"/>
                </a:lnTo>
                <a:lnTo>
                  <a:pt x="1395" y="1453"/>
                </a:lnTo>
                <a:lnTo>
                  <a:pt x="1393" y="1451"/>
                </a:lnTo>
                <a:lnTo>
                  <a:pt x="1395" y="1451"/>
                </a:lnTo>
                <a:lnTo>
                  <a:pt x="1395" y="1449"/>
                </a:lnTo>
                <a:lnTo>
                  <a:pt x="1395" y="1449"/>
                </a:lnTo>
                <a:lnTo>
                  <a:pt x="1398" y="1447"/>
                </a:lnTo>
                <a:lnTo>
                  <a:pt x="1398" y="1449"/>
                </a:lnTo>
                <a:lnTo>
                  <a:pt x="1398" y="1449"/>
                </a:lnTo>
                <a:lnTo>
                  <a:pt x="1395" y="1451"/>
                </a:lnTo>
                <a:lnTo>
                  <a:pt x="1395" y="1451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1"/>
                </a:lnTo>
                <a:lnTo>
                  <a:pt x="1398" y="1449"/>
                </a:lnTo>
                <a:lnTo>
                  <a:pt x="1398" y="1445"/>
                </a:lnTo>
                <a:lnTo>
                  <a:pt x="1398" y="1438"/>
                </a:lnTo>
                <a:lnTo>
                  <a:pt x="1398" y="1432"/>
                </a:lnTo>
                <a:lnTo>
                  <a:pt x="1400" y="1430"/>
                </a:lnTo>
                <a:lnTo>
                  <a:pt x="1400" y="1428"/>
                </a:lnTo>
                <a:lnTo>
                  <a:pt x="1402" y="1426"/>
                </a:lnTo>
                <a:lnTo>
                  <a:pt x="1402" y="1426"/>
                </a:lnTo>
                <a:lnTo>
                  <a:pt x="1402" y="1424"/>
                </a:lnTo>
                <a:lnTo>
                  <a:pt x="1402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5"/>
                </a:lnTo>
                <a:lnTo>
                  <a:pt x="1400" y="1415"/>
                </a:lnTo>
                <a:lnTo>
                  <a:pt x="1402" y="1415"/>
                </a:lnTo>
                <a:lnTo>
                  <a:pt x="1402" y="1417"/>
                </a:lnTo>
                <a:lnTo>
                  <a:pt x="1402" y="1417"/>
                </a:lnTo>
                <a:lnTo>
                  <a:pt x="1402" y="1415"/>
                </a:lnTo>
                <a:lnTo>
                  <a:pt x="1402" y="1415"/>
                </a:lnTo>
                <a:lnTo>
                  <a:pt x="1404" y="1415"/>
                </a:lnTo>
                <a:lnTo>
                  <a:pt x="1402" y="1413"/>
                </a:lnTo>
                <a:lnTo>
                  <a:pt x="1402" y="1413"/>
                </a:lnTo>
                <a:lnTo>
                  <a:pt x="1400" y="1411"/>
                </a:lnTo>
                <a:lnTo>
                  <a:pt x="1395" y="1409"/>
                </a:lnTo>
                <a:lnTo>
                  <a:pt x="1395" y="1409"/>
                </a:lnTo>
                <a:lnTo>
                  <a:pt x="1398" y="1409"/>
                </a:lnTo>
                <a:lnTo>
                  <a:pt x="1398" y="1411"/>
                </a:lnTo>
                <a:lnTo>
                  <a:pt x="1398" y="1411"/>
                </a:lnTo>
                <a:lnTo>
                  <a:pt x="1398" y="1411"/>
                </a:lnTo>
                <a:lnTo>
                  <a:pt x="1395" y="1411"/>
                </a:lnTo>
                <a:lnTo>
                  <a:pt x="1395" y="1411"/>
                </a:lnTo>
                <a:lnTo>
                  <a:pt x="1393" y="1411"/>
                </a:lnTo>
                <a:lnTo>
                  <a:pt x="1393" y="1409"/>
                </a:lnTo>
                <a:lnTo>
                  <a:pt x="1393" y="1409"/>
                </a:lnTo>
                <a:lnTo>
                  <a:pt x="1391" y="1409"/>
                </a:lnTo>
                <a:lnTo>
                  <a:pt x="1391" y="1409"/>
                </a:lnTo>
                <a:lnTo>
                  <a:pt x="1389" y="1409"/>
                </a:lnTo>
                <a:lnTo>
                  <a:pt x="1389" y="1409"/>
                </a:lnTo>
                <a:lnTo>
                  <a:pt x="1389" y="1407"/>
                </a:lnTo>
                <a:lnTo>
                  <a:pt x="1389" y="1407"/>
                </a:lnTo>
                <a:lnTo>
                  <a:pt x="1389" y="1407"/>
                </a:lnTo>
                <a:lnTo>
                  <a:pt x="1391" y="1407"/>
                </a:lnTo>
                <a:lnTo>
                  <a:pt x="1393" y="1409"/>
                </a:lnTo>
                <a:lnTo>
                  <a:pt x="1393" y="1407"/>
                </a:lnTo>
                <a:lnTo>
                  <a:pt x="1387" y="1403"/>
                </a:lnTo>
                <a:lnTo>
                  <a:pt x="1383" y="1401"/>
                </a:lnTo>
                <a:lnTo>
                  <a:pt x="1383" y="1403"/>
                </a:lnTo>
                <a:lnTo>
                  <a:pt x="1385" y="1403"/>
                </a:lnTo>
                <a:lnTo>
                  <a:pt x="1385" y="1403"/>
                </a:lnTo>
                <a:lnTo>
                  <a:pt x="1383" y="1403"/>
                </a:lnTo>
                <a:lnTo>
                  <a:pt x="1383" y="1403"/>
                </a:lnTo>
                <a:lnTo>
                  <a:pt x="1381" y="1401"/>
                </a:lnTo>
                <a:lnTo>
                  <a:pt x="1377" y="1401"/>
                </a:lnTo>
                <a:lnTo>
                  <a:pt x="1377" y="1401"/>
                </a:lnTo>
                <a:lnTo>
                  <a:pt x="1375" y="1401"/>
                </a:lnTo>
                <a:lnTo>
                  <a:pt x="1368" y="1401"/>
                </a:lnTo>
                <a:lnTo>
                  <a:pt x="1364" y="1399"/>
                </a:lnTo>
                <a:lnTo>
                  <a:pt x="1362" y="1399"/>
                </a:lnTo>
                <a:lnTo>
                  <a:pt x="1362" y="1399"/>
                </a:lnTo>
                <a:lnTo>
                  <a:pt x="1362" y="1401"/>
                </a:lnTo>
                <a:lnTo>
                  <a:pt x="1360" y="1401"/>
                </a:lnTo>
                <a:lnTo>
                  <a:pt x="1360" y="1401"/>
                </a:lnTo>
                <a:lnTo>
                  <a:pt x="1356" y="1403"/>
                </a:lnTo>
                <a:lnTo>
                  <a:pt x="1356" y="1403"/>
                </a:lnTo>
                <a:lnTo>
                  <a:pt x="1351" y="1403"/>
                </a:lnTo>
                <a:lnTo>
                  <a:pt x="1349" y="1403"/>
                </a:lnTo>
                <a:lnTo>
                  <a:pt x="1343" y="1403"/>
                </a:lnTo>
                <a:lnTo>
                  <a:pt x="1341" y="1403"/>
                </a:lnTo>
                <a:lnTo>
                  <a:pt x="1341" y="1403"/>
                </a:lnTo>
                <a:lnTo>
                  <a:pt x="1339" y="1403"/>
                </a:lnTo>
                <a:lnTo>
                  <a:pt x="1339" y="1401"/>
                </a:lnTo>
                <a:lnTo>
                  <a:pt x="1337" y="1401"/>
                </a:lnTo>
                <a:lnTo>
                  <a:pt x="1335" y="1401"/>
                </a:lnTo>
                <a:lnTo>
                  <a:pt x="1335" y="1401"/>
                </a:lnTo>
                <a:lnTo>
                  <a:pt x="1333" y="1403"/>
                </a:lnTo>
                <a:lnTo>
                  <a:pt x="1333" y="1403"/>
                </a:lnTo>
                <a:lnTo>
                  <a:pt x="1331" y="1405"/>
                </a:lnTo>
                <a:lnTo>
                  <a:pt x="1331" y="1403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3"/>
                </a:lnTo>
                <a:lnTo>
                  <a:pt x="1324" y="1403"/>
                </a:lnTo>
                <a:lnTo>
                  <a:pt x="1322" y="1403"/>
                </a:lnTo>
                <a:lnTo>
                  <a:pt x="1322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399"/>
                </a:lnTo>
                <a:lnTo>
                  <a:pt x="1322" y="1396"/>
                </a:lnTo>
                <a:lnTo>
                  <a:pt x="1324" y="1394"/>
                </a:lnTo>
                <a:lnTo>
                  <a:pt x="1326" y="1392"/>
                </a:lnTo>
                <a:lnTo>
                  <a:pt x="1326" y="1392"/>
                </a:lnTo>
                <a:lnTo>
                  <a:pt x="1328" y="1390"/>
                </a:lnTo>
                <a:lnTo>
                  <a:pt x="1328" y="1386"/>
                </a:lnTo>
                <a:lnTo>
                  <a:pt x="1328" y="1382"/>
                </a:lnTo>
                <a:lnTo>
                  <a:pt x="1328" y="1380"/>
                </a:lnTo>
                <a:lnTo>
                  <a:pt x="1328" y="1380"/>
                </a:lnTo>
                <a:lnTo>
                  <a:pt x="1331" y="1378"/>
                </a:lnTo>
                <a:lnTo>
                  <a:pt x="1328" y="1375"/>
                </a:lnTo>
                <a:lnTo>
                  <a:pt x="1331" y="1373"/>
                </a:lnTo>
                <a:lnTo>
                  <a:pt x="1331" y="1371"/>
                </a:lnTo>
                <a:lnTo>
                  <a:pt x="1331" y="1369"/>
                </a:lnTo>
                <a:lnTo>
                  <a:pt x="1333" y="1367"/>
                </a:lnTo>
                <a:lnTo>
                  <a:pt x="1331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3"/>
                </a:lnTo>
                <a:lnTo>
                  <a:pt x="1328" y="1363"/>
                </a:lnTo>
                <a:lnTo>
                  <a:pt x="1331" y="1361"/>
                </a:lnTo>
                <a:lnTo>
                  <a:pt x="1331" y="1359"/>
                </a:lnTo>
                <a:lnTo>
                  <a:pt x="1331" y="1359"/>
                </a:lnTo>
                <a:lnTo>
                  <a:pt x="1333" y="1357"/>
                </a:lnTo>
                <a:lnTo>
                  <a:pt x="1333" y="1357"/>
                </a:lnTo>
                <a:lnTo>
                  <a:pt x="1333" y="1359"/>
                </a:lnTo>
                <a:lnTo>
                  <a:pt x="1333" y="1363"/>
                </a:lnTo>
                <a:lnTo>
                  <a:pt x="1333" y="1363"/>
                </a:lnTo>
                <a:lnTo>
                  <a:pt x="1333" y="1363"/>
                </a:lnTo>
                <a:lnTo>
                  <a:pt x="1335" y="1365"/>
                </a:lnTo>
                <a:lnTo>
                  <a:pt x="1335" y="1367"/>
                </a:lnTo>
                <a:lnTo>
                  <a:pt x="1335" y="1365"/>
                </a:lnTo>
                <a:lnTo>
                  <a:pt x="1337" y="1363"/>
                </a:lnTo>
                <a:lnTo>
                  <a:pt x="1337" y="1361"/>
                </a:lnTo>
                <a:lnTo>
                  <a:pt x="1339" y="1359"/>
                </a:lnTo>
                <a:lnTo>
                  <a:pt x="1339" y="1354"/>
                </a:lnTo>
                <a:lnTo>
                  <a:pt x="1341" y="1350"/>
                </a:lnTo>
                <a:lnTo>
                  <a:pt x="1339" y="1350"/>
                </a:lnTo>
                <a:lnTo>
                  <a:pt x="1339" y="1350"/>
                </a:lnTo>
                <a:lnTo>
                  <a:pt x="1339" y="1352"/>
                </a:lnTo>
                <a:lnTo>
                  <a:pt x="1337" y="1350"/>
                </a:lnTo>
                <a:lnTo>
                  <a:pt x="1337" y="1350"/>
                </a:lnTo>
                <a:lnTo>
                  <a:pt x="1339" y="1350"/>
                </a:lnTo>
                <a:lnTo>
                  <a:pt x="1339" y="1348"/>
                </a:lnTo>
                <a:lnTo>
                  <a:pt x="1339" y="1348"/>
                </a:lnTo>
                <a:lnTo>
                  <a:pt x="1341" y="1348"/>
                </a:lnTo>
                <a:lnTo>
                  <a:pt x="1341" y="1348"/>
                </a:lnTo>
                <a:lnTo>
                  <a:pt x="1341" y="1346"/>
                </a:lnTo>
                <a:lnTo>
                  <a:pt x="1341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7" y="1346"/>
                </a:lnTo>
                <a:lnTo>
                  <a:pt x="1337" y="1346"/>
                </a:lnTo>
                <a:lnTo>
                  <a:pt x="1339" y="1344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0"/>
                </a:lnTo>
                <a:lnTo>
                  <a:pt x="1341" y="1338"/>
                </a:lnTo>
                <a:lnTo>
                  <a:pt x="1341" y="1338"/>
                </a:lnTo>
                <a:lnTo>
                  <a:pt x="1343" y="1334"/>
                </a:lnTo>
                <a:lnTo>
                  <a:pt x="1347" y="1331"/>
                </a:lnTo>
                <a:lnTo>
                  <a:pt x="1349" y="1329"/>
                </a:lnTo>
                <a:lnTo>
                  <a:pt x="1349" y="1327"/>
                </a:lnTo>
                <a:lnTo>
                  <a:pt x="1349" y="1325"/>
                </a:lnTo>
                <a:lnTo>
                  <a:pt x="1351" y="1323"/>
                </a:lnTo>
                <a:lnTo>
                  <a:pt x="1349" y="1323"/>
                </a:lnTo>
                <a:lnTo>
                  <a:pt x="1349" y="1321"/>
                </a:lnTo>
                <a:lnTo>
                  <a:pt x="1349" y="1319"/>
                </a:lnTo>
                <a:lnTo>
                  <a:pt x="1349" y="1319"/>
                </a:lnTo>
                <a:lnTo>
                  <a:pt x="1347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3" y="1317"/>
                </a:lnTo>
                <a:lnTo>
                  <a:pt x="1341" y="1317"/>
                </a:lnTo>
                <a:lnTo>
                  <a:pt x="1341" y="1317"/>
                </a:lnTo>
                <a:lnTo>
                  <a:pt x="1343" y="1317"/>
                </a:lnTo>
                <a:lnTo>
                  <a:pt x="1343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9"/>
                </a:lnTo>
                <a:lnTo>
                  <a:pt x="1345" y="1319"/>
                </a:lnTo>
                <a:lnTo>
                  <a:pt x="1343" y="1319"/>
                </a:lnTo>
                <a:lnTo>
                  <a:pt x="1341" y="1319"/>
                </a:lnTo>
                <a:lnTo>
                  <a:pt x="1337" y="1317"/>
                </a:lnTo>
                <a:lnTo>
                  <a:pt x="1337" y="1317"/>
                </a:lnTo>
                <a:lnTo>
                  <a:pt x="1333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28" y="1317"/>
                </a:lnTo>
                <a:lnTo>
                  <a:pt x="1326" y="1317"/>
                </a:lnTo>
                <a:lnTo>
                  <a:pt x="1324" y="1317"/>
                </a:lnTo>
                <a:lnTo>
                  <a:pt x="1322" y="1319"/>
                </a:lnTo>
                <a:lnTo>
                  <a:pt x="1320" y="1319"/>
                </a:lnTo>
                <a:lnTo>
                  <a:pt x="1307" y="1321"/>
                </a:lnTo>
                <a:lnTo>
                  <a:pt x="1305" y="1321"/>
                </a:lnTo>
                <a:lnTo>
                  <a:pt x="1301" y="1323"/>
                </a:lnTo>
                <a:lnTo>
                  <a:pt x="1299" y="1325"/>
                </a:lnTo>
                <a:lnTo>
                  <a:pt x="1297" y="1329"/>
                </a:lnTo>
                <a:lnTo>
                  <a:pt x="1297" y="1329"/>
                </a:lnTo>
                <a:lnTo>
                  <a:pt x="1297" y="1331"/>
                </a:lnTo>
                <a:lnTo>
                  <a:pt x="1297" y="1336"/>
                </a:lnTo>
                <a:lnTo>
                  <a:pt x="1297" y="1338"/>
                </a:lnTo>
                <a:lnTo>
                  <a:pt x="1297" y="1340"/>
                </a:lnTo>
                <a:lnTo>
                  <a:pt x="1297" y="1342"/>
                </a:lnTo>
                <a:lnTo>
                  <a:pt x="1297" y="1342"/>
                </a:lnTo>
                <a:lnTo>
                  <a:pt x="1295" y="1344"/>
                </a:lnTo>
                <a:lnTo>
                  <a:pt x="1293" y="1344"/>
                </a:lnTo>
                <a:lnTo>
                  <a:pt x="1293" y="1350"/>
                </a:lnTo>
                <a:lnTo>
                  <a:pt x="1291" y="1352"/>
                </a:lnTo>
                <a:lnTo>
                  <a:pt x="1289" y="1354"/>
                </a:lnTo>
                <a:lnTo>
                  <a:pt x="1287" y="1354"/>
                </a:lnTo>
                <a:lnTo>
                  <a:pt x="1282" y="1357"/>
                </a:lnTo>
                <a:lnTo>
                  <a:pt x="1282" y="1357"/>
                </a:lnTo>
                <a:lnTo>
                  <a:pt x="1282" y="1359"/>
                </a:lnTo>
                <a:lnTo>
                  <a:pt x="1282" y="1359"/>
                </a:lnTo>
                <a:lnTo>
                  <a:pt x="1284" y="1357"/>
                </a:lnTo>
                <a:lnTo>
                  <a:pt x="1284" y="1357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61"/>
                </a:lnTo>
                <a:lnTo>
                  <a:pt x="1282" y="1363"/>
                </a:lnTo>
                <a:lnTo>
                  <a:pt x="1282" y="1363"/>
                </a:lnTo>
                <a:lnTo>
                  <a:pt x="1280" y="1363"/>
                </a:lnTo>
                <a:lnTo>
                  <a:pt x="1278" y="1363"/>
                </a:lnTo>
                <a:lnTo>
                  <a:pt x="1276" y="1363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59"/>
                </a:lnTo>
                <a:lnTo>
                  <a:pt x="1274" y="1359"/>
                </a:lnTo>
                <a:lnTo>
                  <a:pt x="1272" y="1361"/>
                </a:lnTo>
                <a:lnTo>
                  <a:pt x="1268" y="1361"/>
                </a:lnTo>
                <a:lnTo>
                  <a:pt x="1268" y="1361"/>
                </a:lnTo>
                <a:lnTo>
                  <a:pt x="1266" y="1361"/>
                </a:lnTo>
                <a:lnTo>
                  <a:pt x="1263" y="1361"/>
                </a:lnTo>
                <a:lnTo>
                  <a:pt x="1263" y="1363"/>
                </a:lnTo>
                <a:lnTo>
                  <a:pt x="1261" y="1363"/>
                </a:lnTo>
                <a:lnTo>
                  <a:pt x="1259" y="1363"/>
                </a:lnTo>
                <a:lnTo>
                  <a:pt x="1257" y="1363"/>
                </a:lnTo>
                <a:lnTo>
                  <a:pt x="1253" y="1363"/>
                </a:lnTo>
                <a:lnTo>
                  <a:pt x="1249" y="1365"/>
                </a:lnTo>
                <a:lnTo>
                  <a:pt x="1247" y="1365"/>
                </a:lnTo>
                <a:lnTo>
                  <a:pt x="1243" y="1367"/>
                </a:lnTo>
                <a:lnTo>
                  <a:pt x="1240" y="1367"/>
                </a:lnTo>
                <a:lnTo>
                  <a:pt x="1238" y="1367"/>
                </a:lnTo>
                <a:lnTo>
                  <a:pt x="1238" y="1367"/>
                </a:lnTo>
                <a:lnTo>
                  <a:pt x="1236" y="1365"/>
                </a:lnTo>
                <a:lnTo>
                  <a:pt x="1234" y="1363"/>
                </a:lnTo>
                <a:lnTo>
                  <a:pt x="1232" y="1361"/>
                </a:lnTo>
                <a:lnTo>
                  <a:pt x="1228" y="1359"/>
                </a:lnTo>
                <a:lnTo>
                  <a:pt x="1224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4" y="1361"/>
                </a:lnTo>
                <a:lnTo>
                  <a:pt x="1222" y="1361"/>
                </a:lnTo>
                <a:lnTo>
                  <a:pt x="1219" y="1359"/>
                </a:lnTo>
                <a:lnTo>
                  <a:pt x="1217" y="1359"/>
                </a:lnTo>
                <a:lnTo>
                  <a:pt x="1217" y="1357"/>
                </a:lnTo>
                <a:lnTo>
                  <a:pt x="1219" y="1359"/>
                </a:lnTo>
                <a:lnTo>
                  <a:pt x="1219" y="1359"/>
                </a:lnTo>
                <a:lnTo>
                  <a:pt x="1217" y="1357"/>
                </a:lnTo>
                <a:lnTo>
                  <a:pt x="1217" y="1354"/>
                </a:lnTo>
                <a:lnTo>
                  <a:pt x="1215" y="1354"/>
                </a:lnTo>
                <a:lnTo>
                  <a:pt x="1215" y="1352"/>
                </a:lnTo>
                <a:lnTo>
                  <a:pt x="1213" y="1350"/>
                </a:lnTo>
                <a:lnTo>
                  <a:pt x="1213" y="1348"/>
                </a:lnTo>
                <a:lnTo>
                  <a:pt x="1211" y="1346"/>
                </a:lnTo>
                <a:lnTo>
                  <a:pt x="1211" y="1342"/>
                </a:lnTo>
                <a:lnTo>
                  <a:pt x="1207" y="1338"/>
                </a:lnTo>
                <a:lnTo>
                  <a:pt x="1201" y="1331"/>
                </a:lnTo>
                <a:lnTo>
                  <a:pt x="1201" y="1329"/>
                </a:lnTo>
                <a:lnTo>
                  <a:pt x="1201" y="1329"/>
                </a:lnTo>
                <a:lnTo>
                  <a:pt x="1196" y="1323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7"/>
                </a:lnTo>
                <a:lnTo>
                  <a:pt x="1194" y="1317"/>
                </a:lnTo>
                <a:lnTo>
                  <a:pt x="1192" y="1317"/>
                </a:lnTo>
                <a:lnTo>
                  <a:pt x="1192" y="1310"/>
                </a:lnTo>
                <a:lnTo>
                  <a:pt x="1194" y="1315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9"/>
                </a:lnTo>
                <a:lnTo>
                  <a:pt x="1196" y="1321"/>
                </a:lnTo>
                <a:lnTo>
                  <a:pt x="1196" y="1321"/>
                </a:lnTo>
                <a:lnTo>
                  <a:pt x="1196" y="1319"/>
                </a:lnTo>
                <a:lnTo>
                  <a:pt x="1199" y="1319"/>
                </a:lnTo>
                <a:lnTo>
                  <a:pt x="1199" y="1317"/>
                </a:lnTo>
                <a:lnTo>
                  <a:pt x="1196" y="1317"/>
                </a:lnTo>
                <a:lnTo>
                  <a:pt x="1196" y="1315"/>
                </a:lnTo>
                <a:lnTo>
                  <a:pt x="1194" y="1313"/>
                </a:lnTo>
                <a:lnTo>
                  <a:pt x="1192" y="1308"/>
                </a:lnTo>
                <a:lnTo>
                  <a:pt x="1190" y="1306"/>
                </a:lnTo>
                <a:lnTo>
                  <a:pt x="1190" y="1302"/>
                </a:lnTo>
                <a:lnTo>
                  <a:pt x="1190" y="1302"/>
                </a:lnTo>
                <a:lnTo>
                  <a:pt x="1190" y="1300"/>
                </a:lnTo>
                <a:lnTo>
                  <a:pt x="1190" y="1298"/>
                </a:lnTo>
                <a:lnTo>
                  <a:pt x="1192" y="1298"/>
                </a:lnTo>
                <a:lnTo>
                  <a:pt x="1192" y="1296"/>
                </a:lnTo>
                <a:lnTo>
                  <a:pt x="1192" y="1289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1"/>
                </a:lnTo>
                <a:lnTo>
                  <a:pt x="1192" y="1275"/>
                </a:lnTo>
                <a:lnTo>
                  <a:pt x="1194" y="1264"/>
                </a:lnTo>
                <a:lnTo>
                  <a:pt x="1196" y="1262"/>
                </a:lnTo>
                <a:lnTo>
                  <a:pt x="1199" y="1256"/>
                </a:lnTo>
                <a:lnTo>
                  <a:pt x="1201" y="1254"/>
                </a:lnTo>
                <a:lnTo>
                  <a:pt x="1201" y="1250"/>
                </a:lnTo>
                <a:lnTo>
                  <a:pt x="1201" y="1248"/>
                </a:lnTo>
                <a:lnTo>
                  <a:pt x="1199" y="1248"/>
                </a:lnTo>
                <a:lnTo>
                  <a:pt x="1196" y="1243"/>
                </a:lnTo>
                <a:lnTo>
                  <a:pt x="1196" y="1241"/>
                </a:lnTo>
                <a:lnTo>
                  <a:pt x="1196" y="1239"/>
                </a:lnTo>
                <a:lnTo>
                  <a:pt x="1194" y="1237"/>
                </a:lnTo>
                <a:lnTo>
                  <a:pt x="1194" y="1235"/>
                </a:lnTo>
                <a:lnTo>
                  <a:pt x="1194" y="1235"/>
                </a:lnTo>
                <a:lnTo>
                  <a:pt x="1194" y="1233"/>
                </a:lnTo>
                <a:lnTo>
                  <a:pt x="1196" y="1233"/>
                </a:lnTo>
                <a:lnTo>
                  <a:pt x="1196" y="1231"/>
                </a:lnTo>
                <a:lnTo>
                  <a:pt x="1196" y="1231"/>
                </a:lnTo>
                <a:lnTo>
                  <a:pt x="1192" y="1229"/>
                </a:lnTo>
                <a:lnTo>
                  <a:pt x="1192" y="1227"/>
                </a:lnTo>
                <a:lnTo>
                  <a:pt x="1192" y="1229"/>
                </a:lnTo>
                <a:lnTo>
                  <a:pt x="1194" y="1229"/>
                </a:lnTo>
                <a:lnTo>
                  <a:pt x="1196" y="1229"/>
                </a:lnTo>
                <a:lnTo>
                  <a:pt x="1196" y="1229"/>
                </a:lnTo>
                <a:lnTo>
                  <a:pt x="1196" y="1227"/>
                </a:lnTo>
                <a:lnTo>
                  <a:pt x="1199" y="1224"/>
                </a:lnTo>
                <a:lnTo>
                  <a:pt x="1196" y="1220"/>
                </a:lnTo>
                <a:lnTo>
                  <a:pt x="1196" y="1220"/>
                </a:lnTo>
                <a:lnTo>
                  <a:pt x="1196" y="1220"/>
                </a:lnTo>
                <a:lnTo>
                  <a:pt x="1199" y="1220"/>
                </a:lnTo>
                <a:lnTo>
                  <a:pt x="1201" y="1220"/>
                </a:lnTo>
                <a:lnTo>
                  <a:pt x="1201" y="1218"/>
                </a:lnTo>
                <a:lnTo>
                  <a:pt x="1203" y="1216"/>
                </a:lnTo>
                <a:lnTo>
                  <a:pt x="1201" y="1218"/>
                </a:lnTo>
                <a:lnTo>
                  <a:pt x="1201" y="1216"/>
                </a:lnTo>
                <a:lnTo>
                  <a:pt x="1201" y="1216"/>
                </a:lnTo>
                <a:lnTo>
                  <a:pt x="1201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4"/>
                </a:lnTo>
                <a:lnTo>
                  <a:pt x="1205" y="1212"/>
                </a:lnTo>
                <a:lnTo>
                  <a:pt x="1207" y="1214"/>
                </a:lnTo>
                <a:lnTo>
                  <a:pt x="1209" y="1212"/>
                </a:lnTo>
                <a:lnTo>
                  <a:pt x="1209" y="1212"/>
                </a:lnTo>
                <a:lnTo>
                  <a:pt x="1211" y="1212"/>
                </a:lnTo>
                <a:lnTo>
                  <a:pt x="1211" y="1212"/>
                </a:lnTo>
                <a:lnTo>
                  <a:pt x="1209" y="1212"/>
                </a:lnTo>
                <a:lnTo>
                  <a:pt x="1207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11" y="1210"/>
                </a:lnTo>
                <a:lnTo>
                  <a:pt x="1211" y="1208"/>
                </a:lnTo>
                <a:lnTo>
                  <a:pt x="1211" y="1208"/>
                </a:lnTo>
                <a:lnTo>
                  <a:pt x="1213" y="1208"/>
                </a:lnTo>
                <a:lnTo>
                  <a:pt x="1215" y="1210"/>
                </a:lnTo>
                <a:lnTo>
                  <a:pt x="1217" y="1208"/>
                </a:lnTo>
                <a:lnTo>
                  <a:pt x="1215" y="1210"/>
                </a:lnTo>
                <a:lnTo>
                  <a:pt x="1213" y="1212"/>
                </a:lnTo>
                <a:lnTo>
                  <a:pt x="1215" y="1210"/>
                </a:lnTo>
                <a:lnTo>
                  <a:pt x="1217" y="1210"/>
                </a:lnTo>
                <a:lnTo>
                  <a:pt x="1219" y="1208"/>
                </a:lnTo>
                <a:lnTo>
                  <a:pt x="1222" y="1208"/>
                </a:lnTo>
                <a:lnTo>
                  <a:pt x="1222" y="1208"/>
                </a:lnTo>
                <a:lnTo>
                  <a:pt x="1226" y="1206"/>
                </a:lnTo>
                <a:lnTo>
                  <a:pt x="1228" y="1204"/>
                </a:lnTo>
                <a:lnTo>
                  <a:pt x="1230" y="1201"/>
                </a:lnTo>
                <a:lnTo>
                  <a:pt x="1230" y="1199"/>
                </a:lnTo>
                <a:lnTo>
                  <a:pt x="1232" y="1199"/>
                </a:lnTo>
                <a:lnTo>
                  <a:pt x="1232" y="1197"/>
                </a:lnTo>
                <a:lnTo>
                  <a:pt x="1232" y="1195"/>
                </a:lnTo>
                <a:lnTo>
                  <a:pt x="1232" y="1195"/>
                </a:lnTo>
                <a:lnTo>
                  <a:pt x="1232" y="1193"/>
                </a:lnTo>
                <a:lnTo>
                  <a:pt x="1232" y="1191"/>
                </a:lnTo>
                <a:lnTo>
                  <a:pt x="1232" y="1193"/>
                </a:lnTo>
                <a:lnTo>
                  <a:pt x="1232" y="1193"/>
                </a:lnTo>
                <a:lnTo>
                  <a:pt x="1234" y="1191"/>
                </a:lnTo>
                <a:lnTo>
                  <a:pt x="1234" y="1191"/>
                </a:lnTo>
                <a:lnTo>
                  <a:pt x="1236" y="1193"/>
                </a:lnTo>
                <a:lnTo>
                  <a:pt x="1234" y="1195"/>
                </a:lnTo>
                <a:lnTo>
                  <a:pt x="1236" y="1195"/>
                </a:lnTo>
                <a:lnTo>
                  <a:pt x="1236" y="1195"/>
                </a:lnTo>
                <a:lnTo>
                  <a:pt x="1238" y="1195"/>
                </a:lnTo>
                <a:lnTo>
                  <a:pt x="1234" y="1197"/>
                </a:lnTo>
                <a:lnTo>
                  <a:pt x="1234" y="1197"/>
                </a:lnTo>
                <a:lnTo>
                  <a:pt x="1238" y="1195"/>
                </a:lnTo>
                <a:lnTo>
                  <a:pt x="1245" y="1193"/>
                </a:lnTo>
                <a:lnTo>
                  <a:pt x="1247" y="1193"/>
                </a:lnTo>
                <a:lnTo>
                  <a:pt x="1247" y="1191"/>
                </a:lnTo>
                <a:lnTo>
                  <a:pt x="1247" y="1191"/>
                </a:lnTo>
                <a:lnTo>
                  <a:pt x="1249" y="1187"/>
                </a:lnTo>
                <a:lnTo>
                  <a:pt x="1249" y="1187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91"/>
                </a:lnTo>
                <a:lnTo>
                  <a:pt x="1247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51" y="1191"/>
                </a:lnTo>
                <a:lnTo>
                  <a:pt x="1255" y="1191"/>
                </a:lnTo>
                <a:lnTo>
                  <a:pt x="1257" y="1191"/>
                </a:lnTo>
                <a:lnTo>
                  <a:pt x="1257" y="1191"/>
                </a:lnTo>
                <a:lnTo>
                  <a:pt x="1261" y="1191"/>
                </a:lnTo>
                <a:lnTo>
                  <a:pt x="1263" y="1193"/>
                </a:lnTo>
                <a:lnTo>
                  <a:pt x="1266" y="1193"/>
                </a:lnTo>
                <a:lnTo>
                  <a:pt x="1272" y="1195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1"/>
                </a:lnTo>
                <a:lnTo>
                  <a:pt x="1274" y="1191"/>
                </a:lnTo>
                <a:lnTo>
                  <a:pt x="1276" y="1191"/>
                </a:lnTo>
                <a:lnTo>
                  <a:pt x="1278" y="1191"/>
                </a:lnTo>
                <a:lnTo>
                  <a:pt x="1280" y="1191"/>
                </a:lnTo>
                <a:lnTo>
                  <a:pt x="1280" y="1193"/>
                </a:lnTo>
                <a:lnTo>
                  <a:pt x="1282" y="1195"/>
                </a:lnTo>
                <a:lnTo>
                  <a:pt x="1284" y="1195"/>
                </a:lnTo>
                <a:lnTo>
                  <a:pt x="1284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7"/>
                </a:lnTo>
                <a:lnTo>
                  <a:pt x="1287" y="1197"/>
                </a:lnTo>
                <a:lnTo>
                  <a:pt x="1287" y="1197"/>
                </a:lnTo>
                <a:lnTo>
                  <a:pt x="1284" y="1197"/>
                </a:lnTo>
                <a:lnTo>
                  <a:pt x="1284" y="1199"/>
                </a:lnTo>
                <a:lnTo>
                  <a:pt x="1289" y="1199"/>
                </a:lnTo>
                <a:lnTo>
                  <a:pt x="1293" y="1201"/>
                </a:lnTo>
                <a:lnTo>
                  <a:pt x="1295" y="1201"/>
                </a:lnTo>
                <a:lnTo>
                  <a:pt x="1295" y="1199"/>
                </a:lnTo>
                <a:lnTo>
                  <a:pt x="1297" y="1199"/>
                </a:lnTo>
                <a:lnTo>
                  <a:pt x="1299" y="1199"/>
                </a:lnTo>
                <a:lnTo>
                  <a:pt x="1299" y="1199"/>
                </a:lnTo>
                <a:lnTo>
                  <a:pt x="1301" y="1201"/>
                </a:lnTo>
                <a:lnTo>
                  <a:pt x="1301" y="1201"/>
                </a:lnTo>
                <a:lnTo>
                  <a:pt x="1301" y="1201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7"/>
                </a:lnTo>
                <a:lnTo>
                  <a:pt x="1303" y="1197"/>
                </a:lnTo>
                <a:lnTo>
                  <a:pt x="1303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5" y="1195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10" y="1197"/>
                </a:lnTo>
                <a:lnTo>
                  <a:pt x="1310" y="1197"/>
                </a:lnTo>
                <a:lnTo>
                  <a:pt x="1310" y="1199"/>
                </a:lnTo>
                <a:lnTo>
                  <a:pt x="1312" y="1199"/>
                </a:lnTo>
                <a:lnTo>
                  <a:pt x="1312" y="1199"/>
                </a:lnTo>
                <a:lnTo>
                  <a:pt x="1312" y="1201"/>
                </a:lnTo>
                <a:lnTo>
                  <a:pt x="1314" y="1201"/>
                </a:lnTo>
                <a:lnTo>
                  <a:pt x="1314" y="1204"/>
                </a:lnTo>
                <a:lnTo>
                  <a:pt x="1314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6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8" y="1201"/>
                </a:lnTo>
                <a:lnTo>
                  <a:pt x="1318" y="1199"/>
                </a:lnTo>
                <a:lnTo>
                  <a:pt x="1318" y="1199"/>
                </a:lnTo>
                <a:lnTo>
                  <a:pt x="1316" y="1199"/>
                </a:lnTo>
                <a:lnTo>
                  <a:pt x="1316" y="1197"/>
                </a:lnTo>
                <a:lnTo>
                  <a:pt x="1314" y="1197"/>
                </a:lnTo>
                <a:lnTo>
                  <a:pt x="1312" y="1197"/>
                </a:lnTo>
                <a:lnTo>
                  <a:pt x="1310" y="1195"/>
                </a:lnTo>
                <a:lnTo>
                  <a:pt x="1310" y="1195"/>
                </a:lnTo>
                <a:lnTo>
                  <a:pt x="1307" y="1193"/>
                </a:lnTo>
                <a:lnTo>
                  <a:pt x="1307" y="1193"/>
                </a:lnTo>
                <a:lnTo>
                  <a:pt x="1307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1"/>
                </a:lnTo>
                <a:lnTo>
                  <a:pt x="1312" y="1191"/>
                </a:lnTo>
                <a:lnTo>
                  <a:pt x="1312" y="1191"/>
                </a:lnTo>
                <a:lnTo>
                  <a:pt x="1314" y="1191"/>
                </a:lnTo>
                <a:lnTo>
                  <a:pt x="1314" y="1189"/>
                </a:lnTo>
                <a:lnTo>
                  <a:pt x="1314" y="1189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0" y="1187"/>
                </a:lnTo>
                <a:lnTo>
                  <a:pt x="1310" y="1189"/>
                </a:lnTo>
                <a:lnTo>
                  <a:pt x="1310" y="1189"/>
                </a:lnTo>
                <a:lnTo>
                  <a:pt x="1307" y="1189"/>
                </a:lnTo>
                <a:lnTo>
                  <a:pt x="1307" y="1187"/>
                </a:lnTo>
                <a:lnTo>
                  <a:pt x="1307" y="1187"/>
                </a:lnTo>
                <a:lnTo>
                  <a:pt x="1307" y="1187"/>
                </a:lnTo>
                <a:lnTo>
                  <a:pt x="1310" y="1185"/>
                </a:lnTo>
                <a:lnTo>
                  <a:pt x="1310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5" y="1185"/>
                </a:lnTo>
                <a:lnTo>
                  <a:pt x="1303" y="1187"/>
                </a:lnTo>
                <a:lnTo>
                  <a:pt x="1301" y="1187"/>
                </a:lnTo>
                <a:lnTo>
                  <a:pt x="1299" y="1187"/>
                </a:lnTo>
                <a:lnTo>
                  <a:pt x="1297" y="1185"/>
                </a:lnTo>
                <a:lnTo>
                  <a:pt x="1299" y="1183"/>
                </a:lnTo>
                <a:lnTo>
                  <a:pt x="1301" y="1180"/>
                </a:lnTo>
                <a:lnTo>
                  <a:pt x="1301" y="1183"/>
                </a:lnTo>
                <a:lnTo>
                  <a:pt x="1303" y="1183"/>
                </a:lnTo>
                <a:lnTo>
                  <a:pt x="1305" y="1183"/>
                </a:lnTo>
                <a:lnTo>
                  <a:pt x="1310" y="1185"/>
                </a:lnTo>
                <a:lnTo>
                  <a:pt x="1312" y="1185"/>
                </a:lnTo>
                <a:lnTo>
                  <a:pt x="1314" y="1183"/>
                </a:lnTo>
                <a:lnTo>
                  <a:pt x="1314" y="1183"/>
                </a:lnTo>
                <a:lnTo>
                  <a:pt x="1316" y="1183"/>
                </a:lnTo>
                <a:lnTo>
                  <a:pt x="1318" y="1183"/>
                </a:lnTo>
                <a:lnTo>
                  <a:pt x="1320" y="1180"/>
                </a:lnTo>
                <a:lnTo>
                  <a:pt x="1320" y="1180"/>
                </a:lnTo>
                <a:lnTo>
                  <a:pt x="1320" y="1180"/>
                </a:lnTo>
                <a:lnTo>
                  <a:pt x="1322" y="1183"/>
                </a:lnTo>
                <a:lnTo>
                  <a:pt x="1328" y="1180"/>
                </a:lnTo>
                <a:lnTo>
                  <a:pt x="1328" y="1183"/>
                </a:lnTo>
                <a:lnTo>
                  <a:pt x="1331" y="1183"/>
                </a:lnTo>
                <a:lnTo>
                  <a:pt x="1331" y="1180"/>
                </a:lnTo>
                <a:lnTo>
                  <a:pt x="1333" y="1178"/>
                </a:lnTo>
                <a:lnTo>
                  <a:pt x="1333" y="1176"/>
                </a:lnTo>
                <a:lnTo>
                  <a:pt x="1333" y="1176"/>
                </a:lnTo>
                <a:lnTo>
                  <a:pt x="1333" y="1178"/>
                </a:lnTo>
                <a:lnTo>
                  <a:pt x="1335" y="1178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3"/>
                </a:lnTo>
                <a:lnTo>
                  <a:pt x="1337" y="1183"/>
                </a:lnTo>
                <a:lnTo>
                  <a:pt x="1335" y="1183"/>
                </a:lnTo>
                <a:lnTo>
                  <a:pt x="1333" y="1183"/>
                </a:lnTo>
                <a:lnTo>
                  <a:pt x="1333" y="1185"/>
                </a:lnTo>
                <a:lnTo>
                  <a:pt x="1339" y="1183"/>
                </a:lnTo>
                <a:lnTo>
                  <a:pt x="1339" y="1183"/>
                </a:lnTo>
                <a:lnTo>
                  <a:pt x="1341" y="1180"/>
                </a:lnTo>
                <a:lnTo>
                  <a:pt x="1341" y="1183"/>
                </a:lnTo>
                <a:lnTo>
                  <a:pt x="1341" y="1183"/>
                </a:lnTo>
                <a:lnTo>
                  <a:pt x="1341" y="1183"/>
                </a:lnTo>
                <a:lnTo>
                  <a:pt x="1343" y="1183"/>
                </a:lnTo>
                <a:lnTo>
                  <a:pt x="1343" y="1180"/>
                </a:lnTo>
                <a:lnTo>
                  <a:pt x="1345" y="1180"/>
                </a:lnTo>
                <a:lnTo>
                  <a:pt x="1345" y="1178"/>
                </a:lnTo>
                <a:lnTo>
                  <a:pt x="1345" y="1178"/>
                </a:lnTo>
                <a:lnTo>
                  <a:pt x="1347" y="1180"/>
                </a:lnTo>
                <a:lnTo>
                  <a:pt x="1347" y="1178"/>
                </a:lnTo>
                <a:lnTo>
                  <a:pt x="1347" y="1178"/>
                </a:lnTo>
                <a:lnTo>
                  <a:pt x="1347" y="1180"/>
                </a:lnTo>
                <a:lnTo>
                  <a:pt x="1347" y="1180"/>
                </a:lnTo>
                <a:lnTo>
                  <a:pt x="1345" y="1180"/>
                </a:lnTo>
                <a:lnTo>
                  <a:pt x="1345" y="1180"/>
                </a:lnTo>
                <a:lnTo>
                  <a:pt x="1345" y="1183"/>
                </a:lnTo>
                <a:lnTo>
                  <a:pt x="1347" y="1180"/>
                </a:lnTo>
                <a:lnTo>
                  <a:pt x="1351" y="1180"/>
                </a:lnTo>
                <a:lnTo>
                  <a:pt x="1354" y="1180"/>
                </a:lnTo>
                <a:lnTo>
                  <a:pt x="1354" y="1180"/>
                </a:lnTo>
                <a:lnTo>
                  <a:pt x="1356" y="1180"/>
                </a:lnTo>
                <a:lnTo>
                  <a:pt x="1356" y="1180"/>
                </a:lnTo>
                <a:lnTo>
                  <a:pt x="1358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58" y="1180"/>
                </a:lnTo>
                <a:lnTo>
                  <a:pt x="1356" y="1180"/>
                </a:lnTo>
                <a:lnTo>
                  <a:pt x="1360" y="1183"/>
                </a:lnTo>
                <a:lnTo>
                  <a:pt x="1364" y="1185"/>
                </a:lnTo>
                <a:lnTo>
                  <a:pt x="1364" y="1185"/>
                </a:lnTo>
                <a:lnTo>
                  <a:pt x="1366" y="1185"/>
                </a:lnTo>
                <a:lnTo>
                  <a:pt x="1366" y="1185"/>
                </a:lnTo>
                <a:lnTo>
                  <a:pt x="1366" y="1183"/>
                </a:lnTo>
                <a:lnTo>
                  <a:pt x="1366" y="1183"/>
                </a:lnTo>
                <a:lnTo>
                  <a:pt x="1368" y="1183"/>
                </a:lnTo>
                <a:lnTo>
                  <a:pt x="1366" y="1185"/>
                </a:lnTo>
                <a:lnTo>
                  <a:pt x="1366" y="1185"/>
                </a:lnTo>
                <a:lnTo>
                  <a:pt x="1368" y="1185"/>
                </a:lnTo>
                <a:lnTo>
                  <a:pt x="1368" y="1185"/>
                </a:lnTo>
                <a:lnTo>
                  <a:pt x="1366" y="1185"/>
                </a:lnTo>
                <a:lnTo>
                  <a:pt x="1368" y="1187"/>
                </a:lnTo>
                <a:lnTo>
                  <a:pt x="1370" y="1189"/>
                </a:lnTo>
                <a:lnTo>
                  <a:pt x="1372" y="1191"/>
                </a:lnTo>
                <a:lnTo>
                  <a:pt x="1372" y="1191"/>
                </a:lnTo>
                <a:lnTo>
                  <a:pt x="1372" y="1191"/>
                </a:lnTo>
                <a:lnTo>
                  <a:pt x="1370" y="1191"/>
                </a:lnTo>
                <a:lnTo>
                  <a:pt x="1370" y="1189"/>
                </a:lnTo>
                <a:lnTo>
                  <a:pt x="1370" y="1191"/>
                </a:lnTo>
                <a:lnTo>
                  <a:pt x="1370" y="1193"/>
                </a:lnTo>
                <a:lnTo>
                  <a:pt x="1372" y="1193"/>
                </a:lnTo>
                <a:lnTo>
                  <a:pt x="1375" y="1191"/>
                </a:lnTo>
                <a:lnTo>
                  <a:pt x="1377" y="1191"/>
                </a:lnTo>
                <a:lnTo>
                  <a:pt x="1377" y="1191"/>
                </a:lnTo>
                <a:lnTo>
                  <a:pt x="1379" y="1191"/>
                </a:lnTo>
                <a:lnTo>
                  <a:pt x="1379" y="1191"/>
                </a:lnTo>
                <a:lnTo>
                  <a:pt x="1383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7"/>
                </a:lnTo>
                <a:lnTo>
                  <a:pt x="1385" y="1187"/>
                </a:lnTo>
                <a:lnTo>
                  <a:pt x="1387" y="1187"/>
                </a:lnTo>
                <a:lnTo>
                  <a:pt x="1389" y="1185"/>
                </a:lnTo>
                <a:lnTo>
                  <a:pt x="1395" y="1189"/>
                </a:lnTo>
                <a:lnTo>
                  <a:pt x="1402" y="1195"/>
                </a:lnTo>
                <a:lnTo>
                  <a:pt x="1408" y="1201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12"/>
                </a:lnTo>
                <a:lnTo>
                  <a:pt x="1408" y="1214"/>
                </a:lnTo>
                <a:lnTo>
                  <a:pt x="1408" y="1220"/>
                </a:lnTo>
                <a:lnTo>
                  <a:pt x="1408" y="1222"/>
                </a:lnTo>
                <a:lnTo>
                  <a:pt x="1408" y="1222"/>
                </a:lnTo>
                <a:lnTo>
                  <a:pt x="1408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0"/>
                </a:lnTo>
                <a:lnTo>
                  <a:pt x="1410" y="1220"/>
                </a:lnTo>
                <a:lnTo>
                  <a:pt x="1410" y="1218"/>
                </a:lnTo>
                <a:lnTo>
                  <a:pt x="1410" y="1218"/>
                </a:lnTo>
                <a:lnTo>
                  <a:pt x="1412" y="1218"/>
                </a:lnTo>
                <a:lnTo>
                  <a:pt x="1412" y="1220"/>
                </a:lnTo>
                <a:lnTo>
                  <a:pt x="1412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2"/>
                </a:lnTo>
                <a:lnTo>
                  <a:pt x="1412" y="1224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9"/>
                </a:lnTo>
                <a:lnTo>
                  <a:pt x="1414" y="1233"/>
                </a:lnTo>
                <a:lnTo>
                  <a:pt x="1414" y="1235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5"/>
                </a:lnTo>
                <a:lnTo>
                  <a:pt x="1416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9"/>
                </a:lnTo>
                <a:lnTo>
                  <a:pt x="1419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39"/>
                </a:lnTo>
                <a:lnTo>
                  <a:pt x="1421" y="1239"/>
                </a:lnTo>
                <a:lnTo>
                  <a:pt x="1423" y="1239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3" y="1243"/>
                </a:lnTo>
                <a:lnTo>
                  <a:pt x="1423" y="1248"/>
                </a:lnTo>
                <a:lnTo>
                  <a:pt x="1425" y="1250"/>
                </a:lnTo>
                <a:lnTo>
                  <a:pt x="1427" y="1252"/>
                </a:lnTo>
                <a:lnTo>
                  <a:pt x="1429" y="1252"/>
                </a:lnTo>
                <a:lnTo>
                  <a:pt x="1429" y="1254"/>
                </a:lnTo>
                <a:lnTo>
                  <a:pt x="1431" y="1256"/>
                </a:lnTo>
                <a:lnTo>
                  <a:pt x="1433" y="1260"/>
                </a:lnTo>
                <a:lnTo>
                  <a:pt x="1433" y="1260"/>
                </a:lnTo>
                <a:lnTo>
                  <a:pt x="1435" y="1260"/>
                </a:lnTo>
                <a:lnTo>
                  <a:pt x="1435" y="1260"/>
                </a:lnTo>
                <a:lnTo>
                  <a:pt x="1435" y="1262"/>
                </a:lnTo>
                <a:lnTo>
                  <a:pt x="1433" y="1260"/>
                </a:lnTo>
                <a:lnTo>
                  <a:pt x="1433" y="1260"/>
                </a:lnTo>
                <a:lnTo>
                  <a:pt x="1431" y="1260"/>
                </a:lnTo>
                <a:lnTo>
                  <a:pt x="1431" y="1262"/>
                </a:lnTo>
                <a:lnTo>
                  <a:pt x="1433" y="1262"/>
                </a:lnTo>
                <a:lnTo>
                  <a:pt x="1433" y="1262"/>
                </a:lnTo>
                <a:lnTo>
                  <a:pt x="1435" y="1262"/>
                </a:lnTo>
                <a:lnTo>
                  <a:pt x="1437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4" y="1260"/>
                </a:lnTo>
                <a:lnTo>
                  <a:pt x="1444" y="1258"/>
                </a:lnTo>
                <a:lnTo>
                  <a:pt x="1444" y="1256"/>
                </a:lnTo>
                <a:lnTo>
                  <a:pt x="1446" y="1254"/>
                </a:lnTo>
                <a:lnTo>
                  <a:pt x="1446" y="1252"/>
                </a:lnTo>
                <a:lnTo>
                  <a:pt x="1446" y="1252"/>
                </a:lnTo>
                <a:lnTo>
                  <a:pt x="1446" y="1252"/>
                </a:lnTo>
                <a:lnTo>
                  <a:pt x="1448" y="1252"/>
                </a:lnTo>
                <a:lnTo>
                  <a:pt x="1448" y="1248"/>
                </a:lnTo>
                <a:lnTo>
                  <a:pt x="1448" y="1241"/>
                </a:lnTo>
                <a:lnTo>
                  <a:pt x="1448" y="1237"/>
                </a:lnTo>
                <a:lnTo>
                  <a:pt x="1448" y="1235"/>
                </a:lnTo>
                <a:lnTo>
                  <a:pt x="1448" y="1233"/>
                </a:lnTo>
                <a:lnTo>
                  <a:pt x="1446" y="1231"/>
                </a:lnTo>
                <a:lnTo>
                  <a:pt x="1439" y="1216"/>
                </a:lnTo>
                <a:lnTo>
                  <a:pt x="1439" y="1214"/>
                </a:lnTo>
                <a:lnTo>
                  <a:pt x="1437" y="1212"/>
                </a:lnTo>
                <a:lnTo>
                  <a:pt x="1437" y="1210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9" y="1210"/>
                </a:lnTo>
                <a:lnTo>
                  <a:pt x="1439" y="1210"/>
                </a:lnTo>
                <a:lnTo>
                  <a:pt x="1437" y="1210"/>
                </a:lnTo>
                <a:lnTo>
                  <a:pt x="1437" y="1212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39" y="1210"/>
                </a:lnTo>
                <a:lnTo>
                  <a:pt x="1439" y="1210"/>
                </a:lnTo>
                <a:lnTo>
                  <a:pt x="1439" y="1214"/>
                </a:lnTo>
                <a:lnTo>
                  <a:pt x="1439" y="1216"/>
                </a:lnTo>
                <a:lnTo>
                  <a:pt x="1442" y="1220"/>
                </a:lnTo>
                <a:lnTo>
                  <a:pt x="1442" y="1220"/>
                </a:lnTo>
                <a:lnTo>
                  <a:pt x="1442" y="1218"/>
                </a:lnTo>
                <a:lnTo>
                  <a:pt x="1439" y="1216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42" y="1212"/>
                </a:lnTo>
                <a:lnTo>
                  <a:pt x="1442" y="1210"/>
                </a:lnTo>
                <a:lnTo>
                  <a:pt x="1435" y="1201"/>
                </a:lnTo>
                <a:lnTo>
                  <a:pt x="1433" y="1195"/>
                </a:lnTo>
                <a:lnTo>
                  <a:pt x="1431" y="1191"/>
                </a:lnTo>
                <a:lnTo>
                  <a:pt x="1429" y="1185"/>
                </a:lnTo>
                <a:lnTo>
                  <a:pt x="1429" y="1183"/>
                </a:lnTo>
                <a:lnTo>
                  <a:pt x="1427" y="1176"/>
                </a:lnTo>
                <a:lnTo>
                  <a:pt x="1427" y="1176"/>
                </a:lnTo>
                <a:lnTo>
                  <a:pt x="1427" y="1174"/>
                </a:lnTo>
                <a:lnTo>
                  <a:pt x="1427" y="1174"/>
                </a:lnTo>
                <a:lnTo>
                  <a:pt x="1427" y="1172"/>
                </a:lnTo>
                <a:lnTo>
                  <a:pt x="1427" y="1172"/>
                </a:lnTo>
                <a:lnTo>
                  <a:pt x="1427" y="1170"/>
                </a:lnTo>
                <a:lnTo>
                  <a:pt x="1427" y="1170"/>
                </a:lnTo>
                <a:lnTo>
                  <a:pt x="1427" y="1168"/>
                </a:lnTo>
                <a:lnTo>
                  <a:pt x="1429" y="1168"/>
                </a:lnTo>
                <a:lnTo>
                  <a:pt x="1429" y="1168"/>
                </a:lnTo>
                <a:lnTo>
                  <a:pt x="1431" y="1168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0"/>
                </a:lnTo>
                <a:lnTo>
                  <a:pt x="1431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5" y="1157"/>
                </a:lnTo>
                <a:lnTo>
                  <a:pt x="1435" y="1155"/>
                </a:lnTo>
                <a:lnTo>
                  <a:pt x="1435" y="1155"/>
                </a:lnTo>
                <a:lnTo>
                  <a:pt x="1437" y="1153"/>
                </a:lnTo>
                <a:lnTo>
                  <a:pt x="1437" y="1153"/>
                </a:lnTo>
                <a:lnTo>
                  <a:pt x="1437" y="1153"/>
                </a:lnTo>
                <a:lnTo>
                  <a:pt x="1439" y="1153"/>
                </a:lnTo>
                <a:lnTo>
                  <a:pt x="1439" y="1151"/>
                </a:lnTo>
                <a:lnTo>
                  <a:pt x="1437" y="1151"/>
                </a:lnTo>
                <a:lnTo>
                  <a:pt x="1437" y="1151"/>
                </a:lnTo>
                <a:lnTo>
                  <a:pt x="1437" y="1149"/>
                </a:lnTo>
                <a:lnTo>
                  <a:pt x="1437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49"/>
                </a:lnTo>
                <a:lnTo>
                  <a:pt x="1439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51"/>
                </a:lnTo>
                <a:lnTo>
                  <a:pt x="1442" y="1151"/>
                </a:lnTo>
                <a:lnTo>
                  <a:pt x="1442" y="1151"/>
                </a:lnTo>
                <a:lnTo>
                  <a:pt x="1442" y="1149"/>
                </a:lnTo>
                <a:lnTo>
                  <a:pt x="1442" y="1149"/>
                </a:lnTo>
                <a:lnTo>
                  <a:pt x="1439" y="1147"/>
                </a:lnTo>
                <a:lnTo>
                  <a:pt x="1439" y="1147"/>
                </a:lnTo>
                <a:lnTo>
                  <a:pt x="1442" y="1147"/>
                </a:lnTo>
                <a:lnTo>
                  <a:pt x="1444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8" y="1147"/>
                </a:lnTo>
                <a:lnTo>
                  <a:pt x="1448" y="1145"/>
                </a:lnTo>
                <a:lnTo>
                  <a:pt x="1450" y="1145"/>
                </a:lnTo>
                <a:lnTo>
                  <a:pt x="1450" y="1145"/>
                </a:lnTo>
                <a:lnTo>
                  <a:pt x="1450" y="1143"/>
                </a:lnTo>
                <a:lnTo>
                  <a:pt x="1452" y="1143"/>
                </a:lnTo>
                <a:lnTo>
                  <a:pt x="1452" y="1143"/>
                </a:lnTo>
                <a:lnTo>
                  <a:pt x="1454" y="1141"/>
                </a:lnTo>
                <a:lnTo>
                  <a:pt x="1454" y="1141"/>
                </a:lnTo>
                <a:lnTo>
                  <a:pt x="1456" y="1139"/>
                </a:lnTo>
                <a:lnTo>
                  <a:pt x="1456" y="1139"/>
                </a:lnTo>
                <a:lnTo>
                  <a:pt x="1458" y="1139"/>
                </a:lnTo>
                <a:lnTo>
                  <a:pt x="1460" y="1136"/>
                </a:lnTo>
                <a:lnTo>
                  <a:pt x="1458" y="1134"/>
                </a:lnTo>
                <a:lnTo>
                  <a:pt x="1460" y="1132"/>
                </a:lnTo>
                <a:lnTo>
                  <a:pt x="1460" y="1134"/>
                </a:lnTo>
                <a:lnTo>
                  <a:pt x="1460" y="1134"/>
                </a:lnTo>
                <a:lnTo>
                  <a:pt x="1460" y="1136"/>
                </a:lnTo>
                <a:lnTo>
                  <a:pt x="1460" y="1132"/>
                </a:lnTo>
                <a:lnTo>
                  <a:pt x="1465" y="1130"/>
                </a:lnTo>
                <a:lnTo>
                  <a:pt x="1465" y="1128"/>
                </a:lnTo>
                <a:lnTo>
                  <a:pt x="1469" y="1126"/>
                </a:lnTo>
                <a:lnTo>
                  <a:pt x="1471" y="1126"/>
                </a:lnTo>
                <a:lnTo>
                  <a:pt x="1477" y="1126"/>
                </a:lnTo>
                <a:lnTo>
                  <a:pt x="1477" y="1124"/>
                </a:lnTo>
                <a:lnTo>
                  <a:pt x="1479" y="1122"/>
                </a:lnTo>
                <a:lnTo>
                  <a:pt x="1479" y="1122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2"/>
                </a:lnTo>
                <a:lnTo>
                  <a:pt x="1481" y="1120"/>
                </a:lnTo>
                <a:lnTo>
                  <a:pt x="1481" y="1118"/>
                </a:lnTo>
                <a:lnTo>
                  <a:pt x="1483" y="1118"/>
                </a:lnTo>
                <a:lnTo>
                  <a:pt x="1486" y="1115"/>
                </a:lnTo>
                <a:lnTo>
                  <a:pt x="1488" y="1115"/>
                </a:lnTo>
                <a:lnTo>
                  <a:pt x="1486" y="1115"/>
                </a:lnTo>
                <a:lnTo>
                  <a:pt x="1486" y="1113"/>
                </a:lnTo>
                <a:lnTo>
                  <a:pt x="1486" y="1111"/>
                </a:lnTo>
                <a:lnTo>
                  <a:pt x="1486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90" y="1111"/>
                </a:lnTo>
                <a:lnTo>
                  <a:pt x="1492" y="1113"/>
                </a:lnTo>
                <a:lnTo>
                  <a:pt x="1494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8" y="1111"/>
                </a:lnTo>
                <a:lnTo>
                  <a:pt x="1498" y="1111"/>
                </a:lnTo>
                <a:lnTo>
                  <a:pt x="1500" y="1109"/>
                </a:lnTo>
                <a:lnTo>
                  <a:pt x="1502" y="1109"/>
                </a:lnTo>
                <a:lnTo>
                  <a:pt x="1500" y="1107"/>
                </a:lnTo>
                <a:lnTo>
                  <a:pt x="1496" y="1109"/>
                </a:lnTo>
                <a:lnTo>
                  <a:pt x="1494" y="1107"/>
                </a:lnTo>
                <a:lnTo>
                  <a:pt x="1492" y="1107"/>
                </a:lnTo>
                <a:lnTo>
                  <a:pt x="1492" y="1105"/>
                </a:lnTo>
                <a:lnTo>
                  <a:pt x="1494" y="1107"/>
                </a:lnTo>
                <a:lnTo>
                  <a:pt x="1496" y="1107"/>
                </a:lnTo>
                <a:lnTo>
                  <a:pt x="1498" y="1107"/>
                </a:lnTo>
                <a:lnTo>
                  <a:pt x="1498" y="1105"/>
                </a:lnTo>
                <a:lnTo>
                  <a:pt x="1498" y="1105"/>
                </a:lnTo>
                <a:lnTo>
                  <a:pt x="1498" y="1105"/>
                </a:lnTo>
                <a:lnTo>
                  <a:pt x="1500" y="1103"/>
                </a:lnTo>
                <a:lnTo>
                  <a:pt x="1498" y="1103"/>
                </a:lnTo>
                <a:lnTo>
                  <a:pt x="1498" y="1103"/>
                </a:lnTo>
                <a:lnTo>
                  <a:pt x="1492" y="1101"/>
                </a:lnTo>
                <a:lnTo>
                  <a:pt x="1492" y="1099"/>
                </a:lnTo>
                <a:lnTo>
                  <a:pt x="1494" y="1101"/>
                </a:lnTo>
                <a:lnTo>
                  <a:pt x="1496" y="1101"/>
                </a:lnTo>
                <a:lnTo>
                  <a:pt x="1498" y="1101"/>
                </a:lnTo>
                <a:lnTo>
                  <a:pt x="1498" y="1099"/>
                </a:lnTo>
                <a:lnTo>
                  <a:pt x="1498" y="1099"/>
                </a:lnTo>
                <a:lnTo>
                  <a:pt x="1498" y="1099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2" y="1101"/>
                </a:lnTo>
                <a:lnTo>
                  <a:pt x="1504" y="1101"/>
                </a:lnTo>
                <a:lnTo>
                  <a:pt x="1504" y="1101"/>
                </a:lnTo>
                <a:lnTo>
                  <a:pt x="1507" y="1099"/>
                </a:lnTo>
                <a:lnTo>
                  <a:pt x="1511" y="1097"/>
                </a:lnTo>
                <a:lnTo>
                  <a:pt x="1511" y="1095"/>
                </a:lnTo>
                <a:lnTo>
                  <a:pt x="1511" y="1095"/>
                </a:lnTo>
                <a:lnTo>
                  <a:pt x="1511" y="1092"/>
                </a:lnTo>
                <a:lnTo>
                  <a:pt x="1509" y="1092"/>
                </a:lnTo>
                <a:lnTo>
                  <a:pt x="1509" y="1092"/>
                </a:lnTo>
                <a:lnTo>
                  <a:pt x="1507" y="1092"/>
                </a:lnTo>
                <a:lnTo>
                  <a:pt x="1507" y="1097"/>
                </a:lnTo>
                <a:lnTo>
                  <a:pt x="1507" y="1097"/>
                </a:lnTo>
                <a:lnTo>
                  <a:pt x="1504" y="1097"/>
                </a:lnTo>
                <a:lnTo>
                  <a:pt x="1507" y="1095"/>
                </a:lnTo>
                <a:lnTo>
                  <a:pt x="1507" y="1092"/>
                </a:lnTo>
                <a:lnTo>
                  <a:pt x="1507" y="1092"/>
                </a:lnTo>
                <a:lnTo>
                  <a:pt x="1504" y="1090"/>
                </a:lnTo>
                <a:lnTo>
                  <a:pt x="1502" y="1092"/>
                </a:lnTo>
                <a:lnTo>
                  <a:pt x="1502" y="1092"/>
                </a:lnTo>
                <a:lnTo>
                  <a:pt x="1500" y="1092"/>
                </a:lnTo>
                <a:lnTo>
                  <a:pt x="1498" y="1092"/>
                </a:lnTo>
                <a:lnTo>
                  <a:pt x="1496" y="1092"/>
                </a:lnTo>
                <a:lnTo>
                  <a:pt x="1496" y="1090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90"/>
                </a:lnTo>
                <a:lnTo>
                  <a:pt x="1498" y="1090"/>
                </a:lnTo>
                <a:lnTo>
                  <a:pt x="1500" y="1090"/>
                </a:lnTo>
                <a:lnTo>
                  <a:pt x="1500" y="1090"/>
                </a:lnTo>
                <a:lnTo>
                  <a:pt x="1500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6"/>
                </a:lnTo>
                <a:lnTo>
                  <a:pt x="1507" y="1088"/>
                </a:lnTo>
                <a:lnTo>
                  <a:pt x="1507" y="1088"/>
                </a:lnTo>
                <a:lnTo>
                  <a:pt x="1509" y="1088"/>
                </a:lnTo>
                <a:lnTo>
                  <a:pt x="1509" y="1090"/>
                </a:lnTo>
                <a:lnTo>
                  <a:pt x="1509" y="1086"/>
                </a:lnTo>
                <a:lnTo>
                  <a:pt x="1509" y="1084"/>
                </a:lnTo>
                <a:lnTo>
                  <a:pt x="1507" y="1084"/>
                </a:lnTo>
                <a:lnTo>
                  <a:pt x="1507" y="1084"/>
                </a:lnTo>
                <a:lnTo>
                  <a:pt x="1507" y="1082"/>
                </a:lnTo>
                <a:lnTo>
                  <a:pt x="1507" y="1082"/>
                </a:lnTo>
                <a:lnTo>
                  <a:pt x="1507" y="1080"/>
                </a:lnTo>
                <a:lnTo>
                  <a:pt x="1507" y="1080"/>
                </a:lnTo>
                <a:lnTo>
                  <a:pt x="1509" y="1080"/>
                </a:lnTo>
                <a:lnTo>
                  <a:pt x="1509" y="1082"/>
                </a:lnTo>
                <a:lnTo>
                  <a:pt x="1509" y="1086"/>
                </a:lnTo>
                <a:lnTo>
                  <a:pt x="1511" y="1090"/>
                </a:lnTo>
                <a:lnTo>
                  <a:pt x="1513" y="1092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88"/>
                </a:lnTo>
                <a:lnTo>
                  <a:pt x="1509" y="1080"/>
                </a:lnTo>
                <a:lnTo>
                  <a:pt x="1507" y="1078"/>
                </a:lnTo>
                <a:lnTo>
                  <a:pt x="1507" y="1078"/>
                </a:lnTo>
                <a:lnTo>
                  <a:pt x="1507" y="1076"/>
                </a:lnTo>
                <a:lnTo>
                  <a:pt x="1504" y="1076"/>
                </a:lnTo>
                <a:lnTo>
                  <a:pt x="1502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498" y="1074"/>
                </a:lnTo>
                <a:lnTo>
                  <a:pt x="1496" y="1071"/>
                </a:lnTo>
                <a:lnTo>
                  <a:pt x="1496" y="1071"/>
                </a:lnTo>
                <a:lnTo>
                  <a:pt x="1494" y="1071"/>
                </a:lnTo>
                <a:lnTo>
                  <a:pt x="1492" y="1069"/>
                </a:lnTo>
                <a:lnTo>
                  <a:pt x="1490" y="1069"/>
                </a:lnTo>
                <a:lnTo>
                  <a:pt x="1490" y="1069"/>
                </a:lnTo>
                <a:lnTo>
                  <a:pt x="1488" y="1069"/>
                </a:lnTo>
                <a:lnTo>
                  <a:pt x="1492" y="1069"/>
                </a:lnTo>
                <a:lnTo>
                  <a:pt x="1496" y="1071"/>
                </a:lnTo>
                <a:lnTo>
                  <a:pt x="1498" y="1071"/>
                </a:lnTo>
                <a:lnTo>
                  <a:pt x="1498" y="1071"/>
                </a:lnTo>
                <a:lnTo>
                  <a:pt x="1500" y="1074"/>
                </a:lnTo>
                <a:lnTo>
                  <a:pt x="1500" y="1074"/>
                </a:lnTo>
                <a:lnTo>
                  <a:pt x="1500" y="1076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1"/>
                </a:lnTo>
                <a:lnTo>
                  <a:pt x="1500" y="1071"/>
                </a:lnTo>
                <a:lnTo>
                  <a:pt x="1500" y="1071"/>
                </a:lnTo>
                <a:lnTo>
                  <a:pt x="1498" y="1069"/>
                </a:lnTo>
                <a:lnTo>
                  <a:pt x="1496" y="1067"/>
                </a:lnTo>
                <a:lnTo>
                  <a:pt x="1496" y="1067"/>
                </a:lnTo>
                <a:lnTo>
                  <a:pt x="1496" y="1067"/>
                </a:lnTo>
                <a:lnTo>
                  <a:pt x="1498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2" y="1069"/>
                </a:lnTo>
                <a:lnTo>
                  <a:pt x="1502" y="1067"/>
                </a:lnTo>
                <a:lnTo>
                  <a:pt x="1502" y="1067"/>
                </a:lnTo>
                <a:lnTo>
                  <a:pt x="1502" y="1065"/>
                </a:lnTo>
                <a:lnTo>
                  <a:pt x="1502" y="1065"/>
                </a:lnTo>
                <a:lnTo>
                  <a:pt x="1500" y="1065"/>
                </a:lnTo>
                <a:lnTo>
                  <a:pt x="1498" y="1063"/>
                </a:lnTo>
                <a:lnTo>
                  <a:pt x="1498" y="1063"/>
                </a:lnTo>
                <a:lnTo>
                  <a:pt x="1496" y="1061"/>
                </a:lnTo>
                <a:lnTo>
                  <a:pt x="1494" y="1059"/>
                </a:lnTo>
                <a:lnTo>
                  <a:pt x="1494" y="1057"/>
                </a:lnTo>
                <a:lnTo>
                  <a:pt x="1490" y="1055"/>
                </a:lnTo>
                <a:lnTo>
                  <a:pt x="1492" y="1055"/>
                </a:lnTo>
                <a:lnTo>
                  <a:pt x="1494" y="1057"/>
                </a:lnTo>
                <a:lnTo>
                  <a:pt x="1494" y="1059"/>
                </a:lnTo>
                <a:lnTo>
                  <a:pt x="1496" y="1059"/>
                </a:lnTo>
                <a:lnTo>
                  <a:pt x="1500" y="1063"/>
                </a:lnTo>
                <a:lnTo>
                  <a:pt x="1500" y="1063"/>
                </a:lnTo>
                <a:lnTo>
                  <a:pt x="1502" y="1063"/>
                </a:lnTo>
                <a:lnTo>
                  <a:pt x="1502" y="1063"/>
                </a:lnTo>
                <a:lnTo>
                  <a:pt x="1502" y="1061"/>
                </a:lnTo>
                <a:lnTo>
                  <a:pt x="1502" y="1061"/>
                </a:lnTo>
                <a:lnTo>
                  <a:pt x="1502" y="1059"/>
                </a:lnTo>
                <a:lnTo>
                  <a:pt x="1502" y="1059"/>
                </a:lnTo>
                <a:lnTo>
                  <a:pt x="1500" y="1059"/>
                </a:lnTo>
                <a:lnTo>
                  <a:pt x="1498" y="1057"/>
                </a:lnTo>
                <a:lnTo>
                  <a:pt x="1498" y="1057"/>
                </a:lnTo>
                <a:lnTo>
                  <a:pt x="1494" y="1055"/>
                </a:lnTo>
                <a:lnTo>
                  <a:pt x="1492" y="1053"/>
                </a:lnTo>
                <a:lnTo>
                  <a:pt x="1490" y="1053"/>
                </a:lnTo>
                <a:lnTo>
                  <a:pt x="1490" y="1053"/>
                </a:lnTo>
                <a:lnTo>
                  <a:pt x="1488" y="1053"/>
                </a:lnTo>
                <a:lnTo>
                  <a:pt x="1488" y="1050"/>
                </a:lnTo>
                <a:lnTo>
                  <a:pt x="1488" y="1048"/>
                </a:lnTo>
                <a:lnTo>
                  <a:pt x="1488" y="1048"/>
                </a:lnTo>
                <a:lnTo>
                  <a:pt x="1490" y="1046"/>
                </a:lnTo>
                <a:lnTo>
                  <a:pt x="1492" y="1046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6"/>
                </a:lnTo>
                <a:lnTo>
                  <a:pt x="1490" y="1046"/>
                </a:lnTo>
                <a:lnTo>
                  <a:pt x="1490" y="1048"/>
                </a:lnTo>
                <a:lnTo>
                  <a:pt x="1488" y="1050"/>
                </a:lnTo>
                <a:lnTo>
                  <a:pt x="1490" y="1050"/>
                </a:lnTo>
                <a:lnTo>
                  <a:pt x="1490" y="1050"/>
                </a:lnTo>
                <a:lnTo>
                  <a:pt x="1492" y="1050"/>
                </a:lnTo>
                <a:lnTo>
                  <a:pt x="1492" y="1050"/>
                </a:lnTo>
                <a:lnTo>
                  <a:pt x="1492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6" y="1055"/>
                </a:lnTo>
                <a:lnTo>
                  <a:pt x="1498" y="1055"/>
                </a:lnTo>
                <a:lnTo>
                  <a:pt x="1500" y="1055"/>
                </a:lnTo>
                <a:lnTo>
                  <a:pt x="1500" y="1057"/>
                </a:lnTo>
                <a:lnTo>
                  <a:pt x="1502" y="1057"/>
                </a:lnTo>
                <a:lnTo>
                  <a:pt x="1502" y="1057"/>
                </a:lnTo>
                <a:lnTo>
                  <a:pt x="1502" y="1055"/>
                </a:lnTo>
                <a:lnTo>
                  <a:pt x="1500" y="1055"/>
                </a:lnTo>
                <a:lnTo>
                  <a:pt x="1498" y="1050"/>
                </a:lnTo>
                <a:lnTo>
                  <a:pt x="1496" y="1048"/>
                </a:lnTo>
                <a:lnTo>
                  <a:pt x="1496" y="1048"/>
                </a:lnTo>
                <a:lnTo>
                  <a:pt x="1498" y="1048"/>
                </a:lnTo>
                <a:lnTo>
                  <a:pt x="1498" y="1048"/>
                </a:lnTo>
                <a:lnTo>
                  <a:pt x="1498" y="1050"/>
                </a:lnTo>
                <a:lnTo>
                  <a:pt x="1500" y="1050"/>
                </a:lnTo>
                <a:lnTo>
                  <a:pt x="1500" y="1053"/>
                </a:lnTo>
                <a:lnTo>
                  <a:pt x="1500" y="1053"/>
                </a:lnTo>
                <a:lnTo>
                  <a:pt x="1500" y="1050"/>
                </a:lnTo>
                <a:lnTo>
                  <a:pt x="1500" y="1050"/>
                </a:lnTo>
                <a:lnTo>
                  <a:pt x="1500" y="1048"/>
                </a:lnTo>
                <a:lnTo>
                  <a:pt x="1498" y="1046"/>
                </a:lnTo>
                <a:lnTo>
                  <a:pt x="1498" y="1044"/>
                </a:lnTo>
                <a:lnTo>
                  <a:pt x="1500" y="1044"/>
                </a:lnTo>
                <a:lnTo>
                  <a:pt x="1498" y="1042"/>
                </a:lnTo>
                <a:lnTo>
                  <a:pt x="1500" y="1042"/>
                </a:lnTo>
                <a:lnTo>
                  <a:pt x="1498" y="1042"/>
                </a:lnTo>
                <a:lnTo>
                  <a:pt x="1498" y="1040"/>
                </a:lnTo>
                <a:lnTo>
                  <a:pt x="1498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38"/>
                </a:lnTo>
                <a:lnTo>
                  <a:pt x="1498" y="1038"/>
                </a:lnTo>
                <a:lnTo>
                  <a:pt x="1498" y="1038"/>
                </a:lnTo>
                <a:lnTo>
                  <a:pt x="1500" y="1038"/>
                </a:lnTo>
                <a:lnTo>
                  <a:pt x="1500" y="1038"/>
                </a:lnTo>
                <a:lnTo>
                  <a:pt x="1500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4" y="1034"/>
                </a:lnTo>
                <a:lnTo>
                  <a:pt x="1504" y="1036"/>
                </a:lnTo>
                <a:lnTo>
                  <a:pt x="1504" y="1034"/>
                </a:lnTo>
                <a:lnTo>
                  <a:pt x="1504" y="1034"/>
                </a:lnTo>
                <a:lnTo>
                  <a:pt x="1507" y="1034"/>
                </a:lnTo>
                <a:lnTo>
                  <a:pt x="1504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4"/>
                </a:lnTo>
                <a:lnTo>
                  <a:pt x="1509" y="1034"/>
                </a:lnTo>
                <a:lnTo>
                  <a:pt x="1509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9" y="1036"/>
                </a:lnTo>
                <a:lnTo>
                  <a:pt x="1507" y="1036"/>
                </a:lnTo>
                <a:lnTo>
                  <a:pt x="1507" y="1036"/>
                </a:lnTo>
                <a:lnTo>
                  <a:pt x="1504" y="1036"/>
                </a:lnTo>
                <a:lnTo>
                  <a:pt x="1502" y="1038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4" y="1042"/>
                </a:lnTo>
                <a:lnTo>
                  <a:pt x="1504" y="1044"/>
                </a:lnTo>
                <a:lnTo>
                  <a:pt x="1502" y="1044"/>
                </a:lnTo>
                <a:lnTo>
                  <a:pt x="1502" y="1044"/>
                </a:lnTo>
                <a:lnTo>
                  <a:pt x="1502" y="1046"/>
                </a:lnTo>
                <a:lnTo>
                  <a:pt x="1502" y="1046"/>
                </a:lnTo>
                <a:lnTo>
                  <a:pt x="1502" y="1044"/>
                </a:lnTo>
                <a:lnTo>
                  <a:pt x="1504" y="1046"/>
                </a:lnTo>
                <a:lnTo>
                  <a:pt x="1504" y="1046"/>
                </a:lnTo>
                <a:lnTo>
                  <a:pt x="1507" y="1048"/>
                </a:lnTo>
                <a:lnTo>
                  <a:pt x="1507" y="1048"/>
                </a:lnTo>
                <a:lnTo>
                  <a:pt x="1507" y="1048"/>
                </a:lnTo>
                <a:lnTo>
                  <a:pt x="1504" y="1048"/>
                </a:lnTo>
                <a:lnTo>
                  <a:pt x="1504" y="1048"/>
                </a:lnTo>
                <a:lnTo>
                  <a:pt x="1502" y="1048"/>
                </a:lnTo>
                <a:lnTo>
                  <a:pt x="1502" y="1050"/>
                </a:lnTo>
                <a:lnTo>
                  <a:pt x="1502" y="1050"/>
                </a:lnTo>
                <a:lnTo>
                  <a:pt x="1504" y="1053"/>
                </a:lnTo>
                <a:lnTo>
                  <a:pt x="1504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9"/>
                </a:lnTo>
                <a:lnTo>
                  <a:pt x="1511" y="1059"/>
                </a:lnTo>
                <a:lnTo>
                  <a:pt x="1511" y="1059"/>
                </a:lnTo>
                <a:lnTo>
                  <a:pt x="1511" y="1061"/>
                </a:lnTo>
                <a:lnTo>
                  <a:pt x="1511" y="1063"/>
                </a:lnTo>
                <a:lnTo>
                  <a:pt x="1509" y="1065"/>
                </a:lnTo>
                <a:lnTo>
                  <a:pt x="1507" y="1067"/>
                </a:lnTo>
                <a:lnTo>
                  <a:pt x="1507" y="1069"/>
                </a:lnTo>
                <a:lnTo>
                  <a:pt x="1507" y="1071"/>
                </a:lnTo>
                <a:lnTo>
                  <a:pt x="1509" y="1071"/>
                </a:lnTo>
                <a:lnTo>
                  <a:pt x="1509" y="1069"/>
                </a:lnTo>
                <a:lnTo>
                  <a:pt x="1509" y="1067"/>
                </a:lnTo>
                <a:lnTo>
                  <a:pt x="1511" y="1067"/>
                </a:lnTo>
                <a:lnTo>
                  <a:pt x="1511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7" y="1057"/>
                </a:lnTo>
                <a:lnTo>
                  <a:pt x="1517" y="1057"/>
                </a:lnTo>
                <a:lnTo>
                  <a:pt x="1517" y="1055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3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3"/>
                </a:lnTo>
                <a:lnTo>
                  <a:pt x="1521" y="1053"/>
                </a:lnTo>
                <a:lnTo>
                  <a:pt x="1521" y="1050"/>
                </a:lnTo>
                <a:lnTo>
                  <a:pt x="1521" y="1050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6"/>
                </a:lnTo>
                <a:lnTo>
                  <a:pt x="1519" y="1044"/>
                </a:lnTo>
                <a:lnTo>
                  <a:pt x="1519" y="1044"/>
                </a:lnTo>
                <a:lnTo>
                  <a:pt x="1517" y="1042"/>
                </a:lnTo>
                <a:lnTo>
                  <a:pt x="1515" y="1040"/>
                </a:lnTo>
                <a:lnTo>
                  <a:pt x="1515" y="1036"/>
                </a:lnTo>
                <a:lnTo>
                  <a:pt x="1513" y="1034"/>
                </a:lnTo>
                <a:lnTo>
                  <a:pt x="1513" y="1034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2"/>
                </a:lnTo>
                <a:lnTo>
                  <a:pt x="1515" y="1030"/>
                </a:lnTo>
                <a:lnTo>
                  <a:pt x="1515" y="1027"/>
                </a:lnTo>
                <a:lnTo>
                  <a:pt x="1515" y="1027"/>
                </a:lnTo>
                <a:lnTo>
                  <a:pt x="1517" y="1027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7"/>
                </a:lnTo>
                <a:lnTo>
                  <a:pt x="1517" y="1027"/>
                </a:lnTo>
                <a:lnTo>
                  <a:pt x="1515" y="1027"/>
                </a:lnTo>
                <a:lnTo>
                  <a:pt x="1515" y="1030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4"/>
                </a:lnTo>
                <a:lnTo>
                  <a:pt x="1517" y="1036"/>
                </a:lnTo>
                <a:lnTo>
                  <a:pt x="1517" y="1036"/>
                </a:lnTo>
                <a:lnTo>
                  <a:pt x="1519" y="1038"/>
                </a:lnTo>
                <a:lnTo>
                  <a:pt x="1521" y="1038"/>
                </a:lnTo>
                <a:lnTo>
                  <a:pt x="1521" y="1038"/>
                </a:lnTo>
                <a:lnTo>
                  <a:pt x="1523" y="1040"/>
                </a:lnTo>
                <a:lnTo>
                  <a:pt x="1523" y="1040"/>
                </a:lnTo>
                <a:lnTo>
                  <a:pt x="1521" y="1042"/>
                </a:lnTo>
                <a:lnTo>
                  <a:pt x="1523" y="1042"/>
                </a:lnTo>
                <a:lnTo>
                  <a:pt x="1523" y="1042"/>
                </a:lnTo>
                <a:lnTo>
                  <a:pt x="1525" y="1038"/>
                </a:lnTo>
                <a:lnTo>
                  <a:pt x="1527" y="1038"/>
                </a:lnTo>
                <a:lnTo>
                  <a:pt x="1527" y="1036"/>
                </a:lnTo>
                <a:lnTo>
                  <a:pt x="1527" y="1036"/>
                </a:lnTo>
                <a:lnTo>
                  <a:pt x="1527" y="1036"/>
                </a:lnTo>
                <a:lnTo>
                  <a:pt x="1530" y="1036"/>
                </a:lnTo>
                <a:lnTo>
                  <a:pt x="1530" y="1036"/>
                </a:lnTo>
                <a:lnTo>
                  <a:pt x="1530" y="1034"/>
                </a:lnTo>
                <a:lnTo>
                  <a:pt x="1530" y="1034"/>
                </a:lnTo>
                <a:lnTo>
                  <a:pt x="1530" y="1032"/>
                </a:ln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7"/>
                </a:lnTo>
                <a:lnTo>
                  <a:pt x="1534" y="1027"/>
                </a:lnTo>
                <a:lnTo>
                  <a:pt x="1536" y="1025"/>
                </a:lnTo>
                <a:lnTo>
                  <a:pt x="1536" y="1023"/>
                </a:lnTo>
                <a:lnTo>
                  <a:pt x="1536" y="1021"/>
                </a:lnTo>
                <a:lnTo>
                  <a:pt x="1536" y="1021"/>
                </a:lnTo>
                <a:lnTo>
                  <a:pt x="1536" y="1019"/>
                </a:lnTo>
                <a:lnTo>
                  <a:pt x="1536" y="1017"/>
                </a:lnTo>
                <a:lnTo>
                  <a:pt x="1536" y="1017"/>
                </a:lnTo>
                <a:lnTo>
                  <a:pt x="1536" y="1017"/>
                </a:lnTo>
                <a:lnTo>
                  <a:pt x="1532" y="1017"/>
                </a:lnTo>
                <a:lnTo>
                  <a:pt x="1532" y="1015"/>
                </a:lnTo>
                <a:lnTo>
                  <a:pt x="1532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6" y="1013"/>
                </a:lnTo>
                <a:lnTo>
                  <a:pt x="1536" y="1009"/>
                </a:lnTo>
                <a:lnTo>
                  <a:pt x="1538" y="1009"/>
                </a:lnTo>
                <a:lnTo>
                  <a:pt x="1536" y="1004"/>
                </a:lnTo>
                <a:lnTo>
                  <a:pt x="1536" y="1002"/>
                </a:lnTo>
                <a:lnTo>
                  <a:pt x="1536" y="1004"/>
                </a:lnTo>
                <a:lnTo>
                  <a:pt x="1538" y="1004"/>
                </a:lnTo>
                <a:lnTo>
                  <a:pt x="1538" y="1006"/>
                </a:lnTo>
                <a:lnTo>
                  <a:pt x="1538" y="1009"/>
                </a:lnTo>
                <a:lnTo>
                  <a:pt x="1536" y="1011"/>
                </a:lnTo>
                <a:lnTo>
                  <a:pt x="1536" y="1013"/>
                </a:lnTo>
                <a:lnTo>
                  <a:pt x="1536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40" y="1009"/>
                </a:lnTo>
                <a:lnTo>
                  <a:pt x="1542" y="1006"/>
                </a:lnTo>
                <a:lnTo>
                  <a:pt x="1548" y="1004"/>
                </a:lnTo>
                <a:lnTo>
                  <a:pt x="1551" y="1004"/>
                </a:lnTo>
                <a:lnTo>
                  <a:pt x="1551" y="1002"/>
                </a:lnTo>
                <a:lnTo>
                  <a:pt x="1553" y="1002"/>
                </a:lnTo>
                <a:lnTo>
                  <a:pt x="1557" y="1002"/>
                </a:lnTo>
                <a:lnTo>
                  <a:pt x="1559" y="1002"/>
                </a:lnTo>
                <a:lnTo>
                  <a:pt x="1561" y="1002"/>
                </a:lnTo>
                <a:lnTo>
                  <a:pt x="1563" y="1002"/>
                </a:lnTo>
                <a:lnTo>
                  <a:pt x="1565" y="1002"/>
                </a:lnTo>
                <a:lnTo>
                  <a:pt x="1567" y="1002"/>
                </a:lnTo>
                <a:lnTo>
                  <a:pt x="1571" y="1000"/>
                </a:lnTo>
                <a:lnTo>
                  <a:pt x="1574" y="1000"/>
                </a:lnTo>
                <a:lnTo>
                  <a:pt x="1574" y="996"/>
                </a:lnTo>
                <a:lnTo>
                  <a:pt x="1574" y="996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6"/>
                </a:lnTo>
                <a:lnTo>
                  <a:pt x="1576" y="996"/>
                </a:lnTo>
                <a:lnTo>
                  <a:pt x="1576" y="994"/>
                </a:lnTo>
                <a:lnTo>
                  <a:pt x="1578" y="994"/>
                </a:lnTo>
                <a:lnTo>
                  <a:pt x="1576" y="996"/>
                </a:lnTo>
                <a:lnTo>
                  <a:pt x="1576" y="998"/>
                </a:lnTo>
                <a:lnTo>
                  <a:pt x="1576" y="1000"/>
                </a:lnTo>
                <a:lnTo>
                  <a:pt x="1578" y="998"/>
                </a:lnTo>
                <a:lnTo>
                  <a:pt x="1580" y="998"/>
                </a:lnTo>
                <a:lnTo>
                  <a:pt x="1584" y="996"/>
                </a:lnTo>
                <a:lnTo>
                  <a:pt x="1584" y="996"/>
                </a:lnTo>
                <a:lnTo>
                  <a:pt x="1584" y="998"/>
                </a:lnTo>
                <a:lnTo>
                  <a:pt x="1584" y="998"/>
                </a:lnTo>
                <a:lnTo>
                  <a:pt x="1584" y="998"/>
                </a:lnTo>
                <a:lnTo>
                  <a:pt x="1586" y="998"/>
                </a:lnTo>
                <a:lnTo>
                  <a:pt x="1588" y="996"/>
                </a:lnTo>
                <a:lnTo>
                  <a:pt x="1592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4"/>
                </a:lnTo>
                <a:lnTo>
                  <a:pt x="1595" y="992"/>
                </a:lnTo>
                <a:lnTo>
                  <a:pt x="1592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2" y="990"/>
                </a:lnTo>
                <a:lnTo>
                  <a:pt x="1592" y="992"/>
                </a:lnTo>
                <a:lnTo>
                  <a:pt x="1595" y="992"/>
                </a:lnTo>
                <a:lnTo>
                  <a:pt x="1595" y="994"/>
                </a:lnTo>
                <a:lnTo>
                  <a:pt x="1592" y="994"/>
                </a:lnTo>
                <a:lnTo>
                  <a:pt x="1590" y="996"/>
                </a:lnTo>
                <a:lnTo>
                  <a:pt x="1588" y="994"/>
                </a:lnTo>
                <a:lnTo>
                  <a:pt x="1586" y="994"/>
                </a:lnTo>
                <a:lnTo>
                  <a:pt x="1586" y="992"/>
                </a:lnTo>
                <a:lnTo>
                  <a:pt x="1584" y="990"/>
                </a:lnTo>
                <a:lnTo>
                  <a:pt x="1584" y="990"/>
                </a:lnTo>
                <a:lnTo>
                  <a:pt x="1584" y="990"/>
                </a:lnTo>
                <a:lnTo>
                  <a:pt x="1582" y="986"/>
                </a:lnTo>
                <a:lnTo>
                  <a:pt x="1582" y="986"/>
                </a:lnTo>
                <a:lnTo>
                  <a:pt x="1580" y="986"/>
                </a:lnTo>
                <a:lnTo>
                  <a:pt x="1578" y="986"/>
                </a:lnTo>
                <a:lnTo>
                  <a:pt x="1580" y="983"/>
                </a:lnTo>
                <a:lnTo>
                  <a:pt x="1582" y="981"/>
                </a:lnTo>
                <a:lnTo>
                  <a:pt x="1582" y="981"/>
                </a:lnTo>
                <a:lnTo>
                  <a:pt x="1582" y="981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2" y="979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5"/>
                </a:lnTo>
                <a:lnTo>
                  <a:pt x="1582" y="971"/>
                </a:lnTo>
                <a:lnTo>
                  <a:pt x="1584" y="971"/>
                </a:lnTo>
                <a:lnTo>
                  <a:pt x="1584" y="971"/>
                </a:lnTo>
                <a:lnTo>
                  <a:pt x="1586" y="967"/>
                </a:lnTo>
                <a:lnTo>
                  <a:pt x="1588" y="965"/>
                </a:lnTo>
                <a:lnTo>
                  <a:pt x="1590" y="962"/>
                </a:lnTo>
                <a:lnTo>
                  <a:pt x="1590" y="962"/>
                </a:lnTo>
                <a:lnTo>
                  <a:pt x="1590" y="960"/>
                </a:lnTo>
                <a:lnTo>
                  <a:pt x="1590" y="960"/>
                </a:lnTo>
                <a:lnTo>
                  <a:pt x="1592" y="958"/>
                </a:lnTo>
                <a:lnTo>
                  <a:pt x="1595" y="958"/>
                </a:lnTo>
                <a:lnTo>
                  <a:pt x="1595" y="958"/>
                </a:lnTo>
                <a:lnTo>
                  <a:pt x="1595" y="960"/>
                </a:lnTo>
                <a:lnTo>
                  <a:pt x="1595" y="958"/>
                </a:lnTo>
                <a:lnTo>
                  <a:pt x="1595" y="958"/>
                </a:lnTo>
                <a:lnTo>
                  <a:pt x="1597" y="960"/>
                </a:lnTo>
                <a:lnTo>
                  <a:pt x="1597" y="960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6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8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8"/>
                </a:lnTo>
                <a:lnTo>
                  <a:pt x="1599" y="958"/>
                </a:lnTo>
                <a:lnTo>
                  <a:pt x="1601" y="956"/>
                </a:lnTo>
                <a:lnTo>
                  <a:pt x="1601" y="956"/>
                </a:lnTo>
                <a:lnTo>
                  <a:pt x="1601" y="958"/>
                </a:lnTo>
                <a:lnTo>
                  <a:pt x="1601" y="958"/>
                </a:lnTo>
                <a:lnTo>
                  <a:pt x="1601" y="956"/>
                </a:lnTo>
                <a:lnTo>
                  <a:pt x="1603" y="956"/>
                </a:lnTo>
                <a:lnTo>
                  <a:pt x="1605" y="956"/>
                </a:lnTo>
                <a:lnTo>
                  <a:pt x="1607" y="954"/>
                </a:lnTo>
                <a:lnTo>
                  <a:pt x="1607" y="954"/>
                </a:lnTo>
                <a:lnTo>
                  <a:pt x="1607" y="952"/>
                </a:lnTo>
                <a:lnTo>
                  <a:pt x="1609" y="950"/>
                </a:lnTo>
                <a:lnTo>
                  <a:pt x="1609" y="948"/>
                </a:lnTo>
                <a:lnTo>
                  <a:pt x="1611" y="948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50"/>
                </a:lnTo>
                <a:lnTo>
                  <a:pt x="1611" y="950"/>
                </a:lnTo>
                <a:lnTo>
                  <a:pt x="1611" y="950"/>
                </a:lnTo>
                <a:lnTo>
                  <a:pt x="1613" y="950"/>
                </a:lnTo>
                <a:lnTo>
                  <a:pt x="1613" y="950"/>
                </a:lnTo>
                <a:lnTo>
                  <a:pt x="1615" y="952"/>
                </a:lnTo>
                <a:lnTo>
                  <a:pt x="1615" y="950"/>
                </a:lnTo>
                <a:lnTo>
                  <a:pt x="1615" y="950"/>
                </a:lnTo>
                <a:lnTo>
                  <a:pt x="1615" y="948"/>
                </a:lnTo>
                <a:lnTo>
                  <a:pt x="1615" y="946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6"/>
                </a:lnTo>
                <a:lnTo>
                  <a:pt x="1620" y="946"/>
                </a:lnTo>
                <a:lnTo>
                  <a:pt x="1620" y="946"/>
                </a:lnTo>
                <a:lnTo>
                  <a:pt x="1620" y="948"/>
                </a:lnTo>
                <a:lnTo>
                  <a:pt x="1622" y="948"/>
                </a:lnTo>
                <a:lnTo>
                  <a:pt x="1622" y="948"/>
                </a:lnTo>
                <a:lnTo>
                  <a:pt x="1622" y="950"/>
                </a:lnTo>
                <a:lnTo>
                  <a:pt x="1622" y="948"/>
                </a:lnTo>
                <a:lnTo>
                  <a:pt x="1622" y="948"/>
                </a:lnTo>
                <a:lnTo>
                  <a:pt x="1624" y="948"/>
                </a:lnTo>
                <a:lnTo>
                  <a:pt x="1624" y="948"/>
                </a:lnTo>
                <a:lnTo>
                  <a:pt x="1624" y="946"/>
                </a:lnTo>
                <a:lnTo>
                  <a:pt x="1626" y="946"/>
                </a:lnTo>
                <a:lnTo>
                  <a:pt x="1626" y="946"/>
                </a:lnTo>
                <a:lnTo>
                  <a:pt x="1628" y="946"/>
                </a:lnTo>
                <a:lnTo>
                  <a:pt x="1628" y="946"/>
                </a:lnTo>
                <a:lnTo>
                  <a:pt x="1628" y="944"/>
                </a:lnTo>
                <a:lnTo>
                  <a:pt x="1630" y="944"/>
                </a:lnTo>
                <a:lnTo>
                  <a:pt x="1632" y="944"/>
                </a:lnTo>
                <a:lnTo>
                  <a:pt x="1634" y="944"/>
                </a:lnTo>
                <a:lnTo>
                  <a:pt x="1636" y="941"/>
                </a:lnTo>
                <a:lnTo>
                  <a:pt x="1636" y="941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7"/>
                </a:lnTo>
                <a:lnTo>
                  <a:pt x="1636" y="937"/>
                </a:lnTo>
                <a:lnTo>
                  <a:pt x="1634" y="935"/>
                </a:lnTo>
                <a:lnTo>
                  <a:pt x="1634" y="935"/>
                </a:lnTo>
                <a:lnTo>
                  <a:pt x="1636" y="935"/>
                </a:lnTo>
                <a:lnTo>
                  <a:pt x="1636" y="935"/>
                </a:lnTo>
                <a:lnTo>
                  <a:pt x="1639" y="935"/>
                </a:lnTo>
                <a:lnTo>
                  <a:pt x="1639" y="935"/>
                </a:lnTo>
                <a:lnTo>
                  <a:pt x="1639" y="937"/>
                </a:lnTo>
                <a:lnTo>
                  <a:pt x="1641" y="937"/>
                </a:lnTo>
                <a:lnTo>
                  <a:pt x="1645" y="935"/>
                </a:lnTo>
                <a:lnTo>
                  <a:pt x="1645" y="937"/>
                </a:lnTo>
                <a:lnTo>
                  <a:pt x="1647" y="935"/>
                </a:lnTo>
                <a:lnTo>
                  <a:pt x="1647" y="935"/>
                </a:lnTo>
                <a:lnTo>
                  <a:pt x="1649" y="933"/>
                </a:lnTo>
                <a:lnTo>
                  <a:pt x="1649" y="933"/>
                </a:lnTo>
                <a:lnTo>
                  <a:pt x="1649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49" y="933"/>
                </a:lnTo>
                <a:lnTo>
                  <a:pt x="1653" y="933"/>
                </a:lnTo>
                <a:lnTo>
                  <a:pt x="1653" y="933"/>
                </a:lnTo>
                <a:lnTo>
                  <a:pt x="1657" y="931"/>
                </a:lnTo>
                <a:lnTo>
                  <a:pt x="1662" y="929"/>
                </a:lnTo>
                <a:lnTo>
                  <a:pt x="1666" y="929"/>
                </a:lnTo>
                <a:lnTo>
                  <a:pt x="1668" y="927"/>
                </a:lnTo>
                <a:lnTo>
                  <a:pt x="1670" y="927"/>
                </a:lnTo>
                <a:lnTo>
                  <a:pt x="1672" y="923"/>
                </a:lnTo>
                <a:lnTo>
                  <a:pt x="1672" y="923"/>
                </a:lnTo>
                <a:lnTo>
                  <a:pt x="1672" y="921"/>
                </a:lnTo>
                <a:lnTo>
                  <a:pt x="1672" y="923"/>
                </a:lnTo>
                <a:lnTo>
                  <a:pt x="1674" y="923"/>
                </a:lnTo>
                <a:lnTo>
                  <a:pt x="1674" y="923"/>
                </a:lnTo>
                <a:lnTo>
                  <a:pt x="1676" y="923"/>
                </a:lnTo>
                <a:lnTo>
                  <a:pt x="1676" y="925"/>
                </a:lnTo>
                <a:lnTo>
                  <a:pt x="1674" y="925"/>
                </a:lnTo>
                <a:lnTo>
                  <a:pt x="1672" y="927"/>
                </a:lnTo>
                <a:lnTo>
                  <a:pt x="1668" y="929"/>
                </a:lnTo>
                <a:lnTo>
                  <a:pt x="1668" y="931"/>
                </a:lnTo>
                <a:lnTo>
                  <a:pt x="1668" y="931"/>
                </a:lnTo>
                <a:lnTo>
                  <a:pt x="1668" y="931"/>
                </a:lnTo>
                <a:lnTo>
                  <a:pt x="1670" y="933"/>
                </a:lnTo>
                <a:lnTo>
                  <a:pt x="1670" y="931"/>
                </a:lnTo>
                <a:lnTo>
                  <a:pt x="1672" y="931"/>
                </a:lnTo>
                <a:lnTo>
                  <a:pt x="1676" y="931"/>
                </a:lnTo>
                <a:lnTo>
                  <a:pt x="1678" y="931"/>
                </a:lnTo>
                <a:lnTo>
                  <a:pt x="1683" y="931"/>
                </a:lnTo>
                <a:lnTo>
                  <a:pt x="1687" y="931"/>
                </a:lnTo>
                <a:lnTo>
                  <a:pt x="1689" y="931"/>
                </a:lnTo>
                <a:lnTo>
                  <a:pt x="1689" y="933"/>
                </a:lnTo>
                <a:lnTo>
                  <a:pt x="1685" y="933"/>
                </a:lnTo>
                <a:lnTo>
                  <a:pt x="1678" y="933"/>
                </a:lnTo>
                <a:lnTo>
                  <a:pt x="1678" y="935"/>
                </a:lnTo>
                <a:lnTo>
                  <a:pt x="1678" y="937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3"/>
                </a:lnTo>
                <a:lnTo>
                  <a:pt x="1676" y="933"/>
                </a:lnTo>
                <a:lnTo>
                  <a:pt x="1676" y="933"/>
                </a:lnTo>
                <a:lnTo>
                  <a:pt x="1674" y="931"/>
                </a:lnTo>
                <a:lnTo>
                  <a:pt x="1674" y="933"/>
                </a:lnTo>
                <a:lnTo>
                  <a:pt x="1674" y="933"/>
                </a:lnTo>
                <a:lnTo>
                  <a:pt x="1670" y="935"/>
                </a:lnTo>
                <a:lnTo>
                  <a:pt x="1668" y="935"/>
                </a:lnTo>
                <a:lnTo>
                  <a:pt x="1657" y="941"/>
                </a:lnTo>
                <a:lnTo>
                  <a:pt x="1655" y="944"/>
                </a:lnTo>
                <a:lnTo>
                  <a:pt x="1655" y="944"/>
                </a:lnTo>
                <a:lnTo>
                  <a:pt x="1657" y="944"/>
                </a:lnTo>
                <a:lnTo>
                  <a:pt x="1659" y="941"/>
                </a:lnTo>
                <a:lnTo>
                  <a:pt x="1659" y="944"/>
                </a:lnTo>
                <a:lnTo>
                  <a:pt x="1657" y="944"/>
                </a:lnTo>
                <a:lnTo>
                  <a:pt x="1655" y="944"/>
                </a:lnTo>
                <a:lnTo>
                  <a:pt x="1655" y="944"/>
                </a:lnTo>
                <a:lnTo>
                  <a:pt x="1653" y="946"/>
                </a:lnTo>
                <a:lnTo>
                  <a:pt x="1651" y="946"/>
                </a:lnTo>
                <a:lnTo>
                  <a:pt x="1651" y="948"/>
                </a:lnTo>
                <a:lnTo>
                  <a:pt x="1649" y="948"/>
                </a:lnTo>
                <a:lnTo>
                  <a:pt x="1649" y="948"/>
                </a:lnTo>
                <a:lnTo>
                  <a:pt x="1653" y="946"/>
                </a:lnTo>
                <a:lnTo>
                  <a:pt x="1653" y="946"/>
                </a:lnTo>
                <a:lnTo>
                  <a:pt x="1651" y="950"/>
                </a:lnTo>
                <a:lnTo>
                  <a:pt x="1649" y="954"/>
                </a:lnTo>
                <a:lnTo>
                  <a:pt x="1649" y="954"/>
                </a:lnTo>
                <a:lnTo>
                  <a:pt x="1649" y="958"/>
                </a:lnTo>
                <a:lnTo>
                  <a:pt x="1651" y="960"/>
                </a:lnTo>
                <a:lnTo>
                  <a:pt x="1651" y="960"/>
                </a:lnTo>
                <a:lnTo>
                  <a:pt x="1651" y="958"/>
                </a:lnTo>
                <a:lnTo>
                  <a:pt x="1653" y="958"/>
                </a:lnTo>
                <a:lnTo>
                  <a:pt x="1653" y="960"/>
                </a:lnTo>
                <a:lnTo>
                  <a:pt x="1655" y="962"/>
                </a:lnTo>
                <a:lnTo>
                  <a:pt x="1657" y="965"/>
                </a:lnTo>
                <a:lnTo>
                  <a:pt x="1657" y="962"/>
                </a:lnTo>
                <a:lnTo>
                  <a:pt x="1659" y="965"/>
                </a:lnTo>
                <a:lnTo>
                  <a:pt x="1659" y="965"/>
                </a:lnTo>
                <a:lnTo>
                  <a:pt x="1659" y="962"/>
                </a:lnTo>
                <a:lnTo>
                  <a:pt x="1659" y="962"/>
                </a:lnTo>
                <a:lnTo>
                  <a:pt x="1662" y="965"/>
                </a:lnTo>
                <a:lnTo>
                  <a:pt x="1662" y="962"/>
                </a:lnTo>
                <a:lnTo>
                  <a:pt x="1664" y="960"/>
                </a:lnTo>
                <a:lnTo>
                  <a:pt x="1664" y="960"/>
                </a:lnTo>
                <a:lnTo>
                  <a:pt x="1666" y="960"/>
                </a:lnTo>
                <a:lnTo>
                  <a:pt x="1668" y="958"/>
                </a:lnTo>
                <a:lnTo>
                  <a:pt x="1668" y="956"/>
                </a:lnTo>
                <a:lnTo>
                  <a:pt x="1670" y="956"/>
                </a:lnTo>
                <a:lnTo>
                  <a:pt x="1672" y="954"/>
                </a:lnTo>
                <a:lnTo>
                  <a:pt x="1674" y="952"/>
                </a:lnTo>
                <a:lnTo>
                  <a:pt x="1674" y="950"/>
                </a:lnTo>
                <a:lnTo>
                  <a:pt x="1676" y="950"/>
                </a:lnTo>
                <a:lnTo>
                  <a:pt x="1676" y="950"/>
                </a:lnTo>
                <a:lnTo>
                  <a:pt x="1676" y="948"/>
                </a:lnTo>
                <a:lnTo>
                  <a:pt x="1676" y="948"/>
                </a:lnTo>
                <a:lnTo>
                  <a:pt x="1676" y="946"/>
                </a:lnTo>
                <a:lnTo>
                  <a:pt x="1678" y="946"/>
                </a:lnTo>
                <a:lnTo>
                  <a:pt x="1678" y="948"/>
                </a:lnTo>
                <a:lnTo>
                  <a:pt x="1680" y="946"/>
                </a:lnTo>
                <a:lnTo>
                  <a:pt x="1680" y="946"/>
                </a:lnTo>
                <a:lnTo>
                  <a:pt x="1680" y="944"/>
                </a:lnTo>
                <a:lnTo>
                  <a:pt x="1683" y="946"/>
                </a:lnTo>
                <a:lnTo>
                  <a:pt x="1683" y="946"/>
                </a:lnTo>
                <a:lnTo>
                  <a:pt x="1683" y="946"/>
                </a:lnTo>
                <a:lnTo>
                  <a:pt x="1685" y="948"/>
                </a:lnTo>
                <a:lnTo>
                  <a:pt x="1687" y="948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4"/>
                </a:lnTo>
                <a:lnTo>
                  <a:pt x="1687" y="944"/>
                </a:lnTo>
                <a:lnTo>
                  <a:pt x="1689" y="944"/>
                </a:lnTo>
                <a:lnTo>
                  <a:pt x="1689" y="944"/>
                </a:lnTo>
                <a:lnTo>
                  <a:pt x="1691" y="944"/>
                </a:lnTo>
                <a:lnTo>
                  <a:pt x="1693" y="944"/>
                </a:lnTo>
                <a:lnTo>
                  <a:pt x="1693" y="944"/>
                </a:lnTo>
                <a:lnTo>
                  <a:pt x="1695" y="944"/>
                </a:lnTo>
                <a:lnTo>
                  <a:pt x="1699" y="941"/>
                </a:lnTo>
                <a:lnTo>
                  <a:pt x="1701" y="941"/>
                </a:lnTo>
                <a:lnTo>
                  <a:pt x="1706" y="939"/>
                </a:lnTo>
                <a:lnTo>
                  <a:pt x="1710" y="937"/>
                </a:lnTo>
                <a:lnTo>
                  <a:pt x="1712" y="937"/>
                </a:lnTo>
                <a:lnTo>
                  <a:pt x="1714" y="937"/>
                </a:lnTo>
                <a:lnTo>
                  <a:pt x="1714" y="935"/>
                </a:lnTo>
                <a:lnTo>
                  <a:pt x="1716" y="935"/>
                </a:lnTo>
                <a:lnTo>
                  <a:pt x="1716" y="935"/>
                </a:lnTo>
                <a:lnTo>
                  <a:pt x="1718" y="935"/>
                </a:lnTo>
                <a:lnTo>
                  <a:pt x="1720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4" y="933"/>
                </a:lnTo>
                <a:lnTo>
                  <a:pt x="1722" y="933"/>
                </a:lnTo>
                <a:lnTo>
                  <a:pt x="1722" y="931"/>
                </a:lnTo>
                <a:lnTo>
                  <a:pt x="1718" y="931"/>
                </a:lnTo>
                <a:lnTo>
                  <a:pt x="1718" y="931"/>
                </a:lnTo>
                <a:lnTo>
                  <a:pt x="1720" y="931"/>
                </a:lnTo>
                <a:lnTo>
                  <a:pt x="1720" y="929"/>
                </a:lnTo>
                <a:lnTo>
                  <a:pt x="1718" y="927"/>
                </a:lnTo>
                <a:lnTo>
                  <a:pt x="1718" y="927"/>
                </a:lnTo>
                <a:lnTo>
                  <a:pt x="1716" y="925"/>
                </a:lnTo>
                <a:lnTo>
                  <a:pt x="1714" y="927"/>
                </a:lnTo>
                <a:lnTo>
                  <a:pt x="1712" y="927"/>
                </a:lnTo>
                <a:lnTo>
                  <a:pt x="1712" y="925"/>
                </a:lnTo>
                <a:lnTo>
                  <a:pt x="1710" y="925"/>
                </a:lnTo>
                <a:lnTo>
                  <a:pt x="1710" y="923"/>
                </a:lnTo>
                <a:lnTo>
                  <a:pt x="1710" y="923"/>
                </a:lnTo>
                <a:lnTo>
                  <a:pt x="1706" y="925"/>
                </a:lnTo>
                <a:lnTo>
                  <a:pt x="1703" y="927"/>
                </a:lnTo>
                <a:lnTo>
                  <a:pt x="1703" y="927"/>
                </a:lnTo>
                <a:lnTo>
                  <a:pt x="1703" y="927"/>
                </a:lnTo>
                <a:lnTo>
                  <a:pt x="1701" y="927"/>
                </a:lnTo>
                <a:lnTo>
                  <a:pt x="1699" y="927"/>
                </a:lnTo>
                <a:lnTo>
                  <a:pt x="1699" y="925"/>
                </a:lnTo>
                <a:lnTo>
                  <a:pt x="1699" y="925"/>
                </a:lnTo>
                <a:lnTo>
                  <a:pt x="1697" y="925"/>
                </a:lnTo>
                <a:lnTo>
                  <a:pt x="1693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89" y="923"/>
                </a:lnTo>
                <a:lnTo>
                  <a:pt x="1687" y="923"/>
                </a:lnTo>
                <a:lnTo>
                  <a:pt x="1687" y="923"/>
                </a:lnTo>
                <a:lnTo>
                  <a:pt x="1685" y="923"/>
                </a:lnTo>
                <a:lnTo>
                  <a:pt x="1683" y="921"/>
                </a:lnTo>
                <a:lnTo>
                  <a:pt x="1680" y="921"/>
                </a:lnTo>
                <a:lnTo>
                  <a:pt x="1683" y="918"/>
                </a:lnTo>
                <a:lnTo>
                  <a:pt x="1683" y="918"/>
                </a:lnTo>
                <a:lnTo>
                  <a:pt x="1683" y="916"/>
                </a:lnTo>
                <a:lnTo>
                  <a:pt x="1678" y="916"/>
                </a:lnTo>
                <a:lnTo>
                  <a:pt x="1678" y="916"/>
                </a:lnTo>
                <a:lnTo>
                  <a:pt x="1672" y="916"/>
                </a:lnTo>
                <a:lnTo>
                  <a:pt x="1672" y="914"/>
                </a:lnTo>
                <a:lnTo>
                  <a:pt x="1672" y="914"/>
                </a:lnTo>
                <a:lnTo>
                  <a:pt x="1672" y="912"/>
                </a:lnTo>
                <a:lnTo>
                  <a:pt x="1670" y="910"/>
                </a:lnTo>
                <a:lnTo>
                  <a:pt x="1670" y="908"/>
                </a:lnTo>
                <a:lnTo>
                  <a:pt x="1668" y="908"/>
                </a:lnTo>
                <a:lnTo>
                  <a:pt x="1668" y="906"/>
                </a:lnTo>
                <a:lnTo>
                  <a:pt x="1668" y="904"/>
                </a:lnTo>
                <a:lnTo>
                  <a:pt x="1668" y="904"/>
                </a:lnTo>
                <a:lnTo>
                  <a:pt x="1668" y="902"/>
                </a:lnTo>
                <a:lnTo>
                  <a:pt x="1668" y="900"/>
                </a:lnTo>
                <a:lnTo>
                  <a:pt x="1666" y="900"/>
                </a:lnTo>
                <a:lnTo>
                  <a:pt x="1664" y="902"/>
                </a:lnTo>
                <a:lnTo>
                  <a:pt x="1662" y="902"/>
                </a:lnTo>
                <a:lnTo>
                  <a:pt x="1662" y="900"/>
                </a:lnTo>
                <a:lnTo>
                  <a:pt x="1666" y="897"/>
                </a:lnTo>
                <a:lnTo>
                  <a:pt x="1668" y="895"/>
                </a:lnTo>
                <a:lnTo>
                  <a:pt x="1668" y="891"/>
                </a:lnTo>
                <a:lnTo>
                  <a:pt x="1670" y="889"/>
                </a:lnTo>
                <a:lnTo>
                  <a:pt x="1670" y="889"/>
                </a:lnTo>
                <a:lnTo>
                  <a:pt x="1668" y="887"/>
                </a:lnTo>
                <a:lnTo>
                  <a:pt x="1666" y="887"/>
                </a:lnTo>
                <a:lnTo>
                  <a:pt x="1666" y="887"/>
                </a:lnTo>
                <a:lnTo>
                  <a:pt x="1664" y="887"/>
                </a:lnTo>
                <a:lnTo>
                  <a:pt x="1662" y="889"/>
                </a:lnTo>
                <a:lnTo>
                  <a:pt x="1659" y="889"/>
                </a:lnTo>
                <a:lnTo>
                  <a:pt x="1657" y="889"/>
                </a:lnTo>
                <a:lnTo>
                  <a:pt x="1657" y="889"/>
                </a:lnTo>
                <a:lnTo>
                  <a:pt x="1655" y="887"/>
                </a:lnTo>
                <a:lnTo>
                  <a:pt x="1653" y="885"/>
                </a:lnTo>
                <a:lnTo>
                  <a:pt x="1649" y="885"/>
                </a:lnTo>
                <a:lnTo>
                  <a:pt x="1647" y="883"/>
                </a:lnTo>
                <a:lnTo>
                  <a:pt x="1645" y="883"/>
                </a:lnTo>
                <a:lnTo>
                  <a:pt x="1643" y="883"/>
                </a:lnTo>
                <a:lnTo>
                  <a:pt x="1641" y="883"/>
                </a:lnTo>
                <a:lnTo>
                  <a:pt x="1645" y="881"/>
                </a:lnTo>
                <a:lnTo>
                  <a:pt x="1647" y="883"/>
                </a:lnTo>
                <a:lnTo>
                  <a:pt x="1647" y="883"/>
                </a:lnTo>
                <a:lnTo>
                  <a:pt x="1651" y="883"/>
                </a:lnTo>
                <a:lnTo>
                  <a:pt x="1651" y="881"/>
                </a:lnTo>
                <a:lnTo>
                  <a:pt x="1653" y="881"/>
                </a:lnTo>
                <a:lnTo>
                  <a:pt x="1655" y="883"/>
                </a:lnTo>
                <a:lnTo>
                  <a:pt x="1659" y="883"/>
                </a:lnTo>
                <a:lnTo>
                  <a:pt x="1662" y="883"/>
                </a:lnTo>
                <a:lnTo>
                  <a:pt x="1662" y="883"/>
                </a:lnTo>
                <a:lnTo>
                  <a:pt x="1666" y="883"/>
                </a:lnTo>
                <a:lnTo>
                  <a:pt x="1666" y="881"/>
                </a:lnTo>
                <a:lnTo>
                  <a:pt x="1668" y="881"/>
                </a:lnTo>
                <a:lnTo>
                  <a:pt x="1670" y="881"/>
                </a:lnTo>
                <a:lnTo>
                  <a:pt x="1670" y="879"/>
                </a:lnTo>
                <a:lnTo>
                  <a:pt x="1672" y="876"/>
                </a:lnTo>
                <a:lnTo>
                  <a:pt x="1676" y="876"/>
                </a:lnTo>
                <a:lnTo>
                  <a:pt x="1676" y="874"/>
                </a:lnTo>
                <a:lnTo>
                  <a:pt x="1676" y="870"/>
                </a:lnTo>
                <a:lnTo>
                  <a:pt x="1674" y="868"/>
                </a:lnTo>
                <a:lnTo>
                  <a:pt x="1672" y="868"/>
                </a:lnTo>
                <a:lnTo>
                  <a:pt x="1674" y="868"/>
                </a:lnTo>
                <a:lnTo>
                  <a:pt x="1678" y="868"/>
                </a:lnTo>
                <a:lnTo>
                  <a:pt x="1678" y="868"/>
                </a:lnTo>
                <a:lnTo>
                  <a:pt x="1676" y="866"/>
                </a:lnTo>
                <a:lnTo>
                  <a:pt x="1672" y="864"/>
                </a:lnTo>
                <a:lnTo>
                  <a:pt x="1668" y="862"/>
                </a:lnTo>
                <a:lnTo>
                  <a:pt x="1659" y="860"/>
                </a:lnTo>
                <a:lnTo>
                  <a:pt x="1659" y="860"/>
                </a:lnTo>
                <a:lnTo>
                  <a:pt x="1653" y="862"/>
                </a:lnTo>
                <a:lnTo>
                  <a:pt x="1649" y="862"/>
                </a:lnTo>
                <a:lnTo>
                  <a:pt x="1643" y="864"/>
                </a:lnTo>
                <a:lnTo>
                  <a:pt x="1634" y="866"/>
                </a:lnTo>
                <a:lnTo>
                  <a:pt x="1628" y="868"/>
                </a:lnTo>
                <a:lnTo>
                  <a:pt x="1624" y="870"/>
                </a:lnTo>
                <a:lnTo>
                  <a:pt x="1620" y="872"/>
                </a:lnTo>
                <a:lnTo>
                  <a:pt x="1615" y="874"/>
                </a:lnTo>
                <a:lnTo>
                  <a:pt x="1615" y="876"/>
                </a:lnTo>
                <a:lnTo>
                  <a:pt x="1611" y="876"/>
                </a:lnTo>
                <a:lnTo>
                  <a:pt x="1611" y="876"/>
                </a:lnTo>
                <a:lnTo>
                  <a:pt x="1609" y="879"/>
                </a:lnTo>
                <a:lnTo>
                  <a:pt x="1603" y="883"/>
                </a:lnTo>
                <a:lnTo>
                  <a:pt x="1601" y="885"/>
                </a:lnTo>
                <a:lnTo>
                  <a:pt x="1599" y="887"/>
                </a:lnTo>
                <a:lnTo>
                  <a:pt x="1597" y="891"/>
                </a:lnTo>
                <a:lnTo>
                  <a:pt x="1592" y="893"/>
                </a:lnTo>
                <a:lnTo>
                  <a:pt x="1592" y="895"/>
                </a:lnTo>
                <a:lnTo>
                  <a:pt x="1590" y="897"/>
                </a:lnTo>
                <a:lnTo>
                  <a:pt x="1588" y="900"/>
                </a:lnTo>
                <a:lnTo>
                  <a:pt x="1586" y="902"/>
                </a:lnTo>
                <a:lnTo>
                  <a:pt x="1580" y="904"/>
                </a:lnTo>
                <a:lnTo>
                  <a:pt x="1578" y="906"/>
                </a:lnTo>
                <a:lnTo>
                  <a:pt x="1576" y="906"/>
                </a:lnTo>
                <a:lnTo>
                  <a:pt x="1574" y="908"/>
                </a:lnTo>
                <a:lnTo>
                  <a:pt x="1569" y="908"/>
                </a:lnTo>
                <a:lnTo>
                  <a:pt x="1565" y="908"/>
                </a:lnTo>
                <a:lnTo>
                  <a:pt x="1563" y="910"/>
                </a:lnTo>
                <a:lnTo>
                  <a:pt x="1561" y="910"/>
                </a:lnTo>
                <a:lnTo>
                  <a:pt x="1561" y="912"/>
                </a:lnTo>
                <a:lnTo>
                  <a:pt x="1559" y="912"/>
                </a:lnTo>
                <a:lnTo>
                  <a:pt x="1557" y="914"/>
                </a:lnTo>
                <a:lnTo>
                  <a:pt x="1555" y="916"/>
                </a:lnTo>
                <a:lnTo>
                  <a:pt x="1551" y="918"/>
                </a:lnTo>
                <a:lnTo>
                  <a:pt x="1548" y="921"/>
                </a:lnTo>
                <a:lnTo>
                  <a:pt x="1546" y="923"/>
                </a:lnTo>
                <a:lnTo>
                  <a:pt x="1544" y="925"/>
                </a:lnTo>
                <a:lnTo>
                  <a:pt x="1544" y="927"/>
                </a:lnTo>
                <a:lnTo>
                  <a:pt x="1542" y="927"/>
                </a:lnTo>
                <a:lnTo>
                  <a:pt x="1542" y="929"/>
                </a:lnTo>
                <a:lnTo>
                  <a:pt x="1542" y="931"/>
                </a:lnTo>
                <a:lnTo>
                  <a:pt x="1540" y="931"/>
                </a:lnTo>
                <a:lnTo>
                  <a:pt x="1536" y="933"/>
                </a:lnTo>
                <a:lnTo>
                  <a:pt x="1532" y="935"/>
                </a:lnTo>
                <a:lnTo>
                  <a:pt x="1527" y="937"/>
                </a:lnTo>
                <a:lnTo>
                  <a:pt x="1525" y="937"/>
                </a:lnTo>
                <a:lnTo>
                  <a:pt x="1530" y="935"/>
                </a:lnTo>
                <a:lnTo>
                  <a:pt x="1534" y="933"/>
                </a:lnTo>
                <a:lnTo>
                  <a:pt x="1536" y="931"/>
                </a:lnTo>
                <a:lnTo>
                  <a:pt x="1536" y="931"/>
                </a:lnTo>
                <a:lnTo>
                  <a:pt x="1532" y="929"/>
                </a:lnTo>
                <a:lnTo>
                  <a:pt x="1532" y="929"/>
                </a:lnTo>
                <a:lnTo>
                  <a:pt x="1536" y="929"/>
                </a:lnTo>
                <a:lnTo>
                  <a:pt x="1538" y="929"/>
                </a:lnTo>
                <a:lnTo>
                  <a:pt x="1538" y="927"/>
                </a:lnTo>
                <a:lnTo>
                  <a:pt x="1540" y="925"/>
                </a:lnTo>
                <a:lnTo>
                  <a:pt x="1544" y="925"/>
                </a:lnTo>
                <a:lnTo>
                  <a:pt x="1546" y="923"/>
                </a:lnTo>
                <a:lnTo>
                  <a:pt x="1548" y="921"/>
                </a:lnTo>
                <a:lnTo>
                  <a:pt x="1548" y="918"/>
                </a:lnTo>
                <a:lnTo>
                  <a:pt x="1551" y="918"/>
                </a:lnTo>
                <a:lnTo>
                  <a:pt x="1551" y="916"/>
                </a:lnTo>
                <a:lnTo>
                  <a:pt x="1553" y="916"/>
                </a:lnTo>
                <a:lnTo>
                  <a:pt x="1555" y="914"/>
                </a:lnTo>
                <a:lnTo>
                  <a:pt x="1561" y="912"/>
                </a:lnTo>
                <a:lnTo>
                  <a:pt x="1561" y="910"/>
                </a:lnTo>
                <a:lnTo>
                  <a:pt x="1565" y="910"/>
                </a:lnTo>
                <a:lnTo>
                  <a:pt x="1567" y="908"/>
                </a:lnTo>
                <a:lnTo>
                  <a:pt x="1567" y="908"/>
                </a:lnTo>
                <a:lnTo>
                  <a:pt x="1569" y="908"/>
                </a:lnTo>
                <a:lnTo>
                  <a:pt x="1576" y="906"/>
                </a:lnTo>
                <a:lnTo>
                  <a:pt x="1578" y="904"/>
                </a:lnTo>
                <a:lnTo>
                  <a:pt x="1580" y="902"/>
                </a:lnTo>
                <a:lnTo>
                  <a:pt x="1584" y="900"/>
                </a:lnTo>
                <a:lnTo>
                  <a:pt x="1586" y="895"/>
                </a:lnTo>
                <a:lnTo>
                  <a:pt x="1588" y="893"/>
                </a:lnTo>
                <a:lnTo>
                  <a:pt x="1595" y="889"/>
                </a:lnTo>
                <a:lnTo>
                  <a:pt x="1595" y="887"/>
                </a:lnTo>
                <a:lnTo>
                  <a:pt x="1597" y="885"/>
                </a:lnTo>
                <a:lnTo>
                  <a:pt x="1597" y="883"/>
                </a:lnTo>
                <a:lnTo>
                  <a:pt x="1595" y="881"/>
                </a:lnTo>
                <a:lnTo>
                  <a:pt x="1595" y="881"/>
                </a:lnTo>
                <a:lnTo>
                  <a:pt x="1592" y="879"/>
                </a:lnTo>
                <a:lnTo>
                  <a:pt x="1586" y="876"/>
                </a:lnTo>
                <a:lnTo>
                  <a:pt x="1584" y="876"/>
                </a:lnTo>
                <a:lnTo>
                  <a:pt x="1582" y="876"/>
                </a:lnTo>
                <a:lnTo>
                  <a:pt x="1580" y="876"/>
                </a:lnTo>
                <a:lnTo>
                  <a:pt x="1580" y="876"/>
                </a:lnTo>
                <a:lnTo>
                  <a:pt x="1588" y="876"/>
                </a:lnTo>
                <a:lnTo>
                  <a:pt x="1592" y="879"/>
                </a:lnTo>
                <a:lnTo>
                  <a:pt x="1595" y="879"/>
                </a:lnTo>
                <a:lnTo>
                  <a:pt x="1597" y="881"/>
                </a:lnTo>
                <a:lnTo>
                  <a:pt x="1597" y="881"/>
                </a:lnTo>
                <a:lnTo>
                  <a:pt x="1599" y="881"/>
                </a:lnTo>
                <a:lnTo>
                  <a:pt x="1601" y="879"/>
                </a:lnTo>
                <a:lnTo>
                  <a:pt x="1603" y="876"/>
                </a:lnTo>
                <a:lnTo>
                  <a:pt x="1605" y="874"/>
                </a:lnTo>
                <a:lnTo>
                  <a:pt x="1609" y="868"/>
                </a:lnTo>
                <a:lnTo>
                  <a:pt x="1613" y="866"/>
                </a:lnTo>
                <a:lnTo>
                  <a:pt x="1613" y="866"/>
                </a:lnTo>
                <a:lnTo>
                  <a:pt x="1615" y="864"/>
                </a:lnTo>
                <a:lnTo>
                  <a:pt x="1618" y="864"/>
                </a:lnTo>
                <a:lnTo>
                  <a:pt x="1618" y="864"/>
                </a:lnTo>
                <a:lnTo>
                  <a:pt x="1620" y="862"/>
                </a:lnTo>
                <a:lnTo>
                  <a:pt x="1618" y="862"/>
                </a:lnTo>
                <a:lnTo>
                  <a:pt x="1622" y="860"/>
                </a:lnTo>
                <a:lnTo>
                  <a:pt x="1630" y="860"/>
                </a:lnTo>
                <a:lnTo>
                  <a:pt x="1630" y="860"/>
                </a:lnTo>
                <a:lnTo>
                  <a:pt x="1632" y="860"/>
                </a:lnTo>
                <a:lnTo>
                  <a:pt x="1632" y="858"/>
                </a:lnTo>
                <a:lnTo>
                  <a:pt x="1634" y="853"/>
                </a:lnTo>
                <a:lnTo>
                  <a:pt x="1639" y="847"/>
                </a:lnTo>
                <a:lnTo>
                  <a:pt x="1641" y="845"/>
                </a:lnTo>
                <a:lnTo>
                  <a:pt x="1643" y="843"/>
                </a:lnTo>
                <a:lnTo>
                  <a:pt x="1643" y="843"/>
                </a:lnTo>
                <a:lnTo>
                  <a:pt x="1645" y="843"/>
                </a:lnTo>
                <a:lnTo>
                  <a:pt x="1645" y="843"/>
                </a:lnTo>
                <a:lnTo>
                  <a:pt x="1647" y="843"/>
                </a:lnTo>
                <a:lnTo>
                  <a:pt x="1649" y="843"/>
                </a:lnTo>
                <a:lnTo>
                  <a:pt x="1649" y="843"/>
                </a:lnTo>
                <a:lnTo>
                  <a:pt x="1653" y="841"/>
                </a:lnTo>
                <a:lnTo>
                  <a:pt x="1655" y="843"/>
                </a:lnTo>
                <a:lnTo>
                  <a:pt x="1662" y="841"/>
                </a:lnTo>
                <a:lnTo>
                  <a:pt x="1664" y="841"/>
                </a:lnTo>
                <a:lnTo>
                  <a:pt x="1668" y="841"/>
                </a:lnTo>
                <a:lnTo>
                  <a:pt x="1674" y="841"/>
                </a:lnTo>
                <a:lnTo>
                  <a:pt x="1678" y="841"/>
                </a:lnTo>
                <a:lnTo>
                  <a:pt x="1680" y="841"/>
                </a:lnTo>
                <a:lnTo>
                  <a:pt x="1683" y="841"/>
                </a:lnTo>
                <a:lnTo>
                  <a:pt x="1685" y="841"/>
                </a:lnTo>
                <a:lnTo>
                  <a:pt x="1687" y="843"/>
                </a:lnTo>
                <a:lnTo>
                  <a:pt x="1691" y="843"/>
                </a:lnTo>
                <a:lnTo>
                  <a:pt x="1693" y="841"/>
                </a:lnTo>
                <a:lnTo>
                  <a:pt x="1695" y="841"/>
                </a:lnTo>
                <a:lnTo>
                  <a:pt x="1697" y="841"/>
                </a:lnTo>
                <a:lnTo>
                  <a:pt x="1699" y="841"/>
                </a:lnTo>
                <a:lnTo>
                  <a:pt x="1701" y="841"/>
                </a:lnTo>
                <a:lnTo>
                  <a:pt x="1703" y="841"/>
                </a:lnTo>
                <a:lnTo>
                  <a:pt x="1708" y="843"/>
                </a:lnTo>
                <a:lnTo>
                  <a:pt x="1710" y="843"/>
                </a:lnTo>
                <a:lnTo>
                  <a:pt x="1712" y="843"/>
                </a:lnTo>
                <a:lnTo>
                  <a:pt x="1714" y="845"/>
                </a:lnTo>
                <a:lnTo>
                  <a:pt x="1720" y="843"/>
                </a:lnTo>
                <a:lnTo>
                  <a:pt x="1722" y="843"/>
                </a:lnTo>
                <a:lnTo>
                  <a:pt x="1724" y="843"/>
                </a:lnTo>
                <a:lnTo>
                  <a:pt x="1727" y="843"/>
                </a:lnTo>
                <a:lnTo>
                  <a:pt x="1729" y="843"/>
                </a:lnTo>
                <a:lnTo>
                  <a:pt x="1733" y="843"/>
                </a:lnTo>
                <a:lnTo>
                  <a:pt x="1737" y="843"/>
                </a:lnTo>
                <a:lnTo>
                  <a:pt x="1739" y="841"/>
                </a:lnTo>
                <a:lnTo>
                  <a:pt x="1741" y="839"/>
                </a:lnTo>
                <a:lnTo>
                  <a:pt x="1743" y="837"/>
                </a:lnTo>
                <a:lnTo>
                  <a:pt x="1747" y="835"/>
                </a:lnTo>
                <a:lnTo>
                  <a:pt x="1750" y="832"/>
                </a:lnTo>
                <a:lnTo>
                  <a:pt x="1752" y="830"/>
                </a:lnTo>
                <a:lnTo>
                  <a:pt x="1758" y="824"/>
                </a:lnTo>
                <a:lnTo>
                  <a:pt x="1758" y="824"/>
                </a:lnTo>
                <a:lnTo>
                  <a:pt x="1758" y="824"/>
                </a:lnTo>
                <a:lnTo>
                  <a:pt x="1760" y="822"/>
                </a:lnTo>
                <a:lnTo>
                  <a:pt x="1760" y="822"/>
                </a:lnTo>
                <a:lnTo>
                  <a:pt x="1764" y="822"/>
                </a:lnTo>
                <a:lnTo>
                  <a:pt x="1766" y="822"/>
                </a:lnTo>
                <a:lnTo>
                  <a:pt x="1766" y="822"/>
                </a:lnTo>
                <a:lnTo>
                  <a:pt x="1771" y="820"/>
                </a:lnTo>
                <a:lnTo>
                  <a:pt x="1771" y="820"/>
                </a:lnTo>
                <a:lnTo>
                  <a:pt x="1775" y="820"/>
                </a:lnTo>
                <a:lnTo>
                  <a:pt x="1777" y="820"/>
                </a:lnTo>
                <a:lnTo>
                  <a:pt x="1781" y="820"/>
                </a:lnTo>
                <a:lnTo>
                  <a:pt x="1781" y="820"/>
                </a:lnTo>
                <a:lnTo>
                  <a:pt x="1783" y="820"/>
                </a:lnTo>
                <a:lnTo>
                  <a:pt x="1789" y="816"/>
                </a:lnTo>
                <a:lnTo>
                  <a:pt x="1791" y="814"/>
                </a:lnTo>
                <a:lnTo>
                  <a:pt x="1796" y="809"/>
                </a:lnTo>
                <a:lnTo>
                  <a:pt x="1800" y="807"/>
                </a:lnTo>
                <a:lnTo>
                  <a:pt x="1802" y="805"/>
                </a:lnTo>
                <a:lnTo>
                  <a:pt x="1800" y="805"/>
                </a:lnTo>
                <a:lnTo>
                  <a:pt x="1800" y="803"/>
                </a:lnTo>
                <a:lnTo>
                  <a:pt x="1800" y="803"/>
                </a:lnTo>
                <a:lnTo>
                  <a:pt x="1796" y="801"/>
                </a:lnTo>
                <a:lnTo>
                  <a:pt x="1796" y="801"/>
                </a:lnTo>
                <a:lnTo>
                  <a:pt x="1798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799"/>
                </a:lnTo>
                <a:lnTo>
                  <a:pt x="1798" y="799"/>
                </a:lnTo>
                <a:lnTo>
                  <a:pt x="1796" y="799"/>
                </a:lnTo>
                <a:lnTo>
                  <a:pt x="1794" y="799"/>
                </a:lnTo>
                <a:lnTo>
                  <a:pt x="1791" y="799"/>
                </a:lnTo>
                <a:lnTo>
                  <a:pt x="1791" y="797"/>
                </a:lnTo>
                <a:lnTo>
                  <a:pt x="1794" y="797"/>
                </a:lnTo>
                <a:lnTo>
                  <a:pt x="1798" y="797"/>
                </a:lnTo>
                <a:lnTo>
                  <a:pt x="1800" y="797"/>
                </a:lnTo>
                <a:lnTo>
                  <a:pt x="1800" y="797"/>
                </a:lnTo>
                <a:lnTo>
                  <a:pt x="1798" y="795"/>
                </a:lnTo>
                <a:lnTo>
                  <a:pt x="1798" y="793"/>
                </a:lnTo>
                <a:lnTo>
                  <a:pt x="1800" y="793"/>
                </a:lnTo>
                <a:lnTo>
                  <a:pt x="1798" y="791"/>
                </a:lnTo>
                <a:lnTo>
                  <a:pt x="1800" y="786"/>
                </a:lnTo>
                <a:lnTo>
                  <a:pt x="1800" y="786"/>
                </a:lnTo>
                <a:lnTo>
                  <a:pt x="1800" y="784"/>
                </a:lnTo>
                <a:lnTo>
                  <a:pt x="1798" y="784"/>
                </a:lnTo>
                <a:lnTo>
                  <a:pt x="1798" y="784"/>
                </a:lnTo>
                <a:lnTo>
                  <a:pt x="1798" y="782"/>
                </a:lnTo>
                <a:lnTo>
                  <a:pt x="1798" y="782"/>
                </a:lnTo>
                <a:lnTo>
                  <a:pt x="1798" y="780"/>
                </a:lnTo>
                <a:lnTo>
                  <a:pt x="1796" y="778"/>
                </a:lnTo>
                <a:lnTo>
                  <a:pt x="1791" y="778"/>
                </a:lnTo>
                <a:lnTo>
                  <a:pt x="1791" y="778"/>
                </a:lnTo>
                <a:lnTo>
                  <a:pt x="1789" y="776"/>
                </a:lnTo>
                <a:lnTo>
                  <a:pt x="1789" y="774"/>
                </a:lnTo>
                <a:lnTo>
                  <a:pt x="1789" y="774"/>
                </a:lnTo>
                <a:lnTo>
                  <a:pt x="1787" y="774"/>
                </a:lnTo>
                <a:lnTo>
                  <a:pt x="1785" y="776"/>
                </a:lnTo>
                <a:lnTo>
                  <a:pt x="1781" y="776"/>
                </a:lnTo>
                <a:lnTo>
                  <a:pt x="1779" y="780"/>
                </a:lnTo>
                <a:lnTo>
                  <a:pt x="1777" y="780"/>
                </a:lnTo>
                <a:lnTo>
                  <a:pt x="1777" y="778"/>
                </a:lnTo>
                <a:lnTo>
                  <a:pt x="1777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9" y="776"/>
                </a:lnTo>
                <a:lnTo>
                  <a:pt x="1779" y="776"/>
                </a:lnTo>
                <a:lnTo>
                  <a:pt x="1781" y="774"/>
                </a:lnTo>
                <a:lnTo>
                  <a:pt x="1779" y="774"/>
                </a:lnTo>
                <a:lnTo>
                  <a:pt x="1779" y="772"/>
                </a:lnTo>
                <a:lnTo>
                  <a:pt x="1777" y="767"/>
                </a:lnTo>
                <a:lnTo>
                  <a:pt x="1773" y="765"/>
                </a:lnTo>
                <a:lnTo>
                  <a:pt x="1764" y="765"/>
                </a:lnTo>
                <a:lnTo>
                  <a:pt x="1762" y="765"/>
                </a:lnTo>
                <a:lnTo>
                  <a:pt x="1762" y="767"/>
                </a:lnTo>
                <a:lnTo>
                  <a:pt x="1762" y="767"/>
                </a:lnTo>
                <a:lnTo>
                  <a:pt x="1762" y="767"/>
                </a:lnTo>
                <a:lnTo>
                  <a:pt x="1764" y="767"/>
                </a:lnTo>
                <a:lnTo>
                  <a:pt x="1766" y="767"/>
                </a:lnTo>
                <a:lnTo>
                  <a:pt x="1768" y="767"/>
                </a:lnTo>
                <a:lnTo>
                  <a:pt x="1768" y="767"/>
                </a:lnTo>
                <a:lnTo>
                  <a:pt x="1766" y="767"/>
                </a:lnTo>
                <a:lnTo>
                  <a:pt x="1762" y="770"/>
                </a:lnTo>
                <a:lnTo>
                  <a:pt x="1758" y="770"/>
                </a:lnTo>
                <a:lnTo>
                  <a:pt x="1754" y="772"/>
                </a:lnTo>
                <a:lnTo>
                  <a:pt x="1752" y="776"/>
                </a:lnTo>
                <a:lnTo>
                  <a:pt x="1747" y="778"/>
                </a:lnTo>
                <a:lnTo>
                  <a:pt x="1745" y="778"/>
                </a:lnTo>
                <a:lnTo>
                  <a:pt x="1743" y="780"/>
                </a:lnTo>
                <a:lnTo>
                  <a:pt x="1741" y="780"/>
                </a:lnTo>
                <a:lnTo>
                  <a:pt x="1741" y="780"/>
                </a:lnTo>
                <a:lnTo>
                  <a:pt x="1739" y="782"/>
                </a:lnTo>
                <a:lnTo>
                  <a:pt x="1737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5" y="784"/>
                </a:lnTo>
                <a:lnTo>
                  <a:pt x="1735" y="782"/>
                </a:lnTo>
                <a:lnTo>
                  <a:pt x="1735" y="782"/>
                </a:lnTo>
                <a:lnTo>
                  <a:pt x="1735" y="782"/>
                </a:lnTo>
                <a:lnTo>
                  <a:pt x="1737" y="780"/>
                </a:lnTo>
                <a:lnTo>
                  <a:pt x="1737" y="780"/>
                </a:lnTo>
                <a:lnTo>
                  <a:pt x="1737" y="780"/>
                </a:lnTo>
                <a:lnTo>
                  <a:pt x="1733" y="778"/>
                </a:lnTo>
                <a:lnTo>
                  <a:pt x="1733" y="776"/>
                </a:lnTo>
                <a:lnTo>
                  <a:pt x="1735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6"/>
                </a:lnTo>
                <a:lnTo>
                  <a:pt x="1737" y="776"/>
                </a:lnTo>
                <a:lnTo>
                  <a:pt x="1739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3" y="774"/>
                </a:lnTo>
                <a:lnTo>
                  <a:pt x="1745" y="774"/>
                </a:lnTo>
                <a:lnTo>
                  <a:pt x="1750" y="772"/>
                </a:lnTo>
                <a:lnTo>
                  <a:pt x="1752" y="772"/>
                </a:lnTo>
                <a:lnTo>
                  <a:pt x="1754" y="770"/>
                </a:lnTo>
                <a:lnTo>
                  <a:pt x="1754" y="770"/>
                </a:lnTo>
                <a:lnTo>
                  <a:pt x="1754" y="770"/>
                </a:lnTo>
                <a:lnTo>
                  <a:pt x="1756" y="770"/>
                </a:lnTo>
                <a:lnTo>
                  <a:pt x="1758" y="770"/>
                </a:lnTo>
                <a:lnTo>
                  <a:pt x="1758" y="770"/>
                </a:lnTo>
                <a:lnTo>
                  <a:pt x="1760" y="767"/>
                </a:lnTo>
                <a:lnTo>
                  <a:pt x="1762" y="765"/>
                </a:lnTo>
                <a:lnTo>
                  <a:pt x="1762" y="765"/>
                </a:lnTo>
                <a:lnTo>
                  <a:pt x="1764" y="765"/>
                </a:lnTo>
                <a:lnTo>
                  <a:pt x="1764" y="763"/>
                </a:lnTo>
                <a:lnTo>
                  <a:pt x="1764" y="763"/>
                </a:lnTo>
                <a:lnTo>
                  <a:pt x="1768" y="763"/>
                </a:lnTo>
                <a:lnTo>
                  <a:pt x="1773" y="763"/>
                </a:lnTo>
                <a:lnTo>
                  <a:pt x="1775" y="761"/>
                </a:lnTo>
                <a:lnTo>
                  <a:pt x="1775" y="759"/>
                </a:lnTo>
                <a:lnTo>
                  <a:pt x="1777" y="759"/>
                </a:lnTo>
                <a:lnTo>
                  <a:pt x="1777" y="759"/>
                </a:lnTo>
                <a:lnTo>
                  <a:pt x="1775" y="757"/>
                </a:lnTo>
                <a:lnTo>
                  <a:pt x="1773" y="757"/>
                </a:lnTo>
                <a:lnTo>
                  <a:pt x="1771" y="757"/>
                </a:lnTo>
                <a:lnTo>
                  <a:pt x="1771" y="755"/>
                </a:lnTo>
                <a:lnTo>
                  <a:pt x="1768" y="755"/>
                </a:lnTo>
                <a:lnTo>
                  <a:pt x="1768" y="753"/>
                </a:lnTo>
                <a:lnTo>
                  <a:pt x="1766" y="753"/>
                </a:lnTo>
                <a:lnTo>
                  <a:pt x="1764" y="753"/>
                </a:lnTo>
                <a:lnTo>
                  <a:pt x="1764" y="755"/>
                </a:lnTo>
                <a:lnTo>
                  <a:pt x="1762" y="755"/>
                </a:lnTo>
                <a:lnTo>
                  <a:pt x="1760" y="755"/>
                </a:lnTo>
                <a:lnTo>
                  <a:pt x="1756" y="753"/>
                </a:lnTo>
                <a:lnTo>
                  <a:pt x="1754" y="751"/>
                </a:lnTo>
                <a:lnTo>
                  <a:pt x="1754" y="749"/>
                </a:lnTo>
                <a:lnTo>
                  <a:pt x="1754" y="747"/>
                </a:lnTo>
                <a:lnTo>
                  <a:pt x="1752" y="747"/>
                </a:lnTo>
                <a:lnTo>
                  <a:pt x="1750" y="747"/>
                </a:lnTo>
                <a:lnTo>
                  <a:pt x="1747" y="747"/>
                </a:lnTo>
                <a:lnTo>
                  <a:pt x="1747" y="749"/>
                </a:lnTo>
                <a:lnTo>
                  <a:pt x="1747" y="749"/>
                </a:lnTo>
                <a:lnTo>
                  <a:pt x="1741" y="753"/>
                </a:lnTo>
                <a:lnTo>
                  <a:pt x="1741" y="755"/>
                </a:lnTo>
                <a:lnTo>
                  <a:pt x="1741" y="753"/>
                </a:lnTo>
                <a:lnTo>
                  <a:pt x="1741" y="751"/>
                </a:lnTo>
                <a:lnTo>
                  <a:pt x="1745" y="749"/>
                </a:lnTo>
                <a:lnTo>
                  <a:pt x="1747" y="747"/>
                </a:lnTo>
                <a:lnTo>
                  <a:pt x="1745" y="747"/>
                </a:lnTo>
                <a:lnTo>
                  <a:pt x="1743" y="747"/>
                </a:lnTo>
                <a:lnTo>
                  <a:pt x="1743" y="747"/>
                </a:lnTo>
                <a:lnTo>
                  <a:pt x="1743" y="744"/>
                </a:lnTo>
                <a:lnTo>
                  <a:pt x="1741" y="744"/>
                </a:lnTo>
                <a:lnTo>
                  <a:pt x="1741" y="744"/>
                </a:lnTo>
                <a:lnTo>
                  <a:pt x="1739" y="744"/>
                </a:lnTo>
                <a:lnTo>
                  <a:pt x="1735" y="747"/>
                </a:lnTo>
                <a:lnTo>
                  <a:pt x="1733" y="747"/>
                </a:lnTo>
                <a:lnTo>
                  <a:pt x="1731" y="749"/>
                </a:lnTo>
                <a:lnTo>
                  <a:pt x="1729" y="749"/>
                </a:lnTo>
                <a:lnTo>
                  <a:pt x="1731" y="749"/>
                </a:lnTo>
                <a:lnTo>
                  <a:pt x="1733" y="747"/>
                </a:lnTo>
                <a:lnTo>
                  <a:pt x="1733" y="744"/>
                </a:lnTo>
                <a:lnTo>
                  <a:pt x="1733" y="742"/>
                </a:lnTo>
                <a:lnTo>
                  <a:pt x="1735" y="742"/>
                </a:lnTo>
                <a:lnTo>
                  <a:pt x="1735" y="740"/>
                </a:lnTo>
                <a:lnTo>
                  <a:pt x="1735" y="738"/>
                </a:lnTo>
                <a:lnTo>
                  <a:pt x="1733" y="738"/>
                </a:lnTo>
                <a:lnTo>
                  <a:pt x="1733" y="738"/>
                </a:lnTo>
                <a:lnTo>
                  <a:pt x="1733" y="736"/>
                </a:lnTo>
                <a:lnTo>
                  <a:pt x="1733" y="734"/>
                </a:lnTo>
                <a:lnTo>
                  <a:pt x="1733" y="734"/>
                </a:lnTo>
                <a:lnTo>
                  <a:pt x="1731" y="734"/>
                </a:lnTo>
                <a:lnTo>
                  <a:pt x="1731" y="736"/>
                </a:lnTo>
                <a:lnTo>
                  <a:pt x="1731" y="734"/>
                </a:lnTo>
                <a:lnTo>
                  <a:pt x="1729" y="734"/>
                </a:lnTo>
                <a:lnTo>
                  <a:pt x="1729" y="732"/>
                </a:lnTo>
                <a:lnTo>
                  <a:pt x="1729" y="732"/>
                </a:lnTo>
                <a:lnTo>
                  <a:pt x="1727" y="732"/>
                </a:lnTo>
                <a:lnTo>
                  <a:pt x="1727" y="732"/>
                </a:lnTo>
                <a:lnTo>
                  <a:pt x="1724" y="734"/>
                </a:lnTo>
                <a:lnTo>
                  <a:pt x="1722" y="732"/>
                </a:lnTo>
                <a:lnTo>
                  <a:pt x="1722" y="732"/>
                </a:lnTo>
                <a:lnTo>
                  <a:pt x="1722" y="732"/>
                </a:lnTo>
                <a:lnTo>
                  <a:pt x="1720" y="732"/>
                </a:lnTo>
                <a:lnTo>
                  <a:pt x="1718" y="730"/>
                </a:lnTo>
                <a:lnTo>
                  <a:pt x="1718" y="730"/>
                </a:lnTo>
                <a:lnTo>
                  <a:pt x="1718" y="730"/>
                </a:lnTo>
                <a:lnTo>
                  <a:pt x="1720" y="730"/>
                </a:lnTo>
                <a:lnTo>
                  <a:pt x="1720" y="728"/>
                </a:lnTo>
                <a:lnTo>
                  <a:pt x="1718" y="726"/>
                </a:lnTo>
                <a:lnTo>
                  <a:pt x="1718" y="726"/>
                </a:lnTo>
                <a:lnTo>
                  <a:pt x="1716" y="726"/>
                </a:lnTo>
                <a:lnTo>
                  <a:pt x="1714" y="726"/>
                </a:lnTo>
                <a:lnTo>
                  <a:pt x="1714" y="723"/>
                </a:lnTo>
                <a:lnTo>
                  <a:pt x="1716" y="723"/>
                </a:lnTo>
                <a:lnTo>
                  <a:pt x="1718" y="723"/>
                </a:lnTo>
                <a:lnTo>
                  <a:pt x="1716" y="721"/>
                </a:lnTo>
                <a:lnTo>
                  <a:pt x="1714" y="721"/>
                </a:lnTo>
                <a:lnTo>
                  <a:pt x="1710" y="721"/>
                </a:lnTo>
                <a:lnTo>
                  <a:pt x="1710" y="721"/>
                </a:lnTo>
                <a:lnTo>
                  <a:pt x="1712" y="719"/>
                </a:lnTo>
                <a:lnTo>
                  <a:pt x="1714" y="719"/>
                </a:lnTo>
                <a:lnTo>
                  <a:pt x="1714" y="719"/>
                </a:lnTo>
                <a:lnTo>
                  <a:pt x="1712" y="719"/>
                </a:lnTo>
                <a:lnTo>
                  <a:pt x="1712" y="719"/>
                </a:lnTo>
                <a:lnTo>
                  <a:pt x="1710" y="717"/>
                </a:lnTo>
                <a:lnTo>
                  <a:pt x="1708" y="717"/>
                </a:lnTo>
                <a:lnTo>
                  <a:pt x="1703" y="715"/>
                </a:lnTo>
                <a:lnTo>
                  <a:pt x="1701" y="713"/>
                </a:lnTo>
                <a:lnTo>
                  <a:pt x="1703" y="713"/>
                </a:lnTo>
                <a:lnTo>
                  <a:pt x="1703" y="713"/>
                </a:lnTo>
                <a:lnTo>
                  <a:pt x="1706" y="713"/>
                </a:lnTo>
                <a:lnTo>
                  <a:pt x="1703" y="715"/>
                </a:lnTo>
                <a:lnTo>
                  <a:pt x="1703" y="715"/>
                </a:lnTo>
                <a:lnTo>
                  <a:pt x="1708" y="715"/>
                </a:lnTo>
                <a:lnTo>
                  <a:pt x="1716" y="717"/>
                </a:lnTo>
                <a:lnTo>
                  <a:pt x="1718" y="717"/>
                </a:lnTo>
                <a:lnTo>
                  <a:pt x="1718" y="715"/>
                </a:lnTo>
                <a:lnTo>
                  <a:pt x="1718" y="713"/>
                </a:lnTo>
                <a:lnTo>
                  <a:pt x="1718" y="711"/>
                </a:lnTo>
                <a:lnTo>
                  <a:pt x="1718" y="709"/>
                </a:lnTo>
                <a:lnTo>
                  <a:pt x="1714" y="707"/>
                </a:lnTo>
                <a:lnTo>
                  <a:pt x="1714" y="707"/>
                </a:lnTo>
                <a:lnTo>
                  <a:pt x="1712" y="707"/>
                </a:lnTo>
                <a:lnTo>
                  <a:pt x="1712" y="707"/>
                </a:lnTo>
                <a:lnTo>
                  <a:pt x="1710" y="705"/>
                </a:lnTo>
                <a:lnTo>
                  <a:pt x="1710" y="705"/>
                </a:lnTo>
                <a:lnTo>
                  <a:pt x="1710" y="705"/>
                </a:lnTo>
                <a:lnTo>
                  <a:pt x="1712" y="702"/>
                </a:lnTo>
                <a:lnTo>
                  <a:pt x="1712" y="702"/>
                </a:lnTo>
                <a:lnTo>
                  <a:pt x="1712" y="702"/>
                </a:lnTo>
                <a:lnTo>
                  <a:pt x="1710" y="700"/>
                </a:lnTo>
                <a:lnTo>
                  <a:pt x="1708" y="700"/>
                </a:lnTo>
                <a:lnTo>
                  <a:pt x="1708" y="700"/>
                </a:lnTo>
                <a:lnTo>
                  <a:pt x="1706" y="700"/>
                </a:lnTo>
                <a:lnTo>
                  <a:pt x="1703" y="700"/>
                </a:lnTo>
                <a:lnTo>
                  <a:pt x="1703" y="700"/>
                </a:lnTo>
                <a:lnTo>
                  <a:pt x="1701" y="700"/>
                </a:lnTo>
                <a:lnTo>
                  <a:pt x="1703" y="700"/>
                </a:lnTo>
                <a:lnTo>
                  <a:pt x="1706" y="700"/>
                </a:lnTo>
                <a:lnTo>
                  <a:pt x="1706" y="698"/>
                </a:lnTo>
                <a:lnTo>
                  <a:pt x="1708" y="698"/>
                </a:lnTo>
                <a:lnTo>
                  <a:pt x="1708" y="698"/>
                </a:lnTo>
                <a:lnTo>
                  <a:pt x="1710" y="696"/>
                </a:lnTo>
                <a:lnTo>
                  <a:pt x="1710" y="696"/>
                </a:lnTo>
                <a:lnTo>
                  <a:pt x="1710" y="694"/>
                </a:lnTo>
                <a:lnTo>
                  <a:pt x="1710" y="694"/>
                </a:lnTo>
                <a:lnTo>
                  <a:pt x="1710" y="692"/>
                </a:lnTo>
                <a:lnTo>
                  <a:pt x="1712" y="692"/>
                </a:lnTo>
                <a:lnTo>
                  <a:pt x="1710" y="690"/>
                </a:lnTo>
                <a:lnTo>
                  <a:pt x="1708" y="690"/>
                </a:lnTo>
                <a:lnTo>
                  <a:pt x="1706" y="690"/>
                </a:lnTo>
                <a:lnTo>
                  <a:pt x="1706" y="690"/>
                </a:lnTo>
                <a:lnTo>
                  <a:pt x="1703" y="686"/>
                </a:lnTo>
                <a:lnTo>
                  <a:pt x="1701" y="686"/>
                </a:lnTo>
                <a:lnTo>
                  <a:pt x="1697" y="686"/>
                </a:lnTo>
                <a:lnTo>
                  <a:pt x="1695" y="688"/>
                </a:lnTo>
                <a:lnTo>
                  <a:pt x="1691" y="690"/>
                </a:lnTo>
                <a:lnTo>
                  <a:pt x="1691" y="688"/>
                </a:lnTo>
                <a:lnTo>
                  <a:pt x="1693" y="688"/>
                </a:lnTo>
                <a:lnTo>
                  <a:pt x="1695" y="686"/>
                </a:lnTo>
                <a:lnTo>
                  <a:pt x="1697" y="686"/>
                </a:lnTo>
                <a:lnTo>
                  <a:pt x="1699" y="682"/>
                </a:lnTo>
                <a:lnTo>
                  <a:pt x="1701" y="679"/>
                </a:lnTo>
                <a:lnTo>
                  <a:pt x="1701" y="679"/>
                </a:lnTo>
                <a:lnTo>
                  <a:pt x="1699" y="679"/>
                </a:lnTo>
                <a:lnTo>
                  <a:pt x="1697" y="679"/>
                </a:lnTo>
                <a:lnTo>
                  <a:pt x="1693" y="679"/>
                </a:lnTo>
                <a:lnTo>
                  <a:pt x="1693" y="682"/>
                </a:lnTo>
                <a:lnTo>
                  <a:pt x="1693" y="679"/>
                </a:lnTo>
                <a:lnTo>
                  <a:pt x="1693" y="679"/>
                </a:lnTo>
                <a:lnTo>
                  <a:pt x="1693" y="679"/>
                </a:lnTo>
                <a:lnTo>
                  <a:pt x="1691" y="679"/>
                </a:lnTo>
                <a:lnTo>
                  <a:pt x="1689" y="682"/>
                </a:lnTo>
                <a:lnTo>
                  <a:pt x="1687" y="682"/>
                </a:lnTo>
                <a:lnTo>
                  <a:pt x="1689" y="682"/>
                </a:lnTo>
                <a:lnTo>
                  <a:pt x="1689" y="679"/>
                </a:lnTo>
                <a:lnTo>
                  <a:pt x="1691" y="677"/>
                </a:lnTo>
                <a:lnTo>
                  <a:pt x="1693" y="677"/>
                </a:lnTo>
                <a:lnTo>
                  <a:pt x="1697" y="675"/>
                </a:lnTo>
                <a:lnTo>
                  <a:pt x="1695" y="673"/>
                </a:lnTo>
                <a:lnTo>
                  <a:pt x="1695" y="671"/>
                </a:lnTo>
                <a:lnTo>
                  <a:pt x="1695" y="671"/>
                </a:lnTo>
                <a:lnTo>
                  <a:pt x="1693" y="671"/>
                </a:lnTo>
                <a:lnTo>
                  <a:pt x="1691" y="671"/>
                </a:lnTo>
                <a:lnTo>
                  <a:pt x="1691" y="671"/>
                </a:lnTo>
                <a:lnTo>
                  <a:pt x="1691" y="669"/>
                </a:lnTo>
                <a:lnTo>
                  <a:pt x="1691" y="669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89" y="667"/>
                </a:lnTo>
                <a:lnTo>
                  <a:pt x="1687" y="667"/>
                </a:lnTo>
                <a:lnTo>
                  <a:pt x="1683" y="667"/>
                </a:lnTo>
                <a:lnTo>
                  <a:pt x="1680" y="667"/>
                </a:lnTo>
                <a:lnTo>
                  <a:pt x="1680" y="667"/>
                </a:lnTo>
                <a:lnTo>
                  <a:pt x="1683" y="667"/>
                </a:lnTo>
                <a:lnTo>
                  <a:pt x="1685" y="667"/>
                </a:lnTo>
                <a:lnTo>
                  <a:pt x="1685" y="667"/>
                </a:lnTo>
                <a:lnTo>
                  <a:pt x="1687" y="665"/>
                </a:lnTo>
                <a:lnTo>
                  <a:pt x="1689" y="665"/>
                </a:lnTo>
                <a:lnTo>
                  <a:pt x="1687" y="661"/>
                </a:lnTo>
                <a:lnTo>
                  <a:pt x="1687" y="661"/>
                </a:lnTo>
                <a:lnTo>
                  <a:pt x="1685" y="663"/>
                </a:lnTo>
                <a:lnTo>
                  <a:pt x="1685" y="663"/>
                </a:lnTo>
                <a:lnTo>
                  <a:pt x="1685" y="661"/>
                </a:lnTo>
                <a:lnTo>
                  <a:pt x="1685" y="661"/>
                </a:lnTo>
                <a:lnTo>
                  <a:pt x="1680" y="661"/>
                </a:lnTo>
                <a:lnTo>
                  <a:pt x="1680" y="658"/>
                </a:lnTo>
                <a:lnTo>
                  <a:pt x="1683" y="658"/>
                </a:lnTo>
                <a:lnTo>
                  <a:pt x="1685" y="656"/>
                </a:lnTo>
                <a:lnTo>
                  <a:pt x="1683" y="656"/>
                </a:lnTo>
                <a:lnTo>
                  <a:pt x="1683" y="654"/>
                </a:lnTo>
                <a:lnTo>
                  <a:pt x="1680" y="654"/>
                </a:lnTo>
                <a:lnTo>
                  <a:pt x="1680" y="652"/>
                </a:lnTo>
                <a:lnTo>
                  <a:pt x="1680" y="650"/>
                </a:lnTo>
                <a:lnTo>
                  <a:pt x="1678" y="652"/>
                </a:lnTo>
                <a:lnTo>
                  <a:pt x="1676" y="652"/>
                </a:lnTo>
                <a:lnTo>
                  <a:pt x="1678" y="650"/>
                </a:lnTo>
                <a:lnTo>
                  <a:pt x="1678" y="648"/>
                </a:lnTo>
                <a:lnTo>
                  <a:pt x="1676" y="646"/>
                </a:lnTo>
                <a:lnTo>
                  <a:pt x="1674" y="646"/>
                </a:lnTo>
                <a:lnTo>
                  <a:pt x="1672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2" y="644"/>
                </a:lnTo>
                <a:lnTo>
                  <a:pt x="1674" y="644"/>
                </a:lnTo>
                <a:lnTo>
                  <a:pt x="1674" y="642"/>
                </a:lnTo>
                <a:lnTo>
                  <a:pt x="1674" y="642"/>
                </a:lnTo>
                <a:lnTo>
                  <a:pt x="1670" y="640"/>
                </a:lnTo>
                <a:lnTo>
                  <a:pt x="1668" y="640"/>
                </a:lnTo>
                <a:lnTo>
                  <a:pt x="1668" y="640"/>
                </a:lnTo>
                <a:lnTo>
                  <a:pt x="1668" y="642"/>
                </a:lnTo>
                <a:lnTo>
                  <a:pt x="1668" y="642"/>
                </a:lnTo>
                <a:lnTo>
                  <a:pt x="1666" y="646"/>
                </a:lnTo>
                <a:lnTo>
                  <a:pt x="1664" y="648"/>
                </a:lnTo>
                <a:lnTo>
                  <a:pt x="1664" y="648"/>
                </a:lnTo>
                <a:lnTo>
                  <a:pt x="1664" y="650"/>
                </a:lnTo>
                <a:lnTo>
                  <a:pt x="1664" y="650"/>
                </a:lnTo>
                <a:lnTo>
                  <a:pt x="1664" y="650"/>
                </a:lnTo>
                <a:lnTo>
                  <a:pt x="1666" y="652"/>
                </a:lnTo>
                <a:lnTo>
                  <a:pt x="1666" y="652"/>
                </a:lnTo>
                <a:lnTo>
                  <a:pt x="1664" y="650"/>
                </a:lnTo>
                <a:lnTo>
                  <a:pt x="1662" y="650"/>
                </a:lnTo>
                <a:lnTo>
                  <a:pt x="1662" y="650"/>
                </a:lnTo>
                <a:lnTo>
                  <a:pt x="1659" y="652"/>
                </a:lnTo>
                <a:lnTo>
                  <a:pt x="1659" y="652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6"/>
                </a:lnTo>
                <a:lnTo>
                  <a:pt x="1662" y="656"/>
                </a:lnTo>
                <a:lnTo>
                  <a:pt x="1662" y="658"/>
                </a:lnTo>
                <a:lnTo>
                  <a:pt x="1664" y="658"/>
                </a:lnTo>
                <a:lnTo>
                  <a:pt x="1666" y="658"/>
                </a:lnTo>
                <a:lnTo>
                  <a:pt x="1666" y="661"/>
                </a:lnTo>
                <a:lnTo>
                  <a:pt x="1666" y="661"/>
                </a:lnTo>
                <a:lnTo>
                  <a:pt x="1662" y="658"/>
                </a:lnTo>
                <a:lnTo>
                  <a:pt x="1662" y="658"/>
                </a:lnTo>
                <a:lnTo>
                  <a:pt x="1659" y="658"/>
                </a:lnTo>
                <a:lnTo>
                  <a:pt x="1659" y="658"/>
                </a:lnTo>
                <a:lnTo>
                  <a:pt x="1659" y="661"/>
                </a:lnTo>
                <a:lnTo>
                  <a:pt x="1659" y="661"/>
                </a:lnTo>
                <a:lnTo>
                  <a:pt x="1659" y="661"/>
                </a:lnTo>
                <a:lnTo>
                  <a:pt x="1657" y="661"/>
                </a:lnTo>
                <a:lnTo>
                  <a:pt x="1657" y="663"/>
                </a:lnTo>
                <a:lnTo>
                  <a:pt x="1657" y="663"/>
                </a:lnTo>
                <a:lnTo>
                  <a:pt x="1657" y="663"/>
                </a:lnTo>
                <a:lnTo>
                  <a:pt x="1655" y="663"/>
                </a:lnTo>
                <a:lnTo>
                  <a:pt x="1655" y="663"/>
                </a:lnTo>
                <a:lnTo>
                  <a:pt x="1657" y="665"/>
                </a:lnTo>
                <a:lnTo>
                  <a:pt x="1657" y="665"/>
                </a:lnTo>
                <a:lnTo>
                  <a:pt x="1657" y="665"/>
                </a:lnTo>
                <a:lnTo>
                  <a:pt x="1659" y="667"/>
                </a:lnTo>
                <a:lnTo>
                  <a:pt x="1659" y="667"/>
                </a:lnTo>
                <a:lnTo>
                  <a:pt x="1659" y="667"/>
                </a:lnTo>
                <a:lnTo>
                  <a:pt x="1657" y="667"/>
                </a:lnTo>
                <a:lnTo>
                  <a:pt x="1657" y="667"/>
                </a:lnTo>
                <a:lnTo>
                  <a:pt x="1655" y="667"/>
                </a:lnTo>
                <a:lnTo>
                  <a:pt x="1655" y="667"/>
                </a:lnTo>
                <a:lnTo>
                  <a:pt x="1655" y="669"/>
                </a:lnTo>
                <a:lnTo>
                  <a:pt x="1655" y="669"/>
                </a:lnTo>
                <a:lnTo>
                  <a:pt x="1655" y="669"/>
                </a:lnTo>
                <a:lnTo>
                  <a:pt x="1653" y="669"/>
                </a:lnTo>
                <a:lnTo>
                  <a:pt x="1653" y="669"/>
                </a:lnTo>
                <a:lnTo>
                  <a:pt x="1653" y="671"/>
                </a:lnTo>
                <a:lnTo>
                  <a:pt x="1653" y="671"/>
                </a:lnTo>
                <a:lnTo>
                  <a:pt x="1653" y="671"/>
                </a:lnTo>
                <a:lnTo>
                  <a:pt x="1651" y="671"/>
                </a:lnTo>
                <a:lnTo>
                  <a:pt x="1651" y="671"/>
                </a:lnTo>
                <a:lnTo>
                  <a:pt x="1651" y="673"/>
                </a:lnTo>
                <a:lnTo>
                  <a:pt x="1651" y="673"/>
                </a:lnTo>
                <a:lnTo>
                  <a:pt x="1653" y="675"/>
                </a:lnTo>
                <a:lnTo>
                  <a:pt x="1653" y="677"/>
                </a:lnTo>
                <a:lnTo>
                  <a:pt x="1653" y="677"/>
                </a:lnTo>
                <a:lnTo>
                  <a:pt x="1653" y="677"/>
                </a:lnTo>
                <a:lnTo>
                  <a:pt x="1651" y="679"/>
                </a:lnTo>
                <a:lnTo>
                  <a:pt x="1651" y="679"/>
                </a:lnTo>
                <a:lnTo>
                  <a:pt x="1651" y="677"/>
                </a:lnTo>
                <a:lnTo>
                  <a:pt x="1651" y="677"/>
                </a:lnTo>
                <a:lnTo>
                  <a:pt x="1651" y="675"/>
                </a:lnTo>
                <a:lnTo>
                  <a:pt x="1649" y="673"/>
                </a:lnTo>
                <a:lnTo>
                  <a:pt x="1649" y="673"/>
                </a:lnTo>
                <a:lnTo>
                  <a:pt x="1647" y="673"/>
                </a:lnTo>
                <a:lnTo>
                  <a:pt x="1647" y="673"/>
                </a:lnTo>
                <a:lnTo>
                  <a:pt x="1645" y="673"/>
                </a:lnTo>
                <a:lnTo>
                  <a:pt x="1645" y="675"/>
                </a:lnTo>
                <a:lnTo>
                  <a:pt x="1643" y="675"/>
                </a:lnTo>
                <a:lnTo>
                  <a:pt x="1643" y="677"/>
                </a:lnTo>
                <a:lnTo>
                  <a:pt x="1641" y="679"/>
                </a:lnTo>
                <a:lnTo>
                  <a:pt x="1639" y="679"/>
                </a:lnTo>
                <a:lnTo>
                  <a:pt x="1636" y="679"/>
                </a:lnTo>
                <a:lnTo>
                  <a:pt x="1634" y="682"/>
                </a:lnTo>
                <a:lnTo>
                  <a:pt x="1632" y="684"/>
                </a:lnTo>
                <a:lnTo>
                  <a:pt x="1628" y="684"/>
                </a:lnTo>
                <a:lnTo>
                  <a:pt x="1628" y="686"/>
                </a:lnTo>
                <a:lnTo>
                  <a:pt x="1628" y="686"/>
                </a:lnTo>
                <a:lnTo>
                  <a:pt x="1628" y="688"/>
                </a:lnTo>
                <a:lnTo>
                  <a:pt x="1628" y="690"/>
                </a:lnTo>
                <a:lnTo>
                  <a:pt x="1626" y="690"/>
                </a:lnTo>
                <a:lnTo>
                  <a:pt x="1628" y="688"/>
                </a:lnTo>
                <a:lnTo>
                  <a:pt x="1628" y="686"/>
                </a:lnTo>
                <a:lnTo>
                  <a:pt x="1628" y="684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4"/>
                </a:lnTo>
                <a:lnTo>
                  <a:pt x="1624" y="684"/>
                </a:lnTo>
                <a:lnTo>
                  <a:pt x="1622" y="686"/>
                </a:lnTo>
                <a:lnTo>
                  <a:pt x="1622" y="686"/>
                </a:lnTo>
                <a:lnTo>
                  <a:pt x="1624" y="684"/>
                </a:lnTo>
                <a:lnTo>
                  <a:pt x="1624" y="684"/>
                </a:lnTo>
                <a:lnTo>
                  <a:pt x="1624" y="682"/>
                </a:lnTo>
                <a:lnTo>
                  <a:pt x="1624" y="679"/>
                </a:lnTo>
                <a:lnTo>
                  <a:pt x="1622" y="679"/>
                </a:lnTo>
                <a:lnTo>
                  <a:pt x="1622" y="679"/>
                </a:lnTo>
                <a:lnTo>
                  <a:pt x="1620" y="682"/>
                </a:lnTo>
                <a:lnTo>
                  <a:pt x="1618" y="686"/>
                </a:lnTo>
                <a:lnTo>
                  <a:pt x="1618" y="688"/>
                </a:lnTo>
                <a:lnTo>
                  <a:pt x="1618" y="688"/>
                </a:lnTo>
                <a:lnTo>
                  <a:pt x="1615" y="688"/>
                </a:lnTo>
                <a:lnTo>
                  <a:pt x="1611" y="690"/>
                </a:lnTo>
                <a:lnTo>
                  <a:pt x="1607" y="692"/>
                </a:lnTo>
                <a:lnTo>
                  <a:pt x="1607" y="690"/>
                </a:lnTo>
                <a:lnTo>
                  <a:pt x="1609" y="690"/>
                </a:lnTo>
                <a:lnTo>
                  <a:pt x="1611" y="690"/>
                </a:lnTo>
                <a:lnTo>
                  <a:pt x="1613" y="688"/>
                </a:lnTo>
                <a:lnTo>
                  <a:pt x="1615" y="688"/>
                </a:lnTo>
                <a:lnTo>
                  <a:pt x="1618" y="686"/>
                </a:lnTo>
                <a:lnTo>
                  <a:pt x="1618" y="684"/>
                </a:lnTo>
                <a:lnTo>
                  <a:pt x="1620" y="682"/>
                </a:lnTo>
                <a:lnTo>
                  <a:pt x="1620" y="679"/>
                </a:lnTo>
                <a:lnTo>
                  <a:pt x="1620" y="677"/>
                </a:lnTo>
                <a:lnTo>
                  <a:pt x="1620" y="677"/>
                </a:lnTo>
                <a:lnTo>
                  <a:pt x="1618" y="677"/>
                </a:lnTo>
                <a:lnTo>
                  <a:pt x="1618" y="673"/>
                </a:lnTo>
                <a:lnTo>
                  <a:pt x="1618" y="673"/>
                </a:lnTo>
                <a:lnTo>
                  <a:pt x="1615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09" y="671"/>
                </a:lnTo>
                <a:lnTo>
                  <a:pt x="1607" y="671"/>
                </a:lnTo>
                <a:lnTo>
                  <a:pt x="1605" y="671"/>
                </a:lnTo>
                <a:lnTo>
                  <a:pt x="1605" y="671"/>
                </a:lnTo>
                <a:lnTo>
                  <a:pt x="1603" y="671"/>
                </a:lnTo>
                <a:lnTo>
                  <a:pt x="1599" y="673"/>
                </a:lnTo>
                <a:lnTo>
                  <a:pt x="1597" y="675"/>
                </a:lnTo>
                <a:lnTo>
                  <a:pt x="1595" y="675"/>
                </a:lnTo>
                <a:lnTo>
                  <a:pt x="1592" y="673"/>
                </a:lnTo>
                <a:lnTo>
                  <a:pt x="1590" y="673"/>
                </a:lnTo>
                <a:lnTo>
                  <a:pt x="1590" y="673"/>
                </a:lnTo>
                <a:lnTo>
                  <a:pt x="1595" y="671"/>
                </a:lnTo>
                <a:lnTo>
                  <a:pt x="1595" y="671"/>
                </a:lnTo>
                <a:lnTo>
                  <a:pt x="1597" y="671"/>
                </a:lnTo>
                <a:lnTo>
                  <a:pt x="1597" y="671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9" y="671"/>
                </a:lnTo>
                <a:lnTo>
                  <a:pt x="1599" y="671"/>
                </a:lnTo>
                <a:lnTo>
                  <a:pt x="1599" y="671"/>
                </a:lnTo>
                <a:lnTo>
                  <a:pt x="1601" y="671"/>
                </a:lnTo>
                <a:lnTo>
                  <a:pt x="1601" y="669"/>
                </a:lnTo>
                <a:lnTo>
                  <a:pt x="1601" y="669"/>
                </a:lnTo>
                <a:lnTo>
                  <a:pt x="1601" y="667"/>
                </a:lnTo>
                <a:lnTo>
                  <a:pt x="1603" y="667"/>
                </a:lnTo>
                <a:lnTo>
                  <a:pt x="1603" y="667"/>
                </a:lnTo>
                <a:lnTo>
                  <a:pt x="1601" y="665"/>
                </a:lnTo>
                <a:lnTo>
                  <a:pt x="1601" y="665"/>
                </a:lnTo>
                <a:lnTo>
                  <a:pt x="1603" y="663"/>
                </a:lnTo>
                <a:lnTo>
                  <a:pt x="1603" y="663"/>
                </a:lnTo>
                <a:lnTo>
                  <a:pt x="1603" y="661"/>
                </a:lnTo>
                <a:lnTo>
                  <a:pt x="1599" y="661"/>
                </a:lnTo>
                <a:lnTo>
                  <a:pt x="1599" y="661"/>
                </a:lnTo>
                <a:lnTo>
                  <a:pt x="1599" y="658"/>
                </a:lnTo>
                <a:lnTo>
                  <a:pt x="1599" y="656"/>
                </a:lnTo>
                <a:lnTo>
                  <a:pt x="1599" y="654"/>
                </a:lnTo>
                <a:lnTo>
                  <a:pt x="1599" y="654"/>
                </a:lnTo>
                <a:lnTo>
                  <a:pt x="1599" y="652"/>
                </a:lnTo>
                <a:lnTo>
                  <a:pt x="1599" y="650"/>
                </a:lnTo>
                <a:lnTo>
                  <a:pt x="1599" y="650"/>
                </a:lnTo>
                <a:lnTo>
                  <a:pt x="1597" y="648"/>
                </a:lnTo>
                <a:lnTo>
                  <a:pt x="1597" y="648"/>
                </a:lnTo>
                <a:lnTo>
                  <a:pt x="1588" y="648"/>
                </a:lnTo>
                <a:lnTo>
                  <a:pt x="1586" y="648"/>
                </a:lnTo>
                <a:lnTo>
                  <a:pt x="1584" y="648"/>
                </a:lnTo>
                <a:lnTo>
                  <a:pt x="1584" y="646"/>
                </a:lnTo>
                <a:lnTo>
                  <a:pt x="1586" y="646"/>
                </a:lnTo>
                <a:lnTo>
                  <a:pt x="1595" y="646"/>
                </a:lnTo>
                <a:lnTo>
                  <a:pt x="1597" y="646"/>
                </a:lnTo>
                <a:lnTo>
                  <a:pt x="1599" y="646"/>
                </a:lnTo>
                <a:lnTo>
                  <a:pt x="1599" y="644"/>
                </a:lnTo>
                <a:lnTo>
                  <a:pt x="1599" y="644"/>
                </a:lnTo>
                <a:lnTo>
                  <a:pt x="1599" y="642"/>
                </a:lnTo>
                <a:lnTo>
                  <a:pt x="1599" y="642"/>
                </a:lnTo>
                <a:lnTo>
                  <a:pt x="1599" y="642"/>
                </a:lnTo>
                <a:lnTo>
                  <a:pt x="1597" y="640"/>
                </a:lnTo>
                <a:lnTo>
                  <a:pt x="1597" y="637"/>
                </a:lnTo>
                <a:lnTo>
                  <a:pt x="1597" y="637"/>
                </a:lnTo>
                <a:lnTo>
                  <a:pt x="1597" y="635"/>
                </a:lnTo>
                <a:lnTo>
                  <a:pt x="1597" y="635"/>
                </a:lnTo>
                <a:lnTo>
                  <a:pt x="1599" y="631"/>
                </a:lnTo>
                <a:lnTo>
                  <a:pt x="1601" y="631"/>
                </a:lnTo>
                <a:lnTo>
                  <a:pt x="1601" y="629"/>
                </a:lnTo>
                <a:lnTo>
                  <a:pt x="1601" y="629"/>
                </a:lnTo>
                <a:lnTo>
                  <a:pt x="1603" y="629"/>
                </a:lnTo>
                <a:lnTo>
                  <a:pt x="1603" y="627"/>
                </a:lnTo>
                <a:lnTo>
                  <a:pt x="1603" y="627"/>
                </a:lnTo>
                <a:lnTo>
                  <a:pt x="1601" y="625"/>
                </a:lnTo>
                <a:lnTo>
                  <a:pt x="1601" y="625"/>
                </a:lnTo>
                <a:lnTo>
                  <a:pt x="1601" y="625"/>
                </a:lnTo>
                <a:lnTo>
                  <a:pt x="1599" y="625"/>
                </a:lnTo>
                <a:lnTo>
                  <a:pt x="1599" y="625"/>
                </a:lnTo>
                <a:lnTo>
                  <a:pt x="1599" y="627"/>
                </a:lnTo>
                <a:lnTo>
                  <a:pt x="1599" y="627"/>
                </a:lnTo>
                <a:lnTo>
                  <a:pt x="1597" y="627"/>
                </a:lnTo>
                <a:lnTo>
                  <a:pt x="1595" y="629"/>
                </a:lnTo>
                <a:lnTo>
                  <a:pt x="1595" y="629"/>
                </a:lnTo>
                <a:lnTo>
                  <a:pt x="1592" y="627"/>
                </a:lnTo>
                <a:lnTo>
                  <a:pt x="1592" y="627"/>
                </a:lnTo>
                <a:lnTo>
                  <a:pt x="1592" y="625"/>
                </a:lnTo>
                <a:lnTo>
                  <a:pt x="1590" y="625"/>
                </a:lnTo>
                <a:lnTo>
                  <a:pt x="1590" y="625"/>
                </a:lnTo>
                <a:lnTo>
                  <a:pt x="1590" y="623"/>
                </a:lnTo>
                <a:lnTo>
                  <a:pt x="1588" y="623"/>
                </a:lnTo>
                <a:lnTo>
                  <a:pt x="1586" y="625"/>
                </a:lnTo>
                <a:lnTo>
                  <a:pt x="1584" y="625"/>
                </a:lnTo>
                <a:lnTo>
                  <a:pt x="1578" y="623"/>
                </a:lnTo>
                <a:lnTo>
                  <a:pt x="1576" y="623"/>
                </a:lnTo>
                <a:lnTo>
                  <a:pt x="1574" y="623"/>
                </a:lnTo>
                <a:lnTo>
                  <a:pt x="1574" y="621"/>
                </a:lnTo>
                <a:lnTo>
                  <a:pt x="1571" y="621"/>
                </a:lnTo>
                <a:lnTo>
                  <a:pt x="1567" y="619"/>
                </a:lnTo>
                <a:lnTo>
                  <a:pt x="1569" y="617"/>
                </a:lnTo>
                <a:lnTo>
                  <a:pt x="1569" y="617"/>
                </a:lnTo>
                <a:lnTo>
                  <a:pt x="1569" y="617"/>
                </a:lnTo>
                <a:lnTo>
                  <a:pt x="1567" y="617"/>
                </a:lnTo>
                <a:lnTo>
                  <a:pt x="1567" y="617"/>
                </a:lnTo>
                <a:lnTo>
                  <a:pt x="1567" y="614"/>
                </a:lnTo>
                <a:lnTo>
                  <a:pt x="1567" y="614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7" y="610"/>
                </a:lnTo>
                <a:lnTo>
                  <a:pt x="1565" y="610"/>
                </a:lnTo>
                <a:lnTo>
                  <a:pt x="1565" y="610"/>
                </a:lnTo>
                <a:lnTo>
                  <a:pt x="1565" y="612"/>
                </a:lnTo>
                <a:lnTo>
                  <a:pt x="1561" y="612"/>
                </a:lnTo>
                <a:lnTo>
                  <a:pt x="1561" y="612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08"/>
                </a:lnTo>
                <a:lnTo>
                  <a:pt x="1561" y="608"/>
                </a:lnTo>
                <a:lnTo>
                  <a:pt x="1561" y="606"/>
                </a:lnTo>
                <a:lnTo>
                  <a:pt x="1559" y="606"/>
                </a:lnTo>
                <a:lnTo>
                  <a:pt x="1557" y="604"/>
                </a:lnTo>
                <a:lnTo>
                  <a:pt x="1557" y="606"/>
                </a:lnTo>
                <a:lnTo>
                  <a:pt x="1555" y="606"/>
                </a:lnTo>
                <a:lnTo>
                  <a:pt x="1555" y="606"/>
                </a:lnTo>
                <a:lnTo>
                  <a:pt x="1553" y="606"/>
                </a:lnTo>
                <a:lnTo>
                  <a:pt x="1555" y="604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0"/>
                </a:lnTo>
                <a:lnTo>
                  <a:pt x="1555" y="600"/>
                </a:lnTo>
                <a:lnTo>
                  <a:pt x="1555" y="600"/>
                </a:lnTo>
                <a:lnTo>
                  <a:pt x="1553" y="600"/>
                </a:lnTo>
                <a:lnTo>
                  <a:pt x="1551" y="600"/>
                </a:lnTo>
                <a:lnTo>
                  <a:pt x="1548" y="600"/>
                </a:lnTo>
                <a:lnTo>
                  <a:pt x="1546" y="598"/>
                </a:lnTo>
                <a:lnTo>
                  <a:pt x="1546" y="596"/>
                </a:lnTo>
                <a:lnTo>
                  <a:pt x="1544" y="596"/>
                </a:lnTo>
                <a:lnTo>
                  <a:pt x="1540" y="593"/>
                </a:lnTo>
                <a:lnTo>
                  <a:pt x="1540" y="593"/>
                </a:lnTo>
                <a:lnTo>
                  <a:pt x="1540" y="593"/>
                </a:lnTo>
                <a:lnTo>
                  <a:pt x="1538" y="593"/>
                </a:lnTo>
                <a:lnTo>
                  <a:pt x="1536" y="596"/>
                </a:lnTo>
                <a:lnTo>
                  <a:pt x="1532" y="596"/>
                </a:lnTo>
                <a:lnTo>
                  <a:pt x="1530" y="598"/>
                </a:lnTo>
                <a:lnTo>
                  <a:pt x="1525" y="598"/>
                </a:lnTo>
                <a:lnTo>
                  <a:pt x="1525" y="600"/>
                </a:lnTo>
                <a:lnTo>
                  <a:pt x="1527" y="600"/>
                </a:lnTo>
                <a:lnTo>
                  <a:pt x="1527" y="600"/>
                </a:lnTo>
                <a:lnTo>
                  <a:pt x="1523" y="598"/>
                </a:lnTo>
                <a:lnTo>
                  <a:pt x="1521" y="598"/>
                </a:lnTo>
                <a:lnTo>
                  <a:pt x="1519" y="598"/>
                </a:lnTo>
                <a:lnTo>
                  <a:pt x="1517" y="596"/>
                </a:lnTo>
                <a:lnTo>
                  <a:pt x="1515" y="596"/>
                </a:lnTo>
                <a:lnTo>
                  <a:pt x="1515" y="598"/>
                </a:lnTo>
                <a:lnTo>
                  <a:pt x="1511" y="600"/>
                </a:lnTo>
                <a:lnTo>
                  <a:pt x="1509" y="600"/>
                </a:lnTo>
                <a:lnTo>
                  <a:pt x="1511" y="598"/>
                </a:lnTo>
                <a:lnTo>
                  <a:pt x="1509" y="596"/>
                </a:lnTo>
                <a:lnTo>
                  <a:pt x="1498" y="593"/>
                </a:lnTo>
                <a:lnTo>
                  <a:pt x="1494" y="591"/>
                </a:lnTo>
                <a:lnTo>
                  <a:pt x="1490" y="591"/>
                </a:lnTo>
                <a:lnTo>
                  <a:pt x="1488" y="591"/>
                </a:lnTo>
                <a:lnTo>
                  <a:pt x="1483" y="591"/>
                </a:lnTo>
                <a:lnTo>
                  <a:pt x="1479" y="593"/>
                </a:lnTo>
                <a:lnTo>
                  <a:pt x="1477" y="596"/>
                </a:lnTo>
                <a:lnTo>
                  <a:pt x="1475" y="596"/>
                </a:lnTo>
                <a:lnTo>
                  <a:pt x="1475" y="598"/>
                </a:lnTo>
                <a:lnTo>
                  <a:pt x="1475" y="598"/>
                </a:lnTo>
                <a:lnTo>
                  <a:pt x="1475" y="602"/>
                </a:lnTo>
                <a:lnTo>
                  <a:pt x="1477" y="604"/>
                </a:lnTo>
                <a:lnTo>
                  <a:pt x="1477" y="606"/>
                </a:lnTo>
                <a:lnTo>
                  <a:pt x="1479" y="608"/>
                </a:lnTo>
                <a:lnTo>
                  <a:pt x="1479" y="610"/>
                </a:lnTo>
                <a:lnTo>
                  <a:pt x="1481" y="610"/>
                </a:lnTo>
                <a:lnTo>
                  <a:pt x="1481" y="612"/>
                </a:lnTo>
                <a:lnTo>
                  <a:pt x="1486" y="612"/>
                </a:lnTo>
                <a:lnTo>
                  <a:pt x="1483" y="614"/>
                </a:lnTo>
                <a:lnTo>
                  <a:pt x="1481" y="617"/>
                </a:lnTo>
                <a:lnTo>
                  <a:pt x="1481" y="617"/>
                </a:lnTo>
                <a:lnTo>
                  <a:pt x="1481" y="621"/>
                </a:lnTo>
                <a:lnTo>
                  <a:pt x="1481" y="621"/>
                </a:lnTo>
                <a:lnTo>
                  <a:pt x="1481" y="623"/>
                </a:lnTo>
                <a:lnTo>
                  <a:pt x="1479" y="623"/>
                </a:lnTo>
                <a:lnTo>
                  <a:pt x="1479" y="625"/>
                </a:lnTo>
                <a:lnTo>
                  <a:pt x="1475" y="629"/>
                </a:lnTo>
                <a:lnTo>
                  <a:pt x="1475" y="629"/>
                </a:lnTo>
                <a:lnTo>
                  <a:pt x="1475" y="629"/>
                </a:lnTo>
                <a:lnTo>
                  <a:pt x="1477" y="629"/>
                </a:lnTo>
                <a:lnTo>
                  <a:pt x="1479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1" y="631"/>
                </a:lnTo>
                <a:lnTo>
                  <a:pt x="1481" y="631"/>
                </a:lnTo>
                <a:lnTo>
                  <a:pt x="1481" y="633"/>
                </a:lnTo>
                <a:lnTo>
                  <a:pt x="1481" y="635"/>
                </a:lnTo>
                <a:lnTo>
                  <a:pt x="1483" y="635"/>
                </a:lnTo>
                <a:lnTo>
                  <a:pt x="1486" y="635"/>
                </a:lnTo>
                <a:lnTo>
                  <a:pt x="1486" y="635"/>
                </a:lnTo>
                <a:lnTo>
                  <a:pt x="1483" y="635"/>
                </a:lnTo>
                <a:lnTo>
                  <a:pt x="1481" y="637"/>
                </a:lnTo>
                <a:lnTo>
                  <a:pt x="1483" y="640"/>
                </a:lnTo>
                <a:lnTo>
                  <a:pt x="1486" y="644"/>
                </a:lnTo>
                <a:lnTo>
                  <a:pt x="1486" y="644"/>
                </a:lnTo>
                <a:lnTo>
                  <a:pt x="1483" y="644"/>
                </a:lnTo>
                <a:lnTo>
                  <a:pt x="1483" y="646"/>
                </a:lnTo>
                <a:lnTo>
                  <a:pt x="1483" y="646"/>
                </a:lnTo>
                <a:lnTo>
                  <a:pt x="1488" y="646"/>
                </a:lnTo>
                <a:lnTo>
                  <a:pt x="1488" y="646"/>
                </a:lnTo>
                <a:lnTo>
                  <a:pt x="1488" y="648"/>
                </a:lnTo>
                <a:lnTo>
                  <a:pt x="1488" y="650"/>
                </a:lnTo>
                <a:lnTo>
                  <a:pt x="1488" y="650"/>
                </a:lnTo>
                <a:lnTo>
                  <a:pt x="1488" y="652"/>
                </a:lnTo>
                <a:lnTo>
                  <a:pt x="1486" y="652"/>
                </a:lnTo>
                <a:lnTo>
                  <a:pt x="1486" y="654"/>
                </a:lnTo>
                <a:lnTo>
                  <a:pt x="1486" y="654"/>
                </a:lnTo>
                <a:lnTo>
                  <a:pt x="1488" y="656"/>
                </a:lnTo>
                <a:lnTo>
                  <a:pt x="1486" y="656"/>
                </a:lnTo>
                <a:lnTo>
                  <a:pt x="1483" y="654"/>
                </a:lnTo>
                <a:lnTo>
                  <a:pt x="1481" y="654"/>
                </a:lnTo>
                <a:lnTo>
                  <a:pt x="1481" y="654"/>
                </a:lnTo>
                <a:lnTo>
                  <a:pt x="1481" y="656"/>
                </a:lnTo>
                <a:lnTo>
                  <a:pt x="1481" y="656"/>
                </a:lnTo>
                <a:lnTo>
                  <a:pt x="1479" y="658"/>
                </a:lnTo>
                <a:lnTo>
                  <a:pt x="1479" y="658"/>
                </a:lnTo>
                <a:lnTo>
                  <a:pt x="1481" y="658"/>
                </a:lnTo>
                <a:lnTo>
                  <a:pt x="1481" y="661"/>
                </a:lnTo>
                <a:lnTo>
                  <a:pt x="1479" y="663"/>
                </a:lnTo>
                <a:lnTo>
                  <a:pt x="1477" y="663"/>
                </a:lnTo>
                <a:lnTo>
                  <a:pt x="1477" y="665"/>
                </a:lnTo>
                <a:lnTo>
                  <a:pt x="1475" y="665"/>
                </a:lnTo>
                <a:lnTo>
                  <a:pt x="1475" y="667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3"/>
                </a:lnTo>
                <a:lnTo>
                  <a:pt x="1471" y="675"/>
                </a:lnTo>
                <a:lnTo>
                  <a:pt x="1471" y="675"/>
                </a:lnTo>
                <a:lnTo>
                  <a:pt x="1471" y="677"/>
                </a:lnTo>
                <a:lnTo>
                  <a:pt x="1473" y="677"/>
                </a:lnTo>
                <a:lnTo>
                  <a:pt x="1477" y="682"/>
                </a:lnTo>
                <a:lnTo>
                  <a:pt x="1479" y="682"/>
                </a:lnTo>
                <a:lnTo>
                  <a:pt x="1481" y="684"/>
                </a:lnTo>
                <a:lnTo>
                  <a:pt x="1483" y="684"/>
                </a:lnTo>
                <a:lnTo>
                  <a:pt x="1486" y="686"/>
                </a:lnTo>
                <a:lnTo>
                  <a:pt x="1490" y="688"/>
                </a:lnTo>
                <a:lnTo>
                  <a:pt x="1494" y="694"/>
                </a:lnTo>
                <a:lnTo>
                  <a:pt x="1494" y="696"/>
                </a:lnTo>
                <a:lnTo>
                  <a:pt x="1496" y="698"/>
                </a:lnTo>
                <a:lnTo>
                  <a:pt x="1498" y="702"/>
                </a:lnTo>
                <a:lnTo>
                  <a:pt x="1498" y="705"/>
                </a:lnTo>
                <a:lnTo>
                  <a:pt x="1498" y="707"/>
                </a:lnTo>
                <a:lnTo>
                  <a:pt x="1498" y="713"/>
                </a:lnTo>
                <a:lnTo>
                  <a:pt x="1498" y="715"/>
                </a:lnTo>
                <a:lnTo>
                  <a:pt x="1498" y="719"/>
                </a:lnTo>
                <a:lnTo>
                  <a:pt x="1498" y="723"/>
                </a:lnTo>
                <a:lnTo>
                  <a:pt x="1498" y="726"/>
                </a:lnTo>
                <a:lnTo>
                  <a:pt x="1498" y="728"/>
                </a:lnTo>
                <a:lnTo>
                  <a:pt x="1496" y="730"/>
                </a:lnTo>
                <a:lnTo>
                  <a:pt x="1494" y="732"/>
                </a:lnTo>
                <a:lnTo>
                  <a:pt x="1492" y="736"/>
                </a:lnTo>
                <a:lnTo>
                  <a:pt x="1490" y="736"/>
                </a:lnTo>
                <a:lnTo>
                  <a:pt x="1488" y="738"/>
                </a:lnTo>
                <a:lnTo>
                  <a:pt x="1481" y="742"/>
                </a:lnTo>
                <a:lnTo>
                  <a:pt x="1481" y="744"/>
                </a:lnTo>
                <a:lnTo>
                  <a:pt x="1479" y="747"/>
                </a:lnTo>
                <a:lnTo>
                  <a:pt x="1475" y="747"/>
                </a:lnTo>
                <a:lnTo>
                  <a:pt x="1473" y="749"/>
                </a:lnTo>
                <a:lnTo>
                  <a:pt x="1471" y="751"/>
                </a:lnTo>
                <a:lnTo>
                  <a:pt x="1465" y="753"/>
                </a:lnTo>
                <a:lnTo>
                  <a:pt x="1465" y="753"/>
                </a:lnTo>
                <a:lnTo>
                  <a:pt x="1454" y="757"/>
                </a:lnTo>
                <a:lnTo>
                  <a:pt x="1452" y="757"/>
                </a:lnTo>
                <a:lnTo>
                  <a:pt x="1452" y="757"/>
                </a:lnTo>
                <a:lnTo>
                  <a:pt x="1454" y="757"/>
                </a:lnTo>
                <a:lnTo>
                  <a:pt x="1454" y="757"/>
                </a:lnTo>
                <a:lnTo>
                  <a:pt x="1454" y="759"/>
                </a:lnTo>
                <a:lnTo>
                  <a:pt x="1456" y="761"/>
                </a:lnTo>
                <a:lnTo>
                  <a:pt x="1456" y="763"/>
                </a:lnTo>
                <a:lnTo>
                  <a:pt x="1456" y="763"/>
                </a:lnTo>
                <a:lnTo>
                  <a:pt x="1458" y="765"/>
                </a:lnTo>
                <a:lnTo>
                  <a:pt x="1458" y="765"/>
                </a:lnTo>
                <a:lnTo>
                  <a:pt x="1460" y="765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2"/>
                </a:lnTo>
                <a:lnTo>
                  <a:pt x="1463" y="772"/>
                </a:lnTo>
                <a:lnTo>
                  <a:pt x="1463" y="772"/>
                </a:lnTo>
                <a:lnTo>
                  <a:pt x="1465" y="774"/>
                </a:lnTo>
                <a:lnTo>
                  <a:pt x="1465" y="774"/>
                </a:lnTo>
                <a:lnTo>
                  <a:pt x="1463" y="774"/>
                </a:lnTo>
                <a:lnTo>
                  <a:pt x="1463" y="774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8"/>
                </a:lnTo>
                <a:lnTo>
                  <a:pt x="1463" y="782"/>
                </a:lnTo>
                <a:lnTo>
                  <a:pt x="1465" y="786"/>
                </a:lnTo>
                <a:lnTo>
                  <a:pt x="1465" y="788"/>
                </a:lnTo>
                <a:lnTo>
                  <a:pt x="1465" y="791"/>
                </a:lnTo>
                <a:lnTo>
                  <a:pt x="1467" y="791"/>
                </a:lnTo>
                <a:lnTo>
                  <a:pt x="1467" y="793"/>
                </a:lnTo>
                <a:lnTo>
                  <a:pt x="1467" y="793"/>
                </a:lnTo>
                <a:lnTo>
                  <a:pt x="1467" y="795"/>
                </a:lnTo>
                <a:lnTo>
                  <a:pt x="1467" y="797"/>
                </a:lnTo>
                <a:lnTo>
                  <a:pt x="1467" y="797"/>
                </a:lnTo>
                <a:lnTo>
                  <a:pt x="1469" y="799"/>
                </a:lnTo>
                <a:lnTo>
                  <a:pt x="1469" y="799"/>
                </a:lnTo>
                <a:lnTo>
                  <a:pt x="1471" y="801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5"/>
                </a:lnTo>
                <a:lnTo>
                  <a:pt x="1469" y="805"/>
                </a:lnTo>
                <a:lnTo>
                  <a:pt x="1467" y="807"/>
                </a:lnTo>
                <a:lnTo>
                  <a:pt x="1467" y="809"/>
                </a:lnTo>
                <a:lnTo>
                  <a:pt x="1465" y="811"/>
                </a:lnTo>
                <a:lnTo>
                  <a:pt x="1465" y="811"/>
                </a:lnTo>
                <a:lnTo>
                  <a:pt x="1465" y="814"/>
                </a:lnTo>
                <a:lnTo>
                  <a:pt x="1463" y="814"/>
                </a:lnTo>
                <a:lnTo>
                  <a:pt x="1463" y="814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20"/>
                </a:lnTo>
                <a:lnTo>
                  <a:pt x="1465" y="820"/>
                </a:lnTo>
                <a:lnTo>
                  <a:pt x="1465" y="822"/>
                </a:lnTo>
                <a:lnTo>
                  <a:pt x="1465" y="824"/>
                </a:lnTo>
                <a:lnTo>
                  <a:pt x="1465" y="824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58" y="816"/>
                </a:lnTo>
                <a:lnTo>
                  <a:pt x="1458" y="816"/>
                </a:lnTo>
                <a:lnTo>
                  <a:pt x="1456" y="818"/>
                </a:lnTo>
                <a:lnTo>
                  <a:pt x="1456" y="818"/>
                </a:lnTo>
                <a:lnTo>
                  <a:pt x="1456" y="818"/>
                </a:lnTo>
                <a:lnTo>
                  <a:pt x="1454" y="820"/>
                </a:lnTo>
                <a:lnTo>
                  <a:pt x="1454" y="820"/>
                </a:lnTo>
                <a:lnTo>
                  <a:pt x="1454" y="822"/>
                </a:lnTo>
                <a:lnTo>
                  <a:pt x="1452" y="824"/>
                </a:lnTo>
                <a:lnTo>
                  <a:pt x="1452" y="824"/>
                </a:lnTo>
                <a:lnTo>
                  <a:pt x="1452" y="826"/>
                </a:lnTo>
                <a:lnTo>
                  <a:pt x="1452" y="826"/>
                </a:lnTo>
                <a:lnTo>
                  <a:pt x="1454" y="826"/>
                </a:lnTo>
                <a:lnTo>
                  <a:pt x="1456" y="830"/>
                </a:lnTo>
                <a:lnTo>
                  <a:pt x="1458" y="830"/>
                </a:lnTo>
                <a:lnTo>
                  <a:pt x="1458" y="832"/>
                </a:lnTo>
                <a:lnTo>
                  <a:pt x="1456" y="830"/>
                </a:lnTo>
                <a:lnTo>
                  <a:pt x="1454" y="828"/>
                </a:lnTo>
                <a:lnTo>
                  <a:pt x="1452" y="824"/>
                </a:lnTo>
                <a:lnTo>
                  <a:pt x="1450" y="824"/>
                </a:lnTo>
                <a:lnTo>
                  <a:pt x="1448" y="822"/>
                </a:lnTo>
                <a:lnTo>
                  <a:pt x="1446" y="822"/>
                </a:lnTo>
                <a:lnTo>
                  <a:pt x="1444" y="822"/>
                </a:lnTo>
                <a:lnTo>
                  <a:pt x="1442" y="822"/>
                </a:lnTo>
                <a:lnTo>
                  <a:pt x="1439" y="824"/>
                </a:lnTo>
                <a:lnTo>
                  <a:pt x="1437" y="826"/>
                </a:lnTo>
                <a:lnTo>
                  <a:pt x="1437" y="826"/>
                </a:lnTo>
                <a:lnTo>
                  <a:pt x="1439" y="822"/>
                </a:lnTo>
                <a:lnTo>
                  <a:pt x="1442" y="822"/>
                </a:lnTo>
                <a:lnTo>
                  <a:pt x="1442" y="820"/>
                </a:lnTo>
                <a:lnTo>
                  <a:pt x="1442" y="820"/>
                </a:lnTo>
                <a:lnTo>
                  <a:pt x="1442" y="818"/>
                </a:lnTo>
                <a:lnTo>
                  <a:pt x="1439" y="816"/>
                </a:lnTo>
                <a:lnTo>
                  <a:pt x="1439" y="814"/>
                </a:lnTo>
                <a:lnTo>
                  <a:pt x="1439" y="814"/>
                </a:lnTo>
                <a:lnTo>
                  <a:pt x="1435" y="809"/>
                </a:lnTo>
                <a:lnTo>
                  <a:pt x="1433" y="807"/>
                </a:lnTo>
                <a:lnTo>
                  <a:pt x="1431" y="807"/>
                </a:lnTo>
                <a:lnTo>
                  <a:pt x="1429" y="805"/>
                </a:lnTo>
                <a:lnTo>
                  <a:pt x="1427" y="805"/>
                </a:lnTo>
                <a:lnTo>
                  <a:pt x="1427" y="805"/>
                </a:lnTo>
                <a:lnTo>
                  <a:pt x="1425" y="805"/>
                </a:lnTo>
                <a:lnTo>
                  <a:pt x="1423" y="805"/>
                </a:lnTo>
                <a:lnTo>
                  <a:pt x="1423" y="805"/>
                </a:lnTo>
                <a:lnTo>
                  <a:pt x="1423" y="803"/>
                </a:lnTo>
                <a:lnTo>
                  <a:pt x="1425" y="803"/>
                </a:lnTo>
                <a:lnTo>
                  <a:pt x="1425" y="803"/>
                </a:lnTo>
                <a:lnTo>
                  <a:pt x="1427" y="801"/>
                </a:lnTo>
                <a:lnTo>
                  <a:pt x="1425" y="801"/>
                </a:lnTo>
                <a:lnTo>
                  <a:pt x="1423" y="799"/>
                </a:lnTo>
                <a:lnTo>
                  <a:pt x="1423" y="797"/>
                </a:lnTo>
                <a:lnTo>
                  <a:pt x="1419" y="793"/>
                </a:lnTo>
                <a:lnTo>
                  <a:pt x="1419" y="793"/>
                </a:lnTo>
                <a:lnTo>
                  <a:pt x="1416" y="791"/>
                </a:lnTo>
                <a:lnTo>
                  <a:pt x="1416" y="791"/>
                </a:lnTo>
                <a:lnTo>
                  <a:pt x="1416" y="788"/>
                </a:lnTo>
                <a:lnTo>
                  <a:pt x="1416" y="788"/>
                </a:lnTo>
                <a:lnTo>
                  <a:pt x="1416" y="786"/>
                </a:lnTo>
                <a:lnTo>
                  <a:pt x="1416" y="786"/>
                </a:lnTo>
                <a:lnTo>
                  <a:pt x="1416" y="784"/>
                </a:lnTo>
                <a:lnTo>
                  <a:pt x="1419" y="782"/>
                </a:lnTo>
                <a:lnTo>
                  <a:pt x="1416" y="780"/>
                </a:lnTo>
                <a:lnTo>
                  <a:pt x="1416" y="778"/>
                </a:lnTo>
                <a:lnTo>
                  <a:pt x="1419" y="776"/>
                </a:lnTo>
                <a:lnTo>
                  <a:pt x="1419" y="774"/>
                </a:lnTo>
                <a:lnTo>
                  <a:pt x="1416" y="772"/>
                </a:lnTo>
                <a:lnTo>
                  <a:pt x="1416" y="770"/>
                </a:lnTo>
                <a:lnTo>
                  <a:pt x="1416" y="770"/>
                </a:lnTo>
                <a:lnTo>
                  <a:pt x="1414" y="767"/>
                </a:lnTo>
                <a:lnTo>
                  <a:pt x="1414" y="765"/>
                </a:lnTo>
                <a:lnTo>
                  <a:pt x="1414" y="763"/>
                </a:lnTo>
                <a:lnTo>
                  <a:pt x="1414" y="761"/>
                </a:lnTo>
                <a:lnTo>
                  <a:pt x="1416" y="755"/>
                </a:lnTo>
                <a:lnTo>
                  <a:pt x="1416" y="753"/>
                </a:lnTo>
                <a:lnTo>
                  <a:pt x="1414" y="751"/>
                </a:lnTo>
                <a:lnTo>
                  <a:pt x="1414" y="749"/>
                </a:lnTo>
                <a:lnTo>
                  <a:pt x="1412" y="747"/>
                </a:lnTo>
                <a:lnTo>
                  <a:pt x="1410" y="747"/>
                </a:lnTo>
                <a:lnTo>
                  <a:pt x="1408" y="747"/>
                </a:lnTo>
                <a:lnTo>
                  <a:pt x="1408" y="747"/>
                </a:lnTo>
                <a:lnTo>
                  <a:pt x="1406" y="747"/>
                </a:lnTo>
                <a:lnTo>
                  <a:pt x="1406" y="747"/>
                </a:lnTo>
                <a:lnTo>
                  <a:pt x="1402" y="747"/>
                </a:lnTo>
                <a:lnTo>
                  <a:pt x="1398" y="744"/>
                </a:lnTo>
                <a:lnTo>
                  <a:pt x="1395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89" y="744"/>
                </a:lnTo>
                <a:lnTo>
                  <a:pt x="1387" y="744"/>
                </a:lnTo>
                <a:lnTo>
                  <a:pt x="1385" y="744"/>
                </a:lnTo>
                <a:lnTo>
                  <a:pt x="1383" y="744"/>
                </a:lnTo>
                <a:lnTo>
                  <a:pt x="1381" y="744"/>
                </a:lnTo>
                <a:lnTo>
                  <a:pt x="1377" y="744"/>
                </a:lnTo>
                <a:lnTo>
                  <a:pt x="1375" y="744"/>
                </a:lnTo>
                <a:lnTo>
                  <a:pt x="1375" y="744"/>
                </a:lnTo>
                <a:lnTo>
                  <a:pt x="1372" y="747"/>
                </a:lnTo>
                <a:lnTo>
                  <a:pt x="1370" y="749"/>
                </a:lnTo>
                <a:lnTo>
                  <a:pt x="1370" y="749"/>
                </a:lnTo>
                <a:lnTo>
                  <a:pt x="1372" y="744"/>
                </a:lnTo>
                <a:lnTo>
                  <a:pt x="1372" y="742"/>
                </a:lnTo>
                <a:lnTo>
                  <a:pt x="1372" y="742"/>
                </a:lnTo>
                <a:lnTo>
                  <a:pt x="1370" y="742"/>
                </a:lnTo>
                <a:lnTo>
                  <a:pt x="1370" y="740"/>
                </a:lnTo>
                <a:lnTo>
                  <a:pt x="1368" y="740"/>
                </a:lnTo>
                <a:lnTo>
                  <a:pt x="1366" y="738"/>
                </a:lnTo>
                <a:lnTo>
                  <a:pt x="1364" y="736"/>
                </a:lnTo>
                <a:lnTo>
                  <a:pt x="1362" y="736"/>
                </a:lnTo>
                <a:lnTo>
                  <a:pt x="1360" y="736"/>
                </a:lnTo>
                <a:lnTo>
                  <a:pt x="1356" y="734"/>
                </a:lnTo>
                <a:lnTo>
                  <a:pt x="1349" y="732"/>
                </a:lnTo>
                <a:lnTo>
                  <a:pt x="1343" y="730"/>
                </a:lnTo>
                <a:lnTo>
                  <a:pt x="1341" y="730"/>
                </a:lnTo>
                <a:lnTo>
                  <a:pt x="1339" y="730"/>
                </a:lnTo>
                <a:lnTo>
                  <a:pt x="1335" y="723"/>
                </a:lnTo>
                <a:lnTo>
                  <a:pt x="1333" y="721"/>
                </a:lnTo>
                <a:lnTo>
                  <a:pt x="1328" y="719"/>
                </a:lnTo>
                <a:lnTo>
                  <a:pt x="1326" y="717"/>
                </a:lnTo>
                <a:lnTo>
                  <a:pt x="1322" y="715"/>
                </a:lnTo>
                <a:lnTo>
                  <a:pt x="1320" y="713"/>
                </a:lnTo>
                <a:lnTo>
                  <a:pt x="1320" y="713"/>
                </a:lnTo>
                <a:lnTo>
                  <a:pt x="1316" y="713"/>
                </a:lnTo>
                <a:lnTo>
                  <a:pt x="1314" y="711"/>
                </a:lnTo>
                <a:lnTo>
                  <a:pt x="1307" y="711"/>
                </a:lnTo>
                <a:lnTo>
                  <a:pt x="1303" y="709"/>
                </a:lnTo>
                <a:lnTo>
                  <a:pt x="1299" y="707"/>
                </a:lnTo>
                <a:lnTo>
                  <a:pt x="1295" y="705"/>
                </a:lnTo>
                <a:lnTo>
                  <a:pt x="1291" y="705"/>
                </a:lnTo>
                <a:lnTo>
                  <a:pt x="1289" y="705"/>
                </a:lnTo>
                <a:lnTo>
                  <a:pt x="1274" y="709"/>
                </a:lnTo>
                <a:lnTo>
                  <a:pt x="1272" y="709"/>
                </a:lnTo>
                <a:lnTo>
                  <a:pt x="1270" y="711"/>
                </a:lnTo>
                <a:lnTo>
                  <a:pt x="1270" y="711"/>
                </a:lnTo>
                <a:lnTo>
                  <a:pt x="1270" y="709"/>
                </a:lnTo>
                <a:lnTo>
                  <a:pt x="1270" y="709"/>
                </a:lnTo>
                <a:lnTo>
                  <a:pt x="1268" y="709"/>
                </a:lnTo>
                <a:lnTo>
                  <a:pt x="1268" y="709"/>
                </a:lnTo>
                <a:lnTo>
                  <a:pt x="1266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6" y="711"/>
                </a:lnTo>
                <a:lnTo>
                  <a:pt x="1266" y="709"/>
                </a:lnTo>
                <a:lnTo>
                  <a:pt x="1268" y="707"/>
                </a:lnTo>
                <a:lnTo>
                  <a:pt x="1268" y="705"/>
                </a:lnTo>
                <a:lnTo>
                  <a:pt x="1268" y="705"/>
                </a:lnTo>
                <a:lnTo>
                  <a:pt x="1268" y="702"/>
                </a:lnTo>
                <a:lnTo>
                  <a:pt x="1268" y="702"/>
                </a:lnTo>
                <a:lnTo>
                  <a:pt x="1268" y="700"/>
                </a:lnTo>
                <a:lnTo>
                  <a:pt x="1266" y="694"/>
                </a:lnTo>
                <a:lnTo>
                  <a:pt x="1263" y="692"/>
                </a:lnTo>
                <a:lnTo>
                  <a:pt x="1263" y="688"/>
                </a:lnTo>
                <a:lnTo>
                  <a:pt x="1261" y="684"/>
                </a:lnTo>
                <a:lnTo>
                  <a:pt x="1259" y="679"/>
                </a:lnTo>
                <a:lnTo>
                  <a:pt x="1259" y="677"/>
                </a:lnTo>
                <a:lnTo>
                  <a:pt x="1257" y="675"/>
                </a:lnTo>
                <a:lnTo>
                  <a:pt x="1257" y="673"/>
                </a:lnTo>
                <a:lnTo>
                  <a:pt x="1257" y="673"/>
                </a:lnTo>
                <a:lnTo>
                  <a:pt x="1255" y="673"/>
                </a:lnTo>
                <a:lnTo>
                  <a:pt x="1253" y="673"/>
                </a:lnTo>
                <a:lnTo>
                  <a:pt x="1249" y="673"/>
                </a:lnTo>
                <a:lnTo>
                  <a:pt x="1245" y="673"/>
                </a:lnTo>
                <a:lnTo>
                  <a:pt x="1245" y="673"/>
                </a:lnTo>
                <a:lnTo>
                  <a:pt x="1243" y="675"/>
                </a:lnTo>
                <a:lnTo>
                  <a:pt x="1243" y="682"/>
                </a:lnTo>
                <a:lnTo>
                  <a:pt x="1240" y="684"/>
                </a:lnTo>
                <a:lnTo>
                  <a:pt x="1240" y="682"/>
                </a:lnTo>
                <a:lnTo>
                  <a:pt x="1243" y="675"/>
                </a:lnTo>
                <a:lnTo>
                  <a:pt x="1243" y="673"/>
                </a:lnTo>
                <a:lnTo>
                  <a:pt x="1240" y="673"/>
                </a:lnTo>
                <a:lnTo>
                  <a:pt x="1238" y="671"/>
                </a:lnTo>
                <a:lnTo>
                  <a:pt x="1238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4" y="669"/>
                </a:lnTo>
                <a:lnTo>
                  <a:pt x="1234" y="667"/>
                </a:lnTo>
                <a:lnTo>
                  <a:pt x="1234" y="667"/>
                </a:lnTo>
                <a:lnTo>
                  <a:pt x="1232" y="667"/>
                </a:lnTo>
                <a:lnTo>
                  <a:pt x="1234" y="667"/>
                </a:lnTo>
                <a:lnTo>
                  <a:pt x="1234" y="665"/>
                </a:lnTo>
                <a:lnTo>
                  <a:pt x="1234" y="663"/>
                </a:lnTo>
                <a:lnTo>
                  <a:pt x="1234" y="658"/>
                </a:lnTo>
                <a:lnTo>
                  <a:pt x="1234" y="648"/>
                </a:lnTo>
                <a:lnTo>
                  <a:pt x="1234" y="644"/>
                </a:lnTo>
                <a:lnTo>
                  <a:pt x="1236" y="640"/>
                </a:lnTo>
                <a:lnTo>
                  <a:pt x="1236" y="637"/>
                </a:lnTo>
                <a:lnTo>
                  <a:pt x="1236" y="637"/>
                </a:lnTo>
                <a:lnTo>
                  <a:pt x="1236" y="637"/>
                </a:lnTo>
                <a:lnTo>
                  <a:pt x="1234" y="635"/>
                </a:lnTo>
                <a:lnTo>
                  <a:pt x="1236" y="635"/>
                </a:lnTo>
                <a:lnTo>
                  <a:pt x="1238" y="635"/>
                </a:lnTo>
                <a:lnTo>
                  <a:pt x="1238" y="633"/>
                </a:lnTo>
                <a:lnTo>
                  <a:pt x="1240" y="631"/>
                </a:lnTo>
                <a:lnTo>
                  <a:pt x="1240" y="627"/>
                </a:lnTo>
                <a:lnTo>
                  <a:pt x="1245" y="625"/>
                </a:lnTo>
                <a:lnTo>
                  <a:pt x="1245" y="623"/>
                </a:lnTo>
                <a:lnTo>
                  <a:pt x="1245" y="621"/>
                </a:lnTo>
                <a:lnTo>
                  <a:pt x="1245" y="619"/>
                </a:lnTo>
                <a:lnTo>
                  <a:pt x="1245" y="619"/>
                </a:lnTo>
                <a:lnTo>
                  <a:pt x="1245" y="619"/>
                </a:lnTo>
                <a:lnTo>
                  <a:pt x="1247" y="619"/>
                </a:lnTo>
                <a:lnTo>
                  <a:pt x="1247" y="619"/>
                </a:lnTo>
                <a:lnTo>
                  <a:pt x="1247" y="617"/>
                </a:lnTo>
                <a:lnTo>
                  <a:pt x="1247" y="617"/>
                </a:lnTo>
                <a:lnTo>
                  <a:pt x="1247" y="614"/>
                </a:lnTo>
                <a:lnTo>
                  <a:pt x="1251" y="612"/>
                </a:lnTo>
                <a:lnTo>
                  <a:pt x="1255" y="610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3" y="606"/>
                </a:lnTo>
                <a:lnTo>
                  <a:pt x="1253" y="606"/>
                </a:lnTo>
                <a:lnTo>
                  <a:pt x="1253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7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5" y="602"/>
                </a:lnTo>
                <a:lnTo>
                  <a:pt x="1257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0"/>
                </a:lnTo>
                <a:lnTo>
                  <a:pt x="1259" y="600"/>
                </a:lnTo>
                <a:lnTo>
                  <a:pt x="1261" y="598"/>
                </a:lnTo>
                <a:lnTo>
                  <a:pt x="1261" y="598"/>
                </a:lnTo>
                <a:lnTo>
                  <a:pt x="1261" y="598"/>
                </a:lnTo>
                <a:lnTo>
                  <a:pt x="1257" y="596"/>
                </a:lnTo>
                <a:lnTo>
                  <a:pt x="1257" y="596"/>
                </a:lnTo>
                <a:lnTo>
                  <a:pt x="1257" y="596"/>
                </a:lnTo>
                <a:lnTo>
                  <a:pt x="1261" y="596"/>
                </a:lnTo>
                <a:lnTo>
                  <a:pt x="1263" y="598"/>
                </a:lnTo>
                <a:lnTo>
                  <a:pt x="1266" y="598"/>
                </a:lnTo>
                <a:lnTo>
                  <a:pt x="1266" y="600"/>
                </a:lnTo>
                <a:lnTo>
                  <a:pt x="1268" y="600"/>
                </a:lnTo>
                <a:lnTo>
                  <a:pt x="1268" y="600"/>
                </a:lnTo>
                <a:lnTo>
                  <a:pt x="1266" y="598"/>
                </a:lnTo>
                <a:lnTo>
                  <a:pt x="1266" y="596"/>
                </a:lnTo>
                <a:lnTo>
                  <a:pt x="1263" y="596"/>
                </a:lnTo>
                <a:lnTo>
                  <a:pt x="1263" y="596"/>
                </a:lnTo>
                <a:lnTo>
                  <a:pt x="1266" y="593"/>
                </a:lnTo>
                <a:lnTo>
                  <a:pt x="1266" y="593"/>
                </a:lnTo>
                <a:lnTo>
                  <a:pt x="1268" y="591"/>
                </a:lnTo>
                <a:lnTo>
                  <a:pt x="1268" y="591"/>
                </a:lnTo>
                <a:lnTo>
                  <a:pt x="1268" y="591"/>
                </a:lnTo>
                <a:lnTo>
                  <a:pt x="1270" y="591"/>
                </a:lnTo>
                <a:lnTo>
                  <a:pt x="1270" y="591"/>
                </a:lnTo>
                <a:lnTo>
                  <a:pt x="1272" y="589"/>
                </a:lnTo>
                <a:lnTo>
                  <a:pt x="1272" y="589"/>
                </a:lnTo>
                <a:lnTo>
                  <a:pt x="1274" y="591"/>
                </a:lnTo>
                <a:lnTo>
                  <a:pt x="1274" y="591"/>
                </a:lnTo>
                <a:lnTo>
                  <a:pt x="1276" y="591"/>
                </a:lnTo>
                <a:lnTo>
                  <a:pt x="1276" y="589"/>
                </a:lnTo>
                <a:lnTo>
                  <a:pt x="1276" y="589"/>
                </a:lnTo>
                <a:lnTo>
                  <a:pt x="1272" y="589"/>
                </a:lnTo>
                <a:lnTo>
                  <a:pt x="1272" y="587"/>
                </a:lnTo>
                <a:lnTo>
                  <a:pt x="1270" y="587"/>
                </a:lnTo>
                <a:lnTo>
                  <a:pt x="1270" y="587"/>
                </a:lnTo>
                <a:lnTo>
                  <a:pt x="1270" y="585"/>
                </a:lnTo>
                <a:lnTo>
                  <a:pt x="1270" y="585"/>
                </a:lnTo>
                <a:lnTo>
                  <a:pt x="1270" y="585"/>
                </a:lnTo>
                <a:lnTo>
                  <a:pt x="1272" y="585"/>
                </a:lnTo>
                <a:lnTo>
                  <a:pt x="1272" y="585"/>
                </a:lnTo>
                <a:lnTo>
                  <a:pt x="1274" y="583"/>
                </a:lnTo>
                <a:lnTo>
                  <a:pt x="1274" y="583"/>
                </a:lnTo>
                <a:lnTo>
                  <a:pt x="1276" y="585"/>
                </a:lnTo>
                <a:lnTo>
                  <a:pt x="1282" y="585"/>
                </a:lnTo>
                <a:lnTo>
                  <a:pt x="1284" y="585"/>
                </a:lnTo>
                <a:lnTo>
                  <a:pt x="1289" y="583"/>
                </a:lnTo>
                <a:lnTo>
                  <a:pt x="1289" y="583"/>
                </a:lnTo>
                <a:lnTo>
                  <a:pt x="1291" y="583"/>
                </a:lnTo>
                <a:lnTo>
                  <a:pt x="1293" y="581"/>
                </a:lnTo>
                <a:lnTo>
                  <a:pt x="1293" y="581"/>
                </a:lnTo>
                <a:lnTo>
                  <a:pt x="1293" y="579"/>
                </a:lnTo>
                <a:lnTo>
                  <a:pt x="1293" y="579"/>
                </a:lnTo>
                <a:lnTo>
                  <a:pt x="1293" y="575"/>
                </a:lnTo>
                <a:lnTo>
                  <a:pt x="1293" y="572"/>
                </a:lnTo>
                <a:lnTo>
                  <a:pt x="1291" y="570"/>
                </a:lnTo>
                <a:lnTo>
                  <a:pt x="1289" y="570"/>
                </a:lnTo>
                <a:lnTo>
                  <a:pt x="1284" y="570"/>
                </a:lnTo>
                <a:lnTo>
                  <a:pt x="1282" y="568"/>
                </a:lnTo>
                <a:lnTo>
                  <a:pt x="1280" y="566"/>
                </a:lnTo>
                <a:lnTo>
                  <a:pt x="1278" y="564"/>
                </a:lnTo>
                <a:lnTo>
                  <a:pt x="1276" y="566"/>
                </a:lnTo>
                <a:lnTo>
                  <a:pt x="1274" y="566"/>
                </a:lnTo>
                <a:lnTo>
                  <a:pt x="1270" y="568"/>
                </a:lnTo>
                <a:lnTo>
                  <a:pt x="1268" y="568"/>
                </a:lnTo>
                <a:lnTo>
                  <a:pt x="1268" y="568"/>
                </a:lnTo>
                <a:lnTo>
                  <a:pt x="1272" y="566"/>
                </a:lnTo>
                <a:lnTo>
                  <a:pt x="1272" y="566"/>
                </a:lnTo>
                <a:lnTo>
                  <a:pt x="1272" y="564"/>
                </a:lnTo>
                <a:lnTo>
                  <a:pt x="1270" y="564"/>
                </a:lnTo>
                <a:lnTo>
                  <a:pt x="1268" y="564"/>
                </a:lnTo>
                <a:lnTo>
                  <a:pt x="1257" y="560"/>
                </a:lnTo>
                <a:lnTo>
                  <a:pt x="1257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2"/>
                </a:lnTo>
                <a:lnTo>
                  <a:pt x="1257" y="562"/>
                </a:lnTo>
                <a:lnTo>
                  <a:pt x="1257" y="562"/>
                </a:lnTo>
                <a:lnTo>
                  <a:pt x="1255" y="562"/>
                </a:lnTo>
                <a:lnTo>
                  <a:pt x="1253" y="562"/>
                </a:lnTo>
                <a:lnTo>
                  <a:pt x="1251" y="560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6"/>
                </a:lnTo>
                <a:lnTo>
                  <a:pt x="1255" y="558"/>
                </a:lnTo>
                <a:lnTo>
                  <a:pt x="1261" y="560"/>
                </a:lnTo>
                <a:lnTo>
                  <a:pt x="1268" y="562"/>
                </a:lnTo>
                <a:lnTo>
                  <a:pt x="1270" y="562"/>
                </a:lnTo>
                <a:lnTo>
                  <a:pt x="1272" y="564"/>
                </a:lnTo>
                <a:lnTo>
                  <a:pt x="1274" y="564"/>
                </a:lnTo>
                <a:lnTo>
                  <a:pt x="1274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4"/>
                </a:lnTo>
                <a:lnTo>
                  <a:pt x="1276" y="564"/>
                </a:lnTo>
                <a:lnTo>
                  <a:pt x="1276" y="564"/>
                </a:lnTo>
                <a:lnTo>
                  <a:pt x="1280" y="564"/>
                </a:lnTo>
                <a:lnTo>
                  <a:pt x="1282" y="564"/>
                </a:lnTo>
                <a:lnTo>
                  <a:pt x="1289" y="566"/>
                </a:lnTo>
                <a:lnTo>
                  <a:pt x="1291" y="568"/>
                </a:lnTo>
                <a:lnTo>
                  <a:pt x="1293" y="568"/>
                </a:lnTo>
                <a:lnTo>
                  <a:pt x="1293" y="568"/>
                </a:lnTo>
                <a:lnTo>
                  <a:pt x="1295" y="566"/>
                </a:lnTo>
                <a:lnTo>
                  <a:pt x="1295" y="566"/>
                </a:lnTo>
                <a:lnTo>
                  <a:pt x="1297" y="566"/>
                </a:lnTo>
                <a:lnTo>
                  <a:pt x="1297" y="566"/>
                </a:lnTo>
                <a:lnTo>
                  <a:pt x="1299" y="566"/>
                </a:lnTo>
                <a:lnTo>
                  <a:pt x="1301" y="566"/>
                </a:lnTo>
                <a:lnTo>
                  <a:pt x="1301" y="566"/>
                </a:lnTo>
                <a:lnTo>
                  <a:pt x="1303" y="562"/>
                </a:lnTo>
                <a:lnTo>
                  <a:pt x="1303" y="562"/>
                </a:lnTo>
                <a:lnTo>
                  <a:pt x="1303" y="562"/>
                </a:lnTo>
                <a:lnTo>
                  <a:pt x="1301" y="558"/>
                </a:lnTo>
                <a:lnTo>
                  <a:pt x="1301" y="558"/>
                </a:lnTo>
                <a:lnTo>
                  <a:pt x="1305" y="560"/>
                </a:lnTo>
                <a:lnTo>
                  <a:pt x="1305" y="560"/>
                </a:lnTo>
                <a:lnTo>
                  <a:pt x="1305" y="558"/>
                </a:lnTo>
                <a:lnTo>
                  <a:pt x="1305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7" y="554"/>
                </a:lnTo>
                <a:lnTo>
                  <a:pt x="1307" y="554"/>
                </a:lnTo>
                <a:lnTo>
                  <a:pt x="1307" y="556"/>
                </a:lnTo>
                <a:lnTo>
                  <a:pt x="1307" y="556"/>
                </a:lnTo>
                <a:lnTo>
                  <a:pt x="1310" y="558"/>
                </a:lnTo>
                <a:lnTo>
                  <a:pt x="1310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6" y="558"/>
                </a:lnTo>
                <a:lnTo>
                  <a:pt x="1316" y="560"/>
                </a:lnTo>
                <a:lnTo>
                  <a:pt x="1316" y="558"/>
                </a:lnTo>
                <a:lnTo>
                  <a:pt x="1316" y="556"/>
                </a:lnTo>
                <a:lnTo>
                  <a:pt x="1316" y="556"/>
                </a:lnTo>
                <a:lnTo>
                  <a:pt x="1318" y="558"/>
                </a:lnTo>
                <a:lnTo>
                  <a:pt x="1318" y="558"/>
                </a:lnTo>
                <a:lnTo>
                  <a:pt x="1320" y="558"/>
                </a:lnTo>
                <a:lnTo>
                  <a:pt x="1324" y="558"/>
                </a:lnTo>
                <a:lnTo>
                  <a:pt x="1326" y="556"/>
                </a:lnTo>
                <a:lnTo>
                  <a:pt x="1331" y="554"/>
                </a:lnTo>
                <a:lnTo>
                  <a:pt x="1333" y="554"/>
                </a:lnTo>
                <a:lnTo>
                  <a:pt x="1333" y="552"/>
                </a:lnTo>
                <a:lnTo>
                  <a:pt x="1335" y="549"/>
                </a:lnTo>
                <a:lnTo>
                  <a:pt x="1343" y="539"/>
                </a:lnTo>
                <a:lnTo>
                  <a:pt x="1345" y="537"/>
                </a:lnTo>
                <a:lnTo>
                  <a:pt x="1347" y="533"/>
                </a:lnTo>
                <a:lnTo>
                  <a:pt x="1347" y="533"/>
                </a:lnTo>
                <a:lnTo>
                  <a:pt x="1347" y="531"/>
                </a:lnTo>
                <a:lnTo>
                  <a:pt x="1345" y="531"/>
                </a:lnTo>
                <a:lnTo>
                  <a:pt x="1341" y="528"/>
                </a:lnTo>
                <a:lnTo>
                  <a:pt x="1335" y="528"/>
                </a:lnTo>
                <a:lnTo>
                  <a:pt x="1331" y="528"/>
                </a:lnTo>
                <a:lnTo>
                  <a:pt x="1318" y="526"/>
                </a:lnTo>
                <a:lnTo>
                  <a:pt x="1316" y="526"/>
                </a:lnTo>
                <a:lnTo>
                  <a:pt x="1316" y="524"/>
                </a:lnTo>
                <a:lnTo>
                  <a:pt x="1310" y="520"/>
                </a:lnTo>
                <a:lnTo>
                  <a:pt x="1307" y="518"/>
                </a:lnTo>
                <a:lnTo>
                  <a:pt x="1305" y="516"/>
                </a:lnTo>
                <a:lnTo>
                  <a:pt x="1303" y="516"/>
                </a:lnTo>
                <a:lnTo>
                  <a:pt x="1301" y="516"/>
                </a:lnTo>
                <a:lnTo>
                  <a:pt x="1295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6"/>
                </a:lnTo>
                <a:lnTo>
                  <a:pt x="1284" y="514"/>
                </a:lnTo>
                <a:lnTo>
                  <a:pt x="1282" y="514"/>
                </a:lnTo>
                <a:lnTo>
                  <a:pt x="1284" y="512"/>
                </a:lnTo>
                <a:lnTo>
                  <a:pt x="1284" y="512"/>
                </a:lnTo>
                <a:lnTo>
                  <a:pt x="1289" y="512"/>
                </a:lnTo>
                <a:lnTo>
                  <a:pt x="1293" y="512"/>
                </a:lnTo>
                <a:lnTo>
                  <a:pt x="1295" y="514"/>
                </a:lnTo>
                <a:lnTo>
                  <a:pt x="1297" y="514"/>
                </a:lnTo>
                <a:lnTo>
                  <a:pt x="1299" y="514"/>
                </a:lnTo>
                <a:lnTo>
                  <a:pt x="1301" y="514"/>
                </a:lnTo>
                <a:lnTo>
                  <a:pt x="1303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7" y="514"/>
                </a:lnTo>
                <a:lnTo>
                  <a:pt x="1310" y="514"/>
                </a:lnTo>
                <a:lnTo>
                  <a:pt x="1312" y="516"/>
                </a:lnTo>
                <a:lnTo>
                  <a:pt x="1318" y="518"/>
                </a:lnTo>
                <a:lnTo>
                  <a:pt x="1320" y="518"/>
                </a:lnTo>
                <a:lnTo>
                  <a:pt x="1322" y="518"/>
                </a:lnTo>
                <a:lnTo>
                  <a:pt x="1322" y="520"/>
                </a:lnTo>
                <a:lnTo>
                  <a:pt x="1322" y="520"/>
                </a:lnTo>
                <a:lnTo>
                  <a:pt x="1324" y="522"/>
                </a:lnTo>
                <a:lnTo>
                  <a:pt x="1326" y="522"/>
                </a:lnTo>
                <a:lnTo>
                  <a:pt x="1331" y="526"/>
                </a:lnTo>
                <a:lnTo>
                  <a:pt x="1333" y="526"/>
                </a:lnTo>
                <a:lnTo>
                  <a:pt x="1337" y="526"/>
                </a:lnTo>
                <a:lnTo>
                  <a:pt x="1341" y="526"/>
                </a:lnTo>
                <a:lnTo>
                  <a:pt x="1343" y="526"/>
                </a:lnTo>
                <a:lnTo>
                  <a:pt x="1345" y="526"/>
                </a:lnTo>
                <a:lnTo>
                  <a:pt x="1345" y="524"/>
                </a:lnTo>
                <a:lnTo>
                  <a:pt x="1347" y="522"/>
                </a:lnTo>
                <a:lnTo>
                  <a:pt x="1351" y="520"/>
                </a:lnTo>
                <a:lnTo>
                  <a:pt x="1362" y="512"/>
                </a:lnTo>
                <a:lnTo>
                  <a:pt x="1362" y="510"/>
                </a:lnTo>
                <a:lnTo>
                  <a:pt x="1362" y="510"/>
                </a:lnTo>
                <a:lnTo>
                  <a:pt x="1362" y="508"/>
                </a:lnTo>
                <a:lnTo>
                  <a:pt x="1362" y="508"/>
                </a:lnTo>
                <a:lnTo>
                  <a:pt x="1360" y="505"/>
                </a:lnTo>
                <a:lnTo>
                  <a:pt x="1358" y="505"/>
                </a:lnTo>
                <a:lnTo>
                  <a:pt x="1354" y="503"/>
                </a:lnTo>
                <a:lnTo>
                  <a:pt x="1351" y="503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499"/>
                </a:lnTo>
                <a:lnTo>
                  <a:pt x="1351" y="499"/>
                </a:lnTo>
                <a:lnTo>
                  <a:pt x="1354" y="499"/>
                </a:lnTo>
                <a:lnTo>
                  <a:pt x="1360" y="499"/>
                </a:lnTo>
                <a:lnTo>
                  <a:pt x="1364" y="499"/>
                </a:lnTo>
                <a:lnTo>
                  <a:pt x="1368" y="497"/>
                </a:lnTo>
                <a:lnTo>
                  <a:pt x="1370" y="499"/>
                </a:lnTo>
                <a:lnTo>
                  <a:pt x="1372" y="501"/>
                </a:lnTo>
                <a:lnTo>
                  <a:pt x="1375" y="503"/>
                </a:lnTo>
                <a:lnTo>
                  <a:pt x="1375" y="503"/>
                </a:lnTo>
                <a:lnTo>
                  <a:pt x="1377" y="505"/>
                </a:lnTo>
                <a:lnTo>
                  <a:pt x="1381" y="508"/>
                </a:lnTo>
                <a:lnTo>
                  <a:pt x="1383" y="508"/>
                </a:lnTo>
                <a:lnTo>
                  <a:pt x="1385" y="508"/>
                </a:lnTo>
                <a:lnTo>
                  <a:pt x="1385" y="505"/>
                </a:lnTo>
                <a:lnTo>
                  <a:pt x="1387" y="505"/>
                </a:lnTo>
                <a:lnTo>
                  <a:pt x="1387" y="505"/>
                </a:lnTo>
                <a:lnTo>
                  <a:pt x="1391" y="505"/>
                </a:lnTo>
                <a:lnTo>
                  <a:pt x="1391" y="508"/>
                </a:lnTo>
                <a:lnTo>
                  <a:pt x="1393" y="508"/>
                </a:lnTo>
                <a:lnTo>
                  <a:pt x="1393" y="505"/>
                </a:lnTo>
                <a:lnTo>
                  <a:pt x="1393" y="505"/>
                </a:lnTo>
                <a:lnTo>
                  <a:pt x="1391" y="501"/>
                </a:lnTo>
                <a:lnTo>
                  <a:pt x="1389" y="499"/>
                </a:lnTo>
                <a:lnTo>
                  <a:pt x="1389" y="497"/>
                </a:lnTo>
                <a:lnTo>
                  <a:pt x="1387" y="497"/>
                </a:lnTo>
                <a:lnTo>
                  <a:pt x="1387" y="495"/>
                </a:lnTo>
                <a:lnTo>
                  <a:pt x="1387" y="495"/>
                </a:lnTo>
                <a:lnTo>
                  <a:pt x="1383" y="491"/>
                </a:lnTo>
                <a:lnTo>
                  <a:pt x="1383" y="491"/>
                </a:lnTo>
                <a:lnTo>
                  <a:pt x="1381" y="491"/>
                </a:lnTo>
                <a:lnTo>
                  <a:pt x="1381" y="489"/>
                </a:lnTo>
                <a:lnTo>
                  <a:pt x="1379" y="489"/>
                </a:lnTo>
                <a:lnTo>
                  <a:pt x="1379" y="489"/>
                </a:lnTo>
                <a:lnTo>
                  <a:pt x="1377" y="491"/>
                </a:lnTo>
                <a:lnTo>
                  <a:pt x="1377" y="491"/>
                </a:lnTo>
                <a:lnTo>
                  <a:pt x="1375" y="491"/>
                </a:lnTo>
                <a:lnTo>
                  <a:pt x="1375" y="491"/>
                </a:lnTo>
                <a:lnTo>
                  <a:pt x="1377" y="489"/>
                </a:lnTo>
                <a:lnTo>
                  <a:pt x="1379" y="487"/>
                </a:lnTo>
                <a:lnTo>
                  <a:pt x="1381" y="487"/>
                </a:lnTo>
                <a:lnTo>
                  <a:pt x="1383" y="489"/>
                </a:lnTo>
                <a:lnTo>
                  <a:pt x="1383" y="489"/>
                </a:lnTo>
                <a:lnTo>
                  <a:pt x="1385" y="489"/>
                </a:lnTo>
                <a:lnTo>
                  <a:pt x="1387" y="491"/>
                </a:lnTo>
                <a:lnTo>
                  <a:pt x="1387" y="491"/>
                </a:lnTo>
                <a:lnTo>
                  <a:pt x="1385" y="493"/>
                </a:lnTo>
                <a:lnTo>
                  <a:pt x="1385" y="493"/>
                </a:lnTo>
                <a:lnTo>
                  <a:pt x="1387" y="493"/>
                </a:lnTo>
                <a:lnTo>
                  <a:pt x="1387" y="495"/>
                </a:lnTo>
                <a:lnTo>
                  <a:pt x="1389" y="495"/>
                </a:lnTo>
                <a:lnTo>
                  <a:pt x="1389" y="495"/>
                </a:lnTo>
                <a:lnTo>
                  <a:pt x="1391" y="495"/>
                </a:lnTo>
                <a:lnTo>
                  <a:pt x="1391" y="495"/>
                </a:lnTo>
                <a:lnTo>
                  <a:pt x="1395" y="499"/>
                </a:lnTo>
                <a:lnTo>
                  <a:pt x="1395" y="499"/>
                </a:lnTo>
                <a:lnTo>
                  <a:pt x="1395" y="501"/>
                </a:lnTo>
                <a:lnTo>
                  <a:pt x="1398" y="503"/>
                </a:lnTo>
                <a:lnTo>
                  <a:pt x="1398" y="503"/>
                </a:lnTo>
                <a:lnTo>
                  <a:pt x="1400" y="503"/>
                </a:lnTo>
                <a:lnTo>
                  <a:pt x="1402" y="501"/>
                </a:lnTo>
                <a:lnTo>
                  <a:pt x="1402" y="501"/>
                </a:lnTo>
                <a:lnTo>
                  <a:pt x="1406" y="499"/>
                </a:lnTo>
                <a:lnTo>
                  <a:pt x="1410" y="497"/>
                </a:lnTo>
                <a:lnTo>
                  <a:pt x="1412" y="497"/>
                </a:lnTo>
                <a:lnTo>
                  <a:pt x="1414" y="495"/>
                </a:lnTo>
                <a:lnTo>
                  <a:pt x="1416" y="495"/>
                </a:lnTo>
                <a:lnTo>
                  <a:pt x="1416" y="493"/>
                </a:lnTo>
                <a:lnTo>
                  <a:pt x="1419" y="493"/>
                </a:lnTo>
                <a:lnTo>
                  <a:pt x="1421" y="489"/>
                </a:lnTo>
                <a:lnTo>
                  <a:pt x="1421" y="489"/>
                </a:lnTo>
                <a:lnTo>
                  <a:pt x="1421" y="489"/>
                </a:lnTo>
                <a:lnTo>
                  <a:pt x="1425" y="489"/>
                </a:lnTo>
                <a:lnTo>
                  <a:pt x="1425" y="487"/>
                </a:lnTo>
                <a:lnTo>
                  <a:pt x="1427" y="487"/>
                </a:lnTo>
                <a:lnTo>
                  <a:pt x="1427" y="484"/>
                </a:lnTo>
                <a:lnTo>
                  <a:pt x="1429" y="482"/>
                </a:lnTo>
                <a:lnTo>
                  <a:pt x="1429" y="478"/>
                </a:lnTo>
                <a:lnTo>
                  <a:pt x="1431" y="476"/>
                </a:lnTo>
                <a:lnTo>
                  <a:pt x="1429" y="476"/>
                </a:lnTo>
                <a:lnTo>
                  <a:pt x="1429" y="474"/>
                </a:lnTo>
                <a:lnTo>
                  <a:pt x="1427" y="472"/>
                </a:lnTo>
                <a:lnTo>
                  <a:pt x="1425" y="470"/>
                </a:lnTo>
                <a:lnTo>
                  <a:pt x="1421" y="468"/>
                </a:lnTo>
                <a:lnTo>
                  <a:pt x="1421" y="466"/>
                </a:lnTo>
                <a:lnTo>
                  <a:pt x="1419" y="466"/>
                </a:lnTo>
                <a:lnTo>
                  <a:pt x="1419" y="463"/>
                </a:lnTo>
                <a:lnTo>
                  <a:pt x="1419" y="463"/>
                </a:lnTo>
                <a:lnTo>
                  <a:pt x="1419" y="461"/>
                </a:lnTo>
                <a:lnTo>
                  <a:pt x="1419" y="459"/>
                </a:lnTo>
                <a:lnTo>
                  <a:pt x="1421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6" y="459"/>
                </a:lnTo>
                <a:lnTo>
                  <a:pt x="1416" y="459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2" y="453"/>
                </a:lnTo>
                <a:lnTo>
                  <a:pt x="1412" y="453"/>
                </a:lnTo>
                <a:lnTo>
                  <a:pt x="1412" y="451"/>
                </a:lnTo>
                <a:lnTo>
                  <a:pt x="1412" y="451"/>
                </a:lnTo>
                <a:lnTo>
                  <a:pt x="1414" y="451"/>
                </a:lnTo>
                <a:lnTo>
                  <a:pt x="1416" y="451"/>
                </a:lnTo>
                <a:lnTo>
                  <a:pt x="1419" y="451"/>
                </a:lnTo>
                <a:lnTo>
                  <a:pt x="1421" y="451"/>
                </a:lnTo>
                <a:lnTo>
                  <a:pt x="1421" y="451"/>
                </a:lnTo>
                <a:lnTo>
                  <a:pt x="1423" y="451"/>
                </a:lnTo>
                <a:lnTo>
                  <a:pt x="1425" y="451"/>
                </a:lnTo>
                <a:lnTo>
                  <a:pt x="1427" y="449"/>
                </a:lnTo>
                <a:lnTo>
                  <a:pt x="1431" y="447"/>
                </a:lnTo>
                <a:lnTo>
                  <a:pt x="1431" y="447"/>
                </a:lnTo>
                <a:lnTo>
                  <a:pt x="1431" y="445"/>
                </a:lnTo>
                <a:lnTo>
                  <a:pt x="1431" y="445"/>
                </a:lnTo>
                <a:lnTo>
                  <a:pt x="1429" y="443"/>
                </a:lnTo>
                <a:lnTo>
                  <a:pt x="1429" y="443"/>
                </a:lnTo>
                <a:lnTo>
                  <a:pt x="1427" y="443"/>
                </a:lnTo>
                <a:lnTo>
                  <a:pt x="1425" y="440"/>
                </a:lnTo>
                <a:lnTo>
                  <a:pt x="1421" y="440"/>
                </a:lnTo>
                <a:lnTo>
                  <a:pt x="1421" y="440"/>
                </a:lnTo>
                <a:lnTo>
                  <a:pt x="1423" y="438"/>
                </a:lnTo>
                <a:lnTo>
                  <a:pt x="1425" y="438"/>
                </a:lnTo>
                <a:lnTo>
                  <a:pt x="1429" y="436"/>
                </a:lnTo>
                <a:lnTo>
                  <a:pt x="1429" y="434"/>
                </a:lnTo>
                <a:lnTo>
                  <a:pt x="1429" y="434"/>
                </a:lnTo>
                <a:lnTo>
                  <a:pt x="1429" y="434"/>
                </a:lnTo>
                <a:lnTo>
                  <a:pt x="1423" y="432"/>
                </a:lnTo>
                <a:lnTo>
                  <a:pt x="1421" y="432"/>
                </a:lnTo>
                <a:lnTo>
                  <a:pt x="1419" y="432"/>
                </a:lnTo>
                <a:lnTo>
                  <a:pt x="1416" y="432"/>
                </a:lnTo>
                <a:lnTo>
                  <a:pt x="1416" y="432"/>
                </a:lnTo>
                <a:lnTo>
                  <a:pt x="1416" y="430"/>
                </a:lnTo>
                <a:lnTo>
                  <a:pt x="1416" y="430"/>
                </a:lnTo>
                <a:lnTo>
                  <a:pt x="1414" y="428"/>
                </a:lnTo>
                <a:lnTo>
                  <a:pt x="1410" y="426"/>
                </a:lnTo>
                <a:lnTo>
                  <a:pt x="1408" y="426"/>
                </a:lnTo>
                <a:lnTo>
                  <a:pt x="1410" y="426"/>
                </a:lnTo>
                <a:lnTo>
                  <a:pt x="1412" y="426"/>
                </a:lnTo>
                <a:lnTo>
                  <a:pt x="1414" y="424"/>
                </a:lnTo>
                <a:lnTo>
                  <a:pt x="1414" y="422"/>
                </a:lnTo>
                <a:lnTo>
                  <a:pt x="1410" y="422"/>
                </a:lnTo>
                <a:lnTo>
                  <a:pt x="1408" y="422"/>
                </a:lnTo>
                <a:lnTo>
                  <a:pt x="1406" y="422"/>
                </a:lnTo>
                <a:lnTo>
                  <a:pt x="1398" y="419"/>
                </a:lnTo>
                <a:lnTo>
                  <a:pt x="1395" y="422"/>
                </a:lnTo>
                <a:lnTo>
                  <a:pt x="1391" y="419"/>
                </a:lnTo>
                <a:lnTo>
                  <a:pt x="1387" y="417"/>
                </a:lnTo>
                <a:lnTo>
                  <a:pt x="1387" y="417"/>
                </a:lnTo>
                <a:lnTo>
                  <a:pt x="1381" y="417"/>
                </a:lnTo>
                <a:lnTo>
                  <a:pt x="1379" y="417"/>
                </a:lnTo>
                <a:lnTo>
                  <a:pt x="1377" y="417"/>
                </a:lnTo>
                <a:lnTo>
                  <a:pt x="1375" y="417"/>
                </a:lnTo>
                <a:lnTo>
                  <a:pt x="1372" y="417"/>
                </a:lnTo>
                <a:lnTo>
                  <a:pt x="1370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70" y="419"/>
                </a:lnTo>
                <a:lnTo>
                  <a:pt x="1370" y="419"/>
                </a:lnTo>
                <a:lnTo>
                  <a:pt x="1368" y="422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6"/>
                </a:lnTo>
                <a:lnTo>
                  <a:pt x="1370" y="426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30"/>
                </a:lnTo>
                <a:lnTo>
                  <a:pt x="1370" y="430"/>
                </a:lnTo>
                <a:lnTo>
                  <a:pt x="1370" y="432"/>
                </a:lnTo>
                <a:lnTo>
                  <a:pt x="1372" y="434"/>
                </a:lnTo>
                <a:lnTo>
                  <a:pt x="1372" y="434"/>
                </a:lnTo>
                <a:lnTo>
                  <a:pt x="1375" y="434"/>
                </a:lnTo>
                <a:lnTo>
                  <a:pt x="1379" y="436"/>
                </a:lnTo>
                <a:lnTo>
                  <a:pt x="1379" y="436"/>
                </a:lnTo>
                <a:lnTo>
                  <a:pt x="1379" y="438"/>
                </a:lnTo>
                <a:lnTo>
                  <a:pt x="1379" y="438"/>
                </a:lnTo>
                <a:lnTo>
                  <a:pt x="1377" y="438"/>
                </a:lnTo>
                <a:lnTo>
                  <a:pt x="1377" y="440"/>
                </a:lnTo>
                <a:lnTo>
                  <a:pt x="1375" y="440"/>
                </a:lnTo>
                <a:lnTo>
                  <a:pt x="1375" y="443"/>
                </a:lnTo>
                <a:lnTo>
                  <a:pt x="1375" y="443"/>
                </a:lnTo>
                <a:lnTo>
                  <a:pt x="1379" y="443"/>
                </a:lnTo>
                <a:lnTo>
                  <a:pt x="1379" y="445"/>
                </a:lnTo>
                <a:lnTo>
                  <a:pt x="1372" y="445"/>
                </a:lnTo>
                <a:lnTo>
                  <a:pt x="1372" y="445"/>
                </a:lnTo>
                <a:lnTo>
                  <a:pt x="1370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9"/>
                </a:lnTo>
                <a:lnTo>
                  <a:pt x="1366" y="451"/>
                </a:lnTo>
                <a:lnTo>
                  <a:pt x="1366" y="453"/>
                </a:lnTo>
                <a:lnTo>
                  <a:pt x="1364" y="455"/>
                </a:lnTo>
                <a:lnTo>
                  <a:pt x="1362" y="461"/>
                </a:lnTo>
                <a:lnTo>
                  <a:pt x="1362" y="461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70"/>
                </a:lnTo>
                <a:lnTo>
                  <a:pt x="1354" y="472"/>
                </a:lnTo>
                <a:lnTo>
                  <a:pt x="1354" y="476"/>
                </a:lnTo>
                <a:lnTo>
                  <a:pt x="1354" y="476"/>
                </a:lnTo>
                <a:lnTo>
                  <a:pt x="1354" y="476"/>
                </a:lnTo>
                <a:lnTo>
                  <a:pt x="1351" y="478"/>
                </a:lnTo>
                <a:lnTo>
                  <a:pt x="1351" y="478"/>
                </a:lnTo>
                <a:lnTo>
                  <a:pt x="1349" y="478"/>
                </a:lnTo>
                <a:lnTo>
                  <a:pt x="1349" y="478"/>
                </a:lnTo>
                <a:lnTo>
                  <a:pt x="1345" y="480"/>
                </a:lnTo>
                <a:lnTo>
                  <a:pt x="1343" y="482"/>
                </a:lnTo>
                <a:lnTo>
                  <a:pt x="1343" y="484"/>
                </a:lnTo>
                <a:lnTo>
                  <a:pt x="1343" y="482"/>
                </a:lnTo>
                <a:lnTo>
                  <a:pt x="1341" y="482"/>
                </a:lnTo>
                <a:lnTo>
                  <a:pt x="1341" y="482"/>
                </a:lnTo>
                <a:lnTo>
                  <a:pt x="1341" y="480"/>
                </a:lnTo>
                <a:lnTo>
                  <a:pt x="1341" y="478"/>
                </a:lnTo>
                <a:lnTo>
                  <a:pt x="1333" y="472"/>
                </a:lnTo>
                <a:lnTo>
                  <a:pt x="1331" y="470"/>
                </a:lnTo>
                <a:lnTo>
                  <a:pt x="1328" y="463"/>
                </a:lnTo>
                <a:lnTo>
                  <a:pt x="1328" y="463"/>
                </a:lnTo>
                <a:lnTo>
                  <a:pt x="1328" y="459"/>
                </a:lnTo>
                <a:lnTo>
                  <a:pt x="1328" y="457"/>
                </a:lnTo>
                <a:lnTo>
                  <a:pt x="1328" y="455"/>
                </a:lnTo>
                <a:lnTo>
                  <a:pt x="1328" y="455"/>
                </a:lnTo>
                <a:lnTo>
                  <a:pt x="1331" y="455"/>
                </a:lnTo>
                <a:lnTo>
                  <a:pt x="1331" y="457"/>
                </a:lnTo>
                <a:lnTo>
                  <a:pt x="1331" y="457"/>
                </a:lnTo>
                <a:lnTo>
                  <a:pt x="1333" y="457"/>
                </a:lnTo>
                <a:lnTo>
                  <a:pt x="1335" y="457"/>
                </a:lnTo>
                <a:lnTo>
                  <a:pt x="1335" y="457"/>
                </a:lnTo>
                <a:lnTo>
                  <a:pt x="1335" y="455"/>
                </a:lnTo>
                <a:lnTo>
                  <a:pt x="1335" y="455"/>
                </a:lnTo>
                <a:lnTo>
                  <a:pt x="1335" y="453"/>
                </a:lnTo>
                <a:lnTo>
                  <a:pt x="1335" y="453"/>
                </a:lnTo>
                <a:lnTo>
                  <a:pt x="1335" y="451"/>
                </a:lnTo>
                <a:lnTo>
                  <a:pt x="1335" y="449"/>
                </a:lnTo>
                <a:lnTo>
                  <a:pt x="1333" y="445"/>
                </a:lnTo>
                <a:lnTo>
                  <a:pt x="1333" y="443"/>
                </a:lnTo>
                <a:lnTo>
                  <a:pt x="1331" y="440"/>
                </a:lnTo>
                <a:lnTo>
                  <a:pt x="1328" y="440"/>
                </a:lnTo>
                <a:lnTo>
                  <a:pt x="1324" y="436"/>
                </a:lnTo>
                <a:lnTo>
                  <a:pt x="1320" y="434"/>
                </a:lnTo>
                <a:lnTo>
                  <a:pt x="1320" y="432"/>
                </a:lnTo>
                <a:lnTo>
                  <a:pt x="1318" y="432"/>
                </a:lnTo>
                <a:lnTo>
                  <a:pt x="1316" y="432"/>
                </a:lnTo>
                <a:lnTo>
                  <a:pt x="1314" y="432"/>
                </a:lnTo>
                <a:lnTo>
                  <a:pt x="1314" y="432"/>
                </a:lnTo>
                <a:lnTo>
                  <a:pt x="1310" y="436"/>
                </a:lnTo>
                <a:lnTo>
                  <a:pt x="1310" y="438"/>
                </a:lnTo>
                <a:lnTo>
                  <a:pt x="1307" y="440"/>
                </a:lnTo>
                <a:lnTo>
                  <a:pt x="1307" y="443"/>
                </a:lnTo>
                <a:lnTo>
                  <a:pt x="1307" y="445"/>
                </a:lnTo>
                <a:lnTo>
                  <a:pt x="1305" y="447"/>
                </a:lnTo>
                <a:lnTo>
                  <a:pt x="1305" y="449"/>
                </a:lnTo>
                <a:lnTo>
                  <a:pt x="1305" y="451"/>
                </a:lnTo>
                <a:lnTo>
                  <a:pt x="1305" y="451"/>
                </a:lnTo>
                <a:lnTo>
                  <a:pt x="1303" y="453"/>
                </a:lnTo>
                <a:lnTo>
                  <a:pt x="1301" y="455"/>
                </a:lnTo>
                <a:lnTo>
                  <a:pt x="1301" y="455"/>
                </a:lnTo>
                <a:lnTo>
                  <a:pt x="1301" y="457"/>
                </a:lnTo>
                <a:lnTo>
                  <a:pt x="1301" y="457"/>
                </a:lnTo>
                <a:lnTo>
                  <a:pt x="1301" y="457"/>
                </a:lnTo>
                <a:lnTo>
                  <a:pt x="1299" y="455"/>
                </a:lnTo>
                <a:lnTo>
                  <a:pt x="1299" y="455"/>
                </a:lnTo>
                <a:lnTo>
                  <a:pt x="1299" y="455"/>
                </a:lnTo>
                <a:lnTo>
                  <a:pt x="1297" y="453"/>
                </a:lnTo>
                <a:lnTo>
                  <a:pt x="1297" y="453"/>
                </a:lnTo>
                <a:lnTo>
                  <a:pt x="1295" y="451"/>
                </a:lnTo>
                <a:lnTo>
                  <a:pt x="1297" y="449"/>
                </a:lnTo>
                <a:lnTo>
                  <a:pt x="1297" y="447"/>
                </a:lnTo>
                <a:lnTo>
                  <a:pt x="1297" y="445"/>
                </a:lnTo>
                <a:lnTo>
                  <a:pt x="1297" y="443"/>
                </a:lnTo>
                <a:lnTo>
                  <a:pt x="1297" y="443"/>
                </a:lnTo>
                <a:lnTo>
                  <a:pt x="1297" y="440"/>
                </a:lnTo>
                <a:lnTo>
                  <a:pt x="1295" y="440"/>
                </a:lnTo>
                <a:lnTo>
                  <a:pt x="1293" y="436"/>
                </a:lnTo>
                <a:lnTo>
                  <a:pt x="1287" y="432"/>
                </a:lnTo>
                <a:lnTo>
                  <a:pt x="1287" y="430"/>
                </a:lnTo>
                <a:lnTo>
                  <a:pt x="1287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2"/>
                </a:lnTo>
                <a:lnTo>
                  <a:pt x="1291" y="432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28"/>
                </a:lnTo>
                <a:lnTo>
                  <a:pt x="1295" y="428"/>
                </a:lnTo>
                <a:lnTo>
                  <a:pt x="1295" y="428"/>
                </a:lnTo>
                <a:lnTo>
                  <a:pt x="1297" y="428"/>
                </a:lnTo>
                <a:lnTo>
                  <a:pt x="1297" y="426"/>
                </a:lnTo>
                <a:lnTo>
                  <a:pt x="1297" y="426"/>
                </a:lnTo>
                <a:lnTo>
                  <a:pt x="1295" y="426"/>
                </a:lnTo>
                <a:lnTo>
                  <a:pt x="1295" y="426"/>
                </a:lnTo>
                <a:lnTo>
                  <a:pt x="1293" y="426"/>
                </a:lnTo>
                <a:lnTo>
                  <a:pt x="1291" y="426"/>
                </a:lnTo>
                <a:lnTo>
                  <a:pt x="1284" y="424"/>
                </a:lnTo>
                <a:lnTo>
                  <a:pt x="1282" y="426"/>
                </a:lnTo>
                <a:lnTo>
                  <a:pt x="1282" y="424"/>
                </a:lnTo>
                <a:lnTo>
                  <a:pt x="1284" y="424"/>
                </a:lnTo>
                <a:lnTo>
                  <a:pt x="1287" y="422"/>
                </a:lnTo>
                <a:lnTo>
                  <a:pt x="1287" y="422"/>
                </a:lnTo>
                <a:lnTo>
                  <a:pt x="1287" y="422"/>
                </a:lnTo>
                <a:lnTo>
                  <a:pt x="1284" y="422"/>
                </a:lnTo>
                <a:lnTo>
                  <a:pt x="1282" y="424"/>
                </a:lnTo>
                <a:lnTo>
                  <a:pt x="1278" y="424"/>
                </a:lnTo>
                <a:lnTo>
                  <a:pt x="1276" y="426"/>
                </a:lnTo>
                <a:lnTo>
                  <a:pt x="1272" y="424"/>
                </a:lnTo>
                <a:lnTo>
                  <a:pt x="1272" y="422"/>
                </a:lnTo>
                <a:lnTo>
                  <a:pt x="1272" y="422"/>
                </a:lnTo>
                <a:lnTo>
                  <a:pt x="1270" y="422"/>
                </a:lnTo>
                <a:lnTo>
                  <a:pt x="1268" y="422"/>
                </a:lnTo>
                <a:lnTo>
                  <a:pt x="1266" y="422"/>
                </a:lnTo>
                <a:lnTo>
                  <a:pt x="1263" y="422"/>
                </a:lnTo>
                <a:lnTo>
                  <a:pt x="1263" y="422"/>
                </a:lnTo>
                <a:lnTo>
                  <a:pt x="1261" y="422"/>
                </a:lnTo>
                <a:lnTo>
                  <a:pt x="1263" y="419"/>
                </a:lnTo>
                <a:lnTo>
                  <a:pt x="1270" y="415"/>
                </a:lnTo>
                <a:lnTo>
                  <a:pt x="1274" y="413"/>
                </a:lnTo>
                <a:lnTo>
                  <a:pt x="1276" y="411"/>
                </a:lnTo>
                <a:lnTo>
                  <a:pt x="1274" y="411"/>
                </a:lnTo>
                <a:lnTo>
                  <a:pt x="1274" y="411"/>
                </a:lnTo>
                <a:lnTo>
                  <a:pt x="1268" y="411"/>
                </a:lnTo>
                <a:lnTo>
                  <a:pt x="1268" y="411"/>
                </a:lnTo>
                <a:lnTo>
                  <a:pt x="1268" y="409"/>
                </a:lnTo>
                <a:lnTo>
                  <a:pt x="1270" y="407"/>
                </a:lnTo>
                <a:lnTo>
                  <a:pt x="1270" y="407"/>
                </a:lnTo>
                <a:lnTo>
                  <a:pt x="1270" y="407"/>
                </a:lnTo>
                <a:lnTo>
                  <a:pt x="1272" y="407"/>
                </a:lnTo>
                <a:lnTo>
                  <a:pt x="1274" y="409"/>
                </a:lnTo>
                <a:lnTo>
                  <a:pt x="1274" y="409"/>
                </a:lnTo>
                <a:lnTo>
                  <a:pt x="1276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7"/>
                </a:lnTo>
                <a:lnTo>
                  <a:pt x="1278" y="405"/>
                </a:lnTo>
                <a:lnTo>
                  <a:pt x="1278" y="405"/>
                </a:lnTo>
                <a:lnTo>
                  <a:pt x="1278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4" y="405"/>
                </a:lnTo>
                <a:lnTo>
                  <a:pt x="1274" y="405"/>
                </a:lnTo>
                <a:lnTo>
                  <a:pt x="1274" y="403"/>
                </a:lnTo>
                <a:lnTo>
                  <a:pt x="1274" y="403"/>
                </a:lnTo>
                <a:lnTo>
                  <a:pt x="1272" y="401"/>
                </a:lnTo>
                <a:lnTo>
                  <a:pt x="1270" y="396"/>
                </a:lnTo>
                <a:lnTo>
                  <a:pt x="1270" y="396"/>
                </a:lnTo>
                <a:lnTo>
                  <a:pt x="1270" y="396"/>
                </a:lnTo>
                <a:lnTo>
                  <a:pt x="1268" y="394"/>
                </a:lnTo>
                <a:lnTo>
                  <a:pt x="1266" y="394"/>
                </a:lnTo>
                <a:lnTo>
                  <a:pt x="1263" y="392"/>
                </a:lnTo>
                <a:lnTo>
                  <a:pt x="1261" y="392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86"/>
                </a:lnTo>
                <a:lnTo>
                  <a:pt x="1261" y="384"/>
                </a:lnTo>
                <a:lnTo>
                  <a:pt x="1261" y="380"/>
                </a:lnTo>
                <a:lnTo>
                  <a:pt x="1261" y="380"/>
                </a:lnTo>
                <a:lnTo>
                  <a:pt x="1259" y="378"/>
                </a:lnTo>
                <a:lnTo>
                  <a:pt x="1257" y="375"/>
                </a:lnTo>
                <a:lnTo>
                  <a:pt x="1255" y="373"/>
                </a:lnTo>
                <a:lnTo>
                  <a:pt x="1253" y="371"/>
                </a:lnTo>
                <a:lnTo>
                  <a:pt x="1249" y="369"/>
                </a:lnTo>
                <a:lnTo>
                  <a:pt x="1249" y="369"/>
                </a:lnTo>
                <a:lnTo>
                  <a:pt x="1249" y="367"/>
                </a:lnTo>
                <a:lnTo>
                  <a:pt x="1249" y="367"/>
                </a:lnTo>
                <a:lnTo>
                  <a:pt x="1249" y="367"/>
                </a:lnTo>
                <a:lnTo>
                  <a:pt x="1245" y="367"/>
                </a:lnTo>
                <a:lnTo>
                  <a:pt x="1243" y="367"/>
                </a:lnTo>
                <a:lnTo>
                  <a:pt x="1240" y="367"/>
                </a:lnTo>
                <a:lnTo>
                  <a:pt x="1238" y="365"/>
                </a:lnTo>
                <a:lnTo>
                  <a:pt x="1238" y="363"/>
                </a:lnTo>
                <a:lnTo>
                  <a:pt x="1238" y="361"/>
                </a:lnTo>
                <a:lnTo>
                  <a:pt x="1236" y="361"/>
                </a:lnTo>
                <a:lnTo>
                  <a:pt x="1236" y="361"/>
                </a:lnTo>
                <a:lnTo>
                  <a:pt x="1232" y="361"/>
                </a:lnTo>
                <a:lnTo>
                  <a:pt x="1228" y="363"/>
                </a:lnTo>
                <a:lnTo>
                  <a:pt x="1224" y="367"/>
                </a:lnTo>
                <a:lnTo>
                  <a:pt x="1222" y="369"/>
                </a:lnTo>
                <a:lnTo>
                  <a:pt x="1219" y="371"/>
                </a:lnTo>
                <a:lnTo>
                  <a:pt x="1219" y="371"/>
                </a:lnTo>
                <a:lnTo>
                  <a:pt x="1219" y="373"/>
                </a:lnTo>
                <a:lnTo>
                  <a:pt x="1219" y="373"/>
                </a:lnTo>
                <a:lnTo>
                  <a:pt x="1222" y="373"/>
                </a:lnTo>
                <a:lnTo>
                  <a:pt x="1226" y="373"/>
                </a:lnTo>
                <a:lnTo>
                  <a:pt x="1226" y="373"/>
                </a:lnTo>
                <a:lnTo>
                  <a:pt x="1226" y="375"/>
                </a:lnTo>
                <a:lnTo>
                  <a:pt x="1224" y="378"/>
                </a:lnTo>
                <a:lnTo>
                  <a:pt x="1222" y="378"/>
                </a:lnTo>
                <a:lnTo>
                  <a:pt x="1222" y="378"/>
                </a:lnTo>
                <a:lnTo>
                  <a:pt x="1219" y="378"/>
                </a:lnTo>
                <a:lnTo>
                  <a:pt x="1217" y="378"/>
                </a:lnTo>
                <a:lnTo>
                  <a:pt x="1217" y="375"/>
                </a:lnTo>
                <a:lnTo>
                  <a:pt x="1215" y="375"/>
                </a:lnTo>
                <a:lnTo>
                  <a:pt x="1215" y="378"/>
                </a:lnTo>
                <a:lnTo>
                  <a:pt x="1213" y="378"/>
                </a:lnTo>
                <a:lnTo>
                  <a:pt x="1211" y="380"/>
                </a:lnTo>
                <a:lnTo>
                  <a:pt x="1211" y="380"/>
                </a:lnTo>
                <a:lnTo>
                  <a:pt x="1211" y="382"/>
                </a:lnTo>
                <a:lnTo>
                  <a:pt x="1211" y="382"/>
                </a:lnTo>
                <a:lnTo>
                  <a:pt x="1209" y="384"/>
                </a:lnTo>
                <a:lnTo>
                  <a:pt x="1209" y="384"/>
                </a:lnTo>
                <a:lnTo>
                  <a:pt x="1211" y="386"/>
                </a:lnTo>
                <a:lnTo>
                  <a:pt x="1209" y="386"/>
                </a:lnTo>
                <a:lnTo>
                  <a:pt x="1209" y="390"/>
                </a:lnTo>
                <a:lnTo>
                  <a:pt x="1209" y="392"/>
                </a:lnTo>
                <a:lnTo>
                  <a:pt x="1211" y="394"/>
                </a:lnTo>
                <a:lnTo>
                  <a:pt x="1213" y="396"/>
                </a:lnTo>
                <a:lnTo>
                  <a:pt x="1215" y="396"/>
                </a:lnTo>
                <a:lnTo>
                  <a:pt x="1217" y="394"/>
                </a:lnTo>
                <a:lnTo>
                  <a:pt x="1219" y="394"/>
                </a:lnTo>
                <a:lnTo>
                  <a:pt x="1217" y="396"/>
                </a:lnTo>
                <a:lnTo>
                  <a:pt x="1217" y="398"/>
                </a:lnTo>
                <a:lnTo>
                  <a:pt x="1219" y="398"/>
                </a:lnTo>
                <a:lnTo>
                  <a:pt x="1215" y="398"/>
                </a:lnTo>
                <a:lnTo>
                  <a:pt x="1215" y="398"/>
                </a:lnTo>
                <a:lnTo>
                  <a:pt x="1213" y="398"/>
                </a:lnTo>
                <a:lnTo>
                  <a:pt x="1213" y="401"/>
                </a:lnTo>
                <a:lnTo>
                  <a:pt x="1211" y="401"/>
                </a:lnTo>
                <a:lnTo>
                  <a:pt x="1209" y="405"/>
                </a:lnTo>
                <a:lnTo>
                  <a:pt x="1209" y="407"/>
                </a:lnTo>
                <a:lnTo>
                  <a:pt x="1209" y="407"/>
                </a:lnTo>
                <a:lnTo>
                  <a:pt x="1209" y="409"/>
                </a:lnTo>
                <a:lnTo>
                  <a:pt x="1213" y="413"/>
                </a:lnTo>
                <a:lnTo>
                  <a:pt x="1215" y="415"/>
                </a:lnTo>
                <a:lnTo>
                  <a:pt x="1215" y="415"/>
                </a:lnTo>
                <a:lnTo>
                  <a:pt x="1215" y="417"/>
                </a:lnTo>
                <a:lnTo>
                  <a:pt x="1217" y="417"/>
                </a:lnTo>
                <a:lnTo>
                  <a:pt x="1219" y="417"/>
                </a:lnTo>
                <a:lnTo>
                  <a:pt x="1222" y="419"/>
                </a:lnTo>
                <a:lnTo>
                  <a:pt x="1224" y="419"/>
                </a:lnTo>
                <a:lnTo>
                  <a:pt x="1224" y="419"/>
                </a:lnTo>
                <a:lnTo>
                  <a:pt x="1228" y="422"/>
                </a:lnTo>
                <a:lnTo>
                  <a:pt x="1234" y="424"/>
                </a:lnTo>
                <a:lnTo>
                  <a:pt x="1234" y="424"/>
                </a:lnTo>
                <a:lnTo>
                  <a:pt x="1236" y="422"/>
                </a:lnTo>
                <a:lnTo>
                  <a:pt x="1236" y="422"/>
                </a:lnTo>
                <a:lnTo>
                  <a:pt x="1236" y="422"/>
                </a:lnTo>
                <a:lnTo>
                  <a:pt x="1238" y="424"/>
                </a:lnTo>
                <a:lnTo>
                  <a:pt x="1240" y="426"/>
                </a:lnTo>
                <a:lnTo>
                  <a:pt x="1240" y="426"/>
                </a:lnTo>
                <a:lnTo>
                  <a:pt x="1243" y="426"/>
                </a:lnTo>
                <a:lnTo>
                  <a:pt x="1243" y="428"/>
                </a:lnTo>
                <a:lnTo>
                  <a:pt x="1247" y="428"/>
                </a:lnTo>
                <a:lnTo>
                  <a:pt x="1247" y="426"/>
                </a:lnTo>
                <a:lnTo>
                  <a:pt x="1249" y="426"/>
                </a:lnTo>
                <a:lnTo>
                  <a:pt x="1251" y="426"/>
                </a:lnTo>
                <a:lnTo>
                  <a:pt x="1253" y="426"/>
                </a:lnTo>
                <a:lnTo>
                  <a:pt x="1253" y="428"/>
                </a:lnTo>
                <a:lnTo>
                  <a:pt x="1253" y="428"/>
                </a:lnTo>
                <a:lnTo>
                  <a:pt x="1253" y="428"/>
                </a:lnTo>
                <a:lnTo>
                  <a:pt x="1255" y="428"/>
                </a:lnTo>
                <a:lnTo>
                  <a:pt x="1253" y="430"/>
                </a:lnTo>
                <a:lnTo>
                  <a:pt x="1253" y="430"/>
                </a:lnTo>
                <a:lnTo>
                  <a:pt x="1249" y="432"/>
                </a:lnTo>
                <a:lnTo>
                  <a:pt x="1249" y="432"/>
                </a:lnTo>
                <a:lnTo>
                  <a:pt x="1249" y="432"/>
                </a:lnTo>
                <a:lnTo>
                  <a:pt x="1251" y="428"/>
                </a:lnTo>
                <a:lnTo>
                  <a:pt x="1251" y="428"/>
                </a:lnTo>
                <a:lnTo>
                  <a:pt x="1249" y="428"/>
                </a:lnTo>
                <a:lnTo>
                  <a:pt x="1245" y="430"/>
                </a:lnTo>
                <a:lnTo>
                  <a:pt x="1243" y="430"/>
                </a:lnTo>
                <a:lnTo>
                  <a:pt x="1243" y="432"/>
                </a:lnTo>
                <a:lnTo>
                  <a:pt x="1243" y="432"/>
                </a:lnTo>
                <a:lnTo>
                  <a:pt x="1243" y="434"/>
                </a:lnTo>
                <a:lnTo>
                  <a:pt x="1243" y="434"/>
                </a:lnTo>
                <a:lnTo>
                  <a:pt x="1245" y="434"/>
                </a:lnTo>
                <a:lnTo>
                  <a:pt x="1245" y="434"/>
                </a:lnTo>
                <a:lnTo>
                  <a:pt x="1243" y="436"/>
                </a:lnTo>
                <a:lnTo>
                  <a:pt x="1238" y="438"/>
                </a:lnTo>
                <a:lnTo>
                  <a:pt x="1238" y="440"/>
                </a:lnTo>
                <a:lnTo>
                  <a:pt x="1236" y="443"/>
                </a:lnTo>
                <a:lnTo>
                  <a:pt x="1238" y="445"/>
                </a:lnTo>
                <a:lnTo>
                  <a:pt x="1238" y="445"/>
                </a:lnTo>
                <a:lnTo>
                  <a:pt x="1243" y="445"/>
                </a:lnTo>
                <a:lnTo>
                  <a:pt x="1245" y="445"/>
                </a:lnTo>
                <a:lnTo>
                  <a:pt x="1247" y="443"/>
                </a:lnTo>
                <a:lnTo>
                  <a:pt x="1247" y="440"/>
                </a:lnTo>
                <a:lnTo>
                  <a:pt x="1247" y="438"/>
                </a:lnTo>
                <a:lnTo>
                  <a:pt x="1247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51" y="440"/>
                </a:lnTo>
                <a:lnTo>
                  <a:pt x="1251" y="440"/>
                </a:lnTo>
                <a:lnTo>
                  <a:pt x="1251" y="443"/>
                </a:lnTo>
                <a:lnTo>
                  <a:pt x="1251" y="445"/>
                </a:lnTo>
                <a:lnTo>
                  <a:pt x="1251" y="447"/>
                </a:lnTo>
                <a:lnTo>
                  <a:pt x="1251" y="447"/>
                </a:lnTo>
                <a:lnTo>
                  <a:pt x="1251" y="447"/>
                </a:lnTo>
                <a:lnTo>
                  <a:pt x="1253" y="449"/>
                </a:lnTo>
                <a:lnTo>
                  <a:pt x="1253" y="449"/>
                </a:lnTo>
                <a:lnTo>
                  <a:pt x="1251" y="449"/>
                </a:lnTo>
                <a:lnTo>
                  <a:pt x="1247" y="451"/>
                </a:lnTo>
                <a:lnTo>
                  <a:pt x="1245" y="453"/>
                </a:lnTo>
                <a:lnTo>
                  <a:pt x="1243" y="455"/>
                </a:lnTo>
                <a:lnTo>
                  <a:pt x="1240" y="457"/>
                </a:lnTo>
                <a:lnTo>
                  <a:pt x="1238" y="459"/>
                </a:lnTo>
                <a:lnTo>
                  <a:pt x="1234" y="461"/>
                </a:lnTo>
                <a:lnTo>
                  <a:pt x="1234" y="461"/>
                </a:lnTo>
                <a:lnTo>
                  <a:pt x="1232" y="461"/>
                </a:lnTo>
                <a:lnTo>
                  <a:pt x="1230" y="461"/>
                </a:lnTo>
                <a:lnTo>
                  <a:pt x="1228" y="461"/>
                </a:lnTo>
                <a:lnTo>
                  <a:pt x="1226" y="461"/>
                </a:lnTo>
                <a:lnTo>
                  <a:pt x="1226" y="461"/>
                </a:lnTo>
                <a:lnTo>
                  <a:pt x="1226" y="463"/>
                </a:lnTo>
                <a:lnTo>
                  <a:pt x="1222" y="470"/>
                </a:lnTo>
                <a:lnTo>
                  <a:pt x="1222" y="470"/>
                </a:lnTo>
                <a:lnTo>
                  <a:pt x="1226" y="472"/>
                </a:lnTo>
                <a:lnTo>
                  <a:pt x="1226" y="474"/>
                </a:lnTo>
                <a:lnTo>
                  <a:pt x="1228" y="478"/>
                </a:lnTo>
                <a:lnTo>
                  <a:pt x="1228" y="480"/>
                </a:lnTo>
                <a:lnTo>
                  <a:pt x="1226" y="484"/>
                </a:lnTo>
                <a:lnTo>
                  <a:pt x="1226" y="489"/>
                </a:lnTo>
                <a:lnTo>
                  <a:pt x="1226" y="489"/>
                </a:lnTo>
                <a:lnTo>
                  <a:pt x="1224" y="489"/>
                </a:lnTo>
                <a:lnTo>
                  <a:pt x="1222" y="489"/>
                </a:lnTo>
                <a:lnTo>
                  <a:pt x="1217" y="489"/>
                </a:lnTo>
                <a:lnTo>
                  <a:pt x="1217" y="489"/>
                </a:lnTo>
                <a:lnTo>
                  <a:pt x="1215" y="489"/>
                </a:lnTo>
                <a:lnTo>
                  <a:pt x="1217" y="491"/>
                </a:lnTo>
                <a:lnTo>
                  <a:pt x="1219" y="495"/>
                </a:lnTo>
                <a:lnTo>
                  <a:pt x="1222" y="495"/>
                </a:lnTo>
                <a:lnTo>
                  <a:pt x="1219" y="497"/>
                </a:lnTo>
                <a:lnTo>
                  <a:pt x="1219" y="497"/>
                </a:lnTo>
                <a:lnTo>
                  <a:pt x="1219" y="495"/>
                </a:lnTo>
                <a:lnTo>
                  <a:pt x="1219" y="493"/>
                </a:lnTo>
                <a:lnTo>
                  <a:pt x="1211" y="489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3" y="489"/>
                </a:lnTo>
                <a:lnTo>
                  <a:pt x="1215" y="489"/>
                </a:lnTo>
                <a:lnTo>
                  <a:pt x="1217" y="487"/>
                </a:lnTo>
                <a:lnTo>
                  <a:pt x="1217" y="487"/>
                </a:lnTo>
                <a:lnTo>
                  <a:pt x="1219" y="489"/>
                </a:lnTo>
                <a:lnTo>
                  <a:pt x="1219" y="489"/>
                </a:lnTo>
                <a:lnTo>
                  <a:pt x="1222" y="489"/>
                </a:lnTo>
                <a:lnTo>
                  <a:pt x="1224" y="489"/>
                </a:lnTo>
                <a:lnTo>
                  <a:pt x="1224" y="489"/>
                </a:lnTo>
                <a:lnTo>
                  <a:pt x="1226" y="489"/>
                </a:lnTo>
                <a:lnTo>
                  <a:pt x="1226" y="487"/>
                </a:lnTo>
                <a:lnTo>
                  <a:pt x="1226" y="487"/>
                </a:lnTo>
                <a:lnTo>
                  <a:pt x="1226" y="484"/>
                </a:lnTo>
                <a:lnTo>
                  <a:pt x="1226" y="484"/>
                </a:lnTo>
                <a:lnTo>
                  <a:pt x="1224" y="482"/>
                </a:lnTo>
                <a:lnTo>
                  <a:pt x="1224" y="482"/>
                </a:lnTo>
                <a:lnTo>
                  <a:pt x="1222" y="482"/>
                </a:lnTo>
                <a:lnTo>
                  <a:pt x="1219" y="482"/>
                </a:lnTo>
                <a:lnTo>
                  <a:pt x="1219" y="482"/>
                </a:lnTo>
                <a:lnTo>
                  <a:pt x="1222" y="480"/>
                </a:lnTo>
                <a:lnTo>
                  <a:pt x="1222" y="480"/>
                </a:lnTo>
                <a:lnTo>
                  <a:pt x="1219" y="480"/>
                </a:lnTo>
                <a:lnTo>
                  <a:pt x="1217" y="480"/>
                </a:lnTo>
                <a:lnTo>
                  <a:pt x="1215" y="480"/>
                </a:lnTo>
                <a:lnTo>
                  <a:pt x="1215" y="480"/>
                </a:lnTo>
                <a:lnTo>
                  <a:pt x="1215" y="478"/>
                </a:lnTo>
                <a:lnTo>
                  <a:pt x="1213" y="478"/>
                </a:lnTo>
                <a:lnTo>
                  <a:pt x="1211" y="476"/>
                </a:lnTo>
                <a:lnTo>
                  <a:pt x="1211" y="474"/>
                </a:lnTo>
                <a:lnTo>
                  <a:pt x="1213" y="472"/>
                </a:lnTo>
                <a:lnTo>
                  <a:pt x="1213" y="470"/>
                </a:lnTo>
                <a:lnTo>
                  <a:pt x="1215" y="468"/>
                </a:lnTo>
                <a:lnTo>
                  <a:pt x="1217" y="459"/>
                </a:lnTo>
                <a:lnTo>
                  <a:pt x="1217" y="457"/>
                </a:lnTo>
                <a:lnTo>
                  <a:pt x="1215" y="457"/>
                </a:lnTo>
                <a:lnTo>
                  <a:pt x="1211" y="459"/>
                </a:lnTo>
                <a:lnTo>
                  <a:pt x="1211" y="459"/>
                </a:lnTo>
                <a:lnTo>
                  <a:pt x="1209" y="461"/>
                </a:lnTo>
                <a:lnTo>
                  <a:pt x="1209" y="461"/>
                </a:lnTo>
                <a:lnTo>
                  <a:pt x="1209" y="461"/>
                </a:lnTo>
                <a:lnTo>
                  <a:pt x="1207" y="461"/>
                </a:lnTo>
                <a:lnTo>
                  <a:pt x="1207" y="461"/>
                </a:lnTo>
                <a:lnTo>
                  <a:pt x="1209" y="457"/>
                </a:lnTo>
                <a:lnTo>
                  <a:pt x="1211" y="455"/>
                </a:lnTo>
                <a:lnTo>
                  <a:pt x="1211" y="455"/>
                </a:lnTo>
                <a:lnTo>
                  <a:pt x="1207" y="457"/>
                </a:lnTo>
                <a:lnTo>
                  <a:pt x="1203" y="457"/>
                </a:lnTo>
                <a:lnTo>
                  <a:pt x="1203" y="457"/>
                </a:lnTo>
                <a:lnTo>
                  <a:pt x="1201" y="455"/>
                </a:lnTo>
                <a:lnTo>
                  <a:pt x="1201" y="453"/>
                </a:lnTo>
                <a:lnTo>
                  <a:pt x="1199" y="453"/>
                </a:lnTo>
                <a:lnTo>
                  <a:pt x="1199" y="451"/>
                </a:lnTo>
                <a:lnTo>
                  <a:pt x="1196" y="451"/>
                </a:lnTo>
                <a:lnTo>
                  <a:pt x="1196" y="451"/>
                </a:lnTo>
                <a:lnTo>
                  <a:pt x="1194" y="451"/>
                </a:lnTo>
                <a:lnTo>
                  <a:pt x="1192" y="451"/>
                </a:lnTo>
                <a:lnTo>
                  <a:pt x="1190" y="451"/>
                </a:lnTo>
                <a:lnTo>
                  <a:pt x="1188" y="451"/>
                </a:lnTo>
                <a:lnTo>
                  <a:pt x="1188" y="451"/>
                </a:lnTo>
                <a:lnTo>
                  <a:pt x="1190" y="453"/>
                </a:lnTo>
                <a:lnTo>
                  <a:pt x="1190" y="453"/>
                </a:lnTo>
                <a:lnTo>
                  <a:pt x="1186" y="455"/>
                </a:lnTo>
                <a:lnTo>
                  <a:pt x="1184" y="455"/>
                </a:lnTo>
                <a:lnTo>
                  <a:pt x="1182" y="453"/>
                </a:lnTo>
                <a:lnTo>
                  <a:pt x="1180" y="453"/>
                </a:lnTo>
                <a:lnTo>
                  <a:pt x="1180" y="453"/>
                </a:lnTo>
                <a:lnTo>
                  <a:pt x="1178" y="455"/>
                </a:lnTo>
                <a:lnTo>
                  <a:pt x="1180" y="455"/>
                </a:lnTo>
                <a:lnTo>
                  <a:pt x="1182" y="457"/>
                </a:lnTo>
                <a:lnTo>
                  <a:pt x="1182" y="457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61"/>
                </a:lnTo>
                <a:lnTo>
                  <a:pt x="1186" y="466"/>
                </a:lnTo>
                <a:lnTo>
                  <a:pt x="1186" y="466"/>
                </a:lnTo>
                <a:lnTo>
                  <a:pt x="1190" y="463"/>
                </a:lnTo>
                <a:lnTo>
                  <a:pt x="1192" y="463"/>
                </a:lnTo>
                <a:lnTo>
                  <a:pt x="1194" y="463"/>
                </a:lnTo>
                <a:lnTo>
                  <a:pt x="1199" y="466"/>
                </a:lnTo>
                <a:lnTo>
                  <a:pt x="1199" y="468"/>
                </a:lnTo>
                <a:lnTo>
                  <a:pt x="1201" y="468"/>
                </a:lnTo>
                <a:lnTo>
                  <a:pt x="1201" y="468"/>
                </a:lnTo>
                <a:lnTo>
                  <a:pt x="1201" y="470"/>
                </a:lnTo>
                <a:lnTo>
                  <a:pt x="1201" y="470"/>
                </a:lnTo>
                <a:lnTo>
                  <a:pt x="1201" y="470"/>
                </a:lnTo>
                <a:lnTo>
                  <a:pt x="1199" y="472"/>
                </a:lnTo>
                <a:lnTo>
                  <a:pt x="1196" y="472"/>
                </a:lnTo>
                <a:lnTo>
                  <a:pt x="1194" y="472"/>
                </a:lnTo>
                <a:lnTo>
                  <a:pt x="1188" y="470"/>
                </a:lnTo>
                <a:lnTo>
                  <a:pt x="1188" y="470"/>
                </a:lnTo>
                <a:lnTo>
                  <a:pt x="1188" y="470"/>
                </a:lnTo>
                <a:lnTo>
                  <a:pt x="1182" y="463"/>
                </a:lnTo>
                <a:lnTo>
                  <a:pt x="1180" y="461"/>
                </a:lnTo>
                <a:lnTo>
                  <a:pt x="1180" y="461"/>
                </a:lnTo>
                <a:lnTo>
                  <a:pt x="1178" y="461"/>
                </a:lnTo>
                <a:lnTo>
                  <a:pt x="1178" y="461"/>
                </a:lnTo>
                <a:lnTo>
                  <a:pt x="1178" y="463"/>
                </a:lnTo>
                <a:lnTo>
                  <a:pt x="1178" y="463"/>
                </a:lnTo>
                <a:lnTo>
                  <a:pt x="1180" y="466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78" y="468"/>
                </a:lnTo>
                <a:lnTo>
                  <a:pt x="1175" y="470"/>
                </a:lnTo>
                <a:lnTo>
                  <a:pt x="1175" y="470"/>
                </a:lnTo>
                <a:lnTo>
                  <a:pt x="1173" y="470"/>
                </a:lnTo>
                <a:lnTo>
                  <a:pt x="1171" y="470"/>
                </a:lnTo>
                <a:lnTo>
                  <a:pt x="1169" y="470"/>
                </a:lnTo>
                <a:lnTo>
                  <a:pt x="1167" y="468"/>
                </a:lnTo>
                <a:lnTo>
                  <a:pt x="1163" y="468"/>
                </a:lnTo>
                <a:lnTo>
                  <a:pt x="1157" y="468"/>
                </a:lnTo>
                <a:lnTo>
                  <a:pt x="1152" y="468"/>
                </a:lnTo>
                <a:lnTo>
                  <a:pt x="1152" y="468"/>
                </a:lnTo>
                <a:lnTo>
                  <a:pt x="1150" y="468"/>
                </a:lnTo>
                <a:lnTo>
                  <a:pt x="1148" y="468"/>
                </a:lnTo>
                <a:lnTo>
                  <a:pt x="1146" y="468"/>
                </a:lnTo>
                <a:lnTo>
                  <a:pt x="1144" y="470"/>
                </a:lnTo>
                <a:lnTo>
                  <a:pt x="1144" y="470"/>
                </a:lnTo>
                <a:lnTo>
                  <a:pt x="1136" y="470"/>
                </a:lnTo>
                <a:lnTo>
                  <a:pt x="1134" y="470"/>
                </a:lnTo>
                <a:lnTo>
                  <a:pt x="1131" y="470"/>
                </a:lnTo>
                <a:lnTo>
                  <a:pt x="1129" y="470"/>
                </a:lnTo>
                <a:lnTo>
                  <a:pt x="1127" y="470"/>
                </a:lnTo>
                <a:lnTo>
                  <a:pt x="1125" y="470"/>
                </a:lnTo>
                <a:lnTo>
                  <a:pt x="1125" y="470"/>
                </a:lnTo>
                <a:lnTo>
                  <a:pt x="1121" y="468"/>
                </a:lnTo>
                <a:lnTo>
                  <a:pt x="1117" y="468"/>
                </a:lnTo>
                <a:lnTo>
                  <a:pt x="1115" y="466"/>
                </a:lnTo>
                <a:lnTo>
                  <a:pt x="1111" y="461"/>
                </a:lnTo>
                <a:lnTo>
                  <a:pt x="1108" y="459"/>
                </a:lnTo>
                <a:lnTo>
                  <a:pt x="1106" y="461"/>
                </a:lnTo>
                <a:lnTo>
                  <a:pt x="1102" y="461"/>
                </a:lnTo>
                <a:lnTo>
                  <a:pt x="1098" y="461"/>
                </a:lnTo>
                <a:lnTo>
                  <a:pt x="1096" y="461"/>
                </a:lnTo>
                <a:lnTo>
                  <a:pt x="1094" y="461"/>
                </a:lnTo>
                <a:lnTo>
                  <a:pt x="1092" y="459"/>
                </a:lnTo>
                <a:lnTo>
                  <a:pt x="1092" y="459"/>
                </a:lnTo>
                <a:lnTo>
                  <a:pt x="1092" y="457"/>
                </a:lnTo>
                <a:lnTo>
                  <a:pt x="1092" y="457"/>
                </a:lnTo>
                <a:lnTo>
                  <a:pt x="1090" y="457"/>
                </a:lnTo>
                <a:lnTo>
                  <a:pt x="1087" y="457"/>
                </a:lnTo>
                <a:lnTo>
                  <a:pt x="1087" y="457"/>
                </a:lnTo>
                <a:lnTo>
                  <a:pt x="1087" y="455"/>
                </a:lnTo>
                <a:lnTo>
                  <a:pt x="1087" y="455"/>
                </a:lnTo>
                <a:lnTo>
                  <a:pt x="1087" y="455"/>
                </a:lnTo>
                <a:lnTo>
                  <a:pt x="1085" y="455"/>
                </a:lnTo>
                <a:lnTo>
                  <a:pt x="1085" y="455"/>
                </a:lnTo>
                <a:lnTo>
                  <a:pt x="1083" y="455"/>
                </a:lnTo>
                <a:lnTo>
                  <a:pt x="1081" y="453"/>
                </a:lnTo>
                <a:lnTo>
                  <a:pt x="1081" y="451"/>
                </a:lnTo>
                <a:lnTo>
                  <a:pt x="1079" y="449"/>
                </a:lnTo>
                <a:lnTo>
                  <a:pt x="1079" y="445"/>
                </a:lnTo>
                <a:lnTo>
                  <a:pt x="1077" y="445"/>
                </a:lnTo>
                <a:lnTo>
                  <a:pt x="1077" y="443"/>
                </a:lnTo>
                <a:lnTo>
                  <a:pt x="1075" y="443"/>
                </a:lnTo>
                <a:lnTo>
                  <a:pt x="1073" y="440"/>
                </a:lnTo>
                <a:lnTo>
                  <a:pt x="1071" y="440"/>
                </a:lnTo>
                <a:lnTo>
                  <a:pt x="1067" y="440"/>
                </a:lnTo>
                <a:lnTo>
                  <a:pt x="1062" y="443"/>
                </a:lnTo>
                <a:lnTo>
                  <a:pt x="1060" y="443"/>
                </a:lnTo>
                <a:lnTo>
                  <a:pt x="1052" y="447"/>
                </a:lnTo>
                <a:lnTo>
                  <a:pt x="1046" y="447"/>
                </a:lnTo>
                <a:lnTo>
                  <a:pt x="1039" y="449"/>
                </a:lnTo>
                <a:lnTo>
                  <a:pt x="1037" y="449"/>
                </a:lnTo>
                <a:lnTo>
                  <a:pt x="1033" y="453"/>
                </a:lnTo>
                <a:lnTo>
                  <a:pt x="1033" y="455"/>
                </a:lnTo>
                <a:lnTo>
                  <a:pt x="1033" y="457"/>
                </a:lnTo>
                <a:lnTo>
                  <a:pt x="1037" y="459"/>
                </a:lnTo>
                <a:lnTo>
                  <a:pt x="1039" y="459"/>
                </a:lnTo>
                <a:lnTo>
                  <a:pt x="1039" y="459"/>
                </a:lnTo>
                <a:lnTo>
                  <a:pt x="1041" y="459"/>
                </a:lnTo>
                <a:lnTo>
                  <a:pt x="1043" y="459"/>
                </a:lnTo>
                <a:lnTo>
                  <a:pt x="1048" y="459"/>
                </a:lnTo>
                <a:lnTo>
                  <a:pt x="1048" y="457"/>
                </a:lnTo>
                <a:lnTo>
                  <a:pt x="1048" y="457"/>
                </a:lnTo>
                <a:lnTo>
                  <a:pt x="1048" y="455"/>
                </a:lnTo>
                <a:lnTo>
                  <a:pt x="1048" y="455"/>
                </a:lnTo>
                <a:lnTo>
                  <a:pt x="1050" y="455"/>
                </a:lnTo>
                <a:lnTo>
                  <a:pt x="1054" y="455"/>
                </a:lnTo>
                <a:lnTo>
                  <a:pt x="1056" y="455"/>
                </a:lnTo>
                <a:lnTo>
                  <a:pt x="1056" y="455"/>
                </a:lnTo>
                <a:lnTo>
                  <a:pt x="1058" y="453"/>
                </a:lnTo>
                <a:lnTo>
                  <a:pt x="1060" y="453"/>
                </a:lnTo>
                <a:lnTo>
                  <a:pt x="1060" y="453"/>
                </a:lnTo>
                <a:lnTo>
                  <a:pt x="1062" y="455"/>
                </a:lnTo>
                <a:lnTo>
                  <a:pt x="1064" y="453"/>
                </a:lnTo>
                <a:lnTo>
                  <a:pt x="1064" y="451"/>
                </a:lnTo>
                <a:lnTo>
                  <a:pt x="1064" y="451"/>
                </a:lnTo>
                <a:lnTo>
                  <a:pt x="1069" y="449"/>
                </a:lnTo>
                <a:lnTo>
                  <a:pt x="1071" y="447"/>
                </a:lnTo>
                <a:lnTo>
                  <a:pt x="1073" y="447"/>
                </a:lnTo>
                <a:lnTo>
                  <a:pt x="1075" y="449"/>
                </a:lnTo>
                <a:lnTo>
                  <a:pt x="1075" y="449"/>
                </a:lnTo>
                <a:lnTo>
                  <a:pt x="1075" y="451"/>
                </a:lnTo>
                <a:lnTo>
                  <a:pt x="1075" y="451"/>
                </a:lnTo>
                <a:lnTo>
                  <a:pt x="1073" y="453"/>
                </a:lnTo>
                <a:lnTo>
                  <a:pt x="1071" y="453"/>
                </a:lnTo>
                <a:lnTo>
                  <a:pt x="1071" y="453"/>
                </a:lnTo>
                <a:lnTo>
                  <a:pt x="1069" y="453"/>
                </a:lnTo>
                <a:lnTo>
                  <a:pt x="1067" y="455"/>
                </a:lnTo>
                <a:lnTo>
                  <a:pt x="1067" y="455"/>
                </a:lnTo>
                <a:lnTo>
                  <a:pt x="1067" y="457"/>
                </a:lnTo>
                <a:lnTo>
                  <a:pt x="1064" y="459"/>
                </a:lnTo>
                <a:lnTo>
                  <a:pt x="1064" y="457"/>
                </a:lnTo>
                <a:lnTo>
                  <a:pt x="1062" y="457"/>
                </a:lnTo>
                <a:lnTo>
                  <a:pt x="1062" y="457"/>
                </a:lnTo>
                <a:lnTo>
                  <a:pt x="1060" y="459"/>
                </a:lnTo>
                <a:lnTo>
                  <a:pt x="1060" y="459"/>
                </a:lnTo>
                <a:lnTo>
                  <a:pt x="1058" y="461"/>
                </a:lnTo>
                <a:lnTo>
                  <a:pt x="1058" y="461"/>
                </a:lnTo>
                <a:lnTo>
                  <a:pt x="1056" y="461"/>
                </a:lnTo>
                <a:lnTo>
                  <a:pt x="1054" y="461"/>
                </a:lnTo>
                <a:lnTo>
                  <a:pt x="1052" y="461"/>
                </a:lnTo>
                <a:lnTo>
                  <a:pt x="1052" y="461"/>
                </a:lnTo>
                <a:lnTo>
                  <a:pt x="1050" y="461"/>
                </a:lnTo>
                <a:lnTo>
                  <a:pt x="1046" y="461"/>
                </a:lnTo>
                <a:lnTo>
                  <a:pt x="1046" y="461"/>
                </a:lnTo>
                <a:lnTo>
                  <a:pt x="1046" y="463"/>
                </a:lnTo>
                <a:lnTo>
                  <a:pt x="1048" y="463"/>
                </a:lnTo>
                <a:lnTo>
                  <a:pt x="1046" y="466"/>
                </a:lnTo>
                <a:lnTo>
                  <a:pt x="1046" y="468"/>
                </a:lnTo>
                <a:lnTo>
                  <a:pt x="1043" y="468"/>
                </a:lnTo>
                <a:lnTo>
                  <a:pt x="1043" y="470"/>
                </a:lnTo>
                <a:lnTo>
                  <a:pt x="1043" y="470"/>
                </a:lnTo>
                <a:lnTo>
                  <a:pt x="1046" y="472"/>
                </a:lnTo>
                <a:lnTo>
                  <a:pt x="1048" y="474"/>
                </a:lnTo>
                <a:lnTo>
                  <a:pt x="1048" y="476"/>
                </a:lnTo>
                <a:lnTo>
                  <a:pt x="1048" y="476"/>
                </a:lnTo>
                <a:lnTo>
                  <a:pt x="1048" y="478"/>
                </a:lnTo>
                <a:lnTo>
                  <a:pt x="1048" y="478"/>
                </a:lnTo>
                <a:lnTo>
                  <a:pt x="1050" y="480"/>
                </a:lnTo>
                <a:lnTo>
                  <a:pt x="1050" y="482"/>
                </a:lnTo>
                <a:lnTo>
                  <a:pt x="1054" y="484"/>
                </a:lnTo>
                <a:lnTo>
                  <a:pt x="1054" y="484"/>
                </a:lnTo>
                <a:lnTo>
                  <a:pt x="1052" y="487"/>
                </a:lnTo>
                <a:lnTo>
                  <a:pt x="1052" y="487"/>
                </a:lnTo>
                <a:lnTo>
                  <a:pt x="1054" y="489"/>
                </a:lnTo>
                <a:lnTo>
                  <a:pt x="1056" y="491"/>
                </a:lnTo>
                <a:lnTo>
                  <a:pt x="1054" y="491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0" y="489"/>
                </a:lnTo>
                <a:lnTo>
                  <a:pt x="1048" y="487"/>
                </a:lnTo>
                <a:lnTo>
                  <a:pt x="1048" y="489"/>
                </a:lnTo>
                <a:lnTo>
                  <a:pt x="1048" y="489"/>
                </a:lnTo>
                <a:lnTo>
                  <a:pt x="1048" y="493"/>
                </a:lnTo>
                <a:lnTo>
                  <a:pt x="1048" y="493"/>
                </a:lnTo>
                <a:lnTo>
                  <a:pt x="1048" y="493"/>
                </a:lnTo>
                <a:lnTo>
                  <a:pt x="1050" y="497"/>
                </a:lnTo>
                <a:lnTo>
                  <a:pt x="1054" y="501"/>
                </a:lnTo>
                <a:lnTo>
                  <a:pt x="1054" y="501"/>
                </a:lnTo>
                <a:lnTo>
                  <a:pt x="1054" y="501"/>
                </a:lnTo>
                <a:lnTo>
                  <a:pt x="1052" y="501"/>
                </a:lnTo>
                <a:lnTo>
                  <a:pt x="1050" y="499"/>
                </a:lnTo>
                <a:lnTo>
                  <a:pt x="1048" y="497"/>
                </a:lnTo>
                <a:lnTo>
                  <a:pt x="1046" y="495"/>
                </a:lnTo>
                <a:lnTo>
                  <a:pt x="1043" y="493"/>
                </a:lnTo>
                <a:lnTo>
                  <a:pt x="1043" y="493"/>
                </a:lnTo>
                <a:lnTo>
                  <a:pt x="1041" y="491"/>
                </a:lnTo>
                <a:lnTo>
                  <a:pt x="1041" y="491"/>
                </a:lnTo>
                <a:lnTo>
                  <a:pt x="1041" y="491"/>
                </a:lnTo>
                <a:lnTo>
                  <a:pt x="1039" y="489"/>
                </a:lnTo>
                <a:lnTo>
                  <a:pt x="1037" y="487"/>
                </a:lnTo>
                <a:lnTo>
                  <a:pt x="1035" y="484"/>
                </a:lnTo>
                <a:lnTo>
                  <a:pt x="1037" y="484"/>
                </a:lnTo>
                <a:lnTo>
                  <a:pt x="1037" y="487"/>
                </a:lnTo>
                <a:lnTo>
                  <a:pt x="1039" y="487"/>
                </a:lnTo>
                <a:lnTo>
                  <a:pt x="1041" y="487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2"/>
                </a:lnTo>
                <a:lnTo>
                  <a:pt x="1043" y="482"/>
                </a:lnTo>
                <a:lnTo>
                  <a:pt x="1037" y="478"/>
                </a:lnTo>
                <a:lnTo>
                  <a:pt x="1035" y="476"/>
                </a:lnTo>
                <a:lnTo>
                  <a:pt x="1035" y="474"/>
                </a:lnTo>
                <a:lnTo>
                  <a:pt x="1035" y="474"/>
                </a:lnTo>
                <a:lnTo>
                  <a:pt x="1033" y="472"/>
                </a:lnTo>
                <a:lnTo>
                  <a:pt x="1033" y="474"/>
                </a:lnTo>
                <a:lnTo>
                  <a:pt x="1031" y="476"/>
                </a:lnTo>
                <a:lnTo>
                  <a:pt x="1031" y="478"/>
                </a:lnTo>
                <a:lnTo>
                  <a:pt x="1031" y="476"/>
                </a:lnTo>
                <a:lnTo>
                  <a:pt x="1029" y="476"/>
                </a:lnTo>
                <a:lnTo>
                  <a:pt x="1029" y="474"/>
                </a:lnTo>
                <a:lnTo>
                  <a:pt x="1029" y="472"/>
                </a:lnTo>
                <a:lnTo>
                  <a:pt x="1029" y="470"/>
                </a:lnTo>
                <a:lnTo>
                  <a:pt x="1027" y="470"/>
                </a:lnTo>
                <a:lnTo>
                  <a:pt x="1025" y="470"/>
                </a:lnTo>
                <a:lnTo>
                  <a:pt x="1020" y="470"/>
                </a:lnTo>
                <a:lnTo>
                  <a:pt x="1018" y="470"/>
                </a:lnTo>
                <a:lnTo>
                  <a:pt x="1018" y="468"/>
                </a:lnTo>
                <a:lnTo>
                  <a:pt x="1016" y="466"/>
                </a:lnTo>
                <a:lnTo>
                  <a:pt x="1016" y="466"/>
                </a:lnTo>
                <a:lnTo>
                  <a:pt x="1014" y="466"/>
                </a:lnTo>
                <a:lnTo>
                  <a:pt x="1014" y="463"/>
                </a:lnTo>
                <a:lnTo>
                  <a:pt x="1012" y="463"/>
                </a:lnTo>
                <a:lnTo>
                  <a:pt x="1012" y="463"/>
                </a:lnTo>
                <a:lnTo>
                  <a:pt x="1010" y="463"/>
                </a:lnTo>
                <a:lnTo>
                  <a:pt x="1008" y="463"/>
                </a:lnTo>
                <a:lnTo>
                  <a:pt x="1002" y="468"/>
                </a:lnTo>
                <a:lnTo>
                  <a:pt x="999" y="468"/>
                </a:lnTo>
                <a:lnTo>
                  <a:pt x="997" y="468"/>
                </a:lnTo>
                <a:lnTo>
                  <a:pt x="997" y="468"/>
                </a:lnTo>
                <a:lnTo>
                  <a:pt x="997" y="468"/>
                </a:lnTo>
                <a:lnTo>
                  <a:pt x="995" y="468"/>
                </a:lnTo>
                <a:lnTo>
                  <a:pt x="993" y="468"/>
                </a:lnTo>
                <a:lnTo>
                  <a:pt x="991" y="470"/>
                </a:lnTo>
                <a:lnTo>
                  <a:pt x="989" y="470"/>
                </a:lnTo>
                <a:lnTo>
                  <a:pt x="983" y="470"/>
                </a:lnTo>
                <a:lnTo>
                  <a:pt x="983" y="470"/>
                </a:lnTo>
                <a:lnTo>
                  <a:pt x="981" y="470"/>
                </a:lnTo>
                <a:lnTo>
                  <a:pt x="979" y="472"/>
                </a:lnTo>
                <a:lnTo>
                  <a:pt x="979" y="472"/>
                </a:lnTo>
                <a:lnTo>
                  <a:pt x="972" y="472"/>
                </a:lnTo>
                <a:lnTo>
                  <a:pt x="970" y="472"/>
                </a:lnTo>
                <a:lnTo>
                  <a:pt x="968" y="470"/>
                </a:lnTo>
                <a:lnTo>
                  <a:pt x="962" y="470"/>
                </a:lnTo>
                <a:lnTo>
                  <a:pt x="958" y="470"/>
                </a:lnTo>
                <a:lnTo>
                  <a:pt x="955" y="470"/>
                </a:lnTo>
                <a:lnTo>
                  <a:pt x="953" y="470"/>
                </a:lnTo>
                <a:lnTo>
                  <a:pt x="951" y="470"/>
                </a:lnTo>
                <a:lnTo>
                  <a:pt x="949" y="470"/>
                </a:lnTo>
                <a:lnTo>
                  <a:pt x="947" y="468"/>
                </a:lnTo>
                <a:lnTo>
                  <a:pt x="943" y="468"/>
                </a:lnTo>
                <a:lnTo>
                  <a:pt x="941" y="468"/>
                </a:lnTo>
                <a:lnTo>
                  <a:pt x="939" y="468"/>
                </a:lnTo>
                <a:lnTo>
                  <a:pt x="937" y="466"/>
                </a:lnTo>
                <a:lnTo>
                  <a:pt x="935" y="466"/>
                </a:lnTo>
                <a:lnTo>
                  <a:pt x="935" y="466"/>
                </a:lnTo>
                <a:lnTo>
                  <a:pt x="939" y="463"/>
                </a:lnTo>
                <a:lnTo>
                  <a:pt x="939" y="463"/>
                </a:lnTo>
                <a:lnTo>
                  <a:pt x="939" y="461"/>
                </a:lnTo>
                <a:lnTo>
                  <a:pt x="939" y="461"/>
                </a:lnTo>
                <a:lnTo>
                  <a:pt x="941" y="459"/>
                </a:lnTo>
                <a:lnTo>
                  <a:pt x="943" y="459"/>
                </a:lnTo>
                <a:lnTo>
                  <a:pt x="945" y="457"/>
                </a:lnTo>
                <a:lnTo>
                  <a:pt x="951" y="457"/>
                </a:lnTo>
                <a:lnTo>
                  <a:pt x="955" y="457"/>
                </a:lnTo>
                <a:lnTo>
                  <a:pt x="955" y="457"/>
                </a:lnTo>
                <a:lnTo>
                  <a:pt x="955" y="455"/>
                </a:lnTo>
                <a:lnTo>
                  <a:pt x="958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1"/>
                </a:lnTo>
                <a:lnTo>
                  <a:pt x="953" y="449"/>
                </a:lnTo>
                <a:lnTo>
                  <a:pt x="949" y="447"/>
                </a:lnTo>
                <a:lnTo>
                  <a:pt x="947" y="445"/>
                </a:lnTo>
                <a:lnTo>
                  <a:pt x="941" y="443"/>
                </a:lnTo>
                <a:lnTo>
                  <a:pt x="939" y="440"/>
                </a:lnTo>
                <a:lnTo>
                  <a:pt x="935" y="440"/>
                </a:lnTo>
                <a:lnTo>
                  <a:pt x="932" y="438"/>
                </a:lnTo>
                <a:lnTo>
                  <a:pt x="930" y="438"/>
                </a:lnTo>
                <a:lnTo>
                  <a:pt x="928" y="438"/>
                </a:lnTo>
                <a:lnTo>
                  <a:pt x="928" y="438"/>
                </a:lnTo>
                <a:lnTo>
                  <a:pt x="924" y="438"/>
                </a:lnTo>
                <a:lnTo>
                  <a:pt x="924" y="438"/>
                </a:lnTo>
                <a:lnTo>
                  <a:pt x="924" y="438"/>
                </a:lnTo>
                <a:lnTo>
                  <a:pt x="926" y="443"/>
                </a:lnTo>
                <a:lnTo>
                  <a:pt x="926" y="443"/>
                </a:lnTo>
                <a:lnTo>
                  <a:pt x="924" y="443"/>
                </a:lnTo>
                <a:lnTo>
                  <a:pt x="922" y="440"/>
                </a:lnTo>
                <a:lnTo>
                  <a:pt x="922" y="440"/>
                </a:lnTo>
                <a:lnTo>
                  <a:pt x="920" y="440"/>
                </a:lnTo>
                <a:lnTo>
                  <a:pt x="911" y="440"/>
                </a:lnTo>
                <a:lnTo>
                  <a:pt x="911" y="440"/>
                </a:lnTo>
                <a:lnTo>
                  <a:pt x="909" y="440"/>
                </a:lnTo>
                <a:lnTo>
                  <a:pt x="907" y="440"/>
                </a:lnTo>
                <a:lnTo>
                  <a:pt x="901" y="438"/>
                </a:lnTo>
                <a:lnTo>
                  <a:pt x="897" y="436"/>
                </a:lnTo>
                <a:lnTo>
                  <a:pt x="895" y="436"/>
                </a:lnTo>
                <a:lnTo>
                  <a:pt x="891" y="434"/>
                </a:lnTo>
                <a:lnTo>
                  <a:pt x="888" y="432"/>
                </a:lnTo>
                <a:lnTo>
                  <a:pt x="886" y="432"/>
                </a:lnTo>
                <a:lnTo>
                  <a:pt x="872" y="430"/>
                </a:lnTo>
                <a:lnTo>
                  <a:pt x="867" y="428"/>
                </a:lnTo>
                <a:lnTo>
                  <a:pt x="865" y="428"/>
                </a:lnTo>
                <a:lnTo>
                  <a:pt x="857" y="424"/>
                </a:lnTo>
                <a:lnTo>
                  <a:pt x="855" y="422"/>
                </a:lnTo>
                <a:lnTo>
                  <a:pt x="851" y="419"/>
                </a:lnTo>
                <a:lnTo>
                  <a:pt x="847" y="419"/>
                </a:lnTo>
                <a:lnTo>
                  <a:pt x="844" y="417"/>
                </a:lnTo>
                <a:lnTo>
                  <a:pt x="840" y="417"/>
                </a:lnTo>
                <a:lnTo>
                  <a:pt x="834" y="417"/>
                </a:lnTo>
                <a:lnTo>
                  <a:pt x="830" y="417"/>
                </a:lnTo>
                <a:lnTo>
                  <a:pt x="830" y="417"/>
                </a:lnTo>
                <a:lnTo>
                  <a:pt x="826" y="417"/>
                </a:lnTo>
                <a:lnTo>
                  <a:pt x="826" y="417"/>
                </a:lnTo>
                <a:lnTo>
                  <a:pt x="826" y="419"/>
                </a:lnTo>
                <a:lnTo>
                  <a:pt x="823" y="419"/>
                </a:lnTo>
                <a:lnTo>
                  <a:pt x="823" y="422"/>
                </a:lnTo>
                <a:lnTo>
                  <a:pt x="823" y="424"/>
                </a:lnTo>
                <a:lnTo>
                  <a:pt x="821" y="426"/>
                </a:lnTo>
                <a:lnTo>
                  <a:pt x="821" y="426"/>
                </a:lnTo>
                <a:lnTo>
                  <a:pt x="819" y="428"/>
                </a:lnTo>
                <a:lnTo>
                  <a:pt x="817" y="428"/>
                </a:lnTo>
                <a:lnTo>
                  <a:pt x="817" y="428"/>
                </a:lnTo>
                <a:lnTo>
                  <a:pt x="811" y="428"/>
                </a:lnTo>
                <a:lnTo>
                  <a:pt x="809" y="430"/>
                </a:lnTo>
                <a:lnTo>
                  <a:pt x="807" y="430"/>
                </a:lnTo>
                <a:lnTo>
                  <a:pt x="805" y="428"/>
                </a:lnTo>
                <a:lnTo>
                  <a:pt x="805" y="428"/>
                </a:lnTo>
                <a:lnTo>
                  <a:pt x="805" y="428"/>
                </a:lnTo>
                <a:lnTo>
                  <a:pt x="805" y="426"/>
                </a:lnTo>
                <a:lnTo>
                  <a:pt x="805" y="426"/>
                </a:lnTo>
                <a:lnTo>
                  <a:pt x="809" y="422"/>
                </a:lnTo>
                <a:lnTo>
                  <a:pt x="809" y="422"/>
                </a:lnTo>
                <a:lnTo>
                  <a:pt x="807" y="419"/>
                </a:lnTo>
                <a:lnTo>
                  <a:pt x="805" y="419"/>
                </a:lnTo>
                <a:lnTo>
                  <a:pt x="805" y="415"/>
                </a:lnTo>
                <a:lnTo>
                  <a:pt x="805" y="413"/>
                </a:lnTo>
                <a:lnTo>
                  <a:pt x="805" y="411"/>
                </a:lnTo>
                <a:lnTo>
                  <a:pt x="805" y="409"/>
                </a:lnTo>
                <a:lnTo>
                  <a:pt x="805" y="409"/>
                </a:lnTo>
                <a:lnTo>
                  <a:pt x="803" y="409"/>
                </a:lnTo>
                <a:lnTo>
                  <a:pt x="803" y="409"/>
                </a:lnTo>
                <a:lnTo>
                  <a:pt x="800" y="409"/>
                </a:lnTo>
                <a:lnTo>
                  <a:pt x="800" y="411"/>
                </a:lnTo>
                <a:lnTo>
                  <a:pt x="798" y="411"/>
                </a:lnTo>
                <a:lnTo>
                  <a:pt x="796" y="413"/>
                </a:lnTo>
                <a:lnTo>
                  <a:pt x="798" y="413"/>
                </a:lnTo>
                <a:lnTo>
                  <a:pt x="798" y="413"/>
                </a:lnTo>
                <a:lnTo>
                  <a:pt x="798" y="413"/>
                </a:lnTo>
                <a:lnTo>
                  <a:pt x="800" y="413"/>
                </a:lnTo>
                <a:lnTo>
                  <a:pt x="800" y="413"/>
                </a:lnTo>
                <a:lnTo>
                  <a:pt x="798" y="415"/>
                </a:lnTo>
                <a:lnTo>
                  <a:pt x="798" y="415"/>
                </a:lnTo>
                <a:lnTo>
                  <a:pt x="796" y="417"/>
                </a:lnTo>
                <a:lnTo>
                  <a:pt x="796" y="417"/>
                </a:lnTo>
                <a:lnTo>
                  <a:pt x="794" y="417"/>
                </a:lnTo>
                <a:lnTo>
                  <a:pt x="794" y="417"/>
                </a:lnTo>
                <a:lnTo>
                  <a:pt x="794" y="419"/>
                </a:lnTo>
                <a:lnTo>
                  <a:pt x="794" y="419"/>
                </a:lnTo>
                <a:lnTo>
                  <a:pt x="792" y="422"/>
                </a:lnTo>
                <a:lnTo>
                  <a:pt x="792" y="422"/>
                </a:lnTo>
                <a:lnTo>
                  <a:pt x="792" y="424"/>
                </a:lnTo>
                <a:lnTo>
                  <a:pt x="794" y="426"/>
                </a:lnTo>
                <a:lnTo>
                  <a:pt x="794" y="428"/>
                </a:lnTo>
                <a:lnTo>
                  <a:pt x="792" y="430"/>
                </a:lnTo>
                <a:lnTo>
                  <a:pt x="790" y="430"/>
                </a:lnTo>
                <a:lnTo>
                  <a:pt x="786" y="428"/>
                </a:lnTo>
                <a:lnTo>
                  <a:pt x="784" y="428"/>
                </a:lnTo>
                <a:lnTo>
                  <a:pt x="782" y="426"/>
                </a:lnTo>
                <a:lnTo>
                  <a:pt x="779" y="424"/>
                </a:lnTo>
                <a:lnTo>
                  <a:pt x="773" y="419"/>
                </a:lnTo>
                <a:lnTo>
                  <a:pt x="773" y="419"/>
                </a:lnTo>
                <a:lnTo>
                  <a:pt x="771" y="417"/>
                </a:lnTo>
                <a:lnTo>
                  <a:pt x="771" y="413"/>
                </a:lnTo>
                <a:lnTo>
                  <a:pt x="769" y="411"/>
                </a:lnTo>
                <a:lnTo>
                  <a:pt x="765" y="407"/>
                </a:lnTo>
                <a:lnTo>
                  <a:pt x="765" y="405"/>
                </a:lnTo>
                <a:lnTo>
                  <a:pt x="763" y="403"/>
                </a:lnTo>
                <a:lnTo>
                  <a:pt x="756" y="398"/>
                </a:lnTo>
                <a:lnTo>
                  <a:pt x="754" y="398"/>
                </a:lnTo>
                <a:lnTo>
                  <a:pt x="754" y="398"/>
                </a:lnTo>
                <a:lnTo>
                  <a:pt x="752" y="398"/>
                </a:lnTo>
                <a:lnTo>
                  <a:pt x="752" y="398"/>
                </a:lnTo>
                <a:lnTo>
                  <a:pt x="750" y="401"/>
                </a:lnTo>
                <a:lnTo>
                  <a:pt x="750" y="403"/>
                </a:lnTo>
                <a:lnTo>
                  <a:pt x="752" y="403"/>
                </a:lnTo>
                <a:lnTo>
                  <a:pt x="754" y="403"/>
                </a:lnTo>
                <a:lnTo>
                  <a:pt x="752" y="405"/>
                </a:lnTo>
                <a:lnTo>
                  <a:pt x="752" y="405"/>
                </a:lnTo>
                <a:lnTo>
                  <a:pt x="754" y="405"/>
                </a:lnTo>
                <a:lnTo>
                  <a:pt x="759" y="407"/>
                </a:lnTo>
                <a:lnTo>
                  <a:pt x="756" y="407"/>
                </a:lnTo>
                <a:lnTo>
                  <a:pt x="752" y="409"/>
                </a:lnTo>
                <a:lnTo>
                  <a:pt x="750" y="411"/>
                </a:lnTo>
                <a:lnTo>
                  <a:pt x="748" y="413"/>
                </a:lnTo>
                <a:lnTo>
                  <a:pt x="748" y="413"/>
                </a:lnTo>
                <a:lnTo>
                  <a:pt x="744" y="417"/>
                </a:lnTo>
                <a:lnTo>
                  <a:pt x="742" y="419"/>
                </a:lnTo>
                <a:lnTo>
                  <a:pt x="740" y="419"/>
                </a:lnTo>
                <a:lnTo>
                  <a:pt x="738" y="422"/>
                </a:lnTo>
                <a:lnTo>
                  <a:pt x="738" y="419"/>
                </a:lnTo>
                <a:lnTo>
                  <a:pt x="738" y="419"/>
                </a:lnTo>
                <a:lnTo>
                  <a:pt x="738" y="417"/>
                </a:lnTo>
                <a:lnTo>
                  <a:pt x="738" y="417"/>
                </a:lnTo>
                <a:lnTo>
                  <a:pt x="740" y="415"/>
                </a:lnTo>
                <a:lnTo>
                  <a:pt x="740" y="415"/>
                </a:lnTo>
                <a:lnTo>
                  <a:pt x="740" y="413"/>
                </a:lnTo>
                <a:lnTo>
                  <a:pt x="740" y="413"/>
                </a:lnTo>
                <a:lnTo>
                  <a:pt x="740" y="415"/>
                </a:lnTo>
                <a:lnTo>
                  <a:pt x="738" y="415"/>
                </a:lnTo>
                <a:lnTo>
                  <a:pt x="738" y="415"/>
                </a:lnTo>
                <a:lnTo>
                  <a:pt x="735" y="417"/>
                </a:lnTo>
                <a:lnTo>
                  <a:pt x="731" y="417"/>
                </a:lnTo>
                <a:lnTo>
                  <a:pt x="723" y="419"/>
                </a:lnTo>
                <a:lnTo>
                  <a:pt x="719" y="422"/>
                </a:lnTo>
                <a:lnTo>
                  <a:pt x="717" y="424"/>
                </a:lnTo>
                <a:lnTo>
                  <a:pt x="715" y="426"/>
                </a:lnTo>
                <a:lnTo>
                  <a:pt x="712" y="430"/>
                </a:lnTo>
                <a:lnTo>
                  <a:pt x="710" y="432"/>
                </a:lnTo>
                <a:lnTo>
                  <a:pt x="710" y="432"/>
                </a:lnTo>
                <a:lnTo>
                  <a:pt x="710" y="432"/>
                </a:lnTo>
                <a:lnTo>
                  <a:pt x="710" y="430"/>
                </a:lnTo>
                <a:lnTo>
                  <a:pt x="710" y="428"/>
                </a:lnTo>
                <a:lnTo>
                  <a:pt x="708" y="428"/>
                </a:lnTo>
                <a:lnTo>
                  <a:pt x="708" y="426"/>
                </a:lnTo>
                <a:lnTo>
                  <a:pt x="708" y="426"/>
                </a:lnTo>
                <a:lnTo>
                  <a:pt x="706" y="428"/>
                </a:lnTo>
                <a:lnTo>
                  <a:pt x="706" y="430"/>
                </a:lnTo>
                <a:lnTo>
                  <a:pt x="706" y="430"/>
                </a:lnTo>
                <a:lnTo>
                  <a:pt x="706" y="428"/>
                </a:lnTo>
                <a:lnTo>
                  <a:pt x="704" y="428"/>
                </a:lnTo>
                <a:lnTo>
                  <a:pt x="702" y="426"/>
                </a:lnTo>
                <a:lnTo>
                  <a:pt x="700" y="426"/>
                </a:lnTo>
                <a:lnTo>
                  <a:pt x="698" y="428"/>
                </a:lnTo>
                <a:lnTo>
                  <a:pt x="698" y="428"/>
                </a:lnTo>
                <a:lnTo>
                  <a:pt x="698" y="428"/>
                </a:lnTo>
                <a:lnTo>
                  <a:pt x="698" y="430"/>
                </a:lnTo>
                <a:lnTo>
                  <a:pt x="698" y="430"/>
                </a:lnTo>
                <a:lnTo>
                  <a:pt x="696" y="430"/>
                </a:lnTo>
                <a:lnTo>
                  <a:pt x="694" y="432"/>
                </a:lnTo>
                <a:lnTo>
                  <a:pt x="691" y="434"/>
                </a:lnTo>
                <a:lnTo>
                  <a:pt x="689" y="434"/>
                </a:lnTo>
                <a:lnTo>
                  <a:pt x="687" y="434"/>
                </a:lnTo>
                <a:lnTo>
                  <a:pt x="685" y="436"/>
                </a:lnTo>
                <a:lnTo>
                  <a:pt x="685" y="436"/>
                </a:lnTo>
                <a:lnTo>
                  <a:pt x="685" y="438"/>
                </a:lnTo>
                <a:lnTo>
                  <a:pt x="685" y="438"/>
                </a:lnTo>
                <a:lnTo>
                  <a:pt x="685" y="440"/>
                </a:lnTo>
                <a:lnTo>
                  <a:pt x="685" y="440"/>
                </a:lnTo>
                <a:lnTo>
                  <a:pt x="687" y="440"/>
                </a:lnTo>
                <a:lnTo>
                  <a:pt x="687" y="440"/>
                </a:lnTo>
                <a:lnTo>
                  <a:pt x="687" y="443"/>
                </a:lnTo>
                <a:lnTo>
                  <a:pt x="685" y="443"/>
                </a:lnTo>
                <a:lnTo>
                  <a:pt x="677" y="443"/>
                </a:lnTo>
                <a:lnTo>
                  <a:pt x="677" y="443"/>
                </a:lnTo>
                <a:lnTo>
                  <a:pt x="677" y="443"/>
                </a:lnTo>
                <a:lnTo>
                  <a:pt x="679" y="445"/>
                </a:lnTo>
                <a:lnTo>
                  <a:pt x="679" y="445"/>
                </a:lnTo>
                <a:lnTo>
                  <a:pt x="679" y="445"/>
                </a:lnTo>
                <a:lnTo>
                  <a:pt x="677" y="445"/>
                </a:lnTo>
                <a:lnTo>
                  <a:pt x="675" y="445"/>
                </a:lnTo>
                <a:lnTo>
                  <a:pt x="675" y="443"/>
                </a:lnTo>
                <a:lnTo>
                  <a:pt x="675" y="440"/>
                </a:lnTo>
                <a:lnTo>
                  <a:pt x="677" y="438"/>
                </a:lnTo>
                <a:lnTo>
                  <a:pt x="679" y="438"/>
                </a:lnTo>
                <a:lnTo>
                  <a:pt x="681" y="436"/>
                </a:lnTo>
                <a:lnTo>
                  <a:pt x="683" y="434"/>
                </a:lnTo>
                <a:lnTo>
                  <a:pt x="685" y="432"/>
                </a:lnTo>
                <a:lnTo>
                  <a:pt x="689" y="432"/>
                </a:lnTo>
                <a:lnTo>
                  <a:pt x="691" y="430"/>
                </a:lnTo>
                <a:lnTo>
                  <a:pt x="694" y="430"/>
                </a:lnTo>
                <a:lnTo>
                  <a:pt x="694" y="428"/>
                </a:lnTo>
                <a:lnTo>
                  <a:pt x="696" y="426"/>
                </a:lnTo>
                <a:lnTo>
                  <a:pt x="696" y="426"/>
                </a:lnTo>
                <a:lnTo>
                  <a:pt x="698" y="424"/>
                </a:lnTo>
                <a:lnTo>
                  <a:pt x="704" y="424"/>
                </a:lnTo>
                <a:lnTo>
                  <a:pt x="706" y="424"/>
                </a:lnTo>
                <a:lnTo>
                  <a:pt x="706" y="424"/>
                </a:lnTo>
                <a:lnTo>
                  <a:pt x="710" y="422"/>
                </a:lnTo>
                <a:lnTo>
                  <a:pt x="712" y="422"/>
                </a:lnTo>
                <a:lnTo>
                  <a:pt x="715" y="422"/>
                </a:lnTo>
                <a:lnTo>
                  <a:pt x="719" y="419"/>
                </a:lnTo>
                <a:lnTo>
                  <a:pt x="729" y="413"/>
                </a:lnTo>
                <a:lnTo>
                  <a:pt x="731" y="411"/>
                </a:lnTo>
                <a:lnTo>
                  <a:pt x="731" y="411"/>
                </a:lnTo>
                <a:lnTo>
                  <a:pt x="729" y="409"/>
                </a:lnTo>
                <a:lnTo>
                  <a:pt x="729" y="407"/>
                </a:lnTo>
                <a:lnTo>
                  <a:pt x="729" y="409"/>
                </a:lnTo>
                <a:lnTo>
                  <a:pt x="725" y="411"/>
                </a:lnTo>
                <a:lnTo>
                  <a:pt x="725" y="411"/>
                </a:lnTo>
                <a:lnTo>
                  <a:pt x="723" y="411"/>
                </a:lnTo>
                <a:lnTo>
                  <a:pt x="721" y="411"/>
                </a:lnTo>
                <a:lnTo>
                  <a:pt x="721" y="411"/>
                </a:lnTo>
                <a:lnTo>
                  <a:pt x="719" y="409"/>
                </a:lnTo>
                <a:lnTo>
                  <a:pt x="717" y="409"/>
                </a:lnTo>
                <a:lnTo>
                  <a:pt x="715" y="409"/>
                </a:lnTo>
                <a:lnTo>
                  <a:pt x="710" y="411"/>
                </a:lnTo>
                <a:lnTo>
                  <a:pt x="710" y="413"/>
                </a:lnTo>
                <a:lnTo>
                  <a:pt x="710" y="413"/>
                </a:lnTo>
                <a:lnTo>
                  <a:pt x="708" y="415"/>
                </a:lnTo>
                <a:lnTo>
                  <a:pt x="706" y="415"/>
                </a:lnTo>
                <a:lnTo>
                  <a:pt x="706" y="415"/>
                </a:lnTo>
                <a:lnTo>
                  <a:pt x="704" y="415"/>
                </a:lnTo>
                <a:lnTo>
                  <a:pt x="702" y="415"/>
                </a:lnTo>
                <a:lnTo>
                  <a:pt x="696" y="419"/>
                </a:lnTo>
                <a:lnTo>
                  <a:pt x="694" y="419"/>
                </a:lnTo>
                <a:lnTo>
                  <a:pt x="691" y="419"/>
                </a:lnTo>
                <a:lnTo>
                  <a:pt x="691" y="419"/>
                </a:lnTo>
                <a:lnTo>
                  <a:pt x="689" y="419"/>
                </a:lnTo>
                <a:lnTo>
                  <a:pt x="687" y="419"/>
                </a:lnTo>
                <a:lnTo>
                  <a:pt x="687" y="419"/>
                </a:lnTo>
                <a:lnTo>
                  <a:pt x="687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7" y="422"/>
                </a:lnTo>
                <a:lnTo>
                  <a:pt x="683" y="422"/>
                </a:lnTo>
                <a:lnTo>
                  <a:pt x="683" y="422"/>
                </a:lnTo>
                <a:lnTo>
                  <a:pt x="681" y="426"/>
                </a:lnTo>
                <a:lnTo>
                  <a:pt x="679" y="426"/>
                </a:lnTo>
                <a:lnTo>
                  <a:pt x="679" y="428"/>
                </a:lnTo>
                <a:lnTo>
                  <a:pt x="677" y="428"/>
                </a:lnTo>
                <a:lnTo>
                  <a:pt x="675" y="428"/>
                </a:lnTo>
                <a:lnTo>
                  <a:pt x="671" y="430"/>
                </a:lnTo>
                <a:lnTo>
                  <a:pt x="666" y="430"/>
                </a:lnTo>
                <a:lnTo>
                  <a:pt x="664" y="432"/>
                </a:lnTo>
                <a:lnTo>
                  <a:pt x="664" y="432"/>
                </a:lnTo>
                <a:lnTo>
                  <a:pt x="666" y="428"/>
                </a:lnTo>
                <a:lnTo>
                  <a:pt x="666" y="428"/>
                </a:lnTo>
                <a:lnTo>
                  <a:pt x="668" y="426"/>
                </a:lnTo>
                <a:lnTo>
                  <a:pt x="668" y="426"/>
                </a:lnTo>
                <a:lnTo>
                  <a:pt x="666" y="424"/>
                </a:lnTo>
                <a:lnTo>
                  <a:pt x="664" y="424"/>
                </a:lnTo>
                <a:lnTo>
                  <a:pt x="664" y="422"/>
                </a:lnTo>
                <a:lnTo>
                  <a:pt x="662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4"/>
                </a:lnTo>
                <a:lnTo>
                  <a:pt x="660" y="424"/>
                </a:lnTo>
                <a:lnTo>
                  <a:pt x="660" y="426"/>
                </a:lnTo>
                <a:lnTo>
                  <a:pt x="660" y="426"/>
                </a:lnTo>
                <a:lnTo>
                  <a:pt x="654" y="426"/>
                </a:lnTo>
                <a:lnTo>
                  <a:pt x="650" y="426"/>
                </a:lnTo>
                <a:lnTo>
                  <a:pt x="650" y="428"/>
                </a:lnTo>
                <a:lnTo>
                  <a:pt x="650" y="428"/>
                </a:lnTo>
                <a:lnTo>
                  <a:pt x="647" y="430"/>
                </a:lnTo>
                <a:lnTo>
                  <a:pt x="647" y="430"/>
                </a:lnTo>
                <a:lnTo>
                  <a:pt x="645" y="430"/>
                </a:lnTo>
                <a:lnTo>
                  <a:pt x="643" y="430"/>
                </a:lnTo>
                <a:lnTo>
                  <a:pt x="641" y="430"/>
                </a:lnTo>
                <a:lnTo>
                  <a:pt x="639" y="436"/>
                </a:lnTo>
                <a:lnTo>
                  <a:pt x="639" y="436"/>
                </a:lnTo>
                <a:lnTo>
                  <a:pt x="641" y="436"/>
                </a:lnTo>
                <a:lnTo>
                  <a:pt x="643" y="438"/>
                </a:lnTo>
                <a:lnTo>
                  <a:pt x="643" y="438"/>
                </a:lnTo>
                <a:lnTo>
                  <a:pt x="643" y="438"/>
                </a:lnTo>
                <a:lnTo>
                  <a:pt x="641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40"/>
                </a:lnTo>
                <a:lnTo>
                  <a:pt x="639" y="440"/>
                </a:lnTo>
                <a:lnTo>
                  <a:pt x="643" y="440"/>
                </a:lnTo>
                <a:lnTo>
                  <a:pt x="645" y="443"/>
                </a:lnTo>
                <a:lnTo>
                  <a:pt x="645" y="443"/>
                </a:lnTo>
                <a:lnTo>
                  <a:pt x="650" y="447"/>
                </a:lnTo>
                <a:lnTo>
                  <a:pt x="647" y="447"/>
                </a:lnTo>
                <a:lnTo>
                  <a:pt x="647" y="447"/>
                </a:lnTo>
                <a:lnTo>
                  <a:pt x="639" y="443"/>
                </a:lnTo>
                <a:lnTo>
                  <a:pt x="635" y="440"/>
                </a:lnTo>
                <a:lnTo>
                  <a:pt x="631" y="440"/>
                </a:lnTo>
                <a:lnTo>
                  <a:pt x="627" y="440"/>
                </a:lnTo>
                <a:lnTo>
                  <a:pt x="622" y="440"/>
                </a:lnTo>
                <a:lnTo>
                  <a:pt x="620" y="438"/>
                </a:lnTo>
                <a:lnTo>
                  <a:pt x="610" y="436"/>
                </a:lnTo>
                <a:lnTo>
                  <a:pt x="608" y="434"/>
                </a:lnTo>
                <a:lnTo>
                  <a:pt x="603" y="432"/>
                </a:lnTo>
                <a:lnTo>
                  <a:pt x="599" y="430"/>
                </a:lnTo>
                <a:lnTo>
                  <a:pt x="591" y="426"/>
                </a:lnTo>
                <a:lnTo>
                  <a:pt x="580" y="422"/>
                </a:lnTo>
                <a:lnTo>
                  <a:pt x="574" y="424"/>
                </a:lnTo>
                <a:lnTo>
                  <a:pt x="568" y="422"/>
                </a:lnTo>
                <a:lnTo>
                  <a:pt x="566" y="422"/>
                </a:lnTo>
                <a:lnTo>
                  <a:pt x="564" y="422"/>
                </a:lnTo>
                <a:lnTo>
                  <a:pt x="562" y="422"/>
                </a:lnTo>
                <a:lnTo>
                  <a:pt x="559" y="422"/>
                </a:lnTo>
                <a:lnTo>
                  <a:pt x="559" y="422"/>
                </a:lnTo>
                <a:lnTo>
                  <a:pt x="557" y="419"/>
                </a:lnTo>
                <a:lnTo>
                  <a:pt x="555" y="419"/>
                </a:lnTo>
                <a:lnTo>
                  <a:pt x="547" y="415"/>
                </a:lnTo>
                <a:lnTo>
                  <a:pt x="545" y="415"/>
                </a:lnTo>
                <a:lnTo>
                  <a:pt x="541" y="411"/>
                </a:lnTo>
                <a:lnTo>
                  <a:pt x="532" y="409"/>
                </a:lnTo>
                <a:lnTo>
                  <a:pt x="532" y="411"/>
                </a:lnTo>
                <a:lnTo>
                  <a:pt x="530" y="411"/>
                </a:lnTo>
                <a:lnTo>
                  <a:pt x="528" y="411"/>
                </a:lnTo>
                <a:lnTo>
                  <a:pt x="526" y="411"/>
                </a:lnTo>
                <a:lnTo>
                  <a:pt x="520" y="411"/>
                </a:lnTo>
                <a:lnTo>
                  <a:pt x="515" y="411"/>
                </a:lnTo>
                <a:lnTo>
                  <a:pt x="513" y="413"/>
                </a:lnTo>
                <a:lnTo>
                  <a:pt x="505" y="413"/>
                </a:lnTo>
                <a:lnTo>
                  <a:pt x="503" y="411"/>
                </a:lnTo>
                <a:lnTo>
                  <a:pt x="501" y="411"/>
                </a:lnTo>
                <a:lnTo>
                  <a:pt x="495" y="409"/>
                </a:lnTo>
                <a:lnTo>
                  <a:pt x="492" y="409"/>
                </a:lnTo>
                <a:lnTo>
                  <a:pt x="488" y="409"/>
                </a:lnTo>
                <a:lnTo>
                  <a:pt x="482" y="409"/>
                </a:lnTo>
                <a:lnTo>
                  <a:pt x="478" y="409"/>
                </a:lnTo>
                <a:lnTo>
                  <a:pt x="467" y="407"/>
                </a:lnTo>
                <a:lnTo>
                  <a:pt x="467" y="407"/>
                </a:lnTo>
                <a:lnTo>
                  <a:pt x="465" y="405"/>
                </a:lnTo>
                <a:lnTo>
                  <a:pt x="463" y="405"/>
                </a:lnTo>
                <a:lnTo>
                  <a:pt x="461" y="403"/>
                </a:lnTo>
                <a:lnTo>
                  <a:pt x="461" y="403"/>
                </a:lnTo>
                <a:lnTo>
                  <a:pt x="459" y="405"/>
                </a:lnTo>
                <a:lnTo>
                  <a:pt x="457" y="405"/>
                </a:lnTo>
                <a:lnTo>
                  <a:pt x="453" y="403"/>
                </a:lnTo>
                <a:lnTo>
                  <a:pt x="451" y="403"/>
                </a:lnTo>
                <a:lnTo>
                  <a:pt x="444" y="401"/>
                </a:lnTo>
                <a:lnTo>
                  <a:pt x="444" y="401"/>
                </a:lnTo>
                <a:lnTo>
                  <a:pt x="442" y="401"/>
                </a:lnTo>
                <a:lnTo>
                  <a:pt x="436" y="401"/>
                </a:lnTo>
                <a:lnTo>
                  <a:pt x="432" y="401"/>
                </a:lnTo>
                <a:lnTo>
                  <a:pt x="432" y="403"/>
                </a:lnTo>
                <a:lnTo>
                  <a:pt x="430" y="401"/>
                </a:lnTo>
                <a:lnTo>
                  <a:pt x="427" y="401"/>
                </a:lnTo>
                <a:lnTo>
                  <a:pt x="425" y="401"/>
                </a:lnTo>
                <a:lnTo>
                  <a:pt x="421" y="401"/>
                </a:lnTo>
                <a:lnTo>
                  <a:pt x="419" y="401"/>
                </a:lnTo>
                <a:lnTo>
                  <a:pt x="417" y="403"/>
                </a:lnTo>
                <a:lnTo>
                  <a:pt x="407" y="401"/>
                </a:lnTo>
                <a:lnTo>
                  <a:pt x="409" y="401"/>
                </a:lnTo>
                <a:lnTo>
                  <a:pt x="409" y="398"/>
                </a:lnTo>
                <a:lnTo>
                  <a:pt x="409" y="398"/>
                </a:lnTo>
                <a:lnTo>
                  <a:pt x="402" y="398"/>
                </a:lnTo>
                <a:lnTo>
                  <a:pt x="402" y="398"/>
                </a:lnTo>
                <a:lnTo>
                  <a:pt x="402" y="396"/>
                </a:lnTo>
                <a:lnTo>
                  <a:pt x="400" y="396"/>
                </a:lnTo>
                <a:lnTo>
                  <a:pt x="398" y="396"/>
                </a:lnTo>
                <a:lnTo>
                  <a:pt x="400" y="394"/>
                </a:lnTo>
                <a:lnTo>
                  <a:pt x="402" y="392"/>
                </a:lnTo>
                <a:lnTo>
                  <a:pt x="402" y="390"/>
                </a:lnTo>
                <a:lnTo>
                  <a:pt x="398" y="390"/>
                </a:lnTo>
                <a:lnTo>
                  <a:pt x="396" y="390"/>
                </a:lnTo>
                <a:lnTo>
                  <a:pt x="394" y="390"/>
                </a:lnTo>
                <a:lnTo>
                  <a:pt x="388" y="388"/>
                </a:lnTo>
                <a:lnTo>
                  <a:pt x="383" y="390"/>
                </a:lnTo>
                <a:lnTo>
                  <a:pt x="381" y="390"/>
                </a:lnTo>
                <a:lnTo>
                  <a:pt x="377" y="390"/>
                </a:lnTo>
                <a:lnTo>
                  <a:pt x="373" y="392"/>
                </a:lnTo>
                <a:lnTo>
                  <a:pt x="371" y="392"/>
                </a:lnTo>
                <a:lnTo>
                  <a:pt x="369" y="390"/>
                </a:lnTo>
                <a:lnTo>
                  <a:pt x="365" y="390"/>
                </a:lnTo>
                <a:lnTo>
                  <a:pt x="367" y="388"/>
                </a:lnTo>
                <a:lnTo>
                  <a:pt x="367" y="388"/>
                </a:lnTo>
                <a:lnTo>
                  <a:pt x="365" y="386"/>
                </a:lnTo>
                <a:lnTo>
                  <a:pt x="362" y="384"/>
                </a:lnTo>
                <a:lnTo>
                  <a:pt x="360" y="384"/>
                </a:lnTo>
                <a:lnTo>
                  <a:pt x="358" y="384"/>
                </a:lnTo>
                <a:lnTo>
                  <a:pt x="358" y="386"/>
                </a:lnTo>
                <a:lnTo>
                  <a:pt x="354" y="390"/>
                </a:lnTo>
                <a:lnTo>
                  <a:pt x="352" y="390"/>
                </a:lnTo>
                <a:lnTo>
                  <a:pt x="350" y="392"/>
                </a:lnTo>
                <a:lnTo>
                  <a:pt x="348" y="390"/>
                </a:lnTo>
                <a:lnTo>
                  <a:pt x="348" y="390"/>
                </a:lnTo>
                <a:lnTo>
                  <a:pt x="346" y="388"/>
                </a:lnTo>
                <a:lnTo>
                  <a:pt x="350" y="388"/>
                </a:lnTo>
                <a:lnTo>
                  <a:pt x="352" y="386"/>
                </a:lnTo>
                <a:lnTo>
                  <a:pt x="354" y="384"/>
                </a:lnTo>
                <a:lnTo>
                  <a:pt x="352" y="382"/>
                </a:lnTo>
                <a:lnTo>
                  <a:pt x="350" y="382"/>
                </a:lnTo>
                <a:lnTo>
                  <a:pt x="342" y="380"/>
                </a:lnTo>
                <a:lnTo>
                  <a:pt x="339" y="378"/>
                </a:lnTo>
                <a:lnTo>
                  <a:pt x="342" y="378"/>
                </a:lnTo>
                <a:lnTo>
                  <a:pt x="342" y="378"/>
                </a:lnTo>
                <a:lnTo>
                  <a:pt x="342" y="375"/>
                </a:lnTo>
                <a:lnTo>
                  <a:pt x="337" y="378"/>
                </a:lnTo>
                <a:lnTo>
                  <a:pt x="333" y="382"/>
                </a:lnTo>
                <a:lnTo>
                  <a:pt x="331" y="384"/>
                </a:lnTo>
                <a:lnTo>
                  <a:pt x="329" y="386"/>
                </a:lnTo>
                <a:lnTo>
                  <a:pt x="325" y="388"/>
                </a:lnTo>
                <a:lnTo>
                  <a:pt x="321" y="390"/>
                </a:lnTo>
                <a:lnTo>
                  <a:pt x="318" y="390"/>
                </a:lnTo>
                <a:lnTo>
                  <a:pt x="312" y="390"/>
                </a:lnTo>
                <a:lnTo>
                  <a:pt x="312" y="392"/>
                </a:lnTo>
                <a:lnTo>
                  <a:pt x="310" y="392"/>
                </a:lnTo>
                <a:lnTo>
                  <a:pt x="304" y="392"/>
                </a:lnTo>
                <a:lnTo>
                  <a:pt x="304" y="392"/>
                </a:lnTo>
                <a:lnTo>
                  <a:pt x="300" y="394"/>
                </a:lnTo>
                <a:lnTo>
                  <a:pt x="300" y="394"/>
                </a:lnTo>
                <a:lnTo>
                  <a:pt x="300" y="392"/>
                </a:lnTo>
                <a:lnTo>
                  <a:pt x="300" y="392"/>
                </a:lnTo>
                <a:lnTo>
                  <a:pt x="302" y="392"/>
                </a:lnTo>
                <a:lnTo>
                  <a:pt x="302" y="390"/>
                </a:lnTo>
                <a:lnTo>
                  <a:pt x="302" y="390"/>
                </a:lnTo>
                <a:lnTo>
                  <a:pt x="300" y="390"/>
                </a:lnTo>
                <a:lnTo>
                  <a:pt x="293" y="392"/>
                </a:lnTo>
                <a:lnTo>
                  <a:pt x="289" y="396"/>
                </a:lnTo>
                <a:lnTo>
                  <a:pt x="291" y="396"/>
                </a:lnTo>
                <a:lnTo>
                  <a:pt x="293" y="398"/>
                </a:lnTo>
                <a:lnTo>
                  <a:pt x="300" y="398"/>
                </a:lnTo>
                <a:lnTo>
                  <a:pt x="293" y="401"/>
                </a:lnTo>
                <a:lnTo>
                  <a:pt x="293" y="401"/>
                </a:lnTo>
                <a:lnTo>
                  <a:pt x="291" y="401"/>
                </a:lnTo>
                <a:lnTo>
                  <a:pt x="291" y="403"/>
                </a:lnTo>
                <a:lnTo>
                  <a:pt x="291" y="405"/>
                </a:lnTo>
                <a:lnTo>
                  <a:pt x="291" y="405"/>
                </a:lnTo>
                <a:lnTo>
                  <a:pt x="291" y="405"/>
                </a:lnTo>
                <a:lnTo>
                  <a:pt x="289" y="405"/>
                </a:lnTo>
                <a:lnTo>
                  <a:pt x="289" y="401"/>
                </a:lnTo>
                <a:lnTo>
                  <a:pt x="289" y="401"/>
                </a:lnTo>
                <a:lnTo>
                  <a:pt x="291" y="398"/>
                </a:lnTo>
                <a:lnTo>
                  <a:pt x="289" y="398"/>
                </a:lnTo>
                <a:lnTo>
                  <a:pt x="287" y="398"/>
                </a:lnTo>
                <a:lnTo>
                  <a:pt x="281" y="401"/>
                </a:lnTo>
                <a:lnTo>
                  <a:pt x="281" y="403"/>
                </a:lnTo>
                <a:lnTo>
                  <a:pt x="274" y="405"/>
                </a:lnTo>
                <a:lnTo>
                  <a:pt x="266" y="407"/>
                </a:lnTo>
                <a:lnTo>
                  <a:pt x="264" y="407"/>
                </a:lnTo>
                <a:lnTo>
                  <a:pt x="260" y="409"/>
                </a:lnTo>
                <a:lnTo>
                  <a:pt x="260" y="409"/>
                </a:lnTo>
                <a:lnTo>
                  <a:pt x="260" y="409"/>
                </a:lnTo>
                <a:lnTo>
                  <a:pt x="262" y="407"/>
                </a:lnTo>
                <a:lnTo>
                  <a:pt x="264" y="407"/>
                </a:lnTo>
                <a:lnTo>
                  <a:pt x="264" y="407"/>
                </a:lnTo>
                <a:lnTo>
                  <a:pt x="264" y="405"/>
                </a:lnTo>
                <a:lnTo>
                  <a:pt x="264" y="405"/>
                </a:lnTo>
                <a:lnTo>
                  <a:pt x="262" y="405"/>
                </a:lnTo>
                <a:lnTo>
                  <a:pt x="262" y="405"/>
                </a:lnTo>
                <a:lnTo>
                  <a:pt x="260" y="407"/>
                </a:lnTo>
                <a:lnTo>
                  <a:pt x="256" y="411"/>
                </a:lnTo>
                <a:lnTo>
                  <a:pt x="247" y="419"/>
                </a:lnTo>
                <a:lnTo>
                  <a:pt x="245" y="424"/>
                </a:lnTo>
                <a:lnTo>
                  <a:pt x="245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30"/>
                </a:lnTo>
                <a:lnTo>
                  <a:pt x="239" y="434"/>
                </a:lnTo>
                <a:lnTo>
                  <a:pt x="235" y="438"/>
                </a:lnTo>
                <a:lnTo>
                  <a:pt x="230" y="438"/>
                </a:lnTo>
                <a:lnTo>
                  <a:pt x="228" y="440"/>
                </a:lnTo>
                <a:lnTo>
                  <a:pt x="218" y="440"/>
                </a:lnTo>
                <a:lnTo>
                  <a:pt x="216" y="440"/>
                </a:lnTo>
                <a:lnTo>
                  <a:pt x="210" y="443"/>
                </a:lnTo>
                <a:lnTo>
                  <a:pt x="199" y="440"/>
                </a:lnTo>
                <a:lnTo>
                  <a:pt x="201" y="443"/>
                </a:lnTo>
                <a:lnTo>
                  <a:pt x="199" y="449"/>
                </a:lnTo>
                <a:lnTo>
                  <a:pt x="197" y="453"/>
                </a:lnTo>
                <a:lnTo>
                  <a:pt x="197" y="453"/>
                </a:lnTo>
                <a:lnTo>
                  <a:pt x="195" y="455"/>
                </a:lnTo>
                <a:lnTo>
                  <a:pt x="193" y="453"/>
                </a:lnTo>
                <a:lnTo>
                  <a:pt x="195" y="453"/>
                </a:lnTo>
                <a:lnTo>
                  <a:pt x="193" y="453"/>
                </a:lnTo>
                <a:lnTo>
                  <a:pt x="191" y="455"/>
                </a:lnTo>
                <a:lnTo>
                  <a:pt x="195" y="455"/>
                </a:lnTo>
                <a:lnTo>
                  <a:pt x="197" y="455"/>
                </a:lnTo>
                <a:lnTo>
                  <a:pt x="199" y="457"/>
                </a:lnTo>
                <a:lnTo>
                  <a:pt x="203" y="459"/>
                </a:lnTo>
                <a:lnTo>
                  <a:pt x="212" y="461"/>
                </a:lnTo>
                <a:lnTo>
                  <a:pt x="230" y="472"/>
                </a:lnTo>
                <a:lnTo>
                  <a:pt x="233" y="476"/>
                </a:lnTo>
                <a:lnTo>
                  <a:pt x="235" y="480"/>
                </a:lnTo>
                <a:lnTo>
                  <a:pt x="237" y="482"/>
                </a:lnTo>
                <a:lnTo>
                  <a:pt x="239" y="484"/>
                </a:lnTo>
                <a:lnTo>
                  <a:pt x="247" y="487"/>
                </a:lnTo>
                <a:lnTo>
                  <a:pt x="249" y="487"/>
                </a:lnTo>
                <a:lnTo>
                  <a:pt x="251" y="487"/>
                </a:lnTo>
                <a:lnTo>
                  <a:pt x="256" y="484"/>
                </a:lnTo>
                <a:lnTo>
                  <a:pt x="256" y="487"/>
                </a:lnTo>
                <a:lnTo>
                  <a:pt x="256" y="487"/>
                </a:lnTo>
                <a:lnTo>
                  <a:pt x="262" y="487"/>
                </a:lnTo>
                <a:lnTo>
                  <a:pt x="264" y="487"/>
                </a:lnTo>
                <a:lnTo>
                  <a:pt x="266" y="489"/>
                </a:lnTo>
                <a:lnTo>
                  <a:pt x="264" y="489"/>
                </a:lnTo>
                <a:lnTo>
                  <a:pt x="262" y="493"/>
                </a:lnTo>
                <a:lnTo>
                  <a:pt x="262" y="495"/>
                </a:lnTo>
                <a:lnTo>
                  <a:pt x="266" y="497"/>
                </a:lnTo>
                <a:lnTo>
                  <a:pt x="266" y="497"/>
                </a:lnTo>
                <a:lnTo>
                  <a:pt x="270" y="499"/>
                </a:lnTo>
                <a:lnTo>
                  <a:pt x="274" y="495"/>
                </a:lnTo>
                <a:lnTo>
                  <a:pt x="277" y="495"/>
                </a:lnTo>
                <a:lnTo>
                  <a:pt x="281" y="497"/>
                </a:lnTo>
                <a:lnTo>
                  <a:pt x="285" y="497"/>
                </a:lnTo>
                <a:lnTo>
                  <a:pt x="285" y="497"/>
                </a:lnTo>
                <a:lnTo>
                  <a:pt x="287" y="499"/>
                </a:lnTo>
                <a:lnTo>
                  <a:pt x="287" y="501"/>
                </a:lnTo>
                <a:lnTo>
                  <a:pt x="281" y="503"/>
                </a:lnTo>
                <a:lnTo>
                  <a:pt x="279" y="503"/>
                </a:lnTo>
                <a:lnTo>
                  <a:pt x="274" y="501"/>
                </a:lnTo>
                <a:lnTo>
                  <a:pt x="272" y="499"/>
                </a:lnTo>
                <a:lnTo>
                  <a:pt x="270" y="499"/>
                </a:lnTo>
                <a:lnTo>
                  <a:pt x="266" y="501"/>
                </a:lnTo>
                <a:lnTo>
                  <a:pt x="262" y="499"/>
                </a:lnTo>
                <a:lnTo>
                  <a:pt x="260" y="495"/>
                </a:lnTo>
                <a:lnTo>
                  <a:pt x="260" y="493"/>
                </a:lnTo>
                <a:lnTo>
                  <a:pt x="260" y="493"/>
                </a:lnTo>
                <a:lnTo>
                  <a:pt x="258" y="489"/>
                </a:lnTo>
                <a:lnTo>
                  <a:pt x="256" y="489"/>
                </a:lnTo>
                <a:lnTo>
                  <a:pt x="254" y="489"/>
                </a:lnTo>
                <a:lnTo>
                  <a:pt x="251" y="491"/>
                </a:lnTo>
                <a:lnTo>
                  <a:pt x="254" y="493"/>
                </a:lnTo>
                <a:lnTo>
                  <a:pt x="254" y="495"/>
                </a:lnTo>
                <a:lnTo>
                  <a:pt x="256" y="495"/>
                </a:lnTo>
                <a:lnTo>
                  <a:pt x="258" y="495"/>
                </a:lnTo>
                <a:lnTo>
                  <a:pt x="262" y="499"/>
                </a:lnTo>
                <a:lnTo>
                  <a:pt x="262" y="501"/>
                </a:lnTo>
                <a:lnTo>
                  <a:pt x="264" y="503"/>
                </a:lnTo>
                <a:lnTo>
                  <a:pt x="268" y="501"/>
                </a:lnTo>
                <a:lnTo>
                  <a:pt x="274" y="503"/>
                </a:lnTo>
                <a:lnTo>
                  <a:pt x="274" y="505"/>
                </a:lnTo>
                <a:lnTo>
                  <a:pt x="274" y="508"/>
                </a:lnTo>
                <a:lnTo>
                  <a:pt x="274" y="505"/>
                </a:lnTo>
                <a:lnTo>
                  <a:pt x="272" y="505"/>
                </a:lnTo>
                <a:lnTo>
                  <a:pt x="270" y="505"/>
                </a:lnTo>
                <a:lnTo>
                  <a:pt x="268" y="505"/>
                </a:lnTo>
                <a:lnTo>
                  <a:pt x="268" y="505"/>
                </a:lnTo>
                <a:lnTo>
                  <a:pt x="264" y="510"/>
                </a:lnTo>
                <a:lnTo>
                  <a:pt x="262" y="510"/>
                </a:lnTo>
                <a:lnTo>
                  <a:pt x="258" y="510"/>
                </a:lnTo>
                <a:lnTo>
                  <a:pt x="251" y="510"/>
                </a:lnTo>
                <a:lnTo>
                  <a:pt x="249" y="510"/>
                </a:lnTo>
                <a:lnTo>
                  <a:pt x="247" y="510"/>
                </a:lnTo>
                <a:lnTo>
                  <a:pt x="243" y="510"/>
                </a:lnTo>
                <a:lnTo>
                  <a:pt x="237" y="510"/>
                </a:lnTo>
                <a:lnTo>
                  <a:pt x="230" y="505"/>
                </a:lnTo>
                <a:lnTo>
                  <a:pt x="233" y="505"/>
                </a:lnTo>
                <a:lnTo>
                  <a:pt x="233" y="505"/>
                </a:lnTo>
                <a:lnTo>
                  <a:pt x="233" y="503"/>
                </a:lnTo>
                <a:lnTo>
                  <a:pt x="235" y="499"/>
                </a:lnTo>
                <a:lnTo>
                  <a:pt x="235" y="499"/>
                </a:lnTo>
                <a:lnTo>
                  <a:pt x="235" y="499"/>
                </a:lnTo>
                <a:lnTo>
                  <a:pt x="233" y="497"/>
                </a:lnTo>
                <a:lnTo>
                  <a:pt x="235" y="497"/>
                </a:lnTo>
                <a:lnTo>
                  <a:pt x="237" y="497"/>
                </a:lnTo>
                <a:lnTo>
                  <a:pt x="237" y="497"/>
                </a:lnTo>
                <a:lnTo>
                  <a:pt x="230" y="497"/>
                </a:lnTo>
                <a:lnTo>
                  <a:pt x="224" y="497"/>
                </a:lnTo>
                <a:lnTo>
                  <a:pt x="222" y="499"/>
                </a:lnTo>
                <a:lnTo>
                  <a:pt x="216" y="501"/>
                </a:lnTo>
                <a:lnTo>
                  <a:pt x="214" y="501"/>
                </a:lnTo>
                <a:lnTo>
                  <a:pt x="212" y="501"/>
                </a:lnTo>
                <a:lnTo>
                  <a:pt x="205" y="503"/>
                </a:lnTo>
                <a:lnTo>
                  <a:pt x="205" y="505"/>
                </a:lnTo>
                <a:lnTo>
                  <a:pt x="205" y="505"/>
                </a:lnTo>
                <a:lnTo>
                  <a:pt x="210" y="508"/>
                </a:lnTo>
                <a:lnTo>
                  <a:pt x="210" y="508"/>
                </a:lnTo>
                <a:lnTo>
                  <a:pt x="207" y="508"/>
                </a:lnTo>
                <a:lnTo>
                  <a:pt x="207" y="510"/>
                </a:lnTo>
                <a:lnTo>
                  <a:pt x="203" y="510"/>
                </a:lnTo>
                <a:lnTo>
                  <a:pt x="201" y="508"/>
                </a:lnTo>
                <a:lnTo>
                  <a:pt x="199" y="508"/>
                </a:lnTo>
                <a:lnTo>
                  <a:pt x="197" y="508"/>
                </a:lnTo>
                <a:lnTo>
                  <a:pt x="195" y="510"/>
                </a:lnTo>
                <a:lnTo>
                  <a:pt x="193" y="510"/>
                </a:lnTo>
                <a:lnTo>
                  <a:pt x="191" y="512"/>
                </a:lnTo>
                <a:lnTo>
                  <a:pt x="189" y="514"/>
                </a:lnTo>
                <a:lnTo>
                  <a:pt x="186" y="514"/>
                </a:lnTo>
                <a:lnTo>
                  <a:pt x="182" y="516"/>
                </a:lnTo>
                <a:lnTo>
                  <a:pt x="180" y="518"/>
                </a:lnTo>
                <a:lnTo>
                  <a:pt x="176" y="520"/>
                </a:lnTo>
                <a:lnTo>
                  <a:pt x="174" y="518"/>
                </a:lnTo>
                <a:lnTo>
                  <a:pt x="174" y="518"/>
                </a:lnTo>
                <a:lnTo>
                  <a:pt x="174" y="518"/>
                </a:lnTo>
                <a:lnTo>
                  <a:pt x="172" y="520"/>
                </a:lnTo>
                <a:lnTo>
                  <a:pt x="174" y="520"/>
                </a:lnTo>
                <a:lnTo>
                  <a:pt x="174" y="522"/>
                </a:lnTo>
                <a:lnTo>
                  <a:pt x="182" y="524"/>
                </a:lnTo>
                <a:lnTo>
                  <a:pt x="193" y="526"/>
                </a:lnTo>
                <a:lnTo>
                  <a:pt x="195" y="526"/>
                </a:lnTo>
                <a:lnTo>
                  <a:pt x="199" y="528"/>
                </a:lnTo>
                <a:lnTo>
                  <a:pt x="201" y="528"/>
                </a:lnTo>
                <a:lnTo>
                  <a:pt x="201" y="528"/>
                </a:lnTo>
                <a:lnTo>
                  <a:pt x="199" y="528"/>
                </a:lnTo>
                <a:lnTo>
                  <a:pt x="197" y="528"/>
                </a:lnTo>
                <a:lnTo>
                  <a:pt x="195" y="531"/>
                </a:lnTo>
                <a:lnTo>
                  <a:pt x="193" y="533"/>
                </a:lnTo>
                <a:lnTo>
                  <a:pt x="191" y="533"/>
                </a:lnTo>
                <a:lnTo>
                  <a:pt x="191" y="531"/>
                </a:lnTo>
                <a:lnTo>
                  <a:pt x="189" y="531"/>
                </a:lnTo>
                <a:lnTo>
                  <a:pt x="191" y="533"/>
                </a:lnTo>
                <a:lnTo>
                  <a:pt x="195" y="537"/>
                </a:lnTo>
                <a:lnTo>
                  <a:pt x="197" y="537"/>
                </a:lnTo>
                <a:lnTo>
                  <a:pt x="197" y="539"/>
                </a:lnTo>
                <a:lnTo>
                  <a:pt x="195" y="539"/>
                </a:lnTo>
                <a:lnTo>
                  <a:pt x="195" y="541"/>
                </a:lnTo>
                <a:lnTo>
                  <a:pt x="199" y="543"/>
                </a:lnTo>
                <a:lnTo>
                  <a:pt x="201" y="545"/>
                </a:lnTo>
                <a:lnTo>
                  <a:pt x="212" y="547"/>
                </a:lnTo>
                <a:lnTo>
                  <a:pt x="216" y="547"/>
                </a:lnTo>
                <a:lnTo>
                  <a:pt x="218" y="547"/>
                </a:lnTo>
                <a:lnTo>
                  <a:pt x="218" y="547"/>
                </a:lnTo>
                <a:lnTo>
                  <a:pt x="220" y="547"/>
                </a:lnTo>
                <a:lnTo>
                  <a:pt x="220" y="547"/>
                </a:lnTo>
                <a:lnTo>
                  <a:pt x="220" y="545"/>
                </a:lnTo>
                <a:lnTo>
                  <a:pt x="222" y="545"/>
                </a:lnTo>
                <a:lnTo>
                  <a:pt x="222" y="547"/>
                </a:lnTo>
                <a:lnTo>
                  <a:pt x="228" y="545"/>
                </a:lnTo>
                <a:lnTo>
                  <a:pt x="237" y="545"/>
                </a:lnTo>
                <a:lnTo>
                  <a:pt x="239" y="545"/>
                </a:lnTo>
                <a:lnTo>
                  <a:pt x="243" y="547"/>
                </a:lnTo>
                <a:lnTo>
                  <a:pt x="245" y="549"/>
                </a:lnTo>
                <a:lnTo>
                  <a:pt x="245" y="547"/>
                </a:lnTo>
                <a:lnTo>
                  <a:pt x="245" y="545"/>
                </a:lnTo>
                <a:lnTo>
                  <a:pt x="243" y="545"/>
                </a:lnTo>
                <a:lnTo>
                  <a:pt x="243" y="545"/>
                </a:lnTo>
                <a:lnTo>
                  <a:pt x="241" y="545"/>
                </a:lnTo>
                <a:lnTo>
                  <a:pt x="243" y="543"/>
                </a:lnTo>
                <a:lnTo>
                  <a:pt x="247" y="547"/>
                </a:lnTo>
                <a:lnTo>
                  <a:pt x="249" y="549"/>
                </a:lnTo>
                <a:lnTo>
                  <a:pt x="251" y="549"/>
                </a:lnTo>
                <a:lnTo>
                  <a:pt x="251" y="547"/>
                </a:lnTo>
                <a:lnTo>
                  <a:pt x="256" y="543"/>
                </a:lnTo>
                <a:lnTo>
                  <a:pt x="258" y="543"/>
                </a:lnTo>
                <a:lnTo>
                  <a:pt x="262" y="541"/>
                </a:lnTo>
                <a:lnTo>
                  <a:pt x="264" y="539"/>
                </a:lnTo>
                <a:lnTo>
                  <a:pt x="266" y="539"/>
                </a:lnTo>
                <a:lnTo>
                  <a:pt x="268" y="539"/>
                </a:lnTo>
                <a:lnTo>
                  <a:pt x="272" y="537"/>
                </a:lnTo>
                <a:lnTo>
                  <a:pt x="272" y="537"/>
                </a:lnTo>
                <a:lnTo>
                  <a:pt x="274" y="537"/>
                </a:lnTo>
                <a:lnTo>
                  <a:pt x="277" y="539"/>
                </a:lnTo>
                <a:lnTo>
                  <a:pt x="277" y="539"/>
                </a:lnTo>
                <a:lnTo>
                  <a:pt x="277" y="541"/>
                </a:lnTo>
                <a:lnTo>
                  <a:pt x="279" y="543"/>
                </a:lnTo>
                <a:lnTo>
                  <a:pt x="277" y="543"/>
                </a:lnTo>
                <a:lnTo>
                  <a:pt x="277" y="545"/>
                </a:lnTo>
                <a:lnTo>
                  <a:pt x="274" y="545"/>
                </a:lnTo>
                <a:lnTo>
                  <a:pt x="272" y="547"/>
                </a:lnTo>
                <a:lnTo>
                  <a:pt x="270" y="545"/>
                </a:lnTo>
                <a:lnTo>
                  <a:pt x="268" y="547"/>
                </a:lnTo>
                <a:lnTo>
                  <a:pt x="270" y="547"/>
                </a:lnTo>
                <a:lnTo>
                  <a:pt x="272" y="549"/>
                </a:lnTo>
                <a:lnTo>
                  <a:pt x="274" y="552"/>
                </a:lnTo>
                <a:lnTo>
                  <a:pt x="277" y="558"/>
                </a:lnTo>
                <a:lnTo>
                  <a:pt x="277" y="560"/>
                </a:lnTo>
                <a:lnTo>
                  <a:pt x="279" y="562"/>
                </a:lnTo>
                <a:lnTo>
                  <a:pt x="279" y="564"/>
                </a:lnTo>
                <a:lnTo>
                  <a:pt x="277" y="566"/>
                </a:lnTo>
                <a:lnTo>
                  <a:pt x="274" y="568"/>
                </a:lnTo>
                <a:lnTo>
                  <a:pt x="272" y="570"/>
                </a:lnTo>
                <a:lnTo>
                  <a:pt x="268" y="570"/>
                </a:lnTo>
                <a:lnTo>
                  <a:pt x="262" y="570"/>
                </a:lnTo>
                <a:lnTo>
                  <a:pt x="260" y="570"/>
                </a:lnTo>
                <a:lnTo>
                  <a:pt x="260" y="568"/>
                </a:lnTo>
                <a:lnTo>
                  <a:pt x="258" y="568"/>
                </a:lnTo>
                <a:lnTo>
                  <a:pt x="258" y="568"/>
                </a:lnTo>
                <a:lnTo>
                  <a:pt x="256" y="570"/>
                </a:lnTo>
                <a:lnTo>
                  <a:pt x="251" y="575"/>
                </a:lnTo>
                <a:lnTo>
                  <a:pt x="249" y="577"/>
                </a:lnTo>
                <a:lnTo>
                  <a:pt x="247" y="579"/>
                </a:lnTo>
                <a:lnTo>
                  <a:pt x="245" y="579"/>
                </a:lnTo>
                <a:lnTo>
                  <a:pt x="243" y="581"/>
                </a:lnTo>
                <a:lnTo>
                  <a:pt x="241" y="581"/>
                </a:lnTo>
                <a:lnTo>
                  <a:pt x="241" y="579"/>
                </a:lnTo>
                <a:lnTo>
                  <a:pt x="239" y="579"/>
                </a:lnTo>
                <a:lnTo>
                  <a:pt x="237" y="579"/>
                </a:lnTo>
                <a:lnTo>
                  <a:pt x="235" y="581"/>
                </a:lnTo>
                <a:lnTo>
                  <a:pt x="235" y="581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5" y="577"/>
                </a:lnTo>
                <a:lnTo>
                  <a:pt x="233" y="575"/>
                </a:lnTo>
                <a:lnTo>
                  <a:pt x="230" y="575"/>
                </a:lnTo>
                <a:lnTo>
                  <a:pt x="226" y="577"/>
                </a:lnTo>
                <a:lnTo>
                  <a:pt x="224" y="577"/>
                </a:lnTo>
                <a:lnTo>
                  <a:pt x="224" y="579"/>
                </a:lnTo>
                <a:lnTo>
                  <a:pt x="226" y="579"/>
                </a:lnTo>
                <a:lnTo>
                  <a:pt x="226" y="581"/>
                </a:lnTo>
                <a:lnTo>
                  <a:pt x="226" y="581"/>
                </a:lnTo>
                <a:lnTo>
                  <a:pt x="222" y="581"/>
                </a:lnTo>
                <a:lnTo>
                  <a:pt x="220" y="581"/>
                </a:lnTo>
                <a:lnTo>
                  <a:pt x="220" y="583"/>
                </a:lnTo>
                <a:lnTo>
                  <a:pt x="220" y="585"/>
                </a:lnTo>
                <a:lnTo>
                  <a:pt x="220" y="587"/>
                </a:lnTo>
                <a:lnTo>
                  <a:pt x="220" y="589"/>
                </a:lnTo>
                <a:lnTo>
                  <a:pt x="222" y="587"/>
                </a:lnTo>
                <a:lnTo>
                  <a:pt x="224" y="587"/>
                </a:lnTo>
                <a:lnTo>
                  <a:pt x="224" y="587"/>
                </a:lnTo>
                <a:lnTo>
                  <a:pt x="222" y="589"/>
                </a:lnTo>
                <a:lnTo>
                  <a:pt x="220" y="589"/>
                </a:lnTo>
                <a:lnTo>
                  <a:pt x="220" y="591"/>
                </a:lnTo>
                <a:lnTo>
                  <a:pt x="220" y="591"/>
                </a:lnTo>
                <a:lnTo>
                  <a:pt x="220" y="593"/>
                </a:lnTo>
                <a:lnTo>
                  <a:pt x="218" y="591"/>
                </a:lnTo>
                <a:lnTo>
                  <a:pt x="218" y="591"/>
                </a:lnTo>
                <a:lnTo>
                  <a:pt x="216" y="591"/>
                </a:lnTo>
                <a:lnTo>
                  <a:pt x="214" y="593"/>
                </a:lnTo>
                <a:lnTo>
                  <a:pt x="212" y="596"/>
                </a:lnTo>
                <a:lnTo>
                  <a:pt x="207" y="602"/>
                </a:lnTo>
                <a:lnTo>
                  <a:pt x="207" y="604"/>
                </a:lnTo>
                <a:lnTo>
                  <a:pt x="207" y="604"/>
                </a:lnTo>
                <a:lnTo>
                  <a:pt x="207" y="604"/>
                </a:lnTo>
                <a:lnTo>
                  <a:pt x="207" y="606"/>
                </a:lnTo>
                <a:lnTo>
                  <a:pt x="205" y="606"/>
                </a:lnTo>
                <a:lnTo>
                  <a:pt x="203" y="606"/>
                </a:lnTo>
                <a:lnTo>
                  <a:pt x="201" y="608"/>
                </a:lnTo>
                <a:lnTo>
                  <a:pt x="203" y="608"/>
                </a:lnTo>
                <a:lnTo>
                  <a:pt x="205" y="610"/>
                </a:lnTo>
                <a:lnTo>
                  <a:pt x="205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2"/>
                </a:lnTo>
                <a:lnTo>
                  <a:pt x="201" y="612"/>
                </a:lnTo>
                <a:lnTo>
                  <a:pt x="201" y="614"/>
                </a:lnTo>
                <a:lnTo>
                  <a:pt x="203" y="612"/>
                </a:lnTo>
                <a:lnTo>
                  <a:pt x="205" y="614"/>
                </a:lnTo>
                <a:lnTo>
                  <a:pt x="205" y="614"/>
                </a:lnTo>
                <a:lnTo>
                  <a:pt x="203" y="617"/>
                </a:lnTo>
                <a:lnTo>
                  <a:pt x="205" y="619"/>
                </a:lnTo>
                <a:lnTo>
                  <a:pt x="207" y="619"/>
                </a:lnTo>
                <a:lnTo>
                  <a:pt x="207" y="621"/>
                </a:lnTo>
                <a:lnTo>
                  <a:pt x="210" y="623"/>
                </a:lnTo>
                <a:lnTo>
                  <a:pt x="210" y="623"/>
                </a:lnTo>
                <a:lnTo>
                  <a:pt x="212" y="623"/>
                </a:lnTo>
                <a:lnTo>
                  <a:pt x="212" y="621"/>
                </a:lnTo>
                <a:lnTo>
                  <a:pt x="212" y="621"/>
                </a:lnTo>
                <a:lnTo>
                  <a:pt x="212" y="619"/>
                </a:lnTo>
                <a:lnTo>
                  <a:pt x="214" y="619"/>
                </a:lnTo>
                <a:lnTo>
                  <a:pt x="214" y="619"/>
                </a:lnTo>
                <a:lnTo>
                  <a:pt x="214" y="621"/>
                </a:lnTo>
                <a:lnTo>
                  <a:pt x="212" y="621"/>
                </a:lnTo>
                <a:lnTo>
                  <a:pt x="214" y="621"/>
                </a:lnTo>
                <a:lnTo>
                  <a:pt x="214" y="623"/>
                </a:lnTo>
                <a:lnTo>
                  <a:pt x="216" y="621"/>
                </a:lnTo>
                <a:lnTo>
                  <a:pt x="216" y="621"/>
                </a:lnTo>
                <a:lnTo>
                  <a:pt x="216" y="623"/>
                </a:lnTo>
                <a:lnTo>
                  <a:pt x="216" y="623"/>
                </a:lnTo>
                <a:lnTo>
                  <a:pt x="218" y="623"/>
                </a:lnTo>
                <a:lnTo>
                  <a:pt x="220" y="623"/>
                </a:lnTo>
                <a:lnTo>
                  <a:pt x="220" y="623"/>
                </a:lnTo>
                <a:lnTo>
                  <a:pt x="218" y="625"/>
                </a:lnTo>
                <a:lnTo>
                  <a:pt x="214" y="625"/>
                </a:lnTo>
                <a:lnTo>
                  <a:pt x="216" y="627"/>
                </a:lnTo>
                <a:lnTo>
                  <a:pt x="216" y="627"/>
                </a:lnTo>
                <a:lnTo>
                  <a:pt x="220" y="627"/>
                </a:lnTo>
                <a:lnTo>
                  <a:pt x="226" y="627"/>
                </a:lnTo>
                <a:lnTo>
                  <a:pt x="233" y="629"/>
                </a:lnTo>
                <a:lnTo>
                  <a:pt x="235" y="625"/>
                </a:lnTo>
                <a:lnTo>
                  <a:pt x="237" y="627"/>
                </a:lnTo>
                <a:lnTo>
                  <a:pt x="237" y="627"/>
                </a:lnTo>
                <a:lnTo>
                  <a:pt x="237" y="627"/>
                </a:lnTo>
                <a:lnTo>
                  <a:pt x="235" y="627"/>
                </a:lnTo>
                <a:lnTo>
                  <a:pt x="233" y="629"/>
                </a:lnTo>
                <a:lnTo>
                  <a:pt x="237" y="629"/>
                </a:lnTo>
                <a:lnTo>
                  <a:pt x="239" y="629"/>
                </a:lnTo>
                <a:lnTo>
                  <a:pt x="241" y="631"/>
                </a:lnTo>
                <a:lnTo>
                  <a:pt x="239" y="633"/>
                </a:lnTo>
                <a:lnTo>
                  <a:pt x="235" y="633"/>
                </a:lnTo>
                <a:lnTo>
                  <a:pt x="235" y="633"/>
                </a:lnTo>
                <a:lnTo>
                  <a:pt x="233" y="631"/>
                </a:lnTo>
                <a:lnTo>
                  <a:pt x="233" y="631"/>
                </a:lnTo>
                <a:lnTo>
                  <a:pt x="233" y="631"/>
                </a:lnTo>
                <a:lnTo>
                  <a:pt x="230" y="631"/>
                </a:lnTo>
                <a:lnTo>
                  <a:pt x="226" y="633"/>
                </a:lnTo>
                <a:lnTo>
                  <a:pt x="226" y="633"/>
                </a:lnTo>
                <a:lnTo>
                  <a:pt x="226" y="633"/>
                </a:lnTo>
                <a:lnTo>
                  <a:pt x="228" y="631"/>
                </a:lnTo>
                <a:lnTo>
                  <a:pt x="226" y="631"/>
                </a:lnTo>
                <a:lnTo>
                  <a:pt x="226" y="629"/>
                </a:lnTo>
                <a:lnTo>
                  <a:pt x="224" y="629"/>
                </a:lnTo>
                <a:lnTo>
                  <a:pt x="222" y="627"/>
                </a:lnTo>
                <a:lnTo>
                  <a:pt x="220" y="627"/>
                </a:lnTo>
                <a:lnTo>
                  <a:pt x="218" y="627"/>
                </a:lnTo>
                <a:lnTo>
                  <a:pt x="218" y="631"/>
                </a:lnTo>
                <a:lnTo>
                  <a:pt x="212" y="635"/>
                </a:lnTo>
                <a:lnTo>
                  <a:pt x="214" y="635"/>
                </a:lnTo>
                <a:lnTo>
                  <a:pt x="216" y="635"/>
                </a:lnTo>
                <a:lnTo>
                  <a:pt x="218" y="635"/>
                </a:lnTo>
                <a:lnTo>
                  <a:pt x="216" y="637"/>
                </a:lnTo>
                <a:lnTo>
                  <a:pt x="216" y="637"/>
                </a:lnTo>
                <a:lnTo>
                  <a:pt x="218" y="640"/>
                </a:lnTo>
                <a:lnTo>
                  <a:pt x="220" y="640"/>
                </a:lnTo>
                <a:lnTo>
                  <a:pt x="222" y="640"/>
                </a:lnTo>
                <a:lnTo>
                  <a:pt x="224" y="644"/>
                </a:lnTo>
                <a:lnTo>
                  <a:pt x="230" y="648"/>
                </a:lnTo>
                <a:lnTo>
                  <a:pt x="230" y="648"/>
                </a:lnTo>
                <a:lnTo>
                  <a:pt x="230" y="650"/>
                </a:lnTo>
                <a:lnTo>
                  <a:pt x="233" y="650"/>
                </a:lnTo>
                <a:lnTo>
                  <a:pt x="237" y="650"/>
                </a:lnTo>
                <a:lnTo>
                  <a:pt x="243" y="650"/>
                </a:lnTo>
                <a:lnTo>
                  <a:pt x="247" y="648"/>
                </a:lnTo>
                <a:lnTo>
                  <a:pt x="249" y="648"/>
                </a:lnTo>
                <a:lnTo>
                  <a:pt x="254" y="648"/>
                </a:lnTo>
                <a:lnTo>
                  <a:pt x="254" y="646"/>
                </a:lnTo>
                <a:lnTo>
                  <a:pt x="254" y="644"/>
                </a:lnTo>
                <a:lnTo>
                  <a:pt x="254" y="642"/>
                </a:lnTo>
                <a:lnTo>
                  <a:pt x="254" y="642"/>
                </a:lnTo>
                <a:lnTo>
                  <a:pt x="251" y="642"/>
                </a:lnTo>
                <a:lnTo>
                  <a:pt x="251" y="640"/>
                </a:lnTo>
                <a:lnTo>
                  <a:pt x="254" y="637"/>
                </a:lnTo>
                <a:lnTo>
                  <a:pt x="258" y="633"/>
                </a:lnTo>
                <a:lnTo>
                  <a:pt x="258" y="633"/>
                </a:lnTo>
                <a:lnTo>
                  <a:pt x="260" y="631"/>
                </a:lnTo>
                <a:lnTo>
                  <a:pt x="260" y="631"/>
                </a:lnTo>
                <a:lnTo>
                  <a:pt x="262" y="631"/>
                </a:lnTo>
                <a:lnTo>
                  <a:pt x="262" y="631"/>
                </a:lnTo>
                <a:lnTo>
                  <a:pt x="258" y="633"/>
                </a:lnTo>
                <a:lnTo>
                  <a:pt x="256" y="637"/>
                </a:lnTo>
                <a:lnTo>
                  <a:pt x="256" y="642"/>
                </a:lnTo>
                <a:lnTo>
                  <a:pt x="258" y="644"/>
                </a:lnTo>
                <a:lnTo>
                  <a:pt x="260" y="648"/>
                </a:lnTo>
                <a:lnTo>
                  <a:pt x="262" y="652"/>
                </a:lnTo>
                <a:lnTo>
                  <a:pt x="264" y="656"/>
                </a:lnTo>
                <a:lnTo>
                  <a:pt x="264" y="656"/>
                </a:lnTo>
                <a:lnTo>
                  <a:pt x="262" y="658"/>
                </a:lnTo>
                <a:lnTo>
                  <a:pt x="262" y="661"/>
                </a:lnTo>
                <a:lnTo>
                  <a:pt x="260" y="663"/>
                </a:lnTo>
                <a:lnTo>
                  <a:pt x="262" y="665"/>
                </a:lnTo>
                <a:lnTo>
                  <a:pt x="262" y="667"/>
                </a:lnTo>
                <a:lnTo>
                  <a:pt x="264" y="667"/>
                </a:lnTo>
                <a:lnTo>
                  <a:pt x="266" y="667"/>
                </a:lnTo>
                <a:lnTo>
                  <a:pt x="264" y="667"/>
                </a:lnTo>
                <a:lnTo>
                  <a:pt x="264" y="669"/>
                </a:lnTo>
                <a:lnTo>
                  <a:pt x="264" y="671"/>
                </a:lnTo>
                <a:lnTo>
                  <a:pt x="264" y="673"/>
                </a:lnTo>
                <a:lnTo>
                  <a:pt x="262" y="673"/>
                </a:lnTo>
                <a:lnTo>
                  <a:pt x="260" y="675"/>
                </a:lnTo>
                <a:lnTo>
                  <a:pt x="258" y="675"/>
                </a:lnTo>
                <a:lnTo>
                  <a:pt x="264" y="677"/>
                </a:lnTo>
                <a:lnTo>
                  <a:pt x="270" y="675"/>
                </a:lnTo>
                <a:lnTo>
                  <a:pt x="270" y="673"/>
                </a:lnTo>
                <a:lnTo>
                  <a:pt x="270" y="673"/>
                </a:lnTo>
                <a:lnTo>
                  <a:pt x="272" y="673"/>
                </a:lnTo>
                <a:lnTo>
                  <a:pt x="272" y="673"/>
                </a:lnTo>
                <a:lnTo>
                  <a:pt x="277" y="671"/>
                </a:lnTo>
                <a:lnTo>
                  <a:pt x="279" y="671"/>
                </a:lnTo>
                <a:lnTo>
                  <a:pt x="281" y="669"/>
                </a:lnTo>
                <a:lnTo>
                  <a:pt x="283" y="669"/>
                </a:lnTo>
                <a:lnTo>
                  <a:pt x="285" y="667"/>
                </a:lnTo>
                <a:lnTo>
                  <a:pt x="285" y="669"/>
                </a:lnTo>
                <a:lnTo>
                  <a:pt x="287" y="671"/>
                </a:lnTo>
                <a:lnTo>
                  <a:pt x="291" y="671"/>
                </a:lnTo>
                <a:lnTo>
                  <a:pt x="291" y="671"/>
                </a:lnTo>
                <a:lnTo>
                  <a:pt x="293" y="671"/>
                </a:lnTo>
                <a:lnTo>
                  <a:pt x="295" y="671"/>
                </a:lnTo>
                <a:lnTo>
                  <a:pt x="298" y="673"/>
                </a:lnTo>
                <a:lnTo>
                  <a:pt x="300" y="673"/>
                </a:lnTo>
                <a:lnTo>
                  <a:pt x="304" y="679"/>
                </a:lnTo>
                <a:lnTo>
                  <a:pt x="306" y="682"/>
                </a:lnTo>
                <a:lnTo>
                  <a:pt x="308" y="679"/>
                </a:lnTo>
                <a:lnTo>
                  <a:pt x="308" y="677"/>
                </a:lnTo>
                <a:lnTo>
                  <a:pt x="306" y="673"/>
                </a:lnTo>
                <a:lnTo>
                  <a:pt x="306" y="673"/>
                </a:lnTo>
                <a:lnTo>
                  <a:pt x="308" y="671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10" y="669"/>
                </a:lnTo>
                <a:lnTo>
                  <a:pt x="312" y="667"/>
                </a:lnTo>
                <a:lnTo>
                  <a:pt x="312" y="667"/>
                </a:lnTo>
                <a:lnTo>
                  <a:pt x="316" y="667"/>
                </a:lnTo>
                <a:lnTo>
                  <a:pt x="318" y="669"/>
                </a:lnTo>
                <a:lnTo>
                  <a:pt x="316" y="669"/>
                </a:lnTo>
                <a:lnTo>
                  <a:pt x="314" y="669"/>
                </a:lnTo>
                <a:lnTo>
                  <a:pt x="312" y="669"/>
                </a:lnTo>
                <a:lnTo>
                  <a:pt x="312" y="669"/>
                </a:lnTo>
                <a:lnTo>
                  <a:pt x="312" y="671"/>
                </a:lnTo>
                <a:lnTo>
                  <a:pt x="312" y="673"/>
                </a:lnTo>
                <a:lnTo>
                  <a:pt x="312" y="673"/>
                </a:lnTo>
                <a:lnTo>
                  <a:pt x="314" y="675"/>
                </a:lnTo>
                <a:lnTo>
                  <a:pt x="316" y="675"/>
                </a:lnTo>
                <a:lnTo>
                  <a:pt x="318" y="675"/>
                </a:lnTo>
                <a:lnTo>
                  <a:pt x="323" y="673"/>
                </a:lnTo>
                <a:lnTo>
                  <a:pt x="331" y="671"/>
                </a:lnTo>
                <a:lnTo>
                  <a:pt x="333" y="669"/>
                </a:lnTo>
                <a:lnTo>
                  <a:pt x="335" y="665"/>
                </a:lnTo>
                <a:lnTo>
                  <a:pt x="335" y="669"/>
                </a:lnTo>
                <a:lnTo>
                  <a:pt x="333" y="673"/>
                </a:lnTo>
                <a:lnTo>
                  <a:pt x="333" y="673"/>
                </a:lnTo>
                <a:lnTo>
                  <a:pt x="333" y="673"/>
                </a:lnTo>
                <a:lnTo>
                  <a:pt x="329" y="675"/>
                </a:lnTo>
                <a:lnTo>
                  <a:pt x="327" y="679"/>
                </a:lnTo>
                <a:lnTo>
                  <a:pt x="325" y="679"/>
                </a:lnTo>
                <a:lnTo>
                  <a:pt x="325" y="682"/>
                </a:lnTo>
                <a:lnTo>
                  <a:pt x="327" y="684"/>
                </a:lnTo>
                <a:lnTo>
                  <a:pt x="327" y="684"/>
                </a:lnTo>
                <a:lnTo>
                  <a:pt x="329" y="684"/>
                </a:lnTo>
                <a:lnTo>
                  <a:pt x="331" y="686"/>
                </a:lnTo>
                <a:lnTo>
                  <a:pt x="327" y="686"/>
                </a:lnTo>
                <a:lnTo>
                  <a:pt x="325" y="686"/>
                </a:lnTo>
                <a:lnTo>
                  <a:pt x="325" y="688"/>
                </a:lnTo>
                <a:lnTo>
                  <a:pt x="325" y="692"/>
                </a:lnTo>
                <a:lnTo>
                  <a:pt x="323" y="694"/>
                </a:lnTo>
                <a:lnTo>
                  <a:pt x="323" y="696"/>
                </a:lnTo>
                <a:lnTo>
                  <a:pt x="323" y="696"/>
                </a:lnTo>
                <a:lnTo>
                  <a:pt x="325" y="698"/>
                </a:lnTo>
                <a:lnTo>
                  <a:pt x="325" y="698"/>
                </a:lnTo>
                <a:lnTo>
                  <a:pt x="325" y="698"/>
                </a:lnTo>
                <a:lnTo>
                  <a:pt x="327" y="698"/>
                </a:lnTo>
                <a:lnTo>
                  <a:pt x="327" y="698"/>
                </a:lnTo>
                <a:lnTo>
                  <a:pt x="325" y="700"/>
                </a:lnTo>
                <a:lnTo>
                  <a:pt x="325" y="700"/>
                </a:lnTo>
                <a:lnTo>
                  <a:pt x="323" y="698"/>
                </a:lnTo>
                <a:lnTo>
                  <a:pt x="323" y="698"/>
                </a:lnTo>
                <a:lnTo>
                  <a:pt x="323" y="698"/>
                </a:lnTo>
                <a:lnTo>
                  <a:pt x="321" y="698"/>
                </a:lnTo>
                <a:lnTo>
                  <a:pt x="321" y="698"/>
                </a:lnTo>
                <a:lnTo>
                  <a:pt x="318" y="700"/>
                </a:lnTo>
                <a:lnTo>
                  <a:pt x="316" y="702"/>
                </a:lnTo>
                <a:lnTo>
                  <a:pt x="316" y="702"/>
                </a:lnTo>
                <a:lnTo>
                  <a:pt x="314" y="705"/>
                </a:lnTo>
                <a:lnTo>
                  <a:pt x="312" y="707"/>
                </a:lnTo>
                <a:lnTo>
                  <a:pt x="310" y="707"/>
                </a:lnTo>
                <a:lnTo>
                  <a:pt x="310" y="709"/>
                </a:lnTo>
                <a:lnTo>
                  <a:pt x="308" y="709"/>
                </a:lnTo>
                <a:lnTo>
                  <a:pt x="308" y="711"/>
                </a:lnTo>
                <a:lnTo>
                  <a:pt x="308" y="713"/>
                </a:lnTo>
                <a:lnTo>
                  <a:pt x="310" y="713"/>
                </a:lnTo>
                <a:lnTo>
                  <a:pt x="308" y="713"/>
                </a:lnTo>
                <a:lnTo>
                  <a:pt x="308" y="715"/>
                </a:lnTo>
                <a:lnTo>
                  <a:pt x="308" y="713"/>
                </a:lnTo>
                <a:lnTo>
                  <a:pt x="306" y="713"/>
                </a:lnTo>
                <a:lnTo>
                  <a:pt x="306" y="713"/>
                </a:lnTo>
                <a:lnTo>
                  <a:pt x="306" y="713"/>
                </a:lnTo>
                <a:lnTo>
                  <a:pt x="304" y="713"/>
                </a:lnTo>
                <a:lnTo>
                  <a:pt x="302" y="715"/>
                </a:lnTo>
                <a:lnTo>
                  <a:pt x="300" y="717"/>
                </a:lnTo>
                <a:lnTo>
                  <a:pt x="293" y="719"/>
                </a:lnTo>
                <a:lnTo>
                  <a:pt x="289" y="721"/>
                </a:lnTo>
                <a:lnTo>
                  <a:pt x="287" y="721"/>
                </a:lnTo>
                <a:lnTo>
                  <a:pt x="285" y="723"/>
                </a:lnTo>
                <a:lnTo>
                  <a:pt x="285" y="726"/>
                </a:lnTo>
                <a:lnTo>
                  <a:pt x="283" y="728"/>
                </a:lnTo>
                <a:lnTo>
                  <a:pt x="283" y="730"/>
                </a:lnTo>
                <a:lnTo>
                  <a:pt x="283" y="730"/>
                </a:lnTo>
                <a:lnTo>
                  <a:pt x="283" y="732"/>
                </a:lnTo>
                <a:lnTo>
                  <a:pt x="283" y="732"/>
                </a:lnTo>
                <a:lnTo>
                  <a:pt x="285" y="732"/>
                </a:lnTo>
                <a:lnTo>
                  <a:pt x="285" y="734"/>
                </a:lnTo>
                <a:lnTo>
                  <a:pt x="285" y="734"/>
                </a:lnTo>
                <a:lnTo>
                  <a:pt x="285" y="734"/>
                </a:lnTo>
                <a:lnTo>
                  <a:pt x="283" y="734"/>
                </a:lnTo>
                <a:lnTo>
                  <a:pt x="283" y="734"/>
                </a:lnTo>
                <a:lnTo>
                  <a:pt x="283" y="734"/>
                </a:lnTo>
                <a:lnTo>
                  <a:pt x="281" y="732"/>
                </a:lnTo>
                <a:lnTo>
                  <a:pt x="279" y="732"/>
                </a:lnTo>
                <a:lnTo>
                  <a:pt x="279" y="734"/>
                </a:lnTo>
                <a:lnTo>
                  <a:pt x="279" y="734"/>
                </a:lnTo>
                <a:lnTo>
                  <a:pt x="279" y="736"/>
                </a:lnTo>
                <a:lnTo>
                  <a:pt x="279" y="736"/>
                </a:lnTo>
                <a:lnTo>
                  <a:pt x="277" y="734"/>
                </a:lnTo>
                <a:lnTo>
                  <a:pt x="274" y="732"/>
                </a:lnTo>
                <a:lnTo>
                  <a:pt x="274" y="732"/>
                </a:lnTo>
                <a:lnTo>
                  <a:pt x="277" y="732"/>
                </a:lnTo>
                <a:lnTo>
                  <a:pt x="277" y="730"/>
                </a:lnTo>
                <a:lnTo>
                  <a:pt x="277" y="730"/>
                </a:lnTo>
                <a:lnTo>
                  <a:pt x="277" y="730"/>
                </a:lnTo>
                <a:lnTo>
                  <a:pt x="272" y="732"/>
                </a:lnTo>
                <a:lnTo>
                  <a:pt x="272" y="732"/>
                </a:lnTo>
                <a:lnTo>
                  <a:pt x="272" y="730"/>
                </a:lnTo>
                <a:lnTo>
                  <a:pt x="272" y="730"/>
                </a:lnTo>
                <a:lnTo>
                  <a:pt x="272" y="730"/>
                </a:lnTo>
                <a:lnTo>
                  <a:pt x="266" y="732"/>
                </a:lnTo>
                <a:lnTo>
                  <a:pt x="262" y="734"/>
                </a:lnTo>
                <a:lnTo>
                  <a:pt x="258" y="736"/>
                </a:lnTo>
                <a:lnTo>
                  <a:pt x="256" y="738"/>
                </a:lnTo>
                <a:lnTo>
                  <a:pt x="254" y="740"/>
                </a:lnTo>
                <a:lnTo>
                  <a:pt x="251" y="742"/>
                </a:lnTo>
                <a:lnTo>
                  <a:pt x="249" y="744"/>
                </a:lnTo>
                <a:lnTo>
                  <a:pt x="249" y="744"/>
                </a:lnTo>
                <a:lnTo>
                  <a:pt x="247" y="747"/>
                </a:lnTo>
                <a:lnTo>
                  <a:pt x="247" y="747"/>
                </a:lnTo>
                <a:lnTo>
                  <a:pt x="247" y="747"/>
                </a:lnTo>
                <a:lnTo>
                  <a:pt x="245" y="747"/>
                </a:lnTo>
                <a:lnTo>
                  <a:pt x="245" y="747"/>
                </a:lnTo>
                <a:lnTo>
                  <a:pt x="245" y="747"/>
                </a:lnTo>
                <a:lnTo>
                  <a:pt x="243" y="749"/>
                </a:lnTo>
                <a:lnTo>
                  <a:pt x="241" y="749"/>
                </a:lnTo>
                <a:lnTo>
                  <a:pt x="241" y="749"/>
                </a:lnTo>
                <a:lnTo>
                  <a:pt x="243" y="751"/>
                </a:lnTo>
                <a:lnTo>
                  <a:pt x="241" y="751"/>
                </a:lnTo>
                <a:lnTo>
                  <a:pt x="241" y="753"/>
                </a:lnTo>
                <a:lnTo>
                  <a:pt x="241" y="753"/>
                </a:lnTo>
                <a:lnTo>
                  <a:pt x="243" y="753"/>
                </a:lnTo>
                <a:lnTo>
                  <a:pt x="243" y="753"/>
                </a:lnTo>
                <a:lnTo>
                  <a:pt x="245" y="753"/>
                </a:lnTo>
                <a:lnTo>
                  <a:pt x="245" y="751"/>
                </a:lnTo>
                <a:lnTo>
                  <a:pt x="245" y="749"/>
                </a:lnTo>
                <a:lnTo>
                  <a:pt x="245" y="749"/>
                </a:lnTo>
                <a:lnTo>
                  <a:pt x="247" y="749"/>
                </a:lnTo>
                <a:lnTo>
                  <a:pt x="247" y="751"/>
                </a:lnTo>
                <a:lnTo>
                  <a:pt x="249" y="751"/>
                </a:lnTo>
                <a:lnTo>
                  <a:pt x="251" y="751"/>
                </a:lnTo>
                <a:lnTo>
                  <a:pt x="251" y="749"/>
                </a:lnTo>
                <a:lnTo>
                  <a:pt x="251" y="749"/>
                </a:lnTo>
                <a:lnTo>
                  <a:pt x="251" y="747"/>
                </a:lnTo>
                <a:lnTo>
                  <a:pt x="251" y="744"/>
                </a:lnTo>
                <a:lnTo>
                  <a:pt x="254" y="744"/>
                </a:lnTo>
                <a:lnTo>
                  <a:pt x="254" y="747"/>
                </a:lnTo>
                <a:lnTo>
                  <a:pt x="256" y="747"/>
                </a:lnTo>
                <a:lnTo>
                  <a:pt x="256" y="749"/>
                </a:lnTo>
                <a:lnTo>
                  <a:pt x="254" y="749"/>
                </a:lnTo>
                <a:lnTo>
                  <a:pt x="254" y="749"/>
                </a:lnTo>
                <a:lnTo>
                  <a:pt x="254" y="749"/>
                </a:lnTo>
                <a:lnTo>
                  <a:pt x="256" y="749"/>
                </a:lnTo>
                <a:lnTo>
                  <a:pt x="256" y="749"/>
                </a:lnTo>
                <a:lnTo>
                  <a:pt x="258" y="749"/>
                </a:lnTo>
                <a:lnTo>
                  <a:pt x="258" y="749"/>
                </a:lnTo>
                <a:lnTo>
                  <a:pt x="258" y="747"/>
                </a:lnTo>
                <a:lnTo>
                  <a:pt x="260" y="747"/>
                </a:lnTo>
                <a:lnTo>
                  <a:pt x="262" y="747"/>
                </a:lnTo>
                <a:lnTo>
                  <a:pt x="264" y="742"/>
                </a:lnTo>
                <a:lnTo>
                  <a:pt x="264" y="742"/>
                </a:lnTo>
                <a:lnTo>
                  <a:pt x="266" y="740"/>
                </a:lnTo>
                <a:lnTo>
                  <a:pt x="266" y="738"/>
                </a:lnTo>
                <a:lnTo>
                  <a:pt x="266" y="738"/>
                </a:lnTo>
                <a:lnTo>
                  <a:pt x="268" y="738"/>
                </a:lnTo>
                <a:lnTo>
                  <a:pt x="268" y="738"/>
                </a:lnTo>
                <a:lnTo>
                  <a:pt x="270" y="738"/>
                </a:lnTo>
                <a:lnTo>
                  <a:pt x="272" y="738"/>
                </a:lnTo>
                <a:lnTo>
                  <a:pt x="272" y="738"/>
                </a:lnTo>
                <a:lnTo>
                  <a:pt x="272" y="740"/>
                </a:lnTo>
                <a:lnTo>
                  <a:pt x="270" y="738"/>
                </a:lnTo>
                <a:lnTo>
                  <a:pt x="270" y="738"/>
                </a:lnTo>
                <a:lnTo>
                  <a:pt x="270" y="740"/>
                </a:lnTo>
                <a:lnTo>
                  <a:pt x="268" y="740"/>
                </a:lnTo>
                <a:lnTo>
                  <a:pt x="268" y="740"/>
                </a:lnTo>
                <a:lnTo>
                  <a:pt x="268" y="742"/>
                </a:lnTo>
                <a:lnTo>
                  <a:pt x="268" y="742"/>
                </a:lnTo>
                <a:lnTo>
                  <a:pt x="270" y="742"/>
                </a:lnTo>
                <a:lnTo>
                  <a:pt x="272" y="742"/>
                </a:lnTo>
                <a:lnTo>
                  <a:pt x="274" y="742"/>
                </a:lnTo>
                <a:lnTo>
                  <a:pt x="274" y="742"/>
                </a:lnTo>
                <a:lnTo>
                  <a:pt x="277" y="740"/>
                </a:lnTo>
                <a:lnTo>
                  <a:pt x="277" y="740"/>
                </a:lnTo>
                <a:lnTo>
                  <a:pt x="279" y="740"/>
                </a:lnTo>
                <a:lnTo>
                  <a:pt x="279" y="740"/>
                </a:lnTo>
                <a:lnTo>
                  <a:pt x="281" y="740"/>
                </a:lnTo>
                <a:lnTo>
                  <a:pt x="281" y="738"/>
                </a:lnTo>
                <a:lnTo>
                  <a:pt x="281" y="740"/>
                </a:lnTo>
                <a:lnTo>
                  <a:pt x="283" y="740"/>
                </a:lnTo>
                <a:lnTo>
                  <a:pt x="283" y="738"/>
                </a:lnTo>
                <a:lnTo>
                  <a:pt x="283" y="738"/>
                </a:lnTo>
                <a:lnTo>
                  <a:pt x="285" y="738"/>
                </a:lnTo>
                <a:lnTo>
                  <a:pt x="287" y="736"/>
                </a:lnTo>
                <a:lnTo>
                  <a:pt x="289" y="734"/>
                </a:lnTo>
                <a:lnTo>
                  <a:pt x="291" y="734"/>
                </a:lnTo>
                <a:lnTo>
                  <a:pt x="291" y="734"/>
                </a:lnTo>
                <a:lnTo>
                  <a:pt x="291" y="734"/>
                </a:lnTo>
                <a:lnTo>
                  <a:pt x="293" y="734"/>
                </a:lnTo>
                <a:lnTo>
                  <a:pt x="293" y="734"/>
                </a:lnTo>
                <a:lnTo>
                  <a:pt x="293" y="734"/>
                </a:lnTo>
                <a:lnTo>
                  <a:pt x="295" y="734"/>
                </a:lnTo>
                <a:lnTo>
                  <a:pt x="295" y="734"/>
                </a:lnTo>
                <a:lnTo>
                  <a:pt x="295" y="738"/>
                </a:lnTo>
                <a:lnTo>
                  <a:pt x="295" y="738"/>
                </a:lnTo>
                <a:lnTo>
                  <a:pt x="295" y="738"/>
                </a:lnTo>
                <a:lnTo>
                  <a:pt x="295" y="736"/>
                </a:lnTo>
                <a:lnTo>
                  <a:pt x="295" y="736"/>
                </a:lnTo>
                <a:lnTo>
                  <a:pt x="298" y="734"/>
                </a:lnTo>
                <a:lnTo>
                  <a:pt x="298" y="734"/>
                </a:lnTo>
                <a:lnTo>
                  <a:pt x="308" y="730"/>
                </a:lnTo>
                <a:lnTo>
                  <a:pt x="308" y="730"/>
                </a:lnTo>
                <a:lnTo>
                  <a:pt x="310" y="728"/>
                </a:lnTo>
                <a:lnTo>
                  <a:pt x="310" y="726"/>
                </a:lnTo>
                <a:lnTo>
                  <a:pt x="310" y="726"/>
                </a:lnTo>
                <a:lnTo>
                  <a:pt x="310" y="728"/>
                </a:lnTo>
                <a:lnTo>
                  <a:pt x="310" y="728"/>
                </a:lnTo>
                <a:lnTo>
                  <a:pt x="312" y="730"/>
                </a:lnTo>
                <a:lnTo>
                  <a:pt x="312" y="728"/>
                </a:lnTo>
                <a:lnTo>
                  <a:pt x="312" y="728"/>
                </a:lnTo>
                <a:lnTo>
                  <a:pt x="314" y="726"/>
                </a:lnTo>
                <a:lnTo>
                  <a:pt x="314" y="726"/>
                </a:lnTo>
                <a:lnTo>
                  <a:pt x="314" y="726"/>
                </a:lnTo>
                <a:lnTo>
                  <a:pt x="314" y="723"/>
                </a:lnTo>
                <a:lnTo>
                  <a:pt x="312" y="723"/>
                </a:lnTo>
                <a:lnTo>
                  <a:pt x="312" y="723"/>
                </a:lnTo>
                <a:lnTo>
                  <a:pt x="310" y="723"/>
                </a:lnTo>
                <a:lnTo>
                  <a:pt x="310" y="723"/>
                </a:lnTo>
                <a:lnTo>
                  <a:pt x="310" y="723"/>
                </a:lnTo>
                <a:lnTo>
                  <a:pt x="312" y="721"/>
                </a:lnTo>
                <a:lnTo>
                  <a:pt x="314" y="721"/>
                </a:lnTo>
                <a:lnTo>
                  <a:pt x="316" y="721"/>
                </a:lnTo>
                <a:lnTo>
                  <a:pt x="316" y="719"/>
                </a:lnTo>
                <a:lnTo>
                  <a:pt x="318" y="719"/>
                </a:lnTo>
                <a:lnTo>
                  <a:pt x="318" y="719"/>
                </a:lnTo>
                <a:lnTo>
                  <a:pt x="321" y="719"/>
                </a:lnTo>
                <a:lnTo>
                  <a:pt x="321" y="719"/>
                </a:lnTo>
                <a:lnTo>
                  <a:pt x="318" y="719"/>
                </a:lnTo>
                <a:lnTo>
                  <a:pt x="318" y="719"/>
                </a:lnTo>
                <a:lnTo>
                  <a:pt x="318" y="717"/>
                </a:lnTo>
                <a:lnTo>
                  <a:pt x="321" y="717"/>
                </a:lnTo>
                <a:lnTo>
                  <a:pt x="323" y="717"/>
                </a:lnTo>
                <a:lnTo>
                  <a:pt x="323" y="717"/>
                </a:lnTo>
                <a:lnTo>
                  <a:pt x="325" y="717"/>
                </a:lnTo>
                <a:lnTo>
                  <a:pt x="325" y="717"/>
                </a:lnTo>
                <a:lnTo>
                  <a:pt x="325" y="717"/>
                </a:lnTo>
                <a:lnTo>
                  <a:pt x="327" y="715"/>
                </a:lnTo>
                <a:lnTo>
                  <a:pt x="327" y="715"/>
                </a:lnTo>
                <a:lnTo>
                  <a:pt x="327" y="713"/>
                </a:lnTo>
                <a:lnTo>
                  <a:pt x="329" y="713"/>
                </a:lnTo>
                <a:lnTo>
                  <a:pt x="329" y="713"/>
                </a:lnTo>
                <a:lnTo>
                  <a:pt x="331" y="713"/>
                </a:lnTo>
                <a:lnTo>
                  <a:pt x="331" y="713"/>
                </a:lnTo>
                <a:lnTo>
                  <a:pt x="333" y="713"/>
                </a:lnTo>
                <a:lnTo>
                  <a:pt x="333" y="711"/>
                </a:lnTo>
                <a:lnTo>
                  <a:pt x="335" y="711"/>
                </a:lnTo>
                <a:lnTo>
                  <a:pt x="335" y="711"/>
                </a:lnTo>
                <a:lnTo>
                  <a:pt x="335" y="711"/>
                </a:lnTo>
                <a:lnTo>
                  <a:pt x="337" y="709"/>
                </a:lnTo>
                <a:lnTo>
                  <a:pt x="337" y="709"/>
                </a:lnTo>
                <a:lnTo>
                  <a:pt x="339" y="709"/>
                </a:lnTo>
                <a:lnTo>
                  <a:pt x="339" y="709"/>
                </a:lnTo>
                <a:lnTo>
                  <a:pt x="339" y="709"/>
                </a:lnTo>
                <a:lnTo>
                  <a:pt x="342" y="707"/>
                </a:lnTo>
                <a:lnTo>
                  <a:pt x="342" y="705"/>
                </a:lnTo>
                <a:lnTo>
                  <a:pt x="342" y="705"/>
                </a:lnTo>
                <a:lnTo>
                  <a:pt x="342" y="705"/>
                </a:lnTo>
                <a:lnTo>
                  <a:pt x="342" y="702"/>
                </a:lnTo>
                <a:lnTo>
                  <a:pt x="342" y="702"/>
                </a:lnTo>
                <a:lnTo>
                  <a:pt x="342" y="702"/>
                </a:lnTo>
                <a:lnTo>
                  <a:pt x="344" y="700"/>
                </a:lnTo>
                <a:lnTo>
                  <a:pt x="346" y="700"/>
                </a:lnTo>
                <a:lnTo>
                  <a:pt x="346" y="700"/>
                </a:lnTo>
                <a:lnTo>
                  <a:pt x="348" y="700"/>
                </a:lnTo>
                <a:lnTo>
                  <a:pt x="348" y="698"/>
                </a:lnTo>
                <a:lnTo>
                  <a:pt x="348" y="698"/>
                </a:lnTo>
                <a:lnTo>
                  <a:pt x="350" y="698"/>
                </a:lnTo>
                <a:lnTo>
                  <a:pt x="350" y="698"/>
                </a:lnTo>
                <a:lnTo>
                  <a:pt x="352" y="696"/>
                </a:lnTo>
                <a:lnTo>
                  <a:pt x="354" y="696"/>
                </a:lnTo>
                <a:lnTo>
                  <a:pt x="354" y="696"/>
                </a:lnTo>
                <a:lnTo>
                  <a:pt x="354" y="694"/>
                </a:lnTo>
                <a:lnTo>
                  <a:pt x="354" y="694"/>
                </a:lnTo>
                <a:lnTo>
                  <a:pt x="356" y="694"/>
                </a:lnTo>
                <a:lnTo>
                  <a:pt x="358" y="694"/>
                </a:lnTo>
                <a:lnTo>
                  <a:pt x="360" y="692"/>
                </a:lnTo>
                <a:lnTo>
                  <a:pt x="360" y="690"/>
                </a:lnTo>
                <a:lnTo>
                  <a:pt x="362" y="688"/>
                </a:lnTo>
                <a:lnTo>
                  <a:pt x="369" y="688"/>
                </a:lnTo>
                <a:lnTo>
                  <a:pt x="369" y="688"/>
                </a:lnTo>
                <a:lnTo>
                  <a:pt x="369" y="686"/>
                </a:lnTo>
                <a:lnTo>
                  <a:pt x="371" y="686"/>
                </a:lnTo>
                <a:lnTo>
                  <a:pt x="373" y="686"/>
                </a:lnTo>
                <a:lnTo>
                  <a:pt x="373" y="686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5" y="682"/>
                </a:lnTo>
                <a:lnTo>
                  <a:pt x="375" y="682"/>
                </a:lnTo>
                <a:lnTo>
                  <a:pt x="375" y="679"/>
                </a:lnTo>
                <a:lnTo>
                  <a:pt x="377" y="679"/>
                </a:lnTo>
                <a:lnTo>
                  <a:pt x="379" y="677"/>
                </a:lnTo>
                <a:lnTo>
                  <a:pt x="379" y="677"/>
                </a:lnTo>
                <a:lnTo>
                  <a:pt x="381" y="675"/>
                </a:lnTo>
                <a:lnTo>
                  <a:pt x="381" y="675"/>
                </a:lnTo>
                <a:lnTo>
                  <a:pt x="386" y="673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69"/>
                </a:lnTo>
                <a:lnTo>
                  <a:pt x="381" y="667"/>
                </a:lnTo>
                <a:lnTo>
                  <a:pt x="379" y="667"/>
                </a:lnTo>
                <a:lnTo>
                  <a:pt x="377" y="667"/>
                </a:lnTo>
                <a:lnTo>
                  <a:pt x="375" y="665"/>
                </a:lnTo>
                <a:lnTo>
                  <a:pt x="375" y="665"/>
                </a:lnTo>
                <a:lnTo>
                  <a:pt x="375" y="663"/>
                </a:lnTo>
                <a:lnTo>
                  <a:pt x="375" y="661"/>
                </a:lnTo>
                <a:lnTo>
                  <a:pt x="375" y="661"/>
                </a:lnTo>
                <a:lnTo>
                  <a:pt x="379" y="658"/>
                </a:lnTo>
                <a:lnTo>
                  <a:pt x="379" y="656"/>
                </a:lnTo>
                <a:lnTo>
                  <a:pt x="381" y="656"/>
                </a:lnTo>
                <a:lnTo>
                  <a:pt x="381" y="656"/>
                </a:lnTo>
                <a:lnTo>
                  <a:pt x="381" y="654"/>
                </a:lnTo>
                <a:lnTo>
                  <a:pt x="381" y="654"/>
                </a:lnTo>
                <a:lnTo>
                  <a:pt x="381" y="654"/>
                </a:lnTo>
                <a:lnTo>
                  <a:pt x="383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4"/>
                </a:lnTo>
                <a:lnTo>
                  <a:pt x="386" y="654"/>
                </a:lnTo>
                <a:lnTo>
                  <a:pt x="388" y="654"/>
                </a:lnTo>
                <a:lnTo>
                  <a:pt x="390" y="652"/>
                </a:lnTo>
                <a:lnTo>
                  <a:pt x="390" y="652"/>
                </a:lnTo>
                <a:lnTo>
                  <a:pt x="392" y="652"/>
                </a:lnTo>
                <a:lnTo>
                  <a:pt x="390" y="650"/>
                </a:lnTo>
                <a:lnTo>
                  <a:pt x="388" y="650"/>
                </a:lnTo>
                <a:lnTo>
                  <a:pt x="388" y="650"/>
                </a:lnTo>
                <a:lnTo>
                  <a:pt x="390" y="650"/>
                </a:lnTo>
                <a:lnTo>
                  <a:pt x="394" y="648"/>
                </a:lnTo>
                <a:lnTo>
                  <a:pt x="394" y="648"/>
                </a:lnTo>
                <a:lnTo>
                  <a:pt x="396" y="646"/>
                </a:lnTo>
                <a:lnTo>
                  <a:pt x="396" y="646"/>
                </a:lnTo>
                <a:lnTo>
                  <a:pt x="396" y="646"/>
                </a:lnTo>
                <a:lnTo>
                  <a:pt x="396" y="644"/>
                </a:lnTo>
                <a:lnTo>
                  <a:pt x="394" y="644"/>
                </a:lnTo>
                <a:lnTo>
                  <a:pt x="392" y="642"/>
                </a:lnTo>
                <a:lnTo>
                  <a:pt x="390" y="640"/>
                </a:lnTo>
                <a:lnTo>
                  <a:pt x="392" y="640"/>
                </a:lnTo>
                <a:lnTo>
                  <a:pt x="392" y="640"/>
                </a:lnTo>
                <a:lnTo>
                  <a:pt x="394" y="642"/>
                </a:lnTo>
                <a:lnTo>
                  <a:pt x="396" y="642"/>
                </a:lnTo>
                <a:lnTo>
                  <a:pt x="396" y="642"/>
                </a:lnTo>
                <a:lnTo>
                  <a:pt x="398" y="642"/>
                </a:lnTo>
                <a:lnTo>
                  <a:pt x="400" y="640"/>
                </a:lnTo>
                <a:lnTo>
                  <a:pt x="402" y="640"/>
                </a:lnTo>
                <a:lnTo>
                  <a:pt x="402" y="637"/>
                </a:lnTo>
                <a:lnTo>
                  <a:pt x="400" y="637"/>
                </a:lnTo>
                <a:lnTo>
                  <a:pt x="400" y="637"/>
                </a:lnTo>
                <a:lnTo>
                  <a:pt x="402" y="635"/>
                </a:lnTo>
                <a:lnTo>
                  <a:pt x="407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29"/>
                </a:lnTo>
                <a:lnTo>
                  <a:pt x="409" y="629"/>
                </a:lnTo>
                <a:lnTo>
                  <a:pt x="409" y="627"/>
                </a:lnTo>
                <a:lnTo>
                  <a:pt x="411" y="625"/>
                </a:lnTo>
                <a:lnTo>
                  <a:pt x="413" y="625"/>
                </a:lnTo>
                <a:lnTo>
                  <a:pt x="417" y="625"/>
                </a:lnTo>
                <a:lnTo>
                  <a:pt x="417" y="623"/>
                </a:lnTo>
                <a:lnTo>
                  <a:pt x="419" y="623"/>
                </a:lnTo>
                <a:lnTo>
                  <a:pt x="421" y="621"/>
                </a:lnTo>
                <a:lnTo>
                  <a:pt x="425" y="619"/>
                </a:lnTo>
                <a:lnTo>
                  <a:pt x="427" y="619"/>
                </a:lnTo>
                <a:lnTo>
                  <a:pt x="427" y="619"/>
                </a:lnTo>
                <a:lnTo>
                  <a:pt x="427" y="619"/>
                </a:lnTo>
                <a:lnTo>
                  <a:pt x="434" y="619"/>
                </a:lnTo>
                <a:lnTo>
                  <a:pt x="436" y="619"/>
                </a:lnTo>
                <a:lnTo>
                  <a:pt x="436" y="619"/>
                </a:lnTo>
                <a:lnTo>
                  <a:pt x="436" y="617"/>
                </a:lnTo>
                <a:lnTo>
                  <a:pt x="438" y="617"/>
                </a:lnTo>
                <a:lnTo>
                  <a:pt x="440" y="614"/>
                </a:lnTo>
                <a:lnTo>
                  <a:pt x="440" y="614"/>
                </a:lnTo>
                <a:lnTo>
                  <a:pt x="442" y="614"/>
                </a:lnTo>
                <a:lnTo>
                  <a:pt x="444" y="614"/>
                </a:lnTo>
                <a:lnTo>
                  <a:pt x="440" y="617"/>
                </a:lnTo>
                <a:lnTo>
                  <a:pt x="438" y="617"/>
                </a:lnTo>
                <a:lnTo>
                  <a:pt x="438" y="619"/>
                </a:lnTo>
                <a:lnTo>
                  <a:pt x="436" y="619"/>
                </a:lnTo>
                <a:lnTo>
                  <a:pt x="436" y="621"/>
                </a:lnTo>
                <a:lnTo>
                  <a:pt x="436" y="621"/>
                </a:lnTo>
                <a:lnTo>
                  <a:pt x="434" y="621"/>
                </a:lnTo>
                <a:lnTo>
                  <a:pt x="434" y="621"/>
                </a:lnTo>
                <a:lnTo>
                  <a:pt x="436" y="623"/>
                </a:lnTo>
                <a:lnTo>
                  <a:pt x="440" y="625"/>
                </a:lnTo>
                <a:lnTo>
                  <a:pt x="442" y="627"/>
                </a:lnTo>
                <a:lnTo>
                  <a:pt x="446" y="627"/>
                </a:lnTo>
                <a:lnTo>
                  <a:pt x="448" y="627"/>
                </a:lnTo>
                <a:lnTo>
                  <a:pt x="448" y="627"/>
                </a:lnTo>
                <a:lnTo>
                  <a:pt x="446" y="627"/>
                </a:lnTo>
                <a:lnTo>
                  <a:pt x="440" y="627"/>
                </a:lnTo>
                <a:lnTo>
                  <a:pt x="436" y="627"/>
                </a:lnTo>
                <a:lnTo>
                  <a:pt x="434" y="627"/>
                </a:lnTo>
                <a:lnTo>
                  <a:pt x="434" y="627"/>
                </a:lnTo>
                <a:lnTo>
                  <a:pt x="432" y="627"/>
                </a:lnTo>
                <a:lnTo>
                  <a:pt x="430" y="625"/>
                </a:lnTo>
                <a:lnTo>
                  <a:pt x="430" y="625"/>
                </a:lnTo>
                <a:lnTo>
                  <a:pt x="427" y="625"/>
                </a:lnTo>
                <a:lnTo>
                  <a:pt x="423" y="627"/>
                </a:lnTo>
                <a:lnTo>
                  <a:pt x="421" y="629"/>
                </a:lnTo>
                <a:lnTo>
                  <a:pt x="415" y="631"/>
                </a:lnTo>
                <a:lnTo>
                  <a:pt x="415" y="631"/>
                </a:lnTo>
                <a:lnTo>
                  <a:pt x="415" y="633"/>
                </a:lnTo>
                <a:lnTo>
                  <a:pt x="415" y="635"/>
                </a:lnTo>
                <a:lnTo>
                  <a:pt x="415" y="637"/>
                </a:lnTo>
                <a:lnTo>
                  <a:pt x="415" y="642"/>
                </a:lnTo>
                <a:lnTo>
                  <a:pt x="413" y="642"/>
                </a:lnTo>
                <a:lnTo>
                  <a:pt x="411" y="646"/>
                </a:lnTo>
                <a:lnTo>
                  <a:pt x="409" y="648"/>
                </a:lnTo>
                <a:lnTo>
                  <a:pt x="409" y="648"/>
                </a:lnTo>
                <a:lnTo>
                  <a:pt x="409" y="652"/>
                </a:lnTo>
                <a:lnTo>
                  <a:pt x="409" y="652"/>
                </a:lnTo>
                <a:lnTo>
                  <a:pt x="409" y="654"/>
                </a:lnTo>
                <a:lnTo>
                  <a:pt x="413" y="654"/>
                </a:lnTo>
                <a:lnTo>
                  <a:pt x="413" y="654"/>
                </a:lnTo>
                <a:lnTo>
                  <a:pt x="415" y="654"/>
                </a:lnTo>
                <a:lnTo>
                  <a:pt x="419" y="652"/>
                </a:lnTo>
                <a:lnTo>
                  <a:pt x="419" y="652"/>
                </a:lnTo>
                <a:lnTo>
                  <a:pt x="419" y="652"/>
                </a:lnTo>
                <a:lnTo>
                  <a:pt x="417" y="654"/>
                </a:lnTo>
                <a:lnTo>
                  <a:pt x="417" y="656"/>
                </a:lnTo>
                <a:lnTo>
                  <a:pt x="415" y="656"/>
                </a:lnTo>
                <a:lnTo>
                  <a:pt x="413" y="658"/>
                </a:lnTo>
                <a:lnTo>
                  <a:pt x="411" y="658"/>
                </a:lnTo>
                <a:lnTo>
                  <a:pt x="409" y="661"/>
                </a:lnTo>
                <a:lnTo>
                  <a:pt x="407" y="661"/>
                </a:lnTo>
                <a:lnTo>
                  <a:pt x="407" y="661"/>
                </a:lnTo>
                <a:lnTo>
                  <a:pt x="407" y="663"/>
                </a:lnTo>
                <a:lnTo>
                  <a:pt x="407" y="663"/>
                </a:lnTo>
                <a:lnTo>
                  <a:pt x="407" y="663"/>
                </a:lnTo>
                <a:lnTo>
                  <a:pt x="409" y="665"/>
                </a:lnTo>
                <a:lnTo>
                  <a:pt x="411" y="665"/>
                </a:lnTo>
                <a:lnTo>
                  <a:pt x="413" y="663"/>
                </a:lnTo>
                <a:lnTo>
                  <a:pt x="415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9" y="663"/>
                </a:lnTo>
                <a:lnTo>
                  <a:pt x="421" y="663"/>
                </a:lnTo>
                <a:lnTo>
                  <a:pt x="421" y="663"/>
                </a:lnTo>
                <a:lnTo>
                  <a:pt x="421" y="663"/>
                </a:lnTo>
                <a:lnTo>
                  <a:pt x="423" y="661"/>
                </a:lnTo>
                <a:lnTo>
                  <a:pt x="425" y="658"/>
                </a:lnTo>
                <a:lnTo>
                  <a:pt x="425" y="658"/>
                </a:lnTo>
                <a:lnTo>
                  <a:pt x="425" y="656"/>
                </a:lnTo>
                <a:lnTo>
                  <a:pt x="425" y="656"/>
                </a:lnTo>
                <a:lnTo>
                  <a:pt x="425" y="656"/>
                </a:lnTo>
                <a:lnTo>
                  <a:pt x="427" y="656"/>
                </a:lnTo>
                <a:lnTo>
                  <a:pt x="427" y="656"/>
                </a:lnTo>
                <a:lnTo>
                  <a:pt x="430" y="656"/>
                </a:lnTo>
                <a:lnTo>
                  <a:pt x="430" y="656"/>
                </a:lnTo>
                <a:lnTo>
                  <a:pt x="432" y="656"/>
                </a:lnTo>
                <a:lnTo>
                  <a:pt x="432" y="656"/>
                </a:lnTo>
                <a:lnTo>
                  <a:pt x="436" y="654"/>
                </a:lnTo>
                <a:lnTo>
                  <a:pt x="436" y="652"/>
                </a:lnTo>
                <a:lnTo>
                  <a:pt x="434" y="652"/>
                </a:lnTo>
                <a:lnTo>
                  <a:pt x="434" y="652"/>
                </a:lnTo>
                <a:lnTo>
                  <a:pt x="436" y="652"/>
                </a:lnTo>
                <a:lnTo>
                  <a:pt x="438" y="652"/>
                </a:lnTo>
                <a:lnTo>
                  <a:pt x="438" y="652"/>
                </a:lnTo>
                <a:lnTo>
                  <a:pt x="438" y="650"/>
                </a:lnTo>
                <a:lnTo>
                  <a:pt x="438" y="650"/>
                </a:lnTo>
                <a:lnTo>
                  <a:pt x="438" y="648"/>
                </a:lnTo>
                <a:lnTo>
                  <a:pt x="440" y="650"/>
                </a:lnTo>
                <a:lnTo>
                  <a:pt x="440" y="652"/>
                </a:lnTo>
                <a:lnTo>
                  <a:pt x="440" y="652"/>
                </a:lnTo>
                <a:lnTo>
                  <a:pt x="440" y="652"/>
                </a:lnTo>
                <a:lnTo>
                  <a:pt x="442" y="650"/>
                </a:lnTo>
                <a:lnTo>
                  <a:pt x="442" y="648"/>
                </a:lnTo>
                <a:lnTo>
                  <a:pt x="442" y="646"/>
                </a:lnTo>
                <a:lnTo>
                  <a:pt x="442" y="644"/>
                </a:lnTo>
                <a:lnTo>
                  <a:pt x="444" y="644"/>
                </a:lnTo>
                <a:lnTo>
                  <a:pt x="444" y="646"/>
                </a:lnTo>
                <a:lnTo>
                  <a:pt x="444" y="646"/>
                </a:lnTo>
                <a:lnTo>
                  <a:pt x="448" y="646"/>
                </a:lnTo>
                <a:lnTo>
                  <a:pt x="448" y="646"/>
                </a:lnTo>
                <a:lnTo>
                  <a:pt x="448" y="648"/>
                </a:lnTo>
                <a:lnTo>
                  <a:pt x="451" y="648"/>
                </a:lnTo>
                <a:lnTo>
                  <a:pt x="453" y="648"/>
                </a:lnTo>
                <a:lnTo>
                  <a:pt x="455" y="648"/>
                </a:lnTo>
                <a:lnTo>
                  <a:pt x="455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9" y="644"/>
                </a:lnTo>
                <a:lnTo>
                  <a:pt x="459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2"/>
                </a:lnTo>
                <a:lnTo>
                  <a:pt x="461" y="640"/>
                </a:lnTo>
                <a:lnTo>
                  <a:pt x="461" y="640"/>
                </a:lnTo>
                <a:lnTo>
                  <a:pt x="461" y="637"/>
                </a:lnTo>
                <a:lnTo>
                  <a:pt x="461" y="637"/>
                </a:lnTo>
                <a:lnTo>
                  <a:pt x="463" y="637"/>
                </a:lnTo>
                <a:lnTo>
                  <a:pt x="463" y="637"/>
                </a:lnTo>
                <a:lnTo>
                  <a:pt x="465" y="635"/>
                </a:lnTo>
                <a:lnTo>
                  <a:pt x="463" y="635"/>
                </a:lnTo>
                <a:lnTo>
                  <a:pt x="463" y="635"/>
                </a:lnTo>
                <a:lnTo>
                  <a:pt x="461" y="635"/>
                </a:lnTo>
                <a:lnTo>
                  <a:pt x="461" y="635"/>
                </a:lnTo>
                <a:lnTo>
                  <a:pt x="459" y="635"/>
                </a:lnTo>
                <a:lnTo>
                  <a:pt x="457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7" y="635"/>
                </a:lnTo>
                <a:lnTo>
                  <a:pt x="457" y="635"/>
                </a:lnTo>
                <a:lnTo>
                  <a:pt x="459" y="635"/>
                </a:lnTo>
                <a:lnTo>
                  <a:pt x="459" y="633"/>
                </a:lnTo>
                <a:lnTo>
                  <a:pt x="459" y="633"/>
                </a:lnTo>
                <a:lnTo>
                  <a:pt x="459" y="633"/>
                </a:lnTo>
                <a:lnTo>
                  <a:pt x="459" y="631"/>
                </a:lnTo>
                <a:lnTo>
                  <a:pt x="459" y="631"/>
                </a:lnTo>
                <a:lnTo>
                  <a:pt x="457" y="631"/>
                </a:lnTo>
                <a:lnTo>
                  <a:pt x="455" y="629"/>
                </a:lnTo>
                <a:lnTo>
                  <a:pt x="455" y="629"/>
                </a:lnTo>
                <a:lnTo>
                  <a:pt x="457" y="629"/>
                </a:lnTo>
                <a:lnTo>
                  <a:pt x="459" y="629"/>
                </a:lnTo>
                <a:lnTo>
                  <a:pt x="459" y="629"/>
                </a:lnTo>
                <a:lnTo>
                  <a:pt x="459" y="627"/>
                </a:lnTo>
                <a:lnTo>
                  <a:pt x="461" y="625"/>
                </a:lnTo>
                <a:lnTo>
                  <a:pt x="461" y="625"/>
                </a:lnTo>
                <a:lnTo>
                  <a:pt x="459" y="625"/>
                </a:lnTo>
                <a:lnTo>
                  <a:pt x="459" y="625"/>
                </a:lnTo>
                <a:lnTo>
                  <a:pt x="457" y="625"/>
                </a:lnTo>
                <a:lnTo>
                  <a:pt x="459" y="625"/>
                </a:lnTo>
                <a:lnTo>
                  <a:pt x="459" y="625"/>
                </a:lnTo>
                <a:lnTo>
                  <a:pt x="459" y="623"/>
                </a:lnTo>
                <a:lnTo>
                  <a:pt x="461" y="623"/>
                </a:lnTo>
                <a:lnTo>
                  <a:pt x="461" y="623"/>
                </a:lnTo>
                <a:lnTo>
                  <a:pt x="463" y="623"/>
                </a:lnTo>
                <a:lnTo>
                  <a:pt x="463" y="623"/>
                </a:lnTo>
                <a:lnTo>
                  <a:pt x="465" y="621"/>
                </a:lnTo>
                <a:lnTo>
                  <a:pt x="467" y="621"/>
                </a:lnTo>
                <a:lnTo>
                  <a:pt x="467" y="621"/>
                </a:lnTo>
                <a:lnTo>
                  <a:pt x="463" y="625"/>
                </a:lnTo>
                <a:lnTo>
                  <a:pt x="463" y="625"/>
                </a:lnTo>
                <a:lnTo>
                  <a:pt x="463" y="627"/>
                </a:lnTo>
                <a:lnTo>
                  <a:pt x="465" y="627"/>
                </a:lnTo>
                <a:lnTo>
                  <a:pt x="467" y="627"/>
                </a:lnTo>
                <a:lnTo>
                  <a:pt x="469" y="627"/>
                </a:lnTo>
                <a:lnTo>
                  <a:pt x="469" y="627"/>
                </a:lnTo>
                <a:lnTo>
                  <a:pt x="469" y="625"/>
                </a:lnTo>
                <a:lnTo>
                  <a:pt x="469" y="625"/>
                </a:lnTo>
                <a:lnTo>
                  <a:pt x="471" y="625"/>
                </a:lnTo>
                <a:lnTo>
                  <a:pt x="471" y="627"/>
                </a:lnTo>
                <a:lnTo>
                  <a:pt x="471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5"/>
                </a:lnTo>
                <a:lnTo>
                  <a:pt x="476" y="625"/>
                </a:lnTo>
                <a:lnTo>
                  <a:pt x="476" y="625"/>
                </a:lnTo>
                <a:lnTo>
                  <a:pt x="478" y="625"/>
                </a:lnTo>
                <a:lnTo>
                  <a:pt x="478" y="625"/>
                </a:lnTo>
                <a:lnTo>
                  <a:pt x="480" y="625"/>
                </a:lnTo>
                <a:lnTo>
                  <a:pt x="482" y="623"/>
                </a:lnTo>
                <a:lnTo>
                  <a:pt x="484" y="623"/>
                </a:lnTo>
                <a:lnTo>
                  <a:pt x="486" y="623"/>
                </a:lnTo>
                <a:lnTo>
                  <a:pt x="488" y="623"/>
                </a:lnTo>
                <a:lnTo>
                  <a:pt x="484" y="625"/>
                </a:lnTo>
                <a:lnTo>
                  <a:pt x="484" y="625"/>
                </a:lnTo>
                <a:lnTo>
                  <a:pt x="484" y="627"/>
                </a:lnTo>
                <a:lnTo>
                  <a:pt x="484" y="627"/>
                </a:lnTo>
                <a:lnTo>
                  <a:pt x="484" y="629"/>
                </a:lnTo>
                <a:lnTo>
                  <a:pt x="486" y="629"/>
                </a:lnTo>
                <a:lnTo>
                  <a:pt x="486" y="631"/>
                </a:lnTo>
                <a:lnTo>
                  <a:pt x="484" y="631"/>
                </a:lnTo>
                <a:lnTo>
                  <a:pt x="484" y="631"/>
                </a:lnTo>
                <a:lnTo>
                  <a:pt x="486" y="631"/>
                </a:lnTo>
                <a:lnTo>
                  <a:pt x="488" y="631"/>
                </a:lnTo>
                <a:lnTo>
                  <a:pt x="488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3"/>
                </a:lnTo>
                <a:lnTo>
                  <a:pt x="497" y="633"/>
                </a:lnTo>
                <a:lnTo>
                  <a:pt x="497" y="633"/>
                </a:lnTo>
                <a:lnTo>
                  <a:pt x="497" y="635"/>
                </a:lnTo>
                <a:lnTo>
                  <a:pt x="495" y="635"/>
                </a:lnTo>
                <a:lnTo>
                  <a:pt x="495" y="637"/>
                </a:lnTo>
                <a:lnTo>
                  <a:pt x="495" y="637"/>
                </a:lnTo>
                <a:lnTo>
                  <a:pt x="497" y="637"/>
                </a:lnTo>
                <a:lnTo>
                  <a:pt x="499" y="637"/>
                </a:lnTo>
                <a:lnTo>
                  <a:pt x="501" y="637"/>
                </a:lnTo>
                <a:lnTo>
                  <a:pt x="503" y="640"/>
                </a:lnTo>
                <a:lnTo>
                  <a:pt x="505" y="637"/>
                </a:lnTo>
                <a:lnTo>
                  <a:pt x="505" y="637"/>
                </a:lnTo>
                <a:lnTo>
                  <a:pt x="507" y="635"/>
                </a:lnTo>
                <a:lnTo>
                  <a:pt x="509" y="633"/>
                </a:lnTo>
                <a:lnTo>
                  <a:pt x="511" y="633"/>
                </a:lnTo>
                <a:lnTo>
                  <a:pt x="511" y="633"/>
                </a:lnTo>
                <a:lnTo>
                  <a:pt x="509" y="633"/>
                </a:lnTo>
                <a:lnTo>
                  <a:pt x="509" y="635"/>
                </a:lnTo>
                <a:lnTo>
                  <a:pt x="509" y="637"/>
                </a:lnTo>
                <a:lnTo>
                  <a:pt x="509" y="640"/>
                </a:lnTo>
                <a:lnTo>
                  <a:pt x="509" y="640"/>
                </a:lnTo>
                <a:lnTo>
                  <a:pt x="511" y="642"/>
                </a:lnTo>
                <a:lnTo>
                  <a:pt x="511" y="642"/>
                </a:lnTo>
                <a:lnTo>
                  <a:pt x="511" y="642"/>
                </a:lnTo>
                <a:lnTo>
                  <a:pt x="513" y="642"/>
                </a:lnTo>
                <a:lnTo>
                  <a:pt x="518" y="642"/>
                </a:lnTo>
                <a:lnTo>
                  <a:pt x="520" y="644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2" y="646"/>
                </a:lnTo>
                <a:lnTo>
                  <a:pt x="524" y="646"/>
                </a:lnTo>
                <a:lnTo>
                  <a:pt x="528" y="646"/>
                </a:lnTo>
                <a:lnTo>
                  <a:pt x="536" y="644"/>
                </a:lnTo>
                <a:lnTo>
                  <a:pt x="543" y="646"/>
                </a:lnTo>
                <a:lnTo>
                  <a:pt x="549" y="646"/>
                </a:lnTo>
                <a:lnTo>
                  <a:pt x="555" y="648"/>
                </a:lnTo>
                <a:lnTo>
                  <a:pt x="557" y="648"/>
                </a:lnTo>
                <a:lnTo>
                  <a:pt x="559" y="646"/>
                </a:lnTo>
                <a:lnTo>
                  <a:pt x="559" y="646"/>
                </a:lnTo>
                <a:lnTo>
                  <a:pt x="559" y="646"/>
                </a:lnTo>
                <a:lnTo>
                  <a:pt x="559" y="644"/>
                </a:lnTo>
                <a:lnTo>
                  <a:pt x="559" y="644"/>
                </a:lnTo>
                <a:lnTo>
                  <a:pt x="559" y="644"/>
                </a:lnTo>
                <a:lnTo>
                  <a:pt x="559" y="646"/>
                </a:lnTo>
                <a:lnTo>
                  <a:pt x="562" y="646"/>
                </a:lnTo>
                <a:lnTo>
                  <a:pt x="562" y="648"/>
                </a:lnTo>
                <a:lnTo>
                  <a:pt x="559" y="648"/>
                </a:lnTo>
                <a:lnTo>
                  <a:pt x="559" y="650"/>
                </a:lnTo>
                <a:lnTo>
                  <a:pt x="568" y="652"/>
                </a:lnTo>
                <a:lnTo>
                  <a:pt x="570" y="652"/>
                </a:lnTo>
                <a:lnTo>
                  <a:pt x="574" y="652"/>
                </a:lnTo>
                <a:lnTo>
                  <a:pt x="576" y="652"/>
                </a:lnTo>
                <a:lnTo>
                  <a:pt x="580" y="650"/>
                </a:lnTo>
                <a:lnTo>
                  <a:pt x="583" y="650"/>
                </a:lnTo>
                <a:lnTo>
                  <a:pt x="585" y="648"/>
                </a:lnTo>
                <a:lnTo>
                  <a:pt x="587" y="646"/>
                </a:lnTo>
                <a:lnTo>
                  <a:pt x="587" y="646"/>
                </a:lnTo>
                <a:lnTo>
                  <a:pt x="589" y="646"/>
                </a:lnTo>
                <a:lnTo>
                  <a:pt x="591" y="650"/>
                </a:lnTo>
                <a:lnTo>
                  <a:pt x="595" y="650"/>
                </a:lnTo>
                <a:lnTo>
                  <a:pt x="593" y="650"/>
                </a:lnTo>
                <a:lnTo>
                  <a:pt x="591" y="650"/>
                </a:lnTo>
                <a:lnTo>
                  <a:pt x="591" y="650"/>
                </a:lnTo>
                <a:lnTo>
                  <a:pt x="591" y="652"/>
                </a:lnTo>
                <a:lnTo>
                  <a:pt x="591" y="652"/>
                </a:lnTo>
                <a:lnTo>
                  <a:pt x="591" y="654"/>
                </a:lnTo>
                <a:lnTo>
                  <a:pt x="591" y="654"/>
                </a:lnTo>
                <a:lnTo>
                  <a:pt x="589" y="654"/>
                </a:lnTo>
                <a:lnTo>
                  <a:pt x="589" y="652"/>
                </a:lnTo>
                <a:lnTo>
                  <a:pt x="589" y="650"/>
                </a:lnTo>
                <a:lnTo>
                  <a:pt x="589" y="650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5" y="650"/>
                </a:lnTo>
                <a:lnTo>
                  <a:pt x="585" y="650"/>
                </a:lnTo>
                <a:lnTo>
                  <a:pt x="587" y="652"/>
                </a:lnTo>
                <a:lnTo>
                  <a:pt x="587" y="652"/>
                </a:lnTo>
                <a:lnTo>
                  <a:pt x="587" y="654"/>
                </a:lnTo>
                <a:lnTo>
                  <a:pt x="585" y="654"/>
                </a:lnTo>
                <a:lnTo>
                  <a:pt x="585" y="656"/>
                </a:lnTo>
                <a:lnTo>
                  <a:pt x="583" y="656"/>
                </a:lnTo>
                <a:lnTo>
                  <a:pt x="583" y="656"/>
                </a:lnTo>
                <a:lnTo>
                  <a:pt x="583" y="656"/>
                </a:lnTo>
                <a:lnTo>
                  <a:pt x="585" y="658"/>
                </a:lnTo>
                <a:lnTo>
                  <a:pt x="585" y="658"/>
                </a:lnTo>
                <a:lnTo>
                  <a:pt x="589" y="661"/>
                </a:lnTo>
                <a:lnTo>
                  <a:pt x="595" y="663"/>
                </a:lnTo>
                <a:lnTo>
                  <a:pt x="599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3" y="667"/>
                </a:lnTo>
                <a:lnTo>
                  <a:pt x="606" y="667"/>
                </a:lnTo>
                <a:lnTo>
                  <a:pt x="608" y="669"/>
                </a:lnTo>
                <a:lnTo>
                  <a:pt x="610" y="671"/>
                </a:lnTo>
                <a:lnTo>
                  <a:pt x="610" y="671"/>
                </a:lnTo>
                <a:lnTo>
                  <a:pt x="610" y="673"/>
                </a:lnTo>
                <a:lnTo>
                  <a:pt x="612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7"/>
                </a:lnTo>
                <a:lnTo>
                  <a:pt x="616" y="677"/>
                </a:lnTo>
                <a:lnTo>
                  <a:pt x="622" y="682"/>
                </a:lnTo>
                <a:lnTo>
                  <a:pt x="624" y="682"/>
                </a:lnTo>
                <a:lnTo>
                  <a:pt x="627" y="684"/>
                </a:lnTo>
                <a:lnTo>
                  <a:pt x="629" y="684"/>
                </a:lnTo>
                <a:lnTo>
                  <a:pt x="629" y="684"/>
                </a:lnTo>
                <a:lnTo>
                  <a:pt x="631" y="682"/>
                </a:lnTo>
                <a:lnTo>
                  <a:pt x="635" y="682"/>
                </a:lnTo>
                <a:lnTo>
                  <a:pt x="637" y="682"/>
                </a:lnTo>
                <a:lnTo>
                  <a:pt x="637" y="682"/>
                </a:lnTo>
                <a:lnTo>
                  <a:pt x="637" y="679"/>
                </a:lnTo>
                <a:lnTo>
                  <a:pt x="637" y="679"/>
                </a:lnTo>
                <a:lnTo>
                  <a:pt x="635" y="677"/>
                </a:lnTo>
                <a:lnTo>
                  <a:pt x="633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3"/>
                </a:lnTo>
                <a:lnTo>
                  <a:pt x="629" y="673"/>
                </a:lnTo>
                <a:lnTo>
                  <a:pt x="629" y="673"/>
                </a:lnTo>
                <a:lnTo>
                  <a:pt x="629" y="673"/>
                </a:lnTo>
                <a:lnTo>
                  <a:pt x="627" y="671"/>
                </a:lnTo>
                <a:lnTo>
                  <a:pt x="624" y="671"/>
                </a:lnTo>
                <a:lnTo>
                  <a:pt x="624" y="671"/>
                </a:lnTo>
                <a:lnTo>
                  <a:pt x="622" y="671"/>
                </a:lnTo>
                <a:lnTo>
                  <a:pt x="622" y="671"/>
                </a:lnTo>
                <a:lnTo>
                  <a:pt x="622" y="669"/>
                </a:lnTo>
                <a:lnTo>
                  <a:pt x="624" y="669"/>
                </a:lnTo>
                <a:lnTo>
                  <a:pt x="624" y="669"/>
                </a:lnTo>
                <a:lnTo>
                  <a:pt x="622" y="667"/>
                </a:lnTo>
                <a:lnTo>
                  <a:pt x="622" y="667"/>
                </a:lnTo>
                <a:lnTo>
                  <a:pt x="624" y="669"/>
                </a:lnTo>
                <a:lnTo>
                  <a:pt x="629" y="669"/>
                </a:lnTo>
                <a:lnTo>
                  <a:pt x="631" y="671"/>
                </a:lnTo>
                <a:lnTo>
                  <a:pt x="631" y="671"/>
                </a:lnTo>
                <a:lnTo>
                  <a:pt x="631" y="671"/>
                </a:lnTo>
                <a:lnTo>
                  <a:pt x="633" y="671"/>
                </a:lnTo>
                <a:lnTo>
                  <a:pt x="633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1"/>
                </a:lnTo>
                <a:lnTo>
                  <a:pt x="635" y="671"/>
                </a:lnTo>
                <a:lnTo>
                  <a:pt x="635" y="671"/>
                </a:lnTo>
                <a:lnTo>
                  <a:pt x="635" y="669"/>
                </a:lnTo>
                <a:lnTo>
                  <a:pt x="635" y="667"/>
                </a:lnTo>
                <a:lnTo>
                  <a:pt x="635" y="667"/>
                </a:lnTo>
                <a:lnTo>
                  <a:pt x="637" y="669"/>
                </a:lnTo>
                <a:lnTo>
                  <a:pt x="637" y="671"/>
                </a:lnTo>
                <a:lnTo>
                  <a:pt x="637" y="671"/>
                </a:lnTo>
                <a:lnTo>
                  <a:pt x="639" y="671"/>
                </a:lnTo>
                <a:lnTo>
                  <a:pt x="639" y="671"/>
                </a:lnTo>
                <a:lnTo>
                  <a:pt x="637" y="671"/>
                </a:lnTo>
                <a:lnTo>
                  <a:pt x="637" y="673"/>
                </a:lnTo>
                <a:lnTo>
                  <a:pt x="639" y="675"/>
                </a:lnTo>
                <a:lnTo>
                  <a:pt x="639" y="677"/>
                </a:lnTo>
                <a:lnTo>
                  <a:pt x="639" y="679"/>
                </a:lnTo>
                <a:lnTo>
                  <a:pt x="639" y="682"/>
                </a:lnTo>
                <a:lnTo>
                  <a:pt x="639" y="682"/>
                </a:lnTo>
                <a:lnTo>
                  <a:pt x="643" y="682"/>
                </a:lnTo>
                <a:lnTo>
                  <a:pt x="645" y="682"/>
                </a:lnTo>
                <a:lnTo>
                  <a:pt x="647" y="684"/>
                </a:lnTo>
                <a:lnTo>
                  <a:pt x="647" y="684"/>
                </a:lnTo>
                <a:lnTo>
                  <a:pt x="650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2"/>
                </a:lnTo>
                <a:lnTo>
                  <a:pt x="650" y="679"/>
                </a:lnTo>
                <a:lnTo>
                  <a:pt x="650" y="677"/>
                </a:lnTo>
                <a:lnTo>
                  <a:pt x="650" y="675"/>
                </a:lnTo>
                <a:lnTo>
                  <a:pt x="647" y="673"/>
                </a:lnTo>
                <a:lnTo>
                  <a:pt x="647" y="671"/>
                </a:lnTo>
                <a:lnTo>
                  <a:pt x="645" y="667"/>
                </a:lnTo>
                <a:lnTo>
                  <a:pt x="645" y="665"/>
                </a:lnTo>
                <a:lnTo>
                  <a:pt x="645" y="663"/>
                </a:lnTo>
                <a:lnTo>
                  <a:pt x="645" y="665"/>
                </a:lnTo>
                <a:lnTo>
                  <a:pt x="645" y="663"/>
                </a:lnTo>
                <a:lnTo>
                  <a:pt x="645" y="661"/>
                </a:lnTo>
                <a:lnTo>
                  <a:pt x="645" y="661"/>
                </a:lnTo>
                <a:lnTo>
                  <a:pt x="645" y="661"/>
                </a:lnTo>
                <a:lnTo>
                  <a:pt x="647" y="658"/>
                </a:lnTo>
                <a:lnTo>
                  <a:pt x="647" y="658"/>
                </a:lnTo>
                <a:lnTo>
                  <a:pt x="647" y="661"/>
                </a:lnTo>
                <a:lnTo>
                  <a:pt x="647" y="663"/>
                </a:lnTo>
                <a:lnTo>
                  <a:pt x="650" y="667"/>
                </a:lnTo>
                <a:lnTo>
                  <a:pt x="650" y="671"/>
                </a:lnTo>
                <a:lnTo>
                  <a:pt x="652" y="673"/>
                </a:lnTo>
                <a:lnTo>
                  <a:pt x="652" y="673"/>
                </a:lnTo>
                <a:lnTo>
                  <a:pt x="652" y="673"/>
                </a:lnTo>
                <a:lnTo>
                  <a:pt x="654" y="675"/>
                </a:lnTo>
                <a:lnTo>
                  <a:pt x="656" y="679"/>
                </a:lnTo>
                <a:lnTo>
                  <a:pt x="656" y="682"/>
                </a:lnTo>
                <a:lnTo>
                  <a:pt x="660" y="682"/>
                </a:lnTo>
                <a:lnTo>
                  <a:pt x="662" y="684"/>
                </a:lnTo>
                <a:lnTo>
                  <a:pt x="662" y="684"/>
                </a:lnTo>
                <a:lnTo>
                  <a:pt x="664" y="684"/>
                </a:lnTo>
                <a:lnTo>
                  <a:pt x="664" y="684"/>
                </a:lnTo>
                <a:lnTo>
                  <a:pt x="666" y="679"/>
                </a:lnTo>
                <a:lnTo>
                  <a:pt x="666" y="679"/>
                </a:lnTo>
                <a:lnTo>
                  <a:pt x="668" y="677"/>
                </a:lnTo>
                <a:lnTo>
                  <a:pt x="668" y="677"/>
                </a:lnTo>
                <a:lnTo>
                  <a:pt x="668" y="679"/>
                </a:lnTo>
                <a:lnTo>
                  <a:pt x="668" y="679"/>
                </a:lnTo>
                <a:lnTo>
                  <a:pt x="666" y="684"/>
                </a:lnTo>
                <a:lnTo>
                  <a:pt x="666" y="686"/>
                </a:lnTo>
                <a:lnTo>
                  <a:pt x="666" y="686"/>
                </a:lnTo>
                <a:lnTo>
                  <a:pt x="666" y="688"/>
                </a:lnTo>
                <a:lnTo>
                  <a:pt x="668" y="690"/>
                </a:lnTo>
                <a:lnTo>
                  <a:pt x="668" y="690"/>
                </a:lnTo>
                <a:lnTo>
                  <a:pt x="671" y="692"/>
                </a:lnTo>
                <a:lnTo>
                  <a:pt x="671" y="692"/>
                </a:lnTo>
                <a:lnTo>
                  <a:pt x="671" y="692"/>
                </a:lnTo>
                <a:lnTo>
                  <a:pt x="673" y="692"/>
                </a:lnTo>
                <a:lnTo>
                  <a:pt x="673" y="690"/>
                </a:lnTo>
                <a:lnTo>
                  <a:pt x="675" y="690"/>
                </a:lnTo>
                <a:lnTo>
                  <a:pt x="679" y="692"/>
                </a:lnTo>
                <a:lnTo>
                  <a:pt x="679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4"/>
                </a:lnTo>
                <a:lnTo>
                  <a:pt x="675" y="694"/>
                </a:lnTo>
                <a:lnTo>
                  <a:pt x="679" y="698"/>
                </a:lnTo>
                <a:lnTo>
                  <a:pt x="679" y="698"/>
                </a:lnTo>
                <a:lnTo>
                  <a:pt x="677" y="696"/>
                </a:lnTo>
                <a:lnTo>
                  <a:pt x="673" y="696"/>
                </a:lnTo>
                <a:lnTo>
                  <a:pt x="673" y="696"/>
                </a:lnTo>
                <a:lnTo>
                  <a:pt x="673" y="696"/>
                </a:lnTo>
                <a:lnTo>
                  <a:pt x="671" y="696"/>
                </a:lnTo>
                <a:lnTo>
                  <a:pt x="673" y="698"/>
                </a:lnTo>
                <a:lnTo>
                  <a:pt x="675" y="702"/>
                </a:lnTo>
                <a:lnTo>
                  <a:pt x="675" y="707"/>
                </a:lnTo>
                <a:lnTo>
                  <a:pt x="683" y="709"/>
                </a:lnTo>
                <a:lnTo>
                  <a:pt x="683" y="709"/>
                </a:lnTo>
                <a:lnTo>
                  <a:pt x="683" y="709"/>
                </a:lnTo>
                <a:lnTo>
                  <a:pt x="683" y="711"/>
                </a:lnTo>
                <a:lnTo>
                  <a:pt x="683" y="711"/>
                </a:lnTo>
                <a:lnTo>
                  <a:pt x="683" y="711"/>
                </a:lnTo>
                <a:lnTo>
                  <a:pt x="685" y="713"/>
                </a:lnTo>
                <a:lnTo>
                  <a:pt x="685" y="713"/>
                </a:lnTo>
                <a:lnTo>
                  <a:pt x="689" y="715"/>
                </a:lnTo>
                <a:lnTo>
                  <a:pt x="689" y="717"/>
                </a:lnTo>
                <a:lnTo>
                  <a:pt x="689" y="717"/>
                </a:lnTo>
                <a:lnTo>
                  <a:pt x="689" y="717"/>
                </a:lnTo>
                <a:lnTo>
                  <a:pt x="691" y="717"/>
                </a:lnTo>
                <a:lnTo>
                  <a:pt x="691" y="719"/>
                </a:lnTo>
                <a:lnTo>
                  <a:pt x="691" y="719"/>
                </a:lnTo>
                <a:lnTo>
                  <a:pt x="691" y="719"/>
                </a:lnTo>
                <a:lnTo>
                  <a:pt x="694" y="721"/>
                </a:lnTo>
                <a:lnTo>
                  <a:pt x="694" y="721"/>
                </a:lnTo>
                <a:lnTo>
                  <a:pt x="696" y="723"/>
                </a:lnTo>
                <a:lnTo>
                  <a:pt x="696" y="723"/>
                </a:lnTo>
                <a:lnTo>
                  <a:pt x="696" y="726"/>
                </a:lnTo>
                <a:lnTo>
                  <a:pt x="698" y="726"/>
                </a:lnTo>
                <a:lnTo>
                  <a:pt x="698" y="726"/>
                </a:lnTo>
                <a:lnTo>
                  <a:pt x="702" y="726"/>
                </a:lnTo>
                <a:lnTo>
                  <a:pt x="700" y="728"/>
                </a:lnTo>
                <a:lnTo>
                  <a:pt x="698" y="728"/>
                </a:lnTo>
                <a:lnTo>
                  <a:pt x="696" y="732"/>
                </a:lnTo>
                <a:lnTo>
                  <a:pt x="694" y="734"/>
                </a:lnTo>
                <a:lnTo>
                  <a:pt x="694" y="734"/>
                </a:lnTo>
                <a:lnTo>
                  <a:pt x="691" y="736"/>
                </a:lnTo>
                <a:lnTo>
                  <a:pt x="691" y="736"/>
                </a:lnTo>
                <a:lnTo>
                  <a:pt x="694" y="738"/>
                </a:lnTo>
                <a:lnTo>
                  <a:pt x="694" y="738"/>
                </a:lnTo>
                <a:lnTo>
                  <a:pt x="696" y="740"/>
                </a:lnTo>
                <a:lnTo>
                  <a:pt x="696" y="738"/>
                </a:lnTo>
                <a:lnTo>
                  <a:pt x="698" y="738"/>
                </a:lnTo>
                <a:lnTo>
                  <a:pt x="698" y="736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2"/>
                </a:lnTo>
                <a:lnTo>
                  <a:pt x="700" y="732"/>
                </a:lnTo>
                <a:lnTo>
                  <a:pt x="706" y="730"/>
                </a:lnTo>
                <a:lnTo>
                  <a:pt x="710" y="728"/>
                </a:lnTo>
                <a:lnTo>
                  <a:pt x="708" y="730"/>
                </a:lnTo>
                <a:lnTo>
                  <a:pt x="708" y="730"/>
                </a:lnTo>
                <a:lnTo>
                  <a:pt x="708" y="732"/>
                </a:lnTo>
                <a:lnTo>
                  <a:pt x="710" y="734"/>
                </a:lnTo>
                <a:lnTo>
                  <a:pt x="710" y="736"/>
                </a:lnTo>
                <a:lnTo>
                  <a:pt x="712" y="738"/>
                </a:lnTo>
                <a:lnTo>
                  <a:pt x="712" y="740"/>
                </a:lnTo>
                <a:lnTo>
                  <a:pt x="712" y="740"/>
                </a:lnTo>
                <a:lnTo>
                  <a:pt x="712" y="742"/>
                </a:lnTo>
                <a:lnTo>
                  <a:pt x="712" y="744"/>
                </a:lnTo>
                <a:lnTo>
                  <a:pt x="715" y="744"/>
                </a:lnTo>
                <a:lnTo>
                  <a:pt x="715" y="744"/>
                </a:lnTo>
                <a:lnTo>
                  <a:pt x="710" y="744"/>
                </a:lnTo>
                <a:lnTo>
                  <a:pt x="708" y="747"/>
                </a:lnTo>
                <a:lnTo>
                  <a:pt x="708" y="747"/>
                </a:lnTo>
                <a:lnTo>
                  <a:pt x="710" y="749"/>
                </a:lnTo>
                <a:lnTo>
                  <a:pt x="710" y="751"/>
                </a:lnTo>
                <a:lnTo>
                  <a:pt x="712" y="755"/>
                </a:lnTo>
                <a:lnTo>
                  <a:pt x="715" y="755"/>
                </a:lnTo>
                <a:lnTo>
                  <a:pt x="717" y="755"/>
                </a:lnTo>
                <a:lnTo>
                  <a:pt x="717" y="755"/>
                </a:lnTo>
                <a:lnTo>
                  <a:pt x="719" y="755"/>
                </a:lnTo>
                <a:lnTo>
                  <a:pt x="721" y="751"/>
                </a:lnTo>
                <a:lnTo>
                  <a:pt x="721" y="751"/>
                </a:lnTo>
                <a:lnTo>
                  <a:pt x="721" y="749"/>
                </a:lnTo>
                <a:lnTo>
                  <a:pt x="723" y="747"/>
                </a:lnTo>
                <a:lnTo>
                  <a:pt x="723" y="744"/>
                </a:lnTo>
                <a:lnTo>
                  <a:pt x="723" y="742"/>
                </a:lnTo>
                <a:lnTo>
                  <a:pt x="723" y="742"/>
                </a:lnTo>
                <a:lnTo>
                  <a:pt x="723" y="740"/>
                </a:lnTo>
                <a:lnTo>
                  <a:pt x="723" y="738"/>
                </a:lnTo>
                <a:lnTo>
                  <a:pt x="723" y="738"/>
                </a:lnTo>
                <a:lnTo>
                  <a:pt x="723" y="736"/>
                </a:lnTo>
                <a:lnTo>
                  <a:pt x="723" y="734"/>
                </a:lnTo>
                <a:lnTo>
                  <a:pt x="723" y="734"/>
                </a:lnTo>
                <a:lnTo>
                  <a:pt x="725" y="732"/>
                </a:lnTo>
                <a:lnTo>
                  <a:pt x="725" y="732"/>
                </a:lnTo>
                <a:lnTo>
                  <a:pt x="723" y="734"/>
                </a:lnTo>
                <a:lnTo>
                  <a:pt x="723" y="736"/>
                </a:lnTo>
                <a:lnTo>
                  <a:pt x="723" y="736"/>
                </a:lnTo>
                <a:lnTo>
                  <a:pt x="723" y="738"/>
                </a:lnTo>
                <a:lnTo>
                  <a:pt x="723" y="738"/>
                </a:lnTo>
                <a:lnTo>
                  <a:pt x="723" y="740"/>
                </a:lnTo>
                <a:lnTo>
                  <a:pt x="725" y="742"/>
                </a:lnTo>
                <a:lnTo>
                  <a:pt x="725" y="744"/>
                </a:lnTo>
                <a:lnTo>
                  <a:pt x="723" y="747"/>
                </a:lnTo>
                <a:lnTo>
                  <a:pt x="723" y="749"/>
                </a:lnTo>
                <a:lnTo>
                  <a:pt x="723" y="749"/>
                </a:lnTo>
                <a:lnTo>
                  <a:pt x="725" y="749"/>
                </a:lnTo>
                <a:lnTo>
                  <a:pt x="727" y="744"/>
                </a:lnTo>
                <a:lnTo>
                  <a:pt x="727" y="744"/>
                </a:lnTo>
                <a:lnTo>
                  <a:pt x="727" y="742"/>
                </a:lnTo>
                <a:lnTo>
                  <a:pt x="727" y="740"/>
                </a:lnTo>
                <a:lnTo>
                  <a:pt x="727" y="738"/>
                </a:lnTo>
                <a:lnTo>
                  <a:pt x="727" y="740"/>
                </a:lnTo>
                <a:lnTo>
                  <a:pt x="729" y="740"/>
                </a:lnTo>
                <a:lnTo>
                  <a:pt x="729" y="742"/>
                </a:lnTo>
                <a:lnTo>
                  <a:pt x="729" y="742"/>
                </a:lnTo>
                <a:lnTo>
                  <a:pt x="729" y="740"/>
                </a:lnTo>
                <a:lnTo>
                  <a:pt x="731" y="740"/>
                </a:lnTo>
                <a:lnTo>
                  <a:pt x="727" y="744"/>
                </a:lnTo>
                <a:lnTo>
                  <a:pt x="725" y="747"/>
                </a:lnTo>
                <a:lnTo>
                  <a:pt x="725" y="749"/>
                </a:lnTo>
                <a:lnTo>
                  <a:pt x="723" y="753"/>
                </a:lnTo>
                <a:lnTo>
                  <a:pt x="723" y="753"/>
                </a:lnTo>
                <a:lnTo>
                  <a:pt x="721" y="755"/>
                </a:lnTo>
                <a:lnTo>
                  <a:pt x="721" y="757"/>
                </a:lnTo>
                <a:lnTo>
                  <a:pt x="719" y="757"/>
                </a:lnTo>
                <a:lnTo>
                  <a:pt x="719" y="757"/>
                </a:lnTo>
                <a:lnTo>
                  <a:pt x="719" y="759"/>
                </a:lnTo>
                <a:lnTo>
                  <a:pt x="719" y="761"/>
                </a:lnTo>
                <a:lnTo>
                  <a:pt x="719" y="761"/>
                </a:lnTo>
                <a:lnTo>
                  <a:pt x="719" y="763"/>
                </a:lnTo>
                <a:lnTo>
                  <a:pt x="721" y="765"/>
                </a:lnTo>
                <a:lnTo>
                  <a:pt x="723" y="767"/>
                </a:lnTo>
                <a:lnTo>
                  <a:pt x="725" y="765"/>
                </a:lnTo>
                <a:lnTo>
                  <a:pt x="727" y="765"/>
                </a:lnTo>
                <a:lnTo>
                  <a:pt x="729" y="765"/>
                </a:lnTo>
                <a:lnTo>
                  <a:pt x="727" y="767"/>
                </a:lnTo>
                <a:lnTo>
                  <a:pt x="723" y="767"/>
                </a:lnTo>
                <a:lnTo>
                  <a:pt x="723" y="767"/>
                </a:lnTo>
                <a:lnTo>
                  <a:pt x="723" y="770"/>
                </a:lnTo>
                <a:lnTo>
                  <a:pt x="721" y="772"/>
                </a:lnTo>
                <a:lnTo>
                  <a:pt x="719" y="776"/>
                </a:lnTo>
                <a:lnTo>
                  <a:pt x="721" y="776"/>
                </a:lnTo>
                <a:lnTo>
                  <a:pt x="723" y="778"/>
                </a:lnTo>
                <a:lnTo>
                  <a:pt x="725" y="778"/>
                </a:lnTo>
                <a:lnTo>
                  <a:pt x="727" y="782"/>
                </a:lnTo>
                <a:lnTo>
                  <a:pt x="729" y="782"/>
                </a:lnTo>
                <a:lnTo>
                  <a:pt x="731" y="784"/>
                </a:lnTo>
                <a:lnTo>
                  <a:pt x="731" y="782"/>
                </a:lnTo>
                <a:lnTo>
                  <a:pt x="735" y="782"/>
                </a:lnTo>
                <a:lnTo>
                  <a:pt x="735" y="782"/>
                </a:lnTo>
                <a:lnTo>
                  <a:pt x="735" y="780"/>
                </a:lnTo>
                <a:lnTo>
                  <a:pt x="735" y="778"/>
                </a:lnTo>
                <a:lnTo>
                  <a:pt x="735" y="778"/>
                </a:lnTo>
                <a:lnTo>
                  <a:pt x="738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4" y="772"/>
                </a:lnTo>
                <a:lnTo>
                  <a:pt x="744" y="772"/>
                </a:lnTo>
                <a:lnTo>
                  <a:pt x="746" y="774"/>
                </a:lnTo>
                <a:lnTo>
                  <a:pt x="746" y="774"/>
                </a:lnTo>
                <a:lnTo>
                  <a:pt x="744" y="774"/>
                </a:lnTo>
                <a:lnTo>
                  <a:pt x="744" y="774"/>
                </a:lnTo>
                <a:lnTo>
                  <a:pt x="742" y="774"/>
                </a:lnTo>
                <a:lnTo>
                  <a:pt x="742" y="776"/>
                </a:lnTo>
                <a:lnTo>
                  <a:pt x="742" y="776"/>
                </a:lnTo>
                <a:lnTo>
                  <a:pt x="742" y="776"/>
                </a:lnTo>
                <a:lnTo>
                  <a:pt x="744" y="778"/>
                </a:lnTo>
                <a:lnTo>
                  <a:pt x="744" y="780"/>
                </a:lnTo>
                <a:lnTo>
                  <a:pt x="746" y="780"/>
                </a:lnTo>
                <a:lnTo>
                  <a:pt x="746" y="780"/>
                </a:lnTo>
                <a:lnTo>
                  <a:pt x="748" y="780"/>
                </a:lnTo>
                <a:lnTo>
                  <a:pt x="750" y="780"/>
                </a:lnTo>
                <a:lnTo>
                  <a:pt x="752" y="780"/>
                </a:lnTo>
                <a:lnTo>
                  <a:pt x="754" y="782"/>
                </a:lnTo>
                <a:lnTo>
                  <a:pt x="754" y="784"/>
                </a:lnTo>
                <a:lnTo>
                  <a:pt x="752" y="782"/>
                </a:lnTo>
                <a:lnTo>
                  <a:pt x="752" y="782"/>
                </a:lnTo>
                <a:lnTo>
                  <a:pt x="750" y="780"/>
                </a:lnTo>
                <a:lnTo>
                  <a:pt x="748" y="780"/>
                </a:lnTo>
                <a:lnTo>
                  <a:pt x="746" y="782"/>
                </a:lnTo>
                <a:lnTo>
                  <a:pt x="746" y="782"/>
                </a:lnTo>
                <a:lnTo>
                  <a:pt x="742" y="778"/>
                </a:lnTo>
                <a:lnTo>
                  <a:pt x="740" y="778"/>
                </a:lnTo>
                <a:lnTo>
                  <a:pt x="742" y="776"/>
                </a:lnTo>
                <a:lnTo>
                  <a:pt x="742" y="776"/>
                </a:lnTo>
                <a:lnTo>
                  <a:pt x="740" y="776"/>
                </a:lnTo>
                <a:lnTo>
                  <a:pt x="738" y="776"/>
                </a:lnTo>
                <a:lnTo>
                  <a:pt x="738" y="778"/>
                </a:lnTo>
                <a:lnTo>
                  <a:pt x="735" y="780"/>
                </a:lnTo>
                <a:lnTo>
                  <a:pt x="738" y="780"/>
                </a:lnTo>
                <a:lnTo>
                  <a:pt x="738" y="782"/>
                </a:lnTo>
                <a:lnTo>
                  <a:pt x="742" y="784"/>
                </a:lnTo>
                <a:lnTo>
                  <a:pt x="744" y="784"/>
                </a:lnTo>
                <a:lnTo>
                  <a:pt x="746" y="786"/>
                </a:lnTo>
                <a:lnTo>
                  <a:pt x="746" y="793"/>
                </a:lnTo>
                <a:lnTo>
                  <a:pt x="748" y="793"/>
                </a:lnTo>
                <a:lnTo>
                  <a:pt x="752" y="791"/>
                </a:lnTo>
                <a:lnTo>
                  <a:pt x="752" y="791"/>
                </a:lnTo>
                <a:lnTo>
                  <a:pt x="752" y="793"/>
                </a:lnTo>
                <a:lnTo>
                  <a:pt x="752" y="793"/>
                </a:lnTo>
                <a:lnTo>
                  <a:pt x="750" y="797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2" y="799"/>
                </a:lnTo>
                <a:lnTo>
                  <a:pt x="754" y="799"/>
                </a:lnTo>
                <a:lnTo>
                  <a:pt x="754" y="799"/>
                </a:lnTo>
                <a:lnTo>
                  <a:pt x="752" y="799"/>
                </a:lnTo>
                <a:lnTo>
                  <a:pt x="752" y="801"/>
                </a:lnTo>
                <a:lnTo>
                  <a:pt x="752" y="801"/>
                </a:lnTo>
                <a:lnTo>
                  <a:pt x="752" y="803"/>
                </a:lnTo>
                <a:lnTo>
                  <a:pt x="752" y="803"/>
                </a:lnTo>
                <a:lnTo>
                  <a:pt x="748" y="805"/>
                </a:lnTo>
                <a:lnTo>
                  <a:pt x="750" y="809"/>
                </a:lnTo>
                <a:lnTo>
                  <a:pt x="752" y="814"/>
                </a:lnTo>
                <a:lnTo>
                  <a:pt x="754" y="809"/>
                </a:lnTo>
                <a:lnTo>
                  <a:pt x="754" y="805"/>
                </a:lnTo>
                <a:lnTo>
                  <a:pt x="756" y="803"/>
                </a:lnTo>
                <a:lnTo>
                  <a:pt x="756" y="803"/>
                </a:lnTo>
                <a:lnTo>
                  <a:pt x="759" y="803"/>
                </a:lnTo>
                <a:lnTo>
                  <a:pt x="761" y="803"/>
                </a:lnTo>
                <a:lnTo>
                  <a:pt x="761" y="801"/>
                </a:lnTo>
                <a:lnTo>
                  <a:pt x="767" y="797"/>
                </a:lnTo>
                <a:lnTo>
                  <a:pt x="767" y="797"/>
                </a:lnTo>
                <a:lnTo>
                  <a:pt x="767" y="795"/>
                </a:lnTo>
                <a:lnTo>
                  <a:pt x="767" y="795"/>
                </a:lnTo>
                <a:lnTo>
                  <a:pt x="767" y="795"/>
                </a:lnTo>
                <a:lnTo>
                  <a:pt x="767" y="793"/>
                </a:lnTo>
                <a:lnTo>
                  <a:pt x="767" y="793"/>
                </a:lnTo>
                <a:lnTo>
                  <a:pt x="769" y="795"/>
                </a:lnTo>
                <a:lnTo>
                  <a:pt x="769" y="795"/>
                </a:lnTo>
                <a:lnTo>
                  <a:pt x="769" y="795"/>
                </a:lnTo>
                <a:lnTo>
                  <a:pt x="767" y="797"/>
                </a:lnTo>
                <a:lnTo>
                  <a:pt x="765" y="799"/>
                </a:lnTo>
                <a:lnTo>
                  <a:pt x="765" y="799"/>
                </a:lnTo>
                <a:lnTo>
                  <a:pt x="765" y="801"/>
                </a:lnTo>
                <a:lnTo>
                  <a:pt x="765" y="801"/>
                </a:lnTo>
                <a:lnTo>
                  <a:pt x="767" y="801"/>
                </a:lnTo>
                <a:lnTo>
                  <a:pt x="769" y="803"/>
                </a:lnTo>
                <a:lnTo>
                  <a:pt x="769" y="803"/>
                </a:lnTo>
                <a:lnTo>
                  <a:pt x="769" y="805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69" y="805"/>
                </a:lnTo>
                <a:lnTo>
                  <a:pt x="769" y="803"/>
                </a:lnTo>
                <a:lnTo>
                  <a:pt x="767" y="803"/>
                </a:lnTo>
                <a:lnTo>
                  <a:pt x="765" y="803"/>
                </a:lnTo>
                <a:lnTo>
                  <a:pt x="765" y="801"/>
                </a:lnTo>
                <a:lnTo>
                  <a:pt x="761" y="801"/>
                </a:lnTo>
                <a:lnTo>
                  <a:pt x="761" y="803"/>
                </a:lnTo>
                <a:lnTo>
                  <a:pt x="759" y="803"/>
                </a:lnTo>
                <a:lnTo>
                  <a:pt x="756" y="805"/>
                </a:lnTo>
                <a:lnTo>
                  <a:pt x="756" y="807"/>
                </a:lnTo>
                <a:lnTo>
                  <a:pt x="756" y="809"/>
                </a:lnTo>
                <a:lnTo>
                  <a:pt x="756" y="809"/>
                </a:lnTo>
                <a:lnTo>
                  <a:pt x="756" y="811"/>
                </a:lnTo>
                <a:lnTo>
                  <a:pt x="754" y="811"/>
                </a:lnTo>
                <a:lnTo>
                  <a:pt x="754" y="814"/>
                </a:lnTo>
                <a:lnTo>
                  <a:pt x="756" y="816"/>
                </a:lnTo>
                <a:lnTo>
                  <a:pt x="756" y="816"/>
                </a:lnTo>
                <a:lnTo>
                  <a:pt x="756" y="818"/>
                </a:lnTo>
                <a:lnTo>
                  <a:pt x="756" y="818"/>
                </a:lnTo>
                <a:lnTo>
                  <a:pt x="759" y="818"/>
                </a:lnTo>
                <a:lnTo>
                  <a:pt x="759" y="820"/>
                </a:lnTo>
                <a:lnTo>
                  <a:pt x="759" y="820"/>
                </a:lnTo>
                <a:lnTo>
                  <a:pt x="759" y="818"/>
                </a:lnTo>
                <a:lnTo>
                  <a:pt x="759" y="818"/>
                </a:lnTo>
                <a:lnTo>
                  <a:pt x="761" y="816"/>
                </a:lnTo>
                <a:lnTo>
                  <a:pt x="763" y="814"/>
                </a:lnTo>
                <a:lnTo>
                  <a:pt x="767" y="814"/>
                </a:lnTo>
                <a:lnTo>
                  <a:pt x="773" y="814"/>
                </a:lnTo>
                <a:lnTo>
                  <a:pt x="771" y="816"/>
                </a:lnTo>
                <a:lnTo>
                  <a:pt x="769" y="816"/>
                </a:lnTo>
                <a:lnTo>
                  <a:pt x="765" y="816"/>
                </a:lnTo>
                <a:lnTo>
                  <a:pt x="763" y="816"/>
                </a:lnTo>
                <a:lnTo>
                  <a:pt x="763" y="816"/>
                </a:lnTo>
                <a:lnTo>
                  <a:pt x="759" y="820"/>
                </a:lnTo>
                <a:lnTo>
                  <a:pt x="759" y="822"/>
                </a:lnTo>
                <a:lnTo>
                  <a:pt x="759" y="822"/>
                </a:lnTo>
                <a:lnTo>
                  <a:pt x="759" y="824"/>
                </a:lnTo>
                <a:lnTo>
                  <a:pt x="759" y="826"/>
                </a:lnTo>
                <a:lnTo>
                  <a:pt x="761" y="828"/>
                </a:lnTo>
                <a:lnTo>
                  <a:pt x="763" y="828"/>
                </a:lnTo>
                <a:lnTo>
                  <a:pt x="765" y="830"/>
                </a:lnTo>
                <a:lnTo>
                  <a:pt x="767" y="830"/>
                </a:lnTo>
                <a:lnTo>
                  <a:pt x="767" y="830"/>
                </a:lnTo>
                <a:lnTo>
                  <a:pt x="769" y="830"/>
                </a:lnTo>
                <a:lnTo>
                  <a:pt x="773" y="830"/>
                </a:lnTo>
                <a:lnTo>
                  <a:pt x="773" y="828"/>
                </a:lnTo>
                <a:lnTo>
                  <a:pt x="775" y="826"/>
                </a:lnTo>
                <a:lnTo>
                  <a:pt x="775" y="828"/>
                </a:lnTo>
                <a:lnTo>
                  <a:pt x="775" y="830"/>
                </a:lnTo>
                <a:lnTo>
                  <a:pt x="775" y="830"/>
                </a:lnTo>
                <a:lnTo>
                  <a:pt x="775" y="830"/>
                </a:lnTo>
                <a:lnTo>
                  <a:pt x="777" y="830"/>
                </a:lnTo>
                <a:lnTo>
                  <a:pt x="777" y="832"/>
                </a:lnTo>
                <a:lnTo>
                  <a:pt x="775" y="832"/>
                </a:lnTo>
                <a:lnTo>
                  <a:pt x="775" y="832"/>
                </a:lnTo>
                <a:lnTo>
                  <a:pt x="775" y="835"/>
                </a:lnTo>
                <a:lnTo>
                  <a:pt x="775" y="835"/>
                </a:lnTo>
                <a:lnTo>
                  <a:pt x="777" y="835"/>
                </a:lnTo>
                <a:lnTo>
                  <a:pt x="782" y="832"/>
                </a:lnTo>
                <a:lnTo>
                  <a:pt x="784" y="835"/>
                </a:lnTo>
                <a:lnTo>
                  <a:pt x="784" y="835"/>
                </a:lnTo>
                <a:lnTo>
                  <a:pt x="782" y="835"/>
                </a:lnTo>
                <a:lnTo>
                  <a:pt x="779" y="835"/>
                </a:lnTo>
                <a:lnTo>
                  <a:pt x="775" y="835"/>
                </a:lnTo>
                <a:lnTo>
                  <a:pt x="775" y="837"/>
                </a:lnTo>
                <a:lnTo>
                  <a:pt x="775" y="837"/>
                </a:lnTo>
                <a:lnTo>
                  <a:pt x="777" y="837"/>
                </a:lnTo>
                <a:lnTo>
                  <a:pt x="779" y="837"/>
                </a:lnTo>
                <a:lnTo>
                  <a:pt x="782" y="837"/>
                </a:lnTo>
                <a:lnTo>
                  <a:pt x="782" y="837"/>
                </a:lnTo>
                <a:lnTo>
                  <a:pt x="784" y="837"/>
                </a:lnTo>
                <a:lnTo>
                  <a:pt x="784" y="837"/>
                </a:lnTo>
                <a:lnTo>
                  <a:pt x="786" y="837"/>
                </a:lnTo>
                <a:lnTo>
                  <a:pt x="786" y="839"/>
                </a:lnTo>
                <a:lnTo>
                  <a:pt x="786" y="839"/>
                </a:lnTo>
                <a:lnTo>
                  <a:pt x="788" y="839"/>
                </a:lnTo>
                <a:lnTo>
                  <a:pt x="788" y="839"/>
                </a:lnTo>
                <a:lnTo>
                  <a:pt x="788" y="837"/>
                </a:lnTo>
                <a:lnTo>
                  <a:pt x="788" y="835"/>
                </a:lnTo>
                <a:lnTo>
                  <a:pt x="790" y="835"/>
                </a:lnTo>
                <a:lnTo>
                  <a:pt x="790" y="837"/>
                </a:lnTo>
                <a:lnTo>
                  <a:pt x="790" y="837"/>
                </a:lnTo>
                <a:lnTo>
                  <a:pt x="790" y="837"/>
                </a:lnTo>
                <a:lnTo>
                  <a:pt x="794" y="839"/>
                </a:lnTo>
                <a:lnTo>
                  <a:pt x="796" y="837"/>
                </a:lnTo>
                <a:lnTo>
                  <a:pt x="796" y="837"/>
                </a:lnTo>
                <a:lnTo>
                  <a:pt x="798" y="835"/>
                </a:lnTo>
                <a:lnTo>
                  <a:pt x="798" y="832"/>
                </a:lnTo>
                <a:lnTo>
                  <a:pt x="798" y="832"/>
                </a:lnTo>
                <a:lnTo>
                  <a:pt x="798" y="832"/>
                </a:lnTo>
                <a:lnTo>
                  <a:pt x="798" y="830"/>
                </a:lnTo>
                <a:lnTo>
                  <a:pt x="798" y="830"/>
                </a:lnTo>
                <a:lnTo>
                  <a:pt x="798" y="832"/>
                </a:lnTo>
                <a:lnTo>
                  <a:pt x="798" y="835"/>
                </a:lnTo>
                <a:lnTo>
                  <a:pt x="798" y="835"/>
                </a:lnTo>
                <a:lnTo>
                  <a:pt x="798" y="837"/>
                </a:lnTo>
                <a:lnTo>
                  <a:pt x="796" y="839"/>
                </a:lnTo>
                <a:lnTo>
                  <a:pt x="796" y="841"/>
                </a:lnTo>
                <a:lnTo>
                  <a:pt x="796" y="841"/>
                </a:lnTo>
                <a:lnTo>
                  <a:pt x="798" y="841"/>
                </a:lnTo>
                <a:lnTo>
                  <a:pt x="798" y="843"/>
                </a:lnTo>
                <a:lnTo>
                  <a:pt x="800" y="845"/>
                </a:lnTo>
                <a:lnTo>
                  <a:pt x="800" y="847"/>
                </a:lnTo>
                <a:lnTo>
                  <a:pt x="800" y="847"/>
                </a:lnTo>
                <a:lnTo>
                  <a:pt x="805" y="851"/>
                </a:lnTo>
                <a:lnTo>
                  <a:pt x="805" y="851"/>
                </a:lnTo>
                <a:lnTo>
                  <a:pt x="807" y="851"/>
                </a:lnTo>
                <a:lnTo>
                  <a:pt x="809" y="851"/>
                </a:lnTo>
                <a:lnTo>
                  <a:pt x="811" y="849"/>
                </a:lnTo>
                <a:lnTo>
                  <a:pt x="811" y="849"/>
                </a:lnTo>
                <a:lnTo>
                  <a:pt x="811" y="849"/>
                </a:lnTo>
                <a:lnTo>
                  <a:pt x="811" y="847"/>
                </a:lnTo>
                <a:lnTo>
                  <a:pt x="811" y="847"/>
                </a:lnTo>
                <a:lnTo>
                  <a:pt x="813" y="845"/>
                </a:lnTo>
                <a:lnTo>
                  <a:pt x="813" y="845"/>
                </a:lnTo>
                <a:lnTo>
                  <a:pt x="813" y="843"/>
                </a:lnTo>
                <a:lnTo>
                  <a:pt x="813" y="843"/>
                </a:lnTo>
                <a:lnTo>
                  <a:pt x="813" y="843"/>
                </a:lnTo>
                <a:lnTo>
                  <a:pt x="813" y="845"/>
                </a:lnTo>
                <a:lnTo>
                  <a:pt x="815" y="845"/>
                </a:lnTo>
                <a:lnTo>
                  <a:pt x="815" y="845"/>
                </a:lnTo>
                <a:lnTo>
                  <a:pt x="813" y="845"/>
                </a:lnTo>
                <a:lnTo>
                  <a:pt x="813" y="847"/>
                </a:lnTo>
                <a:lnTo>
                  <a:pt x="813" y="847"/>
                </a:lnTo>
                <a:lnTo>
                  <a:pt x="813" y="851"/>
                </a:lnTo>
                <a:lnTo>
                  <a:pt x="813" y="851"/>
                </a:lnTo>
                <a:lnTo>
                  <a:pt x="813" y="853"/>
                </a:lnTo>
                <a:lnTo>
                  <a:pt x="815" y="853"/>
                </a:lnTo>
                <a:lnTo>
                  <a:pt x="815" y="853"/>
                </a:lnTo>
                <a:lnTo>
                  <a:pt x="817" y="853"/>
                </a:lnTo>
                <a:lnTo>
                  <a:pt x="817" y="853"/>
                </a:lnTo>
                <a:lnTo>
                  <a:pt x="815" y="853"/>
                </a:lnTo>
                <a:lnTo>
                  <a:pt x="813" y="856"/>
                </a:lnTo>
                <a:lnTo>
                  <a:pt x="813" y="853"/>
                </a:lnTo>
                <a:lnTo>
                  <a:pt x="813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3"/>
                </a:lnTo>
                <a:lnTo>
                  <a:pt x="811" y="853"/>
                </a:lnTo>
                <a:lnTo>
                  <a:pt x="813" y="856"/>
                </a:lnTo>
                <a:lnTo>
                  <a:pt x="813" y="856"/>
                </a:lnTo>
                <a:lnTo>
                  <a:pt x="813" y="856"/>
                </a:lnTo>
                <a:lnTo>
                  <a:pt x="817" y="858"/>
                </a:lnTo>
                <a:lnTo>
                  <a:pt x="819" y="858"/>
                </a:lnTo>
                <a:lnTo>
                  <a:pt x="819" y="858"/>
                </a:lnTo>
                <a:lnTo>
                  <a:pt x="819" y="858"/>
                </a:lnTo>
                <a:lnTo>
                  <a:pt x="821" y="858"/>
                </a:lnTo>
                <a:lnTo>
                  <a:pt x="821" y="856"/>
                </a:lnTo>
                <a:lnTo>
                  <a:pt x="821" y="856"/>
                </a:lnTo>
                <a:lnTo>
                  <a:pt x="821" y="856"/>
                </a:lnTo>
                <a:lnTo>
                  <a:pt x="823" y="853"/>
                </a:lnTo>
                <a:lnTo>
                  <a:pt x="823" y="853"/>
                </a:lnTo>
                <a:lnTo>
                  <a:pt x="823" y="853"/>
                </a:lnTo>
                <a:lnTo>
                  <a:pt x="823" y="856"/>
                </a:lnTo>
                <a:lnTo>
                  <a:pt x="821" y="858"/>
                </a:lnTo>
                <a:lnTo>
                  <a:pt x="821" y="858"/>
                </a:lnTo>
                <a:lnTo>
                  <a:pt x="821" y="858"/>
                </a:lnTo>
                <a:lnTo>
                  <a:pt x="821" y="860"/>
                </a:lnTo>
                <a:lnTo>
                  <a:pt x="821" y="860"/>
                </a:lnTo>
                <a:lnTo>
                  <a:pt x="823" y="860"/>
                </a:lnTo>
                <a:lnTo>
                  <a:pt x="826" y="860"/>
                </a:lnTo>
                <a:lnTo>
                  <a:pt x="826" y="860"/>
                </a:lnTo>
                <a:lnTo>
                  <a:pt x="828" y="858"/>
                </a:lnTo>
                <a:lnTo>
                  <a:pt x="828" y="860"/>
                </a:lnTo>
                <a:lnTo>
                  <a:pt x="826" y="860"/>
                </a:lnTo>
                <a:lnTo>
                  <a:pt x="826" y="860"/>
                </a:lnTo>
                <a:lnTo>
                  <a:pt x="823" y="860"/>
                </a:lnTo>
                <a:lnTo>
                  <a:pt x="823" y="860"/>
                </a:lnTo>
                <a:lnTo>
                  <a:pt x="823" y="862"/>
                </a:lnTo>
                <a:lnTo>
                  <a:pt x="823" y="862"/>
                </a:lnTo>
                <a:lnTo>
                  <a:pt x="823" y="864"/>
                </a:lnTo>
                <a:lnTo>
                  <a:pt x="823" y="864"/>
                </a:lnTo>
                <a:lnTo>
                  <a:pt x="826" y="864"/>
                </a:lnTo>
                <a:lnTo>
                  <a:pt x="826" y="864"/>
                </a:lnTo>
                <a:lnTo>
                  <a:pt x="823" y="864"/>
                </a:lnTo>
                <a:lnTo>
                  <a:pt x="823" y="864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4"/>
                </a:lnTo>
                <a:lnTo>
                  <a:pt x="826" y="864"/>
                </a:lnTo>
                <a:lnTo>
                  <a:pt x="826" y="864"/>
                </a:lnTo>
                <a:lnTo>
                  <a:pt x="828" y="864"/>
                </a:lnTo>
                <a:lnTo>
                  <a:pt x="828" y="864"/>
                </a:lnTo>
                <a:lnTo>
                  <a:pt x="830" y="866"/>
                </a:lnTo>
                <a:lnTo>
                  <a:pt x="830" y="868"/>
                </a:lnTo>
                <a:lnTo>
                  <a:pt x="830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2"/>
                </a:lnTo>
                <a:lnTo>
                  <a:pt x="832" y="874"/>
                </a:lnTo>
                <a:lnTo>
                  <a:pt x="834" y="874"/>
                </a:lnTo>
                <a:lnTo>
                  <a:pt x="834" y="874"/>
                </a:lnTo>
                <a:lnTo>
                  <a:pt x="832" y="874"/>
                </a:lnTo>
                <a:lnTo>
                  <a:pt x="832" y="874"/>
                </a:lnTo>
                <a:lnTo>
                  <a:pt x="830" y="874"/>
                </a:lnTo>
                <a:lnTo>
                  <a:pt x="830" y="874"/>
                </a:lnTo>
                <a:lnTo>
                  <a:pt x="830" y="876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4" y="876"/>
                </a:lnTo>
                <a:lnTo>
                  <a:pt x="834" y="879"/>
                </a:lnTo>
                <a:lnTo>
                  <a:pt x="834" y="879"/>
                </a:lnTo>
                <a:lnTo>
                  <a:pt x="834" y="879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4" y="881"/>
                </a:lnTo>
                <a:lnTo>
                  <a:pt x="834" y="883"/>
                </a:lnTo>
                <a:lnTo>
                  <a:pt x="834" y="883"/>
                </a:lnTo>
                <a:lnTo>
                  <a:pt x="834" y="881"/>
                </a:lnTo>
                <a:lnTo>
                  <a:pt x="834" y="881"/>
                </a:lnTo>
                <a:lnTo>
                  <a:pt x="834" y="881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5"/>
                </a:lnTo>
                <a:lnTo>
                  <a:pt x="836" y="885"/>
                </a:lnTo>
                <a:lnTo>
                  <a:pt x="834" y="887"/>
                </a:lnTo>
                <a:lnTo>
                  <a:pt x="834" y="887"/>
                </a:lnTo>
                <a:lnTo>
                  <a:pt x="834" y="889"/>
                </a:lnTo>
                <a:lnTo>
                  <a:pt x="834" y="889"/>
                </a:lnTo>
                <a:lnTo>
                  <a:pt x="834" y="889"/>
                </a:lnTo>
                <a:lnTo>
                  <a:pt x="834" y="891"/>
                </a:lnTo>
                <a:lnTo>
                  <a:pt x="834" y="891"/>
                </a:lnTo>
                <a:lnTo>
                  <a:pt x="834" y="891"/>
                </a:lnTo>
                <a:lnTo>
                  <a:pt x="834" y="893"/>
                </a:lnTo>
                <a:lnTo>
                  <a:pt x="836" y="895"/>
                </a:lnTo>
                <a:lnTo>
                  <a:pt x="836" y="895"/>
                </a:lnTo>
                <a:lnTo>
                  <a:pt x="834" y="897"/>
                </a:lnTo>
                <a:lnTo>
                  <a:pt x="834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900"/>
                </a:lnTo>
                <a:lnTo>
                  <a:pt x="832" y="900"/>
                </a:lnTo>
                <a:lnTo>
                  <a:pt x="830" y="900"/>
                </a:lnTo>
                <a:lnTo>
                  <a:pt x="830" y="900"/>
                </a:lnTo>
                <a:lnTo>
                  <a:pt x="828" y="900"/>
                </a:lnTo>
                <a:lnTo>
                  <a:pt x="828" y="900"/>
                </a:lnTo>
                <a:lnTo>
                  <a:pt x="826" y="900"/>
                </a:lnTo>
                <a:lnTo>
                  <a:pt x="826" y="900"/>
                </a:lnTo>
                <a:lnTo>
                  <a:pt x="826" y="897"/>
                </a:lnTo>
                <a:lnTo>
                  <a:pt x="828" y="897"/>
                </a:lnTo>
                <a:lnTo>
                  <a:pt x="828" y="895"/>
                </a:lnTo>
                <a:lnTo>
                  <a:pt x="828" y="895"/>
                </a:lnTo>
                <a:lnTo>
                  <a:pt x="830" y="897"/>
                </a:lnTo>
                <a:lnTo>
                  <a:pt x="830" y="897"/>
                </a:lnTo>
                <a:lnTo>
                  <a:pt x="830" y="897"/>
                </a:lnTo>
                <a:lnTo>
                  <a:pt x="830" y="895"/>
                </a:lnTo>
                <a:lnTo>
                  <a:pt x="832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895"/>
                </a:lnTo>
                <a:lnTo>
                  <a:pt x="832" y="893"/>
                </a:lnTo>
                <a:lnTo>
                  <a:pt x="832" y="893"/>
                </a:lnTo>
                <a:lnTo>
                  <a:pt x="830" y="891"/>
                </a:lnTo>
                <a:lnTo>
                  <a:pt x="830" y="891"/>
                </a:lnTo>
                <a:lnTo>
                  <a:pt x="832" y="891"/>
                </a:lnTo>
                <a:lnTo>
                  <a:pt x="832" y="891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7"/>
                </a:lnTo>
                <a:lnTo>
                  <a:pt x="832" y="885"/>
                </a:lnTo>
                <a:lnTo>
                  <a:pt x="832" y="885"/>
                </a:lnTo>
                <a:lnTo>
                  <a:pt x="832" y="885"/>
                </a:lnTo>
                <a:lnTo>
                  <a:pt x="832" y="887"/>
                </a:lnTo>
                <a:lnTo>
                  <a:pt x="832" y="887"/>
                </a:lnTo>
                <a:lnTo>
                  <a:pt x="830" y="889"/>
                </a:lnTo>
                <a:lnTo>
                  <a:pt x="830" y="889"/>
                </a:lnTo>
                <a:lnTo>
                  <a:pt x="828" y="891"/>
                </a:lnTo>
                <a:lnTo>
                  <a:pt x="828" y="891"/>
                </a:lnTo>
                <a:lnTo>
                  <a:pt x="826" y="891"/>
                </a:lnTo>
                <a:lnTo>
                  <a:pt x="826" y="893"/>
                </a:lnTo>
                <a:lnTo>
                  <a:pt x="826" y="893"/>
                </a:lnTo>
                <a:lnTo>
                  <a:pt x="826" y="895"/>
                </a:lnTo>
                <a:lnTo>
                  <a:pt x="826" y="895"/>
                </a:lnTo>
                <a:lnTo>
                  <a:pt x="828" y="895"/>
                </a:lnTo>
                <a:lnTo>
                  <a:pt x="828" y="895"/>
                </a:lnTo>
                <a:lnTo>
                  <a:pt x="826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3"/>
                </a:lnTo>
                <a:lnTo>
                  <a:pt x="826" y="891"/>
                </a:lnTo>
                <a:lnTo>
                  <a:pt x="828" y="887"/>
                </a:lnTo>
                <a:lnTo>
                  <a:pt x="828" y="887"/>
                </a:lnTo>
                <a:lnTo>
                  <a:pt x="828" y="889"/>
                </a:lnTo>
                <a:lnTo>
                  <a:pt x="830" y="889"/>
                </a:lnTo>
                <a:lnTo>
                  <a:pt x="830" y="887"/>
                </a:lnTo>
                <a:lnTo>
                  <a:pt x="830" y="885"/>
                </a:lnTo>
                <a:lnTo>
                  <a:pt x="830" y="883"/>
                </a:lnTo>
                <a:lnTo>
                  <a:pt x="830" y="883"/>
                </a:lnTo>
                <a:lnTo>
                  <a:pt x="830" y="881"/>
                </a:lnTo>
                <a:lnTo>
                  <a:pt x="830" y="881"/>
                </a:lnTo>
                <a:lnTo>
                  <a:pt x="828" y="883"/>
                </a:lnTo>
                <a:lnTo>
                  <a:pt x="828" y="883"/>
                </a:lnTo>
                <a:lnTo>
                  <a:pt x="826" y="883"/>
                </a:lnTo>
                <a:lnTo>
                  <a:pt x="826" y="883"/>
                </a:lnTo>
                <a:lnTo>
                  <a:pt x="823" y="881"/>
                </a:lnTo>
                <a:lnTo>
                  <a:pt x="823" y="881"/>
                </a:lnTo>
                <a:lnTo>
                  <a:pt x="821" y="881"/>
                </a:lnTo>
                <a:lnTo>
                  <a:pt x="821" y="881"/>
                </a:lnTo>
                <a:lnTo>
                  <a:pt x="811" y="881"/>
                </a:lnTo>
                <a:lnTo>
                  <a:pt x="811" y="881"/>
                </a:lnTo>
                <a:lnTo>
                  <a:pt x="809" y="879"/>
                </a:lnTo>
                <a:lnTo>
                  <a:pt x="805" y="879"/>
                </a:lnTo>
                <a:lnTo>
                  <a:pt x="803" y="876"/>
                </a:lnTo>
                <a:lnTo>
                  <a:pt x="800" y="876"/>
                </a:lnTo>
                <a:lnTo>
                  <a:pt x="800" y="879"/>
                </a:lnTo>
                <a:lnTo>
                  <a:pt x="800" y="881"/>
                </a:lnTo>
                <a:lnTo>
                  <a:pt x="803" y="885"/>
                </a:lnTo>
                <a:lnTo>
                  <a:pt x="803" y="885"/>
                </a:lnTo>
                <a:lnTo>
                  <a:pt x="805" y="887"/>
                </a:lnTo>
                <a:lnTo>
                  <a:pt x="807" y="891"/>
                </a:lnTo>
                <a:lnTo>
                  <a:pt x="807" y="895"/>
                </a:lnTo>
                <a:lnTo>
                  <a:pt x="809" y="897"/>
                </a:lnTo>
                <a:lnTo>
                  <a:pt x="809" y="900"/>
                </a:lnTo>
                <a:lnTo>
                  <a:pt x="809" y="902"/>
                </a:lnTo>
                <a:lnTo>
                  <a:pt x="809" y="904"/>
                </a:lnTo>
                <a:lnTo>
                  <a:pt x="809" y="902"/>
                </a:lnTo>
                <a:lnTo>
                  <a:pt x="809" y="902"/>
                </a:lnTo>
                <a:lnTo>
                  <a:pt x="811" y="902"/>
                </a:lnTo>
                <a:lnTo>
                  <a:pt x="811" y="902"/>
                </a:lnTo>
                <a:lnTo>
                  <a:pt x="813" y="904"/>
                </a:lnTo>
                <a:lnTo>
                  <a:pt x="809" y="904"/>
                </a:lnTo>
                <a:lnTo>
                  <a:pt x="811" y="906"/>
                </a:lnTo>
                <a:lnTo>
                  <a:pt x="811" y="908"/>
                </a:lnTo>
                <a:lnTo>
                  <a:pt x="813" y="908"/>
                </a:lnTo>
                <a:lnTo>
                  <a:pt x="813" y="910"/>
                </a:lnTo>
                <a:lnTo>
                  <a:pt x="813" y="912"/>
                </a:lnTo>
                <a:lnTo>
                  <a:pt x="811" y="910"/>
                </a:lnTo>
                <a:lnTo>
                  <a:pt x="811" y="910"/>
                </a:lnTo>
                <a:lnTo>
                  <a:pt x="811" y="912"/>
                </a:lnTo>
                <a:lnTo>
                  <a:pt x="811" y="914"/>
                </a:lnTo>
                <a:lnTo>
                  <a:pt x="811" y="914"/>
                </a:lnTo>
                <a:lnTo>
                  <a:pt x="811" y="914"/>
                </a:lnTo>
                <a:lnTo>
                  <a:pt x="813" y="916"/>
                </a:lnTo>
                <a:lnTo>
                  <a:pt x="815" y="914"/>
                </a:lnTo>
                <a:lnTo>
                  <a:pt x="817" y="916"/>
                </a:lnTo>
                <a:lnTo>
                  <a:pt x="819" y="914"/>
                </a:lnTo>
                <a:lnTo>
                  <a:pt x="819" y="916"/>
                </a:lnTo>
                <a:lnTo>
                  <a:pt x="821" y="916"/>
                </a:lnTo>
                <a:lnTo>
                  <a:pt x="821" y="916"/>
                </a:lnTo>
                <a:lnTo>
                  <a:pt x="823" y="918"/>
                </a:lnTo>
                <a:lnTo>
                  <a:pt x="821" y="918"/>
                </a:lnTo>
                <a:lnTo>
                  <a:pt x="819" y="916"/>
                </a:lnTo>
                <a:lnTo>
                  <a:pt x="819" y="916"/>
                </a:lnTo>
                <a:lnTo>
                  <a:pt x="817" y="916"/>
                </a:lnTo>
                <a:lnTo>
                  <a:pt x="815" y="916"/>
                </a:lnTo>
                <a:lnTo>
                  <a:pt x="813" y="916"/>
                </a:lnTo>
                <a:lnTo>
                  <a:pt x="811" y="916"/>
                </a:lnTo>
                <a:lnTo>
                  <a:pt x="811" y="916"/>
                </a:lnTo>
                <a:lnTo>
                  <a:pt x="811" y="916"/>
                </a:lnTo>
                <a:lnTo>
                  <a:pt x="813" y="918"/>
                </a:lnTo>
                <a:lnTo>
                  <a:pt x="811" y="923"/>
                </a:lnTo>
                <a:lnTo>
                  <a:pt x="813" y="927"/>
                </a:lnTo>
                <a:lnTo>
                  <a:pt x="811" y="929"/>
                </a:lnTo>
                <a:lnTo>
                  <a:pt x="813" y="931"/>
                </a:lnTo>
                <a:lnTo>
                  <a:pt x="811" y="941"/>
                </a:lnTo>
                <a:lnTo>
                  <a:pt x="811" y="944"/>
                </a:lnTo>
                <a:lnTo>
                  <a:pt x="811" y="946"/>
                </a:lnTo>
                <a:lnTo>
                  <a:pt x="811" y="948"/>
                </a:lnTo>
                <a:lnTo>
                  <a:pt x="811" y="950"/>
                </a:lnTo>
                <a:lnTo>
                  <a:pt x="809" y="954"/>
                </a:lnTo>
                <a:lnTo>
                  <a:pt x="809" y="960"/>
                </a:lnTo>
                <a:lnTo>
                  <a:pt x="809" y="962"/>
                </a:lnTo>
                <a:lnTo>
                  <a:pt x="809" y="965"/>
                </a:lnTo>
                <a:lnTo>
                  <a:pt x="807" y="967"/>
                </a:lnTo>
                <a:lnTo>
                  <a:pt x="809" y="965"/>
                </a:lnTo>
                <a:lnTo>
                  <a:pt x="809" y="967"/>
                </a:lnTo>
                <a:lnTo>
                  <a:pt x="807" y="967"/>
                </a:lnTo>
                <a:lnTo>
                  <a:pt x="807" y="967"/>
                </a:lnTo>
                <a:lnTo>
                  <a:pt x="807" y="967"/>
                </a:lnTo>
                <a:lnTo>
                  <a:pt x="805" y="973"/>
                </a:lnTo>
                <a:lnTo>
                  <a:pt x="805" y="975"/>
                </a:lnTo>
                <a:lnTo>
                  <a:pt x="803" y="977"/>
                </a:lnTo>
                <a:lnTo>
                  <a:pt x="805" y="979"/>
                </a:lnTo>
                <a:lnTo>
                  <a:pt x="805" y="981"/>
                </a:lnTo>
                <a:lnTo>
                  <a:pt x="805" y="983"/>
                </a:lnTo>
                <a:lnTo>
                  <a:pt x="805" y="986"/>
                </a:lnTo>
                <a:lnTo>
                  <a:pt x="807" y="988"/>
                </a:lnTo>
                <a:lnTo>
                  <a:pt x="809" y="990"/>
                </a:lnTo>
                <a:lnTo>
                  <a:pt x="809" y="992"/>
                </a:lnTo>
                <a:lnTo>
                  <a:pt x="809" y="994"/>
                </a:lnTo>
                <a:lnTo>
                  <a:pt x="809" y="996"/>
                </a:lnTo>
                <a:lnTo>
                  <a:pt x="809" y="996"/>
                </a:lnTo>
                <a:lnTo>
                  <a:pt x="811" y="1000"/>
                </a:lnTo>
                <a:lnTo>
                  <a:pt x="811" y="1000"/>
                </a:lnTo>
                <a:lnTo>
                  <a:pt x="809" y="1004"/>
                </a:lnTo>
                <a:lnTo>
                  <a:pt x="809" y="1009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7" y="1013"/>
                </a:lnTo>
                <a:lnTo>
                  <a:pt x="807" y="1015"/>
                </a:lnTo>
                <a:lnTo>
                  <a:pt x="807" y="1017"/>
                </a:lnTo>
                <a:lnTo>
                  <a:pt x="807" y="1019"/>
                </a:lnTo>
                <a:lnTo>
                  <a:pt x="807" y="1021"/>
                </a:lnTo>
                <a:lnTo>
                  <a:pt x="809" y="1023"/>
                </a:lnTo>
                <a:lnTo>
                  <a:pt x="813" y="1027"/>
                </a:lnTo>
                <a:lnTo>
                  <a:pt x="813" y="1027"/>
                </a:lnTo>
                <a:lnTo>
                  <a:pt x="815" y="1032"/>
                </a:lnTo>
                <a:lnTo>
                  <a:pt x="815" y="1034"/>
                </a:lnTo>
                <a:lnTo>
                  <a:pt x="813" y="1036"/>
                </a:lnTo>
                <a:lnTo>
                  <a:pt x="815" y="1040"/>
                </a:lnTo>
                <a:lnTo>
                  <a:pt x="815" y="1042"/>
                </a:lnTo>
                <a:lnTo>
                  <a:pt x="819" y="1046"/>
                </a:lnTo>
                <a:lnTo>
                  <a:pt x="821" y="1048"/>
                </a:lnTo>
                <a:lnTo>
                  <a:pt x="823" y="1050"/>
                </a:lnTo>
                <a:lnTo>
                  <a:pt x="826" y="1053"/>
                </a:lnTo>
                <a:lnTo>
                  <a:pt x="826" y="1053"/>
                </a:lnTo>
                <a:lnTo>
                  <a:pt x="828" y="1055"/>
                </a:lnTo>
                <a:lnTo>
                  <a:pt x="828" y="1057"/>
                </a:lnTo>
                <a:lnTo>
                  <a:pt x="826" y="1055"/>
                </a:lnTo>
                <a:lnTo>
                  <a:pt x="826" y="1057"/>
                </a:lnTo>
                <a:lnTo>
                  <a:pt x="826" y="1057"/>
                </a:lnTo>
                <a:lnTo>
                  <a:pt x="826" y="1059"/>
                </a:lnTo>
                <a:lnTo>
                  <a:pt x="828" y="1057"/>
                </a:lnTo>
                <a:lnTo>
                  <a:pt x="828" y="1057"/>
                </a:lnTo>
                <a:lnTo>
                  <a:pt x="830" y="1059"/>
                </a:lnTo>
                <a:lnTo>
                  <a:pt x="830" y="1059"/>
                </a:lnTo>
                <a:lnTo>
                  <a:pt x="832" y="1061"/>
                </a:lnTo>
                <a:lnTo>
                  <a:pt x="832" y="1061"/>
                </a:lnTo>
                <a:lnTo>
                  <a:pt x="834" y="1061"/>
                </a:lnTo>
                <a:lnTo>
                  <a:pt x="834" y="1059"/>
                </a:lnTo>
                <a:lnTo>
                  <a:pt x="834" y="1057"/>
                </a:lnTo>
                <a:lnTo>
                  <a:pt x="834" y="1055"/>
                </a:lnTo>
                <a:lnTo>
                  <a:pt x="836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2" y="1057"/>
                </a:lnTo>
                <a:lnTo>
                  <a:pt x="844" y="1057"/>
                </a:lnTo>
                <a:lnTo>
                  <a:pt x="844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4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36" y="1059"/>
                </a:lnTo>
                <a:lnTo>
                  <a:pt x="834" y="1059"/>
                </a:lnTo>
                <a:lnTo>
                  <a:pt x="834" y="1059"/>
                </a:lnTo>
                <a:lnTo>
                  <a:pt x="836" y="1059"/>
                </a:lnTo>
                <a:lnTo>
                  <a:pt x="836" y="1061"/>
                </a:lnTo>
                <a:lnTo>
                  <a:pt x="836" y="1063"/>
                </a:lnTo>
                <a:lnTo>
                  <a:pt x="838" y="1065"/>
                </a:lnTo>
                <a:lnTo>
                  <a:pt x="838" y="1065"/>
                </a:lnTo>
                <a:lnTo>
                  <a:pt x="838" y="1065"/>
                </a:lnTo>
                <a:lnTo>
                  <a:pt x="840" y="1067"/>
                </a:lnTo>
                <a:lnTo>
                  <a:pt x="838" y="1067"/>
                </a:lnTo>
                <a:lnTo>
                  <a:pt x="838" y="1067"/>
                </a:lnTo>
                <a:lnTo>
                  <a:pt x="836" y="1065"/>
                </a:lnTo>
                <a:lnTo>
                  <a:pt x="836" y="1065"/>
                </a:lnTo>
                <a:lnTo>
                  <a:pt x="834" y="1063"/>
                </a:lnTo>
                <a:lnTo>
                  <a:pt x="834" y="1063"/>
                </a:lnTo>
                <a:lnTo>
                  <a:pt x="834" y="1061"/>
                </a:lnTo>
                <a:lnTo>
                  <a:pt x="834" y="1061"/>
                </a:lnTo>
                <a:lnTo>
                  <a:pt x="832" y="1061"/>
                </a:lnTo>
                <a:lnTo>
                  <a:pt x="834" y="1063"/>
                </a:lnTo>
                <a:lnTo>
                  <a:pt x="834" y="1065"/>
                </a:lnTo>
                <a:lnTo>
                  <a:pt x="834" y="1069"/>
                </a:lnTo>
                <a:lnTo>
                  <a:pt x="834" y="1071"/>
                </a:lnTo>
                <a:lnTo>
                  <a:pt x="838" y="1076"/>
                </a:lnTo>
                <a:lnTo>
                  <a:pt x="842" y="1076"/>
                </a:lnTo>
                <a:lnTo>
                  <a:pt x="842" y="1078"/>
                </a:lnTo>
                <a:lnTo>
                  <a:pt x="842" y="1078"/>
                </a:lnTo>
                <a:lnTo>
                  <a:pt x="842" y="1080"/>
                </a:lnTo>
                <a:lnTo>
                  <a:pt x="842" y="1080"/>
                </a:lnTo>
                <a:lnTo>
                  <a:pt x="842" y="1082"/>
                </a:lnTo>
                <a:lnTo>
                  <a:pt x="842" y="1084"/>
                </a:lnTo>
                <a:lnTo>
                  <a:pt x="842" y="1086"/>
                </a:lnTo>
                <a:lnTo>
                  <a:pt x="844" y="1088"/>
                </a:lnTo>
                <a:lnTo>
                  <a:pt x="849" y="1092"/>
                </a:lnTo>
                <a:lnTo>
                  <a:pt x="849" y="1092"/>
                </a:lnTo>
                <a:lnTo>
                  <a:pt x="851" y="1095"/>
                </a:lnTo>
                <a:lnTo>
                  <a:pt x="851" y="1097"/>
                </a:lnTo>
                <a:lnTo>
                  <a:pt x="853" y="1097"/>
                </a:lnTo>
                <a:lnTo>
                  <a:pt x="855" y="1099"/>
                </a:lnTo>
                <a:lnTo>
                  <a:pt x="857" y="1101"/>
                </a:lnTo>
                <a:lnTo>
                  <a:pt x="857" y="1101"/>
                </a:lnTo>
                <a:lnTo>
                  <a:pt x="857" y="1103"/>
                </a:lnTo>
                <a:lnTo>
                  <a:pt x="857" y="1105"/>
                </a:lnTo>
                <a:lnTo>
                  <a:pt x="859" y="1105"/>
                </a:lnTo>
                <a:lnTo>
                  <a:pt x="859" y="1105"/>
                </a:lnTo>
                <a:lnTo>
                  <a:pt x="859" y="1107"/>
                </a:lnTo>
                <a:lnTo>
                  <a:pt x="859" y="1109"/>
                </a:lnTo>
                <a:lnTo>
                  <a:pt x="861" y="1111"/>
                </a:lnTo>
                <a:lnTo>
                  <a:pt x="859" y="1111"/>
                </a:lnTo>
                <a:lnTo>
                  <a:pt x="861" y="1113"/>
                </a:lnTo>
                <a:lnTo>
                  <a:pt x="859" y="1113"/>
                </a:lnTo>
                <a:lnTo>
                  <a:pt x="861" y="1115"/>
                </a:lnTo>
                <a:lnTo>
                  <a:pt x="863" y="1115"/>
                </a:lnTo>
                <a:lnTo>
                  <a:pt x="863" y="1115"/>
                </a:lnTo>
                <a:lnTo>
                  <a:pt x="867" y="1115"/>
                </a:lnTo>
                <a:lnTo>
                  <a:pt x="867" y="1115"/>
                </a:lnTo>
                <a:lnTo>
                  <a:pt x="872" y="1118"/>
                </a:lnTo>
                <a:lnTo>
                  <a:pt x="874" y="1118"/>
                </a:lnTo>
                <a:lnTo>
                  <a:pt x="876" y="1118"/>
                </a:lnTo>
                <a:lnTo>
                  <a:pt x="878" y="1118"/>
                </a:lnTo>
                <a:lnTo>
                  <a:pt x="880" y="1120"/>
                </a:lnTo>
                <a:lnTo>
                  <a:pt x="880" y="1122"/>
                </a:lnTo>
                <a:lnTo>
                  <a:pt x="882" y="1122"/>
                </a:lnTo>
                <a:lnTo>
                  <a:pt x="886" y="1124"/>
                </a:lnTo>
                <a:lnTo>
                  <a:pt x="891" y="1124"/>
                </a:lnTo>
                <a:lnTo>
                  <a:pt x="891" y="1124"/>
                </a:lnTo>
                <a:lnTo>
                  <a:pt x="893" y="1126"/>
                </a:lnTo>
                <a:lnTo>
                  <a:pt x="893" y="1128"/>
                </a:lnTo>
                <a:lnTo>
                  <a:pt x="895" y="1128"/>
                </a:lnTo>
                <a:lnTo>
                  <a:pt x="895" y="1128"/>
                </a:lnTo>
                <a:lnTo>
                  <a:pt x="897" y="1128"/>
                </a:lnTo>
                <a:lnTo>
                  <a:pt x="897" y="1128"/>
                </a:lnTo>
                <a:lnTo>
                  <a:pt x="899" y="1130"/>
                </a:lnTo>
                <a:lnTo>
                  <a:pt x="901" y="1130"/>
                </a:lnTo>
                <a:lnTo>
                  <a:pt x="905" y="1134"/>
                </a:lnTo>
                <a:lnTo>
                  <a:pt x="907" y="1139"/>
                </a:lnTo>
                <a:lnTo>
                  <a:pt x="909" y="1141"/>
                </a:lnTo>
                <a:lnTo>
                  <a:pt x="909" y="1143"/>
                </a:lnTo>
                <a:lnTo>
                  <a:pt x="909" y="1143"/>
                </a:lnTo>
                <a:lnTo>
                  <a:pt x="909" y="1145"/>
                </a:lnTo>
                <a:lnTo>
                  <a:pt x="909" y="1145"/>
                </a:lnTo>
                <a:lnTo>
                  <a:pt x="911" y="1145"/>
                </a:lnTo>
                <a:lnTo>
                  <a:pt x="911" y="1147"/>
                </a:lnTo>
                <a:lnTo>
                  <a:pt x="911" y="1147"/>
                </a:lnTo>
                <a:lnTo>
                  <a:pt x="911" y="1151"/>
                </a:lnTo>
                <a:lnTo>
                  <a:pt x="911" y="1151"/>
                </a:lnTo>
                <a:lnTo>
                  <a:pt x="914" y="1153"/>
                </a:lnTo>
                <a:lnTo>
                  <a:pt x="916" y="1155"/>
                </a:lnTo>
                <a:lnTo>
                  <a:pt x="918" y="1157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2"/>
                </a:lnTo>
                <a:lnTo>
                  <a:pt x="918" y="1164"/>
                </a:lnTo>
                <a:lnTo>
                  <a:pt x="920" y="1166"/>
                </a:lnTo>
                <a:lnTo>
                  <a:pt x="922" y="1168"/>
                </a:lnTo>
                <a:lnTo>
                  <a:pt x="922" y="1170"/>
                </a:lnTo>
                <a:lnTo>
                  <a:pt x="922" y="1170"/>
                </a:lnTo>
                <a:lnTo>
                  <a:pt x="922" y="1172"/>
                </a:lnTo>
                <a:lnTo>
                  <a:pt x="926" y="1174"/>
                </a:lnTo>
                <a:lnTo>
                  <a:pt x="926" y="1176"/>
                </a:lnTo>
                <a:lnTo>
                  <a:pt x="926" y="1178"/>
                </a:lnTo>
                <a:lnTo>
                  <a:pt x="928" y="1180"/>
                </a:lnTo>
                <a:lnTo>
                  <a:pt x="928" y="1183"/>
                </a:lnTo>
                <a:lnTo>
                  <a:pt x="930" y="1183"/>
                </a:lnTo>
                <a:lnTo>
                  <a:pt x="930" y="1187"/>
                </a:lnTo>
                <a:lnTo>
                  <a:pt x="930" y="1189"/>
                </a:lnTo>
                <a:lnTo>
                  <a:pt x="930" y="1189"/>
                </a:lnTo>
                <a:lnTo>
                  <a:pt x="932" y="1191"/>
                </a:lnTo>
                <a:lnTo>
                  <a:pt x="935" y="1193"/>
                </a:lnTo>
                <a:lnTo>
                  <a:pt x="937" y="1195"/>
                </a:lnTo>
                <a:lnTo>
                  <a:pt x="939" y="1197"/>
                </a:lnTo>
                <a:lnTo>
                  <a:pt x="941" y="1197"/>
                </a:lnTo>
                <a:lnTo>
                  <a:pt x="943" y="1197"/>
                </a:lnTo>
                <a:lnTo>
                  <a:pt x="943" y="1199"/>
                </a:lnTo>
                <a:lnTo>
                  <a:pt x="947" y="1201"/>
                </a:lnTo>
                <a:lnTo>
                  <a:pt x="951" y="1208"/>
                </a:lnTo>
                <a:lnTo>
                  <a:pt x="953" y="1210"/>
                </a:lnTo>
                <a:lnTo>
                  <a:pt x="955" y="1212"/>
                </a:lnTo>
                <a:lnTo>
                  <a:pt x="955" y="1216"/>
                </a:lnTo>
                <a:lnTo>
                  <a:pt x="953" y="1218"/>
                </a:lnTo>
                <a:lnTo>
                  <a:pt x="951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2"/>
                </a:lnTo>
                <a:lnTo>
                  <a:pt x="955" y="1224"/>
                </a:lnTo>
                <a:lnTo>
                  <a:pt x="953" y="1224"/>
                </a:lnTo>
                <a:lnTo>
                  <a:pt x="953" y="1222"/>
                </a:lnTo>
                <a:lnTo>
                  <a:pt x="951" y="1222"/>
                </a:lnTo>
                <a:lnTo>
                  <a:pt x="951" y="1220"/>
                </a:lnTo>
                <a:lnTo>
                  <a:pt x="951" y="1220"/>
                </a:lnTo>
                <a:lnTo>
                  <a:pt x="951" y="1220"/>
                </a:lnTo>
                <a:lnTo>
                  <a:pt x="949" y="1222"/>
                </a:lnTo>
                <a:lnTo>
                  <a:pt x="947" y="1222"/>
                </a:lnTo>
                <a:lnTo>
                  <a:pt x="945" y="1220"/>
                </a:lnTo>
                <a:lnTo>
                  <a:pt x="941" y="1220"/>
                </a:lnTo>
                <a:lnTo>
                  <a:pt x="941" y="1222"/>
                </a:lnTo>
                <a:lnTo>
                  <a:pt x="941" y="1222"/>
                </a:lnTo>
                <a:lnTo>
                  <a:pt x="943" y="1224"/>
                </a:lnTo>
                <a:lnTo>
                  <a:pt x="945" y="1227"/>
                </a:lnTo>
                <a:lnTo>
                  <a:pt x="949" y="1227"/>
                </a:lnTo>
                <a:lnTo>
                  <a:pt x="949" y="1229"/>
                </a:lnTo>
                <a:lnTo>
                  <a:pt x="949" y="1229"/>
                </a:lnTo>
                <a:lnTo>
                  <a:pt x="949" y="1231"/>
                </a:lnTo>
                <a:lnTo>
                  <a:pt x="951" y="1231"/>
                </a:lnTo>
                <a:lnTo>
                  <a:pt x="953" y="1233"/>
                </a:lnTo>
                <a:lnTo>
                  <a:pt x="955" y="1233"/>
                </a:lnTo>
                <a:lnTo>
                  <a:pt x="955" y="1235"/>
                </a:lnTo>
                <a:lnTo>
                  <a:pt x="958" y="1235"/>
                </a:lnTo>
                <a:lnTo>
                  <a:pt x="958" y="1235"/>
                </a:lnTo>
                <a:lnTo>
                  <a:pt x="960" y="1237"/>
                </a:lnTo>
                <a:lnTo>
                  <a:pt x="960" y="1237"/>
                </a:lnTo>
                <a:lnTo>
                  <a:pt x="962" y="1239"/>
                </a:lnTo>
                <a:lnTo>
                  <a:pt x="964" y="1237"/>
                </a:lnTo>
                <a:lnTo>
                  <a:pt x="966" y="1237"/>
                </a:lnTo>
                <a:lnTo>
                  <a:pt x="968" y="1237"/>
                </a:lnTo>
                <a:lnTo>
                  <a:pt x="968" y="1235"/>
                </a:lnTo>
                <a:lnTo>
                  <a:pt x="968" y="1237"/>
                </a:lnTo>
                <a:lnTo>
                  <a:pt x="968" y="1239"/>
                </a:lnTo>
                <a:lnTo>
                  <a:pt x="970" y="1241"/>
                </a:lnTo>
                <a:lnTo>
                  <a:pt x="976" y="1245"/>
                </a:lnTo>
                <a:lnTo>
                  <a:pt x="979" y="1245"/>
                </a:lnTo>
                <a:lnTo>
                  <a:pt x="981" y="1245"/>
                </a:lnTo>
                <a:lnTo>
                  <a:pt x="983" y="1252"/>
                </a:lnTo>
                <a:lnTo>
                  <a:pt x="983" y="1254"/>
                </a:lnTo>
                <a:lnTo>
                  <a:pt x="983" y="1256"/>
                </a:lnTo>
                <a:lnTo>
                  <a:pt x="985" y="1256"/>
                </a:lnTo>
                <a:lnTo>
                  <a:pt x="985" y="1256"/>
                </a:lnTo>
                <a:lnTo>
                  <a:pt x="985" y="1258"/>
                </a:lnTo>
                <a:lnTo>
                  <a:pt x="985" y="1260"/>
                </a:lnTo>
                <a:lnTo>
                  <a:pt x="983" y="1264"/>
                </a:lnTo>
                <a:lnTo>
                  <a:pt x="983" y="1266"/>
                </a:lnTo>
                <a:lnTo>
                  <a:pt x="985" y="1266"/>
                </a:lnTo>
                <a:lnTo>
                  <a:pt x="987" y="1271"/>
                </a:lnTo>
                <a:lnTo>
                  <a:pt x="987" y="1271"/>
                </a:lnTo>
                <a:lnTo>
                  <a:pt x="987" y="1271"/>
                </a:lnTo>
                <a:lnTo>
                  <a:pt x="989" y="1273"/>
                </a:lnTo>
                <a:lnTo>
                  <a:pt x="989" y="1271"/>
                </a:lnTo>
                <a:lnTo>
                  <a:pt x="989" y="1271"/>
                </a:lnTo>
                <a:lnTo>
                  <a:pt x="991" y="1273"/>
                </a:lnTo>
                <a:lnTo>
                  <a:pt x="993" y="1275"/>
                </a:lnTo>
                <a:lnTo>
                  <a:pt x="999" y="1279"/>
                </a:lnTo>
                <a:lnTo>
                  <a:pt x="1002" y="1281"/>
                </a:lnTo>
                <a:lnTo>
                  <a:pt x="1004" y="1281"/>
                </a:lnTo>
                <a:lnTo>
                  <a:pt x="1006" y="1283"/>
                </a:lnTo>
                <a:lnTo>
                  <a:pt x="1008" y="1285"/>
                </a:lnTo>
                <a:lnTo>
                  <a:pt x="1010" y="1287"/>
                </a:lnTo>
                <a:lnTo>
                  <a:pt x="1010" y="1289"/>
                </a:lnTo>
                <a:lnTo>
                  <a:pt x="1012" y="1289"/>
                </a:lnTo>
                <a:lnTo>
                  <a:pt x="1012" y="1296"/>
                </a:lnTo>
                <a:lnTo>
                  <a:pt x="1014" y="1296"/>
                </a:lnTo>
                <a:lnTo>
                  <a:pt x="1016" y="1298"/>
                </a:lnTo>
                <a:lnTo>
                  <a:pt x="1016" y="1296"/>
                </a:lnTo>
                <a:lnTo>
                  <a:pt x="1018" y="1296"/>
                </a:lnTo>
                <a:lnTo>
                  <a:pt x="1020" y="1294"/>
                </a:lnTo>
                <a:lnTo>
                  <a:pt x="1020" y="1294"/>
                </a:lnTo>
                <a:lnTo>
                  <a:pt x="1023" y="1292"/>
                </a:lnTo>
                <a:lnTo>
                  <a:pt x="1023" y="1289"/>
                </a:lnTo>
                <a:lnTo>
                  <a:pt x="1023" y="1287"/>
                </a:lnTo>
                <a:lnTo>
                  <a:pt x="1020" y="1285"/>
                </a:lnTo>
                <a:lnTo>
                  <a:pt x="1018" y="1285"/>
                </a:lnTo>
                <a:lnTo>
                  <a:pt x="1018" y="1283"/>
                </a:lnTo>
                <a:lnTo>
                  <a:pt x="1018" y="1281"/>
                </a:lnTo>
                <a:lnTo>
                  <a:pt x="1016" y="1281"/>
                </a:lnTo>
                <a:lnTo>
                  <a:pt x="1016" y="1279"/>
                </a:lnTo>
                <a:lnTo>
                  <a:pt x="1014" y="1279"/>
                </a:lnTo>
                <a:lnTo>
                  <a:pt x="1014" y="1277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7"/>
                </a:lnTo>
                <a:lnTo>
                  <a:pt x="1010" y="1277"/>
                </a:lnTo>
                <a:lnTo>
                  <a:pt x="1010" y="1277"/>
                </a:lnTo>
                <a:lnTo>
                  <a:pt x="1008" y="1279"/>
                </a:lnTo>
                <a:lnTo>
                  <a:pt x="1008" y="1279"/>
                </a:lnTo>
                <a:lnTo>
                  <a:pt x="1008" y="1277"/>
                </a:lnTo>
                <a:lnTo>
                  <a:pt x="1008" y="1277"/>
                </a:lnTo>
                <a:lnTo>
                  <a:pt x="1006" y="1277"/>
                </a:lnTo>
                <a:lnTo>
                  <a:pt x="1004" y="1275"/>
                </a:lnTo>
                <a:lnTo>
                  <a:pt x="1004" y="1271"/>
                </a:lnTo>
                <a:lnTo>
                  <a:pt x="1004" y="1271"/>
                </a:lnTo>
                <a:lnTo>
                  <a:pt x="1004" y="1269"/>
                </a:lnTo>
                <a:lnTo>
                  <a:pt x="1004" y="1266"/>
                </a:lnTo>
                <a:lnTo>
                  <a:pt x="1004" y="1264"/>
                </a:lnTo>
                <a:lnTo>
                  <a:pt x="1002" y="1262"/>
                </a:lnTo>
                <a:lnTo>
                  <a:pt x="999" y="1258"/>
                </a:lnTo>
                <a:lnTo>
                  <a:pt x="999" y="1256"/>
                </a:lnTo>
                <a:lnTo>
                  <a:pt x="997" y="1256"/>
                </a:lnTo>
                <a:lnTo>
                  <a:pt x="995" y="1252"/>
                </a:lnTo>
                <a:lnTo>
                  <a:pt x="995" y="1250"/>
                </a:lnTo>
                <a:lnTo>
                  <a:pt x="995" y="1248"/>
                </a:lnTo>
                <a:lnTo>
                  <a:pt x="993" y="1245"/>
                </a:lnTo>
                <a:lnTo>
                  <a:pt x="993" y="1243"/>
                </a:lnTo>
                <a:lnTo>
                  <a:pt x="993" y="1243"/>
                </a:lnTo>
                <a:lnTo>
                  <a:pt x="993" y="1241"/>
                </a:lnTo>
                <a:lnTo>
                  <a:pt x="991" y="1241"/>
                </a:lnTo>
                <a:lnTo>
                  <a:pt x="991" y="1239"/>
                </a:lnTo>
                <a:lnTo>
                  <a:pt x="989" y="1235"/>
                </a:lnTo>
                <a:lnTo>
                  <a:pt x="987" y="1237"/>
                </a:lnTo>
                <a:lnTo>
                  <a:pt x="987" y="1237"/>
                </a:lnTo>
                <a:lnTo>
                  <a:pt x="989" y="1239"/>
                </a:lnTo>
                <a:lnTo>
                  <a:pt x="989" y="1241"/>
                </a:lnTo>
                <a:lnTo>
                  <a:pt x="989" y="1241"/>
                </a:lnTo>
                <a:lnTo>
                  <a:pt x="989" y="1241"/>
                </a:lnTo>
                <a:lnTo>
                  <a:pt x="987" y="1239"/>
                </a:lnTo>
                <a:lnTo>
                  <a:pt x="987" y="1237"/>
                </a:lnTo>
                <a:lnTo>
                  <a:pt x="985" y="1235"/>
                </a:lnTo>
                <a:lnTo>
                  <a:pt x="985" y="1233"/>
                </a:lnTo>
                <a:lnTo>
                  <a:pt x="985" y="1233"/>
                </a:lnTo>
                <a:lnTo>
                  <a:pt x="983" y="1231"/>
                </a:lnTo>
                <a:lnTo>
                  <a:pt x="983" y="1231"/>
                </a:lnTo>
                <a:lnTo>
                  <a:pt x="981" y="1229"/>
                </a:lnTo>
                <a:lnTo>
                  <a:pt x="981" y="1227"/>
                </a:lnTo>
                <a:lnTo>
                  <a:pt x="976" y="1224"/>
                </a:lnTo>
                <a:lnTo>
                  <a:pt x="974" y="1220"/>
                </a:lnTo>
                <a:lnTo>
                  <a:pt x="974" y="1220"/>
                </a:lnTo>
                <a:lnTo>
                  <a:pt x="974" y="1218"/>
                </a:lnTo>
                <a:lnTo>
                  <a:pt x="974" y="1216"/>
                </a:lnTo>
                <a:lnTo>
                  <a:pt x="974" y="1216"/>
                </a:lnTo>
                <a:lnTo>
                  <a:pt x="972" y="1214"/>
                </a:lnTo>
                <a:lnTo>
                  <a:pt x="972" y="1214"/>
                </a:lnTo>
                <a:lnTo>
                  <a:pt x="972" y="1212"/>
                </a:lnTo>
                <a:lnTo>
                  <a:pt x="972" y="1212"/>
                </a:lnTo>
                <a:lnTo>
                  <a:pt x="970" y="1212"/>
                </a:lnTo>
                <a:lnTo>
                  <a:pt x="970" y="1210"/>
                </a:lnTo>
                <a:lnTo>
                  <a:pt x="968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4"/>
                </a:lnTo>
                <a:lnTo>
                  <a:pt x="964" y="1204"/>
                </a:lnTo>
                <a:lnTo>
                  <a:pt x="964" y="1204"/>
                </a:lnTo>
                <a:lnTo>
                  <a:pt x="962" y="1201"/>
                </a:lnTo>
                <a:lnTo>
                  <a:pt x="960" y="1197"/>
                </a:lnTo>
                <a:lnTo>
                  <a:pt x="960" y="1195"/>
                </a:lnTo>
                <a:lnTo>
                  <a:pt x="955" y="1193"/>
                </a:lnTo>
                <a:lnTo>
                  <a:pt x="953" y="1191"/>
                </a:lnTo>
                <a:lnTo>
                  <a:pt x="951" y="1191"/>
                </a:lnTo>
                <a:lnTo>
                  <a:pt x="951" y="1189"/>
                </a:lnTo>
                <a:lnTo>
                  <a:pt x="949" y="1187"/>
                </a:lnTo>
                <a:lnTo>
                  <a:pt x="947" y="1185"/>
                </a:lnTo>
                <a:lnTo>
                  <a:pt x="947" y="1183"/>
                </a:lnTo>
                <a:lnTo>
                  <a:pt x="947" y="1178"/>
                </a:lnTo>
                <a:lnTo>
                  <a:pt x="947" y="1178"/>
                </a:lnTo>
                <a:lnTo>
                  <a:pt x="945" y="1176"/>
                </a:lnTo>
                <a:lnTo>
                  <a:pt x="945" y="1172"/>
                </a:lnTo>
                <a:lnTo>
                  <a:pt x="943" y="1170"/>
                </a:lnTo>
                <a:lnTo>
                  <a:pt x="943" y="1170"/>
                </a:lnTo>
                <a:lnTo>
                  <a:pt x="943" y="1164"/>
                </a:lnTo>
                <a:lnTo>
                  <a:pt x="945" y="1162"/>
                </a:lnTo>
                <a:lnTo>
                  <a:pt x="945" y="1160"/>
                </a:lnTo>
                <a:lnTo>
                  <a:pt x="943" y="1157"/>
                </a:lnTo>
                <a:lnTo>
                  <a:pt x="943" y="1157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9" y="1160"/>
                </a:lnTo>
                <a:lnTo>
                  <a:pt x="953" y="1164"/>
                </a:lnTo>
                <a:lnTo>
                  <a:pt x="953" y="1164"/>
                </a:lnTo>
                <a:lnTo>
                  <a:pt x="955" y="1164"/>
                </a:lnTo>
                <a:lnTo>
                  <a:pt x="955" y="1164"/>
                </a:lnTo>
                <a:lnTo>
                  <a:pt x="955" y="1162"/>
                </a:lnTo>
                <a:lnTo>
                  <a:pt x="958" y="1162"/>
                </a:lnTo>
                <a:lnTo>
                  <a:pt x="960" y="1164"/>
                </a:lnTo>
                <a:lnTo>
                  <a:pt x="960" y="1164"/>
                </a:lnTo>
                <a:lnTo>
                  <a:pt x="962" y="1164"/>
                </a:lnTo>
                <a:lnTo>
                  <a:pt x="962" y="1166"/>
                </a:lnTo>
                <a:lnTo>
                  <a:pt x="964" y="1168"/>
                </a:lnTo>
                <a:lnTo>
                  <a:pt x="968" y="1168"/>
                </a:lnTo>
                <a:lnTo>
                  <a:pt x="968" y="1168"/>
                </a:lnTo>
                <a:lnTo>
                  <a:pt x="970" y="1168"/>
                </a:lnTo>
                <a:lnTo>
                  <a:pt x="970" y="1168"/>
                </a:lnTo>
                <a:lnTo>
                  <a:pt x="970" y="1170"/>
                </a:lnTo>
                <a:lnTo>
                  <a:pt x="970" y="1170"/>
                </a:lnTo>
                <a:lnTo>
                  <a:pt x="970" y="1170"/>
                </a:lnTo>
                <a:lnTo>
                  <a:pt x="968" y="1170"/>
                </a:lnTo>
                <a:lnTo>
                  <a:pt x="970" y="1172"/>
                </a:lnTo>
                <a:lnTo>
                  <a:pt x="970" y="1172"/>
                </a:lnTo>
                <a:lnTo>
                  <a:pt x="968" y="1174"/>
                </a:lnTo>
                <a:lnTo>
                  <a:pt x="970" y="1176"/>
                </a:lnTo>
                <a:lnTo>
                  <a:pt x="972" y="1178"/>
                </a:lnTo>
                <a:lnTo>
                  <a:pt x="972" y="1183"/>
                </a:lnTo>
                <a:lnTo>
                  <a:pt x="974" y="1185"/>
                </a:lnTo>
                <a:lnTo>
                  <a:pt x="974" y="1187"/>
                </a:lnTo>
                <a:lnTo>
                  <a:pt x="974" y="1189"/>
                </a:lnTo>
                <a:lnTo>
                  <a:pt x="976" y="1189"/>
                </a:lnTo>
                <a:lnTo>
                  <a:pt x="976" y="1191"/>
                </a:lnTo>
                <a:lnTo>
                  <a:pt x="979" y="1195"/>
                </a:lnTo>
                <a:lnTo>
                  <a:pt x="979" y="1195"/>
                </a:lnTo>
                <a:lnTo>
                  <a:pt x="979" y="1197"/>
                </a:lnTo>
                <a:lnTo>
                  <a:pt x="981" y="1197"/>
                </a:lnTo>
                <a:lnTo>
                  <a:pt x="981" y="1197"/>
                </a:lnTo>
                <a:lnTo>
                  <a:pt x="983" y="1199"/>
                </a:lnTo>
                <a:lnTo>
                  <a:pt x="983" y="1201"/>
                </a:lnTo>
                <a:lnTo>
                  <a:pt x="983" y="1204"/>
                </a:lnTo>
                <a:lnTo>
                  <a:pt x="985" y="1206"/>
                </a:lnTo>
                <a:lnTo>
                  <a:pt x="987" y="1206"/>
                </a:lnTo>
                <a:lnTo>
                  <a:pt x="987" y="1206"/>
                </a:lnTo>
                <a:lnTo>
                  <a:pt x="987" y="1208"/>
                </a:lnTo>
                <a:lnTo>
                  <a:pt x="987" y="1208"/>
                </a:lnTo>
                <a:lnTo>
                  <a:pt x="989" y="1210"/>
                </a:lnTo>
                <a:lnTo>
                  <a:pt x="989" y="1212"/>
                </a:lnTo>
                <a:lnTo>
                  <a:pt x="993" y="1212"/>
                </a:lnTo>
                <a:lnTo>
                  <a:pt x="995" y="1216"/>
                </a:lnTo>
                <a:lnTo>
                  <a:pt x="997" y="1218"/>
                </a:lnTo>
                <a:lnTo>
                  <a:pt x="999" y="1220"/>
                </a:lnTo>
                <a:lnTo>
                  <a:pt x="1002" y="1220"/>
                </a:lnTo>
                <a:lnTo>
                  <a:pt x="1002" y="1220"/>
                </a:lnTo>
                <a:lnTo>
                  <a:pt x="1004" y="1220"/>
                </a:lnTo>
                <a:lnTo>
                  <a:pt x="1006" y="1220"/>
                </a:lnTo>
                <a:lnTo>
                  <a:pt x="1006" y="1222"/>
                </a:lnTo>
                <a:lnTo>
                  <a:pt x="1006" y="1224"/>
                </a:lnTo>
                <a:lnTo>
                  <a:pt x="1006" y="1227"/>
                </a:lnTo>
                <a:lnTo>
                  <a:pt x="1006" y="1227"/>
                </a:lnTo>
                <a:lnTo>
                  <a:pt x="1006" y="1229"/>
                </a:lnTo>
                <a:lnTo>
                  <a:pt x="1008" y="1229"/>
                </a:lnTo>
                <a:lnTo>
                  <a:pt x="1008" y="1231"/>
                </a:lnTo>
                <a:lnTo>
                  <a:pt x="1010" y="1231"/>
                </a:lnTo>
                <a:lnTo>
                  <a:pt x="1014" y="1233"/>
                </a:lnTo>
                <a:lnTo>
                  <a:pt x="1016" y="1233"/>
                </a:lnTo>
                <a:lnTo>
                  <a:pt x="1016" y="1235"/>
                </a:lnTo>
                <a:lnTo>
                  <a:pt x="1016" y="1235"/>
                </a:lnTo>
                <a:lnTo>
                  <a:pt x="1016" y="1237"/>
                </a:lnTo>
                <a:lnTo>
                  <a:pt x="1018" y="1239"/>
                </a:lnTo>
                <a:lnTo>
                  <a:pt x="1018" y="1239"/>
                </a:lnTo>
                <a:lnTo>
                  <a:pt x="1023" y="1239"/>
                </a:lnTo>
                <a:lnTo>
                  <a:pt x="1025" y="1241"/>
                </a:lnTo>
                <a:lnTo>
                  <a:pt x="1025" y="1243"/>
                </a:lnTo>
                <a:lnTo>
                  <a:pt x="1025" y="1243"/>
                </a:lnTo>
                <a:lnTo>
                  <a:pt x="1025" y="1243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5" y="1245"/>
                </a:lnTo>
                <a:lnTo>
                  <a:pt x="1023" y="1248"/>
                </a:lnTo>
                <a:lnTo>
                  <a:pt x="1023" y="1250"/>
                </a:lnTo>
                <a:lnTo>
                  <a:pt x="1023" y="1254"/>
                </a:lnTo>
                <a:lnTo>
                  <a:pt x="1025" y="1256"/>
                </a:lnTo>
                <a:lnTo>
                  <a:pt x="1025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6"/>
                </a:lnTo>
                <a:lnTo>
                  <a:pt x="1029" y="1254"/>
                </a:lnTo>
                <a:lnTo>
                  <a:pt x="1031" y="1254"/>
                </a:lnTo>
                <a:lnTo>
                  <a:pt x="1031" y="1254"/>
                </a:lnTo>
                <a:lnTo>
                  <a:pt x="1029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8"/>
                </a:lnTo>
                <a:lnTo>
                  <a:pt x="1031" y="1256"/>
                </a:lnTo>
                <a:lnTo>
                  <a:pt x="1031" y="1256"/>
                </a:lnTo>
                <a:lnTo>
                  <a:pt x="1031" y="1256"/>
                </a:lnTo>
                <a:lnTo>
                  <a:pt x="1033" y="1258"/>
                </a:lnTo>
                <a:lnTo>
                  <a:pt x="1033" y="1258"/>
                </a:lnTo>
                <a:lnTo>
                  <a:pt x="1037" y="1260"/>
                </a:lnTo>
                <a:lnTo>
                  <a:pt x="1037" y="1262"/>
                </a:lnTo>
                <a:lnTo>
                  <a:pt x="1041" y="1264"/>
                </a:lnTo>
                <a:lnTo>
                  <a:pt x="1041" y="1264"/>
                </a:lnTo>
                <a:lnTo>
                  <a:pt x="1043" y="1264"/>
                </a:lnTo>
                <a:lnTo>
                  <a:pt x="1041" y="1264"/>
                </a:lnTo>
                <a:lnTo>
                  <a:pt x="1041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43" y="1269"/>
                </a:lnTo>
                <a:lnTo>
                  <a:pt x="1043" y="1269"/>
                </a:lnTo>
                <a:lnTo>
                  <a:pt x="1043" y="1271"/>
                </a:lnTo>
                <a:lnTo>
                  <a:pt x="1046" y="1273"/>
                </a:lnTo>
                <a:lnTo>
                  <a:pt x="1048" y="1273"/>
                </a:lnTo>
                <a:lnTo>
                  <a:pt x="1048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5"/>
                </a:lnTo>
                <a:lnTo>
                  <a:pt x="1050" y="1275"/>
                </a:lnTo>
                <a:lnTo>
                  <a:pt x="1048" y="1273"/>
                </a:lnTo>
                <a:lnTo>
                  <a:pt x="1046" y="1273"/>
                </a:lnTo>
                <a:lnTo>
                  <a:pt x="1056" y="1279"/>
                </a:lnTo>
                <a:lnTo>
                  <a:pt x="1058" y="1281"/>
                </a:lnTo>
                <a:lnTo>
                  <a:pt x="1062" y="1285"/>
                </a:lnTo>
                <a:lnTo>
                  <a:pt x="1064" y="1287"/>
                </a:lnTo>
                <a:lnTo>
                  <a:pt x="1067" y="1292"/>
                </a:lnTo>
                <a:lnTo>
                  <a:pt x="1069" y="1294"/>
                </a:lnTo>
                <a:lnTo>
                  <a:pt x="1071" y="1298"/>
                </a:lnTo>
                <a:lnTo>
                  <a:pt x="1073" y="1298"/>
                </a:lnTo>
                <a:lnTo>
                  <a:pt x="1075" y="1300"/>
                </a:lnTo>
                <a:lnTo>
                  <a:pt x="1077" y="1306"/>
                </a:lnTo>
                <a:lnTo>
                  <a:pt x="1077" y="1310"/>
                </a:lnTo>
                <a:lnTo>
                  <a:pt x="1079" y="1313"/>
                </a:lnTo>
                <a:lnTo>
                  <a:pt x="1079" y="1315"/>
                </a:lnTo>
                <a:lnTo>
                  <a:pt x="1081" y="1317"/>
                </a:lnTo>
                <a:lnTo>
                  <a:pt x="1083" y="1319"/>
                </a:lnTo>
                <a:lnTo>
                  <a:pt x="1083" y="1319"/>
                </a:lnTo>
                <a:lnTo>
                  <a:pt x="1083" y="1321"/>
                </a:lnTo>
                <a:lnTo>
                  <a:pt x="1083" y="1323"/>
                </a:lnTo>
                <a:lnTo>
                  <a:pt x="1081" y="1325"/>
                </a:lnTo>
                <a:lnTo>
                  <a:pt x="1081" y="1327"/>
                </a:lnTo>
                <a:lnTo>
                  <a:pt x="1079" y="1327"/>
                </a:lnTo>
                <a:lnTo>
                  <a:pt x="1079" y="1327"/>
                </a:lnTo>
                <a:lnTo>
                  <a:pt x="1079" y="1329"/>
                </a:lnTo>
                <a:lnTo>
                  <a:pt x="1081" y="1329"/>
                </a:lnTo>
                <a:lnTo>
                  <a:pt x="1081" y="1329"/>
                </a:lnTo>
                <a:lnTo>
                  <a:pt x="1083" y="1329"/>
                </a:lnTo>
                <a:lnTo>
                  <a:pt x="1083" y="1331"/>
                </a:lnTo>
                <a:lnTo>
                  <a:pt x="1083" y="1331"/>
                </a:lnTo>
                <a:lnTo>
                  <a:pt x="1081" y="1334"/>
                </a:lnTo>
                <a:lnTo>
                  <a:pt x="1079" y="1334"/>
                </a:lnTo>
                <a:lnTo>
                  <a:pt x="1077" y="1334"/>
                </a:lnTo>
                <a:lnTo>
                  <a:pt x="1077" y="1334"/>
                </a:lnTo>
                <a:lnTo>
                  <a:pt x="1077" y="1336"/>
                </a:lnTo>
                <a:lnTo>
                  <a:pt x="1079" y="1338"/>
                </a:lnTo>
                <a:lnTo>
                  <a:pt x="1079" y="1340"/>
                </a:lnTo>
                <a:lnTo>
                  <a:pt x="1079" y="1340"/>
                </a:lnTo>
                <a:lnTo>
                  <a:pt x="1083" y="1344"/>
                </a:lnTo>
                <a:lnTo>
                  <a:pt x="1085" y="1346"/>
                </a:lnTo>
                <a:lnTo>
                  <a:pt x="1085" y="1348"/>
                </a:lnTo>
                <a:lnTo>
                  <a:pt x="1087" y="1350"/>
                </a:lnTo>
                <a:lnTo>
                  <a:pt x="1092" y="1352"/>
                </a:lnTo>
                <a:lnTo>
                  <a:pt x="1096" y="1354"/>
                </a:lnTo>
                <a:lnTo>
                  <a:pt x="1098" y="1354"/>
                </a:lnTo>
                <a:lnTo>
                  <a:pt x="1100" y="1357"/>
                </a:lnTo>
                <a:lnTo>
                  <a:pt x="1102" y="1359"/>
                </a:lnTo>
                <a:lnTo>
                  <a:pt x="1106" y="1361"/>
                </a:lnTo>
                <a:lnTo>
                  <a:pt x="1106" y="1363"/>
                </a:lnTo>
                <a:lnTo>
                  <a:pt x="1108" y="1365"/>
                </a:lnTo>
                <a:lnTo>
                  <a:pt x="1115" y="1367"/>
                </a:lnTo>
                <a:lnTo>
                  <a:pt x="1119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29" y="1371"/>
                </a:lnTo>
                <a:lnTo>
                  <a:pt x="1131" y="1371"/>
                </a:lnTo>
                <a:lnTo>
                  <a:pt x="1131" y="1371"/>
                </a:lnTo>
                <a:lnTo>
                  <a:pt x="1134" y="1373"/>
                </a:lnTo>
                <a:lnTo>
                  <a:pt x="1136" y="1375"/>
                </a:lnTo>
                <a:lnTo>
                  <a:pt x="1138" y="1375"/>
                </a:lnTo>
                <a:lnTo>
                  <a:pt x="1140" y="1378"/>
                </a:lnTo>
                <a:lnTo>
                  <a:pt x="1142" y="1380"/>
                </a:lnTo>
                <a:lnTo>
                  <a:pt x="1144" y="1382"/>
                </a:lnTo>
                <a:lnTo>
                  <a:pt x="1146" y="1382"/>
                </a:lnTo>
                <a:lnTo>
                  <a:pt x="1152" y="1384"/>
                </a:lnTo>
                <a:lnTo>
                  <a:pt x="1155" y="1386"/>
                </a:lnTo>
                <a:lnTo>
                  <a:pt x="1159" y="1386"/>
                </a:lnTo>
                <a:lnTo>
                  <a:pt x="1163" y="1388"/>
                </a:lnTo>
                <a:lnTo>
                  <a:pt x="1169" y="1390"/>
                </a:lnTo>
                <a:lnTo>
                  <a:pt x="1173" y="1390"/>
                </a:lnTo>
                <a:lnTo>
                  <a:pt x="1175" y="1392"/>
                </a:lnTo>
                <a:lnTo>
                  <a:pt x="1178" y="1392"/>
                </a:lnTo>
                <a:lnTo>
                  <a:pt x="1180" y="1394"/>
                </a:lnTo>
                <a:lnTo>
                  <a:pt x="1186" y="1396"/>
                </a:lnTo>
                <a:lnTo>
                  <a:pt x="1192" y="1401"/>
                </a:lnTo>
                <a:lnTo>
                  <a:pt x="1201" y="1401"/>
                </a:lnTo>
                <a:lnTo>
                  <a:pt x="1205" y="1403"/>
                </a:lnTo>
                <a:lnTo>
                  <a:pt x="1209" y="1405"/>
                </a:lnTo>
                <a:lnTo>
                  <a:pt x="1211" y="1405"/>
                </a:lnTo>
                <a:lnTo>
                  <a:pt x="1213" y="1405"/>
                </a:lnTo>
                <a:lnTo>
                  <a:pt x="1219" y="1401"/>
                </a:lnTo>
                <a:lnTo>
                  <a:pt x="1224" y="1401"/>
                </a:lnTo>
                <a:lnTo>
                  <a:pt x="1230" y="1396"/>
                </a:lnTo>
                <a:lnTo>
                  <a:pt x="1232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2" y="1396"/>
                </a:lnTo>
                <a:lnTo>
                  <a:pt x="1232" y="1394"/>
                </a:lnTo>
                <a:lnTo>
                  <a:pt x="1232" y="1394"/>
                </a:lnTo>
                <a:lnTo>
                  <a:pt x="1232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6" y="1394"/>
                </a:lnTo>
                <a:lnTo>
                  <a:pt x="1236" y="1394"/>
                </a:lnTo>
                <a:lnTo>
                  <a:pt x="1238" y="1394"/>
                </a:lnTo>
                <a:lnTo>
                  <a:pt x="1236" y="1396"/>
                </a:lnTo>
                <a:lnTo>
                  <a:pt x="1236" y="1396"/>
                </a:lnTo>
                <a:lnTo>
                  <a:pt x="1238" y="1396"/>
                </a:lnTo>
                <a:lnTo>
                  <a:pt x="1247" y="1399"/>
                </a:lnTo>
                <a:lnTo>
                  <a:pt x="1245" y="1399"/>
                </a:lnTo>
                <a:lnTo>
                  <a:pt x="1243" y="1396"/>
                </a:lnTo>
                <a:lnTo>
                  <a:pt x="1243" y="1396"/>
                </a:lnTo>
                <a:lnTo>
                  <a:pt x="1243" y="1396"/>
                </a:lnTo>
                <a:lnTo>
                  <a:pt x="1240" y="1396"/>
                </a:lnTo>
                <a:lnTo>
                  <a:pt x="1240" y="1396"/>
                </a:lnTo>
                <a:lnTo>
                  <a:pt x="1240" y="1394"/>
                </a:lnTo>
                <a:lnTo>
                  <a:pt x="1240" y="1394"/>
                </a:lnTo>
                <a:lnTo>
                  <a:pt x="1240" y="1396"/>
                </a:lnTo>
                <a:lnTo>
                  <a:pt x="1243" y="1396"/>
                </a:lnTo>
                <a:lnTo>
                  <a:pt x="1245" y="1396"/>
                </a:lnTo>
                <a:lnTo>
                  <a:pt x="1247" y="1399"/>
                </a:lnTo>
                <a:lnTo>
                  <a:pt x="1249" y="1401"/>
                </a:lnTo>
                <a:lnTo>
                  <a:pt x="1253" y="1403"/>
                </a:lnTo>
                <a:lnTo>
                  <a:pt x="1257" y="1407"/>
                </a:lnTo>
                <a:lnTo>
                  <a:pt x="1259" y="1409"/>
                </a:lnTo>
                <a:lnTo>
                  <a:pt x="1261" y="1411"/>
                </a:lnTo>
                <a:lnTo>
                  <a:pt x="1263" y="1413"/>
                </a:lnTo>
                <a:lnTo>
                  <a:pt x="1268" y="1417"/>
                </a:lnTo>
                <a:lnTo>
                  <a:pt x="1272" y="1422"/>
                </a:lnTo>
                <a:lnTo>
                  <a:pt x="1272" y="1422"/>
                </a:lnTo>
                <a:lnTo>
                  <a:pt x="1278" y="1426"/>
                </a:lnTo>
                <a:lnTo>
                  <a:pt x="1280" y="1428"/>
                </a:lnTo>
                <a:lnTo>
                  <a:pt x="1284" y="1430"/>
                </a:lnTo>
                <a:lnTo>
                  <a:pt x="1287" y="1430"/>
                </a:lnTo>
                <a:lnTo>
                  <a:pt x="1295" y="1430"/>
                </a:lnTo>
                <a:lnTo>
                  <a:pt x="1297" y="1430"/>
                </a:lnTo>
                <a:lnTo>
                  <a:pt x="1303" y="1432"/>
                </a:lnTo>
                <a:lnTo>
                  <a:pt x="1303" y="1434"/>
                </a:lnTo>
                <a:lnTo>
                  <a:pt x="1307" y="1436"/>
                </a:lnTo>
                <a:lnTo>
                  <a:pt x="1312" y="1436"/>
                </a:lnTo>
                <a:lnTo>
                  <a:pt x="1314" y="1436"/>
                </a:lnTo>
                <a:lnTo>
                  <a:pt x="1320" y="1438"/>
                </a:lnTo>
                <a:lnTo>
                  <a:pt x="1326" y="1440"/>
                </a:lnTo>
                <a:lnTo>
                  <a:pt x="1326" y="1440"/>
                </a:lnTo>
                <a:lnTo>
                  <a:pt x="1324" y="1440"/>
                </a:lnTo>
                <a:lnTo>
                  <a:pt x="1324" y="1440"/>
                </a:lnTo>
                <a:lnTo>
                  <a:pt x="1322" y="1440"/>
                </a:lnTo>
                <a:lnTo>
                  <a:pt x="1324" y="1440"/>
                </a:lnTo>
                <a:lnTo>
                  <a:pt x="1326" y="1440"/>
                </a:lnTo>
                <a:lnTo>
                  <a:pt x="1331" y="1440"/>
                </a:lnTo>
                <a:lnTo>
                  <a:pt x="1333" y="1440"/>
                </a:lnTo>
                <a:lnTo>
                  <a:pt x="1335" y="1440"/>
                </a:lnTo>
                <a:lnTo>
                  <a:pt x="1335" y="1440"/>
                </a:lnTo>
                <a:lnTo>
                  <a:pt x="1335" y="1438"/>
                </a:lnTo>
                <a:lnTo>
                  <a:pt x="1335" y="1438"/>
                </a:lnTo>
                <a:lnTo>
                  <a:pt x="1335" y="1438"/>
                </a:lnTo>
                <a:lnTo>
                  <a:pt x="1337" y="1438"/>
                </a:lnTo>
                <a:lnTo>
                  <a:pt x="1337" y="1438"/>
                </a:lnTo>
                <a:lnTo>
                  <a:pt x="1339" y="1438"/>
                </a:lnTo>
                <a:lnTo>
                  <a:pt x="1341" y="1438"/>
                </a:lnTo>
                <a:lnTo>
                  <a:pt x="1341" y="1438"/>
                </a:lnTo>
                <a:lnTo>
                  <a:pt x="1341" y="1440"/>
                </a:lnTo>
                <a:lnTo>
                  <a:pt x="1341" y="1440"/>
                </a:lnTo>
                <a:lnTo>
                  <a:pt x="1341" y="1443"/>
                </a:lnTo>
                <a:lnTo>
                  <a:pt x="1343" y="1443"/>
                </a:lnTo>
                <a:lnTo>
                  <a:pt x="1343" y="1445"/>
                </a:lnTo>
                <a:lnTo>
                  <a:pt x="1343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39" y="1443"/>
                </a:lnTo>
                <a:lnTo>
                  <a:pt x="1339" y="1443"/>
                </a:lnTo>
                <a:lnTo>
                  <a:pt x="1337" y="1445"/>
                </a:lnTo>
                <a:lnTo>
                  <a:pt x="1337" y="1445"/>
                </a:lnTo>
                <a:lnTo>
                  <a:pt x="1341" y="1447"/>
                </a:lnTo>
                <a:lnTo>
                  <a:pt x="1345" y="1451"/>
                </a:lnTo>
                <a:lnTo>
                  <a:pt x="1345" y="1451"/>
                </a:lnTo>
                <a:lnTo>
                  <a:pt x="1349" y="1455"/>
                </a:lnTo>
                <a:lnTo>
                  <a:pt x="1351" y="1455"/>
                </a:lnTo>
                <a:lnTo>
                  <a:pt x="1351" y="1459"/>
                </a:lnTo>
                <a:lnTo>
                  <a:pt x="1356" y="1461"/>
                </a:lnTo>
                <a:lnTo>
                  <a:pt x="1362" y="1468"/>
                </a:lnTo>
                <a:lnTo>
                  <a:pt x="1364" y="1470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4" y="1474"/>
                </a:lnTo>
                <a:lnTo>
                  <a:pt x="1364" y="1474"/>
                </a:lnTo>
                <a:lnTo>
                  <a:pt x="1364" y="1474"/>
                </a:lnTo>
                <a:lnTo>
                  <a:pt x="1366" y="1476"/>
                </a:lnTo>
                <a:lnTo>
                  <a:pt x="1366" y="1476"/>
                </a:lnTo>
                <a:lnTo>
                  <a:pt x="1366" y="1478"/>
                </a:lnTo>
                <a:lnTo>
                  <a:pt x="1366" y="1478"/>
                </a:lnTo>
                <a:lnTo>
                  <a:pt x="1366" y="1478"/>
                </a:lnTo>
                <a:lnTo>
                  <a:pt x="1364" y="1482"/>
                </a:lnTo>
                <a:lnTo>
                  <a:pt x="1364" y="1482"/>
                </a:lnTo>
                <a:lnTo>
                  <a:pt x="1364" y="1484"/>
                </a:lnTo>
                <a:lnTo>
                  <a:pt x="1366" y="1489"/>
                </a:lnTo>
                <a:lnTo>
                  <a:pt x="1368" y="1489"/>
                </a:lnTo>
                <a:lnTo>
                  <a:pt x="1372" y="1491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7" y="1491"/>
                </a:lnTo>
                <a:lnTo>
                  <a:pt x="1379" y="1491"/>
                </a:lnTo>
                <a:lnTo>
                  <a:pt x="1377" y="1489"/>
                </a:lnTo>
                <a:lnTo>
                  <a:pt x="1377" y="1489"/>
                </a:lnTo>
                <a:lnTo>
                  <a:pt x="1375" y="1487"/>
                </a:lnTo>
                <a:lnTo>
                  <a:pt x="1372" y="1487"/>
                </a:lnTo>
                <a:lnTo>
                  <a:pt x="1372" y="1482"/>
                </a:lnTo>
                <a:lnTo>
                  <a:pt x="1372" y="1484"/>
                </a:lnTo>
                <a:lnTo>
                  <a:pt x="1372" y="1484"/>
                </a:lnTo>
                <a:lnTo>
                  <a:pt x="1377" y="1484"/>
                </a:lnTo>
                <a:lnTo>
                  <a:pt x="1381" y="1489"/>
                </a:lnTo>
                <a:lnTo>
                  <a:pt x="1381" y="1491"/>
                </a:lnTo>
                <a:lnTo>
                  <a:pt x="1381" y="1491"/>
                </a:lnTo>
                <a:lnTo>
                  <a:pt x="1381" y="1493"/>
                </a:lnTo>
                <a:lnTo>
                  <a:pt x="1383" y="1493"/>
                </a:lnTo>
                <a:lnTo>
                  <a:pt x="1383" y="1495"/>
                </a:lnTo>
                <a:lnTo>
                  <a:pt x="1387" y="1495"/>
                </a:lnTo>
                <a:lnTo>
                  <a:pt x="1389" y="1497"/>
                </a:lnTo>
                <a:lnTo>
                  <a:pt x="1391" y="1497"/>
                </a:lnTo>
                <a:lnTo>
                  <a:pt x="1395" y="1499"/>
                </a:lnTo>
                <a:lnTo>
                  <a:pt x="1395" y="1501"/>
                </a:lnTo>
                <a:lnTo>
                  <a:pt x="1395" y="1501"/>
                </a:lnTo>
                <a:lnTo>
                  <a:pt x="1395" y="1505"/>
                </a:lnTo>
                <a:lnTo>
                  <a:pt x="1395" y="1505"/>
                </a:lnTo>
                <a:lnTo>
                  <a:pt x="1395" y="1508"/>
                </a:lnTo>
                <a:lnTo>
                  <a:pt x="1395" y="1510"/>
                </a:lnTo>
                <a:lnTo>
                  <a:pt x="1398" y="1510"/>
                </a:lnTo>
                <a:lnTo>
                  <a:pt x="1400" y="1510"/>
                </a:lnTo>
                <a:lnTo>
                  <a:pt x="1400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0" y="1508"/>
                </a:lnTo>
                <a:lnTo>
                  <a:pt x="1398" y="1505"/>
                </a:lnTo>
                <a:lnTo>
                  <a:pt x="1400" y="1505"/>
                </a:lnTo>
                <a:lnTo>
                  <a:pt x="1402" y="1505"/>
                </a:lnTo>
                <a:lnTo>
                  <a:pt x="1404" y="1508"/>
                </a:lnTo>
                <a:lnTo>
                  <a:pt x="1404" y="1510"/>
                </a:lnTo>
                <a:lnTo>
                  <a:pt x="1404" y="1512"/>
                </a:lnTo>
                <a:lnTo>
                  <a:pt x="1404" y="1512"/>
                </a:lnTo>
                <a:lnTo>
                  <a:pt x="1406" y="1514"/>
                </a:lnTo>
                <a:lnTo>
                  <a:pt x="1408" y="1516"/>
                </a:lnTo>
                <a:lnTo>
                  <a:pt x="1408" y="1514"/>
                </a:lnTo>
                <a:lnTo>
                  <a:pt x="1408" y="1512"/>
                </a:lnTo>
                <a:lnTo>
                  <a:pt x="1408" y="1512"/>
                </a:lnTo>
                <a:lnTo>
                  <a:pt x="1410" y="1512"/>
                </a:lnTo>
                <a:lnTo>
                  <a:pt x="1412" y="1512"/>
                </a:lnTo>
                <a:lnTo>
                  <a:pt x="1414" y="1512"/>
                </a:lnTo>
                <a:lnTo>
                  <a:pt x="1416" y="1512"/>
                </a:lnTo>
                <a:lnTo>
                  <a:pt x="1416" y="1512"/>
                </a:lnTo>
                <a:lnTo>
                  <a:pt x="1416" y="1514"/>
                </a:lnTo>
                <a:lnTo>
                  <a:pt x="1419" y="1514"/>
                </a:lnTo>
                <a:lnTo>
                  <a:pt x="1421" y="1514"/>
                </a:lnTo>
                <a:lnTo>
                  <a:pt x="1423" y="1514"/>
                </a:lnTo>
                <a:lnTo>
                  <a:pt x="1423" y="1514"/>
                </a:lnTo>
                <a:lnTo>
                  <a:pt x="1425" y="1516"/>
                </a:lnTo>
                <a:lnTo>
                  <a:pt x="1425" y="1516"/>
                </a:lnTo>
                <a:lnTo>
                  <a:pt x="1427" y="1520"/>
                </a:lnTo>
                <a:lnTo>
                  <a:pt x="1429" y="1520"/>
                </a:lnTo>
                <a:lnTo>
                  <a:pt x="1431" y="1522"/>
                </a:lnTo>
                <a:lnTo>
                  <a:pt x="1431" y="1522"/>
                </a:lnTo>
                <a:lnTo>
                  <a:pt x="1431" y="1520"/>
                </a:lnTo>
                <a:lnTo>
                  <a:pt x="1431" y="1518"/>
                </a:lnTo>
                <a:lnTo>
                  <a:pt x="1431" y="1518"/>
                </a:lnTo>
                <a:lnTo>
                  <a:pt x="1433" y="1518"/>
                </a:lnTo>
                <a:lnTo>
                  <a:pt x="1433" y="1518"/>
                </a:lnTo>
                <a:lnTo>
                  <a:pt x="1433" y="1520"/>
                </a:lnTo>
                <a:lnTo>
                  <a:pt x="1435" y="1524"/>
                </a:lnTo>
                <a:lnTo>
                  <a:pt x="1435" y="1526"/>
                </a:lnTo>
                <a:lnTo>
                  <a:pt x="1437" y="1526"/>
                </a:lnTo>
                <a:lnTo>
                  <a:pt x="1439" y="1526"/>
                </a:lnTo>
                <a:lnTo>
                  <a:pt x="1442" y="1526"/>
                </a:lnTo>
                <a:lnTo>
                  <a:pt x="1444" y="1526"/>
                </a:lnTo>
                <a:lnTo>
                  <a:pt x="1444" y="1524"/>
                </a:lnTo>
                <a:lnTo>
                  <a:pt x="1444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2"/>
                </a:lnTo>
                <a:lnTo>
                  <a:pt x="1448" y="1520"/>
                </a:lnTo>
                <a:lnTo>
                  <a:pt x="1446" y="1518"/>
                </a:lnTo>
                <a:lnTo>
                  <a:pt x="1444" y="1516"/>
                </a:lnTo>
                <a:lnTo>
                  <a:pt x="1444" y="1516"/>
                </a:lnTo>
                <a:lnTo>
                  <a:pt x="1442" y="1516"/>
                </a:lnTo>
                <a:lnTo>
                  <a:pt x="1442" y="1514"/>
                </a:lnTo>
                <a:lnTo>
                  <a:pt x="1442" y="1514"/>
                </a:lnTo>
                <a:lnTo>
                  <a:pt x="1444" y="1512"/>
                </a:lnTo>
                <a:lnTo>
                  <a:pt x="1444" y="1512"/>
                </a:lnTo>
                <a:lnTo>
                  <a:pt x="1446" y="1512"/>
                </a:lnTo>
                <a:lnTo>
                  <a:pt x="1448" y="1512"/>
                </a:lnTo>
                <a:lnTo>
                  <a:pt x="1452" y="1508"/>
                </a:lnTo>
                <a:lnTo>
                  <a:pt x="1452" y="1508"/>
                </a:lnTo>
                <a:lnTo>
                  <a:pt x="1452" y="1505"/>
                </a:lnTo>
                <a:lnTo>
                  <a:pt x="1452" y="1505"/>
                </a:lnTo>
                <a:lnTo>
                  <a:pt x="1454" y="1503"/>
                </a:lnTo>
                <a:lnTo>
                  <a:pt x="1454" y="1503"/>
                </a:lnTo>
                <a:lnTo>
                  <a:pt x="1456" y="1503"/>
                </a:lnTo>
                <a:lnTo>
                  <a:pt x="1456" y="1501"/>
                </a:lnTo>
                <a:lnTo>
                  <a:pt x="1456" y="1501"/>
                </a:lnTo>
                <a:lnTo>
                  <a:pt x="1460" y="1501"/>
                </a:lnTo>
                <a:lnTo>
                  <a:pt x="1463" y="1501"/>
                </a:lnTo>
                <a:lnTo>
                  <a:pt x="1465" y="1503"/>
                </a:lnTo>
                <a:lnTo>
                  <a:pt x="1465" y="1503"/>
                </a:lnTo>
                <a:lnTo>
                  <a:pt x="1467" y="1503"/>
                </a:lnTo>
                <a:lnTo>
                  <a:pt x="1467" y="1505"/>
                </a:lnTo>
                <a:lnTo>
                  <a:pt x="1469" y="1505"/>
                </a:lnTo>
                <a:lnTo>
                  <a:pt x="1469" y="1505"/>
                </a:lnTo>
                <a:lnTo>
                  <a:pt x="1471" y="1508"/>
                </a:lnTo>
                <a:lnTo>
                  <a:pt x="1471" y="1510"/>
                </a:lnTo>
                <a:lnTo>
                  <a:pt x="1471" y="1510"/>
                </a:lnTo>
                <a:lnTo>
                  <a:pt x="1471" y="1512"/>
                </a:lnTo>
                <a:lnTo>
                  <a:pt x="1473" y="1512"/>
                </a:lnTo>
                <a:lnTo>
                  <a:pt x="1473" y="1510"/>
                </a:lnTo>
                <a:lnTo>
                  <a:pt x="1473" y="1510"/>
                </a:lnTo>
                <a:lnTo>
                  <a:pt x="1471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7" y="1510"/>
                </a:lnTo>
                <a:lnTo>
                  <a:pt x="1477" y="1510"/>
                </a:lnTo>
                <a:lnTo>
                  <a:pt x="1477" y="1512"/>
                </a:lnTo>
                <a:lnTo>
                  <a:pt x="1479" y="1514"/>
                </a:lnTo>
                <a:lnTo>
                  <a:pt x="1481" y="1514"/>
                </a:lnTo>
                <a:lnTo>
                  <a:pt x="1479" y="1514"/>
                </a:lnTo>
                <a:lnTo>
                  <a:pt x="1479" y="1512"/>
                </a:lnTo>
                <a:lnTo>
                  <a:pt x="1477" y="1512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2"/>
                </a:lnTo>
                <a:lnTo>
                  <a:pt x="1473" y="1512"/>
                </a:lnTo>
                <a:lnTo>
                  <a:pt x="1473" y="1514"/>
                </a:lnTo>
                <a:lnTo>
                  <a:pt x="1473" y="1514"/>
                </a:lnTo>
                <a:lnTo>
                  <a:pt x="1473" y="1516"/>
                </a:lnTo>
                <a:lnTo>
                  <a:pt x="1473" y="1516"/>
                </a:lnTo>
                <a:lnTo>
                  <a:pt x="1471" y="1516"/>
                </a:lnTo>
                <a:lnTo>
                  <a:pt x="1473" y="1518"/>
                </a:lnTo>
                <a:lnTo>
                  <a:pt x="1475" y="1522"/>
                </a:lnTo>
                <a:lnTo>
                  <a:pt x="1479" y="1526"/>
                </a:lnTo>
                <a:lnTo>
                  <a:pt x="1479" y="1526"/>
                </a:lnTo>
                <a:lnTo>
                  <a:pt x="1481" y="1528"/>
                </a:lnTo>
                <a:lnTo>
                  <a:pt x="1481" y="1531"/>
                </a:lnTo>
                <a:lnTo>
                  <a:pt x="1483" y="1533"/>
                </a:lnTo>
                <a:lnTo>
                  <a:pt x="1483" y="1533"/>
                </a:lnTo>
                <a:lnTo>
                  <a:pt x="1486" y="1535"/>
                </a:lnTo>
                <a:lnTo>
                  <a:pt x="1486" y="1535"/>
                </a:lnTo>
                <a:lnTo>
                  <a:pt x="1488" y="1537"/>
                </a:lnTo>
                <a:lnTo>
                  <a:pt x="1488" y="1537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3"/>
                </a:lnTo>
                <a:lnTo>
                  <a:pt x="1488" y="1545"/>
                </a:lnTo>
                <a:lnTo>
                  <a:pt x="1488" y="1547"/>
                </a:lnTo>
                <a:lnTo>
                  <a:pt x="1488" y="1549"/>
                </a:lnTo>
                <a:lnTo>
                  <a:pt x="1483" y="1552"/>
                </a:lnTo>
                <a:lnTo>
                  <a:pt x="1486" y="1554"/>
                </a:lnTo>
                <a:lnTo>
                  <a:pt x="1488" y="1554"/>
                </a:lnTo>
                <a:lnTo>
                  <a:pt x="1488" y="1556"/>
                </a:lnTo>
                <a:lnTo>
                  <a:pt x="1488" y="1558"/>
                </a:lnTo>
                <a:lnTo>
                  <a:pt x="1488" y="1562"/>
                </a:lnTo>
                <a:lnTo>
                  <a:pt x="1488" y="1562"/>
                </a:lnTo>
                <a:lnTo>
                  <a:pt x="1488" y="1564"/>
                </a:lnTo>
                <a:lnTo>
                  <a:pt x="1488" y="1564"/>
                </a:lnTo>
                <a:lnTo>
                  <a:pt x="1488" y="1566"/>
                </a:lnTo>
                <a:lnTo>
                  <a:pt x="1488" y="1568"/>
                </a:lnTo>
                <a:lnTo>
                  <a:pt x="1486" y="1568"/>
                </a:lnTo>
                <a:lnTo>
                  <a:pt x="1486" y="1568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3"/>
                </a:lnTo>
                <a:lnTo>
                  <a:pt x="1486" y="1573"/>
                </a:lnTo>
                <a:lnTo>
                  <a:pt x="1488" y="1575"/>
                </a:lnTo>
                <a:lnTo>
                  <a:pt x="1488" y="1573"/>
                </a:lnTo>
                <a:lnTo>
                  <a:pt x="1488" y="1573"/>
                </a:lnTo>
                <a:lnTo>
                  <a:pt x="1488" y="1575"/>
                </a:lnTo>
                <a:lnTo>
                  <a:pt x="1490" y="1575"/>
                </a:lnTo>
                <a:lnTo>
                  <a:pt x="1490" y="1577"/>
                </a:lnTo>
                <a:lnTo>
                  <a:pt x="1490" y="1575"/>
                </a:lnTo>
                <a:lnTo>
                  <a:pt x="1492" y="1575"/>
                </a:lnTo>
                <a:lnTo>
                  <a:pt x="1488" y="1579"/>
                </a:lnTo>
                <a:lnTo>
                  <a:pt x="1488" y="1581"/>
                </a:lnTo>
                <a:lnTo>
                  <a:pt x="1488" y="1583"/>
                </a:lnTo>
                <a:lnTo>
                  <a:pt x="1486" y="1583"/>
                </a:lnTo>
                <a:lnTo>
                  <a:pt x="1486" y="1585"/>
                </a:lnTo>
                <a:lnTo>
                  <a:pt x="1486" y="1585"/>
                </a:lnTo>
                <a:lnTo>
                  <a:pt x="1483" y="1587"/>
                </a:lnTo>
                <a:lnTo>
                  <a:pt x="1483" y="1587"/>
                </a:lnTo>
                <a:lnTo>
                  <a:pt x="1481" y="1587"/>
                </a:lnTo>
                <a:lnTo>
                  <a:pt x="1481" y="1587"/>
                </a:lnTo>
                <a:lnTo>
                  <a:pt x="1483" y="1589"/>
                </a:lnTo>
                <a:lnTo>
                  <a:pt x="1483" y="1589"/>
                </a:lnTo>
                <a:lnTo>
                  <a:pt x="1481" y="1591"/>
                </a:lnTo>
                <a:lnTo>
                  <a:pt x="1481" y="1591"/>
                </a:lnTo>
                <a:lnTo>
                  <a:pt x="1481" y="1591"/>
                </a:lnTo>
                <a:lnTo>
                  <a:pt x="1479" y="1591"/>
                </a:lnTo>
                <a:lnTo>
                  <a:pt x="1479" y="1591"/>
                </a:lnTo>
                <a:lnTo>
                  <a:pt x="1479" y="1593"/>
                </a:lnTo>
                <a:lnTo>
                  <a:pt x="1477" y="1593"/>
                </a:lnTo>
                <a:lnTo>
                  <a:pt x="1477" y="1596"/>
                </a:lnTo>
                <a:lnTo>
                  <a:pt x="1477" y="1596"/>
                </a:lnTo>
                <a:lnTo>
                  <a:pt x="1475" y="1596"/>
                </a:lnTo>
                <a:lnTo>
                  <a:pt x="1473" y="1596"/>
                </a:lnTo>
                <a:lnTo>
                  <a:pt x="1473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69" y="1598"/>
                </a:lnTo>
                <a:lnTo>
                  <a:pt x="1469" y="1598"/>
                </a:lnTo>
                <a:lnTo>
                  <a:pt x="1469" y="1602"/>
                </a:lnTo>
                <a:lnTo>
                  <a:pt x="1469" y="1604"/>
                </a:lnTo>
                <a:lnTo>
                  <a:pt x="1469" y="1606"/>
                </a:lnTo>
                <a:lnTo>
                  <a:pt x="1467" y="1604"/>
                </a:lnTo>
                <a:lnTo>
                  <a:pt x="1465" y="1606"/>
                </a:lnTo>
                <a:lnTo>
                  <a:pt x="1463" y="1608"/>
                </a:lnTo>
                <a:lnTo>
                  <a:pt x="1465" y="1610"/>
                </a:lnTo>
                <a:lnTo>
                  <a:pt x="1465" y="1610"/>
                </a:lnTo>
                <a:lnTo>
                  <a:pt x="1467" y="1612"/>
                </a:lnTo>
                <a:lnTo>
                  <a:pt x="1465" y="1614"/>
                </a:lnTo>
                <a:lnTo>
                  <a:pt x="1460" y="1614"/>
                </a:lnTo>
                <a:lnTo>
                  <a:pt x="1456" y="1617"/>
                </a:lnTo>
                <a:lnTo>
                  <a:pt x="1454" y="1617"/>
                </a:lnTo>
                <a:lnTo>
                  <a:pt x="1452" y="1617"/>
                </a:lnTo>
                <a:lnTo>
                  <a:pt x="1452" y="1619"/>
                </a:lnTo>
                <a:lnTo>
                  <a:pt x="1450" y="1619"/>
                </a:lnTo>
                <a:lnTo>
                  <a:pt x="1448" y="1619"/>
                </a:lnTo>
                <a:lnTo>
                  <a:pt x="1448" y="1621"/>
                </a:lnTo>
                <a:lnTo>
                  <a:pt x="1448" y="1623"/>
                </a:lnTo>
                <a:lnTo>
                  <a:pt x="1448" y="1625"/>
                </a:lnTo>
                <a:lnTo>
                  <a:pt x="1448" y="1629"/>
                </a:lnTo>
                <a:lnTo>
                  <a:pt x="1446" y="1631"/>
                </a:lnTo>
                <a:lnTo>
                  <a:pt x="1446" y="1633"/>
                </a:lnTo>
                <a:lnTo>
                  <a:pt x="1444" y="1633"/>
                </a:lnTo>
                <a:lnTo>
                  <a:pt x="1442" y="1635"/>
                </a:lnTo>
                <a:lnTo>
                  <a:pt x="1442" y="1638"/>
                </a:lnTo>
                <a:lnTo>
                  <a:pt x="1444" y="1640"/>
                </a:lnTo>
                <a:lnTo>
                  <a:pt x="1444" y="1640"/>
                </a:lnTo>
                <a:lnTo>
                  <a:pt x="1444" y="1640"/>
                </a:lnTo>
                <a:lnTo>
                  <a:pt x="1442" y="1640"/>
                </a:lnTo>
                <a:lnTo>
                  <a:pt x="1442" y="1642"/>
                </a:lnTo>
                <a:lnTo>
                  <a:pt x="1442" y="1644"/>
                </a:lnTo>
                <a:lnTo>
                  <a:pt x="1439" y="1644"/>
                </a:lnTo>
                <a:lnTo>
                  <a:pt x="1437" y="1646"/>
                </a:lnTo>
                <a:lnTo>
                  <a:pt x="1435" y="1646"/>
                </a:lnTo>
                <a:lnTo>
                  <a:pt x="1437" y="1650"/>
                </a:lnTo>
                <a:lnTo>
                  <a:pt x="1437" y="1650"/>
                </a:lnTo>
                <a:lnTo>
                  <a:pt x="1437" y="1654"/>
                </a:lnTo>
                <a:lnTo>
                  <a:pt x="1437" y="1656"/>
                </a:lnTo>
                <a:lnTo>
                  <a:pt x="1437" y="1658"/>
                </a:lnTo>
                <a:lnTo>
                  <a:pt x="1437" y="1661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5"/>
                </a:lnTo>
                <a:lnTo>
                  <a:pt x="1437" y="1665"/>
                </a:lnTo>
                <a:lnTo>
                  <a:pt x="1439" y="1665"/>
                </a:lnTo>
                <a:lnTo>
                  <a:pt x="1442" y="1669"/>
                </a:lnTo>
                <a:lnTo>
                  <a:pt x="1444" y="1669"/>
                </a:lnTo>
                <a:lnTo>
                  <a:pt x="1444" y="1669"/>
                </a:lnTo>
                <a:lnTo>
                  <a:pt x="1446" y="1669"/>
                </a:lnTo>
                <a:lnTo>
                  <a:pt x="1446" y="1669"/>
                </a:lnTo>
                <a:lnTo>
                  <a:pt x="1448" y="1667"/>
                </a:lnTo>
                <a:lnTo>
                  <a:pt x="1448" y="1665"/>
                </a:lnTo>
                <a:lnTo>
                  <a:pt x="1448" y="1665"/>
                </a:lnTo>
                <a:lnTo>
                  <a:pt x="1448" y="1667"/>
                </a:lnTo>
                <a:lnTo>
                  <a:pt x="1448" y="1669"/>
                </a:lnTo>
                <a:lnTo>
                  <a:pt x="1450" y="1667"/>
                </a:lnTo>
                <a:lnTo>
                  <a:pt x="1450" y="1667"/>
                </a:lnTo>
                <a:lnTo>
                  <a:pt x="1450" y="1663"/>
                </a:lnTo>
                <a:lnTo>
                  <a:pt x="1452" y="1661"/>
                </a:lnTo>
                <a:lnTo>
                  <a:pt x="1452" y="1661"/>
                </a:lnTo>
                <a:lnTo>
                  <a:pt x="1452" y="1663"/>
                </a:lnTo>
                <a:lnTo>
                  <a:pt x="1452" y="1665"/>
                </a:lnTo>
                <a:lnTo>
                  <a:pt x="1452" y="1667"/>
                </a:lnTo>
                <a:lnTo>
                  <a:pt x="1452" y="1669"/>
                </a:lnTo>
                <a:lnTo>
                  <a:pt x="1452" y="1671"/>
                </a:lnTo>
                <a:lnTo>
                  <a:pt x="1450" y="1675"/>
                </a:lnTo>
                <a:lnTo>
                  <a:pt x="1450" y="1677"/>
                </a:lnTo>
                <a:lnTo>
                  <a:pt x="1448" y="1677"/>
                </a:lnTo>
                <a:lnTo>
                  <a:pt x="1448" y="1677"/>
                </a:lnTo>
                <a:lnTo>
                  <a:pt x="1446" y="1679"/>
                </a:lnTo>
                <a:lnTo>
                  <a:pt x="1444" y="1679"/>
                </a:lnTo>
                <a:lnTo>
                  <a:pt x="1444" y="1679"/>
                </a:lnTo>
                <a:lnTo>
                  <a:pt x="1442" y="1682"/>
                </a:lnTo>
                <a:lnTo>
                  <a:pt x="1439" y="1684"/>
                </a:lnTo>
                <a:lnTo>
                  <a:pt x="1437" y="1686"/>
                </a:lnTo>
                <a:lnTo>
                  <a:pt x="1435" y="1688"/>
                </a:lnTo>
                <a:lnTo>
                  <a:pt x="1431" y="1692"/>
                </a:lnTo>
                <a:lnTo>
                  <a:pt x="1431" y="1694"/>
                </a:lnTo>
                <a:lnTo>
                  <a:pt x="1429" y="1698"/>
                </a:lnTo>
                <a:lnTo>
                  <a:pt x="1431" y="1700"/>
                </a:lnTo>
                <a:lnTo>
                  <a:pt x="1431" y="1700"/>
                </a:lnTo>
                <a:lnTo>
                  <a:pt x="1433" y="1702"/>
                </a:lnTo>
                <a:lnTo>
                  <a:pt x="1431" y="1705"/>
                </a:lnTo>
                <a:lnTo>
                  <a:pt x="1431" y="1705"/>
                </a:lnTo>
                <a:lnTo>
                  <a:pt x="1435" y="1709"/>
                </a:lnTo>
                <a:lnTo>
                  <a:pt x="1435" y="1713"/>
                </a:lnTo>
                <a:lnTo>
                  <a:pt x="1435" y="1713"/>
                </a:lnTo>
                <a:lnTo>
                  <a:pt x="1435" y="1715"/>
                </a:lnTo>
                <a:lnTo>
                  <a:pt x="1435" y="1715"/>
                </a:lnTo>
                <a:lnTo>
                  <a:pt x="1433" y="1715"/>
                </a:lnTo>
                <a:lnTo>
                  <a:pt x="1431" y="1715"/>
                </a:lnTo>
                <a:lnTo>
                  <a:pt x="1431" y="1717"/>
                </a:lnTo>
                <a:lnTo>
                  <a:pt x="1433" y="1717"/>
                </a:lnTo>
                <a:lnTo>
                  <a:pt x="1433" y="1719"/>
                </a:lnTo>
                <a:lnTo>
                  <a:pt x="1437" y="1721"/>
                </a:lnTo>
                <a:lnTo>
                  <a:pt x="1448" y="1728"/>
                </a:lnTo>
                <a:lnTo>
                  <a:pt x="1448" y="1728"/>
                </a:lnTo>
                <a:lnTo>
                  <a:pt x="1450" y="1730"/>
                </a:lnTo>
                <a:lnTo>
                  <a:pt x="1452" y="1732"/>
                </a:lnTo>
                <a:lnTo>
                  <a:pt x="1454" y="1736"/>
                </a:lnTo>
                <a:lnTo>
                  <a:pt x="1454" y="1738"/>
                </a:lnTo>
                <a:lnTo>
                  <a:pt x="1458" y="1744"/>
                </a:lnTo>
                <a:lnTo>
                  <a:pt x="1458" y="1744"/>
                </a:lnTo>
                <a:lnTo>
                  <a:pt x="1460" y="1747"/>
                </a:lnTo>
                <a:lnTo>
                  <a:pt x="1463" y="1749"/>
                </a:lnTo>
                <a:lnTo>
                  <a:pt x="1465" y="1753"/>
                </a:lnTo>
                <a:lnTo>
                  <a:pt x="1467" y="1755"/>
                </a:lnTo>
                <a:lnTo>
                  <a:pt x="1467" y="1757"/>
                </a:lnTo>
                <a:lnTo>
                  <a:pt x="1469" y="1761"/>
                </a:lnTo>
                <a:lnTo>
                  <a:pt x="1469" y="1763"/>
                </a:lnTo>
                <a:lnTo>
                  <a:pt x="1471" y="1765"/>
                </a:lnTo>
                <a:lnTo>
                  <a:pt x="1473" y="1770"/>
                </a:lnTo>
                <a:lnTo>
                  <a:pt x="1473" y="1772"/>
                </a:lnTo>
                <a:lnTo>
                  <a:pt x="1475" y="1776"/>
                </a:lnTo>
                <a:lnTo>
                  <a:pt x="1477" y="1778"/>
                </a:lnTo>
                <a:lnTo>
                  <a:pt x="1481" y="1786"/>
                </a:lnTo>
                <a:lnTo>
                  <a:pt x="1483" y="1791"/>
                </a:lnTo>
                <a:lnTo>
                  <a:pt x="1483" y="1793"/>
                </a:lnTo>
                <a:lnTo>
                  <a:pt x="1483" y="1795"/>
                </a:lnTo>
                <a:lnTo>
                  <a:pt x="1488" y="1797"/>
                </a:lnTo>
                <a:lnTo>
                  <a:pt x="1490" y="1799"/>
                </a:lnTo>
                <a:lnTo>
                  <a:pt x="1490" y="1803"/>
                </a:lnTo>
                <a:lnTo>
                  <a:pt x="1490" y="1805"/>
                </a:lnTo>
                <a:lnTo>
                  <a:pt x="1492" y="1805"/>
                </a:lnTo>
                <a:lnTo>
                  <a:pt x="1492" y="1807"/>
                </a:lnTo>
                <a:lnTo>
                  <a:pt x="1492" y="1807"/>
                </a:lnTo>
                <a:lnTo>
                  <a:pt x="1494" y="1809"/>
                </a:lnTo>
                <a:lnTo>
                  <a:pt x="1496" y="1812"/>
                </a:lnTo>
                <a:lnTo>
                  <a:pt x="1498" y="1816"/>
                </a:lnTo>
                <a:lnTo>
                  <a:pt x="1498" y="1816"/>
                </a:lnTo>
                <a:lnTo>
                  <a:pt x="1500" y="1818"/>
                </a:lnTo>
                <a:lnTo>
                  <a:pt x="1500" y="1820"/>
                </a:lnTo>
                <a:lnTo>
                  <a:pt x="1504" y="1824"/>
                </a:lnTo>
                <a:lnTo>
                  <a:pt x="1504" y="1826"/>
                </a:lnTo>
                <a:lnTo>
                  <a:pt x="1502" y="1830"/>
                </a:lnTo>
                <a:lnTo>
                  <a:pt x="1502" y="1830"/>
                </a:lnTo>
                <a:lnTo>
                  <a:pt x="1500" y="1830"/>
                </a:lnTo>
                <a:lnTo>
                  <a:pt x="1502" y="1832"/>
                </a:lnTo>
                <a:lnTo>
                  <a:pt x="1502" y="1835"/>
                </a:lnTo>
                <a:lnTo>
                  <a:pt x="1504" y="1837"/>
                </a:lnTo>
                <a:lnTo>
                  <a:pt x="1504" y="1839"/>
                </a:lnTo>
                <a:lnTo>
                  <a:pt x="1507" y="1841"/>
                </a:lnTo>
                <a:lnTo>
                  <a:pt x="1509" y="1843"/>
                </a:lnTo>
                <a:lnTo>
                  <a:pt x="1511" y="1845"/>
                </a:lnTo>
                <a:lnTo>
                  <a:pt x="1513" y="1847"/>
                </a:lnTo>
                <a:lnTo>
                  <a:pt x="1515" y="1849"/>
                </a:lnTo>
                <a:lnTo>
                  <a:pt x="1517" y="1851"/>
                </a:lnTo>
                <a:lnTo>
                  <a:pt x="1519" y="1853"/>
                </a:lnTo>
                <a:lnTo>
                  <a:pt x="1519" y="1853"/>
                </a:lnTo>
                <a:lnTo>
                  <a:pt x="1527" y="1858"/>
                </a:lnTo>
                <a:lnTo>
                  <a:pt x="1530" y="1860"/>
                </a:lnTo>
                <a:lnTo>
                  <a:pt x="1534" y="1862"/>
                </a:lnTo>
                <a:lnTo>
                  <a:pt x="1538" y="1866"/>
                </a:lnTo>
                <a:lnTo>
                  <a:pt x="1540" y="1866"/>
                </a:lnTo>
                <a:lnTo>
                  <a:pt x="1544" y="1868"/>
                </a:lnTo>
                <a:lnTo>
                  <a:pt x="1546" y="1868"/>
                </a:lnTo>
                <a:lnTo>
                  <a:pt x="1551" y="1870"/>
                </a:lnTo>
                <a:lnTo>
                  <a:pt x="1553" y="1872"/>
                </a:lnTo>
                <a:lnTo>
                  <a:pt x="1557" y="1872"/>
                </a:lnTo>
                <a:lnTo>
                  <a:pt x="1559" y="1874"/>
                </a:lnTo>
                <a:lnTo>
                  <a:pt x="1561" y="1877"/>
                </a:lnTo>
                <a:lnTo>
                  <a:pt x="1563" y="1877"/>
                </a:lnTo>
                <a:lnTo>
                  <a:pt x="1565" y="1879"/>
                </a:lnTo>
                <a:lnTo>
                  <a:pt x="1567" y="1881"/>
                </a:lnTo>
                <a:lnTo>
                  <a:pt x="1567" y="1881"/>
                </a:lnTo>
                <a:lnTo>
                  <a:pt x="1571" y="1883"/>
                </a:lnTo>
                <a:lnTo>
                  <a:pt x="1574" y="1883"/>
                </a:lnTo>
                <a:lnTo>
                  <a:pt x="1574" y="1883"/>
                </a:lnTo>
                <a:lnTo>
                  <a:pt x="1574" y="1887"/>
                </a:lnTo>
                <a:lnTo>
                  <a:pt x="1574" y="1887"/>
                </a:lnTo>
                <a:lnTo>
                  <a:pt x="1578" y="1891"/>
                </a:lnTo>
                <a:lnTo>
                  <a:pt x="1580" y="1891"/>
                </a:lnTo>
                <a:lnTo>
                  <a:pt x="1582" y="1893"/>
                </a:lnTo>
                <a:lnTo>
                  <a:pt x="1586" y="1895"/>
                </a:lnTo>
                <a:lnTo>
                  <a:pt x="1588" y="1897"/>
                </a:lnTo>
                <a:lnTo>
                  <a:pt x="1588" y="1897"/>
                </a:lnTo>
                <a:lnTo>
                  <a:pt x="1588" y="1902"/>
                </a:lnTo>
                <a:lnTo>
                  <a:pt x="1588" y="1904"/>
                </a:lnTo>
                <a:lnTo>
                  <a:pt x="1590" y="1912"/>
                </a:lnTo>
                <a:lnTo>
                  <a:pt x="1590" y="1914"/>
                </a:lnTo>
                <a:lnTo>
                  <a:pt x="1590" y="1916"/>
                </a:lnTo>
                <a:lnTo>
                  <a:pt x="1590" y="1918"/>
                </a:lnTo>
                <a:lnTo>
                  <a:pt x="1592" y="1918"/>
                </a:lnTo>
                <a:lnTo>
                  <a:pt x="1592" y="1925"/>
                </a:lnTo>
                <a:lnTo>
                  <a:pt x="1590" y="1931"/>
                </a:lnTo>
                <a:lnTo>
                  <a:pt x="1590" y="1933"/>
                </a:lnTo>
                <a:lnTo>
                  <a:pt x="1592" y="1941"/>
                </a:lnTo>
                <a:lnTo>
                  <a:pt x="1592" y="1941"/>
                </a:lnTo>
                <a:lnTo>
                  <a:pt x="1592" y="1944"/>
                </a:lnTo>
                <a:lnTo>
                  <a:pt x="1592" y="1946"/>
                </a:lnTo>
                <a:lnTo>
                  <a:pt x="1590" y="1950"/>
                </a:lnTo>
                <a:lnTo>
                  <a:pt x="1590" y="1952"/>
                </a:lnTo>
                <a:lnTo>
                  <a:pt x="1590" y="1954"/>
                </a:lnTo>
                <a:lnTo>
                  <a:pt x="1590" y="1960"/>
                </a:lnTo>
                <a:lnTo>
                  <a:pt x="1588" y="1965"/>
                </a:lnTo>
                <a:lnTo>
                  <a:pt x="1588" y="1967"/>
                </a:lnTo>
                <a:lnTo>
                  <a:pt x="1586" y="1967"/>
                </a:lnTo>
                <a:lnTo>
                  <a:pt x="1586" y="1969"/>
                </a:lnTo>
                <a:lnTo>
                  <a:pt x="1586" y="1969"/>
                </a:lnTo>
                <a:lnTo>
                  <a:pt x="1584" y="1971"/>
                </a:lnTo>
                <a:lnTo>
                  <a:pt x="1584" y="1973"/>
                </a:lnTo>
                <a:lnTo>
                  <a:pt x="1586" y="1975"/>
                </a:lnTo>
                <a:lnTo>
                  <a:pt x="1588" y="1975"/>
                </a:lnTo>
                <a:lnTo>
                  <a:pt x="1588" y="1975"/>
                </a:lnTo>
                <a:lnTo>
                  <a:pt x="1588" y="1977"/>
                </a:lnTo>
                <a:lnTo>
                  <a:pt x="1586" y="1979"/>
                </a:lnTo>
                <a:lnTo>
                  <a:pt x="1586" y="1981"/>
                </a:lnTo>
                <a:lnTo>
                  <a:pt x="1586" y="1981"/>
                </a:lnTo>
                <a:lnTo>
                  <a:pt x="1586" y="1983"/>
                </a:lnTo>
                <a:lnTo>
                  <a:pt x="1586" y="1988"/>
                </a:lnTo>
                <a:lnTo>
                  <a:pt x="1586" y="1992"/>
                </a:lnTo>
                <a:lnTo>
                  <a:pt x="1586" y="1994"/>
                </a:lnTo>
                <a:lnTo>
                  <a:pt x="1586" y="2000"/>
                </a:lnTo>
                <a:lnTo>
                  <a:pt x="1586" y="2002"/>
                </a:lnTo>
                <a:lnTo>
                  <a:pt x="1586" y="2002"/>
                </a:lnTo>
                <a:lnTo>
                  <a:pt x="1586" y="2004"/>
                </a:lnTo>
                <a:lnTo>
                  <a:pt x="1584" y="2006"/>
                </a:lnTo>
                <a:lnTo>
                  <a:pt x="1584" y="2009"/>
                </a:lnTo>
                <a:lnTo>
                  <a:pt x="1584" y="2011"/>
                </a:lnTo>
                <a:lnTo>
                  <a:pt x="1584" y="2013"/>
                </a:lnTo>
                <a:lnTo>
                  <a:pt x="1584" y="2017"/>
                </a:lnTo>
                <a:lnTo>
                  <a:pt x="1584" y="2017"/>
                </a:lnTo>
                <a:lnTo>
                  <a:pt x="1584" y="2019"/>
                </a:lnTo>
                <a:lnTo>
                  <a:pt x="1584" y="2021"/>
                </a:lnTo>
                <a:lnTo>
                  <a:pt x="1582" y="2025"/>
                </a:lnTo>
                <a:lnTo>
                  <a:pt x="1582" y="2027"/>
                </a:lnTo>
                <a:lnTo>
                  <a:pt x="1580" y="2032"/>
                </a:lnTo>
                <a:lnTo>
                  <a:pt x="1580" y="2034"/>
                </a:lnTo>
                <a:lnTo>
                  <a:pt x="1580" y="2036"/>
                </a:lnTo>
                <a:lnTo>
                  <a:pt x="1580" y="2038"/>
                </a:lnTo>
                <a:lnTo>
                  <a:pt x="1580" y="2038"/>
                </a:lnTo>
                <a:lnTo>
                  <a:pt x="1578" y="2040"/>
                </a:lnTo>
                <a:lnTo>
                  <a:pt x="1578" y="2040"/>
                </a:lnTo>
                <a:lnTo>
                  <a:pt x="1578" y="2044"/>
                </a:lnTo>
                <a:lnTo>
                  <a:pt x="1576" y="2051"/>
                </a:lnTo>
                <a:lnTo>
                  <a:pt x="1576" y="2053"/>
                </a:lnTo>
                <a:lnTo>
                  <a:pt x="1576" y="2055"/>
                </a:lnTo>
                <a:lnTo>
                  <a:pt x="1574" y="2057"/>
                </a:lnTo>
                <a:lnTo>
                  <a:pt x="1571" y="2057"/>
                </a:lnTo>
                <a:lnTo>
                  <a:pt x="1571" y="2059"/>
                </a:lnTo>
                <a:lnTo>
                  <a:pt x="1571" y="2063"/>
                </a:lnTo>
                <a:lnTo>
                  <a:pt x="1574" y="2065"/>
                </a:lnTo>
                <a:lnTo>
                  <a:pt x="1574" y="2065"/>
                </a:lnTo>
                <a:lnTo>
                  <a:pt x="1574" y="2069"/>
                </a:lnTo>
                <a:lnTo>
                  <a:pt x="1574" y="2074"/>
                </a:lnTo>
                <a:lnTo>
                  <a:pt x="1574" y="2078"/>
                </a:lnTo>
                <a:lnTo>
                  <a:pt x="1569" y="2080"/>
                </a:lnTo>
                <a:lnTo>
                  <a:pt x="1569" y="2084"/>
                </a:lnTo>
                <a:lnTo>
                  <a:pt x="1569" y="2086"/>
                </a:lnTo>
                <a:lnTo>
                  <a:pt x="1569" y="2090"/>
                </a:lnTo>
                <a:lnTo>
                  <a:pt x="1569" y="2092"/>
                </a:lnTo>
                <a:lnTo>
                  <a:pt x="1571" y="2099"/>
                </a:lnTo>
                <a:lnTo>
                  <a:pt x="1571" y="2103"/>
                </a:lnTo>
                <a:lnTo>
                  <a:pt x="1571" y="2109"/>
                </a:lnTo>
                <a:lnTo>
                  <a:pt x="1574" y="2113"/>
                </a:lnTo>
                <a:lnTo>
                  <a:pt x="1571" y="2115"/>
                </a:lnTo>
                <a:lnTo>
                  <a:pt x="1574" y="2118"/>
                </a:lnTo>
                <a:lnTo>
                  <a:pt x="1571" y="2122"/>
                </a:lnTo>
                <a:lnTo>
                  <a:pt x="1569" y="2124"/>
                </a:lnTo>
                <a:lnTo>
                  <a:pt x="1569" y="2124"/>
                </a:lnTo>
                <a:lnTo>
                  <a:pt x="1569" y="2128"/>
                </a:lnTo>
                <a:lnTo>
                  <a:pt x="1569" y="2130"/>
                </a:lnTo>
                <a:lnTo>
                  <a:pt x="1569" y="2130"/>
                </a:lnTo>
                <a:lnTo>
                  <a:pt x="1569" y="2132"/>
                </a:lnTo>
                <a:lnTo>
                  <a:pt x="1567" y="2136"/>
                </a:lnTo>
                <a:lnTo>
                  <a:pt x="1567" y="2136"/>
                </a:lnTo>
                <a:lnTo>
                  <a:pt x="1565" y="2139"/>
                </a:lnTo>
                <a:lnTo>
                  <a:pt x="1565" y="2141"/>
                </a:lnTo>
                <a:lnTo>
                  <a:pt x="1565" y="2143"/>
                </a:lnTo>
                <a:lnTo>
                  <a:pt x="1565" y="2145"/>
                </a:lnTo>
                <a:lnTo>
                  <a:pt x="1563" y="2149"/>
                </a:lnTo>
                <a:lnTo>
                  <a:pt x="1561" y="2153"/>
                </a:lnTo>
                <a:lnTo>
                  <a:pt x="1561" y="2155"/>
                </a:lnTo>
                <a:lnTo>
                  <a:pt x="1559" y="2160"/>
                </a:lnTo>
                <a:lnTo>
                  <a:pt x="1559" y="2160"/>
                </a:lnTo>
                <a:lnTo>
                  <a:pt x="1557" y="2162"/>
                </a:lnTo>
                <a:lnTo>
                  <a:pt x="1557" y="2164"/>
                </a:lnTo>
                <a:lnTo>
                  <a:pt x="1555" y="2164"/>
                </a:lnTo>
                <a:lnTo>
                  <a:pt x="1557" y="2168"/>
                </a:lnTo>
                <a:lnTo>
                  <a:pt x="1555" y="2170"/>
                </a:lnTo>
                <a:lnTo>
                  <a:pt x="1553" y="2170"/>
                </a:lnTo>
                <a:lnTo>
                  <a:pt x="1553" y="2178"/>
                </a:lnTo>
                <a:lnTo>
                  <a:pt x="1551" y="2180"/>
                </a:lnTo>
                <a:lnTo>
                  <a:pt x="1551" y="2183"/>
                </a:lnTo>
                <a:lnTo>
                  <a:pt x="1548" y="2183"/>
                </a:lnTo>
                <a:lnTo>
                  <a:pt x="1548" y="2185"/>
                </a:lnTo>
                <a:lnTo>
                  <a:pt x="1548" y="2185"/>
                </a:lnTo>
                <a:lnTo>
                  <a:pt x="1548" y="2189"/>
                </a:lnTo>
                <a:lnTo>
                  <a:pt x="1546" y="2191"/>
                </a:lnTo>
                <a:lnTo>
                  <a:pt x="1546" y="2191"/>
                </a:lnTo>
                <a:lnTo>
                  <a:pt x="1544" y="2191"/>
                </a:lnTo>
                <a:lnTo>
                  <a:pt x="1542" y="2191"/>
                </a:lnTo>
                <a:lnTo>
                  <a:pt x="1540" y="2191"/>
                </a:lnTo>
                <a:lnTo>
                  <a:pt x="1540" y="2193"/>
                </a:lnTo>
                <a:lnTo>
                  <a:pt x="1542" y="2195"/>
                </a:lnTo>
                <a:lnTo>
                  <a:pt x="1540" y="2197"/>
                </a:lnTo>
                <a:lnTo>
                  <a:pt x="1540" y="2199"/>
                </a:lnTo>
                <a:lnTo>
                  <a:pt x="1542" y="2204"/>
                </a:lnTo>
                <a:lnTo>
                  <a:pt x="1544" y="2206"/>
                </a:lnTo>
                <a:lnTo>
                  <a:pt x="1544" y="2206"/>
                </a:lnTo>
                <a:lnTo>
                  <a:pt x="1542" y="2210"/>
                </a:lnTo>
                <a:lnTo>
                  <a:pt x="1542" y="2212"/>
                </a:lnTo>
                <a:lnTo>
                  <a:pt x="1542" y="2214"/>
                </a:lnTo>
                <a:lnTo>
                  <a:pt x="1546" y="2225"/>
                </a:lnTo>
                <a:lnTo>
                  <a:pt x="1546" y="2229"/>
                </a:lnTo>
                <a:lnTo>
                  <a:pt x="1544" y="2235"/>
                </a:lnTo>
                <a:lnTo>
                  <a:pt x="1542" y="2235"/>
                </a:lnTo>
                <a:lnTo>
                  <a:pt x="1540" y="2237"/>
                </a:lnTo>
                <a:lnTo>
                  <a:pt x="1540" y="2239"/>
                </a:lnTo>
                <a:lnTo>
                  <a:pt x="1540" y="2241"/>
                </a:lnTo>
                <a:lnTo>
                  <a:pt x="1538" y="2245"/>
                </a:lnTo>
                <a:lnTo>
                  <a:pt x="1536" y="2252"/>
                </a:lnTo>
                <a:lnTo>
                  <a:pt x="1536" y="2254"/>
                </a:lnTo>
                <a:lnTo>
                  <a:pt x="1536" y="2256"/>
                </a:lnTo>
                <a:lnTo>
                  <a:pt x="1538" y="2260"/>
                </a:lnTo>
                <a:lnTo>
                  <a:pt x="1538" y="2262"/>
                </a:lnTo>
                <a:lnTo>
                  <a:pt x="1538" y="2264"/>
                </a:lnTo>
                <a:lnTo>
                  <a:pt x="1540" y="2264"/>
                </a:lnTo>
                <a:lnTo>
                  <a:pt x="1542" y="2264"/>
                </a:lnTo>
                <a:lnTo>
                  <a:pt x="1540" y="2264"/>
                </a:lnTo>
                <a:lnTo>
                  <a:pt x="1540" y="2266"/>
                </a:lnTo>
                <a:lnTo>
                  <a:pt x="1540" y="2266"/>
                </a:lnTo>
                <a:lnTo>
                  <a:pt x="1540" y="2266"/>
                </a:lnTo>
                <a:lnTo>
                  <a:pt x="1542" y="2269"/>
                </a:lnTo>
                <a:lnTo>
                  <a:pt x="1542" y="2269"/>
                </a:lnTo>
                <a:lnTo>
                  <a:pt x="1546" y="2269"/>
                </a:lnTo>
                <a:lnTo>
                  <a:pt x="1548" y="2269"/>
                </a:lnTo>
                <a:lnTo>
                  <a:pt x="1551" y="2264"/>
                </a:lnTo>
                <a:lnTo>
                  <a:pt x="1551" y="2264"/>
                </a:lnTo>
                <a:lnTo>
                  <a:pt x="1553" y="2264"/>
                </a:lnTo>
                <a:lnTo>
                  <a:pt x="1553" y="2264"/>
                </a:lnTo>
                <a:lnTo>
                  <a:pt x="1555" y="2266"/>
                </a:lnTo>
                <a:lnTo>
                  <a:pt x="1557" y="2266"/>
                </a:lnTo>
                <a:lnTo>
                  <a:pt x="1557" y="2266"/>
                </a:lnTo>
                <a:lnTo>
                  <a:pt x="1559" y="2266"/>
                </a:lnTo>
                <a:lnTo>
                  <a:pt x="1559" y="2264"/>
                </a:lnTo>
                <a:lnTo>
                  <a:pt x="1561" y="2262"/>
                </a:lnTo>
                <a:lnTo>
                  <a:pt x="1559" y="2266"/>
                </a:lnTo>
                <a:lnTo>
                  <a:pt x="1557" y="2266"/>
                </a:lnTo>
                <a:lnTo>
                  <a:pt x="1555" y="2266"/>
                </a:lnTo>
                <a:lnTo>
                  <a:pt x="1555" y="2269"/>
                </a:lnTo>
                <a:lnTo>
                  <a:pt x="1553" y="2269"/>
                </a:lnTo>
                <a:lnTo>
                  <a:pt x="1553" y="2271"/>
                </a:lnTo>
                <a:lnTo>
                  <a:pt x="1553" y="2271"/>
                </a:lnTo>
                <a:lnTo>
                  <a:pt x="1555" y="2273"/>
                </a:lnTo>
                <a:lnTo>
                  <a:pt x="1555" y="2273"/>
                </a:lnTo>
                <a:lnTo>
                  <a:pt x="1557" y="2271"/>
                </a:lnTo>
                <a:lnTo>
                  <a:pt x="1559" y="2275"/>
                </a:lnTo>
                <a:lnTo>
                  <a:pt x="1559" y="2279"/>
                </a:lnTo>
                <a:lnTo>
                  <a:pt x="1559" y="2279"/>
                </a:lnTo>
                <a:lnTo>
                  <a:pt x="1557" y="2277"/>
                </a:lnTo>
                <a:lnTo>
                  <a:pt x="1555" y="2275"/>
                </a:lnTo>
                <a:lnTo>
                  <a:pt x="1555" y="2275"/>
                </a:lnTo>
                <a:lnTo>
                  <a:pt x="1553" y="2277"/>
                </a:lnTo>
                <a:lnTo>
                  <a:pt x="1553" y="2277"/>
                </a:lnTo>
                <a:lnTo>
                  <a:pt x="1555" y="2279"/>
                </a:lnTo>
                <a:lnTo>
                  <a:pt x="1555" y="2281"/>
                </a:lnTo>
                <a:lnTo>
                  <a:pt x="1555" y="2281"/>
                </a:lnTo>
                <a:lnTo>
                  <a:pt x="1553" y="2281"/>
                </a:lnTo>
                <a:lnTo>
                  <a:pt x="1553" y="2283"/>
                </a:lnTo>
                <a:lnTo>
                  <a:pt x="1553" y="2285"/>
                </a:lnTo>
                <a:lnTo>
                  <a:pt x="1553" y="2287"/>
                </a:lnTo>
                <a:lnTo>
                  <a:pt x="1555" y="2290"/>
                </a:lnTo>
                <a:lnTo>
                  <a:pt x="1553" y="2290"/>
                </a:lnTo>
                <a:lnTo>
                  <a:pt x="1553" y="2290"/>
                </a:lnTo>
                <a:lnTo>
                  <a:pt x="1551" y="2292"/>
                </a:lnTo>
                <a:lnTo>
                  <a:pt x="1551" y="2294"/>
                </a:lnTo>
                <a:lnTo>
                  <a:pt x="1548" y="2296"/>
                </a:lnTo>
                <a:lnTo>
                  <a:pt x="1548" y="2298"/>
                </a:lnTo>
                <a:lnTo>
                  <a:pt x="1551" y="2300"/>
                </a:lnTo>
                <a:lnTo>
                  <a:pt x="1548" y="2304"/>
                </a:lnTo>
                <a:lnTo>
                  <a:pt x="1546" y="2304"/>
                </a:lnTo>
                <a:lnTo>
                  <a:pt x="1546" y="2308"/>
                </a:lnTo>
                <a:lnTo>
                  <a:pt x="1546" y="2310"/>
                </a:lnTo>
                <a:lnTo>
                  <a:pt x="1548" y="2310"/>
                </a:lnTo>
                <a:lnTo>
                  <a:pt x="1551" y="2313"/>
                </a:lnTo>
                <a:lnTo>
                  <a:pt x="1553" y="2315"/>
                </a:lnTo>
                <a:lnTo>
                  <a:pt x="1555" y="2315"/>
                </a:lnTo>
                <a:lnTo>
                  <a:pt x="1555" y="2317"/>
                </a:lnTo>
                <a:lnTo>
                  <a:pt x="1555" y="2319"/>
                </a:lnTo>
                <a:lnTo>
                  <a:pt x="1548" y="2323"/>
                </a:lnTo>
                <a:lnTo>
                  <a:pt x="1546" y="2323"/>
                </a:lnTo>
                <a:lnTo>
                  <a:pt x="1544" y="2323"/>
                </a:lnTo>
                <a:lnTo>
                  <a:pt x="1544" y="2325"/>
                </a:lnTo>
                <a:lnTo>
                  <a:pt x="1544" y="2329"/>
                </a:lnTo>
                <a:lnTo>
                  <a:pt x="1546" y="2329"/>
                </a:lnTo>
                <a:lnTo>
                  <a:pt x="1548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46" y="2331"/>
                </a:lnTo>
                <a:lnTo>
                  <a:pt x="1546" y="2331"/>
                </a:lnTo>
                <a:lnTo>
                  <a:pt x="1544" y="2331"/>
                </a:lnTo>
                <a:lnTo>
                  <a:pt x="1542" y="2334"/>
                </a:lnTo>
                <a:lnTo>
                  <a:pt x="1540" y="2334"/>
                </a:lnTo>
                <a:lnTo>
                  <a:pt x="1538" y="2336"/>
                </a:lnTo>
                <a:lnTo>
                  <a:pt x="1540" y="2338"/>
                </a:lnTo>
                <a:lnTo>
                  <a:pt x="1540" y="2338"/>
                </a:lnTo>
                <a:lnTo>
                  <a:pt x="1542" y="2338"/>
                </a:lnTo>
                <a:lnTo>
                  <a:pt x="1542" y="2340"/>
                </a:lnTo>
                <a:lnTo>
                  <a:pt x="1540" y="2342"/>
                </a:lnTo>
                <a:lnTo>
                  <a:pt x="1540" y="2344"/>
                </a:lnTo>
                <a:lnTo>
                  <a:pt x="1540" y="2346"/>
                </a:lnTo>
                <a:lnTo>
                  <a:pt x="1540" y="2348"/>
                </a:lnTo>
                <a:lnTo>
                  <a:pt x="1540" y="2350"/>
                </a:lnTo>
                <a:lnTo>
                  <a:pt x="1538" y="2350"/>
                </a:lnTo>
                <a:lnTo>
                  <a:pt x="1538" y="2352"/>
                </a:lnTo>
                <a:lnTo>
                  <a:pt x="1536" y="2352"/>
                </a:lnTo>
                <a:lnTo>
                  <a:pt x="1536" y="2352"/>
                </a:lnTo>
                <a:lnTo>
                  <a:pt x="1536" y="2350"/>
                </a:lnTo>
                <a:lnTo>
                  <a:pt x="1538" y="2348"/>
                </a:lnTo>
                <a:lnTo>
                  <a:pt x="1540" y="2344"/>
                </a:lnTo>
                <a:lnTo>
                  <a:pt x="1540" y="2342"/>
                </a:lnTo>
                <a:lnTo>
                  <a:pt x="1540" y="2340"/>
                </a:lnTo>
                <a:lnTo>
                  <a:pt x="1540" y="2340"/>
                </a:lnTo>
                <a:lnTo>
                  <a:pt x="1538" y="2340"/>
                </a:lnTo>
                <a:lnTo>
                  <a:pt x="1538" y="2340"/>
                </a:lnTo>
                <a:lnTo>
                  <a:pt x="1536" y="2344"/>
                </a:lnTo>
                <a:lnTo>
                  <a:pt x="1536" y="2344"/>
                </a:lnTo>
                <a:lnTo>
                  <a:pt x="1534" y="2346"/>
                </a:lnTo>
                <a:lnTo>
                  <a:pt x="1532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4" y="2344"/>
                </a:lnTo>
                <a:lnTo>
                  <a:pt x="1536" y="2344"/>
                </a:lnTo>
                <a:lnTo>
                  <a:pt x="1534" y="2342"/>
                </a:lnTo>
                <a:lnTo>
                  <a:pt x="1536" y="2340"/>
                </a:lnTo>
                <a:lnTo>
                  <a:pt x="1536" y="2340"/>
                </a:lnTo>
                <a:lnTo>
                  <a:pt x="1538" y="2334"/>
                </a:lnTo>
                <a:lnTo>
                  <a:pt x="1538" y="2334"/>
                </a:lnTo>
                <a:lnTo>
                  <a:pt x="1538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4" y="2334"/>
                </a:lnTo>
                <a:lnTo>
                  <a:pt x="1534" y="2334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8"/>
                </a:lnTo>
                <a:lnTo>
                  <a:pt x="1534" y="2338"/>
                </a:lnTo>
                <a:lnTo>
                  <a:pt x="1532" y="2338"/>
                </a:lnTo>
                <a:lnTo>
                  <a:pt x="1530" y="2338"/>
                </a:lnTo>
                <a:lnTo>
                  <a:pt x="1530" y="2340"/>
                </a:lnTo>
                <a:lnTo>
                  <a:pt x="1527" y="2340"/>
                </a:lnTo>
                <a:lnTo>
                  <a:pt x="1525" y="2340"/>
                </a:lnTo>
                <a:lnTo>
                  <a:pt x="1521" y="2340"/>
                </a:lnTo>
                <a:lnTo>
                  <a:pt x="1519" y="2342"/>
                </a:lnTo>
                <a:lnTo>
                  <a:pt x="1521" y="2344"/>
                </a:lnTo>
                <a:lnTo>
                  <a:pt x="1523" y="2344"/>
                </a:lnTo>
                <a:lnTo>
                  <a:pt x="1519" y="2346"/>
                </a:lnTo>
                <a:lnTo>
                  <a:pt x="1517" y="2348"/>
                </a:lnTo>
                <a:lnTo>
                  <a:pt x="1515" y="2350"/>
                </a:lnTo>
                <a:lnTo>
                  <a:pt x="1515" y="2350"/>
                </a:lnTo>
                <a:lnTo>
                  <a:pt x="1511" y="2352"/>
                </a:lnTo>
                <a:lnTo>
                  <a:pt x="1511" y="2354"/>
                </a:lnTo>
                <a:lnTo>
                  <a:pt x="1511" y="2357"/>
                </a:lnTo>
                <a:lnTo>
                  <a:pt x="1513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7"/>
                </a:lnTo>
                <a:lnTo>
                  <a:pt x="1513" y="2357"/>
                </a:lnTo>
                <a:lnTo>
                  <a:pt x="1513" y="2354"/>
                </a:lnTo>
                <a:lnTo>
                  <a:pt x="1513" y="2354"/>
                </a:lnTo>
                <a:lnTo>
                  <a:pt x="1515" y="2354"/>
                </a:lnTo>
                <a:lnTo>
                  <a:pt x="1517" y="2354"/>
                </a:lnTo>
                <a:lnTo>
                  <a:pt x="1519" y="2352"/>
                </a:lnTo>
                <a:lnTo>
                  <a:pt x="1521" y="2350"/>
                </a:lnTo>
                <a:lnTo>
                  <a:pt x="1521" y="2352"/>
                </a:lnTo>
                <a:lnTo>
                  <a:pt x="1521" y="2352"/>
                </a:lnTo>
                <a:lnTo>
                  <a:pt x="1521" y="2354"/>
                </a:lnTo>
                <a:lnTo>
                  <a:pt x="1521" y="2354"/>
                </a:lnTo>
                <a:lnTo>
                  <a:pt x="1523" y="2357"/>
                </a:lnTo>
                <a:lnTo>
                  <a:pt x="1525" y="2359"/>
                </a:lnTo>
                <a:lnTo>
                  <a:pt x="1527" y="2359"/>
                </a:lnTo>
                <a:lnTo>
                  <a:pt x="1530" y="2359"/>
                </a:lnTo>
                <a:lnTo>
                  <a:pt x="1530" y="2359"/>
                </a:lnTo>
                <a:lnTo>
                  <a:pt x="1530" y="2357"/>
                </a:lnTo>
                <a:lnTo>
                  <a:pt x="1530" y="2357"/>
                </a:lnTo>
                <a:lnTo>
                  <a:pt x="1530" y="2357"/>
                </a:lnTo>
                <a:lnTo>
                  <a:pt x="1532" y="2357"/>
                </a:lnTo>
                <a:lnTo>
                  <a:pt x="1532" y="2359"/>
                </a:lnTo>
                <a:lnTo>
                  <a:pt x="1534" y="2359"/>
                </a:lnTo>
                <a:lnTo>
                  <a:pt x="1532" y="2361"/>
                </a:lnTo>
                <a:lnTo>
                  <a:pt x="1534" y="2363"/>
                </a:lnTo>
                <a:lnTo>
                  <a:pt x="1532" y="2365"/>
                </a:lnTo>
                <a:lnTo>
                  <a:pt x="1530" y="2367"/>
                </a:lnTo>
                <a:lnTo>
                  <a:pt x="1530" y="2367"/>
                </a:lnTo>
                <a:lnTo>
                  <a:pt x="1532" y="2369"/>
                </a:lnTo>
                <a:lnTo>
                  <a:pt x="1532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2" y="2373"/>
                </a:lnTo>
                <a:lnTo>
                  <a:pt x="1532" y="2371"/>
                </a:lnTo>
                <a:lnTo>
                  <a:pt x="1530" y="2371"/>
                </a:lnTo>
                <a:lnTo>
                  <a:pt x="1530" y="2371"/>
                </a:lnTo>
                <a:lnTo>
                  <a:pt x="1527" y="2371"/>
                </a:lnTo>
                <a:lnTo>
                  <a:pt x="1527" y="2371"/>
                </a:lnTo>
                <a:lnTo>
                  <a:pt x="1525" y="2373"/>
                </a:lnTo>
                <a:lnTo>
                  <a:pt x="1527" y="2373"/>
                </a:lnTo>
                <a:lnTo>
                  <a:pt x="1527" y="2373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8"/>
                </a:lnTo>
                <a:lnTo>
                  <a:pt x="1532" y="2378"/>
                </a:lnTo>
                <a:lnTo>
                  <a:pt x="1534" y="2378"/>
                </a:lnTo>
                <a:lnTo>
                  <a:pt x="1536" y="2378"/>
                </a:lnTo>
                <a:lnTo>
                  <a:pt x="1538" y="2375"/>
                </a:lnTo>
                <a:lnTo>
                  <a:pt x="1538" y="2373"/>
                </a:lnTo>
                <a:lnTo>
                  <a:pt x="1540" y="2371"/>
                </a:lnTo>
                <a:lnTo>
                  <a:pt x="1540" y="2371"/>
                </a:lnTo>
                <a:lnTo>
                  <a:pt x="1540" y="2375"/>
                </a:lnTo>
                <a:lnTo>
                  <a:pt x="1540" y="2378"/>
                </a:lnTo>
                <a:lnTo>
                  <a:pt x="1542" y="2378"/>
                </a:lnTo>
                <a:lnTo>
                  <a:pt x="1542" y="2380"/>
                </a:lnTo>
                <a:lnTo>
                  <a:pt x="1542" y="2380"/>
                </a:lnTo>
                <a:lnTo>
                  <a:pt x="1544" y="2382"/>
                </a:lnTo>
                <a:lnTo>
                  <a:pt x="1544" y="2382"/>
                </a:lnTo>
                <a:lnTo>
                  <a:pt x="1542" y="2382"/>
                </a:lnTo>
                <a:lnTo>
                  <a:pt x="1538" y="2380"/>
                </a:lnTo>
                <a:lnTo>
                  <a:pt x="1532" y="2380"/>
                </a:lnTo>
                <a:lnTo>
                  <a:pt x="1530" y="2380"/>
                </a:lnTo>
                <a:lnTo>
                  <a:pt x="1527" y="2378"/>
                </a:lnTo>
                <a:lnTo>
                  <a:pt x="1527" y="2382"/>
                </a:lnTo>
                <a:lnTo>
                  <a:pt x="1527" y="2384"/>
                </a:lnTo>
                <a:lnTo>
                  <a:pt x="1527" y="2386"/>
                </a:lnTo>
                <a:lnTo>
                  <a:pt x="1530" y="2386"/>
                </a:lnTo>
                <a:lnTo>
                  <a:pt x="1532" y="2388"/>
                </a:lnTo>
                <a:lnTo>
                  <a:pt x="1532" y="2386"/>
                </a:lnTo>
                <a:lnTo>
                  <a:pt x="1534" y="2386"/>
                </a:lnTo>
                <a:lnTo>
                  <a:pt x="1536" y="2388"/>
                </a:lnTo>
                <a:lnTo>
                  <a:pt x="1536" y="2388"/>
                </a:lnTo>
                <a:lnTo>
                  <a:pt x="1534" y="2388"/>
                </a:lnTo>
                <a:lnTo>
                  <a:pt x="1534" y="2388"/>
                </a:lnTo>
                <a:lnTo>
                  <a:pt x="1532" y="2388"/>
                </a:lnTo>
                <a:lnTo>
                  <a:pt x="1532" y="2390"/>
                </a:lnTo>
                <a:lnTo>
                  <a:pt x="1530" y="2392"/>
                </a:lnTo>
                <a:lnTo>
                  <a:pt x="1530" y="2399"/>
                </a:lnTo>
                <a:lnTo>
                  <a:pt x="1530" y="2403"/>
                </a:lnTo>
                <a:lnTo>
                  <a:pt x="1530" y="2405"/>
                </a:lnTo>
                <a:lnTo>
                  <a:pt x="1530" y="2405"/>
                </a:lnTo>
                <a:lnTo>
                  <a:pt x="1532" y="2405"/>
                </a:lnTo>
                <a:lnTo>
                  <a:pt x="1532" y="2407"/>
                </a:lnTo>
                <a:lnTo>
                  <a:pt x="1534" y="2405"/>
                </a:lnTo>
                <a:lnTo>
                  <a:pt x="1534" y="2403"/>
                </a:lnTo>
                <a:lnTo>
                  <a:pt x="1534" y="2401"/>
                </a:lnTo>
                <a:lnTo>
                  <a:pt x="1534" y="2401"/>
                </a:lnTo>
                <a:lnTo>
                  <a:pt x="1534" y="2399"/>
                </a:lnTo>
                <a:lnTo>
                  <a:pt x="1536" y="2396"/>
                </a:lnTo>
                <a:lnTo>
                  <a:pt x="1536" y="2396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401"/>
                </a:lnTo>
                <a:lnTo>
                  <a:pt x="1536" y="2401"/>
                </a:lnTo>
                <a:lnTo>
                  <a:pt x="1536" y="2403"/>
                </a:lnTo>
                <a:lnTo>
                  <a:pt x="1534" y="2403"/>
                </a:lnTo>
                <a:lnTo>
                  <a:pt x="1534" y="2405"/>
                </a:lnTo>
                <a:lnTo>
                  <a:pt x="1536" y="2407"/>
                </a:lnTo>
                <a:lnTo>
                  <a:pt x="1538" y="2407"/>
                </a:lnTo>
                <a:lnTo>
                  <a:pt x="1538" y="2409"/>
                </a:lnTo>
                <a:lnTo>
                  <a:pt x="1538" y="2409"/>
                </a:lnTo>
                <a:lnTo>
                  <a:pt x="1536" y="2407"/>
                </a:lnTo>
                <a:lnTo>
                  <a:pt x="1534" y="2407"/>
                </a:lnTo>
                <a:lnTo>
                  <a:pt x="1532" y="2407"/>
                </a:lnTo>
                <a:lnTo>
                  <a:pt x="1532" y="2409"/>
                </a:lnTo>
                <a:lnTo>
                  <a:pt x="1532" y="2411"/>
                </a:lnTo>
                <a:lnTo>
                  <a:pt x="1532" y="2411"/>
                </a:lnTo>
                <a:lnTo>
                  <a:pt x="1534" y="2413"/>
                </a:lnTo>
                <a:lnTo>
                  <a:pt x="1534" y="2415"/>
                </a:lnTo>
                <a:lnTo>
                  <a:pt x="1536" y="2413"/>
                </a:lnTo>
                <a:lnTo>
                  <a:pt x="1536" y="2415"/>
                </a:lnTo>
                <a:lnTo>
                  <a:pt x="1536" y="2415"/>
                </a:lnTo>
                <a:lnTo>
                  <a:pt x="1532" y="2415"/>
                </a:lnTo>
                <a:lnTo>
                  <a:pt x="1530" y="2417"/>
                </a:lnTo>
                <a:lnTo>
                  <a:pt x="1527" y="2419"/>
                </a:lnTo>
                <a:lnTo>
                  <a:pt x="1527" y="2419"/>
                </a:lnTo>
                <a:lnTo>
                  <a:pt x="1530" y="2422"/>
                </a:lnTo>
                <a:lnTo>
                  <a:pt x="1530" y="2422"/>
                </a:lnTo>
                <a:lnTo>
                  <a:pt x="1532" y="2424"/>
                </a:lnTo>
                <a:lnTo>
                  <a:pt x="1536" y="2424"/>
                </a:lnTo>
                <a:lnTo>
                  <a:pt x="1536" y="2426"/>
                </a:lnTo>
                <a:lnTo>
                  <a:pt x="1534" y="2424"/>
                </a:lnTo>
                <a:lnTo>
                  <a:pt x="1534" y="2428"/>
                </a:lnTo>
                <a:lnTo>
                  <a:pt x="1534" y="2428"/>
                </a:lnTo>
                <a:lnTo>
                  <a:pt x="1534" y="2430"/>
                </a:lnTo>
                <a:lnTo>
                  <a:pt x="1536" y="2430"/>
                </a:lnTo>
                <a:lnTo>
                  <a:pt x="1538" y="2430"/>
                </a:lnTo>
                <a:lnTo>
                  <a:pt x="1540" y="2426"/>
                </a:lnTo>
                <a:lnTo>
                  <a:pt x="1540" y="2424"/>
                </a:lnTo>
                <a:lnTo>
                  <a:pt x="1540" y="2424"/>
                </a:lnTo>
                <a:lnTo>
                  <a:pt x="1540" y="2426"/>
                </a:lnTo>
                <a:lnTo>
                  <a:pt x="1542" y="2428"/>
                </a:lnTo>
                <a:lnTo>
                  <a:pt x="1542" y="2428"/>
                </a:lnTo>
                <a:lnTo>
                  <a:pt x="1540" y="2428"/>
                </a:lnTo>
                <a:lnTo>
                  <a:pt x="1540" y="2428"/>
                </a:lnTo>
                <a:lnTo>
                  <a:pt x="1538" y="2432"/>
                </a:lnTo>
                <a:lnTo>
                  <a:pt x="1538" y="2434"/>
                </a:lnTo>
                <a:lnTo>
                  <a:pt x="1538" y="2434"/>
                </a:lnTo>
                <a:lnTo>
                  <a:pt x="1534" y="2430"/>
                </a:lnTo>
                <a:lnTo>
                  <a:pt x="1534" y="2430"/>
                </a:lnTo>
                <a:lnTo>
                  <a:pt x="1534" y="2430"/>
                </a:lnTo>
                <a:lnTo>
                  <a:pt x="1532" y="2426"/>
                </a:lnTo>
                <a:lnTo>
                  <a:pt x="1530" y="2424"/>
                </a:lnTo>
                <a:lnTo>
                  <a:pt x="1527" y="2422"/>
                </a:lnTo>
                <a:lnTo>
                  <a:pt x="1525" y="2422"/>
                </a:lnTo>
                <a:lnTo>
                  <a:pt x="1525" y="2424"/>
                </a:lnTo>
                <a:lnTo>
                  <a:pt x="1525" y="2424"/>
                </a:lnTo>
                <a:lnTo>
                  <a:pt x="1525" y="2426"/>
                </a:lnTo>
                <a:lnTo>
                  <a:pt x="1525" y="2428"/>
                </a:lnTo>
                <a:lnTo>
                  <a:pt x="1525" y="2428"/>
                </a:lnTo>
                <a:lnTo>
                  <a:pt x="1523" y="2428"/>
                </a:lnTo>
                <a:lnTo>
                  <a:pt x="1519" y="2428"/>
                </a:lnTo>
                <a:lnTo>
                  <a:pt x="1521" y="2430"/>
                </a:lnTo>
                <a:lnTo>
                  <a:pt x="1521" y="2432"/>
                </a:lnTo>
                <a:lnTo>
                  <a:pt x="1523" y="2436"/>
                </a:lnTo>
                <a:lnTo>
                  <a:pt x="1525" y="2436"/>
                </a:lnTo>
                <a:lnTo>
                  <a:pt x="1527" y="2436"/>
                </a:lnTo>
                <a:lnTo>
                  <a:pt x="1527" y="2436"/>
                </a:lnTo>
                <a:lnTo>
                  <a:pt x="1530" y="2438"/>
                </a:lnTo>
                <a:lnTo>
                  <a:pt x="1532" y="2438"/>
                </a:lnTo>
                <a:lnTo>
                  <a:pt x="1532" y="2438"/>
                </a:lnTo>
                <a:lnTo>
                  <a:pt x="1534" y="2438"/>
                </a:lnTo>
                <a:lnTo>
                  <a:pt x="1536" y="2438"/>
                </a:lnTo>
                <a:lnTo>
                  <a:pt x="1538" y="2440"/>
                </a:lnTo>
                <a:lnTo>
                  <a:pt x="1536" y="2447"/>
                </a:lnTo>
                <a:lnTo>
                  <a:pt x="1534" y="2445"/>
                </a:lnTo>
                <a:lnTo>
                  <a:pt x="1534" y="2447"/>
                </a:lnTo>
                <a:lnTo>
                  <a:pt x="1534" y="2449"/>
                </a:lnTo>
                <a:lnTo>
                  <a:pt x="1536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40" y="2449"/>
                </a:lnTo>
                <a:lnTo>
                  <a:pt x="1540" y="2451"/>
                </a:lnTo>
                <a:lnTo>
                  <a:pt x="1542" y="2453"/>
                </a:lnTo>
                <a:lnTo>
                  <a:pt x="1542" y="2455"/>
                </a:lnTo>
                <a:lnTo>
                  <a:pt x="1544" y="2455"/>
                </a:lnTo>
                <a:lnTo>
                  <a:pt x="1548" y="2453"/>
                </a:lnTo>
                <a:lnTo>
                  <a:pt x="1551" y="2451"/>
                </a:lnTo>
                <a:lnTo>
                  <a:pt x="1557" y="2449"/>
                </a:lnTo>
                <a:lnTo>
                  <a:pt x="1557" y="2449"/>
                </a:lnTo>
                <a:lnTo>
                  <a:pt x="1555" y="2447"/>
                </a:lnTo>
                <a:lnTo>
                  <a:pt x="1555" y="2447"/>
                </a:lnTo>
                <a:lnTo>
                  <a:pt x="1553" y="2447"/>
                </a:lnTo>
                <a:lnTo>
                  <a:pt x="1548" y="2445"/>
                </a:lnTo>
                <a:lnTo>
                  <a:pt x="1548" y="2445"/>
                </a:lnTo>
                <a:lnTo>
                  <a:pt x="1546" y="2443"/>
                </a:lnTo>
                <a:lnTo>
                  <a:pt x="1548" y="2443"/>
                </a:lnTo>
                <a:lnTo>
                  <a:pt x="1548" y="2443"/>
                </a:lnTo>
                <a:lnTo>
                  <a:pt x="1553" y="2445"/>
                </a:lnTo>
                <a:lnTo>
                  <a:pt x="1557" y="2447"/>
                </a:lnTo>
                <a:lnTo>
                  <a:pt x="1557" y="2449"/>
                </a:lnTo>
                <a:lnTo>
                  <a:pt x="1557" y="2451"/>
                </a:lnTo>
                <a:lnTo>
                  <a:pt x="1557" y="2451"/>
                </a:lnTo>
                <a:lnTo>
                  <a:pt x="1555" y="2453"/>
                </a:lnTo>
                <a:lnTo>
                  <a:pt x="1555" y="2453"/>
                </a:lnTo>
                <a:lnTo>
                  <a:pt x="1555" y="2453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9"/>
                </a:lnTo>
                <a:lnTo>
                  <a:pt x="1557" y="2459"/>
                </a:lnTo>
                <a:lnTo>
                  <a:pt x="1555" y="2461"/>
                </a:lnTo>
                <a:lnTo>
                  <a:pt x="1555" y="2461"/>
                </a:lnTo>
                <a:lnTo>
                  <a:pt x="1555" y="2459"/>
                </a:lnTo>
                <a:lnTo>
                  <a:pt x="1555" y="2459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5"/>
                </a:lnTo>
                <a:lnTo>
                  <a:pt x="1555" y="2455"/>
                </a:lnTo>
                <a:lnTo>
                  <a:pt x="1555" y="2455"/>
                </a:lnTo>
                <a:lnTo>
                  <a:pt x="1555" y="2453"/>
                </a:lnTo>
                <a:lnTo>
                  <a:pt x="1555" y="2453"/>
                </a:lnTo>
                <a:lnTo>
                  <a:pt x="1553" y="2453"/>
                </a:lnTo>
                <a:lnTo>
                  <a:pt x="1553" y="2453"/>
                </a:lnTo>
                <a:lnTo>
                  <a:pt x="1551" y="2455"/>
                </a:lnTo>
                <a:lnTo>
                  <a:pt x="1548" y="2455"/>
                </a:lnTo>
                <a:lnTo>
                  <a:pt x="1546" y="2457"/>
                </a:lnTo>
                <a:lnTo>
                  <a:pt x="1546" y="2457"/>
                </a:lnTo>
                <a:lnTo>
                  <a:pt x="1544" y="2455"/>
                </a:lnTo>
                <a:lnTo>
                  <a:pt x="1542" y="2457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7"/>
                </a:lnTo>
                <a:lnTo>
                  <a:pt x="1540" y="2457"/>
                </a:lnTo>
                <a:lnTo>
                  <a:pt x="1538" y="2457"/>
                </a:lnTo>
                <a:lnTo>
                  <a:pt x="1536" y="2457"/>
                </a:lnTo>
                <a:lnTo>
                  <a:pt x="1534" y="2457"/>
                </a:lnTo>
                <a:lnTo>
                  <a:pt x="1534" y="2455"/>
                </a:lnTo>
                <a:lnTo>
                  <a:pt x="1532" y="2455"/>
                </a:lnTo>
                <a:lnTo>
                  <a:pt x="1532" y="2455"/>
                </a:lnTo>
                <a:lnTo>
                  <a:pt x="1532" y="2457"/>
                </a:lnTo>
                <a:lnTo>
                  <a:pt x="1532" y="2457"/>
                </a:lnTo>
                <a:lnTo>
                  <a:pt x="1534" y="2459"/>
                </a:lnTo>
                <a:lnTo>
                  <a:pt x="1534" y="2461"/>
                </a:lnTo>
                <a:lnTo>
                  <a:pt x="1534" y="2461"/>
                </a:lnTo>
                <a:lnTo>
                  <a:pt x="1536" y="2461"/>
                </a:lnTo>
                <a:lnTo>
                  <a:pt x="1536" y="2464"/>
                </a:lnTo>
                <a:lnTo>
                  <a:pt x="1536" y="2464"/>
                </a:lnTo>
                <a:lnTo>
                  <a:pt x="1536" y="2466"/>
                </a:lnTo>
                <a:lnTo>
                  <a:pt x="1536" y="2466"/>
                </a:lnTo>
                <a:lnTo>
                  <a:pt x="1540" y="2466"/>
                </a:lnTo>
                <a:lnTo>
                  <a:pt x="1542" y="2466"/>
                </a:lnTo>
                <a:lnTo>
                  <a:pt x="1544" y="2466"/>
                </a:lnTo>
                <a:lnTo>
                  <a:pt x="1546" y="2466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6"/>
                </a:lnTo>
                <a:lnTo>
                  <a:pt x="1546" y="2468"/>
                </a:lnTo>
                <a:lnTo>
                  <a:pt x="1544" y="2468"/>
                </a:lnTo>
                <a:lnTo>
                  <a:pt x="1540" y="2470"/>
                </a:lnTo>
                <a:lnTo>
                  <a:pt x="1542" y="2470"/>
                </a:lnTo>
                <a:lnTo>
                  <a:pt x="1544" y="2472"/>
                </a:lnTo>
                <a:lnTo>
                  <a:pt x="1544" y="2474"/>
                </a:lnTo>
                <a:lnTo>
                  <a:pt x="1548" y="2474"/>
                </a:lnTo>
                <a:lnTo>
                  <a:pt x="1548" y="2474"/>
                </a:lnTo>
                <a:lnTo>
                  <a:pt x="1551" y="2474"/>
                </a:lnTo>
                <a:lnTo>
                  <a:pt x="1551" y="2472"/>
                </a:lnTo>
                <a:lnTo>
                  <a:pt x="1551" y="2470"/>
                </a:lnTo>
                <a:lnTo>
                  <a:pt x="1551" y="2468"/>
                </a:lnTo>
                <a:lnTo>
                  <a:pt x="1553" y="2468"/>
                </a:lnTo>
                <a:lnTo>
                  <a:pt x="1553" y="2466"/>
                </a:lnTo>
                <a:lnTo>
                  <a:pt x="1553" y="2464"/>
                </a:lnTo>
                <a:lnTo>
                  <a:pt x="1555" y="2464"/>
                </a:lnTo>
                <a:lnTo>
                  <a:pt x="1555" y="2464"/>
                </a:lnTo>
                <a:lnTo>
                  <a:pt x="1557" y="2464"/>
                </a:lnTo>
                <a:lnTo>
                  <a:pt x="1557" y="2466"/>
                </a:lnTo>
                <a:lnTo>
                  <a:pt x="1559" y="2466"/>
                </a:lnTo>
                <a:lnTo>
                  <a:pt x="1561" y="2464"/>
                </a:lnTo>
                <a:lnTo>
                  <a:pt x="1561" y="2464"/>
                </a:lnTo>
                <a:lnTo>
                  <a:pt x="1567" y="2464"/>
                </a:lnTo>
                <a:lnTo>
                  <a:pt x="1569" y="2464"/>
                </a:lnTo>
                <a:lnTo>
                  <a:pt x="1571" y="2466"/>
                </a:lnTo>
                <a:lnTo>
                  <a:pt x="1571" y="2466"/>
                </a:lnTo>
                <a:lnTo>
                  <a:pt x="1571" y="2466"/>
                </a:lnTo>
                <a:lnTo>
                  <a:pt x="1567" y="2466"/>
                </a:lnTo>
                <a:lnTo>
                  <a:pt x="1565" y="2466"/>
                </a:lnTo>
                <a:lnTo>
                  <a:pt x="1563" y="2466"/>
                </a:lnTo>
                <a:lnTo>
                  <a:pt x="1559" y="2470"/>
                </a:lnTo>
                <a:lnTo>
                  <a:pt x="1555" y="2470"/>
                </a:lnTo>
                <a:lnTo>
                  <a:pt x="1555" y="2468"/>
                </a:lnTo>
                <a:lnTo>
                  <a:pt x="1555" y="2468"/>
                </a:lnTo>
                <a:lnTo>
                  <a:pt x="1555" y="2468"/>
                </a:lnTo>
                <a:lnTo>
                  <a:pt x="1553" y="2470"/>
                </a:lnTo>
                <a:lnTo>
                  <a:pt x="1553" y="2470"/>
                </a:lnTo>
                <a:lnTo>
                  <a:pt x="1551" y="2472"/>
                </a:lnTo>
                <a:lnTo>
                  <a:pt x="1551" y="2476"/>
                </a:lnTo>
                <a:lnTo>
                  <a:pt x="1551" y="2476"/>
                </a:lnTo>
                <a:lnTo>
                  <a:pt x="1548" y="2478"/>
                </a:lnTo>
                <a:lnTo>
                  <a:pt x="1551" y="2478"/>
                </a:lnTo>
                <a:lnTo>
                  <a:pt x="1555" y="2480"/>
                </a:lnTo>
                <a:lnTo>
                  <a:pt x="1557" y="2482"/>
                </a:lnTo>
                <a:lnTo>
                  <a:pt x="1557" y="2480"/>
                </a:lnTo>
                <a:lnTo>
                  <a:pt x="1557" y="2478"/>
                </a:lnTo>
                <a:lnTo>
                  <a:pt x="1559" y="2478"/>
                </a:lnTo>
                <a:lnTo>
                  <a:pt x="1561" y="2476"/>
                </a:lnTo>
                <a:lnTo>
                  <a:pt x="1563" y="2474"/>
                </a:lnTo>
                <a:lnTo>
                  <a:pt x="1565" y="2472"/>
                </a:lnTo>
                <a:lnTo>
                  <a:pt x="1574" y="2468"/>
                </a:lnTo>
                <a:lnTo>
                  <a:pt x="1576" y="2470"/>
                </a:lnTo>
                <a:lnTo>
                  <a:pt x="1578" y="2470"/>
                </a:lnTo>
                <a:lnTo>
                  <a:pt x="1578" y="2470"/>
                </a:lnTo>
                <a:lnTo>
                  <a:pt x="1576" y="2472"/>
                </a:lnTo>
                <a:lnTo>
                  <a:pt x="1576" y="2474"/>
                </a:lnTo>
                <a:lnTo>
                  <a:pt x="1574" y="2474"/>
                </a:lnTo>
                <a:lnTo>
                  <a:pt x="1569" y="2478"/>
                </a:lnTo>
                <a:lnTo>
                  <a:pt x="1567" y="2482"/>
                </a:lnTo>
                <a:lnTo>
                  <a:pt x="1565" y="2482"/>
                </a:lnTo>
                <a:lnTo>
                  <a:pt x="1565" y="2482"/>
                </a:lnTo>
                <a:lnTo>
                  <a:pt x="1567" y="2482"/>
                </a:lnTo>
                <a:lnTo>
                  <a:pt x="1567" y="2480"/>
                </a:lnTo>
                <a:lnTo>
                  <a:pt x="1567" y="2478"/>
                </a:lnTo>
                <a:lnTo>
                  <a:pt x="1565" y="2478"/>
                </a:lnTo>
                <a:lnTo>
                  <a:pt x="1563" y="2478"/>
                </a:lnTo>
                <a:lnTo>
                  <a:pt x="1561" y="2478"/>
                </a:lnTo>
                <a:lnTo>
                  <a:pt x="1561" y="2478"/>
                </a:lnTo>
                <a:lnTo>
                  <a:pt x="1559" y="2480"/>
                </a:lnTo>
                <a:lnTo>
                  <a:pt x="1559" y="2480"/>
                </a:lnTo>
                <a:lnTo>
                  <a:pt x="1559" y="2482"/>
                </a:lnTo>
                <a:lnTo>
                  <a:pt x="1563" y="2484"/>
                </a:lnTo>
                <a:lnTo>
                  <a:pt x="1563" y="2487"/>
                </a:lnTo>
                <a:lnTo>
                  <a:pt x="1567" y="2487"/>
                </a:lnTo>
                <a:lnTo>
                  <a:pt x="1569" y="2489"/>
                </a:lnTo>
                <a:lnTo>
                  <a:pt x="1574" y="2489"/>
                </a:lnTo>
                <a:lnTo>
                  <a:pt x="1576" y="2491"/>
                </a:lnTo>
                <a:lnTo>
                  <a:pt x="1578" y="2489"/>
                </a:lnTo>
                <a:lnTo>
                  <a:pt x="1580" y="2489"/>
                </a:lnTo>
                <a:lnTo>
                  <a:pt x="1580" y="2484"/>
                </a:lnTo>
                <a:lnTo>
                  <a:pt x="1580" y="2482"/>
                </a:lnTo>
                <a:lnTo>
                  <a:pt x="1580" y="2480"/>
                </a:lnTo>
                <a:lnTo>
                  <a:pt x="1580" y="2476"/>
                </a:lnTo>
                <a:lnTo>
                  <a:pt x="1582" y="2472"/>
                </a:lnTo>
                <a:lnTo>
                  <a:pt x="1582" y="2470"/>
                </a:lnTo>
                <a:lnTo>
                  <a:pt x="1582" y="2468"/>
                </a:lnTo>
                <a:lnTo>
                  <a:pt x="1584" y="2468"/>
                </a:lnTo>
                <a:lnTo>
                  <a:pt x="1586" y="2466"/>
                </a:lnTo>
                <a:lnTo>
                  <a:pt x="1588" y="2466"/>
                </a:lnTo>
                <a:lnTo>
                  <a:pt x="1595" y="2464"/>
                </a:lnTo>
                <a:lnTo>
                  <a:pt x="1597" y="2464"/>
                </a:lnTo>
                <a:lnTo>
                  <a:pt x="1599" y="2461"/>
                </a:lnTo>
                <a:lnTo>
                  <a:pt x="1601" y="2461"/>
                </a:lnTo>
                <a:lnTo>
                  <a:pt x="1601" y="2459"/>
                </a:lnTo>
                <a:lnTo>
                  <a:pt x="1605" y="2457"/>
                </a:lnTo>
                <a:lnTo>
                  <a:pt x="1607" y="2457"/>
                </a:lnTo>
                <a:lnTo>
                  <a:pt x="1607" y="2459"/>
                </a:lnTo>
                <a:lnTo>
                  <a:pt x="1615" y="2459"/>
                </a:lnTo>
                <a:lnTo>
                  <a:pt x="1618" y="2459"/>
                </a:lnTo>
                <a:lnTo>
                  <a:pt x="1615" y="2457"/>
                </a:lnTo>
                <a:lnTo>
                  <a:pt x="1613" y="2453"/>
                </a:lnTo>
                <a:lnTo>
                  <a:pt x="1609" y="2449"/>
                </a:lnTo>
                <a:lnTo>
                  <a:pt x="1609" y="2447"/>
                </a:lnTo>
                <a:lnTo>
                  <a:pt x="1607" y="2447"/>
                </a:lnTo>
                <a:lnTo>
                  <a:pt x="1605" y="2447"/>
                </a:lnTo>
                <a:lnTo>
                  <a:pt x="1603" y="2447"/>
                </a:lnTo>
                <a:lnTo>
                  <a:pt x="1603" y="2447"/>
                </a:lnTo>
                <a:lnTo>
                  <a:pt x="1601" y="2445"/>
                </a:lnTo>
                <a:lnTo>
                  <a:pt x="1603" y="2445"/>
                </a:lnTo>
                <a:lnTo>
                  <a:pt x="1605" y="2445"/>
                </a:lnTo>
                <a:lnTo>
                  <a:pt x="1607" y="2445"/>
                </a:lnTo>
                <a:lnTo>
                  <a:pt x="1607" y="2443"/>
                </a:lnTo>
                <a:lnTo>
                  <a:pt x="1607" y="2443"/>
                </a:lnTo>
                <a:lnTo>
                  <a:pt x="1607" y="2440"/>
                </a:lnTo>
                <a:lnTo>
                  <a:pt x="1605" y="2436"/>
                </a:lnTo>
                <a:lnTo>
                  <a:pt x="1605" y="2434"/>
                </a:lnTo>
                <a:lnTo>
                  <a:pt x="1605" y="2434"/>
                </a:lnTo>
                <a:lnTo>
                  <a:pt x="1603" y="2434"/>
                </a:lnTo>
                <a:lnTo>
                  <a:pt x="1603" y="2434"/>
                </a:lnTo>
                <a:lnTo>
                  <a:pt x="1605" y="2434"/>
                </a:lnTo>
                <a:lnTo>
                  <a:pt x="1605" y="2432"/>
                </a:lnTo>
                <a:lnTo>
                  <a:pt x="1605" y="2430"/>
                </a:lnTo>
                <a:lnTo>
                  <a:pt x="1607" y="2426"/>
                </a:lnTo>
                <a:lnTo>
                  <a:pt x="1607" y="2426"/>
                </a:lnTo>
                <a:lnTo>
                  <a:pt x="1609" y="2422"/>
                </a:lnTo>
                <a:lnTo>
                  <a:pt x="1611" y="2422"/>
                </a:lnTo>
                <a:lnTo>
                  <a:pt x="1613" y="2419"/>
                </a:lnTo>
                <a:lnTo>
                  <a:pt x="1615" y="2419"/>
                </a:lnTo>
                <a:lnTo>
                  <a:pt x="1615" y="2417"/>
                </a:lnTo>
                <a:lnTo>
                  <a:pt x="1615" y="2417"/>
                </a:lnTo>
                <a:lnTo>
                  <a:pt x="1615" y="2415"/>
                </a:lnTo>
                <a:lnTo>
                  <a:pt x="1613" y="2415"/>
                </a:lnTo>
                <a:lnTo>
                  <a:pt x="1611" y="2415"/>
                </a:lnTo>
                <a:lnTo>
                  <a:pt x="1609" y="2415"/>
                </a:lnTo>
                <a:lnTo>
                  <a:pt x="1609" y="2415"/>
                </a:lnTo>
                <a:lnTo>
                  <a:pt x="1613" y="2413"/>
                </a:lnTo>
                <a:lnTo>
                  <a:pt x="1613" y="2413"/>
                </a:lnTo>
                <a:lnTo>
                  <a:pt x="1613" y="2411"/>
                </a:lnTo>
                <a:lnTo>
                  <a:pt x="1613" y="2411"/>
                </a:lnTo>
                <a:lnTo>
                  <a:pt x="1613" y="2413"/>
                </a:lnTo>
                <a:lnTo>
                  <a:pt x="1615" y="2415"/>
                </a:lnTo>
                <a:lnTo>
                  <a:pt x="1618" y="2415"/>
                </a:lnTo>
                <a:lnTo>
                  <a:pt x="1620" y="2417"/>
                </a:lnTo>
                <a:lnTo>
                  <a:pt x="1620" y="2417"/>
                </a:lnTo>
                <a:lnTo>
                  <a:pt x="1624" y="2415"/>
                </a:lnTo>
                <a:lnTo>
                  <a:pt x="1626" y="2413"/>
                </a:lnTo>
                <a:lnTo>
                  <a:pt x="1626" y="2413"/>
                </a:lnTo>
                <a:lnTo>
                  <a:pt x="1628" y="2403"/>
                </a:lnTo>
                <a:lnTo>
                  <a:pt x="1628" y="2403"/>
                </a:lnTo>
                <a:lnTo>
                  <a:pt x="1628" y="2401"/>
                </a:lnTo>
                <a:lnTo>
                  <a:pt x="1630" y="2396"/>
                </a:lnTo>
                <a:lnTo>
                  <a:pt x="1632" y="2394"/>
                </a:lnTo>
                <a:lnTo>
                  <a:pt x="1634" y="2390"/>
                </a:lnTo>
                <a:lnTo>
                  <a:pt x="1636" y="2390"/>
                </a:lnTo>
                <a:lnTo>
                  <a:pt x="1641" y="2388"/>
                </a:lnTo>
                <a:lnTo>
                  <a:pt x="1643" y="2386"/>
                </a:lnTo>
                <a:lnTo>
                  <a:pt x="1645" y="2384"/>
                </a:lnTo>
                <a:lnTo>
                  <a:pt x="1651" y="2380"/>
                </a:lnTo>
                <a:lnTo>
                  <a:pt x="1653" y="2380"/>
                </a:lnTo>
                <a:lnTo>
                  <a:pt x="1653" y="2378"/>
                </a:lnTo>
                <a:lnTo>
                  <a:pt x="1655" y="2378"/>
                </a:lnTo>
                <a:lnTo>
                  <a:pt x="1653" y="2375"/>
                </a:lnTo>
                <a:lnTo>
                  <a:pt x="1653" y="2375"/>
                </a:lnTo>
                <a:lnTo>
                  <a:pt x="1651" y="2375"/>
                </a:lnTo>
                <a:lnTo>
                  <a:pt x="1649" y="2375"/>
                </a:lnTo>
                <a:lnTo>
                  <a:pt x="1649" y="2375"/>
                </a:lnTo>
                <a:lnTo>
                  <a:pt x="1651" y="2375"/>
                </a:lnTo>
                <a:lnTo>
                  <a:pt x="1653" y="2373"/>
                </a:lnTo>
                <a:lnTo>
                  <a:pt x="1653" y="2371"/>
                </a:lnTo>
                <a:lnTo>
                  <a:pt x="1655" y="2371"/>
                </a:lnTo>
                <a:lnTo>
                  <a:pt x="1655" y="2367"/>
                </a:lnTo>
                <a:lnTo>
                  <a:pt x="1655" y="2365"/>
                </a:lnTo>
                <a:lnTo>
                  <a:pt x="1653" y="2363"/>
                </a:lnTo>
                <a:lnTo>
                  <a:pt x="1651" y="2363"/>
                </a:lnTo>
                <a:lnTo>
                  <a:pt x="1643" y="2361"/>
                </a:lnTo>
                <a:lnTo>
                  <a:pt x="1641" y="2361"/>
                </a:lnTo>
                <a:lnTo>
                  <a:pt x="1632" y="2352"/>
                </a:lnTo>
                <a:lnTo>
                  <a:pt x="1630" y="2350"/>
                </a:lnTo>
                <a:lnTo>
                  <a:pt x="1628" y="2348"/>
                </a:lnTo>
                <a:lnTo>
                  <a:pt x="1628" y="2346"/>
                </a:lnTo>
                <a:lnTo>
                  <a:pt x="1628" y="2346"/>
                </a:lnTo>
                <a:lnTo>
                  <a:pt x="1628" y="2344"/>
                </a:lnTo>
                <a:lnTo>
                  <a:pt x="1628" y="2342"/>
                </a:lnTo>
                <a:lnTo>
                  <a:pt x="1632" y="2338"/>
                </a:lnTo>
                <a:lnTo>
                  <a:pt x="1634" y="2336"/>
                </a:lnTo>
                <a:lnTo>
                  <a:pt x="1639" y="2329"/>
                </a:lnTo>
                <a:lnTo>
                  <a:pt x="1639" y="2329"/>
                </a:lnTo>
                <a:lnTo>
                  <a:pt x="1643" y="2327"/>
                </a:lnTo>
                <a:lnTo>
                  <a:pt x="1645" y="2327"/>
                </a:lnTo>
                <a:lnTo>
                  <a:pt x="1645" y="2327"/>
                </a:lnTo>
                <a:lnTo>
                  <a:pt x="1647" y="2325"/>
                </a:lnTo>
                <a:lnTo>
                  <a:pt x="1649" y="2323"/>
                </a:lnTo>
                <a:lnTo>
                  <a:pt x="1655" y="2325"/>
                </a:lnTo>
                <a:lnTo>
                  <a:pt x="1657" y="2325"/>
                </a:lnTo>
                <a:lnTo>
                  <a:pt x="1657" y="2323"/>
                </a:lnTo>
                <a:lnTo>
                  <a:pt x="1657" y="2323"/>
                </a:lnTo>
                <a:lnTo>
                  <a:pt x="1655" y="2321"/>
                </a:lnTo>
                <a:lnTo>
                  <a:pt x="1657" y="2319"/>
                </a:lnTo>
                <a:lnTo>
                  <a:pt x="1662" y="2315"/>
                </a:lnTo>
                <a:lnTo>
                  <a:pt x="1662" y="2313"/>
                </a:lnTo>
                <a:lnTo>
                  <a:pt x="1662" y="2313"/>
                </a:lnTo>
                <a:lnTo>
                  <a:pt x="1662" y="2310"/>
                </a:lnTo>
                <a:lnTo>
                  <a:pt x="1662" y="2308"/>
                </a:lnTo>
                <a:lnTo>
                  <a:pt x="1662" y="2302"/>
                </a:lnTo>
                <a:lnTo>
                  <a:pt x="1662" y="2300"/>
                </a:lnTo>
                <a:lnTo>
                  <a:pt x="1662" y="2300"/>
                </a:lnTo>
                <a:lnTo>
                  <a:pt x="1664" y="2298"/>
                </a:lnTo>
                <a:lnTo>
                  <a:pt x="1666" y="2294"/>
                </a:lnTo>
                <a:lnTo>
                  <a:pt x="1668" y="2292"/>
                </a:lnTo>
                <a:lnTo>
                  <a:pt x="1670" y="2292"/>
                </a:lnTo>
                <a:lnTo>
                  <a:pt x="1674" y="2290"/>
                </a:lnTo>
                <a:lnTo>
                  <a:pt x="1674" y="2290"/>
                </a:lnTo>
                <a:lnTo>
                  <a:pt x="1676" y="2290"/>
                </a:lnTo>
                <a:lnTo>
                  <a:pt x="1674" y="2287"/>
                </a:lnTo>
                <a:lnTo>
                  <a:pt x="1674" y="2287"/>
                </a:lnTo>
                <a:lnTo>
                  <a:pt x="1672" y="2287"/>
                </a:lnTo>
                <a:lnTo>
                  <a:pt x="1666" y="2285"/>
                </a:lnTo>
                <a:lnTo>
                  <a:pt x="1666" y="2283"/>
                </a:lnTo>
                <a:lnTo>
                  <a:pt x="1668" y="2283"/>
                </a:lnTo>
                <a:lnTo>
                  <a:pt x="1672" y="2281"/>
                </a:lnTo>
                <a:lnTo>
                  <a:pt x="1674" y="2281"/>
                </a:lnTo>
                <a:lnTo>
                  <a:pt x="1676" y="2281"/>
                </a:lnTo>
                <a:lnTo>
                  <a:pt x="1676" y="2283"/>
                </a:lnTo>
                <a:lnTo>
                  <a:pt x="1678" y="2285"/>
                </a:lnTo>
                <a:lnTo>
                  <a:pt x="1678" y="2287"/>
                </a:lnTo>
                <a:lnTo>
                  <a:pt x="1680" y="2287"/>
                </a:lnTo>
                <a:lnTo>
                  <a:pt x="1685" y="2285"/>
                </a:lnTo>
                <a:lnTo>
                  <a:pt x="1685" y="2285"/>
                </a:lnTo>
                <a:lnTo>
                  <a:pt x="1687" y="2283"/>
                </a:lnTo>
                <a:lnTo>
                  <a:pt x="1687" y="2281"/>
                </a:lnTo>
                <a:lnTo>
                  <a:pt x="1687" y="2279"/>
                </a:lnTo>
                <a:lnTo>
                  <a:pt x="1687" y="2277"/>
                </a:lnTo>
                <a:lnTo>
                  <a:pt x="1685" y="2275"/>
                </a:lnTo>
                <a:lnTo>
                  <a:pt x="1685" y="2275"/>
                </a:lnTo>
                <a:lnTo>
                  <a:pt x="1683" y="2275"/>
                </a:lnTo>
                <a:lnTo>
                  <a:pt x="1683" y="2275"/>
                </a:lnTo>
                <a:lnTo>
                  <a:pt x="1678" y="2275"/>
                </a:lnTo>
                <a:lnTo>
                  <a:pt x="1676" y="2275"/>
                </a:lnTo>
                <a:lnTo>
                  <a:pt x="1676" y="2277"/>
                </a:lnTo>
                <a:lnTo>
                  <a:pt x="1680" y="2277"/>
                </a:lnTo>
                <a:lnTo>
                  <a:pt x="1680" y="2277"/>
                </a:lnTo>
                <a:lnTo>
                  <a:pt x="1678" y="2279"/>
                </a:lnTo>
                <a:lnTo>
                  <a:pt x="1676" y="2279"/>
                </a:lnTo>
                <a:lnTo>
                  <a:pt x="1674" y="2279"/>
                </a:lnTo>
                <a:lnTo>
                  <a:pt x="1672" y="2279"/>
                </a:lnTo>
                <a:lnTo>
                  <a:pt x="1672" y="2279"/>
                </a:lnTo>
                <a:lnTo>
                  <a:pt x="1672" y="2277"/>
                </a:lnTo>
                <a:lnTo>
                  <a:pt x="1674" y="2277"/>
                </a:lnTo>
                <a:lnTo>
                  <a:pt x="1672" y="2277"/>
                </a:lnTo>
                <a:lnTo>
                  <a:pt x="1672" y="2277"/>
                </a:lnTo>
                <a:lnTo>
                  <a:pt x="1670" y="2275"/>
                </a:lnTo>
                <a:lnTo>
                  <a:pt x="1668" y="2275"/>
                </a:lnTo>
                <a:lnTo>
                  <a:pt x="1666" y="2273"/>
                </a:lnTo>
                <a:lnTo>
                  <a:pt x="1666" y="2271"/>
                </a:lnTo>
                <a:lnTo>
                  <a:pt x="1666" y="2266"/>
                </a:lnTo>
                <a:lnTo>
                  <a:pt x="1666" y="2264"/>
                </a:lnTo>
                <a:lnTo>
                  <a:pt x="1664" y="2258"/>
                </a:lnTo>
                <a:lnTo>
                  <a:pt x="1664" y="2256"/>
                </a:lnTo>
                <a:lnTo>
                  <a:pt x="1664" y="2254"/>
                </a:lnTo>
                <a:lnTo>
                  <a:pt x="1664" y="2252"/>
                </a:lnTo>
                <a:lnTo>
                  <a:pt x="1666" y="2252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2"/>
                </a:lnTo>
                <a:lnTo>
                  <a:pt x="1668" y="2252"/>
                </a:lnTo>
                <a:lnTo>
                  <a:pt x="1672" y="2252"/>
                </a:lnTo>
                <a:lnTo>
                  <a:pt x="1674" y="2254"/>
                </a:lnTo>
                <a:lnTo>
                  <a:pt x="1678" y="2254"/>
                </a:lnTo>
                <a:lnTo>
                  <a:pt x="1685" y="2258"/>
                </a:lnTo>
                <a:lnTo>
                  <a:pt x="1687" y="2258"/>
                </a:lnTo>
                <a:lnTo>
                  <a:pt x="1691" y="2258"/>
                </a:lnTo>
                <a:lnTo>
                  <a:pt x="1695" y="2256"/>
                </a:lnTo>
                <a:lnTo>
                  <a:pt x="1697" y="2256"/>
                </a:lnTo>
                <a:lnTo>
                  <a:pt x="1703" y="2254"/>
                </a:lnTo>
                <a:lnTo>
                  <a:pt x="1706" y="2252"/>
                </a:lnTo>
                <a:lnTo>
                  <a:pt x="1706" y="2250"/>
                </a:lnTo>
                <a:lnTo>
                  <a:pt x="1703" y="2245"/>
                </a:lnTo>
                <a:lnTo>
                  <a:pt x="1703" y="2243"/>
                </a:lnTo>
                <a:lnTo>
                  <a:pt x="1703" y="2241"/>
                </a:lnTo>
                <a:lnTo>
                  <a:pt x="1706" y="2237"/>
                </a:lnTo>
                <a:lnTo>
                  <a:pt x="1706" y="2235"/>
                </a:lnTo>
                <a:lnTo>
                  <a:pt x="1706" y="2235"/>
                </a:lnTo>
                <a:lnTo>
                  <a:pt x="1708" y="2235"/>
                </a:lnTo>
                <a:lnTo>
                  <a:pt x="1708" y="2231"/>
                </a:lnTo>
                <a:lnTo>
                  <a:pt x="1708" y="2229"/>
                </a:lnTo>
                <a:lnTo>
                  <a:pt x="1708" y="2229"/>
                </a:lnTo>
                <a:lnTo>
                  <a:pt x="1708" y="2227"/>
                </a:lnTo>
                <a:lnTo>
                  <a:pt x="1708" y="2227"/>
                </a:lnTo>
                <a:lnTo>
                  <a:pt x="1708" y="2227"/>
                </a:lnTo>
                <a:lnTo>
                  <a:pt x="1706" y="2225"/>
                </a:lnTo>
                <a:lnTo>
                  <a:pt x="1706" y="2225"/>
                </a:lnTo>
                <a:lnTo>
                  <a:pt x="1706" y="2222"/>
                </a:lnTo>
                <a:lnTo>
                  <a:pt x="1706" y="2220"/>
                </a:lnTo>
                <a:lnTo>
                  <a:pt x="1703" y="2218"/>
                </a:lnTo>
                <a:lnTo>
                  <a:pt x="1706" y="2218"/>
                </a:lnTo>
                <a:lnTo>
                  <a:pt x="1708" y="2218"/>
                </a:lnTo>
                <a:lnTo>
                  <a:pt x="1708" y="2220"/>
                </a:lnTo>
                <a:lnTo>
                  <a:pt x="1712" y="2220"/>
                </a:lnTo>
                <a:lnTo>
                  <a:pt x="1716" y="2220"/>
                </a:lnTo>
                <a:lnTo>
                  <a:pt x="1718" y="2220"/>
                </a:lnTo>
                <a:lnTo>
                  <a:pt x="1722" y="2220"/>
                </a:lnTo>
                <a:lnTo>
                  <a:pt x="1724" y="2220"/>
                </a:lnTo>
                <a:lnTo>
                  <a:pt x="1741" y="2218"/>
                </a:lnTo>
                <a:lnTo>
                  <a:pt x="1743" y="2218"/>
                </a:lnTo>
                <a:lnTo>
                  <a:pt x="1754" y="2216"/>
                </a:lnTo>
                <a:lnTo>
                  <a:pt x="1764" y="2212"/>
                </a:lnTo>
                <a:lnTo>
                  <a:pt x="1773" y="2208"/>
                </a:lnTo>
                <a:lnTo>
                  <a:pt x="1775" y="2206"/>
                </a:lnTo>
                <a:lnTo>
                  <a:pt x="1775" y="2204"/>
                </a:lnTo>
                <a:lnTo>
                  <a:pt x="1777" y="2199"/>
                </a:lnTo>
                <a:lnTo>
                  <a:pt x="1781" y="2195"/>
                </a:lnTo>
                <a:lnTo>
                  <a:pt x="1785" y="2187"/>
                </a:lnTo>
                <a:lnTo>
                  <a:pt x="1787" y="2185"/>
                </a:lnTo>
                <a:lnTo>
                  <a:pt x="1787" y="2183"/>
                </a:lnTo>
                <a:lnTo>
                  <a:pt x="1787" y="2178"/>
                </a:lnTo>
                <a:lnTo>
                  <a:pt x="1785" y="2178"/>
                </a:lnTo>
                <a:lnTo>
                  <a:pt x="1785" y="2176"/>
                </a:lnTo>
                <a:lnTo>
                  <a:pt x="1783" y="2176"/>
                </a:lnTo>
                <a:lnTo>
                  <a:pt x="1781" y="2176"/>
                </a:lnTo>
                <a:lnTo>
                  <a:pt x="1779" y="2174"/>
                </a:lnTo>
                <a:lnTo>
                  <a:pt x="1777" y="2172"/>
                </a:lnTo>
                <a:lnTo>
                  <a:pt x="1777" y="2170"/>
                </a:lnTo>
                <a:lnTo>
                  <a:pt x="1777" y="2166"/>
                </a:lnTo>
                <a:lnTo>
                  <a:pt x="1779" y="2164"/>
                </a:lnTo>
                <a:lnTo>
                  <a:pt x="1779" y="2162"/>
                </a:lnTo>
                <a:lnTo>
                  <a:pt x="1777" y="2157"/>
                </a:lnTo>
                <a:lnTo>
                  <a:pt x="1775" y="2155"/>
                </a:lnTo>
                <a:lnTo>
                  <a:pt x="1771" y="2153"/>
                </a:lnTo>
                <a:lnTo>
                  <a:pt x="1764" y="2149"/>
                </a:lnTo>
                <a:lnTo>
                  <a:pt x="1762" y="2147"/>
                </a:lnTo>
                <a:lnTo>
                  <a:pt x="1760" y="2147"/>
                </a:lnTo>
                <a:lnTo>
                  <a:pt x="1760" y="2143"/>
                </a:lnTo>
                <a:lnTo>
                  <a:pt x="1760" y="2143"/>
                </a:lnTo>
                <a:lnTo>
                  <a:pt x="1762" y="2143"/>
                </a:lnTo>
                <a:lnTo>
                  <a:pt x="1762" y="2143"/>
                </a:lnTo>
                <a:lnTo>
                  <a:pt x="1762" y="2139"/>
                </a:lnTo>
                <a:lnTo>
                  <a:pt x="1762" y="2139"/>
                </a:lnTo>
                <a:lnTo>
                  <a:pt x="1760" y="2136"/>
                </a:lnTo>
                <a:lnTo>
                  <a:pt x="1760" y="2134"/>
                </a:lnTo>
                <a:lnTo>
                  <a:pt x="1760" y="2132"/>
                </a:lnTo>
                <a:lnTo>
                  <a:pt x="1760" y="2128"/>
                </a:lnTo>
                <a:lnTo>
                  <a:pt x="1762" y="2124"/>
                </a:lnTo>
                <a:lnTo>
                  <a:pt x="1762" y="2124"/>
                </a:lnTo>
                <a:lnTo>
                  <a:pt x="1762" y="2124"/>
                </a:lnTo>
                <a:lnTo>
                  <a:pt x="1764" y="2124"/>
                </a:lnTo>
                <a:lnTo>
                  <a:pt x="1764" y="2122"/>
                </a:lnTo>
                <a:lnTo>
                  <a:pt x="1764" y="2122"/>
                </a:lnTo>
                <a:lnTo>
                  <a:pt x="1764" y="2115"/>
                </a:lnTo>
                <a:lnTo>
                  <a:pt x="1764" y="2113"/>
                </a:lnTo>
                <a:lnTo>
                  <a:pt x="1764" y="2115"/>
                </a:lnTo>
                <a:lnTo>
                  <a:pt x="1766" y="2120"/>
                </a:lnTo>
                <a:lnTo>
                  <a:pt x="1766" y="2122"/>
                </a:lnTo>
                <a:lnTo>
                  <a:pt x="1766" y="2122"/>
                </a:lnTo>
                <a:lnTo>
                  <a:pt x="1764" y="2124"/>
                </a:lnTo>
                <a:lnTo>
                  <a:pt x="1764" y="2124"/>
                </a:lnTo>
                <a:lnTo>
                  <a:pt x="1764" y="2124"/>
                </a:lnTo>
                <a:lnTo>
                  <a:pt x="1762" y="2126"/>
                </a:lnTo>
                <a:lnTo>
                  <a:pt x="1762" y="2126"/>
                </a:lnTo>
                <a:lnTo>
                  <a:pt x="1762" y="2130"/>
                </a:lnTo>
                <a:lnTo>
                  <a:pt x="1760" y="2134"/>
                </a:lnTo>
                <a:lnTo>
                  <a:pt x="1762" y="2136"/>
                </a:lnTo>
                <a:lnTo>
                  <a:pt x="1764" y="2141"/>
                </a:lnTo>
                <a:lnTo>
                  <a:pt x="1768" y="2143"/>
                </a:lnTo>
                <a:lnTo>
                  <a:pt x="1768" y="2145"/>
                </a:lnTo>
                <a:lnTo>
                  <a:pt x="1768" y="2145"/>
                </a:lnTo>
                <a:lnTo>
                  <a:pt x="1771" y="2147"/>
                </a:lnTo>
                <a:lnTo>
                  <a:pt x="1775" y="2145"/>
                </a:lnTo>
                <a:lnTo>
                  <a:pt x="1779" y="2147"/>
                </a:lnTo>
                <a:lnTo>
                  <a:pt x="1783" y="2149"/>
                </a:lnTo>
                <a:lnTo>
                  <a:pt x="1789" y="2151"/>
                </a:lnTo>
                <a:lnTo>
                  <a:pt x="1791" y="2153"/>
                </a:lnTo>
                <a:lnTo>
                  <a:pt x="1794" y="2153"/>
                </a:lnTo>
                <a:lnTo>
                  <a:pt x="1794" y="2153"/>
                </a:lnTo>
                <a:lnTo>
                  <a:pt x="1796" y="2153"/>
                </a:lnTo>
                <a:lnTo>
                  <a:pt x="1798" y="2151"/>
                </a:lnTo>
                <a:lnTo>
                  <a:pt x="1802" y="2151"/>
                </a:lnTo>
                <a:lnTo>
                  <a:pt x="1806" y="2151"/>
                </a:lnTo>
                <a:lnTo>
                  <a:pt x="1808" y="2153"/>
                </a:lnTo>
                <a:lnTo>
                  <a:pt x="1810" y="2153"/>
                </a:lnTo>
                <a:lnTo>
                  <a:pt x="1812" y="2153"/>
                </a:lnTo>
                <a:lnTo>
                  <a:pt x="1821" y="2151"/>
                </a:lnTo>
                <a:lnTo>
                  <a:pt x="1821" y="2149"/>
                </a:lnTo>
                <a:lnTo>
                  <a:pt x="1823" y="2149"/>
                </a:lnTo>
                <a:lnTo>
                  <a:pt x="1825" y="2147"/>
                </a:lnTo>
                <a:lnTo>
                  <a:pt x="1829" y="2145"/>
                </a:lnTo>
                <a:lnTo>
                  <a:pt x="1829" y="2143"/>
                </a:lnTo>
                <a:lnTo>
                  <a:pt x="1831" y="2139"/>
                </a:lnTo>
                <a:lnTo>
                  <a:pt x="1833" y="2136"/>
                </a:lnTo>
                <a:lnTo>
                  <a:pt x="1833" y="2134"/>
                </a:lnTo>
                <a:lnTo>
                  <a:pt x="1835" y="2134"/>
                </a:lnTo>
                <a:lnTo>
                  <a:pt x="1842" y="2128"/>
                </a:lnTo>
                <a:lnTo>
                  <a:pt x="1844" y="2126"/>
                </a:lnTo>
                <a:lnTo>
                  <a:pt x="1846" y="2124"/>
                </a:lnTo>
                <a:lnTo>
                  <a:pt x="1846" y="2120"/>
                </a:lnTo>
                <a:lnTo>
                  <a:pt x="1850" y="2113"/>
                </a:lnTo>
                <a:lnTo>
                  <a:pt x="1850" y="2111"/>
                </a:lnTo>
                <a:lnTo>
                  <a:pt x="1852" y="2109"/>
                </a:lnTo>
                <a:lnTo>
                  <a:pt x="1852" y="2109"/>
                </a:lnTo>
                <a:lnTo>
                  <a:pt x="1852" y="2107"/>
                </a:lnTo>
                <a:lnTo>
                  <a:pt x="1852" y="2105"/>
                </a:lnTo>
                <a:lnTo>
                  <a:pt x="1852" y="2105"/>
                </a:lnTo>
                <a:lnTo>
                  <a:pt x="1852" y="2101"/>
                </a:lnTo>
                <a:lnTo>
                  <a:pt x="1854" y="2101"/>
                </a:lnTo>
                <a:lnTo>
                  <a:pt x="1854" y="2099"/>
                </a:lnTo>
                <a:lnTo>
                  <a:pt x="1854" y="2097"/>
                </a:lnTo>
                <a:lnTo>
                  <a:pt x="1856" y="2097"/>
                </a:lnTo>
                <a:lnTo>
                  <a:pt x="1859" y="2095"/>
                </a:lnTo>
                <a:lnTo>
                  <a:pt x="1861" y="2092"/>
                </a:lnTo>
                <a:lnTo>
                  <a:pt x="1863" y="2092"/>
                </a:lnTo>
                <a:lnTo>
                  <a:pt x="1863" y="2090"/>
                </a:lnTo>
                <a:lnTo>
                  <a:pt x="1863" y="2090"/>
                </a:lnTo>
                <a:lnTo>
                  <a:pt x="1863" y="2088"/>
                </a:lnTo>
                <a:lnTo>
                  <a:pt x="1863" y="2086"/>
                </a:lnTo>
                <a:lnTo>
                  <a:pt x="1865" y="2086"/>
                </a:lnTo>
                <a:lnTo>
                  <a:pt x="1865" y="2086"/>
                </a:lnTo>
                <a:lnTo>
                  <a:pt x="1865" y="2084"/>
                </a:lnTo>
                <a:lnTo>
                  <a:pt x="1865" y="2082"/>
                </a:lnTo>
                <a:lnTo>
                  <a:pt x="1867" y="2082"/>
                </a:lnTo>
                <a:lnTo>
                  <a:pt x="1867" y="2080"/>
                </a:lnTo>
                <a:lnTo>
                  <a:pt x="1865" y="2078"/>
                </a:lnTo>
                <a:lnTo>
                  <a:pt x="1865" y="2078"/>
                </a:lnTo>
                <a:lnTo>
                  <a:pt x="1865" y="2076"/>
                </a:lnTo>
                <a:lnTo>
                  <a:pt x="1865" y="2076"/>
                </a:lnTo>
                <a:lnTo>
                  <a:pt x="1865" y="2078"/>
                </a:lnTo>
                <a:lnTo>
                  <a:pt x="1867" y="2078"/>
                </a:lnTo>
                <a:lnTo>
                  <a:pt x="1869" y="2080"/>
                </a:lnTo>
                <a:lnTo>
                  <a:pt x="1869" y="2080"/>
                </a:lnTo>
                <a:lnTo>
                  <a:pt x="1869" y="2080"/>
                </a:lnTo>
                <a:lnTo>
                  <a:pt x="1873" y="2078"/>
                </a:lnTo>
                <a:lnTo>
                  <a:pt x="1875" y="2080"/>
                </a:lnTo>
                <a:lnTo>
                  <a:pt x="1875" y="2080"/>
                </a:lnTo>
                <a:lnTo>
                  <a:pt x="1875" y="2082"/>
                </a:lnTo>
                <a:lnTo>
                  <a:pt x="1875" y="2082"/>
                </a:lnTo>
                <a:lnTo>
                  <a:pt x="1873" y="2082"/>
                </a:lnTo>
                <a:lnTo>
                  <a:pt x="1873" y="2082"/>
                </a:lnTo>
                <a:lnTo>
                  <a:pt x="1873" y="2086"/>
                </a:lnTo>
                <a:lnTo>
                  <a:pt x="1873" y="2088"/>
                </a:lnTo>
                <a:lnTo>
                  <a:pt x="1869" y="2088"/>
                </a:lnTo>
                <a:lnTo>
                  <a:pt x="1869" y="2090"/>
                </a:lnTo>
                <a:lnTo>
                  <a:pt x="1869" y="2092"/>
                </a:lnTo>
                <a:lnTo>
                  <a:pt x="1869" y="2092"/>
                </a:lnTo>
                <a:lnTo>
                  <a:pt x="1867" y="2092"/>
                </a:lnTo>
                <a:lnTo>
                  <a:pt x="1867" y="2092"/>
                </a:lnTo>
                <a:lnTo>
                  <a:pt x="1867" y="2095"/>
                </a:lnTo>
                <a:lnTo>
                  <a:pt x="1867" y="2097"/>
                </a:lnTo>
                <a:lnTo>
                  <a:pt x="1865" y="2099"/>
                </a:lnTo>
                <a:lnTo>
                  <a:pt x="1863" y="2099"/>
                </a:lnTo>
                <a:lnTo>
                  <a:pt x="1859" y="2103"/>
                </a:lnTo>
                <a:lnTo>
                  <a:pt x="1856" y="2103"/>
                </a:lnTo>
                <a:lnTo>
                  <a:pt x="1856" y="2103"/>
                </a:lnTo>
                <a:lnTo>
                  <a:pt x="1856" y="2105"/>
                </a:lnTo>
                <a:lnTo>
                  <a:pt x="1854" y="2103"/>
                </a:lnTo>
                <a:lnTo>
                  <a:pt x="1854" y="2103"/>
                </a:lnTo>
                <a:lnTo>
                  <a:pt x="1854" y="2105"/>
                </a:lnTo>
                <a:lnTo>
                  <a:pt x="1854" y="2107"/>
                </a:lnTo>
                <a:lnTo>
                  <a:pt x="1854" y="2107"/>
                </a:lnTo>
                <a:lnTo>
                  <a:pt x="1854" y="2109"/>
                </a:lnTo>
                <a:lnTo>
                  <a:pt x="1856" y="2107"/>
                </a:lnTo>
                <a:lnTo>
                  <a:pt x="1856" y="2105"/>
                </a:lnTo>
                <a:lnTo>
                  <a:pt x="1863" y="2101"/>
                </a:lnTo>
                <a:lnTo>
                  <a:pt x="1867" y="2099"/>
                </a:lnTo>
                <a:lnTo>
                  <a:pt x="1869" y="2095"/>
                </a:lnTo>
                <a:lnTo>
                  <a:pt x="1873" y="2092"/>
                </a:lnTo>
                <a:lnTo>
                  <a:pt x="1875" y="2088"/>
                </a:lnTo>
                <a:lnTo>
                  <a:pt x="1879" y="2082"/>
                </a:lnTo>
                <a:lnTo>
                  <a:pt x="1884" y="2071"/>
                </a:lnTo>
                <a:lnTo>
                  <a:pt x="1888" y="2065"/>
                </a:lnTo>
                <a:lnTo>
                  <a:pt x="1890" y="2061"/>
                </a:lnTo>
                <a:lnTo>
                  <a:pt x="1894" y="2057"/>
                </a:lnTo>
                <a:lnTo>
                  <a:pt x="1898" y="2055"/>
                </a:lnTo>
                <a:lnTo>
                  <a:pt x="1900" y="2053"/>
                </a:lnTo>
                <a:lnTo>
                  <a:pt x="1900" y="2051"/>
                </a:lnTo>
                <a:lnTo>
                  <a:pt x="1903" y="2048"/>
                </a:lnTo>
                <a:lnTo>
                  <a:pt x="1903" y="2046"/>
                </a:lnTo>
                <a:lnTo>
                  <a:pt x="1903" y="2044"/>
                </a:lnTo>
                <a:lnTo>
                  <a:pt x="1903" y="2040"/>
                </a:lnTo>
                <a:lnTo>
                  <a:pt x="1903" y="2036"/>
                </a:lnTo>
                <a:lnTo>
                  <a:pt x="1905" y="2034"/>
                </a:lnTo>
                <a:lnTo>
                  <a:pt x="1905" y="2032"/>
                </a:lnTo>
                <a:lnTo>
                  <a:pt x="1905" y="2032"/>
                </a:lnTo>
                <a:lnTo>
                  <a:pt x="1905" y="2030"/>
                </a:lnTo>
                <a:lnTo>
                  <a:pt x="1905" y="2030"/>
                </a:lnTo>
                <a:lnTo>
                  <a:pt x="1903" y="2025"/>
                </a:lnTo>
                <a:lnTo>
                  <a:pt x="1903" y="2023"/>
                </a:lnTo>
                <a:lnTo>
                  <a:pt x="1903" y="2023"/>
                </a:lnTo>
                <a:lnTo>
                  <a:pt x="1903" y="2021"/>
                </a:lnTo>
                <a:lnTo>
                  <a:pt x="1903" y="2019"/>
                </a:lnTo>
                <a:lnTo>
                  <a:pt x="1903" y="2019"/>
                </a:lnTo>
                <a:lnTo>
                  <a:pt x="1900" y="2017"/>
                </a:lnTo>
                <a:lnTo>
                  <a:pt x="1903" y="2017"/>
                </a:lnTo>
                <a:lnTo>
                  <a:pt x="1903" y="2017"/>
                </a:lnTo>
                <a:lnTo>
                  <a:pt x="1903" y="2015"/>
                </a:lnTo>
                <a:lnTo>
                  <a:pt x="1905" y="2013"/>
                </a:lnTo>
                <a:lnTo>
                  <a:pt x="1903" y="2011"/>
                </a:lnTo>
                <a:lnTo>
                  <a:pt x="1903" y="2011"/>
                </a:lnTo>
                <a:lnTo>
                  <a:pt x="1903" y="2011"/>
                </a:lnTo>
                <a:lnTo>
                  <a:pt x="1905" y="2011"/>
                </a:lnTo>
                <a:lnTo>
                  <a:pt x="1907" y="2006"/>
                </a:lnTo>
                <a:lnTo>
                  <a:pt x="1907" y="2006"/>
                </a:lnTo>
                <a:lnTo>
                  <a:pt x="1905" y="2006"/>
                </a:lnTo>
                <a:lnTo>
                  <a:pt x="1903" y="2004"/>
                </a:lnTo>
                <a:lnTo>
                  <a:pt x="1903" y="2002"/>
                </a:lnTo>
                <a:lnTo>
                  <a:pt x="1903" y="2004"/>
                </a:lnTo>
                <a:lnTo>
                  <a:pt x="1905" y="2004"/>
                </a:lnTo>
                <a:lnTo>
                  <a:pt x="1905" y="2004"/>
                </a:lnTo>
                <a:lnTo>
                  <a:pt x="1907" y="2004"/>
                </a:lnTo>
                <a:lnTo>
                  <a:pt x="1905" y="2002"/>
                </a:lnTo>
                <a:lnTo>
                  <a:pt x="1907" y="2002"/>
                </a:lnTo>
                <a:lnTo>
                  <a:pt x="1909" y="2002"/>
                </a:lnTo>
                <a:lnTo>
                  <a:pt x="1909" y="2002"/>
                </a:lnTo>
                <a:lnTo>
                  <a:pt x="1909" y="2004"/>
                </a:lnTo>
                <a:lnTo>
                  <a:pt x="1909" y="2004"/>
                </a:lnTo>
                <a:lnTo>
                  <a:pt x="1911" y="2000"/>
                </a:lnTo>
                <a:lnTo>
                  <a:pt x="1913" y="2000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5" y="1998"/>
                </a:lnTo>
                <a:lnTo>
                  <a:pt x="1915" y="1996"/>
                </a:lnTo>
                <a:lnTo>
                  <a:pt x="1917" y="1994"/>
                </a:lnTo>
                <a:lnTo>
                  <a:pt x="1926" y="1990"/>
                </a:lnTo>
                <a:lnTo>
                  <a:pt x="1930" y="1986"/>
                </a:lnTo>
                <a:lnTo>
                  <a:pt x="1932" y="1983"/>
                </a:lnTo>
                <a:lnTo>
                  <a:pt x="1942" y="1979"/>
                </a:lnTo>
                <a:lnTo>
                  <a:pt x="1944" y="1979"/>
                </a:lnTo>
                <a:lnTo>
                  <a:pt x="1947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7"/>
                </a:lnTo>
                <a:lnTo>
                  <a:pt x="1951" y="1977"/>
                </a:lnTo>
                <a:lnTo>
                  <a:pt x="1953" y="1975"/>
                </a:lnTo>
                <a:lnTo>
                  <a:pt x="1957" y="1973"/>
                </a:lnTo>
                <a:lnTo>
                  <a:pt x="1961" y="1973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69"/>
                </a:lnTo>
                <a:lnTo>
                  <a:pt x="1961" y="1969"/>
                </a:lnTo>
                <a:lnTo>
                  <a:pt x="1965" y="1967"/>
                </a:lnTo>
                <a:lnTo>
                  <a:pt x="1967" y="1967"/>
                </a:lnTo>
                <a:lnTo>
                  <a:pt x="1970" y="1967"/>
                </a:lnTo>
                <a:lnTo>
                  <a:pt x="1972" y="1967"/>
                </a:lnTo>
                <a:lnTo>
                  <a:pt x="1974" y="1967"/>
                </a:lnTo>
                <a:lnTo>
                  <a:pt x="1976" y="1967"/>
                </a:lnTo>
                <a:lnTo>
                  <a:pt x="1974" y="1969"/>
                </a:lnTo>
                <a:lnTo>
                  <a:pt x="1972" y="1967"/>
                </a:lnTo>
                <a:lnTo>
                  <a:pt x="1972" y="1969"/>
                </a:lnTo>
                <a:lnTo>
                  <a:pt x="1972" y="1969"/>
                </a:lnTo>
                <a:lnTo>
                  <a:pt x="1974" y="1969"/>
                </a:lnTo>
                <a:lnTo>
                  <a:pt x="1978" y="1969"/>
                </a:lnTo>
                <a:lnTo>
                  <a:pt x="1980" y="1967"/>
                </a:lnTo>
                <a:lnTo>
                  <a:pt x="1982" y="1967"/>
                </a:lnTo>
                <a:lnTo>
                  <a:pt x="1982" y="1967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2"/>
                </a:lnTo>
                <a:lnTo>
                  <a:pt x="1982" y="1962"/>
                </a:lnTo>
                <a:lnTo>
                  <a:pt x="1984" y="1962"/>
                </a:lnTo>
                <a:lnTo>
                  <a:pt x="1984" y="1965"/>
                </a:lnTo>
                <a:lnTo>
                  <a:pt x="1984" y="1965"/>
                </a:lnTo>
                <a:lnTo>
                  <a:pt x="1984" y="1967"/>
                </a:lnTo>
                <a:lnTo>
                  <a:pt x="1984" y="1967"/>
                </a:lnTo>
                <a:lnTo>
                  <a:pt x="1986" y="1967"/>
                </a:lnTo>
                <a:lnTo>
                  <a:pt x="1986" y="1967"/>
                </a:lnTo>
                <a:lnTo>
                  <a:pt x="1991" y="1967"/>
                </a:lnTo>
                <a:lnTo>
                  <a:pt x="1997" y="1967"/>
                </a:lnTo>
                <a:lnTo>
                  <a:pt x="1999" y="1967"/>
                </a:lnTo>
                <a:lnTo>
                  <a:pt x="1999" y="1965"/>
                </a:lnTo>
                <a:lnTo>
                  <a:pt x="2001" y="1965"/>
                </a:lnTo>
                <a:lnTo>
                  <a:pt x="1999" y="1962"/>
                </a:lnTo>
                <a:lnTo>
                  <a:pt x="1999" y="1962"/>
                </a:lnTo>
                <a:lnTo>
                  <a:pt x="1999" y="1960"/>
                </a:lnTo>
                <a:lnTo>
                  <a:pt x="2003" y="1956"/>
                </a:lnTo>
                <a:lnTo>
                  <a:pt x="2005" y="1956"/>
                </a:lnTo>
                <a:lnTo>
                  <a:pt x="2011" y="1954"/>
                </a:lnTo>
                <a:lnTo>
                  <a:pt x="2014" y="1952"/>
                </a:lnTo>
                <a:lnTo>
                  <a:pt x="2014" y="1950"/>
                </a:lnTo>
                <a:lnTo>
                  <a:pt x="2014" y="1946"/>
                </a:lnTo>
                <a:lnTo>
                  <a:pt x="2014" y="1944"/>
                </a:lnTo>
                <a:lnTo>
                  <a:pt x="2014" y="1941"/>
                </a:lnTo>
                <a:lnTo>
                  <a:pt x="2016" y="1937"/>
                </a:lnTo>
                <a:lnTo>
                  <a:pt x="2018" y="1935"/>
                </a:lnTo>
                <a:lnTo>
                  <a:pt x="2018" y="1935"/>
                </a:lnTo>
                <a:lnTo>
                  <a:pt x="2020" y="1933"/>
                </a:lnTo>
                <a:lnTo>
                  <a:pt x="2022" y="1931"/>
                </a:lnTo>
                <a:lnTo>
                  <a:pt x="2024" y="1929"/>
                </a:lnTo>
                <a:lnTo>
                  <a:pt x="2024" y="1927"/>
                </a:lnTo>
                <a:lnTo>
                  <a:pt x="2026" y="1925"/>
                </a:lnTo>
                <a:lnTo>
                  <a:pt x="2026" y="1921"/>
                </a:lnTo>
                <a:lnTo>
                  <a:pt x="2028" y="1918"/>
                </a:lnTo>
                <a:lnTo>
                  <a:pt x="2030" y="1916"/>
                </a:lnTo>
                <a:lnTo>
                  <a:pt x="2030" y="1916"/>
                </a:lnTo>
                <a:lnTo>
                  <a:pt x="2032" y="1914"/>
                </a:lnTo>
                <a:lnTo>
                  <a:pt x="2032" y="1912"/>
                </a:lnTo>
                <a:lnTo>
                  <a:pt x="2032" y="1906"/>
                </a:lnTo>
                <a:lnTo>
                  <a:pt x="2032" y="1902"/>
                </a:lnTo>
                <a:lnTo>
                  <a:pt x="2032" y="1895"/>
                </a:lnTo>
                <a:lnTo>
                  <a:pt x="2037" y="1891"/>
                </a:lnTo>
                <a:lnTo>
                  <a:pt x="2037" y="1891"/>
                </a:lnTo>
                <a:lnTo>
                  <a:pt x="2039" y="1889"/>
                </a:lnTo>
                <a:lnTo>
                  <a:pt x="2041" y="1887"/>
                </a:lnTo>
                <a:lnTo>
                  <a:pt x="2041" y="1887"/>
                </a:lnTo>
                <a:lnTo>
                  <a:pt x="2039" y="1883"/>
                </a:lnTo>
                <a:lnTo>
                  <a:pt x="2039" y="1881"/>
                </a:lnTo>
                <a:lnTo>
                  <a:pt x="2041" y="1879"/>
                </a:lnTo>
                <a:lnTo>
                  <a:pt x="2041" y="1874"/>
                </a:lnTo>
                <a:lnTo>
                  <a:pt x="2041" y="1870"/>
                </a:lnTo>
                <a:lnTo>
                  <a:pt x="2043" y="1866"/>
                </a:lnTo>
                <a:lnTo>
                  <a:pt x="2045" y="1860"/>
                </a:lnTo>
                <a:lnTo>
                  <a:pt x="2045" y="1860"/>
                </a:lnTo>
                <a:lnTo>
                  <a:pt x="2043" y="1856"/>
                </a:lnTo>
                <a:lnTo>
                  <a:pt x="2043" y="1851"/>
                </a:lnTo>
                <a:lnTo>
                  <a:pt x="2043" y="1847"/>
                </a:lnTo>
                <a:lnTo>
                  <a:pt x="2041" y="1843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5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0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6"/>
                </a:lnTo>
                <a:lnTo>
                  <a:pt x="2041" y="1828"/>
                </a:lnTo>
                <a:lnTo>
                  <a:pt x="2041" y="1826"/>
                </a:lnTo>
                <a:lnTo>
                  <a:pt x="2043" y="1824"/>
                </a:lnTo>
                <a:lnTo>
                  <a:pt x="2043" y="1822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18"/>
                </a:lnTo>
                <a:lnTo>
                  <a:pt x="2045" y="1816"/>
                </a:lnTo>
                <a:lnTo>
                  <a:pt x="2045" y="1816"/>
                </a:lnTo>
                <a:lnTo>
                  <a:pt x="2045" y="1816"/>
                </a:lnTo>
                <a:lnTo>
                  <a:pt x="2047" y="1816"/>
                </a:lnTo>
                <a:lnTo>
                  <a:pt x="2047" y="1814"/>
                </a:lnTo>
                <a:lnTo>
                  <a:pt x="2047" y="1814"/>
                </a:lnTo>
                <a:lnTo>
                  <a:pt x="2049" y="1816"/>
                </a:lnTo>
                <a:lnTo>
                  <a:pt x="2049" y="1818"/>
                </a:lnTo>
                <a:lnTo>
                  <a:pt x="2051" y="1818"/>
                </a:lnTo>
                <a:lnTo>
                  <a:pt x="2051" y="1818"/>
                </a:lnTo>
                <a:lnTo>
                  <a:pt x="2053" y="1816"/>
                </a:lnTo>
                <a:lnTo>
                  <a:pt x="2058" y="1814"/>
                </a:lnTo>
                <a:lnTo>
                  <a:pt x="2058" y="1812"/>
                </a:lnTo>
                <a:lnTo>
                  <a:pt x="2062" y="1805"/>
                </a:lnTo>
                <a:lnTo>
                  <a:pt x="2064" y="1799"/>
                </a:lnTo>
                <a:lnTo>
                  <a:pt x="2066" y="1797"/>
                </a:lnTo>
                <a:lnTo>
                  <a:pt x="2066" y="1795"/>
                </a:lnTo>
                <a:lnTo>
                  <a:pt x="2066" y="1793"/>
                </a:lnTo>
                <a:lnTo>
                  <a:pt x="2066" y="1793"/>
                </a:lnTo>
                <a:lnTo>
                  <a:pt x="2068" y="1793"/>
                </a:lnTo>
                <a:lnTo>
                  <a:pt x="2066" y="1795"/>
                </a:lnTo>
                <a:lnTo>
                  <a:pt x="2066" y="1795"/>
                </a:lnTo>
                <a:lnTo>
                  <a:pt x="2066" y="1795"/>
                </a:lnTo>
                <a:lnTo>
                  <a:pt x="2068" y="1795"/>
                </a:lnTo>
                <a:lnTo>
                  <a:pt x="2068" y="1793"/>
                </a:lnTo>
                <a:lnTo>
                  <a:pt x="2068" y="1791"/>
                </a:lnTo>
                <a:lnTo>
                  <a:pt x="2070" y="1791"/>
                </a:lnTo>
                <a:lnTo>
                  <a:pt x="2070" y="1791"/>
                </a:lnTo>
                <a:lnTo>
                  <a:pt x="2072" y="1786"/>
                </a:lnTo>
                <a:lnTo>
                  <a:pt x="2074" y="1784"/>
                </a:lnTo>
                <a:lnTo>
                  <a:pt x="2076" y="1784"/>
                </a:lnTo>
                <a:lnTo>
                  <a:pt x="2081" y="1782"/>
                </a:lnTo>
                <a:lnTo>
                  <a:pt x="2081" y="1782"/>
                </a:lnTo>
                <a:lnTo>
                  <a:pt x="2083" y="1778"/>
                </a:lnTo>
                <a:lnTo>
                  <a:pt x="2085" y="1776"/>
                </a:lnTo>
                <a:lnTo>
                  <a:pt x="2087" y="1774"/>
                </a:lnTo>
                <a:lnTo>
                  <a:pt x="2089" y="1772"/>
                </a:lnTo>
                <a:lnTo>
                  <a:pt x="2087" y="1770"/>
                </a:lnTo>
                <a:lnTo>
                  <a:pt x="2089" y="1772"/>
                </a:lnTo>
                <a:lnTo>
                  <a:pt x="2089" y="1772"/>
                </a:lnTo>
                <a:lnTo>
                  <a:pt x="2091" y="1767"/>
                </a:lnTo>
                <a:lnTo>
                  <a:pt x="2095" y="1763"/>
                </a:lnTo>
                <a:lnTo>
                  <a:pt x="2097" y="1759"/>
                </a:lnTo>
                <a:lnTo>
                  <a:pt x="2102" y="1753"/>
                </a:lnTo>
                <a:lnTo>
                  <a:pt x="2102" y="1747"/>
                </a:lnTo>
                <a:lnTo>
                  <a:pt x="2104" y="1747"/>
                </a:lnTo>
                <a:lnTo>
                  <a:pt x="2104" y="1744"/>
                </a:lnTo>
                <a:lnTo>
                  <a:pt x="2102" y="1742"/>
                </a:lnTo>
                <a:lnTo>
                  <a:pt x="2102" y="1742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38"/>
                </a:lnTo>
                <a:lnTo>
                  <a:pt x="2104" y="1736"/>
                </a:lnTo>
                <a:lnTo>
                  <a:pt x="2104" y="1732"/>
                </a:lnTo>
                <a:lnTo>
                  <a:pt x="2102" y="1732"/>
                </a:lnTo>
                <a:close/>
                <a:moveTo>
                  <a:pt x="1475" y="977"/>
                </a:moveTo>
                <a:lnTo>
                  <a:pt x="1475" y="977"/>
                </a:lnTo>
                <a:lnTo>
                  <a:pt x="1475" y="977"/>
                </a:lnTo>
                <a:lnTo>
                  <a:pt x="1473" y="979"/>
                </a:lnTo>
                <a:lnTo>
                  <a:pt x="1473" y="979"/>
                </a:lnTo>
                <a:lnTo>
                  <a:pt x="1471" y="981"/>
                </a:lnTo>
                <a:lnTo>
                  <a:pt x="1469" y="981"/>
                </a:lnTo>
                <a:lnTo>
                  <a:pt x="1469" y="983"/>
                </a:lnTo>
                <a:lnTo>
                  <a:pt x="1467" y="983"/>
                </a:lnTo>
                <a:lnTo>
                  <a:pt x="1465" y="986"/>
                </a:lnTo>
                <a:lnTo>
                  <a:pt x="1458" y="988"/>
                </a:lnTo>
                <a:lnTo>
                  <a:pt x="1458" y="988"/>
                </a:lnTo>
                <a:lnTo>
                  <a:pt x="1458" y="988"/>
                </a:lnTo>
                <a:lnTo>
                  <a:pt x="1456" y="990"/>
                </a:lnTo>
                <a:lnTo>
                  <a:pt x="1456" y="990"/>
                </a:lnTo>
                <a:lnTo>
                  <a:pt x="1448" y="992"/>
                </a:lnTo>
                <a:lnTo>
                  <a:pt x="1442" y="994"/>
                </a:lnTo>
                <a:lnTo>
                  <a:pt x="1439" y="996"/>
                </a:lnTo>
                <a:lnTo>
                  <a:pt x="1437" y="998"/>
                </a:lnTo>
                <a:lnTo>
                  <a:pt x="1435" y="998"/>
                </a:lnTo>
                <a:lnTo>
                  <a:pt x="1433" y="998"/>
                </a:lnTo>
                <a:lnTo>
                  <a:pt x="1431" y="998"/>
                </a:lnTo>
                <a:lnTo>
                  <a:pt x="1429" y="998"/>
                </a:lnTo>
                <a:lnTo>
                  <a:pt x="1427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3" y="1000"/>
                </a:lnTo>
                <a:lnTo>
                  <a:pt x="1423" y="1000"/>
                </a:lnTo>
                <a:lnTo>
                  <a:pt x="1421" y="1000"/>
                </a:lnTo>
                <a:lnTo>
                  <a:pt x="1421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6" y="1000"/>
                </a:lnTo>
                <a:lnTo>
                  <a:pt x="1416" y="1000"/>
                </a:lnTo>
                <a:lnTo>
                  <a:pt x="1421" y="998"/>
                </a:lnTo>
                <a:lnTo>
                  <a:pt x="1421" y="998"/>
                </a:lnTo>
                <a:lnTo>
                  <a:pt x="1421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6" y="998"/>
                </a:lnTo>
                <a:lnTo>
                  <a:pt x="1416" y="998"/>
                </a:lnTo>
                <a:lnTo>
                  <a:pt x="1414" y="996"/>
                </a:lnTo>
                <a:lnTo>
                  <a:pt x="1412" y="996"/>
                </a:lnTo>
                <a:lnTo>
                  <a:pt x="1412" y="996"/>
                </a:lnTo>
                <a:lnTo>
                  <a:pt x="1410" y="996"/>
                </a:lnTo>
                <a:lnTo>
                  <a:pt x="1410" y="994"/>
                </a:lnTo>
                <a:lnTo>
                  <a:pt x="1410" y="994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88"/>
                </a:lnTo>
                <a:lnTo>
                  <a:pt x="1414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1"/>
                </a:lnTo>
                <a:lnTo>
                  <a:pt x="1419" y="981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3"/>
                </a:lnTo>
                <a:lnTo>
                  <a:pt x="1425" y="983"/>
                </a:lnTo>
                <a:lnTo>
                  <a:pt x="1425" y="986"/>
                </a:lnTo>
                <a:lnTo>
                  <a:pt x="1425" y="986"/>
                </a:lnTo>
                <a:lnTo>
                  <a:pt x="1423" y="986"/>
                </a:lnTo>
                <a:lnTo>
                  <a:pt x="1419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8"/>
                </a:lnTo>
                <a:lnTo>
                  <a:pt x="1414" y="988"/>
                </a:lnTo>
                <a:lnTo>
                  <a:pt x="1416" y="990"/>
                </a:lnTo>
                <a:lnTo>
                  <a:pt x="1416" y="990"/>
                </a:lnTo>
                <a:lnTo>
                  <a:pt x="1419" y="990"/>
                </a:lnTo>
                <a:lnTo>
                  <a:pt x="1419" y="990"/>
                </a:lnTo>
                <a:lnTo>
                  <a:pt x="1421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5" y="992"/>
                </a:lnTo>
                <a:lnTo>
                  <a:pt x="1425" y="992"/>
                </a:lnTo>
                <a:lnTo>
                  <a:pt x="1425" y="990"/>
                </a:lnTo>
                <a:lnTo>
                  <a:pt x="1425" y="990"/>
                </a:lnTo>
                <a:lnTo>
                  <a:pt x="1425" y="988"/>
                </a:lnTo>
                <a:lnTo>
                  <a:pt x="1427" y="988"/>
                </a:lnTo>
                <a:lnTo>
                  <a:pt x="1429" y="988"/>
                </a:lnTo>
                <a:lnTo>
                  <a:pt x="1431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3"/>
                </a:lnTo>
                <a:lnTo>
                  <a:pt x="1435" y="983"/>
                </a:lnTo>
                <a:lnTo>
                  <a:pt x="1439" y="979"/>
                </a:lnTo>
                <a:lnTo>
                  <a:pt x="1439" y="979"/>
                </a:lnTo>
                <a:lnTo>
                  <a:pt x="1442" y="979"/>
                </a:lnTo>
                <a:lnTo>
                  <a:pt x="1446" y="979"/>
                </a:lnTo>
                <a:lnTo>
                  <a:pt x="1448" y="979"/>
                </a:lnTo>
                <a:lnTo>
                  <a:pt x="1452" y="979"/>
                </a:lnTo>
                <a:lnTo>
                  <a:pt x="1454" y="981"/>
                </a:lnTo>
                <a:lnTo>
                  <a:pt x="1454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6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6" y="979"/>
                </a:lnTo>
                <a:lnTo>
                  <a:pt x="1456" y="977"/>
                </a:lnTo>
                <a:lnTo>
                  <a:pt x="1456" y="977"/>
                </a:lnTo>
                <a:lnTo>
                  <a:pt x="1458" y="977"/>
                </a:lnTo>
                <a:lnTo>
                  <a:pt x="1460" y="977"/>
                </a:lnTo>
                <a:lnTo>
                  <a:pt x="1465" y="975"/>
                </a:lnTo>
                <a:lnTo>
                  <a:pt x="1465" y="975"/>
                </a:lnTo>
                <a:lnTo>
                  <a:pt x="1465" y="975"/>
                </a:lnTo>
                <a:lnTo>
                  <a:pt x="1467" y="975"/>
                </a:lnTo>
                <a:lnTo>
                  <a:pt x="1469" y="975"/>
                </a:lnTo>
                <a:lnTo>
                  <a:pt x="1471" y="975"/>
                </a:lnTo>
                <a:lnTo>
                  <a:pt x="1471" y="975"/>
                </a:lnTo>
                <a:lnTo>
                  <a:pt x="1473" y="975"/>
                </a:lnTo>
                <a:lnTo>
                  <a:pt x="1473" y="975"/>
                </a:lnTo>
                <a:lnTo>
                  <a:pt x="1475" y="975"/>
                </a:lnTo>
                <a:lnTo>
                  <a:pt x="1475" y="975"/>
                </a:lnTo>
                <a:lnTo>
                  <a:pt x="1475" y="973"/>
                </a:lnTo>
                <a:lnTo>
                  <a:pt x="1475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1"/>
                </a:lnTo>
                <a:lnTo>
                  <a:pt x="1473" y="971"/>
                </a:lnTo>
                <a:lnTo>
                  <a:pt x="1475" y="971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5"/>
                </a:lnTo>
                <a:lnTo>
                  <a:pt x="1475" y="975"/>
                </a:lnTo>
                <a:lnTo>
                  <a:pt x="1477" y="975"/>
                </a:lnTo>
                <a:lnTo>
                  <a:pt x="1475" y="977"/>
                </a:lnTo>
                <a:close/>
                <a:moveTo>
                  <a:pt x="1465" y="965"/>
                </a:moveTo>
                <a:lnTo>
                  <a:pt x="1465" y="965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9" y="962"/>
                </a:lnTo>
                <a:lnTo>
                  <a:pt x="1469" y="962"/>
                </a:lnTo>
                <a:lnTo>
                  <a:pt x="1471" y="960"/>
                </a:lnTo>
                <a:lnTo>
                  <a:pt x="1473" y="960"/>
                </a:lnTo>
                <a:lnTo>
                  <a:pt x="1473" y="958"/>
                </a:lnTo>
                <a:lnTo>
                  <a:pt x="1475" y="958"/>
                </a:lnTo>
                <a:lnTo>
                  <a:pt x="1477" y="958"/>
                </a:lnTo>
                <a:lnTo>
                  <a:pt x="1479" y="958"/>
                </a:lnTo>
                <a:lnTo>
                  <a:pt x="1481" y="956"/>
                </a:lnTo>
                <a:lnTo>
                  <a:pt x="1481" y="958"/>
                </a:lnTo>
                <a:lnTo>
                  <a:pt x="1481" y="956"/>
                </a:lnTo>
                <a:lnTo>
                  <a:pt x="1483" y="956"/>
                </a:lnTo>
                <a:lnTo>
                  <a:pt x="1486" y="956"/>
                </a:lnTo>
                <a:lnTo>
                  <a:pt x="1488" y="956"/>
                </a:lnTo>
                <a:lnTo>
                  <a:pt x="1490" y="956"/>
                </a:lnTo>
                <a:lnTo>
                  <a:pt x="1492" y="956"/>
                </a:lnTo>
                <a:lnTo>
                  <a:pt x="1492" y="956"/>
                </a:lnTo>
                <a:lnTo>
                  <a:pt x="1492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6"/>
                </a:lnTo>
                <a:lnTo>
                  <a:pt x="1496" y="956"/>
                </a:lnTo>
                <a:lnTo>
                  <a:pt x="1494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8" y="956"/>
                </a:lnTo>
                <a:lnTo>
                  <a:pt x="1500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8"/>
                </a:lnTo>
                <a:lnTo>
                  <a:pt x="1500" y="958"/>
                </a:lnTo>
                <a:lnTo>
                  <a:pt x="1500" y="958"/>
                </a:lnTo>
                <a:lnTo>
                  <a:pt x="1502" y="958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2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2"/>
                </a:lnTo>
                <a:lnTo>
                  <a:pt x="1498" y="954"/>
                </a:lnTo>
                <a:lnTo>
                  <a:pt x="1496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4"/>
                </a:lnTo>
                <a:lnTo>
                  <a:pt x="1498" y="952"/>
                </a:lnTo>
                <a:lnTo>
                  <a:pt x="1498" y="952"/>
                </a:lnTo>
                <a:lnTo>
                  <a:pt x="1498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7" y="952"/>
                </a:lnTo>
                <a:lnTo>
                  <a:pt x="1507" y="952"/>
                </a:lnTo>
                <a:lnTo>
                  <a:pt x="1509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3" y="950"/>
                </a:lnTo>
                <a:lnTo>
                  <a:pt x="1517" y="950"/>
                </a:lnTo>
                <a:lnTo>
                  <a:pt x="1519" y="948"/>
                </a:lnTo>
                <a:lnTo>
                  <a:pt x="1519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19" y="948"/>
                </a:lnTo>
                <a:lnTo>
                  <a:pt x="1515" y="952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7" y="956"/>
                </a:lnTo>
                <a:lnTo>
                  <a:pt x="1517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5" y="958"/>
                </a:lnTo>
                <a:lnTo>
                  <a:pt x="1515" y="960"/>
                </a:lnTo>
                <a:lnTo>
                  <a:pt x="1515" y="960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5"/>
                </a:lnTo>
                <a:lnTo>
                  <a:pt x="1513" y="965"/>
                </a:lnTo>
                <a:lnTo>
                  <a:pt x="1513" y="965"/>
                </a:lnTo>
                <a:lnTo>
                  <a:pt x="1511" y="965"/>
                </a:lnTo>
                <a:lnTo>
                  <a:pt x="1509" y="965"/>
                </a:lnTo>
                <a:lnTo>
                  <a:pt x="1509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4" y="967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2" y="969"/>
                </a:lnTo>
                <a:lnTo>
                  <a:pt x="1498" y="969"/>
                </a:lnTo>
                <a:lnTo>
                  <a:pt x="1496" y="969"/>
                </a:lnTo>
                <a:lnTo>
                  <a:pt x="1496" y="969"/>
                </a:lnTo>
                <a:lnTo>
                  <a:pt x="1494" y="969"/>
                </a:lnTo>
                <a:lnTo>
                  <a:pt x="1494" y="967"/>
                </a:lnTo>
                <a:lnTo>
                  <a:pt x="1492" y="967"/>
                </a:lnTo>
                <a:lnTo>
                  <a:pt x="1486" y="967"/>
                </a:lnTo>
                <a:lnTo>
                  <a:pt x="1481" y="967"/>
                </a:lnTo>
                <a:lnTo>
                  <a:pt x="1479" y="967"/>
                </a:lnTo>
                <a:lnTo>
                  <a:pt x="1473" y="969"/>
                </a:lnTo>
                <a:lnTo>
                  <a:pt x="1471" y="969"/>
                </a:lnTo>
                <a:lnTo>
                  <a:pt x="1471" y="969"/>
                </a:lnTo>
                <a:lnTo>
                  <a:pt x="1469" y="969"/>
                </a:lnTo>
                <a:lnTo>
                  <a:pt x="1469" y="969"/>
                </a:lnTo>
                <a:lnTo>
                  <a:pt x="1467" y="969"/>
                </a:lnTo>
                <a:lnTo>
                  <a:pt x="1465" y="969"/>
                </a:lnTo>
                <a:lnTo>
                  <a:pt x="1465" y="969"/>
                </a:lnTo>
                <a:lnTo>
                  <a:pt x="1463" y="969"/>
                </a:lnTo>
                <a:lnTo>
                  <a:pt x="1463" y="967"/>
                </a:lnTo>
                <a:lnTo>
                  <a:pt x="1465" y="965"/>
                </a:lnTo>
                <a:close/>
                <a:moveTo>
                  <a:pt x="1287" y="906"/>
                </a:moveTo>
                <a:lnTo>
                  <a:pt x="1287" y="906"/>
                </a:lnTo>
                <a:lnTo>
                  <a:pt x="1293" y="902"/>
                </a:lnTo>
                <a:lnTo>
                  <a:pt x="1297" y="897"/>
                </a:lnTo>
                <a:lnTo>
                  <a:pt x="1303" y="893"/>
                </a:lnTo>
                <a:lnTo>
                  <a:pt x="1305" y="891"/>
                </a:lnTo>
                <a:lnTo>
                  <a:pt x="1307" y="889"/>
                </a:lnTo>
                <a:lnTo>
                  <a:pt x="1314" y="887"/>
                </a:lnTo>
                <a:lnTo>
                  <a:pt x="1316" y="887"/>
                </a:lnTo>
                <a:lnTo>
                  <a:pt x="1320" y="885"/>
                </a:lnTo>
                <a:lnTo>
                  <a:pt x="1320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3"/>
                </a:lnTo>
                <a:lnTo>
                  <a:pt x="1324" y="883"/>
                </a:lnTo>
                <a:lnTo>
                  <a:pt x="1324" y="883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79"/>
                </a:lnTo>
                <a:lnTo>
                  <a:pt x="1328" y="879"/>
                </a:lnTo>
                <a:lnTo>
                  <a:pt x="1328" y="879"/>
                </a:lnTo>
                <a:lnTo>
                  <a:pt x="1328" y="876"/>
                </a:lnTo>
                <a:lnTo>
                  <a:pt x="1328" y="876"/>
                </a:lnTo>
                <a:lnTo>
                  <a:pt x="1328" y="876"/>
                </a:lnTo>
                <a:lnTo>
                  <a:pt x="1331" y="874"/>
                </a:lnTo>
                <a:lnTo>
                  <a:pt x="1335" y="872"/>
                </a:lnTo>
                <a:lnTo>
                  <a:pt x="1335" y="874"/>
                </a:lnTo>
                <a:lnTo>
                  <a:pt x="1333" y="874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9"/>
                </a:lnTo>
                <a:lnTo>
                  <a:pt x="1333" y="879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4"/>
                </a:lnTo>
                <a:lnTo>
                  <a:pt x="1335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0"/>
                </a:lnTo>
                <a:lnTo>
                  <a:pt x="1337" y="870"/>
                </a:lnTo>
                <a:lnTo>
                  <a:pt x="1339" y="868"/>
                </a:lnTo>
                <a:lnTo>
                  <a:pt x="1339" y="868"/>
                </a:lnTo>
                <a:lnTo>
                  <a:pt x="1339" y="868"/>
                </a:lnTo>
                <a:lnTo>
                  <a:pt x="1341" y="868"/>
                </a:lnTo>
                <a:lnTo>
                  <a:pt x="1341" y="870"/>
                </a:lnTo>
                <a:lnTo>
                  <a:pt x="1341" y="870"/>
                </a:lnTo>
                <a:lnTo>
                  <a:pt x="1341" y="870"/>
                </a:lnTo>
                <a:lnTo>
                  <a:pt x="1339" y="872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6"/>
                </a:lnTo>
                <a:lnTo>
                  <a:pt x="1337" y="876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41" y="874"/>
                </a:lnTo>
                <a:lnTo>
                  <a:pt x="1341" y="872"/>
                </a:lnTo>
                <a:lnTo>
                  <a:pt x="1341" y="872"/>
                </a:lnTo>
                <a:lnTo>
                  <a:pt x="1341" y="872"/>
                </a:lnTo>
                <a:lnTo>
                  <a:pt x="1343" y="872"/>
                </a:lnTo>
                <a:lnTo>
                  <a:pt x="1343" y="870"/>
                </a:lnTo>
                <a:lnTo>
                  <a:pt x="1343" y="870"/>
                </a:lnTo>
                <a:lnTo>
                  <a:pt x="1343" y="868"/>
                </a:lnTo>
                <a:lnTo>
                  <a:pt x="1341" y="868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9" y="866"/>
                </a:lnTo>
                <a:lnTo>
                  <a:pt x="1349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4" y="868"/>
                </a:lnTo>
                <a:lnTo>
                  <a:pt x="1354" y="868"/>
                </a:lnTo>
                <a:lnTo>
                  <a:pt x="1356" y="870"/>
                </a:lnTo>
                <a:lnTo>
                  <a:pt x="1356" y="870"/>
                </a:lnTo>
                <a:lnTo>
                  <a:pt x="1358" y="870"/>
                </a:lnTo>
                <a:lnTo>
                  <a:pt x="1360" y="870"/>
                </a:lnTo>
                <a:lnTo>
                  <a:pt x="1362" y="870"/>
                </a:lnTo>
                <a:lnTo>
                  <a:pt x="1362" y="870"/>
                </a:lnTo>
                <a:lnTo>
                  <a:pt x="1364" y="870"/>
                </a:lnTo>
                <a:lnTo>
                  <a:pt x="1364" y="868"/>
                </a:lnTo>
                <a:lnTo>
                  <a:pt x="1364" y="870"/>
                </a:lnTo>
                <a:lnTo>
                  <a:pt x="1364" y="870"/>
                </a:lnTo>
                <a:lnTo>
                  <a:pt x="1366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2"/>
                </a:lnTo>
                <a:lnTo>
                  <a:pt x="1370" y="872"/>
                </a:lnTo>
                <a:lnTo>
                  <a:pt x="1370" y="872"/>
                </a:lnTo>
                <a:lnTo>
                  <a:pt x="1370" y="874"/>
                </a:lnTo>
                <a:lnTo>
                  <a:pt x="1370" y="874"/>
                </a:lnTo>
                <a:lnTo>
                  <a:pt x="1370" y="876"/>
                </a:lnTo>
                <a:lnTo>
                  <a:pt x="1370" y="876"/>
                </a:lnTo>
                <a:lnTo>
                  <a:pt x="1370" y="876"/>
                </a:lnTo>
                <a:lnTo>
                  <a:pt x="1372" y="879"/>
                </a:lnTo>
                <a:lnTo>
                  <a:pt x="1372" y="881"/>
                </a:lnTo>
                <a:lnTo>
                  <a:pt x="1375" y="881"/>
                </a:lnTo>
                <a:lnTo>
                  <a:pt x="1375" y="883"/>
                </a:lnTo>
                <a:lnTo>
                  <a:pt x="1377" y="885"/>
                </a:lnTo>
                <a:lnTo>
                  <a:pt x="1379" y="885"/>
                </a:lnTo>
                <a:lnTo>
                  <a:pt x="1381" y="885"/>
                </a:lnTo>
                <a:lnTo>
                  <a:pt x="1383" y="885"/>
                </a:lnTo>
                <a:lnTo>
                  <a:pt x="1385" y="885"/>
                </a:lnTo>
                <a:lnTo>
                  <a:pt x="1389" y="885"/>
                </a:lnTo>
                <a:lnTo>
                  <a:pt x="1391" y="885"/>
                </a:lnTo>
                <a:lnTo>
                  <a:pt x="1391" y="885"/>
                </a:lnTo>
                <a:lnTo>
                  <a:pt x="1389" y="885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7" y="891"/>
                </a:lnTo>
                <a:lnTo>
                  <a:pt x="1389" y="891"/>
                </a:lnTo>
                <a:lnTo>
                  <a:pt x="1389" y="893"/>
                </a:lnTo>
                <a:lnTo>
                  <a:pt x="1391" y="893"/>
                </a:lnTo>
                <a:lnTo>
                  <a:pt x="1391" y="893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7"/>
                </a:lnTo>
                <a:lnTo>
                  <a:pt x="1393" y="900"/>
                </a:lnTo>
                <a:lnTo>
                  <a:pt x="1391" y="900"/>
                </a:lnTo>
                <a:lnTo>
                  <a:pt x="1393" y="900"/>
                </a:lnTo>
                <a:lnTo>
                  <a:pt x="1391" y="902"/>
                </a:lnTo>
                <a:lnTo>
                  <a:pt x="1391" y="902"/>
                </a:lnTo>
                <a:lnTo>
                  <a:pt x="1391" y="902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2"/>
                </a:lnTo>
                <a:lnTo>
                  <a:pt x="1395" y="912"/>
                </a:lnTo>
                <a:lnTo>
                  <a:pt x="1395" y="910"/>
                </a:lnTo>
                <a:lnTo>
                  <a:pt x="1395" y="910"/>
                </a:lnTo>
                <a:lnTo>
                  <a:pt x="1398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2" y="910"/>
                </a:lnTo>
                <a:lnTo>
                  <a:pt x="1402" y="910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4"/>
                </a:lnTo>
                <a:lnTo>
                  <a:pt x="1402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8" y="914"/>
                </a:lnTo>
                <a:lnTo>
                  <a:pt x="1408" y="914"/>
                </a:lnTo>
                <a:lnTo>
                  <a:pt x="1408" y="916"/>
                </a:lnTo>
                <a:lnTo>
                  <a:pt x="1410" y="916"/>
                </a:lnTo>
                <a:lnTo>
                  <a:pt x="1416" y="916"/>
                </a:lnTo>
                <a:lnTo>
                  <a:pt x="1419" y="916"/>
                </a:lnTo>
                <a:lnTo>
                  <a:pt x="1421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7" y="916"/>
                </a:lnTo>
                <a:lnTo>
                  <a:pt x="1427" y="916"/>
                </a:lnTo>
                <a:lnTo>
                  <a:pt x="1429" y="918"/>
                </a:lnTo>
                <a:lnTo>
                  <a:pt x="1429" y="918"/>
                </a:lnTo>
                <a:lnTo>
                  <a:pt x="1431" y="918"/>
                </a:lnTo>
                <a:lnTo>
                  <a:pt x="1433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9" y="921"/>
                </a:lnTo>
                <a:lnTo>
                  <a:pt x="1439" y="921"/>
                </a:lnTo>
                <a:lnTo>
                  <a:pt x="1442" y="921"/>
                </a:lnTo>
                <a:lnTo>
                  <a:pt x="1442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6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9"/>
                </a:lnTo>
                <a:lnTo>
                  <a:pt x="1454" y="929"/>
                </a:lnTo>
                <a:lnTo>
                  <a:pt x="1454" y="931"/>
                </a:lnTo>
                <a:lnTo>
                  <a:pt x="1456" y="931"/>
                </a:lnTo>
                <a:lnTo>
                  <a:pt x="1456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60" y="931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9"/>
                </a:lnTo>
                <a:lnTo>
                  <a:pt x="1460" y="939"/>
                </a:lnTo>
                <a:lnTo>
                  <a:pt x="1463" y="939"/>
                </a:lnTo>
                <a:lnTo>
                  <a:pt x="1463" y="939"/>
                </a:lnTo>
                <a:lnTo>
                  <a:pt x="1463" y="941"/>
                </a:lnTo>
                <a:lnTo>
                  <a:pt x="1463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39"/>
                </a:lnTo>
                <a:lnTo>
                  <a:pt x="1465" y="939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39"/>
                </a:lnTo>
                <a:lnTo>
                  <a:pt x="1460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60" y="944"/>
                </a:lnTo>
                <a:lnTo>
                  <a:pt x="1460" y="944"/>
                </a:lnTo>
                <a:lnTo>
                  <a:pt x="1460" y="946"/>
                </a:lnTo>
                <a:lnTo>
                  <a:pt x="1460" y="946"/>
                </a:lnTo>
                <a:lnTo>
                  <a:pt x="1458" y="948"/>
                </a:lnTo>
                <a:lnTo>
                  <a:pt x="1456" y="946"/>
                </a:lnTo>
                <a:lnTo>
                  <a:pt x="1454" y="946"/>
                </a:lnTo>
                <a:lnTo>
                  <a:pt x="1452" y="944"/>
                </a:lnTo>
                <a:lnTo>
                  <a:pt x="1450" y="944"/>
                </a:lnTo>
                <a:lnTo>
                  <a:pt x="1450" y="944"/>
                </a:lnTo>
                <a:lnTo>
                  <a:pt x="1448" y="944"/>
                </a:lnTo>
                <a:lnTo>
                  <a:pt x="1448" y="944"/>
                </a:lnTo>
                <a:lnTo>
                  <a:pt x="1448" y="946"/>
                </a:lnTo>
                <a:lnTo>
                  <a:pt x="1446" y="944"/>
                </a:lnTo>
                <a:lnTo>
                  <a:pt x="1448" y="944"/>
                </a:lnTo>
                <a:lnTo>
                  <a:pt x="1448" y="941"/>
                </a:lnTo>
                <a:lnTo>
                  <a:pt x="1448" y="941"/>
                </a:lnTo>
                <a:lnTo>
                  <a:pt x="1448" y="941"/>
                </a:lnTo>
                <a:lnTo>
                  <a:pt x="1446" y="941"/>
                </a:lnTo>
                <a:lnTo>
                  <a:pt x="1446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6" y="941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7"/>
                </a:lnTo>
                <a:lnTo>
                  <a:pt x="1444" y="937"/>
                </a:lnTo>
                <a:lnTo>
                  <a:pt x="1442" y="937"/>
                </a:lnTo>
                <a:lnTo>
                  <a:pt x="1442" y="937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3"/>
                </a:lnTo>
                <a:lnTo>
                  <a:pt x="1442" y="933"/>
                </a:lnTo>
                <a:lnTo>
                  <a:pt x="1439" y="933"/>
                </a:lnTo>
                <a:lnTo>
                  <a:pt x="1437" y="933"/>
                </a:lnTo>
                <a:lnTo>
                  <a:pt x="1435" y="933"/>
                </a:lnTo>
                <a:lnTo>
                  <a:pt x="1435" y="933"/>
                </a:lnTo>
                <a:lnTo>
                  <a:pt x="1435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41"/>
                </a:lnTo>
                <a:lnTo>
                  <a:pt x="1442" y="941"/>
                </a:lnTo>
                <a:lnTo>
                  <a:pt x="1442" y="944"/>
                </a:lnTo>
                <a:lnTo>
                  <a:pt x="1442" y="944"/>
                </a:lnTo>
                <a:lnTo>
                  <a:pt x="1442" y="946"/>
                </a:lnTo>
                <a:lnTo>
                  <a:pt x="1442" y="946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7" y="948"/>
                </a:lnTo>
                <a:lnTo>
                  <a:pt x="1437" y="950"/>
                </a:lnTo>
                <a:lnTo>
                  <a:pt x="1437" y="950"/>
                </a:lnTo>
                <a:lnTo>
                  <a:pt x="1437" y="952"/>
                </a:lnTo>
                <a:lnTo>
                  <a:pt x="1437" y="952"/>
                </a:lnTo>
                <a:lnTo>
                  <a:pt x="1435" y="954"/>
                </a:lnTo>
                <a:lnTo>
                  <a:pt x="1435" y="954"/>
                </a:lnTo>
                <a:lnTo>
                  <a:pt x="1435" y="956"/>
                </a:lnTo>
                <a:lnTo>
                  <a:pt x="1435" y="962"/>
                </a:lnTo>
                <a:lnTo>
                  <a:pt x="1435" y="962"/>
                </a:lnTo>
                <a:lnTo>
                  <a:pt x="1435" y="965"/>
                </a:lnTo>
                <a:lnTo>
                  <a:pt x="1435" y="967"/>
                </a:lnTo>
                <a:lnTo>
                  <a:pt x="1435" y="967"/>
                </a:lnTo>
                <a:lnTo>
                  <a:pt x="1433" y="969"/>
                </a:lnTo>
                <a:lnTo>
                  <a:pt x="1433" y="969"/>
                </a:lnTo>
                <a:lnTo>
                  <a:pt x="1431" y="969"/>
                </a:lnTo>
                <a:lnTo>
                  <a:pt x="1431" y="971"/>
                </a:lnTo>
                <a:lnTo>
                  <a:pt x="1431" y="971"/>
                </a:lnTo>
                <a:lnTo>
                  <a:pt x="1429" y="971"/>
                </a:lnTo>
                <a:lnTo>
                  <a:pt x="1427" y="973"/>
                </a:lnTo>
                <a:lnTo>
                  <a:pt x="1425" y="973"/>
                </a:lnTo>
                <a:lnTo>
                  <a:pt x="1425" y="973"/>
                </a:lnTo>
                <a:lnTo>
                  <a:pt x="1425" y="971"/>
                </a:lnTo>
                <a:lnTo>
                  <a:pt x="1425" y="969"/>
                </a:lnTo>
                <a:lnTo>
                  <a:pt x="1423" y="962"/>
                </a:lnTo>
                <a:lnTo>
                  <a:pt x="1423" y="958"/>
                </a:lnTo>
                <a:lnTo>
                  <a:pt x="1421" y="956"/>
                </a:lnTo>
                <a:lnTo>
                  <a:pt x="1421" y="956"/>
                </a:lnTo>
                <a:lnTo>
                  <a:pt x="1419" y="954"/>
                </a:lnTo>
                <a:lnTo>
                  <a:pt x="1419" y="954"/>
                </a:lnTo>
                <a:lnTo>
                  <a:pt x="1416" y="954"/>
                </a:lnTo>
                <a:lnTo>
                  <a:pt x="1416" y="956"/>
                </a:lnTo>
                <a:lnTo>
                  <a:pt x="1414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8"/>
                </a:lnTo>
                <a:lnTo>
                  <a:pt x="1412" y="958"/>
                </a:lnTo>
                <a:lnTo>
                  <a:pt x="1410" y="960"/>
                </a:lnTo>
                <a:lnTo>
                  <a:pt x="1410" y="960"/>
                </a:lnTo>
                <a:lnTo>
                  <a:pt x="1410" y="960"/>
                </a:lnTo>
                <a:lnTo>
                  <a:pt x="1408" y="960"/>
                </a:lnTo>
                <a:lnTo>
                  <a:pt x="1408" y="962"/>
                </a:lnTo>
                <a:lnTo>
                  <a:pt x="1408" y="962"/>
                </a:lnTo>
                <a:lnTo>
                  <a:pt x="1406" y="962"/>
                </a:lnTo>
                <a:lnTo>
                  <a:pt x="1404" y="962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58"/>
                </a:lnTo>
                <a:lnTo>
                  <a:pt x="1404" y="958"/>
                </a:lnTo>
                <a:lnTo>
                  <a:pt x="1404" y="956"/>
                </a:lnTo>
                <a:lnTo>
                  <a:pt x="1406" y="956"/>
                </a:lnTo>
                <a:lnTo>
                  <a:pt x="1406" y="956"/>
                </a:lnTo>
                <a:lnTo>
                  <a:pt x="1408" y="956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10" y="952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2"/>
                </a:lnTo>
                <a:lnTo>
                  <a:pt x="1412" y="950"/>
                </a:lnTo>
                <a:lnTo>
                  <a:pt x="1412" y="950"/>
                </a:lnTo>
                <a:lnTo>
                  <a:pt x="1412" y="948"/>
                </a:lnTo>
                <a:lnTo>
                  <a:pt x="1412" y="946"/>
                </a:lnTo>
                <a:lnTo>
                  <a:pt x="1412" y="944"/>
                </a:lnTo>
                <a:lnTo>
                  <a:pt x="1412" y="944"/>
                </a:lnTo>
                <a:lnTo>
                  <a:pt x="1412" y="941"/>
                </a:lnTo>
                <a:lnTo>
                  <a:pt x="1412" y="939"/>
                </a:lnTo>
                <a:lnTo>
                  <a:pt x="1410" y="939"/>
                </a:lnTo>
                <a:lnTo>
                  <a:pt x="1410" y="937"/>
                </a:lnTo>
                <a:lnTo>
                  <a:pt x="1410" y="937"/>
                </a:lnTo>
                <a:lnTo>
                  <a:pt x="1410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3"/>
                </a:lnTo>
                <a:lnTo>
                  <a:pt x="1412" y="933"/>
                </a:lnTo>
                <a:lnTo>
                  <a:pt x="1412" y="933"/>
                </a:lnTo>
                <a:lnTo>
                  <a:pt x="1410" y="933"/>
                </a:lnTo>
                <a:lnTo>
                  <a:pt x="1410" y="931"/>
                </a:lnTo>
                <a:lnTo>
                  <a:pt x="1408" y="931"/>
                </a:lnTo>
                <a:lnTo>
                  <a:pt x="1404" y="929"/>
                </a:lnTo>
                <a:lnTo>
                  <a:pt x="1404" y="929"/>
                </a:lnTo>
                <a:lnTo>
                  <a:pt x="1404" y="929"/>
                </a:lnTo>
                <a:lnTo>
                  <a:pt x="1402" y="929"/>
                </a:lnTo>
                <a:lnTo>
                  <a:pt x="1402" y="929"/>
                </a:lnTo>
                <a:lnTo>
                  <a:pt x="1400" y="927"/>
                </a:lnTo>
                <a:lnTo>
                  <a:pt x="1400" y="927"/>
                </a:lnTo>
                <a:lnTo>
                  <a:pt x="1400" y="927"/>
                </a:lnTo>
                <a:lnTo>
                  <a:pt x="1398" y="927"/>
                </a:lnTo>
                <a:lnTo>
                  <a:pt x="1395" y="927"/>
                </a:lnTo>
                <a:lnTo>
                  <a:pt x="1395" y="925"/>
                </a:lnTo>
                <a:lnTo>
                  <a:pt x="1393" y="925"/>
                </a:lnTo>
                <a:lnTo>
                  <a:pt x="1391" y="925"/>
                </a:lnTo>
                <a:lnTo>
                  <a:pt x="1391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7" y="927"/>
                </a:lnTo>
                <a:lnTo>
                  <a:pt x="1387" y="927"/>
                </a:lnTo>
                <a:lnTo>
                  <a:pt x="1387" y="929"/>
                </a:lnTo>
                <a:lnTo>
                  <a:pt x="1387" y="929"/>
                </a:lnTo>
                <a:lnTo>
                  <a:pt x="1387" y="929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7" y="931"/>
                </a:lnTo>
                <a:lnTo>
                  <a:pt x="1387" y="931"/>
                </a:lnTo>
                <a:lnTo>
                  <a:pt x="1385" y="931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5"/>
                </a:lnTo>
                <a:lnTo>
                  <a:pt x="1383" y="937"/>
                </a:lnTo>
                <a:lnTo>
                  <a:pt x="1383" y="937"/>
                </a:lnTo>
                <a:lnTo>
                  <a:pt x="1383" y="939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7"/>
                </a:lnTo>
                <a:lnTo>
                  <a:pt x="1381" y="937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41"/>
                </a:lnTo>
                <a:lnTo>
                  <a:pt x="1379" y="941"/>
                </a:lnTo>
                <a:lnTo>
                  <a:pt x="1379" y="941"/>
                </a:lnTo>
                <a:lnTo>
                  <a:pt x="1379" y="939"/>
                </a:lnTo>
                <a:lnTo>
                  <a:pt x="1379" y="939"/>
                </a:lnTo>
                <a:lnTo>
                  <a:pt x="1379" y="937"/>
                </a:lnTo>
                <a:lnTo>
                  <a:pt x="1379" y="937"/>
                </a:lnTo>
                <a:lnTo>
                  <a:pt x="1381" y="937"/>
                </a:lnTo>
                <a:lnTo>
                  <a:pt x="1379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79" y="935"/>
                </a:lnTo>
                <a:lnTo>
                  <a:pt x="1379" y="935"/>
                </a:lnTo>
                <a:lnTo>
                  <a:pt x="1377" y="937"/>
                </a:lnTo>
                <a:lnTo>
                  <a:pt x="1377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2" y="939"/>
                </a:lnTo>
                <a:lnTo>
                  <a:pt x="1372" y="939"/>
                </a:lnTo>
                <a:lnTo>
                  <a:pt x="1372" y="941"/>
                </a:lnTo>
                <a:lnTo>
                  <a:pt x="1372" y="941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6"/>
                </a:lnTo>
                <a:lnTo>
                  <a:pt x="1370" y="948"/>
                </a:lnTo>
                <a:lnTo>
                  <a:pt x="1370" y="950"/>
                </a:lnTo>
                <a:lnTo>
                  <a:pt x="1368" y="952"/>
                </a:lnTo>
                <a:lnTo>
                  <a:pt x="1368" y="952"/>
                </a:lnTo>
                <a:lnTo>
                  <a:pt x="1366" y="954"/>
                </a:lnTo>
                <a:lnTo>
                  <a:pt x="1366" y="954"/>
                </a:lnTo>
                <a:lnTo>
                  <a:pt x="1368" y="956"/>
                </a:lnTo>
                <a:lnTo>
                  <a:pt x="1368" y="956"/>
                </a:lnTo>
                <a:lnTo>
                  <a:pt x="1368" y="958"/>
                </a:lnTo>
                <a:lnTo>
                  <a:pt x="1368" y="958"/>
                </a:lnTo>
                <a:lnTo>
                  <a:pt x="1366" y="962"/>
                </a:lnTo>
                <a:lnTo>
                  <a:pt x="1366" y="962"/>
                </a:lnTo>
                <a:lnTo>
                  <a:pt x="1368" y="967"/>
                </a:lnTo>
                <a:lnTo>
                  <a:pt x="1368" y="969"/>
                </a:lnTo>
                <a:lnTo>
                  <a:pt x="1368" y="969"/>
                </a:lnTo>
                <a:lnTo>
                  <a:pt x="1370" y="971"/>
                </a:lnTo>
                <a:lnTo>
                  <a:pt x="1370" y="973"/>
                </a:lnTo>
                <a:lnTo>
                  <a:pt x="1370" y="975"/>
                </a:lnTo>
                <a:lnTo>
                  <a:pt x="1370" y="977"/>
                </a:lnTo>
                <a:lnTo>
                  <a:pt x="1370" y="979"/>
                </a:lnTo>
                <a:lnTo>
                  <a:pt x="1370" y="981"/>
                </a:lnTo>
                <a:lnTo>
                  <a:pt x="1370" y="983"/>
                </a:lnTo>
                <a:lnTo>
                  <a:pt x="1368" y="986"/>
                </a:lnTo>
                <a:lnTo>
                  <a:pt x="1368" y="986"/>
                </a:lnTo>
                <a:lnTo>
                  <a:pt x="1366" y="990"/>
                </a:lnTo>
                <a:lnTo>
                  <a:pt x="1366" y="990"/>
                </a:lnTo>
                <a:lnTo>
                  <a:pt x="1364" y="992"/>
                </a:lnTo>
                <a:lnTo>
                  <a:pt x="1364" y="994"/>
                </a:lnTo>
                <a:lnTo>
                  <a:pt x="1362" y="994"/>
                </a:lnTo>
                <a:lnTo>
                  <a:pt x="1358" y="996"/>
                </a:lnTo>
                <a:lnTo>
                  <a:pt x="1358" y="996"/>
                </a:lnTo>
                <a:lnTo>
                  <a:pt x="1356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1" y="996"/>
                </a:lnTo>
                <a:lnTo>
                  <a:pt x="1351" y="994"/>
                </a:lnTo>
                <a:lnTo>
                  <a:pt x="1351" y="992"/>
                </a:lnTo>
                <a:lnTo>
                  <a:pt x="1349" y="990"/>
                </a:lnTo>
                <a:lnTo>
                  <a:pt x="1349" y="990"/>
                </a:lnTo>
                <a:lnTo>
                  <a:pt x="1349" y="988"/>
                </a:lnTo>
                <a:lnTo>
                  <a:pt x="1349" y="988"/>
                </a:lnTo>
                <a:lnTo>
                  <a:pt x="1347" y="988"/>
                </a:lnTo>
                <a:lnTo>
                  <a:pt x="1347" y="986"/>
                </a:lnTo>
                <a:lnTo>
                  <a:pt x="1347" y="981"/>
                </a:lnTo>
                <a:lnTo>
                  <a:pt x="1347" y="979"/>
                </a:lnTo>
                <a:lnTo>
                  <a:pt x="1349" y="977"/>
                </a:lnTo>
                <a:lnTo>
                  <a:pt x="1347" y="977"/>
                </a:lnTo>
                <a:lnTo>
                  <a:pt x="1347" y="975"/>
                </a:lnTo>
                <a:lnTo>
                  <a:pt x="1347" y="975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69"/>
                </a:lnTo>
                <a:lnTo>
                  <a:pt x="1347" y="969"/>
                </a:lnTo>
                <a:lnTo>
                  <a:pt x="1347" y="967"/>
                </a:lnTo>
                <a:lnTo>
                  <a:pt x="1347" y="965"/>
                </a:lnTo>
                <a:lnTo>
                  <a:pt x="1347" y="965"/>
                </a:lnTo>
                <a:lnTo>
                  <a:pt x="1347" y="965"/>
                </a:lnTo>
                <a:lnTo>
                  <a:pt x="1349" y="962"/>
                </a:lnTo>
                <a:lnTo>
                  <a:pt x="1349" y="960"/>
                </a:lnTo>
                <a:lnTo>
                  <a:pt x="1349" y="960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6"/>
                </a:lnTo>
                <a:lnTo>
                  <a:pt x="1349" y="954"/>
                </a:lnTo>
                <a:lnTo>
                  <a:pt x="1351" y="954"/>
                </a:lnTo>
                <a:lnTo>
                  <a:pt x="1351" y="952"/>
                </a:lnTo>
                <a:lnTo>
                  <a:pt x="1351" y="952"/>
                </a:lnTo>
                <a:lnTo>
                  <a:pt x="1351" y="950"/>
                </a:lnTo>
                <a:lnTo>
                  <a:pt x="1351" y="950"/>
                </a:lnTo>
                <a:lnTo>
                  <a:pt x="1354" y="946"/>
                </a:lnTo>
                <a:lnTo>
                  <a:pt x="1354" y="946"/>
                </a:lnTo>
                <a:lnTo>
                  <a:pt x="1354" y="944"/>
                </a:lnTo>
                <a:lnTo>
                  <a:pt x="1354" y="944"/>
                </a:lnTo>
                <a:lnTo>
                  <a:pt x="1356" y="941"/>
                </a:lnTo>
                <a:lnTo>
                  <a:pt x="1356" y="941"/>
                </a:lnTo>
                <a:lnTo>
                  <a:pt x="1354" y="941"/>
                </a:lnTo>
                <a:lnTo>
                  <a:pt x="1354" y="939"/>
                </a:lnTo>
                <a:lnTo>
                  <a:pt x="1354" y="939"/>
                </a:lnTo>
                <a:lnTo>
                  <a:pt x="1351" y="941"/>
                </a:lnTo>
                <a:lnTo>
                  <a:pt x="1351" y="941"/>
                </a:lnTo>
                <a:lnTo>
                  <a:pt x="1351" y="941"/>
                </a:lnTo>
                <a:lnTo>
                  <a:pt x="1349" y="941"/>
                </a:lnTo>
                <a:lnTo>
                  <a:pt x="1349" y="944"/>
                </a:lnTo>
                <a:lnTo>
                  <a:pt x="1347" y="944"/>
                </a:lnTo>
                <a:lnTo>
                  <a:pt x="1347" y="944"/>
                </a:lnTo>
                <a:lnTo>
                  <a:pt x="1347" y="946"/>
                </a:lnTo>
                <a:lnTo>
                  <a:pt x="1347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4"/>
                </a:lnTo>
                <a:lnTo>
                  <a:pt x="1345" y="941"/>
                </a:lnTo>
                <a:lnTo>
                  <a:pt x="1347" y="939"/>
                </a:lnTo>
                <a:lnTo>
                  <a:pt x="1347" y="939"/>
                </a:lnTo>
                <a:lnTo>
                  <a:pt x="1347" y="939"/>
                </a:lnTo>
                <a:lnTo>
                  <a:pt x="1349" y="937"/>
                </a:lnTo>
                <a:lnTo>
                  <a:pt x="1351" y="937"/>
                </a:lnTo>
                <a:lnTo>
                  <a:pt x="1351" y="937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3"/>
                </a:lnTo>
                <a:lnTo>
                  <a:pt x="1354" y="931"/>
                </a:lnTo>
                <a:lnTo>
                  <a:pt x="1356" y="929"/>
                </a:lnTo>
                <a:lnTo>
                  <a:pt x="1356" y="927"/>
                </a:lnTo>
                <a:lnTo>
                  <a:pt x="1358" y="927"/>
                </a:lnTo>
                <a:lnTo>
                  <a:pt x="1358" y="925"/>
                </a:lnTo>
                <a:lnTo>
                  <a:pt x="1358" y="925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5"/>
                </a:lnTo>
                <a:lnTo>
                  <a:pt x="1360" y="925"/>
                </a:lnTo>
                <a:lnTo>
                  <a:pt x="1360" y="925"/>
                </a:lnTo>
                <a:lnTo>
                  <a:pt x="1362" y="925"/>
                </a:lnTo>
                <a:lnTo>
                  <a:pt x="1362" y="925"/>
                </a:lnTo>
                <a:lnTo>
                  <a:pt x="1362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5"/>
                </a:lnTo>
                <a:lnTo>
                  <a:pt x="1366" y="925"/>
                </a:lnTo>
                <a:lnTo>
                  <a:pt x="1364" y="925"/>
                </a:lnTo>
                <a:lnTo>
                  <a:pt x="1364" y="925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6" y="927"/>
                </a:lnTo>
                <a:lnTo>
                  <a:pt x="1366" y="925"/>
                </a:lnTo>
                <a:lnTo>
                  <a:pt x="1366" y="925"/>
                </a:lnTo>
                <a:lnTo>
                  <a:pt x="1368" y="925"/>
                </a:lnTo>
                <a:lnTo>
                  <a:pt x="1368" y="923"/>
                </a:lnTo>
                <a:lnTo>
                  <a:pt x="1368" y="923"/>
                </a:lnTo>
                <a:lnTo>
                  <a:pt x="1370" y="921"/>
                </a:lnTo>
                <a:lnTo>
                  <a:pt x="1370" y="921"/>
                </a:lnTo>
                <a:lnTo>
                  <a:pt x="1372" y="921"/>
                </a:lnTo>
                <a:lnTo>
                  <a:pt x="1372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7" y="921"/>
                </a:lnTo>
                <a:lnTo>
                  <a:pt x="1379" y="921"/>
                </a:lnTo>
                <a:lnTo>
                  <a:pt x="1379" y="921"/>
                </a:lnTo>
                <a:lnTo>
                  <a:pt x="1381" y="918"/>
                </a:lnTo>
                <a:lnTo>
                  <a:pt x="1381" y="918"/>
                </a:lnTo>
                <a:lnTo>
                  <a:pt x="1383" y="918"/>
                </a:lnTo>
                <a:lnTo>
                  <a:pt x="1385" y="918"/>
                </a:lnTo>
                <a:lnTo>
                  <a:pt x="1387" y="918"/>
                </a:lnTo>
                <a:lnTo>
                  <a:pt x="1389" y="921"/>
                </a:lnTo>
                <a:lnTo>
                  <a:pt x="1391" y="923"/>
                </a:lnTo>
                <a:lnTo>
                  <a:pt x="1391" y="923"/>
                </a:lnTo>
                <a:lnTo>
                  <a:pt x="1391" y="923"/>
                </a:lnTo>
                <a:lnTo>
                  <a:pt x="1393" y="923"/>
                </a:lnTo>
                <a:lnTo>
                  <a:pt x="1393" y="923"/>
                </a:lnTo>
                <a:lnTo>
                  <a:pt x="1391" y="923"/>
                </a:lnTo>
                <a:lnTo>
                  <a:pt x="1393" y="921"/>
                </a:lnTo>
                <a:lnTo>
                  <a:pt x="1391" y="921"/>
                </a:lnTo>
                <a:lnTo>
                  <a:pt x="1393" y="921"/>
                </a:lnTo>
                <a:lnTo>
                  <a:pt x="1393" y="918"/>
                </a:lnTo>
                <a:lnTo>
                  <a:pt x="1393" y="918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8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6"/>
                </a:lnTo>
                <a:lnTo>
                  <a:pt x="1402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2"/>
                </a:lnTo>
                <a:lnTo>
                  <a:pt x="1398" y="912"/>
                </a:lnTo>
                <a:lnTo>
                  <a:pt x="1398" y="912"/>
                </a:lnTo>
                <a:lnTo>
                  <a:pt x="1398" y="910"/>
                </a:lnTo>
                <a:lnTo>
                  <a:pt x="1398" y="912"/>
                </a:lnTo>
                <a:lnTo>
                  <a:pt x="1398" y="912"/>
                </a:lnTo>
                <a:lnTo>
                  <a:pt x="1395" y="912"/>
                </a:lnTo>
                <a:lnTo>
                  <a:pt x="1395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1" y="912"/>
                </a:lnTo>
                <a:lnTo>
                  <a:pt x="1391" y="912"/>
                </a:lnTo>
                <a:lnTo>
                  <a:pt x="1389" y="912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08"/>
                </a:lnTo>
                <a:lnTo>
                  <a:pt x="1389" y="906"/>
                </a:lnTo>
                <a:lnTo>
                  <a:pt x="1389" y="906"/>
                </a:lnTo>
                <a:lnTo>
                  <a:pt x="1387" y="906"/>
                </a:lnTo>
                <a:lnTo>
                  <a:pt x="1387" y="906"/>
                </a:lnTo>
                <a:lnTo>
                  <a:pt x="1385" y="906"/>
                </a:lnTo>
                <a:lnTo>
                  <a:pt x="1383" y="908"/>
                </a:lnTo>
                <a:lnTo>
                  <a:pt x="1379" y="908"/>
                </a:lnTo>
                <a:lnTo>
                  <a:pt x="1377" y="908"/>
                </a:lnTo>
                <a:lnTo>
                  <a:pt x="1375" y="908"/>
                </a:lnTo>
                <a:lnTo>
                  <a:pt x="1372" y="908"/>
                </a:lnTo>
                <a:lnTo>
                  <a:pt x="1372" y="908"/>
                </a:lnTo>
                <a:lnTo>
                  <a:pt x="1370" y="908"/>
                </a:lnTo>
                <a:lnTo>
                  <a:pt x="1368" y="910"/>
                </a:lnTo>
                <a:lnTo>
                  <a:pt x="1366" y="910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2" y="912"/>
                </a:lnTo>
                <a:lnTo>
                  <a:pt x="1362" y="912"/>
                </a:lnTo>
                <a:lnTo>
                  <a:pt x="1360" y="912"/>
                </a:lnTo>
                <a:lnTo>
                  <a:pt x="1360" y="910"/>
                </a:lnTo>
                <a:lnTo>
                  <a:pt x="1360" y="910"/>
                </a:lnTo>
                <a:lnTo>
                  <a:pt x="1358" y="910"/>
                </a:lnTo>
                <a:lnTo>
                  <a:pt x="1358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08"/>
                </a:lnTo>
                <a:lnTo>
                  <a:pt x="1351" y="908"/>
                </a:lnTo>
                <a:lnTo>
                  <a:pt x="1351" y="906"/>
                </a:lnTo>
                <a:lnTo>
                  <a:pt x="1349" y="906"/>
                </a:lnTo>
                <a:lnTo>
                  <a:pt x="1349" y="904"/>
                </a:lnTo>
                <a:lnTo>
                  <a:pt x="1347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2"/>
                </a:lnTo>
                <a:lnTo>
                  <a:pt x="1339" y="902"/>
                </a:lnTo>
                <a:lnTo>
                  <a:pt x="1337" y="902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897"/>
                </a:lnTo>
                <a:lnTo>
                  <a:pt x="1337" y="897"/>
                </a:lnTo>
                <a:lnTo>
                  <a:pt x="1335" y="897"/>
                </a:lnTo>
                <a:lnTo>
                  <a:pt x="1333" y="900"/>
                </a:lnTo>
                <a:lnTo>
                  <a:pt x="1333" y="900"/>
                </a:lnTo>
                <a:lnTo>
                  <a:pt x="1333" y="902"/>
                </a:lnTo>
                <a:lnTo>
                  <a:pt x="1331" y="902"/>
                </a:lnTo>
                <a:lnTo>
                  <a:pt x="1331" y="902"/>
                </a:lnTo>
                <a:lnTo>
                  <a:pt x="1328" y="902"/>
                </a:lnTo>
                <a:lnTo>
                  <a:pt x="1326" y="904"/>
                </a:lnTo>
                <a:lnTo>
                  <a:pt x="1326" y="904"/>
                </a:lnTo>
                <a:lnTo>
                  <a:pt x="1324" y="904"/>
                </a:lnTo>
                <a:lnTo>
                  <a:pt x="1320" y="906"/>
                </a:lnTo>
                <a:lnTo>
                  <a:pt x="1318" y="906"/>
                </a:lnTo>
                <a:lnTo>
                  <a:pt x="1316" y="908"/>
                </a:lnTo>
                <a:lnTo>
                  <a:pt x="1314" y="908"/>
                </a:lnTo>
                <a:lnTo>
                  <a:pt x="1312" y="910"/>
                </a:lnTo>
                <a:lnTo>
                  <a:pt x="1310" y="910"/>
                </a:lnTo>
                <a:lnTo>
                  <a:pt x="1310" y="910"/>
                </a:lnTo>
                <a:lnTo>
                  <a:pt x="1307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3" y="910"/>
                </a:lnTo>
                <a:lnTo>
                  <a:pt x="1303" y="910"/>
                </a:lnTo>
                <a:lnTo>
                  <a:pt x="1303" y="908"/>
                </a:lnTo>
                <a:lnTo>
                  <a:pt x="1303" y="908"/>
                </a:lnTo>
                <a:lnTo>
                  <a:pt x="1303" y="906"/>
                </a:lnTo>
                <a:lnTo>
                  <a:pt x="1305" y="906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3" y="904"/>
                </a:lnTo>
                <a:lnTo>
                  <a:pt x="1303" y="904"/>
                </a:lnTo>
                <a:lnTo>
                  <a:pt x="1301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7" y="906"/>
                </a:lnTo>
                <a:lnTo>
                  <a:pt x="1295" y="906"/>
                </a:lnTo>
                <a:lnTo>
                  <a:pt x="1291" y="908"/>
                </a:lnTo>
                <a:lnTo>
                  <a:pt x="1289" y="908"/>
                </a:lnTo>
                <a:lnTo>
                  <a:pt x="1289" y="908"/>
                </a:lnTo>
                <a:lnTo>
                  <a:pt x="1287" y="906"/>
                </a:lnTo>
                <a:lnTo>
                  <a:pt x="1287" y="906"/>
                </a:lnTo>
                <a:lnTo>
                  <a:pt x="1287" y="906"/>
                </a:lnTo>
                <a:close/>
                <a:moveTo>
                  <a:pt x="1310" y="902"/>
                </a:moveTo>
                <a:lnTo>
                  <a:pt x="1312" y="902"/>
                </a:lnTo>
                <a:lnTo>
                  <a:pt x="1312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close/>
                <a:moveTo>
                  <a:pt x="1310" y="904"/>
                </a:moveTo>
                <a:lnTo>
                  <a:pt x="1310" y="904"/>
                </a:lnTo>
                <a:lnTo>
                  <a:pt x="1310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10" y="904"/>
                </a:lnTo>
                <a:close/>
                <a:moveTo>
                  <a:pt x="1337" y="897"/>
                </a:moveTo>
                <a:lnTo>
                  <a:pt x="1337" y="900"/>
                </a:lnTo>
                <a:lnTo>
                  <a:pt x="1337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41" y="902"/>
                </a:lnTo>
                <a:lnTo>
                  <a:pt x="1341" y="900"/>
                </a:lnTo>
                <a:lnTo>
                  <a:pt x="1341" y="900"/>
                </a:lnTo>
                <a:lnTo>
                  <a:pt x="1343" y="897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7" y="895"/>
                </a:lnTo>
                <a:lnTo>
                  <a:pt x="1349" y="893"/>
                </a:lnTo>
                <a:lnTo>
                  <a:pt x="1347" y="893"/>
                </a:lnTo>
                <a:lnTo>
                  <a:pt x="1347" y="893"/>
                </a:lnTo>
                <a:lnTo>
                  <a:pt x="1345" y="893"/>
                </a:lnTo>
                <a:lnTo>
                  <a:pt x="1343" y="893"/>
                </a:lnTo>
                <a:lnTo>
                  <a:pt x="1341" y="895"/>
                </a:lnTo>
                <a:lnTo>
                  <a:pt x="1339" y="895"/>
                </a:lnTo>
                <a:lnTo>
                  <a:pt x="1337" y="897"/>
                </a:lnTo>
                <a:lnTo>
                  <a:pt x="1337" y="897"/>
                </a:lnTo>
                <a:close/>
                <a:moveTo>
                  <a:pt x="1345" y="870"/>
                </a:moveTo>
                <a:lnTo>
                  <a:pt x="1345" y="870"/>
                </a:lnTo>
                <a:lnTo>
                  <a:pt x="1345" y="870"/>
                </a:lnTo>
                <a:lnTo>
                  <a:pt x="1345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9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7" y="868"/>
                </a:lnTo>
                <a:lnTo>
                  <a:pt x="1347" y="868"/>
                </a:lnTo>
                <a:lnTo>
                  <a:pt x="1345" y="868"/>
                </a:lnTo>
                <a:lnTo>
                  <a:pt x="1345" y="868"/>
                </a:lnTo>
                <a:lnTo>
                  <a:pt x="1343" y="868"/>
                </a:lnTo>
                <a:lnTo>
                  <a:pt x="1345" y="870"/>
                </a:lnTo>
                <a:lnTo>
                  <a:pt x="1345" y="870"/>
                </a:lnTo>
                <a:close/>
                <a:moveTo>
                  <a:pt x="1328" y="885"/>
                </a:moveTo>
                <a:lnTo>
                  <a:pt x="1328" y="887"/>
                </a:lnTo>
                <a:lnTo>
                  <a:pt x="1328" y="887"/>
                </a:lnTo>
                <a:lnTo>
                  <a:pt x="1328" y="887"/>
                </a:lnTo>
                <a:lnTo>
                  <a:pt x="1331" y="887"/>
                </a:lnTo>
                <a:lnTo>
                  <a:pt x="1331" y="887"/>
                </a:lnTo>
                <a:lnTo>
                  <a:pt x="1333" y="885"/>
                </a:lnTo>
                <a:lnTo>
                  <a:pt x="1333" y="885"/>
                </a:lnTo>
                <a:lnTo>
                  <a:pt x="1331" y="885"/>
                </a:lnTo>
                <a:lnTo>
                  <a:pt x="1331" y="885"/>
                </a:lnTo>
                <a:lnTo>
                  <a:pt x="1333" y="885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9" y="881"/>
                </a:lnTo>
                <a:lnTo>
                  <a:pt x="1339" y="881"/>
                </a:lnTo>
                <a:lnTo>
                  <a:pt x="1337" y="881"/>
                </a:lnTo>
                <a:lnTo>
                  <a:pt x="1335" y="883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close/>
                <a:moveTo>
                  <a:pt x="1307" y="904"/>
                </a:move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6"/>
                </a:lnTo>
                <a:lnTo>
                  <a:pt x="1402" y="916"/>
                </a:lnTo>
                <a:lnTo>
                  <a:pt x="1402" y="916"/>
                </a:lnTo>
                <a:lnTo>
                  <a:pt x="1402" y="914"/>
                </a:lnTo>
                <a:lnTo>
                  <a:pt x="1400" y="914"/>
                </a:lnTo>
                <a:lnTo>
                  <a:pt x="1400" y="914"/>
                </a:lnTo>
                <a:close/>
                <a:moveTo>
                  <a:pt x="2047" y="1818"/>
                </a:moveTo>
                <a:lnTo>
                  <a:pt x="2047" y="1818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20"/>
                </a:lnTo>
                <a:lnTo>
                  <a:pt x="2049" y="1818"/>
                </a:lnTo>
                <a:lnTo>
                  <a:pt x="2049" y="1818"/>
                </a:lnTo>
                <a:lnTo>
                  <a:pt x="2049" y="1818"/>
                </a:lnTo>
                <a:lnTo>
                  <a:pt x="2047" y="1818"/>
                </a:lnTo>
                <a:close/>
                <a:moveTo>
                  <a:pt x="1953" y="1979"/>
                </a:moveTo>
                <a:lnTo>
                  <a:pt x="1951" y="1977"/>
                </a:lnTo>
                <a:lnTo>
                  <a:pt x="1949" y="1981"/>
                </a:lnTo>
                <a:lnTo>
                  <a:pt x="1951" y="1981"/>
                </a:lnTo>
                <a:lnTo>
                  <a:pt x="1951" y="1981"/>
                </a:lnTo>
                <a:lnTo>
                  <a:pt x="1953" y="1981"/>
                </a:lnTo>
                <a:lnTo>
                  <a:pt x="1953" y="1981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close/>
                <a:moveTo>
                  <a:pt x="1967" y="1969"/>
                </a:moveTo>
                <a:lnTo>
                  <a:pt x="1967" y="1969"/>
                </a:lnTo>
                <a:lnTo>
                  <a:pt x="1967" y="1969"/>
                </a:lnTo>
                <a:lnTo>
                  <a:pt x="1965" y="1969"/>
                </a:lnTo>
                <a:lnTo>
                  <a:pt x="1965" y="1969"/>
                </a:lnTo>
                <a:lnTo>
                  <a:pt x="1965" y="1971"/>
                </a:lnTo>
                <a:lnTo>
                  <a:pt x="1967" y="1971"/>
                </a:lnTo>
                <a:lnTo>
                  <a:pt x="1967" y="1969"/>
                </a:lnTo>
                <a:lnTo>
                  <a:pt x="1970" y="1969"/>
                </a:lnTo>
                <a:lnTo>
                  <a:pt x="1967" y="1969"/>
                </a:lnTo>
                <a:lnTo>
                  <a:pt x="1967" y="1969"/>
                </a:lnTo>
                <a:close/>
                <a:moveTo>
                  <a:pt x="2087" y="2505"/>
                </a:moveTo>
                <a:lnTo>
                  <a:pt x="2087" y="2503"/>
                </a:lnTo>
                <a:lnTo>
                  <a:pt x="2087" y="2503"/>
                </a:lnTo>
                <a:lnTo>
                  <a:pt x="2085" y="2503"/>
                </a:lnTo>
                <a:lnTo>
                  <a:pt x="2085" y="2503"/>
                </a:lnTo>
                <a:lnTo>
                  <a:pt x="2085" y="2501"/>
                </a:lnTo>
                <a:lnTo>
                  <a:pt x="2083" y="2499"/>
                </a:lnTo>
                <a:lnTo>
                  <a:pt x="2083" y="2499"/>
                </a:lnTo>
                <a:lnTo>
                  <a:pt x="2083" y="2497"/>
                </a:lnTo>
                <a:lnTo>
                  <a:pt x="2081" y="2497"/>
                </a:lnTo>
                <a:lnTo>
                  <a:pt x="2081" y="2497"/>
                </a:lnTo>
                <a:lnTo>
                  <a:pt x="2081" y="2499"/>
                </a:lnTo>
                <a:lnTo>
                  <a:pt x="2081" y="2499"/>
                </a:lnTo>
                <a:lnTo>
                  <a:pt x="2079" y="2497"/>
                </a:lnTo>
                <a:lnTo>
                  <a:pt x="2076" y="2497"/>
                </a:lnTo>
                <a:lnTo>
                  <a:pt x="2076" y="2495"/>
                </a:lnTo>
                <a:lnTo>
                  <a:pt x="2076" y="2495"/>
                </a:lnTo>
                <a:lnTo>
                  <a:pt x="2074" y="2495"/>
                </a:lnTo>
                <a:lnTo>
                  <a:pt x="2074" y="2495"/>
                </a:lnTo>
                <a:lnTo>
                  <a:pt x="2074" y="2493"/>
                </a:lnTo>
                <a:lnTo>
                  <a:pt x="2072" y="2493"/>
                </a:lnTo>
                <a:lnTo>
                  <a:pt x="2072" y="2495"/>
                </a:lnTo>
                <a:lnTo>
                  <a:pt x="2070" y="2493"/>
                </a:lnTo>
                <a:lnTo>
                  <a:pt x="2068" y="2493"/>
                </a:lnTo>
                <a:lnTo>
                  <a:pt x="2066" y="2493"/>
                </a:lnTo>
                <a:lnTo>
                  <a:pt x="2066" y="2493"/>
                </a:lnTo>
                <a:lnTo>
                  <a:pt x="2064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62" y="2493"/>
                </a:lnTo>
                <a:lnTo>
                  <a:pt x="2062" y="2493"/>
                </a:lnTo>
                <a:lnTo>
                  <a:pt x="2062" y="2495"/>
                </a:lnTo>
                <a:lnTo>
                  <a:pt x="2062" y="2495"/>
                </a:lnTo>
                <a:lnTo>
                  <a:pt x="2064" y="2495"/>
                </a:lnTo>
                <a:lnTo>
                  <a:pt x="2070" y="2497"/>
                </a:lnTo>
                <a:lnTo>
                  <a:pt x="2070" y="2499"/>
                </a:lnTo>
                <a:lnTo>
                  <a:pt x="2072" y="2499"/>
                </a:lnTo>
                <a:lnTo>
                  <a:pt x="2074" y="2499"/>
                </a:lnTo>
                <a:lnTo>
                  <a:pt x="2074" y="2499"/>
                </a:lnTo>
                <a:lnTo>
                  <a:pt x="2074" y="2501"/>
                </a:lnTo>
                <a:lnTo>
                  <a:pt x="2076" y="2501"/>
                </a:lnTo>
                <a:lnTo>
                  <a:pt x="2076" y="2501"/>
                </a:lnTo>
                <a:lnTo>
                  <a:pt x="2079" y="2503"/>
                </a:lnTo>
                <a:lnTo>
                  <a:pt x="2079" y="2503"/>
                </a:lnTo>
                <a:lnTo>
                  <a:pt x="2081" y="2503"/>
                </a:lnTo>
                <a:lnTo>
                  <a:pt x="2081" y="2505"/>
                </a:lnTo>
                <a:lnTo>
                  <a:pt x="2083" y="2508"/>
                </a:lnTo>
                <a:lnTo>
                  <a:pt x="2085" y="2510"/>
                </a:lnTo>
                <a:lnTo>
                  <a:pt x="2085" y="2510"/>
                </a:lnTo>
                <a:lnTo>
                  <a:pt x="2087" y="2510"/>
                </a:lnTo>
                <a:lnTo>
                  <a:pt x="2089" y="2508"/>
                </a:lnTo>
                <a:lnTo>
                  <a:pt x="2089" y="2508"/>
                </a:lnTo>
                <a:lnTo>
                  <a:pt x="2087" y="2505"/>
                </a:lnTo>
                <a:lnTo>
                  <a:pt x="2087" y="2505"/>
                </a:lnTo>
                <a:close/>
                <a:moveTo>
                  <a:pt x="1823" y="891"/>
                </a:moveTo>
                <a:lnTo>
                  <a:pt x="1823" y="891"/>
                </a:lnTo>
                <a:lnTo>
                  <a:pt x="1823" y="891"/>
                </a:lnTo>
                <a:lnTo>
                  <a:pt x="1823" y="891"/>
                </a:lnTo>
                <a:lnTo>
                  <a:pt x="1823" y="893"/>
                </a:lnTo>
                <a:lnTo>
                  <a:pt x="1821" y="893"/>
                </a:lnTo>
                <a:lnTo>
                  <a:pt x="1821" y="893"/>
                </a:lnTo>
                <a:lnTo>
                  <a:pt x="1821" y="895"/>
                </a:lnTo>
                <a:lnTo>
                  <a:pt x="1821" y="895"/>
                </a:lnTo>
                <a:lnTo>
                  <a:pt x="1823" y="893"/>
                </a:lnTo>
                <a:lnTo>
                  <a:pt x="1823" y="891"/>
                </a:lnTo>
                <a:lnTo>
                  <a:pt x="1823" y="891"/>
                </a:lnTo>
                <a:close/>
                <a:moveTo>
                  <a:pt x="1768" y="2445"/>
                </a:moveTo>
                <a:lnTo>
                  <a:pt x="1768" y="2445"/>
                </a:lnTo>
                <a:lnTo>
                  <a:pt x="1771" y="2445"/>
                </a:lnTo>
                <a:lnTo>
                  <a:pt x="1768" y="2443"/>
                </a:lnTo>
                <a:lnTo>
                  <a:pt x="1768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0" y="2445"/>
                </a:lnTo>
                <a:lnTo>
                  <a:pt x="1760" y="2443"/>
                </a:lnTo>
                <a:lnTo>
                  <a:pt x="1760" y="2443"/>
                </a:lnTo>
                <a:lnTo>
                  <a:pt x="1760" y="2443"/>
                </a:lnTo>
                <a:lnTo>
                  <a:pt x="1762" y="2443"/>
                </a:lnTo>
                <a:lnTo>
                  <a:pt x="1762" y="2440"/>
                </a:lnTo>
                <a:lnTo>
                  <a:pt x="1762" y="2440"/>
                </a:lnTo>
                <a:lnTo>
                  <a:pt x="1760" y="2440"/>
                </a:lnTo>
                <a:lnTo>
                  <a:pt x="1758" y="2440"/>
                </a:lnTo>
                <a:lnTo>
                  <a:pt x="1756" y="2440"/>
                </a:lnTo>
                <a:lnTo>
                  <a:pt x="1754" y="2440"/>
                </a:lnTo>
                <a:lnTo>
                  <a:pt x="1754" y="2440"/>
                </a:lnTo>
                <a:lnTo>
                  <a:pt x="1752" y="2445"/>
                </a:lnTo>
                <a:lnTo>
                  <a:pt x="1752" y="2445"/>
                </a:lnTo>
                <a:lnTo>
                  <a:pt x="1752" y="2447"/>
                </a:lnTo>
                <a:lnTo>
                  <a:pt x="1752" y="2447"/>
                </a:lnTo>
                <a:lnTo>
                  <a:pt x="1752" y="2447"/>
                </a:lnTo>
                <a:lnTo>
                  <a:pt x="1750" y="2449"/>
                </a:lnTo>
                <a:lnTo>
                  <a:pt x="1750" y="2449"/>
                </a:lnTo>
                <a:lnTo>
                  <a:pt x="1747" y="2449"/>
                </a:lnTo>
                <a:lnTo>
                  <a:pt x="1745" y="2451"/>
                </a:lnTo>
                <a:lnTo>
                  <a:pt x="1745" y="2453"/>
                </a:lnTo>
                <a:lnTo>
                  <a:pt x="1743" y="2455"/>
                </a:lnTo>
                <a:lnTo>
                  <a:pt x="1743" y="2455"/>
                </a:lnTo>
                <a:lnTo>
                  <a:pt x="1745" y="2457"/>
                </a:lnTo>
                <a:lnTo>
                  <a:pt x="1747" y="2459"/>
                </a:lnTo>
                <a:lnTo>
                  <a:pt x="1747" y="2457"/>
                </a:lnTo>
                <a:lnTo>
                  <a:pt x="1750" y="2457"/>
                </a:lnTo>
                <a:lnTo>
                  <a:pt x="1750" y="2457"/>
                </a:lnTo>
                <a:lnTo>
                  <a:pt x="1752" y="2457"/>
                </a:lnTo>
                <a:lnTo>
                  <a:pt x="1750" y="2453"/>
                </a:lnTo>
                <a:lnTo>
                  <a:pt x="1752" y="2453"/>
                </a:lnTo>
                <a:lnTo>
                  <a:pt x="1758" y="2455"/>
                </a:lnTo>
                <a:lnTo>
                  <a:pt x="1758" y="2453"/>
                </a:lnTo>
                <a:lnTo>
                  <a:pt x="1758" y="2453"/>
                </a:lnTo>
                <a:lnTo>
                  <a:pt x="1758" y="2453"/>
                </a:lnTo>
                <a:lnTo>
                  <a:pt x="1762" y="2451"/>
                </a:lnTo>
                <a:lnTo>
                  <a:pt x="1764" y="2451"/>
                </a:lnTo>
                <a:lnTo>
                  <a:pt x="1764" y="2449"/>
                </a:lnTo>
                <a:lnTo>
                  <a:pt x="1768" y="2449"/>
                </a:lnTo>
                <a:lnTo>
                  <a:pt x="1771" y="2447"/>
                </a:lnTo>
                <a:lnTo>
                  <a:pt x="1771" y="2447"/>
                </a:lnTo>
                <a:lnTo>
                  <a:pt x="1771" y="2447"/>
                </a:lnTo>
                <a:lnTo>
                  <a:pt x="1768" y="2447"/>
                </a:lnTo>
                <a:lnTo>
                  <a:pt x="1768" y="2445"/>
                </a:lnTo>
                <a:close/>
                <a:moveTo>
                  <a:pt x="1398" y="923"/>
                </a:moveTo>
                <a:lnTo>
                  <a:pt x="1395" y="923"/>
                </a:lnTo>
                <a:lnTo>
                  <a:pt x="1395" y="923"/>
                </a:lnTo>
                <a:lnTo>
                  <a:pt x="1395" y="923"/>
                </a:lnTo>
                <a:lnTo>
                  <a:pt x="1395" y="925"/>
                </a:lnTo>
                <a:lnTo>
                  <a:pt x="1395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3"/>
                </a:lnTo>
                <a:close/>
                <a:moveTo>
                  <a:pt x="1905" y="2036"/>
                </a:moveTo>
                <a:lnTo>
                  <a:pt x="1905" y="2036"/>
                </a:lnTo>
                <a:lnTo>
                  <a:pt x="1905" y="2038"/>
                </a:lnTo>
                <a:lnTo>
                  <a:pt x="1905" y="2040"/>
                </a:lnTo>
                <a:lnTo>
                  <a:pt x="1905" y="2040"/>
                </a:lnTo>
                <a:lnTo>
                  <a:pt x="1905" y="2040"/>
                </a:lnTo>
                <a:lnTo>
                  <a:pt x="1907" y="2038"/>
                </a:lnTo>
                <a:lnTo>
                  <a:pt x="1907" y="2036"/>
                </a:lnTo>
                <a:lnTo>
                  <a:pt x="1907" y="2034"/>
                </a:lnTo>
                <a:lnTo>
                  <a:pt x="1905" y="2036"/>
                </a:lnTo>
                <a:close/>
                <a:moveTo>
                  <a:pt x="1475" y="973"/>
                </a:move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close/>
                <a:moveTo>
                  <a:pt x="1760" y="2453"/>
                </a:moveTo>
                <a:lnTo>
                  <a:pt x="1760" y="2453"/>
                </a:lnTo>
                <a:lnTo>
                  <a:pt x="1760" y="2453"/>
                </a:lnTo>
                <a:lnTo>
                  <a:pt x="1760" y="2455"/>
                </a:lnTo>
                <a:lnTo>
                  <a:pt x="1762" y="2455"/>
                </a:lnTo>
                <a:lnTo>
                  <a:pt x="1760" y="2453"/>
                </a:lnTo>
                <a:lnTo>
                  <a:pt x="1760" y="2453"/>
                </a:lnTo>
                <a:close/>
                <a:moveTo>
                  <a:pt x="1375" y="935"/>
                </a:moveTo>
                <a:lnTo>
                  <a:pt x="1372" y="935"/>
                </a:lnTo>
                <a:lnTo>
                  <a:pt x="1372" y="935"/>
                </a:lnTo>
                <a:lnTo>
                  <a:pt x="1372" y="935"/>
                </a:lnTo>
                <a:lnTo>
                  <a:pt x="1375" y="937"/>
                </a:lnTo>
                <a:lnTo>
                  <a:pt x="1375" y="937"/>
                </a:lnTo>
                <a:lnTo>
                  <a:pt x="1375" y="935"/>
                </a:lnTo>
                <a:lnTo>
                  <a:pt x="1375" y="935"/>
                </a:lnTo>
                <a:lnTo>
                  <a:pt x="1375" y="935"/>
                </a:lnTo>
                <a:close/>
                <a:moveTo>
                  <a:pt x="1741" y="2455"/>
                </a:move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3" y="2457"/>
                </a:lnTo>
                <a:lnTo>
                  <a:pt x="1743" y="2457"/>
                </a:lnTo>
                <a:lnTo>
                  <a:pt x="1741" y="2455"/>
                </a:lnTo>
                <a:lnTo>
                  <a:pt x="1741" y="2455"/>
                </a:lnTo>
                <a:close/>
                <a:moveTo>
                  <a:pt x="1381" y="925"/>
                </a:moveTo>
                <a:lnTo>
                  <a:pt x="1381" y="925"/>
                </a:lnTo>
                <a:lnTo>
                  <a:pt x="1379" y="927"/>
                </a:lnTo>
                <a:lnTo>
                  <a:pt x="1379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5"/>
                </a:lnTo>
                <a:lnTo>
                  <a:pt x="1381" y="925"/>
                </a:lnTo>
                <a:lnTo>
                  <a:pt x="1381" y="925"/>
                </a:lnTo>
                <a:close/>
                <a:moveTo>
                  <a:pt x="1360" y="933"/>
                </a:moveTo>
                <a:lnTo>
                  <a:pt x="1358" y="933"/>
                </a:lnTo>
                <a:lnTo>
                  <a:pt x="1358" y="933"/>
                </a:lnTo>
                <a:lnTo>
                  <a:pt x="1358" y="935"/>
                </a:lnTo>
                <a:lnTo>
                  <a:pt x="1356" y="935"/>
                </a:lnTo>
                <a:lnTo>
                  <a:pt x="1356" y="935"/>
                </a:lnTo>
                <a:lnTo>
                  <a:pt x="1356" y="937"/>
                </a:lnTo>
                <a:lnTo>
                  <a:pt x="1356" y="937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41"/>
                </a:lnTo>
                <a:lnTo>
                  <a:pt x="1356" y="941"/>
                </a:lnTo>
                <a:lnTo>
                  <a:pt x="1356" y="941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60" y="935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close/>
                <a:moveTo>
                  <a:pt x="1515" y="950"/>
                </a:moveTo>
                <a:lnTo>
                  <a:pt x="1517" y="950"/>
                </a:lnTo>
                <a:lnTo>
                  <a:pt x="1517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close/>
                <a:moveTo>
                  <a:pt x="1515" y="956"/>
                </a:moveTo>
                <a:lnTo>
                  <a:pt x="1515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5" y="956"/>
                </a:lnTo>
                <a:close/>
                <a:moveTo>
                  <a:pt x="1423" y="994"/>
                </a:moveTo>
                <a:lnTo>
                  <a:pt x="1421" y="994"/>
                </a:lnTo>
                <a:lnTo>
                  <a:pt x="1421" y="994"/>
                </a:lnTo>
                <a:lnTo>
                  <a:pt x="1421" y="996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close/>
                <a:moveTo>
                  <a:pt x="1511" y="954"/>
                </a:moveTo>
                <a:lnTo>
                  <a:pt x="1511" y="954"/>
                </a:lnTo>
                <a:lnTo>
                  <a:pt x="1511" y="954"/>
                </a:lnTo>
                <a:lnTo>
                  <a:pt x="1511" y="954"/>
                </a:lnTo>
                <a:lnTo>
                  <a:pt x="1513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5" y="952"/>
                </a:lnTo>
                <a:lnTo>
                  <a:pt x="1515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4"/>
                </a:lnTo>
                <a:close/>
                <a:moveTo>
                  <a:pt x="1507" y="954"/>
                </a:moveTo>
                <a:lnTo>
                  <a:pt x="1507" y="954"/>
                </a:lnTo>
                <a:lnTo>
                  <a:pt x="1509" y="952"/>
                </a:lnTo>
                <a:lnTo>
                  <a:pt x="1509" y="952"/>
                </a:lnTo>
                <a:lnTo>
                  <a:pt x="1507" y="952"/>
                </a:lnTo>
                <a:lnTo>
                  <a:pt x="1507" y="952"/>
                </a:lnTo>
                <a:lnTo>
                  <a:pt x="1507" y="954"/>
                </a:lnTo>
                <a:lnTo>
                  <a:pt x="1507" y="954"/>
                </a:lnTo>
                <a:lnTo>
                  <a:pt x="1507" y="954"/>
                </a:lnTo>
                <a:close/>
                <a:moveTo>
                  <a:pt x="1362" y="931"/>
                </a:move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close/>
                <a:moveTo>
                  <a:pt x="277" y="677"/>
                </a:moveTo>
                <a:lnTo>
                  <a:pt x="279" y="673"/>
                </a:lnTo>
                <a:lnTo>
                  <a:pt x="279" y="673"/>
                </a:lnTo>
                <a:lnTo>
                  <a:pt x="274" y="673"/>
                </a:lnTo>
                <a:lnTo>
                  <a:pt x="274" y="675"/>
                </a:lnTo>
                <a:lnTo>
                  <a:pt x="272" y="675"/>
                </a:lnTo>
                <a:lnTo>
                  <a:pt x="274" y="677"/>
                </a:lnTo>
                <a:lnTo>
                  <a:pt x="274" y="677"/>
                </a:lnTo>
                <a:lnTo>
                  <a:pt x="277" y="677"/>
                </a:lnTo>
                <a:close/>
                <a:moveTo>
                  <a:pt x="828" y="897"/>
                </a:moveTo>
                <a:lnTo>
                  <a:pt x="828" y="900"/>
                </a:lnTo>
                <a:lnTo>
                  <a:pt x="828" y="900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close/>
                <a:moveTo>
                  <a:pt x="205" y="503"/>
                </a:moveTo>
                <a:lnTo>
                  <a:pt x="205" y="503"/>
                </a:lnTo>
                <a:lnTo>
                  <a:pt x="203" y="505"/>
                </a:lnTo>
                <a:lnTo>
                  <a:pt x="201" y="505"/>
                </a:lnTo>
                <a:lnTo>
                  <a:pt x="201" y="505"/>
                </a:lnTo>
                <a:lnTo>
                  <a:pt x="201" y="505"/>
                </a:lnTo>
                <a:lnTo>
                  <a:pt x="203" y="505"/>
                </a:lnTo>
                <a:lnTo>
                  <a:pt x="205" y="503"/>
                </a:lnTo>
                <a:close/>
                <a:moveTo>
                  <a:pt x="1257" y="606"/>
                </a:moveTo>
                <a:lnTo>
                  <a:pt x="1257" y="606"/>
                </a:lnTo>
                <a:lnTo>
                  <a:pt x="1259" y="606"/>
                </a:lnTo>
                <a:lnTo>
                  <a:pt x="1259" y="606"/>
                </a:lnTo>
                <a:lnTo>
                  <a:pt x="1261" y="606"/>
                </a:lnTo>
                <a:lnTo>
                  <a:pt x="1261" y="606"/>
                </a:lnTo>
                <a:lnTo>
                  <a:pt x="1259" y="604"/>
                </a:lnTo>
                <a:lnTo>
                  <a:pt x="1257" y="606"/>
                </a:lnTo>
                <a:close/>
                <a:moveTo>
                  <a:pt x="1041" y="487"/>
                </a:moveTo>
                <a:lnTo>
                  <a:pt x="1041" y="489"/>
                </a:lnTo>
                <a:lnTo>
                  <a:pt x="1043" y="491"/>
                </a:lnTo>
                <a:lnTo>
                  <a:pt x="1043" y="491"/>
                </a:lnTo>
                <a:lnTo>
                  <a:pt x="1046" y="491"/>
                </a:lnTo>
                <a:lnTo>
                  <a:pt x="1046" y="489"/>
                </a:lnTo>
                <a:lnTo>
                  <a:pt x="1046" y="489"/>
                </a:lnTo>
                <a:lnTo>
                  <a:pt x="1043" y="489"/>
                </a:lnTo>
                <a:lnTo>
                  <a:pt x="1041" y="487"/>
                </a:lnTo>
                <a:close/>
                <a:moveTo>
                  <a:pt x="1041" y="478"/>
                </a:moveTo>
                <a:lnTo>
                  <a:pt x="1041" y="478"/>
                </a:lnTo>
                <a:lnTo>
                  <a:pt x="1043" y="478"/>
                </a:lnTo>
                <a:lnTo>
                  <a:pt x="1043" y="480"/>
                </a:lnTo>
                <a:lnTo>
                  <a:pt x="1043" y="480"/>
                </a:lnTo>
                <a:lnTo>
                  <a:pt x="1046" y="478"/>
                </a:lnTo>
                <a:lnTo>
                  <a:pt x="1046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4"/>
                </a:lnTo>
                <a:lnTo>
                  <a:pt x="1043" y="472"/>
                </a:lnTo>
                <a:lnTo>
                  <a:pt x="1041" y="472"/>
                </a:lnTo>
                <a:lnTo>
                  <a:pt x="1041" y="472"/>
                </a:lnTo>
                <a:lnTo>
                  <a:pt x="1041" y="474"/>
                </a:lnTo>
                <a:lnTo>
                  <a:pt x="1041" y="474"/>
                </a:lnTo>
                <a:lnTo>
                  <a:pt x="1041" y="478"/>
                </a:lnTo>
                <a:close/>
                <a:moveTo>
                  <a:pt x="832" y="879"/>
                </a:moveTo>
                <a:lnTo>
                  <a:pt x="832" y="879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0" y="876"/>
                </a:lnTo>
                <a:lnTo>
                  <a:pt x="830" y="879"/>
                </a:lnTo>
                <a:lnTo>
                  <a:pt x="830" y="879"/>
                </a:lnTo>
                <a:lnTo>
                  <a:pt x="830" y="881"/>
                </a:lnTo>
                <a:lnTo>
                  <a:pt x="830" y="881"/>
                </a:lnTo>
                <a:lnTo>
                  <a:pt x="830" y="881"/>
                </a:lnTo>
                <a:lnTo>
                  <a:pt x="832" y="881"/>
                </a:lnTo>
                <a:lnTo>
                  <a:pt x="832" y="881"/>
                </a:lnTo>
                <a:lnTo>
                  <a:pt x="832" y="883"/>
                </a:lnTo>
                <a:lnTo>
                  <a:pt x="832" y="883"/>
                </a:lnTo>
                <a:lnTo>
                  <a:pt x="832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3"/>
                </a:lnTo>
                <a:lnTo>
                  <a:pt x="832" y="883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0" y="881"/>
                </a:lnTo>
                <a:lnTo>
                  <a:pt x="830" y="879"/>
                </a:lnTo>
                <a:lnTo>
                  <a:pt x="832" y="879"/>
                </a:lnTo>
                <a:close/>
                <a:moveTo>
                  <a:pt x="826" y="874"/>
                </a:moveTo>
                <a:lnTo>
                  <a:pt x="823" y="872"/>
                </a:lnTo>
                <a:lnTo>
                  <a:pt x="823" y="872"/>
                </a:lnTo>
                <a:lnTo>
                  <a:pt x="823" y="872"/>
                </a:lnTo>
                <a:lnTo>
                  <a:pt x="823" y="874"/>
                </a:lnTo>
                <a:lnTo>
                  <a:pt x="823" y="874"/>
                </a:lnTo>
                <a:lnTo>
                  <a:pt x="823" y="874"/>
                </a:lnTo>
                <a:lnTo>
                  <a:pt x="826" y="874"/>
                </a:lnTo>
                <a:lnTo>
                  <a:pt x="826" y="874"/>
                </a:lnTo>
                <a:lnTo>
                  <a:pt x="826" y="874"/>
                </a:lnTo>
                <a:close/>
                <a:moveTo>
                  <a:pt x="834" y="891"/>
                </a:moveTo>
                <a:lnTo>
                  <a:pt x="834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91"/>
                </a:lnTo>
                <a:lnTo>
                  <a:pt x="832" y="891"/>
                </a:lnTo>
                <a:lnTo>
                  <a:pt x="834" y="891"/>
                </a:lnTo>
                <a:lnTo>
                  <a:pt x="834" y="891"/>
                </a:lnTo>
                <a:close/>
                <a:moveTo>
                  <a:pt x="834" y="895"/>
                </a:move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3"/>
                </a:lnTo>
                <a:lnTo>
                  <a:pt x="834" y="893"/>
                </a:lnTo>
                <a:lnTo>
                  <a:pt x="834" y="893"/>
                </a:lnTo>
                <a:lnTo>
                  <a:pt x="834" y="895"/>
                </a:lnTo>
                <a:lnTo>
                  <a:pt x="832" y="895"/>
                </a:lnTo>
                <a:lnTo>
                  <a:pt x="834" y="895"/>
                </a:lnTo>
                <a:lnTo>
                  <a:pt x="834" y="895"/>
                </a:lnTo>
                <a:close/>
                <a:moveTo>
                  <a:pt x="1802" y="832"/>
                </a:moveTo>
                <a:lnTo>
                  <a:pt x="1802" y="832"/>
                </a:lnTo>
                <a:lnTo>
                  <a:pt x="1802" y="832"/>
                </a:lnTo>
                <a:lnTo>
                  <a:pt x="1802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2" y="832"/>
                </a:lnTo>
                <a:lnTo>
                  <a:pt x="1802" y="832"/>
                </a:lnTo>
                <a:close/>
                <a:moveTo>
                  <a:pt x="1823" y="851"/>
                </a:moveTo>
                <a:lnTo>
                  <a:pt x="1823" y="853"/>
                </a:lnTo>
                <a:lnTo>
                  <a:pt x="1821" y="851"/>
                </a:lnTo>
                <a:lnTo>
                  <a:pt x="1821" y="851"/>
                </a:lnTo>
                <a:lnTo>
                  <a:pt x="1821" y="853"/>
                </a:lnTo>
                <a:lnTo>
                  <a:pt x="1821" y="853"/>
                </a:lnTo>
                <a:lnTo>
                  <a:pt x="1821" y="856"/>
                </a:lnTo>
                <a:lnTo>
                  <a:pt x="1823" y="853"/>
                </a:lnTo>
                <a:lnTo>
                  <a:pt x="1825" y="853"/>
                </a:lnTo>
                <a:lnTo>
                  <a:pt x="1825" y="853"/>
                </a:lnTo>
                <a:lnTo>
                  <a:pt x="1825" y="851"/>
                </a:lnTo>
                <a:lnTo>
                  <a:pt x="1823" y="851"/>
                </a:lnTo>
                <a:close/>
                <a:moveTo>
                  <a:pt x="1817" y="413"/>
                </a:moveTo>
                <a:lnTo>
                  <a:pt x="1815" y="413"/>
                </a:lnTo>
                <a:lnTo>
                  <a:pt x="1812" y="415"/>
                </a:lnTo>
                <a:lnTo>
                  <a:pt x="1812" y="419"/>
                </a:lnTo>
                <a:lnTo>
                  <a:pt x="1812" y="422"/>
                </a:lnTo>
                <a:lnTo>
                  <a:pt x="1815" y="422"/>
                </a:lnTo>
                <a:lnTo>
                  <a:pt x="1815" y="424"/>
                </a:lnTo>
                <a:lnTo>
                  <a:pt x="1819" y="424"/>
                </a:lnTo>
                <a:lnTo>
                  <a:pt x="1823" y="424"/>
                </a:lnTo>
                <a:lnTo>
                  <a:pt x="1825" y="424"/>
                </a:lnTo>
                <a:lnTo>
                  <a:pt x="1827" y="426"/>
                </a:lnTo>
                <a:lnTo>
                  <a:pt x="1827" y="424"/>
                </a:lnTo>
                <a:lnTo>
                  <a:pt x="1829" y="426"/>
                </a:lnTo>
                <a:lnTo>
                  <a:pt x="1829" y="426"/>
                </a:lnTo>
                <a:lnTo>
                  <a:pt x="1831" y="426"/>
                </a:lnTo>
                <a:lnTo>
                  <a:pt x="1827" y="428"/>
                </a:lnTo>
                <a:lnTo>
                  <a:pt x="1825" y="428"/>
                </a:lnTo>
                <a:lnTo>
                  <a:pt x="1823" y="428"/>
                </a:lnTo>
                <a:lnTo>
                  <a:pt x="1823" y="428"/>
                </a:lnTo>
                <a:lnTo>
                  <a:pt x="1823" y="430"/>
                </a:lnTo>
                <a:lnTo>
                  <a:pt x="1825" y="430"/>
                </a:lnTo>
                <a:lnTo>
                  <a:pt x="1827" y="430"/>
                </a:lnTo>
                <a:lnTo>
                  <a:pt x="1829" y="432"/>
                </a:lnTo>
                <a:lnTo>
                  <a:pt x="1829" y="432"/>
                </a:lnTo>
                <a:lnTo>
                  <a:pt x="1831" y="432"/>
                </a:lnTo>
                <a:lnTo>
                  <a:pt x="1840" y="430"/>
                </a:lnTo>
                <a:lnTo>
                  <a:pt x="1844" y="430"/>
                </a:lnTo>
                <a:lnTo>
                  <a:pt x="1852" y="426"/>
                </a:lnTo>
                <a:lnTo>
                  <a:pt x="1854" y="424"/>
                </a:lnTo>
                <a:lnTo>
                  <a:pt x="1856" y="424"/>
                </a:lnTo>
                <a:lnTo>
                  <a:pt x="1856" y="422"/>
                </a:lnTo>
                <a:lnTo>
                  <a:pt x="1854" y="422"/>
                </a:lnTo>
                <a:lnTo>
                  <a:pt x="1854" y="422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7"/>
                </a:lnTo>
                <a:lnTo>
                  <a:pt x="1848" y="417"/>
                </a:lnTo>
                <a:lnTo>
                  <a:pt x="1844" y="415"/>
                </a:lnTo>
                <a:lnTo>
                  <a:pt x="1838" y="409"/>
                </a:lnTo>
                <a:lnTo>
                  <a:pt x="1835" y="407"/>
                </a:lnTo>
                <a:lnTo>
                  <a:pt x="1835" y="407"/>
                </a:lnTo>
                <a:lnTo>
                  <a:pt x="1825" y="405"/>
                </a:lnTo>
                <a:lnTo>
                  <a:pt x="1821" y="405"/>
                </a:lnTo>
                <a:lnTo>
                  <a:pt x="1815" y="407"/>
                </a:lnTo>
                <a:lnTo>
                  <a:pt x="1815" y="407"/>
                </a:lnTo>
                <a:lnTo>
                  <a:pt x="1815" y="409"/>
                </a:lnTo>
                <a:lnTo>
                  <a:pt x="1812" y="409"/>
                </a:lnTo>
                <a:lnTo>
                  <a:pt x="1812" y="409"/>
                </a:lnTo>
                <a:lnTo>
                  <a:pt x="1815" y="411"/>
                </a:lnTo>
                <a:lnTo>
                  <a:pt x="1815" y="411"/>
                </a:lnTo>
                <a:lnTo>
                  <a:pt x="1817" y="413"/>
                </a:lnTo>
                <a:lnTo>
                  <a:pt x="1821" y="415"/>
                </a:lnTo>
                <a:lnTo>
                  <a:pt x="1821" y="415"/>
                </a:lnTo>
                <a:lnTo>
                  <a:pt x="1817" y="413"/>
                </a:lnTo>
                <a:close/>
                <a:moveTo>
                  <a:pt x="1806" y="809"/>
                </a:moveTo>
                <a:lnTo>
                  <a:pt x="1806" y="809"/>
                </a:lnTo>
                <a:lnTo>
                  <a:pt x="1806" y="809"/>
                </a:lnTo>
                <a:lnTo>
                  <a:pt x="1806" y="809"/>
                </a:lnTo>
                <a:lnTo>
                  <a:pt x="1804" y="811"/>
                </a:lnTo>
                <a:lnTo>
                  <a:pt x="1804" y="811"/>
                </a:lnTo>
                <a:lnTo>
                  <a:pt x="1806" y="811"/>
                </a:lnTo>
                <a:lnTo>
                  <a:pt x="1806" y="809"/>
                </a:lnTo>
                <a:close/>
                <a:moveTo>
                  <a:pt x="1815" y="856"/>
                </a:move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3"/>
                </a:lnTo>
                <a:lnTo>
                  <a:pt x="1812" y="853"/>
                </a:lnTo>
                <a:lnTo>
                  <a:pt x="1812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7" y="856"/>
                </a:lnTo>
                <a:lnTo>
                  <a:pt x="1817" y="853"/>
                </a:lnTo>
                <a:lnTo>
                  <a:pt x="1817" y="853"/>
                </a:lnTo>
                <a:lnTo>
                  <a:pt x="1817" y="853"/>
                </a:lnTo>
                <a:lnTo>
                  <a:pt x="1815" y="856"/>
                </a:lnTo>
                <a:close/>
                <a:moveTo>
                  <a:pt x="1724" y="728"/>
                </a:moveTo>
                <a:lnTo>
                  <a:pt x="1722" y="728"/>
                </a:lnTo>
                <a:lnTo>
                  <a:pt x="1722" y="728"/>
                </a:lnTo>
                <a:lnTo>
                  <a:pt x="1722" y="728"/>
                </a:lnTo>
                <a:lnTo>
                  <a:pt x="1720" y="728"/>
                </a:lnTo>
                <a:lnTo>
                  <a:pt x="1720" y="730"/>
                </a:lnTo>
                <a:lnTo>
                  <a:pt x="1720" y="730"/>
                </a:lnTo>
                <a:lnTo>
                  <a:pt x="1722" y="730"/>
                </a:lnTo>
                <a:lnTo>
                  <a:pt x="1724" y="730"/>
                </a:lnTo>
                <a:lnTo>
                  <a:pt x="1724" y="730"/>
                </a:lnTo>
                <a:lnTo>
                  <a:pt x="1724" y="728"/>
                </a:lnTo>
                <a:lnTo>
                  <a:pt x="1724" y="728"/>
                </a:lnTo>
                <a:close/>
                <a:moveTo>
                  <a:pt x="828" y="874"/>
                </a:moveTo>
                <a:lnTo>
                  <a:pt x="828" y="874"/>
                </a:lnTo>
                <a:lnTo>
                  <a:pt x="828" y="874"/>
                </a:lnTo>
                <a:lnTo>
                  <a:pt x="828" y="874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4"/>
                </a:lnTo>
                <a:lnTo>
                  <a:pt x="828" y="874"/>
                </a:lnTo>
                <a:close/>
                <a:moveTo>
                  <a:pt x="1456" y="809"/>
                </a:moveTo>
                <a:lnTo>
                  <a:pt x="1456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7"/>
                </a:lnTo>
                <a:lnTo>
                  <a:pt x="1458" y="807"/>
                </a:lnTo>
                <a:lnTo>
                  <a:pt x="1458" y="807"/>
                </a:lnTo>
                <a:lnTo>
                  <a:pt x="1454" y="809"/>
                </a:lnTo>
                <a:lnTo>
                  <a:pt x="1454" y="809"/>
                </a:lnTo>
                <a:lnTo>
                  <a:pt x="1456" y="809"/>
                </a:lnTo>
                <a:close/>
                <a:moveTo>
                  <a:pt x="1798" y="342"/>
                </a:moveTo>
                <a:lnTo>
                  <a:pt x="1798" y="342"/>
                </a:lnTo>
                <a:lnTo>
                  <a:pt x="1800" y="342"/>
                </a:lnTo>
                <a:lnTo>
                  <a:pt x="1800" y="344"/>
                </a:lnTo>
                <a:lnTo>
                  <a:pt x="1800" y="344"/>
                </a:lnTo>
                <a:lnTo>
                  <a:pt x="1802" y="344"/>
                </a:lnTo>
                <a:lnTo>
                  <a:pt x="1802" y="344"/>
                </a:lnTo>
                <a:lnTo>
                  <a:pt x="1802" y="346"/>
                </a:lnTo>
                <a:lnTo>
                  <a:pt x="1804" y="346"/>
                </a:lnTo>
                <a:lnTo>
                  <a:pt x="1806" y="342"/>
                </a:lnTo>
                <a:lnTo>
                  <a:pt x="1808" y="342"/>
                </a:lnTo>
                <a:lnTo>
                  <a:pt x="1810" y="340"/>
                </a:lnTo>
                <a:lnTo>
                  <a:pt x="1810" y="338"/>
                </a:lnTo>
                <a:lnTo>
                  <a:pt x="1808" y="338"/>
                </a:lnTo>
                <a:lnTo>
                  <a:pt x="1808" y="338"/>
                </a:lnTo>
                <a:lnTo>
                  <a:pt x="1804" y="340"/>
                </a:lnTo>
                <a:lnTo>
                  <a:pt x="1804" y="340"/>
                </a:lnTo>
                <a:lnTo>
                  <a:pt x="1802" y="340"/>
                </a:lnTo>
                <a:lnTo>
                  <a:pt x="1802" y="340"/>
                </a:lnTo>
                <a:lnTo>
                  <a:pt x="1796" y="340"/>
                </a:lnTo>
                <a:lnTo>
                  <a:pt x="1796" y="340"/>
                </a:lnTo>
                <a:lnTo>
                  <a:pt x="1794" y="342"/>
                </a:lnTo>
                <a:lnTo>
                  <a:pt x="1794" y="342"/>
                </a:lnTo>
                <a:lnTo>
                  <a:pt x="1796" y="342"/>
                </a:lnTo>
                <a:lnTo>
                  <a:pt x="1798" y="342"/>
                </a:lnTo>
                <a:close/>
                <a:moveTo>
                  <a:pt x="1804" y="818"/>
                </a:moveTo>
                <a:lnTo>
                  <a:pt x="1804" y="818"/>
                </a:lnTo>
                <a:lnTo>
                  <a:pt x="1804" y="816"/>
                </a:lnTo>
                <a:lnTo>
                  <a:pt x="1802" y="818"/>
                </a:lnTo>
                <a:lnTo>
                  <a:pt x="1800" y="818"/>
                </a:lnTo>
                <a:lnTo>
                  <a:pt x="1802" y="818"/>
                </a:lnTo>
                <a:lnTo>
                  <a:pt x="1800" y="820"/>
                </a:lnTo>
                <a:lnTo>
                  <a:pt x="1798" y="818"/>
                </a:lnTo>
                <a:lnTo>
                  <a:pt x="1798" y="818"/>
                </a:lnTo>
                <a:lnTo>
                  <a:pt x="1796" y="818"/>
                </a:lnTo>
                <a:lnTo>
                  <a:pt x="1794" y="818"/>
                </a:lnTo>
                <a:lnTo>
                  <a:pt x="1789" y="820"/>
                </a:lnTo>
                <a:lnTo>
                  <a:pt x="1787" y="822"/>
                </a:lnTo>
                <a:lnTo>
                  <a:pt x="1787" y="822"/>
                </a:lnTo>
                <a:lnTo>
                  <a:pt x="1785" y="822"/>
                </a:lnTo>
                <a:lnTo>
                  <a:pt x="1785" y="826"/>
                </a:lnTo>
                <a:lnTo>
                  <a:pt x="1785" y="826"/>
                </a:lnTo>
                <a:lnTo>
                  <a:pt x="1783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30"/>
                </a:lnTo>
                <a:lnTo>
                  <a:pt x="1781" y="832"/>
                </a:lnTo>
                <a:lnTo>
                  <a:pt x="1779" y="832"/>
                </a:lnTo>
                <a:lnTo>
                  <a:pt x="1779" y="832"/>
                </a:lnTo>
                <a:lnTo>
                  <a:pt x="1777" y="835"/>
                </a:lnTo>
                <a:lnTo>
                  <a:pt x="1777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7" y="835"/>
                </a:lnTo>
                <a:lnTo>
                  <a:pt x="1777" y="837"/>
                </a:lnTo>
                <a:lnTo>
                  <a:pt x="1775" y="837"/>
                </a:lnTo>
                <a:lnTo>
                  <a:pt x="1775" y="839"/>
                </a:lnTo>
                <a:lnTo>
                  <a:pt x="1773" y="843"/>
                </a:lnTo>
                <a:lnTo>
                  <a:pt x="1773" y="847"/>
                </a:lnTo>
                <a:lnTo>
                  <a:pt x="1768" y="853"/>
                </a:lnTo>
                <a:lnTo>
                  <a:pt x="1768" y="853"/>
                </a:lnTo>
                <a:lnTo>
                  <a:pt x="1768" y="853"/>
                </a:lnTo>
                <a:lnTo>
                  <a:pt x="1771" y="856"/>
                </a:lnTo>
                <a:lnTo>
                  <a:pt x="1771" y="856"/>
                </a:lnTo>
                <a:lnTo>
                  <a:pt x="1771" y="858"/>
                </a:lnTo>
                <a:lnTo>
                  <a:pt x="1768" y="856"/>
                </a:lnTo>
                <a:lnTo>
                  <a:pt x="1766" y="856"/>
                </a:lnTo>
                <a:lnTo>
                  <a:pt x="1766" y="856"/>
                </a:lnTo>
                <a:lnTo>
                  <a:pt x="1764" y="858"/>
                </a:lnTo>
                <a:lnTo>
                  <a:pt x="1764" y="858"/>
                </a:lnTo>
                <a:lnTo>
                  <a:pt x="1764" y="860"/>
                </a:lnTo>
                <a:lnTo>
                  <a:pt x="1764" y="860"/>
                </a:lnTo>
                <a:lnTo>
                  <a:pt x="1766" y="862"/>
                </a:lnTo>
                <a:lnTo>
                  <a:pt x="1768" y="862"/>
                </a:lnTo>
                <a:lnTo>
                  <a:pt x="1768" y="862"/>
                </a:lnTo>
                <a:lnTo>
                  <a:pt x="1766" y="862"/>
                </a:lnTo>
                <a:lnTo>
                  <a:pt x="1766" y="864"/>
                </a:lnTo>
                <a:lnTo>
                  <a:pt x="1766" y="864"/>
                </a:lnTo>
                <a:lnTo>
                  <a:pt x="1766" y="866"/>
                </a:lnTo>
                <a:lnTo>
                  <a:pt x="1768" y="866"/>
                </a:lnTo>
                <a:lnTo>
                  <a:pt x="1766" y="866"/>
                </a:lnTo>
                <a:lnTo>
                  <a:pt x="1766" y="866"/>
                </a:lnTo>
                <a:lnTo>
                  <a:pt x="1764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0" y="866"/>
                </a:lnTo>
                <a:lnTo>
                  <a:pt x="1760" y="868"/>
                </a:lnTo>
                <a:lnTo>
                  <a:pt x="1758" y="870"/>
                </a:lnTo>
                <a:lnTo>
                  <a:pt x="1758" y="872"/>
                </a:lnTo>
                <a:lnTo>
                  <a:pt x="1758" y="872"/>
                </a:lnTo>
                <a:lnTo>
                  <a:pt x="1756" y="872"/>
                </a:lnTo>
                <a:lnTo>
                  <a:pt x="1754" y="872"/>
                </a:lnTo>
                <a:lnTo>
                  <a:pt x="1754" y="872"/>
                </a:lnTo>
                <a:lnTo>
                  <a:pt x="1754" y="870"/>
                </a:lnTo>
                <a:lnTo>
                  <a:pt x="1756" y="870"/>
                </a:lnTo>
                <a:lnTo>
                  <a:pt x="1756" y="870"/>
                </a:lnTo>
                <a:lnTo>
                  <a:pt x="1752" y="872"/>
                </a:lnTo>
                <a:lnTo>
                  <a:pt x="1750" y="874"/>
                </a:lnTo>
                <a:lnTo>
                  <a:pt x="1750" y="874"/>
                </a:lnTo>
                <a:lnTo>
                  <a:pt x="1754" y="874"/>
                </a:lnTo>
                <a:lnTo>
                  <a:pt x="1758" y="874"/>
                </a:lnTo>
                <a:lnTo>
                  <a:pt x="1758" y="874"/>
                </a:lnTo>
                <a:lnTo>
                  <a:pt x="1760" y="874"/>
                </a:lnTo>
                <a:lnTo>
                  <a:pt x="1762" y="874"/>
                </a:lnTo>
                <a:lnTo>
                  <a:pt x="1762" y="874"/>
                </a:lnTo>
                <a:lnTo>
                  <a:pt x="1760" y="876"/>
                </a:lnTo>
                <a:lnTo>
                  <a:pt x="1758" y="876"/>
                </a:lnTo>
                <a:lnTo>
                  <a:pt x="1758" y="879"/>
                </a:lnTo>
                <a:lnTo>
                  <a:pt x="1754" y="881"/>
                </a:lnTo>
                <a:lnTo>
                  <a:pt x="1750" y="885"/>
                </a:lnTo>
                <a:lnTo>
                  <a:pt x="1747" y="885"/>
                </a:lnTo>
                <a:lnTo>
                  <a:pt x="1747" y="887"/>
                </a:lnTo>
                <a:lnTo>
                  <a:pt x="1747" y="887"/>
                </a:lnTo>
                <a:lnTo>
                  <a:pt x="1747" y="889"/>
                </a:lnTo>
                <a:lnTo>
                  <a:pt x="1750" y="891"/>
                </a:lnTo>
                <a:lnTo>
                  <a:pt x="1750" y="891"/>
                </a:lnTo>
                <a:lnTo>
                  <a:pt x="1752" y="891"/>
                </a:lnTo>
                <a:lnTo>
                  <a:pt x="1754" y="891"/>
                </a:lnTo>
                <a:lnTo>
                  <a:pt x="1758" y="891"/>
                </a:lnTo>
                <a:lnTo>
                  <a:pt x="1760" y="891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4" y="889"/>
                </a:lnTo>
                <a:lnTo>
                  <a:pt x="1768" y="889"/>
                </a:lnTo>
                <a:lnTo>
                  <a:pt x="1768" y="889"/>
                </a:lnTo>
                <a:lnTo>
                  <a:pt x="1773" y="891"/>
                </a:lnTo>
                <a:lnTo>
                  <a:pt x="1775" y="891"/>
                </a:lnTo>
                <a:lnTo>
                  <a:pt x="1783" y="891"/>
                </a:lnTo>
                <a:lnTo>
                  <a:pt x="1785" y="891"/>
                </a:lnTo>
                <a:lnTo>
                  <a:pt x="1785" y="891"/>
                </a:lnTo>
                <a:lnTo>
                  <a:pt x="1789" y="891"/>
                </a:lnTo>
                <a:lnTo>
                  <a:pt x="1791" y="891"/>
                </a:lnTo>
                <a:lnTo>
                  <a:pt x="1794" y="891"/>
                </a:lnTo>
                <a:lnTo>
                  <a:pt x="1794" y="889"/>
                </a:lnTo>
                <a:lnTo>
                  <a:pt x="1794" y="887"/>
                </a:lnTo>
                <a:lnTo>
                  <a:pt x="1796" y="887"/>
                </a:lnTo>
                <a:lnTo>
                  <a:pt x="1796" y="889"/>
                </a:lnTo>
                <a:lnTo>
                  <a:pt x="1796" y="889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91"/>
                </a:lnTo>
                <a:lnTo>
                  <a:pt x="1796" y="893"/>
                </a:lnTo>
                <a:lnTo>
                  <a:pt x="1794" y="893"/>
                </a:lnTo>
                <a:lnTo>
                  <a:pt x="1796" y="893"/>
                </a:lnTo>
                <a:lnTo>
                  <a:pt x="1798" y="893"/>
                </a:lnTo>
                <a:lnTo>
                  <a:pt x="1800" y="893"/>
                </a:lnTo>
                <a:lnTo>
                  <a:pt x="1800" y="893"/>
                </a:lnTo>
                <a:lnTo>
                  <a:pt x="1802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1"/>
                </a:lnTo>
                <a:lnTo>
                  <a:pt x="1806" y="891"/>
                </a:lnTo>
                <a:lnTo>
                  <a:pt x="1806" y="889"/>
                </a:lnTo>
                <a:lnTo>
                  <a:pt x="1808" y="891"/>
                </a:lnTo>
                <a:lnTo>
                  <a:pt x="1810" y="891"/>
                </a:lnTo>
                <a:lnTo>
                  <a:pt x="1810" y="891"/>
                </a:lnTo>
                <a:lnTo>
                  <a:pt x="1812" y="891"/>
                </a:lnTo>
                <a:lnTo>
                  <a:pt x="1812" y="891"/>
                </a:lnTo>
                <a:lnTo>
                  <a:pt x="1815" y="889"/>
                </a:lnTo>
                <a:lnTo>
                  <a:pt x="1815" y="891"/>
                </a:lnTo>
                <a:lnTo>
                  <a:pt x="1812" y="891"/>
                </a:lnTo>
                <a:lnTo>
                  <a:pt x="1810" y="893"/>
                </a:lnTo>
                <a:lnTo>
                  <a:pt x="1808" y="893"/>
                </a:lnTo>
                <a:lnTo>
                  <a:pt x="1806" y="897"/>
                </a:lnTo>
                <a:lnTo>
                  <a:pt x="1804" y="897"/>
                </a:lnTo>
                <a:lnTo>
                  <a:pt x="1804" y="900"/>
                </a:lnTo>
                <a:lnTo>
                  <a:pt x="1802" y="900"/>
                </a:lnTo>
                <a:lnTo>
                  <a:pt x="1800" y="900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800" y="904"/>
                </a:lnTo>
                <a:lnTo>
                  <a:pt x="1802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6" y="904"/>
                </a:lnTo>
                <a:lnTo>
                  <a:pt x="1808" y="904"/>
                </a:lnTo>
                <a:lnTo>
                  <a:pt x="1808" y="902"/>
                </a:lnTo>
                <a:lnTo>
                  <a:pt x="1810" y="900"/>
                </a:lnTo>
                <a:lnTo>
                  <a:pt x="1810" y="900"/>
                </a:lnTo>
                <a:lnTo>
                  <a:pt x="1812" y="895"/>
                </a:lnTo>
                <a:lnTo>
                  <a:pt x="1815" y="895"/>
                </a:lnTo>
                <a:lnTo>
                  <a:pt x="1815" y="895"/>
                </a:lnTo>
                <a:lnTo>
                  <a:pt x="1817" y="895"/>
                </a:lnTo>
                <a:lnTo>
                  <a:pt x="1817" y="893"/>
                </a:lnTo>
                <a:lnTo>
                  <a:pt x="1819" y="891"/>
                </a:lnTo>
                <a:lnTo>
                  <a:pt x="1819" y="893"/>
                </a:lnTo>
                <a:lnTo>
                  <a:pt x="1817" y="895"/>
                </a:lnTo>
                <a:lnTo>
                  <a:pt x="1817" y="895"/>
                </a:lnTo>
                <a:lnTo>
                  <a:pt x="1819" y="895"/>
                </a:lnTo>
                <a:lnTo>
                  <a:pt x="1819" y="895"/>
                </a:lnTo>
                <a:lnTo>
                  <a:pt x="1819" y="893"/>
                </a:lnTo>
                <a:lnTo>
                  <a:pt x="1819" y="891"/>
                </a:lnTo>
                <a:lnTo>
                  <a:pt x="1823" y="889"/>
                </a:lnTo>
                <a:lnTo>
                  <a:pt x="1823" y="887"/>
                </a:lnTo>
                <a:lnTo>
                  <a:pt x="1823" y="887"/>
                </a:lnTo>
                <a:lnTo>
                  <a:pt x="1825" y="887"/>
                </a:lnTo>
                <a:lnTo>
                  <a:pt x="1825" y="889"/>
                </a:lnTo>
                <a:lnTo>
                  <a:pt x="1827" y="891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5"/>
                </a:lnTo>
                <a:lnTo>
                  <a:pt x="1825" y="897"/>
                </a:lnTo>
                <a:lnTo>
                  <a:pt x="1825" y="900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6"/>
                </a:lnTo>
                <a:lnTo>
                  <a:pt x="1823" y="906"/>
                </a:lnTo>
                <a:lnTo>
                  <a:pt x="1825" y="906"/>
                </a:lnTo>
                <a:lnTo>
                  <a:pt x="1825" y="906"/>
                </a:lnTo>
                <a:lnTo>
                  <a:pt x="1827" y="904"/>
                </a:lnTo>
                <a:lnTo>
                  <a:pt x="1829" y="902"/>
                </a:lnTo>
                <a:lnTo>
                  <a:pt x="1829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2"/>
                </a:lnTo>
                <a:lnTo>
                  <a:pt x="1831" y="904"/>
                </a:lnTo>
                <a:lnTo>
                  <a:pt x="1831" y="904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3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40" y="908"/>
                </a:lnTo>
                <a:lnTo>
                  <a:pt x="1840" y="908"/>
                </a:lnTo>
                <a:lnTo>
                  <a:pt x="1840" y="906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0"/>
                </a:lnTo>
                <a:lnTo>
                  <a:pt x="1844" y="895"/>
                </a:lnTo>
                <a:lnTo>
                  <a:pt x="1844" y="893"/>
                </a:lnTo>
                <a:lnTo>
                  <a:pt x="1844" y="891"/>
                </a:lnTo>
                <a:lnTo>
                  <a:pt x="1844" y="891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2" y="889"/>
                </a:lnTo>
                <a:lnTo>
                  <a:pt x="1842" y="891"/>
                </a:lnTo>
                <a:lnTo>
                  <a:pt x="1840" y="891"/>
                </a:lnTo>
                <a:lnTo>
                  <a:pt x="1840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1"/>
                </a:lnTo>
                <a:lnTo>
                  <a:pt x="1838" y="889"/>
                </a:lnTo>
                <a:lnTo>
                  <a:pt x="1838" y="887"/>
                </a:lnTo>
                <a:lnTo>
                  <a:pt x="1840" y="885"/>
                </a:lnTo>
                <a:lnTo>
                  <a:pt x="1840" y="883"/>
                </a:lnTo>
                <a:lnTo>
                  <a:pt x="1842" y="883"/>
                </a:lnTo>
                <a:lnTo>
                  <a:pt x="1842" y="883"/>
                </a:lnTo>
                <a:lnTo>
                  <a:pt x="1842" y="881"/>
                </a:lnTo>
                <a:lnTo>
                  <a:pt x="1842" y="881"/>
                </a:lnTo>
                <a:lnTo>
                  <a:pt x="1840" y="883"/>
                </a:lnTo>
                <a:lnTo>
                  <a:pt x="1835" y="885"/>
                </a:lnTo>
                <a:lnTo>
                  <a:pt x="1833" y="889"/>
                </a:lnTo>
                <a:lnTo>
                  <a:pt x="1831" y="889"/>
                </a:lnTo>
                <a:lnTo>
                  <a:pt x="1829" y="891"/>
                </a:lnTo>
                <a:lnTo>
                  <a:pt x="1829" y="891"/>
                </a:lnTo>
                <a:lnTo>
                  <a:pt x="1829" y="889"/>
                </a:lnTo>
                <a:lnTo>
                  <a:pt x="1827" y="889"/>
                </a:lnTo>
                <a:lnTo>
                  <a:pt x="1827" y="887"/>
                </a:lnTo>
                <a:lnTo>
                  <a:pt x="1827" y="887"/>
                </a:lnTo>
                <a:lnTo>
                  <a:pt x="1829" y="885"/>
                </a:lnTo>
                <a:lnTo>
                  <a:pt x="1831" y="885"/>
                </a:lnTo>
                <a:lnTo>
                  <a:pt x="1831" y="883"/>
                </a:lnTo>
                <a:lnTo>
                  <a:pt x="1831" y="883"/>
                </a:lnTo>
                <a:lnTo>
                  <a:pt x="1829" y="883"/>
                </a:lnTo>
                <a:lnTo>
                  <a:pt x="1827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31" y="883"/>
                </a:lnTo>
                <a:lnTo>
                  <a:pt x="1831" y="883"/>
                </a:lnTo>
                <a:lnTo>
                  <a:pt x="1831" y="881"/>
                </a:lnTo>
                <a:lnTo>
                  <a:pt x="1831" y="881"/>
                </a:lnTo>
                <a:lnTo>
                  <a:pt x="1831" y="881"/>
                </a:lnTo>
                <a:lnTo>
                  <a:pt x="1833" y="879"/>
                </a:lnTo>
                <a:lnTo>
                  <a:pt x="1835" y="876"/>
                </a:lnTo>
                <a:lnTo>
                  <a:pt x="1835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2"/>
                </a:lnTo>
                <a:lnTo>
                  <a:pt x="1840" y="872"/>
                </a:lnTo>
                <a:lnTo>
                  <a:pt x="1840" y="872"/>
                </a:lnTo>
                <a:lnTo>
                  <a:pt x="1838" y="872"/>
                </a:lnTo>
                <a:lnTo>
                  <a:pt x="1838" y="872"/>
                </a:lnTo>
                <a:lnTo>
                  <a:pt x="1835" y="874"/>
                </a:lnTo>
                <a:lnTo>
                  <a:pt x="1835" y="874"/>
                </a:lnTo>
                <a:lnTo>
                  <a:pt x="1833" y="874"/>
                </a:lnTo>
                <a:lnTo>
                  <a:pt x="1831" y="874"/>
                </a:lnTo>
                <a:lnTo>
                  <a:pt x="1831" y="874"/>
                </a:lnTo>
                <a:lnTo>
                  <a:pt x="1829" y="874"/>
                </a:lnTo>
                <a:lnTo>
                  <a:pt x="1829" y="876"/>
                </a:lnTo>
                <a:lnTo>
                  <a:pt x="1827" y="876"/>
                </a:lnTo>
                <a:lnTo>
                  <a:pt x="1827" y="876"/>
                </a:lnTo>
                <a:lnTo>
                  <a:pt x="1823" y="876"/>
                </a:lnTo>
                <a:lnTo>
                  <a:pt x="1823" y="876"/>
                </a:lnTo>
                <a:lnTo>
                  <a:pt x="1825" y="876"/>
                </a:lnTo>
                <a:lnTo>
                  <a:pt x="1827" y="874"/>
                </a:lnTo>
                <a:lnTo>
                  <a:pt x="1829" y="874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0"/>
                </a:lnTo>
                <a:lnTo>
                  <a:pt x="1827" y="872"/>
                </a:lnTo>
                <a:lnTo>
                  <a:pt x="1825" y="870"/>
                </a:lnTo>
                <a:lnTo>
                  <a:pt x="1825" y="870"/>
                </a:lnTo>
                <a:lnTo>
                  <a:pt x="1825" y="870"/>
                </a:lnTo>
                <a:lnTo>
                  <a:pt x="1827" y="870"/>
                </a:lnTo>
                <a:lnTo>
                  <a:pt x="1827" y="870"/>
                </a:lnTo>
                <a:lnTo>
                  <a:pt x="1827" y="868"/>
                </a:lnTo>
                <a:lnTo>
                  <a:pt x="1827" y="868"/>
                </a:lnTo>
                <a:lnTo>
                  <a:pt x="1823" y="870"/>
                </a:lnTo>
                <a:lnTo>
                  <a:pt x="1823" y="870"/>
                </a:lnTo>
                <a:lnTo>
                  <a:pt x="1827" y="868"/>
                </a:lnTo>
                <a:lnTo>
                  <a:pt x="1827" y="866"/>
                </a:lnTo>
                <a:lnTo>
                  <a:pt x="1827" y="866"/>
                </a:lnTo>
                <a:lnTo>
                  <a:pt x="1827" y="866"/>
                </a:lnTo>
                <a:lnTo>
                  <a:pt x="1829" y="864"/>
                </a:lnTo>
                <a:lnTo>
                  <a:pt x="1829" y="864"/>
                </a:lnTo>
                <a:lnTo>
                  <a:pt x="1831" y="862"/>
                </a:lnTo>
                <a:lnTo>
                  <a:pt x="1831" y="862"/>
                </a:lnTo>
                <a:lnTo>
                  <a:pt x="1831" y="860"/>
                </a:lnTo>
                <a:lnTo>
                  <a:pt x="1831" y="860"/>
                </a:lnTo>
                <a:lnTo>
                  <a:pt x="1829" y="858"/>
                </a:lnTo>
                <a:lnTo>
                  <a:pt x="1827" y="858"/>
                </a:lnTo>
                <a:lnTo>
                  <a:pt x="1825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19" y="858"/>
                </a:lnTo>
                <a:lnTo>
                  <a:pt x="1819" y="860"/>
                </a:lnTo>
                <a:lnTo>
                  <a:pt x="1819" y="860"/>
                </a:lnTo>
                <a:lnTo>
                  <a:pt x="1819" y="858"/>
                </a:lnTo>
                <a:lnTo>
                  <a:pt x="1819" y="858"/>
                </a:lnTo>
                <a:lnTo>
                  <a:pt x="1819" y="856"/>
                </a:lnTo>
                <a:lnTo>
                  <a:pt x="1819" y="856"/>
                </a:lnTo>
                <a:lnTo>
                  <a:pt x="1817" y="856"/>
                </a:lnTo>
                <a:lnTo>
                  <a:pt x="1817" y="858"/>
                </a:lnTo>
                <a:lnTo>
                  <a:pt x="1815" y="858"/>
                </a:lnTo>
                <a:lnTo>
                  <a:pt x="1815" y="860"/>
                </a:lnTo>
                <a:lnTo>
                  <a:pt x="1812" y="860"/>
                </a:lnTo>
                <a:lnTo>
                  <a:pt x="1812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4"/>
                </a:lnTo>
                <a:lnTo>
                  <a:pt x="1808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2"/>
                </a:lnTo>
                <a:lnTo>
                  <a:pt x="1806" y="860"/>
                </a:lnTo>
                <a:lnTo>
                  <a:pt x="1808" y="860"/>
                </a:lnTo>
                <a:lnTo>
                  <a:pt x="1808" y="858"/>
                </a:lnTo>
                <a:lnTo>
                  <a:pt x="1808" y="856"/>
                </a:lnTo>
                <a:lnTo>
                  <a:pt x="1808" y="856"/>
                </a:lnTo>
                <a:lnTo>
                  <a:pt x="1806" y="856"/>
                </a:lnTo>
                <a:lnTo>
                  <a:pt x="1806" y="856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6"/>
                </a:lnTo>
                <a:lnTo>
                  <a:pt x="1804" y="858"/>
                </a:lnTo>
                <a:lnTo>
                  <a:pt x="1802" y="858"/>
                </a:lnTo>
                <a:lnTo>
                  <a:pt x="1800" y="856"/>
                </a:lnTo>
                <a:lnTo>
                  <a:pt x="1796" y="858"/>
                </a:lnTo>
                <a:lnTo>
                  <a:pt x="1796" y="858"/>
                </a:lnTo>
                <a:lnTo>
                  <a:pt x="1798" y="856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6" y="853"/>
                </a:lnTo>
                <a:lnTo>
                  <a:pt x="1796" y="853"/>
                </a:lnTo>
                <a:lnTo>
                  <a:pt x="1794" y="853"/>
                </a:lnTo>
                <a:lnTo>
                  <a:pt x="1796" y="851"/>
                </a:lnTo>
                <a:lnTo>
                  <a:pt x="1800" y="849"/>
                </a:lnTo>
                <a:lnTo>
                  <a:pt x="1802" y="849"/>
                </a:lnTo>
                <a:lnTo>
                  <a:pt x="1804" y="847"/>
                </a:lnTo>
                <a:lnTo>
                  <a:pt x="1804" y="847"/>
                </a:lnTo>
                <a:lnTo>
                  <a:pt x="1804" y="847"/>
                </a:lnTo>
                <a:lnTo>
                  <a:pt x="1802" y="847"/>
                </a:lnTo>
                <a:lnTo>
                  <a:pt x="1800" y="847"/>
                </a:lnTo>
                <a:lnTo>
                  <a:pt x="1798" y="847"/>
                </a:lnTo>
                <a:lnTo>
                  <a:pt x="1798" y="847"/>
                </a:lnTo>
                <a:lnTo>
                  <a:pt x="1796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6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1" y="847"/>
                </a:lnTo>
                <a:lnTo>
                  <a:pt x="1791" y="847"/>
                </a:lnTo>
                <a:lnTo>
                  <a:pt x="1789" y="849"/>
                </a:lnTo>
                <a:lnTo>
                  <a:pt x="1789" y="849"/>
                </a:lnTo>
                <a:lnTo>
                  <a:pt x="1787" y="851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1"/>
                </a:lnTo>
                <a:lnTo>
                  <a:pt x="1785" y="851"/>
                </a:lnTo>
                <a:lnTo>
                  <a:pt x="1783" y="851"/>
                </a:lnTo>
                <a:lnTo>
                  <a:pt x="1785" y="851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7"/>
                </a:lnTo>
                <a:lnTo>
                  <a:pt x="1785" y="847"/>
                </a:lnTo>
                <a:lnTo>
                  <a:pt x="1787" y="845"/>
                </a:lnTo>
                <a:lnTo>
                  <a:pt x="1789" y="843"/>
                </a:lnTo>
                <a:lnTo>
                  <a:pt x="1789" y="841"/>
                </a:lnTo>
                <a:lnTo>
                  <a:pt x="1789" y="841"/>
                </a:lnTo>
                <a:lnTo>
                  <a:pt x="1789" y="839"/>
                </a:lnTo>
                <a:lnTo>
                  <a:pt x="1791" y="839"/>
                </a:lnTo>
                <a:lnTo>
                  <a:pt x="1794" y="837"/>
                </a:lnTo>
                <a:lnTo>
                  <a:pt x="1794" y="835"/>
                </a:lnTo>
                <a:lnTo>
                  <a:pt x="1796" y="832"/>
                </a:lnTo>
                <a:lnTo>
                  <a:pt x="1796" y="832"/>
                </a:lnTo>
                <a:lnTo>
                  <a:pt x="1796" y="832"/>
                </a:lnTo>
                <a:lnTo>
                  <a:pt x="1798" y="830"/>
                </a:lnTo>
                <a:lnTo>
                  <a:pt x="1798" y="830"/>
                </a:lnTo>
                <a:lnTo>
                  <a:pt x="1800" y="828"/>
                </a:lnTo>
                <a:lnTo>
                  <a:pt x="1800" y="826"/>
                </a:lnTo>
                <a:lnTo>
                  <a:pt x="1800" y="826"/>
                </a:lnTo>
                <a:lnTo>
                  <a:pt x="1800" y="824"/>
                </a:lnTo>
                <a:lnTo>
                  <a:pt x="1800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6" y="824"/>
                </a:lnTo>
                <a:lnTo>
                  <a:pt x="1796" y="824"/>
                </a:lnTo>
                <a:lnTo>
                  <a:pt x="1796" y="822"/>
                </a:lnTo>
                <a:lnTo>
                  <a:pt x="1796" y="822"/>
                </a:lnTo>
                <a:lnTo>
                  <a:pt x="1798" y="822"/>
                </a:lnTo>
                <a:lnTo>
                  <a:pt x="1800" y="822"/>
                </a:lnTo>
                <a:lnTo>
                  <a:pt x="1802" y="820"/>
                </a:lnTo>
                <a:lnTo>
                  <a:pt x="1802" y="820"/>
                </a:lnTo>
                <a:lnTo>
                  <a:pt x="1804" y="820"/>
                </a:lnTo>
                <a:lnTo>
                  <a:pt x="1804" y="818"/>
                </a:lnTo>
                <a:lnTo>
                  <a:pt x="1804" y="818"/>
                </a:lnTo>
                <a:close/>
                <a:moveTo>
                  <a:pt x="1475" y="1596"/>
                </a:move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6"/>
                </a:lnTo>
                <a:lnTo>
                  <a:pt x="1475" y="1596"/>
                </a:lnTo>
                <a:close/>
                <a:moveTo>
                  <a:pt x="1525" y="2336"/>
                </a:moveTo>
                <a:lnTo>
                  <a:pt x="1525" y="2338"/>
                </a:lnTo>
                <a:lnTo>
                  <a:pt x="1527" y="2338"/>
                </a:lnTo>
                <a:lnTo>
                  <a:pt x="1530" y="2338"/>
                </a:lnTo>
                <a:lnTo>
                  <a:pt x="1530" y="2338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4"/>
                </a:lnTo>
                <a:lnTo>
                  <a:pt x="1532" y="2334"/>
                </a:lnTo>
                <a:lnTo>
                  <a:pt x="1532" y="2329"/>
                </a:lnTo>
                <a:lnTo>
                  <a:pt x="1532" y="2327"/>
                </a:lnTo>
                <a:lnTo>
                  <a:pt x="1530" y="2327"/>
                </a:lnTo>
                <a:lnTo>
                  <a:pt x="1530" y="2329"/>
                </a:lnTo>
                <a:lnTo>
                  <a:pt x="1527" y="2329"/>
                </a:lnTo>
                <a:lnTo>
                  <a:pt x="1527" y="2331"/>
                </a:lnTo>
                <a:lnTo>
                  <a:pt x="1527" y="2334"/>
                </a:lnTo>
                <a:lnTo>
                  <a:pt x="1525" y="2336"/>
                </a:lnTo>
                <a:lnTo>
                  <a:pt x="1525" y="2336"/>
                </a:lnTo>
                <a:close/>
                <a:moveTo>
                  <a:pt x="1538" y="2302"/>
                </a:moveTo>
                <a:lnTo>
                  <a:pt x="1536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6" y="2306"/>
                </a:lnTo>
                <a:lnTo>
                  <a:pt x="1536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2"/>
                </a:lnTo>
                <a:lnTo>
                  <a:pt x="1538" y="2302"/>
                </a:lnTo>
                <a:close/>
                <a:moveTo>
                  <a:pt x="830" y="872"/>
                </a:moveTo>
                <a:lnTo>
                  <a:pt x="830" y="872"/>
                </a:lnTo>
                <a:lnTo>
                  <a:pt x="828" y="870"/>
                </a:lnTo>
                <a:lnTo>
                  <a:pt x="828" y="870"/>
                </a:lnTo>
                <a:lnTo>
                  <a:pt x="826" y="872"/>
                </a:lnTo>
                <a:lnTo>
                  <a:pt x="826" y="872"/>
                </a:lnTo>
                <a:lnTo>
                  <a:pt x="826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30" y="872"/>
                </a:lnTo>
                <a:close/>
                <a:moveTo>
                  <a:pt x="1448" y="1673"/>
                </a:moveTo>
                <a:lnTo>
                  <a:pt x="1448" y="1671"/>
                </a:lnTo>
                <a:lnTo>
                  <a:pt x="1448" y="1671"/>
                </a:lnTo>
                <a:lnTo>
                  <a:pt x="1448" y="1671"/>
                </a:lnTo>
                <a:lnTo>
                  <a:pt x="1450" y="1671"/>
                </a:lnTo>
                <a:lnTo>
                  <a:pt x="1448" y="1669"/>
                </a:lnTo>
                <a:lnTo>
                  <a:pt x="1448" y="1669"/>
                </a:lnTo>
                <a:lnTo>
                  <a:pt x="1446" y="1669"/>
                </a:lnTo>
                <a:lnTo>
                  <a:pt x="1446" y="1671"/>
                </a:lnTo>
                <a:lnTo>
                  <a:pt x="1446" y="1671"/>
                </a:lnTo>
                <a:lnTo>
                  <a:pt x="1446" y="1673"/>
                </a:lnTo>
                <a:lnTo>
                  <a:pt x="1446" y="1673"/>
                </a:lnTo>
                <a:lnTo>
                  <a:pt x="1446" y="1675"/>
                </a:lnTo>
                <a:lnTo>
                  <a:pt x="1446" y="1675"/>
                </a:lnTo>
                <a:lnTo>
                  <a:pt x="1448" y="1673"/>
                </a:lnTo>
                <a:close/>
                <a:moveTo>
                  <a:pt x="1463" y="1512"/>
                </a:moveTo>
                <a:lnTo>
                  <a:pt x="1463" y="1512"/>
                </a:lnTo>
                <a:lnTo>
                  <a:pt x="1460" y="1512"/>
                </a:lnTo>
                <a:lnTo>
                  <a:pt x="1463" y="1514"/>
                </a:lnTo>
                <a:lnTo>
                  <a:pt x="1463" y="1512"/>
                </a:lnTo>
                <a:lnTo>
                  <a:pt x="1463" y="1512"/>
                </a:lnTo>
                <a:close/>
                <a:moveTo>
                  <a:pt x="1532" y="2292"/>
                </a:moveTo>
                <a:lnTo>
                  <a:pt x="1530" y="2292"/>
                </a:lnTo>
                <a:lnTo>
                  <a:pt x="1530" y="2294"/>
                </a:lnTo>
                <a:lnTo>
                  <a:pt x="1530" y="2294"/>
                </a:lnTo>
                <a:lnTo>
                  <a:pt x="1532" y="2294"/>
                </a:lnTo>
                <a:lnTo>
                  <a:pt x="1534" y="2296"/>
                </a:lnTo>
                <a:lnTo>
                  <a:pt x="1536" y="2296"/>
                </a:lnTo>
                <a:lnTo>
                  <a:pt x="1536" y="2296"/>
                </a:lnTo>
                <a:lnTo>
                  <a:pt x="1538" y="2296"/>
                </a:lnTo>
                <a:lnTo>
                  <a:pt x="1538" y="2296"/>
                </a:lnTo>
                <a:lnTo>
                  <a:pt x="1540" y="2294"/>
                </a:lnTo>
                <a:lnTo>
                  <a:pt x="1540" y="2292"/>
                </a:lnTo>
                <a:lnTo>
                  <a:pt x="1540" y="2292"/>
                </a:lnTo>
                <a:lnTo>
                  <a:pt x="1542" y="2290"/>
                </a:lnTo>
                <a:lnTo>
                  <a:pt x="1544" y="2290"/>
                </a:lnTo>
                <a:lnTo>
                  <a:pt x="1544" y="2287"/>
                </a:lnTo>
                <a:lnTo>
                  <a:pt x="1542" y="2287"/>
                </a:lnTo>
                <a:lnTo>
                  <a:pt x="1542" y="2285"/>
                </a:lnTo>
                <a:lnTo>
                  <a:pt x="1540" y="2283"/>
                </a:lnTo>
                <a:lnTo>
                  <a:pt x="1540" y="2283"/>
                </a:lnTo>
                <a:lnTo>
                  <a:pt x="1538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2" y="2281"/>
                </a:lnTo>
                <a:lnTo>
                  <a:pt x="1544" y="2279"/>
                </a:lnTo>
                <a:lnTo>
                  <a:pt x="1542" y="2279"/>
                </a:lnTo>
                <a:lnTo>
                  <a:pt x="1542" y="2277"/>
                </a:lnTo>
                <a:lnTo>
                  <a:pt x="1544" y="2277"/>
                </a:lnTo>
                <a:lnTo>
                  <a:pt x="1544" y="2275"/>
                </a:lnTo>
                <a:lnTo>
                  <a:pt x="1544" y="2275"/>
                </a:lnTo>
                <a:lnTo>
                  <a:pt x="1544" y="2273"/>
                </a:lnTo>
                <a:lnTo>
                  <a:pt x="1542" y="2271"/>
                </a:lnTo>
                <a:lnTo>
                  <a:pt x="1542" y="2271"/>
                </a:lnTo>
                <a:lnTo>
                  <a:pt x="1540" y="2271"/>
                </a:lnTo>
                <a:lnTo>
                  <a:pt x="1536" y="2269"/>
                </a:lnTo>
                <a:lnTo>
                  <a:pt x="1534" y="2269"/>
                </a:lnTo>
                <a:lnTo>
                  <a:pt x="1536" y="2269"/>
                </a:lnTo>
                <a:lnTo>
                  <a:pt x="1536" y="2271"/>
                </a:lnTo>
                <a:lnTo>
                  <a:pt x="1536" y="2273"/>
                </a:lnTo>
                <a:lnTo>
                  <a:pt x="1534" y="2273"/>
                </a:lnTo>
                <a:lnTo>
                  <a:pt x="1534" y="2273"/>
                </a:lnTo>
                <a:lnTo>
                  <a:pt x="1534" y="2275"/>
                </a:lnTo>
                <a:lnTo>
                  <a:pt x="1534" y="2277"/>
                </a:lnTo>
                <a:lnTo>
                  <a:pt x="1534" y="2277"/>
                </a:lnTo>
                <a:lnTo>
                  <a:pt x="1534" y="2279"/>
                </a:lnTo>
                <a:lnTo>
                  <a:pt x="1534" y="2279"/>
                </a:lnTo>
                <a:lnTo>
                  <a:pt x="1534" y="2281"/>
                </a:lnTo>
                <a:lnTo>
                  <a:pt x="1534" y="2281"/>
                </a:lnTo>
                <a:lnTo>
                  <a:pt x="1532" y="2287"/>
                </a:lnTo>
                <a:lnTo>
                  <a:pt x="1532" y="2292"/>
                </a:lnTo>
                <a:close/>
                <a:moveTo>
                  <a:pt x="1540" y="2317"/>
                </a:moveTo>
                <a:lnTo>
                  <a:pt x="1540" y="2317"/>
                </a:lnTo>
                <a:lnTo>
                  <a:pt x="1538" y="2317"/>
                </a:lnTo>
                <a:lnTo>
                  <a:pt x="1538" y="2317"/>
                </a:lnTo>
                <a:lnTo>
                  <a:pt x="1538" y="2319"/>
                </a:lnTo>
                <a:lnTo>
                  <a:pt x="1538" y="2319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2" y="2321"/>
                </a:lnTo>
                <a:lnTo>
                  <a:pt x="1540" y="2319"/>
                </a:lnTo>
                <a:lnTo>
                  <a:pt x="1540" y="2317"/>
                </a:lnTo>
                <a:lnTo>
                  <a:pt x="1540" y="2317"/>
                </a:lnTo>
                <a:close/>
                <a:moveTo>
                  <a:pt x="1527" y="2319"/>
                </a:moveTo>
                <a:lnTo>
                  <a:pt x="1530" y="2321"/>
                </a:lnTo>
                <a:lnTo>
                  <a:pt x="1530" y="2323"/>
                </a:lnTo>
                <a:lnTo>
                  <a:pt x="1532" y="2325"/>
                </a:lnTo>
                <a:lnTo>
                  <a:pt x="1534" y="2327"/>
                </a:lnTo>
                <a:lnTo>
                  <a:pt x="1534" y="2327"/>
                </a:lnTo>
                <a:lnTo>
                  <a:pt x="1534" y="2329"/>
                </a:lnTo>
                <a:lnTo>
                  <a:pt x="1536" y="2331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40" y="2329"/>
                </a:lnTo>
                <a:lnTo>
                  <a:pt x="1540" y="2327"/>
                </a:lnTo>
                <a:lnTo>
                  <a:pt x="1540" y="2327"/>
                </a:lnTo>
                <a:lnTo>
                  <a:pt x="1540" y="2327"/>
                </a:lnTo>
                <a:lnTo>
                  <a:pt x="1538" y="2325"/>
                </a:lnTo>
                <a:lnTo>
                  <a:pt x="1538" y="2323"/>
                </a:lnTo>
                <a:lnTo>
                  <a:pt x="1538" y="2323"/>
                </a:lnTo>
                <a:lnTo>
                  <a:pt x="1538" y="2321"/>
                </a:lnTo>
                <a:lnTo>
                  <a:pt x="1538" y="2319"/>
                </a:lnTo>
                <a:lnTo>
                  <a:pt x="1536" y="2319"/>
                </a:lnTo>
                <a:lnTo>
                  <a:pt x="1536" y="2317"/>
                </a:lnTo>
                <a:lnTo>
                  <a:pt x="1536" y="2317"/>
                </a:lnTo>
                <a:lnTo>
                  <a:pt x="1536" y="2315"/>
                </a:lnTo>
                <a:lnTo>
                  <a:pt x="1538" y="2315"/>
                </a:lnTo>
                <a:lnTo>
                  <a:pt x="1538" y="2315"/>
                </a:lnTo>
                <a:lnTo>
                  <a:pt x="1540" y="2313"/>
                </a:lnTo>
                <a:lnTo>
                  <a:pt x="1540" y="2313"/>
                </a:lnTo>
                <a:lnTo>
                  <a:pt x="1540" y="2310"/>
                </a:lnTo>
                <a:lnTo>
                  <a:pt x="1538" y="2310"/>
                </a:lnTo>
                <a:lnTo>
                  <a:pt x="1538" y="2310"/>
                </a:lnTo>
                <a:lnTo>
                  <a:pt x="1538" y="2308"/>
                </a:lnTo>
                <a:lnTo>
                  <a:pt x="1536" y="2308"/>
                </a:lnTo>
                <a:lnTo>
                  <a:pt x="1534" y="2310"/>
                </a:lnTo>
                <a:lnTo>
                  <a:pt x="1534" y="2310"/>
                </a:lnTo>
                <a:lnTo>
                  <a:pt x="1534" y="2313"/>
                </a:lnTo>
                <a:lnTo>
                  <a:pt x="1534" y="2315"/>
                </a:lnTo>
                <a:lnTo>
                  <a:pt x="1532" y="2315"/>
                </a:lnTo>
                <a:lnTo>
                  <a:pt x="1532" y="2315"/>
                </a:lnTo>
                <a:lnTo>
                  <a:pt x="1530" y="2315"/>
                </a:lnTo>
                <a:lnTo>
                  <a:pt x="1527" y="2315"/>
                </a:lnTo>
                <a:lnTo>
                  <a:pt x="1530" y="2317"/>
                </a:lnTo>
                <a:lnTo>
                  <a:pt x="1527" y="2319"/>
                </a:lnTo>
                <a:lnTo>
                  <a:pt x="1527" y="2319"/>
                </a:lnTo>
                <a:close/>
                <a:moveTo>
                  <a:pt x="1546" y="2317"/>
                </a:moveTo>
                <a:lnTo>
                  <a:pt x="1544" y="2317"/>
                </a:lnTo>
                <a:lnTo>
                  <a:pt x="1544" y="2319"/>
                </a:lnTo>
                <a:lnTo>
                  <a:pt x="1544" y="2319"/>
                </a:lnTo>
                <a:lnTo>
                  <a:pt x="1544" y="2321"/>
                </a:lnTo>
                <a:lnTo>
                  <a:pt x="1544" y="2321"/>
                </a:lnTo>
                <a:lnTo>
                  <a:pt x="1546" y="2321"/>
                </a:lnTo>
                <a:lnTo>
                  <a:pt x="1551" y="2321"/>
                </a:lnTo>
                <a:lnTo>
                  <a:pt x="1553" y="2319"/>
                </a:lnTo>
                <a:lnTo>
                  <a:pt x="1553" y="2319"/>
                </a:lnTo>
                <a:lnTo>
                  <a:pt x="1553" y="2317"/>
                </a:lnTo>
                <a:lnTo>
                  <a:pt x="1553" y="2315"/>
                </a:lnTo>
                <a:lnTo>
                  <a:pt x="1553" y="2315"/>
                </a:lnTo>
                <a:lnTo>
                  <a:pt x="1551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5"/>
                </a:lnTo>
                <a:lnTo>
                  <a:pt x="1546" y="2315"/>
                </a:lnTo>
                <a:lnTo>
                  <a:pt x="1546" y="2317"/>
                </a:lnTo>
                <a:close/>
                <a:moveTo>
                  <a:pt x="1525" y="2298"/>
                </a:moveTo>
                <a:lnTo>
                  <a:pt x="1525" y="2298"/>
                </a:lnTo>
                <a:lnTo>
                  <a:pt x="1523" y="2298"/>
                </a:lnTo>
                <a:lnTo>
                  <a:pt x="1523" y="2300"/>
                </a:lnTo>
                <a:lnTo>
                  <a:pt x="1523" y="2300"/>
                </a:lnTo>
                <a:lnTo>
                  <a:pt x="1523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298"/>
                </a:lnTo>
                <a:close/>
                <a:moveTo>
                  <a:pt x="599" y="1782"/>
                </a:move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close/>
                <a:moveTo>
                  <a:pt x="966" y="1197"/>
                </a:moveTo>
                <a:lnTo>
                  <a:pt x="966" y="1197"/>
                </a:lnTo>
                <a:lnTo>
                  <a:pt x="964" y="1195"/>
                </a:lnTo>
                <a:lnTo>
                  <a:pt x="964" y="1195"/>
                </a:lnTo>
                <a:lnTo>
                  <a:pt x="962" y="1193"/>
                </a:lnTo>
                <a:lnTo>
                  <a:pt x="962" y="1195"/>
                </a:lnTo>
                <a:lnTo>
                  <a:pt x="962" y="1197"/>
                </a:lnTo>
                <a:lnTo>
                  <a:pt x="964" y="1197"/>
                </a:lnTo>
                <a:lnTo>
                  <a:pt x="966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197"/>
                </a:lnTo>
                <a:lnTo>
                  <a:pt x="966" y="1197"/>
                </a:lnTo>
                <a:close/>
                <a:moveTo>
                  <a:pt x="997" y="1248"/>
                </a:moveTo>
                <a:lnTo>
                  <a:pt x="997" y="1250"/>
                </a:lnTo>
                <a:lnTo>
                  <a:pt x="997" y="1252"/>
                </a:lnTo>
                <a:lnTo>
                  <a:pt x="997" y="1252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48"/>
                </a:lnTo>
                <a:lnTo>
                  <a:pt x="997" y="1248"/>
                </a:lnTo>
                <a:close/>
                <a:moveTo>
                  <a:pt x="945" y="1160"/>
                </a:moveTo>
                <a:lnTo>
                  <a:pt x="945" y="1160"/>
                </a:lnTo>
                <a:lnTo>
                  <a:pt x="945" y="1160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5" y="1160"/>
                </a:lnTo>
                <a:lnTo>
                  <a:pt x="945" y="1160"/>
                </a:lnTo>
                <a:close/>
                <a:moveTo>
                  <a:pt x="981" y="1199"/>
                </a:moveTo>
                <a:lnTo>
                  <a:pt x="981" y="1199"/>
                </a:lnTo>
                <a:lnTo>
                  <a:pt x="979" y="1199"/>
                </a:lnTo>
                <a:lnTo>
                  <a:pt x="979" y="1199"/>
                </a:lnTo>
                <a:lnTo>
                  <a:pt x="976" y="1206"/>
                </a:lnTo>
                <a:lnTo>
                  <a:pt x="979" y="1206"/>
                </a:lnTo>
                <a:lnTo>
                  <a:pt x="981" y="1206"/>
                </a:lnTo>
                <a:lnTo>
                  <a:pt x="981" y="1206"/>
                </a:lnTo>
                <a:lnTo>
                  <a:pt x="983" y="1204"/>
                </a:lnTo>
                <a:lnTo>
                  <a:pt x="981" y="1201"/>
                </a:lnTo>
                <a:lnTo>
                  <a:pt x="981" y="1199"/>
                </a:lnTo>
                <a:close/>
                <a:moveTo>
                  <a:pt x="1521" y="2323"/>
                </a:moveTo>
                <a:lnTo>
                  <a:pt x="1521" y="2323"/>
                </a:lnTo>
                <a:lnTo>
                  <a:pt x="1521" y="2323"/>
                </a:lnTo>
                <a:lnTo>
                  <a:pt x="1521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3"/>
                </a:lnTo>
                <a:lnTo>
                  <a:pt x="1519" y="2323"/>
                </a:lnTo>
                <a:lnTo>
                  <a:pt x="1521" y="2323"/>
                </a:lnTo>
                <a:close/>
                <a:moveTo>
                  <a:pt x="1465" y="1512"/>
                </a:move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close/>
                <a:moveTo>
                  <a:pt x="1006" y="1264"/>
                </a:move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6" y="1266"/>
                </a:lnTo>
                <a:lnTo>
                  <a:pt x="1006" y="1266"/>
                </a:lnTo>
                <a:lnTo>
                  <a:pt x="1006" y="1264"/>
                </a:lnTo>
                <a:lnTo>
                  <a:pt x="1006" y="1264"/>
                </a:lnTo>
                <a:close/>
                <a:moveTo>
                  <a:pt x="1016" y="1275"/>
                </a:move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5"/>
                </a:lnTo>
                <a:lnTo>
                  <a:pt x="1016" y="1275"/>
                </a:lnTo>
                <a:close/>
                <a:moveTo>
                  <a:pt x="1905" y="2015"/>
                </a:moveTo>
                <a:lnTo>
                  <a:pt x="1903" y="2017"/>
                </a:lnTo>
                <a:lnTo>
                  <a:pt x="1903" y="2019"/>
                </a:lnTo>
                <a:lnTo>
                  <a:pt x="1905" y="2019"/>
                </a:lnTo>
                <a:lnTo>
                  <a:pt x="1905" y="2019"/>
                </a:lnTo>
                <a:lnTo>
                  <a:pt x="1905" y="2017"/>
                </a:lnTo>
                <a:lnTo>
                  <a:pt x="1905" y="2017"/>
                </a:lnTo>
                <a:lnTo>
                  <a:pt x="1905" y="2015"/>
                </a:lnTo>
                <a:close/>
                <a:moveTo>
                  <a:pt x="744" y="788"/>
                </a:moveTo>
                <a:lnTo>
                  <a:pt x="742" y="786"/>
                </a:lnTo>
                <a:lnTo>
                  <a:pt x="742" y="784"/>
                </a:lnTo>
                <a:lnTo>
                  <a:pt x="740" y="784"/>
                </a:lnTo>
                <a:lnTo>
                  <a:pt x="738" y="784"/>
                </a:lnTo>
                <a:lnTo>
                  <a:pt x="738" y="784"/>
                </a:lnTo>
                <a:lnTo>
                  <a:pt x="738" y="786"/>
                </a:lnTo>
                <a:lnTo>
                  <a:pt x="738" y="788"/>
                </a:lnTo>
                <a:lnTo>
                  <a:pt x="735" y="788"/>
                </a:lnTo>
                <a:lnTo>
                  <a:pt x="735" y="791"/>
                </a:lnTo>
                <a:lnTo>
                  <a:pt x="735" y="791"/>
                </a:lnTo>
                <a:lnTo>
                  <a:pt x="738" y="793"/>
                </a:lnTo>
                <a:lnTo>
                  <a:pt x="738" y="793"/>
                </a:lnTo>
                <a:lnTo>
                  <a:pt x="738" y="795"/>
                </a:lnTo>
                <a:lnTo>
                  <a:pt x="740" y="797"/>
                </a:lnTo>
                <a:lnTo>
                  <a:pt x="742" y="797"/>
                </a:lnTo>
                <a:lnTo>
                  <a:pt x="742" y="795"/>
                </a:lnTo>
                <a:lnTo>
                  <a:pt x="742" y="795"/>
                </a:lnTo>
                <a:lnTo>
                  <a:pt x="742" y="797"/>
                </a:lnTo>
                <a:lnTo>
                  <a:pt x="742" y="799"/>
                </a:lnTo>
                <a:lnTo>
                  <a:pt x="742" y="799"/>
                </a:lnTo>
                <a:lnTo>
                  <a:pt x="742" y="801"/>
                </a:lnTo>
                <a:lnTo>
                  <a:pt x="744" y="803"/>
                </a:lnTo>
                <a:lnTo>
                  <a:pt x="744" y="803"/>
                </a:lnTo>
                <a:lnTo>
                  <a:pt x="746" y="801"/>
                </a:lnTo>
                <a:lnTo>
                  <a:pt x="746" y="799"/>
                </a:lnTo>
                <a:lnTo>
                  <a:pt x="746" y="797"/>
                </a:lnTo>
                <a:lnTo>
                  <a:pt x="746" y="791"/>
                </a:lnTo>
                <a:lnTo>
                  <a:pt x="744" y="788"/>
                </a:lnTo>
                <a:close/>
                <a:moveTo>
                  <a:pt x="740" y="797"/>
                </a:move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5"/>
                </a:lnTo>
                <a:lnTo>
                  <a:pt x="735" y="795"/>
                </a:lnTo>
                <a:lnTo>
                  <a:pt x="738" y="797"/>
                </a:lnTo>
                <a:lnTo>
                  <a:pt x="738" y="797"/>
                </a:lnTo>
                <a:lnTo>
                  <a:pt x="740" y="801"/>
                </a:lnTo>
                <a:lnTo>
                  <a:pt x="740" y="799"/>
                </a:lnTo>
                <a:lnTo>
                  <a:pt x="740" y="797"/>
                </a:lnTo>
                <a:lnTo>
                  <a:pt x="740" y="797"/>
                </a:lnTo>
                <a:close/>
                <a:moveTo>
                  <a:pt x="748" y="801"/>
                </a:moveTo>
                <a:lnTo>
                  <a:pt x="748" y="799"/>
                </a:lnTo>
                <a:lnTo>
                  <a:pt x="750" y="795"/>
                </a:lnTo>
                <a:lnTo>
                  <a:pt x="750" y="795"/>
                </a:lnTo>
                <a:lnTo>
                  <a:pt x="748" y="795"/>
                </a:lnTo>
                <a:lnTo>
                  <a:pt x="746" y="795"/>
                </a:lnTo>
                <a:lnTo>
                  <a:pt x="748" y="799"/>
                </a:lnTo>
                <a:lnTo>
                  <a:pt x="748" y="799"/>
                </a:lnTo>
                <a:lnTo>
                  <a:pt x="748" y="799"/>
                </a:lnTo>
                <a:lnTo>
                  <a:pt x="748" y="801"/>
                </a:lnTo>
                <a:lnTo>
                  <a:pt x="746" y="801"/>
                </a:lnTo>
                <a:lnTo>
                  <a:pt x="748" y="801"/>
                </a:lnTo>
                <a:lnTo>
                  <a:pt x="748" y="801"/>
                </a:lnTo>
                <a:lnTo>
                  <a:pt x="748" y="801"/>
                </a:lnTo>
                <a:close/>
                <a:moveTo>
                  <a:pt x="748" y="1988"/>
                </a:move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50" y="1988"/>
                </a:lnTo>
                <a:lnTo>
                  <a:pt x="750" y="1988"/>
                </a:lnTo>
                <a:lnTo>
                  <a:pt x="748" y="1988"/>
                </a:lnTo>
                <a:close/>
                <a:moveTo>
                  <a:pt x="773" y="851"/>
                </a:moveTo>
                <a:lnTo>
                  <a:pt x="773" y="851"/>
                </a:lnTo>
                <a:lnTo>
                  <a:pt x="771" y="849"/>
                </a:lnTo>
                <a:lnTo>
                  <a:pt x="771" y="849"/>
                </a:lnTo>
                <a:lnTo>
                  <a:pt x="769" y="849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71" y="853"/>
                </a:lnTo>
                <a:lnTo>
                  <a:pt x="771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1"/>
                </a:lnTo>
                <a:close/>
                <a:moveTo>
                  <a:pt x="733" y="786"/>
                </a:move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8"/>
                </a:lnTo>
                <a:lnTo>
                  <a:pt x="733" y="788"/>
                </a:lnTo>
                <a:lnTo>
                  <a:pt x="733" y="791"/>
                </a:lnTo>
                <a:lnTo>
                  <a:pt x="733" y="791"/>
                </a:lnTo>
                <a:lnTo>
                  <a:pt x="733" y="791"/>
                </a:lnTo>
                <a:lnTo>
                  <a:pt x="733" y="788"/>
                </a:lnTo>
                <a:lnTo>
                  <a:pt x="733" y="786"/>
                </a:lnTo>
                <a:close/>
                <a:moveTo>
                  <a:pt x="723" y="780"/>
                </a:moveTo>
                <a:lnTo>
                  <a:pt x="721" y="778"/>
                </a:lnTo>
                <a:lnTo>
                  <a:pt x="719" y="778"/>
                </a:lnTo>
                <a:lnTo>
                  <a:pt x="719" y="778"/>
                </a:lnTo>
                <a:lnTo>
                  <a:pt x="717" y="778"/>
                </a:lnTo>
                <a:lnTo>
                  <a:pt x="719" y="780"/>
                </a:lnTo>
                <a:lnTo>
                  <a:pt x="721" y="782"/>
                </a:lnTo>
                <a:lnTo>
                  <a:pt x="723" y="782"/>
                </a:lnTo>
                <a:lnTo>
                  <a:pt x="725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4"/>
                </a:lnTo>
                <a:lnTo>
                  <a:pt x="725" y="780"/>
                </a:lnTo>
                <a:lnTo>
                  <a:pt x="723" y="780"/>
                </a:lnTo>
                <a:close/>
                <a:moveTo>
                  <a:pt x="719" y="774"/>
                </a:moveTo>
                <a:lnTo>
                  <a:pt x="719" y="774"/>
                </a:lnTo>
                <a:lnTo>
                  <a:pt x="719" y="772"/>
                </a:lnTo>
                <a:lnTo>
                  <a:pt x="721" y="772"/>
                </a:lnTo>
                <a:lnTo>
                  <a:pt x="721" y="772"/>
                </a:lnTo>
                <a:lnTo>
                  <a:pt x="721" y="770"/>
                </a:lnTo>
                <a:lnTo>
                  <a:pt x="721" y="770"/>
                </a:lnTo>
                <a:lnTo>
                  <a:pt x="719" y="767"/>
                </a:lnTo>
                <a:lnTo>
                  <a:pt x="719" y="767"/>
                </a:lnTo>
                <a:lnTo>
                  <a:pt x="717" y="770"/>
                </a:lnTo>
                <a:lnTo>
                  <a:pt x="715" y="770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7" y="772"/>
                </a:lnTo>
                <a:lnTo>
                  <a:pt x="717" y="772"/>
                </a:lnTo>
                <a:lnTo>
                  <a:pt x="717" y="774"/>
                </a:lnTo>
                <a:lnTo>
                  <a:pt x="719" y="774"/>
                </a:lnTo>
                <a:close/>
                <a:moveTo>
                  <a:pt x="735" y="786"/>
                </a:moveTo>
                <a:lnTo>
                  <a:pt x="735" y="784"/>
                </a:lnTo>
                <a:lnTo>
                  <a:pt x="735" y="784"/>
                </a:lnTo>
                <a:lnTo>
                  <a:pt x="735" y="782"/>
                </a:lnTo>
                <a:lnTo>
                  <a:pt x="735" y="784"/>
                </a:lnTo>
                <a:lnTo>
                  <a:pt x="735" y="784"/>
                </a:lnTo>
                <a:lnTo>
                  <a:pt x="733" y="786"/>
                </a:lnTo>
                <a:lnTo>
                  <a:pt x="733" y="786"/>
                </a:lnTo>
                <a:lnTo>
                  <a:pt x="733" y="786"/>
                </a:lnTo>
                <a:lnTo>
                  <a:pt x="735" y="786"/>
                </a:lnTo>
                <a:lnTo>
                  <a:pt x="735" y="788"/>
                </a:lnTo>
                <a:lnTo>
                  <a:pt x="735" y="788"/>
                </a:lnTo>
                <a:lnTo>
                  <a:pt x="735" y="786"/>
                </a:lnTo>
                <a:close/>
                <a:moveTo>
                  <a:pt x="712" y="757"/>
                </a:moveTo>
                <a:lnTo>
                  <a:pt x="710" y="757"/>
                </a:lnTo>
                <a:lnTo>
                  <a:pt x="710" y="757"/>
                </a:lnTo>
                <a:lnTo>
                  <a:pt x="710" y="759"/>
                </a:lnTo>
                <a:lnTo>
                  <a:pt x="710" y="761"/>
                </a:lnTo>
                <a:lnTo>
                  <a:pt x="710" y="761"/>
                </a:lnTo>
                <a:lnTo>
                  <a:pt x="710" y="761"/>
                </a:lnTo>
                <a:lnTo>
                  <a:pt x="712" y="759"/>
                </a:lnTo>
                <a:lnTo>
                  <a:pt x="712" y="759"/>
                </a:lnTo>
                <a:lnTo>
                  <a:pt x="712" y="759"/>
                </a:lnTo>
                <a:lnTo>
                  <a:pt x="712" y="757"/>
                </a:lnTo>
                <a:lnTo>
                  <a:pt x="712" y="757"/>
                </a:lnTo>
                <a:close/>
                <a:moveTo>
                  <a:pt x="782" y="860"/>
                </a:moveTo>
                <a:lnTo>
                  <a:pt x="779" y="858"/>
                </a:lnTo>
                <a:lnTo>
                  <a:pt x="779" y="860"/>
                </a:lnTo>
                <a:lnTo>
                  <a:pt x="779" y="860"/>
                </a:lnTo>
                <a:lnTo>
                  <a:pt x="779" y="860"/>
                </a:lnTo>
                <a:lnTo>
                  <a:pt x="782" y="860"/>
                </a:lnTo>
                <a:lnTo>
                  <a:pt x="782" y="860"/>
                </a:lnTo>
                <a:lnTo>
                  <a:pt x="782" y="860"/>
                </a:lnTo>
                <a:close/>
                <a:moveTo>
                  <a:pt x="876" y="1134"/>
                </a:moveTo>
                <a:lnTo>
                  <a:pt x="876" y="1134"/>
                </a:lnTo>
                <a:lnTo>
                  <a:pt x="876" y="1134"/>
                </a:lnTo>
                <a:lnTo>
                  <a:pt x="876" y="1136"/>
                </a:lnTo>
                <a:lnTo>
                  <a:pt x="876" y="1136"/>
                </a:lnTo>
                <a:lnTo>
                  <a:pt x="878" y="1136"/>
                </a:lnTo>
                <a:lnTo>
                  <a:pt x="878" y="1136"/>
                </a:lnTo>
                <a:lnTo>
                  <a:pt x="876" y="1134"/>
                </a:lnTo>
                <a:close/>
                <a:moveTo>
                  <a:pt x="863" y="1122"/>
                </a:moveTo>
                <a:lnTo>
                  <a:pt x="863" y="1122"/>
                </a:lnTo>
                <a:lnTo>
                  <a:pt x="863" y="1124"/>
                </a:lnTo>
                <a:lnTo>
                  <a:pt x="863" y="1124"/>
                </a:lnTo>
                <a:lnTo>
                  <a:pt x="865" y="1124"/>
                </a:lnTo>
                <a:lnTo>
                  <a:pt x="863" y="1122"/>
                </a:lnTo>
                <a:lnTo>
                  <a:pt x="863" y="1122"/>
                </a:lnTo>
                <a:close/>
                <a:moveTo>
                  <a:pt x="807" y="874"/>
                </a:moveTo>
                <a:lnTo>
                  <a:pt x="809" y="876"/>
                </a:lnTo>
                <a:lnTo>
                  <a:pt x="813" y="876"/>
                </a:lnTo>
                <a:lnTo>
                  <a:pt x="817" y="879"/>
                </a:lnTo>
                <a:lnTo>
                  <a:pt x="817" y="879"/>
                </a:lnTo>
                <a:lnTo>
                  <a:pt x="817" y="879"/>
                </a:lnTo>
                <a:lnTo>
                  <a:pt x="819" y="876"/>
                </a:lnTo>
                <a:lnTo>
                  <a:pt x="819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2"/>
                </a:lnTo>
                <a:lnTo>
                  <a:pt x="819" y="872"/>
                </a:lnTo>
                <a:lnTo>
                  <a:pt x="819" y="870"/>
                </a:lnTo>
                <a:lnTo>
                  <a:pt x="819" y="870"/>
                </a:lnTo>
                <a:lnTo>
                  <a:pt x="819" y="872"/>
                </a:lnTo>
                <a:lnTo>
                  <a:pt x="819" y="872"/>
                </a:lnTo>
                <a:lnTo>
                  <a:pt x="819" y="872"/>
                </a:lnTo>
                <a:lnTo>
                  <a:pt x="817" y="868"/>
                </a:lnTo>
                <a:lnTo>
                  <a:pt x="815" y="866"/>
                </a:lnTo>
                <a:lnTo>
                  <a:pt x="813" y="864"/>
                </a:lnTo>
                <a:lnTo>
                  <a:pt x="813" y="864"/>
                </a:lnTo>
                <a:lnTo>
                  <a:pt x="813" y="862"/>
                </a:lnTo>
                <a:lnTo>
                  <a:pt x="811" y="862"/>
                </a:lnTo>
                <a:lnTo>
                  <a:pt x="809" y="860"/>
                </a:lnTo>
                <a:lnTo>
                  <a:pt x="805" y="858"/>
                </a:lnTo>
                <a:lnTo>
                  <a:pt x="803" y="858"/>
                </a:lnTo>
                <a:lnTo>
                  <a:pt x="798" y="856"/>
                </a:lnTo>
                <a:lnTo>
                  <a:pt x="798" y="853"/>
                </a:lnTo>
                <a:lnTo>
                  <a:pt x="798" y="853"/>
                </a:lnTo>
                <a:lnTo>
                  <a:pt x="798" y="853"/>
                </a:lnTo>
                <a:lnTo>
                  <a:pt x="798" y="851"/>
                </a:lnTo>
                <a:lnTo>
                  <a:pt x="796" y="849"/>
                </a:lnTo>
                <a:lnTo>
                  <a:pt x="794" y="847"/>
                </a:lnTo>
                <a:lnTo>
                  <a:pt x="792" y="845"/>
                </a:lnTo>
                <a:lnTo>
                  <a:pt x="790" y="843"/>
                </a:lnTo>
                <a:lnTo>
                  <a:pt x="790" y="841"/>
                </a:lnTo>
                <a:lnTo>
                  <a:pt x="790" y="841"/>
                </a:lnTo>
                <a:lnTo>
                  <a:pt x="788" y="841"/>
                </a:lnTo>
                <a:lnTo>
                  <a:pt x="784" y="839"/>
                </a:lnTo>
                <a:lnTo>
                  <a:pt x="779" y="839"/>
                </a:lnTo>
                <a:lnTo>
                  <a:pt x="773" y="837"/>
                </a:lnTo>
                <a:lnTo>
                  <a:pt x="765" y="835"/>
                </a:lnTo>
                <a:lnTo>
                  <a:pt x="759" y="830"/>
                </a:lnTo>
                <a:lnTo>
                  <a:pt x="754" y="830"/>
                </a:lnTo>
                <a:lnTo>
                  <a:pt x="752" y="830"/>
                </a:lnTo>
                <a:lnTo>
                  <a:pt x="750" y="830"/>
                </a:lnTo>
                <a:lnTo>
                  <a:pt x="748" y="832"/>
                </a:lnTo>
                <a:lnTo>
                  <a:pt x="748" y="832"/>
                </a:lnTo>
                <a:lnTo>
                  <a:pt x="748" y="835"/>
                </a:lnTo>
                <a:lnTo>
                  <a:pt x="750" y="835"/>
                </a:lnTo>
                <a:lnTo>
                  <a:pt x="752" y="837"/>
                </a:lnTo>
                <a:lnTo>
                  <a:pt x="752" y="837"/>
                </a:lnTo>
                <a:lnTo>
                  <a:pt x="754" y="837"/>
                </a:lnTo>
                <a:lnTo>
                  <a:pt x="754" y="837"/>
                </a:lnTo>
                <a:lnTo>
                  <a:pt x="756" y="837"/>
                </a:lnTo>
                <a:lnTo>
                  <a:pt x="756" y="837"/>
                </a:lnTo>
                <a:lnTo>
                  <a:pt x="756" y="835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9"/>
                </a:lnTo>
                <a:lnTo>
                  <a:pt x="761" y="839"/>
                </a:lnTo>
                <a:lnTo>
                  <a:pt x="759" y="839"/>
                </a:lnTo>
                <a:lnTo>
                  <a:pt x="759" y="839"/>
                </a:lnTo>
                <a:lnTo>
                  <a:pt x="756" y="839"/>
                </a:lnTo>
                <a:lnTo>
                  <a:pt x="754" y="839"/>
                </a:lnTo>
                <a:lnTo>
                  <a:pt x="754" y="839"/>
                </a:lnTo>
                <a:lnTo>
                  <a:pt x="754" y="841"/>
                </a:lnTo>
                <a:lnTo>
                  <a:pt x="754" y="841"/>
                </a:lnTo>
                <a:lnTo>
                  <a:pt x="756" y="841"/>
                </a:lnTo>
                <a:lnTo>
                  <a:pt x="756" y="841"/>
                </a:lnTo>
                <a:lnTo>
                  <a:pt x="756" y="843"/>
                </a:lnTo>
                <a:lnTo>
                  <a:pt x="754" y="845"/>
                </a:lnTo>
                <a:lnTo>
                  <a:pt x="754" y="845"/>
                </a:lnTo>
                <a:lnTo>
                  <a:pt x="756" y="845"/>
                </a:lnTo>
                <a:lnTo>
                  <a:pt x="756" y="845"/>
                </a:lnTo>
                <a:lnTo>
                  <a:pt x="759" y="843"/>
                </a:lnTo>
                <a:lnTo>
                  <a:pt x="761" y="843"/>
                </a:lnTo>
                <a:lnTo>
                  <a:pt x="761" y="845"/>
                </a:lnTo>
                <a:lnTo>
                  <a:pt x="763" y="845"/>
                </a:lnTo>
                <a:lnTo>
                  <a:pt x="763" y="845"/>
                </a:lnTo>
                <a:lnTo>
                  <a:pt x="763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7"/>
                </a:lnTo>
                <a:lnTo>
                  <a:pt x="765" y="847"/>
                </a:lnTo>
                <a:lnTo>
                  <a:pt x="765" y="849"/>
                </a:lnTo>
                <a:lnTo>
                  <a:pt x="767" y="849"/>
                </a:lnTo>
                <a:lnTo>
                  <a:pt x="767" y="849"/>
                </a:lnTo>
                <a:lnTo>
                  <a:pt x="769" y="849"/>
                </a:lnTo>
                <a:lnTo>
                  <a:pt x="769" y="849"/>
                </a:lnTo>
                <a:lnTo>
                  <a:pt x="769" y="847"/>
                </a:lnTo>
                <a:lnTo>
                  <a:pt x="769" y="847"/>
                </a:lnTo>
                <a:lnTo>
                  <a:pt x="769" y="849"/>
                </a:lnTo>
                <a:lnTo>
                  <a:pt x="771" y="849"/>
                </a:lnTo>
                <a:lnTo>
                  <a:pt x="773" y="849"/>
                </a:lnTo>
                <a:lnTo>
                  <a:pt x="773" y="851"/>
                </a:lnTo>
                <a:lnTo>
                  <a:pt x="775" y="851"/>
                </a:lnTo>
                <a:lnTo>
                  <a:pt x="775" y="851"/>
                </a:lnTo>
                <a:lnTo>
                  <a:pt x="775" y="851"/>
                </a:lnTo>
                <a:lnTo>
                  <a:pt x="777" y="853"/>
                </a:lnTo>
                <a:lnTo>
                  <a:pt x="777" y="853"/>
                </a:lnTo>
                <a:lnTo>
                  <a:pt x="779" y="853"/>
                </a:lnTo>
                <a:lnTo>
                  <a:pt x="779" y="853"/>
                </a:lnTo>
                <a:lnTo>
                  <a:pt x="775" y="853"/>
                </a:lnTo>
                <a:lnTo>
                  <a:pt x="775" y="856"/>
                </a:lnTo>
                <a:lnTo>
                  <a:pt x="775" y="856"/>
                </a:lnTo>
                <a:lnTo>
                  <a:pt x="773" y="856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7" y="858"/>
                </a:lnTo>
                <a:lnTo>
                  <a:pt x="777" y="858"/>
                </a:lnTo>
                <a:lnTo>
                  <a:pt x="779" y="858"/>
                </a:lnTo>
                <a:lnTo>
                  <a:pt x="779" y="858"/>
                </a:lnTo>
                <a:lnTo>
                  <a:pt x="779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4" y="858"/>
                </a:lnTo>
                <a:lnTo>
                  <a:pt x="784" y="858"/>
                </a:lnTo>
                <a:lnTo>
                  <a:pt x="782" y="860"/>
                </a:lnTo>
                <a:lnTo>
                  <a:pt x="784" y="862"/>
                </a:lnTo>
                <a:lnTo>
                  <a:pt x="784" y="862"/>
                </a:lnTo>
                <a:lnTo>
                  <a:pt x="786" y="860"/>
                </a:lnTo>
                <a:lnTo>
                  <a:pt x="786" y="860"/>
                </a:lnTo>
                <a:lnTo>
                  <a:pt x="786" y="862"/>
                </a:lnTo>
                <a:lnTo>
                  <a:pt x="786" y="862"/>
                </a:lnTo>
                <a:lnTo>
                  <a:pt x="788" y="862"/>
                </a:lnTo>
                <a:lnTo>
                  <a:pt x="788" y="862"/>
                </a:lnTo>
                <a:lnTo>
                  <a:pt x="786" y="864"/>
                </a:lnTo>
                <a:lnTo>
                  <a:pt x="786" y="864"/>
                </a:lnTo>
                <a:lnTo>
                  <a:pt x="786" y="864"/>
                </a:lnTo>
                <a:lnTo>
                  <a:pt x="788" y="864"/>
                </a:lnTo>
                <a:lnTo>
                  <a:pt x="790" y="866"/>
                </a:lnTo>
                <a:lnTo>
                  <a:pt x="790" y="866"/>
                </a:lnTo>
                <a:lnTo>
                  <a:pt x="790" y="866"/>
                </a:lnTo>
                <a:lnTo>
                  <a:pt x="792" y="866"/>
                </a:lnTo>
                <a:lnTo>
                  <a:pt x="794" y="866"/>
                </a:lnTo>
                <a:lnTo>
                  <a:pt x="798" y="866"/>
                </a:lnTo>
                <a:lnTo>
                  <a:pt x="798" y="864"/>
                </a:lnTo>
                <a:lnTo>
                  <a:pt x="798" y="864"/>
                </a:lnTo>
                <a:lnTo>
                  <a:pt x="798" y="864"/>
                </a:lnTo>
                <a:lnTo>
                  <a:pt x="800" y="862"/>
                </a:lnTo>
                <a:lnTo>
                  <a:pt x="800" y="862"/>
                </a:lnTo>
                <a:lnTo>
                  <a:pt x="800" y="862"/>
                </a:lnTo>
                <a:lnTo>
                  <a:pt x="800" y="864"/>
                </a:lnTo>
                <a:lnTo>
                  <a:pt x="798" y="864"/>
                </a:lnTo>
                <a:lnTo>
                  <a:pt x="798" y="866"/>
                </a:lnTo>
                <a:lnTo>
                  <a:pt x="794" y="868"/>
                </a:lnTo>
                <a:lnTo>
                  <a:pt x="794" y="868"/>
                </a:lnTo>
                <a:lnTo>
                  <a:pt x="794" y="870"/>
                </a:lnTo>
                <a:lnTo>
                  <a:pt x="796" y="870"/>
                </a:lnTo>
                <a:lnTo>
                  <a:pt x="798" y="872"/>
                </a:lnTo>
                <a:lnTo>
                  <a:pt x="800" y="872"/>
                </a:lnTo>
                <a:lnTo>
                  <a:pt x="807" y="874"/>
                </a:lnTo>
                <a:close/>
                <a:moveTo>
                  <a:pt x="817" y="866"/>
                </a:moveTo>
                <a:lnTo>
                  <a:pt x="817" y="866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68"/>
                </a:lnTo>
                <a:lnTo>
                  <a:pt x="819" y="868"/>
                </a:lnTo>
                <a:lnTo>
                  <a:pt x="817" y="866"/>
                </a:lnTo>
                <a:close/>
                <a:moveTo>
                  <a:pt x="867" y="1124"/>
                </a:moveTo>
                <a:lnTo>
                  <a:pt x="865" y="1124"/>
                </a:lnTo>
                <a:lnTo>
                  <a:pt x="867" y="1126"/>
                </a:lnTo>
                <a:lnTo>
                  <a:pt x="867" y="1126"/>
                </a:lnTo>
                <a:lnTo>
                  <a:pt x="870" y="1126"/>
                </a:lnTo>
                <a:lnTo>
                  <a:pt x="870" y="1124"/>
                </a:lnTo>
                <a:lnTo>
                  <a:pt x="870" y="1124"/>
                </a:lnTo>
                <a:lnTo>
                  <a:pt x="867" y="1124"/>
                </a:lnTo>
                <a:close/>
                <a:moveTo>
                  <a:pt x="876" y="1124"/>
                </a:moveTo>
                <a:lnTo>
                  <a:pt x="876" y="1122"/>
                </a:lnTo>
                <a:lnTo>
                  <a:pt x="874" y="1124"/>
                </a:lnTo>
                <a:lnTo>
                  <a:pt x="872" y="1122"/>
                </a:lnTo>
                <a:lnTo>
                  <a:pt x="870" y="1122"/>
                </a:lnTo>
                <a:lnTo>
                  <a:pt x="872" y="1124"/>
                </a:lnTo>
                <a:lnTo>
                  <a:pt x="872" y="1124"/>
                </a:lnTo>
                <a:lnTo>
                  <a:pt x="872" y="1124"/>
                </a:lnTo>
                <a:lnTo>
                  <a:pt x="876" y="1124"/>
                </a:lnTo>
                <a:lnTo>
                  <a:pt x="876" y="1124"/>
                </a:lnTo>
                <a:close/>
                <a:moveTo>
                  <a:pt x="805" y="853"/>
                </a:moveTo>
                <a:lnTo>
                  <a:pt x="805" y="853"/>
                </a:lnTo>
                <a:lnTo>
                  <a:pt x="805" y="853"/>
                </a:lnTo>
                <a:lnTo>
                  <a:pt x="807" y="856"/>
                </a:lnTo>
                <a:lnTo>
                  <a:pt x="809" y="856"/>
                </a:lnTo>
                <a:lnTo>
                  <a:pt x="809" y="856"/>
                </a:lnTo>
                <a:lnTo>
                  <a:pt x="807" y="853"/>
                </a:lnTo>
                <a:lnTo>
                  <a:pt x="805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5" y="853"/>
                </a:lnTo>
                <a:close/>
                <a:moveTo>
                  <a:pt x="794" y="845"/>
                </a:moveTo>
                <a:lnTo>
                  <a:pt x="794" y="845"/>
                </a:lnTo>
                <a:lnTo>
                  <a:pt x="794" y="843"/>
                </a:lnTo>
                <a:lnTo>
                  <a:pt x="796" y="843"/>
                </a:lnTo>
                <a:lnTo>
                  <a:pt x="796" y="841"/>
                </a:lnTo>
                <a:lnTo>
                  <a:pt x="794" y="841"/>
                </a:lnTo>
                <a:lnTo>
                  <a:pt x="794" y="841"/>
                </a:lnTo>
                <a:lnTo>
                  <a:pt x="794" y="839"/>
                </a:lnTo>
                <a:lnTo>
                  <a:pt x="792" y="839"/>
                </a:lnTo>
                <a:lnTo>
                  <a:pt x="792" y="839"/>
                </a:lnTo>
                <a:lnTo>
                  <a:pt x="792" y="841"/>
                </a:lnTo>
                <a:lnTo>
                  <a:pt x="792" y="841"/>
                </a:lnTo>
                <a:lnTo>
                  <a:pt x="792" y="845"/>
                </a:lnTo>
                <a:lnTo>
                  <a:pt x="794" y="845"/>
                </a:lnTo>
                <a:close/>
                <a:moveTo>
                  <a:pt x="752" y="820"/>
                </a:moveTo>
                <a:lnTo>
                  <a:pt x="754" y="820"/>
                </a:lnTo>
                <a:lnTo>
                  <a:pt x="754" y="820"/>
                </a:lnTo>
                <a:lnTo>
                  <a:pt x="754" y="820"/>
                </a:lnTo>
                <a:lnTo>
                  <a:pt x="754" y="818"/>
                </a:lnTo>
                <a:lnTo>
                  <a:pt x="754" y="818"/>
                </a:lnTo>
                <a:lnTo>
                  <a:pt x="754" y="816"/>
                </a:lnTo>
                <a:lnTo>
                  <a:pt x="754" y="816"/>
                </a:lnTo>
                <a:lnTo>
                  <a:pt x="754" y="814"/>
                </a:lnTo>
                <a:lnTo>
                  <a:pt x="752" y="814"/>
                </a:lnTo>
                <a:lnTo>
                  <a:pt x="752" y="816"/>
                </a:lnTo>
                <a:lnTo>
                  <a:pt x="752" y="816"/>
                </a:lnTo>
                <a:lnTo>
                  <a:pt x="752" y="816"/>
                </a:lnTo>
                <a:lnTo>
                  <a:pt x="752" y="818"/>
                </a:lnTo>
                <a:lnTo>
                  <a:pt x="752" y="820"/>
                </a:lnTo>
                <a:close/>
                <a:moveTo>
                  <a:pt x="796" y="845"/>
                </a:moveTo>
                <a:lnTo>
                  <a:pt x="796" y="847"/>
                </a:lnTo>
                <a:lnTo>
                  <a:pt x="796" y="847"/>
                </a:lnTo>
                <a:lnTo>
                  <a:pt x="798" y="845"/>
                </a:lnTo>
                <a:lnTo>
                  <a:pt x="798" y="845"/>
                </a:lnTo>
                <a:lnTo>
                  <a:pt x="798" y="845"/>
                </a:lnTo>
                <a:lnTo>
                  <a:pt x="798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5"/>
                </a:lnTo>
                <a:close/>
                <a:moveTo>
                  <a:pt x="821" y="868"/>
                </a:moveTo>
                <a:lnTo>
                  <a:pt x="819" y="868"/>
                </a:lnTo>
                <a:lnTo>
                  <a:pt x="819" y="866"/>
                </a:lnTo>
                <a:lnTo>
                  <a:pt x="815" y="864"/>
                </a:lnTo>
                <a:lnTo>
                  <a:pt x="817" y="864"/>
                </a:lnTo>
                <a:lnTo>
                  <a:pt x="817" y="866"/>
                </a:lnTo>
                <a:lnTo>
                  <a:pt x="819" y="868"/>
                </a:lnTo>
                <a:lnTo>
                  <a:pt x="821" y="868"/>
                </a:lnTo>
                <a:close/>
                <a:moveTo>
                  <a:pt x="658" y="715"/>
                </a:moveTo>
                <a:lnTo>
                  <a:pt x="656" y="713"/>
                </a:lnTo>
                <a:lnTo>
                  <a:pt x="656" y="709"/>
                </a:lnTo>
                <a:lnTo>
                  <a:pt x="654" y="707"/>
                </a:lnTo>
                <a:lnTo>
                  <a:pt x="654" y="705"/>
                </a:lnTo>
                <a:lnTo>
                  <a:pt x="652" y="702"/>
                </a:lnTo>
                <a:lnTo>
                  <a:pt x="652" y="700"/>
                </a:lnTo>
                <a:lnTo>
                  <a:pt x="650" y="700"/>
                </a:lnTo>
                <a:lnTo>
                  <a:pt x="647" y="698"/>
                </a:lnTo>
                <a:lnTo>
                  <a:pt x="645" y="698"/>
                </a:lnTo>
                <a:lnTo>
                  <a:pt x="645" y="698"/>
                </a:lnTo>
                <a:lnTo>
                  <a:pt x="643" y="700"/>
                </a:lnTo>
                <a:lnTo>
                  <a:pt x="643" y="702"/>
                </a:lnTo>
                <a:lnTo>
                  <a:pt x="643" y="702"/>
                </a:lnTo>
                <a:lnTo>
                  <a:pt x="641" y="702"/>
                </a:lnTo>
                <a:lnTo>
                  <a:pt x="641" y="702"/>
                </a:lnTo>
                <a:lnTo>
                  <a:pt x="639" y="705"/>
                </a:lnTo>
                <a:lnTo>
                  <a:pt x="639" y="705"/>
                </a:lnTo>
                <a:lnTo>
                  <a:pt x="641" y="707"/>
                </a:lnTo>
                <a:lnTo>
                  <a:pt x="641" y="709"/>
                </a:lnTo>
                <a:lnTo>
                  <a:pt x="641" y="709"/>
                </a:lnTo>
                <a:lnTo>
                  <a:pt x="643" y="709"/>
                </a:lnTo>
                <a:lnTo>
                  <a:pt x="643" y="709"/>
                </a:lnTo>
                <a:lnTo>
                  <a:pt x="645" y="705"/>
                </a:lnTo>
                <a:lnTo>
                  <a:pt x="645" y="705"/>
                </a:lnTo>
                <a:lnTo>
                  <a:pt x="647" y="707"/>
                </a:lnTo>
                <a:lnTo>
                  <a:pt x="647" y="709"/>
                </a:lnTo>
                <a:lnTo>
                  <a:pt x="647" y="709"/>
                </a:lnTo>
                <a:lnTo>
                  <a:pt x="650" y="709"/>
                </a:lnTo>
                <a:lnTo>
                  <a:pt x="650" y="709"/>
                </a:lnTo>
                <a:lnTo>
                  <a:pt x="647" y="711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50" y="713"/>
                </a:lnTo>
                <a:lnTo>
                  <a:pt x="650" y="713"/>
                </a:lnTo>
                <a:lnTo>
                  <a:pt x="650" y="715"/>
                </a:lnTo>
                <a:lnTo>
                  <a:pt x="650" y="715"/>
                </a:lnTo>
                <a:lnTo>
                  <a:pt x="652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2" y="717"/>
                </a:lnTo>
                <a:lnTo>
                  <a:pt x="652" y="719"/>
                </a:lnTo>
                <a:lnTo>
                  <a:pt x="652" y="719"/>
                </a:lnTo>
                <a:lnTo>
                  <a:pt x="652" y="721"/>
                </a:lnTo>
                <a:lnTo>
                  <a:pt x="654" y="723"/>
                </a:lnTo>
                <a:lnTo>
                  <a:pt x="654" y="723"/>
                </a:lnTo>
                <a:lnTo>
                  <a:pt x="656" y="726"/>
                </a:lnTo>
                <a:lnTo>
                  <a:pt x="656" y="726"/>
                </a:lnTo>
                <a:lnTo>
                  <a:pt x="658" y="726"/>
                </a:lnTo>
                <a:lnTo>
                  <a:pt x="658" y="723"/>
                </a:lnTo>
                <a:lnTo>
                  <a:pt x="658" y="721"/>
                </a:lnTo>
                <a:lnTo>
                  <a:pt x="658" y="719"/>
                </a:lnTo>
                <a:lnTo>
                  <a:pt x="658" y="719"/>
                </a:lnTo>
                <a:lnTo>
                  <a:pt x="658" y="719"/>
                </a:lnTo>
                <a:lnTo>
                  <a:pt x="658" y="717"/>
                </a:lnTo>
                <a:lnTo>
                  <a:pt x="658" y="715"/>
                </a:lnTo>
                <a:lnTo>
                  <a:pt x="658" y="715"/>
                </a:lnTo>
                <a:close/>
                <a:moveTo>
                  <a:pt x="681" y="723"/>
                </a:moveTo>
                <a:lnTo>
                  <a:pt x="681" y="723"/>
                </a:lnTo>
                <a:lnTo>
                  <a:pt x="683" y="726"/>
                </a:lnTo>
                <a:lnTo>
                  <a:pt x="683" y="726"/>
                </a:lnTo>
                <a:lnTo>
                  <a:pt x="683" y="726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7" y="721"/>
                </a:lnTo>
                <a:lnTo>
                  <a:pt x="687" y="721"/>
                </a:lnTo>
                <a:lnTo>
                  <a:pt x="685" y="721"/>
                </a:lnTo>
                <a:lnTo>
                  <a:pt x="685" y="721"/>
                </a:lnTo>
                <a:lnTo>
                  <a:pt x="683" y="721"/>
                </a:lnTo>
                <a:lnTo>
                  <a:pt x="681" y="721"/>
                </a:lnTo>
                <a:lnTo>
                  <a:pt x="681" y="721"/>
                </a:lnTo>
                <a:lnTo>
                  <a:pt x="681" y="723"/>
                </a:lnTo>
                <a:close/>
                <a:moveTo>
                  <a:pt x="664" y="705"/>
                </a:moveTo>
                <a:lnTo>
                  <a:pt x="668" y="702"/>
                </a:lnTo>
                <a:lnTo>
                  <a:pt x="668" y="702"/>
                </a:lnTo>
                <a:lnTo>
                  <a:pt x="668" y="702"/>
                </a:lnTo>
                <a:lnTo>
                  <a:pt x="666" y="700"/>
                </a:lnTo>
                <a:lnTo>
                  <a:pt x="668" y="700"/>
                </a:lnTo>
                <a:lnTo>
                  <a:pt x="666" y="698"/>
                </a:lnTo>
                <a:lnTo>
                  <a:pt x="666" y="696"/>
                </a:lnTo>
                <a:lnTo>
                  <a:pt x="664" y="694"/>
                </a:lnTo>
                <a:lnTo>
                  <a:pt x="662" y="692"/>
                </a:lnTo>
                <a:lnTo>
                  <a:pt x="662" y="690"/>
                </a:lnTo>
                <a:lnTo>
                  <a:pt x="662" y="688"/>
                </a:lnTo>
                <a:lnTo>
                  <a:pt x="662" y="688"/>
                </a:lnTo>
                <a:lnTo>
                  <a:pt x="662" y="688"/>
                </a:lnTo>
                <a:lnTo>
                  <a:pt x="664" y="688"/>
                </a:lnTo>
                <a:lnTo>
                  <a:pt x="664" y="690"/>
                </a:lnTo>
                <a:lnTo>
                  <a:pt x="664" y="690"/>
                </a:lnTo>
                <a:lnTo>
                  <a:pt x="664" y="692"/>
                </a:lnTo>
                <a:lnTo>
                  <a:pt x="666" y="692"/>
                </a:lnTo>
                <a:lnTo>
                  <a:pt x="666" y="692"/>
                </a:lnTo>
                <a:lnTo>
                  <a:pt x="666" y="694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4"/>
                </a:lnTo>
                <a:lnTo>
                  <a:pt x="666" y="692"/>
                </a:lnTo>
                <a:lnTo>
                  <a:pt x="666" y="690"/>
                </a:lnTo>
                <a:lnTo>
                  <a:pt x="662" y="686"/>
                </a:lnTo>
                <a:lnTo>
                  <a:pt x="660" y="686"/>
                </a:lnTo>
                <a:lnTo>
                  <a:pt x="656" y="686"/>
                </a:lnTo>
                <a:lnTo>
                  <a:pt x="656" y="684"/>
                </a:lnTo>
                <a:lnTo>
                  <a:pt x="654" y="682"/>
                </a:lnTo>
                <a:lnTo>
                  <a:pt x="654" y="682"/>
                </a:lnTo>
                <a:lnTo>
                  <a:pt x="654" y="682"/>
                </a:lnTo>
                <a:lnTo>
                  <a:pt x="654" y="684"/>
                </a:lnTo>
                <a:lnTo>
                  <a:pt x="654" y="686"/>
                </a:lnTo>
                <a:lnTo>
                  <a:pt x="654" y="686"/>
                </a:lnTo>
                <a:lnTo>
                  <a:pt x="656" y="688"/>
                </a:lnTo>
                <a:lnTo>
                  <a:pt x="656" y="690"/>
                </a:lnTo>
                <a:lnTo>
                  <a:pt x="656" y="694"/>
                </a:lnTo>
                <a:lnTo>
                  <a:pt x="656" y="696"/>
                </a:lnTo>
                <a:lnTo>
                  <a:pt x="658" y="698"/>
                </a:lnTo>
                <a:lnTo>
                  <a:pt x="660" y="700"/>
                </a:lnTo>
                <a:lnTo>
                  <a:pt x="660" y="700"/>
                </a:lnTo>
                <a:lnTo>
                  <a:pt x="658" y="705"/>
                </a:lnTo>
                <a:lnTo>
                  <a:pt x="658" y="707"/>
                </a:lnTo>
                <a:lnTo>
                  <a:pt x="658" y="707"/>
                </a:lnTo>
                <a:lnTo>
                  <a:pt x="658" y="709"/>
                </a:lnTo>
                <a:lnTo>
                  <a:pt x="658" y="709"/>
                </a:lnTo>
                <a:lnTo>
                  <a:pt x="658" y="709"/>
                </a:lnTo>
                <a:lnTo>
                  <a:pt x="660" y="709"/>
                </a:lnTo>
                <a:lnTo>
                  <a:pt x="662" y="707"/>
                </a:lnTo>
                <a:lnTo>
                  <a:pt x="664" y="705"/>
                </a:lnTo>
                <a:close/>
                <a:moveTo>
                  <a:pt x="689" y="732"/>
                </a:moveTo>
                <a:lnTo>
                  <a:pt x="689" y="732"/>
                </a:lnTo>
                <a:lnTo>
                  <a:pt x="691" y="732"/>
                </a:lnTo>
                <a:lnTo>
                  <a:pt x="691" y="732"/>
                </a:lnTo>
                <a:lnTo>
                  <a:pt x="694" y="732"/>
                </a:lnTo>
                <a:lnTo>
                  <a:pt x="694" y="732"/>
                </a:lnTo>
                <a:lnTo>
                  <a:pt x="694" y="728"/>
                </a:lnTo>
                <a:lnTo>
                  <a:pt x="694" y="726"/>
                </a:lnTo>
                <a:lnTo>
                  <a:pt x="691" y="721"/>
                </a:lnTo>
                <a:lnTo>
                  <a:pt x="691" y="719"/>
                </a:lnTo>
                <a:lnTo>
                  <a:pt x="689" y="719"/>
                </a:lnTo>
                <a:lnTo>
                  <a:pt x="687" y="723"/>
                </a:lnTo>
                <a:lnTo>
                  <a:pt x="687" y="723"/>
                </a:lnTo>
                <a:lnTo>
                  <a:pt x="687" y="726"/>
                </a:lnTo>
                <a:lnTo>
                  <a:pt x="685" y="726"/>
                </a:lnTo>
                <a:lnTo>
                  <a:pt x="685" y="726"/>
                </a:lnTo>
                <a:lnTo>
                  <a:pt x="685" y="728"/>
                </a:lnTo>
                <a:lnTo>
                  <a:pt x="685" y="728"/>
                </a:lnTo>
                <a:lnTo>
                  <a:pt x="687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2"/>
                </a:lnTo>
                <a:close/>
                <a:moveTo>
                  <a:pt x="685" y="717"/>
                </a:moveTo>
                <a:lnTo>
                  <a:pt x="683" y="713"/>
                </a:lnTo>
                <a:lnTo>
                  <a:pt x="683" y="715"/>
                </a:lnTo>
                <a:lnTo>
                  <a:pt x="683" y="717"/>
                </a:lnTo>
                <a:lnTo>
                  <a:pt x="681" y="717"/>
                </a:lnTo>
                <a:lnTo>
                  <a:pt x="681" y="719"/>
                </a:lnTo>
                <a:lnTo>
                  <a:pt x="681" y="719"/>
                </a:lnTo>
                <a:lnTo>
                  <a:pt x="683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7" y="719"/>
                </a:lnTo>
                <a:lnTo>
                  <a:pt x="687" y="717"/>
                </a:lnTo>
                <a:lnTo>
                  <a:pt x="685" y="717"/>
                </a:lnTo>
                <a:close/>
                <a:moveTo>
                  <a:pt x="662" y="686"/>
                </a:moveTo>
                <a:lnTo>
                  <a:pt x="662" y="684"/>
                </a:lnTo>
                <a:lnTo>
                  <a:pt x="660" y="684"/>
                </a:lnTo>
                <a:lnTo>
                  <a:pt x="658" y="682"/>
                </a:lnTo>
                <a:lnTo>
                  <a:pt x="658" y="684"/>
                </a:lnTo>
                <a:lnTo>
                  <a:pt x="656" y="684"/>
                </a:lnTo>
                <a:lnTo>
                  <a:pt x="658" y="684"/>
                </a:lnTo>
                <a:lnTo>
                  <a:pt x="660" y="686"/>
                </a:lnTo>
                <a:lnTo>
                  <a:pt x="662" y="686"/>
                </a:lnTo>
                <a:close/>
                <a:moveTo>
                  <a:pt x="643" y="700"/>
                </a:moveTo>
                <a:lnTo>
                  <a:pt x="643" y="698"/>
                </a:lnTo>
                <a:lnTo>
                  <a:pt x="643" y="696"/>
                </a:lnTo>
                <a:lnTo>
                  <a:pt x="643" y="696"/>
                </a:lnTo>
                <a:lnTo>
                  <a:pt x="645" y="696"/>
                </a:lnTo>
                <a:lnTo>
                  <a:pt x="650" y="698"/>
                </a:lnTo>
                <a:lnTo>
                  <a:pt x="652" y="698"/>
                </a:lnTo>
                <a:lnTo>
                  <a:pt x="654" y="700"/>
                </a:lnTo>
                <a:lnTo>
                  <a:pt x="654" y="698"/>
                </a:lnTo>
                <a:lnTo>
                  <a:pt x="654" y="696"/>
                </a:lnTo>
                <a:lnTo>
                  <a:pt x="652" y="694"/>
                </a:lnTo>
                <a:lnTo>
                  <a:pt x="647" y="694"/>
                </a:lnTo>
                <a:lnTo>
                  <a:pt x="647" y="694"/>
                </a:lnTo>
                <a:lnTo>
                  <a:pt x="650" y="692"/>
                </a:lnTo>
                <a:lnTo>
                  <a:pt x="650" y="694"/>
                </a:lnTo>
                <a:lnTo>
                  <a:pt x="650" y="694"/>
                </a:lnTo>
                <a:lnTo>
                  <a:pt x="652" y="692"/>
                </a:lnTo>
                <a:lnTo>
                  <a:pt x="654" y="690"/>
                </a:lnTo>
                <a:lnTo>
                  <a:pt x="652" y="688"/>
                </a:lnTo>
                <a:lnTo>
                  <a:pt x="652" y="688"/>
                </a:lnTo>
                <a:lnTo>
                  <a:pt x="650" y="688"/>
                </a:lnTo>
                <a:lnTo>
                  <a:pt x="647" y="686"/>
                </a:lnTo>
                <a:lnTo>
                  <a:pt x="647" y="686"/>
                </a:lnTo>
                <a:lnTo>
                  <a:pt x="645" y="688"/>
                </a:lnTo>
                <a:lnTo>
                  <a:pt x="643" y="690"/>
                </a:lnTo>
                <a:lnTo>
                  <a:pt x="643" y="690"/>
                </a:lnTo>
                <a:lnTo>
                  <a:pt x="641" y="688"/>
                </a:lnTo>
                <a:lnTo>
                  <a:pt x="641" y="688"/>
                </a:lnTo>
                <a:lnTo>
                  <a:pt x="643" y="688"/>
                </a:lnTo>
                <a:lnTo>
                  <a:pt x="643" y="686"/>
                </a:lnTo>
                <a:lnTo>
                  <a:pt x="643" y="686"/>
                </a:lnTo>
                <a:lnTo>
                  <a:pt x="641" y="684"/>
                </a:lnTo>
                <a:lnTo>
                  <a:pt x="641" y="684"/>
                </a:lnTo>
                <a:lnTo>
                  <a:pt x="639" y="684"/>
                </a:lnTo>
                <a:lnTo>
                  <a:pt x="639" y="686"/>
                </a:lnTo>
                <a:lnTo>
                  <a:pt x="637" y="686"/>
                </a:lnTo>
                <a:lnTo>
                  <a:pt x="637" y="686"/>
                </a:lnTo>
                <a:lnTo>
                  <a:pt x="635" y="686"/>
                </a:lnTo>
                <a:lnTo>
                  <a:pt x="635" y="688"/>
                </a:lnTo>
                <a:lnTo>
                  <a:pt x="635" y="686"/>
                </a:lnTo>
                <a:lnTo>
                  <a:pt x="633" y="684"/>
                </a:lnTo>
                <a:lnTo>
                  <a:pt x="633" y="686"/>
                </a:lnTo>
                <a:lnTo>
                  <a:pt x="631" y="688"/>
                </a:lnTo>
                <a:lnTo>
                  <a:pt x="631" y="688"/>
                </a:lnTo>
                <a:lnTo>
                  <a:pt x="631" y="688"/>
                </a:lnTo>
                <a:lnTo>
                  <a:pt x="629" y="690"/>
                </a:lnTo>
                <a:lnTo>
                  <a:pt x="631" y="692"/>
                </a:lnTo>
                <a:lnTo>
                  <a:pt x="633" y="692"/>
                </a:lnTo>
                <a:lnTo>
                  <a:pt x="637" y="696"/>
                </a:lnTo>
                <a:lnTo>
                  <a:pt x="637" y="698"/>
                </a:lnTo>
                <a:lnTo>
                  <a:pt x="639" y="700"/>
                </a:lnTo>
                <a:lnTo>
                  <a:pt x="641" y="700"/>
                </a:lnTo>
                <a:lnTo>
                  <a:pt x="643" y="700"/>
                </a:lnTo>
                <a:close/>
                <a:moveTo>
                  <a:pt x="622" y="1895"/>
                </a:moveTo>
                <a:lnTo>
                  <a:pt x="624" y="1897"/>
                </a:lnTo>
                <a:lnTo>
                  <a:pt x="624" y="1897"/>
                </a:lnTo>
                <a:lnTo>
                  <a:pt x="622" y="1895"/>
                </a:lnTo>
                <a:lnTo>
                  <a:pt x="622" y="1895"/>
                </a:lnTo>
                <a:close/>
                <a:moveTo>
                  <a:pt x="601" y="1933"/>
                </a:moveTo>
                <a:lnTo>
                  <a:pt x="599" y="1933"/>
                </a:lnTo>
                <a:lnTo>
                  <a:pt x="601" y="1933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3"/>
                </a:lnTo>
                <a:close/>
                <a:moveTo>
                  <a:pt x="633" y="1900"/>
                </a:move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2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close/>
                <a:moveTo>
                  <a:pt x="679" y="753"/>
                </a:moveTo>
                <a:lnTo>
                  <a:pt x="681" y="753"/>
                </a:lnTo>
                <a:lnTo>
                  <a:pt x="683" y="755"/>
                </a:lnTo>
                <a:lnTo>
                  <a:pt x="683" y="757"/>
                </a:lnTo>
                <a:lnTo>
                  <a:pt x="685" y="757"/>
                </a:lnTo>
                <a:lnTo>
                  <a:pt x="685" y="755"/>
                </a:lnTo>
                <a:lnTo>
                  <a:pt x="685" y="755"/>
                </a:lnTo>
                <a:lnTo>
                  <a:pt x="685" y="753"/>
                </a:lnTo>
                <a:lnTo>
                  <a:pt x="687" y="753"/>
                </a:lnTo>
                <a:lnTo>
                  <a:pt x="685" y="753"/>
                </a:lnTo>
                <a:lnTo>
                  <a:pt x="685" y="753"/>
                </a:lnTo>
                <a:lnTo>
                  <a:pt x="685" y="751"/>
                </a:lnTo>
                <a:lnTo>
                  <a:pt x="683" y="753"/>
                </a:lnTo>
                <a:lnTo>
                  <a:pt x="683" y="753"/>
                </a:lnTo>
                <a:lnTo>
                  <a:pt x="683" y="753"/>
                </a:lnTo>
                <a:lnTo>
                  <a:pt x="681" y="751"/>
                </a:lnTo>
                <a:lnTo>
                  <a:pt x="681" y="749"/>
                </a:lnTo>
                <a:lnTo>
                  <a:pt x="681" y="749"/>
                </a:lnTo>
                <a:lnTo>
                  <a:pt x="681" y="747"/>
                </a:lnTo>
                <a:lnTo>
                  <a:pt x="679" y="747"/>
                </a:lnTo>
                <a:lnTo>
                  <a:pt x="677" y="744"/>
                </a:lnTo>
                <a:lnTo>
                  <a:pt x="675" y="744"/>
                </a:lnTo>
                <a:lnTo>
                  <a:pt x="675" y="744"/>
                </a:lnTo>
                <a:lnTo>
                  <a:pt x="675" y="747"/>
                </a:lnTo>
                <a:lnTo>
                  <a:pt x="677" y="747"/>
                </a:lnTo>
                <a:lnTo>
                  <a:pt x="677" y="747"/>
                </a:lnTo>
                <a:lnTo>
                  <a:pt x="679" y="749"/>
                </a:lnTo>
                <a:lnTo>
                  <a:pt x="679" y="751"/>
                </a:lnTo>
                <a:lnTo>
                  <a:pt x="679" y="751"/>
                </a:lnTo>
                <a:lnTo>
                  <a:pt x="679" y="753"/>
                </a:lnTo>
                <a:close/>
                <a:moveTo>
                  <a:pt x="689" y="786"/>
                </a:moveTo>
                <a:lnTo>
                  <a:pt x="696" y="784"/>
                </a:lnTo>
                <a:lnTo>
                  <a:pt x="696" y="784"/>
                </a:lnTo>
                <a:lnTo>
                  <a:pt x="696" y="782"/>
                </a:lnTo>
                <a:lnTo>
                  <a:pt x="696" y="778"/>
                </a:lnTo>
                <a:lnTo>
                  <a:pt x="698" y="776"/>
                </a:lnTo>
                <a:lnTo>
                  <a:pt x="698" y="774"/>
                </a:lnTo>
                <a:lnTo>
                  <a:pt x="700" y="770"/>
                </a:lnTo>
                <a:lnTo>
                  <a:pt x="700" y="770"/>
                </a:lnTo>
                <a:lnTo>
                  <a:pt x="700" y="767"/>
                </a:lnTo>
                <a:lnTo>
                  <a:pt x="700" y="767"/>
                </a:lnTo>
                <a:lnTo>
                  <a:pt x="698" y="767"/>
                </a:lnTo>
                <a:lnTo>
                  <a:pt x="696" y="770"/>
                </a:lnTo>
                <a:lnTo>
                  <a:pt x="694" y="770"/>
                </a:lnTo>
                <a:lnTo>
                  <a:pt x="694" y="770"/>
                </a:lnTo>
                <a:lnTo>
                  <a:pt x="694" y="772"/>
                </a:lnTo>
                <a:lnTo>
                  <a:pt x="694" y="774"/>
                </a:lnTo>
                <a:lnTo>
                  <a:pt x="694" y="774"/>
                </a:lnTo>
                <a:lnTo>
                  <a:pt x="694" y="776"/>
                </a:lnTo>
                <a:lnTo>
                  <a:pt x="694" y="776"/>
                </a:lnTo>
                <a:lnTo>
                  <a:pt x="689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91" y="774"/>
                </a:lnTo>
                <a:lnTo>
                  <a:pt x="694" y="774"/>
                </a:lnTo>
                <a:lnTo>
                  <a:pt x="694" y="772"/>
                </a:lnTo>
                <a:lnTo>
                  <a:pt x="694" y="772"/>
                </a:lnTo>
                <a:lnTo>
                  <a:pt x="691" y="770"/>
                </a:lnTo>
                <a:lnTo>
                  <a:pt x="691" y="770"/>
                </a:lnTo>
                <a:lnTo>
                  <a:pt x="691" y="767"/>
                </a:lnTo>
                <a:lnTo>
                  <a:pt x="689" y="767"/>
                </a:lnTo>
                <a:lnTo>
                  <a:pt x="687" y="770"/>
                </a:lnTo>
                <a:lnTo>
                  <a:pt x="685" y="767"/>
                </a:lnTo>
                <a:lnTo>
                  <a:pt x="683" y="767"/>
                </a:lnTo>
                <a:lnTo>
                  <a:pt x="681" y="767"/>
                </a:lnTo>
                <a:lnTo>
                  <a:pt x="681" y="767"/>
                </a:lnTo>
                <a:lnTo>
                  <a:pt x="681" y="767"/>
                </a:lnTo>
                <a:lnTo>
                  <a:pt x="679" y="770"/>
                </a:lnTo>
                <a:lnTo>
                  <a:pt x="679" y="772"/>
                </a:lnTo>
                <a:lnTo>
                  <a:pt x="679" y="774"/>
                </a:lnTo>
                <a:lnTo>
                  <a:pt x="681" y="774"/>
                </a:lnTo>
                <a:lnTo>
                  <a:pt x="683" y="778"/>
                </a:lnTo>
                <a:lnTo>
                  <a:pt x="683" y="778"/>
                </a:lnTo>
                <a:lnTo>
                  <a:pt x="683" y="778"/>
                </a:lnTo>
                <a:lnTo>
                  <a:pt x="683" y="780"/>
                </a:lnTo>
                <a:lnTo>
                  <a:pt x="685" y="780"/>
                </a:lnTo>
                <a:lnTo>
                  <a:pt x="689" y="782"/>
                </a:lnTo>
                <a:lnTo>
                  <a:pt x="689" y="782"/>
                </a:lnTo>
                <a:lnTo>
                  <a:pt x="689" y="782"/>
                </a:lnTo>
                <a:lnTo>
                  <a:pt x="687" y="782"/>
                </a:lnTo>
                <a:lnTo>
                  <a:pt x="685" y="782"/>
                </a:lnTo>
                <a:lnTo>
                  <a:pt x="685" y="782"/>
                </a:lnTo>
                <a:lnTo>
                  <a:pt x="685" y="784"/>
                </a:lnTo>
                <a:lnTo>
                  <a:pt x="685" y="784"/>
                </a:lnTo>
                <a:lnTo>
                  <a:pt x="687" y="786"/>
                </a:lnTo>
                <a:lnTo>
                  <a:pt x="689" y="786"/>
                </a:lnTo>
                <a:close/>
                <a:moveTo>
                  <a:pt x="704" y="753"/>
                </a:moveTo>
                <a:lnTo>
                  <a:pt x="704" y="753"/>
                </a:lnTo>
                <a:lnTo>
                  <a:pt x="706" y="753"/>
                </a:lnTo>
                <a:lnTo>
                  <a:pt x="706" y="753"/>
                </a:lnTo>
                <a:lnTo>
                  <a:pt x="706" y="751"/>
                </a:lnTo>
                <a:lnTo>
                  <a:pt x="704" y="749"/>
                </a:lnTo>
                <a:lnTo>
                  <a:pt x="704" y="747"/>
                </a:lnTo>
                <a:lnTo>
                  <a:pt x="702" y="744"/>
                </a:lnTo>
                <a:lnTo>
                  <a:pt x="702" y="744"/>
                </a:lnTo>
                <a:lnTo>
                  <a:pt x="702" y="744"/>
                </a:lnTo>
                <a:lnTo>
                  <a:pt x="702" y="747"/>
                </a:lnTo>
                <a:lnTo>
                  <a:pt x="702" y="747"/>
                </a:lnTo>
                <a:lnTo>
                  <a:pt x="702" y="749"/>
                </a:lnTo>
                <a:lnTo>
                  <a:pt x="702" y="751"/>
                </a:lnTo>
                <a:lnTo>
                  <a:pt x="702" y="749"/>
                </a:lnTo>
                <a:lnTo>
                  <a:pt x="702" y="749"/>
                </a:lnTo>
                <a:lnTo>
                  <a:pt x="704" y="751"/>
                </a:lnTo>
                <a:lnTo>
                  <a:pt x="704" y="751"/>
                </a:lnTo>
                <a:lnTo>
                  <a:pt x="704" y="753"/>
                </a:lnTo>
                <a:close/>
                <a:moveTo>
                  <a:pt x="708" y="744"/>
                </a:moveTo>
                <a:lnTo>
                  <a:pt x="710" y="742"/>
                </a:lnTo>
                <a:lnTo>
                  <a:pt x="710" y="740"/>
                </a:lnTo>
                <a:lnTo>
                  <a:pt x="710" y="738"/>
                </a:lnTo>
                <a:lnTo>
                  <a:pt x="710" y="736"/>
                </a:lnTo>
                <a:lnTo>
                  <a:pt x="710" y="736"/>
                </a:lnTo>
                <a:lnTo>
                  <a:pt x="708" y="734"/>
                </a:lnTo>
                <a:lnTo>
                  <a:pt x="706" y="732"/>
                </a:lnTo>
                <a:lnTo>
                  <a:pt x="706" y="732"/>
                </a:lnTo>
                <a:lnTo>
                  <a:pt x="700" y="734"/>
                </a:lnTo>
                <a:lnTo>
                  <a:pt x="700" y="738"/>
                </a:lnTo>
                <a:lnTo>
                  <a:pt x="700" y="740"/>
                </a:lnTo>
                <a:lnTo>
                  <a:pt x="698" y="742"/>
                </a:lnTo>
                <a:lnTo>
                  <a:pt x="698" y="742"/>
                </a:lnTo>
                <a:lnTo>
                  <a:pt x="698" y="747"/>
                </a:lnTo>
                <a:lnTo>
                  <a:pt x="700" y="747"/>
                </a:lnTo>
                <a:lnTo>
                  <a:pt x="700" y="747"/>
                </a:lnTo>
                <a:lnTo>
                  <a:pt x="700" y="744"/>
                </a:lnTo>
                <a:lnTo>
                  <a:pt x="702" y="744"/>
                </a:lnTo>
                <a:lnTo>
                  <a:pt x="704" y="742"/>
                </a:lnTo>
                <a:lnTo>
                  <a:pt x="704" y="742"/>
                </a:lnTo>
                <a:lnTo>
                  <a:pt x="704" y="742"/>
                </a:lnTo>
                <a:lnTo>
                  <a:pt x="704" y="744"/>
                </a:lnTo>
                <a:lnTo>
                  <a:pt x="704" y="744"/>
                </a:lnTo>
                <a:lnTo>
                  <a:pt x="704" y="744"/>
                </a:lnTo>
                <a:lnTo>
                  <a:pt x="706" y="744"/>
                </a:lnTo>
                <a:lnTo>
                  <a:pt x="706" y="747"/>
                </a:lnTo>
                <a:lnTo>
                  <a:pt x="706" y="747"/>
                </a:lnTo>
                <a:lnTo>
                  <a:pt x="708" y="744"/>
                </a:lnTo>
                <a:close/>
                <a:moveTo>
                  <a:pt x="708" y="803"/>
                </a:moveTo>
                <a:lnTo>
                  <a:pt x="706" y="803"/>
                </a:lnTo>
                <a:lnTo>
                  <a:pt x="706" y="803"/>
                </a:lnTo>
                <a:lnTo>
                  <a:pt x="706" y="803"/>
                </a:lnTo>
                <a:lnTo>
                  <a:pt x="706" y="801"/>
                </a:lnTo>
                <a:lnTo>
                  <a:pt x="706" y="801"/>
                </a:lnTo>
                <a:lnTo>
                  <a:pt x="706" y="801"/>
                </a:lnTo>
                <a:lnTo>
                  <a:pt x="704" y="801"/>
                </a:lnTo>
                <a:lnTo>
                  <a:pt x="704" y="801"/>
                </a:lnTo>
                <a:lnTo>
                  <a:pt x="704" y="801"/>
                </a:lnTo>
                <a:lnTo>
                  <a:pt x="702" y="797"/>
                </a:lnTo>
                <a:lnTo>
                  <a:pt x="702" y="797"/>
                </a:lnTo>
                <a:lnTo>
                  <a:pt x="704" y="795"/>
                </a:lnTo>
                <a:lnTo>
                  <a:pt x="702" y="795"/>
                </a:lnTo>
                <a:lnTo>
                  <a:pt x="700" y="795"/>
                </a:lnTo>
                <a:lnTo>
                  <a:pt x="698" y="793"/>
                </a:lnTo>
                <a:lnTo>
                  <a:pt x="698" y="793"/>
                </a:lnTo>
                <a:lnTo>
                  <a:pt x="696" y="793"/>
                </a:lnTo>
                <a:lnTo>
                  <a:pt x="696" y="791"/>
                </a:lnTo>
                <a:lnTo>
                  <a:pt x="698" y="791"/>
                </a:lnTo>
                <a:lnTo>
                  <a:pt x="698" y="793"/>
                </a:lnTo>
                <a:lnTo>
                  <a:pt x="700" y="791"/>
                </a:lnTo>
                <a:lnTo>
                  <a:pt x="700" y="788"/>
                </a:lnTo>
                <a:lnTo>
                  <a:pt x="700" y="788"/>
                </a:lnTo>
                <a:lnTo>
                  <a:pt x="700" y="786"/>
                </a:lnTo>
                <a:lnTo>
                  <a:pt x="698" y="784"/>
                </a:lnTo>
                <a:lnTo>
                  <a:pt x="698" y="784"/>
                </a:lnTo>
                <a:lnTo>
                  <a:pt x="696" y="786"/>
                </a:lnTo>
                <a:lnTo>
                  <a:pt x="696" y="786"/>
                </a:lnTo>
                <a:lnTo>
                  <a:pt x="694" y="786"/>
                </a:lnTo>
                <a:lnTo>
                  <a:pt x="689" y="786"/>
                </a:lnTo>
                <a:lnTo>
                  <a:pt x="687" y="786"/>
                </a:lnTo>
                <a:lnTo>
                  <a:pt x="687" y="786"/>
                </a:lnTo>
                <a:lnTo>
                  <a:pt x="687" y="788"/>
                </a:lnTo>
                <a:lnTo>
                  <a:pt x="689" y="788"/>
                </a:lnTo>
                <a:lnTo>
                  <a:pt x="694" y="791"/>
                </a:lnTo>
                <a:lnTo>
                  <a:pt x="694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3"/>
                </a:lnTo>
                <a:lnTo>
                  <a:pt x="694" y="795"/>
                </a:lnTo>
                <a:lnTo>
                  <a:pt x="694" y="795"/>
                </a:lnTo>
                <a:lnTo>
                  <a:pt x="698" y="799"/>
                </a:lnTo>
                <a:lnTo>
                  <a:pt x="700" y="801"/>
                </a:lnTo>
                <a:lnTo>
                  <a:pt x="702" y="801"/>
                </a:lnTo>
                <a:lnTo>
                  <a:pt x="702" y="803"/>
                </a:lnTo>
                <a:lnTo>
                  <a:pt x="704" y="805"/>
                </a:lnTo>
                <a:lnTo>
                  <a:pt x="706" y="805"/>
                </a:lnTo>
                <a:lnTo>
                  <a:pt x="708" y="805"/>
                </a:lnTo>
                <a:lnTo>
                  <a:pt x="708" y="803"/>
                </a:lnTo>
                <a:close/>
                <a:moveTo>
                  <a:pt x="681" y="713"/>
                </a:moveTo>
                <a:lnTo>
                  <a:pt x="681" y="711"/>
                </a:lnTo>
                <a:lnTo>
                  <a:pt x="679" y="711"/>
                </a:lnTo>
                <a:lnTo>
                  <a:pt x="679" y="709"/>
                </a:lnTo>
                <a:lnTo>
                  <a:pt x="677" y="709"/>
                </a:lnTo>
                <a:lnTo>
                  <a:pt x="677" y="711"/>
                </a:lnTo>
                <a:lnTo>
                  <a:pt x="675" y="709"/>
                </a:lnTo>
                <a:lnTo>
                  <a:pt x="671" y="709"/>
                </a:lnTo>
                <a:lnTo>
                  <a:pt x="668" y="709"/>
                </a:lnTo>
                <a:lnTo>
                  <a:pt x="666" y="709"/>
                </a:lnTo>
                <a:lnTo>
                  <a:pt x="666" y="709"/>
                </a:lnTo>
                <a:lnTo>
                  <a:pt x="668" y="711"/>
                </a:lnTo>
                <a:lnTo>
                  <a:pt x="668" y="711"/>
                </a:lnTo>
                <a:lnTo>
                  <a:pt x="671" y="713"/>
                </a:lnTo>
                <a:lnTo>
                  <a:pt x="671" y="713"/>
                </a:lnTo>
                <a:lnTo>
                  <a:pt x="671" y="715"/>
                </a:lnTo>
                <a:lnTo>
                  <a:pt x="671" y="717"/>
                </a:lnTo>
                <a:lnTo>
                  <a:pt x="671" y="719"/>
                </a:lnTo>
                <a:lnTo>
                  <a:pt x="673" y="721"/>
                </a:lnTo>
                <a:lnTo>
                  <a:pt x="673" y="721"/>
                </a:lnTo>
                <a:lnTo>
                  <a:pt x="675" y="721"/>
                </a:lnTo>
                <a:lnTo>
                  <a:pt x="675" y="721"/>
                </a:lnTo>
                <a:lnTo>
                  <a:pt x="677" y="721"/>
                </a:lnTo>
                <a:lnTo>
                  <a:pt x="679" y="721"/>
                </a:lnTo>
                <a:lnTo>
                  <a:pt x="679" y="719"/>
                </a:lnTo>
                <a:lnTo>
                  <a:pt x="679" y="719"/>
                </a:lnTo>
                <a:lnTo>
                  <a:pt x="679" y="719"/>
                </a:lnTo>
                <a:lnTo>
                  <a:pt x="679" y="717"/>
                </a:lnTo>
                <a:lnTo>
                  <a:pt x="679" y="717"/>
                </a:lnTo>
                <a:lnTo>
                  <a:pt x="677" y="717"/>
                </a:lnTo>
                <a:lnTo>
                  <a:pt x="677" y="715"/>
                </a:lnTo>
                <a:lnTo>
                  <a:pt x="677" y="715"/>
                </a:lnTo>
                <a:lnTo>
                  <a:pt x="677" y="713"/>
                </a:lnTo>
                <a:lnTo>
                  <a:pt x="677" y="713"/>
                </a:lnTo>
                <a:lnTo>
                  <a:pt x="677" y="713"/>
                </a:lnTo>
                <a:lnTo>
                  <a:pt x="679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5"/>
                </a:lnTo>
                <a:lnTo>
                  <a:pt x="681" y="715"/>
                </a:lnTo>
                <a:lnTo>
                  <a:pt x="681" y="713"/>
                </a:lnTo>
                <a:lnTo>
                  <a:pt x="681" y="713"/>
                </a:lnTo>
                <a:close/>
                <a:moveTo>
                  <a:pt x="673" y="730"/>
                </a:moveTo>
                <a:lnTo>
                  <a:pt x="675" y="730"/>
                </a:lnTo>
                <a:lnTo>
                  <a:pt x="677" y="730"/>
                </a:lnTo>
                <a:lnTo>
                  <a:pt x="677" y="732"/>
                </a:lnTo>
                <a:lnTo>
                  <a:pt x="677" y="732"/>
                </a:lnTo>
                <a:lnTo>
                  <a:pt x="677" y="732"/>
                </a:lnTo>
                <a:lnTo>
                  <a:pt x="677" y="734"/>
                </a:lnTo>
                <a:lnTo>
                  <a:pt x="675" y="734"/>
                </a:lnTo>
                <a:lnTo>
                  <a:pt x="675" y="734"/>
                </a:lnTo>
                <a:lnTo>
                  <a:pt x="673" y="734"/>
                </a:lnTo>
                <a:lnTo>
                  <a:pt x="673" y="734"/>
                </a:lnTo>
                <a:lnTo>
                  <a:pt x="671" y="734"/>
                </a:lnTo>
                <a:lnTo>
                  <a:pt x="671" y="734"/>
                </a:lnTo>
                <a:lnTo>
                  <a:pt x="673" y="736"/>
                </a:lnTo>
                <a:lnTo>
                  <a:pt x="673" y="736"/>
                </a:lnTo>
                <a:lnTo>
                  <a:pt x="673" y="736"/>
                </a:lnTo>
                <a:lnTo>
                  <a:pt x="675" y="736"/>
                </a:lnTo>
                <a:lnTo>
                  <a:pt x="677" y="738"/>
                </a:lnTo>
                <a:lnTo>
                  <a:pt x="677" y="738"/>
                </a:lnTo>
                <a:lnTo>
                  <a:pt x="677" y="738"/>
                </a:lnTo>
                <a:lnTo>
                  <a:pt x="679" y="738"/>
                </a:lnTo>
                <a:lnTo>
                  <a:pt x="681" y="738"/>
                </a:lnTo>
                <a:lnTo>
                  <a:pt x="679" y="740"/>
                </a:lnTo>
                <a:lnTo>
                  <a:pt x="679" y="740"/>
                </a:lnTo>
                <a:lnTo>
                  <a:pt x="681" y="742"/>
                </a:lnTo>
                <a:lnTo>
                  <a:pt x="681" y="742"/>
                </a:lnTo>
                <a:lnTo>
                  <a:pt x="681" y="742"/>
                </a:lnTo>
                <a:lnTo>
                  <a:pt x="679" y="742"/>
                </a:lnTo>
                <a:lnTo>
                  <a:pt x="679" y="744"/>
                </a:lnTo>
                <a:lnTo>
                  <a:pt x="681" y="744"/>
                </a:lnTo>
                <a:lnTo>
                  <a:pt x="683" y="747"/>
                </a:lnTo>
                <a:lnTo>
                  <a:pt x="683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7"/>
                </a:lnTo>
                <a:lnTo>
                  <a:pt x="687" y="747"/>
                </a:lnTo>
                <a:lnTo>
                  <a:pt x="687" y="749"/>
                </a:lnTo>
                <a:lnTo>
                  <a:pt x="687" y="749"/>
                </a:lnTo>
                <a:lnTo>
                  <a:pt x="687" y="751"/>
                </a:lnTo>
                <a:lnTo>
                  <a:pt x="687" y="751"/>
                </a:lnTo>
                <a:lnTo>
                  <a:pt x="689" y="751"/>
                </a:lnTo>
                <a:lnTo>
                  <a:pt x="689" y="751"/>
                </a:lnTo>
                <a:lnTo>
                  <a:pt x="689" y="753"/>
                </a:lnTo>
                <a:lnTo>
                  <a:pt x="691" y="753"/>
                </a:lnTo>
                <a:lnTo>
                  <a:pt x="691" y="755"/>
                </a:lnTo>
                <a:lnTo>
                  <a:pt x="694" y="755"/>
                </a:lnTo>
                <a:lnTo>
                  <a:pt x="694" y="755"/>
                </a:lnTo>
                <a:lnTo>
                  <a:pt x="694" y="755"/>
                </a:lnTo>
                <a:lnTo>
                  <a:pt x="696" y="755"/>
                </a:lnTo>
                <a:lnTo>
                  <a:pt x="696" y="755"/>
                </a:lnTo>
                <a:lnTo>
                  <a:pt x="696" y="753"/>
                </a:lnTo>
                <a:lnTo>
                  <a:pt x="696" y="753"/>
                </a:lnTo>
                <a:lnTo>
                  <a:pt x="696" y="753"/>
                </a:lnTo>
                <a:lnTo>
                  <a:pt x="696" y="751"/>
                </a:lnTo>
                <a:lnTo>
                  <a:pt x="696" y="751"/>
                </a:lnTo>
                <a:lnTo>
                  <a:pt x="696" y="749"/>
                </a:lnTo>
                <a:lnTo>
                  <a:pt x="696" y="747"/>
                </a:lnTo>
                <a:lnTo>
                  <a:pt x="696" y="747"/>
                </a:lnTo>
                <a:lnTo>
                  <a:pt x="694" y="747"/>
                </a:lnTo>
                <a:lnTo>
                  <a:pt x="691" y="747"/>
                </a:lnTo>
                <a:lnTo>
                  <a:pt x="691" y="747"/>
                </a:lnTo>
                <a:lnTo>
                  <a:pt x="694" y="744"/>
                </a:lnTo>
                <a:lnTo>
                  <a:pt x="694" y="744"/>
                </a:lnTo>
                <a:lnTo>
                  <a:pt x="694" y="744"/>
                </a:lnTo>
                <a:lnTo>
                  <a:pt x="691" y="742"/>
                </a:lnTo>
                <a:lnTo>
                  <a:pt x="691" y="742"/>
                </a:lnTo>
                <a:lnTo>
                  <a:pt x="689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38"/>
                </a:lnTo>
                <a:lnTo>
                  <a:pt x="687" y="738"/>
                </a:lnTo>
                <a:lnTo>
                  <a:pt x="691" y="740"/>
                </a:lnTo>
                <a:lnTo>
                  <a:pt x="694" y="740"/>
                </a:lnTo>
                <a:lnTo>
                  <a:pt x="694" y="740"/>
                </a:lnTo>
                <a:lnTo>
                  <a:pt x="691" y="740"/>
                </a:lnTo>
                <a:lnTo>
                  <a:pt x="691" y="738"/>
                </a:lnTo>
                <a:lnTo>
                  <a:pt x="689" y="736"/>
                </a:lnTo>
                <a:lnTo>
                  <a:pt x="687" y="734"/>
                </a:lnTo>
                <a:lnTo>
                  <a:pt x="687" y="734"/>
                </a:lnTo>
                <a:lnTo>
                  <a:pt x="687" y="732"/>
                </a:lnTo>
                <a:lnTo>
                  <a:pt x="685" y="730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6"/>
                </a:lnTo>
                <a:lnTo>
                  <a:pt x="679" y="726"/>
                </a:lnTo>
                <a:lnTo>
                  <a:pt x="679" y="723"/>
                </a:lnTo>
                <a:lnTo>
                  <a:pt x="679" y="723"/>
                </a:lnTo>
                <a:lnTo>
                  <a:pt x="675" y="723"/>
                </a:lnTo>
                <a:lnTo>
                  <a:pt x="673" y="723"/>
                </a:lnTo>
                <a:lnTo>
                  <a:pt x="673" y="723"/>
                </a:lnTo>
                <a:lnTo>
                  <a:pt x="673" y="726"/>
                </a:lnTo>
                <a:lnTo>
                  <a:pt x="673" y="726"/>
                </a:lnTo>
                <a:lnTo>
                  <a:pt x="673" y="728"/>
                </a:lnTo>
                <a:lnTo>
                  <a:pt x="673" y="728"/>
                </a:lnTo>
                <a:lnTo>
                  <a:pt x="671" y="730"/>
                </a:lnTo>
                <a:lnTo>
                  <a:pt x="671" y="732"/>
                </a:lnTo>
                <a:lnTo>
                  <a:pt x="671" y="732"/>
                </a:lnTo>
                <a:lnTo>
                  <a:pt x="673" y="730"/>
                </a:lnTo>
                <a:close/>
                <a:moveTo>
                  <a:pt x="708" y="807"/>
                </a:moveTo>
                <a:lnTo>
                  <a:pt x="708" y="807"/>
                </a:lnTo>
                <a:lnTo>
                  <a:pt x="708" y="809"/>
                </a:lnTo>
                <a:lnTo>
                  <a:pt x="708" y="809"/>
                </a:lnTo>
                <a:lnTo>
                  <a:pt x="708" y="809"/>
                </a:lnTo>
                <a:lnTo>
                  <a:pt x="710" y="809"/>
                </a:lnTo>
                <a:lnTo>
                  <a:pt x="710" y="807"/>
                </a:lnTo>
                <a:lnTo>
                  <a:pt x="708" y="805"/>
                </a:lnTo>
                <a:lnTo>
                  <a:pt x="708" y="807"/>
                </a:lnTo>
                <a:close/>
                <a:moveTo>
                  <a:pt x="671" y="715"/>
                </a:moveTo>
                <a:lnTo>
                  <a:pt x="668" y="715"/>
                </a:lnTo>
                <a:lnTo>
                  <a:pt x="668" y="715"/>
                </a:lnTo>
                <a:lnTo>
                  <a:pt x="666" y="713"/>
                </a:lnTo>
                <a:lnTo>
                  <a:pt x="666" y="713"/>
                </a:lnTo>
                <a:lnTo>
                  <a:pt x="666" y="711"/>
                </a:lnTo>
                <a:lnTo>
                  <a:pt x="664" y="711"/>
                </a:lnTo>
                <a:lnTo>
                  <a:pt x="662" y="711"/>
                </a:lnTo>
                <a:lnTo>
                  <a:pt x="660" y="713"/>
                </a:lnTo>
                <a:lnTo>
                  <a:pt x="660" y="715"/>
                </a:lnTo>
                <a:lnTo>
                  <a:pt x="660" y="715"/>
                </a:lnTo>
                <a:lnTo>
                  <a:pt x="662" y="717"/>
                </a:lnTo>
                <a:lnTo>
                  <a:pt x="662" y="719"/>
                </a:lnTo>
                <a:lnTo>
                  <a:pt x="664" y="719"/>
                </a:lnTo>
                <a:lnTo>
                  <a:pt x="664" y="721"/>
                </a:lnTo>
                <a:lnTo>
                  <a:pt x="664" y="721"/>
                </a:lnTo>
                <a:lnTo>
                  <a:pt x="662" y="726"/>
                </a:lnTo>
                <a:lnTo>
                  <a:pt x="664" y="728"/>
                </a:lnTo>
                <a:lnTo>
                  <a:pt x="664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6"/>
                </a:lnTo>
                <a:lnTo>
                  <a:pt x="668" y="723"/>
                </a:lnTo>
                <a:lnTo>
                  <a:pt x="668" y="721"/>
                </a:lnTo>
                <a:lnTo>
                  <a:pt x="668" y="719"/>
                </a:lnTo>
                <a:lnTo>
                  <a:pt x="668" y="719"/>
                </a:lnTo>
                <a:lnTo>
                  <a:pt x="668" y="717"/>
                </a:lnTo>
                <a:lnTo>
                  <a:pt x="671" y="717"/>
                </a:lnTo>
                <a:lnTo>
                  <a:pt x="671" y="717"/>
                </a:lnTo>
                <a:lnTo>
                  <a:pt x="671" y="715"/>
                </a:lnTo>
                <a:close/>
                <a:moveTo>
                  <a:pt x="675" y="742"/>
                </a:moveTo>
                <a:lnTo>
                  <a:pt x="677" y="740"/>
                </a:lnTo>
                <a:lnTo>
                  <a:pt x="677" y="740"/>
                </a:lnTo>
                <a:lnTo>
                  <a:pt x="677" y="740"/>
                </a:lnTo>
                <a:lnTo>
                  <a:pt x="677" y="738"/>
                </a:lnTo>
                <a:lnTo>
                  <a:pt x="675" y="740"/>
                </a:lnTo>
                <a:lnTo>
                  <a:pt x="673" y="740"/>
                </a:lnTo>
                <a:lnTo>
                  <a:pt x="673" y="740"/>
                </a:lnTo>
                <a:lnTo>
                  <a:pt x="671" y="740"/>
                </a:lnTo>
                <a:lnTo>
                  <a:pt x="673" y="742"/>
                </a:lnTo>
                <a:lnTo>
                  <a:pt x="671" y="744"/>
                </a:lnTo>
                <a:lnTo>
                  <a:pt x="673" y="744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close/>
                <a:moveTo>
                  <a:pt x="1662" y="2505"/>
                </a:moveTo>
                <a:lnTo>
                  <a:pt x="1655" y="2505"/>
                </a:lnTo>
                <a:lnTo>
                  <a:pt x="1651" y="2503"/>
                </a:lnTo>
                <a:lnTo>
                  <a:pt x="1649" y="2503"/>
                </a:lnTo>
                <a:lnTo>
                  <a:pt x="1645" y="2501"/>
                </a:lnTo>
                <a:lnTo>
                  <a:pt x="1643" y="2499"/>
                </a:lnTo>
                <a:lnTo>
                  <a:pt x="1639" y="2497"/>
                </a:lnTo>
                <a:lnTo>
                  <a:pt x="1636" y="2495"/>
                </a:lnTo>
                <a:lnTo>
                  <a:pt x="1632" y="2493"/>
                </a:lnTo>
                <a:lnTo>
                  <a:pt x="1630" y="2491"/>
                </a:lnTo>
                <a:lnTo>
                  <a:pt x="1628" y="2489"/>
                </a:lnTo>
                <a:lnTo>
                  <a:pt x="1624" y="2487"/>
                </a:lnTo>
                <a:lnTo>
                  <a:pt x="1624" y="2484"/>
                </a:lnTo>
                <a:lnTo>
                  <a:pt x="1622" y="2484"/>
                </a:lnTo>
                <a:lnTo>
                  <a:pt x="1620" y="2478"/>
                </a:lnTo>
                <a:lnTo>
                  <a:pt x="1620" y="2478"/>
                </a:lnTo>
                <a:lnTo>
                  <a:pt x="1618" y="2478"/>
                </a:lnTo>
                <a:lnTo>
                  <a:pt x="1615" y="2478"/>
                </a:lnTo>
                <a:lnTo>
                  <a:pt x="1615" y="2476"/>
                </a:lnTo>
                <a:lnTo>
                  <a:pt x="1615" y="2476"/>
                </a:lnTo>
                <a:lnTo>
                  <a:pt x="1615" y="2474"/>
                </a:lnTo>
                <a:lnTo>
                  <a:pt x="1615" y="2474"/>
                </a:lnTo>
                <a:lnTo>
                  <a:pt x="1618" y="2474"/>
                </a:lnTo>
                <a:lnTo>
                  <a:pt x="1620" y="2474"/>
                </a:lnTo>
                <a:lnTo>
                  <a:pt x="1618" y="2472"/>
                </a:lnTo>
                <a:lnTo>
                  <a:pt x="1618" y="2470"/>
                </a:lnTo>
                <a:lnTo>
                  <a:pt x="1613" y="2468"/>
                </a:lnTo>
                <a:lnTo>
                  <a:pt x="1613" y="2466"/>
                </a:lnTo>
                <a:lnTo>
                  <a:pt x="1613" y="2466"/>
                </a:lnTo>
                <a:lnTo>
                  <a:pt x="1611" y="2466"/>
                </a:lnTo>
                <a:lnTo>
                  <a:pt x="1611" y="2464"/>
                </a:lnTo>
                <a:lnTo>
                  <a:pt x="1607" y="2466"/>
                </a:lnTo>
                <a:lnTo>
                  <a:pt x="1605" y="2466"/>
                </a:lnTo>
                <a:lnTo>
                  <a:pt x="1603" y="2464"/>
                </a:lnTo>
                <a:lnTo>
                  <a:pt x="1601" y="2464"/>
                </a:lnTo>
                <a:lnTo>
                  <a:pt x="1601" y="2464"/>
                </a:lnTo>
                <a:lnTo>
                  <a:pt x="1599" y="2466"/>
                </a:lnTo>
                <a:lnTo>
                  <a:pt x="1597" y="2468"/>
                </a:lnTo>
                <a:lnTo>
                  <a:pt x="1595" y="2470"/>
                </a:lnTo>
                <a:lnTo>
                  <a:pt x="1595" y="2470"/>
                </a:lnTo>
                <a:lnTo>
                  <a:pt x="1595" y="2470"/>
                </a:lnTo>
                <a:lnTo>
                  <a:pt x="1592" y="2468"/>
                </a:lnTo>
                <a:lnTo>
                  <a:pt x="1590" y="2468"/>
                </a:lnTo>
                <a:lnTo>
                  <a:pt x="1588" y="2468"/>
                </a:lnTo>
                <a:lnTo>
                  <a:pt x="1588" y="2468"/>
                </a:lnTo>
                <a:lnTo>
                  <a:pt x="1590" y="2470"/>
                </a:lnTo>
                <a:lnTo>
                  <a:pt x="1590" y="2470"/>
                </a:lnTo>
                <a:lnTo>
                  <a:pt x="1590" y="2470"/>
                </a:lnTo>
                <a:lnTo>
                  <a:pt x="1592" y="2472"/>
                </a:lnTo>
                <a:lnTo>
                  <a:pt x="1592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88" y="2472"/>
                </a:lnTo>
                <a:lnTo>
                  <a:pt x="1588" y="2474"/>
                </a:lnTo>
                <a:lnTo>
                  <a:pt x="1586" y="2474"/>
                </a:lnTo>
                <a:lnTo>
                  <a:pt x="1586" y="2476"/>
                </a:lnTo>
                <a:lnTo>
                  <a:pt x="1586" y="2476"/>
                </a:lnTo>
                <a:lnTo>
                  <a:pt x="1588" y="2478"/>
                </a:lnTo>
                <a:lnTo>
                  <a:pt x="1588" y="2480"/>
                </a:lnTo>
                <a:lnTo>
                  <a:pt x="1590" y="2480"/>
                </a:lnTo>
                <a:lnTo>
                  <a:pt x="1592" y="2480"/>
                </a:lnTo>
                <a:lnTo>
                  <a:pt x="1595" y="2480"/>
                </a:lnTo>
                <a:lnTo>
                  <a:pt x="1597" y="2480"/>
                </a:lnTo>
                <a:lnTo>
                  <a:pt x="1599" y="2478"/>
                </a:lnTo>
                <a:lnTo>
                  <a:pt x="1601" y="2480"/>
                </a:lnTo>
                <a:lnTo>
                  <a:pt x="1603" y="2480"/>
                </a:lnTo>
                <a:lnTo>
                  <a:pt x="1603" y="2480"/>
                </a:lnTo>
                <a:lnTo>
                  <a:pt x="1603" y="2482"/>
                </a:lnTo>
                <a:lnTo>
                  <a:pt x="1603" y="2482"/>
                </a:lnTo>
                <a:lnTo>
                  <a:pt x="1599" y="2484"/>
                </a:lnTo>
                <a:lnTo>
                  <a:pt x="1595" y="2487"/>
                </a:lnTo>
                <a:lnTo>
                  <a:pt x="1592" y="2487"/>
                </a:lnTo>
                <a:lnTo>
                  <a:pt x="1592" y="2487"/>
                </a:lnTo>
                <a:lnTo>
                  <a:pt x="1592" y="2491"/>
                </a:lnTo>
                <a:lnTo>
                  <a:pt x="1592" y="2493"/>
                </a:lnTo>
                <a:lnTo>
                  <a:pt x="1595" y="2495"/>
                </a:lnTo>
                <a:lnTo>
                  <a:pt x="1605" y="2499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5" y="2501"/>
                </a:lnTo>
                <a:lnTo>
                  <a:pt x="1605" y="2503"/>
                </a:lnTo>
                <a:lnTo>
                  <a:pt x="1603" y="2503"/>
                </a:lnTo>
                <a:lnTo>
                  <a:pt x="1603" y="2503"/>
                </a:lnTo>
                <a:lnTo>
                  <a:pt x="1603" y="2501"/>
                </a:lnTo>
                <a:lnTo>
                  <a:pt x="1603" y="2501"/>
                </a:lnTo>
                <a:lnTo>
                  <a:pt x="1603" y="2501"/>
                </a:lnTo>
                <a:lnTo>
                  <a:pt x="1599" y="2499"/>
                </a:lnTo>
                <a:lnTo>
                  <a:pt x="1597" y="2499"/>
                </a:lnTo>
                <a:lnTo>
                  <a:pt x="1597" y="2499"/>
                </a:lnTo>
                <a:lnTo>
                  <a:pt x="1595" y="2499"/>
                </a:lnTo>
                <a:lnTo>
                  <a:pt x="1595" y="2499"/>
                </a:lnTo>
                <a:lnTo>
                  <a:pt x="1590" y="2499"/>
                </a:lnTo>
                <a:lnTo>
                  <a:pt x="1590" y="2499"/>
                </a:lnTo>
                <a:lnTo>
                  <a:pt x="1590" y="2497"/>
                </a:lnTo>
                <a:lnTo>
                  <a:pt x="1588" y="2495"/>
                </a:lnTo>
                <a:lnTo>
                  <a:pt x="1586" y="2495"/>
                </a:lnTo>
                <a:lnTo>
                  <a:pt x="1584" y="2493"/>
                </a:lnTo>
                <a:lnTo>
                  <a:pt x="1586" y="2493"/>
                </a:lnTo>
                <a:lnTo>
                  <a:pt x="1588" y="2493"/>
                </a:lnTo>
                <a:lnTo>
                  <a:pt x="1586" y="2491"/>
                </a:lnTo>
                <a:lnTo>
                  <a:pt x="1586" y="2484"/>
                </a:lnTo>
                <a:lnTo>
                  <a:pt x="1584" y="2484"/>
                </a:lnTo>
                <a:lnTo>
                  <a:pt x="1584" y="2487"/>
                </a:lnTo>
                <a:lnTo>
                  <a:pt x="1584" y="2489"/>
                </a:lnTo>
                <a:lnTo>
                  <a:pt x="1582" y="2491"/>
                </a:lnTo>
                <a:lnTo>
                  <a:pt x="1582" y="2493"/>
                </a:lnTo>
                <a:lnTo>
                  <a:pt x="1582" y="2495"/>
                </a:lnTo>
                <a:lnTo>
                  <a:pt x="1582" y="2497"/>
                </a:lnTo>
                <a:lnTo>
                  <a:pt x="1584" y="2497"/>
                </a:lnTo>
                <a:lnTo>
                  <a:pt x="1586" y="2499"/>
                </a:lnTo>
                <a:lnTo>
                  <a:pt x="1586" y="2499"/>
                </a:lnTo>
                <a:lnTo>
                  <a:pt x="1590" y="2501"/>
                </a:lnTo>
                <a:lnTo>
                  <a:pt x="1588" y="2503"/>
                </a:lnTo>
                <a:lnTo>
                  <a:pt x="1588" y="2501"/>
                </a:lnTo>
                <a:lnTo>
                  <a:pt x="1586" y="2501"/>
                </a:lnTo>
                <a:lnTo>
                  <a:pt x="1584" y="2501"/>
                </a:lnTo>
                <a:lnTo>
                  <a:pt x="1584" y="2501"/>
                </a:lnTo>
                <a:lnTo>
                  <a:pt x="1584" y="2499"/>
                </a:lnTo>
                <a:lnTo>
                  <a:pt x="1582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501"/>
                </a:lnTo>
                <a:lnTo>
                  <a:pt x="1578" y="2501"/>
                </a:lnTo>
                <a:lnTo>
                  <a:pt x="1578" y="2501"/>
                </a:lnTo>
                <a:lnTo>
                  <a:pt x="1574" y="2499"/>
                </a:lnTo>
                <a:lnTo>
                  <a:pt x="1574" y="2499"/>
                </a:lnTo>
                <a:lnTo>
                  <a:pt x="1571" y="2501"/>
                </a:lnTo>
                <a:lnTo>
                  <a:pt x="1571" y="2501"/>
                </a:lnTo>
                <a:lnTo>
                  <a:pt x="1569" y="2501"/>
                </a:lnTo>
                <a:lnTo>
                  <a:pt x="1569" y="2501"/>
                </a:lnTo>
                <a:lnTo>
                  <a:pt x="1567" y="2501"/>
                </a:lnTo>
                <a:lnTo>
                  <a:pt x="1567" y="2501"/>
                </a:lnTo>
                <a:lnTo>
                  <a:pt x="1565" y="2501"/>
                </a:lnTo>
                <a:lnTo>
                  <a:pt x="1565" y="2503"/>
                </a:lnTo>
                <a:lnTo>
                  <a:pt x="1565" y="2503"/>
                </a:lnTo>
                <a:lnTo>
                  <a:pt x="1567" y="2505"/>
                </a:lnTo>
                <a:lnTo>
                  <a:pt x="1574" y="2505"/>
                </a:lnTo>
                <a:lnTo>
                  <a:pt x="1576" y="2505"/>
                </a:lnTo>
                <a:lnTo>
                  <a:pt x="1580" y="2505"/>
                </a:lnTo>
                <a:lnTo>
                  <a:pt x="1582" y="2508"/>
                </a:lnTo>
                <a:lnTo>
                  <a:pt x="1586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2" y="2508"/>
                </a:lnTo>
                <a:lnTo>
                  <a:pt x="1592" y="2508"/>
                </a:lnTo>
                <a:lnTo>
                  <a:pt x="1595" y="2508"/>
                </a:lnTo>
                <a:lnTo>
                  <a:pt x="1597" y="2508"/>
                </a:lnTo>
                <a:lnTo>
                  <a:pt x="1597" y="2505"/>
                </a:lnTo>
                <a:lnTo>
                  <a:pt x="1599" y="2508"/>
                </a:lnTo>
                <a:lnTo>
                  <a:pt x="1601" y="2510"/>
                </a:lnTo>
                <a:lnTo>
                  <a:pt x="1607" y="2510"/>
                </a:lnTo>
                <a:lnTo>
                  <a:pt x="1611" y="2510"/>
                </a:lnTo>
                <a:lnTo>
                  <a:pt x="1611" y="2510"/>
                </a:lnTo>
                <a:lnTo>
                  <a:pt x="1613" y="2510"/>
                </a:lnTo>
                <a:lnTo>
                  <a:pt x="1613" y="2510"/>
                </a:lnTo>
                <a:lnTo>
                  <a:pt x="1615" y="2510"/>
                </a:lnTo>
                <a:lnTo>
                  <a:pt x="1618" y="2508"/>
                </a:lnTo>
                <a:lnTo>
                  <a:pt x="1620" y="2508"/>
                </a:lnTo>
                <a:lnTo>
                  <a:pt x="1622" y="2510"/>
                </a:lnTo>
                <a:lnTo>
                  <a:pt x="1626" y="2510"/>
                </a:lnTo>
                <a:lnTo>
                  <a:pt x="1634" y="2510"/>
                </a:lnTo>
                <a:lnTo>
                  <a:pt x="1639" y="2510"/>
                </a:lnTo>
                <a:lnTo>
                  <a:pt x="1643" y="2512"/>
                </a:lnTo>
                <a:lnTo>
                  <a:pt x="1645" y="2512"/>
                </a:lnTo>
                <a:lnTo>
                  <a:pt x="1645" y="2512"/>
                </a:lnTo>
                <a:lnTo>
                  <a:pt x="1647" y="2512"/>
                </a:lnTo>
                <a:lnTo>
                  <a:pt x="1649" y="2512"/>
                </a:lnTo>
                <a:lnTo>
                  <a:pt x="1651" y="2512"/>
                </a:lnTo>
                <a:lnTo>
                  <a:pt x="1653" y="2510"/>
                </a:lnTo>
                <a:lnTo>
                  <a:pt x="1653" y="2510"/>
                </a:lnTo>
                <a:lnTo>
                  <a:pt x="1655" y="2510"/>
                </a:lnTo>
                <a:lnTo>
                  <a:pt x="1657" y="2510"/>
                </a:lnTo>
                <a:lnTo>
                  <a:pt x="1659" y="2510"/>
                </a:lnTo>
                <a:lnTo>
                  <a:pt x="1662" y="2510"/>
                </a:lnTo>
                <a:lnTo>
                  <a:pt x="1662" y="2508"/>
                </a:lnTo>
                <a:lnTo>
                  <a:pt x="1664" y="2505"/>
                </a:lnTo>
                <a:lnTo>
                  <a:pt x="1662" y="2505"/>
                </a:lnTo>
                <a:lnTo>
                  <a:pt x="1662" y="2505"/>
                </a:lnTo>
                <a:close/>
                <a:moveTo>
                  <a:pt x="1530" y="2451"/>
                </a:moveTo>
                <a:lnTo>
                  <a:pt x="1532" y="2451"/>
                </a:lnTo>
                <a:lnTo>
                  <a:pt x="1532" y="2451"/>
                </a:lnTo>
                <a:lnTo>
                  <a:pt x="1534" y="2453"/>
                </a:lnTo>
                <a:lnTo>
                  <a:pt x="1534" y="2453"/>
                </a:lnTo>
                <a:lnTo>
                  <a:pt x="1534" y="2451"/>
                </a:lnTo>
                <a:lnTo>
                  <a:pt x="1534" y="2451"/>
                </a:lnTo>
                <a:lnTo>
                  <a:pt x="1534" y="2451"/>
                </a:lnTo>
                <a:lnTo>
                  <a:pt x="1532" y="2449"/>
                </a:lnTo>
                <a:lnTo>
                  <a:pt x="1532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51"/>
                </a:lnTo>
                <a:close/>
                <a:moveTo>
                  <a:pt x="1561" y="2487"/>
                </a:moveTo>
                <a:lnTo>
                  <a:pt x="1559" y="2487"/>
                </a:lnTo>
                <a:lnTo>
                  <a:pt x="1559" y="2484"/>
                </a:lnTo>
                <a:lnTo>
                  <a:pt x="1557" y="2484"/>
                </a:lnTo>
                <a:lnTo>
                  <a:pt x="1555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1" y="2482"/>
                </a:lnTo>
                <a:lnTo>
                  <a:pt x="1551" y="2480"/>
                </a:lnTo>
                <a:lnTo>
                  <a:pt x="1551" y="2480"/>
                </a:lnTo>
                <a:lnTo>
                  <a:pt x="1551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2"/>
                </a:lnTo>
                <a:lnTo>
                  <a:pt x="1548" y="2482"/>
                </a:lnTo>
                <a:lnTo>
                  <a:pt x="1544" y="2482"/>
                </a:lnTo>
                <a:lnTo>
                  <a:pt x="1544" y="2480"/>
                </a:lnTo>
                <a:lnTo>
                  <a:pt x="1540" y="2480"/>
                </a:lnTo>
                <a:lnTo>
                  <a:pt x="1538" y="2482"/>
                </a:lnTo>
                <a:lnTo>
                  <a:pt x="1540" y="2484"/>
                </a:lnTo>
                <a:lnTo>
                  <a:pt x="1542" y="2484"/>
                </a:lnTo>
                <a:lnTo>
                  <a:pt x="1544" y="2487"/>
                </a:lnTo>
                <a:lnTo>
                  <a:pt x="1544" y="2487"/>
                </a:lnTo>
                <a:lnTo>
                  <a:pt x="1546" y="2487"/>
                </a:lnTo>
                <a:lnTo>
                  <a:pt x="1546" y="2487"/>
                </a:lnTo>
                <a:lnTo>
                  <a:pt x="1546" y="2489"/>
                </a:lnTo>
                <a:lnTo>
                  <a:pt x="1546" y="2489"/>
                </a:lnTo>
                <a:lnTo>
                  <a:pt x="1546" y="2491"/>
                </a:lnTo>
                <a:lnTo>
                  <a:pt x="1546" y="2491"/>
                </a:lnTo>
                <a:lnTo>
                  <a:pt x="1546" y="2493"/>
                </a:lnTo>
                <a:lnTo>
                  <a:pt x="1548" y="2493"/>
                </a:lnTo>
                <a:lnTo>
                  <a:pt x="1548" y="2493"/>
                </a:lnTo>
                <a:lnTo>
                  <a:pt x="1548" y="2491"/>
                </a:lnTo>
                <a:lnTo>
                  <a:pt x="1548" y="2491"/>
                </a:lnTo>
                <a:lnTo>
                  <a:pt x="1548" y="2491"/>
                </a:lnTo>
                <a:lnTo>
                  <a:pt x="1551" y="2489"/>
                </a:lnTo>
                <a:lnTo>
                  <a:pt x="1551" y="2489"/>
                </a:lnTo>
                <a:lnTo>
                  <a:pt x="1551" y="2489"/>
                </a:lnTo>
                <a:lnTo>
                  <a:pt x="1553" y="2489"/>
                </a:lnTo>
                <a:lnTo>
                  <a:pt x="1553" y="2489"/>
                </a:lnTo>
                <a:lnTo>
                  <a:pt x="1553" y="2491"/>
                </a:lnTo>
                <a:lnTo>
                  <a:pt x="1553" y="2493"/>
                </a:lnTo>
                <a:lnTo>
                  <a:pt x="1551" y="2493"/>
                </a:lnTo>
                <a:lnTo>
                  <a:pt x="1551" y="2495"/>
                </a:lnTo>
                <a:lnTo>
                  <a:pt x="1551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5" y="2493"/>
                </a:lnTo>
                <a:lnTo>
                  <a:pt x="1557" y="2493"/>
                </a:lnTo>
                <a:lnTo>
                  <a:pt x="1557" y="2493"/>
                </a:lnTo>
                <a:lnTo>
                  <a:pt x="1559" y="2493"/>
                </a:lnTo>
                <a:lnTo>
                  <a:pt x="1559" y="2493"/>
                </a:lnTo>
                <a:lnTo>
                  <a:pt x="1559" y="2491"/>
                </a:lnTo>
                <a:lnTo>
                  <a:pt x="1561" y="2489"/>
                </a:lnTo>
                <a:lnTo>
                  <a:pt x="1561" y="2489"/>
                </a:lnTo>
                <a:lnTo>
                  <a:pt x="1561" y="2487"/>
                </a:lnTo>
                <a:close/>
                <a:moveTo>
                  <a:pt x="1622" y="2522"/>
                </a:moveTo>
                <a:lnTo>
                  <a:pt x="1620" y="2520"/>
                </a:lnTo>
                <a:lnTo>
                  <a:pt x="1618" y="2520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6"/>
                </a:lnTo>
                <a:lnTo>
                  <a:pt x="1618" y="2516"/>
                </a:lnTo>
                <a:lnTo>
                  <a:pt x="1613" y="2516"/>
                </a:lnTo>
                <a:lnTo>
                  <a:pt x="1613" y="2516"/>
                </a:lnTo>
                <a:lnTo>
                  <a:pt x="1613" y="2514"/>
                </a:lnTo>
                <a:lnTo>
                  <a:pt x="1618" y="2514"/>
                </a:lnTo>
                <a:lnTo>
                  <a:pt x="1615" y="2512"/>
                </a:lnTo>
                <a:lnTo>
                  <a:pt x="1613" y="2512"/>
                </a:lnTo>
                <a:lnTo>
                  <a:pt x="1609" y="2512"/>
                </a:lnTo>
                <a:lnTo>
                  <a:pt x="1599" y="2510"/>
                </a:lnTo>
                <a:lnTo>
                  <a:pt x="1595" y="2510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6"/>
                </a:lnTo>
                <a:lnTo>
                  <a:pt x="1595" y="2516"/>
                </a:lnTo>
                <a:lnTo>
                  <a:pt x="1595" y="2516"/>
                </a:lnTo>
                <a:lnTo>
                  <a:pt x="1597" y="2516"/>
                </a:lnTo>
                <a:lnTo>
                  <a:pt x="1597" y="2516"/>
                </a:lnTo>
                <a:lnTo>
                  <a:pt x="1599" y="2516"/>
                </a:lnTo>
                <a:lnTo>
                  <a:pt x="1599" y="2516"/>
                </a:lnTo>
                <a:lnTo>
                  <a:pt x="1599" y="2518"/>
                </a:lnTo>
                <a:lnTo>
                  <a:pt x="1599" y="2518"/>
                </a:lnTo>
                <a:lnTo>
                  <a:pt x="1599" y="2518"/>
                </a:lnTo>
                <a:lnTo>
                  <a:pt x="1601" y="2520"/>
                </a:lnTo>
                <a:lnTo>
                  <a:pt x="1601" y="2520"/>
                </a:lnTo>
                <a:lnTo>
                  <a:pt x="1603" y="2520"/>
                </a:lnTo>
                <a:lnTo>
                  <a:pt x="1605" y="2522"/>
                </a:lnTo>
                <a:lnTo>
                  <a:pt x="1605" y="2522"/>
                </a:lnTo>
                <a:lnTo>
                  <a:pt x="1603" y="2520"/>
                </a:lnTo>
                <a:lnTo>
                  <a:pt x="1603" y="2518"/>
                </a:lnTo>
                <a:lnTo>
                  <a:pt x="1603" y="2518"/>
                </a:lnTo>
                <a:lnTo>
                  <a:pt x="1603" y="2516"/>
                </a:lnTo>
                <a:lnTo>
                  <a:pt x="1605" y="2516"/>
                </a:lnTo>
                <a:lnTo>
                  <a:pt x="1605" y="2516"/>
                </a:lnTo>
                <a:lnTo>
                  <a:pt x="1607" y="2516"/>
                </a:lnTo>
                <a:lnTo>
                  <a:pt x="1607" y="2518"/>
                </a:lnTo>
                <a:lnTo>
                  <a:pt x="1609" y="2516"/>
                </a:lnTo>
                <a:lnTo>
                  <a:pt x="1609" y="2516"/>
                </a:lnTo>
                <a:lnTo>
                  <a:pt x="1609" y="2518"/>
                </a:lnTo>
                <a:lnTo>
                  <a:pt x="1609" y="2518"/>
                </a:lnTo>
                <a:lnTo>
                  <a:pt x="1609" y="2520"/>
                </a:lnTo>
                <a:lnTo>
                  <a:pt x="1609" y="2520"/>
                </a:lnTo>
                <a:lnTo>
                  <a:pt x="1609" y="2520"/>
                </a:lnTo>
                <a:lnTo>
                  <a:pt x="1611" y="2520"/>
                </a:lnTo>
                <a:lnTo>
                  <a:pt x="1613" y="2520"/>
                </a:lnTo>
                <a:lnTo>
                  <a:pt x="1613" y="2520"/>
                </a:lnTo>
                <a:lnTo>
                  <a:pt x="1615" y="2522"/>
                </a:lnTo>
                <a:lnTo>
                  <a:pt x="1618" y="2522"/>
                </a:lnTo>
                <a:lnTo>
                  <a:pt x="1618" y="2522"/>
                </a:lnTo>
                <a:lnTo>
                  <a:pt x="1620" y="2524"/>
                </a:lnTo>
                <a:lnTo>
                  <a:pt x="1620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2"/>
                </a:lnTo>
                <a:lnTo>
                  <a:pt x="1622" y="2522"/>
                </a:lnTo>
                <a:close/>
                <a:moveTo>
                  <a:pt x="1542" y="2478"/>
                </a:move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4" y="2478"/>
                </a:lnTo>
                <a:lnTo>
                  <a:pt x="1546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6" y="2478"/>
                </a:lnTo>
                <a:lnTo>
                  <a:pt x="1546" y="2478"/>
                </a:lnTo>
                <a:lnTo>
                  <a:pt x="1544" y="2476"/>
                </a:lnTo>
                <a:lnTo>
                  <a:pt x="1542" y="2476"/>
                </a:lnTo>
                <a:lnTo>
                  <a:pt x="1542" y="2476"/>
                </a:lnTo>
                <a:lnTo>
                  <a:pt x="1540" y="2474"/>
                </a:lnTo>
                <a:lnTo>
                  <a:pt x="1538" y="2474"/>
                </a:lnTo>
                <a:lnTo>
                  <a:pt x="1538" y="2472"/>
                </a:lnTo>
                <a:lnTo>
                  <a:pt x="1534" y="2472"/>
                </a:lnTo>
                <a:lnTo>
                  <a:pt x="1532" y="2472"/>
                </a:lnTo>
                <a:lnTo>
                  <a:pt x="1532" y="2472"/>
                </a:lnTo>
                <a:lnTo>
                  <a:pt x="1530" y="2472"/>
                </a:lnTo>
                <a:lnTo>
                  <a:pt x="1530" y="2472"/>
                </a:lnTo>
                <a:lnTo>
                  <a:pt x="1530" y="2470"/>
                </a:lnTo>
                <a:lnTo>
                  <a:pt x="1530" y="2470"/>
                </a:lnTo>
                <a:lnTo>
                  <a:pt x="1527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7" y="2470"/>
                </a:lnTo>
                <a:lnTo>
                  <a:pt x="1527" y="2472"/>
                </a:lnTo>
                <a:lnTo>
                  <a:pt x="1530" y="2472"/>
                </a:lnTo>
                <a:lnTo>
                  <a:pt x="1532" y="2474"/>
                </a:lnTo>
                <a:lnTo>
                  <a:pt x="1532" y="2474"/>
                </a:lnTo>
                <a:lnTo>
                  <a:pt x="1534" y="2474"/>
                </a:lnTo>
                <a:lnTo>
                  <a:pt x="1536" y="2474"/>
                </a:lnTo>
                <a:lnTo>
                  <a:pt x="1538" y="2474"/>
                </a:lnTo>
                <a:lnTo>
                  <a:pt x="1538" y="2474"/>
                </a:lnTo>
                <a:lnTo>
                  <a:pt x="1542" y="2478"/>
                </a:lnTo>
                <a:close/>
                <a:moveTo>
                  <a:pt x="1517" y="2413"/>
                </a:moveTo>
                <a:lnTo>
                  <a:pt x="1519" y="2413"/>
                </a:lnTo>
                <a:lnTo>
                  <a:pt x="1521" y="2413"/>
                </a:lnTo>
                <a:lnTo>
                  <a:pt x="1521" y="2413"/>
                </a:lnTo>
                <a:lnTo>
                  <a:pt x="1521" y="2411"/>
                </a:lnTo>
                <a:lnTo>
                  <a:pt x="1521" y="2409"/>
                </a:lnTo>
                <a:lnTo>
                  <a:pt x="1521" y="2407"/>
                </a:lnTo>
                <a:lnTo>
                  <a:pt x="1521" y="2407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3" y="2407"/>
                </a:lnTo>
                <a:lnTo>
                  <a:pt x="1523" y="2407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11"/>
                </a:lnTo>
                <a:lnTo>
                  <a:pt x="1523" y="2411"/>
                </a:lnTo>
                <a:lnTo>
                  <a:pt x="1523" y="2413"/>
                </a:lnTo>
                <a:lnTo>
                  <a:pt x="1523" y="2413"/>
                </a:lnTo>
                <a:lnTo>
                  <a:pt x="1525" y="2415"/>
                </a:lnTo>
                <a:lnTo>
                  <a:pt x="1525" y="2415"/>
                </a:lnTo>
                <a:lnTo>
                  <a:pt x="1527" y="2415"/>
                </a:lnTo>
                <a:lnTo>
                  <a:pt x="1527" y="2415"/>
                </a:lnTo>
                <a:lnTo>
                  <a:pt x="1527" y="2413"/>
                </a:lnTo>
                <a:lnTo>
                  <a:pt x="1527" y="2413"/>
                </a:lnTo>
                <a:lnTo>
                  <a:pt x="1530" y="2411"/>
                </a:lnTo>
                <a:lnTo>
                  <a:pt x="1530" y="2409"/>
                </a:lnTo>
                <a:lnTo>
                  <a:pt x="1530" y="2409"/>
                </a:lnTo>
                <a:lnTo>
                  <a:pt x="1527" y="2409"/>
                </a:lnTo>
                <a:lnTo>
                  <a:pt x="1527" y="2409"/>
                </a:lnTo>
                <a:lnTo>
                  <a:pt x="1530" y="2405"/>
                </a:lnTo>
                <a:lnTo>
                  <a:pt x="1530" y="2403"/>
                </a:lnTo>
                <a:lnTo>
                  <a:pt x="1530" y="2399"/>
                </a:lnTo>
                <a:lnTo>
                  <a:pt x="1527" y="2394"/>
                </a:lnTo>
                <a:lnTo>
                  <a:pt x="1527" y="2392"/>
                </a:lnTo>
                <a:lnTo>
                  <a:pt x="1527" y="2392"/>
                </a:lnTo>
                <a:lnTo>
                  <a:pt x="1525" y="2392"/>
                </a:lnTo>
                <a:lnTo>
                  <a:pt x="1525" y="2392"/>
                </a:lnTo>
                <a:lnTo>
                  <a:pt x="1523" y="2392"/>
                </a:lnTo>
                <a:lnTo>
                  <a:pt x="1523" y="2392"/>
                </a:lnTo>
                <a:lnTo>
                  <a:pt x="1521" y="2392"/>
                </a:lnTo>
                <a:lnTo>
                  <a:pt x="1521" y="2394"/>
                </a:lnTo>
                <a:lnTo>
                  <a:pt x="1521" y="2394"/>
                </a:lnTo>
                <a:lnTo>
                  <a:pt x="1521" y="2396"/>
                </a:lnTo>
                <a:lnTo>
                  <a:pt x="1521" y="2396"/>
                </a:lnTo>
                <a:lnTo>
                  <a:pt x="1519" y="2399"/>
                </a:lnTo>
                <a:lnTo>
                  <a:pt x="1519" y="2399"/>
                </a:lnTo>
                <a:lnTo>
                  <a:pt x="1519" y="2401"/>
                </a:lnTo>
                <a:lnTo>
                  <a:pt x="1519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5" y="2403"/>
                </a:lnTo>
                <a:lnTo>
                  <a:pt x="1515" y="2403"/>
                </a:lnTo>
                <a:lnTo>
                  <a:pt x="1515" y="2405"/>
                </a:lnTo>
                <a:lnTo>
                  <a:pt x="1515" y="2405"/>
                </a:lnTo>
                <a:lnTo>
                  <a:pt x="1517" y="2407"/>
                </a:lnTo>
                <a:lnTo>
                  <a:pt x="1517" y="2409"/>
                </a:lnTo>
                <a:lnTo>
                  <a:pt x="1513" y="2409"/>
                </a:lnTo>
                <a:lnTo>
                  <a:pt x="1513" y="2409"/>
                </a:lnTo>
                <a:lnTo>
                  <a:pt x="1513" y="2411"/>
                </a:lnTo>
                <a:lnTo>
                  <a:pt x="1515" y="2411"/>
                </a:lnTo>
                <a:lnTo>
                  <a:pt x="1517" y="2413"/>
                </a:lnTo>
                <a:close/>
                <a:moveTo>
                  <a:pt x="1586" y="2510"/>
                </a:moveTo>
                <a:lnTo>
                  <a:pt x="1584" y="2512"/>
                </a:lnTo>
                <a:lnTo>
                  <a:pt x="1582" y="2512"/>
                </a:lnTo>
                <a:lnTo>
                  <a:pt x="1582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0"/>
                </a:lnTo>
                <a:lnTo>
                  <a:pt x="1578" y="2510"/>
                </a:lnTo>
                <a:lnTo>
                  <a:pt x="1576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2"/>
                </a:lnTo>
                <a:lnTo>
                  <a:pt x="1574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8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4"/>
                </a:lnTo>
                <a:lnTo>
                  <a:pt x="1580" y="2514"/>
                </a:lnTo>
                <a:lnTo>
                  <a:pt x="1582" y="2514"/>
                </a:lnTo>
                <a:lnTo>
                  <a:pt x="1582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6" y="2514"/>
                </a:lnTo>
                <a:lnTo>
                  <a:pt x="1586" y="2514"/>
                </a:lnTo>
                <a:lnTo>
                  <a:pt x="1586" y="2516"/>
                </a:lnTo>
                <a:lnTo>
                  <a:pt x="1586" y="2516"/>
                </a:lnTo>
                <a:lnTo>
                  <a:pt x="1588" y="2516"/>
                </a:lnTo>
                <a:lnTo>
                  <a:pt x="1588" y="2514"/>
                </a:lnTo>
                <a:lnTo>
                  <a:pt x="1590" y="2514"/>
                </a:lnTo>
                <a:lnTo>
                  <a:pt x="1588" y="2510"/>
                </a:lnTo>
                <a:lnTo>
                  <a:pt x="1586" y="2510"/>
                </a:lnTo>
                <a:close/>
                <a:moveTo>
                  <a:pt x="1519" y="2417"/>
                </a:moveTo>
                <a:lnTo>
                  <a:pt x="1519" y="2415"/>
                </a:lnTo>
                <a:lnTo>
                  <a:pt x="1517" y="2415"/>
                </a:lnTo>
                <a:lnTo>
                  <a:pt x="1515" y="2417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22"/>
                </a:lnTo>
                <a:lnTo>
                  <a:pt x="1517" y="2422"/>
                </a:lnTo>
                <a:lnTo>
                  <a:pt x="1517" y="2422"/>
                </a:lnTo>
                <a:lnTo>
                  <a:pt x="1521" y="2422"/>
                </a:lnTo>
                <a:lnTo>
                  <a:pt x="1521" y="2419"/>
                </a:lnTo>
                <a:lnTo>
                  <a:pt x="1523" y="2419"/>
                </a:lnTo>
                <a:lnTo>
                  <a:pt x="1523" y="2417"/>
                </a:lnTo>
                <a:lnTo>
                  <a:pt x="1521" y="2417"/>
                </a:lnTo>
                <a:lnTo>
                  <a:pt x="1519" y="2417"/>
                </a:lnTo>
                <a:close/>
                <a:moveTo>
                  <a:pt x="1519" y="2426"/>
                </a:moveTo>
                <a:lnTo>
                  <a:pt x="1519" y="2426"/>
                </a:lnTo>
                <a:lnTo>
                  <a:pt x="1519" y="2426"/>
                </a:lnTo>
                <a:lnTo>
                  <a:pt x="1519" y="2426"/>
                </a:lnTo>
                <a:lnTo>
                  <a:pt x="1517" y="2424"/>
                </a:lnTo>
                <a:lnTo>
                  <a:pt x="1515" y="2424"/>
                </a:lnTo>
                <a:lnTo>
                  <a:pt x="1515" y="2426"/>
                </a:lnTo>
                <a:lnTo>
                  <a:pt x="1515" y="2426"/>
                </a:lnTo>
                <a:lnTo>
                  <a:pt x="1515" y="2428"/>
                </a:lnTo>
                <a:lnTo>
                  <a:pt x="1515" y="2428"/>
                </a:lnTo>
                <a:lnTo>
                  <a:pt x="1515" y="2430"/>
                </a:lnTo>
                <a:lnTo>
                  <a:pt x="1515" y="2430"/>
                </a:lnTo>
                <a:lnTo>
                  <a:pt x="1517" y="2430"/>
                </a:lnTo>
                <a:lnTo>
                  <a:pt x="1517" y="2428"/>
                </a:lnTo>
                <a:lnTo>
                  <a:pt x="1517" y="2426"/>
                </a:lnTo>
                <a:lnTo>
                  <a:pt x="1519" y="2426"/>
                </a:lnTo>
                <a:close/>
                <a:moveTo>
                  <a:pt x="1521" y="2443"/>
                </a:moveTo>
                <a:lnTo>
                  <a:pt x="1523" y="2443"/>
                </a:lnTo>
                <a:lnTo>
                  <a:pt x="1523" y="2443"/>
                </a:lnTo>
                <a:lnTo>
                  <a:pt x="1525" y="2440"/>
                </a:lnTo>
                <a:lnTo>
                  <a:pt x="1525" y="2440"/>
                </a:lnTo>
                <a:lnTo>
                  <a:pt x="1527" y="2443"/>
                </a:lnTo>
                <a:lnTo>
                  <a:pt x="1527" y="2443"/>
                </a:lnTo>
                <a:lnTo>
                  <a:pt x="1527" y="2440"/>
                </a:lnTo>
                <a:lnTo>
                  <a:pt x="1527" y="2440"/>
                </a:lnTo>
                <a:lnTo>
                  <a:pt x="1527" y="2438"/>
                </a:lnTo>
                <a:lnTo>
                  <a:pt x="1527" y="2438"/>
                </a:lnTo>
                <a:lnTo>
                  <a:pt x="1525" y="2438"/>
                </a:lnTo>
                <a:lnTo>
                  <a:pt x="1523" y="2440"/>
                </a:lnTo>
                <a:lnTo>
                  <a:pt x="1521" y="2440"/>
                </a:lnTo>
                <a:lnTo>
                  <a:pt x="1519" y="2440"/>
                </a:lnTo>
                <a:lnTo>
                  <a:pt x="1519" y="2443"/>
                </a:lnTo>
                <a:lnTo>
                  <a:pt x="1517" y="2443"/>
                </a:lnTo>
                <a:lnTo>
                  <a:pt x="1517" y="2445"/>
                </a:lnTo>
                <a:lnTo>
                  <a:pt x="1517" y="2447"/>
                </a:lnTo>
                <a:lnTo>
                  <a:pt x="1519" y="2445"/>
                </a:lnTo>
                <a:lnTo>
                  <a:pt x="1519" y="2445"/>
                </a:lnTo>
                <a:lnTo>
                  <a:pt x="1521" y="2443"/>
                </a:lnTo>
                <a:lnTo>
                  <a:pt x="1521" y="2443"/>
                </a:lnTo>
                <a:close/>
                <a:moveTo>
                  <a:pt x="1525" y="2457"/>
                </a:moveTo>
                <a:lnTo>
                  <a:pt x="1527" y="2453"/>
                </a:lnTo>
                <a:lnTo>
                  <a:pt x="1527" y="2453"/>
                </a:lnTo>
                <a:lnTo>
                  <a:pt x="1525" y="2451"/>
                </a:lnTo>
                <a:lnTo>
                  <a:pt x="1525" y="2451"/>
                </a:lnTo>
                <a:lnTo>
                  <a:pt x="1525" y="2451"/>
                </a:lnTo>
                <a:lnTo>
                  <a:pt x="1523" y="2447"/>
                </a:lnTo>
                <a:lnTo>
                  <a:pt x="1523" y="2447"/>
                </a:lnTo>
                <a:lnTo>
                  <a:pt x="1523" y="2449"/>
                </a:lnTo>
                <a:lnTo>
                  <a:pt x="1521" y="2449"/>
                </a:lnTo>
                <a:lnTo>
                  <a:pt x="1519" y="2449"/>
                </a:lnTo>
                <a:lnTo>
                  <a:pt x="1521" y="2451"/>
                </a:lnTo>
                <a:lnTo>
                  <a:pt x="1521" y="2455"/>
                </a:lnTo>
                <a:lnTo>
                  <a:pt x="1523" y="2457"/>
                </a:lnTo>
                <a:lnTo>
                  <a:pt x="1523" y="2459"/>
                </a:lnTo>
                <a:lnTo>
                  <a:pt x="1525" y="2459"/>
                </a:lnTo>
                <a:lnTo>
                  <a:pt x="1525" y="2457"/>
                </a:lnTo>
                <a:close/>
                <a:moveTo>
                  <a:pt x="1567" y="2497"/>
                </a:moveTo>
                <a:lnTo>
                  <a:pt x="1569" y="2497"/>
                </a:lnTo>
                <a:lnTo>
                  <a:pt x="1571" y="2497"/>
                </a:lnTo>
                <a:lnTo>
                  <a:pt x="1571" y="2497"/>
                </a:lnTo>
                <a:lnTo>
                  <a:pt x="1576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7"/>
                </a:lnTo>
                <a:lnTo>
                  <a:pt x="1580" y="2497"/>
                </a:lnTo>
                <a:lnTo>
                  <a:pt x="1578" y="2495"/>
                </a:lnTo>
                <a:lnTo>
                  <a:pt x="1578" y="2495"/>
                </a:lnTo>
                <a:lnTo>
                  <a:pt x="1576" y="2495"/>
                </a:lnTo>
                <a:lnTo>
                  <a:pt x="1574" y="2493"/>
                </a:lnTo>
                <a:lnTo>
                  <a:pt x="1571" y="2491"/>
                </a:lnTo>
                <a:lnTo>
                  <a:pt x="1569" y="2491"/>
                </a:lnTo>
                <a:lnTo>
                  <a:pt x="1565" y="2491"/>
                </a:lnTo>
                <a:lnTo>
                  <a:pt x="1563" y="2491"/>
                </a:lnTo>
                <a:lnTo>
                  <a:pt x="1563" y="2491"/>
                </a:lnTo>
                <a:lnTo>
                  <a:pt x="1561" y="2493"/>
                </a:lnTo>
                <a:lnTo>
                  <a:pt x="1563" y="2495"/>
                </a:lnTo>
                <a:lnTo>
                  <a:pt x="1565" y="2497"/>
                </a:lnTo>
                <a:lnTo>
                  <a:pt x="1565" y="2499"/>
                </a:lnTo>
                <a:lnTo>
                  <a:pt x="1567" y="2497"/>
                </a:lnTo>
                <a:lnTo>
                  <a:pt x="1567" y="2497"/>
                </a:lnTo>
                <a:close/>
                <a:moveTo>
                  <a:pt x="1712" y="2222"/>
                </a:moveTo>
                <a:lnTo>
                  <a:pt x="1710" y="2222"/>
                </a:lnTo>
                <a:lnTo>
                  <a:pt x="1708" y="2222"/>
                </a:lnTo>
                <a:lnTo>
                  <a:pt x="1708" y="2222"/>
                </a:lnTo>
                <a:lnTo>
                  <a:pt x="1710" y="2225"/>
                </a:lnTo>
                <a:lnTo>
                  <a:pt x="1710" y="2225"/>
                </a:lnTo>
                <a:lnTo>
                  <a:pt x="1712" y="2225"/>
                </a:lnTo>
                <a:lnTo>
                  <a:pt x="1712" y="2225"/>
                </a:lnTo>
                <a:lnTo>
                  <a:pt x="1712" y="2222"/>
                </a:lnTo>
                <a:close/>
                <a:moveTo>
                  <a:pt x="1680" y="2508"/>
                </a:moveTo>
                <a:lnTo>
                  <a:pt x="1680" y="2508"/>
                </a:lnTo>
                <a:lnTo>
                  <a:pt x="1678" y="2508"/>
                </a:lnTo>
                <a:lnTo>
                  <a:pt x="1678" y="2508"/>
                </a:lnTo>
                <a:lnTo>
                  <a:pt x="1674" y="2508"/>
                </a:lnTo>
                <a:lnTo>
                  <a:pt x="1672" y="2505"/>
                </a:lnTo>
                <a:lnTo>
                  <a:pt x="1672" y="2508"/>
                </a:lnTo>
                <a:lnTo>
                  <a:pt x="1672" y="2508"/>
                </a:lnTo>
                <a:lnTo>
                  <a:pt x="1670" y="2508"/>
                </a:lnTo>
                <a:lnTo>
                  <a:pt x="1670" y="2510"/>
                </a:lnTo>
                <a:lnTo>
                  <a:pt x="1670" y="2510"/>
                </a:lnTo>
                <a:lnTo>
                  <a:pt x="1672" y="2510"/>
                </a:lnTo>
                <a:lnTo>
                  <a:pt x="1674" y="2510"/>
                </a:lnTo>
                <a:lnTo>
                  <a:pt x="1674" y="2510"/>
                </a:lnTo>
                <a:lnTo>
                  <a:pt x="1676" y="2508"/>
                </a:lnTo>
                <a:lnTo>
                  <a:pt x="1680" y="2508"/>
                </a:lnTo>
                <a:lnTo>
                  <a:pt x="1680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0" y="2508"/>
                </a:lnTo>
                <a:close/>
                <a:moveTo>
                  <a:pt x="1724" y="2451"/>
                </a:moveTo>
                <a:lnTo>
                  <a:pt x="1727" y="2449"/>
                </a:lnTo>
                <a:lnTo>
                  <a:pt x="1724" y="2449"/>
                </a:lnTo>
                <a:lnTo>
                  <a:pt x="1724" y="2449"/>
                </a:lnTo>
                <a:lnTo>
                  <a:pt x="1722" y="2449"/>
                </a:lnTo>
                <a:lnTo>
                  <a:pt x="1722" y="2451"/>
                </a:lnTo>
                <a:lnTo>
                  <a:pt x="1722" y="2451"/>
                </a:lnTo>
                <a:lnTo>
                  <a:pt x="1724" y="2453"/>
                </a:lnTo>
                <a:lnTo>
                  <a:pt x="1724" y="2453"/>
                </a:lnTo>
                <a:lnTo>
                  <a:pt x="1724" y="2451"/>
                </a:lnTo>
                <a:close/>
                <a:moveTo>
                  <a:pt x="1745" y="2447"/>
                </a:moveTo>
                <a:lnTo>
                  <a:pt x="1745" y="2447"/>
                </a:lnTo>
                <a:lnTo>
                  <a:pt x="1747" y="2445"/>
                </a:lnTo>
                <a:lnTo>
                  <a:pt x="1747" y="2445"/>
                </a:lnTo>
                <a:lnTo>
                  <a:pt x="1747" y="2445"/>
                </a:lnTo>
                <a:lnTo>
                  <a:pt x="1750" y="2443"/>
                </a:lnTo>
                <a:lnTo>
                  <a:pt x="1750" y="2443"/>
                </a:lnTo>
                <a:lnTo>
                  <a:pt x="1747" y="2443"/>
                </a:lnTo>
                <a:lnTo>
                  <a:pt x="1747" y="2440"/>
                </a:lnTo>
                <a:lnTo>
                  <a:pt x="1745" y="2443"/>
                </a:lnTo>
                <a:lnTo>
                  <a:pt x="1745" y="2443"/>
                </a:lnTo>
                <a:lnTo>
                  <a:pt x="1743" y="2443"/>
                </a:lnTo>
                <a:lnTo>
                  <a:pt x="1741" y="2443"/>
                </a:lnTo>
                <a:lnTo>
                  <a:pt x="1741" y="2443"/>
                </a:lnTo>
                <a:lnTo>
                  <a:pt x="1739" y="2443"/>
                </a:lnTo>
                <a:lnTo>
                  <a:pt x="1739" y="2443"/>
                </a:lnTo>
                <a:lnTo>
                  <a:pt x="1737" y="2443"/>
                </a:lnTo>
                <a:lnTo>
                  <a:pt x="1735" y="2443"/>
                </a:lnTo>
                <a:lnTo>
                  <a:pt x="1733" y="2443"/>
                </a:lnTo>
                <a:lnTo>
                  <a:pt x="1731" y="2440"/>
                </a:lnTo>
                <a:lnTo>
                  <a:pt x="1731" y="2440"/>
                </a:lnTo>
                <a:lnTo>
                  <a:pt x="1731" y="2443"/>
                </a:lnTo>
                <a:lnTo>
                  <a:pt x="1731" y="2443"/>
                </a:lnTo>
                <a:lnTo>
                  <a:pt x="1731" y="2443"/>
                </a:lnTo>
                <a:lnTo>
                  <a:pt x="1733" y="2445"/>
                </a:lnTo>
                <a:lnTo>
                  <a:pt x="1735" y="2445"/>
                </a:lnTo>
                <a:lnTo>
                  <a:pt x="1735" y="2447"/>
                </a:lnTo>
                <a:lnTo>
                  <a:pt x="1735" y="2447"/>
                </a:lnTo>
                <a:lnTo>
                  <a:pt x="1731" y="2447"/>
                </a:lnTo>
                <a:lnTo>
                  <a:pt x="1731" y="2447"/>
                </a:lnTo>
                <a:lnTo>
                  <a:pt x="1731" y="2449"/>
                </a:lnTo>
                <a:lnTo>
                  <a:pt x="1731" y="2449"/>
                </a:lnTo>
                <a:lnTo>
                  <a:pt x="1733" y="2449"/>
                </a:lnTo>
                <a:lnTo>
                  <a:pt x="1733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3" y="2451"/>
                </a:lnTo>
                <a:lnTo>
                  <a:pt x="1733" y="2451"/>
                </a:lnTo>
                <a:lnTo>
                  <a:pt x="1731" y="2453"/>
                </a:lnTo>
                <a:lnTo>
                  <a:pt x="1727" y="2453"/>
                </a:lnTo>
                <a:lnTo>
                  <a:pt x="1724" y="2455"/>
                </a:lnTo>
                <a:lnTo>
                  <a:pt x="1727" y="2457"/>
                </a:lnTo>
                <a:lnTo>
                  <a:pt x="1729" y="2457"/>
                </a:lnTo>
                <a:lnTo>
                  <a:pt x="1731" y="2457"/>
                </a:lnTo>
                <a:lnTo>
                  <a:pt x="1731" y="2457"/>
                </a:lnTo>
                <a:lnTo>
                  <a:pt x="1733" y="2457"/>
                </a:lnTo>
                <a:lnTo>
                  <a:pt x="1733" y="2457"/>
                </a:lnTo>
                <a:lnTo>
                  <a:pt x="1733" y="2455"/>
                </a:lnTo>
                <a:lnTo>
                  <a:pt x="1735" y="2455"/>
                </a:lnTo>
                <a:lnTo>
                  <a:pt x="1735" y="2453"/>
                </a:lnTo>
                <a:lnTo>
                  <a:pt x="1735" y="2453"/>
                </a:lnTo>
                <a:lnTo>
                  <a:pt x="1737" y="2453"/>
                </a:lnTo>
                <a:lnTo>
                  <a:pt x="1739" y="2453"/>
                </a:lnTo>
                <a:lnTo>
                  <a:pt x="1739" y="2453"/>
                </a:lnTo>
                <a:lnTo>
                  <a:pt x="1743" y="2449"/>
                </a:lnTo>
                <a:lnTo>
                  <a:pt x="1745" y="2447"/>
                </a:lnTo>
                <a:close/>
                <a:moveTo>
                  <a:pt x="1630" y="2529"/>
                </a:moveTo>
                <a:lnTo>
                  <a:pt x="1626" y="2529"/>
                </a:lnTo>
                <a:lnTo>
                  <a:pt x="1626" y="2529"/>
                </a:lnTo>
                <a:lnTo>
                  <a:pt x="1624" y="2529"/>
                </a:lnTo>
                <a:lnTo>
                  <a:pt x="1624" y="2529"/>
                </a:lnTo>
                <a:lnTo>
                  <a:pt x="1626" y="2529"/>
                </a:lnTo>
                <a:lnTo>
                  <a:pt x="1626" y="2531"/>
                </a:lnTo>
                <a:lnTo>
                  <a:pt x="1628" y="2531"/>
                </a:lnTo>
                <a:lnTo>
                  <a:pt x="1628" y="2531"/>
                </a:lnTo>
                <a:lnTo>
                  <a:pt x="1630" y="2531"/>
                </a:lnTo>
                <a:lnTo>
                  <a:pt x="1630" y="2529"/>
                </a:lnTo>
                <a:lnTo>
                  <a:pt x="1630" y="2529"/>
                </a:lnTo>
                <a:lnTo>
                  <a:pt x="1630" y="2529"/>
                </a:lnTo>
                <a:close/>
                <a:moveTo>
                  <a:pt x="1636" y="2514"/>
                </a:moveTo>
                <a:lnTo>
                  <a:pt x="1634" y="2512"/>
                </a:lnTo>
                <a:lnTo>
                  <a:pt x="1630" y="2512"/>
                </a:lnTo>
                <a:lnTo>
                  <a:pt x="1624" y="2510"/>
                </a:lnTo>
                <a:lnTo>
                  <a:pt x="1622" y="2510"/>
                </a:lnTo>
                <a:lnTo>
                  <a:pt x="1618" y="2512"/>
                </a:lnTo>
                <a:lnTo>
                  <a:pt x="1620" y="2514"/>
                </a:lnTo>
                <a:lnTo>
                  <a:pt x="1620" y="2516"/>
                </a:lnTo>
                <a:lnTo>
                  <a:pt x="1622" y="2516"/>
                </a:lnTo>
                <a:lnTo>
                  <a:pt x="1622" y="2516"/>
                </a:lnTo>
                <a:lnTo>
                  <a:pt x="1626" y="2518"/>
                </a:lnTo>
                <a:lnTo>
                  <a:pt x="1626" y="2518"/>
                </a:lnTo>
                <a:lnTo>
                  <a:pt x="1628" y="2516"/>
                </a:lnTo>
                <a:lnTo>
                  <a:pt x="1628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2" y="2518"/>
                </a:lnTo>
                <a:lnTo>
                  <a:pt x="1632" y="2518"/>
                </a:lnTo>
                <a:lnTo>
                  <a:pt x="1634" y="2518"/>
                </a:lnTo>
                <a:lnTo>
                  <a:pt x="1634" y="2516"/>
                </a:lnTo>
                <a:lnTo>
                  <a:pt x="1636" y="2516"/>
                </a:lnTo>
                <a:lnTo>
                  <a:pt x="1636" y="2516"/>
                </a:lnTo>
                <a:lnTo>
                  <a:pt x="1636" y="2514"/>
                </a:lnTo>
                <a:lnTo>
                  <a:pt x="1636" y="2514"/>
                </a:lnTo>
                <a:close/>
                <a:moveTo>
                  <a:pt x="1632" y="2524"/>
                </a:moveTo>
                <a:lnTo>
                  <a:pt x="1632" y="2524"/>
                </a:lnTo>
                <a:lnTo>
                  <a:pt x="1632" y="2524"/>
                </a:lnTo>
                <a:lnTo>
                  <a:pt x="1630" y="2524"/>
                </a:lnTo>
                <a:lnTo>
                  <a:pt x="1630" y="2524"/>
                </a:lnTo>
                <a:lnTo>
                  <a:pt x="1630" y="2526"/>
                </a:lnTo>
                <a:lnTo>
                  <a:pt x="1628" y="2526"/>
                </a:lnTo>
                <a:lnTo>
                  <a:pt x="1628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9"/>
                </a:lnTo>
                <a:lnTo>
                  <a:pt x="1632" y="2529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4"/>
                </a:lnTo>
                <a:close/>
                <a:moveTo>
                  <a:pt x="1643" y="2516"/>
                </a:moveTo>
                <a:lnTo>
                  <a:pt x="1643" y="2516"/>
                </a:lnTo>
                <a:lnTo>
                  <a:pt x="1643" y="2516"/>
                </a:lnTo>
                <a:lnTo>
                  <a:pt x="1643" y="2516"/>
                </a:lnTo>
                <a:lnTo>
                  <a:pt x="1643" y="2518"/>
                </a:lnTo>
                <a:lnTo>
                  <a:pt x="1643" y="2518"/>
                </a:lnTo>
                <a:lnTo>
                  <a:pt x="1643" y="2518"/>
                </a:lnTo>
                <a:lnTo>
                  <a:pt x="1645" y="2516"/>
                </a:lnTo>
                <a:lnTo>
                  <a:pt x="1645" y="2516"/>
                </a:lnTo>
                <a:lnTo>
                  <a:pt x="1645" y="2516"/>
                </a:lnTo>
                <a:lnTo>
                  <a:pt x="1643" y="2516"/>
                </a:lnTo>
                <a:close/>
                <a:moveTo>
                  <a:pt x="1737" y="2440"/>
                </a:moveTo>
                <a:lnTo>
                  <a:pt x="1737" y="2440"/>
                </a:lnTo>
                <a:lnTo>
                  <a:pt x="1737" y="2440"/>
                </a:lnTo>
                <a:lnTo>
                  <a:pt x="1735" y="2440"/>
                </a:lnTo>
                <a:lnTo>
                  <a:pt x="1735" y="2440"/>
                </a:lnTo>
                <a:lnTo>
                  <a:pt x="1735" y="2443"/>
                </a:lnTo>
                <a:lnTo>
                  <a:pt x="1737" y="2443"/>
                </a:lnTo>
                <a:lnTo>
                  <a:pt x="1737" y="2440"/>
                </a:lnTo>
                <a:close/>
                <a:moveTo>
                  <a:pt x="1297" y="1640"/>
                </a:moveTo>
                <a:lnTo>
                  <a:pt x="1297" y="1640"/>
                </a:lnTo>
                <a:lnTo>
                  <a:pt x="1297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301" y="1640"/>
                </a:lnTo>
                <a:lnTo>
                  <a:pt x="1301" y="1640"/>
                </a:lnTo>
                <a:lnTo>
                  <a:pt x="1299" y="1638"/>
                </a:lnTo>
                <a:lnTo>
                  <a:pt x="1297" y="1640"/>
                </a:lnTo>
                <a:close/>
                <a:moveTo>
                  <a:pt x="1291" y="1640"/>
                </a:moveTo>
                <a:lnTo>
                  <a:pt x="1291" y="1640"/>
                </a:lnTo>
                <a:lnTo>
                  <a:pt x="1291" y="1640"/>
                </a:lnTo>
                <a:lnTo>
                  <a:pt x="1291" y="1638"/>
                </a:lnTo>
                <a:lnTo>
                  <a:pt x="1287" y="1633"/>
                </a:lnTo>
                <a:lnTo>
                  <a:pt x="1287" y="1631"/>
                </a:lnTo>
                <a:lnTo>
                  <a:pt x="1284" y="1631"/>
                </a:lnTo>
                <a:lnTo>
                  <a:pt x="1284" y="1629"/>
                </a:lnTo>
                <a:lnTo>
                  <a:pt x="1284" y="1629"/>
                </a:lnTo>
                <a:lnTo>
                  <a:pt x="1282" y="1629"/>
                </a:lnTo>
                <a:lnTo>
                  <a:pt x="1282" y="1631"/>
                </a:lnTo>
                <a:lnTo>
                  <a:pt x="1280" y="1631"/>
                </a:lnTo>
                <a:lnTo>
                  <a:pt x="1280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4" y="1635"/>
                </a:lnTo>
                <a:lnTo>
                  <a:pt x="1287" y="1638"/>
                </a:lnTo>
                <a:lnTo>
                  <a:pt x="1287" y="1638"/>
                </a:lnTo>
                <a:lnTo>
                  <a:pt x="1289" y="1640"/>
                </a:lnTo>
                <a:lnTo>
                  <a:pt x="1287" y="1640"/>
                </a:lnTo>
                <a:lnTo>
                  <a:pt x="1284" y="1642"/>
                </a:lnTo>
                <a:lnTo>
                  <a:pt x="1282" y="1642"/>
                </a:lnTo>
                <a:lnTo>
                  <a:pt x="1282" y="1644"/>
                </a:lnTo>
                <a:lnTo>
                  <a:pt x="1282" y="1644"/>
                </a:lnTo>
                <a:lnTo>
                  <a:pt x="1282" y="1646"/>
                </a:lnTo>
                <a:lnTo>
                  <a:pt x="1284" y="1646"/>
                </a:lnTo>
                <a:lnTo>
                  <a:pt x="1287" y="1646"/>
                </a:lnTo>
                <a:lnTo>
                  <a:pt x="1291" y="1644"/>
                </a:lnTo>
                <a:lnTo>
                  <a:pt x="1293" y="1642"/>
                </a:lnTo>
                <a:lnTo>
                  <a:pt x="1291" y="1642"/>
                </a:lnTo>
                <a:lnTo>
                  <a:pt x="1291" y="1640"/>
                </a:lnTo>
                <a:close/>
                <a:moveTo>
                  <a:pt x="1023" y="2030"/>
                </a:moveTo>
                <a:lnTo>
                  <a:pt x="1023" y="2030"/>
                </a:lnTo>
                <a:lnTo>
                  <a:pt x="1023" y="2032"/>
                </a:lnTo>
                <a:lnTo>
                  <a:pt x="1025" y="2030"/>
                </a:lnTo>
                <a:lnTo>
                  <a:pt x="1025" y="2030"/>
                </a:lnTo>
                <a:lnTo>
                  <a:pt x="1025" y="2030"/>
                </a:lnTo>
                <a:lnTo>
                  <a:pt x="1023" y="2030"/>
                </a:lnTo>
                <a:close/>
                <a:moveTo>
                  <a:pt x="1284" y="1638"/>
                </a:moveTo>
                <a:lnTo>
                  <a:pt x="1284" y="1635"/>
                </a:lnTo>
                <a:lnTo>
                  <a:pt x="1282" y="1635"/>
                </a:lnTo>
                <a:lnTo>
                  <a:pt x="1280" y="1635"/>
                </a:lnTo>
                <a:lnTo>
                  <a:pt x="1280" y="1635"/>
                </a:lnTo>
                <a:lnTo>
                  <a:pt x="1280" y="1638"/>
                </a:lnTo>
                <a:lnTo>
                  <a:pt x="1280" y="1638"/>
                </a:lnTo>
                <a:lnTo>
                  <a:pt x="1282" y="1638"/>
                </a:lnTo>
                <a:lnTo>
                  <a:pt x="1282" y="1638"/>
                </a:lnTo>
                <a:lnTo>
                  <a:pt x="1284" y="1638"/>
                </a:lnTo>
                <a:close/>
                <a:moveTo>
                  <a:pt x="987" y="1271"/>
                </a:moveTo>
                <a:lnTo>
                  <a:pt x="985" y="1273"/>
                </a:lnTo>
                <a:lnTo>
                  <a:pt x="989" y="1275"/>
                </a:lnTo>
                <a:lnTo>
                  <a:pt x="989" y="1275"/>
                </a:lnTo>
                <a:lnTo>
                  <a:pt x="987" y="1273"/>
                </a:lnTo>
                <a:lnTo>
                  <a:pt x="987" y="1271"/>
                </a:lnTo>
                <a:close/>
                <a:moveTo>
                  <a:pt x="1064" y="1315"/>
                </a:moveTo>
                <a:lnTo>
                  <a:pt x="1062" y="1315"/>
                </a:lnTo>
                <a:lnTo>
                  <a:pt x="1062" y="1317"/>
                </a:lnTo>
                <a:lnTo>
                  <a:pt x="1062" y="1317"/>
                </a:lnTo>
                <a:lnTo>
                  <a:pt x="1064" y="1317"/>
                </a:lnTo>
                <a:lnTo>
                  <a:pt x="1064" y="1317"/>
                </a:lnTo>
                <a:lnTo>
                  <a:pt x="1064" y="1315"/>
                </a:lnTo>
                <a:lnTo>
                  <a:pt x="1064" y="1315"/>
                </a:lnTo>
                <a:close/>
                <a:moveTo>
                  <a:pt x="999" y="1357"/>
                </a:moveTo>
                <a:lnTo>
                  <a:pt x="999" y="1359"/>
                </a:lnTo>
                <a:lnTo>
                  <a:pt x="999" y="1359"/>
                </a:lnTo>
                <a:lnTo>
                  <a:pt x="999" y="1359"/>
                </a:lnTo>
                <a:lnTo>
                  <a:pt x="1002" y="1359"/>
                </a:lnTo>
                <a:lnTo>
                  <a:pt x="999" y="1359"/>
                </a:lnTo>
                <a:lnTo>
                  <a:pt x="999" y="1357"/>
                </a:lnTo>
                <a:close/>
                <a:moveTo>
                  <a:pt x="891" y="1132"/>
                </a:moveTo>
                <a:lnTo>
                  <a:pt x="891" y="1132"/>
                </a:lnTo>
                <a:lnTo>
                  <a:pt x="891" y="1134"/>
                </a:lnTo>
                <a:lnTo>
                  <a:pt x="893" y="1134"/>
                </a:lnTo>
                <a:lnTo>
                  <a:pt x="893" y="1134"/>
                </a:lnTo>
                <a:lnTo>
                  <a:pt x="895" y="1134"/>
                </a:lnTo>
                <a:lnTo>
                  <a:pt x="893" y="1134"/>
                </a:lnTo>
                <a:lnTo>
                  <a:pt x="893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close/>
                <a:moveTo>
                  <a:pt x="1515" y="2401"/>
                </a:moveTo>
                <a:lnTo>
                  <a:pt x="1517" y="2399"/>
                </a:lnTo>
                <a:lnTo>
                  <a:pt x="1519" y="2394"/>
                </a:lnTo>
                <a:lnTo>
                  <a:pt x="1519" y="2394"/>
                </a:lnTo>
                <a:lnTo>
                  <a:pt x="1519" y="2392"/>
                </a:lnTo>
                <a:lnTo>
                  <a:pt x="1517" y="2392"/>
                </a:lnTo>
                <a:lnTo>
                  <a:pt x="1517" y="2394"/>
                </a:lnTo>
                <a:lnTo>
                  <a:pt x="1515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5" y="2399"/>
                </a:lnTo>
                <a:lnTo>
                  <a:pt x="1513" y="2399"/>
                </a:lnTo>
                <a:lnTo>
                  <a:pt x="1513" y="2401"/>
                </a:lnTo>
                <a:lnTo>
                  <a:pt x="1513" y="2401"/>
                </a:lnTo>
                <a:lnTo>
                  <a:pt x="1513" y="2401"/>
                </a:lnTo>
                <a:lnTo>
                  <a:pt x="1515" y="2401"/>
                </a:lnTo>
                <a:close/>
                <a:moveTo>
                  <a:pt x="939" y="1212"/>
                </a:moveTo>
                <a:lnTo>
                  <a:pt x="939" y="1214"/>
                </a:lnTo>
                <a:lnTo>
                  <a:pt x="939" y="1216"/>
                </a:lnTo>
                <a:lnTo>
                  <a:pt x="937" y="1216"/>
                </a:lnTo>
                <a:lnTo>
                  <a:pt x="939" y="1218"/>
                </a:lnTo>
                <a:lnTo>
                  <a:pt x="939" y="1218"/>
                </a:lnTo>
                <a:lnTo>
                  <a:pt x="939" y="1216"/>
                </a:lnTo>
                <a:lnTo>
                  <a:pt x="939" y="1214"/>
                </a:lnTo>
                <a:lnTo>
                  <a:pt x="939" y="1212"/>
                </a:lnTo>
                <a:close/>
                <a:moveTo>
                  <a:pt x="983" y="1271"/>
                </a:moveTo>
                <a:lnTo>
                  <a:pt x="983" y="1269"/>
                </a:lnTo>
                <a:lnTo>
                  <a:pt x="983" y="1269"/>
                </a:lnTo>
                <a:lnTo>
                  <a:pt x="983" y="1266"/>
                </a:lnTo>
                <a:lnTo>
                  <a:pt x="983" y="1266"/>
                </a:lnTo>
                <a:lnTo>
                  <a:pt x="983" y="1262"/>
                </a:lnTo>
                <a:lnTo>
                  <a:pt x="983" y="1260"/>
                </a:lnTo>
                <a:lnTo>
                  <a:pt x="983" y="1266"/>
                </a:lnTo>
                <a:lnTo>
                  <a:pt x="981" y="1269"/>
                </a:lnTo>
                <a:lnTo>
                  <a:pt x="983" y="1269"/>
                </a:lnTo>
                <a:lnTo>
                  <a:pt x="983" y="1269"/>
                </a:lnTo>
                <a:lnTo>
                  <a:pt x="983" y="1271"/>
                </a:lnTo>
                <a:lnTo>
                  <a:pt x="985" y="1273"/>
                </a:lnTo>
                <a:lnTo>
                  <a:pt x="985" y="1273"/>
                </a:lnTo>
                <a:lnTo>
                  <a:pt x="985" y="1271"/>
                </a:lnTo>
                <a:lnTo>
                  <a:pt x="983" y="1271"/>
                </a:lnTo>
                <a:close/>
                <a:moveTo>
                  <a:pt x="895" y="1201"/>
                </a:moveTo>
                <a:lnTo>
                  <a:pt x="895" y="1201"/>
                </a:lnTo>
                <a:lnTo>
                  <a:pt x="895" y="1199"/>
                </a:lnTo>
                <a:lnTo>
                  <a:pt x="893" y="1199"/>
                </a:lnTo>
                <a:lnTo>
                  <a:pt x="893" y="1201"/>
                </a:lnTo>
                <a:lnTo>
                  <a:pt x="893" y="1201"/>
                </a:lnTo>
                <a:lnTo>
                  <a:pt x="895" y="1204"/>
                </a:lnTo>
                <a:lnTo>
                  <a:pt x="895" y="1204"/>
                </a:lnTo>
                <a:lnTo>
                  <a:pt x="895" y="1201"/>
                </a:lnTo>
                <a:lnTo>
                  <a:pt x="895" y="1201"/>
                </a:lnTo>
                <a:close/>
                <a:moveTo>
                  <a:pt x="1523" y="2375"/>
                </a:moveTo>
                <a:lnTo>
                  <a:pt x="1521" y="2378"/>
                </a:lnTo>
                <a:lnTo>
                  <a:pt x="1519" y="2378"/>
                </a:lnTo>
                <a:lnTo>
                  <a:pt x="1517" y="2380"/>
                </a:lnTo>
                <a:lnTo>
                  <a:pt x="1517" y="2380"/>
                </a:lnTo>
                <a:lnTo>
                  <a:pt x="1519" y="2382"/>
                </a:lnTo>
                <a:lnTo>
                  <a:pt x="1519" y="2382"/>
                </a:lnTo>
                <a:lnTo>
                  <a:pt x="1519" y="2384"/>
                </a:lnTo>
                <a:lnTo>
                  <a:pt x="1519" y="2386"/>
                </a:lnTo>
                <a:lnTo>
                  <a:pt x="1521" y="2386"/>
                </a:lnTo>
                <a:lnTo>
                  <a:pt x="1521" y="2388"/>
                </a:lnTo>
                <a:lnTo>
                  <a:pt x="1523" y="2390"/>
                </a:lnTo>
                <a:lnTo>
                  <a:pt x="1525" y="2390"/>
                </a:lnTo>
                <a:lnTo>
                  <a:pt x="1527" y="2390"/>
                </a:lnTo>
                <a:lnTo>
                  <a:pt x="1527" y="2390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4"/>
                </a:lnTo>
                <a:lnTo>
                  <a:pt x="1525" y="2384"/>
                </a:lnTo>
                <a:lnTo>
                  <a:pt x="1525" y="2382"/>
                </a:lnTo>
                <a:lnTo>
                  <a:pt x="1525" y="2382"/>
                </a:lnTo>
                <a:lnTo>
                  <a:pt x="1525" y="2380"/>
                </a:lnTo>
                <a:lnTo>
                  <a:pt x="1523" y="2380"/>
                </a:lnTo>
                <a:lnTo>
                  <a:pt x="1523" y="2380"/>
                </a:lnTo>
                <a:lnTo>
                  <a:pt x="1523" y="2375"/>
                </a:lnTo>
                <a:lnTo>
                  <a:pt x="1523" y="2375"/>
                </a:lnTo>
                <a:close/>
                <a:moveTo>
                  <a:pt x="1511" y="2390"/>
                </a:moveTo>
                <a:lnTo>
                  <a:pt x="1513" y="2392"/>
                </a:lnTo>
                <a:lnTo>
                  <a:pt x="1513" y="2392"/>
                </a:lnTo>
                <a:lnTo>
                  <a:pt x="1515" y="2392"/>
                </a:lnTo>
                <a:lnTo>
                  <a:pt x="1517" y="2390"/>
                </a:lnTo>
                <a:lnTo>
                  <a:pt x="1519" y="2390"/>
                </a:lnTo>
                <a:lnTo>
                  <a:pt x="1519" y="2386"/>
                </a:lnTo>
                <a:lnTo>
                  <a:pt x="1517" y="2382"/>
                </a:lnTo>
                <a:lnTo>
                  <a:pt x="1517" y="2380"/>
                </a:lnTo>
                <a:lnTo>
                  <a:pt x="1515" y="2380"/>
                </a:lnTo>
                <a:lnTo>
                  <a:pt x="1513" y="2380"/>
                </a:lnTo>
                <a:lnTo>
                  <a:pt x="1513" y="2380"/>
                </a:lnTo>
                <a:lnTo>
                  <a:pt x="1513" y="2382"/>
                </a:lnTo>
                <a:lnTo>
                  <a:pt x="1513" y="2382"/>
                </a:lnTo>
                <a:lnTo>
                  <a:pt x="1513" y="2384"/>
                </a:lnTo>
                <a:lnTo>
                  <a:pt x="1511" y="2390"/>
                </a:lnTo>
                <a:close/>
                <a:moveTo>
                  <a:pt x="1465" y="2132"/>
                </a:move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5" y="2132"/>
                </a:lnTo>
                <a:close/>
                <a:moveTo>
                  <a:pt x="1521" y="2373"/>
                </a:moveTo>
                <a:lnTo>
                  <a:pt x="1519" y="2373"/>
                </a:lnTo>
                <a:lnTo>
                  <a:pt x="1519" y="2373"/>
                </a:lnTo>
                <a:lnTo>
                  <a:pt x="1517" y="2373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21" y="2375"/>
                </a:lnTo>
                <a:lnTo>
                  <a:pt x="1523" y="2373"/>
                </a:lnTo>
                <a:lnTo>
                  <a:pt x="1521" y="2373"/>
                </a:lnTo>
                <a:lnTo>
                  <a:pt x="1521" y="2373"/>
                </a:lnTo>
                <a:close/>
                <a:moveTo>
                  <a:pt x="1314" y="1642"/>
                </a:moveTo>
                <a:lnTo>
                  <a:pt x="1314" y="1642"/>
                </a:lnTo>
                <a:lnTo>
                  <a:pt x="1312" y="1642"/>
                </a:lnTo>
                <a:lnTo>
                  <a:pt x="1312" y="1642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2" y="1644"/>
                </a:lnTo>
                <a:lnTo>
                  <a:pt x="1314" y="1644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close/>
                <a:moveTo>
                  <a:pt x="1297" y="1648"/>
                </a:moveTo>
                <a:lnTo>
                  <a:pt x="1297" y="1648"/>
                </a:lnTo>
                <a:lnTo>
                  <a:pt x="1297" y="1650"/>
                </a:lnTo>
                <a:lnTo>
                  <a:pt x="1297" y="1650"/>
                </a:lnTo>
                <a:lnTo>
                  <a:pt x="1297" y="1650"/>
                </a:lnTo>
                <a:lnTo>
                  <a:pt x="1299" y="1650"/>
                </a:lnTo>
                <a:lnTo>
                  <a:pt x="1299" y="1650"/>
                </a:lnTo>
                <a:lnTo>
                  <a:pt x="1297" y="1648"/>
                </a:lnTo>
                <a:close/>
                <a:moveTo>
                  <a:pt x="893" y="1143"/>
                </a:moveTo>
                <a:lnTo>
                  <a:pt x="891" y="1141"/>
                </a:lnTo>
                <a:lnTo>
                  <a:pt x="891" y="1139"/>
                </a:lnTo>
                <a:lnTo>
                  <a:pt x="891" y="1139"/>
                </a:lnTo>
                <a:lnTo>
                  <a:pt x="891" y="1141"/>
                </a:lnTo>
                <a:lnTo>
                  <a:pt x="891" y="1143"/>
                </a:lnTo>
                <a:lnTo>
                  <a:pt x="893" y="1143"/>
                </a:lnTo>
                <a:lnTo>
                  <a:pt x="893" y="1143"/>
                </a:lnTo>
                <a:lnTo>
                  <a:pt x="893" y="1143"/>
                </a:lnTo>
                <a:close/>
                <a:moveTo>
                  <a:pt x="1293" y="1633"/>
                </a:moveTo>
                <a:lnTo>
                  <a:pt x="1293" y="1633"/>
                </a:lnTo>
                <a:lnTo>
                  <a:pt x="1291" y="1635"/>
                </a:lnTo>
                <a:lnTo>
                  <a:pt x="1293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3"/>
                </a:lnTo>
                <a:lnTo>
                  <a:pt x="1293" y="1633"/>
                </a:lnTo>
                <a:close/>
                <a:moveTo>
                  <a:pt x="1425" y="1524"/>
                </a:moveTo>
                <a:lnTo>
                  <a:pt x="1425" y="1524"/>
                </a:lnTo>
                <a:lnTo>
                  <a:pt x="1425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4"/>
                </a:lnTo>
                <a:lnTo>
                  <a:pt x="1423" y="1524"/>
                </a:lnTo>
                <a:lnTo>
                  <a:pt x="1423" y="1524"/>
                </a:lnTo>
                <a:lnTo>
                  <a:pt x="1425" y="1526"/>
                </a:lnTo>
                <a:lnTo>
                  <a:pt x="1425" y="1526"/>
                </a:lnTo>
                <a:lnTo>
                  <a:pt x="1425" y="1524"/>
                </a:lnTo>
                <a:lnTo>
                  <a:pt x="1425" y="1524"/>
                </a:lnTo>
                <a:close/>
                <a:moveTo>
                  <a:pt x="1465" y="1612"/>
                </a:moveTo>
                <a:lnTo>
                  <a:pt x="1465" y="1612"/>
                </a:lnTo>
                <a:lnTo>
                  <a:pt x="1463" y="1612"/>
                </a:lnTo>
                <a:lnTo>
                  <a:pt x="1465" y="1612"/>
                </a:lnTo>
                <a:lnTo>
                  <a:pt x="1465" y="1612"/>
                </a:lnTo>
                <a:lnTo>
                  <a:pt x="1465" y="1612"/>
                </a:lnTo>
                <a:close/>
                <a:moveTo>
                  <a:pt x="1320" y="1191"/>
                </a:moveTo>
                <a:lnTo>
                  <a:pt x="1320" y="1189"/>
                </a:lnTo>
                <a:lnTo>
                  <a:pt x="1320" y="1187"/>
                </a:lnTo>
                <a:lnTo>
                  <a:pt x="1320" y="1187"/>
                </a:lnTo>
                <a:lnTo>
                  <a:pt x="1320" y="1189"/>
                </a:lnTo>
                <a:lnTo>
                  <a:pt x="1320" y="1191"/>
                </a:lnTo>
                <a:lnTo>
                  <a:pt x="1320" y="1191"/>
                </a:lnTo>
                <a:close/>
                <a:moveTo>
                  <a:pt x="1905" y="1642"/>
                </a:moveTo>
                <a:lnTo>
                  <a:pt x="1905" y="1640"/>
                </a:lnTo>
                <a:lnTo>
                  <a:pt x="1907" y="1638"/>
                </a:lnTo>
                <a:lnTo>
                  <a:pt x="1907" y="1635"/>
                </a:lnTo>
                <a:lnTo>
                  <a:pt x="1907" y="1635"/>
                </a:lnTo>
                <a:lnTo>
                  <a:pt x="1907" y="1635"/>
                </a:lnTo>
                <a:lnTo>
                  <a:pt x="1905" y="1635"/>
                </a:lnTo>
                <a:lnTo>
                  <a:pt x="1905" y="1635"/>
                </a:lnTo>
                <a:lnTo>
                  <a:pt x="1900" y="1633"/>
                </a:lnTo>
                <a:lnTo>
                  <a:pt x="1896" y="1633"/>
                </a:lnTo>
                <a:lnTo>
                  <a:pt x="1894" y="1633"/>
                </a:lnTo>
                <a:lnTo>
                  <a:pt x="1894" y="1633"/>
                </a:lnTo>
                <a:lnTo>
                  <a:pt x="1892" y="1633"/>
                </a:lnTo>
                <a:lnTo>
                  <a:pt x="1890" y="1635"/>
                </a:lnTo>
                <a:lnTo>
                  <a:pt x="1888" y="1635"/>
                </a:lnTo>
                <a:lnTo>
                  <a:pt x="1879" y="1633"/>
                </a:lnTo>
                <a:lnTo>
                  <a:pt x="1877" y="1633"/>
                </a:lnTo>
                <a:lnTo>
                  <a:pt x="1873" y="1635"/>
                </a:lnTo>
                <a:lnTo>
                  <a:pt x="1873" y="1635"/>
                </a:lnTo>
                <a:lnTo>
                  <a:pt x="1873" y="1638"/>
                </a:lnTo>
                <a:lnTo>
                  <a:pt x="1873" y="1640"/>
                </a:lnTo>
                <a:lnTo>
                  <a:pt x="1873" y="1640"/>
                </a:lnTo>
                <a:lnTo>
                  <a:pt x="1873" y="1640"/>
                </a:lnTo>
                <a:lnTo>
                  <a:pt x="1871" y="1642"/>
                </a:lnTo>
                <a:lnTo>
                  <a:pt x="1871" y="1644"/>
                </a:lnTo>
                <a:lnTo>
                  <a:pt x="1871" y="1646"/>
                </a:lnTo>
                <a:lnTo>
                  <a:pt x="1873" y="1646"/>
                </a:lnTo>
                <a:lnTo>
                  <a:pt x="1875" y="1646"/>
                </a:lnTo>
                <a:lnTo>
                  <a:pt x="1875" y="1648"/>
                </a:lnTo>
                <a:lnTo>
                  <a:pt x="1875" y="1648"/>
                </a:lnTo>
                <a:lnTo>
                  <a:pt x="1875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50"/>
                </a:lnTo>
                <a:lnTo>
                  <a:pt x="1873" y="1652"/>
                </a:lnTo>
                <a:lnTo>
                  <a:pt x="1875" y="1654"/>
                </a:lnTo>
                <a:lnTo>
                  <a:pt x="1875" y="1656"/>
                </a:lnTo>
                <a:lnTo>
                  <a:pt x="1875" y="1656"/>
                </a:lnTo>
                <a:lnTo>
                  <a:pt x="1877" y="1656"/>
                </a:lnTo>
                <a:lnTo>
                  <a:pt x="1877" y="1656"/>
                </a:lnTo>
                <a:lnTo>
                  <a:pt x="1882" y="1656"/>
                </a:lnTo>
                <a:lnTo>
                  <a:pt x="1882" y="1656"/>
                </a:lnTo>
                <a:lnTo>
                  <a:pt x="1884" y="1656"/>
                </a:lnTo>
                <a:lnTo>
                  <a:pt x="1884" y="1656"/>
                </a:lnTo>
                <a:lnTo>
                  <a:pt x="1886" y="1656"/>
                </a:lnTo>
                <a:lnTo>
                  <a:pt x="1888" y="1656"/>
                </a:lnTo>
                <a:lnTo>
                  <a:pt x="1888" y="1656"/>
                </a:lnTo>
                <a:lnTo>
                  <a:pt x="1890" y="1656"/>
                </a:lnTo>
                <a:lnTo>
                  <a:pt x="1890" y="1654"/>
                </a:lnTo>
                <a:lnTo>
                  <a:pt x="1890" y="1652"/>
                </a:lnTo>
                <a:lnTo>
                  <a:pt x="1892" y="1654"/>
                </a:lnTo>
                <a:lnTo>
                  <a:pt x="1892" y="1654"/>
                </a:lnTo>
                <a:lnTo>
                  <a:pt x="1894" y="1654"/>
                </a:lnTo>
                <a:lnTo>
                  <a:pt x="1894" y="1654"/>
                </a:lnTo>
                <a:lnTo>
                  <a:pt x="1894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8" y="1652"/>
                </a:lnTo>
                <a:lnTo>
                  <a:pt x="1898" y="1652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48"/>
                </a:lnTo>
                <a:lnTo>
                  <a:pt x="1900" y="1648"/>
                </a:lnTo>
                <a:lnTo>
                  <a:pt x="1903" y="1648"/>
                </a:lnTo>
                <a:lnTo>
                  <a:pt x="1903" y="1648"/>
                </a:lnTo>
                <a:lnTo>
                  <a:pt x="1903" y="1646"/>
                </a:lnTo>
                <a:lnTo>
                  <a:pt x="1905" y="1644"/>
                </a:lnTo>
                <a:lnTo>
                  <a:pt x="1905" y="1644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close/>
                <a:moveTo>
                  <a:pt x="1322" y="1183"/>
                </a:move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2" y="1183"/>
                </a:lnTo>
                <a:lnTo>
                  <a:pt x="1322" y="1183"/>
                </a:lnTo>
                <a:close/>
                <a:moveTo>
                  <a:pt x="1320" y="1193"/>
                </a:moveTo>
                <a:lnTo>
                  <a:pt x="1320" y="1191"/>
                </a:lnTo>
                <a:lnTo>
                  <a:pt x="1320" y="1191"/>
                </a:lnTo>
                <a:lnTo>
                  <a:pt x="1320" y="1191"/>
                </a:lnTo>
                <a:lnTo>
                  <a:pt x="1320" y="1193"/>
                </a:lnTo>
                <a:lnTo>
                  <a:pt x="1320" y="1193"/>
                </a:lnTo>
                <a:close/>
                <a:moveTo>
                  <a:pt x="1316" y="1185"/>
                </a:moveTo>
                <a:lnTo>
                  <a:pt x="1314" y="1185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6" y="1187"/>
                </a:lnTo>
                <a:lnTo>
                  <a:pt x="1316" y="1187"/>
                </a:lnTo>
                <a:lnTo>
                  <a:pt x="1316" y="1185"/>
                </a:lnTo>
                <a:lnTo>
                  <a:pt x="1316" y="1185"/>
                </a:lnTo>
                <a:close/>
                <a:moveTo>
                  <a:pt x="1349" y="1331"/>
                </a:moveTo>
                <a:lnTo>
                  <a:pt x="1347" y="1334"/>
                </a:lnTo>
                <a:lnTo>
                  <a:pt x="1347" y="1334"/>
                </a:lnTo>
                <a:lnTo>
                  <a:pt x="1347" y="1336"/>
                </a:lnTo>
                <a:lnTo>
                  <a:pt x="1347" y="1336"/>
                </a:lnTo>
                <a:lnTo>
                  <a:pt x="1349" y="1334"/>
                </a:lnTo>
                <a:lnTo>
                  <a:pt x="1351" y="1331"/>
                </a:lnTo>
                <a:lnTo>
                  <a:pt x="1351" y="1331"/>
                </a:lnTo>
                <a:lnTo>
                  <a:pt x="1349" y="1331"/>
                </a:lnTo>
                <a:lnTo>
                  <a:pt x="1349" y="1331"/>
                </a:lnTo>
                <a:close/>
                <a:moveTo>
                  <a:pt x="1362" y="1392"/>
                </a:moveTo>
                <a:lnTo>
                  <a:pt x="1362" y="1392"/>
                </a:lnTo>
                <a:lnTo>
                  <a:pt x="1362" y="1394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2" y="1392"/>
                </a:lnTo>
                <a:close/>
                <a:moveTo>
                  <a:pt x="1280" y="1361"/>
                </a:moveTo>
                <a:lnTo>
                  <a:pt x="1280" y="1359"/>
                </a:lnTo>
                <a:lnTo>
                  <a:pt x="1282" y="1359"/>
                </a:lnTo>
                <a:lnTo>
                  <a:pt x="1282" y="1359"/>
                </a:lnTo>
                <a:lnTo>
                  <a:pt x="1280" y="1359"/>
                </a:lnTo>
                <a:lnTo>
                  <a:pt x="1278" y="1361"/>
                </a:lnTo>
                <a:lnTo>
                  <a:pt x="1278" y="1361"/>
                </a:lnTo>
                <a:lnTo>
                  <a:pt x="1280" y="1361"/>
                </a:lnTo>
                <a:close/>
                <a:moveTo>
                  <a:pt x="1354" y="1394"/>
                </a:moveTo>
                <a:lnTo>
                  <a:pt x="1354" y="1394"/>
                </a:lnTo>
                <a:lnTo>
                  <a:pt x="1354" y="1394"/>
                </a:lnTo>
                <a:lnTo>
                  <a:pt x="1356" y="1394"/>
                </a:lnTo>
                <a:lnTo>
                  <a:pt x="1358" y="1392"/>
                </a:lnTo>
                <a:lnTo>
                  <a:pt x="1358" y="1392"/>
                </a:lnTo>
                <a:lnTo>
                  <a:pt x="1356" y="1394"/>
                </a:lnTo>
                <a:lnTo>
                  <a:pt x="1354" y="1394"/>
                </a:lnTo>
                <a:close/>
                <a:moveTo>
                  <a:pt x="1351" y="1321"/>
                </a:moveTo>
                <a:lnTo>
                  <a:pt x="1351" y="1321"/>
                </a:lnTo>
                <a:lnTo>
                  <a:pt x="1351" y="1321"/>
                </a:lnTo>
                <a:lnTo>
                  <a:pt x="1351" y="1323"/>
                </a:lnTo>
                <a:lnTo>
                  <a:pt x="1351" y="1323"/>
                </a:lnTo>
                <a:lnTo>
                  <a:pt x="1351" y="1321"/>
                </a:lnTo>
                <a:lnTo>
                  <a:pt x="1351" y="1321"/>
                </a:lnTo>
                <a:lnTo>
                  <a:pt x="1351" y="1321"/>
                </a:lnTo>
                <a:close/>
                <a:moveTo>
                  <a:pt x="1427" y="1174"/>
                </a:moveTo>
                <a:lnTo>
                  <a:pt x="1427" y="1174"/>
                </a:lnTo>
                <a:lnTo>
                  <a:pt x="1427" y="1176"/>
                </a:lnTo>
                <a:lnTo>
                  <a:pt x="1429" y="1172"/>
                </a:lnTo>
                <a:lnTo>
                  <a:pt x="1427" y="1172"/>
                </a:lnTo>
                <a:lnTo>
                  <a:pt x="1427" y="1174"/>
                </a:lnTo>
                <a:close/>
                <a:moveTo>
                  <a:pt x="1335" y="1378"/>
                </a:moveTo>
                <a:lnTo>
                  <a:pt x="1335" y="1378"/>
                </a:lnTo>
                <a:lnTo>
                  <a:pt x="1337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80"/>
                </a:lnTo>
                <a:lnTo>
                  <a:pt x="1335" y="1380"/>
                </a:lnTo>
                <a:lnTo>
                  <a:pt x="1335" y="1378"/>
                </a:lnTo>
                <a:close/>
                <a:moveTo>
                  <a:pt x="1335" y="1367"/>
                </a:moveTo>
                <a:lnTo>
                  <a:pt x="1335" y="1367"/>
                </a:lnTo>
                <a:lnTo>
                  <a:pt x="1333" y="1369"/>
                </a:lnTo>
                <a:lnTo>
                  <a:pt x="1333" y="1371"/>
                </a:lnTo>
                <a:lnTo>
                  <a:pt x="1333" y="1371"/>
                </a:lnTo>
                <a:lnTo>
                  <a:pt x="1333" y="1371"/>
                </a:lnTo>
                <a:lnTo>
                  <a:pt x="1335" y="1367"/>
                </a:lnTo>
                <a:lnTo>
                  <a:pt x="1335" y="1367"/>
                </a:lnTo>
                <a:close/>
                <a:moveTo>
                  <a:pt x="1196" y="1231"/>
                </a:moveTo>
                <a:lnTo>
                  <a:pt x="1196" y="1233"/>
                </a:lnTo>
                <a:lnTo>
                  <a:pt x="1196" y="1237"/>
                </a:lnTo>
                <a:lnTo>
                  <a:pt x="1199" y="1243"/>
                </a:lnTo>
                <a:lnTo>
                  <a:pt x="1201" y="1248"/>
                </a:lnTo>
                <a:lnTo>
                  <a:pt x="1201" y="1248"/>
                </a:lnTo>
                <a:lnTo>
                  <a:pt x="1199" y="1245"/>
                </a:lnTo>
                <a:lnTo>
                  <a:pt x="1196" y="1237"/>
                </a:lnTo>
                <a:lnTo>
                  <a:pt x="1196" y="1231"/>
                </a:lnTo>
                <a:close/>
                <a:moveTo>
                  <a:pt x="1877" y="1604"/>
                </a:moveTo>
                <a:lnTo>
                  <a:pt x="1879" y="1604"/>
                </a:lnTo>
                <a:lnTo>
                  <a:pt x="1879" y="1602"/>
                </a:lnTo>
                <a:lnTo>
                  <a:pt x="1877" y="1600"/>
                </a:lnTo>
                <a:lnTo>
                  <a:pt x="1877" y="1600"/>
                </a:lnTo>
                <a:lnTo>
                  <a:pt x="1877" y="1600"/>
                </a:lnTo>
                <a:lnTo>
                  <a:pt x="1875" y="1600"/>
                </a:lnTo>
                <a:lnTo>
                  <a:pt x="1875" y="1602"/>
                </a:lnTo>
                <a:lnTo>
                  <a:pt x="1877" y="1604"/>
                </a:lnTo>
                <a:lnTo>
                  <a:pt x="1877" y="1604"/>
                </a:lnTo>
                <a:close/>
                <a:moveTo>
                  <a:pt x="1209" y="1214"/>
                </a:moveTo>
                <a:lnTo>
                  <a:pt x="1207" y="1214"/>
                </a:lnTo>
                <a:lnTo>
                  <a:pt x="1207" y="1216"/>
                </a:lnTo>
                <a:lnTo>
                  <a:pt x="1205" y="1216"/>
                </a:lnTo>
                <a:lnTo>
                  <a:pt x="1207" y="1216"/>
                </a:lnTo>
                <a:lnTo>
                  <a:pt x="1209" y="1214"/>
                </a:lnTo>
                <a:lnTo>
                  <a:pt x="1211" y="1214"/>
                </a:lnTo>
                <a:lnTo>
                  <a:pt x="1211" y="1212"/>
                </a:lnTo>
                <a:lnTo>
                  <a:pt x="1211" y="1212"/>
                </a:lnTo>
                <a:lnTo>
                  <a:pt x="1211" y="1214"/>
                </a:lnTo>
                <a:lnTo>
                  <a:pt x="1209" y="1214"/>
                </a:lnTo>
                <a:close/>
                <a:moveTo>
                  <a:pt x="1201" y="1222"/>
                </a:moveTo>
                <a:lnTo>
                  <a:pt x="1199" y="1227"/>
                </a:lnTo>
                <a:lnTo>
                  <a:pt x="1196" y="1229"/>
                </a:lnTo>
                <a:lnTo>
                  <a:pt x="1196" y="1231"/>
                </a:lnTo>
                <a:lnTo>
                  <a:pt x="1196" y="1229"/>
                </a:lnTo>
                <a:lnTo>
                  <a:pt x="1199" y="1227"/>
                </a:lnTo>
                <a:lnTo>
                  <a:pt x="1201" y="1220"/>
                </a:lnTo>
                <a:lnTo>
                  <a:pt x="1201" y="1222"/>
                </a:lnTo>
                <a:close/>
                <a:moveTo>
                  <a:pt x="1278" y="1195"/>
                </a:moveTo>
                <a:lnTo>
                  <a:pt x="1278" y="1193"/>
                </a:lnTo>
                <a:lnTo>
                  <a:pt x="1278" y="1193"/>
                </a:lnTo>
                <a:lnTo>
                  <a:pt x="1276" y="1193"/>
                </a:lnTo>
                <a:lnTo>
                  <a:pt x="1276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close/>
                <a:moveTo>
                  <a:pt x="1234" y="1199"/>
                </a:moveTo>
                <a:lnTo>
                  <a:pt x="1230" y="1201"/>
                </a:lnTo>
                <a:lnTo>
                  <a:pt x="1230" y="1201"/>
                </a:lnTo>
                <a:lnTo>
                  <a:pt x="1234" y="1199"/>
                </a:lnTo>
                <a:lnTo>
                  <a:pt x="1234" y="1197"/>
                </a:lnTo>
                <a:lnTo>
                  <a:pt x="1234" y="1197"/>
                </a:lnTo>
                <a:lnTo>
                  <a:pt x="1234" y="1199"/>
                </a:lnTo>
                <a:close/>
                <a:moveTo>
                  <a:pt x="1203" y="1218"/>
                </a:moveTo>
                <a:lnTo>
                  <a:pt x="1203" y="1218"/>
                </a:lnTo>
                <a:lnTo>
                  <a:pt x="1203" y="1220"/>
                </a:lnTo>
                <a:lnTo>
                  <a:pt x="1203" y="1220"/>
                </a:lnTo>
                <a:lnTo>
                  <a:pt x="1203" y="1218"/>
                </a:lnTo>
                <a:lnTo>
                  <a:pt x="1205" y="1218"/>
                </a:lnTo>
                <a:lnTo>
                  <a:pt x="1205" y="1216"/>
                </a:lnTo>
                <a:lnTo>
                  <a:pt x="1205" y="1216"/>
                </a:lnTo>
                <a:lnTo>
                  <a:pt x="1203" y="1218"/>
                </a:lnTo>
                <a:close/>
                <a:moveTo>
                  <a:pt x="1328" y="1183"/>
                </a:moveTo>
                <a:lnTo>
                  <a:pt x="1328" y="1183"/>
                </a:lnTo>
                <a:lnTo>
                  <a:pt x="1328" y="1185"/>
                </a:lnTo>
                <a:lnTo>
                  <a:pt x="1331" y="1185"/>
                </a:lnTo>
                <a:lnTo>
                  <a:pt x="1333" y="1183"/>
                </a:lnTo>
                <a:lnTo>
                  <a:pt x="1331" y="1183"/>
                </a:lnTo>
                <a:lnTo>
                  <a:pt x="1328" y="1183"/>
                </a:lnTo>
                <a:close/>
                <a:moveTo>
                  <a:pt x="1444" y="1224"/>
                </a:moveTo>
                <a:lnTo>
                  <a:pt x="1444" y="1222"/>
                </a:lnTo>
                <a:lnTo>
                  <a:pt x="1442" y="1220"/>
                </a:lnTo>
                <a:lnTo>
                  <a:pt x="1444" y="1224"/>
                </a:lnTo>
                <a:lnTo>
                  <a:pt x="1446" y="1229"/>
                </a:lnTo>
                <a:lnTo>
                  <a:pt x="1446" y="1231"/>
                </a:lnTo>
                <a:lnTo>
                  <a:pt x="1446" y="1231"/>
                </a:lnTo>
                <a:lnTo>
                  <a:pt x="1444" y="1224"/>
                </a:lnTo>
                <a:close/>
                <a:moveTo>
                  <a:pt x="1540" y="1325"/>
                </a:moveTo>
                <a:lnTo>
                  <a:pt x="1540" y="1327"/>
                </a:lnTo>
                <a:lnTo>
                  <a:pt x="1544" y="1325"/>
                </a:lnTo>
                <a:lnTo>
                  <a:pt x="1548" y="1325"/>
                </a:lnTo>
                <a:lnTo>
                  <a:pt x="1548" y="1323"/>
                </a:lnTo>
                <a:lnTo>
                  <a:pt x="1551" y="1323"/>
                </a:lnTo>
                <a:lnTo>
                  <a:pt x="1551" y="1321"/>
                </a:lnTo>
                <a:lnTo>
                  <a:pt x="1548" y="1321"/>
                </a:lnTo>
                <a:lnTo>
                  <a:pt x="1548" y="1323"/>
                </a:lnTo>
                <a:lnTo>
                  <a:pt x="1546" y="1323"/>
                </a:lnTo>
                <a:lnTo>
                  <a:pt x="1546" y="1323"/>
                </a:lnTo>
                <a:lnTo>
                  <a:pt x="1544" y="1323"/>
                </a:lnTo>
                <a:lnTo>
                  <a:pt x="1542" y="1323"/>
                </a:lnTo>
                <a:lnTo>
                  <a:pt x="1542" y="1323"/>
                </a:lnTo>
                <a:lnTo>
                  <a:pt x="1540" y="1323"/>
                </a:lnTo>
                <a:lnTo>
                  <a:pt x="1540" y="1323"/>
                </a:lnTo>
                <a:lnTo>
                  <a:pt x="1540" y="1325"/>
                </a:lnTo>
                <a:lnTo>
                  <a:pt x="1540" y="1325"/>
                </a:lnTo>
                <a:lnTo>
                  <a:pt x="1540" y="1325"/>
                </a:lnTo>
                <a:close/>
                <a:moveTo>
                  <a:pt x="1553" y="1359"/>
                </a:moveTo>
                <a:lnTo>
                  <a:pt x="1551" y="1357"/>
                </a:lnTo>
                <a:lnTo>
                  <a:pt x="1548" y="1357"/>
                </a:lnTo>
                <a:lnTo>
                  <a:pt x="1548" y="1357"/>
                </a:lnTo>
                <a:lnTo>
                  <a:pt x="1546" y="1357"/>
                </a:lnTo>
                <a:lnTo>
                  <a:pt x="1546" y="1357"/>
                </a:lnTo>
                <a:lnTo>
                  <a:pt x="1548" y="1359"/>
                </a:lnTo>
                <a:lnTo>
                  <a:pt x="1553" y="1359"/>
                </a:lnTo>
                <a:lnTo>
                  <a:pt x="1553" y="1359"/>
                </a:lnTo>
                <a:close/>
                <a:moveTo>
                  <a:pt x="1551" y="1317"/>
                </a:moveTo>
                <a:lnTo>
                  <a:pt x="1548" y="1317"/>
                </a:lnTo>
                <a:lnTo>
                  <a:pt x="1548" y="1319"/>
                </a:lnTo>
                <a:lnTo>
                  <a:pt x="1551" y="1317"/>
                </a:lnTo>
                <a:lnTo>
                  <a:pt x="1551" y="1317"/>
                </a:lnTo>
                <a:close/>
                <a:moveTo>
                  <a:pt x="1559" y="1313"/>
                </a:moveTo>
                <a:lnTo>
                  <a:pt x="1559" y="1313"/>
                </a:lnTo>
                <a:lnTo>
                  <a:pt x="1559" y="1315"/>
                </a:lnTo>
                <a:lnTo>
                  <a:pt x="1561" y="1315"/>
                </a:lnTo>
                <a:lnTo>
                  <a:pt x="1561" y="1315"/>
                </a:lnTo>
                <a:lnTo>
                  <a:pt x="1561" y="1313"/>
                </a:lnTo>
                <a:lnTo>
                  <a:pt x="1563" y="1313"/>
                </a:lnTo>
                <a:lnTo>
                  <a:pt x="1563" y="1313"/>
                </a:lnTo>
                <a:lnTo>
                  <a:pt x="1561" y="1313"/>
                </a:lnTo>
                <a:lnTo>
                  <a:pt x="1559" y="1313"/>
                </a:lnTo>
                <a:close/>
                <a:moveTo>
                  <a:pt x="1553" y="1340"/>
                </a:moveTo>
                <a:lnTo>
                  <a:pt x="1553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3" y="1340"/>
                </a:lnTo>
                <a:lnTo>
                  <a:pt x="1553" y="1340"/>
                </a:lnTo>
                <a:lnTo>
                  <a:pt x="1551" y="1340"/>
                </a:lnTo>
                <a:lnTo>
                  <a:pt x="1551" y="1340"/>
                </a:lnTo>
                <a:lnTo>
                  <a:pt x="1553" y="1340"/>
                </a:lnTo>
                <a:lnTo>
                  <a:pt x="1553" y="1340"/>
                </a:lnTo>
                <a:close/>
                <a:moveTo>
                  <a:pt x="1534" y="1030"/>
                </a:move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30"/>
                </a:lnTo>
                <a:close/>
                <a:moveTo>
                  <a:pt x="1536" y="1304"/>
                </a:moveTo>
                <a:lnTo>
                  <a:pt x="1536" y="1304"/>
                </a:lnTo>
                <a:lnTo>
                  <a:pt x="1536" y="1304"/>
                </a:lnTo>
                <a:lnTo>
                  <a:pt x="1534" y="1306"/>
                </a:lnTo>
                <a:lnTo>
                  <a:pt x="1532" y="1306"/>
                </a:lnTo>
                <a:lnTo>
                  <a:pt x="1532" y="1308"/>
                </a:lnTo>
                <a:lnTo>
                  <a:pt x="1532" y="1306"/>
                </a:lnTo>
                <a:lnTo>
                  <a:pt x="1534" y="1306"/>
                </a:lnTo>
                <a:lnTo>
                  <a:pt x="1536" y="1304"/>
                </a:lnTo>
                <a:lnTo>
                  <a:pt x="1538" y="1302"/>
                </a:lnTo>
                <a:lnTo>
                  <a:pt x="1538" y="1300"/>
                </a:lnTo>
                <a:lnTo>
                  <a:pt x="1538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2"/>
                </a:lnTo>
                <a:lnTo>
                  <a:pt x="1538" y="1302"/>
                </a:lnTo>
                <a:lnTo>
                  <a:pt x="1536" y="1302"/>
                </a:lnTo>
                <a:lnTo>
                  <a:pt x="1536" y="1304"/>
                </a:lnTo>
                <a:close/>
                <a:moveTo>
                  <a:pt x="1559" y="1006"/>
                </a:moveTo>
                <a:lnTo>
                  <a:pt x="1561" y="1004"/>
                </a:lnTo>
                <a:lnTo>
                  <a:pt x="1559" y="1004"/>
                </a:lnTo>
                <a:lnTo>
                  <a:pt x="1557" y="1006"/>
                </a:lnTo>
                <a:lnTo>
                  <a:pt x="1555" y="1009"/>
                </a:lnTo>
                <a:lnTo>
                  <a:pt x="1553" y="1009"/>
                </a:lnTo>
                <a:lnTo>
                  <a:pt x="1551" y="1009"/>
                </a:lnTo>
                <a:lnTo>
                  <a:pt x="1548" y="1009"/>
                </a:lnTo>
                <a:lnTo>
                  <a:pt x="1548" y="1009"/>
                </a:lnTo>
                <a:lnTo>
                  <a:pt x="1546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0" y="1009"/>
                </a:lnTo>
                <a:lnTo>
                  <a:pt x="1540" y="1011"/>
                </a:lnTo>
                <a:lnTo>
                  <a:pt x="1540" y="1011"/>
                </a:lnTo>
                <a:lnTo>
                  <a:pt x="1540" y="1011"/>
                </a:lnTo>
                <a:lnTo>
                  <a:pt x="1538" y="1011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5"/>
                </a:lnTo>
                <a:lnTo>
                  <a:pt x="1536" y="1015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5"/>
                </a:lnTo>
                <a:lnTo>
                  <a:pt x="1538" y="1015"/>
                </a:lnTo>
                <a:lnTo>
                  <a:pt x="1540" y="1015"/>
                </a:lnTo>
                <a:lnTo>
                  <a:pt x="1542" y="1015"/>
                </a:lnTo>
                <a:lnTo>
                  <a:pt x="1546" y="1013"/>
                </a:lnTo>
                <a:lnTo>
                  <a:pt x="1546" y="1013"/>
                </a:lnTo>
                <a:lnTo>
                  <a:pt x="1546" y="1013"/>
                </a:lnTo>
                <a:lnTo>
                  <a:pt x="1553" y="1011"/>
                </a:lnTo>
                <a:lnTo>
                  <a:pt x="1555" y="1011"/>
                </a:lnTo>
                <a:lnTo>
                  <a:pt x="1557" y="1011"/>
                </a:lnTo>
                <a:lnTo>
                  <a:pt x="1559" y="1011"/>
                </a:lnTo>
                <a:lnTo>
                  <a:pt x="1559" y="1009"/>
                </a:lnTo>
                <a:lnTo>
                  <a:pt x="1565" y="1006"/>
                </a:lnTo>
                <a:lnTo>
                  <a:pt x="1565" y="1006"/>
                </a:lnTo>
                <a:lnTo>
                  <a:pt x="1563" y="1006"/>
                </a:lnTo>
                <a:lnTo>
                  <a:pt x="1563" y="1006"/>
                </a:lnTo>
                <a:lnTo>
                  <a:pt x="1561" y="1006"/>
                </a:lnTo>
                <a:lnTo>
                  <a:pt x="1561" y="1006"/>
                </a:lnTo>
                <a:lnTo>
                  <a:pt x="1559" y="1009"/>
                </a:lnTo>
                <a:lnTo>
                  <a:pt x="1559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9" y="1006"/>
                </a:lnTo>
                <a:close/>
                <a:moveTo>
                  <a:pt x="1565" y="1310"/>
                </a:move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7" y="1313"/>
                </a:lnTo>
                <a:lnTo>
                  <a:pt x="1565" y="1313"/>
                </a:lnTo>
                <a:lnTo>
                  <a:pt x="1565" y="1310"/>
                </a:lnTo>
                <a:lnTo>
                  <a:pt x="1565" y="1310"/>
                </a:lnTo>
                <a:lnTo>
                  <a:pt x="1565" y="1310"/>
                </a:lnTo>
                <a:close/>
                <a:moveTo>
                  <a:pt x="1551" y="1304"/>
                </a:moveTo>
                <a:lnTo>
                  <a:pt x="1553" y="1304"/>
                </a:lnTo>
                <a:lnTo>
                  <a:pt x="1553" y="1306"/>
                </a:lnTo>
                <a:lnTo>
                  <a:pt x="1555" y="1306"/>
                </a:lnTo>
                <a:lnTo>
                  <a:pt x="1553" y="1304"/>
                </a:lnTo>
                <a:lnTo>
                  <a:pt x="1553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51" y="1304"/>
                </a:lnTo>
                <a:close/>
                <a:moveTo>
                  <a:pt x="1618" y="1455"/>
                </a:moveTo>
                <a:lnTo>
                  <a:pt x="1618" y="1455"/>
                </a:lnTo>
                <a:lnTo>
                  <a:pt x="1618" y="1457"/>
                </a:lnTo>
                <a:lnTo>
                  <a:pt x="1620" y="1457"/>
                </a:lnTo>
                <a:lnTo>
                  <a:pt x="1620" y="1455"/>
                </a:lnTo>
                <a:lnTo>
                  <a:pt x="1620" y="1455"/>
                </a:lnTo>
                <a:lnTo>
                  <a:pt x="1618" y="1453"/>
                </a:lnTo>
                <a:lnTo>
                  <a:pt x="1618" y="1455"/>
                </a:lnTo>
                <a:lnTo>
                  <a:pt x="1618" y="1455"/>
                </a:lnTo>
                <a:lnTo>
                  <a:pt x="1618" y="1455"/>
                </a:lnTo>
                <a:close/>
                <a:moveTo>
                  <a:pt x="1620" y="950"/>
                </a:moveTo>
                <a:lnTo>
                  <a:pt x="1620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2"/>
                </a:lnTo>
                <a:lnTo>
                  <a:pt x="1618" y="950"/>
                </a:lnTo>
                <a:lnTo>
                  <a:pt x="1618" y="950"/>
                </a:lnTo>
                <a:lnTo>
                  <a:pt x="1620" y="950"/>
                </a:lnTo>
                <a:lnTo>
                  <a:pt x="1620" y="950"/>
                </a:lnTo>
                <a:lnTo>
                  <a:pt x="1620" y="950"/>
                </a:lnTo>
                <a:close/>
                <a:moveTo>
                  <a:pt x="1613" y="952"/>
                </a:move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close/>
                <a:moveTo>
                  <a:pt x="1532" y="1298"/>
                </a:moveTo>
                <a:lnTo>
                  <a:pt x="1532" y="1298"/>
                </a:lnTo>
                <a:lnTo>
                  <a:pt x="1532" y="1300"/>
                </a:lnTo>
                <a:lnTo>
                  <a:pt x="1532" y="1300"/>
                </a:lnTo>
                <a:lnTo>
                  <a:pt x="1534" y="1300"/>
                </a:lnTo>
                <a:lnTo>
                  <a:pt x="1536" y="1300"/>
                </a:lnTo>
                <a:lnTo>
                  <a:pt x="1534" y="1300"/>
                </a:lnTo>
                <a:lnTo>
                  <a:pt x="1534" y="1298"/>
                </a:lnTo>
                <a:lnTo>
                  <a:pt x="1532" y="1298"/>
                </a:lnTo>
                <a:lnTo>
                  <a:pt x="1532" y="1298"/>
                </a:lnTo>
                <a:lnTo>
                  <a:pt x="1532" y="1298"/>
                </a:lnTo>
                <a:close/>
                <a:moveTo>
                  <a:pt x="1586" y="1000"/>
                </a:moveTo>
                <a:lnTo>
                  <a:pt x="1586" y="1000"/>
                </a:lnTo>
                <a:lnTo>
                  <a:pt x="1584" y="1000"/>
                </a:lnTo>
                <a:lnTo>
                  <a:pt x="1584" y="1000"/>
                </a:lnTo>
                <a:lnTo>
                  <a:pt x="1582" y="1000"/>
                </a:lnTo>
                <a:lnTo>
                  <a:pt x="1582" y="1002"/>
                </a:lnTo>
                <a:lnTo>
                  <a:pt x="1582" y="1002"/>
                </a:lnTo>
                <a:lnTo>
                  <a:pt x="1586" y="1000"/>
                </a:lnTo>
                <a:close/>
                <a:moveTo>
                  <a:pt x="1574" y="998"/>
                </a:moveTo>
                <a:lnTo>
                  <a:pt x="1574" y="998"/>
                </a:lnTo>
                <a:lnTo>
                  <a:pt x="1574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4" y="1000"/>
                </a:lnTo>
                <a:lnTo>
                  <a:pt x="1574" y="998"/>
                </a:lnTo>
                <a:close/>
                <a:moveTo>
                  <a:pt x="1576" y="996"/>
                </a:moveTo>
                <a:lnTo>
                  <a:pt x="1576" y="996"/>
                </a:lnTo>
                <a:lnTo>
                  <a:pt x="1576" y="996"/>
                </a:lnTo>
                <a:lnTo>
                  <a:pt x="1576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6" y="1000"/>
                </a:lnTo>
                <a:lnTo>
                  <a:pt x="1576" y="1000"/>
                </a:lnTo>
                <a:lnTo>
                  <a:pt x="1576" y="996"/>
                </a:lnTo>
                <a:close/>
                <a:moveTo>
                  <a:pt x="1569" y="1313"/>
                </a:moveTo>
                <a:lnTo>
                  <a:pt x="1569" y="1315"/>
                </a:lnTo>
                <a:lnTo>
                  <a:pt x="1569" y="1315"/>
                </a:lnTo>
                <a:lnTo>
                  <a:pt x="1569" y="1313"/>
                </a:lnTo>
                <a:lnTo>
                  <a:pt x="1569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9" y="1313"/>
                </a:lnTo>
                <a:close/>
                <a:moveTo>
                  <a:pt x="1595" y="1002"/>
                </a:moveTo>
                <a:lnTo>
                  <a:pt x="1595" y="1002"/>
                </a:lnTo>
                <a:lnTo>
                  <a:pt x="1592" y="1000"/>
                </a:lnTo>
                <a:lnTo>
                  <a:pt x="1592" y="1000"/>
                </a:lnTo>
                <a:lnTo>
                  <a:pt x="1592" y="1002"/>
                </a:lnTo>
                <a:lnTo>
                  <a:pt x="1592" y="1002"/>
                </a:lnTo>
                <a:lnTo>
                  <a:pt x="1590" y="1002"/>
                </a:lnTo>
                <a:lnTo>
                  <a:pt x="1592" y="1002"/>
                </a:lnTo>
                <a:lnTo>
                  <a:pt x="1595" y="1002"/>
                </a:lnTo>
                <a:close/>
                <a:moveTo>
                  <a:pt x="1534" y="1015"/>
                </a:moveTo>
                <a:lnTo>
                  <a:pt x="1532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5"/>
                </a:lnTo>
                <a:close/>
                <a:moveTo>
                  <a:pt x="2334" y="174"/>
                </a:moveTo>
                <a:lnTo>
                  <a:pt x="2332" y="174"/>
                </a:lnTo>
                <a:lnTo>
                  <a:pt x="2330" y="174"/>
                </a:lnTo>
                <a:lnTo>
                  <a:pt x="2328" y="176"/>
                </a:lnTo>
                <a:lnTo>
                  <a:pt x="2328" y="183"/>
                </a:lnTo>
                <a:lnTo>
                  <a:pt x="2330" y="187"/>
                </a:lnTo>
                <a:lnTo>
                  <a:pt x="2330" y="189"/>
                </a:lnTo>
                <a:lnTo>
                  <a:pt x="2332" y="189"/>
                </a:lnTo>
                <a:lnTo>
                  <a:pt x="2334" y="185"/>
                </a:lnTo>
                <a:lnTo>
                  <a:pt x="2334" y="180"/>
                </a:lnTo>
                <a:lnTo>
                  <a:pt x="2334" y="176"/>
                </a:lnTo>
                <a:lnTo>
                  <a:pt x="2334" y="174"/>
                </a:lnTo>
                <a:close/>
                <a:moveTo>
                  <a:pt x="2343" y="277"/>
                </a:moveTo>
                <a:lnTo>
                  <a:pt x="2353" y="277"/>
                </a:lnTo>
                <a:lnTo>
                  <a:pt x="2355" y="277"/>
                </a:lnTo>
                <a:lnTo>
                  <a:pt x="2355" y="273"/>
                </a:lnTo>
                <a:lnTo>
                  <a:pt x="2351" y="273"/>
                </a:lnTo>
                <a:lnTo>
                  <a:pt x="2349" y="271"/>
                </a:lnTo>
                <a:lnTo>
                  <a:pt x="2349" y="269"/>
                </a:lnTo>
                <a:lnTo>
                  <a:pt x="2347" y="266"/>
                </a:lnTo>
                <a:lnTo>
                  <a:pt x="2345" y="266"/>
                </a:lnTo>
                <a:lnTo>
                  <a:pt x="2340" y="269"/>
                </a:lnTo>
                <a:lnTo>
                  <a:pt x="2338" y="266"/>
                </a:lnTo>
                <a:lnTo>
                  <a:pt x="2334" y="269"/>
                </a:lnTo>
                <a:lnTo>
                  <a:pt x="2334" y="271"/>
                </a:lnTo>
                <a:lnTo>
                  <a:pt x="2334" y="275"/>
                </a:lnTo>
                <a:lnTo>
                  <a:pt x="2336" y="277"/>
                </a:lnTo>
                <a:lnTo>
                  <a:pt x="2343" y="277"/>
                </a:lnTo>
                <a:close/>
                <a:moveTo>
                  <a:pt x="2338" y="248"/>
                </a:moveTo>
                <a:lnTo>
                  <a:pt x="2338" y="237"/>
                </a:lnTo>
                <a:lnTo>
                  <a:pt x="2336" y="229"/>
                </a:lnTo>
                <a:lnTo>
                  <a:pt x="2334" y="227"/>
                </a:lnTo>
                <a:lnTo>
                  <a:pt x="2332" y="227"/>
                </a:lnTo>
                <a:lnTo>
                  <a:pt x="2332" y="231"/>
                </a:lnTo>
                <a:lnTo>
                  <a:pt x="2332" y="235"/>
                </a:lnTo>
                <a:lnTo>
                  <a:pt x="2336" y="248"/>
                </a:lnTo>
                <a:lnTo>
                  <a:pt x="2338" y="248"/>
                </a:lnTo>
                <a:close/>
                <a:moveTo>
                  <a:pt x="2347" y="134"/>
                </a:moveTo>
                <a:lnTo>
                  <a:pt x="2353" y="130"/>
                </a:lnTo>
                <a:lnTo>
                  <a:pt x="2355" y="126"/>
                </a:lnTo>
                <a:lnTo>
                  <a:pt x="2355" y="124"/>
                </a:lnTo>
                <a:lnTo>
                  <a:pt x="2347" y="122"/>
                </a:lnTo>
                <a:lnTo>
                  <a:pt x="2338" y="124"/>
                </a:lnTo>
                <a:lnTo>
                  <a:pt x="2332" y="126"/>
                </a:lnTo>
                <a:lnTo>
                  <a:pt x="2330" y="128"/>
                </a:lnTo>
                <a:lnTo>
                  <a:pt x="2332" y="132"/>
                </a:lnTo>
                <a:lnTo>
                  <a:pt x="2338" y="132"/>
                </a:lnTo>
                <a:lnTo>
                  <a:pt x="2347" y="134"/>
                </a:lnTo>
                <a:close/>
                <a:moveTo>
                  <a:pt x="2349" y="193"/>
                </a:moveTo>
                <a:lnTo>
                  <a:pt x="2345" y="197"/>
                </a:lnTo>
                <a:lnTo>
                  <a:pt x="2345" y="197"/>
                </a:lnTo>
                <a:lnTo>
                  <a:pt x="2345" y="199"/>
                </a:lnTo>
                <a:lnTo>
                  <a:pt x="2347" y="199"/>
                </a:lnTo>
                <a:lnTo>
                  <a:pt x="2351" y="197"/>
                </a:lnTo>
                <a:lnTo>
                  <a:pt x="2353" y="195"/>
                </a:lnTo>
                <a:lnTo>
                  <a:pt x="2351" y="193"/>
                </a:lnTo>
                <a:lnTo>
                  <a:pt x="2349" y="191"/>
                </a:lnTo>
                <a:lnTo>
                  <a:pt x="2349" y="193"/>
                </a:lnTo>
                <a:close/>
                <a:moveTo>
                  <a:pt x="2202" y="396"/>
                </a:moveTo>
                <a:lnTo>
                  <a:pt x="2202" y="398"/>
                </a:lnTo>
                <a:lnTo>
                  <a:pt x="2202" y="401"/>
                </a:lnTo>
                <a:lnTo>
                  <a:pt x="2202" y="401"/>
                </a:lnTo>
                <a:lnTo>
                  <a:pt x="2202" y="401"/>
                </a:lnTo>
                <a:lnTo>
                  <a:pt x="2204" y="401"/>
                </a:lnTo>
                <a:lnTo>
                  <a:pt x="2206" y="401"/>
                </a:lnTo>
                <a:lnTo>
                  <a:pt x="2215" y="398"/>
                </a:lnTo>
                <a:lnTo>
                  <a:pt x="2223" y="398"/>
                </a:lnTo>
                <a:lnTo>
                  <a:pt x="2225" y="401"/>
                </a:lnTo>
                <a:lnTo>
                  <a:pt x="2227" y="401"/>
                </a:lnTo>
                <a:lnTo>
                  <a:pt x="2227" y="401"/>
                </a:lnTo>
                <a:lnTo>
                  <a:pt x="2229" y="401"/>
                </a:lnTo>
                <a:lnTo>
                  <a:pt x="2231" y="398"/>
                </a:lnTo>
                <a:lnTo>
                  <a:pt x="2234" y="396"/>
                </a:lnTo>
                <a:lnTo>
                  <a:pt x="2240" y="396"/>
                </a:lnTo>
                <a:lnTo>
                  <a:pt x="2240" y="394"/>
                </a:lnTo>
                <a:lnTo>
                  <a:pt x="2240" y="394"/>
                </a:lnTo>
                <a:lnTo>
                  <a:pt x="2240" y="394"/>
                </a:lnTo>
                <a:lnTo>
                  <a:pt x="2238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0"/>
                </a:lnTo>
                <a:lnTo>
                  <a:pt x="2240" y="388"/>
                </a:lnTo>
                <a:lnTo>
                  <a:pt x="2240" y="388"/>
                </a:lnTo>
                <a:lnTo>
                  <a:pt x="2236" y="388"/>
                </a:lnTo>
                <a:lnTo>
                  <a:pt x="2236" y="388"/>
                </a:lnTo>
                <a:lnTo>
                  <a:pt x="2236" y="386"/>
                </a:lnTo>
                <a:lnTo>
                  <a:pt x="2234" y="386"/>
                </a:lnTo>
                <a:lnTo>
                  <a:pt x="2225" y="388"/>
                </a:lnTo>
                <a:lnTo>
                  <a:pt x="2221" y="390"/>
                </a:lnTo>
                <a:lnTo>
                  <a:pt x="2217" y="390"/>
                </a:lnTo>
                <a:lnTo>
                  <a:pt x="2213" y="390"/>
                </a:lnTo>
                <a:lnTo>
                  <a:pt x="2211" y="390"/>
                </a:lnTo>
                <a:lnTo>
                  <a:pt x="2208" y="390"/>
                </a:lnTo>
                <a:lnTo>
                  <a:pt x="2206" y="390"/>
                </a:lnTo>
                <a:lnTo>
                  <a:pt x="2206" y="392"/>
                </a:lnTo>
                <a:lnTo>
                  <a:pt x="2206" y="394"/>
                </a:lnTo>
                <a:lnTo>
                  <a:pt x="2204" y="396"/>
                </a:lnTo>
                <a:lnTo>
                  <a:pt x="2202" y="396"/>
                </a:lnTo>
                <a:close/>
                <a:moveTo>
                  <a:pt x="2405" y="1208"/>
                </a:moveTo>
                <a:lnTo>
                  <a:pt x="2405" y="1208"/>
                </a:lnTo>
                <a:lnTo>
                  <a:pt x="2405" y="1210"/>
                </a:lnTo>
                <a:lnTo>
                  <a:pt x="2403" y="1212"/>
                </a:lnTo>
                <a:lnTo>
                  <a:pt x="2401" y="1216"/>
                </a:lnTo>
                <a:lnTo>
                  <a:pt x="2399" y="1216"/>
                </a:lnTo>
                <a:lnTo>
                  <a:pt x="2397" y="1216"/>
                </a:lnTo>
                <a:lnTo>
                  <a:pt x="2399" y="1218"/>
                </a:lnTo>
                <a:lnTo>
                  <a:pt x="2399" y="1218"/>
                </a:lnTo>
                <a:lnTo>
                  <a:pt x="2401" y="1216"/>
                </a:lnTo>
                <a:lnTo>
                  <a:pt x="2405" y="1214"/>
                </a:lnTo>
                <a:lnTo>
                  <a:pt x="2408" y="1212"/>
                </a:lnTo>
                <a:lnTo>
                  <a:pt x="2408" y="1210"/>
                </a:lnTo>
                <a:lnTo>
                  <a:pt x="2408" y="1208"/>
                </a:lnTo>
                <a:lnTo>
                  <a:pt x="2408" y="1208"/>
                </a:lnTo>
                <a:lnTo>
                  <a:pt x="2408" y="1208"/>
                </a:lnTo>
                <a:lnTo>
                  <a:pt x="2405" y="1208"/>
                </a:lnTo>
                <a:close/>
                <a:moveTo>
                  <a:pt x="1856" y="390"/>
                </a:moveTo>
                <a:lnTo>
                  <a:pt x="1859" y="390"/>
                </a:lnTo>
                <a:lnTo>
                  <a:pt x="1861" y="390"/>
                </a:lnTo>
                <a:lnTo>
                  <a:pt x="1861" y="390"/>
                </a:lnTo>
                <a:lnTo>
                  <a:pt x="1856" y="388"/>
                </a:lnTo>
                <a:lnTo>
                  <a:pt x="1854" y="388"/>
                </a:lnTo>
                <a:lnTo>
                  <a:pt x="1852" y="388"/>
                </a:lnTo>
                <a:lnTo>
                  <a:pt x="1852" y="390"/>
                </a:lnTo>
                <a:lnTo>
                  <a:pt x="1852" y="390"/>
                </a:lnTo>
                <a:lnTo>
                  <a:pt x="1852" y="390"/>
                </a:lnTo>
                <a:lnTo>
                  <a:pt x="1856" y="390"/>
                </a:lnTo>
                <a:close/>
                <a:moveTo>
                  <a:pt x="1831" y="386"/>
                </a:moveTo>
                <a:lnTo>
                  <a:pt x="1831" y="386"/>
                </a:lnTo>
                <a:lnTo>
                  <a:pt x="1833" y="386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2"/>
                </a:lnTo>
                <a:lnTo>
                  <a:pt x="1833" y="380"/>
                </a:lnTo>
                <a:lnTo>
                  <a:pt x="1831" y="380"/>
                </a:lnTo>
                <a:lnTo>
                  <a:pt x="1829" y="380"/>
                </a:lnTo>
                <a:lnTo>
                  <a:pt x="1827" y="382"/>
                </a:lnTo>
                <a:lnTo>
                  <a:pt x="1827" y="384"/>
                </a:lnTo>
                <a:lnTo>
                  <a:pt x="1825" y="384"/>
                </a:lnTo>
                <a:lnTo>
                  <a:pt x="1827" y="384"/>
                </a:lnTo>
                <a:lnTo>
                  <a:pt x="1827" y="384"/>
                </a:lnTo>
                <a:lnTo>
                  <a:pt x="1831" y="386"/>
                </a:lnTo>
                <a:close/>
                <a:moveTo>
                  <a:pt x="2410" y="1204"/>
                </a:moveTo>
                <a:lnTo>
                  <a:pt x="2412" y="1204"/>
                </a:lnTo>
                <a:lnTo>
                  <a:pt x="2412" y="1204"/>
                </a:lnTo>
                <a:lnTo>
                  <a:pt x="2414" y="1201"/>
                </a:lnTo>
                <a:lnTo>
                  <a:pt x="2414" y="1199"/>
                </a:lnTo>
                <a:lnTo>
                  <a:pt x="2412" y="1199"/>
                </a:lnTo>
                <a:lnTo>
                  <a:pt x="2412" y="1199"/>
                </a:lnTo>
                <a:lnTo>
                  <a:pt x="2412" y="1201"/>
                </a:lnTo>
                <a:lnTo>
                  <a:pt x="2410" y="1201"/>
                </a:lnTo>
                <a:lnTo>
                  <a:pt x="2408" y="1201"/>
                </a:lnTo>
                <a:lnTo>
                  <a:pt x="2408" y="1204"/>
                </a:lnTo>
                <a:lnTo>
                  <a:pt x="2408" y="1206"/>
                </a:lnTo>
                <a:lnTo>
                  <a:pt x="2408" y="1206"/>
                </a:lnTo>
                <a:lnTo>
                  <a:pt x="2410" y="1204"/>
                </a:lnTo>
                <a:close/>
                <a:moveTo>
                  <a:pt x="2259" y="1390"/>
                </a:moveTo>
                <a:lnTo>
                  <a:pt x="2257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2"/>
                </a:lnTo>
                <a:lnTo>
                  <a:pt x="2257" y="1390"/>
                </a:lnTo>
                <a:lnTo>
                  <a:pt x="2257" y="1390"/>
                </a:lnTo>
                <a:lnTo>
                  <a:pt x="2259" y="1392"/>
                </a:lnTo>
                <a:lnTo>
                  <a:pt x="2259" y="1390"/>
                </a:lnTo>
                <a:lnTo>
                  <a:pt x="2259" y="1390"/>
                </a:lnTo>
                <a:lnTo>
                  <a:pt x="2259" y="1390"/>
                </a:lnTo>
                <a:close/>
                <a:moveTo>
                  <a:pt x="2351" y="1206"/>
                </a:moveTo>
                <a:lnTo>
                  <a:pt x="2349" y="1206"/>
                </a:lnTo>
                <a:lnTo>
                  <a:pt x="2349" y="1206"/>
                </a:lnTo>
                <a:lnTo>
                  <a:pt x="2347" y="1208"/>
                </a:lnTo>
                <a:lnTo>
                  <a:pt x="2349" y="1210"/>
                </a:lnTo>
                <a:lnTo>
                  <a:pt x="2349" y="1212"/>
                </a:lnTo>
                <a:lnTo>
                  <a:pt x="2349" y="1212"/>
                </a:lnTo>
                <a:lnTo>
                  <a:pt x="2351" y="1210"/>
                </a:lnTo>
                <a:lnTo>
                  <a:pt x="2351" y="1210"/>
                </a:lnTo>
                <a:lnTo>
                  <a:pt x="2351" y="1208"/>
                </a:lnTo>
                <a:lnTo>
                  <a:pt x="2351" y="1208"/>
                </a:lnTo>
                <a:lnTo>
                  <a:pt x="2351" y="1206"/>
                </a:lnTo>
                <a:close/>
                <a:moveTo>
                  <a:pt x="2347" y="1222"/>
                </a:moveTo>
                <a:lnTo>
                  <a:pt x="2345" y="1222"/>
                </a:lnTo>
                <a:lnTo>
                  <a:pt x="2345" y="1222"/>
                </a:lnTo>
                <a:lnTo>
                  <a:pt x="2345" y="1222"/>
                </a:lnTo>
                <a:lnTo>
                  <a:pt x="2347" y="1224"/>
                </a:lnTo>
                <a:lnTo>
                  <a:pt x="2349" y="1222"/>
                </a:lnTo>
                <a:lnTo>
                  <a:pt x="2349" y="1220"/>
                </a:lnTo>
                <a:lnTo>
                  <a:pt x="2347" y="1222"/>
                </a:lnTo>
                <a:close/>
                <a:moveTo>
                  <a:pt x="2361" y="562"/>
                </a:moveTo>
                <a:lnTo>
                  <a:pt x="2366" y="562"/>
                </a:lnTo>
                <a:lnTo>
                  <a:pt x="2366" y="562"/>
                </a:lnTo>
                <a:lnTo>
                  <a:pt x="2370" y="560"/>
                </a:lnTo>
                <a:lnTo>
                  <a:pt x="2372" y="558"/>
                </a:lnTo>
                <a:lnTo>
                  <a:pt x="2376" y="556"/>
                </a:lnTo>
                <a:lnTo>
                  <a:pt x="2378" y="554"/>
                </a:lnTo>
                <a:lnTo>
                  <a:pt x="2382" y="552"/>
                </a:lnTo>
                <a:lnTo>
                  <a:pt x="2387" y="552"/>
                </a:lnTo>
                <a:lnTo>
                  <a:pt x="2391" y="552"/>
                </a:lnTo>
                <a:lnTo>
                  <a:pt x="2391" y="552"/>
                </a:lnTo>
                <a:lnTo>
                  <a:pt x="2393" y="549"/>
                </a:lnTo>
                <a:lnTo>
                  <a:pt x="2395" y="549"/>
                </a:lnTo>
                <a:lnTo>
                  <a:pt x="2397" y="547"/>
                </a:lnTo>
                <a:lnTo>
                  <a:pt x="2397" y="547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3"/>
                </a:lnTo>
                <a:lnTo>
                  <a:pt x="2399" y="543"/>
                </a:lnTo>
                <a:lnTo>
                  <a:pt x="2399" y="541"/>
                </a:lnTo>
                <a:lnTo>
                  <a:pt x="2401" y="541"/>
                </a:lnTo>
                <a:lnTo>
                  <a:pt x="2403" y="541"/>
                </a:lnTo>
                <a:lnTo>
                  <a:pt x="2403" y="541"/>
                </a:lnTo>
                <a:lnTo>
                  <a:pt x="2405" y="541"/>
                </a:lnTo>
                <a:lnTo>
                  <a:pt x="2408" y="539"/>
                </a:lnTo>
                <a:lnTo>
                  <a:pt x="2408" y="537"/>
                </a:lnTo>
                <a:lnTo>
                  <a:pt x="2408" y="537"/>
                </a:lnTo>
                <a:lnTo>
                  <a:pt x="2408" y="535"/>
                </a:lnTo>
                <a:lnTo>
                  <a:pt x="2408" y="535"/>
                </a:lnTo>
                <a:lnTo>
                  <a:pt x="2410" y="535"/>
                </a:lnTo>
                <a:lnTo>
                  <a:pt x="2412" y="535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08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08" y="528"/>
                </a:lnTo>
                <a:lnTo>
                  <a:pt x="2408" y="526"/>
                </a:lnTo>
                <a:lnTo>
                  <a:pt x="2408" y="526"/>
                </a:lnTo>
                <a:lnTo>
                  <a:pt x="2410" y="526"/>
                </a:lnTo>
                <a:lnTo>
                  <a:pt x="2410" y="526"/>
                </a:lnTo>
                <a:lnTo>
                  <a:pt x="2410" y="524"/>
                </a:lnTo>
                <a:lnTo>
                  <a:pt x="2410" y="524"/>
                </a:lnTo>
                <a:lnTo>
                  <a:pt x="2410" y="522"/>
                </a:lnTo>
                <a:lnTo>
                  <a:pt x="2410" y="522"/>
                </a:lnTo>
                <a:lnTo>
                  <a:pt x="2410" y="522"/>
                </a:lnTo>
                <a:lnTo>
                  <a:pt x="2408" y="522"/>
                </a:lnTo>
                <a:lnTo>
                  <a:pt x="2408" y="522"/>
                </a:lnTo>
                <a:lnTo>
                  <a:pt x="2405" y="520"/>
                </a:lnTo>
                <a:lnTo>
                  <a:pt x="2403" y="520"/>
                </a:lnTo>
                <a:lnTo>
                  <a:pt x="2401" y="520"/>
                </a:lnTo>
                <a:lnTo>
                  <a:pt x="2397" y="522"/>
                </a:lnTo>
                <a:lnTo>
                  <a:pt x="2399" y="520"/>
                </a:lnTo>
                <a:lnTo>
                  <a:pt x="2401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6"/>
                </a:lnTo>
                <a:lnTo>
                  <a:pt x="2399" y="516"/>
                </a:lnTo>
                <a:lnTo>
                  <a:pt x="2395" y="518"/>
                </a:lnTo>
                <a:lnTo>
                  <a:pt x="2393" y="518"/>
                </a:lnTo>
                <a:lnTo>
                  <a:pt x="2393" y="516"/>
                </a:lnTo>
                <a:lnTo>
                  <a:pt x="2395" y="516"/>
                </a:lnTo>
                <a:lnTo>
                  <a:pt x="2395" y="514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0"/>
                </a:lnTo>
                <a:lnTo>
                  <a:pt x="2393" y="510"/>
                </a:lnTo>
                <a:lnTo>
                  <a:pt x="2393" y="512"/>
                </a:lnTo>
                <a:lnTo>
                  <a:pt x="2391" y="510"/>
                </a:lnTo>
                <a:lnTo>
                  <a:pt x="2389" y="510"/>
                </a:lnTo>
                <a:lnTo>
                  <a:pt x="2389" y="510"/>
                </a:lnTo>
                <a:lnTo>
                  <a:pt x="2391" y="508"/>
                </a:lnTo>
                <a:lnTo>
                  <a:pt x="2391" y="505"/>
                </a:lnTo>
                <a:lnTo>
                  <a:pt x="2393" y="503"/>
                </a:lnTo>
                <a:lnTo>
                  <a:pt x="2395" y="503"/>
                </a:lnTo>
                <a:lnTo>
                  <a:pt x="2397" y="503"/>
                </a:lnTo>
                <a:lnTo>
                  <a:pt x="2397" y="503"/>
                </a:lnTo>
                <a:lnTo>
                  <a:pt x="2395" y="503"/>
                </a:lnTo>
                <a:lnTo>
                  <a:pt x="2393" y="503"/>
                </a:lnTo>
                <a:lnTo>
                  <a:pt x="2391" y="503"/>
                </a:lnTo>
                <a:lnTo>
                  <a:pt x="2389" y="505"/>
                </a:lnTo>
                <a:lnTo>
                  <a:pt x="2387" y="505"/>
                </a:lnTo>
                <a:lnTo>
                  <a:pt x="2384" y="505"/>
                </a:lnTo>
                <a:lnTo>
                  <a:pt x="2382" y="505"/>
                </a:lnTo>
                <a:lnTo>
                  <a:pt x="2380" y="505"/>
                </a:lnTo>
                <a:lnTo>
                  <a:pt x="2380" y="505"/>
                </a:lnTo>
                <a:lnTo>
                  <a:pt x="2380" y="503"/>
                </a:lnTo>
                <a:lnTo>
                  <a:pt x="2380" y="501"/>
                </a:lnTo>
                <a:lnTo>
                  <a:pt x="2378" y="501"/>
                </a:lnTo>
                <a:lnTo>
                  <a:pt x="2376" y="499"/>
                </a:lnTo>
                <a:lnTo>
                  <a:pt x="2376" y="499"/>
                </a:lnTo>
                <a:lnTo>
                  <a:pt x="2372" y="499"/>
                </a:lnTo>
                <a:lnTo>
                  <a:pt x="2370" y="499"/>
                </a:lnTo>
                <a:lnTo>
                  <a:pt x="2368" y="501"/>
                </a:lnTo>
                <a:lnTo>
                  <a:pt x="2370" y="505"/>
                </a:lnTo>
                <a:lnTo>
                  <a:pt x="2370" y="505"/>
                </a:lnTo>
                <a:lnTo>
                  <a:pt x="2370" y="508"/>
                </a:lnTo>
                <a:lnTo>
                  <a:pt x="2368" y="508"/>
                </a:lnTo>
                <a:lnTo>
                  <a:pt x="2366" y="508"/>
                </a:lnTo>
                <a:lnTo>
                  <a:pt x="2364" y="510"/>
                </a:lnTo>
                <a:lnTo>
                  <a:pt x="2364" y="508"/>
                </a:lnTo>
                <a:lnTo>
                  <a:pt x="2361" y="508"/>
                </a:lnTo>
                <a:lnTo>
                  <a:pt x="2361" y="508"/>
                </a:lnTo>
                <a:lnTo>
                  <a:pt x="2359" y="508"/>
                </a:lnTo>
                <a:lnTo>
                  <a:pt x="2359" y="508"/>
                </a:lnTo>
                <a:lnTo>
                  <a:pt x="2357" y="510"/>
                </a:lnTo>
                <a:lnTo>
                  <a:pt x="2355" y="512"/>
                </a:lnTo>
                <a:lnTo>
                  <a:pt x="2355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49" y="510"/>
                </a:lnTo>
                <a:lnTo>
                  <a:pt x="2349" y="508"/>
                </a:lnTo>
                <a:lnTo>
                  <a:pt x="2345" y="508"/>
                </a:lnTo>
                <a:lnTo>
                  <a:pt x="2343" y="508"/>
                </a:lnTo>
                <a:lnTo>
                  <a:pt x="2343" y="508"/>
                </a:lnTo>
                <a:lnTo>
                  <a:pt x="2343" y="510"/>
                </a:lnTo>
                <a:lnTo>
                  <a:pt x="2345" y="514"/>
                </a:lnTo>
                <a:lnTo>
                  <a:pt x="2345" y="516"/>
                </a:lnTo>
                <a:lnTo>
                  <a:pt x="2345" y="516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3" y="514"/>
                </a:lnTo>
                <a:lnTo>
                  <a:pt x="2340" y="512"/>
                </a:lnTo>
                <a:lnTo>
                  <a:pt x="2338" y="510"/>
                </a:lnTo>
                <a:lnTo>
                  <a:pt x="2336" y="508"/>
                </a:lnTo>
                <a:lnTo>
                  <a:pt x="2336" y="508"/>
                </a:lnTo>
                <a:lnTo>
                  <a:pt x="2334" y="508"/>
                </a:lnTo>
                <a:lnTo>
                  <a:pt x="2334" y="508"/>
                </a:lnTo>
                <a:lnTo>
                  <a:pt x="2332" y="508"/>
                </a:lnTo>
                <a:lnTo>
                  <a:pt x="2332" y="510"/>
                </a:lnTo>
                <a:lnTo>
                  <a:pt x="2330" y="510"/>
                </a:lnTo>
                <a:lnTo>
                  <a:pt x="2328" y="510"/>
                </a:lnTo>
                <a:lnTo>
                  <a:pt x="2326" y="512"/>
                </a:lnTo>
                <a:lnTo>
                  <a:pt x="2326" y="512"/>
                </a:lnTo>
                <a:lnTo>
                  <a:pt x="2326" y="516"/>
                </a:lnTo>
                <a:lnTo>
                  <a:pt x="2326" y="516"/>
                </a:lnTo>
                <a:lnTo>
                  <a:pt x="2326" y="518"/>
                </a:lnTo>
                <a:lnTo>
                  <a:pt x="2326" y="518"/>
                </a:lnTo>
                <a:lnTo>
                  <a:pt x="2324" y="516"/>
                </a:lnTo>
                <a:lnTo>
                  <a:pt x="2324" y="516"/>
                </a:lnTo>
                <a:lnTo>
                  <a:pt x="2322" y="514"/>
                </a:lnTo>
                <a:lnTo>
                  <a:pt x="2320" y="514"/>
                </a:lnTo>
                <a:lnTo>
                  <a:pt x="2317" y="510"/>
                </a:lnTo>
                <a:lnTo>
                  <a:pt x="2317" y="510"/>
                </a:lnTo>
                <a:lnTo>
                  <a:pt x="2315" y="510"/>
                </a:lnTo>
                <a:lnTo>
                  <a:pt x="2313" y="510"/>
                </a:lnTo>
                <a:lnTo>
                  <a:pt x="2313" y="512"/>
                </a:lnTo>
                <a:lnTo>
                  <a:pt x="2313" y="514"/>
                </a:lnTo>
                <a:lnTo>
                  <a:pt x="2313" y="516"/>
                </a:lnTo>
                <a:lnTo>
                  <a:pt x="2313" y="518"/>
                </a:lnTo>
                <a:lnTo>
                  <a:pt x="2311" y="520"/>
                </a:lnTo>
                <a:lnTo>
                  <a:pt x="2311" y="522"/>
                </a:lnTo>
                <a:lnTo>
                  <a:pt x="2311" y="522"/>
                </a:lnTo>
                <a:lnTo>
                  <a:pt x="2309" y="522"/>
                </a:lnTo>
                <a:lnTo>
                  <a:pt x="2309" y="520"/>
                </a:lnTo>
                <a:lnTo>
                  <a:pt x="2309" y="520"/>
                </a:lnTo>
                <a:lnTo>
                  <a:pt x="2307" y="520"/>
                </a:lnTo>
                <a:lnTo>
                  <a:pt x="2307" y="520"/>
                </a:lnTo>
                <a:lnTo>
                  <a:pt x="2305" y="522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6"/>
                </a:lnTo>
                <a:lnTo>
                  <a:pt x="2303" y="528"/>
                </a:lnTo>
                <a:lnTo>
                  <a:pt x="2301" y="528"/>
                </a:lnTo>
                <a:lnTo>
                  <a:pt x="2301" y="528"/>
                </a:lnTo>
                <a:lnTo>
                  <a:pt x="2301" y="524"/>
                </a:lnTo>
                <a:lnTo>
                  <a:pt x="2299" y="524"/>
                </a:lnTo>
                <a:lnTo>
                  <a:pt x="2299" y="524"/>
                </a:lnTo>
                <a:lnTo>
                  <a:pt x="2296" y="524"/>
                </a:lnTo>
                <a:lnTo>
                  <a:pt x="2296" y="524"/>
                </a:lnTo>
                <a:lnTo>
                  <a:pt x="2299" y="524"/>
                </a:lnTo>
                <a:lnTo>
                  <a:pt x="2299" y="522"/>
                </a:lnTo>
                <a:lnTo>
                  <a:pt x="2299" y="522"/>
                </a:lnTo>
                <a:lnTo>
                  <a:pt x="2299" y="522"/>
                </a:lnTo>
                <a:lnTo>
                  <a:pt x="2296" y="522"/>
                </a:lnTo>
                <a:lnTo>
                  <a:pt x="2296" y="522"/>
                </a:lnTo>
                <a:lnTo>
                  <a:pt x="2296" y="520"/>
                </a:lnTo>
                <a:lnTo>
                  <a:pt x="2296" y="520"/>
                </a:lnTo>
                <a:lnTo>
                  <a:pt x="2294" y="520"/>
                </a:lnTo>
                <a:lnTo>
                  <a:pt x="2294" y="518"/>
                </a:lnTo>
                <a:lnTo>
                  <a:pt x="2296" y="518"/>
                </a:lnTo>
                <a:lnTo>
                  <a:pt x="2296" y="518"/>
                </a:lnTo>
                <a:lnTo>
                  <a:pt x="2299" y="518"/>
                </a:lnTo>
                <a:lnTo>
                  <a:pt x="2299" y="514"/>
                </a:lnTo>
                <a:lnTo>
                  <a:pt x="2299" y="514"/>
                </a:lnTo>
                <a:lnTo>
                  <a:pt x="2299" y="514"/>
                </a:lnTo>
                <a:lnTo>
                  <a:pt x="2296" y="512"/>
                </a:lnTo>
                <a:lnTo>
                  <a:pt x="2296" y="512"/>
                </a:lnTo>
                <a:lnTo>
                  <a:pt x="2296" y="512"/>
                </a:lnTo>
                <a:lnTo>
                  <a:pt x="2299" y="512"/>
                </a:lnTo>
                <a:lnTo>
                  <a:pt x="2299" y="512"/>
                </a:lnTo>
                <a:lnTo>
                  <a:pt x="2294" y="510"/>
                </a:lnTo>
                <a:lnTo>
                  <a:pt x="2292" y="508"/>
                </a:lnTo>
                <a:lnTo>
                  <a:pt x="2290" y="505"/>
                </a:lnTo>
                <a:lnTo>
                  <a:pt x="2290" y="505"/>
                </a:lnTo>
                <a:lnTo>
                  <a:pt x="2286" y="503"/>
                </a:lnTo>
                <a:lnTo>
                  <a:pt x="2284" y="503"/>
                </a:lnTo>
                <a:lnTo>
                  <a:pt x="2282" y="501"/>
                </a:lnTo>
                <a:lnTo>
                  <a:pt x="2282" y="501"/>
                </a:lnTo>
                <a:lnTo>
                  <a:pt x="2278" y="501"/>
                </a:lnTo>
                <a:lnTo>
                  <a:pt x="2276" y="501"/>
                </a:lnTo>
                <a:lnTo>
                  <a:pt x="2276" y="501"/>
                </a:lnTo>
                <a:lnTo>
                  <a:pt x="2273" y="503"/>
                </a:lnTo>
                <a:lnTo>
                  <a:pt x="2273" y="503"/>
                </a:lnTo>
                <a:lnTo>
                  <a:pt x="2273" y="503"/>
                </a:lnTo>
                <a:lnTo>
                  <a:pt x="2276" y="503"/>
                </a:lnTo>
                <a:lnTo>
                  <a:pt x="2278" y="503"/>
                </a:lnTo>
                <a:lnTo>
                  <a:pt x="2280" y="503"/>
                </a:lnTo>
                <a:lnTo>
                  <a:pt x="2280" y="503"/>
                </a:lnTo>
                <a:lnTo>
                  <a:pt x="2280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78" y="505"/>
                </a:lnTo>
                <a:lnTo>
                  <a:pt x="2276" y="505"/>
                </a:lnTo>
                <a:lnTo>
                  <a:pt x="2276" y="505"/>
                </a:lnTo>
                <a:lnTo>
                  <a:pt x="2276" y="508"/>
                </a:lnTo>
                <a:lnTo>
                  <a:pt x="2276" y="508"/>
                </a:lnTo>
                <a:lnTo>
                  <a:pt x="2278" y="508"/>
                </a:lnTo>
                <a:lnTo>
                  <a:pt x="2282" y="510"/>
                </a:lnTo>
                <a:lnTo>
                  <a:pt x="2282" y="510"/>
                </a:lnTo>
                <a:lnTo>
                  <a:pt x="2284" y="512"/>
                </a:lnTo>
                <a:lnTo>
                  <a:pt x="2282" y="514"/>
                </a:lnTo>
                <a:lnTo>
                  <a:pt x="2282" y="514"/>
                </a:lnTo>
                <a:lnTo>
                  <a:pt x="2282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2"/>
                </a:lnTo>
                <a:lnTo>
                  <a:pt x="2280" y="512"/>
                </a:lnTo>
                <a:lnTo>
                  <a:pt x="2280" y="512"/>
                </a:lnTo>
                <a:lnTo>
                  <a:pt x="2278" y="510"/>
                </a:lnTo>
                <a:lnTo>
                  <a:pt x="2278" y="512"/>
                </a:lnTo>
                <a:lnTo>
                  <a:pt x="2278" y="512"/>
                </a:lnTo>
                <a:lnTo>
                  <a:pt x="2276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0"/>
                </a:lnTo>
                <a:lnTo>
                  <a:pt x="2273" y="510"/>
                </a:lnTo>
                <a:lnTo>
                  <a:pt x="2269" y="508"/>
                </a:lnTo>
                <a:lnTo>
                  <a:pt x="2269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10"/>
                </a:lnTo>
                <a:lnTo>
                  <a:pt x="2265" y="510"/>
                </a:lnTo>
                <a:lnTo>
                  <a:pt x="2265" y="510"/>
                </a:lnTo>
                <a:lnTo>
                  <a:pt x="2267" y="510"/>
                </a:lnTo>
                <a:lnTo>
                  <a:pt x="2269" y="512"/>
                </a:lnTo>
                <a:lnTo>
                  <a:pt x="2267" y="512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2"/>
                </a:lnTo>
                <a:lnTo>
                  <a:pt x="2263" y="512"/>
                </a:lnTo>
                <a:lnTo>
                  <a:pt x="2265" y="512"/>
                </a:lnTo>
                <a:lnTo>
                  <a:pt x="2267" y="514"/>
                </a:lnTo>
                <a:lnTo>
                  <a:pt x="2263" y="514"/>
                </a:lnTo>
                <a:lnTo>
                  <a:pt x="2263" y="514"/>
                </a:lnTo>
                <a:lnTo>
                  <a:pt x="2263" y="516"/>
                </a:lnTo>
                <a:lnTo>
                  <a:pt x="2263" y="516"/>
                </a:lnTo>
                <a:lnTo>
                  <a:pt x="2265" y="516"/>
                </a:lnTo>
                <a:lnTo>
                  <a:pt x="2267" y="518"/>
                </a:lnTo>
                <a:lnTo>
                  <a:pt x="2269" y="518"/>
                </a:lnTo>
                <a:lnTo>
                  <a:pt x="2271" y="518"/>
                </a:lnTo>
                <a:lnTo>
                  <a:pt x="2269" y="518"/>
                </a:lnTo>
                <a:lnTo>
                  <a:pt x="2267" y="518"/>
                </a:lnTo>
                <a:lnTo>
                  <a:pt x="2265" y="520"/>
                </a:lnTo>
                <a:lnTo>
                  <a:pt x="2261" y="518"/>
                </a:lnTo>
                <a:lnTo>
                  <a:pt x="2259" y="516"/>
                </a:lnTo>
                <a:lnTo>
                  <a:pt x="2259" y="516"/>
                </a:lnTo>
                <a:lnTo>
                  <a:pt x="2259" y="518"/>
                </a:lnTo>
                <a:lnTo>
                  <a:pt x="2259" y="518"/>
                </a:lnTo>
                <a:lnTo>
                  <a:pt x="2259" y="518"/>
                </a:lnTo>
                <a:lnTo>
                  <a:pt x="2261" y="520"/>
                </a:lnTo>
                <a:lnTo>
                  <a:pt x="2261" y="520"/>
                </a:lnTo>
                <a:lnTo>
                  <a:pt x="2263" y="522"/>
                </a:lnTo>
                <a:lnTo>
                  <a:pt x="2261" y="522"/>
                </a:lnTo>
                <a:lnTo>
                  <a:pt x="2259" y="520"/>
                </a:lnTo>
                <a:lnTo>
                  <a:pt x="2257" y="520"/>
                </a:lnTo>
                <a:lnTo>
                  <a:pt x="2255" y="520"/>
                </a:lnTo>
                <a:lnTo>
                  <a:pt x="2252" y="522"/>
                </a:lnTo>
                <a:lnTo>
                  <a:pt x="2252" y="524"/>
                </a:lnTo>
                <a:lnTo>
                  <a:pt x="2257" y="524"/>
                </a:lnTo>
                <a:lnTo>
                  <a:pt x="2259" y="524"/>
                </a:lnTo>
                <a:lnTo>
                  <a:pt x="2261" y="526"/>
                </a:lnTo>
                <a:lnTo>
                  <a:pt x="2263" y="524"/>
                </a:lnTo>
                <a:lnTo>
                  <a:pt x="2265" y="524"/>
                </a:lnTo>
                <a:lnTo>
                  <a:pt x="2273" y="522"/>
                </a:lnTo>
                <a:lnTo>
                  <a:pt x="2276" y="522"/>
                </a:lnTo>
                <a:lnTo>
                  <a:pt x="2278" y="522"/>
                </a:lnTo>
                <a:lnTo>
                  <a:pt x="2280" y="522"/>
                </a:lnTo>
                <a:lnTo>
                  <a:pt x="2284" y="522"/>
                </a:lnTo>
                <a:lnTo>
                  <a:pt x="2284" y="524"/>
                </a:lnTo>
                <a:lnTo>
                  <a:pt x="2288" y="524"/>
                </a:lnTo>
                <a:lnTo>
                  <a:pt x="2292" y="524"/>
                </a:lnTo>
                <a:lnTo>
                  <a:pt x="2290" y="524"/>
                </a:lnTo>
                <a:lnTo>
                  <a:pt x="2290" y="526"/>
                </a:lnTo>
                <a:lnTo>
                  <a:pt x="2286" y="526"/>
                </a:lnTo>
                <a:lnTo>
                  <a:pt x="2284" y="528"/>
                </a:lnTo>
                <a:lnTo>
                  <a:pt x="2282" y="531"/>
                </a:lnTo>
                <a:lnTo>
                  <a:pt x="2282" y="531"/>
                </a:lnTo>
                <a:lnTo>
                  <a:pt x="2284" y="531"/>
                </a:lnTo>
                <a:lnTo>
                  <a:pt x="2288" y="533"/>
                </a:lnTo>
                <a:lnTo>
                  <a:pt x="2288" y="533"/>
                </a:lnTo>
                <a:lnTo>
                  <a:pt x="2292" y="531"/>
                </a:lnTo>
                <a:lnTo>
                  <a:pt x="2292" y="531"/>
                </a:lnTo>
                <a:lnTo>
                  <a:pt x="2292" y="533"/>
                </a:lnTo>
                <a:lnTo>
                  <a:pt x="2292" y="533"/>
                </a:lnTo>
                <a:lnTo>
                  <a:pt x="2290" y="535"/>
                </a:lnTo>
                <a:lnTo>
                  <a:pt x="2284" y="535"/>
                </a:lnTo>
                <a:lnTo>
                  <a:pt x="2282" y="535"/>
                </a:lnTo>
                <a:lnTo>
                  <a:pt x="2280" y="535"/>
                </a:lnTo>
                <a:lnTo>
                  <a:pt x="2280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6" y="535"/>
                </a:lnTo>
                <a:lnTo>
                  <a:pt x="2273" y="537"/>
                </a:lnTo>
                <a:lnTo>
                  <a:pt x="2273" y="535"/>
                </a:lnTo>
                <a:lnTo>
                  <a:pt x="2271" y="535"/>
                </a:lnTo>
                <a:lnTo>
                  <a:pt x="2271" y="535"/>
                </a:lnTo>
                <a:lnTo>
                  <a:pt x="2269" y="537"/>
                </a:lnTo>
                <a:lnTo>
                  <a:pt x="2269" y="537"/>
                </a:lnTo>
                <a:lnTo>
                  <a:pt x="2267" y="537"/>
                </a:lnTo>
                <a:lnTo>
                  <a:pt x="2265" y="537"/>
                </a:lnTo>
                <a:lnTo>
                  <a:pt x="2263" y="537"/>
                </a:lnTo>
                <a:lnTo>
                  <a:pt x="2261" y="537"/>
                </a:lnTo>
                <a:lnTo>
                  <a:pt x="2261" y="537"/>
                </a:lnTo>
                <a:lnTo>
                  <a:pt x="2259" y="539"/>
                </a:lnTo>
                <a:lnTo>
                  <a:pt x="2261" y="539"/>
                </a:lnTo>
                <a:lnTo>
                  <a:pt x="2261" y="541"/>
                </a:lnTo>
                <a:lnTo>
                  <a:pt x="2261" y="541"/>
                </a:lnTo>
                <a:lnTo>
                  <a:pt x="2263" y="541"/>
                </a:lnTo>
                <a:lnTo>
                  <a:pt x="2265" y="541"/>
                </a:lnTo>
                <a:lnTo>
                  <a:pt x="2267" y="539"/>
                </a:lnTo>
                <a:lnTo>
                  <a:pt x="2269" y="539"/>
                </a:lnTo>
                <a:lnTo>
                  <a:pt x="2278" y="541"/>
                </a:lnTo>
                <a:lnTo>
                  <a:pt x="2282" y="539"/>
                </a:lnTo>
                <a:lnTo>
                  <a:pt x="2284" y="541"/>
                </a:lnTo>
                <a:lnTo>
                  <a:pt x="2286" y="541"/>
                </a:lnTo>
                <a:lnTo>
                  <a:pt x="2286" y="541"/>
                </a:lnTo>
                <a:lnTo>
                  <a:pt x="2284" y="543"/>
                </a:lnTo>
                <a:lnTo>
                  <a:pt x="2284" y="543"/>
                </a:lnTo>
                <a:lnTo>
                  <a:pt x="2284" y="545"/>
                </a:lnTo>
                <a:lnTo>
                  <a:pt x="2286" y="545"/>
                </a:lnTo>
                <a:lnTo>
                  <a:pt x="2286" y="545"/>
                </a:lnTo>
                <a:lnTo>
                  <a:pt x="2288" y="545"/>
                </a:lnTo>
                <a:lnTo>
                  <a:pt x="2290" y="545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2" y="545"/>
                </a:lnTo>
                <a:lnTo>
                  <a:pt x="2290" y="547"/>
                </a:lnTo>
                <a:lnTo>
                  <a:pt x="2288" y="547"/>
                </a:lnTo>
                <a:lnTo>
                  <a:pt x="2288" y="549"/>
                </a:lnTo>
                <a:lnTo>
                  <a:pt x="2290" y="549"/>
                </a:lnTo>
                <a:lnTo>
                  <a:pt x="2290" y="549"/>
                </a:lnTo>
                <a:lnTo>
                  <a:pt x="2288" y="549"/>
                </a:lnTo>
                <a:lnTo>
                  <a:pt x="2288" y="552"/>
                </a:lnTo>
                <a:lnTo>
                  <a:pt x="2288" y="552"/>
                </a:lnTo>
                <a:lnTo>
                  <a:pt x="2290" y="552"/>
                </a:lnTo>
                <a:lnTo>
                  <a:pt x="2294" y="549"/>
                </a:lnTo>
                <a:lnTo>
                  <a:pt x="2294" y="549"/>
                </a:lnTo>
                <a:lnTo>
                  <a:pt x="2296" y="549"/>
                </a:lnTo>
                <a:lnTo>
                  <a:pt x="2294" y="549"/>
                </a:lnTo>
                <a:lnTo>
                  <a:pt x="2294" y="549"/>
                </a:lnTo>
                <a:lnTo>
                  <a:pt x="2292" y="552"/>
                </a:lnTo>
                <a:lnTo>
                  <a:pt x="2292" y="552"/>
                </a:lnTo>
                <a:lnTo>
                  <a:pt x="2292" y="554"/>
                </a:lnTo>
                <a:lnTo>
                  <a:pt x="2290" y="554"/>
                </a:lnTo>
                <a:lnTo>
                  <a:pt x="2290" y="554"/>
                </a:lnTo>
                <a:lnTo>
                  <a:pt x="2288" y="556"/>
                </a:lnTo>
                <a:lnTo>
                  <a:pt x="2288" y="556"/>
                </a:lnTo>
                <a:lnTo>
                  <a:pt x="2286" y="558"/>
                </a:lnTo>
                <a:lnTo>
                  <a:pt x="2282" y="558"/>
                </a:lnTo>
                <a:lnTo>
                  <a:pt x="2282" y="558"/>
                </a:lnTo>
                <a:lnTo>
                  <a:pt x="2280" y="558"/>
                </a:lnTo>
                <a:lnTo>
                  <a:pt x="2280" y="556"/>
                </a:lnTo>
                <a:lnTo>
                  <a:pt x="2280" y="556"/>
                </a:lnTo>
                <a:lnTo>
                  <a:pt x="2278" y="558"/>
                </a:lnTo>
                <a:lnTo>
                  <a:pt x="2278" y="558"/>
                </a:lnTo>
                <a:lnTo>
                  <a:pt x="2278" y="560"/>
                </a:lnTo>
                <a:lnTo>
                  <a:pt x="2280" y="562"/>
                </a:lnTo>
                <a:lnTo>
                  <a:pt x="2280" y="562"/>
                </a:lnTo>
                <a:lnTo>
                  <a:pt x="2280" y="562"/>
                </a:lnTo>
                <a:lnTo>
                  <a:pt x="2284" y="562"/>
                </a:lnTo>
                <a:lnTo>
                  <a:pt x="2296" y="562"/>
                </a:lnTo>
                <a:lnTo>
                  <a:pt x="2299" y="562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0"/>
                </a:lnTo>
                <a:lnTo>
                  <a:pt x="2303" y="560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2"/>
                </a:lnTo>
                <a:lnTo>
                  <a:pt x="2305" y="562"/>
                </a:lnTo>
                <a:lnTo>
                  <a:pt x="2307" y="562"/>
                </a:lnTo>
                <a:lnTo>
                  <a:pt x="2307" y="564"/>
                </a:lnTo>
                <a:lnTo>
                  <a:pt x="2309" y="564"/>
                </a:lnTo>
                <a:lnTo>
                  <a:pt x="2309" y="564"/>
                </a:lnTo>
                <a:lnTo>
                  <a:pt x="2311" y="562"/>
                </a:lnTo>
                <a:lnTo>
                  <a:pt x="2311" y="562"/>
                </a:lnTo>
                <a:lnTo>
                  <a:pt x="2313" y="564"/>
                </a:lnTo>
                <a:lnTo>
                  <a:pt x="2313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6"/>
                </a:lnTo>
                <a:lnTo>
                  <a:pt x="2311" y="566"/>
                </a:lnTo>
                <a:lnTo>
                  <a:pt x="2315" y="568"/>
                </a:lnTo>
                <a:lnTo>
                  <a:pt x="2320" y="568"/>
                </a:lnTo>
                <a:lnTo>
                  <a:pt x="2322" y="568"/>
                </a:lnTo>
                <a:lnTo>
                  <a:pt x="2326" y="570"/>
                </a:lnTo>
                <a:lnTo>
                  <a:pt x="2328" y="570"/>
                </a:lnTo>
                <a:lnTo>
                  <a:pt x="2338" y="572"/>
                </a:lnTo>
                <a:lnTo>
                  <a:pt x="2343" y="570"/>
                </a:lnTo>
                <a:lnTo>
                  <a:pt x="2345" y="570"/>
                </a:lnTo>
                <a:lnTo>
                  <a:pt x="2343" y="568"/>
                </a:lnTo>
                <a:lnTo>
                  <a:pt x="2343" y="568"/>
                </a:lnTo>
                <a:lnTo>
                  <a:pt x="2343" y="568"/>
                </a:lnTo>
                <a:lnTo>
                  <a:pt x="2345" y="568"/>
                </a:lnTo>
                <a:lnTo>
                  <a:pt x="2345" y="570"/>
                </a:lnTo>
                <a:lnTo>
                  <a:pt x="2347" y="570"/>
                </a:lnTo>
                <a:lnTo>
                  <a:pt x="2347" y="568"/>
                </a:lnTo>
                <a:lnTo>
                  <a:pt x="2349" y="568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4"/>
                </a:lnTo>
                <a:lnTo>
                  <a:pt x="2353" y="564"/>
                </a:lnTo>
                <a:lnTo>
                  <a:pt x="2359" y="562"/>
                </a:lnTo>
                <a:lnTo>
                  <a:pt x="2361" y="562"/>
                </a:lnTo>
                <a:close/>
                <a:moveTo>
                  <a:pt x="1869" y="1635"/>
                </a:moveTo>
                <a:lnTo>
                  <a:pt x="1869" y="1635"/>
                </a:lnTo>
                <a:lnTo>
                  <a:pt x="1873" y="1633"/>
                </a:lnTo>
                <a:lnTo>
                  <a:pt x="1873" y="1633"/>
                </a:lnTo>
                <a:lnTo>
                  <a:pt x="1873" y="1631"/>
                </a:lnTo>
                <a:lnTo>
                  <a:pt x="1873" y="1631"/>
                </a:lnTo>
                <a:lnTo>
                  <a:pt x="1871" y="1631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5"/>
                </a:lnTo>
                <a:lnTo>
                  <a:pt x="1869" y="1635"/>
                </a:lnTo>
                <a:close/>
                <a:moveTo>
                  <a:pt x="1871" y="419"/>
                </a:moveTo>
                <a:lnTo>
                  <a:pt x="1873" y="417"/>
                </a:lnTo>
                <a:lnTo>
                  <a:pt x="1873" y="417"/>
                </a:lnTo>
                <a:lnTo>
                  <a:pt x="1873" y="417"/>
                </a:lnTo>
                <a:lnTo>
                  <a:pt x="1869" y="415"/>
                </a:lnTo>
                <a:lnTo>
                  <a:pt x="1867" y="415"/>
                </a:lnTo>
                <a:lnTo>
                  <a:pt x="1865" y="415"/>
                </a:lnTo>
                <a:lnTo>
                  <a:pt x="1865" y="417"/>
                </a:lnTo>
                <a:lnTo>
                  <a:pt x="1865" y="417"/>
                </a:lnTo>
                <a:lnTo>
                  <a:pt x="1865" y="419"/>
                </a:lnTo>
                <a:lnTo>
                  <a:pt x="1865" y="422"/>
                </a:lnTo>
                <a:lnTo>
                  <a:pt x="1865" y="424"/>
                </a:lnTo>
                <a:lnTo>
                  <a:pt x="1867" y="426"/>
                </a:lnTo>
                <a:lnTo>
                  <a:pt x="1867" y="426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2"/>
                </a:lnTo>
                <a:lnTo>
                  <a:pt x="1871" y="419"/>
                </a:lnTo>
                <a:close/>
                <a:moveTo>
                  <a:pt x="2255" y="1413"/>
                </a:moveTo>
                <a:lnTo>
                  <a:pt x="2252" y="1415"/>
                </a:lnTo>
                <a:lnTo>
                  <a:pt x="2252" y="1415"/>
                </a:lnTo>
                <a:lnTo>
                  <a:pt x="2252" y="1415"/>
                </a:lnTo>
                <a:lnTo>
                  <a:pt x="2255" y="1417"/>
                </a:lnTo>
                <a:lnTo>
                  <a:pt x="2255" y="1417"/>
                </a:lnTo>
                <a:lnTo>
                  <a:pt x="2255" y="1417"/>
                </a:lnTo>
                <a:lnTo>
                  <a:pt x="2257" y="1415"/>
                </a:lnTo>
                <a:lnTo>
                  <a:pt x="2255" y="1413"/>
                </a:lnTo>
                <a:lnTo>
                  <a:pt x="2255" y="1413"/>
                </a:lnTo>
                <a:close/>
                <a:moveTo>
                  <a:pt x="2267" y="1411"/>
                </a:moveTo>
                <a:lnTo>
                  <a:pt x="2265" y="1411"/>
                </a:lnTo>
                <a:lnTo>
                  <a:pt x="2265" y="1409"/>
                </a:lnTo>
                <a:lnTo>
                  <a:pt x="2263" y="1409"/>
                </a:lnTo>
                <a:lnTo>
                  <a:pt x="2263" y="1409"/>
                </a:lnTo>
                <a:lnTo>
                  <a:pt x="2263" y="1411"/>
                </a:lnTo>
                <a:lnTo>
                  <a:pt x="2263" y="1411"/>
                </a:lnTo>
                <a:lnTo>
                  <a:pt x="2263" y="1413"/>
                </a:lnTo>
                <a:lnTo>
                  <a:pt x="2265" y="1415"/>
                </a:lnTo>
                <a:lnTo>
                  <a:pt x="2265" y="1415"/>
                </a:lnTo>
                <a:lnTo>
                  <a:pt x="2267" y="1415"/>
                </a:lnTo>
                <a:lnTo>
                  <a:pt x="2267" y="1413"/>
                </a:lnTo>
                <a:lnTo>
                  <a:pt x="2267" y="1413"/>
                </a:lnTo>
                <a:lnTo>
                  <a:pt x="2267" y="1411"/>
                </a:lnTo>
                <a:close/>
                <a:moveTo>
                  <a:pt x="2276" y="1390"/>
                </a:moveTo>
                <a:lnTo>
                  <a:pt x="2276" y="1390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90"/>
                </a:lnTo>
                <a:lnTo>
                  <a:pt x="2276" y="1390"/>
                </a:lnTo>
                <a:lnTo>
                  <a:pt x="2276" y="1390"/>
                </a:lnTo>
                <a:close/>
                <a:moveTo>
                  <a:pt x="2273" y="1409"/>
                </a:moveTo>
                <a:lnTo>
                  <a:pt x="2271" y="1409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3"/>
                </a:lnTo>
                <a:lnTo>
                  <a:pt x="2271" y="1413"/>
                </a:lnTo>
                <a:lnTo>
                  <a:pt x="2273" y="1411"/>
                </a:lnTo>
                <a:lnTo>
                  <a:pt x="2273" y="1411"/>
                </a:lnTo>
                <a:lnTo>
                  <a:pt x="2273" y="1409"/>
                </a:lnTo>
                <a:close/>
                <a:moveTo>
                  <a:pt x="2278" y="1396"/>
                </a:moveTo>
                <a:lnTo>
                  <a:pt x="2278" y="1396"/>
                </a:lnTo>
                <a:lnTo>
                  <a:pt x="2278" y="1396"/>
                </a:lnTo>
                <a:lnTo>
                  <a:pt x="2276" y="1396"/>
                </a:lnTo>
                <a:lnTo>
                  <a:pt x="2276" y="1396"/>
                </a:lnTo>
                <a:lnTo>
                  <a:pt x="2276" y="1399"/>
                </a:lnTo>
                <a:lnTo>
                  <a:pt x="2276" y="1401"/>
                </a:lnTo>
                <a:lnTo>
                  <a:pt x="2278" y="1401"/>
                </a:lnTo>
                <a:lnTo>
                  <a:pt x="2280" y="1399"/>
                </a:lnTo>
                <a:lnTo>
                  <a:pt x="2280" y="1399"/>
                </a:lnTo>
                <a:lnTo>
                  <a:pt x="2280" y="1396"/>
                </a:lnTo>
                <a:lnTo>
                  <a:pt x="2278" y="1396"/>
                </a:lnTo>
                <a:close/>
                <a:moveTo>
                  <a:pt x="1934" y="631"/>
                </a:moveTo>
                <a:lnTo>
                  <a:pt x="1934" y="631"/>
                </a:lnTo>
                <a:lnTo>
                  <a:pt x="1936" y="633"/>
                </a:lnTo>
                <a:lnTo>
                  <a:pt x="1938" y="629"/>
                </a:lnTo>
                <a:lnTo>
                  <a:pt x="1938" y="629"/>
                </a:lnTo>
                <a:lnTo>
                  <a:pt x="1938" y="627"/>
                </a:lnTo>
                <a:lnTo>
                  <a:pt x="1938" y="627"/>
                </a:lnTo>
                <a:lnTo>
                  <a:pt x="1936" y="627"/>
                </a:lnTo>
                <a:lnTo>
                  <a:pt x="1930" y="629"/>
                </a:lnTo>
                <a:lnTo>
                  <a:pt x="1930" y="631"/>
                </a:lnTo>
                <a:lnTo>
                  <a:pt x="1932" y="631"/>
                </a:lnTo>
                <a:lnTo>
                  <a:pt x="1934" y="631"/>
                </a:lnTo>
                <a:close/>
                <a:moveTo>
                  <a:pt x="1957" y="1650"/>
                </a:moveTo>
                <a:lnTo>
                  <a:pt x="1957" y="1650"/>
                </a:lnTo>
                <a:lnTo>
                  <a:pt x="1957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7" y="1650"/>
                </a:lnTo>
                <a:lnTo>
                  <a:pt x="1957" y="1650"/>
                </a:lnTo>
                <a:lnTo>
                  <a:pt x="1957" y="1650"/>
                </a:lnTo>
                <a:close/>
                <a:moveTo>
                  <a:pt x="2072" y="522"/>
                </a:moveTo>
                <a:lnTo>
                  <a:pt x="2072" y="520"/>
                </a:lnTo>
                <a:lnTo>
                  <a:pt x="2070" y="518"/>
                </a:lnTo>
                <a:lnTo>
                  <a:pt x="2068" y="518"/>
                </a:lnTo>
                <a:lnTo>
                  <a:pt x="2068" y="520"/>
                </a:lnTo>
                <a:lnTo>
                  <a:pt x="2068" y="522"/>
                </a:lnTo>
                <a:lnTo>
                  <a:pt x="2072" y="522"/>
                </a:lnTo>
                <a:lnTo>
                  <a:pt x="2072" y="522"/>
                </a:lnTo>
                <a:close/>
                <a:moveTo>
                  <a:pt x="1861" y="1640"/>
                </a:moveTo>
                <a:lnTo>
                  <a:pt x="1859" y="1644"/>
                </a:lnTo>
                <a:lnTo>
                  <a:pt x="1859" y="1646"/>
                </a:lnTo>
                <a:lnTo>
                  <a:pt x="1856" y="1648"/>
                </a:lnTo>
                <a:lnTo>
                  <a:pt x="1854" y="1652"/>
                </a:lnTo>
                <a:lnTo>
                  <a:pt x="1856" y="1652"/>
                </a:lnTo>
                <a:lnTo>
                  <a:pt x="1861" y="1650"/>
                </a:lnTo>
                <a:lnTo>
                  <a:pt x="1863" y="1648"/>
                </a:lnTo>
                <a:lnTo>
                  <a:pt x="1865" y="1646"/>
                </a:lnTo>
                <a:lnTo>
                  <a:pt x="1865" y="1646"/>
                </a:lnTo>
                <a:lnTo>
                  <a:pt x="1867" y="1642"/>
                </a:lnTo>
                <a:lnTo>
                  <a:pt x="1865" y="1640"/>
                </a:lnTo>
                <a:lnTo>
                  <a:pt x="1863" y="1640"/>
                </a:lnTo>
                <a:lnTo>
                  <a:pt x="1861" y="1640"/>
                </a:lnTo>
                <a:close/>
                <a:moveTo>
                  <a:pt x="2257" y="428"/>
                </a:moveTo>
                <a:lnTo>
                  <a:pt x="2257" y="426"/>
                </a:lnTo>
                <a:lnTo>
                  <a:pt x="2257" y="426"/>
                </a:lnTo>
                <a:lnTo>
                  <a:pt x="2257" y="424"/>
                </a:lnTo>
                <a:lnTo>
                  <a:pt x="2257" y="424"/>
                </a:lnTo>
                <a:lnTo>
                  <a:pt x="2257" y="424"/>
                </a:lnTo>
                <a:lnTo>
                  <a:pt x="2261" y="424"/>
                </a:lnTo>
                <a:lnTo>
                  <a:pt x="2263" y="424"/>
                </a:lnTo>
                <a:lnTo>
                  <a:pt x="2263" y="424"/>
                </a:lnTo>
                <a:lnTo>
                  <a:pt x="2265" y="422"/>
                </a:lnTo>
                <a:lnTo>
                  <a:pt x="2263" y="422"/>
                </a:lnTo>
                <a:lnTo>
                  <a:pt x="2263" y="419"/>
                </a:lnTo>
                <a:lnTo>
                  <a:pt x="2263" y="419"/>
                </a:lnTo>
                <a:lnTo>
                  <a:pt x="2263" y="419"/>
                </a:lnTo>
                <a:lnTo>
                  <a:pt x="2267" y="419"/>
                </a:lnTo>
                <a:lnTo>
                  <a:pt x="2271" y="417"/>
                </a:lnTo>
                <a:lnTo>
                  <a:pt x="2273" y="417"/>
                </a:lnTo>
                <a:lnTo>
                  <a:pt x="2273" y="417"/>
                </a:lnTo>
                <a:lnTo>
                  <a:pt x="2273" y="415"/>
                </a:lnTo>
                <a:lnTo>
                  <a:pt x="2273" y="415"/>
                </a:lnTo>
                <a:lnTo>
                  <a:pt x="2278" y="415"/>
                </a:lnTo>
                <a:lnTo>
                  <a:pt x="2278" y="415"/>
                </a:lnTo>
                <a:lnTo>
                  <a:pt x="2280" y="413"/>
                </a:lnTo>
                <a:lnTo>
                  <a:pt x="2282" y="413"/>
                </a:lnTo>
                <a:lnTo>
                  <a:pt x="2284" y="411"/>
                </a:lnTo>
                <a:lnTo>
                  <a:pt x="2286" y="411"/>
                </a:lnTo>
                <a:lnTo>
                  <a:pt x="2286" y="411"/>
                </a:lnTo>
                <a:lnTo>
                  <a:pt x="2284" y="409"/>
                </a:lnTo>
                <a:lnTo>
                  <a:pt x="2271" y="409"/>
                </a:lnTo>
                <a:lnTo>
                  <a:pt x="2265" y="409"/>
                </a:lnTo>
                <a:lnTo>
                  <a:pt x="2259" y="409"/>
                </a:lnTo>
                <a:lnTo>
                  <a:pt x="2248" y="405"/>
                </a:lnTo>
                <a:lnTo>
                  <a:pt x="2238" y="405"/>
                </a:lnTo>
                <a:lnTo>
                  <a:pt x="2236" y="405"/>
                </a:lnTo>
                <a:lnTo>
                  <a:pt x="2229" y="407"/>
                </a:lnTo>
                <a:lnTo>
                  <a:pt x="2225" y="407"/>
                </a:lnTo>
                <a:lnTo>
                  <a:pt x="2221" y="407"/>
                </a:lnTo>
                <a:lnTo>
                  <a:pt x="2217" y="407"/>
                </a:lnTo>
                <a:lnTo>
                  <a:pt x="2215" y="409"/>
                </a:lnTo>
                <a:lnTo>
                  <a:pt x="2213" y="411"/>
                </a:lnTo>
                <a:lnTo>
                  <a:pt x="2211" y="413"/>
                </a:lnTo>
                <a:lnTo>
                  <a:pt x="2208" y="413"/>
                </a:lnTo>
                <a:lnTo>
                  <a:pt x="2208" y="409"/>
                </a:lnTo>
                <a:lnTo>
                  <a:pt x="2213" y="407"/>
                </a:lnTo>
                <a:lnTo>
                  <a:pt x="2213" y="407"/>
                </a:lnTo>
                <a:lnTo>
                  <a:pt x="2215" y="405"/>
                </a:lnTo>
                <a:lnTo>
                  <a:pt x="2219" y="405"/>
                </a:lnTo>
                <a:lnTo>
                  <a:pt x="2223" y="403"/>
                </a:lnTo>
                <a:lnTo>
                  <a:pt x="2223" y="403"/>
                </a:lnTo>
                <a:lnTo>
                  <a:pt x="2223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08" y="403"/>
                </a:lnTo>
                <a:lnTo>
                  <a:pt x="2202" y="403"/>
                </a:lnTo>
                <a:lnTo>
                  <a:pt x="2194" y="401"/>
                </a:lnTo>
                <a:lnTo>
                  <a:pt x="2194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94" y="398"/>
                </a:lnTo>
                <a:lnTo>
                  <a:pt x="2196" y="398"/>
                </a:lnTo>
                <a:lnTo>
                  <a:pt x="2200" y="396"/>
                </a:lnTo>
                <a:lnTo>
                  <a:pt x="2200" y="394"/>
                </a:lnTo>
                <a:lnTo>
                  <a:pt x="2202" y="394"/>
                </a:lnTo>
                <a:lnTo>
                  <a:pt x="2202" y="390"/>
                </a:lnTo>
                <a:lnTo>
                  <a:pt x="2202" y="390"/>
                </a:lnTo>
                <a:lnTo>
                  <a:pt x="2200" y="388"/>
                </a:lnTo>
                <a:lnTo>
                  <a:pt x="2198" y="388"/>
                </a:lnTo>
                <a:lnTo>
                  <a:pt x="2196" y="388"/>
                </a:lnTo>
                <a:lnTo>
                  <a:pt x="2198" y="386"/>
                </a:lnTo>
                <a:lnTo>
                  <a:pt x="2204" y="386"/>
                </a:lnTo>
                <a:lnTo>
                  <a:pt x="2206" y="388"/>
                </a:lnTo>
                <a:lnTo>
                  <a:pt x="2213" y="388"/>
                </a:lnTo>
                <a:lnTo>
                  <a:pt x="2215" y="388"/>
                </a:lnTo>
                <a:lnTo>
                  <a:pt x="2221" y="388"/>
                </a:lnTo>
                <a:lnTo>
                  <a:pt x="2223" y="388"/>
                </a:lnTo>
                <a:lnTo>
                  <a:pt x="2229" y="386"/>
                </a:lnTo>
                <a:lnTo>
                  <a:pt x="2231" y="384"/>
                </a:lnTo>
                <a:lnTo>
                  <a:pt x="2236" y="382"/>
                </a:lnTo>
                <a:lnTo>
                  <a:pt x="2236" y="380"/>
                </a:lnTo>
                <a:lnTo>
                  <a:pt x="2236" y="378"/>
                </a:lnTo>
                <a:lnTo>
                  <a:pt x="2234" y="375"/>
                </a:lnTo>
                <a:lnTo>
                  <a:pt x="2234" y="373"/>
                </a:lnTo>
                <a:lnTo>
                  <a:pt x="2229" y="373"/>
                </a:lnTo>
                <a:lnTo>
                  <a:pt x="2225" y="373"/>
                </a:lnTo>
                <a:lnTo>
                  <a:pt x="2221" y="373"/>
                </a:lnTo>
                <a:lnTo>
                  <a:pt x="2215" y="373"/>
                </a:lnTo>
                <a:lnTo>
                  <a:pt x="2215" y="371"/>
                </a:lnTo>
                <a:lnTo>
                  <a:pt x="2215" y="371"/>
                </a:lnTo>
                <a:lnTo>
                  <a:pt x="2217" y="371"/>
                </a:lnTo>
                <a:lnTo>
                  <a:pt x="2221" y="371"/>
                </a:lnTo>
                <a:lnTo>
                  <a:pt x="2227" y="371"/>
                </a:lnTo>
                <a:lnTo>
                  <a:pt x="2234" y="371"/>
                </a:lnTo>
                <a:lnTo>
                  <a:pt x="2236" y="373"/>
                </a:lnTo>
                <a:lnTo>
                  <a:pt x="2240" y="375"/>
                </a:lnTo>
                <a:lnTo>
                  <a:pt x="2242" y="378"/>
                </a:lnTo>
                <a:lnTo>
                  <a:pt x="2244" y="378"/>
                </a:lnTo>
                <a:lnTo>
                  <a:pt x="2248" y="380"/>
                </a:lnTo>
                <a:lnTo>
                  <a:pt x="2252" y="382"/>
                </a:lnTo>
                <a:lnTo>
                  <a:pt x="2255" y="384"/>
                </a:lnTo>
                <a:lnTo>
                  <a:pt x="2257" y="386"/>
                </a:lnTo>
                <a:lnTo>
                  <a:pt x="2257" y="388"/>
                </a:lnTo>
                <a:lnTo>
                  <a:pt x="2259" y="392"/>
                </a:lnTo>
                <a:lnTo>
                  <a:pt x="2261" y="396"/>
                </a:lnTo>
                <a:lnTo>
                  <a:pt x="2263" y="398"/>
                </a:lnTo>
                <a:lnTo>
                  <a:pt x="2269" y="401"/>
                </a:lnTo>
                <a:lnTo>
                  <a:pt x="2271" y="401"/>
                </a:lnTo>
                <a:lnTo>
                  <a:pt x="2276" y="401"/>
                </a:lnTo>
                <a:lnTo>
                  <a:pt x="2280" y="401"/>
                </a:lnTo>
                <a:lnTo>
                  <a:pt x="2280" y="401"/>
                </a:lnTo>
                <a:lnTo>
                  <a:pt x="2282" y="394"/>
                </a:lnTo>
                <a:lnTo>
                  <a:pt x="2282" y="392"/>
                </a:lnTo>
                <a:lnTo>
                  <a:pt x="2282" y="392"/>
                </a:lnTo>
                <a:lnTo>
                  <a:pt x="2282" y="390"/>
                </a:lnTo>
                <a:lnTo>
                  <a:pt x="2284" y="396"/>
                </a:lnTo>
                <a:lnTo>
                  <a:pt x="2284" y="396"/>
                </a:lnTo>
                <a:lnTo>
                  <a:pt x="2284" y="398"/>
                </a:lnTo>
                <a:lnTo>
                  <a:pt x="2284" y="401"/>
                </a:lnTo>
                <a:lnTo>
                  <a:pt x="2284" y="401"/>
                </a:lnTo>
                <a:lnTo>
                  <a:pt x="2288" y="401"/>
                </a:lnTo>
                <a:lnTo>
                  <a:pt x="2290" y="401"/>
                </a:lnTo>
                <a:lnTo>
                  <a:pt x="2294" y="401"/>
                </a:lnTo>
                <a:lnTo>
                  <a:pt x="2296" y="398"/>
                </a:lnTo>
                <a:lnTo>
                  <a:pt x="2294" y="398"/>
                </a:lnTo>
                <a:lnTo>
                  <a:pt x="2294" y="392"/>
                </a:lnTo>
                <a:lnTo>
                  <a:pt x="2294" y="390"/>
                </a:lnTo>
                <a:lnTo>
                  <a:pt x="2294" y="390"/>
                </a:lnTo>
                <a:lnTo>
                  <a:pt x="2294" y="384"/>
                </a:lnTo>
                <a:lnTo>
                  <a:pt x="2294" y="382"/>
                </a:lnTo>
                <a:lnTo>
                  <a:pt x="2294" y="378"/>
                </a:lnTo>
                <a:lnTo>
                  <a:pt x="2292" y="373"/>
                </a:lnTo>
                <a:lnTo>
                  <a:pt x="2290" y="373"/>
                </a:lnTo>
                <a:lnTo>
                  <a:pt x="2286" y="375"/>
                </a:lnTo>
                <a:lnTo>
                  <a:pt x="2286" y="375"/>
                </a:lnTo>
                <a:lnTo>
                  <a:pt x="2284" y="375"/>
                </a:lnTo>
                <a:lnTo>
                  <a:pt x="2284" y="378"/>
                </a:lnTo>
                <a:lnTo>
                  <a:pt x="2284" y="380"/>
                </a:lnTo>
                <a:lnTo>
                  <a:pt x="2282" y="378"/>
                </a:lnTo>
                <a:lnTo>
                  <a:pt x="2282" y="375"/>
                </a:lnTo>
                <a:lnTo>
                  <a:pt x="2282" y="373"/>
                </a:lnTo>
                <a:lnTo>
                  <a:pt x="2282" y="373"/>
                </a:lnTo>
                <a:lnTo>
                  <a:pt x="2284" y="371"/>
                </a:lnTo>
                <a:lnTo>
                  <a:pt x="2288" y="369"/>
                </a:lnTo>
                <a:lnTo>
                  <a:pt x="2290" y="367"/>
                </a:lnTo>
                <a:lnTo>
                  <a:pt x="2286" y="367"/>
                </a:lnTo>
                <a:lnTo>
                  <a:pt x="2284" y="367"/>
                </a:lnTo>
                <a:lnTo>
                  <a:pt x="2282" y="363"/>
                </a:lnTo>
                <a:lnTo>
                  <a:pt x="2282" y="363"/>
                </a:lnTo>
                <a:lnTo>
                  <a:pt x="2276" y="361"/>
                </a:lnTo>
                <a:lnTo>
                  <a:pt x="2276" y="361"/>
                </a:lnTo>
                <a:lnTo>
                  <a:pt x="2271" y="359"/>
                </a:lnTo>
                <a:lnTo>
                  <a:pt x="2265" y="357"/>
                </a:lnTo>
                <a:lnTo>
                  <a:pt x="2263" y="354"/>
                </a:lnTo>
                <a:lnTo>
                  <a:pt x="2257" y="352"/>
                </a:lnTo>
                <a:lnTo>
                  <a:pt x="2255" y="350"/>
                </a:lnTo>
                <a:lnTo>
                  <a:pt x="2252" y="348"/>
                </a:lnTo>
                <a:lnTo>
                  <a:pt x="2250" y="348"/>
                </a:lnTo>
                <a:lnTo>
                  <a:pt x="2248" y="350"/>
                </a:lnTo>
                <a:lnTo>
                  <a:pt x="2244" y="350"/>
                </a:lnTo>
                <a:lnTo>
                  <a:pt x="2242" y="350"/>
                </a:lnTo>
                <a:lnTo>
                  <a:pt x="2244" y="348"/>
                </a:lnTo>
                <a:lnTo>
                  <a:pt x="2248" y="348"/>
                </a:lnTo>
                <a:lnTo>
                  <a:pt x="2250" y="346"/>
                </a:lnTo>
                <a:lnTo>
                  <a:pt x="2250" y="344"/>
                </a:lnTo>
                <a:lnTo>
                  <a:pt x="2248" y="338"/>
                </a:lnTo>
                <a:lnTo>
                  <a:pt x="2248" y="336"/>
                </a:lnTo>
                <a:lnTo>
                  <a:pt x="2248" y="336"/>
                </a:lnTo>
                <a:lnTo>
                  <a:pt x="2246" y="336"/>
                </a:lnTo>
                <a:lnTo>
                  <a:pt x="2242" y="338"/>
                </a:lnTo>
                <a:lnTo>
                  <a:pt x="2240" y="338"/>
                </a:lnTo>
                <a:lnTo>
                  <a:pt x="2236" y="340"/>
                </a:lnTo>
                <a:lnTo>
                  <a:pt x="2229" y="342"/>
                </a:lnTo>
                <a:lnTo>
                  <a:pt x="2227" y="342"/>
                </a:lnTo>
                <a:lnTo>
                  <a:pt x="2225" y="342"/>
                </a:lnTo>
                <a:lnTo>
                  <a:pt x="2223" y="342"/>
                </a:lnTo>
                <a:lnTo>
                  <a:pt x="2221" y="342"/>
                </a:lnTo>
                <a:lnTo>
                  <a:pt x="2227" y="340"/>
                </a:lnTo>
                <a:lnTo>
                  <a:pt x="2229" y="340"/>
                </a:lnTo>
                <a:lnTo>
                  <a:pt x="2234" y="338"/>
                </a:lnTo>
                <a:lnTo>
                  <a:pt x="2242" y="336"/>
                </a:lnTo>
                <a:lnTo>
                  <a:pt x="2244" y="333"/>
                </a:lnTo>
                <a:lnTo>
                  <a:pt x="2246" y="333"/>
                </a:lnTo>
                <a:lnTo>
                  <a:pt x="2248" y="331"/>
                </a:lnTo>
                <a:lnTo>
                  <a:pt x="2250" y="331"/>
                </a:lnTo>
                <a:lnTo>
                  <a:pt x="2252" y="336"/>
                </a:lnTo>
                <a:lnTo>
                  <a:pt x="2255" y="342"/>
                </a:lnTo>
                <a:lnTo>
                  <a:pt x="2259" y="346"/>
                </a:lnTo>
                <a:lnTo>
                  <a:pt x="2263" y="348"/>
                </a:lnTo>
                <a:lnTo>
                  <a:pt x="2265" y="350"/>
                </a:lnTo>
                <a:lnTo>
                  <a:pt x="2271" y="352"/>
                </a:lnTo>
                <a:lnTo>
                  <a:pt x="2280" y="354"/>
                </a:lnTo>
                <a:lnTo>
                  <a:pt x="2282" y="357"/>
                </a:lnTo>
                <a:lnTo>
                  <a:pt x="2284" y="357"/>
                </a:lnTo>
                <a:lnTo>
                  <a:pt x="2286" y="354"/>
                </a:lnTo>
                <a:lnTo>
                  <a:pt x="2284" y="350"/>
                </a:lnTo>
                <a:lnTo>
                  <a:pt x="2288" y="350"/>
                </a:lnTo>
                <a:lnTo>
                  <a:pt x="2288" y="344"/>
                </a:lnTo>
                <a:lnTo>
                  <a:pt x="2288" y="342"/>
                </a:lnTo>
                <a:lnTo>
                  <a:pt x="2288" y="336"/>
                </a:lnTo>
                <a:lnTo>
                  <a:pt x="2286" y="333"/>
                </a:lnTo>
                <a:lnTo>
                  <a:pt x="2282" y="333"/>
                </a:lnTo>
                <a:lnTo>
                  <a:pt x="2278" y="331"/>
                </a:lnTo>
                <a:lnTo>
                  <a:pt x="2276" y="329"/>
                </a:lnTo>
                <a:lnTo>
                  <a:pt x="2271" y="327"/>
                </a:lnTo>
                <a:lnTo>
                  <a:pt x="2267" y="327"/>
                </a:lnTo>
                <a:lnTo>
                  <a:pt x="2265" y="325"/>
                </a:lnTo>
                <a:lnTo>
                  <a:pt x="2261" y="323"/>
                </a:lnTo>
                <a:lnTo>
                  <a:pt x="2259" y="323"/>
                </a:lnTo>
                <a:lnTo>
                  <a:pt x="2252" y="321"/>
                </a:lnTo>
                <a:lnTo>
                  <a:pt x="2244" y="323"/>
                </a:lnTo>
                <a:lnTo>
                  <a:pt x="2242" y="323"/>
                </a:lnTo>
                <a:lnTo>
                  <a:pt x="2240" y="325"/>
                </a:lnTo>
                <a:lnTo>
                  <a:pt x="2231" y="327"/>
                </a:lnTo>
                <a:lnTo>
                  <a:pt x="2227" y="327"/>
                </a:lnTo>
                <a:lnTo>
                  <a:pt x="2225" y="329"/>
                </a:lnTo>
                <a:lnTo>
                  <a:pt x="2221" y="329"/>
                </a:lnTo>
                <a:lnTo>
                  <a:pt x="2215" y="329"/>
                </a:lnTo>
                <a:lnTo>
                  <a:pt x="2215" y="329"/>
                </a:lnTo>
                <a:lnTo>
                  <a:pt x="2211" y="331"/>
                </a:lnTo>
                <a:lnTo>
                  <a:pt x="2211" y="331"/>
                </a:lnTo>
                <a:lnTo>
                  <a:pt x="2211" y="331"/>
                </a:lnTo>
                <a:lnTo>
                  <a:pt x="2208" y="329"/>
                </a:lnTo>
                <a:lnTo>
                  <a:pt x="2208" y="329"/>
                </a:lnTo>
                <a:lnTo>
                  <a:pt x="2211" y="329"/>
                </a:lnTo>
                <a:lnTo>
                  <a:pt x="2213" y="329"/>
                </a:lnTo>
                <a:lnTo>
                  <a:pt x="2215" y="329"/>
                </a:lnTo>
                <a:lnTo>
                  <a:pt x="2219" y="329"/>
                </a:lnTo>
                <a:lnTo>
                  <a:pt x="2221" y="329"/>
                </a:lnTo>
                <a:lnTo>
                  <a:pt x="2221" y="327"/>
                </a:lnTo>
                <a:lnTo>
                  <a:pt x="2223" y="327"/>
                </a:lnTo>
                <a:lnTo>
                  <a:pt x="2223" y="325"/>
                </a:lnTo>
                <a:lnTo>
                  <a:pt x="2215" y="323"/>
                </a:lnTo>
                <a:lnTo>
                  <a:pt x="2213" y="321"/>
                </a:lnTo>
                <a:lnTo>
                  <a:pt x="2217" y="323"/>
                </a:lnTo>
                <a:lnTo>
                  <a:pt x="2219" y="323"/>
                </a:lnTo>
                <a:lnTo>
                  <a:pt x="2225" y="325"/>
                </a:lnTo>
                <a:lnTo>
                  <a:pt x="2229" y="327"/>
                </a:lnTo>
                <a:lnTo>
                  <a:pt x="2229" y="327"/>
                </a:lnTo>
                <a:lnTo>
                  <a:pt x="2236" y="325"/>
                </a:lnTo>
                <a:lnTo>
                  <a:pt x="2236" y="325"/>
                </a:lnTo>
                <a:lnTo>
                  <a:pt x="2240" y="323"/>
                </a:lnTo>
                <a:lnTo>
                  <a:pt x="2242" y="321"/>
                </a:lnTo>
                <a:lnTo>
                  <a:pt x="2246" y="321"/>
                </a:lnTo>
                <a:lnTo>
                  <a:pt x="2248" y="319"/>
                </a:lnTo>
                <a:lnTo>
                  <a:pt x="2248" y="319"/>
                </a:lnTo>
                <a:lnTo>
                  <a:pt x="2246" y="317"/>
                </a:lnTo>
                <a:lnTo>
                  <a:pt x="2242" y="313"/>
                </a:lnTo>
                <a:lnTo>
                  <a:pt x="2240" y="310"/>
                </a:lnTo>
                <a:lnTo>
                  <a:pt x="2238" y="310"/>
                </a:lnTo>
                <a:lnTo>
                  <a:pt x="2238" y="310"/>
                </a:lnTo>
                <a:lnTo>
                  <a:pt x="2240" y="310"/>
                </a:lnTo>
                <a:lnTo>
                  <a:pt x="2244" y="313"/>
                </a:lnTo>
                <a:lnTo>
                  <a:pt x="2246" y="315"/>
                </a:lnTo>
                <a:lnTo>
                  <a:pt x="2248" y="317"/>
                </a:lnTo>
                <a:lnTo>
                  <a:pt x="2250" y="317"/>
                </a:lnTo>
                <a:lnTo>
                  <a:pt x="2252" y="317"/>
                </a:lnTo>
                <a:lnTo>
                  <a:pt x="2252" y="317"/>
                </a:lnTo>
                <a:lnTo>
                  <a:pt x="2255" y="315"/>
                </a:lnTo>
                <a:lnTo>
                  <a:pt x="2259" y="313"/>
                </a:lnTo>
                <a:lnTo>
                  <a:pt x="2263" y="319"/>
                </a:lnTo>
                <a:lnTo>
                  <a:pt x="2271" y="323"/>
                </a:lnTo>
                <a:lnTo>
                  <a:pt x="2276" y="323"/>
                </a:lnTo>
                <a:lnTo>
                  <a:pt x="2284" y="325"/>
                </a:lnTo>
                <a:lnTo>
                  <a:pt x="2286" y="325"/>
                </a:lnTo>
                <a:lnTo>
                  <a:pt x="2290" y="323"/>
                </a:lnTo>
                <a:lnTo>
                  <a:pt x="2296" y="321"/>
                </a:lnTo>
                <a:lnTo>
                  <a:pt x="2299" y="321"/>
                </a:lnTo>
                <a:lnTo>
                  <a:pt x="2309" y="321"/>
                </a:lnTo>
                <a:lnTo>
                  <a:pt x="2311" y="319"/>
                </a:lnTo>
                <a:lnTo>
                  <a:pt x="2311" y="315"/>
                </a:lnTo>
                <a:lnTo>
                  <a:pt x="2313" y="310"/>
                </a:lnTo>
                <a:lnTo>
                  <a:pt x="2313" y="310"/>
                </a:lnTo>
                <a:lnTo>
                  <a:pt x="2303" y="306"/>
                </a:lnTo>
                <a:lnTo>
                  <a:pt x="2299" y="306"/>
                </a:lnTo>
                <a:lnTo>
                  <a:pt x="2290" y="306"/>
                </a:lnTo>
                <a:lnTo>
                  <a:pt x="2288" y="306"/>
                </a:lnTo>
                <a:lnTo>
                  <a:pt x="2286" y="304"/>
                </a:lnTo>
                <a:lnTo>
                  <a:pt x="2284" y="304"/>
                </a:lnTo>
                <a:lnTo>
                  <a:pt x="2284" y="302"/>
                </a:lnTo>
                <a:lnTo>
                  <a:pt x="2284" y="302"/>
                </a:lnTo>
                <a:lnTo>
                  <a:pt x="2286" y="300"/>
                </a:lnTo>
                <a:lnTo>
                  <a:pt x="2286" y="300"/>
                </a:lnTo>
                <a:lnTo>
                  <a:pt x="2286" y="298"/>
                </a:lnTo>
                <a:lnTo>
                  <a:pt x="2286" y="298"/>
                </a:lnTo>
                <a:lnTo>
                  <a:pt x="2284" y="298"/>
                </a:lnTo>
                <a:lnTo>
                  <a:pt x="2284" y="298"/>
                </a:lnTo>
                <a:lnTo>
                  <a:pt x="2286" y="296"/>
                </a:lnTo>
                <a:lnTo>
                  <a:pt x="2290" y="294"/>
                </a:lnTo>
                <a:lnTo>
                  <a:pt x="2290" y="294"/>
                </a:lnTo>
                <a:lnTo>
                  <a:pt x="2290" y="289"/>
                </a:lnTo>
                <a:lnTo>
                  <a:pt x="2290" y="289"/>
                </a:lnTo>
                <a:lnTo>
                  <a:pt x="2292" y="292"/>
                </a:lnTo>
                <a:lnTo>
                  <a:pt x="2292" y="296"/>
                </a:lnTo>
                <a:lnTo>
                  <a:pt x="2290" y="298"/>
                </a:lnTo>
                <a:lnTo>
                  <a:pt x="2294" y="302"/>
                </a:lnTo>
                <a:lnTo>
                  <a:pt x="2301" y="302"/>
                </a:lnTo>
                <a:lnTo>
                  <a:pt x="2309" y="302"/>
                </a:lnTo>
                <a:lnTo>
                  <a:pt x="2315" y="300"/>
                </a:lnTo>
                <a:lnTo>
                  <a:pt x="2313" y="298"/>
                </a:lnTo>
                <a:lnTo>
                  <a:pt x="2317" y="298"/>
                </a:lnTo>
                <a:lnTo>
                  <a:pt x="2324" y="298"/>
                </a:lnTo>
                <a:lnTo>
                  <a:pt x="2326" y="298"/>
                </a:lnTo>
                <a:lnTo>
                  <a:pt x="2328" y="298"/>
                </a:lnTo>
                <a:lnTo>
                  <a:pt x="2328" y="298"/>
                </a:lnTo>
                <a:lnTo>
                  <a:pt x="2328" y="296"/>
                </a:lnTo>
                <a:lnTo>
                  <a:pt x="2330" y="294"/>
                </a:lnTo>
                <a:lnTo>
                  <a:pt x="2330" y="292"/>
                </a:lnTo>
                <a:lnTo>
                  <a:pt x="2328" y="289"/>
                </a:lnTo>
                <a:lnTo>
                  <a:pt x="2326" y="289"/>
                </a:lnTo>
                <a:lnTo>
                  <a:pt x="2324" y="287"/>
                </a:lnTo>
                <a:lnTo>
                  <a:pt x="2322" y="281"/>
                </a:lnTo>
                <a:lnTo>
                  <a:pt x="2317" y="279"/>
                </a:lnTo>
                <a:lnTo>
                  <a:pt x="2315" y="277"/>
                </a:lnTo>
                <a:lnTo>
                  <a:pt x="2311" y="279"/>
                </a:lnTo>
                <a:lnTo>
                  <a:pt x="2311" y="281"/>
                </a:lnTo>
                <a:lnTo>
                  <a:pt x="2309" y="285"/>
                </a:lnTo>
                <a:lnTo>
                  <a:pt x="2305" y="287"/>
                </a:lnTo>
                <a:lnTo>
                  <a:pt x="2303" y="287"/>
                </a:lnTo>
                <a:lnTo>
                  <a:pt x="2303" y="287"/>
                </a:lnTo>
                <a:lnTo>
                  <a:pt x="2305" y="285"/>
                </a:lnTo>
                <a:lnTo>
                  <a:pt x="2305" y="285"/>
                </a:lnTo>
                <a:lnTo>
                  <a:pt x="2307" y="283"/>
                </a:lnTo>
                <a:lnTo>
                  <a:pt x="2307" y="281"/>
                </a:lnTo>
                <a:lnTo>
                  <a:pt x="2305" y="277"/>
                </a:lnTo>
                <a:lnTo>
                  <a:pt x="2305" y="275"/>
                </a:lnTo>
                <a:lnTo>
                  <a:pt x="2303" y="275"/>
                </a:lnTo>
                <a:lnTo>
                  <a:pt x="2303" y="275"/>
                </a:lnTo>
                <a:lnTo>
                  <a:pt x="2301" y="275"/>
                </a:lnTo>
                <a:lnTo>
                  <a:pt x="2296" y="277"/>
                </a:lnTo>
                <a:lnTo>
                  <a:pt x="2294" y="279"/>
                </a:lnTo>
                <a:lnTo>
                  <a:pt x="2294" y="279"/>
                </a:lnTo>
                <a:lnTo>
                  <a:pt x="2292" y="279"/>
                </a:lnTo>
                <a:lnTo>
                  <a:pt x="2290" y="277"/>
                </a:lnTo>
                <a:lnTo>
                  <a:pt x="2288" y="275"/>
                </a:lnTo>
                <a:lnTo>
                  <a:pt x="2286" y="275"/>
                </a:lnTo>
                <a:lnTo>
                  <a:pt x="2290" y="277"/>
                </a:lnTo>
                <a:lnTo>
                  <a:pt x="2294" y="277"/>
                </a:lnTo>
                <a:lnTo>
                  <a:pt x="2299" y="275"/>
                </a:lnTo>
                <a:lnTo>
                  <a:pt x="2301" y="273"/>
                </a:lnTo>
                <a:lnTo>
                  <a:pt x="2303" y="273"/>
                </a:lnTo>
                <a:lnTo>
                  <a:pt x="2305" y="273"/>
                </a:lnTo>
                <a:lnTo>
                  <a:pt x="2311" y="269"/>
                </a:lnTo>
                <a:lnTo>
                  <a:pt x="2315" y="269"/>
                </a:lnTo>
                <a:lnTo>
                  <a:pt x="2317" y="271"/>
                </a:lnTo>
                <a:lnTo>
                  <a:pt x="2320" y="271"/>
                </a:lnTo>
                <a:lnTo>
                  <a:pt x="2322" y="273"/>
                </a:lnTo>
                <a:lnTo>
                  <a:pt x="2324" y="273"/>
                </a:lnTo>
                <a:lnTo>
                  <a:pt x="2326" y="273"/>
                </a:lnTo>
                <a:lnTo>
                  <a:pt x="2326" y="271"/>
                </a:lnTo>
                <a:lnTo>
                  <a:pt x="2328" y="269"/>
                </a:lnTo>
                <a:lnTo>
                  <a:pt x="2328" y="266"/>
                </a:lnTo>
                <a:lnTo>
                  <a:pt x="2326" y="262"/>
                </a:lnTo>
                <a:lnTo>
                  <a:pt x="2326" y="260"/>
                </a:lnTo>
                <a:lnTo>
                  <a:pt x="2326" y="260"/>
                </a:lnTo>
                <a:lnTo>
                  <a:pt x="2326" y="258"/>
                </a:lnTo>
                <a:lnTo>
                  <a:pt x="2326" y="258"/>
                </a:lnTo>
                <a:lnTo>
                  <a:pt x="2326" y="256"/>
                </a:lnTo>
                <a:lnTo>
                  <a:pt x="2324" y="254"/>
                </a:lnTo>
                <a:lnTo>
                  <a:pt x="2322" y="252"/>
                </a:lnTo>
                <a:lnTo>
                  <a:pt x="2320" y="248"/>
                </a:lnTo>
                <a:lnTo>
                  <a:pt x="2320" y="245"/>
                </a:lnTo>
                <a:lnTo>
                  <a:pt x="2317" y="241"/>
                </a:lnTo>
                <a:lnTo>
                  <a:pt x="2313" y="241"/>
                </a:lnTo>
                <a:lnTo>
                  <a:pt x="2311" y="241"/>
                </a:lnTo>
                <a:lnTo>
                  <a:pt x="2309" y="241"/>
                </a:lnTo>
                <a:lnTo>
                  <a:pt x="2307" y="239"/>
                </a:lnTo>
                <a:lnTo>
                  <a:pt x="2305" y="239"/>
                </a:lnTo>
                <a:lnTo>
                  <a:pt x="2301" y="241"/>
                </a:lnTo>
                <a:lnTo>
                  <a:pt x="2296" y="241"/>
                </a:lnTo>
                <a:lnTo>
                  <a:pt x="2296" y="239"/>
                </a:lnTo>
                <a:lnTo>
                  <a:pt x="2294" y="239"/>
                </a:lnTo>
                <a:lnTo>
                  <a:pt x="2292" y="237"/>
                </a:lnTo>
                <a:lnTo>
                  <a:pt x="2290" y="231"/>
                </a:lnTo>
                <a:lnTo>
                  <a:pt x="2288" y="231"/>
                </a:lnTo>
                <a:lnTo>
                  <a:pt x="2284" y="231"/>
                </a:lnTo>
                <a:lnTo>
                  <a:pt x="2284" y="231"/>
                </a:lnTo>
                <a:lnTo>
                  <a:pt x="2282" y="229"/>
                </a:lnTo>
                <a:lnTo>
                  <a:pt x="2280" y="229"/>
                </a:lnTo>
                <a:lnTo>
                  <a:pt x="2280" y="227"/>
                </a:lnTo>
                <a:lnTo>
                  <a:pt x="2282" y="227"/>
                </a:lnTo>
                <a:lnTo>
                  <a:pt x="2284" y="224"/>
                </a:lnTo>
                <a:lnTo>
                  <a:pt x="2286" y="224"/>
                </a:lnTo>
                <a:lnTo>
                  <a:pt x="2290" y="227"/>
                </a:lnTo>
                <a:lnTo>
                  <a:pt x="2292" y="229"/>
                </a:lnTo>
                <a:lnTo>
                  <a:pt x="2294" y="229"/>
                </a:lnTo>
                <a:lnTo>
                  <a:pt x="2305" y="222"/>
                </a:lnTo>
                <a:lnTo>
                  <a:pt x="2305" y="222"/>
                </a:lnTo>
                <a:lnTo>
                  <a:pt x="2311" y="220"/>
                </a:lnTo>
                <a:lnTo>
                  <a:pt x="2317" y="220"/>
                </a:lnTo>
                <a:lnTo>
                  <a:pt x="2320" y="220"/>
                </a:lnTo>
                <a:lnTo>
                  <a:pt x="2326" y="222"/>
                </a:lnTo>
                <a:lnTo>
                  <a:pt x="2330" y="222"/>
                </a:lnTo>
                <a:lnTo>
                  <a:pt x="2332" y="224"/>
                </a:lnTo>
                <a:lnTo>
                  <a:pt x="2334" y="224"/>
                </a:lnTo>
                <a:lnTo>
                  <a:pt x="2336" y="224"/>
                </a:lnTo>
                <a:lnTo>
                  <a:pt x="2338" y="224"/>
                </a:lnTo>
                <a:lnTo>
                  <a:pt x="2340" y="224"/>
                </a:lnTo>
                <a:lnTo>
                  <a:pt x="2340" y="222"/>
                </a:lnTo>
                <a:lnTo>
                  <a:pt x="2343" y="220"/>
                </a:lnTo>
                <a:lnTo>
                  <a:pt x="2343" y="218"/>
                </a:lnTo>
                <a:lnTo>
                  <a:pt x="2343" y="214"/>
                </a:lnTo>
                <a:lnTo>
                  <a:pt x="2343" y="212"/>
                </a:lnTo>
                <a:lnTo>
                  <a:pt x="2340" y="210"/>
                </a:lnTo>
                <a:lnTo>
                  <a:pt x="2338" y="210"/>
                </a:lnTo>
                <a:lnTo>
                  <a:pt x="2334" y="210"/>
                </a:lnTo>
                <a:lnTo>
                  <a:pt x="2330" y="212"/>
                </a:lnTo>
                <a:lnTo>
                  <a:pt x="2328" y="212"/>
                </a:lnTo>
                <a:lnTo>
                  <a:pt x="2326" y="212"/>
                </a:lnTo>
                <a:lnTo>
                  <a:pt x="2324" y="210"/>
                </a:lnTo>
                <a:lnTo>
                  <a:pt x="2322" y="208"/>
                </a:lnTo>
                <a:lnTo>
                  <a:pt x="2315" y="208"/>
                </a:lnTo>
                <a:lnTo>
                  <a:pt x="2311" y="206"/>
                </a:lnTo>
                <a:lnTo>
                  <a:pt x="2309" y="199"/>
                </a:lnTo>
                <a:lnTo>
                  <a:pt x="2311" y="197"/>
                </a:lnTo>
                <a:lnTo>
                  <a:pt x="2315" y="197"/>
                </a:lnTo>
                <a:lnTo>
                  <a:pt x="2320" y="197"/>
                </a:lnTo>
                <a:lnTo>
                  <a:pt x="2326" y="201"/>
                </a:lnTo>
                <a:lnTo>
                  <a:pt x="2326" y="201"/>
                </a:lnTo>
                <a:lnTo>
                  <a:pt x="2328" y="201"/>
                </a:lnTo>
                <a:lnTo>
                  <a:pt x="2328" y="199"/>
                </a:lnTo>
                <a:lnTo>
                  <a:pt x="2326" y="197"/>
                </a:lnTo>
                <a:lnTo>
                  <a:pt x="2326" y="197"/>
                </a:lnTo>
                <a:lnTo>
                  <a:pt x="2322" y="195"/>
                </a:lnTo>
                <a:lnTo>
                  <a:pt x="2317" y="193"/>
                </a:lnTo>
                <a:lnTo>
                  <a:pt x="2313" y="193"/>
                </a:lnTo>
                <a:lnTo>
                  <a:pt x="2309" y="191"/>
                </a:lnTo>
                <a:lnTo>
                  <a:pt x="2305" y="191"/>
                </a:lnTo>
                <a:lnTo>
                  <a:pt x="2301" y="193"/>
                </a:lnTo>
                <a:lnTo>
                  <a:pt x="2299" y="197"/>
                </a:lnTo>
                <a:lnTo>
                  <a:pt x="2294" y="199"/>
                </a:lnTo>
                <a:lnTo>
                  <a:pt x="2292" y="197"/>
                </a:lnTo>
                <a:lnTo>
                  <a:pt x="2292" y="195"/>
                </a:lnTo>
                <a:lnTo>
                  <a:pt x="2294" y="191"/>
                </a:lnTo>
                <a:lnTo>
                  <a:pt x="2296" y="189"/>
                </a:lnTo>
                <a:lnTo>
                  <a:pt x="2299" y="185"/>
                </a:lnTo>
                <a:lnTo>
                  <a:pt x="2299" y="183"/>
                </a:lnTo>
                <a:lnTo>
                  <a:pt x="2301" y="178"/>
                </a:lnTo>
                <a:lnTo>
                  <a:pt x="2301" y="176"/>
                </a:lnTo>
                <a:lnTo>
                  <a:pt x="2305" y="170"/>
                </a:lnTo>
                <a:lnTo>
                  <a:pt x="2305" y="170"/>
                </a:lnTo>
                <a:lnTo>
                  <a:pt x="2301" y="168"/>
                </a:lnTo>
                <a:lnTo>
                  <a:pt x="2301" y="168"/>
                </a:lnTo>
                <a:lnTo>
                  <a:pt x="2309" y="164"/>
                </a:lnTo>
                <a:lnTo>
                  <a:pt x="2313" y="162"/>
                </a:lnTo>
                <a:lnTo>
                  <a:pt x="2315" y="162"/>
                </a:lnTo>
                <a:lnTo>
                  <a:pt x="2317" y="162"/>
                </a:lnTo>
                <a:lnTo>
                  <a:pt x="2317" y="162"/>
                </a:lnTo>
                <a:lnTo>
                  <a:pt x="2320" y="159"/>
                </a:lnTo>
                <a:lnTo>
                  <a:pt x="2320" y="157"/>
                </a:lnTo>
                <a:lnTo>
                  <a:pt x="2322" y="155"/>
                </a:lnTo>
                <a:lnTo>
                  <a:pt x="2322" y="155"/>
                </a:lnTo>
                <a:lnTo>
                  <a:pt x="2322" y="155"/>
                </a:lnTo>
                <a:lnTo>
                  <a:pt x="2328" y="153"/>
                </a:lnTo>
                <a:lnTo>
                  <a:pt x="2332" y="151"/>
                </a:lnTo>
                <a:lnTo>
                  <a:pt x="2332" y="151"/>
                </a:lnTo>
                <a:lnTo>
                  <a:pt x="2332" y="149"/>
                </a:lnTo>
                <a:lnTo>
                  <a:pt x="2332" y="149"/>
                </a:lnTo>
                <a:lnTo>
                  <a:pt x="2332" y="147"/>
                </a:lnTo>
                <a:lnTo>
                  <a:pt x="2330" y="147"/>
                </a:lnTo>
                <a:lnTo>
                  <a:pt x="2330" y="145"/>
                </a:lnTo>
                <a:lnTo>
                  <a:pt x="2328" y="145"/>
                </a:lnTo>
                <a:lnTo>
                  <a:pt x="2326" y="145"/>
                </a:lnTo>
                <a:lnTo>
                  <a:pt x="2326" y="143"/>
                </a:lnTo>
                <a:lnTo>
                  <a:pt x="2326" y="141"/>
                </a:lnTo>
                <a:lnTo>
                  <a:pt x="2328" y="139"/>
                </a:lnTo>
                <a:lnTo>
                  <a:pt x="2328" y="136"/>
                </a:lnTo>
                <a:lnTo>
                  <a:pt x="2328" y="134"/>
                </a:lnTo>
                <a:lnTo>
                  <a:pt x="2328" y="132"/>
                </a:lnTo>
                <a:lnTo>
                  <a:pt x="2326" y="132"/>
                </a:lnTo>
                <a:lnTo>
                  <a:pt x="2326" y="132"/>
                </a:lnTo>
                <a:lnTo>
                  <a:pt x="2320" y="132"/>
                </a:lnTo>
                <a:lnTo>
                  <a:pt x="2317" y="132"/>
                </a:lnTo>
                <a:lnTo>
                  <a:pt x="2317" y="132"/>
                </a:lnTo>
                <a:lnTo>
                  <a:pt x="2315" y="130"/>
                </a:lnTo>
                <a:lnTo>
                  <a:pt x="2315" y="128"/>
                </a:lnTo>
                <a:lnTo>
                  <a:pt x="2315" y="126"/>
                </a:lnTo>
                <a:lnTo>
                  <a:pt x="2315" y="124"/>
                </a:lnTo>
                <a:lnTo>
                  <a:pt x="2317" y="122"/>
                </a:lnTo>
                <a:lnTo>
                  <a:pt x="2320" y="120"/>
                </a:lnTo>
                <a:lnTo>
                  <a:pt x="2326" y="115"/>
                </a:lnTo>
                <a:lnTo>
                  <a:pt x="2326" y="115"/>
                </a:lnTo>
                <a:lnTo>
                  <a:pt x="2330" y="115"/>
                </a:lnTo>
                <a:lnTo>
                  <a:pt x="2332" y="115"/>
                </a:lnTo>
                <a:lnTo>
                  <a:pt x="2336" y="118"/>
                </a:lnTo>
                <a:lnTo>
                  <a:pt x="2347" y="118"/>
                </a:lnTo>
                <a:lnTo>
                  <a:pt x="2351" y="118"/>
                </a:lnTo>
                <a:lnTo>
                  <a:pt x="2357" y="118"/>
                </a:lnTo>
                <a:lnTo>
                  <a:pt x="2359" y="118"/>
                </a:lnTo>
                <a:lnTo>
                  <a:pt x="2361" y="118"/>
                </a:lnTo>
                <a:lnTo>
                  <a:pt x="2364" y="118"/>
                </a:lnTo>
                <a:lnTo>
                  <a:pt x="2370" y="115"/>
                </a:lnTo>
                <a:lnTo>
                  <a:pt x="2374" y="113"/>
                </a:lnTo>
                <a:lnTo>
                  <a:pt x="2376" y="111"/>
                </a:lnTo>
                <a:lnTo>
                  <a:pt x="2376" y="109"/>
                </a:lnTo>
                <a:lnTo>
                  <a:pt x="2370" y="109"/>
                </a:lnTo>
                <a:lnTo>
                  <a:pt x="2368" y="107"/>
                </a:lnTo>
                <a:lnTo>
                  <a:pt x="2366" y="105"/>
                </a:lnTo>
                <a:lnTo>
                  <a:pt x="2372" y="103"/>
                </a:lnTo>
                <a:lnTo>
                  <a:pt x="2376" y="103"/>
                </a:lnTo>
                <a:lnTo>
                  <a:pt x="2382" y="103"/>
                </a:lnTo>
                <a:lnTo>
                  <a:pt x="2387" y="101"/>
                </a:lnTo>
                <a:lnTo>
                  <a:pt x="2397" y="99"/>
                </a:lnTo>
                <a:lnTo>
                  <a:pt x="2399" y="99"/>
                </a:lnTo>
                <a:lnTo>
                  <a:pt x="2401" y="97"/>
                </a:lnTo>
                <a:lnTo>
                  <a:pt x="2401" y="95"/>
                </a:lnTo>
                <a:lnTo>
                  <a:pt x="2401" y="95"/>
                </a:lnTo>
                <a:lnTo>
                  <a:pt x="2397" y="92"/>
                </a:lnTo>
                <a:lnTo>
                  <a:pt x="2399" y="90"/>
                </a:lnTo>
                <a:lnTo>
                  <a:pt x="2401" y="90"/>
                </a:lnTo>
                <a:lnTo>
                  <a:pt x="2408" y="90"/>
                </a:lnTo>
                <a:lnTo>
                  <a:pt x="2414" y="90"/>
                </a:lnTo>
                <a:lnTo>
                  <a:pt x="2418" y="88"/>
                </a:lnTo>
                <a:lnTo>
                  <a:pt x="2426" y="84"/>
                </a:lnTo>
                <a:lnTo>
                  <a:pt x="2431" y="80"/>
                </a:lnTo>
                <a:lnTo>
                  <a:pt x="2441" y="76"/>
                </a:lnTo>
                <a:lnTo>
                  <a:pt x="2443" y="76"/>
                </a:lnTo>
                <a:lnTo>
                  <a:pt x="2443" y="76"/>
                </a:lnTo>
                <a:lnTo>
                  <a:pt x="2441" y="74"/>
                </a:lnTo>
                <a:lnTo>
                  <a:pt x="2437" y="71"/>
                </a:lnTo>
                <a:lnTo>
                  <a:pt x="2431" y="69"/>
                </a:lnTo>
                <a:lnTo>
                  <a:pt x="2428" y="67"/>
                </a:lnTo>
                <a:lnTo>
                  <a:pt x="2420" y="67"/>
                </a:lnTo>
                <a:lnTo>
                  <a:pt x="2410" y="63"/>
                </a:lnTo>
                <a:lnTo>
                  <a:pt x="2401" y="63"/>
                </a:lnTo>
                <a:lnTo>
                  <a:pt x="2387" y="63"/>
                </a:lnTo>
                <a:lnTo>
                  <a:pt x="2384" y="63"/>
                </a:lnTo>
                <a:lnTo>
                  <a:pt x="2382" y="63"/>
                </a:lnTo>
                <a:lnTo>
                  <a:pt x="2376" y="65"/>
                </a:lnTo>
                <a:lnTo>
                  <a:pt x="2374" y="65"/>
                </a:lnTo>
                <a:lnTo>
                  <a:pt x="2372" y="65"/>
                </a:lnTo>
                <a:lnTo>
                  <a:pt x="2370" y="65"/>
                </a:lnTo>
                <a:lnTo>
                  <a:pt x="2368" y="69"/>
                </a:lnTo>
                <a:lnTo>
                  <a:pt x="2361" y="71"/>
                </a:lnTo>
                <a:lnTo>
                  <a:pt x="2359" y="76"/>
                </a:lnTo>
                <a:lnTo>
                  <a:pt x="2357" y="76"/>
                </a:lnTo>
                <a:lnTo>
                  <a:pt x="2355" y="78"/>
                </a:lnTo>
                <a:lnTo>
                  <a:pt x="2351" y="76"/>
                </a:lnTo>
                <a:lnTo>
                  <a:pt x="2347" y="76"/>
                </a:lnTo>
                <a:lnTo>
                  <a:pt x="2345" y="76"/>
                </a:lnTo>
                <a:lnTo>
                  <a:pt x="2340" y="74"/>
                </a:lnTo>
                <a:lnTo>
                  <a:pt x="2336" y="74"/>
                </a:lnTo>
                <a:lnTo>
                  <a:pt x="2330" y="74"/>
                </a:lnTo>
                <a:lnTo>
                  <a:pt x="2330" y="69"/>
                </a:lnTo>
                <a:lnTo>
                  <a:pt x="2324" y="69"/>
                </a:lnTo>
                <a:lnTo>
                  <a:pt x="2317" y="71"/>
                </a:lnTo>
                <a:lnTo>
                  <a:pt x="2307" y="80"/>
                </a:lnTo>
                <a:lnTo>
                  <a:pt x="2305" y="82"/>
                </a:lnTo>
                <a:lnTo>
                  <a:pt x="2301" y="84"/>
                </a:lnTo>
                <a:lnTo>
                  <a:pt x="2296" y="84"/>
                </a:lnTo>
                <a:lnTo>
                  <a:pt x="2290" y="88"/>
                </a:lnTo>
                <a:lnTo>
                  <a:pt x="2288" y="90"/>
                </a:lnTo>
                <a:lnTo>
                  <a:pt x="2278" y="95"/>
                </a:lnTo>
                <a:lnTo>
                  <a:pt x="2276" y="95"/>
                </a:lnTo>
                <a:lnTo>
                  <a:pt x="2276" y="97"/>
                </a:lnTo>
                <a:lnTo>
                  <a:pt x="2273" y="99"/>
                </a:lnTo>
                <a:lnTo>
                  <a:pt x="2271" y="99"/>
                </a:lnTo>
                <a:lnTo>
                  <a:pt x="2271" y="97"/>
                </a:lnTo>
                <a:lnTo>
                  <a:pt x="2273" y="92"/>
                </a:lnTo>
                <a:lnTo>
                  <a:pt x="2280" y="88"/>
                </a:lnTo>
                <a:lnTo>
                  <a:pt x="2284" y="86"/>
                </a:lnTo>
                <a:lnTo>
                  <a:pt x="2290" y="82"/>
                </a:lnTo>
                <a:lnTo>
                  <a:pt x="2292" y="80"/>
                </a:lnTo>
                <a:lnTo>
                  <a:pt x="2296" y="76"/>
                </a:lnTo>
                <a:lnTo>
                  <a:pt x="2301" y="71"/>
                </a:lnTo>
                <a:lnTo>
                  <a:pt x="2301" y="67"/>
                </a:lnTo>
                <a:lnTo>
                  <a:pt x="2301" y="63"/>
                </a:lnTo>
                <a:lnTo>
                  <a:pt x="2303" y="61"/>
                </a:lnTo>
                <a:lnTo>
                  <a:pt x="2301" y="59"/>
                </a:lnTo>
                <a:lnTo>
                  <a:pt x="2301" y="57"/>
                </a:lnTo>
                <a:lnTo>
                  <a:pt x="2299" y="55"/>
                </a:lnTo>
                <a:lnTo>
                  <a:pt x="2294" y="55"/>
                </a:lnTo>
                <a:lnTo>
                  <a:pt x="2282" y="55"/>
                </a:lnTo>
                <a:lnTo>
                  <a:pt x="2276" y="55"/>
                </a:lnTo>
                <a:lnTo>
                  <a:pt x="2273" y="57"/>
                </a:lnTo>
                <a:lnTo>
                  <a:pt x="2271" y="57"/>
                </a:lnTo>
                <a:lnTo>
                  <a:pt x="2271" y="59"/>
                </a:lnTo>
                <a:lnTo>
                  <a:pt x="2269" y="61"/>
                </a:lnTo>
                <a:lnTo>
                  <a:pt x="2269" y="63"/>
                </a:lnTo>
                <a:lnTo>
                  <a:pt x="2267" y="65"/>
                </a:lnTo>
                <a:lnTo>
                  <a:pt x="2265" y="65"/>
                </a:lnTo>
                <a:lnTo>
                  <a:pt x="2257" y="67"/>
                </a:lnTo>
                <a:lnTo>
                  <a:pt x="2252" y="61"/>
                </a:lnTo>
                <a:lnTo>
                  <a:pt x="2244" y="57"/>
                </a:lnTo>
                <a:lnTo>
                  <a:pt x="2217" y="55"/>
                </a:lnTo>
                <a:lnTo>
                  <a:pt x="2204" y="55"/>
                </a:lnTo>
                <a:lnTo>
                  <a:pt x="2190" y="57"/>
                </a:lnTo>
                <a:lnTo>
                  <a:pt x="2179" y="59"/>
                </a:lnTo>
                <a:lnTo>
                  <a:pt x="2175" y="59"/>
                </a:lnTo>
                <a:lnTo>
                  <a:pt x="2175" y="55"/>
                </a:lnTo>
                <a:lnTo>
                  <a:pt x="2177" y="53"/>
                </a:lnTo>
                <a:lnTo>
                  <a:pt x="2179" y="50"/>
                </a:lnTo>
                <a:lnTo>
                  <a:pt x="2263" y="46"/>
                </a:lnTo>
                <a:lnTo>
                  <a:pt x="2273" y="46"/>
                </a:lnTo>
                <a:lnTo>
                  <a:pt x="2282" y="44"/>
                </a:lnTo>
                <a:lnTo>
                  <a:pt x="2288" y="40"/>
                </a:lnTo>
                <a:lnTo>
                  <a:pt x="2294" y="38"/>
                </a:lnTo>
                <a:lnTo>
                  <a:pt x="2296" y="36"/>
                </a:lnTo>
                <a:lnTo>
                  <a:pt x="2294" y="34"/>
                </a:lnTo>
                <a:lnTo>
                  <a:pt x="2294" y="34"/>
                </a:lnTo>
                <a:lnTo>
                  <a:pt x="2290" y="32"/>
                </a:lnTo>
                <a:lnTo>
                  <a:pt x="2282" y="30"/>
                </a:lnTo>
                <a:lnTo>
                  <a:pt x="2269" y="27"/>
                </a:lnTo>
                <a:lnTo>
                  <a:pt x="2265" y="27"/>
                </a:lnTo>
                <a:lnTo>
                  <a:pt x="2263" y="27"/>
                </a:lnTo>
                <a:lnTo>
                  <a:pt x="2261" y="25"/>
                </a:lnTo>
                <a:lnTo>
                  <a:pt x="2257" y="25"/>
                </a:lnTo>
                <a:lnTo>
                  <a:pt x="2252" y="25"/>
                </a:lnTo>
                <a:lnTo>
                  <a:pt x="2248" y="21"/>
                </a:lnTo>
                <a:lnTo>
                  <a:pt x="2244" y="15"/>
                </a:lnTo>
                <a:lnTo>
                  <a:pt x="2229" y="17"/>
                </a:lnTo>
                <a:lnTo>
                  <a:pt x="2217" y="19"/>
                </a:lnTo>
                <a:lnTo>
                  <a:pt x="2206" y="19"/>
                </a:lnTo>
                <a:lnTo>
                  <a:pt x="2200" y="19"/>
                </a:lnTo>
                <a:lnTo>
                  <a:pt x="2185" y="17"/>
                </a:lnTo>
                <a:lnTo>
                  <a:pt x="2173" y="17"/>
                </a:lnTo>
                <a:lnTo>
                  <a:pt x="2167" y="19"/>
                </a:lnTo>
                <a:lnTo>
                  <a:pt x="2152" y="21"/>
                </a:lnTo>
                <a:lnTo>
                  <a:pt x="2146" y="23"/>
                </a:lnTo>
                <a:lnTo>
                  <a:pt x="2143" y="21"/>
                </a:lnTo>
                <a:lnTo>
                  <a:pt x="2143" y="19"/>
                </a:lnTo>
                <a:lnTo>
                  <a:pt x="2152" y="19"/>
                </a:lnTo>
                <a:lnTo>
                  <a:pt x="2171" y="15"/>
                </a:lnTo>
                <a:lnTo>
                  <a:pt x="2208" y="15"/>
                </a:lnTo>
                <a:lnTo>
                  <a:pt x="2229" y="13"/>
                </a:lnTo>
                <a:lnTo>
                  <a:pt x="2231" y="13"/>
                </a:lnTo>
                <a:lnTo>
                  <a:pt x="2234" y="13"/>
                </a:lnTo>
                <a:lnTo>
                  <a:pt x="2231" y="11"/>
                </a:lnTo>
                <a:lnTo>
                  <a:pt x="2217" y="9"/>
                </a:lnTo>
                <a:lnTo>
                  <a:pt x="2206" y="6"/>
                </a:lnTo>
                <a:lnTo>
                  <a:pt x="2196" y="6"/>
                </a:lnTo>
                <a:lnTo>
                  <a:pt x="2196" y="6"/>
                </a:lnTo>
                <a:lnTo>
                  <a:pt x="2187" y="2"/>
                </a:lnTo>
                <a:lnTo>
                  <a:pt x="2173" y="0"/>
                </a:lnTo>
                <a:lnTo>
                  <a:pt x="2162" y="0"/>
                </a:lnTo>
                <a:lnTo>
                  <a:pt x="2129" y="0"/>
                </a:lnTo>
                <a:lnTo>
                  <a:pt x="2125" y="0"/>
                </a:lnTo>
                <a:lnTo>
                  <a:pt x="2118" y="2"/>
                </a:lnTo>
                <a:lnTo>
                  <a:pt x="2114" y="2"/>
                </a:lnTo>
                <a:lnTo>
                  <a:pt x="2110" y="2"/>
                </a:lnTo>
                <a:lnTo>
                  <a:pt x="2106" y="0"/>
                </a:lnTo>
                <a:lnTo>
                  <a:pt x="2102" y="0"/>
                </a:lnTo>
                <a:lnTo>
                  <a:pt x="2097" y="2"/>
                </a:lnTo>
                <a:lnTo>
                  <a:pt x="2093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4"/>
                </a:lnTo>
                <a:lnTo>
                  <a:pt x="2074" y="4"/>
                </a:lnTo>
                <a:lnTo>
                  <a:pt x="2070" y="4"/>
                </a:lnTo>
                <a:lnTo>
                  <a:pt x="2064" y="4"/>
                </a:lnTo>
                <a:lnTo>
                  <a:pt x="2062" y="4"/>
                </a:lnTo>
                <a:lnTo>
                  <a:pt x="2060" y="4"/>
                </a:lnTo>
                <a:lnTo>
                  <a:pt x="2058" y="6"/>
                </a:lnTo>
                <a:lnTo>
                  <a:pt x="2055" y="6"/>
                </a:lnTo>
                <a:lnTo>
                  <a:pt x="2055" y="6"/>
                </a:lnTo>
                <a:lnTo>
                  <a:pt x="2049" y="6"/>
                </a:lnTo>
                <a:lnTo>
                  <a:pt x="2047" y="6"/>
                </a:lnTo>
                <a:lnTo>
                  <a:pt x="2047" y="9"/>
                </a:lnTo>
                <a:lnTo>
                  <a:pt x="2047" y="9"/>
                </a:lnTo>
                <a:lnTo>
                  <a:pt x="2047" y="11"/>
                </a:lnTo>
                <a:lnTo>
                  <a:pt x="2049" y="13"/>
                </a:lnTo>
                <a:lnTo>
                  <a:pt x="2058" y="15"/>
                </a:lnTo>
                <a:lnTo>
                  <a:pt x="2058" y="15"/>
                </a:lnTo>
                <a:lnTo>
                  <a:pt x="2058" y="19"/>
                </a:lnTo>
                <a:lnTo>
                  <a:pt x="2058" y="19"/>
                </a:lnTo>
                <a:lnTo>
                  <a:pt x="2055" y="21"/>
                </a:lnTo>
                <a:lnTo>
                  <a:pt x="2055" y="21"/>
                </a:lnTo>
                <a:lnTo>
                  <a:pt x="2053" y="21"/>
                </a:lnTo>
                <a:lnTo>
                  <a:pt x="2043" y="15"/>
                </a:lnTo>
                <a:lnTo>
                  <a:pt x="2039" y="15"/>
                </a:lnTo>
                <a:lnTo>
                  <a:pt x="2035" y="13"/>
                </a:lnTo>
                <a:lnTo>
                  <a:pt x="2030" y="11"/>
                </a:lnTo>
                <a:lnTo>
                  <a:pt x="2024" y="9"/>
                </a:lnTo>
                <a:lnTo>
                  <a:pt x="2018" y="11"/>
                </a:lnTo>
                <a:lnTo>
                  <a:pt x="2014" y="15"/>
                </a:lnTo>
                <a:lnTo>
                  <a:pt x="2009" y="17"/>
                </a:lnTo>
                <a:lnTo>
                  <a:pt x="2005" y="17"/>
                </a:lnTo>
                <a:lnTo>
                  <a:pt x="2003" y="17"/>
                </a:lnTo>
                <a:lnTo>
                  <a:pt x="2001" y="17"/>
                </a:lnTo>
                <a:lnTo>
                  <a:pt x="1999" y="15"/>
                </a:lnTo>
                <a:lnTo>
                  <a:pt x="1995" y="13"/>
                </a:lnTo>
                <a:lnTo>
                  <a:pt x="1988" y="13"/>
                </a:lnTo>
                <a:lnTo>
                  <a:pt x="1984" y="13"/>
                </a:lnTo>
                <a:lnTo>
                  <a:pt x="1982" y="13"/>
                </a:lnTo>
                <a:lnTo>
                  <a:pt x="1967" y="17"/>
                </a:lnTo>
                <a:lnTo>
                  <a:pt x="1961" y="17"/>
                </a:lnTo>
                <a:lnTo>
                  <a:pt x="1955" y="19"/>
                </a:lnTo>
                <a:lnTo>
                  <a:pt x="1951" y="21"/>
                </a:lnTo>
                <a:lnTo>
                  <a:pt x="1942" y="19"/>
                </a:lnTo>
                <a:lnTo>
                  <a:pt x="1938" y="19"/>
                </a:lnTo>
                <a:lnTo>
                  <a:pt x="1934" y="23"/>
                </a:lnTo>
                <a:lnTo>
                  <a:pt x="1940" y="27"/>
                </a:lnTo>
                <a:lnTo>
                  <a:pt x="1942" y="27"/>
                </a:lnTo>
                <a:lnTo>
                  <a:pt x="1951" y="25"/>
                </a:lnTo>
                <a:lnTo>
                  <a:pt x="1955" y="25"/>
                </a:lnTo>
                <a:lnTo>
                  <a:pt x="1959" y="25"/>
                </a:lnTo>
                <a:lnTo>
                  <a:pt x="1967" y="27"/>
                </a:lnTo>
                <a:lnTo>
                  <a:pt x="2007" y="30"/>
                </a:lnTo>
                <a:lnTo>
                  <a:pt x="2009" y="30"/>
                </a:lnTo>
                <a:lnTo>
                  <a:pt x="2009" y="32"/>
                </a:lnTo>
                <a:lnTo>
                  <a:pt x="2001" y="34"/>
                </a:lnTo>
                <a:lnTo>
                  <a:pt x="1999" y="32"/>
                </a:lnTo>
                <a:lnTo>
                  <a:pt x="1999" y="32"/>
                </a:lnTo>
                <a:lnTo>
                  <a:pt x="1997" y="32"/>
                </a:lnTo>
                <a:lnTo>
                  <a:pt x="1991" y="32"/>
                </a:lnTo>
                <a:lnTo>
                  <a:pt x="1955" y="30"/>
                </a:lnTo>
                <a:lnTo>
                  <a:pt x="1951" y="30"/>
                </a:lnTo>
                <a:lnTo>
                  <a:pt x="1949" y="30"/>
                </a:lnTo>
                <a:lnTo>
                  <a:pt x="1949" y="32"/>
                </a:lnTo>
                <a:lnTo>
                  <a:pt x="1961" y="38"/>
                </a:lnTo>
                <a:lnTo>
                  <a:pt x="1965" y="40"/>
                </a:lnTo>
                <a:lnTo>
                  <a:pt x="1967" y="44"/>
                </a:lnTo>
                <a:lnTo>
                  <a:pt x="1965" y="46"/>
                </a:lnTo>
                <a:lnTo>
                  <a:pt x="1963" y="48"/>
                </a:lnTo>
                <a:lnTo>
                  <a:pt x="1961" y="53"/>
                </a:lnTo>
                <a:lnTo>
                  <a:pt x="1961" y="57"/>
                </a:lnTo>
                <a:lnTo>
                  <a:pt x="1961" y="59"/>
                </a:lnTo>
                <a:lnTo>
                  <a:pt x="1963" y="61"/>
                </a:lnTo>
                <a:lnTo>
                  <a:pt x="1963" y="61"/>
                </a:lnTo>
                <a:lnTo>
                  <a:pt x="1961" y="63"/>
                </a:lnTo>
                <a:lnTo>
                  <a:pt x="1959" y="65"/>
                </a:lnTo>
                <a:lnTo>
                  <a:pt x="1957" y="63"/>
                </a:lnTo>
                <a:lnTo>
                  <a:pt x="1951" y="63"/>
                </a:lnTo>
                <a:lnTo>
                  <a:pt x="1932" y="53"/>
                </a:lnTo>
                <a:lnTo>
                  <a:pt x="1921" y="50"/>
                </a:lnTo>
                <a:lnTo>
                  <a:pt x="1900" y="42"/>
                </a:lnTo>
                <a:lnTo>
                  <a:pt x="1884" y="40"/>
                </a:lnTo>
                <a:lnTo>
                  <a:pt x="1871" y="40"/>
                </a:lnTo>
                <a:lnTo>
                  <a:pt x="1869" y="40"/>
                </a:lnTo>
                <a:lnTo>
                  <a:pt x="1869" y="44"/>
                </a:lnTo>
                <a:lnTo>
                  <a:pt x="1873" y="48"/>
                </a:lnTo>
                <a:lnTo>
                  <a:pt x="1877" y="53"/>
                </a:lnTo>
                <a:lnTo>
                  <a:pt x="1888" y="57"/>
                </a:lnTo>
                <a:lnTo>
                  <a:pt x="1890" y="59"/>
                </a:lnTo>
                <a:lnTo>
                  <a:pt x="1888" y="61"/>
                </a:lnTo>
                <a:lnTo>
                  <a:pt x="1886" y="61"/>
                </a:lnTo>
                <a:lnTo>
                  <a:pt x="1877" y="59"/>
                </a:lnTo>
                <a:lnTo>
                  <a:pt x="1871" y="61"/>
                </a:lnTo>
                <a:lnTo>
                  <a:pt x="1863" y="57"/>
                </a:lnTo>
                <a:lnTo>
                  <a:pt x="1859" y="55"/>
                </a:lnTo>
                <a:lnTo>
                  <a:pt x="1844" y="46"/>
                </a:lnTo>
                <a:lnTo>
                  <a:pt x="1840" y="46"/>
                </a:lnTo>
                <a:lnTo>
                  <a:pt x="1838" y="48"/>
                </a:lnTo>
                <a:lnTo>
                  <a:pt x="1838" y="53"/>
                </a:lnTo>
                <a:lnTo>
                  <a:pt x="1842" y="55"/>
                </a:lnTo>
                <a:lnTo>
                  <a:pt x="1840" y="59"/>
                </a:lnTo>
                <a:lnTo>
                  <a:pt x="1840" y="61"/>
                </a:lnTo>
                <a:lnTo>
                  <a:pt x="1838" y="63"/>
                </a:lnTo>
                <a:lnTo>
                  <a:pt x="1835" y="65"/>
                </a:lnTo>
                <a:lnTo>
                  <a:pt x="1833" y="67"/>
                </a:lnTo>
                <a:lnTo>
                  <a:pt x="1831" y="69"/>
                </a:lnTo>
                <a:lnTo>
                  <a:pt x="1831" y="67"/>
                </a:lnTo>
                <a:lnTo>
                  <a:pt x="1831" y="65"/>
                </a:lnTo>
                <a:lnTo>
                  <a:pt x="1831" y="55"/>
                </a:lnTo>
                <a:lnTo>
                  <a:pt x="1829" y="50"/>
                </a:lnTo>
                <a:lnTo>
                  <a:pt x="1827" y="48"/>
                </a:lnTo>
                <a:lnTo>
                  <a:pt x="1825" y="46"/>
                </a:lnTo>
                <a:lnTo>
                  <a:pt x="1821" y="46"/>
                </a:lnTo>
                <a:lnTo>
                  <a:pt x="1817" y="44"/>
                </a:lnTo>
                <a:lnTo>
                  <a:pt x="1815" y="44"/>
                </a:lnTo>
                <a:lnTo>
                  <a:pt x="1806" y="46"/>
                </a:lnTo>
                <a:lnTo>
                  <a:pt x="1804" y="46"/>
                </a:lnTo>
                <a:lnTo>
                  <a:pt x="1802" y="48"/>
                </a:lnTo>
                <a:lnTo>
                  <a:pt x="1794" y="48"/>
                </a:lnTo>
                <a:lnTo>
                  <a:pt x="1787" y="48"/>
                </a:lnTo>
                <a:lnTo>
                  <a:pt x="1771" y="50"/>
                </a:lnTo>
                <a:lnTo>
                  <a:pt x="1758" y="53"/>
                </a:lnTo>
                <a:lnTo>
                  <a:pt x="1750" y="57"/>
                </a:lnTo>
                <a:lnTo>
                  <a:pt x="1750" y="57"/>
                </a:lnTo>
                <a:lnTo>
                  <a:pt x="1756" y="59"/>
                </a:lnTo>
                <a:lnTo>
                  <a:pt x="1760" y="61"/>
                </a:lnTo>
                <a:lnTo>
                  <a:pt x="1764" y="65"/>
                </a:lnTo>
                <a:lnTo>
                  <a:pt x="1771" y="69"/>
                </a:lnTo>
                <a:lnTo>
                  <a:pt x="1779" y="74"/>
                </a:lnTo>
                <a:lnTo>
                  <a:pt x="1783" y="76"/>
                </a:lnTo>
                <a:lnTo>
                  <a:pt x="1787" y="78"/>
                </a:lnTo>
                <a:lnTo>
                  <a:pt x="1787" y="78"/>
                </a:lnTo>
                <a:lnTo>
                  <a:pt x="1785" y="78"/>
                </a:lnTo>
                <a:lnTo>
                  <a:pt x="1783" y="78"/>
                </a:lnTo>
                <a:lnTo>
                  <a:pt x="1781" y="76"/>
                </a:lnTo>
                <a:lnTo>
                  <a:pt x="1775" y="74"/>
                </a:lnTo>
                <a:lnTo>
                  <a:pt x="1771" y="71"/>
                </a:lnTo>
                <a:lnTo>
                  <a:pt x="1766" y="69"/>
                </a:lnTo>
                <a:lnTo>
                  <a:pt x="1762" y="67"/>
                </a:lnTo>
                <a:lnTo>
                  <a:pt x="1754" y="63"/>
                </a:lnTo>
                <a:lnTo>
                  <a:pt x="1750" y="61"/>
                </a:lnTo>
                <a:lnTo>
                  <a:pt x="1743" y="61"/>
                </a:lnTo>
                <a:lnTo>
                  <a:pt x="1739" y="59"/>
                </a:lnTo>
                <a:lnTo>
                  <a:pt x="1737" y="59"/>
                </a:lnTo>
                <a:lnTo>
                  <a:pt x="1733" y="59"/>
                </a:lnTo>
                <a:lnTo>
                  <a:pt x="1727" y="61"/>
                </a:lnTo>
                <a:lnTo>
                  <a:pt x="1724" y="63"/>
                </a:lnTo>
                <a:lnTo>
                  <a:pt x="1720" y="65"/>
                </a:lnTo>
                <a:lnTo>
                  <a:pt x="1720" y="67"/>
                </a:lnTo>
                <a:lnTo>
                  <a:pt x="1722" y="69"/>
                </a:lnTo>
                <a:lnTo>
                  <a:pt x="1722" y="74"/>
                </a:lnTo>
                <a:lnTo>
                  <a:pt x="1722" y="78"/>
                </a:lnTo>
                <a:lnTo>
                  <a:pt x="1722" y="82"/>
                </a:lnTo>
                <a:lnTo>
                  <a:pt x="1720" y="84"/>
                </a:lnTo>
                <a:lnTo>
                  <a:pt x="1718" y="86"/>
                </a:lnTo>
                <a:lnTo>
                  <a:pt x="1716" y="86"/>
                </a:lnTo>
                <a:lnTo>
                  <a:pt x="1714" y="86"/>
                </a:lnTo>
                <a:lnTo>
                  <a:pt x="1712" y="86"/>
                </a:lnTo>
                <a:lnTo>
                  <a:pt x="1710" y="86"/>
                </a:lnTo>
                <a:lnTo>
                  <a:pt x="1706" y="84"/>
                </a:lnTo>
                <a:lnTo>
                  <a:pt x="1699" y="84"/>
                </a:lnTo>
                <a:lnTo>
                  <a:pt x="1697" y="84"/>
                </a:lnTo>
                <a:lnTo>
                  <a:pt x="1695" y="84"/>
                </a:lnTo>
                <a:lnTo>
                  <a:pt x="1691" y="86"/>
                </a:lnTo>
                <a:lnTo>
                  <a:pt x="1691" y="88"/>
                </a:lnTo>
                <a:lnTo>
                  <a:pt x="1693" y="92"/>
                </a:lnTo>
                <a:lnTo>
                  <a:pt x="1695" y="95"/>
                </a:lnTo>
                <a:lnTo>
                  <a:pt x="1695" y="95"/>
                </a:lnTo>
                <a:lnTo>
                  <a:pt x="1689" y="90"/>
                </a:lnTo>
                <a:lnTo>
                  <a:pt x="1687" y="90"/>
                </a:lnTo>
                <a:lnTo>
                  <a:pt x="1685" y="88"/>
                </a:lnTo>
                <a:lnTo>
                  <a:pt x="1683" y="88"/>
                </a:lnTo>
                <a:lnTo>
                  <a:pt x="1672" y="90"/>
                </a:lnTo>
                <a:lnTo>
                  <a:pt x="1670" y="92"/>
                </a:lnTo>
                <a:lnTo>
                  <a:pt x="1666" y="97"/>
                </a:lnTo>
                <a:lnTo>
                  <a:pt x="1662" y="99"/>
                </a:lnTo>
                <a:lnTo>
                  <a:pt x="1657" y="101"/>
                </a:lnTo>
                <a:lnTo>
                  <a:pt x="1655" y="103"/>
                </a:lnTo>
                <a:lnTo>
                  <a:pt x="1651" y="103"/>
                </a:lnTo>
                <a:lnTo>
                  <a:pt x="1649" y="103"/>
                </a:lnTo>
                <a:lnTo>
                  <a:pt x="1647" y="105"/>
                </a:lnTo>
                <a:lnTo>
                  <a:pt x="1643" y="107"/>
                </a:lnTo>
                <a:lnTo>
                  <a:pt x="1636" y="111"/>
                </a:lnTo>
                <a:lnTo>
                  <a:pt x="1636" y="111"/>
                </a:lnTo>
                <a:lnTo>
                  <a:pt x="1634" y="115"/>
                </a:lnTo>
                <a:lnTo>
                  <a:pt x="1634" y="118"/>
                </a:lnTo>
                <a:lnTo>
                  <a:pt x="1634" y="120"/>
                </a:lnTo>
                <a:lnTo>
                  <a:pt x="1636" y="120"/>
                </a:lnTo>
                <a:lnTo>
                  <a:pt x="1639" y="122"/>
                </a:lnTo>
                <a:lnTo>
                  <a:pt x="1639" y="122"/>
                </a:lnTo>
                <a:lnTo>
                  <a:pt x="1645" y="122"/>
                </a:lnTo>
                <a:lnTo>
                  <a:pt x="1647" y="122"/>
                </a:lnTo>
                <a:lnTo>
                  <a:pt x="1651" y="124"/>
                </a:lnTo>
                <a:lnTo>
                  <a:pt x="1655" y="124"/>
                </a:lnTo>
                <a:lnTo>
                  <a:pt x="1657" y="122"/>
                </a:lnTo>
                <a:lnTo>
                  <a:pt x="1659" y="122"/>
                </a:lnTo>
                <a:lnTo>
                  <a:pt x="1664" y="122"/>
                </a:lnTo>
                <a:lnTo>
                  <a:pt x="1666" y="122"/>
                </a:lnTo>
                <a:lnTo>
                  <a:pt x="1670" y="122"/>
                </a:lnTo>
                <a:lnTo>
                  <a:pt x="1672" y="120"/>
                </a:lnTo>
                <a:lnTo>
                  <a:pt x="1674" y="120"/>
                </a:lnTo>
                <a:lnTo>
                  <a:pt x="1676" y="120"/>
                </a:lnTo>
                <a:lnTo>
                  <a:pt x="1678" y="120"/>
                </a:lnTo>
                <a:lnTo>
                  <a:pt x="1678" y="122"/>
                </a:lnTo>
                <a:lnTo>
                  <a:pt x="1674" y="122"/>
                </a:lnTo>
                <a:lnTo>
                  <a:pt x="1672" y="122"/>
                </a:lnTo>
                <a:lnTo>
                  <a:pt x="1670" y="124"/>
                </a:lnTo>
                <a:lnTo>
                  <a:pt x="1668" y="126"/>
                </a:lnTo>
                <a:lnTo>
                  <a:pt x="1668" y="128"/>
                </a:lnTo>
                <a:lnTo>
                  <a:pt x="1666" y="132"/>
                </a:lnTo>
                <a:lnTo>
                  <a:pt x="1664" y="139"/>
                </a:lnTo>
                <a:lnTo>
                  <a:pt x="1662" y="143"/>
                </a:lnTo>
                <a:lnTo>
                  <a:pt x="1659" y="145"/>
                </a:lnTo>
                <a:lnTo>
                  <a:pt x="1657" y="147"/>
                </a:lnTo>
                <a:lnTo>
                  <a:pt x="1653" y="151"/>
                </a:lnTo>
                <a:lnTo>
                  <a:pt x="1651" y="153"/>
                </a:lnTo>
                <a:lnTo>
                  <a:pt x="1651" y="153"/>
                </a:lnTo>
                <a:lnTo>
                  <a:pt x="1649" y="153"/>
                </a:lnTo>
                <a:lnTo>
                  <a:pt x="1643" y="151"/>
                </a:lnTo>
                <a:lnTo>
                  <a:pt x="1632" y="153"/>
                </a:lnTo>
                <a:lnTo>
                  <a:pt x="1630" y="153"/>
                </a:lnTo>
                <a:lnTo>
                  <a:pt x="1626" y="153"/>
                </a:lnTo>
                <a:lnTo>
                  <a:pt x="1624" y="155"/>
                </a:lnTo>
                <a:lnTo>
                  <a:pt x="1622" y="155"/>
                </a:lnTo>
                <a:lnTo>
                  <a:pt x="1618" y="155"/>
                </a:lnTo>
                <a:lnTo>
                  <a:pt x="1611" y="157"/>
                </a:lnTo>
                <a:lnTo>
                  <a:pt x="1607" y="157"/>
                </a:lnTo>
                <a:lnTo>
                  <a:pt x="1607" y="159"/>
                </a:lnTo>
                <a:lnTo>
                  <a:pt x="1609" y="159"/>
                </a:lnTo>
                <a:lnTo>
                  <a:pt x="1609" y="162"/>
                </a:lnTo>
                <a:lnTo>
                  <a:pt x="1609" y="162"/>
                </a:lnTo>
                <a:lnTo>
                  <a:pt x="1595" y="164"/>
                </a:lnTo>
                <a:lnTo>
                  <a:pt x="1588" y="166"/>
                </a:lnTo>
                <a:lnTo>
                  <a:pt x="1584" y="166"/>
                </a:lnTo>
                <a:lnTo>
                  <a:pt x="1582" y="168"/>
                </a:lnTo>
                <a:lnTo>
                  <a:pt x="1580" y="168"/>
                </a:lnTo>
                <a:lnTo>
                  <a:pt x="1574" y="168"/>
                </a:lnTo>
                <a:lnTo>
                  <a:pt x="1571" y="168"/>
                </a:lnTo>
                <a:lnTo>
                  <a:pt x="1569" y="168"/>
                </a:lnTo>
                <a:lnTo>
                  <a:pt x="1565" y="170"/>
                </a:lnTo>
                <a:lnTo>
                  <a:pt x="1559" y="172"/>
                </a:lnTo>
                <a:lnTo>
                  <a:pt x="1557" y="172"/>
                </a:lnTo>
                <a:lnTo>
                  <a:pt x="1555" y="176"/>
                </a:lnTo>
                <a:lnTo>
                  <a:pt x="1555" y="176"/>
                </a:lnTo>
                <a:lnTo>
                  <a:pt x="1555" y="178"/>
                </a:lnTo>
                <a:lnTo>
                  <a:pt x="1557" y="178"/>
                </a:lnTo>
                <a:lnTo>
                  <a:pt x="1557" y="178"/>
                </a:lnTo>
                <a:lnTo>
                  <a:pt x="1553" y="183"/>
                </a:lnTo>
                <a:lnTo>
                  <a:pt x="1553" y="183"/>
                </a:lnTo>
                <a:lnTo>
                  <a:pt x="1557" y="185"/>
                </a:lnTo>
                <a:lnTo>
                  <a:pt x="1561" y="189"/>
                </a:lnTo>
                <a:lnTo>
                  <a:pt x="1563" y="189"/>
                </a:lnTo>
                <a:lnTo>
                  <a:pt x="1563" y="189"/>
                </a:lnTo>
                <a:lnTo>
                  <a:pt x="1569" y="191"/>
                </a:lnTo>
                <a:lnTo>
                  <a:pt x="1571" y="191"/>
                </a:lnTo>
                <a:lnTo>
                  <a:pt x="1574" y="193"/>
                </a:lnTo>
                <a:lnTo>
                  <a:pt x="1576" y="193"/>
                </a:lnTo>
                <a:lnTo>
                  <a:pt x="1580" y="195"/>
                </a:lnTo>
                <a:lnTo>
                  <a:pt x="1584" y="195"/>
                </a:lnTo>
                <a:lnTo>
                  <a:pt x="1584" y="193"/>
                </a:lnTo>
                <a:lnTo>
                  <a:pt x="1588" y="193"/>
                </a:lnTo>
                <a:lnTo>
                  <a:pt x="1592" y="193"/>
                </a:lnTo>
                <a:lnTo>
                  <a:pt x="1592" y="193"/>
                </a:lnTo>
                <a:lnTo>
                  <a:pt x="1590" y="193"/>
                </a:lnTo>
                <a:lnTo>
                  <a:pt x="1586" y="197"/>
                </a:lnTo>
                <a:lnTo>
                  <a:pt x="1586" y="197"/>
                </a:lnTo>
                <a:lnTo>
                  <a:pt x="1588" y="197"/>
                </a:lnTo>
                <a:lnTo>
                  <a:pt x="1592" y="199"/>
                </a:lnTo>
                <a:lnTo>
                  <a:pt x="1592" y="201"/>
                </a:lnTo>
                <a:lnTo>
                  <a:pt x="1595" y="201"/>
                </a:lnTo>
                <a:lnTo>
                  <a:pt x="1603" y="204"/>
                </a:lnTo>
                <a:lnTo>
                  <a:pt x="1605" y="204"/>
                </a:lnTo>
                <a:lnTo>
                  <a:pt x="1607" y="204"/>
                </a:lnTo>
                <a:lnTo>
                  <a:pt x="1609" y="204"/>
                </a:lnTo>
                <a:lnTo>
                  <a:pt x="1609" y="201"/>
                </a:lnTo>
                <a:lnTo>
                  <a:pt x="1611" y="201"/>
                </a:lnTo>
                <a:lnTo>
                  <a:pt x="1613" y="199"/>
                </a:lnTo>
                <a:lnTo>
                  <a:pt x="1615" y="199"/>
                </a:lnTo>
                <a:lnTo>
                  <a:pt x="1618" y="201"/>
                </a:lnTo>
                <a:lnTo>
                  <a:pt x="1620" y="201"/>
                </a:lnTo>
                <a:lnTo>
                  <a:pt x="1624" y="204"/>
                </a:lnTo>
                <a:lnTo>
                  <a:pt x="1628" y="204"/>
                </a:lnTo>
                <a:lnTo>
                  <a:pt x="1630" y="201"/>
                </a:lnTo>
                <a:lnTo>
                  <a:pt x="1634" y="199"/>
                </a:lnTo>
                <a:lnTo>
                  <a:pt x="1639" y="197"/>
                </a:lnTo>
                <a:lnTo>
                  <a:pt x="1641" y="197"/>
                </a:lnTo>
                <a:lnTo>
                  <a:pt x="1641" y="197"/>
                </a:lnTo>
                <a:lnTo>
                  <a:pt x="1645" y="199"/>
                </a:lnTo>
                <a:lnTo>
                  <a:pt x="1647" y="201"/>
                </a:lnTo>
                <a:lnTo>
                  <a:pt x="1647" y="204"/>
                </a:lnTo>
                <a:lnTo>
                  <a:pt x="1647" y="204"/>
                </a:lnTo>
                <a:lnTo>
                  <a:pt x="1645" y="206"/>
                </a:lnTo>
                <a:lnTo>
                  <a:pt x="1645" y="208"/>
                </a:lnTo>
                <a:lnTo>
                  <a:pt x="1647" y="210"/>
                </a:lnTo>
                <a:lnTo>
                  <a:pt x="1647" y="210"/>
                </a:lnTo>
                <a:lnTo>
                  <a:pt x="1641" y="208"/>
                </a:lnTo>
                <a:lnTo>
                  <a:pt x="1639" y="208"/>
                </a:lnTo>
                <a:lnTo>
                  <a:pt x="1630" y="208"/>
                </a:lnTo>
                <a:lnTo>
                  <a:pt x="1620" y="208"/>
                </a:lnTo>
                <a:lnTo>
                  <a:pt x="1613" y="208"/>
                </a:lnTo>
                <a:lnTo>
                  <a:pt x="1611" y="210"/>
                </a:lnTo>
                <a:lnTo>
                  <a:pt x="1609" y="212"/>
                </a:lnTo>
                <a:lnTo>
                  <a:pt x="1599" y="212"/>
                </a:lnTo>
                <a:lnTo>
                  <a:pt x="1584" y="212"/>
                </a:lnTo>
                <a:lnTo>
                  <a:pt x="1582" y="214"/>
                </a:lnTo>
                <a:lnTo>
                  <a:pt x="1580" y="214"/>
                </a:lnTo>
                <a:lnTo>
                  <a:pt x="1578" y="214"/>
                </a:lnTo>
                <a:lnTo>
                  <a:pt x="1578" y="216"/>
                </a:lnTo>
                <a:lnTo>
                  <a:pt x="1578" y="218"/>
                </a:lnTo>
                <a:lnTo>
                  <a:pt x="1580" y="218"/>
                </a:lnTo>
                <a:lnTo>
                  <a:pt x="1582" y="220"/>
                </a:lnTo>
                <a:lnTo>
                  <a:pt x="1582" y="220"/>
                </a:lnTo>
                <a:lnTo>
                  <a:pt x="1582" y="222"/>
                </a:lnTo>
                <a:lnTo>
                  <a:pt x="1582" y="222"/>
                </a:lnTo>
                <a:lnTo>
                  <a:pt x="1582" y="222"/>
                </a:lnTo>
                <a:lnTo>
                  <a:pt x="1584" y="224"/>
                </a:lnTo>
                <a:lnTo>
                  <a:pt x="1588" y="224"/>
                </a:lnTo>
                <a:lnTo>
                  <a:pt x="1590" y="222"/>
                </a:lnTo>
                <a:lnTo>
                  <a:pt x="1599" y="218"/>
                </a:lnTo>
                <a:lnTo>
                  <a:pt x="1599" y="220"/>
                </a:lnTo>
                <a:lnTo>
                  <a:pt x="1597" y="220"/>
                </a:lnTo>
                <a:lnTo>
                  <a:pt x="1595" y="222"/>
                </a:lnTo>
                <a:lnTo>
                  <a:pt x="1595" y="224"/>
                </a:lnTo>
                <a:lnTo>
                  <a:pt x="1597" y="224"/>
                </a:lnTo>
                <a:lnTo>
                  <a:pt x="1597" y="227"/>
                </a:lnTo>
                <a:lnTo>
                  <a:pt x="1599" y="227"/>
                </a:lnTo>
                <a:lnTo>
                  <a:pt x="1605" y="229"/>
                </a:lnTo>
                <a:lnTo>
                  <a:pt x="1611" y="229"/>
                </a:lnTo>
                <a:lnTo>
                  <a:pt x="1620" y="229"/>
                </a:lnTo>
                <a:lnTo>
                  <a:pt x="1622" y="229"/>
                </a:lnTo>
                <a:lnTo>
                  <a:pt x="1620" y="229"/>
                </a:lnTo>
                <a:lnTo>
                  <a:pt x="1620" y="231"/>
                </a:lnTo>
                <a:lnTo>
                  <a:pt x="1613" y="231"/>
                </a:lnTo>
                <a:lnTo>
                  <a:pt x="1609" y="231"/>
                </a:lnTo>
                <a:lnTo>
                  <a:pt x="1603" y="235"/>
                </a:lnTo>
                <a:lnTo>
                  <a:pt x="1601" y="237"/>
                </a:lnTo>
                <a:lnTo>
                  <a:pt x="1601" y="237"/>
                </a:lnTo>
                <a:lnTo>
                  <a:pt x="1603" y="239"/>
                </a:lnTo>
                <a:lnTo>
                  <a:pt x="1607" y="239"/>
                </a:lnTo>
                <a:lnTo>
                  <a:pt x="1611" y="243"/>
                </a:lnTo>
                <a:lnTo>
                  <a:pt x="1615" y="243"/>
                </a:lnTo>
                <a:lnTo>
                  <a:pt x="1618" y="245"/>
                </a:lnTo>
                <a:lnTo>
                  <a:pt x="1620" y="245"/>
                </a:lnTo>
                <a:lnTo>
                  <a:pt x="1641" y="250"/>
                </a:lnTo>
                <a:lnTo>
                  <a:pt x="1643" y="250"/>
                </a:lnTo>
                <a:lnTo>
                  <a:pt x="1639" y="248"/>
                </a:lnTo>
                <a:lnTo>
                  <a:pt x="1636" y="243"/>
                </a:lnTo>
                <a:lnTo>
                  <a:pt x="1636" y="243"/>
                </a:lnTo>
                <a:lnTo>
                  <a:pt x="1636" y="241"/>
                </a:lnTo>
                <a:lnTo>
                  <a:pt x="1639" y="241"/>
                </a:lnTo>
                <a:lnTo>
                  <a:pt x="1643" y="243"/>
                </a:lnTo>
                <a:lnTo>
                  <a:pt x="1643" y="243"/>
                </a:lnTo>
                <a:lnTo>
                  <a:pt x="1645" y="243"/>
                </a:lnTo>
                <a:lnTo>
                  <a:pt x="1647" y="243"/>
                </a:lnTo>
                <a:lnTo>
                  <a:pt x="1649" y="241"/>
                </a:lnTo>
                <a:lnTo>
                  <a:pt x="1653" y="241"/>
                </a:lnTo>
                <a:lnTo>
                  <a:pt x="1653" y="241"/>
                </a:lnTo>
                <a:lnTo>
                  <a:pt x="1655" y="241"/>
                </a:lnTo>
                <a:lnTo>
                  <a:pt x="1655" y="243"/>
                </a:lnTo>
                <a:lnTo>
                  <a:pt x="1657" y="243"/>
                </a:lnTo>
                <a:lnTo>
                  <a:pt x="1659" y="243"/>
                </a:lnTo>
                <a:lnTo>
                  <a:pt x="1662" y="243"/>
                </a:lnTo>
                <a:lnTo>
                  <a:pt x="1662" y="243"/>
                </a:lnTo>
                <a:lnTo>
                  <a:pt x="1666" y="243"/>
                </a:lnTo>
                <a:lnTo>
                  <a:pt x="1668" y="243"/>
                </a:lnTo>
                <a:lnTo>
                  <a:pt x="1670" y="241"/>
                </a:lnTo>
                <a:lnTo>
                  <a:pt x="1672" y="241"/>
                </a:lnTo>
                <a:lnTo>
                  <a:pt x="1674" y="239"/>
                </a:lnTo>
                <a:lnTo>
                  <a:pt x="1676" y="239"/>
                </a:lnTo>
                <a:lnTo>
                  <a:pt x="1676" y="239"/>
                </a:lnTo>
                <a:lnTo>
                  <a:pt x="1678" y="241"/>
                </a:lnTo>
                <a:lnTo>
                  <a:pt x="1680" y="241"/>
                </a:lnTo>
                <a:lnTo>
                  <a:pt x="1683" y="241"/>
                </a:lnTo>
                <a:lnTo>
                  <a:pt x="1687" y="239"/>
                </a:lnTo>
                <a:lnTo>
                  <a:pt x="1689" y="239"/>
                </a:lnTo>
                <a:lnTo>
                  <a:pt x="1691" y="237"/>
                </a:lnTo>
                <a:lnTo>
                  <a:pt x="1695" y="239"/>
                </a:lnTo>
                <a:lnTo>
                  <a:pt x="1697" y="241"/>
                </a:lnTo>
                <a:lnTo>
                  <a:pt x="1699" y="241"/>
                </a:lnTo>
                <a:lnTo>
                  <a:pt x="1701" y="241"/>
                </a:lnTo>
                <a:lnTo>
                  <a:pt x="1708" y="241"/>
                </a:lnTo>
                <a:lnTo>
                  <a:pt x="1714" y="243"/>
                </a:lnTo>
                <a:lnTo>
                  <a:pt x="1718" y="243"/>
                </a:lnTo>
                <a:lnTo>
                  <a:pt x="1720" y="243"/>
                </a:lnTo>
                <a:lnTo>
                  <a:pt x="1727" y="245"/>
                </a:lnTo>
                <a:lnTo>
                  <a:pt x="1737" y="248"/>
                </a:lnTo>
                <a:lnTo>
                  <a:pt x="1743" y="252"/>
                </a:lnTo>
                <a:lnTo>
                  <a:pt x="1747" y="252"/>
                </a:lnTo>
                <a:lnTo>
                  <a:pt x="1750" y="254"/>
                </a:lnTo>
                <a:lnTo>
                  <a:pt x="1752" y="256"/>
                </a:lnTo>
                <a:lnTo>
                  <a:pt x="1754" y="256"/>
                </a:lnTo>
                <a:lnTo>
                  <a:pt x="1758" y="256"/>
                </a:lnTo>
                <a:lnTo>
                  <a:pt x="1760" y="258"/>
                </a:lnTo>
                <a:lnTo>
                  <a:pt x="1762" y="260"/>
                </a:lnTo>
                <a:lnTo>
                  <a:pt x="1764" y="262"/>
                </a:lnTo>
                <a:lnTo>
                  <a:pt x="1764" y="264"/>
                </a:lnTo>
                <a:lnTo>
                  <a:pt x="1758" y="266"/>
                </a:lnTo>
                <a:lnTo>
                  <a:pt x="1760" y="266"/>
                </a:lnTo>
                <a:lnTo>
                  <a:pt x="1764" y="269"/>
                </a:lnTo>
                <a:lnTo>
                  <a:pt x="1764" y="271"/>
                </a:lnTo>
                <a:lnTo>
                  <a:pt x="1766" y="271"/>
                </a:lnTo>
                <a:lnTo>
                  <a:pt x="1768" y="275"/>
                </a:lnTo>
                <a:lnTo>
                  <a:pt x="1771" y="277"/>
                </a:lnTo>
                <a:lnTo>
                  <a:pt x="1777" y="279"/>
                </a:lnTo>
                <a:lnTo>
                  <a:pt x="1779" y="281"/>
                </a:lnTo>
                <a:lnTo>
                  <a:pt x="1781" y="281"/>
                </a:lnTo>
                <a:lnTo>
                  <a:pt x="1783" y="283"/>
                </a:lnTo>
                <a:lnTo>
                  <a:pt x="1783" y="285"/>
                </a:lnTo>
                <a:lnTo>
                  <a:pt x="1783" y="285"/>
                </a:lnTo>
                <a:lnTo>
                  <a:pt x="1785" y="287"/>
                </a:lnTo>
                <a:lnTo>
                  <a:pt x="1789" y="287"/>
                </a:lnTo>
                <a:lnTo>
                  <a:pt x="1794" y="292"/>
                </a:lnTo>
                <a:lnTo>
                  <a:pt x="1791" y="292"/>
                </a:lnTo>
                <a:lnTo>
                  <a:pt x="1789" y="292"/>
                </a:lnTo>
                <a:lnTo>
                  <a:pt x="1787" y="294"/>
                </a:lnTo>
                <a:lnTo>
                  <a:pt x="1785" y="294"/>
                </a:lnTo>
                <a:lnTo>
                  <a:pt x="1787" y="296"/>
                </a:lnTo>
                <a:lnTo>
                  <a:pt x="1787" y="296"/>
                </a:lnTo>
                <a:lnTo>
                  <a:pt x="1787" y="298"/>
                </a:lnTo>
                <a:lnTo>
                  <a:pt x="1785" y="300"/>
                </a:lnTo>
                <a:lnTo>
                  <a:pt x="1783" y="300"/>
                </a:lnTo>
                <a:lnTo>
                  <a:pt x="1781" y="302"/>
                </a:lnTo>
                <a:lnTo>
                  <a:pt x="1779" y="302"/>
                </a:lnTo>
                <a:lnTo>
                  <a:pt x="1779" y="302"/>
                </a:lnTo>
                <a:lnTo>
                  <a:pt x="1783" y="302"/>
                </a:lnTo>
                <a:lnTo>
                  <a:pt x="1787" y="302"/>
                </a:lnTo>
                <a:lnTo>
                  <a:pt x="1789" y="300"/>
                </a:lnTo>
                <a:lnTo>
                  <a:pt x="1791" y="300"/>
                </a:lnTo>
                <a:lnTo>
                  <a:pt x="1791" y="302"/>
                </a:lnTo>
                <a:lnTo>
                  <a:pt x="1794" y="302"/>
                </a:lnTo>
                <a:lnTo>
                  <a:pt x="1794" y="304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8"/>
                </a:lnTo>
                <a:lnTo>
                  <a:pt x="1798" y="308"/>
                </a:lnTo>
                <a:lnTo>
                  <a:pt x="1798" y="310"/>
                </a:lnTo>
                <a:lnTo>
                  <a:pt x="1798" y="313"/>
                </a:lnTo>
                <a:lnTo>
                  <a:pt x="1798" y="313"/>
                </a:lnTo>
                <a:lnTo>
                  <a:pt x="1798" y="313"/>
                </a:lnTo>
                <a:lnTo>
                  <a:pt x="1796" y="315"/>
                </a:lnTo>
                <a:lnTo>
                  <a:pt x="1796" y="317"/>
                </a:lnTo>
                <a:lnTo>
                  <a:pt x="1796" y="317"/>
                </a:lnTo>
                <a:lnTo>
                  <a:pt x="1796" y="319"/>
                </a:lnTo>
                <a:lnTo>
                  <a:pt x="1796" y="319"/>
                </a:lnTo>
                <a:lnTo>
                  <a:pt x="1798" y="319"/>
                </a:lnTo>
                <a:lnTo>
                  <a:pt x="1800" y="321"/>
                </a:lnTo>
                <a:lnTo>
                  <a:pt x="1800" y="321"/>
                </a:lnTo>
                <a:lnTo>
                  <a:pt x="1800" y="323"/>
                </a:lnTo>
                <a:lnTo>
                  <a:pt x="1802" y="323"/>
                </a:lnTo>
                <a:lnTo>
                  <a:pt x="1804" y="321"/>
                </a:lnTo>
                <a:lnTo>
                  <a:pt x="1806" y="323"/>
                </a:lnTo>
                <a:lnTo>
                  <a:pt x="1806" y="325"/>
                </a:lnTo>
                <a:lnTo>
                  <a:pt x="1806" y="325"/>
                </a:lnTo>
                <a:lnTo>
                  <a:pt x="1806" y="327"/>
                </a:lnTo>
                <a:lnTo>
                  <a:pt x="1804" y="329"/>
                </a:lnTo>
                <a:lnTo>
                  <a:pt x="1802" y="329"/>
                </a:lnTo>
                <a:lnTo>
                  <a:pt x="1800" y="329"/>
                </a:lnTo>
                <a:lnTo>
                  <a:pt x="1800" y="331"/>
                </a:lnTo>
                <a:lnTo>
                  <a:pt x="1802" y="333"/>
                </a:lnTo>
                <a:lnTo>
                  <a:pt x="1802" y="333"/>
                </a:lnTo>
                <a:lnTo>
                  <a:pt x="1802" y="333"/>
                </a:lnTo>
                <a:lnTo>
                  <a:pt x="1804" y="333"/>
                </a:lnTo>
                <a:lnTo>
                  <a:pt x="1806" y="333"/>
                </a:lnTo>
                <a:lnTo>
                  <a:pt x="1806" y="336"/>
                </a:lnTo>
                <a:lnTo>
                  <a:pt x="1808" y="336"/>
                </a:lnTo>
                <a:lnTo>
                  <a:pt x="1808" y="333"/>
                </a:lnTo>
                <a:lnTo>
                  <a:pt x="1810" y="333"/>
                </a:lnTo>
                <a:lnTo>
                  <a:pt x="1812" y="333"/>
                </a:lnTo>
                <a:lnTo>
                  <a:pt x="1815" y="336"/>
                </a:lnTo>
                <a:lnTo>
                  <a:pt x="1815" y="338"/>
                </a:lnTo>
                <a:lnTo>
                  <a:pt x="1815" y="338"/>
                </a:lnTo>
                <a:lnTo>
                  <a:pt x="1815" y="340"/>
                </a:lnTo>
                <a:lnTo>
                  <a:pt x="1815" y="340"/>
                </a:lnTo>
                <a:lnTo>
                  <a:pt x="1815" y="342"/>
                </a:lnTo>
                <a:lnTo>
                  <a:pt x="1815" y="344"/>
                </a:lnTo>
                <a:lnTo>
                  <a:pt x="1812" y="344"/>
                </a:lnTo>
                <a:lnTo>
                  <a:pt x="1810" y="346"/>
                </a:lnTo>
                <a:lnTo>
                  <a:pt x="1808" y="346"/>
                </a:lnTo>
                <a:lnTo>
                  <a:pt x="1804" y="346"/>
                </a:lnTo>
                <a:lnTo>
                  <a:pt x="1802" y="348"/>
                </a:lnTo>
                <a:lnTo>
                  <a:pt x="1802" y="348"/>
                </a:lnTo>
                <a:lnTo>
                  <a:pt x="1804" y="348"/>
                </a:lnTo>
                <a:lnTo>
                  <a:pt x="1806" y="350"/>
                </a:lnTo>
                <a:lnTo>
                  <a:pt x="1806" y="352"/>
                </a:lnTo>
                <a:lnTo>
                  <a:pt x="1802" y="352"/>
                </a:lnTo>
                <a:lnTo>
                  <a:pt x="1802" y="352"/>
                </a:lnTo>
                <a:lnTo>
                  <a:pt x="1802" y="354"/>
                </a:lnTo>
                <a:lnTo>
                  <a:pt x="1802" y="357"/>
                </a:lnTo>
                <a:lnTo>
                  <a:pt x="1806" y="354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2"/>
                </a:lnTo>
                <a:lnTo>
                  <a:pt x="1810" y="352"/>
                </a:lnTo>
                <a:lnTo>
                  <a:pt x="1806" y="357"/>
                </a:lnTo>
                <a:lnTo>
                  <a:pt x="1804" y="361"/>
                </a:lnTo>
                <a:lnTo>
                  <a:pt x="1802" y="367"/>
                </a:lnTo>
                <a:lnTo>
                  <a:pt x="1802" y="367"/>
                </a:lnTo>
                <a:lnTo>
                  <a:pt x="1802" y="369"/>
                </a:lnTo>
                <a:lnTo>
                  <a:pt x="1802" y="371"/>
                </a:lnTo>
                <a:lnTo>
                  <a:pt x="1802" y="373"/>
                </a:lnTo>
                <a:lnTo>
                  <a:pt x="1804" y="375"/>
                </a:lnTo>
                <a:lnTo>
                  <a:pt x="1806" y="375"/>
                </a:lnTo>
                <a:lnTo>
                  <a:pt x="1810" y="375"/>
                </a:lnTo>
                <a:lnTo>
                  <a:pt x="1815" y="378"/>
                </a:lnTo>
                <a:lnTo>
                  <a:pt x="1815" y="378"/>
                </a:lnTo>
                <a:lnTo>
                  <a:pt x="1821" y="378"/>
                </a:lnTo>
                <a:lnTo>
                  <a:pt x="1823" y="375"/>
                </a:lnTo>
                <a:lnTo>
                  <a:pt x="1823" y="375"/>
                </a:lnTo>
                <a:lnTo>
                  <a:pt x="1825" y="375"/>
                </a:lnTo>
                <a:lnTo>
                  <a:pt x="1827" y="373"/>
                </a:lnTo>
                <a:lnTo>
                  <a:pt x="1825" y="371"/>
                </a:lnTo>
                <a:lnTo>
                  <a:pt x="1825" y="369"/>
                </a:lnTo>
                <a:lnTo>
                  <a:pt x="1825" y="369"/>
                </a:lnTo>
                <a:lnTo>
                  <a:pt x="1827" y="369"/>
                </a:lnTo>
                <a:lnTo>
                  <a:pt x="1829" y="369"/>
                </a:lnTo>
                <a:lnTo>
                  <a:pt x="1829" y="367"/>
                </a:lnTo>
                <a:lnTo>
                  <a:pt x="1829" y="367"/>
                </a:lnTo>
                <a:lnTo>
                  <a:pt x="1831" y="365"/>
                </a:lnTo>
                <a:lnTo>
                  <a:pt x="1833" y="365"/>
                </a:lnTo>
                <a:lnTo>
                  <a:pt x="1833" y="363"/>
                </a:lnTo>
                <a:lnTo>
                  <a:pt x="1833" y="361"/>
                </a:lnTo>
                <a:lnTo>
                  <a:pt x="1831" y="359"/>
                </a:lnTo>
                <a:lnTo>
                  <a:pt x="1829" y="359"/>
                </a:lnTo>
                <a:lnTo>
                  <a:pt x="1829" y="357"/>
                </a:lnTo>
                <a:lnTo>
                  <a:pt x="1827" y="354"/>
                </a:lnTo>
                <a:lnTo>
                  <a:pt x="1827" y="354"/>
                </a:lnTo>
                <a:lnTo>
                  <a:pt x="1827" y="352"/>
                </a:lnTo>
                <a:lnTo>
                  <a:pt x="1827" y="352"/>
                </a:lnTo>
                <a:lnTo>
                  <a:pt x="1827" y="350"/>
                </a:lnTo>
                <a:lnTo>
                  <a:pt x="1831" y="350"/>
                </a:lnTo>
                <a:lnTo>
                  <a:pt x="1829" y="350"/>
                </a:lnTo>
                <a:lnTo>
                  <a:pt x="1829" y="352"/>
                </a:lnTo>
                <a:lnTo>
                  <a:pt x="1827" y="352"/>
                </a:lnTo>
                <a:lnTo>
                  <a:pt x="1829" y="357"/>
                </a:lnTo>
                <a:lnTo>
                  <a:pt x="1831" y="357"/>
                </a:lnTo>
                <a:lnTo>
                  <a:pt x="1831" y="359"/>
                </a:lnTo>
                <a:lnTo>
                  <a:pt x="1833" y="361"/>
                </a:lnTo>
                <a:lnTo>
                  <a:pt x="1835" y="363"/>
                </a:lnTo>
                <a:lnTo>
                  <a:pt x="1835" y="363"/>
                </a:lnTo>
                <a:lnTo>
                  <a:pt x="1835" y="365"/>
                </a:lnTo>
                <a:lnTo>
                  <a:pt x="1835" y="367"/>
                </a:lnTo>
                <a:lnTo>
                  <a:pt x="1838" y="365"/>
                </a:lnTo>
                <a:lnTo>
                  <a:pt x="1838" y="367"/>
                </a:lnTo>
                <a:lnTo>
                  <a:pt x="1835" y="369"/>
                </a:lnTo>
                <a:lnTo>
                  <a:pt x="1835" y="369"/>
                </a:lnTo>
                <a:lnTo>
                  <a:pt x="1833" y="369"/>
                </a:lnTo>
                <a:lnTo>
                  <a:pt x="1833" y="371"/>
                </a:lnTo>
                <a:lnTo>
                  <a:pt x="1833" y="371"/>
                </a:lnTo>
                <a:lnTo>
                  <a:pt x="1835" y="373"/>
                </a:lnTo>
                <a:lnTo>
                  <a:pt x="1838" y="373"/>
                </a:lnTo>
                <a:lnTo>
                  <a:pt x="1842" y="371"/>
                </a:lnTo>
                <a:lnTo>
                  <a:pt x="1844" y="369"/>
                </a:lnTo>
                <a:lnTo>
                  <a:pt x="1844" y="369"/>
                </a:lnTo>
                <a:lnTo>
                  <a:pt x="1852" y="371"/>
                </a:lnTo>
                <a:lnTo>
                  <a:pt x="1852" y="369"/>
                </a:lnTo>
                <a:lnTo>
                  <a:pt x="1856" y="369"/>
                </a:lnTo>
                <a:lnTo>
                  <a:pt x="1859" y="369"/>
                </a:lnTo>
                <a:lnTo>
                  <a:pt x="1859" y="369"/>
                </a:lnTo>
                <a:lnTo>
                  <a:pt x="1854" y="371"/>
                </a:lnTo>
                <a:lnTo>
                  <a:pt x="1844" y="373"/>
                </a:lnTo>
                <a:lnTo>
                  <a:pt x="1842" y="375"/>
                </a:lnTo>
                <a:lnTo>
                  <a:pt x="1842" y="375"/>
                </a:lnTo>
                <a:lnTo>
                  <a:pt x="1840" y="378"/>
                </a:lnTo>
                <a:lnTo>
                  <a:pt x="1838" y="378"/>
                </a:lnTo>
                <a:lnTo>
                  <a:pt x="1838" y="380"/>
                </a:lnTo>
                <a:lnTo>
                  <a:pt x="1840" y="382"/>
                </a:lnTo>
                <a:lnTo>
                  <a:pt x="1842" y="382"/>
                </a:lnTo>
                <a:lnTo>
                  <a:pt x="1844" y="382"/>
                </a:lnTo>
                <a:lnTo>
                  <a:pt x="1846" y="382"/>
                </a:lnTo>
                <a:lnTo>
                  <a:pt x="1848" y="382"/>
                </a:lnTo>
                <a:lnTo>
                  <a:pt x="1850" y="384"/>
                </a:lnTo>
                <a:lnTo>
                  <a:pt x="1854" y="384"/>
                </a:lnTo>
                <a:lnTo>
                  <a:pt x="1856" y="384"/>
                </a:lnTo>
                <a:lnTo>
                  <a:pt x="1863" y="384"/>
                </a:lnTo>
                <a:lnTo>
                  <a:pt x="1867" y="386"/>
                </a:lnTo>
                <a:lnTo>
                  <a:pt x="1869" y="386"/>
                </a:lnTo>
                <a:lnTo>
                  <a:pt x="1869" y="388"/>
                </a:lnTo>
                <a:lnTo>
                  <a:pt x="1867" y="388"/>
                </a:lnTo>
                <a:lnTo>
                  <a:pt x="1865" y="388"/>
                </a:lnTo>
                <a:lnTo>
                  <a:pt x="1861" y="386"/>
                </a:lnTo>
                <a:lnTo>
                  <a:pt x="1859" y="386"/>
                </a:lnTo>
                <a:lnTo>
                  <a:pt x="1859" y="386"/>
                </a:lnTo>
                <a:lnTo>
                  <a:pt x="1859" y="388"/>
                </a:lnTo>
                <a:lnTo>
                  <a:pt x="1863" y="388"/>
                </a:lnTo>
                <a:lnTo>
                  <a:pt x="1863" y="390"/>
                </a:lnTo>
                <a:lnTo>
                  <a:pt x="1865" y="390"/>
                </a:lnTo>
                <a:lnTo>
                  <a:pt x="1865" y="392"/>
                </a:lnTo>
                <a:lnTo>
                  <a:pt x="1865" y="394"/>
                </a:lnTo>
                <a:lnTo>
                  <a:pt x="1865" y="394"/>
                </a:lnTo>
                <a:lnTo>
                  <a:pt x="1865" y="398"/>
                </a:lnTo>
                <a:lnTo>
                  <a:pt x="1867" y="398"/>
                </a:lnTo>
                <a:lnTo>
                  <a:pt x="1869" y="401"/>
                </a:lnTo>
                <a:lnTo>
                  <a:pt x="1873" y="401"/>
                </a:lnTo>
                <a:lnTo>
                  <a:pt x="1873" y="403"/>
                </a:lnTo>
                <a:lnTo>
                  <a:pt x="1873" y="403"/>
                </a:lnTo>
                <a:lnTo>
                  <a:pt x="1871" y="403"/>
                </a:lnTo>
                <a:lnTo>
                  <a:pt x="1869" y="403"/>
                </a:lnTo>
                <a:lnTo>
                  <a:pt x="1863" y="403"/>
                </a:lnTo>
                <a:lnTo>
                  <a:pt x="1861" y="401"/>
                </a:lnTo>
                <a:lnTo>
                  <a:pt x="1859" y="401"/>
                </a:lnTo>
                <a:lnTo>
                  <a:pt x="1848" y="394"/>
                </a:lnTo>
                <a:lnTo>
                  <a:pt x="1846" y="394"/>
                </a:lnTo>
                <a:lnTo>
                  <a:pt x="1842" y="394"/>
                </a:lnTo>
                <a:lnTo>
                  <a:pt x="1838" y="392"/>
                </a:lnTo>
                <a:lnTo>
                  <a:pt x="1833" y="392"/>
                </a:lnTo>
                <a:lnTo>
                  <a:pt x="1833" y="392"/>
                </a:lnTo>
                <a:lnTo>
                  <a:pt x="1829" y="392"/>
                </a:lnTo>
                <a:lnTo>
                  <a:pt x="1827" y="392"/>
                </a:lnTo>
                <a:lnTo>
                  <a:pt x="1823" y="392"/>
                </a:lnTo>
                <a:lnTo>
                  <a:pt x="1821" y="392"/>
                </a:lnTo>
                <a:lnTo>
                  <a:pt x="1819" y="394"/>
                </a:lnTo>
                <a:lnTo>
                  <a:pt x="1819" y="394"/>
                </a:lnTo>
                <a:lnTo>
                  <a:pt x="1819" y="396"/>
                </a:lnTo>
                <a:lnTo>
                  <a:pt x="1821" y="398"/>
                </a:lnTo>
                <a:lnTo>
                  <a:pt x="1823" y="401"/>
                </a:lnTo>
                <a:lnTo>
                  <a:pt x="1825" y="403"/>
                </a:lnTo>
                <a:lnTo>
                  <a:pt x="1829" y="403"/>
                </a:lnTo>
                <a:lnTo>
                  <a:pt x="1835" y="405"/>
                </a:lnTo>
                <a:lnTo>
                  <a:pt x="1840" y="405"/>
                </a:lnTo>
                <a:lnTo>
                  <a:pt x="1844" y="407"/>
                </a:lnTo>
                <a:lnTo>
                  <a:pt x="1846" y="409"/>
                </a:lnTo>
                <a:lnTo>
                  <a:pt x="1850" y="411"/>
                </a:lnTo>
                <a:lnTo>
                  <a:pt x="1850" y="411"/>
                </a:lnTo>
                <a:lnTo>
                  <a:pt x="1861" y="413"/>
                </a:lnTo>
                <a:lnTo>
                  <a:pt x="1861" y="413"/>
                </a:lnTo>
                <a:lnTo>
                  <a:pt x="1863" y="413"/>
                </a:lnTo>
                <a:lnTo>
                  <a:pt x="1867" y="411"/>
                </a:lnTo>
                <a:lnTo>
                  <a:pt x="1867" y="411"/>
                </a:lnTo>
                <a:lnTo>
                  <a:pt x="1869" y="411"/>
                </a:lnTo>
                <a:lnTo>
                  <a:pt x="1871" y="413"/>
                </a:lnTo>
                <a:lnTo>
                  <a:pt x="1875" y="413"/>
                </a:lnTo>
                <a:lnTo>
                  <a:pt x="1877" y="411"/>
                </a:lnTo>
                <a:lnTo>
                  <a:pt x="1879" y="413"/>
                </a:lnTo>
                <a:lnTo>
                  <a:pt x="1879" y="413"/>
                </a:lnTo>
                <a:lnTo>
                  <a:pt x="1879" y="413"/>
                </a:lnTo>
                <a:lnTo>
                  <a:pt x="1877" y="413"/>
                </a:lnTo>
                <a:lnTo>
                  <a:pt x="1875" y="415"/>
                </a:lnTo>
                <a:lnTo>
                  <a:pt x="1877" y="417"/>
                </a:lnTo>
                <a:lnTo>
                  <a:pt x="1877" y="417"/>
                </a:lnTo>
                <a:lnTo>
                  <a:pt x="1877" y="419"/>
                </a:lnTo>
                <a:lnTo>
                  <a:pt x="1873" y="419"/>
                </a:lnTo>
                <a:lnTo>
                  <a:pt x="1871" y="422"/>
                </a:lnTo>
                <a:lnTo>
                  <a:pt x="1871" y="424"/>
                </a:lnTo>
                <a:lnTo>
                  <a:pt x="1871" y="426"/>
                </a:lnTo>
                <a:lnTo>
                  <a:pt x="1871" y="428"/>
                </a:lnTo>
                <a:lnTo>
                  <a:pt x="1869" y="432"/>
                </a:lnTo>
                <a:lnTo>
                  <a:pt x="1867" y="432"/>
                </a:lnTo>
                <a:lnTo>
                  <a:pt x="1871" y="432"/>
                </a:lnTo>
                <a:lnTo>
                  <a:pt x="1873" y="432"/>
                </a:lnTo>
                <a:lnTo>
                  <a:pt x="1875" y="432"/>
                </a:lnTo>
                <a:lnTo>
                  <a:pt x="1877" y="434"/>
                </a:lnTo>
                <a:lnTo>
                  <a:pt x="1879" y="434"/>
                </a:lnTo>
                <a:lnTo>
                  <a:pt x="1879" y="434"/>
                </a:lnTo>
                <a:lnTo>
                  <a:pt x="1877" y="434"/>
                </a:lnTo>
                <a:lnTo>
                  <a:pt x="1871" y="436"/>
                </a:lnTo>
                <a:lnTo>
                  <a:pt x="1867" y="434"/>
                </a:lnTo>
                <a:lnTo>
                  <a:pt x="1867" y="436"/>
                </a:lnTo>
                <a:lnTo>
                  <a:pt x="1867" y="440"/>
                </a:lnTo>
                <a:lnTo>
                  <a:pt x="1865" y="445"/>
                </a:lnTo>
                <a:lnTo>
                  <a:pt x="1867" y="445"/>
                </a:lnTo>
                <a:lnTo>
                  <a:pt x="1869" y="445"/>
                </a:lnTo>
                <a:lnTo>
                  <a:pt x="1871" y="443"/>
                </a:lnTo>
                <a:lnTo>
                  <a:pt x="1871" y="443"/>
                </a:lnTo>
                <a:lnTo>
                  <a:pt x="1869" y="447"/>
                </a:lnTo>
                <a:lnTo>
                  <a:pt x="1867" y="449"/>
                </a:lnTo>
                <a:lnTo>
                  <a:pt x="1867" y="449"/>
                </a:lnTo>
                <a:lnTo>
                  <a:pt x="1863" y="449"/>
                </a:lnTo>
                <a:lnTo>
                  <a:pt x="1861" y="451"/>
                </a:lnTo>
                <a:lnTo>
                  <a:pt x="1859" y="449"/>
                </a:lnTo>
                <a:lnTo>
                  <a:pt x="1850" y="447"/>
                </a:lnTo>
                <a:lnTo>
                  <a:pt x="1846" y="445"/>
                </a:lnTo>
                <a:lnTo>
                  <a:pt x="1842" y="447"/>
                </a:lnTo>
                <a:lnTo>
                  <a:pt x="1840" y="449"/>
                </a:lnTo>
                <a:lnTo>
                  <a:pt x="1838" y="453"/>
                </a:lnTo>
                <a:lnTo>
                  <a:pt x="1835" y="455"/>
                </a:lnTo>
                <a:lnTo>
                  <a:pt x="1833" y="455"/>
                </a:lnTo>
                <a:lnTo>
                  <a:pt x="1835" y="455"/>
                </a:lnTo>
                <a:lnTo>
                  <a:pt x="1838" y="455"/>
                </a:lnTo>
                <a:lnTo>
                  <a:pt x="1844" y="455"/>
                </a:lnTo>
                <a:lnTo>
                  <a:pt x="1844" y="457"/>
                </a:lnTo>
                <a:lnTo>
                  <a:pt x="1844" y="457"/>
                </a:lnTo>
                <a:lnTo>
                  <a:pt x="1848" y="457"/>
                </a:lnTo>
                <a:lnTo>
                  <a:pt x="1852" y="457"/>
                </a:lnTo>
                <a:lnTo>
                  <a:pt x="1856" y="457"/>
                </a:lnTo>
                <a:lnTo>
                  <a:pt x="1861" y="457"/>
                </a:lnTo>
                <a:lnTo>
                  <a:pt x="1863" y="455"/>
                </a:lnTo>
                <a:lnTo>
                  <a:pt x="1863" y="453"/>
                </a:lnTo>
                <a:lnTo>
                  <a:pt x="1863" y="453"/>
                </a:lnTo>
                <a:lnTo>
                  <a:pt x="1865" y="453"/>
                </a:lnTo>
                <a:lnTo>
                  <a:pt x="1865" y="453"/>
                </a:lnTo>
                <a:lnTo>
                  <a:pt x="1867" y="453"/>
                </a:lnTo>
                <a:lnTo>
                  <a:pt x="1865" y="455"/>
                </a:lnTo>
                <a:lnTo>
                  <a:pt x="1865" y="457"/>
                </a:lnTo>
                <a:lnTo>
                  <a:pt x="1863" y="457"/>
                </a:lnTo>
                <a:lnTo>
                  <a:pt x="1863" y="459"/>
                </a:lnTo>
                <a:lnTo>
                  <a:pt x="1863" y="459"/>
                </a:lnTo>
                <a:lnTo>
                  <a:pt x="1863" y="459"/>
                </a:lnTo>
                <a:lnTo>
                  <a:pt x="1861" y="461"/>
                </a:lnTo>
                <a:lnTo>
                  <a:pt x="1861" y="461"/>
                </a:lnTo>
                <a:lnTo>
                  <a:pt x="1859" y="461"/>
                </a:lnTo>
                <a:lnTo>
                  <a:pt x="1854" y="461"/>
                </a:lnTo>
                <a:lnTo>
                  <a:pt x="1848" y="459"/>
                </a:lnTo>
                <a:lnTo>
                  <a:pt x="1842" y="457"/>
                </a:lnTo>
                <a:lnTo>
                  <a:pt x="1840" y="457"/>
                </a:lnTo>
                <a:lnTo>
                  <a:pt x="1838" y="457"/>
                </a:lnTo>
                <a:lnTo>
                  <a:pt x="1838" y="459"/>
                </a:lnTo>
                <a:lnTo>
                  <a:pt x="1835" y="463"/>
                </a:lnTo>
                <a:lnTo>
                  <a:pt x="1831" y="468"/>
                </a:lnTo>
                <a:lnTo>
                  <a:pt x="1831" y="470"/>
                </a:lnTo>
                <a:lnTo>
                  <a:pt x="1831" y="470"/>
                </a:lnTo>
                <a:lnTo>
                  <a:pt x="1831" y="472"/>
                </a:lnTo>
                <a:lnTo>
                  <a:pt x="1829" y="474"/>
                </a:lnTo>
                <a:lnTo>
                  <a:pt x="1831" y="474"/>
                </a:lnTo>
                <a:lnTo>
                  <a:pt x="1833" y="474"/>
                </a:lnTo>
                <a:lnTo>
                  <a:pt x="1840" y="470"/>
                </a:lnTo>
                <a:lnTo>
                  <a:pt x="1842" y="470"/>
                </a:lnTo>
                <a:lnTo>
                  <a:pt x="1844" y="468"/>
                </a:lnTo>
                <a:lnTo>
                  <a:pt x="1846" y="468"/>
                </a:lnTo>
                <a:lnTo>
                  <a:pt x="1850" y="468"/>
                </a:lnTo>
                <a:lnTo>
                  <a:pt x="1852" y="468"/>
                </a:lnTo>
                <a:lnTo>
                  <a:pt x="1854" y="470"/>
                </a:lnTo>
                <a:lnTo>
                  <a:pt x="1859" y="470"/>
                </a:lnTo>
                <a:lnTo>
                  <a:pt x="1863" y="470"/>
                </a:lnTo>
                <a:lnTo>
                  <a:pt x="1865" y="468"/>
                </a:lnTo>
                <a:lnTo>
                  <a:pt x="1869" y="468"/>
                </a:lnTo>
                <a:lnTo>
                  <a:pt x="1871" y="468"/>
                </a:lnTo>
                <a:lnTo>
                  <a:pt x="1869" y="470"/>
                </a:lnTo>
                <a:lnTo>
                  <a:pt x="1867" y="470"/>
                </a:lnTo>
                <a:lnTo>
                  <a:pt x="1867" y="470"/>
                </a:lnTo>
                <a:lnTo>
                  <a:pt x="1873" y="474"/>
                </a:lnTo>
                <a:lnTo>
                  <a:pt x="1875" y="474"/>
                </a:lnTo>
                <a:lnTo>
                  <a:pt x="1873" y="476"/>
                </a:lnTo>
                <a:lnTo>
                  <a:pt x="1867" y="472"/>
                </a:lnTo>
                <a:lnTo>
                  <a:pt x="1863" y="472"/>
                </a:lnTo>
                <a:lnTo>
                  <a:pt x="1859" y="472"/>
                </a:lnTo>
                <a:lnTo>
                  <a:pt x="1856" y="472"/>
                </a:lnTo>
                <a:lnTo>
                  <a:pt x="1848" y="470"/>
                </a:lnTo>
                <a:lnTo>
                  <a:pt x="1846" y="470"/>
                </a:lnTo>
                <a:lnTo>
                  <a:pt x="1844" y="470"/>
                </a:lnTo>
                <a:lnTo>
                  <a:pt x="1840" y="472"/>
                </a:lnTo>
                <a:lnTo>
                  <a:pt x="1838" y="474"/>
                </a:lnTo>
                <a:lnTo>
                  <a:pt x="1833" y="474"/>
                </a:lnTo>
                <a:lnTo>
                  <a:pt x="1831" y="476"/>
                </a:lnTo>
                <a:lnTo>
                  <a:pt x="1829" y="478"/>
                </a:lnTo>
                <a:lnTo>
                  <a:pt x="1829" y="480"/>
                </a:lnTo>
                <a:lnTo>
                  <a:pt x="1827" y="484"/>
                </a:lnTo>
                <a:lnTo>
                  <a:pt x="1829" y="489"/>
                </a:lnTo>
                <a:lnTo>
                  <a:pt x="1831" y="489"/>
                </a:lnTo>
                <a:lnTo>
                  <a:pt x="1833" y="489"/>
                </a:lnTo>
                <a:lnTo>
                  <a:pt x="1835" y="489"/>
                </a:lnTo>
                <a:lnTo>
                  <a:pt x="1838" y="489"/>
                </a:lnTo>
                <a:lnTo>
                  <a:pt x="1842" y="491"/>
                </a:lnTo>
                <a:lnTo>
                  <a:pt x="1846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6" y="491"/>
                </a:lnTo>
                <a:lnTo>
                  <a:pt x="1840" y="491"/>
                </a:lnTo>
                <a:lnTo>
                  <a:pt x="1838" y="493"/>
                </a:lnTo>
                <a:lnTo>
                  <a:pt x="1838" y="495"/>
                </a:lnTo>
                <a:lnTo>
                  <a:pt x="1833" y="497"/>
                </a:lnTo>
                <a:lnTo>
                  <a:pt x="1833" y="497"/>
                </a:lnTo>
                <a:lnTo>
                  <a:pt x="1833" y="497"/>
                </a:lnTo>
                <a:lnTo>
                  <a:pt x="1831" y="499"/>
                </a:lnTo>
                <a:lnTo>
                  <a:pt x="1831" y="501"/>
                </a:lnTo>
                <a:lnTo>
                  <a:pt x="1831" y="503"/>
                </a:lnTo>
                <a:lnTo>
                  <a:pt x="1831" y="505"/>
                </a:lnTo>
                <a:lnTo>
                  <a:pt x="1831" y="508"/>
                </a:lnTo>
                <a:lnTo>
                  <a:pt x="1831" y="508"/>
                </a:lnTo>
                <a:lnTo>
                  <a:pt x="1833" y="508"/>
                </a:lnTo>
                <a:lnTo>
                  <a:pt x="1838" y="508"/>
                </a:lnTo>
                <a:lnTo>
                  <a:pt x="1840" y="508"/>
                </a:lnTo>
                <a:lnTo>
                  <a:pt x="1842" y="505"/>
                </a:lnTo>
                <a:lnTo>
                  <a:pt x="1842" y="505"/>
                </a:lnTo>
                <a:lnTo>
                  <a:pt x="1844" y="503"/>
                </a:lnTo>
                <a:lnTo>
                  <a:pt x="1848" y="501"/>
                </a:lnTo>
                <a:lnTo>
                  <a:pt x="1856" y="495"/>
                </a:lnTo>
                <a:lnTo>
                  <a:pt x="1859" y="493"/>
                </a:lnTo>
                <a:lnTo>
                  <a:pt x="1863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1" y="495"/>
                </a:lnTo>
                <a:lnTo>
                  <a:pt x="1859" y="495"/>
                </a:lnTo>
                <a:lnTo>
                  <a:pt x="1856" y="497"/>
                </a:lnTo>
                <a:lnTo>
                  <a:pt x="1856" y="497"/>
                </a:lnTo>
                <a:lnTo>
                  <a:pt x="1854" y="497"/>
                </a:lnTo>
                <a:lnTo>
                  <a:pt x="1854" y="499"/>
                </a:lnTo>
                <a:lnTo>
                  <a:pt x="1852" y="501"/>
                </a:lnTo>
                <a:lnTo>
                  <a:pt x="1850" y="501"/>
                </a:lnTo>
                <a:lnTo>
                  <a:pt x="1846" y="503"/>
                </a:lnTo>
                <a:lnTo>
                  <a:pt x="1840" y="508"/>
                </a:lnTo>
                <a:lnTo>
                  <a:pt x="1835" y="510"/>
                </a:lnTo>
                <a:lnTo>
                  <a:pt x="1833" y="510"/>
                </a:lnTo>
                <a:lnTo>
                  <a:pt x="1835" y="512"/>
                </a:lnTo>
                <a:lnTo>
                  <a:pt x="1835" y="512"/>
                </a:lnTo>
                <a:lnTo>
                  <a:pt x="1835" y="512"/>
                </a:lnTo>
                <a:lnTo>
                  <a:pt x="1838" y="512"/>
                </a:lnTo>
                <a:lnTo>
                  <a:pt x="1835" y="518"/>
                </a:lnTo>
                <a:lnTo>
                  <a:pt x="1838" y="522"/>
                </a:lnTo>
                <a:lnTo>
                  <a:pt x="1838" y="522"/>
                </a:lnTo>
                <a:lnTo>
                  <a:pt x="1840" y="522"/>
                </a:lnTo>
                <a:lnTo>
                  <a:pt x="1844" y="522"/>
                </a:lnTo>
                <a:lnTo>
                  <a:pt x="1846" y="524"/>
                </a:lnTo>
                <a:lnTo>
                  <a:pt x="1850" y="524"/>
                </a:lnTo>
                <a:lnTo>
                  <a:pt x="1854" y="522"/>
                </a:lnTo>
                <a:lnTo>
                  <a:pt x="1856" y="520"/>
                </a:lnTo>
                <a:lnTo>
                  <a:pt x="1859" y="518"/>
                </a:lnTo>
                <a:lnTo>
                  <a:pt x="1859" y="518"/>
                </a:lnTo>
                <a:lnTo>
                  <a:pt x="1863" y="516"/>
                </a:lnTo>
                <a:lnTo>
                  <a:pt x="1867" y="516"/>
                </a:lnTo>
                <a:lnTo>
                  <a:pt x="1867" y="516"/>
                </a:lnTo>
                <a:lnTo>
                  <a:pt x="1867" y="518"/>
                </a:lnTo>
                <a:lnTo>
                  <a:pt x="1865" y="518"/>
                </a:lnTo>
                <a:lnTo>
                  <a:pt x="1861" y="518"/>
                </a:lnTo>
                <a:lnTo>
                  <a:pt x="1859" y="520"/>
                </a:lnTo>
                <a:lnTo>
                  <a:pt x="1854" y="522"/>
                </a:lnTo>
                <a:lnTo>
                  <a:pt x="1852" y="524"/>
                </a:lnTo>
                <a:lnTo>
                  <a:pt x="1848" y="526"/>
                </a:lnTo>
                <a:lnTo>
                  <a:pt x="1848" y="526"/>
                </a:lnTo>
                <a:lnTo>
                  <a:pt x="1846" y="526"/>
                </a:lnTo>
                <a:lnTo>
                  <a:pt x="1848" y="528"/>
                </a:lnTo>
                <a:lnTo>
                  <a:pt x="1848" y="531"/>
                </a:lnTo>
                <a:lnTo>
                  <a:pt x="1848" y="531"/>
                </a:lnTo>
                <a:lnTo>
                  <a:pt x="1850" y="531"/>
                </a:lnTo>
                <a:lnTo>
                  <a:pt x="1850" y="533"/>
                </a:lnTo>
                <a:lnTo>
                  <a:pt x="1852" y="539"/>
                </a:lnTo>
                <a:lnTo>
                  <a:pt x="1852" y="543"/>
                </a:lnTo>
                <a:lnTo>
                  <a:pt x="1852" y="545"/>
                </a:lnTo>
                <a:lnTo>
                  <a:pt x="1852" y="549"/>
                </a:lnTo>
                <a:lnTo>
                  <a:pt x="1854" y="549"/>
                </a:lnTo>
                <a:lnTo>
                  <a:pt x="1854" y="552"/>
                </a:lnTo>
                <a:lnTo>
                  <a:pt x="1856" y="554"/>
                </a:lnTo>
                <a:lnTo>
                  <a:pt x="1856" y="554"/>
                </a:lnTo>
                <a:lnTo>
                  <a:pt x="1859" y="552"/>
                </a:lnTo>
                <a:lnTo>
                  <a:pt x="1859" y="549"/>
                </a:lnTo>
                <a:lnTo>
                  <a:pt x="1863" y="545"/>
                </a:lnTo>
                <a:lnTo>
                  <a:pt x="1863" y="543"/>
                </a:lnTo>
                <a:lnTo>
                  <a:pt x="1863" y="541"/>
                </a:lnTo>
                <a:lnTo>
                  <a:pt x="1865" y="541"/>
                </a:lnTo>
                <a:lnTo>
                  <a:pt x="1867" y="541"/>
                </a:lnTo>
                <a:lnTo>
                  <a:pt x="1867" y="541"/>
                </a:lnTo>
                <a:lnTo>
                  <a:pt x="1865" y="543"/>
                </a:lnTo>
                <a:lnTo>
                  <a:pt x="1869" y="543"/>
                </a:lnTo>
                <a:lnTo>
                  <a:pt x="1871" y="543"/>
                </a:lnTo>
                <a:lnTo>
                  <a:pt x="1871" y="541"/>
                </a:lnTo>
                <a:lnTo>
                  <a:pt x="1873" y="539"/>
                </a:lnTo>
                <a:lnTo>
                  <a:pt x="1873" y="539"/>
                </a:lnTo>
                <a:lnTo>
                  <a:pt x="1871" y="535"/>
                </a:lnTo>
                <a:lnTo>
                  <a:pt x="1871" y="533"/>
                </a:lnTo>
                <a:lnTo>
                  <a:pt x="1869" y="531"/>
                </a:lnTo>
                <a:lnTo>
                  <a:pt x="1869" y="531"/>
                </a:lnTo>
                <a:lnTo>
                  <a:pt x="1871" y="533"/>
                </a:lnTo>
                <a:lnTo>
                  <a:pt x="1871" y="535"/>
                </a:lnTo>
                <a:lnTo>
                  <a:pt x="1873" y="537"/>
                </a:lnTo>
                <a:lnTo>
                  <a:pt x="1873" y="537"/>
                </a:lnTo>
                <a:lnTo>
                  <a:pt x="1873" y="539"/>
                </a:lnTo>
                <a:lnTo>
                  <a:pt x="1875" y="541"/>
                </a:lnTo>
                <a:lnTo>
                  <a:pt x="1879" y="541"/>
                </a:lnTo>
                <a:lnTo>
                  <a:pt x="1879" y="541"/>
                </a:lnTo>
                <a:lnTo>
                  <a:pt x="1882" y="541"/>
                </a:lnTo>
                <a:lnTo>
                  <a:pt x="1882" y="545"/>
                </a:lnTo>
                <a:lnTo>
                  <a:pt x="1884" y="547"/>
                </a:lnTo>
                <a:lnTo>
                  <a:pt x="1884" y="547"/>
                </a:lnTo>
                <a:lnTo>
                  <a:pt x="1882" y="547"/>
                </a:lnTo>
                <a:lnTo>
                  <a:pt x="1879" y="543"/>
                </a:lnTo>
                <a:lnTo>
                  <a:pt x="1877" y="543"/>
                </a:lnTo>
                <a:lnTo>
                  <a:pt x="1875" y="543"/>
                </a:lnTo>
                <a:lnTo>
                  <a:pt x="1873" y="543"/>
                </a:lnTo>
                <a:lnTo>
                  <a:pt x="1871" y="543"/>
                </a:lnTo>
                <a:lnTo>
                  <a:pt x="1871" y="543"/>
                </a:lnTo>
                <a:lnTo>
                  <a:pt x="1871" y="545"/>
                </a:lnTo>
                <a:lnTo>
                  <a:pt x="1871" y="545"/>
                </a:lnTo>
                <a:lnTo>
                  <a:pt x="1867" y="545"/>
                </a:lnTo>
                <a:lnTo>
                  <a:pt x="1865" y="545"/>
                </a:lnTo>
                <a:lnTo>
                  <a:pt x="1863" y="547"/>
                </a:lnTo>
                <a:lnTo>
                  <a:pt x="1861" y="552"/>
                </a:lnTo>
                <a:lnTo>
                  <a:pt x="1859" y="554"/>
                </a:lnTo>
                <a:lnTo>
                  <a:pt x="1859" y="554"/>
                </a:lnTo>
                <a:lnTo>
                  <a:pt x="1861" y="556"/>
                </a:lnTo>
                <a:lnTo>
                  <a:pt x="1861" y="556"/>
                </a:lnTo>
                <a:lnTo>
                  <a:pt x="1863" y="556"/>
                </a:lnTo>
                <a:lnTo>
                  <a:pt x="1863" y="556"/>
                </a:lnTo>
                <a:lnTo>
                  <a:pt x="1865" y="556"/>
                </a:lnTo>
                <a:lnTo>
                  <a:pt x="1867" y="554"/>
                </a:lnTo>
                <a:lnTo>
                  <a:pt x="1873" y="554"/>
                </a:lnTo>
                <a:lnTo>
                  <a:pt x="1875" y="552"/>
                </a:lnTo>
                <a:lnTo>
                  <a:pt x="1877" y="552"/>
                </a:lnTo>
                <a:lnTo>
                  <a:pt x="1877" y="552"/>
                </a:lnTo>
                <a:lnTo>
                  <a:pt x="1875" y="554"/>
                </a:lnTo>
                <a:lnTo>
                  <a:pt x="1875" y="554"/>
                </a:lnTo>
                <a:lnTo>
                  <a:pt x="1877" y="554"/>
                </a:lnTo>
                <a:lnTo>
                  <a:pt x="1879" y="554"/>
                </a:lnTo>
                <a:lnTo>
                  <a:pt x="1877" y="554"/>
                </a:lnTo>
                <a:lnTo>
                  <a:pt x="1875" y="554"/>
                </a:lnTo>
                <a:lnTo>
                  <a:pt x="1873" y="556"/>
                </a:lnTo>
                <a:lnTo>
                  <a:pt x="1871" y="556"/>
                </a:lnTo>
                <a:lnTo>
                  <a:pt x="1865" y="558"/>
                </a:lnTo>
                <a:lnTo>
                  <a:pt x="1861" y="558"/>
                </a:lnTo>
                <a:lnTo>
                  <a:pt x="1863" y="560"/>
                </a:lnTo>
                <a:lnTo>
                  <a:pt x="1861" y="564"/>
                </a:lnTo>
                <a:lnTo>
                  <a:pt x="1863" y="566"/>
                </a:lnTo>
                <a:lnTo>
                  <a:pt x="1867" y="570"/>
                </a:lnTo>
                <a:lnTo>
                  <a:pt x="1869" y="575"/>
                </a:lnTo>
                <a:lnTo>
                  <a:pt x="1871" y="577"/>
                </a:lnTo>
                <a:lnTo>
                  <a:pt x="1871" y="579"/>
                </a:lnTo>
                <a:lnTo>
                  <a:pt x="1873" y="579"/>
                </a:lnTo>
                <a:lnTo>
                  <a:pt x="1875" y="581"/>
                </a:lnTo>
                <a:lnTo>
                  <a:pt x="1875" y="581"/>
                </a:lnTo>
                <a:lnTo>
                  <a:pt x="1875" y="583"/>
                </a:lnTo>
                <a:lnTo>
                  <a:pt x="1877" y="585"/>
                </a:lnTo>
                <a:lnTo>
                  <a:pt x="1877" y="585"/>
                </a:lnTo>
                <a:lnTo>
                  <a:pt x="1877" y="585"/>
                </a:lnTo>
                <a:lnTo>
                  <a:pt x="1882" y="581"/>
                </a:lnTo>
                <a:lnTo>
                  <a:pt x="1886" y="581"/>
                </a:lnTo>
                <a:lnTo>
                  <a:pt x="1882" y="583"/>
                </a:lnTo>
                <a:lnTo>
                  <a:pt x="1879" y="585"/>
                </a:lnTo>
                <a:lnTo>
                  <a:pt x="1879" y="587"/>
                </a:lnTo>
                <a:lnTo>
                  <a:pt x="1879" y="587"/>
                </a:lnTo>
                <a:lnTo>
                  <a:pt x="1879" y="591"/>
                </a:lnTo>
                <a:lnTo>
                  <a:pt x="1879" y="591"/>
                </a:lnTo>
                <a:lnTo>
                  <a:pt x="1879" y="593"/>
                </a:lnTo>
                <a:lnTo>
                  <a:pt x="1879" y="593"/>
                </a:lnTo>
                <a:lnTo>
                  <a:pt x="1882" y="593"/>
                </a:lnTo>
                <a:lnTo>
                  <a:pt x="1882" y="596"/>
                </a:lnTo>
                <a:lnTo>
                  <a:pt x="1884" y="596"/>
                </a:lnTo>
                <a:lnTo>
                  <a:pt x="1886" y="598"/>
                </a:lnTo>
                <a:lnTo>
                  <a:pt x="1888" y="598"/>
                </a:lnTo>
                <a:lnTo>
                  <a:pt x="1890" y="598"/>
                </a:lnTo>
                <a:lnTo>
                  <a:pt x="1888" y="600"/>
                </a:lnTo>
                <a:lnTo>
                  <a:pt x="1888" y="602"/>
                </a:lnTo>
                <a:lnTo>
                  <a:pt x="1888" y="602"/>
                </a:lnTo>
                <a:lnTo>
                  <a:pt x="1888" y="604"/>
                </a:lnTo>
                <a:lnTo>
                  <a:pt x="1892" y="604"/>
                </a:lnTo>
                <a:lnTo>
                  <a:pt x="1894" y="602"/>
                </a:lnTo>
                <a:lnTo>
                  <a:pt x="1894" y="602"/>
                </a:lnTo>
                <a:lnTo>
                  <a:pt x="1896" y="600"/>
                </a:lnTo>
                <a:lnTo>
                  <a:pt x="1898" y="602"/>
                </a:lnTo>
                <a:lnTo>
                  <a:pt x="1900" y="602"/>
                </a:lnTo>
                <a:lnTo>
                  <a:pt x="1896" y="602"/>
                </a:lnTo>
                <a:lnTo>
                  <a:pt x="1896" y="604"/>
                </a:lnTo>
                <a:lnTo>
                  <a:pt x="1896" y="604"/>
                </a:lnTo>
                <a:lnTo>
                  <a:pt x="1894" y="604"/>
                </a:lnTo>
                <a:lnTo>
                  <a:pt x="1892" y="606"/>
                </a:lnTo>
                <a:lnTo>
                  <a:pt x="1892" y="606"/>
                </a:lnTo>
                <a:lnTo>
                  <a:pt x="1894" y="608"/>
                </a:lnTo>
                <a:lnTo>
                  <a:pt x="1894" y="608"/>
                </a:lnTo>
                <a:lnTo>
                  <a:pt x="1894" y="610"/>
                </a:lnTo>
                <a:lnTo>
                  <a:pt x="1894" y="610"/>
                </a:lnTo>
                <a:lnTo>
                  <a:pt x="1894" y="612"/>
                </a:lnTo>
                <a:lnTo>
                  <a:pt x="1894" y="612"/>
                </a:lnTo>
                <a:lnTo>
                  <a:pt x="1894" y="612"/>
                </a:lnTo>
                <a:lnTo>
                  <a:pt x="1896" y="614"/>
                </a:lnTo>
                <a:lnTo>
                  <a:pt x="1898" y="617"/>
                </a:lnTo>
                <a:lnTo>
                  <a:pt x="1898" y="617"/>
                </a:lnTo>
                <a:lnTo>
                  <a:pt x="1898" y="619"/>
                </a:lnTo>
                <a:lnTo>
                  <a:pt x="1905" y="621"/>
                </a:lnTo>
                <a:lnTo>
                  <a:pt x="1905" y="621"/>
                </a:lnTo>
                <a:lnTo>
                  <a:pt x="1905" y="621"/>
                </a:lnTo>
                <a:lnTo>
                  <a:pt x="1907" y="621"/>
                </a:lnTo>
                <a:lnTo>
                  <a:pt x="1907" y="621"/>
                </a:lnTo>
                <a:lnTo>
                  <a:pt x="1907" y="623"/>
                </a:lnTo>
                <a:lnTo>
                  <a:pt x="1907" y="625"/>
                </a:lnTo>
                <a:lnTo>
                  <a:pt x="1909" y="625"/>
                </a:lnTo>
                <a:lnTo>
                  <a:pt x="1911" y="625"/>
                </a:lnTo>
                <a:lnTo>
                  <a:pt x="1915" y="625"/>
                </a:lnTo>
                <a:lnTo>
                  <a:pt x="1915" y="625"/>
                </a:lnTo>
                <a:lnTo>
                  <a:pt x="1913" y="627"/>
                </a:lnTo>
                <a:lnTo>
                  <a:pt x="1909" y="629"/>
                </a:lnTo>
                <a:lnTo>
                  <a:pt x="1909" y="629"/>
                </a:lnTo>
                <a:lnTo>
                  <a:pt x="1909" y="631"/>
                </a:lnTo>
                <a:lnTo>
                  <a:pt x="1911" y="631"/>
                </a:lnTo>
                <a:lnTo>
                  <a:pt x="1913" y="631"/>
                </a:lnTo>
                <a:lnTo>
                  <a:pt x="1915" y="631"/>
                </a:lnTo>
                <a:lnTo>
                  <a:pt x="1917" y="631"/>
                </a:lnTo>
                <a:lnTo>
                  <a:pt x="1915" y="629"/>
                </a:lnTo>
                <a:lnTo>
                  <a:pt x="1915" y="629"/>
                </a:lnTo>
                <a:lnTo>
                  <a:pt x="1917" y="629"/>
                </a:lnTo>
                <a:lnTo>
                  <a:pt x="1919" y="629"/>
                </a:lnTo>
                <a:lnTo>
                  <a:pt x="1919" y="629"/>
                </a:lnTo>
                <a:lnTo>
                  <a:pt x="1921" y="629"/>
                </a:lnTo>
                <a:lnTo>
                  <a:pt x="1923" y="629"/>
                </a:lnTo>
                <a:lnTo>
                  <a:pt x="1926" y="629"/>
                </a:lnTo>
                <a:lnTo>
                  <a:pt x="1928" y="629"/>
                </a:lnTo>
                <a:lnTo>
                  <a:pt x="1928" y="629"/>
                </a:lnTo>
                <a:lnTo>
                  <a:pt x="1930" y="629"/>
                </a:lnTo>
                <a:lnTo>
                  <a:pt x="1932" y="627"/>
                </a:lnTo>
                <a:lnTo>
                  <a:pt x="1932" y="627"/>
                </a:lnTo>
                <a:lnTo>
                  <a:pt x="1936" y="625"/>
                </a:lnTo>
                <a:lnTo>
                  <a:pt x="1940" y="623"/>
                </a:lnTo>
                <a:lnTo>
                  <a:pt x="1942" y="623"/>
                </a:lnTo>
                <a:lnTo>
                  <a:pt x="1942" y="621"/>
                </a:lnTo>
                <a:lnTo>
                  <a:pt x="1942" y="621"/>
                </a:lnTo>
                <a:lnTo>
                  <a:pt x="1942" y="621"/>
                </a:lnTo>
                <a:lnTo>
                  <a:pt x="1944" y="621"/>
                </a:lnTo>
                <a:lnTo>
                  <a:pt x="1942" y="623"/>
                </a:lnTo>
                <a:lnTo>
                  <a:pt x="1942" y="625"/>
                </a:lnTo>
                <a:lnTo>
                  <a:pt x="1940" y="625"/>
                </a:lnTo>
                <a:lnTo>
                  <a:pt x="1940" y="629"/>
                </a:lnTo>
                <a:lnTo>
                  <a:pt x="1940" y="633"/>
                </a:lnTo>
                <a:lnTo>
                  <a:pt x="1942" y="633"/>
                </a:lnTo>
                <a:lnTo>
                  <a:pt x="1942" y="633"/>
                </a:lnTo>
                <a:lnTo>
                  <a:pt x="1947" y="635"/>
                </a:lnTo>
                <a:lnTo>
                  <a:pt x="1947" y="635"/>
                </a:lnTo>
                <a:lnTo>
                  <a:pt x="1949" y="637"/>
                </a:lnTo>
                <a:lnTo>
                  <a:pt x="1951" y="637"/>
                </a:lnTo>
                <a:lnTo>
                  <a:pt x="1951" y="637"/>
                </a:lnTo>
                <a:lnTo>
                  <a:pt x="1955" y="635"/>
                </a:lnTo>
                <a:lnTo>
                  <a:pt x="1959" y="633"/>
                </a:lnTo>
                <a:lnTo>
                  <a:pt x="1959" y="633"/>
                </a:lnTo>
                <a:lnTo>
                  <a:pt x="1957" y="635"/>
                </a:lnTo>
                <a:lnTo>
                  <a:pt x="1957" y="637"/>
                </a:lnTo>
                <a:lnTo>
                  <a:pt x="1955" y="637"/>
                </a:lnTo>
                <a:lnTo>
                  <a:pt x="1953" y="640"/>
                </a:lnTo>
                <a:lnTo>
                  <a:pt x="1951" y="640"/>
                </a:lnTo>
                <a:lnTo>
                  <a:pt x="1951" y="640"/>
                </a:lnTo>
                <a:lnTo>
                  <a:pt x="1951" y="642"/>
                </a:lnTo>
                <a:lnTo>
                  <a:pt x="1959" y="646"/>
                </a:lnTo>
                <a:lnTo>
                  <a:pt x="1961" y="646"/>
                </a:lnTo>
                <a:lnTo>
                  <a:pt x="1963" y="646"/>
                </a:lnTo>
                <a:lnTo>
                  <a:pt x="1963" y="644"/>
                </a:lnTo>
                <a:lnTo>
                  <a:pt x="1965" y="642"/>
                </a:lnTo>
                <a:lnTo>
                  <a:pt x="1967" y="642"/>
                </a:lnTo>
                <a:lnTo>
                  <a:pt x="1967" y="642"/>
                </a:lnTo>
                <a:lnTo>
                  <a:pt x="1967" y="644"/>
                </a:lnTo>
                <a:lnTo>
                  <a:pt x="1965" y="646"/>
                </a:lnTo>
                <a:lnTo>
                  <a:pt x="1963" y="646"/>
                </a:lnTo>
                <a:lnTo>
                  <a:pt x="1963" y="648"/>
                </a:lnTo>
                <a:lnTo>
                  <a:pt x="1965" y="648"/>
                </a:lnTo>
                <a:lnTo>
                  <a:pt x="1965" y="648"/>
                </a:lnTo>
                <a:lnTo>
                  <a:pt x="1965" y="650"/>
                </a:lnTo>
                <a:lnTo>
                  <a:pt x="1967" y="648"/>
                </a:lnTo>
                <a:lnTo>
                  <a:pt x="1970" y="648"/>
                </a:lnTo>
                <a:lnTo>
                  <a:pt x="1970" y="650"/>
                </a:lnTo>
                <a:lnTo>
                  <a:pt x="1970" y="650"/>
                </a:lnTo>
                <a:lnTo>
                  <a:pt x="1972" y="650"/>
                </a:lnTo>
                <a:lnTo>
                  <a:pt x="1974" y="650"/>
                </a:lnTo>
                <a:lnTo>
                  <a:pt x="1974" y="650"/>
                </a:lnTo>
                <a:lnTo>
                  <a:pt x="1976" y="650"/>
                </a:lnTo>
                <a:lnTo>
                  <a:pt x="1974" y="648"/>
                </a:lnTo>
                <a:lnTo>
                  <a:pt x="1972" y="648"/>
                </a:lnTo>
                <a:lnTo>
                  <a:pt x="1972" y="646"/>
                </a:lnTo>
                <a:lnTo>
                  <a:pt x="1976" y="648"/>
                </a:lnTo>
                <a:lnTo>
                  <a:pt x="1976" y="648"/>
                </a:lnTo>
                <a:lnTo>
                  <a:pt x="1980" y="648"/>
                </a:lnTo>
                <a:lnTo>
                  <a:pt x="1982" y="648"/>
                </a:lnTo>
                <a:lnTo>
                  <a:pt x="1982" y="646"/>
                </a:lnTo>
                <a:lnTo>
                  <a:pt x="1982" y="642"/>
                </a:lnTo>
                <a:lnTo>
                  <a:pt x="1982" y="640"/>
                </a:lnTo>
                <a:lnTo>
                  <a:pt x="1982" y="640"/>
                </a:lnTo>
                <a:lnTo>
                  <a:pt x="1982" y="637"/>
                </a:lnTo>
                <a:lnTo>
                  <a:pt x="1980" y="637"/>
                </a:lnTo>
                <a:lnTo>
                  <a:pt x="1978" y="637"/>
                </a:lnTo>
                <a:lnTo>
                  <a:pt x="1976" y="635"/>
                </a:lnTo>
                <a:lnTo>
                  <a:pt x="1972" y="635"/>
                </a:lnTo>
                <a:lnTo>
                  <a:pt x="1972" y="635"/>
                </a:lnTo>
                <a:lnTo>
                  <a:pt x="1972" y="633"/>
                </a:lnTo>
                <a:lnTo>
                  <a:pt x="1974" y="633"/>
                </a:lnTo>
                <a:lnTo>
                  <a:pt x="1976" y="635"/>
                </a:lnTo>
                <a:lnTo>
                  <a:pt x="1980" y="635"/>
                </a:lnTo>
                <a:lnTo>
                  <a:pt x="1982" y="635"/>
                </a:lnTo>
                <a:lnTo>
                  <a:pt x="1982" y="635"/>
                </a:lnTo>
                <a:lnTo>
                  <a:pt x="1984" y="635"/>
                </a:lnTo>
                <a:lnTo>
                  <a:pt x="1988" y="631"/>
                </a:lnTo>
                <a:lnTo>
                  <a:pt x="1991" y="623"/>
                </a:lnTo>
                <a:lnTo>
                  <a:pt x="1993" y="617"/>
                </a:lnTo>
                <a:lnTo>
                  <a:pt x="1993" y="614"/>
                </a:lnTo>
                <a:lnTo>
                  <a:pt x="1995" y="612"/>
                </a:lnTo>
                <a:lnTo>
                  <a:pt x="1995" y="610"/>
                </a:lnTo>
                <a:lnTo>
                  <a:pt x="1991" y="610"/>
                </a:lnTo>
                <a:lnTo>
                  <a:pt x="1991" y="608"/>
                </a:lnTo>
                <a:lnTo>
                  <a:pt x="1995" y="608"/>
                </a:lnTo>
                <a:lnTo>
                  <a:pt x="1995" y="608"/>
                </a:lnTo>
                <a:lnTo>
                  <a:pt x="1997" y="606"/>
                </a:lnTo>
                <a:lnTo>
                  <a:pt x="1997" y="604"/>
                </a:lnTo>
                <a:lnTo>
                  <a:pt x="1997" y="604"/>
                </a:lnTo>
                <a:lnTo>
                  <a:pt x="1997" y="602"/>
                </a:lnTo>
                <a:lnTo>
                  <a:pt x="1995" y="600"/>
                </a:lnTo>
                <a:lnTo>
                  <a:pt x="1995" y="598"/>
                </a:lnTo>
                <a:lnTo>
                  <a:pt x="1997" y="596"/>
                </a:lnTo>
                <a:lnTo>
                  <a:pt x="1997" y="593"/>
                </a:lnTo>
                <a:lnTo>
                  <a:pt x="1995" y="593"/>
                </a:lnTo>
                <a:lnTo>
                  <a:pt x="1997" y="591"/>
                </a:lnTo>
                <a:lnTo>
                  <a:pt x="1997" y="591"/>
                </a:lnTo>
                <a:lnTo>
                  <a:pt x="1993" y="589"/>
                </a:lnTo>
                <a:lnTo>
                  <a:pt x="1988" y="589"/>
                </a:lnTo>
                <a:lnTo>
                  <a:pt x="1986" y="587"/>
                </a:lnTo>
                <a:lnTo>
                  <a:pt x="1986" y="587"/>
                </a:lnTo>
                <a:lnTo>
                  <a:pt x="1986" y="587"/>
                </a:lnTo>
                <a:lnTo>
                  <a:pt x="1988" y="587"/>
                </a:lnTo>
                <a:lnTo>
                  <a:pt x="1993" y="587"/>
                </a:lnTo>
                <a:lnTo>
                  <a:pt x="1995" y="587"/>
                </a:lnTo>
                <a:lnTo>
                  <a:pt x="1999" y="587"/>
                </a:lnTo>
                <a:lnTo>
                  <a:pt x="1999" y="587"/>
                </a:lnTo>
                <a:lnTo>
                  <a:pt x="2001" y="587"/>
                </a:lnTo>
                <a:lnTo>
                  <a:pt x="2003" y="583"/>
                </a:lnTo>
                <a:lnTo>
                  <a:pt x="2005" y="583"/>
                </a:lnTo>
                <a:lnTo>
                  <a:pt x="2005" y="581"/>
                </a:lnTo>
                <a:lnTo>
                  <a:pt x="2001" y="579"/>
                </a:lnTo>
                <a:lnTo>
                  <a:pt x="1999" y="579"/>
                </a:lnTo>
                <a:lnTo>
                  <a:pt x="1997" y="577"/>
                </a:lnTo>
                <a:lnTo>
                  <a:pt x="1997" y="577"/>
                </a:lnTo>
                <a:lnTo>
                  <a:pt x="1999" y="577"/>
                </a:lnTo>
                <a:lnTo>
                  <a:pt x="1999" y="577"/>
                </a:lnTo>
                <a:lnTo>
                  <a:pt x="2001" y="579"/>
                </a:lnTo>
                <a:lnTo>
                  <a:pt x="2005" y="579"/>
                </a:lnTo>
                <a:lnTo>
                  <a:pt x="2007" y="579"/>
                </a:lnTo>
                <a:lnTo>
                  <a:pt x="2007" y="579"/>
                </a:lnTo>
                <a:lnTo>
                  <a:pt x="2009" y="579"/>
                </a:lnTo>
                <a:lnTo>
                  <a:pt x="2011" y="577"/>
                </a:lnTo>
                <a:lnTo>
                  <a:pt x="2011" y="575"/>
                </a:lnTo>
                <a:lnTo>
                  <a:pt x="2011" y="575"/>
                </a:lnTo>
                <a:lnTo>
                  <a:pt x="2011" y="572"/>
                </a:lnTo>
                <a:lnTo>
                  <a:pt x="2014" y="572"/>
                </a:lnTo>
                <a:lnTo>
                  <a:pt x="2014" y="568"/>
                </a:lnTo>
                <a:lnTo>
                  <a:pt x="2016" y="570"/>
                </a:lnTo>
                <a:lnTo>
                  <a:pt x="2018" y="568"/>
                </a:lnTo>
                <a:lnTo>
                  <a:pt x="2018" y="566"/>
                </a:lnTo>
                <a:lnTo>
                  <a:pt x="2020" y="564"/>
                </a:lnTo>
                <a:lnTo>
                  <a:pt x="2020" y="564"/>
                </a:lnTo>
                <a:lnTo>
                  <a:pt x="2018" y="560"/>
                </a:lnTo>
                <a:lnTo>
                  <a:pt x="2020" y="556"/>
                </a:lnTo>
                <a:lnTo>
                  <a:pt x="2016" y="554"/>
                </a:lnTo>
                <a:lnTo>
                  <a:pt x="2014" y="554"/>
                </a:lnTo>
                <a:lnTo>
                  <a:pt x="2014" y="556"/>
                </a:lnTo>
                <a:lnTo>
                  <a:pt x="2011" y="554"/>
                </a:lnTo>
                <a:lnTo>
                  <a:pt x="2005" y="552"/>
                </a:lnTo>
                <a:lnTo>
                  <a:pt x="2011" y="552"/>
                </a:lnTo>
                <a:lnTo>
                  <a:pt x="2014" y="552"/>
                </a:lnTo>
                <a:lnTo>
                  <a:pt x="2014" y="554"/>
                </a:lnTo>
                <a:lnTo>
                  <a:pt x="2018" y="554"/>
                </a:lnTo>
                <a:lnTo>
                  <a:pt x="2018" y="552"/>
                </a:lnTo>
                <a:lnTo>
                  <a:pt x="2018" y="552"/>
                </a:lnTo>
                <a:lnTo>
                  <a:pt x="2022" y="549"/>
                </a:lnTo>
                <a:lnTo>
                  <a:pt x="2024" y="549"/>
                </a:lnTo>
                <a:lnTo>
                  <a:pt x="2026" y="547"/>
                </a:lnTo>
                <a:lnTo>
                  <a:pt x="2026" y="545"/>
                </a:lnTo>
                <a:lnTo>
                  <a:pt x="2024" y="545"/>
                </a:lnTo>
                <a:lnTo>
                  <a:pt x="2022" y="543"/>
                </a:lnTo>
                <a:lnTo>
                  <a:pt x="2020" y="539"/>
                </a:lnTo>
                <a:lnTo>
                  <a:pt x="2018" y="537"/>
                </a:lnTo>
                <a:lnTo>
                  <a:pt x="2016" y="539"/>
                </a:lnTo>
                <a:lnTo>
                  <a:pt x="2014" y="539"/>
                </a:lnTo>
                <a:lnTo>
                  <a:pt x="2014" y="535"/>
                </a:lnTo>
                <a:lnTo>
                  <a:pt x="2011" y="535"/>
                </a:lnTo>
                <a:lnTo>
                  <a:pt x="2011" y="533"/>
                </a:lnTo>
                <a:lnTo>
                  <a:pt x="2016" y="533"/>
                </a:lnTo>
                <a:lnTo>
                  <a:pt x="2018" y="533"/>
                </a:lnTo>
                <a:lnTo>
                  <a:pt x="2024" y="535"/>
                </a:lnTo>
                <a:lnTo>
                  <a:pt x="2028" y="533"/>
                </a:lnTo>
                <a:lnTo>
                  <a:pt x="2028" y="533"/>
                </a:lnTo>
                <a:lnTo>
                  <a:pt x="2032" y="528"/>
                </a:lnTo>
                <a:lnTo>
                  <a:pt x="2032" y="528"/>
                </a:lnTo>
                <a:lnTo>
                  <a:pt x="2035" y="526"/>
                </a:lnTo>
                <a:lnTo>
                  <a:pt x="2032" y="526"/>
                </a:lnTo>
                <a:lnTo>
                  <a:pt x="2026" y="522"/>
                </a:lnTo>
                <a:lnTo>
                  <a:pt x="2026" y="522"/>
                </a:lnTo>
                <a:lnTo>
                  <a:pt x="2028" y="522"/>
                </a:lnTo>
                <a:lnTo>
                  <a:pt x="2037" y="522"/>
                </a:lnTo>
                <a:lnTo>
                  <a:pt x="2041" y="520"/>
                </a:lnTo>
                <a:lnTo>
                  <a:pt x="2047" y="520"/>
                </a:lnTo>
                <a:lnTo>
                  <a:pt x="2053" y="518"/>
                </a:lnTo>
                <a:lnTo>
                  <a:pt x="2053" y="516"/>
                </a:lnTo>
                <a:lnTo>
                  <a:pt x="2053" y="516"/>
                </a:lnTo>
                <a:lnTo>
                  <a:pt x="2051" y="514"/>
                </a:lnTo>
                <a:lnTo>
                  <a:pt x="2049" y="512"/>
                </a:lnTo>
                <a:lnTo>
                  <a:pt x="2051" y="512"/>
                </a:lnTo>
                <a:lnTo>
                  <a:pt x="2055" y="514"/>
                </a:lnTo>
                <a:lnTo>
                  <a:pt x="2055" y="512"/>
                </a:lnTo>
                <a:lnTo>
                  <a:pt x="2058" y="508"/>
                </a:lnTo>
                <a:lnTo>
                  <a:pt x="2060" y="508"/>
                </a:lnTo>
                <a:lnTo>
                  <a:pt x="2062" y="505"/>
                </a:lnTo>
                <a:lnTo>
                  <a:pt x="2058" y="503"/>
                </a:lnTo>
                <a:lnTo>
                  <a:pt x="2055" y="503"/>
                </a:lnTo>
                <a:lnTo>
                  <a:pt x="2055" y="501"/>
                </a:lnTo>
                <a:lnTo>
                  <a:pt x="2060" y="503"/>
                </a:lnTo>
                <a:lnTo>
                  <a:pt x="2064" y="503"/>
                </a:lnTo>
                <a:lnTo>
                  <a:pt x="2068" y="503"/>
                </a:lnTo>
                <a:lnTo>
                  <a:pt x="2068" y="503"/>
                </a:lnTo>
                <a:lnTo>
                  <a:pt x="2064" y="508"/>
                </a:lnTo>
                <a:lnTo>
                  <a:pt x="2060" y="512"/>
                </a:lnTo>
                <a:lnTo>
                  <a:pt x="2060" y="514"/>
                </a:lnTo>
                <a:lnTo>
                  <a:pt x="2060" y="516"/>
                </a:lnTo>
                <a:lnTo>
                  <a:pt x="2060" y="516"/>
                </a:lnTo>
                <a:lnTo>
                  <a:pt x="2058" y="518"/>
                </a:lnTo>
                <a:lnTo>
                  <a:pt x="2058" y="520"/>
                </a:lnTo>
                <a:lnTo>
                  <a:pt x="2062" y="522"/>
                </a:lnTo>
                <a:lnTo>
                  <a:pt x="2062" y="520"/>
                </a:lnTo>
                <a:lnTo>
                  <a:pt x="2064" y="520"/>
                </a:lnTo>
                <a:lnTo>
                  <a:pt x="2066" y="520"/>
                </a:lnTo>
                <a:lnTo>
                  <a:pt x="2066" y="518"/>
                </a:lnTo>
                <a:lnTo>
                  <a:pt x="2068" y="516"/>
                </a:lnTo>
                <a:lnTo>
                  <a:pt x="2068" y="516"/>
                </a:lnTo>
                <a:lnTo>
                  <a:pt x="2070" y="514"/>
                </a:lnTo>
                <a:lnTo>
                  <a:pt x="2072" y="516"/>
                </a:lnTo>
                <a:lnTo>
                  <a:pt x="2072" y="516"/>
                </a:lnTo>
                <a:lnTo>
                  <a:pt x="2074" y="518"/>
                </a:lnTo>
                <a:lnTo>
                  <a:pt x="2076" y="516"/>
                </a:lnTo>
                <a:lnTo>
                  <a:pt x="2076" y="516"/>
                </a:lnTo>
                <a:lnTo>
                  <a:pt x="2076" y="516"/>
                </a:lnTo>
                <a:lnTo>
                  <a:pt x="2079" y="514"/>
                </a:lnTo>
                <a:lnTo>
                  <a:pt x="2079" y="512"/>
                </a:lnTo>
                <a:lnTo>
                  <a:pt x="2079" y="512"/>
                </a:lnTo>
                <a:lnTo>
                  <a:pt x="2081" y="512"/>
                </a:lnTo>
                <a:lnTo>
                  <a:pt x="2081" y="514"/>
                </a:lnTo>
                <a:lnTo>
                  <a:pt x="2081" y="516"/>
                </a:lnTo>
                <a:lnTo>
                  <a:pt x="2083" y="514"/>
                </a:lnTo>
                <a:lnTo>
                  <a:pt x="2085" y="512"/>
                </a:lnTo>
                <a:lnTo>
                  <a:pt x="2089" y="510"/>
                </a:lnTo>
                <a:lnTo>
                  <a:pt x="2091" y="510"/>
                </a:lnTo>
                <a:lnTo>
                  <a:pt x="2091" y="508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1"/>
                </a:lnTo>
                <a:lnTo>
                  <a:pt x="2089" y="501"/>
                </a:lnTo>
                <a:lnTo>
                  <a:pt x="2091" y="503"/>
                </a:lnTo>
                <a:lnTo>
                  <a:pt x="2091" y="503"/>
                </a:lnTo>
                <a:lnTo>
                  <a:pt x="2095" y="505"/>
                </a:lnTo>
                <a:lnTo>
                  <a:pt x="2097" y="505"/>
                </a:lnTo>
                <a:lnTo>
                  <a:pt x="2097" y="505"/>
                </a:lnTo>
                <a:lnTo>
                  <a:pt x="2099" y="505"/>
                </a:lnTo>
                <a:lnTo>
                  <a:pt x="2106" y="501"/>
                </a:lnTo>
                <a:lnTo>
                  <a:pt x="2106" y="501"/>
                </a:lnTo>
                <a:lnTo>
                  <a:pt x="2108" y="499"/>
                </a:lnTo>
                <a:lnTo>
                  <a:pt x="2108" y="497"/>
                </a:lnTo>
                <a:lnTo>
                  <a:pt x="2110" y="497"/>
                </a:lnTo>
                <a:lnTo>
                  <a:pt x="2110" y="497"/>
                </a:lnTo>
                <a:lnTo>
                  <a:pt x="2112" y="497"/>
                </a:lnTo>
                <a:lnTo>
                  <a:pt x="2112" y="495"/>
                </a:lnTo>
                <a:lnTo>
                  <a:pt x="2114" y="495"/>
                </a:lnTo>
                <a:lnTo>
                  <a:pt x="2116" y="489"/>
                </a:lnTo>
                <a:lnTo>
                  <a:pt x="2120" y="482"/>
                </a:lnTo>
                <a:lnTo>
                  <a:pt x="2123" y="482"/>
                </a:lnTo>
                <a:lnTo>
                  <a:pt x="2123" y="480"/>
                </a:lnTo>
                <a:lnTo>
                  <a:pt x="2123" y="478"/>
                </a:lnTo>
                <a:lnTo>
                  <a:pt x="2123" y="478"/>
                </a:lnTo>
                <a:lnTo>
                  <a:pt x="2123" y="478"/>
                </a:lnTo>
                <a:lnTo>
                  <a:pt x="2125" y="476"/>
                </a:lnTo>
                <a:lnTo>
                  <a:pt x="2125" y="476"/>
                </a:lnTo>
                <a:lnTo>
                  <a:pt x="2127" y="472"/>
                </a:lnTo>
                <a:lnTo>
                  <a:pt x="2129" y="472"/>
                </a:lnTo>
                <a:lnTo>
                  <a:pt x="2129" y="472"/>
                </a:lnTo>
                <a:lnTo>
                  <a:pt x="2131" y="470"/>
                </a:lnTo>
                <a:lnTo>
                  <a:pt x="2137" y="466"/>
                </a:lnTo>
                <a:lnTo>
                  <a:pt x="2139" y="466"/>
                </a:lnTo>
                <a:lnTo>
                  <a:pt x="2139" y="466"/>
                </a:lnTo>
                <a:lnTo>
                  <a:pt x="2141" y="463"/>
                </a:lnTo>
                <a:lnTo>
                  <a:pt x="2141" y="461"/>
                </a:lnTo>
                <a:lnTo>
                  <a:pt x="2141" y="459"/>
                </a:lnTo>
                <a:lnTo>
                  <a:pt x="2139" y="457"/>
                </a:lnTo>
                <a:lnTo>
                  <a:pt x="2139" y="457"/>
                </a:lnTo>
                <a:lnTo>
                  <a:pt x="2139" y="457"/>
                </a:lnTo>
                <a:lnTo>
                  <a:pt x="2141" y="457"/>
                </a:lnTo>
                <a:lnTo>
                  <a:pt x="2141" y="457"/>
                </a:lnTo>
                <a:lnTo>
                  <a:pt x="2141" y="455"/>
                </a:lnTo>
                <a:lnTo>
                  <a:pt x="2139" y="455"/>
                </a:lnTo>
                <a:lnTo>
                  <a:pt x="2139" y="453"/>
                </a:lnTo>
                <a:lnTo>
                  <a:pt x="2139" y="453"/>
                </a:lnTo>
                <a:lnTo>
                  <a:pt x="2141" y="453"/>
                </a:lnTo>
                <a:lnTo>
                  <a:pt x="2148" y="457"/>
                </a:lnTo>
                <a:lnTo>
                  <a:pt x="2152" y="459"/>
                </a:lnTo>
                <a:lnTo>
                  <a:pt x="2156" y="461"/>
                </a:lnTo>
                <a:lnTo>
                  <a:pt x="2158" y="461"/>
                </a:lnTo>
                <a:lnTo>
                  <a:pt x="2160" y="461"/>
                </a:lnTo>
                <a:lnTo>
                  <a:pt x="2164" y="459"/>
                </a:lnTo>
                <a:lnTo>
                  <a:pt x="2164" y="459"/>
                </a:lnTo>
                <a:lnTo>
                  <a:pt x="2162" y="457"/>
                </a:lnTo>
                <a:lnTo>
                  <a:pt x="2162" y="457"/>
                </a:lnTo>
                <a:lnTo>
                  <a:pt x="2169" y="459"/>
                </a:lnTo>
                <a:lnTo>
                  <a:pt x="2171" y="459"/>
                </a:lnTo>
                <a:lnTo>
                  <a:pt x="2173" y="457"/>
                </a:lnTo>
                <a:lnTo>
                  <a:pt x="2173" y="455"/>
                </a:lnTo>
                <a:lnTo>
                  <a:pt x="2175" y="455"/>
                </a:lnTo>
                <a:lnTo>
                  <a:pt x="2177" y="455"/>
                </a:lnTo>
                <a:lnTo>
                  <a:pt x="2181" y="455"/>
                </a:lnTo>
                <a:lnTo>
                  <a:pt x="2183" y="455"/>
                </a:lnTo>
                <a:lnTo>
                  <a:pt x="2185" y="455"/>
                </a:lnTo>
                <a:lnTo>
                  <a:pt x="2190" y="455"/>
                </a:lnTo>
                <a:lnTo>
                  <a:pt x="2196" y="453"/>
                </a:lnTo>
                <a:lnTo>
                  <a:pt x="2200" y="451"/>
                </a:lnTo>
                <a:lnTo>
                  <a:pt x="2204" y="451"/>
                </a:lnTo>
                <a:lnTo>
                  <a:pt x="2213" y="449"/>
                </a:lnTo>
                <a:lnTo>
                  <a:pt x="2215" y="449"/>
                </a:lnTo>
                <a:lnTo>
                  <a:pt x="2219" y="447"/>
                </a:lnTo>
                <a:lnTo>
                  <a:pt x="2221" y="447"/>
                </a:lnTo>
                <a:lnTo>
                  <a:pt x="2223" y="447"/>
                </a:lnTo>
                <a:lnTo>
                  <a:pt x="2225" y="447"/>
                </a:lnTo>
                <a:lnTo>
                  <a:pt x="2227" y="445"/>
                </a:lnTo>
                <a:lnTo>
                  <a:pt x="2229" y="445"/>
                </a:lnTo>
                <a:lnTo>
                  <a:pt x="2231" y="443"/>
                </a:lnTo>
                <a:lnTo>
                  <a:pt x="2236" y="440"/>
                </a:lnTo>
                <a:lnTo>
                  <a:pt x="2236" y="440"/>
                </a:lnTo>
                <a:lnTo>
                  <a:pt x="2236" y="440"/>
                </a:lnTo>
                <a:lnTo>
                  <a:pt x="2238" y="438"/>
                </a:lnTo>
                <a:lnTo>
                  <a:pt x="2238" y="436"/>
                </a:lnTo>
                <a:lnTo>
                  <a:pt x="2242" y="436"/>
                </a:lnTo>
                <a:lnTo>
                  <a:pt x="2244" y="434"/>
                </a:lnTo>
                <a:lnTo>
                  <a:pt x="2244" y="434"/>
                </a:lnTo>
                <a:lnTo>
                  <a:pt x="2242" y="432"/>
                </a:lnTo>
                <a:lnTo>
                  <a:pt x="2244" y="432"/>
                </a:lnTo>
                <a:lnTo>
                  <a:pt x="2248" y="430"/>
                </a:lnTo>
                <a:lnTo>
                  <a:pt x="2248" y="430"/>
                </a:lnTo>
                <a:lnTo>
                  <a:pt x="2252" y="428"/>
                </a:lnTo>
                <a:lnTo>
                  <a:pt x="2257" y="428"/>
                </a:lnTo>
                <a:close/>
                <a:moveTo>
                  <a:pt x="1886" y="1627"/>
                </a:moveTo>
                <a:lnTo>
                  <a:pt x="1882" y="1627"/>
                </a:lnTo>
                <a:lnTo>
                  <a:pt x="1879" y="1627"/>
                </a:lnTo>
                <a:lnTo>
                  <a:pt x="1877" y="1629"/>
                </a:lnTo>
                <a:lnTo>
                  <a:pt x="1877" y="1631"/>
                </a:lnTo>
                <a:lnTo>
                  <a:pt x="1879" y="1631"/>
                </a:lnTo>
                <a:lnTo>
                  <a:pt x="1882" y="1631"/>
                </a:lnTo>
                <a:lnTo>
                  <a:pt x="1884" y="1631"/>
                </a:lnTo>
                <a:lnTo>
                  <a:pt x="1884" y="1631"/>
                </a:lnTo>
                <a:lnTo>
                  <a:pt x="1886" y="1631"/>
                </a:lnTo>
                <a:lnTo>
                  <a:pt x="1888" y="1627"/>
                </a:lnTo>
                <a:lnTo>
                  <a:pt x="1888" y="1627"/>
                </a:lnTo>
                <a:lnTo>
                  <a:pt x="1886" y="1627"/>
                </a:lnTo>
                <a:close/>
                <a:moveTo>
                  <a:pt x="1882" y="1625"/>
                </a:moveTo>
                <a:lnTo>
                  <a:pt x="1884" y="1623"/>
                </a:lnTo>
                <a:lnTo>
                  <a:pt x="1884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79" y="1623"/>
                </a:lnTo>
                <a:lnTo>
                  <a:pt x="1879" y="1623"/>
                </a:lnTo>
                <a:lnTo>
                  <a:pt x="1879" y="1625"/>
                </a:lnTo>
                <a:lnTo>
                  <a:pt x="1879" y="1627"/>
                </a:lnTo>
                <a:lnTo>
                  <a:pt x="1882" y="1625"/>
                </a:lnTo>
                <a:close/>
                <a:moveTo>
                  <a:pt x="1877" y="1629"/>
                </a:moveTo>
                <a:lnTo>
                  <a:pt x="1879" y="1627"/>
                </a:lnTo>
                <a:lnTo>
                  <a:pt x="1877" y="1625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5"/>
                </a:lnTo>
                <a:lnTo>
                  <a:pt x="1877" y="1627"/>
                </a:lnTo>
                <a:lnTo>
                  <a:pt x="1875" y="1627"/>
                </a:lnTo>
                <a:lnTo>
                  <a:pt x="1875" y="1629"/>
                </a:lnTo>
                <a:lnTo>
                  <a:pt x="1875" y="1631"/>
                </a:lnTo>
                <a:lnTo>
                  <a:pt x="1877" y="1631"/>
                </a:lnTo>
                <a:lnTo>
                  <a:pt x="1877" y="1629"/>
                </a:lnTo>
                <a:close/>
                <a:moveTo>
                  <a:pt x="1890" y="1629"/>
                </a:moveTo>
                <a:lnTo>
                  <a:pt x="1890" y="1631"/>
                </a:lnTo>
                <a:lnTo>
                  <a:pt x="1888" y="1631"/>
                </a:lnTo>
                <a:lnTo>
                  <a:pt x="1886" y="1631"/>
                </a:lnTo>
                <a:lnTo>
                  <a:pt x="1886" y="1633"/>
                </a:lnTo>
                <a:lnTo>
                  <a:pt x="1888" y="1633"/>
                </a:lnTo>
                <a:lnTo>
                  <a:pt x="1892" y="1633"/>
                </a:lnTo>
                <a:lnTo>
                  <a:pt x="1892" y="1631"/>
                </a:lnTo>
                <a:lnTo>
                  <a:pt x="1892" y="1631"/>
                </a:lnTo>
                <a:lnTo>
                  <a:pt x="1892" y="1631"/>
                </a:lnTo>
                <a:lnTo>
                  <a:pt x="1890" y="1629"/>
                </a:lnTo>
                <a:close/>
                <a:moveTo>
                  <a:pt x="2156" y="1032"/>
                </a:moveTo>
                <a:lnTo>
                  <a:pt x="2154" y="1034"/>
                </a:lnTo>
                <a:lnTo>
                  <a:pt x="2154" y="1036"/>
                </a:lnTo>
                <a:lnTo>
                  <a:pt x="2154" y="1036"/>
                </a:lnTo>
                <a:lnTo>
                  <a:pt x="2156" y="1036"/>
                </a:lnTo>
                <a:lnTo>
                  <a:pt x="2156" y="1034"/>
                </a:lnTo>
                <a:lnTo>
                  <a:pt x="2156" y="1034"/>
                </a:lnTo>
                <a:lnTo>
                  <a:pt x="2156" y="1032"/>
                </a:lnTo>
                <a:close/>
                <a:moveTo>
                  <a:pt x="1963" y="1671"/>
                </a:moveTo>
                <a:lnTo>
                  <a:pt x="1961" y="1671"/>
                </a:lnTo>
                <a:lnTo>
                  <a:pt x="1961" y="1671"/>
                </a:lnTo>
                <a:lnTo>
                  <a:pt x="1961" y="1673"/>
                </a:lnTo>
                <a:lnTo>
                  <a:pt x="1961" y="1675"/>
                </a:lnTo>
                <a:lnTo>
                  <a:pt x="1963" y="1673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close/>
                <a:moveTo>
                  <a:pt x="2242" y="1063"/>
                </a:moveTo>
                <a:lnTo>
                  <a:pt x="2242" y="1061"/>
                </a:lnTo>
                <a:lnTo>
                  <a:pt x="2242" y="1061"/>
                </a:lnTo>
                <a:lnTo>
                  <a:pt x="2238" y="1061"/>
                </a:lnTo>
                <a:lnTo>
                  <a:pt x="2236" y="1061"/>
                </a:lnTo>
                <a:lnTo>
                  <a:pt x="2234" y="1059"/>
                </a:lnTo>
                <a:lnTo>
                  <a:pt x="2234" y="1059"/>
                </a:lnTo>
                <a:lnTo>
                  <a:pt x="2234" y="1061"/>
                </a:lnTo>
                <a:lnTo>
                  <a:pt x="2234" y="1061"/>
                </a:lnTo>
                <a:lnTo>
                  <a:pt x="2236" y="1063"/>
                </a:lnTo>
                <a:lnTo>
                  <a:pt x="2240" y="1063"/>
                </a:lnTo>
                <a:lnTo>
                  <a:pt x="2242" y="1063"/>
                </a:lnTo>
                <a:lnTo>
                  <a:pt x="2242" y="1063"/>
                </a:lnTo>
                <a:close/>
                <a:moveTo>
                  <a:pt x="2246" y="1384"/>
                </a:moveTo>
                <a:lnTo>
                  <a:pt x="2244" y="1382"/>
                </a:lnTo>
                <a:lnTo>
                  <a:pt x="2244" y="1382"/>
                </a:lnTo>
                <a:lnTo>
                  <a:pt x="2240" y="1384"/>
                </a:lnTo>
                <a:lnTo>
                  <a:pt x="2240" y="1384"/>
                </a:lnTo>
                <a:lnTo>
                  <a:pt x="2240" y="1384"/>
                </a:lnTo>
                <a:lnTo>
                  <a:pt x="2242" y="1386"/>
                </a:lnTo>
                <a:lnTo>
                  <a:pt x="2242" y="1386"/>
                </a:lnTo>
                <a:lnTo>
                  <a:pt x="2244" y="1386"/>
                </a:lnTo>
                <a:lnTo>
                  <a:pt x="2246" y="1384"/>
                </a:lnTo>
                <a:lnTo>
                  <a:pt x="2246" y="1384"/>
                </a:lnTo>
                <a:close/>
                <a:moveTo>
                  <a:pt x="2244" y="1076"/>
                </a:moveTo>
                <a:lnTo>
                  <a:pt x="2244" y="1076"/>
                </a:lnTo>
                <a:lnTo>
                  <a:pt x="2244" y="1076"/>
                </a:lnTo>
                <a:lnTo>
                  <a:pt x="2246" y="1076"/>
                </a:lnTo>
                <a:lnTo>
                  <a:pt x="2244" y="1076"/>
                </a:lnTo>
                <a:lnTo>
                  <a:pt x="2244" y="1074"/>
                </a:lnTo>
                <a:lnTo>
                  <a:pt x="2244" y="1074"/>
                </a:lnTo>
                <a:lnTo>
                  <a:pt x="2242" y="1076"/>
                </a:lnTo>
                <a:lnTo>
                  <a:pt x="2244" y="1076"/>
                </a:lnTo>
                <a:close/>
                <a:moveTo>
                  <a:pt x="2246" y="1386"/>
                </a:moveTo>
                <a:lnTo>
                  <a:pt x="2246" y="1386"/>
                </a:lnTo>
                <a:lnTo>
                  <a:pt x="2244" y="1386"/>
                </a:lnTo>
                <a:lnTo>
                  <a:pt x="2244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6"/>
                </a:lnTo>
                <a:close/>
                <a:moveTo>
                  <a:pt x="2213" y="1044"/>
                </a:moveTo>
                <a:lnTo>
                  <a:pt x="2211" y="1044"/>
                </a:lnTo>
                <a:lnTo>
                  <a:pt x="2211" y="1046"/>
                </a:lnTo>
                <a:lnTo>
                  <a:pt x="2211" y="1046"/>
                </a:lnTo>
                <a:lnTo>
                  <a:pt x="2213" y="1046"/>
                </a:lnTo>
                <a:lnTo>
                  <a:pt x="2215" y="1048"/>
                </a:lnTo>
                <a:lnTo>
                  <a:pt x="2215" y="1048"/>
                </a:lnTo>
                <a:lnTo>
                  <a:pt x="2217" y="1046"/>
                </a:lnTo>
                <a:lnTo>
                  <a:pt x="2217" y="1046"/>
                </a:lnTo>
                <a:lnTo>
                  <a:pt x="2215" y="1044"/>
                </a:lnTo>
                <a:lnTo>
                  <a:pt x="2213" y="1044"/>
                </a:lnTo>
                <a:close/>
                <a:moveTo>
                  <a:pt x="2227" y="2581"/>
                </a:moveTo>
                <a:lnTo>
                  <a:pt x="2227" y="2581"/>
                </a:lnTo>
                <a:lnTo>
                  <a:pt x="2225" y="2581"/>
                </a:lnTo>
                <a:lnTo>
                  <a:pt x="2225" y="2581"/>
                </a:lnTo>
                <a:lnTo>
                  <a:pt x="2225" y="2583"/>
                </a:lnTo>
                <a:lnTo>
                  <a:pt x="2227" y="2583"/>
                </a:lnTo>
                <a:lnTo>
                  <a:pt x="2227" y="2583"/>
                </a:lnTo>
                <a:lnTo>
                  <a:pt x="2227" y="2581"/>
                </a:lnTo>
                <a:close/>
                <a:moveTo>
                  <a:pt x="2196" y="1048"/>
                </a:moveTo>
                <a:lnTo>
                  <a:pt x="2194" y="1048"/>
                </a:lnTo>
                <a:lnTo>
                  <a:pt x="2194" y="1050"/>
                </a:lnTo>
                <a:lnTo>
                  <a:pt x="2194" y="1050"/>
                </a:lnTo>
                <a:lnTo>
                  <a:pt x="2196" y="1050"/>
                </a:lnTo>
                <a:lnTo>
                  <a:pt x="2198" y="1050"/>
                </a:lnTo>
                <a:lnTo>
                  <a:pt x="2198" y="1053"/>
                </a:lnTo>
                <a:lnTo>
                  <a:pt x="2200" y="1050"/>
                </a:lnTo>
                <a:lnTo>
                  <a:pt x="2202" y="1050"/>
                </a:lnTo>
                <a:lnTo>
                  <a:pt x="2200" y="1050"/>
                </a:lnTo>
                <a:lnTo>
                  <a:pt x="2196" y="1048"/>
                </a:lnTo>
                <a:close/>
                <a:moveTo>
                  <a:pt x="2198" y="1046"/>
                </a:moveTo>
                <a:lnTo>
                  <a:pt x="2200" y="1046"/>
                </a:lnTo>
                <a:lnTo>
                  <a:pt x="2200" y="1048"/>
                </a:lnTo>
                <a:lnTo>
                  <a:pt x="2204" y="1048"/>
                </a:lnTo>
                <a:lnTo>
                  <a:pt x="2204" y="1048"/>
                </a:lnTo>
                <a:lnTo>
                  <a:pt x="2202" y="1048"/>
                </a:lnTo>
                <a:lnTo>
                  <a:pt x="2198" y="1046"/>
                </a:lnTo>
                <a:close/>
                <a:moveTo>
                  <a:pt x="2192" y="1048"/>
                </a:moveTo>
                <a:lnTo>
                  <a:pt x="2192" y="1048"/>
                </a:lnTo>
                <a:lnTo>
                  <a:pt x="2190" y="1048"/>
                </a:lnTo>
                <a:lnTo>
                  <a:pt x="2192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2" y="1048"/>
                </a:lnTo>
                <a:close/>
                <a:moveTo>
                  <a:pt x="1720" y="1401"/>
                </a:moveTo>
                <a:lnTo>
                  <a:pt x="1720" y="1399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close/>
                <a:moveTo>
                  <a:pt x="1695" y="1367"/>
                </a:moveTo>
                <a:lnTo>
                  <a:pt x="1695" y="1365"/>
                </a:lnTo>
                <a:lnTo>
                  <a:pt x="1693" y="1367"/>
                </a:lnTo>
                <a:lnTo>
                  <a:pt x="1693" y="1367"/>
                </a:lnTo>
                <a:lnTo>
                  <a:pt x="1695" y="1367"/>
                </a:lnTo>
                <a:lnTo>
                  <a:pt x="1695" y="1367"/>
                </a:lnTo>
                <a:close/>
                <a:moveTo>
                  <a:pt x="1674" y="883"/>
                </a:moveTo>
                <a:lnTo>
                  <a:pt x="1674" y="883"/>
                </a:lnTo>
                <a:lnTo>
                  <a:pt x="1672" y="883"/>
                </a:lnTo>
                <a:lnTo>
                  <a:pt x="1672" y="885"/>
                </a:lnTo>
                <a:lnTo>
                  <a:pt x="1672" y="885"/>
                </a:lnTo>
                <a:lnTo>
                  <a:pt x="1674" y="885"/>
                </a:lnTo>
                <a:lnTo>
                  <a:pt x="1674" y="883"/>
                </a:lnTo>
                <a:close/>
                <a:moveTo>
                  <a:pt x="1670" y="889"/>
                </a:moveTo>
                <a:lnTo>
                  <a:pt x="1672" y="889"/>
                </a:lnTo>
                <a:lnTo>
                  <a:pt x="1672" y="887"/>
                </a:lnTo>
                <a:lnTo>
                  <a:pt x="1674" y="887"/>
                </a:lnTo>
                <a:lnTo>
                  <a:pt x="1672" y="887"/>
                </a:lnTo>
                <a:lnTo>
                  <a:pt x="1672" y="887"/>
                </a:lnTo>
                <a:lnTo>
                  <a:pt x="1670" y="887"/>
                </a:lnTo>
                <a:lnTo>
                  <a:pt x="1670" y="887"/>
                </a:lnTo>
                <a:lnTo>
                  <a:pt x="1670" y="889"/>
                </a:lnTo>
                <a:lnTo>
                  <a:pt x="1670" y="889"/>
                </a:lnTo>
                <a:close/>
                <a:moveTo>
                  <a:pt x="1701" y="1382"/>
                </a:moveTo>
                <a:lnTo>
                  <a:pt x="1701" y="1384"/>
                </a:lnTo>
                <a:lnTo>
                  <a:pt x="1701" y="1384"/>
                </a:lnTo>
                <a:lnTo>
                  <a:pt x="1701" y="1384"/>
                </a:lnTo>
                <a:lnTo>
                  <a:pt x="1701" y="1382"/>
                </a:lnTo>
                <a:lnTo>
                  <a:pt x="1701" y="1382"/>
                </a:lnTo>
                <a:lnTo>
                  <a:pt x="1701" y="1382"/>
                </a:lnTo>
                <a:close/>
                <a:moveTo>
                  <a:pt x="1714" y="864"/>
                </a:moveTo>
                <a:lnTo>
                  <a:pt x="1714" y="864"/>
                </a:lnTo>
                <a:lnTo>
                  <a:pt x="1714" y="862"/>
                </a:lnTo>
                <a:lnTo>
                  <a:pt x="1712" y="860"/>
                </a:lnTo>
                <a:lnTo>
                  <a:pt x="1710" y="858"/>
                </a:lnTo>
                <a:lnTo>
                  <a:pt x="1708" y="858"/>
                </a:lnTo>
                <a:lnTo>
                  <a:pt x="1699" y="853"/>
                </a:lnTo>
                <a:lnTo>
                  <a:pt x="1697" y="851"/>
                </a:lnTo>
                <a:lnTo>
                  <a:pt x="1693" y="851"/>
                </a:lnTo>
                <a:lnTo>
                  <a:pt x="1691" y="849"/>
                </a:lnTo>
                <a:lnTo>
                  <a:pt x="1685" y="849"/>
                </a:lnTo>
                <a:lnTo>
                  <a:pt x="1678" y="847"/>
                </a:lnTo>
                <a:lnTo>
                  <a:pt x="1676" y="847"/>
                </a:lnTo>
                <a:lnTo>
                  <a:pt x="1674" y="849"/>
                </a:lnTo>
                <a:lnTo>
                  <a:pt x="1674" y="849"/>
                </a:lnTo>
                <a:lnTo>
                  <a:pt x="1674" y="849"/>
                </a:lnTo>
                <a:lnTo>
                  <a:pt x="1683" y="853"/>
                </a:lnTo>
                <a:lnTo>
                  <a:pt x="1685" y="853"/>
                </a:lnTo>
                <a:lnTo>
                  <a:pt x="1685" y="856"/>
                </a:lnTo>
                <a:lnTo>
                  <a:pt x="1687" y="858"/>
                </a:lnTo>
                <a:lnTo>
                  <a:pt x="1687" y="858"/>
                </a:lnTo>
                <a:lnTo>
                  <a:pt x="1695" y="862"/>
                </a:lnTo>
                <a:lnTo>
                  <a:pt x="1697" y="862"/>
                </a:lnTo>
                <a:lnTo>
                  <a:pt x="1701" y="862"/>
                </a:lnTo>
                <a:lnTo>
                  <a:pt x="1706" y="864"/>
                </a:lnTo>
                <a:lnTo>
                  <a:pt x="1712" y="864"/>
                </a:lnTo>
                <a:lnTo>
                  <a:pt x="1714" y="864"/>
                </a:lnTo>
                <a:close/>
                <a:moveTo>
                  <a:pt x="1706" y="1388"/>
                </a:moveTo>
                <a:lnTo>
                  <a:pt x="1706" y="1390"/>
                </a:lnTo>
                <a:lnTo>
                  <a:pt x="1708" y="1390"/>
                </a:lnTo>
                <a:lnTo>
                  <a:pt x="1708" y="1388"/>
                </a:lnTo>
                <a:lnTo>
                  <a:pt x="1708" y="1388"/>
                </a:lnTo>
                <a:lnTo>
                  <a:pt x="1708" y="1388"/>
                </a:lnTo>
                <a:lnTo>
                  <a:pt x="1706" y="1388"/>
                </a:lnTo>
                <a:close/>
                <a:moveTo>
                  <a:pt x="1540" y="927"/>
                </a:moveTo>
                <a:lnTo>
                  <a:pt x="1542" y="925"/>
                </a:lnTo>
                <a:lnTo>
                  <a:pt x="1540" y="927"/>
                </a:lnTo>
                <a:lnTo>
                  <a:pt x="1538" y="927"/>
                </a:lnTo>
                <a:lnTo>
                  <a:pt x="1538" y="929"/>
                </a:lnTo>
                <a:lnTo>
                  <a:pt x="1540" y="927"/>
                </a:lnTo>
                <a:close/>
                <a:moveTo>
                  <a:pt x="1578" y="904"/>
                </a:moveTo>
                <a:lnTo>
                  <a:pt x="1578" y="904"/>
                </a:lnTo>
                <a:lnTo>
                  <a:pt x="1578" y="904"/>
                </a:lnTo>
                <a:lnTo>
                  <a:pt x="1580" y="904"/>
                </a:lnTo>
                <a:lnTo>
                  <a:pt x="1582" y="902"/>
                </a:lnTo>
                <a:lnTo>
                  <a:pt x="1580" y="902"/>
                </a:lnTo>
                <a:lnTo>
                  <a:pt x="1580" y="904"/>
                </a:lnTo>
                <a:lnTo>
                  <a:pt x="1578" y="904"/>
                </a:lnTo>
                <a:close/>
                <a:moveTo>
                  <a:pt x="1737" y="958"/>
                </a:moveTo>
                <a:lnTo>
                  <a:pt x="1739" y="958"/>
                </a:lnTo>
                <a:lnTo>
                  <a:pt x="1741" y="956"/>
                </a:lnTo>
                <a:lnTo>
                  <a:pt x="1743" y="956"/>
                </a:lnTo>
                <a:lnTo>
                  <a:pt x="1741" y="956"/>
                </a:lnTo>
                <a:lnTo>
                  <a:pt x="1739" y="956"/>
                </a:lnTo>
                <a:lnTo>
                  <a:pt x="1737" y="956"/>
                </a:lnTo>
                <a:lnTo>
                  <a:pt x="1737" y="956"/>
                </a:lnTo>
                <a:lnTo>
                  <a:pt x="1737" y="958"/>
                </a:lnTo>
                <a:close/>
                <a:moveTo>
                  <a:pt x="1536" y="931"/>
                </a:moveTo>
                <a:lnTo>
                  <a:pt x="1538" y="929"/>
                </a:lnTo>
                <a:lnTo>
                  <a:pt x="1540" y="931"/>
                </a:lnTo>
                <a:lnTo>
                  <a:pt x="1542" y="929"/>
                </a:lnTo>
                <a:lnTo>
                  <a:pt x="1542" y="929"/>
                </a:lnTo>
                <a:lnTo>
                  <a:pt x="1542" y="929"/>
                </a:lnTo>
                <a:lnTo>
                  <a:pt x="1544" y="925"/>
                </a:lnTo>
                <a:lnTo>
                  <a:pt x="1542" y="925"/>
                </a:lnTo>
                <a:lnTo>
                  <a:pt x="1540" y="929"/>
                </a:lnTo>
                <a:lnTo>
                  <a:pt x="1538" y="929"/>
                </a:lnTo>
                <a:lnTo>
                  <a:pt x="1536" y="931"/>
                </a:lnTo>
                <a:lnTo>
                  <a:pt x="1536" y="931"/>
                </a:lnTo>
                <a:close/>
                <a:moveTo>
                  <a:pt x="1699" y="1380"/>
                </a:move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9" y="1380"/>
                </a:lnTo>
                <a:lnTo>
                  <a:pt x="1699" y="1380"/>
                </a:lnTo>
                <a:lnTo>
                  <a:pt x="1699" y="1382"/>
                </a:lnTo>
                <a:lnTo>
                  <a:pt x="1701" y="1382"/>
                </a:lnTo>
                <a:lnTo>
                  <a:pt x="1699" y="1382"/>
                </a:lnTo>
                <a:lnTo>
                  <a:pt x="1699" y="1380"/>
                </a:lnTo>
                <a:lnTo>
                  <a:pt x="1699" y="1380"/>
                </a:lnTo>
                <a:close/>
                <a:moveTo>
                  <a:pt x="1672" y="1373"/>
                </a:moveTo>
                <a:lnTo>
                  <a:pt x="1670" y="1373"/>
                </a:lnTo>
                <a:lnTo>
                  <a:pt x="1670" y="1373"/>
                </a:lnTo>
                <a:lnTo>
                  <a:pt x="1668" y="1373"/>
                </a:lnTo>
                <a:lnTo>
                  <a:pt x="1668" y="1375"/>
                </a:lnTo>
                <a:lnTo>
                  <a:pt x="1670" y="1373"/>
                </a:lnTo>
                <a:lnTo>
                  <a:pt x="1672" y="1373"/>
                </a:lnTo>
                <a:close/>
                <a:moveTo>
                  <a:pt x="1672" y="1363"/>
                </a:moveTo>
                <a:lnTo>
                  <a:pt x="1672" y="1363"/>
                </a:lnTo>
                <a:lnTo>
                  <a:pt x="1670" y="1363"/>
                </a:lnTo>
                <a:lnTo>
                  <a:pt x="1670" y="1365"/>
                </a:lnTo>
                <a:lnTo>
                  <a:pt x="1672" y="1365"/>
                </a:lnTo>
                <a:lnTo>
                  <a:pt x="1672" y="1363"/>
                </a:lnTo>
                <a:lnTo>
                  <a:pt x="1672" y="1363"/>
                </a:lnTo>
                <a:close/>
                <a:moveTo>
                  <a:pt x="1668" y="1365"/>
                </a:moveTo>
                <a:lnTo>
                  <a:pt x="1666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close/>
                <a:moveTo>
                  <a:pt x="1662" y="1474"/>
                </a:moveTo>
                <a:lnTo>
                  <a:pt x="1664" y="1474"/>
                </a:lnTo>
                <a:lnTo>
                  <a:pt x="1664" y="1474"/>
                </a:lnTo>
                <a:lnTo>
                  <a:pt x="1662" y="1474"/>
                </a:lnTo>
                <a:lnTo>
                  <a:pt x="1659" y="1474"/>
                </a:lnTo>
                <a:lnTo>
                  <a:pt x="1659" y="1474"/>
                </a:lnTo>
                <a:lnTo>
                  <a:pt x="1662" y="1474"/>
                </a:lnTo>
                <a:lnTo>
                  <a:pt x="1662" y="1474"/>
                </a:lnTo>
                <a:close/>
                <a:moveTo>
                  <a:pt x="1693" y="1369"/>
                </a:moveTo>
                <a:lnTo>
                  <a:pt x="1693" y="1369"/>
                </a:lnTo>
                <a:lnTo>
                  <a:pt x="1693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3" y="1369"/>
                </a:lnTo>
                <a:close/>
                <a:moveTo>
                  <a:pt x="1678" y="1474"/>
                </a:moveTo>
                <a:lnTo>
                  <a:pt x="1678" y="1474"/>
                </a:lnTo>
                <a:lnTo>
                  <a:pt x="1678" y="1474"/>
                </a:lnTo>
                <a:lnTo>
                  <a:pt x="1680" y="1474"/>
                </a:lnTo>
                <a:lnTo>
                  <a:pt x="1680" y="1474"/>
                </a:lnTo>
                <a:lnTo>
                  <a:pt x="1683" y="1474"/>
                </a:lnTo>
                <a:lnTo>
                  <a:pt x="1683" y="1474"/>
                </a:lnTo>
                <a:lnTo>
                  <a:pt x="1683" y="1472"/>
                </a:lnTo>
                <a:lnTo>
                  <a:pt x="1683" y="1470"/>
                </a:lnTo>
                <a:lnTo>
                  <a:pt x="1683" y="1470"/>
                </a:lnTo>
                <a:lnTo>
                  <a:pt x="1680" y="1472"/>
                </a:lnTo>
                <a:lnTo>
                  <a:pt x="1680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6" y="1472"/>
                </a:lnTo>
                <a:lnTo>
                  <a:pt x="1676" y="1472"/>
                </a:lnTo>
                <a:lnTo>
                  <a:pt x="1674" y="1472"/>
                </a:lnTo>
                <a:lnTo>
                  <a:pt x="1676" y="1474"/>
                </a:lnTo>
                <a:lnTo>
                  <a:pt x="1678" y="1474"/>
                </a:lnTo>
                <a:close/>
                <a:moveTo>
                  <a:pt x="1674" y="1363"/>
                </a:move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6" y="1363"/>
                </a:lnTo>
                <a:lnTo>
                  <a:pt x="1674" y="1363"/>
                </a:lnTo>
                <a:close/>
                <a:moveTo>
                  <a:pt x="1670" y="1365"/>
                </a:move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close/>
                <a:moveTo>
                  <a:pt x="1662" y="1367"/>
                </a:moveTo>
                <a:lnTo>
                  <a:pt x="1662" y="1367"/>
                </a:lnTo>
                <a:lnTo>
                  <a:pt x="1659" y="1367"/>
                </a:lnTo>
                <a:lnTo>
                  <a:pt x="1657" y="1367"/>
                </a:lnTo>
                <a:lnTo>
                  <a:pt x="1657" y="1369"/>
                </a:lnTo>
                <a:lnTo>
                  <a:pt x="1659" y="1369"/>
                </a:lnTo>
                <a:lnTo>
                  <a:pt x="1659" y="1369"/>
                </a:lnTo>
                <a:lnTo>
                  <a:pt x="1662" y="1367"/>
                </a:lnTo>
                <a:lnTo>
                  <a:pt x="1662" y="1367"/>
                </a:lnTo>
                <a:close/>
                <a:moveTo>
                  <a:pt x="1670" y="1149"/>
                </a:moveTo>
                <a:lnTo>
                  <a:pt x="1670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70" y="1151"/>
                </a:lnTo>
                <a:lnTo>
                  <a:pt x="1670" y="1149"/>
                </a:lnTo>
                <a:lnTo>
                  <a:pt x="1670" y="1149"/>
                </a:lnTo>
                <a:close/>
                <a:moveTo>
                  <a:pt x="1735" y="925"/>
                </a:moveTo>
                <a:lnTo>
                  <a:pt x="1737" y="923"/>
                </a:lnTo>
                <a:lnTo>
                  <a:pt x="1739" y="923"/>
                </a:lnTo>
                <a:lnTo>
                  <a:pt x="1741" y="921"/>
                </a:lnTo>
                <a:lnTo>
                  <a:pt x="1741" y="921"/>
                </a:lnTo>
                <a:lnTo>
                  <a:pt x="1739" y="921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6"/>
                </a:lnTo>
                <a:lnTo>
                  <a:pt x="1739" y="916"/>
                </a:lnTo>
                <a:lnTo>
                  <a:pt x="1737" y="916"/>
                </a:lnTo>
                <a:lnTo>
                  <a:pt x="1735" y="916"/>
                </a:lnTo>
                <a:lnTo>
                  <a:pt x="1735" y="916"/>
                </a:lnTo>
                <a:lnTo>
                  <a:pt x="1735" y="914"/>
                </a:lnTo>
                <a:lnTo>
                  <a:pt x="1733" y="914"/>
                </a:lnTo>
                <a:lnTo>
                  <a:pt x="1733" y="916"/>
                </a:lnTo>
                <a:lnTo>
                  <a:pt x="1731" y="916"/>
                </a:lnTo>
                <a:lnTo>
                  <a:pt x="1731" y="918"/>
                </a:lnTo>
                <a:lnTo>
                  <a:pt x="1731" y="918"/>
                </a:lnTo>
                <a:lnTo>
                  <a:pt x="1729" y="921"/>
                </a:lnTo>
                <a:lnTo>
                  <a:pt x="1729" y="921"/>
                </a:lnTo>
                <a:lnTo>
                  <a:pt x="1733" y="921"/>
                </a:lnTo>
                <a:lnTo>
                  <a:pt x="1731" y="921"/>
                </a:lnTo>
                <a:lnTo>
                  <a:pt x="1729" y="925"/>
                </a:lnTo>
                <a:lnTo>
                  <a:pt x="1729" y="925"/>
                </a:lnTo>
                <a:lnTo>
                  <a:pt x="1727" y="925"/>
                </a:lnTo>
                <a:lnTo>
                  <a:pt x="1727" y="925"/>
                </a:lnTo>
                <a:lnTo>
                  <a:pt x="1724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7" y="921"/>
                </a:lnTo>
                <a:lnTo>
                  <a:pt x="1727" y="921"/>
                </a:lnTo>
                <a:lnTo>
                  <a:pt x="1724" y="921"/>
                </a:lnTo>
                <a:lnTo>
                  <a:pt x="1722" y="921"/>
                </a:lnTo>
                <a:lnTo>
                  <a:pt x="1722" y="921"/>
                </a:lnTo>
                <a:lnTo>
                  <a:pt x="1724" y="918"/>
                </a:lnTo>
                <a:lnTo>
                  <a:pt x="1727" y="918"/>
                </a:lnTo>
                <a:lnTo>
                  <a:pt x="1729" y="918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4"/>
                </a:lnTo>
                <a:lnTo>
                  <a:pt x="1731" y="912"/>
                </a:lnTo>
                <a:lnTo>
                  <a:pt x="1733" y="910"/>
                </a:lnTo>
                <a:lnTo>
                  <a:pt x="1733" y="906"/>
                </a:lnTo>
                <a:lnTo>
                  <a:pt x="1733" y="906"/>
                </a:lnTo>
                <a:lnTo>
                  <a:pt x="1733" y="904"/>
                </a:lnTo>
                <a:lnTo>
                  <a:pt x="1733" y="904"/>
                </a:lnTo>
                <a:lnTo>
                  <a:pt x="1733" y="902"/>
                </a:lnTo>
                <a:lnTo>
                  <a:pt x="1731" y="902"/>
                </a:lnTo>
                <a:lnTo>
                  <a:pt x="1731" y="902"/>
                </a:lnTo>
                <a:lnTo>
                  <a:pt x="1729" y="902"/>
                </a:lnTo>
                <a:lnTo>
                  <a:pt x="1727" y="904"/>
                </a:lnTo>
                <a:lnTo>
                  <a:pt x="1727" y="906"/>
                </a:lnTo>
                <a:lnTo>
                  <a:pt x="1724" y="908"/>
                </a:lnTo>
                <a:lnTo>
                  <a:pt x="1724" y="908"/>
                </a:lnTo>
                <a:lnTo>
                  <a:pt x="1720" y="914"/>
                </a:lnTo>
                <a:lnTo>
                  <a:pt x="1720" y="916"/>
                </a:lnTo>
                <a:lnTo>
                  <a:pt x="1718" y="916"/>
                </a:lnTo>
                <a:lnTo>
                  <a:pt x="1716" y="918"/>
                </a:lnTo>
                <a:lnTo>
                  <a:pt x="1716" y="921"/>
                </a:lnTo>
                <a:lnTo>
                  <a:pt x="1718" y="925"/>
                </a:lnTo>
                <a:lnTo>
                  <a:pt x="1718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2" y="927"/>
                </a:lnTo>
                <a:lnTo>
                  <a:pt x="1724" y="927"/>
                </a:lnTo>
                <a:lnTo>
                  <a:pt x="1727" y="927"/>
                </a:lnTo>
                <a:lnTo>
                  <a:pt x="1727" y="927"/>
                </a:lnTo>
                <a:lnTo>
                  <a:pt x="1729" y="927"/>
                </a:lnTo>
                <a:lnTo>
                  <a:pt x="1733" y="927"/>
                </a:lnTo>
                <a:lnTo>
                  <a:pt x="1735" y="925"/>
                </a:lnTo>
                <a:close/>
                <a:moveTo>
                  <a:pt x="1724" y="1474"/>
                </a:moveTo>
                <a:lnTo>
                  <a:pt x="1722" y="1476"/>
                </a:lnTo>
                <a:lnTo>
                  <a:pt x="1722" y="1476"/>
                </a:lnTo>
                <a:lnTo>
                  <a:pt x="1718" y="1476"/>
                </a:lnTo>
                <a:lnTo>
                  <a:pt x="1718" y="1476"/>
                </a:lnTo>
                <a:lnTo>
                  <a:pt x="1716" y="1476"/>
                </a:lnTo>
                <a:lnTo>
                  <a:pt x="1714" y="1476"/>
                </a:lnTo>
                <a:lnTo>
                  <a:pt x="1714" y="1476"/>
                </a:lnTo>
                <a:lnTo>
                  <a:pt x="1716" y="1478"/>
                </a:lnTo>
                <a:lnTo>
                  <a:pt x="1716" y="1478"/>
                </a:lnTo>
                <a:lnTo>
                  <a:pt x="1716" y="1478"/>
                </a:lnTo>
                <a:lnTo>
                  <a:pt x="1718" y="1480"/>
                </a:lnTo>
                <a:lnTo>
                  <a:pt x="1716" y="1482"/>
                </a:lnTo>
                <a:lnTo>
                  <a:pt x="1716" y="1484"/>
                </a:lnTo>
                <a:lnTo>
                  <a:pt x="1714" y="1484"/>
                </a:lnTo>
                <a:lnTo>
                  <a:pt x="1714" y="1484"/>
                </a:lnTo>
                <a:lnTo>
                  <a:pt x="1712" y="1487"/>
                </a:lnTo>
                <a:lnTo>
                  <a:pt x="1712" y="1487"/>
                </a:lnTo>
                <a:lnTo>
                  <a:pt x="1716" y="1487"/>
                </a:lnTo>
                <a:lnTo>
                  <a:pt x="1722" y="1487"/>
                </a:lnTo>
                <a:lnTo>
                  <a:pt x="1724" y="1484"/>
                </a:lnTo>
                <a:lnTo>
                  <a:pt x="1724" y="1484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0"/>
                </a:lnTo>
                <a:lnTo>
                  <a:pt x="1724" y="1478"/>
                </a:lnTo>
                <a:lnTo>
                  <a:pt x="1724" y="1478"/>
                </a:lnTo>
                <a:lnTo>
                  <a:pt x="1724" y="1476"/>
                </a:lnTo>
                <a:lnTo>
                  <a:pt x="1724" y="1474"/>
                </a:lnTo>
                <a:close/>
                <a:moveTo>
                  <a:pt x="1712" y="1384"/>
                </a:moveTo>
                <a:lnTo>
                  <a:pt x="1712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2"/>
                </a:lnTo>
                <a:lnTo>
                  <a:pt x="1712" y="1382"/>
                </a:lnTo>
                <a:lnTo>
                  <a:pt x="1712" y="1384"/>
                </a:lnTo>
                <a:lnTo>
                  <a:pt x="1712" y="1384"/>
                </a:lnTo>
                <a:close/>
                <a:moveTo>
                  <a:pt x="1714" y="1375"/>
                </a:moveTo>
                <a:lnTo>
                  <a:pt x="1714" y="1375"/>
                </a:lnTo>
                <a:lnTo>
                  <a:pt x="1712" y="1375"/>
                </a:lnTo>
                <a:lnTo>
                  <a:pt x="1712" y="1375"/>
                </a:lnTo>
                <a:lnTo>
                  <a:pt x="1712" y="1373"/>
                </a:lnTo>
                <a:lnTo>
                  <a:pt x="1712" y="1373"/>
                </a:lnTo>
                <a:lnTo>
                  <a:pt x="1712" y="1375"/>
                </a:lnTo>
                <a:lnTo>
                  <a:pt x="1712" y="1375"/>
                </a:lnTo>
                <a:lnTo>
                  <a:pt x="1714" y="1378"/>
                </a:lnTo>
                <a:lnTo>
                  <a:pt x="1714" y="1375"/>
                </a:lnTo>
                <a:close/>
                <a:moveTo>
                  <a:pt x="1731" y="1468"/>
                </a:moveTo>
                <a:lnTo>
                  <a:pt x="1731" y="1468"/>
                </a:lnTo>
                <a:lnTo>
                  <a:pt x="1729" y="1468"/>
                </a:lnTo>
                <a:lnTo>
                  <a:pt x="1727" y="1470"/>
                </a:lnTo>
                <a:lnTo>
                  <a:pt x="1727" y="1470"/>
                </a:lnTo>
                <a:lnTo>
                  <a:pt x="1727" y="1470"/>
                </a:lnTo>
                <a:lnTo>
                  <a:pt x="1731" y="1470"/>
                </a:lnTo>
                <a:lnTo>
                  <a:pt x="1731" y="1468"/>
                </a:lnTo>
                <a:close/>
                <a:moveTo>
                  <a:pt x="1791" y="906"/>
                </a:moveTo>
                <a:lnTo>
                  <a:pt x="1791" y="906"/>
                </a:lnTo>
                <a:lnTo>
                  <a:pt x="1794" y="906"/>
                </a:lnTo>
                <a:lnTo>
                  <a:pt x="1794" y="904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2"/>
                </a:lnTo>
                <a:lnTo>
                  <a:pt x="1791" y="902"/>
                </a:lnTo>
                <a:lnTo>
                  <a:pt x="1791" y="900"/>
                </a:lnTo>
                <a:lnTo>
                  <a:pt x="1791" y="900"/>
                </a:lnTo>
                <a:lnTo>
                  <a:pt x="1791" y="902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6"/>
                </a:lnTo>
                <a:lnTo>
                  <a:pt x="1791" y="906"/>
                </a:lnTo>
                <a:close/>
                <a:moveTo>
                  <a:pt x="1716" y="1394"/>
                </a:moveTo>
                <a:lnTo>
                  <a:pt x="1714" y="1394"/>
                </a:lnTo>
                <a:lnTo>
                  <a:pt x="1714" y="1394"/>
                </a:lnTo>
                <a:lnTo>
                  <a:pt x="1712" y="1394"/>
                </a:lnTo>
                <a:lnTo>
                  <a:pt x="1712" y="1394"/>
                </a:lnTo>
                <a:lnTo>
                  <a:pt x="1714" y="1399"/>
                </a:lnTo>
                <a:lnTo>
                  <a:pt x="1714" y="1401"/>
                </a:lnTo>
                <a:lnTo>
                  <a:pt x="1714" y="1401"/>
                </a:lnTo>
                <a:lnTo>
                  <a:pt x="1716" y="1399"/>
                </a:lnTo>
                <a:lnTo>
                  <a:pt x="1716" y="1399"/>
                </a:lnTo>
                <a:lnTo>
                  <a:pt x="1716" y="1396"/>
                </a:lnTo>
                <a:lnTo>
                  <a:pt x="1716" y="1396"/>
                </a:lnTo>
                <a:lnTo>
                  <a:pt x="1716" y="1394"/>
                </a:lnTo>
                <a:close/>
                <a:moveTo>
                  <a:pt x="1743" y="1438"/>
                </a:moveTo>
                <a:lnTo>
                  <a:pt x="1743" y="1440"/>
                </a:lnTo>
                <a:lnTo>
                  <a:pt x="1743" y="1443"/>
                </a:lnTo>
                <a:lnTo>
                  <a:pt x="1745" y="1443"/>
                </a:lnTo>
                <a:lnTo>
                  <a:pt x="1745" y="1443"/>
                </a:lnTo>
                <a:lnTo>
                  <a:pt x="1747" y="1440"/>
                </a:lnTo>
                <a:lnTo>
                  <a:pt x="1745" y="1440"/>
                </a:lnTo>
                <a:lnTo>
                  <a:pt x="1745" y="1438"/>
                </a:lnTo>
                <a:lnTo>
                  <a:pt x="1743" y="1438"/>
                </a:lnTo>
                <a:close/>
                <a:moveTo>
                  <a:pt x="1724" y="1501"/>
                </a:moveTo>
                <a:lnTo>
                  <a:pt x="1724" y="1501"/>
                </a:lnTo>
                <a:lnTo>
                  <a:pt x="1722" y="1501"/>
                </a:lnTo>
                <a:lnTo>
                  <a:pt x="1722" y="1503"/>
                </a:lnTo>
                <a:lnTo>
                  <a:pt x="1722" y="1503"/>
                </a:lnTo>
                <a:lnTo>
                  <a:pt x="1724" y="1503"/>
                </a:lnTo>
                <a:lnTo>
                  <a:pt x="1724" y="1503"/>
                </a:lnTo>
                <a:lnTo>
                  <a:pt x="1727" y="1503"/>
                </a:lnTo>
                <a:lnTo>
                  <a:pt x="1727" y="1501"/>
                </a:lnTo>
                <a:lnTo>
                  <a:pt x="1724" y="1501"/>
                </a:lnTo>
                <a:lnTo>
                  <a:pt x="1727" y="1501"/>
                </a:lnTo>
                <a:lnTo>
                  <a:pt x="1724" y="1501"/>
                </a:lnTo>
                <a:close/>
                <a:moveTo>
                  <a:pt x="1727" y="1499"/>
                </a:moveTo>
                <a:lnTo>
                  <a:pt x="1729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9"/>
                </a:lnTo>
                <a:lnTo>
                  <a:pt x="1727" y="1499"/>
                </a:lnTo>
                <a:close/>
                <a:moveTo>
                  <a:pt x="1714" y="1457"/>
                </a:moveTo>
                <a:lnTo>
                  <a:pt x="1714" y="1457"/>
                </a:lnTo>
                <a:lnTo>
                  <a:pt x="1712" y="1457"/>
                </a:lnTo>
                <a:lnTo>
                  <a:pt x="1714" y="1457"/>
                </a:lnTo>
                <a:lnTo>
                  <a:pt x="1714" y="1457"/>
                </a:lnTo>
                <a:lnTo>
                  <a:pt x="1716" y="1455"/>
                </a:lnTo>
                <a:lnTo>
                  <a:pt x="1714" y="1455"/>
                </a:lnTo>
                <a:lnTo>
                  <a:pt x="1714" y="1455"/>
                </a:lnTo>
                <a:lnTo>
                  <a:pt x="1714" y="1457"/>
                </a:lnTo>
                <a:close/>
                <a:moveTo>
                  <a:pt x="1724" y="929"/>
                </a:moveTo>
                <a:lnTo>
                  <a:pt x="1724" y="929"/>
                </a:lnTo>
                <a:lnTo>
                  <a:pt x="1724" y="929"/>
                </a:lnTo>
                <a:lnTo>
                  <a:pt x="1724" y="927"/>
                </a:lnTo>
                <a:lnTo>
                  <a:pt x="1722" y="929"/>
                </a:lnTo>
                <a:lnTo>
                  <a:pt x="1722" y="929"/>
                </a:lnTo>
                <a:lnTo>
                  <a:pt x="1724" y="929"/>
                </a:lnTo>
                <a:lnTo>
                  <a:pt x="1724" y="929"/>
                </a:lnTo>
                <a:lnTo>
                  <a:pt x="1724" y="929"/>
                </a:lnTo>
                <a:close/>
                <a:moveTo>
                  <a:pt x="1727" y="1422"/>
                </a:moveTo>
                <a:lnTo>
                  <a:pt x="1727" y="1422"/>
                </a:lnTo>
                <a:lnTo>
                  <a:pt x="1727" y="1419"/>
                </a:lnTo>
                <a:lnTo>
                  <a:pt x="1727" y="1419"/>
                </a:lnTo>
                <a:lnTo>
                  <a:pt x="1724" y="1419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2" y="1415"/>
                </a:lnTo>
                <a:lnTo>
                  <a:pt x="1722" y="1415"/>
                </a:lnTo>
                <a:lnTo>
                  <a:pt x="1720" y="1417"/>
                </a:lnTo>
                <a:lnTo>
                  <a:pt x="1720" y="1417"/>
                </a:lnTo>
                <a:lnTo>
                  <a:pt x="1722" y="1419"/>
                </a:lnTo>
                <a:lnTo>
                  <a:pt x="1722" y="1419"/>
                </a:lnTo>
                <a:lnTo>
                  <a:pt x="1724" y="1419"/>
                </a:lnTo>
                <a:lnTo>
                  <a:pt x="1722" y="1422"/>
                </a:lnTo>
                <a:lnTo>
                  <a:pt x="1722" y="1422"/>
                </a:lnTo>
                <a:lnTo>
                  <a:pt x="1722" y="1422"/>
                </a:lnTo>
                <a:lnTo>
                  <a:pt x="1724" y="1422"/>
                </a:lnTo>
                <a:lnTo>
                  <a:pt x="1727" y="1424"/>
                </a:lnTo>
                <a:lnTo>
                  <a:pt x="1727" y="1422"/>
                </a:lnTo>
                <a:close/>
                <a:moveTo>
                  <a:pt x="1706" y="914"/>
                </a:moveTo>
                <a:lnTo>
                  <a:pt x="1708" y="914"/>
                </a:lnTo>
                <a:lnTo>
                  <a:pt x="1710" y="912"/>
                </a:lnTo>
                <a:lnTo>
                  <a:pt x="1710" y="912"/>
                </a:lnTo>
                <a:lnTo>
                  <a:pt x="1708" y="912"/>
                </a:lnTo>
                <a:lnTo>
                  <a:pt x="1708" y="912"/>
                </a:lnTo>
                <a:lnTo>
                  <a:pt x="1703" y="912"/>
                </a:lnTo>
                <a:lnTo>
                  <a:pt x="1699" y="912"/>
                </a:lnTo>
                <a:lnTo>
                  <a:pt x="1699" y="912"/>
                </a:lnTo>
                <a:lnTo>
                  <a:pt x="1695" y="912"/>
                </a:lnTo>
                <a:lnTo>
                  <a:pt x="1693" y="912"/>
                </a:lnTo>
                <a:lnTo>
                  <a:pt x="1691" y="912"/>
                </a:lnTo>
                <a:lnTo>
                  <a:pt x="1689" y="910"/>
                </a:lnTo>
                <a:lnTo>
                  <a:pt x="1689" y="910"/>
                </a:lnTo>
                <a:lnTo>
                  <a:pt x="1689" y="910"/>
                </a:lnTo>
                <a:lnTo>
                  <a:pt x="1687" y="910"/>
                </a:lnTo>
                <a:lnTo>
                  <a:pt x="1685" y="910"/>
                </a:lnTo>
                <a:lnTo>
                  <a:pt x="1685" y="912"/>
                </a:lnTo>
                <a:lnTo>
                  <a:pt x="1685" y="912"/>
                </a:lnTo>
                <a:lnTo>
                  <a:pt x="1683" y="912"/>
                </a:lnTo>
                <a:lnTo>
                  <a:pt x="1683" y="912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08"/>
                </a:lnTo>
                <a:lnTo>
                  <a:pt x="1678" y="906"/>
                </a:lnTo>
                <a:lnTo>
                  <a:pt x="1680" y="904"/>
                </a:lnTo>
                <a:lnTo>
                  <a:pt x="1680" y="902"/>
                </a:lnTo>
                <a:lnTo>
                  <a:pt x="1680" y="902"/>
                </a:lnTo>
                <a:lnTo>
                  <a:pt x="1678" y="904"/>
                </a:lnTo>
                <a:lnTo>
                  <a:pt x="1676" y="904"/>
                </a:lnTo>
                <a:lnTo>
                  <a:pt x="1676" y="906"/>
                </a:lnTo>
                <a:lnTo>
                  <a:pt x="1676" y="906"/>
                </a:lnTo>
                <a:lnTo>
                  <a:pt x="1674" y="908"/>
                </a:lnTo>
                <a:lnTo>
                  <a:pt x="1674" y="908"/>
                </a:lnTo>
                <a:lnTo>
                  <a:pt x="1676" y="908"/>
                </a:lnTo>
                <a:lnTo>
                  <a:pt x="1678" y="910"/>
                </a:lnTo>
                <a:lnTo>
                  <a:pt x="1678" y="910"/>
                </a:lnTo>
                <a:lnTo>
                  <a:pt x="1678" y="912"/>
                </a:lnTo>
                <a:lnTo>
                  <a:pt x="1680" y="912"/>
                </a:lnTo>
                <a:lnTo>
                  <a:pt x="1683" y="912"/>
                </a:lnTo>
                <a:lnTo>
                  <a:pt x="1685" y="912"/>
                </a:lnTo>
                <a:lnTo>
                  <a:pt x="1685" y="914"/>
                </a:lnTo>
                <a:lnTo>
                  <a:pt x="1685" y="914"/>
                </a:lnTo>
                <a:lnTo>
                  <a:pt x="1683" y="914"/>
                </a:lnTo>
                <a:lnTo>
                  <a:pt x="1685" y="914"/>
                </a:lnTo>
                <a:lnTo>
                  <a:pt x="1687" y="916"/>
                </a:lnTo>
                <a:lnTo>
                  <a:pt x="1687" y="916"/>
                </a:lnTo>
                <a:lnTo>
                  <a:pt x="1691" y="918"/>
                </a:lnTo>
                <a:lnTo>
                  <a:pt x="1691" y="916"/>
                </a:lnTo>
                <a:lnTo>
                  <a:pt x="1693" y="916"/>
                </a:lnTo>
                <a:lnTo>
                  <a:pt x="1691" y="916"/>
                </a:lnTo>
                <a:lnTo>
                  <a:pt x="1693" y="916"/>
                </a:lnTo>
                <a:lnTo>
                  <a:pt x="1693" y="916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7" y="918"/>
                </a:lnTo>
                <a:lnTo>
                  <a:pt x="1695" y="918"/>
                </a:lnTo>
                <a:lnTo>
                  <a:pt x="1695" y="918"/>
                </a:lnTo>
                <a:lnTo>
                  <a:pt x="1697" y="918"/>
                </a:lnTo>
                <a:lnTo>
                  <a:pt x="1697" y="921"/>
                </a:lnTo>
                <a:lnTo>
                  <a:pt x="1697" y="921"/>
                </a:lnTo>
                <a:lnTo>
                  <a:pt x="1699" y="921"/>
                </a:lnTo>
                <a:lnTo>
                  <a:pt x="1701" y="921"/>
                </a:lnTo>
                <a:lnTo>
                  <a:pt x="1703" y="921"/>
                </a:lnTo>
                <a:lnTo>
                  <a:pt x="1701" y="921"/>
                </a:lnTo>
                <a:lnTo>
                  <a:pt x="1701" y="921"/>
                </a:lnTo>
                <a:lnTo>
                  <a:pt x="1701" y="918"/>
                </a:lnTo>
                <a:lnTo>
                  <a:pt x="1701" y="916"/>
                </a:lnTo>
                <a:lnTo>
                  <a:pt x="1701" y="916"/>
                </a:lnTo>
                <a:lnTo>
                  <a:pt x="1706" y="914"/>
                </a:lnTo>
                <a:close/>
                <a:moveTo>
                  <a:pt x="1712" y="895"/>
                </a:moveTo>
                <a:lnTo>
                  <a:pt x="1714" y="893"/>
                </a:lnTo>
                <a:lnTo>
                  <a:pt x="1714" y="893"/>
                </a:lnTo>
                <a:lnTo>
                  <a:pt x="1716" y="891"/>
                </a:lnTo>
                <a:lnTo>
                  <a:pt x="1716" y="891"/>
                </a:lnTo>
                <a:lnTo>
                  <a:pt x="1718" y="891"/>
                </a:lnTo>
                <a:lnTo>
                  <a:pt x="1718" y="891"/>
                </a:lnTo>
                <a:lnTo>
                  <a:pt x="1716" y="891"/>
                </a:lnTo>
                <a:lnTo>
                  <a:pt x="1714" y="891"/>
                </a:lnTo>
                <a:lnTo>
                  <a:pt x="1712" y="893"/>
                </a:lnTo>
                <a:lnTo>
                  <a:pt x="1710" y="895"/>
                </a:lnTo>
                <a:lnTo>
                  <a:pt x="1710" y="897"/>
                </a:lnTo>
                <a:lnTo>
                  <a:pt x="1710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0" y="897"/>
                </a:lnTo>
                <a:lnTo>
                  <a:pt x="1712" y="895"/>
                </a:lnTo>
                <a:lnTo>
                  <a:pt x="1712" y="895"/>
                </a:lnTo>
                <a:close/>
                <a:moveTo>
                  <a:pt x="1727" y="1428"/>
                </a:moveTo>
                <a:lnTo>
                  <a:pt x="1724" y="1428"/>
                </a:lnTo>
                <a:lnTo>
                  <a:pt x="1724" y="1428"/>
                </a:lnTo>
                <a:lnTo>
                  <a:pt x="1724" y="1428"/>
                </a:lnTo>
                <a:lnTo>
                  <a:pt x="1722" y="1430"/>
                </a:lnTo>
                <a:lnTo>
                  <a:pt x="1722" y="1430"/>
                </a:lnTo>
                <a:lnTo>
                  <a:pt x="1722" y="1432"/>
                </a:lnTo>
                <a:lnTo>
                  <a:pt x="1724" y="1432"/>
                </a:lnTo>
                <a:lnTo>
                  <a:pt x="1727" y="1432"/>
                </a:lnTo>
                <a:lnTo>
                  <a:pt x="1727" y="1428"/>
                </a:lnTo>
                <a:close/>
                <a:moveTo>
                  <a:pt x="1716" y="1396"/>
                </a:moveTo>
                <a:lnTo>
                  <a:pt x="1718" y="1396"/>
                </a:lnTo>
                <a:lnTo>
                  <a:pt x="1720" y="1396"/>
                </a:lnTo>
                <a:lnTo>
                  <a:pt x="1722" y="1396"/>
                </a:lnTo>
                <a:lnTo>
                  <a:pt x="1718" y="1394"/>
                </a:lnTo>
                <a:lnTo>
                  <a:pt x="1718" y="1394"/>
                </a:lnTo>
                <a:lnTo>
                  <a:pt x="1718" y="1392"/>
                </a:lnTo>
                <a:lnTo>
                  <a:pt x="1718" y="1392"/>
                </a:lnTo>
                <a:lnTo>
                  <a:pt x="1716" y="1392"/>
                </a:lnTo>
                <a:lnTo>
                  <a:pt x="1716" y="1392"/>
                </a:lnTo>
                <a:lnTo>
                  <a:pt x="1716" y="1394"/>
                </a:lnTo>
                <a:lnTo>
                  <a:pt x="1716" y="1394"/>
                </a:lnTo>
                <a:lnTo>
                  <a:pt x="1716" y="1396"/>
                </a:lnTo>
                <a:close/>
                <a:moveTo>
                  <a:pt x="1722" y="1440"/>
                </a:moveTo>
                <a:lnTo>
                  <a:pt x="1722" y="1440"/>
                </a:lnTo>
                <a:lnTo>
                  <a:pt x="1722" y="1438"/>
                </a:lnTo>
                <a:lnTo>
                  <a:pt x="1722" y="1438"/>
                </a:lnTo>
                <a:lnTo>
                  <a:pt x="1722" y="1438"/>
                </a:lnTo>
                <a:lnTo>
                  <a:pt x="1720" y="1438"/>
                </a:lnTo>
                <a:lnTo>
                  <a:pt x="1720" y="1438"/>
                </a:lnTo>
                <a:lnTo>
                  <a:pt x="1720" y="1440"/>
                </a:lnTo>
                <a:lnTo>
                  <a:pt x="1720" y="1440"/>
                </a:lnTo>
                <a:lnTo>
                  <a:pt x="1722" y="1440"/>
                </a:lnTo>
                <a:close/>
                <a:moveTo>
                  <a:pt x="1794" y="906"/>
                </a:move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close/>
                <a:moveTo>
                  <a:pt x="1720" y="1407"/>
                </a:moveTo>
                <a:lnTo>
                  <a:pt x="1720" y="1405"/>
                </a:lnTo>
                <a:lnTo>
                  <a:pt x="1718" y="1405"/>
                </a:lnTo>
                <a:lnTo>
                  <a:pt x="1718" y="1405"/>
                </a:lnTo>
                <a:lnTo>
                  <a:pt x="1716" y="1407"/>
                </a:lnTo>
                <a:lnTo>
                  <a:pt x="1718" y="1409"/>
                </a:lnTo>
                <a:lnTo>
                  <a:pt x="1718" y="1411"/>
                </a:lnTo>
                <a:lnTo>
                  <a:pt x="1720" y="1411"/>
                </a:lnTo>
                <a:lnTo>
                  <a:pt x="1720" y="1409"/>
                </a:lnTo>
                <a:lnTo>
                  <a:pt x="1720" y="1407"/>
                </a:lnTo>
                <a:close/>
                <a:moveTo>
                  <a:pt x="1507" y="1285"/>
                </a:moveTo>
                <a:lnTo>
                  <a:pt x="1507" y="1285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09" y="1287"/>
                </a:lnTo>
                <a:lnTo>
                  <a:pt x="1507" y="1285"/>
                </a:lnTo>
                <a:lnTo>
                  <a:pt x="1507" y="1285"/>
                </a:lnTo>
                <a:lnTo>
                  <a:pt x="1507" y="1285"/>
                </a:lnTo>
                <a:close/>
                <a:moveTo>
                  <a:pt x="1634" y="1369"/>
                </a:moveTo>
                <a:lnTo>
                  <a:pt x="1634" y="1371"/>
                </a:lnTo>
                <a:lnTo>
                  <a:pt x="1636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41" y="1369"/>
                </a:lnTo>
                <a:lnTo>
                  <a:pt x="1643" y="1371"/>
                </a:lnTo>
                <a:lnTo>
                  <a:pt x="1645" y="1369"/>
                </a:lnTo>
                <a:lnTo>
                  <a:pt x="1645" y="1371"/>
                </a:lnTo>
                <a:lnTo>
                  <a:pt x="1647" y="1371"/>
                </a:lnTo>
                <a:lnTo>
                  <a:pt x="1647" y="1371"/>
                </a:lnTo>
                <a:lnTo>
                  <a:pt x="1649" y="1371"/>
                </a:lnTo>
                <a:lnTo>
                  <a:pt x="1649" y="1371"/>
                </a:lnTo>
                <a:lnTo>
                  <a:pt x="1651" y="1371"/>
                </a:lnTo>
                <a:lnTo>
                  <a:pt x="1653" y="1369"/>
                </a:lnTo>
                <a:lnTo>
                  <a:pt x="1655" y="1367"/>
                </a:lnTo>
                <a:lnTo>
                  <a:pt x="1655" y="1367"/>
                </a:lnTo>
                <a:lnTo>
                  <a:pt x="1657" y="1367"/>
                </a:lnTo>
                <a:lnTo>
                  <a:pt x="1657" y="1365"/>
                </a:lnTo>
                <a:lnTo>
                  <a:pt x="1655" y="1365"/>
                </a:lnTo>
                <a:lnTo>
                  <a:pt x="1653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1" y="1363"/>
                </a:lnTo>
                <a:lnTo>
                  <a:pt x="1636" y="1363"/>
                </a:lnTo>
                <a:lnTo>
                  <a:pt x="1636" y="1363"/>
                </a:lnTo>
                <a:lnTo>
                  <a:pt x="1634" y="1363"/>
                </a:lnTo>
                <a:lnTo>
                  <a:pt x="1634" y="1363"/>
                </a:lnTo>
                <a:lnTo>
                  <a:pt x="1634" y="1365"/>
                </a:lnTo>
                <a:lnTo>
                  <a:pt x="1632" y="1365"/>
                </a:lnTo>
                <a:lnTo>
                  <a:pt x="1634" y="1365"/>
                </a:lnTo>
                <a:lnTo>
                  <a:pt x="1634" y="1365"/>
                </a:lnTo>
                <a:lnTo>
                  <a:pt x="1634" y="1367"/>
                </a:lnTo>
                <a:lnTo>
                  <a:pt x="1634" y="1367"/>
                </a:lnTo>
                <a:lnTo>
                  <a:pt x="1634" y="1369"/>
                </a:lnTo>
                <a:close/>
                <a:moveTo>
                  <a:pt x="1479" y="1308"/>
                </a:moveTo>
                <a:lnTo>
                  <a:pt x="1479" y="1308"/>
                </a:lnTo>
                <a:lnTo>
                  <a:pt x="1479" y="1308"/>
                </a:lnTo>
                <a:lnTo>
                  <a:pt x="1479" y="1306"/>
                </a:lnTo>
                <a:lnTo>
                  <a:pt x="1479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8"/>
                </a:lnTo>
                <a:lnTo>
                  <a:pt x="1479" y="1308"/>
                </a:lnTo>
                <a:close/>
                <a:moveTo>
                  <a:pt x="1486" y="1281"/>
                </a:moveTo>
                <a:lnTo>
                  <a:pt x="1486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9"/>
                </a:lnTo>
                <a:lnTo>
                  <a:pt x="1481" y="1277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5"/>
                </a:lnTo>
                <a:lnTo>
                  <a:pt x="1481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7" y="1277"/>
                </a:lnTo>
                <a:lnTo>
                  <a:pt x="1479" y="1279"/>
                </a:lnTo>
                <a:lnTo>
                  <a:pt x="1479" y="1279"/>
                </a:lnTo>
                <a:lnTo>
                  <a:pt x="1481" y="1281"/>
                </a:lnTo>
                <a:lnTo>
                  <a:pt x="1481" y="1281"/>
                </a:lnTo>
                <a:lnTo>
                  <a:pt x="1481" y="1283"/>
                </a:lnTo>
                <a:lnTo>
                  <a:pt x="1483" y="1283"/>
                </a:lnTo>
                <a:lnTo>
                  <a:pt x="1486" y="1281"/>
                </a:lnTo>
                <a:close/>
                <a:moveTo>
                  <a:pt x="1488" y="1264"/>
                </a:moveTo>
                <a:lnTo>
                  <a:pt x="1488" y="1264"/>
                </a:lnTo>
                <a:lnTo>
                  <a:pt x="1488" y="1264"/>
                </a:lnTo>
                <a:lnTo>
                  <a:pt x="1488" y="1264"/>
                </a:lnTo>
                <a:lnTo>
                  <a:pt x="1486" y="1264"/>
                </a:lnTo>
                <a:lnTo>
                  <a:pt x="1486" y="1264"/>
                </a:lnTo>
                <a:lnTo>
                  <a:pt x="1483" y="1264"/>
                </a:lnTo>
                <a:lnTo>
                  <a:pt x="1483" y="1264"/>
                </a:lnTo>
                <a:lnTo>
                  <a:pt x="1486" y="1264"/>
                </a:lnTo>
                <a:lnTo>
                  <a:pt x="1488" y="1264"/>
                </a:lnTo>
                <a:close/>
                <a:moveTo>
                  <a:pt x="1475" y="1304"/>
                </a:moveTo>
                <a:lnTo>
                  <a:pt x="1475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4"/>
                </a:lnTo>
                <a:lnTo>
                  <a:pt x="1475" y="1304"/>
                </a:lnTo>
                <a:lnTo>
                  <a:pt x="1475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5" y="1304"/>
                </a:lnTo>
                <a:close/>
                <a:moveTo>
                  <a:pt x="1496" y="1256"/>
                </a:moveTo>
                <a:lnTo>
                  <a:pt x="1496" y="1258"/>
                </a:lnTo>
                <a:lnTo>
                  <a:pt x="1496" y="1258"/>
                </a:lnTo>
                <a:lnTo>
                  <a:pt x="1496" y="1258"/>
                </a:lnTo>
                <a:lnTo>
                  <a:pt x="1498" y="1258"/>
                </a:lnTo>
                <a:lnTo>
                  <a:pt x="1500" y="1260"/>
                </a:lnTo>
                <a:lnTo>
                  <a:pt x="1502" y="1260"/>
                </a:lnTo>
                <a:lnTo>
                  <a:pt x="1502" y="1262"/>
                </a:lnTo>
                <a:lnTo>
                  <a:pt x="1504" y="1262"/>
                </a:lnTo>
                <a:lnTo>
                  <a:pt x="1504" y="1264"/>
                </a:lnTo>
                <a:lnTo>
                  <a:pt x="1504" y="1266"/>
                </a:lnTo>
                <a:lnTo>
                  <a:pt x="1504" y="1266"/>
                </a:lnTo>
                <a:lnTo>
                  <a:pt x="1502" y="1269"/>
                </a:lnTo>
                <a:lnTo>
                  <a:pt x="1502" y="1269"/>
                </a:lnTo>
                <a:lnTo>
                  <a:pt x="1502" y="1269"/>
                </a:lnTo>
                <a:lnTo>
                  <a:pt x="1504" y="1271"/>
                </a:lnTo>
                <a:lnTo>
                  <a:pt x="1504" y="1271"/>
                </a:lnTo>
                <a:lnTo>
                  <a:pt x="1504" y="1269"/>
                </a:lnTo>
                <a:lnTo>
                  <a:pt x="1504" y="1266"/>
                </a:lnTo>
                <a:lnTo>
                  <a:pt x="1504" y="1264"/>
                </a:lnTo>
                <a:lnTo>
                  <a:pt x="1504" y="1262"/>
                </a:lnTo>
                <a:lnTo>
                  <a:pt x="1504" y="1262"/>
                </a:lnTo>
                <a:lnTo>
                  <a:pt x="1502" y="1260"/>
                </a:lnTo>
                <a:lnTo>
                  <a:pt x="1500" y="1258"/>
                </a:lnTo>
                <a:lnTo>
                  <a:pt x="1498" y="1258"/>
                </a:lnTo>
                <a:lnTo>
                  <a:pt x="1496" y="1256"/>
                </a:lnTo>
                <a:lnTo>
                  <a:pt x="1496" y="1256"/>
                </a:lnTo>
                <a:close/>
                <a:moveTo>
                  <a:pt x="1467" y="1241"/>
                </a:moveTo>
                <a:lnTo>
                  <a:pt x="1467" y="1241"/>
                </a:lnTo>
                <a:lnTo>
                  <a:pt x="1465" y="1239"/>
                </a:lnTo>
                <a:lnTo>
                  <a:pt x="1463" y="1239"/>
                </a:lnTo>
                <a:lnTo>
                  <a:pt x="1467" y="1241"/>
                </a:lnTo>
                <a:lnTo>
                  <a:pt x="1467" y="1241"/>
                </a:lnTo>
                <a:lnTo>
                  <a:pt x="1469" y="1241"/>
                </a:lnTo>
                <a:lnTo>
                  <a:pt x="1471" y="1241"/>
                </a:lnTo>
                <a:lnTo>
                  <a:pt x="1475" y="1239"/>
                </a:lnTo>
                <a:lnTo>
                  <a:pt x="1479" y="1239"/>
                </a:lnTo>
                <a:lnTo>
                  <a:pt x="1479" y="1239"/>
                </a:lnTo>
                <a:lnTo>
                  <a:pt x="1479" y="1237"/>
                </a:lnTo>
                <a:lnTo>
                  <a:pt x="1477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1" y="1239"/>
                </a:lnTo>
                <a:lnTo>
                  <a:pt x="1469" y="1237"/>
                </a:lnTo>
                <a:lnTo>
                  <a:pt x="1469" y="1239"/>
                </a:lnTo>
                <a:lnTo>
                  <a:pt x="1469" y="1239"/>
                </a:lnTo>
                <a:lnTo>
                  <a:pt x="1469" y="1239"/>
                </a:lnTo>
                <a:lnTo>
                  <a:pt x="1467" y="1241"/>
                </a:lnTo>
                <a:close/>
                <a:moveTo>
                  <a:pt x="1488" y="1239"/>
                </a:moveTo>
                <a:lnTo>
                  <a:pt x="1488" y="1237"/>
                </a:lnTo>
                <a:lnTo>
                  <a:pt x="1486" y="1237"/>
                </a:lnTo>
                <a:lnTo>
                  <a:pt x="1483" y="1235"/>
                </a:lnTo>
                <a:lnTo>
                  <a:pt x="1483" y="1235"/>
                </a:lnTo>
                <a:lnTo>
                  <a:pt x="1481" y="1235"/>
                </a:lnTo>
                <a:lnTo>
                  <a:pt x="1479" y="1235"/>
                </a:lnTo>
                <a:lnTo>
                  <a:pt x="1479" y="1235"/>
                </a:lnTo>
                <a:lnTo>
                  <a:pt x="1481" y="1235"/>
                </a:lnTo>
                <a:lnTo>
                  <a:pt x="1486" y="1237"/>
                </a:lnTo>
                <a:lnTo>
                  <a:pt x="1488" y="1239"/>
                </a:lnTo>
                <a:lnTo>
                  <a:pt x="1490" y="1241"/>
                </a:lnTo>
                <a:lnTo>
                  <a:pt x="1490" y="1241"/>
                </a:lnTo>
                <a:lnTo>
                  <a:pt x="1490" y="1243"/>
                </a:lnTo>
                <a:lnTo>
                  <a:pt x="1490" y="1243"/>
                </a:lnTo>
                <a:lnTo>
                  <a:pt x="1488" y="1245"/>
                </a:lnTo>
                <a:lnTo>
                  <a:pt x="1488" y="1248"/>
                </a:lnTo>
                <a:lnTo>
                  <a:pt x="1488" y="1248"/>
                </a:lnTo>
                <a:lnTo>
                  <a:pt x="1486" y="1250"/>
                </a:lnTo>
                <a:lnTo>
                  <a:pt x="1488" y="1250"/>
                </a:lnTo>
                <a:lnTo>
                  <a:pt x="1488" y="1252"/>
                </a:lnTo>
                <a:lnTo>
                  <a:pt x="1490" y="1252"/>
                </a:lnTo>
                <a:lnTo>
                  <a:pt x="1490" y="1250"/>
                </a:lnTo>
                <a:lnTo>
                  <a:pt x="1490" y="1245"/>
                </a:lnTo>
                <a:lnTo>
                  <a:pt x="1492" y="1243"/>
                </a:lnTo>
                <a:lnTo>
                  <a:pt x="1492" y="1241"/>
                </a:lnTo>
                <a:lnTo>
                  <a:pt x="1490" y="1241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close/>
                <a:moveTo>
                  <a:pt x="1475" y="1273"/>
                </a:moveTo>
                <a:lnTo>
                  <a:pt x="1475" y="1273"/>
                </a:lnTo>
                <a:lnTo>
                  <a:pt x="1475" y="1273"/>
                </a:lnTo>
                <a:lnTo>
                  <a:pt x="1477" y="1275"/>
                </a:lnTo>
                <a:lnTo>
                  <a:pt x="1477" y="1275"/>
                </a:lnTo>
                <a:lnTo>
                  <a:pt x="1477" y="1275"/>
                </a:lnTo>
                <a:lnTo>
                  <a:pt x="1479" y="1275"/>
                </a:lnTo>
                <a:lnTo>
                  <a:pt x="1479" y="1275"/>
                </a:lnTo>
                <a:lnTo>
                  <a:pt x="1481" y="1273"/>
                </a:lnTo>
                <a:lnTo>
                  <a:pt x="1481" y="1273"/>
                </a:lnTo>
                <a:lnTo>
                  <a:pt x="1481" y="1271"/>
                </a:lnTo>
                <a:lnTo>
                  <a:pt x="1481" y="1269"/>
                </a:lnTo>
                <a:lnTo>
                  <a:pt x="1479" y="1269"/>
                </a:lnTo>
                <a:lnTo>
                  <a:pt x="1479" y="1266"/>
                </a:lnTo>
                <a:lnTo>
                  <a:pt x="1477" y="1264"/>
                </a:lnTo>
                <a:lnTo>
                  <a:pt x="1477" y="1264"/>
                </a:lnTo>
                <a:lnTo>
                  <a:pt x="1477" y="1262"/>
                </a:lnTo>
                <a:lnTo>
                  <a:pt x="1475" y="1262"/>
                </a:lnTo>
                <a:lnTo>
                  <a:pt x="1475" y="1262"/>
                </a:lnTo>
                <a:lnTo>
                  <a:pt x="1475" y="1264"/>
                </a:lnTo>
                <a:lnTo>
                  <a:pt x="1475" y="1266"/>
                </a:lnTo>
                <a:lnTo>
                  <a:pt x="1473" y="1269"/>
                </a:lnTo>
                <a:lnTo>
                  <a:pt x="1473" y="1269"/>
                </a:lnTo>
                <a:lnTo>
                  <a:pt x="1473" y="1269"/>
                </a:lnTo>
                <a:lnTo>
                  <a:pt x="1475" y="1271"/>
                </a:lnTo>
                <a:lnTo>
                  <a:pt x="1473" y="1271"/>
                </a:lnTo>
                <a:lnTo>
                  <a:pt x="1473" y="1271"/>
                </a:lnTo>
                <a:lnTo>
                  <a:pt x="1471" y="1271"/>
                </a:lnTo>
                <a:lnTo>
                  <a:pt x="1473" y="1273"/>
                </a:lnTo>
                <a:lnTo>
                  <a:pt x="1473" y="1273"/>
                </a:lnTo>
                <a:lnTo>
                  <a:pt x="1475" y="1273"/>
                </a:lnTo>
                <a:close/>
                <a:moveTo>
                  <a:pt x="1471" y="1302"/>
                </a:moveTo>
                <a:lnTo>
                  <a:pt x="1471" y="1302"/>
                </a:lnTo>
                <a:lnTo>
                  <a:pt x="1469" y="1302"/>
                </a:lnTo>
                <a:lnTo>
                  <a:pt x="1467" y="1302"/>
                </a:lnTo>
                <a:lnTo>
                  <a:pt x="1469" y="1302"/>
                </a:lnTo>
                <a:lnTo>
                  <a:pt x="1469" y="1302"/>
                </a:lnTo>
                <a:lnTo>
                  <a:pt x="1469" y="1304"/>
                </a:lnTo>
                <a:lnTo>
                  <a:pt x="1471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2"/>
                </a:lnTo>
                <a:lnTo>
                  <a:pt x="1471" y="1302"/>
                </a:lnTo>
                <a:lnTo>
                  <a:pt x="1471" y="1302"/>
                </a:lnTo>
                <a:close/>
                <a:moveTo>
                  <a:pt x="1509" y="1105"/>
                </a:moveTo>
                <a:lnTo>
                  <a:pt x="1507" y="1105"/>
                </a:lnTo>
                <a:lnTo>
                  <a:pt x="1507" y="1105"/>
                </a:lnTo>
                <a:lnTo>
                  <a:pt x="1511" y="1105"/>
                </a:lnTo>
                <a:lnTo>
                  <a:pt x="1509" y="1105"/>
                </a:lnTo>
                <a:close/>
                <a:moveTo>
                  <a:pt x="1511" y="1271"/>
                </a:moveTo>
                <a:lnTo>
                  <a:pt x="1511" y="1271"/>
                </a:lnTo>
                <a:lnTo>
                  <a:pt x="1513" y="1273"/>
                </a:lnTo>
                <a:lnTo>
                  <a:pt x="1513" y="1273"/>
                </a:lnTo>
                <a:lnTo>
                  <a:pt x="1515" y="1275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7" y="1277"/>
                </a:lnTo>
                <a:lnTo>
                  <a:pt x="1517" y="1277"/>
                </a:lnTo>
                <a:lnTo>
                  <a:pt x="1513" y="1273"/>
                </a:lnTo>
                <a:lnTo>
                  <a:pt x="1513" y="1273"/>
                </a:lnTo>
                <a:lnTo>
                  <a:pt x="1511" y="1271"/>
                </a:lnTo>
                <a:lnTo>
                  <a:pt x="1511" y="1269"/>
                </a:lnTo>
                <a:lnTo>
                  <a:pt x="1511" y="1269"/>
                </a:lnTo>
                <a:lnTo>
                  <a:pt x="1511" y="1271"/>
                </a:lnTo>
                <a:close/>
                <a:moveTo>
                  <a:pt x="1519" y="1292"/>
                </a:moveTo>
                <a:lnTo>
                  <a:pt x="1517" y="1294"/>
                </a:lnTo>
                <a:lnTo>
                  <a:pt x="1519" y="1294"/>
                </a:lnTo>
                <a:lnTo>
                  <a:pt x="1521" y="1294"/>
                </a:lnTo>
                <a:lnTo>
                  <a:pt x="1523" y="1298"/>
                </a:lnTo>
                <a:lnTo>
                  <a:pt x="1523" y="1296"/>
                </a:lnTo>
                <a:lnTo>
                  <a:pt x="1523" y="1296"/>
                </a:lnTo>
                <a:lnTo>
                  <a:pt x="1521" y="1294"/>
                </a:lnTo>
                <a:lnTo>
                  <a:pt x="1521" y="1294"/>
                </a:lnTo>
                <a:lnTo>
                  <a:pt x="1519" y="1289"/>
                </a:lnTo>
                <a:lnTo>
                  <a:pt x="1519" y="1289"/>
                </a:lnTo>
                <a:lnTo>
                  <a:pt x="1517" y="1287"/>
                </a:lnTo>
                <a:lnTo>
                  <a:pt x="1517" y="1285"/>
                </a:lnTo>
                <a:lnTo>
                  <a:pt x="1517" y="1285"/>
                </a:lnTo>
                <a:lnTo>
                  <a:pt x="1517" y="1287"/>
                </a:lnTo>
                <a:lnTo>
                  <a:pt x="1517" y="1287"/>
                </a:lnTo>
                <a:lnTo>
                  <a:pt x="1519" y="1289"/>
                </a:lnTo>
                <a:lnTo>
                  <a:pt x="1519" y="1292"/>
                </a:lnTo>
                <a:lnTo>
                  <a:pt x="1519" y="1292"/>
                </a:lnTo>
                <a:lnTo>
                  <a:pt x="1519" y="1292"/>
                </a:lnTo>
                <a:close/>
                <a:moveTo>
                  <a:pt x="1511" y="1092"/>
                </a:moveTo>
                <a:lnTo>
                  <a:pt x="1511" y="1092"/>
                </a:lnTo>
                <a:lnTo>
                  <a:pt x="1511" y="1095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92"/>
                </a:lnTo>
                <a:close/>
                <a:moveTo>
                  <a:pt x="1517" y="1057"/>
                </a:moveTo>
                <a:lnTo>
                  <a:pt x="1515" y="1061"/>
                </a:lnTo>
                <a:lnTo>
                  <a:pt x="1517" y="1061"/>
                </a:lnTo>
                <a:lnTo>
                  <a:pt x="1519" y="1057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5"/>
                </a:lnTo>
                <a:lnTo>
                  <a:pt x="1517" y="1057"/>
                </a:lnTo>
                <a:close/>
                <a:moveTo>
                  <a:pt x="1504" y="1109"/>
                </a:moveTo>
                <a:lnTo>
                  <a:pt x="1502" y="1109"/>
                </a:lnTo>
                <a:lnTo>
                  <a:pt x="1500" y="1111"/>
                </a:lnTo>
                <a:lnTo>
                  <a:pt x="1498" y="1113"/>
                </a:lnTo>
                <a:lnTo>
                  <a:pt x="1500" y="1113"/>
                </a:lnTo>
                <a:lnTo>
                  <a:pt x="1502" y="1111"/>
                </a:lnTo>
                <a:lnTo>
                  <a:pt x="1504" y="1109"/>
                </a:lnTo>
                <a:close/>
                <a:moveTo>
                  <a:pt x="1513" y="1103"/>
                </a:moveTo>
                <a:lnTo>
                  <a:pt x="1511" y="1103"/>
                </a:lnTo>
                <a:lnTo>
                  <a:pt x="1511" y="1105"/>
                </a:lnTo>
                <a:lnTo>
                  <a:pt x="1513" y="1103"/>
                </a:lnTo>
                <a:lnTo>
                  <a:pt x="1513" y="1103"/>
                </a:lnTo>
                <a:lnTo>
                  <a:pt x="1515" y="1101"/>
                </a:lnTo>
                <a:lnTo>
                  <a:pt x="1515" y="1099"/>
                </a:lnTo>
                <a:lnTo>
                  <a:pt x="1515" y="1097"/>
                </a:lnTo>
                <a:lnTo>
                  <a:pt x="1515" y="1095"/>
                </a:lnTo>
                <a:lnTo>
                  <a:pt x="1513" y="1095"/>
                </a:lnTo>
                <a:lnTo>
                  <a:pt x="1515" y="1099"/>
                </a:lnTo>
                <a:lnTo>
                  <a:pt x="1515" y="1099"/>
                </a:lnTo>
                <a:lnTo>
                  <a:pt x="1513" y="1103"/>
                </a:lnTo>
                <a:close/>
                <a:moveTo>
                  <a:pt x="1498" y="1113"/>
                </a:moveTo>
                <a:lnTo>
                  <a:pt x="1498" y="1113"/>
                </a:lnTo>
                <a:lnTo>
                  <a:pt x="1498" y="1113"/>
                </a:lnTo>
                <a:lnTo>
                  <a:pt x="1496" y="1111"/>
                </a:lnTo>
                <a:lnTo>
                  <a:pt x="1496" y="1113"/>
                </a:lnTo>
                <a:lnTo>
                  <a:pt x="1498" y="1113"/>
                </a:lnTo>
                <a:lnTo>
                  <a:pt x="1498" y="1113"/>
                </a:lnTo>
                <a:close/>
                <a:moveTo>
                  <a:pt x="1530" y="1279"/>
                </a:moveTo>
                <a:lnTo>
                  <a:pt x="1530" y="1279"/>
                </a:lnTo>
                <a:lnTo>
                  <a:pt x="1530" y="1279"/>
                </a:lnTo>
                <a:lnTo>
                  <a:pt x="1527" y="1279"/>
                </a:lnTo>
                <a:lnTo>
                  <a:pt x="1527" y="1281"/>
                </a:lnTo>
                <a:lnTo>
                  <a:pt x="1527" y="1281"/>
                </a:lnTo>
                <a:lnTo>
                  <a:pt x="1530" y="1279"/>
                </a:lnTo>
                <a:close/>
                <a:moveTo>
                  <a:pt x="1458" y="1300"/>
                </a:moveTo>
                <a:lnTo>
                  <a:pt x="1458" y="1300"/>
                </a:lnTo>
                <a:lnTo>
                  <a:pt x="1458" y="1300"/>
                </a:lnTo>
                <a:lnTo>
                  <a:pt x="1454" y="1298"/>
                </a:lnTo>
                <a:lnTo>
                  <a:pt x="1454" y="1298"/>
                </a:lnTo>
                <a:lnTo>
                  <a:pt x="1454" y="1298"/>
                </a:lnTo>
                <a:lnTo>
                  <a:pt x="1456" y="1300"/>
                </a:lnTo>
                <a:lnTo>
                  <a:pt x="1458" y="1300"/>
                </a:lnTo>
                <a:close/>
                <a:moveTo>
                  <a:pt x="1479" y="1310"/>
                </a:moveTo>
                <a:lnTo>
                  <a:pt x="1481" y="1310"/>
                </a:lnTo>
                <a:lnTo>
                  <a:pt x="1481" y="1310"/>
                </a:lnTo>
                <a:lnTo>
                  <a:pt x="1481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1" y="1308"/>
                </a:lnTo>
                <a:lnTo>
                  <a:pt x="1479" y="1308"/>
                </a:lnTo>
                <a:lnTo>
                  <a:pt x="1479" y="1308"/>
                </a:lnTo>
                <a:lnTo>
                  <a:pt x="1479" y="1310"/>
                </a:lnTo>
                <a:lnTo>
                  <a:pt x="1479" y="1310"/>
                </a:lnTo>
                <a:close/>
                <a:moveTo>
                  <a:pt x="1595" y="1451"/>
                </a:moveTo>
                <a:lnTo>
                  <a:pt x="1595" y="1449"/>
                </a:lnTo>
                <a:lnTo>
                  <a:pt x="1592" y="1449"/>
                </a:lnTo>
                <a:lnTo>
                  <a:pt x="1592" y="1449"/>
                </a:lnTo>
                <a:lnTo>
                  <a:pt x="1592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close/>
                <a:moveTo>
                  <a:pt x="1496" y="1371"/>
                </a:moveTo>
                <a:lnTo>
                  <a:pt x="1498" y="1371"/>
                </a:lnTo>
                <a:lnTo>
                  <a:pt x="1498" y="1371"/>
                </a:lnTo>
                <a:lnTo>
                  <a:pt x="1500" y="1371"/>
                </a:lnTo>
                <a:lnTo>
                  <a:pt x="1502" y="1371"/>
                </a:lnTo>
                <a:lnTo>
                  <a:pt x="1504" y="1371"/>
                </a:lnTo>
                <a:lnTo>
                  <a:pt x="1502" y="1371"/>
                </a:lnTo>
                <a:lnTo>
                  <a:pt x="1502" y="1367"/>
                </a:lnTo>
                <a:lnTo>
                  <a:pt x="1496" y="1367"/>
                </a:lnTo>
                <a:lnTo>
                  <a:pt x="1496" y="1365"/>
                </a:lnTo>
                <a:lnTo>
                  <a:pt x="1494" y="1365"/>
                </a:lnTo>
                <a:lnTo>
                  <a:pt x="1492" y="1365"/>
                </a:lnTo>
                <a:lnTo>
                  <a:pt x="1492" y="1365"/>
                </a:lnTo>
                <a:lnTo>
                  <a:pt x="1490" y="1363"/>
                </a:lnTo>
                <a:lnTo>
                  <a:pt x="1488" y="1363"/>
                </a:lnTo>
                <a:lnTo>
                  <a:pt x="1488" y="1363"/>
                </a:lnTo>
                <a:lnTo>
                  <a:pt x="1486" y="1363"/>
                </a:lnTo>
                <a:lnTo>
                  <a:pt x="1479" y="1363"/>
                </a:lnTo>
                <a:lnTo>
                  <a:pt x="1479" y="1363"/>
                </a:lnTo>
                <a:lnTo>
                  <a:pt x="1477" y="1363"/>
                </a:lnTo>
                <a:lnTo>
                  <a:pt x="1477" y="1363"/>
                </a:lnTo>
                <a:lnTo>
                  <a:pt x="1475" y="1363"/>
                </a:lnTo>
                <a:lnTo>
                  <a:pt x="1473" y="1363"/>
                </a:lnTo>
                <a:lnTo>
                  <a:pt x="1473" y="1365"/>
                </a:lnTo>
                <a:lnTo>
                  <a:pt x="1473" y="1365"/>
                </a:lnTo>
                <a:lnTo>
                  <a:pt x="1473" y="1367"/>
                </a:lnTo>
                <a:lnTo>
                  <a:pt x="1477" y="1367"/>
                </a:lnTo>
                <a:lnTo>
                  <a:pt x="1477" y="1367"/>
                </a:lnTo>
                <a:lnTo>
                  <a:pt x="1477" y="1369"/>
                </a:lnTo>
                <a:lnTo>
                  <a:pt x="1479" y="1369"/>
                </a:lnTo>
                <a:lnTo>
                  <a:pt x="1479" y="1369"/>
                </a:lnTo>
                <a:lnTo>
                  <a:pt x="1481" y="1371"/>
                </a:lnTo>
                <a:lnTo>
                  <a:pt x="1483" y="1371"/>
                </a:lnTo>
                <a:lnTo>
                  <a:pt x="1486" y="1371"/>
                </a:lnTo>
                <a:lnTo>
                  <a:pt x="1488" y="1373"/>
                </a:lnTo>
                <a:lnTo>
                  <a:pt x="1488" y="1373"/>
                </a:lnTo>
                <a:lnTo>
                  <a:pt x="1490" y="1373"/>
                </a:lnTo>
                <a:lnTo>
                  <a:pt x="1490" y="1371"/>
                </a:lnTo>
                <a:lnTo>
                  <a:pt x="1490" y="1371"/>
                </a:lnTo>
                <a:lnTo>
                  <a:pt x="1492" y="1371"/>
                </a:lnTo>
                <a:lnTo>
                  <a:pt x="1492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close/>
                <a:moveTo>
                  <a:pt x="1404" y="1317"/>
                </a:moveTo>
                <a:lnTo>
                  <a:pt x="1404" y="1317"/>
                </a:lnTo>
                <a:lnTo>
                  <a:pt x="1402" y="1317"/>
                </a:lnTo>
                <a:lnTo>
                  <a:pt x="1402" y="1317"/>
                </a:lnTo>
                <a:lnTo>
                  <a:pt x="1404" y="1317"/>
                </a:lnTo>
                <a:lnTo>
                  <a:pt x="1404" y="1319"/>
                </a:lnTo>
                <a:lnTo>
                  <a:pt x="1406" y="1319"/>
                </a:lnTo>
                <a:lnTo>
                  <a:pt x="1408" y="1319"/>
                </a:lnTo>
                <a:lnTo>
                  <a:pt x="1410" y="1317"/>
                </a:lnTo>
                <a:lnTo>
                  <a:pt x="1412" y="1317"/>
                </a:lnTo>
                <a:lnTo>
                  <a:pt x="1412" y="1317"/>
                </a:lnTo>
                <a:lnTo>
                  <a:pt x="1410" y="1315"/>
                </a:lnTo>
                <a:lnTo>
                  <a:pt x="1410" y="1313"/>
                </a:lnTo>
                <a:lnTo>
                  <a:pt x="1410" y="1313"/>
                </a:lnTo>
                <a:lnTo>
                  <a:pt x="1408" y="1313"/>
                </a:lnTo>
                <a:lnTo>
                  <a:pt x="1406" y="1310"/>
                </a:lnTo>
                <a:lnTo>
                  <a:pt x="1404" y="1313"/>
                </a:lnTo>
                <a:lnTo>
                  <a:pt x="1404" y="1313"/>
                </a:lnTo>
                <a:lnTo>
                  <a:pt x="1406" y="1317"/>
                </a:lnTo>
                <a:lnTo>
                  <a:pt x="1406" y="1317"/>
                </a:lnTo>
                <a:lnTo>
                  <a:pt x="1404" y="1317"/>
                </a:lnTo>
                <a:close/>
                <a:moveTo>
                  <a:pt x="1414" y="1495"/>
                </a:moveTo>
                <a:lnTo>
                  <a:pt x="1416" y="1497"/>
                </a:lnTo>
                <a:lnTo>
                  <a:pt x="1416" y="1497"/>
                </a:lnTo>
                <a:lnTo>
                  <a:pt x="1416" y="1495"/>
                </a:lnTo>
                <a:lnTo>
                  <a:pt x="1416" y="1495"/>
                </a:lnTo>
                <a:lnTo>
                  <a:pt x="1414" y="1495"/>
                </a:lnTo>
                <a:close/>
                <a:moveTo>
                  <a:pt x="1431" y="1350"/>
                </a:move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31" y="1350"/>
                </a:lnTo>
                <a:lnTo>
                  <a:pt x="1431" y="1350"/>
                </a:lnTo>
                <a:lnTo>
                  <a:pt x="1433" y="1350"/>
                </a:lnTo>
                <a:lnTo>
                  <a:pt x="1433" y="1350"/>
                </a:lnTo>
                <a:lnTo>
                  <a:pt x="1431" y="1350"/>
                </a:lnTo>
                <a:close/>
                <a:moveTo>
                  <a:pt x="1519" y="1342"/>
                </a:moveTo>
                <a:lnTo>
                  <a:pt x="1521" y="1342"/>
                </a:lnTo>
                <a:lnTo>
                  <a:pt x="1521" y="1342"/>
                </a:lnTo>
                <a:lnTo>
                  <a:pt x="1523" y="1340"/>
                </a:lnTo>
                <a:lnTo>
                  <a:pt x="1527" y="1340"/>
                </a:lnTo>
                <a:lnTo>
                  <a:pt x="1530" y="1340"/>
                </a:lnTo>
                <a:lnTo>
                  <a:pt x="1532" y="1340"/>
                </a:lnTo>
                <a:lnTo>
                  <a:pt x="1532" y="1338"/>
                </a:lnTo>
                <a:lnTo>
                  <a:pt x="1534" y="1338"/>
                </a:lnTo>
                <a:lnTo>
                  <a:pt x="1534" y="1338"/>
                </a:lnTo>
                <a:lnTo>
                  <a:pt x="1534" y="1336"/>
                </a:lnTo>
                <a:lnTo>
                  <a:pt x="1534" y="1336"/>
                </a:lnTo>
                <a:lnTo>
                  <a:pt x="1532" y="1336"/>
                </a:lnTo>
                <a:lnTo>
                  <a:pt x="1532" y="1336"/>
                </a:lnTo>
                <a:lnTo>
                  <a:pt x="1530" y="1336"/>
                </a:lnTo>
                <a:lnTo>
                  <a:pt x="1527" y="1334"/>
                </a:lnTo>
                <a:lnTo>
                  <a:pt x="1525" y="1331"/>
                </a:lnTo>
                <a:lnTo>
                  <a:pt x="1525" y="1331"/>
                </a:lnTo>
                <a:lnTo>
                  <a:pt x="1523" y="1331"/>
                </a:lnTo>
                <a:lnTo>
                  <a:pt x="1521" y="1329"/>
                </a:lnTo>
                <a:lnTo>
                  <a:pt x="1519" y="1329"/>
                </a:lnTo>
                <a:lnTo>
                  <a:pt x="1517" y="1329"/>
                </a:lnTo>
                <a:lnTo>
                  <a:pt x="1513" y="1329"/>
                </a:lnTo>
                <a:lnTo>
                  <a:pt x="1513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7"/>
                </a:lnTo>
                <a:lnTo>
                  <a:pt x="1513" y="1327"/>
                </a:lnTo>
                <a:lnTo>
                  <a:pt x="1511" y="1327"/>
                </a:lnTo>
                <a:lnTo>
                  <a:pt x="1513" y="1325"/>
                </a:lnTo>
                <a:lnTo>
                  <a:pt x="1513" y="1325"/>
                </a:lnTo>
                <a:lnTo>
                  <a:pt x="1513" y="1325"/>
                </a:lnTo>
                <a:lnTo>
                  <a:pt x="1511" y="1323"/>
                </a:lnTo>
                <a:lnTo>
                  <a:pt x="1509" y="1323"/>
                </a:lnTo>
                <a:lnTo>
                  <a:pt x="1507" y="1323"/>
                </a:lnTo>
                <a:lnTo>
                  <a:pt x="1502" y="1321"/>
                </a:lnTo>
                <a:lnTo>
                  <a:pt x="1500" y="1321"/>
                </a:lnTo>
                <a:lnTo>
                  <a:pt x="1498" y="1321"/>
                </a:lnTo>
                <a:lnTo>
                  <a:pt x="1498" y="1321"/>
                </a:lnTo>
                <a:lnTo>
                  <a:pt x="1496" y="1321"/>
                </a:lnTo>
                <a:lnTo>
                  <a:pt x="1496" y="1321"/>
                </a:lnTo>
                <a:lnTo>
                  <a:pt x="1496" y="1319"/>
                </a:lnTo>
                <a:lnTo>
                  <a:pt x="1494" y="1321"/>
                </a:lnTo>
                <a:lnTo>
                  <a:pt x="1494" y="1319"/>
                </a:lnTo>
                <a:lnTo>
                  <a:pt x="1494" y="1319"/>
                </a:lnTo>
                <a:lnTo>
                  <a:pt x="1494" y="1319"/>
                </a:lnTo>
                <a:lnTo>
                  <a:pt x="1490" y="1317"/>
                </a:lnTo>
                <a:lnTo>
                  <a:pt x="1490" y="1317"/>
                </a:lnTo>
                <a:lnTo>
                  <a:pt x="1490" y="1319"/>
                </a:lnTo>
                <a:lnTo>
                  <a:pt x="1488" y="1319"/>
                </a:lnTo>
                <a:lnTo>
                  <a:pt x="1488" y="1317"/>
                </a:lnTo>
                <a:lnTo>
                  <a:pt x="1488" y="1317"/>
                </a:lnTo>
                <a:lnTo>
                  <a:pt x="1488" y="1317"/>
                </a:lnTo>
                <a:lnTo>
                  <a:pt x="1490" y="1317"/>
                </a:lnTo>
                <a:lnTo>
                  <a:pt x="1490" y="1315"/>
                </a:lnTo>
                <a:lnTo>
                  <a:pt x="1490" y="1315"/>
                </a:lnTo>
                <a:lnTo>
                  <a:pt x="1488" y="1315"/>
                </a:lnTo>
                <a:lnTo>
                  <a:pt x="1488" y="1315"/>
                </a:lnTo>
                <a:lnTo>
                  <a:pt x="1486" y="1313"/>
                </a:lnTo>
                <a:lnTo>
                  <a:pt x="1483" y="1313"/>
                </a:lnTo>
                <a:lnTo>
                  <a:pt x="1483" y="1313"/>
                </a:lnTo>
                <a:lnTo>
                  <a:pt x="1486" y="1313"/>
                </a:lnTo>
                <a:lnTo>
                  <a:pt x="1486" y="1313"/>
                </a:lnTo>
                <a:lnTo>
                  <a:pt x="1483" y="1315"/>
                </a:lnTo>
                <a:lnTo>
                  <a:pt x="1483" y="1313"/>
                </a:lnTo>
                <a:lnTo>
                  <a:pt x="1479" y="1313"/>
                </a:lnTo>
                <a:lnTo>
                  <a:pt x="1477" y="1310"/>
                </a:lnTo>
                <a:lnTo>
                  <a:pt x="1475" y="1308"/>
                </a:lnTo>
                <a:lnTo>
                  <a:pt x="1467" y="1304"/>
                </a:lnTo>
                <a:lnTo>
                  <a:pt x="1467" y="1304"/>
                </a:lnTo>
                <a:lnTo>
                  <a:pt x="1467" y="1304"/>
                </a:lnTo>
                <a:lnTo>
                  <a:pt x="1465" y="1304"/>
                </a:lnTo>
                <a:lnTo>
                  <a:pt x="1465" y="1304"/>
                </a:lnTo>
                <a:lnTo>
                  <a:pt x="1460" y="1304"/>
                </a:lnTo>
                <a:lnTo>
                  <a:pt x="1458" y="1304"/>
                </a:lnTo>
                <a:lnTo>
                  <a:pt x="1458" y="1304"/>
                </a:lnTo>
                <a:lnTo>
                  <a:pt x="1456" y="1302"/>
                </a:lnTo>
                <a:lnTo>
                  <a:pt x="1456" y="1302"/>
                </a:lnTo>
                <a:lnTo>
                  <a:pt x="1454" y="1300"/>
                </a:lnTo>
                <a:lnTo>
                  <a:pt x="1450" y="1298"/>
                </a:lnTo>
                <a:lnTo>
                  <a:pt x="1452" y="1298"/>
                </a:lnTo>
                <a:lnTo>
                  <a:pt x="1450" y="1298"/>
                </a:lnTo>
                <a:lnTo>
                  <a:pt x="1450" y="1298"/>
                </a:lnTo>
                <a:lnTo>
                  <a:pt x="1448" y="1296"/>
                </a:lnTo>
                <a:lnTo>
                  <a:pt x="1446" y="1296"/>
                </a:lnTo>
                <a:lnTo>
                  <a:pt x="1446" y="1296"/>
                </a:lnTo>
                <a:lnTo>
                  <a:pt x="1444" y="1296"/>
                </a:lnTo>
                <a:lnTo>
                  <a:pt x="1442" y="1296"/>
                </a:lnTo>
                <a:lnTo>
                  <a:pt x="1442" y="1296"/>
                </a:lnTo>
                <a:lnTo>
                  <a:pt x="1439" y="1294"/>
                </a:lnTo>
                <a:lnTo>
                  <a:pt x="1439" y="1294"/>
                </a:lnTo>
                <a:lnTo>
                  <a:pt x="1433" y="1294"/>
                </a:lnTo>
                <a:lnTo>
                  <a:pt x="1433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29" y="1294"/>
                </a:lnTo>
                <a:lnTo>
                  <a:pt x="1427" y="1294"/>
                </a:lnTo>
                <a:lnTo>
                  <a:pt x="1423" y="1294"/>
                </a:lnTo>
                <a:lnTo>
                  <a:pt x="1419" y="1292"/>
                </a:lnTo>
                <a:lnTo>
                  <a:pt x="1414" y="1294"/>
                </a:lnTo>
                <a:lnTo>
                  <a:pt x="1412" y="1294"/>
                </a:lnTo>
                <a:lnTo>
                  <a:pt x="1410" y="1294"/>
                </a:lnTo>
                <a:lnTo>
                  <a:pt x="1402" y="1296"/>
                </a:lnTo>
                <a:lnTo>
                  <a:pt x="1402" y="1296"/>
                </a:lnTo>
                <a:lnTo>
                  <a:pt x="1389" y="1300"/>
                </a:lnTo>
                <a:lnTo>
                  <a:pt x="1389" y="1300"/>
                </a:lnTo>
                <a:lnTo>
                  <a:pt x="1387" y="1302"/>
                </a:lnTo>
                <a:lnTo>
                  <a:pt x="1385" y="1304"/>
                </a:lnTo>
                <a:lnTo>
                  <a:pt x="1385" y="1306"/>
                </a:lnTo>
                <a:lnTo>
                  <a:pt x="1387" y="1308"/>
                </a:lnTo>
                <a:lnTo>
                  <a:pt x="1385" y="1310"/>
                </a:lnTo>
                <a:lnTo>
                  <a:pt x="1385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81" y="1313"/>
                </a:lnTo>
                <a:lnTo>
                  <a:pt x="1381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83" y="1313"/>
                </a:lnTo>
                <a:lnTo>
                  <a:pt x="1383" y="1315"/>
                </a:lnTo>
                <a:lnTo>
                  <a:pt x="1385" y="1313"/>
                </a:lnTo>
                <a:lnTo>
                  <a:pt x="1387" y="1313"/>
                </a:lnTo>
                <a:lnTo>
                  <a:pt x="1389" y="1310"/>
                </a:lnTo>
                <a:lnTo>
                  <a:pt x="1391" y="1310"/>
                </a:lnTo>
                <a:lnTo>
                  <a:pt x="1391" y="1310"/>
                </a:lnTo>
                <a:lnTo>
                  <a:pt x="1391" y="1308"/>
                </a:lnTo>
                <a:lnTo>
                  <a:pt x="1391" y="1308"/>
                </a:lnTo>
                <a:lnTo>
                  <a:pt x="1391" y="1308"/>
                </a:lnTo>
                <a:lnTo>
                  <a:pt x="1395" y="1308"/>
                </a:lnTo>
                <a:lnTo>
                  <a:pt x="1395" y="1308"/>
                </a:lnTo>
                <a:lnTo>
                  <a:pt x="1398" y="1306"/>
                </a:lnTo>
                <a:lnTo>
                  <a:pt x="1398" y="1306"/>
                </a:lnTo>
                <a:lnTo>
                  <a:pt x="1398" y="1308"/>
                </a:lnTo>
                <a:lnTo>
                  <a:pt x="1400" y="1306"/>
                </a:lnTo>
                <a:lnTo>
                  <a:pt x="1402" y="1306"/>
                </a:lnTo>
                <a:lnTo>
                  <a:pt x="1402" y="1304"/>
                </a:lnTo>
                <a:lnTo>
                  <a:pt x="1404" y="1304"/>
                </a:lnTo>
                <a:lnTo>
                  <a:pt x="1404" y="1304"/>
                </a:lnTo>
                <a:lnTo>
                  <a:pt x="1406" y="1302"/>
                </a:lnTo>
                <a:lnTo>
                  <a:pt x="1408" y="1302"/>
                </a:lnTo>
                <a:lnTo>
                  <a:pt x="1408" y="1300"/>
                </a:lnTo>
                <a:lnTo>
                  <a:pt x="1408" y="1300"/>
                </a:lnTo>
                <a:lnTo>
                  <a:pt x="1421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5" y="1302"/>
                </a:lnTo>
                <a:lnTo>
                  <a:pt x="1425" y="1302"/>
                </a:lnTo>
                <a:lnTo>
                  <a:pt x="1425" y="1302"/>
                </a:lnTo>
                <a:lnTo>
                  <a:pt x="1423" y="1304"/>
                </a:lnTo>
                <a:lnTo>
                  <a:pt x="1421" y="1304"/>
                </a:lnTo>
                <a:lnTo>
                  <a:pt x="1419" y="1304"/>
                </a:lnTo>
                <a:lnTo>
                  <a:pt x="1421" y="1306"/>
                </a:lnTo>
                <a:lnTo>
                  <a:pt x="1423" y="1306"/>
                </a:lnTo>
                <a:lnTo>
                  <a:pt x="1423" y="1306"/>
                </a:lnTo>
                <a:lnTo>
                  <a:pt x="1427" y="1308"/>
                </a:lnTo>
                <a:lnTo>
                  <a:pt x="1429" y="1308"/>
                </a:lnTo>
                <a:lnTo>
                  <a:pt x="1431" y="1308"/>
                </a:lnTo>
                <a:lnTo>
                  <a:pt x="1431" y="1308"/>
                </a:lnTo>
                <a:lnTo>
                  <a:pt x="1431" y="1306"/>
                </a:lnTo>
                <a:lnTo>
                  <a:pt x="1431" y="1306"/>
                </a:lnTo>
                <a:lnTo>
                  <a:pt x="1433" y="1306"/>
                </a:lnTo>
                <a:lnTo>
                  <a:pt x="1433" y="1308"/>
                </a:lnTo>
                <a:lnTo>
                  <a:pt x="1433" y="1308"/>
                </a:lnTo>
                <a:lnTo>
                  <a:pt x="1433" y="1308"/>
                </a:lnTo>
                <a:lnTo>
                  <a:pt x="1435" y="1310"/>
                </a:lnTo>
                <a:lnTo>
                  <a:pt x="1442" y="1308"/>
                </a:lnTo>
                <a:lnTo>
                  <a:pt x="1442" y="1308"/>
                </a:lnTo>
                <a:lnTo>
                  <a:pt x="1442" y="1308"/>
                </a:lnTo>
                <a:lnTo>
                  <a:pt x="1444" y="1310"/>
                </a:lnTo>
                <a:lnTo>
                  <a:pt x="1444" y="1310"/>
                </a:lnTo>
                <a:lnTo>
                  <a:pt x="1446" y="1313"/>
                </a:lnTo>
                <a:lnTo>
                  <a:pt x="1446" y="1313"/>
                </a:lnTo>
                <a:lnTo>
                  <a:pt x="1450" y="1315"/>
                </a:lnTo>
                <a:lnTo>
                  <a:pt x="1458" y="1317"/>
                </a:lnTo>
                <a:lnTo>
                  <a:pt x="1458" y="1317"/>
                </a:lnTo>
                <a:lnTo>
                  <a:pt x="1460" y="1317"/>
                </a:lnTo>
                <a:lnTo>
                  <a:pt x="1467" y="1317"/>
                </a:lnTo>
                <a:lnTo>
                  <a:pt x="1467" y="1317"/>
                </a:lnTo>
                <a:lnTo>
                  <a:pt x="1469" y="1317"/>
                </a:lnTo>
                <a:lnTo>
                  <a:pt x="1469" y="1319"/>
                </a:lnTo>
                <a:lnTo>
                  <a:pt x="1471" y="1321"/>
                </a:lnTo>
                <a:lnTo>
                  <a:pt x="1471" y="1325"/>
                </a:lnTo>
                <a:lnTo>
                  <a:pt x="1471" y="1325"/>
                </a:lnTo>
                <a:lnTo>
                  <a:pt x="1471" y="1325"/>
                </a:lnTo>
                <a:lnTo>
                  <a:pt x="1473" y="1327"/>
                </a:lnTo>
                <a:lnTo>
                  <a:pt x="1475" y="1329"/>
                </a:lnTo>
                <a:lnTo>
                  <a:pt x="1477" y="1329"/>
                </a:lnTo>
                <a:lnTo>
                  <a:pt x="1479" y="1329"/>
                </a:lnTo>
                <a:lnTo>
                  <a:pt x="1483" y="1329"/>
                </a:lnTo>
                <a:lnTo>
                  <a:pt x="1486" y="1329"/>
                </a:lnTo>
                <a:lnTo>
                  <a:pt x="1488" y="1329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4"/>
                </a:lnTo>
                <a:lnTo>
                  <a:pt x="1492" y="1334"/>
                </a:lnTo>
                <a:lnTo>
                  <a:pt x="1490" y="1334"/>
                </a:lnTo>
                <a:lnTo>
                  <a:pt x="1490" y="1336"/>
                </a:lnTo>
                <a:lnTo>
                  <a:pt x="1490" y="1336"/>
                </a:lnTo>
                <a:lnTo>
                  <a:pt x="1483" y="1340"/>
                </a:lnTo>
                <a:lnTo>
                  <a:pt x="1481" y="1342"/>
                </a:lnTo>
                <a:lnTo>
                  <a:pt x="1486" y="1342"/>
                </a:lnTo>
                <a:lnTo>
                  <a:pt x="1490" y="1342"/>
                </a:lnTo>
                <a:lnTo>
                  <a:pt x="1492" y="1342"/>
                </a:lnTo>
                <a:lnTo>
                  <a:pt x="1494" y="1342"/>
                </a:lnTo>
                <a:lnTo>
                  <a:pt x="1496" y="1342"/>
                </a:lnTo>
                <a:lnTo>
                  <a:pt x="1500" y="1342"/>
                </a:lnTo>
                <a:lnTo>
                  <a:pt x="1502" y="1340"/>
                </a:lnTo>
                <a:lnTo>
                  <a:pt x="1504" y="1340"/>
                </a:lnTo>
                <a:lnTo>
                  <a:pt x="1511" y="1340"/>
                </a:lnTo>
                <a:lnTo>
                  <a:pt x="1511" y="1342"/>
                </a:lnTo>
                <a:lnTo>
                  <a:pt x="1513" y="1342"/>
                </a:lnTo>
                <a:lnTo>
                  <a:pt x="1517" y="1342"/>
                </a:lnTo>
                <a:lnTo>
                  <a:pt x="1517" y="1342"/>
                </a:lnTo>
                <a:lnTo>
                  <a:pt x="1519" y="1342"/>
                </a:lnTo>
                <a:lnTo>
                  <a:pt x="1519" y="1340"/>
                </a:lnTo>
                <a:lnTo>
                  <a:pt x="1519" y="1342"/>
                </a:lnTo>
                <a:lnTo>
                  <a:pt x="1519" y="1342"/>
                </a:lnTo>
                <a:lnTo>
                  <a:pt x="1519" y="1342"/>
                </a:lnTo>
                <a:close/>
                <a:moveTo>
                  <a:pt x="1641" y="944"/>
                </a:moveTo>
                <a:lnTo>
                  <a:pt x="1641" y="941"/>
                </a:lnTo>
                <a:lnTo>
                  <a:pt x="1641" y="941"/>
                </a:lnTo>
                <a:lnTo>
                  <a:pt x="1639" y="941"/>
                </a:lnTo>
                <a:lnTo>
                  <a:pt x="1639" y="944"/>
                </a:lnTo>
                <a:lnTo>
                  <a:pt x="1641" y="944"/>
                </a:lnTo>
                <a:lnTo>
                  <a:pt x="1641" y="944"/>
                </a:lnTo>
                <a:close/>
                <a:moveTo>
                  <a:pt x="1607" y="1455"/>
                </a:moveTo>
                <a:lnTo>
                  <a:pt x="1607" y="1453"/>
                </a:lnTo>
                <a:lnTo>
                  <a:pt x="1607" y="1453"/>
                </a:lnTo>
                <a:lnTo>
                  <a:pt x="1605" y="1453"/>
                </a:lnTo>
                <a:lnTo>
                  <a:pt x="1605" y="1453"/>
                </a:lnTo>
                <a:lnTo>
                  <a:pt x="1609" y="1455"/>
                </a:lnTo>
                <a:lnTo>
                  <a:pt x="1611" y="1457"/>
                </a:lnTo>
                <a:lnTo>
                  <a:pt x="1611" y="1457"/>
                </a:lnTo>
                <a:lnTo>
                  <a:pt x="1611" y="1455"/>
                </a:lnTo>
                <a:lnTo>
                  <a:pt x="1607" y="1455"/>
                </a:lnTo>
                <a:close/>
                <a:moveTo>
                  <a:pt x="1647" y="950"/>
                </a:moveTo>
                <a:lnTo>
                  <a:pt x="1647" y="950"/>
                </a:lnTo>
                <a:lnTo>
                  <a:pt x="1647" y="952"/>
                </a:lnTo>
                <a:lnTo>
                  <a:pt x="1647" y="950"/>
                </a:lnTo>
                <a:lnTo>
                  <a:pt x="1649" y="948"/>
                </a:lnTo>
                <a:lnTo>
                  <a:pt x="1647" y="950"/>
                </a:lnTo>
                <a:close/>
                <a:moveTo>
                  <a:pt x="1613" y="1367"/>
                </a:moveTo>
                <a:lnTo>
                  <a:pt x="1613" y="1367"/>
                </a:lnTo>
                <a:lnTo>
                  <a:pt x="1613" y="1365"/>
                </a:lnTo>
                <a:lnTo>
                  <a:pt x="1613" y="1365"/>
                </a:lnTo>
                <a:lnTo>
                  <a:pt x="1615" y="1365"/>
                </a:lnTo>
                <a:lnTo>
                  <a:pt x="1615" y="1363"/>
                </a:lnTo>
                <a:lnTo>
                  <a:pt x="1618" y="1363"/>
                </a:lnTo>
                <a:lnTo>
                  <a:pt x="1618" y="1361"/>
                </a:lnTo>
                <a:lnTo>
                  <a:pt x="1618" y="1361"/>
                </a:lnTo>
                <a:lnTo>
                  <a:pt x="1615" y="1359"/>
                </a:lnTo>
                <a:lnTo>
                  <a:pt x="1613" y="1357"/>
                </a:lnTo>
                <a:lnTo>
                  <a:pt x="1609" y="1354"/>
                </a:lnTo>
                <a:lnTo>
                  <a:pt x="1607" y="1354"/>
                </a:lnTo>
                <a:lnTo>
                  <a:pt x="1605" y="1354"/>
                </a:lnTo>
                <a:lnTo>
                  <a:pt x="1605" y="1354"/>
                </a:lnTo>
                <a:lnTo>
                  <a:pt x="1603" y="1354"/>
                </a:lnTo>
                <a:lnTo>
                  <a:pt x="1601" y="1354"/>
                </a:lnTo>
                <a:lnTo>
                  <a:pt x="1599" y="1352"/>
                </a:lnTo>
                <a:lnTo>
                  <a:pt x="1599" y="1352"/>
                </a:lnTo>
                <a:lnTo>
                  <a:pt x="1599" y="1352"/>
                </a:lnTo>
                <a:lnTo>
                  <a:pt x="1601" y="1352"/>
                </a:lnTo>
                <a:lnTo>
                  <a:pt x="1603" y="1352"/>
                </a:lnTo>
                <a:lnTo>
                  <a:pt x="1605" y="1352"/>
                </a:lnTo>
                <a:lnTo>
                  <a:pt x="1605" y="1350"/>
                </a:lnTo>
                <a:lnTo>
                  <a:pt x="1603" y="1350"/>
                </a:lnTo>
                <a:lnTo>
                  <a:pt x="1597" y="1350"/>
                </a:lnTo>
                <a:lnTo>
                  <a:pt x="1597" y="1350"/>
                </a:lnTo>
                <a:lnTo>
                  <a:pt x="1595" y="1348"/>
                </a:lnTo>
                <a:lnTo>
                  <a:pt x="1595" y="1346"/>
                </a:lnTo>
                <a:lnTo>
                  <a:pt x="1595" y="1346"/>
                </a:lnTo>
                <a:lnTo>
                  <a:pt x="1592" y="1346"/>
                </a:lnTo>
                <a:lnTo>
                  <a:pt x="1592" y="1346"/>
                </a:lnTo>
                <a:lnTo>
                  <a:pt x="1590" y="1346"/>
                </a:lnTo>
                <a:lnTo>
                  <a:pt x="1588" y="1346"/>
                </a:lnTo>
                <a:lnTo>
                  <a:pt x="1588" y="1344"/>
                </a:lnTo>
                <a:lnTo>
                  <a:pt x="1586" y="1344"/>
                </a:lnTo>
                <a:lnTo>
                  <a:pt x="1584" y="1344"/>
                </a:lnTo>
                <a:lnTo>
                  <a:pt x="1584" y="1344"/>
                </a:lnTo>
                <a:lnTo>
                  <a:pt x="1582" y="1342"/>
                </a:lnTo>
                <a:lnTo>
                  <a:pt x="1582" y="1342"/>
                </a:lnTo>
                <a:lnTo>
                  <a:pt x="1580" y="1342"/>
                </a:lnTo>
                <a:lnTo>
                  <a:pt x="1578" y="1342"/>
                </a:lnTo>
                <a:lnTo>
                  <a:pt x="1576" y="1342"/>
                </a:lnTo>
                <a:lnTo>
                  <a:pt x="1576" y="1342"/>
                </a:lnTo>
                <a:lnTo>
                  <a:pt x="1574" y="1342"/>
                </a:lnTo>
                <a:lnTo>
                  <a:pt x="1571" y="1342"/>
                </a:lnTo>
                <a:lnTo>
                  <a:pt x="1569" y="1342"/>
                </a:lnTo>
                <a:lnTo>
                  <a:pt x="1569" y="1342"/>
                </a:lnTo>
                <a:lnTo>
                  <a:pt x="1569" y="1344"/>
                </a:lnTo>
                <a:lnTo>
                  <a:pt x="1569" y="1344"/>
                </a:lnTo>
                <a:lnTo>
                  <a:pt x="1567" y="1344"/>
                </a:lnTo>
                <a:lnTo>
                  <a:pt x="1567" y="1344"/>
                </a:lnTo>
                <a:lnTo>
                  <a:pt x="1565" y="1344"/>
                </a:lnTo>
                <a:lnTo>
                  <a:pt x="1561" y="1344"/>
                </a:lnTo>
                <a:lnTo>
                  <a:pt x="1559" y="1344"/>
                </a:lnTo>
                <a:lnTo>
                  <a:pt x="1555" y="1342"/>
                </a:lnTo>
                <a:lnTo>
                  <a:pt x="1553" y="1342"/>
                </a:lnTo>
                <a:lnTo>
                  <a:pt x="1548" y="1342"/>
                </a:lnTo>
                <a:lnTo>
                  <a:pt x="1546" y="1342"/>
                </a:lnTo>
                <a:lnTo>
                  <a:pt x="1546" y="1342"/>
                </a:lnTo>
                <a:lnTo>
                  <a:pt x="1544" y="1344"/>
                </a:lnTo>
                <a:lnTo>
                  <a:pt x="1544" y="1344"/>
                </a:lnTo>
                <a:lnTo>
                  <a:pt x="1544" y="1346"/>
                </a:lnTo>
                <a:lnTo>
                  <a:pt x="1546" y="1346"/>
                </a:lnTo>
                <a:lnTo>
                  <a:pt x="1548" y="1346"/>
                </a:lnTo>
                <a:lnTo>
                  <a:pt x="1553" y="1348"/>
                </a:lnTo>
                <a:lnTo>
                  <a:pt x="1555" y="1348"/>
                </a:lnTo>
                <a:lnTo>
                  <a:pt x="1555" y="1350"/>
                </a:lnTo>
                <a:lnTo>
                  <a:pt x="1553" y="1352"/>
                </a:lnTo>
                <a:lnTo>
                  <a:pt x="1555" y="1352"/>
                </a:lnTo>
                <a:lnTo>
                  <a:pt x="1553" y="1354"/>
                </a:lnTo>
                <a:lnTo>
                  <a:pt x="1555" y="1357"/>
                </a:lnTo>
                <a:lnTo>
                  <a:pt x="1559" y="1359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3" y="1363"/>
                </a:lnTo>
                <a:lnTo>
                  <a:pt x="1551" y="1363"/>
                </a:lnTo>
                <a:lnTo>
                  <a:pt x="1542" y="1363"/>
                </a:lnTo>
                <a:lnTo>
                  <a:pt x="1540" y="1361"/>
                </a:lnTo>
                <a:lnTo>
                  <a:pt x="1538" y="1361"/>
                </a:lnTo>
                <a:lnTo>
                  <a:pt x="1536" y="1361"/>
                </a:lnTo>
                <a:lnTo>
                  <a:pt x="1534" y="1361"/>
                </a:lnTo>
                <a:lnTo>
                  <a:pt x="1532" y="1361"/>
                </a:lnTo>
                <a:lnTo>
                  <a:pt x="1532" y="1361"/>
                </a:lnTo>
                <a:lnTo>
                  <a:pt x="1530" y="1361"/>
                </a:lnTo>
                <a:lnTo>
                  <a:pt x="1530" y="1363"/>
                </a:lnTo>
                <a:lnTo>
                  <a:pt x="1530" y="1365"/>
                </a:lnTo>
                <a:lnTo>
                  <a:pt x="1530" y="1365"/>
                </a:lnTo>
                <a:lnTo>
                  <a:pt x="1534" y="1365"/>
                </a:lnTo>
                <a:lnTo>
                  <a:pt x="1534" y="1367"/>
                </a:lnTo>
                <a:lnTo>
                  <a:pt x="1536" y="1367"/>
                </a:lnTo>
                <a:lnTo>
                  <a:pt x="1538" y="1369"/>
                </a:lnTo>
                <a:lnTo>
                  <a:pt x="1538" y="1369"/>
                </a:lnTo>
                <a:lnTo>
                  <a:pt x="1538" y="1369"/>
                </a:lnTo>
                <a:lnTo>
                  <a:pt x="1540" y="1367"/>
                </a:lnTo>
                <a:lnTo>
                  <a:pt x="1540" y="1367"/>
                </a:lnTo>
                <a:lnTo>
                  <a:pt x="1542" y="1367"/>
                </a:lnTo>
                <a:lnTo>
                  <a:pt x="1544" y="1367"/>
                </a:lnTo>
                <a:lnTo>
                  <a:pt x="1546" y="1367"/>
                </a:lnTo>
                <a:lnTo>
                  <a:pt x="1548" y="1367"/>
                </a:lnTo>
                <a:lnTo>
                  <a:pt x="1553" y="1367"/>
                </a:lnTo>
                <a:lnTo>
                  <a:pt x="1555" y="1367"/>
                </a:lnTo>
                <a:lnTo>
                  <a:pt x="1555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63" y="1367"/>
                </a:lnTo>
                <a:lnTo>
                  <a:pt x="1565" y="1367"/>
                </a:lnTo>
                <a:lnTo>
                  <a:pt x="1565" y="1367"/>
                </a:lnTo>
                <a:lnTo>
                  <a:pt x="1567" y="1369"/>
                </a:lnTo>
                <a:lnTo>
                  <a:pt x="1567" y="1369"/>
                </a:lnTo>
                <a:lnTo>
                  <a:pt x="1569" y="1369"/>
                </a:lnTo>
                <a:lnTo>
                  <a:pt x="1569" y="1371"/>
                </a:lnTo>
                <a:lnTo>
                  <a:pt x="1569" y="1371"/>
                </a:lnTo>
                <a:lnTo>
                  <a:pt x="1569" y="1373"/>
                </a:lnTo>
                <a:lnTo>
                  <a:pt x="1569" y="1373"/>
                </a:lnTo>
                <a:lnTo>
                  <a:pt x="1571" y="1373"/>
                </a:lnTo>
                <a:lnTo>
                  <a:pt x="1571" y="1373"/>
                </a:lnTo>
                <a:lnTo>
                  <a:pt x="1574" y="1375"/>
                </a:lnTo>
                <a:lnTo>
                  <a:pt x="1574" y="1375"/>
                </a:lnTo>
                <a:lnTo>
                  <a:pt x="1574" y="1375"/>
                </a:lnTo>
                <a:lnTo>
                  <a:pt x="1576" y="1371"/>
                </a:lnTo>
                <a:lnTo>
                  <a:pt x="1578" y="1369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5"/>
                </a:lnTo>
                <a:lnTo>
                  <a:pt x="1580" y="1365"/>
                </a:lnTo>
                <a:lnTo>
                  <a:pt x="1582" y="1365"/>
                </a:lnTo>
                <a:lnTo>
                  <a:pt x="1584" y="1365"/>
                </a:lnTo>
                <a:lnTo>
                  <a:pt x="1586" y="1367"/>
                </a:lnTo>
                <a:lnTo>
                  <a:pt x="1586" y="1367"/>
                </a:lnTo>
                <a:lnTo>
                  <a:pt x="1590" y="1367"/>
                </a:lnTo>
                <a:lnTo>
                  <a:pt x="1592" y="1365"/>
                </a:lnTo>
                <a:lnTo>
                  <a:pt x="1592" y="1365"/>
                </a:lnTo>
                <a:lnTo>
                  <a:pt x="1592" y="1365"/>
                </a:lnTo>
                <a:lnTo>
                  <a:pt x="1595" y="1363"/>
                </a:lnTo>
                <a:lnTo>
                  <a:pt x="1597" y="1363"/>
                </a:lnTo>
                <a:lnTo>
                  <a:pt x="1599" y="1363"/>
                </a:lnTo>
                <a:lnTo>
                  <a:pt x="1601" y="1363"/>
                </a:lnTo>
                <a:lnTo>
                  <a:pt x="1603" y="1363"/>
                </a:lnTo>
                <a:lnTo>
                  <a:pt x="1605" y="1363"/>
                </a:lnTo>
                <a:lnTo>
                  <a:pt x="1607" y="1365"/>
                </a:lnTo>
                <a:lnTo>
                  <a:pt x="1609" y="1365"/>
                </a:lnTo>
                <a:lnTo>
                  <a:pt x="1611" y="1365"/>
                </a:lnTo>
                <a:lnTo>
                  <a:pt x="1611" y="1367"/>
                </a:lnTo>
                <a:lnTo>
                  <a:pt x="1611" y="1367"/>
                </a:lnTo>
                <a:lnTo>
                  <a:pt x="1613" y="1367"/>
                </a:lnTo>
                <a:close/>
                <a:moveTo>
                  <a:pt x="1435" y="1269"/>
                </a:moveTo>
                <a:lnTo>
                  <a:pt x="1435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5" y="1269"/>
                </a:lnTo>
                <a:close/>
                <a:moveTo>
                  <a:pt x="1437" y="1266"/>
                </a:moveTo>
                <a:lnTo>
                  <a:pt x="1437" y="1266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6"/>
                </a:lnTo>
                <a:close/>
                <a:moveTo>
                  <a:pt x="1446" y="1260"/>
                </a:moveTo>
                <a:lnTo>
                  <a:pt x="1444" y="1260"/>
                </a:lnTo>
                <a:lnTo>
                  <a:pt x="1444" y="1260"/>
                </a:lnTo>
                <a:lnTo>
                  <a:pt x="1444" y="1262"/>
                </a:lnTo>
                <a:lnTo>
                  <a:pt x="1444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2" y="1264"/>
                </a:lnTo>
                <a:lnTo>
                  <a:pt x="1439" y="1266"/>
                </a:lnTo>
                <a:lnTo>
                  <a:pt x="1444" y="1262"/>
                </a:lnTo>
                <a:lnTo>
                  <a:pt x="1446" y="1260"/>
                </a:lnTo>
                <a:close/>
                <a:moveTo>
                  <a:pt x="1429" y="1271"/>
                </a:move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69"/>
                </a:lnTo>
                <a:lnTo>
                  <a:pt x="1429" y="1269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close/>
                <a:moveTo>
                  <a:pt x="1439" y="1266"/>
                </a:move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close/>
                <a:moveTo>
                  <a:pt x="1379" y="1191"/>
                </a:moveTo>
                <a:lnTo>
                  <a:pt x="1379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75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81" y="1191"/>
                </a:lnTo>
                <a:lnTo>
                  <a:pt x="1379" y="1191"/>
                </a:lnTo>
                <a:close/>
                <a:moveTo>
                  <a:pt x="1416" y="1241"/>
                </a:move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1"/>
                </a:lnTo>
                <a:lnTo>
                  <a:pt x="1416" y="1241"/>
                </a:lnTo>
                <a:lnTo>
                  <a:pt x="1416" y="1241"/>
                </a:lnTo>
                <a:close/>
                <a:moveTo>
                  <a:pt x="1419" y="1241"/>
                </a:moveTo>
                <a:lnTo>
                  <a:pt x="1419" y="1241"/>
                </a:lnTo>
                <a:lnTo>
                  <a:pt x="1419" y="1239"/>
                </a:lnTo>
                <a:lnTo>
                  <a:pt x="1416" y="1239"/>
                </a:lnTo>
                <a:lnTo>
                  <a:pt x="1419" y="1241"/>
                </a:lnTo>
                <a:lnTo>
                  <a:pt x="1419" y="1241"/>
                </a:lnTo>
                <a:close/>
                <a:moveTo>
                  <a:pt x="1427" y="1271"/>
                </a:moveTo>
                <a:lnTo>
                  <a:pt x="1427" y="1271"/>
                </a:lnTo>
                <a:lnTo>
                  <a:pt x="1427" y="1269"/>
                </a:lnTo>
                <a:lnTo>
                  <a:pt x="1425" y="1271"/>
                </a:lnTo>
                <a:lnTo>
                  <a:pt x="1425" y="1271"/>
                </a:lnTo>
                <a:lnTo>
                  <a:pt x="1427" y="1271"/>
                </a:lnTo>
                <a:lnTo>
                  <a:pt x="1427" y="1271"/>
                </a:lnTo>
                <a:close/>
                <a:moveTo>
                  <a:pt x="1423" y="1271"/>
                </a:moveTo>
                <a:lnTo>
                  <a:pt x="1423" y="1271"/>
                </a:lnTo>
                <a:lnTo>
                  <a:pt x="1423" y="1271"/>
                </a:lnTo>
                <a:lnTo>
                  <a:pt x="1423" y="1271"/>
                </a:lnTo>
                <a:lnTo>
                  <a:pt x="1423" y="1273"/>
                </a:lnTo>
                <a:lnTo>
                  <a:pt x="1423" y="1273"/>
                </a:lnTo>
                <a:lnTo>
                  <a:pt x="1423" y="1271"/>
                </a:lnTo>
                <a:close/>
                <a:moveTo>
                  <a:pt x="1159" y="440"/>
                </a:moveTo>
                <a:lnTo>
                  <a:pt x="1159" y="438"/>
                </a:lnTo>
                <a:lnTo>
                  <a:pt x="1159" y="436"/>
                </a:lnTo>
                <a:lnTo>
                  <a:pt x="1159" y="436"/>
                </a:lnTo>
                <a:lnTo>
                  <a:pt x="1159" y="436"/>
                </a:lnTo>
                <a:lnTo>
                  <a:pt x="1157" y="434"/>
                </a:lnTo>
                <a:lnTo>
                  <a:pt x="1157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7" y="438"/>
                </a:lnTo>
                <a:lnTo>
                  <a:pt x="1157" y="438"/>
                </a:lnTo>
                <a:lnTo>
                  <a:pt x="1159" y="440"/>
                </a:lnTo>
                <a:close/>
                <a:moveTo>
                  <a:pt x="2565" y="673"/>
                </a:moveTo>
                <a:lnTo>
                  <a:pt x="2565" y="673"/>
                </a:lnTo>
                <a:lnTo>
                  <a:pt x="2565" y="673"/>
                </a:lnTo>
                <a:lnTo>
                  <a:pt x="2565" y="673"/>
                </a:lnTo>
                <a:lnTo>
                  <a:pt x="2567" y="671"/>
                </a:lnTo>
                <a:lnTo>
                  <a:pt x="2565" y="671"/>
                </a:lnTo>
                <a:lnTo>
                  <a:pt x="2565" y="671"/>
                </a:lnTo>
                <a:lnTo>
                  <a:pt x="2565" y="673"/>
                </a:lnTo>
                <a:close/>
                <a:moveTo>
                  <a:pt x="2525" y="702"/>
                </a:moveTo>
                <a:lnTo>
                  <a:pt x="2527" y="705"/>
                </a:lnTo>
                <a:lnTo>
                  <a:pt x="2527" y="705"/>
                </a:lnTo>
                <a:lnTo>
                  <a:pt x="2527" y="707"/>
                </a:lnTo>
                <a:lnTo>
                  <a:pt x="2525" y="711"/>
                </a:lnTo>
                <a:lnTo>
                  <a:pt x="2523" y="711"/>
                </a:lnTo>
                <a:lnTo>
                  <a:pt x="2523" y="711"/>
                </a:lnTo>
                <a:lnTo>
                  <a:pt x="2525" y="713"/>
                </a:lnTo>
                <a:lnTo>
                  <a:pt x="2523" y="715"/>
                </a:lnTo>
                <a:lnTo>
                  <a:pt x="2521" y="715"/>
                </a:lnTo>
                <a:lnTo>
                  <a:pt x="2519" y="715"/>
                </a:lnTo>
                <a:lnTo>
                  <a:pt x="2519" y="715"/>
                </a:lnTo>
                <a:lnTo>
                  <a:pt x="2521" y="715"/>
                </a:lnTo>
                <a:lnTo>
                  <a:pt x="2521" y="715"/>
                </a:lnTo>
                <a:lnTo>
                  <a:pt x="2521" y="717"/>
                </a:lnTo>
                <a:lnTo>
                  <a:pt x="2523" y="719"/>
                </a:lnTo>
                <a:lnTo>
                  <a:pt x="2525" y="719"/>
                </a:lnTo>
                <a:lnTo>
                  <a:pt x="2525" y="719"/>
                </a:lnTo>
                <a:lnTo>
                  <a:pt x="2527" y="719"/>
                </a:lnTo>
                <a:lnTo>
                  <a:pt x="2531" y="715"/>
                </a:lnTo>
                <a:lnTo>
                  <a:pt x="2533" y="715"/>
                </a:lnTo>
                <a:lnTo>
                  <a:pt x="2531" y="717"/>
                </a:lnTo>
                <a:lnTo>
                  <a:pt x="2531" y="717"/>
                </a:lnTo>
                <a:lnTo>
                  <a:pt x="2531" y="719"/>
                </a:lnTo>
                <a:lnTo>
                  <a:pt x="2529" y="719"/>
                </a:lnTo>
                <a:lnTo>
                  <a:pt x="2529" y="721"/>
                </a:lnTo>
                <a:lnTo>
                  <a:pt x="2529" y="723"/>
                </a:lnTo>
                <a:lnTo>
                  <a:pt x="2527" y="726"/>
                </a:lnTo>
                <a:lnTo>
                  <a:pt x="2527" y="728"/>
                </a:lnTo>
                <a:lnTo>
                  <a:pt x="2527" y="730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6"/>
                </a:lnTo>
                <a:lnTo>
                  <a:pt x="2525" y="736"/>
                </a:lnTo>
                <a:lnTo>
                  <a:pt x="2525" y="738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4"/>
                </a:lnTo>
                <a:lnTo>
                  <a:pt x="2527" y="744"/>
                </a:lnTo>
                <a:lnTo>
                  <a:pt x="2527" y="744"/>
                </a:lnTo>
                <a:lnTo>
                  <a:pt x="2527" y="742"/>
                </a:lnTo>
                <a:lnTo>
                  <a:pt x="2527" y="742"/>
                </a:lnTo>
                <a:lnTo>
                  <a:pt x="2529" y="734"/>
                </a:lnTo>
                <a:lnTo>
                  <a:pt x="2529" y="734"/>
                </a:lnTo>
                <a:lnTo>
                  <a:pt x="2529" y="732"/>
                </a:lnTo>
                <a:lnTo>
                  <a:pt x="2529" y="730"/>
                </a:lnTo>
                <a:lnTo>
                  <a:pt x="2529" y="730"/>
                </a:lnTo>
                <a:lnTo>
                  <a:pt x="2529" y="730"/>
                </a:lnTo>
                <a:lnTo>
                  <a:pt x="2531" y="728"/>
                </a:lnTo>
                <a:lnTo>
                  <a:pt x="2533" y="726"/>
                </a:lnTo>
                <a:lnTo>
                  <a:pt x="2535" y="726"/>
                </a:lnTo>
                <a:lnTo>
                  <a:pt x="2533" y="728"/>
                </a:lnTo>
                <a:lnTo>
                  <a:pt x="2531" y="730"/>
                </a:lnTo>
                <a:lnTo>
                  <a:pt x="2531" y="730"/>
                </a:lnTo>
                <a:lnTo>
                  <a:pt x="2531" y="732"/>
                </a:lnTo>
                <a:lnTo>
                  <a:pt x="2531" y="732"/>
                </a:lnTo>
                <a:lnTo>
                  <a:pt x="2531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0"/>
                </a:lnTo>
                <a:lnTo>
                  <a:pt x="2535" y="730"/>
                </a:lnTo>
                <a:lnTo>
                  <a:pt x="2535" y="730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30"/>
                </a:lnTo>
                <a:lnTo>
                  <a:pt x="2540" y="730"/>
                </a:lnTo>
                <a:lnTo>
                  <a:pt x="2542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4"/>
                </a:lnTo>
                <a:lnTo>
                  <a:pt x="2537" y="736"/>
                </a:lnTo>
                <a:lnTo>
                  <a:pt x="2540" y="738"/>
                </a:lnTo>
                <a:lnTo>
                  <a:pt x="2540" y="738"/>
                </a:lnTo>
                <a:lnTo>
                  <a:pt x="2540" y="740"/>
                </a:lnTo>
                <a:lnTo>
                  <a:pt x="2540" y="742"/>
                </a:lnTo>
                <a:lnTo>
                  <a:pt x="2537" y="742"/>
                </a:lnTo>
                <a:lnTo>
                  <a:pt x="2535" y="747"/>
                </a:lnTo>
                <a:lnTo>
                  <a:pt x="2535" y="751"/>
                </a:lnTo>
                <a:lnTo>
                  <a:pt x="2533" y="751"/>
                </a:lnTo>
                <a:lnTo>
                  <a:pt x="2533" y="751"/>
                </a:lnTo>
                <a:lnTo>
                  <a:pt x="2533" y="753"/>
                </a:lnTo>
                <a:lnTo>
                  <a:pt x="2533" y="753"/>
                </a:lnTo>
                <a:lnTo>
                  <a:pt x="2535" y="755"/>
                </a:lnTo>
                <a:lnTo>
                  <a:pt x="2537" y="757"/>
                </a:lnTo>
                <a:lnTo>
                  <a:pt x="2537" y="755"/>
                </a:lnTo>
                <a:lnTo>
                  <a:pt x="2537" y="753"/>
                </a:lnTo>
                <a:lnTo>
                  <a:pt x="2537" y="753"/>
                </a:lnTo>
                <a:lnTo>
                  <a:pt x="2540" y="755"/>
                </a:lnTo>
                <a:lnTo>
                  <a:pt x="2542" y="755"/>
                </a:lnTo>
                <a:lnTo>
                  <a:pt x="2544" y="755"/>
                </a:lnTo>
                <a:lnTo>
                  <a:pt x="2546" y="753"/>
                </a:lnTo>
                <a:lnTo>
                  <a:pt x="2546" y="753"/>
                </a:lnTo>
                <a:lnTo>
                  <a:pt x="2546" y="753"/>
                </a:lnTo>
                <a:lnTo>
                  <a:pt x="2548" y="755"/>
                </a:lnTo>
                <a:lnTo>
                  <a:pt x="2548" y="755"/>
                </a:lnTo>
                <a:lnTo>
                  <a:pt x="2548" y="755"/>
                </a:lnTo>
                <a:lnTo>
                  <a:pt x="2550" y="755"/>
                </a:lnTo>
                <a:lnTo>
                  <a:pt x="2552" y="755"/>
                </a:lnTo>
                <a:lnTo>
                  <a:pt x="2552" y="753"/>
                </a:lnTo>
                <a:lnTo>
                  <a:pt x="2552" y="753"/>
                </a:lnTo>
                <a:lnTo>
                  <a:pt x="2554" y="753"/>
                </a:lnTo>
                <a:lnTo>
                  <a:pt x="2554" y="753"/>
                </a:lnTo>
                <a:lnTo>
                  <a:pt x="2556" y="751"/>
                </a:lnTo>
                <a:lnTo>
                  <a:pt x="2558" y="751"/>
                </a:lnTo>
                <a:lnTo>
                  <a:pt x="2563" y="751"/>
                </a:lnTo>
                <a:lnTo>
                  <a:pt x="2565" y="751"/>
                </a:lnTo>
                <a:lnTo>
                  <a:pt x="2560" y="753"/>
                </a:lnTo>
                <a:lnTo>
                  <a:pt x="2558" y="755"/>
                </a:lnTo>
                <a:lnTo>
                  <a:pt x="2556" y="759"/>
                </a:lnTo>
                <a:lnTo>
                  <a:pt x="2556" y="761"/>
                </a:lnTo>
                <a:lnTo>
                  <a:pt x="2558" y="763"/>
                </a:lnTo>
                <a:lnTo>
                  <a:pt x="2560" y="765"/>
                </a:lnTo>
                <a:lnTo>
                  <a:pt x="2563" y="767"/>
                </a:lnTo>
                <a:lnTo>
                  <a:pt x="2563" y="767"/>
                </a:lnTo>
                <a:lnTo>
                  <a:pt x="2563" y="767"/>
                </a:lnTo>
                <a:lnTo>
                  <a:pt x="2565" y="767"/>
                </a:lnTo>
                <a:lnTo>
                  <a:pt x="2567" y="767"/>
                </a:lnTo>
                <a:lnTo>
                  <a:pt x="2567" y="767"/>
                </a:lnTo>
                <a:lnTo>
                  <a:pt x="2567" y="770"/>
                </a:lnTo>
                <a:lnTo>
                  <a:pt x="2565" y="772"/>
                </a:lnTo>
                <a:lnTo>
                  <a:pt x="2565" y="772"/>
                </a:lnTo>
                <a:lnTo>
                  <a:pt x="2563" y="774"/>
                </a:lnTo>
                <a:lnTo>
                  <a:pt x="2565" y="774"/>
                </a:lnTo>
                <a:lnTo>
                  <a:pt x="2565" y="776"/>
                </a:lnTo>
                <a:lnTo>
                  <a:pt x="2565" y="776"/>
                </a:lnTo>
                <a:lnTo>
                  <a:pt x="2565" y="776"/>
                </a:lnTo>
                <a:lnTo>
                  <a:pt x="2563" y="778"/>
                </a:lnTo>
                <a:lnTo>
                  <a:pt x="2563" y="780"/>
                </a:lnTo>
                <a:lnTo>
                  <a:pt x="2565" y="782"/>
                </a:lnTo>
                <a:lnTo>
                  <a:pt x="2565" y="782"/>
                </a:lnTo>
                <a:lnTo>
                  <a:pt x="2567" y="782"/>
                </a:lnTo>
                <a:lnTo>
                  <a:pt x="2567" y="782"/>
                </a:lnTo>
                <a:lnTo>
                  <a:pt x="2569" y="784"/>
                </a:lnTo>
                <a:lnTo>
                  <a:pt x="2567" y="784"/>
                </a:lnTo>
                <a:lnTo>
                  <a:pt x="2565" y="784"/>
                </a:lnTo>
                <a:lnTo>
                  <a:pt x="2563" y="782"/>
                </a:lnTo>
                <a:lnTo>
                  <a:pt x="2563" y="782"/>
                </a:lnTo>
                <a:lnTo>
                  <a:pt x="2563" y="784"/>
                </a:lnTo>
                <a:lnTo>
                  <a:pt x="2560" y="782"/>
                </a:lnTo>
                <a:lnTo>
                  <a:pt x="2558" y="782"/>
                </a:lnTo>
                <a:lnTo>
                  <a:pt x="2556" y="784"/>
                </a:lnTo>
                <a:lnTo>
                  <a:pt x="2554" y="784"/>
                </a:lnTo>
                <a:lnTo>
                  <a:pt x="2554" y="784"/>
                </a:lnTo>
                <a:lnTo>
                  <a:pt x="2552" y="784"/>
                </a:lnTo>
                <a:lnTo>
                  <a:pt x="2548" y="786"/>
                </a:lnTo>
                <a:lnTo>
                  <a:pt x="2546" y="786"/>
                </a:lnTo>
                <a:lnTo>
                  <a:pt x="2546" y="788"/>
                </a:lnTo>
                <a:lnTo>
                  <a:pt x="2544" y="788"/>
                </a:lnTo>
                <a:lnTo>
                  <a:pt x="2544" y="788"/>
                </a:lnTo>
                <a:lnTo>
                  <a:pt x="2542" y="791"/>
                </a:lnTo>
                <a:lnTo>
                  <a:pt x="2540" y="793"/>
                </a:lnTo>
                <a:lnTo>
                  <a:pt x="2540" y="793"/>
                </a:lnTo>
                <a:lnTo>
                  <a:pt x="2540" y="793"/>
                </a:lnTo>
                <a:lnTo>
                  <a:pt x="2542" y="793"/>
                </a:lnTo>
                <a:lnTo>
                  <a:pt x="2544" y="793"/>
                </a:lnTo>
                <a:lnTo>
                  <a:pt x="2544" y="793"/>
                </a:lnTo>
                <a:lnTo>
                  <a:pt x="2546" y="791"/>
                </a:lnTo>
                <a:lnTo>
                  <a:pt x="2548" y="791"/>
                </a:lnTo>
                <a:lnTo>
                  <a:pt x="2548" y="793"/>
                </a:lnTo>
                <a:lnTo>
                  <a:pt x="2548" y="793"/>
                </a:lnTo>
                <a:lnTo>
                  <a:pt x="2548" y="795"/>
                </a:lnTo>
                <a:lnTo>
                  <a:pt x="2550" y="795"/>
                </a:lnTo>
                <a:lnTo>
                  <a:pt x="2548" y="797"/>
                </a:lnTo>
                <a:lnTo>
                  <a:pt x="2548" y="797"/>
                </a:lnTo>
                <a:lnTo>
                  <a:pt x="2550" y="799"/>
                </a:lnTo>
                <a:lnTo>
                  <a:pt x="2550" y="799"/>
                </a:lnTo>
                <a:lnTo>
                  <a:pt x="2550" y="799"/>
                </a:lnTo>
                <a:lnTo>
                  <a:pt x="2548" y="801"/>
                </a:lnTo>
                <a:lnTo>
                  <a:pt x="2548" y="803"/>
                </a:lnTo>
                <a:lnTo>
                  <a:pt x="2546" y="803"/>
                </a:lnTo>
                <a:lnTo>
                  <a:pt x="2544" y="805"/>
                </a:lnTo>
                <a:lnTo>
                  <a:pt x="2542" y="805"/>
                </a:lnTo>
                <a:lnTo>
                  <a:pt x="2537" y="807"/>
                </a:lnTo>
                <a:lnTo>
                  <a:pt x="2533" y="809"/>
                </a:lnTo>
                <a:lnTo>
                  <a:pt x="2533" y="809"/>
                </a:lnTo>
                <a:lnTo>
                  <a:pt x="2531" y="811"/>
                </a:lnTo>
                <a:lnTo>
                  <a:pt x="2533" y="811"/>
                </a:lnTo>
                <a:lnTo>
                  <a:pt x="2533" y="814"/>
                </a:lnTo>
                <a:lnTo>
                  <a:pt x="2533" y="814"/>
                </a:lnTo>
                <a:lnTo>
                  <a:pt x="2533" y="814"/>
                </a:lnTo>
                <a:lnTo>
                  <a:pt x="2537" y="816"/>
                </a:lnTo>
                <a:lnTo>
                  <a:pt x="2540" y="816"/>
                </a:lnTo>
                <a:lnTo>
                  <a:pt x="2542" y="814"/>
                </a:lnTo>
                <a:lnTo>
                  <a:pt x="2542" y="814"/>
                </a:lnTo>
                <a:lnTo>
                  <a:pt x="2544" y="814"/>
                </a:lnTo>
                <a:lnTo>
                  <a:pt x="2546" y="816"/>
                </a:lnTo>
                <a:lnTo>
                  <a:pt x="2546" y="816"/>
                </a:lnTo>
                <a:lnTo>
                  <a:pt x="2548" y="816"/>
                </a:lnTo>
                <a:lnTo>
                  <a:pt x="2548" y="816"/>
                </a:lnTo>
                <a:lnTo>
                  <a:pt x="2546" y="818"/>
                </a:lnTo>
                <a:lnTo>
                  <a:pt x="2548" y="818"/>
                </a:lnTo>
                <a:lnTo>
                  <a:pt x="2550" y="818"/>
                </a:lnTo>
                <a:lnTo>
                  <a:pt x="2550" y="816"/>
                </a:lnTo>
                <a:lnTo>
                  <a:pt x="2552" y="816"/>
                </a:lnTo>
                <a:lnTo>
                  <a:pt x="2554" y="818"/>
                </a:lnTo>
                <a:lnTo>
                  <a:pt x="2556" y="820"/>
                </a:lnTo>
                <a:lnTo>
                  <a:pt x="2560" y="820"/>
                </a:lnTo>
                <a:lnTo>
                  <a:pt x="2560" y="820"/>
                </a:lnTo>
                <a:lnTo>
                  <a:pt x="2563" y="818"/>
                </a:lnTo>
                <a:lnTo>
                  <a:pt x="2565" y="818"/>
                </a:lnTo>
                <a:lnTo>
                  <a:pt x="2569" y="818"/>
                </a:lnTo>
                <a:lnTo>
                  <a:pt x="2569" y="816"/>
                </a:lnTo>
                <a:lnTo>
                  <a:pt x="2571" y="816"/>
                </a:lnTo>
                <a:lnTo>
                  <a:pt x="2573" y="814"/>
                </a:lnTo>
                <a:lnTo>
                  <a:pt x="2571" y="816"/>
                </a:lnTo>
                <a:lnTo>
                  <a:pt x="2569" y="818"/>
                </a:lnTo>
                <a:lnTo>
                  <a:pt x="2567" y="820"/>
                </a:lnTo>
                <a:lnTo>
                  <a:pt x="2567" y="820"/>
                </a:lnTo>
                <a:lnTo>
                  <a:pt x="2565" y="824"/>
                </a:lnTo>
                <a:lnTo>
                  <a:pt x="2563" y="824"/>
                </a:lnTo>
                <a:lnTo>
                  <a:pt x="2560" y="824"/>
                </a:lnTo>
                <a:lnTo>
                  <a:pt x="2558" y="824"/>
                </a:lnTo>
                <a:lnTo>
                  <a:pt x="2556" y="824"/>
                </a:lnTo>
                <a:lnTo>
                  <a:pt x="2552" y="824"/>
                </a:lnTo>
                <a:lnTo>
                  <a:pt x="2548" y="824"/>
                </a:lnTo>
                <a:lnTo>
                  <a:pt x="2548" y="824"/>
                </a:lnTo>
                <a:lnTo>
                  <a:pt x="2546" y="828"/>
                </a:lnTo>
                <a:lnTo>
                  <a:pt x="2542" y="828"/>
                </a:lnTo>
                <a:lnTo>
                  <a:pt x="2542" y="830"/>
                </a:lnTo>
                <a:lnTo>
                  <a:pt x="2542" y="830"/>
                </a:lnTo>
                <a:lnTo>
                  <a:pt x="2542" y="832"/>
                </a:lnTo>
                <a:lnTo>
                  <a:pt x="2537" y="837"/>
                </a:lnTo>
                <a:lnTo>
                  <a:pt x="2537" y="837"/>
                </a:lnTo>
                <a:lnTo>
                  <a:pt x="2535" y="837"/>
                </a:lnTo>
                <a:lnTo>
                  <a:pt x="2535" y="837"/>
                </a:lnTo>
                <a:lnTo>
                  <a:pt x="2535" y="839"/>
                </a:lnTo>
                <a:lnTo>
                  <a:pt x="2533" y="841"/>
                </a:lnTo>
                <a:lnTo>
                  <a:pt x="2531" y="843"/>
                </a:lnTo>
                <a:lnTo>
                  <a:pt x="2527" y="843"/>
                </a:lnTo>
                <a:lnTo>
                  <a:pt x="2525" y="845"/>
                </a:lnTo>
                <a:lnTo>
                  <a:pt x="2525" y="845"/>
                </a:lnTo>
                <a:lnTo>
                  <a:pt x="2527" y="845"/>
                </a:lnTo>
                <a:lnTo>
                  <a:pt x="2527" y="845"/>
                </a:lnTo>
                <a:lnTo>
                  <a:pt x="2529" y="845"/>
                </a:lnTo>
                <a:lnTo>
                  <a:pt x="2531" y="845"/>
                </a:lnTo>
                <a:lnTo>
                  <a:pt x="2531" y="847"/>
                </a:lnTo>
                <a:lnTo>
                  <a:pt x="2533" y="847"/>
                </a:lnTo>
                <a:lnTo>
                  <a:pt x="2535" y="845"/>
                </a:lnTo>
                <a:lnTo>
                  <a:pt x="2535" y="843"/>
                </a:lnTo>
                <a:lnTo>
                  <a:pt x="2537" y="843"/>
                </a:lnTo>
                <a:lnTo>
                  <a:pt x="2540" y="841"/>
                </a:lnTo>
                <a:lnTo>
                  <a:pt x="2542" y="841"/>
                </a:lnTo>
                <a:lnTo>
                  <a:pt x="2544" y="841"/>
                </a:lnTo>
                <a:lnTo>
                  <a:pt x="2546" y="841"/>
                </a:lnTo>
                <a:lnTo>
                  <a:pt x="2546" y="839"/>
                </a:lnTo>
                <a:lnTo>
                  <a:pt x="2548" y="839"/>
                </a:lnTo>
                <a:lnTo>
                  <a:pt x="2548" y="839"/>
                </a:lnTo>
                <a:lnTo>
                  <a:pt x="2548" y="841"/>
                </a:lnTo>
                <a:lnTo>
                  <a:pt x="2552" y="841"/>
                </a:lnTo>
                <a:lnTo>
                  <a:pt x="2552" y="843"/>
                </a:lnTo>
                <a:lnTo>
                  <a:pt x="2554" y="843"/>
                </a:lnTo>
                <a:lnTo>
                  <a:pt x="2556" y="841"/>
                </a:lnTo>
                <a:lnTo>
                  <a:pt x="2556" y="839"/>
                </a:lnTo>
                <a:lnTo>
                  <a:pt x="2556" y="837"/>
                </a:lnTo>
                <a:lnTo>
                  <a:pt x="2558" y="835"/>
                </a:lnTo>
                <a:lnTo>
                  <a:pt x="2565" y="832"/>
                </a:lnTo>
                <a:lnTo>
                  <a:pt x="2565" y="832"/>
                </a:lnTo>
                <a:lnTo>
                  <a:pt x="2567" y="835"/>
                </a:lnTo>
                <a:lnTo>
                  <a:pt x="2569" y="835"/>
                </a:lnTo>
                <a:lnTo>
                  <a:pt x="2571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7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7" y="832"/>
                </a:lnTo>
                <a:lnTo>
                  <a:pt x="2581" y="832"/>
                </a:lnTo>
                <a:lnTo>
                  <a:pt x="2584" y="832"/>
                </a:lnTo>
                <a:lnTo>
                  <a:pt x="2584" y="832"/>
                </a:lnTo>
                <a:lnTo>
                  <a:pt x="2586" y="832"/>
                </a:lnTo>
                <a:lnTo>
                  <a:pt x="2588" y="830"/>
                </a:lnTo>
                <a:lnTo>
                  <a:pt x="2588" y="830"/>
                </a:lnTo>
                <a:lnTo>
                  <a:pt x="2590" y="830"/>
                </a:lnTo>
                <a:lnTo>
                  <a:pt x="2592" y="830"/>
                </a:lnTo>
                <a:lnTo>
                  <a:pt x="2594" y="832"/>
                </a:lnTo>
                <a:lnTo>
                  <a:pt x="2596" y="832"/>
                </a:lnTo>
                <a:lnTo>
                  <a:pt x="2596" y="832"/>
                </a:lnTo>
                <a:lnTo>
                  <a:pt x="2600" y="832"/>
                </a:lnTo>
                <a:lnTo>
                  <a:pt x="2604" y="832"/>
                </a:lnTo>
                <a:lnTo>
                  <a:pt x="2611" y="832"/>
                </a:lnTo>
                <a:lnTo>
                  <a:pt x="2613" y="832"/>
                </a:lnTo>
                <a:lnTo>
                  <a:pt x="2613" y="832"/>
                </a:lnTo>
                <a:lnTo>
                  <a:pt x="2615" y="830"/>
                </a:lnTo>
                <a:lnTo>
                  <a:pt x="2617" y="830"/>
                </a:lnTo>
                <a:lnTo>
                  <a:pt x="2619" y="828"/>
                </a:lnTo>
                <a:lnTo>
                  <a:pt x="2621" y="830"/>
                </a:lnTo>
                <a:lnTo>
                  <a:pt x="2621" y="828"/>
                </a:lnTo>
                <a:lnTo>
                  <a:pt x="2623" y="826"/>
                </a:lnTo>
                <a:lnTo>
                  <a:pt x="2628" y="824"/>
                </a:lnTo>
                <a:lnTo>
                  <a:pt x="2628" y="824"/>
                </a:lnTo>
                <a:lnTo>
                  <a:pt x="2628" y="822"/>
                </a:lnTo>
                <a:lnTo>
                  <a:pt x="2628" y="822"/>
                </a:lnTo>
                <a:lnTo>
                  <a:pt x="2628" y="820"/>
                </a:lnTo>
                <a:lnTo>
                  <a:pt x="2625" y="820"/>
                </a:lnTo>
                <a:lnTo>
                  <a:pt x="2623" y="822"/>
                </a:lnTo>
                <a:lnTo>
                  <a:pt x="2621" y="822"/>
                </a:lnTo>
                <a:lnTo>
                  <a:pt x="2617" y="820"/>
                </a:lnTo>
                <a:lnTo>
                  <a:pt x="2617" y="820"/>
                </a:lnTo>
                <a:lnTo>
                  <a:pt x="2617" y="820"/>
                </a:lnTo>
                <a:lnTo>
                  <a:pt x="2615" y="818"/>
                </a:lnTo>
                <a:lnTo>
                  <a:pt x="2613" y="820"/>
                </a:lnTo>
                <a:lnTo>
                  <a:pt x="2615" y="818"/>
                </a:lnTo>
                <a:lnTo>
                  <a:pt x="2617" y="818"/>
                </a:lnTo>
                <a:lnTo>
                  <a:pt x="2617" y="818"/>
                </a:lnTo>
                <a:lnTo>
                  <a:pt x="2619" y="818"/>
                </a:lnTo>
                <a:lnTo>
                  <a:pt x="2621" y="818"/>
                </a:lnTo>
                <a:lnTo>
                  <a:pt x="2621" y="816"/>
                </a:lnTo>
                <a:lnTo>
                  <a:pt x="2621" y="816"/>
                </a:lnTo>
                <a:lnTo>
                  <a:pt x="2619" y="814"/>
                </a:lnTo>
                <a:lnTo>
                  <a:pt x="2621" y="814"/>
                </a:lnTo>
                <a:lnTo>
                  <a:pt x="2623" y="814"/>
                </a:lnTo>
                <a:lnTo>
                  <a:pt x="2625" y="814"/>
                </a:lnTo>
                <a:lnTo>
                  <a:pt x="2625" y="811"/>
                </a:lnTo>
                <a:lnTo>
                  <a:pt x="2625" y="811"/>
                </a:lnTo>
                <a:lnTo>
                  <a:pt x="2625" y="809"/>
                </a:lnTo>
                <a:lnTo>
                  <a:pt x="2625" y="809"/>
                </a:lnTo>
                <a:lnTo>
                  <a:pt x="2625" y="809"/>
                </a:lnTo>
                <a:lnTo>
                  <a:pt x="2628" y="809"/>
                </a:lnTo>
                <a:lnTo>
                  <a:pt x="2628" y="809"/>
                </a:lnTo>
                <a:lnTo>
                  <a:pt x="2630" y="807"/>
                </a:lnTo>
                <a:lnTo>
                  <a:pt x="2632" y="807"/>
                </a:lnTo>
                <a:lnTo>
                  <a:pt x="2632" y="805"/>
                </a:lnTo>
                <a:lnTo>
                  <a:pt x="2632" y="803"/>
                </a:lnTo>
                <a:lnTo>
                  <a:pt x="2632" y="801"/>
                </a:lnTo>
                <a:lnTo>
                  <a:pt x="2634" y="799"/>
                </a:lnTo>
                <a:lnTo>
                  <a:pt x="2634" y="797"/>
                </a:lnTo>
                <a:lnTo>
                  <a:pt x="2632" y="797"/>
                </a:lnTo>
                <a:lnTo>
                  <a:pt x="2632" y="795"/>
                </a:lnTo>
                <a:lnTo>
                  <a:pt x="2628" y="793"/>
                </a:lnTo>
                <a:lnTo>
                  <a:pt x="2625" y="791"/>
                </a:lnTo>
                <a:lnTo>
                  <a:pt x="2623" y="791"/>
                </a:lnTo>
                <a:lnTo>
                  <a:pt x="2621" y="791"/>
                </a:lnTo>
                <a:lnTo>
                  <a:pt x="2619" y="791"/>
                </a:lnTo>
                <a:lnTo>
                  <a:pt x="2617" y="791"/>
                </a:lnTo>
                <a:lnTo>
                  <a:pt x="2615" y="791"/>
                </a:lnTo>
                <a:lnTo>
                  <a:pt x="2615" y="791"/>
                </a:lnTo>
                <a:lnTo>
                  <a:pt x="2615" y="793"/>
                </a:lnTo>
                <a:lnTo>
                  <a:pt x="2613" y="793"/>
                </a:lnTo>
                <a:lnTo>
                  <a:pt x="2613" y="793"/>
                </a:lnTo>
                <a:lnTo>
                  <a:pt x="2611" y="793"/>
                </a:lnTo>
                <a:lnTo>
                  <a:pt x="2609" y="791"/>
                </a:lnTo>
                <a:lnTo>
                  <a:pt x="2609" y="791"/>
                </a:lnTo>
                <a:lnTo>
                  <a:pt x="2611" y="788"/>
                </a:lnTo>
                <a:lnTo>
                  <a:pt x="2613" y="788"/>
                </a:lnTo>
                <a:lnTo>
                  <a:pt x="2613" y="786"/>
                </a:lnTo>
                <a:lnTo>
                  <a:pt x="2611" y="782"/>
                </a:lnTo>
                <a:lnTo>
                  <a:pt x="2609" y="780"/>
                </a:lnTo>
                <a:lnTo>
                  <a:pt x="2604" y="776"/>
                </a:lnTo>
                <a:lnTo>
                  <a:pt x="2600" y="776"/>
                </a:lnTo>
                <a:lnTo>
                  <a:pt x="2598" y="776"/>
                </a:lnTo>
                <a:lnTo>
                  <a:pt x="2600" y="776"/>
                </a:lnTo>
                <a:lnTo>
                  <a:pt x="2600" y="776"/>
                </a:lnTo>
                <a:lnTo>
                  <a:pt x="2604" y="776"/>
                </a:lnTo>
                <a:lnTo>
                  <a:pt x="2604" y="776"/>
                </a:lnTo>
                <a:lnTo>
                  <a:pt x="2607" y="778"/>
                </a:lnTo>
                <a:lnTo>
                  <a:pt x="2607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6"/>
                </a:lnTo>
                <a:lnTo>
                  <a:pt x="2607" y="772"/>
                </a:lnTo>
                <a:lnTo>
                  <a:pt x="2604" y="772"/>
                </a:lnTo>
                <a:lnTo>
                  <a:pt x="2604" y="770"/>
                </a:lnTo>
                <a:lnTo>
                  <a:pt x="2604" y="767"/>
                </a:lnTo>
                <a:lnTo>
                  <a:pt x="2607" y="767"/>
                </a:lnTo>
                <a:lnTo>
                  <a:pt x="2604" y="765"/>
                </a:lnTo>
                <a:lnTo>
                  <a:pt x="2602" y="765"/>
                </a:lnTo>
                <a:lnTo>
                  <a:pt x="2600" y="763"/>
                </a:lnTo>
                <a:lnTo>
                  <a:pt x="2598" y="759"/>
                </a:lnTo>
                <a:lnTo>
                  <a:pt x="2596" y="759"/>
                </a:lnTo>
                <a:lnTo>
                  <a:pt x="2592" y="757"/>
                </a:lnTo>
                <a:lnTo>
                  <a:pt x="2590" y="757"/>
                </a:lnTo>
                <a:lnTo>
                  <a:pt x="2590" y="755"/>
                </a:lnTo>
                <a:lnTo>
                  <a:pt x="2588" y="751"/>
                </a:lnTo>
                <a:lnTo>
                  <a:pt x="2586" y="744"/>
                </a:lnTo>
                <a:lnTo>
                  <a:pt x="2584" y="740"/>
                </a:lnTo>
                <a:lnTo>
                  <a:pt x="2584" y="738"/>
                </a:lnTo>
                <a:lnTo>
                  <a:pt x="2584" y="738"/>
                </a:lnTo>
                <a:lnTo>
                  <a:pt x="2581" y="736"/>
                </a:lnTo>
                <a:lnTo>
                  <a:pt x="2579" y="734"/>
                </a:lnTo>
                <a:lnTo>
                  <a:pt x="2577" y="732"/>
                </a:lnTo>
                <a:lnTo>
                  <a:pt x="2571" y="730"/>
                </a:lnTo>
                <a:lnTo>
                  <a:pt x="2567" y="730"/>
                </a:lnTo>
                <a:lnTo>
                  <a:pt x="2565" y="732"/>
                </a:lnTo>
                <a:lnTo>
                  <a:pt x="2563" y="732"/>
                </a:lnTo>
                <a:lnTo>
                  <a:pt x="2556" y="730"/>
                </a:lnTo>
                <a:lnTo>
                  <a:pt x="2554" y="730"/>
                </a:lnTo>
                <a:lnTo>
                  <a:pt x="2552" y="728"/>
                </a:lnTo>
                <a:lnTo>
                  <a:pt x="2554" y="730"/>
                </a:lnTo>
                <a:lnTo>
                  <a:pt x="2556" y="730"/>
                </a:lnTo>
                <a:lnTo>
                  <a:pt x="2558" y="730"/>
                </a:lnTo>
                <a:lnTo>
                  <a:pt x="2560" y="730"/>
                </a:lnTo>
                <a:lnTo>
                  <a:pt x="2563" y="728"/>
                </a:lnTo>
                <a:lnTo>
                  <a:pt x="2565" y="726"/>
                </a:lnTo>
                <a:lnTo>
                  <a:pt x="2567" y="726"/>
                </a:lnTo>
                <a:lnTo>
                  <a:pt x="2569" y="726"/>
                </a:lnTo>
                <a:lnTo>
                  <a:pt x="2569" y="723"/>
                </a:lnTo>
                <a:lnTo>
                  <a:pt x="2567" y="721"/>
                </a:lnTo>
                <a:lnTo>
                  <a:pt x="2563" y="721"/>
                </a:lnTo>
                <a:lnTo>
                  <a:pt x="2560" y="723"/>
                </a:lnTo>
                <a:lnTo>
                  <a:pt x="2560" y="723"/>
                </a:lnTo>
                <a:lnTo>
                  <a:pt x="2560" y="721"/>
                </a:lnTo>
                <a:lnTo>
                  <a:pt x="2563" y="721"/>
                </a:lnTo>
                <a:lnTo>
                  <a:pt x="2563" y="721"/>
                </a:lnTo>
                <a:lnTo>
                  <a:pt x="2567" y="721"/>
                </a:lnTo>
                <a:lnTo>
                  <a:pt x="2569" y="719"/>
                </a:lnTo>
                <a:lnTo>
                  <a:pt x="2571" y="719"/>
                </a:lnTo>
                <a:lnTo>
                  <a:pt x="2571" y="717"/>
                </a:lnTo>
                <a:lnTo>
                  <a:pt x="2573" y="715"/>
                </a:lnTo>
                <a:lnTo>
                  <a:pt x="2575" y="713"/>
                </a:lnTo>
                <a:lnTo>
                  <a:pt x="2577" y="707"/>
                </a:lnTo>
                <a:lnTo>
                  <a:pt x="2577" y="707"/>
                </a:lnTo>
                <a:lnTo>
                  <a:pt x="2577" y="705"/>
                </a:lnTo>
                <a:lnTo>
                  <a:pt x="2579" y="705"/>
                </a:lnTo>
                <a:lnTo>
                  <a:pt x="2579" y="702"/>
                </a:lnTo>
                <a:lnTo>
                  <a:pt x="2581" y="700"/>
                </a:lnTo>
                <a:lnTo>
                  <a:pt x="2581" y="700"/>
                </a:lnTo>
                <a:lnTo>
                  <a:pt x="2581" y="700"/>
                </a:lnTo>
                <a:lnTo>
                  <a:pt x="2581" y="696"/>
                </a:lnTo>
                <a:lnTo>
                  <a:pt x="2579" y="696"/>
                </a:lnTo>
                <a:lnTo>
                  <a:pt x="2577" y="696"/>
                </a:lnTo>
                <a:lnTo>
                  <a:pt x="2575" y="696"/>
                </a:lnTo>
                <a:lnTo>
                  <a:pt x="2567" y="696"/>
                </a:lnTo>
                <a:lnTo>
                  <a:pt x="2565" y="696"/>
                </a:lnTo>
                <a:lnTo>
                  <a:pt x="2565" y="696"/>
                </a:lnTo>
                <a:lnTo>
                  <a:pt x="2563" y="696"/>
                </a:lnTo>
                <a:lnTo>
                  <a:pt x="2560" y="694"/>
                </a:lnTo>
                <a:lnTo>
                  <a:pt x="2558" y="696"/>
                </a:lnTo>
                <a:lnTo>
                  <a:pt x="2554" y="696"/>
                </a:lnTo>
                <a:lnTo>
                  <a:pt x="2552" y="698"/>
                </a:lnTo>
                <a:lnTo>
                  <a:pt x="2550" y="698"/>
                </a:lnTo>
                <a:lnTo>
                  <a:pt x="2548" y="698"/>
                </a:lnTo>
                <a:lnTo>
                  <a:pt x="2548" y="696"/>
                </a:lnTo>
                <a:lnTo>
                  <a:pt x="2552" y="694"/>
                </a:lnTo>
                <a:lnTo>
                  <a:pt x="2552" y="692"/>
                </a:lnTo>
                <a:lnTo>
                  <a:pt x="2552" y="692"/>
                </a:lnTo>
                <a:lnTo>
                  <a:pt x="2550" y="692"/>
                </a:lnTo>
                <a:lnTo>
                  <a:pt x="2550" y="690"/>
                </a:lnTo>
                <a:lnTo>
                  <a:pt x="2550" y="690"/>
                </a:lnTo>
                <a:lnTo>
                  <a:pt x="2552" y="688"/>
                </a:lnTo>
                <a:lnTo>
                  <a:pt x="2558" y="684"/>
                </a:lnTo>
                <a:lnTo>
                  <a:pt x="2560" y="682"/>
                </a:lnTo>
                <a:lnTo>
                  <a:pt x="2563" y="682"/>
                </a:lnTo>
                <a:lnTo>
                  <a:pt x="2563" y="682"/>
                </a:lnTo>
                <a:lnTo>
                  <a:pt x="2563" y="679"/>
                </a:lnTo>
                <a:lnTo>
                  <a:pt x="2563" y="677"/>
                </a:lnTo>
                <a:lnTo>
                  <a:pt x="2563" y="677"/>
                </a:lnTo>
                <a:lnTo>
                  <a:pt x="2563" y="675"/>
                </a:lnTo>
                <a:lnTo>
                  <a:pt x="2563" y="675"/>
                </a:lnTo>
                <a:lnTo>
                  <a:pt x="2560" y="675"/>
                </a:lnTo>
                <a:lnTo>
                  <a:pt x="2558" y="675"/>
                </a:lnTo>
                <a:lnTo>
                  <a:pt x="2554" y="677"/>
                </a:lnTo>
                <a:lnTo>
                  <a:pt x="2552" y="677"/>
                </a:lnTo>
                <a:lnTo>
                  <a:pt x="2548" y="677"/>
                </a:lnTo>
                <a:lnTo>
                  <a:pt x="2544" y="677"/>
                </a:lnTo>
                <a:lnTo>
                  <a:pt x="2542" y="677"/>
                </a:lnTo>
                <a:lnTo>
                  <a:pt x="2542" y="677"/>
                </a:lnTo>
                <a:lnTo>
                  <a:pt x="2540" y="677"/>
                </a:lnTo>
                <a:lnTo>
                  <a:pt x="2540" y="679"/>
                </a:lnTo>
                <a:lnTo>
                  <a:pt x="2540" y="677"/>
                </a:lnTo>
                <a:lnTo>
                  <a:pt x="2537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3" y="679"/>
                </a:lnTo>
                <a:lnTo>
                  <a:pt x="2533" y="679"/>
                </a:lnTo>
                <a:lnTo>
                  <a:pt x="2533" y="682"/>
                </a:lnTo>
                <a:lnTo>
                  <a:pt x="2533" y="682"/>
                </a:lnTo>
                <a:lnTo>
                  <a:pt x="2535" y="684"/>
                </a:lnTo>
                <a:lnTo>
                  <a:pt x="2535" y="684"/>
                </a:lnTo>
                <a:lnTo>
                  <a:pt x="2535" y="684"/>
                </a:lnTo>
                <a:lnTo>
                  <a:pt x="2531" y="684"/>
                </a:lnTo>
                <a:lnTo>
                  <a:pt x="2531" y="684"/>
                </a:lnTo>
                <a:lnTo>
                  <a:pt x="2531" y="686"/>
                </a:lnTo>
                <a:lnTo>
                  <a:pt x="2531" y="686"/>
                </a:lnTo>
                <a:lnTo>
                  <a:pt x="2531" y="686"/>
                </a:lnTo>
                <a:lnTo>
                  <a:pt x="2529" y="688"/>
                </a:lnTo>
                <a:lnTo>
                  <a:pt x="2529" y="688"/>
                </a:lnTo>
                <a:lnTo>
                  <a:pt x="2533" y="692"/>
                </a:lnTo>
                <a:lnTo>
                  <a:pt x="2533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27" y="692"/>
                </a:lnTo>
                <a:lnTo>
                  <a:pt x="2525" y="692"/>
                </a:lnTo>
                <a:lnTo>
                  <a:pt x="2525" y="694"/>
                </a:lnTo>
                <a:lnTo>
                  <a:pt x="2525" y="696"/>
                </a:lnTo>
                <a:lnTo>
                  <a:pt x="2525" y="696"/>
                </a:lnTo>
                <a:lnTo>
                  <a:pt x="2525" y="698"/>
                </a:lnTo>
                <a:lnTo>
                  <a:pt x="2525" y="698"/>
                </a:lnTo>
                <a:lnTo>
                  <a:pt x="2527" y="698"/>
                </a:lnTo>
                <a:lnTo>
                  <a:pt x="2525" y="698"/>
                </a:lnTo>
                <a:lnTo>
                  <a:pt x="2525" y="700"/>
                </a:lnTo>
                <a:lnTo>
                  <a:pt x="2523" y="700"/>
                </a:lnTo>
                <a:lnTo>
                  <a:pt x="2523" y="700"/>
                </a:lnTo>
                <a:lnTo>
                  <a:pt x="2523" y="702"/>
                </a:lnTo>
                <a:lnTo>
                  <a:pt x="2525" y="702"/>
                </a:lnTo>
                <a:close/>
                <a:moveTo>
                  <a:pt x="2560" y="673"/>
                </a:moveTo>
                <a:lnTo>
                  <a:pt x="2560" y="673"/>
                </a:lnTo>
                <a:lnTo>
                  <a:pt x="2563" y="673"/>
                </a:lnTo>
                <a:lnTo>
                  <a:pt x="2563" y="673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58" y="669"/>
                </a:lnTo>
                <a:lnTo>
                  <a:pt x="2558" y="671"/>
                </a:lnTo>
                <a:lnTo>
                  <a:pt x="2558" y="671"/>
                </a:lnTo>
                <a:lnTo>
                  <a:pt x="2558" y="671"/>
                </a:lnTo>
                <a:lnTo>
                  <a:pt x="2560" y="673"/>
                </a:lnTo>
                <a:close/>
                <a:moveTo>
                  <a:pt x="2592" y="635"/>
                </a:moveTo>
                <a:lnTo>
                  <a:pt x="2592" y="635"/>
                </a:lnTo>
                <a:lnTo>
                  <a:pt x="2592" y="633"/>
                </a:lnTo>
                <a:lnTo>
                  <a:pt x="2592" y="633"/>
                </a:lnTo>
                <a:lnTo>
                  <a:pt x="2592" y="633"/>
                </a:lnTo>
                <a:lnTo>
                  <a:pt x="2594" y="633"/>
                </a:lnTo>
                <a:lnTo>
                  <a:pt x="2594" y="631"/>
                </a:lnTo>
                <a:lnTo>
                  <a:pt x="2594" y="631"/>
                </a:lnTo>
                <a:lnTo>
                  <a:pt x="2592" y="631"/>
                </a:lnTo>
                <a:lnTo>
                  <a:pt x="2590" y="633"/>
                </a:lnTo>
                <a:lnTo>
                  <a:pt x="2592" y="635"/>
                </a:lnTo>
                <a:lnTo>
                  <a:pt x="2592" y="635"/>
                </a:lnTo>
                <a:close/>
                <a:moveTo>
                  <a:pt x="2588" y="832"/>
                </a:moveTo>
                <a:lnTo>
                  <a:pt x="2588" y="832"/>
                </a:lnTo>
                <a:lnTo>
                  <a:pt x="2586" y="835"/>
                </a:lnTo>
                <a:lnTo>
                  <a:pt x="2586" y="835"/>
                </a:lnTo>
                <a:lnTo>
                  <a:pt x="2586" y="835"/>
                </a:lnTo>
                <a:lnTo>
                  <a:pt x="2590" y="837"/>
                </a:lnTo>
                <a:lnTo>
                  <a:pt x="2590" y="837"/>
                </a:lnTo>
                <a:lnTo>
                  <a:pt x="2590" y="835"/>
                </a:lnTo>
                <a:lnTo>
                  <a:pt x="2590" y="835"/>
                </a:lnTo>
                <a:lnTo>
                  <a:pt x="2592" y="835"/>
                </a:lnTo>
                <a:lnTo>
                  <a:pt x="2592" y="835"/>
                </a:lnTo>
                <a:lnTo>
                  <a:pt x="2592" y="832"/>
                </a:lnTo>
                <a:lnTo>
                  <a:pt x="2588" y="832"/>
                </a:lnTo>
                <a:close/>
                <a:moveTo>
                  <a:pt x="2565" y="663"/>
                </a:moveTo>
                <a:lnTo>
                  <a:pt x="2567" y="663"/>
                </a:lnTo>
                <a:lnTo>
                  <a:pt x="2567" y="665"/>
                </a:lnTo>
                <a:lnTo>
                  <a:pt x="2567" y="665"/>
                </a:lnTo>
                <a:lnTo>
                  <a:pt x="2569" y="665"/>
                </a:lnTo>
                <a:lnTo>
                  <a:pt x="2569" y="663"/>
                </a:lnTo>
                <a:lnTo>
                  <a:pt x="2569" y="663"/>
                </a:lnTo>
                <a:lnTo>
                  <a:pt x="2567" y="663"/>
                </a:lnTo>
                <a:lnTo>
                  <a:pt x="2567" y="663"/>
                </a:lnTo>
                <a:lnTo>
                  <a:pt x="2565" y="661"/>
                </a:lnTo>
                <a:lnTo>
                  <a:pt x="2565" y="661"/>
                </a:lnTo>
                <a:lnTo>
                  <a:pt x="2563" y="661"/>
                </a:lnTo>
                <a:lnTo>
                  <a:pt x="2565" y="663"/>
                </a:lnTo>
                <a:lnTo>
                  <a:pt x="2565" y="663"/>
                </a:lnTo>
                <a:close/>
                <a:moveTo>
                  <a:pt x="2573" y="663"/>
                </a:moveTo>
                <a:lnTo>
                  <a:pt x="2573" y="663"/>
                </a:lnTo>
                <a:lnTo>
                  <a:pt x="2571" y="663"/>
                </a:lnTo>
                <a:lnTo>
                  <a:pt x="2571" y="663"/>
                </a:lnTo>
                <a:lnTo>
                  <a:pt x="2569" y="663"/>
                </a:lnTo>
                <a:lnTo>
                  <a:pt x="2571" y="663"/>
                </a:lnTo>
                <a:lnTo>
                  <a:pt x="2573" y="663"/>
                </a:lnTo>
                <a:close/>
                <a:moveTo>
                  <a:pt x="2584" y="642"/>
                </a:moveTo>
                <a:lnTo>
                  <a:pt x="2584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4"/>
                </a:lnTo>
                <a:lnTo>
                  <a:pt x="2588" y="644"/>
                </a:lnTo>
                <a:lnTo>
                  <a:pt x="2588" y="644"/>
                </a:lnTo>
                <a:lnTo>
                  <a:pt x="2590" y="644"/>
                </a:lnTo>
                <a:lnTo>
                  <a:pt x="2590" y="644"/>
                </a:lnTo>
                <a:lnTo>
                  <a:pt x="2590" y="646"/>
                </a:lnTo>
                <a:lnTo>
                  <a:pt x="2588" y="648"/>
                </a:lnTo>
                <a:lnTo>
                  <a:pt x="2590" y="650"/>
                </a:lnTo>
                <a:lnTo>
                  <a:pt x="2590" y="650"/>
                </a:lnTo>
                <a:lnTo>
                  <a:pt x="2590" y="648"/>
                </a:lnTo>
                <a:lnTo>
                  <a:pt x="2590" y="646"/>
                </a:lnTo>
                <a:lnTo>
                  <a:pt x="2590" y="644"/>
                </a:lnTo>
                <a:lnTo>
                  <a:pt x="2590" y="644"/>
                </a:lnTo>
                <a:lnTo>
                  <a:pt x="2592" y="644"/>
                </a:lnTo>
                <a:lnTo>
                  <a:pt x="2592" y="642"/>
                </a:lnTo>
                <a:lnTo>
                  <a:pt x="2592" y="640"/>
                </a:lnTo>
                <a:lnTo>
                  <a:pt x="2592" y="637"/>
                </a:lnTo>
                <a:lnTo>
                  <a:pt x="2592" y="637"/>
                </a:lnTo>
                <a:lnTo>
                  <a:pt x="2592" y="637"/>
                </a:lnTo>
                <a:lnTo>
                  <a:pt x="2590" y="635"/>
                </a:lnTo>
                <a:lnTo>
                  <a:pt x="2590" y="637"/>
                </a:lnTo>
                <a:lnTo>
                  <a:pt x="2588" y="635"/>
                </a:lnTo>
                <a:lnTo>
                  <a:pt x="2590" y="633"/>
                </a:lnTo>
                <a:lnTo>
                  <a:pt x="2588" y="633"/>
                </a:lnTo>
                <a:lnTo>
                  <a:pt x="2588" y="633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7"/>
                </a:lnTo>
                <a:lnTo>
                  <a:pt x="2588" y="637"/>
                </a:lnTo>
                <a:lnTo>
                  <a:pt x="2588" y="640"/>
                </a:lnTo>
                <a:lnTo>
                  <a:pt x="2586" y="640"/>
                </a:lnTo>
                <a:lnTo>
                  <a:pt x="2586" y="640"/>
                </a:lnTo>
                <a:lnTo>
                  <a:pt x="2584" y="642"/>
                </a:lnTo>
                <a:lnTo>
                  <a:pt x="2584" y="642"/>
                </a:lnTo>
                <a:lnTo>
                  <a:pt x="2584" y="642"/>
                </a:lnTo>
                <a:close/>
                <a:moveTo>
                  <a:pt x="2560" y="669"/>
                </a:move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3" y="669"/>
                </a:lnTo>
                <a:lnTo>
                  <a:pt x="2565" y="669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69"/>
                </a:lnTo>
                <a:lnTo>
                  <a:pt x="2567" y="669"/>
                </a:lnTo>
                <a:lnTo>
                  <a:pt x="2567" y="669"/>
                </a:lnTo>
                <a:lnTo>
                  <a:pt x="2565" y="669"/>
                </a:lnTo>
                <a:lnTo>
                  <a:pt x="2563" y="669"/>
                </a:lnTo>
                <a:lnTo>
                  <a:pt x="2563" y="667"/>
                </a:lnTo>
                <a:lnTo>
                  <a:pt x="2565" y="667"/>
                </a:lnTo>
                <a:lnTo>
                  <a:pt x="2565" y="667"/>
                </a:lnTo>
                <a:lnTo>
                  <a:pt x="2563" y="667"/>
                </a:lnTo>
                <a:lnTo>
                  <a:pt x="2563" y="665"/>
                </a:lnTo>
                <a:lnTo>
                  <a:pt x="2560" y="665"/>
                </a:lnTo>
                <a:lnTo>
                  <a:pt x="2560" y="665"/>
                </a:lnTo>
                <a:lnTo>
                  <a:pt x="2558" y="667"/>
                </a:lnTo>
                <a:lnTo>
                  <a:pt x="2558" y="667"/>
                </a:lnTo>
                <a:lnTo>
                  <a:pt x="2558" y="669"/>
                </a:lnTo>
                <a:lnTo>
                  <a:pt x="2560" y="669"/>
                </a:lnTo>
                <a:close/>
                <a:moveTo>
                  <a:pt x="2569" y="858"/>
                </a:moveTo>
                <a:lnTo>
                  <a:pt x="2569" y="858"/>
                </a:lnTo>
                <a:lnTo>
                  <a:pt x="2571" y="858"/>
                </a:lnTo>
                <a:lnTo>
                  <a:pt x="2571" y="856"/>
                </a:lnTo>
                <a:lnTo>
                  <a:pt x="2571" y="856"/>
                </a:lnTo>
                <a:lnTo>
                  <a:pt x="2571" y="856"/>
                </a:lnTo>
                <a:lnTo>
                  <a:pt x="2569" y="858"/>
                </a:lnTo>
                <a:close/>
                <a:moveTo>
                  <a:pt x="2575" y="860"/>
                </a:moveTo>
                <a:lnTo>
                  <a:pt x="2575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9" y="862"/>
                </a:lnTo>
                <a:lnTo>
                  <a:pt x="2579" y="862"/>
                </a:lnTo>
                <a:lnTo>
                  <a:pt x="2577" y="860"/>
                </a:lnTo>
                <a:lnTo>
                  <a:pt x="2575" y="860"/>
                </a:lnTo>
                <a:close/>
                <a:moveTo>
                  <a:pt x="2516" y="709"/>
                </a:moveTo>
                <a:lnTo>
                  <a:pt x="2516" y="709"/>
                </a:lnTo>
                <a:lnTo>
                  <a:pt x="2514" y="709"/>
                </a:lnTo>
                <a:lnTo>
                  <a:pt x="2514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09"/>
                </a:lnTo>
                <a:lnTo>
                  <a:pt x="2516" y="709"/>
                </a:lnTo>
                <a:close/>
                <a:moveTo>
                  <a:pt x="2521" y="734"/>
                </a:moveTo>
                <a:lnTo>
                  <a:pt x="2521" y="734"/>
                </a:lnTo>
                <a:lnTo>
                  <a:pt x="2523" y="730"/>
                </a:lnTo>
                <a:lnTo>
                  <a:pt x="2525" y="728"/>
                </a:lnTo>
                <a:lnTo>
                  <a:pt x="2525" y="728"/>
                </a:lnTo>
                <a:lnTo>
                  <a:pt x="2523" y="728"/>
                </a:lnTo>
                <a:lnTo>
                  <a:pt x="2521" y="730"/>
                </a:lnTo>
                <a:lnTo>
                  <a:pt x="2521" y="730"/>
                </a:lnTo>
                <a:lnTo>
                  <a:pt x="2521" y="730"/>
                </a:lnTo>
                <a:lnTo>
                  <a:pt x="2523" y="730"/>
                </a:lnTo>
                <a:lnTo>
                  <a:pt x="2521" y="732"/>
                </a:lnTo>
                <a:lnTo>
                  <a:pt x="2521" y="732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close/>
                <a:moveTo>
                  <a:pt x="2516" y="696"/>
                </a:moveTo>
                <a:lnTo>
                  <a:pt x="2516" y="696"/>
                </a:lnTo>
                <a:lnTo>
                  <a:pt x="2514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700"/>
                </a:lnTo>
                <a:lnTo>
                  <a:pt x="2512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2"/>
                </a:lnTo>
                <a:lnTo>
                  <a:pt x="2514" y="702"/>
                </a:lnTo>
                <a:lnTo>
                  <a:pt x="2516" y="705"/>
                </a:lnTo>
                <a:lnTo>
                  <a:pt x="2516" y="705"/>
                </a:lnTo>
                <a:lnTo>
                  <a:pt x="2516" y="707"/>
                </a:lnTo>
                <a:lnTo>
                  <a:pt x="2519" y="707"/>
                </a:lnTo>
                <a:lnTo>
                  <a:pt x="2521" y="705"/>
                </a:lnTo>
                <a:lnTo>
                  <a:pt x="2521" y="709"/>
                </a:lnTo>
                <a:lnTo>
                  <a:pt x="2521" y="709"/>
                </a:lnTo>
                <a:lnTo>
                  <a:pt x="2521" y="709"/>
                </a:lnTo>
                <a:lnTo>
                  <a:pt x="2523" y="709"/>
                </a:lnTo>
                <a:lnTo>
                  <a:pt x="2523" y="707"/>
                </a:lnTo>
                <a:lnTo>
                  <a:pt x="2525" y="707"/>
                </a:lnTo>
                <a:lnTo>
                  <a:pt x="2525" y="705"/>
                </a:lnTo>
                <a:lnTo>
                  <a:pt x="2525" y="705"/>
                </a:lnTo>
                <a:lnTo>
                  <a:pt x="2525" y="705"/>
                </a:lnTo>
                <a:lnTo>
                  <a:pt x="2523" y="705"/>
                </a:lnTo>
                <a:lnTo>
                  <a:pt x="2521" y="705"/>
                </a:lnTo>
                <a:lnTo>
                  <a:pt x="2519" y="705"/>
                </a:lnTo>
                <a:lnTo>
                  <a:pt x="2519" y="702"/>
                </a:lnTo>
                <a:lnTo>
                  <a:pt x="2519" y="702"/>
                </a:lnTo>
                <a:lnTo>
                  <a:pt x="2519" y="700"/>
                </a:lnTo>
                <a:lnTo>
                  <a:pt x="2519" y="700"/>
                </a:lnTo>
                <a:lnTo>
                  <a:pt x="2519" y="700"/>
                </a:lnTo>
                <a:lnTo>
                  <a:pt x="2519" y="698"/>
                </a:lnTo>
                <a:lnTo>
                  <a:pt x="2516" y="696"/>
                </a:lnTo>
                <a:lnTo>
                  <a:pt x="2516" y="696"/>
                </a:lnTo>
                <a:close/>
                <a:moveTo>
                  <a:pt x="2531" y="740"/>
                </a:moveTo>
                <a:lnTo>
                  <a:pt x="2531" y="740"/>
                </a:lnTo>
                <a:lnTo>
                  <a:pt x="2533" y="740"/>
                </a:lnTo>
                <a:lnTo>
                  <a:pt x="2533" y="740"/>
                </a:lnTo>
                <a:lnTo>
                  <a:pt x="2533" y="738"/>
                </a:lnTo>
                <a:lnTo>
                  <a:pt x="2533" y="736"/>
                </a:lnTo>
                <a:lnTo>
                  <a:pt x="2533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29" y="736"/>
                </a:lnTo>
                <a:lnTo>
                  <a:pt x="2529" y="738"/>
                </a:lnTo>
                <a:lnTo>
                  <a:pt x="2531" y="740"/>
                </a:lnTo>
                <a:lnTo>
                  <a:pt x="2531" y="740"/>
                </a:lnTo>
                <a:close/>
                <a:moveTo>
                  <a:pt x="2516" y="723"/>
                </a:moveTo>
                <a:lnTo>
                  <a:pt x="2516" y="723"/>
                </a:lnTo>
                <a:lnTo>
                  <a:pt x="2516" y="723"/>
                </a:lnTo>
                <a:lnTo>
                  <a:pt x="2519" y="723"/>
                </a:lnTo>
                <a:lnTo>
                  <a:pt x="2525" y="723"/>
                </a:lnTo>
                <a:lnTo>
                  <a:pt x="2525" y="719"/>
                </a:lnTo>
                <a:lnTo>
                  <a:pt x="2523" y="719"/>
                </a:lnTo>
                <a:lnTo>
                  <a:pt x="2521" y="719"/>
                </a:lnTo>
                <a:lnTo>
                  <a:pt x="2521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6" y="717"/>
                </a:lnTo>
                <a:lnTo>
                  <a:pt x="2516" y="717"/>
                </a:lnTo>
                <a:lnTo>
                  <a:pt x="2516" y="719"/>
                </a:lnTo>
                <a:lnTo>
                  <a:pt x="2516" y="719"/>
                </a:lnTo>
                <a:lnTo>
                  <a:pt x="2519" y="719"/>
                </a:lnTo>
                <a:lnTo>
                  <a:pt x="2519" y="723"/>
                </a:lnTo>
                <a:lnTo>
                  <a:pt x="2516" y="723"/>
                </a:lnTo>
                <a:close/>
                <a:moveTo>
                  <a:pt x="2542" y="782"/>
                </a:moveTo>
                <a:lnTo>
                  <a:pt x="2542" y="784"/>
                </a:lnTo>
                <a:lnTo>
                  <a:pt x="2544" y="786"/>
                </a:lnTo>
                <a:lnTo>
                  <a:pt x="2544" y="786"/>
                </a:lnTo>
                <a:lnTo>
                  <a:pt x="2544" y="786"/>
                </a:lnTo>
                <a:lnTo>
                  <a:pt x="2546" y="786"/>
                </a:lnTo>
                <a:lnTo>
                  <a:pt x="2548" y="786"/>
                </a:lnTo>
                <a:lnTo>
                  <a:pt x="2548" y="784"/>
                </a:lnTo>
                <a:lnTo>
                  <a:pt x="2550" y="784"/>
                </a:lnTo>
                <a:lnTo>
                  <a:pt x="2548" y="784"/>
                </a:lnTo>
                <a:lnTo>
                  <a:pt x="2548" y="784"/>
                </a:lnTo>
                <a:lnTo>
                  <a:pt x="2546" y="782"/>
                </a:lnTo>
                <a:lnTo>
                  <a:pt x="2544" y="782"/>
                </a:lnTo>
                <a:lnTo>
                  <a:pt x="2542" y="782"/>
                </a:lnTo>
                <a:close/>
                <a:moveTo>
                  <a:pt x="2544" y="761"/>
                </a:moveTo>
                <a:lnTo>
                  <a:pt x="2544" y="761"/>
                </a:lnTo>
                <a:lnTo>
                  <a:pt x="2542" y="763"/>
                </a:lnTo>
                <a:lnTo>
                  <a:pt x="2542" y="765"/>
                </a:lnTo>
                <a:lnTo>
                  <a:pt x="2540" y="765"/>
                </a:lnTo>
                <a:lnTo>
                  <a:pt x="2540" y="767"/>
                </a:lnTo>
                <a:lnTo>
                  <a:pt x="2537" y="770"/>
                </a:lnTo>
                <a:lnTo>
                  <a:pt x="2540" y="770"/>
                </a:lnTo>
                <a:lnTo>
                  <a:pt x="2540" y="767"/>
                </a:lnTo>
                <a:lnTo>
                  <a:pt x="2542" y="770"/>
                </a:lnTo>
                <a:lnTo>
                  <a:pt x="2544" y="765"/>
                </a:lnTo>
                <a:lnTo>
                  <a:pt x="2544" y="765"/>
                </a:lnTo>
                <a:lnTo>
                  <a:pt x="2546" y="765"/>
                </a:lnTo>
                <a:lnTo>
                  <a:pt x="2544" y="763"/>
                </a:lnTo>
                <a:lnTo>
                  <a:pt x="2544" y="761"/>
                </a:lnTo>
                <a:close/>
                <a:moveTo>
                  <a:pt x="2516" y="738"/>
                </a:moveTo>
                <a:lnTo>
                  <a:pt x="2516" y="738"/>
                </a:lnTo>
                <a:lnTo>
                  <a:pt x="2519" y="736"/>
                </a:lnTo>
                <a:lnTo>
                  <a:pt x="2521" y="736"/>
                </a:lnTo>
                <a:lnTo>
                  <a:pt x="2521" y="736"/>
                </a:lnTo>
                <a:lnTo>
                  <a:pt x="2519" y="734"/>
                </a:lnTo>
                <a:lnTo>
                  <a:pt x="2519" y="732"/>
                </a:lnTo>
                <a:lnTo>
                  <a:pt x="2519" y="732"/>
                </a:lnTo>
                <a:lnTo>
                  <a:pt x="2516" y="734"/>
                </a:lnTo>
                <a:lnTo>
                  <a:pt x="2516" y="732"/>
                </a:lnTo>
                <a:lnTo>
                  <a:pt x="2514" y="732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6"/>
                </a:lnTo>
                <a:lnTo>
                  <a:pt x="2514" y="736"/>
                </a:lnTo>
                <a:lnTo>
                  <a:pt x="2514" y="736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6"/>
                </a:lnTo>
                <a:lnTo>
                  <a:pt x="2516" y="736"/>
                </a:lnTo>
                <a:lnTo>
                  <a:pt x="2516" y="738"/>
                </a:lnTo>
                <a:lnTo>
                  <a:pt x="2516" y="738"/>
                </a:lnTo>
                <a:close/>
                <a:moveTo>
                  <a:pt x="2512" y="717"/>
                </a:moveTo>
                <a:lnTo>
                  <a:pt x="2510" y="717"/>
                </a:lnTo>
                <a:lnTo>
                  <a:pt x="2510" y="719"/>
                </a:lnTo>
                <a:lnTo>
                  <a:pt x="2512" y="719"/>
                </a:lnTo>
                <a:lnTo>
                  <a:pt x="2512" y="717"/>
                </a:lnTo>
                <a:lnTo>
                  <a:pt x="2514" y="717"/>
                </a:lnTo>
                <a:lnTo>
                  <a:pt x="2514" y="717"/>
                </a:lnTo>
                <a:lnTo>
                  <a:pt x="2512" y="717"/>
                </a:lnTo>
                <a:close/>
                <a:moveTo>
                  <a:pt x="2661" y="816"/>
                </a:moveTo>
                <a:lnTo>
                  <a:pt x="2663" y="816"/>
                </a:lnTo>
                <a:lnTo>
                  <a:pt x="2665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4"/>
                </a:lnTo>
                <a:lnTo>
                  <a:pt x="2663" y="814"/>
                </a:lnTo>
                <a:lnTo>
                  <a:pt x="2661" y="814"/>
                </a:lnTo>
                <a:lnTo>
                  <a:pt x="2661" y="814"/>
                </a:lnTo>
                <a:lnTo>
                  <a:pt x="2661" y="816"/>
                </a:lnTo>
                <a:close/>
                <a:moveTo>
                  <a:pt x="2764" y="166"/>
                </a:moveTo>
                <a:lnTo>
                  <a:pt x="2764" y="168"/>
                </a:lnTo>
                <a:lnTo>
                  <a:pt x="2768" y="174"/>
                </a:lnTo>
                <a:lnTo>
                  <a:pt x="2770" y="174"/>
                </a:lnTo>
                <a:lnTo>
                  <a:pt x="2772" y="174"/>
                </a:lnTo>
                <a:lnTo>
                  <a:pt x="2776" y="176"/>
                </a:lnTo>
                <a:lnTo>
                  <a:pt x="2778" y="178"/>
                </a:lnTo>
                <a:lnTo>
                  <a:pt x="2780" y="180"/>
                </a:lnTo>
                <a:lnTo>
                  <a:pt x="2783" y="180"/>
                </a:lnTo>
                <a:lnTo>
                  <a:pt x="2783" y="178"/>
                </a:lnTo>
                <a:lnTo>
                  <a:pt x="2780" y="176"/>
                </a:lnTo>
                <a:lnTo>
                  <a:pt x="2780" y="174"/>
                </a:lnTo>
                <a:lnTo>
                  <a:pt x="2778" y="174"/>
                </a:lnTo>
                <a:lnTo>
                  <a:pt x="2776" y="172"/>
                </a:lnTo>
                <a:lnTo>
                  <a:pt x="2774" y="170"/>
                </a:lnTo>
                <a:lnTo>
                  <a:pt x="2770" y="170"/>
                </a:lnTo>
                <a:lnTo>
                  <a:pt x="2770" y="168"/>
                </a:lnTo>
                <a:lnTo>
                  <a:pt x="2770" y="168"/>
                </a:lnTo>
                <a:lnTo>
                  <a:pt x="2768" y="166"/>
                </a:lnTo>
                <a:lnTo>
                  <a:pt x="2770" y="166"/>
                </a:lnTo>
                <a:lnTo>
                  <a:pt x="2768" y="164"/>
                </a:lnTo>
                <a:lnTo>
                  <a:pt x="2766" y="162"/>
                </a:lnTo>
                <a:lnTo>
                  <a:pt x="2764" y="159"/>
                </a:lnTo>
                <a:lnTo>
                  <a:pt x="2762" y="159"/>
                </a:lnTo>
                <a:lnTo>
                  <a:pt x="2762" y="162"/>
                </a:lnTo>
                <a:lnTo>
                  <a:pt x="2762" y="164"/>
                </a:lnTo>
                <a:lnTo>
                  <a:pt x="2764" y="166"/>
                </a:lnTo>
                <a:close/>
                <a:moveTo>
                  <a:pt x="2808" y="457"/>
                </a:moveTo>
                <a:lnTo>
                  <a:pt x="2808" y="457"/>
                </a:lnTo>
                <a:lnTo>
                  <a:pt x="2806" y="457"/>
                </a:lnTo>
                <a:lnTo>
                  <a:pt x="2804" y="457"/>
                </a:lnTo>
                <a:lnTo>
                  <a:pt x="2801" y="459"/>
                </a:lnTo>
                <a:lnTo>
                  <a:pt x="2801" y="459"/>
                </a:lnTo>
                <a:lnTo>
                  <a:pt x="2801" y="459"/>
                </a:lnTo>
                <a:lnTo>
                  <a:pt x="2799" y="459"/>
                </a:lnTo>
                <a:lnTo>
                  <a:pt x="2799" y="461"/>
                </a:lnTo>
                <a:lnTo>
                  <a:pt x="2799" y="463"/>
                </a:lnTo>
                <a:lnTo>
                  <a:pt x="2801" y="463"/>
                </a:lnTo>
                <a:lnTo>
                  <a:pt x="2801" y="463"/>
                </a:lnTo>
                <a:lnTo>
                  <a:pt x="2801" y="461"/>
                </a:lnTo>
                <a:lnTo>
                  <a:pt x="2801" y="461"/>
                </a:lnTo>
                <a:lnTo>
                  <a:pt x="2804" y="461"/>
                </a:lnTo>
                <a:lnTo>
                  <a:pt x="2804" y="461"/>
                </a:lnTo>
                <a:lnTo>
                  <a:pt x="2806" y="461"/>
                </a:lnTo>
                <a:lnTo>
                  <a:pt x="2808" y="461"/>
                </a:lnTo>
                <a:lnTo>
                  <a:pt x="2808" y="459"/>
                </a:lnTo>
                <a:lnTo>
                  <a:pt x="2810" y="459"/>
                </a:lnTo>
                <a:lnTo>
                  <a:pt x="2812" y="459"/>
                </a:lnTo>
                <a:lnTo>
                  <a:pt x="2812" y="457"/>
                </a:lnTo>
                <a:lnTo>
                  <a:pt x="2812" y="457"/>
                </a:lnTo>
                <a:lnTo>
                  <a:pt x="2812" y="457"/>
                </a:lnTo>
                <a:lnTo>
                  <a:pt x="2810" y="457"/>
                </a:lnTo>
                <a:lnTo>
                  <a:pt x="2808" y="457"/>
                </a:lnTo>
                <a:close/>
                <a:moveTo>
                  <a:pt x="2594" y="631"/>
                </a:moveTo>
                <a:lnTo>
                  <a:pt x="2596" y="631"/>
                </a:lnTo>
                <a:lnTo>
                  <a:pt x="2596" y="631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31"/>
                </a:lnTo>
                <a:lnTo>
                  <a:pt x="2594" y="631"/>
                </a:lnTo>
                <a:lnTo>
                  <a:pt x="2594" y="631"/>
                </a:lnTo>
                <a:close/>
                <a:moveTo>
                  <a:pt x="2791" y="512"/>
                </a:moveTo>
                <a:lnTo>
                  <a:pt x="2793" y="512"/>
                </a:lnTo>
                <a:lnTo>
                  <a:pt x="2793" y="512"/>
                </a:lnTo>
                <a:lnTo>
                  <a:pt x="2791" y="512"/>
                </a:lnTo>
                <a:lnTo>
                  <a:pt x="2789" y="512"/>
                </a:lnTo>
                <a:lnTo>
                  <a:pt x="2789" y="512"/>
                </a:lnTo>
                <a:lnTo>
                  <a:pt x="2787" y="514"/>
                </a:lnTo>
                <a:lnTo>
                  <a:pt x="2787" y="514"/>
                </a:lnTo>
                <a:lnTo>
                  <a:pt x="2789" y="514"/>
                </a:lnTo>
                <a:lnTo>
                  <a:pt x="2791" y="512"/>
                </a:lnTo>
                <a:close/>
                <a:moveTo>
                  <a:pt x="2791" y="510"/>
                </a:moveTo>
                <a:lnTo>
                  <a:pt x="2791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7" y="510"/>
                </a:lnTo>
                <a:lnTo>
                  <a:pt x="2787" y="510"/>
                </a:lnTo>
                <a:lnTo>
                  <a:pt x="2787" y="512"/>
                </a:lnTo>
                <a:lnTo>
                  <a:pt x="2787" y="510"/>
                </a:lnTo>
                <a:lnTo>
                  <a:pt x="2791" y="510"/>
                </a:lnTo>
                <a:lnTo>
                  <a:pt x="2791" y="510"/>
                </a:lnTo>
                <a:close/>
                <a:moveTo>
                  <a:pt x="2797" y="461"/>
                </a:moveTo>
                <a:lnTo>
                  <a:pt x="2795" y="463"/>
                </a:lnTo>
                <a:lnTo>
                  <a:pt x="2795" y="466"/>
                </a:lnTo>
                <a:lnTo>
                  <a:pt x="2793" y="468"/>
                </a:lnTo>
                <a:lnTo>
                  <a:pt x="2795" y="466"/>
                </a:lnTo>
                <a:lnTo>
                  <a:pt x="2797" y="466"/>
                </a:lnTo>
                <a:lnTo>
                  <a:pt x="2797" y="463"/>
                </a:lnTo>
                <a:lnTo>
                  <a:pt x="2797" y="463"/>
                </a:lnTo>
                <a:lnTo>
                  <a:pt x="2797" y="461"/>
                </a:lnTo>
                <a:lnTo>
                  <a:pt x="2797" y="461"/>
                </a:lnTo>
                <a:close/>
                <a:moveTo>
                  <a:pt x="2820" y="443"/>
                </a:moveTo>
                <a:lnTo>
                  <a:pt x="2820" y="443"/>
                </a:lnTo>
                <a:lnTo>
                  <a:pt x="2818" y="443"/>
                </a:lnTo>
                <a:lnTo>
                  <a:pt x="2818" y="445"/>
                </a:lnTo>
                <a:lnTo>
                  <a:pt x="2816" y="445"/>
                </a:lnTo>
                <a:lnTo>
                  <a:pt x="2816" y="447"/>
                </a:lnTo>
                <a:lnTo>
                  <a:pt x="2818" y="447"/>
                </a:lnTo>
                <a:lnTo>
                  <a:pt x="2820" y="447"/>
                </a:lnTo>
                <a:lnTo>
                  <a:pt x="2820" y="447"/>
                </a:lnTo>
                <a:lnTo>
                  <a:pt x="2822" y="447"/>
                </a:lnTo>
                <a:lnTo>
                  <a:pt x="2822" y="447"/>
                </a:lnTo>
                <a:lnTo>
                  <a:pt x="2822" y="449"/>
                </a:lnTo>
                <a:lnTo>
                  <a:pt x="2824" y="449"/>
                </a:lnTo>
                <a:lnTo>
                  <a:pt x="2829" y="449"/>
                </a:lnTo>
                <a:lnTo>
                  <a:pt x="2831" y="447"/>
                </a:lnTo>
                <a:lnTo>
                  <a:pt x="2831" y="445"/>
                </a:lnTo>
                <a:lnTo>
                  <a:pt x="2831" y="443"/>
                </a:lnTo>
                <a:lnTo>
                  <a:pt x="2829" y="440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40"/>
                </a:lnTo>
                <a:lnTo>
                  <a:pt x="2822" y="440"/>
                </a:lnTo>
                <a:lnTo>
                  <a:pt x="2822" y="440"/>
                </a:lnTo>
                <a:lnTo>
                  <a:pt x="2822" y="443"/>
                </a:lnTo>
                <a:lnTo>
                  <a:pt x="2822" y="443"/>
                </a:lnTo>
                <a:lnTo>
                  <a:pt x="2820" y="443"/>
                </a:lnTo>
                <a:close/>
                <a:moveTo>
                  <a:pt x="2873" y="426"/>
                </a:moveTo>
                <a:lnTo>
                  <a:pt x="2875" y="424"/>
                </a:lnTo>
                <a:lnTo>
                  <a:pt x="2879" y="424"/>
                </a:lnTo>
                <a:lnTo>
                  <a:pt x="2881" y="424"/>
                </a:lnTo>
                <a:lnTo>
                  <a:pt x="2881" y="422"/>
                </a:lnTo>
                <a:lnTo>
                  <a:pt x="2881" y="419"/>
                </a:lnTo>
                <a:lnTo>
                  <a:pt x="2883" y="419"/>
                </a:lnTo>
                <a:lnTo>
                  <a:pt x="2885" y="417"/>
                </a:lnTo>
                <a:lnTo>
                  <a:pt x="2885" y="417"/>
                </a:lnTo>
                <a:lnTo>
                  <a:pt x="2887" y="417"/>
                </a:lnTo>
                <a:lnTo>
                  <a:pt x="2889" y="415"/>
                </a:lnTo>
                <a:lnTo>
                  <a:pt x="2892" y="413"/>
                </a:lnTo>
                <a:lnTo>
                  <a:pt x="2892" y="413"/>
                </a:lnTo>
                <a:lnTo>
                  <a:pt x="2889" y="411"/>
                </a:lnTo>
                <a:lnTo>
                  <a:pt x="2889" y="411"/>
                </a:lnTo>
                <a:lnTo>
                  <a:pt x="2889" y="413"/>
                </a:lnTo>
                <a:lnTo>
                  <a:pt x="2887" y="413"/>
                </a:lnTo>
                <a:lnTo>
                  <a:pt x="2887" y="411"/>
                </a:lnTo>
                <a:lnTo>
                  <a:pt x="2887" y="409"/>
                </a:lnTo>
                <a:lnTo>
                  <a:pt x="2885" y="407"/>
                </a:lnTo>
                <a:lnTo>
                  <a:pt x="2885" y="407"/>
                </a:lnTo>
                <a:lnTo>
                  <a:pt x="2883" y="409"/>
                </a:lnTo>
                <a:lnTo>
                  <a:pt x="2883" y="409"/>
                </a:lnTo>
                <a:lnTo>
                  <a:pt x="2883" y="411"/>
                </a:lnTo>
                <a:lnTo>
                  <a:pt x="2883" y="411"/>
                </a:lnTo>
                <a:lnTo>
                  <a:pt x="2883" y="411"/>
                </a:lnTo>
                <a:lnTo>
                  <a:pt x="2881" y="413"/>
                </a:lnTo>
                <a:lnTo>
                  <a:pt x="2881" y="413"/>
                </a:lnTo>
                <a:lnTo>
                  <a:pt x="2879" y="415"/>
                </a:lnTo>
                <a:lnTo>
                  <a:pt x="2879" y="417"/>
                </a:lnTo>
                <a:lnTo>
                  <a:pt x="2879" y="417"/>
                </a:lnTo>
                <a:lnTo>
                  <a:pt x="2879" y="419"/>
                </a:lnTo>
                <a:lnTo>
                  <a:pt x="2877" y="417"/>
                </a:lnTo>
                <a:lnTo>
                  <a:pt x="2877" y="417"/>
                </a:lnTo>
                <a:lnTo>
                  <a:pt x="2877" y="419"/>
                </a:lnTo>
                <a:lnTo>
                  <a:pt x="2875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22"/>
                </a:lnTo>
                <a:lnTo>
                  <a:pt x="2873" y="422"/>
                </a:lnTo>
                <a:lnTo>
                  <a:pt x="2871" y="422"/>
                </a:lnTo>
                <a:lnTo>
                  <a:pt x="2868" y="424"/>
                </a:lnTo>
                <a:lnTo>
                  <a:pt x="2871" y="424"/>
                </a:lnTo>
                <a:lnTo>
                  <a:pt x="2873" y="426"/>
                </a:lnTo>
                <a:close/>
                <a:moveTo>
                  <a:pt x="2885" y="296"/>
                </a:moveTo>
                <a:lnTo>
                  <a:pt x="2885" y="294"/>
                </a:lnTo>
                <a:lnTo>
                  <a:pt x="2887" y="294"/>
                </a:lnTo>
                <a:lnTo>
                  <a:pt x="2887" y="292"/>
                </a:lnTo>
                <a:lnTo>
                  <a:pt x="2885" y="292"/>
                </a:lnTo>
                <a:lnTo>
                  <a:pt x="2881" y="292"/>
                </a:lnTo>
                <a:lnTo>
                  <a:pt x="2881" y="292"/>
                </a:lnTo>
                <a:lnTo>
                  <a:pt x="2881" y="294"/>
                </a:lnTo>
                <a:lnTo>
                  <a:pt x="2885" y="296"/>
                </a:lnTo>
                <a:close/>
                <a:moveTo>
                  <a:pt x="2894" y="409"/>
                </a:moveTo>
                <a:lnTo>
                  <a:pt x="2894" y="411"/>
                </a:lnTo>
                <a:lnTo>
                  <a:pt x="2894" y="411"/>
                </a:lnTo>
                <a:lnTo>
                  <a:pt x="2896" y="411"/>
                </a:lnTo>
                <a:lnTo>
                  <a:pt x="2898" y="411"/>
                </a:lnTo>
                <a:lnTo>
                  <a:pt x="2898" y="411"/>
                </a:lnTo>
                <a:lnTo>
                  <a:pt x="2898" y="409"/>
                </a:lnTo>
                <a:lnTo>
                  <a:pt x="2898" y="409"/>
                </a:lnTo>
                <a:lnTo>
                  <a:pt x="2896" y="407"/>
                </a:lnTo>
                <a:lnTo>
                  <a:pt x="2896" y="407"/>
                </a:lnTo>
                <a:lnTo>
                  <a:pt x="2896" y="407"/>
                </a:lnTo>
                <a:lnTo>
                  <a:pt x="2894" y="407"/>
                </a:lnTo>
                <a:lnTo>
                  <a:pt x="2894" y="405"/>
                </a:lnTo>
                <a:lnTo>
                  <a:pt x="2892" y="407"/>
                </a:lnTo>
                <a:lnTo>
                  <a:pt x="2892" y="407"/>
                </a:lnTo>
                <a:lnTo>
                  <a:pt x="2894" y="409"/>
                </a:lnTo>
                <a:close/>
                <a:moveTo>
                  <a:pt x="2814" y="459"/>
                </a:moveTo>
                <a:lnTo>
                  <a:pt x="2816" y="459"/>
                </a:lnTo>
                <a:lnTo>
                  <a:pt x="2820" y="459"/>
                </a:lnTo>
                <a:lnTo>
                  <a:pt x="2824" y="455"/>
                </a:lnTo>
                <a:lnTo>
                  <a:pt x="2827" y="457"/>
                </a:lnTo>
                <a:lnTo>
                  <a:pt x="2827" y="455"/>
                </a:lnTo>
                <a:lnTo>
                  <a:pt x="2829" y="455"/>
                </a:lnTo>
                <a:lnTo>
                  <a:pt x="2829" y="453"/>
                </a:lnTo>
                <a:lnTo>
                  <a:pt x="2831" y="453"/>
                </a:lnTo>
                <a:lnTo>
                  <a:pt x="2831" y="455"/>
                </a:lnTo>
                <a:lnTo>
                  <a:pt x="2831" y="455"/>
                </a:lnTo>
                <a:lnTo>
                  <a:pt x="2835" y="455"/>
                </a:lnTo>
                <a:lnTo>
                  <a:pt x="2837" y="453"/>
                </a:lnTo>
                <a:lnTo>
                  <a:pt x="2837" y="453"/>
                </a:lnTo>
                <a:lnTo>
                  <a:pt x="2837" y="453"/>
                </a:lnTo>
                <a:lnTo>
                  <a:pt x="2839" y="453"/>
                </a:lnTo>
                <a:lnTo>
                  <a:pt x="2839" y="453"/>
                </a:lnTo>
                <a:lnTo>
                  <a:pt x="2841" y="451"/>
                </a:lnTo>
                <a:lnTo>
                  <a:pt x="2843" y="449"/>
                </a:lnTo>
                <a:lnTo>
                  <a:pt x="2845" y="449"/>
                </a:lnTo>
                <a:lnTo>
                  <a:pt x="2848" y="447"/>
                </a:lnTo>
                <a:lnTo>
                  <a:pt x="2848" y="445"/>
                </a:lnTo>
                <a:lnTo>
                  <a:pt x="2845" y="443"/>
                </a:lnTo>
                <a:lnTo>
                  <a:pt x="2845" y="443"/>
                </a:lnTo>
                <a:lnTo>
                  <a:pt x="2843" y="440"/>
                </a:lnTo>
                <a:lnTo>
                  <a:pt x="2843" y="443"/>
                </a:lnTo>
                <a:lnTo>
                  <a:pt x="2843" y="443"/>
                </a:lnTo>
                <a:lnTo>
                  <a:pt x="2841" y="443"/>
                </a:lnTo>
                <a:lnTo>
                  <a:pt x="2841" y="443"/>
                </a:lnTo>
                <a:lnTo>
                  <a:pt x="2841" y="445"/>
                </a:lnTo>
                <a:lnTo>
                  <a:pt x="2841" y="445"/>
                </a:lnTo>
                <a:lnTo>
                  <a:pt x="2841" y="447"/>
                </a:lnTo>
                <a:lnTo>
                  <a:pt x="2839" y="447"/>
                </a:lnTo>
                <a:lnTo>
                  <a:pt x="2837" y="449"/>
                </a:lnTo>
                <a:lnTo>
                  <a:pt x="2837" y="449"/>
                </a:lnTo>
                <a:lnTo>
                  <a:pt x="2837" y="449"/>
                </a:lnTo>
                <a:lnTo>
                  <a:pt x="2839" y="445"/>
                </a:lnTo>
                <a:lnTo>
                  <a:pt x="2839" y="443"/>
                </a:lnTo>
                <a:lnTo>
                  <a:pt x="2839" y="440"/>
                </a:lnTo>
                <a:lnTo>
                  <a:pt x="2837" y="438"/>
                </a:lnTo>
                <a:lnTo>
                  <a:pt x="2837" y="438"/>
                </a:lnTo>
                <a:lnTo>
                  <a:pt x="2839" y="436"/>
                </a:lnTo>
                <a:lnTo>
                  <a:pt x="2841" y="432"/>
                </a:lnTo>
                <a:lnTo>
                  <a:pt x="2841" y="432"/>
                </a:lnTo>
                <a:lnTo>
                  <a:pt x="2841" y="430"/>
                </a:lnTo>
                <a:lnTo>
                  <a:pt x="2839" y="430"/>
                </a:lnTo>
                <a:lnTo>
                  <a:pt x="2837" y="432"/>
                </a:lnTo>
                <a:lnTo>
                  <a:pt x="2835" y="434"/>
                </a:lnTo>
                <a:lnTo>
                  <a:pt x="2835" y="434"/>
                </a:lnTo>
                <a:lnTo>
                  <a:pt x="2833" y="436"/>
                </a:lnTo>
                <a:lnTo>
                  <a:pt x="2831" y="438"/>
                </a:lnTo>
                <a:lnTo>
                  <a:pt x="2831" y="440"/>
                </a:lnTo>
                <a:lnTo>
                  <a:pt x="2833" y="440"/>
                </a:lnTo>
                <a:lnTo>
                  <a:pt x="2833" y="440"/>
                </a:lnTo>
                <a:lnTo>
                  <a:pt x="2833" y="443"/>
                </a:lnTo>
                <a:lnTo>
                  <a:pt x="2831" y="449"/>
                </a:lnTo>
                <a:lnTo>
                  <a:pt x="2827" y="453"/>
                </a:lnTo>
                <a:lnTo>
                  <a:pt x="2818" y="453"/>
                </a:lnTo>
                <a:lnTo>
                  <a:pt x="2816" y="455"/>
                </a:lnTo>
                <a:lnTo>
                  <a:pt x="2814" y="457"/>
                </a:lnTo>
                <a:lnTo>
                  <a:pt x="2814" y="459"/>
                </a:lnTo>
                <a:close/>
                <a:moveTo>
                  <a:pt x="2680" y="784"/>
                </a:moveTo>
                <a:lnTo>
                  <a:pt x="2682" y="784"/>
                </a:lnTo>
                <a:lnTo>
                  <a:pt x="2680" y="784"/>
                </a:lnTo>
                <a:lnTo>
                  <a:pt x="2678" y="784"/>
                </a:lnTo>
                <a:lnTo>
                  <a:pt x="2680" y="784"/>
                </a:lnTo>
                <a:close/>
                <a:moveTo>
                  <a:pt x="2680" y="637"/>
                </a:moveTo>
                <a:lnTo>
                  <a:pt x="2680" y="637"/>
                </a:lnTo>
                <a:lnTo>
                  <a:pt x="2680" y="637"/>
                </a:lnTo>
                <a:lnTo>
                  <a:pt x="2680" y="637"/>
                </a:lnTo>
                <a:lnTo>
                  <a:pt x="2680" y="640"/>
                </a:lnTo>
                <a:lnTo>
                  <a:pt x="2680" y="642"/>
                </a:lnTo>
                <a:lnTo>
                  <a:pt x="2680" y="642"/>
                </a:lnTo>
                <a:lnTo>
                  <a:pt x="2680" y="642"/>
                </a:lnTo>
                <a:lnTo>
                  <a:pt x="2682" y="644"/>
                </a:lnTo>
                <a:lnTo>
                  <a:pt x="2682" y="640"/>
                </a:lnTo>
                <a:lnTo>
                  <a:pt x="2680" y="637"/>
                </a:lnTo>
                <a:close/>
                <a:moveTo>
                  <a:pt x="2678" y="791"/>
                </a:moveTo>
                <a:lnTo>
                  <a:pt x="2678" y="788"/>
                </a:lnTo>
                <a:lnTo>
                  <a:pt x="2678" y="786"/>
                </a:lnTo>
                <a:lnTo>
                  <a:pt x="2676" y="788"/>
                </a:lnTo>
                <a:lnTo>
                  <a:pt x="2676" y="788"/>
                </a:lnTo>
                <a:lnTo>
                  <a:pt x="2676" y="788"/>
                </a:lnTo>
                <a:lnTo>
                  <a:pt x="2678" y="791"/>
                </a:lnTo>
                <a:close/>
                <a:moveTo>
                  <a:pt x="2510" y="682"/>
                </a:moveTo>
                <a:lnTo>
                  <a:pt x="2510" y="684"/>
                </a:lnTo>
                <a:lnTo>
                  <a:pt x="2510" y="684"/>
                </a:lnTo>
                <a:lnTo>
                  <a:pt x="2510" y="686"/>
                </a:lnTo>
                <a:lnTo>
                  <a:pt x="2510" y="686"/>
                </a:lnTo>
                <a:lnTo>
                  <a:pt x="2508" y="686"/>
                </a:lnTo>
                <a:lnTo>
                  <a:pt x="2508" y="686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6"/>
                </a:lnTo>
                <a:lnTo>
                  <a:pt x="2506" y="686"/>
                </a:lnTo>
                <a:lnTo>
                  <a:pt x="2504" y="686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90"/>
                </a:lnTo>
                <a:lnTo>
                  <a:pt x="2506" y="690"/>
                </a:lnTo>
                <a:lnTo>
                  <a:pt x="2508" y="690"/>
                </a:lnTo>
                <a:lnTo>
                  <a:pt x="2508" y="690"/>
                </a:lnTo>
                <a:lnTo>
                  <a:pt x="2508" y="692"/>
                </a:lnTo>
                <a:lnTo>
                  <a:pt x="2506" y="692"/>
                </a:lnTo>
                <a:lnTo>
                  <a:pt x="2506" y="692"/>
                </a:lnTo>
                <a:lnTo>
                  <a:pt x="2506" y="694"/>
                </a:lnTo>
                <a:lnTo>
                  <a:pt x="2506" y="694"/>
                </a:lnTo>
                <a:lnTo>
                  <a:pt x="2506" y="694"/>
                </a:lnTo>
                <a:lnTo>
                  <a:pt x="2508" y="694"/>
                </a:lnTo>
                <a:lnTo>
                  <a:pt x="2508" y="692"/>
                </a:lnTo>
                <a:lnTo>
                  <a:pt x="2510" y="692"/>
                </a:lnTo>
                <a:lnTo>
                  <a:pt x="2510" y="690"/>
                </a:lnTo>
                <a:lnTo>
                  <a:pt x="2512" y="690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2" y="688"/>
                </a:lnTo>
                <a:lnTo>
                  <a:pt x="2514" y="686"/>
                </a:lnTo>
                <a:lnTo>
                  <a:pt x="2514" y="686"/>
                </a:lnTo>
                <a:lnTo>
                  <a:pt x="2516" y="686"/>
                </a:lnTo>
                <a:lnTo>
                  <a:pt x="2519" y="682"/>
                </a:lnTo>
                <a:lnTo>
                  <a:pt x="2519" y="679"/>
                </a:lnTo>
                <a:lnTo>
                  <a:pt x="2519" y="679"/>
                </a:lnTo>
                <a:lnTo>
                  <a:pt x="2516" y="679"/>
                </a:lnTo>
                <a:lnTo>
                  <a:pt x="2516" y="679"/>
                </a:lnTo>
                <a:lnTo>
                  <a:pt x="2512" y="682"/>
                </a:lnTo>
                <a:lnTo>
                  <a:pt x="2510" y="682"/>
                </a:lnTo>
                <a:close/>
                <a:moveTo>
                  <a:pt x="2722" y="572"/>
                </a:moveTo>
                <a:lnTo>
                  <a:pt x="2724" y="572"/>
                </a:lnTo>
                <a:lnTo>
                  <a:pt x="2726" y="572"/>
                </a:lnTo>
                <a:lnTo>
                  <a:pt x="2726" y="572"/>
                </a:lnTo>
                <a:lnTo>
                  <a:pt x="2726" y="570"/>
                </a:lnTo>
                <a:lnTo>
                  <a:pt x="2724" y="570"/>
                </a:lnTo>
                <a:lnTo>
                  <a:pt x="2722" y="570"/>
                </a:lnTo>
                <a:lnTo>
                  <a:pt x="2722" y="572"/>
                </a:lnTo>
                <a:lnTo>
                  <a:pt x="2722" y="572"/>
                </a:lnTo>
                <a:lnTo>
                  <a:pt x="2722" y="572"/>
                </a:lnTo>
                <a:close/>
                <a:moveTo>
                  <a:pt x="2768" y="535"/>
                </a:moveTo>
                <a:lnTo>
                  <a:pt x="2764" y="537"/>
                </a:lnTo>
                <a:lnTo>
                  <a:pt x="2764" y="539"/>
                </a:lnTo>
                <a:lnTo>
                  <a:pt x="2764" y="539"/>
                </a:lnTo>
                <a:lnTo>
                  <a:pt x="2768" y="539"/>
                </a:lnTo>
                <a:lnTo>
                  <a:pt x="2770" y="539"/>
                </a:lnTo>
                <a:lnTo>
                  <a:pt x="2770" y="539"/>
                </a:lnTo>
                <a:lnTo>
                  <a:pt x="2770" y="537"/>
                </a:lnTo>
                <a:lnTo>
                  <a:pt x="2770" y="535"/>
                </a:lnTo>
                <a:lnTo>
                  <a:pt x="2768" y="535"/>
                </a:lnTo>
                <a:close/>
                <a:moveTo>
                  <a:pt x="2680" y="623"/>
                </a:moveTo>
                <a:lnTo>
                  <a:pt x="2680" y="623"/>
                </a:lnTo>
                <a:lnTo>
                  <a:pt x="2680" y="621"/>
                </a:lnTo>
                <a:lnTo>
                  <a:pt x="2678" y="621"/>
                </a:lnTo>
                <a:lnTo>
                  <a:pt x="2678" y="621"/>
                </a:lnTo>
                <a:lnTo>
                  <a:pt x="2678" y="623"/>
                </a:lnTo>
                <a:lnTo>
                  <a:pt x="2678" y="623"/>
                </a:lnTo>
                <a:lnTo>
                  <a:pt x="2680" y="623"/>
                </a:lnTo>
                <a:close/>
                <a:moveTo>
                  <a:pt x="2730" y="566"/>
                </a:moveTo>
                <a:lnTo>
                  <a:pt x="2734" y="564"/>
                </a:lnTo>
                <a:lnTo>
                  <a:pt x="2734" y="564"/>
                </a:lnTo>
                <a:lnTo>
                  <a:pt x="2734" y="564"/>
                </a:lnTo>
                <a:lnTo>
                  <a:pt x="2734" y="562"/>
                </a:lnTo>
                <a:lnTo>
                  <a:pt x="2734" y="562"/>
                </a:lnTo>
                <a:lnTo>
                  <a:pt x="2734" y="564"/>
                </a:lnTo>
                <a:lnTo>
                  <a:pt x="2730" y="564"/>
                </a:lnTo>
                <a:lnTo>
                  <a:pt x="2728" y="566"/>
                </a:lnTo>
                <a:lnTo>
                  <a:pt x="2728" y="566"/>
                </a:lnTo>
                <a:lnTo>
                  <a:pt x="2730" y="566"/>
                </a:lnTo>
                <a:close/>
                <a:moveTo>
                  <a:pt x="2778" y="520"/>
                </a:moveTo>
                <a:lnTo>
                  <a:pt x="2778" y="520"/>
                </a:lnTo>
                <a:lnTo>
                  <a:pt x="2778" y="520"/>
                </a:lnTo>
                <a:lnTo>
                  <a:pt x="2780" y="520"/>
                </a:lnTo>
                <a:lnTo>
                  <a:pt x="2780" y="520"/>
                </a:lnTo>
                <a:lnTo>
                  <a:pt x="2783" y="520"/>
                </a:lnTo>
                <a:lnTo>
                  <a:pt x="2780" y="518"/>
                </a:lnTo>
                <a:lnTo>
                  <a:pt x="2780" y="518"/>
                </a:lnTo>
                <a:lnTo>
                  <a:pt x="2778" y="520"/>
                </a:lnTo>
                <a:close/>
                <a:moveTo>
                  <a:pt x="1444" y="654"/>
                </a:moveTo>
                <a:lnTo>
                  <a:pt x="1446" y="654"/>
                </a:lnTo>
                <a:lnTo>
                  <a:pt x="1446" y="654"/>
                </a:lnTo>
                <a:lnTo>
                  <a:pt x="1446" y="652"/>
                </a:lnTo>
                <a:lnTo>
                  <a:pt x="1446" y="652"/>
                </a:lnTo>
                <a:lnTo>
                  <a:pt x="1446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close/>
                <a:moveTo>
                  <a:pt x="1490" y="566"/>
                </a:moveTo>
                <a:lnTo>
                  <a:pt x="1488" y="568"/>
                </a:lnTo>
                <a:lnTo>
                  <a:pt x="1492" y="570"/>
                </a:lnTo>
                <a:lnTo>
                  <a:pt x="1494" y="572"/>
                </a:lnTo>
                <a:lnTo>
                  <a:pt x="1496" y="572"/>
                </a:lnTo>
                <a:lnTo>
                  <a:pt x="1496" y="572"/>
                </a:lnTo>
                <a:lnTo>
                  <a:pt x="1498" y="570"/>
                </a:lnTo>
                <a:lnTo>
                  <a:pt x="1496" y="568"/>
                </a:lnTo>
                <a:lnTo>
                  <a:pt x="1490" y="566"/>
                </a:lnTo>
                <a:close/>
                <a:moveTo>
                  <a:pt x="1530" y="587"/>
                </a:move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9"/>
                </a:lnTo>
                <a:lnTo>
                  <a:pt x="1532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4" y="587"/>
                </a:lnTo>
                <a:lnTo>
                  <a:pt x="1530" y="587"/>
                </a:lnTo>
                <a:close/>
                <a:moveTo>
                  <a:pt x="1458" y="732"/>
                </a:moveTo>
                <a:lnTo>
                  <a:pt x="1460" y="732"/>
                </a:lnTo>
                <a:lnTo>
                  <a:pt x="1460" y="732"/>
                </a:lnTo>
                <a:lnTo>
                  <a:pt x="1463" y="730"/>
                </a:lnTo>
                <a:lnTo>
                  <a:pt x="1463" y="728"/>
                </a:lnTo>
                <a:lnTo>
                  <a:pt x="1465" y="726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7"/>
                </a:lnTo>
                <a:lnTo>
                  <a:pt x="1458" y="717"/>
                </a:lnTo>
                <a:lnTo>
                  <a:pt x="1458" y="721"/>
                </a:lnTo>
                <a:lnTo>
                  <a:pt x="1458" y="723"/>
                </a:lnTo>
                <a:lnTo>
                  <a:pt x="1458" y="726"/>
                </a:lnTo>
                <a:lnTo>
                  <a:pt x="1456" y="726"/>
                </a:lnTo>
                <a:lnTo>
                  <a:pt x="1456" y="726"/>
                </a:lnTo>
                <a:lnTo>
                  <a:pt x="1454" y="726"/>
                </a:lnTo>
                <a:lnTo>
                  <a:pt x="1456" y="726"/>
                </a:lnTo>
                <a:lnTo>
                  <a:pt x="1456" y="723"/>
                </a:lnTo>
                <a:lnTo>
                  <a:pt x="1456" y="721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21"/>
                </a:lnTo>
                <a:lnTo>
                  <a:pt x="1456" y="721"/>
                </a:lnTo>
                <a:lnTo>
                  <a:pt x="1456" y="723"/>
                </a:lnTo>
                <a:lnTo>
                  <a:pt x="1454" y="726"/>
                </a:lnTo>
                <a:lnTo>
                  <a:pt x="1452" y="728"/>
                </a:lnTo>
                <a:lnTo>
                  <a:pt x="1448" y="732"/>
                </a:lnTo>
                <a:lnTo>
                  <a:pt x="1448" y="732"/>
                </a:lnTo>
                <a:lnTo>
                  <a:pt x="1450" y="732"/>
                </a:lnTo>
                <a:lnTo>
                  <a:pt x="1450" y="732"/>
                </a:lnTo>
                <a:lnTo>
                  <a:pt x="1452" y="732"/>
                </a:lnTo>
                <a:lnTo>
                  <a:pt x="1454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2" y="734"/>
                </a:lnTo>
                <a:lnTo>
                  <a:pt x="1454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8" y="732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8"/>
                </a:lnTo>
                <a:lnTo>
                  <a:pt x="1460" y="728"/>
                </a:lnTo>
                <a:lnTo>
                  <a:pt x="1458" y="732"/>
                </a:lnTo>
                <a:close/>
                <a:moveTo>
                  <a:pt x="1423" y="791"/>
                </a:moveTo>
                <a:lnTo>
                  <a:pt x="1429" y="793"/>
                </a:lnTo>
                <a:lnTo>
                  <a:pt x="1433" y="795"/>
                </a:lnTo>
                <a:lnTo>
                  <a:pt x="1433" y="795"/>
                </a:lnTo>
                <a:lnTo>
                  <a:pt x="1437" y="795"/>
                </a:lnTo>
                <a:lnTo>
                  <a:pt x="1437" y="795"/>
                </a:lnTo>
                <a:lnTo>
                  <a:pt x="1439" y="795"/>
                </a:lnTo>
                <a:lnTo>
                  <a:pt x="1439" y="793"/>
                </a:lnTo>
                <a:lnTo>
                  <a:pt x="1437" y="791"/>
                </a:lnTo>
                <a:lnTo>
                  <a:pt x="1435" y="788"/>
                </a:lnTo>
                <a:lnTo>
                  <a:pt x="1433" y="786"/>
                </a:lnTo>
                <a:lnTo>
                  <a:pt x="1429" y="784"/>
                </a:lnTo>
                <a:lnTo>
                  <a:pt x="1423" y="786"/>
                </a:lnTo>
                <a:lnTo>
                  <a:pt x="1421" y="786"/>
                </a:lnTo>
                <a:lnTo>
                  <a:pt x="1421" y="786"/>
                </a:lnTo>
                <a:lnTo>
                  <a:pt x="1419" y="788"/>
                </a:lnTo>
                <a:lnTo>
                  <a:pt x="1421" y="788"/>
                </a:lnTo>
                <a:lnTo>
                  <a:pt x="1423" y="791"/>
                </a:lnTo>
                <a:close/>
                <a:moveTo>
                  <a:pt x="1421" y="585"/>
                </a:moveTo>
                <a:lnTo>
                  <a:pt x="1421" y="583"/>
                </a:lnTo>
                <a:lnTo>
                  <a:pt x="1421" y="583"/>
                </a:lnTo>
                <a:lnTo>
                  <a:pt x="1421" y="583"/>
                </a:lnTo>
                <a:lnTo>
                  <a:pt x="1419" y="581"/>
                </a:lnTo>
                <a:lnTo>
                  <a:pt x="1419" y="581"/>
                </a:lnTo>
                <a:lnTo>
                  <a:pt x="1416" y="581"/>
                </a:lnTo>
                <a:lnTo>
                  <a:pt x="1412" y="583"/>
                </a:lnTo>
                <a:lnTo>
                  <a:pt x="1410" y="583"/>
                </a:lnTo>
                <a:lnTo>
                  <a:pt x="1406" y="583"/>
                </a:lnTo>
                <a:lnTo>
                  <a:pt x="1404" y="583"/>
                </a:lnTo>
                <a:lnTo>
                  <a:pt x="1404" y="583"/>
                </a:lnTo>
                <a:lnTo>
                  <a:pt x="1402" y="583"/>
                </a:lnTo>
                <a:lnTo>
                  <a:pt x="1400" y="583"/>
                </a:lnTo>
                <a:lnTo>
                  <a:pt x="1395" y="591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3" y="596"/>
                </a:lnTo>
                <a:lnTo>
                  <a:pt x="1395" y="598"/>
                </a:lnTo>
                <a:lnTo>
                  <a:pt x="1395" y="600"/>
                </a:lnTo>
                <a:lnTo>
                  <a:pt x="1395" y="600"/>
                </a:lnTo>
                <a:lnTo>
                  <a:pt x="1400" y="598"/>
                </a:lnTo>
                <a:lnTo>
                  <a:pt x="1402" y="598"/>
                </a:lnTo>
                <a:lnTo>
                  <a:pt x="1404" y="600"/>
                </a:lnTo>
                <a:lnTo>
                  <a:pt x="1404" y="600"/>
                </a:lnTo>
                <a:lnTo>
                  <a:pt x="1406" y="598"/>
                </a:lnTo>
                <a:lnTo>
                  <a:pt x="1412" y="593"/>
                </a:lnTo>
                <a:lnTo>
                  <a:pt x="1412" y="593"/>
                </a:lnTo>
                <a:lnTo>
                  <a:pt x="1414" y="591"/>
                </a:lnTo>
                <a:lnTo>
                  <a:pt x="1419" y="589"/>
                </a:lnTo>
                <a:lnTo>
                  <a:pt x="1419" y="587"/>
                </a:lnTo>
                <a:lnTo>
                  <a:pt x="1421" y="585"/>
                </a:lnTo>
                <a:lnTo>
                  <a:pt x="1421" y="585"/>
                </a:lnTo>
                <a:close/>
                <a:moveTo>
                  <a:pt x="1444" y="564"/>
                </a:moveTo>
                <a:lnTo>
                  <a:pt x="1446" y="562"/>
                </a:lnTo>
                <a:lnTo>
                  <a:pt x="1442" y="562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58"/>
                </a:lnTo>
                <a:lnTo>
                  <a:pt x="1439" y="558"/>
                </a:lnTo>
                <a:lnTo>
                  <a:pt x="1437" y="556"/>
                </a:lnTo>
                <a:lnTo>
                  <a:pt x="1435" y="556"/>
                </a:lnTo>
                <a:lnTo>
                  <a:pt x="1433" y="558"/>
                </a:lnTo>
                <a:lnTo>
                  <a:pt x="1433" y="558"/>
                </a:lnTo>
                <a:lnTo>
                  <a:pt x="1433" y="558"/>
                </a:lnTo>
                <a:lnTo>
                  <a:pt x="1429" y="556"/>
                </a:lnTo>
                <a:lnTo>
                  <a:pt x="1425" y="558"/>
                </a:lnTo>
                <a:lnTo>
                  <a:pt x="1421" y="558"/>
                </a:lnTo>
                <a:lnTo>
                  <a:pt x="1421" y="558"/>
                </a:lnTo>
                <a:lnTo>
                  <a:pt x="1425" y="556"/>
                </a:lnTo>
                <a:lnTo>
                  <a:pt x="1425" y="556"/>
                </a:lnTo>
                <a:lnTo>
                  <a:pt x="1425" y="554"/>
                </a:lnTo>
                <a:lnTo>
                  <a:pt x="1425" y="554"/>
                </a:lnTo>
                <a:lnTo>
                  <a:pt x="1423" y="549"/>
                </a:lnTo>
                <a:lnTo>
                  <a:pt x="1421" y="545"/>
                </a:lnTo>
                <a:lnTo>
                  <a:pt x="1419" y="543"/>
                </a:lnTo>
                <a:lnTo>
                  <a:pt x="1416" y="543"/>
                </a:lnTo>
                <a:lnTo>
                  <a:pt x="1416" y="541"/>
                </a:lnTo>
                <a:lnTo>
                  <a:pt x="1412" y="541"/>
                </a:lnTo>
                <a:lnTo>
                  <a:pt x="1410" y="541"/>
                </a:lnTo>
                <a:lnTo>
                  <a:pt x="1406" y="537"/>
                </a:lnTo>
                <a:lnTo>
                  <a:pt x="1402" y="537"/>
                </a:lnTo>
                <a:lnTo>
                  <a:pt x="1402" y="537"/>
                </a:lnTo>
                <a:lnTo>
                  <a:pt x="1400" y="533"/>
                </a:lnTo>
                <a:lnTo>
                  <a:pt x="1398" y="533"/>
                </a:lnTo>
                <a:lnTo>
                  <a:pt x="1395" y="531"/>
                </a:lnTo>
                <a:lnTo>
                  <a:pt x="1391" y="531"/>
                </a:lnTo>
                <a:lnTo>
                  <a:pt x="1389" y="531"/>
                </a:lnTo>
                <a:lnTo>
                  <a:pt x="1389" y="528"/>
                </a:lnTo>
                <a:lnTo>
                  <a:pt x="1389" y="528"/>
                </a:lnTo>
                <a:lnTo>
                  <a:pt x="1387" y="526"/>
                </a:lnTo>
                <a:lnTo>
                  <a:pt x="1383" y="524"/>
                </a:lnTo>
                <a:lnTo>
                  <a:pt x="1383" y="524"/>
                </a:lnTo>
                <a:lnTo>
                  <a:pt x="1383" y="524"/>
                </a:lnTo>
                <a:lnTo>
                  <a:pt x="1379" y="528"/>
                </a:lnTo>
                <a:lnTo>
                  <a:pt x="1379" y="528"/>
                </a:lnTo>
                <a:lnTo>
                  <a:pt x="1379" y="528"/>
                </a:lnTo>
                <a:lnTo>
                  <a:pt x="1377" y="528"/>
                </a:lnTo>
                <a:lnTo>
                  <a:pt x="1375" y="524"/>
                </a:lnTo>
                <a:lnTo>
                  <a:pt x="1372" y="522"/>
                </a:lnTo>
                <a:lnTo>
                  <a:pt x="1372" y="522"/>
                </a:lnTo>
                <a:lnTo>
                  <a:pt x="1372" y="522"/>
                </a:lnTo>
                <a:lnTo>
                  <a:pt x="1375" y="522"/>
                </a:lnTo>
                <a:lnTo>
                  <a:pt x="1375" y="520"/>
                </a:lnTo>
                <a:lnTo>
                  <a:pt x="1375" y="518"/>
                </a:lnTo>
                <a:lnTo>
                  <a:pt x="1375" y="518"/>
                </a:lnTo>
                <a:lnTo>
                  <a:pt x="1372" y="516"/>
                </a:lnTo>
                <a:lnTo>
                  <a:pt x="1370" y="516"/>
                </a:lnTo>
                <a:lnTo>
                  <a:pt x="1368" y="514"/>
                </a:lnTo>
                <a:lnTo>
                  <a:pt x="1368" y="514"/>
                </a:lnTo>
                <a:lnTo>
                  <a:pt x="1368" y="514"/>
                </a:lnTo>
                <a:lnTo>
                  <a:pt x="1366" y="514"/>
                </a:lnTo>
                <a:lnTo>
                  <a:pt x="1364" y="516"/>
                </a:lnTo>
                <a:lnTo>
                  <a:pt x="1362" y="518"/>
                </a:lnTo>
                <a:lnTo>
                  <a:pt x="1362" y="520"/>
                </a:lnTo>
                <a:lnTo>
                  <a:pt x="1360" y="522"/>
                </a:lnTo>
                <a:lnTo>
                  <a:pt x="1360" y="524"/>
                </a:lnTo>
                <a:lnTo>
                  <a:pt x="1360" y="535"/>
                </a:lnTo>
                <a:lnTo>
                  <a:pt x="1358" y="537"/>
                </a:lnTo>
                <a:lnTo>
                  <a:pt x="1358" y="543"/>
                </a:lnTo>
                <a:lnTo>
                  <a:pt x="1356" y="545"/>
                </a:lnTo>
                <a:lnTo>
                  <a:pt x="1356" y="547"/>
                </a:lnTo>
                <a:lnTo>
                  <a:pt x="1356" y="549"/>
                </a:lnTo>
                <a:lnTo>
                  <a:pt x="1358" y="554"/>
                </a:lnTo>
                <a:lnTo>
                  <a:pt x="1358" y="554"/>
                </a:lnTo>
                <a:lnTo>
                  <a:pt x="1358" y="556"/>
                </a:lnTo>
                <a:lnTo>
                  <a:pt x="1358" y="556"/>
                </a:lnTo>
                <a:lnTo>
                  <a:pt x="1356" y="558"/>
                </a:lnTo>
                <a:lnTo>
                  <a:pt x="1349" y="560"/>
                </a:lnTo>
                <a:lnTo>
                  <a:pt x="1347" y="560"/>
                </a:lnTo>
                <a:lnTo>
                  <a:pt x="1347" y="562"/>
                </a:lnTo>
                <a:lnTo>
                  <a:pt x="1345" y="564"/>
                </a:lnTo>
                <a:lnTo>
                  <a:pt x="1345" y="566"/>
                </a:lnTo>
                <a:lnTo>
                  <a:pt x="1345" y="566"/>
                </a:lnTo>
                <a:lnTo>
                  <a:pt x="1345" y="568"/>
                </a:lnTo>
                <a:lnTo>
                  <a:pt x="1345" y="568"/>
                </a:lnTo>
                <a:lnTo>
                  <a:pt x="1347" y="568"/>
                </a:lnTo>
                <a:lnTo>
                  <a:pt x="1349" y="568"/>
                </a:lnTo>
                <a:lnTo>
                  <a:pt x="1349" y="568"/>
                </a:lnTo>
                <a:lnTo>
                  <a:pt x="1354" y="566"/>
                </a:lnTo>
                <a:lnTo>
                  <a:pt x="1358" y="566"/>
                </a:lnTo>
                <a:lnTo>
                  <a:pt x="1364" y="564"/>
                </a:lnTo>
                <a:lnTo>
                  <a:pt x="1366" y="564"/>
                </a:lnTo>
                <a:lnTo>
                  <a:pt x="1366" y="566"/>
                </a:lnTo>
                <a:lnTo>
                  <a:pt x="1366" y="566"/>
                </a:lnTo>
                <a:lnTo>
                  <a:pt x="1368" y="575"/>
                </a:lnTo>
                <a:lnTo>
                  <a:pt x="1368" y="579"/>
                </a:lnTo>
                <a:lnTo>
                  <a:pt x="1370" y="579"/>
                </a:lnTo>
                <a:lnTo>
                  <a:pt x="1372" y="579"/>
                </a:lnTo>
                <a:lnTo>
                  <a:pt x="1377" y="577"/>
                </a:lnTo>
                <a:lnTo>
                  <a:pt x="1379" y="575"/>
                </a:lnTo>
                <a:lnTo>
                  <a:pt x="1381" y="575"/>
                </a:lnTo>
                <a:lnTo>
                  <a:pt x="1383" y="572"/>
                </a:lnTo>
                <a:lnTo>
                  <a:pt x="1383" y="572"/>
                </a:lnTo>
                <a:lnTo>
                  <a:pt x="1385" y="568"/>
                </a:lnTo>
                <a:lnTo>
                  <a:pt x="1387" y="568"/>
                </a:lnTo>
                <a:lnTo>
                  <a:pt x="1387" y="568"/>
                </a:lnTo>
                <a:lnTo>
                  <a:pt x="1389" y="566"/>
                </a:lnTo>
                <a:lnTo>
                  <a:pt x="1391" y="566"/>
                </a:lnTo>
                <a:lnTo>
                  <a:pt x="1395" y="562"/>
                </a:lnTo>
                <a:lnTo>
                  <a:pt x="1395" y="562"/>
                </a:lnTo>
                <a:lnTo>
                  <a:pt x="1395" y="560"/>
                </a:lnTo>
                <a:lnTo>
                  <a:pt x="1395" y="558"/>
                </a:lnTo>
                <a:lnTo>
                  <a:pt x="1398" y="558"/>
                </a:lnTo>
                <a:lnTo>
                  <a:pt x="1398" y="556"/>
                </a:lnTo>
                <a:lnTo>
                  <a:pt x="1402" y="556"/>
                </a:lnTo>
                <a:lnTo>
                  <a:pt x="1402" y="554"/>
                </a:lnTo>
                <a:lnTo>
                  <a:pt x="1404" y="554"/>
                </a:lnTo>
                <a:lnTo>
                  <a:pt x="1406" y="556"/>
                </a:lnTo>
                <a:lnTo>
                  <a:pt x="1404" y="558"/>
                </a:lnTo>
                <a:lnTo>
                  <a:pt x="1404" y="558"/>
                </a:lnTo>
                <a:lnTo>
                  <a:pt x="1406" y="558"/>
                </a:lnTo>
                <a:lnTo>
                  <a:pt x="1412" y="560"/>
                </a:lnTo>
                <a:lnTo>
                  <a:pt x="1412" y="560"/>
                </a:lnTo>
                <a:lnTo>
                  <a:pt x="1414" y="564"/>
                </a:lnTo>
                <a:lnTo>
                  <a:pt x="1414" y="564"/>
                </a:lnTo>
                <a:lnTo>
                  <a:pt x="1419" y="566"/>
                </a:lnTo>
                <a:lnTo>
                  <a:pt x="1421" y="566"/>
                </a:lnTo>
                <a:lnTo>
                  <a:pt x="1429" y="568"/>
                </a:lnTo>
                <a:lnTo>
                  <a:pt x="1431" y="570"/>
                </a:lnTo>
                <a:lnTo>
                  <a:pt x="1433" y="570"/>
                </a:lnTo>
                <a:lnTo>
                  <a:pt x="1433" y="570"/>
                </a:lnTo>
                <a:lnTo>
                  <a:pt x="1435" y="570"/>
                </a:lnTo>
                <a:lnTo>
                  <a:pt x="1437" y="568"/>
                </a:lnTo>
                <a:lnTo>
                  <a:pt x="1442" y="566"/>
                </a:lnTo>
                <a:lnTo>
                  <a:pt x="1444" y="564"/>
                </a:lnTo>
                <a:close/>
                <a:moveTo>
                  <a:pt x="1586" y="587"/>
                </a:moveTo>
                <a:lnTo>
                  <a:pt x="1584" y="585"/>
                </a:lnTo>
                <a:lnTo>
                  <a:pt x="1582" y="585"/>
                </a:lnTo>
                <a:lnTo>
                  <a:pt x="1580" y="583"/>
                </a:lnTo>
                <a:lnTo>
                  <a:pt x="1578" y="583"/>
                </a:lnTo>
                <a:lnTo>
                  <a:pt x="1576" y="583"/>
                </a:lnTo>
                <a:lnTo>
                  <a:pt x="1578" y="585"/>
                </a:lnTo>
                <a:lnTo>
                  <a:pt x="1580" y="585"/>
                </a:lnTo>
                <a:lnTo>
                  <a:pt x="1582" y="587"/>
                </a:lnTo>
                <a:lnTo>
                  <a:pt x="1582" y="589"/>
                </a:lnTo>
                <a:lnTo>
                  <a:pt x="1582" y="589"/>
                </a:lnTo>
                <a:lnTo>
                  <a:pt x="1584" y="591"/>
                </a:lnTo>
                <a:lnTo>
                  <a:pt x="1586" y="591"/>
                </a:lnTo>
                <a:lnTo>
                  <a:pt x="1588" y="591"/>
                </a:lnTo>
                <a:lnTo>
                  <a:pt x="1588" y="591"/>
                </a:lnTo>
                <a:lnTo>
                  <a:pt x="1590" y="591"/>
                </a:lnTo>
                <a:lnTo>
                  <a:pt x="1590" y="591"/>
                </a:lnTo>
                <a:lnTo>
                  <a:pt x="1590" y="589"/>
                </a:lnTo>
                <a:lnTo>
                  <a:pt x="1588" y="589"/>
                </a:lnTo>
                <a:lnTo>
                  <a:pt x="1586" y="587"/>
                </a:lnTo>
                <a:close/>
                <a:moveTo>
                  <a:pt x="1624" y="635"/>
                </a:moveTo>
                <a:lnTo>
                  <a:pt x="1622" y="633"/>
                </a:lnTo>
                <a:lnTo>
                  <a:pt x="1620" y="635"/>
                </a:lnTo>
                <a:lnTo>
                  <a:pt x="1620" y="637"/>
                </a:lnTo>
                <a:lnTo>
                  <a:pt x="1618" y="640"/>
                </a:lnTo>
                <a:lnTo>
                  <a:pt x="1618" y="640"/>
                </a:lnTo>
                <a:lnTo>
                  <a:pt x="1618" y="642"/>
                </a:lnTo>
                <a:lnTo>
                  <a:pt x="1618" y="642"/>
                </a:lnTo>
                <a:lnTo>
                  <a:pt x="1620" y="642"/>
                </a:lnTo>
                <a:lnTo>
                  <a:pt x="1622" y="640"/>
                </a:lnTo>
                <a:lnTo>
                  <a:pt x="1624" y="640"/>
                </a:lnTo>
                <a:lnTo>
                  <a:pt x="1624" y="637"/>
                </a:lnTo>
                <a:lnTo>
                  <a:pt x="1626" y="637"/>
                </a:lnTo>
                <a:lnTo>
                  <a:pt x="1624" y="635"/>
                </a:lnTo>
                <a:lnTo>
                  <a:pt x="1624" y="635"/>
                </a:lnTo>
                <a:lnTo>
                  <a:pt x="1624" y="635"/>
                </a:lnTo>
                <a:close/>
                <a:moveTo>
                  <a:pt x="1668" y="637"/>
                </a:moveTo>
                <a:lnTo>
                  <a:pt x="1670" y="640"/>
                </a:lnTo>
                <a:lnTo>
                  <a:pt x="1672" y="640"/>
                </a:lnTo>
                <a:lnTo>
                  <a:pt x="1674" y="640"/>
                </a:lnTo>
                <a:lnTo>
                  <a:pt x="1674" y="640"/>
                </a:lnTo>
                <a:lnTo>
                  <a:pt x="1674" y="637"/>
                </a:lnTo>
                <a:lnTo>
                  <a:pt x="1672" y="637"/>
                </a:lnTo>
                <a:lnTo>
                  <a:pt x="1672" y="635"/>
                </a:lnTo>
                <a:lnTo>
                  <a:pt x="1670" y="635"/>
                </a:lnTo>
                <a:lnTo>
                  <a:pt x="1668" y="635"/>
                </a:lnTo>
                <a:lnTo>
                  <a:pt x="1668" y="637"/>
                </a:lnTo>
                <a:lnTo>
                  <a:pt x="1668" y="637"/>
                </a:lnTo>
                <a:close/>
                <a:moveTo>
                  <a:pt x="1603" y="669"/>
                </a:moveTo>
                <a:lnTo>
                  <a:pt x="1603" y="669"/>
                </a:lnTo>
                <a:lnTo>
                  <a:pt x="1603" y="669"/>
                </a:lnTo>
                <a:lnTo>
                  <a:pt x="1605" y="669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5"/>
                </a:lnTo>
                <a:lnTo>
                  <a:pt x="1603" y="665"/>
                </a:lnTo>
                <a:lnTo>
                  <a:pt x="1603" y="665"/>
                </a:lnTo>
                <a:lnTo>
                  <a:pt x="1603" y="667"/>
                </a:lnTo>
                <a:lnTo>
                  <a:pt x="1603" y="667"/>
                </a:lnTo>
                <a:lnTo>
                  <a:pt x="1603" y="669"/>
                </a:lnTo>
                <a:close/>
                <a:moveTo>
                  <a:pt x="1659" y="610"/>
                </a:moveTo>
                <a:lnTo>
                  <a:pt x="1659" y="612"/>
                </a:lnTo>
                <a:lnTo>
                  <a:pt x="1659" y="612"/>
                </a:lnTo>
                <a:lnTo>
                  <a:pt x="1664" y="614"/>
                </a:lnTo>
                <a:lnTo>
                  <a:pt x="1666" y="617"/>
                </a:lnTo>
                <a:lnTo>
                  <a:pt x="1666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70" y="617"/>
                </a:lnTo>
                <a:lnTo>
                  <a:pt x="1670" y="617"/>
                </a:lnTo>
                <a:lnTo>
                  <a:pt x="1670" y="614"/>
                </a:lnTo>
                <a:lnTo>
                  <a:pt x="1670" y="614"/>
                </a:lnTo>
                <a:lnTo>
                  <a:pt x="1670" y="612"/>
                </a:lnTo>
                <a:lnTo>
                  <a:pt x="1670" y="610"/>
                </a:lnTo>
                <a:lnTo>
                  <a:pt x="1670" y="610"/>
                </a:lnTo>
                <a:lnTo>
                  <a:pt x="1666" y="610"/>
                </a:lnTo>
                <a:lnTo>
                  <a:pt x="1664" y="610"/>
                </a:lnTo>
                <a:lnTo>
                  <a:pt x="1662" y="610"/>
                </a:lnTo>
                <a:lnTo>
                  <a:pt x="1659" y="610"/>
                </a:lnTo>
                <a:close/>
                <a:moveTo>
                  <a:pt x="1456" y="417"/>
                </a:moveTo>
                <a:lnTo>
                  <a:pt x="1454" y="417"/>
                </a:lnTo>
                <a:lnTo>
                  <a:pt x="1452" y="417"/>
                </a:lnTo>
                <a:lnTo>
                  <a:pt x="1450" y="419"/>
                </a:lnTo>
                <a:lnTo>
                  <a:pt x="1450" y="419"/>
                </a:lnTo>
                <a:lnTo>
                  <a:pt x="1448" y="419"/>
                </a:lnTo>
                <a:lnTo>
                  <a:pt x="1448" y="419"/>
                </a:lnTo>
                <a:lnTo>
                  <a:pt x="1446" y="419"/>
                </a:lnTo>
                <a:lnTo>
                  <a:pt x="1446" y="417"/>
                </a:lnTo>
                <a:lnTo>
                  <a:pt x="1444" y="417"/>
                </a:lnTo>
                <a:lnTo>
                  <a:pt x="1442" y="417"/>
                </a:lnTo>
                <a:lnTo>
                  <a:pt x="1442" y="419"/>
                </a:lnTo>
                <a:lnTo>
                  <a:pt x="1442" y="419"/>
                </a:lnTo>
                <a:lnTo>
                  <a:pt x="1442" y="419"/>
                </a:lnTo>
                <a:lnTo>
                  <a:pt x="1439" y="419"/>
                </a:lnTo>
                <a:lnTo>
                  <a:pt x="1437" y="419"/>
                </a:lnTo>
                <a:lnTo>
                  <a:pt x="1437" y="419"/>
                </a:lnTo>
                <a:lnTo>
                  <a:pt x="1437" y="422"/>
                </a:lnTo>
                <a:lnTo>
                  <a:pt x="1437" y="422"/>
                </a:lnTo>
                <a:lnTo>
                  <a:pt x="1442" y="422"/>
                </a:lnTo>
                <a:lnTo>
                  <a:pt x="1444" y="422"/>
                </a:lnTo>
                <a:lnTo>
                  <a:pt x="1444" y="424"/>
                </a:lnTo>
                <a:lnTo>
                  <a:pt x="1444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6"/>
                </a:lnTo>
                <a:lnTo>
                  <a:pt x="1448" y="426"/>
                </a:lnTo>
                <a:lnTo>
                  <a:pt x="1450" y="426"/>
                </a:lnTo>
                <a:lnTo>
                  <a:pt x="1450" y="426"/>
                </a:lnTo>
                <a:lnTo>
                  <a:pt x="1450" y="424"/>
                </a:lnTo>
                <a:lnTo>
                  <a:pt x="1448" y="422"/>
                </a:lnTo>
                <a:lnTo>
                  <a:pt x="1450" y="424"/>
                </a:lnTo>
                <a:lnTo>
                  <a:pt x="1456" y="422"/>
                </a:lnTo>
                <a:lnTo>
                  <a:pt x="1458" y="422"/>
                </a:lnTo>
                <a:lnTo>
                  <a:pt x="1458" y="419"/>
                </a:lnTo>
                <a:lnTo>
                  <a:pt x="1458" y="419"/>
                </a:lnTo>
                <a:lnTo>
                  <a:pt x="1456" y="417"/>
                </a:lnTo>
                <a:close/>
                <a:moveTo>
                  <a:pt x="1465" y="455"/>
                </a:moveTo>
                <a:lnTo>
                  <a:pt x="1460" y="455"/>
                </a:lnTo>
                <a:lnTo>
                  <a:pt x="1460" y="457"/>
                </a:lnTo>
                <a:lnTo>
                  <a:pt x="1460" y="457"/>
                </a:lnTo>
                <a:lnTo>
                  <a:pt x="1463" y="459"/>
                </a:lnTo>
                <a:lnTo>
                  <a:pt x="1463" y="459"/>
                </a:lnTo>
                <a:lnTo>
                  <a:pt x="1467" y="457"/>
                </a:lnTo>
                <a:lnTo>
                  <a:pt x="1465" y="455"/>
                </a:lnTo>
                <a:lnTo>
                  <a:pt x="1465" y="455"/>
                </a:lnTo>
                <a:close/>
                <a:moveTo>
                  <a:pt x="2868" y="430"/>
                </a:moveTo>
                <a:lnTo>
                  <a:pt x="2871" y="428"/>
                </a:lnTo>
                <a:lnTo>
                  <a:pt x="2868" y="426"/>
                </a:lnTo>
                <a:lnTo>
                  <a:pt x="2868" y="426"/>
                </a:lnTo>
                <a:lnTo>
                  <a:pt x="2868" y="426"/>
                </a:lnTo>
                <a:lnTo>
                  <a:pt x="2866" y="424"/>
                </a:lnTo>
                <a:lnTo>
                  <a:pt x="2866" y="424"/>
                </a:lnTo>
                <a:lnTo>
                  <a:pt x="2864" y="424"/>
                </a:lnTo>
                <a:lnTo>
                  <a:pt x="2862" y="424"/>
                </a:lnTo>
                <a:lnTo>
                  <a:pt x="2862" y="424"/>
                </a:lnTo>
                <a:lnTo>
                  <a:pt x="2860" y="424"/>
                </a:lnTo>
                <a:lnTo>
                  <a:pt x="2860" y="424"/>
                </a:lnTo>
                <a:lnTo>
                  <a:pt x="2860" y="426"/>
                </a:lnTo>
                <a:lnTo>
                  <a:pt x="2860" y="426"/>
                </a:lnTo>
                <a:lnTo>
                  <a:pt x="2858" y="426"/>
                </a:lnTo>
                <a:lnTo>
                  <a:pt x="2858" y="426"/>
                </a:lnTo>
                <a:lnTo>
                  <a:pt x="2860" y="428"/>
                </a:lnTo>
                <a:lnTo>
                  <a:pt x="2860" y="428"/>
                </a:lnTo>
                <a:lnTo>
                  <a:pt x="2860" y="428"/>
                </a:lnTo>
                <a:lnTo>
                  <a:pt x="2856" y="428"/>
                </a:lnTo>
                <a:lnTo>
                  <a:pt x="2854" y="430"/>
                </a:lnTo>
                <a:lnTo>
                  <a:pt x="2854" y="430"/>
                </a:lnTo>
                <a:lnTo>
                  <a:pt x="2854" y="432"/>
                </a:lnTo>
                <a:lnTo>
                  <a:pt x="2854" y="434"/>
                </a:lnTo>
                <a:lnTo>
                  <a:pt x="2854" y="434"/>
                </a:lnTo>
                <a:lnTo>
                  <a:pt x="2852" y="436"/>
                </a:lnTo>
                <a:lnTo>
                  <a:pt x="2852" y="436"/>
                </a:lnTo>
                <a:lnTo>
                  <a:pt x="2852" y="436"/>
                </a:lnTo>
                <a:lnTo>
                  <a:pt x="2854" y="436"/>
                </a:lnTo>
                <a:lnTo>
                  <a:pt x="2856" y="436"/>
                </a:lnTo>
                <a:lnTo>
                  <a:pt x="2856" y="438"/>
                </a:lnTo>
                <a:lnTo>
                  <a:pt x="2856" y="438"/>
                </a:lnTo>
                <a:lnTo>
                  <a:pt x="2858" y="434"/>
                </a:lnTo>
                <a:lnTo>
                  <a:pt x="2860" y="434"/>
                </a:lnTo>
                <a:lnTo>
                  <a:pt x="2862" y="434"/>
                </a:lnTo>
                <a:lnTo>
                  <a:pt x="2864" y="434"/>
                </a:lnTo>
                <a:lnTo>
                  <a:pt x="2868" y="434"/>
                </a:lnTo>
                <a:lnTo>
                  <a:pt x="2866" y="432"/>
                </a:lnTo>
                <a:lnTo>
                  <a:pt x="2868" y="430"/>
                </a:lnTo>
                <a:lnTo>
                  <a:pt x="2868" y="430"/>
                </a:lnTo>
                <a:close/>
                <a:moveTo>
                  <a:pt x="1448" y="610"/>
                </a:moveTo>
                <a:lnTo>
                  <a:pt x="1450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4" y="610"/>
                </a:lnTo>
                <a:lnTo>
                  <a:pt x="1454" y="610"/>
                </a:lnTo>
                <a:lnTo>
                  <a:pt x="1456" y="608"/>
                </a:lnTo>
                <a:lnTo>
                  <a:pt x="1456" y="606"/>
                </a:lnTo>
                <a:lnTo>
                  <a:pt x="1458" y="604"/>
                </a:lnTo>
                <a:lnTo>
                  <a:pt x="1458" y="602"/>
                </a:lnTo>
                <a:lnTo>
                  <a:pt x="1458" y="602"/>
                </a:lnTo>
                <a:lnTo>
                  <a:pt x="1458" y="600"/>
                </a:lnTo>
                <a:lnTo>
                  <a:pt x="1458" y="598"/>
                </a:lnTo>
                <a:lnTo>
                  <a:pt x="1458" y="598"/>
                </a:lnTo>
                <a:lnTo>
                  <a:pt x="1456" y="596"/>
                </a:lnTo>
                <a:lnTo>
                  <a:pt x="1456" y="593"/>
                </a:lnTo>
                <a:lnTo>
                  <a:pt x="1454" y="593"/>
                </a:lnTo>
                <a:lnTo>
                  <a:pt x="1454" y="593"/>
                </a:lnTo>
                <a:lnTo>
                  <a:pt x="1452" y="593"/>
                </a:lnTo>
                <a:lnTo>
                  <a:pt x="1450" y="593"/>
                </a:lnTo>
                <a:lnTo>
                  <a:pt x="1450" y="596"/>
                </a:lnTo>
                <a:lnTo>
                  <a:pt x="1448" y="596"/>
                </a:lnTo>
                <a:lnTo>
                  <a:pt x="1446" y="598"/>
                </a:lnTo>
                <a:lnTo>
                  <a:pt x="1446" y="600"/>
                </a:lnTo>
                <a:lnTo>
                  <a:pt x="1446" y="602"/>
                </a:lnTo>
                <a:lnTo>
                  <a:pt x="1446" y="602"/>
                </a:lnTo>
                <a:lnTo>
                  <a:pt x="1444" y="604"/>
                </a:lnTo>
                <a:lnTo>
                  <a:pt x="1446" y="606"/>
                </a:lnTo>
                <a:lnTo>
                  <a:pt x="1446" y="608"/>
                </a:lnTo>
                <a:lnTo>
                  <a:pt x="1446" y="608"/>
                </a:lnTo>
                <a:lnTo>
                  <a:pt x="1448" y="608"/>
                </a:lnTo>
                <a:lnTo>
                  <a:pt x="1448" y="610"/>
                </a:lnTo>
                <a:close/>
                <a:moveTo>
                  <a:pt x="1395" y="514"/>
                </a:moveTo>
                <a:lnTo>
                  <a:pt x="1395" y="514"/>
                </a:lnTo>
                <a:lnTo>
                  <a:pt x="1393" y="512"/>
                </a:lnTo>
                <a:lnTo>
                  <a:pt x="1391" y="512"/>
                </a:lnTo>
                <a:lnTo>
                  <a:pt x="1389" y="510"/>
                </a:lnTo>
                <a:lnTo>
                  <a:pt x="1385" y="508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2"/>
                </a:lnTo>
                <a:lnTo>
                  <a:pt x="1387" y="512"/>
                </a:lnTo>
                <a:lnTo>
                  <a:pt x="1387" y="512"/>
                </a:lnTo>
                <a:lnTo>
                  <a:pt x="1387" y="514"/>
                </a:lnTo>
                <a:lnTo>
                  <a:pt x="1389" y="514"/>
                </a:lnTo>
                <a:lnTo>
                  <a:pt x="1389" y="514"/>
                </a:lnTo>
                <a:lnTo>
                  <a:pt x="1389" y="518"/>
                </a:lnTo>
                <a:lnTo>
                  <a:pt x="1391" y="518"/>
                </a:lnTo>
                <a:lnTo>
                  <a:pt x="1391" y="518"/>
                </a:lnTo>
                <a:lnTo>
                  <a:pt x="1393" y="516"/>
                </a:lnTo>
                <a:lnTo>
                  <a:pt x="1393" y="518"/>
                </a:lnTo>
                <a:lnTo>
                  <a:pt x="1395" y="518"/>
                </a:lnTo>
                <a:lnTo>
                  <a:pt x="1393" y="518"/>
                </a:lnTo>
                <a:lnTo>
                  <a:pt x="1393" y="520"/>
                </a:lnTo>
                <a:lnTo>
                  <a:pt x="1393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18"/>
                </a:lnTo>
                <a:lnTo>
                  <a:pt x="1395" y="518"/>
                </a:lnTo>
                <a:lnTo>
                  <a:pt x="1398" y="518"/>
                </a:lnTo>
                <a:lnTo>
                  <a:pt x="1398" y="520"/>
                </a:lnTo>
                <a:lnTo>
                  <a:pt x="1398" y="520"/>
                </a:lnTo>
                <a:lnTo>
                  <a:pt x="1400" y="520"/>
                </a:lnTo>
                <a:lnTo>
                  <a:pt x="1400" y="520"/>
                </a:lnTo>
                <a:lnTo>
                  <a:pt x="1402" y="520"/>
                </a:lnTo>
                <a:lnTo>
                  <a:pt x="1402" y="518"/>
                </a:lnTo>
                <a:lnTo>
                  <a:pt x="1402" y="518"/>
                </a:lnTo>
                <a:lnTo>
                  <a:pt x="1402" y="518"/>
                </a:lnTo>
                <a:lnTo>
                  <a:pt x="1398" y="518"/>
                </a:lnTo>
                <a:lnTo>
                  <a:pt x="1398" y="518"/>
                </a:lnTo>
                <a:lnTo>
                  <a:pt x="1395" y="516"/>
                </a:lnTo>
                <a:lnTo>
                  <a:pt x="1393" y="516"/>
                </a:lnTo>
                <a:lnTo>
                  <a:pt x="1395" y="516"/>
                </a:lnTo>
                <a:lnTo>
                  <a:pt x="1395" y="514"/>
                </a:lnTo>
                <a:close/>
                <a:moveTo>
                  <a:pt x="1469" y="426"/>
                </a:moveTo>
                <a:lnTo>
                  <a:pt x="1469" y="426"/>
                </a:lnTo>
                <a:lnTo>
                  <a:pt x="1471" y="426"/>
                </a:lnTo>
                <a:lnTo>
                  <a:pt x="1473" y="424"/>
                </a:lnTo>
                <a:lnTo>
                  <a:pt x="1477" y="424"/>
                </a:lnTo>
                <a:lnTo>
                  <a:pt x="1477" y="422"/>
                </a:lnTo>
                <a:lnTo>
                  <a:pt x="1477" y="422"/>
                </a:lnTo>
                <a:lnTo>
                  <a:pt x="1477" y="419"/>
                </a:lnTo>
                <a:lnTo>
                  <a:pt x="1475" y="419"/>
                </a:lnTo>
                <a:lnTo>
                  <a:pt x="1475" y="419"/>
                </a:lnTo>
                <a:lnTo>
                  <a:pt x="1473" y="419"/>
                </a:lnTo>
                <a:lnTo>
                  <a:pt x="1473" y="422"/>
                </a:lnTo>
                <a:lnTo>
                  <a:pt x="1473" y="422"/>
                </a:lnTo>
                <a:lnTo>
                  <a:pt x="1473" y="422"/>
                </a:lnTo>
                <a:lnTo>
                  <a:pt x="1471" y="422"/>
                </a:lnTo>
                <a:lnTo>
                  <a:pt x="1469" y="422"/>
                </a:lnTo>
                <a:lnTo>
                  <a:pt x="1467" y="426"/>
                </a:lnTo>
                <a:lnTo>
                  <a:pt x="1465" y="426"/>
                </a:lnTo>
                <a:lnTo>
                  <a:pt x="1467" y="426"/>
                </a:lnTo>
                <a:lnTo>
                  <a:pt x="1469" y="426"/>
                </a:lnTo>
                <a:close/>
                <a:moveTo>
                  <a:pt x="1402" y="505"/>
                </a:moveTo>
                <a:lnTo>
                  <a:pt x="1404" y="505"/>
                </a:lnTo>
                <a:lnTo>
                  <a:pt x="1404" y="508"/>
                </a:lnTo>
                <a:lnTo>
                  <a:pt x="1406" y="508"/>
                </a:lnTo>
                <a:lnTo>
                  <a:pt x="1406" y="505"/>
                </a:lnTo>
                <a:lnTo>
                  <a:pt x="1406" y="505"/>
                </a:lnTo>
                <a:lnTo>
                  <a:pt x="1406" y="505"/>
                </a:lnTo>
                <a:lnTo>
                  <a:pt x="1404" y="505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5"/>
                </a:lnTo>
                <a:close/>
                <a:moveTo>
                  <a:pt x="1375" y="516"/>
                </a:moveTo>
                <a:lnTo>
                  <a:pt x="1375" y="518"/>
                </a:lnTo>
                <a:lnTo>
                  <a:pt x="1375" y="518"/>
                </a:lnTo>
                <a:lnTo>
                  <a:pt x="1377" y="518"/>
                </a:lnTo>
                <a:lnTo>
                  <a:pt x="1379" y="520"/>
                </a:lnTo>
                <a:lnTo>
                  <a:pt x="1379" y="520"/>
                </a:lnTo>
                <a:lnTo>
                  <a:pt x="1379" y="522"/>
                </a:lnTo>
                <a:lnTo>
                  <a:pt x="1381" y="522"/>
                </a:lnTo>
                <a:lnTo>
                  <a:pt x="1381" y="522"/>
                </a:lnTo>
                <a:lnTo>
                  <a:pt x="1381" y="520"/>
                </a:lnTo>
                <a:lnTo>
                  <a:pt x="1383" y="520"/>
                </a:lnTo>
                <a:lnTo>
                  <a:pt x="1383" y="520"/>
                </a:lnTo>
                <a:lnTo>
                  <a:pt x="1381" y="516"/>
                </a:lnTo>
                <a:lnTo>
                  <a:pt x="1381" y="516"/>
                </a:lnTo>
                <a:lnTo>
                  <a:pt x="1379" y="514"/>
                </a:lnTo>
                <a:lnTo>
                  <a:pt x="1379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5" y="512"/>
                </a:lnTo>
                <a:lnTo>
                  <a:pt x="1375" y="512"/>
                </a:lnTo>
                <a:lnTo>
                  <a:pt x="1375" y="514"/>
                </a:lnTo>
                <a:lnTo>
                  <a:pt x="1375" y="514"/>
                </a:lnTo>
                <a:lnTo>
                  <a:pt x="1375" y="516"/>
                </a:lnTo>
                <a:close/>
                <a:moveTo>
                  <a:pt x="1465" y="434"/>
                </a:moveTo>
                <a:lnTo>
                  <a:pt x="1460" y="436"/>
                </a:lnTo>
                <a:lnTo>
                  <a:pt x="1460" y="436"/>
                </a:lnTo>
                <a:lnTo>
                  <a:pt x="1458" y="438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3"/>
                </a:lnTo>
                <a:lnTo>
                  <a:pt x="1458" y="443"/>
                </a:lnTo>
                <a:lnTo>
                  <a:pt x="1460" y="443"/>
                </a:lnTo>
                <a:lnTo>
                  <a:pt x="1463" y="440"/>
                </a:lnTo>
                <a:lnTo>
                  <a:pt x="1465" y="440"/>
                </a:lnTo>
                <a:lnTo>
                  <a:pt x="1467" y="440"/>
                </a:lnTo>
                <a:lnTo>
                  <a:pt x="1467" y="438"/>
                </a:lnTo>
                <a:lnTo>
                  <a:pt x="1469" y="436"/>
                </a:lnTo>
                <a:lnTo>
                  <a:pt x="1469" y="436"/>
                </a:lnTo>
                <a:lnTo>
                  <a:pt x="1469" y="434"/>
                </a:lnTo>
                <a:lnTo>
                  <a:pt x="1471" y="434"/>
                </a:lnTo>
                <a:lnTo>
                  <a:pt x="1471" y="434"/>
                </a:lnTo>
                <a:lnTo>
                  <a:pt x="1473" y="432"/>
                </a:lnTo>
                <a:lnTo>
                  <a:pt x="1475" y="430"/>
                </a:lnTo>
                <a:lnTo>
                  <a:pt x="1475" y="430"/>
                </a:lnTo>
                <a:lnTo>
                  <a:pt x="1473" y="430"/>
                </a:lnTo>
                <a:lnTo>
                  <a:pt x="1473" y="428"/>
                </a:lnTo>
                <a:lnTo>
                  <a:pt x="1473" y="428"/>
                </a:lnTo>
                <a:lnTo>
                  <a:pt x="1471" y="428"/>
                </a:lnTo>
                <a:lnTo>
                  <a:pt x="1469" y="430"/>
                </a:lnTo>
                <a:lnTo>
                  <a:pt x="1469" y="430"/>
                </a:lnTo>
                <a:lnTo>
                  <a:pt x="1467" y="430"/>
                </a:lnTo>
                <a:lnTo>
                  <a:pt x="1467" y="430"/>
                </a:lnTo>
                <a:lnTo>
                  <a:pt x="1469" y="432"/>
                </a:lnTo>
                <a:lnTo>
                  <a:pt x="1469" y="432"/>
                </a:lnTo>
                <a:lnTo>
                  <a:pt x="1467" y="432"/>
                </a:lnTo>
                <a:lnTo>
                  <a:pt x="1467" y="432"/>
                </a:lnTo>
                <a:lnTo>
                  <a:pt x="1465" y="434"/>
                </a:lnTo>
                <a:lnTo>
                  <a:pt x="1465" y="434"/>
                </a:lnTo>
                <a:close/>
                <a:moveTo>
                  <a:pt x="1569" y="208"/>
                </a:moveTo>
                <a:lnTo>
                  <a:pt x="1571" y="208"/>
                </a:lnTo>
                <a:lnTo>
                  <a:pt x="1574" y="206"/>
                </a:lnTo>
                <a:lnTo>
                  <a:pt x="1571" y="206"/>
                </a:lnTo>
                <a:lnTo>
                  <a:pt x="1569" y="206"/>
                </a:lnTo>
                <a:lnTo>
                  <a:pt x="1565" y="204"/>
                </a:lnTo>
                <a:lnTo>
                  <a:pt x="1563" y="204"/>
                </a:lnTo>
                <a:lnTo>
                  <a:pt x="1561" y="204"/>
                </a:lnTo>
                <a:lnTo>
                  <a:pt x="1559" y="206"/>
                </a:lnTo>
                <a:lnTo>
                  <a:pt x="1557" y="206"/>
                </a:lnTo>
                <a:lnTo>
                  <a:pt x="1557" y="208"/>
                </a:lnTo>
                <a:lnTo>
                  <a:pt x="1559" y="208"/>
                </a:lnTo>
                <a:lnTo>
                  <a:pt x="1565" y="210"/>
                </a:lnTo>
                <a:lnTo>
                  <a:pt x="1569" y="208"/>
                </a:lnTo>
                <a:close/>
                <a:moveTo>
                  <a:pt x="2502" y="698"/>
                </a:moveTo>
                <a:lnTo>
                  <a:pt x="2504" y="698"/>
                </a:lnTo>
                <a:lnTo>
                  <a:pt x="2506" y="696"/>
                </a:lnTo>
                <a:lnTo>
                  <a:pt x="2504" y="696"/>
                </a:lnTo>
                <a:lnTo>
                  <a:pt x="2502" y="696"/>
                </a:lnTo>
                <a:lnTo>
                  <a:pt x="2502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8"/>
                </a:lnTo>
                <a:lnTo>
                  <a:pt x="2502" y="698"/>
                </a:lnTo>
                <a:close/>
                <a:moveTo>
                  <a:pt x="2500" y="711"/>
                </a:moveTo>
                <a:lnTo>
                  <a:pt x="2500" y="711"/>
                </a:lnTo>
                <a:lnTo>
                  <a:pt x="2500" y="711"/>
                </a:lnTo>
                <a:lnTo>
                  <a:pt x="2500" y="709"/>
                </a:lnTo>
                <a:lnTo>
                  <a:pt x="2500" y="709"/>
                </a:lnTo>
                <a:lnTo>
                  <a:pt x="2500" y="709"/>
                </a:lnTo>
                <a:lnTo>
                  <a:pt x="2498" y="711"/>
                </a:lnTo>
                <a:lnTo>
                  <a:pt x="2498" y="711"/>
                </a:lnTo>
                <a:lnTo>
                  <a:pt x="2500" y="711"/>
                </a:lnTo>
                <a:close/>
                <a:moveTo>
                  <a:pt x="2500" y="707"/>
                </a:move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2"/>
                </a:lnTo>
                <a:lnTo>
                  <a:pt x="2502" y="702"/>
                </a:lnTo>
                <a:lnTo>
                  <a:pt x="2500" y="702"/>
                </a:lnTo>
                <a:lnTo>
                  <a:pt x="2500" y="705"/>
                </a:lnTo>
                <a:lnTo>
                  <a:pt x="2500" y="705"/>
                </a:lnTo>
                <a:lnTo>
                  <a:pt x="2500" y="707"/>
                </a:lnTo>
                <a:close/>
                <a:moveTo>
                  <a:pt x="2479" y="390"/>
                </a:moveTo>
                <a:lnTo>
                  <a:pt x="2483" y="388"/>
                </a:lnTo>
                <a:lnTo>
                  <a:pt x="2487" y="388"/>
                </a:lnTo>
                <a:lnTo>
                  <a:pt x="2491" y="386"/>
                </a:lnTo>
                <a:lnTo>
                  <a:pt x="2491" y="384"/>
                </a:lnTo>
                <a:lnTo>
                  <a:pt x="2491" y="382"/>
                </a:lnTo>
                <a:lnTo>
                  <a:pt x="2487" y="384"/>
                </a:lnTo>
                <a:lnTo>
                  <a:pt x="2485" y="386"/>
                </a:lnTo>
                <a:lnTo>
                  <a:pt x="2479" y="390"/>
                </a:lnTo>
                <a:lnTo>
                  <a:pt x="2477" y="390"/>
                </a:lnTo>
                <a:lnTo>
                  <a:pt x="2477" y="392"/>
                </a:lnTo>
                <a:lnTo>
                  <a:pt x="2479" y="390"/>
                </a:lnTo>
                <a:close/>
                <a:moveTo>
                  <a:pt x="2462" y="772"/>
                </a:moveTo>
                <a:lnTo>
                  <a:pt x="2464" y="772"/>
                </a:lnTo>
                <a:lnTo>
                  <a:pt x="2464" y="772"/>
                </a:lnTo>
                <a:lnTo>
                  <a:pt x="2464" y="770"/>
                </a:lnTo>
                <a:lnTo>
                  <a:pt x="2462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2" y="772"/>
                </a:lnTo>
                <a:lnTo>
                  <a:pt x="2462" y="772"/>
                </a:lnTo>
                <a:close/>
                <a:moveTo>
                  <a:pt x="2510" y="606"/>
                </a:move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10" y="608"/>
                </a:lnTo>
                <a:lnTo>
                  <a:pt x="2510" y="608"/>
                </a:lnTo>
                <a:lnTo>
                  <a:pt x="2512" y="608"/>
                </a:lnTo>
                <a:lnTo>
                  <a:pt x="2512" y="608"/>
                </a:lnTo>
                <a:lnTo>
                  <a:pt x="2512" y="606"/>
                </a:lnTo>
                <a:lnTo>
                  <a:pt x="2510" y="606"/>
                </a:lnTo>
                <a:lnTo>
                  <a:pt x="2510" y="606"/>
                </a:lnTo>
                <a:close/>
                <a:moveTo>
                  <a:pt x="2502" y="602"/>
                </a:moveTo>
                <a:lnTo>
                  <a:pt x="2504" y="602"/>
                </a:lnTo>
                <a:lnTo>
                  <a:pt x="2504" y="602"/>
                </a:lnTo>
                <a:lnTo>
                  <a:pt x="2506" y="602"/>
                </a:lnTo>
                <a:lnTo>
                  <a:pt x="2504" y="602"/>
                </a:lnTo>
                <a:lnTo>
                  <a:pt x="2504" y="600"/>
                </a:lnTo>
                <a:lnTo>
                  <a:pt x="2504" y="600"/>
                </a:lnTo>
                <a:lnTo>
                  <a:pt x="2502" y="600"/>
                </a:lnTo>
                <a:lnTo>
                  <a:pt x="2500" y="600"/>
                </a:lnTo>
                <a:lnTo>
                  <a:pt x="2502" y="602"/>
                </a:lnTo>
                <a:lnTo>
                  <a:pt x="2502" y="602"/>
                </a:lnTo>
                <a:close/>
                <a:moveTo>
                  <a:pt x="2464" y="807"/>
                </a:moveTo>
                <a:lnTo>
                  <a:pt x="2464" y="807"/>
                </a:lnTo>
                <a:lnTo>
                  <a:pt x="2464" y="807"/>
                </a:lnTo>
                <a:lnTo>
                  <a:pt x="2462" y="807"/>
                </a:lnTo>
                <a:lnTo>
                  <a:pt x="2460" y="809"/>
                </a:lnTo>
                <a:lnTo>
                  <a:pt x="2460" y="809"/>
                </a:lnTo>
                <a:lnTo>
                  <a:pt x="2458" y="811"/>
                </a:lnTo>
                <a:lnTo>
                  <a:pt x="2458" y="814"/>
                </a:lnTo>
                <a:lnTo>
                  <a:pt x="2460" y="811"/>
                </a:lnTo>
                <a:lnTo>
                  <a:pt x="2460" y="814"/>
                </a:lnTo>
                <a:lnTo>
                  <a:pt x="2462" y="814"/>
                </a:lnTo>
                <a:lnTo>
                  <a:pt x="2468" y="811"/>
                </a:lnTo>
                <a:lnTo>
                  <a:pt x="2466" y="811"/>
                </a:lnTo>
                <a:lnTo>
                  <a:pt x="2466" y="814"/>
                </a:lnTo>
                <a:lnTo>
                  <a:pt x="2464" y="814"/>
                </a:lnTo>
                <a:lnTo>
                  <a:pt x="2464" y="814"/>
                </a:lnTo>
                <a:lnTo>
                  <a:pt x="2462" y="816"/>
                </a:lnTo>
                <a:lnTo>
                  <a:pt x="2462" y="816"/>
                </a:lnTo>
                <a:lnTo>
                  <a:pt x="2462" y="816"/>
                </a:lnTo>
                <a:lnTo>
                  <a:pt x="2464" y="816"/>
                </a:lnTo>
                <a:lnTo>
                  <a:pt x="2468" y="816"/>
                </a:lnTo>
                <a:lnTo>
                  <a:pt x="2470" y="816"/>
                </a:lnTo>
                <a:lnTo>
                  <a:pt x="2470" y="816"/>
                </a:lnTo>
                <a:lnTo>
                  <a:pt x="2466" y="816"/>
                </a:lnTo>
                <a:lnTo>
                  <a:pt x="2466" y="818"/>
                </a:lnTo>
                <a:lnTo>
                  <a:pt x="2466" y="820"/>
                </a:lnTo>
                <a:lnTo>
                  <a:pt x="2470" y="818"/>
                </a:lnTo>
                <a:lnTo>
                  <a:pt x="2470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81" y="818"/>
                </a:lnTo>
                <a:lnTo>
                  <a:pt x="2481" y="816"/>
                </a:lnTo>
                <a:lnTo>
                  <a:pt x="2483" y="816"/>
                </a:lnTo>
                <a:lnTo>
                  <a:pt x="2485" y="814"/>
                </a:lnTo>
                <a:lnTo>
                  <a:pt x="2485" y="814"/>
                </a:lnTo>
                <a:lnTo>
                  <a:pt x="2487" y="814"/>
                </a:lnTo>
                <a:lnTo>
                  <a:pt x="2487" y="814"/>
                </a:lnTo>
                <a:lnTo>
                  <a:pt x="2487" y="811"/>
                </a:lnTo>
                <a:lnTo>
                  <a:pt x="2487" y="811"/>
                </a:lnTo>
                <a:lnTo>
                  <a:pt x="2485" y="811"/>
                </a:lnTo>
                <a:lnTo>
                  <a:pt x="2487" y="811"/>
                </a:lnTo>
                <a:lnTo>
                  <a:pt x="2487" y="811"/>
                </a:lnTo>
                <a:lnTo>
                  <a:pt x="2489" y="811"/>
                </a:lnTo>
                <a:lnTo>
                  <a:pt x="2489" y="811"/>
                </a:lnTo>
                <a:lnTo>
                  <a:pt x="2491" y="811"/>
                </a:lnTo>
                <a:lnTo>
                  <a:pt x="2493" y="811"/>
                </a:lnTo>
                <a:lnTo>
                  <a:pt x="2493" y="809"/>
                </a:lnTo>
                <a:lnTo>
                  <a:pt x="2493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7"/>
                </a:lnTo>
                <a:lnTo>
                  <a:pt x="2500" y="807"/>
                </a:lnTo>
                <a:lnTo>
                  <a:pt x="2500" y="807"/>
                </a:lnTo>
                <a:lnTo>
                  <a:pt x="2504" y="805"/>
                </a:lnTo>
                <a:lnTo>
                  <a:pt x="2506" y="805"/>
                </a:lnTo>
                <a:lnTo>
                  <a:pt x="2506" y="805"/>
                </a:lnTo>
                <a:lnTo>
                  <a:pt x="2506" y="803"/>
                </a:lnTo>
                <a:lnTo>
                  <a:pt x="2508" y="805"/>
                </a:lnTo>
                <a:lnTo>
                  <a:pt x="2508" y="805"/>
                </a:lnTo>
                <a:lnTo>
                  <a:pt x="2508" y="805"/>
                </a:lnTo>
                <a:lnTo>
                  <a:pt x="2510" y="805"/>
                </a:lnTo>
                <a:lnTo>
                  <a:pt x="2510" y="805"/>
                </a:lnTo>
                <a:lnTo>
                  <a:pt x="2512" y="805"/>
                </a:lnTo>
                <a:lnTo>
                  <a:pt x="2514" y="805"/>
                </a:lnTo>
                <a:lnTo>
                  <a:pt x="2516" y="805"/>
                </a:lnTo>
                <a:lnTo>
                  <a:pt x="2514" y="803"/>
                </a:lnTo>
                <a:lnTo>
                  <a:pt x="2514" y="801"/>
                </a:lnTo>
                <a:lnTo>
                  <a:pt x="2516" y="801"/>
                </a:lnTo>
                <a:lnTo>
                  <a:pt x="2519" y="799"/>
                </a:lnTo>
                <a:lnTo>
                  <a:pt x="2519" y="797"/>
                </a:lnTo>
                <a:lnTo>
                  <a:pt x="2519" y="795"/>
                </a:lnTo>
                <a:lnTo>
                  <a:pt x="2519" y="793"/>
                </a:lnTo>
                <a:lnTo>
                  <a:pt x="2521" y="793"/>
                </a:lnTo>
                <a:lnTo>
                  <a:pt x="2521" y="791"/>
                </a:lnTo>
                <a:lnTo>
                  <a:pt x="2521" y="788"/>
                </a:lnTo>
                <a:lnTo>
                  <a:pt x="2521" y="786"/>
                </a:lnTo>
                <a:lnTo>
                  <a:pt x="2519" y="784"/>
                </a:lnTo>
                <a:lnTo>
                  <a:pt x="2519" y="782"/>
                </a:lnTo>
                <a:lnTo>
                  <a:pt x="2519" y="782"/>
                </a:lnTo>
                <a:lnTo>
                  <a:pt x="2519" y="780"/>
                </a:lnTo>
                <a:lnTo>
                  <a:pt x="2519" y="780"/>
                </a:lnTo>
                <a:lnTo>
                  <a:pt x="2519" y="778"/>
                </a:lnTo>
                <a:lnTo>
                  <a:pt x="2519" y="778"/>
                </a:lnTo>
                <a:lnTo>
                  <a:pt x="2516" y="776"/>
                </a:lnTo>
                <a:lnTo>
                  <a:pt x="2516" y="774"/>
                </a:lnTo>
                <a:lnTo>
                  <a:pt x="2516" y="772"/>
                </a:lnTo>
                <a:lnTo>
                  <a:pt x="2516" y="772"/>
                </a:lnTo>
                <a:lnTo>
                  <a:pt x="2516" y="770"/>
                </a:lnTo>
                <a:lnTo>
                  <a:pt x="2516" y="770"/>
                </a:lnTo>
                <a:lnTo>
                  <a:pt x="2516" y="770"/>
                </a:lnTo>
                <a:lnTo>
                  <a:pt x="2519" y="770"/>
                </a:lnTo>
                <a:lnTo>
                  <a:pt x="2519" y="770"/>
                </a:lnTo>
                <a:lnTo>
                  <a:pt x="2519" y="767"/>
                </a:lnTo>
                <a:lnTo>
                  <a:pt x="2519" y="770"/>
                </a:lnTo>
                <a:lnTo>
                  <a:pt x="2521" y="770"/>
                </a:lnTo>
                <a:lnTo>
                  <a:pt x="2521" y="767"/>
                </a:lnTo>
                <a:lnTo>
                  <a:pt x="2523" y="767"/>
                </a:lnTo>
                <a:lnTo>
                  <a:pt x="2523" y="765"/>
                </a:lnTo>
                <a:lnTo>
                  <a:pt x="2523" y="765"/>
                </a:lnTo>
                <a:lnTo>
                  <a:pt x="2525" y="765"/>
                </a:lnTo>
                <a:lnTo>
                  <a:pt x="2527" y="765"/>
                </a:lnTo>
                <a:lnTo>
                  <a:pt x="2527" y="763"/>
                </a:lnTo>
                <a:lnTo>
                  <a:pt x="2527" y="763"/>
                </a:lnTo>
                <a:lnTo>
                  <a:pt x="2525" y="763"/>
                </a:lnTo>
                <a:lnTo>
                  <a:pt x="2527" y="761"/>
                </a:lnTo>
                <a:lnTo>
                  <a:pt x="2525" y="759"/>
                </a:lnTo>
                <a:lnTo>
                  <a:pt x="2527" y="759"/>
                </a:lnTo>
                <a:lnTo>
                  <a:pt x="2527" y="759"/>
                </a:lnTo>
                <a:lnTo>
                  <a:pt x="2527" y="761"/>
                </a:lnTo>
                <a:lnTo>
                  <a:pt x="2529" y="761"/>
                </a:lnTo>
                <a:lnTo>
                  <a:pt x="2529" y="761"/>
                </a:lnTo>
                <a:lnTo>
                  <a:pt x="2529" y="759"/>
                </a:lnTo>
                <a:lnTo>
                  <a:pt x="2527" y="757"/>
                </a:lnTo>
                <a:lnTo>
                  <a:pt x="2527" y="757"/>
                </a:lnTo>
                <a:lnTo>
                  <a:pt x="2525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5" y="755"/>
                </a:lnTo>
                <a:lnTo>
                  <a:pt x="2525" y="755"/>
                </a:lnTo>
                <a:lnTo>
                  <a:pt x="2525" y="755"/>
                </a:lnTo>
                <a:lnTo>
                  <a:pt x="2523" y="753"/>
                </a:lnTo>
                <a:lnTo>
                  <a:pt x="2521" y="749"/>
                </a:lnTo>
                <a:lnTo>
                  <a:pt x="2521" y="747"/>
                </a:lnTo>
                <a:lnTo>
                  <a:pt x="2519" y="747"/>
                </a:lnTo>
                <a:lnTo>
                  <a:pt x="2516" y="747"/>
                </a:lnTo>
                <a:lnTo>
                  <a:pt x="2514" y="744"/>
                </a:lnTo>
                <a:lnTo>
                  <a:pt x="2514" y="744"/>
                </a:lnTo>
                <a:lnTo>
                  <a:pt x="2510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6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7"/>
                </a:lnTo>
                <a:lnTo>
                  <a:pt x="2506" y="747"/>
                </a:lnTo>
                <a:lnTo>
                  <a:pt x="2506" y="747"/>
                </a:lnTo>
                <a:lnTo>
                  <a:pt x="2506" y="744"/>
                </a:lnTo>
                <a:lnTo>
                  <a:pt x="2504" y="744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4"/>
                </a:lnTo>
                <a:lnTo>
                  <a:pt x="2500" y="744"/>
                </a:lnTo>
                <a:lnTo>
                  <a:pt x="2500" y="744"/>
                </a:lnTo>
                <a:lnTo>
                  <a:pt x="2498" y="747"/>
                </a:lnTo>
                <a:lnTo>
                  <a:pt x="2500" y="747"/>
                </a:lnTo>
                <a:lnTo>
                  <a:pt x="2500" y="749"/>
                </a:lnTo>
                <a:lnTo>
                  <a:pt x="2500" y="749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7"/>
                </a:lnTo>
                <a:lnTo>
                  <a:pt x="2498" y="747"/>
                </a:lnTo>
                <a:lnTo>
                  <a:pt x="2498" y="744"/>
                </a:lnTo>
                <a:lnTo>
                  <a:pt x="2498" y="744"/>
                </a:lnTo>
                <a:lnTo>
                  <a:pt x="2496" y="744"/>
                </a:lnTo>
                <a:lnTo>
                  <a:pt x="2496" y="747"/>
                </a:lnTo>
                <a:lnTo>
                  <a:pt x="2496" y="747"/>
                </a:lnTo>
                <a:lnTo>
                  <a:pt x="2493" y="747"/>
                </a:lnTo>
                <a:lnTo>
                  <a:pt x="2491" y="747"/>
                </a:lnTo>
                <a:lnTo>
                  <a:pt x="2489" y="747"/>
                </a:lnTo>
                <a:lnTo>
                  <a:pt x="2487" y="747"/>
                </a:lnTo>
                <a:lnTo>
                  <a:pt x="2487" y="749"/>
                </a:lnTo>
                <a:lnTo>
                  <a:pt x="2487" y="749"/>
                </a:lnTo>
                <a:lnTo>
                  <a:pt x="2487" y="751"/>
                </a:lnTo>
                <a:lnTo>
                  <a:pt x="2485" y="751"/>
                </a:lnTo>
                <a:lnTo>
                  <a:pt x="2487" y="753"/>
                </a:lnTo>
                <a:lnTo>
                  <a:pt x="2485" y="753"/>
                </a:lnTo>
                <a:lnTo>
                  <a:pt x="2485" y="755"/>
                </a:lnTo>
                <a:lnTo>
                  <a:pt x="2485" y="755"/>
                </a:lnTo>
                <a:lnTo>
                  <a:pt x="2483" y="755"/>
                </a:lnTo>
                <a:lnTo>
                  <a:pt x="2481" y="755"/>
                </a:lnTo>
                <a:lnTo>
                  <a:pt x="2481" y="757"/>
                </a:lnTo>
                <a:lnTo>
                  <a:pt x="2485" y="757"/>
                </a:lnTo>
                <a:lnTo>
                  <a:pt x="2489" y="757"/>
                </a:lnTo>
                <a:lnTo>
                  <a:pt x="2489" y="759"/>
                </a:lnTo>
                <a:lnTo>
                  <a:pt x="2489" y="759"/>
                </a:lnTo>
                <a:lnTo>
                  <a:pt x="2487" y="761"/>
                </a:lnTo>
                <a:lnTo>
                  <a:pt x="2485" y="761"/>
                </a:lnTo>
                <a:lnTo>
                  <a:pt x="2485" y="761"/>
                </a:lnTo>
                <a:lnTo>
                  <a:pt x="2483" y="761"/>
                </a:lnTo>
                <a:lnTo>
                  <a:pt x="2483" y="763"/>
                </a:lnTo>
                <a:lnTo>
                  <a:pt x="2483" y="763"/>
                </a:lnTo>
                <a:lnTo>
                  <a:pt x="2483" y="765"/>
                </a:lnTo>
                <a:lnTo>
                  <a:pt x="2483" y="765"/>
                </a:lnTo>
                <a:lnTo>
                  <a:pt x="2481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5" y="765"/>
                </a:lnTo>
                <a:lnTo>
                  <a:pt x="2472" y="763"/>
                </a:lnTo>
                <a:lnTo>
                  <a:pt x="2468" y="763"/>
                </a:lnTo>
                <a:lnTo>
                  <a:pt x="2466" y="763"/>
                </a:lnTo>
                <a:lnTo>
                  <a:pt x="2466" y="765"/>
                </a:lnTo>
                <a:lnTo>
                  <a:pt x="2464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7"/>
                </a:lnTo>
                <a:lnTo>
                  <a:pt x="2464" y="765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70"/>
                </a:lnTo>
                <a:lnTo>
                  <a:pt x="2464" y="772"/>
                </a:lnTo>
                <a:lnTo>
                  <a:pt x="2464" y="774"/>
                </a:lnTo>
                <a:lnTo>
                  <a:pt x="2466" y="772"/>
                </a:lnTo>
                <a:lnTo>
                  <a:pt x="2468" y="772"/>
                </a:lnTo>
                <a:lnTo>
                  <a:pt x="2468" y="774"/>
                </a:lnTo>
                <a:lnTo>
                  <a:pt x="2468" y="774"/>
                </a:lnTo>
                <a:lnTo>
                  <a:pt x="2466" y="774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8"/>
                </a:lnTo>
                <a:lnTo>
                  <a:pt x="2466" y="778"/>
                </a:lnTo>
                <a:lnTo>
                  <a:pt x="2464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2"/>
                </a:lnTo>
                <a:lnTo>
                  <a:pt x="2462" y="782"/>
                </a:lnTo>
                <a:lnTo>
                  <a:pt x="2464" y="782"/>
                </a:lnTo>
                <a:lnTo>
                  <a:pt x="2466" y="782"/>
                </a:lnTo>
                <a:lnTo>
                  <a:pt x="2464" y="782"/>
                </a:lnTo>
                <a:lnTo>
                  <a:pt x="2466" y="784"/>
                </a:lnTo>
                <a:lnTo>
                  <a:pt x="2466" y="784"/>
                </a:lnTo>
                <a:lnTo>
                  <a:pt x="2466" y="782"/>
                </a:lnTo>
                <a:lnTo>
                  <a:pt x="2468" y="782"/>
                </a:lnTo>
                <a:lnTo>
                  <a:pt x="2468" y="784"/>
                </a:lnTo>
                <a:lnTo>
                  <a:pt x="2468" y="784"/>
                </a:lnTo>
                <a:lnTo>
                  <a:pt x="2468" y="784"/>
                </a:lnTo>
                <a:lnTo>
                  <a:pt x="2470" y="784"/>
                </a:lnTo>
                <a:lnTo>
                  <a:pt x="2470" y="784"/>
                </a:lnTo>
                <a:lnTo>
                  <a:pt x="2475" y="784"/>
                </a:lnTo>
                <a:lnTo>
                  <a:pt x="2477" y="784"/>
                </a:lnTo>
                <a:lnTo>
                  <a:pt x="2479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5" y="786"/>
                </a:lnTo>
                <a:lnTo>
                  <a:pt x="2475" y="786"/>
                </a:lnTo>
                <a:lnTo>
                  <a:pt x="2472" y="788"/>
                </a:lnTo>
                <a:lnTo>
                  <a:pt x="2470" y="791"/>
                </a:lnTo>
                <a:lnTo>
                  <a:pt x="2470" y="791"/>
                </a:lnTo>
                <a:lnTo>
                  <a:pt x="2472" y="793"/>
                </a:lnTo>
                <a:lnTo>
                  <a:pt x="2470" y="793"/>
                </a:lnTo>
                <a:lnTo>
                  <a:pt x="2470" y="795"/>
                </a:lnTo>
                <a:lnTo>
                  <a:pt x="2466" y="797"/>
                </a:lnTo>
                <a:lnTo>
                  <a:pt x="2464" y="799"/>
                </a:lnTo>
                <a:lnTo>
                  <a:pt x="2466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70" y="797"/>
                </a:lnTo>
                <a:lnTo>
                  <a:pt x="2472" y="797"/>
                </a:lnTo>
                <a:lnTo>
                  <a:pt x="2475" y="797"/>
                </a:lnTo>
                <a:lnTo>
                  <a:pt x="2477" y="797"/>
                </a:lnTo>
                <a:lnTo>
                  <a:pt x="2477" y="795"/>
                </a:lnTo>
                <a:lnTo>
                  <a:pt x="2479" y="795"/>
                </a:lnTo>
                <a:lnTo>
                  <a:pt x="2481" y="797"/>
                </a:lnTo>
                <a:lnTo>
                  <a:pt x="2477" y="797"/>
                </a:lnTo>
                <a:lnTo>
                  <a:pt x="2472" y="797"/>
                </a:lnTo>
                <a:lnTo>
                  <a:pt x="2468" y="799"/>
                </a:lnTo>
                <a:lnTo>
                  <a:pt x="2468" y="799"/>
                </a:lnTo>
                <a:lnTo>
                  <a:pt x="2466" y="799"/>
                </a:lnTo>
                <a:lnTo>
                  <a:pt x="2466" y="801"/>
                </a:lnTo>
                <a:lnTo>
                  <a:pt x="2464" y="801"/>
                </a:lnTo>
                <a:lnTo>
                  <a:pt x="2464" y="801"/>
                </a:lnTo>
                <a:lnTo>
                  <a:pt x="2466" y="803"/>
                </a:lnTo>
                <a:lnTo>
                  <a:pt x="2466" y="803"/>
                </a:lnTo>
                <a:lnTo>
                  <a:pt x="2464" y="805"/>
                </a:lnTo>
                <a:lnTo>
                  <a:pt x="2462" y="803"/>
                </a:lnTo>
                <a:lnTo>
                  <a:pt x="2462" y="803"/>
                </a:lnTo>
                <a:lnTo>
                  <a:pt x="2460" y="803"/>
                </a:lnTo>
                <a:lnTo>
                  <a:pt x="2460" y="803"/>
                </a:lnTo>
                <a:lnTo>
                  <a:pt x="2458" y="805"/>
                </a:lnTo>
                <a:lnTo>
                  <a:pt x="2458" y="805"/>
                </a:lnTo>
                <a:lnTo>
                  <a:pt x="2458" y="807"/>
                </a:lnTo>
                <a:lnTo>
                  <a:pt x="2460" y="807"/>
                </a:lnTo>
                <a:lnTo>
                  <a:pt x="2464" y="807"/>
                </a:lnTo>
                <a:close/>
                <a:moveTo>
                  <a:pt x="2512" y="598"/>
                </a:moveTo>
                <a:lnTo>
                  <a:pt x="2512" y="600"/>
                </a:lnTo>
                <a:lnTo>
                  <a:pt x="2514" y="600"/>
                </a:lnTo>
                <a:lnTo>
                  <a:pt x="2514" y="598"/>
                </a:lnTo>
                <a:lnTo>
                  <a:pt x="2514" y="598"/>
                </a:lnTo>
                <a:lnTo>
                  <a:pt x="2512" y="596"/>
                </a:lnTo>
                <a:lnTo>
                  <a:pt x="2512" y="598"/>
                </a:lnTo>
                <a:lnTo>
                  <a:pt x="2512" y="598"/>
                </a:lnTo>
                <a:lnTo>
                  <a:pt x="2512" y="598"/>
                </a:lnTo>
                <a:close/>
                <a:moveTo>
                  <a:pt x="2508" y="604"/>
                </a:moveTo>
                <a:lnTo>
                  <a:pt x="2510" y="604"/>
                </a:lnTo>
                <a:lnTo>
                  <a:pt x="2510" y="604"/>
                </a:lnTo>
                <a:lnTo>
                  <a:pt x="2510" y="604"/>
                </a:lnTo>
                <a:lnTo>
                  <a:pt x="2508" y="602"/>
                </a:lnTo>
                <a:lnTo>
                  <a:pt x="2508" y="602"/>
                </a:lnTo>
                <a:lnTo>
                  <a:pt x="2508" y="600"/>
                </a:lnTo>
                <a:lnTo>
                  <a:pt x="2508" y="600"/>
                </a:lnTo>
                <a:lnTo>
                  <a:pt x="2510" y="600"/>
                </a:lnTo>
                <a:lnTo>
                  <a:pt x="2510" y="602"/>
                </a:lnTo>
                <a:lnTo>
                  <a:pt x="2512" y="602"/>
                </a:lnTo>
                <a:lnTo>
                  <a:pt x="2512" y="598"/>
                </a:lnTo>
                <a:lnTo>
                  <a:pt x="2510" y="598"/>
                </a:lnTo>
                <a:lnTo>
                  <a:pt x="2506" y="596"/>
                </a:lnTo>
                <a:lnTo>
                  <a:pt x="2504" y="598"/>
                </a:lnTo>
                <a:lnTo>
                  <a:pt x="2506" y="602"/>
                </a:lnTo>
                <a:lnTo>
                  <a:pt x="2508" y="604"/>
                </a:lnTo>
                <a:close/>
                <a:moveTo>
                  <a:pt x="1624" y="422"/>
                </a:moveTo>
                <a:lnTo>
                  <a:pt x="1622" y="422"/>
                </a:lnTo>
                <a:lnTo>
                  <a:pt x="1622" y="422"/>
                </a:lnTo>
                <a:lnTo>
                  <a:pt x="1620" y="424"/>
                </a:lnTo>
                <a:lnTo>
                  <a:pt x="1620" y="424"/>
                </a:lnTo>
                <a:lnTo>
                  <a:pt x="1624" y="426"/>
                </a:lnTo>
                <a:lnTo>
                  <a:pt x="1624" y="424"/>
                </a:lnTo>
                <a:lnTo>
                  <a:pt x="1624" y="424"/>
                </a:lnTo>
                <a:lnTo>
                  <a:pt x="1626" y="422"/>
                </a:lnTo>
                <a:lnTo>
                  <a:pt x="1626" y="422"/>
                </a:lnTo>
                <a:lnTo>
                  <a:pt x="1624" y="422"/>
                </a:lnTo>
                <a:close/>
                <a:moveTo>
                  <a:pt x="1712" y="698"/>
                </a:moveTo>
                <a:lnTo>
                  <a:pt x="1712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700"/>
                </a:lnTo>
                <a:lnTo>
                  <a:pt x="1712" y="700"/>
                </a:lnTo>
                <a:lnTo>
                  <a:pt x="1714" y="700"/>
                </a:lnTo>
                <a:lnTo>
                  <a:pt x="1714" y="698"/>
                </a:lnTo>
                <a:lnTo>
                  <a:pt x="1714" y="698"/>
                </a:lnTo>
                <a:lnTo>
                  <a:pt x="1712" y="698"/>
                </a:lnTo>
                <a:close/>
                <a:moveTo>
                  <a:pt x="1666" y="606"/>
                </a:moveTo>
                <a:lnTo>
                  <a:pt x="1666" y="606"/>
                </a:lnTo>
                <a:lnTo>
                  <a:pt x="1666" y="606"/>
                </a:lnTo>
                <a:lnTo>
                  <a:pt x="1666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6"/>
                </a:lnTo>
                <a:lnTo>
                  <a:pt x="1664" y="606"/>
                </a:lnTo>
                <a:lnTo>
                  <a:pt x="1664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6" y="606"/>
                </a:lnTo>
                <a:lnTo>
                  <a:pt x="1666" y="606"/>
                </a:lnTo>
                <a:lnTo>
                  <a:pt x="1666" y="606"/>
                </a:lnTo>
                <a:close/>
                <a:moveTo>
                  <a:pt x="1699" y="487"/>
                </a:moveTo>
                <a:lnTo>
                  <a:pt x="1703" y="484"/>
                </a:lnTo>
                <a:lnTo>
                  <a:pt x="1703" y="482"/>
                </a:lnTo>
                <a:lnTo>
                  <a:pt x="1703" y="482"/>
                </a:lnTo>
                <a:lnTo>
                  <a:pt x="1703" y="482"/>
                </a:lnTo>
                <a:lnTo>
                  <a:pt x="1701" y="482"/>
                </a:lnTo>
                <a:lnTo>
                  <a:pt x="1699" y="484"/>
                </a:lnTo>
                <a:lnTo>
                  <a:pt x="1699" y="484"/>
                </a:lnTo>
                <a:lnTo>
                  <a:pt x="1697" y="487"/>
                </a:lnTo>
                <a:lnTo>
                  <a:pt x="1697" y="487"/>
                </a:lnTo>
                <a:lnTo>
                  <a:pt x="1697" y="487"/>
                </a:lnTo>
                <a:lnTo>
                  <a:pt x="1699" y="487"/>
                </a:lnTo>
                <a:close/>
                <a:moveTo>
                  <a:pt x="1668" y="593"/>
                </a:moveTo>
                <a:lnTo>
                  <a:pt x="1666" y="593"/>
                </a:lnTo>
                <a:lnTo>
                  <a:pt x="1668" y="593"/>
                </a:lnTo>
                <a:lnTo>
                  <a:pt x="1668" y="593"/>
                </a:lnTo>
                <a:lnTo>
                  <a:pt x="1670" y="596"/>
                </a:lnTo>
                <a:lnTo>
                  <a:pt x="1672" y="596"/>
                </a:lnTo>
                <a:lnTo>
                  <a:pt x="1674" y="593"/>
                </a:lnTo>
                <a:lnTo>
                  <a:pt x="1674" y="591"/>
                </a:lnTo>
                <a:lnTo>
                  <a:pt x="1674" y="591"/>
                </a:lnTo>
                <a:lnTo>
                  <a:pt x="1672" y="591"/>
                </a:lnTo>
                <a:lnTo>
                  <a:pt x="1672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3"/>
                </a:lnTo>
                <a:close/>
                <a:moveTo>
                  <a:pt x="2510" y="612"/>
                </a:move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4"/>
                </a:lnTo>
                <a:lnTo>
                  <a:pt x="2510" y="614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4"/>
                </a:lnTo>
                <a:lnTo>
                  <a:pt x="2510" y="614"/>
                </a:lnTo>
                <a:lnTo>
                  <a:pt x="2510" y="612"/>
                </a:lnTo>
                <a:lnTo>
                  <a:pt x="2510" y="612"/>
                </a:lnTo>
                <a:close/>
                <a:moveTo>
                  <a:pt x="1284" y="71"/>
                </a:moveTo>
                <a:lnTo>
                  <a:pt x="1289" y="71"/>
                </a:lnTo>
                <a:lnTo>
                  <a:pt x="1293" y="69"/>
                </a:lnTo>
                <a:lnTo>
                  <a:pt x="1295" y="69"/>
                </a:lnTo>
                <a:lnTo>
                  <a:pt x="1297" y="69"/>
                </a:lnTo>
                <a:lnTo>
                  <a:pt x="1299" y="69"/>
                </a:lnTo>
                <a:lnTo>
                  <a:pt x="1307" y="69"/>
                </a:lnTo>
                <a:lnTo>
                  <a:pt x="1305" y="69"/>
                </a:lnTo>
                <a:lnTo>
                  <a:pt x="1295" y="76"/>
                </a:lnTo>
                <a:lnTo>
                  <a:pt x="1295" y="76"/>
                </a:lnTo>
                <a:lnTo>
                  <a:pt x="1297" y="78"/>
                </a:lnTo>
                <a:lnTo>
                  <a:pt x="1299" y="78"/>
                </a:lnTo>
                <a:lnTo>
                  <a:pt x="1318" y="74"/>
                </a:lnTo>
                <a:lnTo>
                  <a:pt x="1326" y="71"/>
                </a:lnTo>
                <a:lnTo>
                  <a:pt x="1331" y="71"/>
                </a:lnTo>
                <a:lnTo>
                  <a:pt x="1339" y="74"/>
                </a:lnTo>
                <a:lnTo>
                  <a:pt x="1339" y="74"/>
                </a:lnTo>
                <a:lnTo>
                  <a:pt x="1331" y="74"/>
                </a:lnTo>
                <a:lnTo>
                  <a:pt x="1324" y="74"/>
                </a:lnTo>
                <a:lnTo>
                  <a:pt x="1320" y="76"/>
                </a:lnTo>
                <a:lnTo>
                  <a:pt x="1312" y="78"/>
                </a:lnTo>
                <a:lnTo>
                  <a:pt x="1310" y="80"/>
                </a:lnTo>
                <a:lnTo>
                  <a:pt x="1310" y="80"/>
                </a:lnTo>
                <a:lnTo>
                  <a:pt x="1316" y="82"/>
                </a:lnTo>
                <a:lnTo>
                  <a:pt x="1314" y="82"/>
                </a:lnTo>
                <a:lnTo>
                  <a:pt x="1310" y="84"/>
                </a:lnTo>
                <a:lnTo>
                  <a:pt x="1305" y="86"/>
                </a:lnTo>
                <a:lnTo>
                  <a:pt x="1303" y="86"/>
                </a:lnTo>
                <a:lnTo>
                  <a:pt x="1307" y="88"/>
                </a:lnTo>
                <a:lnTo>
                  <a:pt x="1310" y="90"/>
                </a:lnTo>
                <a:lnTo>
                  <a:pt x="1312" y="90"/>
                </a:lnTo>
                <a:lnTo>
                  <a:pt x="1320" y="88"/>
                </a:lnTo>
                <a:lnTo>
                  <a:pt x="1343" y="88"/>
                </a:lnTo>
                <a:lnTo>
                  <a:pt x="1354" y="86"/>
                </a:lnTo>
                <a:lnTo>
                  <a:pt x="1364" y="82"/>
                </a:lnTo>
                <a:lnTo>
                  <a:pt x="1370" y="82"/>
                </a:lnTo>
                <a:lnTo>
                  <a:pt x="1372" y="82"/>
                </a:lnTo>
                <a:lnTo>
                  <a:pt x="1377" y="82"/>
                </a:lnTo>
                <a:lnTo>
                  <a:pt x="1375" y="82"/>
                </a:lnTo>
                <a:lnTo>
                  <a:pt x="1364" y="86"/>
                </a:lnTo>
                <a:lnTo>
                  <a:pt x="1356" y="90"/>
                </a:lnTo>
                <a:lnTo>
                  <a:pt x="1349" y="90"/>
                </a:lnTo>
                <a:lnTo>
                  <a:pt x="1341" y="90"/>
                </a:lnTo>
                <a:lnTo>
                  <a:pt x="1326" y="90"/>
                </a:lnTo>
                <a:lnTo>
                  <a:pt x="1316" y="92"/>
                </a:lnTo>
                <a:lnTo>
                  <a:pt x="1314" y="95"/>
                </a:lnTo>
                <a:lnTo>
                  <a:pt x="1316" y="95"/>
                </a:lnTo>
                <a:lnTo>
                  <a:pt x="1316" y="97"/>
                </a:lnTo>
                <a:lnTo>
                  <a:pt x="1318" y="97"/>
                </a:lnTo>
                <a:lnTo>
                  <a:pt x="1320" y="97"/>
                </a:lnTo>
                <a:lnTo>
                  <a:pt x="1324" y="99"/>
                </a:lnTo>
                <a:lnTo>
                  <a:pt x="1328" y="101"/>
                </a:lnTo>
                <a:lnTo>
                  <a:pt x="1333" y="101"/>
                </a:lnTo>
                <a:lnTo>
                  <a:pt x="1337" y="103"/>
                </a:lnTo>
                <a:lnTo>
                  <a:pt x="1343" y="103"/>
                </a:lnTo>
                <a:lnTo>
                  <a:pt x="1345" y="101"/>
                </a:lnTo>
                <a:lnTo>
                  <a:pt x="1358" y="92"/>
                </a:lnTo>
                <a:lnTo>
                  <a:pt x="1362" y="90"/>
                </a:lnTo>
                <a:lnTo>
                  <a:pt x="1364" y="90"/>
                </a:lnTo>
                <a:lnTo>
                  <a:pt x="1381" y="88"/>
                </a:lnTo>
                <a:lnTo>
                  <a:pt x="1402" y="86"/>
                </a:lnTo>
                <a:lnTo>
                  <a:pt x="1400" y="88"/>
                </a:lnTo>
                <a:lnTo>
                  <a:pt x="1381" y="90"/>
                </a:lnTo>
                <a:lnTo>
                  <a:pt x="1372" y="90"/>
                </a:lnTo>
                <a:lnTo>
                  <a:pt x="1366" y="92"/>
                </a:lnTo>
                <a:lnTo>
                  <a:pt x="1358" y="99"/>
                </a:lnTo>
                <a:lnTo>
                  <a:pt x="1356" y="101"/>
                </a:lnTo>
                <a:lnTo>
                  <a:pt x="1354" y="103"/>
                </a:lnTo>
                <a:lnTo>
                  <a:pt x="1354" y="103"/>
                </a:lnTo>
                <a:lnTo>
                  <a:pt x="1354" y="105"/>
                </a:lnTo>
                <a:lnTo>
                  <a:pt x="1358" y="105"/>
                </a:lnTo>
                <a:lnTo>
                  <a:pt x="1360" y="105"/>
                </a:lnTo>
                <a:lnTo>
                  <a:pt x="1366" y="105"/>
                </a:lnTo>
                <a:lnTo>
                  <a:pt x="1372" y="107"/>
                </a:lnTo>
                <a:lnTo>
                  <a:pt x="1375" y="107"/>
                </a:lnTo>
                <a:lnTo>
                  <a:pt x="1385" y="107"/>
                </a:lnTo>
                <a:lnTo>
                  <a:pt x="1387" y="107"/>
                </a:lnTo>
                <a:lnTo>
                  <a:pt x="1389" y="105"/>
                </a:lnTo>
                <a:lnTo>
                  <a:pt x="1393" y="105"/>
                </a:lnTo>
                <a:lnTo>
                  <a:pt x="1395" y="103"/>
                </a:lnTo>
                <a:lnTo>
                  <a:pt x="1400" y="101"/>
                </a:lnTo>
                <a:lnTo>
                  <a:pt x="1408" y="101"/>
                </a:lnTo>
                <a:lnTo>
                  <a:pt x="1412" y="99"/>
                </a:lnTo>
                <a:lnTo>
                  <a:pt x="1416" y="99"/>
                </a:lnTo>
                <a:lnTo>
                  <a:pt x="1414" y="101"/>
                </a:lnTo>
                <a:lnTo>
                  <a:pt x="1408" y="103"/>
                </a:lnTo>
                <a:lnTo>
                  <a:pt x="1406" y="105"/>
                </a:lnTo>
                <a:lnTo>
                  <a:pt x="1410" y="105"/>
                </a:lnTo>
                <a:lnTo>
                  <a:pt x="1414" y="105"/>
                </a:lnTo>
                <a:lnTo>
                  <a:pt x="1427" y="103"/>
                </a:lnTo>
                <a:lnTo>
                  <a:pt x="1429" y="103"/>
                </a:lnTo>
                <a:lnTo>
                  <a:pt x="1433" y="103"/>
                </a:lnTo>
                <a:lnTo>
                  <a:pt x="1446" y="99"/>
                </a:lnTo>
                <a:lnTo>
                  <a:pt x="1452" y="97"/>
                </a:lnTo>
                <a:lnTo>
                  <a:pt x="1454" y="95"/>
                </a:lnTo>
                <a:lnTo>
                  <a:pt x="1456" y="95"/>
                </a:lnTo>
                <a:lnTo>
                  <a:pt x="1456" y="92"/>
                </a:lnTo>
                <a:lnTo>
                  <a:pt x="1458" y="90"/>
                </a:lnTo>
                <a:lnTo>
                  <a:pt x="1458" y="88"/>
                </a:lnTo>
                <a:lnTo>
                  <a:pt x="1460" y="86"/>
                </a:lnTo>
                <a:lnTo>
                  <a:pt x="1463" y="86"/>
                </a:lnTo>
                <a:lnTo>
                  <a:pt x="1465" y="86"/>
                </a:lnTo>
                <a:lnTo>
                  <a:pt x="1467" y="86"/>
                </a:lnTo>
                <a:lnTo>
                  <a:pt x="1473" y="82"/>
                </a:lnTo>
                <a:lnTo>
                  <a:pt x="1477" y="80"/>
                </a:lnTo>
                <a:lnTo>
                  <a:pt x="1494" y="76"/>
                </a:lnTo>
                <a:lnTo>
                  <a:pt x="1492" y="78"/>
                </a:lnTo>
                <a:lnTo>
                  <a:pt x="1483" y="80"/>
                </a:lnTo>
                <a:lnTo>
                  <a:pt x="1473" y="86"/>
                </a:lnTo>
                <a:lnTo>
                  <a:pt x="1471" y="86"/>
                </a:lnTo>
                <a:lnTo>
                  <a:pt x="1469" y="90"/>
                </a:lnTo>
                <a:lnTo>
                  <a:pt x="1469" y="90"/>
                </a:lnTo>
                <a:lnTo>
                  <a:pt x="1467" y="92"/>
                </a:lnTo>
                <a:lnTo>
                  <a:pt x="1469" y="95"/>
                </a:lnTo>
                <a:lnTo>
                  <a:pt x="1477" y="95"/>
                </a:lnTo>
                <a:lnTo>
                  <a:pt x="1486" y="95"/>
                </a:lnTo>
                <a:lnTo>
                  <a:pt x="1490" y="95"/>
                </a:lnTo>
                <a:lnTo>
                  <a:pt x="1494" y="95"/>
                </a:lnTo>
                <a:lnTo>
                  <a:pt x="1494" y="95"/>
                </a:lnTo>
                <a:lnTo>
                  <a:pt x="1490" y="97"/>
                </a:lnTo>
                <a:lnTo>
                  <a:pt x="1486" y="97"/>
                </a:lnTo>
                <a:lnTo>
                  <a:pt x="1473" y="99"/>
                </a:lnTo>
                <a:lnTo>
                  <a:pt x="1454" y="103"/>
                </a:lnTo>
                <a:lnTo>
                  <a:pt x="1454" y="103"/>
                </a:lnTo>
                <a:lnTo>
                  <a:pt x="1448" y="107"/>
                </a:lnTo>
                <a:lnTo>
                  <a:pt x="1435" y="109"/>
                </a:lnTo>
                <a:lnTo>
                  <a:pt x="1412" y="111"/>
                </a:lnTo>
                <a:lnTo>
                  <a:pt x="1408" y="113"/>
                </a:lnTo>
                <a:lnTo>
                  <a:pt x="1406" y="113"/>
                </a:lnTo>
                <a:lnTo>
                  <a:pt x="1406" y="115"/>
                </a:lnTo>
                <a:lnTo>
                  <a:pt x="1410" y="118"/>
                </a:lnTo>
                <a:lnTo>
                  <a:pt x="1414" y="122"/>
                </a:lnTo>
                <a:lnTo>
                  <a:pt x="1423" y="126"/>
                </a:lnTo>
                <a:lnTo>
                  <a:pt x="1425" y="128"/>
                </a:lnTo>
                <a:lnTo>
                  <a:pt x="1429" y="130"/>
                </a:lnTo>
                <a:lnTo>
                  <a:pt x="1431" y="132"/>
                </a:lnTo>
                <a:lnTo>
                  <a:pt x="1433" y="134"/>
                </a:lnTo>
                <a:lnTo>
                  <a:pt x="1437" y="134"/>
                </a:lnTo>
                <a:lnTo>
                  <a:pt x="1444" y="134"/>
                </a:lnTo>
                <a:lnTo>
                  <a:pt x="1448" y="134"/>
                </a:lnTo>
                <a:lnTo>
                  <a:pt x="1446" y="136"/>
                </a:lnTo>
                <a:lnTo>
                  <a:pt x="1442" y="136"/>
                </a:lnTo>
                <a:lnTo>
                  <a:pt x="1439" y="136"/>
                </a:lnTo>
                <a:lnTo>
                  <a:pt x="1433" y="136"/>
                </a:lnTo>
                <a:lnTo>
                  <a:pt x="1427" y="136"/>
                </a:lnTo>
                <a:lnTo>
                  <a:pt x="1425" y="134"/>
                </a:lnTo>
                <a:lnTo>
                  <a:pt x="1423" y="132"/>
                </a:lnTo>
                <a:lnTo>
                  <a:pt x="1419" y="132"/>
                </a:lnTo>
                <a:lnTo>
                  <a:pt x="1414" y="128"/>
                </a:lnTo>
                <a:lnTo>
                  <a:pt x="1410" y="124"/>
                </a:lnTo>
                <a:lnTo>
                  <a:pt x="1406" y="122"/>
                </a:lnTo>
                <a:lnTo>
                  <a:pt x="1400" y="120"/>
                </a:lnTo>
                <a:lnTo>
                  <a:pt x="1395" y="118"/>
                </a:lnTo>
                <a:lnTo>
                  <a:pt x="1389" y="115"/>
                </a:lnTo>
                <a:lnTo>
                  <a:pt x="1381" y="115"/>
                </a:lnTo>
                <a:lnTo>
                  <a:pt x="1375" y="115"/>
                </a:lnTo>
                <a:lnTo>
                  <a:pt x="1358" y="113"/>
                </a:lnTo>
                <a:lnTo>
                  <a:pt x="1354" y="115"/>
                </a:lnTo>
                <a:lnTo>
                  <a:pt x="1354" y="120"/>
                </a:lnTo>
                <a:lnTo>
                  <a:pt x="1356" y="124"/>
                </a:lnTo>
                <a:lnTo>
                  <a:pt x="1356" y="130"/>
                </a:lnTo>
                <a:lnTo>
                  <a:pt x="1360" y="132"/>
                </a:lnTo>
                <a:lnTo>
                  <a:pt x="1362" y="132"/>
                </a:lnTo>
                <a:lnTo>
                  <a:pt x="1370" y="134"/>
                </a:lnTo>
                <a:lnTo>
                  <a:pt x="1372" y="134"/>
                </a:lnTo>
                <a:lnTo>
                  <a:pt x="1375" y="136"/>
                </a:lnTo>
                <a:lnTo>
                  <a:pt x="1379" y="141"/>
                </a:lnTo>
                <a:lnTo>
                  <a:pt x="1383" y="145"/>
                </a:lnTo>
                <a:lnTo>
                  <a:pt x="1385" y="147"/>
                </a:lnTo>
                <a:lnTo>
                  <a:pt x="1387" y="149"/>
                </a:lnTo>
                <a:lnTo>
                  <a:pt x="1391" y="151"/>
                </a:lnTo>
                <a:lnTo>
                  <a:pt x="1395" y="153"/>
                </a:lnTo>
                <a:lnTo>
                  <a:pt x="1398" y="155"/>
                </a:lnTo>
                <a:lnTo>
                  <a:pt x="1393" y="155"/>
                </a:lnTo>
                <a:lnTo>
                  <a:pt x="1389" y="153"/>
                </a:lnTo>
                <a:lnTo>
                  <a:pt x="1387" y="153"/>
                </a:lnTo>
                <a:lnTo>
                  <a:pt x="1385" y="153"/>
                </a:lnTo>
                <a:lnTo>
                  <a:pt x="1383" y="153"/>
                </a:lnTo>
                <a:lnTo>
                  <a:pt x="1383" y="153"/>
                </a:lnTo>
                <a:lnTo>
                  <a:pt x="1383" y="155"/>
                </a:lnTo>
                <a:lnTo>
                  <a:pt x="1385" y="157"/>
                </a:lnTo>
                <a:lnTo>
                  <a:pt x="1387" y="157"/>
                </a:lnTo>
                <a:lnTo>
                  <a:pt x="1389" y="157"/>
                </a:lnTo>
                <a:lnTo>
                  <a:pt x="1393" y="157"/>
                </a:lnTo>
                <a:lnTo>
                  <a:pt x="1404" y="157"/>
                </a:lnTo>
                <a:lnTo>
                  <a:pt x="1410" y="159"/>
                </a:lnTo>
                <a:lnTo>
                  <a:pt x="1414" y="159"/>
                </a:lnTo>
                <a:lnTo>
                  <a:pt x="1416" y="159"/>
                </a:lnTo>
                <a:lnTo>
                  <a:pt x="1419" y="157"/>
                </a:lnTo>
                <a:lnTo>
                  <a:pt x="1421" y="157"/>
                </a:lnTo>
                <a:lnTo>
                  <a:pt x="1423" y="157"/>
                </a:lnTo>
                <a:lnTo>
                  <a:pt x="1423" y="157"/>
                </a:lnTo>
                <a:lnTo>
                  <a:pt x="1421" y="159"/>
                </a:lnTo>
                <a:lnTo>
                  <a:pt x="1419" y="162"/>
                </a:lnTo>
                <a:lnTo>
                  <a:pt x="1416" y="162"/>
                </a:lnTo>
                <a:lnTo>
                  <a:pt x="1414" y="162"/>
                </a:lnTo>
                <a:lnTo>
                  <a:pt x="1406" y="162"/>
                </a:lnTo>
                <a:lnTo>
                  <a:pt x="1404" y="162"/>
                </a:lnTo>
                <a:lnTo>
                  <a:pt x="1402" y="164"/>
                </a:lnTo>
                <a:lnTo>
                  <a:pt x="1400" y="164"/>
                </a:lnTo>
                <a:lnTo>
                  <a:pt x="1398" y="162"/>
                </a:lnTo>
                <a:lnTo>
                  <a:pt x="1391" y="162"/>
                </a:lnTo>
                <a:lnTo>
                  <a:pt x="1379" y="159"/>
                </a:lnTo>
                <a:lnTo>
                  <a:pt x="1377" y="159"/>
                </a:lnTo>
                <a:lnTo>
                  <a:pt x="1372" y="159"/>
                </a:lnTo>
                <a:lnTo>
                  <a:pt x="1366" y="162"/>
                </a:lnTo>
                <a:lnTo>
                  <a:pt x="1358" y="162"/>
                </a:lnTo>
                <a:lnTo>
                  <a:pt x="1349" y="164"/>
                </a:lnTo>
                <a:lnTo>
                  <a:pt x="1347" y="168"/>
                </a:lnTo>
                <a:lnTo>
                  <a:pt x="1345" y="170"/>
                </a:lnTo>
                <a:lnTo>
                  <a:pt x="1343" y="172"/>
                </a:lnTo>
                <a:lnTo>
                  <a:pt x="1341" y="174"/>
                </a:lnTo>
                <a:lnTo>
                  <a:pt x="1341" y="178"/>
                </a:lnTo>
                <a:lnTo>
                  <a:pt x="1339" y="183"/>
                </a:lnTo>
                <a:lnTo>
                  <a:pt x="1343" y="185"/>
                </a:lnTo>
                <a:lnTo>
                  <a:pt x="1349" y="185"/>
                </a:lnTo>
                <a:lnTo>
                  <a:pt x="1351" y="183"/>
                </a:lnTo>
                <a:lnTo>
                  <a:pt x="1356" y="183"/>
                </a:lnTo>
                <a:lnTo>
                  <a:pt x="1360" y="178"/>
                </a:lnTo>
                <a:lnTo>
                  <a:pt x="1362" y="176"/>
                </a:lnTo>
                <a:lnTo>
                  <a:pt x="1360" y="183"/>
                </a:lnTo>
                <a:lnTo>
                  <a:pt x="1358" y="185"/>
                </a:lnTo>
                <a:lnTo>
                  <a:pt x="1368" y="185"/>
                </a:lnTo>
                <a:lnTo>
                  <a:pt x="1370" y="183"/>
                </a:lnTo>
                <a:lnTo>
                  <a:pt x="1372" y="183"/>
                </a:lnTo>
                <a:lnTo>
                  <a:pt x="1377" y="178"/>
                </a:lnTo>
                <a:lnTo>
                  <a:pt x="1379" y="172"/>
                </a:lnTo>
                <a:lnTo>
                  <a:pt x="1377" y="180"/>
                </a:lnTo>
                <a:lnTo>
                  <a:pt x="1383" y="180"/>
                </a:lnTo>
                <a:lnTo>
                  <a:pt x="1385" y="180"/>
                </a:lnTo>
                <a:lnTo>
                  <a:pt x="1387" y="183"/>
                </a:lnTo>
                <a:lnTo>
                  <a:pt x="1383" y="183"/>
                </a:lnTo>
                <a:lnTo>
                  <a:pt x="1383" y="183"/>
                </a:lnTo>
                <a:lnTo>
                  <a:pt x="1377" y="187"/>
                </a:lnTo>
                <a:lnTo>
                  <a:pt x="1372" y="187"/>
                </a:lnTo>
                <a:lnTo>
                  <a:pt x="1368" y="191"/>
                </a:lnTo>
                <a:lnTo>
                  <a:pt x="1372" y="195"/>
                </a:lnTo>
                <a:lnTo>
                  <a:pt x="1372" y="201"/>
                </a:lnTo>
                <a:lnTo>
                  <a:pt x="1375" y="204"/>
                </a:lnTo>
                <a:lnTo>
                  <a:pt x="1379" y="204"/>
                </a:lnTo>
                <a:lnTo>
                  <a:pt x="1383" y="201"/>
                </a:lnTo>
                <a:lnTo>
                  <a:pt x="1389" y="204"/>
                </a:lnTo>
                <a:lnTo>
                  <a:pt x="1391" y="204"/>
                </a:lnTo>
                <a:lnTo>
                  <a:pt x="1393" y="201"/>
                </a:lnTo>
                <a:lnTo>
                  <a:pt x="1400" y="199"/>
                </a:lnTo>
                <a:lnTo>
                  <a:pt x="1402" y="197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91"/>
                </a:lnTo>
                <a:lnTo>
                  <a:pt x="1410" y="193"/>
                </a:lnTo>
                <a:lnTo>
                  <a:pt x="1406" y="195"/>
                </a:lnTo>
                <a:lnTo>
                  <a:pt x="1402" y="201"/>
                </a:lnTo>
                <a:lnTo>
                  <a:pt x="1398" y="204"/>
                </a:lnTo>
                <a:lnTo>
                  <a:pt x="1398" y="204"/>
                </a:lnTo>
                <a:lnTo>
                  <a:pt x="1395" y="206"/>
                </a:lnTo>
                <a:lnTo>
                  <a:pt x="1395" y="206"/>
                </a:lnTo>
                <a:lnTo>
                  <a:pt x="1391" y="206"/>
                </a:lnTo>
                <a:lnTo>
                  <a:pt x="1383" y="208"/>
                </a:lnTo>
                <a:lnTo>
                  <a:pt x="1381" y="208"/>
                </a:lnTo>
                <a:lnTo>
                  <a:pt x="1377" y="208"/>
                </a:lnTo>
                <a:lnTo>
                  <a:pt x="1368" y="204"/>
                </a:lnTo>
                <a:lnTo>
                  <a:pt x="1366" y="204"/>
                </a:lnTo>
                <a:lnTo>
                  <a:pt x="1364" y="199"/>
                </a:lnTo>
                <a:lnTo>
                  <a:pt x="1360" y="195"/>
                </a:lnTo>
                <a:lnTo>
                  <a:pt x="1356" y="193"/>
                </a:lnTo>
                <a:lnTo>
                  <a:pt x="1351" y="193"/>
                </a:lnTo>
                <a:lnTo>
                  <a:pt x="1347" y="191"/>
                </a:lnTo>
                <a:lnTo>
                  <a:pt x="1343" y="191"/>
                </a:lnTo>
                <a:lnTo>
                  <a:pt x="1341" y="191"/>
                </a:lnTo>
                <a:lnTo>
                  <a:pt x="1337" y="193"/>
                </a:lnTo>
                <a:lnTo>
                  <a:pt x="1333" y="195"/>
                </a:lnTo>
                <a:lnTo>
                  <a:pt x="1331" y="197"/>
                </a:lnTo>
                <a:lnTo>
                  <a:pt x="1335" y="199"/>
                </a:lnTo>
                <a:lnTo>
                  <a:pt x="1337" y="204"/>
                </a:lnTo>
                <a:lnTo>
                  <a:pt x="1337" y="206"/>
                </a:lnTo>
                <a:lnTo>
                  <a:pt x="1339" y="206"/>
                </a:lnTo>
                <a:lnTo>
                  <a:pt x="1341" y="208"/>
                </a:lnTo>
                <a:lnTo>
                  <a:pt x="1343" y="208"/>
                </a:lnTo>
                <a:lnTo>
                  <a:pt x="1345" y="208"/>
                </a:lnTo>
                <a:lnTo>
                  <a:pt x="1345" y="210"/>
                </a:lnTo>
                <a:lnTo>
                  <a:pt x="1349" y="212"/>
                </a:lnTo>
                <a:lnTo>
                  <a:pt x="1349" y="212"/>
                </a:lnTo>
                <a:lnTo>
                  <a:pt x="1349" y="214"/>
                </a:lnTo>
                <a:lnTo>
                  <a:pt x="1347" y="214"/>
                </a:lnTo>
                <a:lnTo>
                  <a:pt x="1343" y="214"/>
                </a:lnTo>
                <a:lnTo>
                  <a:pt x="1339" y="214"/>
                </a:lnTo>
                <a:lnTo>
                  <a:pt x="1335" y="214"/>
                </a:lnTo>
                <a:lnTo>
                  <a:pt x="1331" y="214"/>
                </a:lnTo>
                <a:lnTo>
                  <a:pt x="1326" y="216"/>
                </a:lnTo>
                <a:lnTo>
                  <a:pt x="1324" y="216"/>
                </a:lnTo>
                <a:lnTo>
                  <a:pt x="1322" y="218"/>
                </a:lnTo>
                <a:lnTo>
                  <a:pt x="1312" y="224"/>
                </a:lnTo>
                <a:lnTo>
                  <a:pt x="1310" y="229"/>
                </a:lnTo>
                <a:lnTo>
                  <a:pt x="1310" y="233"/>
                </a:lnTo>
                <a:lnTo>
                  <a:pt x="1314" y="235"/>
                </a:lnTo>
                <a:lnTo>
                  <a:pt x="1322" y="235"/>
                </a:lnTo>
                <a:lnTo>
                  <a:pt x="1324" y="235"/>
                </a:lnTo>
                <a:lnTo>
                  <a:pt x="1324" y="233"/>
                </a:lnTo>
                <a:lnTo>
                  <a:pt x="1324" y="229"/>
                </a:lnTo>
                <a:lnTo>
                  <a:pt x="1326" y="224"/>
                </a:lnTo>
                <a:lnTo>
                  <a:pt x="1326" y="231"/>
                </a:lnTo>
                <a:lnTo>
                  <a:pt x="1326" y="237"/>
                </a:lnTo>
                <a:lnTo>
                  <a:pt x="1331" y="235"/>
                </a:lnTo>
                <a:lnTo>
                  <a:pt x="1341" y="237"/>
                </a:lnTo>
                <a:lnTo>
                  <a:pt x="1341" y="231"/>
                </a:lnTo>
                <a:lnTo>
                  <a:pt x="1343" y="235"/>
                </a:lnTo>
                <a:lnTo>
                  <a:pt x="1347" y="235"/>
                </a:lnTo>
                <a:lnTo>
                  <a:pt x="1351" y="237"/>
                </a:lnTo>
                <a:lnTo>
                  <a:pt x="1354" y="233"/>
                </a:lnTo>
                <a:lnTo>
                  <a:pt x="1356" y="231"/>
                </a:lnTo>
                <a:lnTo>
                  <a:pt x="1356" y="231"/>
                </a:lnTo>
                <a:lnTo>
                  <a:pt x="1356" y="233"/>
                </a:lnTo>
                <a:lnTo>
                  <a:pt x="1358" y="233"/>
                </a:lnTo>
                <a:lnTo>
                  <a:pt x="1360" y="235"/>
                </a:lnTo>
                <a:lnTo>
                  <a:pt x="1366" y="237"/>
                </a:lnTo>
                <a:lnTo>
                  <a:pt x="1370" y="239"/>
                </a:lnTo>
                <a:lnTo>
                  <a:pt x="1375" y="239"/>
                </a:lnTo>
                <a:lnTo>
                  <a:pt x="1387" y="237"/>
                </a:lnTo>
                <a:lnTo>
                  <a:pt x="1387" y="229"/>
                </a:lnTo>
                <a:lnTo>
                  <a:pt x="1391" y="233"/>
                </a:lnTo>
                <a:lnTo>
                  <a:pt x="1393" y="235"/>
                </a:lnTo>
                <a:lnTo>
                  <a:pt x="1400" y="235"/>
                </a:lnTo>
                <a:lnTo>
                  <a:pt x="1416" y="235"/>
                </a:lnTo>
                <a:lnTo>
                  <a:pt x="1416" y="233"/>
                </a:lnTo>
                <a:lnTo>
                  <a:pt x="1416" y="231"/>
                </a:lnTo>
                <a:lnTo>
                  <a:pt x="1414" y="229"/>
                </a:lnTo>
                <a:lnTo>
                  <a:pt x="1412" y="227"/>
                </a:lnTo>
                <a:lnTo>
                  <a:pt x="1412" y="227"/>
                </a:lnTo>
                <a:lnTo>
                  <a:pt x="1414" y="229"/>
                </a:lnTo>
                <a:lnTo>
                  <a:pt x="1414" y="229"/>
                </a:lnTo>
                <a:lnTo>
                  <a:pt x="1416" y="229"/>
                </a:lnTo>
                <a:lnTo>
                  <a:pt x="1419" y="229"/>
                </a:lnTo>
                <a:lnTo>
                  <a:pt x="1419" y="229"/>
                </a:lnTo>
                <a:lnTo>
                  <a:pt x="1423" y="233"/>
                </a:lnTo>
                <a:lnTo>
                  <a:pt x="1425" y="233"/>
                </a:lnTo>
                <a:lnTo>
                  <a:pt x="1425" y="233"/>
                </a:lnTo>
                <a:lnTo>
                  <a:pt x="1427" y="233"/>
                </a:lnTo>
                <a:lnTo>
                  <a:pt x="1429" y="233"/>
                </a:lnTo>
                <a:lnTo>
                  <a:pt x="1431" y="233"/>
                </a:lnTo>
                <a:lnTo>
                  <a:pt x="1433" y="233"/>
                </a:lnTo>
                <a:lnTo>
                  <a:pt x="1435" y="235"/>
                </a:lnTo>
                <a:lnTo>
                  <a:pt x="1437" y="237"/>
                </a:lnTo>
                <a:lnTo>
                  <a:pt x="1437" y="237"/>
                </a:lnTo>
                <a:lnTo>
                  <a:pt x="1435" y="239"/>
                </a:lnTo>
                <a:lnTo>
                  <a:pt x="1435" y="241"/>
                </a:lnTo>
                <a:lnTo>
                  <a:pt x="1435" y="241"/>
                </a:lnTo>
                <a:lnTo>
                  <a:pt x="1435" y="243"/>
                </a:lnTo>
                <a:lnTo>
                  <a:pt x="1437" y="243"/>
                </a:lnTo>
                <a:lnTo>
                  <a:pt x="1439" y="243"/>
                </a:lnTo>
                <a:lnTo>
                  <a:pt x="1446" y="241"/>
                </a:lnTo>
                <a:lnTo>
                  <a:pt x="1450" y="241"/>
                </a:lnTo>
                <a:lnTo>
                  <a:pt x="1456" y="239"/>
                </a:lnTo>
                <a:lnTo>
                  <a:pt x="1458" y="237"/>
                </a:lnTo>
                <a:lnTo>
                  <a:pt x="1460" y="237"/>
                </a:lnTo>
                <a:lnTo>
                  <a:pt x="1465" y="235"/>
                </a:lnTo>
                <a:lnTo>
                  <a:pt x="1473" y="231"/>
                </a:lnTo>
                <a:lnTo>
                  <a:pt x="1475" y="229"/>
                </a:lnTo>
                <a:lnTo>
                  <a:pt x="1477" y="227"/>
                </a:lnTo>
                <a:lnTo>
                  <a:pt x="1477" y="222"/>
                </a:lnTo>
                <a:lnTo>
                  <a:pt x="1475" y="220"/>
                </a:lnTo>
                <a:lnTo>
                  <a:pt x="1473" y="218"/>
                </a:lnTo>
                <a:lnTo>
                  <a:pt x="1473" y="218"/>
                </a:lnTo>
                <a:lnTo>
                  <a:pt x="1471" y="220"/>
                </a:lnTo>
                <a:lnTo>
                  <a:pt x="1469" y="220"/>
                </a:lnTo>
                <a:lnTo>
                  <a:pt x="1467" y="222"/>
                </a:lnTo>
                <a:lnTo>
                  <a:pt x="1463" y="222"/>
                </a:lnTo>
                <a:lnTo>
                  <a:pt x="1460" y="220"/>
                </a:lnTo>
                <a:lnTo>
                  <a:pt x="1458" y="218"/>
                </a:lnTo>
                <a:lnTo>
                  <a:pt x="1458" y="218"/>
                </a:lnTo>
                <a:lnTo>
                  <a:pt x="1458" y="216"/>
                </a:lnTo>
                <a:lnTo>
                  <a:pt x="1458" y="214"/>
                </a:lnTo>
                <a:lnTo>
                  <a:pt x="1456" y="212"/>
                </a:lnTo>
                <a:lnTo>
                  <a:pt x="1450" y="212"/>
                </a:lnTo>
                <a:lnTo>
                  <a:pt x="1446" y="214"/>
                </a:lnTo>
                <a:lnTo>
                  <a:pt x="1446" y="214"/>
                </a:lnTo>
                <a:lnTo>
                  <a:pt x="1439" y="212"/>
                </a:lnTo>
                <a:lnTo>
                  <a:pt x="1437" y="210"/>
                </a:lnTo>
                <a:lnTo>
                  <a:pt x="1433" y="210"/>
                </a:lnTo>
                <a:lnTo>
                  <a:pt x="1431" y="210"/>
                </a:lnTo>
                <a:lnTo>
                  <a:pt x="1427" y="212"/>
                </a:lnTo>
                <a:lnTo>
                  <a:pt x="1423" y="212"/>
                </a:lnTo>
                <a:lnTo>
                  <a:pt x="1423" y="212"/>
                </a:lnTo>
                <a:lnTo>
                  <a:pt x="1421" y="212"/>
                </a:lnTo>
                <a:lnTo>
                  <a:pt x="1419" y="210"/>
                </a:lnTo>
                <a:lnTo>
                  <a:pt x="1419" y="210"/>
                </a:lnTo>
                <a:lnTo>
                  <a:pt x="1423" y="210"/>
                </a:lnTo>
                <a:lnTo>
                  <a:pt x="1427" y="210"/>
                </a:lnTo>
                <a:lnTo>
                  <a:pt x="1429" y="208"/>
                </a:lnTo>
                <a:lnTo>
                  <a:pt x="1431" y="208"/>
                </a:lnTo>
                <a:lnTo>
                  <a:pt x="1429" y="208"/>
                </a:lnTo>
                <a:lnTo>
                  <a:pt x="1427" y="206"/>
                </a:lnTo>
                <a:lnTo>
                  <a:pt x="1425" y="204"/>
                </a:lnTo>
                <a:lnTo>
                  <a:pt x="1425" y="201"/>
                </a:lnTo>
                <a:lnTo>
                  <a:pt x="1427" y="204"/>
                </a:lnTo>
                <a:lnTo>
                  <a:pt x="1429" y="204"/>
                </a:lnTo>
                <a:lnTo>
                  <a:pt x="1435" y="208"/>
                </a:lnTo>
                <a:lnTo>
                  <a:pt x="1439" y="210"/>
                </a:lnTo>
                <a:lnTo>
                  <a:pt x="1444" y="210"/>
                </a:lnTo>
                <a:lnTo>
                  <a:pt x="1450" y="210"/>
                </a:lnTo>
                <a:lnTo>
                  <a:pt x="1460" y="208"/>
                </a:lnTo>
                <a:lnTo>
                  <a:pt x="1465" y="208"/>
                </a:lnTo>
                <a:lnTo>
                  <a:pt x="1467" y="208"/>
                </a:lnTo>
                <a:lnTo>
                  <a:pt x="1471" y="208"/>
                </a:lnTo>
                <a:lnTo>
                  <a:pt x="1473" y="206"/>
                </a:lnTo>
                <a:lnTo>
                  <a:pt x="1475" y="204"/>
                </a:lnTo>
                <a:lnTo>
                  <a:pt x="1477" y="204"/>
                </a:lnTo>
                <a:lnTo>
                  <a:pt x="1477" y="199"/>
                </a:lnTo>
                <a:lnTo>
                  <a:pt x="1477" y="195"/>
                </a:lnTo>
                <a:lnTo>
                  <a:pt x="1477" y="193"/>
                </a:lnTo>
                <a:lnTo>
                  <a:pt x="1477" y="191"/>
                </a:lnTo>
                <a:lnTo>
                  <a:pt x="1477" y="189"/>
                </a:lnTo>
                <a:lnTo>
                  <a:pt x="1486" y="189"/>
                </a:lnTo>
                <a:lnTo>
                  <a:pt x="1492" y="191"/>
                </a:lnTo>
                <a:lnTo>
                  <a:pt x="1496" y="189"/>
                </a:lnTo>
                <a:lnTo>
                  <a:pt x="1502" y="189"/>
                </a:lnTo>
                <a:lnTo>
                  <a:pt x="1507" y="189"/>
                </a:lnTo>
                <a:lnTo>
                  <a:pt x="1507" y="189"/>
                </a:lnTo>
                <a:lnTo>
                  <a:pt x="1509" y="187"/>
                </a:lnTo>
                <a:lnTo>
                  <a:pt x="1513" y="180"/>
                </a:lnTo>
                <a:lnTo>
                  <a:pt x="1519" y="178"/>
                </a:lnTo>
                <a:lnTo>
                  <a:pt x="1517" y="176"/>
                </a:lnTo>
                <a:lnTo>
                  <a:pt x="1515" y="176"/>
                </a:lnTo>
                <a:lnTo>
                  <a:pt x="1504" y="172"/>
                </a:lnTo>
                <a:lnTo>
                  <a:pt x="1500" y="172"/>
                </a:lnTo>
                <a:lnTo>
                  <a:pt x="1500" y="172"/>
                </a:lnTo>
                <a:lnTo>
                  <a:pt x="1507" y="172"/>
                </a:lnTo>
                <a:lnTo>
                  <a:pt x="1515" y="172"/>
                </a:lnTo>
                <a:lnTo>
                  <a:pt x="1523" y="170"/>
                </a:lnTo>
                <a:lnTo>
                  <a:pt x="1527" y="168"/>
                </a:lnTo>
                <a:lnTo>
                  <a:pt x="1527" y="168"/>
                </a:lnTo>
                <a:lnTo>
                  <a:pt x="1530" y="166"/>
                </a:lnTo>
                <a:lnTo>
                  <a:pt x="1530" y="164"/>
                </a:lnTo>
                <a:lnTo>
                  <a:pt x="1527" y="164"/>
                </a:lnTo>
                <a:lnTo>
                  <a:pt x="1519" y="162"/>
                </a:lnTo>
                <a:lnTo>
                  <a:pt x="1515" y="159"/>
                </a:lnTo>
                <a:lnTo>
                  <a:pt x="1509" y="159"/>
                </a:lnTo>
                <a:lnTo>
                  <a:pt x="1507" y="157"/>
                </a:lnTo>
                <a:lnTo>
                  <a:pt x="1507" y="157"/>
                </a:lnTo>
                <a:lnTo>
                  <a:pt x="1502" y="155"/>
                </a:lnTo>
                <a:lnTo>
                  <a:pt x="1498" y="155"/>
                </a:lnTo>
                <a:lnTo>
                  <a:pt x="1494" y="155"/>
                </a:lnTo>
                <a:lnTo>
                  <a:pt x="1486" y="157"/>
                </a:lnTo>
                <a:lnTo>
                  <a:pt x="1481" y="157"/>
                </a:lnTo>
                <a:lnTo>
                  <a:pt x="1479" y="157"/>
                </a:lnTo>
                <a:lnTo>
                  <a:pt x="1477" y="157"/>
                </a:lnTo>
                <a:lnTo>
                  <a:pt x="1475" y="155"/>
                </a:lnTo>
                <a:lnTo>
                  <a:pt x="1471" y="155"/>
                </a:lnTo>
                <a:lnTo>
                  <a:pt x="1469" y="155"/>
                </a:lnTo>
                <a:lnTo>
                  <a:pt x="1469" y="153"/>
                </a:lnTo>
                <a:lnTo>
                  <a:pt x="1473" y="153"/>
                </a:lnTo>
                <a:lnTo>
                  <a:pt x="1477" y="153"/>
                </a:lnTo>
                <a:lnTo>
                  <a:pt x="1481" y="155"/>
                </a:lnTo>
                <a:lnTo>
                  <a:pt x="1486" y="155"/>
                </a:lnTo>
                <a:lnTo>
                  <a:pt x="1496" y="153"/>
                </a:lnTo>
                <a:lnTo>
                  <a:pt x="1498" y="153"/>
                </a:lnTo>
                <a:lnTo>
                  <a:pt x="1500" y="153"/>
                </a:lnTo>
                <a:lnTo>
                  <a:pt x="1504" y="153"/>
                </a:lnTo>
                <a:lnTo>
                  <a:pt x="1509" y="153"/>
                </a:lnTo>
                <a:lnTo>
                  <a:pt x="1513" y="153"/>
                </a:lnTo>
                <a:lnTo>
                  <a:pt x="1513" y="155"/>
                </a:lnTo>
                <a:lnTo>
                  <a:pt x="1517" y="155"/>
                </a:lnTo>
                <a:lnTo>
                  <a:pt x="1525" y="155"/>
                </a:lnTo>
                <a:lnTo>
                  <a:pt x="1527" y="155"/>
                </a:lnTo>
                <a:lnTo>
                  <a:pt x="1530" y="149"/>
                </a:lnTo>
                <a:lnTo>
                  <a:pt x="1525" y="149"/>
                </a:lnTo>
                <a:lnTo>
                  <a:pt x="1519" y="149"/>
                </a:lnTo>
                <a:lnTo>
                  <a:pt x="1517" y="149"/>
                </a:lnTo>
                <a:lnTo>
                  <a:pt x="1513" y="149"/>
                </a:lnTo>
                <a:lnTo>
                  <a:pt x="1507" y="147"/>
                </a:lnTo>
                <a:lnTo>
                  <a:pt x="1504" y="147"/>
                </a:lnTo>
                <a:lnTo>
                  <a:pt x="1502" y="143"/>
                </a:lnTo>
                <a:lnTo>
                  <a:pt x="1496" y="141"/>
                </a:lnTo>
                <a:lnTo>
                  <a:pt x="1494" y="141"/>
                </a:lnTo>
                <a:lnTo>
                  <a:pt x="1494" y="141"/>
                </a:lnTo>
                <a:lnTo>
                  <a:pt x="1500" y="141"/>
                </a:lnTo>
                <a:lnTo>
                  <a:pt x="1507" y="141"/>
                </a:lnTo>
                <a:lnTo>
                  <a:pt x="1511" y="143"/>
                </a:lnTo>
                <a:lnTo>
                  <a:pt x="1515" y="143"/>
                </a:lnTo>
                <a:lnTo>
                  <a:pt x="1517" y="143"/>
                </a:lnTo>
                <a:lnTo>
                  <a:pt x="1523" y="143"/>
                </a:lnTo>
                <a:lnTo>
                  <a:pt x="1530" y="143"/>
                </a:lnTo>
                <a:lnTo>
                  <a:pt x="1534" y="141"/>
                </a:lnTo>
                <a:lnTo>
                  <a:pt x="1536" y="141"/>
                </a:lnTo>
                <a:lnTo>
                  <a:pt x="1538" y="141"/>
                </a:lnTo>
                <a:lnTo>
                  <a:pt x="1544" y="141"/>
                </a:lnTo>
                <a:lnTo>
                  <a:pt x="1544" y="141"/>
                </a:lnTo>
                <a:lnTo>
                  <a:pt x="1546" y="141"/>
                </a:lnTo>
                <a:lnTo>
                  <a:pt x="1546" y="139"/>
                </a:lnTo>
                <a:lnTo>
                  <a:pt x="1546" y="136"/>
                </a:lnTo>
                <a:lnTo>
                  <a:pt x="1546" y="136"/>
                </a:lnTo>
                <a:lnTo>
                  <a:pt x="1544" y="132"/>
                </a:lnTo>
                <a:lnTo>
                  <a:pt x="1544" y="132"/>
                </a:lnTo>
                <a:lnTo>
                  <a:pt x="1540" y="132"/>
                </a:lnTo>
                <a:lnTo>
                  <a:pt x="1536" y="132"/>
                </a:lnTo>
                <a:lnTo>
                  <a:pt x="1527" y="130"/>
                </a:lnTo>
                <a:lnTo>
                  <a:pt x="1525" y="130"/>
                </a:lnTo>
                <a:lnTo>
                  <a:pt x="1530" y="128"/>
                </a:lnTo>
                <a:lnTo>
                  <a:pt x="1534" y="128"/>
                </a:lnTo>
                <a:lnTo>
                  <a:pt x="1538" y="130"/>
                </a:lnTo>
                <a:lnTo>
                  <a:pt x="1544" y="130"/>
                </a:lnTo>
                <a:lnTo>
                  <a:pt x="1559" y="134"/>
                </a:lnTo>
                <a:lnTo>
                  <a:pt x="1561" y="134"/>
                </a:lnTo>
                <a:lnTo>
                  <a:pt x="1565" y="134"/>
                </a:lnTo>
                <a:lnTo>
                  <a:pt x="1574" y="132"/>
                </a:lnTo>
                <a:lnTo>
                  <a:pt x="1576" y="132"/>
                </a:lnTo>
                <a:lnTo>
                  <a:pt x="1578" y="130"/>
                </a:lnTo>
                <a:lnTo>
                  <a:pt x="1578" y="128"/>
                </a:lnTo>
                <a:lnTo>
                  <a:pt x="1576" y="128"/>
                </a:lnTo>
                <a:lnTo>
                  <a:pt x="1574" y="128"/>
                </a:lnTo>
                <a:lnTo>
                  <a:pt x="1582" y="124"/>
                </a:lnTo>
                <a:lnTo>
                  <a:pt x="1586" y="122"/>
                </a:lnTo>
                <a:lnTo>
                  <a:pt x="1586" y="122"/>
                </a:lnTo>
                <a:lnTo>
                  <a:pt x="1582" y="120"/>
                </a:lnTo>
                <a:lnTo>
                  <a:pt x="1580" y="120"/>
                </a:lnTo>
                <a:lnTo>
                  <a:pt x="1569" y="122"/>
                </a:lnTo>
                <a:lnTo>
                  <a:pt x="1565" y="122"/>
                </a:lnTo>
                <a:lnTo>
                  <a:pt x="1563" y="120"/>
                </a:lnTo>
                <a:lnTo>
                  <a:pt x="1563" y="120"/>
                </a:lnTo>
                <a:lnTo>
                  <a:pt x="1565" y="120"/>
                </a:lnTo>
                <a:lnTo>
                  <a:pt x="1567" y="120"/>
                </a:lnTo>
                <a:lnTo>
                  <a:pt x="1569" y="120"/>
                </a:lnTo>
                <a:lnTo>
                  <a:pt x="1571" y="120"/>
                </a:lnTo>
                <a:lnTo>
                  <a:pt x="1578" y="118"/>
                </a:lnTo>
                <a:lnTo>
                  <a:pt x="1590" y="115"/>
                </a:lnTo>
                <a:lnTo>
                  <a:pt x="1590" y="115"/>
                </a:lnTo>
                <a:lnTo>
                  <a:pt x="1584" y="107"/>
                </a:lnTo>
                <a:lnTo>
                  <a:pt x="1584" y="107"/>
                </a:lnTo>
                <a:lnTo>
                  <a:pt x="1584" y="107"/>
                </a:lnTo>
                <a:lnTo>
                  <a:pt x="1588" y="109"/>
                </a:lnTo>
                <a:lnTo>
                  <a:pt x="1592" y="111"/>
                </a:lnTo>
                <a:lnTo>
                  <a:pt x="1595" y="111"/>
                </a:lnTo>
                <a:lnTo>
                  <a:pt x="1597" y="111"/>
                </a:lnTo>
                <a:lnTo>
                  <a:pt x="1601" y="111"/>
                </a:lnTo>
                <a:lnTo>
                  <a:pt x="1603" y="109"/>
                </a:lnTo>
                <a:lnTo>
                  <a:pt x="1609" y="105"/>
                </a:lnTo>
                <a:lnTo>
                  <a:pt x="1613" y="101"/>
                </a:lnTo>
                <a:lnTo>
                  <a:pt x="1626" y="97"/>
                </a:lnTo>
                <a:lnTo>
                  <a:pt x="1641" y="90"/>
                </a:lnTo>
                <a:lnTo>
                  <a:pt x="1647" y="86"/>
                </a:lnTo>
                <a:lnTo>
                  <a:pt x="1659" y="82"/>
                </a:lnTo>
                <a:lnTo>
                  <a:pt x="1668" y="76"/>
                </a:lnTo>
                <a:lnTo>
                  <a:pt x="1670" y="74"/>
                </a:lnTo>
                <a:lnTo>
                  <a:pt x="1662" y="74"/>
                </a:lnTo>
                <a:lnTo>
                  <a:pt x="1655" y="74"/>
                </a:lnTo>
                <a:lnTo>
                  <a:pt x="1618" y="82"/>
                </a:lnTo>
                <a:lnTo>
                  <a:pt x="1615" y="82"/>
                </a:lnTo>
                <a:lnTo>
                  <a:pt x="1611" y="82"/>
                </a:lnTo>
                <a:lnTo>
                  <a:pt x="1613" y="82"/>
                </a:lnTo>
                <a:lnTo>
                  <a:pt x="1639" y="74"/>
                </a:lnTo>
                <a:lnTo>
                  <a:pt x="1639" y="74"/>
                </a:lnTo>
                <a:lnTo>
                  <a:pt x="1641" y="74"/>
                </a:lnTo>
                <a:lnTo>
                  <a:pt x="1641" y="71"/>
                </a:lnTo>
                <a:lnTo>
                  <a:pt x="1643" y="69"/>
                </a:lnTo>
                <a:lnTo>
                  <a:pt x="1651" y="69"/>
                </a:lnTo>
                <a:lnTo>
                  <a:pt x="1655" y="69"/>
                </a:lnTo>
                <a:lnTo>
                  <a:pt x="1659" y="67"/>
                </a:lnTo>
                <a:lnTo>
                  <a:pt x="1659" y="67"/>
                </a:lnTo>
                <a:lnTo>
                  <a:pt x="1664" y="65"/>
                </a:lnTo>
                <a:lnTo>
                  <a:pt x="1672" y="65"/>
                </a:lnTo>
                <a:lnTo>
                  <a:pt x="1674" y="65"/>
                </a:lnTo>
                <a:lnTo>
                  <a:pt x="1678" y="63"/>
                </a:lnTo>
                <a:lnTo>
                  <a:pt x="1687" y="63"/>
                </a:lnTo>
                <a:lnTo>
                  <a:pt x="1701" y="57"/>
                </a:lnTo>
                <a:lnTo>
                  <a:pt x="1708" y="55"/>
                </a:lnTo>
                <a:lnTo>
                  <a:pt x="1710" y="53"/>
                </a:lnTo>
                <a:lnTo>
                  <a:pt x="1716" y="50"/>
                </a:lnTo>
                <a:lnTo>
                  <a:pt x="1720" y="46"/>
                </a:lnTo>
                <a:lnTo>
                  <a:pt x="1720" y="44"/>
                </a:lnTo>
                <a:lnTo>
                  <a:pt x="1720" y="42"/>
                </a:lnTo>
                <a:lnTo>
                  <a:pt x="1718" y="42"/>
                </a:lnTo>
                <a:lnTo>
                  <a:pt x="1716" y="40"/>
                </a:lnTo>
                <a:lnTo>
                  <a:pt x="1714" y="40"/>
                </a:lnTo>
                <a:lnTo>
                  <a:pt x="1703" y="38"/>
                </a:lnTo>
                <a:lnTo>
                  <a:pt x="1691" y="40"/>
                </a:lnTo>
                <a:lnTo>
                  <a:pt x="1691" y="40"/>
                </a:lnTo>
                <a:lnTo>
                  <a:pt x="1693" y="38"/>
                </a:lnTo>
                <a:lnTo>
                  <a:pt x="1693" y="38"/>
                </a:lnTo>
                <a:lnTo>
                  <a:pt x="1689" y="34"/>
                </a:lnTo>
                <a:lnTo>
                  <a:pt x="1687" y="32"/>
                </a:lnTo>
                <a:lnTo>
                  <a:pt x="1687" y="32"/>
                </a:lnTo>
                <a:lnTo>
                  <a:pt x="1687" y="32"/>
                </a:lnTo>
                <a:lnTo>
                  <a:pt x="1687" y="30"/>
                </a:lnTo>
                <a:lnTo>
                  <a:pt x="1689" y="30"/>
                </a:lnTo>
                <a:lnTo>
                  <a:pt x="1689" y="30"/>
                </a:lnTo>
                <a:lnTo>
                  <a:pt x="1687" y="27"/>
                </a:lnTo>
                <a:lnTo>
                  <a:pt x="1680" y="27"/>
                </a:lnTo>
                <a:lnTo>
                  <a:pt x="1678" y="27"/>
                </a:lnTo>
                <a:lnTo>
                  <a:pt x="1674" y="30"/>
                </a:lnTo>
                <a:lnTo>
                  <a:pt x="1674" y="30"/>
                </a:lnTo>
                <a:lnTo>
                  <a:pt x="1672" y="27"/>
                </a:lnTo>
                <a:lnTo>
                  <a:pt x="1670" y="25"/>
                </a:lnTo>
                <a:lnTo>
                  <a:pt x="1668" y="25"/>
                </a:lnTo>
                <a:lnTo>
                  <a:pt x="1666" y="25"/>
                </a:lnTo>
                <a:lnTo>
                  <a:pt x="1664" y="25"/>
                </a:lnTo>
                <a:lnTo>
                  <a:pt x="1664" y="25"/>
                </a:lnTo>
                <a:lnTo>
                  <a:pt x="1662" y="27"/>
                </a:lnTo>
                <a:lnTo>
                  <a:pt x="1662" y="30"/>
                </a:lnTo>
                <a:lnTo>
                  <a:pt x="1659" y="27"/>
                </a:lnTo>
                <a:lnTo>
                  <a:pt x="1657" y="27"/>
                </a:lnTo>
                <a:lnTo>
                  <a:pt x="1655" y="27"/>
                </a:lnTo>
                <a:lnTo>
                  <a:pt x="1649" y="27"/>
                </a:lnTo>
                <a:lnTo>
                  <a:pt x="1643" y="32"/>
                </a:lnTo>
                <a:lnTo>
                  <a:pt x="1639" y="32"/>
                </a:lnTo>
                <a:lnTo>
                  <a:pt x="1636" y="32"/>
                </a:lnTo>
                <a:lnTo>
                  <a:pt x="1632" y="34"/>
                </a:lnTo>
                <a:lnTo>
                  <a:pt x="1626" y="34"/>
                </a:lnTo>
                <a:lnTo>
                  <a:pt x="1620" y="34"/>
                </a:lnTo>
                <a:lnTo>
                  <a:pt x="1615" y="34"/>
                </a:lnTo>
                <a:lnTo>
                  <a:pt x="1618" y="34"/>
                </a:lnTo>
                <a:lnTo>
                  <a:pt x="1639" y="27"/>
                </a:lnTo>
                <a:lnTo>
                  <a:pt x="1643" y="25"/>
                </a:lnTo>
                <a:lnTo>
                  <a:pt x="1645" y="25"/>
                </a:lnTo>
                <a:lnTo>
                  <a:pt x="1645" y="23"/>
                </a:lnTo>
                <a:lnTo>
                  <a:pt x="1643" y="23"/>
                </a:lnTo>
                <a:lnTo>
                  <a:pt x="1630" y="23"/>
                </a:lnTo>
                <a:lnTo>
                  <a:pt x="1628" y="23"/>
                </a:lnTo>
                <a:lnTo>
                  <a:pt x="1624" y="23"/>
                </a:lnTo>
                <a:lnTo>
                  <a:pt x="1622" y="23"/>
                </a:lnTo>
                <a:lnTo>
                  <a:pt x="1618" y="21"/>
                </a:lnTo>
                <a:lnTo>
                  <a:pt x="1613" y="21"/>
                </a:lnTo>
                <a:lnTo>
                  <a:pt x="1601" y="21"/>
                </a:lnTo>
                <a:lnTo>
                  <a:pt x="1601" y="21"/>
                </a:lnTo>
                <a:lnTo>
                  <a:pt x="1597" y="19"/>
                </a:lnTo>
                <a:lnTo>
                  <a:pt x="1595" y="17"/>
                </a:lnTo>
                <a:lnTo>
                  <a:pt x="1595" y="17"/>
                </a:lnTo>
                <a:lnTo>
                  <a:pt x="1582" y="17"/>
                </a:lnTo>
                <a:lnTo>
                  <a:pt x="1578" y="19"/>
                </a:lnTo>
                <a:lnTo>
                  <a:pt x="1574" y="21"/>
                </a:lnTo>
                <a:lnTo>
                  <a:pt x="1574" y="21"/>
                </a:lnTo>
                <a:lnTo>
                  <a:pt x="1576" y="23"/>
                </a:lnTo>
                <a:lnTo>
                  <a:pt x="1580" y="25"/>
                </a:lnTo>
                <a:lnTo>
                  <a:pt x="1580" y="25"/>
                </a:lnTo>
                <a:lnTo>
                  <a:pt x="1578" y="23"/>
                </a:lnTo>
                <a:lnTo>
                  <a:pt x="1574" y="23"/>
                </a:lnTo>
                <a:lnTo>
                  <a:pt x="1565" y="17"/>
                </a:lnTo>
                <a:lnTo>
                  <a:pt x="1563" y="17"/>
                </a:lnTo>
                <a:lnTo>
                  <a:pt x="1553" y="19"/>
                </a:lnTo>
                <a:lnTo>
                  <a:pt x="1546" y="21"/>
                </a:lnTo>
                <a:lnTo>
                  <a:pt x="1544" y="23"/>
                </a:lnTo>
                <a:lnTo>
                  <a:pt x="1544" y="23"/>
                </a:lnTo>
                <a:lnTo>
                  <a:pt x="1544" y="25"/>
                </a:lnTo>
                <a:lnTo>
                  <a:pt x="1546" y="27"/>
                </a:lnTo>
                <a:lnTo>
                  <a:pt x="1553" y="30"/>
                </a:lnTo>
                <a:lnTo>
                  <a:pt x="1555" y="32"/>
                </a:lnTo>
                <a:lnTo>
                  <a:pt x="1546" y="30"/>
                </a:lnTo>
                <a:lnTo>
                  <a:pt x="1540" y="27"/>
                </a:lnTo>
                <a:lnTo>
                  <a:pt x="1536" y="25"/>
                </a:lnTo>
                <a:lnTo>
                  <a:pt x="1536" y="23"/>
                </a:lnTo>
                <a:lnTo>
                  <a:pt x="1534" y="21"/>
                </a:lnTo>
                <a:lnTo>
                  <a:pt x="1530" y="21"/>
                </a:lnTo>
                <a:lnTo>
                  <a:pt x="1511" y="19"/>
                </a:lnTo>
                <a:lnTo>
                  <a:pt x="1490" y="21"/>
                </a:lnTo>
                <a:lnTo>
                  <a:pt x="1492" y="23"/>
                </a:lnTo>
                <a:lnTo>
                  <a:pt x="1494" y="25"/>
                </a:lnTo>
                <a:lnTo>
                  <a:pt x="1500" y="27"/>
                </a:lnTo>
                <a:lnTo>
                  <a:pt x="1504" y="30"/>
                </a:lnTo>
                <a:lnTo>
                  <a:pt x="1504" y="32"/>
                </a:lnTo>
                <a:lnTo>
                  <a:pt x="1513" y="34"/>
                </a:lnTo>
                <a:lnTo>
                  <a:pt x="1513" y="36"/>
                </a:lnTo>
                <a:lnTo>
                  <a:pt x="1511" y="36"/>
                </a:lnTo>
                <a:lnTo>
                  <a:pt x="1507" y="38"/>
                </a:lnTo>
                <a:lnTo>
                  <a:pt x="1504" y="38"/>
                </a:lnTo>
                <a:lnTo>
                  <a:pt x="1502" y="36"/>
                </a:lnTo>
                <a:lnTo>
                  <a:pt x="1502" y="34"/>
                </a:lnTo>
                <a:lnTo>
                  <a:pt x="1500" y="34"/>
                </a:lnTo>
                <a:lnTo>
                  <a:pt x="1490" y="27"/>
                </a:lnTo>
                <a:lnTo>
                  <a:pt x="1486" y="25"/>
                </a:lnTo>
                <a:lnTo>
                  <a:pt x="1483" y="25"/>
                </a:lnTo>
                <a:lnTo>
                  <a:pt x="1477" y="25"/>
                </a:lnTo>
                <a:lnTo>
                  <a:pt x="1471" y="25"/>
                </a:lnTo>
                <a:lnTo>
                  <a:pt x="1460" y="23"/>
                </a:lnTo>
                <a:lnTo>
                  <a:pt x="1450" y="23"/>
                </a:lnTo>
                <a:lnTo>
                  <a:pt x="1446" y="25"/>
                </a:lnTo>
                <a:lnTo>
                  <a:pt x="1446" y="25"/>
                </a:lnTo>
                <a:lnTo>
                  <a:pt x="1450" y="27"/>
                </a:lnTo>
                <a:lnTo>
                  <a:pt x="1452" y="27"/>
                </a:lnTo>
                <a:lnTo>
                  <a:pt x="1454" y="30"/>
                </a:lnTo>
                <a:lnTo>
                  <a:pt x="1460" y="32"/>
                </a:lnTo>
                <a:lnTo>
                  <a:pt x="1467" y="32"/>
                </a:lnTo>
                <a:lnTo>
                  <a:pt x="1467" y="34"/>
                </a:lnTo>
                <a:lnTo>
                  <a:pt x="1463" y="34"/>
                </a:lnTo>
                <a:lnTo>
                  <a:pt x="1448" y="32"/>
                </a:lnTo>
                <a:lnTo>
                  <a:pt x="1439" y="30"/>
                </a:lnTo>
                <a:lnTo>
                  <a:pt x="1433" y="30"/>
                </a:lnTo>
                <a:lnTo>
                  <a:pt x="1433" y="30"/>
                </a:lnTo>
                <a:lnTo>
                  <a:pt x="1431" y="30"/>
                </a:lnTo>
                <a:lnTo>
                  <a:pt x="1431" y="32"/>
                </a:lnTo>
                <a:lnTo>
                  <a:pt x="1437" y="36"/>
                </a:lnTo>
                <a:lnTo>
                  <a:pt x="1435" y="36"/>
                </a:lnTo>
                <a:lnTo>
                  <a:pt x="1431" y="36"/>
                </a:lnTo>
                <a:lnTo>
                  <a:pt x="1425" y="34"/>
                </a:lnTo>
                <a:lnTo>
                  <a:pt x="1423" y="34"/>
                </a:lnTo>
                <a:lnTo>
                  <a:pt x="1419" y="34"/>
                </a:lnTo>
                <a:lnTo>
                  <a:pt x="1419" y="36"/>
                </a:lnTo>
                <a:lnTo>
                  <a:pt x="1421" y="38"/>
                </a:lnTo>
                <a:lnTo>
                  <a:pt x="1425" y="38"/>
                </a:lnTo>
                <a:lnTo>
                  <a:pt x="1425" y="40"/>
                </a:lnTo>
                <a:lnTo>
                  <a:pt x="1419" y="40"/>
                </a:lnTo>
                <a:lnTo>
                  <a:pt x="1416" y="40"/>
                </a:lnTo>
                <a:lnTo>
                  <a:pt x="1412" y="42"/>
                </a:lnTo>
                <a:lnTo>
                  <a:pt x="1412" y="42"/>
                </a:lnTo>
                <a:lnTo>
                  <a:pt x="1416" y="44"/>
                </a:lnTo>
                <a:lnTo>
                  <a:pt x="1421" y="46"/>
                </a:lnTo>
                <a:lnTo>
                  <a:pt x="1427" y="50"/>
                </a:lnTo>
                <a:lnTo>
                  <a:pt x="1448" y="55"/>
                </a:lnTo>
                <a:lnTo>
                  <a:pt x="1454" y="59"/>
                </a:lnTo>
                <a:lnTo>
                  <a:pt x="1456" y="61"/>
                </a:lnTo>
                <a:lnTo>
                  <a:pt x="1456" y="61"/>
                </a:lnTo>
                <a:lnTo>
                  <a:pt x="1454" y="61"/>
                </a:lnTo>
                <a:lnTo>
                  <a:pt x="1450" y="59"/>
                </a:lnTo>
                <a:lnTo>
                  <a:pt x="1446" y="57"/>
                </a:lnTo>
                <a:lnTo>
                  <a:pt x="1442" y="57"/>
                </a:lnTo>
                <a:lnTo>
                  <a:pt x="1425" y="53"/>
                </a:lnTo>
                <a:lnTo>
                  <a:pt x="1416" y="48"/>
                </a:lnTo>
                <a:lnTo>
                  <a:pt x="1412" y="48"/>
                </a:lnTo>
                <a:lnTo>
                  <a:pt x="1410" y="48"/>
                </a:lnTo>
                <a:lnTo>
                  <a:pt x="1410" y="48"/>
                </a:lnTo>
                <a:lnTo>
                  <a:pt x="1408" y="50"/>
                </a:lnTo>
                <a:lnTo>
                  <a:pt x="1410" y="50"/>
                </a:lnTo>
                <a:lnTo>
                  <a:pt x="1414" y="53"/>
                </a:lnTo>
                <a:lnTo>
                  <a:pt x="1414" y="55"/>
                </a:lnTo>
                <a:lnTo>
                  <a:pt x="1410" y="55"/>
                </a:lnTo>
                <a:lnTo>
                  <a:pt x="1408" y="53"/>
                </a:lnTo>
                <a:lnTo>
                  <a:pt x="1406" y="53"/>
                </a:lnTo>
                <a:lnTo>
                  <a:pt x="1402" y="50"/>
                </a:lnTo>
                <a:lnTo>
                  <a:pt x="1398" y="46"/>
                </a:lnTo>
                <a:lnTo>
                  <a:pt x="1393" y="44"/>
                </a:lnTo>
                <a:lnTo>
                  <a:pt x="1385" y="44"/>
                </a:lnTo>
                <a:lnTo>
                  <a:pt x="1383" y="42"/>
                </a:lnTo>
                <a:lnTo>
                  <a:pt x="1381" y="42"/>
                </a:lnTo>
                <a:lnTo>
                  <a:pt x="1379" y="40"/>
                </a:lnTo>
                <a:lnTo>
                  <a:pt x="1372" y="42"/>
                </a:lnTo>
                <a:lnTo>
                  <a:pt x="1370" y="44"/>
                </a:lnTo>
                <a:lnTo>
                  <a:pt x="1364" y="46"/>
                </a:lnTo>
                <a:lnTo>
                  <a:pt x="1362" y="46"/>
                </a:lnTo>
                <a:lnTo>
                  <a:pt x="1360" y="48"/>
                </a:lnTo>
                <a:lnTo>
                  <a:pt x="1354" y="48"/>
                </a:lnTo>
                <a:lnTo>
                  <a:pt x="1354" y="50"/>
                </a:lnTo>
                <a:lnTo>
                  <a:pt x="1372" y="55"/>
                </a:lnTo>
                <a:lnTo>
                  <a:pt x="1375" y="57"/>
                </a:lnTo>
                <a:lnTo>
                  <a:pt x="1375" y="57"/>
                </a:lnTo>
                <a:lnTo>
                  <a:pt x="1377" y="57"/>
                </a:lnTo>
                <a:lnTo>
                  <a:pt x="1370" y="57"/>
                </a:lnTo>
                <a:lnTo>
                  <a:pt x="1368" y="59"/>
                </a:lnTo>
                <a:lnTo>
                  <a:pt x="1366" y="59"/>
                </a:lnTo>
                <a:lnTo>
                  <a:pt x="1364" y="57"/>
                </a:lnTo>
                <a:lnTo>
                  <a:pt x="1360" y="57"/>
                </a:lnTo>
                <a:lnTo>
                  <a:pt x="1356" y="55"/>
                </a:lnTo>
                <a:lnTo>
                  <a:pt x="1354" y="55"/>
                </a:lnTo>
                <a:lnTo>
                  <a:pt x="1349" y="55"/>
                </a:lnTo>
                <a:lnTo>
                  <a:pt x="1347" y="57"/>
                </a:lnTo>
                <a:lnTo>
                  <a:pt x="1347" y="59"/>
                </a:lnTo>
                <a:lnTo>
                  <a:pt x="1345" y="57"/>
                </a:lnTo>
                <a:lnTo>
                  <a:pt x="1341" y="55"/>
                </a:lnTo>
                <a:lnTo>
                  <a:pt x="1339" y="55"/>
                </a:lnTo>
                <a:lnTo>
                  <a:pt x="1333" y="53"/>
                </a:lnTo>
                <a:lnTo>
                  <a:pt x="1324" y="55"/>
                </a:lnTo>
                <a:lnTo>
                  <a:pt x="1320" y="57"/>
                </a:lnTo>
                <a:lnTo>
                  <a:pt x="1316" y="59"/>
                </a:lnTo>
                <a:lnTo>
                  <a:pt x="1314" y="59"/>
                </a:lnTo>
                <a:lnTo>
                  <a:pt x="1310" y="61"/>
                </a:lnTo>
                <a:lnTo>
                  <a:pt x="1301" y="61"/>
                </a:lnTo>
                <a:lnTo>
                  <a:pt x="1297" y="61"/>
                </a:lnTo>
                <a:lnTo>
                  <a:pt x="1291" y="63"/>
                </a:lnTo>
                <a:lnTo>
                  <a:pt x="1287" y="63"/>
                </a:lnTo>
                <a:lnTo>
                  <a:pt x="1282" y="65"/>
                </a:lnTo>
                <a:lnTo>
                  <a:pt x="1280" y="67"/>
                </a:lnTo>
                <a:lnTo>
                  <a:pt x="1280" y="69"/>
                </a:lnTo>
                <a:lnTo>
                  <a:pt x="1284" y="71"/>
                </a:lnTo>
                <a:lnTo>
                  <a:pt x="1284" y="71"/>
                </a:lnTo>
                <a:close/>
                <a:moveTo>
                  <a:pt x="2328" y="59"/>
                </a:moveTo>
                <a:lnTo>
                  <a:pt x="2332" y="63"/>
                </a:lnTo>
                <a:lnTo>
                  <a:pt x="2336" y="63"/>
                </a:lnTo>
                <a:lnTo>
                  <a:pt x="2336" y="61"/>
                </a:lnTo>
                <a:lnTo>
                  <a:pt x="2334" y="59"/>
                </a:lnTo>
                <a:lnTo>
                  <a:pt x="2332" y="55"/>
                </a:lnTo>
                <a:lnTo>
                  <a:pt x="2328" y="53"/>
                </a:lnTo>
                <a:lnTo>
                  <a:pt x="2326" y="53"/>
                </a:lnTo>
                <a:lnTo>
                  <a:pt x="2324" y="55"/>
                </a:lnTo>
                <a:lnTo>
                  <a:pt x="2324" y="57"/>
                </a:lnTo>
                <a:lnTo>
                  <a:pt x="2328" y="59"/>
                </a:lnTo>
                <a:close/>
                <a:moveTo>
                  <a:pt x="1930" y="44"/>
                </a:moveTo>
                <a:lnTo>
                  <a:pt x="1938" y="46"/>
                </a:lnTo>
                <a:lnTo>
                  <a:pt x="1949" y="50"/>
                </a:lnTo>
                <a:lnTo>
                  <a:pt x="1955" y="55"/>
                </a:lnTo>
                <a:lnTo>
                  <a:pt x="1957" y="55"/>
                </a:lnTo>
                <a:lnTo>
                  <a:pt x="1959" y="48"/>
                </a:lnTo>
                <a:lnTo>
                  <a:pt x="1959" y="42"/>
                </a:lnTo>
                <a:lnTo>
                  <a:pt x="1957" y="40"/>
                </a:lnTo>
                <a:lnTo>
                  <a:pt x="1951" y="36"/>
                </a:lnTo>
                <a:lnTo>
                  <a:pt x="1936" y="32"/>
                </a:lnTo>
                <a:lnTo>
                  <a:pt x="1930" y="34"/>
                </a:lnTo>
                <a:lnTo>
                  <a:pt x="1923" y="34"/>
                </a:lnTo>
                <a:lnTo>
                  <a:pt x="1921" y="36"/>
                </a:lnTo>
                <a:lnTo>
                  <a:pt x="1921" y="38"/>
                </a:lnTo>
                <a:lnTo>
                  <a:pt x="1930" y="44"/>
                </a:lnTo>
                <a:close/>
                <a:moveTo>
                  <a:pt x="1557" y="371"/>
                </a:moveTo>
                <a:lnTo>
                  <a:pt x="1555" y="369"/>
                </a:lnTo>
                <a:lnTo>
                  <a:pt x="1551" y="369"/>
                </a:lnTo>
                <a:lnTo>
                  <a:pt x="1548" y="371"/>
                </a:lnTo>
                <a:lnTo>
                  <a:pt x="1546" y="373"/>
                </a:lnTo>
                <a:lnTo>
                  <a:pt x="1546" y="373"/>
                </a:lnTo>
                <a:lnTo>
                  <a:pt x="1546" y="378"/>
                </a:lnTo>
                <a:lnTo>
                  <a:pt x="1548" y="380"/>
                </a:lnTo>
                <a:lnTo>
                  <a:pt x="1546" y="378"/>
                </a:lnTo>
                <a:lnTo>
                  <a:pt x="1544" y="378"/>
                </a:lnTo>
                <a:lnTo>
                  <a:pt x="1542" y="373"/>
                </a:lnTo>
                <a:lnTo>
                  <a:pt x="1542" y="373"/>
                </a:lnTo>
                <a:lnTo>
                  <a:pt x="1540" y="371"/>
                </a:lnTo>
                <a:lnTo>
                  <a:pt x="1538" y="373"/>
                </a:lnTo>
                <a:lnTo>
                  <a:pt x="1536" y="375"/>
                </a:lnTo>
                <a:lnTo>
                  <a:pt x="1534" y="375"/>
                </a:lnTo>
                <a:lnTo>
                  <a:pt x="1534" y="375"/>
                </a:lnTo>
                <a:lnTo>
                  <a:pt x="1538" y="371"/>
                </a:lnTo>
                <a:lnTo>
                  <a:pt x="1540" y="367"/>
                </a:lnTo>
                <a:lnTo>
                  <a:pt x="1540" y="367"/>
                </a:lnTo>
                <a:lnTo>
                  <a:pt x="1538" y="367"/>
                </a:lnTo>
                <a:lnTo>
                  <a:pt x="1538" y="367"/>
                </a:lnTo>
                <a:lnTo>
                  <a:pt x="1536" y="367"/>
                </a:lnTo>
                <a:lnTo>
                  <a:pt x="1534" y="369"/>
                </a:lnTo>
                <a:lnTo>
                  <a:pt x="1530" y="369"/>
                </a:lnTo>
                <a:lnTo>
                  <a:pt x="1530" y="369"/>
                </a:lnTo>
                <a:lnTo>
                  <a:pt x="1527" y="371"/>
                </a:lnTo>
                <a:lnTo>
                  <a:pt x="1525" y="375"/>
                </a:lnTo>
                <a:lnTo>
                  <a:pt x="1525" y="378"/>
                </a:lnTo>
                <a:lnTo>
                  <a:pt x="1521" y="382"/>
                </a:lnTo>
                <a:lnTo>
                  <a:pt x="1521" y="382"/>
                </a:lnTo>
                <a:lnTo>
                  <a:pt x="1521" y="380"/>
                </a:lnTo>
                <a:lnTo>
                  <a:pt x="1523" y="375"/>
                </a:lnTo>
                <a:lnTo>
                  <a:pt x="1523" y="375"/>
                </a:lnTo>
                <a:lnTo>
                  <a:pt x="1523" y="373"/>
                </a:lnTo>
                <a:lnTo>
                  <a:pt x="1523" y="371"/>
                </a:lnTo>
                <a:lnTo>
                  <a:pt x="1525" y="369"/>
                </a:lnTo>
                <a:lnTo>
                  <a:pt x="1525" y="369"/>
                </a:lnTo>
                <a:lnTo>
                  <a:pt x="1521" y="369"/>
                </a:lnTo>
                <a:lnTo>
                  <a:pt x="1519" y="369"/>
                </a:lnTo>
                <a:lnTo>
                  <a:pt x="1519" y="369"/>
                </a:lnTo>
                <a:lnTo>
                  <a:pt x="1523" y="367"/>
                </a:lnTo>
                <a:lnTo>
                  <a:pt x="1523" y="367"/>
                </a:lnTo>
                <a:lnTo>
                  <a:pt x="1527" y="367"/>
                </a:lnTo>
                <a:lnTo>
                  <a:pt x="1532" y="365"/>
                </a:lnTo>
                <a:lnTo>
                  <a:pt x="1532" y="363"/>
                </a:lnTo>
                <a:lnTo>
                  <a:pt x="1532" y="363"/>
                </a:lnTo>
                <a:lnTo>
                  <a:pt x="1532" y="361"/>
                </a:lnTo>
                <a:lnTo>
                  <a:pt x="1532" y="359"/>
                </a:lnTo>
                <a:lnTo>
                  <a:pt x="1532" y="359"/>
                </a:lnTo>
                <a:lnTo>
                  <a:pt x="1530" y="359"/>
                </a:lnTo>
                <a:lnTo>
                  <a:pt x="1527" y="359"/>
                </a:lnTo>
                <a:lnTo>
                  <a:pt x="1525" y="359"/>
                </a:lnTo>
                <a:lnTo>
                  <a:pt x="1523" y="359"/>
                </a:lnTo>
                <a:lnTo>
                  <a:pt x="1519" y="359"/>
                </a:lnTo>
                <a:lnTo>
                  <a:pt x="1515" y="361"/>
                </a:lnTo>
                <a:lnTo>
                  <a:pt x="1513" y="363"/>
                </a:lnTo>
                <a:lnTo>
                  <a:pt x="1511" y="365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11" y="365"/>
                </a:lnTo>
                <a:lnTo>
                  <a:pt x="1513" y="363"/>
                </a:lnTo>
                <a:lnTo>
                  <a:pt x="1513" y="361"/>
                </a:lnTo>
                <a:lnTo>
                  <a:pt x="1515" y="359"/>
                </a:lnTo>
                <a:lnTo>
                  <a:pt x="1521" y="354"/>
                </a:lnTo>
                <a:lnTo>
                  <a:pt x="1521" y="352"/>
                </a:lnTo>
                <a:lnTo>
                  <a:pt x="1519" y="352"/>
                </a:lnTo>
                <a:lnTo>
                  <a:pt x="1519" y="350"/>
                </a:lnTo>
                <a:lnTo>
                  <a:pt x="1519" y="348"/>
                </a:lnTo>
                <a:lnTo>
                  <a:pt x="1517" y="348"/>
                </a:lnTo>
                <a:lnTo>
                  <a:pt x="1511" y="344"/>
                </a:lnTo>
                <a:lnTo>
                  <a:pt x="1509" y="344"/>
                </a:lnTo>
                <a:lnTo>
                  <a:pt x="1507" y="346"/>
                </a:lnTo>
                <a:lnTo>
                  <a:pt x="1504" y="346"/>
                </a:lnTo>
                <a:lnTo>
                  <a:pt x="1504" y="344"/>
                </a:lnTo>
                <a:lnTo>
                  <a:pt x="1500" y="344"/>
                </a:lnTo>
                <a:lnTo>
                  <a:pt x="1496" y="342"/>
                </a:lnTo>
                <a:lnTo>
                  <a:pt x="1494" y="342"/>
                </a:lnTo>
                <a:lnTo>
                  <a:pt x="1488" y="340"/>
                </a:lnTo>
                <a:lnTo>
                  <a:pt x="1483" y="340"/>
                </a:lnTo>
                <a:lnTo>
                  <a:pt x="1481" y="342"/>
                </a:lnTo>
                <a:lnTo>
                  <a:pt x="1477" y="342"/>
                </a:lnTo>
                <a:lnTo>
                  <a:pt x="1473" y="344"/>
                </a:lnTo>
                <a:lnTo>
                  <a:pt x="1471" y="344"/>
                </a:lnTo>
                <a:lnTo>
                  <a:pt x="1471" y="346"/>
                </a:lnTo>
                <a:lnTo>
                  <a:pt x="1471" y="346"/>
                </a:lnTo>
                <a:lnTo>
                  <a:pt x="1471" y="348"/>
                </a:lnTo>
                <a:lnTo>
                  <a:pt x="1471" y="348"/>
                </a:lnTo>
                <a:lnTo>
                  <a:pt x="1473" y="350"/>
                </a:lnTo>
                <a:lnTo>
                  <a:pt x="1479" y="352"/>
                </a:lnTo>
                <a:lnTo>
                  <a:pt x="1481" y="354"/>
                </a:lnTo>
                <a:lnTo>
                  <a:pt x="1483" y="354"/>
                </a:lnTo>
                <a:lnTo>
                  <a:pt x="1486" y="357"/>
                </a:lnTo>
                <a:lnTo>
                  <a:pt x="1481" y="357"/>
                </a:lnTo>
                <a:lnTo>
                  <a:pt x="1475" y="352"/>
                </a:lnTo>
                <a:lnTo>
                  <a:pt x="1473" y="352"/>
                </a:lnTo>
                <a:lnTo>
                  <a:pt x="1471" y="352"/>
                </a:lnTo>
                <a:lnTo>
                  <a:pt x="1469" y="352"/>
                </a:lnTo>
                <a:lnTo>
                  <a:pt x="1467" y="350"/>
                </a:lnTo>
                <a:lnTo>
                  <a:pt x="1467" y="352"/>
                </a:lnTo>
                <a:lnTo>
                  <a:pt x="1465" y="359"/>
                </a:lnTo>
                <a:lnTo>
                  <a:pt x="1467" y="359"/>
                </a:lnTo>
                <a:lnTo>
                  <a:pt x="1467" y="361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7" y="363"/>
                </a:lnTo>
                <a:lnTo>
                  <a:pt x="1463" y="359"/>
                </a:lnTo>
                <a:lnTo>
                  <a:pt x="1463" y="359"/>
                </a:lnTo>
                <a:lnTo>
                  <a:pt x="1463" y="354"/>
                </a:lnTo>
                <a:lnTo>
                  <a:pt x="1463" y="352"/>
                </a:lnTo>
                <a:lnTo>
                  <a:pt x="1460" y="350"/>
                </a:lnTo>
                <a:lnTo>
                  <a:pt x="1458" y="350"/>
                </a:lnTo>
                <a:lnTo>
                  <a:pt x="1456" y="352"/>
                </a:lnTo>
                <a:lnTo>
                  <a:pt x="1454" y="352"/>
                </a:lnTo>
                <a:lnTo>
                  <a:pt x="1454" y="352"/>
                </a:lnTo>
                <a:lnTo>
                  <a:pt x="1454" y="350"/>
                </a:lnTo>
                <a:lnTo>
                  <a:pt x="1452" y="348"/>
                </a:lnTo>
                <a:lnTo>
                  <a:pt x="1452" y="348"/>
                </a:lnTo>
                <a:lnTo>
                  <a:pt x="1450" y="348"/>
                </a:lnTo>
                <a:lnTo>
                  <a:pt x="1448" y="350"/>
                </a:lnTo>
                <a:lnTo>
                  <a:pt x="1448" y="350"/>
                </a:lnTo>
                <a:lnTo>
                  <a:pt x="1448" y="352"/>
                </a:lnTo>
                <a:lnTo>
                  <a:pt x="1448" y="352"/>
                </a:lnTo>
                <a:lnTo>
                  <a:pt x="1450" y="357"/>
                </a:lnTo>
                <a:lnTo>
                  <a:pt x="1450" y="357"/>
                </a:lnTo>
                <a:lnTo>
                  <a:pt x="1448" y="354"/>
                </a:lnTo>
                <a:lnTo>
                  <a:pt x="1446" y="354"/>
                </a:lnTo>
                <a:lnTo>
                  <a:pt x="1444" y="357"/>
                </a:lnTo>
                <a:lnTo>
                  <a:pt x="1439" y="361"/>
                </a:lnTo>
                <a:lnTo>
                  <a:pt x="1437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1"/>
                </a:lnTo>
                <a:lnTo>
                  <a:pt x="1435" y="361"/>
                </a:lnTo>
                <a:lnTo>
                  <a:pt x="1435" y="359"/>
                </a:lnTo>
                <a:lnTo>
                  <a:pt x="1435" y="359"/>
                </a:lnTo>
                <a:lnTo>
                  <a:pt x="1435" y="359"/>
                </a:lnTo>
                <a:lnTo>
                  <a:pt x="1437" y="359"/>
                </a:lnTo>
                <a:lnTo>
                  <a:pt x="1437" y="359"/>
                </a:lnTo>
                <a:lnTo>
                  <a:pt x="1439" y="359"/>
                </a:lnTo>
                <a:lnTo>
                  <a:pt x="1435" y="354"/>
                </a:lnTo>
                <a:lnTo>
                  <a:pt x="1435" y="354"/>
                </a:lnTo>
                <a:lnTo>
                  <a:pt x="1437" y="354"/>
                </a:lnTo>
                <a:lnTo>
                  <a:pt x="1439" y="352"/>
                </a:lnTo>
                <a:lnTo>
                  <a:pt x="1439" y="348"/>
                </a:lnTo>
                <a:lnTo>
                  <a:pt x="1439" y="348"/>
                </a:lnTo>
                <a:lnTo>
                  <a:pt x="1437" y="348"/>
                </a:lnTo>
                <a:lnTo>
                  <a:pt x="1431" y="352"/>
                </a:lnTo>
                <a:lnTo>
                  <a:pt x="1431" y="352"/>
                </a:lnTo>
                <a:lnTo>
                  <a:pt x="1435" y="348"/>
                </a:lnTo>
                <a:lnTo>
                  <a:pt x="1439" y="346"/>
                </a:lnTo>
                <a:lnTo>
                  <a:pt x="1442" y="342"/>
                </a:lnTo>
                <a:lnTo>
                  <a:pt x="1444" y="342"/>
                </a:lnTo>
                <a:lnTo>
                  <a:pt x="1446" y="340"/>
                </a:lnTo>
                <a:lnTo>
                  <a:pt x="1444" y="340"/>
                </a:lnTo>
                <a:lnTo>
                  <a:pt x="1442" y="338"/>
                </a:lnTo>
                <a:lnTo>
                  <a:pt x="1442" y="338"/>
                </a:lnTo>
                <a:lnTo>
                  <a:pt x="1439" y="336"/>
                </a:lnTo>
                <a:lnTo>
                  <a:pt x="1439" y="333"/>
                </a:lnTo>
                <a:lnTo>
                  <a:pt x="1439" y="331"/>
                </a:lnTo>
                <a:lnTo>
                  <a:pt x="1439" y="329"/>
                </a:lnTo>
                <a:lnTo>
                  <a:pt x="1439" y="329"/>
                </a:lnTo>
                <a:lnTo>
                  <a:pt x="1437" y="327"/>
                </a:lnTo>
                <a:lnTo>
                  <a:pt x="1433" y="327"/>
                </a:lnTo>
                <a:lnTo>
                  <a:pt x="1431" y="325"/>
                </a:lnTo>
                <a:lnTo>
                  <a:pt x="1431" y="321"/>
                </a:lnTo>
                <a:lnTo>
                  <a:pt x="1429" y="317"/>
                </a:lnTo>
                <a:lnTo>
                  <a:pt x="1429" y="317"/>
                </a:lnTo>
                <a:lnTo>
                  <a:pt x="1425" y="315"/>
                </a:lnTo>
                <a:lnTo>
                  <a:pt x="1421" y="313"/>
                </a:lnTo>
                <a:lnTo>
                  <a:pt x="1416" y="313"/>
                </a:lnTo>
                <a:lnTo>
                  <a:pt x="1410" y="313"/>
                </a:lnTo>
                <a:lnTo>
                  <a:pt x="1408" y="313"/>
                </a:lnTo>
                <a:lnTo>
                  <a:pt x="1406" y="315"/>
                </a:lnTo>
                <a:lnTo>
                  <a:pt x="1406" y="315"/>
                </a:lnTo>
                <a:lnTo>
                  <a:pt x="1400" y="317"/>
                </a:lnTo>
                <a:lnTo>
                  <a:pt x="1395" y="317"/>
                </a:lnTo>
                <a:lnTo>
                  <a:pt x="1391" y="319"/>
                </a:lnTo>
                <a:lnTo>
                  <a:pt x="1391" y="319"/>
                </a:lnTo>
                <a:lnTo>
                  <a:pt x="1393" y="321"/>
                </a:lnTo>
                <a:lnTo>
                  <a:pt x="1393" y="321"/>
                </a:lnTo>
                <a:lnTo>
                  <a:pt x="1389" y="321"/>
                </a:lnTo>
                <a:lnTo>
                  <a:pt x="1385" y="321"/>
                </a:lnTo>
                <a:lnTo>
                  <a:pt x="1383" y="323"/>
                </a:lnTo>
                <a:lnTo>
                  <a:pt x="1377" y="325"/>
                </a:lnTo>
                <a:lnTo>
                  <a:pt x="1370" y="331"/>
                </a:lnTo>
                <a:lnTo>
                  <a:pt x="1370" y="331"/>
                </a:lnTo>
                <a:lnTo>
                  <a:pt x="1375" y="333"/>
                </a:lnTo>
                <a:lnTo>
                  <a:pt x="1387" y="338"/>
                </a:lnTo>
                <a:lnTo>
                  <a:pt x="1387" y="340"/>
                </a:lnTo>
                <a:lnTo>
                  <a:pt x="1377" y="336"/>
                </a:lnTo>
                <a:lnTo>
                  <a:pt x="1372" y="336"/>
                </a:lnTo>
                <a:lnTo>
                  <a:pt x="1370" y="336"/>
                </a:lnTo>
                <a:lnTo>
                  <a:pt x="1370" y="336"/>
                </a:lnTo>
                <a:lnTo>
                  <a:pt x="1368" y="338"/>
                </a:lnTo>
                <a:lnTo>
                  <a:pt x="1368" y="338"/>
                </a:lnTo>
                <a:lnTo>
                  <a:pt x="1366" y="340"/>
                </a:lnTo>
                <a:lnTo>
                  <a:pt x="1366" y="342"/>
                </a:lnTo>
                <a:lnTo>
                  <a:pt x="1366" y="344"/>
                </a:lnTo>
                <a:lnTo>
                  <a:pt x="1368" y="344"/>
                </a:lnTo>
                <a:lnTo>
                  <a:pt x="1368" y="346"/>
                </a:lnTo>
                <a:lnTo>
                  <a:pt x="1368" y="346"/>
                </a:lnTo>
                <a:lnTo>
                  <a:pt x="1370" y="348"/>
                </a:lnTo>
                <a:lnTo>
                  <a:pt x="1370" y="348"/>
                </a:lnTo>
                <a:lnTo>
                  <a:pt x="1375" y="350"/>
                </a:lnTo>
                <a:lnTo>
                  <a:pt x="1375" y="350"/>
                </a:lnTo>
                <a:lnTo>
                  <a:pt x="1377" y="350"/>
                </a:lnTo>
                <a:lnTo>
                  <a:pt x="1379" y="350"/>
                </a:lnTo>
                <a:lnTo>
                  <a:pt x="1381" y="350"/>
                </a:lnTo>
                <a:lnTo>
                  <a:pt x="1381" y="350"/>
                </a:lnTo>
                <a:lnTo>
                  <a:pt x="1379" y="352"/>
                </a:lnTo>
                <a:lnTo>
                  <a:pt x="1379" y="352"/>
                </a:lnTo>
                <a:lnTo>
                  <a:pt x="1379" y="354"/>
                </a:lnTo>
                <a:lnTo>
                  <a:pt x="1381" y="354"/>
                </a:lnTo>
                <a:lnTo>
                  <a:pt x="1385" y="359"/>
                </a:lnTo>
                <a:lnTo>
                  <a:pt x="1387" y="359"/>
                </a:lnTo>
                <a:lnTo>
                  <a:pt x="1387" y="359"/>
                </a:lnTo>
                <a:lnTo>
                  <a:pt x="1385" y="359"/>
                </a:lnTo>
                <a:lnTo>
                  <a:pt x="1383" y="357"/>
                </a:lnTo>
                <a:lnTo>
                  <a:pt x="1377" y="354"/>
                </a:lnTo>
                <a:lnTo>
                  <a:pt x="1372" y="354"/>
                </a:lnTo>
                <a:lnTo>
                  <a:pt x="1370" y="354"/>
                </a:lnTo>
                <a:lnTo>
                  <a:pt x="1368" y="359"/>
                </a:lnTo>
                <a:lnTo>
                  <a:pt x="1366" y="359"/>
                </a:lnTo>
                <a:lnTo>
                  <a:pt x="1364" y="361"/>
                </a:lnTo>
                <a:lnTo>
                  <a:pt x="1364" y="361"/>
                </a:lnTo>
                <a:lnTo>
                  <a:pt x="1364" y="361"/>
                </a:lnTo>
                <a:lnTo>
                  <a:pt x="1368" y="365"/>
                </a:lnTo>
                <a:lnTo>
                  <a:pt x="1368" y="365"/>
                </a:lnTo>
                <a:lnTo>
                  <a:pt x="1370" y="367"/>
                </a:lnTo>
                <a:lnTo>
                  <a:pt x="1370" y="369"/>
                </a:lnTo>
                <a:lnTo>
                  <a:pt x="1372" y="369"/>
                </a:lnTo>
                <a:lnTo>
                  <a:pt x="1375" y="369"/>
                </a:lnTo>
                <a:lnTo>
                  <a:pt x="1377" y="369"/>
                </a:lnTo>
                <a:lnTo>
                  <a:pt x="1379" y="369"/>
                </a:lnTo>
                <a:lnTo>
                  <a:pt x="1381" y="371"/>
                </a:lnTo>
                <a:lnTo>
                  <a:pt x="1381" y="371"/>
                </a:lnTo>
                <a:lnTo>
                  <a:pt x="1381" y="373"/>
                </a:lnTo>
                <a:lnTo>
                  <a:pt x="1381" y="375"/>
                </a:lnTo>
                <a:lnTo>
                  <a:pt x="1381" y="378"/>
                </a:lnTo>
                <a:lnTo>
                  <a:pt x="1379" y="384"/>
                </a:lnTo>
                <a:lnTo>
                  <a:pt x="1379" y="386"/>
                </a:lnTo>
                <a:lnTo>
                  <a:pt x="1379" y="386"/>
                </a:lnTo>
                <a:lnTo>
                  <a:pt x="1377" y="386"/>
                </a:lnTo>
                <a:lnTo>
                  <a:pt x="1377" y="386"/>
                </a:lnTo>
                <a:lnTo>
                  <a:pt x="1375" y="384"/>
                </a:lnTo>
                <a:lnTo>
                  <a:pt x="1377" y="384"/>
                </a:lnTo>
                <a:lnTo>
                  <a:pt x="1377" y="384"/>
                </a:lnTo>
                <a:lnTo>
                  <a:pt x="1375" y="384"/>
                </a:lnTo>
                <a:lnTo>
                  <a:pt x="1366" y="384"/>
                </a:lnTo>
                <a:lnTo>
                  <a:pt x="1364" y="384"/>
                </a:lnTo>
                <a:lnTo>
                  <a:pt x="1360" y="386"/>
                </a:lnTo>
                <a:lnTo>
                  <a:pt x="1358" y="386"/>
                </a:lnTo>
                <a:lnTo>
                  <a:pt x="1354" y="388"/>
                </a:lnTo>
                <a:lnTo>
                  <a:pt x="1354" y="386"/>
                </a:lnTo>
                <a:lnTo>
                  <a:pt x="1356" y="386"/>
                </a:lnTo>
                <a:lnTo>
                  <a:pt x="1360" y="384"/>
                </a:lnTo>
                <a:lnTo>
                  <a:pt x="1362" y="382"/>
                </a:lnTo>
                <a:lnTo>
                  <a:pt x="1366" y="382"/>
                </a:lnTo>
                <a:lnTo>
                  <a:pt x="1370" y="382"/>
                </a:lnTo>
                <a:lnTo>
                  <a:pt x="1375" y="380"/>
                </a:lnTo>
                <a:lnTo>
                  <a:pt x="1377" y="378"/>
                </a:lnTo>
                <a:lnTo>
                  <a:pt x="1375" y="375"/>
                </a:lnTo>
                <a:lnTo>
                  <a:pt x="1372" y="373"/>
                </a:lnTo>
                <a:lnTo>
                  <a:pt x="1368" y="371"/>
                </a:lnTo>
                <a:lnTo>
                  <a:pt x="1366" y="369"/>
                </a:lnTo>
                <a:lnTo>
                  <a:pt x="1362" y="367"/>
                </a:lnTo>
                <a:lnTo>
                  <a:pt x="1358" y="363"/>
                </a:lnTo>
                <a:lnTo>
                  <a:pt x="1358" y="361"/>
                </a:lnTo>
                <a:lnTo>
                  <a:pt x="1358" y="357"/>
                </a:lnTo>
                <a:lnTo>
                  <a:pt x="1358" y="354"/>
                </a:lnTo>
                <a:lnTo>
                  <a:pt x="1358" y="352"/>
                </a:lnTo>
                <a:lnTo>
                  <a:pt x="1358" y="350"/>
                </a:lnTo>
                <a:lnTo>
                  <a:pt x="1358" y="348"/>
                </a:lnTo>
                <a:lnTo>
                  <a:pt x="1356" y="346"/>
                </a:lnTo>
                <a:lnTo>
                  <a:pt x="1354" y="342"/>
                </a:lnTo>
                <a:lnTo>
                  <a:pt x="1351" y="342"/>
                </a:lnTo>
                <a:lnTo>
                  <a:pt x="1351" y="340"/>
                </a:lnTo>
                <a:lnTo>
                  <a:pt x="1354" y="338"/>
                </a:lnTo>
                <a:lnTo>
                  <a:pt x="1354" y="336"/>
                </a:lnTo>
                <a:lnTo>
                  <a:pt x="1356" y="333"/>
                </a:lnTo>
                <a:lnTo>
                  <a:pt x="1360" y="327"/>
                </a:lnTo>
                <a:lnTo>
                  <a:pt x="1362" y="325"/>
                </a:lnTo>
                <a:lnTo>
                  <a:pt x="1366" y="321"/>
                </a:lnTo>
                <a:lnTo>
                  <a:pt x="1368" y="319"/>
                </a:lnTo>
                <a:lnTo>
                  <a:pt x="1372" y="317"/>
                </a:lnTo>
                <a:lnTo>
                  <a:pt x="1377" y="315"/>
                </a:lnTo>
                <a:lnTo>
                  <a:pt x="1377" y="313"/>
                </a:lnTo>
                <a:lnTo>
                  <a:pt x="1377" y="313"/>
                </a:lnTo>
                <a:lnTo>
                  <a:pt x="1377" y="313"/>
                </a:lnTo>
                <a:lnTo>
                  <a:pt x="1375" y="310"/>
                </a:lnTo>
                <a:lnTo>
                  <a:pt x="1362" y="310"/>
                </a:lnTo>
                <a:lnTo>
                  <a:pt x="1356" y="310"/>
                </a:lnTo>
                <a:lnTo>
                  <a:pt x="1351" y="310"/>
                </a:lnTo>
                <a:lnTo>
                  <a:pt x="1341" y="313"/>
                </a:lnTo>
                <a:lnTo>
                  <a:pt x="1337" y="313"/>
                </a:lnTo>
                <a:lnTo>
                  <a:pt x="1335" y="315"/>
                </a:lnTo>
                <a:lnTo>
                  <a:pt x="1331" y="317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5"/>
                </a:lnTo>
                <a:lnTo>
                  <a:pt x="1322" y="325"/>
                </a:lnTo>
                <a:lnTo>
                  <a:pt x="1318" y="327"/>
                </a:lnTo>
                <a:lnTo>
                  <a:pt x="1316" y="329"/>
                </a:lnTo>
                <a:lnTo>
                  <a:pt x="1316" y="331"/>
                </a:lnTo>
                <a:lnTo>
                  <a:pt x="1314" y="331"/>
                </a:lnTo>
                <a:lnTo>
                  <a:pt x="1314" y="333"/>
                </a:lnTo>
                <a:lnTo>
                  <a:pt x="1314" y="336"/>
                </a:lnTo>
                <a:lnTo>
                  <a:pt x="1314" y="338"/>
                </a:lnTo>
                <a:lnTo>
                  <a:pt x="1314" y="338"/>
                </a:lnTo>
                <a:lnTo>
                  <a:pt x="1310" y="342"/>
                </a:lnTo>
                <a:lnTo>
                  <a:pt x="1307" y="346"/>
                </a:lnTo>
                <a:lnTo>
                  <a:pt x="1307" y="348"/>
                </a:lnTo>
                <a:lnTo>
                  <a:pt x="1305" y="350"/>
                </a:lnTo>
                <a:lnTo>
                  <a:pt x="1305" y="350"/>
                </a:lnTo>
                <a:lnTo>
                  <a:pt x="1305" y="352"/>
                </a:lnTo>
                <a:lnTo>
                  <a:pt x="1305" y="354"/>
                </a:lnTo>
                <a:lnTo>
                  <a:pt x="1305" y="354"/>
                </a:lnTo>
                <a:lnTo>
                  <a:pt x="1307" y="357"/>
                </a:lnTo>
                <a:lnTo>
                  <a:pt x="1310" y="357"/>
                </a:lnTo>
                <a:lnTo>
                  <a:pt x="1310" y="357"/>
                </a:lnTo>
                <a:lnTo>
                  <a:pt x="1305" y="359"/>
                </a:lnTo>
                <a:lnTo>
                  <a:pt x="1303" y="361"/>
                </a:lnTo>
                <a:lnTo>
                  <a:pt x="1303" y="363"/>
                </a:lnTo>
                <a:lnTo>
                  <a:pt x="1303" y="365"/>
                </a:lnTo>
                <a:lnTo>
                  <a:pt x="1305" y="367"/>
                </a:lnTo>
                <a:lnTo>
                  <a:pt x="1305" y="371"/>
                </a:lnTo>
                <a:lnTo>
                  <a:pt x="1305" y="373"/>
                </a:lnTo>
                <a:lnTo>
                  <a:pt x="1307" y="375"/>
                </a:lnTo>
                <a:lnTo>
                  <a:pt x="1307" y="375"/>
                </a:lnTo>
                <a:lnTo>
                  <a:pt x="1312" y="378"/>
                </a:lnTo>
                <a:lnTo>
                  <a:pt x="1318" y="380"/>
                </a:lnTo>
                <a:lnTo>
                  <a:pt x="1324" y="380"/>
                </a:lnTo>
                <a:lnTo>
                  <a:pt x="1333" y="382"/>
                </a:lnTo>
                <a:lnTo>
                  <a:pt x="1335" y="382"/>
                </a:lnTo>
                <a:lnTo>
                  <a:pt x="1337" y="382"/>
                </a:lnTo>
                <a:lnTo>
                  <a:pt x="1339" y="384"/>
                </a:lnTo>
                <a:lnTo>
                  <a:pt x="1341" y="386"/>
                </a:lnTo>
                <a:lnTo>
                  <a:pt x="1345" y="386"/>
                </a:lnTo>
                <a:lnTo>
                  <a:pt x="1345" y="388"/>
                </a:lnTo>
                <a:lnTo>
                  <a:pt x="1339" y="388"/>
                </a:lnTo>
                <a:lnTo>
                  <a:pt x="1335" y="388"/>
                </a:lnTo>
                <a:lnTo>
                  <a:pt x="1333" y="388"/>
                </a:lnTo>
                <a:lnTo>
                  <a:pt x="1328" y="388"/>
                </a:lnTo>
                <a:lnTo>
                  <a:pt x="1326" y="386"/>
                </a:lnTo>
                <a:lnTo>
                  <a:pt x="1322" y="386"/>
                </a:lnTo>
                <a:lnTo>
                  <a:pt x="1318" y="386"/>
                </a:lnTo>
                <a:lnTo>
                  <a:pt x="1314" y="386"/>
                </a:lnTo>
                <a:lnTo>
                  <a:pt x="1312" y="386"/>
                </a:lnTo>
                <a:lnTo>
                  <a:pt x="1312" y="386"/>
                </a:lnTo>
                <a:lnTo>
                  <a:pt x="1314" y="388"/>
                </a:lnTo>
                <a:lnTo>
                  <a:pt x="1314" y="392"/>
                </a:lnTo>
                <a:lnTo>
                  <a:pt x="1316" y="392"/>
                </a:lnTo>
                <a:lnTo>
                  <a:pt x="1320" y="398"/>
                </a:lnTo>
                <a:lnTo>
                  <a:pt x="1322" y="401"/>
                </a:lnTo>
                <a:lnTo>
                  <a:pt x="1324" y="401"/>
                </a:lnTo>
                <a:lnTo>
                  <a:pt x="1326" y="401"/>
                </a:lnTo>
                <a:lnTo>
                  <a:pt x="1331" y="403"/>
                </a:lnTo>
                <a:lnTo>
                  <a:pt x="1335" y="407"/>
                </a:lnTo>
                <a:lnTo>
                  <a:pt x="1335" y="407"/>
                </a:lnTo>
                <a:lnTo>
                  <a:pt x="1337" y="407"/>
                </a:lnTo>
                <a:lnTo>
                  <a:pt x="1337" y="405"/>
                </a:lnTo>
                <a:lnTo>
                  <a:pt x="1339" y="405"/>
                </a:lnTo>
                <a:lnTo>
                  <a:pt x="1341" y="405"/>
                </a:lnTo>
                <a:lnTo>
                  <a:pt x="1343" y="405"/>
                </a:lnTo>
                <a:lnTo>
                  <a:pt x="1347" y="405"/>
                </a:lnTo>
                <a:lnTo>
                  <a:pt x="1347" y="405"/>
                </a:lnTo>
                <a:lnTo>
                  <a:pt x="1345" y="403"/>
                </a:lnTo>
                <a:lnTo>
                  <a:pt x="1345" y="403"/>
                </a:lnTo>
                <a:lnTo>
                  <a:pt x="1345" y="403"/>
                </a:lnTo>
                <a:lnTo>
                  <a:pt x="1349" y="403"/>
                </a:lnTo>
                <a:lnTo>
                  <a:pt x="1351" y="403"/>
                </a:lnTo>
                <a:lnTo>
                  <a:pt x="1354" y="403"/>
                </a:lnTo>
                <a:lnTo>
                  <a:pt x="1356" y="401"/>
                </a:lnTo>
                <a:lnTo>
                  <a:pt x="1356" y="401"/>
                </a:lnTo>
                <a:lnTo>
                  <a:pt x="1356" y="403"/>
                </a:lnTo>
                <a:lnTo>
                  <a:pt x="1354" y="405"/>
                </a:lnTo>
                <a:lnTo>
                  <a:pt x="1356" y="405"/>
                </a:lnTo>
                <a:lnTo>
                  <a:pt x="1356" y="409"/>
                </a:lnTo>
                <a:lnTo>
                  <a:pt x="1358" y="409"/>
                </a:lnTo>
                <a:lnTo>
                  <a:pt x="1360" y="411"/>
                </a:lnTo>
                <a:lnTo>
                  <a:pt x="1364" y="411"/>
                </a:lnTo>
                <a:lnTo>
                  <a:pt x="1370" y="409"/>
                </a:lnTo>
                <a:lnTo>
                  <a:pt x="1375" y="411"/>
                </a:lnTo>
                <a:lnTo>
                  <a:pt x="1377" y="411"/>
                </a:lnTo>
                <a:lnTo>
                  <a:pt x="1379" y="411"/>
                </a:lnTo>
                <a:lnTo>
                  <a:pt x="1379" y="411"/>
                </a:lnTo>
                <a:lnTo>
                  <a:pt x="1383" y="413"/>
                </a:lnTo>
                <a:lnTo>
                  <a:pt x="1393" y="413"/>
                </a:lnTo>
                <a:lnTo>
                  <a:pt x="1398" y="413"/>
                </a:lnTo>
                <a:lnTo>
                  <a:pt x="1404" y="413"/>
                </a:lnTo>
                <a:lnTo>
                  <a:pt x="1404" y="413"/>
                </a:lnTo>
                <a:lnTo>
                  <a:pt x="1406" y="413"/>
                </a:lnTo>
                <a:lnTo>
                  <a:pt x="1412" y="415"/>
                </a:lnTo>
                <a:lnTo>
                  <a:pt x="1416" y="417"/>
                </a:lnTo>
                <a:lnTo>
                  <a:pt x="1419" y="417"/>
                </a:lnTo>
                <a:lnTo>
                  <a:pt x="1421" y="415"/>
                </a:lnTo>
                <a:lnTo>
                  <a:pt x="1427" y="415"/>
                </a:lnTo>
                <a:lnTo>
                  <a:pt x="1435" y="419"/>
                </a:lnTo>
                <a:lnTo>
                  <a:pt x="1437" y="419"/>
                </a:lnTo>
                <a:lnTo>
                  <a:pt x="1437" y="417"/>
                </a:lnTo>
                <a:lnTo>
                  <a:pt x="1435" y="417"/>
                </a:lnTo>
                <a:lnTo>
                  <a:pt x="1433" y="415"/>
                </a:lnTo>
                <a:lnTo>
                  <a:pt x="1431" y="413"/>
                </a:lnTo>
                <a:lnTo>
                  <a:pt x="1429" y="413"/>
                </a:lnTo>
                <a:lnTo>
                  <a:pt x="1429" y="413"/>
                </a:lnTo>
                <a:lnTo>
                  <a:pt x="1427" y="411"/>
                </a:lnTo>
                <a:lnTo>
                  <a:pt x="1425" y="411"/>
                </a:lnTo>
                <a:lnTo>
                  <a:pt x="1427" y="409"/>
                </a:lnTo>
                <a:lnTo>
                  <a:pt x="1433" y="411"/>
                </a:lnTo>
                <a:lnTo>
                  <a:pt x="1437" y="411"/>
                </a:lnTo>
                <a:lnTo>
                  <a:pt x="1439" y="411"/>
                </a:lnTo>
                <a:lnTo>
                  <a:pt x="1444" y="413"/>
                </a:lnTo>
                <a:lnTo>
                  <a:pt x="1446" y="413"/>
                </a:lnTo>
                <a:lnTo>
                  <a:pt x="1446" y="413"/>
                </a:lnTo>
                <a:lnTo>
                  <a:pt x="1454" y="415"/>
                </a:lnTo>
                <a:lnTo>
                  <a:pt x="1456" y="415"/>
                </a:lnTo>
                <a:lnTo>
                  <a:pt x="1458" y="415"/>
                </a:lnTo>
                <a:lnTo>
                  <a:pt x="1463" y="415"/>
                </a:lnTo>
                <a:lnTo>
                  <a:pt x="1465" y="413"/>
                </a:lnTo>
                <a:lnTo>
                  <a:pt x="1467" y="413"/>
                </a:lnTo>
                <a:lnTo>
                  <a:pt x="1467" y="411"/>
                </a:lnTo>
                <a:lnTo>
                  <a:pt x="1467" y="411"/>
                </a:lnTo>
                <a:lnTo>
                  <a:pt x="1467" y="409"/>
                </a:lnTo>
                <a:lnTo>
                  <a:pt x="1465" y="407"/>
                </a:lnTo>
                <a:lnTo>
                  <a:pt x="1465" y="405"/>
                </a:lnTo>
                <a:lnTo>
                  <a:pt x="1463" y="405"/>
                </a:lnTo>
                <a:lnTo>
                  <a:pt x="1458" y="403"/>
                </a:lnTo>
                <a:lnTo>
                  <a:pt x="1458" y="403"/>
                </a:lnTo>
                <a:lnTo>
                  <a:pt x="1458" y="401"/>
                </a:lnTo>
                <a:lnTo>
                  <a:pt x="1458" y="401"/>
                </a:lnTo>
                <a:lnTo>
                  <a:pt x="1460" y="398"/>
                </a:lnTo>
                <a:lnTo>
                  <a:pt x="1460" y="398"/>
                </a:lnTo>
                <a:lnTo>
                  <a:pt x="1463" y="396"/>
                </a:lnTo>
                <a:lnTo>
                  <a:pt x="1463" y="398"/>
                </a:lnTo>
                <a:lnTo>
                  <a:pt x="1465" y="401"/>
                </a:lnTo>
                <a:lnTo>
                  <a:pt x="1465" y="401"/>
                </a:lnTo>
                <a:lnTo>
                  <a:pt x="1467" y="401"/>
                </a:lnTo>
                <a:lnTo>
                  <a:pt x="1469" y="405"/>
                </a:lnTo>
                <a:lnTo>
                  <a:pt x="1469" y="405"/>
                </a:lnTo>
                <a:lnTo>
                  <a:pt x="1471" y="405"/>
                </a:lnTo>
                <a:lnTo>
                  <a:pt x="1473" y="407"/>
                </a:lnTo>
                <a:lnTo>
                  <a:pt x="1475" y="407"/>
                </a:lnTo>
                <a:lnTo>
                  <a:pt x="1475" y="407"/>
                </a:lnTo>
                <a:lnTo>
                  <a:pt x="1479" y="407"/>
                </a:lnTo>
                <a:lnTo>
                  <a:pt x="1481" y="407"/>
                </a:lnTo>
                <a:lnTo>
                  <a:pt x="1481" y="409"/>
                </a:lnTo>
                <a:lnTo>
                  <a:pt x="1481" y="411"/>
                </a:lnTo>
                <a:lnTo>
                  <a:pt x="1483" y="413"/>
                </a:lnTo>
                <a:lnTo>
                  <a:pt x="1483" y="415"/>
                </a:lnTo>
                <a:lnTo>
                  <a:pt x="1483" y="417"/>
                </a:lnTo>
                <a:lnTo>
                  <a:pt x="1486" y="417"/>
                </a:lnTo>
                <a:lnTo>
                  <a:pt x="1490" y="417"/>
                </a:lnTo>
                <a:lnTo>
                  <a:pt x="1492" y="417"/>
                </a:lnTo>
                <a:lnTo>
                  <a:pt x="1492" y="417"/>
                </a:lnTo>
                <a:lnTo>
                  <a:pt x="1494" y="419"/>
                </a:lnTo>
                <a:lnTo>
                  <a:pt x="1494" y="419"/>
                </a:lnTo>
                <a:lnTo>
                  <a:pt x="1492" y="422"/>
                </a:lnTo>
                <a:lnTo>
                  <a:pt x="1490" y="422"/>
                </a:lnTo>
                <a:lnTo>
                  <a:pt x="1490" y="422"/>
                </a:lnTo>
                <a:lnTo>
                  <a:pt x="1492" y="422"/>
                </a:lnTo>
                <a:lnTo>
                  <a:pt x="1492" y="424"/>
                </a:lnTo>
                <a:lnTo>
                  <a:pt x="1494" y="424"/>
                </a:lnTo>
                <a:lnTo>
                  <a:pt x="1496" y="424"/>
                </a:lnTo>
                <a:lnTo>
                  <a:pt x="1496" y="424"/>
                </a:lnTo>
                <a:lnTo>
                  <a:pt x="1498" y="422"/>
                </a:lnTo>
                <a:lnTo>
                  <a:pt x="1500" y="422"/>
                </a:lnTo>
                <a:lnTo>
                  <a:pt x="1500" y="422"/>
                </a:lnTo>
                <a:lnTo>
                  <a:pt x="1502" y="422"/>
                </a:lnTo>
                <a:lnTo>
                  <a:pt x="1502" y="422"/>
                </a:lnTo>
                <a:lnTo>
                  <a:pt x="1500" y="422"/>
                </a:lnTo>
                <a:lnTo>
                  <a:pt x="1500" y="424"/>
                </a:lnTo>
                <a:lnTo>
                  <a:pt x="1498" y="424"/>
                </a:lnTo>
                <a:lnTo>
                  <a:pt x="1498" y="426"/>
                </a:lnTo>
                <a:lnTo>
                  <a:pt x="1500" y="426"/>
                </a:lnTo>
                <a:lnTo>
                  <a:pt x="1500" y="428"/>
                </a:lnTo>
                <a:lnTo>
                  <a:pt x="1502" y="428"/>
                </a:lnTo>
                <a:lnTo>
                  <a:pt x="1504" y="428"/>
                </a:lnTo>
                <a:lnTo>
                  <a:pt x="1507" y="428"/>
                </a:lnTo>
                <a:lnTo>
                  <a:pt x="1511" y="430"/>
                </a:lnTo>
                <a:lnTo>
                  <a:pt x="1511" y="430"/>
                </a:lnTo>
                <a:lnTo>
                  <a:pt x="1513" y="432"/>
                </a:lnTo>
                <a:lnTo>
                  <a:pt x="1511" y="434"/>
                </a:lnTo>
                <a:lnTo>
                  <a:pt x="1511" y="436"/>
                </a:lnTo>
                <a:lnTo>
                  <a:pt x="1509" y="436"/>
                </a:lnTo>
                <a:lnTo>
                  <a:pt x="1507" y="438"/>
                </a:lnTo>
                <a:lnTo>
                  <a:pt x="1504" y="438"/>
                </a:lnTo>
                <a:lnTo>
                  <a:pt x="1500" y="436"/>
                </a:lnTo>
                <a:lnTo>
                  <a:pt x="1500" y="438"/>
                </a:lnTo>
                <a:lnTo>
                  <a:pt x="1498" y="438"/>
                </a:lnTo>
                <a:lnTo>
                  <a:pt x="1498" y="438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5"/>
                </a:lnTo>
                <a:lnTo>
                  <a:pt x="1498" y="445"/>
                </a:lnTo>
                <a:lnTo>
                  <a:pt x="1498" y="447"/>
                </a:lnTo>
                <a:lnTo>
                  <a:pt x="1500" y="447"/>
                </a:lnTo>
                <a:lnTo>
                  <a:pt x="1502" y="445"/>
                </a:lnTo>
                <a:lnTo>
                  <a:pt x="1509" y="443"/>
                </a:lnTo>
                <a:lnTo>
                  <a:pt x="1513" y="440"/>
                </a:lnTo>
                <a:lnTo>
                  <a:pt x="1513" y="440"/>
                </a:lnTo>
                <a:lnTo>
                  <a:pt x="1515" y="438"/>
                </a:lnTo>
                <a:lnTo>
                  <a:pt x="1515" y="440"/>
                </a:lnTo>
                <a:lnTo>
                  <a:pt x="1519" y="440"/>
                </a:lnTo>
                <a:lnTo>
                  <a:pt x="1519" y="440"/>
                </a:lnTo>
                <a:lnTo>
                  <a:pt x="1521" y="438"/>
                </a:lnTo>
                <a:lnTo>
                  <a:pt x="1523" y="436"/>
                </a:lnTo>
                <a:lnTo>
                  <a:pt x="1523" y="436"/>
                </a:lnTo>
                <a:lnTo>
                  <a:pt x="1525" y="436"/>
                </a:lnTo>
                <a:lnTo>
                  <a:pt x="1525" y="438"/>
                </a:lnTo>
                <a:lnTo>
                  <a:pt x="1523" y="438"/>
                </a:lnTo>
                <a:lnTo>
                  <a:pt x="1521" y="438"/>
                </a:lnTo>
                <a:lnTo>
                  <a:pt x="1523" y="440"/>
                </a:lnTo>
                <a:lnTo>
                  <a:pt x="1523" y="440"/>
                </a:lnTo>
                <a:lnTo>
                  <a:pt x="1525" y="440"/>
                </a:lnTo>
                <a:lnTo>
                  <a:pt x="1525" y="440"/>
                </a:lnTo>
                <a:lnTo>
                  <a:pt x="1523" y="443"/>
                </a:lnTo>
                <a:lnTo>
                  <a:pt x="1523" y="443"/>
                </a:lnTo>
                <a:lnTo>
                  <a:pt x="1523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5"/>
                </a:lnTo>
                <a:lnTo>
                  <a:pt x="1525" y="445"/>
                </a:lnTo>
                <a:lnTo>
                  <a:pt x="1530" y="449"/>
                </a:lnTo>
                <a:lnTo>
                  <a:pt x="1530" y="449"/>
                </a:lnTo>
                <a:lnTo>
                  <a:pt x="1532" y="449"/>
                </a:lnTo>
                <a:lnTo>
                  <a:pt x="1534" y="451"/>
                </a:lnTo>
                <a:lnTo>
                  <a:pt x="1536" y="449"/>
                </a:lnTo>
                <a:lnTo>
                  <a:pt x="1536" y="449"/>
                </a:lnTo>
                <a:lnTo>
                  <a:pt x="1534" y="447"/>
                </a:lnTo>
                <a:lnTo>
                  <a:pt x="1534" y="445"/>
                </a:lnTo>
                <a:lnTo>
                  <a:pt x="1536" y="445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9"/>
                </a:lnTo>
                <a:lnTo>
                  <a:pt x="1538" y="449"/>
                </a:lnTo>
                <a:lnTo>
                  <a:pt x="1538" y="451"/>
                </a:lnTo>
                <a:lnTo>
                  <a:pt x="1538" y="451"/>
                </a:lnTo>
                <a:lnTo>
                  <a:pt x="1538" y="453"/>
                </a:lnTo>
                <a:lnTo>
                  <a:pt x="1538" y="455"/>
                </a:lnTo>
                <a:lnTo>
                  <a:pt x="1540" y="455"/>
                </a:lnTo>
                <a:lnTo>
                  <a:pt x="1540" y="455"/>
                </a:lnTo>
                <a:lnTo>
                  <a:pt x="1542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7"/>
                </a:lnTo>
                <a:lnTo>
                  <a:pt x="1548" y="461"/>
                </a:lnTo>
                <a:lnTo>
                  <a:pt x="1551" y="466"/>
                </a:lnTo>
                <a:lnTo>
                  <a:pt x="1555" y="468"/>
                </a:lnTo>
                <a:lnTo>
                  <a:pt x="1557" y="472"/>
                </a:lnTo>
                <a:lnTo>
                  <a:pt x="1559" y="480"/>
                </a:lnTo>
                <a:lnTo>
                  <a:pt x="1561" y="480"/>
                </a:lnTo>
                <a:lnTo>
                  <a:pt x="1561" y="480"/>
                </a:lnTo>
                <a:lnTo>
                  <a:pt x="1561" y="482"/>
                </a:lnTo>
                <a:lnTo>
                  <a:pt x="1559" y="484"/>
                </a:lnTo>
                <a:lnTo>
                  <a:pt x="1557" y="484"/>
                </a:lnTo>
                <a:lnTo>
                  <a:pt x="1555" y="487"/>
                </a:lnTo>
                <a:lnTo>
                  <a:pt x="1553" y="487"/>
                </a:lnTo>
                <a:lnTo>
                  <a:pt x="1551" y="491"/>
                </a:lnTo>
                <a:lnTo>
                  <a:pt x="1551" y="491"/>
                </a:lnTo>
                <a:lnTo>
                  <a:pt x="1551" y="493"/>
                </a:lnTo>
                <a:lnTo>
                  <a:pt x="1551" y="495"/>
                </a:lnTo>
                <a:lnTo>
                  <a:pt x="1546" y="495"/>
                </a:lnTo>
                <a:lnTo>
                  <a:pt x="1546" y="495"/>
                </a:lnTo>
                <a:lnTo>
                  <a:pt x="1544" y="497"/>
                </a:lnTo>
                <a:lnTo>
                  <a:pt x="1544" y="497"/>
                </a:lnTo>
                <a:lnTo>
                  <a:pt x="1542" y="499"/>
                </a:lnTo>
                <a:lnTo>
                  <a:pt x="1536" y="503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10"/>
                </a:lnTo>
                <a:lnTo>
                  <a:pt x="1532" y="512"/>
                </a:lnTo>
                <a:lnTo>
                  <a:pt x="1536" y="514"/>
                </a:lnTo>
                <a:lnTo>
                  <a:pt x="1538" y="516"/>
                </a:lnTo>
                <a:lnTo>
                  <a:pt x="1540" y="518"/>
                </a:lnTo>
                <a:lnTo>
                  <a:pt x="1540" y="520"/>
                </a:lnTo>
                <a:lnTo>
                  <a:pt x="1542" y="522"/>
                </a:lnTo>
                <a:lnTo>
                  <a:pt x="1542" y="524"/>
                </a:lnTo>
                <a:lnTo>
                  <a:pt x="1540" y="524"/>
                </a:lnTo>
                <a:lnTo>
                  <a:pt x="1538" y="522"/>
                </a:lnTo>
                <a:lnTo>
                  <a:pt x="1536" y="522"/>
                </a:lnTo>
                <a:lnTo>
                  <a:pt x="1534" y="524"/>
                </a:lnTo>
                <a:lnTo>
                  <a:pt x="1532" y="524"/>
                </a:lnTo>
                <a:lnTo>
                  <a:pt x="1530" y="526"/>
                </a:lnTo>
                <a:lnTo>
                  <a:pt x="1527" y="526"/>
                </a:lnTo>
                <a:lnTo>
                  <a:pt x="1527" y="526"/>
                </a:lnTo>
                <a:lnTo>
                  <a:pt x="1525" y="526"/>
                </a:lnTo>
                <a:lnTo>
                  <a:pt x="1523" y="526"/>
                </a:lnTo>
                <a:lnTo>
                  <a:pt x="1521" y="526"/>
                </a:lnTo>
                <a:lnTo>
                  <a:pt x="1521" y="526"/>
                </a:lnTo>
                <a:lnTo>
                  <a:pt x="1519" y="526"/>
                </a:lnTo>
                <a:lnTo>
                  <a:pt x="1519" y="528"/>
                </a:lnTo>
                <a:lnTo>
                  <a:pt x="1517" y="528"/>
                </a:lnTo>
                <a:lnTo>
                  <a:pt x="1511" y="528"/>
                </a:lnTo>
                <a:lnTo>
                  <a:pt x="1509" y="528"/>
                </a:lnTo>
                <a:lnTo>
                  <a:pt x="1511" y="528"/>
                </a:lnTo>
                <a:lnTo>
                  <a:pt x="1513" y="533"/>
                </a:lnTo>
                <a:lnTo>
                  <a:pt x="1515" y="533"/>
                </a:lnTo>
                <a:lnTo>
                  <a:pt x="1515" y="535"/>
                </a:lnTo>
                <a:lnTo>
                  <a:pt x="1517" y="535"/>
                </a:lnTo>
                <a:lnTo>
                  <a:pt x="1515" y="535"/>
                </a:lnTo>
                <a:lnTo>
                  <a:pt x="1515" y="537"/>
                </a:lnTo>
                <a:lnTo>
                  <a:pt x="1515" y="537"/>
                </a:lnTo>
                <a:lnTo>
                  <a:pt x="1515" y="539"/>
                </a:lnTo>
                <a:lnTo>
                  <a:pt x="1515" y="539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5" y="535"/>
                </a:lnTo>
                <a:lnTo>
                  <a:pt x="1513" y="535"/>
                </a:lnTo>
                <a:lnTo>
                  <a:pt x="1513" y="533"/>
                </a:lnTo>
                <a:lnTo>
                  <a:pt x="1509" y="531"/>
                </a:lnTo>
                <a:lnTo>
                  <a:pt x="1507" y="528"/>
                </a:lnTo>
                <a:lnTo>
                  <a:pt x="1500" y="526"/>
                </a:lnTo>
                <a:lnTo>
                  <a:pt x="1496" y="526"/>
                </a:lnTo>
                <a:lnTo>
                  <a:pt x="1492" y="524"/>
                </a:lnTo>
                <a:lnTo>
                  <a:pt x="1492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6" y="526"/>
                </a:lnTo>
                <a:lnTo>
                  <a:pt x="1486" y="526"/>
                </a:lnTo>
                <a:lnTo>
                  <a:pt x="1486" y="526"/>
                </a:lnTo>
                <a:lnTo>
                  <a:pt x="1488" y="531"/>
                </a:lnTo>
                <a:lnTo>
                  <a:pt x="1488" y="531"/>
                </a:lnTo>
                <a:lnTo>
                  <a:pt x="1486" y="531"/>
                </a:lnTo>
                <a:lnTo>
                  <a:pt x="1479" y="533"/>
                </a:lnTo>
                <a:lnTo>
                  <a:pt x="1477" y="535"/>
                </a:lnTo>
                <a:lnTo>
                  <a:pt x="1477" y="535"/>
                </a:lnTo>
                <a:lnTo>
                  <a:pt x="1477" y="537"/>
                </a:lnTo>
                <a:lnTo>
                  <a:pt x="1475" y="539"/>
                </a:lnTo>
                <a:lnTo>
                  <a:pt x="1475" y="541"/>
                </a:lnTo>
                <a:lnTo>
                  <a:pt x="1475" y="541"/>
                </a:lnTo>
                <a:lnTo>
                  <a:pt x="1475" y="543"/>
                </a:lnTo>
                <a:lnTo>
                  <a:pt x="1475" y="543"/>
                </a:lnTo>
                <a:lnTo>
                  <a:pt x="1477" y="547"/>
                </a:lnTo>
                <a:lnTo>
                  <a:pt x="1477" y="547"/>
                </a:lnTo>
                <a:lnTo>
                  <a:pt x="1481" y="549"/>
                </a:lnTo>
                <a:lnTo>
                  <a:pt x="1481" y="549"/>
                </a:lnTo>
                <a:lnTo>
                  <a:pt x="1483" y="549"/>
                </a:lnTo>
                <a:lnTo>
                  <a:pt x="1486" y="549"/>
                </a:lnTo>
                <a:lnTo>
                  <a:pt x="1486" y="552"/>
                </a:lnTo>
                <a:lnTo>
                  <a:pt x="1488" y="552"/>
                </a:lnTo>
                <a:lnTo>
                  <a:pt x="1490" y="552"/>
                </a:lnTo>
                <a:lnTo>
                  <a:pt x="1492" y="552"/>
                </a:lnTo>
                <a:lnTo>
                  <a:pt x="1494" y="554"/>
                </a:lnTo>
                <a:lnTo>
                  <a:pt x="1496" y="554"/>
                </a:lnTo>
                <a:lnTo>
                  <a:pt x="1498" y="552"/>
                </a:lnTo>
                <a:lnTo>
                  <a:pt x="1498" y="552"/>
                </a:lnTo>
                <a:lnTo>
                  <a:pt x="1500" y="552"/>
                </a:lnTo>
                <a:lnTo>
                  <a:pt x="1500" y="552"/>
                </a:lnTo>
                <a:lnTo>
                  <a:pt x="1504" y="549"/>
                </a:lnTo>
                <a:lnTo>
                  <a:pt x="1507" y="549"/>
                </a:lnTo>
                <a:lnTo>
                  <a:pt x="1509" y="549"/>
                </a:lnTo>
                <a:lnTo>
                  <a:pt x="1511" y="549"/>
                </a:lnTo>
                <a:lnTo>
                  <a:pt x="1511" y="545"/>
                </a:lnTo>
                <a:lnTo>
                  <a:pt x="1515" y="545"/>
                </a:lnTo>
                <a:lnTo>
                  <a:pt x="1517" y="547"/>
                </a:lnTo>
                <a:lnTo>
                  <a:pt x="1517" y="547"/>
                </a:lnTo>
                <a:lnTo>
                  <a:pt x="1521" y="547"/>
                </a:lnTo>
                <a:lnTo>
                  <a:pt x="1523" y="547"/>
                </a:lnTo>
                <a:lnTo>
                  <a:pt x="1525" y="547"/>
                </a:lnTo>
                <a:lnTo>
                  <a:pt x="1525" y="545"/>
                </a:lnTo>
                <a:lnTo>
                  <a:pt x="1525" y="543"/>
                </a:lnTo>
                <a:lnTo>
                  <a:pt x="1523" y="541"/>
                </a:lnTo>
                <a:lnTo>
                  <a:pt x="1523" y="541"/>
                </a:lnTo>
                <a:lnTo>
                  <a:pt x="1523" y="539"/>
                </a:lnTo>
                <a:lnTo>
                  <a:pt x="1523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7" y="539"/>
                </a:lnTo>
                <a:lnTo>
                  <a:pt x="1527" y="541"/>
                </a:lnTo>
                <a:lnTo>
                  <a:pt x="1527" y="541"/>
                </a:lnTo>
                <a:lnTo>
                  <a:pt x="1527" y="543"/>
                </a:lnTo>
                <a:lnTo>
                  <a:pt x="1530" y="543"/>
                </a:lnTo>
                <a:lnTo>
                  <a:pt x="1530" y="543"/>
                </a:lnTo>
                <a:lnTo>
                  <a:pt x="1532" y="543"/>
                </a:lnTo>
                <a:lnTo>
                  <a:pt x="1534" y="543"/>
                </a:lnTo>
                <a:lnTo>
                  <a:pt x="1534" y="547"/>
                </a:lnTo>
                <a:lnTo>
                  <a:pt x="1534" y="547"/>
                </a:lnTo>
                <a:lnTo>
                  <a:pt x="1534" y="549"/>
                </a:lnTo>
                <a:lnTo>
                  <a:pt x="1536" y="549"/>
                </a:lnTo>
                <a:lnTo>
                  <a:pt x="1536" y="547"/>
                </a:lnTo>
                <a:lnTo>
                  <a:pt x="1536" y="547"/>
                </a:lnTo>
                <a:lnTo>
                  <a:pt x="1538" y="545"/>
                </a:lnTo>
                <a:lnTo>
                  <a:pt x="1538" y="545"/>
                </a:lnTo>
                <a:lnTo>
                  <a:pt x="1538" y="545"/>
                </a:lnTo>
                <a:lnTo>
                  <a:pt x="1540" y="545"/>
                </a:lnTo>
                <a:lnTo>
                  <a:pt x="1540" y="545"/>
                </a:lnTo>
                <a:lnTo>
                  <a:pt x="1544" y="545"/>
                </a:lnTo>
                <a:lnTo>
                  <a:pt x="1546" y="545"/>
                </a:lnTo>
                <a:lnTo>
                  <a:pt x="1546" y="545"/>
                </a:lnTo>
                <a:lnTo>
                  <a:pt x="1544" y="549"/>
                </a:lnTo>
                <a:lnTo>
                  <a:pt x="1544" y="549"/>
                </a:lnTo>
                <a:lnTo>
                  <a:pt x="1544" y="549"/>
                </a:lnTo>
                <a:lnTo>
                  <a:pt x="1546" y="552"/>
                </a:lnTo>
                <a:lnTo>
                  <a:pt x="1548" y="552"/>
                </a:lnTo>
                <a:lnTo>
                  <a:pt x="1551" y="556"/>
                </a:lnTo>
                <a:lnTo>
                  <a:pt x="1555" y="558"/>
                </a:lnTo>
                <a:lnTo>
                  <a:pt x="1555" y="558"/>
                </a:lnTo>
                <a:lnTo>
                  <a:pt x="1555" y="558"/>
                </a:lnTo>
                <a:lnTo>
                  <a:pt x="1557" y="560"/>
                </a:lnTo>
                <a:lnTo>
                  <a:pt x="1557" y="562"/>
                </a:lnTo>
                <a:lnTo>
                  <a:pt x="1559" y="562"/>
                </a:lnTo>
                <a:lnTo>
                  <a:pt x="1561" y="560"/>
                </a:lnTo>
                <a:lnTo>
                  <a:pt x="1563" y="560"/>
                </a:lnTo>
                <a:lnTo>
                  <a:pt x="1563" y="560"/>
                </a:lnTo>
                <a:lnTo>
                  <a:pt x="1563" y="562"/>
                </a:lnTo>
                <a:lnTo>
                  <a:pt x="1561" y="562"/>
                </a:lnTo>
                <a:lnTo>
                  <a:pt x="1561" y="564"/>
                </a:lnTo>
                <a:lnTo>
                  <a:pt x="1561" y="564"/>
                </a:lnTo>
                <a:lnTo>
                  <a:pt x="1561" y="564"/>
                </a:lnTo>
                <a:lnTo>
                  <a:pt x="1567" y="564"/>
                </a:lnTo>
                <a:lnTo>
                  <a:pt x="1569" y="564"/>
                </a:lnTo>
                <a:lnTo>
                  <a:pt x="1569" y="566"/>
                </a:lnTo>
                <a:lnTo>
                  <a:pt x="1571" y="566"/>
                </a:lnTo>
                <a:lnTo>
                  <a:pt x="1571" y="568"/>
                </a:lnTo>
                <a:lnTo>
                  <a:pt x="1571" y="568"/>
                </a:lnTo>
                <a:lnTo>
                  <a:pt x="1574" y="568"/>
                </a:lnTo>
                <a:lnTo>
                  <a:pt x="1574" y="568"/>
                </a:lnTo>
                <a:lnTo>
                  <a:pt x="1571" y="568"/>
                </a:lnTo>
                <a:lnTo>
                  <a:pt x="1569" y="570"/>
                </a:lnTo>
                <a:lnTo>
                  <a:pt x="1569" y="570"/>
                </a:lnTo>
                <a:lnTo>
                  <a:pt x="1567" y="570"/>
                </a:lnTo>
                <a:lnTo>
                  <a:pt x="1565" y="570"/>
                </a:lnTo>
                <a:lnTo>
                  <a:pt x="1565" y="572"/>
                </a:lnTo>
                <a:lnTo>
                  <a:pt x="1567" y="572"/>
                </a:lnTo>
                <a:lnTo>
                  <a:pt x="1569" y="577"/>
                </a:lnTo>
                <a:lnTo>
                  <a:pt x="1571" y="579"/>
                </a:lnTo>
                <a:lnTo>
                  <a:pt x="1574" y="579"/>
                </a:lnTo>
                <a:lnTo>
                  <a:pt x="1576" y="581"/>
                </a:lnTo>
                <a:lnTo>
                  <a:pt x="1580" y="579"/>
                </a:lnTo>
                <a:lnTo>
                  <a:pt x="1580" y="579"/>
                </a:lnTo>
                <a:lnTo>
                  <a:pt x="1578" y="581"/>
                </a:lnTo>
                <a:lnTo>
                  <a:pt x="1578" y="581"/>
                </a:lnTo>
                <a:lnTo>
                  <a:pt x="1580" y="581"/>
                </a:lnTo>
                <a:lnTo>
                  <a:pt x="1582" y="583"/>
                </a:lnTo>
                <a:lnTo>
                  <a:pt x="1586" y="583"/>
                </a:lnTo>
                <a:lnTo>
                  <a:pt x="1588" y="585"/>
                </a:lnTo>
                <a:lnTo>
                  <a:pt x="1590" y="587"/>
                </a:lnTo>
                <a:lnTo>
                  <a:pt x="1592" y="587"/>
                </a:lnTo>
                <a:lnTo>
                  <a:pt x="1595" y="585"/>
                </a:lnTo>
                <a:lnTo>
                  <a:pt x="1597" y="585"/>
                </a:lnTo>
                <a:lnTo>
                  <a:pt x="1599" y="587"/>
                </a:lnTo>
                <a:lnTo>
                  <a:pt x="1601" y="587"/>
                </a:lnTo>
                <a:lnTo>
                  <a:pt x="1603" y="591"/>
                </a:lnTo>
                <a:lnTo>
                  <a:pt x="1607" y="593"/>
                </a:lnTo>
                <a:lnTo>
                  <a:pt x="1607" y="593"/>
                </a:lnTo>
                <a:lnTo>
                  <a:pt x="1611" y="596"/>
                </a:lnTo>
                <a:lnTo>
                  <a:pt x="1613" y="598"/>
                </a:lnTo>
                <a:lnTo>
                  <a:pt x="1615" y="598"/>
                </a:lnTo>
                <a:lnTo>
                  <a:pt x="1618" y="598"/>
                </a:lnTo>
                <a:lnTo>
                  <a:pt x="1630" y="600"/>
                </a:lnTo>
                <a:lnTo>
                  <a:pt x="1632" y="600"/>
                </a:lnTo>
                <a:lnTo>
                  <a:pt x="1632" y="602"/>
                </a:lnTo>
                <a:lnTo>
                  <a:pt x="1634" y="602"/>
                </a:lnTo>
                <a:lnTo>
                  <a:pt x="1641" y="604"/>
                </a:lnTo>
                <a:lnTo>
                  <a:pt x="1643" y="604"/>
                </a:lnTo>
                <a:lnTo>
                  <a:pt x="1645" y="606"/>
                </a:lnTo>
                <a:lnTo>
                  <a:pt x="1647" y="606"/>
                </a:lnTo>
                <a:lnTo>
                  <a:pt x="1647" y="606"/>
                </a:lnTo>
                <a:lnTo>
                  <a:pt x="1649" y="606"/>
                </a:lnTo>
                <a:lnTo>
                  <a:pt x="1651" y="606"/>
                </a:lnTo>
                <a:lnTo>
                  <a:pt x="1651" y="604"/>
                </a:lnTo>
                <a:lnTo>
                  <a:pt x="1649" y="602"/>
                </a:lnTo>
                <a:lnTo>
                  <a:pt x="1649" y="602"/>
                </a:lnTo>
                <a:lnTo>
                  <a:pt x="1651" y="600"/>
                </a:lnTo>
                <a:lnTo>
                  <a:pt x="1651" y="600"/>
                </a:lnTo>
                <a:lnTo>
                  <a:pt x="1651" y="598"/>
                </a:lnTo>
                <a:lnTo>
                  <a:pt x="1651" y="598"/>
                </a:lnTo>
                <a:lnTo>
                  <a:pt x="1651" y="598"/>
                </a:lnTo>
                <a:lnTo>
                  <a:pt x="1647" y="596"/>
                </a:lnTo>
                <a:lnTo>
                  <a:pt x="1647" y="596"/>
                </a:lnTo>
                <a:lnTo>
                  <a:pt x="1645" y="593"/>
                </a:lnTo>
                <a:lnTo>
                  <a:pt x="1645" y="591"/>
                </a:lnTo>
                <a:lnTo>
                  <a:pt x="1643" y="589"/>
                </a:lnTo>
                <a:lnTo>
                  <a:pt x="1641" y="589"/>
                </a:lnTo>
                <a:lnTo>
                  <a:pt x="1639" y="587"/>
                </a:lnTo>
                <a:lnTo>
                  <a:pt x="1636" y="587"/>
                </a:lnTo>
                <a:lnTo>
                  <a:pt x="1634" y="585"/>
                </a:lnTo>
                <a:lnTo>
                  <a:pt x="1632" y="585"/>
                </a:lnTo>
                <a:lnTo>
                  <a:pt x="1632" y="583"/>
                </a:lnTo>
                <a:lnTo>
                  <a:pt x="1630" y="583"/>
                </a:lnTo>
                <a:lnTo>
                  <a:pt x="1626" y="581"/>
                </a:lnTo>
                <a:lnTo>
                  <a:pt x="1626" y="581"/>
                </a:lnTo>
                <a:lnTo>
                  <a:pt x="1628" y="579"/>
                </a:lnTo>
                <a:lnTo>
                  <a:pt x="1628" y="579"/>
                </a:lnTo>
                <a:lnTo>
                  <a:pt x="1626" y="579"/>
                </a:lnTo>
                <a:lnTo>
                  <a:pt x="1624" y="579"/>
                </a:lnTo>
                <a:lnTo>
                  <a:pt x="1620" y="577"/>
                </a:lnTo>
                <a:lnTo>
                  <a:pt x="1620" y="577"/>
                </a:lnTo>
                <a:lnTo>
                  <a:pt x="1618" y="572"/>
                </a:lnTo>
                <a:lnTo>
                  <a:pt x="1615" y="570"/>
                </a:lnTo>
                <a:lnTo>
                  <a:pt x="1613" y="568"/>
                </a:lnTo>
                <a:lnTo>
                  <a:pt x="1611" y="568"/>
                </a:lnTo>
                <a:lnTo>
                  <a:pt x="1609" y="564"/>
                </a:lnTo>
                <a:lnTo>
                  <a:pt x="1609" y="564"/>
                </a:lnTo>
                <a:lnTo>
                  <a:pt x="1613" y="564"/>
                </a:lnTo>
                <a:lnTo>
                  <a:pt x="1615" y="564"/>
                </a:lnTo>
                <a:lnTo>
                  <a:pt x="1620" y="566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66"/>
                </a:lnTo>
                <a:lnTo>
                  <a:pt x="1624" y="564"/>
                </a:lnTo>
                <a:lnTo>
                  <a:pt x="1624" y="564"/>
                </a:lnTo>
                <a:lnTo>
                  <a:pt x="1626" y="566"/>
                </a:lnTo>
                <a:lnTo>
                  <a:pt x="1630" y="570"/>
                </a:lnTo>
                <a:lnTo>
                  <a:pt x="1632" y="572"/>
                </a:lnTo>
                <a:lnTo>
                  <a:pt x="1634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9" y="577"/>
                </a:lnTo>
                <a:lnTo>
                  <a:pt x="1639" y="577"/>
                </a:lnTo>
                <a:lnTo>
                  <a:pt x="1641" y="577"/>
                </a:lnTo>
                <a:lnTo>
                  <a:pt x="1641" y="579"/>
                </a:lnTo>
                <a:lnTo>
                  <a:pt x="1641" y="579"/>
                </a:lnTo>
                <a:lnTo>
                  <a:pt x="1641" y="579"/>
                </a:lnTo>
                <a:lnTo>
                  <a:pt x="1643" y="579"/>
                </a:lnTo>
                <a:lnTo>
                  <a:pt x="1643" y="579"/>
                </a:lnTo>
                <a:lnTo>
                  <a:pt x="1643" y="575"/>
                </a:lnTo>
                <a:lnTo>
                  <a:pt x="1643" y="575"/>
                </a:lnTo>
                <a:lnTo>
                  <a:pt x="1643" y="577"/>
                </a:lnTo>
                <a:lnTo>
                  <a:pt x="1645" y="579"/>
                </a:lnTo>
                <a:lnTo>
                  <a:pt x="1645" y="581"/>
                </a:lnTo>
                <a:lnTo>
                  <a:pt x="1647" y="581"/>
                </a:lnTo>
                <a:lnTo>
                  <a:pt x="1649" y="581"/>
                </a:lnTo>
                <a:lnTo>
                  <a:pt x="1649" y="581"/>
                </a:lnTo>
                <a:lnTo>
                  <a:pt x="1649" y="579"/>
                </a:lnTo>
                <a:lnTo>
                  <a:pt x="1647" y="579"/>
                </a:lnTo>
                <a:lnTo>
                  <a:pt x="1649" y="579"/>
                </a:lnTo>
                <a:lnTo>
                  <a:pt x="1651" y="581"/>
                </a:lnTo>
                <a:lnTo>
                  <a:pt x="1653" y="581"/>
                </a:lnTo>
                <a:lnTo>
                  <a:pt x="1653" y="583"/>
                </a:lnTo>
                <a:lnTo>
                  <a:pt x="1653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7" y="583"/>
                </a:lnTo>
                <a:lnTo>
                  <a:pt x="1659" y="585"/>
                </a:lnTo>
                <a:lnTo>
                  <a:pt x="1662" y="587"/>
                </a:lnTo>
                <a:lnTo>
                  <a:pt x="1664" y="589"/>
                </a:lnTo>
                <a:lnTo>
                  <a:pt x="1664" y="589"/>
                </a:lnTo>
                <a:lnTo>
                  <a:pt x="1666" y="589"/>
                </a:lnTo>
                <a:lnTo>
                  <a:pt x="1666" y="587"/>
                </a:lnTo>
                <a:lnTo>
                  <a:pt x="1664" y="583"/>
                </a:lnTo>
                <a:lnTo>
                  <a:pt x="1664" y="583"/>
                </a:lnTo>
                <a:lnTo>
                  <a:pt x="1668" y="583"/>
                </a:lnTo>
                <a:lnTo>
                  <a:pt x="1668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1"/>
                </a:lnTo>
                <a:lnTo>
                  <a:pt x="1668" y="579"/>
                </a:lnTo>
                <a:lnTo>
                  <a:pt x="1668" y="579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2"/>
                </a:lnTo>
                <a:lnTo>
                  <a:pt x="1666" y="570"/>
                </a:lnTo>
                <a:lnTo>
                  <a:pt x="1666" y="566"/>
                </a:lnTo>
                <a:lnTo>
                  <a:pt x="1664" y="566"/>
                </a:lnTo>
                <a:lnTo>
                  <a:pt x="1664" y="564"/>
                </a:lnTo>
                <a:lnTo>
                  <a:pt x="1664" y="564"/>
                </a:lnTo>
                <a:lnTo>
                  <a:pt x="1666" y="566"/>
                </a:lnTo>
                <a:lnTo>
                  <a:pt x="1668" y="568"/>
                </a:lnTo>
                <a:lnTo>
                  <a:pt x="1668" y="568"/>
                </a:lnTo>
                <a:lnTo>
                  <a:pt x="1670" y="575"/>
                </a:lnTo>
                <a:lnTo>
                  <a:pt x="1670" y="575"/>
                </a:lnTo>
                <a:lnTo>
                  <a:pt x="1672" y="575"/>
                </a:lnTo>
                <a:lnTo>
                  <a:pt x="1672" y="575"/>
                </a:lnTo>
                <a:lnTo>
                  <a:pt x="1674" y="572"/>
                </a:lnTo>
                <a:lnTo>
                  <a:pt x="1674" y="570"/>
                </a:lnTo>
                <a:lnTo>
                  <a:pt x="1672" y="568"/>
                </a:lnTo>
                <a:lnTo>
                  <a:pt x="1672" y="566"/>
                </a:lnTo>
                <a:lnTo>
                  <a:pt x="1674" y="566"/>
                </a:lnTo>
                <a:lnTo>
                  <a:pt x="1674" y="564"/>
                </a:lnTo>
                <a:lnTo>
                  <a:pt x="1674" y="562"/>
                </a:lnTo>
                <a:lnTo>
                  <a:pt x="1672" y="560"/>
                </a:lnTo>
                <a:lnTo>
                  <a:pt x="1672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58"/>
                </a:lnTo>
                <a:lnTo>
                  <a:pt x="1670" y="558"/>
                </a:lnTo>
                <a:lnTo>
                  <a:pt x="1670" y="558"/>
                </a:lnTo>
                <a:lnTo>
                  <a:pt x="1668" y="558"/>
                </a:lnTo>
                <a:lnTo>
                  <a:pt x="1666" y="558"/>
                </a:lnTo>
                <a:lnTo>
                  <a:pt x="1664" y="558"/>
                </a:lnTo>
                <a:lnTo>
                  <a:pt x="1664" y="558"/>
                </a:lnTo>
                <a:lnTo>
                  <a:pt x="1664" y="556"/>
                </a:lnTo>
                <a:lnTo>
                  <a:pt x="1664" y="556"/>
                </a:lnTo>
                <a:lnTo>
                  <a:pt x="1664" y="556"/>
                </a:lnTo>
                <a:lnTo>
                  <a:pt x="1662" y="554"/>
                </a:lnTo>
                <a:lnTo>
                  <a:pt x="1662" y="554"/>
                </a:lnTo>
                <a:lnTo>
                  <a:pt x="1657" y="552"/>
                </a:lnTo>
                <a:lnTo>
                  <a:pt x="1657" y="552"/>
                </a:lnTo>
                <a:lnTo>
                  <a:pt x="1659" y="552"/>
                </a:lnTo>
                <a:lnTo>
                  <a:pt x="1662" y="552"/>
                </a:lnTo>
                <a:lnTo>
                  <a:pt x="1664" y="552"/>
                </a:lnTo>
                <a:lnTo>
                  <a:pt x="1666" y="547"/>
                </a:lnTo>
                <a:lnTo>
                  <a:pt x="1664" y="547"/>
                </a:lnTo>
                <a:lnTo>
                  <a:pt x="1664" y="547"/>
                </a:lnTo>
                <a:lnTo>
                  <a:pt x="1659" y="547"/>
                </a:lnTo>
                <a:lnTo>
                  <a:pt x="1657" y="547"/>
                </a:lnTo>
                <a:lnTo>
                  <a:pt x="1659" y="545"/>
                </a:lnTo>
                <a:lnTo>
                  <a:pt x="1662" y="545"/>
                </a:lnTo>
                <a:lnTo>
                  <a:pt x="1662" y="543"/>
                </a:lnTo>
                <a:lnTo>
                  <a:pt x="1659" y="541"/>
                </a:lnTo>
                <a:lnTo>
                  <a:pt x="1659" y="541"/>
                </a:lnTo>
                <a:lnTo>
                  <a:pt x="1657" y="541"/>
                </a:lnTo>
                <a:lnTo>
                  <a:pt x="1657" y="541"/>
                </a:lnTo>
                <a:lnTo>
                  <a:pt x="1655" y="539"/>
                </a:lnTo>
                <a:lnTo>
                  <a:pt x="1653" y="537"/>
                </a:lnTo>
                <a:lnTo>
                  <a:pt x="1651" y="539"/>
                </a:lnTo>
                <a:lnTo>
                  <a:pt x="1649" y="539"/>
                </a:lnTo>
                <a:lnTo>
                  <a:pt x="1649" y="541"/>
                </a:lnTo>
                <a:lnTo>
                  <a:pt x="1649" y="541"/>
                </a:lnTo>
                <a:lnTo>
                  <a:pt x="1647" y="541"/>
                </a:lnTo>
                <a:lnTo>
                  <a:pt x="1647" y="541"/>
                </a:lnTo>
                <a:lnTo>
                  <a:pt x="1649" y="539"/>
                </a:lnTo>
                <a:lnTo>
                  <a:pt x="1649" y="539"/>
                </a:lnTo>
                <a:lnTo>
                  <a:pt x="1647" y="537"/>
                </a:lnTo>
                <a:lnTo>
                  <a:pt x="1645" y="535"/>
                </a:lnTo>
                <a:lnTo>
                  <a:pt x="1643" y="535"/>
                </a:lnTo>
                <a:lnTo>
                  <a:pt x="1643" y="535"/>
                </a:lnTo>
                <a:lnTo>
                  <a:pt x="1643" y="539"/>
                </a:lnTo>
                <a:lnTo>
                  <a:pt x="1641" y="539"/>
                </a:lnTo>
                <a:lnTo>
                  <a:pt x="1641" y="539"/>
                </a:lnTo>
                <a:lnTo>
                  <a:pt x="1641" y="535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6" y="533"/>
                </a:lnTo>
                <a:lnTo>
                  <a:pt x="1636" y="533"/>
                </a:lnTo>
                <a:lnTo>
                  <a:pt x="1636" y="531"/>
                </a:lnTo>
                <a:lnTo>
                  <a:pt x="1636" y="528"/>
                </a:lnTo>
                <a:lnTo>
                  <a:pt x="1634" y="528"/>
                </a:lnTo>
                <a:lnTo>
                  <a:pt x="1632" y="526"/>
                </a:lnTo>
                <a:lnTo>
                  <a:pt x="1632" y="526"/>
                </a:lnTo>
                <a:lnTo>
                  <a:pt x="1632" y="526"/>
                </a:lnTo>
                <a:lnTo>
                  <a:pt x="1634" y="524"/>
                </a:lnTo>
                <a:lnTo>
                  <a:pt x="1634" y="524"/>
                </a:lnTo>
                <a:lnTo>
                  <a:pt x="1632" y="524"/>
                </a:lnTo>
                <a:lnTo>
                  <a:pt x="1632" y="522"/>
                </a:lnTo>
                <a:lnTo>
                  <a:pt x="1632" y="522"/>
                </a:lnTo>
                <a:lnTo>
                  <a:pt x="1632" y="522"/>
                </a:lnTo>
                <a:lnTo>
                  <a:pt x="1630" y="520"/>
                </a:lnTo>
                <a:lnTo>
                  <a:pt x="1628" y="520"/>
                </a:lnTo>
                <a:lnTo>
                  <a:pt x="1628" y="520"/>
                </a:lnTo>
                <a:lnTo>
                  <a:pt x="1626" y="520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0"/>
                </a:lnTo>
                <a:lnTo>
                  <a:pt x="1624" y="516"/>
                </a:lnTo>
                <a:lnTo>
                  <a:pt x="1624" y="516"/>
                </a:lnTo>
                <a:lnTo>
                  <a:pt x="1624" y="516"/>
                </a:lnTo>
                <a:lnTo>
                  <a:pt x="1622" y="516"/>
                </a:lnTo>
                <a:lnTo>
                  <a:pt x="1620" y="514"/>
                </a:lnTo>
                <a:lnTo>
                  <a:pt x="1620" y="514"/>
                </a:lnTo>
                <a:lnTo>
                  <a:pt x="1620" y="512"/>
                </a:lnTo>
                <a:lnTo>
                  <a:pt x="1620" y="510"/>
                </a:lnTo>
                <a:lnTo>
                  <a:pt x="1620" y="510"/>
                </a:lnTo>
                <a:lnTo>
                  <a:pt x="1615" y="508"/>
                </a:lnTo>
                <a:lnTo>
                  <a:pt x="1613" y="508"/>
                </a:lnTo>
                <a:lnTo>
                  <a:pt x="1611" y="508"/>
                </a:lnTo>
                <a:lnTo>
                  <a:pt x="1611" y="508"/>
                </a:lnTo>
                <a:lnTo>
                  <a:pt x="1615" y="505"/>
                </a:lnTo>
                <a:lnTo>
                  <a:pt x="1615" y="505"/>
                </a:lnTo>
                <a:lnTo>
                  <a:pt x="1620" y="508"/>
                </a:lnTo>
                <a:lnTo>
                  <a:pt x="1624" y="512"/>
                </a:lnTo>
                <a:lnTo>
                  <a:pt x="1626" y="512"/>
                </a:lnTo>
                <a:lnTo>
                  <a:pt x="1628" y="514"/>
                </a:lnTo>
                <a:lnTo>
                  <a:pt x="1632" y="514"/>
                </a:lnTo>
                <a:lnTo>
                  <a:pt x="1632" y="514"/>
                </a:lnTo>
                <a:lnTo>
                  <a:pt x="1632" y="512"/>
                </a:lnTo>
                <a:lnTo>
                  <a:pt x="1634" y="512"/>
                </a:lnTo>
                <a:lnTo>
                  <a:pt x="1632" y="510"/>
                </a:lnTo>
                <a:lnTo>
                  <a:pt x="1630" y="508"/>
                </a:lnTo>
                <a:lnTo>
                  <a:pt x="1626" y="505"/>
                </a:lnTo>
                <a:lnTo>
                  <a:pt x="1626" y="503"/>
                </a:lnTo>
                <a:lnTo>
                  <a:pt x="1624" y="501"/>
                </a:lnTo>
                <a:lnTo>
                  <a:pt x="1624" y="499"/>
                </a:lnTo>
                <a:lnTo>
                  <a:pt x="1626" y="501"/>
                </a:lnTo>
                <a:lnTo>
                  <a:pt x="1628" y="501"/>
                </a:lnTo>
                <a:lnTo>
                  <a:pt x="1632" y="503"/>
                </a:lnTo>
                <a:lnTo>
                  <a:pt x="1632" y="503"/>
                </a:lnTo>
                <a:lnTo>
                  <a:pt x="1634" y="503"/>
                </a:lnTo>
                <a:lnTo>
                  <a:pt x="1634" y="503"/>
                </a:lnTo>
                <a:lnTo>
                  <a:pt x="1634" y="501"/>
                </a:lnTo>
                <a:lnTo>
                  <a:pt x="1632" y="499"/>
                </a:lnTo>
                <a:lnTo>
                  <a:pt x="1632" y="497"/>
                </a:lnTo>
                <a:lnTo>
                  <a:pt x="1634" y="499"/>
                </a:lnTo>
                <a:lnTo>
                  <a:pt x="1636" y="499"/>
                </a:lnTo>
                <a:lnTo>
                  <a:pt x="1639" y="499"/>
                </a:lnTo>
                <a:lnTo>
                  <a:pt x="1639" y="497"/>
                </a:lnTo>
                <a:lnTo>
                  <a:pt x="1636" y="497"/>
                </a:lnTo>
                <a:lnTo>
                  <a:pt x="1636" y="497"/>
                </a:lnTo>
                <a:lnTo>
                  <a:pt x="1639" y="497"/>
                </a:lnTo>
                <a:lnTo>
                  <a:pt x="1641" y="499"/>
                </a:lnTo>
                <a:lnTo>
                  <a:pt x="1641" y="499"/>
                </a:lnTo>
                <a:lnTo>
                  <a:pt x="1641" y="501"/>
                </a:lnTo>
                <a:lnTo>
                  <a:pt x="1645" y="505"/>
                </a:lnTo>
                <a:lnTo>
                  <a:pt x="1645" y="505"/>
                </a:lnTo>
                <a:lnTo>
                  <a:pt x="1647" y="505"/>
                </a:lnTo>
                <a:lnTo>
                  <a:pt x="1649" y="508"/>
                </a:lnTo>
                <a:lnTo>
                  <a:pt x="1651" y="508"/>
                </a:lnTo>
                <a:lnTo>
                  <a:pt x="1653" y="508"/>
                </a:lnTo>
                <a:lnTo>
                  <a:pt x="1653" y="508"/>
                </a:lnTo>
                <a:lnTo>
                  <a:pt x="1655" y="508"/>
                </a:lnTo>
                <a:lnTo>
                  <a:pt x="1655" y="508"/>
                </a:lnTo>
                <a:lnTo>
                  <a:pt x="1657" y="508"/>
                </a:lnTo>
                <a:lnTo>
                  <a:pt x="1653" y="510"/>
                </a:lnTo>
                <a:lnTo>
                  <a:pt x="1653" y="512"/>
                </a:lnTo>
                <a:lnTo>
                  <a:pt x="1653" y="512"/>
                </a:lnTo>
                <a:lnTo>
                  <a:pt x="1657" y="512"/>
                </a:lnTo>
                <a:lnTo>
                  <a:pt x="1659" y="512"/>
                </a:lnTo>
                <a:lnTo>
                  <a:pt x="1662" y="512"/>
                </a:lnTo>
                <a:lnTo>
                  <a:pt x="1666" y="510"/>
                </a:lnTo>
                <a:lnTo>
                  <a:pt x="1668" y="508"/>
                </a:lnTo>
                <a:lnTo>
                  <a:pt x="1670" y="505"/>
                </a:lnTo>
                <a:lnTo>
                  <a:pt x="1672" y="505"/>
                </a:lnTo>
                <a:lnTo>
                  <a:pt x="1674" y="503"/>
                </a:lnTo>
                <a:lnTo>
                  <a:pt x="1674" y="503"/>
                </a:lnTo>
                <a:lnTo>
                  <a:pt x="1672" y="505"/>
                </a:lnTo>
                <a:lnTo>
                  <a:pt x="1670" y="508"/>
                </a:lnTo>
                <a:lnTo>
                  <a:pt x="1670" y="510"/>
                </a:lnTo>
                <a:lnTo>
                  <a:pt x="1668" y="512"/>
                </a:lnTo>
                <a:lnTo>
                  <a:pt x="1666" y="512"/>
                </a:lnTo>
                <a:lnTo>
                  <a:pt x="1664" y="514"/>
                </a:lnTo>
                <a:lnTo>
                  <a:pt x="1662" y="514"/>
                </a:lnTo>
                <a:lnTo>
                  <a:pt x="1662" y="516"/>
                </a:lnTo>
                <a:lnTo>
                  <a:pt x="1659" y="518"/>
                </a:lnTo>
                <a:lnTo>
                  <a:pt x="1662" y="518"/>
                </a:lnTo>
                <a:lnTo>
                  <a:pt x="1662" y="518"/>
                </a:lnTo>
                <a:lnTo>
                  <a:pt x="1662" y="520"/>
                </a:lnTo>
                <a:lnTo>
                  <a:pt x="1664" y="522"/>
                </a:lnTo>
                <a:lnTo>
                  <a:pt x="1664" y="522"/>
                </a:lnTo>
                <a:lnTo>
                  <a:pt x="1664" y="524"/>
                </a:lnTo>
                <a:lnTo>
                  <a:pt x="1666" y="526"/>
                </a:lnTo>
                <a:lnTo>
                  <a:pt x="1668" y="528"/>
                </a:lnTo>
                <a:lnTo>
                  <a:pt x="1670" y="531"/>
                </a:lnTo>
                <a:lnTo>
                  <a:pt x="1670" y="531"/>
                </a:lnTo>
                <a:lnTo>
                  <a:pt x="1672" y="533"/>
                </a:lnTo>
                <a:lnTo>
                  <a:pt x="1674" y="528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8"/>
                </a:lnTo>
                <a:lnTo>
                  <a:pt x="1676" y="531"/>
                </a:lnTo>
                <a:lnTo>
                  <a:pt x="1676" y="533"/>
                </a:lnTo>
                <a:lnTo>
                  <a:pt x="1678" y="533"/>
                </a:lnTo>
                <a:lnTo>
                  <a:pt x="1680" y="533"/>
                </a:lnTo>
                <a:lnTo>
                  <a:pt x="1680" y="533"/>
                </a:lnTo>
                <a:lnTo>
                  <a:pt x="1683" y="533"/>
                </a:lnTo>
                <a:lnTo>
                  <a:pt x="1683" y="533"/>
                </a:lnTo>
                <a:lnTo>
                  <a:pt x="1683" y="535"/>
                </a:lnTo>
                <a:lnTo>
                  <a:pt x="1685" y="535"/>
                </a:lnTo>
                <a:lnTo>
                  <a:pt x="1687" y="537"/>
                </a:lnTo>
                <a:lnTo>
                  <a:pt x="1689" y="535"/>
                </a:lnTo>
                <a:lnTo>
                  <a:pt x="1689" y="533"/>
                </a:lnTo>
                <a:lnTo>
                  <a:pt x="1689" y="531"/>
                </a:lnTo>
                <a:lnTo>
                  <a:pt x="1689" y="522"/>
                </a:lnTo>
                <a:lnTo>
                  <a:pt x="1691" y="520"/>
                </a:lnTo>
                <a:lnTo>
                  <a:pt x="1687" y="520"/>
                </a:lnTo>
                <a:lnTo>
                  <a:pt x="1685" y="520"/>
                </a:lnTo>
                <a:lnTo>
                  <a:pt x="1685" y="520"/>
                </a:lnTo>
                <a:lnTo>
                  <a:pt x="1689" y="518"/>
                </a:lnTo>
                <a:lnTo>
                  <a:pt x="1689" y="518"/>
                </a:lnTo>
                <a:lnTo>
                  <a:pt x="1689" y="516"/>
                </a:lnTo>
                <a:lnTo>
                  <a:pt x="1689" y="516"/>
                </a:lnTo>
                <a:lnTo>
                  <a:pt x="1691" y="518"/>
                </a:lnTo>
                <a:lnTo>
                  <a:pt x="1693" y="520"/>
                </a:lnTo>
                <a:lnTo>
                  <a:pt x="1695" y="520"/>
                </a:lnTo>
                <a:lnTo>
                  <a:pt x="1697" y="520"/>
                </a:lnTo>
                <a:lnTo>
                  <a:pt x="1699" y="520"/>
                </a:lnTo>
                <a:lnTo>
                  <a:pt x="1699" y="520"/>
                </a:lnTo>
                <a:lnTo>
                  <a:pt x="1701" y="518"/>
                </a:lnTo>
                <a:lnTo>
                  <a:pt x="1703" y="516"/>
                </a:lnTo>
                <a:lnTo>
                  <a:pt x="1703" y="516"/>
                </a:lnTo>
                <a:lnTo>
                  <a:pt x="1703" y="514"/>
                </a:lnTo>
                <a:lnTo>
                  <a:pt x="1703" y="514"/>
                </a:lnTo>
                <a:lnTo>
                  <a:pt x="1703" y="514"/>
                </a:lnTo>
                <a:lnTo>
                  <a:pt x="1701" y="512"/>
                </a:lnTo>
                <a:lnTo>
                  <a:pt x="1701" y="512"/>
                </a:lnTo>
                <a:lnTo>
                  <a:pt x="1701" y="512"/>
                </a:lnTo>
                <a:lnTo>
                  <a:pt x="1703" y="512"/>
                </a:lnTo>
                <a:lnTo>
                  <a:pt x="1706" y="512"/>
                </a:lnTo>
                <a:lnTo>
                  <a:pt x="1708" y="512"/>
                </a:lnTo>
                <a:lnTo>
                  <a:pt x="1710" y="512"/>
                </a:lnTo>
                <a:lnTo>
                  <a:pt x="1710" y="510"/>
                </a:lnTo>
                <a:lnTo>
                  <a:pt x="1706" y="508"/>
                </a:lnTo>
                <a:lnTo>
                  <a:pt x="1701" y="505"/>
                </a:lnTo>
                <a:lnTo>
                  <a:pt x="1701" y="505"/>
                </a:lnTo>
                <a:lnTo>
                  <a:pt x="1703" y="505"/>
                </a:lnTo>
                <a:lnTo>
                  <a:pt x="1703" y="503"/>
                </a:lnTo>
                <a:lnTo>
                  <a:pt x="1701" y="501"/>
                </a:lnTo>
                <a:lnTo>
                  <a:pt x="1701" y="501"/>
                </a:lnTo>
                <a:lnTo>
                  <a:pt x="1703" y="501"/>
                </a:lnTo>
                <a:lnTo>
                  <a:pt x="1706" y="501"/>
                </a:lnTo>
                <a:lnTo>
                  <a:pt x="1708" y="503"/>
                </a:lnTo>
                <a:lnTo>
                  <a:pt x="1710" y="503"/>
                </a:lnTo>
                <a:lnTo>
                  <a:pt x="1712" y="503"/>
                </a:lnTo>
                <a:lnTo>
                  <a:pt x="1716" y="503"/>
                </a:lnTo>
                <a:lnTo>
                  <a:pt x="1716" y="501"/>
                </a:lnTo>
                <a:lnTo>
                  <a:pt x="1714" y="499"/>
                </a:lnTo>
                <a:lnTo>
                  <a:pt x="1708" y="497"/>
                </a:lnTo>
                <a:lnTo>
                  <a:pt x="1708" y="497"/>
                </a:lnTo>
                <a:lnTo>
                  <a:pt x="1710" y="495"/>
                </a:lnTo>
                <a:lnTo>
                  <a:pt x="1712" y="495"/>
                </a:lnTo>
                <a:lnTo>
                  <a:pt x="1714" y="497"/>
                </a:lnTo>
                <a:lnTo>
                  <a:pt x="1716" y="499"/>
                </a:lnTo>
                <a:lnTo>
                  <a:pt x="1718" y="497"/>
                </a:lnTo>
                <a:lnTo>
                  <a:pt x="1720" y="497"/>
                </a:lnTo>
                <a:lnTo>
                  <a:pt x="1720" y="497"/>
                </a:lnTo>
                <a:lnTo>
                  <a:pt x="1718" y="495"/>
                </a:lnTo>
                <a:lnTo>
                  <a:pt x="1716" y="493"/>
                </a:lnTo>
                <a:lnTo>
                  <a:pt x="1712" y="489"/>
                </a:lnTo>
                <a:lnTo>
                  <a:pt x="1710" y="487"/>
                </a:lnTo>
                <a:lnTo>
                  <a:pt x="1708" y="487"/>
                </a:lnTo>
                <a:lnTo>
                  <a:pt x="1703" y="491"/>
                </a:lnTo>
                <a:lnTo>
                  <a:pt x="1701" y="489"/>
                </a:lnTo>
                <a:lnTo>
                  <a:pt x="1699" y="489"/>
                </a:lnTo>
                <a:lnTo>
                  <a:pt x="1699" y="489"/>
                </a:lnTo>
                <a:lnTo>
                  <a:pt x="1697" y="489"/>
                </a:lnTo>
                <a:lnTo>
                  <a:pt x="1695" y="489"/>
                </a:lnTo>
                <a:lnTo>
                  <a:pt x="1693" y="489"/>
                </a:lnTo>
                <a:lnTo>
                  <a:pt x="1689" y="491"/>
                </a:lnTo>
                <a:lnTo>
                  <a:pt x="1687" y="493"/>
                </a:lnTo>
                <a:lnTo>
                  <a:pt x="1685" y="493"/>
                </a:lnTo>
                <a:lnTo>
                  <a:pt x="1691" y="489"/>
                </a:lnTo>
                <a:lnTo>
                  <a:pt x="1691" y="487"/>
                </a:lnTo>
                <a:lnTo>
                  <a:pt x="1691" y="487"/>
                </a:lnTo>
                <a:lnTo>
                  <a:pt x="1693" y="484"/>
                </a:lnTo>
                <a:lnTo>
                  <a:pt x="1693" y="482"/>
                </a:lnTo>
                <a:lnTo>
                  <a:pt x="1695" y="482"/>
                </a:lnTo>
                <a:lnTo>
                  <a:pt x="1691" y="480"/>
                </a:lnTo>
                <a:lnTo>
                  <a:pt x="1687" y="478"/>
                </a:lnTo>
                <a:lnTo>
                  <a:pt x="1687" y="478"/>
                </a:lnTo>
                <a:lnTo>
                  <a:pt x="1685" y="480"/>
                </a:lnTo>
                <a:lnTo>
                  <a:pt x="1683" y="480"/>
                </a:lnTo>
                <a:lnTo>
                  <a:pt x="1683" y="480"/>
                </a:lnTo>
                <a:lnTo>
                  <a:pt x="1680" y="480"/>
                </a:lnTo>
                <a:lnTo>
                  <a:pt x="1678" y="482"/>
                </a:lnTo>
                <a:lnTo>
                  <a:pt x="1676" y="482"/>
                </a:lnTo>
                <a:lnTo>
                  <a:pt x="1674" y="480"/>
                </a:lnTo>
                <a:lnTo>
                  <a:pt x="1672" y="480"/>
                </a:lnTo>
                <a:lnTo>
                  <a:pt x="1670" y="478"/>
                </a:lnTo>
                <a:lnTo>
                  <a:pt x="1672" y="478"/>
                </a:lnTo>
                <a:lnTo>
                  <a:pt x="1674" y="480"/>
                </a:lnTo>
                <a:lnTo>
                  <a:pt x="1676" y="478"/>
                </a:lnTo>
                <a:lnTo>
                  <a:pt x="1680" y="478"/>
                </a:lnTo>
                <a:lnTo>
                  <a:pt x="1680" y="476"/>
                </a:lnTo>
                <a:lnTo>
                  <a:pt x="1683" y="474"/>
                </a:lnTo>
                <a:lnTo>
                  <a:pt x="1680" y="472"/>
                </a:lnTo>
                <a:lnTo>
                  <a:pt x="1678" y="472"/>
                </a:lnTo>
                <a:lnTo>
                  <a:pt x="1674" y="470"/>
                </a:lnTo>
                <a:lnTo>
                  <a:pt x="1672" y="468"/>
                </a:lnTo>
                <a:lnTo>
                  <a:pt x="1672" y="468"/>
                </a:lnTo>
                <a:lnTo>
                  <a:pt x="1668" y="468"/>
                </a:lnTo>
                <a:lnTo>
                  <a:pt x="1666" y="468"/>
                </a:lnTo>
                <a:lnTo>
                  <a:pt x="1666" y="468"/>
                </a:lnTo>
                <a:lnTo>
                  <a:pt x="1666" y="466"/>
                </a:lnTo>
                <a:lnTo>
                  <a:pt x="1666" y="466"/>
                </a:lnTo>
                <a:lnTo>
                  <a:pt x="1668" y="463"/>
                </a:lnTo>
                <a:lnTo>
                  <a:pt x="1668" y="463"/>
                </a:lnTo>
                <a:lnTo>
                  <a:pt x="1668" y="461"/>
                </a:lnTo>
                <a:lnTo>
                  <a:pt x="1666" y="461"/>
                </a:lnTo>
                <a:lnTo>
                  <a:pt x="1666" y="463"/>
                </a:lnTo>
                <a:lnTo>
                  <a:pt x="1662" y="466"/>
                </a:lnTo>
                <a:lnTo>
                  <a:pt x="1659" y="466"/>
                </a:lnTo>
                <a:lnTo>
                  <a:pt x="1659" y="468"/>
                </a:lnTo>
                <a:lnTo>
                  <a:pt x="1659" y="470"/>
                </a:lnTo>
                <a:lnTo>
                  <a:pt x="1659" y="472"/>
                </a:lnTo>
                <a:lnTo>
                  <a:pt x="1659" y="472"/>
                </a:lnTo>
                <a:lnTo>
                  <a:pt x="1657" y="470"/>
                </a:lnTo>
                <a:lnTo>
                  <a:pt x="1657" y="468"/>
                </a:lnTo>
                <a:lnTo>
                  <a:pt x="1659" y="466"/>
                </a:lnTo>
                <a:lnTo>
                  <a:pt x="1659" y="463"/>
                </a:lnTo>
                <a:lnTo>
                  <a:pt x="1657" y="463"/>
                </a:lnTo>
                <a:lnTo>
                  <a:pt x="1655" y="463"/>
                </a:lnTo>
                <a:lnTo>
                  <a:pt x="1655" y="463"/>
                </a:lnTo>
                <a:lnTo>
                  <a:pt x="1653" y="466"/>
                </a:lnTo>
                <a:lnTo>
                  <a:pt x="1651" y="463"/>
                </a:lnTo>
                <a:lnTo>
                  <a:pt x="1653" y="461"/>
                </a:lnTo>
                <a:lnTo>
                  <a:pt x="1653" y="461"/>
                </a:lnTo>
                <a:lnTo>
                  <a:pt x="1651" y="461"/>
                </a:lnTo>
                <a:lnTo>
                  <a:pt x="1649" y="463"/>
                </a:lnTo>
                <a:lnTo>
                  <a:pt x="1647" y="468"/>
                </a:lnTo>
                <a:lnTo>
                  <a:pt x="1647" y="468"/>
                </a:lnTo>
                <a:lnTo>
                  <a:pt x="1645" y="468"/>
                </a:lnTo>
                <a:lnTo>
                  <a:pt x="1645" y="468"/>
                </a:lnTo>
                <a:lnTo>
                  <a:pt x="1645" y="466"/>
                </a:lnTo>
                <a:lnTo>
                  <a:pt x="1645" y="466"/>
                </a:lnTo>
                <a:lnTo>
                  <a:pt x="1647" y="461"/>
                </a:lnTo>
                <a:lnTo>
                  <a:pt x="1647" y="459"/>
                </a:lnTo>
                <a:lnTo>
                  <a:pt x="1649" y="457"/>
                </a:lnTo>
                <a:lnTo>
                  <a:pt x="1645" y="457"/>
                </a:lnTo>
                <a:lnTo>
                  <a:pt x="1643" y="457"/>
                </a:lnTo>
                <a:lnTo>
                  <a:pt x="1643" y="461"/>
                </a:lnTo>
                <a:lnTo>
                  <a:pt x="1643" y="461"/>
                </a:lnTo>
                <a:lnTo>
                  <a:pt x="1641" y="463"/>
                </a:lnTo>
                <a:lnTo>
                  <a:pt x="1641" y="459"/>
                </a:lnTo>
                <a:lnTo>
                  <a:pt x="1641" y="459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59"/>
                </a:lnTo>
                <a:lnTo>
                  <a:pt x="1639" y="457"/>
                </a:lnTo>
                <a:lnTo>
                  <a:pt x="1639" y="457"/>
                </a:lnTo>
                <a:lnTo>
                  <a:pt x="1636" y="455"/>
                </a:lnTo>
                <a:lnTo>
                  <a:pt x="1636" y="453"/>
                </a:lnTo>
                <a:lnTo>
                  <a:pt x="1641" y="453"/>
                </a:lnTo>
                <a:lnTo>
                  <a:pt x="1641" y="453"/>
                </a:lnTo>
                <a:lnTo>
                  <a:pt x="1641" y="451"/>
                </a:lnTo>
                <a:lnTo>
                  <a:pt x="1639" y="451"/>
                </a:lnTo>
                <a:lnTo>
                  <a:pt x="1636" y="451"/>
                </a:lnTo>
                <a:lnTo>
                  <a:pt x="1634" y="451"/>
                </a:lnTo>
                <a:lnTo>
                  <a:pt x="1632" y="451"/>
                </a:lnTo>
                <a:lnTo>
                  <a:pt x="1630" y="451"/>
                </a:lnTo>
                <a:lnTo>
                  <a:pt x="1628" y="451"/>
                </a:lnTo>
                <a:lnTo>
                  <a:pt x="1628" y="449"/>
                </a:lnTo>
                <a:lnTo>
                  <a:pt x="1626" y="449"/>
                </a:lnTo>
                <a:lnTo>
                  <a:pt x="1624" y="451"/>
                </a:lnTo>
                <a:lnTo>
                  <a:pt x="1624" y="451"/>
                </a:lnTo>
                <a:lnTo>
                  <a:pt x="1622" y="449"/>
                </a:lnTo>
                <a:lnTo>
                  <a:pt x="1620" y="449"/>
                </a:lnTo>
                <a:lnTo>
                  <a:pt x="1620" y="447"/>
                </a:lnTo>
                <a:lnTo>
                  <a:pt x="1620" y="447"/>
                </a:lnTo>
                <a:lnTo>
                  <a:pt x="1618" y="445"/>
                </a:lnTo>
                <a:lnTo>
                  <a:pt x="1615" y="445"/>
                </a:lnTo>
                <a:lnTo>
                  <a:pt x="1609" y="445"/>
                </a:lnTo>
                <a:lnTo>
                  <a:pt x="1603" y="443"/>
                </a:lnTo>
                <a:lnTo>
                  <a:pt x="1603" y="443"/>
                </a:lnTo>
                <a:lnTo>
                  <a:pt x="1603" y="440"/>
                </a:lnTo>
                <a:lnTo>
                  <a:pt x="1605" y="443"/>
                </a:lnTo>
                <a:lnTo>
                  <a:pt x="1611" y="443"/>
                </a:lnTo>
                <a:lnTo>
                  <a:pt x="1613" y="443"/>
                </a:lnTo>
                <a:lnTo>
                  <a:pt x="1615" y="443"/>
                </a:lnTo>
                <a:lnTo>
                  <a:pt x="1615" y="443"/>
                </a:lnTo>
                <a:lnTo>
                  <a:pt x="1618" y="443"/>
                </a:lnTo>
                <a:lnTo>
                  <a:pt x="1622" y="443"/>
                </a:lnTo>
                <a:lnTo>
                  <a:pt x="1624" y="445"/>
                </a:lnTo>
                <a:lnTo>
                  <a:pt x="1626" y="443"/>
                </a:lnTo>
                <a:lnTo>
                  <a:pt x="1626" y="440"/>
                </a:lnTo>
                <a:lnTo>
                  <a:pt x="1626" y="438"/>
                </a:lnTo>
                <a:lnTo>
                  <a:pt x="1626" y="436"/>
                </a:lnTo>
                <a:lnTo>
                  <a:pt x="1622" y="434"/>
                </a:lnTo>
                <a:lnTo>
                  <a:pt x="1618" y="434"/>
                </a:lnTo>
                <a:lnTo>
                  <a:pt x="1618" y="434"/>
                </a:lnTo>
                <a:lnTo>
                  <a:pt x="1609" y="436"/>
                </a:lnTo>
                <a:lnTo>
                  <a:pt x="1607" y="436"/>
                </a:lnTo>
                <a:lnTo>
                  <a:pt x="1613" y="432"/>
                </a:lnTo>
                <a:lnTo>
                  <a:pt x="1618" y="432"/>
                </a:lnTo>
                <a:lnTo>
                  <a:pt x="1620" y="434"/>
                </a:lnTo>
                <a:lnTo>
                  <a:pt x="1624" y="432"/>
                </a:lnTo>
                <a:lnTo>
                  <a:pt x="1626" y="434"/>
                </a:lnTo>
                <a:lnTo>
                  <a:pt x="1628" y="434"/>
                </a:lnTo>
                <a:lnTo>
                  <a:pt x="1630" y="434"/>
                </a:lnTo>
                <a:lnTo>
                  <a:pt x="1632" y="434"/>
                </a:lnTo>
                <a:lnTo>
                  <a:pt x="1634" y="434"/>
                </a:lnTo>
                <a:lnTo>
                  <a:pt x="1641" y="434"/>
                </a:lnTo>
                <a:lnTo>
                  <a:pt x="1641" y="434"/>
                </a:lnTo>
                <a:lnTo>
                  <a:pt x="1643" y="434"/>
                </a:lnTo>
                <a:lnTo>
                  <a:pt x="1643" y="432"/>
                </a:lnTo>
                <a:lnTo>
                  <a:pt x="1641" y="432"/>
                </a:lnTo>
                <a:lnTo>
                  <a:pt x="1641" y="430"/>
                </a:lnTo>
                <a:lnTo>
                  <a:pt x="1641" y="430"/>
                </a:lnTo>
                <a:lnTo>
                  <a:pt x="1636" y="428"/>
                </a:lnTo>
                <a:lnTo>
                  <a:pt x="1634" y="426"/>
                </a:lnTo>
                <a:lnTo>
                  <a:pt x="1632" y="426"/>
                </a:lnTo>
                <a:lnTo>
                  <a:pt x="1626" y="426"/>
                </a:lnTo>
                <a:lnTo>
                  <a:pt x="1626" y="426"/>
                </a:lnTo>
                <a:lnTo>
                  <a:pt x="1624" y="426"/>
                </a:lnTo>
                <a:lnTo>
                  <a:pt x="1622" y="426"/>
                </a:lnTo>
                <a:lnTo>
                  <a:pt x="1615" y="424"/>
                </a:lnTo>
                <a:lnTo>
                  <a:pt x="1611" y="424"/>
                </a:lnTo>
                <a:lnTo>
                  <a:pt x="1607" y="426"/>
                </a:lnTo>
                <a:lnTo>
                  <a:pt x="1605" y="426"/>
                </a:lnTo>
                <a:lnTo>
                  <a:pt x="1605" y="424"/>
                </a:lnTo>
                <a:lnTo>
                  <a:pt x="1607" y="424"/>
                </a:lnTo>
                <a:lnTo>
                  <a:pt x="1611" y="422"/>
                </a:lnTo>
                <a:lnTo>
                  <a:pt x="1613" y="422"/>
                </a:lnTo>
                <a:lnTo>
                  <a:pt x="1618" y="422"/>
                </a:lnTo>
                <a:lnTo>
                  <a:pt x="1618" y="422"/>
                </a:lnTo>
                <a:lnTo>
                  <a:pt x="1620" y="422"/>
                </a:lnTo>
                <a:lnTo>
                  <a:pt x="1620" y="419"/>
                </a:lnTo>
                <a:lnTo>
                  <a:pt x="1622" y="419"/>
                </a:lnTo>
                <a:lnTo>
                  <a:pt x="1622" y="419"/>
                </a:lnTo>
                <a:lnTo>
                  <a:pt x="1626" y="419"/>
                </a:lnTo>
                <a:lnTo>
                  <a:pt x="1632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7"/>
                </a:lnTo>
                <a:lnTo>
                  <a:pt x="1634" y="417"/>
                </a:lnTo>
                <a:lnTo>
                  <a:pt x="1632" y="413"/>
                </a:lnTo>
                <a:lnTo>
                  <a:pt x="1632" y="411"/>
                </a:lnTo>
                <a:lnTo>
                  <a:pt x="1626" y="407"/>
                </a:lnTo>
                <a:lnTo>
                  <a:pt x="1624" y="405"/>
                </a:lnTo>
                <a:lnTo>
                  <a:pt x="1622" y="405"/>
                </a:lnTo>
                <a:lnTo>
                  <a:pt x="1622" y="405"/>
                </a:lnTo>
                <a:lnTo>
                  <a:pt x="1620" y="405"/>
                </a:lnTo>
                <a:lnTo>
                  <a:pt x="1618" y="407"/>
                </a:lnTo>
                <a:lnTo>
                  <a:pt x="1618" y="409"/>
                </a:lnTo>
                <a:lnTo>
                  <a:pt x="1618" y="409"/>
                </a:lnTo>
                <a:lnTo>
                  <a:pt x="1620" y="409"/>
                </a:lnTo>
                <a:lnTo>
                  <a:pt x="1620" y="409"/>
                </a:lnTo>
                <a:lnTo>
                  <a:pt x="1618" y="411"/>
                </a:lnTo>
                <a:lnTo>
                  <a:pt x="1618" y="411"/>
                </a:lnTo>
                <a:lnTo>
                  <a:pt x="1615" y="411"/>
                </a:lnTo>
                <a:lnTo>
                  <a:pt x="1613" y="411"/>
                </a:lnTo>
                <a:lnTo>
                  <a:pt x="1613" y="413"/>
                </a:lnTo>
                <a:lnTo>
                  <a:pt x="1611" y="415"/>
                </a:lnTo>
                <a:lnTo>
                  <a:pt x="1609" y="413"/>
                </a:lnTo>
                <a:lnTo>
                  <a:pt x="1607" y="413"/>
                </a:lnTo>
                <a:lnTo>
                  <a:pt x="1611" y="411"/>
                </a:lnTo>
                <a:lnTo>
                  <a:pt x="1611" y="411"/>
                </a:lnTo>
                <a:lnTo>
                  <a:pt x="1611" y="409"/>
                </a:lnTo>
                <a:lnTo>
                  <a:pt x="1611" y="409"/>
                </a:lnTo>
                <a:lnTo>
                  <a:pt x="1611" y="407"/>
                </a:lnTo>
                <a:lnTo>
                  <a:pt x="1611" y="407"/>
                </a:lnTo>
                <a:lnTo>
                  <a:pt x="1609" y="407"/>
                </a:lnTo>
                <a:lnTo>
                  <a:pt x="1605" y="409"/>
                </a:lnTo>
                <a:lnTo>
                  <a:pt x="1601" y="409"/>
                </a:lnTo>
                <a:lnTo>
                  <a:pt x="1599" y="409"/>
                </a:lnTo>
                <a:lnTo>
                  <a:pt x="1597" y="411"/>
                </a:lnTo>
                <a:lnTo>
                  <a:pt x="1595" y="411"/>
                </a:lnTo>
                <a:lnTo>
                  <a:pt x="1592" y="411"/>
                </a:lnTo>
                <a:lnTo>
                  <a:pt x="1592" y="411"/>
                </a:lnTo>
                <a:lnTo>
                  <a:pt x="1599" y="409"/>
                </a:lnTo>
                <a:lnTo>
                  <a:pt x="1601" y="407"/>
                </a:lnTo>
                <a:lnTo>
                  <a:pt x="1603" y="405"/>
                </a:lnTo>
                <a:lnTo>
                  <a:pt x="1607" y="405"/>
                </a:lnTo>
                <a:lnTo>
                  <a:pt x="1611" y="405"/>
                </a:lnTo>
                <a:lnTo>
                  <a:pt x="1611" y="405"/>
                </a:lnTo>
                <a:lnTo>
                  <a:pt x="1613" y="403"/>
                </a:lnTo>
                <a:lnTo>
                  <a:pt x="1615" y="403"/>
                </a:lnTo>
                <a:lnTo>
                  <a:pt x="1615" y="403"/>
                </a:lnTo>
                <a:lnTo>
                  <a:pt x="1618" y="401"/>
                </a:lnTo>
                <a:lnTo>
                  <a:pt x="1618" y="401"/>
                </a:lnTo>
                <a:lnTo>
                  <a:pt x="1618" y="398"/>
                </a:lnTo>
                <a:lnTo>
                  <a:pt x="1618" y="398"/>
                </a:lnTo>
                <a:lnTo>
                  <a:pt x="1615" y="398"/>
                </a:lnTo>
                <a:lnTo>
                  <a:pt x="1615" y="396"/>
                </a:lnTo>
                <a:lnTo>
                  <a:pt x="1609" y="394"/>
                </a:lnTo>
                <a:lnTo>
                  <a:pt x="1607" y="394"/>
                </a:lnTo>
                <a:lnTo>
                  <a:pt x="1605" y="392"/>
                </a:lnTo>
                <a:lnTo>
                  <a:pt x="1603" y="392"/>
                </a:lnTo>
                <a:lnTo>
                  <a:pt x="1603" y="392"/>
                </a:lnTo>
                <a:lnTo>
                  <a:pt x="1601" y="392"/>
                </a:lnTo>
                <a:lnTo>
                  <a:pt x="1599" y="392"/>
                </a:lnTo>
                <a:lnTo>
                  <a:pt x="1597" y="392"/>
                </a:lnTo>
                <a:lnTo>
                  <a:pt x="1595" y="390"/>
                </a:lnTo>
                <a:lnTo>
                  <a:pt x="1592" y="392"/>
                </a:lnTo>
                <a:lnTo>
                  <a:pt x="1588" y="392"/>
                </a:lnTo>
                <a:lnTo>
                  <a:pt x="1586" y="394"/>
                </a:lnTo>
                <a:lnTo>
                  <a:pt x="1582" y="396"/>
                </a:lnTo>
                <a:lnTo>
                  <a:pt x="1580" y="398"/>
                </a:lnTo>
                <a:lnTo>
                  <a:pt x="1578" y="398"/>
                </a:lnTo>
                <a:lnTo>
                  <a:pt x="1574" y="407"/>
                </a:lnTo>
                <a:lnTo>
                  <a:pt x="1574" y="409"/>
                </a:lnTo>
                <a:lnTo>
                  <a:pt x="1574" y="409"/>
                </a:lnTo>
                <a:lnTo>
                  <a:pt x="1576" y="403"/>
                </a:lnTo>
                <a:lnTo>
                  <a:pt x="1576" y="401"/>
                </a:lnTo>
                <a:lnTo>
                  <a:pt x="1574" y="398"/>
                </a:lnTo>
                <a:lnTo>
                  <a:pt x="1574" y="398"/>
                </a:lnTo>
                <a:lnTo>
                  <a:pt x="1574" y="398"/>
                </a:lnTo>
                <a:lnTo>
                  <a:pt x="1571" y="398"/>
                </a:lnTo>
                <a:lnTo>
                  <a:pt x="1571" y="401"/>
                </a:lnTo>
                <a:lnTo>
                  <a:pt x="1569" y="403"/>
                </a:lnTo>
                <a:lnTo>
                  <a:pt x="1569" y="403"/>
                </a:lnTo>
                <a:lnTo>
                  <a:pt x="1567" y="403"/>
                </a:lnTo>
                <a:lnTo>
                  <a:pt x="1565" y="403"/>
                </a:lnTo>
                <a:lnTo>
                  <a:pt x="1567" y="401"/>
                </a:lnTo>
                <a:lnTo>
                  <a:pt x="1569" y="401"/>
                </a:lnTo>
                <a:lnTo>
                  <a:pt x="1569" y="398"/>
                </a:lnTo>
                <a:lnTo>
                  <a:pt x="1571" y="398"/>
                </a:lnTo>
                <a:lnTo>
                  <a:pt x="1574" y="396"/>
                </a:lnTo>
                <a:lnTo>
                  <a:pt x="1576" y="396"/>
                </a:lnTo>
                <a:lnTo>
                  <a:pt x="1578" y="396"/>
                </a:lnTo>
                <a:lnTo>
                  <a:pt x="1582" y="392"/>
                </a:lnTo>
                <a:lnTo>
                  <a:pt x="1584" y="390"/>
                </a:lnTo>
                <a:lnTo>
                  <a:pt x="1584" y="390"/>
                </a:lnTo>
                <a:lnTo>
                  <a:pt x="1584" y="386"/>
                </a:lnTo>
                <a:lnTo>
                  <a:pt x="1584" y="386"/>
                </a:lnTo>
                <a:lnTo>
                  <a:pt x="1582" y="384"/>
                </a:lnTo>
                <a:lnTo>
                  <a:pt x="1582" y="384"/>
                </a:lnTo>
                <a:lnTo>
                  <a:pt x="1580" y="384"/>
                </a:lnTo>
                <a:lnTo>
                  <a:pt x="1578" y="386"/>
                </a:lnTo>
                <a:lnTo>
                  <a:pt x="1576" y="388"/>
                </a:lnTo>
                <a:lnTo>
                  <a:pt x="1574" y="388"/>
                </a:lnTo>
                <a:lnTo>
                  <a:pt x="1569" y="386"/>
                </a:lnTo>
                <a:lnTo>
                  <a:pt x="1565" y="386"/>
                </a:lnTo>
                <a:lnTo>
                  <a:pt x="1563" y="388"/>
                </a:lnTo>
                <a:lnTo>
                  <a:pt x="1561" y="390"/>
                </a:lnTo>
                <a:lnTo>
                  <a:pt x="1561" y="392"/>
                </a:lnTo>
                <a:lnTo>
                  <a:pt x="1555" y="392"/>
                </a:lnTo>
                <a:lnTo>
                  <a:pt x="1557" y="390"/>
                </a:lnTo>
                <a:lnTo>
                  <a:pt x="1559" y="390"/>
                </a:lnTo>
                <a:lnTo>
                  <a:pt x="1561" y="388"/>
                </a:lnTo>
                <a:lnTo>
                  <a:pt x="1565" y="386"/>
                </a:lnTo>
                <a:lnTo>
                  <a:pt x="1565" y="384"/>
                </a:lnTo>
                <a:lnTo>
                  <a:pt x="1567" y="384"/>
                </a:lnTo>
                <a:lnTo>
                  <a:pt x="1571" y="384"/>
                </a:lnTo>
                <a:lnTo>
                  <a:pt x="1571" y="384"/>
                </a:lnTo>
                <a:lnTo>
                  <a:pt x="1574" y="384"/>
                </a:lnTo>
                <a:lnTo>
                  <a:pt x="1576" y="380"/>
                </a:lnTo>
                <a:lnTo>
                  <a:pt x="1576" y="380"/>
                </a:lnTo>
                <a:lnTo>
                  <a:pt x="1576" y="378"/>
                </a:lnTo>
                <a:lnTo>
                  <a:pt x="1576" y="378"/>
                </a:lnTo>
                <a:lnTo>
                  <a:pt x="1574" y="375"/>
                </a:lnTo>
                <a:lnTo>
                  <a:pt x="1571" y="375"/>
                </a:lnTo>
                <a:lnTo>
                  <a:pt x="1569" y="373"/>
                </a:lnTo>
                <a:lnTo>
                  <a:pt x="1567" y="371"/>
                </a:lnTo>
                <a:lnTo>
                  <a:pt x="1563" y="371"/>
                </a:lnTo>
                <a:lnTo>
                  <a:pt x="1559" y="371"/>
                </a:lnTo>
                <a:lnTo>
                  <a:pt x="1557" y="371"/>
                </a:lnTo>
                <a:lnTo>
                  <a:pt x="1557" y="371"/>
                </a:lnTo>
                <a:close/>
                <a:moveTo>
                  <a:pt x="3994" y="218"/>
                </a:moveTo>
                <a:lnTo>
                  <a:pt x="3996" y="218"/>
                </a:lnTo>
                <a:lnTo>
                  <a:pt x="3996" y="218"/>
                </a:lnTo>
                <a:lnTo>
                  <a:pt x="4000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4" y="216"/>
                </a:lnTo>
                <a:lnTo>
                  <a:pt x="4006" y="214"/>
                </a:lnTo>
                <a:lnTo>
                  <a:pt x="4006" y="214"/>
                </a:lnTo>
                <a:lnTo>
                  <a:pt x="4006" y="212"/>
                </a:lnTo>
                <a:lnTo>
                  <a:pt x="3996" y="216"/>
                </a:lnTo>
                <a:lnTo>
                  <a:pt x="3989" y="216"/>
                </a:lnTo>
                <a:lnTo>
                  <a:pt x="3987" y="218"/>
                </a:lnTo>
                <a:lnTo>
                  <a:pt x="3989" y="218"/>
                </a:lnTo>
                <a:lnTo>
                  <a:pt x="3994" y="218"/>
                </a:lnTo>
                <a:close/>
                <a:moveTo>
                  <a:pt x="3964" y="130"/>
                </a:moveTo>
                <a:lnTo>
                  <a:pt x="3966" y="128"/>
                </a:lnTo>
                <a:lnTo>
                  <a:pt x="3962" y="126"/>
                </a:lnTo>
                <a:lnTo>
                  <a:pt x="3950" y="124"/>
                </a:lnTo>
                <a:lnTo>
                  <a:pt x="3943" y="122"/>
                </a:lnTo>
                <a:lnTo>
                  <a:pt x="3937" y="122"/>
                </a:lnTo>
                <a:lnTo>
                  <a:pt x="3933" y="122"/>
                </a:lnTo>
                <a:lnTo>
                  <a:pt x="3929" y="124"/>
                </a:lnTo>
                <a:lnTo>
                  <a:pt x="3927" y="124"/>
                </a:lnTo>
                <a:lnTo>
                  <a:pt x="3929" y="128"/>
                </a:lnTo>
                <a:lnTo>
                  <a:pt x="3931" y="130"/>
                </a:lnTo>
                <a:lnTo>
                  <a:pt x="3935" y="130"/>
                </a:lnTo>
                <a:lnTo>
                  <a:pt x="3943" y="134"/>
                </a:lnTo>
                <a:lnTo>
                  <a:pt x="3948" y="134"/>
                </a:lnTo>
                <a:lnTo>
                  <a:pt x="3950" y="134"/>
                </a:lnTo>
                <a:lnTo>
                  <a:pt x="3954" y="134"/>
                </a:lnTo>
                <a:lnTo>
                  <a:pt x="3958" y="132"/>
                </a:lnTo>
                <a:lnTo>
                  <a:pt x="3960" y="130"/>
                </a:lnTo>
                <a:lnTo>
                  <a:pt x="3964" y="130"/>
                </a:lnTo>
                <a:close/>
                <a:moveTo>
                  <a:pt x="2764" y="134"/>
                </a:moveTo>
                <a:lnTo>
                  <a:pt x="2764" y="136"/>
                </a:lnTo>
                <a:lnTo>
                  <a:pt x="2764" y="139"/>
                </a:lnTo>
                <a:lnTo>
                  <a:pt x="2764" y="139"/>
                </a:lnTo>
                <a:lnTo>
                  <a:pt x="2764" y="141"/>
                </a:lnTo>
                <a:lnTo>
                  <a:pt x="2764" y="141"/>
                </a:lnTo>
                <a:lnTo>
                  <a:pt x="2766" y="143"/>
                </a:lnTo>
                <a:lnTo>
                  <a:pt x="2766" y="145"/>
                </a:lnTo>
                <a:lnTo>
                  <a:pt x="2766" y="147"/>
                </a:lnTo>
                <a:lnTo>
                  <a:pt x="2768" y="149"/>
                </a:lnTo>
                <a:lnTo>
                  <a:pt x="2770" y="153"/>
                </a:lnTo>
                <a:lnTo>
                  <a:pt x="2772" y="153"/>
                </a:lnTo>
                <a:lnTo>
                  <a:pt x="2774" y="151"/>
                </a:lnTo>
                <a:lnTo>
                  <a:pt x="2776" y="149"/>
                </a:lnTo>
                <a:lnTo>
                  <a:pt x="2776" y="147"/>
                </a:lnTo>
                <a:lnTo>
                  <a:pt x="2776" y="147"/>
                </a:lnTo>
                <a:lnTo>
                  <a:pt x="2780" y="147"/>
                </a:lnTo>
                <a:lnTo>
                  <a:pt x="2783" y="147"/>
                </a:lnTo>
                <a:lnTo>
                  <a:pt x="2783" y="149"/>
                </a:lnTo>
                <a:lnTo>
                  <a:pt x="2780" y="151"/>
                </a:lnTo>
                <a:lnTo>
                  <a:pt x="2780" y="153"/>
                </a:lnTo>
                <a:lnTo>
                  <a:pt x="2780" y="153"/>
                </a:lnTo>
                <a:lnTo>
                  <a:pt x="2780" y="155"/>
                </a:lnTo>
                <a:lnTo>
                  <a:pt x="2783" y="157"/>
                </a:lnTo>
                <a:lnTo>
                  <a:pt x="2783" y="157"/>
                </a:lnTo>
                <a:lnTo>
                  <a:pt x="2785" y="157"/>
                </a:lnTo>
                <a:lnTo>
                  <a:pt x="2787" y="157"/>
                </a:lnTo>
                <a:lnTo>
                  <a:pt x="2787" y="157"/>
                </a:lnTo>
                <a:lnTo>
                  <a:pt x="2787" y="159"/>
                </a:lnTo>
                <a:lnTo>
                  <a:pt x="2785" y="159"/>
                </a:lnTo>
                <a:lnTo>
                  <a:pt x="2774" y="157"/>
                </a:lnTo>
                <a:lnTo>
                  <a:pt x="2774" y="157"/>
                </a:lnTo>
                <a:lnTo>
                  <a:pt x="2772" y="157"/>
                </a:lnTo>
                <a:lnTo>
                  <a:pt x="2776" y="159"/>
                </a:lnTo>
                <a:lnTo>
                  <a:pt x="2780" y="162"/>
                </a:lnTo>
                <a:lnTo>
                  <a:pt x="2778" y="162"/>
                </a:lnTo>
                <a:lnTo>
                  <a:pt x="2778" y="164"/>
                </a:lnTo>
                <a:lnTo>
                  <a:pt x="2778" y="166"/>
                </a:lnTo>
                <a:lnTo>
                  <a:pt x="2780" y="166"/>
                </a:lnTo>
                <a:lnTo>
                  <a:pt x="2780" y="168"/>
                </a:lnTo>
                <a:lnTo>
                  <a:pt x="2783" y="168"/>
                </a:lnTo>
                <a:lnTo>
                  <a:pt x="2785" y="170"/>
                </a:lnTo>
                <a:lnTo>
                  <a:pt x="2789" y="172"/>
                </a:lnTo>
                <a:lnTo>
                  <a:pt x="2791" y="176"/>
                </a:lnTo>
                <a:lnTo>
                  <a:pt x="2793" y="176"/>
                </a:lnTo>
                <a:lnTo>
                  <a:pt x="2795" y="178"/>
                </a:lnTo>
                <a:lnTo>
                  <a:pt x="2795" y="178"/>
                </a:lnTo>
                <a:lnTo>
                  <a:pt x="2797" y="180"/>
                </a:lnTo>
                <a:lnTo>
                  <a:pt x="2806" y="180"/>
                </a:lnTo>
                <a:lnTo>
                  <a:pt x="2810" y="180"/>
                </a:lnTo>
                <a:lnTo>
                  <a:pt x="2812" y="178"/>
                </a:lnTo>
                <a:lnTo>
                  <a:pt x="2814" y="178"/>
                </a:lnTo>
                <a:lnTo>
                  <a:pt x="2816" y="176"/>
                </a:lnTo>
                <a:lnTo>
                  <a:pt x="2818" y="176"/>
                </a:lnTo>
                <a:lnTo>
                  <a:pt x="2820" y="174"/>
                </a:lnTo>
                <a:lnTo>
                  <a:pt x="2818" y="174"/>
                </a:lnTo>
                <a:lnTo>
                  <a:pt x="2816" y="172"/>
                </a:lnTo>
                <a:lnTo>
                  <a:pt x="2818" y="170"/>
                </a:lnTo>
                <a:lnTo>
                  <a:pt x="2818" y="170"/>
                </a:lnTo>
                <a:lnTo>
                  <a:pt x="2818" y="168"/>
                </a:lnTo>
                <a:lnTo>
                  <a:pt x="2818" y="166"/>
                </a:lnTo>
                <a:lnTo>
                  <a:pt x="2818" y="166"/>
                </a:lnTo>
                <a:lnTo>
                  <a:pt x="2820" y="166"/>
                </a:lnTo>
                <a:lnTo>
                  <a:pt x="2820" y="166"/>
                </a:lnTo>
                <a:lnTo>
                  <a:pt x="2822" y="166"/>
                </a:lnTo>
                <a:lnTo>
                  <a:pt x="2822" y="168"/>
                </a:lnTo>
                <a:lnTo>
                  <a:pt x="2824" y="168"/>
                </a:lnTo>
                <a:lnTo>
                  <a:pt x="2824" y="168"/>
                </a:lnTo>
                <a:lnTo>
                  <a:pt x="2827" y="168"/>
                </a:lnTo>
                <a:lnTo>
                  <a:pt x="2829" y="166"/>
                </a:lnTo>
                <a:lnTo>
                  <a:pt x="2829" y="164"/>
                </a:lnTo>
                <a:lnTo>
                  <a:pt x="2831" y="164"/>
                </a:lnTo>
                <a:lnTo>
                  <a:pt x="2831" y="166"/>
                </a:lnTo>
                <a:lnTo>
                  <a:pt x="2831" y="168"/>
                </a:lnTo>
                <a:lnTo>
                  <a:pt x="2829" y="168"/>
                </a:lnTo>
                <a:lnTo>
                  <a:pt x="2829" y="170"/>
                </a:lnTo>
                <a:lnTo>
                  <a:pt x="2829" y="170"/>
                </a:lnTo>
                <a:lnTo>
                  <a:pt x="2831" y="172"/>
                </a:lnTo>
                <a:lnTo>
                  <a:pt x="2831" y="172"/>
                </a:lnTo>
                <a:lnTo>
                  <a:pt x="2835" y="174"/>
                </a:lnTo>
                <a:lnTo>
                  <a:pt x="2839" y="172"/>
                </a:lnTo>
                <a:lnTo>
                  <a:pt x="2841" y="172"/>
                </a:lnTo>
                <a:lnTo>
                  <a:pt x="2845" y="168"/>
                </a:lnTo>
                <a:lnTo>
                  <a:pt x="2848" y="168"/>
                </a:lnTo>
                <a:lnTo>
                  <a:pt x="2852" y="168"/>
                </a:lnTo>
                <a:lnTo>
                  <a:pt x="2850" y="168"/>
                </a:lnTo>
                <a:lnTo>
                  <a:pt x="2845" y="172"/>
                </a:lnTo>
                <a:lnTo>
                  <a:pt x="2848" y="174"/>
                </a:lnTo>
                <a:lnTo>
                  <a:pt x="2850" y="174"/>
                </a:lnTo>
                <a:lnTo>
                  <a:pt x="2852" y="176"/>
                </a:lnTo>
                <a:lnTo>
                  <a:pt x="2854" y="176"/>
                </a:lnTo>
                <a:lnTo>
                  <a:pt x="2856" y="174"/>
                </a:lnTo>
                <a:lnTo>
                  <a:pt x="2854" y="176"/>
                </a:lnTo>
                <a:lnTo>
                  <a:pt x="2852" y="176"/>
                </a:lnTo>
                <a:lnTo>
                  <a:pt x="2841" y="176"/>
                </a:lnTo>
                <a:lnTo>
                  <a:pt x="2837" y="176"/>
                </a:lnTo>
                <a:lnTo>
                  <a:pt x="2837" y="178"/>
                </a:lnTo>
                <a:lnTo>
                  <a:pt x="2835" y="178"/>
                </a:lnTo>
                <a:lnTo>
                  <a:pt x="2835" y="180"/>
                </a:lnTo>
                <a:lnTo>
                  <a:pt x="2835" y="180"/>
                </a:lnTo>
                <a:lnTo>
                  <a:pt x="2833" y="180"/>
                </a:lnTo>
                <a:lnTo>
                  <a:pt x="2831" y="180"/>
                </a:lnTo>
                <a:lnTo>
                  <a:pt x="2824" y="183"/>
                </a:lnTo>
                <a:lnTo>
                  <a:pt x="2814" y="185"/>
                </a:lnTo>
                <a:lnTo>
                  <a:pt x="2814" y="187"/>
                </a:lnTo>
                <a:lnTo>
                  <a:pt x="2812" y="187"/>
                </a:lnTo>
                <a:lnTo>
                  <a:pt x="2810" y="185"/>
                </a:lnTo>
                <a:lnTo>
                  <a:pt x="2808" y="185"/>
                </a:lnTo>
                <a:lnTo>
                  <a:pt x="2808" y="185"/>
                </a:lnTo>
                <a:lnTo>
                  <a:pt x="2806" y="187"/>
                </a:lnTo>
                <a:lnTo>
                  <a:pt x="2806" y="187"/>
                </a:lnTo>
                <a:lnTo>
                  <a:pt x="2806" y="191"/>
                </a:lnTo>
                <a:lnTo>
                  <a:pt x="2808" y="191"/>
                </a:lnTo>
                <a:lnTo>
                  <a:pt x="2808" y="193"/>
                </a:lnTo>
                <a:lnTo>
                  <a:pt x="2810" y="195"/>
                </a:lnTo>
                <a:lnTo>
                  <a:pt x="2812" y="195"/>
                </a:lnTo>
                <a:lnTo>
                  <a:pt x="2820" y="195"/>
                </a:lnTo>
                <a:lnTo>
                  <a:pt x="2822" y="195"/>
                </a:lnTo>
                <a:lnTo>
                  <a:pt x="2827" y="193"/>
                </a:lnTo>
                <a:lnTo>
                  <a:pt x="2831" y="193"/>
                </a:lnTo>
                <a:lnTo>
                  <a:pt x="2833" y="191"/>
                </a:lnTo>
                <a:lnTo>
                  <a:pt x="2837" y="193"/>
                </a:lnTo>
                <a:lnTo>
                  <a:pt x="2841" y="193"/>
                </a:lnTo>
                <a:lnTo>
                  <a:pt x="2848" y="191"/>
                </a:lnTo>
                <a:lnTo>
                  <a:pt x="2852" y="191"/>
                </a:lnTo>
                <a:lnTo>
                  <a:pt x="2852" y="191"/>
                </a:lnTo>
                <a:lnTo>
                  <a:pt x="2854" y="193"/>
                </a:lnTo>
                <a:lnTo>
                  <a:pt x="2854" y="193"/>
                </a:lnTo>
                <a:lnTo>
                  <a:pt x="2848" y="193"/>
                </a:lnTo>
                <a:lnTo>
                  <a:pt x="2843" y="195"/>
                </a:lnTo>
                <a:lnTo>
                  <a:pt x="2824" y="197"/>
                </a:lnTo>
                <a:lnTo>
                  <a:pt x="2820" y="201"/>
                </a:lnTo>
                <a:lnTo>
                  <a:pt x="2818" y="201"/>
                </a:lnTo>
                <a:lnTo>
                  <a:pt x="2818" y="201"/>
                </a:lnTo>
                <a:lnTo>
                  <a:pt x="2816" y="201"/>
                </a:lnTo>
                <a:lnTo>
                  <a:pt x="2812" y="201"/>
                </a:lnTo>
                <a:lnTo>
                  <a:pt x="2812" y="201"/>
                </a:lnTo>
                <a:lnTo>
                  <a:pt x="2810" y="204"/>
                </a:lnTo>
                <a:lnTo>
                  <a:pt x="2810" y="206"/>
                </a:lnTo>
                <a:lnTo>
                  <a:pt x="2812" y="206"/>
                </a:lnTo>
                <a:lnTo>
                  <a:pt x="2812" y="208"/>
                </a:lnTo>
                <a:lnTo>
                  <a:pt x="2814" y="210"/>
                </a:lnTo>
                <a:lnTo>
                  <a:pt x="2816" y="212"/>
                </a:lnTo>
                <a:lnTo>
                  <a:pt x="2818" y="212"/>
                </a:lnTo>
                <a:lnTo>
                  <a:pt x="2820" y="214"/>
                </a:lnTo>
                <a:lnTo>
                  <a:pt x="2827" y="216"/>
                </a:lnTo>
                <a:lnTo>
                  <a:pt x="2833" y="222"/>
                </a:lnTo>
                <a:lnTo>
                  <a:pt x="2839" y="227"/>
                </a:lnTo>
                <a:lnTo>
                  <a:pt x="2841" y="227"/>
                </a:lnTo>
                <a:lnTo>
                  <a:pt x="2843" y="227"/>
                </a:lnTo>
                <a:lnTo>
                  <a:pt x="2845" y="229"/>
                </a:lnTo>
                <a:lnTo>
                  <a:pt x="2845" y="231"/>
                </a:lnTo>
                <a:lnTo>
                  <a:pt x="2850" y="231"/>
                </a:lnTo>
                <a:lnTo>
                  <a:pt x="2854" y="231"/>
                </a:lnTo>
                <a:lnTo>
                  <a:pt x="2856" y="229"/>
                </a:lnTo>
                <a:lnTo>
                  <a:pt x="2854" y="227"/>
                </a:lnTo>
                <a:lnTo>
                  <a:pt x="2854" y="224"/>
                </a:lnTo>
                <a:lnTo>
                  <a:pt x="2854" y="224"/>
                </a:lnTo>
                <a:lnTo>
                  <a:pt x="2856" y="222"/>
                </a:lnTo>
                <a:lnTo>
                  <a:pt x="2858" y="220"/>
                </a:lnTo>
                <a:lnTo>
                  <a:pt x="2856" y="218"/>
                </a:lnTo>
                <a:lnTo>
                  <a:pt x="2856" y="216"/>
                </a:lnTo>
                <a:lnTo>
                  <a:pt x="2858" y="214"/>
                </a:lnTo>
                <a:lnTo>
                  <a:pt x="2860" y="212"/>
                </a:lnTo>
                <a:lnTo>
                  <a:pt x="2862" y="206"/>
                </a:lnTo>
                <a:lnTo>
                  <a:pt x="2866" y="204"/>
                </a:lnTo>
                <a:lnTo>
                  <a:pt x="2871" y="204"/>
                </a:lnTo>
                <a:lnTo>
                  <a:pt x="2873" y="204"/>
                </a:lnTo>
                <a:lnTo>
                  <a:pt x="2873" y="201"/>
                </a:lnTo>
                <a:lnTo>
                  <a:pt x="2875" y="197"/>
                </a:lnTo>
                <a:lnTo>
                  <a:pt x="2875" y="195"/>
                </a:lnTo>
                <a:lnTo>
                  <a:pt x="2875" y="189"/>
                </a:lnTo>
                <a:lnTo>
                  <a:pt x="2875" y="189"/>
                </a:lnTo>
                <a:lnTo>
                  <a:pt x="2875" y="187"/>
                </a:lnTo>
                <a:lnTo>
                  <a:pt x="2877" y="187"/>
                </a:lnTo>
                <a:lnTo>
                  <a:pt x="2879" y="187"/>
                </a:lnTo>
                <a:lnTo>
                  <a:pt x="2881" y="187"/>
                </a:lnTo>
                <a:lnTo>
                  <a:pt x="2883" y="185"/>
                </a:lnTo>
                <a:lnTo>
                  <a:pt x="2883" y="185"/>
                </a:lnTo>
                <a:lnTo>
                  <a:pt x="2883" y="183"/>
                </a:lnTo>
                <a:lnTo>
                  <a:pt x="2883" y="180"/>
                </a:lnTo>
                <a:lnTo>
                  <a:pt x="2883" y="178"/>
                </a:lnTo>
                <a:lnTo>
                  <a:pt x="2885" y="176"/>
                </a:lnTo>
                <a:lnTo>
                  <a:pt x="2889" y="172"/>
                </a:lnTo>
                <a:lnTo>
                  <a:pt x="2892" y="170"/>
                </a:lnTo>
                <a:lnTo>
                  <a:pt x="2892" y="170"/>
                </a:lnTo>
                <a:lnTo>
                  <a:pt x="2894" y="168"/>
                </a:lnTo>
                <a:lnTo>
                  <a:pt x="2894" y="168"/>
                </a:lnTo>
                <a:lnTo>
                  <a:pt x="2904" y="168"/>
                </a:lnTo>
                <a:lnTo>
                  <a:pt x="2908" y="166"/>
                </a:lnTo>
                <a:lnTo>
                  <a:pt x="2912" y="166"/>
                </a:lnTo>
                <a:lnTo>
                  <a:pt x="2915" y="166"/>
                </a:lnTo>
                <a:lnTo>
                  <a:pt x="2917" y="164"/>
                </a:lnTo>
                <a:lnTo>
                  <a:pt x="2917" y="164"/>
                </a:lnTo>
                <a:lnTo>
                  <a:pt x="2917" y="164"/>
                </a:lnTo>
                <a:lnTo>
                  <a:pt x="2912" y="162"/>
                </a:lnTo>
                <a:lnTo>
                  <a:pt x="2908" y="159"/>
                </a:lnTo>
                <a:lnTo>
                  <a:pt x="2904" y="157"/>
                </a:lnTo>
                <a:lnTo>
                  <a:pt x="2908" y="155"/>
                </a:lnTo>
                <a:lnTo>
                  <a:pt x="2906" y="153"/>
                </a:lnTo>
                <a:lnTo>
                  <a:pt x="2904" y="153"/>
                </a:lnTo>
                <a:lnTo>
                  <a:pt x="2900" y="151"/>
                </a:lnTo>
                <a:lnTo>
                  <a:pt x="2900" y="153"/>
                </a:lnTo>
                <a:lnTo>
                  <a:pt x="2900" y="153"/>
                </a:lnTo>
                <a:lnTo>
                  <a:pt x="2896" y="155"/>
                </a:lnTo>
                <a:lnTo>
                  <a:pt x="2894" y="151"/>
                </a:lnTo>
                <a:lnTo>
                  <a:pt x="2889" y="151"/>
                </a:lnTo>
                <a:lnTo>
                  <a:pt x="2885" y="151"/>
                </a:lnTo>
                <a:lnTo>
                  <a:pt x="2883" y="151"/>
                </a:lnTo>
                <a:lnTo>
                  <a:pt x="2881" y="149"/>
                </a:lnTo>
                <a:lnTo>
                  <a:pt x="2879" y="149"/>
                </a:lnTo>
                <a:lnTo>
                  <a:pt x="2879" y="149"/>
                </a:lnTo>
                <a:lnTo>
                  <a:pt x="2879" y="147"/>
                </a:lnTo>
                <a:lnTo>
                  <a:pt x="2881" y="147"/>
                </a:lnTo>
                <a:lnTo>
                  <a:pt x="2881" y="145"/>
                </a:lnTo>
                <a:lnTo>
                  <a:pt x="2881" y="145"/>
                </a:lnTo>
                <a:lnTo>
                  <a:pt x="2881" y="143"/>
                </a:lnTo>
                <a:lnTo>
                  <a:pt x="2879" y="141"/>
                </a:lnTo>
                <a:lnTo>
                  <a:pt x="2879" y="141"/>
                </a:lnTo>
                <a:lnTo>
                  <a:pt x="2877" y="139"/>
                </a:lnTo>
                <a:lnTo>
                  <a:pt x="2875" y="136"/>
                </a:lnTo>
                <a:lnTo>
                  <a:pt x="2873" y="136"/>
                </a:lnTo>
                <a:lnTo>
                  <a:pt x="2873" y="136"/>
                </a:lnTo>
                <a:lnTo>
                  <a:pt x="2866" y="143"/>
                </a:lnTo>
                <a:lnTo>
                  <a:pt x="2864" y="145"/>
                </a:lnTo>
                <a:lnTo>
                  <a:pt x="2864" y="143"/>
                </a:lnTo>
                <a:lnTo>
                  <a:pt x="2864" y="141"/>
                </a:lnTo>
                <a:lnTo>
                  <a:pt x="2864" y="139"/>
                </a:lnTo>
                <a:lnTo>
                  <a:pt x="2864" y="139"/>
                </a:lnTo>
                <a:lnTo>
                  <a:pt x="2866" y="136"/>
                </a:lnTo>
                <a:lnTo>
                  <a:pt x="2868" y="134"/>
                </a:lnTo>
                <a:lnTo>
                  <a:pt x="2866" y="130"/>
                </a:lnTo>
                <a:lnTo>
                  <a:pt x="2864" y="128"/>
                </a:lnTo>
                <a:lnTo>
                  <a:pt x="2862" y="128"/>
                </a:lnTo>
                <a:lnTo>
                  <a:pt x="2858" y="126"/>
                </a:lnTo>
                <a:lnTo>
                  <a:pt x="2854" y="126"/>
                </a:lnTo>
                <a:lnTo>
                  <a:pt x="2854" y="126"/>
                </a:lnTo>
                <a:lnTo>
                  <a:pt x="2852" y="126"/>
                </a:lnTo>
                <a:lnTo>
                  <a:pt x="2852" y="128"/>
                </a:lnTo>
                <a:lnTo>
                  <a:pt x="2852" y="128"/>
                </a:lnTo>
                <a:lnTo>
                  <a:pt x="2848" y="124"/>
                </a:lnTo>
                <a:lnTo>
                  <a:pt x="2845" y="122"/>
                </a:lnTo>
                <a:lnTo>
                  <a:pt x="2843" y="122"/>
                </a:lnTo>
                <a:lnTo>
                  <a:pt x="2841" y="124"/>
                </a:lnTo>
                <a:lnTo>
                  <a:pt x="2841" y="126"/>
                </a:lnTo>
                <a:lnTo>
                  <a:pt x="2841" y="128"/>
                </a:lnTo>
                <a:lnTo>
                  <a:pt x="2839" y="130"/>
                </a:lnTo>
                <a:lnTo>
                  <a:pt x="2837" y="132"/>
                </a:lnTo>
                <a:lnTo>
                  <a:pt x="2837" y="134"/>
                </a:lnTo>
                <a:lnTo>
                  <a:pt x="2837" y="134"/>
                </a:lnTo>
                <a:lnTo>
                  <a:pt x="2837" y="139"/>
                </a:lnTo>
                <a:lnTo>
                  <a:pt x="2837" y="141"/>
                </a:lnTo>
                <a:lnTo>
                  <a:pt x="2839" y="145"/>
                </a:lnTo>
                <a:lnTo>
                  <a:pt x="2843" y="153"/>
                </a:lnTo>
                <a:lnTo>
                  <a:pt x="2845" y="157"/>
                </a:lnTo>
                <a:lnTo>
                  <a:pt x="2843" y="157"/>
                </a:lnTo>
                <a:lnTo>
                  <a:pt x="2837" y="151"/>
                </a:lnTo>
                <a:lnTo>
                  <a:pt x="2837" y="151"/>
                </a:lnTo>
                <a:lnTo>
                  <a:pt x="2835" y="149"/>
                </a:lnTo>
                <a:lnTo>
                  <a:pt x="2831" y="143"/>
                </a:lnTo>
                <a:lnTo>
                  <a:pt x="2829" y="139"/>
                </a:lnTo>
                <a:lnTo>
                  <a:pt x="2827" y="134"/>
                </a:lnTo>
                <a:lnTo>
                  <a:pt x="2822" y="132"/>
                </a:lnTo>
                <a:lnTo>
                  <a:pt x="2818" y="130"/>
                </a:lnTo>
                <a:lnTo>
                  <a:pt x="2816" y="132"/>
                </a:lnTo>
                <a:lnTo>
                  <a:pt x="2814" y="136"/>
                </a:lnTo>
                <a:lnTo>
                  <a:pt x="2812" y="139"/>
                </a:lnTo>
                <a:lnTo>
                  <a:pt x="2810" y="139"/>
                </a:lnTo>
                <a:lnTo>
                  <a:pt x="2810" y="141"/>
                </a:lnTo>
                <a:lnTo>
                  <a:pt x="2812" y="143"/>
                </a:lnTo>
                <a:lnTo>
                  <a:pt x="2812" y="145"/>
                </a:lnTo>
                <a:lnTo>
                  <a:pt x="2812" y="145"/>
                </a:lnTo>
                <a:lnTo>
                  <a:pt x="2810" y="145"/>
                </a:lnTo>
                <a:lnTo>
                  <a:pt x="2808" y="145"/>
                </a:lnTo>
                <a:lnTo>
                  <a:pt x="2806" y="143"/>
                </a:lnTo>
                <a:lnTo>
                  <a:pt x="2806" y="143"/>
                </a:lnTo>
                <a:lnTo>
                  <a:pt x="2801" y="141"/>
                </a:lnTo>
                <a:lnTo>
                  <a:pt x="2801" y="141"/>
                </a:lnTo>
                <a:lnTo>
                  <a:pt x="2801" y="139"/>
                </a:lnTo>
                <a:lnTo>
                  <a:pt x="2799" y="139"/>
                </a:lnTo>
                <a:lnTo>
                  <a:pt x="2789" y="139"/>
                </a:lnTo>
                <a:lnTo>
                  <a:pt x="2797" y="134"/>
                </a:lnTo>
                <a:lnTo>
                  <a:pt x="2808" y="134"/>
                </a:lnTo>
                <a:lnTo>
                  <a:pt x="2810" y="132"/>
                </a:lnTo>
                <a:lnTo>
                  <a:pt x="2810" y="132"/>
                </a:lnTo>
                <a:lnTo>
                  <a:pt x="2810" y="130"/>
                </a:lnTo>
                <a:lnTo>
                  <a:pt x="2810" y="130"/>
                </a:lnTo>
                <a:lnTo>
                  <a:pt x="2806" y="128"/>
                </a:lnTo>
                <a:lnTo>
                  <a:pt x="2797" y="130"/>
                </a:lnTo>
                <a:lnTo>
                  <a:pt x="2793" y="132"/>
                </a:lnTo>
                <a:lnTo>
                  <a:pt x="2791" y="132"/>
                </a:lnTo>
                <a:lnTo>
                  <a:pt x="2785" y="130"/>
                </a:lnTo>
                <a:lnTo>
                  <a:pt x="2785" y="130"/>
                </a:lnTo>
                <a:lnTo>
                  <a:pt x="2785" y="132"/>
                </a:lnTo>
                <a:lnTo>
                  <a:pt x="2787" y="134"/>
                </a:lnTo>
                <a:lnTo>
                  <a:pt x="2785" y="134"/>
                </a:lnTo>
                <a:lnTo>
                  <a:pt x="2783" y="132"/>
                </a:lnTo>
                <a:lnTo>
                  <a:pt x="2776" y="130"/>
                </a:lnTo>
                <a:lnTo>
                  <a:pt x="2772" y="130"/>
                </a:lnTo>
                <a:lnTo>
                  <a:pt x="2770" y="130"/>
                </a:lnTo>
                <a:lnTo>
                  <a:pt x="2770" y="132"/>
                </a:lnTo>
                <a:lnTo>
                  <a:pt x="2770" y="134"/>
                </a:lnTo>
                <a:lnTo>
                  <a:pt x="2768" y="132"/>
                </a:lnTo>
                <a:lnTo>
                  <a:pt x="2766" y="130"/>
                </a:lnTo>
                <a:lnTo>
                  <a:pt x="2764" y="130"/>
                </a:lnTo>
                <a:lnTo>
                  <a:pt x="2764" y="130"/>
                </a:lnTo>
                <a:lnTo>
                  <a:pt x="2762" y="132"/>
                </a:lnTo>
                <a:lnTo>
                  <a:pt x="2762" y="132"/>
                </a:lnTo>
                <a:lnTo>
                  <a:pt x="2764" y="134"/>
                </a:lnTo>
                <a:close/>
                <a:moveTo>
                  <a:pt x="3935" y="115"/>
                </a:moveTo>
                <a:lnTo>
                  <a:pt x="3939" y="115"/>
                </a:lnTo>
                <a:lnTo>
                  <a:pt x="3941" y="118"/>
                </a:lnTo>
                <a:lnTo>
                  <a:pt x="3943" y="118"/>
                </a:lnTo>
                <a:lnTo>
                  <a:pt x="3956" y="122"/>
                </a:lnTo>
                <a:lnTo>
                  <a:pt x="3964" y="124"/>
                </a:lnTo>
                <a:lnTo>
                  <a:pt x="3968" y="124"/>
                </a:lnTo>
                <a:lnTo>
                  <a:pt x="3975" y="122"/>
                </a:lnTo>
                <a:lnTo>
                  <a:pt x="3977" y="120"/>
                </a:lnTo>
                <a:lnTo>
                  <a:pt x="3979" y="120"/>
                </a:lnTo>
                <a:lnTo>
                  <a:pt x="3983" y="120"/>
                </a:lnTo>
                <a:lnTo>
                  <a:pt x="3996" y="118"/>
                </a:lnTo>
                <a:lnTo>
                  <a:pt x="4015" y="115"/>
                </a:lnTo>
                <a:lnTo>
                  <a:pt x="4017" y="115"/>
                </a:lnTo>
                <a:lnTo>
                  <a:pt x="4019" y="113"/>
                </a:lnTo>
                <a:lnTo>
                  <a:pt x="4017" y="113"/>
                </a:lnTo>
                <a:lnTo>
                  <a:pt x="4017" y="111"/>
                </a:lnTo>
                <a:lnTo>
                  <a:pt x="4015" y="107"/>
                </a:lnTo>
                <a:lnTo>
                  <a:pt x="4015" y="107"/>
                </a:lnTo>
                <a:lnTo>
                  <a:pt x="4012" y="107"/>
                </a:lnTo>
                <a:lnTo>
                  <a:pt x="4015" y="103"/>
                </a:lnTo>
                <a:lnTo>
                  <a:pt x="4017" y="103"/>
                </a:lnTo>
                <a:lnTo>
                  <a:pt x="4023" y="101"/>
                </a:lnTo>
                <a:lnTo>
                  <a:pt x="4023" y="101"/>
                </a:lnTo>
                <a:lnTo>
                  <a:pt x="4025" y="101"/>
                </a:lnTo>
                <a:lnTo>
                  <a:pt x="4025" y="99"/>
                </a:lnTo>
                <a:lnTo>
                  <a:pt x="4025" y="99"/>
                </a:lnTo>
                <a:lnTo>
                  <a:pt x="4023" y="97"/>
                </a:lnTo>
                <a:lnTo>
                  <a:pt x="4019" y="97"/>
                </a:lnTo>
                <a:lnTo>
                  <a:pt x="4010" y="92"/>
                </a:lnTo>
                <a:lnTo>
                  <a:pt x="4008" y="90"/>
                </a:lnTo>
                <a:lnTo>
                  <a:pt x="4006" y="90"/>
                </a:lnTo>
                <a:lnTo>
                  <a:pt x="4006" y="88"/>
                </a:lnTo>
                <a:lnTo>
                  <a:pt x="4006" y="88"/>
                </a:lnTo>
                <a:lnTo>
                  <a:pt x="4002" y="84"/>
                </a:lnTo>
                <a:lnTo>
                  <a:pt x="4000" y="84"/>
                </a:lnTo>
                <a:lnTo>
                  <a:pt x="3998" y="84"/>
                </a:lnTo>
                <a:lnTo>
                  <a:pt x="3998" y="82"/>
                </a:lnTo>
                <a:lnTo>
                  <a:pt x="3996" y="82"/>
                </a:lnTo>
                <a:lnTo>
                  <a:pt x="3985" y="82"/>
                </a:lnTo>
                <a:lnTo>
                  <a:pt x="3985" y="84"/>
                </a:lnTo>
                <a:lnTo>
                  <a:pt x="3981" y="86"/>
                </a:lnTo>
                <a:lnTo>
                  <a:pt x="3979" y="86"/>
                </a:lnTo>
                <a:lnTo>
                  <a:pt x="3975" y="88"/>
                </a:lnTo>
                <a:lnTo>
                  <a:pt x="3971" y="88"/>
                </a:lnTo>
                <a:lnTo>
                  <a:pt x="3968" y="88"/>
                </a:lnTo>
                <a:lnTo>
                  <a:pt x="3964" y="90"/>
                </a:lnTo>
                <a:lnTo>
                  <a:pt x="3962" y="90"/>
                </a:lnTo>
                <a:lnTo>
                  <a:pt x="3960" y="90"/>
                </a:lnTo>
                <a:lnTo>
                  <a:pt x="3956" y="90"/>
                </a:lnTo>
                <a:lnTo>
                  <a:pt x="3954" y="92"/>
                </a:lnTo>
                <a:lnTo>
                  <a:pt x="3952" y="95"/>
                </a:lnTo>
                <a:lnTo>
                  <a:pt x="3952" y="95"/>
                </a:lnTo>
                <a:lnTo>
                  <a:pt x="3950" y="97"/>
                </a:lnTo>
                <a:lnTo>
                  <a:pt x="3950" y="99"/>
                </a:lnTo>
                <a:lnTo>
                  <a:pt x="3952" y="99"/>
                </a:lnTo>
                <a:lnTo>
                  <a:pt x="3958" y="99"/>
                </a:lnTo>
                <a:lnTo>
                  <a:pt x="3954" y="101"/>
                </a:lnTo>
                <a:lnTo>
                  <a:pt x="3952" y="103"/>
                </a:lnTo>
                <a:lnTo>
                  <a:pt x="3950" y="107"/>
                </a:lnTo>
                <a:lnTo>
                  <a:pt x="3943" y="107"/>
                </a:lnTo>
                <a:lnTo>
                  <a:pt x="3939" y="109"/>
                </a:lnTo>
                <a:lnTo>
                  <a:pt x="3935" y="111"/>
                </a:lnTo>
                <a:lnTo>
                  <a:pt x="3933" y="113"/>
                </a:lnTo>
                <a:lnTo>
                  <a:pt x="3935" y="115"/>
                </a:lnTo>
                <a:close/>
                <a:moveTo>
                  <a:pt x="3901" y="212"/>
                </a:moveTo>
                <a:lnTo>
                  <a:pt x="3904" y="212"/>
                </a:lnTo>
                <a:lnTo>
                  <a:pt x="3908" y="210"/>
                </a:lnTo>
                <a:lnTo>
                  <a:pt x="3908" y="210"/>
                </a:lnTo>
                <a:lnTo>
                  <a:pt x="3906" y="210"/>
                </a:lnTo>
                <a:lnTo>
                  <a:pt x="3901" y="210"/>
                </a:lnTo>
                <a:lnTo>
                  <a:pt x="3899" y="210"/>
                </a:lnTo>
                <a:lnTo>
                  <a:pt x="3899" y="212"/>
                </a:lnTo>
                <a:lnTo>
                  <a:pt x="3899" y="212"/>
                </a:lnTo>
                <a:lnTo>
                  <a:pt x="3901" y="212"/>
                </a:lnTo>
                <a:close/>
                <a:moveTo>
                  <a:pt x="3912" y="86"/>
                </a:moveTo>
                <a:lnTo>
                  <a:pt x="3929" y="88"/>
                </a:lnTo>
                <a:lnTo>
                  <a:pt x="3935" y="86"/>
                </a:lnTo>
                <a:lnTo>
                  <a:pt x="3933" y="84"/>
                </a:lnTo>
                <a:lnTo>
                  <a:pt x="3927" y="84"/>
                </a:lnTo>
                <a:lnTo>
                  <a:pt x="3912" y="84"/>
                </a:lnTo>
                <a:lnTo>
                  <a:pt x="3910" y="86"/>
                </a:lnTo>
                <a:lnTo>
                  <a:pt x="3910" y="86"/>
                </a:lnTo>
                <a:lnTo>
                  <a:pt x="3912" y="86"/>
                </a:lnTo>
                <a:close/>
                <a:moveTo>
                  <a:pt x="4017" y="229"/>
                </a:moveTo>
                <a:lnTo>
                  <a:pt x="4019" y="229"/>
                </a:lnTo>
                <a:lnTo>
                  <a:pt x="4019" y="231"/>
                </a:lnTo>
                <a:lnTo>
                  <a:pt x="4021" y="231"/>
                </a:lnTo>
                <a:lnTo>
                  <a:pt x="4021" y="231"/>
                </a:lnTo>
                <a:lnTo>
                  <a:pt x="4019" y="227"/>
                </a:lnTo>
                <a:lnTo>
                  <a:pt x="4017" y="229"/>
                </a:lnTo>
                <a:close/>
                <a:moveTo>
                  <a:pt x="3864" y="281"/>
                </a:moveTo>
                <a:lnTo>
                  <a:pt x="3868" y="281"/>
                </a:lnTo>
                <a:lnTo>
                  <a:pt x="3868" y="281"/>
                </a:lnTo>
                <a:lnTo>
                  <a:pt x="3870" y="279"/>
                </a:lnTo>
                <a:lnTo>
                  <a:pt x="3868" y="277"/>
                </a:lnTo>
                <a:lnTo>
                  <a:pt x="3868" y="277"/>
                </a:lnTo>
                <a:lnTo>
                  <a:pt x="3864" y="279"/>
                </a:lnTo>
                <a:lnTo>
                  <a:pt x="3864" y="277"/>
                </a:lnTo>
                <a:lnTo>
                  <a:pt x="3862" y="277"/>
                </a:lnTo>
                <a:lnTo>
                  <a:pt x="3862" y="279"/>
                </a:lnTo>
                <a:lnTo>
                  <a:pt x="3857" y="279"/>
                </a:lnTo>
                <a:lnTo>
                  <a:pt x="3857" y="281"/>
                </a:lnTo>
                <a:lnTo>
                  <a:pt x="3860" y="281"/>
                </a:lnTo>
                <a:lnTo>
                  <a:pt x="3864" y="281"/>
                </a:lnTo>
                <a:close/>
                <a:moveTo>
                  <a:pt x="4006" y="241"/>
                </a:moveTo>
                <a:lnTo>
                  <a:pt x="4008" y="241"/>
                </a:lnTo>
                <a:lnTo>
                  <a:pt x="4006" y="239"/>
                </a:lnTo>
                <a:lnTo>
                  <a:pt x="4002" y="239"/>
                </a:lnTo>
                <a:lnTo>
                  <a:pt x="4000" y="239"/>
                </a:lnTo>
                <a:lnTo>
                  <a:pt x="3996" y="239"/>
                </a:lnTo>
                <a:lnTo>
                  <a:pt x="3992" y="241"/>
                </a:lnTo>
                <a:lnTo>
                  <a:pt x="3989" y="239"/>
                </a:lnTo>
                <a:lnTo>
                  <a:pt x="3989" y="241"/>
                </a:lnTo>
                <a:lnTo>
                  <a:pt x="3989" y="241"/>
                </a:lnTo>
                <a:lnTo>
                  <a:pt x="3994" y="243"/>
                </a:lnTo>
                <a:lnTo>
                  <a:pt x="3996" y="243"/>
                </a:lnTo>
                <a:lnTo>
                  <a:pt x="4000" y="243"/>
                </a:lnTo>
                <a:lnTo>
                  <a:pt x="4002" y="245"/>
                </a:lnTo>
                <a:lnTo>
                  <a:pt x="4004" y="243"/>
                </a:lnTo>
                <a:lnTo>
                  <a:pt x="4004" y="241"/>
                </a:lnTo>
                <a:lnTo>
                  <a:pt x="4006" y="241"/>
                </a:lnTo>
                <a:lnTo>
                  <a:pt x="4006" y="241"/>
                </a:lnTo>
                <a:close/>
                <a:moveTo>
                  <a:pt x="4021" y="118"/>
                </a:moveTo>
                <a:lnTo>
                  <a:pt x="4015" y="120"/>
                </a:lnTo>
                <a:lnTo>
                  <a:pt x="4004" y="122"/>
                </a:lnTo>
                <a:lnTo>
                  <a:pt x="4002" y="120"/>
                </a:lnTo>
                <a:lnTo>
                  <a:pt x="4000" y="122"/>
                </a:lnTo>
                <a:lnTo>
                  <a:pt x="3996" y="120"/>
                </a:lnTo>
                <a:lnTo>
                  <a:pt x="3992" y="120"/>
                </a:lnTo>
                <a:lnTo>
                  <a:pt x="3989" y="122"/>
                </a:lnTo>
                <a:lnTo>
                  <a:pt x="3989" y="122"/>
                </a:lnTo>
                <a:lnTo>
                  <a:pt x="3987" y="124"/>
                </a:lnTo>
                <a:lnTo>
                  <a:pt x="3983" y="122"/>
                </a:lnTo>
                <a:lnTo>
                  <a:pt x="3983" y="122"/>
                </a:lnTo>
                <a:lnTo>
                  <a:pt x="3981" y="124"/>
                </a:lnTo>
                <a:lnTo>
                  <a:pt x="3979" y="124"/>
                </a:lnTo>
                <a:lnTo>
                  <a:pt x="3975" y="126"/>
                </a:lnTo>
                <a:lnTo>
                  <a:pt x="3973" y="130"/>
                </a:lnTo>
                <a:lnTo>
                  <a:pt x="3971" y="132"/>
                </a:lnTo>
                <a:lnTo>
                  <a:pt x="3966" y="134"/>
                </a:lnTo>
                <a:lnTo>
                  <a:pt x="3960" y="136"/>
                </a:lnTo>
                <a:lnTo>
                  <a:pt x="3956" y="141"/>
                </a:lnTo>
                <a:lnTo>
                  <a:pt x="3958" y="143"/>
                </a:lnTo>
                <a:lnTo>
                  <a:pt x="3962" y="141"/>
                </a:lnTo>
                <a:lnTo>
                  <a:pt x="3966" y="143"/>
                </a:lnTo>
                <a:lnTo>
                  <a:pt x="3973" y="143"/>
                </a:lnTo>
                <a:lnTo>
                  <a:pt x="3975" y="147"/>
                </a:lnTo>
                <a:lnTo>
                  <a:pt x="3977" y="149"/>
                </a:lnTo>
                <a:lnTo>
                  <a:pt x="3979" y="151"/>
                </a:lnTo>
                <a:lnTo>
                  <a:pt x="3979" y="151"/>
                </a:lnTo>
                <a:lnTo>
                  <a:pt x="3979" y="153"/>
                </a:lnTo>
                <a:lnTo>
                  <a:pt x="3981" y="153"/>
                </a:lnTo>
                <a:lnTo>
                  <a:pt x="3985" y="155"/>
                </a:lnTo>
                <a:lnTo>
                  <a:pt x="3985" y="155"/>
                </a:lnTo>
                <a:lnTo>
                  <a:pt x="3989" y="153"/>
                </a:lnTo>
                <a:lnTo>
                  <a:pt x="3992" y="153"/>
                </a:lnTo>
                <a:lnTo>
                  <a:pt x="3994" y="155"/>
                </a:lnTo>
                <a:lnTo>
                  <a:pt x="3996" y="157"/>
                </a:lnTo>
                <a:lnTo>
                  <a:pt x="4004" y="155"/>
                </a:lnTo>
                <a:lnTo>
                  <a:pt x="4004" y="155"/>
                </a:lnTo>
                <a:lnTo>
                  <a:pt x="4010" y="157"/>
                </a:lnTo>
                <a:lnTo>
                  <a:pt x="4010" y="157"/>
                </a:lnTo>
                <a:lnTo>
                  <a:pt x="4012" y="159"/>
                </a:lnTo>
                <a:lnTo>
                  <a:pt x="4017" y="162"/>
                </a:lnTo>
                <a:lnTo>
                  <a:pt x="4021" y="162"/>
                </a:lnTo>
                <a:lnTo>
                  <a:pt x="4023" y="162"/>
                </a:lnTo>
                <a:lnTo>
                  <a:pt x="4025" y="162"/>
                </a:lnTo>
                <a:lnTo>
                  <a:pt x="4029" y="162"/>
                </a:lnTo>
                <a:lnTo>
                  <a:pt x="4031" y="164"/>
                </a:lnTo>
                <a:lnTo>
                  <a:pt x="4033" y="164"/>
                </a:lnTo>
                <a:lnTo>
                  <a:pt x="4040" y="162"/>
                </a:lnTo>
                <a:lnTo>
                  <a:pt x="4048" y="162"/>
                </a:lnTo>
                <a:lnTo>
                  <a:pt x="4050" y="162"/>
                </a:lnTo>
                <a:lnTo>
                  <a:pt x="4054" y="157"/>
                </a:lnTo>
                <a:lnTo>
                  <a:pt x="4054" y="155"/>
                </a:lnTo>
                <a:lnTo>
                  <a:pt x="4054" y="153"/>
                </a:lnTo>
                <a:lnTo>
                  <a:pt x="4052" y="153"/>
                </a:lnTo>
                <a:lnTo>
                  <a:pt x="4050" y="153"/>
                </a:lnTo>
                <a:lnTo>
                  <a:pt x="4046" y="149"/>
                </a:lnTo>
                <a:lnTo>
                  <a:pt x="4042" y="147"/>
                </a:lnTo>
                <a:lnTo>
                  <a:pt x="4044" y="147"/>
                </a:lnTo>
                <a:lnTo>
                  <a:pt x="4044" y="147"/>
                </a:lnTo>
                <a:lnTo>
                  <a:pt x="4048" y="147"/>
                </a:lnTo>
                <a:lnTo>
                  <a:pt x="4050" y="147"/>
                </a:lnTo>
                <a:lnTo>
                  <a:pt x="4052" y="147"/>
                </a:lnTo>
                <a:lnTo>
                  <a:pt x="4052" y="145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39"/>
                </a:lnTo>
                <a:lnTo>
                  <a:pt x="4052" y="136"/>
                </a:lnTo>
                <a:lnTo>
                  <a:pt x="4054" y="136"/>
                </a:lnTo>
                <a:lnTo>
                  <a:pt x="4054" y="134"/>
                </a:lnTo>
                <a:lnTo>
                  <a:pt x="4054" y="132"/>
                </a:lnTo>
                <a:lnTo>
                  <a:pt x="4056" y="132"/>
                </a:lnTo>
                <a:lnTo>
                  <a:pt x="4056" y="128"/>
                </a:lnTo>
                <a:lnTo>
                  <a:pt x="4054" y="128"/>
                </a:lnTo>
                <a:lnTo>
                  <a:pt x="4052" y="126"/>
                </a:lnTo>
                <a:lnTo>
                  <a:pt x="4050" y="126"/>
                </a:lnTo>
                <a:lnTo>
                  <a:pt x="4048" y="126"/>
                </a:lnTo>
                <a:lnTo>
                  <a:pt x="4048" y="124"/>
                </a:lnTo>
                <a:lnTo>
                  <a:pt x="4046" y="124"/>
                </a:lnTo>
                <a:lnTo>
                  <a:pt x="4040" y="122"/>
                </a:lnTo>
                <a:lnTo>
                  <a:pt x="4036" y="122"/>
                </a:lnTo>
                <a:lnTo>
                  <a:pt x="4036" y="122"/>
                </a:lnTo>
                <a:lnTo>
                  <a:pt x="4033" y="124"/>
                </a:lnTo>
                <a:lnTo>
                  <a:pt x="4036" y="126"/>
                </a:lnTo>
                <a:lnTo>
                  <a:pt x="4033" y="128"/>
                </a:lnTo>
                <a:lnTo>
                  <a:pt x="4031" y="128"/>
                </a:lnTo>
                <a:lnTo>
                  <a:pt x="4029" y="128"/>
                </a:lnTo>
                <a:lnTo>
                  <a:pt x="4025" y="128"/>
                </a:lnTo>
                <a:lnTo>
                  <a:pt x="4023" y="132"/>
                </a:lnTo>
                <a:lnTo>
                  <a:pt x="4023" y="132"/>
                </a:lnTo>
                <a:lnTo>
                  <a:pt x="4021" y="132"/>
                </a:lnTo>
                <a:lnTo>
                  <a:pt x="4023" y="128"/>
                </a:lnTo>
                <a:lnTo>
                  <a:pt x="4023" y="128"/>
                </a:lnTo>
                <a:lnTo>
                  <a:pt x="4025" y="126"/>
                </a:lnTo>
                <a:lnTo>
                  <a:pt x="4025" y="124"/>
                </a:lnTo>
                <a:lnTo>
                  <a:pt x="4027" y="124"/>
                </a:lnTo>
                <a:lnTo>
                  <a:pt x="4025" y="122"/>
                </a:lnTo>
                <a:lnTo>
                  <a:pt x="4023" y="120"/>
                </a:lnTo>
                <a:lnTo>
                  <a:pt x="4021" y="118"/>
                </a:lnTo>
                <a:close/>
                <a:moveTo>
                  <a:pt x="4010" y="237"/>
                </a:moveTo>
                <a:lnTo>
                  <a:pt x="4010" y="237"/>
                </a:lnTo>
                <a:lnTo>
                  <a:pt x="4010" y="239"/>
                </a:lnTo>
                <a:lnTo>
                  <a:pt x="4008" y="241"/>
                </a:lnTo>
                <a:lnTo>
                  <a:pt x="4008" y="241"/>
                </a:lnTo>
                <a:lnTo>
                  <a:pt x="4010" y="243"/>
                </a:lnTo>
                <a:lnTo>
                  <a:pt x="4010" y="243"/>
                </a:lnTo>
                <a:lnTo>
                  <a:pt x="4010" y="243"/>
                </a:lnTo>
                <a:lnTo>
                  <a:pt x="4012" y="241"/>
                </a:lnTo>
                <a:lnTo>
                  <a:pt x="4015" y="239"/>
                </a:lnTo>
                <a:lnTo>
                  <a:pt x="4015" y="239"/>
                </a:lnTo>
                <a:lnTo>
                  <a:pt x="4012" y="237"/>
                </a:lnTo>
                <a:lnTo>
                  <a:pt x="4010" y="237"/>
                </a:lnTo>
                <a:close/>
                <a:moveTo>
                  <a:pt x="3790" y="269"/>
                </a:moveTo>
                <a:lnTo>
                  <a:pt x="3790" y="269"/>
                </a:lnTo>
                <a:lnTo>
                  <a:pt x="3790" y="269"/>
                </a:lnTo>
                <a:lnTo>
                  <a:pt x="3795" y="269"/>
                </a:lnTo>
                <a:lnTo>
                  <a:pt x="3795" y="271"/>
                </a:lnTo>
                <a:lnTo>
                  <a:pt x="3795" y="271"/>
                </a:lnTo>
                <a:lnTo>
                  <a:pt x="3797" y="266"/>
                </a:lnTo>
                <a:lnTo>
                  <a:pt x="3799" y="269"/>
                </a:lnTo>
                <a:lnTo>
                  <a:pt x="3799" y="266"/>
                </a:lnTo>
                <a:lnTo>
                  <a:pt x="3799" y="266"/>
                </a:lnTo>
                <a:lnTo>
                  <a:pt x="3799" y="264"/>
                </a:lnTo>
                <a:lnTo>
                  <a:pt x="3799" y="262"/>
                </a:lnTo>
                <a:lnTo>
                  <a:pt x="3797" y="262"/>
                </a:lnTo>
                <a:lnTo>
                  <a:pt x="3795" y="262"/>
                </a:lnTo>
                <a:lnTo>
                  <a:pt x="3795" y="264"/>
                </a:lnTo>
                <a:lnTo>
                  <a:pt x="3795" y="266"/>
                </a:lnTo>
                <a:lnTo>
                  <a:pt x="3792" y="266"/>
                </a:lnTo>
                <a:lnTo>
                  <a:pt x="3792" y="264"/>
                </a:lnTo>
                <a:lnTo>
                  <a:pt x="3788" y="266"/>
                </a:lnTo>
                <a:lnTo>
                  <a:pt x="3788" y="269"/>
                </a:lnTo>
                <a:lnTo>
                  <a:pt x="3790" y="269"/>
                </a:lnTo>
                <a:close/>
                <a:moveTo>
                  <a:pt x="3751" y="340"/>
                </a:moveTo>
                <a:lnTo>
                  <a:pt x="3759" y="342"/>
                </a:lnTo>
                <a:lnTo>
                  <a:pt x="3759" y="342"/>
                </a:lnTo>
                <a:lnTo>
                  <a:pt x="3759" y="340"/>
                </a:lnTo>
                <a:lnTo>
                  <a:pt x="3761" y="336"/>
                </a:lnTo>
                <a:lnTo>
                  <a:pt x="3759" y="333"/>
                </a:lnTo>
                <a:lnTo>
                  <a:pt x="3757" y="331"/>
                </a:lnTo>
                <a:lnTo>
                  <a:pt x="3755" y="331"/>
                </a:lnTo>
                <a:lnTo>
                  <a:pt x="3746" y="336"/>
                </a:lnTo>
                <a:lnTo>
                  <a:pt x="3746" y="338"/>
                </a:lnTo>
                <a:lnTo>
                  <a:pt x="3748" y="338"/>
                </a:lnTo>
                <a:lnTo>
                  <a:pt x="3751" y="340"/>
                </a:lnTo>
                <a:close/>
                <a:moveTo>
                  <a:pt x="3730" y="346"/>
                </a:moveTo>
                <a:lnTo>
                  <a:pt x="3728" y="348"/>
                </a:lnTo>
                <a:lnTo>
                  <a:pt x="3725" y="348"/>
                </a:lnTo>
                <a:lnTo>
                  <a:pt x="3721" y="350"/>
                </a:lnTo>
                <a:lnTo>
                  <a:pt x="3721" y="352"/>
                </a:lnTo>
                <a:lnTo>
                  <a:pt x="3721" y="352"/>
                </a:lnTo>
                <a:lnTo>
                  <a:pt x="3725" y="352"/>
                </a:lnTo>
                <a:lnTo>
                  <a:pt x="3732" y="352"/>
                </a:lnTo>
                <a:lnTo>
                  <a:pt x="3734" y="352"/>
                </a:lnTo>
                <a:lnTo>
                  <a:pt x="3738" y="350"/>
                </a:lnTo>
                <a:lnTo>
                  <a:pt x="3740" y="348"/>
                </a:lnTo>
                <a:lnTo>
                  <a:pt x="3742" y="348"/>
                </a:lnTo>
                <a:lnTo>
                  <a:pt x="3742" y="346"/>
                </a:lnTo>
                <a:lnTo>
                  <a:pt x="3742" y="346"/>
                </a:lnTo>
                <a:lnTo>
                  <a:pt x="3734" y="344"/>
                </a:lnTo>
                <a:lnTo>
                  <a:pt x="3732" y="344"/>
                </a:lnTo>
                <a:lnTo>
                  <a:pt x="3730" y="346"/>
                </a:lnTo>
                <a:close/>
                <a:moveTo>
                  <a:pt x="593" y="1772"/>
                </a:moveTo>
                <a:lnTo>
                  <a:pt x="591" y="1772"/>
                </a:lnTo>
                <a:lnTo>
                  <a:pt x="593" y="1772"/>
                </a:lnTo>
                <a:lnTo>
                  <a:pt x="593" y="1774"/>
                </a:lnTo>
                <a:lnTo>
                  <a:pt x="593" y="1772"/>
                </a:lnTo>
                <a:lnTo>
                  <a:pt x="595" y="1772"/>
                </a:lnTo>
                <a:lnTo>
                  <a:pt x="597" y="1772"/>
                </a:lnTo>
                <a:lnTo>
                  <a:pt x="595" y="1772"/>
                </a:lnTo>
                <a:lnTo>
                  <a:pt x="593" y="1772"/>
                </a:lnTo>
                <a:close/>
                <a:moveTo>
                  <a:pt x="3711" y="319"/>
                </a:moveTo>
                <a:lnTo>
                  <a:pt x="3711" y="319"/>
                </a:lnTo>
                <a:lnTo>
                  <a:pt x="3713" y="321"/>
                </a:lnTo>
                <a:lnTo>
                  <a:pt x="3719" y="321"/>
                </a:lnTo>
                <a:lnTo>
                  <a:pt x="3719" y="321"/>
                </a:lnTo>
                <a:lnTo>
                  <a:pt x="3713" y="319"/>
                </a:lnTo>
                <a:lnTo>
                  <a:pt x="3711" y="319"/>
                </a:lnTo>
                <a:close/>
                <a:moveTo>
                  <a:pt x="3711" y="139"/>
                </a:moveTo>
                <a:lnTo>
                  <a:pt x="3715" y="139"/>
                </a:lnTo>
                <a:lnTo>
                  <a:pt x="3717" y="139"/>
                </a:lnTo>
                <a:lnTo>
                  <a:pt x="3719" y="141"/>
                </a:lnTo>
                <a:lnTo>
                  <a:pt x="3721" y="141"/>
                </a:lnTo>
                <a:lnTo>
                  <a:pt x="3732" y="141"/>
                </a:lnTo>
                <a:lnTo>
                  <a:pt x="3732" y="141"/>
                </a:lnTo>
                <a:lnTo>
                  <a:pt x="3728" y="139"/>
                </a:lnTo>
                <a:lnTo>
                  <a:pt x="3715" y="136"/>
                </a:lnTo>
                <a:lnTo>
                  <a:pt x="3715" y="136"/>
                </a:lnTo>
                <a:lnTo>
                  <a:pt x="3713" y="136"/>
                </a:lnTo>
                <a:lnTo>
                  <a:pt x="3711" y="134"/>
                </a:lnTo>
                <a:lnTo>
                  <a:pt x="3709" y="136"/>
                </a:lnTo>
                <a:lnTo>
                  <a:pt x="3711" y="136"/>
                </a:lnTo>
                <a:lnTo>
                  <a:pt x="3711" y="139"/>
                </a:lnTo>
                <a:close/>
                <a:moveTo>
                  <a:pt x="3753" y="97"/>
                </a:moveTo>
                <a:lnTo>
                  <a:pt x="3767" y="97"/>
                </a:lnTo>
                <a:lnTo>
                  <a:pt x="3772" y="95"/>
                </a:lnTo>
                <a:lnTo>
                  <a:pt x="3772" y="95"/>
                </a:lnTo>
                <a:lnTo>
                  <a:pt x="3774" y="92"/>
                </a:lnTo>
                <a:lnTo>
                  <a:pt x="3772" y="92"/>
                </a:lnTo>
                <a:lnTo>
                  <a:pt x="3763" y="92"/>
                </a:lnTo>
                <a:lnTo>
                  <a:pt x="3755" y="92"/>
                </a:lnTo>
                <a:lnTo>
                  <a:pt x="3755" y="95"/>
                </a:lnTo>
                <a:lnTo>
                  <a:pt x="3753" y="97"/>
                </a:lnTo>
                <a:lnTo>
                  <a:pt x="3753" y="97"/>
                </a:lnTo>
                <a:lnTo>
                  <a:pt x="3753" y="97"/>
                </a:lnTo>
                <a:close/>
                <a:moveTo>
                  <a:pt x="3816" y="304"/>
                </a:moveTo>
                <a:lnTo>
                  <a:pt x="3818" y="304"/>
                </a:lnTo>
                <a:lnTo>
                  <a:pt x="3818" y="304"/>
                </a:lnTo>
                <a:lnTo>
                  <a:pt x="3818" y="304"/>
                </a:lnTo>
                <a:lnTo>
                  <a:pt x="3820" y="304"/>
                </a:lnTo>
                <a:lnTo>
                  <a:pt x="3818" y="302"/>
                </a:lnTo>
                <a:lnTo>
                  <a:pt x="3811" y="302"/>
                </a:lnTo>
                <a:lnTo>
                  <a:pt x="3809" y="302"/>
                </a:lnTo>
                <a:lnTo>
                  <a:pt x="3807" y="302"/>
                </a:lnTo>
                <a:lnTo>
                  <a:pt x="3813" y="304"/>
                </a:lnTo>
                <a:lnTo>
                  <a:pt x="3816" y="304"/>
                </a:lnTo>
                <a:close/>
                <a:moveTo>
                  <a:pt x="3803" y="304"/>
                </a:moveTo>
                <a:lnTo>
                  <a:pt x="3805" y="304"/>
                </a:lnTo>
                <a:lnTo>
                  <a:pt x="3805" y="302"/>
                </a:lnTo>
                <a:lnTo>
                  <a:pt x="3805" y="302"/>
                </a:lnTo>
                <a:lnTo>
                  <a:pt x="3805" y="302"/>
                </a:lnTo>
                <a:lnTo>
                  <a:pt x="3803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3" y="304"/>
                </a:lnTo>
                <a:close/>
                <a:moveTo>
                  <a:pt x="4056" y="134"/>
                </a:moveTo>
                <a:lnTo>
                  <a:pt x="4054" y="136"/>
                </a:lnTo>
                <a:lnTo>
                  <a:pt x="4059" y="136"/>
                </a:lnTo>
                <a:lnTo>
                  <a:pt x="4061" y="134"/>
                </a:lnTo>
                <a:lnTo>
                  <a:pt x="4059" y="134"/>
                </a:lnTo>
                <a:lnTo>
                  <a:pt x="4056" y="134"/>
                </a:lnTo>
                <a:lnTo>
                  <a:pt x="4056" y="134"/>
                </a:lnTo>
                <a:lnTo>
                  <a:pt x="4056" y="134"/>
                </a:lnTo>
                <a:close/>
                <a:moveTo>
                  <a:pt x="4570" y="300"/>
                </a:moveTo>
                <a:lnTo>
                  <a:pt x="4572" y="302"/>
                </a:lnTo>
                <a:lnTo>
                  <a:pt x="4574" y="304"/>
                </a:lnTo>
                <a:lnTo>
                  <a:pt x="4578" y="308"/>
                </a:lnTo>
                <a:lnTo>
                  <a:pt x="4580" y="308"/>
                </a:lnTo>
                <a:lnTo>
                  <a:pt x="4580" y="308"/>
                </a:lnTo>
                <a:lnTo>
                  <a:pt x="4582" y="306"/>
                </a:lnTo>
                <a:lnTo>
                  <a:pt x="4578" y="302"/>
                </a:lnTo>
                <a:lnTo>
                  <a:pt x="4572" y="300"/>
                </a:lnTo>
                <a:lnTo>
                  <a:pt x="4570" y="298"/>
                </a:lnTo>
                <a:lnTo>
                  <a:pt x="4570" y="300"/>
                </a:lnTo>
                <a:lnTo>
                  <a:pt x="4570" y="300"/>
                </a:lnTo>
                <a:close/>
                <a:moveTo>
                  <a:pt x="4735" y="275"/>
                </a:moveTo>
                <a:lnTo>
                  <a:pt x="4740" y="277"/>
                </a:lnTo>
                <a:lnTo>
                  <a:pt x="4742" y="277"/>
                </a:lnTo>
                <a:lnTo>
                  <a:pt x="4746" y="279"/>
                </a:lnTo>
                <a:lnTo>
                  <a:pt x="4748" y="279"/>
                </a:lnTo>
                <a:lnTo>
                  <a:pt x="4752" y="281"/>
                </a:lnTo>
                <a:lnTo>
                  <a:pt x="4752" y="283"/>
                </a:lnTo>
                <a:lnTo>
                  <a:pt x="4756" y="283"/>
                </a:lnTo>
                <a:lnTo>
                  <a:pt x="4767" y="283"/>
                </a:lnTo>
                <a:lnTo>
                  <a:pt x="4775" y="283"/>
                </a:lnTo>
                <a:lnTo>
                  <a:pt x="4779" y="283"/>
                </a:lnTo>
                <a:lnTo>
                  <a:pt x="4786" y="281"/>
                </a:lnTo>
                <a:lnTo>
                  <a:pt x="4790" y="279"/>
                </a:lnTo>
                <a:lnTo>
                  <a:pt x="4790" y="279"/>
                </a:lnTo>
                <a:lnTo>
                  <a:pt x="4792" y="273"/>
                </a:lnTo>
                <a:lnTo>
                  <a:pt x="4792" y="273"/>
                </a:lnTo>
                <a:lnTo>
                  <a:pt x="4790" y="273"/>
                </a:lnTo>
                <a:lnTo>
                  <a:pt x="4790" y="275"/>
                </a:lnTo>
                <a:lnTo>
                  <a:pt x="4788" y="275"/>
                </a:lnTo>
                <a:lnTo>
                  <a:pt x="4788" y="273"/>
                </a:lnTo>
                <a:lnTo>
                  <a:pt x="4786" y="273"/>
                </a:lnTo>
                <a:lnTo>
                  <a:pt x="4781" y="271"/>
                </a:lnTo>
                <a:lnTo>
                  <a:pt x="4775" y="271"/>
                </a:lnTo>
                <a:lnTo>
                  <a:pt x="4767" y="271"/>
                </a:lnTo>
                <a:lnTo>
                  <a:pt x="4765" y="271"/>
                </a:lnTo>
                <a:lnTo>
                  <a:pt x="4761" y="271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6"/>
                </a:lnTo>
                <a:lnTo>
                  <a:pt x="4758" y="264"/>
                </a:lnTo>
                <a:lnTo>
                  <a:pt x="4744" y="264"/>
                </a:lnTo>
                <a:lnTo>
                  <a:pt x="4744" y="264"/>
                </a:lnTo>
                <a:lnTo>
                  <a:pt x="4737" y="266"/>
                </a:lnTo>
                <a:lnTo>
                  <a:pt x="4735" y="266"/>
                </a:lnTo>
                <a:lnTo>
                  <a:pt x="4733" y="264"/>
                </a:lnTo>
                <a:lnTo>
                  <a:pt x="4733" y="262"/>
                </a:lnTo>
                <a:lnTo>
                  <a:pt x="4731" y="260"/>
                </a:lnTo>
                <a:lnTo>
                  <a:pt x="4729" y="260"/>
                </a:lnTo>
                <a:lnTo>
                  <a:pt x="4727" y="264"/>
                </a:lnTo>
                <a:lnTo>
                  <a:pt x="4727" y="266"/>
                </a:lnTo>
                <a:lnTo>
                  <a:pt x="4725" y="269"/>
                </a:lnTo>
                <a:lnTo>
                  <a:pt x="4725" y="271"/>
                </a:lnTo>
                <a:lnTo>
                  <a:pt x="4733" y="275"/>
                </a:lnTo>
                <a:lnTo>
                  <a:pt x="4735" y="275"/>
                </a:lnTo>
                <a:close/>
                <a:moveTo>
                  <a:pt x="4641" y="308"/>
                </a:moveTo>
                <a:lnTo>
                  <a:pt x="4643" y="308"/>
                </a:lnTo>
                <a:lnTo>
                  <a:pt x="4652" y="306"/>
                </a:lnTo>
                <a:lnTo>
                  <a:pt x="4652" y="304"/>
                </a:lnTo>
                <a:lnTo>
                  <a:pt x="4652" y="300"/>
                </a:lnTo>
                <a:lnTo>
                  <a:pt x="4652" y="300"/>
                </a:lnTo>
                <a:lnTo>
                  <a:pt x="4652" y="298"/>
                </a:lnTo>
                <a:lnTo>
                  <a:pt x="4649" y="298"/>
                </a:lnTo>
                <a:lnTo>
                  <a:pt x="4647" y="298"/>
                </a:lnTo>
                <a:lnTo>
                  <a:pt x="4641" y="298"/>
                </a:lnTo>
                <a:lnTo>
                  <a:pt x="4641" y="298"/>
                </a:lnTo>
                <a:lnTo>
                  <a:pt x="4639" y="300"/>
                </a:lnTo>
                <a:lnTo>
                  <a:pt x="4637" y="300"/>
                </a:lnTo>
                <a:lnTo>
                  <a:pt x="4639" y="306"/>
                </a:lnTo>
                <a:lnTo>
                  <a:pt x="4641" y="308"/>
                </a:lnTo>
                <a:close/>
                <a:moveTo>
                  <a:pt x="4631" y="321"/>
                </a:moveTo>
                <a:lnTo>
                  <a:pt x="4633" y="323"/>
                </a:lnTo>
                <a:lnTo>
                  <a:pt x="4635" y="323"/>
                </a:lnTo>
                <a:lnTo>
                  <a:pt x="4637" y="323"/>
                </a:lnTo>
                <a:lnTo>
                  <a:pt x="4641" y="321"/>
                </a:lnTo>
                <a:lnTo>
                  <a:pt x="4645" y="321"/>
                </a:lnTo>
                <a:lnTo>
                  <a:pt x="4647" y="321"/>
                </a:lnTo>
                <a:lnTo>
                  <a:pt x="4654" y="323"/>
                </a:lnTo>
                <a:lnTo>
                  <a:pt x="4660" y="325"/>
                </a:lnTo>
                <a:lnTo>
                  <a:pt x="4666" y="325"/>
                </a:lnTo>
                <a:lnTo>
                  <a:pt x="4670" y="327"/>
                </a:lnTo>
                <a:lnTo>
                  <a:pt x="4673" y="327"/>
                </a:lnTo>
                <a:lnTo>
                  <a:pt x="4677" y="327"/>
                </a:lnTo>
                <a:lnTo>
                  <a:pt x="4683" y="327"/>
                </a:lnTo>
                <a:lnTo>
                  <a:pt x="4685" y="327"/>
                </a:lnTo>
                <a:lnTo>
                  <a:pt x="4687" y="327"/>
                </a:lnTo>
                <a:lnTo>
                  <a:pt x="4685" y="321"/>
                </a:lnTo>
                <a:lnTo>
                  <a:pt x="4685" y="319"/>
                </a:lnTo>
                <a:lnTo>
                  <a:pt x="4685" y="317"/>
                </a:lnTo>
                <a:lnTo>
                  <a:pt x="4675" y="310"/>
                </a:lnTo>
                <a:lnTo>
                  <a:pt x="4670" y="310"/>
                </a:lnTo>
                <a:lnTo>
                  <a:pt x="4668" y="308"/>
                </a:lnTo>
                <a:lnTo>
                  <a:pt x="4664" y="308"/>
                </a:lnTo>
                <a:lnTo>
                  <a:pt x="4660" y="308"/>
                </a:lnTo>
                <a:lnTo>
                  <a:pt x="4656" y="308"/>
                </a:lnTo>
                <a:lnTo>
                  <a:pt x="4654" y="308"/>
                </a:lnTo>
                <a:lnTo>
                  <a:pt x="4652" y="308"/>
                </a:lnTo>
                <a:lnTo>
                  <a:pt x="4649" y="310"/>
                </a:lnTo>
                <a:lnTo>
                  <a:pt x="4649" y="313"/>
                </a:lnTo>
                <a:lnTo>
                  <a:pt x="4645" y="317"/>
                </a:lnTo>
                <a:lnTo>
                  <a:pt x="4645" y="317"/>
                </a:lnTo>
                <a:lnTo>
                  <a:pt x="4641" y="321"/>
                </a:lnTo>
                <a:lnTo>
                  <a:pt x="4639" y="321"/>
                </a:lnTo>
                <a:lnTo>
                  <a:pt x="4635" y="321"/>
                </a:lnTo>
                <a:lnTo>
                  <a:pt x="4631" y="321"/>
                </a:lnTo>
                <a:close/>
                <a:moveTo>
                  <a:pt x="4593" y="271"/>
                </a:moveTo>
                <a:lnTo>
                  <a:pt x="4595" y="273"/>
                </a:lnTo>
                <a:lnTo>
                  <a:pt x="4599" y="275"/>
                </a:lnTo>
                <a:lnTo>
                  <a:pt x="4601" y="277"/>
                </a:lnTo>
                <a:lnTo>
                  <a:pt x="4603" y="277"/>
                </a:lnTo>
                <a:lnTo>
                  <a:pt x="4605" y="281"/>
                </a:lnTo>
                <a:lnTo>
                  <a:pt x="4608" y="283"/>
                </a:lnTo>
                <a:lnTo>
                  <a:pt x="4608" y="283"/>
                </a:lnTo>
                <a:lnTo>
                  <a:pt x="4620" y="285"/>
                </a:lnTo>
                <a:lnTo>
                  <a:pt x="4620" y="287"/>
                </a:lnTo>
                <a:lnTo>
                  <a:pt x="4622" y="287"/>
                </a:lnTo>
                <a:lnTo>
                  <a:pt x="4624" y="287"/>
                </a:lnTo>
                <a:lnTo>
                  <a:pt x="4626" y="285"/>
                </a:lnTo>
                <a:lnTo>
                  <a:pt x="4629" y="285"/>
                </a:lnTo>
                <a:lnTo>
                  <a:pt x="4629" y="281"/>
                </a:lnTo>
                <a:lnTo>
                  <a:pt x="4629" y="279"/>
                </a:lnTo>
                <a:lnTo>
                  <a:pt x="4631" y="279"/>
                </a:lnTo>
                <a:lnTo>
                  <a:pt x="4631" y="279"/>
                </a:lnTo>
                <a:lnTo>
                  <a:pt x="4633" y="279"/>
                </a:lnTo>
                <a:lnTo>
                  <a:pt x="4637" y="281"/>
                </a:lnTo>
                <a:lnTo>
                  <a:pt x="4639" y="281"/>
                </a:lnTo>
                <a:lnTo>
                  <a:pt x="4643" y="281"/>
                </a:lnTo>
                <a:lnTo>
                  <a:pt x="4645" y="281"/>
                </a:lnTo>
                <a:lnTo>
                  <a:pt x="4656" y="279"/>
                </a:lnTo>
                <a:lnTo>
                  <a:pt x="4658" y="279"/>
                </a:lnTo>
                <a:lnTo>
                  <a:pt x="4662" y="277"/>
                </a:lnTo>
                <a:lnTo>
                  <a:pt x="4664" y="277"/>
                </a:lnTo>
                <a:lnTo>
                  <a:pt x="4666" y="279"/>
                </a:lnTo>
                <a:lnTo>
                  <a:pt x="4668" y="281"/>
                </a:lnTo>
                <a:lnTo>
                  <a:pt x="4668" y="281"/>
                </a:lnTo>
                <a:lnTo>
                  <a:pt x="4670" y="283"/>
                </a:lnTo>
                <a:lnTo>
                  <a:pt x="4673" y="283"/>
                </a:lnTo>
                <a:lnTo>
                  <a:pt x="4675" y="281"/>
                </a:lnTo>
                <a:lnTo>
                  <a:pt x="4677" y="281"/>
                </a:lnTo>
                <a:lnTo>
                  <a:pt x="4681" y="279"/>
                </a:lnTo>
                <a:lnTo>
                  <a:pt x="4679" y="275"/>
                </a:lnTo>
                <a:lnTo>
                  <a:pt x="4675" y="275"/>
                </a:lnTo>
                <a:lnTo>
                  <a:pt x="4675" y="273"/>
                </a:lnTo>
                <a:lnTo>
                  <a:pt x="4668" y="266"/>
                </a:lnTo>
                <a:lnTo>
                  <a:pt x="4668" y="266"/>
                </a:lnTo>
                <a:lnTo>
                  <a:pt x="4666" y="264"/>
                </a:lnTo>
                <a:lnTo>
                  <a:pt x="4666" y="258"/>
                </a:lnTo>
                <a:lnTo>
                  <a:pt x="4668" y="258"/>
                </a:lnTo>
                <a:lnTo>
                  <a:pt x="4673" y="256"/>
                </a:lnTo>
                <a:lnTo>
                  <a:pt x="4679" y="256"/>
                </a:lnTo>
                <a:lnTo>
                  <a:pt x="4679" y="258"/>
                </a:lnTo>
                <a:lnTo>
                  <a:pt x="4679" y="258"/>
                </a:lnTo>
                <a:lnTo>
                  <a:pt x="4677" y="260"/>
                </a:lnTo>
                <a:lnTo>
                  <a:pt x="4675" y="262"/>
                </a:lnTo>
                <a:lnTo>
                  <a:pt x="4675" y="264"/>
                </a:lnTo>
                <a:lnTo>
                  <a:pt x="4675" y="269"/>
                </a:lnTo>
                <a:lnTo>
                  <a:pt x="4677" y="269"/>
                </a:lnTo>
                <a:lnTo>
                  <a:pt x="4679" y="271"/>
                </a:lnTo>
                <a:lnTo>
                  <a:pt x="4681" y="275"/>
                </a:lnTo>
                <a:lnTo>
                  <a:pt x="4685" y="275"/>
                </a:lnTo>
                <a:lnTo>
                  <a:pt x="4689" y="275"/>
                </a:lnTo>
                <a:lnTo>
                  <a:pt x="4693" y="277"/>
                </a:lnTo>
                <a:lnTo>
                  <a:pt x="4698" y="275"/>
                </a:lnTo>
                <a:lnTo>
                  <a:pt x="4700" y="275"/>
                </a:lnTo>
                <a:lnTo>
                  <a:pt x="4706" y="269"/>
                </a:lnTo>
                <a:lnTo>
                  <a:pt x="4706" y="269"/>
                </a:lnTo>
                <a:lnTo>
                  <a:pt x="4704" y="266"/>
                </a:lnTo>
                <a:lnTo>
                  <a:pt x="4706" y="264"/>
                </a:lnTo>
                <a:lnTo>
                  <a:pt x="4708" y="262"/>
                </a:lnTo>
                <a:lnTo>
                  <a:pt x="4714" y="262"/>
                </a:lnTo>
                <a:lnTo>
                  <a:pt x="4712" y="260"/>
                </a:lnTo>
                <a:lnTo>
                  <a:pt x="4712" y="260"/>
                </a:lnTo>
                <a:lnTo>
                  <a:pt x="4689" y="252"/>
                </a:lnTo>
                <a:lnTo>
                  <a:pt x="4687" y="252"/>
                </a:lnTo>
                <a:lnTo>
                  <a:pt x="4683" y="254"/>
                </a:lnTo>
                <a:lnTo>
                  <a:pt x="4683" y="254"/>
                </a:lnTo>
                <a:lnTo>
                  <a:pt x="4679" y="254"/>
                </a:lnTo>
                <a:lnTo>
                  <a:pt x="4675" y="252"/>
                </a:lnTo>
                <a:lnTo>
                  <a:pt x="4673" y="252"/>
                </a:lnTo>
                <a:lnTo>
                  <a:pt x="4664" y="248"/>
                </a:lnTo>
                <a:lnTo>
                  <a:pt x="4662" y="245"/>
                </a:lnTo>
                <a:lnTo>
                  <a:pt x="4658" y="243"/>
                </a:lnTo>
                <a:lnTo>
                  <a:pt x="4656" y="245"/>
                </a:lnTo>
                <a:lnTo>
                  <a:pt x="4652" y="248"/>
                </a:lnTo>
                <a:lnTo>
                  <a:pt x="4649" y="250"/>
                </a:lnTo>
                <a:lnTo>
                  <a:pt x="4649" y="250"/>
                </a:lnTo>
                <a:lnTo>
                  <a:pt x="4649" y="252"/>
                </a:lnTo>
                <a:lnTo>
                  <a:pt x="4649" y="254"/>
                </a:lnTo>
                <a:lnTo>
                  <a:pt x="4649" y="256"/>
                </a:lnTo>
                <a:lnTo>
                  <a:pt x="4649" y="256"/>
                </a:lnTo>
                <a:lnTo>
                  <a:pt x="4649" y="258"/>
                </a:lnTo>
                <a:lnTo>
                  <a:pt x="4647" y="258"/>
                </a:lnTo>
                <a:lnTo>
                  <a:pt x="4645" y="258"/>
                </a:lnTo>
                <a:lnTo>
                  <a:pt x="4645" y="258"/>
                </a:lnTo>
                <a:lnTo>
                  <a:pt x="4643" y="258"/>
                </a:lnTo>
                <a:lnTo>
                  <a:pt x="4643" y="258"/>
                </a:lnTo>
                <a:lnTo>
                  <a:pt x="4641" y="254"/>
                </a:lnTo>
                <a:lnTo>
                  <a:pt x="4639" y="254"/>
                </a:lnTo>
                <a:lnTo>
                  <a:pt x="4639" y="254"/>
                </a:lnTo>
                <a:lnTo>
                  <a:pt x="4637" y="254"/>
                </a:lnTo>
                <a:lnTo>
                  <a:pt x="4633" y="250"/>
                </a:lnTo>
                <a:lnTo>
                  <a:pt x="4629" y="248"/>
                </a:lnTo>
                <a:lnTo>
                  <a:pt x="4624" y="245"/>
                </a:lnTo>
                <a:lnTo>
                  <a:pt x="4622" y="245"/>
                </a:lnTo>
                <a:lnTo>
                  <a:pt x="4622" y="243"/>
                </a:lnTo>
                <a:lnTo>
                  <a:pt x="4620" y="243"/>
                </a:lnTo>
                <a:lnTo>
                  <a:pt x="4618" y="243"/>
                </a:lnTo>
                <a:lnTo>
                  <a:pt x="4614" y="243"/>
                </a:lnTo>
                <a:lnTo>
                  <a:pt x="4610" y="245"/>
                </a:lnTo>
                <a:lnTo>
                  <a:pt x="4608" y="245"/>
                </a:lnTo>
                <a:lnTo>
                  <a:pt x="4608" y="248"/>
                </a:lnTo>
                <a:lnTo>
                  <a:pt x="4608" y="248"/>
                </a:lnTo>
                <a:lnTo>
                  <a:pt x="4603" y="248"/>
                </a:lnTo>
                <a:lnTo>
                  <a:pt x="4601" y="248"/>
                </a:lnTo>
                <a:lnTo>
                  <a:pt x="4601" y="250"/>
                </a:lnTo>
                <a:lnTo>
                  <a:pt x="4599" y="252"/>
                </a:lnTo>
                <a:lnTo>
                  <a:pt x="4601" y="254"/>
                </a:lnTo>
                <a:lnTo>
                  <a:pt x="4603" y="256"/>
                </a:lnTo>
                <a:lnTo>
                  <a:pt x="4597" y="254"/>
                </a:lnTo>
                <a:lnTo>
                  <a:pt x="4597" y="256"/>
                </a:lnTo>
                <a:lnTo>
                  <a:pt x="4595" y="262"/>
                </a:lnTo>
                <a:lnTo>
                  <a:pt x="4597" y="266"/>
                </a:lnTo>
                <a:lnTo>
                  <a:pt x="4595" y="266"/>
                </a:lnTo>
                <a:lnTo>
                  <a:pt x="4593" y="266"/>
                </a:lnTo>
                <a:lnTo>
                  <a:pt x="4591" y="269"/>
                </a:lnTo>
                <a:lnTo>
                  <a:pt x="4593" y="269"/>
                </a:lnTo>
                <a:lnTo>
                  <a:pt x="4593" y="271"/>
                </a:lnTo>
                <a:close/>
                <a:moveTo>
                  <a:pt x="4823" y="245"/>
                </a:moveTo>
                <a:lnTo>
                  <a:pt x="4821" y="243"/>
                </a:lnTo>
                <a:lnTo>
                  <a:pt x="4821" y="243"/>
                </a:lnTo>
                <a:lnTo>
                  <a:pt x="4821" y="243"/>
                </a:lnTo>
                <a:lnTo>
                  <a:pt x="4819" y="243"/>
                </a:lnTo>
                <a:lnTo>
                  <a:pt x="4817" y="243"/>
                </a:lnTo>
                <a:lnTo>
                  <a:pt x="4821" y="245"/>
                </a:lnTo>
                <a:lnTo>
                  <a:pt x="4823" y="245"/>
                </a:lnTo>
                <a:close/>
                <a:moveTo>
                  <a:pt x="4769" y="229"/>
                </a:moveTo>
                <a:lnTo>
                  <a:pt x="4771" y="227"/>
                </a:lnTo>
                <a:lnTo>
                  <a:pt x="4773" y="224"/>
                </a:lnTo>
                <a:lnTo>
                  <a:pt x="4763" y="227"/>
                </a:lnTo>
                <a:lnTo>
                  <a:pt x="4758" y="229"/>
                </a:lnTo>
                <a:lnTo>
                  <a:pt x="4758" y="229"/>
                </a:lnTo>
                <a:lnTo>
                  <a:pt x="4769" y="229"/>
                </a:lnTo>
                <a:lnTo>
                  <a:pt x="4769" y="229"/>
                </a:lnTo>
                <a:close/>
                <a:moveTo>
                  <a:pt x="4934" y="392"/>
                </a:moveTo>
                <a:lnTo>
                  <a:pt x="4937" y="392"/>
                </a:lnTo>
                <a:lnTo>
                  <a:pt x="4934" y="390"/>
                </a:lnTo>
                <a:lnTo>
                  <a:pt x="4934" y="388"/>
                </a:lnTo>
                <a:lnTo>
                  <a:pt x="4932" y="388"/>
                </a:lnTo>
                <a:lnTo>
                  <a:pt x="4932" y="388"/>
                </a:lnTo>
                <a:lnTo>
                  <a:pt x="4932" y="390"/>
                </a:lnTo>
                <a:lnTo>
                  <a:pt x="4932" y="392"/>
                </a:lnTo>
                <a:lnTo>
                  <a:pt x="4934" y="392"/>
                </a:lnTo>
                <a:close/>
                <a:moveTo>
                  <a:pt x="5041" y="419"/>
                </a:moveTo>
                <a:lnTo>
                  <a:pt x="5043" y="419"/>
                </a:lnTo>
                <a:lnTo>
                  <a:pt x="5048" y="422"/>
                </a:lnTo>
                <a:lnTo>
                  <a:pt x="5054" y="424"/>
                </a:lnTo>
                <a:lnTo>
                  <a:pt x="5058" y="424"/>
                </a:lnTo>
                <a:lnTo>
                  <a:pt x="5060" y="424"/>
                </a:lnTo>
                <a:lnTo>
                  <a:pt x="5060" y="422"/>
                </a:lnTo>
                <a:lnTo>
                  <a:pt x="5060" y="419"/>
                </a:lnTo>
                <a:lnTo>
                  <a:pt x="5060" y="419"/>
                </a:lnTo>
                <a:lnTo>
                  <a:pt x="5062" y="419"/>
                </a:lnTo>
                <a:lnTo>
                  <a:pt x="5062" y="417"/>
                </a:lnTo>
                <a:lnTo>
                  <a:pt x="5062" y="417"/>
                </a:lnTo>
                <a:lnTo>
                  <a:pt x="5062" y="415"/>
                </a:lnTo>
                <a:lnTo>
                  <a:pt x="5048" y="413"/>
                </a:lnTo>
                <a:lnTo>
                  <a:pt x="5043" y="413"/>
                </a:lnTo>
                <a:lnTo>
                  <a:pt x="5043" y="413"/>
                </a:lnTo>
                <a:lnTo>
                  <a:pt x="5039" y="415"/>
                </a:lnTo>
                <a:lnTo>
                  <a:pt x="5039" y="415"/>
                </a:lnTo>
                <a:lnTo>
                  <a:pt x="5039" y="417"/>
                </a:lnTo>
                <a:lnTo>
                  <a:pt x="5039" y="417"/>
                </a:lnTo>
                <a:lnTo>
                  <a:pt x="5041" y="419"/>
                </a:lnTo>
                <a:close/>
                <a:moveTo>
                  <a:pt x="5198" y="392"/>
                </a:moveTo>
                <a:lnTo>
                  <a:pt x="5198" y="392"/>
                </a:lnTo>
                <a:lnTo>
                  <a:pt x="5203" y="390"/>
                </a:lnTo>
                <a:lnTo>
                  <a:pt x="5211" y="390"/>
                </a:lnTo>
                <a:lnTo>
                  <a:pt x="5213" y="388"/>
                </a:lnTo>
                <a:lnTo>
                  <a:pt x="5215" y="388"/>
                </a:lnTo>
                <a:lnTo>
                  <a:pt x="5215" y="388"/>
                </a:lnTo>
                <a:lnTo>
                  <a:pt x="5219" y="388"/>
                </a:lnTo>
                <a:lnTo>
                  <a:pt x="5221" y="390"/>
                </a:lnTo>
                <a:lnTo>
                  <a:pt x="5224" y="390"/>
                </a:lnTo>
                <a:lnTo>
                  <a:pt x="5228" y="388"/>
                </a:lnTo>
                <a:lnTo>
                  <a:pt x="5236" y="386"/>
                </a:lnTo>
                <a:lnTo>
                  <a:pt x="5242" y="386"/>
                </a:lnTo>
                <a:lnTo>
                  <a:pt x="5247" y="386"/>
                </a:lnTo>
                <a:lnTo>
                  <a:pt x="5251" y="384"/>
                </a:lnTo>
                <a:lnTo>
                  <a:pt x="5251" y="382"/>
                </a:lnTo>
                <a:lnTo>
                  <a:pt x="5251" y="380"/>
                </a:lnTo>
                <a:lnTo>
                  <a:pt x="5251" y="380"/>
                </a:lnTo>
                <a:lnTo>
                  <a:pt x="5247" y="378"/>
                </a:lnTo>
                <a:lnTo>
                  <a:pt x="5245" y="378"/>
                </a:lnTo>
                <a:lnTo>
                  <a:pt x="5242" y="375"/>
                </a:lnTo>
                <a:lnTo>
                  <a:pt x="5242" y="375"/>
                </a:lnTo>
                <a:lnTo>
                  <a:pt x="5240" y="375"/>
                </a:lnTo>
                <a:lnTo>
                  <a:pt x="5238" y="373"/>
                </a:lnTo>
                <a:lnTo>
                  <a:pt x="5238" y="373"/>
                </a:lnTo>
                <a:lnTo>
                  <a:pt x="5232" y="371"/>
                </a:lnTo>
                <a:lnTo>
                  <a:pt x="5230" y="371"/>
                </a:lnTo>
                <a:lnTo>
                  <a:pt x="5228" y="371"/>
                </a:lnTo>
                <a:lnTo>
                  <a:pt x="5226" y="371"/>
                </a:lnTo>
                <a:lnTo>
                  <a:pt x="5224" y="371"/>
                </a:lnTo>
                <a:lnTo>
                  <a:pt x="5221" y="371"/>
                </a:lnTo>
                <a:lnTo>
                  <a:pt x="5219" y="371"/>
                </a:lnTo>
                <a:lnTo>
                  <a:pt x="5217" y="373"/>
                </a:lnTo>
                <a:lnTo>
                  <a:pt x="5215" y="373"/>
                </a:lnTo>
                <a:lnTo>
                  <a:pt x="5215" y="373"/>
                </a:lnTo>
                <a:lnTo>
                  <a:pt x="5213" y="373"/>
                </a:lnTo>
                <a:lnTo>
                  <a:pt x="5211" y="375"/>
                </a:lnTo>
                <a:lnTo>
                  <a:pt x="5209" y="375"/>
                </a:lnTo>
                <a:lnTo>
                  <a:pt x="5205" y="378"/>
                </a:lnTo>
                <a:lnTo>
                  <a:pt x="5198" y="382"/>
                </a:lnTo>
                <a:lnTo>
                  <a:pt x="5198" y="382"/>
                </a:lnTo>
                <a:lnTo>
                  <a:pt x="5196" y="384"/>
                </a:lnTo>
                <a:lnTo>
                  <a:pt x="5196" y="386"/>
                </a:lnTo>
                <a:lnTo>
                  <a:pt x="5196" y="386"/>
                </a:lnTo>
                <a:lnTo>
                  <a:pt x="5198" y="392"/>
                </a:lnTo>
                <a:close/>
                <a:moveTo>
                  <a:pt x="4061" y="168"/>
                </a:moveTo>
                <a:lnTo>
                  <a:pt x="4061" y="170"/>
                </a:lnTo>
                <a:lnTo>
                  <a:pt x="4059" y="172"/>
                </a:lnTo>
                <a:lnTo>
                  <a:pt x="4059" y="172"/>
                </a:lnTo>
                <a:lnTo>
                  <a:pt x="4059" y="174"/>
                </a:lnTo>
                <a:lnTo>
                  <a:pt x="4056" y="176"/>
                </a:lnTo>
                <a:lnTo>
                  <a:pt x="4056" y="176"/>
                </a:lnTo>
                <a:lnTo>
                  <a:pt x="4052" y="180"/>
                </a:lnTo>
                <a:lnTo>
                  <a:pt x="4050" y="183"/>
                </a:lnTo>
                <a:lnTo>
                  <a:pt x="4048" y="185"/>
                </a:lnTo>
                <a:lnTo>
                  <a:pt x="4046" y="187"/>
                </a:lnTo>
                <a:lnTo>
                  <a:pt x="4048" y="189"/>
                </a:lnTo>
                <a:lnTo>
                  <a:pt x="4050" y="189"/>
                </a:lnTo>
                <a:lnTo>
                  <a:pt x="4054" y="189"/>
                </a:lnTo>
                <a:lnTo>
                  <a:pt x="4059" y="189"/>
                </a:lnTo>
                <a:lnTo>
                  <a:pt x="4065" y="187"/>
                </a:lnTo>
                <a:lnTo>
                  <a:pt x="4071" y="183"/>
                </a:lnTo>
                <a:lnTo>
                  <a:pt x="4073" y="183"/>
                </a:lnTo>
                <a:lnTo>
                  <a:pt x="4082" y="183"/>
                </a:lnTo>
                <a:lnTo>
                  <a:pt x="4088" y="180"/>
                </a:lnTo>
                <a:lnTo>
                  <a:pt x="4094" y="180"/>
                </a:lnTo>
                <a:lnTo>
                  <a:pt x="4094" y="183"/>
                </a:lnTo>
                <a:lnTo>
                  <a:pt x="4096" y="183"/>
                </a:lnTo>
                <a:lnTo>
                  <a:pt x="4096" y="183"/>
                </a:lnTo>
                <a:lnTo>
                  <a:pt x="4100" y="180"/>
                </a:lnTo>
                <a:lnTo>
                  <a:pt x="4111" y="180"/>
                </a:lnTo>
                <a:lnTo>
                  <a:pt x="4119" y="178"/>
                </a:lnTo>
                <a:lnTo>
                  <a:pt x="4121" y="176"/>
                </a:lnTo>
                <a:lnTo>
                  <a:pt x="4126" y="176"/>
                </a:lnTo>
                <a:lnTo>
                  <a:pt x="4126" y="176"/>
                </a:lnTo>
                <a:lnTo>
                  <a:pt x="4134" y="172"/>
                </a:lnTo>
                <a:lnTo>
                  <a:pt x="4134" y="170"/>
                </a:lnTo>
                <a:lnTo>
                  <a:pt x="4134" y="168"/>
                </a:lnTo>
                <a:lnTo>
                  <a:pt x="4132" y="166"/>
                </a:lnTo>
                <a:lnTo>
                  <a:pt x="4132" y="164"/>
                </a:lnTo>
                <a:lnTo>
                  <a:pt x="4132" y="162"/>
                </a:lnTo>
                <a:lnTo>
                  <a:pt x="4130" y="162"/>
                </a:lnTo>
                <a:lnTo>
                  <a:pt x="4128" y="162"/>
                </a:lnTo>
                <a:lnTo>
                  <a:pt x="4124" y="162"/>
                </a:lnTo>
                <a:lnTo>
                  <a:pt x="4121" y="159"/>
                </a:lnTo>
                <a:lnTo>
                  <a:pt x="4121" y="159"/>
                </a:lnTo>
                <a:lnTo>
                  <a:pt x="4121" y="157"/>
                </a:lnTo>
                <a:lnTo>
                  <a:pt x="4119" y="157"/>
                </a:lnTo>
                <a:lnTo>
                  <a:pt x="4115" y="155"/>
                </a:lnTo>
                <a:lnTo>
                  <a:pt x="4115" y="155"/>
                </a:lnTo>
                <a:lnTo>
                  <a:pt x="4113" y="153"/>
                </a:lnTo>
                <a:lnTo>
                  <a:pt x="4111" y="151"/>
                </a:lnTo>
                <a:lnTo>
                  <a:pt x="4109" y="151"/>
                </a:lnTo>
                <a:lnTo>
                  <a:pt x="4107" y="153"/>
                </a:lnTo>
                <a:lnTo>
                  <a:pt x="4103" y="153"/>
                </a:lnTo>
                <a:lnTo>
                  <a:pt x="4100" y="155"/>
                </a:lnTo>
                <a:lnTo>
                  <a:pt x="4098" y="155"/>
                </a:lnTo>
                <a:lnTo>
                  <a:pt x="4098" y="155"/>
                </a:lnTo>
                <a:lnTo>
                  <a:pt x="4096" y="157"/>
                </a:lnTo>
                <a:lnTo>
                  <a:pt x="4094" y="159"/>
                </a:lnTo>
                <a:lnTo>
                  <a:pt x="4092" y="162"/>
                </a:lnTo>
                <a:lnTo>
                  <a:pt x="4092" y="159"/>
                </a:lnTo>
                <a:lnTo>
                  <a:pt x="4096" y="153"/>
                </a:lnTo>
                <a:lnTo>
                  <a:pt x="4096" y="151"/>
                </a:lnTo>
                <a:lnTo>
                  <a:pt x="4098" y="149"/>
                </a:lnTo>
                <a:lnTo>
                  <a:pt x="4098" y="147"/>
                </a:lnTo>
                <a:lnTo>
                  <a:pt x="4100" y="147"/>
                </a:lnTo>
                <a:lnTo>
                  <a:pt x="4100" y="147"/>
                </a:lnTo>
                <a:lnTo>
                  <a:pt x="4100" y="145"/>
                </a:lnTo>
                <a:lnTo>
                  <a:pt x="4096" y="145"/>
                </a:lnTo>
                <a:lnTo>
                  <a:pt x="4092" y="143"/>
                </a:lnTo>
                <a:lnTo>
                  <a:pt x="4090" y="143"/>
                </a:lnTo>
                <a:lnTo>
                  <a:pt x="4088" y="143"/>
                </a:lnTo>
                <a:lnTo>
                  <a:pt x="4088" y="145"/>
                </a:lnTo>
                <a:lnTo>
                  <a:pt x="4088" y="147"/>
                </a:lnTo>
                <a:lnTo>
                  <a:pt x="4090" y="149"/>
                </a:lnTo>
                <a:lnTo>
                  <a:pt x="4088" y="149"/>
                </a:lnTo>
                <a:lnTo>
                  <a:pt x="4086" y="149"/>
                </a:lnTo>
                <a:lnTo>
                  <a:pt x="4084" y="147"/>
                </a:lnTo>
                <a:lnTo>
                  <a:pt x="4084" y="145"/>
                </a:lnTo>
                <a:lnTo>
                  <a:pt x="4082" y="145"/>
                </a:lnTo>
                <a:lnTo>
                  <a:pt x="4080" y="145"/>
                </a:lnTo>
                <a:lnTo>
                  <a:pt x="4080" y="145"/>
                </a:lnTo>
                <a:lnTo>
                  <a:pt x="4080" y="147"/>
                </a:lnTo>
                <a:lnTo>
                  <a:pt x="4080" y="149"/>
                </a:lnTo>
                <a:lnTo>
                  <a:pt x="4075" y="149"/>
                </a:lnTo>
                <a:lnTo>
                  <a:pt x="4073" y="149"/>
                </a:lnTo>
                <a:lnTo>
                  <a:pt x="4073" y="151"/>
                </a:lnTo>
                <a:lnTo>
                  <a:pt x="4071" y="153"/>
                </a:lnTo>
                <a:lnTo>
                  <a:pt x="4071" y="153"/>
                </a:lnTo>
                <a:lnTo>
                  <a:pt x="4071" y="155"/>
                </a:lnTo>
                <a:lnTo>
                  <a:pt x="4071" y="155"/>
                </a:lnTo>
                <a:lnTo>
                  <a:pt x="4069" y="157"/>
                </a:lnTo>
                <a:lnTo>
                  <a:pt x="4069" y="159"/>
                </a:lnTo>
                <a:lnTo>
                  <a:pt x="4069" y="159"/>
                </a:lnTo>
                <a:lnTo>
                  <a:pt x="4069" y="162"/>
                </a:lnTo>
                <a:lnTo>
                  <a:pt x="4071" y="164"/>
                </a:lnTo>
                <a:lnTo>
                  <a:pt x="4069" y="164"/>
                </a:lnTo>
                <a:lnTo>
                  <a:pt x="4065" y="164"/>
                </a:lnTo>
                <a:lnTo>
                  <a:pt x="4065" y="164"/>
                </a:lnTo>
                <a:lnTo>
                  <a:pt x="4063" y="164"/>
                </a:lnTo>
                <a:lnTo>
                  <a:pt x="4061" y="166"/>
                </a:lnTo>
                <a:lnTo>
                  <a:pt x="4061" y="168"/>
                </a:lnTo>
                <a:close/>
                <a:moveTo>
                  <a:pt x="4943" y="434"/>
                </a:moveTo>
                <a:lnTo>
                  <a:pt x="4943" y="436"/>
                </a:lnTo>
                <a:lnTo>
                  <a:pt x="4943" y="436"/>
                </a:lnTo>
                <a:lnTo>
                  <a:pt x="4945" y="436"/>
                </a:lnTo>
                <a:lnTo>
                  <a:pt x="4947" y="438"/>
                </a:lnTo>
                <a:lnTo>
                  <a:pt x="4947" y="438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38"/>
                </a:lnTo>
                <a:lnTo>
                  <a:pt x="4947" y="438"/>
                </a:lnTo>
                <a:lnTo>
                  <a:pt x="4945" y="436"/>
                </a:lnTo>
                <a:lnTo>
                  <a:pt x="4945" y="434"/>
                </a:lnTo>
                <a:lnTo>
                  <a:pt x="4945" y="430"/>
                </a:lnTo>
                <a:lnTo>
                  <a:pt x="4945" y="430"/>
                </a:lnTo>
                <a:lnTo>
                  <a:pt x="4945" y="428"/>
                </a:lnTo>
                <a:lnTo>
                  <a:pt x="4947" y="428"/>
                </a:lnTo>
                <a:lnTo>
                  <a:pt x="4949" y="426"/>
                </a:lnTo>
                <a:lnTo>
                  <a:pt x="4949" y="424"/>
                </a:lnTo>
                <a:lnTo>
                  <a:pt x="4947" y="422"/>
                </a:lnTo>
                <a:lnTo>
                  <a:pt x="4947" y="422"/>
                </a:lnTo>
                <a:lnTo>
                  <a:pt x="4947" y="424"/>
                </a:lnTo>
                <a:lnTo>
                  <a:pt x="4945" y="424"/>
                </a:lnTo>
                <a:lnTo>
                  <a:pt x="4941" y="426"/>
                </a:lnTo>
                <a:lnTo>
                  <a:pt x="4941" y="428"/>
                </a:lnTo>
                <a:lnTo>
                  <a:pt x="4943" y="430"/>
                </a:lnTo>
                <a:lnTo>
                  <a:pt x="4943" y="434"/>
                </a:lnTo>
                <a:close/>
                <a:moveTo>
                  <a:pt x="4603" y="371"/>
                </a:moveTo>
                <a:lnTo>
                  <a:pt x="4597" y="371"/>
                </a:lnTo>
                <a:lnTo>
                  <a:pt x="4595" y="371"/>
                </a:lnTo>
                <a:lnTo>
                  <a:pt x="4595" y="371"/>
                </a:lnTo>
                <a:lnTo>
                  <a:pt x="4593" y="373"/>
                </a:lnTo>
                <a:lnTo>
                  <a:pt x="4593" y="373"/>
                </a:lnTo>
                <a:lnTo>
                  <a:pt x="4593" y="373"/>
                </a:lnTo>
                <a:lnTo>
                  <a:pt x="4597" y="375"/>
                </a:lnTo>
                <a:lnTo>
                  <a:pt x="4597" y="375"/>
                </a:lnTo>
                <a:lnTo>
                  <a:pt x="4599" y="373"/>
                </a:lnTo>
                <a:lnTo>
                  <a:pt x="4599" y="373"/>
                </a:lnTo>
                <a:lnTo>
                  <a:pt x="4599" y="375"/>
                </a:lnTo>
                <a:lnTo>
                  <a:pt x="4601" y="375"/>
                </a:lnTo>
                <a:lnTo>
                  <a:pt x="4603" y="375"/>
                </a:lnTo>
                <a:lnTo>
                  <a:pt x="4605" y="373"/>
                </a:lnTo>
                <a:lnTo>
                  <a:pt x="4605" y="373"/>
                </a:lnTo>
                <a:lnTo>
                  <a:pt x="4605" y="371"/>
                </a:lnTo>
                <a:lnTo>
                  <a:pt x="4603" y="371"/>
                </a:lnTo>
                <a:close/>
                <a:moveTo>
                  <a:pt x="4165" y="208"/>
                </a:moveTo>
                <a:lnTo>
                  <a:pt x="4165" y="208"/>
                </a:lnTo>
                <a:lnTo>
                  <a:pt x="4163" y="208"/>
                </a:lnTo>
                <a:lnTo>
                  <a:pt x="4161" y="210"/>
                </a:lnTo>
                <a:lnTo>
                  <a:pt x="4161" y="212"/>
                </a:lnTo>
                <a:lnTo>
                  <a:pt x="4163" y="212"/>
                </a:lnTo>
                <a:lnTo>
                  <a:pt x="4168" y="210"/>
                </a:lnTo>
                <a:lnTo>
                  <a:pt x="4168" y="210"/>
                </a:lnTo>
                <a:lnTo>
                  <a:pt x="4168" y="208"/>
                </a:lnTo>
                <a:lnTo>
                  <a:pt x="4165" y="208"/>
                </a:lnTo>
                <a:close/>
                <a:moveTo>
                  <a:pt x="4233" y="233"/>
                </a:moveTo>
                <a:lnTo>
                  <a:pt x="4235" y="233"/>
                </a:lnTo>
                <a:lnTo>
                  <a:pt x="4237" y="233"/>
                </a:lnTo>
                <a:lnTo>
                  <a:pt x="4239" y="235"/>
                </a:lnTo>
                <a:lnTo>
                  <a:pt x="4239" y="235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1"/>
                </a:lnTo>
                <a:lnTo>
                  <a:pt x="4237" y="231"/>
                </a:lnTo>
                <a:lnTo>
                  <a:pt x="4237" y="229"/>
                </a:lnTo>
                <a:lnTo>
                  <a:pt x="4235" y="231"/>
                </a:lnTo>
                <a:lnTo>
                  <a:pt x="4230" y="229"/>
                </a:lnTo>
                <a:lnTo>
                  <a:pt x="4230" y="229"/>
                </a:lnTo>
                <a:lnTo>
                  <a:pt x="4230" y="231"/>
                </a:lnTo>
                <a:lnTo>
                  <a:pt x="4233" y="233"/>
                </a:lnTo>
                <a:close/>
                <a:moveTo>
                  <a:pt x="4147" y="180"/>
                </a:moveTo>
                <a:lnTo>
                  <a:pt x="4151" y="180"/>
                </a:lnTo>
                <a:lnTo>
                  <a:pt x="4151" y="180"/>
                </a:lnTo>
                <a:lnTo>
                  <a:pt x="4153" y="180"/>
                </a:lnTo>
                <a:lnTo>
                  <a:pt x="4153" y="180"/>
                </a:lnTo>
                <a:lnTo>
                  <a:pt x="4153" y="178"/>
                </a:lnTo>
                <a:lnTo>
                  <a:pt x="4153" y="178"/>
                </a:lnTo>
                <a:lnTo>
                  <a:pt x="4153" y="178"/>
                </a:lnTo>
                <a:lnTo>
                  <a:pt x="4151" y="176"/>
                </a:lnTo>
                <a:lnTo>
                  <a:pt x="4149" y="178"/>
                </a:lnTo>
                <a:lnTo>
                  <a:pt x="4144" y="180"/>
                </a:lnTo>
                <a:lnTo>
                  <a:pt x="4144" y="180"/>
                </a:lnTo>
                <a:lnTo>
                  <a:pt x="4144" y="183"/>
                </a:lnTo>
                <a:lnTo>
                  <a:pt x="4147" y="180"/>
                </a:lnTo>
                <a:close/>
                <a:moveTo>
                  <a:pt x="4149" y="183"/>
                </a:moveTo>
                <a:lnTo>
                  <a:pt x="4157" y="185"/>
                </a:lnTo>
                <a:lnTo>
                  <a:pt x="4163" y="185"/>
                </a:lnTo>
                <a:lnTo>
                  <a:pt x="4165" y="187"/>
                </a:lnTo>
                <a:lnTo>
                  <a:pt x="4168" y="185"/>
                </a:lnTo>
                <a:lnTo>
                  <a:pt x="4168" y="185"/>
                </a:lnTo>
                <a:lnTo>
                  <a:pt x="4165" y="183"/>
                </a:lnTo>
                <a:lnTo>
                  <a:pt x="4165" y="183"/>
                </a:lnTo>
                <a:lnTo>
                  <a:pt x="4151" y="183"/>
                </a:lnTo>
                <a:lnTo>
                  <a:pt x="4149" y="183"/>
                </a:lnTo>
                <a:close/>
                <a:moveTo>
                  <a:pt x="3707" y="321"/>
                </a:moveTo>
                <a:lnTo>
                  <a:pt x="3707" y="321"/>
                </a:lnTo>
                <a:lnTo>
                  <a:pt x="3709" y="319"/>
                </a:lnTo>
                <a:lnTo>
                  <a:pt x="3709" y="319"/>
                </a:lnTo>
                <a:lnTo>
                  <a:pt x="3709" y="317"/>
                </a:lnTo>
                <a:lnTo>
                  <a:pt x="3702" y="319"/>
                </a:lnTo>
                <a:lnTo>
                  <a:pt x="3700" y="321"/>
                </a:lnTo>
                <a:lnTo>
                  <a:pt x="3698" y="321"/>
                </a:lnTo>
                <a:lnTo>
                  <a:pt x="3702" y="321"/>
                </a:lnTo>
                <a:lnTo>
                  <a:pt x="3707" y="321"/>
                </a:lnTo>
                <a:close/>
                <a:moveTo>
                  <a:pt x="4578" y="266"/>
                </a:moveTo>
                <a:lnTo>
                  <a:pt x="4578" y="264"/>
                </a:lnTo>
                <a:lnTo>
                  <a:pt x="4578" y="262"/>
                </a:lnTo>
                <a:lnTo>
                  <a:pt x="4578" y="262"/>
                </a:lnTo>
                <a:lnTo>
                  <a:pt x="4580" y="260"/>
                </a:lnTo>
                <a:lnTo>
                  <a:pt x="4580" y="260"/>
                </a:lnTo>
                <a:lnTo>
                  <a:pt x="4576" y="258"/>
                </a:lnTo>
                <a:lnTo>
                  <a:pt x="4576" y="256"/>
                </a:lnTo>
                <a:lnTo>
                  <a:pt x="4574" y="254"/>
                </a:lnTo>
                <a:lnTo>
                  <a:pt x="4574" y="252"/>
                </a:lnTo>
                <a:lnTo>
                  <a:pt x="4572" y="256"/>
                </a:lnTo>
                <a:lnTo>
                  <a:pt x="4572" y="256"/>
                </a:lnTo>
                <a:lnTo>
                  <a:pt x="4572" y="258"/>
                </a:lnTo>
                <a:lnTo>
                  <a:pt x="4572" y="260"/>
                </a:lnTo>
                <a:lnTo>
                  <a:pt x="4572" y="262"/>
                </a:lnTo>
                <a:lnTo>
                  <a:pt x="4570" y="264"/>
                </a:lnTo>
                <a:lnTo>
                  <a:pt x="4570" y="266"/>
                </a:lnTo>
                <a:lnTo>
                  <a:pt x="4574" y="266"/>
                </a:lnTo>
                <a:lnTo>
                  <a:pt x="4578" y="266"/>
                </a:lnTo>
                <a:close/>
                <a:moveTo>
                  <a:pt x="4411" y="310"/>
                </a:moveTo>
                <a:lnTo>
                  <a:pt x="4413" y="310"/>
                </a:lnTo>
                <a:lnTo>
                  <a:pt x="4413" y="308"/>
                </a:lnTo>
                <a:lnTo>
                  <a:pt x="4413" y="308"/>
                </a:lnTo>
                <a:lnTo>
                  <a:pt x="4413" y="308"/>
                </a:lnTo>
                <a:lnTo>
                  <a:pt x="4411" y="306"/>
                </a:lnTo>
                <a:lnTo>
                  <a:pt x="4409" y="308"/>
                </a:lnTo>
                <a:lnTo>
                  <a:pt x="4409" y="308"/>
                </a:lnTo>
                <a:lnTo>
                  <a:pt x="4409" y="308"/>
                </a:lnTo>
                <a:lnTo>
                  <a:pt x="4411" y="310"/>
                </a:lnTo>
                <a:close/>
                <a:moveTo>
                  <a:pt x="4346" y="331"/>
                </a:moveTo>
                <a:lnTo>
                  <a:pt x="4350" y="331"/>
                </a:lnTo>
                <a:lnTo>
                  <a:pt x="4350" y="331"/>
                </a:lnTo>
                <a:lnTo>
                  <a:pt x="4348" y="329"/>
                </a:lnTo>
                <a:lnTo>
                  <a:pt x="4346" y="329"/>
                </a:lnTo>
                <a:lnTo>
                  <a:pt x="4344" y="329"/>
                </a:lnTo>
                <a:lnTo>
                  <a:pt x="4341" y="329"/>
                </a:lnTo>
                <a:lnTo>
                  <a:pt x="4344" y="331"/>
                </a:lnTo>
                <a:lnTo>
                  <a:pt x="4346" y="331"/>
                </a:lnTo>
                <a:close/>
                <a:moveTo>
                  <a:pt x="1456" y="717"/>
                </a:moveTo>
                <a:lnTo>
                  <a:pt x="1456" y="717"/>
                </a:lnTo>
                <a:lnTo>
                  <a:pt x="1456" y="717"/>
                </a:lnTo>
                <a:lnTo>
                  <a:pt x="1456" y="717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3"/>
                </a:lnTo>
                <a:lnTo>
                  <a:pt x="1454" y="713"/>
                </a:lnTo>
                <a:lnTo>
                  <a:pt x="1454" y="715"/>
                </a:lnTo>
                <a:lnTo>
                  <a:pt x="1454" y="715"/>
                </a:lnTo>
                <a:lnTo>
                  <a:pt x="1456" y="715"/>
                </a:lnTo>
                <a:lnTo>
                  <a:pt x="1454" y="717"/>
                </a:lnTo>
                <a:lnTo>
                  <a:pt x="1456" y="717"/>
                </a:lnTo>
                <a:close/>
                <a:moveTo>
                  <a:pt x="3264" y="105"/>
                </a:moveTo>
                <a:lnTo>
                  <a:pt x="3269" y="107"/>
                </a:lnTo>
                <a:lnTo>
                  <a:pt x="3273" y="105"/>
                </a:lnTo>
                <a:lnTo>
                  <a:pt x="3275" y="107"/>
                </a:lnTo>
                <a:lnTo>
                  <a:pt x="3275" y="109"/>
                </a:lnTo>
                <a:lnTo>
                  <a:pt x="3277" y="109"/>
                </a:lnTo>
                <a:lnTo>
                  <a:pt x="3279" y="109"/>
                </a:lnTo>
                <a:lnTo>
                  <a:pt x="3281" y="109"/>
                </a:lnTo>
                <a:lnTo>
                  <a:pt x="3283" y="107"/>
                </a:lnTo>
                <a:lnTo>
                  <a:pt x="3283" y="105"/>
                </a:lnTo>
                <a:lnTo>
                  <a:pt x="3290" y="105"/>
                </a:lnTo>
                <a:lnTo>
                  <a:pt x="3292" y="105"/>
                </a:lnTo>
                <a:lnTo>
                  <a:pt x="3292" y="103"/>
                </a:lnTo>
                <a:lnTo>
                  <a:pt x="3294" y="105"/>
                </a:lnTo>
                <a:lnTo>
                  <a:pt x="3294" y="101"/>
                </a:lnTo>
                <a:lnTo>
                  <a:pt x="3296" y="101"/>
                </a:lnTo>
                <a:lnTo>
                  <a:pt x="3298" y="99"/>
                </a:lnTo>
                <a:lnTo>
                  <a:pt x="3298" y="99"/>
                </a:lnTo>
                <a:lnTo>
                  <a:pt x="3300" y="99"/>
                </a:lnTo>
                <a:lnTo>
                  <a:pt x="3304" y="103"/>
                </a:lnTo>
                <a:lnTo>
                  <a:pt x="3313" y="103"/>
                </a:lnTo>
                <a:lnTo>
                  <a:pt x="3313" y="103"/>
                </a:lnTo>
                <a:lnTo>
                  <a:pt x="3313" y="101"/>
                </a:lnTo>
                <a:lnTo>
                  <a:pt x="3311" y="99"/>
                </a:lnTo>
                <a:lnTo>
                  <a:pt x="3311" y="97"/>
                </a:lnTo>
                <a:lnTo>
                  <a:pt x="3308" y="97"/>
                </a:lnTo>
                <a:lnTo>
                  <a:pt x="3306" y="97"/>
                </a:lnTo>
                <a:lnTo>
                  <a:pt x="3302" y="97"/>
                </a:lnTo>
                <a:lnTo>
                  <a:pt x="3296" y="97"/>
                </a:lnTo>
                <a:lnTo>
                  <a:pt x="3294" y="97"/>
                </a:lnTo>
                <a:lnTo>
                  <a:pt x="3290" y="97"/>
                </a:lnTo>
                <a:lnTo>
                  <a:pt x="3285" y="99"/>
                </a:lnTo>
                <a:lnTo>
                  <a:pt x="3279" y="101"/>
                </a:lnTo>
                <a:lnTo>
                  <a:pt x="3262" y="103"/>
                </a:lnTo>
                <a:lnTo>
                  <a:pt x="3258" y="105"/>
                </a:lnTo>
                <a:lnTo>
                  <a:pt x="3262" y="105"/>
                </a:lnTo>
                <a:lnTo>
                  <a:pt x="3264" y="105"/>
                </a:lnTo>
                <a:close/>
                <a:moveTo>
                  <a:pt x="3319" y="107"/>
                </a:moveTo>
                <a:lnTo>
                  <a:pt x="3313" y="107"/>
                </a:lnTo>
                <a:lnTo>
                  <a:pt x="3311" y="105"/>
                </a:lnTo>
                <a:lnTo>
                  <a:pt x="3308" y="105"/>
                </a:lnTo>
                <a:lnTo>
                  <a:pt x="3308" y="105"/>
                </a:lnTo>
                <a:lnTo>
                  <a:pt x="3306" y="107"/>
                </a:lnTo>
                <a:lnTo>
                  <a:pt x="3302" y="107"/>
                </a:lnTo>
                <a:lnTo>
                  <a:pt x="3298" y="107"/>
                </a:lnTo>
                <a:lnTo>
                  <a:pt x="3294" y="109"/>
                </a:lnTo>
                <a:lnTo>
                  <a:pt x="3283" y="113"/>
                </a:lnTo>
                <a:lnTo>
                  <a:pt x="3285" y="115"/>
                </a:lnTo>
                <a:lnTo>
                  <a:pt x="3285" y="115"/>
                </a:lnTo>
                <a:lnTo>
                  <a:pt x="3288" y="118"/>
                </a:lnTo>
                <a:lnTo>
                  <a:pt x="3292" y="118"/>
                </a:lnTo>
                <a:lnTo>
                  <a:pt x="3294" y="118"/>
                </a:lnTo>
                <a:lnTo>
                  <a:pt x="3296" y="118"/>
                </a:lnTo>
                <a:lnTo>
                  <a:pt x="3298" y="115"/>
                </a:lnTo>
                <a:lnTo>
                  <a:pt x="3302" y="115"/>
                </a:lnTo>
                <a:lnTo>
                  <a:pt x="3302" y="118"/>
                </a:lnTo>
                <a:lnTo>
                  <a:pt x="3300" y="120"/>
                </a:lnTo>
                <a:lnTo>
                  <a:pt x="3298" y="120"/>
                </a:lnTo>
                <a:lnTo>
                  <a:pt x="3300" y="122"/>
                </a:lnTo>
                <a:lnTo>
                  <a:pt x="3302" y="122"/>
                </a:lnTo>
                <a:lnTo>
                  <a:pt x="3304" y="122"/>
                </a:lnTo>
                <a:lnTo>
                  <a:pt x="3304" y="120"/>
                </a:lnTo>
                <a:lnTo>
                  <a:pt x="3306" y="120"/>
                </a:lnTo>
                <a:lnTo>
                  <a:pt x="3308" y="122"/>
                </a:lnTo>
                <a:lnTo>
                  <a:pt x="3311" y="120"/>
                </a:lnTo>
                <a:lnTo>
                  <a:pt x="3311" y="120"/>
                </a:lnTo>
                <a:lnTo>
                  <a:pt x="3311" y="118"/>
                </a:lnTo>
                <a:lnTo>
                  <a:pt x="3311" y="118"/>
                </a:lnTo>
                <a:lnTo>
                  <a:pt x="3315" y="120"/>
                </a:lnTo>
                <a:lnTo>
                  <a:pt x="3317" y="120"/>
                </a:lnTo>
                <a:lnTo>
                  <a:pt x="3317" y="120"/>
                </a:lnTo>
                <a:lnTo>
                  <a:pt x="3317" y="118"/>
                </a:lnTo>
                <a:lnTo>
                  <a:pt x="3317" y="115"/>
                </a:lnTo>
                <a:lnTo>
                  <a:pt x="3317" y="115"/>
                </a:lnTo>
                <a:lnTo>
                  <a:pt x="3317" y="115"/>
                </a:lnTo>
                <a:lnTo>
                  <a:pt x="3313" y="115"/>
                </a:lnTo>
                <a:lnTo>
                  <a:pt x="3313" y="113"/>
                </a:lnTo>
                <a:lnTo>
                  <a:pt x="3315" y="113"/>
                </a:lnTo>
                <a:lnTo>
                  <a:pt x="3317" y="111"/>
                </a:lnTo>
                <a:lnTo>
                  <a:pt x="3325" y="111"/>
                </a:lnTo>
                <a:lnTo>
                  <a:pt x="3329" y="109"/>
                </a:lnTo>
                <a:lnTo>
                  <a:pt x="3329" y="109"/>
                </a:lnTo>
                <a:lnTo>
                  <a:pt x="3329" y="107"/>
                </a:lnTo>
                <a:lnTo>
                  <a:pt x="3336" y="107"/>
                </a:lnTo>
                <a:lnTo>
                  <a:pt x="3346" y="107"/>
                </a:lnTo>
                <a:lnTo>
                  <a:pt x="3348" y="105"/>
                </a:lnTo>
                <a:lnTo>
                  <a:pt x="3357" y="101"/>
                </a:lnTo>
                <a:lnTo>
                  <a:pt x="3355" y="99"/>
                </a:lnTo>
                <a:lnTo>
                  <a:pt x="3352" y="99"/>
                </a:lnTo>
                <a:lnTo>
                  <a:pt x="3346" y="95"/>
                </a:lnTo>
                <a:lnTo>
                  <a:pt x="3344" y="95"/>
                </a:lnTo>
                <a:lnTo>
                  <a:pt x="3338" y="95"/>
                </a:lnTo>
                <a:lnTo>
                  <a:pt x="3336" y="92"/>
                </a:lnTo>
                <a:lnTo>
                  <a:pt x="3334" y="95"/>
                </a:lnTo>
                <a:lnTo>
                  <a:pt x="3325" y="95"/>
                </a:lnTo>
                <a:lnTo>
                  <a:pt x="3321" y="97"/>
                </a:lnTo>
                <a:lnTo>
                  <a:pt x="3319" y="101"/>
                </a:lnTo>
                <a:lnTo>
                  <a:pt x="3321" y="103"/>
                </a:lnTo>
                <a:lnTo>
                  <a:pt x="3321" y="105"/>
                </a:lnTo>
                <a:lnTo>
                  <a:pt x="3319" y="107"/>
                </a:lnTo>
                <a:close/>
                <a:moveTo>
                  <a:pt x="3227" y="495"/>
                </a:moveTo>
                <a:lnTo>
                  <a:pt x="3227" y="495"/>
                </a:lnTo>
                <a:lnTo>
                  <a:pt x="3227" y="495"/>
                </a:lnTo>
                <a:lnTo>
                  <a:pt x="3225" y="493"/>
                </a:lnTo>
                <a:lnTo>
                  <a:pt x="3225" y="493"/>
                </a:lnTo>
                <a:lnTo>
                  <a:pt x="3223" y="493"/>
                </a:lnTo>
                <a:lnTo>
                  <a:pt x="3223" y="493"/>
                </a:lnTo>
                <a:lnTo>
                  <a:pt x="3223" y="495"/>
                </a:lnTo>
                <a:lnTo>
                  <a:pt x="3227" y="495"/>
                </a:lnTo>
                <a:close/>
                <a:moveTo>
                  <a:pt x="3078" y="120"/>
                </a:moveTo>
                <a:lnTo>
                  <a:pt x="3095" y="118"/>
                </a:lnTo>
                <a:lnTo>
                  <a:pt x="3095" y="118"/>
                </a:lnTo>
                <a:lnTo>
                  <a:pt x="3091" y="115"/>
                </a:lnTo>
                <a:lnTo>
                  <a:pt x="3086" y="118"/>
                </a:lnTo>
                <a:lnTo>
                  <a:pt x="3086" y="118"/>
                </a:lnTo>
                <a:lnTo>
                  <a:pt x="3063" y="120"/>
                </a:lnTo>
                <a:lnTo>
                  <a:pt x="3065" y="122"/>
                </a:lnTo>
                <a:lnTo>
                  <a:pt x="3078" y="120"/>
                </a:lnTo>
                <a:close/>
                <a:moveTo>
                  <a:pt x="3378" y="380"/>
                </a:moveTo>
                <a:lnTo>
                  <a:pt x="3378" y="380"/>
                </a:lnTo>
                <a:lnTo>
                  <a:pt x="3378" y="380"/>
                </a:lnTo>
                <a:lnTo>
                  <a:pt x="3378" y="380"/>
                </a:lnTo>
                <a:close/>
                <a:moveTo>
                  <a:pt x="3317" y="426"/>
                </a:moveTo>
                <a:lnTo>
                  <a:pt x="3315" y="426"/>
                </a:lnTo>
                <a:lnTo>
                  <a:pt x="3313" y="428"/>
                </a:lnTo>
                <a:lnTo>
                  <a:pt x="3308" y="430"/>
                </a:lnTo>
                <a:lnTo>
                  <a:pt x="3308" y="432"/>
                </a:lnTo>
                <a:lnTo>
                  <a:pt x="3306" y="434"/>
                </a:lnTo>
                <a:lnTo>
                  <a:pt x="3306" y="436"/>
                </a:lnTo>
                <a:lnTo>
                  <a:pt x="3306" y="436"/>
                </a:lnTo>
                <a:lnTo>
                  <a:pt x="3306" y="438"/>
                </a:lnTo>
                <a:lnTo>
                  <a:pt x="3308" y="440"/>
                </a:lnTo>
                <a:lnTo>
                  <a:pt x="3308" y="443"/>
                </a:lnTo>
                <a:lnTo>
                  <a:pt x="3313" y="445"/>
                </a:lnTo>
                <a:lnTo>
                  <a:pt x="3317" y="445"/>
                </a:lnTo>
                <a:lnTo>
                  <a:pt x="3321" y="445"/>
                </a:lnTo>
                <a:lnTo>
                  <a:pt x="3327" y="443"/>
                </a:lnTo>
                <a:lnTo>
                  <a:pt x="3329" y="438"/>
                </a:lnTo>
                <a:lnTo>
                  <a:pt x="3332" y="436"/>
                </a:lnTo>
                <a:lnTo>
                  <a:pt x="3334" y="434"/>
                </a:lnTo>
                <a:lnTo>
                  <a:pt x="3334" y="436"/>
                </a:lnTo>
                <a:lnTo>
                  <a:pt x="3334" y="438"/>
                </a:lnTo>
                <a:lnTo>
                  <a:pt x="3336" y="436"/>
                </a:lnTo>
                <a:lnTo>
                  <a:pt x="3336" y="436"/>
                </a:lnTo>
                <a:lnTo>
                  <a:pt x="3336" y="434"/>
                </a:lnTo>
                <a:lnTo>
                  <a:pt x="3334" y="432"/>
                </a:lnTo>
                <a:lnTo>
                  <a:pt x="3332" y="430"/>
                </a:lnTo>
                <a:lnTo>
                  <a:pt x="3321" y="426"/>
                </a:lnTo>
                <a:lnTo>
                  <a:pt x="3317" y="426"/>
                </a:lnTo>
                <a:close/>
                <a:moveTo>
                  <a:pt x="3021" y="159"/>
                </a:moveTo>
                <a:lnTo>
                  <a:pt x="3026" y="159"/>
                </a:lnTo>
                <a:lnTo>
                  <a:pt x="3032" y="162"/>
                </a:lnTo>
                <a:lnTo>
                  <a:pt x="3038" y="159"/>
                </a:lnTo>
                <a:lnTo>
                  <a:pt x="3038" y="159"/>
                </a:lnTo>
                <a:lnTo>
                  <a:pt x="3032" y="159"/>
                </a:lnTo>
                <a:lnTo>
                  <a:pt x="3028" y="159"/>
                </a:lnTo>
                <a:lnTo>
                  <a:pt x="3026" y="157"/>
                </a:lnTo>
                <a:lnTo>
                  <a:pt x="3021" y="157"/>
                </a:lnTo>
                <a:lnTo>
                  <a:pt x="3019" y="157"/>
                </a:lnTo>
                <a:lnTo>
                  <a:pt x="3019" y="159"/>
                </a:lnTo>
                <a:lnTo>
                  <a:pt x="3015" y="159"/>
                </a:lnTo>
                <a:lnTo>
                  <a:pt x="3011" y="162"/>
                </a:lnTo>
                <a:lnTo>
                  <a:pt x="3013" y="162"/>
                </a:lnTo>
                <a:lnTo>
                  <a:pt x="3021" y="159"/>
                </a:lnTo>
                <a:close/>
                <a:moveTo>
                  <a:pt x="3378" y="382"/>
                </a:moveTo>
                <a:lnTo>
                  <a:pt x="3378" y="382"/>
                </a:lnTo>
                <a:lnTo>
                  <a:pt x="3378" y="380"/>
                </a:lnTo>
                <a:lnTo>
                  <a:pt x="3378" y="380"/>
                </a:lnTo>
                <a:lnTo>
                  <a:pt x="3376" y="380"/>
                </a:lnTo>
                <a:lnTo>
                  <a:pt x="3373" y="378"/>
                </a:lnTo>
                <a:lnTo>
                  <a:pt x="3371" y="375"/>
                </a:lnTo>
                <a:lnTo>
                  <a:pt x="3371" y="375"/>
                </a:lnTo>
                <a:lnTo>
                  <a:pt x="3371" y="378"/>
                </a:lnTo>
                <a:lnTo>
                  <a:pt x="3371" y="378"/>
                </a:lnTo>
                <a:lnTo>
                  <a:pt x="3369" y="378"/>
                </a:lnTo>
                <a:lnTo>
                  <a:pt x="3369" y="378"/>
                </a:lnTo>
                <a:lnTo>
                  <a:pt x="3365" y="378"/>
                </a:lnTo>
                <a:lnTo>
                  <a:pt x="3365" y="378"/>
                </a:lnTo>
                <a:lnTo>
                  <a:pt x="3365" y="380"/>
                </a:lnTo>
                <a:lnTo>
                  <a:pt x="3365" y="380"/>
                </a:lnTo>
                <a:lnTo>
                  <a:pt x="3367" y="380"/>
                </a:lnTo>
                <a:lnTo>
                  <a:pt x="3369" y="380"/>
                </a:lnTo>
                <a:lnTo>
                  <a:pt x="3371" y="382"/>
                </a:lnTo>
                <a:lnTo>
                  <a:pt x="3373" y="384"/>
                </a:lnTo>
                <a:lnTo>
                  <a:pt x="3373" y="384"/>
                </a:lnTo>
                <a:lnTo>
                  <a:pt x="3376" y="386"/>
                </a:lnTo>
                <a:lnTo>
                  <a:pt x="3376" y="386"/>
                </a:lnTo>
                <a:lnTo>
                  <a:pt x="3376" y="388"/>
                </a:lnTo>
                <a:lnTo>
                  <a:pt x="3378" y="388"/>
                </a:lnTo>
                <a:lnTo>
                  <a:pt x="3378" y="386"/>
                </a:lnTo>
                <a:lnTo>
                  <a:pt x="3376" y="386"/>
                </a:lnTo>
                <a:lnTo>
                  <a:pt x="3376" y="386"/>
                </a:lnTo>
                <a:lnTo>
                  <a:pt x="3378" y="382"/>
                </a:lnTo>
                <a:close/>
                <a:moveTo>
                  <a:pt x="3334" y="122"/>
                </a:moveTo>
                <a:lnTo>
                  <a:pt x="3334" y="120"/>
                </a:lnTo>
                <a:lnTo>
                  <a:pt x="3336" y="118"/>
                </a:lnTo>
                <a:lnTo>
                  <a:pt x="3336" y="118"/>
                </a:lnTo>
                <a:lnTo>
                  <a:pt x="3336" y="118"/>
                </a:lnTo>
                <a:lnTo>
                  <a:pt x="3329" y="118"/>
                </a:lnTo>
                <a:lnTo>
                  <a:pt x="3325" y="120"/>
                </a:lnTo>
                <a:lnTo>
                  <a:pt x="3325" y="120"/>
                </a:lnTo>
                <a:lnTo>
                  <a:pt x="3332" y="122"/>
                </a:lnTo>
                <a:lnTo>
                  <a:pt x="3334" y="122"/>
                </a:lnTo>
                <a:close/>
                <a:moveTo>
                  <a:pt x="3348" y="126"/>
                </a:moveTo>
                <a:lnTo>
                  <a:pt x="3352" y="126"/>
                </a:lnTo>
                <a:lnTo>
                  <a:pt x="3352" y="126"/>
                </a:lnTo>
                <a:lnTo>
                  <a:pt x="3352" y="126"/>
                </a:lnTo>
                <a:lnTo>
                  <a:pt x="3350" y="126"/>
                </a:lnTo>
                <a:lnTo>
                  <a:pt x="3350" y="124"/>
                </a:lnTo>
                <a:lnTo>
                  <a:pt x="3350" y="124"/>
                </a:lnTo>
                <a:lnTo>
                  <a:pt x="3350" y="122"/>
                </a:lnTo>
                <a:lnTo>
                  <a:pt x="3346" y="122"/>
                </a:lnTo>
                <a:lnTo>
                  <a:pt x="3342" y="122"/>
                </a:lnTo>
                <a:lnTo>
                  <a:pt x="3340" y="124"/>
                </a:lnTo>
                <a:lnTo>
                  <a:pt x="3334" y="124"/>
                </a:lnTo>
                <a:lnTo>
                  <a:pt x="3338" y="126"/>
                </a:lnTo>
                <a:lnTo>
                  <a:pt x="3348" y="126"/>
                </a:lnTo>
                <a:close/>
                <a:moveTo>
                  <a:pt x="3338" y="88"/>
                </a:moveTo>
                <a:lnTo>
                  <a:pt x="3340" y="90"/>
                </a:lnTo>
                <a:lnTo>
                  <a:pt x="3342" y="90"/>
                </a:lnTo>
                <a:lnTo>
                  <a:pt x="3342" y="90"/>
                </a:lnTo>
                <a:lnTo>
                  <a:pt x="3344" y="88"/>
                </a:lnTo>
                <a:lnTo>
                  <a:pt x="3346" y="88"/>
                </a:lnTo>
                <a:lnTo>
                  <a:pt x="3344" y="86"/>
                </a:lnTo>
                <a:lnTo>
                  <a:pt x="3342" y="86"/>
                </a:lnTo>
                <a:lnTo>
                  <a:pt x="3340" y="86"/>
                </a:lnTo>
                <a:lnTo>
                  <a:pt x="3340" y="86"/>
                </a:lnTo>
                <a:lnTo>
                  <a:pt x="3340" y="86"/>
                </a:lnTo>
                <a:lnTo>
                  <a:pt x="3338" y="86"/>
                </a:lnTo>
                <a:lnTo>
                  <a:pt x="3338" y="86"/>
                </a:lnTo>
                <a:lnTo>
                  <a:pt x="3338" y="88"/>
                </a:lnTo>
                <a:lnTo>
                  <a:pt x="3338" y="88"/>
                </a:lnTo>
                <a:close/>
                <a:moveTo>
                  <a:pt x="2879" y="113"/>
                </a:moveTo>
                <a:lnTo>
                  <a:pt x="2877" y="113"/>
                </a:lnTo>
                <a:lnTo>
                  <a:pt x="2873" y="113"/>
                </a:lnTo>
                <a:lnTo>
                  <a:pt x="2871" y="113"/>
                </a:lnTo>
                <a:lnTo>
                  <a:pt x="2871" y="115"/>
                </a:lnTo>
                <a:lnTo>
                  <a:pt x="2877" y="115"/>
                </a:lnTo>
                <a:lnTo>
                  <a:pt x="2879" y="113"/>
                </a:lnTo>
                <a:close/>
                <a:moveTo>
                  <a:pt x="2942" y="398"/>
                </a:moveTo>
                <a:lnTo>
                  <a:pt x="2946" y="394"/>
                </a:lnTo>
                <a:lnTo>
                  <a:pt x="2946" y="394"/>
                </a:lnTo>
                <a:lnTo>
                  <a:pt x="2946" y="392"/>
                </a:lnTo>
                <a:lnTo>
                  <a:pt x="2948" y="392"/>
                </a:lnTo>
                <a:lnTo>
                  <a:pt x="2946" y="390"/>
                </a:lnTo>
                <a:lnTo>
                  <a:pt x="2946" y="392"/>
                </a:lnTo>
                <a:lnTo>
                  <a:pt x="2944" y="392"/>
                </a:lnTo>
                <a:lnTo>
                  <a:pt x="2940" y="394"/>
                </a:lnTo>
                <a:lnTo>
                  <a:pt x="2940" y="394"/>
                </a:lnTo>
                <a:lnTo>
                  <a:pt x="2936" y="394"/>
                </a:lnTo>
                <a:lnTo>
                  <a:pt x="2933" y="394"/>
                </a:lnTo>
                <a:lnTo>
                  <a:pt x="2931" y="396"/>
                </a:lnTo>
                <a:lnTo>
                  <a:pt x="2929" y="396"/>
                </a:lnTo>
                <a:lnTo>
                  <a:pt x="2929" y="396"/>
                </a:lnTo>
                <a:lnTo>
                  <a:pt x="2927" y="396"/>
                </a:lnTo>
                <a:lnTo>
                  <a:pt x="2927" y="396"/>
                </a:lnTo>
                <a:lnTo>
                  <a:pt x="2929" y="398"/>
                </a:lnTo>
                <a:lnTo>
                  <a:pt x="2931" y="401"/>
                </a:lnTo>
                <a:lnTo>
                  <a:pt x="2933" y="401"/>
                </a:lnTo>
                <a:lnTo>
                  <a:pt x="2936" y="401"/>
                </a:lnTo>
                <a:lnTo>
                  <a:pt x="2936" y="398"/>
                </a:lnTo>
                <a:lnTo>
                  <a:pt x="2936" y="398"/>
                </a:lnTo>
                <a:lnTo>
                  <a:pt x="2938" y="398"/>
                </a:lnTo>
                <a:lnTo>
                  <a:pt x="2940" y="398"/>
                </a:lnTo>
                <a:lnTo>
                  <a:pt x="2940" y="398"/>
                </a:lnTo>
                <a:lnTo>
                  <a:pt x="2942" y="398"/>
                </a:lnTo>
                <a:close/>
                <a:moveTo>
                  <a:pt x="2950" y="401"/>
                </a:moveTo>
                <a:lnTo>
                  <a:pt x="2950" y="401"/>
                </a:lnTo>
                <a:lnTo>
                  <a:pt x="2950" y="398"/>
                </a:lnTo>
                <a:lnTo>
                  <a:pt x="2950" y="398"/>
                </a:lnTo>
                <a:lnTo>
                  <a:pt x="2948" y="396"/>
                </a:lnTo>
                <a:lnTo>
                  <a:pt x="2944" y="401"/>
                </a:lnTo>
                <a:lnTo>
                  <a:pt x="2944" y="401"/>
                </a:lnTo>
                <a:lnTo>
                  <a:pt x="2942" y="401"/>
                </a:lnTo>
                <a:lnTo>
                  <a:pt x="2940" y="401"/>
                </a:lnTo>
                <a:lnTo>
                  <a:pt x="2940" y="403"/>
                </a:lnTo>
                <a:lnTo>
                  <a:pt x="2940" y="403"/>
                </a:lnTo>
                <a:lnTo>
                  <a:pt x="2942" y="405"/>
                </a:lnTo>
                <a:lnTo>
                  <a:pt x="2942" y="403"/>
                </a:lnTo>
                <a:lnTo>
                  <a:pt x="2942" y="403"/>
                </a:lnTo>
                <a:lnTo>
                  <a:pt x="2942" y="405"/>
                </a:lnTo>
                <a:lnTo>
                  <a:pt x="2944" y="405"/>
                </a:lnTo>
                <a:lnTo>
                  <a:pt x="2944" y="405"/>
                </a:lnTo>
                <a:lnTo>
                  <a:pt x="2946" y="405"/>
                </a:lnTo>
                <a:lnTo>
                  <a:pt x="2946" y="405"/>
                </a:lnTo>
                <a:lnTo>
                  <a:pt x="2948" y="403"/>
                </a:lnTo>
                <a:lnTo>
                  <a:pt x="2950" y="401"/>
                </a:lnTo>
                <a:close/>
                <a:moveTo>
                  <a:pt x="2906" y="407"/>
                </a:moveTo>
                <a:lnTo>
                  <a:pt x="2904" y="407"/>
                </a:lnTo>
                <a:lnTo>
                  <a:pt x="2904" y="409"/>
                </a:lnTo>
                <a:lnTo>
                  <a:pt x="2904" y="409"/>
                </a:lnTo>
                <a:lnTo>
                  <a:pt x="2904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8" y="411"/>
                </a:lnTo>
                <a:lnTo>
                  <a:pt x="2908" y="411"/>
                </a:lnTo>
                <a:lnTo>
                  <a:pt x="2908" y="407"/>
                </a:lnTo>
                <a:lnTo>
                  <a:pt x="2908" y="407"/>
                </a:lnTo>
                <a:lnTo>
                  <a:pt x="2906" y="407"/>
                </a:lnTo>
                <a:close/>
                <a:moveTo>
                  <a:pt x="2952" y="394"/>
                </a:moveTo>
                <a:lnTo>
                  <a:pt x="2952" y="394"/>
                </a:lnTo>
                <a:lnTo>
                  <a:pt x="2952" y="394"/>
                </a:lnTo>
                <a:lnTo>
                  <a:pt x="2950" y="394"/>
                </a:lnTo>
                <a:lnTo>
                  <a:pt x="2950" y="396"/>
                </a:lnTo>
                <a:lnTo>
                  <a:pt x="2950" y="396"/>
                </a:lnTo>
                <a:lnTo>
                  <a:pt x="2952" y="398"/>
                </a:lnTo>
                <a:lnTo>
                  <a:pt x="2952" y="398"/>
                </a:lnTo>
                <a:lnTo>
                  <a:pt x="2956" y="398"/>
                </a:lnTo>
                <a:lnTo>
                  <a:pt x="2956" y="396"/>
                </a:lnTo>
                <a:lnTo>
                  <a:pt x="2954" y="394"/>
                </a:lnTo>
                <a:lnTo>
                  <a:pt x="2952" y="394"/>
                </a:lnTo>
                <a:close/>
                <a:moveTo>
                  <a:pt x="2990" y="162"/>
                </a:moveTo>
                <a:lnTo>
                  <a:pt x="2990" y="164"/>
                </a:lnTo>
                <a:lnTo>
                  <a:pt x="2990" y="166"/>
                </a:lnTo>
                <a:lnTo>
                  <a:pt x="2994" y="168"/>
                </a:lnTo>
                <a:lnTo>
                  <a:pt x="2996" y="168"/>
                </a:lnTo>
                <a:lnTo>
                  <a:pt x="2998" y="166"/>
                </a:lnTo>
                <a:lnTo>
                  <a:pt x="2996" y="166"/>
                </a:lnTo>
                <a:lnTo>
                  <a:pt x="2992" y="162"/>
                </a:lnTo>
                <a:lnTo>
                  <a:pt x="2990" y="162"/>
                </a:lnTo>
                <a:close/>
                <a:moveTo>
                  <a:pt x="2873" y="122"/>
                </a:moveTo>
                <a:lnTo>
                  <a:pt x="2881" y="124"/>
                </a:lnTo>
                <a:lnTo>
                  <a:pt x="2879" y="124"/>
                </a:lnTo>
                <a:lnTo>
                  <a:pt x="2877" y="126"/>
                </a:lnTo>
                <a:lnTo>
                  <a:pt x="2873" y="126"/>
                </a:lnTo>
                <a:lnTo>
                  <a:pt x="2873" y="128"/>
                </a:lnTo>
                <a:lnTo>
                  <a:pt x="2873" y="128"/>
                </a:lnTo>
                <a:lnTo>
                  <a:pt x="2875" y="130"/>
                </a:lnTo>
                <a:lnTo>
                  <a:pt x="2879" y="132"/>
                </a:lnTo>
                <a:lnTo>
                  <a:pt x="2883" y="132"/>
                </a:lnTo>
                <a:lnTo>
                  <a:pt x="2889" y="132"/>
                </a:lnTo>
                <a:lnTo>
                  <a:pt x="2892" y="132"/>
                </a:lnTo>
                <a:lnTo>
                  <a:pt x="2896" y="132"/>
                </a:lnTo>
                <a:lnTo>
                  <a:pt x="2900" y="132"/>
                </a:lnTo>
                <a:lnTo>
                  <a:pt x="2904" y="132"/>
                </a:lnTo>
                <a:lnTo>
                  <a:pt x="2908" y="132"/>
                </a:lnTo>
                <a:lnTo>
                  <a:pt x="2908" y="134"/>
                </a:lnTo>
                <a:lnTo>
                  <a:pt x="2906" y="134"/>
                </a:lnTo>
                <a:lnTo>
                  <a:pt x="2904" y="136"/>
                </a:lnTo>
                <a:lnTo>
                  <a:pt x="2900" y="136"/>
                </a:lnTo>
                <a:lnTo>
                  <a:pt x="2898" y="136"/>
                </a:lnTo>
                <a:lnTo>
                  <a:pt x="2896" y="136"/>
                </a:lnTo>
                <a:lnTo>
                  <a:pt x="2894" y="136"/>
                </a:lnTo>
                <a:lnTo>
                  <a:pt x="2894" y="136"/>
                </a:lnTo>
                <a:lnTo>
                  <a:pt x="2896" y="139"/>
                </a:lnTo>
                <a:lnTo>
                  <a:pt x="2900" y="141"/>
                </a:lnTo>
                <a:lnTo>
                  <a:pt x="2904" y="141"/>
                </a:lnTo>
                <a:lnTo>
                  <a:pt x="2908" y="143"/>
                </a:lnTo>
                <a:lnTo>
                  <a:pt x="2908" y="143"/>
                </a:lnTo>
                <a:lnTo>
                  <a:pt x="2910" y="143"/>
                </a:lnTo>
                <a:lnTo>
                  <a:pt x="2925" y="145"/>
                </a:lnTo>
                <a:lnTo>
                  <a:pt x="2940" y="143"/>
                </a:lnTo>
                <a:lnTo>
                  <a:pt x="2936" y="147"/>
                </a:lnTo>
                <a:lnTo>
                  <a:pt x="2938" y="149"/>
                </a:lnTo>
                <a:lnTo>
                  <a:pt x="2940" y="149"/>
                </a:lnTo>
                <a:lnTo>
                  <a:pt x="2952" y="149"/>
                </a:lnTo>
                <a:lnTo>
                  <a:pt x="2954" y="151"/>
                </a:lnTo>
                <a:lnTo>
                  <a:pt x="2956" y="149"/>
                </a:lnTo>
                <a:lnTo>
                  <a:pt x="2959" y="149"/>
                </a:lnTo>
                <a:lnTo>
                  <a:pt x="2961" y="147"/>
                </a:lnTo>
                <a:lnTo>
                  <a:pt x="2967" y="145"/>
                </a:lnTo>
                <a:lnTo>
                  <a:pt x="2967" y="145"/>
                </a:lnTo>
                <a:lnTo>
                  <a:pt x="2971" y="145"/>
                </a:lnTo>
                <a:lnTo>
                  <a:pt x="2973" y="145"/>
                </a:lnTo>
                <a:lnTo>
                  <a:pt x="2980" y="143"/>
                </a:lnTo>
                <a:lnTo>
                  <a:pt x="2980" y="143"/>
                </a:lnTo>
                <a:lnTo>
                  <a:pt x="2984" y="139"/>
                </a:lnTo>
                <a:lnTo>
                  <a:pt x="2984" y="136"/>
                </a:lnTo>
                <a:lnTo>
                  <a:pt x="2988" y="134"/>
                </a:lnTo>
                <a:lnTo>
                  <a:pt x="3000" y="128"/>
                </a:lnTo>
                <a:lnTo>
                  <a:pt x="3003" y="128"/>
                </a:lnTo>
                <a:lnTo>
                  <a:pt x="3000" y="122"/>
                </a:lnTo>
                <a:lnTo>
                  <a:pt x="2998" y="120"/>
                </a:lnTo>
                <a:lnTo>
                  <a:pt x="2996" y="120"/>
                </a:lnTo>
                <a:lnTo>
                  <a:pt x="2990" y="118"/>
                </a:lnTo>
                <a:lnTo>
                  <a:pt x="2982" y="118"/>
                </a:lnTo>
                <a:lnTo>
                  <a:pt x="2982" y="118"/>
                </a:lnTo>
                <a:lnTo>
                  <a:pt x="2980" y="118"/>
                </a:lnTo>
                <a:lnTo>
                  <a:pt x="2977" y="115"/>
                </a:lnTo>
                <a:lnTo>
                  <a:pt x="2969" y="115"/>
                </a:lnTo>
                <a:lnTo>
                  <a:pt x="2967" y="113"/>
                </a:lnTo>
                <a:lnTo>
                  <a:pt x="2967" y="113"/>
                </a:lnTo>
                <a:lnTo>
                  <a:pt x="2965" y="115"/>
                </a:lnTo>
                <a:lnTo>
                  <a:pt x="2963" y="115"/>
                </a:lnTo>
                <a:lnTo>
                  <a:pt x="2961" y="113"/>
                </a:lnTo>
                <a:lnTo>
                  <a:pt x="2961" y="111"/>
                </a:lnTo>
                <a:lnTo>
                  <a:pt x="2959" y="113"/>
                </a:lnTo>
                <a:lnTo>
                  <a:pt x="2959" y="113"/>
                </a:lnTo>
                <a:lnTo>
                  <a:pt x="2956" y="115"/>
                </a:lnTo>
                <a:lnTo>
                  <a:pt x="2954" y="113"/>
                </a:lnTo>
                <a:lnTo>
                  <a:pt x="2952" y="115"/>
                </a:lnTo>
                <a:lnTo>
                  <a:pt x="2950" y="118"/>
                </a:lnTo>
                <a:lnTo>
                  <a:pt x="2946" y="118"/>
                </a:lnTo>
                <a:lnTo>
                  <a:pt x="2942" y="118"/>
                </a:lnTo>
                <a:lnTo>
                  <a:pt x="2944" y="113"/>
                </a:lnTo>
                <a:lnTo>
                  <a:pt x="2944" y="111"/>
                </a:lnTo>
                <a:lnTo>
                  <a:pt x="2946" y="109"/>
                </a:lnTo>
                <a:lnTo>
                  <a:pt x="2944" y="109"/>
                </a:lnTo>
                <a:lnTo>
                  <a:pt x="2942" y="109"/>
                </a:lnTo>
                <a:lnTo>
                  <a:pt x="2940" y="109"/>
                </a:lnTo>
                <a:lnTo>
                  <a:pt x="2938" y="109"/>
                </a:lnTo>
                <a:lnTo>
                  <a:pt x="2936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3"/>
                </a:lnTo>
                <a:lnTo>
                  <a:pt x="2933" y="118"/>
                </a:lnTo>
                <a:lnTo>
                  <a:pt x="2931" y="122"/>
                </a:lnTo>
                <a:lnTo>
                  <a:pt x="2931" y="122"/>
                </a:lnTo>
                <a:lnTo>
                  <a:pt x="2929" y="122"/>
                </a:lnTo>
                <a:lnTo>
                  <a:pt x="2925" y="120"/>
                </a:lnTo>
                <a:lnTo>
                  <a:pt x="2923" y="120"/>
                </a:lnTo>
                <a:lnTo>
                  <a:pt x="2923" y="120"/>
                </a:lnTo>
                <a:lnTo>
                  <a:pt x="2921" y="118"/>
                </a:lnTo>
                <a:lnTo>
                  <a:pt x="2921" y="115"/>
                </a:lnTo>
                <a:lnTo>
                  <a:pt x="2912" y="115"/>
                </a:lnTo>
                <a:lnTo>
                  <a:pt x="2910" y="115"/>
                </a:lnTo>
                <a:lnTo>
                  <a:pt x="2908" y="113"/>
                </a:lnTo>
                <a:lnTo>
                  <a:pt x="2904" y="111"/>
                </a:lnTo>
                <a:lnTo>
                  <a:pt x="2902" y="111"/>
                </a:lnTo>
                <a:lnTo>
                  <a:pt x="2900" y="109"/>
                </a:lnTo>
                <a:lnTo>
                  <a:pt x="2896" y="109"/>
                </a:lnTo>
                <a:lnTo>
                  <a:pt x="2894" y="109"/>
                </a:lnTo>
                <a:lnTo>
                  <a:pt x="2892" y="109"/>
                </a:lnTo>
                <a:lnTo>
                  <a:pt x="2894" y="111"/>
                </a:lnTo>
                <a:lnTo>
                  <a:pt x="2894" y="113"/>
                </a:lnTo>
                <a:lnTo>
                  <a:pt x="2896" y="113"/>
                </a:lnTo>
                <a:lnTo>
                  <a:pt x="2894" y="115"/>
                </a:lnTo>
                <a:lnTo>
                  <a:pt x="2894" y="118"/>
                </a:lnTo>
                <a:lnTo>
                  <a:pt x="2892" y="115"/>
                </a:lnTo>
                <a:lnTo>
                  <a:pt x="2887" y="113"/>
                </a:lnTo>
                <a:lnTo>
                  <a:pt x="2887" y="113"/>
                </a:lnTo>
                <a:lnTo>
                  <a:pt x="2885" y="113"/>
                </a:lnTo>
                <a:lnTo>
                  <a:pt x="2885" y="113"/>
                </a:lnTo>
                <a:lnTo>
                  <a:pt x="2885" y="115"/>
                </a:lnTo>
                <a:lnTo>
                  <a:pt x="2887" y="118"/>
                </a:lnTo>
                <a:lnTo>
                  <a:pt x="2892" y="120"/>
                </a:lnTo>
                <a:lnTo>
                  <a:pt x="2887" y="120"/>
                </a:lnTo>
                <a:lnTo>
                  <a:pt x="2885" y="120"/>
                </a:lnTo>
                <a:lnTo>
                  <a:pt x="2883" y="118"/>
                </a:lnTo>
                <a:lnTo>
                  <a:pt x="2879" y="118"/>
                </a:lnTo>
                <a:lnTo>
                  <a:pt x="2871" y="118"/>
                </a:lnTo>
                <a:lnTo>
                  <a:pt x="2866" y="120"/>
                </a:lnTo>
                <a:lnTo>
                  <a:pt x="2871" y="122"/>
                </a:lnTo>
                <a:lnTo>
                  <a:pt x="2873" y="122"/>
                </a:lnTo>
                <a:close/>
                <a:moveTo>
                  <a:pt x="2969" y="195"/>
                </a:moveTo>
                <a:lnTo>
                  <a:pt x="2963" y="193"/>
                </a:lnTo>
                <a:lnTo>
                  <a:pt x="2959" y="191"/>
                </a:lnTo>
                <a:lnTo>
                  <a:pt x="2954" y="193"/>
                </a:lnTo>
                <a:lnTo>
                  <a:pt x="2950" y="191"/>
                </a:lnTo>
                <a:lnTo>
                  <a:pt x="2946" y="189"/>
                </a:lnTo>
                <a:lnTo>
                  <a:pt x="2942" y="189"/>
                </a:lnTo>
                <a:lnTo>
                  <a:pt x="2944" y="185"/>
                </a:lnTo>
                <a:lnTo>
                  <a:pt x="2946" y="185"/>
                </a:lnTo>
                <a:lnTo>
                  <a:pt x="2948" y="183"/>
                </a:lnTo>
                <a:lnTo>
                  <a:pt x="2946" y="183"/>
                </a:lnTo>
                <a:lnTo>
                  <a:pt x="2942" y="180"/>
                </a:lnTo>
                <a:lnTo>
                  <a:pt x="2940" y="180"/>
                </a:lnTo>
                <a:lnTo>
                  <a:pt x="2938" y="180"/>
                </a:lnTo>
                <a:lnTo>
                  <a:pt x="2933" y="180"/>
                </a:lnTo>
                <a:lnTo>
                  <a:pt x="2931" y="180"/>
                </a:lnTo>
                <a:lnTo>
                  <a:pt x="2929" y="174"/>
                </a:lnTo>
                <a:lnTo>
                  <a:pt x="2927" y="170"/>
                </a:lnTo>
                <a:lnTo>
                  <a:pt x="2923" y="170"/>
                </a:lnTo>
                <a:lnTo>
                  <a:pt x="2921" y="170"/>
                </a:lnTo>
                <a:lnTo>
                  <a:pt x="2919" y="170"/>
                </a:lnTo>
                <a:lnTo>
                  <a:pt x="2912" y="170"/>
                </a:lnTo>
                <a:lnTo>
                  <a:pt x="2902" y="172"/>
                </a:lnTo>
                <a:lnTo>
                  <a:pt x="2900" y="172"/>
                </a:lnTo>
                <a:lnTo>
                  <a:pt x="2902" y="174"/>
                </a:lnTo>
                <a:lnTo>
                  <a:pt x="2906" y="174"/>
                </a:lnTo>
                <a:lnTo>
                  <a:pt x="2904" y="178"/>
                </a:lnTo>
                <a:lnTo>
                  <a:pt x="2908" y="180"/>
                </a:lnTo>
                <a:lnTo>
                  <a:pt x="2910" y="183"/>
                </a:lnTo>
                <a:lnTo>
                  <a:pt x="2912" y="187"/>
                </a:lnTo>
                <a:lnTo>
                  <a:pt x="2915" y="187"/>
                </a:lnTo>
                <a:lnTo>
                  <a:pt x="2921" y="191"/>
                </a:lnTo>
                <a:lnTo>
                  <a:pt x="2921" y="191"/>
                </a:lnTo>
                <a:lnTo>
                  <a:pt x="2919" y="193"/>
                </a:lnTo>
                <a:lnTo>
                  <a:pt x="2917" y="195"/>
                </a:lnTo>
                <a:lnTo>
                  <a:pt x="2915" y="197"/>
                </a:lnTo>
                <a:lnTo>
                  <a:pt x="2915" y="199"/>
                </a:lnTo>
                <a:lnTo>
                  <a:pt x="2910" y="201"/>
                </a:lnTo>
                <a:lnTo>
                  <a:pt x="2910" y="204"/>
                </a:lnTo>
                <a:lnTo>
                  <a:pt x="2912" y="206"/>
                </a:lnTo>
                <a:lnTo>
                  <a:pt x="2925" y="204"/>
                </a:lnTo>
                <a:lnTo>
                  <a:pt x="2927" y="204"/>
                </a:lnTo>
                <a:lnTo>
                  <a:pt x="2929" y="201"/>
                </a:lnTo>
                <a:lnTo>
                  <a:pt x="2931" y="201"/>
                </a:lnTo>
                <a:lnTo>
                  <a:pt x="2933" y="201"/>
                </a:lnTo>
                <a:lnTo>
                  <a:pt x="2936" y="201"/>
                </a:lnTo>
                <a:lnTo>
                  <a:pt x="2936" y="201"/>
                </a:lnTo>
                <a:lnTo>
                  <a:pt x="2938" y="201"/>
                </a:lnTo>
                <a:lnTo>
                  <a:pt x="2936" y="204"/>
                </a:lnTo>
                <a:lnTo>
                  <a:pt x="2933" y="206"/>
                </a:lnTo>
                <a:lnTo>
                  <a:pt x="2933" y="208"/>
                </a:lnTo>
                <a:lnTo>
                  <a:pt x="2933" y="208"/>
                </a:lnTo>
                <a:lnTo>
                  <a:pt x="2933" y="210"/>
                </a:lnTo>
                <a:lnTo>
                  <a:pt x="2933" y="210"/>
                </a:lnTo>
                <a:lnTo>
                  <a:pt x="2938" y="210"/>
                </a:lnTo>
                <a:lnTo>
                  <a:pt x="2940" y="210"/>
                </a:lnTo>
                <a:lnTo>
                  <a:pt x="2942" y="208"/>
                </a:lnTo>
                <a:lnTo>
                  <a:pt x="2942" y="208"/>
                </a:lnTo>
                <a:lnTo>
                  <a:pt x="2946" y="208"/>
                </a:lnTo>
                <a:lnTo>
                  <a:pt x="2948" y="206"/>
                </a:lnTo>
                <a:lnTo>
                  <a:pt x="2952" y="204"/>
                </a:lnTo>
                <a:lnTo>
                  <a:pt x="2952" y="204"/>
                </a:lnTo>
                <a:lnTo>
                  <a:pt x="2954" y="201"/>
                </a:lnTo>
                <a:lnTo>
                  <a:pt x="2956" y="199"/>
                </a:lnTo>
                <a:lnTo>
                  <a:pt x="2956" y="199"/>
                </a:lnTo>
                <a:lnTo>
                  <a:pt x="2969" y="195"/>
                </a:lnTo>
                <a:close/>
                <a:moveTo>
                  <a:pt x="2982" y="384"/>
                </a:moveTo>
                <a:lnTo>
                  <a:pt x="2977" y="384"/>
                </a:lnTo>
                <a:lnTo>
                  <a:pt x="2975" y="384"/>
                </a:lnTo>
                <a:lnTo>
                  <a:pt x="2975" y="386"/>
                </a:lnTo>
                <a:lnTo>
                  <a:pt x="2975" y="386"/>
                </a:lnTo>
                <a:lnTo>
                  <a:pt x="2977" y="386"/>
                </a:lnTo>
                <a:lnTo>
                  <a:pt x="2977" y="388"/>
                </a:lnTo>
                <a:lnTo>
                  <a:pt x="2982" y="388"/>
                </a:lnTo>
                <a:lnTo>
                  <a:pt x="2982" y="388"/>
                </a:lnTo>
                <a:lnTo>
                  <a:pt x="2984" y="388"/>
                </a:lnTo>
                <a:lnTo>
                  <a:pt x="2986" y="388"/>
                </a:lnTo>
                <a:lnTo>
                  <a:pt x="2986" y="386"/>
                </a:lnTo>
                <a:lnTo>
                  <a:pt x="2986" y="386"/>
                </a:lnTo>
                <a:lnTo>
                  <a:pt x="2984" y="384"/>
                </a:lnTo>
                <a:lnTo>
                  <a:pt x="2982" y="384"/>
                </a:lnTo>
                <a:close/>
                <a:moveTo>
                  <a:pt x="3396" y="109"/>
                </a:moveTo>
                <a:lnTo>
                  <a:pt x="3396" y="107"/>
                </a:lnTo>
                <a:lnTo>
                  <a:pt x="3396" y="107"/>
                </a:lnTo>
                <a:lnTo>
                  <a:pt x="3392" y="105"/>
                </a:lnTo>
                <a:lnTo>
                  <a:pt x="3392" y="105"/>
                </a:lnTo>
                <a:lnTo>
                  <a:pt x="3388" y="105"/>
                </a:lnTo>
                <a:lnTo>
                  <a:pt x="3388" y="105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9"/>
                </a:lnTo>
                <a:lnTo>
                  <a:pt x="3394" y="111"/>
                </a:lnTo>
                <a:lnTo>
                  <a:pt x="3396" y="109"/>
                </a:lnTo>
                <a:close/>
                <a:moveTo>
                  <a:pt x="3415" y="120"/>
                </a:moveTo>
                <a:lnTo>
                  <a:pt x="3415" y="122"/>
                </a:lnTo>
                <a:lnTo>
                  <a:pt x="3422" y="122"/>
                </a:lnTo>
                <a:lnTo>
                  <a:pt x="3434" y="122"/>
                </a:lnTo>
                <a:lnTo>
                  <a:pt x="3434" y="122"/>
                </a:lnTo>
                <a:lnTo>
                  <a:pt x="3434" y="120"/>
                </a:lnTo>
                <a:lnTo>
                  <a:pt x="3434" y="118"/>
                </a:lnTo>
                <a:lnTo>
                  <a:pt x="3434" y="113"/>
                </a:lnTo>
                <a:lnTo>
                  <a:pt x="3434" y="113"/>
                </a:lnTo>
                <a:lnTo>
                  <a:pt x="3432" y="111"/>
                </a:lnTo>
                <a:lnTo>
                  <a:pt x="3430" y="111"/>
                </a:lnTo>
                <a:lnTo>
                  <a:pt x="3428" y="113"/>
                </a:lnTo>
                <a:lnTo>
                  <a:pt x="3420" y="113"/>
                </a:lnTo>
                <a:lnTo>
                  <a:pt x="3420" y="113"/>
                </a:lnTo>
                <a:lnTo>
                  <a:pt x="3420" y="118"/>
                </a:lnTo>
                <a:lnTo>
                  <a:pt x="3417" y="120"/>
                </a:lnTo>
                <a:lnTo>
                  <a:pt x="3415" y="120"/>
                </a:lnTo>
                <a:close/>
                <a:moveTo>
                  <a:pt x="3451" y="88"/>
                </a:moveTo>
                <a:lnTo>
                  <a:pt x="3449" y="86"/>
                </a:lnTo>
                <a:lnTo>
                  <a:pt x="3449" y="86"/>
                </a:lnTo>
                <a:lnTo>
                  <a:pt x="3443" y="90"/>
                </a:lnTo>
                <a:lnTo>
                  <a:pt x="3438" y="90"/>
                </a:lnTo>
                <a:lnTo>
                  <a:pt x="3436" y="90"/>
                </a:lnTo>
                <a:lnTo>
                  <a:pt x="3438" y="95"/>
                </a:lnTo>
                <a:lnTo>
                  <a:pt x="3445" y="95"/>
                </a:lnTo>
                <a:lnTo>
                  <a:pt x="3447" y="99"/>
                </a:lnTo>
                <a:lnTo>
                  <a:pt x="3453" y="99"/>
                </a:lnTo>
                <a:lnTo>
                  <a:pt x="3457" y="99"/>
                </a:lnTo>
                <a:lnTo>
                  <a:pt x="3461" y="99"/>
                </a:lnTo>
                <a:lnTo>
                  <a:pt x="3461" y="97"/>
                </a:lnTo>
                <a:lnTo>
                  <a:pt x="3461" y="95"/>
                </a:lnTo>
                <a:lnTo>
                  <a:pt x="3459" y="92"/>
                </a:lnTo>
                <a:lnTo>
                  <a:pt x="3459" y="90"/>
                </a:lnTo>
                <a:lnTo>
                  <a:pt x="3457" y="90"/>
                </a:lnTo>
                <a:lnTo>
                  <a:pt x="3455" y="88"/>
                </a:lnTo>
                <a:lnTo>
                  <a:pt x="3451" y="88"/>
                </a:lnTo>
                <a:close/>
                <a:moveTo>
                  <a:pt x="3464" y="82"/>
                </a:moveTo>
                <a:lnTo>
                  <a:pt x="3468" y="80"/>
                </a:lnTo>
                <a:lnTo>
                  <a:pt x="3468" y="80"/>
                </a:lnTo>
                <a:lnTo>
                  <a:pt x="3466" y="78"/>
                </a:lnTo>
                <a:lnTo>
                  <a:pt x="3464" y="78"/>
                </a:lnTo>
                <a:lnTo>
                  <a:pt x="3461" y="78"/>
                </a:lnTo>
                <a:lnTo>
                  <a:pt x="3457" y="78"/>
                </a:lnTo>
                <a:lnTo>
                  <a:pt x="3457" y="80"/>
                </a:lnTo>
                <a:lnTo>
                  <a:pt x="3459" y="80"/>
                </a:lnTo>
                <a:lnTo>
                  <a:pt x="3464" y="82"/>
                </a:lnTo>
                <a:close/>
                <a:moveTo>
                  <a:pt x="3407" y="118"/>
                </a:moveTo>
                <a:lnTo>
                  <a:pt x="3411" y="115"/>
                </a:lnTo>
                <a:lnTo>
                  <a:pt x="3411" y="113"/>
                </a:lnTo>
                <a:lnTo>
                  <a:pt x="3409" y="113"/>
                </a:lnTo>
                <a:lnTo>
                  <a:pt x="3407" y="113"/>
                </a:lnTo>
                <a:lnTo>
                  <a:pt x="3405" y="113"/>
                </a:lnTo>
                <a:lnTo>
                  <a:pt x="3405" y="115"/>
                </a:lnTo>
                <a:lnTo>
                  <a:pt x="3405" y="118"/>
                </a:lnTo>
                <a:lnTo>
                  <a:pt x="3407" y="118"/>
                </a:lnTo>
                <a:close/>
                <a:moveTo>
                  <a:pt x="3434" y="107"/>
                </a:moveTo>
                <a:lnTo>
                  <a:pt x="3434" y="109"/>
                </a:lnTo>
                <a:lnTo>
                  <a:pt x="3434" y="109"/>
                </a:lnTo>
                <a:lnTo>
                  <a:pt x="3436" y="111"/>
                </a:lnTo>
                <a:lnTo>
                  <a:pt x="3436" y="111"/>
                </a:lnTo>
                <a:lnTo>
                  <a:pt x="3436" y="113"/>
                </a:lnTo>
                <a:lnTo>
                  <a:pt x="3438" y="118"/>
                </a:lnTo>
                <a:lnTo>
                  <a:pt x="3438" y="120"/>
                </a:lnTo>
                <a:lnTo>
                  <a:pt x="3438" y="120"/>
                </a:lnTo>
                <a:lnTo>
                  <a:pt x="3445" y="122"/>
                </a:lnTo>
                <a:lnTo>
                  <a:pt x="3447" y="120"/>
                </a:lnTo>
                <a:lnTo>
                  <a:pt x="3451" y="118"/>
                </a:lnTo>
                <a:lnTo>
                  <a:pt x="3451" y="118"/>
                </a:lnTo>
                <a:lnTo>
                  <a:pt x="3453" y="115"/>
                </a:lnTo>
                <a:lnTo>
                  <a:pt x="3453" y="113"/>
                </a:lnTo>
                <a:lnTo>
                  <a:pt x="3453" y="113"/>
                </a:lnTo>
                <a:lnTo>
                  <a:pt x="3466" y="113"/>
                </a:lnTo>
                <a:lnTo>
                  <a:pt x="3464" y="111"/>
                </a:lnTo>
                <a:lnTo>
                  <a:pt x="3461" y="111"/>
                </a:lnTo>
                <a:lnTo>
                  <a:pt x="3455" y="109"/>
                </a:lnTo>
                <a:lnTo>
                  <a:pt x="3440" y="109"/>
                </a:lnTo>
                <a:lnTo>
                  <a:pt x="3434" y="107"/>
                </a:lnTo>
                <a:close/>
                <a:moveTo>
                  <a:pt x="3472" y="419"/>
                </a:moveTo>
                <a:lnTo>
                  <a:pt x="3472" y="419"/>
                </a:lnTo>
                <a:lnTo>
                  <a:pt x="3474" y="422"/>
                </a:lnTo>
                <a:lnTo>
                  <a:pt x="3476" y="422"/>
                </a:lnTo>
                <a:lnTo>
                  <a:pt x="3478" y="419"/>
                </a:lnTo>
                <a:lnTo>
                  <a:pt x="3480" y="422"/>
                </a:lnTo>
                <a:lnTo>
                  <a:pt x="3482" y="419"/>
                </a:lnTo>
                <a:lnTo>
                  <a:pt x="3482" y="419"/>
                </a:lnTo>
                <a:lnTo>
                  <a:pt x="3484" y="417"/>
                </a:lnTo>
                <a:lnTo>
                  <a:pt x="3484" y="415"/>
                </a:lnTo>
                <a:lnTo>
                  <a:pt x="3484" y="415"/>
                </a:lnTo>
                <a:lnTo>
                  <a:pt x="3482" y="413"/>
                </a:lnTo>
                <a:lnTo>
                  <a:pt x="3480" y="413"/>
                </a:lnTo>
                <a:lnTo>
                  <a:pt x="3476" y="411"/>
                </a:lnTo>
                <a:lnTo>
                  <a:pt x="3472" y="407"/>
                </a:lnTo>
                <a:lnTo>
                  <a:pt x="3470" y="407"/>
                </a:lnTo>
                <a:lnTo>
                  <a:pt x="3468" y="405"/>
                </a:lnTo>
                <a:lnTo>
                  <a:pt x="3468" y="403"/>
                </a:lnTo>
                <a:lnTo>
                  <a:pt x="3464" y="401"/>
                </a:lnTo>
                <a:lnTo>
                  <a:pt x="3464" y="401"/>
                </a:lnTo>
                <a:lnTo>
                  <a:pt x="3464" y="401"/>
                </a:lnTo>
                <a:lnTo>
                  <a:pt x="3459" y="403"/>
                </a:lnTo>
                <a:lnTo>
                  <a:pt x="3457" y="403"/>
                </a:lnTo>
                <a:lnTo>
                  <a:pt x="3457" y="405"/>
                </a:lnTo>
                <a:lnTo>
                  <a:pt x="3455" y="405"/>
                </a:lnTo>
                <a:lnTo>
                  <a:pt x="3455" y="407"/>
                </a:lnTo>
                <a:lnTo>
                  <a:pt x="3455" y="409"/>
                </a:lnTo>
                <a:lnTo>
                  <a:pt x="3457" y="409"/>
                </a:lnTo>
                <a:lnTo>
                  <a:pt x="3457" y="411"/>
                </a:lnTo>
                <a:lnTo>
                  <a:pt x="3457" y="411"/>
                </a:lnTo>
                <a:lnTo>
                  <a:pt x="3461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6" y="415"/>
                </a:lnTo>
                <a:lnTo>
                  <a:pt x="3468" y="415"/>
                </a:lnTo>
                <a:lnTo>
                  <a:pt x="3470" y="415"/>
                </a:lnTo>
                <a:lnTo>
                  <a:pt x="3470" y="417"/>
                </a:lnTo>
                <a:lnTo>
                  <a:pt x="3470" y="419"/>
                </a:lnTo>
                <a:lnTo>
                  <a:pt x="3472" y="419"/>
                </a:lnTo>
                <a:close/>
                <a:moveTo>
                  <a:pt x="3623" y="331"/>
                </a:moveTo>
                <a:lnTo>
                  <a:pt x="3627" y="331"/>
                </a:lnTo>
                <a:lnTo>
                  <a:pt x="3627" y="331"/>
                </a:lnTo>
                <a:lnTo>
                  <a:pt x="3631" y="331"/>
                </a:lnTo>
                <a:lnTo>
                  <a:pt x="3635" y="329"/>
                </a:lnTo>
                <a:lnTo>
                  <a:pt x="3642" y="329"/>
                </a:lnTo>
                <a:lnTo>
                  <a:pt x="3646" y="329"/>
                </a:lnTo>
                <a:lnTo>
                  <a:pt x="3646" y="327"/>
                </a:lnTo>
                <a:lnTo>
                  <a:pt x="3646" y="325"/>
                </a:lnTo>
                <a:lnTo>
                  <a:pt x="3644" y="323"/>
                </a:lnTo>
                <a:lnTo>
                  <a:pt x="3642" y="323"/>
                </a:lnTo>
                <a:lnTo>
                  <a:pt x="3640" y="321"/>
                </a:lnTo>
                <a:lnTo>
                  <a:pt x="3637" y="321"/>
                </a:lnTo>
                <a:lnTo>
                  <a:pt x="3637" y="319"/>
                </a:lnTo>
                <a:lnTo>
                  <a:pt x="3635" y="319"/>
                </a:lnTo>
                <a:lnTo>
                  <a:pt x="3627" y="321"/>
                </a:lnTo>
                <a:lnTo>
                  <a:pt x="3625" y="321"/>
                </a:lnTo>
                <a:lnTo>
                  <a:pt x="3623" y="323"/>
                </a:lnTo>
                <a:lnTo>
                  <a:pt x="3623" y="327"/>
                </a:lnTo>
                <a:lnTo>
                  <a:pt x="3621" y="329"/>
                </a:lnTo>
                <a:lnTo>
                  <a:pt x="3621" y="329"/>
                </a:lnTo>
                <a:lnTo>
                  <a:pt x="3621" y="331"/>
                </a:lnTo>
                <a:lnTo>
                  <a:pt x="3623" y="331"/>
                </a:lnTo>
                <a:lnTo>
                  <a:pt x="3623" y="331"/>
                </a:lnTo>
                <a:close/>
                <a:moveTo>
                  <a:pt x="3552" y="233"/>
                </a:moveTo>
                <a:lnTo>
                  <a:pt x="3549" y="233"/>
                </a:lnTo>
                <a:lnTo>
                  <a:pt x="3549" y="233"/>
                </a:lnTo>
                <a:lnTo>
                  <a:pt x="3545" y="235"/>
                </a:lnTo>
                <a:lnTo>
                  <a:pt x="3541" y="237"/>
                </a:lnTo>
                <a:lnTo>
                  <a:pt x="3528" y="239"/>
                </a:lnTo>
                <a:lnTo>
                  <a:pt x="3520" y="241"/>
                </a:lnTo>
                <a:lnTo>
                  <a:pt x="3518" y="241"/>
                </a:lnTo>
                <a:lnTo>
                  <a:pt x="3512" y="241"/>
                </a:lnTo>
                <a:lnTo>
                  <a:pt x="3510" y="241"/>
                </a:lnTo>
                <a:lnTo>
                  <a:pt x="3503" y="239"/>
                </a:lnTo>
                <a:lnTo>
                  <a:pt x="3499" y="239"/>
                </a:lnTo>
                <a:lnTo>
                  <a:pt x="3495" y="239"/>
                </a:lnTo>
                <a:lnTo>
                  <a:pt x="3493" y="239"/>
                </a:lnTo>
                <a:lnTo>
                  <a:pt x="3493" y="241"/>
                </a:lnTo>
                <a:lnTo>
                  <a:pt x="3493" y="243"/>
                </a:lnTo>
                <a:lnTo>
                  <a:pt x="3493" y="245"/>
                </a:lnTo>
                <a:lnTo>
                  <a:pt x="3491" y="245"/>
                </a:lnTo>
                <a:lnTo>
                  <a:pt x="3491" y="245"/>
                </a:lnTo>
                <a:lnTo>
                  <a:pt x="3489" y="245"/>
                </a:lnTo>
                <a:lnTo>
                  <a:pt x="3487" y="245"/>
                </a:lnTo>
                <a:lnTo>
                  <a:pt x="3487" y="245"/>
                </a:lnTo>
                <a:lnTo>
                  <a:pt x="3480" y="245"/>
                </a:lnTo>
                <a:lnTo>
                  <a:pt x="3478" y="245"/>
                </a:lnTo>
                <a:lnTo>
                  <a:pt x="3478" y="250"/>
                </a:lnTo>
                <a:lnTo>
                  <a:pt x="3474" y="250"/>
                </a:lnTo>
                <a:lnTo>
                  <a:pt x="3468" y="252"/>
                </a:lnTo>
                <a:lnTo>
                  <a:pt x="3464" y="252"/>
                </a:lnTo>
                <a:lnTo>
                  <a:pt x="3461" y="252"/>
                </a:lnTo>
                <a:lnTo>
                  <a:pt x="3461" y="252"/>
                </a:lnTo>
                <a:lnTo>
                  <a:pt x="3457" y="254"/>
                </a:lnTo>
                <a:lnTo>
                  <a:pt x="3453" y="256"/>
                </a:lnTo>
                <a:lnTo>
                  <a:pt x="3449" y="258"/>
                </a:lnTo>
                <a:lnTo>
                  <a:pt x="3449" y="260"/>
                </a:lnTo>
                <a:lnTo>
                  <a:pt x="3449" y="260"/>
                </a:lnTo>
                <a:lnTo>
                  <a:pt x="3445" y="262"/>
                </a:lnTo>
                <a:lnTo>
                  <a:pt x="3445" y="264"/>
                </a:lnTo>
                <a:lnTo>
                  <a:pt x="3443" y="266"/>
                </a:lnTo>
                <a:lnTo>
                  <a:pt x="3443" y="266"/>
                </a:lnTo>
                <a:lnTo>
                  <a:pt x="3438" y="266"/>
                </a:lnTo>
                <a:lnTo>
                  <a:pt x="3434" y="266"/>
                </a:lnTo>
                <a:lnTo>
                  <a:pt x="3434" y="266"/>
                </a:lnTo>
                <a:lnTo>
                  <a:pt x="3432" y="266"/>
                </a:lnTo>
                <a:lnTo>
                  <a:pt x="3430" y="269"/>
                </a:lnTo>
                <a:lnTo>
                  <a:pt x="3430" y="269"/>
                </a:lnTo>
                <a:lnTo>
                  <a:pt x="3432" y="271"/>
                </a:lnTo>
                <a:lnTo>
                  <a:pt x="3428" y="275"/>
                </a:lnTo>
                <a:lnTo>
                  <a:pt x="3426" y="275"/>
                </a:lnTo>
                <a:lnTo>
                  <a:pt x="3424" y="273"/>
                </a:lnTo>
                <a:lnTo>
                  <a:pt x="3424" y="273"/>
                </a:lnTo>
                <a:lnTo>
                  <a:pt x="3422" y="273"/>
                </a:lnTo>
                <a:lnTo>
                  <a:pt x="3420" y="273"/>
                </a:lnTo>
                <a:lnTo>
                  <a:pt x="3417" y="273"/>
                </a:lnTo>
                <a:lnTo>
                  <a:pt x="3415" y="273"/>
                </a:lnTo>
                <a:lnTo>
                  <a:pt x="3417" y="275"/>
                </a:lnTo>
                <a:lnTo>
                  <a:pt x="3417" y="275"/>
                </a:lnTo>
                <a:lnTo>
                  <a:pt x="3420" y="277"/>
                </a:lnTo>
                <a:lnTo>
                  <a:pt x="3424" y="277"/>
                </a:lnTo>
                <a:lnTo>
                  <a:pt x="3426" y="279"/>
                </a:lnTo>
                <a:lnTo>
                  <a:pt x="3426" y="279"/>
                </a:lnTo>
                <a:lnTo>
                  <a:pt x="3422" y="281"/>
                </a:lnTo>
                <a:lnTo>
                  <a:pt x="3417" y="283"/>
                </a:lnTo>
                <a:lnTo>
                  <a:pt x="3413" y="287"/>
                </a:lnTo>
                <a:lnTo>
                  <a:pt x="3413" y="287"/>
                </a:lnTo>
                <a:lnTo>
                  <a:pt x="3413" y="289"/>
                </a:lnTo>
                <a:lnTo>
                  <a:pt x="3413" y="289"/>
                </a:lnTo>
                <a:lnTo>
                  <a:pt x="3415" y="289"/>
                </a:lnTo>
                <a:lnTo>
                  <a:pt x="3417" y="289"/>
                </a:lnTo>
                <a:lnTo>
                  <a:pt x="3422" y="292"/>
                </a:lnTo>
                <a:lnTo>
                  <a:pt x="3420" y="292"/>
                </a:lnTo>
                <a:lnTo>
                  <a:pt x="3411" y="294"/>
                </a:lnTo>
                <a:lnTo>
                  <a:pt x="3409" y="294"/>
                </a:lnTo>
                <a:lnTo>
                  <a:pt x="3405" y="300"/>
                </a:lnTo>
                <a:lnTo>
                  <a:pt x="3403" y="302"/>
                </a:lnTo>
                <a:lnTo>
                  <a:pt x="3403" y="302"/>
                </a:lnTo>
                <a:lnTo>
                  <a:pt x="3401" y="304"/>
                </a:lnTo>
                <a:lnTo>
                  <a:pt x="3399" y="306"/>
                </a:lnTo>
                <a:lnTo>
                  <a:pt x="3399" y="306"/>
                </a:lnTo>
                <a:lnTo>
                  <a:pt x="3396" y="308"/>
                </a:lnTo>
                <a:lnTo>
                  <a:pt x="3392" y="308"/>
                </a:lnTo>
                <a:lnTo>
                  <a:pt x="3390" y="310"/>
                </a:lnTo>
                <a:lnTo>
                  <a:pt x="3388" y="310"/>
                </a:lnTo>
                <a:lnTo>
                  <a:pt x="3386" y="313"/>
                </a:lnTo>
                <a:lnTo>
                  <a:pt x="3388" y="315"/>
                </a:lnTo>
                <a:lnTo>
                  <a:pt x="3392" y="319"/>
                </a:lnTo>
                <a:lnTo>
                  <a:pt x="3392" y="321"/>
                </a:lnTo>
                <a:lnTo>
                  <a:pt x="3394" y="323"/>
                </a:lnTo>
                <a:lnTo>
                  <a:pt x="3399" y="321"/>
                </a:lnTo>
                <a:lnTo>
                  <a:pt x="3401" y="321"/>
                </a:lnTo>
                <a:lnTo>
                  <a:pt x="3405" y="321"/>
                </a:lnTo>
                <a:lnTo>
                  <a:pt x="3409" y="323"/>
                </a:lnTo>
                <a:lnTo>
                  <a:pt x="3413" y="323"/>
                </a:lnTo>
                <a:lnTo>
                  <a:pt x="3420" y="323"/>
                </a:lnTo>
                <a:lnTo>
                  <a:pt x="3422" y="325"/>
                </a:lnTo>
                <a:lnTo>
                  <a:pt x="3426" y="325"/>
                </a:lnTo>
                <a:lnTo>
                  <a:pt x="3428" y="325"/>
                </a:lnTo>
                <a:lnTo>
                  <a:pt x="3432" y="323"/>
                </a:lnTo>
                <a:lnTo>
                  <a:pt x="3436" y="319"/>
                </a:lnTo>
                <a:lnTo>
                  <a:pt x="3440" y="317"/>
                </a:lnTo>
                <a:lnTo>
                  <a:pt x="3440" y="315"/>
                </a:lnTo>
                <a:lnTo>
                  <a:pt x="3440" y="313"/>
                </a:lnTo>
                <a:lnTo>
                  <a:pt x="3438" y="310"/>
                </a:lnTo>
                <a:lnTo>
                  <a:pt x="3438" y="310"/>
                </a:lnTo>
                <a:lnTo>
                  <a:pt x="3440" y="310"/>
                </a:lnTo>
                <a:lnTo>
                  <a:pt x="3443" y="313"/>
                </a:lnTo>
                <a:lnTo>
                  <a:pt x="3443" y="313"/>
                </a:lnTo>
                <a:lnTo>
                  <a:pt x="3445" y="313"/>
                </a:lnTo>
                <a:lnTo>
                  <a:pt x="3445" y="310"/>
                </a:lnTo>
                <a:lnTo>
                  <a:pt x="3447" y="310"/>
                </a:lnTo>
                <a:lnTo>
                  <a:pt x="3447" y="308"/>
                </a:lnTo>
                <a:lnTo>
                  <a:pt x="3445" y="306"/>
                </a:lnTo>
                <a:lnTo>
                  <a:pt x="3445" y="306"/>
                </a:lnTo>
                <a:lnTo>
                  <a:pt x="3455" y="302"/>
                </a:lnTo>
                <a:lnTo>
                  <a:pt x="3457" y="300"/>
                </a:lnTo>
                <a:lnTo>
                  <a:pt x="3457" y="298"/>
                </a:lnTo>
                <a:lnTo>
                  <a:pt x="3457" y="296"/>
                </a:lnTo>
                <a:lnTo>
                  <a:pt x="3455" y="294"/>
                </a:lnTo>
                <a:lnTo>
                  <a:pt x="3455" y="292"/>
                </a:lnTo>
                <a:lnTo>
                  <a:pt x="3455" y="292"/>
                </a:lnTo>
                <a:lnTo>
                  <a:pt x="3461" y="292"/>
                </a:lnTo>
                <a:lnTo>
                  <a:pt x="3464" y="292"/>
                </a:lnTo>
                <a:lnTo>
                  <a:pt x="3464" y="292"/>
                </a:lnTo>
                <a:lnTo>
                  <a:pt x="3464" y="289"/>
                </a:lnTo>
                <a:lnTo>
                  <a:pt x="3466" y="287"/>
                </a:lnTo>
                <a:lnTo>
                  <a:pt x="3466" y="287"/>
                </a:lnTo>
                <a:lnTo>
                  <a:pt x="3466" y="285"/>
                </a:lnTo>
                <a:lnTo>
                  <a:pt x="3472" y="287"/>
                </a:lnTo>
                <a:lnTo>
                  <a:pt x="3472" y="287"/>
                </a:lnTo>
                <a:lnTo>
                  <a:pt x="3474" y="287"/>
                </a:lnTo>
                <a:lnTo>
                  <a:pt x="3474" y="287"/>
                </a:lnTo>
                <a:lnTo>
                  <a:pt x="3474" y="285"/>
                </a:lnTo>
                <a:lnTo>
                  <a:pt x="3474" y="285"/>
                </a:lnTo>
                <a:lnTo>
                  <a:pt x="3476" y="285"/>
                </a:lnTo>
                <a:lnTo>
                  <a:pt x="3478" y="285"/>
                </a:lnTo>
                <a:lnTo>
                  <a:pt x="3480" y="283"/>
                </a:lnTo>
                <a:lnTo>
                  <a:pt x="3480" y="281"/>
                </a:lnTo>
                <a:lnTo>
                  <a:pt x="3482" y="281"/>
                </a:lnTo>
                <a:lnTo>
                  <a:pt x="3484" y="279"/>
                </a:lnTo>
                <a:lnTo>
                  <a:pt x="3484" y="279"/>
                </a:lnTo>
                <a:lnTo>
                  <a:pt x="3480" y="279"/>
                </a:lnTo>
                <a:lnTo>
                  <a:pt x="3480" y="277"/>
                </a:lnTo>
                <a:lnTo>
                  <a:pt x="3484" y="275"/>
                </a:lnTo>
                <a:lnTo>
                  <a:pt x="3484" y="275"/>
                </a:lnTo>
                <a:lnTo>
                  <a:pt x="3487" y="275"/>
                </a:lnTo>
                <a:lnTo>
                  <a:pt x="3487" y="275"/>
                </a:lnTo>
                <a:lnTo>
                  <a:pt x="3489" y="275"/>
                </a:lnTo>
                <a:lnTo>
                  <a:pt x="3491" y="273"/>
                </a:lnTo>
                <a:lnTo>
                  <a:pt x="3493" y="271"/>
                </a:lnTo>
                <a:lnTo>
                  <a:pt x="3495" y="269"/>
                </a:lnTo>
                <a:lnTo>
                  <a:pt x="3497" y="269"/>
                </a:lnTo>
                <a:lnTo>
                  <a:pt x="3499" y="269"/>
                </a:lnTo>
                <a:lnTo>
                  <a:pt x="3501" y="269"/>
                </a:lnTo>
                <a:lnTo>
                  <a:pt x="3508" y="264"/>
                </a:lnTo>
                <a:lnTo>
                  <a:pt x="3520" y="260"/>
                </a:lnTo>
                <a:lnTo>
                  <a:pt x="3524" y="260"/>
                </a:lnTo>
                <a:lnTo>
                  <a:pt x="3531" y="258"/>
                </a:lnTo>
                <a:lnTo>
                  <a:pt x="3533" y="258"/>
                </a:lnTo>
                <a:lnTo>
                  <a:pt x="3539" y="256"/>
                </a:lnTo>
                <a:lnTo>
                  <a:pt x="3545" y="254"/>
                </a:lnTo>
                <a:lnTo>
                  <a:pt x="3552" y="254"/>
                </a:lnTo>
                <a:lnTo>
                  <a:pt x="3558" y="252"/>
                </a:lnTo>
                <a:lnTo>
                  <a:pt x="3568" y="250"/>
                </a:lnTo>
                <a:lnTo>
                  <a:pt x="3572" y="248"/>
                </a:lnTo>
                <a:lnTo>
                  <a:pt x="3577" y="245"/>
                </a:lnTo>
                <a:lnTo>
                  <a:pt x="3581" y="245"/>
                </a:lnTo>
                <a:lnTo>
                  <a:pt x="3583" y="243"/>
                </a:lnTo>
                <a:lnTo>
                  <a:pt x="3589" y="241"/>
                </a:lnTo>
                <a:lnTo>
                  <a:pt x="3596" y="239"/>
                </a:lnTo>
                <a:lnTo>
                  <a:pt x="3596" y="239"/>
                </a:lnTo>
                <a:lnTo>
                  <a:pt x="3602" y="235"/>
                </a:lnTo>
                <a:lnTo>
                  <a:pt x="3606" y="231"/>
                </a:lnTo>
                <a:lnTo>
                  <a:pt x="3606" y="231"/>
                </a:lnTo>
                <a:lnTo>
                  <a:pt x="3606" y="229"/>
                </a:lnTo>
                <a:lnTo>
                  <a:pt x="3606" y="227"/>
                </a:lnTo>
                <a:lnTo>
                  <a:pt x="3606" y="227"/>
                </a:lnTo>
                <a:lnTo>
                  <a:pt x="3606" y="224"/>
                </a:lnTo>
                <a:lnTo>
                  <a:pt x="3604" y="222"/>
                </a:lnTo>
                <a:lnTo>
                  <a:pt x="3600" y="220"/>
                </a:lnTo>
                <a:lnTo>
                  <a:pt x="3593" y="218"/>
                </a:lnTo>
                <a:lnTo>
                  <a:pt x="3587" y="218"/>
                </a:lnTo>
                <a:lnTo>
                  <a:pt x="3585" y="218"/>
                </a:lnTo>
                <a:lnTo>
                  <a:pt x="3583" y="220"/>
                </a:lnTo>
                <a:lnTo>
                  <a:pt x="3577" y="220"/>
                </a:lnTo>
                <a:lnTo>
                  <a:pt x="3568" y="224"/>
                </a:lnTo>
                <a:lnTo>
                  <a:pt x="3564" y="227"/>
                </a:lnTo>
                <a:lnTo>
                  <a:pt x="3564" y="229"/>
                </a:lnTo>
                <a:lnTo>
                  <a:pt x="3562" y="231"/>
                </a:lnTo>
                <a:lnTo>
                  <a:pt x="3560" y="231"/>
                </a:lnTo>
                <a:lnTo>
                  <a:pt x="3558" y="231"/>
                </a:lnTo>
                <a:lnTo>
                  <a:pt x="3558" y="231"/>
                </a:lnTo>
                <a:lnTo>
                  <a:pt x="3554" y="233"/>
                </a:lnTo>
                <a:lnTo>
                  <a:pt x="3552" y="233"/>
                </a:lnTo>
                <a:close/>
                <a:moveTo>
                  <a:pt x="3355" y="359"/>
                </a:moveTo>
                <a:lnTo>
                  <a:pt x="3355" y="361"/>
                </a:lnTo>
                <a:lnTo>
                  <a:pt x="3352" y="363"/>
                </a:lnTo>
                <a:lnTo>
                  <a:pt x="3352" y="365"/>
                </a:lnTo>
                <a:lnTo>
                  <a:pt x="3352" y="367"/>
                </a:lnTo>
                <a:lnTo>
                  <a:pt x="3355" y="369"/>
                </a:lnTo>
                <a:lnTo>
                  <a:pt x="3355" y="371"/>
                </a:lnTo>
                <a:lnTo>
                  <a:pt x="3357" y="373"/>
                </a:lnTo>
                <a:lnTo>
                  <a:pt x="3359" y="373"/>
                </a:lnTo>
                <a:lnTo>
                  <a:pt x="3361" y="375"/>
                </a:lnTo>
                <a:lnTo>
                  <a:pt x="3363" y="373"/>
                </a:lnTo>
                <a:lnTo>
                  <a:pt x="3367" y="373"/>
                </a:lnTo>
                <a:lnTo>
                  <a:pt x="3371" y="373"/>
                </a:lnTo>
                <a:lnTo>
                  <a:pt x="3373" y="373"/>
                </a:lnTo>
                <a:lnTo>
                  <a:pt x="3382" y="373"/>
                </a:lnTo>
                <a:lnTo>
                  <a:pt x="3382" y="373"/>
                </a:lnTo>
                <a:lnTo>
                  <a:pt x="3380" y="373"/>
                </a:lnTo>
                <a:lnTo>
                  <a:pt x="3380" y="375"/>
                </a:lnTo>
                <a:lnTo>
                  <a:pt x="3382" y="378"/>
                </a:lnTo>
                <a:lnTo>
                  <a:pt x="3384" y="378"/>
                </a:lnTo>
                <a:lnTo>
                  <a:pt x="3384" y="378"/>
                </a:lnTo>
                <a:lnTo>
                  <a:pt x="3384" y="380"/>
                </a:lnTo>
                <a:lnTo>
                  <a:pt x="3388" y="382"/>
                </a:lnTo>
                <a:lnTo>
                  <a:pt x="3392" y="384"/>
                </a:lnTo>
                <a:lnTo>
                  <a:pt x="3392" y="384"/>
                </a:lnTo>
                <a:lnTo>
                  <a:pt x="3388" y="384"/>
                </a:lnTo>
                <a:lnTo>
                  <a:pt x="3388" y="384"/>
                </a:lnTo>
                <a:lnTo>
                  <a:pt x="3388" y="386"/>
                </a:lnTo>
                <a:lnTo>
                  <a:pt x="3386" y="384"/>
                </a:lnTo>
                <a:lnTo>
                  <a:pt x="3384" y="386"/>
                </a:lnTo>
                <a:lnTo>
                  <a:pt x="3384" y="386"/>
                </a:lnTo>
                <a:lnTo>
                  <a:pt x="3384" y="388"/>
                </a:lnTo>
                <a:lnTo>
                  <a:pt x="3384" y="390"/>
                </a:lnTo>
                <a:lnTo>
                  <a:pt x="3382" y="390"/>
                </a:lnTo>
                <a:lnTo>
                  <a:pt x="3382" y="390"/>
                </a:lnTo>
                <a:lnTo>
                  <a:pt x="3386" y="392"/>
                </a:lnTo>
                <a:lnTo>
                  <a:pt x="3392" y="392"/>
                </a:lnTo>
                <a:lnTo>
                  <a:pt x="3394" y="394"/>
                </a:lnTo>
                <a:lnTo>
                  <a:pt x="3396" y="394"/>
                </a:lnTo>
                <a:lnTo>
                  <a:pt x="3399" y="394"/>
                </a:lnTo>
                <a:lnTo>
                  <a:pt x="3399" y="394"/>
                </a:lnTo>
                <a:lnTo>
                  <a:pt x="3399" y="394"/>
                </a:lnTo>
                <a:lnTo>
                  <a:pt x="3403" y="394"/>
                </a:lnTo>
                <a:lnTo>
                  <a:pt x="3405" y="396"/>
                </a:lnTo>
                <a:lnTo>
                  <a:pt x="3407" y="396"/>
                </a:lnTo>
                <a:lnTo>
                  <a:pt x="3415" y="394"/>
                </a:lnTo>
                <a:lnTo>
                  <a:pt x="3415" y="396"/>
                </a:lnTo>
                <a:lnTo>
                  <a:pt x="3415" y="396"/>
                </a:lnTo>
                <a:lnTo>
                  <a:pt x="3415" y="396"/>
                </a:lnTo>
                <a:lnTo>
                  <a:pt x="3417" y="396"/>
                </a:lnTo>
                <a:lnTo>
                  <a:pt x="3417" y="396"/>
                </a:lnTo>
                <a:lnTo>
                  <a:pt x="3420" y="396"/>
                </a:lnTo>
                <a:lnTo>
                  <a:pt x="3422" y="396"/>
                </a:lnTo>
                <a:lnTo>
                  <a:pt x="3422" y="396"/>
                </a:lnTo>
                <a:lnTo>
                  <a:pt x="3426" y="398"/>
                </a:lnTo>
                <a:lnTo>
                  <a:pt x="3426" y="398"/>
                </a:lnTo>
                <a:lnTo>
                  <a:pt x="3428" y="398"/>
                </a:lnTo>
                <a:lnTo>
                  <a:pt x="3426" y="396"/>
                </a:lnTo>
                <a:lnTo>
                  <a:pt x="3424" y="396"/>
                </a:lnTo>
                <a:lnTo>
                  <a:pt x="3424" y="394"/>
                </a:lnTo>
                <a:lnTo>
                  <a:pt x="3424" y="394"/>
                </a:lnTo>
                <a:lnTo>
                  <a:pt x="3426" y="394"/>
                </a:lnTo>
                <a:lnTo>
                  <a:pt x="3428" y="394"/>
                </a:lnTo>
                <a:lnTo>
                  <a:pt x="3428" y="396"/>
                </a:lnTo>
                <a:lnTo>
                  <a:pt x="3428" y="396"/>
                </a:lnTo>
                <a:lnTo>
                  <a:pt x="3436" y="398"/>
                </a:lnTo>
                <a:lnTo>
                  <a:pt x="3436" y="396"/>
                </a:lnTo>
                <a:lnTo>
                  <a:pt x="3436" y="396"/>
                </a:lnTo>
                <a:lnTo>
                  <a:pt x="3440" y="396"/>
                </a:lnTo>
                <a:lnTo>
                  <a:pt x="3443" y="394"/>
                </a:lnTo>
                <a:lnTo>
                  <a:pt x="3440" y="392"/>
                </a:lnTo>
                <a:lnTo>
                  <a:pt x="3440" y="392"/>
                </a:lnTo>
                <a:lnTo>
                  <a:pt x="3434" y="390"/>
                </a:lnTo>
                <a:lnTo>
                  <a:pt x="3432" y="388"/>
                </a:lnTo>
                <a:lnTo>
                  <a:pt x="3426" y="384"/>
                </a:lnTo>
                <a:lnTo>
                  <a:pt x="3420" y="378"/>
                </a:lnTo>
                <a:lnTo>
                  <a:pt x="3415" y="373"/>
                </a:lnTo>
                <a:lnTo>
                  <a:pt x="3413" y="369"/>
                </a:lnTo>
                <a:lnTo>
                  <a:pt x="3413" y="367"/>
                </a:lnTo>
                <a:lnTo>
                  <a:pt x="3411" y="365"/>
                </a:lnTo>
                <a:lnTo>
                  <a:pt x="3409" y="363"/>
                </a:lnTo>
                <a:lnTo>
                  <a:pt x="3409" y="361"/>
                </a:lnTo>
                <a:lnTo>
                  <a:pt x="3411" y="357"/>
                </a:lnTo>
                <a:lnTo>
                  <a:pt x="3411" y="357"/>
                </a:lnTo>
                <a:lnTo>
                  <a:pt x="3411" y="354"/>
                </a:lnTo>
                <a:lnTo>
                  <a:pt x="3411" y="352"/>
                </a:lnTo>
                <a:lnTo>
                  <a:pt x="3411" y="350"/>
                </a:lnTo>
                <a:lnTo>
                  <a:pt x="3409" y="350"/>
                </a:lnTo>
                <a:lnTo>
                  <a:pt x="3409" y="348"/>
                </a:lnTo>
                <a:lnTo>
                  <a:pt x="3411" y="346"/>
                </a:lnTo>
                <a:lnTo>
                  <a:pt x="3411" y="346"/>
                </a:lnTo>
                <a:lnTo>
                  <a:pt x="3411" y="344"/>
                </a:lnTo>
                <a:lnTo>
                  <a:pt x="3413" y="344"/>
                </a:lnTo>
                <a:lnTo>
                  <a:pt x="3415" y="342"/>
                </a:lnTo>
                <a:lnTo>
                  <a:pt x="3415" y="342"/>
                </a:lnTo>
                <a:lnTo>
                  <a:pt x="3415" y="340"/>
                </a:lnTo>
                <a:lnTo>
                  <a:pt x="3415" y="340"/>
                </a:lnTo>
                <a:lnTo>
                  <a:pt x="3420" y="340"/>
                </a:lnTo>
                <a:lnTo>
                  <a:pt x="3422" y="338"/>
                </a:lnTo>
                <a:lnTo>
                  <a:pt x="3422" y="338"/>
                </a:lnTo>
                <a:lnTo>
                  <a:pt x="3422" y="336"/>
                </a:lnTo>
                <a:lnTo>
                  <a:pt x="3422" y="333"/>
                </a:lnTo>
                <a:lnTo>
                  <a:pt x="3422" y="331"/>
                </a:lnTo>
                <a:lnTo>
                  <a:pt x="3424" y="329"/>
                </a:lnTo>
                <a:lnTo>
                  <a:pt x="3424" y="329"/>
                </a:lnTo>
                <a:lnTo>
                  <a:pt x="3426" y="327"/>
                </a:lnTo>
                <a:lnTo>
                  <a:pt x="3424" y="327"/>
                </a:lnTo>
                <a:lnTo>
                  <a:pt x="3422" y="327"/>
                </a:lnTo>
                <a:lnTo>
                  <a:pt x="3415" y="325"/>
                </a:lnTo>
                <a:lnTo>
                  <a:pt x="3409" y="325"/>
                </a:lnTo>
                <a:lnTo>
                  <a:pt x="3407" y="323"/>
                </a:lnTo>
                <a:lnTo>
                  <a:pt x="3403" y="323"/>
                </a:lnTo>
                <a:lnTo>
                  <a:pt x="3401" y="323"/>
                </a:lnTo>
                <a:lnTo>
                  <a:pt x="3401" y="323"/>
                </a:lnTo>
                <a:lnTo>
                  <a:pt x="3394" y="325"/>
                </a:lnTo>
                <a:lnTo>
                  <a:pt x="3392" y="325"/>
                </a:lnTo>
                <a:lnTo>
                  <a:pt x="3392" y="325"/>
                </a:lnTo>
                <a:lnTo>
                  <a:pt x="3388" y="325"/>
                </a:lnTo>
                <a:lnTo>
                  <a:pt x="3386" y="325"/>
                </a:lnTo>
                <a:lnTo>
                  <a:pt x="3384" y="327"/>
                </a:lnTo>
                <a:lnTo>
                  <a:pt x="3384" y="327"/>
                </a:lnTo>
                <a:lnTo>
                  <a:pt x="3380" y="327"/>
                </a:lnTo>
                <a:lnTo>
                  <a:pt x="3380" y="329"/>
                </a:lnTo>
                <a:lnTo>
                  <a:pt x="3378" y="329"/>
                </a:lnTo>
                <a:lnTo>
                  <a:pt x="3378" y="331"/>
                </a:lnTo>
                <a:lnTo>
                  <a:pt x="3380" y="333"/>
                </a:lnTo>
                <a:lnTo>
                  <a:pt x="3380" y="333"/>
                </a:lnTo>
                <a:lnTo>
                  <a:pt x="3382" y="336"/>
                </a:lnTo>
                <a:lnTo>
                  <a:pt x="3380" y="336"/>
                </a:lnTo>
                <a:lnTo>
                  <a:pt x="3378" y="336"/>
                </a:lnTo>
                <a:lnTo>
                  <a:pt x="3376" y="336"/>
                </a:lnTo>
                <a:lnTo>
                  <a:pt x="3373" y="336"/>
                </a:lnTo>
                <a:lnTo>
                  <a:pt x="3373" y="338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2"/>
                </a:lnTo>
                <a:lnTo>
                  <a:pt x="3371" y="342"/>
                </a:lnTo>
                <a:lnTo>
                  <a:pt x="3373" y="342"/>
                </a:lnTo>
                <a:lnTo>
                  <a:pt x="3373" y="344"/>
                </a:lnTo>
                <a:lnTo>
                  <a:pt x="3373" y="344"/>
                </a:lnTo>
                <a:lnTo>
                  <a:pt x="3373" y="346"/>
                </a:lnTo>
                <a:lnTo>
                  <a:pt x="3371" y="348"/>
                </a:lnTo>
                <a:lnTo>
                  <a:pt x="3371" y="348"/>
                </a:lnTo>
                <a:lnTo>
                  <a:pt x="3371" y="350"/>
                </a:lnTo>
                <a:lnTo>
                  <a:pt x="3371" y="352"/>
                </a:lnTo>
                <a:lnTo>
                  <a:pt x="3369" y="352"/>
                </a:lnTo>
                <a:lnTo>
                  <a:pt x="3369" y="352"/>
                </a:lnTo>
                <a:lnTo>
                  <a:pt x="3367" y="354"/>
                </a:lnTo>
                <a:lnTo>
                  <a:pt x="3367" y="354"/>
                </a:lnTo>
                <a:lnTo>
                  <a:pt x="3365" y="357"/>
                </a:lnTo>
                <a:lnTo>
                  <a:pt x="3365" y="357"/>
                </a:lnTo>
                <a:lnTo>
                  <a:pt x="3363" y="357"/>
                </a:lnTo>
                <a:lnTo>
                  <a:pt x="3359" y="357"/>
                </a:lnTo>
                <a:lnTo>
                  <a:pt x="3359" y="357"/>
                </a:lnTo>
                <a:lnTo>
                  <a:pt x="3357" y="359"/>
                </a:lnTo>
                <a:lnTo>
                  <a:pt x="3355" y="359"/>
                </a:lnTo>
                <a:close/>
                <a:moveTo>
                  <a:pt x="3461" y="124"/>
                </a:moveTo>
                <a:lnTo>
                  <a:pt x="3464" y="126"/>
                </a:lnTo>
                <a:lnTo>
                  <a:pt x="3466" y="126"/>
                </a:lnTo>
                <a:lnTo>
                  <a:pt x="3466" y="126"/>
                </a:lnTo>
                <a:lnTo>
                  <a:pt x="3468" y="126"/>
                </a:lnTo>
                <a:lnTo>
                  <a:pt x="3472" y="126"/>
                </a:lnTo>
                <a:lnTo>
                  <a:pt x="3476" y="124"/>
                </a:lnTo>
                <a:lnTo>
                  <a:pt x="3474" y="122"/>
                </a:lnTo>
                <a:lnTo>
                  <a:pt x="3470" y="120"/>
                </a:lnTo>
                <a:lnTo>
                  <a:pt x="3461" y="122"/>
                </a:lnTo>
                <a:lnTo>
                  <a:pt x="3461" y="122"/>
                </a:lnTo>
                <a:lnTo>
                  <a:pt x="3461" y="124"/>
                </a:lnTo>
                <a:close/>
                <a:moveTo>
                  <a:pt x="3570" y="392"/>
                </a:moveTo>
                <a:lnTo>
                  <a:pt x="3570" y="394"/>
                </a:lnTo>
                <a:lnTo>
                  <a:pt x="3570" y="394"/>
                </a:lnTo>
                <a:lnTo>
                  <a:pt x="3570" y="396"/>
                </a:lnTo>
                <a:lnTo>
                  <a:pt x="3570" y="398"/>
                </a:lnTo>
                <a:lnTo>
                  <a:pt x="3570" y="401"/>
                </a:lnTo>
                <a:lnTo>
                  <a:pt x="3572" y="401"/>
                </a:lnTo>
                <a:lnTo>
                  <a:pt x="3572" y="398"/>
                </a:lnTo>
                <a:lnTo>
                  <a:pt x="3570" y="394"/>
                </a:lnTo>
                <a:lnTo>
                  <a:pt x="3570" y="392"/>
                </a:lnTo>
                <a:lnTo>
                  <a:pt x="3570" y="392"/>
                </a:lnTo>
                <a:close/>
                <a:moveTo>
                  <a:pt x="3396" y="99"/>
                </a:moveTo>
                <a:lnTo>
                  <a:pt x="3399" y="99"/>
                </a:lnTo>
                <a:lnTo>
                  <a:pt x="3399" y="99"/>
                </a:lnTo>
                <a:lnTo>
                  <a:pt x="3401" y="99"/>
                </a:lnTo>
                <a:lnTo>
                  <a:pt x="3407" y="99"/>
                </a:lnTo>
                <a:lnTo>
                  <a:pt x="3413" y="101"/>
                </a:lnTo>
                <a:lnTo>
                  <a:pt x="3415" y="103"/>
                </a:lnTo>
                <a:lnTo>
                  <a:pt x="3417" y="103"/>
                </a:lnTo>
                <a:lnTo>
                  <a:pt x="3424" y="103"/>
                </a:lnTo>
                <a:lnTo>
                  <a:pt x="3430" y="103"/>
                </a:lnTo>
                <a:lnTo>
                  <a:pt x="3443" y="99"/>
                </a:lnTo>
                <a:lnTo>
                  <a:pt x="3443" y="99"/>
                </a:lnTo>
                <a:lnTo>
                  <a:pt x="3443" y="97"/>
                </a:lnTo>
                <a:lnTo>
                  <a:pt x="3432" y="95"/>
                </a:lnTo>
                <a:lnTo>
                  <a:pt x="3426" y="90"/>
                </a:lnTo>
                <a:lnTo>
                  <a:pt x="3422" y="90"/>
                </a:lnTo>
                <a:lnTo>
                  <a:pt x="3411" y="90"/>
                </a:lnTo>
                <a:lnTo>
                  <a:pt x="3401" y="86"/>
                </a:lnTo>
                <a:lnTo>
                  <a:pt x="3399" y="86"/>
                </a:lnTo>
                <a:lnTo>
                  <a:pt x="3396" y="92"/>
                </a:lnTo>
                <a:lnTo>
                  <a:pt x="3394" y="95"/>
                </a:lnTo>
                <a:lnTo>
                  <a:pt x="3394" y="95"/>
                </a:lnTo>
                <a:lnTo>
                  <a:pt x="3390" y="95"/>
                </a:lnTo>
                <a:lnTo>
                  <a:pt x="3390" y="97"/>
                </a:lnTo>
                <a:lnTo>
                  <a:pt x="3396" y="99"/>
                </a:lnTo>
                <a:close/>
                <a:moveTo>
                  <a:pt x="3686" y="336"/>
                </a:moveTo>
                <a:lnTo>
                  <a:pt x="3688" y="336"/>
                </a:lnTo>
                <a:lnTo>
                  <a:pt x="3690" y="338"/>
                </a:lnTo>
                <a:lnTo>
                  <a:pt x="3690" y="338"/>
                </a:lnTo>
                <a:lnTo>
                  <a:pt x="3690" y="336"/>
                </a:lnTo>
                <a:lnTo>
                  <a:pt x="3690" y="336"/>
                </a:lnTo>
                <a:lnTo>
                  <a:pt x="3690" y="333"/>
                </a:lnTo>
                <a:lnTo>
                  <a:pt x="3690" y="331"/>
                </a:lnTo>
                <a:lnTo>
                  <a:pt x="3694" y="331"/>
                </a:lnTo>
                <a:lnTo>
                  <a:pt x="3690" y="331"/>
                </a:lnTo>
                <a:lnTo>
                  <a:pt x="3688" y="329"/>
                </a:lnTo>
                <a:lnTo>
                  <a:pt x="3686" y="329"/>
                </a:lnTo>
                <a:lnTo>
                  <a:pt x="3684" y="329"/>
                </a:lnTo>
                <a:lnTo>
                  <a:pt x="3681" y="331"/>
                </a:lnTo>
                <a:lnTo>
                  <a:pt x="3681" y="333"/>
                </a:lnTo>
                <a:lnTo>
                  <a:pt x="3681" y="333"/>
                </a:lnTo>
                <a:lnTo>
                  <a:pt x="3686" y="336"/>
                </a:lnTo>
                <a:close/>
                <a:moveTo>
                  <a:pt x="3522" y="92"/>
                </a:moveTo>
                <a:lnTo>
                  <a:pt x="3518" y="95"/>
                </a:lnTo>
                <a:lnTo>
                  <a:pt x="3514" y="97"/>
                </a:lnTo>
                <a:lnTo>
                  <a:pt x="3514" y="97"/>
                </a:lnTo>
                <a:lnTo>
                  <a:pt x="3516" y="99"/>
                </a:lnTo>
                <a:lnTo>
                  <a:pt x="3520" y="101"/>
                </a:lnTo>
                <a:lnTo>
                  <a:pt x="3522" y="101"/>
                </a:lnTo>
                <a:lnTo>
                  <a:pt x="3526" y="101"/>
                </a:lnTo>
                <a:lnTo>
                  <a:pt x="3543" y="99"/>
                </a:lnTo>
                <a:lnTo>
                  <a:pt x="3549" y="97"/>
                </a:lnTo>
                <a:lnTo>
                  <a:pt x="3556" y="92"/>
                </a:lnTo>
                <a:lnTo>
                  <a:pt x="3556" y="92"/>
                </a:lnTo>
                <a:lnTo>
                  <a:pt x="3554" y="90"/>
                </a:lnTo>
                <a:lnTo>
                  <a:pt x="3556" y="88"/>
                </a:lnTo>
                <a:lnTo>
                  <a:pt x="3554" y="88"/>
                </a:lnTo>
                <a:lnTo>
                  <a:pt x="3552" y="86"/>
                </a:lnTo>
                <a:lnTo>
                  <a:pt x="3549" y="86"/>
                </a:lnTo>
                <a:lnTo>
                  <a:pt x="3547" y="84"/>
                </a:lnTo>
                <a:lnTo>
                  <a:pt x="3543" y="84"/>
                </a:lnTo>
                <a:lnTo>
                  <a:pt x="3539" y="84"/>
                </a:lnTo>
                <a:lnTo>
                  <a:pt x="3539" y="86"/>
                </a:lnTo>
                <a:lnTo>
                  <a:pt x="3539" y="88"/>
                </a:lnTo>
                <a:lnTo>
                  <a:pt x="3537" y="90"/>
                </a:lnTo>
                <a:lnTo>
                  <a:pt x="3537" y="90"/>
                </a:lnTo>
                <a:lnTo>
                  <a:pt x="3533" y="92"/>
                </a:lnTo>
                <a:lnTo>
                  <a:pt x="3528" y="92"/>
                </a:lnTo>
                <a:lnTo>
                  <a:pt x="3522" y="92"/>
                </a:lnTo>
                <a:close/>
                <a:moveTo>
                  <a:pt x="3415" y="84"/>
                </a:moveTo>
                <a:lnTo>
                  <a:pt x="3422" y="84"/>
                </a:lnTo>
                <a:lnTo>
                  <a:pt x="3424" y="84"/>
                </a:lnTo>
                <a:lnTo>
                  <a:pt x="3426" y="84"/>
                </a:lnTo>
                <a:lnTo>
                  <a:pt x="3428" y="84"/>
                </a:lnTo>
                <a:lnTo>
                  <a:pt x="3430" y="82"/>
                </a:lnTo>
                <a:lnTo>
                  <a:pt x="3436" y="84"/>
                </a:lnTo>
                <a:lnTo>
                  <a:pt x="3440" y="86"/>
                </a:lnTo>
                <a:lnTo>
                  <a:pt x="3445" y="86"/>
                </a:lnTo>
                <a:lnTo>
                  <a:pt x="3447" y="84"/>
                </a:lnTo>
                <a:lnTo>
                  <a:pt x="3449" y="82"/>
                </a:lnTo>
                <a:lnTo>
                  <a:pt x="3447" y="80"/>
                </a:lnTo>
                <a:lnTo>
                  <a:pt x="3447" y="78"/>
                </a:lnTo>
                <a:lnTo>
                  <a:pt x="3453" y="78"/>
                </a:lnTo>
                <a:lnTo>
                  <a:pt x="3455" y="78"/>
                </a:lnTo>
                <a:lnTo>
                  <a:pt x="3455" y="76"/>
                </a:lnTo>
                <a:lnTo>
                  <a:pt x="3449" y="74"/>
                </a:lnTo>
                <a:lnTo>
                  <a:pt x="3447" y="74"/>
                </a:lnTo>
                <a:lnTo>
                  <a:pt x="3445" y="71"/>
                </a:lnTo>
                <a:lnTo>
                  <a:pt x="3445" y="71"/>
                </a:lnTo>
                <a:lnTo>
                  <a:pt x="3440" y="71"/>
                </a:lnTo>
                <a:lnTo>
                  <a:pt x="3438" y="74"/>
                </a:lnTo>
                <a:lnTo>
                  <a:pt x="3434" y="74"/>
                </a:lnTo>
                <a:lnTo>
                  <a:pt x="3432" y="74"/>
                </a:lnTo>
                <a:lnTo>
                  <a:pt x="3430" y="76"/>
                </a:lnTo>
                <a:lnTo>
                  <a:pt x="3426" y="78"/>
                </a:lnTo>
                <a:lnTo>
                  <a:pt x="3422" y="80"/>
                </a:lnTo>
                <a:lnTo>
                  <a:pt x="3415" y="80"/>
                </a:lnTo>
                <a:lnTo>
                  <a:pt x="3411" y="80"/>
                </a:lnTo>
                <a:lnTo>
                  <a:pt x="3413" y="84"/>
                </a:lnTo>
                <a:lnTo>
                  <a:pt x="3415" y="84"/>
                </a:lnTo>
                <a:close/>
                <a:moveTo>
                  <a:pt x="3369" y="118"/>
                </a:moveTo>
                <a:lnTo>
                  <a:pt x="3369" y="118"/>
                </a:lnTo>
                <a:lnTo>
                  <a:pt x="3369" y="118"/>
                </a:lnTo>
                <a:lnTo>
                  <a:pt x="3373" y="118"/>
                </a:lnTo>
                <a:lnTo>
                  <a:pt x="3384" y="118"/>
                </a:lnTo>
                <a:lnTo>
                  <a:pt x="3386" y="118"/>
                </a:lnTo>
                <a:lnTo>
                  <a:pt x="3386" y="118"/>
                </a:lnTo>
                <a:lnTo>
                  <a:pt x="3388" y="115"/>
                </a:lnTo>
                <a:lnTo>
                  <a:pt x="3382" y="113"/>
                </a:lnTo>
                <a:lnTo>
                  <a:pt x="3380" y="111"/>
                </a:lnTo>
                <a:lnTo>
                  <a:pt x="3380" y="111"/>
                </a:lnTo>
                <a:lnTo>
                  <a:pt x="3378" y="111"/>
                </a:lnTo>
                <a:lnTo>
                  <a:pt x="3373" y="111"/>
                </a:lnTo>
                <a:lnTo>
                  <a:pt x="3371" y="113"/>
                </a:lnTo>
                <a:lnTo>
                  <a:pt x="3371" y="113"/>
                </a:lnTo>
                <a:lnTo>
                  <a:pt x="3369" y="113"/>
                </a:lnTo>
                <a:lnTo>
                  <a:pt x="3365" y="115"/>
                </a:lnTo>
                <a:lnTo>
                  <a:pt x="3365" y="115"/>
                </a:lnTo>
                <a:lnTo>
                  <a:pt x="3365" y="118"/>
                </a:lnTo>
                <a:lnTo>
                  <a:pt x="3369" y="118"/>
                </a:lnTo>
                <a:close/>
                <a:moveTo>
                  <a:pt x="3447" y="67"/>
                </a:moveTo>
                <a:lnTo>
                  <a:pt x="3453" y="67"/>
                </a:lnTo>
                <a:lnTo>
                  <a:pt x="3468" y="65"/>
                </a:lnTo>
                <a:lnTo>
                  <a:pt x="3468" y="65"/>
                </a:lnTo>
                <a:lnTo>
                  <a:pt x="3468" y="63"/>
                </a:lnTo>
                <a:lnTo>
                  <a:pt x="3466" y="61"/>
                </a:lnTo>
                <a:lnTo>
                  <a:pt x="3449" y="63"/>
                </a:lnTo>
                <a:lnTo>
                  <a:pt x="3447" y="63"/>
                </a:lnTo>
                <a:lnTo>
                  <a:pt x="3447" y="65"/>
                </a:lnTo>
                <a:lnTo>
                  <a:pt x="3447" y="67"/>
                </a:lnTo>
                <a:lnTo>
                  <a:pt x="3447" y="67"/>
                </a:lnTo>
                <a:lnTo>
                  <a:pt x="3447" y="67"/>
                </a:lnTo>
                <a:close/>
                <a:moveTo>
                  <a:pt x="3514" y="69"/>
                </a:moveTo>
                <a:lnTo>
                  <a:pt x="3514" y="69"/>
                </a:lnTo>
                <a:lnTo>
                  <a:pt x="3518" y="69"/>
                </a:lnTo>
                <a:lnTo>
                  <a:pt x="3528" y="71"/>
                </a:lnTo>
                <a:lnTo>
                  <a:pt x="3531" y="69"/>
                </a:lnTo>
                <a:lnTo>
                  <a:pt x="3533" y="69"/>
                </a:lnTo>
                <a:lnTo>
                  <a:pt x="3531" y="67"/>
                </a:lnTo>
                <a:lnTo>
                  <a:pt x="3531" y="67"/>
                </a:lnTo>
                <a:lnTo>
                  <a:pt x="3518" y="67"/>
                </a:lnTo>
                <a:lnTo>
                  <a:pt x="3510" y="67"/>
                </a:lnTo>
                <a:lnTo>
                  <a:pt x="3508" y="67"/>
                </a:lnTo>
                <a:lnTo>
                  <a:pt x="3514" y="69"/>
                </a:lnTo>
                <a:lnTo>
                  <a:pt x="3514" y="69"/>
                </a:lnTo>
                <a:close/>
                <a:moveTo>
                  <a:pt x="3489" y="92"/>
                </a:moveTo>
                <a:lnTo>
                  <a:pt x="3493" y="92"/>
                </a:lnTo>
                <a:lnTo>
                  <a:pt x="3499" y="90"/>
                </a:lnTo>
                <a:lnTo>
                  <a:pt x="3499" y="88"/>
                </a:lnTo>
                <a:lnTo>
                  <a:pt x="3497" y="88"/>
                </a:lnTo>
                <a:lnTo>
                  <a:pt x="3484" y="88"/>
                </a:lnTo>
                <a:lnTo>
                  <a:pt x="3478" y="90"/>
                </a:lnTo>
                <a:lnTo>
                  <a:pt x="3478" y="90"/>
                </a:lnTo>
                <a:lnTo>
                  <a:pt x="3478" y="92"/>
                </a:lnTo>
                <a:lnTo>
                  <a:pt x="3482" y="92"/>
                </a:lnTo>
                <a:lnTo>
                  <a:pt x="3489" y="92"/>
                </a:lnTo>
                <a:close/>
                <a:moveTo>
                  <a:pt x="3468" y="103"/>
                </a:moveTo>
                <a:lnTo>
                  <a:pt x="3466" y="105"/>
                </a:lnTo>
                <a:lnTo>
                  <a:pt x="3468" y="107"/>
                </a:lnTo>
                <a:lnTo>
                  <a:pt x="3468" y="107"/>
                </a:lnTo>
                <a:lnTo>
                  <a:pt x="3472" y="109"/>
                </a:lnTo>
                <a:lnTo>
                  <a:pt x="3476" y="109"/>
                </a:lnTo>
                <a:lnTo>
                  <a:pt x="3480" y="107"/>
                </a:lnTo>
                <a:lnTo>
                  <a:pt x="3487" y="109"/>
                </a:lnTo>
                <a:lnTo>
                  <a:pt x="3493" y="111"/>
                </a:lnTo>
                <a:lnTo>
                  <a:pt x="3495" y="107"/>
                </a:lnTo>
                <a:lnTo>
                  <a:pt x="3499" y="107"/>
                </a:lnTo>
                <a:lnTo>
                  <a:pt x="3501" y="105"/>
                </a:lnTo>
                <a:lnTo>
                  <a:pt x="3503" y="105"/>
                </a:lnTo>
                <a:lnTo>
                  <a:pt x="3508" y="103"/>
                </a:lnTo>
                <a:lnTo>
                  <a:pt x="3508" y="101"/>
                </a:lnTo>
                <a:lnTo>
                  <a:pt x="3510" y="101"/>
                </a:lnTo>
                <a:lnTo>
                  <a:pt x="3510" y="99"/>
                </a:lnTo>
                <a:lnTo>
                  <a:pt x="3508" y="97"/>
                </a:lnTo>
                <a:lnTo>
                  <a:pt x="3508" y="95"/>
                </a:lnTo>
                <a:lnTo>
                  <a:pt x="3503" y="95"/>
                </a:lnTo>
                <a:lnTo>
                  <a:pt x="3499" y="95"/>
                </a:lnTo>
                <a:lnTo>
                  <a:pt x="3495" y="95"/>
                </a:lnTo>
                <a:lnTo>
                  <a:pt x="3489" y="97"/>
                </a:lnTo>
                <a:lnTo>
                  <a:pt x="3484" y="97"/>
                </a:lnTo>
                <a:lnTo>
                  <a:pt x="3480" y="97"/>
                </a:lnTo>
                <a:lnTo>
                  <a:pt x="3480" y="97"/>
                </a:lnTo>
                <a:lnTo>
                  <a:pt x="3478" y="97"/>
                </a:lnTo>
                <a:lnTo>
                  <a:pt x="3472" y="97"/>
                </a:lnTo>
                <a:lnTo>
                  <a:pt x="3472" y="97"/>
                </a:lnTo>
                <a:lnTo>
                  <a:pt x="3470" y="99"/>
                </a:lnTo>
                <a:lnTo>
                  <a:pt x="3470" y="99"/>
                </a:lnTo>
                <a:lnTo>
                  <a:pt x="3468" y="101"/>
                </a:lnTo>
                <a:lnTo>
                  <a:pt x="3468" y="103"/>
                </a:lnTo>
                <a:close/>
                <a:moveTo>
                  <a:pt x="3834" y="294"/>
                </a:moveTo>
                <a:lnTo>
                  <a:pt x="3836" y="294"/>
                </a:lnTo>
                <a:lnTo>
                  <a:pt x="3836" y="292"/>
                </a:lnTo>
                <a:lnTo>
                  <a:pt x="3834" y="292"/>
                </a:lnTo>
                <a:lnTo>
                  <a:pt x="3832" y="292"/>
                </a:lnTo>
                <a:lnTo>
                  <a:pt x="3830" y="294"/>
                </a:lnTo>
                <a:lnTo>
                  <a:pt x="3830" y="294"/>
                </a:lnTo>
                <a:lnTo>
                  <a:pt x="3834" y="294"/>
                </a:lnTo>
                <a:close/>
                <a:moveTo>
                  <a:pt x="201" y="774"/>
                </a:moveTo>
                <a:lnTo>
                  <a:pt x="199" y="774"/>
                </a:lnTo>
                <a:lnTo>
                  <a:pt x="199" y="774"/>
                </a:lnTo>
                <a:lnTo>
                  <a:pt x="199" y="774"/>
                </a:lnTo>
                <a:lnTo>
                  <a:pt x="199" y="776"/>
                </a:lnTo>
                <a:lnTo>
                  <a:pt x="199" y="776"/>
                </a:lnTo>
                <a:lnTo>
                  <a:pt x="199" y="776"/>
                </a:lnTo>
                <a:lnTo>
                  <a:pt x="201" y="776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close/>
                <a:moveTo>
                  <a:pt x="300" y="1575"/>
                </a:moveTo>
                <a:lnTo>
                  <a:pt x="298" y="1575"/>
                </a:lnTo>
                <a:lnTo>
                  <a:pt x="298" y="1575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close/>
                <a:moveTo>
                  <a:pt x="245" y="755"/>
                </a:moveTo>
                <a:lnTo>
                  <a:pt x="243" y="755"/>
                </a:lnTo>
                <a:lnTo>
                  <a:pt x="243" y="755"/>
                </a:lnTo>
                <a:lnTo>
                  <a:pt x="241" y="755"/>
                </a:lnTo>
                <a:lnTo>
                  <a:pt x="241" y="755"/>
                </a:lnTo>
                <a:lnTo>
                  <a:pt x="239" y="751"/>
                </a:lnTo>
                <a:lnTo>
                  <a:pt x="239" y="751"/>
                </a:lnTo>
                <a:lnTo>
                  <a:pt x="239" y="749"/>
                </a:lnTo>
                <a:lnTo>
                  <a:pt x="237" y="749"/>
                </a:lnTo>
                <a:lnTo>
                  <a:pt x="235" y="749"/>
                </a:lnTo>
                <a:lnTo>
                  <a:pt x="235" y="749"/>
                </a:lnTo>
                <a:lnTo>
                  <a:pt x="230" y="751"/>
                </a:lnTo>
                <a:lnTo>
                  <a:pt x="228" y="753"/>
                </a:lnTo>
                <a:lnTo>
                  <a:pt x="226" y="753"/>
                </a:lnTo>
                <a:lnTo>
                  <a:pt x="224" y="753"/>
                </a:lnTo>
                <a:lnTo>
                  <a:pt x="224" y="753"/>
                </a:lnTo>
                <a:lnTo>
                  <a:pt x="222" y="757"/>
                </a:lnTo>
                <a:lnTo>
                  <a:pt x="220" y="757"/>
                </a:lnTo>
                <a:lnTo>
                  <a:pt x="218" y="757"/>
                </a:lnTo>
                <a:lnTo>
                  <a:pt x="218" y="759"/>
                </a:lnTo>
                <a:lnTo>
                  <a:pt x="218" y="759"/>
                </a:lnTo>
                <a:lnTo>
                  <a:pt x="220" y="761"/>
                </a:lnTo>
                <a:lnTo>
                  <a:pt x="220" y="761"/>
                </a:lnTo>
                <a:lnTo>
                  <a:pt x="220" y="761"/>
                </a:lnTo>
                <a:lnTo>
                  <a:pt x="224" y="761"/>
                </a:lnTo>
                <a:lnTo>
                  <a:pt x="224" y="761"/>
                </a:lnTo>
                <a:lnTo>
                  <a:pt x="226" y="761"/>
                </a:lnTo>
                <a:lnTo>
                  <a:pt x="226" y="761"/>
                </a:lnTo>
                <a:lnTo>
                  <a:pt x="228" y="759"/>
                </a:lnTo>
                <a:lnTo>
                  <a:pt x="228" y="759"/>
                </a:lnTo>
                <a:lnTo>
                  <a:pt x="230" y="757"/>
                </a:lnTo>
                <a:lnTo>
                  <a:pt x="239" y="757"/>
                </a:lnTo>
                <a:lnTo>
                  <a:pt x="239" y="757"/>
                </a:lnTo>
                <a:lnTo>
                  <a:pt x="241" y="755"/>
                </a:lnTo>
                <a:lnTo>
                  <a:pt x="245" y="757"/>
                </a:lnTo>
                <a:lnTo>
                  <a:pt x="245" y="757"/>
                </a:lnTo>
                <a:lnTo>
                  <a:pt x="245" y="755"/>
                </a:lnTo>
                <a:close/>
                <a:moveTo>
                  <a:pt x="210" y="765"/>
                </a:moveTo>
                <a:lnTo>
                  <a:pt x="210" y="765"/>
                </a:lnTo>
                <a:lnTo>
                  <a:pt x="210" y="765"/>
                </a:lnTo>
                <a:lnTo>
                  <a:pt x="210" y="765"/>
                </a:lnTo>
                <a:lnTo>
                  <a:pt x="207" y="765"/>
                </a:lnTo>
                <a:lnTo>
                  <a:pt x="207" y="765"/>
                </a:lnTo>
                <a:lnTo>
                  <a:pt x="207" y="767"/>
                </a:lnTo>
                <a:lnTo>
                  <a:pt x="210" y="767"/>
                </a:lnTo>
                <a:lnTo>
                  <a:pt x="210" y="767"/>
                </a:lnTo>
                <a:lnTo>
                  <a:pt x="210" y="767"/>
                </a:lnTo>
                <a:lnTo>
                  <a:pt x="212" y="765"/>
                </a:lnTo>
                <a:lnTo>
                  <a:pt x="212" y="765"/>
                </a:lnTo>
                <a:lnTo>
                  <a:pt x="210" y="765"/>
                </a:lnTo>
                <a:close/>
                <a:moveTo>
                  <a:pt x="207" y="642"/>
                </a:moveTo>
                <a:lnTo>
                  <a:pt x="207" y="640"/>
                </a:lnTo>
                <a:lnTo>
                  <a:pt x="205" y="640"/>
                </a:lnTo>
                <a:lnTo>
                  <a:pt x="205" y="640"/>
                </a:lnTo>
                <a:lnTo>
                  <a:pt x="203" y="640"/>
                </a:lnTo>
                <a:lnTo>
                  <a:pt x="201" y="640"/>
                </a:lnTo>
                <a:lnTo>
                  <a:pt x="201" y="640"/>
                </a:lnTo>
                <a:lnTo>
                  <a:pt x="201" y="637"/>
                </a:lnTo>
                <a:lnTo>
                  <a:pt x="199" y="637"/>
                </a:lnTo>
                <a:lnTo>
                  <a:pt x="197" y="640"/>
                </a:lnTo>
                <a:lnTo>
                  <a:pt x="197" y="640"/>
                </a:lnTo>
                <a:lnTo>
                  <a:pt x="197" y="640"/>
                </a:lnTo>
                <a:lnTo>
                  <a:pt x="195" y="640"/>
                </a:lnTo>
                <a:lnTo>
                  <a:pt x="193" y="640"/>
                </a:lnTo>
                <a:lnTo>
                  <a:pt x="191" y="640"/>
                </a:lnTo>
                <a:lnTo>
                  <a:pt x="191" y="642"/>
                </a:lnTo>
                <a:lnTo>
                  <a:pt x="184" y="642"/>
                </a:lnTo>
                <a:lnTo>
                  <a:pt x="184" y="642"/>
                </a:lnTo>
                <a:lnTo>
                  <a:pt x="182" y="642"/>
                </a:lnTo>
                <a:lnTo>
                  <a:pt x="184" y="644"/>
                </a:lnTo>
                <a:lnTo>
                  <a:pt x="186" y="646"/>
                </a:lnTo>
                <a:lnTo>
                  <a:pt x="189" y="648"/>
                </a:lnTo>
                <a:lnTo>
                  <a:pt x="193" y="650"/>
                </a:lnTo>
                <a:lnTo>
                  <a:pt x="197" y="650"/>
                </a:lnTo>
                <a:lnTo>
                  <a:pt x="199" y="650"/>
                </a:lnTo>
                <a:lnTo>
                  <a:pt x="201" y="652"/>
                </a:lnTo>
                <a:lnTo>
                  <a:pt x="201" y="652"/>
                </a:lnTo>
                <a:lnTo>
                  <a:pt x="201" y="652"/>
                </a:lnTo>
                <a:lnTo>
                  <a:pt x="201" y="650"/>
                </a:lnTo>
                <a:lnTo>
                  <a:pt x="201" y="650"/>
                </a:lnTo>
                <a:lnTo>
                  <a:pt x="203" y="650"/>
                </a:lnTo>
                <a:lnTo>
                  <a:pt x="205" y="650"/>
                </a:lnTo>
                <a:lnTo>
                  <a:pt x="210" y="648"/>
                </a:lnTo>
                <a:lnTo>
                  <a:pt x="210" y="648"/>
                </a:lnTo>
                <a:lnTo>
                  <a:pt x="207" y="646"/>
                </a:lnTo>
                <a:lnTo>
                  <a:pt x="207" y="646"/>
                </a:lnTo>
                <a:lnTo>
                  <a:pt x="207" y="644"/>
                </a:lnTo>
                <a:lnTo>
                  <a:pt x="207" y="644"/>
                </a:lnTo>
                <a:lnTo>
                  <a:pt x="207" y="642"/>
                </a:lnTo>
                <a:lnTo>
                  <a:pt x="207" y="642"/>
                </a:lnTo>
                <a:close/>
                <a:moveTo>
                  <a:pt x="54" y="811"/>
                </a:moveTo>
                <a:lnTo>
                  <a:pt x="54" y="811"/>
                </a:lnTo>
                <a:lnTo>
                  <a:pt x="57" y="814"/>
                </a:lnTo>
                <a:lnTo>
                  <a:pt x="59" y="811"/>
                </a:lnTo>
                <a:lnTo>
                  <a:pt x="57" y="811"/>
                </a:lnTo>
                <a:lnTo>
                  <a:pt x="54" y="811"/>
                </a:lnTo>
                <a:close/>
                <a:moveTo>
                  <a:pt x="151" y="717"/>
                </a:moveTo>
                <a:lnTo>
                  <a:pt x="151" y="717"/>
                </a:lnTo>
                <a:lnTo>
                  <a:pt x="149" y="717"/>
                </a:lnTo>
                <a:lnTo>
                  <a:pt x="149" y="717"/>
                </a:lnTo>
                <a:lnTo>
                  <a:pt x="151" y="719"/>
                </a:lnTo>
                <a:lnTo>
                  <a:pt x="151" y="719"/>
                </a:lnTo>
                <a:lnTo>
                  <a:pt x="153" y="717"/>
                </a:lnTo>
                <a:lnTo>
                  <a:pt x="153" y="717"/>
                </a:lnTo>
                <a:lnTo>
                  <a:pt x="151" y="717"/>
                </a:lnTo>
                <a:close/>
                <a:moveTo>
                  <a:pt x="163" y="577"/>
                </a:moveTo>
                <a:lnTo>
                  <a:pt x="163" y="575"/>
                </a:lnTo>
                <a:lnTo>
                  <a:pt x="159" y="572"/>
                </a:lnTo>
                <a:lnTo>
                  <a:pt x="157" y="572"/>
                </a:lnTo>
                <a:lnTo>
                  <a:pt x="155" y="572"/>
                </a:lnTo>
                <a:lnTo>
                  <a:pt x="153" y="572"/>
                </a:lnTo>
                <a:lnTo>
                  <a:pt x="151" y="572"/>
                </a:lnTo>
                <a:lnTo>
                  <a:pt x="151" y="572"/>
                </a:lnTo>
                <a:lnTo>
                  <a:pt x="151" y="570"/>
                </a:lnTo>
                <a:lnTo>
                  <a:pt x="149" y="570"/>
                </a:lnTo>
                <a:lnTo>
                  <a:pt x="145" y="570"/>
                </a:lnTo>
                <a:lnTo>
                  <a:pt x="145" y="568"/>
                </a:lnTo>
                <a:lnTo>
                  <a:pt x="145" y="568"/>
                </a:lnTo>
                <a:lnTo>
                  <a:pt x="142" y="566"/>
                </a:lnTo>
                <a:lnTo>
                  <a:pt x="142" y="566"/>
                </a:lnTo>
                <a:lnTo>
                  <a:pt x="140" y="566"/>
                </a:lnTo>
                <a:lnTo>
                  <a:pt x="138" y="564"/>
                </a:lnTo>
                <a:lnTo>
                  <a:pt x="136" y="566"/>
                </a:lnTo>
                <a:lnTo>
                  <a:pt x="134" y="566"/>
                </a:lnTo>
                <a:lnTo>
                  <a:pt x="132" y="568"/>
                </a:lnTo>
                <a:lnTo>
                  <a:pt x="130" y="568"/>
                </a:lnTo>
                <a:lnTo>
                  <a:pt x="128" y="566"/>
                </a:lnTo>
                <a:lnTo>
                  <a:pt x="126" y="566"/>
                </a:lnTo>
                <a:lnTo>
                  <a:pt x="124" y="566"/>
                </a:lnTo>
                <a:lnTo>
                  <a:pt x="124" y="566"/>
                </a:lnTo>
                <a:lnTo>
                  <a:pt x="122" y="564"/>
                </a:lnTo>
                <a:lnTo>
                  <a:pt x="119" y="564"/>
                </a:lnTo>
                <a:lnTo>
                  <a:pt x="119" y="568"/>
                </a:lnTo>
                <a:lnTo>
                  <a:pt x="119" y="568"/>
                </a:lnTo>
                <a:lnTo>
                  <a:pt x="119" y="570"/>
                </a:lnTo>
                <a:lnTo>
                  <a:pt x="119" y="570"/>
                </a:lnTo>
                <a:lnTo>
                  <a:pt x="119" y="572"/>
                </a:lnTo>
                <a:lnTo>
                  <a:pt x="122" y="572"/>
                </a:lnTo>
                <a:lnTo>
                  <a:pt x="124" y="572"/>
                </a:lnTo>
                <a:lnTo>
                  <a:pt x="124" y="572"/>
                </a:lnTo>
                <a:lnTo>
                  <a:pt x="126" y="572"/>
                </a:lnTo>
                <a:lnTo>
                  <a:pt x="128" y="572"/>
                </a:lnTo>
                <a:lnTo>
                  <a:pt x="130" y="570"/>
                </a:lnTo>
                <a:lnTo>
                  <a:pt x="132" y="570"/>
                </a:lnTo>
                <a:lnTo>
                  <a:pt x="132" y="570"/>
                </a:lnTo>
                <a:lnTo>
                  <a:pt x="136" y="572"/>
                </a:lnTo>
                <a:lnTo>
                  <a:pt x="138" y="572"/>
                </a:lnTo>
                <a:lnTo>
                  <a:pt x="140" y="575"/>
                </a:lnTo>
                <a:lnTo>
                  <a:pt x="140" y="575"/>
                </a:lnTo>
                <a:lnTo>
                  <a:pt x="140" y="577"/>
                </a:lnTo>
                <a:lnTo>
                  <a:pt x="142" y="577"/>
                </a:lnTo>
                <a:lnTo>
                  <a:pt x="142" y="577"/>
                </a:lnTo>
                <a:lnTo>
                  <a:pt x="145" y="577"/>
                </a:lnTo>
                <a:lnTo>
                  <a:pt x="147" y="579"/>
                </a:lnTo>
                <a:lnTo>
                  <a:pt x="147" y="579"/>
                </a:lnTo>
                <a:lnTo>
                  <a:pt x="149" y="579"/>
                </a:lnTo>
                <a:lnTo>
                  <a:pt x="149" y="581"/>
                </a:lnTo>
                <a:lnTo>
                  <a:pt x="149" y="581"/>
                </a:lnTo>
                <a:lnTo>
                  <a:pt x="151" y="581"/>
                </a:lnTo>
                <a:lnTo>
                  <a:pt x="151" y="581"/>
                </a:lnTo>
                <a:lnTo>
                  <a:pt x="151" y="579"/>
                </a:lnTo>
                <a:lnTo>
                  <a:pt x="153" y="579"/>
                </a:lnTo>
                <a:lnTo>
                  <a:pt x="155" y="577"/>
                </a:lnTo>
                <a:lnTo>
                  <a:pt x="157" y="577"/>
                </a:lnTo>
                <a:lnTo>
                  <a:pt x="161" y="577"/>
                </a:lnTo>
                <a:lnTo>
                  <a:pt x="163" y="577"/>
                </a:lnTo>
                <a:close/>
                <a:moveTo>
                  <a:pt x="176" y="780"/>
                </a:moveTo>
                <a:lnTo>
                  <a:pt x="174" y="778"/>
                </a:lnTo>
                <a:lnTo>
                  <a:pt x="172" y="778"/>
                </a:lnTo>
                <a:lnTo>
                  <a:pt x="172" y="780"/>
                </a:lnTo>
                <a:lnTo>
                  <a:pt x="170" y="780"/>
                </a:lnTo>
                <a:lnTo>
                  <a:pt x="170" y="780"/>
                </a:lnTo>
                <a:lnTo>
                  <a:pt x="168" y="782"/>
                </a:lnTo>
                <a:lnTo>
                  <a:pt x="168" y="782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6" y="784"/>
                </a:lnTo>
                <a:lnTo>
                  <a:pt x="166" y="784"/>
                </a:lnTo>
                <a:lnTo>
                  <a:pt x="163" y="784"/>
                </a:lnTo>
                <a:lnTo>
                  <a:pt x="163" y="786"/>
                </a:lnTo>
                <a:lnTo>
                  <a:pt x="163" y="786"/>
                </a:lnTo>
                <a:lnTo>
                  <a:pt x="163" y="788"/>
                </a:lnTo>
                <a:lnTo>
                  <a:pt x="161" y="788"/>
                </a:lnTo>
                <a:lnTo>
                  <a:pt x="161" y="788"/>
                </a:lnTo>
                <a:lnTo>
                  <a:pt x="161" y="791"/>
                </a:lnTo>
                <a:lnTo>
                  <a:pt x="159" y="791"/>
                </a:lnTo>
                <a:lnTo>
                  <a:pt x="159" y="793"/>
                </a:lnTo>
                <a:lnTo>
                  <a:pt x="157" y="793"/>
                </a:lnTo>
                <a:lnTo>
                  <a:pt x="159" y="793"/>
                </a:lnTo>
                <a:lnTo>
                  <a:pt x="163" y="791"/>
                </a:lnTo>
                <a:lnTo>
                  <a:pt x="163" y="791"/>
                </a:lnTo>
                <a:lnTo>
                  <a:pt x="166" y="788"/>
                </a:lnTo>
                <a:lnTo>
                  <a:pt x="166" y="788"/>
                </a:lnTo>
                <a:lnTo>
                  <a:pt x="166" y="788"/>
                </a:lnTo>
                <a:lnTo>
                  <a:pt x="168" y="788"/>
                </a:lnTo>
                <a:lnTo>
                  <a:pt x="168" y="786"/>
                </a:lnTo>
                <a:lnTo>
                  <a:pt x="170" y="784"/>
                </a:lnTo>
                <a:lnTo>
                  <a:pt x="174" y="782"/>
                </a:lnTo>
                <a:lnTo>
                  <a:pt x="176" y="782"/>
                </a:lnTo>
                <a:lnTo>
                  <a:pt x="176" y="782"/>
                </a:lnTo>
                <a:lnTo>
                  <a:pt x="176" y="780"/>
                </a:lnTo>
                <a:lnTo>
                  <a:pt x="176" y="780"/>
                </a:lnTo>
                <a:close/>
                <a:moveTo>
                  <a:pt x="197" y="776"/>
                </a:moveTo>
                <a:lnTo>
                  <a:pt x="195" y="776"/>
                </a:lnTo>
                <a:lnTo>
                  <a:pt x="195" y="776"/>
                </a:lnTo>
                <a:lnTo>
                  <a:pt x="195" y="774"/>
                </a:lnTo>
                <a:lnTo>
                  <a:pt x="199" y="772"/>
                </a:lnTo>
                <a:lnTo>
                  <a:pt x="199" y="772"/>
                </a:lnTo>
                <a:lnTo>
                  <a:pt x="197" y="770"/>
                </a:lnTo>
                <a:lnTo>
                  <a:pt x="197" y="770"/>
                </a:lnTo>
                <a:lnTo>
                  <a:pt x="197" y="770"/>
                </a:lnTo>
                <a:lnTo>
                  <a:pt x="197" y="772"/>
                </a:lnTo>
                <a:lnTo>
                  <a:pt x="195" y="772"/>
                </a:lnTo>
                <a:lnTo>
                  <a:pt x="195" y="774"/>
                </a:lnTo>
                <a:lnTo>
                  <a:pt x="195" y="772"/>
                </a:lnTo>
                <a:lnTo>
                  <a:pt x="193" y="770"/>
                </a:lnTo>
                <a:lnTo>
                  <a:pt x="193" y="770"/>
                </a:lnTo>
                <a:lnTo>
                  <a:pt x="193" y="770"/>
                </a:lnTo>
                <a:lnTo>
                  <a:pt x="191" y="770"/>
                </a:lnTo>
                <a:lnTo>
                  <a:pt x="189" y="772"/>
                </a:lnTo>
                <a:lnTo>
                  <a:pt x="189" y="772"/>
                </a:lnTo>
                <a:lnTo>
                  <a:pt x="186" y="772"/>
                </a:lnTo>
                <a:lnTo>
                  <a:pt x="186" y="772"/>
                </a:lnTo>
                <a:lnTo>
                  <a:pt x="186" y="774"/>
                </a:lnTo>
                <a:lnTo>
                  <a:pt x="186" y="774"/>
                </a:lnTo>
                <a:lnTo>
                  <a:pt x="186" y="774"/>
                </a:lnTo>
                <a:lnTo>
                  <a:pt x="189" y="774"/>
                </a:lnTo>
                <a:lnTo>
                  <a:pt x="189" y="774"/>
                </a:lnTo>
                <a:lnTo>
                  <a:pt x="191" y="774"/>
                </a:lnTo>
                <a:lnTo>
                  <a:pt x="191" y="776"/>
                </a:lnTo>
                <a:lnTo>
                  <a:pt x="193" y="776"/>
                </a:lnTo>
                <a:lnTo>
                  <a:pt x="191" y="776"/>
                </a:lnTo>
                <a:lnTo>
                  <a:pt x="191" y="778"/>
                </a:lnTo>
                <a:lnTo>
                  <a:pt x="191" y="778"/>
                </a:lnTo>
                <a:lnTo>
                  <a:pt x="191" y="778"/>
                </a:lnTo>
                <a:lnTo>
                  <a:pt x="191" y="776"/>
                </a:lnTo>
                <a:lnTo>
                  <a:pt x="189" y="776"/>
                </a:lnTo>
                <a:lnTo>
                  <a:pt x="189" y="776"/>
                </a:lnTo>
                <a:lnTo>
                  <a:pt x="186" y="778"/>
                </a:lnTo>
                <a:lnTo>
                  <a:pt x="186" y="780"/>
                </a:lnTo>
                <a:lnTo>
                  <a:pt x="184" y="780"/>
                </a:lnTo>
                <a:lnTo>
                  <a:pt x="182" y="780"/>
                </a:lnTo>
                <a:lnTo>
                  <a:pt x="180" y="782"/>
                </a:lnTo>
                <a:lnTo>
                  <a:pt x="178" y="782"/>
                </a:lnTo>
                <a:lnTo>
                  <a:pt x="178" y="782"/>
                </a:lnTo>
                <a:lnTo>
                  <a:pt x="176" y="784"/>
                </a:lnTo>
                <a:lnTo>
                  <a:pt x="176" y="784"/>
                </a:lnTo>
                <a:lnTo>
                  <a:pt x="178" y="784"/>
                </a:lnTo>
                <a:lnTo>
                  <a:pt x="180" y="784"/>
                </a:lnTo>
                <a:lnTo>
                  <a:pt x="180" y="784"/>
                </a:lnTo>
                <a:lnTo>
                  <a:pt x="180" y="784"/>
                </a:lnTo>
                <a:lnTo>
                  <a:pt x="182" y="784"/>
                </a:lnTo>
                <a:lnTo>
                  <a:pt x="182" y="784"/>
                </a:lnTo>
                <a:lnTo>
                  <a:pt x="182" y="782"/>
                </a:lnTo>
                <a:lnTo>
                  <a:pt x="184" y="782"/>
                </a:lnTo>
                <a:lnTo>
                  <a:pt x="184" y="782"/>
                </a:lnTo>
                <a:lnTo>
                  <a:pt x="184" y="782"/>
                </a:lnTo>
                <a:lnTo>
                  <a:pt x="186" y="782"/>
                </a:lnTo>
                <a:lnTo>
                  <a:pt x="189" y="780"/>
                </a:lnTo>
                <a:lnTo>
                  <a:pt x="191" y="780"/>
                </a:lnTo>
                <a:lnTo>
                  <a:pt x="191" y="780"/>
                </a:lnTo>
                <a:lnTo>
                  <a:pt x="193" y="780"/>
                </a:lnTo>
                <a:lnTo>
                  <a:pt x="195" y="778"/>
                </a:lnTo>
                <a:lnTo>
                  <a:pt x="197" y="776"/>
                </a:lnTo>
                <a:lnTo>
                  <a:pt x="197" y="776"/>
                </a:lnTo>
                <a:lnTo>
                  <a:pt x="199" y="776"/>
                </a:lnTo>
                <a:lnTo>
                  <a:pt x="197" y="776"/>
                </a:lnTo>
                <a:lnTo>
                  <a:pt x="197" y="776"/>
                </a:lnTo>
                <a:close/>
                <a:moveTo>
                  <a:pt x="149" y="793"/>
                </a:moveTo>
                <a:lnTo>
                  <a:pt x="147" y="793"/>
                </a:lnTo>
                <a:lnTo>
                  <a:pt x="145" y="793"/>
                </a:lnTo>
                <a:lnTo>
                  <a:pt x="145" y="793"/>
                </a:lnTo>
                <a:lnTo>
                  <a:pt x="145" y="793"/>
                </a:lnTo>
                <a:lnTo>
                  <a:pt x="147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close/>
                <a:moveTo>
                  <a:pt x="300" y="1310"/>
                </a:moveTo>
                <a:lnTo>
                  <a:pt x="300" y="1310"/>
                </a:lnTo>
                <a:lnTo>
                  <a:pt x="300" y="1308"/>
                </a:lnTo>
                <a:lnTo>
                  <a:pt x="300" y="1308"/>
                </a:lnTo>
                <a:lnTo>
                  <a:pt x="300" y="1306"/>
                </a:lnTo>
                <a:lnTo>
                  <a:pt x="295" y="1306"/>
                </a:lnTo>
                <a:lnTo>
                  <a:pt x="293" y="1308"/>
                </a:lnTo>
                <a:lnTo>
                  <a:pt x="293" y="1310"/>
                </a:lnTo>
                <a:lnTo>
                  <a:pt x="293" y="1310"/>
                </a:lnTo>
                <a:lnTo>
                  <a:pt x="295" y="1310"/>
                </a:lnTo>
                <a:lnTo>
                  <a:pt x="295" y="1313"/>
                </a:lnTo>
                <a:lnTo>
                  <a:pt x="298" y="1313"/>
                </a:lnTo>
                <a:lnTo>
                  <a:pt x="298" y="1313"/>
                </a:lnTo>
                <a:lnTo>
                  <a:pt x="300" y="1310"/>
                </a:lnTo>
                <a:lnTo>
                  <a:pt x="300" y="1310"/>
                </a:lnTo>
                <a:close/>
                <a:moveTo>
                  <a:pt x="295" y="749"/>
                </a:moveTo>
                <a:lnTo>
                  <a:pt x="295" y="749"/>
                </a:lnTo>
                <a:lnTo>
                  <a:pt x="295" y="749"/>
                </a:lnTo>
                <a:lnTo>
                  <a:pt x="298" y="749"/>
                </a:lnTo>
                <a:lnTo>
                  <a:pt x="298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close/>
                <a:moveTo>
                  <a:pt x="258" y="751"/>
                </a:moveTo>
                <a:lnTo>
                  <a:pt x="256" y="751"/>
                </a:lnTo>
                <a:lnTo>
                  <a:pt x="254" y="751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8" y="753"/>
                </a:lnTo>
                <a:lnTo>
                  <a:pt x="258" y="751"/>
                </a:lnTo>
                <a:lnTo>
                  <a:pt x="258" y="751"/>
                </a:lnTo>
                <a:lnTo>
                  <a:pt x="258" y="751"/>
                </a:lnTo>
                <a:close/>
                <a:moveTo>
                  <a:pt x="293" y="1939"/>
                </a:moveTo>
                <a:lnTo>
                  <a:pt x="293" y="1939"/>
                </a:lnTo>
                <a:lnTo>
                  <a:pt x="291" y="1939"/>
                </a:lnTo>
                <a:lnTo>
                  <a:pt x="291" y="1939"/>
                </a:lnTo>
                <a:lnTo>
                  <a:pt x="291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39"/>
                </a:lnTo>
                <a:lnTo>
                  <a:pt x="293" y="1939"/>
                </a:lnTo>
                <a:close/>
                <a:moveTo>
                  <a:pt x="298" y="751"/>
                </a:moveTo>
                <a:lnTo>
                  <a:pt x="300" y="751"/>
                </a:lnTo>
                <a:lnTo>
                  <a:pt x="300" y="751"/>
                </a:lnTo>
                <a:lnTo>
                  <a:pt x="300" y="749"/>
                </a:lnTo>
                <a:lnTo>
                  <a:pt x="298" y="749"/>
                </a:lnTo>
                <a:lnTo>
                  <a:pt x="298" y="749"/>
                </a:lnTo>
                <a:lnTo>
                  <a:pt x="298" y="751"/>
                </a:lnTo>
                <a:lnTo>
                  <a:pt x="298" y="751"/>
                </a:lnTo>
                <a:close/>
                <a:moveTo>
                  <a:pt x="281" y="744"/>
                </a:moveTo>
                <a:lnTo>
                  <a:pt x="281" y="742"/>
                </a:lnTo>
                <a:lnTo>
                  <a:pt x="281" y="742"/>
                </a:lnTo>
                <a:lnTo>
                  <a:pt x="281" y="742"/>
                </a:lnTo>
                <a:lnTo>
                  <a:pt x="281" y="744"/>
                </a:lnTo>
                <a:lnTo>
                  <a:pt x="281" y="744"/>
                </a:lnTo>
                <a:lnTo>
                  <a:pt x="281" y="744"/>
                </a:lnTo>
                <a:lnTo>
                  <a:pt x="281" y="742"/>
                </a:lnTo>
                <a:lnTo>
                  <a:pt x="281" y="742"/>
                </a:lnTo>
                <a:lnTo>
                  <a:pt x="279" y="742"/>
                </a:lnTo>
                <a:lnTo>
                  <a:pt x="279" y="742"/>
                </a:lnTo>
                <a:lnTo>
                  <a:pt x="279" y="742"/>
                </a:lnTo>
                <a:lnTo>
                  <a:pt x="277" y="744"/>
                </a:lnTo>
                <a:lnTo>
                  <a:pt x="277" y="744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81" y="747"/>
                </a:lnTo>
                <a:lnTo>
                  <a:pt x="283" y="747"/>
                </a:lnTo>
                <a:lnTo>
                  <a:pt x="283" y="747"/>
                </a:lnTo>
                <a:lnTo>
                  <a:pt x="283" y="747"/>
                </a:lnTo>
                <a:lnTo>
                  <a:pt x="281" y="744"/>
                </a:lnTo>
                <a:close/>
                <a:moveTo>
                  <a:pt x="283" y="742"/>
                </a:moveTo>
                <a:lnTo>
                  <a:pt x="283" y="744"/>
                </a:lnTo>
                <a:lnTo>
                  <a:pt x="283" y="744"/>
                </a:lnTo>
                <a:lnTo>
                  <a:pt x="285" y="744"/>
                </a:lnTo>
                <a:lnTo>
                  <a:pt x="285" y="744"/>
                </a:lnTo>
                <a:lnTo>
                  <a:pt x="285" y="742"/>
                </a:lnTo>
                <a:lnTo>
                  <a:pt x="283" y="742"/>
                </a:lnTo>
                <a:close/>
                <a:moveTo>
                  <a:pt x="291" y="747"/>
                </a:moveTo>
                <a:lnTo>
                  <a:pt x="291" y="744"/>
                </a:lnTo>
                <a:lnTo>
                  <a:pt x="291" y="744"/>
                </a:lnTo>
                <a:lnTo>
                  <a:pt x="291" y="744"/>
                </a:lnTo>
                <a:lnTo>
                  <a:pt x="289" y="747"/>
                </a:lnTo>
                <a:lnTo>
                  <a:pt x="289" y="747"/>
                </a:lnTo>
                <a:lnTo>
                  <a:pt x="289" y="747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51"/>
                </a:lnTo>
                <a:lnTo>
                  <a:pt x="287" y="753"/>
                </a:lnTo>
                <a:lnTo>
                  <a:pt x="287" y="751"/>
                </a:lnTo>
                <a:lnTo>
                  <a:pt x="289" y="749"/>
                </a:lnTo>
                <a:lnTo>
                  <a:pt x="289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7"/>
                </a:lnTo>
                <a:lnTo>
                  <a:pt x="291" y="747"/>
                </a:lnTo>
                <a:lnTo>
                  <a:pt x="291" y="747"/>
                </a:lnTo>
                <a:close/>
                <a:moveTo>
                  <a:pt x="287" y="1310"/>
                </a:move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9" y="1313"/>
                </a:lnTo>
                <a:lnTo>
                  <a:pt x="289" y="1310"/>
                </a:lnTo>
                <a:lnTo>
                  <a:pt x="289" y="1310"/>
                </a:lnTo>
                <a:lnTo>
                  <a:pt x="289" y="1310"/>
                </a:lnTo>
                <a:lnTo>
                  <a:pt x="287" y="1310"/>
                </a:lnTo>
                <a:close/>
                <a:moveTo>
                  <a:pt x="205" y="767"/>
                </a:moveTo>
                <a:lnTo>
                  <a:pt x="205" y="765"/>
                </a:lnTo>
                <a:lnTo>
                  <a:pt x="203" y="765"/>
                </a:lnTo>
                <a:lnTo>
                  <a:pt x="203" y="765"/>
                </a:lnTo>
                <a:lnTo>
                  <a:pt x="201" y="767"/>
                </a:lnTo>
                <a:lnTo>
                  <a:pt x="201" y="767"/>
                </a:lnTo>
                <a:lnTo>
                  <a:pt x="201" y="767"/>
                </a:lnTo>
                <a:lnTo>
                  <a:pt x="201" y="770"/>
                </a:lnTo>
                <a:lnTo>
                  <a:pt x="203" y="770"/>
                </a:lnTo>
                <a:lnTo>
                  <a:pt x="203" y="770"/>
                </a:lnTo>
                <a:lnTo>
                  <a:pt x="203" y="770"/>
                </a:lnTo>
                <a:lnTo>
                  <a:pt x="205" y="770"/>
                </a:lnTo>
                <a:lnTo>
                  <a:pt x="205" y="770"/>
                </a:lnTo>
                <a:lnTo>
                  <a:pt x="207" y="767"/>
                </a:lnTo>
                <a:lnTo>
                  <a:pt x="207" y="767"/>
                </a:lnTo>
                <a:lnTo>
                  <a:pt x="207" y="767"/>
                </a:lnTo>
                <a:lnTo>
                  <a:pt x="205" y="767"/>
                </a:lnTo>
                <a:close/>
                <a:moveTo>
                  <a:pt x="84" y="805"/>
                </a:moveTo>
                <a:lnTo>
                  <a:pt x="86" y="805"/>
                </a:lnTo>
                <a:lnTo>
                  <a:pt x="86" y="803"/>
                </a:lnTo>
                <a:lnTo>
                  <a:pt x="86" y="803"/>
                </a:lnTo>
                <a:lnTo>
                  <a:pt x="86" y="801"/>
                </a:lnTo>
                <a:lnTo>
                  <a:pt x="84" y="801"/>
                </a:lnTo>
                <a:lnTo>
                  <a:pt x="82" y="801"/>
                </a:lnTo>
                <a:lnTo>
                  <a:pt x="82" y="803"/>
                </a:lnTo>
                <a:lnTo>
                  <a:pt x="80" y="803"/>
                </a:lnTo>
                <a:lnTo>
                  <a:pt x="82" y="803"/>
                </a:lnTo>
                <a:lnTo>
                  <a:pt x="84" y="803"/>
                </a:lnTo>
                <a:lnTo>
                  <a:pt x="82" y="805"/>
                </a:lnTo>
                <a:lnTo>
                  <a:pt x="80" y="805"/>
                </a:lnTo>
                <a:lnTo>
                  <a:pt x="78" y="807"/>
                </a:lnTo>
                <a:lnTo>
                  <a:pt x="73" y="807"/>
                </a:lnTo>
                <a:lnTo>
                  <a:pt x="71" y="807"/>
                </a:lnTo>
                <a:lnTo>
                  <a:pt x="69" y="807"/>
                </a:lnTo>
                <a:lnTo>
                  <a:pt x="69" y="809"/>
                </a:lnTo>
                <a:lnTo>
                  <a:pt x="69" y="809"/>
                </a:lnTo>
                <a:lnTo>
                  <a:pt x="78" y="807"/>
                </a:lnTo>
                <a:lnTo>
                  <a:pt x="82" y="807"/>
                </a:lnTo>
                <a:lnTo>
                  <a:pt x="86" y="807"/>
                </a:lnTo>
                <a:lnTo>
                  <a:pt x="84" y="805"/>
                </a:lnTo>
                <a:lnTo>
                  <a:pt x="84" y="805"/>
                </a:lnTo>
                <a:close/>
                <a:moveTo>
                  <a:pt x="101" y="807"/>
                </a:moveTo>
                <a:lnTo>
                  <a:pt x="96" y="807"/>
                </a:lnTo>
                <a:lnTo>
                  <a:pt x="94" y="807"/>
                </a:lnTo>
                <a:lnTo>
                  <a:pt x="92" y="805"/>
                </a:lnTo>
                <a:lnTo>
                  <a:pt x="90" y="807"/>
                </a:lnTo>
                <a:lnTo>
                  <a:pt x="90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90" y="807"/>
                </a:lnTo>
                <a:lnTo>
                  <a:pt x="92" y="807"/>
                </a:lnTo>
                <a:lnTo>
                  <a:pt x="94" y="807"/>
                </a:lnTo>
                <a:lnTo>
                  <a:pt x="96" y="807"/>
                </a:lnTo>
                <a:lnTo>
                  <a:pt x="98" y="807"/>
                </a:lnTo>
                <a:lnTo>
                  <a:pt x="98" y="807"/>
                </a:lnTo>
                <a:lnTo>
                  <a:pt x="101" y="807"/>
                </a:lnTo>
                <a:lnTo>
                  <a:pt x="101" y="807"/>
                </a:lnTo>
                <a:lnTo>
                  <a:pt x="101" y="807"/>
                </a:lnTo>
                <a:close/>
                <a:moveTo>
                  <a:pt x="86" y="1902"/>
                </a:moveTo>
                <a:lnTo>
                  <a:pt x="86" y="1902"/>
                </a:lnTo>
                <a:lnTo>
                  <a:pt x="86" y="1902"/>
                </a:lnTo>
                <a:lnTo>
                  <a:pt x="86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6" y="1902"/>
                </a:lnTo>
                <a:close/>
                <a:moveTo>
                  <a:pt x="111" y="803"/>
                </a:moveTo>
                <a:lnTo>
                  <a:pt x="111" y="801"/>
                </a:lnTo>
                <a:lnTo>
                  <a:pt x="109" y="801"/>
                </a:lnTo>
                <a:lnTo>
                  <a:pt x="109" y="803"/>
                </a:lnTo>
                <a:lnTo>
                  <a:pt x="107" y="803"/>
                </a:lnTo>
                <a:lnTo>
                  <a:pt x="107" y="803"/>
                </a:lnTo>
                <a:lnTo>
                  <a:pt x="109" y="803"/>
                </a:lnTo>
                <a:lnTo>
                  <a:pt x="109" y="803"/>
                </a:lnTo>
                <a:lnTo>
                  <a:pt x="111" y="803"/>
                </a:lnTo>
                <a:close/>
                <a:moveTo>
                  <a:pt x="111" y="640"/>
                </a:moveTo>
                <a:lnTo>
                  <a:pt x="113" y="640"/>
                </a:lnTo>
                <a:lnTo>
                  <a:pt x="111" y="640"/>
                </a:lnTo>
                <a:lnTo>
                  <a:pt x="111" y="637"/>
                </a:lnTo>
                <a:lnTo>
                  <a:pt x="109" y="637"/>
                </a:lnTo>
                <a:lnTo>
                  <a:pt x="105" y="637"/>
                </a:lnTo>
                <a:lnTo>
                  <a:pt x="103" y="635"/>
                </a:lnTo>
                <a:lnTo>
                  <a:pt x="103" y="633"/>
                </a:lnTo>
                <a:lnTo>
                  <a:pt x="101" y="635"/>
                </a:lnTo>
                <a:lnTo>
                  <a:pt x="101" y="635"/>
                </a:lnTo>
                <a:lnTo>
                  <a:pt x="103" y="637"/>
                </a:lnTo>
                <a:lnTo>
                  <a:pt x="107" y="640"/>
                </a:lnTo>
                <a:lnTo>
                  <a:pt x="111" y="640"/>
                </a:lnTo>
                <a:close/>
                <a:moveTo>
                  <a:pt x="80" y="1698"/>
                </a:move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close/>
                <a:moveTo>
                  <a:pt x="71" y="1939"/>
                </a:move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7" y="1939"/>
                </a:lnTo>
                <a:lnTo>
                  <a:pt x="67" y="1939"/>
                </a:lnTo>
                <a:lnTo>
                  <a:pt x="67" y="1937"/>
                </a:lnTo>
                <a:lnTo>
                  <a:pt x="67" y="1939"/>
                </a:lnTo>
                <a:lnTo>
                  <a:pt x="67" y="1939"/>
                </a:lnTo>
                <a:lnTo>
                  <a:pt x="69" y="1939"/>
                </a:lnTo>
                <a:lnTo>
                  <a:pt x="69" y="1941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close/>
                <a:moveTo>
                  <a:pt x="57" y="807"/>
                </a:moveTo>
                <a:lnTo>
                  <a:pt x="57" y="807"/>
                </a:lnTo>
                <a:lnTo>
                  <a:pt x="57" y="807"/>
                </a:lnTo>
                <a:lnTo>
                  <a:pt x="54" y="807"/>
                </a:lnTo>
                <a:lnTo>
                  <a:pt x="54" y="807"/>
                </a:lnTo>
                <a:lnTo>
                  <a:pt x="57" y="809"/>
                </a:lnTo>
                <a:lnTo>
                  <a:pt x="57" y="809"/>
                </a:lnTo>
                <a:lnTo>
                  <a:pt x="59" y="809"/>
                </a:lnTo>
                <a:lnTo>
                  <a:pt x="59" y="809"/>
                </a:lnTo>
                <a:lnTo>
                  <a:pt x="59" y="807"/>
                </a:lnTo>
                <a:lnTo>
                  <a:pt x="57" y="807"/>
                </a:lnTo>
                <a:close/>
                <a:moveTo>
                  <a:pt x="1452" y="700"/>
                </a:move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6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700"/>
                </a:lnTo>
                <a:lnTo>
                  <a:pt x="1452" y="700"/>
                </a:lnTo>
                <a:lnTo>
                  <a:pt x="1452" y="700"/>
                </a:lnTo>
                <a:close/>
                <a:moveTo>
                  <a:pt x="147" y="1906"/>
                </a:moveTo>
                <a:lnTo>
                  <a:pt x="147" y="1908"/>
                </a:lnTo>
                <a:lnTo>
                  <a:pt x="147" y="1908"/>
                </a:lnTo>
                <a:lnTo>
                  <a:pt x="147" y="1910"/>
                </a:lnTo>
                <a:lnTo>
                  <a:pt x="149" y="1908"/>
                </a:lnTo>
                <a:lnTo>
                  <a:pt x="149" y="1908"/>
                </a:lnTo>
                <a:lnTo>
                  <a:pt x="147" y="1906"/>
                </a:lnTo>
                <a:lnTo>
                  <a:pt x="147" y="1906"/>
                </a:lnTo>
                <a:close/>
                <a:moveTo>
                  <a:pt x="73" y="1941"/>
                </a:moveTo>
                <a:lnTo>
                  <a:pt x="73" y="1944"/>
                </a:lnTo>
                <a:lnTo>
                  <a:pt x="73" y="1944"/>
                </a:lnTo>
                <a:lnTo>
                  <a:pt x="73" y="1941"/>
                </a:lnTo>
                <a:lnTo>
                  <a:pt x="73" y="1941"/>
                </a:lnTo>
                <a:lnTo>
                  <a:pt x="73" y="1941"/>
                </a:lnTo>
                <a:close/>
                <a:moveTo>
                  <a:pt x="134" y="1837"/>
                </a:moveTo>
                <a:lnTo>
                  <a:pt x="132" y="1839"/>
                </a:lnTo>
                <a:lnTo>
                  <a:pt x="134" y="1839"/>
                </a:lnTo>
                <a:lnTo>
                  <a:pt x="134" y="1839"/>
                </a:lnTo>
                <a:lnTo>
                  <a:pt x="136" y="1837"/>
                </a:lnTo>
                <a:lnTo>
                  <a:pt x="136" y="1837"/>
                </a:lnTo>
                <a:lnTo>
                  <a:pt x="134" y="1837"/>
                </a:lnTo>
                <a:lnTo>
                  <a:pt x="134" y="1837"/>
                </a:lnTo>
                <a:close/>
                <a:moveTo>
                  <a:pt x="130" y="1675"/>
                </a:move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close/>
                <a:moveTo>
                  <a:pt x="134" y="799"/>
                </a:moveTo>
                <a:lnTo>
                  <a:pt x="134" y="797"/>
                </a:lnTo>
                <a:lnTo>
                  <a:pt x="134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5"/>
                </a:lnTo>
                <a:lnTo>
                  <a:pt x="134" y="795"/>
                </a:lnTo>
                <a:lnTo>
                  <a:pt x="134" y="797"/>
                </a:lnTo>
                <a:lnTo>
                  <a:pt x="132" y="797"/>
                </a:lnTo>
                <a:lnTo>
                  <a:pt x="134" y="799"/>
                </a:lnTo>
                <a:lnTo>
                  <a:pt x="134" y="799"/>
                </a:lnTo>
                <a:close/>
                <a:moveTo>
                  <a:pt x="138" y="707"/>
                </a:moveTo>
                <a:lnTo>
                  <a:pt x="140" y="707"/>
                </a:lnTo>
                <a:lnTo>
                  <a:pt x="140" y="707"/>
                </a:lnTo>
                <a:lnTo>
                  <a:pt x="142" y="707"/>
                </a:lnTo>
                <a:lnTo>
                  <a:pt x="142" y="705"/>
                </a:lnTo>
                <a:lnTo>
                  <a:pt x="138" y="705"/>
                </a:lnTo>
                <a:lnTo>
                  <a:pt x="138" y="707"/>
                </a:lnTo>
                <a:close/>
                <a:moveTo>
                  <a:pt x="128" y="1765"/>
                </a:move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close/>
                <a:moveTo>
                  <a:pt x="122" y="1671"/>
                </a:move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3"/>
                </a:lnTo>
                <a:lnTo>
                  <a:pt x="122" y="1673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close/>
                <a:moveTo>
                  <a:pt x="111" y="1826"/>
                </a:moveTo>
                <a:lnTo>
                  <a:pt x="109" y="1826"/>
                </a:lnTo>
                <a:lnTo>
                  <a:pt x="107" y="1826"/>
                </a:lnTo>
                <a:lnTo>
                  <a:pt x="105" y="1826"/>
                </a:lnTo>
                <a:lnTo>
                  <a:pt x="105" y="1826"/>
                </a:lnTo>
                <a:lnTo>
                  <a:pt x="107" y="1828"/>
                </a:lnTo>
                <a:lnTo>
                  <a:pt x="109" y="1830"/>
                </a:lnTo>
                <a:lnTo>
                  <a:pt x="109" y="1830"/>
                </a:lnTo>
                <a:lnTo>
                  <a:pt x="111" y="1830"/>
                </a:lnTo>
                <a:lnTo>
                  <a:pt x="113" y="1830"/>
                </a:lnTo>
                <a:lnTo>
                  <a:pt x="113" y="1828"/>
                </a:lnTo>
                <a:lnTo>
                  <a:pt x="113" y="1826"/>
                </a:lnTo>
                <a:lnTo>
                  <a:pt x="111" y="1826"/>
                </a:lnTo>
                <a:close/>
                <a:moveTo>
                  <a:pt x="124" y="1832"/>
                </a:moveTo>
                <a:lnTo>
                  <a:pt x="122" y="1832"/>
                </a:lnTo>
                <a:lnTo>
                  <a:pt x="122" y="1832"/>
                </a:lnTo>
                <a:lnTo>
                  <a:pt x="117" y="1830"/>
                </a:lnTo>
                <a:lnTo>
                  <a:pt x="115" y="1830"/>
                </a:lnTo>
                <a:lnTo>
                  <a:pt x="115" y="1830"/>
                </a:lnTo>
                <a:lnTo>
                  <a:pt x="115" y="1832"/>
                </a:lnTo>
                <a:lnTo>
                  <a:pt x="117" y="1832"/>
                </a:lnTo>
                <a:lnTo>
                  <a:pt x="117" y="1832"/>
                </a:lnTo>
                <a:lnTo>
                  <a:pt x="119" y="1835"/>
                </a:lnTo>
                <a:lnTo>
                  <a:pt x="124" y="1835"/>
                </a:lnTo>
                <a:lnTo>
                  <a:pt x="124" y="1835"/>
                </a:lnTo>
                <a:lnTo>
                  <a:pt x="124" y="1832"/>
                </a:lnTo>
                <a:lnTo>
                  <a:pt x="124" y="1832"/>
                </a:lnTo>
                <a:close/>
                <a:moveTo>
                  <a:pt x="126" y="1694"/>
                </a:moveTo>
                <a:lnTo>
                  <a:pt x="126" y="1694"/>
                </a:lnTo>
                <a:lnTo>
                  <a:pt x="126" y="1696"/>
                </a:lnTo>
                <a:lnTo>
                  <a:pt x="126" y="1696"/>
                </a:lnTo>
                <a:lnTo>
                  <a:pt x="128" y="1696"/>
                </a:lnTo>
                <a:lnTo>
                  <a:pt x="128" y="1696"/>
                </a:lnTo>
                <a:lnTo>
                  <a:pt x="128" y="1694"/>
                </a:lnTo>
                <a:lnTo>
                  <a:pt x="128" y="1694"/>
                </a:lnTo>
                <a:lnTo>
                  <a:pt x="126" y="1694"/>
                </a:lnTo>
                <a:close/>
                <a:moveTo>
                  <a:pt x="251" y="761"/>
                </a:moveTo>
                <a:lnTo>
                  <a:pt x="249" y="761"/>
                </a:lnTo>
                <a:lnTo>
                  <a:pt x="249" y="761"/>
                </a:lnTo>
                <a:lnTo>
                  <a:pt x="249" y="761"/>
                </a:lnTo>
                <a:lnTo>
                  <a:pt x="251" y="763"/>
                </a:lnTo>
                <a:lnTo>
                  <a:pt x="254" y="761"/>
                </a:lnTo>
                <a:lnTo>
                  <a:pt x="251" y="761"/>
                </a:lnTo>
                <a:lnTo>
                  <a:pt x="251" y="761"/>
                </a:lnTo>
                <a:close/>
                <a:moveTo>
                  <a:pt x="499" y="1866"/>
                </a:moveTo>
                <a:lnTo>
                  <a:pt x="499" y="1866"/>
                </a:lnTo>
                <a:lnTo>
                  <a:pt x="499" y="1866"/>
                </a:lnTo>
                <a:lnTo>
                  <a:pt x="499" y="1864"/>
                </a:lnTo>
                <a:lnTo>
                  <a:pt x="499" y="1864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8"/>
                </a:lnTo>
                <a:lnTo>
                  <a:pt x="501" y="1868"/>
                </a:lnTo>
                <a:lnTo>
                  <a:pt x="501" y="1868"/>
                </a:lnTo>
                <a:lnTo>
                  <a:pt x="501" y="1868"/>
                </a:lnTo>
                <a:lnTo>
                  <a:pt x="499" y="1866"/>
                </a:lnTo>
                <a:close/>
                <a:moveTo>
                  <a:pt x="505" y="640"/>
                </a:moveTo>
                <a:lnTo>
                  <a:pt x="505" y="637"/>
                </a:lnTo>
                <a:lnTo>
                  <a:pt x="505" y="637"/>
                </a:lnTo>
                <a:lnTo>
                  <a:pt x="503" y="640"/>
                </a:lnTo>
                <a:lnTo>
                  <a:pt x="503" y="640"/>
                </a:lnTo>
                <a:lnTo>
                  <a:pt x="505" y="640"/>
                </a:lnTo>
                <a:lnTo>
                  <a:pt x="505" y="640"/>
                </a:lnTo>
                <a:close/>
                <a:moveTo>
                  <a:pt x="490" y="637"/>
                </a:moveTo>
                <a:lnTo>
                  <a:pt x="488" y="637"/>
                </a:lnTo>
                <a:lnTo>
                  <a:pt x="486" y="637"/>
                </a:lnTo>
                <a:lnTo>
                  <a:pt x="484" y="637"/>
                </a:lnTo>
                <a:lnTo>
                  <a:pt x="484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40"/>
                </a:lnTo>
                <a:lnTo>
                  <a:pt x="484" y="640"/>
                </a:lnTo>
                <a:lnTo>
                  <a:pt x="484" y="642"/>
                </a:lnTo>
                <a:lnTo>
                  <a:pt x="484" y="642"/>
                </a:lnTo>
                <a:lnTo>
                  <a:pt x="486" y="640"/>
                </a:lnTo>
                <a:lnTo>
                  <a:pt x="490" y="640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close/>
                <a:moveTo>
                  <a:pt x="515" y="648"/>
                </a:moveTo>
                <a:lnTo>
                  <a:pt x="513" y="650"/>
                </a:lnTo>
                <a:lnTo>
                  <a:pt x="513" y="650"/>
                </a:lnTo>
                <a:lnTo>
                  <a:pt x="513" y="650"/>
                </a:lnTo>
                <a:lnTo>
                  <a:pt x="515" y="648"/>
                </a:lnTo>
                <a:lnTo>
                  <a:pt x="518" y="648"/>
                </a:lnTo>
                <a:lnTo>
                  <a:pt x="518" y="646"/>
                </a:lnTo>
                <a:lnTo>
                  <a:pt x="515" y="646"/>
                </a:lnTo>
                <a:lnTo>
                  <a:pt x="515" y="648"/>
                </a:lnTo>
                <a:close/>
                <a:moveTo>
                  <a:pt x="505" y="1860"/>
                </a:moveTo>
                <a:lnTo>
                  <a:pt x="505" y="1860"/>
                </a:lnTo>
                <a:lnTo>
                  <a:pt x="505" y="1860"/>
                </a:lnTo>
                <a:lnTo>
                  <a:pt x="507" y="1862"/>
                </a:lnTo>
                <a:lnTo>
                  <a:pt x="507" y="1860"/>
                </a:lnTo>
                <a:lnTo>
                  <a:pt x="505" y="1860"/>
                </a:lnTo>
                <a:lnTo>
                  <a:pt x="505" y="1860"/>
                </a:lnTo>
                <a:close/>
                <a:moveTo>
                  <a:pt x="526" y="1872"/>
                </a:moveTo>
                <a:lnTo>
                  <a:pt x="526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6" y="1872"/>
                </a:lnTo>
                <a:close/>
                <a:moveTo>
                  <a:pt x="461" y="644"/>
                </a:moveTo>
                <a:lnTo>
                  <a:pt x="459" y="646"/>
                </a:lnTo>
                <a:lnTo>
                  <a:pt x="463" y="646"/>
                </a:lnTo>
                <a:lnTo>
                  <a:pt x="463" y="646"/>
                </a:lnTo>
                <a:lnTo>
                  <a:pt x="465" y="646"/>
                </a:lnTo>
                <a:lnTo>
                  <a:pt x="463" y="644"/>
                </a:lnTo>
                <a:lnTo>
                  <a:pt x="461" y="644"/>
                </a:lnTo>
                <a:close/>
                <a:moveTo>
                  <a:pt x="461" y="629"/>
                </a:moveTo>
                <a:lnTo>
                  <a:pt x="463" y="629"/>
                </a:lnTo>
                <a:lnTo>
                  <a:pt x="465" y="629"/>
                </a:lnTo>
                <a:lnTo>
                  <a:pt x="465" y="627"/>
                </a:lnTo>
                <a:lnTo>
                  <a:pt x="465" y="627"/>
                </a:lnTo>
                <a:lnTo>
                  <a:pt x="463" y="627"/>
                </a:lnTo>
                <a:lnTo>
                  <a:pt x="463" y="627"/>
                </a:lnTo>
                <a:lnTo>
                  <a:pt x="463" y="627"/>
                </a:lnTo>
                <a:lnTo>
                  <a:pt x="461" y="629"/>
                </a:lnTo>
                <a:lnTo>
                  <a:pt x="461" y="629"/>
                </a:lnTo>
                <a:close/>
                <a:moveTo>
                  <a:pt x="444" y="1887"/>
                </a:moveTo>
                <a:lnTo>
                  <a:pt x="444" y="1887"/>
                </a:lnTo>
                <a:lnTo>
                  <a:pt x="444" y="1885"/>
                </a:lnTo>
                <a:lnTo>
                  <a:pt x="442" y="1885"/>
                </a:lnTo>
                <a:lnTo>
                  <a:pt x="440" y="1885"/>
                </a:lnTo>
                <a:lnTo>
                  <a:pt x="440" y="1885"/>
                </a:lnTo>
                <a:lnTo>
                  <a:pt x="440" y="1887"/>
                </a:lnTo>
                <a:lnTo>
                  <a:pt x="440" y="1889"/>
                </a:lnTo>
                <a:lnTo>
                  <a:pt x="442" y="1889"/>
                </a:lnTo>
                <a:lnTo>
                  <a:pt x="444" y="1889"/>
                </a:lnTo>
                <a:lnTo>
                  <a:pt x="444" y="1889"/>
                </a:lnTo>
                <a:lnTo>
                  <a:pt x="446" y="1889"/>
                </a:lnTo>
                <a:lnTo>
                  <a:pt x="446" y="1891"/>
                </a:lnTo>
                <a:lnTo>
                  <a:pt x="446" y="1889"/>
                </a:lnTo>
                <a:lnTo>
                  <a:pt x="446" y="1889"/>
                </a:lnTo>
                <a:lnTo>
                  <a:pt x="444" y="1887"/>
                </a:lnTo>
                <a:close/>
                <a:moveTo>
                  <a:pt x="469" y="637"/>
                </a:moveTo>
                <a:lnTo>
                  <a:pt x="467" y="635"/>
                </a:lnTo>
                <a:lnTo>
                  <a:pt x="467" y="635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2"/>
                </a:lnTo>
                <a:lnTo>
                  <a:pt x="467" y="642"/>
                </a:lnTo>
                <a:lnTo>
                  <a:pt x="465" y="642"/>
                </a:lnTo>
                <a:lnTo>
                  <a:pt x="467" y="644"/>
                </a:lnTo>
                <a:lnTo>
                  <a:pt x="467" y="644"/>
                </a:lnTo>
                <a:lnTo>
                  <a:pt x="467" y="644"/>
                </a:lnTo>
                <a:lnTo>
                  <a:pt x="467" y="642"/>
                </a:lnTo>
                <a:lnTo>
                  <a:pt x="467" y="642"/>
                </a:lnTo>
                <a:lnTo>
                  <a:pt x="469" y="640"/>
                </a:lnTo>
                <a:lnTo>
                  <a:pt x="467" y="637"/>
                </a:lnTo>
                <a:lnTo>
                  <a:pt x="469" y="637"/>
                </a:lnTo>
                <a:lnTo>
                  <a:pt x="469" y="637"/>
                </a:lnTo>
                <a:close/>
                <a:moveTo>
                  <a:pt x="476" y="640"/>
                </a:moveTo>
                <a:lnTo>
                  <a:pt x="476" y="640"/>
                </a:lnTo>
                <a:lnTo>
                  <a:pt x="476" y="640"/>
                </a:lnTo>
                <a:lnTo>
                  <a:pt x="474" y="644"/>
                </a:lnTo>
                <a:lnTo>
                  <a:pt x="471" y="644"/>
                </a:lnTo>
                <a:lnTo>
                  <a:pt x="469" y="646"/>
                </a:lnTo>
                <a:lnTo>
                  <a:pt x="467" y="648"/>
                </a:lnTo>
                <a:lnTo>
                  <a:pt x="467" y="648"/>
                </a:lnTo>
                <a:lnTo>
                  <a:pt x="467" y="648"/>
                </a:lnTo>
                <a:lnTo>
                  <a:pt x="465" y="650"/>
                </a:lnTo>
                <a:lnTo>
                  <a:pt x="465" y="652"/>
                </a:lnTo>
                <a:lnTo>
                  <a:pt x="467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71" y="650"/>
                </a:lnTo>
                <a:lnTo>
                  <a:pt x="471" y="648"/>
                </a:lnTo>
                <a:lnTo>
                  <a:pt x="471" y="648"/>
                </a:lnTo>
                <a:lnTo>
                  <a:pt x="471" y="648"/>
                </a:lnTo>
                <a:lnTo>
                  <a:pt x="474" y="648"/>
                </a:lnTo>
                <a:lnTo>
                  <a:pt x="474" y="646"/>
                </a:lnTo>
                <a:lnTo>
                  <a:pt x="474" y="646"/>
                </a:lnTo>
                <a:lnTo>
                  <a:pt x="478" y="642"/>
                </a:lnTo>
                <a:lnTo>
                  <a:pt x="478" y="640"/>
                </a:lnTo>
                <a:lnTo>
                  <a:pt x="478" y="640"/>
                </a:lnTo>
                <a:lnTo>
                  <a:pt x="476" y="640"/>
                </a:lnTo>
                <a:close/>
                <a:moveTo>
                  <a:pt x="585" y="1759"/>
                </a:moveTo>
                <a:lnTo>
                  <a:pt x="585" y="1759"/>
                </a:lnTo>
                <a:lnTo>
                  <a:pt x="585" y="1759"/>
                </a:lnTo>
                <a:lnTo>
                  <a:pt x="585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5" y="1759"/>
                </a:lnTo>
                <a:close/>
                <a:moveTo>
                  <a:pt x="578" y="1759"/>
                </a:moveTo>
                <a:lnTo>
                  <a:pt x="578" y="1759"/>
                </a:lnTo>
                <a:lnTo>
                  <a:pt x="578" y="1757"/>
                </a:lnTo>
                <a:lnTo>
                  <a:pt x="576" y="1757"/>
                </a:lnTo>
                <a:lnTo>
                  <a:pt x="576" y="1757"/>
                </a:lnTo>
                <a:lnTo>
                  <a:pt x="576" y="1759"/>
                </a:lnTo>
                <a:lnTo>
                  <a:pt x="576" y="1759"/>
                </a:lnTo>
                <a:lnTo>
                  <a:pt x="576" y="1759"/>
                </a:lnTo>
                <a:lnTo>
                  <a:pt x="578" y="1759"/>
                </a:lnTo>
                <a:lnTo>
                  <a:pt x="578" y="1759"/>
                </a:lnTo>
                <a:close/>
                <a:moveTo>
                  <a:pt x="578" y="1765"/>
                </a:moveTo>
                <a:lnTo>
                  <a:pt x="578" y="1765"/>
                </a:lnTo>
                <a:lnTo>
                  <a:pt x="578" y="1767"/>
                </a:lnTo>
                <a:lnTo>
                  <a:pt x="578" y="1767"/>
                </a:lnTo>
                <a:lnTo>
                  <a:pt x="578" y="1765"/>
                </a:lnTo>
                <a:lnTo>
                  <a:pt x="578" y="1765"/>
                </a:lnTo>
                <a:lnTo>
                  <a:pt x="578" y="1765"/>
                </a:lnTo>
                <a:close/>
                <a:moveTo>
                  <a:pt x="593" y="1774"/>
                </a:moveTo>
                <a:lnTo>
                  <a:pt x="593" y="1774"/>
                </a:lnTo>
                <a:lnTo>
                  <a:pt x="593" y="1776"/>
                </a:lnTo>
                <a:lnTo>
                  <a:pt x="593" y="1774"/>
                </a:lnTo>
                <a:lnTo>
                  <a:pt x="593" y="1774"/>
                </a:lnTo>
                <a:lnTo>
                  <a:pt x="593" y="1774"/>
                </a:lnTo>
                <a:close/>
                <a:moveTo>
                  <a:pt x="530" y="1872"/>
                </a:moveTo>
                <a:lnTo>
                  <a:pt x="528" y="1872"/>
                </a:lnTo>
                <a:lnTo>
                  <a:pt x="528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close/>
                <a:moveTo>
                  <a:pt x="570" y="1887"/>
                </a:move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close/>
                <a:moveTo>
                  <a:pt x="323" y="1319"/>
                </a:moveTo>
                <a:lnTo>
                  <a:pt x="323" y="1319"/>
                </a:lnTo>
                <a:lnTo>
                  <a:pt x="323" y="1319"/>
                </a:lnTo>
                <a:lnTo>
                  <a:pt x="321" y="1319"/>
                </a:lnTo>
                <a:lnTo>
                  <a:pt x="321" y="1319"/>
                </a:lnTo>
                <a:lnTo>
                  <a:pt x="321" y="1317"/>
                </a:lnTo>
                <a:lnTo>
                  <a:pt x="321" y="1317"/>
                </a:lnTo>
                <a:lnTo>
                  <a:pt x="318" y="1315"/>
                </a:lnTo>
                <a:lnTo>
                  <a:pt x="318" y="1315"/>
                </a:lnTo>
                <a:lnTo>
                  <a:pt x="316" y="1317"/>
                </a:lnTo>
                <a:lnTo>
                  <a:pt x="314" y="1317"/>
                </a:lnTo>
                <a:lnTo>
                  <a:pt x="314" y="1317"/>
                </a:lnTo>
                <a:lnTo>
                  <a:pt x="314" y="1319"/>
                </a:lnTo>
                <a:lnTo>
                  <a:pt x="316" y="1319"/>
                </a:lnTo>
                <a:lnTo>
                  <a:pt x="316" y="1321"/>
                </a:lnTo>
                <a:lnTo>
                  <a:pt x="318" y="1321"/>
                </a:lnTo>
                <a:lnTo>
                  <a:pt x="318" y="1321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21"/>
                </a:lnTo>
                <a:lnTo>
                  <a:pt x="321" y="1321"/>
                </a:lnTo>
                <a:lnTo>
                  <a:pt x="321" y="1321"/>
                </a:lnTo>
                <a:lnTo>
                  <a:pt x="323" y="1321"/>
                </a:lnTo>
                <a:lnTo>
                  <a:pt x="323" y="1321"/>
                </a:lnTo>
                <a:lnTo>
                  <a:pt x="325" y="1321"/>
                </a:lnTo>
                <a:lnTo>
                  <a:pt x="325" y="1321"/>
                </a:lnTo>
                <a:lnTo>
                  <a:pt x="323" y="1319"/>
                </a:lnTo>
                <a:close/>
                <a:moveTo>
                  <a:pt x="566" y="1893"/>
                </a:moveTo>
                <a:lnTo>
                  <a:pt x="566" y="1893"/>
                </a:lnTo>
                <a:lnTo>
                  <a:pt x="566" y="1893"/>
                </a:lnTo>
                <a:lnTo>
                  <a:pt x="566" y="1893"/>
                </a:lnTo>
                <a:lnTo>
                  <a:pt x="566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6" y="1893"/>
                </a:lnTo>
                <a:close/>
                <a:moveTo>
                  <a:pt x="568" y="1897"/>
                </a:moveTo>
                <a:lnTo>
                  <a:pt x="568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68" y="1897"/>
                </a:lnTo>
                <a:close/>
                <a:moveTo>
                  <a:pt x="543" y="1864"/>
                </a:move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close/>
                <a:moveTo>
                  <a:pt x="362" y="1346"/>
                </a:moveTo>
                <a:lnTo>
                  <a:pt x="362" y="1344"/>
                </a:lnTo>
                <a:lnTo>
                  <a:pt x="360" y="1344"/>
                </a:lnTo>
                <a:lnTo>
                  <a:pt x="360" y="1342"/>
                </a:lnTo>
                <a:lnTo>
                  <a:pt x="358" y="1340"/>
                </a:lnTo>
                <a:lnTo>
                  <a:pt x="354" y="1338"/>
                </a:lnTo>
                <a:lnTo>
                  <a:pt x="350" y="1336"/>
                </a:lnTo>
                <a:lnTo>
                  <a:pt x="350" y="1336"/>
                </a:lnTo>
                <a:lnTo>
                  <a:pt x="350" y="1338"/>
                </a:lnTo>
                <a:lnTo>
                  <a:pt x="350" y="1340"/>
                </a:lnTo>
                <a:lnTo>
                  <a:pt x="350" y="1342"/>
                </a:lnTo>
                <a:lnTo>
                  <a:pt x="348" y="1342"/>
                </a:lnTo>
                <a:lnTo>
                  <a:pt x="348" y="1344"/>
                </a:lnTo>
                <a:lnTo>
                  <a:pt x="348" y="1346"/>
                </a:lnTo>
                <a:lnTo>
                  <a:pt x="350" y="1350"/>
                </a:lnTo>
                <a:lnTo>
                  <a:pt x="350" y="1352"/>
                </a:lnTo>
                <a:lnTo>
                  <a:pt x="350" y="1354"/>
                </a:lnTo>
                <a:lnTo>
                  <a:pt x="352" y="1357"/>
                </a:lnTo>
                <a:lnTo>
                  <a:pt x="354" y="1357"/>
                </a:lnTo>
                <a:lnTo>
                  <a:pt x="354" y="1354"/>
                </a:lnTo>
                <a:lnTo>
                  <a:pt x="354" y="1354"/>
                </a:lnTo>
                <a:lnTo>
                  <a:pt x="358" y="1350"/>
                </a:lnTo>
                <a:lnTo>
                  <a:pt x="360" y="1350"/>
                </a:lnTo>
                <a:lnTo>
                  <a:pt x="365" y="1348"/>
                </a:lnTo>
                <a:lnTo>
                  <a:pt x="365" y="1348"/>
                </a:lnTo>
                <a:lnTo>
                  <a:pt x="365" y="1346"/>
                </a:lnTo>
                <a:lnTo>
                  <a:pt x="362" y="1346"/>
                </a:lnTo>
                <a:close/>
                <a:moveTo>
                  <a:pt x="362" y="1690"/>
                </a:move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close/>
                <a:moveTo>
                  <a:pt x="354" y="734"/>
                </a:moveTo>
                <a:lnTo>
                  <a:pt x="354" y="734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2" y="734"/>
                </a:lnTo>
                <a:lnTo>
                  <a:pt x="352" y="734"/>
                </a:lnTo>
                <a:lnTo>
                  <a:pt x="352" y="734"/>
                </a:lnTo>
                <a:lnTo>
                  <a:pt x="354" y="734"/>
                </a:lnTo>
                <a:close/>
                <a:moveTo>
                  <a:pt x="369" y="717"/>
                </a:moveTo>
                <a:lnTo>
                  <a:pt x="367" y="719"/>
                </a:lnTo>
                <a:lnTo>
                  <a:pt x="367" y="719"/>
                </a:lnTo>
                <a:lnTo>
                  <a:pt x="367" y="721"/>
                </a:lnTo>
                <a:lnTo>
                  <a:pt x="365" y="721"/>
                </a:lnTo>
                <a:lnTo>
                  <a:pt x="365" y="721"/>
                </a:lnTo>
                <a:lnTo>
                  <a:pt x="367" y="721"/>
                </a:lnTo>
                <a:lnTo>
                  <a:pt x="367" y="721"/>
                </a:lnTo>
                <a:lnTo>
                  <a:pt x="369" y="719"/>
                </a:lnTo>
                <a:lnTo>
                  <a:pt x="371" y="719"/>
                </a:lnTo>
                <a:lnTo>
                  <a:pt x="371" y="717"/>
                </a:lnTo>
                <a:lnTo>
                  <a:pt x="369" y="717"/>
                </a:lnTo>
                <a:close/>
                <a:moveTo>
                  <a:pt x="436" y="1885"/>
                </a:move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6" y="1885"/>
                </a:lnTo>
                <a:close/>
                <a:moveTo>
                  <a:pt x="348" y="1329"/>
                </a:moveTo>
                <a:lnTo>
                  <a:pt x="348" y="1329"/>
                </a:lnTo>
                <a:lnTo>
                  <a:pt x="346" y="1327"/>
                </a:lnTo>
                <a:lnTo>
                  <a:pt x="346" y="1327"/>
                </a:lnTo>
                <a:lnTo>
                  <a:pt x="344" y="1325"/>
                </a:lnTo>
                <a:lnTo>
                  <a:pt x="342" y="1325"/>
                </a:lnTo>
                <a:lnTo>
                  <a:pt x="342" y="1327"/>
                </a:lnTo>
                <a:lnTo>
                  <a:pt x="342" y="1327"/>
                </a:lnTo>
                <a:lnTo>
                  <a:pt x="339" y="1325"/>
                </a:lnTo>
                <a:lnTo>
                  <a:pt x="339" y="1325"/>
                </a:lnTo>
                <a:lnTo>
                  <a:pt x="337" y="1325"/>
                </a:lnTo>
                <a:lnTo>
                  <a:pt x="337" y="1325"/>
                </a:lnTo>
                <a:lnTo>
                  <a:pt x="337" y="1327"/>
                </a:lnTo>
                <a:lnTo>
                  <a:pt x="339" y="1327"/>
                </a:lnTo>
                <a:lnTo>
                  <a:pt x="339" y="1329"/>
                </a:lnTo>
                <a:lnTo>
                  <a:pt x="342" y="1327"/>
                </a:lnTo>
                <a:lnTo>
                  <a:pt x="342" y="1329"/>
                </a:lnTo>
                <a:lnTo>
                  <a:pt x="342" y="1331"/>
                </a:lnTo>
                <a:lnTo>
                  <a:pt x="342" y="1331"/>
                </a:lnTo>
                <a:lnTo>
                  <a:pt x="344" y="1331"/>
                </a:lnTo>
                <a:lnTo>
                  <a:pt x="344" y="1331"/>
                </a:lnTo>
                <a:lnTo>
                  <a:pt x="346" y="1331"/>
                </a:lnTo>
                <a:lnTo>
                  <a:pt x="348" y="1329"/>
                </a:lnTo>
                <a:lnTo>
                  <a:pt x="348" y="1329"/>
                </a:lnTo>
                <a:close/>
                <a:moveTo>
                  <a:pt x="335" y="1327"/>
                </a:moveTo>
                <a:lnTo>
                  <a:pt x="333" y="1327"/>
                </a:lnTo>
                <a:lnTo>
                  <a:pt x="333" y="1327"/>
                </a:lnTo>
                <a:lnTo>
                  <a:pt x="333" y="1327"/>
                </a:lnTo>
                <a:lnTo>
                  <a:pt x="333" y="1329"/>
                </a:lnTo>
                <a:lnTo>
                  <a:pt x="335" y="1329"/>
                </a:lnTo>
                <a:lnTo>
                  <a:pt x="335" y="1329"/>
                </a:lnTo>
                <a:lnTo>
                  <a:pt x="335" y="1327"/>
                </a:lnTo>
                <a:lnTo>
                  <a:pt x="335" y="1327"/>
                </a:lnTo>
                <a:lnTo>
                  <a:pt x="335" y="1327"/>
                </a:lnTo>
                <a:close/>
                <a:moveTo>
                  <a:pt x="329" y="1602"/>
                </a:moveTo>
                <a:lnTo>
                  <a:pt x="327" y="1602"/>
                </a:lnTo>
                <a:lnTo>
                  <a:pt x="327" y="1602"/>
                </a:lnTo>
                <a:lnTo>
                  <a:pt x="329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5" y="1604"/>
                </a:lnTo>
                <a:lnTo>
                  <a:pt x="325" y="1604"/>
                </a:lnTo>
                <a:lnTo>
                  <a:pt x="327" y="1606"/>
                </a:lnTo>
                <a:lnTo>
                  <a:pt x="329" y="1606"/>
                </a:lnTo>
                <a:lnTo>
                  <a:pt x="331" y="1606"/>
                </a:lnTo>
                <a:lnTo>
                  <a:pt x="329" y="1604"/>
                </a:lnTo>
                <a:lnTo>
                  <a:pt x="329" y="1602"/>
                </a:lnTo>
                <a:close/>
                <a:moveTo>
                  <a:pt x="373" y="717"/>
                </a:moveTo>
                <a:lnTo>
                  <a:pt x="373" y="719"/>
                </a:lnTo>
                <a:lnTo>
                  <a:pt x="371" y="719"/>
                </a:lnTo>
                <a:lnTo>
                  <a:pt x="373" y="719"/>
                </a:lnTo>
                <a:lnTo>
                  <a:pt x="373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7"/>
                </a:lnTo>
                <a:lnTo>
                  <a:pt x="373" y="717"/>
                </a:lnTo>
                <a:close/>
                <a:moveTo>
                  <a:pt x="335" y="1323"/>
                </a:moveTo>
                <a:lnTo>
                  <a:pt x="333" y="1323"/>
                </a:lnTo>
                <a:lnTo>
                  <a:pt x="333" y="1323"/>
                </a:lnTo>
                <a:lnTo>
                  <a:pt x="331" y="1323"/>
                </a:lnTo>
                <a:lnTo>
                  <a:pt x="329" y="1321"/>
                </a:lnTo>
                <a:lnTo>
                  <a:pt x="329" y="1323"/>
                </a:lnTo>
                <a:lnTo>
                  <a:pt x="329" y="1323"/>
                </a:lnTo>
                <a:lnTo>
                  <a:pt x="329" y="1323"/>
                </a:lnTo>
                <a:lnTo>
                  <a:pt x="333" y="1323"/>
                </a:lnTo>
                <a:lnTo>
                  <a:pt x="335" y="1325"/>
                </a:lnTo>
                <a:lnTo>
                  <a:pt x="337" y="1323"/>
                </a:lnTo>
                <a:lnTo>
                  <a:pt x="337" y="1323"/>
                </a:lnTo>
                <a:lnTo>
                  <a:pt x="337" y="1323"/>
                </a:lnTo>
                <a:lnTo>
                  <a:pt x="335" y="1323"/>
                </a:lnTo>
                <a:close/>
                <a:moveTo>
                  <a:pt x="350" y="1711"/>
                </a:moveTo>
                <a:lnTo>
                  <a:pt x="348" y="1711"/>
                </a:lnTo>
                <a:lnTo>
                  <a:pt x="348" y="1711"/>
                </a:lnTo>
                <a:lnTo>
                  <a:pt x="348" y="1711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1"/>
                </a:lnTo>
                <a:lnTo>
                  <a:pt x="350" y="1711"/>
                </a:lnTo>
                <a:lnTo>
                  <a:pt x="350" y="1711"/>
                </a:lnTo>
                <a:close/>
                <a:moveTo>
                  <a:pt x="407" y="640"/>
                </a:moveTo>
                <a:lnTo>
                  <a:pt x="407" y="637"/>
                </a:lnTo>
                <a:lnTo>
                  <a:pt x="407" y="635"/>
                </a:lnTo>
                <a:lnTo>
                  <a:pt x="407" y="635"/>
                </a:lnTo>
                <a:lnTo>
                  <a:pt x="407" y="637"/>
                </a:lnTo>
                <a:lnTo>
                  <a:pt x="404" y="640"/>
                </a:lnTo>
                <a:lnTo>
                  <a:pt x="404" y="640"/>
                </a:lnTo>
                <a:lnTo>
                  <a:pt x="407" y="640"/>
                </a:lnTo>
                <a:close/>
                <a:moveTo>
                  <a:pt x="409" y="1795"/>
                </a:moveTo>
                <a:lnTo>
                  <a:pt x="409" y="1795"/>
                </a:lnTo>
                <a:lnTo>
                  <a:pt x="409" y="1795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5"/>
                </a:lnTo>
                <a:lnTo>
                  <a:pt x="409" y="1795"/>
                </a:lnTo>
                <a:close/>
                <a:moveTo>
                  <a:pt x="413" y="1872"/>
                </a:moveTo>
                <a:lnTo>
                  <a:pt x="413" y="1872"/>
                </a:lnTo>
                <a:lnTo>
                  <a:pt x="413" y="1872"/>
                </a:lnTo>
                <a:lnTo>
                  <a:pt x="413" y="1870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close/>
                <a:moveTo>
                  <a:pt x="413" y="1874"/>
                </a:moveTo>
                <a:lnTo>
                  <a:pt x="413" y="1874"/>
                </a:lnTo>
                <a:lnTo>
                  <a:pt x="413" y="1877"/>
                </a:lnTo>
                <a:lnTo>
                  <a:pt x="413" y="1877"/>
                </a:lnTo>
                <a:lnTo>
                  <a:pt x="415" y="1877"/>
                </a:lnTo>
                <a:lnTo>
                  <a:pt x="415" y="1877"/>
                </a:lnTo>
                <a:lnTo>
                  <a:pt x="415" y="1874"/>
                </a:lnTo>
                <a:lnTo>
                  <a:pt x="413" y="1874"/>
                </a:lnTo>
                <a:close/>
                <a:moveTo>
                  <a:pt x="386" y="692"/>
                </a:move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6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2"/>
                </a:lnTo>
                <a:lnTo>
                  <a:pt x="386" y="692"/>
                </a:lnTo>
                <a:close/>
                <a:moveTo>
                  <a:pt x="392" y="707"/>
                </a:moveTo>
                <a:lnTo>
                  <a:pt x="388" y="707"/>
                </a:lnTo>
                <a:lnTo>
                  <a:pt x="386" y="707"/>
                </a:lnTo>
                <a:lnTo>
                  <a:pt x="386" y="709"/>
                </a:lnTo>
                <a:lnTo>
                  <a:pt x="388" y="709"/>
                </a:lnTo>
                <a:lnTo>
                  <a:pt x="388" y="709"/>
                </a:lnTo>
                <a:lnTo>
                  <a:pt x="390" y="709"/>
                </a:lnTo>
                <a:lnTo>
                  <a:pt x="390" y="709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close/>
                <a:moveTo>
                  <a:pt x="400" y="696"/>
                </a:moveTo>
                <a:lnTo>
                  <a:pt x="398" y="696"/>
                </a:lnTo>
                <a:lnTo>
                  <a:pt x="398" y="694"/>
                </a:lnTo>
                <a:lnTo>
                  <a:pt x="400" y="694"/>
                </a:lnTo>
                <a:lnTo>
                  <a:pt x="400" y="694"/>
                </a:lnTo>
                <a:lnTo>
                  <a:pt x="400" y="692"/>
                </a:lnTo>
                <a:lnTo>
                  <a:pt x="398" y="692"/>
                </a:lnTo>
                <a:lnTo>
                  <a:pt x="396" y="692"/>
                </a:lnTo>
                <a:lnTo>
                  <a:pt x="396" y="692"/>
                </a:lnTo>
                <a:lnTo>
                  <a:pt x="394" y="694"/>
                </a:lnTo>
                <a:lnTo>
                  <a:pt x="392" y="694"/>
                </a:lnTo>
                <a:lnTo>
                  <a:pt x="392" y="692"/>
                </a:lnTo>
                <a:lnTo>
                  <a:pt x="394" y="692"/>
                </a:lnTo>
                <a:lnTo>
                  <a:pt x="392" y="690"/>
                </a:lnTo>
                <a:lnTo>
                  <a:pt x="390" y="690"/>
                </a:lnTo>
                <a:lnTo>
                  <a:pt x="388" y="690"/>
                </a:lnTo>
                <a:lnTo>
                  <a:pt x="390" y="690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4"/>
                </a:lnTo>
                <a:lnTo>
                  <a:pt x="388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3" y="694"/>
                </a:lnTo>
                <a:lnTo>
                  <a:pt x="383" y="694"/>
                </a:lnTo>
                <a:lnTo>
                  <a:pt x="383" y="694"/>
                </a:lnTo>
                <a:lnTo>
                  <a:pt x="381" y="692"/>
                </a:lnTo>
                <a:lnTo>
                  <a:pt x="381" y="692"/>
                </a:lnTo>
                <a:lnTo>
                  <a:pt x="379" y="692"/>
                </a:lnTo>
                <a:lnTo>
                  <a:pt x="379" y="692"/>
                </a:lnTo>
                <a:lnTo>
                  <a:pt x="379" y="692"/>
                </a:lnTo>
                <a:lnTo>
                  <a:pt x="377" y="692"/>
                </a:lnTo>
                <a:lnTo>
                  <a:pt x="377" y="694"/>
                </a:lnTo>
                <a:lnTo>
                  <a:pt x="379" y="694"/>
                </a:lnTo>
                <a:lnTo>
                  <a:pt x="379" y="694"/>
                </a:lnTo>
                <a:lnTo>
                  <a:pt x="381" y="696"/>
                </a:lnTo>
                <a:lnTo>
                  <a:pt x="381" y="696"/>
                </a:lnTo>
                <a:lnTo>
                  <a:pt x="379" y="696"/>
                </a:lnTo>
                <a:lnTo>
                  <a:pt x="379" y="696"/>
                </a:lnTo>
                <a:lnTo>
                  <a:pt x="379" y="698"/>
                </a:lnTo>
                <a:lnTo>
                  <a:pt x="379" y="700"/>
                </a:lnTo>
                <a:lnTo>
                  <a:pt x="379" y="702"/>
                </a:lnTo>
                <a:lnTo>
                  <a:pt x="381" y="702"/>
                </a:lnTo>
                <a:lnTo>
                  <a:pt x="379" y="702"/>
                </a:lnTo>
                <a:lnTo>
                  <a:pt x="379" y="702"/>
                </a:lnTo>
                <a:lnTo>
                  <a:pt x="379" y="700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6"/>
                </a:lnTo>
                <a:lnTo>
                  <a:pt x="375" y="696"/>
                </a:lnTo>
                <a:lnTo>
                  <a:pt x="375" y="696"/>
                </a:lnTo>
                <a:lnTo>
                  <a:pt x="373" y="696"/>
                </a:lnTo>
                <a:lnTo>
                  <a:pt x="371" y="698"/>
                </a:lnTo>
                <a:lnTo>
                  <a:pt x="369" y="698"/>
                </a:lnTo>
                <a:lnTo>
                  <a:pt x="367" y="700"/>
                </a:lnTo>
                <a:lnTo>
                  <a:pt x="367" y="702"/>
                </a:lnTo>
                <a:lnTo>
                  <a:pt x="367" y="702"/>
                </a:lnTo>
                <a:lnTo>
                  <a:pt x="369" y="705"/>
                </a:lnTo>
                <a:lnTo>
                  <a:pt x="369" y="709"/>
                </a:lnTo>
                <a:lnTo>
                  <a:pt x="371" y="711"/>
                </a:lnTo>
                <a:lnTo>
                  <a:pt x="373" y="711"/>
                </a:lnTo>
                <a:lnTo>
                  <a:pt x="373" y="711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7"/>
                </a:lnTo>
                <a:lnTo>
                  <a:pt x="371" y="709"/>
                </a:lnTo>
                <a:lnTo>
                  <a:pt x="371" y="707"/>
                </a:lnTo>
                <a:lnTo>
                  <a:pt x="373" y="707"/>
                </a:lnTo>
                <a:lnTo>
                  <a:pt x="373" y="707"/>
                </a:lnTo>
                <a:lnTo>
                  <a:pt x="375" y="707"/>
                </a:lnTo>
                <a:lnTo>
                  <a:pt x="375" y="707"/>
                </a:lnTo>
                <a:lnTo>
                  <a:pt x="377" y="707"/>
                </a:lnTo>
                <a:lnTo>
                  <a:pt x="377" y="707"/>
                </a:lnTo>
                <a:lnTo>
                  <a:pt x="375" y="709"/>
                </a:lnTo>
                <a:lnTo>
                  <a:pt x="375" y="709"/>
                </a:lnTo>
                <a:lnTo>
                  <a:pt x="375" y="709"/>
                </a:lnTo>
                <a:lnTo>
                  <a:pt x="377" y="709"/>
                </a:lnTo>
                <a:lnTo>
                  <a:pt x="379" y="709"/>
                </a:lnTo>
                <a:lnTo>
                  <a:pt x="379" y="709"/>
                </a:lnTo>
                <a:lnTo>
                  <a:pt x="379" y="711"/>
                </a:lnTo>
                <a:lnTo>
                  <a:pt x="375" y="713"/>
                </a:lnTo>
                <a:lnTo>
                  <a:pt x="375" y="713"/>
                </a:lnTo>
                <a:lnTo>
                  <a:pt x="375" y="715"/>
                </a:lnTo>
                <a:lnTo>
                  <a:pt x="377" y="715"/>
                </a:lnTo>
                <a:lnTo>
                  <a:pt x="377" y="715"/>
                </a:lnTo>
                <a:lnTo>
                  <a:pt x="379" y="713"/>
                </a:lnTo>
                <a:lnTo>
                  <a:pt x="381" y="711"/>
                </a:lnTo>
                <a:lnTo>
                  <a:pt x="381" y="711"/>
                </a:lnTo>
                <a:lnTo>
                  <a:pt x="381" y="709"/>
                </a:lnTo>
                <a:lnTo>
                  <a:pt x="381" y="709"/>
                </a:lnTo>
                <a:lnTo>
                  <a:pt x="381" y="709"/>
                </a:lnTo>
                <a:lnTo>
                  <a:pt x="383" y="709"/>
                </a:lnTo>
                <a:lnTo>
                  <a:pt x="383" y="707"/>
                </a:lnTo>
                <a:lnTo>
                  <a:pt x="383" y="707"/>
                </a:lnTo>
                <a:lnTo>
                  <a:pt x="386" y="707"/>
                </a:lnTo>
                <a:lnTo>
                  <a:pt x="388" y="705"/>
                </a:lnTo>
                <a:lnTo>
                  <a:pt x="390" y="705"/>
                </a:lnTo>
                <a:lnTo>
                  <a:pt x="392" y="705"/>
                </a:lnTo>
                <a:lnTo>
                  <a:pt x="394" y="702"/>
                </a:lnTo>
                <a:lnTo>
                  <a:pt x="394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0"/>
                </a:lnTo>
                <a:lnTo>
                  <a:pt x="394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698"/>
                </a:lnTo>
                <a:lnTo>
                  <a:pt x="394" y="700"/>
                </a:lnTo>
                <a:lnTo>
                  <a:pt x="396" y="700"/>
                </a:lnTo>
                <a:lnTo>
                  <a:pt x="400" y="700"/>
                </a:lnTo>
                <a:lnTo>
                  <a:pt x="400" y="700"/>
                </a:lnTo>
                <a:lnTo>
                  <a:pt x="400" y="700"/>
                </a:lnTo>
                <a:lnTo>
                  <a:pt x="402" y="698"/>
                </a:lnTo>
                <a:lnTo>
                  <a:pt x="402" y="698"/>
                </a:lnTo>
                <a:lnTo>
                  <a:pt x="402" y="696"/>
                </a:lnTo>
                <a:lnTo>
                  <a:pt x="400" y="696"/>
                </a:lnTo>
                <a:close/>
                <a:moveTo>
                  <a:pt x="404" y="684"/>
                </a:moveTo>
                <a:lnTo>
                  <a:pt x="404" y="684"/>
                </a:lnTo>
                <a:lnTo>
                  <a:pt x="404" y="682"/>
                </a:lnTo>
                <a:lnTo>
                  <a:pt x="402" y="682"/>
                </a:lnTo>
                <a:lnTo>
                  <a:pt x="400" y="679"/>
                </a:lnTo>
                <a:lnTo>
                  <a:pt x="400" y="682"/>
                </a:lnTo>
                <a:lnTo>
                  <a:pt x="400" y="682"/>
                </a:lnTo>
                <a:lnTo>
                  <a:pt x="400" y="682"/>
                </a:lnTo>
                <a:lnTo>
                  <a:pt x="398" y="682"/>
                </a:lnTo>
                <a:lnTo>
                  <a:pt x="398" y="679"/>
                </a:lnTo>
                <a:lnTo>
                  <a:pt x="396" y="679"/>
                </a:lnTo>
                <a:lnTo>
                  <a:pt x="396" y="679"/>
                </a:lnTo>
                <a:lnTo>
                  <a:pt x="394" y="679"/>
                </a:lnTo>
                <a:lnTo>
                  <a:pt x="394" y="682"/>
                </a:lnTo>
                <a:lnTo>
                  <a:pt x="394" y="682"/>
                </a:lnTo>
                <a:lnTo>
                  <a:pt x="394" y="684"/>
                </a:lnTo>
                <a:lnTo>
                  <a:pt x="394" y="684"/>
                </a:lnTo>
                <a:lnTo>
                  <a:pt x="392" y="684"/>
                </a:lnTo>
                <a:lnTo>
                  <a:pt x="392" y="684"/>
                </a:lnTo>
                <a:lnTo>
                  <a:pt x="390" y="684"/>
                </a:lnTo>
                <a:lnTo>
                  <a:pt x="386" y="688"/>
                </a:lnTo>
                <a:lnTo>
                  <a:pt x="388" y="688"/>
                </a:lnTo>
                <a:lnTo>
                  <a:pt x="392" y="690"/>
                </a:lnTo>
                <a:lnTo>
                  <a:pt x="392" y="690"/>
                </a:lnTo>
                <a:lnTo>
                  <a:pt x="394" y="688"/>
                </a:lnTo>
                <a:lnTo>
                  <a:pt x="394" y="688"/>
                </a:lnTo>
                <a:lnTo>
                  <a:pt x="394" y="688"/>
                </a:lnTo>
                <a:lnTo>
                  <a:pt x="396" y="688"/>
                </a:lnTo>
                <a:lnTo>
                  <a:pt x="396" y="688"/>
                </a:lnTo>
                <a:lnTo>
                  <a:pt x="396" y="686"/>
                </a:lnTo>
                <a:lnTo>
                  <a:pt x="398" y="686"/>
                </a:lnTo>
                <a:lnTo>
                  <a:pt x="398" y="686"/>
                </a:lnTo>
                <a:lnTo>
                  <a:pt x="398" y="688"/>
                </a:lnTo>
                <a:lnTo>
                  <a:pt x="398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2" y="684"/>
                </a:lnTo>
                <a:lnTo>
                  <a:pt x="402" y="684"/>
                </a:lnTo>
                <a:lnTo>
                  <a:pt x="402" y="684"/>
                </a:lnTo>
                <a:lnTo>
                  <a:pt x="402" y="686"/>
                </a:lnTo>
                <a:lnTo>
                  <a:pt x="402" y="686"/>
                </a:lnTo>
                <a:lnTo>
                  <a:pt x="404" y="686"/>
                </a:lnTo>
                <a:lnTo>
                  <a:pt x="404" y="686"/>
                </a:lnTo>
                <a:lnTo>
                  <a:pt x="407" y="684"/>
                </a:lnTo>
                <a:lnTo>
                  <a:pt x="407" y="684"/>
                </a:lnTo>
                <a:lnTo>
                  <a:pt x="407" y="682"/>
                </a:lnTo>
                <a:lnTo>
                  <a:pt x="404" y="684"/>
                </a:lnTo>
                <a:close/>
                <a:moveTo>
                  <a:pt x="398" y="679"/>
                </a:moveTo>
                <a:lnTo>
                  <a:pt x="398" y="679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5"/>
                </a:lnTo>
                <a:lnTo>
                  <a:pt x="398" y="675"/>
                </a:lnTo>
                <a:lnTo>
                  <a:pt x="396" y="677"/>
                </a:lnTo>
                <a:lnTo>
                  <a:pt x="396" y="677"/>
                </a:lnTo>
                <a:lnTo>
                  <a:pt x="398" y="679"/>
                </a:lnTo>
                <a:lnTo>
                  <a:pt x="398" y="679"/>
                </a:lnTo>
                <a:close/>
                <a:moveTo>
                  <a:pt x="109" y="1755"/>
                </a:move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close/>
                <a:moveTo>
                  <a:pt x="1144" y="195"/>
                </a:moveTo>
                <a:lnTo>
                  <a:pt x="1142" y="193"/>
                </a:lnTo>
                <a:lnTo>
                  <a:pt x="1142" y="193"/>
                </a:lnTo>
                <a:lnTo>
                  <a:pt x="1140" y="193"/>
                </a:lnTo>
                <a:lnTo>
                  <a:pt x="1136" y="191"/>
                </a:lnTo>
                <a:lnTo>
                  <a:pt x="1131" y="191"/>
                </a:lnTo>
                <a:lnTo>
                  <a:pt x="1125" y="191"/>
                </a:lnTo>
                <a:lnTo>
                  <a:pt x="1123" y="191"/>
                </a:lnTo>
                <a:lnTo>
                  <a:pt x="1123" y="191"/>
                </a:lnTo>
                <a:lnTo>
                  <a:pt x="1123" y="193"/>
                </a:lnTo>
                <a:lnTo>
                  <a:pt x="1123" y="195"/>
                </a:lnTo>
                <a:lnTo>
                  <a:pt x="1125" y="197"/>
                </a:lnTo>
                <a:lnTo>
                  <a:pt x="1129" y="197"/>
                </a:lnTo>
                <a:lnTo>
                  <a:pt x="1131" y="197"/>
                </a:lnTo>
                <a:lnTo>
                  <a:pt x="1134" y="197"/>
                </a:lnTo>
                <a:lnTo>
                  <a:pt x="1136" y="197"/>
                </a:lnTo>
                <a:lnTo>
                  <a:pt x="1138" y="197"/>
                </a:lnTo>
                <a:lnTo>
                  <a:pt x="1144" y="195"/>
                </a:lnTo>
                <a:lnTo>
                  <a:pt x="1144" y="195"/>
                </a:lnTo>
                <a:lnTo>
                  <a:pt x="1144" y="195"/>
                </a:lnTo>
                <a:close/>
                <a:moveTo>
                  <a:pt x="1092" y="449"/>
                </a:moveTo>
                <a:lnTo>
                  <a:pt x="1092" y="449"/>
                </a:lnTo>
                <a:lnTo>
                  <a:pt x="1087" y="449"/>
                </a:lnTo>
                <a:lnTo>
                  <a:pt x="1087" y="449"/>
                </a:lnTo>
                <a:lnTo>
                  <a:pt x="1085" y="449"/>
                </a:lnTo>
                <a:lnTo>
                  <a:pt x="1085" y="451"/>
                </a:lnTo>
                <a:lnTo>
                  <a:pt x="1087" y="451"/>
                </a:lnTo>
                <a:lnTo>
                  <a:pt x="1090" y="451"/>
                </a:lnTo>
                <a:lnTo>
                  <a:pt x="1092" y="453"/>
                </a:lnTo>
                <a:lnTo>
                  <a:pt x="1092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1"/>
                </a:lnTo>
                <a:lnTo>
                  <a:pt x="1094" y="451"/>
                </a:lnTo>
                <a:lnTo>
                  <a:pt x="1092" y="449"/>
                </a:lnTo>
                <a:close/>
                <a:moveTo>
                  <a:pt x="1029" y="463"/>
                </a:moveTo>
                <a:lnTo>
                  <a:pt x="1027" y="463"/>
                </a:lnTo>
                <a:lnTo>
                  <a:pt x="1027" y="463"/>
                </a:lnTo>
                <a:lnTo>
                  <a:pt x="1027" y="463"/>
                </a:lnTo>
                <a:lnTo>
                  <a:pt x="1027" y="466"/>
                </a:lnTo>
                <a:lnTo>
                  <a:pt x="1029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29" y="463"/>
                </a:lnTo>
                <a:lnTo>
                  <a:pt x="1029" y="463"/>
                </a:lnTo>
                <a:close/>
                <a:moveTo>
                  <a:pt x="1023" y="461"/>
                </a:moveTo>
                <a:lnTo>
                  <a:pt x="1020" y="461"/>
                </a:lnTo>
                <a:lnTo>
                  <a:pt x="1023" y="463"/>
                </a:lnTo>
                <a:lnTo>
                  <a:pt x="1025" y="463"/>
                </a:lnTo>
                <a:lnTo>
                  <a:pt x="1025" y="463"/>
                </a:lnTo>
                <a:lnTo>
                  <a:pt x="1025" y="461"/>
                </a:lnTo>
                <a:lnTo>
                  <a:pt x="1023" y="461"/>
                </a:lnTo>
                <a:close/>
                <a:moveTo>
                  <a:pt x="1102" y="229"/>
                </a:moveTo>
                <a:lnTo>
                  <a:pt x="1102" y="229"/>
                </a:lnTo>
                <a:lnTo>
                  <a:pt x="1100" y="229"/>
                </a:lnTo>
                <a:lnTo>
                  <a:pt x="1098" y="229"/>
                </a:lnTo>
                <a:lnTo>
                  <a:pt x="1094" y="229"/>
                </a:lnTo>
                <a:lnTo>
                  <a:pt x="1092" y="231"/>
                </a:lnTo>
                <a:lnTo>
                  <a:pt x="1092" y="231"/>
                </a:lnTo>
                <a:lnTo>
                  <a:pt x="1092" y="233"/>
                </a:lnTo>
                <a:lnTo>
                  <a:pt x="1094" y="235"/>
                </a:lnTo>
                <a:lnTo>
                  <a:pt x="1096" y="237"/>
                </a:lnTo>
                <a:lnTo>
                  <a:pt x="1096" y="239"/>
                </a:lnTo>
                <a:lnTo>
                  <a:pt x="1098" y="239"/>
                </a:lnTo>
                <a:lnTo>
                  <a:pt x="1108" y="239"/>
                </a:lnTo>
                <a:lnTo>
                  <a:pt x="1111" y="237"/>
                </a:lnTo>
                <a:lnTo>
                  <a:pt x="1113" y="237"/>
                </a:lnTo>
                <a:lnTo>
                  <a:pt x="1115" y="237"/>
                </a:lnTo>
                <a:lnTo>
                  <a:pt x="1115" y="235"/>
                </a:lnTo>
                <a:lnTo>
                  <a:pt x="1115" y="235"/>
                </a:lnTo>
                <a:lnTo>
                  <a:pt x="1113" y="235"/>
                </a:lnTo>
                <a:lnTo>
                  <a:pt x="1106" y="233"/>
                </a:lnTo>
                <a:lnTo>
                  <a:pt x="1106" y="231"/>
                </a:lnTo>
                <a:lnTo>
                  <a:pt x="1104" y="231"/>
                </a:lnTo>
                <a:lnTo>
                  <a:pt x="1104" y="231"/>
                </a:lnTo>
                <a:lnTo>
                  <a:pt x="1102" y="231"/>
                </a:lnTo>
                <a:lnTo>
                  <a:pt x="1100" y="231"/>
                </a:lnTo>
                <a:lnTo>
                  <a:pt x="1102" y="231"/>
                </a:lnTo>
                <a:lnTo>
                  <a:pt x="1102" y="229"/>
                </a:lnTo>
                <a:close/>
                <a:moveTo>
                  <a:pt x="1131" y="443"/>
                </a:moveTo>
                <a:lnTo>
                  <a:pt x="1129" y="443"/>
                </a:lnTo>
                <a:lnTo>
                  <a:pt x="1129" y="445"/>
                </a:lnTo>
                <a:lnTo>
                  <a:pt x="1127" y="445"/>
                </a:lnTo>
                <a:lnTo>
                  <a:pt x="1125" y="445"/>
                </a:lnTo>
                <a:lnTo>
                  <a:pt x="1125" y="447"/>
                </a:lnTo>
                <a:lnTo>
                  <a:pt x="1125" y="447"/>
                </a:lnTo>
                <a:lnTo>
                  <a:pt x="1131" y="449"/>
                </a:lnTo>
                <a:lnTo>
                  <a:pt x="1131" y="449"/>
                </a:lnTo>
                <a:lnTo>
                  <a:pt x="1131" y="449"/>
                </a:lnTo>
                <a:lnTo>
                  <a:pt x="1134" y="447"/>
                </a:lnTo>
                <a:lnTo>
                  <a:pt x="1134" y="447"/>
                </a:lnTo>
                <a:lnTo>
                  <a:pt x="1134" y="445"/>
                </a:lnTo>
                <a:lnTo>
                  <a:pt x="1134" y="445"/>
                </a:lnTo>
                <a:lnTo>
                  <a:pt x="1134" y="445"/>
                </a:lnTo>
                <a:lnTo>
                  <a:pt x="1131" y="443"/>
                </a:lnTo>
                <a:close/>
                <a:moveTo>
                  <a:pt x="2384" y="1216"/>
                </a:moveTo>
                <a:lnTo>
                  <a:pt x="2384" y="1216"/>
                </a:lnTo>
                <a:lnTo>
                  <a:pt x="2384" y="1216"/>
                </a:lnTo>
                <a:lnTo>
                  <a:pt x="2380" y="1216"/>
                </a:lnTo>
                <a:lnTo>
                  <a:pt x="2380" y="1218"/>
                </a:lnTo>
                <a:lnTo>
                  <a:pt x="2378" y="1218"/>
                </a:lnTo>
                <a:lnTo>
                  <a:pt x="2378" y="1220"/>
                </a:lnTo>
                <a:lnTo>
                  <a:pt x="2380" y="1222"/>
                </a:lnTo>
                <a:lnTo>
                  <a:pt x="2380" y="1222"/>
                </a:lnTo>
                <a:lnTo>
                  <a:pt x="2382" y="1222"/>
                </a:lnTo>
                <a:lnTo>
                  <a:pt x="2384" y="1222"/>
                </a:lnTo>
                <a:lnTo>
                  <a:pt x="2384" y="1220"/>
                </a:lnTo>
                <a:lnTo>
                  <a:pt x="2384" y="1218"/>
                </a:lnTo>
                <a:lnTo>
                  <a:pt x="2384" y="1218"/>
                </a:lnTo>
                <a:lnTo>
                  <a:pt x="2384" y="1216"/>
                </a:lnTo>
                <a:lnTo>
                  <a:pt x="2384" y="1216"/>
                </a:lnTo>
                <a:close/>
                <a:moveTo>
                  <a:pt x="1155" y="398"/>
                </a:moveTo>
                <a:lnTo>
                  <a:pt x="1152" y="396"/>
                </a:lnTo>
                <a:lnTo>
                  <a:pt x="1150" y="396"/>
                </a:lnTo>
                <a:lnTo>
                  <a:pt x="1150" y="396"/>
                </a:lnTo>
                <a:lnTo>
                  <a:pt x="1148" y="396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5" y="401"/>
                </a:lnTo>
                <a:lnTo>
                  <a:pt x="1155" y="401"/>
                </a:lnTo>
                <a:lnTo>
                  <a:pt x="1155" y="401"/>
                </a:lnTo>
                <a:lnTo>
                  <a:pt x="1155" y="398"/>
                </a:lnTo>
                <a:lnTo>
                  <a:pt x="1155" y="398"/>
                </a:lnTo>
                <a:lnTo>
                  <a:pt x="1155" y="398"/>
                </a:lnTo>
                <a:close/>
                <a:moveTo>
                  <a:pt x="1146" y="419"/>
                </a:moveTo>
                <a:lnTo>
                  <a:pt x="1146" y="417"/>
                </a:lnTo>
                <a:lnTo>
                  <a:pt x="1146" y="415"/>
                </a:lnTo>
                <a:lnTo>
                  <a:pt x="1144" y="411"/>
                </a:lnTo>
                <a:lnTo>
                  <a:pt x="1144" y="409"/>
                </a:lnTo>
                <a:lnTo>
                  <a:pt x="1144" y="409"/>
                </a:lnTo>
                <a:lnTo>
                  <a:pt x="1142" y="409"/>
                </a:lnTo>
                <a:lnTo>
                  <a:pt x="1142" y="409"/>
                </a:lnTo>
                <a:lnTo>
                  <a:pt x="1136" y="409"/>
                </a:lnTo>
                <a:lnTo>
                  <a:pt x="1136" y="409"/>
                </a:lnTo>
                <a:lnTo>
                  <a:pt x="1136" y="407"/>
                </a:lnTo>
                <a:lnTo>
                  <a:pt x="1136" y="407"/>
                </a:lnTo>
                <a:lnTo>
                  <a:pt x="1136" y="405"/>
                </a:lnTo>
                <a:lnTo>
                  <a:pt x="1134" y="405"/>
                </a:lnTo>
                <a:lnTo>
                  <a:pt x="1131" y="405"/>
                </a:lnTo>
                <a:lnTo>
                  <a:pt x="1129" y="405"/>
                </a:lnTo>
                <a:lnTo>
                  <a:pt x="1125" y="403"/>
                </a:lnTo>
                <a:lnTo>
                  <a:pt x="1121" y="401"/>
                </a:lnTo>
                <a:lnTo>
                  <a:pt x="1119" y="398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8"/>
                </a:lnTo>
                <a:lnTo>
                  <a:pt x="1115" y="398"/>
                </a:lnTo>
                <a:lnTo>
                  <a:pt x="1115" y="401"/>
                </a:lnTo>
                <a:lnTo>
                  <a:pt x="1115" y="401"/>
                </a:lnTo>
                <a:lnTo>
                  <a:pt x="1115" y="401"/>
                </a:lnTo>
                <a:lnTo>
                  <a:pt x="1113" y="398"/>
                </a:lnTo>
                <a:lnTo>
                  <a:pt x="1111" y="398"/>
                </a:lnTo>
                <a:lnTo>
                  <a:pt x="1106" y="396"/>
                </a:lnTo>
                <a:lnTo>
                  <a:pt x="1102" y="394"/>
                </a:lnTo>
                <a:lnTo>
                  <a:pt x="1102" y="392"/>
                </a:lnTo>
                <a:lnTo>
                  <a:pt x="1098" y="388"/>
                </a:lnTo>
                <a:lnTo>
                  <a:pt x="1094" y="386"/>
                </a:lnTo>
                <a:lnTo>
                  <a:pt x="1094" y="384"/>
                </a:lnTo>
                <a:lnTo>
                  <a:pt x="1094" y="384"/>
                </a:lnTo>
                <a:lnTo>
                  <a:pt x="1094" y="380"/>
                </a:lnTo>
                <a:lnTo>
                  <a:pt x="1094" y="380"/>
                </a:lnTo>
                <a:lnTo>
                  <a:pt x="1096" y="378"/>
                </a:lnTo>
                <a:lnTo>
                  <a:pt x="1096" y="378"/>
                </a:lnTo>
                <a:lnTo>
                  <a:pt x="1096" y="375"/>
                </a:lnTo>
                <a:lnTo>
                  <a:pt x="1096" y="375"/>
                </a:lnTo>
                <a:lnTo>
                  <a:pt x="1096" y="373"/>
                </a:lnTo>
                <a:lnTo>
                  <a:pt x="1096" y="371"/>
                </a:lnTo>
                <a:lnTo>
                  <a:pt x="1094" y="369"/>
                </a:lnTo>
                <a:lnTo>
                  <a:pt x="1090" y="365"/>
                </a:lnTo>
                <a:lnTo>
                  <a:pt x="1090" y="363"/>
                </a:lnTo>
                <a:lnTo>
                  <a:pt x="1087" y="361"/>
                </a:lnTo>
                <a:lnTo>
                  <a:pt x="1083" y="350"/>
                </a:lnTo>
                <a:lnTo>
                  <a:pt x="1083" y="348"/>
                </a:lnTo>
                <a:lnTo>
                  <a:pt x="1083" y="346"/>
                </a:lnTo>
                <a:lnTo>
                  <a:pt x="1081" y="344"/>
                </a:lnTo>
                <a:lnTo>
                  <a:pt x="1081" y="342"/>
                </a:lnTo>
                <a:lnTo>
                  <a:pt x="1081" y="342"/>
                </a:lnTo>
                <a:lnTo>
                  <a:pt x="1081" y="340"/>
                </a:lnTo>
                <a:lnTo>
                  <a:pt x="1081" y="340"/>
                </a:lnTo>
                <a:lnTo>
                  <a:pt x="1081" y="340"/>
                </a:lnTo>
                <a:lnTo>
                  <a:pt x="1079" y="338"/>
                </a:lnTo>
                <a:lnTo>
                  <a:pt x="1077" y="336"/>
                </a:lnTo>
                <a:lnTo>
                  <a:pt x="1075" y="333"/>
                </a:lnTo>
                <a:lnTo>
                  <a:pt x="1071" y="331"/>
                </a:lnTo>
                <a:lnTo>
                  <a:pt x="1064" y="327"/>
                </a:lnTo>
                <a:lnTo>
                  <a:pt x="1060" y="325"/>
                </a:lnTo>
                <a:lnTo>
                  <a:pt x="1058" y="325"/>
                </a:lnTo>
                <a:lnTo>
                  <a:pt x="1058" y="327"/>
                </a:lnTo>
                <a:lnTo>
                  <a:pt x="1056" y="327"/>
                </a:lnTo>
                <a:lnTo>
                  <a:pt x="1056" y="327"/>
                </a:lnTo>
                <a:lnTo>
                  <a:pt x="1050" y="325"/>
                </a:lnTo>
                <a:lnTo>
                  <a:pt x="1048" y="325"/>
                </a:lnTo>
                <a:lnTo>
                  <a:pt x="1043" y="323"/>
                </a:lnTo>
                <a:lnTo>
                  <a:pt x="1041" y="325"/>
                </a:lnTo>
                <a:lnTo>
                  <a:pt x="1041" y="325"/>
                </a:lnTo>
                <a:lnTo>
                  <a:pt x="1043" y="327"/>
                </a:lnTo>
                <a:lnTo>
                  <a:pt x="1043" y="327"/>
                </a:lnTo>
                <a:lnTo>
                  <a:pt x="1043" y="327"/>
                </a:lnTo>
                <a:lnTo>
                  <a:pt x="1041" y="327"/>
                </a:lnTo>
                <a:lnTo>
                  <a:pt x="1039" y="329"/>
                </a:lnTo>
                <a:lnTo>
                  <a:pt x="1039" y="329"/>
                </a:lnTo>
                <a:lnTo>
                  <a:pt x="1039" y="331"/>
                </a:lnTo>
                <a:lnTo>
                  <a:pt x="1043" y="342"/>
                </a:lnTo>
                <a:lnTo>
                  <a:pt x="1043" y="344"/>
                </a:lnTo>
                <a:lnTo>
                  <a:pt x="1043" y="346"/>
                </a:lnTo>
                <a:lnTo>
                  <a:pt x="1043" y="346"/>
                </a:lnTo>
                <a:lnTo>
                  <a:pt x="1043" y="348"/>
                </a:lnTo>
                <a:lnTo>
                  <a:pt x="1046" y="348"/>
                </a:lnTo>
                <a:lnTo>
                  <a:pt x="1046" y="348"/>
                </a:lnTo>
                <a:lnTo>
                  <a:pt x="1046" y="350"/>
                </a:lnTo>
                <a:lnTo>
                  <a:pt x="1046" y="352"/>
                </a:lnTo>
                <a:lnTo>
                  <a:pt x="1048" y="357"/>
                </a:lnTo>
                <a:lnTo>
                  <a:pt x="1050" y="361"/>
                </a:lnTo>
                <a:lnTo>
                  <a:pt x="1054" y="363"/>
                </a:lnTo>
                <a:lnTo>
                  <a:pt x="1052" y="363"/>
                </a:lnTo>
                <a:lnTo>
                  <a:pt x="1052" y="363"/>
                </a:lnTo>
                <a:lnTo>
                  <a:pt x="1052" y="365"/>
                </a:lnTo>
                <a:lnTo>
                  <a:pt x="1052" y="365"/>
                </a:lnTo>
                <a:lnTo>
                  <a:pt x="1052" y="365"/>
                </a:lnTo>
                <a:lnTo>
                  <a:pt x="1048" y="367"/>
                </a:lnTo>
                <a:lnTo>
                  <a:pt x="1046" y="369"/>
                </a:lnTo>
                <a:lnTo>
                  <a:pt x="1046" y="371"/>
                </a:lnTo>
                <a:lnTo>
                  <a:pt x="1046" y="371"/>
                </a:lnTo>
                <a:lnTo>
                  <a:pt x="1043" y="369"/>
                </a:lnTo>
                <a:lnTo>
                  <a:pt x="1043" y="369"/>
                </a:lnTo>
                <a:lnTo>
                  <a:pt x="1041" y="369"/>
                </a:lnTo>
                <a:lnTo>
                  <a:pt x="1041" y="367"/>
                </a:lnTo>
                <a:lnTo>
                  <a:pt x="1039" y="367"/>
                </a:lnTo>
                <a:lnTo>
                  <a:pt x="1039" y="363"/>
                </a:lnTo>
                <a:lnTo>
                  <a:pt x="1037" y="357"/>
                </a:lnTo>
                <a:lnTo>
                  <a:pt x="1035" y="352"/>
                </a:lnTo>
                <a:lnTo>
                  <a:pt x="1033" y="350"/>
                </a:lnTo>
                <a:lnTo>
                  <a:pt x="1033" y="346"/>
                </a:lnTo>
                <a:lnTo>
                  <a:pt x="1033" y="346"/>
                </a:lnTo>
                <a:lnTo>
                  <a:pt x="1031" y="346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2"/>
                </a:lnTo>
                <a:lnTo>
                  <a:pt x="1029" y="342"/>
                </a:lnTo>
                <a:lnTo>
                  <a:pt x="1029" y="342"/>
                </a:lnTo>
                <a:lnTo>
                  <a:pt x="1027" y="340"/>
                </a:lnTo>
                <a:lnTo>
                  <a:pt x="1023" y="340"/>
                </a:lnTo>
                <a:lnTo>
                  <a:pt x="1023" y="338"/>
                </a:lnTo>
                <a:lnTo>
                  <a:pt x="1020" y="338"/>
                </a:lnTo>
                <a:lnTo>
                  <a:pt x="1014" y="333"/>
                </a:lnTo>
                <a:lnTo>
                  <a:pt x="1012" y="333"/>
                </a:lnTo>
                <a:lnTo>
                  <a:pt x="1006" y="333"/>
                </a:lnTo>
                <a:lnTo>
                  <a:pt x="1004" y="333"/>
                </a:lnTo>
                <a:lnTo>
                  <a:pt x="1004" y="336"/>
                </a:lnTo>
                <a:lnTo>
                  <a:pt x="1006" y="338"/>
                </a:lnTo>
                <a:lnTo>
                  <a:pt x="1010" y="340"/>
                </a:lnTo>
                <a:lnTo>
                  <a:pt x="1012" y="340"/>
                </a:lnTo>
                <a:lnTo>
                  <a:pt x="1012" y="342"/>
                </a:lnTo>
                <a:lnTo>
                  <a:pt x="1012" y="342"/>
                </a:lnTo>
                <a:lnTo>
                  <a:pt x="1008" y="344"/>
                </a:lnTo>
                <a:lnTo>
                  <a:pt x="1006" y="344"/>
                </a:lnTo>
                <a:lnTo>
                  <a:pt x="1004" y="346"/>
                </a:lnTo>
                <a:lnTo>
                  <a:pt x="999" y="348"/>
                </a:lnTo>
                <a:lnTo>
                  <a:pt x="997" y="350"/>
                </a:lnTo>
                <a:lnTo>
                  <a:pt x="997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3" y="350"/>
                </a:lnTo>
                <a:lnTo>
                  <a:pt x="991" y="350"/>
                </a:lnTo>
                <a:lnTo>
                  <a:pt x="989" y="352"/>
                </a:lnTo>
                <a:lnTo>
                  <a:pt x="989" y="352"/>
                </a:lnTo>
                <a:lnTo>
                  <a:pt x="987" y="350"/>
                </a:lnTo>
                <a:lnTo>
                  <a:pt x="987" y="350"/>
                </a:lnTo>
                <a:lnTo>
                  <a:pt x="991" y="348"/>
                </a:lnTo>
                <a:lnTo>
                  <a:pt x="995" y="344"/>
                </a:lnTo>
                <a:lnTo>
                  <a:pt x="995" y="342"/>
                </a:lnTo>
                <a:lnTo>
                  <a:pt x="995" y="342"/>
                </a:lnTo>
                <a:lnTo>
                  <a:pt x="993" y="340"/>
                </a:lnTo>
                <a:lnTo>
                  <a:pt x="985" y="336"/>
                </a:lnTo>
                <a:lnTo>
                  <a:pt x="979" y="336"/>
                </a:lnTo>
                <a:lnTo>
                  <a:pt x="974" y="333"/>
                </a:lnTo>
                <a:lnTo>
                  <a:pt x="970" y="333"/>
                </a:lnTo>
                <a:lnTo>
                  <a:pt x="968" y="333"/>
                </a:lnTo>
                <a:lnTo>
                  <a:pt x="966" y="336"/>
                </a:lnTo>
                <a:lnTo>
                  <a:pt x="964" y="338"/>
                </a:lnTo>
                <a:lnTo>
                  <a:pt x="964" y="338"/>
                </a:lnTo>
                <a:lnTo>
                  <a:pt x="964" y="340"/>
                </a:lnTo>
                <a:lnTo>
                  <a:pt x="964" y="342"/>
                </a:lnTo>
                <a:lnTo>
                  <a:pt x="964" y="342"/>
                </a:lnTo>
                <a:lnTo>
                  <a:pt x="962" y="342"/>
                </a:lnTo>
                <a:lnTo>
                  <a:pt x="962" y="344"/>
                </a:lnTo>
                <a:lnTo>
                  <a:pt x="960" y="342"/>
                </a:lnTo>
                <a:lnTo>
                  <a:pt x="958" y="342"/>
                </a:lnTo>
                <a:lnTo>
                  <a:pt x="953" y="344"/>
                </a:lnTo>
                <a:lnTo>
                  <a:pt x="951" y="344"/>
                </a:lnTo>
                <a:lnTo>
                  <a:pt x="949" y="344"/>
                </a:lnTo>
                <a:lnTo>
                  <a:pt x="949" y="344"/>
                </a:lnTo>
                <a:lnTo>
                  <a:pt x="949" y="344"/>
                </a:lnTo>
                <a:lnTo>
                  <a:pt x="951" y="340"/>
                </a:lnTo>
                <a:lnTo>
                  <a:pt x="953" y="338"/>
                </a:lnTo>
                <a:lnTo>
                  <a:pt x="955" y="338"/>
                </a:lnTo>
                <a:lnTo>
                  <a:pt x="955" y="336"/>
                </a:lnTo>
                <a:lnTo>
                  <a:pt x="955" y="333"/>
                </a:lnTo>
                <a:lnTo>
                  <a:pt x="955" y="333"/>
                </a:lnTo>
                <a:lnTo>
                  <a:pt x="955" y="331"/>
                </a:lnTo>
                <a:lnTo>
                  <a:pt x="955" y="329"/>
                </a:lnTo>
                <a:lnTo>
                  <a:pt x="953" y="327"/>
                </a:lnTo>
                <a:lnTo>
                  <a:pt x="953" y="325"/>
                </a:lnTo>
                <a:lnTo>
                  <a:pt x="953" y="325"/>
                </a:lnTo>
                <a:lnTo>
                  <a:pt x="951" y="325"/>
                </a:lnTo>
                <a:lnTo>
                  <a:pt x="947" y="323"/>
                </a:lnTo>
                <a:lnTo>
                  <a:pt x="935" y="327"/>
                </a:lnTo>
                <a:lnTo>
                  <a:pt x="920" y="331"/>
                </a:lnTo>
                <a:lnTo>
                  <a:pt x="914" y="333"/>
                </a:lnTo>
                <a:lnTo>
                  <a:pt x="909" y="336"/>
                </a:lnTo>
                <a:lnTo>
                  <a:pt x="905" y="338"/>
                </a:lnTo>
                <a:lnTo>
                  <a:pt x="897" y="344"/>
                </a:lnTo>
                <a:lnTo>
                  <a:pt x="893" y="346"/>
                </a:lnTo>
                <a:lnTo>
                  <a:pt x="893" y="348"/>
                </a:lnTo>
                <a:lnTo>
                  <a:pt x="891" y="348"/>
                </a:lnTo>
                <a:lnTo>
                  <a:pt x="893" y="350"/>
                </a:lnTo>
                <a:lnTo>
                  <a:pt x="893" y="350"/>
                </a:lnTo>
                <a:lnTo>
                  <a:pt x="895" y="352"/>
                </a:lnTo>
                <a:lnTo>
                  <a:pt x="895" y="352"/>
                </a:lnTo>
                <a:lnTo>
                  <a:pt x="895" y="352"/>
                </a:lnTo>
                <a:lnTo>
                  <a:pt x="893" y="354"/>
                </a:lnTo>
                <a:lnTo>
                  <a:pt x="891" y="357"/>
                </a:lnTo>
                <a:lnTo>
                  <a:pt x="884" y="361"/>
                </a:lnTo>
                <a:lnTo>
                  <a:pt x="884" y="361"/>
                </a:lnTo>
                <a:lnTo>
                  <a:pt x="884" y="363"/>
                </a:lnTo>
                <a:lnTo>
                  <a:pt x="884" y="365"/>
                </a:lnTo>
                <a:lnTo>
                  <a:pt x="884" y="367"/>
                </a:lnTo>
                <a:lnTo>
                  <a:pt x="884" y="367"/>
                </a:lnTo>
                <a:lnTo>
                  <a:pt x="886" y="369"/>
                </a:lnTo>
                <a:lnTo>
                  <a:pt x="891" y="369"/>
                </a:lnTo>
                <a:lnTo>
                  <a:pt x="893" y="369"/>
                </a:lnTo>
                <a:lnTo>
                  <a:pt x="899" y="369"/>
                </a:lnTo>
                <a:lnTo>
                  <a:pt x="901" y="369"/>
                </a:lnTo>
                <a:lnTo>
                  <a:pt x="901" y="371"/>
                </a:lnTo>
                <a:lnTo>
                  <a:pt x="897" y="373"/>
                </a:lnTo>
                <a:lnTo>
                  <a:pt x="895" y="375"/>
                </a:lnTo>
                <a:lnTo>
                  <a:pt x="895" y="375"/>
                </a:lnTo>
                <a:lnTo>
                  <a:pt x="895" y="375"/>
                </a:lnTo>
                <a:lnTo>
                  <a:pt x="899" y="378"/>
                </a:lnTo>
                <a:lnTo>
                  <a:pt x="903" y="378"/>
                </a:lnTo>
                <a:lnTo>
                  <a:pt x="907" y="375"/>
                </a:lnTo>
                <a:lnTo>
                  <a:pt x="916" y="375"/>
                </a:lnTo>
                <a:lnTo>
                  <a:pt x="932" y="373"/>
                </a:lnTo>
                <a:lnTo>
                  <a:pt x="937" y="373"/>
                </a:lnTo>
                <a:lnTo>
                  <a:pt x="937" y="373"/>
                </a:lnTo>
                <a:lnTo>
                  <a:pt x="937" y="375"/>
                </a:lnTo>
                <a:lnTo>
                  <a:pt x="935" y="375"/>
                </a:lnTo>
                <a:lnTo>
                  <a:pt x="930" y="373"/>
                </a:lnTo>
                <a:lnTo>
                  <a:pt x="928" y="375"/>
                </a:lnTo>
                <a:lnTo>
                  <a:pt x="926" y="375"/>
                </a:lnTo>
                <a:lnTo>
                  <a:pt x="926" y="375"/>
                </a:lnTo>
                <a:lnTo>
                  <a:pt x="928" y="375"/>
                </a:lnTo>
                <a:lnTo>
                  <a:pt x="928" y="378"/>
                </a:lnTo>
                <a:lnTo>
                  <a:pt x="926" y="378"/>
                </a:lnTo>
                <a:lnTo>
                  <a:pt x="924" y="378"/>
                </a:lnTo>
                <a:lnTo>
                  <a:pt x="922" y="378"/>
                </a:lnTo>
                <a:lnTo>
                  <a:pt x="916" y="380"/>
                </a:lnTo>
                <a:lnTo>
                  <a:pt x="907" y="382"/>
                </a:lnTo>
                <a:lnTo>
                  <a:pt x="901" y="382"/>
                </a:lnTo>
                <a:lnTo>
                  <a:pt x="899" y="384"/>
                </a:lnTo>
                <a:lnTo>
                  <a:pt x="895" y="386"/>
                </a:lnTo>
                <a:lnTo>
                  <a:pt x="893" y="386"/>
                </a:lnTo>
                <a:lnTo>
                  <a:pt x="893" y="388"/>
                </a:lnTo>
                <a:lnTo>
                  <a:pt x="895" y="390"/>
                </a:lnTo>
                <a:lnTo>
                  <a:pt x="905" y="396"/>
                </a:lnTo>
                <a:lnTo>
                  <a:pt x="914" y="396"/>
                </a:lnTo>
                <a:lnTo>
                  <a:pt x="922" y="396"/>
                </a:lnTo>
                <a:lnTo>
                  <a:pt x="924" y="396"/>
                </a:lnTo>
                <a:lnTo>
                  <a:pt x="926" y="398"/>
                </a:lnTo>
                <a:lnTo>
                  <a:pt x="928" y="398"/>
                </a:lnTo>
                <a:lnTo>
                  <a:pt x="937" y="396"/>
                </a:lnTo>
                <a:lnTo>
                  <a:pt x="945" y="396"/>
                </a:lnTo>
                <a:lnTo>
                  <a:pt x="947" y="396"/>
                </a:lnTo>
                <a:lnTo>
                  <a:pt x="951" y="396"/>
                </a:lnTo>
                <a:lnTo>
                  <a:pt x="953" y="396"/>
                </a:lnTo>
                <a:lnTo>
                  <a:pt x="958" y="394"/>
                </a:lnTo>
                <a:lnTo>
                  <a:pt x="960" y="394"/>
                </a:lnTo>
                <a:lnTo>
                  <a:pt x="966" y="396"/>
                </a:lnTo>
                <a:lnTo>
                  <a:pt x="968" y="396"/>
                </a:lnTo>
                <a:lnTo>
                  <a:pt x="983" y="401"/>
                </a:lnTo>
                <a:lnTo>
                  <a:pt x="989" y="405"/>
                </a:lnTo>
                <a:lnTo>
                  <a:pt x="991" y="405"/>
                </a:lnTo>
                <a:lnTo>
                  <a:pt x="989" y="405"/>
                </a:lnTo>
                <a:lnTo>
                  <a:pt x="989" y="407"/>
                </a:lnTo>
                <a:lnTo>
                  <a:pt x="983" y="405"/>
                </a:lnTo>
                <a:lnTo>
                  <a:pt x="981" y="407"/>
                </a:lnTo>
                <a:lnTo>
                  <a:pt x="979" y="407"/>
                </a:lnTo>
                <a:lnTo>
                  <a:pt x="976" y="407"/>
                </a:lnTo>
                <a:lnTo>
                  <a:pt x="968" y="407"/>
                </a:lnTo>
                <a:lnTo>
                  <a:pt x="962" y="407"/>
                </a:lnTo>
                <a:lnTo>
                  <a:pt x="958" y="405"/>
                </a:lnTo>
                <a:lnTo>
                  <a:pt x="953" y="405"/>
                </a:lnTo>
                <a:lnTo>
                  <a:pt x="947" y="405"/>
                </a:lnTo>
                <a:lnTo>
                  <a:pt x="935" y="407"/>
                </a:lnTo>
                <a:lnTo>
                  <a:pt x="920" y="409"/>
                </a:lnTo>
                <a:lnTo>
                  <a:pt x="911" y="411"/>
                </a:lnTo>
                <a:lnTo>
                  <a:pt x="909" y="411"/>
                </a:lnTo>
                <a:lnTo>
                  <a:pt x="909" y="411"/>
                </a:lnTo>
                <a:lnTo>
                  <a:pt x="909" y="413"/>
                </a:lnTo>
                <a:lnTo>
                  <a:pt x="911" y="415"/>
                </a:lnTo>
                <a:lnTo>
                  <a:pt x="911" y="417"/>
                </a:lnTo>
                <a:lnTo>
                  <a:pt x="911" y="417"/>
                </a:lnTo>
                <a:lnTo>
                  <a:pt x="914" y="419"/>
                </a:lnTo>
                <a:lnTo>
                  <a:pt x="918" y="424"/>
                </a:lnTo>
                <a:lnTo>
                  <a:pt x="918" y="426"/>
                </a:lnTo>
                <a:lnTo>
                  <a:pt x="920" y="426"/>
                </a:lnTo>
                <a:lnTo>
                  <a:pt x="920" y="428"/>
                </a:lnTo>
                <a:lnTo>
                  <a:pt x="920" y="428"/>
                </a:lnTo>
                <a:lnTo>
                  <a:pt x="926" y="430"/>
                </a:lnTo>
                <a:lnTo>
                  <a:pt x="928" y="430"/>
                </a:lnTo>
                <a:lnTo>
                  <a:pt x="932" y="432"/>
                </a:lnTo>
                <a:lnTo>
                  <a:pt x="939" y="432"/>
                </a:lnTo>
                <a:lnTo>
                  <a:pt x="947" y="432"/>
                </a:lnTo>
                <a:lnTo>
                  <a:pt x="951" y="432"/>
                </a:lnTo>
                <a:lnTo>
                  <a:pt x="955" y="432"/>
                </a:lnTo>
                <a:lnTo>
                  <a:pt x="960" y="434"/>
                </a:lnTo>
                <a:lnTo>
                  <a:pt x="962" y="434"/>
                </a:lnTo>
                <a:lnTo>
                  <a:pt x="962" y="438"/>
                </a:lnTo>
                <a:lnTo>
                  <a:pt x="962" y="438"/>
                </a:lnTo>
                <a:lnTo>
                  <a:pt x="962" y="443"/>
                </a:lnTo>
                <a:lnTo>
                  <a:pt x="962" y="445"/>
                </a:lnTo>
                <a:lnTo>
                  <a:pt x="966" y="449"/>
                </a:lnTo>
                <a:lnTo>
                  <a:pt x="968" y="451"/>
                </a:lnTo>
                <a:lnTo>
                  <a:pt x="968" y="451"/>
                </a:lnTo>
                <a:lnTo>
                  <a:pt x="970" y="451"/>
                </a:lnTo>
                <a:lnTo>
                  <a:pt x="972" y="451"/>
                </a:lnTo>
                <a:lnTo>
                  <a:pt x="976" y="451"/>
                </a:lnTo>
                <a:lnTo>
                  <a:pt x="981" y="451"/>
                </a:lnTo>
                <a:lnTo>
                  <a:pt x="991" y="451"/>
                </a:lnTo>
                <a:lnTo>
                  <a:pt x="995" y="449"/>
                </a:lnTo>
                <a:lnTo>
                  <a:pt x="997" y="449"/>
                </a:lnTo>
                <a:lnTo>
                  <a:pt x="999" y="449"/>
                </a:lnTo>
                <a:lnTo>
                  <a:pt x="1002" y="449"/>
                </a:lnTo>
                <a:lnTo>
                  <a:pt x="1008" y="449"/>
                </a:lnTo>
                <a:lnTo>
                  <a:pt x="1014" y="447"/>
                </a:lnTo>
                <a:lnTo>
                  <a:pt x="1023" y="447"/>
                </a:lnTo>
                <a:lnTo>
                  <a:pt x="1029" y="445"/>
                </a:lnTo>
                <a:lnTo>
                  <a:pt x="1033" y="443"/>
                </a:lnTo>
                <a:lnTo>
                  <a:pt x="1035" y="440"/>
                </a:lnTo>
                <a:lnTo>
                  <a:pt x="1037" y="440"/>
                </a:lnTo>
                <a:lnTo>
                  <a:pt x="1046" y="440"/>
                </a:lnTo>
                <a:lnTo>
                  <a:pt x="1052" y="438"/>
                </a:lnTo>
                <a:lnTo>
                  <a:pt x="1052" y="438"/>
                </a:lnTo>
                <a:lnTo>
                  <a:pt x="1056" y="434"/>
                </a:lnTo>
                <a:lnTo>
                  <a:pt x="1056" y="434"/>
                </a:lnTo>
                <a:lnTo>
                  <a:pt x="1060" y="430"/>
                </a:lnTo>
                <a:lnTo>
                  <a:pt x="1060" y="428"/>
                </a:lnTo>
                <a:lnTo>
                  <a:pt x="1062" y="428"/>
                </a:lnTo>
                <a:lnTo>
                  <a:pt x="1064" y="428"/>
                </a:lnTo>
                <a:lnTo>
                  <a:pt x="1067" y="428"/>
                </a:lnTo>
                <a:lnTo>
                  <a:pt x="1067" y="428"/>
                </a:lnTo>
                <a:lnTo>
                  <a:pt x="1067" y="430"/>
                </a:lnTo>
                <a:lnTo>
                  <a:pt x="1067" y="432"/>
                </a:lnTo>
                <a:lnTo>
                  <a:pt x="1067" y="432"/>
                </a:lnTo>
                <a:lnTo>
                  <a:pt x="1067" y="432"/>
                </a:lnTo>
                <a:lnTo>
                  <a:pt x="1069" y="434"/>
                </a:lnTo>
                <a:lnTo>
                  <a:pt x="1071" y="434"/>
                </a:lnTo>
                <a:lnTo>
                  <a:pt x="1073" y="434"/>
                </a:lnTo>
                <a:lnTo>
                  <a:pt x="1075" y="434"/>
                </a:lnTo>
                <a:lnTo>
                  <a:pt x="1079" y="434"/>
                </a:lnTo>
                <a:lnTo>
                  <a:pt x="1083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8"/>
                </a:lnTo>
                <a:lnTo>
                  <a:pt x="1083" y="440"/>
                </a:lnTo>
                <a:lnTo>
                  <a:pt x="1085" y="440"/>
                </a:lnTo>
                <a:lnTo>
                  <a:pt x="1094" y="443"/>
                </a:lnTo>
                <a:lnTo>
                  <a:pt x="1094" y="440"/>
                </a:lnTo>
                <a:lnTo>
                  <a:pt x="1096" y="440"/>
                </a:lnTo>
                <a:lnTo>
                  <a:pt x="1100" y="443"/>
                </a:lnTo>
                <a:lnTo>
                  <a:pt x="1104" y="443"/>
                </a:lnTo>
                <a:lnTo>
                  <a:pt x="1108" y="443"/>
                </a:lnTo>
                <a:lnTo>
                  <a:pt x="1113" y="443"/>
                </a:lnTo>
                <a:lnTo>
                  <a:pt x="1117" y="443"/>
                </a:lnTo>
                <a:lnTo>
                  <a:pt x="1119" y="443"/>
                </a:lnTo>
                <a:lnTo>
                  <a:pt x="1119" y="443"/>
                </a:lnTo>
                <a:lnTo>
                  <a:pt x="1123" y="440"/>
                </a:lnTo>
                <a:lnTo>
                  <a:pt x="1125" y="440"/>
                </a:lnTo>
                <a:lnTo>
                  <a:pt x="1129" y="438"/>
                </a:lnTo>
                <a:lnTo>
                  <a:pt x="1131" y="438"/>
                </a:lnTo>
                <a:lnTo>
                  <a:pt x="1134" y="434"/>
                </a:lnTo>
                <a:lnTo>
                  <a:pt x="1134" y="434"/>
                </a:lnTo>
                <a:lnTo>
                  <a:pt x="1134" y="432"/>
                </a:lnTo>
                <a:lnTo>
                  <a:pt x="1131" y="432"/>
                </a:lnTo>
                <a:lnTo>
                  <a:pt x="1131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28"/>
                </a:lnTo>
                <a:lnTo>
                  <a:pt x="1129" y="428"/>
                </a:lnTo>
                <a:lnTo>
                  <a:pt x="1129" y="426"/>
                </a:lnTo>
                <a:lnTo>
                  <a:pt x="1127" y="426"/>
                </a:lnTo>
                <a:lnTo>
                  <a:pt x="1123" y="426"/>
                </a:lnTo>
                <a:lnTo>
                  <a:pt x="1123" y="428"/>
                </a:lnTo>
                <a:lnTo>
                  <a:pt x="1119" y="428"/>
                </a:lnTo>
                <a:lnTo>
                  <a:pt x="1117" y="430"/>
                </a:lnTo>
                <a:lnTo>
                  <a:pt x="1115" y="432"/>
                </a:lnTo>
                <a:lnTo>
                  <a:pt x="1115" y="434"/>
                </a:lnTo>
                <a:lnTo>
                  <a:pt x="1115" y="432"/>
                </a:lnTo>
                <a:lnTo>
                  <a:pt x="1115" y="430"/>
                </a:lnTo>
                <a:lnTo>
                  <a:pt x="1115" y="428"/>
                </a:lnTo>
                <a:lnTo>
                  <a:pt x="1115" y="426"/>
                </a:lnTo>
                <a:lnTo>
                  <a:pt x="1115" y="426"/>
                </a:lnTo>
                <a:lnTo>
                  <a:pt x="1115" y="426"/>
                </a:lnTo>
                <a:lnTo>
                  <a:pt x="1113" y="426"/>
                </a:lnTo>
                <a:lnTo>
                  <a:pt x="1111" y="424"/>
                </a:lnTo>
                <a:lnTo>
                  <a:pt x="1111" y="424"/>
                </a:lnTo>
                <a:lnTo>
                  <a:pt x="1108" y="422"/>
                </a:lnTo>
                <a:lnTo>
                  <a:pt x="1108" y="422"/>
                </a:lnTo>
                <a:lnTo>
                  <a:pt x="1111" y="422"/>
                </a:lnTo>
                <a:lnTo>
                  <a:pt x="1111" y="422"/>
                </a:lnTo>
                <a:lnTo>
                  <a:pt x="1115" y="424"/>
                </a:lnTo>
                <a:lnTo>
                  <a:pt x="1117" y="424"/>
                </a:lnTo>
                <a:lnTo>
                  <a:pt x="1119" y="424"/>
                </a:lnTo>
                <a:lnTo>
                  <a:pt x="1121" y="424"/>
                </a:lnTo>
                <a:lnTo>
                  <a:pt x="1121" y="424"/>
                </a:lnTo>
                <a:lnTo>
                  <a:pt x="1123" y="424"/>
                </a:lnTo>
                <a:lnTo>
                  <a:pt x="1123" y="422"/>
                </a:lnTo>
                <a:lnTo>
                  <a:pt x="1123" y="422"/>
                </a:lnTo>
                <a:lnTo>
                  <a:pt x="1121" y="422"/>
                </a:lnTo>
                <a:lnTo>
                  <a:pt x="1121" y="419"/>
                </a:lnTo>
                <a:lnTo>
                  <a:pt x="1123" y="419"/>
                </a:lnTo>
                <a:lnTo>
                  <a:pt x="1125" y="417"/>
                </a:lnTo>
                <a:lnTo>
                  <a:pt x="1127" y="417"/>
                </a:lnTo>
                <a:lnTo>
                  <a:pt x="1127" y="417"/>
                </a:lnTo>
                <a:lnTo>
                  <a:pt x="1129" y="417"/>
                </a:lnTo>
                <a:lnTo>
                  <a:pt x="1131" y="419"/>
                </a:lnTo>
                <a:lnTo>
                  <a:pt x="1134" y="419"/>
                </a:lnTo>
                <a:lnTo>
                  <a:pt x="1136" y="422"/>
                </a:lnTo>
                <a:lnTo>
                  <a:pt x="1136" y="419"/>
                </a:lnTo>
                <a:lnTo>
                  <a:pt x="1136" y="419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9"/>
                </a:lnTo>
                <a:lnTo>
                  <a:pt x="1140" y="419"/>
                </a:lnTo>
                <a:lnTo>
                  <a:pt x="1142" y="422"/>
                </a:lnTo>
                <a:lnTo>
                  <a:pt x="1144" y="422"/>
                </a:lnTo>
                <a:lnTo>
                  <a:pt x="1144" y="422"/>
                </a:lnTo>
                <a:lnTo>
                  <a:pt x="1146" y="419"/>
                </a:lnTo>
                <a:close/>
                <a:moveTo>
                  <a:pt x="1140" y="428"/>
                </a:moveTo>
                <a:lnTo>
                  <a:pt x="1142" y="428"/>
                </a:lnTo>
                <a:lnTo>
                  <a:pt x="1142" y="428"/>
                </a:lnTo>
                <a:lnTo>
                  <a:pt x="1144" y="428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4"/>
                </a:lnTo>
                <a:lnTo>
                  <a:pt x="1142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close/>
                <a:moveTo>
                  <a:pt x="1150" y="445"/>
                </a:moveTo>
                <a:lnTo>
                  <a:pt x="1150" y="445"/>
                </a:lnTo>
                <a:lnTo>
                  <a:pt x="1152" y="443"/>
                </a:lnTo>
                <a:lnTo>
                  <a:pt x="1152" y="443"/>
                </a:lnTo>
                <a:lnTo>
                  <a:pt x="1152" y="445"/>
                </a:lnTo>
                <a:lnTo>
                  <a:pt x="1152" y="445"/>
                </a:lnTo>
                <a:lnTo>
                  <a:pt x="1152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7" y="443"/>
                </a:lnTo>
                <a:lnTo>
                  <a:pt x="1157" y="440"/>
                </a:lnTo>
                <a:lnTo>
                  <a:pt x="1157" y="440"/>
                </a:lnTo>
                <a:lnTo>
                  <a:pt x="1155" y="438"/>
                </a:lnTo>
                <a:lnTo>
                  <a:pt x="1155" y="438"/>
                </a:lnTo>
                <a:lnTo>
                  <a:pt x="1152" y="438"/>
                </a:lnTo>
                <a:lnTo>
                  <a:pt x="1152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40"/>
                </a:lnTo>
                <a:lnTo>
                  <a:pt x="1150" y="443"/>
                </a:lnTo>
                <a:lnTo>
                  <a:pt x="1150" y="443"/>
                </a:lnTo>
                <a:lnTo>
                  <a:pt x="1150" y="445"/>
                </a:lnTo>
                <a:lnTo>
                  <a:pt x="1150" y="445"/>
                </a:lnTo>
                <a:close/>
                <a:moveTo>
                  <a:pt x="1211" y="262"/>
                </a:moveTo>
                <a:lnTo>
                  <a:pt x="1213" y="264"/>
                </a:lnTo>
                <a:lnTo>
                  <a:pt x="1215" y="264"/>
                </a:lnTo>
                <a:lnTo>
                  <a:pt x="1215" y="262"/>
                </a:lnTo>
                <a:lnTo>
                  <a:pt x="1217" y="262"/>
                </a:lnTo>
                <a:lnTo>
                  <a:pt x="1217" y="262"/>
                </a:lnTo>
                <a:lnTo>
                  <a:pt x="1217" y="260"/>
                </a:lnTo>
                <a:lnTo>
                  <a:pt x="1215" y="260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60"/>
                </a:lnTo>
                <a:lnTo>
                  <a:pt x="1209" y="260"/>
                </a:lnTo>
                <a:lnTo>
                  <a:pt x="1205" y="262"/>
                </a:lnTo>
                <a:lnTo>
                  <a:pt x="1203" y="262"/>
                </a:lnTo>
                <a:lnTo>
                  <a:pt x="1203" y="264"/>
                </a:lnTo>
                <a:lnTo>
                  <a:pt x="1203" y="264"/>
                </a:lnTo>
                <a:lnTo>
                  <a:pt x="1203" y="266"/>
                </a:lnTo>
                <a:lnTo>
                  <a:pt x="1205" y="266"/>
                </a:lnTo>
                <a:lnTo>
                  <a:pt x="1207" y="266"/>
                </a:lnTo>
                <a:lnTo>
                  <a:pt x="1207" y="266"/>
                </a:lnTo>
                <a:lnTo>
                  <a:pt x="1207" y="264"/>
                </a:lnTo>
                <a:lnTo>
                  <a:pt x="1211" y="262"/>
                </a:lnTo>
                <a:lnTo>
                  <a:pt x="1211" y="262"/>
                </a:lnTo>
                <a:close/>
                <a:moveTo>
                  <a:pt x="1205" y="329"/>
                </a:moveTo>
                <a:lnTo>
                  <a:pt x="1205" y="329"/>
                </a:lnTo>
                <a:lnTo>
                  <a:pt x="1205" y="327"/>
                </a:lnTo>
                <a:lnTo>
                  <a:pt x="1203" y="329"/>
                </a:lnTo>
                <a:lnTo>
                  <a:pt x="1201" y="329"/>
                </a:lnTo>
                <a:lnTo>
                  <a:pt x="1201" y="331"/>
                </a:lnTo>
                <a:lnTo>
                  <a:pt x="1201" y="331"/>
                </a:lnTo>
                <a:lnTo>
                  <a:pt x="1201" y="333"/>
                </a:lnTo>
                <a:lnTo>
                  <a:pt x="1203" y="336"/>
                </a:lnTo>
                <a:lnTo>
                  <a:pt x="1205" y="336"/>
                </a:lnTo>
                <a:lnTo>
                  <a:pt x="1207" y="336"/>
                </a:lnTo>
                <a:lnTo>
                  <a:pt x="1207" y="333"/>
                </a:lnTo>
                <a:lnTo>
                  <a:pt x="1207" y="333"/>
                </a:lnTo>
                <a:lnTo>
                  <a:pt x="1209" y="331"/>
                </a:lnTo>
                <a:lnTo>
                  <a:pt x="1209" y="331"/>
                </a:lnTo>
                <a:lnTo>
                  <a:pt x="1207" y="331"/>
                </a:lnTo>
                <a:lnTo>
                  <a:pt x="1207" y="329"/>
                </a:lnTo>
                <a:lnTo>
                  <a:pt x="1205" y="329"/>
                </a:lnTo>
                <a:close/>
                <a:moveTo>
                  <a:pt x="1234" y="252"/>
                </a:moveTo>
                <a:lnTo>
                  <a:pt x="1234" y="254"/>
                </a:lnTo>
                <a:lnTo>
                  <a:pt x="1234" y="254"/>
                </a:lnTo>
                <a:lnTo>
                  <a:pt x="1234" y="256"/>
                </a:lnTo>
                <a:lnTo>
                  <a:pt x="1236" y="256"/>
                </a:lnTo>
                <a:lnTo>
                  <a:pt x="1238" y="256"/>
                </a:lnTo>
                <a:lnTo>
                  <a:pt x="1240" y="256"/>
                </a:lnTo>
                <a:lnTo>
                  <a:pt x="1243" y="254"/>
                </a:lnTo>
                <a:lnTo>
                  <a:pt x="1243" y="254"/>
                </a:lnTo>
                <a:lnTo>
                  <a:pt x="1240" y="254"/>
                </a:lnTo>
                <a:lnTo>
                  <a:pt x="1240" y="252"/>
                </a:lnTo>
                <a:lnTo>
                  <a:pt x="1240" y="250"/>
                </a:lnTo>
                <a:lnTo>
                  <a:pt x="1238" y="250"/>
                </a:lnTo>
                <a:lnTo>
                  <a:pt x="1238" y="248"/>
                </a:lnTo>
                <a:lnTo>
                  <a:pt x="1238" y="248"/>
                </a:lnTo>
                <a:lnTo>
                  <a:pt x="1234" y="250"/>
                </a:lnTo>
                <a:lnTo>
                  <a:pt x="1234" y="250"/>
                </a:lnTo>
                <a:lnTo>
                  <a:pt x="1234" y="250"/>
                </a:lnTo>
                <a:lnTo>
                  <a:pt x="1232" y="250"/>
                </a:lnTo>
                <a:lnTo>
                  <a:pt x="1232" y="252"/>
                </a:lnTo>
                <a:lnTo>
                  <a:pt x="1234" y="252"/>
                </a:lnTo>
                <a:lnTo>
                  <a:pt x="1234" y="252"/>
                </a:lnTo>
                <a:close/>
                <a:moveTo>
                  <a:pt x="1136" y="231"/>
                </a:moveTo>
                <a:lnTo>
                  <a:pt x="1136" y="231"/>
                </a:lnTo>
                <a:lnTo>
                  <a:pt x="1138" y="231"/>
                </a:lnTo>
                <a:lnTo>
                  <a:pt x="1142" y="231"/>
                </a:lnTo>
                <a:lnTo>
                  <a:pt x="1148" y="229"/>
                </a:lnTo>
                <a:lnTo>
                  <a:pt x="1155" y="227"/>
                </a:lnTo>
                <a:lnTo>
                  <a:pt x="1152" y="227"/>
                </a:lnTo>
                <a:lnTo>
                  <a:pt x="1150" y="227"/>
                </a:lnTo>
                <a:lnTo>
                  <a:pt x="1146" y="227"/>
                </a:lnTo>
                <a:lnTo>
                  <a:pt x="1144" y="227"/>
                </a:lnTo>
                <a:lnTo>
                  <a:pt x="1142" y="229"/>
                </a:lnTo>
                <a:lnTo>
                  <a:pt x="1138" y="229"/>
                </a:lnTo>
                <a:lnTo>
                  <a:pt x="1136" y="231"/>
                </a:lnTo>
                <a:close/>
                <a:moveTo>
                  <a:pt x="1188" y="302"/>
                </a:moveTo>
                <a:lnTo>
                  <a:pt x="1180" y="304"/>
                </a:lnTo>
                <a:lnTo>
                  <a:pt x="1175" y="304"/>
                </a:lnTo>
                <a:lnTo>
                  <a:pt x="1175" y="306"/>
                </a:lnTo>
                <a:lnTo>
                  <a:pt x="1173" y="306"/>
                </a:lnTo>
                <a:lnTo>
                  <a:pt x="1173" y="306"/>
                </a:lnTo>
                <a:lnTo>
                  <a:pt x="1171" y="306"/>
                </a:lnTo>
                <a:lnTo>
                  <a:pt x="1169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9" y="310"/>
                </a:lnTo>
                <a:lnTo>
                  <a:pt x="1173" y="310"/>
                </a:lnTo>
                <a:lnTo>
                  <a:pt x="1175" y="310"/>
                </a:lnTo>
                <a:lnTo>
                  <a:pt x="1178" y="310"/>
                </a:lnTo>
                <a:lnTo>
                  <a:pt x="1178" y="310"/>
                </a:lnTo>
                <a:lnTo>
                  <a:pt x="1180" y="310"/>
                </a:lnTo>
                <a:lnTo>
                  <a:pt x="1184" y="308"/>
                </a:lnTo>
                <a:lnTo>
                  <a:pt x="1186" y="308"/>
                </a:lnTo>
                <a:lnTo>
                  <a:pt x="1190" y="306"/>
                </a:lnTo>
                <a:lnTo>
                  <a:pt x="1192" y="306"/>
                </a:lnTo>
                <a:lnTo>
                  <a:pt x="1192" y="304"/>
                </a:lnTo>
                <a:lnTo>
                  <a:pt x="1192" y="304"/>
                </a:lnTo>
                <a:lnTo>
                  <a:pt x="1192" y="302"/>
                </a:lnTo>
                <a:lnTo>
                  <a:pt x="1192" y="302"/>
                </a:lnTo>
                <a:lnTo>
                  <a:pt x="1190" y="302"/>
                </a:lnTo>
                <a:lnTo>
                  <a:pt x="1188" y="302"/>
                </a:lnTo>
                <a:close/>
                <a:moveTo>
                  <a:pt x="1117" y="178"/>
                </a:moveTo>
                <a:lnTo>
                  <a:pt x="1117" y="180"/>
                </a:lnTo>
                <a:lnTo>
                  <a:pt x="1115" y="180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5" y="185"/>
                </a:lnTo>
                <a:lnTo>
                  <a:pt x="1115" y="183"/>
                </a:lnTo>
                <a:lnTo>
                  <a:pt x="1119" y="180"/>
                </a:lnTo>
                <a:lnTo>
                  <a:pt x="1119" y="180"/>
                </a:lnTo>
                <a:lnTo>
                  <a:pt x="1117" y="178"/>
                </a:lnTo>
                <a:close/>
                <a:moveTo>
                  <a:pt x="1123" y="243"/>
                </a:moveTo>
                <a:lnTo>
                  <a:pt x="1121" y="239"/>
                </a:lnTo>
                <a:lnTo>
                  <a:pt x="1119" y="239"/>
                </a:lnTo>
                <a:lnTo>
                  <a:pt x="1115" y="239"/>
                </a:lnTo>
                <a:lnTo>
                  <a:pt x="1106" y="241"/>
                </a:lnTo>
                <a:lnTo>
                  <a:pt x="1100" y="241"/>
                </a:lnTo>
                <a:lnTo>
                  <a:pt x="1096" y="243"/>
                </a:lnTo>
                <a:lnTo>
                  <a:pt x="1096" y="245"/>
                </a:lnTo>
                <a:lnTo>
                  <a:pt x="1098" y="248"/>
                </a:lnTo>
                <a:lnTo>
                  <a:pt x="1102" y="248"/>
                </a:lnTo>
                <a:lnTo>
                  <a:pt x="1104" y="248"/>
                </a:lnTo>
                <a:lnTo>
                  <a:pt x="1102" y="250"/>
                </a:lnTo>
                <a:lnTo>
                  <a:pt x="1104" y="252"/>
                </a:lnTo>
                <a:lnTo>
                  <a:pt x="1113" y="250"/>
                </a:lnTo>
                <a:lnTo>
                  <a:pt x="1115" y="250"/>
                </a:lnTo>
                <a:lnTo>
                  <a:pt x="1113" y="254"/>
                </a:lnTo>
                <a:lnTo>
                  <a:pt x="1111" y="256"/>
                </a:lnTo>
                <a:lnTo>
                  <a:pt x="1117" y="256"/>
                </a:lnTo>
                <a:lnTo>
                  <a:pt x="1121" y="254"/>
                </a:lnTo>
                <a:lnTo>
                  <a:pt x="1123" y="254"/>
                </a:lnTo>
                <a:lnTo>
                  <a:pt x="1123" y="252"/>
                </a:lnTo>
                <a:lnTo>
                  <a:pt x="1125" y="252"/>
                </a:lnTo>
                <a:lnTo>
                  <a:pt x="1129" y="250"/>
                </a:lnTo>
                <a:lnTo>
                  <a:pt x="1129" y="250"/>
                </a:lnTo>
                <a:lnTo>
                  <a:pt x="1129" y="250"/>
                </a:lnTo>
                <a:lnTo>
                  <a:pt x="1127" y="248"/>
                </a:lnTo>
                <a:lnTo>
                  <a:pt x="1123" y="245"/>
                </a:lnTo>
                <a:lnTo>
                  <a:pt x="1123" y="245"/>
                </a:lnTo>
                <a:lnTo>
                  <a:pt x="1123" y="243"/>
                </a:lnTo>
                <a:close/>
                <a:moveTo>
                  <a:pt x="1081" y="313"/>
                </a:moveTo>
                <a:lnTo>
                  <a:pt x="1079" y="313"/>
                </a:lnTo>
                <a:lnTo>
                  <a:pt x="1067" y="313"/>
                </a:lnTo>
                <a:lnTo>
                  <a:pt x="1062" y="315"/>
                </a:lnTo>
                <a:lnTo>
                  <a:pt x="1062" y="315"/>
                </a:lnTo>
                <a:lnTo>
                  <a:pt x="1060" y="317"/>
                </a:lnTo>
                <a:lnTo>
                  <a:pt x="1058" y="319"/>
                </a:lnTo>
                <a:lnTo>
                  <a:pt x="1058" y="321"/>
                </a:lnTo>
                <a:lnTo>
                  <a:pt x="1060" y="321"/>
                </a:lnTo>
                <a:lnTo>
                  <a:pt x="1064" y="321"/>
                </a:lnTo>
                <a:lnTo>
                  <a:pt x="1069" y="325"/>
                </a:lnTo>
                <a:lnTo>
                  <a:pt x="1071" y="327"/>
                </a:lnTo>
                <a:lnTo>
                  <a:pt x="1071" y="327"/>
                </a:lnTo>
                <a:lnTo>
                  <a:pt x="1075" y="331"/>
                </a:lnTo>
                <a:lnTo>
                  <a:pt x="1079" y="333"/>
                </a:lnTo>
                <a:lnTo>
                  <a:pt x="1081" y="336"/>
                </a:lnTo>
                <a:lnTo>
                  <a:pt x="1081" y="336"/>
                </a:lnTo>
                <a:lnTo>
                  <a:pt x="1083" y="336"/>
                </a:lnTo>
                <a:lnTo>
                  <a:pt x="1083" y="336"/>
                </a:lnTo>
                <a:lnTo>
                  <a:pt x="1085" y="333"/>
                </a:lnTo>
                <a:lnTo>
                  <a:pt x="1087" y="331"/>
                </a:lnTo>
                <a:lnTo>
                  <a:pt x="1087" y="331"/>
                </a:lnTo>
                <a:lnTo>
                  <a:pt x="1090" y="329"/>
                </a:lnTo>
                <a:lnTo>
                  <a:pt x="1092" y="325"/>
                </a:lnTo>
                <a:lnTo>
                  <a:pt x="1092" y="323"/>
                </a:lnTo>
                <a:lnTo>
                  <a:pt x="1094" y="321"/>
                </a:lnTo>
                <a:lnTo>
                  <a:pt x="1094" y="319"/>
                </a:lnTo>
                <a:lnTo>
                  <a:pt x="1092" y="317"/>
                </a:lnTo>
                <a:lnTo>
                  <a:pt x="1092" y="317"/>
                </a:lnTo>
                <a:lnTo>
                  <a:pt x="1092" y="317"/>
                </a:lnTo>
                <a:lnTo>
                  <a:pt x="1090" y="315"/>
                </a:lnTo>
                <a:lnTo>
                  <a:pt x="1085" y="313"/>
                </a:lnTo>
                <a:lnTo>
                  <a:pt x="1081" y="313"/>
                </a:lnTo>
                <a:close/>
                <a:moveTo>
                  <a:pt x="1092" y="269"/>
                </a:moveTo>
                <a:lnTo>
                  <a:pt x="1090" y="271"/>
                </a:lnTo>
                <a:lnTo>
                  <a:pt x="1090" y="273"/>
                </a:lnTo>
                <a:lnTo>
                  <a:pt x="1087" y="273"/>
                </a:lnTo>
                <a:lnTo>
                  <a:pt x="1087" y="273"/>
                </a:lnTo>
                <a:lnTo>
                  <a:pt x="1090" y="275"/>
                </a:lnTo>
                <a:lnTo>
                  <a:pt x="1092" y="275"/>
                </a:lnTo>
                <a:lnTo>
                  <a:pt x="1096" y="277"/>
                </a:lnTo>
                <a:lnTo>
                  <a:pt x="1100" y="277"/>
                </a:lnTo>
                <a:lnTo>
                  <a:pt x="1104" y="275"/>
                </a:lnTo>
                <a:lnTo>
                  <a:pt x="1104" y="275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1"/>
                </a:lnTo>
                <a:lnTo>
                  <a:pt x="1104" y="271"/>
                </a:lnTo>
                <a:lnTo>
                  <a:pt x="1104" y="269"/>
                </a:lnTo>
                <a:lnTo>
                  <a:pt x="1104" y="266"/>
                </a:lnTo>
                <a:lnTo>
                  <a:pt x="1104" y="266"/>
                </a:lnTo>
                <a:lnTo>
                  <a:pt x="1102" y="266"/>
                </a:lnTo>
                <a:lnTo>
                  <a:pt x="1100" y="264"/>
                </a:lnTo>
                <a:lnTo>
                  <a:pt x="1096" y="264"/>
                </a:lnTo>
                <a:lnTo>
                  <a:pt x="1094" y="264"/>
                </a:lnTo>
                <a:lnTo>
                  <a:pt x="1092" y="266"/>
                </a:lnTo>
                <a:lnTo>
                  <a:pt x="1092" y="269"/>
                </a:lnTo>
                <a:close/>
                <a:moveTo>
                  <a:pt x="1211" y="277"/>
                </a:moveTo>
                <a:lnTo>
                  <a:pt x="1213" y="279"/>
                </a:lnTo>
                <a:lnTo>
                  <a:pt x="1213" y="279"/>
                </a:lnTo>
                <a:lnTo>
                  <a:pt x="1213" y="279"/>
                </a:lnTo>
                <a:lnTo>
                  <a:pt x="1215" y="279"/>
                </a:lnTo>
                <a:lnTo>
                  <a:pt x="1215" y="279"/>
                </a:lnTo>
                <a:lnTo>
                  <a:pt x="1219" y="281"/>
                </a:lnTo>
                <a:lnTo>
                  <a:pt x="1226" y="283"/>
                </a:lnTo>
                <a:lnTo>
                  <a:pt x="1228" y="283"/>
                </a:lnTo>
                <a:lnTo>
                  <a:pt x="1232" y="285"/>
                </a:lnTo>
                <a:lnTo>
                  <a:pt x="1234" y="287"/>
                </a:lnTo>
                <a:lnTo>
                  <a:pt x="1236" y="287"/>
                </a:lnTo>
                <a:lnTo>
                  <a:pt x="1238" y="287"/>
                </a:lnTo>
                <a:lnTo>
                  <a:pt x="1243" y="287"/>
                </a:lnTo>
                <a:lnTo>
                  <a:pt x="1247" y="287"/>
                </a:lnTo>
                <a:lnTo>
                  <a:pt x="1251" y="287"/>
                </a:lnTo>
                <a:lnTo>
                  <a:pt x="1253" y="287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3"/>
                </a:lnTo>
                <a:lnTo>
                  <a:pt x="1253" y="283"/>
                </a:lnTo>
                <a:lnTo>
                  <a:pt x="1253" y="281"/>
                </a:lnTo>
                <a:lnTo>
                  <a:pt x="1253" y="279"/>
                </a:lnTo>
                <a:lnTo>
                  <a:pt x="1253" y="279"/>
                </a:lnTo>
                <a:lnTo>
                  <a:pt x="1253" y="277"/>
                </a:lnTo>
                <a:lnTo>
                  <a:pt x="1253" y="275"/>
                </a:lnTo>
                <a:lnTo>
                  <a:pt x="1253" y="275"/>
                </a:lnTo>
                <a:lnTo>
                  <a:pt x="1253" y="273"/>
                </a:lnTo>
                <a:lnTo>
                  <a:pt x="1251" y="271"/>
                </a:lnTo>
                <a:lnTo>
                  <a:pt x="1251" y="269"/>
                </a:lnTo>
                <a:lnTo>
                  <a:pt x="1249" y="266"/>
                </a:lnTo>
                <a:lnTo>
                  <a:pt x="1247" y="264"/>
                </a:lnTo>
                <a:lnTo>
                  <a:pt x="1243" y="262"/>
                </a:lnTo>
                <a:lnTo>
                  <a:pt x="1240" y="260"/>
                </a:lnTo>
                <a:lnTo>
                  <a:pt x="1236" y="260"/>
                </a:lnTo>
                <a:lnTo>
                  <a:pt x="1234" y="258"/>
                </a:lnTo>
                <a:lnTo>
                  <a:pt x="1230" y="260"/>
                </a:lnTo>
                <a:lnTo>
                  <a:pt x="1222" y="262"/>
                </a:lnTo>
                <a:lnTo>
                  <a:pt x="1219" y="264"/>
                </a:lnTo>
                <a:lnTo>
                  <a:pt x="1217" y="264"/>
                </a:lnTo>
                <a:lnTo>
                  <a:pt x="1215" y="266"/>
                </a:lnTo>
                <a:lnTo>
                  <a:pt x="1215" y="269"/>
                </a:lnTo>
                <a:lnTo>
                  <a:pt x="1215" y="271"/>
                </a:lnTo>
                <a:lnTo>
                  <a:pt x="1213" y="271"/>
                </a:lnTo>
                <a:lnTo>
                  <a:pt x="1211" y="271"/>
                </a:lnTo>
                <a:lnTo>
                  <a:pt x="1209" y="275"/>
                </a:lnTo>
                <a:lnTo>
                  <a:pt x="1209" y="275"/>
                </a:lnTo>
                <a:lnTo>
                  <a:pt x="1209" y="277"/>
                </a:lnTo>
                <a:lnTo>
                  <a:pt x="1209" y="277"/>
                </a:lnTo>
                <a:lnTo>
                  <a:pt x="1209" y="277"/>
                </a:lnTo>
                <a:lnTo>
                  <a:pt x="1211" y="277"/>
                </a:lnTo>
                <a:lnTo>
                  <a:pt x="1211" y="277"/>
                </a:lnTo>
                <a:close/>
                <a:moveTo>
                  <a:pt x="1473" y="631"/>
                </a:moveTo>
                <a:lnTo>
                  <a:pt x="1473" y="629"/>
                </a:lnTo>
                <a:lnTo>
                  <a:pt x="1475" y="629"/>
                </a:lnTo>
                <a:lnTo>
                  <a:pt x="1471" y="629"/>
                </a:lnTo>
                <a:lnTo>
                  <a:pt x="1469" y="631"/>
                </a:lnTo>
                <a:lnTo>
                  <a:pt x="1469" y="631"/>
                </a:lnTo>
                <a:lnTo>
                  <a:pt x="1469" y="631"/>
                </a:lnTo>
                <a:lnTo>
                  <a:pt x="1471" y="631"/>
                </a:lnTo>
                <a:lnTo>
                  <a:pt x="1473" y="631"/>
                </a:lnTo>
                <a:close/>
                <a:moveTo>
                  <a:pt x="1479" y="579"/>
                </a:moveTo>
                <a:lnTo>
                  <a:pt x="1481" y="579"/>
                </a:lnTo>
                <a:lnTo>
                  <a:pt x="1483" y="577"/>
                </a:lnTo>
                <a:lnTo>
                  <a:pt x="1483" y="577"/>
                </a:lnTo>
                <a:lnTo>
                  <a:pt x="1483" y="575"/>
                </a:lnTo>
                <a:lnTo>
                  <a:pt x="1486" y="575"/>
                </a:lnTo>
                <a:lnTo>
                  <a:pt x="1483" y="575"/>
                </a:lnTo>
                <a:lnTo>
                  <a:pt x="1483" y="572"/>
                </a:lnTo>
                <a:lnTo>
                  <a:pt x="1481" y="570"/>
                </a:lnTo>
                <a:lnTo>
                  <a:pt x="1481" y="570"/>
                </a:lnTo>
                <a:lnTo>
                  <a:pt x="1479" y="570"/>
                </a:lnTo>
                <a:lnTo>
                  <a:pt x="1479" y="570"/>
                </a:lnTo>
                <a:lnTo>
                  <a:pt x="1475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2"/>
                </a:lnTo>
                <a:lnTo>
                  <a:pt x="1473" y="575"/>
                </a:lnTo>
                <a:lnTo>
                  <a:pt x="1477" y="579"/>
                </a:lnTo>
                <a:lnTo>
                  <a:pt x="1479" y="579"/>
                </a:lnTo>
                <a:close/>
                <a:moveTo>
                  <a:pt x="1523" y="451"/>
                </a:moveTo>
                <a:lnTo>
                  <a:pt x="1523" y="449"/>
                </a:lnTo>
                <a:lnTo>
                  <a:pt x="1521" y="447"/>
                </a:lnTo>
                <a:lnTo>
                  <a:pt x="1519" y="447"/>
                </a:lnTo>
                <a:lnTo>
                  <a:pt x="1519" y="447"/>
                </a:lnTo>
                <a:lnTo>
                  <a:pt x="1517" y="447"/>
                </a:lnTo>
                <a:lnTo>
                  <a:pt x="1515" y="447"/>
                </a:lnTo>
                <a:lnTo>
                  <a:pt x="1515" y="449"/>
                </a:lnTo>
                <a:lnTo>
                  <a:pt x="1515" y="449"/>
                </a:lnTo>
                <a:lnTo>
                  <a:pt x="1515" y="451"/>
                </a:lnTo>
                <a:lnTo>
                  <a:pt x="1517" y="451"/>
                </a:lnTo>
                <a:lnTo>
                  <a:pt x="1519" y="453"/>
                </a:lnTo>
                <a:lnTo>
                  <a:pt x="1521" y="455"/>
                </a:lnTo>
                <a:lnTo>
                  <a:pt x="1523" y="455"/>
                </a:lnTo>
                <a:lnTo>
                  <a:pt x="1523" y="455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1"/>
                </a:lnTo>
                <a:lnTo>
                  <a:pt x="1523" y="451"/>
                </a:lnTo>
                <a:close/>
                <a:moveTo>
                  <a:pt x="1467" y="728"/>
                </a:moveTo>
                <a:lnTo>
                  <a:pt x="1467" y="728"/>
                </a:lnTo>
                <a:lnTo>
                  <a:pt x="1467" y="726"/>
                </a:lnTo>
                <a:lnTo>
                  <a:pt x="1469" y="726"/>
                </a:lnTo>
                <a:lnTo>
                  <a:pt x="1469" y="723"/>
                </a:lnTo>
                <a:lnTo>
                  <a:pt x="1469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3"/>
                </a:lnTo>
                <a:lnTo>
                  <a:pt x="1467" y="723"/>
                </a:lnTo>
                <a:lnTo>
                  <a:pt x="1465" y="726"/>
                </a:lnTo>
                <a:lnTo>
                  <a:pt x="1465" y="728"/>
                </a:lnTo>
                <a:lnTo>
                  <a:pt x="1465" y="728"/>
                </a:lnTo>
                <a:lnTo>
                  <a:pt x="1465" y="728"/>
                </a:lnTo>
                <a:lnTo>
                  <a:pt x="1467" y="728"/>
                </a:lnTo>
                <a:close/>
                <a:moveTo>
                  <a:pt x="1481" y="560"/>
                </a:move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1" y="558"/>
                </a:lnTo>
                <a:lnTo>
                  <a:pt x="1479" y="558"/>
                </a:lnTo>
                <a:lnTo>
                  <a:pt x="1477" y="558"/>
                </a:lnTo>
                <a:lnTo>
                  <a:pt x="1479" y="558"/>
                </a:lnTo>
                <a:lnTo>
                  <a:pt x="1479" y="560"/>
                </a:lnTo>
                <a:lnTo>
                  <a:pt x="1481" y="560"/>
                </a:lnTo>
                <a:close/>
                <a:moveTo>
                  <a:pt x="1509" y="455"/>
                </a:moveTo>
                <a:lnTo>
                  <a:pt x="1507" y="455"/>
                </a:lnTo>
                <a:lnTo>
                  <a:pt x="1504" y="455"/>
                </a:lnTo>
                <a:lnTo>
                  <a:pt x="1504" y="455"/>
                </a:lnTo>
                <a:lnTo>
                  <a:pt x="1502" y="455"/>
                </a:lnTo>
                <a:lnTo>
                  <a:pt x="1498" y="457"/>
                </a:lnTo>
                <a:lnTo>
                  <a:pt x="1496" y="457"/>
                </a:lnTo>
                <a:lnTo>
                  <a:pt x="1496" y="457"/>
                </a:lnTo>
                <a:lnTo>
                  <a:pt x="1494" y="461"/>
                </a:lnTo>
                <a:lnTo>
                  <a:pt x="1490" y="463"/>
                </a:lnTo>
                <a:lnTo>
                  <a:pt x="1490" y="468"/>
                </a:lnTo>
                <a:lnTo>
                  <a:pt x="1488" y="470"/>
                </a:lnTo>
                <a:lnTo>
                  <a:pt x="1488" y="472"/>
                </a:lnTo>
                <a:lnTo>
                  <a:pt x="1490" y="476"/>
                </a:lnTo>
                <a:lnTo>
                  <a:pt x="1490" y="478"/>
                </a:lnTo>
                <a:lnTo>
                  <a:pt x="1492" y="480"/>
                </a:lnTo>
                <a:lnTo>
                  <a:pt x="1492" y="480"/>
                </a:lnTo>
                <a:lnTo>
                  <a:pt x="1494" y="482"/>
                </a:lnTo>
                <a:lnTo>
                  <a:pt x="1494" y="482"/>
                </a:lnTo>
                <a:lnTo>
                  <a:pt x="1496" y="482"/>
                </a:lnTo>
                <a:lnTo>
                  <a:pt x="1502" y="482"/>
                </a:lnTo>
                <a:lnTo>
                  <a:pt x="1507" y="480"/>
                </a:lnTo>
                <a:lnTo>
                  <a:pt x="1511" y="480"/>
                </a:lnTo>
                <a:lnTo>
                  <a:pt x="1515" y="478"/>
                </a:lnTo>
                <a:lnTo>
                  <a:pt x="1517" y="478"/>
                </a:lnTo>
                <a:lnTo>
                  <a:pt x="1519" y="476"/>
                </a:lnTo>
                <a:lnTo>
                  <a:pt x="1519" y="474"/>
                </a:lnTo>
                <a:lnTo>
                  <a:pt x="1519" y="472"/>
                </a:lnTo>
                <a:lnTo>
                  <a:pt x="1519" y="470"/>
                </a:lnTo>
                <a:lnTo>
                  <a:pt x="1519" y="463"/>
                </a:lnTo>
                <a:lnTo>
                  <a:pt x="1519" y="463"/>
                </a:lnTo>
                <a:lnTo>
                  <a:pt x="1519" y="461"/>
                </a:lnTo>
                <a:lnTo>
                  <a:pt x="1521" y="461"/>
                </a:lnTo>
                <a:lnTo>
                  <a:pt x="1521" y="459"/>
                </a:lnTo>
                <a:lnTo>
                  <a:pt x="1519" y="459"/>
                </a:lnTo>
                <a:lnTo>
                  <a:pt x="1519" y="457"/>
                </a:lnTo>
                <a:lnTo>
                  <a:pt x="1519" y="457"/>
                </a:lnTo>
                <a:lnTo>
                  <a:pt x="1511" y="455"/>
                </a:lnTo>
                <a:lnTo>
                  <a:pt x="1509" y="455"/>
                </a:lnTo>
                <a:close/>
                <a:moveTo>
                  <a:pt x="1450" y="650"/>
                </a:moveTo>
                <a:lnTo>
                  <a:pt x="1450" y="650"/>
                </a:lnTo>
                <a:lnTo>
                  <a:pt x="1450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6" y="652"/>
                </a:lnTo>
                <a:lnTo>
                  <a:pt x="1448" y="652"/>
                </a:lnTo>
                <a:lnTo>
                  <a:pt x="1450" y="650"/>
                </a:lnTo>
                <a:close/>
                <a:moveTo>
                  <a:pt x="1448" y="784"/>
                </a:moveTo>
                <a:lnTo>
                  <a:pt x="1448" y="784"/>
                </a:lnTo>
                <a:lnTo>
                  <a:pt x="1450" y="784"/>
                </a:lnTo>
                <a:lnTo>
                  <a:pt x="1450" y="784"/>
                </a:lnTo>
                <a:lnTo>
                  <a:pt x="1450" y="782"/>
                </a:lnTo>
                <a:lnTo>
                  <a:pt x="1448" y="782"/>
                </a:lnTo>
                <a:lnTo>
                  <a:pt x="1448" y="782"/>
                </a:lnTo>
                <a:lnTo>
                  <a:pt x="1448" y="784"/>
                </a:lnTo>
                <a:lnTo>
                  <a:pt x="1448" y="784"/>
                </a:lnTo>
                <a:close/>
                <a:moveTo>
                  <a:pt x="1450" y="713"/>
                </a:moveTo>
                <a:lnTo>
                  <a:pt x="1450" y="713"/>
                </a:lnTo>
                <a:lnTo>
                  <a:pt x="1450" y="715"/>
                </a:lnTo>
                <a:lnTo>
                  <a:pt x="1450" y="715"/>
                </a:lnTo>
                <a:lnTo>
                  <a:pt x="1450" y="715"/>
                </a:lnTo>
                <a:lnTo>
                  <a:pt x="1452" y="713"/>
                </a:lnTo>
                <a:lnTo>
                  <a:pt x="1452" y="713"/>
                </a:lnTo>
                <a:lnTo>
                  <a:pt x="1450" y="713"/>
                </a:lnTo>
                <a:lnTo>
                  <a:pt x="1450" y="713"/>
                </a:lnTo>
                <a:close/>
                <a:moveTo>
                  <a:pt x="1450" y="726"/>
                </a:moveTo>
                <a:lnTo>
                  <a:pt x="1454" y="723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2" y="723"/>
                </a:lnTo>
                <a:lnTo>
                  <a:pt x="1452" y="723"/>
                </a:lnTo>
                <a:lnTo>
                  <a:pt x="1450" y="723"/>
                </a:lnTo>
                <a:lnTo>
                  <a:pt x="1450" y="723"/>
                </a:lnTo>
                <a:lnTo>
                  <a:pt x="1448" y="723"/>
                </a:lnTo>
                <a:lnTo>
                  <a:pt x="1448" y="723"/>
                </a:lnTo>
                <a:lnTo>
                  <a:pt x="1448" y="726"/>
                </a:lnTo>
                <a:lnTo>
                  <a:pt x="1448" y="726"/>
                </a:lnTo>
                <a:lnTo>
                  <a:pt x="1450" y="726"/>
                </a:lnTo>
                <a:close/>
                <a:moveTo>
                  <a:pt x="1222" y="428"/>
                </a:moveTo>
                <a:lnTo>
                  <a:pt x="1222" y="430"/>
                </a:lnTo>
                <a:lnTo>
                  <a:pt x="1222" y="430"/>
                </a:lnTo>
                <a:lnTo>
                  <a:pt x="1224" y="430"/>
                </a:lnTo>
                <a:lnTo>
                  <a:pt x="1224" y="430"/>
                </a:lnTo>
                <a:lnTo>
                  <a:pt x="1226" y="428"/>
                </a:lnTo>
                <a:lnTo>
                  <a:pt x="1226" y="428"/>
                </a:lnTo>
                <a:lnTo>
                  <a:pt x="1226" y="426"/>
                </a:lnTo>
                <a:lnTo>
                  <a:pt x="1226" y="426"/>
                </a:lnTo>
                <a:lnTo>
                  <a:pt x="1224" y="424"/>
                </a:lnTo>
                <a:lnTo>
                  <a:pt x="1224" y="424"/>
                </a:lnTo>
                <a:lnTo>
                  <a:pt x="1222" y="422"/>
                </a:lnTo>
                <a:lnTo>
                  <a:pt x="1219" y="422"/>
                </a:lnTo>
                <a:lnTo>
                  <a:pt x="1219" y="424"/>
                </a:lnTo>
                <a:lnTo>
                  <a:pt x="1217" y="424"/>
                </a:lnTo>
                <a:lnTo>
                  <a:pt x="1217" y="426"/>
                </a:lnTo>
                <a:lnTo>
                  <a:pt x="1217" y="426"/>
                </a:lnTo>
                <a:lnTo>
                  <a:pt x="1217" y="428"/>
                </a:lnTo>
                <a:lnTo>
                  <a:pt x="1217" y="428"/>
                </a:lnTo>
                <a:lnTo>
                  <a:pt x="1217" y="430"/>
                </a:lnTo>
                <a:lnTo>
                  <a:pt x="1219" y="430"/>
                </a:lnTo>
                <a:lnTo>
                  <a:pt x="1219" y="428"/>
                </a:lnTo>
                <a:lnTo>
                  <a:pt x="1219" y="428"/>
                </a:lnTo>
                <a:lnTo>
                  <a:pt x="1219" y="426"/>
                </a:lnTo>
                <a:lnTo>
                  <a:pt x="1219" y="424"/>
                </a:lnTo>
                <a:lnTo>
                  <a:pt x="1219" y="424"/>
                </a:lnTo>
                <a:lnTo>
                  <a:pt x="1219" y="424"/>
                </a:lnTo>
                <a:lnTo>
                  <a:pt x="1222" y="424"/>
                </a:lnTo>
                <a:lnTo>
                  <a:pt x="1222" y="426"/>
                </a:lnTo>
                <a:lnTo>
                  <a:pt x="1222" y="428"/>
                </a:lnTo>
                <a:lnTo>
                  <a:pt x="1222" y="428"/>
                </a:lnTo>
                <a:lnTo>
                  <a:pt x="1222" y="428"/>
                </a:lnTo>
                <a:close/>
                <a:moveTo>
                  <a:pt x="1207" y="350"/>
                </a:moveTo>
                <a:lnTo>
                  <a:pt x="1209" y="350"/>
                </a:lnTo>
                <a:lnTo>
                  <a:pt x="1211" y="348"/>
                </a:lnTo>
                <a:lnTo>
                  <a:pt x="1211" y="348"/>
                </a:lnTo>
                <a:lnTo>
                  <a:pt x="1211" y="346"/>
                </a:lnTo>
                <a:lnTo>
                  <a:pt x="1209" y="344"/>
                </a:lnTo>
                <a:lnTo>
                  <a:pt x="1209" y="342"/>
                </a:lnTo>
                <a:lnTo>
                  <a:pt x="1209" y="342"/>
                </a:lnTo>
                <a:lnTo>
                  <a:pt x="1207" y="342"/>
                </a:lnTo>
                <a:lnTo>
                  <a:pt x="1205" y="342"/>
                </a:lnTo>
                <a:lnTo>
                  <a:pt x="1203" y="344"/>
                </a:lnTo>
                <a:lnTo>
                  <a:pt x="1201" y="344"/>
                </a:lnTo>
                <a:lnTo>
                  <a:pt x="1201" y="344"/>
                </a:lnTo>
                <a:lnTo>
                  <a:pt x="1201" y="342"/>
                </a:lnTo>
                <a:lnTo>
                  <a:pt x="1201" y="342"/>
                </a:lnTo>
                <a:lnTo>
                  <a:pt x="1201" y="340"/>
                </a:lnTo>
                <a:lnTo>
                  <a:pt x="1199" y="338"/>
                </a:lnTo>
                <a:lnTo>
                  <a:pt x="1196" y="338"/>
                </a:lnTo>
                <a:lnTo>
                  <a:pt x="1196" y="338"/>
                </a:lnTo>
                <a:lnTo>
                  <a:pt x="1199" y="336"/>
                </a:lnTo>
                <a:lnTo>
                  <a:pt x="1199" y="336"/>
                </a:lnTo>
                <a:lnTo>
                  <a:pt x="1199" y="336"/>
                </a:lnTo>
                <a:lnTo>
                  <a:pt x="1196" y="333"/>
                </a:lnTo>
                <a:lnTo>
                  <a:pt x="1192" y="333"/>
                </a:lnTo>
                <a:lnTo>
                  <a:pt x="1192" y="331"/>
                </a:lnTo>
                <a:lnTo>
                  <a:pt x="1188" y="331"/>
                </a:lnTo>
                <a:lnTo>
                  <a:pt x="1188" y="333"/>
                </a:lnTo>
                <a:lnTo>
                  <a:pt x="1186" y="333"/>
                </a:lnTo>
                <a:lnTo>
                  <a:pt x="1182" y="336"/>
                </a:lnTo>
                <a:lnTo>
                  <a:pt x="1182" y="336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1"/>
                </a:lnTo>
                <a:lnTo>
                  <a:pt x="1186" y="329"/>
                </a:lnTo>
                <a:lnTo>
                  <a:pt x="1190" y="325"/>
                </a:lnTo>
                <a:lnTo>
                  <a:pt x="1196" y="323"/>
                </a:lnTo>
                <a:lnTo>
                  <a:pt x="1199" y="323"/>
                </a:lnTo>
                <a:lnTo>
                  <a:pt x="1199" y="321"/>
                </a:lnTo>
                <a:lnTo>
                  <a:pt x="1199" y="321"/>
                </a:lnTo>
                <a:lnTo>
                  <a:pt x="1196" y="321"/>
                </a:lnTo>
                <a:lnTo>
                  <a:pt x="1196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19"/>
                </a:lnTo>
                <a:lnTo>
                  <a:pt x="1194" y="319"/>
                </a:lnTo>
                <a:lnTo>
                  <a:pt x="1194" y="319"/>
                </a:lnTo>
                <a:lnTo>
                  <a:pt x="1196" y="319"/>
                </a:lnTo>
                <a:lnTo>
                  <a:pt x="1199" y="317"/>
                </a:lnTo>
                <a:lnTo>
                  <a:pt x="1201" y="317"/>
                </a:lnTo>
                <a:lnTo>
                  <a:pt x="1201" y="317"/>
                </a:lnTo>
                <a:lnTo>
                  <a:pt x="1203" y="315"/>
                </a:lnTo>
                <a:lnTo>
                  <a:pt x="1203" y="315"/>
                </a:lnTo>
                <a:lnTo>
                  <a:pt x="1203" y="315"/>
                </a:lnTo>
                <a:lnTo>
                  <a:pt x="1201" y="310"/>
                </a:lnTo>
                <a:lnTo>
                  <a:pt x="1201" y="310"/>
                </a:lnTo>
                <a:lnTo>
                  <a:pt x="1199" y="310"/>
                </a:lnTo>
                <a:lnTo>
                  <a:pt x="1199" y="310"/>
                </a:lnTo>
                <a:lnTo>
                  <a:pt x="1194" y="308"/>
                </a:lnTo>
                <a:lnTo>
                  <a:pt x="1192" y="308"/>
                </a:lnTo>
                <a:lnTo>
                  <a:pt x="1190" y="308"/>
                </a:lnTo>
                <a:lnTo>
                  <a:pt x="1188" y="308"/>
                </a:lnTo>
                <a:lnTo>
                  <a:pt x="1186" y="310"/>
                </a:lnTo>
                <a:lnTo>
                  <a:pt x="1180" y="310"/>
                </a:lnTo>
                <a:lnTo>
                  <a:pt x="1178" y="313"/>
                </a:lnTo>
                <a:lnTo>
                  <a:pt x="1173" y="313"/>
                </a:lnTo>
                <a:lnTo>
                  <a:pt x="1171" y="313"/>
                </a:lnTo>
                <a:lnTo>
                  <a:pt x="1159" y="306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10"/>
                </a:lnTo>
                <a:lnTo>
                  <a:pt x="1159" y="310"/>
                </a:lnTo>
                <a:lnTo>
                  <a:pt x="1161" y="310"/>
                </a:lnTo>
                <a:lnTo>
                  <a:pt x="1161" y="310"/>
                </a:lnTo>
                <a:lnTo>
                  <a:pt x="1159" y="310"/>
                </a:lnTo>
                <a:lnTo>
                  <a:pt x="1157" y="310"/>
                </a:lnTo>
                <a:lnTo>
                  <a:pt x="1152" y="310"/>
                </a:lnTo>
                <a:lnTo>
                  <a:pt x="1146" y="310"/>
                </a:lnTo>
                <a:lnTo>
                  <a:pt x="1144" y="310"/>
                </a:lnTo>
                <a:lnTo>
                  <a:pt x="1144" y="313"/>
                </a:lnTo>
                <a:lnTo>
                  <a:pt x="1144" y="313"/>
                </a:lnTo>
                <a:lnTo>
                  <a:pt x="1146" y="315"/>
                </a:lnTo>
                <a:lnTo>
                  <a:pt x="1146" y="315"/>
                </a:lnTo>
                <a:lnTo>
                  <a:pt x="1148" y="317"/>
                </a:lnTo>
                <a:lnTo>
                  <a:pt x="1150" y="317"/>
                </a:lnTo>
                <a:lnTo>
                  <a:pt x="1150" y="317"/>
                </a:lnTo>
                <a:lnTo>
                  <a:pt x="1150" y="319"/>
                </a:lnTo>
                <a:lnTo>
                  <a:pt x="1152" y="321"/>
                </a:lnTo>
                <a:lnTo>
                  <a:pt x="1152" y="321"/>
                </a:lnTo>
                <a:lnTo>
                  <a:pt x="1148" y="319"/>
                </a:lnTo>
                <a:lnTo>
                  <a:pt x="1146" y="317"/>
                </a:lnTo>
                <a:lnTo>
                  <a:pt x="1144" y="317"/>
                </a:lnTo>
                <a:lnTo>
                  <a:pt x="1142" y="317"/>
                </a:lnTo>
                <a:lnTo>
                  <a:pt x="1140" y="317"/>
                </a:lnTo>
                <a:lnTo>
                  <a:pt x="1138" y="319"/>
                </a:lnTo>
                <a:lnTo>
                  <a:pt x="1138" y="319"/>
                </a:lnTo>
                <a:lnTo>
                  <a:pt x="1138" y="321"/>
                </a:lnTo>
                <a:lnTo>
                  <a:pt x="1138" y="321"/>
                </a:lnTo>
                <a:lnTo>
                  <a:pt x="1138" y="321"/>
                </a:lnTo>
                <a:lnTo>
                  <a:pt x="1146" y="325"/>
                </a:lnTo>
                <a:lnTo>
                  <a:pt x="1148" y="325"/>
                </a:lnTo>
                <a:lnTo>
                  <a:pt x="1150" y="325"/>
                </a:lnTo>
                <a:lnTo>
                  <a:pt x="1152" y="325"/>
                </a:lnTo>
                <a:lnTo>
                  <a:pt x="1155" y="323"/>
                </a:lnTo>
                <a:lnTo>
                  <a:pt x="1155" y="323"/>
                </a:lnTo>
                <a:lnTo>
                  <a:pt x="1159" y="327"/>
                </a:lnTo>
                <a:lnTo>
                  <a:pt x="1161" y="327"/>
                </a:lnTo>
                <a:lnTo>
                  <a:pt x="1159" y="327"/>
                </a:lnTo>
                <a:lnTo>
                  <a:pt x="1159" y="327"/>
                </a:lnTo>
                <a:lnTo>
                  <a:pt x="1157" y="327"/>
                </a:lnTo>
                <a:lnTo>
                  <a:pt x="1155" y="325"/>
                </a:lnTo>
                <a:lnTo>
                  <a:pt x="1152" y="327"/>
                </a:lnTo>
                <a:lnTo>
                  <a:pt x="1152" y="327"/>
                </a:lnTo>
                <a:lnTo>
                  <a:pt x="1150" y="327"/>
                </a:lnTo>
                <a:lnTo>
                  <a:pt x="1150" y="329"/>
                </a:lnTo>
                <a:lnTo>
                  <a:pt x="1150" y="329"/>
                </a:lnTo>
                <a:lnTo>
                  <a:pt x="1152" y="329"/>
                </a:lnTo>
                <a:lnTo>
                  <a:pt x="1155" y="329"/>
                </a:lnTo>
                <a:lnTo>
                  <a:pt x="1155" y="329"/>
                </a:lnTo>
                <a:lnTo>
                  <a:pt x="1157" y="331"/>
                </a:lnTo>
                <a:lnTo>
                  <a:pt x="1157" y="331"/>
                </a:lnTo>
                <a:lnTo>
                  <a:pt x="1157" y="333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5" y="333"/>
                </a:lnTo>
                <a:lnTo>
                  <a:pt x="1152" y="333"/>
                </a:lnTo>
                <a:lnTo>
                  <a:pt x="1152" y="338"/>
                </a:lnTo>
                <a:lnTo>
                  <a:pt x="1152" y="340"/>
                </a:lnTo>
                <a:lnTo>
                  <a:pt x="1152" y="340"/>
                </a:lnTo>
                <a:lnTo>
                  <a:pt x="1146" y="340"/>
                </a:lnTo>
                <a:lnTo>
                  <a:pt x="1144" y="342"/>
                </a:lnTo>
                <a:lnTo>
                  <a:pt x="1140" y="342"/>
                </a:lnTo>
                <a:lnTo>
                  <a:pt x="1140" y="340"/>
                </a:lnTo>
                <a:lnTo>
                  <a:pt x="1138" y="338"/>
                </a:lnTo>
                <a:lnTo>
                  <a:pt x="1136" y="336"/>
                </a:lnTo>
                <a:lnTo>
                  <a:pt x="1136" y="336"/>
                </a:lnTo>
                <a:lnTo>
                  <a:pt x="1134" y="336"/>
                </a:lnTo>
                <a:lnTo>
                  <a:pt x="1134" y="333"/>
                </a:lnTo>
                <a:lnTo>
                  <a:pt x="1131" y="333"/>
                </a:lnTo>
                <a:lnTo>
                  <a:pt x="1131" y="331"/>
                </a:lnTo>
                <a:lnTo>
                  <a:pt x="1129" y="331"/>
                </a:lnTo>
                <a:lnTo>
                  <a:pt x="1127" y="331"/>
                </a:lnTo>
                <a:lnTo>
                  <a:pt x="1125" y="331"/>
                </a:lnTo>
                <a:lnTo>
                  <a:pt x="1123" y="333"/>
                </a:lnTo>
                <a:lnTo>
                  <a:pt x="1121" y="333"/>
                </a:lnTo>
                <a:lnTo>
                  <a:pt x="1121" y="336"/>
                </a:lnTo>
                <a:lnTo>
                  <a:pt x="1121" y="338"/>
                </a:lnTo>
                <a:lnTo>
                  <a:pt x="1119" y="340"/>
                </a:lnTo>
                <a:lnTo>
                  <a:pt x="1119" y="340"/>
                </a:lnTo>
                <a:lnTo>
                  <a:pt x="1121" y="342"/>
                </a:lnTo>
                <a:lnTo>
                  <a:pt x="1125" y="344"/>
                </a:lnTo>
                <a:lnTo>
                  <a:pt x="1129" y="348"/>
                </a:lnTo>
                <a:lnTo>
                  <a:pt x="1131" y="348"/>
                </a:lnTo>
                <a:lnTo>
                  <a:pt x="1131" y="350"/>
                </a:lnTo>
                <a:lnTo>
                  <a:pt x="1134" y="350"/>
                </a:lnTo>
                <a:lnTo>
                  <a:pt x="1134" y="350"/>
                </a:lnTo>
                <a:lnTo>
                  <a:pt x="1134" y="352"/>
                </a:lnTo>
                <a:lnTo>
                  <a:pt x="1138" y="352"/>
                </a:lnTo>
                <a:lnTo>
                  <a:pt x="1140" y="352"/>
                </a:lnTo>
                <a:lnTo>
                  <a:pt x="1140" y="352"/>
                </a:lnTo>
                <a:lnTo>
                  <a:pt x="1142" y="352"/>
                </a:lnTo>
                <a:lnTo>
                  <a:pt x="1144" y="352"/>
                </a:lnTo>
                <a:lnTo>
                  <a:pt x="1144" y="354"/>
                </a:lnTo>
                <a:lnTo>
                  <a:pt x="1144" y="354"/>
                </a:lnTo>
                <a:lnTo>
                  <a:pt x="1148" y="354"/>
                </a:lnTo>
                <a:lnTo>
                  <a:pt x="1148" y="354"/>
                </a:lnTo>
                <a:lnTo>
                  <a:pt x="1150" y="357"/>
                </a:lnTo>
                <a:lnTo>
                  <a:pt x="1155" y="361"/>
                </a:lnTo>
                <a:lnTo>
                  <a:pt x="1157" y="363"/>
                </a:lnTo>
                <a:lnTo>
                  <a:pt x="1163" y="367"/>
                </a:lnTo>
                <a:lnTo>
                  <a:pt x="1165" y="369"/>
                </a:lnTo>
                <a:lnTo>
                  <a:pt x="1167" y="371"/>
                </a:lnTo>
                <a:lnTo>
                  <a:pt x="1169" y="375"/>
                </a:lnTo>
                <a:lnTo>
                  <a:pt x="1169" y="378"/>
                </a:lnTo>
                <a:lnTo>
                  <a:pt x="1171" y="378"/>
                </a:lnTo>
                <a:lnTo>
                  <a:pt x="1173" y="378"/>
                </a:lnTo>
                <a:lnTo>
                  <a:pt x="1175" y="378"/>
                </a:lnTo>
                <a:lnTo>
                  <a:pt x="1178" y="380"/>
                </a:lnTo>
                <a:lnTo>
                  <a:pt x="1178" y="380"/>
                </a:lnTo>
                <a:lnTo>
                  <a:pt x="1180" y="378"/>
                </a:lnTo>
                <a:lnTo>
                  <a:pt x="1182" y="378"/>
                </a:lnTo>
                <a:lnTo>
                  <a:pt x="1186" y="375"/>
                </a:lnTo>
                <a:lnTo>
                  <a:pt x="1186" y="375"/>
                </a:lnTo>
                <a:lnTo>
                  <a:pt x="1186" y="373"/>
                </a:lnTo>
                <a:lnTo>
                  <a:pt x="1184" y="371"/>
                </a:lnTo>
                <a:lnTo>
                  <a:pt x="1182" y="367"/>
                </a:lnTo>
                <a:lnTo>
                  <a:pt x="1182" y="367"/>
                </a:lnTo>
                <a:lnTo>
                  <a:pt x="1182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7"/>
                </a:lnTo>
                <a:lnTo>
                  <a:pt x="1184" y="367"/>
                </a:lnTo>
                <a:lnTo>
                  <a:pt x="1184" y="369"/>
                </a:lnTo>
                <a:lnTo>
                  <a:pt x="1186" y="369"/>
                </a:lnTo>
                <a:lnTo>
                  <a:pt x="1194" y="371"/>
                </a:lnTo>
                <a:lnTo>
                  <a:pt x="1196" y="369"/>
                </a:lnTo>
                <a:lnTo>
                  <a:pt x="1199" y="369"/>
                </a:lnTo>
                <a:lnTo>
                  <a:pt x="1201" y="369"/>
                </a:lnTo>
                <a:lnTo>
                  <a:pt x="1203" y="367"/>
                </a:lnTo>
                <a:lnTo>
                  <a:pt x="1203" y="365"/>
                </a:lnTo>
                <a:lnTo>
                  <a:pt x="1209" y="365"/>
                </a:lnTo>
                <a:lnTo>
                  <a:pt x="1207" y="361"/>
                </a:lnTo>
                <a:lnTo>
                  <a:pt x="1207" y="361"/>
                </a:lnTo>
                <a:lnTo>
                  <a:pt x="1207" y="359"/>
                </a:lnTo>
                <a:lnTo>
                  <a:pt x="1205" y="359"/>
                </a:lnTo>
                <a:lnTo>
                  <a:pt x="1209" y="357"/>
                </a:lnTo>
                <a:lnTo>
                  <a:pt x="1209" y="357"/>
                </a:lnTo>
                <a:lnTo>
                  <a:pt x="1209" y="354"/>
                </a:lnTo>
                <a:lnTo>
                  <a:pt x="1209" y="354"/>
                </a:lnTo>
                <a:lnTo>
                  <a:pt x="1207" y="352"/>
                </a:lnTo>
                <a:lnTo>
                  <a:pt x="1205" y="352"/>
                </a:lnTo>
                <a:lnTo>
                  <a:pt x="1205" y="352"/>
                </a:lnTo>
                <a:lnTo>
                  <a:pt x="1207" y="352"/>
                </a:lnTo>
                <a:lnTo>
                  <a:pt x="1207" y="350"/>
                </a:lnTo>
                <a:close/>
                <a:moveTo>
                  <a:pt x="54" y="2310"/>
                </a:moveTo>
                <a:lnTo>
                  <a:pt x="54" y="2310"/>
                </a:lnTo>
                <a:lnTo>
                  <a:pt x="54" y="2313"/>
                </a:lnTo>
                <a:lnTo>
                  <a:pt x="54" y="2313"/>
                </a:lnTo>
                <a:lnTo>
                  <a:pt x="57" y="2310"/>
                </a:lnTo>
                <a:lnTo>
                  <a:pt x="57" y="2310"/>
                </a:lnTo>
                <a:lnTo>
                  <a:pt x="54" y="2310"/>
                </a:lnTo>
                <a:close/>
                <a:moveTo>
                  <a:pt x="1297" y="430"/>
                </a:moveTo>
                <a:lnTo>
                  <a:pt x="1295" y="430"/>
                </a:lnTo>
                <a:lnTo>
                  <a:pt x="1295" y="428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30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7" y="432"/>
                </a:lnTo>
                <a:lnTo>
                  <a:pt x="1297" y="432"/>
                </a:lnTo>
                <a:lnTo>
                  <a:pt x="1297" y="430"/>
                </a:lnTo>
                <a:lnTo>
                  <a:pt x="1297" y="430"/>
                </a:lnTo>
                <a:close/>
                <a:moveTo>
                  <a:pt x="1215" y="432"/>
                </a:moveTo>
                <a:lnTo>
                  <a:pt x="1213" y="430"/>
                </a:lnTo>
                <a:lnTo>
                  <a:pt x="1207" y="426"/>
                </a:lnTo>
                <a:lnTo>
                  <a:pt x="1205" y="426"/>
                </a:lnTo>
                <a:lnTo>
                  <a:pt x="1203" y="424"/>
                </a:lnTo>
                <a:lnTo>
                  <a:pt x="1201" y="424"/>
                </a:lnTo>
                <a:lnTo>
                  <a:pt x="1199" y="422"/>
                </a:lnTo>
                <a:lnTo>
                  <a:pt x="1199" y="422"/>
                </a:lnTo>
                <a:lnTo>
                  <a:pt x="1199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19"/>
                </a:lnTo>
                <a:lnTo>
                  <a:pt x="1196" y="419"/>
                </a:lnTo>
                <a:lnTo>
                  <a:pt x="1194" y="417"/>
                </a:lnTo>
                <a:lnTo>
                  <a:pt x="1192" y="417"/>
                </a:lnTo>
                <a:lnTo>
                  <a:pt x="1190" y="417"/>
                </a:lnTo>
                <a:lnTo>
                  <a:pt x="1190" y="417"/>
                </a:lnTo>
                <a:lnTo>
                  <a:pt x="1186" y="417"/>
                </a:lnTo>
                <a:lnTo>
                  <a:pt x="1186" y="417"/>
                </a:lnTo>
                <a:lnTo>
                  <a:pt x="1184" y="419"/>
                </a:lnTo>
                <a:lnTo>
                  <a:pt x="1184" y="419"/>
                </a:lnTo>
                <a:lnTo>
                  <a:pt x="1184" y="422"/>
                </a:lnTo>
                <a:lnTo>
                  <a:pt x="1184" y="422"/>
                </a:lnTo>
                <a:lnTo>
                  <a:pt x="1184" y="422"/>
                </a:lnTo>
                <a:lnTo>
                  <a:pt x="1186" y="426"/>
                </a:lnTo>
                <a:lnTo>
                  <a:pt x="1188" y="426"/>
                </a:lnTo>
                <a:lnTo>
                  <a:pt x="1186" y="426"/>
                </a:lnTo>
                <a:lnTo>
                  <a:pt x="1184" y="426"/>
                </a:lnTo>
                <a:lnTo>
                  <a:pt x="1182" y="424"/>
                </a:lnTo>
                <a:lnTo>
                  <a:pt x="1182" y="424"/>
                </a:lnTo>
                <a:lnTo>
                  <a:pt x="1180" y="424"/>
                </a:lnTo>
                <a:lnTo>
                  <a:pt x="1180" y="424"/>
                </a:lnTo>
                <a:lnTo>
                  <a:pt x="1180" y="426"/>
                </a:lnTo>
                <a:lnTo>
                  <a:pt x="1182" y="426"/>
                </a:lnTo>
                <a:lnTo>
                  <a:pt x="1182" y="426"/>
                </a:lnTo>
                <a:lnTo>
                  <a:pt x="1180" y="426"/>
                </a:lnTo>
                <a:lnTo>
                  <a:pt x="1180" y="426"/>
                </a:lnTo>
                <a:lnTo>
                  <a:pt x="1180" y="428"/>
                </a:lnTo>
                <a:lnTo>
                  <a:pt x="1182" y="428"/>
                </a:lnTo>
                <a:lnTo>
                  <a:pt x="1182" y="430"/>
                </a:lnTo>
                <a:lnTo>
                  <a:pt x="1182" y="430"/>
                </a:lnTo>
                <a:lnTo>
                  <a:pt x="1180" y="430"/>
                </a:lnTo>
                <a:lnTo>
                  <a:pt x="1178" y="432"/>
                </a:lnTo>
                <a:lnTo>
                  <a:pt x="1175" y="434"/>
                </a:lnTo>
                <a:lnTo>
                  <a:pt x="1171" y="434"/>
                </a:lnTo>
                <a:lnTo>
                  <a:pt x="1167" y="434"/>
                </a:lnTo>
                <a:lnTo>
                  <a:pt x="1165" y="436"/>
                </a:lnTo>
                <a:lnTo>
                  <a:pt x="1165" y="436"/>
                </a:lnTo>
                <a:lnTo>
                  <a:pt x="1165" y="438"/>
                </a:lnTo>
                <a:lnTo>
                  <a:pt x="1167" y="438"/>
                </a:lnTo>
                <a:lnTo>
                  <a:pt x="1167" y="440"/>
                </a:lnTo>
                <a:lnTo>
                  <a:pt x="1169" y="440"/>
                </a:lnTo>
                <a:lnTo>
                  <a:pt x="1169" y="443"/>
                </a:lnTo>
                <a:lnTo>
                  <a:pt x="1171" y="443"/>
                </a:lnTo>
                <a:lnTo>
                  <a:pt x="1173" y="440"/>
                </a:lnTo>
                <a:lnTo>
                  <a:pt x="1171" y="440"/>
                </a:lnTo>
                <a:lnTo>
                  <a:pt x="1173" y="440"/>
                </a:lnTo>
                <a:lnTo>
                  <a:pt x="1173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3"/>
                </a:lnTo>
                <a:lnTo>
                  <a:pt x="1175" y="443"/>
                </a:lnTo>
                <a:lnTo>
                  <a:pt x="1178" y="443"/>
                </a:lnTo>
                <a:lnTo>
                  <a:pt x="1178" y="443"/>
                </a:lnTo>
                <a:lnTo>
                  <a:pt x="1180" y="443"/>
                </a:lnTo>
                <a:lnTo>
                  <a:pt x="1182" y="443"/>
                </a:lnTo>
                <a:lnTo>
                  <a:pt x="1182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5"/>
                </a:lnTo>
                <a:lnTo>
                  <a:pt x="1184" y="445"/>
                </a:lnTo>
                <a:lnTo>
                  <a:pt x="1184" y="445"/>
                </a:lnTo>
                <a:lnTo>
                  <a:pt x="1190" y="447"/>
                </a:lnTo>
                <a:lnTo>
                  <a:pt x="1192" y="447"/>
                </a:lnTo>
                <a:lnTo>
                  <a:pt x="1196" y="449"/>
                </a:lnTo>
                <a:lnTo>
                  <a:pt x="1199" y="451"/>
                </a:lnTo>
                <a:lnTo>
                  <a:pt x="1203" y="449"/>
                </a:lnTo>
                <a:lnTo>
                  <a:pt x="1209" y="451"/>
                </a:lnTo>
                <a:lnTo>
                  <a:pt x="1211" y="451"/>
                </a:lnTo>
                <a:lnTo>
                  <a:pt x="1213" y="451"/>
                </a:lnTo>
                <a:lnTo>
                  <a:pt x="1217" y="449"/>
                </a:lnTo>
                <a:lnTo>
                  <a:pt x="1219" y="447"/>
                </a:lnTo>
                <a:lnTo>
                  <a:pt x="1219" y="447"/>
                </a:lnTo>
                <a:lnTo>
                  <a:pt x="1222" y="445"/>
                </a:lnTo>
                <a:lnTo>
                  <a:pt x="1222" y="445"/>
                </a:lnTo>
                <a:lnTo>
                  <a:pt x="1224" y="445"/>
                </a:lnTo>
                <a:lnTo>
                  <a:pt x="1226" y="445"/>
                </a:lnTo>
                <a:lnTo>
                  <a:pt x="1228" y="443"/>
                </a:lnTo>
                <a:lnTo>
                  <a:pt x="1228" y="443"/>
                </a:lnTo>
                <a:lnTo>
                  <a:pt x="1226" y="440"/>
                </a:lnTo>
                <a:lnTo>
                  <a:pt x="1226" y="440"/>
                </a:lnTo>
                <a:lnTo>
                  <a:pt x="1226" y="440"/>
                </a:lnTo>
                <a:lnTo>
                  <a:pt x="1224" y="443"/>
                </a:lnTo>
                <a:lnTo>
                  <a:pt x="1222" y="440"/>
                </a:lnTo>
                <a:lnTo>
                  <a:pt x="1219" y="440"/>
                </a:lnTo>
                <a:lnTo>
                  <a:pt x="1217" y="438"/>
                </a:lnTo>
                <a:lnTo>
                  <a:pt x="1215" y="434"/>
                </a:lnTo>
                <a:lnTo>
                  <a:pt x="1215" y="432"/>
                </a:lnTo>
                <a:close/>
                <a:moveTo>
                  <a:pt x="1299" y="432"/>
                </a:moveTo>
                <a:lnTo>
                  <a:pt x="1299" y="432"/>
                </a:lnTo>
                <a:lnTo>
                  <a:pt x="1299" y="432"/>
                </a:lnTo>
                <a:lnTo>
                  <a:pt x="1299" y="432"/>
                </a:lnTo>
                <a:lnTo>
                  <a:pt x="1301" y="430"/>
                </a:lnTo>
                <a:lnTo>
                  <a:pt x="1301" y="428"/>
                </a:lnTo>
                <a:lnTo>
                  <a:pt x="1301" y="428"/>
                </a:lnTo>
                <a:lnTo>
                  <a:pt x="1301" y="428"/>
                </a:lnTo>
                <a:lnTo>
                  <a:pt x="1299" y="428"/>
                </a:lnTo>
                <a:lnTo>
                  <a:pt x="1299" y="428"/>
                </a:lnTo>
                <a:lnTo>
                  <a:pt x="1297" y="428"/>
                </a:lnTo>
                <a:lnTo>
                  <a:pt x="1297" y="430"/>
                </a:lnTo>
                <a:lnTo>
                  <a:pt x="1297" y="430"/>
                </a:lnTo>
                <a:lnTo>
                  <a:pt x="1299" y="432"/>
                </a:lnTo>
                <a:close/>
                <a:moveTo>
                  <a:pt x="1527" y="468"/>
                </a:moveTo>
                <a:lnTo>
                  <a:pt x="1530" y="468"/>
                </a:lnTo>
                <a:lnTo>
                  <a:pt x="1530" y="468"/>
                </a:lnTo>
                <a:lnTo>
                  <a:pt x="1534" y="468"/>
                </a:lnTo>
                <a:lnTo>
                  <a:pt x="1542" y="468"/>
                </a:lnTo>
                <a:lnTo>
                  <a:pt x="1544" y="468"/>
                </a:lnTo>
                <a:lnTo>
                  <a:pt x="1544" y="468"/>
                </a:lnTo>
                <a:lnTo>
                  <a:pt x="1544" y="466"/>
                </a:lnTo>
                <a:lnTo>
                  <a:pt x="1544" y="463"/>
                </a:lnTo>
                <a:lnTo>
                  <a:pt x="1544" y="463"/>
                </a:lnTo>
                <a:lnTo>
                  <a:pt x="1542" y="463"/>
                </a:lnTo>
                <a:lnTo>
                  <a:pt x="1542" y="463"/>
                </a:lnTo>
                <a:lnTo>
                  <a:pt x="1538" y="463"/>
                </a:lnTo>
                <a:lnTo>
                  <a:pt x="1534" y="461"/>
                </a:lnTo>
                <a:lnTo>
                  <a:pt x="1530" y="461"/>
                </a:lnTo>
                <a:lnTo>
                  <a:pt x="1525" y="461"/>
                </a:lnTo>
                <a:lnTo>
                  <a:pt x="1525" y="461"/>
                </a:lnTo>
                <a:lnTo>
                  <a:pt x="1525" y="463"/>
                </a:lnTo>
                <a:lnTo>
                  <a:pt x="1525" y="463"/>
                </a:lnTo>
                <a:lnTo>
                  <a:pt x="1525" y="466"/>
                </a:lnTo>
                <a:lnTo>
                  <a:pt x="1527" y="468"/>
                </a:lnTo>
                <a:close/>
                <a:moveTo>
                  <a:pt x="1349" y="466"/>
                </a:moveTo>
                <a:lnTo>
                  <a:pt x="1349" y="466"/>
                </a:lnTo>
                <a:lnTo>
                  <a:pt x="1349" y="468"/>
                </a:lnTo>
                <a:lnTo>
                  <a:pt x="1349" y="468"/>
                </a:lnTo>
                <a:lnTo>
                  <a:pt x="1351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66"/>
                </a:lnTo>
                <a:lnTo>
                  <a:pt x="1356" y="466"/>
                </a:lnTo>
                <a:lnTo>
                  <a:pt x="1356" y="463"/>
                </a:lnTo>
                <a:lnTo>
                  <a:pt x="1356" y="461"/>
                </a:lnTo>
                <a:lnTo>
                  <a:pt x="1356" y="459"/>
                </a:lnTo>
                <a:lnTo>
                  <a:pt x="1356" y="459"/>
                </a:lnTo>
                <a:lnTo>
                  <a:pt x="1356" y="457"/>
                </a:lnTo>
                <a:lnTo>
                  <a:pt x="1354" y="455"/>
                </a:lnTo>
                <a:lnTo>
                  <a:pt x="1351" y="455"/>
                </a:lnTo>
                <a:lnTo>
                  <a:pt x="1349" y="457"/>
                </a:lnTo>
                <a:lnTo>
                  <a:pt x="1349" y="459"/>
                </a:lnTo>
                <a:lnTo>
                  <a:pt x="1349" y="459"/>
                </a:lnTo>
                <a:lnTo>
                  <a:pt x="1347" y="459"/>
                </a:lnTo>
                <a:lnTo>
                  <a:pt x="1347" y="461"/>
                </a:lnTo>
                <a:lnTo>
                  <a:pt x="1347" y="461"/>
                </a:lnTo>
                <a:lnTo>
                  <a:pt x="1349" y="463"/>
                </a:lnTo>
                <a:lnTo>
                  <a:pt x="1349" y="466"/>
                </a:lnTo>
                <a:lnTo>
                  <a:pt x="1349" y="466"/>
                </a:lnTo>
                <a:close/>
                <a:moveTo>
                  <a:pt x="1496" y="428"/>
                </a:moveTo>
                <a:lnTo>
                  <a:pt x="1492" y="428"/>
                </a:lnTo>
                <a:lnTo>
                  <a:pt x="1490" y="428"/>
                </a:lnTo>
                <a:lnTo>
                  <a:pt x="1490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30"/>
                </a:lnTo>
                <a:lnTo>
                  <a:pt x="1488" y="432"/>
                </a:lnTo>
                <a:lnTo>
                  <a:pt x="1488" y="434"/>
                </a:lnTo>
                <a:lnTo>
                  <a:pt x="1488" y="434"/>
                </a:lnTo>
                <a:lnTo>
                  <a:pt x="1490" y="434"/>
                </a:lnTo>
                <a:lnTo>
                  <a:pt x="1490" y="434"/>
                </a:lnTo>
                <a:lnTo>
                  <a:pt x="1492" y="434"/>
                </a:lnTo>
                <a:lnTo>
                  <a:pt x="1494" y="434"/>
                </a:lnTo>
                <a:lnTo>
                  <a:pt x="1494" y="432"/>
                </a:lnTo>
                <a:lnTo>
                  <a:pt x="1494" y="432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28"/>
                </a:lnTo>
                <a:lnTo>
                  <a:pt x="1496" y="428"/>
                </a:lnTo>
                <a:close/>
                <a:moveTo>
                  <a:pt x="1351" y="413"/>
                </a:moveTo>
                <a:lnTo>
                  <a:pt x="1354" y="413"/>
                </a:lnTo>
                <a:lnTo>
                  <a:pt x="1354" y="413"/>
                </a:lnTo>
                <a:lnTo>
                  <a:pt x="1354" y="411"/>
                </a:lnTo>
                <a:lnTo>
                  <a:pt x="1354" y="411"/>
                </a:lnTo>
                <a:lnTo>
                  <a:pt x="1354" y="411"/>
                </a:lnTo>
                <a:lnTo>
                  <a:pt x="1351" y="409"/>
                </a:lnTo>
                <a:lnTo>
                  <a:pt x="1349" y="411"/>
                </a:lnTo>
                <a:lnTo>
                  <a:pt x="1349" y="409"/>
                </a:lnTo>
                <a:lnTo>
                  <a:pt x="1345" y="409"/>
                </a:lnTo>
                <a:lnTo>
                  <a:pt x="1345" y="409"/>
                </a:lnTo>
                <a:lnTo>
                  <a:pt x="1343" y="411"/>
                </a:lnTo>
                <a:lnTo>
                  <a:pt x="1343" y="411"/>
                </a:lnTo>
                <a:lnTo>
                  <a:pt x="1343" y="411"/>
                </a:lnTo>
                <a:lnTo>
                  <a:pt x="1345" y="413"/>
                </a:lnTo>
                <a:lnTo>
                  <a:pt x="1347" y="413"/>
                </a:lnTo>
                <a:lnTo>
                  <a:pt x="1347" y="413"/>
                </a:lnTo>
                <a:lnTo>
                  <a:pt x="1349" y="413"/>
                </a:lnTo>
                <a:lnTo>
                  <a:pt x="1351" y="413"/>
                </a:lnTo>
                <a:close/>
                <a:moveTo>
                  <a:pt x="1287" y="325"/>
                </a:moveTo>
                <a:lnTo>
                  <a:pt x="1289" y="321"/>
                </a:lnTo>
                <a:lnTo>
                  <a:pt x="1289" y="321"/>
                </a:lnTo>
                <a:lnTo>
                  <a:pt x="1291" y="319"/>
                </a:lnTo>
                <a:lnTo>
                  <a:pt x="1291" y="319"/>
                </a:lnTo>
                <a:lnTo>
                  <a:pt x="1293" y="317"/>
                </a:lnTo>
                <a:lnTo>
                  <a:pt x="1295" y="315"/>
                </a:lnTo>
                <a:lnTo>
                  <a:pt x="1297" y="313"/>
                </a:lnTo>
                <a:lnTo>
                  <a:pt x="1299" y="310"/>
                </a:lnTo>
                <a:lnTo>
                  <a:pt x="1299" y="308"/>
                </a:lnTo>
                <a:lnTo>
                  <a:pt x="1297" y="308"/>
                </a:lnTo>
                <a:lnTo>
                  <a:pt x="1295" y="306"/>
                </a:lnTo>
                <a:lnTo>
                  <a:pt x="1289" y="306"/>
                </a:lnTo>
                <a:lnTo>
                  <a:pt x="1280" y="304"/>
                </a:lnTo>
                <a:lnTo>
                  <a:pt x="1276" y="306"/>
                </a:lnTo>
                <a:lnTo>
                  <a:pt x="1272" y="306"/>
                </a:lnTo>
                <a:lnTo>
                  <a:pt x="1270" y="306"/>
                </a:lnTo>
                <a:lnTo>
                  <a:pt x="1268" y="304"/>
                </a:lnTo>
                <a:lnTo>
                  <a:pt x="1266" y="304"/>
                </a:lnTo>
                <a:lnTo>
                  <a:pt x="1263" y="302"/>
                </a:lnTo>
                <a:lnTo>
                  <a:pt x="1257" y="302"/>
                </a:lnTo>
                <a:lnTo>
                  <a:pt x="1255" y="300"/>
                </a:lnTo>
                <a:lnTo>
                  <a:pt x="1253" y="300"/>
                </a:lnTo>
                <a:lnTo>
                  <a:pt x="1249" y="302"/>
                </a:lnTo>
                <a:lnTo>
                  <a:pt x="1247" y="302"/>
                </a:lnTo>
                <a:lnTo>
                  <a:pt x="1238" y="302"/>
                </a:lnTo>
                <a:lnTo>
                  <a:pt x="1236" y="304"/>
                </a:lnTo>
                <a:lnTo>
                  <a:pt x="1232" y="304"/>
                </a:lnTo>
                <a:lnTo>
                  <a:pt x="1230" y="304"/>
                </a:lnTo>
                <a:lnTo>
                  <a:pt x="1230" y="306"/>
                </a:lnTo>
                <a:lnTo>
                  <a:pt x="1230" y="306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10"/>
                </a:lnTo>
                <a:lnTo>
                  <a:pt x="1232" y="313"/>
                </a:lnTo>
                <a:lnTo>
                  <a:pt x="1234" y="315"/>
                </a:lnTo>
                <a:lnTo>
                  <a:pt x="1236" y="315"/>
                </a:lnTo>
                <a:lnTo>
                  <a:pt x="1236" y="315"/>
                </a:lnTo>
                <a:lnTo>
                  <a:pt x="1234" y="315"/>
                </a:lnTo>
                <a:lnTo>
                  <a:pt x="1232" y="315"/>
                </a:lnTo>
                <a:lnTo>
                  <a:pt x="1226" y="313"/>
                </a:lnTo>
                <a:lnTo>
                  <a:pt x="1226" y="313"/>
                </a:lnTo>
                <a:lnTo>
                  <a:pt x="1224" y="313"/>
                </a:lnTo>
                <a:lnTo>
                  <a:pt x="1222" y="315"/>
                </a:lnTo>
                <a:lnTo>
                  <a:pt x="1222" y="315"/>
                </a:lnTo>
                <a:lnTo>
                  <a:pt x="1222" y="317"/>
                </a:lnTo>
                <a:lnTo>
                  <a:pt x="1222" y="319"/>
                </a:lnTo>
                <a:lnTo>
                  <a:pt x="1224" y="325"/>
                </a:lnTo>
                <a:lnTo>
                  <a:pt x="1224" y="329"/>
                </a:lnTo>
                <a:lnTo>
                  <a:pt x="1224" y="329"/>
                </a:lnTo>
                <a:lnTo>
                  <a:pt x="1222" y="333"/>
                </a:lnTo>
                <a:lnTo>
                  <a:pt x="1222" y="336"/>
                </a:lnTo>
                <a:lnTo>
                  <a:pt x="1224" y="336"/>
                </a:lnTo>
                <a:lnTo>
                  <a:pt x="1224" y="338"/>
                </a:lnTo>
                <a:lnTo>
                  <a:pt x="1224" y="340"/>
                </a:lnTo>
                <a:lnTo>
                  <a:pt x="1228" y="346"/>
                </a:lnTo>
                <a:lnTo>
                  <a:pt x="1228" y="350"/>
                </a:lnTo>
                <a:lnTo>
                  <a:pt x="1230" y="357"/>
                </a:lnTo>
                <a:lnTo>
                  <a:pt x="1228" y="359"/>
                </a:lnTo>
                <a:lnTo>
                  <a:pt x="1232" y="361"/>
                </a:lnTo>
                <a:lnTo>
                  <a:pt x="1236" y="359"/>
                </a:lnTo>
                <a:lnTo>
                  <a:pt x="1238" y="359"/>
                </a:lnTo>
                <a:lnTo>
                  <a:pt x="1245" y="361"/>
                </a:lnTo>
                <a:lnTo>
                  <a:pt x="1245" y="359"/>
                </a:lnTo>
                <a:lnTo>
                  <a:pt x="1247" y="357"/>
                </a:lnTo>
                <a:lnTo>
                  <a:pt x="1249" y="354"/>
                </a:lnTo>
                <a:lnTo>
                  <a:pt x="1253" y="348"/>
                </a:lnTo>
                <a:lnTo>
                  <a:pt x="1253" y="348"/>
                </a:lnTo>
                <a:lnTo>
                  <a:pt x="1253" y="346"/>
                </a:lnTo>
                <a:lnTo>
                  <a:pt x="1253" y="346"/>
                </a:lnTo>
                <a:lnTo>
                  <a:pt x="1253" y="346"/>
                </a:lnTo>
                <a:lnTo>
                  <a:pt x="1249" y="342"/>
                </a:lnTo>
                <a:lnTo>
                  <a:pt x="1247" y="342"/>
                </a:lnTo>
                <a:lnTo>
                  <a:pt x="1245" y="340"/>
                </a:lnTo>
                <a:lnTo>
                  <a:pt x="1243" y="340"/>
                </a:lnTo>
                <a:lnTo>
                  <a:pt x="1253" y="340"/>
                </a:lnTo>
                <a:lnTo>
                  <a:pt x="1255" y="340"/>
                </a:lnTo>
                <a:lnTo>
                  <a:pt x="1270" y="342"/>
                </a:lnTo>
                <a:lnTo>
                  <a:pt x="1272" y="340"/>
                </a:lnTo>
                <a:lnTo>
                  <a:pt x="1274" y="340"/>
                </a:lnTo>
                <a:lnTo>
                  <a:pt x="1276" y="338"/>
                </a:lnTo>
                <a:lnTo>
                  <a:pt x="1278" y="336"/>
                </a:lnTo>
                <a:lnTo>
                  <a:pt x="1280" y="333"/>
                </a:lnTo>
                <a:lnTo>
                  <a:pt x="1282" y="329"/>
                </a:lnTo>
                <a:lnTo>
                  <a:pt x="1282" y="327"/>
                </a:lnTo>
                <a:lnTo>
                  <a:pt x="1282" y="327"/>
                </a:lnTo>
                <a:lnTo>
                  <a:pt x="1282" y="327"/>
                </a:lnTo>
                <a:lnTo>
                  <a:pt x="1284" y="325"/>
                </a:lnTo>
                <a:lnTo>
                  <a:pt x="1287" y="325"/>
                </a:lnTo>
                <a:close/>
                <a:moveTo>
                  <a:pt x="17" y="1895"/>
                </a:moveTo>
                <a:lnTo>
                  <a:pt x="17" y="1895"/>
                </a:lnTo>
                <a:lnTo>
                  <a:pt x="17" y="1895"/>
                </a:lnTo>
                <a:lnTo>
                  <a:pt x="17" y="1895"/>
                </a:lnTo>
                <a:lnTo>
                  <a:pt x="19" y="1895"/>
                </a:lnTo>
                <a:lnTo>
                  <a:pt x="19" y="1895"/>
                </a:lnTo>
                <a:lnTo>
                  <a:pt x="17" y="1895"/>
                </a:lnTo>
                <a:close/>
                <a:moveTo>
                  <a:pt x="2" y="1870"/>
                </a:moveTo>
                <a:lnTo>
                  <a:pt x="2" y="1868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2" y="1870"/>
                </a:lnTo>
                <a:close/>
                <a:moveTo>
                  <a:pt x="2" y="1906"/>
                </a:move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8"/>
                </a:lnTo>
                <a:lnTo>
                  <a:pt x="2" y="1908"/>
                </a:lnTo>
                <a:lnTo>
                  <a:pt x="2" y="1908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close/>
                <a:moveTo>
                  <a:pt x="15" y="1881"/>
                </a:move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3"/>
                </a:lnTo>
                <a:lnTo>
                  <a:pt x="15" y="1883"/>
                </a:lnTo>
                <a:lnTo>
                  <a:pt x="15" y="1881"/>
                </a:lnTo>
                <a:lnTo>
                  <a:pt x="15" y="1881"/>
                </a:lnTo>
                <a:lnTo>
                  <a:pt x="17" y="1881"/>
                </a:lnTo>
                <a:lnTo>
                  <a:pt x="15" y="1881"/>
                </a:lnTo>
                <a:lnTo>
                  <a:pt x="15" y="1881"/>
                </a:lnTo>
                <a:close/>
                <a:moveTo>
                  <a:pt x="15" y="1891"/>
                </a:moveTo>
                <a:lnTo>
                  <a:pt x="13" y="1891"/>
                </a:lnTo>
                <a:lnTo>
                  <a:pt x="13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close/>
                <a:moveTo>
                  <a:pt x="2" y="1872"/>
                </a:moveTo>
                <a:lnTo>
                  <a:pt x="2" y="1872"/>
                </a:lnTo>
                <a:lnTo>
                  <a:pt x="0" y="1874"/>
                </a:lnTo>
                <a:lnTo>
                  <a:pt x="0" y="1877"/>
                </a:lnTo>
                <a:lnTo>
                  <a:pt x="0" y="1877"/>
                </a:lnTo>
                <a:lnTo>
                  <a:pt x="2" y="1874"/>
                </a:lnTo>
                <a:lnTo>
                  <a:pt x="2" y="1874"/>
                </a:lnTo>
                <a:lnTo>
                  <a:pt x="2" y="1872"/>
                </a:lnTo>
                <a:close/>
                <a:moveTo>
                  <a:pt x="593" y="424"/>
                </a:moveTo>
                <a:lnTo>
                  <a:pt x="593" y="424"/>
                </a:lnTo>
                <a:lnTo>
                  <a:pt x="595" y="424"/>
                </a:lnTo>
                <a:lnTo>
                  <a:pt x="595" y="424"/>
                </a:lnTo>
                <a:lnTo>
                  <a:pt x="593" y="422"/>
                </a:lnTo>
                <a:lnTo>
                  <a:pt x="593" y="422"/>
                </a:lnTo>
                <a:lnTo>
                  <a:pt x="589" y="424"/>
                </a:lnTo>
                <a:lnTo>
                  <a:pt x="591" y="424"/>
                </a:lnTo>
                <a:lnTo>
                  <a:pt x="593" y="424"/>
                </a:lnTo>
                <a:close/>
                <a:moveTo>
                  <a:pt x="113" y="1696"/>
                </a:move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close/>
                <a:moveTo>
                  <a:pt x="0" y="1864"/>
                </a:moveTo>
                <a:lnTo>
                  <a:pt x="0" y="1864"/>
                </a:lnTo>
                <a:lnTo>
                  <a:pt x="0" y="1866"/>
                </a:lnTo>
                <a:lnTo>
                  <a:pt x="0" y="1866"/>
                </a:lnTo>
                <a:lnTo>
                  <a:pt x="0" y="1864"/>
                </a:lnTo>
                <a:lnTo>
                  <a:pt x="0" y="1864"/>
                </a:lnTo>
                <a:close/>
                <a:moveTo>
                  <a:pt x="52" y="814"/>
                </a:moveTo>
                <a:lnTo>
                  <a:pt x="54" y="814"/>
                </a:lnTo>
                <a:lnTo>
                  <a:pt x="54" y="814"/>
                </a:lnTo>
                <a:lnTo>
                  <a:pt x="52" y="811"/>
                </a:lnTo>
                <a:lnTo>
                  <a:pt x="52" y="811"/>
                </a:lnTo>
                <a:lnTo>
                  <a:pt x="52" y="814"/>
                </a:lnTo>
                <a:lnTo>
                  <a:pt x="52" y="814"/>
                </a:lnTo>
                <a:close/>
                <a:moveTo>
                  <a:pt x="19" y="1931"/>
                </a:move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close/>
                <a:moveTo>
                  <a:pt x="46" y="816"/>
                </a:moveTo>
                <a:lnTo>
                  <a:pt x="50" y="814"/>
                </a:lnTo>
                <a:lnTo>
                  <a:pt x="50" y="814"/>
                </a:lnTo>
                <a:lnTo>
                  <a:pt x="50" y="814"/>
                </a:lnTo>
                <a:lnTo>
                  <a:pt x="52" y="814"/>
                </a:lnTo>
                <a:lnTo>
                  <a:pt x="52" y="814"/>
                </a:lnTo>
                <a:lnTo>
                  <a:pt x="52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09"/>
                </a:lnTo>
                <a:lnTo>
                  <a:pt x="50" y="809"/>
                </a:lnTo>
                <a:lnTo>
                  <a:pt x="48" y="809"/>
                </a:lnTo>
                <a:lnTo>
                  <a:pt x="48" y="811"/>
                </a:lnTo>
                <a:lnTo>
                  <a:pt x="48" y="811"/>
                </a:lnTo>
                <a:lnTo>
                  <a:pt x="46" y="811"/>
                </a:lnTo>
                <a:lnTo>
                  <a:pt x="46" y="814"/>
                </a:lnTo>
                <a:lnTo>
                  <a:pt x="44" y="816"/>
                </a:lnTo>
                <a:lnTo>
                  <a:pt x="46" y="816"/>
                </a:lnTo>
                <a:lnTo>
                  <a:pt x="46" y="816"/>
                </a:lnTo>
                <a:close/>
                <a:moveTo>
                  <a:pt x="54" y="2302"/>
                </a:moveTo>
                <a:lnTo>
                  <a:pt x="54" y="2302"/>
                </a:lnTo>
                <a:lnTo>
                  <a:pt x="54" y="2302"/>
                </a:lnTo>
                <a:lnTo>
                  <a:pt x="50" y="2302"/>
                </a:lnTo>
                <a:lnTo>
                  <a:pt x="48" y="2302"/>
                </a:lnTo>
                <a:lnTo>
                  <a:pt x="46" y="2302"/>
                </a:lnTo>
                <a:lnTo>
                  <a:pt x="46" y="2304"/>
                </a:lnTo>
                <a:lnTo>
                  <a:pt x="46" y="2304"/>
                </a:lnTo>
                <a:lnTo>
                  <a:pt x="48" y="2304"/>
                </a:lnTo>
                <a:lnTo>
                  <a:pt x="50" y="2304"/>
                </a:lnTo>
                <a:lnTo>
                  <a:pt x="50" y="2304"/>
                </a:lnTo>
                <a:lnTo>
                  <a:pt x="50" y="2306"/>
                </a:lnTo>
                <a:lnTo>
                  <a:pt x="48" y="2306"/>
                </a:lnTo>
                <a:lnTo>
                  <a:pt x="48" y="2306"/>
                </a:lnTo>
                <a:lnTo>
                  <a:pt x="50" y="2308"/>
                </a:lnTo>
                <a:lnTo>
                  <a:pt x="50" y="2308"/>
                </a:lnTo>
                <a:lnTo>
                  <a:pt x="50" y="2308"/>
                </a:lnTo>
                <a:lnTo>
                  <a:pt x="52" y="2308"/>
                </a:lnTo>
                <a:lnTo>
                  <a:pt x="52" y="2308"/>
                </a:lnTo>
                <a:lnTo>
                  <a:pt x="52" y="2306"/>
                </a:lnTo>
                <a:lnTo>
                  <a:pt x="52" y="2306"/>
                </a:lnTo>
                <a:lnTo>
                  <a:pt x="52" y="2306"/>
                </a:lnTo>
                <a:lnTo>
                  <a:pt x="50" y="2304"/>
                </a:lnTo>
                <a:lnTo>
                  <a:pt x="52" y="2304"/>
                </a:lnTo>
                <a:lnTo>
                  <a:pt x="52" y="2304"/>
                </a:lnTo>
                <a:lnTo>
                  <a:pt x="50" y="2302"/>
                </a:lnTo>
                <a:lnTo>
                  <a:pt x="50" y="2302"/>
                </a:lnTo>
                <a:lnTo>
                  <a:pt x="52" y="2302"/>
                </a:lnTo>
                <a:lnTo>
                  <a:pt x="52" y="2302"/>
                </a:lnTo>
                <a:lnTo>
                  <a:pt x="52" y="2304"/>
                </a:lnTo>
                <a:lnTo>
                  <a:pt x="54" y="2302"/>
                </a:lnTo>
                <a:close/>
                <a:moveTo>
                  <a:pt x="42" y="809"/>
                </a:moveTo>
                <a:lnTo>
                  <a:pt x="42" y="811"/>
                </a:lnTo>
                <a:lnTo>
                  <a:pt x="40" y="811"/>
                </a:lnTo>
                <a:lnTo>
                  <a:pt x="40" y="814"/>
                </a:lnTo>
                <a:lnTo>
                  <a:pt x="38" y="814"/>
                </a:lnTo>
                <a:lnTo>
                  <a:pt x="34" y="814"/>
                </a:lnTo>
                <a:lnTo>
                  <a:pt x="34" y="814"/>
                </a:lnTo>
                <a:lnTo>
                  <a:pt x="34" y="816"/>
                </a:lnTo>
                <a:lnTo>
                  <a:pt x="36" y="816"/>
                </a:lnTo>
                <a:lnTo>
                  <a:pt x="36" y="814"/>
                </a:lnTo>
                <a:lnTo>
                  <a:pt x="38" y="814"/>
                </a:lnTo>
                <a:lnTo>
                  <a:pt x="40" y="816"/>
                </a:lnTo>
                <a:lnTo>
                  <a:pt x="42" y="814"/>
                </a:lnTo>
                <a:lnTo>
                  <a:pt x="42" y="814"/>
                </a:lnTo>
                <a:lnTo>
                  <a:pt x="42" y="814"/>
                </a:lnTo>
                <a:lnTo>
                  <a:pt x="42" y="811"/>
                </a:lnTo>
                <a:lnTo>
                  <a:pt x="42" y="811"/>
                </a:lnTo>
                <a:lnTo>
                  <a:pt x="42" y="811"/>
                </a:lnTo>
                <a:lnTo>
                  <a:pt x="42" y="809"/>
                </a:lnTo>
                <a:lnTo>
                  <a:pt x="42" y="809"/>
                </a:lnTo>
                <a:close/>
                <a:moveTo>
                  <a:pt x="57" y="1824"/>
                </a:moveTo>
                <a:lnTo>
                  <a:pt x="57" y="1822"/>
                </a:lnTo>
                <a:lnTo>
                  <a:pt x="57" y="1822"/>
                </a:lnTo>
                <a:lnTo>
                  <a:pt x="54" y="1822"/>
                </a:lnTo>
                <a:lnTo>
                  <a:pt x="54" y="1824"/>
                </a:lnTo>
                <a:lnTo>
                  <a:pt x="54" y="1824"/>
                </a:lnTo>
                <a:lnTo>
                  <a:pt x="57" y="1824"/>
                </a:lnTo>
                <a:close/>
                <a:moveTo>
                  <a:pt x="25" y="1891"/>
                </a:moveTo>
                <a:lnTo>
                  <a:pt x="25" y="1891"/>
                </a:lnTo>
                <a:lnTo>
                  <a:pt x="23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close/>
                <a:moveTo>
                  <a:pt x="31" y="811"/>
                </a:moveTo>
                <a:lnTo>
                  <a:pt x="31" y="811"/>
                </a:lnTo>
                <a:lnTo>
                  <a:pt x="29" y="811"/>
                </a:lnTo>
                <a:lnTo>
                  <a:pt x="27" y="811"/>
                </a:lnTo>
                <a:lnTo>
                  <a:pt x="27" y="811"/>
                </a:lnTo>
                <a:lnTo>
                  <a:pt x="25" y="811"/>
                </a:lnTo>
                <a:lnTo>
                  <a:pt x="27" y="811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7" y="816"/>
                </a:lnTo>
                <a:lnTo>
                  <a:pt x="27" y="816"/>
                </a:lnTo>
                <a:lnTo>
                  <a:pt x="29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4"/>
                </a:lnTo>
                <a:lnTo>
                  <a:pt x="34" y="814"/>
                </a:lnTo>
                <a:lnTo>
                  <a:pt x="34" y="811"/>
                </a:lnTo>
                <a:lnTo>
                  <a:pt x="31" y="811"/>
                </a:lnTo>
                <a:close/>
                <a:moveTo>
                  <a:pt x="786" y="361"/>
                </a:moveTo>
                <a:lnTo>
                  <a:pt x="792" y="361"/>
                </a:lnTo>
                <a:lnTo>
                  <a:pt x="794" y="361"/>
                </a:lnTo>
                <a:lnTo>
                  <a:pt x="794" y="363"/>
                </a:lnTo>
                <a:lnTo>
                  <a:pt x="800" y="365"/>
                </a:lnTo>
                <a:lnTo>
                  <a:pt x="811" y="369"/>
                </a:lnTo>
                <a:lnTo>
                  <a:pt x="813" y="369"/>
                </a:lnTo>
                <a:lnTo>
                  <a:pt x="815" y="373"/>
                </a:lnTo>
                <a:lnTo>
                  <a:pt x="815" y="373"/>
                </a:lnTo>
                <a:lnTo>
                  <a:pt x="817" y="375"/>
                </a:lnTo>
                <a:lnTo>
                  <a:pt x="819" y="382"/>
                </a:lnTo>
                <a:lnTo>
                  <a:pt x="821" y="382"/>
                </a:lnTo>
                <a:lnTo>
                  <a:pt x="823" y="384"/>
                </a:lnTo>
                <a:lnTo>
                  <a:pt x="823" y="384"/>
                </a:lnTo>
                <a:lnTo>
                  <a:pt x="828" y="384"/>
                </a:lnTo>
                <a:lnTo>
                  <a:pt x="828" y="384"/>
                </a:lnTo>
                <a:lnTo>
                  <a:pt x="830" y="384"/>
                </a:lnTo>
                <a:lnTo>
                  <a:pt x="832" y="382"/>
                </a:lnTo>
                <a:lnTo>
                  <a:pt x="838" y="380"/>
                </a:lnTo>
                <a:lnTo>
                  <a:pt x="844" y="375"/>
                </a:lnTo>
                <a:lnTo>
                  <a:pt x="844" y="375"/>
                </a:lnTo>
                <a:lnTo>
                  <a:pt x="847" y="375"/>
                </a:lnTo>
                <a:lnTo>
                  <a:pt x="847" y="375"/>
                </a:lnTo>
                <a:lnTo>
                  <a:pt x="849" y="378"/>
                </a:lnTo>
                <a:lnTo>
                  <a:pt x="853" y="375"/>
                </a:lnTo>
                <a:lnTo>
                  <a:pt x="855" y="375"/>
                </a:lnTo>
                <a:lnTo>
                  <a:pt x="861" y="373"/>
                </a:lnTo>
                <a:lnTo>
                  <a:pt x="861" y="371"/>
                </a:lnTo>
                <a:lnTo>
                  <a:pt x="863" y="371"/>
                </a:lnTo>
                <a:lnTo>
                  <a:pt x="863" y="371"/>
                </a:lnTo>
                <a:lnTo>
                  <a:pt x="863" y="363"/>
                </a:lnTo>
                <a:lnTo>
                  <a:pt x="865" y="361"/>
                </a:lnTo>
                <a:lnTo>
                  <a:pt x="867" y="357"/>
                </a:lnTo>
                <a:lnTo>
                  <a:pt x="867" y="354"/>
                </a:lnTo>
                <a:lnTo>
                  <a:pt x="867" y="354"/>
                </a:lnTo>
                <a:lnTo>
                  <a:pt x="872" y="354"/>
                </a:lnTo>
                <a:lnTo>
                  <a:pt x="876" y="352"/>
                </a:lnTo>
                <a:lnTo>
                  <a:pt x="878" y="350"/>
                </a:lnTo>
                <a:lnTo>
                  <a:pt x="882" y="344"/>
                </a:lnTo>
                <a:lnTo>
                  <a:pt x="882" y="344"/>
                </a:lnTo>
                <a:lnTo>
                  <a:pt x="884" y="342"/>
                </a:lnTo>
                <a:lnTo>
                  <a:pt x="899" y="336"/>
                </a:lnTo>
                <a:lnTo>
                  <a:pt x="905" y="331"/>
                </a:lnTo>
                <a:lnTo>
                  <a:pt x="911" y="331"/>
                </a:lnTo>
                <a:lnTo>
                  <a:pt x="920" y="327"/>
                </a:lnTo>
                <a:lnTo>
                  <a:pt x="924" y="325"/>
                </a:lnTo>
                <a:lnTo>
                  <a:pt x="928" y="325"/>
                </a:lnTo>
                <a:lnTo>
                  <a:pt x="935" y="321"/>
                </a:lnTo>
                <a:lnTo>
                  <a:pt x="935" y="321"/>
                </a:lnTo>
                <a:lnTo>
                  <a:pt x="937" y="321"/>
                </a:lnTo>
                <a:lnTo>
                  <a:pt x="937" y="319"/>
                </a:lnTo>
                <a:lnTo>
                  <a:pt x="937" y="319"/>
                </a:lnTo>
                <a:lnTo>
                  <a:pt x="935" y="317"/>
                </a:lnTo>
                <a:lnTo>
                  <a:pt x="935" y="317"/>
                </a:lnTo>
                <a:lnTo>
                  <a:pt x="932" y="315"/>
                </a:lnTo>
                <a:lnTo>
                  <a:pt x="928" y="313"/>
                </a:lnTo>
                <a:lnTo>
                  <a:pt x="918" y="304"/>
                </a:lnTo>
                <a:lnTo>
                  <a:pt x="914" y="302"/>
                </a:lnTo>
                <a:lnTo>
                  <a:pt x="909" y="300"/>
                </a:lnTo>
                <a:lnTo>
                  <a:pt x="905" y="300"/>
                </a:lnTo>
                <a:lnTo>
                  <a:pt x="903" y="298"/>
                </a:lnTo>
                <a:lnTo>
                  <a:pt x="899" y="298"/>
                </a:lnTo>
                <a:lnTo>
                  <a:pt x="895" y="298"/>
                </a:lnTo>
                <a:lnTo>
                  <a:pt x="891" y="298"/>
                </a:lnTo>
                <a:lnTo>
                  <a:pt x="888" y="300"/>
                </a:lnTo>
                <a:lnTo>
                  <a:pt x="888" y="300"/>
                </a:lnTo>
                <a:lnTo>
                  <a:pt x="884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2"/>
                </a:lnTo>
                <a:lnTo>
                  <a:pt x="882" y="300"/>
                </a:lnTo>
                <a:lnTo>
                  <a:pt x="882" y="300"/>
                </a:lnTo>
                <a:lnTo>
                  <a:pt x="880" y="300"/>
                </a:lnTo>
                <a:lnTo>
                  <a:pt x="880" y="300"/>
                </a:lnTo>
                <a:lnTo>
                  <a:pt x="878" y="300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6" y="300"/>
                </a:lnTo>
                <a:lnTo>
                  <a:pt x="870" y="298"/>
                </a:lnTo>
                <a:lnTo>
                  <a:pt x="861" y="296"/>
                </a:lnTo>
                <a:lnTo>
                  <a:pt x="857" y="294"/>
                </a:lnTo>
                <a:lnTo>
                  <a:pt x="853" y="292"/>
                </a:lnTo>
                <a:lnTo>
                  <a:pt x="851" y="292"/>
                </a:lnTo>
                <a:lnTo>
                  <a:pt x="847" y="289"/>
                </a:lnTo>
                <a:lnTo>
                  <a:pt x="844" y="289"/>
                </a:lnTo>
                <a:lnTo>
                  <a:pt x="832" y="292"/>
                </a:lnTo>
                <a:lnTo>
                  <a:pt x="819" y="294"/>
                </a:lnTo>
                <a:lnTo>
                  <a:pt x="800" y="296"/>
                </a:lnTo>
                <a:lnTo>
                  <a:pt x="800" y="296"/>
                </a:lnTo>
                <a:lnTo>
                  <a:pt x="803" y="298"/>
                </a:lnTo>
                <a:lnTo>
                  <a:pt x="803" y="298"/>
                </a:lnTo>
                <a:lnTo>
                  <a:pt x="803" y="298"/>
                </a:lnTo>
                <a:lnTo>
                  <a:pt x="807" y="306"/>
                </a:lnTo>
                <a:lnTo>
                  <a:pt x="809" y="308"/>
                </a:lnTo>
                <a:lnTo>
                  <a:pt x="811" y="310"/>
                </a:lnTo>
                <a:lnTo>
                  <a:pt x="813" y="310"/>
                </a:lnTo>
                <a:lnTo>
                  <a:pt x="815" y="313"/>
                </a:lnTo>
                <a:lnTo>
                  <a:pt x="815" y="313"/>
                </a:lnTo>
                <a:lnTo>
                  <a:pt x="811" y="315"/>
                </a:lnTo>
                <a:lnTo>
                  <a:pt x="809" y="319"/>
                </a:lnTo>
                <a:lnTo>
                  <a:pt x="805" y="321"/>
                </a:lnTo>
                <a:lnTo>
                  <a:pt x="803" y="327"/>
                </a:lnTo>
                <a:lnTo>
                  <a:pt x="803" y="327"/>
                </a:lnTo>
                <a:lnTo>
                  <a:pt x="800" y="329"/>
                </a:lnTo>
                <a:lnTo>
                  <a:pt x="798" y="331"/>
                </a:lnTo>
                <a:lnTo>
                  <a:pt x="800" y="331"/>
                </a:lnTo>
                <a:lnTo>
                  <a:pt x="800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6"/>
                </a:lnTo>
                <a:lnTo>
                  <a:pt x="803" y="336"/>
                </a:lnTo>
                <a:lnTo>
                  <a:pt x="798" y="338"/>
                </a:lnTo>
                <a:lnTo>
                  <a:pt x="796" y="338"/>
                </a:lnTo>
                <a:lnTo>
                  <a:pt x="796" y="338"/>
                </a:lnTo>
                <a:lnTo>
                  <a:pt x="796" y="340"/>
                </a:lnTo>
                <a:lnTo>
                  <a:pt x="796" y="340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6"/>
                </a:lnTo>
                <a:lnTo>
                  <a:pt x="794" y="346"/>
                </a:lnTo>
                <a:lnTo>
                  <a:pt x="792" y="348"/>
                </a:lnTo>
                <a:lnTo>
                  <a:pt x="792" y="348"/>
                </a:lnTo>
                <a:lnTo>
                  <a:pt x="790" y="350"/>
                </a:lnTo>
                <a:lnTo>
                  <a:pt x="790" y="352"/>
                </a:lnTo>
                <a:lnTo>
                  <a:pt x="788" y="352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6" y="357"/>
                </a:lnTo>
                <a:lnTo>
                  <a:pt x="786" y="357"/>
                </a:lnTo>
                <a:lnTo>
                  <a:pt x="786" y="359"/>
                </a:lnTo>
                <a:lnTo>
                  <a:pt x="786" y="359"/>
                </a:lnTo>
                <a:lnTo>
                  <a:pt x="786" y="361"/>
                </a:lnTo>
                <a:lnTo>
                  <a:pt x="784" y="361"/>
                </a:lnTo>
                <a:lnTo>
                  <a:pt x="786" y="361"/>
                </a:lnTo>
                <a:lnTo>
                  <a:pt x="786" y="361"/>
                </a:lnTo>
                <a:close/>
                <a:moveTo>
                  <a:pt x="21" y="1910"/>
                </a:moveTo>
                <a:lnTo>
                  <a:pt x="21" y="1910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close/>
                <a:moveTo>
                  <a:pt x="27" y="1837"/>
                </a:moveTo>
                <a:lnTo>
                  <a:pt x="27" y="1837"/>
                </a:lnTo>
                <a:lnTo>
                  <a:pt x="25" y="1837"/>
                </a:lnTo>
                <a:lnTo>
                  <a:pt x="27" y="1839"/>
                </a:lnTo>
                <a:lnTo>
                  <a:pt x="27" y="1839"/>
                </a:lnTo>
                <a:lnTo>
                  <a:pt x="29" y="1839"/>
                </a:lnTo>
                <a:lnTo>
                  <a:pt x="29" y="1839"/>
                </a:lnTo>
                <a:lnTo>
                  <a:pt x="27" y="1837"/>
                </a:lnTo>
                <a:lnTo>
                  <a:pt x="27" y="1837"/>
                </a:lnTo>
                <a:close/>
                <a:moveTo>
                  <a:pt x="1012" y="191"/>
                </a:moveTo>
                <a:lnTo>
                  <a:pt x="1018" y="189"/>
                </a:lnTo>
                <a:lnTo>
                  <a:pt x="1018" y="189"/>
                </a:lnTo>
                <a:lnTo>
                  <a:pt x="1020" y="187"/>
                </a:lnTo>
                <a:lnTo>
                  <a:pt x="1020" y="185"/>
                </a:lnTo>
                <a:lnTo>
                  <a:pt x="1018" y="185"/>
                </a:lnTo>
                <a:lnTo>
                  <a:pt x="1008" y="185"/>
                </a:lnTo>
                <a:lnTo>
                  <a:pt x="1004" y="185"/>
                </a:lnTo>
                <a:lnTo>
                  <a:pt x="1002" y="185"/>
                </a:lnTo>
                <a:lnTo>
                  <a:pt x="997" y="185"/>
                </a:lnTo>
                <a:lnTo>
                  <a:pt x="981" y="187"/>
                </a:lnTo>
                <a:lnTo>
                  <a:pt x="974" y="189"/>
                </a:lnTo>
                <a:lnTo>
                  <a:pt x="970" y="191"/>
                </a:lnTo>
                <a:lnTo>
                  <a:pt x="968" y="191"/>
                </a:lnTo>
                <a:lnTo>
                  <a:pt x="968" y="191"/>
                </a:lnTo>
                <a:lnTo>
                  <a:pt x="966" y="193"/>
                </a:lnTo>
                <a:lnTo>
                  <a:pt x="966" y="193"/>
                </a:lnTo>
                <a:lnTo>
                  <a:pt x="966" y="193"/>
                </a:lnTo>
                <a:lnTo>
                  <a:pt x="966" y="195"/>
                </a:lnTo>
                <a:lnTo>
                  <a:pt x="968" y="197"/>
                </a:lnTo>
                <a:lnTo>
                  <a:pt x="968" y="197"/>
                </a:lnTo>
                <a:lnTo>
                  <a:pt x="968" y="199"/>
                </a:lnTo>
                <a:lnTo>
                  <a:pt x="968" y="199"/>
                </a:lnTo>
                <a:lnTo>
                  <a:pt x="968" y="199"/>
                </a:lnTo>
                <a:lnTo>
                  <a:pt x="968" y="201"/>
                </a:lnTo>
                <a:lnTo>
                  <a:pt x="968" y="201"/>
                </a:lnTo>
                <a:lnTo>
                  <a:pt x="968" y="201"/>
                </a:lnTo>
                <a:lnTo>
                  <a:pt x="970" y="204"/>
                </a:lnTo>
                <a:lnTo>
                  <a:pt x="972" y="204"/>
                </a:lnTo>
                <a:lnTo>
                  <a:pt x="976" y="206"/>
                </a:lnTo>
                <a:lnTo>
                  <a:pt x="981" y="208"/>
                </a:lnTo>
                <a:lnTo>
                  <a:pt x="983" y="208"/>
                </a:lnTo>
                <a:lnTo>
                  <a:pt x="985" y="208"/>
                </a:lnTo>
                <a:lnTo>
                  <a:pt x="997" y="206"/>
                </a:lnTo>
                <a:lnTo>
                  <a:pt x="999" y="206"/>
                </a:lnTo>
                <a:lnTo>
                  <a:pt x="1002" y="206"/>
                </a:lnTo>
                <a:lnTo>
                  <a:pt x="1004" y="206"/>
                </a:lnTo>
                <a:lnTo>
                  <a:pt x="1008" y="204"/>
                </a:lnTo>
                <a:lnTo>
                  <a:pt x="1012" y="201"/>
                </a:lnTo>
                <a:lnTo>
                  <a:pt x="1012" y="201"/>
                </a:lnTo>
                <a:lnTo>
                  <a:pt x="1012" y="199"/>
                </a:lnTo>
                <a:lnTo>
                  <a:pt x="1012" y="197"/>
                </a:lnTo>
                <a:lnTo>
                  <a:pt x="1012" y="195"/>
                </a:lnTo>
                <a:lnTo>
                  <a:pt x="1012" y="195"/>
                </a:lnTo>
                <a:lnTo>
                  <a:pt x="1012" y="195"/>
                </a:lnTo>
                <a:lnTo>
                  <a:pt x="1010" y="195"/>
                </a:lnTo>
                <a:lnTo>
                  <a:pt x="1004" y="195"/>
                </a:lnTo>
                <a:lnTo>
                  <a:pt x="1002" y="193"/>
                </a:lnTo>
                <a:lnTo>
                  <a:pt x="1002" y="193"/>
                </a:lnTo>
                <a:lnTo>
                  <a:pt x="1002" y="193"/>
                </a:lnTo>
                <a:lnTo>
                  <a:pt x="1004" y="193"/>
                </a:lnTo>
                <a:lnTo>
                  <a:pt x="1012" y="191"/>
                </a:lnTo>
                <a:close/>
                <a:moveTo>
                  <a:pt x="1463" y="243"/>
                </a:moveTo>
                <a:lnTo>
                  <a:pt x="1460" y="245"/>
                </a:lnTo>
                <a:lnTo>
                  <a:pt x="1458" y="248"/>
                </a:lnTo>
                <a:lnTo>
                  <a:pt x="1456" y="250"/>
                </a:lnTo>
                <a:lnTo>
                  <a:pt x="1452" y="252"/>
                </a:lnTo>
                <a:lnTo>
                  <a:pt x="1454" y="254"/>
                </a:lnTo>
                <a:lnTo>
                  <a:pt x="1456" y="254"/>
                </a:lnTo>
                <a:lnTo>
                  <a:pt x="1458" y="254"/>
                </a:lnTo>
                <a:lnTo>
                  <a:pt x="1460" y="252"/>
                </a:lnTo>
                <a:lnTo>
                  <a:pt x="1463" y="252"/>
                </a:lnTo>
                <a:lnTo>
                  <a:pt x="1463" y="250"/>
                </a:lnTo>
                <a:lnTo>
                  <a:pt x="1463" y="250"/>
                </a:lnTo>
                <a:lnTo>
                  <a:pt x="1465" y="248"/>
                </a:lnTo>
                <a:lnTo>
                  <a:pt x="1465" y="245"/>
                </a:lnTo>
                <a:lnTo>
                  <a:pt x="1465" y="243"/>
                </a:lnTo>
                <a:lnTo>
                  <a:pt x="1463" y="243"/>
                </a:lnTo>
                <a:close/>
                <a:moveTo>
                  <a:pt x="1236" y="122"/>
                </a:moveTo>
                <a:lnTo>
                  <a:pt x="1226" y="122"/>
                </a:lnTo>
                <a:lnTo>
                  <a:pt x="1219" y="122"/>
                </a:lnTo>
                <a:lnTo>
                  <a:pt x="1205" y="120"/>
                </a:lnTo>
                <a:lnTo>
                  <a:pt x="1207" y="124"/>
                </a:lnTo>
                <a:lnTo>
                  <a:pt x="1209" y="124"/>
                </a:lnTo>
                <a:lnTo>
                  <a:pt x="1209" y="126"/>
                </a:lnTo>
                <a:lnTo>
                  <a:pt x="1211" y="130"/>
                </a:lnTo>
                <a:lnTo>
                  <a:pt x="1217" y="134"/>
                </a:lnTo>
                <a:lnTo>
                  <a:pt x="1219" y="134"/>
                </a:lnTo>
                <a:lnTo>
                  <a:pt x="1222" y="134"/>
                </a:lnTo>
                <a:lnTo>
                  <a:pt x="1224" y="136"/>
                </a:lnTo>
                <a:lnTo>
                  <a:pt x="1228" y="136"/>
                </a:lnTo>
                <a:lnTo>
                  <a:pt x="1232" y="134"/>
                </a:lnTo>
                <a:lnTo>
                  <a:pt x="1238" y="132"/>
                </a:lnTo>
                <a:lnTo>
                  <a:pt x="1240" y="132"/>
                </a:lnTo>
                <a:lnTo>
                  <a:pt x="1238" y="134"/>
                </a:lnTo>
                <a:lnTo>
                  <a:pt x="1238" y="134"/>
                </a:lnTo>
                <a:lnTo>
                  <a:pt x="1228" y="139"/>
                </a:lnTo>
                <a:lnTo>
                  <a:pt x="1224" y="139"/>
                </a:lnTo>
                <a:lnTo>
                  <a:pt x="1222" y="139"/>
                </a:lnTo>
                <a:lnTo>
                  <a:pt x="1222" y="143"/>
                </a:lnTo>
                <a:lnTo>
                  <a:pt x="1222" y="145"/>
                </a:lnTo>
                <a:lnTo>
                  <a:pt x="1228" y="145"/>
                </a:lnTo>
                <a:lnTo>
                  <a:pt x="1230" y="147"/>
                </a:lnTo>
                <a:lnTo>
                  <a:pt x="1230" y="147"/>
                </a:lnTo>
                <a:lnTo>
                  <a:pt x="1234" y="145"/>
                </a:lnTo>
                <a:lnTo>
                  <a:pt x="1240" y="145"/>
                </a:lnTo>
                <a:lnTo>
                  <a:pt x="1243" y="143"/>
                </a:lnTo>
                <a:lnTo>
                  <a:pt x="1245" y="143"/>
                </a:lnTo>
                <a:lnTo>
                  <a:pt x="1247" y="143"/>
                </a:lnTo>
                <a:lnTo>
                  <a:pt x="1247" y="145"/>
                </a:lnTo>
                <a:lnTo>
                  <a:pt x="1245" y="145"/>
                </a:lnTo>
                <a:lnTo>
                  <a:pt x="1245" y="147"/>
                </a:lnTo>
                <a:lnTo>
                  <a:pt x="1245" y="147"/>
                </a:lnTo>
                <a:lnTo>
                  <a:pt x="1245" y="147"/>
                </a:lnTo>
                <a:lnTo>
                  <a:pt x="1247" y="147"/>
                </a:lnTo>
                <a:lnTo>
                  <a:pt x="1253" y="145"/>
                </a:lnTo>
                <a:lnTo>
                  <a:pt x="1255" y="145"/>
                </a:lnTo>
                <a:lnTo>
                  <a:pt x="1259" y="143"/>
                </a:lnTo>
                <a:lnTo>
                  <a:pt x="1263" y="143"/>
                </a:lnTo>
                <a:lnTo>
                  <a:pt x="1266" y="143"/>
                </a:lnTo>
                <a:lnTo>
                  <a:pt x="1268" y="143"/>
                </a:lnTo>
                <a:lnTo>
                  <a:pt x="1272" y="145"/>
                </a:lnTo>
                <a:lnTo>
                  <a:pt x="1280" y="145"/>
                </a:lnTo>
                <a:lnTo>
                  <a:pt x="1284" y="145"/>
                </a:lnTo>
                <a:lnTo>
                  <a:pt x="1284" y="145"/>
                </a:lnTo>
                <a:lnTo>
                  <a:pt x="1276" y="147"/>
                </a:lnTo>
                <a:lnTo>
                  <a:pt x="1268" y="147"/>
                </a:lnTo>
                <a:lnTo>
                  <a:pt x="1266" y="151"/>
                </a:lnTo>
                <a:lnTo>
                  <a:pt x="1263" y="151"/>
                </a:lnTo>
                <a:lnTo>
                  <a:pt x="1259" y="151"/>
                </a:lnTo>
                <a:lnTo>
                  <a:pt x="1257" y="151"/>
                </a:lnTo>
                <a:lnTo>
                  <a:pt x="1247" y="155"/>
                </a:lnTo>
                <a:lnTo>
                  <a:pt x="1243" y="157"/>
                </a:lnTo>
                <a:lnTo>
                  <a:pt x="1243" y="157"/>
                </a:lnTo>
                <a:lnTo>
                  <a:pt x="1245" y="157"/>
                </a:lnTo>
                <a:lnTo>
                  <a:pt x="1245" y="159"/>
                </a:lnTo>
                <a:lnTo>
                  <a:pt x="1247" y="159"/>
                </a:lnTo>
                <a:lnTo>
                  <a:pt x="1255" y="162"/>
                </a:lnTo>
                <a:lnTo>
                  <a:pt x="1257" y="164"/>
                </a:lnTo>
                <a:lnTo>
                  <a:pt x="1257" y="164"/>
                </a:lnTo>
                <a:lnTo>
                  <a:pt x="1253" y="164"/>
                </a:lnTo>
                <a:lnTo>
                  <a:pt x="1251" y="164"/>
                </a:lnTo>
                <a:lnTo>
                  <a:pt x="1251" y="164"/>
                </a:lnTo>
                <a:lnTo>
                  <a:pt x="1253" y="166"/>
                </a:lnTo>
                <a:lnTo>
                  <a:pt x="1255" y="168"/>
                </a:lnTo>
                <a:lnTo>
                  <a:pt x="1257" y="168"/>
                </a:lnTo>
                <a:lnTo>
                  <a:pt x="1259" y="170"/>
                </a:lnTo>
                <a:lnTo>
                  <a:pt x="1261" y="168"/>
                </a:lnTo>
                <a:lnTo>
                  <a:pt x="1263" y="168"/>
                </a:lnTo>
                <a:lnTo>
                  <a:pt x="1276" y="170"/>
                </a:lnTo>
                <a:lnTo>
                  <a:pt x="1276" y="170"/>
                </a:lnTo>
                <a:lnTo>
                  <a:pt x="1270" y="172"/>
                </a:lnTo>
                <a:lnTo>
                  <a:pt x="1263" y="172"/>
                </a:lnTo>
                <a:lnTo>
                  <a:pt x="1263" y="174"/>
                </a:lnTo>
                <a:lnTo>
                  <a:pt x="1263" y="174"/>
                </a:lnTo>
                <a:lnTo>
                  <a:pt x="1266" y="176"/>
                </a:lnTo>
                <a:lnTo>
                  <a:pt x="1270" y="178"/>
                </a:lnTo>
                <a:lnTo>
                  <a:pt x="1276" y="180"/>
                </a:lnTo>
                <a:lnTo>
                  <a:pt x="1284" y="183"/>
                </a:lnTo>
                <a:lnTo>
                  <a:pt x="1291" y="183"/>
                </a:lnTo>
                <a:lnTo>
                  <a:pt x="1295" y="183"/>
                </a:lnTo>
                <a:lnTo>
                  <a:pt x="1299" y="183"/>
                </a:lnTo>
                <a:lnTo>
                  <a:pt x="1299" y="183"/>
                </a:lnTo>
                <a:lnTo>
                  <a:pt x="1299" y="180"/>
                </a:lnTo>
                <a:lnTo>
                  <a:pt x="1297" y="180"/>
                </a:lnTo>
                <a:lnTo>
                  <a:pt x="1297" y="180"/>
                </a:lnTo>
                <a:lnTo>
                  <a:pt x="1295" y="178"/>
                </a:lnTo>
                <a:lnTo>
                  <a:pt x="1295" y="178"/>
                </a:lnTo>
                <a:lnTo>
                  <a:pt x="1297" y="178"/>
                </a:lnTo>
                <a:lnTo>
                  <a:pt x="1299" y="178"/>
                </a:lnTo>
                <a:lnTo>
                  <a:pt x="1301" y="178"/>
                </a:lnTo>
                <a:lnTo>
                  <a:pt x="1303" y="178"/>
                </a:lnTo>
                <a:lnTo>
                  <a:pt x="1305" y="180"/>
                </a:lnTo>
                <a:lnTo>
                  <a:pt x="1305" y="180"/>
                </a:lnTo>
                <a:lnTo>
                  <a:pt x="1310" y="183"/>
                </a:lnTo>
                <a:lnTo>
                  <a:pt x="1310" y="183"/>
                </a:lnTo>
                <a:lnTo>
                  <a:pt x="1312" y="183"/>
                </a:lnTo>
                <a:lnTo>
                  <a:pt x="1312" y="183"/>
                </a:lnTo>
                <a:lnTo>
                  <a:pt x="1312" y="180"/>
                </a:lnTo>
                <a:lnTo>
                  <a:pt x="1310" y="178"/>
                </a:lnTo>
                <a:lnTo>
                  <a:pt x="1307" y="176"/>
                </a:lnTo>
                <a:lnTo>
                  <a:pt x="1303" y="172"/>
                </a:lnTo>
                <a:lnTo>
                  <a:pt x="1303" y="170"/>
                </a:lnTo>
                <a:lnTo>
                  <a:pt x="1303" y="168"/>
                </a:lnTo>
                <a:lnTo>
                  <a:pt x="1303" y="170"/>
                </a:lnTo>
                <a:lnTo>
                  <a:pt x="1305" y="170"/>
                </a:lnTo>
                <a:lnTo>
                  <a:pt x="1310" y="174"/>
                </a:lnTo>
                <a:lnTo>
                  <a:pt x="1312" y="176"/>
                </a:lnTo>
                <a:lnTo>
                  <a:pt x="1318" y="180"/>
                </a:lnTo>
                <a:lnTo>
                  <a:pt x="1318" y="183"/>
                </a:lnTo>
                <a:lnTo>
                  <a:pt x="1320" y="183"/>
                </a:lnTo>
                <a:lnTo>
                  <a:pt x="1322" y="183"/>
                </a:lnTo>
                <a:lnTo>
                  <a:pt x="1322" y="180"/>
                </a:lnTo>
                <a:lnTo>
                  <a:pt x="1324" y="178"/>
                </a:lnTo>
                <a:lnTo>
                  <a:pt x="1324" y="176"/>
                </a:lnTo>
                <a:lnTo>
                  <a:pt x="1324" y="174"/>
                </a:lnTo>
                <a:lnTo>
                  <a:pt x="1322" y="170"/>
                </a:lnTo>
                <a:lnTo>
                  <a:pt x="1322" y="170"/>
                </a:lnTo>
                <a:lnTo>
                  <a:pt x="1322" y="170"/>
                </a:lnTo>
                <a:lnTo>
                  <a:pt x="1324" y="170"/>
                </a:lnTo>
                <a:lnTo>
                  <a:pt x="1328" y="172"/>
                </a:lnTo>
                <a:lnTo>
                  <a:pt x="1331" y="172"/>
                </a:lnTo>
                <a:lnTo>
                  <a:pt x="1333" y="172"/>
                </a:lnTo>
                <a:lnTo>
                  <a:pt x="1333" y="172"/>
                </a:lnTo>
                <a:lnTo>
                  <a:pt x="1333" y="170"/>
                </a:lnTo>
                <a:lnTo>
                  <a:pt x="1333" y="170"/>
                </a:lnTo>
                <a:lnTo>
                  <a:pt x="1333" y="168"/>
                </a:lnTo>
                <a:lnTo>
                  <a:pt x="1333" y="168"/>
                </a:lnTo>
                <a:lnTo>
                  <a:pt x="1331" y="168"/>
                </a:lnTo>
                <a:lnTo>
                  <a:pt x="1328" y="166"/>
                </a:lnTo>
                <a:lnTo>
                  <a:pt x="1331" y="166"/>
                </a:lnTo>
                <a:lnTo>
                  <a:pt x="1331" y="164"/>
                </a:lnTo>
                <a:lnTo>
                  <a:pt x="1331" y="162"/>
                </a:lnTo>
                <a:lnTo>
                  <a:pt x="1331" y="159"/>
                </a:lnTo>
                <a:lnTo>
                  <a:pt x="1331" y="157"/>
                </a:lnTo>
                <a:lnTo>
                  <a:pt x="1333" y="157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7"/>
                </a:lnTo>
                <a:lnTo>
                  <a:pt x="1333" y="159"/>
                </a:lnTo>
                <a:lnTo>
                  <a:pt x="1333" y="159"/>
                </a:lnTo>
                <a:lnTo>
                  <a:pt x="1333" y="162"/>
                </a:lnTo>
                <a:lnTo>
                  <a:pt x="1335" y="164"/>
                </a:lnTo>
                <a:lnTo>
                  <a:pt x="1335" y="166"/>
                </a:lnTo>
                <a:lnTo>
                  <a:pt x="1339" y="166"/>
                </a:lnTo>
                <a:lnTo>
                  <a:pt x="1341" y="166"/>
                </a:lnTo>
                <a:lnTo>
                  <a:pt x="1343" y="162"/>
                </a:lnTo>
                <a:lnTo>
                  <a:pt x="1345" y="162"/>
                </a:lnTo>
                <a:lnTo>
                  <a:pt x="1347" y="159"/>
                </a:lnTo>
                <a:lnTo>
                  <a:pt x="1347" y="157"/>
                </a:lnTo>
                <a:lnTo>
                  <a:pt x="1349" y="157"/>
                </a:lnTo>
                <a:lnTo>
                  <a:pt x="1351" y="157"/>
                </a:lnTo>
                <a:lnTo>
                  <a:pt x="1354" y="157"/>
                </a:lnTo>
                <a:lnTo>
                  <a:pt x="1356" y="155"/>
                </a:lnTo>
                <a:lnTo>
                  <a:pt x="1360" y="153"/>
                </a:lnTo>
                <a:lnTo>
                  <a:pt x="1372" y="149"/>
                </a:lnTo>
                <a:lnTo>
                  <a:pt x="1375" y="149"/>
                </a:lnTo>
                <a:lnTo>
                  <a:pt x="1377" y="147"/>
                </a:lnTo>
                <a:lnTo>
                  <a:pt x="1375" y="147"/>
                </a:lnTo>
                <a:lnTo>
                  <a:pt x="1375" y="145"/>
                </a:lnTo>
                <a:lnTo>
                  <a:pt x="1368" y="139"/>
                </a:lnTo>
                <a:lnTo>
                  <a:pt x="1366" y="136"/>
                </a:lnTo>
                <a:lnTo>
                  <a:pt x="1366" y="136"/>
                </a:lnTo>
                <a:lnTo>
                  <a:pt x="1366" y="136"/>
                </a:lnTo>
                <a:lnTo>
                  <a:pt x="1364" y="139"/>
                </a:lnTo>
                <a:lnTo>
                  <a:pt x="1362" y="141"/>
                </a:lnTo>
                <a:lnTo>
                  <a:pt x="1362" y="141"/>
                </a:lnTo>
                <a:lnTo>
                  <a:pt x="1360" y="139"/>
                </a:lnTo>
                <a:lnTo>
                  <a:pt x="1360" y="136"/>
                </a:lnTo>
                <a:lnTo>
                  <a:pt x="1358" y="136"/>
                </a:lnTo>
                <a:lnTo>
                  <a:pt x="1358" y="136"/>
                </a:lnTo>
                <a:lnTo>
                  <a:pt x="1351" y="136"/>
                </a:lnTo>
                <a:lnTo>
                  <a:pt x="1349" y="136"/>
                </a:lnTo>
                <a:lnTo>
                  <a:pt x="1349" y="136"/>
                </a:lnTo>
                <a:lnTo>
                  <a:pt x="1343" y="139"/>
                </a:lnTo>
                <a:lnTo>
                  <a:pt x="1343" y="139"/>
                </a:lnTo>
                <a:lnTo>
                  <a:pt x="1343" y="136"/>
                </a:lnTo>
                <a:lnTo>
                  <a:pt x="1345" y="134"/>
                </a:lnTo>
                <a:lnTo>
                  <a:pt x="1347" y="130"/>
                </a:lnTo>
                <a:lnTo>
                  <a:pt x="1347" y="128"/>
                </a:lnTo>
                <a:lnTo>
                  <a:pt x="1345" y="126"/>
                </a:lnTo>
                <a:lnTo>
                  <a:pt x="1345" y="122"/>
                </a:lnTo>
                <a:lnTo>
                  <a:pt x="1343" y="122"/>
                </a:lnTo>
                <a:lnTo>
                  <a:pt x="1339" y="122"/>
                </a:lnTo>
                <a:lnTo>
                  <a:pt x="1335" y="122"/>
                </a:lnTo>
                <a:lnTo>
                  <a:pt x="1335" y="122"/>
                </a:lnTo>
                <a:lnTo>
                  <a:pt x="1335" y="120"/>
                </a:lnTo>
                <a:lnTo>
                  <a:pt x="1339" y="118"/>
                </a:lnTo>
                <a:lnTo>
                  <a:pt x="1339" y="118"/>
                </a:lnTo>
                <a:lnTo>
                  <a:pt x="1339" y="113"/>
                </a:lnTo>
                <a:lnTo>
                  <a:pt x="1339" y="113"/>
                </a:lnTo>
                <a:lnTo>
                  <a:pt x="1337" y="111"/>
                </a:lnTo>
                <a:lnTo>
                  <a:pt x="1333" y="111"/>
                </a:lnTo>
                <a:lnTo>
                  <a:pt x="1331" y="109"/>
                </a:lnTo>
                <a:lnTo>
                  <a:pt x="1326" y="109"/>
                </a:lnTo>
                <a:lnTo>
                  <a:pt x="1324" y="111"/>
                </a:lnTo>
                <a:lnTo>
                  <a:pt x="1324" y="111"/>
                </a:lnTo>
                <a:lnTo>
                  <a:pt x="1324" y="113"/>
                </a:lnTo>
                <a:lnTo>
                  <a:pt x="1324" y="115"/>
                </a:lnTo>
                <a:lnTo>
                  <a:pt x="1324" y="115"/>
                </a:lnTo>
                <a:lnTo>
                  <a:pt x="1326" y="118"/>
                </a:lnTo>
                <a:lnTo>
                  <a:pt x="1328" y="120"/>
                </a:lnTo>
                <a:lnTo>
                  <a:pt x="1331" y="120"/>
                </a:lnTo>
                <a:lnTo>
                  <a:pt x="1331" y="120"/>
                </a:lnTo>
                <a:lnTo>
                  <a:pt x="1328" y="120"/>
                </a:lnTo>
                <a:lnTo>
                  <a:pt x="1324" y="120"/>
                </a:lnTo>
                <a:lnTo>
                  <a:pt x="1320" y="120"/>
                </a:lnTo>
                <a:lnTo>
                  <a:pt x="1318" y="118"/>
                </a:lnTo>
                <a:lnTo>
                  <a:pt x="1316" y="115"/>
                </a:lnTo>
                <a:lnTo>
                  <a:pt x="1316" y="115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7"/>
                </a:lnTo>
                <a:lnTo>
                  <a:pt x="1314" y="107"/>
                </a:lnTo>
                <a:lnTo>
                  <a:pt x="1312" y="107"/>
                </a:lnTo>
                <a:lnTo>
                  <a:pt x="1310" y="107"/>
                </a:lnTo>
                <a:lnTo>
                  <a:pt x="1307" y="107"/>
                </a:lnTo>
                <a:lnTo>
                  <a:pt x="1305" y="107"/>
                </a:lnTo>
                <a:lnTo>
                  <a:pt x="1301" y="107"/>
                </a:lnTo>
                <a:lnTo>
                  <a:pt x="1297" y="105"/>
                </a:lnTo>
                <a:lnTo>
                  <a:pt x="1295" y="105"/>
                </a:lnTo>
                <a:lnTo>
                  <a:pt x="1295" y="103"/>
                </a:lnTo>
                <a:lnTo>
                  <a:pt x="1295" y="103"/>
                </a:lnTo>
                <a:lnTo>
                  <a:pt x="1295" y="101"/>
                </a:lnTo>
                <a:lnTo>
                  <a:pt x="1289" y="99"/>
                </a:lnTo>
                <a:lnTo>
                  <a:pt x="1284" y="97"/>
                </a:lnTo>
                <a:lnTo>
                  <a:pt x="1278" y="88"/>
                </a:lnTo>
                <a:lnTo>
                  <a:pt x="1276" y="86"/>
                </a:lnTo>
                <a:lnTo>
                  <a:pt x="1274" y="84"/>
                </a:lnTo>
                <a:lnTo>
                  <a:pt x="1272" y="82"/>
                </a:lnTo>
                <a:lnTo>
                  <a:pt x="1270" y="82"/>
                </a:lnTo>
                <a:lnTo>
                  <a:pt x="1259" y="80"/>
                </a:lnTo>
                <a:lnTo>
                  <a:pt x="1255" y="78"/>
                </a:lnTo>
                <a:lnTo>
                  <a:pt x="1251" y="80"/>
                </a:lnTo>
                <a:lnTo>
                  <a:pt x="1245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2"/>
                </a:lnTo>
                <a:lnTo>
                  <a:pt x="1243" y="82"/>
                </a:lnTo>
                <a:lnTo>
                  <a:pt x="1243" y="82"/>
                </a:lnTo>
                <a:lnTo>
                  <a:pt x="1245" y="84"/>
                </a:lnTo>
                <a:lnTo>
                  <a:pt x="1247" y="84"/>
                </a:lnTo>
                <a:lnTo>
                  <a:pt x="1255" y="84"/>
                </a:lnTo>
                <a:lnTo>
                  <a:pt x="1257" y="84"/>
                </a:lnTo>
                <a:lnTo>
                  <a:pt x="1257" y="86"/>
                </a:lnTo>
                <a:lnTo>
                  <a:pt x="1257" y="86"/>
                </a:lnTo>
                <a:lnTo>
                  <a:pt x="1257" y="88"/>
                </a:lnTo>
                <a:lnTo>
                  <a:pt x="1255" y="88"/>
                </a:lnTo>
                <a:lnTo>
                  <a:pt x="1253" y="88"/>
                </a:lnTo>
                <a:lnTo>
                  <a:pt x="1249" y="88"/>
                </a:lnTo>
                <a:lnTo>
                  <a:pt x="1243" y="88"/>
                </a:lnTo>
                <a:lnTo>
                  <a:pt x="1238" y="90"/>
                </a:lnTo>
                <a:lnTo>
                  <a:pt x="1232" y="88"/>
                </a:lnTo>
                <a:lnTo>
                  <a:pt x="1228" y="90"/>
                </a:lnTo>
                <a:lnTo>
                  <a:pt x="1224" y="95"/>
                </a:lnTo>
                <a:lnTo>
                  <a:pt x="1224" y="97"/>
                </a:lnTo>
                <a:lnTo>
                  <a:pt x="1228" y="97"/>
                </a:lnTo>
                <a:lnTo>
                  <a:pt x="1234" y="99"/>
                </a:lnTo>
                <a:lnTo>
                  <a:pt x="1236" y="103"/>
                </a:lnTo>
                <a:lnTo>
                  <a:pt x="1243" y="105"/>
                </a:lnTo>
                <a:lnTo>
                  <a:pt x="1245" y="105"/>
                </a:lnTo>
                <a:lnTo>
                  <a:pt x="1247" y="105"/>
                </a:lnTo>
                <a:lnTo>
                  <a:pt x="1238" y="105"/>
                </a:lnTo>
                <a:lnTo>
                  <a:pt x="1236" y="105"/>
                </a:lnTo>
                <a:lnTo>
                  <a:pt x="1232" y="105"/>
                </a:lnTo>
                <a:lnTo>
                  <a:pt x="1232" y="103"/>
                </a:lnTo>
                <a:lnTo>
                  <a:pt x="1228" y="101"/>
                </a:lnTo>
                <a:lnTo>
                  <a:pt x="1224" y="101"/>
                </a:lnTo>
                <a:lnTo>
                  <a:pt x="1222" y="101"/>
                </a:lnTo>
                <a:lnTo>
                  <a:pt x="1217" y="101"/>
                </a:lnTo>
                <a:lnTo>
                  <a:pt x="1215" y="101"/>
                </a:lnTo>
                <a:lnTo>
                  <a:pt x="1215" y="105"/>
                </a:lnTo>
                <a:lnTo>
                  <a:pt x="1217" y="109"/>
                </a:lnTo>
                <a:lnTo>
                  <a:pt x="1222" y="111"/>
                </a:lnTo>
                <a:lnTo>
                  <a:pt x="1224" y="111"/>
                </a:lnTo>
                <a:lnTo>
                  <a:pt x="1222" y="111"/>
                </a:lnTo>
                <a:lnTo>
                  <a:pt x="1217" y="111"/>
                </a:lnTo>
                <a:lnTo>
                  <a:pt x="1215" y="111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5"/>
                </a:lnTo>
                <a:lnTo>
                  <a:pt x="1213" y="115"/>
                </a:lnTo>
                <a:lnTo>
                  <a:pt x="1213" y="115"/>
                </a:lnTo>
                <a:lnTo>
                  <a:pt x="1217" y="118"/>
                </a:lnTo>
                <a:lnTo>
                  <a:pt x="1217" y="118"/>
                </a:lnTo>
                <a:lnTo>
                  <a:pt x="1222" y="118"/>
                </a:lnTo>
                <a:lnTo>
                  <a:pt x="1226" y="120"/>
                </a:lnTo>
                <a:lnTo>
                  <a:pt x="1228" y="120"/>
                </a:lnTo>
                <a:lnTo>
                  <a:pt x="1238" y="118"/>
                </a:lnTo>
                <a:lnTo>
                  <a:pt x="1243" y="118"/>
                </a:lnTo>
                <a:lnTo>
                  <a:pt x="1243" y="118"/>
                </a:lnTo>
                <a:lnTo>
                  <a:pt x="1238" y="120"/>
                </a:lnTo>
                <a:lnTo>
                  <a:pt x="1236" y="120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close/>
                <a:moveTo>
                  <a:pt x="1159" y="128"/>
                </a:moveTo>
                <a:lnTo>
                  <a:pt x="1159" y="128"/>
                </a:lnTo>
                <a:lnTo>
                  <a:pt x="1161" y="128"/>
                </a:lnTo>
                <a:lnTo>
                  <a:pt x="1165" y="128"/>
                </a:lnTo>
                <a:lnTo>
                  <a:pt x="1169" y="130"/>
                </a:lnTo>
                <a:lnTo>
                  <a:pt x="1169" y="130"/>
                </a:lnTo>
                <a:lnTo>
                  <a:pt x="1169" y="130"/>
                </a:lnTo>
                <a:lnTo>
                  <a:pt x="1171" y="132"/>
                </a:lnTo>
                <a:lnTo>
                  <a:pt x="1173" y="132"/>
                </a:lnTo>
                <a:lnTo>
                  <a:pt x="1175" y="132"/>
                </a:lnTo>
                <a:lnTo>
                  <a:pt x="1175" y="132"/>
                </a:lnTo>
                <a:lnTo>
                  <a:pt x="1178" y="130"/>
                </a:lnTo>
                <a:lnTo>
                  <a:pt x="1178" y="128"/>
                </a:lnTo>
                <a:lnTo>
                  <a:pt x="1175" y="124"/>
                </a:lnTo>
                <a:lnTo>
                  <a:pt x="1175" y="124"/>
                </a:lnTo>
                <a:lnTo>
                  <a:pt x="1175" y="122"/>
                </a:lnTo>
                <a:lnTo>
                  <a:pt x="1173" y="120"/>
                </a:lnTo>
                <a:lnTo>
                  <a:pt x="1171" y="120"/>
                </a:lnTo>
                <a:lnTo>
                  <a:pt x="1167" y="120"/>
                </a:lnTo>
                <a:lnTo>
                  <a:pt x="1163" y="120"/>
                </a:lnTo>
                <a:lnTo>
                  <a:pt x="1161" y="120"/>
                </a:lnTo>
                <a:lnTo>
                  <a:pt x="1159" y="122"/>
                </a:lnTo>
                <a:lnTo>
                  <a:pt x="1159" y="122"/>
                </a:lnTo>
                <a:lnTo>
                  <a:pt x="1157" y="124"/>
                </a:lnTo>
                <a:lnTo>
                  <a:pt x="1157" y="124"/>
                </a:lnTo>
                <a:lnTo>
                  <a:pt x="1157" y="126"/>
                </a:lnTo>
                <a:lnTo>
                  <a:pt x="1159" y="128"/>
                </a:lnTo>
                <a:close/>
                <a:moveTo>
                  <a:pt x="1186" y="170"/>
                </a:moveTo>
                <a:lnTo>
                  <a:pt x="1188" y="170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4"/>
                </a:lnTo>
                <a:lnTo>
                  <a:pt x="1184" y="174"/>
                </a:lnTo>
                <a:lnTo>
                  <a:pt x="1186" y="176"/>
                </a:lnTo>
                <a:lnTo>
                  <a:pt x="1186" y="176"/>
                </a:lnTo>
                <a:lnTo>
                  <a:pt x="1188" y="178"/>
                </a:lnTo>
                <a:lnTo>
                  <a:pt x="1190" y="180"/>
                </a:lnTo>
                <a:lnTo>
                  <a:pt x="1190" y="180"/>
                </a:lnTo>
                <a:lnTo>
                  <a:pt x="1199" y="180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5"/>
                </a:lnTo>
                <a:lnTo>
                  <a:pt x="1199" y="185"/>
                </a:lnTo>
                <a:lnTo>
                  <a:pt x="1192" y="185"/>
                </a:lnTo>
                <a:lnTo>
                  <a:pt x="1192" y="185"/>
                </a:lnTo>
                <a:lnTo>
                  <a:pt x="1194" y="187"/>
                </a:lnTo>
                <a:lnTo>
                  <a:pt x="1196" y="189"/>
                </a:lnTo>
                <a:lnTo>
                  <a:pt x="1201" y="189"/>
                </a:lnTo>
                <a:lnTo>
                  <a:pt x="1203" y="191"/>
                </a:lnTo>
                <a:lnTo>
                  <a:pt x="1203" y="191"/>
                </a:lnTo>
                <a:lnTo>
                  <a:pt x="1201" y="193"/>
                </a:lnTo>
                <a:lnTo>
                  <a:pt x="1203" y="193"/>
                </a:lnTo>
                <a:lnTo>
                  <a:pt x="1203" y="193"/>
                </a:lnTo>
                <a:lnTo>
                  <a:pt x="1205" y="193"/>
                </a:lnTo>
                <a:lnTo>
                  <a:pt x="1209" y="193"/>
                </a:lnTo>
                <a:lnTo>
                  <a:pt x="1209" y="191"/>
                </a:lnTo>
                <a:lnTo>
                  <a:pt x="1217" y="191"/>
                </a:lnTo>
                <a:lnTo>
                  <a:pt x="1222" y="191"/>
                </a:lnTo>
                <a:lnTo>
                  <a:pt x="1226" y="189"/>
                </a:lnTo>
                <a:lnTo>
                  <a:pt x="1226" y="189"/>
                </a:lnTo>
                <a:lnTo>
                  <a:pt x="1228" y="189"/>
                </a:lnTo>
                <a:lnTo>
                  <a:pt x="1230" y="189"/>
                </a:lnTo>
                <a:lnTo>
                  <a:pt x="1232" y="185"/>
                </a:lnTo>
                <a:lnTo>
                  <a:pt x="1232" y="185"/>
                </a:lnTo>
                <a:lnTo>
                  <a:pt x="1232" y="183"/>
                </a:lnTo>
                <a:lnTo>
                  <a:pt x="1230" y="183"/>
                </a:lnTo>
                <a:lnTo>
                  <a:pt x="1226" y="180"/>
                </a:lnTo>
                <a:lnTo>
                  <a:pt x="1228" y="180"/>
                </a:lnTo>
                <a:lnTo>
                  <a:pt x="1232" y="178"/>
                </a:lnTo>
                <a:lnTo>
                  <a:pt x="1232" y="176"/>
                </a:lnTo>
                <a:lnTo>
                  <a:pt x="1232" y="176"/>
                </a:lnTo>
                <a:lnTo>
                  <a:pt x="1232" y="176"/>
                </a:lnTo>
                <a:lnTo>
                  <a:pt x="1230" y="174"/>
                </a:lnTo>
                <a:lnTo>
                  <a:pt x="1226" y="172"/>
                </a:lnTo>
                <a:lnTo>
                  <a:pt x="1224" y="172"/>
                </a:lnTo>
                <a:lnTo>
                  <a:pt x="1217" y="172"/>
                </a:lnTo>
                <a:lnTo>
                  <a:pt x="1213" y="172"/>
                </a:lnTo>
                <a:lnTo>
                  <a:pt x="1213" y="170"/>
                </a:lnTo>
                <a:lnTo>
                  <a:pt x="1213" y="170"/>
                </a:lnTo>
                <a:lnTo>
                  <a:pt x="1213" y="170"/>
                </a:lnTo>
                <a:lnTo>
                  <a:pt x="1211" y="168"/>
                </a:lnTo>
                <a:lnTo>
                  <a:pt x="1209" y="166"/>
                </a:lnTo>
                <a:lnTo>
                  <a:pt x="1203" y="166"/>
                </a:lnTo>
                <a:lnTo>
                  <a:pt x="1201" y="164"/>
                </a:lnTo>
                <a:lnTo>
                  <a:pt x="1196" y="164"/>
                </a:lnTo>
                <a:lnTo>
                  <a:pt x="1194" y="164"/>
                </a:lnTo>
                <a:lnTo>
                  <a:pt x="1188" y="162"/>
                </a:lnTo>
                <a:lnTo>
                  <a:pt x="1184" y="162"/>
                </a:lnTo>
                <a:lnTo>
                  <a:pt x="1184" y="164"/>
                </a:lnTo>
                <a:lnTo>
                  <a:pt x="1184" y="164"/>
                </a:lnTo>
                <a:lnTo>
                  <a:pt x="1184" y="166"/>
                </a:lnTo>
                <a:lnTo>
                  <a:pt x="1186" y="170"/>
                </a:lnTo>
                <a:close/>
                <a:moveTo>
                  <a:pt x="1173" y="231"/>
                </a:moveTo>
                <a:lnTo>
                  <a:pt x="1173" y="233"/>
                </a:lnTo>
                <a:lnTo>
                  <a:pt x="1175" y="235"/>
                </a:lnTo>
                <a:lnTo>
                  <a:pt x="1171" y="235"/>
                </a:lnTo>
                <a:lnTo>
                  <a:pt x="1169" y="233"/>
                </a:lnTo>
                <a:lnTo>
                  <a:pt x="1163" y="229"/>
                </a:lnTo>
                <a:lnTo>
                  <a:pt x="1161" y="229"/>
                </a:lnTo>
                <a:lnTo>
                  <a:pt x="1159" y="229"/>
                </a:lnTo>
                <a:lnTo>
                  <a:pt x="1152" y="231"/>
                </a:lnTo>
                <a:lnTo>
                  <a:pt x="1150" y="231"/>
                </a:lnTo>
                <a:lnTo>
                  <a:pt x="1146" y="233"/>
                </a:lnTo>
                <a:lnTo>
                  <a:pt x="1146" y="235"/>
                </a:lnTo>
                <a:lnTo>
                  <a:pt x="1146" y="235"/>
                </a:lnTo>
                <a:lnTo>
                  <a:pt x="1146" y="235"/>
                </a:lnTo>
                <a:lnTo>
                  <a:pt x="1150" y="237"/>
                </a:lnTo>
                <a:lnTo>
                  <a:pt x="1157" y="237"/>
                </a:lnTo>
                <a:lnTo>
                  <a:pt x="1159" y="237"/>
                </a:lnTo>
                <a:lnTo>
                  <a:pt x="1159" y="239"/>
                </a:lnTo>
                <a:lnTo>
                  <a:pt x="1159" y="239"/>
                </a:lnTo>
                <a:lnTo>
                  <a:pt x="1159" y="239"/>
                </a:lnTo>
                <a:lnTo>
                  <a:pt x="1155" y="239"/>
                </a:lnTo>
                <a:lnTo>
                  <a:pt x="1152" y="241"/>
                </a:lnTo>
                <a:lnTo>
                  <a:pt x="1152" y="241"/>
                </a:lnTo>
                <a:lnTo>
                  <a:pt x="1157" y="243"/>
                </a:lnTo>
                <a:lnTo>
                  <a:pt x="1159" y="243"/>
                </a:lnTo>
                <a:lnTo>
                  <a:pt x="1161" y="243"/>
                </a:lnTo>
                <a:lnTo>
                  <a:pt x="1165" y="243"/>
                </a:lnTo>
                <a:lnTo>
                  <a:pt x="1163" y="243"/>
                </a:lnTo>
                <a:lnTo>
                  <a:pt x="1159" y="243"/>
                </a:lnTo>
                <a:lnTo>
                  <a:pt x="1159" y="243"/>
                </a:lnTo>
                <a:lnTo>
                  <a:pt x="1157" y="245"/>
                </a:lnTo>
                <a:lnTo>
                  <a:pt x="1159" y="245"/>
                </a:lnTo>
                <a:lnTo>
                  <a:pt x="1159" y="248"/>
                </a:lnTo>
                <a:lnTo>
                  <a:pt x="1163" y="250"/>
                </a:lnTo>
                <a:lnTo>
                  <a:pt x="1163" y="250"/>
                </a:lnTo>
                <a:lnTo>
                  <a:pt x="1163" y="250"/>
                </a:lnTo>
                <a:lnTo>
                  <a:pt x="1161" y="250"/>
                </a:lnTo>
                <a:lnTo>
                  <a:pt x="1159" y="250"/>
                </a:lnTo>
                <a:lnTo>
                  <a:pt x="1157" y="250"/>
                </a:lnTo>
                <a:lnTo>
                  <a:pt x="1157" y="248"/>
                </a:lnTo>
                <a:lnTo>
                  <a:pt x="1146" y="241"/>
                </a:lnTo>
                <a:lnTo>
                  <a:pt x="1144" y="241"/>
                </a:lnTo>
                <a:lnTo>
                  <a:pt x="1144" y="239"/>
                </a:lnTo>
                <a:lnTo>
                  <a:pt x="1144" y="239"/>
                </a:lnTo>
                <a:lnTo>
                  <a:pt x="1142" y="237"/>
                </a:lnTo>
                <a:lnTo>
                  <a:pt x="1140" y="237"/>
                </a:lnTo>
                <a:lnTo>
                  <a:pt x="1138" y="235"/>
                </a:lnTo>
                <a:lnTo>
                  <a:pt x="1136" y="235"/>
                </a:lnTo>
                <a:lnTo>
                  <a:pt x="1134" y="235"/>
                </a:lnTo>
                <a:lnTo>
                  <a:pt x="1131" y="235"/>
                </a:lnTo>
                <a:lnTo>
                  <a:pt x="1131" y="237"/>
                </a:lnTo>
                <a:lnTo>
                  <a:pt x="1129" y="239"/>
                </a:lnTo>
                <a:lnTo>
                  <a:pt x="1127" y="239"/>
                </a:lnTo>
                <a:lnTo>
                  <a:pt x="1129" y="241"/>
                </a:lnTo>
                <a:lnTo>
                  <a:pt x="1131" y="241"/>
                </a:lnTo>
                <a:lnTo>
                  <a:pt x="1136" y="241"/>
                </a:lnTo>
                <a:lnTo>
                  <a:pt x="1138" y="241"/>
                </a:lnTo>
                <a:lnTo>
                  <a:pt x="1134" y="243"/>
                </a:lnTo>
                <a:lnTo>
                  <a:pt x="1131" y="245"/>
                </a:lnTo>
                <a:lnTo>
                  <a:pt x="1131" y="245"/>
                </a:lnTo>
                <a:lnTo>
                  <a:pt x="1134" y="248"/>
                </a:lnTo>
                <a:lnTo>
                  <a:pt x="1134" y="248"/>
                </a:lnTo>
                <a:lnTo>
                  <a:pt x="1138" y="248"/>
                </a:lnTo>
                <a:lnTo>
                  <a:pt x="1138" y="250"/>
                </a:lnTo>
                <a:lnTo>
                  <a:pt x="1138" y="250"/>
                </a:lnTo>
                <a:lnTo>
                  <a:pt x="1138" y="252"/>
                </a:lnTo>
                <a:lnTo>
                  <a:pt x="1138" y="252"/>
                </a:lnTo>
                <a:lnTo>
                  <a:pt x="1140" y="254"/>
                </a:lnTo>
                <a:lnTo>
                  <a:pt x="1140" y="254"/>
                </a:lnTo>
                <a:lnTo>
                  <a:pt x="1144" y="254"/>
                </a:lnTo>
                <a:lnTo>
                  <a:pt x="1144" y="254"/>
                </a:lnTo>
                <a:lnTo>
                  <a:pt x="1142" y="256"/>
                </a:lnTo>
                <a:lnTo>
                  <a:pt x="1140" y="256"/>
                </a:lnTo>
                <a:lnTo>
                  <a:pt x="1138" y="254"/>
                </a:lnTo>
                <a:lnTo>
                  <a:pt x="1136" y="254"/>
                </a:lnTo>
                <a:lnTo>
                  <a:pt x="1131" y="252"/>
                </a:lnTo>
                <a:lnTo>
                  <a:pt x="1127" y="252"/>
                </a:lnTo>
                <a:lnTo>
                  <a:pt x="1125" y="254"/>
                </a:lnTo>
                <a:lnTo>
                  <a:pt x="1127" y="254"/>
                </a:lnTo>
                <a:lnTo>
                  <a:pt x="1123" y="256"/>
                </a:lnTo>
                <a:lnTo>
                  <a:pt x="1119" y="258"/>
                </a:lnTo>
                <a:lnTo>
                  <a:pt x="1119" y="260"/>
                </a:lnTo>
                <a:lnTo>
                  <a:pt x="1119" y="262"/>
                </a:lnTo>
                <a:lnTo>
                  <a:pt x="1121" y="262"/>
                </a:lnTo>
                <a:lnTo>
                  <a:pt x="1123" y="262"/>
                </a:lnTo>
                <a:lnTo>
                  <a:pt x="1138" y="260"/>
                </a:lnTo>
                <a:lnTo>
                  <a:pt x="1142" y="260"/>
                </a:lnTo>
                <a:lnTo>
                  <a:pt x="1146" y="260"/>
                </a:lnTo>
                <a:lnTo>
                  <a:pt x="1161" y="258"/>
                </a:lnTo>
                <a:lnTo>
                  <a:pt x="1171" y="258"/>
                </a:lnTo>
                <a:lnTo>
                  <a:pt x="1171" y="258"/>
                </a:lnTo>
                <a:lnTo>
                  <a:pt x="1165" y="258"/>
                </a:lnTo>
                <a:lnTo>
                  <a:pt x="1163" y="258"/>
                </a:lnTo>
                <a:lnTo>
                  <a:pt x="1163" y="260"/>
                </a:lnTo>
                <a:lnTo>
                  <a:pt x="1159" y="260"/>
                </a:lnTo>
                <a:lnTo>
                  <a:pt x="1155" y="264"/>
                </a:lnTo>
                <a:lnTo>
                  <a:pt x="1148" y="266"/>
                </a:lnTo>
                <a:lnTo>
                  <a:pt x="1148" y="266"/>
                </a:lnTo>
                <a:lnTo>
                  <a:pt x="1148" y="266"/>
                </a:lnTo>
                <a:lnTo>
                  <a:pt x="1150" y="269"/>
                </a:lnTo>
                <a:lnTo>
                  <a:pt x="1155" y="269"/>
                </a:lnTo>
                <a:lnTo>
                  <a:pt x="1157" y="271"/>
                </a:lnTo>
                <a:lnTo>
                  <a:pt x="1157" y="271"/>
                </a:lnTo>
                <a:lnTo>
                  <a:pt x="1152" y="271"/>
                </a:lnTo>
                <a:lnTo>
                  <a:pt x="1152" y="273"/>
                </a:lnTo>
                <a:lnTo>
                  <a:pt x="1155" y="275"/>
                </a:lnTo>
                <a:lnTo>
                  <a:pt x="1155" y="277"/>
                </a:lnTo>
                <a:lnTo>
                  <a:pt x="1157" y="277"/>
                </a:lnTo>
                <a:lnTo>
                  <a:pt x="1161" y="277"/>
                </a:lnTo>
                <a:lnTo>
                  <a:pt x="1165" y="277"/>
                </a:lnTo>
                <a:lnTo>
                  <a:pt x="1167" y="277"/>
                </a:lnTo>
                <a:lnTo>
                  <a:pt x="1169" y="275"/>
                </a:lnTo>
                <a:lnTo>
                  <a:pt x="1169" y="277"/>
                </a:lnTo>
                <a:lnTo>
                  <a:pt x="1171" y="277"/>
                </a:lnTo>
                <a:lnTo>
                  <a:pt x="1173" y="277"/>
                </a:lnTo>
                <a:lnTo>
                  <a:pt x="1175" y="277"/>
                </a:lnTo>
                <a:lnTo>
                  <a:pt x="1178" y="277"/>
                </a:lnTo>
                <a:lnTo>
                  <a:pt x="1180" y="277"/>
                </a:lnTo>
                <a:lnTo>
                  <a:pt x="1184" y="277"/>
                </a:lnTo>
                <a:lnTo>
                  <a:pt x="1186" y="277"/>
                </a:lnTo>
                <a:lnTo>
                  <a:pt x="1188" y="277"/>
                </a:lnTo>
                <a:lnTo>
                  <a:pt x="1188" y="275"/>
                </a:lnTo>
                <a:lnTo>
                  <a:pt x="1188" y="275"/>
                </a:lnTo>
                <a:lnTo>
                  <a:pt x="1186" y="273"/>
                </a:lnTo>
                <a:lnTo>
                  <a:pt x="1186" y="273"/>
                </a:lnTo>
                <a:lnTo>
                  <a:pt x="1186" y="271"/>
                </a:lnTo>
                <a:lnTo>
                  <a:pt x="1188" y="271"/>
                </a:lnTo>
                <a:lnTo>
                  <a:pt x="1188" y="273"/>
                </a:lnTo>
                <a:lnTo>
                  <a:pt x="1190" y="275"/>
                </a:lnTo>
                <a:lnTo>
                  <a:pt x="1190" y="275"/>
                </a:lnTo>
                <a:lnTo>
                  <a:pt x="1192" y="273"/>
                </a:lnTo>
                <a:lnTo>
                  <a:pt x="1192" y="273"/>
                </a:lnTo>
                <a:lnTo>
                  <a:pt x="1192" y="273"/>
                </a:lnTo>
                <a:lnTo>
                  <a:pt x="1190" y="271"/>
                </a:lnTo>
                <a:lnTo>
                  <a:pt x="1190" y="264"/>
                </a:lnTo>
                <a:lnTo>
                  <a:pt x="1192" y="262"/>
                </a:lnTo>
                <a:lnTo>
                  <a:pt x="1196" y="264"/>
                </a:lnTo>
                <a:lnTo>
                  <a:pt x="1196" y="264"/>
                </a:lnTo>
                <a:lnTo>
                  <a:pt x="1199" y="264"/>
                </a:lnTo>
                <a:lnTo>
                  <a:pt x="1196" y="262"/>
                </a:lnTo>
                <a:lnTo>
                  <a:pt x="1196" y="258"/>
                </a:lnTo>
                <a:lnTo>
                  <a:pt x="1196" y="258"/>
                </a:lnTo>
                <a:lnTo>
                  <a:pt x="1190" y="256"/>
                </a:lnTo>
                <a:lnTo>
                  <a:pt x="1190" y="256"/>
                </a:lnTo>
                <a:lnTo>
                  <a:pt x="1192" y="254"/>
                </a:lnTo>
                <a:lnTo>
                  <a:pt x="1194" y="252"/>
                </a:lnTo>
                <a:lnTo>
                  <a:pt x="1194" y="252"/>
                </a:lnTo>
                <a:lnTo>
                  <a:pt x="1192" y="250"/>
                </a:lnTo>
                <a:lnTo>
                  <a:pt x="1192" y="250"/>
                </a:lnTo>
                <a:lnTo>
                  <a:pt x="1194" y="248"/>
                </a:lnTo>
                <a:lnTo>
                  <a:pt x="1194" y="245"/>
                </a:lnTo>
                <a:lnTo>
                  <a:pt x="1194" y="243"/>
                </a:lnTo>
                <a:lnTo>
                  <a:pt x="1194" y="243"/>
                </a:lnTo>
                <a:lnTo>
                  <a:pt x="1194" y="241"/>
                </a:lnTo>
                <a:lnTo>
                  <a:pt x="1192" y="239"/>
                </a:lnTo>
                <a:lnTo>
                  <a:pt x="1192" y="239"/>
                </a:lnTo>
                <a:lnTo>
                  <a:pt x="1192" y="237"/>
                </a:lnTo>
                <a:lnTo>
                  <a:pt x="1192" y="237"/>
                </a:lnTo>
                <a:lnTo>
                  <a:pt x="1192" y="235"/>
                </a:lnTo>
                <a:lnTo>
                  <a:pt x="1192" y="235"/>
                </a:lnTo>
                <a:lnTo>
                  <a:pt x="1192" y="233"/>
                </a:lnTo>
                <a:lnTo>
                  <a:pt x="1190" y="233"/>
                </a:lnTo>
                <a:lnTo>
                  <a:pt x="1188" y="233"/>
                </a:lnTo>
                <a:lnTo>
                  <a:pt x="1184" y="231"/>
                </a:lnTo>
                <a:lnTo>
                  <a:pt x="1184" y="231"/>
                </a:lnTo>
                <a:lnTo>
                  <a:pt x="1180" y="229"/>
                </a:lnTo>
                <a:lnTo>
                  <a:pt x="1178" y="227"/>
                </a:lnTo>
                <a:lnTo>
                  <a:pt x="1173" y="229"/>
                </a:lnTo>
                <a:lnTo>
                  <a:pt x="1173" y="231"/>
                </a:lnTo>
                <a:close/>
                <a:moveTo>
                  <a:pt x="1502" y="331"/>
                </a:moveTo>
                <a:lnTo>
                  <a:pt x="1500" y="329"/>
                </a:lnTo>
                <a:lnTo>
                  <a:pt x="1498" y="329"/>
                </a:lnTo>
                <a:lnTo>
                  <a:pt x="1498" y="327"/>
                </a:lnTo>
                <a:lnTo>
                  <a:pt x="1498" y="327"/>
                </a:lnTo>
                <a:lnTo>
                  <a:pt x="1496" y="325"/>
                </a:lnTo>
                <a:lnTo>
                  <a:pt x="1492" y="323"/>
                </a:lnTo>
                <a:lnTo>
                  <a:pt x="1492" y="323"/>
                </a:lnTo>
                <a:lnTo>
                  <a:pt x="1490" y="321"/>
                </a:lnTo>
                <a:lnTo>
                  <a:pt x="1490" y="319"/>
                </a:lnTo>
                <a:lnTo>
                  <a:pt x="1488" y="319"/>
                </a:lnTo>
                <a:lnTo>
                  <a:pt x="1477" y="315"/>
                </a:lnTo>
                <a:lnTo>
                  <a:pt x="1473" y="315"/>
                </a:lnTo>
                <a:lnTo>
                  <a:pt x="1458" y="315"/>
                </a:lnTo>
                <a:lnTo>
                  <a:pt x="1456" y="315"/>
                </a:lnTo>
                <a:lnTo>
                  <a:pt x="1450" y="315"/>
                </a:lnTo>
                <a:lnTo>
                  <a:pt x="1448" y="315"/>
                </a:lnTo>
                <a:lnTo>
                  <a:pt x="1444" y="313"/>
                </a:lnTo>
                <a:lnTo>
                  <a:pt x="1439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5" y="315"/>
                </a:lnTo>
                <a:lnTo>
                  <a:pt x="1435" y="317"/>
                </a:lnTo>
                <a:lnTo>
                  <a:pt x="1437" y="319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3"/>
                </a:lnTo>
                <a:lnTo>
                  <a:pt x="1437" y="325"/>
                </a:lnTo>
                <a:lnTo>
                  <a:pt x="1437" y="325"/>
                </a:lnTo>
                <a:lnTo>
                  <a:pt x="1439" y="325"/>
                </a:lnTo>
                <a:lnTo>
                  <a:pt x="1444" y="327"/>
                </a:lnTo>
                <a:lnTo>
                  <a:pt x="1446" y="327"/>
                </a:lnTo>
                <a:lnTo>
                  <a:pt x="1446" y="329"/>
                </a:lnTo>
                <a:lnTo>
                  <a:pt x="1448" y="331"/>
                </a:lnTo>
                <a:lnTo>
                  <a:pt x="1448" y="333"/>
                </a:lnTo>
                <a:lnTo>
                  <a:pt x="1450" y="336"/>
                </a:lnTo>
                <a:lnTo>
                  <a:pt x="1450" y="338"/>
                </a:lnTo>
                <a:lnTo>
                  <a:pt x="1452" y="338"/>
                </a:lnTo>
                <a:lnTo>
                  <a:pt x="1456" y="340"/>
                </a:lnTo>
                <a:lnTo>
                  <a:pt x="1458" y="340"/>
                </a:lnTo>
                <a:lnTo>
                  <a:pt x="1460" y="340"/>
                </a:lnTo>
                <a:lnTo>
                  <a:pt x="1469" y="338"/>
                </a:lnTo>
                <a:lnTo>
                  <a:pt x="1473" y="336"/>
                </a:lnTo>
                <a:lnTo>
                  <a:pt x="1479" y="336"/>
                </a:lnTo>
                <a:lnTo>
                  <a:pt x="1492" y="338"/>
                </a:lnTo>
                <a:lnTo>
                  <a:pt x="1500" y="338"/>
                </a:lnTo>
                <a:lnTo>
                  <a:pt x="1504" y="338"/>
                </a:lnTo>
                <a:lnTo>
                  <a:pt x="1504" y="336"/>
                </a:lnTo>
                <a:lnTo>
                  <a:pt x="1504" y="336"/>
                </a:lnTo>
                <a:lnTo>
                  <a:pt x="1502" y="333"/>
                </a:lnTo>
                <a:lnTo>
                  <a:pt x="1502" y="333"/>
                </a:lnTo>
                <a:lnTo>
                  <a:pt x="1502" y="331"/>
                </a:lnTo>
                <a:lnTo>
                  <a:pt x="1502" y="331"/>
                </a:lnTo>
                <a:close/>
                <a:moveTo>
                  <a:pt x="1217" y="204"/>
                </a:moveTo>
                <a:lnTo>
                  <a:pt x="1240" y="204"/>
                </a:lnTo>
                <a:lnTo>
                  <a:pt x="1249" y="206"/>
                </a:lnTo>
                <a:lnTo>
                  <a:pt x="1249" y="204"/>
                </a:lnTo>
                <a:lnTo>
                  <a:pt x="1253" y="204"/>
                </a:lnTo>
                <a:lnTo>
                  <a:pt x="1253" y="204"/>
                </a:lnTo>
                <a:lnTo>
                  <a:pt x="1255" y="199"/>
                </a:lnTo>
                <a:lnTo>
                  <a:pt x="1259" y="199"/>
                </a:lnTo>
                <a:lnTo>
                  <a:pt x="1257" y="197"/>
                </a:lnTo>
                <a:lnTo>
                  <a:pt x="1255" y="195"/>
                </a:lnTo>
                <a:lnTo>
                  <a:pt x="1253" y="195"/>
                </a:lnTo>
                <a:lnTo>
                  <a:pt x="1253" y="195"/>
                </a:lnTo>
                <a:lnTo>
                  <a:pt x="1247" y="195"/>
                </a:lnTo>
                <a:lnTo>
                  <a:pt x="1236" y="195"/>
                </a:lnTo>
                <a:lnTo>
                  <a:pt x="1232" y="195"/>
                </a:lnTo>
                <a:lnTo>
                  <a:pt x="1228" y="195"/>
                </a:lnTo>
                <a:lnTo>
                  <a:pt x="1224" y="195"/>
                </a:lnTo>
                <a:lnTo>
                  <a:pt x="1222" y="195"/>
                </a:lnTo>
                <a:lnTo>
                  <a:pt x="1215" y="197"/>
                </a:lnTo>
                <a:lnTo>
                  <a:pt x="1213" y="197"/>
                </a:lnTo>
                <a:lnTo>
                  <a:pt x="1213" y="197"/>
                </a:lnTo>
                <a:lnTo>
                  <a:pt x="1213" y="199"/>
                </a:lnTo>
                <a:lnTo>
                  <a:pt x="1213" y="199"/>
                </a:lnTo>
                <a:lnTo>
                  <a:pt x="1215" y="204"/>
                </a:lnTo>
                <a:lnTo>
                  <a:pt x="1217" y="204"/>
                </a:lnTo>
                <a:close/>
                <a:moveTo>
                  <a:pt x="1305" y="289"/>
                </a:moveTo>
                <a:lnTo>
                  <a:pt x="1310" y="289"/>
                </a:lnTo>
                <a:lnTo>
                  <a:pt x="1312" y="289"/>
                </a:lnTo>
                <a:lnTo>
                  <a:pt x="1314" y="287"/>
                </a:lnTo>
                <a:lnTo>
                  <a:pt x="1316" y="287"/>
                </a:lnTo>
                <a:lnTo>
                  <a:pt x="1316" y="287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8" y="285"/>
                </a:lnTo>
                <a:lnTo>
                  <a:pt x="1318" y="283"/>
                </a:lnTo>
                <a:lnTo>
                  <a:pt x="1318" y="283"/>
                </a:lnTo>
                <a:lnTo>
                  <a:pt x="1320" y="283"/>
                </a:lnTo>
                <a:lnTo>
                  <a:pt x="1320" y="283"/>
                </a:lnTo>
                <a:lnTo>
                  <a:pt x="1320" y="285"/>
                </a:lnTo>
                <a:lnTo>
                  <a:pt x="1320" y="285"/>
                </a:lnTo>
                <a:lnTo>
                  <a:pt x="1322" y="285"/>
                </a:lnTo>
                <a:lnTo>
                  <a:pt x="1322" y="283"/>
                </a:lnTo>
                <a:lnTo>
                  <a:pt x="1324" y="281"/>
                </a:lnTo>
                <a:lnTo>
                  <a:pt x="1326" y="283"/>
                </a:lnTo>
                <a:lnTo>
                  <a:pt x="1326" y="283"/>
                </a:lnTo>
                <a:lnTo>
                  <a:pt x="1328" y="283"/>
                </a:lnTo>
                <a:lnTo>
                  <a:pt x="1328" y="285"/>
                </a:lnTo>
                <a:lnTo>
                  <a:pt x="1326" y="287"/>
                </a:lnTo>
                <a:lnTo>
                  <a:pt x="1324" y="289"/>
                </a:lnTo>
                <a:lnTo>
                  <a:pt x="1324" y="289"/>
                </a:lnTo>
                <a:lnTo>
                  <a:pt x="1324" y="289"/>
                </a:lnTo>
                <a:lnTo>
                  <a:pt x="1326" y="292"/>
                </a:lnTo>
                <a:lnTo>
                  <a:pt x="1326" y="292"/>
                </a:lnTo>
                <a:lnTo>
                  <a:pt x="1333" y="292"/>
                </a:lnTo>
                <a:lnTo>
                  <a:pt x="1339" y="292"/>
                </a:lnTo>
                <a:lnTo>
                  <a:pt x="1343" y="292"/>
                </a:lnTo>
                <a:lnTo>
                  <a:pt x="1347" y="292"/>
                </a:lnTo>
                <a:lnTo>
                  <a:pt x="1351" y="292"/>
                </a:lnTo>
                <a:lnTo>
                  <a:pt x="1351" y="292"/>
                </a:lnTo>
                <a:lnTo>
                  <a:pt x="1351" y="289"/>
                </a:lnTo>
                <a:lnTo>
                  <a:pt x="1351" y="289"/>
                </a:lnTo>
                <a:lnTo>
                  <a:pt x="1358" y="292"/>
                </a:lnTo>
                <a:lnTo>
                  <a:pt x="1358" y="289"/>
                </a:lnTo>
                <a:lnTo>
                  <a:pt x="1360" y="289"/>
                </a:lnTo>
                <a:lnTo>
                  <a:pt x="1362" y="292"/>
                </a:lnTo>
                <a:lnTo>
                  <a:pt x="1364" y="292"/>
                </a:lnTo>
                <a:lnTo>
                  <a:pt x="1368" y="292"/>
                </a:lnTo>
                <a:lnTo>
                  <a:pt x="1368" y="289"/>
                </a:lnTo>
                <a:lnTo>
                  <a:pt x="1368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2" y="292"/>
                </a:lnTo>
                <a:lnTo>
                  <a:pt x="1375" y="292"/>
                </a:lnTo>
                <a:lnTo>
                  <a:pt x="1375" y="292"/>
                </a:lnTo>
                <a:lnTo>
                  <a:pt x="1375" y="289"/>
                </a:lnTo>
                <a:lnTo>
                  <a:pt x="1377" y="289"/>
                </a:lnTo>
                <a:lnTo>
                  <a:pt x="1377" y="289"/>
                </a:lnTo>
                <a:lnTo>
                  <a:pt x="1379" y="289"/>
                </a:lnTo>
                <a:lnTo>
                  <a:pt x="1381" y="292"/>
                </a:lnTo>
                <a:lnTo>
                  <a:pt x="1385" y="292"/>
                </a:lnTo>
                <a:lnTo>
                  <a:pt x="1387" y="292"/>
                </a:lnTo>
                <a:lnTo>
                  <a:pt x="1393" y="289"/>
                </a:lnTo>
                <a:lnTo>
                  <a:pt x="1395" y="289"/>
                </a:lnTo>
                <a:lnTo>
                  <a:pt x="1398" y="289"/>
                </a:lnTo>
                <a:lnTo>
                  <a:pt x="1400" y="287"/>
                </a:lnTo>
                <a:lnTo>
                  <a:pt x="1400" y="287"/>
                </a:lnTo>
                <a:lnTo>
                  <a:pt x="1400" y="283"/>
                </a:lnTo>
                <a:lnTo>
                  <a:pt x="1400" y="283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400" y="281"/>
                </a:lnTo>
                <a:lnTo>
                  <a:pt x="1402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5"/>
                </a:lnTo>
                <a:lnTo>
                  <a:pt x="1404" y="285"/>
                </a:lnTo>
                <a:lnTo>
                  <a:pt x="1404" y="287"/>
                </a:lnTo>
                <a:lnTo>
                  <a:pt x="1406" y="289"/>
                </a:lnTo>
                <a:lnTo>
                  <a:pt x="1406" y="289"/>
                </a:lnTo>
                <a:lnTo>
                  <a:pt x="1410" y="292"/>
                </a:lnTo>
                <a:lnTo>
                  <a:pt x="1410" y="292"/>
                </a:lnTo>
                <a:lnTo>
                  <a:pt x="1414" y="292"/>
                </a:lnTo>
                <a:lnTo>
                  <a:pt x="1419" y="292"/>
                </a:lnTo>
                <a:lnTo>
                  <a:pt x="1421" y="292"/>
                </a:lnTo>
                <a:lnTo>
                  <a:pt x="1423" y="292"/>
                </a:lnTo>
                <a:lnTo>
                  <a:pt x="1425" y="292"/>
                </a:lnTo>
                <a:lnTo>
                  <a:pt x="1429" y="289"/>
                </a:lnTo>
                <a:lnTo>
                  <a:pt x="1431" y="289"/>
                </a:lnTo>
                <a:lnTo>
                  <a:pt x="1444" y="289"/>
                </a:lnTo>
                <a:lnTo>
                  <a:pt x="1446" y="289"/>
                </a:lnTo>
                <a:lnTo>
                  <a:pt x="1446" y="287"/>
                </a:lnTo>
                <a:lnTo>
                  <a:pt x="1446" y="285"/>
                </a:lnTo>
                <a:lnTo>
                  <a:pt x="1446" y="285"/>
                </a:lnTo>
                <a:lnTo>
                  <a:pt x="1446" y="283"/>
                </a:lnTo>
                <a:lnTo>
                  <a:pt x="1446" y="283"/>
                </a:lnTo>
                <a:lnTo>
                  <a:pt x="1446" y="283"/>
                </a:lnTo>
                <a:lnTo>
                  <a:pt x="1444" y="281"/>
                </a:lnTo>
                <a:lnTo>
                  <a:pt x="1444" y="279"/>
                </a:lnTo>
                <a:lnTo>
                  <a:pt x="1444" y="279"/>
                </a:lnTo>
                <a:lnTo>
                  <a:pt x="1446" y="281"/>
                </a:lnTo>
                <a:lnTo>
                  <a:pt x="1450" y="281"/>
                </a:lnTo>
                <a:lnTo>
                  <a:pt x="1456" y="281"/>
                </a:lnTo>
                <a:lnTo>
                  <a:pt x="1458" y="279"/>
                </a:lnTo>
                <a:lnTo>
                  <a:pt x="1456" y="279"/>
                </a:lnTo>
                <a:lnTo>
                  <a:pt x="1456" y="277"/>
                </a:lnTo>
                <a:lnTo>
                  <a:pt x="1454" y="277"/>
                </a:lnTo>
                <a:lnTo>
                  <a:pt x="1452" y="277"/>
                </a:lnTo>
                <a:lnTo>
                  <a:pt x="1448" y="277"/>
                </a:lnTo>
                <a:lnTo>
                  <a:pt x="1446" y="277"/>
                </a:lnTo>
                <a:lnTo>
                  <a:pt x="1446" y="277"/>
                </a:lnTo>
                <a:lnTo>
                  <a:pt x="1444" y="277"/>
                </a:lnTo>
                <a:lnTo>
                  <a:pt x="1444" y="275"/>
                </a:lnTo>
                <a:lnTo>
                  <a:pt x="1450" y="275"/>
                </a:lnTo>
                <a:lnTo>
                  <a:pt x="1454" y="271"/>
                </a:lnTo>
                <a:lnTo>
                  <a:pt x="1456" y="271"/>
                </a:lnTo>
                <a:lnTo>
                  <a:pt x="1456" y="269"/>
                </a:lnTo>
                <a:lnTo>
                  <a:pt x="1454" y="266"/>
                </a:lnTo>
                <a:lnTo>
                  <a:pt x="1454" y="264"/>
                </a:lnTo>
                <a:lnTo>
                  <a:pt x="1452" y="264"/>
                </a:lnTo>
                <a:lnTo>
                  <a:pt x="1448" y="264"/>
                </a:lnTo>
                <a:lnTo>
                  <a:pt x="1446" y="264"/>
                </a:lnTo>
                <a:lnTo>
                  <a:pt x="1444" y="262"/>
                </a:lnTo>
                <a:lnTo>
                  <a:pt x="1448" y="262"/>
                </a:lnTo>
                <a:lnTo>
                  <a:pt x="1448" y="260"/>
                </a:lnTo>
                <a:lnTo>
                  <a:pt x="1446" y="260"/>
                </a:lnTo>
                <a:lnTo>
                  <a:pt x="1444" y="258"/>
                </a:lnTo>
                <a:lnTo>
                  <a:pt x="1442" y="258"/>
                </a:lnTo>
                <a:lnTo>
                  <a:pt x="1433" y="258"/>
                </a:lnTo>
                <a:lnTo>
                  <a:pt x="1433" y="258"/>
                </a:lnTo>
                <a:lnTo>
                  <a:pt x="1431" y="258"/>
                </a:lnTo>
                <a:lnTo>
                  <a:pt x="1431" y="258"/>
                </a:lnTo>
                <a:lnTo>
                  <a:pt x="1431" y="256"/>
                </a:lnTo>
                <a:lnTo>
                  <a:pt x="1431" y="256"/>
                </a:lnTo>
                <a:lnTo>
                  <a:pt x="1425" y="254"/>
                </a:lnTo>
                <a:lnTo>
                  <a:pt x="1419" y="254"/>
                </a:lnTo>
                <a:lnTo>
                  <a:pt x="1414" y="254"/>
                </a:lnTo>
                <a:lnTo>
                  <a:pt x="1412" y="254"/>
                </a:lnTo>
                <a:lnTo>
                  <a:pt x="1404" y="256"/>
                </a:lnTo>
                <a:lnTo>
                  <a:pt x="1402" y="256"/>
                </a:lnTo>
                <a:lnTo>
                  <a:pt x="1395" y="254"/>
                </a:lnTo>
                <a:lnTo>
                  <a:pt x="1391" y="254"/>
                </a:lnTo>
                <a:lnTo>
                  <a:pt x="1391" y="254"/>
                </a:lnTo>
                <a:lnTo>
                  <a:pt x="1389" y="256"/>
                </a:lnTo>
                <a:lnTo>
                  <a:pt x="1383" y="258"/>
                </a:lnTo>
                <a:lnTo>
                  <a:pt x="1381" y="258"/>
                </a:lnTo>
                <a:lnTo>
                  <a:pt x="1377" y="258"/>
                </a:lnTo>
                <a:lnTo>
                  <a:pt x="1370" y="260"/>
                </a:lnTo>
                <a:lnTo>
                  <a:pt x="1368" y="260"/>
                </a:lnTo>
                <a:lnTo>
                  <a:pt x="1362" y="262"/>
                </a:lnTo>
                <a:lnTo>
                  <a:pt x="1360" y="262"/>
                </a:lnTo>
                <a:lnTo>
                  <a:pt x="1364" y="264"/>
                </a:lnTo>
                <a:lnTo>
                  <a:pt x="1362" y="266"/>
                </a:lnTo>
                <a:lnTo>
                  <a:pt x="1358" y="266"/>
                </a:lnTo>
                <a:lnTo>
                  <a:pt x="1356" y="264"/>
                </a:lnTo>
                <a:lnTo>
                  <a:pt x="1354" y="264"/>
                </a:lnTo>
                <a:lnTo>
                  <a:pt x="1349" y="262"/>
                </a:lnTo>
                <a:lnTo>
                  <a:pt x="1343" y="260"/>
                </a:lnTo>
                <a:lnTo>
                  <a:pt x="1341" y="260"/>
                </a:lnTo>
                <a:lnTo>
                  <a:pt x="1339" y="262"/>
                </a:lnTo>
                <a:lnTo>
                  <a:pt x="1339" y="262"/>
                </a:lnTo>
                <a:lnTo>
                  <a:pt x="1339" y="262"/>
                </a:lnTo>
                <a:lnTo>
                  <a:pt x="1337" y="260"/>
                </a:lnTo>
                <a:lnTo>
                  <a:pt x="1331" y="262"/>
                </a:lnTo>
                <a:lnTo>
                  <a:pt x="1324" y="258"/>
                </a:lnTo>
                <a:lnTo>
                  <a:pt x="1324" y="258"/>
                </a:lnTo>
                <a:lnTo>
                  <a:pt x="1322" y="258"/>
                </a:lnTo>
                <a:lnTo>
                  <a:pt x="1322" y="258"/>
                </a:lnTo>
                <a:lnTo>
                  <a:pt x="1320" y="260"/>
                </a:lnTo>
                <a:lnTo>
                  <a:pt x="1320" y="260"/>
                </a:lnTo>
                <a:lnTo>
                  <a:pt x="1320" y="262"/>
                </a:lnTo>
                <a:lnTo>
                  <a:pt x="1322" y="262"/>
                </a:lnTo>
                <a:lnTo>
                  <a:pt x="1320" y="264"/>
                </a:lnTo>
                <a:lnTo>
                  <a:pt x="1320" y="264"/>
                </a:lnTo>
                <a:lnTo>
                  <a:pt x="1320" y="264"/>
                </a:lnTo>
                <a:lnTo>
                  <a:pt x="1314" y="260"/>
                </a:lnTo>
                <a:lnTo>
                  <a:pt x="1314" y="260"/>
                </a:lnTo>
                <a:lnTo>
                  <a:pt x="1310" y="260"/>
                </a:lnTo>
                <a:lnTo>
                  <a:pt x="1310" y="260"/>
                </a:lnTo>
                <a:lnTo>
                  <a:pt x="1314" y="258"/>
                </a:lnTo>
                <a:lnTo>
                  <a:pt x="1314" y="258"/>
                </a:lnTo>
                <a:lnTo>
                  <a:pt x="1316" y="256"/>
                </a:lnTo>
                <a:lnTo>
                  <a:pt x="1316" y="256"/>
                </a:lnTo>
                <a:lnTo>
                  <a:pt x="1314" y="254"/>
                </a:lnTo>
                <a:lnTo>
                  <a:pt x="1312" y="252"/>
                </a:lnTo>
                <a:lnTo>
                  <a:pt x="1310" y="252"/>
                </a:lnTo>
                <a:lnTo>
                  <a:pt x="1307" y="252"/>
                </a:lnTo>
                <a:lnTo>
                  <a:pt x="1307" y="250"/>
                </a:lnTo>
                <a:lnTo>
                  <a:pt x="1305" y="250"/>
                </a:lnTo>
                <a:lnTo>
                  <a:pt x="1303" y="250"/>
                </a:lnTo>
                <a:lnTo>
                  <a:pt x="1301" y="248"/>
                </a:lnTo>
                <a:lnTo>
                  <a:pt x="1301" y="248"/>
                </a:lnTo>
                <a:lnTo>
                  <a:pt x="1293" y="245"/>
                </a:lnTo>
                <a:lnTo>
                  <a:pt x="1293" y="245"/>
                </a:lnTo>
                <a:lnTo>
                  <a:pt x="1289" y="243"/>
                </a:lnTo>
                <a:lnTo>
                  <a:pt x="1284" y="243"/>
                </a:lnTo>
                <a:lnTo>
                  <a:pt x="1284" y="241"/>
                </a:lnTo>
                <a:lnTo>
                  <a:pt x="1287" y="241"/>
                </a:lnTo>
                <a:lnTo>
                  <a:pt x="1293" y="243"/>
                </a:lnTo>
                <a:lnTo>
                  <a:pt x="1299" y="243"/>
                </a:lnTo>
                <a:lnTo>
                  <a:pt x="1312" y="243"/>
                </a:lnTo>
                <a:lnTo>
                  <a:pt x="1314" y="241"/>
                </a:lnTo>
                <a:lnTo>
                  <a:pt x="1316" y="241"/>
                </a:lnTo>
                <a:lnTo>
                  <a:pt x="1316" y="241"/>
                </a:lnTo>
                <a:lnTo>
                  <a:pt x="1314" y="239"/>
                </a:lnTo>
                <a:lnTo>
                  <a:pt x="1291" y="235"/>
                </a:lnTo>
                <a:lnTo>
                  <a:pt x="1284" y="235"/>
                </a:lnTo>
                <a:lnTo>
                  <a:pt x="1282" y="235"/>
                </a:lnTo>
                <a:lnTo>
                  <a:pt x="1282" y="233"/>
                </a:lnTo>
                <a:lnTo>
                  <a:pt x="1284" y="233"/>
                </a:lnTo>
                <a:lnTo>
                  <a:pt x="1284" y="233"/>
                </a:lnTo>
                <a:lnTo>
                  <a:pt x="1287" y="233"/>
                </a:lnTo>
                <a:lnTo>
                  <a:pt x="1291" y="233"/>
                </a:lnTo>
                <a:lnTo>
                  <a:pt x="1295" y="235"/>
                </a:lnTo>
                <a:lnTo>
                  <a:pt x="1297" y="233"/>
                </a:lnTo>
                <a:lnTo>
                  <a:pt x="1295" y="233"/>
                </a:lnTo>
                <a:lnTo>
                  <a:pt x="1295" y="233"/>
                </a:lnTo>
                <a:lnTo>
                  <a:pt x="1293" y="231"/>
                </a:lnTo>
                <a:lnTo>
                  <a:pt x="1289" y="229"/>
                </a:lnTo>
                <a:lnTo>
                  <a:pt x="1284" y="229"/>
                </a:lnTo>
                <a:lnTo>
                  <a:pt x="1282" y="229"/>
                </a:lnTo>
                <a:lnTo>
                  <a:pt x="1278" y="229"/>
                </a:lnTo>
                <a:lnTo>
                  <a:pt x="1270" y="231"/>
                </a:lnTo>
                <a:lnTo>
                  <a:pt x="1263" y="231"/>
                </a:lnTo>
                <a:lnTo>
                  <a:pt x="1261" y="231"/>
                </a:lnTo>
                <a:lnTo>
                  <a:pt x="1255" y="235"/>
                </a:lnTo>
                <a:lnTo>
                  <a:pt x="1253" y="235"/>
                </a:lnTo>
                <a:lnTo>
                  <a:pt x="1253" y="233"/>
                </a:lnTo>
                <a:lnTo>
                  <a:pt x="1255" y="233"/>
                </a:lnTo>
                <a:lnTo>
                  <a:pt x="1255" y="231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7"/>
                </a:lnTo>
                <a:lnTo>
                  <a:pt x="1257" y="227"/>
                </a:lnTo>
                <a:lnTo>
                  <a:pt x="1257" y="224"/>
                </a:lnTo>
                <a:lnTo>
                  <a:pt x="1257" y="224"/>
                </a:lnTo>
                <a:lnTo>
                  <a:pt x="1255" y="224"/>
                </a:lnTo>
                <a:lnTo>
                  <a:pt x="1251" y="222"/>
                </a:lnTo>
                <a:lnTo>
                  <a:pt x="1249" y="220"/>
                </a:lnTo>
                <a:lnTo>
                  <a:pt x="1247" y="220"/>
                </a:lnTo>
                <a:lnTo>
                  <a:pt x="1245" y="220"/>
                </a:lnTo>
                <a:lnTo>
                  <a:pt x="1243" y="220"/>
                </a:lnTo>
                <a:lnTo>
                  <a:pt x="1236" y="220"/>
                </a:lnTo>
                <a:lnTo>
                  <a:pt x="1230" y="218"/>
                </a:lnTo>
                <a:lnTo>
                  <a:pt x="1222" y="216"/>
                </a:lnTo>
                <a:lnTo>
                  <a:pt x="1219" y="216"/>
                </a:lnTo>
                <a:lnTo>
                  <a:pt x="1215" y="216"/>
                </a:lnTo>
                <a:lnTo>
                  <a:pt x="1211" y="218"/>
                </a:lnTo>
                <a:lnTo>
                  <a:pt x="1209" y="218"/>
                </a:lnTo>
                <a:lnTo>
                  <a:pt x="1207" y="218"/>
                </a:lnTo>
                <a:lnTo>
                  <a:pt x="1207" y="220"/>
                </a:lnTo>
                <a:lnTo>
                  <a:pt x="1205" y="220"/>
                </a:lnTo>
                <a:lnTo>
                  <a:pt x="1205" y="220"/>
                </a:lnTo>
                <a:lnTo>
                  <a:pt x="1205" y="222"/>
                </a:lnTo>
                <a:lnTo>
                  <a:pt x="1207" y="222"/>
                </a:lnTo>
                <a:lnTo>
                  <a:pt x="1211" y="224"/>
                </a:lnTo>
                <a:lnTo>
                  <a:pt x="1211" y="224"/>
                </a:lnTo>
                <a:lnTo>
                  <a:pt x="1211" y="224"/>
                </a:lnTo>
                <a:lnTo>
                  <a:pt x="1209" y="227"/>
                </a:lnTo>
                <a:lnTo>
                  <a:pt x="1207" y="224"/>
                </a:lnTo>
                <a:lnTo>
                  <a:pt x="1205" y="224"/>
                </a:lnTo>
                <a:lnTo>
                  <a:pt x="1205" y="224"/>
                </a:lnTo>
                <a:lnTo>
                  <a:pt x="1205" y="227"/>
                </a:lnTo>
                <a:lnTo>
                  <a:pt x="1205" y="227"/>
                </a:lnTo>
                <a:lnTo>
                  <a:pt x="1205" y="227"/>
                </a:lnTo>
                <a:lnTo>
                  <a:pt x="1207" y="227"/>
                </a:lnTo>
                <a:lnTo>
                  <a:pt x="1217" y="231"/>
                </a:lnTo>
                <a:lnTo>
                  <a:pt x="1219" y="231"/>
                </a:lnTo>
                <a:lnTo>
                  <a:pt x="1222" y="231"/>
                </a:lnTo>
                <a:lnTo>
                  <a:pt x="1222" y="231"/>
                </a:lnTo>
                <a:lnTo>
                  <a:pt x="1219" y="233"/>
                </a:lnTo>
                <a:lnTo>
                  <a:pt x="1217" y="233"/>
                </a:lnTo>
                <a:lnTo>
                  <a:pt x="1217" y="233"/>
                </a:lnTo>
                <a:lnTo>
                  <a:pt x="1217" y="235"/>
                </a:lnTo>
                <a:lnTo>
                  <a:pt x="1219" y="235"/>
                </a:lnTo>
                <a:lnTo>
                  <a:pt x="1226" y="237"/>
                </a:lnTo>
                <a:lnTo>
                  <a:pt x="1228" y="241"/>
                </a:lnTo>
                <a:lnTo>
                  <a:pt x="1232" y="241"/>
                </a:lnTo>
                <a:lnTo>
                  <a:pt x="1236" y="239"/>
                </a:lnTo>
                <a:lnTo>
                  <a:pt x="1238" y="239"/>
                </a:lnTo>
                <a:lnTo>
                  <a:pt x="1240" y="239"/>
                </a:lnTo>
                <a:lnTo>
                  <a:pt x="1249" y="241"/>
                </a:lnTo>
                <a:lnTo>
                  <a:pt x="1251" y="239"/>
                </a:lnTo>
                <a:lnTo>
                  <a:pt x="1251" y="239"/>
                </a:lnTo>
                <a:lnTo>
                  <a:pt x="1253" y="239"/>
                </a:lnTo>
                <a:lnTo>
                  <a:pt x="1255" y="237"/>
                </a:lnTo>
                <a:lnTo>
                  <a:pt x="1257" y="237"/>
                </a:lnTo>
                <a:lnTo>
                  <a:pt x="1259" y="237"/>
                </a:lnTo>
                <a:lnTo>
                  <a:pt x="1261" y="241"/>
                </a:lnTo>
                <a:lnTo>
                  <a:pt x="1266" y="245"/>
                </a:lnTo>
                <a:lnTo>
                  <a:pt x="1268" y="250"/>
                </a:lnTo>
                <a:lnTo>
                  <a:pt x="1270" y="252"/>
                </a:lnTo>
                <a:lnTo>
                  <a:pt x="1272" y="252"/>
                </a:lnTo>
                <a:lnTo>
                  <a:pt x="1272" y="254"/>
                </a:lnTo>
                <a:lnTo>
                  <a:pt x="1274" y="256"/>
                </a:lnTo>
                <a:lnTo>
                  <a:pt x="1274" y="258"/>
                </a:lnTo>
                <a:lnTo>
                  <a:pt x="1274" y="258"/>
                </a:lnTo>
                <a:lnTo>
                  <a:pt x="1274" y="260"/>
                </a:lnTo>
                <a:lnTo>
                  <a:pt x="1270" y="264"/>
                </a:lnTo>
                <a:lnTo>
                  <a:pt x="1270" y="266"/>
                </a:lnTo>
                <a:lnTo>
                  <a:pt x="1268" y="266"/>
                </a:lnTo>
                <a:lnTo>
                  <a:pt x="1268" y="266"/>
                </a:lnTo>
                <a:lnTo>
                  <a:pt x="1270" y="269"/>
                </a:lnTo>
                <a:lnTo>
                  <a:pt x="1270" y="271"/>
                </a:lnTo>
                <a:lnTo>
                  <a:pt x="1270" y="271"/>
                </a:lnTo>
                <a:lnTo>
                  <a:pt x="1272" y="273"/>
                </a:lnTo>
                <a:lnTo>
                  <a:pt x="1274" y="273"/>
                </a:lnTo>
                <a:lnTo>
                  <a:pt x="1274" y="275"/>
                </a:lnTo>
                <a:lnTo>
                  <a:pt x="1272" y="275"/>
                </a:lnTo>
                <a:lnTo>
                  <a:pt x="1272" y="275"/>
                </a:lnTo>
                <a:lnTo>
                  <a:pt x="1274" y="279"/>
                </a:lnTo>
                <a:lnTo>
                  <a:pt x="1276" y="283"/>
                </a:lnTo>
                <a:lnTo>
                  <a:pt x="1276" y="285"/>
                </a:lnTo>
                <a:lnTo>
                  <a:pt x="1280" y="285"/>
                </a:lnTo>
                <a:lnTo>
                  <a:pt x="1282" y="287"/>
                </a:lnTo>
                <a:lnTo>
                  <a:pt x="1282" y="287"/>
                </a:lnTo>
                <a:lnTo>
                  <a:pt x="1284" y="287"/>
                </a:lnTo>
                <a:lnTo>
                  <a:pt x="1287" y="287"/>
                </a:lnTo>
                <a:lnTo>
                  <a:pt x="1287" y="287"/>
                </a:lnTo>
                <a:lnTo>
                  <a:pt x="1287" y="285"/>
                </a:lnTo>
                <a:lnTo>
                  <a:pt x="1287" y="285"/>
                </a:lnTo>
                <a:lnTo>
                  <a:pt x="1291" y="283"/>
                </a:lnTo>
                <a:lnTo>
                  <a:pt x="1291" y="283"/>
                </a:lnTo>
                <a:lnTo>
                  <a:pt x="1291" y="285"/>
                </a:lnTo>
                <a:lnTo>
                  <a:pt x="1291" y="285"/>
                </a:lnTo>
                <a:lnTo>
                  <a:pt x="1293" y="285"/>
                </a:lnTo>
                <a:lnTo>
                  <a:pt x="1295" y="287"/>
                </a:lnTo>
                <a:lnTo>
                  <a:pt x="1299" y="287"/>
                </a:lnTo>
                <a:lnTo>
                  <a:pt x="1303" y="289"/>
                </a:lnTo>
                <a:lnTo>
                  <a:pt x="1305" y="289"/>
                </a:lnTo>
                <a:close/>
                <a:moveTo>
                  <a:pt x="1307" y="208"/>
                </a:moveTo>
                <a:lnTo>
                  <a:pt x="1307" y="206"/>
                </a:lnTo>
                <a:lnTo>
                  <a:pt x="1305" y="204"/>
                </a:lnTo>
                <a:lnTo>
                  <a:pt x="1301" y="199"/>
                </a:lnTo>
                <a:lnTo>
                  <a:pt x="1297" y="199"/>
                </a:lnTo>
                <a:lnTo>
                  <a:pt x="1295" y="199"/>
                </a:lnTo>
                <a:lnTo>
                  <a:pt x="1291" y="199"/>
                </a:lnTo>
                <a:lnTo>
                  <a:pt x="1289" y="199"/>
                </a:lnTo>
                <a:lnTo>
                  <a:pt x="1289" y="199"/>
                </a:lnTo>
                <a:lnTo>
                  <a:pt x="1287" y="199"/>
                </a:lnTo>
                <a:lnTo>
                  <a:pt x="1287" y="201"/>
                </a:lnTo>
                <a:lnTo>
                  <a:pt x="1287" y="204"/>
                </a:lnTo>
                <a:lnTo>
                  <a:pt x="1287" y="206"/>
                </a:lnTo>
                <a:lnTo>
                  <a:pt x="1287" y="206"/>
                </a:lnTo>
                <a:lnTo>
                  <a:pt x="1289" y="208"/>
                </a:lnTo>
                <a:lnTo>
                  <a:pt x="1301" y="212"/>
                </a:lnTo>
                <a:lnTo>
                  <a:pt x="1303" y="212"/>
                </a:lnTo>
                <a:lnTo>
                  <a:pt x="1305" y="210"/>
                </a:lnTo>
                <a:lnTo>
                  <a:pt x="1307" y="210"/>
                </a:lnTo>
                <a:lnTo>
                  <a:pt x="1307" y="210"/>
                </a:lnTo>
                <a:lnTo>
                  <a:pt x="1307" y="208"/>
                </a:lnTo>
                <a:lnTo>
                  <a:pt x="1307" y="208"/>
                </a:lnTo>
                <a:close/>
                <a:moveTo>
                  <a:pt x="1307" y="227"/>
                </a:moveTo>
                <a:lnTo>
                  <a:pt x="1307" y="227"/>
                </a:lnTo>
                <a:lnTo>
                  <a:pt x="1307" y="227"/>
                </a:lnTo>
                <a:lnTo>
                  <a:pt x="1307" y="224"/>
                </a:lnTo>
                <a:lnTo>
                  <a:pt x="1307" y="224"/>
                </a:lnTo>
                <a:lnTo>
                  <a:pt x="1305" y="222"/>
                </a:lnTo>
                <a:lnTo>
                  <a:pt x="1301" y="222"/>
                </a:lnTo>
                <a:lnTo>
                  <a:pt x="1297" y="224"/>
                </a:lnTo>
                <a:lnTo>
                  <a:pt x="1297" y="224"/>
                </a:lnTo>
                <a:lnTo>
                  <a:pt x="1295" y="227"/>
                </a:lnTo>
                <a:lnTo>
                  <a:pt x="1295" y="227"/>
                </a:lnTo>
                <a:lnTo>
                  <a:pt x="1297" y="229"/>
                </a:lnTo>
                <a:lnTo>
                  <a:pt x="1299" y="231"/>
                </a:lnTo>
                <a:lnTo>
                  <a:pt x="1301" y="233"/>
                </a:lnTo>
                <a:lnTo>
                  <a:pt x="1303" y="233"/>
                </a:lnTo>
                <a:lnTo>
                  <a:pt x="1303" y="233"/>
                </a:lnTo>
                <a:lnTo>
                  <a:pt x="1305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1"/>
                </a:lnTo>
                <a:lnTo>
                  <a:pt x="1307" y="231"/>
                </a:lnTo>
                <a:lnTo>
                  <a:pt x="1307" y="229"/>
                </a:lnTo>
                <a:lnTo>
                  <a:pt x="1307" y="229"/>
                </a:lnTo>
                <a:lnTo>
                  <a:pt x="1307" y="227"/>
                </a:lnTo>
                <a:close/>
                <a:moveTo>
                  <a:pt x="832" y="243"/>
                </a:moveTo>
                <a:lnTo>
                  <a:pt x="832" y="243"/>
                </a:lnTo>
                <a:lnTo>
                  <a:pt x="832" y="243"/>
                </a:lnTo>
                <a:lnTo>
                  <a:pt x="832" y="243"/>
                </a:lnTo>
                <a:lnTo>
                  <a:pt x="832" y="245"/>
                </a:lnTo>
                <a:lnTo>
                  <a:pt x="832" y="245"/>
                </a:lnTo>
                <a:lnTo>
                  <a:pt x="832" y="245"/>
                </a:lnTo>
                <a:lnTo>
                  <a:pt x="832" y="248"/>
                </a:lnTo>
                <a:lnTo>
                  <a:pt x="832" y="248"/>
                </a:lnTo>
                <a:lnTo>
                  <a:pt x="832" y="248"/>
                </a:lnTo>
                <a:lnTo>
                  <a:pt x="832" y="250"/>
                </a:lnTo>
                <a:lnTo>
                  <a:pt x="832" y="250"/>
                </a:lnTo>
                <a:lnTo>
                  <a:pt x="834" y="250"/>
                </a:lnTo>
                <a:lnTo>
                  <a:pt x="836" y="250"/>
                </a:lnTo>
                <a:lnTo>
                  <a:pt x="840" y="248"/>
                </a:lnTo>
                <a:lnTo>
                  <a:pt x="842" y="248"/>
                </a:lnTo>
                <a:lnTo>
                  <a:pt x="844" y="248"/>
                </a:lnTo>
                <a:lnTo>
                  <a:pt x="849" y="250"/>
                </a:lnTo>
                <a:lnTo>
                  <a:pt x="851" y="250"/>
                </a:lnTo>
                <a:lnTo>
                  <a:pt x="851" y="250"/>
                </a:lnTo>
                <a:lnTo>
                  <a:pt x="855" y="248"/>
                </a:lnTo>
                <a:lnTo>
                  <a:pt x="857" y="243"/>
                </a:lnTo>
                <a:lnTo>
                  <a:pt x="857" y="243"/>
                </a:lnTo>
                <a:lnTo>
                  <a:pt x="857" y="243"/>
                </a:lnTo>
                <a:lnTo>
                  <a:pt x="859" y="243"/>
                </a:lnTo>
                <a:lnTo>
                  <a:pt x="859" y="243"/>
                </a:lnTo>
                <a:lnTo>
                  <a:pt x="859" y="248"/>
                </a:lnTo>
                <a:lnTo>
                  <a:pt x="861" y="248"/>
                </a:lnTo>
                <a:lnTo>
                  <a:pt x="861" y="250"/>
                </a:lnTo>
                <a:lnTo>
                  <a:pt x="863" y="252"/>
                </a:lnTo>
                <a:lnTo>
                  <a:pt x="863" y="254"/>
                </a:lnTo>
                <a:lnTo>
                  <a:pt x="863" y="254"/>
                </a:lnTo>
                <a:lnTo>
                  <a:pt x="867" y="252"/>
                </a:lnTo>
                <a:lnTo>
                  <a:pt x="870" y="252"/>
                </a:lnTo>
                <a:lnTo>
                  <a:pt x="874" y="250"/>
                </a:lnTo>
                <a:lnTo>
                  <a:pt x="874" y="250"/>
                </a:lnTo>
                <a:lnTo>
                  <a:pt x="876" y="250"/>
                </a:lnTo>
                <a:lnTo>
                  <a:pt x="876" y="250"/>
                </a:lnTo>
                <a:lnTo>
                  <a:pt x="876" y="248"/>
                </a:lnTo>
                <a:lnTo>
                  <a:pt x="876" y="248"/>
                </a:lnTo>
                <a:lnTo>
                  <a:pt x="876" y="248"/>
                </a:lnTo>
                <a:lnTo>
                  <a:pt x="874" y="245"/>
                </a:lnTo>
                <a:lnTo>
                  <a:pt x="874" y="245"/>
                </a:lnTo>
                <a:lnTo>
                  <a:pt x="874" y="243"/>
                </a:lnTo>
                <a:lnTo>
                  <a:pt x="874" y="243"/>
                </a:lnTo>
                <a:lnTo>
                  <a:pt x="874" y="241"/>
                </a:lnTo>
                <a:lnTo>
                  <a:pt x="874" y="239"/>
                </a:lnTo>
                <a:lnTo>
                  <a:pt x="876" y="239"/>
                </a:lnTo>
                <a:lnTo>
                  <a:pt x="876" y="239"/>
                </a:lnTo>
                <a:lnTo>
                  <a:pt x="876" y="239"/>
                </a:lnTo>
                <a:lnTo>
                  <a:pt x="878" y="239"/>
                </a:lnTo>
                <a:lnTo>
                  <a:pt x="878" y="241"/>
                </a:lnTo>
                <a:lnTo>
                  <a:pt x="880" y="243"/>
                </a:lnTo>
                <a:lnTo>
                  <a:pt x="882" y="245"/>
                </a:lnTo>
                <a:lnTo>
                  <a:pt x="882" y="245"/>
                </a:lnTo>
                <a:lnTo>
                  <a:pt x="884" y="243"/>
                </a:lnTo>
                <a:lnTo>
                  <a:pt x="884" y="243"/>
                </a:lnTo>
                <a:lnTo>
                  <a:pt x="886" y="241"/>
                </a:lnTo>
                <a:lnTo>
                  <a:pt x="886" y="239"/>
                </a:lnTo>
                <a:lnTo>
                  <a:pt x="888" y="239"/>
                </a:lnTo>
                <a:lnTo>
                  <a:pt x="888" y="237"/>
                </a:lnTo>
                <a:lnTo>
                  <a:pt x="888" y="235"/>
                </a:lnTo>
                <a:lnTo>
                  <a:pt x="886" y="235"/>
                </a:lnTo>
                <a:lnTo>
                  <a:pt x="886" y="233"/>
                </a:lnTo>
                <a:lnTo>
                  <a:pt x="886" y="233"/>
                </a:lnTo>
                <a:lnTo>
                  <a:pt x="888" y="233"/>
                </a:lnTo>
                <a:lnTo>
                  <a:pt x="891" y="233"/>
                </a:lnTo>
                <a:lnTo>
                  <a:pt x="891" y="233"/>
                </a:lnTo>
                <a:lnTo>
                  <a:pt x="893" y="231"/>
                </a:lnTo>
                <a:lnTo>
                  <a:pt x="893" y="229"/>
                </a:lnTo>
                <a:lnTo>
                  <a:pt x="893" y="227"/>
                </a:lnTo>
                <a:lnTo>
                  <a:pt x="895" y="227"/>
                </a:lnTo>
                <a:lnTo>
                  <a:pt x="895" y="227"/>
                </a:lnTo>
                <a:lnTo>
                  <a:pt x="897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7"/>
                </a:lnTo>
                <a:lnTo>
                  <a:pt x="899" y="229"/>
                </a:lnTo>
                <a:lnTo>
                  <a:pt x="899" y="231"/>
                </a:lnTo>
                <a:lnTo>
                  <a:pt x="899" y="233"/>
                </a:lnTo>
                <a:lnTo>
                  <a:pt x="899" y="235"/>
                </a:lnTo>
                <a:lnTo>
                  <a:pt x="899" y="237"/>
                </a:lnTo>
                <a:lnTo>
                  <a:pt x="901" y="237"/>
                </a:lnTo>
                <a:lnTo>
                  <a:pt x="903" y="239"/>
                </a:lnTo>
                <a:lnTo>
                  <a:pt x="905" y="239"/>
                </a:lnTo>
                <a:lnTo>
                  <a:pt x="907" y="239"/>
                </a:lnTo>
                <a:lnTo>
                  <a:pt x="909" y="239"/>
                </a:lnTo>
                <a:lnTo>
                  <a:pt x="911" y="239"/>
                </a:lnTo>
                <a:lnTo>
                  <a:pt x="911" y="239"/>
                </a:lnTo>
                <a:lnTo>
                  <a:pt x="911" y="237"/>
                </a:lnTo>
                <a:lnTo>
                  <a:pt x="911" y="237"/>
                </a:lnTo>
                <a:lnTo>
                  <a:pt x="914" y="235"/>
                </a:lnTo>
                <a:lnTo>
                  <a:pt x="911" y="233"/>
                </a:lnTo>
                <a:lnTo>
                  <a:pt x="914" y="233"/>
                </a:lnTo>
                <a:lnTo>
                  <a:pt x="920" y="231"/>
                </a:lnTo>
                <a:lnTo>
                  <a:pt x="924" y="231"/>
                </a:lnTo>
                <a:lnTo>
                  <a:pt x="926" y="229"/>
                </a:lnTo>
                <a:lnTo>
                  <a:pt x="928" y="229"/>
                </a:lnTo>
                <a:lnTo>
                  <a:pt x="928" y="227"/>
                </a:lnTo>
                <a:lnTo>
                  <a:pt x="928" y="227"/>
                </a:lnTo>
                <a:lnTo>
                  <a:pt x="926" y="224"/>
                </a:lnTo>
                <a:lnTo>
                  <a:pt x="924" y="222"/>
                </a:lnTo>
                <a:lnTo>
                  <a:pt x="924" y="222"/>
                </a:lnTo>
                <a:lnTo>
                  <a:pt x="924" y="220"/>
                </a:lnTo>
                <a:lnTo>
                  <a:pt x="926" y="220"/>
                </a:lnTo>
                <a:lnTo>
                  <a:pt x="928" y="220"/>
                </a:lnTo>
                <a:lnTo>
                  <a:pt x="930" y="220"/>
                </a:lnTo>
                <a:lnTo>
                  <a:pt x="928" y="220"/>
                </a:lnTo>
                <a:lnTo>
                  <a:pt x="926" y="218"/>
                </a:lnTo>
                <a:lnTo>
                  <a:pt x="924" y="216"/>
                </a:lnTo>
                <a:lnTo>
                  <a:pt x="922" y="214"/>
                </a:lnTo>
                <a:lnTo>
                  <a:pt x="924" y="214"/>
                </a:lnTo>
                <a:lnTo>
                  <a:pt x="932" y="210"/>
                </a:lnTo>
                <a:lnTo>
                  <a:pt x="935" y="210"/>
                </a:lnTo>
                <a:lnTo>
                  <a:pt x="935" y="210"/>
                </a:lnTo>
                <a:lnTo>
                  <a:pt x="935" y="208"/>
                </a:lnTo>
                <a:lnTo>
                  <a:pt x="935" y="208"/>
                </a:lnTo>
                <a:lnTo>
                  <a:pt x="926" y="204"/>
                </a:lnTo>
                <a:lnTo>
                  <a:pt x="924" y="204"/>
                </a:lnTo>
                <a:lnTo>
                  <a:pt x="922" y="201"/>
                </a:lnTo>
                <a:lnTo>
                  <a:pt x="920" y="201"/>
                </a:lnTo>
                <a:lnTo>
                  <a:pt x="916" y="201"/>
                </a:lnTo>
                <a:lnTo>
                  <a:pt x="914" y="204"/>
                </a:lnTo>
                <a:lnTo>
                  <a:pt x="911" y="204"/>
                </a:lnTo>
                <a:lnTo>
                  <a:pt x="911" y="206"/>
                </a:lnTo>
                <a:lnTo>
                  <a:pt x="911" y="206"/>
                </a:lnTo>
                <a:lnTo>
                  <a:pt x="916" y="206"/>
                </a:lnTo>
                <a:lnTo>
                  <a:pt x="918" y="208"/>
                </a:lnTo>
                <a:lnTo>
                  <a:pt x="916" y="208"/>
                </a:lnTo>
                <a:lnTo>
                  <a:pt x="916" y="208"/>
                </a:lnTo>
                <a:lnTo>
                  <a:pt x="911" y="208"/>
                </a:lnTo>
                <a:lnTo>
                  <a:pt x="911" y="208"/>
                </a:lnTo>
                <a:lnTo>
                  <a:pt x="909" y="208"/>
                </a:lnTo>
                <a:lnTo>
                  <a:pt x="909" y="210"/>
                </a:lnTo>
                <a:lnTo>
                  <a:pt x="907" y="210"/>
                </a:lnTo>
                <a:lnTo>
                  <a:pt x="899" y="208"/>
                </a:lnTo>
                <a:lnTo>
                  <a:pt x="886" y="208"/>
                </a:lnTo>
                <a:lnTo>
                  <a:pt x="882" y="210"/>
                </a:lnTo>
                <a:lnTo>
                  <a:pt x="880" y="212"/>
                </a:lnTo>
                <a:lnTo>
                  <a:pt x="876" y="214"/>
                </a:lnTo>
                <a:lnTo>
                  <a:pt x="872" y="216"/>
                </a:lnTo>
                <a:lnTo>
                  <a:pt x="865" y="220"/>
                </a:lnTo>
                <a:lnTo>
                  <a:pt x="865" y="220"/>
                </a:lnTo>
                <a:lnTo>
                  <a:pt x="863" y="222"/>
                </a:lnTo>
                <a:lnTo>
                  <a:pt x="863" y="224"/>
                </a:lnTo>
                <a:lnTo>
                  <a:pt x="861" y="224"/>
                </a:lnTo>
                <a:lnTo>
                  <a:pt x="855" y="229"/>
                </a:lnTo>
                <a:lnTo>
                  <a:pt x="853" y="229"/>
                </a:lnTo>
                <a:lnTo>
                  <a:pt x="853" y="231"/>
                </a:lnTo>
                <a:lnTo>
                  <a:pt x="847" y="235"/>
                </a:lnTo>
                <a:lnTo>
                  <a:pt x="847" y="235"/>
                </a:lnTo>
                <a:lnTo>
                  <a:pt x="834" y="237"/>
                </a:lnTo>
                <a:lnTo>
                  <a:pt x="834" y="237"/>
                </a:lnTo>
                <a:lnTo>
                  <a:pt x="832" y="237"/>
                </a:lnTo>
                <a:lnTo>
                  <a:pt x="830" y="241"/>
                </a:lnTo>
                <a:lnTo>
                  <a:pt x="828" y="243"/>
                </a:lnTo>
                <a:lnTo>
                  <a:pt x="828" y="243"/>
                </a:lnTo>
                <a:lnTo>
                  <a:pt x="830" y="243"/>
                </a:lnTo>
                <a:lnTo>
                  <a:pt x="832" y="243"/>
                </a:lnTo>
                <a:close/>
                <a:moveTo>
                  <a:pt x="947" y="195"/>
                </a:moveTo>
                <a:lnTo>
                  <a:pt x="951" y="197"/>
                </a:lnTo>
                <a:lnTo>
                  <a:pt x="955" y="197"/>
                </a:lnTo>
                <a:lnTo>
                  <a:pt x="958" y="195"/>
                </a:lnTo>
                <a:lnTo>
                  <a:pt x="960" y="195"/>
                </a:lnTo>
                <a:lnTo>
                  <a:pt x="962" y="193"/>
                </a:lnTo>
                <a:lnTo>
                  <a:pt x="962" y="193"/>
                </a:lnTo>
                <a:lnTo>
                  <a:pt x="960" y="191"/>
                </a:lnTo>
                <a:lnTo>
                  <a:pt x="960" y="191"/>
                </a:lnTo>
                <a:lnTo>
                  <a:pt x="960" y="191"/>
                </a:lnTo>
                <a:lnTo>
                  <a:pt x="958" y="191"/>
                </a:lnTo>
                <a:lnTo>
                  <a:pt x="955" y="189"/>
                </a:lnTo>
                <a:lnTo>
                  <a:pt x="953" y="189"/>
                </a:lnTo>
                <a:lnTo>
                  <a:pt x="951" y="187"/>
                </a:lnTo>
                <a:lnTo>
                  <a:pt x="951" y="187"/>
                </a:lnTo>
                <a:lnTo>
                  <a:pt x="951" y="187"/>
                </a:lnTo>
                <a:lnTo>
                  <a:pt x="951" y="185"/>
                </a:lnTo>
                <a:lnTo>
                  <a:pt x="947" y="187"/>
                </a:lnTo>
                <a:lnTo>
                  <a:pt x="945" y="187"/>
                </a:lnTo>
                <a:lnTo>
                  <a:pt x="945" y="189"/>
                </a:lnTo>
                <a:lnTo>
                  <a:pt x="943" y="189"/>
                </a:lnTo>
                <a:lnTo>
                  <a:pt x="941" y="189"/>
                </a:lnTo>
                <a:lnTo>
                  <a:pt x="943" y="191"/>
                </a:lnTo>
                <a:lnTo>
                  <a:pt x="947" y="195"/>
                </a:lnTo>
                <a:close/>
                <a:moveTo>
                  <a:pt x="958" y="222"/>
                </a:moveTo>
                <a:lnTo>
                  <a:pt x="949" y="222"/>
                </a:lnTo>
                <a:lnTo>
                  <a:pt x="947" y="222"/>
                </a:lnTo>
                <a:lnTo>
                  <a:pt x="945" y="224"/>
                </a:lnTo>
                <a:lnTo>
                  <a:pt x="945" y="224"/>
                </a:lnTo>
                <a:lnTo>
                  <a:pt x="945" y="227"/>
                </a:lnTo>
                <a:lnTo>
                  <a:pt x="960" y="227"/>
                </a:lnTo>
                <a:lnTo>
                  <a:pt x="962" y="227"/>
                </a:lnTo>
                <a:lnTo>
                  <a:pt x="964" y="224"/>
                </a:lnTo>
                <a:lnTo>
                  <a:pt x="964" y="224"/>
                </a:lnTo>
                <a:lnTo>
                  <a:pt x="962" y="222"/>
                </a:lnTo>
                <a:lnTo>
                  <a:pt x="960" y="222"/>
                </a:lnTo>
                <a:lnTo>
                  <a:pt x="958" y="222"/>
                </a:lnTo>
                <a:close/>
                <a:moveTo>
                  <a:pt x="851" y="254"/>
                </a:moveTo>
                <a:lnTo>
                  <a:pt x="851" y="256"/>
                </a:lnTo>
                <a:lnTo>
                  <a:pt x="853" y="256"/>
                </a:lnTo>
                <a:lnTo>
                  <a:pt x="853" y="256"/>
                </a:lnTo>
                <a:lnTo>
                  <a:pt x="855" y="256"/>
                </a:lnTo>
                <a:lnTo>
                  <a:pt x="855" y="254"/>
                </a:lnTo>
                <a:lnTo>
                  <a:pt x="855" y="254"/>
                </a:lnTo>
                <a:lnTo>
                  <a:pt x="857" y="252"/>
                </a:lnTo>
                <a:lnTo>
                  <a:pt x="857" y="252"/>
                </a:lnTo>
                <a:lnTo>
                  <a:pt x="857" y="250"/>
                </a:lnTo>
                <a:lnTo>
                  <a:pt x="857" y="250"/>
                </a:lnTo>
                <a:lnTo>
                  <a:pt x="855" y="250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1" y="254"/>
                </a:lnTo>
                <a:close/>
                <a:moveTo>
                  <a:pt x="905" y="245"/>
                </a:moveTo>
                <a:lnTo>
                  <a:pt x="903" y="245"/>
                </a:lnTo>
                <a:lnTo>
                  <a:pt x="901" y="245"/>
                </a:lnTo>
                <a:lnTo>
                  <a:pt x="899" y="245"/>
                </a:lnTo>
                <a:lnTo>
                  <a:pt x="897" y="248"/>
                </a:lnTo>
                <a:lnTo>
                  <a:pt x="893" y="250"/>
                </a:lnTo>
                <a:lnTo>
                  <a:pt x="888" y="252"/>
                </a:lnTo>
                <a:lnTo>
                  <a:pt x="884" y="256"/>
                </a:lnTo>
                <a:lnTo>
                  <a:pt x="880" y="258"/>
                </a:lnTo>
                <a:lnTo>
                  <a:pt x="880" y="258"/>
                </a:lnTo>
                <a:lnTo>
                  <a:pt x="878" y="260"/>
                </a:lnTo>
                <a:lnTo>
                  <a:pt x="878" y="260"/>
                </a:lnTo>
                <a:lnTo>
                  <a:pt x="880" y="260"/>
                </a:lnTo>
                <a:lnTo>
                  <a:pt x="882" y="260"/>
                </a:lnTo>
                <a:lnTo>
                  <a:pt x="886" y="262"/>
                </a:lnTo>
                <a:lnTo>
                  <a:pt x="888" y="262"/>
                </a:lnTo>
                <a:lnTo>
                  <a:pt x="893" y="260"/>
                </a:lnTo>
                <a:lnTo>
                  <a:pt x="895" y="260"/>
                </a:lnTo>
                <a:lnTo>
                  <a:pt x="899" y="254"/>
                </a:lnTo>
                <a:lnTo>
                  <a:pt x="903" y="250"/>
                </a:lnTo>
                <a:lnTo>
                  <a:pt x="903" y="250"/>
                </a:lnTo>
                <a:lnTo>
                  <a:pt x="905" y="245"/>
                </a:lnTo>
                <a:lnTo>
                  <a:pt x="905" y="245"/>
                </a:lnTo>
                <a:close/>
                <a:moveTo>
                  <a:pt x="1219" y="289"/>
                </a:moveTo>
                <a:lnTo>
                  <a:pt x="1226" y="292"/>
                </a:lnTo>
                <a:lnTo>
                  <a:pt x="1226" y="292"/>
                </a:lnTo>
                <a:lnTo>
                  <a:pt x="1228" y="292"/>
                </a:lnTo>
                <a:lnTo>
                  <a:pt x="1228" y="292"/>
                </a:lnTo>
                <a:lnTo>
                  <a:pt x="1228" y="289"/>
                </a:lnTo>
                <a:lnTo>
                  <a:pt x="1226" y="289"/>
                </a:lnTo>
                <a:lnTo>
                  <a:pt x="1224" y="287"/>
                </a:lnTo>
                <a:lnTo>
                  <a:pt x="1222" y="287"/>
                </a:lnTo>
                <a:lnTo>
                  <a:pt x="1222" y="287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close/>
                <a:moveTo>
                  <a:pt x="958" y="241"/>
                </a:moveTo>
                <a:lnTo>
                  <a:pt x="955" y="239"/>
                </a:lnTo>
                <a:lnTo>
                  <a:pt x="955" y="239"/>
                </a:lnTo>
                <a:lnTo>
                  <a:pt x="955" y="237"/>
                </a:lnTo>
                <a:lnTo>
                  <a:pt x="955" y="237"/>
                </a:lnTo>
                <a:lnTo>
                  <a:pt x="953" y="235"/>
                </a:lnTo>
                <a:lnTo>
                  <a:pt x="953" y="235"/>
                </a:lnTo>
                <a:lnTo>
                  <a:pt x="951" y="235"/>
                </a:lnTo>
                <a:lnTo>
                  <a:pt x="949" y="233"/>
                </a:lnTo>
                <a:lnTo>
                  <a:pt x="945" y="233"/>
                </a:lnTo>
                <a:lnTo>
                  <a:pt x="941" y="233"/>
                </a:lnTo>
                <a:lnTo>
                  <a:pt x="932" y="235"/>
                </a:lnTo>
                <a:lnTo>
                  <a:pt x="930" y="237"/>
                </a:lnTo>
                <a:lnTo>
                  <a:pt x="930" y="239"/>
                </a:lnTo>
                <a:lnTo>
                  <a:pt x="930" y="239"/>
                </a:lnTo>
                <a:lnTo>
                  <a:pt x="930" y="241"/>
                </a:lnTo>
                <a:lnTo>
                  <a:pt x="930" y="241"/>
                </a:lnTo>
                <a:lnTo>
                  <a:pt x="932" y="241"/>
                </a:lnTo>
                <a:lnTo>
                  <a:pt x="941" y="241"/>
                </a:lnTo>
                <a:lnTo>
                  <a:pt x="943" y="243"/>
                </a:lnTo>
                <a:lnTo>
                  <a:pt x="945" y="243"/>
                </a:lnTo>
                <a:lnTo>
                  <a:pt x="943" y="243"/>
                </a:lnTo>
                <a:lnTo>
                  <a:pt x="930" y="243"/>
                </a:lnTo>
                <a:lnTo>
                  <a:pt x="926" y="241"/>
                </a:lnTo>
                <a:lnTo>
                  <a:pt x="924" y="243"/>
                </a:lnTo>
                <a:lnTo>
                  <a:pt x="920" y="243"/>
                </a:lnTo>
                <a:lnTo>
                  <a:pt x="918" y="245"/>
                </a:lnTo>
                <a:lnTo>
                  <a:pt x="918" y="245"/>
                </a:lnTo>
                <a:lnTo>
                  <a:pt x="920" y="248"/>
                </a:lnTo>
                <a:lnTo>
                  <a:pt x="918" y="248"/>
                </a:lnTo>
                <a:lnTo>
                  <a:pt x="918" y="250"/>
                </a:lnTo>
                <a:lnTo>
                  <a:pt x="918" y="250"/>
                </a:lnTo>
                <a:lnTo>
                  <a:pt x="920" y="252"/>
                </a:lnTo>
                <a:lnTo>
                  <a:pt x="922" y="252"/>
                </a:lnTo>
                <a:lnTo>
                  <a:pt x="932" y="252"/>
                </a:lnTo>
                <a:lnTo>
                  <a:pt x="941" y="252"/>
                </a:lnTo>
                <a:lnTo>
                  <a:pt x="939" y="252"/>
                </a:lnTo>
                <a:lnTo>
                  <a:pt x="935" y="254"/>
                </a:lnTo>
                <a:lnTo>
                  <a:pt x="930" y="254"/>
                </a:lnTo>
                <a:lnTo>
                  <a:pt x="922" y="254"/>
                </a:lnTo>
                <a:lnTo>
                  <a:pt x="916" y="256"/>
                </a:lnTo>
                <a:lnTo>
                  <a:pt x="914" y="256"/>
                </a:lnTo>
                <a:lnTo>
                  <a:pt x="911" y="256"/>
                </a:lnTo>
                <a:lnTo>
                  <a:pt x="909" y="258"/>
                </a:lnTo>
                <a:lnTo>
                  <a:pt x="911" y="260"/>
                </a:lnTo>
                <a:lnTo>
                  <a:pt x="911" y="260"/>
                </a:lnTo>
                <a:lnTo>
                  <a:pt x="922" y="260"/>
                </a:lnTo>
                <a:lnTo>
                  <a:pt x="926" y="260"/>
                </a:lnTo>
                <a:lnTo>
                  <a:pt x="941" y="256"/>
                </a:lnTo>
                <a:lnTo>
                  <a:pt x="941" y="258"/>
                </a:lnTo>
                <a:lnTo>
                  <a:pt x="939" y="258"/>
                </a:lnTo>
                <a:lnTo>
                  <a:pt x="939" y="258"/>
                </a:lnTo>
                <a:lnTo>
                  <a:pt x="937" y="260"/>
                </a:lnTo>
                <a:lnTo>
                  <a:pt x="926" y="262"/>
                </a:lnTo>
                <a:lnTo>
                  <a:pt x="924" y="264"/>
                </a:lnTo>
                <a:lnTo>
                  <a:pt x="914" y="264"/>
                </a:lnTo>
                <a:lnTo>
                  <a:pt x="911" y="264"/>
                </a:lnTo>
                <a:lnTo>
                  <a:pt x="909" y="264"/>
                </a:lnTo>
                <a:lnTo>
                  <a:pt x="907" y="264"/>
                </a:lnTo>
                <a:lnTo>
                  <a:pt x="907" y="264"/>
                </a:lnTo>
                <a:lnTo>
                  <a:pt x="905" y="266"/>
                </a:lnTo>
                <a:lnTo>
                  <a:pt x="905" y="269"/>
                </a:lnTo>
                <a:lnTo>
                  <a:pt x="903" y="269"/>
                </a:lnTo>
                <a:lnTo>
                  <a:pt x="903" y="269"/>
                </a:lnTo>
                <a:lnTo>
                  <a:pt x="905" y="271"/>
                </a:lnTo>
                <a:lnTo>
                  <a:pt x="905" y="271"/>
                </a:lnTo>
                <a:lnTo>
                  <a:pt x="914" y="273"/>
                </a:lnTo>
                <a:lnTo>
                  <a:pt x="916" y="273"/>
                </a:lnTo>
                <a:lnTo>
                  <a:pt x="920" y="273"/>
                </a:lnTo>
                <a:lnTo>
                  <a:pt x="926" y="277"/>
                </a:lnTo>
                <a:lnTo>
                  <a:pt x="930" y="279"/>
                </a:lnTo>
                <a:lnTo>
                  <a:pt x="932" y="279"/>
                </a:lnTo>
                <a:lnTo>
                  <a:pt x="932" y="277"/>
                </a:lnTo>
                <a:lnTo>
                  <a:pt x="932" y="275"/>
                </a:lnTo>
                <a:lnTo>
                  <a:pt x="935" y="275"/>
                </a:lnTo>
                <a:lnTo>
                  <a:pt x="935" y="275"/>
                </a:lnTo>
                <a:lnTo>
                  <a:pt x="937" y="275"/>
                </a:lnTo>
                <a:lnTo>
                  <a:pt x="937" y="275"/>
                </a:lnTo>
                <a:lnTo>
                  <a:pt x="937" y="275"/>
                </a:lnTo>
                <a:lnTo>
                  <a:pt x="939" y="277"/>
                </a:lnTo>
                <a:lnTo>
                  <a:pt x="941" y="277"/>
                </a:lnTo>
                <a:lnTo>
                  <a:pt x="941" y="277"/>
                </a:lnTo>
                <a:lnTo>
                  <a:pt x="941" y="277"/>
                </a:lnTo>
                <a:lnTo>
                  <a:pt x="943" y="277"/>
                </a:lnTo>
                <a:lnTo>
                  <a:pt x="949" y="275"/>
                </a:lnTo>
                <a:lnTo>
                  <a:pt x="951" y="273"/>
                </a:lnTo>
                <a:lnTo>
                  <a:pt x="951" y="273"/>
                </a:lnTo>
                <a:lnTo>
                  <a:pt x="949" y="271"/>
                </a:lnTo>
                <a:lnTo>
                  <a:pt x="949" y="269"/>
                </a:lnTo>
                <a:lnTo>
                  <a:pt x="949" y="269"/>
                </a:lnTo>
                <a:lnTo>
                  <a:pt x="949" y="269"/>
                </a:lnTo>
                <a:lnTo>
                  <a:pt x="951" y="271"/>
                </a:lnTo>
                <a:lnTo>
                  <a:pt x="953" y="271"/>
                </a:lnTo>
                <a:lnTo>
                  <a:pt x="953" y="269"/>
                </a:lnTo>
                <a:lnTo>
                  <a:pt x="955" y="266"/>
                </a:lnTo>
                <a:lnTo>
                  <a:pt x="955" y="264"/>
                </a:lnTo>
                <a:lnTo>
                  <a:pt x="955" y="264"/>
                </a:lnTo>
                <a:lnTo>
                  <a:pt x="955" y="264"/>
                </a:lnTo>
                <a:lnTo>
                  <a:pt x="958" y="266"/>
                </a:lnTo>
                <a:lnTo>
                  <a:pt x="958" y="266"/>
                </a:lnTo>
                <a:lnTo>
                  <a:pt x="962" y="266"/>
                </a:lnTo>
                <a:lnTo>
                  <a:pt x="964" y="264"/>
                </a:lnTo>
                <a:lnTo>
                  <a:pt x="964" y="266"/>
                </a:lnTo>
                <a:lnTo>
                  <a:pt x="960" y="269"/>
                </a:lnTo>
                <a:lnTo>
                  <a:pt x="960" y="269"/>
                </a:lnTo>
                <a:lnTo>
                  <a:pt x="958" y="271"/>
                </a:lnTo>
                <a:lnTo>
                  <a:pt x="958" y="271"/>
                </a:lnTo>
                <a:lnTo>
                  <a:pt x="958" y="273"/>
                </a:lnTo>
                <a:lnTo>
                  <a:pt x="958" y="273"/>
                </a:lnTo>
                <a:lnTo>
                  <a:pt x="958" y="275"/>
                </a:lnTo>
                <a:lnTo>
                  <a:pt x="960" y="275"/>
                </a:lnTo>
                <a:lnTo>
                  <a:pt x="960" y="275"/>
                </a:lnTo>
                <a:lnTo>
                  <a:pt x="966" y="275"/>
                </a:lnTo>
                <a:lnTo>
                  <a:pt x="972" y="275"/>
                </a:lnTo>
                <a:lnTo>
                  <a:pt x="972" y="275"/>
                </a:lnTo>
                <a:lnTo>
                  <a:pt x="974" y="273"/>
                </a:lnTo>
                <a:lnTo>
                  <a:pt x="974" y="273"/>
                </a:lnTo>
                <a:lnTo>
                  <a:pt x="976" y="271"/>
                </a:lnTo>
                <a:lnTo>
                  <a:pt x="976" y="271"/>
                </a:lnTo>
                <a:lnTo>
                  <a:pt x="979" y="271"/>
                </a:lnTo>
                <a:lnTo>
                  <a:pt x="981" y="273"/>
                </a:lnTo>
                <a:lnTo>
                  <a:pt x="983" y="273"/>
                </a:lnTo>
                <a:lnTo>
                  <a:pt x="985" y="273"/>
                </a:lnTo>
                <a:lnTo>
                  <a:pt x="989" y="273"/>
                </a:lnTo>
                <a:lnTo>
                  <a:pt x="991" y="273"/>
                </a:lnTo>
                <a:lnTo>
                  <a:pt x="993" y="273"/>
                </a:lnTo>
                <a:lnTo>
                  <a:pt x="997" y="271"/>
                </a:lnTo>
                <a:lnTo>
                  <a:pt x="997" y="271"/>
                </a:lnTo>
                <a:lnTo>
                  <a:pt x="999" y="271"/>
                </a:lnTo>
                <a:lnTo>
                  <a:pt x="999" y="271"/>
                </a:lnTo>
                <a:lnTo>
                  <a:pt x="995" y="273"/>
                </a:lnTo>
                <a:lnTo>
                  <a:pt x="993" y="275"/>
                </a:lnTo>
                <a:lnTo>
                  <a:pt x="989" y="277"/>
                </a:lnTo>
                <a:lnTo>
                  <a:pt x="989" y="277"/>
                </a:lnTo>
                <a:lnTo>
                  <a:pt x="985" y="277"/>
                </a:lnTo>
                <a:lnTo>
                  <a:pt x="983" y="277"/>
                </a:lnTo>
                <a:lnTo>
                  <a:pt x="976" y="277"/>
                </a:lnTo>
                <a:lnTo>
                  <a:pt x="972" y="279"/>
                </a:lnTo>
                <a:lnTo>
                  <a:pt x="966" y="281"/>
                </a:lnTo>
                <a:lnTo>
                  <a:pt x="958" y="283"/>
                </a:lnTo>
                <a:lnTo>
                  <a:pt x="953" y="283"/>
                </a:lnTo>
                <a:lnTo>
                  <a:pt x="951" y="285"/>
                </a:lnTo>
                <a:lnTo>
                  <a:pt x="951" y="287"/>
                </a:lnTo>
                <a:lnTo>
                  <a:pt x="951" y="289"/>
                </a:lnTo>
                <a:lnTo>
                  <a:pt x="953" y="289"/>
                </a:lnTo>
                <a:lnTo>
                  <a:pt x="958" y="292"/>
                </a:lnTo>
                <a:lnTo>
                  <a:pt x="962" y="294"/>
                </a:lnTo>
                <a:lnTo>
                  <a:pt x="964" y="294"/>
                </a:lnTo>
                <a:lnTo>
                  <a:pt x="970" y="294"/>
                </a:lnTo>
                <a:lnTo>
                  <a:pt x="979" y="294"/>
                </a:lnTo>
                <a:lnTo>
                  <a:pt x="989" y="292"/>
                </a:lnTo>
                <a:lnTo>
                  <a:pt x="995" y="289"/>
                </a:lnTo>
                <a:lnTo>
                  <a:pt x="999" y="287"/>
                </a:lnTo>
                <a:lnTo>
                  <a:pt x="1004" y="285"/>
                </a:lnTo>
                <a:lnTo>
                  <a:pt x="1006" y="285"/>
                </a:lnTo>
                <a:lnTo>
                  <a:pt x="1006" y="283"/>
                </a:lnTo>
                <a:lnTo>
                  <a:pt x="1008" y="283"/>
                </a:lnTo>
                <a:lnTo>
                  <a:pt x="1012" y="281"/>
                </a:lnTo>
                <a:lnTo>
                  <a:pt x="1020" y="281"/>
                </a:lnTo>
                <a:lnTo>
                  <a:pt x="1029" y="277"/>
                </a:lnTo>
                <a:lnTo>
                  <a:pt x="1031" y="275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5" y="279"/>
                </a:lnTo>
                <a:lnTo>
                  <a:pt x="1037" y="279"/>
                </a:lnTo>
                <a:lnTo>
                  <a:pt x="1037" y="279"/>
                </a:lnTo>
                <a:lnTo>
                  <a:pt x="1039" y="279"/>
                </a:lnTo>
                <a:lnTo>
                  <a:pt x="1043" y="277"/>
                </a:lnTo>
                <a:lnTo>
                  <a:pt x="1046" y="277"/>
                </a:lnTo>
                <a:lnTo>
                  <a:pt x="1052" y="279"/>
                </a:lnTo>
                <a:lnTo>
                  <a:pt x="1056" y="279"/>
                </a:lnTo>
                <a:lnTo>
                  <a:pt x="1056" y="279"/>
                </a:lnTo>
                <a:lnTo>
                  <a:pt x="1058" y="279"/>
                </a:lnTo>
                <a:lnTo>
                  <a:pt x="1064" y="277"/>
                </a:lnTo>
                <a:lnTo>
                  <a:pt x="1071" y="275"/>
                </a:lnTo>
                <a:lnTo>
                  <a:pt x="1073" y="273"/>
                </a:lnTo>
                <a:lnTo>
                  <a:pt x="1075" y="273"/>
                </a:lnTo>
                <a:lnTo>
                  <a:pt x="1077" y="264"/>
                </a:lnTo>
                <a:lnTo>
                  <a:pt x="1077" y="262"/>
                </a:lnTo>
                <a:lnTo>
                  <a:pt x="1079" y="258"/>
                </a:lnTo>
                <a:lnTo>
                  <a:pt x="1079" y="256"/>
                </a:lnTo>
                <a:lnTo>
                  <a:pt x="1079" y="256"/>
                </a:lnTo>
                <a:lnTo>
                  <a:pt x="1079" y="252"/>
                </a:lnTo>
                <a:lnTo>
                  <a:pt x="1077" y="250"/>
                </a:lnTo>
                <a:lnTo>
                  <a:pt x="1077" y="250"/>
                </a:lnTo>
                <a:lnTo>
                  <a:pt x="1077" y="250"/>
                </a:lnTo>
                <a:lnTo>
                  <a:pt x="1073" y="248"/>
                </a:lnTo>
                <a:lnTo>
                  <a:pt x="1067" y="245"/>
                </a:lnTo>
                <a:lnTo>
                  <a:pt x="1064" y="248"/>
                </a:lnTo>
                <a:lnTo>
                  <a:pt x="1062" y="248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2"/>
                </a:lnTo>
                <a:lnTo>
                  <a:pt x="1060" y="254"/>
                </a:lnTo>
                <a:lnTo>
                  <a:pt x="1062" y="254"/>
                </a:lnTo>
                <a:lnTo>
                  <a:pt x="1062" y="254"/>
                </a:lnTo>
                <a:lnTo>
                  <a:pt x="1058" y="254"/>
                </a:lnTo>
                <a:lnTo>
                  <a:pt x="1058" y="256"/>
                </a:lnTo>
                <a:lnTo>
                  <a:pt x="1058" y="258"/>
                </a:lnTo>
                <a:lnTo>
                  <a:pt x="1058" y="258"/>
                </a:lnTo>
                <a:lnTo>
                  <a:pt x="1058" y="254"/>
                </a:lnTo>
                <a:lnTo>
                  <a:pt x="1056" y="252"/>
                </a:lnTo>
                <a:lnTo>
                  <a:pt x="1056" y="252"/>
                </a:lnTo>
                <a:lnTo>
                  <a:pt x="1056" y="252"/>
                </a:lnTo>
                <a:lnTo>
                  <a:pt x="1054" y="252"/>
                </a:lnTo>
                <a:lnTo>
                  <a:pt x="1052" y="252"/>
                </a:lnTo>
                <a:lnTo>
                  <a:pt x="1050" y="252"/>
                </a:lnTo>
                <a:lnTo>
                  <a:pt x="1048" y="252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48"/>
                </a:lnTo>
                <a:lnTo>
                  <a:pt x="1046" y="248"/>
                </a:lnTo>
                <a:lnTo>
                  <a:pt x="1046" y="248"/>
                </a:lnTo>
                <a:lnTo>
                  <a:pt x="1043" y="245"/>
                </a:lnTo>
                <a:lnTo>
                  <a:pt x="1041" y="248"/>
                </a:lnTo>
                <a:lnTo>
                  <a:pt x="1039" y="248"/>
                </a:lnTo>
                <a:lnTo>
                  <a:pt x="1037" y="245"/>
                </a:lnTo>
                <a:lnTo>
                  <a:pt x="1037" y="245"/>
                </a:lnTo>
                <a:lnTo>
                  <a:pt x="1037" y="245"/>
                </a:lnTo>
                <a:lnTo>
                  <a:pt x="1039" y="243"/>
                </a:lnTo>
                <a:lnTo>
                  <a:pt x="1041" y="241"/>
                </a:lnTo>
                <a:lnTo>
                  <a:pt x="1041" y="241"/>
                </a:lnTo>
                <a:lnTo>
                  <a:pt x="1039" y="239"/>
                </a:lnTo>
                <a:lnTo>
                  <a:pt x="1037" y="237"/>
                </a:lnTo>
                <a:lnTo>
                  <a:pt x="1035" y="235"/>
                </a:lnTo>
                <a:lnTo>
                  <a:pt x="1035" y="235"/>
                </a:lnTo>
                <a:lnTo>
                  <a:pt x="1035" y="233"/>
                </a:lnTo>
                <a:lnTo>
                  <a:pt x="1035" y="233"/>
                </a:lnTo>
                <a:lnTo>
                  <a:pt x="1033" y="231"/>
                </a:lnTo>
                <a:lnTo>
                  <a:pt x="1033" y="231"/>
                </a:lnTo>
                <a:lnTo>
                  <a:pt x="1035" y="229"/>
                </a:lnTo>
                <a:lnTo>
                  <a:pt x="1035" y="229"/>
                </a:lnTo>
                <a:lnTo>
                  <a:pt x="1037" y="227"/>
                </a:lnTo>
                <a:lnTo>
                  <a:pt x="1037" y="227"/>
                </a:lnTo>
                <a:lnTo>
                  <a:pt x="1035" y="227"/>
                </a:lnTo>
                <a:lnTo>
                  <a:pt x="1035" y="227"/>
                </a:lnTo>
                <a:lnTo>
                  <a:pt x="1031" y="224"/>
                </a:lnTo>
                <a:lnTo>
                  <a:pt x="1027" y="224"/>
                </a:lnTo>
                <a:lnTo>
                  <a:pt x="1025" y="224"/>
                </a:lnTo>
                <a:lnTo>
                  <a:pt x="1025" y="227"/>
                </a:lnTo>
                <a:lnTo>
                  <a:pt x="1020" y="229"/>
                </a:lnTo>
                <a:lnTo>
                  <a:pt x="1016" y="233"/>
                </a:lnTo>
                <a:lnTo>
                  <a:pt x="1014" y="233"/>
                </a:lnTo>
                <a:lnTo>
                  <a:pt x="1010" y="235"/>
                </a:lnTo>
                <a:lnTo>
                  <a:pt x="1010" y="237"/>
                </a:lnTo>
                <a:lnTo>
                  <a:pt x="1010" y="237"/>
                </a:lnTo>
                <a:lnTo>
                  <a:pt x="1010" y="239"/>
                </a:lnTo>
                <a:lnTo>
                  <a:pt x="1010" y="239"/>
                </a:lnTo>
                <a:lnTo>
                  <a:pt x="1012" y="239"/>
                </a:lnTo>
                <a:lnTo>
                  <a:pt x="1016" y="241"/>
                </a:lnTo>
                <a:lnTo>
                  <a:pt x="1018" y="241"/>
                </a:lnTo>
                <a:lnTo>
                  <a:pt x="1023" y="243"/>
                </a:lnTo>
                <a:lnTo>
                  <a:pt x="1023" y="245"/>
                </a:lnTo>
                <a:lnTo>
                  <a:pt x="1023" y="245"/>
                </a:lnTo>
                <a:lnTo>
                  <a:pt x="1023" y="248"/>
                </a:lnTo>
                <a:lnTo>
                  <a:pt x="1023" y="248"/>
                </a:lnTo>
                <a:lnTo>
                  <a:pt x="1016" y="250"/>
                </a:lnTo>
                <a:lnTo>
                  <a:pt x="1016" y="252"/>
                </a:lnTo>
                <a:lnTo>
                  <a:pt x="1029" y="258"/>
                </a:lnTo>
                <a:lnTo>
                  <a:pt x="1029" y="258"/>
                </a:lnTo>
                <a:lnTo>
                  <a:pt x="1031" y="260"/>
                </a:lnTo>
                <a:lnTo>
                  <a:pt x="1031" y="260"/>
                </a:lnTo>
                <a:lnTo>
                  <a:pt x="1029" y="262"/>
                </a:lnTo>
                <a:lnTo>
                  <a:pt x="1029" y="262"/>
                </a:lnTo>
                <a:lnTo>
                  <a:pt x="1027" y="262"/>
                </a:lnTo>
                <a:lnTo>
                  <a:pt x="1008" y="262"/>
                </a:lnTo>
                <a:lnTo>
                  <a:pt x="1004" y="260"/>
                </a:lnTo>
                <a:lnTo>
                  <a:pt x="1002" y="262"/>
                </a:lnTo>
                <a:lnTo>
                  <a:pt x="999" y="262"/>
                </a:lnTo>
                <a:lnTo>
                  <a:pt x="997" y="260"/>
                </a:lnTo>
                <a:lnTo>
                  <a:pt x="995" y="260"/>
                </a:lnTo>
                <a:lnTo>
                  <a:pt x="993" y="258"/>
                </a:lnTo>
                <a:lnTo>
                  <a:pt x="993" y="256"/>
                </a:lnTo>
                <a:lnTo>
                  <a:pt x="993" y="254"/>
                </a:lnTo>
                <a:lnTo>
                  <a:pt x="991" y="254"/>
                </a:lnTo>
                <a:lnTo>
                  <a:pt x="989" y="254"/>
                </a:lnTo>
                <a:lnTo>
                  <a:pt x="987" y="254"/>
                </a:lnTo>
                <a:lnTo>
                  <a:pt x="985" y="254"/>
                </a:lnTo>
                <a:lnTo>
                  <a:pt x="985" y="252"/>
                </a:lnTo>
                <a:lnTo>
                  <a:pt x="985" y="252"/>
                </a:lnTo>
                <a:lnTo>
                  <a:pt x="987" y="252"/>
                </a:lnTo>
                <a:lnTo>
                  <a:pt x="987" y="250"/>
                </a:lnTo>
                <a:lnTo>
                  <a:pt x="981" y="245"/>
                </a:lnTo>
                <a:lnTo>
                  <a:pt x="974" y="241"/>
                </a:lnTo>
                <a:lnTo>
                  <a:pt x="970" y="241"/>
                </a:lnTo>
                <a:lnTo>
                  <a:pt x="968" y="241"/>
                </a:lnTo>
                <a:lnTo>
                  <a:pt x="966" y="241"/>
                </a:lnTo>
                <a:lnTo>
                  <a:pt x="960" y="241"/>
                </a:lnTo>
                <a:lnTo>
                  <a:pt x="958" y="241"/>
                </a:lnTo>
                <a:close/>
                <a:moveTo>
                  <a:pt x="1075" y="201"/>
                </a:moveTo>
                <a:lnTo>
                  <a:pt x="1075" y="201"/>
                </a:lnTo>
                <a:lnTo>
                  <a:pt x="1077" y="204"/>
                </a:lnTo>
                <a:lnTo>
                  <a:pt x="1079" y="208"/>
                </a:lnTo>
                <a:lnTo>
                  <a:pt x="1081" y="210"/>
                </a:lnTo>
                <a:lnTo>
                  <a:pt x="1083" y="212"/>
                </a:lnTo>
                <a:lnTo>
                  <a:pt x="1085" y="214"/>
                </a:lnTo>
                <a:lnTo>
                  <a:pt x="1092" y="214"/>
                </a:lnTo>
                <a:lnTo>
                  <a:pt x="1094" y="214"/>
                </a:lnTo>
                <a:lnTo>
                  <a:pt x="1094" y="214"/>
                </a:lnTo>
                <a:lnTo>
                  <a:pt x="1094" y="212"/>
                </a:lnTo>
                <a:lnTo>
                  <a:pt x="1094" y="210"/>
                </a:lnTo>
                <a:lnTo>
                  <a:pt x="1094" y="210"/>
                </a:lnTo>
                <a:lnTo>
                  <a:pt x="1094" y="208"/>
                </a:lnTo>
                <a:lnTo>
                  <a:pt x="1090" y="206"/>
                </a:lnTo>
                <a:lnTo>
                  <a:pt x="1087" y="206"/>
                </a:lnTo>
                <a:lnTo>
                  <a:pt x="1087" y="206"/>
                </a:lnTo>
                <a:lnTo>
                  <a:pt x="1087" y="204"/>
                </a:lnTo>
                <a:lnTo>
                  <a:pt x="1085" y="201"/>
                </a:lnTo>
                <a:lnTo>
                  <a:pt x="1083" y="199"/>
                </a:lnTo>
                <a:lnTo>
                  <a:pt x="1079" y="197"/>
                </a:lnTo>
                <a:lnTo>
                  <a:pt x="1077" y="195"/>
                </a:lnTo>
                <a:lnTo>
                  <a:pt x="1075" y="195"/>
                </a:lnTo>
                <a:lnTo>
                  <a:pt x="1071" y="195"/>
                </a:lnTo>
                <a:lnTo>
                  <a:pt x="1071" y="197"/>
                </a:lnTo>
                <a:lnTo>
                  <a:pt x="1073" y="199"/>
                </a:lnTo>
                <a:lnTo>
                  <a:pt x="1075" y="201"/>
                </a:lnTo>
                <a:close/>
                <a:moveTo>
                  <a:pt x="968" y="178"/>
                </a:moveTo>
                <a:lnTo>
                  <a:pt x="970" y="178"/>
                </a:lnTo>
                <a:lnTo>
                  <a:pt x="976" y="176"/>
                </a:lnTo>
                <a:lnTo>
                  <a:pt x="983" y="176"/>
                </a:lnTo>
                <a:lnTo>
                  <a:pt x="989" y="178"/>
                </a:lnTo>
                <a:lnTo>
                  <a:pt x="991" y="178"/>
                </a:lnTo>
                <a:lnTo>
                  <a:pt x="993" y="178"/>
                </a:lnTo>
                <a:lnTo>
                  <a:pt x="995" y="178"/>
                </a:lnTo>
                <a:lnTo>
                  <a:pt x="995" y="176"/>
                </a:lnTo>
                <a:lnTo>
                  <a:pt x="997" y="176"/>
                </a:lnTo>
                <a:lnTo>
                  <a:pt x="999" y="176"/>
                </a:lnTo>
                <a:lnTo>
                  <a:pt x="1002" y="178"/>
                </a:lnTo>
                <a:lnTo>
                  <a:pt x="1004" y="178"/>
                </a:lnTo>
                <a:lnTo>
                  <a:pt x="1008" y="178"/>
                </a:lnTo>
                <a:lnTo>
                  <a:pt x="1010" y="178"/>
                </a:lnTo>
                <a:lnTo>
                  <a:pt x="1014" y="178"/>
                </a:lnTo>
                <a:lnTo>
                  <a:pt x="1018" y="178"/>
                </a:lnTo>
                <a:lnTo>
                  <a:pt x="1023" y="178"/>
                </a:lnTo>
                <a:lnTo>
                  <a:pt x="1023" y="178"/>
                </a:lnTo>
                <a:lnTo>
                  <a:pt x="1023" y="176"/>
                </a:lnTo>
                <a:lnTo>
                  <a:pt x="1025" y="174"/>
                </a:lnTo>
                <a:lnTo>
                  <a:pt x="1025" y="174"/>
                </a:lnTo>
                <a:lnTo>
                  <a:pt x="1023" y="172"/>
                </a:lnTo>
                <a:lnTo>
                  <a:pt x="1023" y="170"/>
                </a:lnTo>
                <a:lnTo>
                  <a:pt x="1020" y="170"/>
                </a:lnTo>
                <a:lnTo>
                  <a:pt x="1020" y="170"/>
                </a:lnTo>
                <a:lnTo>
                  <a:pt x="1018" y="170"/>
                </a:lnTo>
                <a:lnTo>
                  <a:pt x="1016" y="168"/>
                </a:lnTo>
                <a:lnTo>
                  <a:pt x="1014" y="166"/>
                </a:lnTo>
                <a:lnTo>
                  <a:pt x="1012" y="166"/>
                </a:lnTo>
                <a:lnTo>
                  <a:pt x="1008" y="164"/>
                </a:lnTo>
                <a:lnTo>
                  <a:pt x="1006" y="164"/>
                </a:lnTo>
                <a:lnTo>
                  <a:pt x="1002" y="166"/>
                </a:lnTo>
                <a:lnTo>
                  <a:pt x="999" y="166"/>
                </a:lnTo>
                <a:lnTo>
                  <a:pt x="993" y="168"/>
                </a:lnTo>
                <a:lnTo>
                  <a:pt x="991" y="170"/>
                </a:lnTo>
                <a:lnTo>
                  <a:pt x="989" y="170"/>
                </a:lnTo>
                <a:lnTo>
                  <a:pt x="983" y="170"/>
                </a:lnTo>
                <a:lnTo>
                  <a:pt x="976" y="172"/>
                </a:lnTo>
                <a:lnTo>
                  <a:pt x="972" y="174"/>
                </a:lnTo>
                <a:lnTo>
                  <a:pt x="968" y="174"/>
                </a:lnTo>
                <a:lnTo>
                  <a:pt x="966" y="176"/>
                </a:lnTo>
                <a:lnTo>
                  <a:pt x="966" y="178"/>
                </a:lnTo>
                <a:lnTo>
                  <a:pt x="968" y="178"/>
                </a:lnTo>
                <a:lnTo>
                  <a:pt x="968" y="178"/>
                </a:lnTo>
                <a:close/>
                <a:moveTo>
                  <a:pt x="1079" y="155"/>
                </a:moveTo>
                <a:lnTo>
                  <a:pt x="1081" y="155"/>
                </a:lnTo>
                <a:lnTo>
                  <a:pt x="1087" y="155"/>
                </a:lnTo>
                <a:lnTo>
                  <a:pt x="1090" y="155"/>
                </a:lnTo>
                <a:lnTo>
                  <a:pt x="1090" y="157"/>
                </a:lnTo>
                <a:lnTo>
                  <a:pt x="1087" y="159"/>
                </a:lnTo>
                <a:lnTo>
                  <a:pt x="1087" y="162"/>
                </a:lnTo>
                <a:lnTo>
                  <a:pt x="1087" y="162"/>
                </a:lnTo>
                <a:lnTo>
                  <a:pt x="1087" y="162"/>
                </a:lnTo>
                <a:lnTo>
                  <a:pt x="1090" y="162"/>
                </a:lnTo>
                <a:lnTo>
                  <a:pt x="1090" y="162"/>
                </a:lnTo>
                <a:lnTo>
                  <a:pt x="1096" y="157"/>
                </a:lnTo>
                <a:lnTo>
                  <a:pt x="1098" y="157"/>
                </a:lnTo>
                <a:lnTo>
                  <a:pt x="1100" y="157"/>
                </a:lnTo>
                <a:lnTo>
                  <a:pt x="1100" y="157"/>
                </a:lnTo>
                <a:lnTo>
                  <a:pt x="1102" y="159"/>
                </a:lnTo>
                <a:lnTo>
                  <a:pt x="1102" y="159"/>
                </a:lnTo>
                <a:lnTo>
                  <a:pt x="1098" y="162"/>
                </a:lnTo>
                <a:lnTo>
                  <a:pt x="1098" y="164"/>
                </a:lnTo>
                <a:lnTo>
                  <a:pt x="1098" y="164"/>
                </a:lnTo>
                <a:lnTo>
                  <a:pt x="1100" y="164"/>
                </a:lnTo>
                <a:lnTo>
                  <a:pt x="1108" y="164"/>
                </a:lnTo>
                <a:lnTo>
                  <a:pt x="1111" y="164"/>
                </a:lnTo>
                <a:lnTo>
                  <a:pt x="1111" y="166"/>
                </a:lnTo>
                <a:lnTo>
                  <a:pt x="1106" y="166"/>
                </a:lnTo>
                <a:lnTo>
                  <a:pt x="1102" y="168"/>
                </a:lnTo>
                <a:lnTo>
                  <a:pt x="1100" y="168"/>
                </a:lnTo>
                <a:lnTo>
                  <a:pt x="1106" y="168"/>
                </a:lnTo>
                <a:lnTo>
                  <a:pt x="1108" y="170"/>
                </a:lnTo>
                <a:lnTo>
                  <a:pt x="1106" y="170"/>
                </a:lnTo>
                <a:lnTo>
                  <a:pt x="1104" y="172"/>
                </a:lnTo>
                <a:lnTo>
                  <a:pt x="1098" y="170"/>
                </a:lnTo>
                <a:lnTo>
                  <a:pt x="1090" y="170"/>
                </a:lnTo>
                <a:lnTo>
                  <a:pt x="1090" y="170"/>
                </a:lnTo>
                <a:lnTo>
                  <a:pt x="1087" y="170"/>
                </a:lnTo>
                <a:lnTo>
                  <a:pt x="1087" y="172"/>
                </a:lnTo>
                <a:lnTo>
                  <a:pt x="1087" y="174"/>
                </a:lnTo>
                <a:lnTo>
                  <a:pt x="1087" y="176"/>
                </a:lnTo>
                <a:lnTo>
                  <a:pt x="1090" y="176"/>
                </a:lnTo>
                <a:lnTo>
                  <a:pt x="1094" y="178"/>
                </a:lnTo>
                <a:lnTo>
                  <a:pt x="1096" y="180"/>
                </a:lnTo>
                <a:lnTo>
                  <a:pt x="1102" y="180"/>
                </a:lnTo>
                <a:lnTo>
                  <a:pt x="1106" y="178"/>
                </a:lnTo>
                <a:lnTo>
                  <a:pt x="1119" y="176"/>
                </a:lnTo>
                <a:lnTo>
                  <a:pt x="1119" y="178"/>
                </a:lnTo>
                <a:lnTo>
                  <a:pt x="1119" y="178"/>
                </a:lnTo>
                <a:lnTo>
                  <a:pt x="1119" y="178"/>
                </a:lnTo>
                <a:lnTo>
                  <a:pt x="1121" y="180"/>
                </a:lnTo>
                <a:lnTo>
                  <a:pt x="1121" y="180"/>
                </a:lnTo>
                <a:lnTo>
                  <a:pt x="1125" y="178"/>
                </a:lnTo>
                <a:lnTo>
                  <a:pt x="1129" y="178"/>
                </a:lnTo>
                <a:lnTo>
                  <a:pt x="1131" y="180"/>
                </a:lnTo>
                <a:lnTo>
                  <a:pt x="1140" y="183"/>
                </a:lnTo>
                <a:lnTo>
                  <a:pt x="1144" y="183"/>
                </a:lnTo>
                <a:lnTo>
                  <a:pt x="1146" y="185"/>
                </a:lnTo>
                <a:lnTo>
                  <a:pt x="1146" y="185"/>
                </a:lnTo>
                <a:lnTo>
                  <a:pt x="1148" y="185"/>
                </a:lnTo>
                <a:lnTo>
                  <a:pt x="1148" y="189"/>
                </a:lnTo>
                <a:lnTo>
                  <a:pt x="1148" y="189"/>
                </a:lnTo>
                <a:lnTo>
                  <a:pt x="1148" y="191"/>
                </a:lnTo>
                <a:lnTo>
                  <a:pt x="1150" y="191"/>
                </a:lnTo>
                <a:lnTo>
                  <a:pt x="1155" y="193"/>
                </a:lnTo>
                <a:lnTo>
                  <a:pt x="1159" y="195"/>
                </a:lnTo>
                <a:lnTo>
                  <a:pt x="1163" y="193"/>
                </a:lnTo>
                <a:lnTo>
                  <a:pt x="1169" y="193"/>
                </a:lnTo>
                <a:lnTo>
                  <a:pt x="1171" y="193"/>
                </a:lnTo>
                <a:lnTo>
                  <a:pt x="1171" y="191"/>
                </a:lnTo>
                <a:lnTo>
                  <a:pt x="1173" y="189"/>
                </a:lnTo>
                <a:lnTo>
                  <a:pt x="1173" y="189"/>
                </a:lnTo>
                <a:lnTo>
                  <a:pt x="1173" y="187"/>
                </a:lnTo>
                <a:lnTo>
                  <a:pt x="1173" y="185"/>
                </a:lnTo>
                <a:lnTo>
                  <a:pt x="1171" y="185"/>
                </a:lnTo>
                <a:lnTo>
                  <a:pt x="1165" y="178"/>
                </a:lnTo>
                <a:lnTo>
                  <a:pt x="1163" y="178"/>
                </a:lnTo>
                <a:lnTo>
                  <a:pt x="1163" y="178"/>
                </a:lnTo>
                <a:lnTo>
                  <a:pt x="1163" y="176"/>
                </a:lnTo>
                <a:lnTo>
                  <a:pt x="1163" y="176"/>
                </a:lnTo>
                <a:lnTo>
                  <a:pt x="1161" y="174"/>
                </a:lnTo>
                <a:lnTo>
                  <a:pt x="1161" y="174"/>
                </a:lnTo>
                <a:lnTo>
                  <a:pt x="1163" y="172"/>
                </a:lnTo>
                <a:lnTo>
                  <a:pt x="1165" y="170"/>
                </a:lnTo>
                <a:lnTo>
                  <a:pt x="1165" y="170"/>
                </a:lnTo>
                <a:lnTo>
                  <a:pt x="1165" y="170"/>
                </a:lnTo>
                <a:lnTo>
                  <a:pt x="1163" y="168"/>
                </a:lnTo>
                <a:lnTo>
                  <a:pt x="1159" y="166"/>
                </a:lnTo>
                <a:lnTo>
                  <a:pt x="1152" y="162"/>
                </a:lnTo>
                <a:lnTo>
                  <a:pt x="1146" y="164"/>
                </a:lnTo>
                <a:lnTo>
                  <a:pt x="1142" y="164"/>
                </a:lnTo>
                <a:lnTo>
                  <a:pt x="1142" y="162"/>
                </a:lnTo>
                <a:lnTo>
                  <a:pt x="1142" y="162"/>
                </a:lnTo>
                <a:lnTo>
                  <a:pt x="1144" y="159"/>
                </a:lnTo>
                <a:lnTo>
                  <a:pt x="1144" y="157"/>
                </a:lnTo>
                <a:lnTo>
                  <a:pt x="1144" y="157"/>
                </a:lnTo>
                <a:lnTo>
                  <a:pt x="1142" y="157"/>
                </a:lnTo>
                <a:lnTo>
                  <a:pt x="1140" y="157"/>
                </a:lnTo>
                <a:lnTo>
                  <a:pt x="1134" y="153"/>
                </a:lnTo>
                <a:lnTo>
                  <a:pt x="1131" y="153"/>
                </a:lnTo>
                <a:lnTo>
                  <a:pt x="1129" y="153"/>
                </a:lnTo>
                <a:lnTo>
                  <a:pt x="1127" y="155"/>
                </a:lnTo>
                <a:lnTo>
                  <a:pt x="1125" y="155"/>
                </a:lnTo>
                <a:lnTo>
                  <a:pt x="1123" y="157"/>
                </a:lnTo>
                <a:lnTo>
                  <a:pt x="1123" y="159"/>
                </a:lnTo>
                <a:lnTo>
                  <a:pt x="1123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7"/>
                </a:lnTo>
                <a:lnTo>
                  <a:pt x="1119" y="157"/>
                </a:lnTo>
                <a:lnTo>
                  <a:pt x="1121" y="157"/>
                </a:lnTo>
                <a:lnTo>
                  <a:pt x="1121" y="155"/>
                </a:lnTo>
                <a:lnTo>
                  <a:pt x="1121" y="155"/>
                </a:lnTo>
                <a:lnTo>
                  <a:pt x="1121" y="153"/>
                </a:lnTo>
                <a:lnTo>
                  <a:pt x="1121" y="153"/>
                </a:lnTo>
                <a:lnTo>
                  <a:pt x="1117" y="149"/>
                </a:lnTo>
                <a:lnTo>
                  <a:pt x="1113" y="147"/>
                </a:lnTo>
                <a:lnTo>
                  <a:pt x="1108" y="147"/>
                </a:lnTo>
                <a:lnTo>
                  <a:pt x="1106" y="145"/>
                </a:lnTo>
                <a:lnTo>
                  <a:pt x="1102" y="145"/>
                </a:lnTo>
                <a:lnTo>
                  <a:pt x="1090" y="147"/>
                </a:lnTo>
                <a:lnTo>
                  <a:pt x="1081" y="147"/>
                </a:lnTo>
                <a:lnTo>
                  <a:pt x="1081" y="147"/>
                </a:lnTo>
                <a:lnTo>
                  <a:pt x="1079" y="149"/>
                </a:lnTo>
                <a:lnTo>
                  <a:pt x="1079" y="151"/>
                </a:lnTo>
                <a:lnTo>
                  <a:pt x="1079" y="153"/>
                </a:lnTo>
                <a:lnTo>
                  <a:pt x="1079" y="155"/>
                </a:lnTo>
                <a:lnTo>
                  <a:pt x="1079" y="155"/>
                </a:lnTo>
                <a:close/>
                <a:moveTo>
                  <a:pt x="1196" y="292"/>
                </a:moveTo>
                <a:lnTo>
                  <a:pt x="1199" y="289"/>
                </a:lnTo>
                <a:lnTo>
                  <a:pt x="1199" y="289"/>
                </a:lnTo>
                <a:lnTo>
                  <a:pt x="1199" y="289"/>
                </a:lnTo>
                <a:lnTo>
                  <a:pt x="1196" y="287"/>
                </a:lnTo>
                <a:lnTo>
                  <a:pt x="1194" y="289"/>
                </a:lnTo>
                <a:lnTo>
                  <a:pt x="1192" y="292"/>
                </a:lnTo>
                <a:lnTo>
                  <a:pt x="1192" y="292"/>
                </a:lnTo>
                <a:lnTo>
                  <a:pt x="1192" y="292"/>
                </a:lnTo>
                <a:lnTo>
                  <a:pt x="1196" y="292"/>
                </a:lnTo>
                <a:close/>
                <a:moveTo>
                  <a:pt x="5016" y="2426"/>
                </a:moveTo>
                <a:lnTo>
                  <a:pt x="5014" y="2426"/>
                </a:lnTo>
                <a:lnTo>
                  <a:pt x="5014" y="2426"/>
                </a:lnTo>
                <a:lnTo>
                  <a:pt x="5014" y="2428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4" y="2430"/>
                </a:lnTo>
                <a:lnTo>
                  <a:pt x="5014" y="2430"/>
                </a:lnTo>
                <a:lnTo>
                  <a:pt x="5016" y="2432"/>
                </a:lnTo>
                <a:lnTo>
                  <a:pt x="5016" y="2432"/>
                </a:lnTo>
                <a:lnTo>
                  <a:pt x="5016" y="2430"/>
                </a:lnTo>
                <a:lnTo>
                  <a:pt x="5016" y="2430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close/>
                <a:moveTo>
                  <a:pt x="4993" y="671"/>
                </a:moveTo>
                <a:lnTo>
                  <a:pt x="4993" y="669"/>
                </a:lnTo>
                <a:lnTo>
                  <a:pt x="4993" y="665"/>
                </a:lnTo>
                <a:lnTo>
                  <a:pt x="4991" y="663"/>
                </a:lnTo>
                <a:lnTo>
                  <a:pt x="4991" y="663"/>
                </a:lnTo>
                <a:lnTo>
                  <a:pt x="4987" y="667"/>
                </a:lnTo>
                <a:lnTo>
                  <a:pt x="4981" y="667"/>
                </a:lnTo>
                <a:lnTo>
                  <a:pt x="4981" y="669"/>
                </a:lnTo>
                <a:lnTo>
                  <a:pt x="4981" y="669"/>
                </a:lnTo>
                <a:lnTo>
                  <a:pt x="4981" y="673"/>
                </a:lnTo>
                <a:lnTo>
                  <a:pt x="4978" y="675"/>
                </a:lnTo>
                <a:lnTo>
                  <a:pt x="4974" y="677"/>
                </a:lnTo>
                <a:lnTo>
                  <a:pt x="4976" y="677"/>
                </a:lnTo>
                <a:lnTo>
                  <a:pt x="4976" y="677"/>
                </a:lnTo>
                <a:lnTo>
                  <a:pt x="4976" y="679"/>
                </a:lnTo>
                <a:lnTo>
                  <a:pt x="4978" y="677"/>
                </a:lnTo>
                <a:lnTo>
                  <a:pt x="4983" y="673"/>
                </a:lnTo>
                <a:lnTo>
                  <a:pt x="4987" y="671"/>
                </a:lnTo>
                <a:lnTo>
                  <a:pt x="4993" y="671"/>
                </a:lnTo>
                <a:close/>
                <a:moveTo>
                  <a:pt x="5022" y="1799"/>
                </a:moveTo>
                <a:lnTo>
                  <a:pt x="5025" y="1799"/>
                </a:lnTo>
                <a:lnTo>
                  <a:pt x="5025" y="1799"/>
                </a:lnTo>
                <a:lnTo>
                  <a:pt x="5027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2" y="1799"/>
                </a:lnTo>
                <a:close/>
                <a:moveTo>
                  <a:pt x="5016" y="744"/>
                </a:moveTo>
                <a:lnTo>
                  <a:pt x="5012" y="742"/>
                </a:lnTo>
                <a:lnTo>
                  <a:pt x="5010" y="744"/>
                </a:lnTo>
                <a:lnTo>
                  <a:pt x="5010" y="744"/>
                </a:lnTo>
                <a:lnTo>
                  <a:pt x="5012" y="747"/>
                </a:lnTo>
                <a:lnTo>
                  <a:pt x="5014" y="747"/>
                </a:lnTo>
                <a:lnTo>
                  <a:pt x="5014" y="749"/>
                </a:lnTo>
                <a:lnTo>
                  <a:pt x="5014" y="749"/>
                </a:lnTo>
                <a:lnTo>
                  <a:pt x="5016" y="751"/>
                </a:lnTo>
                <a:lnTo>
                  <a:pt x="5018" y="753"/>
                </a:lnTo>
                <a:lnTo>
                  <a:pt x="5018" y="753"/>
                </a:lnTo>
                <a:lnTo>
                  <a:pt x="5018" y="753"/>
                </a:lnTo>
                <a:lnTo>
                  <a:pt x="5020" y="755"/>
                </a:lnTo>
                <a:lnTo>
                  <a:pt x="5022" y="757"/>
                </a:lnTo>
                <a:lnTo>
                  <a:pt x="5022" y="753"/>
                </a:lnTo>
                <a:lnTo>
                  <a:pt x="5020" y="753"/>
                </a:lnTo>
                <a:lnTo>
                  <a:pt x="5020" y="751"/>
                </a:lnTo>
                <a:lnTo>
                  <a:pt x="5018" y="751"/>
                </a:lnTo>
                <a:lnTo>
                  <a:pt x="5016" y="747"/>
                </a:lnTo>
                <a:lnTo>
                  <a:pt x="5016" y="744"/>
                </a:lnTo>
                <a:lnTo>
                  <a:pt x="5016" y="744"/>
                </a:lnTo>
                <a:lnTo>
                  <a:pt x="5016" y="744"/>
                </a:lnTo>
                <a:close/>
                <a:moveTo>
                  <a:pt x="5020" y="1956"/>
                </a:moveTo>
                <a:lnTo>
                  <a:pt x="5025" y="1958"/>
                </a:lnTo>
                <a:lnTo>
                  <a:pt x="5025" y="1958"/>
                </a:lnTo>
                <a:lnTo>
                  <a:pt x="5027" y="1958"/>
                </a:lnTo>
                <a:lnTo>
                  <a:pt x="5027" y="1956"/>
                </a:lnTo>
                <a:lnTo>
                  <a:pt x="5027" y="1956"/>
                </a:lnTo>
                <a:lnTo>
                  <a:pt x="5027" y="1954"/>
                </a:lnTo>
                <a:lnTo>
                  <a:pt x="5025" y="1952"/>
                </a:lnTo>
                <a:lnTo>
                  <a:pt x="5022" y="1952"/>
                </a:lnTo>
                <a:lnTo>
                  <a:pt x="5020" y="1950"/>
                </a:lnTo>
                <a:lnTo>
                  <a:pt x="5020" y="1948"/>
                </a:lnTo>
                <a:lnTo>
                  <a:pt x="5016" y="1946"/>
                </a:lnTo>
                <a:lnTo>
                  <a:pt x="5014" y="1944"/>
                </a:lnTo>
                <a:lnTo>
                  <a:pt x="5012" y="1944"/>
                </a:lnTo>
                <a:lnTo>
                  <a:pt x="5010" y="1944"/>
                </a:lnTo>
                <a:lnTo>
                  <a:pt x="5010" y="1941"/>
                </a:lnTo>
                <a:lnTo>
                  <a:pt x="5010" y="1941"/>
                </a:lnTo>
                <a:lnTo>
                  <a:pt x="5008" y="1941"/>
                </a:lnTo>
                <a:lnTo>
                  <a:pt x="5006" y="1939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5"/>
                </a:lnTo>
                <a:lnTo>
                  <a:pt x="5004" y="1935"/>
                </a:lnTo>
                <a:lnTo>
                  <a:pt x="5001" y="1935"/>
                </a:lnTo>
                <a:lnTo>
                  <a:pt x="5001" y="1933"/>
                </a:lnTo>
                <a:lnTo>
                  <a:pt x="4999" y="1933"/>
                </a:lnTo>
                <a:lnTo>
                  <a:pt x="4997" y="1933"/>
                </a:lnTo>
                <a:lnTo>
                  <a:pt x="4993" y="1927"/>
                </a:lnTo>
                <a:lnTo>
                  <a:pt x="4989" y="1927"/>
                </a:lnTo>
                <a:lnTo>
                  <a:pt x="4989" y="1927"/>
                </a:lnTo>
                <a:lnTo>
                  <a:pt x="4987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7"/>
                </a:lnTo>
                <a:lnTo>
                  <a:pt x="4985" y="1927"/>
                </a:lnTo>
                <a:lnTo>
                  <a:pt x="4987" y="1927"/>
                </a:lnTo>
                <a:lnTo>
                  <a:pt x="4987" y="1929"/>
                </a:lnTo>
                <a:lnTo>
                  <a:pt x="4987" y="1929"/>
                </a:lnTo>
                <a:lnTo>
                  <a:pt x="4989" y="1931"/>
                </a:lnTo>
                <a:lnTo>
                  <a:pt x="4989" y="1933"/>
                </a:lnTo>
                <a:lnTo>
                  <a:pt x="4991" y="1935"/>
                </a:lnTo>
                <a:lnTo>
                  <a:pt x="4991" y="1935"/>
                </a:lnTo>
                <a:lnTo>
                  <a:pt x="4993" y="1937"/>
                </a:lnTo>
                <a:lnTo>
                  <a:pt x="4995" y="1939"/>
                </a:lnTo>
                <a:lnTo>
                  <a:pt x="4997" y="1941"/>
                </a:lnTo>
                <a:lnTo>
                  <a:pt x="4997" y="1941"/>
                </a:lnTo>
                <a:lnTo>
                  <a:pt x="5001" y="1946"/>
                </a:lnTo>
                <a:lnTo>
                  <a:pt x="5004" y="1946"/>
                </a:lnTo>
                <a:lnTo>
                  <a:pt x="5004" y="1946"/>
                </a:lnTo>
                <a:lnTo>
                  <a:pt x="5008" y="1948"/>
                </a:lnTo>
                <a:lnTo>
                  <a:pt x="5010" y="1948"/>
                </a:lnTo>
                <a:lnTo>
                  <a:pt x="5010" y="1950"/>
                </a:lnTo>
                <a:lnTo>
                  <a:pt x="5012" y="1950"/>
                </a:lnTo>
                <a:lnTo>
                  <a:pt x="5014" y="1952"/>
                </a:lnTo>
                <a:lnTo>
                  <a:pt x="5014" y="1952"/>
                </a:lnTo>
                <a:lnTo>
                  <a:pt x="5014" y="1952"/>
                </a:lnTo>
                <a:lnTo>
                  <a:pt x="5016" y="1954"/>
                </a:lnTo>
                <a:lnTo>
                  <a:pt x="5016" y="1954"/>
                </a:lnTo>
                <a:lnTo>
                  <a:pt x="5018" y="1954"/>
                </a:lnTo>
                <a:lnTo>
                  <a:pt x="5018" y="1956"/>
                </a:lnTo>
                <a:lnTo>
                  <a:pt x="5020" y="1956"/>
                </a:lnTo>
                <a:lnTo>
                  <a:pt x="5020" y="1956"/>
                </a:lnTo>
                <a:lnTo>
                  <a:pt x="5020" y="1956"/>
                </a:lnTo>
                <a:close/>
                <a:moveTo>
                  <a:pt x="4968" y="1554"/>
                </a:moveTo>
                <a:lnTo>
                  <a:pt x="4968" y="1556"/>
                </a:lnTo>
                <a:lnTo>
                  <a:pt x="4968" y="1556"/>
                </a:lnTo>
                <a:lnTo>
                  <a:pt x="4970" y="1556"/>
                </a:lnTo>
                <a:lnTo>
                  <a:pt x="4968" y="1554"/>
                </a:lnTo>
                <a:lnTo>
                  <a:pt x="4968" y="1554"/>
                </a:lnTo>
                <a:close/>
                <a:moveTo>
                  <a:pt x="4945" y="1770"/>
                </a:moveTo>
                <a:lnTo>
                  <a:pt x="4945" y="1770"/>
                </a:lnTo>
                <a:lnTo>
                  <a:pt x="4945" y="1767"/>
                </a:lnTo>
                <a:lnTo>
                  <a:pt x="4945" y="1765"/>
                </a:lnTo>
                <a:lnTo>
                  <a:pt x="4943" y="1763"/>
                </a:lnTo>
                <a:lnTo>
                  <a:pt x="4943" y="1763"/>
                </a:lnTo>
                <a:lnTo>
                  <a:pt x="4943" y="1761"/>
                </a:lnTo>
                <a:lnTo>
                  <a:pt x="4943" y="1759"/>
                </a:lnTo>
                <a:lnTo>
                  <a:pt x="4941" y="1759"/>
                </a:lnTo>
                <a:lnTo>
                  <a:pt x="4941" y="1759"/>
                </a:lnTo>
                <a:lnTo>
                  <a:pt x="4939" y="1757"/>
                </a:lnTo>
                <a:lnTo>
                  <a:pt x="4939" y="1757"/>
                </a:lnTo>
                <a:lnTo>
                  <a:pt x="4941" y="1755"/>
                </a:lnTo>
                <a:lnTo>
                  <a:pt x="4941" y="1755"/>
                </a:lnTo>
                <a:lnTo>
                  <a:pt x="4937" y="1751"/>
                </a:lnTo>
                <a:lnTo>
                  <a:pt x="4937" y="1751"/>
                </a:lnTo>
                <a:lnTo>
                  <a:pt x="4937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7" y="1755"/>
                </a:lnTo>
                <a:lnTo>
                  <a:pt x="4934" y="1755"/>
                </a:lnTo>
                <a:lnTo>
                  <a:pt x="4937" y="1759"/>
                </a:lnTo>
                <a:lnTo>
                  <a:pt x="4939" y="1763"/>
                </a:lnTo>
                <a:lnTo>
                  <a:pt x="4941" y="1765"/>
                </a:lnTo>
                <a:lnTo>
                  <a:pt x="4941" y="1765"/>
                </a:lnTo>
                <a:lnTo>
                  <a:pt x="4943" y="1765"/>
                </a:lnTo>
                <a:lnTo>
                  <a:pt x="4945" y="1770"/>
                </a:lnTo>
                <a:lnTo>
                  <a:pt x="4945" y="1770"/>
                </a:lnTo>
                <a:close/>
                <a:moveTo>
                  <a:pt x="4960" y="1786"/>
                </a:moveTo>
                <a:lnTo>
                  <a:pt x="4957" y="1782"/>
                </a:lnTo>
                <a:lnTo>
                  <a:pt x="4955" y="1782"/>
                </a:lnTo>
                <a:lnTo>
                  <a:pt x="4955" y="1782"/>
                </a:lnTo>
                <a:lnTo>
                  <a:pt x="4953" y="1782"/>
                </a:lnTo>
                <a:lnTo>
                  <a:pt x="4953" y="1782"/>
                </a:lnTo>
                <a:lnTo>
                  <a:pt x="4951" y="1780"/>
                </a:lnTo>
                <a:lnTo>
                  <a:pt x="4951" y="1780"/>
                </a:lnTo>
                <a:lnTo>
                  <a:pt x="4949" y="1780"/>
                </a:lnTo>
                <a:lnTo>
                  <a:pt x="4947" y="1778"/>
                </a:lnTo>
                <a:lnTo>
                  <a:pt x="4945" y="1778"/>
                </a:lnTo>
                <a:lnTo>
                  <a:pt x="4945" y="1778"/>
                </a:lnTo>
                <a:lnTo>
                  <a:pt x="4945" y="1780"/>
                </a:lnTo>
                <a:lnTo>
                  <a:pt x="4945" y="1780"/>
                </a:lnTo>
                <a:lnTo>
                  <a:pt x="4945" y="1780"/>
                </a:lnTo>
                <a:lnTo>
                  <a:pt x="4947" y="1780"/>
                </a:lnTo>
                <a:lnTo>
                  <a:pt x="4947" y="1782"/>
                </a:lnTo>
                <a:lnTo>
                  <a:pt x="4947" y="1782"/>
                </a:lnTo>
                <a:lnTo>
                  <a:pt x="4947" y="1784"/>
                </a:lnTo>
                <a:lnTo>
                  <a:pt x="4951" y="1786"/>
                </a:lnTo>
                <a:lnTo>
                  <a:pt x="4953" y="1786"/>
                </a:lnTo>
                <a:lnTo>
                  <a:pt x="4955" y="1786"/>
                </a:lnTo>
                <a:lnTo>
                  <a:pt x="4955" y="1786"/>
                </a:lnTo>
                <a:lnTo>
                  <a:pt x="4957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close/>
                <a:moveTo>
                  <a:pt x="4930" y="1763"/>
                </a:move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2" y="1763"/>
                </a:lnTo>
                <a:lnTo>
                  <a:pt x="4930" y="1761"/>
                </a:lnTo>
                <a:lnTo>
                  <a:pt x="4930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26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30" y="1763"/>
                </a:lnTo>
                <a:close/>
                <a:moveTo>
                  <a:pt x="4947" y="1770"/>
                </a:moveTo>
                <a:lnTo>
                  <a:pt x="4947" y="1772"/>
                </a:lnTo>
                <a:lnTo>
                  <a:pt x="4947" y="1772"/>
                </a:lnTo>
                <a:lnTo>
                  <a:pt x="4949" y="1772"/>
                </a:lnTo>
                <a:lnTo>
                  <a:pt x="4949" y="1772"/>
                </a:lnTo>
                <a:lnTo>
                  <a:pt x="4949" y="1770"/>
                </a:lnTo>
                <a:lnTo>
                  <a:pt x="4947" y="1765"/>
                </a:lnTo>
                <a:lnTo>
                  <a:pt x="4945" y="1765"/>
                </a:lnTo>
                <a:lnTo>
                  <a:pt x="4947" y="1767"/>
                </a:lnTo>
                <a:lnTo>
                  <a:pt x="4947" y="1767"/>
                </a:lnTo>
                <a:lnTo>
                  <a:pt x="4947" y="1770"/>
                </a:lnTo>
                <a:lnTo>
                  <a:pt x="4947" y="1770"/>
                </a:lnTo>
                <a:close/>
                <a:moveTo>
                  <a:pt x="5043" y="1847"/>
                </a:moveTo>
                <a:lnTo>
                  <a:pt x="5043" y="1847"/>
                </a:lnTo>
                <a:lnTo>
                  <a:pt x="5043" y="1849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1"/>
                </a:lnTo>
                <a:lnTo>
                  <a:pt x="5043" y="1847"/>
                </a:lnTo>
                <a:close/>
                <a:moveTo>
                  <a:pt x="5048" y="1889"/>
                </a:moveTo>
                <a:lnTo>
                  <a:pt x="5050" y="1889"/>
                </a:lnTo>
                <a:lnTo>
                  <a:pt x="5050" y="1887"/>
                </a:lnTo>
                <a:lnTo>
                  <a:pt x="5050" y="1887"/>
                </a:lnTo>
                <a:lnTo>
                  <a:pt x="5048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3" y="1887"/>
                </a:lnTo>
                <a:lnTo>
                  <a:pt x="5043" y="1887"/>
                </a:lnTo>
                <a:lnTo>
                  <a:pt x="5043" y="1889"/>
                </a:lnTo>
                <a:lnTo>
                  <a:pt x="5045" y="1887"/>
                </a:lnTo>
                <a:lnTo>
                  <a:pt x="5045" y="1887"/>
                </a:lnTo>
                <a:lnTo>
                  <a:pt x="5045" y="1889"/>
                </a:lnTo>
                <a:lnTo>
                  <a:pt x="5045" y="1889"/>
                </a:lnTo>
                <a:lnTo>
                  <a:pt x="5048" y="1889"/>
                </a:lnTo>
                <a:close/>
                <a:moveTo>
                  <a:pt x="5048" y="1874"/>
                </a:moveTo>
                <a:lnTo>
                  <a:pt x="5045" y="1872"/>
                </a:lnTo>
                <a:lnTo>
                  <a:pt x="5045" y="1872"/>
                </a:lnTo>
                <a:lnTo>
                  <a:pt x="5045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4"/>
                </a:lnTo>
                <a:lnTo>
                  <a:pt x="5043" y="1874"/>
                </a:lnTo>
                <a:lnTo>
                  <a:pt x="5045" y="1874"/>
                </a:lnTo>
                <a:lnTo>
                  <a:pt x="5045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close/>
                <a:moveTo>
                  <a:pt x="5041" y="1866"/>
                </a:moveTo>
                <a:lnTo>
                  <a:pt x="5041" y="1866"/>
                </a:lnTo>
                <a:lnTo>
                  <a:pt x="5041" y="1866"/>
                </a:lnTo>
                <a:lnTo>
                  <a:pt x="5041" y="1868"/>
                </a:lnTo>
                <a:lnTo>
                  <a:pt x="5043" y="1868"/>
                </a:lnTo>
                <a:lnTo>
                  <a:pt x="5045" y="1868"/>
                </a:lnTo>
                <a:lnTo>
                  <a:pt x="5045" y="1868"/>
                </a:lnTo>
                <a:lnTo>
                  <a:pt x="5045" y="1866"/>
                </a:lnTo>
                <a:lnTo>
                  <a:pt x="5045" y="1866"/>
                </a:lnTo>
                <a:lnTo>
                  <a:pt x="5043" y="1864"/>
                </a:lnTo>
                <a:lnTo>
                  <a:pt x="5043" y="1864"/>
                </a:lnTo>
                <a:lnTo>
                  <a:pt x="5043" y="1866"/>
                </a:lnTo>
                <a:lnTo>
                  <a:pt x="5041" y="1866"/>
                </a:lnTo>
                <a:close/>
                <a:moveTo>
                  <a:pt x="5041" y="1946"/>
                </a:moveTo>
                <a:lnTo>
                  <a:pt x="5041" y="1946"/>
                </a:lnTo>
                <a:lnTo>
                  <a:pt x="5041" y="1946"/>
                </a:lnTo>
                <a:lnTo>
                  <a:pt x="5043" y="1946"/>
                </a:lnTo>
                <a:lnTo>
                  <a:pt x="5043" y="1944"/>
                </a:lnTo>
                <a:lnTo>
                  <a:pt x="5043" y="1944"/>
                </a:lnTo>
                <a:lnTo>
                  <a:pt x="5041" y="1944"/>
                </a:lnTo>
                <a:lnTo>
                  <a:pt x="5041" y="1944"/>
                </a:lnTo>
                <a:lnTo>
                  <a:pt x="5041" y="1941"/>
                </a:lnTo>
                <a:lnTo>
                  <a:pt x="5041" y="1941"/>
                </a:lnTo>
                <a:lnTo>
                  <a:pt x="5041" y="1944"/>
                </a:lnTo>
                <a:lnTo>
                  <a:pt x="5039" y="1944"/>
                </a:lnTo>
                <a:lnTo>
                  <a:pt x="5039" y="1946"/>
                </a:lnTo>
                <a:lnTo>
                  <a:pt x="5039" y="1946"/>
                </a:lnTo>
                <a:lnTo>
                  <a:pt x="5041" y="1946"/>
                </a:lnTo>
                <a:close/>
                <a:moveTo>
                  <a:pt x="4937" y="1772"/>
                </a:moveTo>
                <a:lnTo>
                  <a:pt x="4937" y="1772"/>
                </a:lnTo>
                <a:lnTo>
                  <a:pt x="4934" y="1770"/>
                </a:lnTo>
                <a:lnTo>
                  <a:pt x="4932" y="1767"/>
                </a:lnTo>
                <a:lnTo>
                  <a:pt x="4930" y="1767"/>
                </a:lnTo>
                <a:lnTo>
                  <a:pt x="4926" y="1767"/>
                </a:lnTo>
                <a:lnTo>
                  <a:pt x="4926" y="1767"/>
                </a:lnTo>
                <a:lnTo>
                  <a:pt x="4922" y="1765"/>
                </a:lnTo>
                <a:lnTo>
                  <a:pt x="4922" y="1765"/>
                </a:lnTo>
                <a:lnTo>
                  <a:pt x="4920" y="1765"/>
                </a:lnTo>
                <a:lnTo>
                  <a:pt x="4920" y="1765"/>
                </a:lnTo>
                <a:lnTo>
                  <a:pt x="4920" y="1767"/>
                </a:lnTo>
                <a:lnTo>
                  <a:pt x="4920" y="1767"/>
                </a:lnTo>
                <a:lnTo>
                  <a:pt x="4922" y="1770"/>
                </a:lnTo>
                <a:lnTo>
                  <a:pt x="4922" y="1772"/>
                </a:lnTo>
                <a:lnTo>
                  <a:pt x="4922" y="1772"/>
                </a:lnTo>
                <a:lnTo>
                  <a:pt x="4924" y="1772"/>
                </a:lnTo>
                <a:lnTo>
                  <a:pt x="4926" y="1772"/>
                </a:lnTo>
                <a:lnTo>
                  <a:pt x="4930" y="1772"/>
                </a:lnTo>
                <a:lnTo>
                  <a:pt x="4932" y="1774"/>
                </a:lnTo>
                <a:lnTo>
                  <a:pt x="4934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2"/>
                </a:lnTo>
                <a:lnTo>
                  <a:pt x="4937" y="1772"/>
                </a:lnTo>
                <a:close/>
                <a:moveTo>
                  <a:pt x="5027" y="1638"/>
                </a:moveTo>
                <a:lnTo>
                  <a:pt x="5027" y="1638"/>
                </a:lnTo>
                <a:lnTo>
                  <a:pt x="5027" y="1638"/>
                </a:lnTo>
                <a:lnTo>
                  <a:pt x="5027" y="1638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38"/>
                </a:lnTo>
                <a:close/>
                <a:moveTo>
                  <a:pt x="5022" y="1845"/>
                </a:moveTo>
                <a:lnTo>
                  <a:pt x="5020" y="1843"/>
                </a:lnTo>
                <a:lnTo>
                  <a:pt x="5020" y="1843"/>
                </a:lnTo>
                <a:lnTo>
                  <a:pt x="5020" y="1845"/>
                </a:lnTo>
                <a:lnTo>
                  <a:pt x="5020" y="1845"/>
                </a:lnTo>
                <a:lnTo>
                  <a:pt x="5022" y="1851"/>
                </a:lnTo>
                <a:lnTo>
                  <a:pt x="5022" y="1853"/>
                </a:lnTo>
                <a:lnTo>
                  <a:pt x="5022" y="1856"/>
                </a:lnTo>
                <a:lnTo>
                  <a:pt x="5025" y="1856"/>
                </a:lnTo>
                <a:lnTo>
                  <a:pt x="5025" y="1858"/>
                </a:lnTo>
                <a:lnTo>
                  <a:pt x="5025" y="1858"/>
                </a:lnTo>
                <a:lnTo>
                  <a:pt x="5027" y="1856"/>
                </a:lnTo>
                <a:lnTo>
                  <a:pt x="5029" y="1856"/>
                </a:lnTo>
                <a:lnTo>
                  <a:pt x="5031" y="1856"/>
                </a:lnTo>
                <a:lnTo>
                  <a:pt x="5031" y="1856"/>
                </a:lnTo>
                <a:lnTo>
                  <a:pt x="5029" y="1853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7"/>
                </a:lnTo>
                <a:lnTo>
                  <a:pt x="5029" y="1847"/>
                </a:lnTo>
                <a:lnTo>
                  <a:pt x="5027" y="1847"/>
                </a:lnTo>
                <a:lnTo>
                  <a:pt x="5027" y="1847"/>
                </a:lnTo>
                <a:lnTo>
                  <a:pt x="5027" y="1849"/>
                </a:lnTo>
                <a:lnTo>
                  <a:pt x="5027" y="1849"/>
                </a:lnTo>
                <a:lnTo>
                  <a:pt x="5025" y="1851"/>
                </a:lnTo>
                <a:lnTo>
                  <a:pt x="5025" y="1851"/>
                </a:lnTo>
                <a:lnTo>
                  <a:pt x="5022" y="1845"/>
                </a:lnTo>
                <a:lnTo>
                  <a:pt x="5022" y="1845"/>
                </a:lnTo>
                <a:close/>
                <a:moveTo>
                  <a:pt x="5025" y="1470"/>
                </a:moveTo>
                <a:lnTo>
                  <a:pt x="5027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close/>
                <a:moveTo>
                  <a:pt x="5043" y="1858"/>
                </a:moveTo>
                <a:lnTo>
                  <a:pt x="5043" y="1862"/>
                </a:lnTo>
                <a:lnTo>
                  <a:pt x="5043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3" y="1856"/>
                </a:lnTo>
                <a:lnTo>
                  <a:pt x="5043" y="1856"/>
                </a:lnTo>
                <a:lnTo>
                  <a:pt x="5043" y="1858"/>
                </a:lnTo>
                <a:close/>
                <a:moveTo>
                  <a:pt x="4895" y="1753"/>
                </a:moveTo>
                <a:lnTo>
                  <a:pt x="4895" y="1751"/>
                </a:lnTo>
                <a:lnTo>
                  <a:pt x="4893" y="1751"/>
                </a:lnTo>
                <a:lnTo>
                  <a:pt x="4893" y="1749"/>
                </a:lnTo>
                <a:lnTo>
                  <a:pt x="4890" y="1749"/>
                </a:lnTo>
                <a:lnTo>
                  <a:pt x="4890" y="1747"/>
                </a:lnTo>
                <a:lnTo>
                  <a:pt x="4888" y="1747"/>
                </a:lnTo>
                <a:lnTo>
                  <a:pt x="4888" y="1747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3"/>
                </a:lnTo>
                <a:lnTo>
                  <a:pt x="4893" y="1753"/>
                </a:lnTo>
                <a:lnTo>
                  <a:pt x="4893" y="1753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3"/>
                </a:lnTo>
                <a:close/>
                <a:moveTo>
                  <a:pt x="4886" y="1736"/>
                </a:moveTo>
                <a:lnTo>
                  <a:pt x="4886" y="1736"/>
                </a:lnTo>
                <a:lnTo>
                  <a:pt x="4886" y="1736"/>
                </a:lnTo>
                <a:lnTo>
                  <a:pt x="4886" y="1738"/>
                </a:lnTo>
                <a:lnTo>
                  <a:pt x="4888" y="1738"/>
                </a:lnTo>
                <a:lnTo>
                  <a:pt x="4890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6" y="1736"/>
                </a:lnTo>
                <a:lnTo>
                  <a:pt x="4884" y="1734"/>
                </a:lnTo>
                <a:lnTo>
                  <a:pt x="4884" y="1734"/>
                </a:lnTo>
                <a:lnTo>
                  <a:pt x="4884" y="1732"/>
                </a:lnTo>
                <a:lnTo>
                  <a:pt x="4882" y="1730"/>
                </a:lnTo>
                <a:lnTo>
                  <a:pt x="4878" y="1728"/>
                </a:lnTo>
                <a:lnTo>
                  <a:pt x="4876" y="1728"/>
                </a:lnTo>
                <a:lnTo>
                  <a:pt x="4874" y="1726"/>
                </a:lnTo>
                <a:lnTo>
                  <a:pt x="4874" y="1726"/>
                </a:lnTo>
                <a:lnTo>
                  <a:pt x="4874" y="1728"/>
                </a:lnTo>
                <a:lnTo>
                  <a:pt x="4876" y="1728"/>
                </a:lnTo>
                <a:lnTo>
                  <a:pt x="4878" y="1730"/>
                </a:lnTo>
                <a:lnTo>
                  <a:pt x="4880" y="1734"/>
                </a:lnTo>
                <a:lnTo>
                  <a:pt x="4884" y="1736"/>
                </a:lnTo>
                <a:lnTo>
                  <a:pt x="4886" y="1736"/>
                </a:lnTo>
                <a:close/>
                <a:moveTo>
                  <a:pt x="4890" y="1757"/>
                </a:moveTo>
                <a:lnTo>
                  <a:pt x="4890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90" y="1757"/>
                </a:lnTo>
                <a:lnTo>
                  <a:pt x="4893" y="1757"/>
                </a:lnTo>
                <a:lnTo>
                  <a:pt x="4893" y="1757"/>
                </a:lnTo>
                <a:lnTo>
                  <a:pt x="4890" y="1757"/>
                </a:lnTo>
                <a:lnTo>
                  <a:pt x="4890" y="1757"/>
                </a:lnTo>
                <a:close/>
                <a:moveTo>
                  <a:pt x="4888" y="1755"/>
                </a:moveTo>
                <a:lnTo>
                  <a:pt x="4888" y="1753"/>
                </a:lnTo>
                <a:lnTo>
                  <a:pt x="4888" y="1753"/>
                </a:lnTo>
                <a:lnTo>
                  <a:pt x="4886" y="1753"/>
                </a:lnTo>
                <a:lnTo>
                  <a:pt x="4886" y="1753"/>
                </a:lnTo>
                <a:lnTo>
                  <a:pt x="4886" y="1755"/>
                </a:lnTo>
                <a:lnTo>
                  <a:pt x="4886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86" y="1755"/>
                </a:lnTo>
                <a:lnTo>
                  <a:pt x="4886" y="1755"/>
                </a:lnTo>
                <a:lnTo>
                  <a:pt x="4888" y="1755"/>
                </a:lnTo>
                <a:close/>
                <a:moveTo>
                  <a:pt x="4876" y="1747"/>
                </a:moveTo>
                <a:lnTo>
                  <a:pt x="4876" y="1747"/>
                </a:lnTo>
                <a:lnTo>
                  <a:pt x="4876" y="1747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7"/>
                </a:lnTo>
                <a:lnTo>
                  <a:pt x="4876" y="1747"/>
                </a:lnTo>
                <a:close/>
                <a:moveTo>
                  <a:pt x="4884" y="1744"/>
                </a:moveTo>
                <a:lnTo>
                  <a:pt x="4884" y="1744"/>
                </a:lnTo>
                <a:lnTo>
                  <a:pt x="4882" y="1744"/>
                </a:lnTo>
                <a:lnTo>
                  <a:pt x="4882" y="1744"/>
                </a:lnTo>
                <a:lnTo>
                  <a:pt x="4882" y="1747"/>
                </a:lnTo>
                <a:lnTo>
                  <a:pt x="4882" y="1749"/>
                </a:lnTo>
                <a:lnTo>
                  <a:pt x="4884" y="1749"/>
                </a:lnTo>
                <a:lnTo>
                  <a:pt x="4884" y="1749"/>
                </a:lnTo>
                <a:lnTo>
                  <a:pt x="4884" y="1747"/>
                </a:lnTo>
                <a:lnTo>
                  <a:pt x="4884" y="1747"/>
                </a:lnTo>
                <a:lnTo>
                  <a:pt x="4884" y="1744"/>
                </a:lnTo>
                <a:lnTo>
                  <a:pt x="4884" y="1744"/>
                </a:lnTo>
                <a:close/>
                <a:moveTo>
                  <a:pt x="4878" y="1740"/>
                </a:moveTo>
                <a:lnTo>
                  <a:pt x="4876" y="1740"/>
                </a:lnTo>
                <a:lnTo>
                  <a:pt x="4876" y="1740"/>
                </a:lnTo>
                <a:lnTo>
                  <a:pt x="4876" y="1742"/>
                </a:lnTo>
                <a:lnTo>
                  <a:pt x="4876" y="1744"/>
                </a:lnTo>
                <a:lnTo>
                  <a:pt x="4876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80" y="1742"/>
                </a:lnTo>
                <a:lnTo>
                  <a:pt x="4880" y="1742"/>
                </a:lnTo>
                <a:lnTo>
                  <a:pt x="4878" y="1742"/>
                </a:lnTo>
                <a:lnTo>
                  <a:pt x="4878" y="1740"/>
                </a:lnTo>
                <a:close/>
                <a:moveTo>
                  <a:pt x="4865" y="1723"/>
                </a:moveTo>
                <a:lnTo>
                  <a:pt x="4865" y="1723"/>
                </a:lnTo>
                <a:lnTo>
                  <a:pt x="4863" y="1721"/>
                </a:lnTo>
                <a:lnTo>
                  <a:pt x="4863" y="1721"/>
                </a:lnTo>
                <a:lnTo>
                  <a:pt x="4861" y="1719"/>
                </a:lnTo>
                <a:lnTo>
                  <a:pt x="4861" y="1719"/>
                </a:lnTo>
                <a:lnTo>
                  <a:pt x="4859" y="1719"/>
                </a:lnTo>
                <a:lnTo>
                  <a:pt x="4859" y="1717"/>
                </a:lnTo>
                <a:lnTo>
                  <a:pt x="4857" y="1717"/>
                </a:lnTo>
                <a:lnTo>
                  <a:pt x="4857" y="1715"/>
                </a:lnTo>
                <a:lnTo>
                  <a:pt x="4857" y="1715"/>
                </a:lnTo>
                <a:lnTo>
                  <a:pt x="4857" y="1715"/>
                </a:lnTo>
                <a:lnTo>
                  <a:pt x="4855" y="1711"/>
                </a:lnTo>
                <a:lnTo>
                  <a:pt x="4853" y="1711"/>
                </a:lnTo>
                <a:lnTo>
                  <a:pt x="4851" y="1711"/>
                </a:lnTo>
                <a:lnTo>
                  <a:pt x="4851" y="1711"/>
                </a:lnTo>
                <a:lnTo>
                  <a:pt x="4851" y="1709"/>
                </a:lnTo>
                <a:lnTo>
                  <a:pt x="4849" y="1709"/>
                </a:lnTo>
                <a:lnTo>
                  <a:pt x="4849" y="1711"/>
                </a:lnTo>
                <a:lnTo>
                  <a:pt x="4849" y="1713"/>
                </a:lnTo>
                <a:lnTo>
                  <a:pt x="4849" y="1715"/>
                </a:lnTo>
                <a:lnTo>
                  <a:pt x="4851" y="1717"/>
                </a:lnTo>
                <a:lnTo>
                  <a:pt x="4851" y="1717"/>
                </a:lnTo>
                <a:lnTo>
                  <a:pt x="4851" y="1719"/>
                </a:lnTo>
                <a:lnTo>
                  <a:pt x="4853" y="1719"/>
                </a:lnTo>
                <a:lnTo>
                  <a:pt x="4853" y="1721"/>
                </a:lnTo>
                <a:lnTo>
                  <a:pt x="4855" y="1721"/>
                </a:lnTo>
                <a:lnTo>
                  <a:pt x="4857" y="1721"/>
                </a:lnTo>
                <a:lnTo>
                  <a:pt x="4857" y="1723"/>
                </a:lnTo>
                <a:lnTo>
                  <a:pt x="4857" y="1726"/>
                </a:lnTo>
                <a:lnTo>
                  <a:pt x="4857" y="1726"/>
                </a:lnTo>
                <a:lnTo>
                  <a:pt x="4859" y="1728"/>
                </a:lnTo>
                <a:lnTo>
                  <a:pt x="4859" y="1728"/>
                </a:lnTo>
                <a:lnTo>
                  <a:pt x="4861" y="1730"/>
                </a:lnTo>
                <a:lnTo>
                  <a:pt x="4863" y="1730"/>
                </a:lnTo>
                <a:lnTo>
                  <a:pt x="4863" y="1730"/>
                </a:lnTo>
                <a:lnTo>
                  <a:pt x="4865" y="1730"/>
                </a:lnTo>
                <a:lnTo>
                  <a:pt x="4865" y="1730"/>
                </a:lnTo>
                <a:lnTo>
                  <a:pt x="4865" y="1728"/>
                </a:lnTo>
                <a:lnTo>
                  <a:pt x="4867" y="1730"/>
                </a:lnTo>
                <a:lnTo>
                  <a:pt x="4867" y="1728"/>
                </a:lnTo>
                <a:lnTo>
                  <a:pt x="4867" y="1728"/>
                </a:lnTo>
                <a:lnTo>
                  <a:pt x="4867" y="1726"/>
                </a:lnTo>
                <a:lnTo>
                  <a:pt x="4865" y="1723"/>
                </a:lnTo>
                <a:close/>
                <a:moveTo>
                  <a:pt x="4876" y="830"/>
                </a:moveTo>
                <a:lnTo>
                  <a:pt x="4874" y="830"/>
                </a:lnTo>
                <a:lnTo>
                  <a:pt x="4874" y="830"/>
                </a:lnTo>
                <a:lnTo>
                  <a:pt x="4872" y="832"/>
                </a:lnTo>
                <a:lnTo>
                  <a:pt x="4869" y="832"/>
                </a:lnTo>
                <a:lnTo>
                  <a:pt x="4872" y="835"/>
                </a:lnTo>
                <a:lnTo>
                  <a:pt x="4872" y="835"/>
                </a:lnTo>
                <a:lnTo>
                  <a:pt x="4874" y="835"/>
                </a:lnTo>
                <a:lnTo>
                  <a:pt x="4874" y="835"/>
                </a:lnTo>
                <a:lnTo>
                  <a:pt x="4874" y="832"/>
                </a:lnTo>
                <a:lnTo>
                  <a:pt x="4876" y="830"/>
                </a:lnTo>
                <a:close/>
                <a:moveTo>
                  <a:pt x="4932" y="1799"/>
                </a:move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9"/>
                </a:lnTo>
                <a:lnTo>
                  <a:pt x="4926" y="1799"/>
                </a:lnTo>
                <a:lnTo>
                  <a:pt x="4928" y="1799"/>
                </a:lnTo>
                <a:lnTo>
                  <a:pt x="4928" y="1799"/>
                </a:lnTo>
                <a:lnTo>
                  <a:pt x="4930" y="1799"/>
                </a:lnTo>
                <a:lnTo>
                  <a:pt x="4930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4" y="1801"/>
                </a:lnTo>
                <a:lnTo>
                  <a:pt x="4934" y="1801"/>
                </a:lnTo>
                <a:lnTo>
                  <a:pt x="4932" y="1799"/>
                </a:lnTo>
                <a:close/>
                <a:moveTo>
                  <a:pt x="4861" y="832"/>
                </a:moveTo>
                <a:lnTo>
                  <a:pt x="4863" y="830"/>
                </a:lnTo>
                <a:lnTo>
                  <a:pt x="4863" y="830"/>
                </a:lnTo>
                <a:lnTo>
                  <a:pt x="4863" y="830"/>
                </a:lnTo>
                <a:lnTo>
                  <a:pt x="4861" y="828"/>
                </a:lnTo>
                <a:lnTo>
                  <a:pt x="4859" y="830"/>
                </a:lnTo>
                <a:lnTo>
                  <a:pt x="4861" y="830"/>
                </a:lnTo>
                <a:lnTo>
                  <a:pt x="4861" y="830"/>
                </a:lnTo>
                <a:lnTo>
                  <a:pt x="4861" y="832"/>
                </a:lnTo>
                <a:close/>
                <a:moveTo>
                  <a:pt x="4867" y="832"/>
                </a:moveTo>
                <a:lnTo>
                  <a:pt x="4865" y="835"/>
                </a:lnTo>
                <a:lnTo>
                  <a:pt x="4865" y="839"/>
                </a:lnTo>
                <a:lnTo>
                  <a:pt x="4863" y="839"/>
                </a:lnTo>
                <a:lnTo>
                  <a:pt x="4859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3"/>
                </a:lnTo>
                <a:lnTo>
                  <a:pt x="4857" y="845"/>
                </a:lnTo>
                <a:lnTo>
                  <a:pt x="4857" y="845"/>
                </a:lnTo>
                <a:lnTo>
                  <a:pt x="4859" y="845"/>
                </a:lnTo>
                <a:lnTo>
                  <a:pt x="4859" y="845"/>
                </a:lnTo>
                <a:lnTo>
                  <a:pt x="4861" y="845"/>
                </a:lnTo>
                <a:lnTo>
                  <a:pt x="4861" y="843"/>
                </a:lnTo>
                <a:lnTo>
                  <a:pt x="4865" y="843"/>
                </a:lnTo>
                <a:lnTo>
                  <a:pt x="4867" y="841"/>
                </a:lnTo>
                <a:lnTo>
                  <a:pt x="4867" y="839"/>
                </a:lnTo>
                <a:lnTo>
                  <a:pt x="4869" y="837"/>
                </a:lnTo>
                <a:lnTo>
                  <a:pt x="4869" y="835"/>
                </a:lnTo>
                <a:lnTo>
                  <a:pt x="4869" y="832"/>
                </a:lnTo>
                <a:lnTo>
                  <a:pt x="4867" y="832"/>
                </a:lnTo>
                <a:close/>
                <a:moveTo>
                  <a:pt x="4922" y="1753"/>
                </a:moveTo>
                <a:lnTo>
                  <a:pt x="4924" y="1755"/>
                </a:lnTo>
                <a:lnTo>
                  <a:pt x="4924" y="1755"/>
                </a:lnTo>
                <a:lnTo>
                  <a:pt x="4924" y="1753"/>
                </a:lnTo>
                <a:lnTo>
                  <a:pt x="4922" y="1753"/>
                </a:lnTo>
                <a:lnTo>
                  <a:pt x="4924" y="1751"/>
                </a:lnTo>
                <a:lnTo>
                  <a:pt x="4918" y="1747"/>
                </a:lnTo>
                <a:lnTo>
                  <a:pt x="4916" y="1747"/>
                </a:lnTo>
                <a:lnTo>
                  <a:pt x="4916" y="1747"/>
                </a:lnTo>
                <a:lnTo>
                  <a:pt x="4913" y="1744"/>
                </a:lnTo>
                <a:lnTo>
                  <a:pt x="4913" y="1744"/>
                </a:lnTo>
                <a:lnTo>
                  <a:pt x="4911" y="1744"/>
                </a:lnTo>
                <a:lnTo>
                  <a:pt x="4911" y="1742"/>
                </a:lnTo>
                <a:lnTo>
                  <a:pt x="4909" y="1742"/>
                </a:lnTo>
                <a:lnTo>
                  <a:pt x="4907" y="1740"/>
                </a:lnTo>
                <a:lnTo>
                  <a:pt x="4903" y="1740"/>
                </a:lnTo>
                <a:lnTo>
                  <a:pt x="4903" y="1740"/>
                </a:lnTo>
                <a:lnTo>
                  <a:pt x="4905" y="1740"/>
                </a:lnTo>
                <a:lnTo>
                  <a:pt x="4905" y="1742"/>
                </a:lnTo>
                <a:lnTo>
                  <a:pt x="4907" y="1744"/>
                </a:lnTo>
                <a:lnTo>
                  <a:pt x="4907" y="1744"/>
                </a:lnTo>
                <a:lnTo>
                  <a:pt x="4909" y="1744"/>
                </a:lnTo>
                <a:lnTo>
                  <a:pt x="4909" y="1747"/>
                </a:lnTo>
                <a:lnTo>
                  <a:pt x="4911" y="1747"/>
                </a:lnTo>
                <a:lnTo>
                  <a:pt x="4913" y="1749"/>
                </a:lnTo>
                <a:lnTo>
                  <a:pt x="4916" y="1749"/>
                </a:lnTo>
                <a:lnTo>
                  <a:pt x="4916" y="1749"/>
                </a:lnTo>
                <a:lnTo>
                  <a:pt x="4916" y="1751"/>
                </a:lnTo>
                <a:lnTo>
                  <a:pt x="4920" y="1751"/>
                </a:lnTo>
                <a:lnTo>
                  <a:pt x="4922" y="1753"/>
                </a:lnTo>
                <a:close/>
                <a:moveTo>
                  <a:pt x="4863" y="1732"/>
                </a:moveTo>
                <a:lnTo>
                  <a:pt x="4863" y="1734"/>
                </a:lnTo>
                <a:lnTo>
                  <a:pt x="4863" y="1734"/>
                </a:lnTo>
                <a:lnTo>
                  <a:pt x="4865" y="1734"/>
                </a:lnTo>
                <a:lnTo>
                  <a:pt x="4865" y="1732"/>
                </a:lnTo>
                <a:lnTo>
                  <a:pt x="4863" y="1732"/>
                </a:lnTo>
                <a:lnTo>
                  <a:pt x="4863" y="1732"/>
                </a:lnTo>
                <a:close/>
                <a:moveTo>
                  <a:pt x="4922" y="1753"/>
                </a:moveTo>
                <a:lnTo>
                  <a:pt x="4920" y="1753"/>
                </a:lnTo>
                <a:lnTo>
                  <a:pt x="4920" y="1753"/>
                </a:lnTo>
                <a:lnTo>
                  <a:pt x="4920" y="1751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2" y="1753"/>
                </a:lnTo>
                <a:close/>
                <a:moveTo>
                  <a:pt x="4924" y="1910"/>
                </a:moveTo>
                <a:lnTo>
                  <a:pt x="4924" y="1912"/>
                </a:lnTo>
                <a:lnTo>
                  <a:pt x="4924" y="1912"/>
                </a:lnTo>
                <a:lnTo>
                  <a:pt x="4926" y="1910"/>
                </a:lnTo>
                <a:lnTo>
                  <a:pt x="4926" y="1908"/>
                </a:lnTo>
                <a:lnTo>
                  <a:pt x="4924" y="1910"/>
                </a:lnTo>
                <a:close/>
                <a:moveTo>
                  <a:pt x="4899" y="1755"/>
                </a:moveTo>
                <a:lnTo>
                  <a:pt x="4897" y="1753"/>
                </a:lnTo>
                <a:lnTo>
                  <a:pt x="4897" y="1755"/>
                </a:lnTo>
                <a:lnTo>
                  <a:pt x="4897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7" y="1757"/>
                </a:lnTo>
                <a:lnTo>
                  <a:pt x="4897" y="1757"/>
                </a:lnTo>
                <a:lnTo>
                  <a:pt x="4899" y="1757"/>
                </a:lnTo>
                <a:lnTo>
                  <a:pt x="4899" y="1755"/>
                </a:lnTo>
                <a:lnTo>
                  <a:pt x="4899" y="1755"/>
                </a:lnTo>
                <a:lnTo>
                  <a:pt x="4897" y="1755"/>
                </a:lnTo>
                <a:lnTo>
                  <a:pt x="4899" y="1755"/>
                </a:lnTo>
                <a:lnTo>
                  <a:pt x="4899" y="1755"/>
                </a:lnTo>
                <a:close/>
                <a:moveTo>
                  <a:pt x="5039" y="1853"/>
                </a:moveTo>
                <a:lnTo>
                  <a:pt x="5037" y="1856"/>
                </a:lnTo>
                <a:lnTo>
                  <a:pt x="5037" y="1856"/>
                </a:lnTo>
                <a:lnTo>
                  <a:pt x="5039" y="1856"/>
                </a:lnTo>
                <a:lnTo>
                  <a:pt x="5041" y="1853"/>
                </a:lnTo>
                <a:lnTo>
                  <a:pt x="5041" y="1851"/>
                </a:lnTo>
                <a:lnTo>
                  <a:pt x="5039" y="1853"/>
                </a:lnTo>
                <a:close/>
                <a:moveTo>
                  <a:pt x="4899" y="1757"/>
                </a:moveTo>
                <a:lnTo>
                  <a:pt x="4899" y="1757"/>
                </a:lnTo>
                <a:lnTo>
                  <a:pt x="4899" y="1759"/>
                </a:lnTo>
                <a:lnTo>
                  <a:pt x="4899" y="1759"/>
                </a:lnTo>
                <a:lnTo>
                  <a:pt x="4901" y="1757"/>
                </a:lnTo>
                <a:lnTo>
                  <a:pt x="4901" y="1757"/>
                </a:lnTo>
                <a:lnTo>
                  <a:pt x="4899" y="1757"/>
                </a:lnTo>
                <a:close/>
                <a:moveTo>
                  <a:pt x="4909" y="2505"/>
                </a:moveTo>
                <a:lnTo>
                  <a:pt x="4909" y="2508"/>
                </a:lnTo>
                <a:lnTo>
                  <a:pt x="4909" y="2505"/>
                </a:lnTo>
                <a:lnTo>
                  <a:pt x="4911" y="2503"/>
                </a:lnTo>
                <a:lnTo>
                  <a:pt x="4911" y="2501"/>
                </a:lnTo>
                <a:lnTo>
                  <a:pt x="4909" y="2501"/>
                </a:lnTo>
                <a:lnTo>
                  <a:pt x="4909" y="2505"/>
                </a:lnTo>
                <a:close/>
                <a:moveTo>
                  <a:pt x="4901" y="1531"/>
                </a:moveTo>
                <a:lnTo>
                  <a:pt x="4899" y="1531"/>
                </a:lnTo>
                <a:lnTo>
                  <a:pt x="4899" y="1531"/>
                </a:lnTo>
                <a:lnTo>
                  <a:pt x="4899" y="1533"/>
                </a:lnTo>
                <a:lnTo>
                  <a:pt x="4899" y="1533"/>
                </a:lnTo>
                <a:lnTo>
                  <a:pt x="4899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1"/>
                </a:lnTo>
                <a:close/>
                <a:moveTo>
                  <a:pt x="4913" y="1761"/>
                </a:moveTo>
                <a:lnTo>
                  <a:pt x="4913" y="1761"/>
                </a:lnTo>
                <a:lnTo>
                  <a:pt x="4913" y="1761"/>
                </a:lnTo>
                <a:lnTo>
                  <a:pt x="4911" y="1761"/>
                </a:lnTo>
                <a:lnTo>
                  <a:pt x="4911" y="1761"/>
                </a:lnTo>
                <a:lnTo>
                  <a:pt x="4911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6" y="1761"/>
                </a:lnTo>
                <a:lnTo>
                  <a:pt x="4913" y="1761"/>
                </a:lnTo>
                <a:lnTo>
                  <a:pt x="4913" y="1761"/>
                </a:lnTo>
                <a:close/>
                <a:moveTo>
                  <a:pt x="5117" y="1612"/>
                </a:moveTo>
                <a:lnTo>
                  <a:pt x="5117" y="1612"/>
                </a:lnTo>
                <a:lnTo>
                  <a:pt x="5117" y="1612"/>
                </a:lnTo>
                <a:lnTo>
                  <a:pt x="5117" y="1610"/>
                </a:lnTo>
                <a:lnTo>
                  <a:pt x="5117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7" y="1612"/>
                </a:lnTo>
                <a:close/>
                <a:moveTo>
                  <a:pt x="5113" y="1619"/>
                </a:moveTo>
                <a:lnTo>
                  <a:pt x="5115" y="1619"/>
                </a:lnTo>
                <a:lnTo>
                  <a:pt x="5115" y="1619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9"/>
                </a:lnTo>
                <a:lnTo>
                  <a:pt x="5113" y="1619"/>
                </a:lnTo>
                <a:close/>
                <a:moveTo>
                  <a:pt x="5110" y="1587"/>
                </a:moveTo>
                <a:lnTo>
                  <a:pt x="5110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0" y="1587"/>
                </a:lnTo>
                <a:lnTo>
                  <a:pt x="5110" y="1587"/>
                </a:lnTo>
                <a:lnTo>
                  <a:pt x="5110" y="1587"/>
                </a:lnTo>
                <a:close/>
                <a:moveTo>
                  <a:pt x="5127" y="2252"/>
                </a:moveTo>
                <a:lnTo>
                  <a:pt x="5127" y="2250"/>
                </a:lnTo>
                <a:lnTo>
                  <a:pt x="5127" y="2250"/>
                </a:lnTo>
                <a:lnTo>
                  <a:pt x="5127" y="2250"/>
                </a:lnTo>
                <a:lnTo>
                  <a:pt x="5125" y="2252"/>
                </a:lnTo>
                <a:lnTo>
                  <a:pt x="5125" y="2252"/>
                </a:lnTo>
                <a:lnTo>
                  <a:pt x="5125" y="2254"/>
                </a:lnTo>
                <a:lnTo>
                  <a:pt x="5127" y="2252"/>
                </a:lnTo>
                <a:lnTo>
                  <a:pt x="5127" y="2252"/>
                </a:lnTo>
                <a:close/>
                <a:moveTo>
                  <a:pt x="5115" y="1606"/>
                </a:move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close/>
                <a:moveTo>
                  <a:pt x="5123" y="801"/>
                </a:moveTo>
                <a:lnTo>
                  <a:pt x="5123" y="801"/>
                </a:lnTo>
                <a:lnTo>
                  <a:pt x="5125" y="801"/>
                </a:lnTo>
                <a:lnTo>
                  <a:pt x="5125" y="801"/>
                </a:lnTo>
                <a:lnTo>
                  <a:pt x="5125" y="799"/>
                </a:lnTo>
                <a:lnTo>
                  <a:pt x="5123" y="799"/>
                </a:lnTo>
                <a:lnTo>
                  <a:pt x="5121" y="801"/>
                </a:lnTo>
                <a:lnTo>
                  <a:pt x="5121" y="801"/>
                </a:lnTo>
                <a:lnTo>
                  <a:pt x="5119" y="801"/>
                </a:lnTo>
                <a:lnTo>
                  <a:pt x="5123" y="801"/>
                </a:lnTo>
                <a:close/>
                <a:moveTo>
                  <a:pt x="5039" y="757"/>
                </a:moveTo>
                <a:lnTo>
                  <a:pt x="5037" y="755"/>
                </a:lnTo>
                <a:lnTo>
                  <a:pt x="5035" y="755"/>
                </a:lnTo>
                <a:lnTo>
                  <a:pt x="5035" y="753"/>
                </a:lnTo>
                <a:lnTo>
                  <a:pt x="5033" y="753"/>
                </a:lnTo>
                <a:lnTo>
                  <a:pt x="5035" y="755"/>
                </a:lnTo>
                <a:lnTo>
                  <a:pt x="5037" y="757"/>
                </a:lnTo>
                <a:lnTo>
                  <a:pt x="5043" y="759"/>
                </a:lnTo>
                <a:lnTo>
                  <a:pt x="5041" y="759"/>
                </a:lnTo>
                <a:lnTo>
                  <a:pt x="5039" y="757"/>
                </a:lnTo>
                <a:close/>
                <a:moveTo>
                  <a:pt x="5115" y="1604"/>
                </a:moveTo>
                <a:lnTo>
                  <a:pt x="5115" y="1604"/>
                </a:lnTo>
                <a:lnTo>
                  <a:pt x="5115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5" y="1604"/>
                </a:lnTo>
                <a:close/>
                <a:moveTo>
                  <a:pt x="5192" y="2197"/>
                </a:moveTo>
                <a:lnTo>
                  <a:pt x="5190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4" y="2199"/>
                </a:lnTo>
                <a:lnTo>
                  <a:pt x="5182" y="2199"/>
                </a:lnTo>
                <a:lnTo>
                  <a:pt x="5182" y="2201"/>
                </a:lnTo>
                <a:lnTo>
                  <a:pt x="5180" y="2201"/>
                </a:lnTo>
                <a:lnTo>
                  <a:pt x="5177" y="2204"/>
                </a:lnTo>
                <a:lnTo>
                  <a:pt x="5177" y="2204"/>
                </a:lnTo>
                <a:lnTo>
                  <a:pt x="5175" y="2204"/>
                </a:lnTo>
                <a:lnTo>
                  <a:pt x="5173" y="2204"/>
                </a:lnTo>
                <a:lnTo>
                  <a:pt x="5169" y="2201"/>
                </a:lnTo>
                <a:lnTo>
                  <a:pt x="5167" y="2201"/>
                </a:lnTo>
                <a:lnTo>
                  <a:pt x="5161" y="2199"/>
                </a:lnTo>
                <a:lnTo>
                  <a:pt x="5161" y="2199"/>
                </a:lnTo>
                <a:lnTo>
                  <a:pt x="5161" y="2199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7" y="2195"/>
                </a:lnTo>
                <a:lnTo>
                  <a:pt x="5157" y="2191"/>
                </a:lnTo>
                <a:lnTo>
                  <a:pt x="5157" y="2187"/>
                </a:lnTo>
                <a:lnTo>
                  <a:pt x="5154" y="2185"/>
                </a:lnTo>
                <a:lnTo>
                  <a:pt x="5154" y="2185"/>
                </a:lnTo>
                <a:lnTo>
                  <a:pt x="5154" y="2183"/>
                </a:lnTo>
                <a:lnTo>
                  <a:pt x="5152" y="2183"/>
                </a:lnTo>
                <a:lnTo>
                  <a:pt x="5150" y="2180"/>
                </a:lnTo>
                <a:lnTo>
                  <a:pt x="5150" y="2180"/>
                </a:lnTo>
                <a:lnTo>
                  <a:pt x="5150" y="2178"/>
                </a:lnTo>
                <a:lnTo>
                  <a:pt x="5148" y="2178"/>
                </a:lnTo>
                <a:lnTo>
                  <a:pt x="5148" y="2180"/>
                </a:lnTo>
                <a:lnTo>
                  <a:pt x="5148" y="2180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5"/>
                </a:lnTo>
                <a:lnTo>
                  <a:pt x="5150" y="2185"/>
                </a:lnTo>
                <a:lnTo>
                  <a:pt x="5150" y="2189"/>
                </a:lnTo>
                <a:lnTo>
                  <a:pt x="5150" y="2191"/>
                </a:lnTo>
                <a:lnTo>
                  <a:pt x="5150" y="2191"/>
                </a:lnTo>
                <a:lnTo>
                  <a:pt x="5150" y="2191"/>
                </a:lnTo>
                <a:lnTo>
                  <a:pt x="5148" y="2191"/>
                </a:lnTo>
                <a:lnTo>
                  <a:pt x="5148" y="2191"/>
                </a:lnTo>
                <a:lnTo>
                  <a:pt x="5148" y="2189"/>
                </a:lnTo>
                <a:lnTo>
                  <a:pt x="5148" y="2187"/>
                </a:lnTo>
                <a:lnTo>
                  <a:pt x="5146" y="2187"/>
                </a:lnTo>
                <a:lnTo>
                  <a:pt x="5144" y="2187"/>
                </a:lnTo>
                <a:lnTo>
                  <a:pt x="5142" y="2185"/>
                </a:lnTo>
                <a:lnTo>
                  <a:pt x="5142" y="2185"/>
                </a:lnTo>
                <a:lnTo>
                  <a:pt x="5142" y="2187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3"/>
                </a:lnTo>
                <a:lnTo>
                  <a:pt x="5140" y="2180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6"/>
                </a:lnTo>
                <a:lnTo>
                  <a:pt x="5138" y="2172"/>
                </a:lnTo>
                <a:lnTo>
                  <a:pt x="5136" y="2172"/>
                </a:lnTo>
                <a:lnTo>
                  <a:pt x="5136" y="2170"/>
                </a:lnTo>
                <a:lnTo>
                  <a:pt x="5133" y="2168"/>
                </a:lnTo>
                <a:lnTo>
                  <a:pt x="5133" y="2168"/>
                </a:lnTo>
                <a:lnTo>
                  <a:pt x="5136" y="2168"/>
                </a:lnTo>
                <a:lnTo>
                  <a:pt x="5138" y="2168"/>
                </a:lnTo>
                <a:lnTo>
                  <a:pt x="5136" y="2166"/>
                </a:lnTo>
                <a:lnTo>
                  <a:pt x="5136" y="2166"/>
                </a:lnTo>
                <a:lnTo>
                  <a:pt x="5136" y="2164"/>
                </a:lnTo>
                <a:lnTo>
                  <a:pt x="5136" y="2162"/>
                </a:lnTo>
                <a:lnTo>
                  <a:pt x="5136" y="2162"/>
                </a:lnTo>
                <a:lnTo>
                  <a:pt x="5133" y="2162"/>
                </a:lnTo>
                <a:lnTo>
                  <a:pt x="5133" y="2162"/>
                </a:lnTo>
                <a:lnTo>
                  <a:pt x="5133" y="2160"/>
                </a:lnTo>
                <a:lnTo>
                  <a:pt x="5133" y="2160"/>
                </a:lnTo>
                <a:lnTo>
                  <a:pt x="5133" y="2160"/>
                </a:lnTo>
                <a:lnTo>
                  <a:pt x="5131" y="2160"/>
                </a:lnTo>
                <a:lnTo>
                  <a:pt x="5131" y="2160"/>
                </a:lnTo>
                <a:lnTo>
                  <a:pt x="5129" y="2160"/>
                </a:lnTo>
                <a:lnTo>
                  <a:pt x="5129" y="2157"/>
                </a:lnTo>
                <a:lnTo>
                  <a:pt x="5129" y="2157"/>
                </a:lnTo>
                <a:lnTo>
                  <a:pt x="5129" y="2157"/>
                </a:lnTo>
                <a:lnTo>
                  <a:pt x="5127" y="2155"/>
                </a:lnTo>
                <a:lnTo>
                  <a:pt x="5127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3" y="2155"/>
                </a:lnTo>
                <a:lnTo>
                  <a:pt x="5121" y="2153"/>
                </a:lnTo>
                <a:lnTo>
                  <a:pt x="5121" y="2153"/>
                </a:lnTo>
                <a:lnTo>
                  <a:pt x="5121" y="2153"/>
                </a:lnTo>
                <a:lnTo>
                  <a:pt x="5119" y="2153"/>
                </a:lnTo>
                <a:lnTo>
                  <a:pt x="5119" y="2153"/>
                </a:lnTo>
                <a:lnTo>
                  <a:pt x="5119" y="2155"/>
                </a:lnTo>
                <a:lnTo>
                  <a:pt x="5119" y="2153"/>
                </a:lnTo>
                <a:lnTo>
                  <a:pt x="5117" y="2153"/>
                </a:lnTo>
                <a:lnTo>
                  <a:pt x="5117" y="2153"/>
                </a:lnTo>
                <a:lnTo>
                  <a:pt x="5117" y="2151"/>
                </a:lnTo>
                <a:lnTo>
                  <a:pt x="5115" y="2149"/>
                </a:lnTo>
                <a:lnTo>
                  <a:pt x="5115" y="2149"/>
                </a:lnTo>
                <a:lnTo>
                  <a:pt x="5113" y="2147"/>
                </a:lnTo>
                <a:lnTo>
                  <a:pt x="5115" y="2145"/>
                </a:lnTo>
                <a:lnTo>
                  <a:pt x="5113" y="2145"/>
                </a:lnTo>
                <a:lnTo>
                  <a:pt x="5110" y="2147"/>
                </a:lnTo>
                <a:lnTo>
                  <a:pt x="5113" y="2149"/>
                </a:lnTo>
                <a:lnTo>
                  <a:pt x="5115" y="2151"/>
                </a:lnTo>
                <a:lnTo>
                  <a:pt x="5117" y="2153"/>
                </a:lnTo>
                <a:lnTo>
                  <a:pt x="5117" y="2155"/>
                </a:lnTo>
                <a:lnTo>
                  <a:pt x="5117" y="2157"/>
                </a:lnTo>
                <a:lnTo>
                  <a:pt x="5115" y="2157"/>
                </a:lnTo>
                <a:lnTo>
                  <a:pt x="5117" y="2160"/>
                </a:lnTo>
                <a:lnTo>
                  <a:pt x="5117" y="2160"/>
                </a:lnTo>
                <a:lnTo>
                  <a:pt x="5119" y="2160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4"/>
                </a:lnTo>
                <a:lnTo>
                  <a:pt x="5119" y="2162"/>
                </a:lnTo>
                <a:lnTo>
                  <a:pt x="5121" y="2162"/>
                </a:lnTo>
                <a:lnTo>
                  <a:pt x="5121" y="2162"/>
                </a:lnTo>
                <a:lnTo>
                  <a:pt x="5121" y="2160"/>
                </a:lnTo>
                <a:lnTo>
                  <a:pt x="5123" y="2160"/>
                </a:lnTo>
                <a:lnTo>
                  <a:pt x="5123" y="2160"/>
                </a:lnTo>
                <a:lnTo>
                  <a:pt x="5123" y="2162"/>
                </a:lnTo>
                <a:lnTo>
                  <a:pt x="5123" y="2162"/>
                </a:lnTo>
                <a:lnTo>
                  <a:pt x="5121" y="2162"/>
                </a:lnTo>
                <a:lnTo>
                  <a:pt x="5121" y="2164"/>
                </a:lnTo>
                <a:lnTo>
                  <a:pt x="5127" y="2174"/>
                </a:lnTo>
                <a:lnTo>
                  <a:pt x="5129" y="2174"/>
                </a:lnTo>
                <a:lnTo>
                  <a:pt x="5129" y="2176"/>
                </a:lnTo>
                <a:lnTo>
                  <a:pt x="5129" y="2178"/>
                </a:lnTo>
                <a:lnTo>
                  <a:pt x="5131" y="2176"/>
                </a:lnTo>
                <a:lnTo>
                  <a:pt x="5131" y="2176"/>
                </a:lnTo>
                <a:lnTo>
                  <a:pt x="5131" y="2176"/>
                </a:lnTo>
                <a:lnTo>
                  <a:pt x="5129" y="2174"/>
                </a:lnTo>
                <a:lnTo>
                  <a:pt x="5127" y="2172"/>
                </a:lnTo>
                <a:lnTo>
                  <a:pt x="5127" y="2170"/>
                </a:lnTo>
                <a:lnTo>
                  <a:pt x="5127" y="2170"/>
                </a:lnTo>
                <a:lnTo>
                  <a:pt x="5127" y="2172"/>
                </a:lnTo>
                <a:lnTo>
                  <a:pt x="5129" y="2172"/>
                </a:lnTo>
                <a:lnTo>
                  <a:pt x="5131" y="2174"/>
                </a:lnTo>
                <a:lnTo>
                  <a:pt x="5133" y="2174"/>
                </a:lnTo>
                <a:lnTo>
                  <a:pt x="5131" y="2174"/>
                </a:lnTo>
                <a:lnTo>
                  <a:pt x="5131" y="2174"/>
                </a:lnTo>
                <a:lnTo>
                  <a:pt x="5133" y="2174"/>
                </a:lnTo>
                <a:lnTo>
                  <a:pt x="5133" y="2174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8"/>
                </a:lnTo>
                <a:lnTo>
                  <a:pt x="5136" y="2178"/>
                </a:lnTo>
                <a:lnTo>
                  <a:pt x="5136" y="2180"/>
                </a:lnTo>
                <a:lnTo>
                  <a:pt x="5136" y="2180"/>
                </a:lnTo>
                <a:lnTo>
                  <a:pt x="5133" y="2180"/>
                </a:lnTo>
                <a:lnTo>
                  <a:pt x="5131" y="2178"/>
                </a:lnTo>
                <a:lnTo>
                  <a:pt x="5131" y="2178"/>
                </a:lnTo>
                <a:lnTo>
                  <a:pt x="5133" y="2183"/>
                </a:lnTo>
                <a:lnTo>
                  <a:pt x="5133" y="2185"/>
                </a:lnTo>
                <a:lnTo>
                  <a:pt x="5136" y="2185"/>
                </a:lnTo>
                <a:lnTo>
                  <a:pt x="5136" y="2187"/>
                </a:lnTo>
                <a:lnTo>
                  <a:pt x="5136" y="2187"/>
                </a:lnTo>
                <a:lnTo>
                  <a:pt x="5138" y="2187"/>
                </a:lnTo>
                <a:lnTo>
                  <a:pt x="5138" y="2187"/>
                </a:lnTo>
                <a:lnTo>
                  <a:pt x="5140" y="2187"/>
                </a:lnTo>
                <a:lnTo>
                  <a:pt x="5140" y="2187"/>
                </a:lnTo>
                <a:lnTo>
                  <a:pt x="5142" y="2189"/>
                </a:lnTo>
                <a:lnTo>
                  <a:pt x="5142" y="2189"/>
                </a:lnTo>
                <a:lnTo>
                  <a:pt x="5140" y="2189"/>
                </a:lnTo>
                <a:lnTo>
                  <a:pt x="5140" y="2191"/>
                </a:lnTo>
                <a:lnTo>
                  <a:pt x="5140" y="2191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93"/>
                </a:lnTo>
                <a:lnTo>
                  <a:pt x="5138" y="2193"/>
                </a:lnTo>
                <a:lnTo>
                  <a:pt x="5140" y="2193"/>
                </a:lnTo>
                <a:lnTo>
                  <a:pt x="5140" y="2193"/>
                </a:lnTo>
                <a:lnTo>
                  <a:pt x="5140" y="2195"/>
                </a:lnTo>
                <a:lnTo>
                  <a:pt x="5140" y="2195"/>
                </a:lnTo>
                <a:lnTo>
                  <a:pt x="5140" y="2199"/>
                </a:lnTo>
                <a:lnTo>
                  <a:pt x="5142" y="2201"/>
                </a:lnTo>
                <a:lnTo>
                  <a:pt x="5142" y="2201"/>
                </a:lnTo>
                <a:lnTo>
                  <a:pt x="5140" y="2201"/>
                </a:lnTo>
                <a:lnTo>
                  <a:pt x="5140" y="2201"/>
                </a:lnTo>
                <a:lnTo>
                  <a:pt x="5140" y="2204"/>
                </a:lnTo>
                <a:lnTo>
                  <a:pt x="5140" y="2206"/>
                </a:lnTo>
                <a:lnTo>
                  <a:pt x="5140" y="2208"/>
                </a:lnTo>
                <a:lnTo>
                  <a:pt x="5138" y="2212"/>
                </a:lnTo>
                <a:lnTo>
                  <a:pt x="5138" y="2214"/>
                </a:lnTo>
                <a:lnTo>
                  <a:pt x="5138" y="2218"/>
                </a:lnTo>
                <a:lnTo>
                  <a:pt x="5138" y="2218"/>
                </a:lnTo>
                <a:lnTo>
                  <a:pt x="5136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29" y="2222"/>
                </a:lnTo>
                <a:lnTo>
                  <a:pt x="5127" y="2222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7"/>
                </a:lnTo>
                <a:lnTo>
                  <a:pt x="5125" y="2227"/>
                </a:lnTo>
                <a:lnTo>
                  <a:pt x="5125" y="2229"/>
                </a:lnTo>
                <a:lnTo>
                  <a:pt x="5127" y="2229"/>
                </a:lnTo>
                <a:lnTo>
                  <a:pt x="5131" y="2231"/>
                </a:lnTo>
                <a:lnTo>
                  <a:pt x="5133" y="2231"/>
                </a:lnTo>
                <a:lnTo>
                  <a:pt x="5136" y="2233"/>
                </a:lnTo>
                <a:lnTo>
                  <a:pt x="5138" y="2235"/>
                </a:lnTo>
                <a:lnTo>
                  <a:pt x="5138" y="2235"/>
                </a:lnTo>
                <a:lnTo>
                  <a:pt x="5140" y="2235"/>
                </a:lnTo>
                <a:lnTo>
                  <a:pt x="5144" y="2237"/>
                </a:lnTo>
                <a:lnTo>
                  <a:pt x="5146" y="2239"/>
                </a:lnTo>
                <a:lnTo>
                  <a:pt x="5146" y="2241"/>
                </a:lnTo>
                <a:lnTo>
                  <a:pt x="5146" y="2243"/>
                </a:lnTo>
                <a:lnTo>
                  <a:pt x="5146" y="2245"/>
                </a:lnTo>
                <a:lnTo>
                  <a:pt x="5146" y="2248"/>
                </a:lnTo>
                <a:lnTo>
                  <a:pt x="5144" y="2252"/>
                </a:lnTo>
                <a:lnTo>
                  <a:pt x="5140" y="2256"/>
                </a:lnTo>
                <a:lnTo>
                  <a:pt x="5138" y="2258"/>
                </a:lnTo>
                <a:lnTo>
                  <a:pt x="5138" y="2258"/>
                </a:lnTo>
                <a:lnTo>
                  <a:pt x="5138" y="2260"/>
                </a:lnTo>
                <a:lnTo>
                  <a:pt x="5138" y="2260"/>
                </a:lnTo>
                <a:lnTo>
                  <a:pt x="5138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58"/>
                </a:lnTo>
                <a:lnTo>
                  <a:pt x="5142" y="2258"/>
                </a:lnTo>
                <a:lnTo>
                  <a:pt x="5142" y="2258"/>
                </a:lnTo>
                <a:lnTo>
                  <a:pt x="5142" y="2260"/>
                </a:lnTo>
                <a:lnTo>
                  <a:pt x="5142" y="2262"/>
                </a:lnTo>
                <a:lnTo>
                  <a:pt x="5142" y="2262"/>
                </a:lnTo>
                <a:lnTo>
                  <a:pt x="5142" y="2262"/>
                </a:lnTo>
                <a:lnTo>
                  <a:pt x="5144" y="2262"/>
                </a:lnTo>
                <a:lnTo>
                  <a:pt x="5146" y="2262"/>
                </a:lnTo>
                <a:lnTo>
                  <a:pt x="5146" y="2262"/>
                </a:lnTo>
                <a:lnTo>
                  <a:pt x="5146" y="2264"/>
                </a:lnTo>
                <a:lnTo>
                  <a:pt x="5146" y="2264"/>
                </a:lnTo>
                <a:lnTo>
                  <a:pt x="5148" y="2264"/>
                </a:lnTo>
                <a:lnTo>
                  <a:pt x="5148" y="2264"/>
                </a:lnTo>
                <a:lnTo>
                  <a:pt x="5150" y="2264"/>
                </a:lnTo>
                <a:lnTo>
                  <a:pt x="5152" y="2262"/>
                </a:lnTo>
                <a:lnTo>
                  <a:pt x="5154" y="2260"/>
                </a:lnTo>
                <a:lnTo>
                  <a:pt x="5157" y="2258"/>
                </a:lnTo>
                <a:lnTo>
                  <a:pt x="5159" y="2256"/>
                </a:lnTo>
                <a:lnTo>
                  <a:pt x="5159" y="2256"/>
                </a:lnTo>
                <a:lnTo>
                  <a:pt x="5161" y="2252"/>
                </a:lnTo>
                <a:lnTo>
                  <a:pt x="5163" y="2252"/>
                </a:lnTo>
                <a:lnTo>
                  <a:pt x="5163" y="2250"/>
                </a:lnTo>
                <a:lnTo>
                  <a:pt x="5165" y="2248"/>
                </a:lnTo>
                <a:lnTo>
                  <a:pt x="5167" y="2245"/>
                </a:lnTo>
                <a:lnTo>
                  <a:pt x="5167" y="2243"/>
                </a:lnTo>
                <a:lnTo>
                  <a:pt x="5169" y="2241"/>
                </a:lnTo>
                <a:lnTo>
                  <a:pt x="5169" y="2241"/>
                </a:lnTo>
                <a:lnTo>
                  <a:pt x="5171" y="2237"/>
                </a:lnTo>
                <a:lnTo>
                  <a:pt x="5173" y="2233"/>
                </a:lnTo>
                <a:lnTo>
                  <a:pt x="5171" y="2231"/>
                </a:lnTo>
                <a:lnTo>
                  <a:pt x="5171" y="2231"/>
                </a:lnTo>
                <a:lnTo>
                  <a:pt x="5171" y="2229"/>
                </a:lnTo>
                <a:lnTo>
                  <a:pt x="5171" y="2227"/>
                </a:lnTo>
                <a:lnTo>
                  <a:pt x="5173" y="2225"/>
                </a:lnTo>
                <a:lnTo>
                  <a:pt x="5173" y="2225"/>
                </a:lnTo>
                <a:lnTo>
                  <a:pt x="5173" y="2225"/>
                </a:lnTo>
                <a:lnTo>
                  <a:pt x="5175" y="2222"/>
                </a:lnTo>
                <a:lnTo>
                  <a:pt x="5177" y="2222"/>
                </a:lnTo>
                <a:lnTo>
                  <a:pt x="5180" y="2222"/>
                </a:lnTo>
                <a:lnTo>
                  <a:pt x="5182" y="2222"/>
                </a:lnTo>
                <a:lnTo>
                  <a:pt x="5184" y="2222"/>
                </a:lnTo>
                <a:lnTo>
                  <a:pt x="5184" y="2222"/>
                </a:lnTo>
                <a:lnTo>
                  <a:pt x="5184" y="2225"/>
                </a:lnTo>
                <a:lnTo>
                  <a:pt x="5186" y="2225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0"/>
                </a:lnTo>
                <a:lnTo>
                  <a:pt x="5186" y="2218"/>
                </a:lnTo>
                <a:lnTo>
                  <a:pt x="5186" y="2216"/>
                </a:lnTo>
                <a:lnTo>
                  <a:pt x="5188" y="2216"/>
                </a:lnTo>
                <a:lnTo>
                  <a:pt x="5190" y="2214"/>
                </a:lnTo>
                <a:lnTo>
                  <a:pt x="5190" y="2214"/>
                </a:lnTo>
                <a:lnTo>
                  <a:pt x="5190" y="2212"/>
                </a:lnTo>
                <a:lnTo>
                  <a:pt x="5192" y="2208"/>
                </a:lnTo>
                <a:lnTo>
                  <a:pt x="5192" y="2204"/>
                </a:lnTo>
                <a:lnTo>
                  <a:pt x="5192" y="2201"/>
                </a:lnTo>
                <a:lnTo>
                  <a:pt x="5194" y="2199"/>
                </a:lnTo>
                <a:lnTo>
                  <a:pt x="5194" y="2199"/>
                </a:lnTo>
                <a:lnTo>
                  <a:pt x="5194" y="2199"/>
                </a:lnTo>
                <a:lnTo>
                  <a:pt x="5192" y="2197"/>
                </a:lnTo>
                <a:close/>
                <a:moveTo>
                  <a:pt x="5113" y="1587"/>
                </a:moveTo>
                <a:lnTo>
                  <a:pt x="5113" y="1587"/>
                </a:lnTo>
                <a:lnTo>
                  <a:pt x="5113" y="1587"/>
                </a:lnTo>
                <a:lnTo>
                  <a:pt x="5113" y="1585"/>
                </a:lnTo>
                <a:lnTo>
                  <a:pt x="5113" y="1585"/>
                </a:lnTo>
                <a:lnTo>
                  <a:pt x="5113" y="1587"/>
                </a:lnTo>
                <a:close/>
                <a:moveTo>
                  <a:pt x="5138" y="1948"/>
                </a:move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close/>
                <a:moveTo>
                  <a:pt x="5175" y="1879"/>
                </a:moveTo>
                <a:lnTo>
                  <a:pt x="5175" y="1881"/>
                </a:lnTo>
                <a:lnTo>
                  <a:pt x="5175" y="1881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close/>
                <a:moveTo>
                  <a:pt x="5177" y="811"/>
                </a:moveTo>
                <a:lnTo>
                  <a:pt x="5177" y="811"/>
                </a:lnTo>
                <a:lnTo>
                  <a:pt x="5180" y="809"/>
                </a:lnTo>
                <a:lnTo>
                  <a:pt x="5180" y="809"/>
                </a:lnTo>
                <a:lnTo>
                  <a:pt x="5182" y="807"/>
                </a:lnTo>
                <a:lnTo>
                  <a:pt x="5182" y="807"/>
                </a:lnTo>
                <a:lnTo>
                  <a:pt x="5182" y="807"/>
                </a:lnTo>
                <a:lnTo>
                  <a:pt x="5180" y="807"/>
                </a:lnTo>
                <a:lnTo>
                  <a:pt x="5180" y="809"/>
                </a:lnTo>
                <a:lnTo>
                  <a:pt x="5180" y="809"/>
                </a:lnTo>
                <a:lnTo>
                  <a:pt x="5177" y="809"/>
                </a:lnTo>
                <a:lnTo>
                  <a:pt x="5175" y="811"/>
                </a:lnTo>
                <a:lnTo>
                  <a:pt x="5175" y="811"/>
                </a:lnTo>
                <a:lnTo>
                  <a:pt x="5177" y="811"/>
                </a:lnTo>
                <a:close/>
                <a:moveTo>
                  <a:pt x="5188" y="1908"/>
                </a:move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2" y="1908"/>
                </a:lnTo>
                <a:lnTo>
                  <a:pt x="5194" y="1908"/>
                </a:lnTo>
                <a:lnTo>
                  <a:pt x="5194" y="1906"/>
                </a:lnTo>
                <a:lnTo>
                  <a:pt x="5192" y="1906"/>
                </a:lnTo>
                <a:lnTo>
                  <a:pt x="5192" y="1906"/>
                </a:lnTo>
                <a:lnTo>
                  <a:pt x="5190" y="1906"/>
                </a:lnTo>
                <a:lnTo>
                  <a:pt x="5190" y="1906"/>
                </a:lnTo>
                <a:lnTo>
                  <a:pt x="5188" y="1908"/>
                </a:lnTo>
                <a:lnTo>
                  <a:pt x="5188" y="1908"/>
                </a:lnTo>
                <a:lnTo>
                  <a:pt x="5188" y="1908"/>
                </a:lnTo>
                <a:lnTo>
                  <a:pt x="5186" y="1908"/>
                </a:lnTo>
                <a:lnTo>
                  <a:pt x="5186" y="1908"/>
                </a:lnTo>
                <a:lnTo>
                  <a:pt x="5186" y="1910"/>
                </a:lnTo>
                <a:lnTo>
                  <a:pt x="5188" y="1908"/>
                </a:lnTo>
                <a:close/>
                <a:moveTo>
                  <a:pt x="5194" y="1889"/>
                </a:moveTo>
                <a:lnTo>
                  <a:pt x="5194" y="1889"/>
                </a:lnTo>
                <a:lnTo>
                  <a:pt x="5194" y="1887"/>
                </a:lnTo>
                <a:lnTo>
                  <a:pt x="5194" y="1887"/>
                </a:lnTo>
                <a:lnTo>
                  <a:pt x="5194" y="1887"/>
                </a:lnTo>
                <a:lnTo>
                  <a:pt x="5192" y="1885"/>
                </a:lnTo>
                <a:lnTo>
                  <a:pt x="5192" y="1885"/>
                </a:lnTo>
                <a:lnTo>
                  <a:pt x="5190" y="1885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88" y="1883"/>
                </a:lnTo>
                <a:lnTo>
                  <a:pt x="5186" y="1883"/>
                </a:lnTo>
                <a:lnTo>
                  <a:pt x="5184" y="1883"/>
                </a:lnTo>
                <a:lnTo>
                  <a:pt x="5182" y="1885"/>
                </a:lnTo>
                <a:lnTo>
                  <a:pt x="5180" y="1885"/>
                </a:lnTo>
                <a:lnTo>
                  <a:pt x="5177" y="1887"/>
                </a:lnTo>
                <a:lnTo>
                  <a:pt x="5177" y="1887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5" y="1891"/>
                </a:lnTo>
                <a:lnTo>
                  <a:pt x="5175" y="1891"/>
                </a:lnTo>
                <a:lnTo>
                  <a:pt x="5175" y="1891"/>
                </a:lnTo>
                <a:lnTo>
                  <a:pt x="5177" y="1893"/>
                </a:lnTo>
                <a:lnTo>
                  <a:pt x="5177" y="1893"/>
                </a:lnTo>
                <a:lnTo>
                  <a:pt x="5180" y="1895"/>
                </a:lnTo>
                <a:lnTo>
                  <a:pt x="5182" y="1895"/>
                </a:lnTo>
                <a:lnTo>
                  <a:pt x="5184" y="1895"/>
                </a:lnTo>
                <a:lnTo>
                  <a:pt x="5184" y="1895"/>
                </a:lnTo>
                <a:lnTo>
                  <a:pt x="5186" y="1895"/>
                </a:lnTo>
                <a:lnTo>
                  <a:pt x="5188" y="1895"/>
                </a:lnTo>
                <a:lnTo>
                  <a:pt x="5188" y="1895"/>
                </a:lnTo>
                <a:lnTo>
                  <a:pt x="5190" y="1895"/>
                </a:lnTo>
                <a:lnTo>
                  <a:pt x="5192" y="1893"/>
                </a:lnTo>
                <a:lnTo>
                  <a:pt x="5192" y="1893"/>
                </a:lnTo>
                <a:lnTo>
                  <a:pt x="5192" y="1895"/>
                </a:lnTo>
                <a:lnTo>
                  <a:pt x="5194" y="1893"/>
                </a:lnTo>
                <a:lnTo>
                  <a:pt x="5194" y="1893"/>
                </a:lnTo>
                <a:lnTo>
                  <a:pt x="5196" y="1893"/>
                </a:lnTo>
                <a:lnTo>
                  <a:pt x="5196" y="1891"/>
                </a:lnTo>
                <a:lnTo>
                  <a:pt x="5194" y="1889"/>
                </a:lnTo>
                <a:close/>
                <a:moveTo>
                  <a:pt x="5173" y="1812"/>
                </a:move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1" y="1812"/>
                </a:lnTo>
                <a:lnTo>
                  <a:pt x="5171" y="1812"/>
                </a:lnTo>
                <a:lnTo>
                  <a:pt x="5173" y="1812"/>
                </a:lnTo>
                <a:lnTo>
                  <a:pt x="5173" y="1812"/>
                </a:lnTo>
                <a:close/>
                <a:moveTo>
                  <a:pt x="5140" y="1650"/>
                </a:moveTo>
                <a:lnTo>
                  <a:pt x="5140" y="1650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50"/>
                </a:lnTo>
                <a:close/>
                <a:moveTo>
                  <a:pt x="5094" y="1531"/>
                </a:move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close/>
                <a:moveTo>
                  <a:pt x="5150" y="2176"/>
                </a:moveTo>
                <a:lnTo>
                  <a:pt x="5150" y="2176"/>
                </a:lnTo>
                <a:lnTo>
                  <a:pt x="5150" y="2176"/>
                </a:lnTo>
                <a:lnTo>
                  <a:pt x="5150" y="2176"/>
                </a:lnTo>
                <a:lnTo>
                  <a:pt x="5150" y="2174"/>
                </a:lnTo>
                <a:lnTo>
                  <a:pt x="5150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4"/>
                </a:lnTo>
                <a:lnTo>
                  <a:pt x="5148" y="2174"/>
                </a:lnTo>
                <a:lnTo>
                  <a:pt x="5148" y="2174"/>
                </a:lnTo>
                <a:lnTo>
                  <a:pt x="5150" y="2176"/>
                </a:lnTo>
                <a:close/>
                <a:moveTo>
                  <a:pt x="5136" y="1644"/>
                </a:moveTo>
                <a:lnTo>
                  <a:pt x="5136" y="1642"/>
                </a:lnTo>
                <a:lnTo>
                  <a:pt x="5136" y="1642"/>
                </a:lnTo>
                <a:lnTo>
                  <a:pt x="5136" y="1640"/>
                </a:lnTo>
                <a:lnTo>
                  <a:pt x="5136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6" y="1640"/>
                </a:lnTo>
                <a:lnTo>
                  <a:pt x="5136" y="1642"/>
                </a:lnTo>
                <a:lnTo>
                  <a:pt x="5136" y="1642"/>
                </a:lnTo>
                <a:lnTo>
                  <a:pt x="5136" y="1644"/>
                </a:lnTo>
                <a:close/>
                <a:moveTo>
                  <a:pt x="5115" y="791"/>
                </a:moveTo>
                <a:lnTo>
                  <a:pt x="5115" y="791"/>
                </a:lnTo>
                <a:lnTo>
                  <a:pt x="5110" y="788"/>
                </a:lnTo>
                <a:lnTo>
                  <a:pt x="5108" y="788"/>
                </a:lnTo>
                <a:lnTo>
                  <a:pt x="5106" y="791"/>
                </a:lnTo>
                <a:lnTo>
                  <a:pt x="5108" y="791"/>
                </a:lnTo>
                <a:lnTo>
                  <a:pt x="5110" y="793"/>
                </a:lnTo>
                <a:lnTo>
                  <a:pt x="5110" y="793"/>
                </a:lnTo>
                <a:lnTo>
                  <a:pt x="5113" y="795"/>
                </a:lnTo>
                <a:lnTo>
                  <a:pt x="5115" y="793"/>
                </a:lnTo>
                <a:lnTo>
                  <a:pt x="5117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21" y="793"/>
                </a:lnTo>
                <a:lnTo>
                  <a:pt x="5117" y="791"/>
                </a:lnTo>
                <a:lnTo>
                  <a:pt x="5115" y="791"/>
                </a:lnTo>
                <a:close/>
                <a:moveTo>
                  <a:pt x="5022" y="1929"/>
                </a:moveTo>
                <a:lnTo>
                  <a:pt x="5022" y="1929"/>
                </a:lnTo>
                <a:lnTo>
                  <a:pt x="5020" y="1929"/>
                </a:lnTo>
                <a:lnTo>
                  <a:pt x="5020" y="1929"/>
                </a:lnTo>
                <a:lnTo>
                  <a:pt x="5020" y="1931"/>
                </a:lnTo>
                <a:lnTo>
                  <a:pt x="5020" y="1931"/>
                </a:lnTo>
                <a:lnTo>
                  <a:pt x="5020" y="1933"/>
                </a:lnTo>
                <a:lnTo>
                  <a:pt x="5020" y="1933"/>
                </a:lnTo>
                <a:lnTo>
                  <a:pt x="5020" y="1931"/>
                </a:lnTo>
                <a:lnTo>
                  <a:pt x="5022" y="1931"/>
                </a:lnTo>
                <a:lnTo>
                  <a:pt x="5020" y="1931"/>
                </a:lnTo>
                <a:lnTo>
                  <a:pt x="5020" y="1929"/>
                </a:lnTo>
                <a:lnTo>
                  <a:pt x="5022" y="1929"/>
                </a:lnTo>
                <a:lnTo>
                  <a:pt x="5022" y="1929"/>
                </a:lnTo>
                <a:close/>
                <a:moveTo>
                  <a:pt x="5029" y="1858"/>
                </a:moveTo>
                <a:lnTo>
                  <a:pt x="5031" y="1860"/>
                </a:lnTo>
                <a:lnTo>
                  <a:pt x="5031" y="1858"/>
                </a:lnTo>
                <a:lnTo>
                  <a:pt x="5031" y="1858"/>
                </a:lnTo>
                <a:lnTo>
                  <a:pt x="5029" y="1858"/>
                </a:lnTo>
                <a:lnTo>
                  <a:pt x="5029" y="1858"/>
                </a:lnTo>
                <a:close/>
                <a:moveTo>
                  <a:pt x="5027" y="2327"/>
                </a:moveTo>
                <a:lnTo>
                  <a:pt x="5025" y="2329"/>
                </a:lnTo>
                <a:lnTo>
                  <a:pt x="5027" y="2329"/>
                </a:lnTo>
                <a:lnTo>
                  <a:pt x="5027" y="2329"/>
                </a:lnTo>
                <a:lnTo>
                  <a:pt x="5027" y="2327"/>
                </a:lnTo>
                <a:lnTo>
                  <a:pt x="5027" y="2327"/>
                </a:lnTo>
                <a:close/>
                <a:moveTo>
                  <a:pt x="5033" y="1962"/>
                </a:moveTo>
                <a:lnTo>
                  <a:pt x="5035" y="1962"/>
                </a:lnTo>
                <a:lnTo>
                  <a:pt x="5035" y="1962"/>
                </a:lnTo>
                <a:lnTo>
                  <a:pt x="5035" y="1960"/>
                </a:lnTo>
                <a:lnTo>
                  <a:pt x="5033" y="1960"/>
                </a:lnTo>
                <a:lnTo>
                  <a:pt x="5033" y="1960"/>
                </a:lnTo>
                <a:lnTo>
                  <a:pt x="5033" y="1962"/>
                </a:lnTo>
                <a:lnTo>
                  <a:pt x="5033" y="1962"/>
                </a:lnTo>
                <a:close/>
                <a:moveTo>
                  <a:pt x="5014" y="1784"/>
                </a:moveTo>
                <a:lnTo>
                  <a:pt x="5012" y="1784"/>
                </a:lnTo>
                <a:lnTo>
                  <a:pt x="5012" y="1784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2" y="1788"/>
                </a:lnTo>
                <a:lnTo>
                  <a:pt x="5012" y="1786"/>
                </a:lnTo>
                <a:lnTo>
                  <a:pt x="5012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4"/>
                </a:lnTo>
                <a:lnTo>
                  <a:pt x="5014" y="1784"/>
                </a:lnTo>
                <a:close/>
                <a:moveTo>
                  <a:pt x="5031" y="1862"/>
                </a:moveTo>
                <a:lnTo>
                  <a:pt x="5031" y="1862"/>
                </a:lnTo>
                <a:lnTo>
                  <a:pt x="5029" y="1862"/>
                </a:lnTo>
                <a:lnTo>
                  <a:pt x="5029" y="1864"/>
                </a:lnTo>
                <a:lnTo>
                  <a:pt x="5031" y="1866"/>
                </a:lnTo>
                <a:lnTo>
                  <a:pt x="5031" y="1864"/>
                </a:lnTo>
                <a:lnTo>
                  <a:pt x="5031" y="1864"/>
                </a:lnTo>
                <a:lnTo>
                  <a:pt x="5033" y="1866"/>
                </a:lnTo>
                <a:lnTo>
                  <a:pt x="5033" y="1866"/>
                </a:lnTo>
                <a:lnTo>
                  <a:pt x="5033" y="1868"/>
                </a:lnTo>
                <a:lnTo>
                  <a:pt x="5033" y="1870"/>
                </a:lnTo>
                <a:lnTo>
                  <a:pt x="5033" y="1870"/>
                </a:lnTo>
                <a:lnTo>
                  <a:pt x="5033" y="1870"/>
                </a:lnTo>
                <a:lnTo>
                  <a:pt x="5035" y="1870"/>
                </a:lnTo>
                <a:lnTo>
                  <a:pt x="5035" y="1870"/>
                </a:lnTo>
                <a:lnTo>
                  <a:pt x="5037" y="1870"/>
                </a:lnTo>
                <a:lnTo>
                  <a:pt x="5039" y="1870"/>
                </a:lnTo>
                <a:lnTo>
                  <a:pt x="5039" y="1868"/>
                </a:lnTo>
                <a:lnTo>
                  <a:pt x="5039" y="1868"/>
                </a:lnTo>
                <a:lnTo>
                  <a:pt x="5037" y="1868"/>
                </a:lnTo>
                <a:lnTo>
                  <a:pt x="5037" y="1866"/>
                </a:lnTo>
                <a:lnTo>
                  <a:pt x="5037" y="1866"/>
                </a:lnTo>
                <a:lnTo>
                  <a:pt x="5035" y="1866"/>
                </a:lnTo>
                <a:lnTo>
                  <a:pt x="5035" y="1864"/>
                </a:lnTo>
                <a:lnTo>
                  <a:pt x="5033" y="1864"/>
                </a:lnTo>
                <a:lnTo>
                  <a:pt x="5033" y="1864"/>
                </a:lnTo>
                <a:lnTo>
                  <a:pt x="5033" y="1862"/>
                </a:lnTo>
                <a:lnTo>
                  <a:pt x="5031" y="1862"/>
                </a:lnTo>
                <a:close/>
                <a:moveTo>
                  <a:pt x="5033" y="1830"/>
                </a:moveTo>
                <a:lnTo>
                  <a:pt x="5033" y="1832"/>
                </a:lnTo>
                <a:lnTo>
                  <a:pt x="5033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28"/>
                </a:lnTo>
                <a:lnTo>
                  <a:pt x="5033" y="1830"/>
                </a:lnTo>
                <a:lnTo>
                  <a:pt x="5033" y="1830"/>
                </a:lnTo>
                <a:close/>
                <a:moveTo>
                  <a:pt x="5033" y="1837"/>
                </a:moveTo>
                <a:lnTo>
                  <a:pt x="5033" y="1837"/>
                </a:lnTo>
                <a:lnTo>
                  <a:pt x="5033" y="1837"/>
                </a:lnTo>
                <a:lnTo>
                  <a:pt x="5033" y="1837"/>
                </a:lnTo>
                <a:lnTo>
                  <a:pt x="5035" y="1839"/>
                </a:lnTo>
                <a:lnTo>
                  <a:pt x="5035" y="1837"/>
                </a:lnTo>
                <a:lnTo>
                  <a:pt x="5035" y="1837"/>
                </a:lnTo>
                <a:lnTo>
                  <a:pt x="5035" y="1835"/>
                </a:lnTo>
                <a:lnTo>
                  <a:pt x="5033" y="1837"/>
                </a:lnTo>
                <a:close/>
                <a:moveTo>
                  <a:pt x="5027" y="1935"/>
                </a:moveTo>
                <a:lnTo>
                  <a:pt x="5029" y="1937"/>
                </a:lnTo>
                <a:lnTo>
                  <a:pt x="5029" y="1937"/>
                </a:lnTo>
                <a:lnTo>
                  <a:pt x="5031" y="1939"/>
                </a:lnTo>
                <a:lnTo>
                  <a:pt x="5033" y="1939"/>
                </a:lnTo>
                <a:lnTo>
                  <a:pt x="5033" y="1939"/>
                </a:lnTo>
                <a:lnTo>
                  <a:pt x="5033" y="1937"/>
                </a:lnTo>
                <a:lnTo>
                  <a:pt x="5033" y="1937"/>
                </a:lnTo>
                <a:lnTo>
                  <a:pt x="5033" y="1935"/>
                </a:lnTo>
                <a:lnTo>
                  <a:pt x="5031" y="1935"/>
                </a:lnTo>
                <a:lnTo>
                  <a:pt x="5031" y="1933"/>
                </a:lnTo>
                <a:lnTo>
                  <a:pt x="5031" y="1933"/>
                </a:lnTo>
                <a:lnTo>
                  <a:pt x="5031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31" y="1933"/>
                </a:lnTo>
                <a:lnTo>
                  <a:pt x="5029" y="1935"/>
                </a:lnTo>
                <a:lnTo>
                  <a:pt x="5027" y="1935"/>
                </a:lnTo>
                <a:close/>
                <a:moveTo>
                  <a:pt x="5087" y="1528"/>
                </a:moveTo>
                <a:lnTo>
                  <a:pt x="5089" y="1528"/>
                </a:lnTo>
                <a:lnTo>
                  <a:pt x="5089" y="1528"/>
                </a:lnTo>
                <a:lnTo>
                  <a:pt x="5089" y="1528"/>
                </a:lnTo>
                <a:lnTo>
                  <a:pt x="5092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5" y="1528"/>
                </a:lnTo>
                <a:lnTo>
                  <a:pt x="5085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7" y="1528"/>
                </a:lnTo>
                <a:close/>
                <a:moveTo>
                  <a:pt x="5020" y="2338"/>
                </a:moveTo>
                <a:lnTo>
                  <a:pt x="5020" y="2338"/>
                </a:lnTo>
                <a:lnTo>
                  <a:pt x="5020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6"/>
                </a:lnTo>
                <a:lnTo>
                  <a:pt x="5022" y="2336"/>
                </a:lnTo>
                <a:lnTo>
                  <a:pt x="5022" y="2336"/>
                </a:lnTo>
                <a:lnTo>
                  <a:pt x="5020" y="2336"/>
                </a:lnTo>
                <a:lnTo>
                  <a:pt x="5020" y="2338"/>
                </a:lnTo>
                <a:close/>
                <a:moveTo>
                  <a:pt x="5066" y="1545"/>
                </a:move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6" y="1545"/>
                </a:lnTo>
                <a:close/>
                <a:moveTo>
                  <a:pt x="5060" y="1914"/>
                </a:moveTo>
                <a:lnTo>
                  <a:pt x="5060" y="1914"/>
                </a:lnTo>
                <a:lnTo>
                  <a:pt x="5060" y="1916"/>
                </a:lnTo>
                <a:lnTo>
                  <a:pt x="5062" y="1916"/>
                </a:lnTo>
                <a:lnTo>
                  <a:pt x="5062" y="1914"/>
                </a:lnTo>
                <a:lnTo>
                  <a:pt x="5062" y="1914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4"/>
                </a:lnTo>
                <a:close/>
                <a:moveTo>
                  <a:pt x="5064" y="1644"/>
                </a:move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close/>
                <a:moveTo>
                  <a:pt x="5069" y="1925"/>
                </a:moveTo>
                <a:lnTo>
                  <a:pt x="5069" y="1925"/>
                </a:lnTo>
                <a:lnTo>
                  <a:pt x="5069" y="1925"/>
                </a:lnTo>
                <a:lnTo>
                  <a:pt x="5069" y="1925"/>
                </a:lnTo>
                <a:lnTo>
                  <a:pt x="5066" y="1925"/>
                </a:lnTo>
                <a:lnTo>
                  <a:pt x="5066" y="1925"/>
                </a:lnTo>
                <a:lnTo>
                  <a:pt x="5069" y="1925"/>
                </a:lnTo>
                <a:lnTo>
                  <a:pt x="5069" y="1925"/>
                </a:lnTo>
                <a:close/>
                <a:moveTo>
                  <a:pt x="5131" y="2258"/>
                </a:moveTo>
                <a:lnTo>
                  <a:pt x="5129" y="2258"/>
                </a:lnTo>
                <a:lnTo>
                  <a:pt x="5129" y="2258"/>
                </a:lnTo>
                <a:lnTo>
                  <a:pt x="5131" y="2258"/>
                </a:lnTo>
                <a:lnTo>
                  <a:pt x="5131" y="2256"/>
                </a:lnTo>
                <a:lnTo>
                  <a:pt x="5131" y="2256"/>
                </a:lnTo>
                <a:lnTo>
                  <a:pt x="5133" y="2256"/>
                </a:lnTo>
                <a:lnTo>
                  <a:pt x="5131" y="2256"/>
                </a:lnTo>
                <a:lnTo>
                  <a:pt x="5131" y="2254"/>
                </a:lnTo>
                <a:lnTo>
                  <a:pt x="5131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6"/>
                </a:lnTo>
                <a:lnTo>
                  <a:pt x="5129" y="2256"/>
                </a:lnTo>
                <a:lnTo>
                  <a:pt x="5127" y="2256"/>
                </a:lnTo>
                <a:lnTo>
                  <a:pt x="5127" y="2258"/>
                </a:lnTo>
                <a:lnTo>
                  <a:pt x="5127" y="2258"/>
                </a:lnTo>
                <a:lnTo>
                  <a:pt x="5127" y="2258"/>
                </a:lnTo>
                <a:lnTo>
                  <a:pt x="5125" y="2260"/>
                </a:lnTo>
                <a:lnTo>
                  <a:pt x="5127" y="2258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4"/>
                </a:lnTo>
                <a:lnTo>
                  <a:pt x="5127" y="2254"/>
                </a:lnTo>
                <a:lnTo>
                  <a:pt x="5129" y="2254"/>
                </a:lnTo>
                <a:lnTo>
                  <a:pt x="5127" y="2254"/>
                </a:lnTo>
                <a:lnTo>
                  <a:pt x="5127" y="2254"/>
                </a:lnTo>
                <a:lnTo>
                  <a:pt x="5125" y="2254"/>
                </a:lnTo>
                <a:lnTo>
                  <a:pt x="5125" y="2254"/>
                </a:lnTo>
                <a:lnTo>
                  <a:pt x="5123" y="2256"/>
                </a:lnTo>
                <a:lnTo>
                  <a:pt x="5121" y="2258"/>
                </a:lnTo>
                <a:lnTo>
                  <a:pt x="5119" y="2258"/>
                </a:lnTo>
                <a:lnTo>
                  <a:pt x="5117" y="2260"/>
                </a:lnTo>
                <a:lnTo>
                  <a:pt x="5115" y="2260"/>
                </a:lnTo>
                <a:lnTo>
                  <a:pt x="5115" y="2258"/>
                </a:lnTo>
                <a:lnTo>
                  <a:pt x="5115" y="2256"/>
                </a:lnTo>
                <a:lnTo>
                  <a:pt x="5115" y="2254"/>
                </a:lnTo>
                <a:lnTo>
                  <a:pt x="5115" y="2252"/>
                </a:lnTo>
                <a:lnTo>
                  <a:pt x="5113" y="2252"/>
                </a:lnTo>
                <a:lnTo>
                  <a:pt x="5110" y="2252"/>
                </a:lnTo>
                <a:lnTo>
                  <a:pt x="5110" y="2250"/>
                </a:lnTo>
                <a:lnTo>
                  <a:pt x="5110" y="2250"/>
                </a:lnTo>
                <a:lnTo>
                  <a:pt x="5110" y="2248"/>
                </a:lnTo>
                <a:lnTo>
                  <a:pt x="5110" y="2248"/>
                </a:lnTo>
                <a:lnTo>
                  <a:pt x="5113" y="2245"/>
                </a:lnTo>
                <a:lnTo>
                  <a:pt x="5113" y="2245"/>
                </a:lnTo>
                <a:lnTo>
                  <a:pt x="5110" y="2245"/>
                </a:lnTo>
                <a:lnTo>
                  <a:pt x="5108" y="2245"/>
                </a:lnTo>
                <a:lnTo>
                  <a:pt x="5106" y="2248"/>
                </a:lnTo>
                <a:lnTo>
                  <a:pt x="5104" y="2250"/>
                </a:lnTo>
                <a:lnTo>
                  <a:pt x="5102" y="2254"/>
                </a:lnTo>
                <a:lnTo>
                  <a:pt x="5100" y="2258"/>
                </a:lnTo>
                <a:lnTo>
                  <a:pt x="5100" y="2262"/>
                </a:lnTo>
                <a:lnTo>
                  <a:pt x="5098" y="2264"/>
                </a:lnTo>
                <a:lnTo>
                  <a:pt x="5098" y="2266"/>
                </a:lnTo>
                <a:lnTo>
                  <a:pt x="5096" y="2266"/>
                </a:lnTo>
                <a:lnTo>
                  <a:pt x="5096" y="2266"/>
                </a:lnTo>
                <a:lnTo>
                  <a:pt x="5094" y="2269"/>
                </a:lnTo>
                <a:lnTo>
                  <a:pt x="5092" y="2269"/>
                </a:lnTo>
                <a:lnTo>
                  <a:pt x="5092" y="2271"/>
                </a:lnTo>
                <a:lnTo>
                  <a:pt x="5089" y="2273"/>
                </a:lnTo>
                <a:lnTo>
                  <a:pt x="5089" y="2275"/>
                </a:lnTo>
                <a:lnTo>
                  <a:pt x="5089" y="2277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7" y="2281"/>
                </a:lnTo>
                <a:lnTo>
                  <a:pt x="5087" y="2281"/>
                </a:lnTo>
                <a:lnTo>
                  <a:pt x="5085" y="2283"/>
                </a:lnTo>
                <a:lnTo>
                  <a:pt x="5085" y="2285"/>
                </a:lnTo>
                <a:lnTo>
                  <a:pt x="5085" y="2287"/>
                </a:lnTo>
                <a:lnTo>
                  <a:pt x="5085" y="2287"/>
                </a:lnTo>
                <a:lnTo>
                  <a:pt x="5085" y="2285"/>
                </a:lnTo>
                <a:lnTo>
                  <a:pt x="5085" y="2285"/>
                </a:lnTo>
                <a:lnTo>
                  <a:pt x="5085" y="2285"/>
                </a:lnTo>
                <a:lnTo>
                  <a:pt x="5083" y="2287"/>
                </a:lnTo>
                <a:lnTo>
                  <a:pt x="5081" y="2287"/>
                </a:lnTo>
                <a:lnTo>
                  <a:pt x="5081" y="2290"/>
                </a:lnTo>
                <a:lnTo>
                  <a:pt x="5081" y="2290"/>
                </a:lnTo>
                <a:lnTo>
                  <a:pt x="5081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2"/>
                </a:lnTo>
                <a:lnTo>
                  <a:pt x="5079" y="2290"/>
                </a:lnTo>
                <a:lnTo>
                  <a:pt x="5077" y="2290"/>
                </a:lnTo>
                <a:lnTo>
                  <a:pt x="5077" y="2290"/>
                </a:lnTo>
                <a:lnTo>
                  <a:pt x="5075" y="2292"/>
                </a:lnTo>
                <a:lnTo>
                  <a:pt x="5077" y="2292"/>
                </a:lnTo>
                <a:lnTo>
                  <a:pt x="5077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3" y="2294"/>
                </a:lnTo>
                <a:lnTo>
                  <a:pt x="5073" y="2294"/>
                </a:lnTo>
                <a:lnTo>
                  <a:pt x="5073" y="2294"/>
                </a:lnTo>
                <a:lnTo>
                  <a:pt x="5071" y="2296"/>
                </a:lnTo>
                <a:lnTo>
                  <a:pt x="5069" y="2296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6" y="2298"/>
                </a:lnTo>
                <a:lnTo>
                  <a:pt x="5066" y="2300"/>
                </a:lnTo>
                <a:lnTo>
                  <a:pt x="5064" y="2300"/>
                </a:lnTo>
                <a:lnTo>
                  <a:pt x="5060" y="2302"/>
                </a:lnTo>
                <a:lnTo>
                  <a:pt x="5058" y="2302"/>
                </a:lnTo>
                <a:lnTo>
                  <a:pt x="5058" y="2304"/>
                </a:lnTo>
                <a:lnTo>
                  <a:pt x="5058" y="2304"/>
                </a:lnTo>
                <a:lnTo>
                  <a:pt x="5058" y="2304"/>
                </a:lnTo>
                <a:lnTo>
                  <a:pt x="5056" y="2304"/>
                </a:lnTo>
                <a:lnTo>
                  <a:pt x="5056" y="2304"/>
                </a:lnTo>
                <a:lnTo>
                  <a:pt x="5054" y="2306"/>
                </a:lnTo>
                <a:lnTo>
                  <a:pt x="5052" y="2306"/>
                </a:lnTo>
                <a:lnTo>
                  <a:pt x="5052" y="2306"/>
                </a:lnTo>
                <a:lnTo>
                  <a:pt x="5048" y="2306"/>
                </a:lnTo>
                <a:lnTo>
                  <a:pt x="5048" y="2308"/>
                </a:lnTo>
                <a:lnTo>
                  <a:pt x="5043" y="2310"/>
                </a:lnTo>
                <a:lnTo>
                  <a:pt x="5041" y="2313"/>
                </a:lnTo>
                <a:lnTo>
                  <a:pt x="5039" y="2315"/>
                </a:lnTo>
                <a:lnTo>
                  <a:pt x="5039" y="2317"/>
                </a:lnTo>
                <a:lnTo>
                  <a:pt x="5039" y="2317"/>
                </a:lnTo>
                <a:lnTo>
                  <a:pt x="5039" y="2319"/>
                </a:lnTo>
                <a:lnTo>
                  <a:pt x="5039" y="2317"/>
                </a:lnTo>
                <a:lnTo>
                  <a:pt x="5039" y="2317"/>
                </a:lnTo>
                <a:lnTo>
                  <a:pt x="5037" y="2319"/>
                </a:lnTo>
                <a:lnTo>
                  <a:pt x="5035" y="2319"/>
                </a:lnTo>
                <a:lnTo>
                  <a:pt x="5035" y="2321"/>
                </a:lnTo>
                <a:lnTo>
                  <a:pt x="5033" y="2321"/>
                </a:lnTo>
                <a:lnTo>
                  <a:pt x="5033" y="2321"/>
                </a:lnTo>
                <a:lnTo>
                  <a:pt x="5035" y="2323"/>
                </a:lnTo>
                <a:lnTo>
                  <a:pt x="5035" y="2323"/>
                </a:lnTo>
                <a:lnTo>
                  <a:pt x="5033" y="2323"/>
                </a:lnTo>
                <a:lnTo>
                  <a:pt x="5033" y="2321"/>
                </a:lnTo>
                <a:lnTo>
                  <a:pt x="5031" y="2323"/>
                </a:lnTo>
                <a:lnTo>
                  <a:pt x="5029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29" y="2325"/>
                </a:lnTo>
                <a:lnTo>
                  <a:pt x="5027" y="2327"/>
                </a:lnTo>
                <a:lnTo>
                  <a:pt x="5027" y="2327"/>
                </a:lnTo>
                <a:lnTo>
                  <a:pt x="5027" y="2327"/>
                </a:lnTo>
                <a:lnTo>
                  <a:pt x="5029" y="2329"/>
                </a:lnTo>
                <a:lnTo>
                  <a:pt x="5031" y="2329"/>
                </a:lnTo>
                <a:lnTo>
                  <a:pt x="5031" y="2329"/>
                </a:lnTo>
                <a:lnTo>
                  <a:pt x="5029" y="2329"/>
                </a:lnTo>
                <a:lnTo>
                  <a:pt x="5029" y="2329"/>
                </a:lnTo>
                <a:lnTo>
                  <a:pt x="5029" y="2331"/>
                </a:lnTo>
                <a:lnTo>
                  <a:pt x="5029" y="2331"/>
                </a:lnTo>
                <a:lnTo>
                  <a:pt x="5029" y="2331"/>
                </a:lnTo>
                <a:lnTo>
                  <a:pt x="5027" y="2329"/>
                </a:lnTo>
                <a:lnTo>
                  <a:pt x="5025" y="2329"/>
                </a:lnTo>
                <a:lnTo>
                  <a:pt x="5025" y="2331"/>
                </a:lnTo>
                <a:lnTo>
                  <a:pt x="5027" y="2331"/>
                </a:lnTo>
                <a:lnTo>
                  <a:pt x="5025" y="2331"/>
                </a:lnTo>
                <a:lnTo>
                  <a:pt x="5022" y="2334"/>
                </a:lnTo>
                <a:lnTo>
                  <a:pt x="5022" y="2334"/>
                </a:lnTo>
                <a:lnTo>
                  <a:pt x="5025" y="2334"/>
                </a:lnTo>
                <a:lnTo>
                  <a:pt x="5027" y="2334"/>
                </a:lnTo>
                <a:lnTo>
                  <a:pt x="5025" y="2336"/>
                </a:lnTo>
                <a:lnTo>
                  <a:pt x="5025" y="2336"/>
                </a:lnTo>
                <a:lnTo>
                  <a:pt x="5025" y="2338"/>
                </a:lnTo>
                <a:lnTo>
                  <a:pt x="5027" y="2338"/>
                </a:lnTo>
                <a:lnTo>
                  <a:pt x="5027" y="2338"/>
                </a:lnTo>
                <a:lnTo>
                  <a:pt x="5025" y="2338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2"/>
                </a:lnTo>
                <a:lnTo>
                  <a:pt x="5022" y="2342"/>
                </a:lnTo>
                <a:lnTo>
                  <a:pt x="5022" y="2340"/>
                </a:lnTo>
                <a:lnTo>
                  <a:pt x="5022" y="2340"/>
                </a:lnTo>
                <a:lnTo>
                  <a:pt x="5022" y="2342"/>
                </a:lnTo>
                <a:lnTo>
                  <a:pt x="5022" y="2342"/>
                </a:lnTo>
                <a:lnTo>
                  <a:pt x="5022" y="2344"/>
                </a:lnTo>
                <a:lnTo>
                  <a:pt x="5025" y="2342"/>
                </a:lnTo>
                <a:lnTo>
                  <a:pt x="5027" y="2342"/>
                </a:lnTo>
                <a:lnTo>
                  <a:pt x="5022" y="2344"/>
                </a:lnTo>
                <a:lnTo>
                  <a:pt x="5022" y="2346"/>
                </a:lnTo>
                <a:lnTo>
                  <a:pt x="5025" y="2346"/>
                </a:lnTo>
                <a:lnTo>
                  <a:pt x="5029" y="2346"/>
                </a:lnTo>
                <a:lnTo>
                  <a:pt x="5033" y="2346"/>
                </a:lnTo>
                <a:lnTo>
                  <a:pt x="5033" y="2346"/>
                </a:lnTo>
                <a:lnTo>
                  <a:pt x="5035" y="2344"/>
                </a:lnTo>
                <a:lnTo>
                  <a:pt x="5035" y="2344"/>
                </a:lnTo>
                <a:lnTo>
                  <a:pt x="5037" y="2346"/>
                </a:lnTo>
                <a:lnTo>
                  <a:pt x="5037" y="2346"/>
                </a:lnTo>
                <a:lnTo>
                  <a:pt x="5039" y="2348"/>
                </a:lnTo>
                <a:lnTo>
                  <a:pt x="5039" y="2348"/>
                </a:lnTo>
                <a:lnTo>
                  <a:pt x="5043" y="2348"/>
                </a:lnTo>
                <a:lnTo>
                  <a:pt x="5043" y="2348"/>
                </a:lnTo>
                <a:lnTo>
                  <a:pt x="5045" y="2348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50" y="2352"/>
                </a:lnTo>
                <a:lnTo>
                  <a:pt x="5050" y="2352"/>
                </a:lnTo>
                <a:lnTo>
                  <a:pt x="5052" y="2352"/>
                </a:lnTo>
                <a:lnTo>
                  <a:pt x="5054" y="2352"/>
                </a:lnTo>
                <a:lnTo>
                  <a:pt x="5056" y="2352"/>
                </a:lnTo>
                <a:lnTo>
                  <a:pt x="5058" y="2354"/>
                </a:lnTo>
                <a:lnTo>
                  <a:pt x="5060" y="2352"/>
                </a:lnTo>
                <a:lnTo>
                  <a:pt x="5066" y="2352"/>
                </a:lnTo>
                <a:lnTo>
                  <a:pt x="5066" y="2352"/>
                </a:lnTo>
                <a:lnTo>
                  <a:pt x="5066" y="2350"/>
                </a:lnTo>
                <a:lnTo>
                  <a:pt x="5069" y="2348"/>
                </a:lnTo>
                <a:lnTo>
                  <a:pt x="5073" y="2344"/>
                </a:lnTo>
                <a:lnTo>
                  <a:pt x="5075" y="2344"/>
                </a:lnTo>
                <a:lnTo>
                  <a:pt x="5075" y="2342"/>
                </a:lnTo>
                <a:lnTo>
                  <a:pt x="5077" y="2342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6"/>
                </a:lnTo>
                <a:lnTo>
                  <a:pt x="5083" y="2334"/>
                </a:lnTo>
                <a:lnTo>
                  <a:pt x="5083" y="2331"/>
                </a:lnTo>
                <a:lnTo>
                  <a:pt x="5083" y="2327"/>
                </a:lnTo>
                <a:lnTo>
                  <a:pt x="5085" y="2327"/>
                </a:lnTo>
                <a:lnTo>
                  <a:pt x="5087" y="2325"/>
                </a:lnTo>
                <a:lnTo>
                  <a:pt x="5087" y="2323"/>
                </a:lnTo>
                <a:lnTo>
                  <a:pt x="5085" y="2323"/>
                </a:lnTo>
                <a:lnTo>
                  <a:pt x="5085" y="2323"/>
                </a:lnTo>
                <a:lnTo>
                  <a:pt x="5087" y="2323"/>
                </a:lnTo>
                <a:lnTo>
                  <a:pt x="5087" y="2321"/>
                </a:lnTo>
                <a:lnTo>
                  <a:pt x="5087" y="2317"/>
                </a:lnTo>
                <a:lnTo>
                  <a:pt x="5087" y="2317"/>
                </a:lnTo>
                <a:lnTo>
                  <a:pt x="5089" y="2313"/>
                </a:lnTo>
                <a:lnTo>
                  <a:pt x="5089" y="2313"/>
                </a:lnTo>
                <a:lnTo>
                  <a:pt x="5089" y="2310"/>
                </a:lnTo>
                <a:lnTo>
                  <a:pt x="5089" y="2310"/>
                </a:lnTo>
                <a:lnTo>
                  <a:pt x="5092" y="2310"/>
                </a:lnTo>
                <a:lnTo>
                  <a:pt x="5092" y="2308"/>
                </a:lnTo>
                <a:lnTo>
                  <a:pt x="5092" y="2308"/>
                </a:lnTo>
                <a:lnTo>
                  <a:pt x="5094" y="2308"/>
                </a:lnTo>
                <a:lnTo>
                  <a:pt x="5096" y="2308"/>
                </a:lnTo>
                <a:lnTo>
                  <a:pt x="5096" y="2308"/>
                </a:lnTo>
                <a:lnTo>
                  <a:pt x="5098" y="2306"/>
                </a:lnTo>
                <a:lnTo>
                  <a:pt x="5100" y="2306"/>
                </a:lnTo>
                <a:lnTo>
                  <a:pt x="5100" y="2306"/>
                </a:lnTo>
                <a:lnTo>
                  <a:pt x="5102" y="2304"/>
                </a:lnTo>
                <a:lnTo>
                  <a:pt x="5102" y="2304"/>
                </a:lnTo>
                <a:lnTo>
                  <a:pt x="5100" y="2302"/>
                </a:lnTo>
                <a:lnTo>
                  <a:pt x="5100" y="2302"/>
                </a:lnTo>
                <a:lnTo>
                  <a:pt x="5102" y="2302"/>
                </a:lnTo>
                <a:lnTo>
                  <a:pt x="5102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8" y="2302"/>
                </a:lnTo>
                <a:lnTo>
                  <a:pt x="5106" y="2304"/>
                </a:lnTo>
                <a:lnTo>
                  <a:pt x="5106" y="2304"/>
                </a:lnTo>
                <a:lnTo>
                  <a:pt x="5108" y="2304"/>
                </a:lnTo>
                <a:lnTo>
                  <a:pt x="5110" y="2304"/>
                </a:lnTo>
                <a:lnTo>
                  <a:pt x="5110" y="2304"/>
                </a:lnTo>
                <a:lnTo>
                  <a:pt x="5113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2"/>
                </a:lnTo>
                <a:lnTo>
                  <a:pt x="5115" y="2302"/>
                </a:lnTo>
                <a:lnTo>
                  <a:pt x="5115" y="2300"/>
                </a:lnTo>
                <a:lnTo>
                  <a:pt x="5113" y="2300"/>
                </a:lnTo>
                <a:lnTo>
                  <a:pt x="5110" y="2300"/>
                </a:lnTo>
                <a:lnTo>
                  <a:pt x="5110" y="2300"/>
                </a:lnTo>
                <a:lnTo>
                  <a:pt x="5110" y="2298"/>
                </a:lnTo>
                <a:lnTo>
                  <a:pt x="5110" y="2298"/>
                </a:lnTo>
                <a:lnTo>
                  <a:pt x="5110" y="2298"/>
                </a:lnTo>
                <a:lnTo>
                  <a:pt x="5106" y="2298"/>
                </a:lnTo>
                <a:lnTo>
                  <a:pt x="5108" y="2296"/>
                </a:lnTo>
                <a:lnTo>
                  <a:pt x="5108" y="2296"/>
                </a:lnTo>
                <a:lnTo>
                  <a:pt x="5110" y="2296"/>
                </a:lnTo>
                <a:lnTo>
                  <a:pt x="5110" y="2296"/>
                </a:lnTo>
                <a:lnTo>
                  <a:pt x="5110" y="2294"/>
                </a:lnTo>
                <a:lnTo>
                  <a:pt x="5108" y="2294"/>
                </a:lnTo>
                <a:lnTo>
                  <a:pt x="5108" y="2294"/>
                </a:lnTo>
                <a:lnTo>
                  <a:pt x="5110" y="2294"/>
                </a:lnTo>
                <a:lnTo>
                  <a:pt x="5110" y="2292"/>
                </a:lnTo>
                <a:lnTo>
                  <a:pt x="5113" y="2292"/>
                </a:lnTo>
                <a:lnTo>
                  <a:pt x="5115" y="2290"/>
                </a:lnTo>
                <a:lnTo>
                  <a:pt x="5117" y="2290"/>
                </a:lnTo>
                <a:lnTo>
                  <a:pt x="5117" y="2290"/>
                </a:lnTo>
                <a:lnTo>
                  <a:pt x="5119" y="2287"/>
                </a:lnTo>
                <a:lnTo>
                  <a:pt x="5121" y="2281"/>
                </a:lnTo>
                <a:lnTo>
                  <a:pt x="5123" y="2279"/>
                </a:lnTo>
                <a:lnTo>
                  <a:pt x="5125" y="2277"/>
                </a:lnTo>
                <a:lnTo>
                  <a:pt x="5127" y="2275"/>
                </a:lnTo>
                <a:lnTo>
                  <a:pt x="5127" y="2275"/>
                </a:lnTo>
                <a:lnTo>
                  <a:pt x="5127" y="2273"/>
                </a:lnTo>
                <a:lnTo>
                  <a:pt x="5129" y="2273"/>
                </a:lnTo>
                <a:lnTo>
                  <a:pt x="5131" y="2269"/>
                </a:lnTo>
                <a:lnTo>
                  <a:pt x="5131" y="2269"/>
                </a:lnTo>
                <a:lnTo>
                  <a:pt x="5133" y="2266"/>
                </a:lnTo>
                <a:lnTo>
                  <a:pt x="5131" y="2266"/>
                </a:lnTo>
                <a:lnTo>
                  <a:pt x="5131" y="2266"/>
                </a:lnTo>
                <a:lnTo>
                  <a:pt x="5129" y="2266"/>
                </a:lnTo>
                <a:lnTo>
                  <a:pt x="5131" y="2264"/>
                </a:lnTo>
                <a:lnTo>
                  <a:pt x="5129" y="2264"/>
                </a:lnTo>
                <a:lnTo>
                  <a:pt x="5129" y="2262"/>
                </a:lnTo>
                <a:lnTo>
                  <a:pt x="5129" y="2262"/>
                </a:lnTo>
                <a:lnTo>
                  <a:pt x="5129" y="2260"/>
                </a:lnTo>
                <a:lnTo>
                  <a:pt x="5131" y="2260"/>
                </a:lnTo>
                <a:lnTo>
                  <a:pt x="5131" y="2260"/>
                </a:lnTo>
                <a:lnTo>
                  <a:pt x="5133" y="2260"/>
                </a:lnTo>
                <a:lnTo>
                  <a:pt x="5133" y="2258"/>
                </a:lnTo>
                <a:lnTo>
                  <a:pt x="5133" y="2256"/>
                </a:lnTo>
                <a:lnTo>
                  <a:pt x="5133" y="2258"/>
                </a:lnTo>
                <a:lnTo>
                  <a:pt x="5131" y="2258"/>
                </a:lnTo>
                <a:close/>
                <a:moveTo>
                  <a:pt x="5060" y="1906"/>
                </a:moveTo>
                <a:lnTo>
                  <a:pt x="5060" y="1908"/>
                </a:lnTo>
                <a:lnTo>
                  <a:pt x="5060" y="1906"/>
                </a:lnTo>
                <a:lnTo>
                  <a:pt x="5060" y="1906"/>
                </a:lnTo>
                <a:lnTo>
                  <a:pt x="5058" y="1904"/>
                </a:lnTo>
                <a:lnTo>
                  <a:pt x="5060" y="1904"/>
                </a:lnTo>
                <a:lnTo>
                  <a:pt x="5058" y="1904"/>
                </a:lnTo>
                <a:lnTo>
                  <a:pt x="5058" y="1902"/>
                </a:lnTo>
                <a:lnTo>
                  <a:pt x="5058" y="1902"/>
                </a:lnTo>
                <a:lnTo>
                  <a:pt x="5056" y="1902"/>
                </a:lnTo>
                <a:lnTo>
                  <a:pt x="5056" y="1904"/>
                </a:lnTo>
                <a:lnTo>
                  <a:pt x="5056" y="1904"/>
                </a:lnTo>
                <a:lnTo>
                  <a:pt x="5056" y="1906"/>
                </a:lnTo>
                <a:lnTo>
                  <a:pt x="5060" y="1906"/>
                </a:lnTo>
                <a:close/>
                <a:moveTo>
                  <a:pt x="5058" y="2464"/>
                </a:moveTo>
                <a:lnTo>
                  <a:pt x="5058" y="2464"/>
                </a:lnTo>
                <a:lnTo>
                  <a:pt x="5056" y="2464"/>
                </a:lnTo>
                <a:lnTo>
                  <a:pt x="5056" y="2464"/>
                </a:lnTo>
                <a:lnTo>
                  <a:pt x="5058" y="2464"/>
                </a:lnTo>
                <a:lnTo>
                  <a:pt x="5058" y="2464"/>
                </a:lnTo>
                <a:lnTo>
                  <a:pt x="5060" y="2464"/>
                </a:lnTo>
                <a:lnTo>
                  <a:pt x="5058" y="2464"/>
                </a:lnTo>
                <a:lnTo>
                  <a:pt x="5058" y="2464"/>
                </a:lnTo>
                <a:close/>
                <a:moveTo>
                  <a:pt x="5043" y="2361"/>
                </a:moveTo>
                <a:lnTo>
                  <a:pt x="5043" y="2359"/>
                </a:lnTo>
                <a:lnTo>
                  <a:pt x="5041" y="2359"/>
                </a:lnTo>
                <a:lnTo>
                  <a:pt x="5041" y="2359"/>
                </a:lnTo>
                <a:lnTo>
                  <a:pt x="5043" y="2359"/>
                </a:lnTo>
                <a:lnTo>
                  <a:pt x="5043" y="2359"/>
                </a:lnTo>
                <a:lnTo>
                  <a:pt x="5041" y="2354"/>
                </a:lnTo>
                <a:lnTo>
                  <a:pt x="5039" y="2354"/>
                </a:lnTo>
                <a:lnTo>
                  <a:pt x="5037" y="2357"/>
                </a:lnTo>
                <a:lnTo>
                  <a:pt x="5039" y="2359"/>
                </a:lnTo>
                <a:lnTo>
                  <a:pt x="5037" y="2359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3"/>
                </a:lnTo>
                <a:lnTo>
                  <a:pt x="5035" y="2363"/>
                </a:lnTo>
                <a:lnTo>
                  <a:pt x="5035" y="2365"/>
                </a:lnTo>
                <a:lnTo>
                  <a:pt x="5035" y="2365"/>
                </a:lnTo>
                <a:lnTo>
                  <a:pt x="5037" y="2365"/>
                </a:lnTo>
                <a:lnTo>
                  <a:pt x="5039" y="2363"/>
                </a:lnTo>
                <a:lnTo>
                  <a:pt x="5039" y="2363"/>
                </a:lnTo>
                <a:lnTo>
                  <a:pt x="5039" y="2363"/>
                </a:lnTo>
                <a:lnTo>
                  <a:pt x="5041" y="2363"/>
                </a:lnTo>
                <a:lnTo>
                  <a:pt x="5043" y="2363"/>
                </a:lnTo>
                <a:lnTo>
                  <a:pt x="5045" y="2361"/>
                </a:lnTo>
                <a:lnTo>
                  <a:pt x="5045" y="2361"/>
                </a:lnTo>
                <a:lnTo>
                  <a:pt x="5045" y="2361"/>
                </a:lnTo>
                <a:lnTo>
                  <a:pt x="5043" y="2361"/>
                </a:lnTo>
                <a:close/>
                <a:moveTo>
                  <a:pt x="5054" y="1526"/>
                </a:move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4" y="1526"/>
                </a:lnTo>
                <a:lnTo>
                  <a:pt x="5054" y="1526"/>
                </a:lnTo>
                <a:close/>
                <a:moveTo>
                  <a:pt x="4849" y="1705"/>
                </a:moveTo>
                <a:lnTo>
                  <a:pt x="4849" y="1705"/>
                </a:lnTo>
                <a:lnTo>
                  <a:pt x="4849" y="1702"/>
                </a:lnTo>
                <a:lnTo>
                  <a:pt x="4849" y="1702"/>
                </a:lnTo>
                <a:lnTo>
                  <a:pt x="4846" y="1705"/>
                </a:lnTo>
                <a:lnTo>
                  <a:pt x="4846" y="1705"/>
                </a:lnTo>
                <a:lnTo>
                  <a:pt x="4846" y="1707"/>
                </a:lnTo>
                <a:lnTo>
                  <a:pt x="4846" y="1707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7"/>
                </a:lnTo>
                <a:lnTo>
                  <a:pt x="4849" y="1705"/>
                </a:lnTo>
                <a:close/>
                <a:moveTo>
                  <a:pt x="4427" y="1480"/>
                </a:moveTo>
                <a:lnTo>
                  <a:pt x="4427" y="1480"/>
                </a:lnTo>
                <a:lnTo>
                  <a:pt x="4427" y="1482"/>
                </a:lnTo>
                <a:lnTo>
                  <a:pt x="4427" y="1482"/>
                </a:lnTo>
                <a:lnTo>
                  <a:pt x="4425" y="1482"/>
                </a:lnTo>
                <a:lnTo>
                  <a:pt x="4425" y="1484"/>
                </a:lnTo>
                <a:lnTo>
                  <a:pt x="4425" y="1484"/>
                </a:lnTo>
                <a:lnTo>
                  <a:pt x="4427" y="1487"/>
                </a:lnTo>
                <a:lnTo>
                  <a:pt x="4427" y="1487"/>
                </a:lnTo>
                <a:lnTo>
                  <a:pt x="4427" y="1489"/>
                </a:lnTo>
                <a:lnTo>
                  <a:pt x="4427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7"/>
                </a:lnTo>
                <a:lnTo>
                  <a:pt x="4427" y="1484"/>
                </a:lnTo>
                <a:lnTo>
                  <a:pt x="4429" y="1482"/>
                </a:lnTo>
                <a:lnTo>
                  <a:pt x="4427" y="1480"/>
                </a:lnTo>
                <a:close/>
                <a:moveTo>
                  <a:pt x="4392" y="1445"/>
                </a:move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5"/>
                </a:lnTo>
                <a:lnTo>
                  <a:pt x="4392" y="1445"/>
                </a:lnTo>
                <a:lnTo>
                  <a:pt x="4394" y="1447"/>
                </a:lnTo>
                <a:lnTo>
                  <a:pt x="4396" y="1449"/>
                </a:lnTo>
                <a:lnTo>
                  <a:pt x="4394" y="1445"/>
                </a:lnTo>
                <a:lnTo>
                  <a:pt x="4392" y="1445"/>
                </a:lnTo>
                <a:close/>
                <a:moveTo>
                  <a:pt x="4409" y="1478"/>
                </a:moveTo>
                <a:lnTo>
                  <a:pt x="4411" y="1478"/>
                </a:lnTo>
                <a:lnTo>
                  <a:pt x="4411" y="1478"/>
                </a:lnTo>
                <a:lnTo>
                  <a:pt x="4409" y="1476"/>
                </a:lnTo>
                <a:lnTo>
                  <a:pt x="4409" y="1476"/>
                </a:lnTo>
                <a:lnTo>
                  <a:pt x="4409" y="1478"/>
                </a:lnTo>
                <a:lnTo>
                  <a:pt x="4409" y="1478"/>
                </a:lnTo>
                <a:close/>
                <a:moveTo>
                  <a:pt x="4383" y="1480"/>
                </a:moveTo>
                <a:lnTo>
                  <a:pt x="4383" y="1480"/>
                </a:lnTo>
                <a:lnTo>
                  <a:pt x="4385" y="1480"/>
                </a:lnTo>
                <a:lnTo>
                  <a:pt x="4385" y="1480"/>
                </a:lnTo>
                <a:lnTo>
                  <a:pt x="4385" y="1478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3" y="1476"/>
                </a:lnTo>
                <a:lnTo>
                  <a:pt x="4383" y="1478"/>
                </a:lnTo>
                <a:lnTo>
                  <a:pt x="4383" y="1480"/>
                </a:lnTo>
                <a:lnTo>
                  <a:pt x="4383" y="1480"/>
                </a:lnTo>
                <a:lnTo>
                  <a:pt x="4383" y="1480"/>
                </a:lnTo>
                <a:close/>
                <a:moveTo>
                  <a:pt x="4377" y="1449"/>
                </a:moveTo>
                <a:lnTo>
                  <a:pt x="4375" y="1449"/>
                </a:lnTo>
                <a:lnTo>
                  <a:pt x="4375" y="1451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5"/>
                </a:lnTo>
                <a:lnTo>
                  <a:pt x="4375" y="1455"/>
                </a:lnTo>
                <a:lnTo>
                  <a:pt x="4375" y="1457"/>
                </a:lnTo>
                <a:lnTo>
                  <a:pt x="4377" y="1453"/>
                </a:lnTo>
                <a:lnTo>
                  <a:pt x="4377" y="1451"/>
                </a:lnTo>
                <a:lnTo>
                  <a:pt x="4377" y="1449"/>
                </a:lnTo>
                <a:lnTo>
                  <a:pt x="4377" y="1449"/>
                </a:lnTo>
                <a:lnTo>
                  <a:pt x="4377" y="1449"/>
                </a:lnTo>
                <a:close/>
                <a:moveTo>
                  <a:pt x="4402" y="1470"/>
                </a:moveTo>
                <a:lnTo>
                  <a:pt x="4400" y="1468"/>
                </a:lnTo>
                <a:lnTo>
                  <a:pt x="4400" y="1468"/>
                </a:lnTo>
                <a:lnTo>
                  <a:pt x="4400" y="1470"/>
                </a:lnTo>
                <a:lnTo>
                  <a:pt x="4400" y="1470"/>
                </a:lnTo>
                <a:lnTo>
                  <a:pt x="4402" y="1470"/>
                </a:lnTo>
                <a:close/>
                <a:moveTo>
                  <a:pt x="4406" y="1487"/>
                </a:moveTo>
                <a:lnTo>
                  <a:pt x="4404" y="1487"/>
                </a:lnTo>
                <a:lnTo>
                  <a:pt x="4402" y="1489"/>
                </a:lnTo>
                <a:lnTo>
                  <a:pt x="4402" y="1489"/>
                </a:lnTo>
                <a:lnTo>
                  <a:pt x="4402" y="1491"/>
                </a:lnTo>
                <a:lnTo>
                  <a:pt x="4402" y="1491"/>
                </a:lnTo>
                <a:lnTo>
                  <a:pt x="4402" y="1493"/>
                </a:lnTo>
                <a:lnTo>
                  <a:pt x="4402" y="1493"/>
                </a:lnTo>
                <a:lnTo>
                  <a:pt x="4406" y="1493"/>
                </a:lnTo>
                <a:lnTo>
                  <a:pt x="4409" y="1493"/>
                </a:lnTo>
                <a:lnTo>
                  <a:pt x="4411" y="1493"/>
                </a:lnTo>
                <a:lnTo>
                  <a:pt x="4411" y="1491"/>
                </a:lnTo>
                <a:lnTo>
                  <a:pt x="4411" y="1491"/>
                </a:lnTo>
                <a:lnTo>
                  <a:pt x="4413" y="1491"/>
                </a:lnTo>
                <a:lnTo>
                  <a:pt x="4413" y="1491"/>
                </a:lnTo>
                <a:lnTo>
                  <a:pt x="4413" y="1489"/>
                </a:lnTo>
                <a:lnTo>
                  <a:pt x="4413" y="1489"/>
                </a:lnTo>
                <a:lnTo>
                  <a:pt x="4413" y="1487"/>
                </a:lnTo>
                <a:lnTo>
                  <a:pt x="4411" y="1487"/>
                </a:lnTo>
                <a:lnTo>
                  <a:pt x="4411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6" y="1484"/>
                </a:lnTo>
                <a:lnTo>
                  <a:pt x="4406" y="1487"/>
                </a:lnTo>
                <a:close/>
                <a:moveTo>
                  <a:pt x="4404" y="1468"/>
                </a:moveTo>
                <a:lnTo>
                  <a:pt x="4404" y="1470"/>
                </a:lnTo>
                <a:lnTo>
                  <a:pt x="4404" y="1470"/>
                </a:lnTo>
                <a:lnTo>
                  <a:pt x="4404" y="1472"/>
                </a:lnTo>
                <a:lnTo>
                  <a:pt x="4402" y="1472"/>
                </a:lnTo>
                <a:lnTo>
                  <a:pt x="4402" y="1474"/>
                </a:lnTo>
                <a:lnTo>
                  <a:pt x="4402" y="1476"/>
                </a:lnTo>
                <a:lnTo>
                  <a:pt x="4400" y="1478"/>
                </a:lnTo>
                <a:lnTo>
                  <a:pt x="4400" y="1480"/>
                </a:lnTo>
                <a:lnTo>
                  <a:pt x="4398" y="1482"/>
                </a:lnTo>
                <a:lnTo>
                  <a:pt x="4398" y="1484"/>
                </a:lnTo>
                <a:lnTo>
                  <a:pt x="4396" y="1489"/>
                </a:lnTo>
                <a:lnTo>
                  <a:pt x="4396" y="1489"/>
                </a:lnTo>
                <a:lnTo>
                  <a:pt x="4394" y="1493"/>
                </a:lnTo>
                <a:lnTo>
                  <a:pt x="4394" y="1495"/>
                </a:lnTo>
                <a:lnTo>
                  <a:pt x="4394" y="1495"/>
                </a:lnTo>
                <a:lnTo>
                  <a:pt x="4396" y="1495"/>
                </a:lnTo>
                <a:lnTo>
                  <a:pt x="4396" y="1493"/>
                </a:lnTo>
                <a:lnTo>
                  <a:pt x="4398" y="1489"/>
                </a:lnTo>
                <a:lnTo>
                  <a:pt x="4398" y="1487"/>
                </a:lnTo>
                <a:lnTo>
                  <a:pt x="4400" y="1484"/>
                </a:lnTo>
                <a:lnTo>
                  <a:pt x="4400" y="1484"/>
                </a:lnTo>
                <a:lnTo>
                  <a:pt x="4402" y="1482"/>
                </a:lnTo>
                <a:lnTo>
                  <a:pt x="4404" y="1482"/>
                </a:lnTo>
                <a:lnTo>
                  <a:pt x="4404" y="1482"/>
                </a:lnTo>
                <a:lnTo>
                  <a:pt x="4404" y="1478"/>
                </a:lnTo>
                <a:lnTo>
                  <a:pt x="4404" y="1476"/>
                </a:lnTo>
                <a:lnTo>
                  <a:pt x="4404" y="1474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0"/>
                </a:lnTo>
                <a:lnTo>
                  <a:pt x="4404" y="1468"/>
                </a:lnTo>
                <a:close/>
                <a:moveTo>
                  <a:pt x="4381" y="1489"/>
                </a:moveTo>
                <a:lnTo>
                  <a:pt x="4381" y="1489"/>
                </a:lnTo>
                <a:lnTo>
                  <a:pt x="4381" y="1491"/>
                </a:lnTo>
                <a:lnTo>
                  <a:pt x="4383" y="1495"/>
                </a:lnTo>
                <a:lnTo>
                  <a:pt x="4383" y="1495"/>
                </a:lnTo>
                <a:lnTo>
                  <a:pt x="4385" y="1495"/>
                </a:lnTo>
                <a:lnTo>
                  <a:pt x="4385" y="1497"/>
                </a:lnTo>
                <a:lnTo>
                  <a:pt x="4388" y="1497"/>
                </a:lnTo>
                <a:lnTo>
                  <a:pt x="4390" y="1499"/>
                </a:lnTo>
                <a:lnTo>
                  <a:pt x="4390" y="1501"/>
                </a:lnTo>
                <a:lnTo>
                  <a:pt x="4390" y="1501"/>
                </a:lnTo>
                <a:lnTo>
                  <a:pt x="4392" y="1501"/>
                </a:lnTo>
                <a:lnTo>
                  <a:pt x="4392" y="1501"/>
                </a:lnTo>
                <a:lnTo>
                  <a:pt x="4394" y="1499"/>
                </a:lnTo>
                <a:lnTo>
                  <a:pt x="4394" y="1499"/>
                </a:lnTo>
                <a:lnTo>
                  <a:pt x="4394" y="1497"/>
                </a:lnTo>
                <a:lnTo>
                  <a:pt x="4394" y="1497"/>
                </a:lnTo>
                <a:lnTo>
                  <a:pt x="4394" y="1497"/>
                </a:lnTo>
                <a:lnTo>
                  <a:pt x="4392" y="1493"/>
                </a:lnTo>
                <a:lnTo>
                  <a:pt x="4392" y="1493"/>
                </a:lnTo>
                <a:lnTo>
                  <a:pt x="4392" y="1491"/>
                </a:lnTo>
                <a:lnTo>
                  <a:pt x="4392" y="1489"/>
                </a:lnTo>
                <a:lnTo>
                  <a:pt x="4392" y="1489"/>
                </a:lnTo>
                <a:lnTo>
                  <a:pt x="4394" y="1487"/>
                </a:lnTo>
                <a:lnTo>
                  <a:pt x="4394" y="1484"/>
                </a:lnTo>
                <a:lnTo>
                  <a:pt x="4394" y="1482"/>
                </a:lnTo>
                <a:lnTo>
                  <a:pt x="4396" y="1480"/>
                </a:lnTo>
                <a:lnTo>
                  <a:pt x="4396" y="1478"/>
                </a:lnTo>
                <a:lnTo>
                  <a:pt x="4398" y="1478"/>
                </a:lnTo>
                <a:lnTo>
                  <a:pt x="4398" y="1476"/>
                </a:lnTo>
                <a:lnTo>
                  <a:pt x="4398" y="1476"/>
                </a:lnTo>
                <a:lnTo>
                  <a:pt x="4398" y="1474"/>
                </a:lnTo>
                <a:lnTo>
                  <a:pt x="4394" y="1472"/>
                </a:lnTo>
                <a:lnTo>
                  <a:pt x="4394" y="1472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6"/>
                </a:lnTo>
                <a:lnTo>
                  <a:pt x="4390" y="1476"/>
                </a:lnTo>
                <a:lnTo>
                  <a:pt x="4388" y="1478"/>
                </a:lnTo>
                <a:lnTo>
                  <a:pt x="4388" y="1478"/>
                </a:lnTo>
                <a:lnTo>
                  <a:pt x="4388" y="1480"/>
                </a:lnTo>
                <a:lnTo>
                  <a:pt x="4388" y="1482"/>
                </a:lnTo>
                <a:lnTo>
                  <a:pt x="4388" y="1482"/>
                </a:lnTo>
                <a:lnTo>
                  <a:pt x="4388" y="1484"/>
                </a:lnTo>
                <a:lnTo>
                  <a:pt x="4388" y="1487"/>
                </a:lnTo>
                <a:lnTo>
                  <a:pt x="4385" y="1487"/>
                </a:lnTo>
                <a:lnTo>
                  <a:pt x="4385" y="1487"/>
                </a:lnTo>
                <a:lnTo>
                  <a:pt x="4383" y="1487"/>
                </a:lnTo>
                <a:lnTo>
                  <a:pt x="4381" y="1489"/>
                </a:lnTo>
                <a:lnTo>
                  <a:pt x="4381" y="1489"/>
                </a:lnTo>
                <a:close/>
                <a:moveTo>
                  <a:pt x="4400" y="1497"/>
                </a:moveTo>
                <a:lnTo>
                  <a:pt x="4398" y="1497"/>
                </a:lnTo>
                <a:lnTo>
                  <a:pt x="4398" y="1499"/>
                </a:lnTo>
                <a:lnTo>
                  <a:pt x="4396" y="1499"/>
                </a:lnTo>
                <a:lnTo>
                  <a:pt x="4396" y="1499"/>
                </a:lnTo>
                <a:lnTo>
                  <a:pt x="4398" y="1499"/>
                </a:lnTo>
                <a:lnTo>
                  <a:pt x="4398" y="1499"/>
                </a:lnTo>
                <a:lnTo>
                  <a:pt x="4400" y="1499"/>
                </a:lnTo>
                <a:lnTo>
                  <a:pt x="4400" y="1499"/>
                </a:lnTo>
                <a:lnTo>
                  <a:pt x="4400" y="1497"/>
                </a:lnTo>
                <a:close/>
                <a:moveTo>
                  <a:pt x="4373" y="1537"/>
                </a:moveTo>
                <a:lnTo>
                  <a:pt x="4373" y="1537"/>
                </a:lnTo>
                <a:lnTo>
                  <a:pt x="4375" y="1539"/>
                </a:lnTo>
                <a:lnTo>
                  <a:pt x="4375" y="1539"/>
                </a:lnTo>
                <a:lnTo>
                  <a:pt x="4377" y="1539"/>
                </a:lnTo>
                <a:lnTo>
                  <a:pt x="4377" y="1539"/>
                </a:lnTo>
                <a:lnTo>
                  <a:pt x="4379" y="1537"/>
                </a:lnTo>
                <a:lnTo>
                  <a:pt x="4379" y="1537"/>
                </a:lnTo>
                <a:lnTo>
                  <a:pt x="4379" y="1535"/>
                </a:lnTo>
                <a:lnTo>
                  <a:pt x="4375" y="1535"/>
                </a:lnTo>
                <a:lnTo>
                  <a:pt x="4373" y="1535"/>
                </a:lnTo>
                <a:lnTo>
                  <a:pt x="4373" y="1535"/>
                </a:lnTo>
                <a:lnTo>
                  <a:pt x="4373" y="1537"/>
                </a:lnTo>
                <a:lnTo>
                  <a:pt x="4373" y="1537"/>
                </a:lnTo>
                <a:close/>
                <a:moveTo>
                  <a:pt x="4346" y="1558"/>
                </a:moveTo>
                <a:lnTo>
                  <a:pt x="4346" y="1558"/>
                </a:lnTo>
                <a:lnTo>
                  <a:pt x="4348" y="1558"/>
                </a:lnTo>
                <a:lnTo>
                  <a:pt x="4348" y="1556"/>
                </a:lnTo>
                <a:lnTo>
                  <a:pt x="4348" y="1556"/>
                </a:lnTo>
                <a:lnTo>
                  <a:pt x="4350" y="1558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4"/>
                </a:lnTo>
                <a:lnTo>
                  <a:pt x="4348" y="1554"/>
                </a:lnTo>
                <a:lnTo>
                  <a:pt x="4348" y="1556"/>
                </a:lnTo>
                <a:lnTo>
                  <a:pt x="4346" y="1556"/>
                </a:lnTo>
                <a:lnTo>
                  <a:pt x="4344" y="1558"/>
                </a:lnTo>
                <a:lnTo>
                  <a:pt x="4344" y="1558"/>
                </a:lnTo>
                <a:lnTo>
                  <a:pt x="4344" y="1558"/>
                </a:lnTo>
                <a:lnTo>
                  <a:pt x="4346" y="1558"/>
                </a:lnTo>
                <a:close/>
                <a:moveTo>
                  <a:pt x="4350" y="1434"/>
                </a:moveTo>
                <a:lnTo>
                  <a:pt x="4350" y="1432"/>
                </a:lnTo>
                <a:lnTo>
                  <a:pt x="4350" y="1432"/>
                </a:lnTo>
                <a:lnTo>
                  <a:pt x="4348" y="1430"/>
                </a:lnTo>
                <a:lnTo>
                  <a:pt x="4348" y="1432"/>
                </a:lnTo>
                <a:lnTo>
                  <a:pt x="4348" y="1432"/>
                </a:lnTo>
                <a:lnTo>
                  <a:pt x="4348" y="1432"/>
                </a:lnTo>
                <a:lnTo>
                  <a:pt x="4350" y="1434"/>
                </a:lnTo>
                <a:close/>
                <a:moveTo>
                  <a:pt x="4369" y="1449"/>
                </a:moveTo>
                <a:lnTo>
                  <a:pt x="4369" y="1449"/>
                </a:lnTo>
                <a:lnTo>
                  <a:pt x="4367" y="1447"/>
                </a:lnTo>
                <a:lnTo>
                  <a:pt x="4367" y="1445"/>
                </a:lnTo>
                <a:lnTo>
                  <a:pt x="4369" y="1443"/>
                </a:lnTo>
                <a:lnTo>
                  <a:pt x="4369" y="1443"/>
                </a:lnTo>
                <a:lnTo>
                  <a:pt x="4369" y="1443"/>
                </a:lnTo>
                <a:lnTo>
                  <a:pt x="4367" y="1440"/>
                </a:lnTo>
                <a:lnTo>
                  <a:pt x="4367" y="1440"/>
                </a:lnTo>
                <a:lnTo>
                  <a:pt x="4365" y="1438"/>
                </a:lnTo>
                <a:lnTo>
                  <a:pt x="4365" y="1436"/>
                </a:lnTo>
                <a:lnTo>
                  <a:pt x="4362" y="1438"/>
                </a:lnTo>
                <a:lnTo>
                  <a:pt x="4362" y="1438"/>
                </a:lnTo>
                <a:lnTo>
                  <a:pt x="4360" y="1436"/>
                </a:lnTo>
                <a:lnTo>
                  <a:pt x="4360" y="1436"/>
                </a:lnTo>
                <a:lnTo>
                  <a:pt x="4360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4" y="1438"/>
                </a:lnTo>
                <a:lnTo>
                  <a:pt x="4354" y="1440"/>
                </a:lnTo>
                <a:lnTo>
                  <a:pt x="4354" y="1440"/>
                </a:lnTo>
                <a:lnTo>
                  <a:pt x="4356" y="1440"/>
                </a:lnTo>
                <a:lnTo>
                  <a:pt x="4356" y="1443"/>
                </a:lnTo>
                <a:lnTo>
                  <a:pt x="4358" y="1445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9"/>
                </a:lnTo>
                <a:lnTo>
                  <a:pt x="4358" y="1449"/>
                </a:lnTo>
                <a:lnTo>
                  <a:pt x="4360" y="1449"/>
                </a:lnTo>
                <a:lnTo>
                  <a:pt x="4360" y="1451"/>
                </a:lnTo>
                <a:lnTo>
                  <a:pt x="4360" y="1451"/>
                </a:lnTo>
                <a:lnTo>
                  <a:pt x="4360" y="1453"/>
                </a:lnTo>
                <a:lnTo>
                  <a:pt x="4362" y="1453"/>
                </a:lnTo>
                <a:lnTo>
                  <a:pt x="4362" y="1453"/>
                </a:lnTo>
                <a:lnTo>
                  <a:pt x="4362" y="1455"/>
                </a:lnTo>
                <a:lnTo>
                  <a:pt x="4362" y="1455"/>
                </a:lnTo>
                <a:lnTo>
                  <a:pt x="4365" y="1455"/>
                </a:lnTo>
                <a:lnTo>
                  <a:pt x="4365" y="1453"/>
                </a:lnTo>
                <a:lnTo>
                  <a:pt x="4365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1"/>
                </a:lnTo>
                <a:lnTo>
                  <a:pt x="4367" y="1451"/>
                </a:lnTo>
                <a:lnTo>
                  <a:pt x="4369" y="1449"/>
                </a:lnTo>
                <a:close/>
                <a:moveTo>
                  <a:pt x="4344" y="1256"/>
                </a:moveTo>
                <a:lnTo>
                  <a:pt x="4344" y="1254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8"/>
                </a:lnTo>
                <a:lnTo>
                  <a:pt x="4341" y="1258"/>
                </a:lnTo>
                <a:lnTo>
                  <a:pt x="4341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close/>
                <a:moveTo>
                  <a:pt x="4352" y="1457"/>
                </a:moveTo>
                <a:lnTo>
                  <a:pt x="4350" y="1455"/>
                </a:lnTo>
                <a:lnTo>
                  <a:pt x="4350" y="1455"/>
                </a:lnTo>
                <a:lnTo>
                  <a:pt x="4350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6" y="1455"/>
                </a:lnTo>
                <a:lnTo>
                  <a:pt x="4346" y="1453"/>
                </a:lnTo>
                <a:lnTo>
                  <a:pt x="4346" y="1453"/>
                </a:lnTo>
                <a:lnTo>
                  <a:pt x="4344" y="1453"/>
                </a:lnTo>
                <a:lnTo>
                  <a:pt x="4344" y="1453"/>
                </a:lnTo>
                <a:lnTo>
                  <a:pt x="4344" y="1455"/>
                </a:lnTo>
                <a:lnTo>
                  <a:pt x="4344" y="1455"/>
                </a:lnTo>
                <a:lnTo>
                  <a:pt x="4344" y="1455"/>
                </a:lnTo>
                <a:lnTo>
                  <a:pt x="4346" y="1455"/>
                </a:lnTo>
                <a:lnTo>
                  <a:pt x="4346" y="1457"/>
                </a:lnTo>
                <a:lnTo>
                  <a:pt x="4346" y="1457"/>
                </a:lnTo>
                <a:lnTo>
                  <a:pt x="4348" y="1457"/>
                </a:lnTo>
                <a:lnTo>
                  <a:pt x="4348" y="1457"/>
                </a:lnTo>
                <a:lnTo>
                  <a:pt x="4350" y="1457"/>
                </a:lnTo>
                <a:lnTo>
                  <a:pt x="4350" y="1457"/>
                </a:lnTo>
                <a:lnTo>
                  <a:pt x="4352" y="1457"/>
                </a:lnTo>
                <a:close/>
                <a:moveTo>
                  <a:pt x="4346" y="1459"/>
                </a:moveTo>
                <a:lnTo>
                  <a:pt x="4346" y="1459"/>
                </a:lnTo>
                <a:lnTo>
                  <a:pt x="4346" y="1459"/>
                </a:lnTo>
                <a:lnTo>
                  <a:pt x="4346" y="1459"/>
                </a:lnTo>
                <a:lnTo>
                  <a:pt x="4344" y="1459"/>
                </a:lnTo>
                <a:lnTo>
                  <a:pt x="4346" y="1461"/>
                </a:lnTo>
                <a:lnTo>
                  <a:pt x="4346" y="1461"/>
                </a:lnTo>
                <a:lnTo>
                  <a:pt x="4346" y="1463"/>
                </a:lnTo>
                <a:lnTo>
                  <a:pt x="4346" y="1463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59"/>
                </a:lnTo>
                <a:lnTo>
                  <a:pt x="4346" y="1459"/>
                </a:lnTo>
                <a:close/>
                <a:moveTo>
                  <a:pt x="4346" y="1480"/>
                </a:moveTo>
                <a:lnTo>
                  <a:pt x="4346" y="1480"/>
                </a:lnTo>
                <a:lnTo>
                  <a:pt x="4346" y="1478"/>
                </a:lnTo>
                <a:lnTo>
                  <a:pt x="4346" y="1478"/>
                </a:lnTo>
                <a:lnTo>
                  <a:pt x="4344" y="1478"/>
                </a:lnTo>
                <a:lnTo>
                  <a:pt x="4344" y="1478"/>
                </a:lnTo>
                <a:lnTo>
                  <a:pt x="4344" y="1480"/>
                </a:lnTo>
                <a:lnTo>
                  <a:pt x="4346" y="1480"/>
                </a:lnTo>
                <a:close/>
                <a:moveTo>
                  <a:pt x="4365" y="1545"/>
                </a:moveTo>
                <a:lnTo>
                  <a:pt x="4365" y="1545"/>
                </a:lnTo>
                <a:lnTo>
                  <a:pt x="4362" y="1543"/>
                </a:lnTo>
                <a:lnTo>
                  <a:pt x="4360" y="1543"/>
                </a:lnTo>
                <a:lnTo>
                  <a:pt x="4358" y="1545"/>
                </a:lnTo>
                <a:lnTo>
                  <a:pt x="4358" y="1545"/>
                </a:lnTo>
                <a:lnTo>
                  <a:pt x="4360" y="1547"/>
                </a:lnTo>
                <a:lnTo>
                  <a:pt x="4360" y="1545"/>
                </a:lnTo>
                <a:lnTo>
                  <a:pt x="4362" y="1547"/>
                </a:lnTo>
                <a:lnTo>
                  <a:pt x="4365" y="1545"/>
                </a:lnTo>
                <a:lnTo>
                  <a:pt x="4365" y="1547"/>
                </a:lnTo>
                <a:lnTo>
                  <a:pt x="4367" y="1545"/>
                </a:lnTo>
                <a:lnTo>
                  <a:pt x="4367" y="1545"/>
                </a:lnTo>
                <a:lnTo>
                  <a:pt x="4367" y="1545"/>
                </a:lnTo>
                <a:lnTo>
                  <a:pt x="4365" y="1545"/>
                </a:lnTo>
                <a:close/>
                <a:moveTo>
                  <a:pt x="4344" y="1466"/>
                </a:moveTo>
                <a:lnTo>
                  <a:pt x="4344" y="1466"/>
                </a:lnTo>
                <a:lnTo>
                  <a:pt x="4341" y="1466"/>
                </a:lnTo>
                <a:lnTo>
                  <a:pt x="4341" y="1466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6"/>
                </a:lnTo>
                <a:lnTo>
                  <a:pt x="4344" y="1466"/>
                </a:lnTo>
                <a:lnTo>
                  <a:pt x="4344" y="1466"/>
                </a:lnTo>
                <a:close/>
                <a:moveTo>
                  <a:pt x="4436" y="1115"/>
                </a:moveTo>
                <a:lnTo>
                  <a:pt x="4436" y="1115"/>
                </a:lnTo>
                <a:lnTo>
                  <a:pt x="4436" y="1115"/>
                </a:lnTo>
                <a:lnTo>
                  <a:pt x="4434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8" y="1118"/>
                </a:lnTo>
                <a:lnTo>
                  <a:pt x="4438" y="1115"/>
                </a:lnTo>
                <a:lnTo>
                  <a:pt x="4438" y="1115"/>
                </a:lnTo>
                <a:lnTo>
                  <a:pt x="4436" y="1115"/>
                </a:lnTo>
                <a:close/>
                <a:moveTo>
                  <a:pt x="4432" y="1491"/>
                </a:moveTo>
                <a:lnTo>
                  <a:pt x="4432" y="1493"/>
                </a:lnTo>
                <a:lnTo>
                  <a:pt x="4432" y="1493"/>
                </a:lnTo>
                <a:lnTo>
                  <a:pt x="4434" y="1493"/>
                </a:lnTo>
                <a:lnTo>
                  <a:pt x="4434" y="1491"/>
                </a:lnTo>
                <a:lnTo>
                  <a:pt x="4434" y="1491"/>
                </a:lnTo>
                <a:lnTo>
                  <a:pt x="4432" y="1491"/>
                </a:lnTo>
                <a:close/>
                <a:moveTo>
                  <a:pt x="4434" y="1489"/>
                </a:moveTo>
                <a:lnTo>
                  <a:pt x="4434" y="1491"/>
                </a:lnTo>
                <a:lnTo>
                  <a:pt x="4434" y="1491"/>
                </a:lnTo>
                <a:lnTo>
                  <a:pt x="4436" y="1491"/>
                </a:lnTo>
                <a:lnTo>
                  <a:pt x="4436" y="1491"/>
                </a:lnTo>
                <a:lnTo>
                  <a:pt x="4436" y="1489"/>
                </a:lnTo>
                <a:lnTo>
                  <a:pt x="4436" y="1489"/>
                </a:lnTo>
                <a:lnTo>
                  <a:pt x="4436" y="1489"/>
                </a:lnTo>
                <a:lnTo>
                  <a:pt x="4434" y="1487"/>
                </a:lnTo>
                <a:lnTo>
                  <a:pt x="4434" y="1489"/>
                </a:lnTo>
                <a:lnTo>
                  <a:pt x="4434" y="1489"/>
                </a:lnTo>
                <a:close/>
                <a:moveTo>
                  <a:pt x="4388" y="1524"/>
                </a:moveTo>
                <a:lnTo>
                  <a:pt x="4388" y="1524"/>
                </a:lnTo>
                <a:lnTo>
                  <a:pt x="4388" y="1524"/>
                </a:lnTo>
                <a:lnTo>
                  <a:pt x="4388" y="1526"/>
                </a:lnTo>
                <a:lnTo>
                  <a:pt x="4388" y="1526"/>
                </a:lnTo>
                <a:lnTo>
                  <a:pt x="4390" y="1524"/>
                </a:lnTo>
                <a:lnTo>
                  <a:pt x="4390" y="1524"/>
                </a:lnTo>
                <a:lnTo>
                  <a:pt x="4390" y="1524"/>
                </a:lnTo>
                <a:lnTo>
                  <a:pt x="4388" y="1524"/>
                </a:lnTo>
                <a:lnTo>
                  <a:pt x="4388" y="1524"/>
                </a:lnTo>
                <a:close/>
                <a:moveTo>
                  <a:pt x="4427" y="1493"/>
                </a:moveTo>
                <a:lnTo>
                  <a:pt x="4425" y="1491"/>
                </a:lnTo>
                <a:lnTo>
                  <a:pt x="4425" y="1491"/>
                </a:lnTo>
                <a:lnTo>
                  <a:pt x="4425" y="1493"/>
                </a:lnTo>
                <a:lnTo>
                  <a:pt x="4425" y="1497"/>
                </a:lnTo>
                <a:lnTo>
                  <a:pt x="4427" y="1499"/>
                </a:lnTo>
                <a:lnTo>
                  <a:pt x="4425" y="1501"/>
                </a:lnTo>
                <a:lnTo>
                  <a:pt x="4423" y="1501"/>
                </a:lnTo>
                <a:lnTo>
                  <a:pt x="4423" y="1501"/>
                </a:lnTo>
                <a:lnTo>
                  <a:pt x="4421" y="1501"/>
                </a:lnTo>
                <a:lnTo>
                  <a:pt x="4421" y="1503"/>
                </a:lnTo>
                <a:lnTo>
                  <a:pt x="4421" y="1503"/>
                </a:lnTo>
                <a:lnTo>
                  <a:pt x="4419" y="1503"/>
                </a:lnTo>
                <a:lnTo>
                  <a:pt x="4417" y="1501"/>
                </a:lnTo>
                <a:lnTo>
                  <a:pt x="4417" y="1501"/>
                </a:lnTo>
                <a:lnTo>
                  <a:pt x="4415" y="1503"/>
                </a:lnTo>
                <a:lnTo>
                  <a:pt x="4415" y="1503"/>
                </a:lnTo>
                <a:lnTo>
                  <a:pt x="4415" y="1505"/>
                </a:lnTo>
                <a:lnTo>
                  <a:pt x="4415" y="1508"/>
                </a:lnTo>
                <a:lnTo>
                  <a:pt x="4413" y="1508"/>
                </a:lnTo>
                <a:lnTo>
                  <a:pt x="4411" y="1508"/>
                </a:lnTo>
                <a:lnTo>
                  <a:pt x="4411" y="1508"/>
                </a:lnTo>
                <a:lnTo>
                  <a:pt x="4409" y="1508"/>
                </a:lnTo>
                <a:lnTo>
                  <a:pt x="4409" y="1510"/>
                </a:lnTo>
                <a:lnTo>
                  <a:pt x="4409" y="1510"/>
                </a:lnTo>
                <a:lnTo>
                  <a:pt x="4406" y="1512"/>
                </a:lnTo>
                <a:lnTo>
                  <a:pt x="4406" y="1512"/>
                </a:lnTo>
                <a:lnTo>
                  <a:pt x="4406" y="1514"/>
                </a:lnTo>
                <a:lnTo>
                  <a:pt x="4404" y="1514"/>
                </a:lnTo>
                <a:lnTo>
                  <a:pt x="4402" y="1514"/>
                </a:lnTo>
                <a:lnTo>
                  <a:pt x="4402" y="1516"/>
                </a:lnTo>
                <a:lnTo>
                  <a:pt x="4400" y="1516"/>
                </a:lnTo>
                <a:lnTo>
                  <a:pt x="4402" y="1514"/>
                </a:lnTo>
                <a:lnTo>
                  <a:pt x="4402" y="1514"/>
                </a:lnTo>
                <a:lnTo>
                  <a:pt x="4402" y="1510"/>
                </a:lnTo>
                <a:lnTo>
                  <a:pt x="4402" y="1510"/>
                </a:lnTo>
                <a:lnTo>
                  <a:pt x="4400" y="1508"/>
                </a:lnTo>
                <a:lnTo>
                  <a:pt x="4400" y="1508"/>
                </a:lnTo>
                <a:lnTo>
                  <a:pt x="4398" y="1508"/>
                </a:lnTo>
                <a:lnTo>
                  <a:pt x="4396" y="1505"/>
                </a:lnTo>
                <a:lnTo>
                  <a:pt x="4396" y="1505"/>
                </a:lnTo>
                <a:lnTo>
                  <a:pt x="4396" y="1508"/>
                </a:lnTo>
                <a:lnTo>
                  <a:pt x="4394" y="1508"/>
                </a:lnTo>
                <a:lnTo>
                  <a:pt x="4394" y="1508"/>
                </a:lnTo>
                <a:lnTo>
                  <a:pt x="4392" y="1510"/>
                </a:lnTo>
                <a:lnTo>
                  <a:pt x="4392" y="1510"/>
                </a:lnTo>
                <a:lnTo>
                  <a:pt x="4390" y="1510"/>
                </a:lnTo>
                <a:lnTo>
                  <a:pt x="4390" y="1510"/>
                </a:lnTo>
                <a:lnTo>
                  <a:pt x="4390" y="1512"/>
                </a:lnTo>
                <a:lnTo>
                  <a:pt x="4390" y="1512"/>
                </a:lnTo>
                <a:lnTo>
                  <a:pt x="4390" y="1514"/>
                </a:lnTo>
                <a:lnTo>
                  <a:pt x="4388" y="1514"/>
                </a:lnTo>
                <a:lnTo>
                  <a:pt x="4388" y="1514"/>
                </a:lnTo>
                <a:lnTo>
                  <a:pt x="4385" y="1514"/>
                </a:lnTo>
                <a:lnTo>
                  <a:pt x="4383" y="1514"/>
                </a:lnTo>
                <a:lnTo>
                  <a:pt x="4381" y="1516"/>
                </a:lnTo>
                <a:lnTo>
                  <a:pt x="4379" y="1516"/>
                </a:lnTo>
                <a:lnTo>
                  <a:pt x="4379" y="1516"/>
                </a:lnTo>
                <a:lnTo>
                  <a:pt x="4377" y="1518"/>
                </a:lnTo>
                <a:lnTo>
                  <a:pt x="4377" y="1520"/>
                </a:lnTo>
                <a:lnTo>
                  <a:pt x="4377" y="1520"/>
                </a:lnTo>
                <a:lnTo>
                  <a:pt x="4375" y="1524"/>
                </a:lnTo>
                <a:lnTo>
                  <a:pt x="4375" y="1526"/>
                </a:lnTo>
                <a:lnTo>
                  <a:pt x="4375" y="1528"/>
                </a:lnTo>
                <a:lnTo>
                  <a:pt x="4373" y="1528"/>
                </a:lnTo>
                <a:lnTo>
                  <a:pt x="4375" y="1531"/>
                </a:lnTo>
                <a:lnTo>
                  <a:pt x="4375" y="1531"/>
                </a:lnTo>
                <a:lnTo>
                  <a:pt x="4377" y="1533"/>
                </a:lnTo>
                <a:lnTo>
                  <a:pt x="4377" y="1531"/>
                </a:lnTo>
                <a:lnTo>
                  <a:pt x="4377" y="1531"/>
                </a:lnTo>
                <a:lnTo>
                  <a:pt x="4379" y="1528"/>
                </a:lnTo>
                <a:lnTo>
                  <a:pt x="4379" y="1526"/>
                </a:lnTo>
                <a:lnTo>
                  <a:pt x="4381" y="1522"/>
                </a:lnTo>
                <a:lnTo>
                  <a:pt x="4381" y="1522"/>
                </a:lnTo>
                <a:lnTo>
                  <a:pt x="4383" y="1520"/>
                </a:lnTo>
                <a:lnTo>
                  <a:pt x="4383" y="1520"/>
                </a:lnTo>
                <a:lnTo>
                  <a:pt x="4385" y="1520"/>
                </a:lnTo>
                <a:lnTo>
                  <a:pt x="4388" y="1520"/>
                </a:lnTo>
                <a:lnTo>
                  <a:pt x="4388" y="1522"/>
                </a:lnTo>
                <a:lnTo>
                  <a:pt x="4388" y="1522"/>
                </a:lnTo>
                <a:lnTo>
                  <a:pt x="4388" y="1522"/>
                </a:lnTo>
                <a:lnTo>
                  <a:pt x="4390" y="1522"/>
                </a:lnTo>
                <a:lnTo>
                  <a:pt x="4390" y="1522"/>
                </a:lnTo>
                <a:lnTo>
                  <a:pt x="4392" y="1520"/>
                </a:lnTo>
                <a:lnTo>
                  <a:pt x="4392" y="1520"/>
                </a:lnTo>
                <a:lnTo>
                  <a:pt x="4392" y="1522"/>
                </a:lnTo>
                <a:lnTo>
                  <a:pt x="4392" y="1522"/>
                </a:lnTo>
                <a:lnTo>
                  <a:pt x="4392" y="1522"/>
                </a:lnTo>
                <a:lnTo>
                  <a:pt x="4394" y="1524"/>
                </a:lnTo>
                <a:lnTo>
                  <a:pt x="4396" y="1524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18"/>
                </a:lnTo>
                <a:lnTo>
                  <a:pt x="4398" y="1518"/>
                </a:lnTo>
                <a:lnTo>
                  <a:pt x="4398" y="1518"/>
                </a:lnTo>
                <a:lnTo>
                  <a:pt x="4400" y="1518"/>
                </a:lnTo>
                <a:lnTo>
                  <a:pt x="4400" y="1520"/>
                </a:lnTo>
                <a:lnTo>
                  <a:pt x="4400" y="1520"/>
                </a:lnTo>
                <a:lnTo>
                  <a:pt x="4404" y="1520"/>
                </a:lnTo>
                <a:lnTo>
                  <a:pt x="4404" y="1522"/>
                </a:lnTo>
                <a:lnTo>
                  <a:pt x="4406" y="1524"/>
                </a:lnTo>
                <a:lnTo>
                  <a:pt x="4406" y="1524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8"/>
                </a:lnTo>
                <a:lnTo>
                  <a:pt x="4404" y="1528"/>
                </a:lnTo>
                <a:lnTo>
                  <a:pt x="4404" y="1531"/>
                </a:lnTo>
                <a:lnTo>
                  <a:pt x="4404" y="1531"/>
                </a:lnTo>
                <a:lnTo>
                  <a:pt x="4404" y="1533"/>
                </a:lnTo>
                <a:lnTo>
                  <a:pt x="4404" y="1535"/>
                </a:lnTo>
                <a:lnTo>
                  <a:pt x="4404" y="1537"/>
                </a:lnTo>
                <a:lnTo>
                  <a:pt x="4404" y="1539"/>
                </a:lnTo>
                <a:lnTo>
                  <a:pt x="4406" y="1541"/>
                </a:lnTo>
                <a:lnTo>
                  <a:pt x="4411" y="1543"/>
                </a:lnTo>
                <a:lnTo>
                  <a:pt x="4413" y="1545"/>
                </a:lnTo>
                <a:lnTo>
                  <a:pt x="4417" y="1547"/>
                </a:lnTo>
                <a:lnTo>
                  <a:pt x="4419" y="1547"/>
                </a:lnTo>
                <a:lnTo>
                  <a:pt x="4419" y="1547"/>
                </a:lnTo>
                <a:lnTo>
                  <a:pt x="4419" y="1545"/>
                </a:lnTo>
                <a:lnTo>
                  <a:pt x="4421" y="1545"/>
                </a:lnTo>
                <a:lnTo>
                  <a:pt x="4421" y="1543"/>
                </a:lnTo>
                <a:lnTo>
                  <a:pt x="4421" y="1543"/>
                </a:lnTo>
                <a:lnTo>
                  <a:pt x="4423" y="1545"/>
                </a:lnTo>
                <a:lnTo>
                  <a:pt x="4423" y="1545"/>
                </a:lnTo>
                <a:lnTo>
                  <a:pt x="4421" y="1547"/>
                </a:lnTo>
                <a:lnTo>
                  <a:pt x="4421" y="1549"/>
                </a:lnTo>
                <a:lnTo>
                  <a:pt x="4423" y="1549"/>
                </a:lnTo>
                <a:lnTo>
                  <a:pt x="4423" y="1552"/>
                </a:lnTo>
                <a:lnTo>
                  <a:pt x="4425" y="1549"/>
                </a:lnTo>
                <a:lnTo>
                  <a:pt x="4427" y="1547"/>
                </a:lnTo>
                <a:lnTo>
                  <a:pt x="4427" y="1545"/>
                </a:lnTo>
                <a:lnTo>
                  <a:pt x="4427" y="1541"/>
                </a:lnTo>
                <a:lnTo>
                  <a:pt x="4427" y="1539"/>
                </a:lnTo>
                <a:lnTo>
                  <a:pt x="4427" y="1537"/>
                </a:lnTo>
                <a:lnTo>
                  <a:pt x="4425" y="1537"/>
                </a:lnTo>
                <a:lnTo>
                  <a:pt x="4425" y="1537"/>
                </a:lnTo>
                <a:lnTo>
                  <a:pt x="4423" y="1535"/>
                </a:lnTo>
                <a:lnTo>
                  <a:pt x="4425" y="1533"/>
                </a:lnTo>
                <a:lnTo>
                  <a:pt x="4425" y="1533"/>
                </a:lnTo>
                <a:lnTo>
                  <a:pt x="4427" y="1531"/>
                </a:lnTo>
                <a:lnTo>
                  <a:pt x="4427" y="1528"/>
                </a:lnTo>
                <a:lnTo>
                  <a:pt x="4427" y="1528"/>
                </a:lnTo>
                <a:lnTo>
                  <a:pt x="4427" y="1526"/>
                </a:lnTo>
                <a:lnTo>
                  <a:pt x="4429" y="1526"/>
                </a:lnTo>
                <a:lnTo>
                  <a:pt x="4429" y="1526"/>
                </a:lnTo>
                <a:lnTo>
                  <a:pt x="4432" y="1526"/>
                </a:lnTo>
                <a:lnTo>
                  <a:pt x="4432" y="1528"/>
                </a:lnTo>
                <a:lnTo>
                  <a:pt x="4432" y="1531"/>
                </a:lnTo>
                <a:lnTo>
                  <a:pt x="4434" y="1531"/>
                </a:lnTo>
                <a:lnTo>
                  <a:pt x="4434" y="1533"/>
                </a:lnTo>
                <a:lnTo>
                  <a:pt x="4434" y="1535"/>
                </a:lnTo>
                <a:lnTo>
                  <a:pt x="4434" y="1537"/>
                </a:lnTo>
                <a:lnTo>
                  <a:pt x="4436" y="1539"/>
                </a:lnTo>
                <a:lnTo>
                  <a:pt x="4436" y="1541"/>
                </a:lnTo>
                <a:lnTo>
                  <a:pt x="4436" y="1539"/>
                </a:lnTo>
                <a:lnTo>
                  <a:pt x="4436" y="1535"/>
                </a:lnTo>
                <a:lnTo>
                  <a:pt x="4436" y="1533"/>
                </a:lnTo>
                <a:lnTo>
                  <a:pt x="4436" y="1533"/>
                </a:lnTo>
                <a:lnTo>
                  <a:pt x="4438" y="1533"/>
                </a:lnTo>
                <a:lnTo>
                  <a:pt x="4440" y="1531"/>
                </a:lnTo>
                <a:lnTo>
                  <a:pt x="4442" y="1528"/>
                </a:lnTo>
                <a:lnTo>
                  <a:pt x="4442" y="1526"/>
                </a:lnTo>
                <a:lnTo>
                  <a:pt x="4442" y="1526"/>
                </a:lnTo>
                <a:lnTo>
                  <a:pt x="4442" y="1522"/>
                </a:lnTo>
                <a:lnTo>
                  <a:pt x="4442" y="1520"/>
                </a:lnTo>
                <a:lnTo>
                  <a:pt x="4440" y="1520"/>
                </a:lnTo>
                <a:lnTo>
                  <a:pt x="4440" y="1520"/>
                </a:lnTo>
                <a:lnTo>
                  <a:pt x="4440" y="1518"/>
                </a:lnTo>
                <a:lnTo>
                  <a:pt x="4440" y="1518"/>
                </a:lnTo>
                <a:lnTo>
                  <a:pt x="4440" y="1514"/>
                </a:lnTo>
                <a:lnTo>
                  <a:pt x="4440" y="1514"/>
                </a:lnTo>
                <a:lnTo>
                  <a:pt x="4438" y="1512"/>
                </a:lnTo>
                <a:lnTo>
                  <a:pt x="4438" y="1510"/>
                </a:lnTo>
                <a:lnTo>
                  <a:pt x="4438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5"/>
                </a:lnTo>
                <a:lnTo>
                  <a:pt x="4438" y="1505"/>
                </a:lnTo>
                <a:lnTo>
                  <a:pt x="4438" y="1503"/>
                </a:lnTo>
                <a:lnTo>
                  <a:pt x="4438" y="1503"/>
                </a:lnTo>
                <a:lnTo>
                  <a:pt x="4436" y="1501"/>
                </a:lnTo>
                <a:lnTo>
                  <a:pt x="4436" y="1499"/>
                </a:lnTo>
                <a:lnTo>
                  <a:pt x="4436" y="1497"/>
                </a:lnTo>
                <a:lnTo>
                  <a:pt x="4434" y="1497"/>
                </a:lnTo>
                <a:lnTo>
                  <a:pt x="4434" y="1497"/>
                </a:lnTo>
                <a:lnTo>
                  <a:pt x="4432" y="1495"/>
                </a:lnTo>
                <a:lnTo>
                  <a:pt x="4432" y="1495"/>
                </a:lnTo>
                <a:lnTo>
                  <a:pt x="4427" y="1493"/>
                </a:lnTo>
                <a:close/>
                <a:moveTo>
                  <a:pt x="4434" y="1109"/>
                </a:moveTo>
                <a:lnTo>
                  <a:pt x="4434" y="1109"/>
                </a:lnTo>
                <a:lnTo>
                  <a:pt x="4434" y="1109"/>
                </a:lnTo>
                <a:lnTo>
                  <a:pt x="4434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09"/>
                </a:lnTo>
                <a:lnTo>
                  <a:pt x="4434" y="1109"/>
                </a:lnTo>
                <a:close/>
                <a:moveTo>
                  <a:pt x="4853" y="853"/>
                </a:moveTo>
                <a:lnTo>
                  <a:pt x="4851" y="853"/>
                </a:lnTo>
                <a:lnTo>
                  <a:pt x="4849" y="858"/>
                </a:lnTo>
                <a:lnTo>
                  <a:pt x="4849" y="860"/>
                </a:lnTo>
                <a:lnTo>
                  <a:pt x="4849" y="860"/>
                </a:lnTo>
                <a:lnTo>
                  <a:pt x="4851" y="860"/>
                </a:lnTo>
                <a:lnTo>
                  <a:pt x="4851" y="860"/>
                </a:lnTo>
                <a:lnTo>
                  <a:pt x="4851" y="858"/>
                </a:lnTo>
                <a:lnTo>
                  <a:pt x="4851" y="856"/>
                </a:lnTo>
                <a:lnTo>
                  <a:pt x="4853" y="853"/>
                </a:lnTo>
                <a:close/>
                <a:moveTo>
                  <a:pt x="4339" y="1644"/>
                </a:moveTo>
                <a:lnTo>
                  <a:pt x="4337" y="1648"/>
                </a:lnTo>
                <a:lnTo>
                  <a:pt x="4335" y="1652"/>
                </a:lnTo>
                <a:lnTo>
                  <a:pt x="4335" y="1652"/>
                </a:lnTo>
                <a:lnTo>
                  <a:pt x="4337" y="1654"/>
                </a:lnTo>
                <a:lnTo>
                  <a:pt x="4335" y="1654"/>
                </a:lnTo>
                <a:lnTo>
                  <a:pt x="4337" y="1656"/>
                </a:lnTo>
                <a:lnTo>
                  <a:pt x="4337" y="1658"/>
                </a:lnTo>
                <a:lnTo>
                  <a:pt x="4335" y="1661"/>
                </a:lnTo>
                <a:lnTo>
                  <a:pt x="4335" y="1663"/>
                </a:lnTo>
                <a:lnTo>
                  <a:pt x="4333" y="1663"/>
                </a:lnTo>
                <a:lnTo>
                  <a:pt x="4333" y="1665"/>
                </a:lnTo>
                <a:lnTo>
                  <a:pt x="4333" y="1667"/>
                </a:lnTo>
                <a:lnTo>
                  <a:pt x="4331" y="1669"/>
                </a:lnTo>
                <a:lnTo>
                  <a:pt x="4331" y="1669"/>
                </a:lnTo>
                <a:lnTo>
                  <a:pt x="4329" y="1669"/>
                </a:lnTo>
                <a:lnTo>
                  <a:pt x="4329" y="1669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3"/>
                </a:lnTo>
                <a:lnTo>
                  <a:pt x="4329" y="1675"/>
                </a:lnTo>
                <a:lnTo>
                  <a:pt x="4329" y="1677"/>
                </a:lnTo>
                <a:lnTo>
                  <a:pt x="4329" y="1677"/>
                </a:lnTo>
                <a:lnTo>
                  <a:pt x="4329" y="1679"/>
                </a:lnTo>
                <a:lnTo>
                  <a:pt x="4331" y="1682"/>
                </a:lnTo>
                <a:lnTo>
                  <a:pt x="4331" y="1682"/>
                </a:lnTo>
                <a:lnTo>
                  <a:pt x="4335" y="1682"/>
                </a:lnTo>
                <a:lnTo>
                  <a:pt x="4337" y="1682"/>
                </a:lnTo>
                <a:lnTo>
                  <a:pt x="4337" y="1682"/>
                </a:lnTo>
                <a:lnTo>
                  <a:pt x="4339" y="1682"/>
                </a:lnTo>
                <a:lnTo>
                  <a:pt x="4339" y="1682"/>
                </a:lnTo>
                <a:lnTo>
                  <a:pt x="4339" y="1684"/>
                </a:lnTo>
                <a:lnTo>
                  <a:pt x="4339" y="1684"/>
                </a:lnTo>
                <a:lnTo>
                  <a:pt x="4339" y="1686"/>
                </a:lnTo>
                <a:lnTo>
                  <a:pt x="4339" y="1686"/>
                </a:lnTo>
                <a:lnTo>
                  <a:pt x="4341" y="1688"/>
                </a:lnTo>
                <a:lnTo>
                  <a:pt x="4341" y="1690"/>
                </a:lnTo>
                <a:lnTo>
                  <a:pt x="4341" y="1694"/>
                </a:lnTo>
                <a:lnTo>
                  <a:pt x="4339" y="1696"/>
                </a:lnTo>
                <a:lnTo>
                  <a:pt x="4339" y="1698"/>
                </a:lnTo>
                <a:lnTo>
                  <a:pt x="4339" y="1698"/>
                </a:lnTo>
                <a:lnTo>
                  <a:pt x="4339" y="1700"/>
                </a:lnTo>
                <a:lnTo>
                  <a:pt x="4337" y="1705"/>
                </a:lnTo>
                <a:lnTo>
                  <a:pt x="4337" y="1707"/>
                </a:lnTo>
                <a:lnTo>
                  <a:pt x="4337" y="1707"/>
                </a:lnTo>
                <a:lnTo>
                  <a:pt x="4337" y="1709"/>
                </a:lnTo>
                <a:lnTo>
                  <a:pt x="4339" y="1711"/>
                </a:lnTo>
                <a:lnTo>
                  <a:pt x="4339" y="1711"/>
                </a:lnTo>
                <a:lnTo>
                  <a:pt x="4341" y="1713"/>
                </a:lnTo>
                <a:lnTo>
                  <a:pt x="4344" y="1713"/>
                </a:lnTo>
                <a:lnTo>
                  <a:pt x="4344" y="1713"/>
                </a:lnTo>
                <a:lnTo>
                  <a:pt x="4346" y="1711"/>
                </a:lnTo>
                <a:lnTo>
                  <a:pt x="4346" y="1711"/>
                </a:lnTo>
                <a:lnTo>
                  <a:pt x="4348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2" y="1711"/>
                </a:lnTo>
                <a:lnTo>
                  <a:pt x="4352" y="1711"/>
                </a:lnTo>
                <a:lnTo>
                  <a:pt x="4352" y="1709"/>
                </a:lnTo>
                <a:lnTo>
                  <a:pt x="4350" y="1705"/>
                </a:lnTo>
                <a:lnTo>
                  <a:pt x="4350" y="1705"/>
                </a:lnTo>
                <a:lnTo>
                  <a:pt x="4350" y="1702"/>
                </a:lnTo>
                <a:lnTo>
                  <a:pt x="4352" y="1698"/>
                </a:lnTo>
                <a:lnTo>
                  <a:pt x="4352" y="1698"/>
                </a:lnTo>
                <a:lnTo>
                  <a:pt x="4352" y="1694"/>
                </a:lnTo>
                <a:lnTo>
                  <a:pt x="4352" y="1690"/>
                </a:lnTo>
                <a:lnTo>
                  <a:pt x="4352" y="1686"/>
                </a:lnTo>
                <a:lnTo>
                  <a:pt x="4352" y="1686"/>
                </a:lnTo>
                <a:lnTo>
                  <a:pt x="4352" y="1684"/>
                </a:lnTo>
                <a:lnTo>
                  <a:pt x="4352" y="1679"/>
                </a:lnTo>
                <a:lnTo>
                  <a:pt x="4352" y="1677"/>
                </a:lnTo>
                <a:lnTo>
                  <a:pt x="4350" y="1677"/>
                </a:lnTo>
                <a:lnTo>
                  <a:pt x="4350" y="1675"/>
                </a:lnTo>
                <a:lnTo>
                  <a:pt x="4350" y="1673"/>
                </a:lnTo>
                <a:lnTo>
                  <a:pt x="4352" y="1673"/>
                </a:lnTo>
                <a:lnTo>
                  <a:pt x="4354" y="1671"/>
                </a:lnTo>
                <a:lnTo>
                  <a:pt x="4356" y="1669"/>
                </a:lnTo>
                <a:lnTo>
                  <a:pt x="4358" y="1669"/>
                </a:lnTo>
                <a:lnTo>
                  <a:pt x="4358" y="1669"/>
                </a:lnTo>
                <a:lnTo>
                  <a:pt x="4360" y="1669"/>
                </a:lnTo>
                <a:lnTo>
                  <a:pt x="4362" y="1671"/>
                </a:lnTo>
                <a:lnTo>
                  <a:pt x="4362" y="1673"/>
                </a:lnTo>
                <a:lnTo>
                  <a:pt x="4362" y="1675"/>
                </a:lnTo>
                <a:lnTo>
                  <a:pt x="4362" y="1677"/>
                </a:lnTo>
                <a:lnTo>
                  <a:pt x="4360" y="1677"/>
                </a:lnTo>
                <a:lnTo>
                  <a:pt x="4360" y="1679"/>
                </a:lnTo>
                <a:lnTo>
                  <a:pt x="4358" y="1682"/>
                </a:lnTo>
                <a:lnTo>
                  <a:pt x="4358" y="1682"/>
                </a:lnTo>
                <a:lnTo>
                  <a:pt x="4360" y="1682"/>
                </a:lnTo>
                <a:lnTo>
                  <a:pt x="4365" y="1688"/>
                </a:lnTo>
                <a:lnTo>
                  <a:pt x="4367" y="1688"/>
                </a:lnTo>
                <a:lnTo>
                  <a:pt x="4369" y="1688"/>
                </a:lnTo>
                <a:lnTo>
                  <a:pt x="4369" y="1690"/>
                </a:lnTo>
                <a:lnTo>
                  <a:pt x="4369" y="1690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6"/>
                </a:lnTo>
                <a:lnTo>
                  <a:pt x="4369" y="1698"/>
                </a:lnTo>
                <a:lnTo>
                  <a:pt x="4369" y="1700"/>
                </a:lnTo>
                <a:lnTo>
                  <a:pt x="4371" y="1700"/>
                </a:lnTo>
                <a:lnTo>
                  <a:pt x="4371" y="1700"/>
                </a:lnTo>
                <a:lnTo>
                  <a:pt x="4373" y="1700"/>
                </a:lnTo>
                <a:lnTo>
                  <a:pt x="4375" y="1700"/>
                </a:lnTo>
                <a:lnTo>
                  <a:pt x="4377" y="1700"/>
                </a:lnTo>
                <a:lnTo>
                  <a:pt x="4375" y="1698"/>
                </a:lnTo>
                <a:lnTo>
                  <a:pt x="4375" y="1698"/>
                </a:lnTo>
                <a:lnTo>
                  <a:pt x="4377" y="1696"/>
                </a:lnTo>
                <a:lnTo>
                  <a:pt x="4379" y="1696"/>
                </a:lnTo>
                <a:lnTo>
                  <a:pt x="4381" y="1694"/>
                </a:lnTo>
                <a:lnTo>
                  <a:pt x="4383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2"/>
                </a:lnTo>
                <a:lnTo>
                  <a:pt x="4388" y="1692"/>
                </a:lnTo>
                <a:lnTo>
                  <a:pt x="4388" y="1690"/>
                </a:lnTo>
                <a:lnTo>
                  <a:pt x="4388" y="1690"/>
                </a:lnTo>
                <a:lnTo>
                  <a:pt x="4388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6"/>
                </a:lnTo>
                <a:lnTo>
                  <a:pt x="4381" y="1686"/>
                </a:lnTo>
                <a:lnTo>
                  <a:pt x="4381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2"/>
                </a:lnTo>
                <a:lnTo>
                  <a:pt x="4379" y="1682"/>
                </a:lnTo>
                <a:lnTo>
                  <a:pt x="4379" y="1679"/>
                </a:lnTo>
                <a:lnTo>
                  <a:pt x="4379" y="1677"/>
                </a:lnTo>
                <a:lnTo>
                  <a:pt x="4381" y="1677"/>
                </a:lnTo>
                <a:lnTo>
                  <a:pt x="4381" y="1675"/>
                </a:lnTo>
                <a:lnTo>
                  <a:pt x="4379" y="1675"/>
                </a:lnTo>
                <a:lnTo>
                  <a:pt x="4379" y="1675"/>
                </a:lnTo>
                <a:lnTo>
                  <a:pt x="4379" y="1673"/>
                </a:lnTo>
                <a:lnTo>
                  <a:pt x="4379" y="1673"/>
                </a:lnTo>
                <a:lnTo>
                  <a:pt x="4377" y="1671"/>
                </a:lnTo>
                <a:lnTo>
                  <a:pt x="4375" y="1669"/>
                </a:lnTo>
                <a:lnTo>
                  <a:pt x="4375" y="1667"/>
                </a:lnTo>
                <a:lnTo>
                  <a:pt x="4373" y="1665"/>
                </a:lnTo>
                <a:lnTo>
                  <a:pt x="4371" y="1663"/>
                </a:lnTo>
                <a:lnTo>
                  <a:pt x="4371" y="1663"/>
                </a:lnTo>
                <a:lnTo>
                  <a:pt x="4369" y="1663"/>
                </a:lnTo>
                <a:lnTo>
                  <a:pt x="4369" y="1663"/>
                </a:lnTo>
                <a:lnTo>
                  <a:pt x="4369" y="1661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9" y="1658"/>
                </a:lnTo>
                <a:lnTo>
                  <a:pt x="4369" y="1658"/>
                </a:lnTo>
                <a:lnTo>
                  <a:pt x="4371" y="1658"/>
                </a:lnTo>
                <a:lnTo>
                  <a:pt x="4371" y="1658"/>
                </a:lnTo>
                <a:lnTo>
                  <a:pt x="4373" y="1656"/>
                </a:lnTo>
                <a:lnTo>
                  <a:pt x="4373" y="1656"/>
                </a:lnTo>
                <a:lnTo>
                  <a:pt x="4377" y="1654"/>
                </a:lnTo>
                <a:lnTo>
                  <a:pt x="4379" y="1654"/>
                </a:lnTo>
                <a:lnTo>
                  <a:pt x="4379" y="1652"/>
                </a:lnTo>
                <a:lnTo>
                  <a:pt x="4383" y="1650"/>
                </a:lnTo>
                <a:lnTo>
                  <a:pt x="4385" y="1648"/>
                </a:lnTo>
                <a:lnTo>
                  <a:pt x="4385" y="1646"/>
                </a:lnTo>
                <a:lnTo>
                  <a:pt x="4388" y="1646"/>
                </a:lnTo>
                <a:lnTo>
                  <a:pt x="4388" y="1644"/>
                </a:lnTo>
                <a:lnTo>
                  <a:pt x="4388" y="1644"/>
                </a:lnTo>
                <a:lnTo>
                  <a:pt x="4390" y="1644"/>
                </a:lnTo>
                <a:lnTo>
                  <a:pt x="4392" y="1644"/>
                </a:lnTo>
                <a:lnTo>
                  <a:pt x="4394" y="1646"/>
                </a:lnTo>
                <a:lnTo>
                  <a:pt x="4394" y="1646"/>
                </a:lnTo>
                <a:lnTo>
                  <a:pt x="4396" y="1646"/>
                </a:lnTo>
                <a:lnTo>
                  <a:pt x="4396" y="1646"/>
                </a:lnTo>
                <a:lnTo>
                  <a:pt x="4396" y="1642"/>
                </a:lnTo>
                <a:lnTo>
                  <a:pt x="4396" y="1642"/>
                </a:lnTo>
                <a:lnTo>
                  <a:pt x="4396" y="1640"/>
                </a:lnTo>
                <a:lnTo>
                  <a:pt x="4394" y="1640"/>
                </a:lnTo>
                <a:lnTo>
                  <a:pt x="4392" y="1640"/>
                </a:lnTo>
                <a:lnTo>
                  <a:pt x="4390" y="1640"/>
                </a:lnTo>
                <a:lnTo>
                  <a:pt x="4388" y="1640"/>
                </a:lnTo>
                <a:lnTo>
                  <a:pt x="4388" y="1640"/>
                </a:lnTo>
                <a:lnTo>
                  <a:pt x="4388" y="1642"/>
                </a:lnTo>
                <a:lnTo>
                  <a:pt x="4388" y="1642"/>
                </a:lnTo>
                <a:lnTo>
                  <a:pt x="4388" y="1642"/>
                </a:lnTo>
                <a:lnTo>
                  <a:pt x="4385" y="1642"/>
                </a:lnTo>
                <a:lnTo>
                  <a:pt x="4383" y="1642"/>
                </a:lnTo>
                <a:lnTo>
                  <a:pt x="4379" y="1642"/>
                </a:lnTo>
                <a:lnTo>
                  <a:pt x="4377" y="1642"/>
                </a:lnTo>
                <a:lnTo>
                  <a:pt x="4377" y="1644"/>
                </a:lnTo>
                <a:lnTo>
                  <a:pt x="4377" y="1644"/>
                </a:lnTo>
                <a:lnTo>
                  <a:pt x="4375" y="1644"/>
                </a:lnTo>
                <a:lnTo>
                  <a:pt x="4373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69" y="1644"/>
                </a:lnTo>
                <a:lnTo>
                  <a:pt x="4369" y="1644"/>
                </a:lnTo>
                <a:lnTo>
                  <a:pt x="4367" y="1644"/>
                </a:lnTo>
                <a:lnTo>
                  <a:pt x="4365" y="1648"/>
                </a:lnTo>
                <a:lnTo>
                  <a:pt x="4365" y="1648"/>
                </a:lnTo>
                <a:lnTo>
                  <a:pt x="4362" y="1650"/>
                </a:lnTo>
                <a:lnTo>
                  <a:pt x="4360" y="1652"/>
                </a:lnTo>
                <a:lnTo>
                  <a:pt x="4360" y="1650"/>
                </a:lnTo>
                <a:lnTo>
                  <a:pt x="4358" y="1650"/>
                </a:lnTo>
                <a:lnTo>
                  <a:pt x="4356" y="1650"/>
                </a:lnTo>
                <a:lnTo>
                  <a:pt x="4356" y="1650"/>
                </a:lnTo>
                <a:lnTo>
                  <a:pt x="4354" y="1650"/>
                </a:lnTo>
                <a:lnTo>
                  <a:pt x="4354" y="1646"/>
                </a:lnTo>
                <a:lnTo>
                  <a:pt x="4352" y="1646"/>
                </a:lnTo>
                <a:lnTo>
                  <a:pt x="4350" y="1644"/>
                </a:lnTo>
                <a:lnTo>
                  <a:pt x="4350" y="1644"/>
                </a:lnTo>
                <a:lnTo>
                  <a:pt x="4348" y="1640"/>
                </a:lnTo>
                <a:lnTo>
                  <a:pt x="4348" y="1640"/>
                </a:lnTo>
                <a:lnTo>
                  <a:pt x="4346" y="1638"/>
                </a:lnTo>
                <a:lnTo>
                  <a:pt x="4346" y="1635"/>
                </a:lnTo>
                <a:lnTo>
                  <a:pt x="4346" y="1633"/>
                </a:lnTo>
                <a:lnTo>
                  <a:pt x="4346" y="1633"/>
                </a:lnTo>
                <a:lnTo>
                  <a:pt x="4348" y="1631"/>
                </a:lnTo>
                <a:lnTo>
                  <a:pt x="4348" y="1629"/>
                </a:lnTo>
                <a:lnTo>
                  <a:pt x="4350" y="1627"/>
                </a:lnTo>
                <a:lnTo>
                  <a:pt x="4350" y="1625"/>
                </a:lnTo>
                <a:lnTo>
                  <a:pt x="4352" y="1625"/>
                </a:lnTo>
                <a:lnTo>
                  <a:pt x="4352" y="1623"/>
                </a:lnTo>
                <a:lnTo>
                  <a:pt x="4354" y="1623"/>
                </a:lnTo>
                <a:lnTo>
                  <a:pt x="4356" y="1623"/>
                </a:lnTo>
                <a:lnTo>
                  <a:pt x="4360" y="1625"/>
                </a:lnTo>
                <a:lnTo>
                  <a:pt x="4360" y="1625"/>
                </a:lnTo>
                <a:lnTo>
                  <a:pt x="4367" y="1625"/>
                </a:lnTo>
                <a:lnTo>
                  <a:pt x="4369" y="1625"/>
                </a:lnTo>
                <a:lnTo>
                  <a:pt x="4369" y="1625"/>
                </a:lnTo>
                <a:lnTo>
                  <a:pt x="4371" y="1625"/>
                </a:lnTo>
                <a:lnTo>
                  <a:pt x="4373" y="1625"/>
                </a:lnTo>
                <a:lnTo>
                  <a:pt x="4375" y="1625"/>
                </a:lnTo>
                <a:lnTo>
                  <a:pt x="4379" y="1625"/>
                </a:lnTo>
                <a:lnTo>
                  <a:pt x="4388" y="1625"/>
                </a:lnTo>
                <a:lnTo>
                  <a:pt x="4390" y="1625"/>
                </a:lnTo>
                <a:lnTo>
                  <a:pt x="4392" y="1625"/>
                </a:lnTo>
                <a:lnTo>
                  <a:pt x="4392" y="1625"/>
                </a:lnTo>
                <a:lnTo>
                  <a:pt x="4394" y="1627"/>
                </a:lnTo>
                <a:lnTo>
                  <a:pt x="4394" y="1627"/>
                </a:lnTo>
                <a:lnTo>
                  <a:pt x="4398" y="1627"/>
                </a:lnTo>
                <a:lnTo>
                  <a:pt x="4398" y="1627"/>
                </a:lnTo>
                <a:lnTo>
                  <a:pt x="4400" y="1627"/>
                </a:lnTo>
                <a:lnTo>
                  <a:pt x="4406" y="1625"/>
                </a:lnTo>
                <a:lnTo>
                  <a:pt x="4406" y="1625"/>
                </a:lnTo>
                <a:lnTo>
                  <a:pt x="4409" y="1625"/>
                </a:lnTo>
                <a:lnTo>
                  <a:pt x="4411" y="1625"/>
                </a:lnTo>
                <a:lnTo>
                  <a:pt x="4411" y="1625"/>
                </a:lnTo>
                <a:lnTo>
                  <a:pt x="4411" y="1623"/>
                </a:lnTo>
                <a:lnTo>
                  <a:pt x="4413" y="1621"/>
                </a:lnTo>
                <a:lnTo>
                  <a:pt x="4413" y="1621"/>
                </a:lnTo>
                <a:lnTo>
                  <a:pt x="4415" y="1619"/>
                </a:lnTo>
                <a:lnTo>
                  <a:pt x="4417" y="1617"/>
                </a:lnTo>
                <a:lnTo>
                  <a:pt x="4419" y="1617"/>
                </a:lnTo>
                <a:lnTo>
                  <a:pt x="4419" y="1614"/>
                </a:lnTo>
                <a:lnTo>
                  <a:pt x="4421" y="1612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08"/>
                </a:lnTo>
                <a:lnTo>
                  <a:pt x="4421" y="1606"/>
                </a:lnTo>
                <a:lnTo>
                  <a:pt x="4419" y="1606"/>
                </a:lnTo>
                <a:lnTo>
                  <a:pt x="4417" y="1608"/>
                </a:lnTo>
                <a:lnTo>
                  <a:pt x="4417" y="1608"/>
                </a:lnTo>
                <a:lnTo>
                  <a:pt x="4415" y="1610"/>
                </a:lnTo>
                <a:lnTo>
                  <a:pt x="4415" y="1610"/>
                </a:lnTo>
                <a:lnTo>
                  <a:pt x="4413" y="1610"/>
                </a:lnTo>
                <a:lnTo>
                  <a:pt x="4413" y="1610"/>
                </a:lnTo>
                <a:lnTo>
                  <a:pt x="4413" y="1612"/>
                </a:lnTo>
                <a:lnTo>
                  <a:pt x="4413" y="1614"/>
                </a:lnTo>
                <a:lnTo>
                  <a:pt x="4411" y="1614"/>
                </a:lnTo>
                <a:lnTo>
                  <a:pt x="4409" y="1617"/>
                </a:lnTo>
                <a:lnTo>
                  <a:pt x="4402" y="1619"/>
                </a:lnTo>
                <a:lnTo>
                  <a:pt x="4402" y="1619"/>
                </a:lnTo>
                <a:lnTo>
                  <a:pt x="4394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5" y="1619"/>
                </a:lnTo>
                <a:lnTo>
                  <a:pt x="4383" y="1617"/>
                </a:lnTo>
                <a:lnTo>
                  <a:pt x="4381" y="1617"/>
                </a:lnTo>
                <a:lnTo>
                  <a:pt x="4377" y="1617"/>
                </a:lnTo>
                <a:lnTo>
                  <a:pt x="4373" y="1617"/>
                </a:lnTo>
                <a:lnTo>
                  <a:pt x="4369" y="1617"/>
                </a:lnTo>
                <a:lnTo>
                  <a:pt x="4369" y="1617"/>
                </a:lnTo>
                <a:lnTo>
                  <a:pt x="4369" y="1614"/>
                </a:lnTo>
                <a:lnTo>
                  <a:pt x="4367" y="1614"/>
                </a:lnTo>
                <a:lnTo>
                  <a:pt x="4367" y="1614"/>
                </a:lnTo>
                <a:lnTo>
                  <a:pt x="4367" y="1612"/>
                </a:lnTo>
                <a:lnTo>
                  <a:pt x="4367" y="1612"/>
                </a:lnTo>
                <a:lnTo>
                  <a:pt x="4365" y="1612"/>
                </a:lnTo>
                <a:lnTo>
                  <a:pt x="4365" y="1612"/>
                </a:lnTo>
                <a:lnTo>
                  <a:pt x="4362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58" y="1612"/>
                </a:lnTo>
                <a:lnTo>
                  <a:pt x="4358" y="1614"/>
                </a:lnTo>
                <a:lnTo>
                  <a:pt x="4356" y="1617"/>
                </a:lnTo>
                <a:lnTo>
                  <a:pt x="4356" y="1617"/>
                </a:lnTo>
                <a:lnTo>
                  <a:pt x="4356" y="1619"/>
                </a:lnTo>
                <a:lnTo>
                  <a:pt x="4356" y="1619"/>
                </a:lnTo>
                <a:lnTo>
                  <a:pt x="4354" y="1619"/>
                </a:lnTo>
                <a:lnTo>
                  <a:pt x="4354" y="1619"/>
                </a:lnTo>
                <a:lnTo>
                  <a:pt x="4352" y="1619"/>
                </a:lnTo>
                <a:lnTo>
                  <a:pt x="4352" y="1619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9"/>
                </a:lnTo>
                <a:lnTo>
                  <a:pt x="4348" y="1621"/>
                </a:lnTo>
                <a:lnTo>
                  <a:pt x="4348" y="1621"/>
                </a:lnTo>
                <a:lnTo>
                  <a:pt x="4348" y="1621"/>
                </a:lnTo>
                <a:lnTo>
                  <a:pt x="4346" y="1623"/>
                </a:lnTo>
                <a:lnTo>
                  <a:pt x="4346" y="1623"/>
                </a:lnTo>
                <a:lnTo>
                  <a:pt x="4346" y="1625"/>
                </a:lnTo>
                <a:lnTo>
                  <a:pt x="4344" y="1627"/>
                </a:lnTo>
                <a:lnTo>
                  <a:pt x="4344" y="1629"/>
                </a:lnTo>
                <a:lnTo>
                  <a:pt x="4344" y="1631"/>
                </a:lnTo>
                <a:lnTo>
                  <a:pt x="4344" y="1631"/>
                </a:lnTo>
                <a:lnTo>
                  <a:pt x="4344" y="1631"/>
                </a:lnTo>
                <a:lnTo>
                  <a:pt x="4341" y="1631"/>
                </a:lnTo>
                <a:lnTo>
                  <a:pt x="4341" y="1633"/>
                </a:lnTo>
                <a:lnTo>
                  <a:pt x="4344" y="1638"/>
                </a:lnTo>
                <a:lnTo>
                  <a:pt x="4344" y="1642"/>
                </a:lnTo>
                <a:lnTo>
                  <a:pt x="4344" y="1642"/>
                </a:lnTo>
                <a:lnTo>
                  <a:pt x="4344" y="1644"/>
                </a:lnTo>
                <a:lnTo>
                  <a:pt x="4344" y="1642"/>
                </a:lnTo>
                <a:lnTo>
                  <a:pt x="4341" y="1642"/>
                </a:lnTo>
                <a:lnTo>
                  <a:pt x="4341" y="1642"/>
                </a:lnTo>
                <a:lnTo>
                  <a:pt x="4339" y="1644"/>
                </a:lnTo>
                <a:close/>
                <a:moveTo>
                  <a:pt x="4444" y="1577"/>
                </a:moveTo>
                <a:lnTo>
                  <a:pt x="4444" y="1577"/>
                </a:lnTo>
                <a:lnTo>
                  <a:pt x="4444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4" y="1577"/>
                </a:lnTo>
                <a:lnTo>
                  <a:pt x="4444" y="1577"/>
                </a:lnTo>
                <a:close/>
                <a:moveTo>
                  <a:pt x="4415" y="1499"/>
                </a:moveTo>
                <a:lnTo>
                  <a:pt x="4413" y="1499"/>
                </a:lnTo>
                <a:lnTo>
                  <a:pt x="4413" y="1499"/>
                </a:lnTo>
                <a:lnTo>
                  <a:pt x="4415" y="1499"/>
                </a:lnTo>
                <a:lnTo>
                  <a:pt x="4415" y="1501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close/>
                <a:moveTo>
                  <a:pt x="4442" y="1573"/>
                </a:moveTo>
                <a:lnTo>
                  <a:pt x="4442" y="1575"/>
                </a:lnTo>
                <a:lnTo>
                  <a:pt x="4444" y="1577"/>
                </a:lnTo>
                <a:lnTo>
                  <a:pt x="4444" y="1575"/>
                </a:lnTo>
                <a:lnTo>
                  <a:pt x="4444" y="1575"/>
                </a:lnTo>
                <a:lnTo>
                  <a:pt x="4442" y="1575"/>
                </a:lnTo>
                <a:lnTo>
                  <a:pt x="4442" y="1573"/>
                </a:lnTo>
                <a:close/>
                <a:moveTo>
                  <a:pt x="4375" y="1436"/>
                </a:moveTo>
                <a:lnTo>
                  <a:pt x="4375" y="1436"/>
                </a:lnTo>
                <a:lnTo>
                  <a:pt x="4373" y="1436"/>
                </a:lnTo>
                <a:lnTo>
                  <a:pt x="4373" y="1436"/>
                </a:lnTo>
                <a:lnTo>
                  <a:pt x="4373" y="1438"/>
                </a:lnTo>
                <a:lnTo>
                  <a:pt x="4373" y="1438"/>
                </a:lnTo>
                <a:lnTo>
                  <a:pt x="4373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7" y="1438"/>
                </a:lnTo>
                <a:lnTo>
                  <a:pt x="4377" y="1438"/>
                </a:lnTo>
                <a:lnTo>
                  <a:pt x="4377" y="1436"/>
                </a:lnTo>
                <a:lnTo>
                  <a:pt x="4375" y="1436"/>
                </a:lnTo>
                <a:close/>
                <a:moveTo>
                  <a:pt x="4415" y="1463"/>
                </a:moveTo>
                <a:lnTo>
                  <a:pt x="4417" y="1466"/>
                </a:lnTo>
                <a:lnTo>
                  <a:pt x="4417" y="1463"/>
                </a:lnTo>
                <a:lnTo>
                  <a:pt x="4417" y="1463"/>
                </a:lnTo>
                <a:lnTo>
                  <a:pt x="4415" y="1463"/>
                </a:lnTo>
                <a:lnTo>
                  <a:pt x="4415" y="1461"/>
                </a:lnTo>
                <a:lnTo>
                  <a:pt x="4415" y="1463"/>
                </a:lnTo>
                <a:lnTo>
                  <a:pt x="4415" y="1463"/>
                </a:lnTo>
                <a:lnTo>
                  <a:pt x="4415" y="1463"/>
                </a:lnTo>
                <a:close/>
                <a:moveTo>
                  <a:pt x="4411" y="1466"/>
                </a:moveTo>
                <a:lnTo>
                  <a:pt x="4413" y="1466"/>
                </a:lnTo>
                <a:lnTo>
                  <a:pt x="4413" y="1466"/>
                </a:lnTo>
                <a:lnTo>
                  <a:pt x="4413" y="1463"/>
                </a:lnTo>
                <a:lnTo>
                  <a:pt x="4411" y="1463"/>
                </a:lnTo>
                <a:lnTo>
                  <a:pt x="4411" y="1463"/>
                </a:lnTo>
                <a:lnTo>
                  <a:pt x="4409" y="1463"/>
                </a:lnTo>
                <a:lnTo>
                  <a:pt x="4411" y="1466"/>
                </a:lnTo>
                <a:lnTo>
                  <a:pt x="4411" y="1466"/>
                </a:lnTo>
                <a:close/>
                <a:moveTo>
                  <a:pt x="4375" y="1459"/>
                </a:moveTo>
                <a:lnTo>
                  <a:pt x="4375" y="1459"/>
                </a:lnTo>
                <a:lnTo>
                  <a:pt x="4373" y="1459"/>
                </a:lnTo>
                <a:lnTo>
                  <a:pt x="4373" y="1461"/>
                </a:lnTo>
                <a:lnTo>
                  <a:pt x="4375" y="1461"/>
                </a:lnTo>
                <a:lnTo>
                  <a:pt x="4377" y="1461"/>
                </a:lnTo>
                <a:lnTo>
                  <a:pt x="4377" y="1463"/>
                </a:lnTo>
                <a:lnTo>
                  <a:pt x="4377" y="1463"/>
                </a:lnTo>
                <a:lnTo>
                  <a:pt x="4375" y="1468"/>
                </a:lnTo>
                <a:lnTo>
                  <a:pt x="4375" y="1472"/>
                </a:lnTo>
                <a:lnTo>
                  <a:pt x="4375" y="1472"/>
                </a:lnTo>
                <a:lnTo>
                  <a:pt x="4375" y="1474"/>
                </a:lnTo>
                <a:lnTo>
                  <a:pt x="4375" y="1476"/>
                </a:lnTo>
                <a:lnTo>
                  <a:pt x="4375" y="1476"/>
                </a:lnTo>
                <a:lnTo>
                  <a:pt x="4375" y="1478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7" y="1478"/>
                </a:lnTo>
                <a:lnTo>
                  <a:pt x="4377" y="1478"/>
                </a:lnTo>
                <a:lnTo>
                  <a:pt x="4383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8" y="1474"/>
                </a:lnTo>
                <a:lnTo>
                  <a:pt x="4388" y="1474"/>
                </a:lnTo>
                <a:lnTo>
                  <a:pt x="4388" y="1472"/>
                </a:lnTo>
                <a:lnTo>
                  <a:pt x="4388" y="1472"/>
                </a:lnTo>
                <a:lnTo>
                  <a:pt x="4390" y="1472"/>
                </a:lnTo>
                <a:lnTo>
                  <a:pt x="4390" y="1472"/>
                </a:lnTo>
                <a:lnTo>
                  <a:pt x="4392" y="1470"/>
                </a:lnTo>
                <a:lnTo>
                  <a:pt x="4392" y="1468"/>
                </a:lnTo>
                <a:lnTo>
                  <a:pt x="4392" y="1468"/>
                </a:lnTo>
                <a:lnTo>
                  <a:pt x="4392" y="1466"/>
                </a:lnTo>
                <a:lnTo>
                  <a:pt x="4392" y="1466"/>
                </a:lnTo>
                <a:lnTo>
                  <a:pt x="4392" y="1466"/>
                </a:lnTo>
                <a:lnTo>
                  <a:pt x="4388" y="1466"/>
                </a:lnTo>
                <a:lnTo>
                  <a:pt x="4388" y="1466"/>
                </a:lnTo>
                <a:lnTo>
                  <a:pt x="4390" y="1466"/>
                </a:lnTo>
                <a:lnTo>
                  <a:pt x="4388" y="1463"/>
                </a:lnTo>
                <a:lnTo>
                  <a:pt x="4385" y="1463"/>
                </a:lnTo>
                <a:lnTo>
                  <a:pt x="4383" y="1463"/>
                </a:lnTo>
                <a:lnTo>
                  <a:pt x="4383" y="1463"/>
                </a:lnTo>
                <a:lnTo>
                  <a:pt x="4381" y="1461"/>
                </a:lnTo>
                <a:lnTo>
                  <a:pt x="4379" y="1461"/>
                </a:lnTo>
                <a:lnTo>
                  <a:pt x="4377" y="1459"/>
                </a:lnTo>
                <a:lnTo>
                  <a:pt x="4375" y="1459"/>
                </a:lnTo>
                <a:close/>
                <a:moveTo>
                  <a:pt x="4421" y="1484"/>
                </a:moveTo>
                <a:lnTo>
                  <a:pt x="4421" y="1484"/>
                </a:lnTo>
                <a:lnTo>
                  <a:pt x="4421" y="1487"/>
                </a:lnTo>
                <a:lnTo>
                  <a:pt x="4423" y="1489"/>
                </a:lnTo>
                <a:lnTo>
                  <a:pt x="4423" y="1487"/>
                </a:lnTo>
                <a:lnTo>
                  <a:pt x="4421" y="1484"/>
                </a:lnTo>
                <a:lnTo>
                  <a:pt x="4421" y="1484"/>
                </a:lnTo>
                <a:close/>
                <a:moveTo>
                  <a:pt x="4409" y="1466"/>
                </a:moveTo>
                <a:lnTo>
                  <a:pt x="4409" y="1466"/>
                </a:lnTo>
                <a:lnTo>
                  <a:pt x="4409" y="1468"/>
                </a:lnTo>
                <a:lnTo>
                  <a:pt x="4411" y="1470"/>
                </a:lnTo>
                <a:lnTo>
                  <a:pt x="4411" y="1474"/>
                </a:lnTo>
                <a:lnTo>
                  <a:pt x="4411" y="1474"/>
                </a:lnTo>
                <a:lnTo>
                  <a:pt x="4413" y="1474"/>
                </a:lnTo>
                <a:lnTo>
                  <a:pt x="4413" y="1474"/>
                </a:lnTo>
                <a:lnTo>
                  <a:pt x="4415" y="1474"/>
                </a:lnTo>
                <a:lnTo>
                  <a:pt x="4415" y="1476"/>
                </a:lnTo>
                <a:lnTo>
                  <a:pt x="4415" y="1476"/>
                </a:lnTo>
                <a:lnTo>
                  <a:pt x="4415" y="1478"/>
                </a:lnTo>
                <a:lnTo>
                  <a:pt x="4415" y="1480"/>
                </a:lnTo>
                <a:lnTo>
                  <a:pt x="4415" y="1482"/>
                </a:lnTo>
                <a:lnTo>
                  <a:pt x="4415" y="1482"/>
                </a:lnTo>
                <a:lnTo>
                  <a:pt x="4415" y="1484"/>
                </a:lnTo>
                <a:lnTo>
                  <a:pt x="4417" y="1484"/>
                </a:lnTo>
                <a:lnTo>
                  <a:pt x="4417" y="1487"/>
                </a:lnTo>
                <a:lnTo>
                  <a:pt x="4419" y="1487"/>
                </a:lnTo>
                <a:lnTo>
                  <a:pt x="4419" y="1484"/>
                </a:lnTo>
                <a:lnTo>
                  <a:pt x="4419" y="1484"/>
                </a:lnTo>
                <a:lnTo>
                  <a:pt x="4419" y="1482"/>
                </a:lnTo>
                <a:lnTo>
                  <a:pt x="4419" y="1482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1" y="1480"/>
                </a:lnTo>
                <a:lnTo>
                  <a:pt x="4421" y="1478"/>
                </a:lnTo>
                <a:lnTo>
                  <a:pt x="4421" y="1478"/>
                </a:lnTo>
                <a:lnTo>
                  <a:pt x="4421" y="1478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4"/>
                </a:lnTo>
                <a:lnTo>
                  <a:pt x="4419" y="1470"/>
                </a:lnTo>
                <a:lnTo>
                  <a:pt x="4419" y="1470"/>
                </a:lnTo>
                <a:lnTo>
                  <a:pt x="4419" y="1470"/>
                </a:lnTo>
                <a:lnTo>
                  <a:pt x="4417" y="1468"/>
                </a:lnTo>
                <a:lnTo>
                  <a:pt x="4417" y="1468"/>
                </a:lnTo>
                <a:lnTo>
                  <a:pt x="4415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1" y="1466"/>
                </a:lnTo>
                <a:lnTo>
                  <a:pt x="4411" y="1466"/>
                </a:lnTo>
                <a:lnTo>
                  <a:pt x="4409" y="1466"/>
                </a:lnTo>
                <a:lnTo>
                  <a:pt x="4409" y="1466"/>
                </a:lnTo>
                <a:lnTo>
                  <a:pt x="4409" y="1466"/>
                </a:lnTo>
                <a:close/>
                <a:moveTo>
                  <a:pt x="4383" y="1453"/>
                </a:moveTo>
                <a:lnTo>
                  <a:pt x="4385" y="1453"/>
                </a:lnTo>
                <a:lnTo>
                  <a:pt x="4385" y="1453"/>
                </a:lnTo>
                <a:lnTo>
                  <a:pt x="4385" y="1451"/>
                </a:lnTo>
                <a:lnTo>
                  <a:pt x="4383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3" y="1453"/>
                </a:lnTo>
                <a:lnTo>
                  <a:pt x="4383" y="1453"/>
                </a:lnTo>
                <a:close/>
                <a:moveTo>
                  <a:pt x="4379" y="1451"/>
                </a:moveTo>
                <a:lnTo>
                  <a:pt x="4379" y="1449"/>
                </a:lnTo>
                <a:lnTo>
                  <a:pt x="4379" y="1449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close/>
                <a:moveTo>
                  <a:pt x="4400" y="1453"/>
                </a:moveTo>
                <a:lnTo>
                  <a:pt x="4400" y="1451"/>
                </a:lnTo>
                <a:lnTo>
                  <a:pt x="4400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400" y="1453"/>
                </a:lnTo>
                <a:lnTo>
                  <a:pt x="4400" y="1453"/>
                </a:lnTo>
                <a:close/>
                <a:moveTo>
                  <a:pt x="4398" y="1451"/>
                </a:moveTo>
                <a:lnTo>
                  <a:pt x="4396" y="1451"/>
                </a:lnTo>
                <a:lnTo>
                  <a:pt x="4394" y="1451"/>
                </a:lnTo>
                <a:lnTo>
                  <a:pt x="4394" y="1449"/>
                </a:lnTo>
                <a:lnTo>
                  <a:pt x="4394" y="1451"/>
                </a:lnTo>
                <a:lnTo>
                  <a:pt x="4394" y="1453"/>
                </a:lnTo>
                <a:lnTo>
                  <a:pt x="4394" y="1453"/>
                </a:lnTo>
                <a:lnTo>
                  <a:pt x="4392" y="1457"/>
                </a:lnTo>
                <a:lnTo>
                  <a:pt x="4392" y="1459"/>
                </a:lnTo>
                <a:lnTo>
                  <a:pt x="4392" y="1459"/>
                </a:lnTo>
                <a:lnTo>
                  <a:pt x="4394" y="1457"/>
                </a:lnTo>
                <a:lnTo>
                  <a:pt x="4396" y="1455"/>
                </a:lnTo>
                <a:lnTo>
                  <a:pt x="4396" y="1455"/>
                </a:lnTo>
                <a:lnTo>
                  <a:pt x="4398" y="1455"/>
                </a:lnTo>
                <a:lnTo>
                  <a:pt x="4398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9"/>
                </a:lnTo>
                <a:lnTo>
                  <a:pt x="4400" y="1459"/>
                </a:lnTo>
                <a:lnTo>
                  <a:pt x="4402" y="1459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59"/>
                </a:lnTo>
                <a:lnTo>
                  <a:pt x="4402" y="1455"/>
                </a:lnTo>
                <a:lnTo>
                  <a:pt x="4400" y="1453"/>
                </a:lnTo>
                <a:lnTo>
                  <a:pt x="4398" y="1453"/>
                </a:lnTo>
                <a:lnTo>
                  <a:pt x="4398" y="1451"/>
                </a:lnTo>
                <a:close/>
                <a:moveTo>
                  <a:pt x="4444" y="1573"/>
                </a:moveTo>
                <a:lnTo>
                  <a:pt x="4444" y="1573"/>
                </a:lnTo>
                <a:lnTo>
                  <a:pt x="4444" y="1573"/>
                </a:lnTo>
                <a:lnTo>
                  <a:pt x="4444" y="1573"/>
                </a:lnTo>
                <a:lnTo>
                  <a:pt x="4446" y="1570"/>
                </a:lnTo>
                <a:lnTo>
                  <a:pt x="4446" y="1570"/>
                </a:lnTo>
                <a:lnTo>
                  <a:pt x="4446" y="1568"/>
                </a:lnTo>
                <a:lnTo>
                  <a:pt x="4446" y="1566"/>
                </a:lnTo>
                <a:lnTo>
                  <a:pt x="4444" y="1566"/>
                </a:lnTo>
                <a:lnTo>
                  <a:pt x="4444" y="1566"/>
                </a:lnTo>
                <a:lnTo>
                  <a:pt x="4444" y="1568"/>
                </a:lnTo>
                <a:lnTo>
                  <a:pt x="4444" y="1568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3"/>
                </a:lnTo>
                <a:close/>
                <a:moveTo>
                  <a:pt x="4714" y="2210"/>
                </a:moveTo>
                <a:lnTo>
                  <a:pt x="4714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2"/>
                </a:lnTo>
                <a:lnTo>
                  <a:pt x="4714" y="2210"/>
                </a:lnTo>
                <a:close/>
                <a:moveTo>
                  <a:pt x="4710" y="2212"/>
                </a:moveTo>
                <a:lnTo>
                  <a:pt x="4712" y="2212"/>
                </a:lnTo>
                <a:lnTo>
                  <a:pt x="4714" y="2214"/>
                </a:lnTo>
                <a:lnTo>
                  <a:pt x="4714" y="2214"/>
                </a:lnTo>
                <a:lnTo>
                  <a:pt x="4712" y="2212"/>
                </a:lnTo>
                <a:lnTo>
                  <a:pt x="4712" y="2212"/>
                </a:lnTo>
                <a:lnTo>
                  <a:pt x="4712" y="2212"/>
                </a:lnTo>
                <a:lnTo>
                  <a:pt x="4710" y="2212"/>
                </a:lnTo>
                <a:close/>
                <a:moveTo>
                  <a:pt x="4756" y="2237"/>
                </a:moveTo>
                <a:lnTo>
                  <a:pt x="4756" y="2237"/>
                </a:lnTo>
                <a:lnTo>
                  <a:pt x="4754" y="2237"/>
                </a:lnTo>
                <a:lnTo>
                  <a:pt x="4752" y="2233"/>
                </a:lnTo>
                <a:lnTo>
                  <a:pt x="4750" y="2233"/>
                </a:lnTo>
                <a:lnTo>
                  <a:pt x="4750" y="2235"/>
                </a:lnTo>
                <a:lnTo>
                  <a:pt x="4748" y="2235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2" y="2241"/>
                </a:lnTo>
                <a:lnTo>
                  <a:pt x="4752" y="2241"/>
                </a:lnTo>
                <a:lnTo>
                  <a:pt x="4752" y="2241"/>
                </a:lnTo>
                <a:lnTo>
                  <a:pt x="4754" y="2241"/>
                </a:lnTo>
                <a:lnTo>
                  <a:pt x="4754" y="2241"/>
                </a:lnTo>
                <a:lnTo>
                  <a:pt x="4756" y="2241"/>
                </a:lnTo>
                <a:lnTo>
                  <a:pt x="4756" y="2241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7"/>
                </a:lnTo>
                <a:close/>
                <a:moveTo>
                  <a:pt x="4756" y="2243"/>
                </a:moveTo>
                <a:lnTo>
                  <a:pt x="4754" y="2243"/>
                </a:lnTo>
                <a:lnTo>
                  <a:pt x="4752" y="2243"/>
                </a:lnTo>
                <a:lnTo>
                  <a:pt x="4752" y="2243"/>
                </a:lnTo>
                <a:lnTo>
                  <a:pt x="4752" y="2245"/>
                </a:lnTo>
                <a:lnTo>
                  <a:pt x="4754" y="2245"/>
                </a:lnTo>
                <a:lnTo>
                  <a:pt x="4754" y="2245"/>
                </a:lnTo>
                <a:lnTo>
                  <a:pt x="4756" y="2245"/>
                </a:lnTo>
                <a:lnTo>
                  <a:pt x="4756" y="2245"/>
                </a:lnTo>
                <a:lnTo>
                  <a:pt x="4758" y="2245"/>
                </a:lnTo>
                <a:lnTo>
                  <a:pt x="4758" y="2245"/>
                </a:lnTo>
                <a:lnTo>
                  <a:pt x="4758" y="2243"/>
                </a:lnTo>
                <a:lnTo>
                  <a:pt x="4756" y="2243"/>
                </a:lnTo>
                <a:close/>
                <a:moveTo>
                  <a:pt x="4754" y="2245"/>
                </a:moveTo>
                <a:lnTo>
                  <a:pt x="4754" y="2245"/>
                </a:lnTo>
                <a:lnTo>
                  <a:pt x="4754" y="2245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5"/>
                </a:lnTo>
                <a:close/>
                <a:moveTo>
                  <a:pt x="4706" y="2245"/>
                </a:moveTo>
                <a:lnTo>
                  <a:pt x="4706" y="2245"/>
                </a:lnTo>
                <a:lnTo>
                  <a:pt x="4706" y="2245"/>
                </a:lnTo>
                <a:lnTo>
                  <a:pt x="4704" y="2245"/>
                </a:lnTo>
                <a:lnTo>
                  <a:pt x="4704" y="2245"/>
                </a:lnTo>
                <a:lnTo>
                  <a:pt x="4704" y="2248"/>
                </a:lnTo>
                <a:lnTo>
                  <a:pt x="4706" y="2245"/>
                </a:lnTo>
                <a:close/>
                <a:moveTo>
                  <a:pt x="4696" y="2235"/>
                </a:moveTo>
                <a:lnTo>
                  <a:pt x="4696" y="2231"/>
                </a:lnTo>
                <a:lnTo>
                  <a:pt x="4693" y="2231"/>
                </a:lnTo>
                <a:lnTo>
                  <a:pt x="4693" y="2231"/>
                </a:lnTo>
                <a:lnTo>
                  <a:pt x="4693" y="2233"/>
                </a:lnTo>
                <a:lnTo>
                  <a:pt x="4691" y="2233"/>
                </a:lnTo>
                <a:lnTo>
                  <a:pt x="4691" y="2233"/>
                </a:lnTo>
                <a:lnTo>
                  <a:pt x="4691" y="2235"/>
                </a:lnTo>
                <a:lnTo>
                  <a:pt x="4691" y="2237"/>
                </a:lnTo>
                <a:lnTo>
                  <a:pt x="4691" y="2237"/>
                </a:lnTo>
                <a:lnTo>
                  <a:pt x="4691" y="2239"/>
                </a:lnTo>
                <a:lnTo>
                  <a:pt x="4691" y="2239"/>
                </a:lnTo>
                <a:lnTo>
                  <a:pt x="4693" y="2239"/>
                </a:lnTo>
                <a:lnTo>
                  <a:pt x="4693" y="2239"/>
                </a:lnTo>
                <a:lnTo>
                  <a:pt x="4696" y="2237"/>
                </a:lnTo>
                <a:lnTo>
                  <a:pt x="4696" y="2237"/>
                </a:lnTo>
                <a:lnTo>
                  <a:pt x="4696" y="2235"/>
                </a:lnTo>
                <a:lnTo>
                  <a:pt x="4696" y="2235"/>
                </a:lnTo>
                <a:close/>
                <a:moveTo>
                  <a:pt x="4756" y="2275"/>
                </a:moveTo>
                <a:lnTo>
                  <a:pt x="4756" y="2273"/>
                </a:lnTo>
                <a:lnTo>
                  <a:pt x="4756" y="2273"/>
                </a:lnTo>
                <a:lnTo>
                  <a:pt x="4756" y="2273"/>
                </a:lnTo>
                <a:lnTo>
                  <a:pt x="4756" y="2271"/>
                </a:lnTo>
                <a:lnTo>
                  <a:pt x="4756" y="2269"/>
                </a:lnTo>
                <a:lnTo>
                  <a:pt x="4756" y="2266"/>
                </a:lnTo>
                <a:lnTo>
                  <a:pt x="4756" y="2264"/>
                </a:lnTo>
                <a:lnTo>
                  <a:pt x="4756" y="2262"/>
                </a:lnTo>
                <a:lnTo>
                  <a:pt x="4756" y="2260"/>
                </a:lnTo>
                <a:lnTo>
                  <a:pt x="4756" y="2258"/>
                </a:lnTo>
                <a:lnTo>
                  <a:pt x="4756" y="2258"/>
                </a:lnTo>
                <a:lnTo>
                  <a:pt x="4756" y="2256"/>
                </a:lnTo>
                <a:lnTo>
                  <a:pt x="4756" y="2254"/>
                </a:lnTo>
                <a:lnTo>
                  <a:pt x="4754" y="2252"/>
                </a:lnTo>
                <a:lnTo>
                  <a:pt x="4752" y="2252"/>
                </a:lnTo>
                <a:lnTo>
                  <a:pt x="4752" y="2252"/>
                </a:lnTo>
                <a:lnTo>
                  <a:pt x="4750" y="2252"/>
                </a:lnTo>
                <a:lnTo>
                  <a:pt x="4750" y="2252"/>
                </a:lnTo>
                <a:lnTo>
                  <a:pt x="4746" y="2252"/>
                </a:lnTo>
                <a:lnTo>
                  <a:pt x="4746" y="2252"/>
                </a:lnTo>
                <a:lnTo>
                  <a:pt x="4744" y="2254"/>
                </a:lnTo>
                <a:lnTo>
                  <a:pt x="4744" y="2254"/>
                </a:lnTo>
                <a:lnTo>
                  <a:pt x="4744" y="2254"/>
                </a:lnTo>
                <a:lnTo>
                  <a:pt x="4742" y="2254"/>
                </a:lnTo>
                <a:lnTo>
                  <a:pt x="4742" y="2254"/>
                </a:lnTo>
                <a:lnTo>
                  <a:pt x="4740" y="2254"/>
                </a:lnTo>
                <a:lnTo>
                  <a:pt x="4740" y="2254"/>
                </a:lnTo>
                <a:lnTo>
                  <a:pt x="4737" y="2254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8"/>
                </a:lnTo>
                <a:lnTo>
                  <a:pt x="4733" y="2256"/>
                </a:lnTo>
                <a:lnTo>
                  <a:pt x="4733" y="2256"/>
                </a:lnTo>
                <a:lnTo>
                  <a:pt x="4733" y="2256"/>
                </a:lnTo>
                <a:lnTo>
                  <a:pt x="4731" y="2258"/>
                </a:lnTo>
                <a:lnTo>
                  <a:pt x="4727" y="2258"/>
                </a:lnTo>
                <a:lnTo>
                  <a:pt x="4725" y="2256"/>
                </a:lnTo>
                <a:lnTo>
                  <a:pt x="4721" y="2256"/>
                </a:lnTo>
                <a:lnTo>
                  <a:pt x="4719" y="2254"/>
                </a:lnTo>
                <a:lnTo>
                  <a:pt x="4719" y="2254"/>
                </a:lnTo>
                <a:lnTo>
                  <a:pt x="4719" y="2254"/>
                </a:lnTo>
                <a:lnTo>
                  <a:pt x="4717" y="2254"/>
                </a:lnTo>
                <a:lnTo>
                  <a:pt x="4717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2" y="2252"/>
                </a:lnTo>
                <a:lnTo>
                  <a:pt x="4712" y="2250"/>
                </a:lnTo>
                <a:lnTo>
                  <a:pt x="4710" y="2252"/>
                </a:lnTo>
                <a:lnTo>
                  <a:pt x="4708" y="2252"/>
                </a:lnTo>
                <a:lnTo>
                  <a:pt x="4706" y="2250"/>
                </a:lnTo>
                <a:lnTo>
                  <a:pt x="4704" y="2250"/>
                </a:lnTo>
                <a:lnTo>
                  <a:pt x="4704" y="2252"/>
                </a:lnTo>
                <a:lnTo>
                  <a:pt x="4704" y="2254"/>
                </a:lnTo>
                <a:lnTo>
                  <a:pt x="4704" y="2256"/>
                </a:lnTo>
                <a:lnTo>
                  <a:pt x="4704" y="2258"/>
                </a:lnTo>
                <a:lnTo>
                  <a:pt x="4704" y="2260"/>
                </a:lnTo>
                <a:lnTo>
                  <a:pt x="4704" y="2262"/>
                </a:lnTo>
                <a:lnTo>
                  <a:pt x="4706" y="2262"/>
                </a:lnTo>
                <a:lnTo>
                  <a:pt x="4708" y="2266"/>
                </a:lnTo>
                <a:lnTo>
                  <a:pt x="4708" y="2269"/>
                </a:lnTo>
                <a:lnTo>
                  <a:pt x="4712" y="2273"/>
                </a:lnTo>
                <a:lnTo>
                  <a:pt x="4712" y="2273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4" y="2275"/>
                </a:lnTo>
                <a:lnTo>
                  <a:pt x="4717" y="2279"/>
                </a:lnTo>
                <a:lnTo>
                  <a:pt x="4717" y="2279"/>
                </a:lnTo>
                <a:lnTo>
                  <a:pt x="4714" y="2281"/>
                </a:lnTo>
                <a:lnTo>
                  <a:pt x="4714" y="2279"/>
                </a:lnTo>
                <a:lnTo>
                  <a:pt x="4714" y="2277"/>
                </a:lnTo>
                <a:lnTo>
                  <a:pt x="4710" y="2275"/>
                </a:lnTo>
                <a:lnTo>
                  <a:pt x="4712" y="2279"/>
                </a:lnTo>
                <a:lnTo>
                  <a:pt x="4712" y="2281"/>
                </a:lnTo>
                <a:lnTo>
                  <a:pt x="4714" y="2287"/>
                </a:lnTo>
                <a:lnTo>
                  <a:pt x="4717" y="2287"/>
                </a:lnTo>
                <a:lnTo>
                  <a:pt x="4717" y="2290"/>
                </a:lnTo>
                <a:lnTo>
                  <a:pt x="4717" y="2290"/>
                </a:lnTo>
                <a:lnTo>
                  <a:pt x="4719" y="2290"/>
                </a:lnTo>
                <a:lnTo>
                  <a:pt x="4721" y="2294"/>
                </a:lnTo>
                <a:lnTo>
                  <a:pt x="4721" y="2294"/>
                </a:lnTo>
                <a:lnTo>
                  <a:pt x="4723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7" y="2296"/>
                </a:lnTo>
                <a:lnTo>
                  <a:pt x="4725" y="2296"/>
                </a:lnTo>
                <a:lnTo>
                  <a:pt x="4723" y="2296"/>
                </a:lnTo>
                <a:lnTo>
                  <a:pt x="4723" y="2296"/>
                </a:lnTo>
                <a:lnTo>
                  <a:pt x="4723" y="2298"/>
                </a:lnTo>
                <a:lnTo>
                  <a:pt x="4723" y="2298"/>
                </a:lnTo>
                <a:lnTo>
                  <a:pt x="4725" y="2298"/>
                </a:lnTo>
                <a:lnTo>
                  <a:pt x="4729" y="2298"/>
                </a:lnTo>
                <a:lnTo>
                  <a:pt x="4731" y="2298"/>
                </a:lnTo>
                <a:lnTo>
                  <a:pt x="4733" y="2300"/>
                </a:lnTo>
                <a:lnTo>
                  <a:pt x="4735" y="2300"/>
                </a:lnTo>
                <a:lnTo>
                  <a:pt x="4735" y="2300"/>
                </a:lnTo>
                <a:lnTo>
                  <a:pt x="4737" y="2298"/>
                </a:lnTo>
                <a:lnTo>
                  <a:pt x="4737" y="2296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2"/>
                </a:lnTo>
                <a:lnTo>
                  <a:pt x="4737" y="2292"/>
                </a:lnTo>
                <a:lnTo>
                  <a:pt x="4740" y="2294"/>
                </a:lnTo>
                <a:lnTo>
                  <a:pt x="4742" y="2294"/>
                </a:lnTo>
                <a:lnTo>
                  <a:pt x="4742" y="2292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87"/>
                </a:lnTo>
                <a:lnTo>
                  <a:pt x="4742" y="2287"/>
                </a:lnTo>
                <a:lnTo>
                  <a:pt x="4742" y="2285"/>
                </a:lnTo>
                <a:lnTo>
                  <a:pt x="4744" y="2287"/>
                </a:lnTo>
                <a:lnTo>
                  <a:pt x="4744" y="2290"/>
                </a:lnTo>
                <a:lnTo>
                  <a:pt x="4746" y="2290"/>
                </a:lnTo>
                <a:lnTo>
                  <a:pt x="4746" y="2290"/>
                </a:lnTo>
                <a:lnTo>
                  <a:pt x="4746" y="2287"/>
                </a:lnTo>
                <a:lnTo>
                  <a:pt x="4746" y="2287"/>
                </a:lnTo>
                <a:lnTo>
                  <a:pt x="4748" y="2287"/>
                </a:lnTo>
                <a:lnTo>
                  <a:pt x="4748" y="2287"/>
                </a:lnTo>
                <a:lnTo>
                  <a:pt x="4750" y="2287"/>
                </a:lnTo>
                <a:lnTo>
                  <a:pt x="4748" y="2290"/>
                </a:lnTo>
                <a:lnTo>
                  <a:pt x="4748" y="2290"/>
                </a:lnTo>
                <a:lnTo>
                  <a:pt x="4748" y="2290"/>
                </a:lnTo>
                <a:lnTo>
                  <a:pt x="4746" y="2290"/>
                </a:lnTo>
                <a:lnTo>
                  <a:pt x="4748" y="2292"/>
                </a:lnTo>
                <a:lnTo>
                  <a:pt x="4748" y="2294"/>
                </a:lnTo>
                <a:lnTo>
                  <a:pt x="4750" y="2292"/>
                </a:lnTo>
                <a:lnTo>
                  <a:pt x="4750" y="2292"/>
                </a:lnTo>
                <a:lnTo>
                  <a:pt x="4752" y="2292"/>
                </a:lnTo>
                <a:lnTo>
                  <a:pt x="4752" y="2290"/>
                </a:lnTo>
                <a:lnTo>
                  <a:pt x="4750" y="2285"/>
                </a:lnTo>
                <a:lnTo>
                  <a:pt x="4750" y="2283"/>
                </a:lnTo>
                <a:lnTo>
                  <a:pt x="4750" y="2281"/>
                </a:lnTo>
                <a:lnTo>
                  <a:pt x="4752" y="2281"/>
                </a:lnTo>
                <a:lnTo>
                  <a:pt x="4752" y="2279"/>
                </a:lnTo>
                <a:lnTo>
                  <a:pt x="4752" y="2277"/>
                </a:lnTo>
                <a:lnTo>
                  <a:pt x="4752" y="2277"/>
                </a:lnTo>
                <a:lnTo>
                  <a:pt x="4752" y="2275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1"/>
                </a:lnTo>
                <a:lnTo>
                  <a:pt x="4756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6" y="2273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7"/>
                </a:lnTo>
                <a:lnTo>
                  <a:pt x="4756" y="2277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close/>
                <a:moveTo>
                  <a:pt x="4742" y="2292"/>
                </a:move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4"/>
                </a:lnTo>
                <a:lnTo>
                  <a:pt x="4742" y="2294"/>
                </a:lnTo>
                <a:lnTo>
                  <a:pt x="4744" y="2294"/>
                </a:lnTo>
                <a:lnTo>
                  <a:pt x="4744" y="2292"/>
                </a:lnTo>
                <a:lnTo>
                  <a:pt x="4742" y="2292"/>
                </a:lnTo>
                <a:close/>
                <a:moveTo>
                  <a:pt x="4754" y="2283"/>
                </a:moveTo>
                <a:lnTo>
                  <a:pt x="4752" y="2281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5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close/>
                <a:moveTo>
                  <a:pt x="4742" y="2294"/>
                </a:moveTo>
                <a:lnTo>
                  <a:pt x="4742" y="2294"/>
                </a:lnTo>
                <a:lnTo>
                  <a:pt x="4742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8"/>
                </a:lnTo>
                <a:lnTo>
                  <a:pt x="4742" y="2298"/>
                </a:lnTo>
                <a:lnTo>
                  <a:pt x="4742" y="2298"/>
                </a:lnTo>
                <a:lnTo>
                  <a:pt x="4742" y="2296"/>
                </a:lnTo>
                <a:lnTo>
                  <a:pt x="4742" y="2296"/>
                </a:lnTo>
                <a:lnTo>
                  <a:pt x="4742" y="2294"/>
                </a:lnTo>
                <a:close/>
                <a:moveTo>
                  <a:pt x="4832" y="2048"/>
                </a:moveTo>
                <a:lnTo>
                  <a:pt x="4832" y="2044"/>
                </a:lnTo>
                <a:lnTo>
                  <a:pt x="4830" y="2042"/>
                </a:lnTo>
                <a:lnTo>
                  <a:pt x="4830" y="2040"/>
                </a:lnTo>
                <a:lnTo>
                  <a:pt x="4828" y="2034"/>
                </a:lnTo>
                <a:lnTo>
                  <a:pt x="4825" y="2032"/>
                </a:lnTo>
                <a:lnTo>
                  <a:pt x="4828" y="2027"/>
                </a:lnTo>
                <a:lnTo>
                  <a:pt x="4825" y="2017"/>
                </a:lnTo>
                <a:lnTo>
                  <a:pt x="4828" y="2013"/>
                </a:lnTo>
                <a:lnTo>
                  <a:pt x="4825" y="2011"/>
                </a:lnTo>
                <a:lnTo>
                  <a:pt x="4825" y="2011"/>
                </a:lnTo>
                <a:lnTo>
                  <a:pt x="4823" y="2011"/>
                </a:lnTo>
                <a:lnTo>
                  <a:pt x="4823" y="2009"/>
                </a:lnTo>
                <a:lnTo>
                  <a:pt x="4823" y="2004"/>
                </a:lnTo>
                <a:lnTo>
                  <a:pt x="4821" y="2002"/>
                </a:lnTo>
                <a:lnTo>
                  <a:pt x="4819" y="2000"/>
                </a:lnTo>
                <a:lnTo>
                  <a:pt x="4817" y="1998"/>
                </a:lnTo>
                <a:lnTo>
                  <a:pt x="4817" y="1996"/>
                </a:lnTo>
                <a:lnTo>
                  <a:pt x="4817" y="1996"/>
                </a:lnTo>
                <a:lnTo>
                  <a:pt x="4817" y="1994"/>
                </a:lnTo>
                <a:lnTo>
                  <a:pt x="4815" y="1994"/>
                </a:lnTo>
                <a:lnTo>
                  <a:pt x="4813" y="1994"/>
                </a:lnTo>
                <a:lnTo>
                  <a:pt x="4811" y="1992"/>
                </a:lnTo>
                <a:lnTo>
                  <a:pt x="4811" y="1990"/>
                </a:lnTo>
                <a:lnTo>
                  <a:pt x="4809" y="1986"/>
                </a:lnTo>
                <a:lnTo>
                  <a:pt x="4807" y="1983"/>
                </a:lnTo>
                <a:lnTo>
                  <a:pt x="4805" y="1983"/>
                </a:lnTo>
                <a:lnTo>
                  <a:pt x="4805" y="1983"/>
                </a:lnTo>
                <a:lnTo>
                  <a:pt x="4802" y="1983"/>
                </a:lnTo>
                <a:lnTo>
                  <a:pt x="4798" y="1979"/>
                </a:lnTo>
                <a:lnTo>
                  <a:pt x="4798" y="1979"/>
                </a:lnTo>
                <a:lnTo>
                  <a:pt x="4796" y="1977"/>
                </a:lnTo>
                <a:lnTo>
                  <a:pt x="4796" y="1977"/>
                </a:lnTo>
                <a:lnTo>
                  <a:pt x="4794" y="1975"/>
                </a:lnTo>
                <a:lnTo>
                  <a:pt x="4792" y="1975"/>
                </a:lnTo>
                <a:lnTo>
                  <a:pt x="4792" y="1969"/>
                </a:lnTo>
                <a:lnTo>
                  <a:pt x="4792" y="1967"/>
                </a:lnTo>
                <a:lnTo>
                  <a:pt x="4792" y="1960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60"/>
                </a:lnTo>
                <a:lnTo>
                  <a:pt x="4790" y="1960"/>
                </a:lnTo>
                <a:lnTo>
                  <a:pt x="4788" y="1960"/>
                </a:lnTo>
                <a:lnTo>
                  <a:pt x="4786" y="1958"/>
                </a:lnTo>
                <a:lnTo>
                  <a:pt x="4784" y="1958"/>
                </a:lnTo>
                <a:lnTo>
                  <a:pt x="4784" y="1956"/>
                </a:lnTo>
                <a:lnTo>
                  <a:pt x="4781" y="1954"/>
                </a:lnTo>
                <a:lnTo>
                  <a:pt x="4781" y="1954"/>
                </a:lnTo>
                <a:lnTo>
                  <a:pt x="4781" y="1954"/>
                </a:lnTo>
                <a:lnTo>
                  <a:pt x="4779" y="1956"/>
                </a:lnTo>
                <a:lnTo>
                  <a:pt x="4781" y="1960"/>
                </a:lnTo>
                <a:lnTo>
                  <a:pt x="4779" y="1960"/>
                </a:lnTo>
                <a:lnTo>
                  <a:pt x="4779" y="1960"/>
                </a:lnTo>
                <a:lnTo>
                  <a:pt x="4777" y="1958"/>
                </a:lnTo>
                <a:lnTo>
                  <a:pt x="4777" y="1958"/>
                </a:lnTo>
                <a:lnTo>
                  <a:pt x="4777" y="1958"/>
                </a:lnTo>
                <a:lnTo>
                  <a:pt x="4775" y="1956"/>
                </a:lnTo>
                <a:lnTo>
                  <a:pt x="4775" y="1956"/>
                </a:lnTo>
                <a:lnTo>
                  <a:pt x="4773" y="1952"/>
                </a:lnTo>
                <a:lnTo>
                  <a:pt x="4773" y="1948"/>
                </a:lnTo>
                <a:lnTo>
                  <a:pt x="4773" y="1946"/>
                </a:lnTo>
                <a:lnTo>
                  <a:pt x="4771" y="1944"/>
                </a:lnTo>
                <a:lnTo>
                  <a:pt x="4771" y="1941"/>
                </a:lnTo>
                <a:lnTo>
                  <a:pt x="4769" y="1941"/>
                </a:lnTo>
                <a:lnTo>
                  <a:pt x="4769" y="1939"/>
                </a:lnTo>
                <a:lnTo>
                  <a:pt x="4767" y="1937"/>
                </a:lnTo>
                <a:lnTo>
                  <a:pt x="4765" y="1935"/>
                </a:lnTo>
                <a:lnTo>
                  <a:pt x="4763" y="1933"/>
                </a:lnTo>
                <a:lnTo>
                  <a:pt x="4763" y="1931"/>
                </a:lnTo>
                <a:lnTo>
                  <a:pt x="4763" y="1929"/>
                </a:lnTo>
                <a:lnTo>
                  <a:pt x="4763" y="1929"/>
                </a:lnTo>
                <a:lnTo>
                  <a:pt x="4765" y="1929"/>
                </a:lnTo>
                <a:lnTo>
                  <a:pt x="4765" y="1927"/>
                </a:lnTo>
                <a:lnTo>
                  <a:pt x="4763" y="1927"/>
                </a:lnTo>
                <a:lnTo>
                  <a:pt x="4761" y="1925"/>
                </a:lnTo>
                <a:lnTo>
                  <a:pt x="4758" y="1923"/>
                </a:lnTo>
                <a:lnTo>
                  <a:pt x="4756" y="1923"/>
                </a:lnTo>
                <a:lnTo>
                  <a:pt x="4754" y="1921"/>
                </a:lnTo>
                <a:lnTo>
                  <a:pt x="4752" y="1921"/>
                </a:lnTo>
                <a:lnTo>
                  <a:pt x="4752" y="1921"/>
                </a:lnTo>
                <a:lnTo>
                  <a:pt x="4750" y="1921"/>
                </a:lnTo>
                <a:lnTo>
                  <a:pt x="4750" y="1918"/>
                </a:lnTo>
                <a:lnTo>
                  <a:pt x="4748" y="1918"/>
                </a:lnTo>
                <a:lnTo>
                  <a:pt x="4746" y="1916"/>
                </a:lnTo>
                <a:lnTo>
                  <a:pt x="4744" y="1914"/>
                </a:lnTo>
                <a:lnTo>
                  <a:pt x="4744" y="1914"/>
                </a:lnTo>
                <a:lnTo>
                  <a:pt x="4744" y="1912"/>
                </a:lnTo>
                <a:lnTo>
                  <a:pt x="4742" y="1912"/>
                </a:lnTo>
                <a:lnTo>
                  <a:pt x="4742" y="1914"/>
                </a:lnTo>
                <a:lnTo>
                  <a:pt x="4740" y="1912"/>
                </a:lnTo>
                <a:lnTo>
                  <a:pt x="4740" y="1912"/>
                </a:lnTo>
                <a:lnTo>
                  <a:pt x="4737" y="1910"/>
                </a:lnTo>
                <a:lnTo>
                  <a:pt x="4735" y="1910"/>
                </a:lnTo>
                <a:lnTo>
                  <a:pt x="4733" y="1910"/>
                </a:lnTo>
                <a:lnTo>
                  <a:pt x="4731" y="1910"/>
                </a:lnTo>
                <a:lnTo>
                  <a:pt x="4729" y="1908"/>
                </a:lnTo>
                <a:lnTo>
                  <a:pt x="4729" y="1906"/>
                </a:lnTo>
                <a:lnTo>
                  <a:pt x="4727" y="1904"/>
                </a:lnTo>
                <a:lnTo>
                  <a:pt x="4727" y="1902"/>
                </a:lnTo>
                <a:lnTo>
                  <a:pt x="4727" y="1900"/>
                </a:lnTo>
                <a:lnTo>
                  <a:pt x="4727" y="1900"/>
                </a:lnTo>
                <a:lnTo>
                  <a:pt x="4723" y="1895"/>
                </a:lnTo>
                <a:lnTo>
                  <a:pt x="4723" y="1895"/>
                </a:lnTo>
                <a:lnTo>
                  <a:pt x="4725" y="1891"/>
                </a:lnTo>
                <a:lnTo>
                  <a:pt x="4725" y="1887"/>
                </a:lnTo>
                <a:lnTo>
                  <a:pt x="4723" y="1883"/>
                </a:lnTo>
                <a:lnTo>
                  <a:pt x="4721" y="1879"/>
                </a:lnTo>
                <a:lnTo>
                  <a:pt x="4721" y="1877"/>
                </a:lnTo>
                <a:lnTo>
                  <a:pt x="4721" y="1877"/>
                </a:lnTo>
                <a:lnTo>
                  <a:pt x="4719" y="1877"/>
                </a:lnTo>
                <a:lnTo>
                  <a:pt x="4719" y="1874"/>
                </a:lnTo>
                <a:lnTo>
                  <a:pt x="4717" y="1872"/>
                </a:lnTo>
                <a:lnTo>
                  <a:pt x="4714" y="1870"/>
                </a:lnTo>
                <a:lnTo>
                  <a:pt x="4714" y="1868"/>
                </a:lnTo>
                <a:lnTo>
                  <a:pt x="4714" y="1868"/>
                </a:lnTo>
                <a:lnTo>
                  <a:pt x="4714" y="1866"/>
                </a:lnTo>
                <a:lnTo>
                  <a:pt x="4714" y="1864"/>
                </a:lnTo>
                <a:lnTo>
                  <a:pt x="4714" y="1862"/>
                </a:lnTo>
                <a:lnTo>
                  <a:pt x="4714" y="1858"/>
                </a:lnTo>
                <a:lnTo>
                  <a:pt x="4712" y="1856"/>
                </a:lnTo>
                <a:lnTo>
                  <a:pt x="4712" y="1853"/>
                </a:lnTo>
                <a:lnTo>
                  <a:pt x="4712" y="1851"/>
                </a:lnTo>
                <a:lnTo>
                  <a:pt x="4712" y="1849"/>
                </a:lnTo>
                <a:lnTo>
                  <a:pt x="4712" y="1849"/>
                </a:lnTo>
                <a:lnTo>
                  <a:pt x="4712" y="1847"/>
                </a:lnTo>
                <a:lnTo>
                  <a:pt x="4710" y="1845"/>
                </a:lnTo>
                <a:lnTo>
                  <a:pt x="4710" y="1845"/>
                </a:lnTo>
                <a:lnTo>
                  <a:pt x="4708" y="1843"/>
                </a:lnTo>
                <a:lnTo>
                  <a:pt x="4704" y="1841"/>
                </a:lnTo>
                <a:lnTo>
                  <a:pt x="4702" y="1839"/>
                </a:lnTo>
                <a:lnTo>
                  <a:pt x="4700" y="1837"/>
                </a:lnTo>
                <a:lnTo>
                  <a:pt x="4698" y="1837"/>
                </a:lnTo>
                <a:lnTo>
                  <a:pt x="4698" y="1839"/>
                </a:lnTo>
                <a:lnTo>
                  <a:pt x="4696" y="1839"/>
                </a:lnTo>
                <a:lnTo>
                  <a:pt x="4693" y="1841"/>
                </a:lnTo>
                <a:lnTo>
                  <a:pt x="4691" y="1839"/>
                </a:lnTo>
                <a:lnTo>
                  <a:pt x="4689" y="1839"/>
                </a:lnTo>
                <a:lnTo>
                  <a:pt x="4689" y="1837"/>
                </a:lnTo>
                <a:lnTo>
                  <a:pt x="4689" y="1832"/>
                </a:lnTo>
                <a:lnTo>
                  <a:pt x="4687" y="1830"/>
                </a:lnTo>
                <a:lnTo>
                  <a:pt x="4687" y="1830"/>
                </a:lnTo>
                <a:lnTo>
                  <a:pt x="4687" y="1826"/>
                </a:lnTo>
                <a:lnTo>
                  <a:pt x="4687" y="1824"/>
                </a:lnTo>
                <a:lnTo>
                  <a:pt x="4687" y="1820"/>
                </a:lnTo>
                <a:lnTo>
                  <a:pt x="4685" y="1816"/>
                </a:lnTo>
                <a:lnTo>
                  <a:pt x="4685" y="1816"/>
                </a:lnTo>
                <a:lnTo>
                  <a:pt x="4685" y="1814"/>
                </a:lnTo>
                <a:lnTo>
                  <a:pt x="4683" y="1812"/>
                </a:lnTo>
                <a:lnTo>
                  <a:pt x="4683" y="1809"/>
                </a:lnTo>
                <a:lnTo>
                  <a:pt x="4683" y="1809"/>
                </a:lnTo>
                <a:lnTo>
                  <a:pt x="4681" y="1809"/>
                </a:lnTo>
                <a:lnTo>
                  <a:pt x="4681" y="1807"/>
                </a:lnTo>
                <a:lnTo>
                  <a:pt x="4681" y="1807"/>
                </a:lnTo>
                <a:lnTo>
                  <a:pt x="4681" y="1805"/>
                </a:lnTo>
                <a:lnTo>
                  <a:pt x="4683" y="1803"/>
                </a:lnTo>
                <a:lnTo>
                  <a:pt x="4681" y="1803"/>
                </a:lnTo>
                <a:lnTo>
                  <a:pt x="4679" y="1803"/>
                </a:lnTo>
                <a:lnTo>
                  <a:pt x="4679" y="1803"/>
                </a:lnTo>
                <a:lnTo>
                  <a:pt x="4677" y="1801"/>
                </a:lnTo>
                <a:lnTo>
                  <a:pt x="4677" y="1799"/>
                </a:lnTo>
                <a:lnTo>
                  <a:pt x="4677" y="1797"/>
                </a:lnTo>
                <a:lnTo>
                  <a:pt x="4677" y="1795"/>
                </a:lnTo>
                <a:lnTo>
                  <a:pt x="4677" y="1793"/>
                </a:lnTo>
                <a:lnTo>
                  <a:pt x="4677" y="1791"/>
                </a:lnTo>
                <a:lnTo>
                  <a:pt x="4675" y="1791"/>
                </a:lnTo>
                <a:lnTo>
                  <a:pt x="4673" y="1788"/>
                </a:lnTo>
                <a:lnTo>
                  <a:pt x="4673" y="1786"/>
                </a:lnTo>
                <a:lnTo>
                  <a:pt x="4675" y="1786"/>
                </a:lnTo>
                <a:lnTo>
                  <a:pt x="4673" y="1786"/>
                </a:lnTo>
                <a:lnTo>
                  <a:pt x="4673" y="1786"/>
                </a:lnTo>
                <a:lnTo>
                  <a:pt x="4670" y="1786"/>
                </a:lnTo>
                <a:lnTo>
                  <a:pt x="4670" y="1788"/>
                </a:lnTo>
                <a:lnTo>
                  <a:pt x="4668" y="1788"/>
                </a:lnTo>
                <a:lnTo>
                  <a:pt x="4666" y="1793"/>
                </a:lnTo>
                <a:lnTo>
                  <a:pt x="4666" y="1799"/>
                </a:lnTo>
                <a:lnTo>
                  <a:pt x="4664" y="1803"/>
                </a:lnTo>
                <a:lnTo>
                  <a:pt x="4664" y="1803"/>
                </a:lnTo>
                <a:lnTo>
                  <a:pt x="4664" y="1805"/>
                </a:lnTo>
                <a:lnTo>
                  <a:pt x="4664" y="1805"/>
                </a:lnTo>
                <a:lnTo>
                  <a:pt x="4662" y="1803"/>
                </a:lnTo>
                <a:lnTo>
                  <a:pt x="4662" y="1805"/>
                </a:lnTo>
                <a:lnTo>
                  <a:pt x="4660" y="1809"/>
                </a:lnTo>
                <a:lnTo>
                  <a:pt x="4660" y="1812"/>
                </a:lnTo>
                <a:lnTo>
                  <a:pt x="4662" y="1812"/>
                </a:lnTo>
                <a:lnTo>
                  <a:pt x="4662" y="1812"/>
                </a:lnTo>
                <a:lnTo>
                  <a:pt x="4662" y="1814"/>
                </a:lnTo>
                <a:lnTo>
                  <a:pt x="4664" y="1814"/>
                </a:lnTo>
                <a:lnTo>
                  <a:pt x="4664" y="1814"/>
                </a:lnTo>
                <a:lnTo>
                  <a:pt x="4664" y="1816"/>
                </a:lnTo>
                <a:lnTo>
                  <a:pt x="4664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0" y="1818"/>
                </a:lnTo>
                <a:lnTo>
                  <a:pt x="4660" y="1822"/>
                </a:lnTo>
                <a:lnTo>
                  <a:pt x="4660" y="1824"/>
                </a:lnTo>
                <a:lnTo>
                  <a:pt x="4658" y="1826"/>
                </a:lnTo>
                <a:lnTo>
                  <a:pt x="4658" y="1830"/>
                </a:lnTo>
                <a:lnTo>
                  <a:pt x="4658" y="1832"/>
                </a:lnTo>
                <a:lnTo>
                  <a:pt x="4658" y="1835"/>
                </a:lnTo>
                <a:lnTo>
                  <a:pt x="4660" y="1835"/>
                </a:lnTo>
                <a:lnTo>
                  <a:pt x="4658" y="1839"/>
                </a:lnTo>
                <a:lnTo>
                  <a:pt x="4658" y="1841"/>
                </a:lnTo>
                <a:lnTo>
                  <a:pt x="4660" y="1845"/>
                </a:lnTo>
                <a:lnTo>
                  <a:pt x="4660" y="1849"/>
                </a:lnTo>
                <a:lnTo>
                  <a:pt x="4658" y="1851"/>
                </a:lnTo>
                <a:lnTo>
                  <a:pt x="4658" y="1858"/>
                </a:lnTo>
                <a:lnTo>
                  <a:pt x="4656" y="1862"/>
                </a:lnTo>
                <a:lnTo>
                  <a:pt x="4656" y="1864"/>
                </a:lnTo>
                <a:lnTo>
                  <a:pt x="4656" y="1866"/>
                </a:lnTo>
                <a:lnTo>
                  <a:pt x="4654" y="1870"/>
                </a:lnTo>
                <a:lnTo>
                  <a:pt x="4654" y="1872"/>
                </a:lnTo>
                <a:lnTo>
                  <a:pt x="4649" y="1879"/>
                </a:lnTo>
                <a:lnTo>
                  <a:pt x="4649" y="1881"/>
                </a:lnTo>
                <a:lnTo>
                  <a:pt x="4647" y="1883"/>
                </a:lnTo>
                <a:lnTo>
                  <a:pt x="4645" y="1885"/>
                </a:lnTo>
                <a:lnTo>
                  <a:pt x="4643" y="1887"/>
                </a:lnTo>
                <a:lnTo>
                  <a:pt x="4639" y="1887"/>
                </a:lnTo>
                <a:lnTo>
                  <a:pt x="4637" y="1887"/>
                </a:lnTo>
                <a:lnTo>
                  <a:pt x="4635" y="1887"/>
                </a:lnTo>
                <a:lnTo>
                  <a:pt x="4635" y="1887"/>
                </a:lnTo>
                <a:lnTo>
                  <a:pt x="4631" y="1885"/>
                </a:lnTo>
                <a:lnTo>
                  <a:pt x="4629" y="1883"/>
                </a:lnTo>
                <a:lnTo>
                  <a:pt x="4624" y="1883"/>
                </a:lnTo>
                <a:lnTo>
                  <a:pt x="4624" y="1881"/>
                </a:lnTo>
                <a:lnTo>
                  <a:pt x="4624" y="1879"/>
                </a:lnTo>
                <a:lnTo>
                  <a:pt x="4622" y="1879"/>
                </a:lnTo>
                <a:lnTo>
                  <a:pt x="4622" y="1877"/>
                </a:lnTo>
                <a:lnTo>
                  <a:pt x="4618" y="1874"/>
                </a:lnTo>
                <a:lnTo>
                  <a:pt x="4616" y="1874"/>
                </a:lnTo>
                <a:lnTo>
                  <a:pt x="4614" y="1874"/>
                </a:lnTo>
                <a:lnTo>
                  <a:pt x="4610" y="1872"/>
                </a:lnTo>
                <a:lnTo>
                  <a:pt x="4608" y="1872"/>
                </a:lnTo>
                <a:lnTo>
                  <a:pt x="4605" y="1870"/>
                </a:lnTo>
                <a:lnTo>
                  <a:pt x="4603" y="1866"/>
                </a:lnTo>
                <a:lnTo>
                  <a:pt x="4599" y="1866"/>
                </a:lnTo>
                <a:lnTo>
                  <a:pt x="4597" y="1864"/>
                </a:lnTo>
                <a:lnTo>
                  <a:pt x="4595" y="1862"/>
                </a:lnTo>
                <a:lnTo>
                  <a:pt x="4593" y="1862"/>
                </a:lnTo>
                <a:lnTo>
                  <a:pt x="4593" y="1862"/>
                </a:lnTo>
                <a:lnTo>
                  <a:pt x="4591" y="1862"/>
                </a:lnTo>
                <a:lnTo>
                  <a:pt x="4589" y="1862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58"/>
                </a:lnTo>
                <a:lnTo>
                  <a:pt x="4589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5" y="1858"/>
                </a:lnTo>
                <a:lnTo>
                  <a:pt x="4582" y="1856"/>
                </a:lnTo>
                <a:lnTo>
                  <a:pt x="4582" y="1856"/>
                </a:lnTo>
                <a:lnTo>
                  <a:pt x="4580" y="1853"/>
                </a:lnTo>
                <a:lnTo>
                  <a:pt x="4578" y="1851"/>
                </a:lnTo>
                <a:lnTo>
                  <a:pt x="4576" y="1851"/>
                </a:lnTo>
                <a:lnTo>
                  <a:pt x="4572" y="1847"/>
                </a:lnTo>
                <a:lnTo>
                  <a:pt x="4570" y="1847"/>
                </a:lnTo>
                <a:lnTo>
                  <a:pt x="4570" y="1845"/>
                </a:lnTo>
                <a:lnTo>
                  <a:pt x="4570" y="1845"/>
                </a:lnTo>
                <a:lnTo>
                  <a:pt x="4570" y="1843"/>
                </a:lnTo>
                <a:lnTo>
                  <a:pt x="4572" y="1843"/>
                </a:lnTo>
                <a:lnTo>
                  <a:pt x="4574" y="1837"/>
                </a:lnTo>
                <a:lnTo>
                  <a:pt x="4576" y="1837"/>
                </a:lnTo>
                <a:lnTo>
                  <a:pt x="4576" y="1837"/>
                </a:lnTo>
                <a:lnTo>
                  <a:pt x="4578" y="1832"/>
                </a:lnTo>
                <a:lnTo>
                  <a:pt x="4578" y="1830"/>
                </a:lnTo>
                <a:lnTo>
                  <a:pt x="4576" y="1828"/>
                </a:lnTo>
                <a:lnTo>
                  <a:pt x="4576" y="1824"/>
                </a:lnTo>
                <a:lnTo>
                  <a:pt x="4580" y="1822"/>
                </a:lnTo>
                <a:lnTo>
                  <a:pt x="4580" y="1822"/>
                </a:lnTo>
                <a:lnTo>
                  <a:pt x="4582" y="1820"/>
                </a:lnTo>
                <a:lnTo>
                  <a:pt x="4582" y="1822"/>
                </a:lnTo>
                <a:lnTo>
                  <a:pt x="4585" y="1822"/>
                </a:lnTo>
                <a:lnTo>
                  <a:pt x="4585" y="1822"/>
                </a:lnTo>
                <a:lnTo>
                  <a:pt x="4587" y="1818"/>
                </a:lnTo>
                <a:lnTo>
                  <a:pt x="4587" y="1818"/>
                </a:lnTo>
                <a:lnTo>
                  <a:pt x="4585" y="1816"/>
                </a:lnTo>
                <a:lnTo>
                  <a:pt x="4587" y="1816"/>
                </a:lnTo>
                <a:lnTo>
                  <a:pt x="4591" y="1809"/>
                </a:lnTo>
                <a:lnTo>
                  <a:pt x="4591" y="1807"/>
                </a:lnTo>
                <a:lnTo>
                  <a:pt x="4591" y="1807"/>
                </a:lnTo>
                <a:lnTo>
                  <a:pt x="4589" y="1807"/>
                </a:lnTo>
                <a:lnTo>
                  <a:pt x="4587" y="1805"/>
                </a:lnTo>
                <a:lnTo>
                  <a:pt x="4587" y="1803"/>
                </a:lnTo>
                <a:lnTo>
                  <a:pt x="4585" y="1803"/>
                </a:lnTo>
                <a:lnTo>
                  <a:pt x="4582" y="1805"/>
                </a:lnTo>
                <a:lnTo>
                  <a:pt x="4582" y="1807"/>
                </a:lnTo>
                <a:lnTo>
                  <a:pt x="4582" y="1807"/>
                </a:lnTo>
                <a:lnTo>
                  <a:pt x="4582" y="1809"/>
                </a:lnTo>
                <a:lnTo>
                  <a:pt x="4582" y="1812"/>
                </a:lnTo>
                <a:lnTo>
                  <a:pt x="4580" y="1812"/>
                </a:lnTo>
                <a:lnTo>
                  <a:pt x="4578" y="1809"/>
                </a:lnTo>
                <a:lnTo>
                  <a:pt x="4578" y="1809"/>
                </a:lnTo>
                <a:lnTo>
                  <a:pt x="4578" y="1807"/>
                </a:lnTo>
                <a:lnTo>
                  <a:pt x="4576" y="1807"/>
                </a:lnTo>
                <a:lnTo>
                  <a:pt x="4576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6" y="1805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1"/>
                </a:lnTo>
                <a:lnTo>
                  <a:pt x="4576" y="1801"/>
                </a:lnTo>
                <a:lnTo>
                  <a:pt x="4574" y="1803"/>
                </a:lnTo>
                <a:lnTo>
                  <a:pt x="4574" y="1803"/>
                </a:lnTo>
                <a:lnTo>
                  <a:pt x="4572" y="1805"/>
                </a:lnTo>
                <a:lnTo>
                  <a:pt x="4568" y="1805"/>
                </a:lnTo>
                <a:lnTo>
                  <a:pt x="4566" y="1807"/>
                </a:lnTo>
                <a:lnTo>
                  <a:pt x="4564" y="1807"/>
                </a:lnTo>
                <a:lnTo>
                  <a:pt x="4561" y="1805"/>
                </a:lnTo>
                <a:lnTo>
                  <a:pt x="4561" y="1805"/>
                </a:lnTo>
                <a:lnTo>
                  <a:pt x="4559" y="1803"/>
                </a:lnTo>
                <a:lnTo>
                  <a:pt x="4557" y="1805"/>
                </a:lnTo>
                <a:lnTo>
                  <a:pt x="4555" y="1805"/>
                </a:lnTo>
                <a:lnTo>
                  <a:pt x="4553" y="1805"/>
                </a:lnTo>
                <a:lnTo>
                  <a:pt x="4553" y="1805"/>
                </a:lnTo>
                <a:lnTo>
                  <a:pt x="4551" y="1803"/>
                </a:lnTo>
                <a:lnTo>
                  <a:pt x="4547" y="1801"/>
                </a:lnTo>
                <a:lnTo>
                  <a:pt x="4545" y="1801"/>
                </a:lnTo>
                <a:lnTo>
                  <a:pt x="4543" y="1801"/>
                </a:lnTo>
                <a:lnTo>
                  <a:pt x="4541" y="1801"/>
                </a:lnTo>
                <a:lnTo>
                  <a:pt x="4541" y="1801"/>
                </a:lnTo>
                <a:lnTo>
                  <a:pt x="4536" y="1799"/>
                </a:lnTo>
                <a:lnTo>
                  <a:pt x="4536" y="1799"/>
                </a:lnTo>
                <a:lnTo>
                  <a:pt x="4534" y="1797"/>
                </a:lnTo>
                <a:lnTo>
                  <a:pt x="4534" y="1795"/>
                </a:lnTo>
                <a:lnTo>
                  <a:pt x="4532" y="1795"/>
                </a:lnTo>
                <a:lnTo>
                  <a:pt x="4530" y="1797"/>
                </a:lnTo>
                <a:lnTo>
                  <a:pt x="4530" y="1797"/>
                </a:lnTo>
                <a:lnTo>
                  <a:pt x="4528" y="1795"/>
                </a:lnTo>
                <a:lnTo>
                  <a:pt x="4526" y="1793"/>
                </a:lnTo>
                <a:lnTo>
                  <a:pt x="4524" y="1793"/>
                </a:lnTo>
                <a:lnTo>
                  <a:pt x="4524" y="1793"/>
                </a:lnTo>
                <a:lnTo>
                  <a:pt x="4524" y="1795"/>
                </a:lnTo>
                <a:lnTo>
                  <a:pt x="4522" y="1795"/>
                </a:lnTo>
                <a:lnTo>
                  <a:pt x="4522" y="1795"/>
                </a:lnTo>
                <a:lnTo>
                  <a:pt x="4520" y="1793"/>
                </a:lnTo>
                <a:lnTo>
                  <a:pt x="4520" y="1793"/>
                </a:lnTo>
                <a:lnTo>
                  <a:pt x="4517" y="1793"/>
                </a:lnTo>
                <a:lnTo>
                  <a:pt x="4517" y="1795"/>
                </a:lnTo>
                <a:lnTo>
                  <a:pt x="4520" y="1795"/>
                </a:lnTo>
                <a:lnTo>
                  <a:pt x="4522" y="1797"/>
                </a:lnTo>
                <a:lnTo>
                  <a:pt x="4522" y="1797"/>
                </a:lnTo>
                <a:lnTo>
                  <a:pt x="4524" y="1797"/>
                </a:lnTo>
                <a:lnTo>
                  <a:pt x="4528" y="1797"/>
                </a:lnTo>
                <a:lnTo>
                  <a:pt x="4530" y="1799"/>
                </a:lnTo>
                <a:lnTo>
                  <a:pt x="4530" y="1801"/>
                </a:lnTo>
                <a:lnTo>
                  <a:pt x="4530" y="1801"/>
                </a:lnTo>
                <a:lnTo>
                  <a:pt x="4530" y="1803"/>
                </a:lnTo>
                <a:lnTo>
                  <a:pt x="4530" y="1805"/>
                </a:lnTo>
                <a:lnTo>
                  <a:pt x="4530" y="1805"/>
                </a:lnTo>
                <a:lnTo>
                  <a:pt x="4530" y="1805"/>
                </a:lnTo>
                <a:lnTo>
                  <a:pt x="4528" y="1805"/>
                </a:lnTo>
                <a:lnTo>
                  <a:pt x="4528" y="1805"/>
                </a:lnTo>
                <a:lnTo>
                  <a:pt x="4526" y="1807"/>
                </a:lnTo>
                <a:lnTo>
                  <a:pt x="4526" y="1809"/>
                </a:lnTo>
                <a:lnTo>
                  <a:pt x="4526" y="1807"/>
                </a:lnTo>
                <a:lnTo>
                  <a:pt x="4524" y="1807"/>
                </a:lnTo>
                <a:lnTo>
                  <a:pt x="4522" y="1807"/>
                </a:lnTo>
                <a:lnTo>
                  <a:pt x="4522" y="1807"/>
                </a:lnTo>
                <a:lnTo>
                  <a:pt x="4520" y="1807"/>
                </a:lnTo>
                <a:lnTo>
                  <a:pt x="4517" y="1807"/>
                </a:lnTo>
                <a:lnTo>
                  <a:pt x="4515" y="1807"/>
                </a:lnTo>
                <a:lnTo>
                  <a:pt x="4511" y="1807"/>
                </a:lnTo>
                <a:lnTo>
                  <a:pt x="4511" y="1807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7"/>
                </a:lnTo>
                <a:lnTo>
                  <a:pt x="4507" y="1807"/>
                </a:lnTo>
                <a:lnTo>
                  <a:pt x="4505" y="1807"/>
                </a:lnTo>
                <a:lnTo>
                  <a:pt x="4507" y="1807"/>
                </a:lnTo>
                <a:lnTo>
                  <a:pt x="4505" y="1809"/>
                </a:lnTo>
                <a:lnTo>
                  <a:pt x="4505" y="1809"/>
                </a:lnTo>
                <a:lnTo>
                  <a:pt x="4503" y="1809"/>
                </a:lnTo>
                <a:lnTo>
                  <a:pt x="4503" y="1812"/>
                </a:lnTo>
                <a:lnTo>
                  <a:pt x="4505" y="1812"/>
                </a:lnTo>
                <a:lnTo>
                  <a:pt x="4503" y="1812"/>
                </a:lnTo>
                <a:lnTo>
                  <a:pt x="4503" y="1812"/>
                </a:lnTo>
                <a:lnTo>
                  <a:pt x="4501" y="1809"/>
                </a:lnTo>
                <a:lnTo>
                  <a:pt x="4501" y="1809"/>
                </a:lnTo>
                <a:lnTo>
                  <a:pt x="4501" y="1812"/>
                </a:lnTo>
                <a:lnTo>
                  <a:pt x="4501" y="1812"/>
                </a:lnTo>
                <a:lnTo>
                  <a:pt x="4501" y="1814"/>
                </a:lnTo>
                <a:lnTo>
                  <a:pt x="4499" y="1814"/>
                </a:lnTo>
                <a:lnTo>
                  <a:pt x="4499" y="1814"/>
                </a:lnTo>
                <a:lnTo>
                  <a:pt x="4497" y="1814"/>
                </a:lnTo>
                <a:lnTo>
                  <a:pt x="4497" y="1818"/>
                </a:lnTo>
                <a:lnTo>
                  <a:pt x="4494" y="1818"/>
                </a:lnTo>
                <a:lnTo>
                  <a:pt x="4492" y="1820"/>
                </a:lnTo>
                <a:lnTo>
                  <a:pt x="4492" y="1820"/>
                </a:lnTo>
                <a:lnTo>
                  <a:pt x="4494" y="1824"/>
                </a:lnTo>
                <a:lnTo>
                  <a:pt x="4494" y="1824"/>
                </a:lnTo>
                <a:lnTo>
                  <a:pt x="4492" y="1826"/>
                </a:lnTo>
                <a:lnTo>
                  <a:pt x="4492" y="1826"/>
                </a:lnTo>
                <a:lnTo>
                  <a:pt x="4490" y="1826"/>
                </a:lnTo>
                <a:lnTo>
                  <a:pt x="4488" y="1826"/>
                </a:lnTo>
                <a:lnTo>
                  <a:pt x="4488" y="1828"/>
                </a:lnTo>
                <a:lnTo>
                  <a:pt x="4488" y="1828"/>
                </a:lnTo>
                <a:lnTo>
                  <a:pt x="4488" y="1830"/>
                </a:lnTo>
                <a:lnTo>
                  <a:pt x="4486" y="1832"/>
                </a:lnTo>
                <a:lnTo>
                  <a:pt x="4486" y="1832"/>
                </a:lnTo>
                <a:lnTo>
                  <a:pt x="4486" y="1835"/>
                </a:lnTo>
                <a:lnTo>
                  <a:pt x="4484" y="1837"/>
                </a:lnTo>
                <a:lnTo>
                  <a:pt x="4482" y="1839"/>
                </a:lnTo>
                <a:lnTo>
                  <a:pt x="4484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3"/>
                </a:lnTo>
                <a:lnTo>
                  <a:pt x="4486" y="1843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6" y="1845"/>
                </a:lnTo>
                <a:lnTo>
                  <a:pt x="4486" y="1847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4" y="1849"/>
                </a:lnTo>
                <a:lnTo>
                  <a:pt x="4484" y="1847"/>
                </a:lnTo>
                <a:lnTo>
                  <a:pt x="4482" y="1847"/>
                </a:lnTo>
                <a:lnTo>
                  <a:pt x="4480" y="1847"/>
                </a:lnTo>
                <a:lnTo>
                  <a:pt x="4480" y="1847"/>
                </a:lnTo>
                <a:lnTo>
                  <a:pt x="4480" y="1849"/>
                </a:lnTo>
                <a:lnTo>
                  <a:pt x="4480" y="1851"/>
                </a:lnTo>
                <a:lnTo>
                  <a:pt x="4480" y="1849"/>
                </a:lnTo>
                <a:lnTo>
                  <a:pt x="4480" y="1847"/>
                </a:lnTo>
                <a:lnTo>
                  <a:pt x="4478" y="1847"/>
                </a:lnTo>
                <a:lnTo>
                  <a:pt x="4471" y="1845"/>
                </a:lnTo>
                <a:lnTo>
                  <a:pt x="4471" y="1845"/>
                </a:lnTo>
                <a:lnTo>
                  <a:pt x="4469" y="1845"/>
                </a:lnTo>
                <a:lnTo>
                  <a:pt x="4467" y="1845"/>
                </a:lnTo>
                <a:lnTo>
                  <a:pt x="4467" y="1847"/>
                </a:lnTo>
                <a:lnTo>
                  <a:pt x="4467" y="1847"/>
                </a:lnTo>
                <a:lnTo>
                  <a:pt x="4467" y="1847"/>
                </a:lnTo>
                <a:lnTo>
                  <a:pt x="4465" y="1847"/>
                </a:lnTo>
                <a:lnTo>
                  <a:pt x="4465" y="1849"/>
                </a:lnTo>
                <a:lnTo>
                  <a:pt x="4465" y="1849"/>
                </a:lnTo>
                <a:lnTo>
                  <a:pt x="4465" y="1851"/>
                </a:lnTo>
                <a:lnTo>
                  <a:pt x="4465" y="1851"/>
                </a:lnTo>
                <a:lnTo>
                  <a:pt x="4465" y="1853"/>
                </a:lnTo>
                <a:lnTo>
                  <a:pt x="4465" y="1851"/>
                </a:lnTo>
                <a:lnTo>
                  <a:pt x="4465" y="1851"/>
                </a:lnTo>
                <a:lnTo>
                  <a:pt x="4463" y="1853"/>
                </a:lnTo>
                <a:lnTo>
                  <a:pt x="4463" y="1853"/>
                </a:lnTo>
                <a:lnTo>
                  <a:pt x="4463" y="1849"/>
                </a:lnTo>
                <a:lnTo>
                  <a:pt x="4463" y="1847"/>
                </a:lnTo>
                <a:lnTo>
                  <a:pt x="4465" y="1845"/>
                </a:lnTo>
                <a:lnTo>
                  <a:pt x="4465" y="1845"/>
                </a:lnTo>
                <a:lnTo>
                  <a:pt x="4465" y="1843"/>
                </a:lnTo>
                <a:lnTo>
                  <a:pt x="4461" y="1841"/>
                </a:lnTo>
                <a:lnTo>
                  <a:pt x="4459" y="1839"/>
                </a:lnTo>
                <a:lnTo>
                  <a:pt x="4457" y="1837"/>
                </a:lnTo>
                <a:lnTo>
                  <a:pt x="4455" y="1835"/>
                </a:lnTo>
                <a:lnTo>
                  <a:pt x="4455" y="1835"/>
                </a:lnTo>
                <a:lnTo>
                  <a:pt x="4453" y="1832"/>
                </a:lnTo>
                <a:lnTo>
                  <a:pt x="4448" y="1832"/>
                </a:lnTo>
                <a:lnTo>
                  <a:pt x="4448" y="1830"/>
                </a:lnTo>
                <a:lnTo>
                  <a:pt x="4446" y="1830"/>
                </a:lnTo>
                <a:lnTo>
                  <a:pt x="4444" y="1830"/>
                </a:lnTo>
                <a:lnTo>
                  <a:pt x="4444" y="1832"/>
                </a:lnTo>
                <a:lnTo>
                  <a:pt x="4444" y="1832"/>
                </a:lnTo>
                <a:lnTo>
                  <a:pt x="4442" y="1835"/>
                </a:lnTo>
                <a:lnTo>
                  <a:pt x="4442" y="1837"/>
                </a:lnTo>
                <a:lnTo>
                  <a:pt x="4440" y="1835"/>
                </a:lnTo>
                <a:lnTo>
                  <a:pt x="4440" y="1835"/>
                </a:lnTo>
                <a:lnTo>
                  <a:pt x="4438" y="1835"/>
                </a:lnTo>
                <a:lnTo>
                  <a:pt x="4438" y="1835"/>
                </a:lnTo>
                <a:lnTo>
                  <a:pt x="4438" y="1837"/>
                </a:lnTo>
                <a:lnTo>
                  <a:pt x="4436" y="1835"/>
                </a:lnTo>
                <a:lnTo>
                  <a:pt x="4436" y="1832"/>
                </a:lnTo>
                <a:lnTo>
                  <a:pt x="4436" y="1832"/>
                </a:lnTo>
                <a:lnTo>
                  <a:pt x="4434" y="1832"/>
                </a:lnTo>
                <a:lnTo>
                  <a:pt x="4434" y="1835"/>
                </a:lnTo>
                <a:lnTo>
                  <a:pt x="4434" y="1835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9"/>
                </a:lnTo>
                <a:lnTo>
                  <a:pt x="4434" y="1841"/>
                </a:lnTo>
                <a:lnTo>
                  <a:pt x="4432" y="1841"/>
                </a:lnTo>
                <a:lnTo>
                  <a:pt x="4432" y="1843"/>
                </a:lnTo>
                <a:lnTo>
                  <a:pt x="4432" y="1843"/>
                </a:lnTo>
                <a:lnTo>
                  <a:pt x="4432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7" y="1841"/>
                </a:lnTo>
                <a:lnTo>
                  <a:pt x="4429" y="1841"/>
                </a:lnTo>
                <a:lnTo>
                  <a:pt x="4429" y="1839"/>
                </a:lnTo>
                <a:lnTo>
                  <a:pt x="4429" y="1837"/>
                </a:lnTo>
                <a:lnTo>
                  <a:pt x="4427" y="1837"/>
                </a:lnTo>
                <a:lnTo>
                  <a:pt x="4427" y="1837"/>
                </a:lnTo>
                <a:lnTo>
                  <a:pt x="4427" y="1839"/>
                </a:lnTo>
                <a:lnTo>
                  <a:pt x="4427" y="1841"/>
                </a:lnTo>
                <a:lnTo>
                  <a:pt x="4425" y="1841"/>
                </a:lnTo>
                <a:lnTo>
                  <a:pt x="4425" y="1841"/>
                </a:lnTo>
                <a:lnTo>
                  <a:pt x="4423" y="1841"/>
                </a:lnTo>
                <a:lnTo>
                  <a:pt x="4423" y="1843"/>
                </a:lnTo>
                <a:lnTo>
                  <a:pt x="4423" y="1843"/>
                </a:lnTo>
                <a:lnTo>
                  <a:pt x="4421" y="1843"/>
                </a:lnTo>
                <a:lnTo>
                  <a:pt x="4421" y="1845"/>
                </a:lnTo>
                <a:lnTo>
                  <a:pt x="4421" y="1847"/>
                </a:lnTo>
                <a:lnTo>
                  <a:pt x="4421" y="1847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1" y="1849"/>
                </a:lnTo>
                <a:lnTo>
                  <a:pt x="4419" y="1849"/>
                </a:lnTo>
                <a:lnTo>
                  <a:pt x="4419" y="1847"/>
                </a:lnTo>
                <a:lnTo>
                  <a:pt x="4419" y="1849"/>
                </a:lnTo>
                <a:lnTo>
                  <a:pt x="4419" y="1849"/>
                </a:lnTo>
                <a:lnTo>
                  <a:pt x="4419" y="1849"/>
                </a:lnTo>
                <a:lnTo>
                  <a:pt x="4417" y="1849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6"/>
                </a:lnTo>
                <a:lnTo>
                  <a:pt x="4419" y="1856"/>
                </a:lnTo>
                <a:lnTo>
                  <a:pt x="4419" y="1853"/>
                </a:lnTo>
                <a:lnTo>
                  <a:pt x="4415" y="1851"/>
                </a:lnTo>
                <a:lnTo>
                  <a:pt x="4415" y="1851"/>
                </a:lnTo>
                <a:lnTo>
                  <a:pt x="4415" y="1853"/>
                </a:lnTo>
                <a:lnTo>
                  <a:pt x="4415" y="1853"/>
                </a:lnTo>
                <a:lnTo>
                  <a:pt x="4413" y="1853"/>
                </a:lnTo>
                <a:lnTo>
                  <a:pt x="4413" y="1856"/>
                </a:lnTo>
                <a:lnTo>
                  <a:pt x="4411" y="1856"/>
                </a:lnTo>
                <a:lnTo>
                  <a:pt x="4411" y="1856"/>
                </a:lnTo>
                <a:lnTo>
                  <a:pt x="4411" y="1858"/>
                </a:lnTo>
                <a:lnTo>
                  <a:pt x="4411" y="1860"/>
                </a:lnTo>
                <a:lnTo>
                  <a:pt x="4411" y="1860"/>
                </a:lnTo>
                <a:lnTo>
                  <a:pt x="4411" y="1862"/>
                </a:lnTo>
                <a:lnTo>
                  <a:pt x="4413" y="1860"/>
                </a:lnTo>
                <a:lnTo>
                  <a:pt x="4413" y="1860"/>
                </a:lnTo>
                <a:lnTo>
                  <a:pt x="4413" y="1862"/>
                </a:lnTo>
                <a:lnTo>
                  <a:pt x="4413" y="1862"/>
                </a:lnTo>
                <a:lnTo>
                  <a:pt x="4413" y="1864"/>
                </a:lnTo>
                <a:lnTo>
                  <a:pt x="4413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6"/>
                </a:lnTo>
                <a:lnTo>
                  <a:pt x="4411" y="1868"/>
                </a:lnTo>
                <a:lnTo>
                  <a:pt x="4411" y="1868"/>
                </a:lnTo>
                <a:lnTo>
                  <a:pt x="4413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3" y="1868"/>
                </a:lnTo>
                <a:lnTo>
                  <a:pt x="4411" y="1868"/>
                </a:lnTo>
                <a:lnTo>
                  <a:pt x="4409" y="1868"/>
                </a:lnTo>
                <a:lnTo>
                  <a:pt x="4406" y="1868"/>
                </a:lnTo>
                <a:lnTo>
                  <a:pt x="4406" y="1866"/>
                </a:lnTo>
                <a:lnTo>
                  <a:pt x="4404" y="1866"/>
                </a:lnTo>
                <a:lnTo>
                  <a:pt x="4404" y="1866"/>
                </a:lnTo>
                <a:lnTo>
                  <a:pt x="4402" y="1868"/>
                </a:lnTo>
                <a:lnTo>
                  <a:pt x="4402" y="1868"/>
                </a:lnTo>
                <a:lnTo>
                  <a:pt x="4400" y="1866"/>
                </a:lnTo>
                <a:lnTo>
                  <a:pt x="4398" y="1866"/>
                </a:lnTo>
                <a:lnTo>
                  <a:pt x="4398" y="1866"/>
                </a:lnTo>
                <a:lnTo>
                  <a:pt x="4398" y="1868"/>
                </a:lnTo>
                <a:lnTo>
                  <a:pt x="4398" y="1868"/>
                </a:lnTo>
                <a:lnTo>
                  <a:pt x="4398" y="1870"/>
                </a:lnTo>
                <a:lnTo>
                  <a:pt x="4398" y="1870"/>
                </a:lnTo>
                <a:lnTo>
                  <a:pt x="4396" y="1870"/>
                </a:lnTo>
                <a:lnTo>
                  <a:pt x="4398" y="1870"/>
                </a:lnTo>
                <a:lnTo>
                  <a:pt x="4398" y="1872"/>
                </a:lnTo>
                <a:lnTo>
                  <a:pt x="4400" y="1874"/>
                </a:lnTo>
                <a:lnTo>
                  <a:pt x="4400" y="1874"/>
                </a:lnTo>
                <a:lnTo>
                  <a:pt x="4400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9"/>
                </a:lnTo>
                <a:lnTo>
                  <a:pt x="4402" y="1879"/>
                </a:lnTo>
                <a:lnTo>
                  <a:pt x="4400" y="1879"/>
                </a:lnTo>
                <a:lnTo>
                  <a:pt x="4400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81"/>
                </a:lnTo>
                <a:lnTo>
                  <a:pt x="4398" y="1883"/>
                </a:lnTo>
                <a:lnTo>
                  <a:pt x="4398" y="1885"/>
                </a:lnTo>
                <a:lnTo>
                  <a:pt x="4398" y="1885"/>
                </a:lnTo>
                <a:lnTo>
                  <a:pt x="4398" y="1885"/>
                </a:lnTo>
                <a:lnTo>
                  <a:pt x="4396" y="1883"/>
                </a:lnTo>
                <a:lnTo>
                  <a:pt x="4396" y="1883"/>
                </a:lnTo>
                <a:lnTo>
                  <a:pt x="4394" y="1879"/>
                </a:lnTo>
                <a:lnTo>
                  <a:pt x="4392" y="1877"/>
                </a:lnTo>
                <a:lnTo>
                  <a:pt x="4390" y="1872"/>
                </a:lnTo>
                <a:lnTo>
                  <a:pt x="4390" y="1870"/>
                </a:lnTo>
                <a:lnTo>
                  <a:pt x="4388" y="1868"/>
                </a:lnTo>
                <a:lnTo>
                  <a:pt x="4388" y="1870"/>
                </a:lnTo>
                <a:lnTo>
                  <a:pt x="4385" y="1872"/>
                </a:lnTo>
                <a:lnTo>
                  <a:pt x="4385" y="1874"/>
                </a:lnTo>
                <a:lnTo>
                  <a:pt x="4383" y="1877"/>
                </a:lnTo>
                <a:lnTo>
                  <a:pt x="4383" y="1877"/>
                </a:lnTo>
                <a:lnTo>
                  <a:pt x="4381" y="1877"/>
                </a:lnTo>
                <a:lnTo>
                  <a:pt x="4379" y="1879"/>
                </a:lnTo>
                <a:lnTo>
                  <a:pt x="4379" y="1879"/>
                </a:lnTo>
                <a:lnTo>
                  <a:pt x="4377" y="1883"/>
                </a:lnTo>
                <a:lnTo>
                  <a:pt x="4377" y="1883"/>
                </a:lnTo>
                <a:lnTo>
                  <a:pt x="4377" y="1885"/>
                </a:lnTo>
                <a:lnTo>
                  <a:pt x="4377" y="1889"/>
                </a:lnTo>
                <a:lnTo>
                  <a:pt x="4379" y="1891"/>
                </a:lnTo>
                <a:lnTo>
                  <a:pt x="4379" y="1891"/>
                </a:lnTo>
                <a:lnTo>
                  <a:pt x="4381" y="1893"/>
                </a:lnTo>
                <a:lnTo>
                  <a:pt x="4379" y="1893"/>
                </a:lnTo>
                <a:lnTo>
                  <a:pt x="4379" y="1895"/>
                </a:lnTo>
                <a:lnTo>
                  <a:pt x="4375" y="1897"/>
                </a:lnTo>
                <a:lnTo>
                  <a:pt x="4373" y="1900"/>
                </a:lnTo>
                <a:lnTo>
                  <a:pt x="4373" y="1900"/>
                </a:lnTo>
                <a:lnTo>
                  <a:pt x="4371" y="1902"/>
                </a:lnTo>
                <a:lnTo>
                  <a:pt x="4371" y="1904"/>
                </a:lnTo>
                <a:lnTo>
                  <a:pt x="4369" y="1906"/>
                </a:lnTo>
                <a:lnTo>
                  <a:pt x="4369" y="1908"/>
                </a:lnTo>
                <a:lnTo>
                  <a:pt x="4365" y="1912"/>
                </a:lnTo>
                <a:lnTo>
                  <a:pt x="4362" y="1914"/>
                </a:lnTo>
                <a:lnTo>
                  <a:pt x="4360" y="1916"/>
                </a:lnTo>
                <a:lnTo>
                  <a:pt x="4358" y="1916"/>
                </a:lnTo>
                <a:lnTo>
                  <a:pt x="4352" y="1921"/>
                </a:lnTo>
                <a:lnTo>
                  <a:pt x="4350" y="1921"/>
                </a:lnTo>
                <a:lnTo>
                  <a:pt x="4344" y="1921"/>
                </a:lnTo>
                <a:lnTo>
                  <a:pt x="4339" y="1923"/>
                </a:lnTo>
                <a:lnTo>
                  <a:pt x="4337" y="1923"/>
                </a:lnTo>
                <a:lnTo>
                  <a:pt x="4333" y="1923"/>
                </a:lnTo>
                <a:lnTo>
                  <a:pt x="4329" y="1927"/>
                </a:lnTo>
                <a:lnTo>
                  <a:pt x="4325" y="1927"/>
                </a:lnTo>
                <a:lnTo>
                  <a:pt x="4321" y="1927"/>
                </a:lnTo>
                <a:lnTo>
                  <a:pt x="4318" y="1929"/>
                </a:lnTo>
                <a:lnTo>
                  <a:pt x="4314" y="1931"/>
                </a:lnTo>
                <a:lnTo>
                  <a:pt x="4312" y="1931"/>
                </a:lnTo>
                <a:lnTo>
                  <a:pt x="4308" y="1933"/>
                </a:lnTo>
                <a:lnTo>
                  <a:pt x="4308" y="1933"/>
                </a:lnTo>
                <a:lnTo>
                  <a:pt x="4304" y="1931"/>
                </a:lnTo>
                <a:lnTo>
                  <a:pt x="4302" y="1931"/>
                </a:lnTo>
                <a:lnTo>
                  <a:pt x="4300" y="1931"/>
                </a:lnTo>
                <a:lnTo>
                  <a:pt x="4297" y="1931"/>
                </a:lnTo>
                <a:lnTo>
                  <a:pt x="4297" y="1933"/>
                </a:lnTo>
                <a:lnTo>
                  <a:pt x="4289" y="1937"/>
                </a:lnTo>
                <a:lnTo>
                  <a:pt x="4287" y="1939"/>
                </a:lnTo>
                <a:lnTo>
                  <a:pt x="4285" y="1941"/>
                </a:lnTo>
                <a:lnTo>
                  <a:pt x="4283" y="1941"/>
                </a:lnTo>
                <a:lnTo>
                  <a:pt x="4281" y="1944"/>
                </a:lnTo>
                <a:lnTo>
                  <a:pt x="4277" y="1946"/>
                </a:lnTo>
                <a:lnTo>
                  <a:pt x="4272" y="1948"/>
                </a:lnTo>
                <a:lnTo>
                  <a:pt x="4270" y="1950"/>
                </a:lnTo>
                <a:lnTo>
                  <a:pt x="4268" y="1952"/>
                </a:lnTo>
                <a:lnTo>
                  <a:pt x="4266" y="1956"/>
                </a:lnTo>
                <a:lnTo>
                  <a:pt x="4264" y="1956"/>
                </a:lnTo>
                <a:lnTo>
                  <a:pt x="4264" y="1958"/>
                </a:lnTo>
                <a:lnTo>
                  <a:pt x="4262" y="1958"/>
                </a:lnTo>
                <a:lnTo>
                  <a:pt x="4262" y="1958"/>
                </a:lnTo>
                <a:lnTo>
                  <a:pt x="4262" y="1956"/>
                </a:lnTo>
                <a:lnTo>
                  <a:pt x="4260" y="1954"/>
                </a:lnTo>
                <a:lnTo>
                  <a:pt x="4262" y="1950"/>
                </a:lnTo>
                <a:lnTo>
                  <a:pt x="4262" y="1950"/>
                </a:lnTo>
                <a:lnTo>
                  <a:pt x="4260" y="1950"/>
                </a:lnTo>
                <a:lnTo>
                  <a:pt x="4258" y="1952"/>
                </a:lnTo>
                <a:lnTo>
                  <a:pt x="4256" y="1956"/>
                </a:lnTo>
                <a:lnTo>
                  <a:pt x="4256" y="1962"/>
                </a:lnTo>
                <a:lnTo>
                  <a:pt x="4256" y="1965"/>
                </a:lnTo>
                <a:lnTo>
                  <a:pt x="4256" y="1967"/>
                </a:lnTo>
                <a:lnTo>
                  <a:pt x="4256" y="1967"/>
                </a:lnTo>
                <a:lnTo>
                  <a:pt x="4256" y="1971"/>
                </a:lnTo>
                <a:lnTo>
                  <a:pt x="4256" y="1971"/>
                </a:lnTo>
                <a:lnTo>
                  <a:pt x="4256" y="1973"/>
                </a:lnTo>
                <a:lnTo>
                  <a:pt x="4253" y="1979"/>
                </a:lnTo>
                <a:lnTo>
                  <a:pt x="4251" y="1981"/>
                </a:lnTo>
                <a:lnTo>
                  <a:pt x="4251" y="1983"/>
                </a:lnTo>
                <a:lnTo>
                  <a:pt x="4251" y="1986"/>
                </a:lnTo>
                <a:lnTo>
                  <a:pt x="4251" y="1990"/>
                </a:lnTo>
                <a:lnTo>
                  <a:pt x="4251" y="1992"/>
                </a:lnTo>
                <a:lnTo>
                  <a:pt x="4253" y="1992"/>
                </a:lnTo>
                <a:lnTo>
                  <a:pt x="4253" y="1998"/>
                </a:lnTo>
                <a:lnTo>
                  <a:pt x="4256" y="2000"/>
                </a:lnTo>
                <a:lnTo>
                  <a:pt x="4260" y="2006"/>
                </a:lnTo>
                <a:lnTo>
                  <a:pt x="4262" y="2011"/>
                </a:lnTo>
                <a:lnTo>
                  <a:pt x="4262" y="2013"/>
                </a:lnTo>
                <a:lnTo>
                  <a:pt x="4262" y="2015"/>
                </a:lnTo>
                <a:lnTo>
                  <a:pt x="4262" y="2017"/>
                </a:lnTo>
                <a:lnTo>
                  <a:pt x="4262" y="2017"/>
                </a:lnTo>
                <a:lnTo>
                  <a:pt x="4260" y="2019"/>
                </a:lnTo>
                <a:lnTo>
                  <a:pt x="4260" y="2017"/>
                </a:lnTo>
                <a:lnTo>
                  <a:pt x="4258" y="2017"/>
                </a:lnTo>
                <a:lnTo>
                  <a:pt x="4258" y="2013"/>
                </a:lnTo>
                <a:lnTo>
                  <a:pt x="4258" y="2013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3"/>
                </a:lnTo>
                <a:lnTo>
                  <a:pt x="4256" y="2013"/>
                </a:lnTo>
                <a:lnTo>
                  <a:pt x="4256" y="2011"/>
                </a:lnTo>
                <a:lnTo>
                  <a:pt x="4253" y="2009"/>
                </a:lnTo>
                <a:lnTo>
                  <a:pt x="4253" y="2006"/>
                </a:lnTo>
                <a:lnTo>
                  <a:pt x="4251" y="2006"/>
                </a:lnTo>
                <a:lnTo>
                  <a:pt x="4251" y="2006"/>
                </a:lnTo>
                <a:lnTo>
                  <a:pt x="4251" y="2009"/>
                </a:lnTo>
                <a:lnTo>
                  <a:pt x="4251" y="2011"/>
                </a:lnTo>
                <a:lnTo>
                  <a:pt x="4253" y="2015"/>
                </a:lnTo>
                <a:lnTo>
                  <a:pt x="4256" y="2017"/>
                </a:lnTo>
                <a:lnTo>
                  <a:pt x="4256" y="2017"/>
                </a:lnTo>
                <a:lnTo>
                  <a:pt x="4258" y="2017"/>
                </a:lnTo>
                <a:lnTo>
                  <a:pt x="4258" y="2021"/>
                </a:lnTo>
                <a:lnTo>
                  <a:pt x="4256" y="2021"/>
                </a:lnTo>
                <a:lnTo>
                  <a:pt x="4256" y="2021"/>
                </a:lnTo>
                <a:lnTo>
                  <a:pt x="4253" y="2021"/>
                </a:lnTo>
                <a:lnTo>
                  <a:pt x="4253" y="2019"/>
                </a:lnTo>
                <a:lnTo>
                  <a:pt x="4251" y="2015"/>
                </a:lnTo>
                <a:lnTo>
                  <a:pt x="4251" y="2015"/>
                </a:lnTo>
                <a:lnTo>
                  <a:pt x="4249" y="2015"/>
                </a:lnTo>
                <a:lnTo>
                  <a:pt x="4249" y="2015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5"/>
                </a:lnTo>
                <a:lnTo>
                  <a:pt x="4247" y="2015"/>
                </a:lnTo>
                <a:lnTo>
                  <a:pt x="4247" y="2015"/>
                </a:lnTo>
                <a:lnTo>
                  <a:pt x="4247" y="2017"/>
                </a:lnTo>
                <a:lnTo>
                  <a:pt x="4249" y="2019"/>
                </a:lnTo>
                <a:lnTo>
                  <a:pt x="4256" y="2025"/>
                </a:lnTo>
                <a:lnTo>
                  <a:pt x="4260" y="2034"/>
                </a:lnTo>
                <a:lnTo>
                  <a:pt x="4260" y="2036"/>
                </a:lnTo>
                <a:lnTo>
                  <a:pt x="4262" y="2044"/>
                </a:lnTo>
                <a:lnTo>
                  <a:pt x="4262" y="2044"/>
                </a:lnTo>
                <a:lnTo>
                  <a:pt x="4264" y="2048"/>
                </a:lnTo>
                <a:lnTo>
                  <a:pt x="4266" y="2053"/>
                </a:lnTo>
                <a:lnTo>
                  <a:pt x="4268" y="2055"/>
                </a:lnTo>
                <a:lnTo>
                  <a:pt x="4268" y="2055"/>
                </a:lnTo>
                <a:lnTo>
                  <a:pt x="4268" y="2057"/>
                </a:lnTo>
                <a:lnTo>
                  <a:pt x="4272" y="2061"/>
                </a:lnTo>
                <a:lnTo>
                  <a:pt x="4272" y="2065"/>
                </a:lnTo>
                <a:lnTo>
                  <a:pt x="4272" y="2067"/>
                </a:lnTo>
                <a:lnTo>
                  <a:pt x="4272" y="2071"/>
                </a:lnTo>
                <a:lnTo>
                  <a:pt x="4272" y="2076"/>
                </a:lnTo>
                <a:lnTo>
                  <a:pt x="4274" y="2078"/>
                </a:lnTo>
                <a:lnTo>
                  <a:pt x="4274" y="2084"/>
                </a:lnTo>
                <a:lnTo>
                  <a:pt x="4277" y="2088"/>
                </a:lnTo>
                <a:lnTo>
                  <a:pt x="4279" y="2090"/>
                </a:lnTo>
                <a:lnTo>
                  <a:pt x="4281" y="2095"/>
                </a:lnTo>
                <a:lnTo>
                  <a:pt x="4283" y="2101"/>
                </a:lnTo>
                <a:lnTo>
                  <a:pt x="4285" y="2105"/>
                </a:lnTo>
                <a:lnTo>
                  <a:pt x="4285" y="2113"/>
                </a:lnTo>
                <a:lnTo>
                  <a:pt x="4285" y="2115"/>
                </a:lnTo>
                <a:lnTo>
                  <a:pt x="4283" y="2115"/>
                </a:lnTo>
                <a:lnTo>
                  <a:pt x="4283" y="2118"/>
                </a:lnTo>
                <a:lnTo>
                  <a:pt x="4283" y="2122"/>
                </a:lnTo>
                <a:lnTo>
                  <a:pt x="4283" y="2126"/>
                </a:lnTo>
                <a:lnTo>
                  <a:pt x="4283" y="2128"/>
                </a:lnTo>
                <a:lnTo>
                  <a:pt x="4281" y="2130"/>
                </a:lnTo>
                <a:lnTo>
                  <a:pt x="4279" y="2132"/>
                </a:lnTo>
                <a:lnTo>
                  <a:pt x="4277" y="2132"/>
                </a:lnTo>
                <a:lnTo>
                  <a:pt x="4274" y="2132"/>
                </a:lnTo>
                <a:lnTo>
                  <a:pt x="4274" y="2130"/>
                </a:lnTo>
                <a:lnTo>
                  <a:pt x="4274" y="2136"/>
                </a:lnTo>
                <a:lnTo>
                  <a:pt x="4272" y="2139"/>
                </a:lnTo>
                <a:lnTo>
                  <a:pt x="4274" y="2141"/>
                </a:lnTo>
                <a:lnTo>
                  <a:pt x="4274" y="2143"/>
                </a:lnTo>
                <a:lnTo>
                  <a:pt x="4277" y="2145"/>
                </a:lnTo>
                <a:lnTo>
                  <a:pt x="4277" y="2143"/>
                </a:lnTo>
                <a:lnTo>
                  <a:pt x="4279" y="2143"/>
                </a:lnTo>
                <a:lnTo>
                  <a:pt x="4283" y="2145"/>
                </a:lnTo>
                <a:lnTo>
                  <a:pt x="4285" y="2147"/>
                </a:lnTo>
                <a:lnTo>
                  <a:pt x="4287" y="2151"/>
                </a:lnTo>
                <a:lnTo>
                  <a:pt x="4291" y="2153"/>
                </a:lnTo>
                <a:lnTo>
                  <a:pt x="4295" y="2155"/>
                </a:lnTo>
                <a:lnTo>
                  <a:pt x="4302" y="2155"/>
                </a:lnTo>
                <a:lnTo>
                  <a:pt x="4304" y="2155"/>
                </a:lnTo>
                <a:lnTo>
                  <a:pt x="4312" y="2157"/>
                </a:lnTo>
                <a:lnTo>
                  <a:pt x="4312" y="2155"/>
                </a:lnTo>
                <a:lnTo>
                  <a:pt x="4314" y="2155"/>
                </a:lnTo>
                <a:lnTo>
                  <a:pt x="4316" y="2155"/>
                </a:lnTo>
                <a:lnTo>
                  <a:pt x="4318" y="2155"/>
                </a:lnTo>
                <a:lnTo>
                  <a:pt x="4325" y="2151"/>
                </a:lnTo>
                <a:lnTo>
                  <a:pt x="4331" y="2147"/>
                </a:lnTo>
                <a:lnTo>
                  <a:pt x="4333" y="2147"/>
                </a:lnTo>
                <a:lnTo>
                  <a:pt x="4335" y="2147"/>
                </a:lnTo>
                <a:lnTo>
                  <a:pt x="4337" y="2145"/>
                </a:lnTo>
                <a:lnTo>
                  <a:pt x="4341" y="2141"/>
                </a:lnTo>
                <a:lnTo>
                  <a:pt x="4341" y="2139"/>
                </a:lnTo>
                <a:lnTo>
                  <a:pt x="4344" y="2139"/>
                </a:lnTo>
                <a:lnTo>
                  <a:pt x="4350" y="2139"/>
                </a:lnTo>
                <a:lnTo>
                  <a:pt x="4352" y="2139"/>
                </a:lnTo>
                <a:lnTo>
                  <a:pt x="4354" y="2136"/>
                </a:lnTo>
                <a:lnTo>
                  <a:pt x="4358" y="2136"/>
                </a:lnTo>
                <a:lnTo>
                  <a:pt x="4367" y="2136"/>
                </a:lnTo>
                <a:lnTo>
                  <a:pt x="4371" y="2136"/>
                </a:lnTo>
                <a:lnTo>
                  <a:pt x="4375" y="2136"/>
                </a:lnTo>
                <a:lnTo>
                  <a:pt x="4375" y="2136"/>
                </a:lnTo>
                <a:lnTo>
                  <a:pt x="4377" y="2139"/>
                </a:lnTo>
                <a:lnTo>
                  <a:pt x="4385" y="2136"/>
                </a:lnTo>
                <a:lnTo>
                  <a:pt x="4390" y="2136"/>
                </a:lnTo>
                <a:lnTo>
                  <a:pt x="4390" y="2136"/>
                </a:lnTo>
                <a:lnTo>
                  <a:pt x="4392" y="2139"/>
                </a:lnTo>
                <a:lnTo>
                  <a:pt x="4396" y="2136"/>
                </a:lnTo>
                <a:lnTo>
                  <a:pt x="4396" y="2136"/>
                </a:lnTo>
                <a:lnTo>
                  <a:pt x="4398" y="2136"/>
                </a:lnTo>
                <a:lnTo>
                  <a:pt x="4402" y="2132"/>
                </a:lnTo>
                <a:lnTo>
                  <a:pt x="4404" y="2130"/>
                </a:lnTo>
                <a:lnTo>
                  <a:pt x="4406" y="2124"/>
                </a:lnTo>
                <a:lnTo>
                  <a:pt x="4409" y="2122"/>
                </a:lnTo>
                <a:lnTo>
                  <a:pt x="4409" y="2122"/>
                </a:lnTo>
                <a:lnTo>
                  <a:pt x="4413" y="2122"/>
                </a:lnTo>
                <a:lnTo>
                  <a:pt x="4415" y="2120"/>
                </a:lnTo>
                <a:lnTo>
                  <a:pt x="4423" y="2115"/>
                </a:lnTo>
                <a:lnTo>
                  <a:pt x="4425" y="2115"/>
                </a:lnTo>
                <a:lnTo>
                  <a:pt x="4427" y="2115"/>
                </a:lnTo>
                <a:lnTo>
                  <a:pt x="4432" y="2111"/>
                </a:lnTo>
                <a:lnTo>
                  <a:pt x="4436" y="2111"/>
                </a:lnTo>
                <a:lnTo>
                  <a:pt x="4444" y="2111"/>
                </a:lnTo>
                <a:lnTo>
                  <a:pt x="4448" y="2111"/>
                </a:lnTo>
                <a:lnTo>
                  <a:pt x="4453" y="2111"/>
                </a:lnTo>
                <a:lnTo>
                  <a:pt x="4457" y="2109"/>
                </a:lnTo>
                <a:lnTo>
                  <a:pt x="4463" y="2107"/>
                </a:lnTo>
                <a:lnTo>
                  <a:pt x="4469" y="2105"/>
                </a:lnTo>
                <a:lnTo>
                  <a:pt x="4476" y="2101"/>
                </a:lnTo>
                <a:lnTo>
                  <a:pt x="4480" y="2101"/>
                </a:lnTo>
                <a:lnTo>
                  <a:pt x="4484" y="2101"/>
                </a:lnTo>
                <a:lnTo>
                  <a:pt x="4492" y="2101"/>
                </a:lnTo>
                <a:lnTo>
                  <a:pt x="4503" y="2101"/>
                </a:lnTo>
                <a:lnTo>
                  <a:pt x="4505" y="2099"/>
                </a:lnTo>
                <a:lnTo>
                  <a:pt x="4507" y="2099"/>
                </a:lnTo>
                <a:lnTo>
                  <a:pt x="4507" y="2099"/>
                </a:lnTo>
                <a:lnTo>
                  <a:pt x="4509" y="2099"/>
                </a:lnTo>
                <a:lnTo>
                  <a:pt x="4511" y="2099"/>
                </a:lnTo>
                <a:lnTo>
                  <a:pt x="4515" y="2101"/>
                </a:lnTo>
                <a:lnTo>
                  <a:pt x="4524" y="2107"/>
                </a:lnTo>
                <a:lnTo>
                  <a:pt x="4524" y="2107"/>
                </a:lnTo>
                <a:lnTo>
                  <a:pt x="4530" y="2105"/>
                </a:lnTo>
                <a:lnTo>
                  <a:pt x="4530" y="2105"/>
                </a:lnTo>
                <a:lnTo>
                  <a:pt x="4538" y="2109"/>
                </a:lnTo>
                <a:lnTo>
                  <a:pt x="4541" y="2109"/>
                </a:lnTo>
                <a:lnTo>
                  <a:pt x="4543" y="2109"/>
                </a:lnTo>
                <a:lnTo>
                  <a:pt x="4545" y="2109"/>
                </a:lnTo>
                <a:lnTo>
                  <a:pt x="4547" y="2111"/>
                </a:lnTo>
                <a:lnTo>
                  <a:pt x="4549" y="2113"/>
                </a:lnTo>
                <a:lnTo>
                  <a:pt x="4553" y="2115"/>
                </a:lnTo>
                <a:lnTo>
                  <a:pt x="4553" y="2118"/>
                </a:lnTo>
                <a:lnTo>
                  <a:pt x="4553" y="2118"/>
                </a:lnTo>
                <a:lnTo>
                  <a:pt x="4551" y="2118"/>
                </a:lnTo>
                <a:lnTo>
                  <a:pt x="4551" y="2118"/>
                </a:lnTo>
                <a:lnTo>
                  <a:pt x="4551" y="2122"/>
                </a:lnTo>
                <a:lnTo>
                  <a:pt x="4553" y="2126"/>
                </a:lnTo>
                <a:lnTo>
                  <a:pt x="4557" y="2126"/>
                </a:lnTo>
                <a:lnTo>
                  <a:pt x="4559" y="2126"/>
                </a:lnTo>
                <a:lnTo>
                  <a:pt x="4561" y="2128"/>
                </a:lnTo>
                <a:lnTo>
                  <a:pt x="4561" y="2130"/>
                </a:lnTo>
                <a:lnTo>
                  <a:pt x="4561" y="2132"/>
                </a:lnTo>
                <a:lnTo>
                  <a:pt x="4564" y="2134"/>
                </a:lnTo>
                <a:lnTo>
                  <a:pt x="4566" y="2136"/>
                </a:lnTo>
                <a:lnTo>
                  <a:pt x="4566" y="2139"/>
                </a:lnTo>
                <a:lnTo>
                  <a:pt x="4568" y="2141"/>
                </a:lnTo>
                <a:lnTo>
                  <a:pt x="4568" y="2143"/>
                </a:lnTo>
                <a:lnTo>
                  <a:pt x="4570" y="2145"/>
                </a:lnTo>
                <a:lnTo>
                  <a:pt x="4570" y="2149"/>
                </a:lnTo>
                <a:lnTo>
                  <a:pt x="4570" y="2149"/>
                </a:lnTo>
                <a:lnTo>
                  <a:pt x="4570" y="2149"/>
                </a:lnTo>
                <a:lnTo>
                  <a:pt x="4568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9"/>
                </a:lnTo>
                <a:lnTo>
                  <a:pt x="4566" y="2147"/>
                </a:lnTo>
                <a:lnTo>
                  <a:pt x="4568" y="2147"/>
                </a:lnTo>
                <a:lnTo>
                  <a:pt x="4568" y="2149"/>
                </a:lnTo>
                <a:lnTo>
                  <a:pt x="4570" y="2151"/>
                </a:lnTo>
                <a:lnTo>
                  <a:pt x="4570" y="2151"/>
                </a:lnTo>
                <a:lnTo>
                  <a:pt x="4572" y="2153"/>
                </a:lnTo>
                <a:lnTo>
                  <a:pt x="4574" y="2153"/>
                </a:lnTo>
                <a:lnTo>
                  <a:pt x="4574" y="2153"/>
                </a:lnTo>
                <a:lnTo>
                  <a:pt x="4576" y="2153"/>
                </a:lnTo>
                <a:lnTo>
                  <a:pt x="4578" y="2155"/>
                </a:lnTo>
                <a:lnTo>
                  <a:pt x="4578" y="2153"/>
                </a:lnTo>
                <a:lnTo>
                  <a:pt x="4578" y="2151"/>
                </a:lnTo>
                <a:lnTo>
                  <a:pt x="4576" y="2151"/>
                </a:lnTo>
                <a:lnTo>
                  <a:pt x="4576" y="2149"/>
                </a:lnTo>
                <a:lnTo>
                  <a:pt x="4578" y="2149"/>
                </a:lnTo>
                <a:lnTo>
                  <a:pt x="4578" y="2147"/>
                </a:lnTo>
                <a:lnTo>
                  <a:pt x="4580" y="2145"/>
                </a:lnTo>
                <a:lnTo>
                  <a:pt x="4585" y="2139"/>
                </a:lnTo>
                <a:lnTo>
                  <a:pt x="4587" y="2139"/>
                </a:lnTo>
                <a:lnTo>
                  <a:pt x="4587" y="2136"/>
                </a:lnTo>
                <a:lnTo>
                  <a:pt x="4589" y="2136"/>
                </a:lnTo>
                <a:lnTo>
                  <a:pt x="4591" y="2134"/>
                </a:lnTo>
                <a:lnTo>
                  <a:pt x="4593" y="2134"/>
                </a:lnTo>
                <a:lnTo>
                  <a:pt x="4595" y="2134"/>
                </a:lnTo>
                <a:lnTo>
                  <a:pt x="4595" y="2132"/>
                </a:lnTo>
                <a:lnTo>
                  <a:pt x="4597" y="2130"/>
                </a:lnTo>
                <a:lnTo>
                  <a:pt x="4599" y="2126"/>
                </a:lnTo>
                <a:lnTo>
                  <a:pt x="4599" y="2124"/>
                </a:lnTo>
                <a:lnTo>
                  <a:pt x="4601" y="2122"/>
                </a:lnTo>
                <a:lnTo>
                  <a:pt x="4603" y="2120"/>
                </a:lnTo>
                <a:lnTo>
                  <a:pt x="4603" y="2118"/>
                </a:lnTo>
                <a:lnTo>
                  <a:pt x="4603" y="2115"/>
                </a:lnTo>
                <a:lnTo>
                  <a:pt x="4605" y="2118"/>
                </a:lnTo>
                <a:lnTo>
                  <a:pt x="4605" y="2120"/>
                </a:lnTo>
                <a:lnTo>
                  <a:pt x="4608" y="2124"/>
                </a:lnTo>
                <a:lnTo>
                  <a:pt x="4605" y="2126"/>
                </a:lnTo>
                <a:lnTo>
                  <a:pt x="4605" y="2126"/>
                </a:lnTo>
                <a:lnTo>
                  <a:pt x="4605" y="2128"/>
                </a:lnTo>
                <a:lnTo>
                  <a:pt x="4605" y="2130"/>
                </a:lnTo>
                <a:lnTo>
                  <a:pt x="4605" y="2132"/>
                </a:lnTo>
                <a:lnTo>
                  <a:pt x="4603" y="2134"/>
                </a:lnTo>
                <a:lnTo>
                  <a:pt x="4601" y="2136"/>
                </a:lnTo>
                <a:lnTo>
                  <a:pt x="4599" y="2141"/>
                </a:lnTo>
                <a:lnTo>
                  <a:pt x="4599" y="2143"/>
                </a:lnTo>
                <a:lnTo>
                  <a:pt x="4599" y="2145"/>
                </a:lnTo>
                <a:lnTo>
                  <a:pt x="4599" y="2147"/>
                </a:lnTo>
                <a:lnTo>
                  <a:pt x="4599" y="2149"/>
                </a:lnTo>
                <a:lnTo>
                  <a:pt x="4599" y="2151"/>
                </a:lnTo>
                <a:lnTo>
                  <a:pt x="4597" y="2153"/>
                </a:lnTo>
                <a:lnTo>
                  <a:pt x="4597" y="2153"/>
                </a:lnTo>
                <a:lnTo>
                  <a:pt x="4597" y="2153"/>
                </a:lnTo>
                <a:lnTo>
                  <a:pt x="4595" y="2153"/>
                </a:lnTo>
                <a:lnTo>
                  <a:pt x="4593" y="2153"/>
                </a:lnTo>
                <a:lnTo>
                  <a:pt x="4591" y="2160"/>
                </a:lnTo>
                <a:lnTo>
                  <a:pt x="4593" y="2160"/>
                </a:lnTo>
                <a:lnTo>
                  <a:pt x="4593" y="2160"/>
                </a:lnTo>
                <a:lnTo>
                  <a:pt x="4595" y="2160"/>
                </a:lnTo>
                <a:lnTo>
                  <a:pt x="4597" y="2157"/>
                </a:lnTo>
                <a:lnTo>
                  <a:pt x="4599" y="2157"/>
                </a:lnTo>
                <a:lnTo>
                  <a:pt x="4601" y="2157"/>
                </a:lnTo>
                <a:lnTo>
                  <a:pt x="4603" y="2157"/>
                </a:lnTo>
                <a:lnTo>
                  <a:pt x="4605" y="2151"/>
                </a:lnTo>
                <a:lnTo>
                  <a:pt x="4605" y="2147"/>
                </a:lnTo>
                <a:lnTo>
                  <a:pt x="4608" y="2145"/>
                </a:lnTo>
                <a:lnTo>
                  <a:pt x="4608" y="2143"/>
                </a:lnTo>
                <a:lnTo>
                  <a:pt x="4608" y="2141"/>
                </a:lnTo>
                <a:lnTo>
                  <a:pt x="4610" y="2143"/>
                </a:lnTo>
                <a:lnTo>
                  <a:pt x="4612" y="2145"/>
                </a:lnTo>
                <a:lnTo>
                  <a:pt x="4614" y="2149"/>
                </a:lnTo>
                <a:lnTo>
                  <a:pt x="4614" y="2151"/>
                </a:lnTo>
                <a:lnTo>
                  <a:pt x="4614" y="2155"/>
                </a:lnTo>
                <a:lnTo>
                  <a:pt x="4612" y="2160"/>
                </a:lnTo>
                <a:lnTo>
                  <a:pt x="4612" y="2162"/>
                </a:lnTo>
                <a:lnTo>
                  <a:pt x="4610" y="2164"/>
                </a:lnTo>
                <a:lnTo>
                  <a:pt x="4610" y="2166"/>
                </a:lnTo>
                <a:lnTo>
                  <a:pt x="4612" y="2166"/>
                </a:lnTo>
                <a:lnTo>
                  <a:pt x="4614" y="2166"/>
                </a:lnTo>
                <a:lnTo>
                  <a:pt x="4618" y="2164"/>
                </a:lnTo>
                <a:lnTo>
                  <a:pt x="4618" y="2164"/>
                </a:lnTo>
                <a:lnTo>
                  <a:pt x="4620" y="2164"/>
                </a:lnTo>
                <a:lnTo>
                  <a:pt x="4620" y="2164"/>
                </a:lnTo>
                <a:lnTo>
                  <a:pt x="4622" y="2162"/>
                </a:lnTo>
                <a:lnTo>
                  <a:pt x="4622" y="2162"/>
                </a:lnTo>
                <a:lnTo>
                  <a:pt x="4624" y="2160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4"/>
                </a:lnTo>
                <a:lnTo>
                  <a:pt x="4626" y="2166"/>
                </a:lnTo>
                <a:lnTo>
                  <a:pt x="4624" y="2164"/>
                </a:lnTo>
                <a:lnTo>
                  <a:pt x="4624" y="2164"/>
                </a:lnTo>
                <a:lnTo>
                  <a:pt x="4622" y="2164"/>
                </a:lnTo>
                <a:lnTo>
                  <a:pt x="4622" y="2164"/>
                </a:lnTo>
                <a:lnTo>
                  <a:pt x="4620" y="2164"/>
                </a:lnTo>
                <a:lnTo>
                  <a:pt x="4622" y="2166"/>
                </a:lnTo>
                <a:lnTo>
                  <a:pt x="4622" y="2166"/>
                </a:lnTo>
                <a:lnTo>
                  <a:pt x="4624" y="2168"/>
                </a:lnTo>
                <a:lnTo>
                  <a:pt x="4629" y="2172"/>
                </a:lnTo>
                <a:lnTo>
                  <a:pt x="4629" y="2172"/>
                </a:lnTo>
                <a:lnTo>
                  <a:pt x="4633" y="2176"/>
                </a:lnTo>
                <a:lnTo>
                  <a:pt x="4635" y="2183"/>
                </a:lnTo>
                <a:lnTo>
                  <a:pt x="4633" y="2183"/>
                </a:lnTo>
                <a:lnTo>
                  <a:pt x="4633" y="2187"/>
                </a:lnTo>
                <a:lnTo>
                  <a:pt x="4633" y="2189"/>
                </a:lnTo>
                <a:lnTo>
                  <a:pt x="4633" y="2189"/>
                </a:lnTo>
                <a:lnTo>
                  <a:pt x="4633" y="2191"/>
                </a:lnTo>
                <a:lnTo>
                  <a:pt x="4635" y="2193"/>
                </a:lnTo>
                <a:lnTo>
                  <a:pt x="4639" y="2197"/>
                </a:lnTo>
                <a:lnTo>
                  <a:pt x="4641" y="2201"/>
                </a:lnTo>
                <a:lnTo>
                  <a:pt x="4645" y="2206"/>
                </a:lnTo>
                <a:lnTo>
                  <a:pt x="4652" y="2206"/>
                </a:lnTo>
                <a:lnTo>
                  <a:pt x="4654" y="2208"/>
                </a:lnTo>
                <a:lnTo>
                  <a:pt x="4656" y="2210"/>
                </a:lnTo>
                <a:lnTo>
                  <a:pt x="4658" y="2210"/>
                </a:lnTo>
                <a:lnTo>
                  <a:pt x="4660" y="2210"/>
                </a:lnTo>
                <a:lnTo>
                  <a:pt x="4660" y="2208"/>
                </a:lnTo>
                <a:lnTo>
                  <a:pt x="4664" y="2210"/>
                </a:lnTo>
                <a:lnTo>
                  <a:pt x="4668" y="2210"/>
                </a:lnTo>
                <a:lnTo>
                  <a:pt x="4670" y="2210"/>
                </a:lnTo>
                <a:lnTo>
                  <a:pt x="4673" y="2210"/>
                </a:lnTo>
                <a:lnTo>
                  <a:pt x="4675" y="2212"/>
                </a:lnTo>
                <a:lnTo>
                  <a:pt x="4677" y="2214"/>
                </a:lnTo>
                <a:lnTo>
                  <a:pt x="4681" y="2214"/>
                </a:lnTo>
                <a:lnTo>
                  <a:pt x="4683" y="2216"/>
                </a:lnTo>
                <a:lnTo>
                  <a:pt x="4685" y="2216"/>
                </a:lnTo>
                <a:lnTo>
                  <a:pt x="4687" y="2218"/>
                </a:lnTo>
                <a:lnTo>
                  <a:pt x="4689" y="2216"/>
                </a:lnTo>
                <a:lnTo>
                  <a:pt x="4691" y="2216"/>
                </a:lnTo>
                <a:lnTo>
                  <a:pt x="4696" y="2212"/>
                </a:lnTo>
                <a:lnTo>
                  <a:pt x="4698" y="2210"/>
                </a:lnTo>
                <a:lnTo>
                  <a:pt x="4700" y="2210"/>
                </a:lnTo>
                <a:lnTo>
                  <a:pt x="4702" y="2210"/>
                </a:lnTo>
                <a:lnTo>
                  <a:pt x="4704" y="2208"/>
                </a:lnTo>
                <a:lnTo>
                  <a:pt x="4702" y="2208"/>
                </a:lnTo>
                <a:lnTo>
                  <a:pt x="4702" y="2208"/>
                </a:lnTo>
                <a:lnTo>
                  <a:pt x="4700" y="2206"/>
                </a:lnTo>
                <a:lnTo>
                  <a:pt x="4700" y="2206"/>
                </a:lnTo>
                <a:lnTo>
                  <a:pt x="4702" y="2206"/>
                </a:lnTo>
                <a:lnTo>
                  <a:pt x="4706" y="2201"/>
                </a:lnTo>
                <a:lnTo>
                  <a:pt x="4708" y="2204"/>
                </a:lnTo>
                <a:lnTo>
                  <a:pt x="4708" y="2204"/>
                </a:lnTo>
                <a:lnTo>
                  <a:pt x="4710" y="2206"/>
                </a:lnTo>
                <a:lnTo>
                  <a:pt x="4710" y="2208"/>
                </a:lnTo>
                <a:lnTo>
                  <a:pt x="4708" y="2208"/>
                </a:lnTo>
                <a:lnTo>
                  <a:pt x="4706" y="2210"/>
                </a:lnTo>
                <a:lnTo>
                  <a:pt x="4706" y="2210"/>
                </a:lnTo>
                <a:lnTo>
                  <a:pt x="4704" y="2210"/>
                </a:lnTo>
                <a:lnTo>
                  <a:pt x="4706" y="2212"/>
                </a:lnTo>
                <a:lnTo>
                  <a:pt x="4708" y="2212"/>
                </a:lnTo>
                <a:lnTo>
                  <a:pt x="4710" y="2210"/>
                </a:lnTo>
                <a:lnTo>
                  <a:pt x="4712" y="2210"/>
                </a:lnTo>
                <a:lnTo>
                  <a:pt x="4712" y="2208"/>
                </a:lnTo>
                <a:lnTo>
                  <a:pt x="4714" y="2208"/>
                </a:lnTo>
                <a:lnTo>
                  <a:pt x="4714" y="2208"/>
                </a:lnTo>
                <a:lnTo>
                  <a:pt x="4717" y="2210"/>
                </a:lnTo>
                <a:lnTo>
                  <a:pt x="4717" y="2210"/>
                </a:lnTo>
                <a:lnTo>
                  <a:pt x="4714" y="2212"/>
                </a:lnTo>
                <a:lnTo>
                  <a:pt x="4714" y="2212"/>
                </a:lnTo>
                <a:lnTo>
                  <a:pt x="4714" y="2214"/>
                </a:lnTo>
                <a:lnTo>
                  <a:pt x="4717" y="2214"/>
                </a:lnTo>
                <a:lnTo>
                  <a:pt x="4717" y="2216"/>
                </a:lnTo>
                <a:lnTo>
                  <a:pt x="4719" y="2216"/>
                </a:lnTo>
                <a:lnTo>
                  <a:pt x="4721" y="2216"/>
                </a:lnTo>
                <a:lnTo>
                  <a:pt x="4721" y="2216"/>
                </a:lnTo>
                <a:lnTo>
                  <a:pt x="4723" y="2218"/>
                </a:lnTo>
                <a:lnTo>
                  <a:pt x="4723" y="2218"/>
                </a:lnTo>
                <a:lnTo>
                  <a:pt x="4723" y="2218"/>
                </a:lnTo>
                <a:lnTo>
                  <a:pt x="4725" y="2218"/>
                </a:lnTo>
                <a:lnTo>
                  <a:pt x="4727" y="2220"/>
                </a:lnTo>
                <a:lnTo>
                  <a:pt x="4727" y="2222"/>
                </a:lnTo>
                <a:lnTo>
                  <a:pt x="4727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0"/>
                </a:lnTo>
                <a:lnTo>
                  <a:pt x="4729" y="2218"/>
                </a:lnTo>
                <a:lnTo>
                  <a:pt x="4729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6"/>
                </a:lnTo>
                <a:lnTo>
                  <a:pt x="4727" y="2216"/>
                </a:lnTo>
                <a:lnTo>
                  <a:pt x="4727" y="2216"/>
                </a:lnTo>
                <a:lnTo>
                  <a:pt x="4729" y="2216"/>
                </a:lnTo>
                <a:lnTo>
                  <a:pt x="4735" y="2216"/>
                </a:lnTo>
                <a:lnTo>
                  <a:pt x="4744" y="2208"/>
                </a:lnTo>
                <a:lnTo>
                  <a:pt x="4746" y="2206"/>
                </a:lnTo>
                <a:lnTo>
                  <a:pt x="4750" y="2204"/>
                </a:lnTo>
                <a:lnTo>
                  <a:pt x="4754" y="2201"/>
                </a:lnTo>
                <a:lnTo>
                  <a:pt x="4756" y="2201"/>
                </a:lnTo>
                <a:lnTo>
                  <a:pt x="4765" y="2201"/>
                </a:lnTo>
                <a:lnTo>
                  <a:pt x="4771" y="2201"/>
                </a:lnTo>
                <a:lnTo>
                  <a:pt x="4773" y="2199"/>
                </a:lnTo>
                <a:lnTo>
                  <a:pt x="4775" y="2199"/>
                </a:lnTo>
                <a:lnTo>
                  <a:pt x="4777" y="2197"/>
                </a:lnTo>
                <a:lnTo>
                  <a:pt x="4777" y="2197"/>
                </a:lnTo>
                <a:lnTo>
                  <a:pt x="4779" y="2197"/>
                </a:lnTo>
                <a:lnTo>
                  <a:pt x="4779" y="2195"/>
                </a:lnTo>
                <a:lnTo>
                  <a:pt x="4779" y="2193"/>
                </a:lnTo>
                <a:lnTo>
                  <a:pt x="4781" y="2191"/>
                </a:lnTo>
                <a:lnTo>
                  <a:pt x="4779" y="2189"/>
                </a:lnTo>
                <a:lnTo>
                  <a:pt x="4779" y="2185"/>
                </a:lnTo>
                <a:lnTo>
                  <a:pt x="4781" y="2183"/>
                </a:lnTo>
                <a:lnTo>
                  <a:pt x="4781" y="2180"/>
                </a:lnTo>
                <a:lnTo>
                  <a:pt x="4781" y="2176"/>
                </a:lnTo>
                <a:lnTo>
                  <a:pt x="4784" y="2172"/>
                </a:lnTo>
                <a:lnTo>
                  <a:pt x="4784" y="2170"/>
                </a:lnTo>
                <a:lnTo>
                  <a:pt x="4784" y="2168"/>
                </a:lnTo>
                <a:lnTo>
                  <a:pt x="4786" y="2166"/>
                </a:lnTo>
                <a:lnTo>
                  <a:pt x="4786" y="2164"/>
                </a:lnTo>
                <a:lnTo>
                  <a:pt x="4790" y="2157"/>
                </a:lnTo>
                <a:lnTo>
                  <a:pt x="4790" y="2157"/>
                </a:lnTo>
                <a:lnTo>
                  <a:pt x="4790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0" y="2155"/>
                </a:lnTo>
                <a:lnTo>
                  <a:pt x="4790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3"/>
                </a:lnTo>
                <a:lnTo>
                  <a:pt x="4792" y="2151"/>
                </a:lnTo>
                <a:lnTo>
                  <a:pt x="4794" y="2147"/>
                </a:lnTo>
                <a:lnTo>
                  <a:pt x="4794" y="2145"/>
                </a:lnTo>
                <a:lnTo>
                  <a:pt x="4794" y="2143"/>
                </a:lnTo>
                <a:lnTo>
                  <a:pt x="4796" y="2141"/>
                </a:lnTo>
                <a:lnTo>
                  <a:pt x="4798" y="2139"/>
                </a:lnTo>
                <a:lnTo>
                  <a:pt x="4798" y="2139"/>
                </a:lnTo>
                <a:lnTo>
                  <a:pt x="4796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800" y="2136"/>
                </a:lnTo>
                <a:lnTo>
                  <a:pt x="4800" y="2136"/>
                </a:lnTo>
                <a:lnTo>
                  <a:pt x="4800" y="2134"/>
                </a:lnTo>
                <a:lnTo>
                  <a:pt x="4800" y="2132"/>
                </a:lnTo>
                <a:lnTo>
                  <a:pt x="4800" y="2132"/>
                </a:lnTo>
                <a:lnTo>
                  <a:pt x="4802" y="2130"/>
                </a:lnTo>
                <a:lnTo>
                  <a:pt x="4802" y="2128"/>
                </a:lnTo>
                <a:lnTo>
                  <a:pt x="4802" y="2128"/>
                </a:lnTo>
                <a:lnTo>
                  <a:pt x="4802" y="2128"/>
                </a:lnTo>
                <a:lnTo>
                  <a:pt x="4805" y="2126"/>
                </a:lnTo>
                <a:lnTo>
                  <a:pt x="4805" y="2124"/>
                </a:lnTo>
                <a:lnTo>
                  <a:pt x="4807" y="2122"/>
                </a:lnTo>
                <a:lnTo>
                  <a:pt x="4809" y="2120"/>
                </a:lnTo>
                <a:lnTo>
                  <a:pt x="4813" y="2120"/>
                </a:lnTo>
                <a:lnTo>
                  <a:pt x="4813" y="2118"/>
                </a:lnTo>
                <a:lnTo>
                  <a:pt x="4811" y="2118"/>
                </a:lnTo>
                <a:lnTo>
                  <a:pt x="4811" y="2118"/>
                </a:lnTo>
                <a:lnTo>
                  <a:pt x="4813" y="2118"/>
                </a:lnTo>
                <a:lnTo>
                  <a:pt x="4813" y="2115"/>
                </a:lnTo>
                <a:lnTo>
                  <a:pt x="4815" y="2115"/>
                </a:lnTo>
                <a:lnTo>
                  <a:pt x="4817" y="2113"/>
                </a:lnTo>
                <a:lnTo>
                  <a:pt x="4817" y="2111"/>
                </a:lnTo>
                <a:lnTo>
                  <a:pt x="4817" y="2111"/>
                </a:lnTo>
                <a:lnTo>
                  <a:pt x="4817" y="2107"/>
                </a:lnTo>
                <a:lnTo>
                  <a:pt x="4821" y="2103"/>
                </a:lnTo>
                <a:lnTo>
                  <a:pt x="4823" y="2097"/>
                </a:lnTo>
                <a:lnTo>
                  <a:pt x="4823" y="2095"/>
                </a:lnTo>
                <a:lnTo>
                  <a:pt x="4825" y="2092"/>
                </a:lnTo>
                <a:lnTo>
                  <a:pt x="4825" y="2088"/>
                </a:lnTo>
                <a:lnTo>
                  <a:pt x="4825" y="2086"/>
                </a:lnTo>
                <a:lnTo>
                  <a:pt x="4825" y="2084"/>
                </a:lnTo>
                <a:lnTo>
                  <a:pt x="4828" y="2078"/>
                </a:lnTo>
                <a:lnTo>
                  <a:pt x="4828" y="2076"/>
                </a:lnTo>
                <a:lnTo>
                  <a:pt x="4828" y="2074"/>
                </a:lnTo>
                <a:lnTo>
                  <a:pt x="4830" y="2067"/>
                </a:lnTo>
                <a:lnTo>
                  <a:pt x="4830" y="2063"/>
                </a:lnTo>
                <a:lnTo>
                  <a:pt x="4832" y="2061"/>
                </a:lnTo>
                <a:lnTo>
                  <a:pt x="4834" y="2057"/>
                </a:lnTo>
                <a:lnTo>
                  <a:pt x="4834" y="2055"/>
                </a:lnTo>
                <a:lnTo>
                  <a:pt x="4832" y="2053"/>
                </a:lnTo>
                <a:lnTo>
                  <a:pt x="4832" y="2048"/>
                </a:lnTo>
                <a:close/>
                <a:moveTo>
                  <a:pt x="4840" y="1795"/>
                </a:moveTo>
                <a:lnTo>
                  <a:pt x="4840" y="1795"/>
                </a:lnTo>
                <a:lnTo>
                  <a:pt x="4838" y="1795"/>
                </a:lnTo>
                <a:lnTo>
                  <a:pt x="4840" y="1795"/>
                </a:lnTo>
                <a:lnTo>
                  <a:pt x="4840" y="1795"/>
                </a:lnTo>
                <a:lnTo>
                  <a:pt x="4840" y="1797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0" y="1795"/>
                </a:lnTo>
                <a:close/>
                <a:moveTo>
                  <a:pt x="4834" y="1690"/>
                </a:moveTo>
                <a:lnTo>
                  <a:pt x="4834" y="1690"/>
                </a:lnTo>
                <a:lnTo>
                  <a:pt x="4832" y="1690"/>
                </a:lnTo>
                <a:lnTo>
                  <a:pt x="4834" y="1690"/>
                </a:lnTo>
                <a:lnTo>
                  <a:pt x="4834" y="1690"/>
                </a:lnTo>
                <a:lnTo>
                  <a:pt x="4834" y="1690"/>
                </a:lnTo>
                <a:close/>
                <a:moveTo>
                  <a:pt x="5192" y="1747"/>
                </a:move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close/>
                <a:moveTo>
                  <a:pt x="4840" y="870"/>
                </a:moveTo>
                <a:lnTo>
                  <a:pt x="4842" y="868"/>
                </a:lnTo>
                <a:lnTo>
                  <a:pt x="4842" y="868"/>
                </a:lnTo>
                <a:lnTo>
                  <a:pt x="4842" y="868"/>
                </a:lnTo>
                <a:lnTo>
                  <a:pt x="4840" y="868"/>
                </a:lnTo>
                <a:lnTo>
                  <a:pt x="4840" y="868"/>
                </a:lnTo>
                <a:lnTo>
                  <a:pt x="4838" y="870"/>
                </a:lnTo>
                <a:lnTo>
                  <a:pt x="4838" y="870"/>
                </a:lnTo>
                <a:lnTo>
                  <a:pt x="4840" y="870"/>
                </a:lnTo>
                <a:lnTo>
                  <a:pt x="4840" y="870"/>
                </a:lnTo>
                <a:close/>
                <a:moveTo>
                  <a:pt x="4832" y="1797"/>
                </a:moveTo>
                <a:lnTo>
                  <a:pt x="4830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30" y="1797"/>
                </a:lnTo>
                <a:lnTo>
                  <a:pt x="4828" y="1797"/>
                </a:lnTo>
                <a:lnTo>
                  <a:pt x="4830" y="1797"/>
                </a:lnTo>
                <a:lnTo>
                  <a:pt x="4830" y="1797"/>
                </a:lnTo>
                <a:lnTo>
                  <a:pt x="4832" y="1799"/>
                </a:lnTo>
                <a:lnTo>
                  <a:pt x="4832" y="1799"/>
                </a:lnTo>
                <a:lnTo>
                  <a:pt x="4834" y="1799"/>
                </a:lnTo>
                <a:lnTo>
                  <a:pt x="4836" y="1799"/>
                </a:lnTo>
                <a:lnTo>
                  <a:pt x="4834" y="1797"/>
                </a:lnTo>
                <a:lnTo>
                  <a:pt x="4832" y="1797"/>
                </a:lnTo>
                <a:close/>
                <a:moveTo>
                  <a:pt x="4371" y="1638"/>
                </a:moveTo>
                <a:lnTo>
                  <a:pt x="4371" y="1638"/>
                </a:lnTo>
                <a:lnTo>
                  <a:pt x="4371" y="1640"/>
                </a:lnTo>
                <a:lnTo>
                  <a:pt x="4371" y="1640"/>
                </a:lnTo>
                <a:lnTo>
                  <a:pt x="4371" y="1638"/>
                </a:lnTo>
                <a:lnTo>
                  <a:pt x="4371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1" y="1638"/>
                </a:lnTo>
                <a:close/>
                <a:moveTo>
                  <a:pt x="4580" y="1830"/>
                </a:move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2" y="1830"/>
                </a:lnTo>
                <a:lnTo>
                  <a:pt x="4582" y="1830"/>
                </a:lnTo>
                <a:lnTo>
                  <a:pt x="4582" y="1828"/>
                </a:lnTo>
                <a:lnTo>
                  <a:pt x="4580" y="1828"/>
                </a:lnTo>
                <a:lnTo>
                  <a:pt x="4580" y="1830"/>
                </a:lnTo>
                <a:close/>
                <a:moveTo>
                  <a:pt x="4830" y="2036"/>
                </a:moveTo>
                <a:lnTo>
                  <a:pt x="4830" y="2038"/>
                </a:lnTo>
                <a:lnTo>
                  <a:pt x="4830" y="2040"/>
                </a:lnTo>
                <a:lnTo>
                  <a:pt x="4832" y="2040"/>
                </a:lnTo>
                <a:lnTo>
                  <a:pt x="4832" y="2036"/>
                </a:lnTo>
                <a:lnTo>
                  <a:pt x="4832" y="2034"/>
                </a:lnTo>
                <a:lnTo>
                  <a:pt x="4830" y="2034"/>
                </a:lnTo>
                <a:lnTo>
                  <a:pt x="4830" y="2036"/>
                </a:lnTo>
                <a:close/>
                <a:moveTo>
                  <a:pt x="4830" y="2030"/>
                </a:moveTo>
                <a:lnTo>
                  <a:pt x="4830" y="2030"/>
                </a:lnTo>
                <a:lnTo>
                  <a:pt x="4830" y="2030"/>
                </a:lnTo>
                <a:lnTo>
                  <a:pt x="4830" y="2032"/>
                </a:lnTo>
                <a:lnTo>
                  <a:pt x="4830" y="2034"/>
                </a:lnTo>
                <a:lnTo>
                  <a:pt x="4830" y="2034"/>
                </a:lnTo>
                <a:lnTo>
                  <a:pt x="4830" y="2032"/>
                </a:lnTo>
                <a:lnTo>
                  <a:pt x="4832" y="2030"/>
                </a:lnTo>
                <a:lnTo>
                  <a:pt x="4830" y="2030"/>
                </a:lnTo>
                <a:close/>
                <a:moveTo>
                  <a:pt x="4310" y="1583"/>
                </a:moveTo>
                <a:lnTo>
                  <a:pt x="4310" y="1583"/>
                </a:lnTo>
                <a:lnTo>
                  <a:pt x="4312" y="1585"/>
                </a:lnTo>
                <a:lnTo>
                  <a:pt x="4312" y="1583"/>
                </a:lnTo>
                <a:lnTo>
                  <a:pt x="4312" y="1583"/>
                </a:lnTo>
                <a:lnTo>
                  <a:pt x="4312" y="1581"/>
                </a:lnTo>
                <a:lnTo>
                  <a:pt x="4310" y="1581"/>
                </a:lnTo>
                <a:lnTo>
                  <a:pt x="4310" y="1583"/>
                </a:lnTo>
                <a:close/>
                <a:moveTo>
                  <a:pt x="4300" y="1753"/>
                </a:moveTo>
                <a:lnTo>
                  <a:pt x="4300" y="1751"/>
                </a:lnTo>
                <a:lnTo>
                  <a:pt x="4297" y="1751"/>
                </a:lnTo>
                <a:lnTo>
                  <a:pt x="4297" y="1751"/>
                </a:lnTo>
                <a:lnTo>
                  <a:pt x="4293" y="1749"/>
                </a:lnTo>
                <a:lnTo>
                  <a:pt x="4293" y="1749"/>
                </a:lnTo>
                <a:lnTo>
                  <a:pt x="4291" y="1751"/>
                </a:lnTo>
                <a:lnTo>
                  <a:pt x="4289" y="1753"/>
                </a:lnTo>
                <a:lnTo>
                  <a:pt x="4289" y="1755"/>
                </a:lnTo>
                <a:lnTo>
                  <a:pt x="4289" y="1757"/>
                </a:lnTo>
                <a:lnTo>
                  <a:pt x="4289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9"/>
                </a:lnTo>
                <a:lnTo>
                  <a:pt x="4289" y="1759"/>
                </a:lnTo>
                <a:lnTo>
                  <a:pt x="4291" y="1759"/>
                </a:lnTo>
                <a:lnTo>
                  <a:pt x="4293" y="1759"/>
                </a:lnTo>
                <a:lnTo>
                  <a:pt x="4293" y="1759"/>
                </a:lnTo>
                <a:lnTo>
                  <a:pt x="4297" y="1759"/>
                </a:lnTo>
                <a:lnTo>
                  <a:pt x="4295" y="1759"/>
                </a:lnTo>
                <a:lnTo>
                  <a:pt x="4295" y="1759"/>
                </a:lnTo>
                <a:lnTo>
                  <a:pt x="4297" y="1755"/>
                </a:lnTo>
                <a:lnTo>
                  <a:pt x="4300" y="1753"/>
                </a:lnTo>
                <a:close/>
                <a:moveTo>
                  <a:pt x="4281" y="1757"/>
                </a:moveTo>
                <a:lnTo>
                  <a:pt x="4281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5"/>
                </a:lnTo>
                <a:lnTo>
                  <a:pt x="4281" y="1757"/>
                </a:lnTo>
                <a:lnTo>
                  <a:pt x="4281" y="1757"/>
                </a:lnTo>
                <a:close/>
                <a:moveTo>
                  <a:pt x="4295" y="1679"/>
                </a:moveTo>
                <a:lnTo>
                  <a:pt x="4293" y="1679"/>
                </a:lnTo>
                <a:lnTo>
                  <a:pt x="4293" y="1682"/>
                </a:lnTo>
                <a:lnTo>
                  <a:pt x="4293" y="1684"/>
                </a:lnTo>
                <a:lnTo>
                  <a:pt x="4295" y="1682"/>
                </a:lnTo>
                <a:lnTo>
                  <a:pt x="4295" y="1679"/>
                </a:lnTo>
                <a:close/>
                <a:moveTo>
                  <a:pt x="4285" y="1753"/>
                </a:moveTo>
                <a:lnTo>
                  <a:pt x="4283" y="1751"/>
                </a:lnTo>
                <a:lnTo>
                  <a:pt x="4281" y="1749"/>
                </a:lnTo>
                <a:lnTo>
                  <a:pt x="4281" y="1749"/>
                </a:lnTo>
                <a:lnTo>
                  <a:pt x="4279" y="1749"/>
                </a:lnTo>
                <a:lnTo>
                  <a:pt x="4277" y="1747"/>
                </a:lnTo>
                <a:lnTo>
                  <a:pt x="4277" y="1747"/>
                </a:lnTo>
                <a:lnTo>
                  <a:pt x="4274" y="1749"/>
                </a:lnTo>
                <a:lnTo>
                  <a:pt x="4272" y="1749"/>
                </a:lnTo>
                <a:lnTo>
                  <a:pt x="4272" y="1749"/>
                </a:lnTo>
                <a:lnTo>
                  <a:pt x="4268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51"/>
                </a:lnTo>
                <a:lnTo>
                  <a:pt x="4268" y="1751"/>
                </a:lnTo>
                <a:lnTo>
                  <a:pt x="4268" y="1751"/>
                </a:lnTo>
                <a:lnTo>
                  <a:pt x="4270" y="1753"/>
                </a:lnTo>
                <a:lnTo>
                  <a:pt x="4272" y="1753"/>
                </a:lnTo>
                <a:lnTo>
                  <a:pt x="4272" y="1753"/>
                </a:lnTo>
                <a:lnTo>
                  <a:pt x="4274" y="1755"/>
                </a:lnTo>
                <a:lnTo>
                  <a:pt x="4274" y="1755"/>
                </a:lnTo>
                <a:lnTo>
                  <a:pt x="4277" y="1757"/>
                </a:lnTo>
                <a:lnTo>
                  <a:pt x="4277" y="1757"/>
                </a:lnTo>
                <a:lnTo>
                  <a:pt x="4274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7"/>
                </a:lnTo>
                <a:lnTo>
                  <a:pt x="4277" y="1757"/>
                </a:lnTo>
                <a:lnTo>
                  <a:pt x="4279" y="1755"/>
                </a:lnTo>
                <a:lnTo>
                  <a:pt x="4279" y="1755"/>
                </a:lnTo>
                <a:lnTo>
                  <a:pt x="4283" y="1753"/>
                </a:lnTo>
                <a:lnTo>
                  <a:pt x="4283" y="1753"/>
                </a:lnTo>
                <a:lnTo>
                  <a:pt x="4285" y="1753"/>
                </a:lnTo>
                <a:close/>
                <a:moveTo>
                  <a:pt x="4291" y="1677"/>
                </a:moveTo>
                <a:lnTo>
                  <a:pt x="4289" y="1679"/>
                </a:lnTo>
                <a:lnTo>
                  <a:pt x="4289" y="1682"/>
                </a:lnTo>
                <a:lnTo>
                  <a:pt x="4289" y="1684"/>
                </a:lnTo>
                <a:lnTo>
                  <a:pt x="4289" y="1684"/>
                </a:lnTo>
                <a:lnTo>
                  <a:pt x="4289" y="1686"/>
                </a:lnTo>
                <a:lnTo>
                  <a:pt x="4289" y="1688"/>
                </a:lnTo>
                <a:lnTo>
                  <a:pt x="4289" y="1690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4"/>
                </a:lnTo>
                <a:lnTo>
                  <a:pt x="4293" y="1682"/>
                </a:lnTo>
                <a:lnTo>
                  <a:pt x="4293" y="1682"/>
                </a:lnTo>
                <a:lnTo>
                  <a:pt x="4293" y="1682"/>
                </a:lnTo>
                <a:lnTo>
                  <a:pt x="4291" y="1679"/>
                </a:lnTo>
                <a:lnTo>
                  <a:pt x="4291" y="1677"/>
                </a:lnTo>
                <a:lnTo>
                  <a:pt x="4291" y="1677"/>
                </a:lnTo>
                <a:close/>
                <a:moveTo>
                  <a:pt x="4304" y="1526"/>
                </a:moveTo>
                <a:lnTo>
                  <a:pt x="4304" y="1528"/>
                </a:lnTo>
                <a:lnTo>
                  <a:pt x="4304" y="1528"/>
                </a:lnTo>
                <a:lnTo>
                  <a:pt x="4304" y="1528"/>
                </a:lnTo>
                <a:lnTo>
                  <a:pt x="4306" y="1528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4" y="1526"/>
                </a:lnTo>
                <a:close/>
                <a:moveTo>
                  <a:pt x="4314" y="1575"/>
                </a:moveTo>
                <a:lnTo>
                  <a:pt x="4316" y="1573"/>
                </a:lnTo>
                <a:lnTo>
                  <a:pt x="4316" y="1573"/>
                </a:lnTo>
                <a:lnTo>
                  <a:pt x="4316" y="1570"/>
                </a:lnTo>
                <a:lnTo>
                  <a:pt x="4314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3"/>
                </a:lnTo>
                <a:lnTo>
                  <a:pt x="4314" y="1575"/>
                </a:lnTo>
                <a:close/>
                <a:moveTo>
                  <a:pt x="4306" y="1512"/>
                </a:moveTo>
                <a:lnTo>
                  <a:pt x="4306" y="1512"/>
                </a:lnTo>
                <a:lnTo>
                  <a:pt x="4306" y="1514"/>
                </a:lnTo>
                <a:lnTo>
                  <a:pt x="4308" y="1514"/>
                </a:lnTo>
                <a:lnTo>
                  <a:pt x="4308" y="1512"/>
                </a:lnTo>
                <a:lnTo>
                  <a:pt x="4308" y="1512"/>
                </a:lnTo>
                <a:lnTo>
                  <a:pt x="4306" y="1512"/>
                </a:lnTo>
                <a:close/>
                <a:moveTo>
                  <a:pt x="4302" y="1516"/>
                </a:moveTo>
                <a:lnTo>
                  <a:pt x="4302" y="1516"/>
                </a:lnTo>
                <a:lnTo>
                  <a:pt x="4302" y="1518"/>
                </a:lnTo>
                <a:lnTo>
                  <a:pt x="4304" y="1518"/>
                </a:lnTo>
                <a:lnTo>
                  <a:pt x="4304" y="1518"/>
                </a:lnTo>
                <a:lnTo>
                  <a:pt x="4304" y="1516"/>
                </a:lnTo>
                <a:lnTo>
                  <a:pt x="4302" y="1516"/>
                </a:lnTo>
                <a:close/>
                <a:moveTo>
                  <a:pt x="4184" y="1587"/>
                </a:moveTo>
                <a:lnTo>
                  <a:pt x="4184" y="1589"/>
                </a:lnTo>
                <a:lnTo>
                  <a:pt x="4184" y="1589"/>
                </a:lnTo>
                <a:lnTo>
                  <a:pt x="4184" y="1589"/>
                </a:lnTo>
                <a:lnTo>
                  <a:pt x="4184" y="1587"/>
                </a:lnTo>
                <a:lnTo>
                  <a:pt x="4184" y="1587"/>
                </a:lnTo>
                <a:close/>
                <a:moveTo>
                  <a:pt x="4605" y="2166"/>
                </a:moveTo>
                <a:lnTo>
                  <a:pt x="4605" y="2168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599" y="2164"/>
                </a:lnTo>
                <a:lnTo>
                  <a:pt x="4597" y="2164"/>
                </a:lnTo>
                <a:lnTo>
                  <a:pt x="4593" y="2166"/>
                </a:lnTo>
                <a:lnTo>
                  <a:pt x="4587" y="2168"/>
                </a:lnTo>
                <a:lnTo>
                  <a:pt x="4587" y="2168"/>
                </a:lnTo>
                <a:lnTo>
                  <a:pt x="4587" y="2170"/>
                </a:lnTo>
                <a:lnTo>
                  <a:pt x="4587" y="2170"/>
                </a:lnTo>
                <a:lnTo>
                  <a:pt x="4589" y="2172"/>
                </a:lnTo>
                <a:lnTo>
                  <a:pt x="4591" y="2172"/>
                </a:lnTo>
                <a:lnTo>
                  <a:pt x="4593" y="2172"/>
                </a:lnTo>
                <a:lnTo>
                  <a:pt x="4595" y="2172"/>
                </a:lnTo>
                <a:lnTo>
                  <a:pt x="4595" y="2170"/>
                </a:lnTo>
                <a:lnTo>
                  <a:pt x="4597" y="2172"/>
                </a:lnTo>
                <a:lnTo>
                  <a:pt x="4599" y="2172"/>
                </a:lnTo>
                <a:lnTo>
                  <a:pt x="4601" y="2172"/>
                </a:lnTo>
                <a:lnTo>
                  <a:pt x="4601" y="2170"/>
                </a:lnTo>
                <a:lnTo>
                  <a:pt x="4601" y="2170"/>
                </a:lnTo>
                <a:lnTo>
                  <a:pt x="4605" y="2170"/>
                </a:lnTo>
                <a:lnTo>
                  <a:pt x="4608" y="2170"/>
                </a:lnTo>
                <a:lnTo>
                  <a:pt x="4608" y="2170"/>
                </a:lnTo>
                <a:lnTo>
                  <a:pt x="4610" y="2168"/>
                </a:lnTo>
                <a:lnTo>
                  <a:pt x="4608" y="2168"/>
                </a:lnTo>
                <a:lnTo>
                  <a:pt x="4605" y="2166"/>
                </a:lnTo>
                <a:close/>
                <a:moveTo>
                  <a:pt x="4184" y="1654"/>
                </a:moveTo>
                <a:lnTo>
                  <a:pt x="4184" y="1654"/>
                </a:lnTo>
                <a:lnTo>
                  <a:pt x="4186" y="1654"/>
                </a:lnTo>
                <a:lnTo>
                  <a:pt x="4186" y="1654"/>
                </a:lnTo>
                <a:lnTo>
                  <a:pt x="4184" y="1654"/>
                </a:lnTo>
                <a:lnTo>
                  <a:pt x="4184" y="1654"/>
                </a:lnTo>
                <a:close/>
                <a:moveTo>
                  <a:pt x="4279" y="1935"/>
                </a:moveTo>
                <a:lnTo>
                  <a:pt x="4279" y="1935"/>
                </a:lnTo>
                <a:lnTo>
                  <a:pt x="4279" y="1935"/>
                </a:lnTo>
                <a:lnTo>
                  <a:pt x="4281" y="1933"/>
                </a:lnTo>
                <a:lnTo>
                  <a:pt x="4281" y="1933"/>
                </a:lnTo>
                <a:lnTo>
                  <a:pt x="4281" y="1931"/>
                </a:lnTo>
                <a:lnTo>
                  <a:pt x="4279" y="1933"/>
                </a:lnTo>
                <a:lnTo>
                  <a:pt x="4279" y="1935"/>
                </a:lnTo>
                <a:close/>
                <a:moveTo>
                  <a:pt x="4195" y="1646"/>
                </a:moveTo>
                <a:lnTo>
                  <a:pt x="4193" y="1646"/>
                </a:lnTo>
                <a:lnTo>
                  <a:pt x="4193" y="1646"/>
                </a:lnTo>
                <a:lnTo>
                  <a:pt x="4193" y="1648"/>
                </a:lnTo>
                <a:lnTo>
                  <a:pt x="4193" y="1650"/>
                </a:lnTo>
                <a:lnTo>
                  <a:pt x="4195" y="1650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6"/>
                </a:lnTo>
                <a:lnTo>
                  <a:pt x="4197" y="1646"/>
                </a:lnTo>
                <a:lnTo>
                  <a:pt x="4195" y="1646"/>
                </a:lnTo>
                <a:close/>
                <a:moveTo>
                  <a:pt x="4247" y="2013"/>
                </a:moveTo>
                <a:lnTo>
                  <a:pt x="4247" y="2011"/>
                </a:lnTo>
                <a:lnTo>
                  <a:pt x="4247" y="2011"/>
                </a:lnTo>
                <a:lnTo>
                  <a:pt x="4245" y="2006"/>
                </a:lnTo>
                <a:lnTo>
                  <a:pt x="4243" y="2006"/>
                </a:lnTo>
                <a:lnTo>
                  <a:pt x="4243" y="2006"/>
                </a:lnTo>
                <a:lnTo>
                  <a:pt x="4245" y="2009"/>
                </a:lnTo>
                <a:lnTo>
                  <a:pt x="4247" y="2015"/>
                </a:lnTo>
                <a:lnTo>
                  <a:pt x="4247" y="2013"/>
                </a:lnTo>
                <a:lnTo>
                  <a:pt x="4247" y="2013"/>
                </a:lnTo>
                <a:lnTo>
                  <a:pt x="4247" y="2013"/>
                </a:lnTo>
                <a:close/>
                <a:moveTo>
                  <a:pt x="4239" y="1713"/>
                </a:moveTo>
                <a:lnTo>
                  <a:pt x="4239" y="1715"/>
                </a:lnTo>
                <a:lnTo>
                  <a:pt x="4239" y="1715"/>
                </a:lnTo>
                <a:lnTo>
                  <a:pt x="4241" y="1715"/>
                </a:lnTo>
                <a:lnTo>
                  <a:pt x="4241" y="1715"/>
                </a:lnTo>
                <a:lnTo>
                  <a:pt x="4241" y="1713"/>
                </a:lnTo>
                <a:lnTo>
                  <a:pt x="4241" y="1713"/>
                </a:lnTo>
                <a:lnTo>
                  <a:pt x="4239" y="1713"/>
                </a:lnTo>
                <a:close/>
                <a:moveTo>
                  <a:pt x="4264" y="1732"/>
                </a:moveTo>
                <a:lnTo>
                  <a:pt x="4264" y="1734"/>
                </a:lnTo>
                <a:lnTo>
                  <a:pt x="4264" y="1734"/>
                </a:lnTo>
                <a:lnTo>
                  <a:pt x="4264" y="1734"/>
                </a:lnTo>
                <a:lnTo>
                  <a:pt x="4266" y="1734"/>
                </a:lnTo>
                <a:lnTo>
                  <a:pt x="4266" y="1734"/>
                </a:lnTo>
                <a:lnTo>
                  <a:pt x="4264" y="1734"/>
                </a:lnTo>
                <a:lnTo>
                  <a:pt x="4264" y="1732"/>
                </a:lnTo>
                <a:close/>
                <a:moveTo>
                  <a:pt x="4281" y="1732"/>
                </a:moveTo>
                <a:lnTo>
                  <a:pt x="4281" y="1732"/>
                </a:lnTo>
                <a:lnTo>
                  <a:pt x="4281" y="1730"/>
                </a:lnTo>
                <a:lnTo>
                  <a:pt x="4281" y="1730"/>
                </a:lnTo>
                <a:lnTo>
                  <a:pt x="4281" y="1730"/>
                </a:lnTo>
                <a:lnTo>
                  <a:pt x="4279" y="1730"/>
                </a:lnTo>
                <a:lnTo>
                  <a:pt x="4277" y="1730"/>
                </a:lnTo>
                <a:lnTo>
                  <a:pt x="4277" y="1730"/>
                </a:lnTo>
                <a:lnTo>
                  <a:pt x="4277" y="1732"/>
                </a:lnTo>
                <a:lnTo>
                  <a:pt x="4279" y="1732"/>
                </a:lnTo>
                <a:lnTo>
                  <a:pt x="4279" y="1732"/>
                </a:lnTo>
                <a:lnTo>
                  <a:pt x="4281" y="1732"/>
                </a:lnTo>
                <a:close/>
                <a:moveTo>
                  <a:pt x="4245" y="1734"/>
                </a:moveTo>
                <a:lnTo>
                  <a:pt x="4247" y="1736"/>
                </a:lnTo>
                <a:lnTo>
                  <a:pt x="4247" y="1734"/>
                </a:lnTo>
                <a:lnTo>
                  <a:pt x="4247" y="1734"/>
                </a:lnTo>
                <a:lnTo>
                  <a:pt x="4247" y="1734"/>
                </a:lnTo>
                <a:lnTo>
                  <a:pt x="4251" y="1734"/>
                </a:lnTo>
                <a:lnTo>
                  <a:pt x="4253" y="1734"/>
                </a:lnTo>
                <a:lnTo>
                  <a:pt x="4253" y="1734"/>
                </a:lnTo>
                <a:lnTo>
                  <a:pt x="4258" y="1734"/>
                </a:lnTo>
                <a:lnTo>
                  <a:pt x="4258" y="1734"/>
                </a:lnTo>
                <a:lnTo>
                  <a:pt x="4258" y="1732"/>
                </a:lnTo>
                <a:lnTo>
                  <a:pt x="4260" y="1732"/>
                </a:lnTo>
                <a:lnTo>
                  <a:pt x="4260" y="1732"/>
                </a:lnTo>
                <a:lnTo>
                  <a:pt x="4260" y="1730"/>
                </a:lnTo>
                <a:lnTo>
                  <a:pt x="4245" y="1730"/>
                </a:lnTo>
                <a:lnTo>
                  <a:pt x="4243" y="1730"/>
                </a:lnTo>
                <a:lnTo>
                  <a:pt x="4241" y="1732"/>
                </a:lnTo>
                <a:lnTo>
                  <a:pt x="4241" y="1732"/>
                </a:lnTo>
                <a:lnTo>
                  <a:pt x="4241" y="1734"/>
                </a:lnTo>
                <a:lnTo>
                  <a:pt x="4245" y="1734"/>
                </a:lnTo>
                <a:close/>
                <a:moveTo>
                  <a:pt x="2766" y="702"/>
                </a:moveTo>
                <a:lnTo>
                  <a:pt x="2766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70" y="702"/>
                </a:lnTo>
                <a:lnTo>
                  <a:pt x="2768" y="702"/>
                </a:lnTo>
                <a:lnTo>
                  <a:pt x="2766" y="702"/>
                </a:lnTo>
                <a:close/>
                <a:moveTo>
                  <a:pt x="3107" y="1099"/>
                </a:moveTo>
                <a:lnTo>
                  <a:pt x="3107" y="1097"/>
                </a:lnTo>
                <a:lnTo>
                  <a:pt x="3105" y="1097"/>
                </a:lnTo>
                <a:lnTo>
                  <a:pt x="3105" y="1099"/>
                </a:lnTo>
                <a:lnTo>
                  <a:pt x="3103" y="1099"/>
                </a:lnTo>
                <a:lnTo>
                  <a:pt x="3101" y="1099"/>
                </a:lnTo>
                <a:lnTo>
                  <a:pt x="3095" y="1101"/>
                </a:lnTo>
                <a:lnTo>
                  <a:pt x="3093" y="1103"/>
                </a:lnTo>
                <a:lnTo>
                  <a:pt x="3091" y="1103"/>
                </a:lnTo>
                <a:lnTo>
                  <a:pt x="3088" y="1101"/>
                </a:lnTo>
                <a:lnTo>
                  <a:pt x="3084" y="1101"/>
                </a:lnTo>
                <a:lnTo>
                  <a:pt x="3084" y="1103"/>
                </a:lnTo>
                <a:lnTo>
                  <a:pt x="3084" y="1105"/>
                </a:lnTo>
                <a:lnTo>
                  <a:pt x="3082" y="1105"/>
                </a:lnTo>
                <a:lnTo>
                  <a:pt x="3082" y="1105"/>
                </a:lnTo>
                <a:lnTo>
                  <a:pt x="3080" y="1105"/>
                </a:lnTo>
                <a:lnTo>
                  <a:pt x="3080" y="1105"/>
                </a:lnTo>
                <a:lnTo>
                  <a:pt x="3078" y="1105"/>
                </a:lnTo>
                <a:lnTo>
                  <a:pt x="3078" y="1107"/>
                </a:lnTo>
                <a:lnTo>
                  <a:pt x="3076" y="1107"/>
                </a:lnTo>
                <a:lnTo>
                  <a:pt x="3076" y="1109"/>
                </a:lnTo>
                <a:lnTo>
                  <a:pt x="3078" y="1111"/>
                </a:lnTo>
                <a:lnTo>
                  <a:pt x="3078" y="1111"/>
                </a:lnTo>
                <a:lnTo>
                  <a:pt x="3078" y="1111"/>
                </a:lnTo>
                <a:lnTo>
                  <a:pt x="3082" y="1113"/>
                </a:lnTo>
                <a:lnTo>
                  <a:pt x="3082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6" y="1115"/>
                </a:lnTo>
                <a:lnTo>
                  <a:pt x="3086" y="1113"/>
                </a:lnTo>
                <a:lnTo>
                  <a:pt x="3086" y="1113"/>
                </a:lnTo>
                <a:lnTo>
                  <a:pt x="3086" y="1113"/>
                </a:lnTo>
                <a:lnTo>
                  <a:pt x="3088" y="1113"/>
                </a:lnTo>
                <a:lnTo>
                  <a:pt x="3088" y="1113"/>
                </a:lnTo>
                <a:lnTo>
                  <a:pt x="3091" y="1111"/>
                </a:lnTo>
                <a:lnTo>
                  <a:pt x="3093" y="1111"/>
                </a:lnTo>
                <a:lnTo>
                  <a:pt x="3093" y="1111"/>
                </a:lnTo>
                <a:lnTo>
                  <a:pt x="3097" y="1107"/>
                </a:lnTo>
                <a:lnTo>
                  <a:pt x="3097" y="1107"/>
                </a:lnTo>
                <a:lnTo>
                  <a:pt x="3097" y="1107"/>
                </a:lnTo>
                <a:lnTo>
                  <a:pt x="3099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099" y="1105"/>
                </a:lnTo>
                <a:lnTo>
                  <a:pt x="3099" y="1105"/>
                </a:lnTo>
                <a:lnTo>
                  <a:pt x="3099" y="1103"/>
                </a:lnTo>
                <a:lnTo>
                  <a:pt x="3107" y="1099"/>
                </a:lnTo>
                <a:close/>
                <a:moveTo>
                  <a:pt x="3068" y="916"/>
                </a:moveTo>
                <a:lnTo>
                  <a:pt x="3072" y="916"/>
                </a:lnTo>
                <a:lnTo>
                  <a:pt x="3074" y="916"/>
                </a:lnTo>
                <a:lnTo>
                  <a:pt x="3072" y="916"/>
                </a:lnTo>
                <a:lnTo>
                  <a:pt x="3065" y="914"/>
                </a:lnTo>
                <a:lnTo>
                  <a:pt x="3065" y="914"/>
                </a:lnTo>
                <a:lnTo>
                  <a:pt x="3063" y="914"/>
                </a:lnTo>
                <a:lnTo>
                  <a:pt x="3065" y="914"/>
                </a:lnTo>
                <a:lnTo>
                  <a:pt x="3065" y="916"/>
                </a:lnTo>
                <a:lnTo>
                  <a:pt x="3068" y="916"/>
                </a:lnTo>
                <a:close/>
                <a:moveTo>
                  <a:pt x="3000" y="1101"/>
                </a:moveTo>
                <a:lnTo>
                  <a:pt x="3000" y="1101"/>
                </a:lnTo>
                <a:lnTo>
                  <a:pt x="3003" y="1099"/>
                </a:lnTo>
                <a:lnTo>
                  <a:pt x="3003" y="1099"/>
                </a:lnTo>
                <a:lnTo>
                  <a:pt x="3000" y="1097"/>
                </a:lnTo>
                <a:lnTo>
                  <a:pt x="3003" y="1097"/>
                </a:lnTo>
                <a:lnTo>
                  <a:pt x="3003" y="1095"/>
                </a:lnTo>
                <a:lnTo>
                  <a:pt x="3000" y="1095"/>
                </a:lnTo>
                <a:lnTo>
                  <a:pt x="3000" y="1097"/>
                </a:lnTo>
                <a:lnTo>
                  <a:pt x="3000" y="1099"/>
                </a:lnTo>
                <a:lnTo>
                  <a:pt x="3000" y="1099"/>
                </a:lnTo>
                <a:lnTo>
                  <a:pt x="3000" y="1101"/>
                </a:lnTo>
                <a:lnTo>
                  <a:pt x="3000" y="1101"/>
                </a:lnTo>
                <a:close/>
                <a:moveTo>
                  <a:pt x="3011" y="1082"/>
                </a:moveTo>
                <a:lnTo>
                  <a:pt x="3011" y="1082"/>
                </a:lnTo>
                <a:lnTo>
                  <a:pt x="3011" y="1082"/>
                </a:lnTo>
                <a:lnTo>
                  <a:pt x="3011" y="1080"/>
                </a:lnTo>
                <a:lnTo>
                  <a:pt x="3011" y="1080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close/>
                <a:moveTo>
                  <a:pt x="2860" y="977"/>
                </a:moveTo>
                <a:lnTo>
                  <a:pt x="2858" y="977"/>
                </a:lnTo>
                <a:lnTo>
                  <a:pt x="2864" y="979"/>
                </a:lnTo>
                <a:lnTo>
                  <a:pt x="2862" y="977"/>
                </a:lnTo>
                <a:lnTo>
                  <a:pt x="2860" y="977"/>
                </a:lnTo>
                <a:lnTo>
                  <a:pt x="2860" y="977"/>
                </a:lnTo>
                <a:close/>
                <a:moveTo>
                  <a:pt x="2998" y="1061"/>
                </a:moveTo>
                <a:lnTo>
                  <a:pt x="2998" y="1061"/>
                </a:lnTo>
                <a:lnTo>
                  <a:pt x="2996" y="1061"/>
                </a:lnTo>
                <a:lnTo>
                  <a:pt x="2994" y="1061"/>
                </a:lnTo>
                <a:lnTo>
                  <a:pt x="2994" y="1061"/>
                </a:lnTo>
                <a:lnTo>
                  <a:pt x="2992" y="1063"/>
                </a:lnTo>
                <a:lnTo>
                  <a:pt x="2994" y="1063"/>
                </a:lnTo>
                <a:lnTo>
                  <a:pt x="2994" y="1063"/>
                </a:lnTo>
                <a:lnTo>
                  <a:pt x="2996" y="1063"/>
                </a:lnTo>
                <a:lnTo>
                  <a:pt x="2996" y="1063"/>
                </a:lnTo>
                <a:lnTo>
                  <a:pt x="2998" y="1063"/>
                </a:lnTo>
                <a:lnTo>
                  <a:pt x="3000" y="1063"/>
                </a:lnTo>
                <a:lnTo>
                  <a:pt x="3000" y="1061"/>
                </a:lnTo>
                <a:lnTo>
                  <a:pt x="2998" y="1061"/>
                </a:lnTo>
                <a:close/>
                <a:moveTo>
                  <a:pt x="2998" y="1076"/>
                </a:moveTo>
                <a:lnTo>
                  <a:pt x="2998" y="1076"/>
                </a:lnTo>
                <a:lnTo>
                  <a:pt x="3000" y="1076"/>
                </a:lnTo>
                <a:lnTo>
                  <a:pt x="2998" y="1074"/>
                </a:lnTo>
                <a:lnTo>
                  <a:pt x="2998" y="1074"/>
                </a:lnTo>
                <a:lnTo>
                  <a:pt x="2996" y="1074"/>
                </a:lnTo>
                <a:lnTo>
                  <a:pt x="2998" y="1074"/>
                </a:lnTo>
                <a:lnTo>
                  <a:pt x="2998" y="1076"/>
                </a:lnTo>
                <a:lnTo>
                  <a:pt x="2998" y="1076"/>
                </a:lnTo>
                <a:close/>
                <a:moveTo>
                  <a:pt x="3003" y="1076"/>
                </a:moveTo>
                <a:lnTo>
                  <a:pt x="3003" y="1076"/>
                </a:lnTo>
                <a:lnTo>
                  <a:pt x="3000" y="1078"/>
                </a:lnTo>
                <a:lnTo>
                  <a:pt x="2998" y="1078"/>
                </a:lnTo>
                <a:lnTo>
                  <a:pt x="2998" y="1080"/>
                </a:lnTo>
                <a:lnTo>
                  <a:pt x="2998" y="1080"/>
                </a:lnTo>
                <a:lnTo>
                  <a:pt x="2998" y="1078"/>
                </a:lnTo>
                <a:lnTo>
                  <a:pt x="3000" y="1078"/>
                </a:lnTo>
                <a:lnTo>
                  <a:pt x="3003" y="1078"/>
                </a:lnTo>
                <a:lnTo>
                  <a:pt x="3005" y="1078"/>
                </a:lnTo>
                <a:lnTo>
                  <a:pt x="3003" y="1076"/>
                </a:lnTo>
                <a:close/>
                <a:moveTo>
                  <a:pt x="2852" y="969"/>
                </a:moveTo>
                <a:lnTo>
                  <a:pt x="2852" y="969"/>
                </a:lnTo>
                <a:lnTo>
                  <a:pt x="2852" y="967"/>
                </a:lnTo>
                <a:lnTo>
                  <a:pt x="2852" y="967"/>
                </a:lnTo>
                <a:lnTo>
                  <a:pt x="2848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8" y="969"/>
                </a:lnTo>
                <a:lnTo>
                  <a:pt x="2850" y="969"/>
                </a:lnTo>
                <a:lnTo>
                  <a:pt x="2852" y="969"/>
                </a:lnTo>
                <a:close/>
                <a:moveTo>
                  <a:pt x="3009" y="1092"/>
                </a:moveTo>
                <a:lnTo>
                  <a:pt x="3011" y="1092"/>
                </a:lnTo>
                <a:lnTo>
                  <a:pt x="3011" y="1092"/>
                </a:lnTo>
                <a:lnTo>
                  <a:pt x="3013" y="1090"/>
                </a:lnTo>
                <a:lnTo>
                  <a:pt x="3015" y="1090"/>
                </a:lnTo>
                <a:lnTo>
                  <a:pt x="3015" y="1088"/>
                </a:lnTo>
                <a:lnTo>
                  <a:pt x="3015" y="1088"/>
                </a:lnTo>
                <a:lnTo>
                  <a:pt x="3017" y="1084"/>
                </a:lnTo>
                <a:lnTo>
                  <a:pt x="3017" y="1084"/>
                </a:lnTo>
                <a:lnTo>
                  <a:pt x="3015" y="1084"/>
                </a:lnTo>
                <a:lnTo>
                  <a:pt x="3013" y="1086"/>
                </a:lnTo>
                <a:lnTo>
                  <a:pt x="3011" y="1086"/>
                </a:lnTo>
                <a:lnTo>
                  <a:pt x="3011" y="1088"/>
                </a:lnTo>
                <a:lnTo>
                  <a:pt x="3009" y="1088"/>
                </a:lnTo>
                <a:lnTo>
                  <a:pt x="3009" y="1088"/>
                </a:lnTo>
                <a:lnTo>
                  <a:pt x="3009" y="1090"/>
                </a:lnTo>
                <a:lnTo>
                  <a:pt x="3009" y="1092"/>
                </a:lnTo>
                <a:lnTo>
                  <a:pt x="3009" y="1092"/>
                </a:lnTo>
                <a:close/>
                <a:moveTo>
                  <a:pt x="2845" y="969"/>
                </a:moveTo>
                <a:lnTo>
                  <a:pt x="2848" y="971"/>
                </a:lnTo>
                <a:lnTo>
                  <a:pt x="2850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0" y="971"/>
                </a:lnTo>
                <a:lnTo>
                  <a:pt x="2850" y="969"/>
                </a:lnTo>
                <a:lnTo>
                  <a:pt x="2848" y="969"/>
                </a:lnTo>
                <a:lnTo>
                  <a:pt x="2845" y="969"/>
                </a:lnTo>
                <a:lnTo>
                  <a:pt x="2845" y="969"/>
                </a:lnTo>
                <a:close/>
                <a:moveTo>
                  <a:pt x="2850" y="975"/>
                </a:moveTo>
                <a:lnTo>
                  <a:pt x="2850" y="975"/>
                </a:lnTo>
                <a:lnTo>
                  <a:pt x="2852" y="975"/>
                </a:lnTo>
                <a:lnTo>
                  <a:pt x="2854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3"/>
                </a:lnTo>
                <a:lnTo>
                  <a:pt x="2854" y="973"/>
                </a:lnTo>
                <a:lnTo>
                  <a:pt x="2852" y="973"/>
                </a:lnTo>
                <a:lnTo>
                  <a:pt x="2850" y="973"/>
                </a:lnTo>
                <a:lnTo>
                  <a:pt x="2850" y="973"/>
                </a:lnTo>
                <a:lnTo>
                  <a:pt x="2850" y="975"/>
                </a:lnTo>
                <a:close/>
                <a:moveTo>
                  <a:pt x="2829" y="954"/>
                </a:moveTo>
                <a:lnTo>
                  <a:pt x="2827" y="952"/>
                </a:lnTo>
                <a:lnTo>
                  <a:pt x="2827" y="954"/>
                </a:lnTo>
                <a:lnTo>
                  <a:pt x="2827" y="954"/>
                </a:lnTo>
                <a:lnTo>
                  <a:pt x="2829" y="956"/>
                </a:lnTo>
                <a:lnTo>
                  <a:pt x="2829" y="954"/>
                </a:lnTo>
                <a:close/>
                <a:moveTo>
                  <a:pt x="2827" y="958"/>
                </a:moveTo>
                <a:lnTo>
                  <a:pt x="2827" y="956"/>
                </a:lnTo>
                <a:lnTo>
                  <a:pt x="2829" y="958"/>
                </a:lnTo>
                <a:lnTo>
                  <a:pt x="2829" y="958"/>
                </a:lnTo>
                <a:lnTo>
                  <a:pt x="2829" y="956"/>
                </a:lnTo>
                <a:lnTo>
                  <a:pt x="2824" y="954"/>
                </a:lnTo>
                <a:lnTo>
                  <a:pt x="2822" y="952"/>
                </a:lnTo>
                <a:lnTo>
                  <a:pt x="2824" y="954"/>
                </a:lnTo>
                <a:lnTo>
                  <a:pt x="2827" y="958"/>
                </a:lnTo>
                <a:close/>
                <a:moveTo>
                  <a:pt x="2590" y="923"/>
                </a:moveTo>
                <a:lnTo>
                  <a:pt x="2590" y="923"/>
                </a:lnTo>
                <a:lnTo>
                  <a:pt x="2590" y="921"/>
                </a:lnTo>
                <a:lnTo>
                  <a:pt x="2588" y="918"/>
                </a:lnTo>
                <a:lnTo>
                  <a:pt x="2588" y="921"/>
                </a:lnTo>
                <a:lnTo>
                  <a:pt x="2588" y="921"/>
                </a:lnTo>
                <a:lnTo>
                  <a:pt x="2590" y="923"/>
                </a:lnTo>
                <a:lnTo>
                  <a:pt x="2590" y="923"/>
                </a:lnTo>
                <a:close/>
                <a:moveTo>
                  <a:pt x="2822" y="946"/>
                </a:moveTo>
                <a:lnTo>
                  <a:pt x="2824" y="948"/>
                </a:lnTo>
                <a:lnTo>
                  <a:pt x="2824" y="948"/>
                </a:lnTo>
                <a:lnTo>
                  <a:pt x="2827" y="948"/>
                </a:lnTo>
                <a:lnTo>
                  <a:pt x="2827" y="950"/>
                </a:lnTo>
                <a:lnTo>
                  <a:pt x="2827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48"/>
                </a:lnTo>
                <a:lnTo>
                  <a:pt x="2824" y="946"/>
                </a:lnTo>
                <a:lnTo>
                  <a:pt x="2824" y="946"/>
                </a:lnTo>
                <a:lnTo>
                  <a:pt x="2822" y="946"/>
                </a:lnTo>
                <a:lnTo>
                  <a:pt x="2822" y="944"/>
                </a:lnTo>
                <a:lnTo>
                  <a:pt x="2820" y="944"/>
                </a:lnTo>
                <a:lnTo>
                  <a:pt x="2822" y="944"/>
                </a:lnTo>
                <a:lnTo>
                  <a:pt x="2822" y="946"/>
                </a:lnTo>
                <a:close/>
                <a:moveTo>
                  <a:pt x="2822" y="941"/>
                </a:moveTo>
                <a:lnTo>
                  <a:pt x="2822" y="944"/>
                </a:lnTo>
                <a:lnTo>
                  <a:pt x="2822" y="941"/>
                </a:lnTo>
                <a:lnTo>
                  <a:pt x="2822" y="941"/>
                </a:lnTo>
                <a:lnTo>
                  <a:pt x="2822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2" y="941"/>
                </a:lnTo>
                <a:close/>
                <a:moveTo>
                  <a:pt x="2816" y="939"/>
                </a:moveTo>
                <a:lnTo>
                  <a:pt x="2816" y="941"/>
                </a:lnTo>
                <a:lnTo>
                  <a:pt x="2816" y="944"/>
                </a:lnTo>
                <a:lnTo>
                  <a:pt x="2818" y="946"/>
                </a:lnTo>
                <a:lnTo>
                  <a:pt x="2818" y="944"/>
                </a:lnTo>
                <a:lnTo>
                  <a:pt x="2818" y="944"/>
                </a:lnTo>
                <a:lnTo>
                  <a:pt x="2818" y="944"/>
                </a:lnTo>
                <a:lnTo>
                  <a:pt x="2816" y="939"/>
                </a:lnTo>
                <a:lnTo>
                  <a:pt x="2818" y="939"/>
                </a:lnTo>
                <a:lnTo>
                  <a:pt x="2816" y="937"/>
                </a:lnTo>
                <a:lnTo>
                  <a:pt x="2816" y="937"/>
                </a:lnTo>
                <a:lnTo>
                  <a:pt x="2816" y="935"/>
                </a:lnTo>
                <a:lnTo>
                  <a:pt x="2816" y="935"/>
                </a:lnTo>
                <a:lnTo>
                  <a:pt x="2814" y="935"/>
                </a:lnTo>
                <a:lnTo>
                  <a:pt x="2816" y="937"/>
                </a:lnTo>
                <a:lnTo>
                  <a:pt x="2816" y="937"/>
                </a:lnTo>
                <a:lnTo>
                  <a:pt x="2814" y="939"/>
                </a:lnTo>
                <a:lnTo>
                  <a:pt x="2816" y="939"/>
                </a:lnTo>
                <a:close/>
                <a:moveTo>
                  <a:pt x="2829" y="956"/>
                </a:moveTo>
                <a:lnTo>
                  <a:pt x="2831" y="956"/>
                </a:lnTo>
                <a:lnTo>
                  <a:pt x="2831" y="958"/>
                </a:lnTo>
                <a:lnTo>
                  <a:pt x="2831" y="956"/>
                </a:lnTo>
                <a:lnTo>
                  <a:pt x="2829" y="956"/>
                </a:lnTo>
                <a:lnTo>
                  <a:pt x="2829" y="956"/>
                </a:lnTo>
                <a:close/>
                <a:moveTo>
                  <a:pt x="2688" y="780"/>
                </a:moveTo>
                <a:lnTo>
                  <a:pt x="2688" y="780"/>
                </a:lnTo>
                <a:lnTo>
                  <a:pt x="2686" y="782"/>
                </a:lnTo>
                <a:lnTo>
                  <a:pt x="2682" y="782"/>
                </a:lnTo>
                <a:lnTo>
                  <a:pt x="2684" y="782"/>
                </a:lnTo>
                <a:lnTo>
                  <a:pt x="2684" y="782"/>
                </a:lnTo>
                <a:lnTo>
                  <a:pt x="2688" y="780"/>
                </a:lnTo>
                <a:close/>
                <a:moveTo>
                  <a:pt x="2820" y="937"/>
                </a:moveTo>
                <a:lnTo>
                  <a:pt x="2820" y="937"/>
                </a:lnTo>
                <a:lnTo>
                  <a:pt x="2820" y="939"/>
                </a:lnTo>
                <a:lnTo>
                  <a:pt x="2822" y="939"/>
                </a:lnTo>
                <a:lnTo>
                  <a:pt x="2820" y="937"/>
                </a:lnTo>
                <a:lnTo>
                  <a:pt x="2820" y="937"/>
                </a:lnTo>
                <a:lnTo>
                  <a:pt x="2820" y="935"/>
                </a:lnTo>
                <a:lnTo>
                  <a:pt x="2818" y="933"/>
                </a:lnTo>
                <a:lnTo>
                  <a:pt x="2818" y="935"/>
                </a:lnTo>
                <a:lnTo>
                  <a:pt x="2816" y="935"/>
                </a:lnTo>
                <a:lnTo>
                  <a:pt x="2816" y="937"/>
                </a:lnTo>
                <a:lnTo>
                  <a:pt x="2818" y="937"/>
                </a:lnTo>
                <a:lnTo>
                  <a:pt x="2820" y="937"/>
                </a:lnTo>
                <a:close/>
                <a:moveTo>
                  <a:pt x="2963" y="1080"/>
                </a:moveTo>
                <a:lnTo>
                  <a:pt x="2963" y="1078"/>
                </a:lnTo>
                <a:lnTo>
                  <a:pt x="2963" y="1080"/>
                </a:lnTo>
                <a:lnTo>
                  <a:pt x="2963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3" y="1080"/>
                </a:lnTo>
                <a:lnTo>
                  <a:pt x="2963" y="1080"/>
                </a:lnTo>
                <a:close/>
                <a:moveTo>
                  <a:pt x="2982" y="1078"/>
                </a:move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lnTo>
                  <a:pt x="2984" y="1076"/>
                </a:lnTo>
                <a:lnTo>
                  <a:pt x="2986" y="1076"/>
                </a:lnTo>
                <a:lnTo>
                  <a:pt x="2984" y="1076"/>
                </a:lnTo>
                <a:lnTo>
                  <a:pt x="2984" y="1076"/>
                </a:ln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close/>
                <a:moveTo>
                  <a:pt x="2990" y="1036"/>
                </a:moveTo>
                <a:lnTo>
                  <a:pt x="2986" y="1036"/>
                </a:lnTo>
                <a:lnTo>
                  <a:pt x="2986" y="1036"/>
                </a:lnTo>
                <a:lnTo>
                  <a:pt x="2986" y="1036"/>
                </a:lnTo>
                <a:lnTo>
                  <a:pt x="2984" y="1036"/>
                </a:lnTo>
                <a:lnTo>
                  <a:pt x="2984" y="1036"/>
                </a:lnTo>
                <a:lnTo>
                  <a:pt x="2982" y="1038"/>
                </a:lnTo>
                <a:lnTo>
                  <a:pt x="2982" y="1038"/>
                </a:lnTo>
                <a:lnTo>
                  <a:pt x="2984" y="1040"/>
                </a:lnTo>
                <a:lnTo>
                  <a:pt x="2986" y="1040"/>
                </a:lnTo>
                <a:lnTo>
                  <a:pt x="2988" y="1038"/>
                </a:lnTo>
                <a:lnTo>
                  <a:pt x="2988" y="1038"/>
                </a:lnTo>
                <a:lnTo>
                  <a:pt x="2988" y="1038"/>
                </a:lnTo>
                <a:lnTo>
                  <a:pt x="2986" y="1040"/>
                </a:lnTo>
                <a:lnTo>
                  <a:pt x="2986" y="1040"/>
                </a:lnTo>
                <a:lnTo>
                  <a:pt x="2990" y="1042"/>
                </a:lnTo>
                <a:lnTo>
                  <a:pt x="2992" y="1042"/>
                </a:lnTo>
                <a:lnTo>
                  <a:pt x="2992" y="1042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38"/>
                </a:lnTo>
                <a:lnTo>
                  <a:pt x="2990" y="1038"/>
                </a:lnTo>
                <a:lnTo>
                  <a:pt x="2990" y="1036"/>
                </a:lnTo>
                <a:lnTo>
                  <a:pt x="2990" y="1036"/>
                </a:lnTo>
                <a:close/>
                <a:moveTo>
                  <a:pt x="2988" y="1065"/>
                </a:moveTo>
                <a:lnTo>
                  <a:pt x="2986" y="1065"/>
                </a:lnTo>
                <a:lnTo>
                  <a:pt x="2984" y="1065"/>
                </a:lnTo>
                <a:lnTo>
                  <a:pt x="2984" y="1065"/>
                </a:lnTo>
                <a:lnTo>
                  <a:pt x="2986" y="1065"/>
                </a:lnTo>
                <a:lnTo>
                  <a:pt x="2988" y="1065"/>
                </a:lnTo>
                <a:lnTo>
                  <a:pt x="2988" y="1065"/>
                </a:lnTo>
                <a:lnTo>
                  <a:pt x="2990" y="1063"/>
                </a:lnTo>
                <a:lnTo>
                  <a:pt x="2990" y="1063"/>
                </a:lnTo>
                <a:lnTo>
                  <a:pt x="2988" y="1065"/>
                </a:lnTo>
                <a:close/>
                <a:moveTo>
                  <a:pt x="2986" y="1048"/>
                </a:moveTo>
                <a:lnTo>
                  <a:pt x="2984" y="1048"/>
                </a:lnTo>
                <a:lnTo>
                  <a:pt x="2982" y="1048"/>
                </a:lnTo>
                <a:lnTo>
                  <a:pt x="2982" y="1050"/>
                </a:lnTo>
                <a:lnTo>
                  <a:pt x="2984" y="1050"/>
                </a:lnTo>
                <a:lnTo>
                  <a:pt x="2984" y="1053"/>
                </a:lnTo>
                <a:lnTo>
                  <a:pt x="2984" y="1053"/>
                </a:lnTo>
                <a:lnTo>
                  <a:pt x="2982" y="1055"/>
                </a:lnTo>
                <a:lnTo>
                  <a:pt x="2984" y="1055"/>
                </a:lnTo>
                <a:lnTo>
                  <a:pt x="2984" y="1055"/>
                </a:lnTo>
                <a:lnTo>
                  <a:pt x="2986" y="1055"/>
                </a:lnTo>
                <a:lnTo>
                  <a:pt x="2986" y="1055"/>
                </a:lnTo>
                <a:lnTo>
                  <a:pt x="2986" y="1053"/>
                </a:lnTo>
                <a:lnTo>
                  <a:pt x="2986" y="1053"/>
                </a:lnTo>
                <a:lnTo>
                  <a:pt x="2986" y="1050"/>
                </a:lnTo>
                <a:lnTo>
                  <a:pt x="2986" y="1050"/>
                </a:lnTo>
                <a:lnTo>
                  <a:pt x="2986" y="1048"/>
                </a:lnTo>
                <a:lnTo>
                  <a:pt x="2986" y="1048"/>
                </a:lnTo>
                <a:close/>
                <a:moveTo>
                  <a:pt x="2988" y="1082"/>
                </a:moveTo>
                <a:lnTo>
                  <a:pt x="2988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0"/>
                </a:lnTo>
                <a:lnTo>
                  <a:pt x="2990" y="1082"/>
                </a:lnTo>
                <a:lnTo>
                  <a:pt x="2990" y="1082"/>
                </a:lnTo>
                <a:lnTo>
                  <a:pt x="2988" y="1082"/>
                </a:lnTo>
                <a:close/>
                <a:moveTo>
                  <a:pt x="2961" y="1067"/>
                </a:moveTo>
                <a:lnTo>
                  <a:pt x="2961" y="1067"/>
                </a:lnTo>
                <a:lnTo>
                  <a:pt x="2961" y="1067"/>
                </a:lnTo>
                <a:lnTo>
                  <a:pt x="2961" y="1069"/>
                </a:lnTo>
                <a:lnTo>
                  <a:pt x="2961" y="1069"/>
                </a:lnTo>
                <a:lnTo>
                  <a:pt x="2961" y="1069"/>
                </a:lnTo>
                <a:lnTo>
                  <a:pt x="2963" y="1067"/>
                </a:lnTo>
                <a:lnTo>
                  <a:pt x="2963" y="1067"/>
                </a:lnTo>
                <a:lnTo>
                  <a:pt x="2961" y="1067"/>
                </a:lnTo>
                <a:close/>
                <a:moveTo>
                  <a:pt x="2963" y="1042"/>
                </a:move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5" y="1044"/>
                </a:lnTo>
                <a:lnTo>
                  <a:pt x="2965" y="1044"/>
                </a:lnTo>
                <a:lnTo>
                  <a:pt x="2963" y="1042"/>
                </a:lnTo>
                <a:lnTo>
                  <a:pt x="2963" y="1042"/>
                </a:lnTo>
                <a:lnTo>
                  <a:pt x="2963" y="1042"/>
                </a:lnTo>
                <a:close/>
                <a:moveTo>
                  <a:pt x="2963" y="1074"/>
                </a:moveTo>
                <a:lnTo>
                  <a:pt x="2963" y="1074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1" y="1074"/>
                </a:lnTo>
                <a:lnTo>
                  <a:pt x="2963" y="1074"/>
                </a:lnTo>
                <a:close/>
                <a:moveTo>
                  <a:pt x="2961" y="1063"/>
                </a:moveTo>
                <a:lnTo>
                  <a:pt x="2959" y="1065"/>
                </a:lnTo>
                <a:lnTo>
                  <a:pt x="2959" y="1065"/>
                </a:lnTo>
                <a:lnTo>
                  <a:pt x="2961" y="1065"/>
                </a:lnTo>
                <a:lnTo>
                  <a:pt x="2961" y="1063"/>
                </a:lnTo>
                <a:lnTo>
                  <a:pt x="2961" y="1063"/>
                </a:lnTo>
                <a:lnTo>
                  <a:pt x="2961" y="1063"/>
                </a:lnTo>
                <a:close/>
                <a:moveTo>
                  <a:pt x="2948" y="1059"/>
                </a:move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6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close/>
                <a:moveTo>
                  <a:pt x="2975" y="1025"/>
                </a:moveTo>
                <a:lnTo>
                  <a:pt x="2973" y="1025"/>
                </a:lnTo>
                <a:lnTo>
                  <a:pt x="2973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7"/>
                </a:lnTo>
                <a:lnTo>
                  <a:pt x="2971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5"/>
                </a:lnTo>
                <a:lnTo>
                  <a:pt x="2973" y="1025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5" y="1027"/>
                </a:lnTo>
                <a:lnTo>
                  <a:pt x="2975" y="1027"/>
                </a:lnTo>
                <a:lnTo>
                  <a:pt x="2975" y="1025"/>
                </a:lnTo>
                <a:lnTo>
                  <a:pt x="2975" y="1025"/>
                </a:lnTo>
                <a:lnTo>
                  <a:pt x="2977" y="1023"/>
                </a:lnTo>
                <a:lnTo>
                  <a:pt x="2975" y="1025"/>
                </a:lnTo>
                <a:lnTo>
                  <a:pt x="2975" y="1025"/>
                </a:lnTo>
                <a:close/>
                <a:moveTo>
                  <a:pt x="2982" y="1021"/>
                </a:moveTo>
                <a:lnTo>
                  <a:pt x="2982" y="1021"/>
                </a:lnTo>
                <a:lnTo>
                  <a:pt x="2980" y="1023"/>
                </a:lnTo>
                <a:lnTo>
                  <a:pt x="2982" y="1023"/>
                </a:lnTo>
                <a:lnTo>
                  <a:pt x="2984" y="1023"/>
                </a:lnTo>
                <a:lnTo>
                  <a:pt x="2984" y="1021"/>
                </a:lnTo>
                <a:lnTo>
                  <a:pt x="2984" y="1021"/>
                </a:lnTo>
                <a:lnTo>
                  <a:pt x="2982" y="1021"/>
                </a:lnTo>
                <a:close/>
                <a:moveTo>
                  <a:pt x="2969" y="1063"/>
                </a:moveTo>
                <a:lnTo>
                  <a:pt x="2971" y="1063"/>
                </a:lnTo>
                <a:lnTo>
                  <a:pt x="2971" y="1065"/>
                </a:lnTo>
                <a:lnTo>
                  <a:pt x="2971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1" y="1063"/>
                </a:lnTo>
                <a:lnTo>
                  <a:pt x="2971" y="1063"/>
                </a:lnTo>
                <a:lnTo>
                  <a:pt x="2969" y="1063"/>
                </a:lnTo>
                <a:close/>
                <a:moveTo>
                  <a:pt x="2977" y="1074"/>
                </a:moveTo>
                <a:lnTo>
                  <a:pt x="2977" y="1071"/>
                </a:lnTo>
                <a:lnTo>
                  <a:pt x="2977" y="1071"/>
                </a:lnTo>
                <a:lnTo>
                  <a:pt x="2977" y="1071"/>
                </a:lnTo>
                <a:lnTo>
                  <a:pt x="2975" y="1074"/>
                </a:lnTo>
                <a:lnTo>
                  <a:pt x="2975" y="1076"/>
                </a:lnTo>
                <a:lnTo>
                  <a:pt x="2977" y="1076"/>
                </a:lnTo>
                <a:lnTo>
                  <a:pt x="2977" y="1076"/>
                </a:lnTo>
                <a:lnTo>
                  <a:pt x="2977" y="1074"/>
                </a:lnTo>
                <a:close/>
                <a:moveTo>
                  <a:pt x="2977" y="1067"/>
                </a:moveTo>
                <a:lnTo>
                  <a:pt x="2977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7" y="1067"/>
                </a:lnTo>
                <a:close/>
                <a:moveTo>
                  <a:pt x="2973" y="1071"/>
                </a:moveTo>
                <a:lnTo>
                  <a:pt x="2971" y="1074"/>
                </a:lnTo>
                <a:lnTo>
                  <a:pt x="2971" y="1074"/>
                </a:lnTo>
                <a:lnTo>
                  <a:pt x="2971" y="1076"/>
                </a:lnTo>
                <a:lnTo>
                  <a:pt x="2973" y="1076"/>
                </a:lnTo>
                <a:lnTo>
                  <a:pt x="2973" y="1074"/>
                </a:lnTo>
                <a:lnTo>
                  <a:pt x="2973" y="1074"/>
                </a:lnTo>
                <a:lnTo>
                  <a:pt x="2973" y="1071"/>
                </a:lnTo>
                <a:lnTo>
                  <a:pt x="2973" y="1071"/>
                </a:lnTo>
                <a:close/>
                <a:moveTo>
                  <a:pt x="2977" y="1084"/>
                </a:moveTo>
                <a:lnTo>
                  <a:pt x="2977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6"/>
                </a:lnTo>
                <a:lnTo>
                  <a:pt x="2975" y="1086"/>
                </a:lnTo>
                <a:lnTo>
                  <a:pt x="2977" y="1084"/>
                </a:lnTo>
                <a:close/>
                <a:moveTo>
                  <a:pt x="2980" y="1017"/>
                </a:moveTo>
                <a:lnTo>
                  <a:pt x="2977" y="1015"/>
                </a:lnTo>
                <a:lnTo>
                  <a:pt x="2977" y="1017"/>
                </a:lnTo>
                <a:lnTo>
                  <a:pt x="2977" y="1017"/>
                </a:lnTo>
                <a:lnTo>
                  <a:pt x="2980" y="1017"/>
                </a:lnTo>
                <a:lnTo>
                  <a:pt x="2980" y="1017"/>
                </a:lnTo>
                <a:lnTo>
                  <a:pt x="2980" y="1017"/>
                </a:lnTo>
                <a:close/>
                <a:moveTo>
                  <a:pt x="2975" y="1080"/>
                </a:moveTo>
                <a:lnTo>
                  <a:pt x="2975" y="1080"/>
                </a:lnTo>
                <a:lnTo>
                  <a:pt x="2975" y="1080"/>
                </a:lnTo>
                <a:lnTo>
                  <a:pt x="2973" y="1078"/>
                </a:lnTo>
                <a:lnTo>
                  <a:pt x="2973" y="1078"/>
                </a:lnTo>
                <a:lnTo>
                  <a:pt x="2973" y="1080"/>
                </a:lnTo>
                <a:lnTo>
                  <a:pt x="2975" y="1080"/>
                </a:lnTo>
                <a:close/>
                <a:moveTo>
                  <a:pt x="2695" y="780"/>
                </a:moveTo>
                <a:lnTo>
                  <a:pt x="2695" y="780"/>
                </a:lnTo>
                <a:lnTo>
                  <a:pt x="2692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5" y="780"/>
                </a:lnTo>
                <a:close/>
                <a:moveTo>
                  <a:pt x="2967" y="1013"/>
                </a:moveTo>
                <a:lnTo>
                  <a:pt x="2965" y="1011"/>
                </a:lnTo>
                <a:lnTo>
                  <a:pt x="2965" y="1011"/>
                </a:lnTo>
                <a:lnTo>
                  <a:pt x="2965" y="1011"/>
                </a:lnTo>
                <a:lnTo>
                  <a:pt x="2963" y="1013"/>
                </a:lnTo>
                <a:lnTo>
                  <a:pt x="2963" y="1013"/>
                </a:lnTo>
                <a:lnTo>
                  <a:pt x="2965" y="1015"/>
                </a:lnTo>
                <a:lnTo>
                  <a:pt x="2967" y="1015"/>
                </a:lnTo>
                <a:lnTo>
                  <a:pt x="2967" y="1013"/>
                </a:lnTo>
                <a:lnTo>
                  <a:pt x="2967" y="1013"/>
                </a:lnTo>
                <a:lnTo>
                  <a:pt x="2967" y="1013"/>
                </a:lnTo>
                <a:close/>
                <a:moveTo>
                  <a:pt x="2921" y="644"/>
                </a:moveTo>
                <a:lnTo>
                  <a:pt x="2921" y="644"/>
                </a:lnTo>
                <a:lnTo>
                  <a:pt x="2921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21" y="644"/>
                </a:lnTo>
                <a:lnTo>
                  <a:pt x="2921" y="644"/>
                </a:lnTo>
                <a:close/>
                <a:moveTo>
                  <a:pt x="2915" y="575"/>
                </a:moveTo>
                <a:lnTo>
                  <a:pt x="2912" y="575"/>
                </a:lnTo>
                <a:lnTo>
                  <a:pt x="2915" y="577"/>
                </a:lnTo>
                <a:lnTo>
                  <a:pt x="2915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9" y="577"/>
                </a:lnTo>
                <a:lnTo>
                  <a:pt x="2919" y="575"/>
                </a:lnTo>
                <a:lnTo>
                  <a:pt x="2917" y="575"/>
                </a:lnTo>
                <a:lnTo>
                  <a:pt x="2917" y="577"/>
                </a:lnTo>
                <a:lnTo>
                  <a:pt x="2915" y="577"/>
                </a:lnTo>
                <a:lnTo>
                  <a:pt x="2915" y="575"/>
                </a:lnTo>
                <a:lnTo>
                  <a:pt x="2915" y="575"/>
                </a:lnTo>
                <a:lnTo>
                  <a:pt x="2915" y="575"/>
                </a:lnTo>
                <a:close/>
                <a:moveTo>
                  <a:pt x="2933" y="640"/>
                </a:moveTo>
                <a:lnTo>
                  <a:pt x="2931" y="640"/>
                </a:lnTo>
                <a:lnTo>
                  <a:pt x="2931" y="640"/>
                </a:lnTo>
                <a:lnTo>
                  <a:pt x="2929" y="640"/>
                </a:lnTo>
                <a:lnTo>
                  <a:pt x="2929" y="640"/>
                </a:lnTo>
                <a:lnTo>
                  <a:pt x="2927" y="640"/>
                </a:lnTo>
                <a:lnTo>
                  <a:pt x="2927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4"/>
                </a:lnTo>
                <a:lnTo>
                  <a:pt x="2931" y="644"/>
                </a:lnTo>
                <a:lnTo>
                  <a:pt x="2931" y="642"/>
                </a:lnTo>
                <a:lnTo>
                  <a:pt x="2931" y="642"/>
                </a:lnTo>
                <a:lnTo>
                  <a:pt x="2931" y="642"/>
                </a:lnTo>
                <a:lnTo>
                  <a:pt x="2933" y="640"/>
                </a:lnTo>
                <a:close/>
                <a:moveTo>
                  <a:pt x="2929" y="671"/>
                </a:moveTo>
                <a:lnTo>
                  <a:pt x="2931" y="671"/>
                </a:lnTo>
                <a:lnTo>
                  <a:pt x="2933" y="671"/>
                </a:lnTo>
                <a:lnTo>
                  <a:pt x="2933" y="673"/>
                </a:lnTo>
                <a:lnTo>
                  <a:pt x="2933" y="675"/>
                </a:lnTo>
                <a:lnTo>
                  <a:pt x="2933" y="675"/>
                </a:lnTo>
                <a:lnTo>
                  <a:pt x="2936" y="675"/>
                </a:lnTo>
                <a:lnTo>
                  <a:pt x="2938" y="671"/>
                </a:lnTo>
                <a:lnTo>
                  <a:pt x="2938" y="673"/>
                </a:lnTo>
                <a:lnTo>
                  <a:pt x="2938" y="673"/>
                </a:lnTo>
                <a:lnTo>
                  <a:pt x="2940" y="671"/>
                </a:lnTo>
                <a:lnTo>
                  <a:pt x="2942" y="671"/>
                </a:lnTo>
                <a:lnTo>
                  <a:pt x="2940" y="669"/>
                </a:lnTo>
                <a:lnTo>
                  <a:pt x="2940" y="669"/>
                </a:lnTo>
                <a:lnTo>
                  <a:pt x="2938" y="667"/>
                </a:lnTo>
                <a:lnTo>
                  <a:pt x="2938" y="667"/>
                </a:lnTo>
                <a:lnTo>
                  <a:pt x="2938" y="667"/>
                </a:lnTo>
                <a:lnTo>
                  <a:pt x="2936" y="667"/>
                </a:lnTo>
                <a:lnTo>
                  <a:pt x="2936" y="667"/>
                </a:lnTo>
                <a:lnTo>
                  <a:pt x="2933" y="667"/>
                </a:lnTo>
                <a:lnTo>
                  <a:pt x="2933" y="669"/>
                </a:lnTo>
                <a:lnTo>
                  <a:pt x="2927" y="669"/>
                </a:lnTo>
                <a:lnTo>
                  <a:pt x="2929" y="671"/>
                </a:lnTo>
                <a:close/>
                <a:moveTo>
                  <a:pt x="2923" y="640"/>
                </a:moveTo>
                <a:lnTo>
                  <a:pt x="2925" y="640"/>
                </a:lnTo>
                <a:lnTo>
                  <a:pt x="2927" y="640"/>
                </a:lnTo>
                <a:lnTo>
                  <a:pt x="2927" y="640"/>
                </a:lnTo>
                <a:lnTo>
                  <a:pt x="2925" y="637"/>
                </a:lnTo>
                <a:lnTo>
                  <a:pt x="2925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40"/>
                </a:lnTo>
                <a:close/>
                <a:moveTo>
                  <a:pt x="2904" y="646"/>
                </a:moveTo>
                <a:lnTo>
                  <a:pt x="2906" y="646"/>
                </a:lnTo>
                <a:lnTo>
                  <a:pt x="2906" y="646"/>
                </a:lnTo>
                <a:lnTo>
                  <a:pt x="2906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close/>
                <a:moveTo>
                  <a:pt x="2892" y="644"/>
                </a:moveTo>
                <a:lnTo>
                  <a:pt x="2892" y="644"/>
                </a:lnTo>
                <a:lnTo>
                  <a:pt x="2894" y="644"/>
                </a:lnTo>
                <a:lnTo>
                  <a:pt x="2892" y="644"/>
                </a:lnTo>
                <a:lnTo>
                  <a:pt x="2892" y="642"/>
                </a:lnTo>
                <a:lnTo>
                  <a:pt x="2892" y="642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close/>
                <a:moveTo>
                  <a:pt x="2885" y="692"/>
                </a:moveTo>
                <a:lnTo>
                  <a:pt x="2885" y="690"/>
                </a:lnTo>
                <a:lnTo>
                  <a:pt x="2887" y="690"/>
                </a:lnTo>
                <a:lnTo>
                  <a:pt x="2887" y="690"/>
                </a:lnTo>
                <a:lnTo>
                  <a:pt x="2885" y="690"/>
                </a:lnTo>
                <a:lnTo>
                  <a:pt x="2883" y="690"/>
                </a:lnTo>
                <a:lnTo>
                  <a:pt x="2885" y="692"/>
                </a:lnTo>
                <a:lnTo>
                  <a:pt x="2885" y="692"/>
                </a:lnTo>
                <a:close/>
                <a:moveTo>
                  <a:pt x="2877" y="656"/>
                </a:moveTo>
                <a:lnTo>
                  <a:pt x="2877" y="656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9" y="656"/>
                </a:lnTo>
                <a:lnTo>
                  <a:pt x="2879" y="656"/>
                </a:lnTo>
                <a:lnTo>
                  <a:pt x="2877" y="656"/>
                </a:lnTo>
                <a:close/>
                <a:moveTo>
                  <a:pt x="2896" y="642"/>
                </a:move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4"/>
                </a:lnTo>
                <a:lnTo>
                  <a:pt x="2894" y="646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2" y="642"/>
                </a:lnTo>
                <a:lnTo>
                  <a:pt x="2900" y="642"/>
                </a:lnTo>
                <a:lnTo>
                  <a:pt x="2900" y="640"/>
                </a:lnTo>
                <a:lnTo>
                  <a:pt x="2900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6" y="640"/>
                </a:lnTo>
                <a:lnTo>
                  <a:pt x="2896" y="637"/>
                </a:lnTo>
                <a:lnTo>
                  <a:pt x="2896" y="637"/>
                </a:lnTo>
                <a:lnTo>
                  <a:pt x="2894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2"/>
                </a:lnTo>
                <a:lnTo>
                  <a:pt x="2896" y="642"/>
                </a:lnTo>
                <a:close/>
                <a:moveTo>
                  <a:pt x="3623" y="495"/>
                </a:moveTo>
                <a:lnTo>
                  <a:pt x="3621" y="495"/>
                </a:lnTo>
                <a:lnTo>
                  <a:pt x="3619" y="495"/>
                </a:lnTo>
                <a:lnTo>
                  <a:pt x="3616" y="495"/>
                </a:lnTo>
                <a:lnTo>
                  <a:pt x="3614" y="493"/>
                </a:lnTo>
                <a:lnTo>
                  <a:pt x="3614" y="495"/>
                </a:lnTo>
                <a:lnTo>
                  <a:pt x="3616" y="497"/>
                </a:lnTo>
                <a:lnTo>
                  <a:pt x="3619" y="499"/>
                </a:lnTo>
                <a:lnTo>
                  <a:pt x="3623" y="499"/>
                </a:lnTo>
                <a:lnTo>
                  <a:pt x="3623" y="499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5"/>
                </a:lnTo>
                <a:close/>
                <a:moveTo>
                  <a:pt x="3583" y="428"/>
                </a:moveTo>
                <a:lnTo>
                  <a:pt x="3583" y="426"/>
                </a:lnTo>
                <a:lnTo>
                  <a:pt x="3583" y="424"/>
                </a:lnTo>
                <a:lnTo>
                  <a:pt x="3581" y="424"/>
                </a:lnTo>
                <a:lnTo>
                  <a:pt x="3579" y="426"/>
                </a:lnTo>
                <a:lnTo>
                  <a:pt x="3579" y="426"/>
                </a:lnTo>
                <a:lnTo>
                  <a:pt x="3579" y="428"/>
                </a:lnTo>
                <a:lnTo>
                  <a:pt x="3583" y="428"/>
                </a:lnTo>
                <a:close/>
                <a:moveTo>
                  <a:pt x="3126" y="533"/>
                </a:moveTo>
                <a:lnTo>
                  <a:pt x="3126" y="531"/>
                </a:lnTo>
                <a:lnTo>
                  <a:pt x="3126" y="531"/>
                </a:lnTo>
                <a:lnTo>
                  <a:pt x="3124" y="531"/>
                </a:lnTo>
                <a:lnTo>
                  <a:pt x="3124" y="531"/>
                </a:lnTo>
                <a:lnTo>
                  <a:pt x="3122" y="531"/>
                </a:lnTo>
                <a:lnTo>
                  <a:pt x="3122" y="533"/>
                </a:lnTo>
                <a:lnTo>
                  <a:pt x="3124" y="535"/>
                </a:lnTo>
                <a:lnTo>
                  <a:pt x="3124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3"/>
                </a:lnTo>
                <a:lnTo>
                  <a:pt x="3126" y="533"/>
                </a:lnTo>
                <a:close/>
                <a:moveTo>
                  <a:pt x="4233" y="289"/>
                </a:moveTo>
                <a:lnTo>
                  <a:pt x="4230" y="292"/>
                </a:lnTo>
                <a:lnTo>
                  <a:pt x="4230" y="292"/>
                </a:lnTo>
                <a:lnTo>
                  <a:pt x="4230" y="294"/>
                </a:lnTo>
                <a:lnTo>
                  <a:pt x="4230" y="294"/>
                </a:lnTo>
                <a:lnTo>
                  <a:pt x="4228" y="296"/>
                </a:lnTo>
                <a:lnTo>
                  <a:pt x="4224" y="296"/>
                </a:lnTo>
                <a:lnTo>
                  <a:pt x="4224" y="296"/>
                </a:lnTo>
                <a:lnTo>
                  <a:pt x="4222" y="296"/>
                </a:lnTo>
                <a:lnTo>
                  <a:pt x="4224" y="298"/>
                </a:lnTo>
                <a:lnTo>
                  <a:pt x="4228" y="300"/>
                </a:lnTo>
                <a:lnTo>
                  <a:pt x="4233" y="302"/>
                </a:lnTo>
                <a:lnTo>
                  <a:pt x="4233" y="302"/>
                </a:lnTo>
                <a:lnTo>
                  <a:pt x="4241" y="302"/>
                </a:lnTo>
                <a:lnTo>
                  <a:pt x="4243" y="302"/>
                </a:lnTo>
                <a:lnTo>
                  <a:pt x="4245" y="300"/>
                </a:lnTo>
                <a:lnTo>
                  <a:pt x="4247" y="298"/>
                </a:lnTo>
                <a:lnTo>
                  <a:pt x="4249" y="298"/>
                </a:lnTo>
                <a:lnTo>
                  <a:pt x="4249" y="296"/>
                </a:lnTo>
                <a:lnTo>
                  <a:pt x="4249" y="296"/>
                </a:lnTo>
                <a:lnTo>
                  <a:pt x="4251" y="294"/>
                </a:lnTo>
                <a:lnTo>
                  <a:pt x="4249" y="294"/>
                </a:lnTo>
                <a:lnTo>
                  <a:pt x="4245" y="292"/>
                </a:lnTo>
                <a:lnTo>
                  <a:pt x="4233" y="289"/>
                </a:lnTo>
                <a:close/>
                <a:moveTo>
                  <a:pt x="2925" y="677"/>
                </a:moveTo>
                <a:lnTo>
                  <a:pt x="2925" y="679"/>
                </a:lnTo>
                <a:lnTo>
                  <a:pt x="2927" y="682"/>
                </a:lnTo>
                <a:lnTo>
                  <a:pt x="2925" y="682"/>
                </a:lnTo>
                <a:lnTo>
                  <a:pt x="2925" y="682"/>
                </a:lnTo>
                <a:lnTo>
                  <a:pt x="2925" y="684"/>
                </a:lnTo>
                <a:lnTo>
                  <a:pt x="2925" y="684"/>
                </a:lnTo>
                <a:lnTo>
                  <a:pt x="2925" y="684"/>
                </a:lnTo>
                <a:lnTo>
                  <a:pt x="2927" y="684"/>
                </a:lnTo>
                <a:lnTo>
                  <a:pt x="2927" y="686"/>
                </a:lnTo>
                <a:lnTo>
                  <a:pt x="2929" y="686"/>
                </a:lnTo>
                <a:lnTo>
                  <a:pt x="2929" y="686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9" y="690"/>
                </a:lnTo>
                <a:lnTo>
                  <a:pt x="2929" y="688"/>
                </a:lnTo>
                <a:lnTo>
                  <a:pt x="2931" y="686"/>
                </a:lnTo>
                <a:lnTo>
                  <a:pt x="2931" y="684"/>
                </a:lnTo>
                <a:lnTo>
                  <a:pt x="2933" y="684"/>
                </a:lnTo>
                <a:lnTo>
                  <a:pt x="2938" y="684"/>
                </a:lnTo>
                <a:lnTo>
                  <a:pt x="2938" y="684"/>
                </a:lnTo>
                <a:lnTo>
                  <a:pt x="2940" y="684"/>
                </a:lnTo>
                <a:lnTo>
                  <a:pt x="2940" y="682"/>
                </a:lnTo>
                <a:lnTo>
                  <a:pt x="2942" y="682"/>
                </a:lnTo>
                <a:lnTo>
                  <a:pt x="2942" y="682"/>
                </a:lnTo>
                <a:lnTo>
                  <a:pt x="2942" y="679"/>
                </a:lnTo>
                <a:lnTo>
                  <a:pt x="2946" y="679"/>
                </a:lnTo>
                <a:lnTo>
                  <a:pt x="2946" y="679"/>
                </a:lnTo>
                <a:lnTo>
                  <a:pt x="2940" y="677"/>
                </a:lnTo>
                <a:lnTo>
                  <a:pt x="2938" y="675"/>
                </a:lnTo>
                <a:lnTo>
                  <a:pt x="2938" y="677"/>
                </a:lnTo>
                <a:lnTo>
                  <a:pt x="2936" y="677"/>
                </a:lnTo>
                <a:lnTo>
                  <a:pt x="2936" y="675"/>
                </a:lnTo>
                <a:lnTo>
                  <a:pt x="2933" y="675"/>
                </a:lnTo>
                <a:lnTo>
                  <a:pt x="2933" y="677"/>
                </a:lnTo>
                <a:lnTo>
                  <a:pt x="2931" y="677"/>
                </a:lnTo>
                <a:lnTo>
                  <a:pt x="2931" y="679"/>
                </a:lnTo>
                <a:lnTo>
                  <a:pt x="2929" y="677"/>
                </a:lnTo>
                <a:lnTo>
                  <a:pt x="2929" y="677"/>
                </a:lnTo>
                <a:lnTo>
                  <a:pt x="2927" y="679"/>
                </a:lnTo>
                <a:lnTo>
                  <a:pt x="2927" y="679"/>
                </a:lnTo>
                <a:lnTo>
                  <a:pt x="2925" y="677"/>
                </a:lnTo>
                <a:close/>
                <a:moveTo>
                  <a:pt x="2946" y="677"/>
                </a:moveTo>
                <a:lnTo>
                  <a:pt x="2946" y="675"/>
                </a:lnTo>
                <a:lnTo>
                  <a:pt x="2944" y="675"/>
                </a:lnTo>
                <a:lnTo>
                  <a:pt x="2942" y="675"/>
                </a:lnTo>
                <a:lnTo>
                  <a:pt x="2942" y="677"/>
                </a:lnTo>
                <a:lnTo>
                  <a:pt x="2944" y="677"/>
                </a:lnTo>
                <a:lnTo>
                  <a:pt x="2946" y="677"/>
                </a:lnTo>
                <a:lnTo>
                  <a:pt x="2946" y="677"/>
                </a:lnTo>
                <a:close/>
                <a:moveTo>
                  <a:pt x="3040" y="415"/>
                </a:moveTo>
                <a:lnTo>
                  <a:pt x="3038" y="417"/>
                </a:lnTo>
                <a:lnTo>
                  <a:pt x="3038" y="417"/>
                </a:lnTo>
                <a:lnTo>
                  <a:pt x="3038" y="419"/>
                </a:lnTo>
                <a:lnTo>
                  <a:pt x="3042" y="417"/>
                </a:lnTo>
                <a:lnTo>
                  <a:pt x="3042" y="417"/>
                </a:lnTo>
                <a:lnTo>
                  <a:pt x="3042" y="415"/>
                </a:lnTo>
                <a:lnTo>
                  <a:pt x="3040" y="415"/>
                </a:lnTo>
                <a:lnTo>
                  <a:pt x="3040" y="415"/>
                </a:lnTo>
                <a:close/>
                <a:moveTo>
                  <a:pt x="2923" y="644"/>
                </a:moveTo>
                <a:lnTo>
                  <a:pt x="2923" y="644"/>
                </a:lnTo>
                <a:lnTo>
                  <a:pt x="2923" y="644"/>
                </a:lnTo>
                <a:lnTo>
                  <a:pt x="2925" y="644"/>
                </a:lnTo>
                <a:lnTo>
                  <a:pt x="2925" y="642"/>
                </a:lnTo>
                <a:lnTo>
                  <a:pt x="2923" y="642"/>
                </a:lnTo>
                <a:lnTo>
                  <a:pt x="2923" y="644"/>
                </a:lnTo>
                <a:close/>
                <a:moveTo>
                  <a:pt x="2967" y="535"/>
                </a:moveTo>
                <a:lnTo>
                  <a:pt x="2969" y="535"/>
                </a:lnTo>
                <a:lnTo>
                  <a:pt x="2969" y="535"/>
                </a:lnTo>
                <a:lnTo>
                  <a:pt x="2969" y="535"/>
                </a:lnTo>
                <a:lnTo>
                  <a:pt x="2967" y="533"/>
                </a:lnTo>
                <a:lnTo>
                  <a:pt x="2965" y="533"/>
                </a:lnTo>
                <a:lnTo>
                  <a:pt x="2963" y="535"/>
                </a:lnTo>
                <a:lnTo>
                  <a:pt x="2963" y="535"/>
                </a:lnTo>
                <a:lnTo>
                  <a:pt x="2965" y="537"/>
                </a:lnTo>
                <a:lnTo>
                  <a:pt x="2967" y="535"/>
                </a:lnTo>
                <a:close/>
                <a:moveTo>
                  <a:pt x="2917" y="635"/>
                </a:moveTo>
                <a:lnTo>
                  <a:pt x="2919" y="635"/>
                </a:lnTo>
                <a:lnTo>
                  <a:pt x="2919" y="635"/>
                </a:lnTo>
                <a:lnTo>
                  <a:pt x="2917" y="633"/>
                </a:lnTo>
                <a:lnTo>
                  <a:pt x="2917" y="633"/>
                </a:lnTo>
                <a:lnTo>
                  <a:pt x="2915" y="633"/>
                </a:lnTo>
                <a:lnTo>
                  <a:pt x="2915" y="633"/>
                </a:lnTo>
                <a:lnTo>
                  <a:pt x="2915" y="635"/>
                </a:lnTo>
                <a:lnTo>
                  <a:pt x="2917" y="637"/>
                </a:lnTo>
                <a:lnTo>
                  <a:pt x="2917" y="635"/>
                </a:lnTo>
                <a:close/>
                <a:moveTo>
                  <a:pt x="4448" y="1677"/>
                </a:moveTo>
                <a:lnTo>
                  <a:pt x="4448" y="1677"/>
                </a:lnTo>
                <a:lnTo>
                  <a:pt x="4446" y="1675"/>
                </a:lnTo>
                <a:lnTo>
                  <a:pt x="4444" y="1675"/>
                </a:lnTo>
                <a:lnTo>
                  <a:pt x="4442" y="1675"/>
                </a:lnTo>
                <a:lnTo>
                  <a:pt x="4438" y="1675"/>
                </a:lnTo>
                <a:lnTo>
                  <a:pt x="4436" y="1677"/>
                </a:lnTo>
                <a:lnTo>
                  <a:pt x="4434" y="1675"/>
                </a:lnTo>
                <a:lnTo>
                  <a:pt x="4434" y="1675"/>
                </a:lnTo>
                <a:lnTo>
                  <a:pt x="4434" y="1677"/>
                </a:lnTo>
                <a:lnTo>
                  <a:pt x="4434" y="1679"/>
                </a:lnTo>
                <a:lnTo>
                  <a:pt x="4434" y="1679"/>
                </a:lnTo>
                <a:lnTo>
                  <a:pt x="4436" y="1682"/>
                </a:lnTo>
                <a:lnTo>
                  <a:pt x="4436" y="1682"/>
                </a:lnTo>
                <a:lnTo>
                  <a:pt x="4436" y="1684"/>
                </a:lnTo>
                <a:lnTo>
                  <a:pt x="4440" y="1684"/>
                </a:lnTo>
                <a:lnTo>
                  <a:pt x="4442" y="1686"/>
                </a:lnTo>
                <a:lnTo>
                  <a:pt x="4442" y="1686"/>
                </a:lnTo>
                <a:lnTo>
                  <a:pt x="4444" y="1686"/>
                </a:lnTo>
                <a:lnTo>
                  <a:pt x="4444" y="1686"/>
                </a:lnTo>
                <a:lnTo>
                  <a:pt x="4446" y="1686"/>
                </a:lnTo>
                <a:lnTo>
                  <a:pt x="4446" y="1686"/>
                </a:lnTo>
                <a:lnTo>
                  <a:pt x="4448" y="1684"/>
                </a:lnTo>
                <a:lnTo>
                  <a:pt x="4450" y="1684"/>
                </a:lnTo>
                <a:lnTo>
                  <a:pt x="4450" y="1684"/>
                </a:lnTo>
                <a:lnTo>
                  <a:pt x="4450" y="1682"/>
                </a:lnTo>
                <a:lnTo>
                  <a:pt x="4450" y="1679"/>
                </a:lnTo>
                <a:lnTo>
                  <a:pt x="4450" y="1679"/>
                </a:lnTo>
                <a:lnTo>
                  <a:pt x="4450" y="1679"/>
                </a:lnTo>
                <a:lnTo>
                  <a:pt x="4448" y="1677"/>
                </a:lnTo>
                <a:lnTo>
                  <a:pt x="4448" y="1677"/>
                </a:lnTo>
                <a:close/>
                <a:moveTo>
                  <a:pt x="2789" y="738"/>
                </a:moveTo>
                <a:lnTo>
                  <a:pt x="2791" y="738"/>
                </a:lnTo>
                <a:lnTo>
                  <a:pt x="2791" y="738"/>
                </a:lnTo>
                <a:lnTo>
                  <a:pt x="2791" y="736"/>
                </a:lnTo>
                <a:lnTo>
                  <a:pt x="2791" y="736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close/>
                <a:moveTo>
                  <a:pt x="2772" y="736"/>
                </a:moveTo>
                <a:lnTo>
                  <a:pt x="2770" y="736"/>
                </a:lnTo>
                <a:lnTo>
                  <a:pt x="2768" y="736"/>
                </a:lnTo>
                <a:lnTo>
                  <a:pt x="2766" y="736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40"/>
                </a:lnTo>
                <a:lnTo>
                  <a:pt x="2770" y="740"/>
                </a:lnTo>
                <a:lnTo>
                  <a:pt x="2770" y="744"/>
                </a:lnTo>
                <a:lnTo>
                  <a:pt x="2772" y="747"/>
                </a:lnTo>
                <a:lnTo>
                  <a:pt x="2772" y="747"/>
                </a:lnTo>
                <a:lnTo>
                  <a:pt x="2772" y="747"/>
                </a:lnTo>
                <a:lnTo>
                  <a:pt x="2774" y="747"/>
                </a:lnTo>
                <a:lnTo>
                  <a:pt x="2776" y="747"/>
                </a:lnTo>
                <a:lnTo>
                  <a:pt x="2776" y="749"/>
                </a:lnTo>
                <a:lnTo>
                  <a:pt x="2776" y="749"/>
                </a:lnTo>
                <a:lnTo>
                  <a:pt x="2778" y="751"/>
                </a:lnTo>
                <a:lnTo>
                  <a:pt x="2778" y="753"/>
                </a:lnTo>
                <a:lnTo>
                  <a:pt x="2780" y="755"/>
                </a:lnTo>
                <a:lnTo>
                  <a:pt x="2783" y="755"/>
                </a:lnTo>
                <a:lnTo>
                  <a:pt x="2783" y="753"/>
                </a:lnTo>
                <a:lnTo>
                  <a:pt x="2783" y="751"/>
                </a:lnTo>
                <a:lnTo>
                  <a:pt x="2783" y="749"/>
                </a:lnTo>
                <a:lnTo>
                  <a:pt x="2783" y="747"/>
                </a:lnTo>
                <a:lnTo>
                  <a:pt x="2787" y="747"/>
                </a:lnTo>
                <a:lnTo>
                  <a:pt x="2787" y="744"/>
                </a:lnTo>
                <a:lnTo>
                  <a:pt x="2787" y="742"/>
                </a:lnTo>
                <a:lnTo>
                  <a:pt x="2785" y="742"/>
                </a:lnTo>
                <a:lnTo>
                  <a:pt x="2785" y="740"/>
                </a:lnTo>
                <a:lnTo>
                  <a:pt x="2785" y="740"/>
                </a:lnTo>
                <a:lnTo>
                  <a:pt x="2787" y="738"/>
                </a:lnTo>
                <a:lnTo>
                  <a:pt x="2787" y="738"/>
                </a:lnTo>
                <a:lnTo>
                  <a:pt x="2789" y="738"/>
                </a:lnTo>
                <a:lnTo>
                  <a:pt x="2789" y="736"/>
                </a:lnTo>
                <a:lnTo>
                  <a:pt x="2789" y="736"/>
                </a:lnTo>
                <a:lnTo>
                  <a:pt x="2789" y="734"/>
                </a:lnTo>
                <a:lnTo>
                  <a:pt x="2789" y="732"/>
                </a:lnTo>
                <a:lnTo>
                  <a:pt x="2789" y="732"/>
                </a:lnTo>
                <a:lnTo>
                  <a:pt x="2791" y="730"/>
                </a:lnTo>
                <a:lnTo>
                  <a:pt x="2791" y="730"/>
                </a:lnTo>
                <a:lnTo>
                  <a:pt x="2789" y="728"/>
                </a:lnTo>
                <a:lnTo>
                  <a:pt x="2787" y="728"/>
                </a:lnTo>
                <a:lnTo>
                  <a:pt x="2787" y="728"/>
                </a:lnTo>
                <a:lnTo>
                  <a:pt x="2785" y="728"/>
                </a:lnTo>
                <a:lnTo>
                  <a:pt x="2783" y="730"/>
                </a:lnTo>
                <a:lnTo>
                  <a:pt x="2780" y="730"/>
                </a:lnTo>
                <a:lnTo>
                  <a:pt x="2780" y="732"/>
                </a:lnTo>
                <a:lnTo>
                  <a:pt x="2780" y="732"/>
                </a:lnTo>
                <a:lnTo>
                  <a:pt x="2780" y="734"/>
                </a:lnTo>
                <a:lnTo>
                  <a:pt x="2780" y="734"/>
                </a:lnTo>
                <a:lnTo>
                  <a:pt x="2780" y="734"/>
                </a:lnTo>
                <a:lnTo>
                  <a:pt x="2778" y="736"/>
                </a:lnTo>
                <a:lnTo>
                  <a:pt x="2778" y="736"/>
                </a:lnTo>
                <a:lnTo>
                  <a:pt x="2776" y="736"/>
                </a:lnTo>
                <a:lnTo>
                  <a:pt x="2776" y="734"/>
                </a:lnTo>
                <a:lnTo>
                  <a:pt x="2776" y="732"/>
                </a:lnTo>
                <a:lnTo>
                  <a:pt x="2776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2" y="736"/>
                </a:lnTo>
                <a:lnTo>
                  <a:pt x="2772" y="736"/>
                </a:lnTo>
                <a:close/>
                <a:moveTo>
                  <a:pt x="2776" y="757"/>
                </a:moveTo>
                <a:lnTo>
                  <a:pt x="2776" y="757"/>
                </a:lnTo>
                <a:lnTo>
                  <a:pt x="2778" y="757"/>
                </a:lnTo>
                <a:lnTo>
                  <a:pt x="2778" y="755"/>
                </a:lnTo>
                <a:lnTo>
                  <a:pt x="2778" y="755"/>
                </a:lnTo>
                <a:lnTo>
                  <a:pt x="2776" y="753"/>
                </a:lnTo>
                <a:lnTo>
                  <a:pt x="2774" y="753"/>
                </a:lnTo>
                <a:lnTo>
                  <a:pt x="2772" y="753"/>
                </a:lnTo>
                <a:lnTo>
                  <a:pt x="2770" y="751"/>
                </a:lnTo>
                <a:lnTo>
                  <a:pt x="2768" y="751"/>
                </a:lnTo>
                <a:lnTo>
                  <a:pt x="2768" y="753"/>
                </a:lnTo>
                <a:lnTo>
                  <a:pt x="2768" y="755"/>
                </a:lnTo>
                <a:lnTo>
                  <a:pt x="2774" y="757"/>
                </a:lnTo>
                <a:lnTo>
                  <a:pt x="2776" y="757"/>
                </a:lnTo>
                <a:close/>
                <a:moveTo>
                  <a:pt x="2875" y="667"/>
                </a:move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3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close/>
                <a:moveTo>
                  <a:pt x="2789" y="751"/>
                </a:moveTo>
                <a:lnTo>
                  <a:pt x="2787" y="749"/>
                </a:lnTo>
                <a:lnTo>
                  <a:pt x="2787" y="749"/>
                </a:lnTo>
                <a:lnTo>
                  <a:pt x="2785" y="749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3" y="753"/>
                </a:lnTo>
                <a:lnTo>
                  <a:pt x="2785" y="753"/>
                </a:lnTo>
                <a:lnTo>
                  <a:pt x="2787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close/>
                <a:moveTo>
                  <a:pt x="2699" y="780"/>
                </a:moveTo>
                <a:lnTo>
                  <a:pt x="2697" y="780"/>
                </a:lnTo>
                <a:lnTo>
                  <a:pt x="2697" y="780"/>
                </a:lnTo>
                <a:lnTo>
                  <a:pt x="2697" y="780"/>
                </a:lnTo>
                <a:lnTo>
                  <a:pt x="2699" y="780"/>
                </a:lnTo>
                <a:lnTo>
                  <a:pt x="2699" y="780"/>
                </a:lnTo>
                <a:close/>
                <a:moveTo>
                  <a:pt x="2705" y="778"/>
                </a:moveTo>
                <a:lnTo>
                  <a:pt x="2705" y="778"/>
                </a:lnTo>
                <a:lnTo>
                  <a:pt x="2703" y="778"/>
                </a:lnTo>
                <a:lnTo>
                  <a:pt x="2705" y="778"/>
                </a:lnTo>
                <a:lnTo>
                  <a:pt x="2707" y="778"/>
                </a:lnTo>
                <a:lnTo>
                  <a:pt x="2705" y="778"/>
                </a:lnTo>
                <a:close/>
                <a:moveTo>
                  <a:pt x="2730" y="755"/>
                </a:moveTo>
                <a:lnTo>
                  <a:pt x="2730" y="755"/>
                </a:lnTo>
                <a:lnTo>
                  <a:pt x="2730" y="755"/>
                </a:lnTo>
                <a:lnTo>
                  <a:pt x="2730" y="757"/>
                </a:lnTo>
                <a:lnTo>
                  <a:pt x="2732" y="757"/>
                </a:lnTo>
                <a:lnTo>
                  <a:pt x="2732" y="755"/>
                </a:lnTo>
                <a:lnTo>
                  <a:pt x="2732" y="755"/>
                </a:lnTo>
                <a:lnTo>
                  <a:pt x="2730" y="755"/>
                </a:lnTo>
                <a:lnTo>
                  <a:pt x="2730" y="755"/>
                </a:lnTo>
                <a:close/>
                <a:moveTo>
                  <a:pt x="2730" y="751"/>
                </a:moveTo>
                <a:lnTo>
                  <a:pt x="2730" y="749"/>
                </a:lnTo>
                <a:lnTo>
                  <a:pt x="2730" y="749"/>
                </a:lnTo>
                <a:lnTo>
                  <a:pt x="2728" y="753"/>
                </a:lnTo>
                <a:lnTo>
                  <a:pt x="2728" y="755"/>
                </a:lnTo>
                <a:lnTo>
                  <a:pt x="2728" y="755"/>
                </a:lnTo>
                <a:lnTo>
                  <a:pt x="2728" y="753"/>
                </a:lnTo>
                <a:lnTo>
                  <a:pt x="2732" y="753"/>
                </a:lnTo>
                <a:lnTo>
                  <a:pt x="2732" y="753"/>
                </a:lnTo>
                <a:lnTo>
                  <a:pt x="2728" y="753"/>
                </a:lnTo>
                <a:lnTo>
                  <a:pt x="2728" y="751"/>
                </a:lnTo>
                <a:lnTo>
                  <a:pt x="2730" y="751"/>
                </a:lnTo>
                <a:lnTo>
                  <a:pt x="2730" y="751"/>
                </a:lnTo>
                <a:close/>
                <a:moveTo>
                  <a:pt x="2768" y="759"/>
                </a:moveTo>
                <a:lnTo>
                  <a:pt x="2768" y="759"/>
                </a:lnTo>
                <a:lnTo>
                  <a:pt x="2768" y="761"/>
                </a:lnTo>
                <a:lnTo>
                  <a:pt x="2768" y="761"/>
                </a:lnTo>
                <a:lnTo>
                  <a:pt x="2768" y="761"/>
                </a:lnTo>
                <a:lnTo>
                  <a:pt x="2772" y="761"/>
                </a:lnTo>
                <a:lnTo>
                  <a:pt x="2772" y="761"/>
                </a:lnTo>
                <a:lnTo>
                  <a:pt x="2770" y="761"/>
                </a:lnTo>
                <a:lnTo>
                  <a:pt x="2768" y="759"/>
                </a:lnTo>
                <a:close/>
                <a:moveTo>
                  <a:pt x="5194" y="811"/>
                </a:move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11"/>
                </a:lnTo>
                <a:lnTo>
                  <a:pt x="5194" y="811"/>
                </a:lnTo>
                <a:close/>
                <a:moveTo>
                  <a:pt x="2856" y="702"/>
                </a:moveTo>
                <a:lnTo>
                  <a:pt x="2854" y="702"/>
                </a:lnTo>
                <a:lnTo>
                  <a:pt x="2854" y="702"/>
                </a:lnTo>
                <a:lnTo>
                  <a:pt x="2854" y="705"/>
                </a:lnTo>
                <a:lnTo>
                  <a:pt x="2852" y="707"/>
                </a:lnTo>
                <a:lnTo>
                  <a:pt x="2852" y="709"/>
                </a:lnTo>
                <a:lnTo>
                  <a:pt x="2850" y="711"/>
                </a:lnTo>
                <a:lnTo>
                  <a:pt x="2850" y="713"/>
                </a:lnTo>
                <a:lnTo>
                  <a:pt x="2845" y="719"/>
                </a:lnTo>
                <a:lnTo>
                  <a:pt x="2845" y="721"/>
                </a:lnTo>
                <a:lnTo>
                  <a:pt x="2845" y="723"/>
                </a:lnTo>
                <a:lnTo>
                  <a:pt x="2845" y="726"/>
                </a:lnTo>
                <a:lnTo>
                  <a:pt x="2845" y="726"/>
                </a:lnTo>
                <a:lnTo>
                  <a:pt x="2848" y="723"/>
                </a:lnTo>
                <a:lnTo>
                  <a:pt x="2852" y="713"/>
                </a:lnTo>
                <a:lnTo>
                  <a:pt x="2852" y="713"/>
                </a:lnTo>
                <a:lnTo>
                  <a:pt x="2852" y="711"/>
                </a:lnTo>
                <a:lnTo>
                  <a:pt x="2854" y="705"/>
                </a:lnTo>
                <a:lnTo>
                  <a:pt x="2854" y="705"/>
                </a:lnTo>
                <a:lnTo>
                  <a:pt x="2854" y="705"/>
                </a:lnTo>
                <a:lnTo>
                  <a:pt x="2856" y="702"/>
                </a:lnTo>
                <a:lnTo>
                  <a:pt x="2856" y="702"/>
                </a:lnTo>
                <a:close/>
                <a:moveTo>
                  <a:pt x="2764" y="747"/>
                </a:moveTo>
                <a:lnTo>
                  <a:pt x="2764" y="747"/>
                </a:lnTo>
                <a:lnTo>
                  <a:pt x="2764" y="744"/>
                </a:lnTo>
                <a:lnTo>
                  <a:pt x="2764" y="744"/>
                </a:lnTo>
                <a:lnTo>
                  <a:pt x="2764" y="742"/>
                </a:lnTo>
                <a:lnTo>
                  <a:pt x="2762" y="738"/>
                </a:lnTo>
                <a:lnTo>
                  <a:pt x="2762" y="738"/>
                </a:lnTo>
                <a:lnTo>
                  <a:pt x="2762" y="738"/>
                </a:lnTo>
                <a:lnTo>
                  <a:pt x="2760" y="738"/>
                </a:lnTo>
                <a:lnTo>
                  <a:pt x="2760" y="738"/>
                </a:lnTo>
                <a:lnTo>
                  <a:pt x="2757" y="738"/>
                </a:lnTo>
                <a:lnTo>
                  <a:pt x="2757" y="738"/>
                </a:lnTo>
                <a:lnTo>
                  <a:pt x="2753" y="740"/>
                </a:lnTo>
                <a:lnTo>
                  <a:pt x="2751" y="740"/>
                </a:lnTo>
                <a:lnTo>
                  <a:pt x="2751" y="742"/>
                </a:lnTo>
                <a:lnTo>
                  <a:pt x="2751" y="747"/>
                </a:lnTo>
                <a:lnTo>
                  <a:pt x="2751" y="747"/>
                </a:lnTo>
                <a:lnTo>
                  <a:pt x="2753" y="747"/>
                </a:lnTo>
                <a:lnTo>
                  <a:pt x="2755" y="749"/>
                </a:lnTo>
                <a:lnTo>
                  <a:pt x="2760" y="749"/>
                </a:lnTo>
                <a:lnTo>
                  <a:pt x="2762" y="749"/>
                </a:lnTo>
                <a:lnTo>
                  <a:pt x="2764" y="747"/>
                </a:lnTo>
                <a:close/>
                <a:moveTo>
                  <a:pt x="2799" y="763"/>
                </a:moveTo>
                <a:lnTo>
                  <a:pt x="2799" y="763"/>
                </a:lnTo>
                <a:lnTo>
                  <a:pt x="2801" y="765"/>
                </a:lnTo>
                <a:lnTo>
                  <a:pt x="2801" y="765"/>
                </a:lnTo>
                <a:lnTo>
                  <a:pt x="2804" y="763"/>
                </a:lnTo>
                <a:lnTo>
                  <a:pt x="2806" y="763"/>
                </a:lnTo>
                <a:lnTo>
                  <a:pt x="2806" y="765"/>
                </a:lnTo>
                <a:lnTo>
                  <a:pt x="2808" y="763"/>
                </a:lnTo>
                <a:lnTo>
                  <a:pt x="2806" y="763"/>
                </a:lnTo>
                <a:lnTo>
                  <a:pt x="2806" y="761"/>
                </a:lnTo>
                <a:lnTo>
                  <a:pt x="2804" y="761"/>
                </a:lnTo>
                <a:lnTo>
                  <a:pt x="2806" y="761"/>
                </a:lnTo>
                <a:lnTo>
                  <a:pt x="2806" y="759"/>
                </a:lnTo>
                <a:lnTo>
                  <a:pt x="2806" y="759"/>
                </a:lnTo>
                <a:lnTo>
                  <a:pt x="2806" y="759"/>
                </a:lnTo>
                <a:lnTo>
                  <a:pt x="2804" y="757"/>
                </a:lnTo>
                <a:lnTo>
                  <a:pt x="2804" y="757"/>
                </a:lnTo>
                <a:lnTo>
                  <a:pt x="2801" y="757"/>
                </a:lnTo>
                <a:lnTo>
                  <a:pt x="2801" y="757"/>
                </a:lnTo>
                <a:lnTo>
                  <a:pt x="2799" y="757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61"/>
                </a:lnTo>
                <a:lnTo>
                  <a:pt x="2799" y="763"/>
                </a:lnTo>
                <a:close/>
                <a:moveTo>
                  <a:pt x="2871" y="705"/>
                </a:moveTo>
                <a:lnTo>
                  <a:pt x="2871" y="707"/>
                </a:lnTo>
                <a:lnTo>
                  <a:pt x="2873" y="709"/>
                </a:lnTo>
                <a:lnTo>
                  <a:pt x="2871" y="709"/>
                </a:lnTo>
                <a:lnTo>
                  <a:pt x="2871" y="711"/>
                </a:lnTo>
                <a:lnTo>
                  <a:pt x="2873" y="711"/>
                </a:lnTo>
                <a:lnTo>
                  <a:pt x="2873" y="711"/>
                </a:lnTo>
                <a:lnTo>
                  <a:pt x="2875" y="709"/>
                </a:lnTo>
                <a:lnTo>
                  <a:pt x="2875" y="707"/>
                </a:lnTo>
                <a:lnTo>
                  <a:pt x="2877" y="707"/>
                </a:lnTo>
                <a:lnTo>
                  <a:pt x="2879" y="705"/>
                </a:lnTo>
                <a:lnTo>
                  <a:pt x="2879" y="702"/>
                </a:lnTo>
                <a:lnTo>
                  <a:pt x="2879" y="702"/>
                </a:lnTo>
                <a:lnTo>
                  <a:pt x="2881" y="702"/>
                </a:lnTo>
                <a:lnTo>
                  <a:pt x="2881" y="702"/>
                </a:lnTo>
                <a:lnTo>
                  <a:pt x="2879" y="700"/>
                </a:lnTo>
                <a:lnTo>
                  <a:pt x="2881" y="696"/>
                </a:lnTo>
                <a:lnTo>
                  <a:pt x="2881" y="694"/>
                </a:lnTo>
                <a:lnTo>
                  <a:pt x="2883" y="694"/>
                </a:lnTo>
                <a:lnTo>
                  <a:pt x="2883" y="692"/>
                </a:lnTo>
                <a:lnTo>
                  <a:pt x="2883" y="692"/>
                </a:lnTo>
                <a:lnTo>
                  <a:pt x="2883" y="692"/>
                </a:lnTo>
                <a:lnTo>
                  <a:pt x="2881" y="690"/>
                </a:lnTo>
                <a:lnTo>
                  <a:pt x="2881" y="692"/>
                </a:lnTo>
                <a:lnTo>
                  <a:pt x="2881" y="692"/>
                </a:lnTo>
                <a:lnTo>
                  <a:pt x="2879" y="692"/>
                </a:lnTo>
                <a:lnTo>
                  <a:pt x="2877" y="692"/>
                </a:lnTo>
                <a:lnTo>
                  <a:pt x="2875" y="694"/>
                </a:lnTo>
                <a:lnTo>
                  <a:pt x="2873" y="696"/>
                </a:lnTo>
                <a:lnTo>
                  <a:pt x="2871" y="696"/>
                </a:lnTo>
                <a:lnTo>
                  <a:pt x="2871" y="698"/>
                </a:lnTo>
                <a:lnTo>
                  <a:pt x="2871" y="700"/>
                </a:lnTo>
                <a:lnTo>
                  <a:pt x="2871" y="702"/>
                </a:lnTo>
                <a:lnTo>
                  <a:pt x="2871" y="705"/>
                </a:lnTo>
                <a:lnTo>
                  <a:pt x="2871" y="705"/>
                </a:lnTo>
                <a:close/>
                <a:moveTo>
                  <a:pt x="2757" y="753"/>
                </a:moveTo>
                <a:lnTo>
                  <a:pt x="2757" y="751"/>
                </a:lnTo>
                <a:lnTo>
                  <a:pt x="2755" y="751"/>
                </a:lnTo>
                <a:lnTo>
                  <a:pt x="2755" y="751"/>
                </a:lnTo>
                <a:lnTo>
                  <a:pt x="2757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57" y="753"/>
                </a:lnTo>
                <a:close/>
                <a:moveTo>
                  <a:pt x="2751" y="749"/>
                </a:moveTo>
                <a:lnTo>
                  <a:pt x="2749" y="749"/>
                </a:lnTo>
                <a:lnTo>
                  <a:pt x="2749" y="749"/>
                </a:lnTo>
                <a:lnTo>
                  <a:pt x="2749" y="753"/>
                </a:lnTo>
                <a:lnTo>
                  <a:pt x="2751" y="753"/>
                </a:lnTo>
                <a:lnTo>
                  <a:pt x="2751" y="753"/>
                </a:lnTo>
                <a:lnTo>
                  <a:pt x="2753" y="753"/>
                </a:lnTo>
                <a:lnTo>
                  <a:pt x="2753" y="753"/>
                </a:lnTo>
                <a:lnTo>
                  <a:pt x="2753" y="751"/>
                </a:lnTo>
                <a:lnTo>
                  <a:pt x="2751" y="749"/>
                </a:lnTo>
                <a:close/>
                <a:moveTo>
                  <a:pt x="2760" y="734"/>
                </a:moveTo>
                <a:lnTo>
                  <a:pt x="2762" y="734"/>
                </a:lnTo>
                <a:lnTo>
                  <a:pt x="2762" y="734"/>
                </a:lnTo>
                <a:lnTo>
                  <a:pt x="2762" y="734"/>
                </a:lnTo>
                <a:lnTo>
                  <a:pt x="2762" y="732"/>
                </a:lnTo>
                <a:lnTo>
                  <a:pt x="2762" y="732"/>
                </a:lnTo>
                <a:lnTo>
                  <a:pt x="2760" y="730"/>
                </a:lnTo>
                <a:lnTo>
                  <a:pt x="2760" y="732"/>
                </a:lnTo>
                <a:lnTo>
                  <a:pt x="2760" y="732"/>
                </a:lnTo>
                <a:lnTo>
                  <a:pt x="2760" y="734"/>
                </a:lnTo>
                <a:lnTo>
                  <a:pt x="2760" y="734"/>
                </a:lnTo>
                <a:close/>
                <a:moveTo>
                  <a:pt x="2762" y="755"/>
                </a:moveTo>
                <a:lnTo>
                  <a:pt x="2764" y="755"/>
                </a:lnTo>
                <a:lnTo>
                  <a:pt x="2764" y="755"/>
                </a:lnTo>
                <a:lnTo>
                  <a:pt x="2766" y="749"/>
                </a:lnTo>
                <a:lnTo>
                  <a:pt x="2766" y="747"/>
                </a:lnTo>
                <a:lnTo>
                  <a:pt x="2766" y="747"/>
                </a:lnTo>
                <a:lnTo>
                  <a:pt x="2766" y="749"/>
                </a:lnTo>
                <a:lnTo>
                  <a:pt x="2764" y="751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5"/>
                </a:lnTo>
                <a:close/>
                <a:moveTo>
                  <a:pt x="2827" y="751"/>
                </a:moveTo>
                <a:lnTo>
                  <a:pt x="2827" y="751"/>
                </a:lnTo>
                <a:lnTo>
                  <a:pt x="2827" y="749"/>
                </a:lnTo>
                <a:lnTo>
                  <a:pt x="2827" y="747"/>
                </a:lnTo>
                <a:lnTo>
                  <a:pt x="2822" y="744"/>
                </a:lnTo>
                <a:lnTo>
                  <a:pt x="2820" y="744"/>
                </a:lnTo>
                <a:lnTo>
                  <a:pt x="2820" y="749"/>
                </a:lnTo>
                <a:lnTo>
                  <a:pt x="2822" y="749"/>
                </a:lnTo>
                <a:lnTo>
                  <a:pt x="2827" y="751"/>
                </a:lnTo>
                <a:close/>
                <a:moveTo>
                  <a:pt x="4115" y="1482"/>
                </a:moveTo>
                <a:lnTo>
                  <a:pt x="4115" y="1482"/>
                </a:lnTo>
                <a:lnTo>
                  <a:pt x="4115" y="1480"/>
                </a:lnTo>
                <a:lnTo>
                  <a:pt x="4115" y="1480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4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4"/>
                </a:lnTo>
                <a:lnTo>
                  <a:pt x="4115" y="1482"/>
                </a:lnTo>
                <a:close/>
                <a:moveTo>
                  <a:pt x="4094" y="1463"/>
                </a:moveTo>
                <a:lnTo>
                  <a:pt x="4092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close/>
                <a:moveTo>
                  <a:pt x="4117" y="1591"/>
                </a:move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89"/>
                </a:lnTo>
                <a:lnTo>
                  <a:pt x="4117" y="1589"/>
                </a:lnTo>
                <a:lnTo>
                  <a:pt x="4117" y="1591"/>
                </a:lnTo>
                <a:close/>
                <a:moveTo>
                  <a:pt x="4100" y="1468"/>
                </a:move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close/>
                <a:moveTo>
                  <a:pt x="4103" y="1476"/>
                </a:moveTo>
                <a:lnTo>
                  <a:pt x="4105" y="1478"/>
                </a:lnTo>
                <a:lnTo>
                  <a:pt x="4105" y="1476"/>
                </a:lnTo>
                <a:lnTo>
                  <a:pt x="4103" y="1476"/>
                </a:lnTo>
                <a:lnTo>
                  <a:pt x="4103" y="1476"/>
                </a:lnTo>
                <a:close/>
                <a:moveTo>
                  <a:pt x="4155" y="1327"/>
                </a:moveTo>
                <a:lnTo>
                  <a:pt x="4155" y="1327"/>
                </a:lnTo>
                <a:lnTo>
                  <a:pt x="4155" y="1329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close/>
                <a:moveTo>
                  <a:pt x="4157" y="1327"/>
                </a:moveTo>
                <a:lnTo>
                  <a:pt x="4157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7"/>
                </a:lnTo>
                <a:lnTo>
                  <a:pt x="4159" y="1327"/>
                </a:lnTo>
                <a:lnTo>
                  <a:pt x="4157" y="1327"/>
                </a:lnTo>
                <a:lnTo>
                  <a:pt x="4157" y="1327"/>
                </a:lnTo>
                <a:close/>
                <a:moveTo>
                  <a:pt x="4165" y="1321"/>
                </a:moveTo>
                <a:lnTo>
                  <a:pt x="4165" y="1321"/>
                </a:lnTo>
                <a:lnTo>
                  <a:pt x="4163" y="1321"/>
                </a:lnTo>
                <a:lnTo>
                  <a:pt x="4163" y="1323"/>
                </a:lnTo>
                <a:lnTo>
                  <a:pt x="4165" y="1323"/>
                </a:lnTo>
                <a:lnTo>
                  <a:pt x="4168" y="1323"/>
                </a:lnTo>
                <a:lnTo>
                  <a:pt x="4165" y="1321"/>
                </a:lnTo>
                <a:close/>
                <a:moveTo>
                  <a:pt x="4251" y="1296"/>
                </a:moveTo>
                <a:lnTo>
                  <a:pt x="4251" y="1296"/>
                </a:lnTo>
                <a:lnTo>
                  <a:pt x="4251" y="1298"/>
                </a:lnTo>
                <a:lnTo>
                  <a:pt x="4251" y="1298"/>
                </a:lnTo>
                <a:lnTo>
                  <a:pt x="4251" y="1298"/>
                </a:lnTo>
                <a:lnTo>
                  <a:pt x="4253" y="1298"/>
                </a:lnTo>
                <a:lnTo>
                  <a:pt x="4253" y="1298"/>
                </a:lnTo>
                <a:lnTo>
                  <a:pt x="4251" y="1298"/>
                </a:lnTo>
                <a:lnTo>
                  <a:pt x="4251" y="1296"/>
                </a:lnTo>
                <a:close/>
                <a:moveTo>
                  <a:pt x="4163" y="1327"/>
                </a:moveTo>
                <a:lnTo>
                  <a:pt x="4165" y="1327"/>
                </a:lnTo>
                <a:lnTo>
                  <a:pt x="4165" y="1327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3" y="1327"/>
                </a:lnTo>
                <a:close/>
                <a:moveTo>
                  <a:pt x="3388" y="1277"/>
                </a:moveTo>
                <a:lnTo>
                  <a:pt x="3386" y="1277"/>
                </a:lnTo>
                <a:lnTo>
                  <a:pt x="3384" y="1277"/>
                </a:lnTo>
                <a:lnTo>
                  <a:pt x="3386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close/>
                <a:moveTo>
                  <a:pt x="3380" y="1275"/>
                </a:moveTo>
                <a:lnTo>
                  <a:pt x="3378" y="1275"/>
                </a:lnTo>
                <a:lnTo>
                  <a:pt x="3380" y="1277"/>
                </a:lnTo>
                <a:lnTo>
                  <a:pt x="3380" y="1277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3"/>
                </a:lnTo>
                <a:lnTo>
                  <a:pt x="3382" y="1275"/>
                </a:lnTo>
                <a:lnTo>
                  <a:pt x="3380" y="1275"/>
                </a:lnTo>
                <a:close/>
                <a:moveTo>
                  <a:pt x="4369" y="1162"/>
                </a:moveTo>
                <a:lnTo>
                  <a:pt x="4369" y="1162"/>
                </a:lnTo>
                <a:lnTo>
                  <a:pt x="4369" y="1162"/>
                </a:lnTo>
                <a:lnTo>
                  <a:pt x="4367" y="1160"/>
                </a:lnTo>
                <a:lnTo>
                  <a:pt x="4367" y="1160"/>
                </a:lnTo>
                <a:lnTo>
                  <a:pt x="4365" y="1160"/>
                </a:lnTo>
                <a:lnTo>
                  <a:pt x="4365" y="1160"/>
                </a:lnTo>
                <a:lnTo>
                  <a:pt x="4365" y="1162"/>
                </a:lnTo>
                <a:lnTo>
                  <a:pt x="4369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69" y="1162"/>
                </a:lnTo>
                <a:close/>
                <a:moveTo>
                  <a:pt x="3369" y="1275"/>
                </a:moveTo>
                <a:lnTo>
                  <a:pt x="3369" y="1275"/>
                </a:lnTo>
                <a:lnTo>
                  <a:pt x="3369" y="1275"/>
                </a:lnTo>
                <a:lnTo>
                  <a:pt x="3369" y="1275"/>
                </a:lnTo>
                <a:lnTo>
                  <a:pt x="3371" y="1275"/>
                </a:lnTo>
                <a:lnTo>
                  <a:pt x="3369" y="1275"/>
                </a:lnTo>
                <a:lnTo>
                  <a:pt x="3369" y="1275"/>
                </a:lnTo>
                <a:close/>
                <a:moveTo>
                  <a:pt x="2965" y="1076"/>
                </a:moveTo>
                <a:lnTo>
                  <a:pt x="2965" y="1076"/>
                </a:lnTo>
                <a:lnTo>
                  <a:pt x="2965" y="1076"/>
                </a:lnTo>
                <a:lnTo>
                  <a:pt x="2965" y="1076"/>
                </a:lnTo>
                <a:lnTo>
                  <a:pt x="2967" y="1076"/>
                </a:lnTo>
                <a:lnTo>
                  <a:pt x="2965" y="1074"/>
                </a:lnTo>
                <a:lnTo>
                  <a:pt x="2965" y="1074"/>
                </a:lnTo>
                <a:lnTo>
                  <a:pt x="2965" y="1076"/>
                </a:lnTo>
                <a:close/>
                <a:moveTo>
                  <a:pt x="4090" y="1457"/>
                </a:moveTo>
                <a:lnTo>
                  <a:pt x="4090" y="1455"/>
                </a:lnTo>
                <a:lnTo>
                  <a:pt x="4090" y="1455"/>
                </a:lnTo>
                <a:lnTo>
                  <a:pt x="4090" y="1457"/>
                </a:lnTo>
                <a:lnTo>
                  <a:pt x="4090" y="1459"/>
                </a:lnTo>
                <a:lnTo>
                  <a:pt x="4090" y="1459"/>
                </a:lnTo>
                <a:lnTo>
                  <a:pt x="4090" y="1459"/>
                </a:lnTo>
                <a:lnTo>
                  <a:pt x="4092" y="1459"/>
                </a:lnTo>
                <a:lnTo>
                  <a:pt x="4092" y="1457"/>
                </a:lnTo>
                <a:lnTo>
                  <a:pt x="4092" y="1457"/>
                </a:lnTo>
                <a:lnTo>
                  <a:pt x="4090" y="1457"/>
                </a:lnTo>
                <a:close/>
                <a:moveTo>
                  <a:pt x="4056" y="1493"/>
                </a:moveTo>
                <a:lnTo>
                  <a:pt x="4054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close/>
                <a:moveTo>
                  <a:pt x="4056" y="1491"/>
                </a:move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close/>
                <a:moveTo>
                  <a:pt x="3966" y="1350"/>
                </a:moveTo>
                <a:lnTo>
                  <a:pt x="3966" y="1350"/>
                </a:lnTo>
                <a:lnTo>
                  <a:pt x="3968" y="1350"/>
                </a:lnTo>
                <a:lnTo>
                  <a:pt x="3968" y="1350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6" y="1348"/>
                </a:lnTo>
                <a:lnTo>
                  <a:pt x="3966" y="1346"/>
                </a:lnTo>
                <a:lnTo>
                  <a:pt x="3964" y="1346"/>
                </a:lnTo>
                <a:lnTo>
                  <a:pt x="3964" y="1348"/>
                </a:lnTo>
                <a:lnTo>
                  <a:pt x="3964" y="1348"/>
                </a:lnTo>
                <a:lnTo>
                  <a:pt x="3966" y="1348"/>
                </a:lnTo>
                <a:lnTo>
                  <a:pt x="3966" y="1350"/>
                </a:lnTo>
                <a:close/>
                <a:moveTo>
                  <a:pt x="3411" y="1239"/>
                </a:moveTo>
                <a:lnTo>
                  <a:pt x="3409" y="1239"/>
                </a:lnTo>
                <a:lnTo>
                  <a:pt x="3409" y="1239"/>
                </a:lnTo>
                <a:lnTo>
                  <a:pt x="3409" y="1239"/>
                </a:lnTo>
                <a:lnTo>
                  <a:pt x="3409" y="1241"/>
                </a:lnTo>
                <a:lnTo>
                  <a:pt x="3409" y="1241"/>
                </a:lnTo>
                <a:lnTo>
                  <a:pt x="3411" y="1241"/>
                </a:lnTo>
                <a:lnTo>
                  <a:pt x="3413" y="1239"/>
                </a:lnTo>
                <a:lnTo>
                  <a:pt x="3413" y="1239"/>
                </a:lnTo>
                <a:lnTo>
                  <a:pt x="3415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20" y="1237"/>
                </a:lnTo>
                <a:lnTo>
                  <a:pt x="3422" y="1235"/>
                </a:lnTo>
                <a:lnTo>
                  <a:pt x="3424" y="1235"/>
                </a:lnTo>
                <a:lnTo>
                  <a:pt x="3422" y="1235"/>
                </a:lnTo>
                <a:lnTo>
                  <a:pt x="3420" y="1235"/>
                </a:lnTo>
                <a:lnTo>
                  <a:pt x="3417" y="1235"/>
                </a:lnTo>
                <a:lnTo>
                  <a:pt x="3415" y="1235"/>
                </a:lnTo>
                <a:lnTo>
                  <a:pt x="3415" y="1235"/>
                </a:lnTo>
                <a:lnTo>
                  <a:pt x="3415" y="1237"/>
                </a:lnTo>
                <a:lnTo>
                  <a:pt x="3415" y="1237"/>
                </a:lnTo>
                <a:lnTo>
                  <a:pt x="3411" y="1239"/>
                </a:lnTo>
                <a:close/>
                <a:moveTo>
                  <a:pt x="3396" y="1273"/>
                </a:moveTo>
                <a:lnTo>
                  <a:pt x="3394" y="1273"/>
                </a:lnTo>
                <a:lnTo>
                  <a:pt x="3394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close/>
                <a:moveTo>
                  <a:pt x="5211" y="811"/>
                </a:moveTo>
                <a:lnTo>
                  <a:pt x="5213" y="809"/>
                </a:lnTo>
                <a:lnTo>
                  <a:pt x="5211" y="807"/>
                </a:lnTo>
                <a:lnTo>
                  <a:pt x="5209" y="809"/>
                </a:lnTo>
                <a:lnTo>
                  <a:pt x="5209" y="809"/>
                </a:lnTo>
                <a:lnTo>
                  <a:pt x="5209" y="811"/>
                </a:lnTo>
                <a:lnTo>
                  <a:pt x="5211" y="811"/>
                </a:lnTo>
                <a:lnTo>
                  <a:pt x="5211" y="811"/>
                </a:lnTo>
                <a:close/>
                <a:moveTo>
                  <a:pt x="5213" y="1866"/>
                </a:moveTo>
                <a:lnTo>
                  <a:pt x="5211" y="1866"/>
                </a:lnTo>
                <a:lnTo>
                  <a:pt x="5211" y="1866"/>
                </a:lnTo>
                <a:lnTo>
                  <a:pt x="5209" y="1866"/>
                </a:lnTo>
                <a:lnTo>
                  <a:pt x="5207" y="1866"/>
                </a:lnTo>
                <a:lnTo>
                  <a:pt x="5207" y="1868"/>
                </a:lnTo>
                <a:lnTo>
                  <a:pt x="5205" y="1868"/>
                </a:lnTo>
                <a:lnTo>
                  <a:pt x="5205" y="1868"/>
                </a:lnTo>
                <a:lnTo>
                  <a:pt x="5203" y="1870"/>
                </a:lnTo>
                <a:lnTo>
                  <a:pt x="5201" y="1870"/>
                </a:lnTo>
                <a:lnTo>
                  <a:pt x="5198" y="1870"/>
                </a:lnTo>
                <a:lnTo>
                  <a:pt x="5198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4"/>
                </a:lnTo>
                <a:lnTo>
                  <a:pt x="5194" y="1874"/>
                </a:lnTo>
                <a:lnTo>
                  <a:pt x="5194" y="1874"/>
                </a:lnTo>
                <a:lnTo>
                  <a:pt x="5196" y="1874"/>
                </a:lnTo>
                <a:lnTo>
                  <a:pt x="5196" y="1877"/>
                </a:lnTo>
                <a:lnTo>
                  <a:pt x="5196" y="1877"/>
                </a:lnTo>
                <a:lnTo>
                  <a:pt x="5198" y="1877"/>
                </a:lnTo>
                <a:lnTo>
                  <a:pt x="5198" y="1877"/>
                </a:lnTo>
                <a:lnTo>
                  <a:pt x="5201" y="1877"/>
                </a:lnTo>
                <a:lnTo>
                  <a:pt x="5201" y="1877"/>
                </a:lnTo>
                <a:lnTo>
                  <a:pt x="5203" y="1874"/>
                </a:lnTo>
                <a:lnTo>
                  <a:pt x="5205" y="1872"/>
                </a:lnTo>
                <a:lnTo>
                  <a:pt x="5205" y="1872"/>
                </a:lnTo>
                <a:lnTo>
                  <a:pt x="5205" y="1872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9" y="1874"/>
                </a:lnTo>
                <a:lnTo>
                  <a:pt x="5211" y="1874"/>
                </a:lnTo>
                <a:lnTo>
                  <a:pt x="5213" y="1874"/>
                </a:lnTo>
                <a:lnTo>
                  <a:pt x="5215" y="1874"/>
                </a:lnTo>
                <a:lnTo>
                  <a:pt x="5213" y="1872"/>
                </a:lnTo>
                <a:lnTo>
                  <a:pt x="5213" y="1872"/>
                </a:lnTo>
                <a:lnTo>
                  <a:pt x="5215" y="1870"/>
                </a:lnTo>
                <a:lnTo>
                  <a:pt x="5215" y="1870"/>
                </a:lnTo>
                <a:lnTo>
                  <a:pt x="5213" y="1870"/>
                </a:lnTo>
                <a:lnTo>
                  <a:pt x="5213" y="1870"/>
                </a:lnTo>
                <a:lnTo>
                  <a:pt x="5211" y="1872"/>
                </a:lnTo>
                <a:lnTo>
                  <a:pt x="5209" y="1874"/>
                </a:lnTo>
                <a:lnTo>
                  <a:pt x="5209" y="1872"/>
                </a:lnTo>
                <a:lnTo>
                  <a:pt x="5209" y="1870"/>
                </a:lnTo>
                <a:lnTo>
                  <a:pt x="5211" y="1870"/>
                </a:lnTo>
                <a:lnTo>
                  <a:pt x="5213" y="1868"/>
                </a:lnTo>
                <a:lnTo>
                  <a:pt x="5213" y="1868"/>
                </a:lnTo>
                <a:lnTo>
                  <a:pt x="5215" y="1866"/>
                </a:lnTo>
                <a:lnTo>
                  <a:pt x="5215" y="1866"/>
                </a:lnTo>
                <a:lnTo>
                  <a:pt x="5213" y="1866"/>
                </a:lnTo>
                <a:lnTo>
                  <a:pt x="5213" y="1866"/>
                </a:lnTo>
                <a:close/>
                <a:moveTo>
                  <a:pt x="5196" y="1738"/>
                </a:move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close/>
                <a:moveTo>
                  <a:pt x="5207" y="820"/>
                </a:moveTo>
                <a:lnTo>
                  <a:pt x="5207" y="820"/>
                </a:lnTo>
                <a:lnTo>
                  <a:pt x="5205" y="820"/>
                </a:lnTo>
                <a:lnTo>
                  <a:pt x="5203" y="820"/>
                </a:lnTo>
                <a:lnTo>
                  <a:pt x="5203" y="818"/>
                </a:lnTo>
                <a:lnTo>
                  <a:pt x="5201" y="816"/>
                </a:lnTo>
                <a:lnTo>
                  <a:pt x="5196" y="816"/>
                </a:lnTo>
                <a:lnTo>
                  <a:pt x="5196" y="816"/>
                </a:lnTo>
                <a:lnTo>
                  <a:pt x="5196" y="818"/>
                </a:lnTo>
                <a:lnTo>
                  <a:pt x="5201" y="818"/>
                </a:lnTo>
                <a:lnTo>
                  <a:pt x="5205" y="820"/>
                </a:lnTo>
                <a:lnTo>
                  <a:pt x="5207" y="820"/>
                </a:lnTo>
                <a:close/>
                <a:moveTo>
                  <a:pt x="5215" y="1870"/>
                </a:move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close/>
                <a:moveTo>
                  <a:pt x="5205" y="1755"/>
                </a:move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5"/>
                </a:lnTo>
                <a:lnTo>
                  <a:pt x="5205" y="1755"/>
                </a:lnTo>
                <a:close/>
                <a:moveTo>
                  <a:pt x="5215" y="1877"/>
                </a:moveTo>
                <a:lnTo>
                  <a:pt x="5213" y="1877"/>
                </a:lnTo>
                <a:lnTo>
                  <a:pt x="5215" y="1877"/>
                </a:lnTo>
                <a:lnTo>
                  <a:pt x="5215" y="1877"/>
                </a:lnTo>
                <a:lnTo>
                  <a:pt x="5215" y="1874"/>
                </a:lnTo>
                <a:lnTo>
                  <a:pt x="5215" y="1874"/>
                </a:lnTo>
                <a:lnTo>
                  <a:pt x="5215" y="1877"/>
                </a:lnTo>
                <a:close/>
                <a:moveTo>
                  <a:pt x="5205" y="1891"/>
                </a:moveTo>
                <a:lnTo>
                  <a:pt x="5205" y="1891"/>
                </a:lnTo>
                <a:lnTo>
                  <a:pt x="5205" y="1893"/>
                </a:lnTo>
                <a:lnTo>
                  <a:pt x="5205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1"/>
                </a:lnTo>
                <a:lnTo>
                  <a:pt x="5205" y="1891"/>
                </a:lnTo>
                <a:close/>
                <a:moveTo>
                  <a:pt x="4417" y="1032"/>
                </a:moveTo>
                <a:lnTo>
                  <a:pt x="4417" y="1032"/>
                </a:lnTo>
                <a:lnTo>
                  <a:pt x="4417" y="1032"/>
                </a:lnTo>
                <a:lnTo>
                  <a:pt x="4417" y="1034"/>
                </a:lnTo>
                <a:lnTo>
                  <a:pt x="4417" y="1032"/>
                </a:lnTo>
                <a:lnTo>
                  <a:pt x="4417" y="1032"/>
                </a:lnTo>
                <a:close/>
                <a:moveTo>
                  <a:pt x="5207" y="1881"/>
                </a:moveTo>
                <a:lnTo>
                  <a:pt x="5207" y="1881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1"/>
                </a:lnTo>
                <a:lnTo>
                  <a:pt x="5207" y="1881"/>
                </a:lnTo>
                <a:close/>
                <a:moveTo>
                  <a:pt x="5198" y="1887"/>
                </a:moveTo>
                <a:lnTo>
                  <a:pt x="5196" y="1887"/>
                </a:lnTo>
                <a:lnTo>
                  <a:pt x="5198" y="1889"/>
                </a:lnTo>
                <a:lnTo>
                  <a:pt x="5198" y="1889"/>
                </a:lnTo>
                <a:lnTo>
                  <a:pt x="5198" y="1887"/>
                </a:lnTo>
                <a:lnTo>
                  <a:pt x="5198" y="1887"/>
                </a:lnTo>
                <a:lnTo>
                  <a:pt x="5198" y="1887"/>
                </a:lnTo>
                <a:close/>
                <a:moveTo>
                  <a:pt x="4608" y="749"/>
                </a:moveTo>
                <a:lnTo>
                  <a:pt x="4605" y="749"/>
                </a:lnTo>
                <a:lnTo>
                  <a:pt x="4605" y="749"/>
                </a:lnTo>
                <a:lnTo>
                  <a:pt x="4601" y="747"/>
                </a:lnTo>
                <a:lnTo>
                  <a:pt x="4601" y="747"/>
                </a:lnTo>
                <a:lnTo>
                  <a:pt x="4599" y="751"/>
                </a:lnTo>
                <a:lnTo>
                  <a:pt x="4597" y="751"/>
                </a:lnTo>
                <a:lnTo>
                  <a:pt x="4597" y="753"/>
                </a:lnTo>
                <a:lnTo>
                  <a:pt x="4595" y="755"/>
                </a:lnTo>
                <a:lnTo>
                  <a:pt x="4597" y="755"/>
                </a:lnTo>
                <a:lnTo>
                  <a:pt x="4599" y="753"/>
                </a:lnTo>
                <a:lnTo>
                  <a:pt x="4599" y="753"/>
                </a:lnTo>
                <a:lnTo>
                  <a:pt x="4601" y="757"/>
                </a:lnTo>
                <a:lnTo>
                  <a:pt x="4603" y="757"/>
                </a:lnTo>
                <a:lnTo>
                  <a:pt x="4603" y="757"/>
                </a:lnTo>
                <a:lnTo>
                  <a:pt x="4605" y="755"/>
                </a:lnTo>
                <a:lnTo>
                  <a:pt x="4605" y="755"/>
                </a:lnTo>
                <a:lnTo>
                  <a:pt x="4608" y="753"/>
                </a:lnTo>
                <a:lnTo>
                  <a:pt x="4608" y="753"/>
                </a:lnTo>
                <a:lnTo>
                  <a:pt x="4608" y="751"/>
                </a:lnTo>
                <a:lnTo>
                  <a:pt x="4610" y="749"/>
                </a:lnTo>
                <a:lnTo>
                  <a:pt x="4610" y="749"/>
                </a:lnTo>
                <a:lnTo>
                  <a:pt x="4608" y="749"/>
                </a:lnTo>
                <a:close/>
                <a:moveTo>
                  <a:pt x="4593" y="749"/>
                </a:moveTo>
                <a:lnTo>
                  <a:pt x="4589" y="751"/>
                </a:lnTo>
                <a:lnTo>
                  <a:pt x="4589" y="751"/>
                </a:lnTo>
                <a:lnTo>
                  <a:pt x="4589" y="751"/>
                </a:lnTo>
                <a:lnTo>
                  <a:pt x="4591" y="751"/>
                </a:lnTo>
                <a:lnTo>
                  <a:pt x="4593" y="751"/>
                </a:lnTo>
                <a:lnTo>
                  <a:pt x="4593" y="751"/>
                </a:lnTo>
                <a:lnTo>
                  <a:pt x="4595" y="749"/>
                </a:lnTo>
                <a:lnTo>
                  <a:pt x="4595" y="749"/>
                </a:lnTo>
                <a:lnTo>
                  <a:pt x="4593" y="749"/>
                </a:lnTo>
                <a:lnTo>
                  <a:pt x="4593" y="749"/>
                </a:lnTo>
                <a:close/>
                <a:moveTo>
                  <a:pt x="3371" y="931"/>
                </a:moveTo>
                <a:lnTo>
                  <a:pt x="3371" y="931"/>
                </a:lnTo>
                <a:lnTo>
                  <a:pt x="3371" y="929"/>
                </a:lnTo>
                <a:lnTo>
                  <a:pt x="3371" y="929"/>
                </a:lnTo>
                <a:lnTo>
                  <a:pt x="3369" y="929"/>
                </a:lnTo>
                <a:lnTo>
                  <a:pt x="3369" y="929"/>
                </a:lnTo>
                <a:lnTo>
                  <a:pt x="3369" y="931"/>
                </a:lnTo>
                <a:lnTo>
                  <a:pt x="3371" y="931"/>
                </a:lnTo>
                <a:close/>
                <a:moveTo>
                  <a:pt x="4440" y="1065"/>
                </a:moveTo>
                <a:lnTo>
                  <a:pt x="4440" y="1065"/>
                </a:lnTo>
                <a:lnTo>
                  <a:pt x="4440" y="1063"/>
                </a:lnTo>
                <a:lnTo>
                  <a:pt x="4440" y="1061"/>
                </a:lnTo>
                <a:lnTo>
                  <a:pt x="4440" y="1061"/>
                </a:lnTo>
                <a:lnTo>
                  <a:pt x="4438" y="1061"/>
                </a:lnTo>
                <a:lnTo>
                  <a:pt x="4440" y="1063"/>
                </a:lnTo>
                <a:lnTo>
                  <a:pt x="4440" y="1065"/>
                </a:lnTo>
                <a:lnTo>
                  <a:pt x="4440" y="1065"/>
                </a:lnTo>
                <a:close/>
                <a:moveTo>
                  <a:pt x="4440" y="1084"/>
                </a:moveTo>
                <a:lnTo>
                  <a:pt x="4438" y="1082"/>
                </a:lnTo>
                <a:lnTo>
                  <a:pt x="4438" y="1082"/>
                </a:lnTo>
                <a:lnTo>
                  <a:pt x="4438" y="1084"/>
                </a:lnTo>
                <a:lnTo>
                  <a:pt x="4440" y="1084"/>
                </a:lnTo>
                <a:lnTo>
                  <a:pt x="4440" y="1084"/>
                </a:lnTo>
                <a:close/>
                <a:moveTo>
                  <a:pt x="3302" y="927"/>
                </a:move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7"/>
                </a:lnTo>
                <a:lnTo>
                  <a:pt x="3302" y="927"/>
                </a:lnTo>
                <a:close/>
                <a:moveTo>
                  <a:pt x="3336" y="939"/>
                </a:moveTo>
                <a:lnTo>
                  <a:pt x="3338" y="937"/>
                </a:lnTo>
                <a:lnTo>
                  <a:pt x="3338" y="937"/>
                </a:lnTo>
                <a:lnTo>
                  <a:pt x="3336" y="937"/>
                </a:lnTo>
                <a:lnTo>
                  <a:pt x="3336" y="937"/>
                </a:lnTo>
                <a:lnTo>
                  <a:pt x="3336" y="939"/>
                </a:lnTo>
                <a:lnTo>
                  <a:pt x="3336" y="939"/>
                </a:lnTo>
                <a:close/>
                <a:moveTo>
                  <a:pt x="3334" y="939"/>
                </a:move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2" y="937"/>
                </a:lnTo>
                <a:lnTo>
                  <a:pt x="3332" y="939"/>
                </a:lnTo>
                <a:lnTo>
                  <a:pt x="3334" y="941"/>
                </a:lnTo>
                <a:lnTo>
                  <a:pt x="3334" y="941"/>
                </a:lnTo>
                <a:lnTo>
                  <a:pt x="3336" y="941"/>
                </a:lnTo>
                <a:lnTo>
                  <a:pt x="3334" y="939"/>
                </a:lnTo>
                <a:lnTo>
                  <a:pt x="3334" y="939"/>
                </a:lnTo>
                <a:close/>
                <a:moveTo>
                  <a:pt x="3378" y="1046"/>
                </a:moveTo>
                <a:lnTo>
                  <a:pt x="3378" y="1044"/>
                </a:lnTo>
                <a:lnTo>
                  <a:pt x="3376" y="1040"/>
                </a:lnTo>
                <a:lnTo>
                  <a:pt x="3378" y="1040"/>
                </a:lnTo>
                <a:lnTo>
                  <a:pt x="3376" y="1040"/>
                </a:lnTo>
                <a:lnTo>
                  <a:pt x="3376" y="1040"/>
                </a:lnTo>
                <a:lnTo>
                  <a:pt x="3376" y="1042"/>
                </a:lnTo>
                <a:lnTo>
                  <a:pt x="3378" y="1046"/>
                </a:lnTo>
                <a:close/>
                <a:moveTo>
                  <a:pt x="3340" y="1252"/>
                </a:moveTo>
                <a:lnTo>
                  <a:pt x="3340" y="1252"/>
                </a:lnTo>
                <a:lnTo>
                  <a:pt x="3340" y="1252"/>
                </a:lnTo>
                <a:lnTo>
                  <a:pt x="3342" y="1250"/>
                </a:lnTo>
                <a:lnTo>
                  <a:pt x="3340" y="1248"/>
                </a:lnTo>
                <a:lnTo>
                  <a:pt x="3340" y="1245"/>
                </a:lnTo>
                <a:lnTo>
                  <a:pt x="3340" y="1245"/>
                </a:lnTo>
                <a:lnTo>
                  <a:pt x="3340" y="1245"/>
                </a:lnTo>
                <a:lnTo>
                  <a:pt x="3338" y="1245"/>
                </a:lnTo>
                <a:lnTo>
                  <a:pt x="3338" y="1248"/>
                </a:lnTo>
                <a:lnTo>
                  <a:pt x="3340" y="1248"/>
                </a:lnTo>
                <a:lnTo>
                  <a:pt x="3338" y="1250"/>
                </a:lnTo>
                <a:lnTo>
                  <a:pt x="3340" y="1252"/>
                </a:lnTo>
                <a:close/>
                <a:moveTo>
                  <a:pt x="2810" y="1013"/>
                </a:moveTo>
                <a:lnTo>
                  <a:pt x="2810" y="1013"/>
                </a:lnTo>
                <a:lnTo>
                  <a:pt x="2810" y="1013"/>
                </a:lnTo>
                <a:lnTo>
                  <a:pt x="2808" y="1011"/>
                </a:lnTo>
                <a:lnTo>
                  <a:pt x="2808" y="1013"/>
                </a:lnTo>
                <a:lnTo>
                  <a:pt x="2808" y="1013"/>
                </a:lnTo>
                <a:lnTo>
                  <a:pt x="2810" y="1013"/>
                </a:lnTo>
                <a:lnTo>
                  <a:pt x="2810" y="1013"/>
                </a:lnTo>
                <a:close/>
                <a:moveTo>
                  <a:pt x="2814" y="1090"/>
                </a:moveTo>
                <a:lnTo>
                  <a:pt x="2814" y="1090"/>
                </a:lnTo>
                <a:lnTo>
                  <a:pt x="2814" y="1090"/>
                </a:lnTo>
                <a:lnTo>
                  <a:pt x="2816" y="1090"/>
                </a:lnTo>
                <a:lnTo>
                  <a:pt x="2816" y="1090"/>
                </a:lnTo>
                <a:lnTo>
                  <a:pt x="2814" y="1090"/>
                </a:lnTo>
                <a:lnTo>
                  <a:pt x="2814" y="1090"/>
                </a:lnTo>
                <a:lnTo>
                  <a:pt x="2814" y="1090"/>
                </a:lnTo>
                <a:close/>
                <a:moveTo>
                  <a:pt x="2760" y="977"/>
                </a:moveTo>
                <a:lnTo>
                  <a:pt x="2757" y="975"/>
                </a:lnTo>
                <a:lnTo>
                  <a:pt x="2757" y="977"/>
                </a:lnTo>
                <a:lnTo>
                  <a:pt x="2757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3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7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close/>
                <a:moveTo>
                  <a:pt x="2906" y="1044"/>
                </a:moveTo>
                <a:lnTo>
                  <a:pt x="2906" y="1046"/>
                </a:lnTo>
                <a:lnTo>
                  <a:pt x="2906" y="1046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8" y="1048"/>
                </a:lnTo>
                <a:lnTo>
                  <a:pt x="2908" y="1048"/>
                </a:lnTo>
                <a:lnTo>
                  <a:pt x="2908" y="1044"/>
                </a:lnTo>
                <a:lnTo>
                  <a:pt x="2908" y="1044"/>
                </a:lnTo>
                <a:lnTo>
                  <a:pt x="2906" y="1044"/>
                </a:lnTo>
                <a:close/>
                <a:moveTo>
                  <a:pt x="2896" y="1030"/>
                </a:moveTo>
                <a:lnTo>
                  <a:pt x="2896" y="1027"/>
                </a:lnTo>
                <a:lnTo>
                  <a:pt x="2896" y="1027"/>
                </a:lnTo>
                <a:lnTo>
                  <a:pt x="2896" y="1027"/>
                </a:lnTo>
                <a:lnTo>
                  <a:pt x="2894" y="1027"/>
                </a:lnTo>
                <a:lnTo>
                  <a:pt x="2892" y="1030"/>
                </a:lnTo>
                <a:lnTo>
                  <a:pt x="2892" y="1030"/>
                </a:lnTo>
                <a:lnTo>
                  <a:pt x="2896" y="1032"/>
                </a:lnTo>
                <a:lnTo>
                  <a:pt x="2896" y="1034"/>
                </a:lnTo>
                <a:lnTo>
                  <a:pt x="2898" y="1034"/>
                </a:lnTo>
                <a:lnTo>
                  <a:pt x="2900" y="1036"/>
                </a:lnTo>
                <a:lnTo>
                  <a:pt x="2898" y="1034"/>
                </a:lnTo>
                <a:lnTo>
                  <a:pt x="2898" y="1034"/>
                </a:lnTo>
                <a:lnTo>
                  <a:pt x="2898" y="1034"/>
                </a:lnTo>
                <a:lnTo>
                  <a:pt x="2896" y="1034"/>
                </a:lnTo>
                <a:lnTo>
                  <a:pt x="2896" y="1032"/>
                </a:lnTo>
                <a:lnTo>
                  <a:pt x="2896" y="1032"/>
                </a:lnTo>
                <a:lnTo>
                  <a:pt x="2896" y="1030"/>
                </a:lnTo>
                <a:lnTo>
                  <a:pt x="2896" y="1030"/>
                </a:lnTo>
                <a:lnTo>
                  <a:pt x="2896" y="1030"/>
                </a:lnTo>
                <a:close/>
                <a:moveTo>
                  <a:pt x="2906" y="1050"/>
                </a:moveTo>
                <a:lnTo>
                  <a:pt x="2906" y="1050"/>
                </a:lnTo>
                <a:lnTo>
                  <a:pt x="2906" y="1050"/>
                </a:lnTo>
                <a:lnTo>
                  <a:pt x="2906" y="1050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0"/>
                </a:lnTo>
                <a:lnTo>
                  <a:pt x="2908" y="1050"/>
                </a:lnTo>
                <a:lnTo>
                  <a:pt x="2908" y="1050"/>
                </a:lnTo>
                <a:lnTo>
                  <a:pt x="2906" y="1050"/>
                </a:lnTo>
                <a:close/>
                <a:moveTo>
                  <a:pt x="2766" y="1126"/>
                </a:moveTo>
                <a:lnTo>
                  <a:pt x="2764" y="1126"/>
                </a:lnTo>
                <a:lnTo>
                  <a:pt x="2764" y="1126"/>
                </a:lnTo>
                <a:lnTo>
                  <a:pt x="2764" y="1128"/>
                </a:lnTo>
                <a:lnTo>
                  <a:pt x="2764" y="1128"/>
                </a:lnTo>
                <a:lnTo>
                  <a:pt x="2764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8" y="1128"/>
                </a:lnTo>
                <a:lnTo>
                  <a:pt x="2768" y="1128"/>
                </a:lnTo>
                <a:lnTo>
                  <a:pt x="2768" y="1126"/>
                </a:lnTo>
                <a:lnTo>
                  <a:pt x="2768" y="1126"/>
                </a:lnTo>
                <a:lnTo>
                  <a:pt x="2766" y="1126"/>
                </a:lnTo>
                <a:close/>
                <a:moveTo>
                  <a:pt x="2808" y="1059"/>
                </a:moveTo>
                <a:lnTo>
                  <a:pt x="2806" y="1059"/>
                </a:lnTo>
                <a:lnTo>
                  <a:pt x="2804" y="1057"/>
                </a:lnTo>
                <a:lnTo>
                  <a:pt x="2801" y="1057"/>
                </a:lnTo>
                <a:lnTo>
                  <a:pt x="2801" y="1057"/>
                </a:lnTo>
                <a:lnTo>
                  <a:pt x="2801" y="1055"/>
                </a:lnTo>
                <a:lnTo>
                  <a:pt x="2799" y="1055"/>
                </a:lnTo>
                <a:lnTo>
                  <a:pt x="2799" y="1055"/>
                </a:lnTo>
                <a:lnTo>
                  <a:pt x="2797" y="1057"/>
                </a:lnTo>
                <a:lnTo>
                  <a:pt x="2797" y="1057"/>
                </a:lnTo>
                <a:lnTo>
                  <a:pt x="2795" y="1057"/>
                </a:lnTo>
                <a:lnTo>
                  <a:pt x="2795" y="1057"/>
                </a:lnTo>
                <a:lnTo>
                  <a:pt x="2793" y="1057"/>
                </a:lnTo>
                <a:lnTo>
                  <a:pt x="2793" y="1055"/>
                </a:lnTo>
                <a:lnTo>
                  <a:pt x="2791" y="1057"/>
                </a:lnTo>
                <a:lnTo>
                  <a:pt x="2791" y="1057"/>
                </a:lnTo>
                <a:lnTo>
                  <a:pt x="2791" y="1057"/>
                </a:lnTo>
                <a:lnTo>
                  <a:pt x="2789" y="1057"/>
                </a:lnTo>
                <a:lnTo>
                  <a:pt x="2789" y="1059"/>
                </a:lnTo>
                <a:lnTo>
                  <a:pt x="2789" y="1061"/>
                </a:lnTo>
                <a:lnTo>
                  <a:pt x="2789" y="1061"/>
                </a:lnTo>
                <a:lnTo>
                  <a:pt x="2789" y="1063"/>
                </a:lnTo>
                <a:lnTo>
                  <a:pt x="2791" y="1065"/>
                </a:lnTo>
                <a:lnTo>
                  <a:pt x="2791" y="1065"/>
                </a:lnTo>
                <a:lnTo>
                  <a:pt x="2793" y="1065"/>
                </a:lnTo>
                <a:lnTo>
                  <a:pt x="2795" y="1065"/>
                </a:lnTo>
                <a:lnTo>
                  <a:pt x="2795" y="1065"/>
                </a:lnTo>
                <a:lnTo>
                  <a:pt x="2797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801" y="1069"/>
                </a:lnTo>
                <a:lnTo>
                  <a:pt x="2804" y="1071"/>
                </a:lnTo>
                <a:lnTo>
                  <a:pt x="2808" y="1071"/>
                </a:lnTo>
                <a:lnTo>
                  <a:pt x="2810" y="1074"/>
                </a:lnTo>
                <a:lnTo>
                  <a:pt x="2812" y="1074"/>
                </a:lnTo>
                <a:lnTo>
                  <a:pt x="2812" y="1074"/>
                </a:lnTo>
                <a:lnTo>
                  <a:pt x="2814" y="1074"/>
                </a:lnTo>
                <a:lnTo>
                  <a:pt x="2816" y="1076"/>
                </a:lnTo>
                <a:lnTo>
                  <a:pt x="2818" y="1078"/>
                </a:lnTo>
                <a:lnTo>
                  <a:pt x="2818" y="1078"/>
                </a:lnTo>
                <a:lnTo>
                  <a:pt x="2820" y="1078"/>
                </a:lnTo>
                <a:lnTo>
                  <a:pt x="2822" y="1080"/>
                </a:lnTo>
                <a:lnTo>
                  <a:pt x="2822" y="1080"/>
                </a:lnTo>
                <a:lnTo>
                  <a:pt x="2824" y="1080"/>
                </a:lnTo>
                <a:lnTo>
                  <a:pt x="2827" y="1080"/>
                </a:lnTo>
                <a:lnTo>
                  <a:pt x="2827" y="1080"/>
                </a:lnTo>
                <a:lnTo>
                  <a:pt x="2827" y="1078"/>
                </a:lnTo>
                <a:lnTo>
                  <a:pt x="2827" y="1078"/>
                </a:lnTo>
                <a:lnTo>
                  <a:pt x="2827" y="1076"/>
                </a:lnTo>
                <a:lnTo>
                  <a:pt x="2829" y="1076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1"/>
                </a:lnTo>
                <a:lnTo>
                  <a:pt x="2827" y="1071"/>
                </a:lnTo>
                <a:lnTo>
                  <a:pt x="2829" y="1071"/>
                </a:lnTo>
                <a:lnTo>
                  <a:pt x="2829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7"/>
                </a:lnTo>
                <a:lnTo>
                  <a:pt x="2827" y="1065"/>
                </a:lnTo>
                <a:lnTo>
                  <a:pt x="2827" y="1065"/>
                </a:lnTo>
                <a:lnTo>
                  <a:pt x="2829" y="1063"/>
                </a:lnTo>
                <a:lnTo>
                  <a:pt x="2829" y="1063"/>
                </a:lnTo>
                <a:lnTo>
                  <a:pt x="2829" y="1061"/>
                </a:lnTo>
                <a:lnTo>
                  <a:pt x="2833" y="1057"/>
                </a:lnTo>
                <a:lnTo>
                  <a:pt x="2833" y="1057"/>
                </a:lnTo>
                <a:lnTo>
                  <a:pt x="2833" y="1055"/>
                </a:lnTo>
                <a:lnTo>
                  <a:pt x="2835" y="1055"/>
                </a:lnTo>
                <a:lnTo>
                  <a:pt x="2833" y="1053"/>
                </a:lnTo>
                <a:lnTo>
                  <a:pt x="2833" y="1053"/>
                </a:lnTo>
                <a:lnTo>
                  <a:pt x="2831" y="1055"/>
                </a:lnTo>
                <a:lnTo>
                  <a:pt x="2829" y="1055"/>
                </a:lnTo>
                <a:lnTo>
                  <a:pt x="2829" y="1055"/>
                </a:lnTo>
                <a:lnTo>
                  <a:pt x="2827" y="1055"/>
                </a:lnTo>
                <a:lnTo>
                  <a:pt x="2827" y="1055"/>
                </a:lnTo>
                <a:lnTo>
                  <a:pt x="2824" y="1055"/>
                </a:lnTo>
                <a:lnTo>
                  <a:pt x="2822" y="1055"/>
                </a:lnTo>
                <a:lnTo>
                  <a:pt x="2822" y="1055"/>
                </a:lnTo>
                <a:lnTo>
                  <a:pt x="2820" y="1055"/>
                </a:lnTo>
                <a:lnTo>
                  <a:pt x="2820" y="1057"/>
                </a:lnTo>
                <a:lnTo>
                  <a:pt x="2818" y="1057"/>
                </a:lnTo>
                <a:lnTo>
                  <a:pt x="2816" y="1057"/>
                </a:lnTo>
                <a:lnTo>
                  <a:pt x="2814" y="1059"/>
                </a:lnTo>
                <a:lnTo>
                  <a:pt x="2812" y="1057"/>
                </a:lnTo>
                <a:lnTo>
                  <a:pt x="2810" y="1057"/>
                </a:lnTo>
                <a:lnTo>
                  <a:pt x="2808" y="1059"/>
                </a:lnTo>
                <a:lnTo>
                  <a:pt x="2808" y="1059"/>
                </a:lnTo>
                <a:close/>
                <a:moveTo>
                  <a:pt x="2772" y="1111"/>
                </a:moveTo>
                <a:lnTo>
                  <a:pt x="2770" y="1111"/>
                </a:lnTo>
                <a:lnTo>
                  <a:pt x="2770" y="1111"/>
                </a:lnTo>
                <a:lnTo>
                  <a:pt x="2768" y="1113"/>
                </a:lnTo>
                <a:lnTo>
                  <a:pt x="2772" y="1111"/>
                </a:lnTo>
                <a:lnTo>
                  <a:pt x="2772" y="1111"/>
                </a:lnTo>
                <a:close/>
                <a:moveTo>
                  <a:pt x="2783" y="1078"/>
                </a:moveTo>
                <a:lnTo>
                  <a:pt x="2783" y="1078"/>
                </a:lnTo>
                <a:lnTo>
                  <a:pt x="2783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3" y="1080"/>
                </a:lnTo>
                <a:lnTo>
                  <a:pt x="2783" y="1078"/>
                </a:lnTo>
                <a:close/>
                <a:moveTo>
                  <a:pt x="2816" y="1092"/>
                </a:moveTo>
                <a:lnTo>
                  <a:pt x="2816" y="1092"/>
                </a:lnTo>
                <a:lnTo>
                  <a:pt x="2816" y="1092"/>
                </a:lnTo>
                <a:lnTo>
                  <a:pt x="2816" y="1095"/>
                </a:lnTo>
                <a:lnTo>
                  <a:pt x="2818" y="1095"/>
                </a:lnTo>
                <a:lnTo>
                  <a:pt x="2818" y="1095"/>
                </a:lnTo>
                <a:lnTo>
                  <a:pt x="2818" y="1092"/>
                </a:lnTo>
                <a:lnTo>
                  <a:pt x="2816" y="1092"/>
                </a:lnTo>
                <a:close/>
                <a:moveTo>
                  <a:pt x="2954" y="1038"/>
                </a:moveTo>
                <a:lnTo>
                  <a:pt x="2954" y="1038"/>
                </a:lnTo>
                <a:lnTo>
                  <a:pt x="2954" y="1038"/>
                </a:lnTo>
                <a:lnTo>
                  <a:pt x="2952" y="1040"/>
                </a:lnTo>
                <a:lnTo>
                  <a:pt x="2954" y="1038"/>
                </a:lnTo>
                <a:lnTo>
                  <a:pt x="2954" y="1038"/>
                </a:lnTo>
                <a:close/>
                <a:moveTo>
                  <a:pt x="2967" y="1059"/>
                </a:moveTo>
                <a:lnTo>
                  <a:pt x="2967" y="1059"/>
                </a:lnTo>
                <a:lnTo>
                  <a:pt x="2967" y="1059"/>
                </a:lnTo>
                <a:lnTo>
                  <a:pt x="2965" y="1059"/>
                </a:lnTo>
                <a:lnTo>
                  <a:pt x="2965" y="1059"/>
                </a:lnTo>
                <a:lnTo>
                  <a:pt x="2967" y="1061"/>
                </a:lnTo>
                <a:lnTo>
                  <a:pt x="2967" y="1061"/>
                </a:lnTo>
                <a:lnTo>
                  <a:pt x="2969" y="1061"/>
                </a:lnTo>
                <a:lnTo>
                  <a:pt x="2969" y="1063"/>
                </a:lnTo>
                <a:lnTo>
                  <a:pt x="2969" y="1063"/>
                </a:lnTo>
                <a:lnTo>
                  <a:pt x="2969" y="1061"/>
                </a:lnTo>
                <a:lnTo>
                  <a:pt x="2969" y="1061"/>
                </a:lnTo>
                <a:lnTo>
                  <a:pt x="2969" y="1059"/>
                </a:lnTo>
                <a:lnTo>
                  <a:pt x="2967" y="1059"/>
                </a:lnTo>
                <a:close/>
                <a:moveTo>
                  <a:pt x="2969" y="1067"/>
                </a:move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close/>
                <a:moveTo>
                  <a:pt x="2952" y="1040"/>
                </a:moveTo>
                <a:lnTo>
                  <a:pt x="2952" y="1040"/>
                </a:lnTo>
                <a:lnTo>
                  <a:pt x="2950" y="1038"/>
                </a:lnTo>
                <a:lnTo>
                  <a:pt x="2950" y="1040"/>
                </a:lnTo>
                <a:lnTo>
                  <a:pt x="2952" y="1040"/>
                </a:lnTo>
                <a:close/>
                <a:moveTo>
                  <a:pt x="2908" y="1059"/>
                </a:moveTo>
                <a:lnTo>
                  <a:pt x="2906" y="1061"/>
                </a:lnTo>
                <a:lnTo>
                  <a:pt x="2906" y="1061"/>
                </a:lnTo>
                <a:lnTo>
                  <a:pt x="2908" y="1063"/>
                </a:lnTo>
                <a:lnTo>
                  <a:pt x="2908" y="1063"/>
                </a:lnTo>
                <a:lnTo>
                  <a:pt x="2910" y="1063"/>
                </a:lnTo>
                <a:lnTo>
                  <a:pt x="2912" y="1063"/>
                </a:lnTo>
                <a:lnTo>
                  <a:pt x="2910" y="1061"/>
                </a:lnTo>
                <a:lnTo>
                  <a:pt x="2910" y="1061"/>
                </a:lnTo>
                <a:lnTo>
                  <a:pt x="2908" y="1061"/>
                </a:lnTo>
                <a:lnTo>
                  <a:pt x="2908" y="1059"/>
                </a:lnTo>
                <a:close/>
                <a:moveTo>
                  <a:pt x="2906" y="1053"/>
                </a:move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2" y="1055"/>
                </a:lnTo>
                <a:lnTo>
                  <a:pt x="2902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7"/>
                </a:lnTo>
                <a:lnTo>
                  <a:pt x="2906" y="1057"/>
                </a:lnTo>
                <a:lnTo>
                  <a:pt x="2906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5"/>
                </a:lnTo>
                <a:lnTo>
                  <a:pt x="2906" y="1055"/>
                </a:lnTo>
                <a:lnTo>
                  <a:pt x="2906" y="1053"/>
                </a:lnTo>
                <a:lnTo>
                  <a:pt x="2906" y="1050"/>
                </a:lnTo>
                <a:lnTo>
                  <a:pt x="2906" y="1050"/>
                </a:lnTo>
                <a:lnTo>
                  <a:pt x="2906" y="1053"/>
                </a:lnTo>
                <a:close/>
                <a:moveTo>
                  <a:pt x="2942" y="1088"/>
                </a:moveTo>
                <a:lnTo>
                  <a:pt x="2942" y="1088"/>
                </a:lnTo>
                <a:lnTo>
                  <a:pt x="2942" y="1086"/>
                </a:lnTo>
                <a:lnTo>
                  <a:pt x="2942" y="1086"/>
                </a:lnTo>
                <a:lnTo>
                  <a:pt x="2940" y="1084"/>
                </a:lnTo>
                <a:lnTo>
                  <a:pt x="2940" y="1086"/>
                </a:lnTo>
                <a:lnTo>
                  <a:pt x="2940" y="1086"/>
                </a:lnTo>
                <a:lnTo>
                  <a:pt x="2940" y="1088"/>
                </a:lnTo>
                <a:lnTo>
                  <a:pt x="2940" y="1088"/>
                </a:lnTo>
                <a:lnTo>
                  <a:pt x="2942" y="1088"/>
                </a:lnTo>
                <a:close/>
                <a:moveTo>
                  <a:pt x="2948" y="1044"/>
                </a:moveTo>
                <a:lnTo>
                  <a:pt x="2946" y="1042"/>
                </a:lnTo>
                <a:lnTo>
                  <a:pt x="2946" y="1040"/>
                </a:lnTo>
                <a:lnTo>
                  <a:pt x="2944" y="1040"/>
                </a:lnTo>
                <a:lnTo>
                  <a:pt x="2944" y="1042"/>
                </a:lnTo>
                <a:lnTo>
                  <a:pt x="2940" y="1042"/>
                </a:lnTo>
                <a:lnTo>
                  <a:pt x="2940" y="1044"/>
                </a:lnTo>
                <a:lnTo>
                  <a:pt x="2940" y="1044"/>
                </a:lnTo>
                <a:lnTo>
                  <a:pt x="2940" y="1044"/>
                </a:lnTo>
                <a:lnTo>
                  <a:pt x="2942" y="1044"/>
                </a:lnTo>
                <a:lnTo>
                  <a:pt x="2944" y="1044"/>
                </a:lnTo>
                <a:lnTo>
                  <a:pt x="2944" y="1044"/>
                </a:lnTo>
                <a:lnTo>
                  <a:pt x="2946" y="1046"/>
                </a:lnTo>
                <a:lnTo>
                  <a:pt x="2948" y="1046"/>
                </a:lnTo>
                <a:lnTo>
                  <a:pt x="2948" y="1048"/>
                </a:lnTo>
                <a:lnTo>
                  <a:pt x="2948" y="1048"/>
                </a:lnTo>
                <a:lnTo>
                  <a:pt x="2950" y="1048"/>
                </a:lnTo>
                <a:lnTo>
                  <a:pt x="2950" y="1050"/>
                </a:lnTo>
                <a:lnTo>
                  <a:pt x="2952" y="1050"/>
                </a:lnTo>
                <a:lnTo>
                  <a:pt x="2954" y="1050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5"/>
                </a:lnTo>
                <a:lnTo>
                  <a:pt x="2959" y="1055"/>
                </a:lnTo>
                <a:lnTo>
                  <a:pt x="2959" y="1055"/>
                </a:lnTo>
                <a:lnTo>
                  <a:pt x="2959" y="1057"/>
                </a:lnTo>
                <a:lnTo>
                  <a:pt x="2961" y="1057"/>
                </a:lnTo>
                <a:lnTo>
                  <a:pt x="2961" y="1057"/>
                </a:lnTo>
                <a:lnTo>
                  <a:pt x="2961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7"/>
                </a:lnTo>
                <a:lnTo>
                  <a:pt x="2965" y="1057"/>
                </a:lnTo>
                <a:lnTo>
                  <a:pt x="2963" y="1055"/>
                </a:lnTo>
                <a:lnTo>
                  <a:pt x="2963" y="1055"/>
                </a:lnTo>
                <a:lnTo>
                  <a:pt x="2961" y="1055"/>
                </a:lnTo>
                <a:lnTo>
                  <a:pt x="2959" y="1055"/>
                </a:lnTo>
                <a:lnTo>
                  <a:pt x="2959" y="1053"/>
                </a:lnTo>
                <a:lnTo>
                  <a:pt x="2959" y="1050"/>
                </a:lnTo>
                <a:lnTo>
                  <a:pt x="2959" y="1050"/>
                </a:lnTo>
                <a:lnTo>
                  <a:pt x="2959" y="1048"/>
                </a:lnTo>
                <a:lnTo>
                  <a:pt x="2959" y="1048"/>
                </a:lnTo>
                <a:lnTo>
                  <a:pt x="2956" y="1046"/>
                </a:lnTo>
                <a:lnTo>
                  <a:pt x="2956" y="1046"/>
                </a:lnTo>
                <a:lnTo>
                  <a:pt x="2954" y="1046"/>
                </a:lnTo>
                <a:lnTo>
                  <a:pt x="2950" y="1046"/>
                </a:lnTo>
                <a:lnTo>
                  <a:pt x="2950" y="1046"/>
                </a:lnTo>
                <a:lnTo>
                  <a:pt x="2948" y="1044"/>
                </a:lnTo>
                <a:lnTo>
                  <a:pt x="2948" y="1044"/>
                </a:lnTo>
                <a:close/>
                <a:moveTo>
                  <a:pt x="2950" y="1099"/>
                </a:moveTo>
                <a:lnTo>
                  <a:pt x="2950" y="1099"/>
                </a:lnTo>
                <a:lnTo>
                  <a:pt x="2950" y="1099"/>
                </a:lnTo>
                <a:lnTo>
                  <a:pt x="2948" y="1101"/>
                </a:lnTo>
                <a:lnTo>
                  <a:pt x="2948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4" y="1103"/>
                </a:lnTo>
                <a:lnTo>
                  <a:pt x="2954" y="1103"/>
                </a:lnTo>
                <a:lnTo>
                  <a:pt x="2963" y="1105"/>
                </a:lnTo>
                <a:lnTo>
                  <a:pt x="2965" y="1105"/>
                </a:lnTo>
                <a:lnTo>
                  <a:pt x="2965" y="1105"/>
                </a:lnTo>
                <a:lnTo>
                  <a:pt x="2967" y="1107"/>
                </a:lnTo>
                <a:lnTo>
                  <a:pt x="2967" y="1107"/>
                </a:lnTo>
                <a:lnTo>
                  <a:pt x="2967" y="1109"/>
                </a:lnTo>
                <a:lnTo>
                  <a:pt x="2967" y="1109"/>
                </a:lnTo>
                <a:lnTo>
                  <a:pt x="2973" y="1107"/>
                </a:lnTo>
                <a:lnTo>
                  <a:pt x="2980" y="1107"/>
                </a:lnTo>
                <a:lnTo>
                  <a:pt x="2982" y="1107"/>
                </a:lnTo>
                <a:lnTo>
                  <a:pt x="2986" y="1107"/>
                </a:lnTo>
                <a:lnTo>
                  <a:pt x="2986" y="1107"/>
                </a:lnTo>
                <a:lnTo>
                  <a:pt x="2988" y="1107"/>
                </a:lnTo>
                <a:lnTo>
                  <a:pt x="2988" y="1105"/>
                </a:lnTo>
                <a:lnTo>
                  <a:pt x="2988" y="1105"/>
                </a:lnTo>
                <a:lnTo>
                  <a:pt x="2988" y="1103"/>
                </a:lnTo>
                <a:lnTo>
                  <a:pt x="2990" y="1103"/>
                </a:lnTo>
                <a:lnTo>
                  <a:pt x="2988" y="1103"/>
                </a:lnTo>
                <a:lnTo>
                  <a:pt x="2986" y="1105"/>
                </a:lnTo>
                <a:lnTo>
                  <a:pt x="2986" y="1105"/>
                </a:lnTo>
                <a:lnTo>
                  <a:pt x="2984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0" y="1105"/>
                </a:lnTo>
                <a:lnTo>
                  <a:pt x="2982" y="1103"/>
                </a:lnTo>
                <a:lnTo>
                  <a:pt x="2980" y="1101"/>
                </a:lnTo>
                <a:lnTo>
                  <a:pt x="2977" y="1103"/>
                </a:lnTo>
                <a:lnTo>
                  <a:pt x="2977" y="1103"/>
                </a:lnTo>
                <a:lnTo>
                  <a:pt x="2973" y="1103"/>
                </a:lnTo>
                <a:lnTo>
                  <a:pt x="2971" y="1101"/>
                </a:lnTo>
                <a:lnTo>
                  <a:pt x="2969" y="1101"/>
                </a:lnTo>
                <a:lnTo>
                  <a:pt x="2965" y="1101"/>
                </a:lnTo>
                <a:lnTo>
                  <a:pt x="2965" y="1101"/>
                </a:lnTo>
                <a:lnTo>
                  <a:pt x="2963" y="1101"/>
                </a:lnTo>
                <a:lnTo>
                  <a:pt x="2963" y="1101"/>
                </a:lnTo>
                <a:lnTo>
                  <a:pt x="2961" y="1101"/>
                </a:lnTo>
                <a:lnTo>
                  <a:pt x="2961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9" y="1099"/>
                </a:lnTo>
                <a:lnTo>
                  <a:pt x="2959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4" y="1099"/>
                </a:lnTo>
                <a:lnTo>
                  <a:pt x="2952" y="1099"/>
                </a:lnTo>
                <a:lnTo>
                  <a:pt x="2952" y="1099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9"/>
                </a:lnTo>
                <a:lnTo>
                  <a:pt x="2950" y="1099"/>
                </a:lnTo>
                <a:lnTo>
                  <a:pt x="2950" y="1099"/>
                </a:lnTo>
                <a:close/>
                <a:moveTo>
                  <a:pt x="3137" y="1252"/>
                </a:moveTo>
                <a:lnTo>
                  <a:pt x="3137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7" y="1252"/>
                </a:lnTo>
                <a:lnTo>
                  <a:pt x="3137" y="1252"/>
                </a:lnTo>
                <a:lnTo>
                  <a:pt x="3137" y="1252"/>
                </a:lnTo>
                <a:close/>
                <a:moveTo>
                  <a:pt x="3189" y="1399"/>
                </a:move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9" y="1401"/>
                </a:lnTo>
                <a:lnTo>
                  <a:pt x="3189" y="1399"/>
                </a:lnTo>
                <a:close/>
                <a:moveTo>
                  <a:pt x="3183" y="1747"/>
                </a:moveTo>
                <a:lnTo>
                  <a:pt x="3183" y="1747"/>
                </a:lnTo>
                <a:lnTo>
                  <a:pt x="3183" y="1747"/>
                </a:lnTo>
                <a:lnTo>
                  <a:pt x="3183" y="1744"/>
                </a:lnTo>
                <a:lnTo>
                  <a:pt x="3185" y="1744"/>
                </a:lnTo>
                <a:lnTo>
                  <a:pt x="3185" y="1742"/>
                </a:lnTo>
                <a:lnTo>
                  <a:pt x="3185" y="1740"/>
                </a:lnTo>
                <a:lnTo>
                  <a:pt x="3185" y="1742"/>
                </a:lnTo>
                <a:lnTo>
                  <a:pt x="3185" y="1742"/>
                </a:lnTo>
                <a:lnTo>
                  <a:pt x="3183" y="1744"/>
                </a:lnTo>
                <a:lnTo>
                  <a:pt x="3183" y="1744"/>
                </a:lnTo>
                <a:lnTo>
                  <a:pt x="3181" y="1744"/>
                </a:lnTo>
                <a:lnTo>
                  <a:pt x="3183" y="1747"/>
                </a:lnTo>
                <a:close/>
                <a:moveTo>
                  <a:pt x="3187" y="1405"/>
                </a:moveTo>
                <a:lnTo>
                  <a:pt x="3187" y="1405"/>
                </a:lnTo>
                <a:lnTo>
                  <a:pt x="3187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91" y="1405"/>
                </a:lnTo>
                <a:lnTo>
                  <a:pt x="3193" y="1405"/>
                </a:lnTo>
                <a:lnTo>
                  <a:pt x="3193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89" y="1403"/>
                </a:lnTo>
                <a:lnTo>
                  <a:pt x="3189" y="1403"/>
                </a:lnTo>
                <a:lnTo>
                  <a:pt x="3187" y="1401"/>
                </a:lnTo>
                <a:lnTo>
                  <a:pt x="3187" y="1401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9" y="1405"/>
                </a:lnTo>
                <a:lnTo>
                  <a:pt x="3189" y="1405"/>
                </a:lnTo>
                <a:lnTo>
                  <a:pt x="3187" y="1405"/>
                </a:lnTo>
                <a:close/>
                <a:moveTo>
                  <a:pt x="3137" y="1254"/>
                </a:moveTo>
                <a:lnTo>
                  <a:pt x="3137" y="1256"/>
                </a:lnTo>
                <a:lnTo>
                  <a:pt x="3139" y="1256"/>
                </a:lnTo>
                <a:lnTo>
                  <a:pt x="3141" y="1258"/>
                </a:lnTo>
                <a:lnTo>
                  <a:pt x="3141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1" y="1256"/>
                </a:lnTo>
                <a:lnTo>
                  <a:pt x="3139" y="1256"/>
                </a:lnTo>
                <a:lnTo>
                  <a:pt x="3137" y="1254"/>
                </a:lnTo>
                <a:lnTo>
                  <a:pt x="3137" y="1254"/>
                </a:lnTo>
                <a:lnTo>
                  <a:pt x="3137" y="1254"/>
                </a:lnTo>
                <a:close/>
                <a:moveTo>
                  <a:pt x="3183" y="1709"/>
                </a:moveTo>
                <a:lnTo>
                  <a:pt x="3183" y="1709"/>
                </a:lnTo>
                <a:lnTo>
                  <a:pt x="3183" y="1709"/>
                </a:lnTo>
                <a:lnTo>
                  <a:pt x="3185" y="1709"/>
                </a:lnTo>
                <a:lnTo>
                  <a:pt x="3185" y="1707"/>
                </a:lnTo>
                <a:lnTo>
                  <a:pt x="3185" y="1705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3" y="1702"/>
                </a:lnTo>
                <a:lnTo>
                  <a:pt x="3183" y="1705"/>
                </a:lnTo>
                <a:lnTo>
                  <a:pt x="3183" y="1709"/>
                </a:lnTo>
                <a:lnTo>
                  <a:pt x="3183" y="1709"/>
                </a:lnTo>
                <a:close/>
                <a:moveTo>
                  <a:pt x="3304" y="1193"/>
                </a:moveTo>
                <a:lnTo>
                  <a:pt x="3306" y="1193"/>
                </a:lnTo>
                <a:lnTo>
                  <a:pt x="3306" y="1193"/>
                </a:lnTo>
                <a:lnTo>
                  <a:pt x="3306" y="1193"/>
                </a:lnTo>
                <a:lnTo>
                  <a:pt x="3308" y="1193"/>
                </a:lnTo>
                <a:lnTo>
                  <a:pt x="3308" y="1191"/>
                </a:lnTo>
                <a:lnTo>
                  <a:pt x="3308" y="1191"/>
                </a:lnTo>
                <a:lnTo>
                  <a:pt x="3306" y="1189"/>
                </a:lnTo>
                <a:lnTo>
                  <a:pt x="3306" y="1187"/>
                </a:lnTo>
                <a:lnTo>
                  <a:pt x="3306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91"/>
                </a:lnTo>
                <a:lnTo>
                  <a:pt x="3304" y="1193"/>
                </a:lnTo>
                <a:close/>
                <a:moveTo>
                  <a:pt x="2728" y="1040"/>
                </a:moveTo>
                <a:lnTo>
                  <a:pt x="2728" y="1040"/>
                </a:lnTo>
                <a:lnTo>
                  <a:pt x="2730" y="1042"/>
                </a:lnTo>
                <a:lnTo>
                  <a:pt x="2730" y="1040"/>
                </a:lnTo>
                <a:lnTo>
                  <a:pt x="2730" y="1040"/>
                </a:lnTo>
                <a:lnTo>
                  <a:pt x="2728" y="1040"/>
                </a:lnTo>
                <a:lnTo>
                  <a:pt x="2728" y="1040"/>
                </a:lnTo>
                <a:close/>
                <a:moveTo>
                  <a:pt x="3227" y="1432"/>
                </a:moveTo>
                <a:lnTo>
                  <a:pt x="3227" y="1434"/>
                </a:lnTo>
                <a:lnTo>
                  <a:pt x="3227" y="1434"/>
                </a:lnTo>
                <a:lnTo>
                  <a:pt x="3227" y="1432"/>
                </a:lnTo>
                <a:lnTo>
                  <a:pt x="3227" y="1432"/>
                </a:lnTo>
                <a:lnTo>
                  <a:pt x="3227" y="1432"/>
                </a:lnTo>
                <a:close/>
                <a:moveTo>
                  <a:pt x="3227" y="1428"/>
                </a:moveTo>
                <a:lnTo>
                  <a:pt x="3227" y="1428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28"/>
                </a:lnTo>
                <a:lnTo>
                  <a:pt x="3227" y="1428"/>
                </a:lnTo>
                <a:close/>
                <a:moveTo>
                  <a:pt x="3225" y="1409"/>
                </a:moveTo>
                <a:lnTo>
                  <a:pt x="3225" y="1411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7"/>
                </a:lnTo>
                <a:lnTo>
                  <a:pt x="3225" y="1409"/>
                </a:lnTo>
                <a:lnTo>
                  <a:pt x="3225" y="1409"/>
                </a:lnTo>
                <a:close/>
                <a:moveTo>
                  <a:pt x="3214" y="1386"/>
                </a:moveTo>
                <a:lnTo>
                  <a:pt x="3212" y="1388"/>
                </a:lnTo>
                <a:lnTo>
                  <a:pt x="3214" y="1388"/>
                </a:lnTo>
                <a:lnTo>
                  <a:pt x="3214" y="1390"/>
                </a:lnTo>
                <a:lnTo>
                  <a:pt x="3216" y="1390"/>
                </a:lnTo>
                <a:lnTo>
                  <a:pt x="3216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6"/>
                </a:lnTo>
                <a:lnTo>
                  <a:pt x="3214" y="1386"/>
                </a:lnTo>
                <a:lnTo>
                  <a:pt x="3214" y="1384"/>
                </a:lnTo>
                <a:lnTo>
                  <a:pt x="3214" y="1386"/>
                </a:lnTo>
                <a:lnTo>
                  <a:pt x="3214" y="1386"/>
                </a:lnTo>
                <a:lnTo>
                  <a:pt x="3214" y="1386"/>
                </a:lnTo>
                <a:close/>
                <a:moveTo>
                  <a:pt x="2669" y="1027"/>
                </a:moveTo>
                <a:lnTo>
                  <a:pt x="2669" y="1027"/>
                </a:lnTo>
                <a:lnTo>
                  <a:pt x="2669" y="1025"/>
                </a:lnTo>
                <a:lnTo>
                  <a:pt x="2669" y="1025"/>
                </a:lnTo>
                <a:lnTo>
                  <a:pt x="2669" y="1023"/>
                </a:lnTo>
                <a:lnTo>
                  <a:pt x="2667" y="1023"/>
                </a:lnTo>
                <a:lnTo>
                  <a:pt x="2663" y="1023"/>
                </a:lnTo>
                <a:lnTo>
                  <a:pt x="2663" y="1023"/>
                </a:lnTo>
                <a:lnTo>
                  <a:pt x="2663" y="1025"/>
                </a:lnTo>
                <a:lnTo>
                  <a:pt x="2663" y="1025"/>
                </a:lnTo>
                <a:lnTo>
                  <a:pt x="2665" y="1025"/>
                </a:lnTo>
                <a:lnTo>
                  <a:pt x="2669" y="1027"/>
                </a:lnTo>
                <a:close/>
                <a:moveTo>
                  <a:pt x="2726" y="1011"/>
                </a:moveTo>
                <a:lnTo>
                  <a:pt x="2726" y="1013"/>
                </a:lnTo>
                <a:lnTo>
                  <a:pt x="2726" y="1015"/>
                </a:lnTo>
                <a:lnTo>
                  <a:pt x="2728" y="1015"/>
                </a:lnTo>
                <a:lnTo>
                  <a:pt x="2728" y="1017"/>
                </a:lnTo>
                <a:lnTo>
                  <a:pt x="2730" y="1017"/>
                </a:lnTo>
                <a:lnTo>
                  <a:pt x="2730" y="1019"/>
                </a:lnTo>
                <a:lnTo>
                  <a:pt x="2730" y="1019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5"/>
                </a:lnTo>
                <a:lnTo>
                  <a:pt x="2730" y="1025"/>
                </a:lnTo>
                <a:lnTo>
                  <a:pt x="2730" y="1025"/>
                </a:lnTo>
                <a:lnTo>
                  <a:pt x="2732" y="1027"/>
                </a:lnTo>
                <a:lnTo>
                  <a:pt x="2732" y="1027"/>
                </a:lnTo>
                <a:lnTo>
                  <a:pt x="2732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2"/>
                </a:lnTo>
                <a:lnTo>
                  <a:pt x="2730" y="1032"/>
                </a:lnTo>
                <a:lnTo>
                  <a:pt x="2730" y="1034"/>
                </a:lnTo>
                <a:lnTo>
                  <a:pt x="2730" y="1036"/>
                </a:lnTo>
                <a:lnTo>
                  <a:pt x="2730" y="1038"/>
                </a:lnTo>
                <a:lnTo>
                  <a:pt x="2730" y="1040"/>
                </a:lnTo>
                <a:lnTo>
                  <a:pt x="2732" y="1040"/>
                </a:lnTo>
                <a:lnTo>
                  <a:pt x="2732" y="1042"/>
                </a:lnTo>
                <a:lnTo>
                  <a:pt x="2732" y="1042"/>
                </a:lnTo>
                <a:lnTo>
                  <a:pt x="2734" y="1042"/>
                </a:lnTo>
                <a:lnTo>
                  <a:pt x="2734" y="1042"/>
                </a:lnTo>
                <a:lnTo>
                  <a:pt x="2736" y="1042"/>
                </a:lnTo>
                <a:lnTo>
                  <a:pt x="2739" y="1042"/>
                </a:lnTo>
                <a:lnTo>
                  <a:pt x="2739" y="1040"/>
                </a:lnTo>
                <a:lnTo>
                  <a:pt x="2739" y="1038"/>
                </a:lnTo>
                <a:lnTo>
                  <a:pt x="2739" y="1038"/>
                </a:lnTo>
                <a:lnTo>
                  <a:pt x="2741" y="1038"/>
                </a:lnTo>
                <a:lnTo>
                  <a:pt x="2741" y="1038"/>
                </a:lnTo>
                <a:lnTo>
                  <a:pt x="2743" y="1038"/>
                </a:lnTo>
                <a:lnTo>
                  <a:pt x="2743" y="1038"/>
                </a:lnTo>
                <a:lnTo>
                  <a:pt x="2745" y="1040"/>
                </a:lnTo>
                <a:lnTo>
                  <a:pt x="2747" y="1038"/>
                </a:lnTo>
                <a:lnTo>
                  <a:pt x="2747" y="1038"/>
                </a:lnTo>
                <a:lnTo>
                  <a:pt x="2747" y="1036"/>
                </a:lnTo>
                <a:lnTo>
                  <a:pt x="2749" y="1025"/>
                </a:lnTo>
                <a:lnTo>
                  <a:pt x="2749" y="1023"/>
                </a:lnTo>
                <a:lnTo>
                  <a:pt x="2749" y="1023"/>
                </a:lnTo>
                <a:lnTo>
                  <a:pt x="2747" y="1021"/>
                </a:lnTo>
                <a:lnTo>
                  <a:pt x="2747" y="1019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5"/>
                </a:lnTo>
                <a:lnTo>
                  <a:pt x="2747" y="1011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6"/>
                </a:lnTo>
                <a:lnTo>
                  <a:pt x="2747" y="1006"/>
                </a:lnTo>
                <a:lnTo>
                  <a:pt x="2747" y="1006"/>
                </a:lnTo>
                <a:lnTo>
                  <a:pt x="2745" y="1006"/>
                </a:lnTo>
                <a:lnTo>
                  <a:pt x="2745" y="1006"/>
                </a:lnTo>
                <a:lnTo>
                  <a:pt x="2745" y="1004"/>
                </a:lnTo>
                <a:lnTo>
                  <a:pt x="2743" y="1004"/>
                </a:lnTo>
                <a:lnTo>
                  <a:pt x="2743" y="1004"/>
                </a:lnTo>
                <a:lnTo>
                  <a:pt x="2741" y="1002"/>
                </a:lnTo>
                <a:lnTo>
                  <a:pt x="2741" y="1004"/>
                </a:lnTo>
                <a:lnTo>
                  <a:pt x="2741" y="1004"/>
                </a:lnTo>
                <a:lnTo>
                  <a:pt x="2741" y="1004"/>
                </a:lnTo>
                <a:lnTo>
                  <a:pt x="2739" y="1006"/>
                </a:lnTo>
                <a:lnTo>
                  <a:pt x="2736" y="1009"/>
                </a:lnTo>
                <a:lnTo>
                  <a:pt x="2734" y="1009"/>
                </a:lnTo>
                <a:lnTo>
                  <a:pt x="2732" y="1011"/>
                </a:lnTo>
                <a:lnTo>
                  <a:pt x="2730" y="1011"/>
                </a:lnTo>
                <a:lnTo>
                  <a:pt x="2728" y="1011"/>
                </a:lnTo>
                <a:lnTo>
                  <a:pt x="2728" y="1011"/>
                </a:lnTo>
                <a:lnTo>
                  <a:pt x="2728" y="1009"/>
                </a:lnTo>
                <a:lnTo>
                  <a:pt x="2726" y="1009"/>
                </a:lnTo>
                <a:lnTo>
                  <a:pt x="2726" y="1011"/>
                </a:lnTo>
                <a:lnTo>
                  <a:pt x="2726" y="1011"/>
                </a:lnTo>
                <a:close/>
                <a:moveTo>
                  <a:pt x="2728" y="1006"/>
                </a:move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6" y="1006"/>
                </a:lnTo>
                <a:lnTo>
                  <a:pt x="2726" y="1009"/>
                </a:lnTo>
                <a:lnTo>
                  <a:pt x="2728" y="1009"/>
                </a:lnTo>
                <a:lnTo>
                  <a:pt x="2728" y="1006"/>
                </a:lnTo>
                <a:close/>
                <a:moveTo>
                  <a:pt x="2743" y="979"/>
                </a:moveTo>
                <a:lnTo>
                  <a:pt x="2743" y="977"/>
                </a:lnTo>
                <a:lnTo>
                  <a:pt x="2741" y="977"/>
                </a:lnTo>
                <a:lnTo>
                  <a:pt x="2741" y="977"/>
                </a:lnTo>
                <a:lnTo>
                  <a:pt x="2739" y="979"/>
                </a:lnTo>
                <a:lnTo>
                  <a:pt x="2739" y="979"/>
                </a:lnTo>
                <a:lnTo>
                  <a:pt x="2739" y="979"/>
                </a:lnTo>
                <a:lnTo>
                  <a:pt x="2734" y="979"/>
                </a:lnTo>
                <a:lnTo>
                  <a:pt x="2734" y="981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6"/>
                </a:lnTo>
                <a:lnTo>
                  <a:pt x="2732" y="986"/>
                </a:lnTo>
                <a:lnTo>
                  <a:pt x="2734" y="986"/>
                </a:lnTo>
                <a:lnTo>
                  <a:pt x="2732" y="986"/>
                </a:lnTo>
                <a:lnTo>
                  <a:pt x="2732" y="988"/>
                </a:lnTo>
                <a:lnTo>
                  <a:pt x="2732" y="988"/>
                </a:lnTo>
                <a:lnTo>
                  <a:pt x="2732" y="988"/>
                </a:lnTo>
                <a:lnTo>
                  <a:pt x="2734" y="990"/>
                </a:lnTo>
                <a:lnTo>
                  <a:pt x="2734" y="990"/>
                </a:lnTo>
                <a:lnTo>
                  <a:pt x="2732" y="990"/>
                </a:lnTo>
                <a:lnTo>
                  <a:pt x="2732" y="992"/>
                </a:lnTo>
                <a:lnTo>
                  <a:pt x="2732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4"/>
                </a:lnTo>
                <a:lnTo>
                  <a:pt x="2734" y="994"/>
                </a:lnTo>
                <a:lnTo>
                  <a:pt x="2734" y="994"/>
                </a:lnTo>
                <a:lnTo>
                  <a:pt x="2736" y="996"/>
                </a:lnTo>
                <a:lnTo>
                  <a:pt x="2736" y="996"/>
                </a:lnTo>
                <a:lnTo>
                  <a:pt x="2736" y="996"/>
                </a:lnTo>
                <a:lnTo>
                  <a:pt x="2734" y="998"/>
                </a:lnTo>
                <a:lnTo>
                  <a:pt x="2736" y="998"/>
                </a:lnTo>
                <a:lnTo>
                  <a:pt x="2736" y="998"/>
                </a:lnTo>
                <a:lnTo>
                  <a:pt x="2739" y="1000"/>
                </a:lnTo>
                <a:lnTo>
                  <a:pt x="2741" y="1000"/>
                </a:lnTo>
                <a:lnTo>
                  <a:pt x="2743" y="1000"/>
                </a:lnTo>
                <a:lnTo>
                  <a:pt x="2743" y="996"/>
                </a:lnTo>
                <a:lnTo>
                  <a:pt x="2743" y="996"/>
                </a:lnTo>
                <a:lnTo>
                  <a:pt x="2745" y="996"/>
                </a:lnTo>
                <a:lnTo>
                  <a:pt x="2745" y="992"/>
                </a:lnTo>
                <a:lnTo>
                  <a:pt x="2745" y="992"/>
                </a:lnTo>
                <a:lnTo>
                  <a:pt x="2747" y="988"/>
                </a:lnTo>
                <a:lnTo>
                  <a:pt x="2747" y="988"/>
                </a:lnTo>
                <a:lnTo>
                  <a:pt x="2745" y="981"/>
                </a:lnTo>
                <a:lnTo>
                  <a:pt x="2745" y="981"/>
                </a:lnTo>
                <a:lnTo>
                  <a:pt x="2745" y="979"/>
                </a:lnTo>
                <a:lnTo>
                  <a:pt x="2745" y="979"/>
                </a:lnTo>
                <a:lnTo>
                  <a:pt x="2745" y="977"/>
                </a:lnTo>
                <a:lnTo>
                  <a:pt x="2745" y="975"/>
                </a:lnTo>
                <a:lnTo>
                  <a:pt x="2745" y="975"/>
                </a:lnTo>
                <a:lnTo>
                  <a:pt x="2745" y="973"/>
                </a:lnTo>
                <a:lnTo>
                  <a:pt x="2745" y="973"/>
                </a:lnTo>
                <a:lnTo>
                  <a:pt x="2743" y="973"/>
                </a:lnTo>
                <a:lnTo>
                  <a:pt x="2743" y="975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9"/>
                </a:lnTo>
                <a:close/>
                <a:moveTo>
                  <a:pt x="2370" y="1346"/>
                </a:moveTo>
                <a:lnTo>
                  <a:pt x="2370" y="1344"/>
                </a:lnTo>
                <a:lnTo>
                  <a:pt x="2372" y="1342"/>
                </a:lnTo>
                <a:lnTo>
                  <a:pt x="2370" y="1342"/>
                </a:lnTo>
                <a:lnTo>
                  <a:pt x="2370" y="1344"/>
                </a:lnTo>
                <a:lnTo>
                  <a:pt x="2370" y="1344"/>
                </a:lnTo>
                <a:lnTo>
                  <a:pt x="2370" y="1346"/>
                </a:lnTo>
                <a:lnTo>
                  <a:pt x="2370" y="1346"/>
                </a:lnTo>
                <a:close/>
                <a:moveTo>
                  <a:pt x="3176" y="1721"/>
                </a:moveTo>
                <a:lnTo>
                  <a:pt x="3176" y="1721"/>
                </a:lnTo>
                <a:lnTo>
                  <a:pt x="3179" y="1723"/>
                </a:lnTo>
                <a:lnTo>
                  <a:pt x="3179" y="1721"/>
                </a:lnTo>
                <a:lnTo>
                  <a:pt x="3179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19"/>
                </a:lnTo>
                <a:lnTo>
                  <a:pt x="3181" y="1719"/>
                </a:lnTo>
                <a:lnTo>
                  <a:pt x="3179" y="1719"/>
                </a:lnTo>
                <a:lnTo>
                  <a:pt x="3179" y="1717"/>
                </a:lnTo>
                <a:lnTo>
                  <a:pt x="3179" y="1715"/>
                </a:lnTo>
                <a:lnTo>
                  <a:pt x="3176" y="1713"/>
                </a:lnTo>
                <a:lnTo>
                  <a:pt x="3176" y="1715"/>
                </a:lnTo>
                <a:lnTo>
                  <a:pt x="3176" y="1717"/>
                </a:lnTo>
                <a:lnTo>
                  <a:pt x="3176" y="1719"/>
                </a:lnTo>
                <a:lnTo>
                  <a:pt x="3174" y="1719"/>
                </a:lnTo>
                <a:lnTo>
                  <a:pt x="3176" y="1721"/>
                </a:lnTo>
                <a:close/>
                <a:moveTo>
                  <a:pt x="2632" y="1040"/>
                </a:moveTo>
                <a:lnTo>
                  <a:pt x="2630" y="1040"/>
                </a:lnTo>
                <a:lnTo>
                  <a:pt x="2628" y="1040"/>
                </a:lnTo>
                <a:lnTo>
                  <a:pt x="2628" y="1040"/>
                </a:lnTo>
                <a:lnTo>
                  <a:pt x="2628" y="1042"/>
                </a:lnTo>
                <a:lnTo>
                  <a:pt x="2625" y="1042"/>
                </a:lnTo>
                <a:lnTo>
                  <a:pt x="2625" y="1042"/>
                </a:lnTo>
                <a:lnTo>
                  <a:pt x="2625" y="1044"/>
                </a:lnTo>
                <a:lnTo>
                  <a:pt x="2628" y="1044"/>
                </a:lnTo>
                <a:lnTo>
                  <a:pt x="2630" y="1042"/>
                </a:lnTo>
                <a:lnTo>
                  <a:pt x="2630" y="1042"/>
                </a:lnTo>
                <a:lnTo>
                  <a:pt x="2632" y="1040"/>
                </a:lnTo>
                <a:lnTo>
                  <a:pt x="2632" y="1040"/>
                </a:lnTo>
                <a:close/>
                <a:moveTo>
                  <a:pt x="2653" y="1025"/>
                </a:moveTo>
                <a:lnTo>
                  <a:pt x="2651" y="1025"/>
                </a:lnTo>
                <a:lnTo>
                  <a:pt x="2648" y="1027"/>
                </a:lnTo>
                <a:lnTo>
                  <a:pt x="2642" y="1032"/>
                </a:lnTo>
                <a:lnTo>
                  <a:pt x="2642" y="1032"/>
                </a:lnTo>
                <a:lnTo>
                  <a:pt x="2642" y="1032"/>
                </a:lnTo>
                <a:lnTo>
                  <a:pt x="2644" y="1032"/>
                </a:lnTo>
                <a:lnTo>
                  <a:pt x="2644" y="1034"/>
                </a:lnTo>
                <a:lnTo>
                  <a:pt x="2644" y="1032"/>
                </a:lnTo>
                <a:lnTo>
                  <a:pt x="2646" y="1032"/>
                </a:lnTo>
                <a:lnTo>
                  <a:pt x="2646" y="1032"/>
                </a:lnTo>
                <a:lnTo>
                  <a:pt x="2648" y="1034"/>
                </a:lnTo>
                <a:lnTo>
                  <a:pt x="2648" y="1034"/>
                </a:lnTo>
                <a:lnTo>
                  <a:pt x="2648" y="1036"/>
                </a:lnTo>
                <a:lnTo>
                  <a:pt x="2651" y="1036"/>
                </a:lnTo>
                <a:lnTo>
                  <a:pt x="2653" y="1036"/>
                </a:lnTo>
                <a:lnTo>
                  <a:pt x="2653" y="1036"/>
                </a:lnTo>
                <a:lnTo>
                  <a:pt x="2655" y="1036"/>
                </a:lnTo>
                <a:lnTo>
                  <a:pt x="2655" y="1034"/>
                </a:lnTo>
                <a:lnTo>
                  <a:pt x="2657" y="1032"/>
                </a:lnTo>
                <a:lnTo>
                  <a:pt x="2657" y="1032"/>
                </a:lnTo>
                <a:lnTo>
                  <a:pt x="2657" y="1030"/>
                </a:lnTo>
                <a:lnTo>
                  <a:pt x="2657" y="1030"/>
                </a:lnTo>
                <a:lnTo>
                  <a:pt x="2657" y="1027"/>
                </a:lnTo>
                <a:lnTo>
                  <a:pt x="2657" y="1027"/>
                </a:lnTo>
                <a:lnTo>
                  <a:pt x="2655" y="1030"/>
                </a:lnTo>
                <a:lnTo>
                  <a:pt x="2653" y="1027"/>
                </a:lnTo>
                <a:lnTo>
                  <a:pt x="2653" y="1027"/>
                </a:lnTo>
                <a:lnTo>
                  <a:pt x="2655" y="1027"/>
                </a:lnTo>
                <a:lnTo>
                  <a:pt x="2655" y="1027"/>
                </a:lnTo>
                <a:lnTo>
                  <a:pt x="2653" y="1025"/>
                </a:lnTo>
                <a:lnTo>
                  <a:pt x="2653" y="1025"/>
                </a:lnTo>
                <a:lnTo>
                  <a:pt x="2655" y="1025"/>
                </a:lnTo>
                <a:lnTo>
                  <a:pt x="2653" y="1025"/>
                </a:lnTo>
                <a:close/>
                <a:moveTo>
                  <a:pt x="2628" y="1046"/>
                </a:moveTo>
                <a:lnTo>
                  <a:pt x="2628" y="1046"/>
                </a:lnTo>
                <a:lnTo>
                  <a:pt x="2628" y="1046"/>
                </a:lnTo>
                <a:lnTo>
                  <a:pt x="2628" y="1046"/>
                </a:lnTo>
                <a:lnTo>
                  <a:pt x="2630" y="1046"/>
                </a:lnTo>
                <a:lnTo>
                  <a:pt x="2630" y="1046"/>
                </a:lnTo>
                <a:lnTo>
                  <a:pt x="2632" y="1046"/>
                </a:lnTo>
                <a:lnTo>
                  <a:pt x="2632" y="1046"/>
                </a:lnTo>
                <a:lnTo>
                  <a:pt x="2630" y="1046"/>
                </a:lnTo>
                <a:lnTo>
                  <a:pt x="2628" y="1046"/>
                </a:lnTo>
                <a:close/>
                <a:moveTo>
                  <a:pt x="4727" y="1895"/>
                </a:moveTo>
                <a:lnTo>
                  <a:pt x="4727" y="1895"/>
                </a:lnTo>
                <a:lnTo>
                  <a:pt x="4725" y="1895"/>
                </a:lnTo>
                <a:lnTo>
                  <a:pt x="4725" y="1895"/>
                </a:lnTo>
                <a:lnTo>
                  <a:pt x="4725" y="1897"/>
                </a:lnTo>
                <a:lnTo>
                  <a:pt x="4725" y="1897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897"/>
                </a:lnTo>
                <a:lnTo>
                  <a:pt x="4727" y="1897"/>
                </a:lnTo>
                <a:lnTo>
                  <a:pt x="4727" y="1895"/>
                </a:lnTo>
                <a:lnTo>
                  <a:pt x="4727" y="1895"/>
                </a:lnTo>
                <a:close/>
                <a:moveTo>
                  <a:pt x="4124" y="1614"/>
                </a:moveTo>
                <a:lnTo>
                  <a:pt x="4124" y="1614"/>
                </a:lnTo>
                <a:lnTo>
                  <a:pt x="4121" y="1614"/>
                </a:lnTo>
                <a:lnTo>
                  <a:pt x="4121" y="1614"/>
                </a:lnTo>
                <a:lnTo>
                  <a:pt x="4119" y="1614"/>
                </a:lnTo>
                <a:lnTo>
                  <a:pt x="4117" y="1614"/>
                </a:lnTo>
                <a:lnTo>
                  <a:pt x="4117" y="1617"/>
                </a:lnTo>
                <a:lnTo>
                  <a:pt x="4117" y="1617"/>
                </a:lnTo>
                <a:lnTo>
                  <a:pt x="4119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4" y="1619"/>
                </a:lnTo>
                <a:lnTo>
                  <a:pt x="4124" y="1619"/>
                </a:lnTo>
                <a:lnTo>
                  <a:pt x="4124" y="1617"/>
                </a:lnTo>
                <a:lnTo>
                  <a:pt x="4124" y="1617"/>
                </a:lnTo>
                <a:lnTo>
                  <a:pt x="4124" y="1614"/>
                </a:lnTo>
                <a:lnTo>
                  <a:pt x="4124" y="1614"/>
                </a:lnTo>
                <a:close/>
                <a:moveTo>
                  <a:pt x="4134" y="1658"/>
                </a:moveTo>
                <a:lnTo>
                  <a:pt x="4132" y="1658"/>
                </a:lnTo>
                <a:lnTo>
                  <a:pt x="4130" y="1658"/>
                </a:lnTo>
                <a:lnTo>
                  <a:pt x="4130" y="1661"/>
                </a:lnTo>
                <a:lnTo>
                  <a:pt x="4132" y="1661"/>
                </a:lnTo>
                <a:lnTo>
                  <a:pt x="4134" y="1661"/>
                </a:lnTo>
                <a:lnTo>
                  <a:pt x="4134" y="1663"/>
                </a:lnTo>
                <a:lnTo>
                  <a:pt x="4136" y="1661"/>
                </a:lnTo>
                <a:lnTo>
                  <a:pt x="4138" y="1661"/>
                </a:lnTo>
                <a:lnTo>
                  <a:pt x="4138" y="1663"/>
                </a:lnTo>
                <a:lnTo>
                  <a:pt x="4140" y="1663"/>
                </a:lnTo>
                <a:lnTo>
                  <a:pt x="4140" y="1665"/>
                </a:lnTo>
                <a:lnTo>
                  <a:pt x="4140" y="1667"/>
                </a:lnTo>
                <a:lnTo>
                  <a:pt x="4142" y="1667"/>
                </a:lnTo>
                <a:lnTo>
                  <a:pt x="4142" y="1667"/>
                </a:lnTo>
                <a:lnTo>
                  <a:pt x="4142" y="1669"/>
                </a:lnTo>
                <a:lnTo>
                  <a:pt x="4142" y="1671"/>
                </a:lnTo>
                <a:lnTo>
                  <a:pt x="4142" y="1671"/>
                </a:lnTo>
                <a:lnTo>
                  <a:pt x="4144" y="1673"/>
                </a:lnTo>
                <a:lnTo>
                  <a:pt x="4147" y="1673"/>
                </a:lnTo>
                <a:lnTo>
                  <a:pt x="4149" y="1673"/>
                </a:lnTo>
                <a:lnTo>
                  <a:pt x="4149" y="1673"/>
                </a:lnTo>
                <a:lnTo>
                  <a:pt x="4151" y="1673"/>
                </a:lnTo>
                <a:lnTo>
                  <a:pt x="4151" y="1675"/>
                </a:lnTo>
                <a:lnTo>
                  <a:pt x="4151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3"/>
                </a:lnTo>
                <a:lnTo>
                  <a:pt x="4153" y="1673"/>
                </a:lnTo>
                <a:lnTo>
                  <a:pt x="4153" y="1669"/>
                </a:lnTo>
                <a:lnTo>
                  <a:pt x="4153" y="1669"/>
                </a:lnTo>
                <a:lnTo>
                  <a:pt x="4155" y="1669"/>
                </a:lnTo>
                <a:lnTo>
                  <a:pt x="4155" y="1669"/>
                </a:lnTo>
                <a:lnTo>
                  <a:pt x="4149" y="1667"/>
                </a:lnTo>
                <a:lnTo>
                  <a:pt x="4147" y="1663"/>
                </a:lnTo>
                <a:lnTo>
                  <a:pt x="4147" y="1658"/>
                </a:lnTo>
                <a:lnTo>
                  <a:pt x="4144" y="1656"/>
                </a:lnTo>
                <a:lnTo>
                  <a:pt x="4144" y="1656"/>
                </a:lnTo>
                <a:lnTo>
                  <a:pt x="4144" y="1654"/>
                </a:lnTo>
                <a:lnTo>
                  <a:pt x="4144" y="1654"/>
                </a:lnTo>
                <a:lnTo>
                  <a:pt x="4142" y="1654"/>
                </a:lnTo>
                <a:lnTo>
                  <a:pt x="4142" y="1652"/>
                </a:lnTo>
                <a:lnTo>
                  <a:pt x="4140" y="1652"/>
                </a:lnTo>
                <a:lnTo>
                  <a:pt x="4140" y="1652"/>
                </a:lnTo>
                <a:lnTo>
                  <a:pt x="4140" y="1654"/>
                </a:lnTo>
                <a:lnTo>
                  <a:pt x="4138" y="1656"/>
                </a:lnTo>
                <a:lnTo>
                  <a:pt x="4138" y="1654"/>
                </a:lnTo>
                <a:lnTo>
                  <a:pt x="4138" y="1654"/>
                </a:lnTo>
                <a:lnTo>
                  <a:pt x="4138" y="1652"/>
                </a:lnTo>
                <a:lnTo>
                  <a:pt x="4136" y="1654"/>
                </a:lnTo>
                <a:lnTo>
                  <a:pt x="4134" y="1654"/>
                </a:lnTo>
                <a:lnTo>
                  <a:pt x="4134" y="1654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8"/>
                </a:lnTo>
                <a:close/>
                <a:moveTo>
                  <a:pt x="4140" y="1589"/>
                </a:move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7"/>
                </a:lnTo>
                <a:lnTo>
                  <a:pt x="4140" y="1587"/>
                </a:lnTo>
                <a:lnTo>
                  <a:pt x="4140" y="1587"/>
                </a:lnTo>
                <a:lnTo>
                  <a:pt x="4138" y="1587"/>
                </a:lnTo>
                <a:lnTo>
                  <a:pt x="4138" y="1587"/>
                </a:lnTo>
                <a:lnTo>
                  <a:pt x="4138" y="1589"/>
                </a:lnTo>
                <a:lnTo>
                  <a:pt x="4138" y="1589"/>
                </a:lnTo>
                <a:lnTo>
                  <a:pt x="4138" y="1589"/>
                </a:lnTo>
                <a:lnTo>
                  <a:pt x="4140" y="1589"/>
                </a:lnTo>
                <a:close/>
                <a:moveTo>
                  <a:pt x="4151" y="1505"/>
                </a:move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1" y="1505"/>
                </a:lnTo>
                <a:close/>
                <a:moveTo>
                  <a:pt x="4124" y="1629"/>
                </a:moveTo>
                <a:lnTo>
                  <a:pt x="4121" y="1627"/>
                </a:lnTo>
                <a:lnTo>
                  <a:pt x="4121" y="1627"/>
                </a:lnTo>
                <a:lnTo>
                  <a:pt x="4124" y="1629"/>
                </a:lnTo>
                <a:lnTo>
                  <a:pt x="4124" y="1629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29"/>
                </a:lnTo>
                <a:close/>
                <a:moveTo>
                  <a:pt x="4147" y="1587"/>
                </a:move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7"/>
                </a:lnTo>
                <a:lnTo>
                  <a:pt x="4147" y="1587"/>
                </a:lnTo>
                <a:close/>
                <a:moveTo>
                  <a:pt x="4119" y="1638"/>
                </a:moveTo>
                <a:lnTo>
                  <a:pt x="4119" y="1638"/>
                </a:lnTo>
                <a:lnTo>
                  <a:pt x="4119" y="1638"/>
                </a:lnTo>
                <a:lnTo>
                  <a:pt x="4119" y="1638"/>
                </a:lnTo>
                <a:lnTo>
                  <a:pt x="4117" y="1638"/>
                </a:lnTo>
                <a:lnTo>
                  <a:pt x="4119" y="1640"/>
                </a:lnTo>
                <a:lnTo>
                  <a:pt x="4119" y="1640"/>
                </a:lnTo>
                <a:lnTo>
                  <a:pt x="4119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4" y="1638"/>
                </a:lnTo>
                <a:lnTo>
                  <a:pt x="4124" y="1638"/>
                </a:lnTo>
                <a:lnTo>
                  <a:pt x="4121" y="1635"/>
                </a:lnTo>
                <a:lnTo>
                  <a:pt x="4119" y="1638"/>
                </a:lnTo>
                <a:close/>
                <a:moveTo>
                  <a:pt x="4541" y="1088"/>
                </a:moveTo>
                <a:lnTo>
                  <a:pt x="4541" y="1086"/>
                </a:lnTo>
                <a:lnTo>
                  <a:pt x="4538" y="1086"/>
                </a:lnTo>
                <a:lnTo>
                  <a:pt x="4538" y="1086"/>
                </a:lnTo>
                <a:lnTo>
                  <a:pt x="4536" y="1088"/>
                </a:lnTo>
                <a:lnTo>
                  <a:pt x="4538" y="1088"/>
                </a:lnTo>
                <a:lnTo>
                  <a:pt x="4538" y="1088"/>
                </a:lnTo>
                <a:lnTo>
                  <a:pt x="4541" y="1088"/>
                </a:lnTo>
                <a:close/>
                <a:moveTo>
                  <a:pt x="4107" y="1635"/>
                </a:moveTo>
                <a:lnTo>
                  <a:pt x="4107" y="1635"/>
                </a:lnTo>
                <a:lnTo>
                  <a:pt x="4107" y="1635"/>
                </a:lnTo>
                <a:lnTo>
                  <a:pt x="4109" y="1638"/>
                </a:lnTo>
                <a:lnTo>
                  <a:pt x="4111" y="1635"/>
                </a:lnTo>
                <a:lnTo>
                  <a:pt x="4111" y="1635"/>
                </a:lnTo>
                <a:lnTo>
                  <a:pt x="4111" y="1635"/>
                </a:lnTo>
                <a:lnTo>
                  <a:pt x="4109" y="1635"/>
                </a:lnTo>
                <a:lnTo>
                  <a:pt x="4107" y="1635"/>
                </a:lnTo>
                <a:close/>
                <a:moveTo>
                  <a:pt x="4128" y="1635"/>
                </a:moveTo>
                <a:lnTo>
                  <a:pt x="4128" y="1635"/>
                </a:lnTo>
                <a:lnTo>
                  <a:pt x="4128" y="1635"/>
                </a:lnTo>
                <a:lnTo>
                  <a:pt x="4130" y="1635"/>
                </a:lnTo>
                <a:lnTo>
                  <a:pt x="4128" y="1635"/>
                </a:lnTo>
                <a:lnTo>
                  <a:pt x="4128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1" y="1631"/>
                </a:lnTo>
                <a:lnTo>
                  <a:pt x="4121" y="1633"/>
                </a:lnTo>
                <a:lnTo>
                  <a:pt x="4121" y="1633"/>
                </a:lnTo>
                <a:lnTo>
                  <a:pt x="4121" y="1633"/>
                </a:lnTo>
                <a:lnTo>
                  <a:pt x="4124" y="1635"/>
                </a:lnTo>
                <a:lnTo>
                  <a:pt x="4124" y="1633"/>
                </a:lnTo>
                <a:lnTo>
                  <a:pt x="4128" y="1635"/>
                </a:lnTo>
                <a:close/>
                <a:moveTo>
                  <a:pt x="4132" y="1726"/>
                </a:moveTo>
                <a:lnTo>
                  <a:pt x="4132" y="1726"/>
                </a:lnTo>
                <a:lnTo>
                  <a:pt x="4132" y="1726"/>
                </a:lnTo>
                <a:lnTo>
                  <a:pt x="4132" y="1726"/>
                </a:lnTo>
                <a:lnTo>
                  <a:pt x="4130" y="1726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26"/>
                </a:lnTo>
                <a:lnTo>
                  <a:pt x="4132" y="1726"/>
                </a:lnTo>
                <a:close/>
                <a:moveTo>
                  <a:pt x="4165" y="1673"/>
                </a:moveTo>
                <a:lnTo>
                  <a:pt x="4165" y="1673"/>
                </a:lnTo>
                <a:lnTo>
                  <a:pt x="4165" y="1675"/>
                </a:lnTo>
                <a:lnTo>
                  <a:pt x="4168" y="1675"/>
                </a:lnTo>
                <a:lnTo>
                  <a:pt x="4168" y="1677"/>
                </a:lnTo>
                <a:lnTo>
                  <a:pt x="4168" y="1677"/>
                </a:lnTo>
                <a:lnTo>
                  <a:pt x="4170" y="1677"/>
                </a:lnTo>
                <a:lnTo>
                  <a:pt x="4170" y="1675"/>
                </a:lnTo>
                <a:lnTo>
                  <a:pt x="4170" y="1675"/>
                </a:lnTo>
                <a:lnTo>
                  <a:pt x="4172" y="1675"/>
                </a:lnTo>
                <a:lnTo>
                  <a:pt x="4172" y="1677"/>
                </a:lnTo>
                <a:lnTo>
                  <a:pt x="4172" y="1677"/>
                </a:lnTo>
                <a:lnTo>
                  <a:pt x="4174" y="1677"/>
                </a:lnTo>
                <a:lnTo>
                  <a:pt x="4174" y="1677"/>
                </a:lnTo>
                <a:lnTo>
                  <a:pt x="4174" y="1675"/>
                </a:lnTo>
                <a:lnTo>
                  <a:pt x="4176" y="1675"/>
                </a:lnTo>
                <a:lnTo>
                  <a:pt x="4176" y="1673"/>
                </a:lnTo>
                <a:lnTo>
                  <a:pt x="4176" y="1671"/>
                </a:lnTo>
                <a:lnTo>
                  <a:pt x="4176" y="1669"/>
                </a:lnTo>
                <a:lnTo>
                  <a:pt x="4174" y="1669"/>
                </a:lnTo>
                <a:lnTo>
                  <a:pt x="4170" y="1667"/>
                </a:lnTo>
                <a:lnTo>
                  <a:pt x="4170" y="1667"/>
                </a:lnTo>
                <a:lnTo>
                  <a:pt x="4168" y="1669"/>
                </a:lnTo>
                <a:lnTo>
                  <a:pt x="4168" y="1671"/>
                </a:lnTo>
                <a:lnTo>
                  <a:pt x="4165" y="1671"/>
                </a:lnTo>
                <a:lnTo>
                  <a:pt x="4168" y="1673"/>
                </a:lnTo>
                <a:lnTo>
                  <a:pt x="4165" y="1673"/>
                </a:lnTo>
                <a:lnTo>
                  <a:pt x="4165" y="1673"/>
                </a:lnTo>
                <a:close/>
                <a:moveTo>
                  <a:pt x="4165" y="1673"/>
                </a:moveTo>
                <a:lnTo>
                  <a:pt x="4165" y="1671"/>
                </a:lnTo>
                <a:lnTo>
                  <a:pt x="4165" y="1671"/>
                </a:lnTo>
                <a:lnTo>
                  <a:pt x="4163" y="1671"/>
                </a:lnTo>
                <a:lnTo>
                  <a:pt x="4163" y="1673"/>
                </a:lnTo>
                <a:lnTo>
                  <a:pt x="4163" y="1673"/>
                </a:lnTo>
                <a:lnTo>
                  <a:pt x="4163" y="1673"/>
                </a:lnTo>
                <a:lnTo>
                  <a:pt x="4165" y="1673"/>
                </a:lnTo>
                <a:close/>
                <a:moveTo>
                  <a:pt x="4176" y="1577"/>
                </a:moveTo>
                <a:lnTo>
                  <a:pt x="4176" y="1577"/>
                </a:lnTo>
                <a:lnTo>
                  <a:pt x="4174" y="1579"/>
                </a:lnTo>
                <a:lnTo>
                  <a:pt x="4176" y="1579"/>
                </a:lnTo>
                <a:lnTo>
                  <a:pt x="4176" y="1579"/>
                </a:lnTo>
                <a:lnTo>
                  <a:pt x="4178" y="1577"/>
                </a:lnTo>
                <a:lnTo>
                  <a:pt x="4178" y="1575"/>
                </a:lnTo>
                <a:lnTo>
                  <a:pt x="4178" y="1575"/>
                </a:lnTo>
                <a:lnTo>
                  <a:pt x="4176" y="1573"/>
                </a:lnTo>
                <a:lnTo>
                  <a:pt x="4176" y="1570"/>
                </a:lnTo>
                <a:lnTo>
                  <a:pt x="4176" y="1570"/>
                </a:lnTo>
                <a:lnTo>
                  <a:pt x="4172" y="1573"/>
                </a:lnTo>
                <a:lnTo>
                  <a:pt x="4172" y="1575"/>
                </a:lnTo>
                <a:lnTo>
                  <a:pt x="4174" y="1575"/>
                </a:lnTo>
                <a:lnTo>
                  <a:pt x="4174" y="1577"/>
                </a:lnTo>
                <a:lnTo>
                  <a:pt x="4176" y="1577"/>
                </a:lnTo>
                <a:lnTo>
                  <a:pt x="4176" y="1577"/>
                </a:lnTo>
                <a:lnTo>
                  <a:pt x="4176" y="1577"/>
                </a:lnTo>
                <a:close/>
                <a:moveTo>
                  <a:pt x="4186" y="1614"/>
                </a:moveTo>
                <a:lnTo>
                  <a:pt x="4186" y="1614"/>
                </a:lnTo>
                <a:lnTo>
                  <a:pt x="4186" y="1619"/>
                </a:lnTo>
                <a:lnTo>
                  <a:pt x="4186" y="1621"/>
                </a:lnTo>
                <a:lnTo>
                  <a:pt x="4186" y="1623"/>
                </a:lnTo>
                <a:lnTo>
                  <a:pt x="4186" y="1627"/>
                </a:lnTo>
                <a:lnTo>
                  <a:pt x="4189" y="1627"/>
                </a:lnTo>
                <a:lnTo>
                  <a:pt x="4189" y="1629"/>
                </a:lnTo>
                <a:lnTo>
                  <a:pt x="4189" y="1629"/>
                </a:lnTo>
                <a:lnTo>
                  <a:pt x="4191" y="1629"/>
                </a:lnTo>
                <a:lnTo>
                  <a:pt x="4191" y="1631"/>
                </a:lnTo>
                <a:lnTo>
                  <a:pt x="4191" y="1631"/>
                </a:lnTo>
                <a:lnTo>
                  <a:pt x="4191" y="1631"/>
                </a:lnTo>
                <a:lnTo>
                  <a:pt x="4189" y="1633"/>
                </a:lnTo>
                <a:lnTo>
                  <a:pt x="4189" y="1633"/>
                </a:lnTo>
                <a:lnTo>
                  <a:pt x="4189" y="1635"/>
                </a:lnTo>
                <a:lnTo>
                  <a:pt x="4189" y="1638"/>
                </a:lnTo>
                <a:lnTo>
                  <a:pt x="4189" y="1638"/>
                </a:lnTo>
                <a:lnTo>
                  <a:pt x="4189" y="1638"/>
                </a:lnTo>
                <a:lnTo>
                  <a:pt x="4191" y="1640"/>
                </a:lnTo>
                <a:lnTo>
                  <a:pt x="4193" y="1640"/>
                </a:lnTo>
                <a:lnTo>
                  <a:pt x="4193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4"/>
                </a:lnTo>
                <a:lnTo>
                  <a:pt x="4191" y="1644"/>
                </a:lnTo>
                <a:lnTo>
                  <a:pt x="4193" y="1644"/>
                </a:lnTo>
                <a:lnTo>
                  <a:pt x="4197" y="1644"/>
                </a:lnTo>
                <a:lnTo>
                  <a:pt x="4199" y="1646"/>
                </a:lnTo>
                <a:lnTo>
                  <a:pt x="4199" y="1648"/>
                </a:lnTo>
                <a:lnTo>
                  <a:pt x="4201" y="1648"/>
                </a:lnTo>
                <a:lnTo>
                  <a:pt x="4201" y="1650"/>
                </a:lnTo>
                <a:lnTo>
                  <a:pt x="4201" y="1652"/>
                </a:lnTo>
                <a:lnTo>
                  <a:pt x="4201" y="1652"/>
                </a:lnTo>
                <a:lnTo>
                  <a:pt x="4201" y="1654"/>
                </a:lnTo>
                <a:lnTo>
                  <a:pt x="4201" y="1656"/>
                </a:lnTo>
                <a:lnTo>
                  <a:pt x="4201" y="1658"/>
                </a:lnTo>
                <a:lnTo>
                  <a:pt x="4203" y="1658"/>
                </a:lnTo>
                <a:lnTo>
                  <a:pt x="4203" y="1661"/>
                </a:lnTo>
                <a:lnTo>
                  <a:pt x="4203" y="1663"/>
                </a:lnTo>
                <a:lnTo>
                  <a:pt x="4205" y="1669"/>
                </a:lnTo>
                <a:lnTo>
                  <a:pt x="4205" y="1673"/>
                </a:lnTo>
                <a:lnTo>
                  <a:pt x="4205" y="1673"/>
                </a:lnTo>
                <a:lnTo>
                  <a:pt x="4205" y="1673"/>
                </a:lnTo>
                <a:lnTo>
                  <a:pt x="4207" y="1673"/>
                </a:lnTo>
                <a:lnTo>
                  <a:pt x="4207" y="1673"/>
                </a:lnTo>
                <a:lnTo>
                  <a:pt x="4209" y="1673"/>
                </a:lnTo>
                <a:lnTo>
                  <a:pt x="4212" y="1675"/>
                </a:lnTo>
                <a:lnTo>
                  <a:pt x="4212" y="1675"/>
                </a:lnTo>
                <a:lnTo>
                  <a:pt x="4212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5"/>
                </a:lnTo>
                <a:lnTo>
                  <a:pt x="4216" y="1675"/>
                </a:lnTo>
                <a:lnTo>
                  <a:pt x="4216" y="1675"/>
                </a:lnTo>
                <a:lnTo>
                  <a:pt x="4220" y="1673"/>
                </a:lnTo>
                <a:lnTo>
                  <a:pt x="4222" y="1673"/>
                </a:lnTo>
                <a:lnTo>
                  <a:pt x="4222" y="1673"/>
                </a:lnTo>
                <a:lnTo>
                  <a:pt x="4224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8" y="1675"/>
                </a:lnTo>
                <a:lnTo>
                  <a:pt x="4228" y="1675"/>
                </a:lnTo>
                <a:lnTo>
                  <a:pt x="4228" y="1679"/>
                </a:lnTo>
                <a:lnTo>
                  <a:pt x="4228" y="1679"/>
                </a:lnTo>
                <a:lnTo>
                  <a:pt x="4228" y="1682"/>
                </a:lnTo>
                <a:lnTo>
                  <a:pt x="4228" y="1682"/>
                </a:lnTo>
                <a:lnTo>
                  <a:pt x="4228" y="1682"/>
                </a:lnTo>
                <a:lnTo>
                  <a:pt x="4230" y="1682"/>
                </a:lnTo>
                <a:lnTo>
                  <a:pt x="4233" y="1679"/>
                </a:lnTo>
                <a:lnTo>
                  <a:pt x="4235" y="1679"/>
                </a:lnTo>
                <a:lnTo>
                  <a:pt x="4237" y="1679"/>
                </a:lnTo>
                <a:lnTo>
                  <a:pt x="4239" y="1679"/>
                </a:lnTo>
                <a:lnTo>
                  <a:pt x="4241" y="1679"/>
                </a:lnTo>
                <a:lnTo>
                  <a:pt x="4245" y="1677"/>
                </a:lnTo>
                <a:lnTo>
                  <a:pt x="4245" y="1673"/>
                </a:lnTo>
                <a:lnTo>
                  <a:pt x="4249" y="1677"/>
                </a:lnTo>
                <a:lnTo>
                  <a:pt x="4249" y="1677"/>
                </a:lnTo>
                <a:lnTo>
                  <a:pt x="4251" y="1677"/>
                </a:lnTo>
                <a:lnTo>
                  <a:pt x="4251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9"/>
                </a:lnTo>
                <a:lnTo>
                  <a:pt x="4253" y="1679"/>
                </a:lnTo>
                <a:lnTo>
                  <a:pt x="4256" y="1682"/>
                </a:lnTo>
                <a:lnTo>
                  <a:pt x="4256" y="1682"/>
                </a:lnTo>
                <a:lnTo>
                  <a:pt x="4258" y="1679"/>
                </a:lnTo>
                <a:lnTo>
                  <a:pt x="4260" y="1677"/>
                </a:lnTo>
                <a:lnTo>
                  <a:pt x="4262" y="1677"/>
                </a:lnTo>
                <a:lnTo>
                  <a:pt x="4262" y="1679"/>
                </a:lnTo>
                <a:lnTo>
                  <a:pt x="4262" y="1679"/>
                </a:lnTo>
                <a:lnTo>
                  <a:pt x="4262" y="1679"/>
                </a:lnTo>
                <a:lnTo>
                  <a:pt x="4264" y="1679"/>
                </a:lnTo>
                <a:lnTo>
                  <a:pt x="4264" y="1677"/>
                </a:lnTo>
                <a:lnTo>
                  <a:pt x="4264" y="1679"/>
                </a:lnTo>
                <a:lnTo>
                  <a:pt x="4264" y="1679"/>
                </a:lnTo>
                <a:lnTo>
                  <a:pt x="4264" y="1682"/>
                </a:lnTo>
                <a:lnTo>
                  <a:pt x="4266" y="1682"/>
                </a:lnTo>
                <a:lnTo>
                  <a:pt x="4266" y="1682"/>
                </a:lnTo>
                <a:lnTo>
                  <a:pt x="4266" y="1679"/>
                </a:lnTo>
                <a:lnTo>
                  <a:pt x="4266" y="1682"/>
                </a:lnTo>
                <a:lnTo>
                  <a:pt x="4268" y="1684"/>
                </a:lnTo>
                <a:lnTo>
                  <a:pt x="4268" y="1690"/>
                </a:lnTo>
                <a:lnTo>
                  <a:pt x="4268" y="1690"/>
                </a:lnTo>
                <a:lnTo>
                  <a:pt x="4270" y="1692"/>
                </a:lnTo>
                <a:lnTo>
                  <a:pt x="4277" y="1688"/>
                </a:lnTo>
                <a:lnTo>
                  <a:pt x="4287" y="1684"/>
                </a:lnTo>
                <a:lnTo>
                  <a:pt x="4289" y="1682"/>
                </a:lnTo>
                <a:lnTo>
                  <a:pt x="4289" y="1679"/>
                </a:lnTo>
                <a:lnTo>
                  <a:pt x="4289" y="1679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5"/>
                </a:lnTo>
                <a:lnTo>
                  <a:pt x="4291" y="1675"/>
                </a:lnTo>
                <a:lnTo>
                  <a:pt x="4291" y="1673"/>
                </a:lnTo>
                <a:lnTo>
                  <a:pt x="4291" y="1673"/>
                </a:lnTo>
                <a:lnTo>
                  <a:pt x="4291" y="1673"/>
                </a:lnTo>
                <a:lnTo>
                  <a:pt x="4293" y="1673"/>
                </a:lnTo>
                <a:lnTo>
                  <a:pt x="4293" y="1673"/>
                </a:lnTo>
                <a:lnTo>
                  <a:pt x="4293" y="1671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7"/>
                </a:lnTo>
                <a:lnTo>
                  <a:pt x="4293" y="1667"/>
                </a:lnTo>
                <a:lnTo>
                  <a:pt x="4293" y="1667"/>
                </a:lnTo>
                <a:lnTo>
                  <a:pt x="4295" y="1667"/>
                </a:lnTo>
                <a:lnTo>
                  <a:pt x="4295" y="1667"/>
                </a:lnTo>
                <a:lnTo>
                  <a:pt x="4295" y="1665"/>
                </a:lnTo>
                <a:lnTo>
                  <a:pt x="4295" y="1665"/>
                </a:lnTo>
                <a:lnTo>
                  <a:pt x="4295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5" y="1661"/>
                </a:lnTo>
                <a:lnTo>
                  <a:pt x="4295" y="1658"/>
                </a:lnTo>
                <a:lnTo>
                  <a:pt x="4295" y="1658"/>
                </a:lnTo>
                <a:lnTo>
                  <a:pt x="4295" y="1656"/>
                </a:lnTo>
                <a:lnTo>
                  <a:pt x="4293" y="1656"/>
                </a:lnTo>
                <a:lnTo>
                  <a:pt x="4291" y="1656"/>
                </a:lnTo>
                <a:lnTo>
                  <a:pt x="4293" y="1656"/>
                </a:lnTo>
                <a:lnTo>
                  <a:pt x="4293" y="1656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2"/>
                </a:lnTo>
                <a:lnTo>
                  <a:pt x="4297" y="1652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6"/>
                </a:lnTo>
                <a:lnTo>
                  <a:pt x="4300" y="1646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8"/>
                </a:lnTo>
                <a:lnTo>
                  <a:pt x="4302" y="1648"/>
                </a:lnTo>
                <a:lnTo>
                  <a:pt x="4304" y="1648"/>
                </a:lnTo>
                <a:lnTo>
                  <a:pt x="4304" y="1648"/>
                </a:lnTo>
                <a:lnTo>
                  <a:pt x="4306" y="1646"/>
                </a:lnTo>
                <a:lnTo>
                  <a:pt x="4306" y="1644"/>
                </a:lnTo>
                <a:lnTo>
                  <a:pt x="4308" y="1644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0"/>
                </a:lnTo>
                <a:lnTo>
                  <a:pt x="4310" y="1635"/>
                </a:lnTo>
                <a:lnTo>
                  <a:pt x="4310" y="1633"/>
                </a:lnTo>
                <a:lnTo>
                  <a:pt x="4310" y="1627"/>
                </a:lnTo>
                <a:lnTo>
                  <a:pt x="4310" y="1627"/>
                </a:lnTo>
                <a:lnTo>
                  <a:pt x="4314" y="1621"/>
                </a:lnTo>
                <a:lnTo>
                  <a:pt x="4314" y="1621"/>
                </a:lnTo>
                <a:lnTo>
                  <a:pt x="4314" y="1621"/>
                </a:lnTo>
                <a:lnTo>
                  <a:pt x="4316" y="1619"/>
                </a:lnTo>
                <a:lnTo>
                  <a:pt x="4316" y="1619"/>
                </a:lnTo>
                <a:lnTo>
                  <a:pt x="4316" y="1617"/>
                </a:lnTo>
                <a:lnTo>
                  <a:pt x="4316" y="1617"/>
                </a:lnTo>
                <a:lnTo>
                  <a:pt x="4316" y="1614"/>
                </a:lnTo>
                <a:lnTo>
                  <a:pt x="4318" y="1617"/>
                </a:lnTo>
                <a:lnTo>
                  <a:pt x="4318" y="1619"/>
                </a:lnTo>
                <a:lnTo>
                  <a:pt x="4321" y="1619"/>
                </a:lnTo>
                <a:lnTo>
                  <a:pt x="4323" y="1619"/>
                </a:lnTo>
                <a:lnTo>
                  <a:pt x="4325" y="1619"/>
                </a:lnTo>
                <a:lnTo>
                  <a:pt x="4329" y="1619"/>
                </a:lnTo>
                <a:lnTo>
                  <a:pt x="4331" y="1619"/>
                </a:lnTo>
                <a:lnTo>
                  <a:pt x="4331" y="1617"/>
                </a:lnTo>
                <a:lnTo>
                  <a:pt x="4331" y="1617"/>
                </a:lnTo>
                <a:lnTo>
                  <a:pt x="4329" y="1614"/>
                </a:lnTo>
                <a:lnTo>
                  <a:pt x="4327" y="1612"/>
                </a:lnTo>
                <a:lnTo>
                  <a:pt x="4325" y="1610"/>
                </a:lnTo>
                <a:lnTo>
                  <a:pt x="4318" y="1608"/>
                </a:lnTo>
                <a:lnTo>
                  <a:pt x="4318" y="1606"/>
                </a:lnTo>
                <a:lnTo>
                  <a:pt x="4316" y="1604"/>
                </a:lnTo>
                <a:lnTo>
                  <a:pt x="4314" y="1602"/>
                </a:lnTo>
                <a:lnTo>
                  <a:pt x="4314" y="1602"/>
                </a:lnTo>
                <a:lnTo>
                  <a:pt x="4314" y="1602"/>
                </a:lnTo>
                <a:lnTo>
                  <a:pt x="4316" y="1602"/>
                </a:lnTo>
                <a:lnTo>
                  <a:pt x="4316" y="1602"/>
                </a:lnTo>
                <a:lnTo>
                  <a:pt x="4316" y="1600"/>
                </a:lnTo>
                <a:lnTo>
                  <a:pt x="4318" y="1600"/>
                </a:lnTo>
                <a:lnTo>
                  <a:pt x="4318" y="1598"/>
                </a:lnTo>
                <a:lnTo>
                  <a:pt x="4318" y="1598"/>
                </a:lnTo>
                <a:lnTo>
                  <a:pt x="4318" y="1598"/>
                </a:lnTo>
                <a:lnTo>
                  <a:pt x="4316" y="1596"/>
                </a:lnTo>
                <a:lnTo>
                  <a:pt x="4314" y="1593"/>
                </a:lnTo>
                <a:lnTo>
                  <a:pt x="4314" y="1591"/>
                </a:lnTo>
                <a:lnTo>
                  <a:pt x="4314" y="1591"/>
                </a:lnTo>
                <a:lnTo>
                  <a:pt x="4312" y="1591"/>
                </a:lnTo>
                <a:lnTo>
                  <a:pt x="4312" y="1591"/>
                </a:lnTo>
                <a:lnTo>
                  <a:pt x="4312" y="1589"/>
                </a:lnTo>
                <a:lnTo>
                  <a:pt x="4312" y="1589"/>
                </a:lnTo>
                <a:lnTo>
                  <a:pt x="4312" y="1589"/>
                </a:lnTo>
                <a:lnTo>
                  <a:pt x="4310" y="1589"/>
                </a:lnTo>
                <a:lnTo>
                  <a:pt x="4312" y="1589"/>
                </a:lnTo>
                <a:lnTo>
                  <a:pt x="4312" y="1587"/>
                </a:lnTo>
                <a:lnTo>
                  <a:pt x="4312" y="1587"/>
                </a:lnTo>
                <a:lnTo>
                  <a:pt x="4310" y="1587"/>
                </a:lnTo>
                <a:lnTo>
                  <a:pt x="4310" y="1587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3"/>
                </a:lnTo>
                <a:lnTo>
                  <a:pt x="4308" y="1581"/>
                </a:lnTo>
                <a:lnTo>
                  <a:pt x="4306" y="1579"/>
                </a:lnTo>
                <a:lnTo>
                  <a:pt x="4304" y="1579"/>
                </a:lnTo>
                <a:lnTo>
                  <a:pt x="4304" y="1579"/>
                </a:lnTo>
                <a:lnTo>
                  <a:pt x="4306" y="1579"/>
                </a:lnTo>
                <a:lnTo>
                  <a:pt x="4306" y="1579"/>
                </a:lnTo>
                <a:lnTo>
                  <a:pt x="4310" y="1579"/>
                </a:lnTo>
                <a:lnTo>
                  <a:pt x="4310" y="1579"/>
                </a:lnTo>
                <a:lnTo>
                  <a:pt x="4310" y="1577"/>
                </a:lnTo>
                <a:lnTo>
                  <a:pt x="4310" y="1579"/>
                </a:lnTo>
                <a:lnTo>
                  <a:pt x="4312" y="1579"/>
                </a:lnTo>
                <a:lnTo>
                  <a:pt x="4312" y="1579"/>
                </a:lnTo>
                <a:lnTo>
                  <a:pt x="4314" y="1579"/>
                </a:lnTo>
                <a:lnTo>
                  <a:pt x="4314" y="1577"/>
                </a:lnTo>
                <a:lnTo>
                  <a:pt x="4314" y="1577"/>
                </a:lnTo>
                <a:lnTo>
                  <a:pt x="4314" y="1577"/>
                </a:lnTo>
                <a:lnTo>
                  <a:pt x="4312" y="1575"/>
                </a:lnTo>
                <a:lnTo>
                  <a:pt x="4310" y="1575"/>
                </a:lnTo>
                <a:lnTo>
                  <a:pt x="4310" y="1575"/>
                </a:lnTo>
                <a:lnTo>
                  <a:pt x="4310" y="1573"/>
                </a:lnTo>
                <a:lnTo>
                  <a:pt x="4310" y="1573"/>
                </a:lnTo>
                <a:lnTo>
                  <a:pt x="4310" y="1570"/>
                </a:lnTo>
                <a:lnTo>
                  <a:pt x="4312" y="1570"/>
                </a:lnTo>
                <a:lnTo>
                  <a:pt x="4312" y="1568"/>
                </a:lnTo>
                <a:lnTo>
                  <a:pt x="4312" y="1568"/>
                </a:lnTo>
                <a:lnTo>
                  <a:pt x="4314" y="1568"/>
                </a:lnTo>
                <a:lnTo>
                  <a:pt x="4316" y="1570"/>
                </a:lnTo>
                <a:lnTo>
                  <a:pt x="4316" y="1570"/>
                </a:lnTo>
                <a:lnTo>
                  <a:pt x="4318" y="1570"/>
                </a:lnTo>
                <a:lnTo>
                  <a:pt x="4321" y="1568"/>
                </a:lnTo>
                <a:lnTo>
                  <a:pt x="4323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7" y="1566"/>
                </a:lnTo>
                <a:lnTo>
                  <a:pt x="4325" y="1566"/>
                </a:lnTo>
                <a:lnTo>
                  <a:pt x="4323" y="1564"/>
                </a:lnTo>
                <a:lnTo>
                  <a:pt x="4321" y="1562"/>
                </a:lnTo>
                <a:lnTo>
                  <a:pt x="4321" y="1560"/>
                </a:lnTo>
                <a:lnTo>
                  <a:pt x="4323" y="1560"/>
                </a:lnTo>
                <a:lnTo>
                  <a:pt x="4323" y="1560"/>
                </a:lnTo>
                <a:lnTo>
                  <a:pt x="4325" y="1560"/>
                </a:lnTo>
                <a:lnTo>
                  <a:pt x="4327" y="1560"/>
                </a:lnTo>
                <a:lnTo>
                  <a:pt x="4331" y="1560"/>
                </a:lnTo>
                <a:lnTo>
                  <a:pt x="4333" y="1558"/>
                </a:lnTo>
                <a:lnTo>
                  <a:pt x="4335" y="1558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4"/>
                </a:lnTo>
                <a:lnTo>
                  <a:pt x="4335" y="1554"/>
                </a:lnTo>
                <a:lnTo>
                  <a:pt x="4335" y="1554"/>
                </a:lnTo>
                <a:lnTo>
                  <a:pt x="4333" y="1554"/>
                </a:lnTo>
                <a:lnTo>
                  <a:pt x="4331" y="1554"/>
                </a:lnTo>
                <a:lnTo>
                  <a:pt x="4331" y="1554"/>
                </a:lnTo>
                <a:lnTo>
                  <a:pt x="4327" y="1552"/>
                </a:lnTo>
                <a:lnTo>
                  <a:pt x="4327" y="1552"/>
                </a:lnTo>
                <a:lnTo>
                  <a:pt x="4325" y="1549"/>
                </a:lnTo>
                <a:lnTo>
                  <a:pt x="4325" y="1549"/>
                </a:lnTo>
                <a:lnTo>
                  <a:pt x="4325" y="1547"/>
                </a:lnTo>
                <a:lnTo>
                  <a:pt x="4323" y="1547"/>
                </a:lnTo>
                <a:lnTo>
                  <a:pt x="4321" y="1547"/>
                </a:lnTo>
                <a:lnTo>
                  <a:pt x="4321" y="1547"/>
                </a:lnTo>
                <a:lnTo>
                  <a:pt x="4318" y="1549"/>
                </a:lnTo>
                <a:lnTo>
                  <a:pt x="4318" y="1549"/>
                </a:lnTo>
                <a:lnTo>
                  <a:pt x="4316" y="1549"/>
                </a:lnTo>
                <a:lnTo>
                  <a:pt x="4316" y="1547"/>
                </a:lnTo>
                <a:lnTo>
                  <a:pt x="4316" y="1547"/>
                </a:lnTo>
                <a:lnTo>
                  <a:pt x="4318" y="1547"/>
                </a:lnTo>
                <a:lnTo>
                  <a:pt x="4318" y="1547"/>
                </a:lnTo>
                <a:lnTo>
                  <a:pt x="4318" y="1545"/>
                </a:lnTo>
                <a:lnTo>
                  <a:pt x="4316" y="1543"/>
                </a:lnTo>
                <a:lnTo>
                  <a:pt x="4316" y="1545"/>
                </a:lnTo>
                <a:lnTo>
                  <a:pt x="4314" y="1545"/>
                </a:lnTo>
                <a:lnTo>
                  <a:pt x="4310" y="1547"/>
                </a:lnTo>
                <a:lnTo>
                  <a:pt x="4312" y="1545"/>
                </a:lnTo>
                <a:lnTo>
                  <a:pt x="4312" y="1545"/>
                </a:lnTo>
                <a:lnTo>
                  <a:pt x="4312" y="1543"/>
                </a:lnTo>
                <a:lnTo>
                  <a:pt x="4312" y="1541"/>
                </a:lnTo>
                <a:lnTo>
                  <a:pt x="4312" y="1541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7"/>
                </a:lnTo>
                <a:lnTo>
                  <a:pt x="4310" y="1537"/>
                </a:lnTo>
                <a:lnTo>
                  <a:pt x="4308" y="1537"/>
                </a:lnTo>
                <a:lnTo>
                  <a:pt x="4308" y="1535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1"/>
                </a:lnTo>
                <a:lnTo>
                  <a:pt x="4304" y="1531"/>
                </a:lnTo>
                <a:lnTo>
                  <a:pt x="4304" y="1533"/>
                </a:lnTo>
                <a:lnTo>
                  <a:pt x="4304" y="1533"/>
                </a:lnTo>
                <a:lnTo>
                  <a:pt x="4302" y="1535"/>
                </a:lnTo>
                <a:lnTo>
                  <a:pt x="4300" y="1537"/>
                </a:lnTo>
                <a:lnTo>
                  <a:pt x="4300" y="1537"/>
                </a:lnTo>
                <a:lnTo>
                  <a:pt x="4300" y="1535"/>
                </a:lnTo>
                <a:lnTo>
                  <a:pt x="4300" y="1535"/>
                </a:lnTo>
                <a:lnTo>
                  <a:pt x="4300" y="1533"/>
                </a:lnTo>
                <a:lnTo>
                  <a:pt x="4300" y="1531"/>
                </a:lnTo>
                <a:lnTo>
                  <a:pt x="4300" y="1531"/>
                </a:lnTo>
                <a:lnTo>
                  <a:pt x="4300" y="1531"/>
                </a:lnTo>
                <a:lnTo>
                  <a:pt x="4295" y="1537"/>
                </a:lnTo>
                <a:lnTo>
                  <a:pt x="4295" y="1537"/>
                </a:lnTo>
                <a:lnTo>
                  <a:pt x="4291" y="1543"/>
                </a:lnTo>
                <a:lnTo>
                  <a:pt x="4289" y="1545"/>
                </a:lnTo>
                <a:lnTo>
                  <a:pt x="4289" y="1547"/>
                </a:lnTo>
                <a:lnTo>
                  <a:pt x="4287" y="1549"/>
                </a:lnTo>
                <a:lnTo>
                  <a:pt x="4287" y="1549"/>
                </a:lnTo>
                <a:lnTo>
                  <a:pt x="4285" y="1552"/>
                </a:lnTo>
                <a:lnTo>
                  <a:pt x="4285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1" y="1554"/>
                </a:lnTo>
                <a:lnTo>
                  <a:pt x="4281" y="1554"/>
                </a:lnTo>
                <a:lnTo>
                  <a:pt x="4281" y="1556"/>
                </a:lnTo>
                <a:lnTo>
                  <a:pt x="4283" y="1556"/>
                </a:lnTo>
                <a:lnTo>
                  <a:pt x="4283" y="1558"/>
                </a:lnTo>
                <a:lnTo>
                  <a:pt x="4281" y="1558"/>
                </a:lnTo>
                <a:lnTo>
                  <a:pt x="4281" y="1560"/>
                </a:lnTo>
                <a:lnTo>
                  <a:pt x="4279" y="1560"/>
                </a:lnTo>
                <a:lnTo>
                  <a:pt x="4277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2" y="1560"/>
                </a:lnTo>
                <a:lnTo>
                  <a:pt x="4270" y="1562"/>
                </a:lnTo>
                <a:lnTo>
                  <a:pt x="4268" y="1562"/>
                </a:lnTo>
                <a:lnTo>
                  <a:pt x="4268" y="1564"/>
                </a:lnTo>
                <a:lnTo>
                  <a:pt x="4266" y="1564"/>
                </a:lnTo>
                <a:lnTo>
                  <a:pt x="4264" y="1564"/>
                </a:lnTo>
                <a:lnTo>
                  <a:pt x="4262" y="1566"/>
                </a:lnTo>
                <a:lnTo>
                  <a:pt x="4260" y="1564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8"/>
                </a:lnTo>
                <a:lnTo>
                  <a:pt x="4258" y="1570"/>
                </a:lnTo>
                <a:lnTo>
                  <a:pt x="4258" y="1570"/>
                </a:lnTo>
                <a:lnTo>
                  <a:pt x="4256" y="1575"/>
                </a:lnTo>
                <a:lnTo>
                  <a:pt x="4251" y="1577"/>
                </a:lnTo>
                <a:lnTo>
                  <a:pt x="4249" y="1581"/>
                </a:lnTo>
                <a:lnTo>
                  <a:pt x="4247" y="1583"/>
                </a:lnTo>
                <a:lnTo>
                  <a:pt x="4245" y="1585"/>
                </a:lnTo>
                <a:lnTo>
                  <a:pt x="4245" y="1585"/>
                </a:lnTo>
                <a:lnTo>
                  <a:pt x="4243" y="1587"/>
                </a:lnTo>
                <a:lnTo>
                  <a:pt x="4241" y="1587"/>
                </a:lnTo>
                <a:lnTo>
                  <a:pt x="4233" y="1589"/>
                </a:lnTo>
                <a:lnTo>
                  <a:pt x="4226" y="1589"/>
                </a:lnTo>
                <a:lnTo>
                  <a:pt x="4224" y="1591"/>
                </a:lnTo>
                <a:lnTo>
                  <a:pt x="4224" y="1591"/>
                </a:lnTo>
                <a:lnTo>
                  <a:pt x="4222" y="1593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8"/>
                </a:lnTo>
                <a:lnTo>
                  <a:pt x="4222" y="1598"/>
                </a:lnTo>
                <a:lnTo>
                  <a:pt x="4220" y="1598"/>
                </a:lnTo>
                <a:lnTo>
                  <a:pt x="4220" y="1598"/>
                </a:lnTo>
                <a:lnTo>
                  <a:pt x="4220" y="1596"/>
                </a:lnTo>
                <a:lnTo>
                  <a:pt x="4218" y="1598"/>
                </a:lnTo>
                <a:lnTo>
                  <a:pt x="4218" y="1598"/>
                </a:lnTo>
                <a:lnTo>
                  <a:pt x="4218" y="1600"/>
                </a:lnTo>
                <a:lnTo>
                  <a:pt x="4220" y="1600"/>
                </a:lnTo>
                <a:lnTo>
                  <a:pt x="4220" y="1602"/>
                </a:lnTo>
                <a:lnTo>
                  <a:pt x="4218" y="1602"/>
                </a:lnTo>
                <a:lnTo>
                  <a:pt x="4218" y="1604"/>
                </a:lnTo>
                <a:lnTo>
                  <a:pt x="4218" y="1606"/>
                </a:lnTo>
                <a:lnTo>
                  <a:pt x="4218" y="1606"/>
                </a:lnTo>
                <a:lnTo>
                  <a:pt x="4216" y="1608"/>
                </a:lnTo>
                <a:lnTo>
                  <a:pt x="4216" y="1608"/>
                </a:lnTo>
                <a:lnTo>
                  <a:pt x="4216" y="1610"/>
                </a:lnTo>
                <a:lnTo>
                  <a:pt x="4218" y="1610"/>
                </a:lnTo>
                <a:lnTo>
                  <a:pt x="4220" y="1610"/>
                </a:lnTo>
                <a:lnTo>
                  <a:pt x="4218" y="1610"/>
                </a:lnTo>
                <a:lnTo>
                  <a:pt x="4218" y="1610"/>
                </a:lnTo>
                <a:lnTo>
                  <a:pt x="4216" y="1610"/>
                </a:lnTo>
                <a:lnTo>
                  <a:pt x="4214" y="1608"/>
                </a:lnTo>
                <a:lnTo>
                  <a:pt x="4214" y="1610"/>
                </a:lnTo>
                <a:lnTo>
                  <a:pt x="4212" y="1608"/>
                </a:lnTo>
                <a:lnTo>
                  <a:pt x="4207" y="1606"/>
                </a:lnTo>
                <a:lnTo>
                  <a:pt x="4207" y="1606"/>
                </a:lnTo>
                <a:lnTo>
                  <a:pt x="4205" y="1606"/>
                </a:lnTo>
                <a:lnTo>
                  <a:pt x="4205" y="1606"/>
                </a:lnTo>
                <a:lnTo>
                  <a:pt x="4203" y="1606"/>
                </a:lnTo>
                <a:lnTo>
                  <a:pt x="4201" y="1606"/>
                </a:lnTo>
                <a:lnTo>
                  <a:pt x="4199" y="1606"/>
                </a:lnTo>
                <a:lnTo>
                  <a:pt x="4197" y="1604"/>
                </a:lnTo>
                <a:lnTo>
                  <a:pt x="4197" y="1604"/>
                </a:lnTo>
                <a:lnTo>
                  <a:pt x="4197" y="1602"/>
                </a:lnTo>
                <a:lnTo>
                  <a:pt x="4193" y="1604"/>
                </a:lnTo>
                <a:lnTo>
                  <a:pt x="4191" y="1604"/>
                </a:lnTo>
                <a:lnTo>
                  <a:pt x="4191" y="1606"/>
                </a:lnTo>
                <a:lnTo>
                  <a:pt x="4189" y="1608"/>
                </a:lnTo>
                <a:lnTo>
                  <a:pt x="4189" y="1610"/>
                </a:lnTo>
                <a:lnTo>
                  <a:pt x="4189" y="1610"/>
                </a:lnTo>
                <a:lnTo>
                  <a:pt x="4186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4"/>
                </a:lnTo>
                <a:lnTo>
                  <a:pt x="4186" y="1614"/>
                </a:lnTo>
                <a:close/>
                <a:moveTo>
                  <a:pt x="4113" y="1610"/>
                </a:moveTo>
                <a:lnTo>
                  <a:pt x="4111" y="1610"/>
                </a:lnTo>
                <a:lnTo>
                  <a:pt x="4111" y="1610"/>
                </a:lnTo>
                <a:lnTo>
                  <a:pt x="4109" y="1612"/>
                </a:lnTo>
                <a:lnTo>
                  <a:pt x="4111" y="1612"/>
                </a:lnTo>
                <a:lnTo>
                  <a:pt x="4113" y="1612"/>
                </a:lnTo>
                <a:lnTo>
                  <a:pt x="4115" y="1612"/>
                </a:lnTo>
                <a:lnTo>
                  <a:pt x="4113" y="1610"/>
                </a:lnTo>
                <a:lnTo>
                  <a:pt x="4113" y="1610"/>
                </a:lnTo>
                <a:close/>
                <a:moveTo>
                  <a:pt x="4161" y="1480"/>
                </a:moveTo>
                <a:lnTo>
                  <a:pt x="4161" y="1480"/>
                </a:lnTo>
                <a:lnTo>
                  <a:pt x="4159" y="1480"/>
                </a:lnTo>
                <a:lnTo>
                  <a:pt x="4159" y="1482"/>
                </a:lnTo>
                <a:lnTo>
                  <a:pt x="4159" y="1482"/>
                </a:lnTo>
                <a:lnTo>
                  <a:pt x="4161" y="1482"/>
                </a:lnTo>
                <a:lnTo>
                  <a:pt x="4161" y="1480"/>
                </a:lnTo>
                <a:close/>
                <a:moveTo>
                  <a:pt x="4138" y="1782"/>
                </a:move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4"/>
                </a:lnTo>
                <a:lnTo>
                  <a:pt x="4140" y="1782"/>
                </a:lnTo>
                <a:lnTo>
                  <a:pt x="4138" y="1782"/>
                </a:lnTo>
                <a:lnTo>
                  <a:pt x="4138" y="1782"/>
                </a:lnTo>
                <a:close/>
                <a:moveTo>
                  <a:pt x="4155" y="1673"/>
                </a:moveTo>
                <a:lnTo>
                  <a:pt x="4155" y="1673"/>
                </a:lnTo>
                <a:lnTo>
                  <a:pt x="4155" y="1675"/>
                </a:lnTo>
                <a:lnTo>
                  <a:pt x="4155" y="1675"/>
                </a:lnTo>
                <a:lnTo>
                  <a:pt x="4157" y="1675"/>
                </a:lnTo>
                <a:lnTo>
                  <a:pt x="4157" y="1673"/>
                </a:lnTo>
                <a:lnTo>
                  <a:pt x="4155" y="1673"/>
                </a:lnTo>
                <a:lnTo>
                  <a:pt x="4155" y="1673"/>
                </a:lnTo>
                <a:lnTo>
                  <a:pt x="4155" y="1673"/>
                </a:lnTo>
                <a:close/>
                <a:moveTo>
                  <a:pt x="4247" y="1751"/>
                </a:moveTo>
                <a:lnTo>
                  <a:pt x="4249" y="1751"/>
                </a:lnTo>
                <a:lnTo>
                  <a:pt x="4256" y="1753"/>
                </a:lnTo>
                <a:lnTo>
                  <a:pt x="4258" y="1755"/>
                </a:lnTo>
                <a:lnTo>
                  <a:pt x="4262" y="1755"/>
                </a:lnTo>
                <a:lnTo>
                  <a:pt x="4264" y="1755"/>
                </a:lnTo>
                <a:lnTo>
                  <a:pt x="4264" y="1755"/>
                </a:lnTo>
                <a:lnTo>
                  <a:pt x="4264" y="1757"/>
                </a:lnTo>
                <a:lnTo>
                  <a:pt x="4266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6" y="1755"/>
                </a:lnTo>
                <a:lnTo>
                  <a:pt x="4266" y="1755"/>
                </a:lnTo>
                <a:lnTo>
                  <a:pt x="4264" y="1753"/>
                </a:lnTo>
                <a:lnTo>
                  <a:pt x="4264" y="1751"/>
                </a:lnTo>
                <a:lnTo>
                  <a:pt x="4264" y="1751"/>
                </a:lnTo>
                <a:lnTo>
                  <a:pt x="4266" y="1747"/>
                </a:lnTo>
                <a:lnTo>
                  <a:pt x="4266" y="1744"/>
                </a:lnTo>
                <a:lnTo>
                  <a:pt x="4266" y="1742"/>
                </a:lnTo>
                <a:lnTo>
                  <a:pt x="4264" y="1742"/>
                </a:lnTo>
                <a:lnTo>
                  <a:pt x="4260" y="1740"/>
                </a:lnTo>
                <a:lnTo>
                  <a:pt x="4260" y="1740"/>
                </a:lnTo>
                <a:lnTo>
                  <a:pt x="4258" y="1742"/>
                </a:lnTo>
                <a:lnTo>
                  <a:pt x="4256" y="1742"/>
                </a:lnTo>
                <a:lnTo>
                  <a:pt x="4251" y="1742"/>
                </a:lnTo>
                <a:lnTo>
                  <a:pt x="4249" y="1742"/>
                </a:lnTo>
                <a:lnTo>
                  <a:pt x="4245" y="1740"/>
                </a:lnTo>
                <a:lnTo>
                  <a:pt x="4241" y="1740"/>
                </a:lnTo>
                <a:lnTo>
                  <a:pt x="4241" y="1738"/>
                </a:lnTo>
                <a:lnTo>
                  <a:pt x="4241" y="1736"/>
                </a:lnTo>
                <a:lnTo>
                  <a:pt x="4241" y="1736"/>
                </a:lnTo>
                <a:lnTo>
                  <a:pt x="4239" y="1734"/>
                </a:lnTo>
                <a:lnTo>
                  <a:pt x="4239" y="1734"/>
                </a:lnTo>
                <a:lnTo>
                  <a:pt x="4239" y="1732"/>
                </a:lnTo>
                <a:lnTo>
                  <a:pt x="4239" y="1730"/>
                </a:lnTo>
                <a:lnTo>
                  <a:pt x="4237" y="1730"/>
                </a:lnTo>
                <a:lnTo>
                  <a:pt x="4235" y="1730"/>
                </a:lnTo>
                <a:lnTo>
                  <a:pt x="4233" y="1730"/>
                </a:lnTo>
                <a:lnTo>
                  <a:pt x="4233" y="1730"/>
                </a:lnTo>
                <a:lnTo>
                  <a:pt x="4230" y="1730"/>
                </a:lnTo>
                <a:lnTo>
                  <a:pt x="4226" y="1728"/>
                </a:lnTo>
                <a:lnTo>
                  <a:pt x="4226" y="1728"/>
                </a:lnTo>
                <a:lnTo>
                  <a:pt x="4224" y="1728"/>
                </a:lnTo>
                <a:lnTo>
                  <a:pt x="4224" y="1728"/>
                </a:lnTo>
                <a:lnTo>
                  <a:pt x="4222" y="1728"/>
                </a:lnTo>
                <a:lnTo>
                  <a:pt x="4222" y="1728"/>
                </a:lnTo>
                <a:lnTo>
                  <a:pt x="4220" y="1728"/>
                </a:lnTo>
                <a:lnTo>
                  <a:pt x="4218" y="1728"/>
                </a:lnTo>
                <a:lnTo>
                  <a:pt x="4218" y="1728"/>
                </a:lnTo>
                <a:lnTo>
                  <a:pt x="4216" y="1723"/>
                </a:lnTo>
                <a:lnTo>
                  <a:pt x="4216" y="1723"/>
                </a:lnTo>
                <a:lnTo>
                  <a:pt x="4214" y="1723"/>
                </a:lnTo>
                <a:lnTo>
                  <a:pt x="4214" y="1723"/>
                </a:lnTo>
                <a:lnTo>
                  <a:pt x="4212" y="1723"/>
                </a:lnTo>
                <a:lnTo>
                  <a:pt x="4212" y="1726"/>
                </a:lnTo>
                <a:lnTo>
                  <a:pt x="4212" y="1726"/>
                </a:lnTo>
                <a:lnTo>
                  <a:pt x="4209" y="1728"/>
                </a:lnTo>
                <a:lnTo>
                  <a:pt x="4209" y="1730"/>
                </a:lnTo>
                <a:lnTo>
                  <a:pt x="4209" y="1730"/>
                </a:lnTo>
                <a:lnTo>
                  <a:pt x="4207" y="1732"/>
                </a:lnTo>
                <a:lnTo>
                  <a:pt x="4207" y="1732"/>
                </a:lnTo>
                <a:lnTo>
                  <a:pt x="4205" y="1732"/>
                </a:lnTo>
                <a:lnTo>
                  <a:pt x="4205" y="1730"/>
                </a:lnTo>
                <a:lnTo>
                  <a:pt x="4203" y="1730"/>
                </a:lnTo>
                <a:lnTo>
                  <a:pt x="4203" y="1730"/>
                </a:lnTo>
                <a:lnTo>
                  <a:pt x="4201" y="1730"/>
                </a:lnTo>
                <a:lnTo>
                  <a:pt x="4199" y="1730"/>
                </a:lnTo>
                <a:lnTo>
                  <a:pt x="4195" y="1730"/>
                </a:lnTo>
                <a:lnTo>
                  <a:pt x="4195" y="1730"/>
                </a:lnTo>
                <a:lnTo>
                  <a:pt x="4193" y="1730"/>
                </a:lnTo>
                <a:lnTo>
                  <a:pt x="4191" y="1730"/>
                </a:lnTo>
                <a:lnTo>
                  <a:pt x="4186" y="1730"/>
                </a:lnTo>
                <a:lnTo>
                  <a:pt x="4184" y="1730"/>
                </a:lnTo>
                <a:lnTo>
                  <a:pt x="4184" y="1730"/>
                </a:lnTo>
                <a:lnTo>
                  <a:pt x="4182" y="1730"/>
                </a:lnTo>
                <a:lnTo>
                  <a:pt x="4180" y="1728"/>
                </a:lnTo>
                <a:lnTo>
                  <a:pt x="4180" y="1726"/>
                </a:lnTo>
                <a:lnTo>
                  <a:pt x="4180" y="1723"/>
                </a:lnTo>
                <a:lnTo>
                  <a:pt x="4178" y="1723"/>
                </a:lnTo>
                <a:lnTo>
                  <a:pt x="4178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4" y="1721"/>
                </a:lnTo>
                <a:lnTo>
                  <a:pt x="4172" y="1721"/>
                </a:lnTo>
                <a:lnTo>
                  <a:pt x="4170" y="1721"/>
                </a:lnTo>
                <a:lnTo>
                  <a:pt x="4170" y="1721"/>
                </a:lnTo>
                <a:lnTo>
                  <a:pt x="4168" y="1721"/>
                </a:lnTo>
                <a:lnTo>
                  <a:pt x="4165" y="1719"/>
                </a:lnTo>
                <a:lnTo>
                  <a:pt x="4165" y="1719"/>
                </a:lnTo>
                <a:lnTo>
                  <a:pt x="4163" y="1717"/>
                </a:lnTo>
                <a:lnTo>
                  <a:pt x="4163" y="1717"/>
                </a:lnTo>
                <a:lnTo>
                  <a:pt x="4159" y="1717"/>
                </a:lnTo>
                <a:lnTo>
                  <a:pt x="4159" y="1715"/>
                </a:lnTo>
                <a:lnTo>
                  <a:pt x="4157" y="1717"/>
                </a:lnTo>
                <a:lnTo>
                  <a:pt x="4157" y="1719"/>
                </a:lnTo>
                <a:lnTo>
                  <a:pt x="4157" y="1719"/>
                </a:lnTo>
                <a:lnTo>
                  <a:pt x="4155" y="1719"/>
                </a:lnTo>
                <a:lnTo>
                  <a:pt x="4153" y="1717"/>
                </a:lnTo>
                <a:lnTo>
                  <a:pt x="4151" y="1717"/>
                </a:lnTo>
                <a:lnTo>
                  <a:pt x="4151" y="1717"/>
                </a:lnTo>
                <a:lnTo>
                  <a:pt x="4149" y="1717"/>
                </a:lnTo>
                <a:lnTo>
                  <a:pt x="4147" y="1717"/>
                </a:lnTo>
                <a:lnTo>
                  <a:pt x="4144" y="1715"/>
                </a:lnTo>
                <a:lnTo>
                  <a:pt x="4144" y="1717"/>
                </a:lnTo>
                <a:lnTo>
                  <a:pt x="4142" y="1717"/>
                </a:lnTo>
                <a:lnTo>
                  <a:pt x="4142" y="1719"/>
                </a:lnTo>
                <a:lnTo>
                  <a:pt x="4140" y="1723"/>
                </a:lnTo>
                <a:lnTo>
                  <a:pt x="4140" y="1723"/>
                </a:lnTo>
                <a:lnTo>
                  <a:pt x="4138" y="1726"/>
                </a:lnTo>
                <a:lnTo>
                  <a:pt x="4138" y="1723"/>
                </a:lnTo>
                <a:lnTo>
                  <a:pt x="4138" y="1726"/>
                </a:lnTo>
                <a:lnTo>
                  <a:pt x="4138" y="1728"/>
                </a:lnTo>
                <a:lnTo>
                  <a:pt x="4136" y="1728"/>
                </a:lnTo>
                <a:lnTo>
                  <a:pt x="4136" y="1730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6" y="1730"/>
                </a:lnTo>
                <a:lnTo>
                  <a:pt x="4138" y="1730"/>
                </a:lnTo>
                <a:lnTo>
                  <a:pt x="4140" y="1730"/>
                </a:lnTo>
                <a:lnTo>
                  <a:pt x="4140" y="1730"/>
                </a:lnTo>
                <a:lnTo>
                  <a:pt x="4142" y="1730"/>
                </a:lnTo>
                <a:lnTo>
                  <a:pt x="4147" y="1730"/>
                </a:lnTo>
                <a:lnTo>
                  <a:pt x="4151" y="1732"/>
                </a:lnTo>
                <a:lnTo>
                  <a:pt x="4151" y="1734"/>
                </a:lnTo>
                <a:lnTo>
                  <a:pt x="4151" y="1734"/>
                </a:lnTo>
                <a:lnTo>
                  <a:pt x="4149" y="1736"/>
                </a:lnTo>
                <a:lnTo>
                  <a:pt x="4149" y="1736"/>
                </a:lnTo>
                <a:lnTo>
                  <a:pt x="4151" y="1738"/>
                </a:lnTo>
                <a:lnTo>
                  <a:pt x="4151" y="1738"/>
                </a:lnTo>
                <a:lnTo>
                  <a:pt x="4153" y="1738"/>
                </a:lnTo>
                <a:lnTo>
                  <a:pt x="4159" y="1738"/>
                </a:lnTo>
                <a:lnTo>
                  <a:pt x="4161" y="1738"/>
                </a:lnTo>
                <a:lnTo>
                  <a:pt x="4165" y="1740"/>
                </a:lnTo>
                <a:lnTo>
                  <a:pt x="4165" y="1740"/>
                </a:lnTo>
                <a:lnTo>
                  <a:pt x="4168" y="1740"/>
                </a:lnTo>
                <a:lnTo>
                  <a:pt x="4170" y="1742"/>
                </a:lnTo>
                <a:lnTo>
                  <a:pt x="4172" y="1742"/>
                </a:lnTo>
                <a:lnTo>
                  <a:pt x="4176" y="1742"/>
                </a:lnTo>
                <a:lnTo>
                  <a:pt x="4178" y="1742"/>
                </a:lnTo>
                <a:lnTo>
                  <a:pt x="4178" y="1742"/>
                </a:lnTo>
                <a:lnTo>
                  <a:pt x="4180" y="1742"/>
                </a:lnTo>
                <a:lnTo>
                  <a:pt x="4180" y="1742"/>
                </a:lnTo>
                <a:lnTo>
                  <a:pt x="4182" y="1742"/>
                </a:lnTo>
                <a:lnTo>
                  <a:pt x="4184" y="1742"/>
                </a:lnTo>
                <a:lnTo>
                  <a:pt x="4186" y="1742"/>
                </a:lnTo>
                <a:lnTo>
                  <a:pt x="4191" y="1742"/>
                </a:lnTo>
                <a:lnTo>
                  <a:pt x="4191" y="1742"/>
                </a:lnTo>
                <a:lnTo>
                  <a:pt x="4199" y="1744"/>
                </a:lnTo>
                <a:lnTo>
                  <a:pt x="4201" y="1744"/>
                </a:lnTo>
                <a:lnTo>
                  <a:pt x="4209" y="1749"/>
                </a:lnTo>
                <a:lnTo>
                  <a:pt x="4214" y="1749"/>
                </a:lnTo>
                <a:lnTo>
                  <a:pt x="4216" y="1751"/>
                </a:lnTo>
                <a:lnTo>
                  <a:pt x="4220" y="1751"/>
                </a:lnTo>
                <a:lnTo>
                  <a:pt x="4224" y="1751"/>
                </a:lnTo>
                <a:lnTo>
                  <a:pt x="4233" y="1751"/>
                </a:lnTo>
                <a:lnTo>
                  <a:pt x="4235" y="1751"/>
                </a:lnTo>
                <a:lnTo>
                  <a:pt x="4239" y="1753"/>
                </a:lnTo>
                <a:lnTo>
                  <a:pt x="4241" y="1753"/>
                </a:lnTo>
                <a:lnTo>
                  <a:pt x="4241" y="1753"/>
                </a:lnTo>
                <a:lnTo>
                  <a:pt x="4243" y="1751"/>
                </a:lnTo>
                <a:lnTo>
                  <a:pt x="4245" y="1751"/>
                </a:lnTo>
                <a:lnTo>
                  <a:pt x="4247" y="1751"/>
                </a:lnTo>
                <a:close/>
                <a:moveTo>
                  <a:pt x="4029" y="1461"/>
                </a:moveTo>
                <a:lnTo>
                  <a:pt x="4027" y="1459"/>
                </a:lnTo>
                <a:lnTo>
                  <a:pt x="4027" y="1463"/>
                </a:lnTo>
                <a:lnTo>
                  <a:pt x="4029" y="1463"/>
                </a:lnTo>
                <a:lnTo>
                  <a:pt x="4029" y="1463"/>
                </a:lnTo>
                <a:lnTo>
                  <a:pt x="4029" y="1461"/>
                </a:lnTo>
                <a:lnTo>
                  <a:pt x="4029" y="1461"/>
                </a:lnTo>
                <a:close/>
                <a:moveTo>
                  <a:pt x="4044" y="1522"/>
                </a:moveTo>
                <a:lnTo>
                  <a:pt x="4042" y="1522"/>
                </a:lnTo>
                <a:lnTo>
                  <a:pt x="4042" y="1522"/>
                </a:lnTo>
                <a:lnTo>
                  <a:pt x="4042" y="1522"/>
                </a:lnTo>
                <a:lnTo>
                  <a:pt x="4044" y="1524"/>
                </a:lnTo>
                <a:lnTo>
                  <a:pt x="4044" y="1524"/>
                </a:lnTo>
                <a:lnTo>
                  <a:pt x="4044" y="1522"/>
                </a:lnTo>
                <a:close/>
                <a:moveTo>
                  <a:pt x="4050" y="1537"/>
                </a:moveTo>
                <a:lnTo>
                  <a:pt x="4052" y="1537"/>
                </a:lnTo>
                <a:lnTo>
                  <a:pt x="4052" y="1537"/>
                </a:lnTo>
                <a:lnTo>
                  <a:pt x="4052" y="1537"/>
                </a:lnTo>
                <a:lnTo>
                  <a:pt x="4052" y="1535"/>
                </a:lnTo>
                <a:lnTo>
                  <a:pt x="4050" y="1537"/>
                </a:lnTo>
                <a:close/>
                <a:moveTo>
                  <a:pt x="4036" y="1516"/>
                </a:moveTo>
                <a:lnTo>
                  <a:pt x="4036" y="1514"/>
                </a:lnTo>
                <a:lnTo>
                  <a:pt x="4036" y="1518"/>
                </a:lnTo>
                <a:lnTo>
                  <a:pt x="4036" y="1518"/>
                </a:lnTo>
                <a:lnTo>
                  <a:pt x="4036" y="1516"/>
                </a:lnTo>
                <a:close/>
                <a:moveTo>
                  <a:pt x="4075" y="1587"/>
                </a:moveTo>
                <a:lnTo>
                  <a:pt x="4075" y="1587"/>
                </a:lnTo>
                <a:lnTo>
                  <a:pt x="4075" y="1587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87"/>
                </a:lnTo>
                <a:lnTo>
                  <a:pt x="4075" y="1587"/>
                </a:lnTo>
                <a:close/>
                <a:moveTo>
                  <a:pt x="4052" y="1539"/>
                </a:moveTo>
                <a:lnTo>
                  <a:pt x="4052" y="1541"/>
                </a:lnTo>
                <a:lnTo>
                  <a:pt x="4052" y="1541"/>
                </a:lnTo>
                <a:lnTo>
                  <a:pt x="4052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39"/>
                </a:lnTo>
                <a:lnTo>
                  <a:pt x="4054" y="1539"/>
                </a:lnTo>
                <a:lnTo>
                  <a:pt x="4054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close/>
                <a:moveTo>
                  <a:pt x="4061" y="1554"/>
                </a:moveTo>
                <a:lnTo>
                  <a:pt x="4061" y="1554"/>
                </a:lnTo>
                <a:lnTo>
                  <a:pt x="4061" y="1552"/>
                </a:lnTo>
                <a:lnTo>
                  <a:pt x="4059" y="1554"/>
                </a:lnTo>
                <a:lnTo>
                  <a:pt x="4059" y="1556"/>
                </a:lnTo>
                <a:lnTo>
                  <a:pt x="4061" y="1556"/>
                </a:lnTo>
                <a:lnTo>
                  <a:pt x="4061" y="1556"/>
                </a:lnTo>
                <a:lnTo>
                  <a:pt x="4061" y="1554"/>
                </a:lnTo>
                <a:close/>
                <a:moveTo>
                  <a:pt x="4029" y="1474"/>
                </a:moveTo>
                <a:lnTo>
                  <a:pt x="4029" y="1474"/>
                </a:lnTo>
                <a:lnTo>
                  <a:pt x="4029" y="1474"/>
                </a:lnTo>
                <a:lnTo>
                  <a:pt x="4031" y="1474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4"/>
                </a:lnTo>
                <a:lnTo>
                  <a:pt x="4029" y="1472"/>
                </a:lnTo>
                <a:lnTo>
                  <a:pt x="4029" y="1474"/>
                </a:lnTo>
                <a:close/>
                <a:moveTo>
                  <a:pt x="4189" y="1346"/>
                </a:moveTo>
                <a:lnTo>
                  <a:pt x="4186" y="1348"/>
                </a:lnTo>
                <a:lnTo>
                  <a:pt x="4184" y="1348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7"/>
                </a:lnTo>
                <a:lnTo>
                  <a:pt x="4182" y="1357"/>
                </a:lnTo>
                <a:lnTo>
                  <a:pt x="4182" y="1359"/>
                </a:lnTo>
                <a:lnTo>
                  <a:pt x="4182" y="1363"/>
                </a:lnTo>
                <a:lnTo>
                  <a:pt x="4186" y="1363"/>
                </a:lnTo>
                <a:lnTo>
                  <a:pt x="4186" y="1365"/>
                </a:lnTo>
                <a:lnTo>
                  <a:pt x="4189" y="1365"/>
                </a:lnTo>
                <a:lnTo>
                  <a:pt x="4193" y="1365"/>
                </a:lnTo>
                <a:lnTo>
                  <a:pt x="4193" y="1365"/>
                </a:lnTo>
                <a:lnTo>
                  <a:pt x="4195" y="1367"/>
                </a:lnTo>
                <a:lnTo>
                  <a:pt x="4195" y="1367"/>
                </a:lnTo>
                <a:lnTo>
                  <a:pt x="4197" y="1367"/>
                </a:lnTo>
                <a:lnTo>
                  <a:pt x="4197" y="1367"/>
                </a:lnTo>
                <a:lnTo>
                  <a:pt x="4197" y="1365"/>
                </a:lnTo>
                <a:lnTo>
                  <a:pt x="4199" y="1365"/>
                </a:lnTo>
                <a:lnTo>
                  <a:pt x="4201" y="1363"/>
                </a:lnTo>
                <a:lnTo>
                  <a:pt x="4201" y="1363"/>
                </a:lnTo>
                <a:lnTo>
                  <a:pt x="4203" y="1363"/>
                </a:lnTo>
                <a:lnTo>
                  <a:pt x="4203" y="1363"/>
                </a:lnTo>
                <a:lnTo>
                  <a:pt x="4201" y="1363"/>
                </a:lnTo>
                <a:lnTo>
                  <a:pt x="4203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7" y="1359"/>
                </a:lnTo>
                <a:lnTo>
                  <a:pt x="4207" y="1359"/>
                </a:lnTo>
                <a:lnTo>
                  <a:pt x="4207" y="1359"/>
                </a:lnTo>
                <a:lnTo>
                  <a:pt x="4209" y="1357"/>
                </a:lnTo>
                <a:lnTo>
                  <a:pt x="4209" y="1354"/>
                </a:lnTo>
                <a:lnTo>
                  <a:pt x="4209" y="1352"/>
                </a:lnTo>
                <a:lnTo>
                  <a:pt x="4209" y="1352"/>
                </a:lnTo>
                <a:lnTo>
                  <a:pt x="4209" y="1352"/>
                </a:lnTo>
                <a:lnTo>
                  <a:pt x="4212" y="1350"/>
                </a:lnTo>
                <a:lnTo>
                  <a:pt x="4214" y="1346"/>
                </a:lnTo>
                <a:lnTo>
                  <a:pt x="4214" y="1346"/>
                </a:lnTo>
                <a:lnTo>
                  <a:pt x="4216" y="1346"/>
                </a:lnTo>
                <a:lnTo>
                  <a:pt x="4216" y="1344"/>
                </a:lnTo>
                <a:lnTo>
                  <a:pt x="4216" y="1342"/>
                </a:lnTo>
                <a:lnTo>
                  <a:pt x="4216" y="1342"/>
                </a:lnTo>
                <a:lnTo>
                  <a:pt x="4214" y="1340"/>
                </a:lnTo>
                <a:lnTo>
                  <a:pt x="4214" y="1340"/>
                </a:lnTo>
                <a:lnTo>
                  <a:pt x="4212" y="1340"/>
                </a:lnTo>
                <a:lnTo>
                  <a:pt x="4212" y="1338"/>
                </a:lnTo>
                <a:lnTo>
                  <a:pt x="4212" y="1338"/>
                </a:lnTo>
                <a:lnTo>
                  <a:pt x="4209" y="1340"/>
                </a:lnTo>
                <a:lnTo>
                  <a:pt x="4209" y="1340"/>
                </a:lnTo>
                <a:lnTo>
                  <a:pt x="4209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5" y="1340"/>
                </a:lnTo>
                <a:lnTo>
                  <a:pt x="4205" y="1340"/>
                </a:lnTo>
                <a:lnTo>
                  <a:pt x="4203" y="1340"/>
                </a:lnTo>
                <a:lnTo>
                  <a:pt x="4203" y="1340"/>
                </a:lnTo>
                <a:lnTo>
                  <a:pt x="4199" y="1340"/>
                </a:lnTo>
                <a:lnTo>
                  <a:pt x="4197" y="1340"/>
                </a:lnTo>
                <a:lnTo>
                  <a:pt x="4195" y="1340"/>
                </a:lnTo>
                <a:lnTo>
                  <a:pt x="4195" y="1342"/>
                </a:lnTo>
                <a:lnTo>
                  <a:pt x="4193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89" y="1344"/>
                </a:lnTo>
                <a:lnTo>
                  <a:pt x="4191" y="1344"/>
                </a:lnTo>
                <a:lnTo>
                  <a:pt x="4191" y="1344"/>
                </a:lnTo>
                <a:lnTo>
                  <a:pt x="4189" y="1346"/>
                </a:lnTo>
                <a:lnTo>
                  <a:pt x="4189" y="1346"/>
                </a:lnTo>
                <a:close/>
                <a:moveTo>
                  <a:pt x="4027" y="1453"/>
                </a:move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3"/>
                </a:lnTo>
                <a:close/>
                <a:moveTo>
                  <a:pt x="4033" y="1514"/>
                </a:moveTo>
                <a:lnTo>
                  <a:pt x="4031" y="1514"/>
                </a:lnTo>
                <a:lnTo>
                  <a:pt x="4031" y="1514"/>
                </a:lnTo>
                <a:lnTo>
                  <a:pt x="4031" y="1518"/>
                </a:lnTo>
                <a:lnTo>
                  <a:pt x="4031" y="1520"/>
                </a:lnTo>
                <a:lnTo>
                  <a:pt x="4031" y="1520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6"/>
                </a:lnTo>
                <a:lnTo>
                  <a:pt x="4033" y="1514"/>
                </a:lnTo>
                <a:lnTo>
                  <a:pt x="4033" y="1514"/>
                </a:lnTo>
                <a:close/>
                <a:moveTo>
                  <a:pt x="4090" y="1612"/>
                </a:moveTo>
                <a:lnTo>
                  <a:pt x="4090" y="1610"/>
                </a:lnTo>
                <a:lnTo>
                  <a:pt x="4090" y="1610"/>
                </a:lnTo>
                <a:lnTo>
                  <a:pt x="4088" y="1612"/>
                </a:lnTo>
                <a:lnTo>
                  <a:pt x="4088" y="1612"/>
                </a:lnTo>
                <a:lnTo>
                  <a:pt x="4090" y="1614"/>
                </a:lnTo>
                <a:lnTo>
                  <a:pt x="4090" y="1617"/>
                </a:lnTo>
                <a:lnTo>
                  <a:pt x="4090" y="1617"/>
                </a:lnTo>
                <a:lnTo>
                  <a:pt x="4090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4"/>
                </a:lnTo>
                <a:lnTo>
                  <a:pt x="4092" y="1614"/>
                </a:lnTo>
                <a:lnTo>
                  <a:pt x="4092" y="1612"/>
                </a:lnTo>
                <a:lnTo>
                  <a:pt x="4090" y="1612"/>
                </a:lnTo>
                <a:close/>
                <a:moveTo>
                  <a:pt x="4031" y="1463"/>
                </a:moveTo>
                <a:lnTo>
                  <a:pt x="4029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3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3"/>
                </a:lnTo>
                <a:lnTo>
                  <a:pt x="4031" y="1463"/>
                </a:lnTo>
                <a:close/>
                <a:moveTo>
                  <a:pt x="4105" y="1621"/>
                </a:moveTo>
                <a:lnTo>
                  <a:pt x="4107" y="1623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19"/>
                </a:lnTo>
                <a:lnTo>
                  <a:pt x="4105" y="1619"/>
                </a:lnTo>
                <a:lnTo>
                  <a:pt x="4105" y="1619"/>
                </a:lnTo>
                <a:lnTo>
                  <a:pt x="4105" y="1621"/>
                </a:lnTo>
                <a:close/>
                <a:moveTo>
                  <a:pt x="4107" y="1617"/>
                </a:moveTo>
                <a:lnTo>
                  <a:pt x="4105" y="1614"/>
                </a:lnTo>
                <a:lnTo>
                  <a:pt x="4105" y="1614"/>
                </a:lnTo>
                <a:lnTo>
                  <a:pt x="4105" y="1617"/>
                </a:lnTo>
                <a:lnTo>
                  <a:pt x="4105" y="1617"/>
                </a:lnTo>
                <a:lnTo>
                  <a:pt x="4107" y="1617"/>
                </a:lnTo>
                <a:lnTo>
                  <a:pt x="4107" y="1617"/>
                </a:lnTo>
                <a:lnTo>
                  <a:pt x="4107" y="1617"/>
                </a:lnTo>
                <a:close/>
                <a:moveTo>
                  <a:pt x="4115" y="1614"/>
                </a:moveTo>
                <a:lnTo>
                  <a:pt x="4115" y="1614"/>
                </a:lnTo>
                <a:lnTo>
                  <a:pt x="4113" y="1614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5" y="1617"/>
                </a:lnTo>
                <a:lnTo>
                  <a:pt x="4115" y="1614"/>
                </a:lnTo>
                <a:lnTo>
                  <a:pt x="4117" y="1614"/>
                </a:lnTo>
                <a:lnTo>
                  <a:pt x="4117" y="1614"/>
                </a:lnTo>
                <a:lnTo>
                  <a:pt x="4115" y="1614"/>
                </a:lnTo>
                <a:lnTo>
                  <a:pt x="4115" y="1614"/>
                </a:lnTo>
                <a:close/>
                <a:moveTo>
                  <a:pt x="4077" y="1606"/>
                </a:moveTo>
                <a:lnTo>
                  <a:pt x="4080" y="1606"/>
                </a:lnTo>
                <a:lnTo>
                  <a:pt x="4082" y="1606"/>
                </a:lnTo>
                <a:lnTo>
                  <a:pt x="4082" y="1604"/>
                </a:lnTo>
                <a:lnTo>
                  <a:pt x="4082" y="1604"/>
                </a:lnTo>
                <a:lnTo>
                  <a:pt x="4082" y="1602"/>
                </a:lnTo>
                <a:lnTo>
                  <a:pt x="4082" y="1602"/>
                </a:lnTo>
                <a:lnTo>
                  <a:pt x="4080" y="1600"/>
                </a:lnTo>
                <a:lnTo>
                  <a:pt x="4080" y="1602"/>
                </a:lnTo>
                <a:lnTo>
                  <a:pt x="4077" y="1602"/>
                </a:lnTo>
                <a:lnTo>
                  <a:pt x="4077" y="1602"/>
                </a:lnTo>
                <a:lnTo>
                  <a:pt x="4077" y="1604"/>
                </a:lnTo>
                <a:lnTo>
                  <a:pt x="4077" y="1606"/>
                </a:lnTo>
                <a:lnTo>
                  <a:pt x="4077" y="1606"/>
                </a:lnTo>
                <a:close/>
                <a:moveTo>
                  <a:pt x="4103" y="1623"/>
                </a:moveTo>
                <a:lnTo>
                  <a:pt x="4105" y="1623"/>
                </a:lnTo>
                <a:lnTo>
                  <a:pt x="4105" y="1623"/>
                </a:lnTo>
                <a:lnTo>
                  <a:pt x="4103" y="1621"/>
                </a:lnTo>
                <a:lnTo>
                  <a:pt x="4103" y="1621"/>
                </a:lnTo>
                <a:lnTo>
                  <a:pt x="4103" y="1623"/>
                </a:lnTo>
                <a:lnTo>
                  <a:pt x="4103" y="1623"/>
                </a:lnTo>
                <a:lnTo>
                  <a:pt x="4103" y="1623"/>
                </a:lnTo>
                <a:close/>
                <a:moveTo>
                  <a:pt x="4100" y="1617"/>
                </a:moveTo>
                <a:lnTo>
                  <a:pt x="4096" y="1614"/>
                </a:lnTo>
                <a:lnTo>
                  <a:pt x="4096" y="1614"/>
                </a:lnTo>
                <a:lnTo>
                  <a:pt x="4096" y="1617"/>
                </a:lnTo>
                <a:lnTo>
                  <a:pt x="4096" y="1617"/>
                </a:lnTo>
                <a:lnTo>
                  <a:pt x="4096" y="1617"/>
                </a:lnTo>
                <a:lnTo>
                  <a:pt x="4098" y="1617"/>
                </a:lnTo>
                <a:lnTo>
                  <a:pt x="4098" y="1619"/>
                </a:lnTo>
                <a:lnTo>
                  <a:pt x="4100" y="1619"/>
                </a:lnTo>
                <a:lnTo>
                  <a:pt x="4100" y="1619"/>
                </a:lnTo>
                <a:lnTo>
                  <a:pt x="4103" y="1619"/>
                </a:lnTo>
                <a:lnTo>
                  <a:pt x="4103" y="1619"/>
                </a:lnTo>
                <a:lnTo>
                  <a:pt x="4100" y="1617"/>
                </a:lnTo>
                <a:lnTo>
                  <a:pt x="4100" y="1617"/>
                </a:lnTo>
                <a:close/>
                <a:moveTo>
                  <a:pt x="4092" y="1610"/>
                </a:move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10"/>
                </a:lnTo>
                <a:lnTo>
                  <a:pt x="4088" y="1610"/>
                </a:lnTo>
                <a:lnTo>
                  <a:pt x="4090" y="1610"/>
                </a:lnTo>
                <a:lnTo>
                  <a:pt x="4090" y="1610"/>
                </a:lnTo>
                <a:lnTo>
                  <a:pt x="4092" y="1612"/>
                </a:lnTo>
                <a:lnTo>
                  <a:pt x="4092" y="1612"/>
                </a:lnTo>
                <a:lnTo>
                  <a:pt x="4092" y="1610"/>
                </a:lnTo>
                <a:lnTo>
                  <a:pt x="4092" y="1610"/>
                </a:lnTo>
                <a:close/>
                <a:moveTo>
                  <a:pt x="4094" y="1614"/>
                </a:moveTo>
                <a:lnTo>
                  <a:pt x="4092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9"/>
                </a:lnTo>
                <a:lnTo>
                  <a:pt x="4092" y="1619"/>
                </a:lnTo>
                <a:lnTo>
                  <a:pt x="4094" y="1619"/>
                </a:lnTo>
                <a:lnTo>
                  <a:pt x="4096" y="1621"/>
                </a:lnTo>
                <a:lnTo>
                  <a:pt x="4096" y="1621"/>
                </a:lnTo>
                <a:lnTo>
                  <a:pt x="4098" y="1621"/>
                </a:lnTo>
                <a:lnTo>
                  <a:pt x="4100" y="1621"/>
                </a:lnTo>
                <a:lnTo>
                  <a:pt x="4100" y="1621"/>
                </a:lnTo>
                <a:lnTo>
                  <a:pt x="4100" y="1619"/>
                </a:lnTo>
                <a:lnTo>
                  <a:pt x="4098" y="1619"/>
                </a:lnTo>
                <a:lnTo>
                  <a:pt x="4096" y="1617"/>
                </a:lnTo>
                <a:lnTo>
                  <a:pt x="4096" y="1617"/>
                </a:lnTo>
                <a:lnTo>
                  <a:pt x="4094" y="1617"/>
                </a:lnTo>
                <a:lnTo>
                  <a:pt x="4094" y="1614"/>
                </a:lnTo>
                <a:close/>
                <a:moveTo>
                  <a:pt x="4115" y="1619"/>
                </a:moveTo>
                <a:lnTo>
                  <a:pt x="4115" y="1619"/>
                </a:lnTo>
                <a:lnTo>
                  <a:pt x="4115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5" y="1617"/>
                </a:lnTo>
                <a:lnTo>
                  <a:pt x="4115" y="1619"/>
                </a:lnTo>
                <a:close/>
                <a:moveTo>
                  <a:pt x="4375" y="1426"/>
                </a:moveTo>
                <a:lnTo>
                  <a:pt x="4377" y="1428"/>
                </a:lnTo>
                <a:lnTo>
                  <a:pt x="4377" y="1428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close/>
                <a:moveTo>
                  <a:pt x="4436" y="1134"/>
                </a:moveTo>
                <a:lnTo>
                  <a:pt x="4436" y="1134"/>
                </a:lnTo>
                <a:lnTo>
                  <a:pt x="4436" y="1134"/>
                </a:lnTo>
                <a:lnTo>
                  <a:pt x="4436" y="1136"/>
                </a:lnTo>
                <a:lnTo>
                  <a:pt x="4436" y="1136"/>
                </a:lnTo>
                <a:lnTo>
                  <a:pt x="4438" y="1136"/>
                </a:lnTo>
                <a:lnTo>
                  <a:pt x="4438" y="1136"/>
                </a:lnTo>
                <a:lnTo>
                  <a:pt x="4442" y="1136"/>
                </a:lnTo>
                <a:lnTo>
                  <a:pt x="4444" y="1134"/>
                </a:lnTo>
                <a:lnTo>
                  <a:pt x="4446" y="1134"/>
                </a:lnTo>
                <a:lnTo>
                  <a:pt x="4446" y="1134"/>
                </a:lnTo>
                <a:lnTo>
                  <a:pt x="4446" y="1132"/>
                </a:lnTo>
                <a:lnTo>
                  <a:pt x="4446" y="1132"/>
                </a:lnTo>
                <a:lnTo>
                  <a:pt x="4444" y="1130"/>
                </a:lnTo>
                <a:lnTo>
                  <a:pt x="4444" y="1130"/>
                </a:lnTo>
                <a:lnTo>
                  <a:pt x="4438" y="1132"/>
                </a:lnTo>
                <a:lnTo>
                  <a:pt x="4436" y="1134"/>
                </a:lnTo>
                <a:close/>
                <a:moveTo>
                  <a:pt x="4455" y="1614"/>
                </a:moveTo>
                <a:lnTo>
                  <a:pt x="4455" y="1619"/>
                </a:lnTo>
                <a:lnTo>
                  <a:pt x="4457" y="1619"/>
                </a:lnTo>
                <a:lnTo>
                  <a:pt x="4457" y="1621"/>
                </a:lnTo>
                <a:lnTo>
                  <a:pt x="4457" y="1621"/>
                </a:lnTo>
                <a:lnTo>
                  <a:pt x="4455" y="1621"/>
                </a:lnTo>
                <a:lnTo>
                  <a:pt x="4455" y="1623"/>
                </a:lnTo>
                <a:lnTo>
                  <a:pt x="4455" y="1625"/>
                </a:lnTo>
                <a:lnTo>
                  <a:pt x="4457" y="1625"/>
                </a:lnTo>
                <a:lnTo>
                  <a:pt x="4457" y="1627"/>
                </a:lnTo>
                <a:lnTo>
                  <a:pt x="4459" y="1627"/>
                </a:lnTo>
                <a:lnTo>
                  <a:pt x="4457" y="1629"/>
                </a:lnTo>
                <a:lnTo>
                  <a:pt x="4457" y="1631"/>
                </a:lnTo>
                <a:lnTo>
                  <a:pt x="4457" y="1633"/>
                </a:lnTo>
                <a:lnTo>
                  <a:pt x="4457" y="1633"/>
                </a:lnTo>
                <a:lnTo>
                  <a:pt x="4457" y="1635"/>
                </a:lnTo>
                <a:lnTo>
                  <a:pt x="4459" y="1635"/>
                </a:lnTo>
                <a:lnTo>
                  <a:pt x="4461" y="1638"/>
                </a:lnTo>
                <a:lnTo>
                  <a:pt x="4461" y="1638"/>
                </a:lnTo>
                <a:lnTo>
                  <a:pt x="4463" y="1640"/>
                </a:lnTo>
                <a:lnTo>
                  <a:pt x="4463" y="1642"/>
                </a:lnTo>
                <a:lnTo>
                  <a:pt x="4465" y="1642"/>
                </a:lnTo>
                <a:lnTo>
                  <a:pt x="4465" y="1644"/>
                </a:lnTo>
                <a:lnTo>
                  <a:pt x="4467" y="1644"/>
                </a:lnTo>
                <a:lnTo>
                  <a:pt x="4467" y="1644"/>
                </a:lnTo>
                <a:lnTo>
                  <a:pt x="4465" y="1642"/>
                </a:lnTo>
                <a:lnTo>
                  <a:pt x="4463" y="1638"/>
                </a:lnTo>
                <a:lnTo>
                  <a:pt x="4461" y="1635"/>
                </a:lnTo>
                <a:lnTo>
                  <a:pt x="4461" y="1631"/>
                </a:lnTo>
                <a:lnTo>
                  <a:pt x="4461" y="1629"/>
                </a:lnTo>
                <a:lnTo>
                  <a:pt x="4461" y="1629"/>
                </a:lnTo>
                <a:lnTo>
                  <a:pt x="4461" y="1627"/>
                </a:lnTo>
                <a:lnTo>
                  <a:pt x="4461" y="1625"/>
                </a:lnTo>
                <a:lnTo>
                  <a:pt x="4461" y="1625"/>
                </a:lnTo>
                <a:lnTo>
                  <a:pt x="4461" y="1625"/>
                </a:lnTo>
                <a:lnTo>
                  <a:pt x="4463" y="1625"/>
                </a:lnTo>
                <a:lnTo>
                  <a:pt x="4465" y="1625"/>
                </a:lnTo>
                <a:lnTo>
                  <a:pt x="4467" y="1625"/>
                </a:lnTo>
                <a:lnTo>
                  <a:pt x="4469" y="1625"/>
                </a:lnTo>
                <a:lnTo>
                  <a:pt x="4469" y="1627"/>
                </a:lnTo>
                <a:lnTo>
                  <a:pt x="4476" y="1627"/>
                </a:lnTo>
                <a:lnTo>
                  <a:pt x="4476" y="1627"/>
                </a:lnTo>
                <a:lnTo>
                  <a:pt x="4473" y="1627"/>
                </a:lnTo>
                <a:lnTo>
                  <a:pt x="4473" y="1627"/>
                </a:lnTo>
                <a:lnTo>
                  <a:pt x="4471" y="1625"/>
                </a:lnTo>
                <a:lnTo>
                  <a:pt x="4471" y="1625"/>
                </a:lnTo>
                <a:lnTo>
                  <a:pt x="4471" y="1623"/>
                </a:lnTo>
                <a:lnTo>
                  <a:pt x="4471" y="1623"/>
                </a:lnTo>
                <a:lnTo>
                  <a:pt x="4467" y="1623"/>
                </a:lnTo>
                <a:lnTo>
                  <a:pt x="4465" y="1621"/>
                </a:lnTo>
                <a:lnTo>
                  <a:pt x="4465" y="1619"/>
                </a:lnTo>
                <a:lnTo>
                  <a:pt x="4467" y="1619"/>
                </a:lnTo>
                <a:lnTo>
                  <a:pt x="4467" y="1619"/>
                </a:lnTo>
                <a:lnTo>
                  <a:pt x="4469" y="1617"/>
                </a:lnTo>
                <a:lnTo>
                  <a:pt x="4471" y="1617"/>
                </a:lnTo>
                <a:lnTo>
                  <a:pt x="4471" y="1614"/>
                </a:lnTo>
                <a:lnTo>
                  <a:pt x="4473" y="1612"/>
                </a:lnTo>
                <a:lnTo>
                  <a:pt x="4471" y="1610"/>
                </a:lnTo>
                <a:lnTo>
                  <a:pt x="4471" y="1608"/>
                </a:lnTo>
                <a:lnTo>
                  <a:pt x="4471" y="1608"/>
                </a:lnTo>
                <a:lnTo>
                  <a:pt x="4469" y="1608"/>
                </a:lnTo>
                <a:lnTo>
                  <a:pt x="4467" y="1610"/>
                </a:lnTo>
                <a:lnTo>
                  <a:pt x="4465" y="1610"/>
                </a:lnTo>
                <a:lnTo>
                  <a:pt x="4465" y="1612"/>
                </a:lnTo>
                <a:lnTo>
                  <a:pt x="4465" y="1612"/>
                </a:lnTo>
                <a:lnTo>
                  <a:pt x="4465" y="1614"/>
                </a:lnTo>
                <a:lnTo>
                  <a:pt x="4463" y="1614"/>
                </a:lnTo>
                <a:lnTo>
                  <a:pt x="4463" y="1614"/>
                </a:lnTo>
                <a:lnTo>
                  <a:pt x="4461" y="1617"/>
                </a:lnTo>
                <a:lnTo>
                  <a:pt x="4461" y="1619"/>
                </a:lnTo>
                <a:lnTo>
                  <a:pt x="4461" y="1619"/>
                </a:lnTo>
                <a:lnTo>
                  <a:pt x="4461" y="1619"/>
                </a:lnTo>
                <a:lnTo>
                  <a:pt x="4459" y="1619"/>
                </a:lnTo>
                <a:lnTo>
                  <a:pt x="4459" y="1619"/>
                </a:lnTo>
                <a:lnTo>
                  <a:pt x="4457" y="1619"/>
                </a:lnTo>
                <a:lnTo>
                  <a:pt x="4457" y="1619"/>
                </a:lnTo>
                <a:lnTo>
                  <a:pt x="4457" y="1617"/>
                </a:lnTo>
                <a:lnTo>
                  <a:pt x="4457" y="1617"/>
                </a:lnTo>
                <a:lnTo>
                  <a:pt x="4461" y="1614"/>
                </a:lnTo>
                <a:lnTo>
                  <a:pt x="4461" y="1612"/>
                </a:lnTo>
                <a:lnTo>
                  <a:pt x="4463" y="1612"/>
                </a:lnTo>
                <a:lnTo>
                  <a:pt x="4463" y="1610"/>
                </a:lnTo>
                <a:lnTo>
                  <a:pt x="4463" y="1608"/>
                </a:lnTo>
                <a:lnTo>
                  <a:pt x="4463" y="1606"/>
                </a:lnTo>
                <a:lnTo>
                  <a:pt x="4461" y="1606"/>
                </a:lnTo>
                <a:lnTo>
                  <a:pt x="4461" y="1604"/>
                </a:lnTo>
                <a:lnTo>
                  <a:pt x="4461" y="1604"/>
                </a:lnTo>
                <a:lnTo>
                  <a:pt x="4461" y="1604"/>
                </a:lnTo>
                <a:lnTo>
                  <a:pt x="4463" y="1600"/>
                </a:lnTo>
                <a:lnTo>
                  <a:pt x="4463" y="1600"/>
                </a:lnTo>
                <a:lnTo>
                  <a:pt x="4463" y="1600"/>
                </a:lnTo>
                <a:lnTo>
                  <a:pt x="4461" y="1600"/>
                </a:lnTo>
                <a:lnTo>
                  <a:pt x="4461" y="1600"/>
                </a:lnTo>
                <a:lnTo>
                  <a:pt x="4459" y="1604"/>
                </a:lnTo>
                <a:lnTo>
                  <a:pt x="4457" y="1604"/>
                </a:lnTo>
                <a:lnTo>
                  <a:pt x="4457" y="1606"/>
                </a:lnTo>
                <a:lnTo>
                  <a:pt x="4457" y="1608"/>
                </a:lnTo>
                <a:lnTo>
                  <a:pt x="4455" y="1608"/>
                </a:lnTo>
                <a:lnTo>
                  <a:pt x="4455" y="1610"/>
                </a:lnTo>
                <a:lnTo>
                  <a:pt x="4455" y="1612"/>
                </a:lnTo>
                <a:lnTo>
                  <a:pt x="4455" y="1614"/>
                </a:lnTo>
                <a:close/>
                <a:moveTo>
                  <a:pt x="4415" y="1059"/>
                </a:move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5" y="1059"/>
                </a:lnTo>
                <a:lnTo>
                  <a:pt x="4415" y="1059"/>
                </a:lnTo>
                <a:close/>
                <a:moveTo>
                  <a:pt x="4444" y="1118"/>
                </a:moveTo>
                <a:lnTo>
                  <a:pt x="4444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2" y="1120"/>
                </a:lnTo>
                <a:lnTo>
                  <a:pt x="4444" y="1120"/>
                </a:lnTo>
                <a:lnTo>
                  <a:pt x="4444" y="1118"/>
                </a:lnTo>
                <a:close/>
                <a:moveTo>
                  <a:pt x="4402" y="1277"/>
                </a:moveTo>
                <a:lnTo>
                  <a:pt x="4402" y="1275"/>
                </a:lnTo>
                <a:lnTo>
                  <a:pt x="4402" y="1275"/>
                </a:lnTo>
                <a:lnTo>
                  <a:pt x="4402" y="1275"/>
                </a:lnTo>
                <a:lnTo>
                  <a:pt x="4400" y="1273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2" y="1277"/>
                </a:lnTo>
                <a:close/>
                <a:moveTo>
                  <a:pt x="4404" y="1434"/>
                </a:moveTo>
                <a:lnTo>
                  <a:pt x="4406" y="1436"/>
                </a:lnTo>
                <a:lnTo>
                  <a:pt x="4409" y="1434"/>
                </a:lnTo>
                <a:lnTo>
                  <a:pt x="4409" y="1434"/>
                </a:lnTo>
                <a:lnTo>
                  <a:pt x="4409" y="1436"/>
                </a:lnTo>
                <a:lnTo>
                  <a:pt x="4409" y="1434"/>
                </a:lnTo>
                <a:lnTo>
                  <a:pt x="4411" y="1434"/>
                </a:lnTo>
                <a:lnTo>
                  <a:pt x="4411" y="1432"/>
                </a:lnTo>
                <a:lnTo>
                  <a:pt x="4411" y="1430"/>
                </a:lnTo>
                <a:lnTo>
                  <a:pt x="4409" y="1430"/>
                </a:lnTo>
                <a:lnTo>
                  <a:pt x="4409" y="1430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30"/>
                </a:lnTo>
                <a:lnTo>
                  <a:pt x="4406" y="1432"/>
                </a:lnTo>
                <a:lnTo>
                  <a:pt x="4404" y="1434"/>
                </a:lnTo>
                <a:lnTo>
                  <a:pt x="4404" y="1434"/>
                </a:lnTo>
                <a:close/>
                <a:moveTo>
                  <a:pt x="4459" y="1245"/>
                </a:moveTo>
                <a:lnTo>
                  <a:pt x="4457" y="1245"/>
                </a:lnTo>
                <a:lnTo>
                  <a:pt x="4457" y="1248"/>
                </a:lnTo>
                <a:lnTo>
                  <a:pt x="4457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5"/>
                </a:lnTo>
                <a:lnTo>
                  <a:pt x="4459" y="1245"/>
                </a:lnTo>
                <a:lnTo>
                  <a:pt x="4461" y="1245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3" y="1241"/>
                </a:lnTo>
                <a:lnTo>
                  <a:pt x="4463" y="1241"/>
                </a:lnTo>
                <a:lnTo>
                  <a:pt x="4465" y="1239"/>
                </a:lnTo>
                <a:lnTo>
                  <a:pt x="4465" y="1239"/>
                </a:lnTo>
                <a:lnTo>
                  <a:pt x="4467" y="1239"/>
                </a:lnTo>
                <a:lnTo>
                  <a:pt x="4467" y="1237"/>
                </a:lnTo>
                <a:lnTo>
                  <a:pt x="4465" y="1235"/>
                </a:lnTo>
                <a:lnTo>
                  <a:pt x="4465" y="1237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41"/>
                </a:lnTo>
                <a:lnTo>
                  <a:pt x="4461" y="1241"/>
                </a:lnTo>
                <a:lnTo>
                  <a:pt x="4459" y="1241"/>
                </a:lnTo>
                <a:lnTo>
                  <a:pt x="4459" y="1243"/>
                </a:lnTo>
                <a:lnTo>
                  <a:pt x="4459" y="1243"/>
                </a:lnTo>
                <a:lnTo>
                  <a:pt x="4459" y="1245"/>
                </a:lnTo>
                <a:close/>
                <a:moveTo>
                  <a:pt x="4409" y="1449"/>
                </a:moveTo>
                <a:lnTo>
                  <a:pt x="4409" y="1453"/>
                </a:lnTo>
                <a:lnTo>
                  <a:pt x="4411" y="1455"/>
                </a:lnTo>
                <a:lnTo>
                  <a:pt x="4411" y="1455"/>
                </a:lnTo>
                <a:lnTo>
                  <a:pt x="4413" y="1457"/>
                </a:lnTo>
                <a:lnTo>
                  <a:pt x="4413" y="1457"/>
                </a:lnTo>
                <a:lnTo>
                  <a:pt x="4415" y="1457"/>
                </a:lnTo>
                <a:lnTo>
                  <a:pt x="4415" y="1459"/>
                </a:lnTo>
                <a:lnTo>
                  <a:pt x="4415" y="1459"/>
                </a:lnTo>
                <a:lnTo>
                  <a:pt x="4417" y="1459"/>
                </a:lnTo>
                <a:lnTo>
                  <a:pt x="4417" y="1461"/>
                </a:lnTo>
                <a:lnTo>
                  <a:pt x="4417" y="1461"/>
                </a:lnTo>
                <a:lnTo>
                  <a:pt x="4419" y="1461"/>
                </a:lnTo>
                <a:lnTo>
                  <a:pt x="4419" y="1461"/>
                </a:lnTo>
                <a:lnTo>
                  <a:pt x="4419" y="1463"/>
                </a:lnTo>
                <a:lnTo>
                  <a:pt x="4417" y="1463"/>
                </a:lnTo>
                <a:lnTo>
                  <a:pt x="4417" y="1466"/>
                </a:lnTo>
                <a:lnTo>
                  <a:pt x="4419" y="1468"/>
                </a:lnTo>
                <a:lnTo>
                  <a:pt x="4419" y="1468"/>
                </a:lnTo>
                <a:lnTo>
                  <a:pt x="4421" y="1470"/>
                </a:lnTo>
                <a:lnTo>
                  <a:pt x="4421" y="1470"/>
                </a:lnTo>
                <a:lnTo>
                  <a:pt x="4423" y="1470"/>
                </a:lnTo>
                <a:lnTo>
                  <a:pt x="4425" y="1472"/>
                </a:lnTo>
                <a:lnTo>
                  <a:pt x="4427" y="1470"/>
                </a:lnTo>
                <a:lnTo>
                  <a:pt x="4427" y="1472"/>
                </a:lnTo>
                <a:lnTo>
                  <a:pt x="4429" y="1472"/>
                </a:lnTo>
                <a:lnTo>
                  <a:pt x="4429" y="1472"/>
                </a:lnTo>
                <a:lnTo>
                  <a:pt x="4429" y="1470"/>
                </a:lnTo>
                <a:lnTo>
                  <a:pt x="4427" y="1470"/>
                </a:lnTo>
                <a:lnTo>
                  <a:pt x="4427" y="1470"/>
                </a:lnTo>
                <a:lnTo>
                  <a:pt x="4427" y="1468"/>
                </a:lnTo>
                <a:lnTo>
                  <a:pt x="4427" y="1468"/>
                </a:lnTo>
                <a:lnTo>
                  <a:pt x="4427" y="1468"/>
                </a:lnTo>
                <a:lnTo>
                  <a:pt x="4425" y="1466"/>
                </a:lnTo>
                <a:lnTo>
                  <a:pt x="4425" y="1463"/>
                </a:lnTo>
                <a:lnTo>
                  <a:pt x="4425" y="1463"/>
                </a:lnTo>
                <a:lnTo>
                  <a:pt x="4425" y="1461"/>
                </a:lnTo>
                <a:lnTo>
                  <a:pt x="4425" y="1461"/>
                </a:lnTo>
                <a:lnTo>
                  <a:pt x="4425" y="1459"/>
                </a:lnTo>
                <a:lnTo>
                  <a:pt x="4425" y="1457"/>
                </a:lnTo>
                <a:lnTo>
                  <a:pt x="4425" y="1455"/>
                </a:lnTo>
                <a:lnTo>
                  <a:pt x="4427" y="1455"/>
                </a:lnTo>
                <a:lnTo>
                  <a:pt x="4425" y="1455"/>
                </a:lnTo>
                <a:lnTo>
                  <a:pt x="4425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1"/>
                </a:lnTo>
                <a:lnTo>
                  <a:pt x="4421" y="1451"/>
                </a:lnTo>
                <a:lnTo>
                  <a:pt x="4421" y="1449"/>
                </a:lnTo>
                <a:lnTo>
                  <a:pt x="4417" y="1451"/>
                </a:lnTo>
                <a:lnTo>
                  <a:pt x="4413" y="1451"/>
                </a:lnTo>
                <a:lnTo>
                  <a:pt x="4409" y="1449"/>
                </a:lnTo>
                <a:close/>
                <a:moveTo>
                  <a:pt x="4406" y="1275"/>
                </a:moveTo>
                <a:lnTo>
                  <a:pt x="4409" y="1275"/>
                </a:lnTo>
                <a:lnTo>
                  <a:pt x="4409" y="1273"/>
                </a:lnTo>
                <a:lnTo>
                  <a:pt x="4409" y="1271"/>
                </a:lnTo>
                <a:lnTo>
                  <a:pt x="4409" y="1271"/>
                </a:lnTo>
                <a:lnTo>
                  <a:pt x="4406" y="1273"/>
                </a:lnTo>
                <a:lnTo>
                  <a:pt x="4406" y="1273"/>
                </a:lnTo>
                <a:lnTo>
                  <a:pt x="4406" y="1273"/>
                </a:lnTo>
                <a:lnTo>
                  <a:pt x="4404" y="1273"/>
                </a:lnTo>
                <a:lnTo>
                  <a:pt x="4406" y="1275"/>
                </a:lnTo>
                <a:lnTo>
                  <a:pt x="4406" y="1275"/>
                </a:lnTo>
                <a:close/>
                <a:moveTo>
                  <a:pt x="4425" y="1269"/>
                </a:moveTo>
                <a:lnTo>
                  <a:pt x="4425" y="1269"/>
                </a:lnTo>
                <a:lnTo>
                  <a:pt x="4423" y="1269"/>
                </a:lnTo>
                <a:lnTo>
                  <a:pt x="4423" y="1266"/>
                </a:lnTo>
                <a:lnTo>
                  <a:pt x="4423" y="1266"/>
                </a:lnTo>
                <a:lnTo>
                  <a:pt x="4423" y="1269"/>
                </a:lnTo>
                <a:lnTo>
                  <a:pt x="4423" y="1269"/>
                </a:lnTo>
                <a:lnTo>
                  <a:pt x="4425" y="1269"/>
                </a:lnTo>
                <a:close/>
                <a:moveTo>
                  <a:pt x="4486" y="1134"/>
                </a:moveTo>
                <a:lnTo>
                  <a:pt x="4484" y="1136"/>
                </a:lnTo>
                <a:lnTo>
                  <a:pt x="4486" y="1136"/>
                </a:lnTo>
                <a:lnTo>
                  <a:pt x="4488" y="1139"/>
                </a:lnTo>
                <a:lnTo>
                  <a:pt x="4490" y="1139"/>
                </a:lnTo>
                <a:lnTo>
                  <a:pt x="4490" y="1141"/>
                </a:lnTo>
                <a:lnTo>
                  <a:pt x="4490" y="1143"/>
                </a:lnTo>
                <a:lnTo>
                  <a:pt x="4490" y="1143"/>
                </a:lnTo>
                <a:lnTo>
                  <a:pt x="4488" y="1141"/>
                </a:lnTo>
                <a:lnTo>
                  <a:pt x="4488" y="1141"/>
                </a:lnTo>
                <a:lnTo>
                  <a:pt x="4486" y="1139"/>
                </a:lnTo>
                <a:lnTo>
                  <a:pt x="4486" y="1141"/>
                </a:lnTo>
                <a:lnTo>
                  <a:pt x="4486" y="1141"/>
                </a:lnTo>
                <a:lnTo>
                  <a:pt x="4486" y="1143"/>
                </a:lnTo>
                <a:lnTo>
                  <a:pt x="4488" y="1143"/>
                </a:lnTo>
                <a:lnTo>
                  <a:pt x="4488" y="1145"/>
                </a:lnTo>
                <a:lnTo>
                  <a:pt x="4488" y="1145"/>
                </a:lnTo>
                <a:lnTo>
                  <a:pt x="4488" y="1147"/>
                </a:lnTo>
                <a:lnTo>
                  <a:pt x="4488" y="1145"/>
                </a:lnTo>
                <a:lnTo>
                  <a:pt x="4490" y="1145"/>
                </a:lnTo>
                <a:lnTo>
                  <a:pt x="4492" y="1143"/>
                </a:lnTo>
                <a:lnTo>
                  <a:pt x="4492" y="1143"/>
                </a:lnTo>
                <a:lnTo>
                  <a:pt x="4494" y="1145"/>
                </a:lnTo>
                <a:lnTo>
                  <a:pt x="4494" y="1145"/>
                </a:lnTo>
                <a:lnTo>
                  <a:pt x="4494" y="1145"/>
                </a:lnTo>
                <a:lnTo>
                  <a:pt x="4497" y="1145"/>
                </a:lnTo>
                <a:lnTo>
                  <a:pt x="4497" y="1143"/>
                </a:lnTo>
                <a:lnTo>
                  <a:pt x="4497" y="1143"/>
                </a:lnTo>
                <a:lnTo>
                  <a:pt x="4497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1"/>
                </a:lnTo>
                <a:lnTo>
                  <a:pt x="4494" y="1139"/>
                </a:lnTo>
                <a:lnTo>
                  <a:pt x="4492" y="1139"/>
                </a:lnTo>
                <a:lnTo>
                  <a:pt x="4494" y="1136"/>
                </a:lnTo>
                <a:lnTo>
                  <a:pt x="4494" y="1136"/>
                </a:lnTo>
                <a:lnTo>
                  <a:pt x="4494" y="1136"/>
                </a:lnTo>
                <a:lnTo>
                  <a:pt x="4497" y="1139"/>
                </a:lnTo>
                <a:lnTo>
                  <a:pt x="4497" y="1141"/>
                </a:lnTo>
                <a:lnTo>
                  <a:pt x="4499" y="1143"/>
                </a:lnTo>
                <a:lnTo>
                  <a:pt x="4499" y="1145"/>
                </a:lnTo>
                <a:lnTo>
                  <a:pt x="4499" y="1145"/>
                </a:lnTo>
                <a:lnTo>
                  <a:pt x="4499" y="1145"/>
                </a:lnTo>
                <a:lnTo>
                  <a:pt x="4501" y="1145"/>
                </a:lnTo>
                <a:lnTo>
                  <a:pt x="4499" y="1149"/>
                </a:lnTo>
                <a:lnTo>
                  <a:pt x="4499" y="1151"/>
                </a:lnTo>
                <a:lnTo>
                  <a:pt x="4497" y="1153"/>
                </a:lnTo>
                <a:lnTo>
                  <a:pt x="4497" y="1153"/>
                </a:lnTo>
                <a:lnTo>
                  <a:pt x="4494" y="1153"/>
                </a:lnTo>
                <a:lnTo>
                  <a:pt x="4494" y="1155"/>
                </a:lnTo>
                <a:lnTo>
                  <a:pt x="4494" y="1157"/>
                </a:lnTo>
                <a:lnTo>
                  <a:pt x="4494" y="1157"/>
                </a:lnTo>
                <a:lnTo>
                  <a:pt x="4494" y="1160"/>
                </a:lnTo>
                <a:lnTo>
                  <a:pt x="4494" y="1160"/>
                </a:lnTo>
                <a:lnTo>
                  <a:pt x="4494" y="1160"/>
                </a:lnTo>
                <a:lnTo>
                  <a:pt x="4497" y="1162"/>
                </a:lnTo>
                <a:lnTo>
                  <a:pt x="4497" y="1164"/>
                </a:lnTo>
                <a:lnTo>
                  <a:pt x="4494" y="1164"/>
                </a:lnTo>
                <a:lnTo>
                  <a:pt x="4494" y="1164"/>
                </a:lnTo>
                <a:lnTo>
                  <a:pt x="4492" y="1166"/>
                </a:lnTo>
                <a:lnTo>
                  <a:pt x="4494" y="1168"/>
                </a:lnTo>
                <a:lnTo>
                  <a:pt x="4494" y="1168"/>
                </a:lnTo>
                <a:lnTo>
                  <a:pt x="4497" y="1168"/>
                </a:lnTo>
                <a:lnTo>
                  <a:pt x="4499" y="1168"/>
                </a:lnTo>
                <a:lnTo>
                  <a:pt x="4501" y="1168"/>
                </a:lnTo>
                <a:lnTo>
                  <a:pt x="4501" y="1168"/>
                </a:lnTo>
                <a:lnTo>
                  <a:pt x="4499" y="1166"/>
                </a:lnTo>
                <a:lnTo>
                  <a:pt x="4499" y="1166"/>
                </a:lnTo>
                <a:lnTo>
                  <a:pt x="4499" y="1164"/>
                </a:lnTo>
                <a:lnTo>
                  <a:pt x="4499" y="1164"/>
                </a:lnTo>
                <a:lnTo>
                  <a:pt x="4501" y="1162"/>
                </a:lnTo>
                <a:lnTo>
                  <a:pt x="4501" y="1160"/>
                </a:lnTo>
                <a:lnTo>
                  <a:pt x="4501" y="1160"/>
                </a:lnTo>
                <a:lnTo>
                  <a:pt x="4503" y="1160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1" y="1162"/>
                </a:lnTo>
                <a:lnTo>
                  <a:pt x="4501" y="1164"/>
                </a:lnTo>
                <a:lnTo>
                  <a:pt x="4503" y="1166"/>
                </a:lnTo>
                <a:lnTo>
                  <a:pt x="4503" y="1168"/>
                </a:lnTo>
                <a:lnTo>
                  <a:pt x="4503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2"/>
                </a:lnTo>
                <a:lnTo>
                  <a:pt x="4505" y="1170"/>
                </a:lnTo>
                <a:lnTo>
                  <a:pt x="4507" y="1168"/>
                </a:lnTo>
                <a:lnTo>
                  <a:pt x="4507" y="1166"/>
                </a:lnTo>
                <a:lnTo>
                  <a:pt x="4507" y="1164"/>
                </a:lnTo>
                <a:lnTo>
                  <a:pt x="4507" y="1164"/>
                </a:lnTo>
                <a:lnTo>
                  <a:pt x="4509" y="1166"/>
                </a:lnTo>
                <a:lnTo>
                  <a:pt x="4511" y="1166"/>
                </a:lnTo>
                <a:lnTo>
                  <a:pt x="4511" y="1162"/>
                </a:lnTo>
                <a:lnTo>
                  <a:pt x="4513" y="1160"/>
                </a:lnTo>
                <a:lnTo>
                  <a:pt x="4511" y="1157"/>
                </a:lnTo>
                <a:lnTo>
                  <a:pt x="4513" y="1155"/>
                </a:lnTo>
                <a:lnTo>
                  <a:pt x="4513" y="1153"/>
                </a:lnTo>
                <a:lnTo>
                  <a:pt x="4513" y="1151"/>
                </a:lnTo>
                <a:lnTo>
                  <a:pt x="4515" y="1151"/>
                </a:lnTo>
                <a:lnTo>
                  <a:pt x="4515" y="1149"/>
                </a:lnTo>
                <a:lnTo>
                  <a:pt x="4515" y="1147"/>
                </a:lnTo>
                <a:lnTo>
                  <a:pt x="4520" y="1143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39"/>
                </a:lnTo>
                <a:lnTo>
                  <a:pt x="4520" y="1139"/>
                </a:lnTo>
                <a:lnTo>
                  <a:pt x="4520" y="1139"/>
                </a:lnTo>
                <a:lnTo>
                  <a:pt x="4517" y="1139"/>
                </a:lnTo>
                <a:lnTo>
                  <a:pt x="4517" y="1136"/>
                </a:lnTo>
                <a:lnTo>
                  <a:pt x="4520" y="1136"/>
                </a:lnTo>
                <a:lnTo>
                  <a:pt x="4515" y="1136"/>
                </a:lnTo>
                <a:lnTo>
                  <a:pt x="4513" y="1134"/>
                </a:lnTo>
                <a:lnTo>
                  <a:pt x="4515" y="1134"/>
                </a:lnTo>
                <a:lnTo>
                  <a:pt x="4515" y="1132"/>
                </a:lnTo>
                <a:lnTo>
                  <a:pt x="4515" y="1130"/>
                </a:lnTo>
                <a:lnTo>
                  <a:pt x="4515" y="1130"/>
                </a:lnTo>
                <a:lnTo>
                  <a:pt x="4515" y="1130"/>
                </a:lnTo>
                <a:lnTo>
                  <a:pt x="4513" y="1130"/>
                </a:lnTo>
                <a:lnTo>
                  <a:pt x="4513" y="1130"/>
                </a:lnTo>
                <a:lnTo>
                  <a:pt x="4511" y="1130"/>
                </a:lnTo>
                <a:lnTo>
                  <a:pt x="4511" y="1130"/>
                </a:lnTo>
                <a:lnTo>
                  <a:pt x="4509" y="1130"/>
                </a:lnTo>
                <a:lnTo>
                  <a:pt x="4509" y="1130"/>
                </a:lnTo>
                <a:lnTo>
                  <a:pt x="4507" y="1128"/>
                </a:lnTo>
                <a:lnTo>
                  <a:pt x="4505" y="1128"/>
                </a:lnTo>
                <a:lnTo>
                  <a:pt x="4505" y="1126"/>
                </a:lnTo>
                <a:lnTo>
                  <a:pt x="4503" y="1126"/>
                </a:lnTo>
                <a:lnTo>
                  <a:pt x="4501" y="1124"/>
                </a:lnTo>
                <a:lnTo>
                  <a:pt x="4501" y="1126"/>
                </a:lnTo>
                <a:lnTo>
                  <a:pt x="4499" y="1126"/>
                </a:lnTo>
                <a:lnTo>
                  <a:pt x="4499" y="1128"/>
                </a:lnTo>
                <a:lnTo>
                  <a:pt x="4497" y="1128"/>
                </a:lnTo>
                <a:lnTo>
                  <a:pt x="4497" y="1130"/>
                </a:lnTo>
                <a:lnTo>
                  <a:pt x="4494" y="1130"/>
                </a:lnTo>
                <a:lnTo>
                  <a:pt x="4494" y="1130"/>
                </a:lnTo>
                <a:lnTo>
                  <a:pt x="4492" y="1130"/>
                </a:lnTo>
                <a:lnTo>
                  <a:pt x="4492" y="1130"/>
                </a:lnTo>
                <a:lnTo>
                  <a:pt x="4492" y="1132"/>
                </a:lnTo>
                <a:lnTo>
                  <a:pt x="4490" y="1132"/>
                </a:lnTo>
                <a:lnTo>
                  <a:pt x="4488" y="1132"/>
                </a:lnTo>
                <a:lnTo>
                  <a:pt x="4488" y="1132"/>
                </a:lnTo>
                <a:lnTo>
                  <a:pt x="4488" y="1134"/>
                </a:lnTo>
                <a:lnTo>
                  <a:pt x="4488" y="1134"/>
                </a:lnTo>
                <a:lnTo>
                  <a:pt x="4486" y="1134"/>
                </a:lnTo>
                <a:lnTo>
                  <a:pt x="4486" y="1134"/>
                </a:lnTo>
                <a:lnTo>
                  <a:pt x="4486" y="1134"/>
                </a:lnTo>
                <a:close/>
                <a:moveTo>
                  <a:pt x="4459" y="1113"/>
                </a:move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close/>
                <a:moveTo>
                  <a:pt x="4488" y="1128"/>
                </a:moveTo>
                <a:lnTo>
                  <a:pt x="4488" y="1126"/>
                </a:lnTo>
                <a:lnTo>
                  <a:pt x="4486" y="1126"/>
                </a:lnTo>
                <a:lnTo>
                  <a:pt x="4486" y="1126"/>
                </a:lnTo>
                <a:lnTo>
                  <a:pt x="4486" y="1128"/>
                </a:lnTo>
                <a:lnTo>
                  <a:pt x="4486" y="1128"/>
                </a:lnTo>
                <a:lnTo>
                  <a:pt x="4488" y="1128"/>
                </a:lnTo>
                <a:close/>
                <a:moveTo>
                  <a:pt x="4534" y="1099"/>
                </a:moveTo>
                <a:lnTo>
                  <a:pt x="4530" y="1101"/>
                </a:lnTo>
                <a:lnTo>
                  <a:pt x="4530" y="1101"/>
                </a:lnTo>
                <a:lnTo>
                  <a:pt x="4528" y="1103"/>
                </a:lnTo>
                <a:lnTo>
                  <a:pt x="4526" y="1105"/>
                </a:lnTo>
                <a:lnTo>
                  <a:pt x="4524" y="1107"/>
                </a:lnTo>
                <a:lnTo>
                  <a:pt x="4522" y="1107"/>
                </a:lnTo>
                <a:lnTo>
                  <a:pt x="4522" y="1109"/>
                </a:lnTo>
                <a:lnTo>
                  <a:pt x="4520" y="1111"/>
                </a:lnTo>
                <a:lnTo>
                  <a:pt x="4517" y="1111"/>
                </a:lnTo>
                <a:lnTo>
                  <a:pt x="4515" y="1113"/>
                </a:lnTo>
                <a:lnTo>
                  <a:pt x="4515" y="1113"/>
                </a:lnTo>
                <a:lnTo>
                  <a:pt x="4513" y="1115"/>
                </a:lnTo>
                <a:lnTo>
                  <a:pt x="4511" y="1115"/>
                </a:lnTo>
                <a:lnTo>
                  <a:pt x="4511" y="1118"/>
                </a:lnTo>
                <a:lnTo>
                  <a:pt x="4509" y="1118"/>
                </a:lnTo>
                <a:lnTo>
                  <a:pt x="4507" y="1118"/>
                </a:lnTo>
                <a:lnTo>
                  <a:pt x="4505" y="1118"/>
                </a:lnTo>
                <a:lnTo>
                  <a:pt x="4505" y="1118"/>
                </a:lnTo>
                <a:lnTo>
                  <a:pt x="4505" y="1120"/>
                </a:lnTo>
                <a:lnTo>
                  <a:pt x="4505" y="1120"/>
                </a:lnTo>
                <a:lnTo>
                  <a:pt x="4505" y="1124"/>
                </a:lnTo>
                <a:lnTo>
                  <a:pt x="4505" y="1124"/>
                </a:lnTo>
                <a:lnTo>
                  <a:pt x="4507" y="1124"/>
                </a:lnTo>
                <a:lnTo>
                  <a:pt x="4507" y="1124"/>
                </a:lnTo>
                <a:lnTo>
                  <a:pt x="4509" y="1124"/>
                </a:lnTo>
                <a:lnTo>
                  <a:pt x="4511" y="1124"/>
                </a:lnTo>
                <a:lnTo>
                  <a:pt x="4511" y="1124"/>
                </a:lnTo>
                <a:lnTo>
                  <a:pt x="4513" y="1124"/>
                </a:lnTo>
                <a:lnTo>
                  <a:pt x="4515" y="1124"/>
                </a:lnTo>
                <a:lnTo>
                  <a:pt x="4517" y="1124"/>
                </a:lnTo>
                <a:lnTo>
                  <a:pt x="4522" y="1126"/>
                </a:lnTo>
                <a:lnTo>
                  <a:pt x="4522" y="1126"/>
                </a:lnTo>
                <a:lnTo>
                  <a:pt x="4522" y="1124"/>
                </a:lnTo>
                <a:lnTo>
                  <a:pt x="4524" y="1124"/>
                </a:lnTo>
                <a:lnTo>
                  <a:pt x="4524" y="1120"/>
                </a:lnTo>
                <a:lnTo>
                  <a:pt x="4524" y="1118"/>
                </a:lnTo>
                <a:lnTo>
                  <a:pt x="4526" y="1118"/>
                </a:lnTo>
                <a:lnTo>
                  <a:pt x="4528" y="1120"/>
                </a:lnTo>
                <a:lnTo>
                  <a:pt x="4530" y="1120"/>
                </a:lnTo>
                <a:lnTo>
                  <a:pt x="4532" y="1120"/>
                </a:lnTo>
                <a:lnTo>
                  <a:pt x="4534" y="1118"/>
                </a:lnTo>
                <a:lnTo>
                  <a:pt x="4536" y="1120"/>
                </a:lnTo>
                <a:lnTo>
                  <a:pt x="4538" y="1118"/>
                </a:lnTo>
                <a:lnTo>
                  <a:pt x="4538" y="1118"/>
                </a:lnTo>
                <a:lnTo>
                  <a:pt x="4541" y="1118"/>
                </a:lnTo>
                <a:lnTo>
                  <a:pt x="4541" y="1118"/>
                </a:lnTo>
                <a:lnTo>
                  <a:pt x="4543" y="1115"/>
                </a:lnTo>
                <a:lnTo>
                  <a:pt x="4545" y="1115"/>
                </a:lnTo>
                <a:lnTo>
                  <a:pt x="4547" y="1115"/>
                </a:lnTo>
                <a:lnTo>
                  <a:pt x="4549" y="1115"/>
                </a:lnTo>
                <a:lnTo>
                  <a:pt x="4551" y="1113"/>
                </a:lnTo>
                <a:lnTo>
                  <a:pt x="4551" y="1113"/>
                </a:lnTo>
                <a:lnTo>
                  <a:pt x="4553" y="1111"/>
                </a:lnTo>
                <a:lnTo>
                  <a:pt x="4555" y="1111"/>
                </a:lnTo>
                <a:lnTo>
                  <a:pt x="4555" y="1111"/>
                </a:lnTo>
                <a:lnTo>
                  <a:pt x="4557" y="1111"/>
                </a:lnTo>
                <a:lnTo>
                  <a:pt x="4559" y="1111"/>
                </a:lnTo>
                <a:lnTo>
                  <a:pt x="4559" y="1111"/>
                </a:lnTo>
                <a:lnTo>
                  <a:pt x="4561" y="1113"/>
                </a:lnTo>
                <a:lnTo>
                  <a:pt x="4564" y="1113"/>
                </a:lnTo>
                <a:lnTo>
                  <a:pt x="4566" y="1113"/>
                </a:lnTo>
                <a:lnTo>
                  <a:pt x="4568" y="1113"/>
                </a:lnTo>
                <a:lnTo>
                  <a:pt x="4570" y="1113"/>
                </a:lnTo>
                <a:lnTo>
                  <a:pt x="4570" y="1115"/>
                </a:lnTo>
                <a:lnTo>
                  <a:pt x="4570" y="1115"/>
                </a:lnTo>
                <a:lnTo>
                  <a:pt x="4568" y="1118"/>
                </a:lnTo>
                <a:lnTo>
                  <a:pt x="4568" y="1118"/>
                </a:lnTo>
                <a:lnTo>
                  <a:pt x="4566" y="1118"/>
                </a:lnTo>
                <a:lnTo>
                  <a:pt x="4566" y="1120"/>
                </a:lnTo>
                <a:lnTo>
                  <a:pt x="4566" y="1120"/>
                </a:lnTo>
                <a:lnTo>
                  <a:pt x="4566" y="1124"/>
                </a:lnTo>
                <a:lnTo>
                  <a:pt x="4566" y="1126"/>
                </a:lnTo>
                <a:lnTo>
                  <a:pt x="4568" y="1126"/>
                </a:lnTo>
                <a:lnTo>
                  <a:pt x="4568" y="1128"/>
                </a:lnTo>
                <a:lnTo>
                  <a:pt x="4570" y="1130"/>
                </a:lnTo>
                <a:lnTo>
                  <a:pt x="4570" y="1130"/>
                </a:lnTo>
                <a:lnTo>
                  <a:pt x="4574" y="1132"/>
                </a:lnTo>
                <a:lnTo>
                  <a:pt x="4576" y="1130"/>
                </a:lnTo>
                <a:lnTo>
                  <a:pt x="4578" y="1128"/>
                </a:lnTo>
                <a:lnTo>
                  <a:pt x="4582" y="1122"/>
                </a:lnTo>
                <a:lnTo>
                  <a:pt x="4582" y="1122"/>
                </a:lnTo>
                <a:lnTo>
                  <a:pt x="4587" y="1120"/>
                </a:lnTo>
                <a:lnTo>
                  <a:pt x="4589" y="1120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5"/>
                </a:lnTo>
                <a:lnTo>
                  <a:pt x="4587" y="1113"/>
                </a:lnTo>
                <a:lnTo>
                  <a:pt x="4587" y="1113"/>
                </a:lnTo>
                <a:lnTo>
                  <a:pt x="4587" y="1111"/>
                </a:lnTo>
                <a:lnTo>
                  <a:pt x="4589" y="1107"/>
                </a:lnTo>
                <a:lnTo>
                  <a:pt x="4589" y="1107"/>
                </a:lnTo>
                <a:lnTo>
                  <a:pt x="4589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9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3" y="1109"/>
                </a:lnTo>
                <a:lnTo>
                  <a:pt x="4593" y="1111"/>
                </a:lnTo>
                <a:lnTo>
                  <a:pt x="4593" y="1111"/>
                </a:lnTo>
                <a:lnTo>
                  <a:pt x="4593" y="1111"/>
                </a:lnTo>
                <a:lnTo>
                  <a:pt x="4595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3" y="1113"/>
                </a:lnTo>
                <a:lnTo>
                  <a:pt x="4593" y="1113"/>
                </a:lnTo>
                <a:lnTo>
                  <a:pt x="4597" y="1113"/>
                </a:lnTo>
                <a:lnTo>
                  <a:pt x="4601" y="1113"/>
                </a:lnTo>
                <a:lnTo>
                  <a:pt x="4603" y="1113"/>
                </a:lnTo>
                <a:lnTo>
                  <a:pt x="4605" y="1113"/>
                </a:lnTo>
                <a:lnTo>
                  <a:pt x="4608" y="1113"/>
                </a:lnTo>
                <a:lnTo>
                  <a:pt x="4610" y="1113"/>
                </a:lnTo>
                <a:lnTo>
                  <a:pt x="4610" y="1111"/>
                </a:lnTo>
                <a:lnTo>
                  <a:pt x="4612" y="1109"/>
                </a:lnTo>
                <a:lnTo>
                  <a:pt x="4614" y="1109"/>
                </a:lnTo>
                <a:lnTo>
                  <a:pt x="4614" y="1107"/>
                </a:lnTo>
                <a:lnTo>
                  <a:pt x="4614" y="1107"/>
                </a:lnTo>
                <a:lnTo>
                  <a:pt x="4616" y="1107"/>
                </a:lnTo>
                <a:lnTo>
                  <a:pt x="4618" y="1105"/>
                </a:lnTo>
                <a:lnTo>
                  <a:pt x="4618" y="1105"/>
                </a:lnTo>
                <a:lnTo>
                  <a:pt x="4620" y="1107"/>
                </a:lnTo>
                <a:lnTo>
                  <a:pt x="4618" y="1107"/>
                </a:lnTo>
                <a:lnTo>
                  <a:pt x="4618" y="1109"/>
                </a:lnTo>
                <a:lnTo>
                  <a:pt x="4618" y="1113"/>
                </a:lnTo>
                <a:lnTo>
                  <a:pt x="4618" y="1113"/>
                </a:lnTo>
                <a:lnTo>
                  <a:pt x="4618" y="1113"/>
                </a:lnTo>
                <a:lnTo>
                  <a:pt x="4620" y="1113"/>
                </a:lnTo>
                <a:lnTo>
                  <a:pt x="4620" y="1113"/>
                </a:lnTo>
                <a:lnTo>
                  <a:pt x="4622" y="1111"/>
                </a:lnTo>
                <a:lnTo>
                  <a:pt x="4622" y="1109"/>
                </a:lnTo>
                <a:lnTo>
                  <a:pt x="4622" y="1109"/>
                </a:lnTo>
                <a:lnTo>
                  <a:pt x="4622" y="1105"/>
                </a:lnTo>
                <a:lnTo>
                  <a:pt x="4624" y="1105"/>
                </a:lnTo>
                <a:lnTo>
                  <a:pt x="4624" y="1105"/>
                </a:lnTo>
                <a:lnTo>
                  <a:pt x="4624" y="1103"/>
                </a:lnTo>
                <a:lnTo>
                  <a:pt x="4626" y="1103"/>
                </a:lnTo>
                <a:lnTo>
                  <a:pt x="4629" y="1103"/>
                </a:lnTo>
                <a:lnTo>
                  <a:pt x="4631" y="1103"/>
                </a:lnTo>
                <a:lnTo>
                  <a:pt x="4631" y="1105"/>
                </a:lnTo>
                <a:lnTo>
                  <a:pt x="4631" y="1105"/>
                </a:lnTo>
                <a:lnTo>
                  <a:pt x="4633" y="1103"/>
                </a:lnTo>
                <a:lnTo>
                  <a:pt x="4633" y="1103"/>
                </a:lnTo>
                <a:lnTo>
                  <a:pt x="4631" y="1103"/>
                </a:lnTo>
                <a:lnTo>
                  <a:pt x="4631" y="1103"/>
                </a:lnTo>
                <a:lnTo>
                  <a:pt x="4631" y="1101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7"/>
                </a:lnTo>
                <a:lnTo>
                  <a:pt x="4633" y="1097"/>
                </a:lnTo>
                <a:lnTo>
                  <a:pt x="4635" y="1097"/>
                </a:lnTo>
                <a:lnTo>
                  <a:pt x="4635" y="1097"/>
                </a:lnTo>
                <a:lnTo>
                  <a:pt x="4637" y="1097"/>
                </a:lnTo>
                <a:lnTo>
                  <a:pt x="4637" y="1099"/>
                </a:lnTo>
                <a:lnTo>
                  <a:pt x="4637" y="1099"/>
                </a:lnTo>
                <a:lnTo>
                  <a:pt x="4637" y="1099"/>
                </a:lnTo>
                <a:lnTo>
                  <a:pt x="4635" y="1101"/>
                </a:lnTo>
                <a:lnTo>
                  <a:pt x="4635" y="1101"/>
                </a:lnTo>
                <a:lnTo>
                  <a:pt x="4633" y="1103"/>
                </a:lnTo>
                <a:lnTo>
                  <a:pt x="4633" y="1103"/>
                </a:lnTo>
                <a:lnTo>
                  <a:pt x="4633" y="1107"/>
                </a:lnTo>
                <a:lnTo>
                  <a:pt x="4633" y="1107"/>
                </a:lnTo>
                <a:lnTo>
                  <a:pt x="4633" y="1109"/>
                </a:lnTo>
                <a:lnTo>
                  <a:pt x="4633" y="1109"/>
                </a:lnTo>
                <a:lnTo>
                  <a:pt x="4635" y="1109"/>
                </a:lnTo>
                <a:lnTo>
                  <a:pt x="4635" y="1109"/>
                </a:lnTo>
                <a:lnTo>
                  <a:pt x="4637" y="1107"/>
                </a:lnTo>
                <a:lnTo>
                  <a:pt x="4639" y="1105"/>
                </a:lnTo>
                <a:lnTo>
                  <a:pt x="4641" y="1105"/>
                </a:lnTo>
                <a:lnTo>
                  <a:pt x="4641" y="1105"/>
                </a:lnTo>
                <a:lnTo>
                  <a:pt x="4641" y="1103"/>
                </a:lnTo>
                <a:lnTo>
                  <a:pt x="4641" y="1103"/>
                </a:lnTo>
                <a:lnTo>
                  <a:pt x="4641" y="1101"/>
                </a:lnTo>
                <a:lnTo>
                  <a:pt x="4643" y="1099"/>
                </a:lnTo>
                <a:lnTo>
                  <a:pt x="4645" y="1097"/>
                </a:lnTo>
                <a:lnTo>
                  <a:pt x="4645" y="1097"/>
                </a:lnTo>
                <a:lnTo>
                  <a:pt x="4649" y="1097"/>
                </a:lnTo>
                <a:lnTo>
                  <a:pt x="4647" y="1095"/>
                </a:lnTo>
                <a:lnTo>
                  <a:pt x="4647" y="1095"/>
                </a:lnTo>
                <a:lnTo>
                  <a:pt x="4645" y="1090"/>
                </a:lnTo>
                <a:lnTo>
                  <a:pt x="4645" y="1088"/>
                </a:lnTo>
                <a:lnTo>
                  <a:pt x="4643" y="1088"/>
                </a:lnTo>
                <a:lnTo>
                  <a:pt x="4645" y="1086"/>
                </a:lnTo>
                <a:lnTo>
                  <a:pt x="4645" y="1084"/>
                </a:lnTo>
                <a:lnTo>
                  <a:pt x="4645" y="1084"/>
                </a:lnTo>
                <a:lnTo>
                  <a:pt x="4645" y="1082"/>
                </a:lnTo>
                <a:lnTo>
                  <a:pt x="4647" y="1080"/>
                </a:lnTo>
                <a:lnTo>
                  <a:pt x="4647" y="1078"/>
                </a:lnTo>
                <a:lnTo>
                  <a:pt x="4647" y="1076"/>
                </a:lnTo>
                <a:lnTo>
                  <a:pt x="4649" y="1076"/>
                </a:lnTo>
                <a:lnTo>
                  <a:pt x="4649" y="1076"/>
                </a:lnTo>
                <a:lnTo>
                  <a:pt x="4649" y="1074"/>
                </a:lnTo>
                <a:lnTo>
                  <a:pt x="4652" y="1067"/>
                </a:lnTo>
                <a:lnTo>
                  <a:pt x="4649" y="1063"/>
                </a:lnTo>
                <a:lnTo>
                  <a:pt x="4649" y="1061"/>
                </a:lnTo>
                <a:lnTo>
                  <a:pt x="4649" y="1059"/>
                </a:lnTo>
                <a:lnTo>
                  <a:pt x="4649" y="1057"/>
                </a:lnTo>
                <a:lnTo>
                  <a:pt x="4649" y="1055"/>
                </a:lnTo>
                <a:lnTo>
                  <a:pt x="4652" y="1053"/>
                </a:lnTo>
                <a:lnTo>
                  <a:pt x="4652" y="1053"/>
                </a:lnTo>
                <a:lnTo>
                  <a:pt x="4654" y="1053"/>
                </a:lnTo>
                <a:lnTo>
                  <a:pt x="4656" y="1053"/>
                </a:lnTo>
                <a:lnTo>
                  <a:pt x="4658" y="1050"/>
                </a:lnTo>
                <a:lnTo>
                  <a:pt x="4658" y="1050"/>
                </a:lnTo>
                <a:lnTo>
                  <a:pt x="4658" y="1048"/>
                </a:lnTo>
                <a:lnTo>
                  <a:pt x="4658" y="1046"/>
                </a:lnTo>
                <a:lnTo>
                  <a:pt x="4658" y="1044"/>
                </a:lnTo>
                <a:lnTo>
                  <a:pt x="4660" y="1044"/>
                </a:lnTo>
                <a:lnTo>
                  <a:pt x="4660" y="1042"/>
                </a:lnTo>
                <a:lnTo>
                  <a:pt x="4660" y="1042"/>
                </a:lnTo>
                <a:lnTo>
                  <a:pt x="4660" y="1042"/>
                </a:lnTo>
                <a:lnTo>
                  <a:pt x="4662" y="1042"/>
                </a:lnTo>
                <a:lnTo>
                  <a:pt x="4662" y="1042"/>
                </a:lnTo>
                <a:lnTo>
                  <a:pt x="4662" y="1040"/>
                </a:lnTo>
                <a:lnTo>
                  <a:pt x="4662" y="1040"/>
                </a:lnTo>
                <a:lnTo>
                  <a:pt x="4664" y="1040"/>
                </a:lnTo>
                <a:lnTo>
                  <a:pt x="4664" y="1038"/>
                </a:lnTo>
                <a:lnTo>
                  <a:pt x="4664" y="1034"/>
                </a:lnTo>
                <a:lnTo>
                  <a:pt x="4664" y="1032"/>
                </a:lnTo>
                <a:lnTo>
                  <a:pt x="4664" y="1030"/>
                </a:lnTo>
                <a:lnTo>
                  <a:pt x="4664" y="1030"/>
                </a:lnTo>
                <a:lnTo>
                  <a:pt x="4664" y="1027"/>
                </a:lnTo>
                <a:lnTo>
                  <a:pt x="4664" y="1027"/>
                </a:lnTo>
                <a:lnTo>
                  <a:pt x="4664" y="1025"/>
                </a:lnTo>
                <a:lnTo>
                  <a:pt x="4664" y="1023"/>
                </a:lnTo>
                <a:lnTo>
                  <a:pt x="4662" y="1019"/>
                </a:lnTo>
                <a:lnTo>
                  <a:pt x="4660" y="1017"/>
                </a:lnTo>
                <a:lnTo>
                  <a:pt x="4658" y="1015"/>
                </a:lnTo>
                <a:lnTo>
                  <a:pt x="4658" y="1015"/>
                </a:lnTo>
                <a:lnTo>
                  <a:pt x="4656" y="1013"/>
                </a:lnTo>
                <a:lnTo>
                  <a:pt x="4656" y="1011"/>
                </a:lnTo>
                <a:lnTo>
                  <a:pt x="4656" y="1006"/>
                </a:lnTo>
                <a:lnTo>
                  <a:pt x="4656" y="1002"/>
                </a:lnTo>
                <a:lnTo>
                  <a:pt x="4658" y="1000"/>
                </a:lnTo>
                <a:lnTo>
                  <a:pt x="4654" y="1002"/>
                </a:lnTo>
                <a:lnTo>
                  <a:pt x="4654" y="1000"/>
                </a:lnTo>
                <a:lnTo>
                  <a:pt x="4652" y="1000"/>
                </a:lnTo>
                <a:lnTo>
                  <a:pt x="4652" y="1000"/>
                </a:lnTo>
                <a:lnTo>
                  <a:pt x="4649" y="998"/>
                </a:lnTo>
                <a:lnTo>
                  <a:pt x="4649" y="1000"/>
                </a:lnTo>
                <a:lnTo>
                  <a:pt x="4647" y="1000"/>
                </a:lnTo>
                <a:lnTo>
                  <a:pt x="4647" y="1002"/>
                </a:lnTo>
                <a:lnTo>
                  <a:pt x="4647" y="1004"/>
                </a:lnTo>
                <a:lnTo>
                  <a:pt x="4652" y="1004"/>
                </a:lnTo>
                <a:lnTo>
                  <a:pt x="4652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6"/>
                </a:lnTo>
                <a:lnTo>
                  <a:pt x="4654" y="1009"/>
                </a:lnTo>
                <a:lnTo>
                  <a:pt x="4654" y="1009"/>
                </a:lnTo>
                <a:lnTo>
                  <a:pt x="4652" y="1009"/>
                </a:lnTo>
                <a:lnTo>
                  <a:pt x="4649" y="1009"/>
                </a:lnTo>
                <a:lnTo>
                  <a:pt x="4649" y="1009"/>
                </a:lnTo>
                <a:lnTo>
                  <a:pt x="4647" y="1011"/>
                </a:lnTo>
                <a:lnTo>
                  <a:pt x="4647" y="1011"/>
                </a:lnTo>
                <a:lnTo>
                  <a:pt x="4647" y="1011"/>
                </a:lnTo>
                <a:lnTo>
                  <a:pt x="4645" y="1011"/>
                </a:lnTo>
                <a:lnTo>
                  <a:pt x="4645" y="1009"/>
                </a:lnTo>
                <a:lnTo>
                  <a:pt x="4645" y="1004"/>
                </a:lnTo>
                <a:lnTo>
                  <a:pt x="4645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6"/>
                </a:lnTo>
                <a:lnTo>
                  <a:pt x="4641" y="1009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3"/>
                </a:lnTo>
                <a:lnTo>
                  <a:pt x="4637" y="1013"/>
                </a:lnTo>
                <a:lnTo>
                  <a:pt x="4637" y="1013"/>
                </a:lnTo>
                <a:lnTo>
                  <a:pt x="4635" y="1013"/>
                </a:lnTo>
                <a:lnTo>
                  <a:pt x="4635" y="1015"/>
                </a:lnTo>
                <a:lnTo>
                  <a:pt x="4635" y="1015"/>
                </a:lnTo>
                <a:lnTo>
                  <a:pt x="4635" y="1017"/>
                </a:lnTo>
                <a:lnTo>
                  <a:pt x="4637" y="1019"/>
                </a:lnTo>
                <a:lnTo>
                  <a:pt x="4637" y="1021"/>
                </a:lnTo>
                <a:lnTo>
                  <a:pt x="4635" y="1023"/>
                </a:lnTo>
                <a:lnTo>
                  <a:pt x="4635" y="1023"/>
                </a:lnTo>
                <a:lnTo>
                  <a:pt x="4635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7" y="1030"/>
                </a:lnTo>
                <a:lnTo>
                  <a:pt x="4637" y="1032"/>
                </a:lnTo>
                <a:lnTo>
                  <a:pt x="4637" y="1034"/>
                </a:lnTo>
                <a:lnTo>
                  <a:pt x="4637" y="1034"/>
                </a:lnTo>
                <a:lnTo>
                  <a:pt x="4637" y="1036"/>
                </a:lnTo>
                <a:lnTo>
                  <a:pt x="4635" y="1036"/>
                </a:lnTo>
                <a:lnTo>
                  <a:pt x="4635" y="1036"/>
                </a:lnTo>
                <a:lnTo>
                  <a:pt x="4635" y="1038"/>
                </a:lnTo>
                <a:lnTo>
                  <a:pt x="4635" y="1040"/>
                </a:lnTo>
                <a:lnTo>
                  <a:pt x="4633" y="1044"/>
                </a:lnTo>
                <a:lnTo>
                  <a:pt x="4633" y="1044"/>
                </a:lnTo>
                <a:lnTo>
                  <a:pt x="4631" y="1046"/>
                </a:lnTo>
                <a:lnTo>
                  <a:pt x="4631" y="1048"/>
                </a:lnTo>
                <a:lnTo>
                  <a:pt x="4629" y="1050"/>
                </a:lnTo>
                <a:lnTo>
                  <a:pt x="4629" y="1050"/>
                </a:lnTo>
                <a:lnTo>
                  <a:pt x="4629" y="1055"/>
                </a:lnTo>
                <a:lnTo>
                  <a:pt x="4626" y="1057"/>
                </a:lnTo>
                <a:lnTo>
                  <a:pt x="4626" y="1057"/>
                </a:lnTo>
                <a:lnTo>
                  <a:pt x="4624" y="1059"/>
                </a:lnTo>
                <a:lnTo>
                  <a:pt x="4620" y="1061"/>
                </a:lnTo>
                <a:lnTo>
                  <a:pt x="4618" y="1061"/>
                </a:lnTo>
                <a:lnTo>
                  <a:pt x="4618" y="1063"/>
                </a:lnTo>
                <a:lnTo>
                  <a:pt x="4618" y="1065"/>
                </a:lnTo>
                <a:lnTo>
                  <a:pt x="4616" y="1067"/>
                </a:lnTo>
                <a:lnTo>
                  <a:pt x="4614" y="1067"/>
                </a:lnTo>
                <a:lnTo>
                  <a:pt x="4612" y="1071"/>
                </a:lnTo>
                <a:lnTo>
                  <a:pt x="4610" y="1071"/>
                </a:lnTo>
                <a:lnTo>
                  <a:pt x="4608" y="1071"/>
                </a:lnTo>
                <a:lnTo>
                  <a:pt x="4605" y="1074"/>
                </a:lnTo>
                <a:lnTo>
                  <a:pt x="4599" y="1076"/>
                </a:lnTo>
                <a:lnTo>
                  <a:pt x="4599" y="1076"/>
                </a:lnTo>
                <a:lnTo>
                  <a:pt x="4597" y="1078"/>
                </a:lnTo>
                <a:lnTo>
                  <a:pt x="4597" y="1078"/>
                </a:lnTo>
                <a:lnTo>
                  <a:pt x="4595" y="1078"/>
                </a:lnTo>
                <a:lnTo>
                  <a:pt x="4595" y="1078"/>
                </a:lnTo>
                <a:lnTo>
                  <a:pt x="4593" y="1078"/>
                </a:lnTo>
                <a:lnTo>
                  <a:pt x="4593" y="1076"/>
                </a:lnTo>
                <a:lnTo>
                  <a:pt x="4593" y="1076"/>
                </a:lnTo>
                <a:lnTo>
                  <a:pt x="4593" y="1074"/>
                </a:lnTo>
                <a:lnTo>
                  <a:pt x="4591" y="1074"/>
                </a:lnTo>
                <a:lnTo>
                  <a:pt x="4591" y="1071"/>
                </a:lnTo>
                <a:lnTo>
                  <a:pt x="4593" y="1071"/>
                </a:lnTo>
                <a:lnTo>
                  <a:pt x="4593" y="1071"/>
                </a:lnTo>
                <a:lnTo>
                  <a:pt x="4595" y="1069"/>
                </a:lnTo>
                <a:lnTo>
                  <a:pt x="4597" y="1067"/>
                </a:lnTo>
                <a:lnTo>
                  <a:pt x="4597" y="1067"/>
                </a:lnTo>
                <a:lnTo>
                  <a:pt x="4597" y="1065"/>
                </a:lnTo>
                <a:lnTo>
                  <a:pt x="4595" y="1067"/>
                </a:lnTo>
                <a:lnTo>
                  <a:pt x="4593" y="1067"/>
                </a:lnTo>
                <a:lnTo>
                  <a:pt x="4591" y="1069"/>
                </a:lnTo>
                <a:lnTo>
                  <a:pt x="4589" y="1071"/>
                </a:lnTo>
                <a:lnTo>
                  <a:pt x="4589" y="1076"/>
                </a:lnTo>
                <a:lnTo>
                  <a:pt x="4589" y="1080"/>
                </a:lnTo>
                <a:lnTo>
                  <a:pt x="4587" y="1082"/>
                </a:lnTo>
                <a:lnTo>
                  <a:pt x="4582" y="1086"/>
                </a:lnTo>
                <a:lnTo>
                  <a:pt x="4582" y="1086"/>
                </a:lnTo>
                <a:lnTo>
                  <a:pt x="4580" y="1088"/>
                </a:lnTo>
                <a:lnTo>
                  <a:pt x="4578" y="1088"/>
                </a:lnTo>
                <a:lnTo>
                  <a:pt x="4578" y="1090"/>
                </a:lnTo>
                <a:lnTo>
                  <a:pt x="4578" y="1092"/>
                </a:lnTo>
                <a:lnTo>
                  <a:pt x="4580" y="1095"/>
                </a:lnTo>
                <a:lnTo>
                  <a:pt x="4578" y="1097"/>
                </a:lnTo>
                <a:lnTo>
                  <a:pt x="4576" y="1097"/>
                </a:lnTo>
                <a:lnTo>
                  <a:pt x="4574" y="1099"/>
                </a:lnTo>
                <a:lnTo>
                  <a:pt x="4574" y="1099"/>
                </a:lnTo>
                <a:lnTo>
                  <a:pt x="4572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7"/>
                </a:lnTo>
                <a:lnTo>
                  <a:pt x="4568" y="1097"/>
                </a:lnTo>
                <a:lnTo>
                  <a:pt x="4566" y="1095"/>
                </a:lnTo>
                <a:lnTo>
                  <a:pt x="4566" y="1095"/>
                </a:lnTo>
                <a:lnTo>
                  <a:pt x="4561" y="1097"/>
                </a:lnTo>
                <a:lnTo>
                  <a:pt x="4555" y="1097"/>
                </a:lnTo>
                <a:lnTo>
                  <a:pt x="4553" y="1099"/>
                </a:lnTo>
                <a:lnTo>
                  <a:pt x="4553" y="1099"/>
                </a:lnTo>
                <a:lnTo>
                  <a:pt x="4549" y="1099"/>
                </a:lnTo>
                <a:lnTo>
                  <a:pt x="4547" y="1099"/>
                </a:lnTo>
                <a:lnTo>
                  <a:pt x="4545" y="1099"/>
                </a:lnTo>
                <a:lnTo>
                  <a:pt x="4543" y="1099"/>
                </a:lnTo>
                <a:lnTo>
                  <a:pt x="4543" y="1099"/>
                </a:lnTo>
                <a:lnTo>
                  <a:pt x="4541" y="1101"/>
                </a:lnTo>
                <a:lnTo>
                  <a:pt x="4541" y="1101"/>
                </a:lnTo>
                <a:lnTo>
                  <a:pt x="4538" y="1099"/>
                </a:lnTo>
                <a:lnTo>
                  <a:pt x="4536" y="1099"/>
                </a:lnTo>
                <a:lnTo>
                  <a:pt x="4534" y="1099"/>
                </a:lnTo>
                <a:close/>
                <a:moveTo>
                  <a:pt x="4480" y="1216"/>
                </a:moveTo>
                <a:lnTo>
                  <a:pt x="4482" y="1216"/>
                </a:lnTo>
                <a:lnTo>
                  <a:pt x="4484" y="1216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0"/>
                </a:lnTo>
                <a:lnTo>
                  <a:pt x="4486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2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6"/>
                </a:lnTo>
                <a:close/>
                <a:moveTo>
                  <a:pt x="4461" y="1111"/>
                </a:moveTo>
                <a:lnTo>
                  <a:pt x="4461" y="1111"/>
                </a:lnTo>
                <a:lnTo>
                  <a:pt x="4461" y="1111"/>
                </a:lnTo>
                <a:lnTo>
                  <a:pt x="4463" y="1111"/>
                </a:lnTo>
                <a:lnTo>
                  <a:pt x="4463" y="1111"/>
                </a:lnTo>
                <a:lnTo>
                  <a:pt x="4463" y="1109"/>
                </a:lnTo>
                <a:lnTo>
                  <a:pt x="4461" y="1109"/>
                </a:lnTo>
                <a:lnTo>
                  <a:pt x="4461" y="1109"/>
                </a:lnTo>
                <a:lnTo>
                  <a:pt x="4459" y="1109"/>
                </a:lnTo>
                <a:lnTo>
                  <a:pt x="4459" y="1111"/>
                </a:lnTo>
                <a:lnTo>
                  <a:pt x="4461" y="1111"/>
                </a:lnTo>
                <a:lnTo>
                  <a:pt x="4461" y="1111"/>
                </a:lnTo>
                <a:close/>
                <a:moveTo>
                  <a:pt x="4482" y="1118"/>
                </a:moveTo>
                <a:lnTo>
                  <a:pt x="4482" y="1120"/>
                </a:lnTo>
                <a:lnTo>
                  <a:pt x="4482" y="1118"/>
                </a:lnTo>
                <a:lnTo>
                  <a:pt x="4482" y="1118"/>
                </a:lnTo>
                <a:lnTo>
                  <a:pt x="4484" y="1115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2" y="1113"/>
                </a:lnTo>
                <a:lnTo>
                  <a:pt x="4482" y="1113"/>
                </a:lnTo>
                <a:lnTo>
                  <a:pt x="4482" y="1115"/>
                </a:lnTo>
                <a:lnTo>
                  <a:pt x="4480" y="1118"/>
                </a:lnTo>
                <a:lnTo>
                  <a:pt x="4482" y="1118"/>
                </a:lnTo>
                <a:close/>
                <a:moveTo>
                  <a:pt x="4482" y="1136"/>
                </a:moveTo>
                <a:lnTo>
                  <a:pt x="4482" y="1136"/>
                </a:lnTo>
                <a:lnTo>
                  <a:pt x="4482" y="1136"/>
                </a:lnTo>
                <a:lnTo>
                  <a:pt x="4482" y="1136"/>
                </a:lnTo>
                <a:lnTo>
                  <a:pt x="4484" y="1136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2" y="1136"/>
                </a:lnTo>
                <a:close/>
                <a:moveTo>
                  <a:pt x="4480" y="1122"/>
                </a:moveTo>
                <a:lnTo>
                  <a:pt x="4480" y="1122"/>
                </a:lnTo>
                <a:lnTo>
                  <a:pt x="4480" y="1122"/>
                </a:lnTo>
                <a:lnTo>
                  <a:pt x="4482" y="1120"/>
                </a:lnTo>
                <a:lnTo>
                  <a:pt x="4482" y="1120"/>
                </a:lnTo>
                <a:lnTo>
                  <a:pt x="4480" y="1118"/>
                </a:lnTo>
                <a:lnTo>
                  <a:pt x="4480" y="1122"/>
                </a:lnTo>
                <a:close/>
                <a:moveTo>
                  <a:pt x="4367" y="1348"/>
                </a:move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9" y="1350"/>
                </a:lnTo>
                <a:lnTo>
                  <a:pt x="4369" y="1350"/>
                </a:lnTo>
                <a:lnTo>
                  <a:pt x="4367" y="1348"/>
                </a:lnTo>
                <a:close/>
                <a:moveTo>
                  <a:pt x="4318" y="1273"/>
                </a:moveTo>
                <a:lnTo>
                  <a:pt x="4321" y="1273"/>
                </a:lnTo>
                <a:lnTo>
                  <a:pt x="4321" y="1273"/>
                </a:lnTo>
                <a:lnTo>
                  <a:pt x="4318" y="1271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close/>
                <a:moveTo>
                  <a:pt x="4373" y="1419"/>
                </a:moveTo>
                <a:lnTo>
                  <a:pt x="4375" y="1419"/>
                </a:lnTo>
                <a:lnTo>
                  <a:pt x="4375" y="1419"/>
                </a:lnTo>
                <a:lnTo>
                  <a:pt x="4375" y="1417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3"/>
                </a:lnTo>
                <a:lnTo>
                  <a:pt x="4375" y="1413"/>
                </a:lnTo>
                <a:lnTo>
                  <a:pt x="4373" y="1413"/>
                </a:lnTo>
                <a:lnTo>
                  <a:pt x="4373" y="1415"/>
                </a:lnTo>
                <a:lnTo>
                  <a:pt x="4373" y="1415"/>
                </a:lnTo>
                <a:lnTo>
                  <a:pt x="4373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3" y="1419"/>
                </a:lnTo>
                <a:close/>
                <a:moveTo>
                  <a:pt x="4325" y="1273"/>
                </a:moveTo>
                <a:lnTo>
                  <a:pt x="4323" y="1273"/>
                </a:lnTo>
                <a:lnTo>
                  <a:pt x="4323" y="1273"/>
                </a:lnTo>
                <a:lnTo>
                  <a:pt x="4321" y="1273"/>
                </a:lnTo>
                <a:lnTo>
                  <a:pt x="4321" y="1273"/>
                </a:lnTo>
                <a:lnTo>
                  <a:pt x="4323" y="1273"/>
                </a:lnTo>
                <a:lnTo>
                  <a:pt x="4325" y="1273"/>
                </a:lnTo>
                <a:close/>
                <a:moveTo>
                  <a:pt x="4262" y="1306"/>
                </a:move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8"/>
                </a:lnTo>
                <a:lnTo>
                  <a:pt x="4262" y="1306"/>
                </a:lnTo>
                <a:close/>
                <a:moveTo>
                  <a:pt x="4348" y="1292"/>
                </a:moveTo>
                <a:lnTo>
                  <a:pt x="4348" y="1294"/>
                </a:lnTo>
                <a:lnTo>
                  <a:pt x="4348" y="1294"/>
                </a:lnTo>
                <a:lnTo>
                  <a:pt x="4348" y="1294"/>
                </a:lnTo>
                <a:lnTo>
                  <a:pt x="4348" y="1296"/>
                </a:lnTo>
                <a:lnTo>
                  <a:pt x="4350" y="1300"/>
                </a:lnTo>
                <a:lnTo>
                  <a:pt x="4350" y="1300"/>
                </a:lnTo>
                <a:lnTo>
                  <a:pt x="4350" y="1302"/>
                </a:lnTo>
                <a:lnTo>
                  <a:pt x="4350" y="1302"/>
                </a:lnTo>
                <a:lnTo>
                  <a:pt x="4352" y="1302"/>
                </a:lnTo>
                <a:lnTo>
                  <a:pt x="4354" y="1304"/>
                </a:lnTo>
                <a:lnTo>
                  <a:pt x="4354" y="1304"/>
                </a:lnTo>
                <a:lnTo>
                  <a:pt x="4354" y="1306"/>
                </a:lnTo>
                <a:lnTo>
                  <a:pt x="4356" y="1308"/>
                </a:lnTo>
                <a:lnTo>
                  <a:pt x="4356" y="1310"/>
                </a:lnTo>
                <a:lnTo>
                  <a:pt x="4356" y="1310"/>
                </a:lnTo>
                <a:lnTo>
                  <a:pt x="4358" y="1310"/>
                </a:lnTo>
                <a:lnTo>
                  <a:pt x="4358" y="1310"/>
                </a:lnTo>
                <a:lnTo>
                  <a:pt x="4358" y="1308"/>
                </a:lnTo>
                <a:lnTo>
                  <a:pt x="4358" y="1306"/>
                </a:lnTo>
                <a:lnTo>
                  <a:pt x="4358" y="1304"/>
                </a:lnTo>
                <a:lnTo>
                  <a:pt x="4360" y="1302"/>
                </a:lnTo>
                <a:lnTo>
                  <a:pt x="4360" y="1300"/>
                </a:lnTo>
                <a:lnTo>
                  <a:pt x="4362" y="1298"/>
                </a:lnTo>
                <a:lnTo>
                  <a:pt x="4365" y="1296"/>
                </a:lnTo>
                <a:lnTo>
                  <a:pt x="4367" y="1294"/>
                </a:lnTo>
                <a:lnTo>
                  <a:pt x="4367" y="1292"/>
                </a:lnTo>
                <a:lnTo>
                  <a:pt x="4367" y="1289"/>
                </a:lnTo>
                <a:lnTo>
                  <a:pt x="4369" y="1285"/>
                </a:lnTo>
                <a:lnTo>
                  <a:pt x="4369" y="1281"/>
                </a:lnTo>
                <a:lnTo>
                  <a:pt x="4369" y="1279"/>
                </a:lnTo>
                <a:lnTo>
                  <a:pt x="4371" y="1279"/>
                </a:lnTo>
                <a:lnTo>
                  <a:pt x="4371" y="1275"/>
                </a:lnTo>
                <a:lnTo>
                  <a:pt x="4373" y="1273"/>
                </a:lnTo>
                <a:lnTo>
                  <a:pt x="4373" y="1271"/>
                </a:lnTo>
                <a:lnTo>
                  <a:pt x="4373" y="1269"/>
                </a:lnTo>
                <a:lnTo>
                  <a:pt x="4373" y="1266"/>
                </a:lnTo>
                <a:lnTo>
                  <a:pt x="4373" y="1266"/>
                </a:lnTo>
                <a:lnTo>
                  <a:pt x="4375" y="1264"/>
                </a:lnTo>
                <a:lnTo>
                  <a:pt x="4373" y="1264"/>
                </a:lnTo>
                <a:lnTo>
                  <a:pt x="4373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69" y="1260"/>
                </a:lnTo>
                <a:lnTo>
                  <a:pt x="4369" y="1260"/>
                </a:lnTo>
                <a:lnTo>
                  <a:pt x="4367" y="1260"/>
                </a:lnTo>
                <a:lnTo>
                  <a:pt x="4367" y="1262"/>
                </a:lnTo>
                <a:lnTo>
                  <a:pt x="4362" y="1264"/>
                </a:lnTo>
                <a:lnTo>
                  <a:pt x="4360" y="1264"/>
                </a:lnTo>
                <a:lnTo>
                  <a:pt x="4360" y="1266"/>
                </a:lnTo>
                <a:lnTo>
                  <a:pt x="4358" y="1269"/>
                </a:lnTo>
                <a:lnTo>
                  <a:pt x="4358" y="1269"/>
                </a:lnTo>
                <a:lnTo>
                  <a:pt x="4356" y="1271"/>
                </a:lnTo>
                <a:lnTo>
                  <a:pt x="4356" y="1273"/>
                </a:lnTo>
                <a:lnTo>
                  <a:pt x="4348" y="1285"/>
                </a:lnTo>
                <a:lnTo>
                  <a:pt x="4348" y="1285"/>
                </a:lnTo>
                <a:lnTo>
                  <a:pt x="4348" y="1287"/>
                </a:lnTo>
                <a:lnTo>
                  <a:pt x="4348" y="1289"/>
                </a:lnTo>
                <a:lnTo>
                  <a:pt x="4348" y="1292"/>
                </a:lnTo>
                <a:lnTo>
                  <a:pt x="4348" y="1292"/>
                </a:lnTo>
                <a:close/>
                <a:moveTo>
                  <a:pt x="4316" y="1497"/>
                </a:moveTo>
                <a:lnTo>
                  <a:pt x="4316" y="1497"/>
                </a:lnTo>
                <a:lnTo>
                  <a:pt x="4316" y="1499"/>
                </a:lnTo>
                <a:lnTo>
                  <a:pt x="4314" y="1499"/>
                </a:lnTo>
                <a:lnTo>
                  <a:pt x="4312" y="1501"/>
                </a:lnTo>
                <a:lnTo>
                  <a:pt x="4310" y="1503"/>
                </a:lnTo>
                <a:lnTo>
                  <a:pt x="4308" y="1505"/>
                </a:lnTo>
                <a:lnTo>
                  <a:pt x="4308" y="1505"/>
                </a:lnTo>
                <a:lnTo>
                  <a:pt x="4306" y="1508"/>
                </a:lnTo>
                <a:lnTo>
                  <a:pt x="4306" y="1510"/>
                </a:lnTo>
                <a:lnTo>
                  <a:pt x="4306" y="1512"/>
                </a:lnTo>
                <a:lnTo>
                  <a:pt x="4308" y="1510"/>
                </a:lnTo>
                <a:lnTo>
                  <a:pt x="4308" y="1510"/>
                </a:lnTo>
                <a:lnTo>
                  <a:pt x="4310" y="1510"/>
                </a:lnTo>
                <a:lnTo>
                  <a:pt x="4310" y="1508"/>
                </a:lnTo>
                <a:lnTo>
                  <a:pt x="4310" y="1508"/>
                </a:lnTo>
                <a:lnTo>
                  <a:pt x="4310" y="1508"/>
                </a:lnTo>
                <a:lnTo>
                  <a:pt x="4312" y="1505"/>
                </a:lnTo>
                <a:lnTo>
                  <a:pt x="4314" y="1505"/>
                </a:lnTo>
                <a:lnTo>
                  <a:pt x="4316" y="1505"/>
                </a:lnTo>
                <a:lnTo>
                  <a:pt x="4316" y="1503"/>
                </a:lnTo>
                <a:lnTo>
                  <a:pt x="4318" y="1501"/>
                </a:lnTo>
                <a:lnTo>
                  <a:pt x="4318" y="1499"/>
                </a:lnTo>
                <a:lnTo>
                  <a:pt x="4321" y="1499"/>
                </a:lnTo>
                <a:lnTo>
                  <a:pt x="4323" y="1499"/>
                </a:lnTo>
                <a:lnTo>
                  <a:pt x="4323" y="1497"/>
                </a:lnTo>
                <a:lnTo>
                  <a:pt x="4325" y="1497"/>
                </a:lnTo>
                <a:lnTo>
                  <a:pt x="4325" y="1495"/>
                </a:lnTo>
                <a:lnTo>
                  <a:pt x="4329" y="1491"/>
                </a:lnTo>
                <a:lnTo>
                  <a:pt x="4329" y="1489"/>
                </a:lnTo>
                <a:lnTo>
                  <a:pt x="4329" y="1489"/>
                </a:lnTo>
                <a:lnTo>
                  <a:pt x="4329" y="1489"/>
                </a:lnTo>
                <a:lnTo>
                  <a:pt x="4331" y="1487"/>
                </a:lnTo>
                <a:lnTo>
                  <a:pt x="4335" y="1487"/>
                </a:lnTo>
                <a:lnTo>
                  <a:pt x="4335" y="1487"/>
                </a:lnTo>
                <a:lnTo>
                  <a:pt x="4335" y="1484"/>
                </a:lnTo>
                <a:lnTo>
                  <a:pt x="4335" y="1484"/>
                </a:lnTo>
                <a:lnTo>
                  <a:pt x="4337" y="1482"/>
                </a:lnTo>
                <a:lnTo>
                  <a:pt x="4337" y="1482"/>
                </a:lnTo>
                <a:lnTo>
                  <a:pt x="4339" y="1482"/>
                </a:lnTo>
                <a:lnTo>
                  <a:pt x="4339" y="1480"/>
                </a:lnTo>
                <a:lnTo>
                  <a:pt x="4341" y="1480"/>
                </a:lnTo>
                <a:lnTo>
                  <a:pt x="4341" y="1478"/>
                </a:lnTo>
                <a:lnTo>
                  <a:pt x="4341" y="1476"/>
                </a:lnTo>
                <a:lnTo>
                  <a:pt x="4339" y="1474"/>
                </a:lnTo>
                <a:lnTo>
                  <a:pt x="4339" y="1472"/>
                </a:lnTo>
                <a:lnTo>
                  <a:pt x="4339" y="1472"/>
                </a:lnTo>
                <a:lnTo>
                  <a:pt x="4339" y="1470"/>
                </a:lnTo>
                <a:lnTo>
                  <a:pt x="4339" y="1470"/>
                </a:lnTo>
                <a:lnTo>
                  <a:pt x="4339" y="1468"/>
                </a:lnTo>
                <a:lnTo>
                  <a:pt x="4339" y="1468"/>
                </a:lnTo>
                <a:lnTo>
                  <a:pt x="4339" y="1468"/>
                </a:lnTo>
                <a:lnTo>
                  <a:pt x="4337" y="1472"/>
                </a:lnTo>
                <a:lnTo>
                  <a:pt x="4335" y="1474"/>
                </a:lnTo>
                <a:lnTo>
                  <a:pt x="4335" y="1474"/>
                </a:lnTo>
                <a:lnTo>
                  <a:pt x="4335" y="1476"/>
                </a:lnTo>
                <a:lnTo>
                  <a:pt x="4335" y="1478"/>
                </a:lnTo>
                <a:lnTo>
                  <a:pt x="4335" y="1478"/>
                </a:lnTo>
                <a:lnTo>
                  <a:pt x="4335" y="1480"/>
                </a:lnTo>
                <a:lnTo>
                  <a:pt x="4335" y="1480"/>
                </a:lnTo>
                <a:lnTo>
                  <a:pt x="4333" y="1480"/>
                </a:lnTo>
                <a:lnTo>
                  <a:pt x="4333" y="1482"/>
                </a:lnTo>
                <a:lnTo>
                  <a:pt x="4331" y="1482"/>
                </a:lnTo>
                <a:lnTo>
                  <a:pt x="4329" y="1484"/>
                </a:lnTo>
                <a:lnTo>
                  <a:pt x="4329" y="1487"/>
                </a:lnTo>
                <a:lnTo>
                  <a:pt x="4327" y="1487"/>
                </a:lnTo>
                <a:lnTo>
                  <a:pt x="4325" y="1491"/>
                </a:lnTo>
                <a:lnTo>
                  <a:pt x="4323" y="1493"/>
                </a:lnTo>
                <a:lnTo>
                  <a:pt x="4318" y="1497"/>
                </a:lnTo>
                <a:lnTo>
                  <a:pt x="4318" y="1497"/>
                </a:lnTo>
                <a:lnTo>
                  <a:pt x="4316" y="1497"/>
                </a:lnTo>
                <a:close/>
                <a:moveTo>
                  <a:pt x="4220" y="1591"/>
                </a:moveTo>
                <a:lnTo>
                  <a:pt x="4220" y="1591"/>
                </a:lnTo>
                <a:lnTo>
                  <a:pt x="4220" y="1591"/>
                </a:lnTo>
                <a:lnTo>
                  <a:pt x="4220" y="1596"/>
                </a:lnTo>
                <a:lnTo>
                  <a:pt x="4220" y="1598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3"/>
                </a:lnTo>
                <a:lnTo>
                  <a:pt x="4222" y="1591"/>
                </a:lnTo>
                <a:lnTo>
                  <a:pt x="4220" y="1591"/>
                </a:lnTo>
                <a:close/>
                <a:moveTo>
                  <a:pt x="4239" y="1315"/>
                </a:moveTo>
                <a:lnTo>
                  <a:pt x="4239" y="1315"/>
                </a:lnTo>
                <a:lnTo>
                  <a:pt x="4239" y="1317"/>
                </a:lnTo>
                <a:lnTo>
                  <a:pt x="4239" y="1317"/>
                </a:lnTo>
                <a:lnTo>
                  <a:pt x="4239" y="1315"/>
                </a:lnTo>
                <a:lnTo>
                  <a:pt x="4239" y="1315"/>
                </a:lnTo>
                <a:close/>
                <a:moveTo>
                  <a:pt x="4241" y="1317"/>
                </a:moveTo>
                <a:lnTo>
                  <a:pt x="4241" y="1317"/>
                </a:lnTo>
                <a:lnTo>
                  <a:pt x="4241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7"/>
                </a:lnTo>
                <a:lnTo>
                  <a:pt x="4241" y="1317"/>
                </a:lnTo>
                <a:close/>
                <a:moveTo>
                  <a:pt x="4260" y="1306"/>
                </a:moveTo>
                <a:lnTo>
                  <a:pt x="4260" y="1306"/>
                </a:lnTo>
                <a:lnTo>
                  <a:pt x="4260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60" y="1306"/>
                </a:lnTo>
                <a:close/>
                <a:moveTo>
                  <a:pt x="4365" y="1216"/>
                </a:moveTo>
                <a:lnTo>
                  <a:pt x="4365" y="1216"/>
                </a:lnTo>
                <a:lnTo>
                  <a:pt x="4365" y="1216"/>
                </a:lnTo>
                <a:lnTo>
                  <a:pt x="4362" y="1216"/>
                </a:lnTo>
                <a:lnTo>
                  <a:pt x="4362" y="1218"/>
                </a:lnTo>
                <a:lnTo>
                  <a:pt x="4362" y="1218"/>
                </a:lnTo>
                <a:lnTo>
                  <a:pt x="4365" y="1218"/>
                </a:lnTo>
                <a:lnTo>
                  <a:pt x="4365" y="1216"/>
                </a:lnTo>
                <a:close/>
                <a:moveTo>
                  <a:pt x="4379" y="1189"/>
                </a:moveTo>
                <a:lnTo>
                  <a:pt x="4379" y="1187"/>
                </a:lnTo>
                <a:lnTo>
                  <a:pt x="4379" y="1187"/>
                </a:lnTo>
                <a:lnTo>
                  <a:pt x="4377" y="1185"/>
                </a:lnTo>
                <a:lnTo>
                  <a:pt x="4375" y="1185"/>
                </a:lnTo>
                <a:lnTo>
                  <a:pt x="4375" y="1187"/>
                </a:lnTo>
                <a:lnTo>
                  <a:pt x="4375" y="1187"/>
                </a:lnTo>
                <a:lnTo>
                  <a:pt x="4377" y="1187"/>
                </a:lnTo>
                <a:lnTo>
                  <a:pt x="4379" y="1189"/>
                </a:lnTo>
                <a:lnTo>
                  <a:pt x="4379" y="1189"/>
                </a:lnTo>
                <a:close/>
                <a:moveTo>
                  <a:pt x="4375" y="1191"/>
                </a:moveTo>
                <a:lnTo>
                  <a:pt x="4377" y="1191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1"/>
                </a:lnTo>
                <a:lnTo>
                  <a:pt x="4377" y="1191"/>
                </a:lnTo>
                <a:lnTo>
                  <a:pt x="4375" y="1191"/>
                </a:lnTo>
                <a:close/>
                <a:moveTo>
                  <a:pt x="4346" y="1396"/>
                </a:moveTo>
                <a:lnTo>
                  <a:pt x="4346" y="1396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6"/>
                </a:lnTo>
                <a:lnTo>
                  <a:pt x="4344" y="1399"/>
                </a:lnTo>
                <a:lnTo>
                  <a:pt x="4344" y="1399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3"/>
                </a:lnTo>
                <a:lnTo>
                  <a:pt x="4346" y="1407"/>
                </a:lnTo>
                <a:lnTo>
                  <a:pt x="4346" y="1409"/>
                </a:lnTo>
                <a:lnTo>
                  <a:pt x="4346" y="1411"/>
                </a:lnTo>
                <a:lnTo>
                  <a:pt x="4346" y="1413"/>
                </a:lnTo>
                <a:lnTo>
                  <a:pt x="4348" y="1415"/>
                </a:lnTo>
                <a:lnTo>
                  <a:pt x="4348" y="1417"/>
                </a:lnTo>
                <a:lnTo>
                  <a:pt x="4348" y="1417"/>
                </a:lnTo>
                <a:lnTo>
                  <a:pt x="4350" y="1417"/>
                </a:lnTo>
                <a:lnTo>
                  <a:pt x="4350" y="1417"/>
                </a:lnTo>
                <a:lnTo>
                  <a:pt x="4350" y="1419"/>
                </a:lnTo>
                <a:lnTo>
                  <a:pt x="4352" y="1419"/>
                </a:lnTo>
                <a:lnTo>
                  <a:pt x="4352" y="1422"/>
                </a:lnTo>
                <a:lnTo>
                  <a:pt x="4352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19"/>
                </a:lnTo>
                <a:lnTo>
                  <a:pt x="4354" y="1417"/>
                </a:lnTo>
                <a:lnTo>
                  <a:pt x="4354" y="1415"/>
                </a:lnTo>
                <a:lnTo>
                  <a:pt x="4356" y="1417"/>
                </a:lnTo>
                <a:lnTo>
                  <a:pt x="4356" y="1417"/>
                </a:lnTo>
                <a:lnTo>
                  <a:pt x="4358" y="1417"/>
                </a:lnTo>
                <a:lnTo>
                  <a:pt x="4358" y="1417"/>
                </a:lnTo>
                <a:lnTo>
                  <a:pt x="4360" y="1419"/>
                </a:lnTo>
                <a:lnTo>
                  <a:pt x="4360" y="1422"/>
                </a:lnTo>
                <a:lnTo>
                  <a:pt x="4360" y="1422"/>
                </a:lnTo>
                <a:lnTo>
                  <a:pt x="4356" y="1424"/>
                </a:lnTo>
                <a:lnTo>
                  <a:pt x="4356" y="1426"/>
                </a:lnTo>
                <a:lnTo>
                  <a:pt x="4356" y="1426"/>
                </a:lnTo>
                <a:lnTo>
                  <a:pt x="4356" y="1430"/>
                </a:lnTo>
                <a:lnTo>
                  <a:pt x="4356" y="1432"/>
                </a:lnTo>
                <a:lnTo>
                  <a:pt x="4356" y="1430"/>
                </a:lnTo>
                <a:lnTo>
                  <a:pt x="4358" y="1430"/>
                </a:lnTo>
                <a:lnTo>
                  <a:pt x="4360" y="1432"/>
                </a:lnTo>
                <a:lnTo>
                  <a:pt x="4360" y="1432"/>
                </a:lnTo>
                <a:lnTo>
                  <a:pt x="4362" y="1434"/>
                </a:lnTo>
                <a:lnTo>
                  <a:pt x="4365" y="1434"/>
                </a:lnTo>
                <a:lnTo>
                  <a:pt x="4367" y="1434"/>
                </a:lnTo>
                <a:lnTo>
                  <a:pt x="4367" y="1434"/>
                </a:lnTo>
                <a:lnTo>
                  <a:pt x="4367" y="1432"/>
                </a:lnTo>
                <a:lnTo>
                  <a:pt x="4369" y="1432"/>
                </a:lnTo>
                <a:lnTo>
                  <a:pt x="4371" y="1430"/>
                </a:lnTo>
                <a:lnTo>
                  <a:pt x="4371" y="1430"/>
                </a:lnTo>
                <a:lnTo>
                  <a:pt x="4371" y="1430"/>
                </a:lnTo>
                <a:lnTo>
                  <a:pt x="4373" y="1430"/>
                </a:lnTo>
                <a:lnTo>
                  <a:pt x="4377" y="1432"/>
                </a:lnTo>
                <a:lnTo>
                  <a:pt x="4377" y="1434"/>
                </a:lnTo>
                <a:lnTo>
                  <a:pt x="4381" y="1436"/>
                </a:lnTo>
                <a:lnTo>
                  <a:pt x="4381" y="1436"/>
                </a:lnTo>
                <a:lnTo>
                  <a:pt x="4383" y="1438"/>
                </a:lnTo>
                <a:lnTo>
                  <a:pt x="4383" y="1438"/>
                </a:lnTo>
                <a:lnTo>
                  <a:pt x="4383" y="1440"/>
                </a:lnTo>
                <a:lnTo>
                  <a:pt x="4383" y="1440"/>
                </a:lnTo>
                <a:lnTo>
                  <a:pt x="4385" y="1440"/>
                </a:lnTo>
                <a:lnTo>
                  <a:pt x="4385" y="1438"/>
                </a:lnTo>
                <a:lnTo>
                  <a:pt x="4383" y="1436"/>
                </a:lnTo>
                <a:lnTo>
                  <a:pt x="4383" y="1436"/>
                </a:lnTo>
                <a:lnTo>
                  <a:pt x="4383" y="1434"/>
                </a:lnTo>
                <a:lnTo>
                  <a:pt x="4383" y="1434"/>
                </a:lnTo>
                <a:lnTo>
                  <a:pt x="4383" y="1432"/>
                </a:lnTo>
                <a:lnTo>
                  <a:pt x="4381" y="1432"/>
                </a:lnTo>
                <a:lnTo>
                  <a:pt x="4381" y="1430"/>
                </a:lnTo>
                <a:lnTo>
                  <a:pt x="4381" y="1430"/>
                </a:lnTo>
                <a:lnTo>
                  <a:pt x="4383" y="1430"/>
                </a:lnTo>
                <a:lnTo>
                  <a:pt x="4383" y="1430"/>
                </a:lnTo>
                <a:lnTo>
                  <a:pt x="4385" y="1432"/>
                </a:lnTo>
                <a:lnTo>
                  <a:pt x="4388" y="1434"/>
                </a:lnTo>
                <a:lnTo>
                  <a:pt x="4388" y="1434"/>
                </a:lnTo>
                <a:lnTo>
                  <a:pt x="4392" y="1436"/>
                </a:lnTo>
                <a:lnTo>
                  <a:pt x="4392" y="1438"/>
                </a:lnTo>
                <a:lnTo>
                  <a:pt x="4392" y="1438"/>
                </a:lnTo>
                <a:lnTo>
                  <a:pt x="4394" y="1440"/>
                </a:lnTo>
                <a:lnTo>
                  <a:pt x="4394" y="1443"/>
                </a:lnTo>
                <a:lnTo>
                  <a:pt x="4394" y="1443"/>
                </a:lnTo>
                <a:lnTo>
                  <a:pt x="4396" y="1443"/>
                </a:lnTo>
                <a:lnTo>
                  <a:pt x="4398" y="1445"/>
                </a:lnTo>
                <a:lnTo>
                  <a:pt x="4400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4" y="1445"/>
                </a:lnTo>
                <a:lnTo>
                  <a:pt x="4402" y="1447"/>
                </a:lnTo>
                <a:lnTo>
                  <a:pt x="4402" y="1449"/>
                </a:lnTo>
                <a:lnTo>
                  <a:pt x="4404" y="1449"/>
                </a:lnTo>
                <a:lnTo>
                  <a:pt x="4404" y="1449"/>
                </a:lnTo>
                <a:lnTo>
                  <a:pt x="4406" y="1447"/>
                </a:lnTo>
                <a:lnTo>
                  <a:pt x="4406" y="1443"/>
                </a:lnTo>
                <a:lnTo>
                  <a:pt x="4406" y="1443"/>
                </a:lnTo>
                <a:lnTo>
                  <a:pt x="4404" y="1443"/>
                </a:lnTo>
                <a:lnTo>
                  <a:pt x="4404" y="1443"/>
                </a:lnTo>
                <a:lnTo>
                  <a:pt x="4402" y="1443"/>
                </a:lnTo>
                <a:lnTo>
                  <a:pt x="4400" y="1443"/>
                </a:lnTo>
                <a:lnTo>
                  <a:pt x="4402" y="1440"/>
                </a:lnTo>
                <a:lnTo>
                  <a:pt x="4402" y="1440"/>
                </a:lnTo>
                <a:lnTo>
                  <a:pt x="4400" y="1438"/>
                </a:lnTo>
                <a:lnTo>
                  <a:pt x="4400" y="1436"/>
                </a:lnTo>
                <a:lnTo>
                  <a:pt x="4398" y="1436"/>
                </a:lnTo>
                <a:lnTo>
                  <a:pt x="4398" y="1434"/>
                </a:lnTo>
                <a:lnTo>
                  <a:pt x="4398" y="1434"/>
                </a:lnTo>
                <a:lnTo>
                  <a:pt x="4402" y="1432"/>
                </a:lnTo>
                <a:lnTo>
                  <a:pt x="4402" y="1432"/>
                </a:lnTo>
                <a:lnTo>
                  <a:pt x="4402" y="1432"/>
                </a:lnTo>
                <a:lnTo>
                  <a:pt x="4400" y="1430"/>
                </a:lnTo>
                <a:lnTo>
                  <a:pt x="4400" y="1430"/>
                </a:lnTo>
                <a:lnTo>
                  <a:pt x="4398" y="1430"/>
                </a:lnTo>
                <a:lnTo>
                  <a:pt x="4396" y="1430"/>
                </a:lnTo>
                <a:lnTo>
                  <a:pt x="4396" y="1428"/>
                </a:lnTo>
                <a:lnTo>
                  <a:pt x="4394" y="1428"/>
                </a:lnTo>
                <a:lnTo>
                  <a:pt x="4394" y="1428"/>
                </a:lnTo>
                <a:lnTo>
                  <a:pt x="4394" y="1430"/>
                </a:lnTo>
                <a:lnTo>
                  <a:pt x="4394" y="1430"/>
                </a:lnTo>
                <a:lnTo>
                  <a:pt x="4394" y="1432"/>
                </a:lnTo>
                <a:lnTo>
                  <a:pt x="4394" y="1432"/>
                </a:lnTo>
                <a:lnTo>
                  <a:pt x="4392" y="1432"/>
                </a:lnTo>
                <a:lnTo>
                  <a:pt x="4390" y="1432"/>
                </a:lnTo>
                <a:lnTo>
                  <a:pt x="4390" y="1432"/>
                </a:lnTo>
                <a:lnTo>
                  <a:pt x="4390" y="1430"/>
                </a:lnTo>
                <a:lnTo>
                  <a:pt x="4390" y="1430"/>
                </a:lnTo>
                <a:lnTo>
                  <a:pt x="4390" y="1428"/>
                </a:lnTo>
                <a:lnTo>
                  <a:pt x="4390" y="1426"/>
                </a:lnTo>
                <a:lnTo>
                  <a:pt x="4388" y="1426"/>
                </a:lnTo>
                <a:lnTo>
                  <a:pt x="4385" y="1426"/>
                </a:lnTo>
                <a:lnTo>
                  <a:pt x="4383" y="1424"/>
                </a:lnTo>
                <a:lnTo>
                  <a:pt x="4381" y="1424"/>
                </a:lnTo>
                <a:lnTo>
                  <a:pt x="4381" y="1426"/>
                </a:lnTo>
                <a:lnTo>
                  <a:pt x="4379" y="1426"/>
                </a:lnTo>
                <a:lnTo>
                  <a:pt x="4379" y="1426"/>
                </a:lnTo>
                <a:lnTo>
                  <a:pt x="4377" y="1426"/>
                </a:lnTo>
                <a:lnTo>
                  <a:pt x="4377" y="1428"/>
                </a:lnTo>
                <a:lnTo>
                  <a:pt x="4379" y="1428"/>
                </a:lnTo>
                <a:lnTo>
                  <a:pt x="4379" y="1430"/>
                </a:lnTo>
                <a:lnTo>
                  <a:pt x="4379" y="1430"/>
                </a:lnTo>
                <a:lnTo>
                  <a:pt x="4379" y="1430"/>
                </a:lnTo>
                <a:lnTo>
                  <a:pt x="4377" y="1430"/>
                </a:lnTo>
                <a:lnTo>
                  <a:pt x="4377" y="1430"/>
                </a:lnTo>
                <a:lnTo>
                  <a:pt x="4373" y="1428"/>
                </a:lnTo>
                <a:lnTo>
                  <a:pt x="4373" y="1428"/>
                </a:lnTo>
                <a:lnTo>
                  <a:pt x="4373" y="1428"/>
                </a:lnTo>
                <a:lnTo>
                  <a:pt x="4371" y="1426"/>
                </a:lnTo>
                <a:lnTo>
                  <a:pt x="4371" y="1426"/>
                </a:lnTo>
                <a:lnTo>
                  <a:pt x="4371" y="1422"/>
                </a:lnTo>
                <a:lnTo>
                  <a:pt x="4369" y="1419"/>
                </a:lnTo>
                <a:lnTo>
                  <a:pt x="4369" y="1419"/>
                </a:lnTo>
                <a:lnTo>
                  <a:pt x="4371" y="1417"/>
                </a:lnTo>
                <a:lnTo>
                  <a:pt x="4371" y="1417"/>
                </a:lnTo>
                <a:lnTo>
                  <a:pt x="4371" y="1417"/>
                </a:lnTo>
                <a:lnTo>
                  <a:pt x="4369" y="1415"/>
                </a:lnTo>
                <a:lnTo>
                  <a:pt x="4367" y="1411"/>
                </a:lnTo>
                <a:lnTo>
                  <a:pt x="4367" y="1411"/>
                </a:lnTo>
                <a:lnTo>
                  <a:pt x="4367" y="1409"/>
                </a:lnTo>
                <a:lnTo>
                  <a:pt x="4367" y="1409"/>
                </a:lnTo>
                <a:lnTo>
                  <a:pt x="4367" y="1409"/>
                </a:lnTo>
                <a:lnTo>
                  <a:pt x="4369" y="1407"/>
                </a:lnTo>
                <a:lnTo>
                  <a:pt x="4369" y="1405"/>
                </a:lnTo>
                <a:lnTo>
                  <a:pt x="4369" y="1405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1"/>
                </a:lnTo>
                <a:lnTo>
                  <a:pt x="4371" y="1399"/>
                </a:lnTo>
                <a:lnTo>
                  <a:pt x="4373" y="1399"/>
                </a:lnTo>
                <a:lnTo>
                  <a:pt x="4375" y="1396"/>
                </a:lnTo>
                <a:lnTo>
                  <a:pt x="4377" y="1396"/>
                </a:lnTo>
                <a:lnTo>
                  <a:pt x="4379" y="1394"/>
                </a:lnTo>
                <a:lnTo>
                  <a:pt x="4379" y="1392"/>
                </a:lnTo>
                <a:lnTo>
                  <a:pt x="4381" y="1388"/>
                </a:lnTo>
                <a:lnTo>
                  <a:pt x="4381" y="1386"/>
                </a:lnTo>
                <a:lnTo>
                  <a:pt x="4383" y="1384"/>
                </a:lnTo>
                <a:lnTo>
                  <a:pt x="4383" y="1384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0"/>
                </a:lnTo>
                <a:lnTo>
                  <a:pt x="4381" y="1380"/>
                </a:lnTo>
                <a:lnTo>
                  <a:pt x="4379" y="1380"/>
                </a:lnTo>
                <a:lnTo>
                  <a:pt x="4379" y="1378"/>
                </a:lnTo>
                <a:lnTo>
                  <a:pt x="4377" y="1375"/>
                </a:lnTo>
                <a:lnTo>
                  <a:pt x="4377" y="1375"/>
                </a:lnTo>
                <a:lnTo>
                  <a:pt x="4377" y="1373"/>
                </a:lnTo>
                <a:lnTo>
                  <a:pt x="4377" y="1369"/>
                </a:lnTo>
                <a:lnTo>
                  <a:pt x="4379" y="1367"/>
                </a:lnTo>
                <a:lnTo>
                  <a:pt x="4379" y="1367"/>
                </a:lnTo>
                <a:lnTo>
                  <a:pt x="4379" y="1365"/>
                </a:lnTo>
                <a:lnTo>
                  <a:pt x="4379" y="1365"/>
                </a:lnTo>
                <a:lnTo>
                  <a:pt x="4379" y="1363"/>
                </a:lnTo>
                <a:lnTo>
                  <a:pt x="4379" y="1363"/>
                </a:lnTo>
                <a:lnTo>
                  <a:pt x="4377" y="1363"/>
                </a:lnTo>
                <a:lnTo>
                  <a:pt x="4377" y="1365"/>
                </a:lnTo>
                <a:lnTo>
                  <a:pt x="4375" y="1365"/>
                </a:lnTo>
                <a:lnTo>
                  <a:pt x="4375" y="1365"/>
                </a:lnTo>
                <a:lnTo>
                  <a:pt x="4373" y="1365"/>
                </a:lnTo>
                <a:lnTo>
                  <a:pt x="4371" y="1365"/>
                </a:lnTo>
                <a:lnTo>
                  <a:pt x="4369" y="1365"/>
                </a:lnTo>
                <a:lnTo>
                  <a:pt x="4365" y="1361"/>
                </a:lnTo>
                <a:lnTo>
                  <a:pt x="4362" y="1361"/>
                </a:lnTo>
                <a:lnTo>
                  <a:pt x="4362" y="1361"/>
                </a:lnTo>
                <a:lnTo>
                  <a:pt x="4360" y="1361"/>
                </a:lnTo>
                <a:lnTo>
                  <a:pt x="4358" y="1361"/>
                </a:lnTo>
                <a:lnTo>
                  <a:pt x="4358" y="1361"/>
                </a:lnTo>
                <a:lnTo>
                  <a:pt x="4356" y="1363"/>
                </a:lnTo>
                <a:lnTo>
                  <a:pt x="4354" y="1363"/>
                </a:lnTo>
                <a:lnTo>
                  <a:pt x="4354" y="1365"/>
                </a:lnTo>
                <a:lnTo>
                  <a:pt x="4354" y="1367"/>
                </a:lnTo>
                <a:lnTo>
                  <a:pt x="4354" y="1367"/>
                </a:lnTo>
                <a:lnTo>
                  <a:pt x="4352" y="1375"/>
                </a:lnTo>
                <a:lnTo>
                  <a:pt x="4352" y="1378"/>
                </a:lnTo>
                <a:lnTo>
                  <a:pt x="4352" y="1378"/>
                </a:lnTo>
                <a:lnTo>
                  <a:pt x="4352" y="1380"/>
                </a:lnTo>
                <a:lnTo>
                  <a:pt x="4352" y="1382"/>
                </a:lnTo>
                <a:lnTo>
                  <a:pt x="4352" y="1384"/>
                </a:lnTo>
                <a:lnTo>
                  <a:pt x="4352" y="1386"/>
                </a:lnTo>
                <a:lnTo>
                  <a:pt x="4350" y="1388"/>
                </a:lnTo>
                <a:lnTo>
                  <a:pt x="4350" y="1390"/>
                </a:lnTo>
                <a:lnTo>
                  <a:pt x="4350" y="1392"/>
                </a:lnTo>
                <a:lnTo>
                  <a:pt x="4350" y="1394"/>
                </a:lnTo>
                <a:lnTo>
                  <a:pt x="4352" y="1396"/>
                </a:lnTo>
                <a:lnTo>
                  <a:pt x="4352" y="1396"/>
                </a:lnTo>
                <a:lnTo>
                  <a:pt x="4352" y="1399"/>
                </a:lnTo>
                <a:lnTo>
                  <a:pt x="4352" y="1399"/>
                </a:lnTo>
                <a:lnTo>
                  <a:pt x="4350" y="1399"/>
                </a:lnTo>
                <a:lnTo>
                  <a:pt x="4348" y="1399"/>
                </a:lnTo>
                <a:lnTo>
                  <a:pt x="4348" y="1399"/>
                </a:lnTo>
                <a:lnTo>
                  <a:pt x="4346" y="1396"/>
                </a:lnTo>
                <a:lnTo>
                  <a:pt x="4346" y="1396"/>
                </a:lnTo>
                <a:close/>
                <a:moveTo>
                  <a:pt x="4381" y="1189"/>
                </a:moveTo>
                <a:lnTo>
                  <a:pt x="4381" y="1189"/>
                </a:lnTo>
                <a:lnTo>
                  <a:pt x="4381" y="1189"/>
                </a:lnTo>
                <a:lnTo>
                  <a:pt x="4379" y="1189"/>
                </a:lnTo>
                <a:lnTo>
                  <a:pt x="4379" y="1189"/>
                </a:lnTo>
                <a:lnTo>
                  <a:pt x="4381" y="1189"/>
                </a:lnTo>
                <a:lnTo>
                  <a:pt x="4381" y="1189"/>
                </a:lnTo>
                <a:close/>
                <a:moveTo>
                  <a:pt x="4375" y="1357"/>
                </a:moveTo>
                <a:lnTo>
                  <a:pt x="4375" y="1357"/>
                </a:lnTo>
                <a:lnTo>
                  <a:pt x="4375" y="1354"/>
                </a:lnTo>
                <a:lnTo>
                  <a:pt x="4373" y="1354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9"/>
                </a:lnTo>
                <a:lnTo>
                  <a:pt x="4375" y="1357"/>
                </a:lnTo>
                <a:close/>
                <a:moveTo>
                  <a:pt x="4375" y="1334"/>
                </a:moveTo>
                <a:lnTo>
                  <a:pt x="4375" y="1334"/>
                </a:lnTo>
                <a:lnTo>
                  <a:pt x="4373" y="1336"/>
                </a:lnTo>
                <a:lnTo>
                  <a:pt x="4375" y="1336"/>
                </a:lnTo>
                <a:lnTo>
                  <a:pt x="4375" y="1336"/>
                </a:lnTo>
                <a:lnTo>
                  <a:pt x="4375" y="1334"/>
                </a:lnTo>
                <a:lnTo>
                  <a:pt x="4375" y="1334"/>
                </a:lnTo>
                <a:close/>
                <a:moveTo>
                  <a:pt x="4362" y="1352"/>
                </a:moveTo>
                <a:lnTo>
                  <a:pt x="4362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2"/>
                </a:lnTo>
                <a:lnTo>
                  <a:pt x="4365" y="1352"/>
                </a:lnTo>
                <a:lnTo>
                  <a:pt x="4362" y="1352"/>
                </a:lnTo>
                <a:close/>
                <a:moveTo>
                  <a:pt x="4373" y="1327"/>
                </a:moveTo>
                <a:lnTo>
                  <a:pt x="4373" y="1327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7"/>
                </a:lnTo>
                <a:close/>
                <a:moveTo>
                  <a:pt x="4207" y="1325"/>
                </a:moveTo>
                <a:lnTo>
                  <a:pt x="4207" y="1323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7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3"/>
                </a:lnTo>
                <a:lnTo>
                  <a:pt x="4207" y="1325"/>
                </a:lnTo>
                <a:close/>
                <a:moveTo>
                  <a:pt x="4111" y="1619"/>
                </a:moveTo>
                <a:lnTo>
                  <a:pt x="4111" y="1619"/>
                </a:lnTo>
                <a:lnTo>
                  <a:pt x="4111" y="1619"/>
                </a:lnTo>
                <a:lnTo>
                  <a:pt x="4111" y="1621"/>
                </a:lnTo>
                <a:lnTo>
                  <a:pt x="4111" y="1619"/>
                </a:lnTo>
                <a:lnTo>
                  <a:pt x="4111" y="1619"/>
                </a:lnTo>
                <a:lnTo>
                  <a:pt x="4111" y="1619"/>
                </a:lnTo>
                <a:close/>
                <a:moveTo>
                  <a:pt x="3411" y="1700"/>
                </a:moveTo>
                <a:lnTo>
                  <a:pt x="3413" y="1700"/>
                </a:lnTo>
                <a:lnTo>
                  <a:pt x="3413" y="1698"/>
                </a:lnTo>
                <a:lnTo>
                  <a:pt x="3411" y="1696"/>
                </a:lnTo>
                <a:lnTo>
                  <a:pt x="3409" y="1698"/>
                </a:lnTo>
                <a:lnTo>
                  <a:pt x="3411" y="1698"/>
                </a:lnTo>
                <a:lnTo>
                  <a:pt x="3411" y="1698"/>
                </a:lnTo>
                <a:lnTo>
                  <a:pt x="3411" y="1700"/>
                </a:lnTo>
                <a:close/>
                <a:moveTo>
                  <a:pt x="3413" y="1935"/>
                </a:moveTo>
                <a:lnTo>
                  <a:pt x="3413" y="1935"/>
                </a:lnTo>
                <a:lnTo>
                  <a:pt x="3411" y="1935"/>
                </a:lnTo>
                <a:lnTo>
                  <a:pt x="3409" y="1935"/>
                </a:lnTo>
                <a:lnTo>
                  <a:pt x="3409" y="1937"/>
                </a:lnTo>
                <a:lnTo>
                  <a:pt x="3407" y="1937"/>
                </a:lnTo>
                <a:lnTo>
                  <a:pt x="3409" y="1939"/>
                </a:lnTo>
                <a:lnTo>
                  <a:pt x="3409" y="1941"/>
                </a:lnTo>
                <a:lnTo>
                  <a:pt x="3413" y="1941"/>
                </a:lnTo>
                <a:lnTo>
                  <a:pt x="3413" y="1941"/>
                </a:lnTo>
                <a:lnTo>
                  <a:pt x="3415" y="1941"/>
                </a:lnTo>
                <a:lnTo>
                  <a:pt x="3417" y="1941"/>
                </a:lnTo>
                <a:lnTo>
                  <a:pt x="3417" y="1939"/>
                </a:lnTo>
                <a:lnTo>
                  <a:pt x="3415" y="1937"/>
                </a:lnTo>
                <a:lnTo>
                  <a:pt x="3413" y="1935"/>
                </a:lnTo>
                <a:close/>
                <a:moveTo>
                  <a:pt x="3244" y="1809"/>
                </a:moveTo>
                <a:lnTo>
                  <a:pt x="3241" y="1809"/>
                </a:lnTo>
                <a:lnTo>
                  <a:pt x="3241" y="1807"/>
                </a:lnTo>
                <a:lnTo>
                  <a:pt x="3239" y="1807"/>
                </a:lnTo>
                <a:lnTo>
                  <a:pt x="3239" y="1809"/>
                </a:lnTo>
                <a:lnTo>
                  <a:pt x="3239" y="1809"/>
                </a:lnTo>
                <a:lnTo>
                  <a:pt x="3244" y="1809"/>
                </a:lnTo>
                <a:close/>
                <a:moveTo>
                  <a:pt x="3388" y="1449"/>
                </a:moveTo>
                <a:lnTo>
                  <a:pt x="3388" y="1449"/>
                </a:lnTo>
                <a:lnTo>
                  <a:pt x="3386" y="1449"/>
                </a:lnTo>
                <a:lnTo>
                  <a:pt x="3384" y="1449"/>
                </a:lnTo>
                <a:lnTo>
                  <a:pt x="3384" y="1447"/>
                </a:lnTo>
                <a:lnTo>
                  <a:pt x="3382" y="1449"/>
                </a:lnTo>
                <a:lnTo>
                  <a:pt x="3382" y="1449"/>
                </a:lnTo>
                <a:lnTo>
                  <a:pt x="3382" y="1449"/>
                </a:lnTo>
                <a:lnTo>
                  <a:pt x="3380" y="1451"/>
                </a:lnTo>
                <a:lnTo>
                  <a:pt x="3382" y="1451"/>
                </a:lnTo>
                <a:lnTo>
                  <a:pt x="3384" y="1453"/>
                </a:lnTo>
                <a:lnTo>
                  <a:pt x="3386" y="1453"/>
                </a:lnTo>
                <a:lnTo>
                  <a:pt x="3392" y="1453"/>
                </a:lnTo>
                <a:lnTo>
                  <a:pt x="3394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2" y="1449"/>
                </a:lnTo>
                <a:lnTo>
                  <a:pt x="3388" y="1449"/>
                </a:lnTo>
                <a:close/>
                <a:moveTo>
                  <a:pt x="3459" y="1334"/>
                </a:moveTo>
                <a:lnTo>
                  <a:pt x="3457" y="1336"/>
                </a:lnTo>
                <a:lnTo>
                  <a:pt x="3457" y="1338"/>
                </a:lnTo>
                <a:lnTo>
                  <a:pt x="3457" y="1338"/>
                </a:lnTo>
                <a:lnTo>
                  <a:pt x="3459" y="1338"/>
                </a:lnTo>
                <a:lnTo>
                  <a:pt x="3459" y="1336"/>
                </a:lnTo>
                <a:lnTo>
                  <a:pt x="3459" y="1334"/>
                </a:lnTo>
                <a:lnTo>
                  <a:pt x="3461" y="1334"/>
                </a:lnTo>
                <a:lnTo>
                  <a:pt x="3461" y="1329"/>
                </a:lnTo>
                <a:lnTo>
                  <a:pt x="3459" y="1334"/>
                </a:lnTo>
                <a:close/>
                <a:moveTo>
                  <a:pt x="3443" y="1923"/>
                </a:moveTo>
                <a:lnTo>
                  <a:pt x="3443" y="1923"/>
                </a:lnTo>
                <a:lnTo>
                  <a:pt x="3440" y="1923"/>
                </a:lnTo>
                <a:lnTo>
                  <a:pt x="3440" y="1925"/>
                </a:lnTo>
                <a:lnTo>
                  <a:pt x="3440" y="1925"/>
                </a:lnTo>
                <a:lnTo>
                  <a:pt x="3438" y="1925"/>
                </a:lnTo>
                <a:lnTo>
                  <a:pt x="3438" y="1927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40" y="1929"/>
                </a:lnTo>
                <a:lnTo>
                  <a:pt x="3443" y="1929"/>
                </a:lnTo>
                <a:lnTo>
                  <a:pt x="3445" y="1929"/>
                </a:lnTo>
                <a:lnTo>
                  <a:pt x="3445" y="1927"/>
                </a:lnTo>
                <a:lnTo>
                  <a:pt x="3445" y="1927"/>
                </a:lnTo>
                <a:lnTo>
                  <a:pt x="3445" y="1925"/>
                </a:lnTo>
                <a:lnTo>
                  <a:pt x="3445" y="1923"/>
                </a:lnTo>
                <a:lnTo>
                  <a:pt x="3443" y="1923"/>
                </a:lnTo>
                <a:close/>
                <a:moveTo>
                  <a:pt x="3252" y="1809"/>
                </a:moveTo>
                <a:lnTo>
                  <a:pt x="3252" y="1809"/>
                </a:lnTo>
                <a:lnTo>
                  <a:pt x="3252" y="1807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0" y="1807"/>
                </a:lnTo>
                <a:lnTo>
                  <a:pt x="3250" y="1807"/>
                </a:lnTo>
                <a:lnTo>
                  <a:pt x="3250" y="1807"/>
                </a:lnTo>
                <a:lnTo>
                  <a:pt x="3248" y="1807"/>
                </a:lnTo>
                <a:lnTo>
                  <a:pt x="3250" y="1807"/>
                </a:lnTo>
                <a:lnTo>
                  <a:pt x="3252" y="1809"/>
                </a:lnTo>
                <a:lnTo>
                  <a:pt x="3252" y="1809"/>
                </a:lnTo>
                <a:close/>
                <a:moveTo>
                  <a:pt x="3262" y="1814"/>
                </a:moveTo>
                <a:lnTo>
                  <a:pt x="3262" y="1814"/>
                </a:lnTo>
                <a:lnTo>
                  <a:pt x="3260" y="1814"/>
                </a:lnTo>
                <a:lnTo>
                  <a:pt x="3260" y="1814"/>
                </a:lnTo>
                <a:lnTo>
                  <a:pt x="3260" y="1816"/>
                </a:lnTo>
                <a:lnTo>
                  <a:pt x="3260" y="1816"/>
                </a:lnTo>
                <a:lnTo>
                  <a:pt x="3260" y="1818"/>
                </a:lnTo>
                <a:lnTo>
                  <a:pt x="3260" y="1818"/>
                </a:lnTo>
                <a:lnTo>
                  <a:pt x="3260" y="1818"/>
                </a:lnTo>
                <a:lnTo>
                  <a:pt x="3262" y="1818"/>
                </a:lnTo>
                <a:lnTo>
                  <a:pt x="3262" y="1818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4"/>
                </a:lnTo>
                <a:close/>
                <a:moveTo>
                  <a:pt x="3308" y="1822"/>
                </a:moveTo>
                <a:lnTo>
                  <a:pt x="3306" y="1822"/>
                </a:lnTo>
                <a:lnTo>
                  <a:pt x="3306" y="1822"/>
                </a:lnTo>
                <a:lnTo>
                  <a:pt x="3306" y="1822"/>
                </a:lnTo>
                <a:lnTo>
                  <a:pt x="3306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2"/>
                </a:lnTo>
                <a:close/>
                <a:moveTo>
                  <a:pt x="3359" y="2348"/>
                </a:moveTo>
                <a:lnTo>
                  <a:pt x="3357" y="2348"/>
                </a:lnTo>
                <a:lnTo>
                  <a:pt x="3357" y="2348"/>
                </a:lnTo>
                <a:lnTo>
                  <a:pt x="3357" y="2350"/>
                </a:lnTo>
                <a:lnTo>
                  <a:pt x="3357" y="2350"/>
                </a:lnTo>
                <a:lnTo>
                  <a:pt x="3359" y="2350"/>
                </a:lnTo>
                <a:lnTo>
                  <a:pt x="3359" y="2348"/>
                </a:lnTo>
                <a:lnTo>
                  <a:pt x="3359" y="2348"/>
                </a:lnTo>
                <a:close/>
                <a:moveTo>
                  <a:pt x="3629" y="2399"/>
                </a:moveTo>
                <a:lnTo>
                  <a:pt x="3627" y="2399"/>
                </a:lnTo>
                <a:lnTo>
                  <a:pt x="3627" y="2399"/>
                </a:lnTo>
                <a:lnTo>
                  <a:pt x="3627" y="2399"/>
                </a:lnTo>
                <a:lnTo>
                  <a:pt x="3625" y="2399"/>
                </a:lnTo>
                <a:lnTo>
                  <a:pt x="3623" y="2399"/>
                </a:lnTo>
                <a:lnTo>
                  <a:pt x="3621" y="2401"/>
                </a:lnTo>
                <a:lnTo>
                  <a:pt x="3621" y="2401"/>
                </a:lnTo>
                <a:lnTo>
                  <a:pt x="3619" y="2401"/>
                </a:lnTo>
                <a:lnTo>
                  <a:pt x="3616" y="2403"/>
                </a:lnTo>
                <a:lnTo>
                  <a:pt x="3616" y="2403"/>
                </a:lnTo>
                <a:lnTo>
                  <a:pt x="3614" y="2401"/>
                </a:lnTo>
                <a:lnTo>
                  <a:pt x="3612" y="2401"/>
                </a:lnTo>
                <a:lnTo>
                  <a:pt x="3614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6"/>
                </a:lnTo>
                <a:lnTo>
                  <a:pt x="3614" y="2396"/>
                </a:lnTo>
                <a:lnTo>
                  <a:pt x="3612" y="2399"/>
                </a:lnTo>
                <a:lnTo>
                  <a:pt x="3610" y="2399"/>
                </a:lnTo>
                <a:lnTo>
                  <a:pt x="3610" y="2399"/>
                </a:lnTo>
                <a:lnTo>
                  <a:pt x="3608" y="2399"/>
                </a:lnTo>
                <a:lnTo>
                  <a:pt x="3608" y="2396"/>
                </a:lnTo>
                <a:lnTo>
                  <a:pt x="3608" y="2396"/>
                </a:lnTo>
                <a:lnTo>
                  <a:pt x="3608" y="2394"/>
                </a:lnTo>
                <a:lnTo>
                  <a:pt x="3610" y="2394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0"/>
                </a:lnTo>
                <a:lnTo>
                  <a:pt x="3608" y="2390"/>
                </a:lnTo>
                <a:lnTo>
                  <a:pt x="3608" y="2390"/>
                </a:lnTo>
                <a:lnTo>
                  <a:pt x="3606" y="2390"/>
                </a:lnTo>
                <a:lnTo>
                  <a:pt x="3606" y="2392"/>
                </a:lnTo>
                <a:lnTo>
                  <a:pt x="3604" y="2394"/>
                </a:lnTo>
                <a:lnTo>
                  <a:pt x="3604" y="2396"/>
                </a:lnTo>
                <a:lnTo>
                  <a:pt x="3604" y="2396"/>
                </a:lnTo>
                <a:lnTo>
                  <a:pt x="3604" y="2399"/>
                </a:lnTo>
                <a:lnTo>
                  <a:pt x="3604" y="2399"/>
                </a:lnTo>
                <a:lnTo>
                  <a:pt x="3604" y="2399"/>
                </a:lnTo>
                <a:lnTo>
                  <a:pt x="3606" y="2399"/>
                </a:lnTo>
                <a:lnTo>
                  <a:pt x="3606" y="2401"/>
                </a:lnTo>
                <a:lnTo>
                  <a:pt x="3604" y="2401"/>
                </a:lnTo>
                <a:lnTo>
                  <a:pt x="3604" y="2401"/>
                </a:lnTo>
                <a:lnTo>
                  <a:pt x="3606" y="2403"/>
                </a:lnTo>
                <a:lnTo>
                  <a:pt x="3604" y="2403"/>
                </a:lnTo>
                <a:lnTo>
                  <a:pt x="3606" y="2405"/>
                </a:lnTo>
                <a:lnTo>
                  <a:pt x="3606" y="2405"/>
                </a:lnTo>
                <a:lnTo>
                  <a:pt x="3606" y="2407"/>
                </a:lnTo>
                <a:lnTo>
                  <a:pt x="3604" y="2407"/>
                </a:lnTo>
                <a:lnTo>
                  <a:pt x="3604" y="2407"/>
                </a:lnTo>
                <a:lnTo>
                  <a:pt x="3604" y="2409"/>
                </a:lnTo>
                <a:lnTo>
                  <a:pt x="3604" y="2409"/>
                </a:lnTo>
                <a:lnTo>
                  <a:pt x="3606" y="2409"/>
                </a:lnTo>
                <a:lnTo>
                  <a:pt x="3608" y="2409"/>
                </a:lnTo>
                <a:lnTo>
                  <a:pt x="3608" y="2409"/>
                </a:lnTo>
                <a:lnTo>
                  <a:pt x="3610" y="2407"/>
                </a:lnTo>
                <a:lnTo>
                  <a:pt x="3612" y="2407"/>
                </a:lnTo>
                <a:lnTo>
                  <a:pt x="3612" y="2407"/>
                </a:lnTo>
                <a:lnTo>
                  <a:pt x="3614" y="2409"/>
                </a:lnTo>
                <a:lnTo>
                  <a:pt x="3616" y="2409"/>
                </a:lnTo>
                <a:lnTo>
                  <a:pt x="3616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21" y="2409"/>
                </a:lnTo>
                <a:lnTo>
                  <a:pt x="3623" y="2409"/>
                </a:lnTo>
                <a:lnTo>
                  <a:pt x="3623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7" y="2407"/>
                </a:lnTo>
                <a:lnTo>
                  <a:pt x="3625" y="2407"/>
                </a:lnTo>
                <a:lnTo>
                  <a:pt x="3625" y="2407"/>
                </a:lnTo>
                <a:lnTo>
                  <a:pt x="3623" y="2407"/>
                </a:lnTo>
                <a:lnTo>
                  <a:pt x="3623" y="2407"/>
                </a:lnTo>
                <a:lnTo>
                  <a:pt x="3621" y="2407"/>
                </a:lnTo>
                <a:lnTo>
                  <a:pt x="3621" y="2407"/>
                </a:lnTo>
                <a:lnTo>
                  <a:pt x="3619" y="2407"/>
                </a:lnTo>
                <a:lnTo>
                  <a:pt x="3619" y="2405"/>
                </a:lnTo>
                <a:lnTo>
                  <a:pt x="3619" y="2405"/>
                </a:lnTo>
                <a:lnTo>
                  <a:pt x="3619" y="2405"/>
                </a:lnTo>
                <a:lnTo>
                  <a:pt x="3621" y="2405"/>
                </a:lnTo>
                <a:lnTo>
                  <a:pt x="3621" y="2405"/>
                </a:lnTo>
                <a:lnTo>
                  <a:pt x="3621" y="2403"/>
                </a:lnTo>
                <a:lnTo>
                  <a:pt x="3621" y="2403"/>
                </a:lnTo>
                <a:lnTo>
                  <a:pt x="3625" y="2403"/>
                </a:lnTo>
                <a:lnTo>
                  <a:pt x="3625" y="2403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3"/>
                </a:lnTo>
                <a:lnTo>
                  <a:pt x="3629" y="2403"/>
                </a:lnTo>
                <a:lnTo>
                  <a:pt x="3629" y="2403"/>
                </a:lnTo>
                <a:lnTo>
                  <a:pt x="3629" y="2401"/>
                </a:lnTo>
                <a:lnTo>
                  <a:pt x="3629" y="2399"/>
                </a:lnTo>
                <a:lnTo>
                  <a:pt x="3629" y="2399"/>
                </a:lnTo>
                <a:close/>
                <a:moveTo>
                  <a:pt x="3671" y="1585"/>
                </a:moveTo>
                <a:lnTo>
                  <a:pt x="3671" y="1585"/>
                </a:lnTo>
                <a:lnTo>
                  <a:pt x="3671" y="1585"/>
                </a:lnTo>
                <a:lnTo>
                  <a:pt x="3671" y="1583"/>
                </a:lnTo>
                <a:lnTo>
                  <a:pt x="3671" y="1583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close/>
                <a:moveTo>
                  <a:pt x="3792" y="1524"/>
                </a:moveTo>
                <a:lnTo>
                  <a:pt x="3792" y="1524"/>
                </a:lnTo>
                <a:lnTo>
                  <a:pt x="3792" y="1522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88" y="1514"/>
                </a:lnTo>
                <a:lnTo>
                  <a:pt x="3788" y="1514"/>
                </a:lnTo>
                <a:lnTo>
                  <a:pt x="3788" y="1514"/>
                </a:lnTo>
                <a:lnTo>
                  <a:pt x="3786" y="1510"/>
                </a:lnTo>
                <a:lnTo>
                  <a:pt x="3786" y="1510"/>
                </a:lnTo>
                <a:lnTo>
                  <a:pt x="3784" y="1510"/>
                </a:lnTo>
                <a:lnTo>
                  <a:pt x="3784" y="1510"/>
                </a:lnTo>
                <a:lnTo>
                  <a:pt x="3784" y="1508"/>
                </a:lnTo>
                <a:lnTo>
                  <a:pt x="3784" y="1508"/>
                </a:lnTo>
                <a:lnTo>
                  <a:pt x="3784" y="1508"/>
                </a:lnTo>
                <a:lnTo>
                  <a:pt x="3782" y="1503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78" y="1497"/>
                </a:lnTo>
                <a:lnTo>
                  <a:pt x="3772" y="1493"/>
                </a:lnTo>
                <a:lnTo>
                  <a:pt x="3769" y="1491"/>
                </a:lnTo>
                <a:lnTo>
                  <a:pt x="3769" y="1491"/>
                </a:lnTo>
                <a:lnTo>
                  <a:pt x="3767" y="1491"/>
                </a:lnTo>
                <a:lnTo>
                  <a:pt x="3767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7" y="1491"/>
                </a:lnTo>
                <a:lnTo>
                  <a:pt x="3767" y="1493"/>
                </a:lnTo>
                <a:lnTo>
                  <a:pt x="3769" y="1493"/>
                </a:lnTo>
                <a:lnTo>
                  <a:pt x="3772" y="1493"/>
                </a:lnTo>
                <a:lnTo>
                  <a:pt x="3774" y="1495"/>
                </a:lnTo>
                <a:lnTo>
                  <a:pt x="3772" y="1495"/>
                </a:lnTo>
                <a:lnTo>
                  <a:pt x="3772" y="1495"/>
                </a:lnTo>
                <a:lnTo>
                  <a:pt x="3769" y="1495"/>
                </a:lnTo>
                <a:lnTo>
                  <a:pt x="3769" y="1493"/>
                </a:lnTo>
                <a:lnTo>
                  <a:pt x="3767" y="1493"/>
                </a:lnTo>
                <a:lnTo>
                  <a:pt x="3767" y="1495"/>
                </a:lnTo>
                <a:lnTo>
                  <a:pt x="3767" y="1497"/>
                </a:lnTo>
                <a:lnTo>
                  <a:pt x="3767" y="1499"/>
                </a:lnTo>
                <a:lnTo>
                  <a:pt x="3767" y="1501"/>
                </a:lnTo>
                <a:lnTo>
                  <a:pt x="3765" y="1503"/>
                </a:lnTo>
                <a:lnTo>
                  <a:pt x="3765" y="1503"/>
                </a:lnTo>
                <a:lnTo>
                  <a:pt x="3765" y="1505"/>
                </a:lnTo>
                <a:lnTo>
                  <a:pt x="3765" y="1505"/>
                </a:lnTo>
                <a:lnTo>
                  <a:pt x="3765" y="1510"/>
                </a:lnTo>
                <a:lnTo>
                  <a:pt x="3765" y="1512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2"/>
                </a:lnTo>
                <a:lnTo>
                  <a:pt x="3763" y="1514"/>
                </a:lnTo>
                <a:lnTo>
                  <a:pt x="3763" y="1516"/>
                </a:lnTo>
                <a:lnTo>
                  <a:pt x="3763" y="1518"/>
                </a:lnTo>
                <a:lnTo>
                  <a:pt x="3763" y="1522"/>
                </a:lnTo>
                <a:lnTo>
                  <a:pt x="3765" y="1533"/>
                </a:lnTo>
                <a:lnTo>
                  <a:pt x="3765" y="1537"/>
                </a:lnTo>
                <a:lnTo>
                  <a:pt x="3767" y="1539"/>
                </a:lnTo>
                <a:lnTo>
                  <a:pt x="3767" y="1543"/>
                </a:lnTo>
                <a:lnTo>
                  <a:pt x="3772" y="1545"/>
                </a:lnTo>
                <a:lnTo>
                  <a:pt x="3774" y="1545"/>
                </a:lnTo>
                <a:lnTo>
                  <a:pt x="3778" y="1545"/>
                </a:lnTo>
                <a:lnTo>
                  <a:pt x="3780" y="1543"/>
                </a:lnTo>
                <a:lnTo>
                  <a:pt x="3786" y="1541"/>
                </a:lnTo>
                <a:lnTo>
                  <a:pt x="3786" y="1541"/>
                </a:lnTo>
                <a:lnTo>
                  <a:pt x="3790" y="1539"/>
                </a:lnTo>
                <a:lnTo>
                  <a:pt x="3792" y="1537"/>
                </a:lnTo>
                <a:lnTo>
                  <a:pt x="3792" y="1537"/>
                </a:lnTo>
                <a:lnTo>
                  <a:pt x="3792" y="1535"/>
                </a:lnTo>
                <a:lnTo>
                  <a:pt x="3795" y="1533"/>
                </a:lnTo>
                <a:lnTo>
                  <a:pt x="3795" y="1531"/>
                </a:lnTo>
                <a:lnTo>
                  <a:pt x="3795" y="1526"/>
                </a:lnTo>
                <a:lnTo>
                  <a:pt x="3792" y="1524"/>
                </a:lnTo>
                <a:close/>
                <a:moveTo>
                  <a:pt x="3673" y="1570"/>
                </a:move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close/>
                <a:moveTo>
                  <a:pt x="3610" y="2399"/>
                </a:moveTo>
                <a:lnTo>
                  <a:pt x="3612" y="2399"/>
                </a:lnTo>
                <a:lnTo>
                  <a:pt x="3612" y="2396"/>
                </a:lnTo>
                <a:lnTo>
                  <a:pt x="3612" y="2396"/>
                </a:lnTo>
                <a:lnTo>
                  <a:pt x="3612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9"/>
                </a:lnTo>
                <a:close/>
                <a:moveTo>
                  <a:pt x="3763" y="1501"/>
                </a:moveTo>
                <a:lnTo>
                  <a:pt x="3763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3" y="1499"/>
                </a:lnTo>
                <a:lnTo>
                  <a:pt x="3763" y="1501"/>
                </a:lnTo>
                <a:close/>
                <a:moveTo>
                  <a:pt x="3673" y="2474"/>
                </a:moveTo>
                <a:lnTo>
                  <a:pt x="3671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4"/>
                </a:lnTo>
                <a:lnTo>
                  <a:pt x="3671" y="2474"/>
                </a:lnTo>
                <a:lnTo>
                  <a:pt x="3671" y="2476"/>
                </a:lnTo>
                <a:lnTo>
                  <a:pt x="3671" y="2476"/>
                </a:lnTo>
                <a:lnTo>
                  <a:pt x="3673" y="2476"/>
                </a:lnTo>
                <a:lnTo>
                  <a:pt x="3675" y="2476"/>
                </a:lnTo>
                <a:lnTo>
                  <a:pt x="3677" y="2476"/>
                </a:lnTo>
                <a:lnTo>
                  <a:pt x="3677" y="2474"/>
                </a:lnTo>
                <a:lnTo>
                  <a:pt x="3675" y="2474"/>
                </a:lnTo>
                <a:lnTo>
                  <a:pt x="3673" y="2474"/>
                </a:lnTo>
                <a:close/>
                <a:moveTo>
                  <a:pt x="3663" y="1470"/>
                </a:move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close/>
                <a:moveTo>
                  <a:pt x="3656" y="1734"/>
                </a:moveTo>
                <a:lnTo>
                  <a:pt x="3656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8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8"/>
                </a:lnTo>
                <a:lnTo>
                  <a:pt x="3658" y="1738"/>
                </a:lnTo>
                <a:lnTo>
                  <a:pt x="3658" y="1738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4"/>
                </a:lnTo>
                <a:close/>
                <a:moveTo>
                  <a:pt x="3667" y="1512"/>
                </a:moveTo>
                <a:lnTo>
                  <a:pt x="3667" y="1512"/>
                </a:lnTo>
                <a:lnTo>
                  <a:pt x="3667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close/>
                <a:moveTo>
                  <a:pt x="2376" y="1459"/>
                </a:moveTo>
                <a:lnTo>
                  <a:pt x="2374" y="1459"/>
                </a:lnTo>
                <a:lnTo>
                  <a:pt x="2374" y="1459"/>
                </a:lnTo>
                <a:lnTo>
                  <a:pt x="2374" y="1461"/>
                </a:lnTo>
                <a:lnTo>
                  <a:pt x="2376" y="1461"/>
                </a:lnTo>
                <a:lnTo>
                  <a:pt x="2376" y="1459"/>
                </a:lnTo>
                <a:lnTo>
                  <a:pt x="2376" y="1459"/>
                </a:lnTo>
                <a:close/>
                <a:moveTo>
                  <a:pt x="2380" y="1468"/>
                </a:moveTo>
                <a:lnTo>
                  <a:pt x="2380" y="1468"/>
                </a:lnTo>
                <a:lnTo>
                  <a:pt x="2378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68"/>
                </a:lnTo>
                <a:lnTo>
                  <a:pt x="2380" y="1468"/>
                </a:lnTo>
                <a:lnTo>
                  <a:pt x="2380" y="1468"/>
                </a:lnTo>
                <a:close/>
                <a:moveTo>
                  <a:pt x="2378" y="1466"/>
                </a:moveTo>
                <a:lnTo>
                  <a:pt x="2378" y="1463"/>
                </a:lnTo>
                <a:lnTo>
                  <a:pt x="2376" y="1463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8" y="1466"/>
                </a:lnTo>
                <a:close/>
                <a:moveTo>
                  <a:pt x="2378" y="1470"/>
                </a:moveTo>
                <a:lnTo>
                  <a:pt x="2376" y="1470"/>
                </a:lnTo>
                <a:lnTo>
                  <a:pt x="2376" y="1470"/>
                </a:lnTo>
                <a:lnTo>
                  <a:pt x="2376" y="1472"/>
                </a:lnTo>
                <a:lnTo>
                  <a:pt x="2376" y="1472"/>
                </a:lnTo>
                <a:lnTo>
                  <a:pt x="2376" y="1472"/>
                </a:lnTo>
                <a:lnTo>
                  <a:pt x="2378" y="1472"/>
                </a:lnTo>
                <a:lnTo>
                  <a:pt x="2378" y="1472"/>
                </a:lnTo>
                <a:lnTo>
                  <a:pt x="2378" y="1470"/>
                </a:lnTo>
                <a:lnTo>
                  <a:pt x="2378" y="1470"/>
                </a:lnTo>
                <a:close/>
                <a:moveTo>
                  <a:pt x="2399" y="1744"/>
                </a:moveTo>
                <a:lnTo>
                  <a:pt x="2399" y="1744"/>
                </a:lnTo>
                <a:lnTo>
                  <a:pt x="2399" y="1744"/>
                </a:lnTo>
                <a:lnTo>
                  <a:pt x="2399" y="1744"/>
                </a:lnTo>
                <a:lnTo>
                  <a:pt x="2399" y="1747"/>
                </a:lnTo>
                <a:lnTo>
                  <a:pt x="2399" y="1747"/>
                </a:lnTo>
                <a:lnTo>
                  <a:pt x="2399" y="1747"/>
                </a:lnTo>
                <a:lnTo>
                  <a:pt x="2401" y="1747"/>
                </a:lnTo>
                <a:lnTo>
                  <a:pt x="2401" y="1744"/>
                </a:lnTo>
                <a:lnTo>
                  <a:pt x="2399" y="1744"/>
                </a:lnTo>
                <a:lnTo>
                  <a:pt x="2399" y="1744"/>
                </a:lnTo>
                <a:close/>
                <a:moveTo>
                  <a:pt x="2426" y="1522"/>
                </a:moveTo>
                <a:lnTo>
                  <a:pt x="2424" y="1522"/>
                </a:lnTo>
                <a:lnTo>
                  <a:pt x="2422" y="1522"/>
                </a:lnTo>
                <a:lnTo>
                  <a:pt x="2420" y="1522"/>
                </a:lnTo>
                <a:lnTo>
                  <a:pt x="2424" y="1524"/>
                </a:lnTo>
                <a:lnTo>
                  <a:pt x="2426" y="1524"/>
                </a:lnTo>
                <a:lnTo>
                  <a:pt x="2426" y="1524"/>
                </a:lnTo>
                <a:lnTo>
                  <a:pt x="2426" y="1522"/>
                </a:lnTo>
                <a:lnTo>
                  <a:pt x="2426" y="1522"/>
                </a:lnTo>
                <a:lnTo>
                  <a:pt x="2426" y="1522"/>
                </a:lnTo>
                <a:close/>
                <a:moveTo>
                  <a:pt x="2382" y="1466"/>
                </a:moveTo>
                <a:lnTo>
                  <a:pt x="2382" y="1466"/>
                </a:lnTo>
                <a:lnTo>
                  <a:pt x="2382" y="1466"/>
                </a:lnTo>
                <a:lnTo>
                  <a:pt x="2382" y="1466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6"/>
                </a:lnTo>
                <a:close/>
                <a:moveTo>
                  <a:pt x="2364" y="1216"/>
                </a:moveTo>
                <a:lnTo>
                  <a:pt x="2366" y="1218"/>
                </a:lnTo>
                <a:lnTo>
                  <a:pt x="2368" y="1218"/>
                </a:lnTo>
                <a:lnTo>
                  <a:pt x="2368" y="1218"/>
                </a:lnTo>
                <a:lnTo>
                  <a:pt x="2370" y="1216"/>
                </a:lnTo>
                <a:lnTo>
                  <a:pt x="2372" y="1212"/>
                </a:lnTo>
                <a:lnTo>
                  <a:pt x="2374" y="1210"/>
                </a:lnTo>
                <a:lnTo>
                  <a:pt x="2374" y="1210"/>
                </a:lnTo>
                <a:lnTo>
                  <a:pt x="2372" y="1210"/>
                </a:lnTo>
                <a:lnTo>
                  <a:pt x="2368" y="1212"/>
                </a:lnTo>
                <a:lnTo>
                  <a:pt x="2368" y="1212"/>
                </a:lnTo>
                <a:lnTo>
                  <a:pt x="2366" y="1212"/>
                </a:lnTo>
                <a:lnTo>
                  <a:pt x="2364" y="1212"/>
                </a:lnTo>
                <a:lnTo>
                  <a:pt x="2364" y="1214"/>
                </a:lnTo>
                <a:lnTo>
                  <a:pt x="2364" y="1214"/>
                </a:lnTo>
                <a:lnTo>
                  <a:pt x="2364" y="1216"/>
                </a:lnTo>
                <a:close/>
                <a:moveTo>
                  <a:pt x="2359" y="1216"/>
                </a:moveTo>
                <a:lnTo>
                  <a:pt x="2357" y="1216"/>
                </a:lnTo>
                <a:lnTo>
                  <a:pt x="2357" y="1216"/>
                </a:lnTo>
                <a:lnTo>
                  <a:pt x="2357" y="1216"/>
                </a:lnTo>
                <a:lnTo>
                  <a:pt x="2357" y="1218"/>
                </a:lnTo>
                <a:lnTo>
                  <a:pt x="2357" y="1218"/>
                </a:lnTo>
                <a:lnTo>
                  <a:pt x="2359" y="1218"/>
                </a:lnTo>
                <a:lnTo>
                  <a:pt x="2359" y="1218"/>
                </a:lnTo>
                <a:lnTo>
                  <a:pt x="2359" y="1216"/>
                </a:lnTo>
                <a:lnTo>
                  <a:pt x="2359" y="1216"/>
                </a:lnTo>
                <a:lnTo>
                  <a:pt x="2359" y="1216"/>
                </a:lnTo>
                <a:close/>
                <a:moveTo>
                  <a:pt x="4450" y="1635"/>
                </a:moveTo>
                <a:lnTo>
                  <a:pt x="4448" y="1638"/>
                </a:lnTo>
                <a:lnTo>
                  <a:pt x="4448" y="1640"/>
                </a:lnTo>
                <a:lnTo>
                  <a:pt x="4450" y="1640"/>
                </a:lnTo>
                <a:lnTo>
                  <a:pt x="4450" y="1638"/>
                </a:lnTo>
                <a:lnTo>
                  <a:pt x="4453" y="1638"/>
                </a:lnTo>
                <a:lnTo>
                  <a:pt x="4450" y="1635"/>
                </a:lnTo>
                <a:lnTo>
                  <a:pt x="4453" y="1635"/>
                </a:lnTo>
                <a:lnTo>
                  <a:pt x="4450" y="1635"/>
                </a:lnTo>
                <a:lnTo>
                  <a:pt x="4450" y="1635"/>
                </a:lnTo>
                <a:close/>
                <a:moveTo>
                  <a:pt x="2374" y="1470"/>
                </a:move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2" y="1472"/>
                </a:lnTo>
                <a:lnTo>
                  <a:pt x="2372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6" y="1472"/>
                </a:lnTo>
                <a:lnTo>
                  <a:pt x="2374" y="1470"/>
                </a:lnTo>
                <a:lnTo>
                  <a:pt x="2374" y="1470"/>
                </a:lnTo>
                <a:close/>
                <a:moveTo>
                  <a:pt x="3235" y="1795"/>
                </a:moveTo>
                <a:lnTo>
                  <a:pt x="3235" y="1795"/>
                </a:lnTo>
                <a:lnTo>
                  <a:pt x="3235" y="1795"/>
                </a:lnTo>
                <a:lnTo>
                  <a:pt x="3235" y="1797"/>
                </a:lnTo>
                <a:lnTo>
                  <a:pt x="3233" y="1801"/>
                </a:lnTo>
                <a:lnTo>
                  <a:pt x="3235" y="1801"/>
                </a:lnTo>
                <a:lnTo>
                  <a:pt x="3235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1"/>
                </a:lnTo>
                <a:lnTo>
                  <a:pt x="3235" y="1799"/>
                </a:lnTo>
                <a:lnTo>
                  <a:pt x="3237" y="1795"/>
                </a:lnTo>
                <a:lnTo>
                  <a:pt x="3235" y="1795"/>
                </a:lnTo>
                <a:close/>
                <a:moveTo>
                  <a:pt x="3336" y="1847"/>
                </a:moveTo>
                <a:lnTo>
                  <a:pt x="3336" y="1845"/>
                </a:lnTo>
                <a:lnTo>
                  <a:pt x="3336" y="1841"/>
                </a:lnTo>
                <a:lnTo>
                  <a:pt x="3334" y="1835"/>
                </a:lnTo>
                <a:lnTo>
                  <a:pt x="3334" y="1826"/>
                </a:lnTo>
                <a:lnTo>
                  <a:pt x="3332" y="1822"/>
                </a:lnTo>
                <a:lnTo>
                  <a:pt x="3332" y="1820"/>
                </a:lnTo>
                <a:lnTo>
                  <a:pt x="3329" y="1818"/>
                </a:lnTo>
                <a:lnTo>
                  <a:pt x="3329" y="1818"/>
                </a:lnTo>
                <a:lnTo>
                  <a:pt x="3327" y="1814"/>
                </a:lnTo>
                <a:lnTo>
                  <a:pt x="3325" y="1812"/>
                </a:lnTo>
                <a:lnTo>
                  <a:pt x="3325" y="1812"/>
                </a:lnTo>
                <a:lnTo>
                  <a:pt x="3325" y="1809"/>
                </a:lnTo>
                <a:lnTo>
                  <a:pt x="3323" y="1807"/>
                </a:lnTo>
                <a:lnTo>
                  <a:pt x="3323" y="1807"/>
                </a:lnTo>
                <a:lnTo>
                  <a:pt x="3321" y="1805"/>
                </a:lnTo>
                <a:lnTo>
                  <a:pt x="3321" y="1805"/>
                </a:lnTo>
                <a:lnTo>
                  <a:pt x="3321" y="1805"/>
                </a:lnTo>
                <a:lnTo>
                  <a:pt x="3319" y="1809"/>
                </a:lnTo>
                <a:lnTo>
                  <a:pt x="3317" y="1812"/>
                </a:lnTo>
                <a:lnTo>
                  <a:pt x="3317" y="1812"/>
                </a:lnTo>
                <a:lnTo>
                  <a:pt x="3315" y="1812"/>
                </a:lnTo>
                <a:lnTo>
                  <a:pt x="3315" y="1812"/>
                </a:lnTo>
                <a:lnTo>
                  <a:pt x="3315" y="1814"/>
                </a:lnTo>
                <a:lnTo>
                  <a:pt x="3317" y="1816"/>
                </a:lnTo>
                <a:lnTo>
                  <a:pt x="3317" y="1816"/>
                </a:lnTo>
                <a:lnTo>
                  <a:pt x="3317" y="1818"/>
                </a:lnTo>
                <a:lnTo>
                  <a:pt x="3315" y="1822"/>
                </a:lnTo>
                <a:lnTo>
                  <a:pt x="3313" y="1824"/>
                </a:lnTo>
                <a:lnTo>
                  <a:pt x="3311" y="1826"/>
                </a:lnTo>
                <a:lnTo>
                  <a:pt x="3308" y="1826"/>
                </a:lnTo>
                <a:lnTo>
                  <a:pt x="3308" y="1828"/>
                </a:lnTo>
                <a:lnTo>
                  <a:pt x="3306" y="1828"/>
                </a:lnTo>
                <a:lnTo>
                  <a:pt x="3306" y="1828"/>
                </a:lnTo>
                <a:lnTo>
                  <a:pt x="3304" y="1828"/>
                </a:lnTo>
                <a:lnTo>
                  <a:pt x="3304" y="1828"/>
                </a:lnTo>
                <a:lnTo>
                  <a:pt x="3302" y="1828"/>
                </a:lnTo>
                <a:lnTo>
                  <a:pt x="3302" y="1828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5"/>
                </a:lnTo>
                <a:lnTo>
                  <a:pt x="3300" y="1839"/>
                </a:lnTo>
                <a:lnTo>
                  <a:pt x="3300" y="1841"/>
                </a:lnTo>
                <a:lnTo>
                  <a:pt x="3302" y="1843"/>
                </a:lnTo>
                <a:lnTo>
                  <a:pt x="3302" y="1843"/>
                </a:lnTo>
                <a:lnTo>
                  <a:pt x="3300" y="1843"/>
                </a:lnTo>
                <a:lnTo>
                  <a:pt x="3298" y="1843"/>
                </a:lnTo>
                <a:lnTo>
                  <a:pt x="3298" y="1845"/>
                </a:lnTo>
                <a:lnTo>
                  <a:pt x="3298" y="1845"/>
                </a:lnTo>
                <a:lnTo>
                  <a:pt x="3296" y="1847"/>
                </a:lnTo>
                <a:lnTo>
                  <a:pt x="3296" y="1847"/>
                </a:lnTo>
                <a:lnTo>
                  <a:pt x="3294" y="1847"/>
                </a:lnTo>
                <a:lnTo>
                  <a:pt x="3296" y="1847"/>
                </a:lnTo>
                <a:lnTo>
                  <a:pt x="3296" y="1847"/>
                </a:lnTo>
                <a:lnTo>
                  <a:pt x="3296" y="1845"/>
                </a:lnTo>
                <a:lnTo>
                  <a:pt x="3296" y="1845"/>
                </a:lnTo>
                <a:lnTo>
                  <a:pt x="3296" y="1843"/>
                </a:lnTo>
                <a:lnTo>
                  <a:pt x="3296" y="1843"/>
                </a:lnTo>
                <a:lnTo>
                  <a:pt x="3294" y="1845"/>
                </a:lnTo>
                <a:lnTo>
                  <a:pt x="3294" y="1845"/>
                </a:lnTo>
                <a:lnTo>
                  <a:pt x="3292" y="1847"/>
                </a:lnTo>
                <a:lnTo>
                  <a:pt x="3292" y="1849"/>
                </a:lnTo>
                <a:lnTo>
                  <a:pt x="3290" y="1849"/>
                </a:lnTo>
                <a:lnTo>
                  <a:pt x="3290" y="1851"/>
                </a:lnTo>
                <a:lnTo>
                  <a:pt x="3290" y="1851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6"/>
                </a:lnTo>
                <a:lnTo>
                  <a:pt x="3290" y="1856"/>
                </a:lnTo>
                <a:lnTo>
                  <a:pt x="3290" y="1853"/>
                </a:lnTo>
                <a:lnTo>
                  <a:pt x="3288" y="1851"/>
                </a:lnTo>
                <a:lnTo>
                  <a:pt x="3288" y="1851"/>
                </a:lnTo>
                <a:lnTo>
                  <a:pt x="3288" y="1851"/>
                </a:lnTo>
                <a:lnTo>
                  <a:pt x="3283" y="1853"/>
                </a:lnTo>
                <a:lnTo>
                  <a:pt x="3281" y="1856"/>
                </a:lnTo>
                <a:lnTo>
                  <a:pt x="3279" y="1858"/>
                </a:lnTo>
                <a:lnTo>
                  <a:pt x="3279" y="1858"/>
                </a:lnTo>
                <a:lnTo>
                  <a:pt x="3279" y="1860"/>
                </a:lnTo>
                <a:lnTo>
                  <a:pt x="3279" y="1860"/>
                </a:lnTo>
                <a:lnTo>
                  <a:pt x="3281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7" y="1860"/>
                </a:lnTo>
                <a:lnTo>
                  <a:pt x="3277" y="1860"/>
                </a:lnTo>
                <a:lnTo>
                  <a:pt x="3275" y="1860"/>
                </a:lnTo>
                <a:lnTo>
                  <a:pt x="3273" y="1860"/>
                </a:lnTo>
                <a:lnTo>
                  <a:pt x="3271" y="1860"/>
                </a:lnTo>
                <a:lnTo>
                  <a:pt x="3269" y="1860"/>
                </a:lnTo>
                <a:lnTo>
                  <a:pt x="3269" y="1862"/>
                </a:lnTo>
                <a:lnTo>
                  <a:pt x="3269" y="1862"/>
                </a:lnTo>
                <a:lnTo>
                  <a:pt x="3269" y="1862"/>
                </a:lnTo>
                <a:lnTo>
                  <a:pt x="3267" y="1862"/>
                </a:lnTo>
                <a:lnTo>
                  <a:pt x="3267" y="1862"/>
                </a:lnTo>
                <a:lnTo>
                  <a:pt x="3264" y="1864"/>
                </a:lnTo>
                <a:lnTo>
                  <a:pt x="3264" y="1864"/>
                </a:lnTo>
                <a:lnTo>
                  <a:pt x="3264" y="1862"/>
                </a:lnTo>
                <a:lnTo>
                  <a:pt x="3262" y="1862"/>
                </a:lnTo>
                <a:lnTo>
                  <a:pt x="3262" y="1862"/>
                </a:lnTo>
                <a:lnTo>
                  <a:pt x="3260" y="1864"/>
                </a:lnTo>
                <a:lnTo>
                  <a:pt x="3258" y="1866"/>
                </a:lnTo>
                <a:lnTo>
                  <a:pt x="3258" y="1866"/>
                </a:lnTo>
                <a:lnTo>
                  <a:pt x="3254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8"/>
                </a:lnTo>
                <a:lnTo>
                  <a:pt x="3252" y="1872"/>
                </a:lnTo>
                <a:lnTo>
                  <a:pt x="3252" y="1872"/>
                </a:lnTo>
                <a:lnTo>
                  <a:pt x="3246" y="1883"/>
                </a:lnTo>
                <a:lnTo>
                  <a:pt x="3244" y="1887"/>
                </a:lnTo>
                <a:lnTo>
                  <a:pt x="3246" y="1887"/>
                </a:lnTo>
                <a:lnTo>
                  <a:pt x="3246" y="1889"/>
                </a:lnTo>
                <a:lnTo>
                  <a:pt x="3246" y="1891"/>
                </a:lnTo>
                <a:lnTo>
                  <a:pt x="3246" y="1897"/>
                </a:lnTo>
                <a:lnTo>
                  <a:pt x="3248" y="1900"/>
                </a:lnTo>
                <a:lnTo>
                  <a:pt x="3248" y="1902"/>
                </a:lnTo>
                <a:lnTo>
                  <a:pt x="3248" y="1904"/>
                </a:lnTo>
                <a:lnTo>
                  <a:pt x="3248" y="1906"/>
                </a:lnTo>
                <a:lnTo>
                  <a:pt x="3248" y="1908"/>
                </a:lnTo>
                <a:lnTo>
                  <a:pt x="3248" y="1908"/>
                </a:lnTo>
                <a:lnTo>
                  <a:pt x="3250" y="1912"/>
                </a:lnTo>
                <a:lnTo>
                  <a:pt x="3252" y="1914"/>
                </a:lnTo>
                <a:lnTo>
                  <a:pt x="3252" y="1916"/>
                </a:lnTo>
                <a:lnTo>
                  <a:pt x="3252" y="1916"/>
                </a:lnTo>
                <a:lnTo>
                  <a:pt x="3252" y="1921"/>
                </a:lnTo>
                <a:lnTo>
                  <a:pt x="3250" y="1923"/>
                </a:lnTo>
                <a:lnTo>
                  <a:pt x="3250" y="1925"/>
                </a:lnTo>
                <a:lnTo>
                  <a:pt x="3248" y="1927"/>
                </a:lnTo>
                <a:lnTo>
                  <a:pt x="3248" y="1931"/>
                </a:lnTo>
                <a:lnTo>
                  <a:pt x="3246" y="1931"/>
                </a:lnTo>
                <a:lnTo>
                  <a:pt x="3244" y="1935"/>
                </a:lnTo>
                <a:lnTo>
                  <a:pt x="3244" y="1937"/>
                </a:lnTo>
                <a:lnTo>
                  <a:pt x="3241" y="1939"/>
                </a:lnTo>
                <a:lnTo>
                  <a:pt x="3241" y="1941"/>
                </a:lnTo>
                <a:lnTo>
                  <a:pt x="3239" y="1941"/>
                </a:lnTo>
                <a:lnTo>
                  <a:pt x="3237" y="1941"/>
                </a:lnTo>
                <a:lnTo>
                  <a:pt x="3237" y="1946"/>
                </a:lnTo>
                <a:lnTo>
                  <a:pt x="3237" y="1948"/>
                </a:lnTo>
                <a:lnTo>
                  <a:pt x="3235" y="1948"/>
                </a:lnTo>
                <a:lnTo>
                  <a:pt x="3235" y="1950"/>
                </a:lnTo>
                <a:lnTo>
                  <a:pt x="3235" y="1950"/>
                </a:lnTo>
                <a:lnTo>
                  <a:pt x="3235" y="1952"/>
                </a:lnTo>
                <a:lnTo>
                  <a:pt x="3235" y="1952"/>
                </a:lnTo>
                <a:lnTo>
                  <a:pt x="3235" y="1956"/>
                </a:lnTo>
                <a:lnTo>
                  <a:pt x="3235" y="1958"/>
                </a:lnTo>
                <a:lnTo>
                  <a:pt x="3235" y="1962"/>
                </a:lnTo>
                <a:lnTo>
                  <a:pt x="3235" y="1965"/>
                </a:lnTo>
                <a:lnTo>
                  <a:pt x="3237" y="1965"/>
                </a:lnTo>
                <a:lnTo>
                  <a:pt x="3239" y="1969"/>
                </a:lnTo>
                <a:lnTo>
                  <a:pt x="3239" y="1971"/>
                </a:lnTo>
                <a:lnTo>
                  <a:pt x="3239" y="1971"/>
                </a:lnTo>
                <a:lnTo>
                  <a:pt x="3241" y="1973"/>
                </a:lnTo>
                <a:lnTo>
                  <a:pt x="3241" y="1975"/>
                </a:lnTo>
                <a:lnTo>
                  <a:pt x="3239" y="1977"/>
                </a:lnTo>
                <a:lnTo>
                  <a:pt x="3239" y="1979"/>
                </a:lnTo>
                <a:lnTo>
                  <a:pt x="3239" y="1981"/>
                </a:lnTo>
                <a:lnTo>
                  <a:pt x="3239" y="1983"/>
                </a:lnTo>
                <a:lnTo>
                  <a:pt x="3239" y="1988"/>
                </a:lnTo>
                <a:lnTo>
                  <a:pt x="3241" y="1988"/>
                </a:lnTo>
                <a:lnTo>
                  <a:pt x="3244" y="1990"/>
                </a:lnTo>
                <a:lnTo>
                  <a:pt x="3244" y="1992"/>
                </a:lnTo>
                <a:lnTo>
                  <a:pt x="3244" y="1994"/>
                </a:lnTo>
                <a:lnTo>
                  <a:pt x="3246" y="1996"/>
                </a:lnTo>
                <a:lnTo>
                  <a:pt x="3246" y="1996"/>
                </a:lnTo>
                <a:lnTo>
                  <a:pt x="3246" y="1998"/>
                </a:lnTo>
                <a:lnTo>
                  <a:pt x="3246" y="1998"/>
                </a:lnTo>
                <a:lnTo>
                  <a:pt x="3250" y="2000"/>
                </a:lnTo>
                <a:lnTo>
                  <a:pt x="3250" y="2000"/>
                </a:lnTo>
                <a:lnTo>
                  <a:pt x="3252" y="2002"/>
                </a:lnTo>
                <a:lnTo>
                  <a:pt x="3252" y="2002"/>
                </a:lnTo>
                <a:lnTo>
                  <a:pt x="3256" y="2002"/>
                </a:lnTo>
                <a:lnTo>
                  <a:pt x="3256" y="2002"/>
                </a:lnTo>
                <a:lnTo>
                  <a:pt x="3260" y="2006"/>
                </a:lnTo>
                <a:lnTo>
                  <a:pt x="3262" y="2006"/>
                </a:lnTo>
                <a:lnTo>
                  <a:pt x="3267" y="2006"/>
                </a:lnTo>
                <a:lnTo>
                  <a:pt x="3269" y="2006"/>
                </a:lnTo>
                <a:lnTo>
                  <a:pt x="3269" y="2004"/>
                </a:lnTo>
                <a:lnTo>
                  <a:pt x="3273" y="2002"/>
                </a:lnTo>
                <a:lnTo>
                  <a:pt x="3277" y="2000"/>
                </a:lnTo>
                <a:lnTo>
                  <a:pt x="3279" y="2000"/>
                </a:lnTo>
                <a:lnTo>
                  <a:pt x="3283" y="2000"/>
                </a:lnTo>
                <a:lnTo>
                  <a:pt x="3285" y="2000"/>
                </a:lnTo>
                <a:lnTo>
                  <a:pt x="3288" y="1998"/>
                </a:lnTo>
                <a:lnTo>
                  <a:pt x="3290" y="1998"/>
                </a:lnTo>
                <a:lnTo>
                  <a:pt x="3292" y="1994"/>
                </a:lnTo>
                <a:lnTo>
                  <a:pt x="3292" y="1992"/>
                </a:lnTo>
                <a:lnTo>
                  <a:pt x="3294" y="1990"/>
                </a:lnTo>
                <a:lnTo>
                  <a:pt x="3294" y="1988"/>
                </a:lnTo>
                <a:lnTo>
                  <a:pt x="3294" y="1986"/>
                </a:lnTo>
                <a:lnTo>
                  <a:pt x="3294" y="1983"/>
                </a:lnTo>
                <a:lnTo>
                  <a:pt x="3296" y="1981"/>
                </a:lnTo>
                <a:lnTo>
                  <a:pt x="3298" y="1979"/>
                </a:lnTo>
                <a:lnTo>
                  <a:pt x="3298" y="1977"/>
                </a:lnTo>
                <a:lnTo>
                  <a:pt x="3300" y="1971"/>
                </a:lnTo>
                <a:lnTo>
                  <a:pt x="3300" y="1967"/>
                </a:lnTo>
                <a:lnTo>
                  <a:pt x="3300" y="1962"/>
                </a:lnTo>
                <a:lnTo>
                  <a:pt x="3302" y="1958"/>
                </a:lnTo>
                <a:lnTo>
                  <a:pt x="3302" y="1958"/>
                </a:lnTo>
                <a:lnTo>
                  <a:pt x="3306" y="1950"/>
                </a:lnTo>
                <a:lnTo>
                  <a:pt x="3308" y="1941"/>
                </a:lnTo>
                <a:lnTo>
                  <a:pt x="3311" y="1935"/>
                </a:lnTo>
                <a:lnTo>
                  <a:pt x="3313" y="1929"/>
                </a:lnTo>
                <a:lnTo>
                  <a:pt x="3313" y="1925"/>
                </a:lnTo>
                <a:lnTo>
                  <a:pt x="3315" y="1921"/>
                </a:lnTo>
                <a:lnTo>
                  <a:pt x="3317" y="1914"/>
                </a:lnTo>
                <a:lnTo>
                  <a:pt x="3319" y="1908"/>
                </a:lnTo>
                <a:lnTo>
                  <a:pt x="3321" y="1904"/>
                </a:lnTo>
                <a:lnTo>
                  <a:pt x="3321" y="1900"/>
                </a:lnTo>
                <a:lnTo>
                  <a:pt x="3323" y="1897"/>
                </a:lnTo>
                <a:lnTo>
                  <a:pt x="3325" y="1891"/>
                </a:lnTo>
                <a:lnTo>
                  <a:pt x="3325" y="1887"/>
                </a:lnTo>
                <a:lnTo>
                  <a:pt x="3323" y="1883"/>
                </a:lnTo>
                <a:lnTo>
                  <a:pt x="3323" y="1881"/>
                </a:lnTo>
                <a:lnTo>
                  <a:pt x="3325" y="1879"/>
                </a:lnTo>
                <a:lnTo>
                  <a:pt x="3325" y="1877"/>
                </a:lnTo>
                <a:lnTo>
                  <a:pt x="3327" y="1877"/>
                </a:lnTo>
                <a:lnTo>
                  <a:pt x="3327" y="1874"/>
                </a:lnTo>
                <a:lnTo>
                  <a:pt x="3329" y="1874"/>
                </a:lnTo>
                <a:lnTo>
                  <a:pt x="3327" y="1874"/>
                </a:lnTo>
                <a:lnTo>
                  <a:pt x="3327" y="1872"/>
                </a:lnTo>
                <a:lnTo>
                  <a:pt x="3329" y="1872"/>
                </a:lnTo>
                <a:lnTo>
                  <a:pt x="3329" y="1870"/>
                </a:lnTo>
                <a:lnTo>
                  <a:pt x="3329" y="1866"/>
                </a:lnTo>
                <a:lnTo>
                  <a:pt x="3329" y="1866"/>
                </a:lnTo>
                <a:lnTo>
                  <a:pt x="3327" y="1864"/>
                </a:lnTo>
                <a:lnTo>
                  <a:pt x="3327" y="1864"/>
                </a:lnTo>
                <a:lnTo>
                  <a:pt x="3327" y="1862"/>
                </a:lnTo>
                <a:lnTo>
                  <a:pt x="3327" y="1860"/>
                </a:lnTo>
                <a:lnTo>
                  <a:pt x="3327" y="1858"/>
                </a:lnTo>
                <a:lnTo>
                  <a:pt x="3327" y="1856"/>
                </a:lnTo>
                <a:lnTo>
                  <a:pt x="3327" y="1856"/>
                </a:lnTo>
                <a:lnTo>
                  <a:pt x="3327" y="1856"/>
                </a:lnTo>
                <a:lnTo>
                  <a:pt x="3329" y="1856"/>
                </a:lnTo>
                <a:lnTo>
                  <a:pt x="3332" y="1856"/>
                </a:lnTo>
                <a:lnTo>
                  <a:pt x="3332" y="1856"/>
                </a:lnTo>
                <a:lnTo>
                  <a:pt x="3332" y="1860"/>
                </a:lnTo>
                <a:lnTo>
                  <a:pt x="3334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0"/>
                </a:lnTo>
                <a:lnTo>
                  <a:pt x="3338" y="1858"/>
                </a:lnTo>
                <a:lnTo>
                  <a:pt x="3340" y="1853"/>
                </a:lnTo>
                <a:lnTo>
                  <a:pt x="3338" y="1849"/>
                </a:lnTo>
                <a:lnTo>
                  <a:pt x="3336" y="1847"/>
                </a:lnTo>
                <a:close/>
                <a:moveTo>
                  <a:pt x="3204" y="1661"/>
                </a:moveTo>
                <a:lnTo>
                  <a:pt x="3202" y="1661"/>
                </a:lnTo>
                <a:lnTo>
                  <a:pt x="3202" y="1663"/>
                </a:lnTo>
                <a:lnTo>
                  <a:pt x="3202" y="1663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close/>
                <a:moveTo>
                  <a:pt x="3329" y="1877"/>
                </a:moveTo>
                <a:lnTo>
                  <a:pt x="3329" y="1879"/>
                </a:lnTo>
                <a:lnTo>
                  <a:pt x="3332" y="1877"/>
                </a:lnTo>
                <a:lnTo>
                  <a:pt x="3332" y="1872"/>
                </a:lnTo>
                <a:lnTo>
                  <a:pt x="3332" y="1872"/>
                </a:lnTo>
                <a:lnTo>
                  <a:pt x="3329" y="1877"/>
                </a:lnTo>
                <a:close/>
                <a:moveTo>
                  <a:pt x="3156" y="2357"/>
                </a:moveTo>
                <a:lnTo>
                  <a:pt x="3153" y="2357"/>
                </a:lnTo>
                <a:lnTo>
                  <a:pt x="3153" y="2357"/>
                </a:lnTo>
                <a:lnTo>
                  <a:pt x="3151" y="2359"/>
                </a:lnTo>
                <a:lnTo>
                  <a:pt x="3153" y="2359"/>
                </a:lnTo>
                <a:lnTo>
                  <a:pt x="3156" y="2359"/>
                </a:lnTo>
                <a:lnTo>
                  <a:pt x="3156" y="2359"/>
                </a:lnTo>
                <a:lnTo>
                  <a:pt x="3158" y="2359"/>
                </a:lnTo>
                <a:lnTo>
                  <a:pt x="3156" y="2359"/>
                </a:lnTo>
                <a:lnTo>
                  <a:pt x="3156" y="2357"/>
                </a:lnTo>
                <a:close/>
                <a:moveTo>
                  <a:pt x="2734" y="1583"/>
                </a:moveTo>
                <a:lnTo>
                  <a:pt x="2734" y="1583"/>
                </a:lnTo>
                <a:lnTo>
                  <a:pt x="2736" y="1579"/>
                </a:lnTo>
                <a:lnTo>
                  <a:pt x="2736" y="1579"/>
                </a:lnTo>
                <a:lnTo>
                  <a:pt x="2736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2" y="1579"/>
                </a:lnTo>
                <a:lnTo>
                  <a:pt x="2732" y="1579"/>
                </a:lnTo>
                <a:lnTo>
                  <a:pt x="2732" y="1581"/>
                </a:lnTo>
                <a:lnTo>
                  <a:pt x="2732" y="1581"/>
                </a:lnTo>
                <a:lnTo>
                  <a:pt x="2730" y="1581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5"/>
                </a:lnTo>
                <a:lnTo>
                  <a:pt x="2732" y="1585"/>
                </a:lnTo>
                <a:lnTo>
                  <a:pt x="2734" y="1585"/>
                </a:lnTo>
                <a:lnTo>
                  <a:pt x="2734" y="1583"/>
                </a:lnTo>
                <a:close/>
                <a:moveTo>
                  <a:pt x="4031" y="1440"/>
                </a:moveTo>
                <a:lnTo>
                  <a:pt x="4031" y="1440"/>
                </a:lnTo>
                <a:lnTo>
                  <a:pt x="4031" y="1440"/>
                </a:lnTo>
                <a:lnTo>
                  <a:pt x="4031" y="1443"/>
                </a:lnTo>
                <a:lnTo>
                  <a:pt x="4031" y="1443"/>
                </a:lnTo>
                <a:lnTo>
                  <a:pt x="4031" y="1445"/>
                </a:lnTo>
                <a:lnTo>
                  <a:pt x="4031" y="1443"/>
                </a:lnTo>
                <a:lnTo>
                  <a:pt x="4031" y="1440"/>
                </a:lnTo>
                <a:lnTo>
                  <a:pt x="4031" y="1440"/>
                </a:lnTo>
                <a:close/>
                <a:moveTo>
                  <a:pt x="2713" y="1566"/>
                </a:moveTo>
                <a:lnTo>
                  <a:pt x="2711" y="1568"/>
                </a:lnTo>
                <a:lnTo>
                  <a:pt x="2711" y="1568"/>
                </a:lnTo>
                <a:lnTo>
                  <a:pt x="2713" y="1568"/>
                </a:lnTo>
                <a:lnTo>
                  <a:pt x="2713" y="1566"/>
                </a:lnTo>
                <a:lnTo>
                  <a:pt x="2713" y="1566"/>
                </a:lnTo>
                <a:lnTo>
                  <a:pt x="2713" y="1566"/>
                </a:lnTo>
                <a:close/>
                <a:moveTo>
                  <a:pt x="2703" y="1625"/>
                </a:moveTo>
                <a:lnTo>
                  <a:pt x="2703" y="1627"/>
                </a:lnTo>
                <a:lnTo>
                  <a:pt x="2701" y="1627"/>
                </a:lnTo>
                <a:lnTo>
                  <a:pt x="2701" y="1627"/>
                </a:lnTo>
                <a:lnTo>
                  <a:pt x="2701" y="1629"/>
                </a:lnTo>
                <a:lnTo>
                  <a:pt x="2703" y="1631"/>
                </a:lnTo>
                <a:lnTo>
                  <a:pt x="2703" y="1631"/>
                </a:lnTo>
                <a:lnTo>
                  <a:pt x="2705" y="1629"/>
                </a:lnTo>
                <a:lnTo>
                  <a:pt x="2705" y="1627"/>
                </a:lnTo>
                <a:lnTo>
                  <a:pt x="2705" y="1627"/>
                </a:lnTo>
                <a:lnTo>
                  <a:pt x="2705" y="1625"/>
                </a:lnTo>
                <a:lnTo>
                  <a:pt x="2703" y="1625"/>
                </a:lnTo>
                <a:close/>
                <a:moveTo>
                  <a:pt x="2716" y="1606"/>
                </a:moveTo>
                <a:lnTo>
                  <a:pt x="2716" y="1606"/>
                </a:lnTo>
                <a:lnTo>
                  <a:pt x="2716" y="1606"/>
                </a:lnTo>
                <a:lnTo>
                  <a:pt x="2713" y="1608"/>
                </a:lnTo>
                <a:lnTo>
                  <a:pt x="2713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6"/>
                </a:lnTo>
                <a:close/>
                <a:moveTo>
                  <a:pt x="2525" y="1862"/>
                </a:move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close/>
                <a:moveTo>
                  <a:pt x="4054" y="1665"/>
                </a:moveTo>
                <a:lnTo>
                  <a:pt x="4052" y="1663"/>
                </a:lnTo>
                <a:lnTo>
                  <a:pt x="4052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3"/>
                </a:lnTo>
                <a:lnTo>
                  <a:pt x="4050" y="1663"/>
                </a:lnTo>
                <a:lnTo>
                  <a:pt x="4052" y="1665"/>
                </a:lnTo>
                <a:lnTo>
                  <a:pt x="4054" y="1665"/>
                </a:lnTo>
                <a:lnTo>
                  <a:pt x="4054" y="1665"/>
                </a:lnTo>
                <a:lnTo>
                  <a:pt x="4054" y="1665"/>
                </a:lnTo>
                <a:close/>
                <a:moveTo>
                  <a:pt x="4059" y="1669"/>
                </a:moveTo>
                <a:lnTo>
                  <a:pt x="4056" y="1667"/>
                </a:lnTo>
                <a:lnTo>
                  <a:pt x="4056" y="1667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71"/>
                </a:lnTo>
                <a:lnTo>
                  <a:pt x="4056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69"/>
                </a:lnTo>
                <a:close/>
                <a:moveTo>
                  <a:pt x="4088" y="1707"/>
                </a:moveTo>
                <a:lnTo>
                  <a:pt x="4088" y="1707"/>
                </a:lnTo>
                <a:lnTo>
                  <a:pt x="4088" y="1707"/>
                </a:lnTo>
                <a:lnTo>
                  <a:pt x="4088" y="1709"/>
                </a:lnTo>
                <a:lnTo>
                  <a:pt x="4090" y="1711"/>
                </a:lnTo>
                <a:lnTo>
                  <a:pt x="4090" y="1711"/>
                </a:lnTo>
                <a:lnTo>
                  <a:pt x="4092" y="1709"/>
                </a:lnTo>
                <a:lnTo>
                  <a:pt x="4090" y="1709"/>
                </a:lnTo>
                <a:lnTo>
                  <a:pt x="4088" y="1707"/>
                </a:lnTo>
                <a:close/>
                <a:moveTo>
                  <a:pt x="4044" y="1654"/>
                </a:moveTo>
                <a:lnTo>
                  <a:pt x="4044" y="1652"/>
                </a:lnTo>
                <a:lnTo>
                  <a:pt x="4044" y="1652"/>
                </a:lnTo>
                <a:lnTo>
                  <a:pt x="4044" y="1650"/>
                </a:lnTo>
                <a:lnTo>
                  <a:pt x="4044" y="1650"/>
                </a:lnTo>
                <a:lnTo>
                  <a:pt x="4042" y="1648"/>
                </a:lnTo>
                <a:lnTo>
                  <a:pt x="4042" y="1646"/>
                </a:lnTo>
                <a:lnTo>
                  <a:pt x="4042" y="1644"/>
                </a:lnTo>
                <a:lnTo>
                  <a:pt x="4040" y="1644"/>
                </a:lnTo>
                <a:lnTo>
                  <a:pt x="4038" y="1646"/>
                </a:lnTo>
                <a:lnTo>
                  <a:pt x="4036" y="1648"/>
                </a:lnTo>
                <a:lnTo>
                  <a:pt x="4036" y="1650"/>
                </a:lnTo>
                <a:lnTo>
                  <a:pt x="4040" y="1652"/>
                </a:lnTo>
                <a:lnTo>
                  <a:pt x="4040" y="1654"/>
                </a:lnTo>
                <a:lnTo>
                  <a:pt x="4040" y="1654"/>
                </a:lnTo>
                <a:lnTo>
                  <a:pt x="4044" y="1656"/>
                </a:lnTo>
                <a:lnTo>
                  <a:pt x="4044" y="1656"/>
                </a:lnTo>
                <a:lnTo>
                  <a:pt x="4046" y="1656"/>
                </a:lnTo>
                <a:lnTo>
                  <a:pt x="4046" y="1654"/>
                </a:lnTo>
                <a:lnTo>
                  <a:pt x="4044" y="1654"/>
                </a:lnTo>
                <a:close/>
                <a:moveTo>
                  <a:pt x="3922" y="1300"/>
                </a:moveTo>
                <a:lnTo>
                  <a:pt x="3922" y="1298"/>
                </a:lnTo>
                <a:lnTo>
                  <a:pt x="3920" y="1298"/>
                </a:lnTo>
                <a:lnTo>
                  <a:pt x="3920" y="1298"/>
                </a:lnTo>
                <a:lnTo>
                  <a:pt x="3918" y="1298"/>
                </a:lnTo>
                <a:lnTo>
                  <a:pt x="3918" y="1300"/>
                </a:lnTo>
                <a:lnTo>
                  <a:pt x="3920" y="1300"/>
                </a:lnTo>
                <a:lnTo>
                  <a:pt x="3920" y="1300"/>
                </a:lnTo>
                <a:lnTo>
                  <a:pt x="3920" y="1302"/>
                </a:lnTo>
                <a:lnTo>
                  <a:pt x="3920" y="1304"/>
                </a:lnTo>
                <a:lnTo>
                  <a:pt x="3922" y="1306"/>
                </a:lnTo>
                <a:lnTo>
                  <a:pt x="3918" y="1308"/>
                </a:lnTo>
                <a:lnTo>
                  <a:pt x="3920" y="1310"/>
                </a:lnTo>
                <a:lnTo>
                  <a:pt x="3922" y="1308"/>
                </a:lnTo>
                <a:lnTo>
                  <a:pt x="3924" y="1308"/>
                </a:lnTo>
                <a:lnTo>
                  <a:pt x="3924" y="1304"/>
                </a:lnTo>
                <a:lnTo>
                  <a:pt x="3924" y="1302"/>
                </a:lnTo>
                <a:lnTo>
                  <a:pt x="3922" y="1300"/>
                </a:lnTo>
                <a:lnTo>
                  <a:pt x="3922" y="1300"/>
                </a:lnTo>
                <a:close/>
                <a:moveTo>
                  <a:pt x="4033" y="1631"/>
                </a:moveTo>
                <a:lnTo>
                  <a:pt x="4033" y="1631"/>
                </a:lnTo>
                <a:lnTo>
                  <a:pt x="4031" y="1631"/>
                </a:lnTo>
                <a:lnTo>
                  <a:pt x="4033" y="1635"/>
                </a:lnTo>
                <a:lnTo>
                  <a:pt x="4033" y="1635"/>
                </a:lnTo>
                <a:lnTo>
                  <a:pt x="4033" y="1638"/>
                </a:lnTo>
                <a:lnTo>
                  <a:pt x="4031" y="1638"/>
                </a:lnTo>
                <a:lnTo>
                  <a:pt x="4031" y="1640"/>
                </a:lnTo>
                <a:lnTo>
                  <a:pt x="4033" y="1640"/>
                </a:lnTo>
                <a:lnTo>
                  <a:pt x="4033" y="1640"/>
                </a:lnTo>
                <a:lnTo>
                  <a:pt x="4036" y="1638"/>
                </a:lnTo>
                <a:lnTo>
                  <a:pt x="4036" y="1635"/>
                </a:lnTo>
                <a:lnTo>
                  <a:pt x="4033" y="1633"/>
                </a:lnTo>
                <a:lnTo>
                  <a:pt x="4033" y="1631"/>
                </a:lnTo>
                <a:close/>
                <a:moveTo>
                  <a:pt x="4025" y="1614"/>
                </a:moveTo>
                <a:lnTo>
                  <a:pt x="4023" y="1614"/>
                </a:lnTo>
                <a:lnTo>
                  <a:pt x="4021" y="1610"/>
                </a:lnTo>
                <a:lnTo>
                  <a:pt x="4019" y="1608"/>
                </a:lnTo>
                <a:lnTo>
                  <a:pt x="4019" y="1608"/>
                </a:lnTo>
                <a:lnTo>
                  <a:pt x="4017" y="1610"/>
                </a:lnTo>
                <a:lnTo>
                  <a:pt x="4017" y="1610"/>
                </a:lnTo>
                <a:lnTo>
                  <a:pt x="4015" y="1610"/>
                </a:lnTo>
                <a:lnTo>
                  <a:pt x="4017" y="1614"/>
                </a:lnTo>
                <a:lnTo>
                  <a:pt x="4019" y="1617"/>
                </a:lnTo>
                <a:lnTo>
                  <a:pt x="4019" y="1617"/>
                </a:lnTo>
                <a:lnTo>
                  <a:pt x="4019" y="1619"/>
                </a:lnTo>
                <a:lnTo>
                  <a:pt x="4021" y="1619"/>
                </a:lnTo>
                <a:lnTo>
                  <a:pt x="4023" y="1623"/>
                </a:lnTo>
                <a:lnTo>
                  <a:pt x="4023" y="1623"/>
                </a:lnTo>
                <a:lnTo>
                  <a:pt x="4025" y="1623"/>
                </a:lnTo>
                <a:lnTo>
                  <a:pt x="4025" y="1623"/>
                </a:lnTo>
                <a:lnTo>
                  <a:pt x="4025" y="1619"/>
                </a:lnTo>
                <a:lnTo>
                  <a:pt x="4027" y="1617"/>
                </a:lnTo>
                <a:lnTo>
                  <a:pt x="4025" y="1617"/>
                </a:lnTo>
                <a:lnTo>
                  <a:pt x="4025" y="1614"/>
                </a:lnTo>
                <a:close/>
                <a:moveTo>
                  <a:pt x="4004" y="1596"/>
                </a:moveTo>
                <a:lnTo>
                  <a:pt x="4004" y="1596"/>
                </a:lnTo>
                <a:lnTo>
                  <a:pt x="4002" y="1593"/>
                </a:lnTo>
                <a:lnTo>
                  <a:pt x="4000" y="1591"/>
                </a:lnTo>
                <a:lnTo>
                  <a:pt x="4000" y="1591"/>
                </a:lnTo>
                <a:lnTo>
                  <a:pt x="3998" y="1591"/>
                </a:lnTo>
                <a:lnTo>
                  <a:pt x="3998" y="1589"/>
                </a:lnTo>
                <a:lnTo>
                  <a:pt x="3996" y="1589"/>
                </a:lnTo>
                <a:lnTo>
                  <a:pt x="3996" y="1589"/>
                </a:lnTo>
                <a:lnTo>
                  <a:pt x="3994" y="1591"/>
                </a:lnTo>
                <a:lnTo>
                  <a:pt x="3994" y="1591"/>
                </a:lnTo>
                <a:lnTo>
                  <a:pt x="3996" y="1593"/>
                </a:lnTo>
                <a:lnTo>
                  <a:pt x="3996" y="1593"/>
                </a:lnTo>
                <a:lnTo>
                  <a:pt x="3998" y="1593"/>
                </a:lnTo>
                <a:lnTo>
                  <a:pt x="3998" y="1593"/>
                </a:lnTo>
                <a:lnTo>
                  <a:pt x="4002" y="1596"/>
                </a:lnTo>
                <a:lnTo>
                  <a:pt x="4004" y="1598"/>
                </a:lnTo>
                <a:lnTo>
                  <a:pt x="4004" y="1598"/>
                </a:lnTo>
                <a:lnTo>
                  <a:pt x="4006" y="1598"/>
                </a:lnTo>
                <a:lnTo>
                  <a:pt x="4004" y="1596"/>
                </a:lnTo>
                <a:lnTo>
                  <a:pt x="4004" y="1596"/>
                </a:lnTo>
                <a:close/>
                <a:moveTo>
                  <a:pt x="4134" y="1711"/>
                </a:moveTo>
                <a:lnTo>
                  <a:pt x="4134" y="1711"/>
                </a:lnTo>
                <a:lnTo>
                  <a:pt x="4136" y="1713"/>
                </a:lnTo>
                <a:lnTo>
                  <a:pt x="4136" y="1713"/>
                </a:lnTo>
                <a:lnTo>
                  <a:pt x="4138" y="1713"/>
                </a:lnTo>
                <a:lnTo>
                  <a:pt x="4138" y="1715"/>
                </a:lnTo>
                <a:lnTo>
                  <a:pt x="4138" y="1715"/>
                </a:lnTo>
                <a:lnTo>
                  <a:pt x="4140" y="1715"/>
                </a:lnTo>
                <a:lnTo>
                  <a:pt x="4140" y="1713"/>
                </a:lnTo>
                <a:lnTo>
                  <a:pt x="4140" y="1713"/>
                </a:lnTo>
                <a:lnTo>
                  <a:pt x="4142" y="1702"/>
                </a:lnTo>
                <a:lnTo>
                  <a:pt x="4142" y="1700"/>
                </a:lnTo>
                <a:lnTo>
                  <a:pt x="4142" y="1698"/>
                </a:lnTo>
                <a:lnTo>
                  <a:pt x="4142" y="1696"/>
                </a:lnTo>
                <a:lnTo>
                  <a:pt x="4140" y="1690"/>
                </a:lnTo>
                <a:lnTo>
                  <a:pt x="4140" y="1690"/>
                </a:lnTo>
                <a:lnTo>
                  <a:pt x="4142" y="1688"/>
                </a:lnTo>
                <a:lnTo>
                  <a:pt x="4142" y="1686"/>
                </a:lnTo>
                <a:lnTo>
                  <a:pt x="4142" y="1686"/>
                </a:lnTo>
                <a:lnTo>
                  <a:pt x="4140" y="1686"/>
                </a:lnTo>
                <a:lnTo>
                  <a:pt x="4140" y="1684"/>
                </a:lnTo>
                <a:lnTo>
                  <a:pt x="4142" y="1682"/>
                </a:lnTo>
                <a:lnTo>
                  <a:pt x="4142" y="1679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5"/>
                </a:lnTo>
                <a:lnTo>
                  <a:pt x="4142" y="1673"/>
                </a:lnTo>
                <a:lnTo>
                  <a:pt x="4138" y="1667"/>
                </a:lnTo>
                <a:lnTo>
                  <a:pt x="4136" y="1667"/>
                </a:lnTo>
                <a:lnTo>
                  <a:pt x="4134" y="1665"/>
                </a:lnTo>
                <a:lnTo>
                  <a:pt x="4134" y="1665"/>
                </a:lnTo>
                <a:lnTo>
                  <a:pt x="4130" y="1665"/>
                </a:lnTo>
                <a:lnTo>
                  <a:pt x="4128" y="1665"/>
                </a:lnTo>
                <a:lnTo>
                  <a:pt x="4128" y="1665"/>
                </a:lnTo>
                <a:lnTo>
                  <a:pt x="4128" y="1667"/>
                </a:lnTo>
                <a:lnTo>
                  <a:pt x="4126" y="1669"/>
                </a:lnTo>
                <a:lnTo>
                  <a:pt x="4124" y="1669"/>
                </a:lnTo>
                <a:lnTo>
                  <a:pt x="4124" y="1669"/>
                </a:lnTo>
                <a:lnTo>
                  <a:pt x="4124" y="1667"/>
                </a:lnTo>
                <a:lnTo>
                  <a:pt x="4124" y="1667"/>
                </a:lnTo>
                <a:lnTo>
                  <a:pt x="4124" y="1665"/>
                </a:lnTo>
                <a:lnTo>
                  <a:pt x="4126" y="1665"/>
                </a:lnTo>
                <a:lnTo>
                  <a:pt x="4126" y="1663"/>
                </a:lnTo>
                <a:lnTo>
                  <a:pt x="4126" y="1663"/>
                </a:lnTo>
                <a:lnTo>
                  <a:pt x="4126" y="1661"/>
                </a:lnTo>
                <a:lnTo>
                  <a:pt x="4126" y="1661"/>
                </a:lnTo>
                <a:lnTo>
                  <a:pt x="4124" y="1661"/>
                </a:lnTo>
                <a:lnTo>
                  <a:pt x="4124" y="1658"/>
                </a:lnTo>
                <a:lnTo>
                  <a:pt x="4121" y="1656"/>
                </a:lnTo>
                <a:lnTo>
                  <a:pt x="4121" y="1656"/>
                </a:lnTo>
                <a:lnTo>
                  <a:pt x="4121" y="1654"/>
                </a:lnTo>
                <a:lnTo>
                  <a:pt x="4121" y="1650"/>
                </a:lnTo>
                <a:lnTo>
                  <a:pt x="4121" y="1650"/>
                </a:lnTo>
                <a:lnTo>
                  <a:pt x="4119" y="1646"/>
                </a:lnTo>
                <a:lnTo>
                  <a:pt x="4119" y="1646"/>
                </a:lnTo>
                <a:lnTo>
                  <a:pt x="4117" y="1646"/>
                </a:lnTo>
                <a:lnTo>
                  <a:pt x="4117" y="1646"/>
                </a:lnTo>
                <a:lnTo>
                  <a:pt x="4115" y="1646"/>
                </a:lnTo>
                <a:lnTo>
                  <a:pt x="4113" y="1646"/>
                </a:lnTo>
                <a:lnTo>
                  <a:pt x="4111" y="1644"/>
                </a:lnTo>
                <a:lnTo>
                  <a:pt x="4109" y="1642"/>
                </a:lnTo>
                <a:lnTo>
                  <a:pt x="4107" y="1642"/>
                </a:lnTo>
                <a:lnTo>
                  <a:pt x="4107" y="1640"/>
                </a:lnTo>
                <a:lnTo>
                  <a:pt x="4107" y="1640"/>
                </a:lnTo>
                <a:lnTo>
                  <a:pt x="4107" y="1638"/>
                </a:lnTo>
                <a:lnTo>
                  <a:pt x="4107" y="1638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3"/>
                </a:lnTo>
                <a:lnTo>
                  <a:pt x="4109" y="1631"/>
                </a:lnTo>
                <a:lnTo>
                  <a:pt x="4111" y="1631"/>
                </a:lnTo>
                <a:lnTo>
                  <a:pt x="4111" y="1631"/>
                </a:lnTo>
                <a:lnTo>
                  <a:pt x="4111" y="1629"/>
                </a:lnTo>
                <a:lnTo>
                  <a:pt x="4109" y="1627"/>
                </a:lnTo>
                <a:lnTo>
                  <a:pt x="4109" y="1625"/>
                </a:lnTo>
                <a:lnTo>
                  <a:pt x="4107" y="1625"/>
                </a:lnTo>
                <a:lnTo>
                  <a:pt x="4107" y="1623"/>
                </a:lnTo>
                <a:lnTo>
                  <a:pt x="4105" y="1623"/>
                </a:lnTo>
                <a:lnTo>
                  <a:pt x="4105" y="1625"/>
                </a:lnTo>
                <a:lnTo>
                  <a:pt x="4100" y="1625"/>
                </a:lnTo>
                <a:lnTo>
                  <a:pt x="4100" y="1627"/>
                </a:lnTo>
                <a:lnTo>
                  <a:pt x="4098" y="1627"/>
                </a:lnTo>
                <a:lnTo>
                  <a:pt x="4096" y="1627"/>
                </a:lnTo>
                <a:lnTo>
                  <a:pt x="4094" y="1627"/>
                </a:lnTo>
                <a:lnTo>
                  <a:pt x="4096" y="1627"/>
                </a:lnTo>
                <a:lnTo>
                  <a:pt x="4100" y="1625"/>
                </a:lnTo>
                <a:lnTo>
                  <a:pt x="4100" y="1625"/>
                </a:lnTo>
                <a:lnTo>
                  <a:pt x="4100" y="1623"/>
                </a:lnTo>
                <a:lnTo>
                  <a:pt x="4098" y="1621"/>
                </a:lnTo>
                <a:lnTo>
                  <a:pt x="4098" y="1621"/>
                </a:lnTo>
                <a:lnTo>
                  <a:pt x="4094" y="1621"/>
                </a:lnTo>
                <a:lnTo>
                  <a:pt x="4092" y="1621"/>
                </a:lnTo>
                <a:lnTo>
                  <a:pt x="4090" y="1619"/>
                </a:lnTo>
                <a:lnTo>
                  <a:pt x="4088" y="1617"/>
                </a:lnTo>
                <a:lnTo>
                  <a:pt x="4088" y="1617"/>
                </a:lnTo>
                <a:lnTo>
                  <a:pt x="4088" y="1614"/>
                </a:lnTo>
                <a:lnTo>
                  <a:pt x="4088" y="1612"/>
                </a:lnTo>
                <a:lnTo>
                  <a:pt x="4086" y="1612"/>
                </a:lnTo>
                <a:lnTo>
                  <a:pt x="4086" y="1610"/>
                </a:lnTo>
                <a:lnTo>
                  <a:pt x="4082" y="1608"/>
                </a:lnTo>
                <a:lnTo>
                  <a:pt x="4082" y="1608"/>
                </a:lnTo>
                <a:lnTo>
                  <a:pt x="4080" y="1608"/>
                </a:lnTo>
                <a:lnTo>
                  <a:pt x="4077" y="1606"/>
                </a:lnTo>
                <a:lnTo>
                  <a:pt x="4077" y="1606"/>
                </a:lnTo>
                <a:lnTo>
                  <a:pt x="4075" y="1604"/>
                </a:lnTo>
                <a:lnTo>
                  <a:pt x="4075" y="1602"/>
                </a:lnTo>
                <a:lnTo>
                  <a:pt x="4073" y="1602"/>
                </a:lnTo>
                <a:lnTo>
                  <a:pt x="4071" y="1600"/>
                </a:lnTo>
                <a:lnTo>
                  <a:pt x="4069" y="1598"/>
                </a:lnTo>
                <a:lnTo>
                  <a:pt x="4069" y="1598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2"/>
                </a:lnTo>
                <a:lnTo>
                  <a:pt x="4069" y="1604"/>
                </a:lnTo>
                <a:lnTo>
                  <a:pt x="4069" y="1602"/>
                </a:lnTo>
                <a:lnTo>
                  <a:pt x="4067" y="1600"/>
                </a:lnTo>
                <a:lnTo>
                  <a:pt x="4065" y="1600"/>
                </a:lnTo>
                <a:lnTo>
                  <a:pt x="4065" y="1600"/>
                </a:lnTo>
                <a:lnTo>
                  <a:pt x="4063" y="1600"/>
                </a:lnTo>
                <a:lnTo>
                  <a:pt x="4063" y="1598"/>
                </a:lnTo>
                <a:lnTo>
                  <a:pt x="4061" y="1596"/>
                </a:lnTo>
                <a:lnTo>
                  <a:pt x="4061" y="1596"/>
                </a:lnTo>
                <a:lnTo>
                  <a:pt x="4059" y="1593"/>
                </a:lnTo>
                <a:lnTo>
                  <a:pt x="4056" y="1591"/>
                </a:lnTo>
                <a:lnTo>
                  <a:pt x="4056" y="1589"/>
                </a:lnTo>
                <a:lnTo>
                  <a:pt x="4054" y="1587"/>
                </a:lnTo>
                <a:lnTo>
                  <a:pt x="4052" y="1585"/>
                </a:lnTo>
                <a:lnTo>
                  <a:pt x="4050" y="1583"/>
                </a:lnTo>
                <a:lnTo>
                  <a:pt x="4044" y="1579"/>
                </a:lnTo>
                <a:lnTo>
                  <a:pt x="4040" y="1579"/>
                </a:lnTo>
                <a:lnTo>
                  <a:pt x="4040" y="1577"/>
                </a:lnTo>
                <a:lnTo>
                  <a:pt x="4038" y="1577"/>
                </a:lnTo>
                <a:lnTo>
                  <a:pt x="4038" y="1575"/>
                </a:lnTo>
                <a:lnTo>
                  <a:pt x="4038" y="1575"/>
                </a:lnTo>
                <a:lnTo>
                  <a:pt x="4036" y="1575"/>
                </a:lnTo>
                <a:lnTo>
                  <a:pt x="4031" y="1573"/>
                </a:lnTo>
                <a:lnTo>
                  <a:pt x="4031" y="1570"/>
                </a:lnTo>
                <a:lnTo>
                  <a:pt x="4031" y="1568"/>
                </a:lnTo>
                <a:lnTo>
                  <a:pt x="4031" y="1568"/>
                </a:lnTo>
                <a:lnTo>
                  <a:pt x="4027" y="1564"/>
                </a:lnTo>
                <a:lnTo>
                  <a:pt x="4027" y="1564"/>
                </a:lnTo>
                <a:lnTo>
                  <a:pt x="4027" y="1562"/>
                </a:lnTo>
                <a:lnTo>
                  <a:pt x="4025" y="1562"/>
                </a:lnTo>
                <a:lnTo>
                  <a:pt x="4023" y="1558"/>
                </a:lnTo>
                <a:lnTo>
                  <a:pt x="4021" y="1558"/>
                </a:lnTo>
                <a:lnTo>
                  <a:pt x="4021" y="1556"/>
                </a:lnTo>
                <a:lnTo>
                  <a:pt x="4021" y="1556"/>
                </a:lnTo>
                <a:lnTo>
                  <a:pt x="4019" y="1556"/>
                </a:lnTo>
                <a:lnTo>
                  <a:pt x="4017" y="1556"/>
                </a:lnTo>
                <a:lnTo>
                  <a:pt x="4015" y="1556"/>
                </a:lnTo>
                <a:lnTo>
                  <a:pt x="4012" y="1556"/>
                </a:lnTo>
                <a:lnTo>
                  <a:pt x="4010" y="1556"/>
                </a:lnTo>
                <a:lnTo>
                  <a:pt x="4008" y="1556"/>
                </a:lnTo>
                <a:lnTo>
                  <a:pt x="4006" y="1556"/>
                </a:lnTo>
                <a:lnTo>
                  <a:pt x="4002" y="1556"/>
                </a:lnTo>
                <a:lnTo>
                  <a:pt x="4000" y="1556"/>
                </a:lnTo>
                <a:lnTo>
                  <a:pt x="3998" y="1554"/>
                </a:lnTo>
                <a:lnTo>
                  <a:pt x="3996" y="1552"/>
                </a:lnTo>
                <a:lnTo>
                  <a:pt x="3994" y="1552"/>
                </a:lnTo>
                <a:lnTo>
                  <a:pt x="3994" y="1552"/>
                </a:lnTo>
                <a:lnTo>
                  <a:pt x="3992" y="1549"/>
                </a:lnTo>
                <a:lnTo>
                  <a:pt x="3989" y="1549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6"/>
                </a:lnTo>
                <a:lnTo>
                  <a:pt x="3989" y="1560"/>
                </a:lnTo>
                <a:lnTo>
                  <a:pt x="3989" y="1562"/>
                </a:lnTo>
                <a:lnTo>
                  <a:pt x="3992" y="1562"/>
                </a:lnTo>
                <a:lnTo>
                  <a:pt x="3992" y="1564"/>
                </a:lnTo>
                <a:lnTo>
                  <a:pt x="3998" y="1570"/>
                </a:lnTo>
                <a:lnTo>
                  <a:pt x="4002" y="1573"/>
                </a:lnTo>
                <a:lnTo>
                  <a:pt x="4002" y="1575"/>
                </a:lnTo>
                <a:lnTo>
                  <a:pt x="4004" y="1577"/>
                </a:lnTo>
                <a:lnTo>
                  <a:pt x="4006" y="1577"/>
                </a:lnTo>
                <a:lnTo>
                  <a:pt x="4010" y="1579"/>
                </a:lnTo>
                <a:lnTo>
                  <a:pt x="4010" y="1579"/>
                </a:lnTo>
                <a:lnTo>
                  <a:pt x="4012" y="1579"/>
                </a:lnTo>
                <a:lnTo>
                  <a:pt x="4017" y="1585"/>
                </a:lnTo>
                <a:lnTo>
                  <a:pt x="4017" y="1585"/>
                </a:lnTo>
                <a:lnTo>
                  <a:pt x="4017" y="1587"/>
                </a:lnTo>
                <a:lnTo>
                  <a:pt x="4019" y="1589"/>
                </a:lnTo>
                <a:lnTo>
                  <a:pt x="4021" y="1589"/>
                </a:lnTo>
                <a:lnTo>
                  <a:pt x="4021" y="1591"/>
                </a:lnTo>
                <a:lnTo>
                  <a:pt x="4023" y="1593"/>
                </a:lnTo>
                <a:lnTo>
                  <a:pt x="4023" y="1596"/>
                </a:lnTo>
                <a:lnTo>
                  <a:pt x="4023" y="1598"/>
                </a:lnTo>
                <a:lnTo>
                  <a:pt x="4025" y="1598"/>
                </a:lnTo>
                <a:lnTo>
                  <a:pt x="4027" y="1598"/>
                </a:lnTo>
                <a:lnTo>
                  <a:pt x="4027" y="1600"/>
                </a:lnTo>
                <a:lnTo>
                  <a:pt x="4029" y="1600"/>
                </a:lnTo>
                <a:lnTo>
                  <a:pt x="4036" y="1604"/>
                </a:lnTo>
                <a:lnTo>
                  <a:pt x="4036" y="1604"/>
                </a:lnTo>
                <a:lnTo>
                  <a:pt x="4038" y="1606"/>
                </a:lnTo>
                <a:lnTo>
                  <a:pt x="4040" y="1610"/>
                </a:lnTo>
                <a:lnTo>
                  <a:pt x="4042" y="1617"/>
                </a:lnTo>
                <a:lnTo>
                  <a:pt x="4042" y="1621"/>
                </a:lnTo>
                <a:lnTo>
                  <a:pt x="4044" y="1625"/>
                </a:lnTo>
                <a:lnTo>
                  <a:pt x="4044" y="1627"/>
                </a:lnTo>
                <a:lnTo>
                  <a:pt x="4046" y="1627"/>
                </a:lnTo>
                <a:lnTo>
                  <a:pt x="4046" y="1629"/>
                </a:lnTo>
                <a:lnTo>
                  <a:pt x="4050" y="1629"/>
                </a:lnTo>
                <a:lnTo>
                  <a:pt x="4052" y="1631"/>
                </a:lnTo>
                <a:lnTo>
                  <a:pt x="4052" y="1631"/>
                </a:lnTo>
                <a:lnTo>
                  <a:pt x="4054" y="1635"/>
                </a:lnTo>
                <a:lnTo>
                  <a:pt x="4054" y="1638"/>
                </a:lnTo>
                <a:lnTo>
                  <a:pt x="4056" y="1638"/>
                </a:lnTo>
                <a:lnTo>
                  <a:pt x="4059" y="1640"/>
                </a:lnTo>
                <a:lnTo>
                  <a:pt x="4061" y="1642"/>
                </a:lnTo>
                <a:lnTo>
                  <a:pt x="4061" y="1644"/>
                </a:lnTo>
                <a:lnTo>
                  <a:pt x="4063" y="1648"/>
                </a:lnTo>
                <a:lnTo>
                  <a:pt x="4063" y="1650"/>
                </a:lnTo>
                <a:lnTo>
                  <a:pt x="4069" y="1658"/>
                </a:lnTo>
                <a:lnTo>
                  <a:pt x="4069" y="1663"/>
                </a:lnTo>
                <a:lnTo>
                  <a:pt x="4069" y="1663"/>
                </a:lnTo>
                <a:lnTo>
                  <a:pt x="4069" y="1665"/>
                </a:lnTo>
                <a:lnTo>
                  <a:pt x="4073" y="1669"/>
                </a:lnTo>
                <a:lnTo>
                  <a:pt x="4073" y="1669"/>
                </a:lnTo>
                <a:lnTo>
                  <a:pt x="4075" y="1671"/>
                </a:lnTo>
                <a:lnTo>
                  <a:pt x="4075" y="1671"/>
                </a:lnTo>
                <a:lnTo>
                  <a:pt x="4077" y="1673"/>
                </a:lnTo>
                <a:lnTo>
                  <a:pt x="4080" y="1677"/>
                </a:lnTo>
                <a:lnTo>
                  <a:pt x="4080" y="1677"/>
                </a:lnTo>
                <a:lnTo>
                  <a:pt x="4084" y="1679"/>
                </a:lnTo>
                <a:lnTo>
                  <a:pt x="4088" y="1684"/>
                </a:lnTo>
                <a:lnTo>
                  <a:pt x="4088" y="1684"/>
                </a:lnTo>
                <a:lnTo>
                  <a:pt x="4090" y="1688"/>
                </a:lnTo>
                <a:lnTo>
                  <a:pt x="4094" y="1690"/>
                </a:lnTo>
                <a:lnTo>
                  <a:pt x="4098" y="1696"/>
                </a:lnTo>
                <a:lnTo>
                  <a:pt x="4103" y="1696"/>
                </a:lnTo>
                <a:lnTo>
                  <a:pt x="4103" y="1698"/>
                </a:lnTo>
                <a:lnTo>
                  <a:pt x="4105" y="1700"/>
                </a:lnTo>
                <a:lnTo>
                  <a:pt x="4107" y="1700"/>
                </a:lnTo>
                <a:lnTo>
                  <a:pt x="4111" y="1702"/>
                </a:lnTo>
                <a:lnTo>
                  <a:pt x="4111" y="1705"/>
                </a:lnTo>
                <a:lnTo>
                  <a:pt x="4115" y="1709"/>
                </a:lnTo>
                <a:lnTo>
                  <a:pt x="4117" y="1709"/>
                </a:lnTo>
                <a:lnTo>
                  <a:pt x="4117" y="1711"/>
                </a:lnTo>
                <a:lnTo>
                  <a:pt x="4119" y="1713"/>
                </a:lnTo>
                <a:lnTo>
                  <a:pt x="4121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3"/>
                </a:lnTo>
                <a:lnTo>
                  <a:pt x="4124" y="1711"/>
                </a:lnTo>
                <a:lnTo>
                  <a:pt x="4124" y="1711"/>
                </a:lnTo>
                <a:lnTo>
                  <a:pt x="4128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4" y="1711"/>
                </a:lnTo>
                <a:close/>
                <a:moveTo>
                  <a:pt x="4019" y="1602"/>
                </a:moveTo>
                <a:lnTo>
                  <a:pt x="4017" y="1600"/>
                </a:lnTo>
                <a:lnTo>
                  <a:pt x="4017" y="1600"/>
                </a:lnTo>
                <a:lnTo>
                  <a:pt x="4017" y="1600"/>
                </a:lnTo>
                <a:lnTo>
                  <a:pt x="4015" y="1600"/>
                </a:lnTo>
                <a:lnTo>
                  <a:pt x="4015" y="1600"/>
                </a:lnTo>
                <a:lnTo>
                  <a:pt x="4017" y="1600"/>
                </a:lnTo>
                <a:lnTo>
                  <a:pt x="4017" y="1602"/>
                </a:lnTo>
                <a:lnTo>
                  <a:pt x="4019" y="1602"/>
                </a:lnTo>
                <a:close/>
                <a:moveTo>
                  <a:pt x="4036" y="1461"/>
                </a:moveTo>
                <a:lnTo>
                  <a:pt x="4033" y="1461"/>
                </a:lnTo>
                <a:lnTo>
                  <a:pt x="4033" y="1461"/>
                </a:lnTo>
                <a:lnTo>
                  <a:pt x="4033" y="1463"/>
                </a:lnTo>
                <a:lnTo>
                  <a:pt x="4033" y="1463"/>
                </a:lnTo>
                <a:lnTo>
                  <a:pt x="4033" y="1463"/>
                </a:lnTo>
                <a:lnTo>
                  <a:pt x="4036" y="1466"/>
                </a:lnTo>
                <a:lnTo>
                  <a:pt x="4036" y="1461"/>
                </a:lnTo>
                <a:lnTo>
                  <a:pt x="4036" y="1461"/>
                </a:lnTo>
                <a:close/>
                <a:moveTo>
                  <a:pt x="4033" y="1449"/>
                </a:moveTo>
                <a:lnTo>
                  <a:pt x="4033" y="1449"/>
                </a:lnTo>
                <a:lnTo>
                  <a:pt x="4031" y="1449"/>
                </a:lnTo>
                <a:lnTo>
                  <a:pt x="4031" y="1449"/>
                </a:lnTo>
                <a:lnTo>
                  <a:pt x="4031" y="1451"/>
                </a:lnTo>
                <a:lnTo>
                  <a:pt x="4031" y="1453"/>
                </a:lnTo>
                <a:lnTo>
                  <a:pt x="4031" y="1453"/>
                </a:lnTo>
                <a:lnTo>
                  <a:pt x="4033" y="1453"/>
                </a:lnTo>
                <a:lnTo>
                  <a:pt x="4033" y="1451"/>
                </a:lnTo>
                <a:lnTo>
                  <a:pt x="4033" y="1449"/>
                </a:lnTo>
                <a:lnTo>
                  <a:pt x="4033" y="1449"/>
                </a:lnTo>
                <a:lnTo>
                  <a:pt x="4033" y="1449"/>
                </a:lnTo>
                <a:close/>
                <a:moveTo>
                  <a:pt x="4036" y="1459"/>
                </a:moveTo>
                <a:lnTo>
                  <a:pt x="4036" y="1457"/>
                </a:lnTo>
                <a:lnTo>
                  <a:pt x="4033" y="1457"/>
                </a:lnTo>
                <a:lnTo>
                  <a:pt x="4033" y="1457"/>
                </a:lnTo>
                <a:lnTo>
                  <a:pt x="4033" y="1459"/>
                </a:lnTo>
                <a:lnTo>
                  <a:pt x="4036" y="1459"/>
                </a:lnTo>
                <a:lnTo>
                  <a:pt x="4036" y="1459"/>
                </a:lnTo>
                <a:lnTo>
                  <a:pt x="4036" y="1459"/>
                </a:lnTo>
                <a:close/>
                <a:moveTo>
                  <a:pt x="4031" y="1501"/>
                </a:moveTo>
                <a:lnTo>
                  <a:pt x="4031" y="1499"/>
                </a:lnTo>
                <a:lnTo>
                  <a:pt x="4031" y="1499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close/>
                <a:moveTo>
                  <a:pt x="4031" y="1487"/>
                </a:moveTo>
                <a:lnTo>
                  <a:pt x="4031" y="1487"/>
                </a:lnTo>
                <a:lnTo>
                  <a:pt x="4029" y="1487"/>
                </a:lnTo>
                <a:lnTo>
                  <a:pt x="4029" y="1489"/>
                </a:lnTo>
                <a:lnTo>
                  <a:pt x="4029" y="1489"/>
                </a:lnTo>
                <a:lnTo>
                  <a:pt x="4029" y="1489"/>
                </a:lnTo>
                <a:lnTo>
                  <a:pt x="4031" y="1489"/>
                </a:lnTo>
                <a:lnTo>
                  <a:pt x="4031" y="1487"/>
                </a:lnTo>
                <a:lnTo>
                  <a:pt x="4031" y="1487"/>
                </a:lnTo>
                <a:close/>
                <a:moveTo>
                  <a:pt x="4021" y="1396"/>
                </a:moveTo>
                <a:lnTo>
                  <a:pt x="4021" y="1394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19" y="1392"/>
                </a:lnTo>
                <a:lnTo>
                  <a:pt x="4021" y="1394"/>
                </a:lnTo>
                <a:lnTo>
                  <a:pt x="4021" y="1396"/>
                </a:lnTo>
                <a:lnTo>
                  <a:pt x="4021" y="1396"/>
                </a:lnTo>
                <a:close/>
                <a:moveTo>
                  <a:pt x="4029" y="1453"/>
                </a:move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3"/>
                </a:lnTo>
                <a:close/>
                <a:moveTo>
                  <a:pt x="3989" y="1547"/>
                </a:moveTo>
                <a:lnTo>
                  <a:pt x="3989" y="1547"/>
                </a:lnTo>
                <a:lnTo>
                  <a:pt x="3989" y="1547"/>
                </a:lnTo>
                <a:lnTo>
                  <a:pt x="3989" y="1547"/>
                </a:lnTo>
                <a:lnTo>
                  <a:pt x="3987" y="1547"/>
                </a:lnTo>
                <a:lnTo>
                  <a:pt x="3987" y="1545"/>
                </a:lnTo>
                <a:lnTo>
                  <a:pt x="3987" y="1547"/>
                </a:lnTo>
                <a:lnTo>
                  <a:pt x="3987" y="1547"/>
                </a:lnTo>
                <a:lnTo>
                  <a:pt x="3989" y="1547"/>
                </a:lnTo>
                <a:close/>
                <a:moveTo>
                  <a:pt x="3981" y="1403"/>
                </a:moveTo>
                <a:lnTo>
                  <a:pt x="3981" y="1403"/>
                </a:lnTo>
                <a:lnTo>
                  <a:pt x="3981" y="1403"/>
                </a:lnTo>
                <a:lnTo>
                  <a:pt x="3981" y="1403"/>
                </a:lnTo>
                <a:lnTo>
                  <a:pt x="3981" y="1401"/>
                </a:lnTo>
                <a:lnTo>
                  <a:pt x="3981" y="1401"/>
                </a:lnTo>
                <a:lnTo>
                  <a:pt x="3981" y="1403"/>
                </a:lnTo>
                <a:close/>
                <a:moveTo>
                  <a:pt x="4033" y="1472"/>
                </a:moveTo>
                <a:lnTo>
                  <a:pt x="4036" y="1474"/>
                </a:lnTo>
                <a:lnTo>
                  <a:pt x="4036" y="1474"/>
                </a:lnTo>
                <a:lnTo>
                  <a:pt x="4036" y="1474"/>
                </a:lnTo>
                <a:lnTo>
                  <a:pt x="4036" y="1472"/>
                </a:lnTo>
                <a:lnTo>
                  <a:pt x="4033" y="1472"/>
                </a:lnTo>
                <a:close/>
                <a:moveTo>
                  <a:pt x="4063" y="1675"/>
                </a:moveTo>
                <a:lnTo>
                  <a:pt x="4063" y="1675"/>
                </a:lnTo>
                <a:lnTo>
                  <a:pt x="4063" y="1675"/>
                </a:lnTo>
                <a:lnTo>
                  <a:pt x="4061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73"/>
                </a:lnTo>
                <a:lnTo>
                  <a:pt x="4061" y="1675"/>
                </a:lnTo>
                <a:lnTo>
                  <a:pt x="4061" y="1675"/>
                </a:lnTo>
                <a:lnTo>
                  <a:pt x="4061" y="1677"/>
                </a:lnTo>
                <a:lnTo>
                  <a:pt x="4061" y="1677"/>
                </a:lnTo>
                <a:lnTo>
                  <a:pt x="4063" y="1679"/>
                </a:lnTo>
                <a:lnTo>
                  <a:pt x="4063" y="1677"/>
                </a:lnTo>
                <a:lnTo>
                  <a:pt x="4063" y="1675"/>
                </a:lnTo>
                <a:lnTo>
                  <a:pt x="4063" y="1675"/>
                </a:lnTo>
                <a:close/>
                <a:moveTo>
                  <a:pt x="3948" y="1474"/>
                </a:moveTo>
                <a:lnTo>
                  <a:pt x="3948" y="1474"/>
                </a:lnTo>
                <a:lnTo>
                  <a:pt x="3945" y="1476"/>
                </a:lnTo>
                <a:lnTo>
                  <a:pt x="3945" y="1476"/>
                </a:lnTo>
                <a:lnTo>
                  <a:pt x="3945" y="1478"/>
                </a:lnTo>
                <a:lnTo>
                  <a:pt x="3945" y="1478"/>
                </a:lnTo>
                <a:lnTo>
                  <a:pt x="3948" y="1480"/>
                </a:lnTo>
                <a:lnTo>
                  <a:pt x="3948" y="1478"/>
                </a:lnTo>
                <a:lnTo>
                  <a:pt x="3950" y="1476"/>
                </a:lnTo>
                <a:lnTo>
                  <a:pt x="3948" y="1476"/>
                </a:lnTo>
                <a:lnTo>
                  <a:pt x="3948" y="1474"/>
                </a:lnTo>
                <a:close/>
                <a:moveTo>
                  <a:pt x="3950" y="1466"/>
                </a:moveTo>
                <a:lnTo>
                  <a:pt x="3950" y="1466"/>
                </a:lnTo>
                <a:lnTo>
                  <a:pt x="3950" y="1466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6"/>
                </a:lnTo>
                <a:lnTo>
                  <a:pt x="3950" y="1466"/>
                </a:lnTo>
                <a:close/>
                <a:moveTo>
                  <a:pt x="3954" y="1451"/>
                </a:moveTo>
                <a:lnTo>
                  <a:pt x="3954" y="1447"/>
                </a:lnTo>
                <a:lnTo>
                  <a:pt x="3954" y="1445"/>
                </a:lnTo>
                <a:lnTo>
                  <a:pt x="3954" y="1445"/>
                </a:lnTo>
                <a:lnTo>
                  <a:pt x="3954" y="1443"/>
                </a:lnTo>
                <a:lnTo>
                  <a:pt x="3956" y="1443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38"/>
                </a:lnTo>
                <a:lnTo>
                  <a:pt x="3956" y="1438"/>
                </a:lnTo>
                <a:lnTo>
                  <a:pt x="3956" y="1436"/>
                </a:lnTo>
                <a:lnTo>
                  <a:pt x="3956" y="1436"/>
                </a:lnTo>
                <a:lnTo>
                  <a:pt x="3956" y="1436"/>
                </a:lnTo>
                <a:lnTo>
                  <a:pt x="3954" y="1436"/>
                </a:lnTo>
                <a:lnTo>
                  <a:pt x="3954" y="1438"/>
                </a:lnTo>
                <a:lnTo>
                  <a:pt x="3954" y="1440"/>
                </a:lnTo>
                <a:lnTo>
                  <a:pt x="3952" y="1443"/>
                </a:lnTo>
                <a:lnTo>
                  <a:pt x="3952" y="1443"/>
                </a:lnTo>
                <a:lnTo>
                  <a:pt x="3952" y="1445"/>
                </a:lnTo>
                <a:lnTo>
                  <a:pt x="3952" y="1447"/>
                </a:lnTo>
                <a:lnTo>
                  <a:pt x="3952" y="1447"/>
                </a:lnTo>
                <a:lnTo>
                  <a:pt x="3952" y="1449"/>
                </a:lnTo>
                <a:lnTo>
                  <a:pt x="3952" y="1449"/>
                </a:lnTo>
                <a:lnTo>
                  <a:pt x="3952" y="1451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5"/>
                </a:lnTo>
                <a:lnTo>
                  <a:pt x="3952" y="1455"/>
                </a:lnTo>
                <a:lnTo>
                  <a:pt x="3950" y="1455"/>
                </a:lnTo>
                <a:lnTo>
                  <a:pt x="3950" y="1455"/>
                </a:lnTo>
                <a:lnTo>
                  <a:pt x="3950" y="1457"/>
                </a:lnTo>
                <a:lnTo>
                  <a:pt x="3950" y="1457"/>
                </a:lnTo>
                <a:lnTo>
                  <a:pt x="3950" y="1459"/>
                </a:lnTo>
                <a:lnTo>
                  <a:pt x="3950" y="1459"/>
                </a:lnTo>
                <a:lnTo>
                  <a:pt x="3948" y="1459"/>
                </a:lnTo>
                <a:lnTo>
                  <a:pt x="3950" y="1461"/>
                </a:lnTo>
                <a:lnTo>
                  <a:pt x="3950" y="1461"/>
                </a:lnTo>
                <a:lnTo>
                  <a:pt x="3950" y="1466"/>
                </a:lnTo>
                <a:lnTo>
                  <a:pt x="3950" y="1466"/>
                </a:lnTo>
                <a:lnTo>
                  <a:pt x="3952" y="1466"/>
                </a:lnTo>
                <a:lnTo>
                  <a:pt x="3952" y="1463"/>
                </a:lnTo>
                <a:lnTo>
                  <a:pt x="3952" y="1461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7"/>
                </a:lnTo>
                <a:lnTo>
                  <a:pt x="3952" y="1457"/>
                </a:lnTo>
                <a:lnTo>
                  <a:pt x="3952" y="1457"/>
                </a:lnTo>
                <a:lnTo>
                  <a:pt x="3954" y="1455"/>
                </a:lnTo>
                <a:lnTo>
                  <a:pt x="3954" y="1455"/>
                </a:lnTo>
                <a:lnTo>
                  <a:pt x="3954" y="1451"/>
                </a:lnTo>
                <a:lnTo>
                  <a:pt x="3954" y="1451"/>
                </a:lnTo>
                <a:lnTo>
                  <a:pt x="3954" y="1451"/>
                </a:lnTo>
                <a:close/>
                <a:moveTo>
                  <a:pt x="3939" y="1315"/>
                </a:moveTo>
                <a:lnTo>
                  <a:pt x="3939" y="1315"/>
                </a:lnTo>
                <a:lnTo>
                  <a:pt x="3939" y="1315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5"/>
                </a:lnTo>
                <a:lnTo>
                  <a:pt x="3939" y="1315"/>
                </a:lnTo>
                <a:close/>
                <a:moveTo>
                  <a:pt x="3952" y="1497"/>
                </a:move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7"/>
                </a:lnTo>
                <a:close/>
                <a:moveTo>
                  <a:pt x="3927" y="1302"/>
                </a:moveTo>
                <a:lnTo>
                  <a:pt x="3927" y="1308"/>
                </a:lnTo>
                <a:lnTo>
                  <a:pt x="3929" y="1308"/>
                </a:lnTo>
                <a:lnTo>
                  <a:pt x="3929" y="1306"/>
                </a:lnTo>
                <a:lnTo>
                  <a:pt x="3929" y="1304"/>
                </a:lnTo>
                <a:lnTo>
                  <a:pt x="3927" y="1302"/>
                </a:lnTo>
                <a:close/>
                <a:moveTo>
                  <a:pt x="3952" y="1445"/>
                </a:moveTo>
                <a:lnTo>
                  <a:pt x="3952" y="1445"/>
                </a:lnTo>
                <a:lnTo>
                  <a:pt x="3950" y="1445"/>
                </a:lnTo>
                <a:lnTo>
                  <a:pt x="3950" y="1445"/>
                </a:lnTo>
                <a:lnTo>
                  <a:pt x="3950" y="1447"/>
                </a:lnTo>
                <a:lnTo>
                  <a:pt x="3952" y="1445"/>
                </a:lnTo>
                <a:lnTo>
                  <a:pt x="3952" y="1445"/>
                </a:lnTo>
                <a:close/>
                <a:moveTo>
                  <a:pt x="3920" y="1296"/>
                </a:moveTo>
                <a:lnTo>
                  <a:pt x="3920" y="1296"/>
                </a:lnTo>
                <a:lnTo>
                  <a:pt x="3920" y="1294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close/>
                <a:moveTo>
                  <a:pt x="3933" y="1302"/>
                </a:moveTo>
                <a:lnTo>
                  <a:pt x="3933" y="1302"/>
                </a:lnTo>
                <a:lnTo>
                  <a:pt x="3933" y="1300"/>
                </a:lnTo>
                <a:lnTo>
                  <a:pt x="3933" y="1302"/>
                </a:lnTo>
                <a:lnTo>
                  <a:pt x="3933" y="1302"/>
                </a:lnTo>
                <a:lnTo>
                  <a:pt x="3933" y="1304"/>
                </a:lnTo>
                <a:lnTo>
                  <a:pt x="3933" y="1304"/>
                </a:lnTo>
                <a:lnTo>
                  <a:pt x="3935" y="1304"/>
                </a:lnTo>
                <a:lnTo>
                  <a:pt x="3935" y="1304"/>
                </a:lnTo>
                <a:lnTo>
                  <a:pt x="3933" y="1302"/>
                </a:lnTo>
                <a:close/>
                <a:moveTo>
                  <a:pt x="3977" y="1396"/>
                </a:moveTo>
                <a:lnTo>
                  <a:pt x="3977" y="1399"/>
                </a:lnTo>
                <a:lnTo>
                  <a:pt x="3975" y="1401"/>
                </a:lnTo>
                <a:lnTo>
                  <a:pt x="3975" y="1403"/>
                </a:lnTo>
                <a:lnTo>
                  <a:pt x="3977" y="1401"/>
                </a:lnTo>
                <a:lnTo>
                  <a:pt x="3977" y="1399"/>
                </a:lnTo>
                <a:lnTo>
                  <a:pt x="3979" y="1396"/>
                </a:lnTo>
                <a:lnTo>
                  <a:pt x="3979" y="1396"/>
                </a:lnTo>
                <a:lnTo>
                  <a:pt x="3977" y="1396"/>
                </a:lnTo>
                <a:close/>
                <a:moveTo>
                  <a:pt x="3939" y="1313"/>
                </a:moveTo>
                <a:lnTo>
                  <a:pt x="3939" y="1310"/>
                </a:lnTo>
                <a:lnTo>
                  <a:pt x="3939" y="1310"/>
                </a:lnTo>
                <a:lnTo>
                  <a:pt x="3939" y="1313"/>
                </a:lnTo>
                <a:lnTo>
                  <a:pt x="3937" y="1313"/>
                </a:lnTo>
                <a:lnTo>
                  <a:pt x="3939" y="1315"/>
                </a:lnTo>
                <a:lnTo>
                  <a:pt x="3939" y="1313"/>
                </a:lnTo>
                <a:lnTo>
                  <a:pt x="3939" y="1313"/>
                </a:lnTo>
                <a:close/>
                <a:moveTo>
                  <a:pt x="3964" y="1361"/>
                </a:moveTo>
                <a:lnTo>
                  <a:pt x="3966" y="1359"/>
                </a:lnTo>
                <a:lnTo>
                  <a:pt x="3966" y="1359"/>
                </a:lnTo>
                <a:lnTo>
                  <a:pt x="3966" y="1357"/>
                </a:lnTo>
                <a:lnTo>
                  <a:pt x="3964" y="1357"/>
                </a:lnTo>
                <a:lnTo>
                  <a:pt x="3962" y="1357"/>
                </a:lnTo>
                <a:lnTo>
                  <a:pt x="3962" y="1359"/>
                </a:lnTo>
                <a:lnTo>
                  <a:pt x="3964" y="1361"/>
                </a:lnTo>
                <a:lnTo>
                  <a:pt x="3964" y="1361"/>
                </a:lnTo>
                <a:close/>
                <a:moveTo>
                  <a:pt x="3964" y="1524"/>
                </a:moveTo>
                <a:lnTo>
                  <a:pt x="3964" y="1524"/>
                </a:lnTo>
                <a:lnTo>
                  <a:pt x="3964" y="1524"/>
                </a:lnTo>
                <a:lnTo>
                  <a:pt x="3964" y="1526"/>
                </a:lnTo>
                <a:lnTo>
                  <a:pt x="3964" y="1526"/>
                </a:lnTo>
                <a:lnTo>
                  <a:pt x="3966" y="1526"/>
                </a:lnTo>
                <a:lnTo>
                  <a:pt x="3964" y="1524"/>
                </a:lnTo>
                <a:close/>
                <a:moveTo>
                  <a:pt x="3962" y="1514"/>
                </a:moveTo>
                <a:lnTo>
                  <a:pt x="3962" y="1514"/>
                </a:lnTo>
                <a:lnTo>
                  <a:pt x="3962" y="1514"/>
                </a:lnTo>
                <a:lnTo>
                  <a:pt x="3962" y="1514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4"/>
                </a:lnTo>
                <a:lnTo>
                  <a:pt x="3962" y="1514"/>
                </a:lnTo>
                <a:close/>
                <a:moveTo>
                  <a:pt x="3966" y="1526"/>
                </a:moveTo>
                <a:lnTo>
                  <a:pt x="3964" y="1528"/>
                </a:lnTo>
                <a:lnTo>
                  <a:pt x="3964" y="1528"/>
                </a:lnTo>
                <a:lnTo>
                  <a:pt x="3964" y="1531"/>
                </a:lnTo>
                <a:lnTo>
                  <a:pt x="3964" y="1531"/>
                </a:lnTo>
                <a:lnTo>
                  <a:pt x="3966" y="1535"/>
                </a:lnTo>
                <a:lnTo>
                  <a:pt x="3968" y="1533"/>
                </a:lnTo>
                <a:lnTo>
                  <a:pt x="3968" y="1531"/>
                </a:lnTo>
                <a:lnTo>
                  <a:pt x="3966" y="1528"/>
                </a:lnTo>
                <a:lnTo>
                  <a:pt x="3966" y="1526"/>
                </a:lnTo>
                <a:close/>
                <a:moveTo>
                  <a:pt x="3956" y="1512"/>
                </a:moveTo>
                <a:lnTo>
                  <a:pt x="3956" y="1512"/>
                </a:lnTo>
                <a:lnTo>
                  <a:pt x="3956" y="1512"/>
                </a:lnTo>
                <a:lnTo>
                  <a:pt x="3956" y="1514"/>
                </a:lnTo>
                <a:lnTo>
                  <a:pt x="3958" y="1514"/>
                </a:lnTo>
                <a:lnTo>
                  <a:pt x="3958" y="1512"/>
                </a:lnTo>
                <a:lnTo>
                  <a:pt x="3956" y="1512"/>
                </a:lnTo>
                <a:close/>
                <a:moveTo>
                  <a:pt x="3962" y="1344"/>
                </a:moveTo>
                <a:lnTo>
                  <a:pt x="3962" y="1342"/>
                </a:lnTo>
                <a:lnTo>
                  <a:pt x="3960" y="1342"/>
                </a:lnTo>
                <a:lnTo>
                  <a:pt x="3960" y="1342"/>
                </a:lnTo>
                <a:lnTo>
                  <a:pt x="3962" y="1344"/>
                </a:lnTo>
                <a:lnTo>
                  <a:pt x="3962" y="1344"/>
                </a:lnTo>
                <a:close/>
                <a:moveTo>
                  <a:pt x="3956" y="1457"/>
                </a:moveTo>
                <a:lnTo>
                  <a:pt x="3954" y="1457"/>
                </a:lnTo>
                <a:lnTo>
                  <a:pt x="3954" y="1459"/>
                </a:lnTo>
                <a:lnTo>
                  <a:pt x="3956" y="1459"/>
                </a:lnTo>
                <a:lnTo>
                  <a:pt x="3956" y="1457"/>
                </a:lnTo>
                <a:lnTo>
                  <a:pt x="3956" y="1457"/>
                </a:lnTo>
                <a:close/>
                <a:moveTo>
                  <a:pt x="3956" y="1342"/>
                </a:moveTo>
                <a:lnTo>
                  <a:pt x="3956" y="1342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2"/>
                </a:lnTo>
                <a:lnTo>
                  <a:pt x="3956" y="1342"/>
                </a:lnTo>
                <a:close/>
                <a:moveTo>
                  <a:pt x="3960" y="1516"/>
                </a:moveTo>
                <a:lnTo>
                  <a:pt x="3960" y="1516"/>
                </a:lnTo>
                <a:lnTo>
                  <a:pt x="3960" y="1516"/>
                </a:lnTo>
                <a:lnTo>
                  <a:pt x="3960" y="1518"/>
                </a:lnTo>
                <a:lnTo>
                  <a:pt x="3960" y="1518"/>
                </a:lnTo>
                <a:lnTo>
                  <a:pt x="3962" y="1518"/>
                </a:lnTo>
                <a:lnTo>
                  <a:pt x="3962" y="1518"/>
                </a:lnTo>
                <a:lnTo>
                  <a:pt x="3962" y="1516"/>
                </a:lnTo>
                <a:lnTo>
                  <a:pt x="3960" y="1516"/>
                </a:lnTo>
                <a:close/>
                <a:moveTo>
                  <a:pt x="3765" y="1493"/>
                </a:move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3"/>
                </a:lnTo>
                <a:lnTo>
                  <a:pt x="3765" y="1493"/>
                </a:lnTo>
                <a:close/>
                <a:moveTo>
                  <a:pt x="4488" y="1658"/>
                </a:moveTo>
                <a:lnTo>
                  <a:pt x="4490" y="1661"/>
                </a:lnTo>
                <a:lnTo>
                  <a:pt x="4492" y="1661"/>
                </a:lnTo>
                <a:lnTo>
                  <a:pt x="4492" y="1661"/>
                </a:lnTo>
                <a:lnTo>
                  <a:pt x="4494" y="1661"/>
                </a:lnTo>
                <a:lnTo>
                  <a:pt x="4494" y="1661"/>
                </a:lnTo>
                <a:lnTo>
                  <a:pt x="4497" y="1661"/>
                </a:lnTo>
                <a:lnTo>
                  <a:pt x="4497" y="1661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4" y="1656"/>
                </a:lnTo>
                <a:lnTo>
                  <a:pt x="4492" y="1656"/>
                </a:lnTo>
                <a:lnTo>
                  <a:pt x="4490" y="1656"/>
                </a:lnTo>
                <a:lnTo>
                  <a:pt x="4488" y="1658"/>
                </a:lnTo>
                <a:lnTo>
                  <a:pt x="4488" y="1658"/>
                </a:lnTo>
                <a:close/>
                <a:moveTo>
                  <a:pt x="4484" y="1633"/>
                </a:moveTo>
                <a:lnTo>
                  <a:pt x="4484" y="1633"/>
                </a:lnTo>
                <a:lnTo>
                  <a:pt x="4484" y="1633"/>
                </a:lnTo>
                <a:lnTo>
                  <a:pt x="4484" y="1633"/>
                </a:lnTo>
                <a:lnTo>
                  <a:pt x="4482" y="1631"/>
                </a:lnTo>
                <a:lnTo>
                  <a:pt x="4482" y="1631"/>
                </a:lnTo>
                <a:lnTo>
                  <a:pt x="4484" y="1633"/>
                </a:lnTo>
                <a:close/>
                <a:moveTo>
                  <a:pt x="4490" y="1151"/>
                </a:moveTo>
                <a:lnTo>
                  <a:pt x="4490" y="1153"/>
                </a:lnTo>
                <a:lnTo>
                  <a:pt x="4492" y="1151"/>
                </a:lnTo>
                <a:lnTo>
                  <a:pt x="4494" y="1151"/>
                </a:lnTo>
                <a:lnTo>
                  <a:pt x="4494" y="1147"/>
                </a:lnTo>
                <a:lnTo>
                  <a:pt x="4494" y="1147"/>
                </a:lnTo>
                <a:lnTo>
                  <a:pt x="4490" y="1147"/>
                </a:lnTo>
                <a:lnTo>
                  <a:pt x="4492" y="1149"/>
                </a:lnTo>
                <a:lnTo>
                  <a:pt x="4490" y="1151"/>
                </a:lnTo>
                <a:lnTo>
                  <a:pt x="4490" y="1151"/>
                </a:lnTo>
                <a:lnTo>
                  <a:pt x="4492" y="1151"/>
                </a:lnTo>
                <a:lnTo>
                  <a:pt x="4490" y="1151"/>
                </a:lnTo>
                <a:lnTo>
                  <a:pt x="4490" y="1151"/>
                </a:lnTo>
                <a:close/>
                <a:moveTo>
                  <a:pt x="4499" y="1183"/>
                </a:moveTo>
                <a:lnTo>
                  <a:pt x="4501" y="1183"/>
                </a:lnTo>
                <a:lnTo>
                  <a:pt x="4501" y="1183"/>
                </a:lnTo>
                <a:lnTo>
                  <a:pt x="4501" y="1180"/>
                </a:lnTo>
                <a:lnTo>
                  <a:pt x="4499" y="1180"/>
                </a:lnTo>
                <a:lnTo>
                  <a:pt x="4497" y="1180"/>
                </a:lnTo>
                <a:lnTo>
                  <a:pt x="4497" y="1183"/>
                </a:lnTo>
                <a:lnTo>
                  <a:pt x="4499" y="1183"/>
                </a:lnTo>
                <a:close/>
                <a:moveTo>
                  <a:pt x="4494" y="1633"/>
                </a:moveTo>
                <a:lnTo>
                  <a:pt x="4494" y="1633"/>
                </a:lnTo>
                <a:lnTo>
                  <a:pt x="4494" y="1633"/>
                </a:lnTo>
                <a:lnTo>
                  <a:pt x="4497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501" y="1635"/>
                </a:lnTo>
                <a:lnTo>
                  <a:pt x="4501" y="1635"/>
                </a:lnTo>
                <a:lnTo>
                  <a:pt x="4501" y="1638"/>
                </a:lnTo>
                <a:lnTo>
                  <a:pt x="4503" y="1638"/>
                </a:lnTo>
                <a:lnTo>
                  <a:pt x="4505" y="1638"/>
                </a:lnTo>
                <a:lnTo>
                  <a:pt x="4505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3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7" y="1635"/>
                </a:lnTo>
                <a:lnTo>
                  <a:pt x="4509" y="1635"/>
                </a:lnTo>
                <a:lnTo>
                  <a:pt x="4509" y="1638"/>
                </a:lnTo>
                <a:lnTo>
                  <a:pt x="4509" y="1635"/>
                </a:lnTo>
                <a:lnTo>
                  <a:pt x="4511" y="1635"/>
                </a:lnTo>
                <a:lnTo>
                  <a:pt x="4509" y="1635"/>
                </a:lnTo>
                <a:lnTo>
                  <a:pt x="4509" y="1633"/>
                </a:lnTo>
                <a:lnTo>
                  <a:pt x="4509" y="1633"/>
                </a:lnTo>
                <a:lnTo>
                  <a:pt x="4505" y="1631"/>
                </a:lnTo>
                <a:lnTo>
                  <a:pt x="4505" y="1631"/>
                </a:lnTo>
                <a:lnTo>
                  <a:pt x="4503" y="1631"/>
                </a:lnTo>
                <a:lnTo>
                  <a:pt x="4501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7" y="1633"/>
                </a:lnTo>
                <a:lnTo>
                  <a:pt x="4497" y="1631"/>
                </a:lnTo>
                <a:lnTo>
                  <a:pt x="4494" y="1633"/>
                </a:lnTo>
                <a:close/>
                <a:moveTo>
                  <a:pt x="4461" y="1675"/>
                </a:moveTo>
                <a:lnTo>
                  <a:pt x="4461" y="1675"/>
                </a:lnTo>
                <a:lnTo>
                  <a:pt x="4461" y="1673"/>
                </a:lnTo>
                <a:lnTo>
                  <a:pt x="4461" y="1673"/>
                </a:lnTo>
                <a:lnTo>
                  <a:pt x="4459" y="1675"/>
                </a:lnTo>
                <a:lnTo>
                  <a:pt x="4461" y="1675"/>
                </a:lnTo>
                <a:close/>
                <a:moveTo>
                  <a:pt x="4505" y="1178"/>
                </a:moveTo>
                <a:lnTo>
                  <a:pt x="4507" y="1176"/>
                </a:lnTo>
                <a:lnTo>
                  <a:pt x="4507" y="1174"/>
                </a:lnTo>
                <a:lnTo>
                  <a:pt x="4507" y="1174"/>
                </a:lnTo>
                <a:lnTo>
                  <a:pt x="4507" y="1174"/>
                </a:lnTo>
                <a:lnTo>
                  <a:pt x="4505" y="1174"/>
                </a:lnTo>
                <a:lnTo>
                  <a:pt x="4505" y="1176"/>
                </a:lnTo>
                <a:lnTo>
                  <a:pt x="4505" y="1178"/>
                </a:lnTo>
                <a:lnTo>
                  <a:pt x="4503" y="1180"/>
                </a:lnTo>
                <a:lnTo>
                  <a:pt x="4503" y="1180"/>
                </a:lnTo>
                <a:lnTo>
                  <a:pt x="4505" y="1180"/>
                </a:lnTo>
                <a:lnTo>
                  <a:pt x="4505" y="1178"/>
                </a:lnTo>
                <a:close/>
                <a:moveTo>
                  <a:pt x="4480" y="1216"/>
                </a:moveTo>
                <a:lnTo>
                  <a:pt x="4480" y="1216"/>
                </a:lnTo>
                <a:lnTo>
                  <a:pt x="4480" y="1216"/>
                </a:lnTo>
                <a:lnTo>
                  <a:pt x="4480" y="1216"/>
                </a:lnTo>
                <a:lnTo>
                  <a:pt x="4482" y="1218"/>
                </a:lnTo>
                <a:lnTo>
                  <a:pt x="4482" y="1216"/>
                </a:lnTo>
                <a:lnTo>
                  <a:pt x="4480" y="1216"/>
                </a:lnTo>
                <a:close/>
                <a:moveTo>
                  <a:pt x="4455" y="1740"/>
                </a:moveTo>
                <a:lnTo>
                  <a:pt x="4455" y="1740"/>
                </a:lnTo>
                <a:lnTo>
                  <a:pt x="4455" y="1740"/>
                </a:lnTo>
                <a:lnTo>
                  <a:pt x="4455" y="1740"/>
                </a:lnTo>
                <a:lnTo>
                  <a:pt x="4453" y="1738"/>
                </a:lnTo>
                <a:lnTo>
                  <a:pt x="4453" y="1740"/>
                </a:lnTo>
                <a:lnTo>
                  <a:pt x="4453" y="1740"/>
                </a:lnTo>
                <a:lnTo>
                  <a:pt x="4455" y="1740"/>
                </a:lnTo>
                <a:close/>
                <a:moveTo>
                  <a:pt x="4463" y="1751"/>
                </a:moveTo>
                <a:lnTo>
                  <a:pt x="4463" y="1749"/>
                </a:lnTo>
                <a:lnTo>
                  <a:pt x="4463" y="1749"/>
                </a:lnTo>
                <a:lnTo>
                  <a:pt x="4463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63" y="1751"/>
                </a:lnTo>
                <a:close/>
                <a:moveTo>
                  <a:pt x="4501" y="1640"/>
                </a:move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40"/>
                </a:lnTo>
                <a:lnTo>
                  <a:pt x="4501" y="1640"/>
                </a:lnTo>
                <a:close/>
                <a:moveTo>
                  <a:pt x="4503" y="1751"/>
                </a:moveTo>
                <a:lnTo>
                  <a:pt x="4503" y="1751"/>
                </a:lnTo>
                <a:lnTo>
                  <a:pt x="4505" y="1751"/>
                </a:lnTo>
                <a:lnTo>
                  <a:pt x="4507" y="1749"/>
                </a:lnTo>
                <a:lnTo>
                  <a:pt x="4509" y="1749"/>
                </a:lnTo>
                <a:lnTo>
                  <a:pt x="4507" y="1749"/>
                </a:lnTo>
                <a:lnTo>
                  <a:pt x="4505" y="1747"/>
                </a:lnTo>
                <a:lnTo>
                  <a:pt x="4503" y="1751"/>
                </a:lnTo>
                <a:lnTo>
                  <a:pt x="4503" y="1751"/>
                </a:lnTo>
                <a:close/>
                <a:moveTo>
                  <a:pt x="4505" y="1803"/>
                </a:moveTo>
                <a:lnTo>
                  <a:pt x="4509" y="1801"/>
                </a:lnTo>
                <a:lnTo>
                  <a:pt x="4511" y="1799"/>
                </a:lnTo>
                <a:lnTo>
                  <a:pt x="4511" y="1799"/>
                </a:lnTo>
                <a:lnTo>
                  <a:pt x="4513" y="1797"/>
                </a:lnTo>
                <a:lnTo>
                  <a:pt x="4513" y="1797"/>
                </a:lnTo>
                <a:lnTo>
                  <a:pt x="4513" y="1795"/>
                </a:lnTo>
                <a:lnTo>
                  <a:pt x="4513" y="1795"/>
                </a:lnTo>
                <a:lnTo>
                  <a:pt x="4511" y="1795"/>
                </a:lnTo>
                <a:lnTo>
                  <a:pt x="4511" y="1793"/>
                </a:lnTo>
                <a:lnTo>
                  <a:pt x="4509" y="1793"/>
                </a:lnTo>
                <a:lnTo>
                  <a:pt x="4509" y="1793"/>
                </a:lnTo>
                <a:lnTo>
                  <a:pt x="4507" y="1793"/>
                </a:lnTo>
                <a:lnTo>
                  <a:pt x="4505" y="1795"/>
                </a:lnTo>
                <a:lnTo>
                  <a:pt x="4505" y="1795"/>
                </a:lnTo>
                <a:lnTo>
                  <a:pt x="4505" y="1795"/>
                </a:lnTo>
                <a:lnTo>
                  <a:pt x="4503" y="1795"/>
                </a:lnTo>
                <a:lnTo>
                  <a:pt x="4501" y="1795"/>
                </a:lnTo>
                <a:lnTo>
                  <a:pt x="4499" y="1795"/>
                </a:lnTo>
                <a:lnTo>
                  <a:pt x="4499" y="1795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5"/>
                </a:lnTo>
                <a:lnTo>
                  <a:pt x="4497" y="1797"/>
                </a:lnTo>
                <a:lnTo>
                  <a:pt x="4499" y="1799"/>
                </a:lnTo>
                <a:lnTo>
                  <a:pt x="4501" y="1801"/>
                </a:lnTo>
                <a:lnTo>
                  <a:pt x="4505" y="1803"/>
                </a:lnTo>
                <a:close/>
                <a:moveTo>
                  <a:pt x="4492" y="1801"/>
                </a:moveTo>
                <a:lnTo>
                  <a:pt x="4497" y="1801"/>
                </a:lnTo>
                <a:lnTo>
                  <a:pt x="4499" y="1801"/>
                </a:lnTo>
                <a:lnTo>
                  <a:pt x="4501" y="1801"/>
                </a:lnTo>
                <a:lnTo>
                  <a:pt x="4501" y="1801"/>
                </a:lnTo>
                <a:lnTo>
                  <a:pt x="4499" y="1801"/>
                </a:lnTo>
                <a:lnTo>
                  <a:pt x="4499" y="1799"/>
                </a:lnTo>
                <a:lnTo>
                  <a:pt x="4499" y="1799"/>
                </a:lnTo>
                <a:lnTo>
                  <a:pt x="4497" y="1799"/>
                </a:lnTo>
                <a:lnTo>
                  <a:pt x="4497" y="1797"/>
                </a:lnTo>
                <a:lnTo>
                  <a:pt x="4497" y="1795"/>
                </a:lnTo>
                <a:lnTo>
                  <a:pt x="4497" y="1795"/>
                </a:lnTo>
                <a:lnTo>
                  <a:pt x="4494" y="1795"/>
                </a:lnTo>
                <a:lnTo>
                  <a:pt x="4494" y="1795"/>
                </a:lnTo>
                <a:lnTo>
                  <a:pt x="4492" y="1797"/>
                </a:lnTo>
                <a:lnTo>
                  <a:pt x="4494" y="1797"/>
                </a:lnTo>
                <a:lnTo>
                  <a:pt x="4494" y="1799"/>
                </a:lnTo>
                <a:lnTo>
                  <a:pt x="4492" y="1799"/>
                </a:lnTo>
                <a:lnTo>
                  <a:pt x="4492" y="1799"/>
                </a:lnTo>
                <a:lnTo>
                  <a:pt x="4492" y="1801"/>
                </a:lnTo>
                <a:lnTo>
                  <a:pt x="4492" y="1801"/>
                </a:lnTo>
                <a:lnTo>
                  <a:pt x="4492" y="1801"/>
                </a:lnTo>
                <a:close/>
                <a:moveTo>
                  <a:pt x="4520" y="1134"/>
                </a:moveTo>
                <a:lnTo>
                  <a:pt x="4522" y="1134"/>
                </a:lnTo>
                <a:lnTo>
                  <a:pt x="4524" y="1132"/>
                </a:lnTo>
                <a:lnTo>
                  <a:pt x="4526" y="1132"/>
                </a:lnTo>
                <a:lnTo>
                  <a:pt x="4526" y="1132"/>
                </a:lnTo>
                <a:lnTo>
                  <a:pt x="4526" y="1134"/>
                </a:lnTo>
                <a:lnTo>
                  <a:pt x="4526" y="1134"/>
                </a:lnTo>
                <a:lnTo>
                  <a:pt x="4528" y="1134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9"/>
                </a:lnTo>
                <a:lnTo>
                  <a:pt x="4526" y="1139"/>
                </a:lnTo>
                <a:lnTo>
                  <a:pt x="4528" y="1141"/>
                </a:lnTo>
                <a:lnTo>
                  <a:pt x="4528" y="1141"/>
                </a:lnTo>
                <a:lnTo>
                  <a:pt x="4528" y="1141"/>
                </a:lnTo>
                <a:lnTo>
                  <a:pt x="4530" y="1141"/>
                </a:lnTo>
                <a:lnTo>
                  <a:pt x="4530" y="1143"/>
                </a:lnTo>
                <a:lnTo>
                  <a:pt x="4530" y="1143"/>
                </a:lnTo>
                <a:lnTo>
                  <a:pt x="4532" y="1143"/>
                </a:lnTo>
                <a:lnTo>
                  <a:pt x="4532" y="1143"/>
                </a:lnTo>
                <a:lnTo>
                  <a:pt x="4534" y="1143"/>
                </a:lnTo>
                <a:lnTo>
                  <a:pt x="4534" y="1141"/>
                </a:lnTo>
                <a:lnTo>
                  <a:pt x="4534" y="1139"/>
                </a:lnTo>
                <a:lnTo>
                  <a:pt x="4536" y="1139"/>
                </a:lnTo>
                <a:lnTo>
                  <a:pt x="4536" y="1139"/>
                </a:lnTo>
                <a:lnTo>
                  <a:pt x="4538" y="1136"/>
                </a:lnTo>
                <a:lnTo>
                  <a:pt x="4538" y="1134"/>
                </a:lnTo>
                <a:lnTo>
                  <a:pt x="4543" y="1132"/>
                </a:lnTo>
                <a:lnTo>
                  <a:pt x="4545" y="1132"/>
                </a:lnTo>
                <a:lnTo>
                  <a:pt x="4547" y="1132"/>
                </a:lnTo>
                <a:lnTo>
                  <a:pt x="4549" y="1132"/>
                </a:lnTo>
                <a:lnTo>
                  <a:pt x="4551" y="1134"/>
                </a:lnTo>
                <a:lnTo>
                  <a:pt x="4551" y="1136"/>
                </a:lnTo>
                <a:lnTo>
                  <a:pt x="4551" y="1134"/>
                </a:lnTo>
                <a:lnTo>
                  <a:pt x="4553" y="1132"/>
                </a:lnTo>
                <a:lnTo>
                  <a:pt x="4553" y="1132"/>
                </a:lnTo>
                <a:lnTo>
                  <a:pt x="4555" y="1130"/>
                </a:lnTo>
                <a:lnTo>
                  <a:pt x="4557" y="1128"/>
                </a:lnTo>
                <a:lnTo>
                  <a:pt x="4559" y="1126"/>
                </a:lnTo>
                <a:lnTo>
                  <a:pt x="4559" y="1126"/>
                </a:lnTo>
                <a:lnTo>
                  <a:pt x="4559" y="1124"/>
                </a:lnTo>
                <a:lnTo>
                  <a:pt x="4559" y="1124"/>
                </a:lnTo>
                <a:lnTo>
                  <a:pt x="4557" y="1124"/>
                </a:lnTo>
                <a:lnTo>
                  <a:pt x="4557" y="1120"/>
                </a:lnTo>
                <a:lnTo>
                  <a:pt x="4555" y="1120"/>
                </a:lnTo>
                <a:lnTo>
                  <a:pt x="4555" y="1120"/>
                </a:lnTo>
                <a:lnTo>
                  <a:pt x="4553" y="1118"/>
                </a:lnTo>
                <a:lnTo>
                  <a:pt x="4551" y="1118"/>
                </a:lnTo>
                <a:lnTo>
                  <a:pt x="4549" y="1118"/>
                </a:lnTo>
                <a:lnTo>
                  <a:pt x="4547" y="1120"/>
                </a:lnTo>
                <a:lnTo>
                  <a:pt x="4545" y="1120"/>
                </a:lnTo>
                <a:lnTo>
                  <a:pt x="4545" y="1120"/>
                </a:lnTo>
                <a:lnTo>
                  <a:pt x="4543" y="1120"/>
                </a:lnTo>
                <a:lnTo>
                  <a:pt x="4545" y="1122"/>
                </a:lnTo>
                <a:lnTo>
                  <a:pt x="4543" y="1122"/>
                </a:lnTo>
                <a:lnTo>
                  <a:pt x="4543" y="1124"/>
                </a:lnTo>
                <a:lnTo>
                  <a:pt x="4541" y="1124"/>
                </a:lnTo>
                <a:lnTo>
                  <a:pt x="4541" y="1124"/>
                </a:lnTo>
                <a:lnTo>
                  <a:pt x="4538" y="1124"/>
                </a:lnTo>
                <a:lnTo>
                  <a:pt x="4536" y="1124"/>
                </a:lnTo>
                <a:lnTo>
                  <a:pt x="4536" y="1124"/>
                </a:lnTo>
                <a:lnTo>
                  <a:pt x="4534" y="1124"/>
                </a:lnTo>
                <a:lnTo>
                  <a:pt x="4534" y="1122"/>
                </a:lnTo>
                <a:lnTo>
                  <a:pt x="4534" y="1122"/>
                </a:lnTo>
                <a:lnTo>
                  <a:pt x="4532" y="1124"/>
                </a:lnTo>
                <a:lnTo>
                  <a:pt x="4532" y="1124"/>
                </a:lnTo>
                <a:lnTo>
                  <a:pt x="4530" y="1126"/>
                </a:lnTo>
                <a:lnTo>
                  <a:pt x="4530" y="1126"/>
                </a:lnTo>
                <a:lnTo>
                  <a:pt x="4530" y="1128"/>
                </a:lnTo>
                <a:lnTo>
                  <a:pt x="4530" y="1128"/>
                </a:lnTo>
                <a:lnTo>
                  <a:pt x="4528" y="1130"/>
                </a:lnTo>
                <a:lnTo>
                  <a:pt x="4526" y="1132"/>
                </a:lnTo>
                <a:lnTo>
                  <a:pt x="4524" y="1132"/>
                </a:lnTo>
                <a:lnTo>
                  <a:pt x="4522" y="1134"/>
                </a:lnTo>
                <a:lnTo>
                  <a:pt x="4520" y="1134"/>
                </a:lnTo>
                <a:close/>
                <a:moveTo>
                  <a:pt x="4497" y="1644"/>
                </a:moveTo>
                <a:lnTo>
                  <a:pt x="4497" y="1644"/>
                </a:lnTo>
                <a:lnTo>
                  <a:pt x="4503" y="1644"/>
                </a:lnTo>
                <a:lnTo>
                  <a:pt x="4503" y="1644"/>
                </a:lnTo>
                <a:lnTo>
                  <a:pt x="4505" y="1642"/>
                </a:lnTo>
                <a:lnTo>
                  <a:pt x="4503" y="1642"/>
                </a:lnTo>
                <a:lnTo>
                  <a:pt x="4503" y="1644"/>
                </a:lnTo>
                <a:lnTo>
                  <a:pt x="4501" y="1644"/>
                </a:lnTo>
                <a:lnTo>
                  <a:pt x="4501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7" y="1644"/>
                </a:lnTo>
                <a:close/>
                <a:moveTo>
                  <a:pt x="4509" y="1587"/>
                </a:moveTo>
                <a:lnTo>
                  <a:pt x="4509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9" y="1587"/>
                </a:lnTo>
                <a:close/>
                <a:moveTo>
                  <a:pt x="4455" y="1631"/>
                </a:moveTo>
                <a:lnTo>
                  <a:pt x="4455" y="1629"/>
                </a:lnTo>
                <a:lnTo>
                  <a:pt x="4455" y="1629"/>
                </a:lnTo>
                <a:lnTo>
                  <a:pt x="4455" y="1629"/>
                </a:lnTo>
                <a:lnTo>
                  <a:pt x="4453" y="1631"/>
                </a:lnTo>
                <a:lnTo>
                  <a:pt x="4455" y="1631"/>
                </a:lnTo>
                <a:lnTo>
                  <a:pt x="4455" y="1631"/>
                </a:lnTo>
                <a:lnTo>
                  <a:pt x="4455" y="1631"/>
                </a:lnTo>
                <a:close/>
                <a:moveTo>
                  <a:pt x="4501" y="1648"/>
                </a:moveTo>
                <a:lnTo>
                  <a:pt x="4501" y="1648"/>
                </a:lnTo>
                <a:lnTo>
                  <a:pt x="4503" y="1650"/>
                </a:lnTo>
                <a:lnTo>
                  <a:pt x="4503" y="1650"/>
                </a:lnTo>
                <a:lnTo>
                  <a:pt x="4505" y="1650"/>
                </a:lnTo>
                <a:lnTo>
                  <a:pt x="4505" y="1650"/>
                </a:lnTo>
                <a:lnTo>
                  <a:pt x="4507" y="1648"/>
                </a:lnTo>
                <a:lnTo>
                  <a:pt x="4507" y="1646"/>
                </a:lnTo>
                <a:lnTo>
                  <a:pt x="4507" y="1644"/>
                </a:lnTo>
                <a:lnTo>
                  <a:pt x="4505" y="1644"/>
                </a:lnTo>
                <a:lnTo>
                  <a:pt x="4505" y="1644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8"/>
                </a:lnTo>
                <a:close/>
                <a:moveTo>
                  <a:pt x="4486" y="1160"/>
                </a:moveTo>
                <a:lnTo>
                  <a:pt x="4486" y="1162"/>
                </a:lnTo>
                <a:lnTo>
                  <a:pt x="4486" y="1162"/>
                </a:lnTo>
                <a:lnTo>
                  <a:pt x="4488" y="1160"/>
                </a:lnTo>
                <a:lnTo>
                  <a:pt x="4488" y="1160"/>
                </a:lnTo>
                <a:lnTo>
                  <a:pt x="4486" y="1160"/>
                </a:lnTo>
                <a:close/>
                <a:moveTo>
                  <a:pt x="4388" y="1700"/>
                </a:moveTo>
                <a:lnTo>
                  <a:pt x="4388" y="1702"/>
                </a:lnTo>
                <a:lnTo>
                  <a:pt x="4388" y="1702"/>
                </a:lnTo>
                <a:lnTo>
                  <a:pt x="4388" y="1705"/>
                </a:lnTo>
                <a:lnTo>
                  <a:pt x="4385" y="1705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9"/>
                </a:lnTo>
                <a:lnTo>
                  <a:pt x="4385" y="1709"/>
                </a:lnTo>
                <a:lnTo>
                  <a:pt x="4383" y="1711"/>
                </a:lnTo>
                <a:lnTo>
                  <a:pt x="4383" y="1711"/>
                </a:lnTo>
                <a:lnTo>
                  <a:pt x="4385" y="1713"/>
                </a:lnTo>
                <a:lnTo>
                  <a:pt x="4385" y="1713"/>
                </a:lnTo>
                <a:lnTo>
                  <a:pt x="4385" y="1713"/>
                </a:lnTo>
                <a:lnTo>
                  <a:pt x="4388" y="1713"/>
                </a:lnTo>
                <a:lnTo>
                  <a:pt x="4388" y="1713"/>
                </a:lnTo>
                <a:lnTo>
                  <a:pt x="4388" y="1711"/>
                </a:lnTo>
                <a:lnTo>
                  <a:pt x="4388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2" y="1709"/>
                </a:lnTo>
                <a:lnTo>
                  <a:pt x="4392" y="1709"/>
                </a:lnTo>
                <a:lnTo>
                  <a:pt x="4392" y="1707"/>
                </a:lnTo>
                <a:lnTo>
                  <a:pt x="4392" y="1707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2"/>
                </a:lnTo>
                <a:lnTo>
                  <a:pt x="4390" y="1702"/>
                </a:lnTo>
                <a:lnTo>
                  <a:pt x="4390" y="1700"/>
                </a:lnTo>
                <a:lnTo>
                  <a:pt x="4390" y="1698"/>
                </a:lnTo>
                <a:lnTo>
                  <a:pt x="4392" y="1700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700"/>
                </a:lnTo>
                <a:lnTo>
                  <a:pt x="4392" y="1700"/>
                </a:lnTo>
                <a:lnTo>
                  <a:pt x="4392" y="1696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88" y="1698"/>
                </a:lnTo>
                <a:lnTo>
                  <a:pt x="4388" y="1700"/>
                </a:lnTo>
                <a:close/>
                <a:moveTo>
                  <a:pt x="4396" y="1778"/>
                </a:moveTo>
                <a:lnTo>
                  <a:pt x="4396" y="1778"/>
                </a:lnTo>
                <a:lnTo>
                  <a:pt x="4396" y="1778"/>
                </a:lnTo>
                <a:lnTo>
                  <a:pt x="4394" y="1778"/>
                </a:lnTo>
                <a:lnTo>
                  <a:pt x="4394" y="1780"/>
                </a:lnTo>
                <a:lnTo>
                  <a:pt x="4396" y="1780"/>
                </a:lnTo>
                <a:lnTo>
                  <a:pt x="4396" y="1778"/>
                </a:lnTo>
                <a:lnTo>
                  <a:pt x="4396" y="1778"/>
                </a:lnTo>
                <a:lnTo>
                  <a:pt x="4396" y="1778"/>
                </a:lnTo>
                <a:close/>
                <a:moveTo>
                  <a:pt x="4402" y="1658"/>
                </a:moveTo>
                <a:lnTo>
                  <a:pt x="4400" y="1658"/>
                </a:lnTo>
                <a:lnTo>
                  <a:pt x="4400" y="1658"/>
                </a:lnTo>
                <a:lnTo>
                  <a:pt x="4402" y="1661"/>
                </a:lnTo>
                <a:lnTo>
                  <a:pt x="4402" y="1661"/>
                </a:lnTo>
                <a:lnTo>
                  <a:pt x="4402" y="1658"/>
                </a:lnTo>
                <a:close/>
                <a:moveTo>
                  <a:pt x="4404" y="1717"/>
                </a:moveTo>
                <a:lnTo>
                  <a:pt x="4404" y="1715"/>
                </a:lnTo>
                <a:lnTo>
                  <a:pt x="4404" y="1715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close/>
                <a:moveTo>
                  <a:pt x="4402" y="1753"/>
                </a:moveTo>
                <a:lnTo>
                  <a:pt x="4404" y="1753"/>
                </a:lnTo>
                <a:lnTo>
                  <a:pt x="4404" y="1755"/>
                </a:lnTo>
                <a:lnTo>
                  <a:pt x="4406" y="1755"/>
                </a:lnTo>
                <a:lnTo>
                  <a:pt x="4406" y="1753"/>
                </a:lnTo>
                <a:lnTo>
                  <a:pt x="4406" y="1753"/>
                </a:lnTo>
                <a:lnTo>
                  <a:pt x="4409" y="1751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6" y="1751"/>
                </a:lnTo>
                <a:lnTo>
                  <a:pt x="4406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2" y="1753"/>
                </a:lnTo>
                <a:close/>
                <a:moveTo>
                  <a:pt x="4388" y="1788"/>
                </a:moveTo>
                <a:lnTo>
                  <a:pt x="4390" y="1788"/>
                </a:lnTo>
                <a:lnTo>
                  <a:pt x="4390" y="1788"/>
                </a:lnTo>
                <a:lnTo>
                  <a:pt x="4392" y="1786"/>
                </a:lnTo>
                <a:lnTo>
                  <a:pt x="4394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2" y="1784"/>
                </a:lnTo>
                <a:lnTo>
                  <a:pt x="4390" y="1784"/>
                </a:lnTo>
                <a:lnTo>
                  <a:pt x="4388" y="1786"/>
                </a:lnTo>
                <a:lnTo>
                  <a:pt x="4388" y="1786"/>
                </a:lnTo>
                <a:lnTo>
                  <a:pt x="4388" y="1788"/>
                </a:lnTo>
                <a:lnTo>
                  <a:pt x="4388" y="1788"/>
                </a:lnTo>
                <a:close/>
                <a:moveTo>
                  <a:pt x="4390" y="1690"/>
                </a:moveTo>
                <a:lnTo>
                  <a:pt x="4390" y="1690"/>
                </a:lnTo>
                <a:lnTo>
                  <a:pt x="4390" y="1690"/>
                </a:lnTo>
                <a:lnTo>
                  <a:pt x="4392" y="1692"/>
                </a:lnTo>
                <a:lnTo>
                  <a:pt x="4392" y="1692"/>
                </a:lnTo>
                <a:lnTo>
                  <a:pt x="4394" y="1690"/>
                </a:lnTo>
                <a:lnTo>
                  <a:pt x="4394" y="1690"/>
                </a:lnTo>
                <a:lnTo>
                  <a:pt x="4392" y="1688"/>
                </a:lnTo>
                <a:lnTo>
                  <a:pt x="4390" y="1688"/>
                </a:lnTo>
                <a:lnTo>
                  <a:pt x="4390" y="1690"/>
                </a:lnTo>
                <a:close/>
                <a:moveTo>
                  <a:pt x="4526" y="1126"/>
                </a:moveTo>
                <a:lnTo>
                  <a:pt x="4526" y="1126"/>
                </a:lnTo>
                <a:lnTo>
                  <a:pt x="4526" y="1126"/>
                </a:lnTo>
                <a:lnTo>
                  <a:pt x="4526" y="1124"/>
                </a:lnTo>
                <a:lnTo>
                  <a:pt x="4524" y="1126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6"/>
                </a:lnTo>
                <a:lnTo>
                  <a:pt x="4524" y="1126"/>
                </a:lnTo>
                <a:lnTo>
                  <a:pt x="4526" y="1126"/>
                </a:lnTo>
                <a:close/>
                <a:moveTo>
                  <a:pt x="4455" y="1640"/>
                </a:moveTo>
                <a:lnTo>
                  <a:pt x="4455" y="1642"/>
                </a:lnTo>
                <a:lnTo>
                  <a:pt x="4455" y="1642"/>
                </a:lnTo>
                <a:lnTo>
                  <a:pt x="4455" y="1642"/>
                </a:lnTo>
                <a:lnTo>
                  <a:pt x="4457" y="1642"/>
                </a:lnTo>
                <a:lnTo>
                  <a:pt x="4457" y="1642"/>
                </a:lnTo>
                <a:lnTo>
                  <a:pt x="4457" y="1644"/>
                </a:lnTo>
                <a:lnTo>
                  <a:pt x="4459" y="1644"/>
                </a:lnTo>
                <a:lnTo>
                  <a:pt x="4459" y="1644"/>
                </a:lnTo>
                <a:lnTo>
                  <a:pt x="4461" y="1642"/>
                </a:lnTo>
                <a:lnTo>
                  <a:pt x="4461" y="1642"/>
                </a:lnTo>
                <a:lnTo>
                  <a:pt x="4459" y="1642"/>
                </a:lnTo>
                <a:lnTo>
                  <a:pt x="4459" y="1642"/>
                </a:lnTo>
                <a:lnTo>
                  <a:pt x="4457" y="1642"/>
                </a:lnTo>
                <a:lnTo>
                  <a:pt x="4457" y="1640"/>
                </a:lnTo>
                <a:lnTo>
                  <a:pt x="4457" y="1638"/>
                </a:lnTo>
                <a:lnTo>
                  <a:pt x="4457" y="1635"/>
                </a:lnTo>
                <a:lnTo>
                  <a:pt x="4455" y="1635"/>
                </a:lnTo>
                <a:lnTo>
                  <a:pt x="4455" y="1635"/>
                </a:lnTo>
                <a:lnTo>
                  <a:pt x="4455" y="1638"/>
                </a:lnTo>
                <a:lnTo>
                  <a:pt x="4453" y="1635"/>
                </a:lnTo>
                <a:lnTo>
                  <a:pt x="4453" y="1635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40"/>
                </a:lnTo>
                <a:lnTo>
                  <a:pt x="4455" y="1640"/>
                </a:lnTo>
                <a:close/>
                <a:moveTo>
                  <a:pt x="4390" y="1753"/>
                </a:moveTo>
                <a:lnTo>
                  <a:pt x="4390" y="1753"/>
                </a:lnTo>
                <a:lnTo>
                  <a:pt x="4388" y="1755"/>
                </a:lnTo>
                <a:lnTo>
                  <a:pt x="4388" y="1755"/>
                </a:lnTo>
                <a:lnTo>
                  <a:pt x="4390" y="1755"/>
                </a:lnTo>
                <a:lnTo>
                  <a:pt x="4390" y="1755"/>
                </a:lnTo>
                <a:lnTo>
                  <a:pt x="4390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0" y="1753"/>
                </a:lnTo>
                <a:close/>
                <a:moveTo>
                  <a:pt x="4392" y="1656"/>
                </a:moveTo>
                <a:lnTo>
                  <a:pt x="4392" y="1656"/>
                </a:lnTo>
                <a:lnTo>
                  <a:pt x="4392" y="1656"/>
                </a:lnTo>
                <a:lnTo>
                  <a:pt x="4390" y="1658"/>
                </a:lnTo>
                <a:lnTo>
                  <a:pt x="4392" y="1658"/>
                </a:lnTo>
                <a:lnTo>
                  <a:pt x="4392" y="1656"/>
                </a:lnTo>
                <a:lnTo>
                  <a:pt x="4392" y="1656"/>
                </a:lnTo>
                <a:close/>
                <a:moveTo>
                  <a:pt x="4411" y="1753"/>
                </a:moveTo>
                <a:lnTo>
                  <a:pt x="4411" y="1753"/>
                </a:lnTo>
                <a:lnTo>
                  <a:pt x="4419" y="1751"/>
                </a:lnTo>
                <a:lnTo>
                  <a:pt x="4421" y="1751"/>
                </a:lnTo>
                <a:lnTo>
                  <a:pt x="4421" y="1749"/>
                </a:lnTo>
                <a:lnTo>
                  <a:pt x="4419" y="1749"/>
                </a:lnTo>
                <a:lnTo>
                  <a:pt x="4417" y="1749"/>
                </a:lnTo>
                <a:lnTo>
                  <a:pt x="4415" y="1749"/>
                </a:lnTo>
                <a:lnTo>
                  <a:pt x="4415" y="1749"/>
                </a:lnTo>
                <a:lnTo>
                  <a:pt x="4413" y="1749"/>
                </a:lnTo>
                <a:lnTo>
                  <a:pt x="4413" y="1749"/>
                </a:lnTo>
                <a:lnTo>
                  <a:pt x="4411" y="1749"/>
                </a:lnTo>
                <a:lnTo>
                  <a:pt x="4411" y="1749"/>
                </a:lnTo>
                <a:lnTo>
                  <a:pt x="4411" y="1751"/>
                </a:lnTo>
                <a:lnTo>
                  <a:pt x="4411" y="1751"/>
                </a:lnTo>
                <a:lnTo>
                  <a:pt x="4409" y="1753"/>
                </a:lnTo>
                <a:lnTo>
                  <a:pt x="4411" y="1753"/>
                </a:lnTo>
                <a:close/>
                <a:moveTo>
                  <a:pt x="4425" y="1591"/>
                </a:moveTo>
                <a:lnTo>
                  <a:pt x="4423" y="1591"/>
                </a:lnTo>
                <a:lnTo>
                  <a:pt x="4425" y="1593"/>
                </a:lnTo>
                <a:lnTo>
                  <a:pt x="4425" y="1593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close/>
                <a:moveTo>
                  <a:pt x="4429" y="1744"/>
                </a:moveTo>
                <a:lnTo>
                  <a:pt x="4429" y="1747"/>
                </a:lnTo>
                <a:lnTo>
                  <a:pt x="4432" y="1747"/>
                </a:lnTo>
                <a:lnTo>
                  <a:pt x="4432" y="1744"/>
                </a:lnTo>
                <a:lnTo>
                  <a:pt x="4434" y="1744"/>
                </a:lnTo>
                <a:lnTo>
                  <a:pt x="4434" y="1744"/>
                </a:lnTo>
                <a:lnTo>
                  <a:pt x="4436" y="1744"/>
                </a:lnTo>
                <a:lnTo>
                  <a:pt x="4438" y="1744"/>
                </a:lnTo>
                <a:lnTo>
                  <a:pt x="4440" y="1747"/>
                </a:lnTo>
                <a:lnTo>
                  <a:pt x="4440" y="1744"/>
                </a:lnTo>
                <a:lnTo>
                  <a:pt x="4442" y="1744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2" y="1740"/>
                </a:lnTo>
                <a:lnTo>
                  <a:pt x="4440" y="1740"/>
                </a:lnTo>
                <a:lnTo>
                  <a:pt x="4438" y="1742"/>
                </a:lnTo>
                <a:lnTo>
                  <a:pt x="4436" y="1742"/>
                </a:lnTo>
                <a:lnTo>
                  <a:pt x="4434" y="1742"/>
                </a:lnTo>
                <a:lnTo>
                  <a:pt x="4434" y="1742"/>
                </a:lnTo>
                <a:lnTo>
                  <a:pt x="4432" y="1744"/>
                </a:lnTo>
                <a:lnTo>
                  <a:pt x="4429" y="1744"/>
                </a:lnTo>
                <a:close/>
                <a:moveTo>
                  <a:pt x="4425" y="1751"/>
                </a:moveTo>
                <a:lnTo>
                  <a:pt x="4427" y="1751"/>
                </a:lnTo>
                <a:lnTo>
                  <a:pt x="4427" y="1749"/>
                </a:lnTo>
                <a:lnTo>
                  <a:pt x="4427" y="1749"/>
                </a:lnTo>
                <a:lnTo>
                  <a:pt x="4427" y="1749"/>
                </a:lnTo>
                <a:lnTo>
                  <a:pt x="4425" y="1751"/>
                </a:lnTo>
                <a:close/>
                <a:moveTo>
                  <a:pt x="4453" y="1642"/>
                </a:moveTo>
                <a:lnTo>
                  <a:pt x="4450" y="1640"/>
                </a:lnTo>
                <a:lnTo>
                  <a:pt x="4450" y="1640"/>
                </a:lnTo>
                <a:lnTo>
                  <a:pt x="4450" y="1642"/>
                </a:lnTo>
                <a:lnTo>
                  <a:pt x="4450" y="1642"/>
                </a:lnTo>
                <a:lnTo>
                  <a:pt x="4453" y="1642"/>
                </a:lnTo>
                <a:lnTo>
                  <a:pt x="4453" y="1642"/>
                </a:lnTo>
                <a:lnTo>
                  <a:pt x="4453" y="1642"/>
                </a:lnTo>
                <a:close/>
                <a:moveTo>
                  <a:pt x="4427" y="1583"/>
                </a:moveTo>
                <a:lnTo>
                  <a:pt x="4427" y="1581"/>
                </a:lnTo>
                <a:lnTo>
                  <a:pt x="4427" y="1581"/>
                </a:lnTo>
                <a:lnTo>
                  <a:pt x="4427" y="1581"/>
                </a:lnTo>
                <a:lnTo>
                  <a:pt x="4427" y="1579"/>
                </a:lnTo>
                <a:lnTo>
                  <a:pt x="4425" y="1577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81"/>
                </a:lnTo>
                <a:lnTo>
                  <a:pt x="4425" y="1581"/>
                </a:lnTo>
                <a:lnTo>
                  <a:pt x="4427" y="1583"/>
                </a:lnTo>
                <a:close/>
                <a:moveTo>
                  <a:pt x="4423" y="1658"/>
                </a:moveTo>
                <a:lnTo>
                  <a:pt x="4423" y="1656"/>
                </a:lnTo>
                <a:lnTo>
                  <a:pt x="4423" y="1656"/>
                </a:lnTo>
                <a:lnTo>
                  <a:pt x="4423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3" y="1654"/>
                </a:lnTo>
                <a:lnTo>
                  <a:pt x="4411" y="1654"/>
                </a:lnTo>
                <a:lnTo>
                  <a:pt x="4411" y="1654"/>
                </a:lnTo>
                <a:lnTo>
                  <a:pt x="4411" y="1656"/>
                </a:lnTo>
                <a:lnTo>
                  <a:pt x="4409" y="1658"/>
                </a:lnTo>
                <a:lnTo>
                  <a:pt x="4411" y="1661"/>
                </a:lnTo>
                <a:lnTo>
                  <a:pt x="4411" y="1661"/>
                </a:lnTo>
                <a:lnTo>
                  <a:pt x="4413" y="1661"/>
                </a:lnTo>
                <a:lnTo>
                  <a:pt x="4417" y="1658"/>
                </a:lnTo>
                <a:lnTo>
                  <a:pt x="4419" y="1658"/>
                </a:lnTo>
                <a:lnTo>
                  <a:pt x="4421" y="1658"/>
                </a:lnTo>
                <a:lnTo>
                  <a:pt x="4423" y="1658"/>
                </a:lnTo>
                <a:close/>
                <a:moveTo>
                  <a:pt x="4423" y="1658"/>
                </a:moveTo>
                <a:lnTo>
                  <a:pt x="4425" y="1658"/>
                </a:lnTo>
                <a:lnTo>
                  <a:pt x="4425" y="1658"/>
                </a:lnTo>
                <a:lnTo>
                  <a:pt x="4425" y="1658"/>
                </a:lnTo>
                <a:lnTo>
                  <a:pt x="4432" y="1658"/>
                </a:lnTo>
                <a:lnTo>
                  <a:pt x="4432" y="1658"/>
                </a:lnTo>
                <a:lnTo>
                  <a:pt x="4438" y="1658"/>
                </a:lnTo>
                <a:lnTo>
                  <a:pt x="4438" y="1656"/>
                </a:lnTo>
                <a:lnTo>
                  <a:pt x="4434" y="1656"/>
                </a:lnTo>
                <a:lnTo>
                  <a:pt x="4429" y="1656"/>
                </a:lnTo>
                <a:lnTo>
                  <a:pt x="4425" y="1656"/>
                </a:lnTo>
                <a:lnTo>
                  <a:pt x="4425" y="1656"/>
                </a:lnTo>
                <a:lnTo>
                  <a:pt x="4423" y="1658"/>
                </a:lnTo>
                <a:close/>
                <a:moveTo>
                  <a:pt x="4429" y="1531"/>
                </a:moveTo>
                <a:lnTo>
                  <a:pt x="4429" y="1528"/>
                </a:lnTo>
                <a:lnTo>
                  <a:pt x="4429" y="1528"/>
                </a:lnTo>
                <a:lnTo>
                  <a:pt x="4429" y="1528"/>
                </a:lnTo>
                <a:lnTo>
                  <a:pt x="4429" y="1531"/>
                </a:lnTo>
                <a:lnTo>
                  <a:pt x="4429" y="1533"/>
                </a:lnTo>
                <a:lnTo>
                  <a:pt x="4429" y="1531"/>
                </a:lnTo>
                <a:close/>
                <a:moveTo>
                  <a:pt x="4434" y="1667"/>
                </a:moveTo>
                <a:lnTo>
                  <a:pt x="4434" y="1665"/>
                </a:lnTo>
                <a:lnTo>
                  <a:pt x="4434" y="1663"/>
                </a:lnTo>
                <a:lnTo>
                  <a:pt x="4434" y="1661"/>
                </a:lnTo>
                <a:lnTo>
                  <a:pt x="4432" y="1658"/>
                </a:lnTo>
                <a:lnTo>
                  <a:pt x="4432" y="1658"/>
                </a:lnTo>
                <a:lnTo>
                  <a:pt x="4432" y="1661"/>
                </a:lnTo>
                <a:lnTo>
                  <a:pt x="4432" y="1661"/>
                </a:lnTo>
                <a:lnTo>
                  <a:pt x="4432" y="1663"/>
                </a:lnTo>
                <a:lnTo>
                  <a:pt x="4432" y="1663"/>
                </a:lnTo>
                <a:lnTo>
                  <a:pt x="4434" y="1667"/>
                </a:lnTo>
                <a:lnTo>
                  <a:pt x="4434" y="1667"/>
                </a:lnTo>
                <a:lnTo>
                  <a:pt x="4434" y="1667"/>
                </a:lnTo>
                <a:close/>
                <a:moveTo>
                  <a:pt x="4735" y="958"/>
                </a:moveTo>
                <a:lnTo>
                  <a:pt x="4731" y="958"/>
                </a:lnTo>
                <a:lnTo>
                  <a:pt x="4731" y="958"/>
                </a:lnTo>
                <a:lnTo>
                  <a:pt x="4731" y="960"/>
                </a:lnTo>
                <a:lnTo>
                  <a:pt x="4733" y="960"/>
                </a:lnTo>
                <a:lnTo>
                  <a:pt x="4733" y="960"/>
                </a:lnTo>
                <a:lnTo>
                  <a:pt x="4735" y="958"/>
                </a:lnTo>
                <a:lnTo>
                  <a:pt x="4735" y="958"/>
                </a:lnTo>
                <a:lnTo>
                  <a:pt x="4735" y="958"/>
                </a:lnTo>
                <a:close/>
                <a:moveTo>
                  <a:pt x="4794" y="1770"/>
                </a:moveTo>
                <a:lnTo>
                  <a:pt x="4794" y="1770"/>
                </a:lnTo>
                <a:lnTo>
                  <a:pt x="4794" y="1770"/>
                </a:lnTo>
                <a:lnTo>
                  <a:pt x="4794" y="1767"/>
                </a:lnTo>
                <a:lnTo>
                  <a:pt x="4792" y="1767"/>
                </a:lnTo>
                <a:lnTo>
                  <a:pt x="4792" y="1767"/>
                </a:lnTo>
                <a:lnTo>
                  <a:pt x="4790" y="1767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7"/>
                </a:lnTo>
                <a:lnTo>
                  <a:pt x="4788" y="1767"/>
                </a:lnTo>
                <a:lnTo>
                  <a:pt x="4788" y="1770"/>
                </a:lnTo>
                <a:lnTo>
                  <a:pt x="4788" y="1770"/>
                </a:lnTo>
                <a:lnTo>
                  <a:pt x="4790" y="1770"/>
                </a:lnTo>
                <a:lnTo>
                  <a:pt x="4790" y="1770"/>
                </a:lnTo>
                <a:lnTo>
                  <a:pt x="4792" y="1770"/>
                </a:lnTo>
                <a:lnTo>
                  <a:pt x="4794" y="1770"/>
                </a:lnTo>
                <a:lnTo>
                  <a:pt x="4794" y="1772"/>
                </a:lnTo>
                <a:lnTo>
                  <a:pt x="4794" y="1770"/>
                </a:lnTo>
                <a:close/>
                <a:moveTo>
                  <a:pt x="4786" y="1767"/>
                </a:moveTo>
                <a:lnTo>
                  <a:pt x="4786" y="1767"/>
                </a:lnTo>
                <a:lnTo>
                  <a:pt x="4786" y="1765"/>
                </a:lnTo>
                <a:lnTo>
                  <a:pt x="4786" y="1765"/>
                </a:lnTo>
                <a:lnTo>
                  <a:pt x="4786" y="1765"/>
                </a:lnTo>
                <a:lnTo>
                  <a:pt x="4784" y="1763"/>
                </a:lnTo>
                <a:lnTo>
                  <a:pt x="4784" y="1765"/>
                </a:lnTo>
                <a:lnTo>
                  <a:pt x="4781" y="1765"/>
                </a:lnTo>
                <a:lnTo>
                  <a:pt x="4786" y="1767"/>
                </a:lnTo>
                <a:lnTo>
                  <a:pt x="4786" y="1767"/>
                </a:lnTo>
                <a:close/>
                <a:moveTo>
                  <a:pt x="4794" y="1784"/>
                </a:moveTo>
                <a:lnTo>
                  <a:pt x="4794" y="1784"/>
                </a:lnTo>
                <a:lnTo>
                  <a:pt x="4794" y="1782"/>
                </a:lnTo>
                <a:lnTo>
                  <a:pt x="4792" y="1782"/>
                </a:lnTo>
                <a:lnTo>
                  <a:pt x="4792" y="1784"/>
                </a:lnTo>
                <a:lnTo>
                  <a:pt x="4792" y="1784"/>
                </a:lnTo>
                <a:lnTo>
                  <a:pt x="4794" y="1784"/>
                </a:lnTo>
                <a:close/>
                <a:moveTo>
                  <a:pt x="4394" y="1751"/>
                </a:moveTo>
                <a:lnTo>
                  <a:pt x="4394" y="1751"/>
                </a:lnTo>
                <a:lnTo>
                  <a:pt x="4392" y="1749"/>
                </a:lnTo>
                <a:lnTo>
                  <a:pt x="4392" y="1751"/>
                </a:lnTo>
                <a:lnTo>
                  <a:pt x="4392" y="1751"/>
                </a:lnTo>
                <a:lnTo>
                  <a:pt x="4390" y="1751"/>
                </a:lnTo>
                <a:lnTo>
                  <a:pt x="4390" y="1753"/>
                </a:lnTo>
                <a:lnTo>
                  <a:pt x="4394" y="1753"/>
                </a:lnTo>
                <a:lnTo>
                  <a:pt x="4394" y="1751"/>
                </a:lnTo>
                <a:close/>
                <a:moveTo>
                  <a:pt x="4723" y="965"/>
                </a:move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7"/>
                </a:lnTo>
                <a:lnTo>
                  <a:pt x="4721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5"/>
                </a:lnTo>
                <a:lnTo>
                  <a:pt x="4723" y="965"/>
                </a:lnTo>
                <a:close/>
                <a:moveTo>
                  <a:pt x="4727" y="962"/>
                </a:move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close/>
                <a:moveTo>
                  <a:pt x="4740" y="1709"/>
                </a:moveTo>
                <a:lnTo>
                  <a:pt x="4740" y="1709"/>
                </a:lnTo>
                <a:lnTo>
                  <a:pt x="4740" y="1707"/>
                </a:lnTo>
                <a:lnTo>
                  <a:pt x="4740" y="1707"/>
                </a:lnTo>
                <a:lnTo>
                  <a:pt x="4737" y="1707"/>
                </a:lnTo>
                <a:lnTo>
                  <a:pt x="4737" y="1707"/>
                </a:lnTo>
                <a:lnTo>
                  <a:pt x="4737" y="1709"/>
                </a:lnTo>
                <a:lnTo>
                  <a:pt x="4740" y="1709"/>
                </a:lnTo>
                <a:lnTo>
                  <a:pt x="4740" y="1709"/>
                </a:lnTo>
                <a:close/>
                <a:moveTo>
                  <a:pt x="4725" y="948"/>
                </a:moveTo>
                <a:lnTo>
                  <a:pt x="4725" y="948"/>
                </a:lnTo>
                <a:lnTo>
                  <a:pt x="4723" y="950"/>
                </a:lnTo>
                <a:lnTo>
                  <a:pt x="4721" y="952"/>
                </a:lnTo>
                <a:lnTo>
                  <a:pt x="4721" y="952"/>
                </a:lnTo>
                <a:lnTo>
                  <a:pt x="4719" y="954"/>
                </a:lnTo>
                <a:lnTo>
                  <a:pt x="4719" y="954"/>
                </a:lnTo>
                <a:lnTo>
                  <a:pt x="4719" y="956"/>
                </a:lnTo>
                <a:lnTo>
                  <a:pt x="4714" y="958"/>
                </a:lnTo>
                <a:lnTo>
                  <a:pt x="4714" y="958"/>
                </a:lnTo>
                <a:lnTo>
                  <a:pt x="4714" y="960"/>
                </a:lnTo>
                <a:lnTo>
                  <a:pt x="4717" y="962"/>
                </a:lnTo>
                <a:lnTo>
                  <a:pt x="4717" y="958"/>
                </a:lnTo>
                <a:lnTo>
                  <a:pt x="4719" y="956"/>
                </a:lnTo>
                <a:lnTo>
                  <a:pt x="4721" y="954"/>
                </a:lnTo>
                <a:lnTo>
                  <a:pt x="4721" y="954"/>
                </a:lnTo>
                <a:lnTo>
                  <a:pt x="4725" y="952"/>
                </a:lnTo>
                <a:lnTo>
                  <a:pt x="4725" y="950"/>
                </a:lnTo>
                <a:lnTo>
                  <a:pt x="4727" y="950"/>
                </a:lnTo>
                <a:lnTo>
                  <a:pt x="4729" y="950"/>
                </a:lnTo>
                <a:lnTo>
                  <a:pt x="4731" y="950"/>
                </a:lnTo>
                <a:lnTo>
                  <a:pt x="4731" y="948"/>
                </a:lnTo>
                <a:lnTo>
                  <a:pt x="4727" y="948"/>
                </a:lnTo>
                <a:lnTo>
                  <a:pt x="4725" y="948"/>
                </a:lnTo>
                <a:close/>
                <a:moveTo>
                  <a:pt x="4748" y="1711"/>
                </a:moveTo>
                <a:lnTo>
                  <a:pt x="4748" y="1713"/>
                </a:lnTo>
                <a:lnTo>
                  <a:pt x="4750" y="1713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3"/>
                </a:lnTo>
                <a:lnTo>
                  <a:pt x="4752" y="1713"/>
                </a:lnTo>
                <a:lnTo>
                  <a:pt x="4752" y="1711"/>
                </a:lnTo>
                <a:lnTo>
                  <a:pt x="4750" y="1711"/>
                </a:lnTo>
                <a:lnTo>
                  <a:pt x="4748" y="1711"/>
                </a:lnTo>
                <a:lnTo>
                  <a:pt x="4748" y="1711"/>
                </a:lnTo>
                <a:close/>
                <a:moveTo>
                  <a:pt x="4750" y="1663"/>
                </a:moveTo>
                <a:lnTo>
                  <a:pt x="4748" y="1665"/>
                </a:lnTo>
                <a:lnTo>
                  <a:pt x="4748" y="1665"/>
                </a:lnTo>
                <a:lnTo>
                  <a:pt x="4748" y="1665"/>
                </a:lnTo>
                <a:lnTo>
                  <a:pt x="4750" y="1665"/>
                </a:lnTo>
                <a:lnTo>
                  <a:pt x="4750" y="1665"/>
                </a:lnTo>
                <a:lnTo>
                  <a:pt x="4750" y="1663"/>
                </a:lnTo>
                <a:lnTo>
                  <a:pt x="4750" y="1663"/>
                </a:lnTo>
                <a:close/>
                <a:moveTo>
                  <a:pt x="4796" y="1753"/>
                </a:moveTo>
                <a:lnTo>
                  <a:pt x="4796" y="1753"/>
                </a:lnTo>
                <a:lnTo>
                  <a:pt x="4796" y="1753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7"/>
                </a:lnTo>
                <a:lnTo>
                  <a:pt x="4796" y="1757"/>
                </a:lnTo>
                <a:lnTo>
                  <a:pt x="4796" y="1757"/>
                </a:lnTo>
                <a:lnTo>
                  <a:pt x="4798" y="1755"/>
                </a:lnTo>
                <a:lnTo>
                  <a:pt x="4796" y="1753"/>
                </a:lnTo>
                <a:lnTo>
                  <a:pt x="4796" y="1753"/>
                </a:lnTo>
                <a:lnTo>
                  <a:pt x="4796" y="1753"/>
                </a:lnTo>
                <a:close/>
                <a:moveTo>
                  <a:pt x="4471" y="1107"/>
                </a:moveTo>
                <a:lnTo>
                  <a:pt x="4471" y="1109"/>
                </a:lnTo>
                <a:lnTo>
                  <a:pt x="4469" y="1109"/>
                </a:lnTo>
                <a:lnTo>
                  <a:pt x="4469" y="1111"/>
                </a:lnTo>
                <a:lnTo>
                  <a:pt x="4471" y="1111"/>
                </a:lnTo>
                <a:lnTo>
                  <a:pt x="4473" y="1111"/>
                </a:lnTo>
                <a:lnTo>
                  <a:pt x="4473" y="1107"/>
                </a:lnTo>
                <a:lnTo>
                  <a:pt x="4471" y="1107"/>
                </a:lnTo>
                <a:close/>
                <a:moveTo>
                  <a:pt x="4453" y="1621"/>
                </a:moveTo>
                <a:lnTo>
                  <a:pt x="4453" y="1623"/>
                </a:lnTo>
                <a:lnTo>
                  <a:pt x="4453" y="1623"/>
                </a:lnTo>
                <a:lnTo>
                  <a:pt x="4455" y="1623"/>
                </a:lnTo>
                <a:lnTo>
                  <a:pt x="4455" y="1621"/>
                </a:lnTo>
                <a:lnTo>
                  <a:pt x="4455" y="1621"/>
                </a:lnTo>
                <a:lnTo>
                  <a:pt x="4455" y="1621"/>
                </a:lnTo>
                <a:lnTo>
                  <a:pt x="4453" y="1621"/>
                </a:lnTo>
                <a:lnTo>
                  <a:pt x="4453" y="1621"/>
                </a:lnTo>
                <a:close/>
                <a:moveTo>
                  <a:pt x="4467" y="1596"/>
                </a:moveTo>
                <a:lnTo>
                  <a:pt x="4465" y="1598"/>
                </a:lnTo>
                <a:lnTo>
                  <a:pt x="4465" y="1602"/>
                </a:lnTo>
                <a:lnTo>
                  <a:pt x="4467" y="1602"/>
                </a:lnTo>
                <a:lnTo>
                  <a:pt x="4469" y="1602"/>
                </a:lnTo>
                <a:lnTo>
                  <a:pt x="4469" y="1602"/>
                </a:lnTo>
                <a:lnTo>
                  <a:pt x="4471" y="1600"/>
                </a:lnTo>
                <a:lnTo>
                  <a:pt x="4471" y="1596"/>
                </a:lnTo>
                <a:lnTo>
                  <a:pt x="4471" y="1593"/>
                </a:lnTo>
                <a:lnTo>
                  <a:pt x="4469" y="1593"/>
                </a:lnTo>
                <a:lnTo>
                  <a:pt x="4469" y="1593"/>
                </a:lnTo>
                <a:lnTo>
                  <a:pt x="4467" y="1596"/>
                </a:lnTo>
                <a:close/>
                <a:moveTo>
                  <a:pt x="4453" y="1619"/>
                </a:moveTo>
                <a:lnTo>
                  <a:pt x="4453" y="1619"/>
                </a:lnTo>
                <a:lnTo>
                  <a:pt x="4453" y="1619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19"/>
                </a:lnTo>
                <a:lnTo>
                  <a:pt x="4453" y="1619"/>
                </a:lnTo>
                <a:close/>
                <a:moveTo>
                  <a:pt x="4503" y="1065"/>
                </a:moveTo>
                <a:lnTo>
                  <a:pt x="4503" y="1067"/>
                </a:lnTo>
                <a:lnTo>
                  <a:pt x="4503" y="1067"/>
                </a:lnTo>
                <a:lnTo>
                  <a:pt x="4503" y="1067"/>
                </a:lnTo>
                <a:lnTo>
                  <a:pt x="4505" y="1067"/>
                </a:lnTo>
                <a:lnTo>
                  <a:pt x="4505" y="1065"/>
                </a:lnTo>
                <a:lnTo>
                  <a:pt x="4505" y="1065"/>
                </a:lnTo>
                <a:lnTo>
                  <a:pt x="4503" y="1065"/>
                </a:lnTo>
                <a:close/>
                <a:moveTo>
                  <a:pt x="4497" y="1149"/>
                </a:moveTo>
                <a:lnTo>
                  <a:pt x="4497" y="1149"/>
                </a:lnTo>
                <a:lnTo>
                  <a:pt x="4499" y="1147"/>
                </a:lnTo>
                <a:lnTo>
                  <a:pt x="4497" y="1147"/>
                </a:lnTo>
                <a:lnTo>
                  <a:pt x="4494" y="1149"/>
                </a:lnTo>
                <a:lnTo>
                  <a:pt x="4494" y="1149"/>
                </a:lnTo>
                <a:lnTo>
                  <a:pt x="4494" y="1149"/>
                </a:lnTo>
                <a:lnTo>
                  <a:pt x="4497" y="1149"/>
                </a:lnTo>
                <a:close/>
                <a:moveTo>
                  <a:pt x="4478" y="1139"/>
                </a:moveTo>
                <a:lnTo>
                  <a:pt x="4478" y="1139"/>
                </a:lnTo>
                <a:lnTo>
                  <a:pt x="4478" y="1141"/>
                </a:lnTo>
                <a:lnTo>
                  <a:pt x="4476" y="1141"/>
                </a:lnTo>
                <a:lnTo>
                  <a:pt x="4478" y="1141"/>
                </a:lnTo>
                <a:lnTo>
                  <a:pt x="4478" y="1143"/>
                </a:lnTo>
                <a:lnTo>
                  <a:pt x="4478" y="1143"/>
                </a:lnTo>
                <a:lnTo>
                  <a:pt x="4478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78" y="1139"/>
                </a:lnTo>
                <a:close/>
                <a:moveTo>
                  <a:pt x="4473" y="1143"/>
                </a:moveTo>
                <a:lnTo>
                  <a:pt x="4473" y="1143"/>
                </a:lnTo>
                <a:lnTo>
                  <a:pt x="4473" y="1143"/>
                </a:lnTo>
                <a:lnTo>
                  <a:pt x="4471" y="1143"/>
                </a:lnTo>
                <a:lnTo>
                  <a:pt x="4471" y="1143"/>
                </a:lnTo>
                <a:lnTo>
                  <a:pt x="4471" y="1145"/>
                </a:lnTo>
                <a:lnTo>
                  <a:pt x="4471" y="1145"/>
                </a:lnTo>
                <a:lnTo>
                  <a:pt x="4471" y="1147"/>
                </a:lnTo>
                <a:lnTo>
                  <a:pt x="4473" y="1147"/>
                </a:lnTo>
                <a:lnTo>
                  <a:pt x="4473" y="1145"/>
                </a:lnTo>
                <a:lnTo>
                  <a:pt x="4473" y="1145"/>
                </a:lnTo>
                <a:lnTo>
                  <a:pt x="4476" y="1145"/>
                </a:lnTo>
                <a:lnTo>
                  <a:pt x="4476" y="1145"/>
                </a:lnTo>
                <a:lnTo>
                  <a:pt x="4473" y="1143"/>
                </a:lnTo>
                <a:close/>
                <a:moveTo>
                  <a:pt x="4476" y="1220"/>
                </a:moveTo>
                <a:lnTo>
                  <a:pt x="4476" y="1220"/>
                </a:lnTo>
                <a:lnTo>
                  <a:pt x="4476" y="1220"/>
                </a:lnTo>
                <a:lnTo>
                  <a:pt x="4476" y="1222"/>
                </a:lnTo>
                <a:lnTo>
                  <a:pt x="4476" y="1222"/>
                </a:lnTo>
                <a:lnTo>
                  <a:pt x="4476" y="1222"/>
                </a:lnTo>
                <a:lnTo>
                  <a:pt x="4478" y="1222"/>
                </a:lnTo>
                <a:lnTo>
                  <a:pt x="4476" y="1222"/>
                </a:lnTo>
                <a:lnTo>
                  <a:pt x="4476" y="1220"/>
                </a:lnTo>
                <a:close/>
                <a:moveTo>
                  <a:pt x="4723" y="967"/>
                </a:moveTo>
                <a:lnTo>
                  <a:pt x="4725" y="967"/>
                </a:lnTo>
                <a:lnTo>
                  <a:pt x="4725" y="965"/>
                </a:lnTo>
                <a:lnTo>
                  <a:pt x="4725" y="965"/>
                </a:lnTo>
                <a:lnTo>
                  <a:pt x="4723" y="965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close/>
                <a:moveTo>
                  <a:pt x="4578" y="1654"/>
                </a:moveTo>
                <a:lnTo>
                  <a:pt x="4576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6" y="1656"/>
                </a:lnTo>
                <a:lnTo>
                  <a:pt x="4578" y="1656"/>
                </a:lnTo>
                <a:lnTo>
                  <a:pt x="4580" y="1658"/>
                </a:lnTo>
                <a:lnTo>
                  <a:pt x="4580" y="1658"/>
                </a:lnTo>
                <a:lnTo>
                  <a:pt x="4582" y="1658"/>
                </a:lnTo>
                <a:lnTo>
                  <a:pt x="4585" y="1658"/>
                </a:lnTo>
                <a:lnTo>
                  <a:pt x="4587" y="1658"/>
                </a:lnTo>
                <a:lnTo>
                  <a:pt x="4589" y="1658"/>
                </a:lnTo>
                <a:lnTo>
                  <a:pt x="4591" y="1656"/>
                </a:lnTo>
                <a:lnTo>
                  <a:pt x="4591" y="1656"/>
                </a:lnTo>
                <a:lnTo>
                  <a:pt x="4589" y="1656"/>
                </a:lnTo>
                <a:lnTo>
                  <a:pt x="4585" y="1656"/>
                </a:lnTo>
                <a:lnTo>
                  <a:pt x="4580" y="1654"/>
                </a:lnTo>
                <a:lnTo>
                  <a:pt x="4578" y="1654"/>
                </a:lnTo>
                <a:close/>
                <a:moveTo>
                  <a:pt x="4580" y="1646"/>
                </a:moveTo>
                <a:lnTo>
                  <a:pt x="4578" y="1644"/>
                </a:lnTo>
                <a:lnTo>
                  <a:pt x="4576" y="1642"/>
                </a:lnTo>
                <a:lnTo>
                  <a:pt x="4576" y="1642"/>
                </a:lnTo>
                <a:lnTo>
                  <a:pt x="4574" y="1642"/>
                </a:lnTo>
                <a:lnTo>
                  <a:pt x="4574" y="1642"/>
                </a:lnTo>
                <a:lnTo>
                  <a:pt x="4572" y="1642"/>
                </a:lnTo>
                <a:lnTo>
                  <a:pt x="4570" y="1640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2" y="1642"/>
                </a:lnTo>
                <a:lnTo>
                  <a:pt x="4572" y="1644"/>
                </a:lnTo>
                <a:lnTo>
                  <a:pt x="4574" y="1644"/>
                </a:lnTo>
                <a:lnTo>
                  <a:pt x="4576" y="1646"/>
                </a:lnTo>
                <a:lnTo>
                  <a:pt x="4576" y="1648"/>
                </a:lnTo>
                <a:lnTo>
                  <a:pt x="4576" y="1648"/>
                </a:lnTo>
                <a:lnTo>
                  <a:pt x="4578" y="1648"/>
                </a:lnTo>
                <a:lnTo>
                  <a:pt x="4580" y="1648"/>
                </a:lnTo>
                <a:lnTo>
                  <a:pt x="4580" y="1648"/>
                </a:lnTo>
                <a:lnTo>
                  <a:pt x="4582" y="1648"/>
                </a:lnTo>
                <a:lnTo>
                  <a:pt x="4582" y="1646"/>
                </a:lnTo>
                <a:lnTo>
                  <a:pt x="4582" y="1646"/>
                </a:lnTo>
                <a:lnTo>
                  <a:pt x="4580" y="1646"/>
                </a:lnTo>
                <a:close/>
                <a:moveTo>
                  <a:pt x="4629" y="1111"/>
                </a:moveTo>
                <a:lnTo>
                  <a:pt x="4629" y="1111"/>
                </a:lnTo>
                <a:lnTo>
                  <a:pt x="4626" y="1111"/>
                </a:lnTo>
                <a:lnTo>
                  <a:pt x="4626" y="1111"/>
                </a:lnTo>
                <a:lnTo>
                  <a:pt x="4626" y="1113"/>
                </a:lnTo>
                <a:lnTo>
                  <a:pt x="4629" y="1113"/>
                </a:lnTo>
                <a:lnTo>
                  <a:pt x="4629" y="1111"/>
                </a:lnTo>
                <a:close/>
                <a:moveTo>
                  <a:pt x="4610" y="1495"/>
                </a:move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08" y="1495"/>
                </a:lnTo>
                <a:lnTo>
                  <a:pt x="4608" y="1495"/>
                </a:lnTo>
                <a:lnTo>
                  <a:pt x="4608" y="1495"/>
                </a:lnTo>
                <a:lnTo>
                  <a:pt x="4610" y="1495"/>
                </a:lnTo>
                <a:lnTo>
                  <a:pt x="4610" y="1495"/>
                </a:lnTo>
                <a:close/>
                <a:moveTo>
                  <a:pt x="4553" y="1661"/>
                </a:moveTo>
                <a:lnTo>
                  <a:pt x="4553" y="1661"/>
                </a:lnTo>
                <a:lnTo>
                  <a:pt x="4553" y="1663"/>
                </a:lnTo>
                <a:lnTo>
                  <a:pt x="4555" y="1663"/>
                </a:lnTo>
                <a:lnTo>
                  <a:pt x="4555" y="1661"/>
                </a:lnTo>
                <a:lnTo>
                  <a:pt x="4555" y="1661"/>
                </a:lnTo>
                <a:lnTo>
                  <a:pt x="4555" y="1661"/>
                </a:lnTo>
                <a:lnTo>
                  <a:pt x="4553" y="1661"/>
                </a:lnTo>
                <a:close/>
                <a:moveTo>
                  <a:pt x="4528" y="1122"/>
                </a:move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6" y="1122"/>
                </a:lnTo>
                <a:lnTo>
                  <a:pt x="4528" y="1122"/>
                </a:lnTo>
                <a:lnTo>
                  <a:pt x="4528" y="1122"/>
                </a:lnTo>
                <a:close/>
                <a:moveTo>
                  <a:pt x="4553" y="1118"/>
                </a:moveTo>
                <a:lnTo>
                  <a:pt x="4553" y="1115"/>
                </a:lnTo>
                <a:lnTo>
                  <a:pt x="4553" y="1115"/>
                </a:lnTo>
                <a:lnTo>
                  <a:pt x="4553" y="1115"/>
                </a:lnTo>
                <a:lnTo>
                  <a:pt x="4555" y="1115"/>
                </a:lnTo>
                <a:lnTo>
                  <a:pt x="4553" y="1115"/>
                </a:lnTo>
                <a:lnTo>
                  <a:pt x="4551" y="1115"/>
                </a:lnTo>
                <a:lnTo>
                  <a:pt x="4551" y="1115"/>
                </a:lnTo>
                <a:lnTo>
                  <a:pt x="4553" y="1115"/>
                </a:lnTo>
                <a:lnTo>
                  <a:pt x="4553" y="1118"/>
                </a:lnTo>
                <a:close/>
                <a:moveTo>
                  <a:pt x="4564" y="1115"/>
                </a:moveTo>
                <a:lnTo>
                  <a:pt x="4561" y="1115"/>
                </a:lnTo>
                <a:lnTo>
                  <a:pt x="4561" y="1115"/>
                </a:lnTo>
                <a:lnTo>
                  <a:pt x="4559" y="1118"/>
                </a:lnTo>
                <a:lnTo>
                  <a:pt x="4559" y="1120"/>
                </a:lnTo>
                <a:lnTo>
                  <a:pt x="4559" y="1120"/>
                </a:lnTo>
                <a:lnTo>
                  <a:pt x="4559" y="1120"/>
                </a:lnTo>
                <a:lnTo>
                  <a:pt x="4561" y="1120"/>
                </a:lnTo>
                <a:lnTo>
                  <a:pt x="4561" y="1120"/>
                </a:lnTo>
                <a:lnTo>
                  <a:pt x="4561" y="1118"/>
                </a:lnTo>
                <a:lnTo>
                  <a:pt x="4564" y="1115"/>
                </a:lnTo>
                <a:lnTo>
                  <a:pt x="4564" y="1115"/>
                </a:lnTo>
                <a:close/>
                <a:moveTo>
                  <a:pt x="4561" y="1644"/>
                </a:moveTo>
                <a:lnTo>
                  <a:pt x="4561" y="1646"/>
                </a:lnTo>
                <a:lnTo>
                  <a:pt x="4561" y="1646"/>
                </a:lnTo>
                <a:lnTo>
                  <a:pt x="4561" y="1648"/>
                </a:lnTo>
                <a:lnTo>
                  <a:pt x="4561" y="1648"/>
                </a:lnTo>
                <a:lnTo>
                  <a:pt x="4564" y="1648"/>
                </a:lnTo>
                <a:lnTo>
                  <a:pt x="4564" y="1646"/>
                </a:lnTo>
                <a:lnTo>
                  <a:pt x="4564" y="1646"/>
                </a:lnTo>
                <a:lnTo>
                  <a:pt x="4564" y="1646"/>
                </a:lnTo>
                <a:lnTo>
                  <a:pt x="4561" y="1644"/>
                </a:lnTo>
                <a:close/>
                <a:moveTo>
                  <a:pt x="4633" y="1139"/>
                </a:moveTo>
                <a:lnTo>
                  <a:pt x="4635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close/>
                <a:moveTo>
                  <a:pt x="4557" y="1522"/>
                </a:moveTo>
                <a:lnTo>
                  <a:pt x="4557" y="1522"/>
                </a:lnTo>
                <a:lnTo>
                  <a:pt x="4557" y="1522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9" y="1520"/>
                </a:lnTo>
                <a:lnTo>
                  <a:pt x="4559" y="1520"/>
                </a:lnTo>
                <a:lnTo>
                  <a:pt x="4557" y="1522"/>
                </a:lnTo>
                <a:lnTo>
                  <a:pt x="4557" y="1522"/>
                </a:lnTo>
                <a:close/>
                <a:moveTo>
                  <a:pt x="4668" y="1239"/>
                </a:moveTo>
                <a:lnTo>
                  <a:pt x="4666" y="1239"/>
                </a:lnTo>
                <a:lnTo>
                  <a:pt x="4666" y="1239"/>
                </a:lnTo>
                <a:lnTo>
                  <a:pt x="4666" y="1239"/>
                </a:lnTo>
                <a:lnTo>
                  <a:pt x="4668" y="1239"/>
                </a:lnTo>
                <a:lnTo>
                  <a:pt x="4668" y="1239"/>
                </a:lnTo>
                <a:lnTo>
                  <a:pt x="4668" y="1239"/>
                </a:lnTo>
                <a:close/>
                <a:moveTo>
                  <a:pt x="4721" y="1367"/>
                </a:moveTo>
                <a:lnTo>
                  <a:pt x="4721" y="1367"/>
                </a:lnTo>
                <a:lnTo>
                  <a:pt x="4719" y="1369"/>
                </a:lnTo>
                <a:lnTo>
                  <a:pt x="4719" y="1369"/>
                </a:lnTo>
                <a:lnTo>
                  <a:pt x="4721" y="1367"/>
                </a:lnTo>
                <a:lnTo>
                  <a:pt x="4721" y="1367"/>
                </a:lnTo>
                <a:close/>
                <a:moveTo>
                  <a:pt x="4717" y="1413"/>
                </a:moveTo>
                <a:lnTo>
                  <a:pt x="4717" y="1415"/>
                </a:lnTo>
                <a:lnTo>
                  <a:pt x="4717" y="1415"/>
                </a:lnTo>
                <a:lnTo>
                  <a:pt x="4719" y="1415"/>
                </a:lnTo>
                <a:lnTo>
                  <a:pt x="4719" y="1413"/>
                </a:lnTo>
                <a:lnTo>
                  <a:pt x="4717" y="1413"/>
                </a:lnTo>
                <a:lnTo>
                  <a:pt x="4717" y="1413"/>
                </a:lnTo>
                <a:close/>
                <a:moveTo>
                  <a:pt x="4723" y="1696"/>
                </a:moveTo>
                <a:lnTo>
                  <a:pt x="4721" y="1698"/>
                </a:lnTo>
                <a:lnTo>
                  <a:pt x="4721" y="1698"/>
                </a:lnTo>
                <a:lnTo>
                  <a:pt x="4721" y="1698"/>
                </a:lnTo>
                <a:lnTo>
                  <a:pt x="4723" y="1700"/>
                </a:lnTo>
                <a:lnTo>
                  <a:pt x="4723" y="1698"/>
                </a:lnTo>
                <a:lnTo>
                  <a:pt x="4723" y="1698"/>
                </a:lnTo>
                <a:lnTo>
                  <a:pt x="4723" y="1696"/>
                </a:lnTo>
                <a:lnTo>
                  <a:pt x="4723" y="1696"/>
                </a:lnTo>
                <a:lnTo>
                  <a:pt x="4723" y="1696"/>
                </a:lnTo>
                <a:close/>
                <a:moveTo>
                  <a:pt x="4719" y="1413"/>
                </a:moveTo>
                <a:lnTo>
                  <a:pt x="4719" y="1413"/>
                </a:lnTo>
                <a:lnTo>
                  <a:pt x="4719" y="1413"/>
                </a:lnTo>
                <a:lnTo>
                  <a:pt x="4719" y="1413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19" y="1411"/>
                </a:lnTo>
                <a:lnTo>
                  <a:pt x="4719" y="1413"/>
                </a:lnTo>
                <a:close/>
                <a:moveTo>
                  <a:pt x="4712" y="1428"/>
                </a:moveTo>
                <a:lnTo>
                  <a:pt x="4712" y="1426"/>
                </a:lnTo>
                <a:lnTo>
                  <a:pt x="4712" y="1426"/>
                </a:lnTo>
                <a:lnTo>
                  <a:pt x="4712" y="1426"/>
                </a:lnTo>
                <a:lnTo>
                  <a:pt x="4710" y="1426"/>
                </a:lnTo>
                <a:lnTo>
                  <a:pt x="4710" y="1428"/>
                </a:lnTo>
                <a:lnTo>
                  <a:pt x="4710" y="1428"/>
                </a:lnTo>
                <a:lnTo>
                  <a:pt x="4712" y="1428"/>
                </a:lnTo>
                <a:close/>
                <a:moveTo>
                  <a:pt x="4704" y="1440"/>
                </a:moveTo>
                <a:lnTo>
                  <a:pt x="4704" y="1440"/>
                </a:lnTo>
                <a:lnTo>
                  <a:pt x="4706" y="1438"/>
                </a:lnTo>
                <a:lnTo>
                  <a:pt x="4708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6"/>
                </a:lnTo>
                <a:lnTo>
                  <a:pt x="4704" y="1436"/>
                </a:lnTo>
                <a:lnTo>
                  <a:pt x="4704" y="1438"/>
                </a:lnTo>
                <a:lnTo>
                  <a:pt x="4704" y="1438"/>
                </a:lnTo>
                <a:lnTo>
                  <a:pt x="4704" y="1440"/>
                </a:lnTo>
                <a:close/>
                <a:moveTo>
                  <a:pt x="4717" y="1394"/>
                </a:move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7" y="1394"/>
                </a:lnTo>
                <a:lnTo>
                  <a:pt x="4717" y="1394"/>
                </a:lnTo>
                <a:close/>
                <a:moveTo>
                  <a:pt x="4719" y="1359"/>
                </a:move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close/>
                <a:moveTo>
                  <a:pt x="4392" y="1648"/>
                </a:moveTo>
                <a:lnTo>
                  <a:pt x="4392" y="1648"/>
                </a:lnTo>
                <a:lnTo>
                  <a:pt x="4390" y="1648"/>
                </a:lnTo>
                <a:lnTo>
                  <a:pt x="4388" y="1648"/>
                </a:lnTo>
                <a:lnTo>
                  <a:pt x="4388" y="1650"/>
                </a:lnTo>
                <a:lnTo>
                  <a:pt x="4388" y="1652"/>
                </a:lnTo>
                <a:lnTo>
                  <a:pt x="4388" y="1654"/>
                </a:lnTo>
                <a:lnTo>
                  <a:pt x="4388" y="1654"/>
                </a:lnTo>
                <a:lnTo>
                  <a:pt x="4390" y="1652"/>
                </a:lnTo>
                <a:lnTo>
                  <a:pt x="4392" y="1650"/>
                </a:lnTo>
                <a:lnTo>
                  <a:pt x="4392" y="1650"/>
                </a:lnTo>
                <a:lnTo>
                  <a:pt x="4392" y="1652"/>
                </a:lnTo>
                <a:lnTo>
                  <a:pt x="4392" y="1654"/>
                </a:lnTo>
                <a:lnTo>
                  <a:pt x="4392" y="1654"/>
                </a:lnTo>
                <a:lnTo>
                  <a:pt x="4392" y="1654"/>
                </a:lnTo>
                <a:lnTo>
                  <a:pt x="4394" y="1654"/>
                </a:lnTo>
                <a:lnTo>
                  <a:pt x="4394" y="1654"/>
                </a:lnTo>
                <a:lnTo>
                  <a:pt x="4394" y="1652"/>
                </a:lnTo>
                <a:lnTo>
                  <a:pt x="4394" y="1652"/>
                </a:lnTo>
                <a:lnTo>
                  <a:pt x="4396" y="1652"/>
                </a:lnTo>
                <a:lnTo>
                  <a:pt x="4396" y="1652"/>
                </a:lnTo>
                <a:lnTo>
                  <a:pt x="4398" y="1652"/>
                </a:lnTo>
                <a:lnTo>
                  <a:pt x="4398" y="1650"/>
                </a:lnTo>
                <a:lnTo>
                  <a:pt x="4398" y="1650"/>
                </a:lnTo>
                <a:lnTo>
                  <a:pt x="4396" y="1650"/>
                </a:lnTo>
                <a:lnTo>
                  <a:pt x="4396" y="1648"/>
                </a:lnTo>
                <a:lnTo>
                  <a:pt x="4394" y="1650"/>
                </a:lnTo>
                <a:lnTo>
                  <a:pt x="4394" y="1650"/>
                </a:lnTo>
                <a:lnTo>
                  <a:pt x="4392" y="1650"/>
                </a:lnTo>
                <a:lnTo>
                  <a:pt x="4394" y="1648"/>
                </a:lnTo>
                <a:lnTo>
                  <a:pt x="4392" y="1648"/>
                </a:lnTo>
                <a:close/>
                <a:moveTo>
                  <a:pt x="4788" y="1956"/>
                </a:move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close/>
                <a:moveTo>
                  <a:pt x="4779" y="1954"/>
                </a:moveTo>
                <a:lnTo>
                  <a:pt x="4779" y="1956"/>
                </a:lnTo>
                <a:lnTo>
                  <a:pt x="4779" y="1954"/>
                </a:lnTo>
                <a:lnTo>
                  <a:pt x="4779" y="1954"/>
                </a:lnTo>
                <a:lnTo>
                  <a:pt x="4779" y="1952"/>
                </a:lnTo>
                <a:lnTo>
                  <a:pt x="4779" y="1954"/>
                </a:lnTo>
                <a:lnTo>
                  <a:pt x="4779" y="1954"/>
                </a:lnTo>
                <a:close/>
                <a:moveTo>
                  <a:pt x="4683" y="1753"/>
                </a:moveTo>
                <a:lnTo>
                  <a:pt x="4683" y="1753"/>
                </a:lnTo>
                <a:lnTo>
                  <a:pt x="4685" y="1753"/>
                </a:lnTo>
                <a:lnTo>
                  <a:pt x="4685" y="1755"/>
                </a:lnTo>
                <a:lnTo>
                  <a:pt x="4687" y="1757"/>
                </a:lnTo>
                <a:lnTo>
                  <a:pt x="4687" y="1755"/>
                </a:lnTo>
                <a:lnTo>
                  <a:pt x="4685" y="1753"/>
                </a:lnTo>
                <a:lnTo>
                  <a:pt x="4683" y="1753"/>
                </a:lnTo>
                <a:lnTo>
                  <a:pt x="4683" y="1753"/>
                </a:lnTo>
                <a:close/>
                <a:moveTo>
                  <a:pt x="2364" y="1145"/>
                </a:moveTo>
                <a:lnTo>
                  <a:pt x="2366" y="1145"/>
                </a:lnTo>
                <a:lnTo>
                  <a:pt x="2366" y="1143"/>
                </a:lnTo>
                <a:lnTo>
                  <a:pt x="2366" y="1143"/>
                </a:lnTo>
                <a:lnTo>
                  <a:pt x="2361" y="1143"/>
                </a:lnTo>
                <a:lnTo>
                  <a:pt x="2361" y="1143"/>
                </a:lnTo>
                <a:lnTo>
                  <a:pt x="2359" y="1143"/>
                </a:lnTo>
                <a:lnTo>
                  <a:pt x="2357" y="1143"/>
                </a:lnTo>
                <a:lnTo>
                  <a:pt x="2357" y="1143"/>
                </a:lnTo>
                <a:lnTo>
                  <a:pt x="2359" y="1145"/>
                </a:lnTo>
                <a:lnTo>
                  <a:pt x="2361" y="1145"/>
                </a:lnTo>
                <a:lnTo>
                  <a:pt x="2364" y="1145"/>
                </a:lnTo>
                <a:close/>
                <a:moveTo>
                  <a:pt x="4765" y="1923"/>
                </a:moveTo>
                <a:lnTo>
                  <a:pt x="4765" y="1923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7" y="1923"/>
                </a:lnTo>
                <a:lnTo>
                  <a:pt x="4765" y="1923"/>
                </a:lnTo>
                <a:close/>
                <a:moveTo>
                  <a:pt x="4767" y="1927"/>
                </a:moveTo>
                <a:lnTo>
                  <a:pt x="4767" y="1927"/>
                </a:lnTo>
                <a:lnTo>
                  <a:pt x="4767" y="1927"/>
                </a:lnTo>
                <a:lnTo>
                  <a:pt x="4767" y="1925"/>
                </a:lnTo>
                <a:lnTo>
                  <a:pt x="4767" y="1925"/>
                </a:lnTo>
                <a:lnTo>
                  <a:pt x="4765" y="1927"/>
                </a:lnTo>
                <a:lnTo>
                  <a:pt x="4767" y="1927"/>
                </a:lnTo>
                <a:lnTo>
                  <a:pt x="4767" y="1927"/>
                </a:lnTo>
                <a:close/>
                <a:moveTo>
                  <a:pt x="4591" y="1858"/>
                </a:moveTo>
                <a:lnTo>
                  <a:pt x="4591" y="1858"/>
                </a:lnTo>
                <a:lnTo>
                  <a:pt x="4591" y="1858"/>
                </a:lnTo>
                <a:lnTo>
                  <a:pt x="4591" y="1856"/>
                </a:lnTo>
                <a:lnTo>
                  <a:pt x="4591" y="1856"/>
                </a:lnTo>
                <a:lnTo>
                  <a:pt x="4591" y="1858"/>
                </a:lnTo>
                <a:close/>
                <a:moveTo>
                  <a:pt x="4823" y="1763"/>
                </a:moveTo>
                <a:lnTo>
                  <a:pt x="4823" y="1761"/>
                </a:lnTo>
                <a:lnTo>
                  <a:pt x="4823" y="1761"/>
                </a:lnTo>
                <a:lnTo>
                  <a:pt x="4823" y="1761"/>
                </a:lnTo>
                <a:lnTo>
                  <a:pt x="4821" y="1761"/>
                </a:lnTo>
                <a:lnTo>
                  <a:pt x="4821" y="1761"/>
                </a:lnTo>
                <a:lnTo>
                  <a:pt x="4819" y="1761"/>
                </a:lnTo>
                <a:lnTo>
                  <a:pt x="4819" y="1759"/>
                </a:lnTo>
                <a:lnTo>
                  <a:pt x="4817" y="1761"/>
                </a:lnTo>
                <a:lnTo>
                  <a:pt x="4817" y="1761"/>
                </a:lnTo>
                <a:lnTo>
                  <a:pt x="4819" y="1761"/>
                </a:lnTo>
                <a:lnTo>
                  <a:pt x="4819" y="1763"/>
                </a:lnTo>
                <a:lnTo>
                  <a:pt x="4819" y="1763"/>
                </a:lnTo>
                <a:lnTo>
                  <a:pt x="4821" y="1763"/>
                </a:lnTo>
                <a:lnTo>
                  <a:pt x="4821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close/>
                <a:moveTo>
                  <a:pt x="4798" y="1774"/>
                </a:moveTo>
                <a:lnTo>
                  <a:pt x="4798" y="1774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4"/>
                </a:lnTo>
                <a:lnTo>
                  <a:pt x="4794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4" y="1774"/>
                </a:lnTo>
                <a:lnTo>
                  <a:pt x="4794" y="1774"/>
                </a:lnTo>
                <a:lnTo>
                  <a:pt x="4794" y="1776"/>
                </a:lnTo>
                <a:lnTo>
                  <a:pt x="4794" y="1776"/>
                </a:lnTo>
                <a:lnTo>
                  <a:pt x="4798" y="1778"/>
                </a:lnTo>
                <a:lnTo>
                  <a:pt x="4798" y="1778"/>
                </a:lnTo>
                <a:lnTo>
                  <a:pt x="4800" y="1774"/>
                </a:lnTo>
                <a:lnTo>
                  <a:pt x="4798" y="1774"/>
                </a:lnTo>
                <a:close/>
                <a:moveTo>
                  <a:pt x="4790" y="1780"/>
                </a:moveTo>
                <a:lnTo>
                  <a:pt x="4790" y="1780"/>
                </a:lnTo>
                <a:lnTo>
                  <a:pt x="4794" y="1778"/>
                </a:lnTo>
                <a:lnTo>
                  <a:pt x="4790" y="1778"/>
                </a:lnTo>
                <a:lnTo>
                  <a:pt x="4788" y="1778"/>
                </a:lnTo>
                <a:lnTo>
                  <a:pt x="4786" y="1778"/>
                </a:lnTo>
                <a:lnTo>
                  <a:pt x="4786" y="1778"/>
                </a:lnTo>
                <a:lnTo>
                  <a:pt x="4784" y="1778"/>
                </a:lnTo>
                <a:lnTo>
                  <a:pt x="4781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7" y="1774"/>
                </a:lnTo>
                <a:lnTo>
                  <a:pt x="4777" y="1774"/>
                </a:lnTo>
                <a:lnTo>
                  <a:pt x="4777" y="1772"/>
                </a:lnTo>
                <a:lnTo>
                  <a:pt x="4779" y="1772"/>
                </a:lnTo>
                <a:lnTo>
                  <a:pt x="4779" y="1772"/>
                </a:lnTo>
                <a:lnTo>
                  <a:pt x="4781" y="1772"/>
                </a:lnTo>
                <a:lnTo>
                  <a:pt x="4781" y="1770"/>
                </a:lnTo>
                <a:lnTo>
                  <a:pt x="4779" y="1770"/>
                </a:lnTo>
                <a:lnTo>
                  <a:pt x="4779" y="1770"/>
                </a:lnTo>
                <a:lnTo>
                  <a:pt x="4777" y="1770"/>
                </a:lnTo>
                <a:lnTo>
                  <a:pt x="4773" y="1770"/>
                </a:lnTo>
                <a:lnTo>
                  <a:pt x="4773" y="1770"/>
                </a:lnTo>
                <a:lnTo>
                  <a:pt x="4771" y="1767"/>
                </a:lnTo>
                <a:lnTo>
                  <a:pt x="4769" y="1767"/>
                </a:lnTo>
                <a:lnTo>
                  <a:pt x="4769" y="1765"/>
                </a:lnTo>
                <a:lnTo>
                  <a:pt x="4771" y="1763"/>
                </a:lnTo>
                <a:lnTo>
                  <a:pt x="4769" y="1761"/>
                </a:lnTo>
                <a:lnTo>
                  <a:pt x="4769" y="1761"/>
                </a:lnTo>
                <a:lnTo>
                  <a:pt x="4769" y="1761"/>
                </a:lnTo>
                <a:lnTo>
                  <a:pt x="4767" y="1761"/>
                </a:lnTo>
                <a:lnTo>
                  <a:pt x="4763" y="1761"/>
                </a:lnTo>
                <a:lnTo>
                  <a:pt x="4763" y="1761"/>
                </a:lnTo>
                <a:lnTo>
                  <a:pt x="4761" y="1761"/>
                </a:lnTo>
                <a:lnTo>
                  <a:pt x="4758" y="1759"/>
                </a:lnTo>
                <a:lnTo>
                  <a:pt x="4758" y="1757"/>
                </a:lnTo>
                <a:lnTo>
                  <a:pt x="4758" y="1755"/>
                </a:lnTo>
                <a:lnTo>
                  <a:pt x="4756" y="1755"/>
                </a:lnTo>
                <a:lnTo>
                  <a:pt x="4754" y="1753"/>
                </a:lnTo>
                <a:lnTo>
                  <a:pt x="4754" y="1753"/>
                </a:lnTo>
                <a:lnTo>
                  <a:pt x="4754" y="1751"/>
                </a:lnTo>
                <a:lnTo>
                  <a:pt x="4754" y="1749"/>
                </a:lnTo>
                <a:lnTo>
                  <a:pt x="4754" y="1749"/>
                </a:lnTo>
                <a:lnTo>
                  <a:pt x="4750" y="1747"/>
                </a:lnTo>
                <a:lnTo>
                  <a:pt x="4750" y="1744"/>
                </a:lnTo>
                <a:lnTo>
                  <a:pt x="4748" y="1744"/>
                </a:lnTo>
                <a:lnTo>
                  <a:pt x="4746" y="1742"/>
                </a:lnTo>
                <a:lnTo>
                  <a:pt x="4744" y="1740"/>
                </a:lnTo>
                <a:lnTo>
                  <a:pt x="4742" y="1740"/>
                </a:lnTo>
                <a:lnTo>
                  <a:pt x="4742" y="1738"/>
                </a:lnTo>
                <a:lnTo>
                  <a:pt x="4740" y="1738"/>
                </a:lnTo>
                <a:lnTo>
                  <a:pt x="4740" y="1734"/>
                </a:lnTo>
                <a:lnTo>
                  <a:pt x="4737" y="1730"/>
                </a:lnTo>
                <a:lnTo>
                  <a:pt x="4737" y="1730"/>
                </a:lnTo>
                <a:lnTo>
                  <a:pt x="4737" y="1730"/>
                </a:lnTo>
                <a:lnTo>
                  <a:pt x="4740" y="1728"/>
                </a:lnTo>
                <a:lnTo>
                  <a:pt x="4742" y="1728"/>
                </a:lnTo>
                <a:lnTo>
                  <a:pt x="4748" y="1728"/>
                </a:lnTo>
                <a:lnTo>
                  <a:pt x="4750" y="1728"/>
                </a:lnTo>
                <a:lnTo>
                  <a:pt x="4750" y="1728"/>
                </a:lnTo>
                <a:lnTo>
                  <a:pt x="4750" y="1726"/>
                </a:lnTo>
                <a:lnTo>
                  <a:pt x="4750" y="1723"/>
                </a:lnTo>
                <a:lnTo>
                  <a:pt x="4748" y="1721"/>
                </a:lnTo>
                <a:lnTo>
                  <a:pt x="4748" y="1721"/>
                </a:lnTo>
                <a:lnTo>
                  <a:pt x="4748" y="1721"/>
                </a:lnTo>
                <a:lnTo>
                  <a:pt x="4746" y="1719"/>
                </a:lnTo>
                <a:lnTo>
                  <a:pt x="4746" y="1717"/>
                </a:lnTo>
                <a:lnTo>
                  <a:pt x="4746" y="1717"/>
                </a:lnTo>
                <a:lnTo>
                  <a:pt x="4744" y="1717"/>
                </a:lnTo>
                <a:lnTo>
                  <a:pt x="4744" y="1717"/>
                </a:lnTo>
                <a:lnTo>
                  <a:pt x="4742" y="1717"/>
                </a:lnTo>
                <a:lnTo>
                  <a:pt x="4740" y="1717"/>
                </a:lnTo>
                <a:lnTo>
                  <a:pt x="4737" y="1717"/>
                </a:lnTo>
                <a:lnTo>
                  <a:pt x="4729" y="1711"/>
                </a:lnTo>
                <a:lnTo>
                  <a:pt x="4725" y="1711"/>
                </a:lnTo>
                <a:lnTo>
                  <a:pt x="4723" y="1711"/>
                </a:lnTo>
                <a:lnTo>
                  <a:pt x="4721" y="1709"/>
                </a:lnTo>
                <a:lnTo>
                  <a:pt x="4719" y="1709"/>
                </a:lnTo>
                <a:lnTo>
                  <a:pt x="4721" y="1705"/>
                </a:lnTo>
                <a:lnTo>
                  <a:pt x="4721" y="1700"/>
                </a:lnTo>
                <a:lnTo>
                  <a:pt x="4719" y="1700"/>
                </a:lnTo>
                <a:lnTo>
                  <a:pt x="4712" y="1694"/>
                </a:lnTo>
                <a:lnTo>
                  <a:pt x="4712" y="1694"/>
                </a:lnTo>
                <a:lnTo>
                  <a:pt x="4710" y="1694"/>
                </a:lnTo>
                <a:lnTo>
                  <a:pt x="4708" y="1692"/>
                </a:lnTo>
                <a:lnTo>
                  <a:pt x="4708" y="1692"/>
                </a:lnTo>
                <a:lnTo>
                  <a:pt x="4706" y="1690"/>
                </a:lnTo>
                <a:lnTo>
                  <a:pt x="4704" y="1690"/>
                </a:lnTo>
                <a:lnTo>
                  <a:pt x="4704" y="1688"/>
                </a:lnTo>
                <a:lnTo>
                  <a:pt x="4702" y="1688"/>
                </a:lnTo>
                <a:lnTo>
                  <a:pt x="4702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698" y="1686"/>
                </a:lnTo>
                <a:lnTo>
                  <a:pt x="4696" y="1686"/>
                </a:lnTo>
                <a:lnTo>
                  <a:pt x="4696" y="1686"/>
                </a:lnTo>
                <a:lnTo>
                  <a:pt x="4693" y="1686"/>
                </a:lnTo>
                <a:lnTo>
                  <a:pt x="4691" y="1684"/>
                </a:lnTo>
                <a:lnTo>
                  <a:pt x="4691" y="1684"/>
                </a:lnTo>
                <a:lnTo>
                  <a:pt x="4689" y="1682"/>
                </a:lnTo>
                <a:lnTo>
                  <a:pt x="4687" y="1679"/>
                </a:lnTo>
                <a:lnTo>
                  <a:pt x="4685" y="1679"/>
                </a:lnTo>
                <a:lnTo>
                  <a:pt x="4681" y="1679"/>
                </a:lnTo>
                <a:lnTo>
                  <a:pt x="4679" y="1679"/>
                </a:lnTo>
                <a:lnTo>
                  <a:pt x="4679" y="1679"/>
                </a:lnTo>
                <a:lnTo>
                  <a:pt x="4673" y="1677"/>
                </a:lnTo>
                <a:lnTo>
                  <a:pt x="4668" y="1675"/>
                </a:lnTo>
                <a:lnTo>
                  <a:pt x="4664" y="1673"/>
                </a:lnTo>
                <a:lnTo>
                  <a:pt x="4664" y="1673"/>
                </a:lnTo>
                <a:lnTo>
                  <a:pt x="4664" y="1673"/>
                </a:lnTo>
                <a:lnTo>
                  <a:pt x="4662" y="1673"/>
                </a:lnTo>
                <a:lnTo>
                  <a:pt x="4660" y="1671"/>
                </a:lnTo>
                <a:lnTo>
                  <a:pt x="4654" y="1669"/>
                </a:lnTo>
                <a:lnTo>
                  <a:pt x="4652" y="1669"/>
                </a:lnTo>
                <a:lnTo>
                  <a:pt x="4647" y="1669"/>
                </a:lnTo>
                <a:lnTo>
                  <a:pt x="4647" y="1667"/>
                </a:lnTo>
                <a:lnTo>
                  <a:pt x="4645" y="1667"/>
                </a:lnTo>
                <a:lnTo>
                  <a:pt x="4645" y="1667"/>
                </a:lnTo>
                <a:lnTo>
                  <a:pt x="4641" y="1667"/>
                </a:lnTo>
                <a:lnTo>
                  <a:pt x="4639" y="1665"/>
                </a:lnTo>
                <a:lnTo>
                  <a:pt x="4639" y="1665"/>
                </a:lnTo>
                <a:lnTo>
                  <a:pt x="4639" y="1665"/>
                </a:lnTo>
                <a:lnTo>
                  <a:pt x="4635" y="1665"/>
                </a:lnTo>
                <a:lnTo>
                  <a:pt x="4633" y="1665"/>
                </a:lnTo>
                <a:lnTo>
                  <a:pt x="4629" y="1663"/>
                </a:lnTo>
                <a:lnTo>
                  <a:pt x="4624" y="1661"/>
                </a:lnTo>
                <a:lnTo>
                  <a:pt x="4624" y="1661"/>
                </a:lnTo>
                <a:lnTo>
                  <a:pt x="4622" y="1661"/>
                </a:lnTo>
                <a:lnTo>
                  <a:pt x="4620" y="1658"/>
                </a:lnTo>
                <a:lnTo>
                  <a:pt x="4618" y="1658"/>
                </a:lnTo>
                <a:lnTo>
                  <a:pt x="4618" y="1658"/>
                </a:lnTo>
                <a:lnTo>
                  <a:pt x="4616" y="1656"/>
                </a:lnTo>
                <a:lnTo>
                  <a:pt x="4608" y="1654"/>
                </a:lnTo>
                <a:lnTo>
                  <a:pt x="4608" y="1654"/>
                </a:lnTo>
                <a:lnTo>
                  <a:pt x="4605" y="1652"/>
                </a:lnTo>
                <a:lnTo>
                  <a:pt x="4603" y="1652"/>
                </a:lnTo>
                <a:lnTo>
                  <a:pt x="4601" y="1654"/>
                </a:lnTo>
                <a:lnTo>
                  <a:pt x="4597" y="1656"/>
                </a:lnTo>
                <a:lnTo>
                  <a:pt x="4595" y="1656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61"/>
                </a:lnTo>
                <a:lnTo>
                  <a:pt x="4593" y="1661"/>
                </a:lnTo>
                <a:lnTo>
                  <a:pt x="4591" y="1663"/>
                </a:lnTo>
                <a:lnTo>
                  <a:pt x="4587" y="1663"/>
                </a:lnTo>
                <a:lnTo>
                  <a:pt x="4585" y="1665"/>
                </a:lnTo>
                <a:lnTo>
                  <a:pt x="4582" y="1665"/>
                </a:lnTo>
                <a:lnTo>
                  <a:pt x="4582" y="1667"/>
                </a:lnTo>
                <a:lnTo>
                  <a:pt x="4582" y="1667"/>
                </a:lnTo>
                <a:lnTo>
                  <a:pt x="4582" y="1669"/>
                </a:lnTo>
                <a:lnTo>
                  <a:pt x="4578" y="1671"/>
                </a:lnTo>
                <a:lnTo>
                  <a:pt x="4578" y="1671"/>
                </a:lnTo>
                <a:lnTo>
                  <a:pt x="4576" y="1673"/>
                </a:lnTo>
                <a:lnTo>
                  <a:pt x="4576" y="1673"/>
                </a:lnTo>
                <a:lnTo>
                  <a:pt x="4572" y="1677"/>
                </a:lnTo>
                <a:lnTo>
                  <a:pt x="4572" y="1677"/>
                </a:lnTo>
                <a:lnTo>
                  <a:pt x="4570" y="1679"/>
                </a:lnTo>
                <a:lnTo>
                  <a:pt x="4570" y="1679"/>
                </a:lnTo>
                <a:lnTo>
                  <a:pt x="4568" y="1679"/>
                </a:lnTo>
                <a:lnTo>
                  <a:pt x="4566" y="1679"/>
                </a:lnTo>
                <a:lnTo>
                  <a:pt x="4564" y="1679"/>
                </a:lnTo>
                <a:lnTo>
                  <a:pt x="4561" y="1677"/>
                </a:lnTo>
                <a:lnTo>
                  <a:pt x="4561" y="1677"/>
                </a:lnTo>
                <a:lnTo>
                  <a:pt x="4561" y="1675"/>
                </a:lnTo>
                <a:lnTo>
                  <a:pt x="4561" y="1673"/>
                </a:lnTo>
                <a:lnTo>
                  <a:pt x="4561" y="1673"/>
                </a:lnTo>
                <a:lnTo>
                  <a:pt x="4559" y="1673"/>
                </a:lnTo>
                <a:lnTo>
                  <a:pt x="4559" y="1673"/>
                </a:lnTo>
                <a:lnTo>
                  <a:pt x="4559" y="1669"/>
                </a:lnTo>
                <a:lnTo>
                  <a:pt x="4557" y="1669"/>
                </a:lnTo>
                <a:lnTo>
                  <a:pt x="4557" y="1667"/>
                </a:lnTo>
                <a:lnTo>
                  <a:pt x="4557" y="1667"/>
                </a:lnTo>
                <a:lnTo>
                  <a:pt x="4557" y="1667"/>
                </a:lnTo>
                <a:lnTo>
                  <a:pt x="4555" y="1669"/>
                </a:lnTo>
                <a:lnTo>
                  <a:pt x="4555" y="1671"/>
                </a:lnTo>
                <a:lnTo>
                  <a:pt x="4555" y="1671"/>
                </a:lnTo>
                <a:lnTo>
                  <a:pt x="4555" y="1669"/>
                </a:lnTo>
                <a:lnTo>
                  <a:pt x="4551" y="1665"/>
                </a:lnTo>
                <a:lnTo>
                  <a:pt x="4551" y="1663"/>
                </a:lnTo>
                <a:lnTo>
                  <a:pt x="4551" y="1661"/>
                </a:lnTo>
                <a:lnTo>
                  <a:pt x="4551" y="1658"/>
                </a:lnTo>
                <a:lnTo>
                  <a:pt x="4551" y="1658"/>
                </a:lnTo>
                <a:lnTo>
                  <a:pt x="4551" y="1656"/>
                </a:lnTo>
                <a:lnTo>
                  <a:pt x="4551" y="1654"/>
                </a:lnTo>
                <a:lnTo>
                  <a:pt x="4553" y="1652"/>
                </a:lnTo>
                <a:lnTo>
                  <a:pt x="4553" y="1652"/>
                </a:lnTo>
                <a:lnTo>
                  <a:pt x="4553" y="1650"/>
                </a:lnTo>
                <a:lnTo>
                  <a:pt x="4553" y="1650"/>
                </a:lnTo>
                <a:lnTo>
                  <a:pt x="4551" y="1648"/>
                </a:lnTo>
                <a:lnTo>
                  <a:pt x="4551" y="1648"/>
                </a:lnTo>
                <a:lnTo>
                  <a:pt x="4551" y="1646"/>
                </a:lnTo>
                <a:lnTo>
                  <a:pt x="4551" y="1644"/>
                </a:lnTo>
                <a:lnTo>
                  <a:pt x="4551" y="1644"/>
                </a:lnTo>
                <a:lnTo>
                  <a:pt x="4549" y="1642"/>
                </a:lnTo>
                <a:lnTo>
                  <a:pt x="4549" y="1642"/>
                </a:lnTo>
                <a:lnTo>
                  <a:pt x="4547" y="1642"/>
                </a:lnTo>
                <a:lnTo>
                  <a:pt x="4545" y="1642"/>
                </a:lnTo>
                <a:lnTo>
                  <a:pt x="4541" y="1642"/>
                </a:lnTo>
                <a:lnTo>
                  <a:pt x="4538" y="1640"/>
                </a:lnTo>
                <a:lnTo>
                  <a:pt x="4536" y="1638"/>
                </a:lnTo>
                <a:lnTo>
                  <a:pt x="4532" y="1638"/>
                </a:lnTo>
                <a:lnTo>
                  <a:pt x="4530" y="1635"/>
                </a:lnTo>
                <a:lnTo>
                  <a:pt x="4528" y="1635"/>
                </a:lnTo>
                <a:lnTo>
                  <a:pt x="4526" y="1635"/>
                </a:lnTo>
                <a:lnTo>
                  <a:pt x="4522" y="1638"/>
                </a:lnTo>
                <a:lnTo>
                  <a:pt x="4522" y="1638"/>
                </a:lnTo>
                <a:lnTo>
                  <a:pt x="4522" y="1640"/>
                </a:lnTo>
                <a:lnTo>
                  <a:pt x="4520" y="1640"/>
                </a:lnTo>
                <a:lnTo>
                  <a:pt x="4517" y="1640"/>
                </a:lnTo>
                <a:lnTo>
                  <a:pt x="4517" y="1642"/>
                </a:lnTo>
                <a:lnTo>
                  <a:pt x="4511" y="1642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6"/>
                </a:lnTo>
                <a:lnTo>
                  <a:pt x="4509" y="1648"/>
                </a:lnTo>
                <a:lnTo>
                  <a:pt x="4507" y="1648"/>
                </a:lnTo>
                <a:lnTo>
                  <a:pt x="4507" y="1650"/>
                </a:lnTo>
                <a:lnTo>
                  <a:pt x="4507" y="1650"/>
                </a:lnTo>
                <a:lnTo>
                  <a:pt x="4505" y="1650"/>
                </a:lnTo>
                <a:lnTo>
                  <a:pt x="4505" y="1652"/>
                </a:lnTo>
                <a:lnTo>
                  <a:pt x="4507" y="1652"/>
                </a:lnTo>
                <a:lnTo>
                  <a:pt x="4507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15" y="1654"/>
                </a:lnTo>
                <a:lnTo>
                  <a:pt x="4517" y="1654"/>
                </a:lnTo>
                <a:lnTo>
                  <a:pt x="4520" y="1654"/>
                </a:lnTo>
                <a:lnTo>
                  <a:pt x="4520" y="1656"/>
                </a:lnTo>
                <a:lnTo>
                  <a:pt x="4520" y="1658"/>
                </a:lnTo>
                <a:lnTo>
                  <a:pt x="4520" y="1661"/>
                </a:lnTo>
                <a:lnTo>
                  <a:pt x="4522" y="1661"/>
                </a:lnTo>
                <a:lnTo>
                  <a:pt x="4522" y="1661"/>
                </a:lnTo>
                <a:lnTo>
                  <a:pt x="4524" y="1663"/>
                </a:lnTo>
                <a:lnTo>
                  <a:pt x="4524" y="1663"/>
                </a:lnTo>
                <a:lnTo>
                  <a:pt x="4526" y="1663"/>
                </a:lnTo>
                <a:lnTo>
                  <a:pt x="4528" y="1663"/>
                </a:lnTo>
                <a:lnTo>
                  <a:pt x="4530" y="1663"/>
                </a:lnTo>
                <a:lnTo>
                  <a:pt x="4532" y="1665"/>
                </a:lnTo>
                <a:lnTo>
                  <a:pt x="4534" y="1665"/>
                </a:lnTo>
                <a:lnTo>
                  <a:pt x="4538" y="1663"/>
                </a:lnTo>
                <a:lnTo>
                  <a:pt x="4541" y="1663"/>
                </a:lnTo>
                <a:lnTo>
                  <a:pt x="4541" y="1663"/>
                </a:lnTo>
                <a:lnTo>
                  <a:pt x="4545" y="1663"/>
                </a:lnTo>
                <a:lnTo>
                  <a:pt x="4547" y="1661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7"/>
                </a:lnTo>
                <a:lnTo>
                  <a:pt x="4547" y="1667"/>
                </a:lnTo>
                <a:lnTo>
                  <a:pt x="4545" y="1667"/>
                </a:lnTo>
                <a:lnTo>
                  <a:pt x="4545" y="1667"/>
                </a:lnTo>
                <a:lnTo>
                  <a:pt x="4545" y="1669"/>
                </a:lnTo>
                <a:lnTo>
                  <a:pt x="4545" y="1669"/>
                </a:lnTo>
                <a:lnTo>
                  <a:pt x="4543" y="1667"/>
                </a:lnTo>
                <a:lnTo>
                  <a:pt x="4543" y="1667"/>
                </a:lnTo>
                <a:lnTo>
                  <a:pt x="4541" y="1667"/>
                </a:lnTo>
                <a:lnTo>
                  <a:pt x="4538" y="1667"/>
                </a:lnTo>
                <a:lnTo>
                  <a:pt x="4536" y="1667"/>
                </a:lnTo>
                <a:lnTo>
                  <a:pt x="4536" y="1667"/>
                </a:lnTo>
                <a:lnTo>
                  <a:pt x="4534" y="1667"/>
                </a:lnTo>
                <a:lnTo>
                  <a:pt x="4532" y="1669"/>
                </a:lnTo>
                <a:lnTo>
                  <a:pt x="4530" y="1671"/>
                </a:lnTo>
                <a:lnTo>
                  <a:pt x="4530" y="1671"/>
                </a:lnTo>
                <a:lnTo>
                  <a:pt x="4528" y="1671"/>
                </a:lnTo>
                <a:lnTo>
                  <a:pt x="4524" y="1669"/>
                </a:lnTo>
                <a:lnTo>
                  <a:pt x="4524" y="1669"/>
                </a:lnTo>
                <a:lnTo>
                  <a:pt x="4522" y="1671"/>
                </a:lnTo>
                <a:lnTo>
                  <a:pt x="4520" y="1671"/>
                </a:lnTo>
                <a:lnTo>
                  <a:pt x="4520" y="1673"/>
                </a:lnTo>
                <a:lnTo>
                  <a:pt x="4522" y="1673"/>
                </a:lnTo>
                <a:lnTo>
                  <a:pt x="4522" y="1673"/>
                </a:lnTo>
                <a:lnTo>
                  <a:pt x="4524" y="1673"/>
                </a:lnTo>
                <a:lnTo>
                  <a:pt x="4526" y="1673"/>
                </a:lnTo>
                <a:lnTo>
                  <a:pt x="4528" y="1675"/>
                </a:lnTo>
                <a:lnTo>
                  <a:pt x="4530" y="1679"/>
                </a:lnTo>
                <a:lnTo>
                  <a:pt x="4532" y="1679"/>
                </a:lnTo>
                <a:lnTo>
                  <a:pt x="4532" y="1682"/>
                </a:lnTo>
                <a:lnTo>
                  <a:pt x="4530" y="1684"/>
                </a:lnTo>
                <a:lnTo>
                  <a:pt x="4532" y="1686"/>
                </a:lnTo>
                <a:lnTo>
                  <a:pt x="4532" y="1688"/>
                </a:lnTo>
                <a:lnTo>
                  <a:pt x="4532" y="1688"/>
                </a:lnTo>
                <a:lnTo>
                  <a:pt x="4534" y="1690"/>
                </a:lnTo>
                <a:lnTo>
                  <a:pt x="4534" y="1690"/>
                </a:lnTo>
                <a:lnTo>
                  <a:pt x="4536" y="1690"/>
                </a:lnTo>
                <a:lnTo>
                  <a:pt x="4536" y="1690"/>
                </a:lnTo>
                <a:lnTo>
                  <a:pt x="4538" y="1690"/>
                </a:lnTo>
                <a:lnTo>
                  <a:pt x="4541" y="1688"/>
                </a:lnTo>
                <a:lnTo>
                  <a:pt x="4541" y="1686"/>
                </a:lnTo>
                <a:lnTo>
                  <a:pt x="4541" y="1686"/>
                </a:lnTo>
                <a:lnTo>
                  <a:pt x="4541" y="1686"/>
                </a:lnTo>
                <a:lnTo>
                  <a:pt x="4543" y="1684"/>
                </a:lnTo>
                <a:lnTo>
                  <a:pt x="4543" y="1682"/>
                </a:lnTo>
                <a:lnTo>
                  <a:pt x="4543" y="1679"/>
                </a:lnTo>
                <a:lnTo>
                  <a:pt x="4543" y="1679"/>
                </a:lnTo>
                <a:lnTo>
                  <a:pt x="4545" y="1679"/>
                </a:lnTo>
                <a:lnTo>
                  <a:pt x="4545" y="1677"/>
                </a:lnTo>
                <a:lnTo>
                  <a:pt x="4545" y="1675"/>
                </a:lnTo>
                <a:lnTo>
                  <a:pt x="4545" y="1675"/>
                </a:lnTo>
                <a:lnTo>
                  <a:pt x="4545" y="1675"/>
                </a:lnTo>
                <a:lnTo>
                  <a:pt x="4547" y="1675"/>
                </a:lnTo>
                <a:lnTo>
                  <a:pt x="4547" y="1677"/>
                </a:lnTo>
                <a:lnTo>
                  <a:pt x="4545" y="1677"/>
                </a:lnTo>
                <a:lnTo>
                  <a:pt x="4545" y="1679"/>
                </a:lnTo>
                <a:lnTo>
                  <a:pt x="4545" y="1682"/>
                </a:lnTo>
                <a:lnTo>
                  <a:pt x="4545" y="1682"/>
                </a:lnTo>
                <a:lnTo>
                  <a:pt x="4547" y="1684"/>
                </a:lnTo>
                <a:lnTo>
                  <a:pt x="4547" y="1684"/>
                </a:lnTo>
                <a:lnTo>
                  <a:pt x="4547" y="1684"/>
                </a:lnTo>
                <a:lnTo>
                  <a:pt x="4549" y="1686"/>
                </a:lnTo>
                <a:lnTo>
                  <a:pt x="4549" y="1686"/>
                </a:lnTo>
                <a:lnTo>
                  <a:pt x="4549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8"/>
                </a:lnTo>
                <a:lnTo>
                  <a:pt x="4553" y="1688"/>
                </a:lnTo>
                <a:lnTo>
                  <a:pt x="4555" y="1688"/>
                </a:lnTo>
                <a:lnTo>
                  <a:pt x="4555" y="1688"/>
                </a:lnTo>
                <a:lnTo>
                  <a:pt x="4557" y="1688"/>
                </a:lnTo>
                <a:lnTo>
                  <a:pt x="4557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61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59" y="1690"/>
                </a:lnTo>
                <a:lnTo>
                  <a:pt x="4559" y="1692"/>
                </a:lnTo>
                <a:lnTo>
                  <a:pt x="4566" y="1694"/>
                </a:lnTo>
                <a:lnTo>
                  <a:pt x="4568" y="1694"/>
                </a:lnTo>
                <a:lnTo>
                  <a:pt x="4568" y="1694"/>
                </a:lnTo>
                <a:lnTo>
                  <a:pt x="4570" y="1694"/>
                </a:lnTo>
                <a:lnTo>
                  <a:pt x="4574" y="1696"/>
                </a:lnTo>
                <a:lnTo>
                  <a:pt x="4578" y="1696"/>
                </a:lnTo>
                <a:lnTo>
                  <a:pt x="4580" y="1696"/>
                </a:lnTo>
                <a:lnTo>
                  <a:pt x="4580" y="1698"/>
                </a:lnTo>
                <a:lnTo>
                  <a:pt x="4585" y="1698"/>
                </a:lnTo>
                <a:lnTo>
                  <a:pt x="4587" y="1700"/>
                </a:lnTo>
                <a:lnTo>
                  <a:pt x="4591" y="1700"/>
                </a:lnTo>
                <a:lnTo>
                  <a:pt x="4591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7" y="1702"/>
                </a:lnTo>
                <a:lnTo>
                  <a:pt x="4597" y="1702"/>
                </a:lnTo>
                <a:lnTo>
                  <a:pt x="4603" y="1707"/>
                </a:lnTo>
                <a:lnTo>
                  <a:pt x="4603" y="1707"/>
                </a:lnTo>
                <a:lnTo>
                  <a:pt x="4605" y="1709"/>
                </a:lnTo>
                <a:lnTo>
                  <a:pt x="4605" y="1709"/>
                </a:lnTo>
                <a:lnTo>
                  <a:pt x="4605" y="1709"/>
                </a:lnTo>
                <a:lnTo>
                  <a:pt x="4608" y="1709"/>
                </a:lnTo>
                <a:lnTo>
                  <a:pt x="4608" y="1709"/>
                </a:lnTo>
                <a:lnTo>
                  <a:pt x="4608" y="1711"/>
                </a:lnTo>
                <a:lnTo>
                  <a:pt x="4608" y="1713"/>
                </a:lnTo>
                <a:lnTo>
                  <a:pt x="4608" y="1713"/>
                </a:lnTo>
                <a:lnTo>
                  <a:pt x="4608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2" y="1713"/>
                </a:lnTo>
                <a:lnTo>
                  <a:pt x="4610" y="1713"/>
                </a:lnTo>
                <a:lnTo>
                  <a:pt x="4610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7"/>
                </a:lnTo>
                <a:lnTo>
                  <a:pt x="4612" y="1719"/>
                </a:lnTo>
                <a:lnTo>
                  <a:pt x="4614" y="1721"/>
                </a:lnTo>
                <a:lnTo>
                  <a:pt x="4614" y="1723"/>
                </a:lnTo>
                <a:lnTo>
                  <a:pt x="4616" y="1726"/>
                </a:lnTo>
                <a:lnTo>
                  <a:pt x="4618" y="1726"/>
                </a:lnTo>
                <a:lnTo>
                  <a:pt x="4618" y="1728"/>
                </a:lnTo>
                <a:lnTo>
                  <a:pt x="4618" y="1730"/>
                </a:lnTo>
                <a:lnTo>
                  <a:pt x="4620" y="1730"/>
                </a:lnTo>
                <a:lnTo>
                  <a:pt x="4616" y="1730"/>
                </a:lnTo>
                <a:lnTo>
                  <a:pt x="4616" y="1730"/>
                </a:lnTo>
                <a:lnTo>
                  <a:pt x="4616" y="1732"/>
                </a:lnTo>
                <a:lnTo>
                  <a:pt x="4618" y="1732"/>
                </a:lnTo>
                <a:lnTo>
                  <a:pt x="4620" y="1734"/>
                </a:lnTo>
                <a:lnTo>
                  <a:pt x="4622" y="1734"/>
                </a:lnTo>
                <a:lnTo>
                  <a:pt x="4622" y="1734"/>
                </a:lnTo>
                <a:lnTo>
                  <a:pt x="4624" y="1734"/>
                </a:lnTo>
                <a:lnTo>
                  <a:pt x="4622" y="1736"/>
                </a:lnTo>
                <a:lnTo>
                  <a:pt x="4622" y="1736"/>
                </a:lnTo>
                <a:lnTo>
                  <a:pt x="4620" y="1734"/>
                </a:lnTo>
                <a:lnTo>
                  <a:pt x="4620" y="1734"/>
                </a:lnTo>
                <a:lnTo>
                  <a:pt x="4618" y="1734"/>
                </a:lnTo>
                <a:lnTo>
                  <a:pt x="4618" y="1736"/>
                </a:lnTo>
                <a:lnTo>
                  <a:pt x="4618" y="1736"/>
                </a:lnTo>
                <a:lnTo>
                  <a:pt x="4620" y="1736"/>
                </a:lnTo>
                <a:lnTo>
                  <a:pt x="4620" y="1738"/>
                </a:lnTo>
                <a:lnTo>
                  <a:pt x="4620" y="1738"/>
                </a:lnTo>
                <a:lnTo>
                  <a:pt x="4620" y="1738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2"/>
                </a:lnTo>
                <a:lnTo>
                  <a:pt x="4622" y="1744"/>
                </a:lnTo>
                <a:lnTo>
                  <a:pt x="4620" y="1744"/>
                </a:lnTo>
                <a:lnTo>
                  <a:pt x="4620" y="1747"/>
                </a:lnTo>
                <a:lnTo>
                  <a:pt x="4620" y="1747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51"/>
                </a:lnTo>
                <a:lnTo>
                  <a:pt x="4622" y="1749"/>
                </a:lnTo>
                <a:lnTo>
                  <a:pt x="4624" y="1747"/>
                </a:lnTo>
                <a:lnTo>
                  <a:pt x="4624" y="1747"/>
                </a:lnTo>
                <a:lnTo>
                  <a:pt x="4624" y="1747"/>
                </a:lnTo>
                <a:lnTo>
                  <a:pt x="4626" y="1749"/>
                </a:lnTo>
                <a:lnTo>
                  <a:pt x="4626" y="1749"/>
                </a:lnTo>
                <a:lnTo>
                  <a:pt x="4626" y="1749"/>
                </a:lnTo>
                <a:lnTo>
                  <a:pt x="4629" y="1749"/>
                </a:lnTo>
                <a:lnTo>
                  <a:pt x="4631" y="1749"/>
                </a:lnTo>
                <a:lnTo>
                  <a:pt x="4633" y="1749"/>
                </a:lnTo>
                <a:lnTo>
                  <a:pt x="4635" y="1749"/>
                </a:lnTo>
                <a:lnTo>
                  <a:pt x="4637" y="1747"/>
                </a:lnTo>
                <a:lnTo>
                  <a:pt x="4637" y="1744"/>
                </a:lnTo>
                <a:lnTo>
                  <a:pt x="4637" y="1747"/>
                </a:lnTo>
                <a:lnTo>
                  <a:pt x="4635" y="1749"/>
                </a:lnTo>
                <a:lnTo>
                  <a:pt x="4635" y="1749"/>
                </a:lnTo>
                <a:lnTo>
                  <a:pt x="4637" y="1749"/>
                </a:lnTo>
                <a:lnTo>
                  <a:pt x="4637" y="1751"/>
                </a:lnTo>
                <a:lnTo>
                  <a:pt x="4643" y="1755"/>
                </a:lnTo>
                <a:lnTo>
                  <a:pt x="4645" y="1757"/>
                </a:lnTo>
                <a:lnTo>
                  <a:pt x="4645" y="1759"/>
                </a:lnTo>
                <a:lnTo>
                  <a:pt x="4647" y="1761"/>
                </a:lnTo>
                <a:lnTo>
                  <a:pt x="4649" y="1761"/>
                </a:lnTo>
                <a:lnTo>
                  <a:pt x="4652" y="1763"/>
                </a:lnTo>
                <a:lnTo>
                  <a:pt x="4654" y="1763"/>
                </a:lnTo>
                <a:lnTo>
                  <a:pt x="4654" y="1763"/>
                </a:lnTo>
                <a:lnTo>
                  <a:pt x="4656" y="1763"/>
                </a:lnTo>
                <a:lnTo>
                  <a:pt x="4658" y="1763"/>
                </a:lnTo>
                <a:lnTo>
                  <a:pt x="4660" y="1763"/>
                </a:lnTo>
                <a:lnTo>
                  <a:pt x="4660" y="1763"/>
                </a:lnTo>
                <a:lnTo>
                  <a:pt x="4664" y="1763"/>
                </a:lnTo>
                <a:lnTo>
                  <a:pt x="4668" y="1763"/>
                </a:lnTo>
                <a:lnTo>
                  <a:pt x="4668" y="1763"/>
                </a:lnTo>
                <a:lnTo>
                  <a:pt x="4670" y="1763"/>
                </a:lnTo>
                <a:lnTo>
                  <a:pt x="4670" y="1763"/>
                </a:lnTo>
                <a:lnTo>
                  <a:pt x="4673" y="1765"/>
                </a:lnTo>
                <a:lnTo>
                  <a:pt x="4675" y="1765"/>
                </a:lnTo>
                <a:lnTo>
                  <a:pt x="4677" y="1763"/>
                </a:lnTo>
                <a:lnTo>
                  <a:pt x="4681" y="1761"/>
                </a:lnTo>
                <a:lnTo>
                  <a:pt x="4683" y="1761"/>
                </a:lnTo>
                <a:lnTo>
                  <a:pt x="4685" y="1759"/>
                </a:lnTo>
                <a:lnTo>
                  <a:pt x="4685" y="1759"/>
                </a:lnTo>
                <a:lnTo>
                  <a:pt x="4685" y="1757"/>
                </a:lnTo>
                <a:lnTo>
                  <a:pt x="4685" y="1757"/>
                </a:lnTo>
                <a:lnTo>
                  <a:pt x="4683" y="1755"/>
                </a:lnTo>
                <a:lnTo>
                  <a:pt x="4683" y="1755"/>
                </a:lnTo>
                <a:lnTo>
                  <a:pt x="4681" y="1753"/>
                </a:lnTo>
                <a:lnTo>
                  <a:pt x="4681" y="1753"/>
                </a:lnTo>
                <a:lnTo>
                  <a:pt x="4679" y="1753"/>
                </a:lnTo>
                <a:lnTo>
                  <a:pt x="4677" y="1751"/>
                </a:lnTo>
                <a:lnTo>
                  <a:pt x="4673" y="1751"/>
                </a:lnTo>
                <a:lnTo>
                  <a:pt x="4673" y="1751"/>
                </a:lnTo>
                <a:lnTo>
                  <a:pt x="4670" y="1751"/>
                </a:lnTo>
                <a:lnTo>
                  <a:pt x="4670" y="1751"/>
                </a:lnTo>
                <a:lnTo>
                  <a:pt x="4670" y="1749"/>
                </a:lnTo>
                <a:lnTo>
                  <a:pt x="4668" y="1749"/>
                </a:lnTo>
                <a:lnTo>
                  <a:pt x="4668" y="1749"/>
                </a:lnTo>
                <a:lnTo>
                  <a:pt x="4670" y="1749"/>
                </a:lnTo>
                <a:lnTo>
                  <a:pt x="4670" y="1749"/>
                </a:lnTo>
                <a:lnTo>
                  <a:pt x="4670" y="1751"/>
                </a:lnTo>
                <a:lnTo>
                  <a:pt x="4670" y="1751"/>
                </a:lnTo>
                <a:lnTo>
                  <a:pt x="4673" y="1751"/>
                </a:lnTo>
                <a:lnTo>
                  <a:pt x="4675" y="1751"/>
                </a:lnTo>
                <a:lnTo>
                  <a:pt x="4675" y="1751"/>
                </a:lnTo>
                <a:lnTo>
                  <a:pt x="4677" y="1751"/>
                </a:lnTo>
                <a:lnTo>
                  <a:pt x="4679" y="1751"/>
                </a:lnTo>
                <a:lnTo>
                  <a:pt x="4681" y="1751"/>
                </a:lnTo>
                <a:lnTo>
                  <a:pt x="4683" y="1751"/>
                </a:lnTo>
                <a:lnTo>
                  <a:pt x="4685" y="1751"/>
                </a:lnTo>
                <a:lnTo>
                  <a:pt x="4689" y="1749"/>
                </a:lnTo>
                <a:lnTo>
                  <a:pt x="4687" y="1749"/>
                </a:lnTo>
                <a:lnTo>
                  <a:pt x="4687" y="1747"/>
                </a:lnTo>
                <a:lnTo>
                  <a:pt x="4687" y="1747"/>
                </a:lnTo>
                <a:lnTo>
                  <a:pt x="4687" y="1747"/>
                </a:lnTo>
                <a:lnTo>
                  <a:pt x="4689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4"/>
                </a:lnTo>
                <a:lnTo>
                  <a:pt x="4691" y="1747"/>
                </a:lnTo>
                <a:lnTo>
                  <a:pt x="4693" y="1744"/>
                </a:lnTo>
                <a:lnTo>
                  <a:pt x="4689" y="1740"/>
                </a:lnTo>
                <a:lnTo>
                  <a:pt x="4689" y="1738"/>
                </a:lnTo>
                <a:lnTo>
                  <a:pt x="4689" y="1738"/>
                </a:lnTo>
                <a:lnTo>
                  <a:pt x="4691" y="1740"/>
                </a:lnTo>
                <a:lnTo>
                  <a:pt x="4691" y="1740"/>
                </a:lnTo>
                <a:lnTo>
                  <a:pt x="4691" y="1742"/>
                </a:lnTo>
                <a:lnTo>
                  <a:pt x="4693" y="1742"/>
                </a:lnTo>
                <a:lnTo>
                  <a:pt x="4696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0"/>
                </a:lnTo>
                <a:lnTo>
                  <a:pt x="4702" y="1740"/>
                </a:lnTo>
                <a:lnTo>
                  <a:pt x="4702" y="1740"/>
                </a:lnTo>
                <a:lnTo>
                  <a:pt x="4704" y="1740"/>
                </a:lnTo>
                <a:lnTo>
                  <a:pt x="4706" y="1740"/>
                </a:lnTo>
                <a:lnTo>
                  <a:pt x="4706" y="1740"/>
                </a:lnTo>
                <a:lnTo>
                  <a:pt x="4706" y="1742"/>
                </a:lnTo>
                <a:lnTo>
                  <a:pt x="4708" y="1742"/>
                </a:lnTo>
                <a:lnTo>
                  <a:pt x="4708" y="1742"/>
                </a:lnTo>
                <a:lnTo>
                  <a:pt x="4710" y="1744"/>
                </a:lnTo>
                <a:lnTo>
                  <a:pt x="4710" y="1744"/>
                </a:lnTo>
                <a:lnTo>
                  <a:pt x="4712" y="1744"/>
                </a:lnTo>
                <a:lnTo>
                  <a:pt x="4714" y="1744"/>
                </a:lnTo>
                <a:lnTo>
                  <a:pt x="4717" y="1744"/>
                </a:lnTo>
                <a:lnTo>
                  <a:pt x="4719" y="1747"/>
                </a:lnTo>
                <a:lnTo>
                  <a:pt x="4719" y="1747"/>
                </a:lnTo>
                <a:lnTo>
                  <a:pt x="4721" y="1747"/>
                </a:lnTo>
                <a:lnTo>
                  <a:pt x="4723" y="1747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51"/>
                </a:lnTo>
                <a:lnTo>
                  <a:pt x="4727" y="1751"/>
                </a:lnTo>
                <a:lnTo>
                  <a:pt x="4727" y="1753"/>
                </a:lnTo>
                <a:lnTo>
                  <a:pt x="4729" y="1755"/>
                </a:lnTo>
                <a:lnTo>
                  <a:pt x="4731" y="1757"/>
                </a:lnTo>
                <a:lnTo>
                  <a:pt x="4731" y="1759"/>
                </a:lnTo>
                <a:lnTo>
                  <a:pt x="4733" y="1761"/>
                </a:lnTo>
                <a:lnTo>
                  <a:pt x="4735" y="1761"/>
                </a:lnTo>
                <a:lnTo>
                  <a:pt x="4735" y="1761"/>
                </a:lnTo>
                <a:lnTo>
                  <a:pt x="4737" y="1761"/>
                </a:lnTo>
                <a:lnTo>
                  <a:pt x="4735" y="1763"/>
                </a:lnTo>
                <a:lnTo>
                  <a:pt x="4735" y="1763"/>
                </a:lnTo>
                <a:lnTo>
                  <a:pt x="4737" y="1765"/>
                </a:lnTo>
                <a:lnTo>
                  <a:pt x="4737" y="1767"/>
                </a:lnTo>
                <a:lnTo>
                  <a:pt x="4742" y="1770"/>
                </a:lnTo>
                <a:lnTo>
                  <a:pt x="4744" y="1770"/>
                </a:lnTo>
                <a:lnTo>
                  <a:pt x="4744" y="1772"/>
                </a:lnTo>
                <a:lnTo>
                  <a:pt x="4746" y="1774"/>
                </a:lnTo>
                <a:lnTo>
                  <a:pt x="4746" y="1774"/>
                </a:lnTo>
                <a:lnTo>
                  <a:pt x="4748" y="1776"/>
                </a:lnTo>
                <a:lnTo>
                  <a:pt x="4748" y="1776"/>
                </a:lnTo>
                <a:lnTo>
                  <a:pt x="4750" y="1776"/>
                </a:lnTo>
                <a:lnTo>
                  <a:pt x="4752" y="1778"/>
                </a:lnTo>
                <a:lnTo>
                  <a:pt x="4754" y="1778"/>
                </a:lnTo>
                <a:lnTo>
                  <a:pt x="4754" y="1776"/>
                </a:lnTo>
                <a:lnTo>
                  <a:pt x="4756" y="1778"/>
                </a:lnTo>
                <a:lnTo>
                  <a:pt x="4756" y="1778"/>
                </a:lnTo>
                <a:lnTo>
                  <a:pt x="4758" y="1778"/>
                </a:lnTo>
                <a:lnTo>
                  <a:pt x="4761" y="1778"/>
                </a:lnTo>
                <a:lnTo>
                  <a:pt x="4761" y="1778"/>
                </a:lnTo>
                <a:lnTo>
                  <a:pt x="4763" y="1778"/>
                </a:lnTo>
                <a:lnTo>
                  <a:pt x="4765" y="1778"/>
                </a:lnTo>
                <a:lnTo>
                  <a:pt x="4765" y="1778"/>
                </a:lnTo>
                <a:lnTo>
                  <a:pt x="4771" y="1780"/>
                </a:lnTo>
                <a:lnTo>
                  <a:pt x="4775" y="1780"/>
                </a:lnTo>
                <a:lnTo>
                  <a:pt x="4775" y="1780"/>
                </a:lnTo>
                <a:lnTo>
                  <a:pt x="4777" y="1780"/>
                </a:lnTo>
                <a:lnTo>
                  <a:pt x="4779" y="1780"/>
                </a:lnTo>
                <a:lnTo>
                  <a:pt x="4779" y="1782"/>
                </a:lnTo>
                <a:lnTo>
                  <a:pt x="4781" y="1782"/>
                </a:lnTo>
                <a:lnTo>
                  <a:pt x="4781" y="1784"/>
                </a:lnTo>
                <a:lnTo>
                  <a:pt x="4784" y="1784"/>
                </a:lnTo>
                <a:lnTo>
                  <a:pt x="4786" y="1784"/>
                </a:lnTo>
                <a:lnTo>
                  <a:pt x="4788" y="1784"/>
                </a:lnTo>
                <a:lnTo>
                  <a:pt x="4788" y="1784"/>
                </a:lnTo>
                <a:lnTo>
                  <a:pt x="4790" y="1784"/>
                </a:lnTo>
                <a:lnTo>
                  <a:pt x="4790" y="1782"/>
                </a:lnTo>
                <a:lnTo>
                  <a:pt x="4790" y="1782"/>
                </a:lnTo>
                <a:lnTo>
                  <a:pt x="4788" y="1782"/>
                </a:lnTo>
                <a:lnTo>
                  <a:pt x="4788" y="1780"/>
                </a:lnTo>
                <a:lnTo>
                  <a:pt x="4788" y="1780"/>
                </a:lnTo>
                <a:lnTo>
                  <a:pt x="4790" y="1780"/>
                </a:lnTo>
                <a:close/>
                <a:moveTo>
                  <a:pt x="4687" y="1753"/>
                </a:moveTo>
                <a:lnTo>
                  <a:pt x="4687" y="1753"/>
                </a:lnTo>
                <a:lnTo>
                  <a:pt x="4687" y="1753"/>
                </a:lnTo>
                <a:lnTo>
                  <a:pt x="4687" y="1751"/>
                </a:lnTo>
                <a:lnTo>
                  <a:pt x="4683" y="1751"/>
                </a:lnTo>
                <a:lnTo>
                  <a:pt x="4685" y="1753"/>
                </a:lnTo>
                <a:lnTo>
                  <a:pt x="4687" y="1753"/>
                </a:lnTo>
                <a:lnTo>
                  <a:pt x="4687" y="1753"/>
                </a:lnTo>
                <a:close/>
                <a:moveTo>
                  <a:pt x="4629" y="1879"/>
                </a:moveTo>
                <a:lnTo>
                  <a:pt x="4626" y="1879"/>
                </a:lnTo>
                <a:lnTo>
                  <a:pt x="4629" y="1879"/>
                </a:lnTo>
                <a:lnTo>
                  <a:pt x="4629" y="1879"/>
                </a:lnTo>
                <a:lnTo>
                  <a:pt x="4631" y="1879"/>
                </a:lnTo>
                <a:lnTo>
                  <a:pt x="4629" y="1879"/>
                </a:lnTo>
                <a:lnTo>
                  <a:pt x="4629" y="1877"/>
                </a:lnTo>
                <a:lnTo>
                  <a:pt x="4629" y="1879"/>
                </a:lnTo>
                <a:close/>
                <a:moveTo>
                  <a:pt x="4616" y="1751"/>
                </a:moveTo>
                <a:lnTo>
                  <a:pt x="4620" y="1753"/>
                </a:lnTo>
                <a:lnTo>
                  <a:pt x="4620" y="1753"/>
                </a:lnTo>
                <a:lnTo>
                  <a:pt x="4620" y="1751"/>
                </a:lnTo>
                <a:lnTo>
                  <a:pt x="4618" y="1749"/>
                </a:lnTo>
                <a:lnTo>
                  <a:pt x="4618" y="1749"/>
                </a:lnTo>
                <a:lnTo>
                  <a:pt x="4616" y="1749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close/>
                <a:moveTo>
                  <a:pt x="4620" y="1744"/>
                </a:moveTo>
                <a:lnTo>
                  <a:pt x="4622" y="1742"/>
                </a:lnTo>
                <a:lnTo>
                  <a:pt x="4620" y="1740"/>
                </a:lnTo>
                <a:lnTo>
                  <a:pt x="4620" y="1738"/>
                </a:lnTo>
                <a:lnTo>
                  <a:pt x="4618" y="1738"/>
                </a:lnTo>
                <a:lnTo>
                  <a:pt x="4618" y="1738"/>
                </a:lnTo>
                <a:lnTo>
                  <a:pt x="4614" y="1738"/>
                </a:lnTo>
                <a:lnTo>
                  <a:pt x="4612" y="1738"/>
                </a:lnTo>
                <a:lnTo>
                  <a:pt x="4610" y="1738"/>
                </a:lnTo>
                <a:lnTo>
                  <a:pt x="4608" y="1740"/>
                </a:lnTo>
                <a:lnTo>
                  <a:pt x="4608" y="1740"/>
                </a:lnTo>
                <a:lnTo>
                  <a:pt x="4605" y="1744"/>
                </a:lnTo>
                <a:lnTo>
                  <a:pt x="4603" y="1751"/>
                </a:lnTo>
                <a:lnTo>
                  <a:pt x="4601" y="1753"/>
                </a:lnTo>
                <a:lnTo>
                  <a:pt x="4603" y="1753"/>
                </a:lnTo>
                <a:lnTo>
                  <a:pt x="4605" y="1751"/>
                </a:lnTo>
                <a:lnTo>
                  <a:pt x="4608" y="1751"/>
                </a:lnTo>
                <a:lnTo>
                  <a:pt x="4612" y="1753"/>
                </a:lnTo>
                <a:lnTo>
                  <a:pt x="4614" y="1751"/>
                </a:lnTo>
                <a:lnTo>
                  <a:pt x="4616" y="1749"/>
                </a:lnTo>
                <a:lnTo>
                  <a:pt x="4618" y="1747"/>
                </a:lnTo>
                <a:lnTo>
                  <a:pt x="4620" y="1744"/>
                </a:lnTo>
                <a:close/>
                <a:moveTo>
                  <a:pt x="4591" y="1837"/>
                </a:moveTo>
                <a:lnTo>
                  <a:pt x="4591" y="1837"/>
                </a:lnTo>
                <a:lnTo>
                  <a:pt x="4591" y="1837"/>
                </a:lnTo>
                <a:lnTo>
                  <a:pt x="4591" y="1837"/>
                </a:lnTo>
                <a:lnTo>
                  <a:pt x="4589" y="1837"/>
                </a:lnTo>
                <a:lnTo>
                  <a:pt x="4589" y="1835"/>
                </a:lnTo>
                <a:lnTo>
                  <a:pt x="4589" y="1835"/>
                </a:lnTo>
                <a:lnTo>
                  <a:pt x="4589" y="1832"/>
                </a:lnTo>
                <a:lnTo>
                  <a:pt x="4591" y="1832"/>
                </a:lnTo>
                <a:lnTo>
                  <a:pt x="4591" y="1832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28"/>
                </a:lnTo>
                <a:lnTo>
                  <a:pt x="4587" y="1828"/>
                </a:lnTo>
                <a:lnTo>
                  <a:pt x="4587" y="1828"/>
                </a:lnTo>
                <a:lnTo>
                  <a:pt x="4587" y="1830"/>
                </a:lnTo>
                <a:lnTo>
                  <a:pt x="4585" y="1830"/>
                </a:lnTo>
                <a:lnTo>
                  <a:pt x="4585" y="1835"/>
                </a:lnTo>
                <a:lnTo>
                  <a:pt x="4585" y="1835"/>
                </a:lnTo>
                <a:lnTo>
                  <a:pt x="4585" y="1837"/>
                </a:lnTo>
                <a:lnTo>
                  <a:pt x="4582" y="1837"/>
                </a:lnTo>
                <a:lnTo>
                  <a:pt x="4582" y="1837"/>
                </a:lnTo>
                <a:lnTo>
                  <a:pt x="4585" y="1837"/>
                </a:lnTo>
                <a:lnTo>
                  <a:pt x="4587" y="1837"/>
                </a:lnTo>
                <a:lnTo>
                  <a:pt x="4589" y="1837"/>
                </a:lnTo>
                <a:lnTo>
                  <a:pt x="4591" y="1837"/>
                </a:lnTo>
                <a:lnTo>
                  <a:pt x="4591" y="1837"/>
                </a:lnTo>
                <a:close/>
                <a:moveTo>
                  <a:pt x="4828" y="1998"/>
                </a:moveTo>
                <a:lnTo>
                  <a:pt x="4825" y="2000"/>
                </a:lnTo>
                <a:lnTo>
                  <a:pt x="4825" y="2002"/>
                </a:lnTo>
                <a:lnTo>
                  <a:pt x="4825" y="2002"/>
                </a:lnTo>
                <a:lnTo>
                  <a:pt x="4823" y="2004"/>
                </a:lnTo>
                <a:lnTo>
                  <a:pt x="4823" y="2006"/>
                </a:lnTo>
                <a:lnTo>
                  <a:pt x="4823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4"/>
                </a:lnTo>
                <a:lnTo>
                  <a:pt x="4830" y="1998"/>
                </a:lnTo>
                <a:lnTo>
                  <a:pt x="4830" y="1998"/>
                </a:lnTo>
                <a:lnTo>
                  <a:pt x="4828" y="1996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5" y="1994"/>
                </a:lnTo>
                <a:lnTo>
                  <a:pt x="4828" y="1994"/>
                </a:lnTo>
                <a:lnTo>
                  <a:pt x="4828" y="1996"/>
                </a:lnTo>
                <a:lnTo>
                  <a:pt x="4828" y="1998"/>
                </a:lnTo>
                <a:lnTo>
                  <a:pt x="4828" y="1998"/>
                </a:lnTo>
                <a:close/>
                <a:moveTo>
                  <a:pt x="4631" y="1868"/>
                </a:moveTo>
                <a:lnTo>
                  <a:pt x="4631" y="1868"/>
                </a:lnTo>
                <a:lnTo>
                  <a:pt x="4629" y="1870"/>
                </a:lnTo>
                <a:lnTo>
                  <a:pt x="4626" y="1870"/>
                </a:lnTo>
                <a:lnTo>
                  <a:pt x="4624" y="1870"/>
                </a:lnTo>
                <a:lnTo>
                  <a:pt x="4624" y="1872"/>
                </a:lnTo>
                <a:lnTo>
                  <a:pt x="4624" y="1872"/>
                </a:lnTo>
                <a:lnTo>
                  <a:pt x="4624" y="1874"/>
                </a:lnTo>
                <a:lnTo>
                  <a:pt x="4624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9" y="1872"/>
                </a:lnTo>
                <a:lnTo>
                  <a:pt x="4629" y="1870"/>
                </a:lnTo>
                <a:lnTo>
                  <a:pt x="4629" y="1870"/>
                </a:lnTo>
                <a:lnTo>
                  <a:pt x="4631" y="1870"/>
                </a:lnTo>
                <a:lnTo>
                  <a:pt x="4631" y="1868"/>
                </a:lnTo>
                <a:close/>
                <a:moveTo>
                  <a:pt x="4668" y="1778"/>
                </a:moveTo>
                <a:lnTo>
                  <a:pt x="4668" y="1776"/>
                </a:lnTo>
                <a:lnTo>
                  <a:pt x="4666" y="1776"/>
                </a:lnTo>
                <a:lnTo>
                  <a:pt x="4666" y="1776"/>
                </a:lnTo>
                <a:lnTo>
                  <a:pt x="4666" y="1778"/>
                </a:lnTo>
                <a:lnTo>
                  <a:pt x="4668" y="1778"/>
                </a:lnTo>
                <a:close/>
                <a:moveTo>
                  <a:pt x="4668" y="1786"/>
                </a:moveTo>
                <a:lnTo>
                  <a:pt x="4668" y="1786"/>
                </a:lnTo>
                <a:lnTo>
                  <a:pt x="4668" y="1784"/>
                </a:lnTo>
                <a:lnTo>
                  <a:pt x="4666" y="1784"/>
                </a:lnTo>
                <a:lnTo>
                  <a:pt x="4666" y="1784"/>
                </a:lnTo>
                <a:lnTo>
                  <a:pt x="4666" y="1786"/>
                </a:lnTo>
                <a:lnTo>
                  <a:pt x="4668" y="1786"/>
                </a:lnTo>
                <a:close/>
                <a:moveTo>
                  <a:pt x="4670" y="1778"/>
                </a:move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70" y="1778"/>
                </a:lnTo>
                <a:close/>
                <a:moveTo>
                  <a:pt x="4798" y="1975"/>
                </a:moveTo>
                <a:lnTo>
                  <a:pt x="4798" y="1975"/>
                </a:lnTo>
                <a:lnTo>
                  <a:pt x="4798" y="1975"/>
                </a:lnTo>
                <a:lnTo>
                  <a:pt x="4796" y="1975"/>
                </a:lnTo>
                <a:lnTo>
                  <a:pt x="4796" y="1975"/>
                </a:lnTo>
                <a:lnTo>
                  <a:pt x="4798" y="1979"/>
                </a:lnTo>
                <a:lnTo>
                  <a:pt x="4798" y="1979"/>
                </a:lnTo>
                <a:lnTo>
                  <a:pt x="4798" y="1979"/>
                </a:lnTo>
                <a:lnTo>
                  <a:pt x="4800" y="1977"/>
                </a:lnTo>
                <a:lnTo>
                  <a:pt x="4798" y="1977"/>
                </a:lnTo>
                <a:lnTo>
                  <a:pt x="4798" y="1977"/>
                </a:lnTo>
                <a:lnTo>
                  <a:pt x="4798" y="1975"/>
                </a:lnTo>
                <a:lnTo>
                  <a:pt x="4798" y="1975"/>
                </a:lnTo>
                <a:close/>
                <a:moveTo>
                  <a:pt x="4746" y="937"/>
                </a:moveTo>
                <a:lnTo>
                  <a:pt x="4746" y="937"/>
                </a:lnTo>
                <a:lnTo>
                  <a:pt x="4744" y="939"/>
                </a:lnTo>
                <a:lnTo>
                  <a:pt x="4742" y="941"/>
                </a:lnTo>
                <a:lnTo>
                  <a:pt x="4740" y="941"/>
                </a:lnTo>
                <a:lnTo>
                  <a:pt x="4740" y="944"/>
                </a:lnTo>
                <a:lnTo>
                  <a:pt x="4737" y="946"/>
                </a:lnTo>
                <a:lnTo>
                  <a:pt x="4735" y="946"/>
                </a:lnTo>
                <a:lnTo>
                  <a:pt x="4735" y="948"/>
                </a:lnTo>
                <a:lnTo>
                  <a:pt x="4740" y="946"/>
                </a:lnTo>
                <a:lnTo>
                  <a:pt x="4740" y="946"/>
                </a:lnTo>
                <a:lnTo>
                  <a:pt x="4742" y="944"/>
                </a:lnTo>
                <a:lnTo>
                  <a:pt x="4746" y="941"/>
                </a:lnTo>
                <a:lnTo>
                  <a:pt x="4746" y="939"/>
                </a:lnTo>
                <a:lnTo>
                  <a:pt x="4746" y="939"/>
                </a:lnTo>
                <a:lnTo>
                  <a:pt x="4746" y="939"/>
                </a:lnTo>
                <a:lnTo>
                  <a:pt x="4748" y="939"/>
                </a:lnTo>
                <a:lnTo>
                  <a:pt x="4750" y="937"/>
                </a:lnTo>
                <a:lnTo>
                  <a:pt x="4752" y="937"/>
                </a:lnTo>
                <a:lnTo>
                  <a:pt x="4756" y="933"/>
                </a:lnTo>
                <a:lnTo>
                  <a:pt x="4758" y="933"/>
                </a:lnTo>
                <a:lnTo>
                  <a:pt x="4761" y="933"/>
                </a:lnTo>
                <a:lnTo>
                  <a:pt x="4763" y="933"/>
                </a:lnTo>
                <a:lnTo>
                  <a:pt x="4765" y="931"/>
                </a:lnTo>
                <a:lnTo>
                  <a:pt x="4763" y="931"/>
                </a:lnTo>
                <a:lnTo>
                  <a:pt x="4765" y="929"/>
                </a:lnTo>
                <a:lnTo>
                  <a:pt x="4765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1" y="929"/>
                </a:lnTo>
                <a:lnTo>
                  <a:pt x="4756" y="933"/>
                </a:lnTo>
                <a:lnTo>
                  <a:pt x="4754" y="933"/>
                </a:lnTo>
                <a:lnTo>
                  <a:pt x="4752" y="933"/>
                </a:lnTo>
                <a:lnTo>
                  <a:pt x="4752" y="931"/>
                </a:lnTo>
                <a:lnTo>
                  <a:pt x="4750" y="931"/>
                </a:lnTo>
                <a:lnTo>
                  <a:pt x="4750" y="933"/>
                </a:lnTo>
                <a:lnTo>
                  <a:pt x="4750" y="933"/>
                </a:lnTo>
                <a:lnTo>
                  <a:pt x="4748" y="935"/>
                </a:lnTo>
                <a:lnTo>
                  <a:pt x="4746" y="937"/>
                </a:lnTo>
                <a:close/>
                <a:moveTo>
                  <a:pt x="4662" y="799"/>
                </a:moveTo>
                <a:lnTo>
                  <a:pt x="4662" y="801"/>
                </a:lnTo>
                <a:lnTo>
                  <a:pt x="4660" y="801"/>
                </a:lnTo>
                <a:lnTo>
                  <a:pt x="4660" y="803"/>
                </a:lnTo>
                <a:lnTo>
                  <a:pt x="4660" y="809"/>
                </a:lnTo>
                <a:lnTo>
                  <a:pt x="4660" y="811"/>
                </a:lnTo>
                <a:lnTo>
                  <a:pt x="4662" y="814"/>
                </a:lnTo>
                <a:lnTo>
                  <a:pt x="4662" y="814"/>
                </a:lnTo>
                <a:lnTo>
                  <a:pt x="4660" y="814"/>
                </a:lnTo>
                <a:lnTo>
                  <a:pt x="4662" y="816"/>
                </a:lnTo>
                <a:lnTo>
                  <a:pt x="4662" y="816"/>
                </a:lnTo>
                <a:lnTo>
                  <a:pt x="4664" y="818"/>
                </a:lnTo>
                <a:lnTo>
                  <a:pt x="4666" y="820"/>
                </a:lnTo>
                <a:lnTo>
                  <a:pt x="4668" y="824"/>
                </a:lnTo>
                <a:lnTo>
                  <a:pt x="4668" y="828"/>
                </a:lnTo>
                <a:lnTo>
                  <a:pt x="4666" y="830"/>
                </a:lnTo>
                <a:lnTo>
                  <a:pt x="4666" y="832"/>
                </a:lnTo>
                <a:lnTo>
                  <a:pt x="4666" y="835"/>
                </a:lnTo>
                <a:lnTo>
                  <a:pt x="4666" y="837"/>
                </a:lnTo>
                <a:lnTo>
                  <a:pt x="4666" y="841"/>
                </a:lnTo>
                <a:lnTo>
                  <a:pt x="4666" y="843"/>
                </a:lnTo>
                <a:lnTo>
                  <a:pt x="4666" y="856"/>
                </a:lnTo>
                <a:lnTo>
                  <a:pt x="4666" y="858"/>
                </a:lnTo>
                <a:lnTo>
                  <a:pt x="4666" y="860"/>
                </a:lnTo>
                <a:lnTo>
                  <a:pt x="4664" y="864"/>
                </a:lnTo>
                <a:lnTo>
                  <a:pt x="4664" y="866"/>
                </a:lnTo>
                <a:lnTo>
                  <a:pt x="4662" y="870"/>
                </a:lnTo>
                <a:lnTo>
                  <a:pt x="4662" y="870"/>
                </a:lnTo>
                <a:lnTo>
                  <a:pt x="4664" y="872"/>
                </a:lnTo>
                <a:lnTo>
                  <a:pt x="4666" y="874"/>
                </a:lnTo>
                <a:lnTo>
                  <a:pt x="4666" y="879"/>
                </a:lnTo>
                <a:lnTo>
                  <a:pt x="4668" y="883"/>
                </a:lnTo>
                <a:lnTo>
                  <a:pt x="4666" y="885"/>
                </a:lnTo>
                <a:lnTo>
                  <a:pt x="4666" y="887"/>
                </a:lnTo>
                <a:lnTo>
                  <a:pt x="4664" y="889"/>
                </a:lnTo>
                <a:lnTo>
                  <a:pt x="4664" y="891"/>
                </a:lnTo>
                <a:lnTo>
                  <a:pt x="4664" y="893"/>
                </a:lnTo>
                <a:lnTo>
                  <a:pt x="4664" y="895"/>
                </a:lnTo>
                <a:lnTo>
                  <a:pt x="4664" y="897"/>
                </a:lnTo>
                <a:lnTo>
                  <a:pt x="4666" y="900"/>
                </a:lnTo>
                <a:lnTo>
                  <a:pt x="4664" y="902"/>
                </a:lnTo>
                <a:lnTo>
                  <a:pt x="4662" y="908"/>
                </a:lnTo>
                <a:lnTo>
                  <a:pt x="4662" y="912"/>
                </a:lnTo>
                <a:lnTo>
                  <a:pt x="4664" y="916"/>
                </a:lnTo>
                <a:lnTo>
                  <a:pt x="4664" y="918"/>
                </a:lnTo>
                <a:lnTo>
                  <a:pt x="4664" y="921"/>
                </a:lnTo>
                <a:lnTo>
                  <a:pt x="4664" y="921"/>
                </a:lnTo>
                <a:lnTo>
                  <a:pt x="4666" y="923"/>
                </a:lnTo>
                <a:lnTo>
                  <a:pt x="4666" y="921"/>
                </a:lnTo>
                <a:lnTo>
                  <a:pt x="4668" y="918"/>
                </a:lnTo>
                <a:lnTo>
                  <a:pt x="4668" y="914"/>
                </a:lnTo>
                <a:lnTo>
                  <a:pt x="4670" y="912"/>
                </a:lnTo>
                <a:lnTo>
                  <a:pt x="4670" y="910"/>
                </a:lnTo>
                <a:lnTo>
                  <a:pt x="4673" y="908"/>
                </a:lnTo>
                <a:lnTo>
                  <a:pt x="4673" y="908"/>
                </a:lnTo>
                <a:lnTo>
                  <a:pt x="4675" y="908"/>
                </a:lnTo>
                <a:lnTo>
                  <a:pt x="4675" y="908"/>
                </a:lnTo>
                <a:lnTo>
                  <a:pt x="4677" y="908"/>
                </a:lnTo>
                <a:lnTo>
                  <a:pt x="4677" y="908"/>
                </a:lnTo>
                <a:lnTo>
                  <a:pt x="4677" y="910"/>
                </a:lnTo>
                <a:lnTo>
                  <a:pt x="4681" y="910"/>
                </a:lnTo>
                <a:lnTo>
                  <a:pt x="4683" y="910"/>
                </a:lnTo>
                <a:lnTo>
                  <a:pt x="4685" y="912"/>
                </a:lnTo>
                <a:lnTo>
                  <a:pt x="4685" y="914"/>
                </a:lnTo>
                <a:lnTo>
                  <a:pt x="4685" y="916"/>
                </a:lnTo>
                <a:lnTo>
                  <a:pt x="4685" y="921"/>
                </a:lnTo>
                <a:lnTo>
                  <a:pt x="4685" y="918"/>
                </a:lnTo>
                <a:lnTo>
                  <a:pt x="4687" y="918"/>
                </a:lnTo>
                <a:lnTo>
                  <a:pt x="4687" y="916"/>
                </a:lnTo>
                <a:lnTo>
                  <a:pt x="4687" y="916"/>
                </a:lnTo>
                <a:lnTo>
                  <a:pt x="4687" y="914"/>
                </a:lnTo>
                <a:lnTo>
                  <a:pt x="4687" y="912"/>
                </a:lnTo>
                <a:lnTo>
                  <a:pt x="4687" y="910"/>
                </a:lnTo>
                <a:lnTo>
                  <a:pt x="4687" y="906"/>
                </a:lnTo>
                <a:lnTo>
                  <a:pt x="4685" y="906"/>
                </a:lnTo>
                <a:lnTo>
                  <a:pt x="4685" y="906"/>
                </a:lnTo>
                <a:lnTo>
                  <a:pt x="4683" y="906"/>
                </a:lnTo>
                <a:lnTo>
                  <a:pt x="4683" y="906"/>
                </a:lnTo>
                <a:lnTo>
                  <a:pt x="4681" y="906"/>
                </a:lnTo>
                <a:lnTo>
                  <a:pt x="4681" y="902"/>
                </a:lnTo>
                <a:lnTo>
                  <a:pt x="4679" y="897"/>
                </a:lnTo>
                <a:lnTo>
                  <a:pt x="4679" y="895"/>
                </a:lnTo>
                <a:lnTo>
                  <a:pt x="4679" y="895"/>
                </a:lnTo>
                <a:lnTo>
                  <a:pt x="4677" y="895"/>
                </a:lnTo>
                <a:lnTo>
                  <a:pt x="4677" y="895"/>
                </a:lnTo>
                <a:lnTo>
                  <a:pt x="4677" y="893"/>
                </a:lnTo>
                <a:lnTo>
                  <a:pt x="4675" y="893"/>
                </a:lnTo>
                <a:lnTo>
                  <a:pt x="4673" y="889"/>
                </a:lnTo>
                <a:lnTo>
                  <a:pt x="4673" y="889"/>
                </a:lnTo>
                <a:lnTo>
                  <a:pt x="4673" y="887"/>
                </a:lnTo>
                <a:lnTo>
                  <a:pt x="4673" y="883"/>
                </a:lnTo>
                <a:lnTo>
                  <a:pt x="4675" y="879"/>
                </a:lnTo>
                <a:lnTo>
                  <a:pt x="4679" y="866"/>
                </a:lnTo>
                <a:lnTo>
                  <a:pt x="4679" y="864"/>
                </a:lnTo>
                <a:lnTo>
                  <a:pt x="4681" y="862"/>
                </a:lnTo>
                <a:lnTo>
                  <a:pt x="4683" y="860"/>
                </a:lnTo>
                <a:lnTo>
                  <a:pt x="4685" y="860"/>
                </a:lnTo>
                <a:lnTo>
                  <a:pt x="4689" y="860"/>
                </a:lnTo>
                <a:lnTo>
                  <a:pt x="4691" y="860"/>
                </a:lnTo>
                <a:lnTo>
                  <a:pt x="4693" y="860"/>
                </a:lnTo>
                <a:lnTo>
                  <a:pt x="4696" y="862"/>
                </a:lnTo>
                <a:lnTo>
                  <a:pt x="4696" y="862"/>
                </a:lnTo>
                <a:lnTo>
                  <a:pt x="4698" y="864"/>
                </a:lnTo>
                <a:lnTo>
                  <a:pt x="4700" y="866"/>
                </a:lnTo>
                <a:lnTo>
                  <a:pt x="4702" y="868"/>
                </a:lnTo>
                <a:lnTo>
                  <a:pt x="4702" y="868"/>
                </a:lnTo>
                <a:lnTo>
                  <a:pt x="4704" y="872"/>
                </a:lnTo>
                <a:lnTo>
                  <a:pt x="4704" y="872"/>
                </a:lnTo>
                <a:lnTo>
                  <a:pt x="4704" y="868"/>
                </a:lnTo>
                <a:lnTo>
                  <a:pt x="4704" y="868"/>
                </a:lnTo>
                <a:lnTo>
                  <a:pt x="4702" y="866"/>
                </a:lnTo>
                <a:lnTo>
                  <a:pt x="4700" y="864"/>
                </a:lnTo>
                <a:lnTo>
                  <a:pt x="4700" y="862"/>
                </a:lnTo>
                <a:lnTo>
                  <a:pt x="4698" y="860"/>
                </a:lnTo>
                <a:lnTo>
                  <a:pt x="4698" y="858"/>
                </a:lnTo>
                <a:lnTo>
                  <a:pt x="4698" y="856"/>
                </a:lnTo>
                <a:lnTo>
                  <a:pt x="4696" y="853"/>
                </a:lnTo>
                <a:lnTo>
                  <a:pt x="4696" y="849"/>
                </a:lnTo>
                <a:lnTo>
                  <a:pt x="4691" y="841"/>
                </a:lnTo>
                <a:lnTo>
                  <a:pt x="4689" y="837"/>
                </a:lnTo>
                <a:lnTo>
                  <a:pt x="4687" y="824"/>
                </a:lnTo>
                <a:lnTo>
                  <a:pt x="4687" y="822"/>
                </a:lnTo>
                <a:lnTo>
                  <a:pt x="4687" y="822"/>
                </a:lnTo>
                <a:lnTo>
                  <a:pt x="4685" y="820"/>
                </a:lnTo>
                <a:lnTo>
                  <a:pt x="4685" y="820"/>
                </a:lnTo>
                <a:lnTo>
                  <a:pt x="4685" y="818"/>
                </a:lnTo>
                <a:lnTo>
                  <a:pt x="4683" y="818"/>
                </a:lnTo>
                <a:lnTo>
                  <a:pt x="4683" y="816"/>
                </a:lnTo>
                <a:lnTo>
                  <a:pt x="4683" y="814"/>
                </a:lnTo>
                <a:lnTo>
                  <a:pt x="4683" y="811"/>
                </a:lnTo>
                <a:lnTo>
                  <a:pt x="4683" y="809"/>
                </a:lnTo>
                <a:lnTo>
                  <a:pt x="4681" y="807"/>
                </a:lnTo>
                <a:lnTo>
                  <a:pt x="4681" y="803"/>
                </a:lnTo>
                <a:lnTo>
                  <a:pt x="4683" y="801"/>
                </a:lnTo>
                <a:lnTo>
                  <a:pt x="4683" y="799"/>
                </a:lnTo>
                <a:lnTo>
                  <a:pt x="4683" y="799"/>
                </a:lnTo>
                <a:lnTo>
                  <a:pt x="4685" y="797"/>
                </a:lnTo>
                <a:lnTo>
                  <a:pt x="4685" y="795"/>
                </a:lnTo>
                <a:lnTo>
                  <a:pt x="4685" y="791"/>
                </a:lnTo>
                <a:lnTo>
                  <a:pt x="4683" y="786"/>
                </a:lnTo>
                <a:lnTo>
                  <a:pt x="4683" y="786"/>
                </a:lnTo>
                <a:lnTo>
                  <a:pt x="4683" y="784"/>
                </a:lnTo>
                <a:lnTo>
                  <a:pt x="4681" y="780"/>
                </a:lnTo>
                <a:lnTo>
                  <a:pt x="4679" y="774"/>
                </a:lnTo>
                <a:lnTo>
                  <a:pt x="4679" y="774"/>
                </a:lnTo>
                <a:lnTo>
                  <a:pt x="4679" y="772"/>
                </a:lnTo>
                <a:lnTo>
                  <a:pt x="4679" y="772"/>
                </a:lnTo>
                <a:lnTo>
                  <a:pt x="4679" y="770"/>
                </a:lnTo>
                <a:lnTo>
                  <a:pt x="4679" y="767"/>
                </a:lnTo>
                <a:lnTo>
                  <a:pt x="4679" y="767"/>
                </a:lnTo>
                <a:lnTo>
                  <a:pt x="4677" y="763"/>
                </a:lnTo>
                <a:lnTo>
                  <a:pt x="4675" y="761"/>
                </a:lnTo>
                <a:lnTo>
                  <a:pt x="4675" y="763"/>
                </a:lnTo>
                <a:lnTo>
                  <a:pt x="4675" y="763"/>
                </a:lnTo>
                <a:lnTo>
                  <a:pt x="4673" y="765"/>
                </a:lnTo>
                <a:lnTo>
                  <a:pt x="4670" y="765"/>
                </a:lnTo>
                <a:lnTo>
                  <a:pt x="4673" y="767"/>
                </a:lnTo>
                <a:lnTo>
                  <a:pt x="4675" y="772"/>
                </a:lnTo>
                <a:lnTo>
                  <a:pt x="4675" y="772"/>
                </a:lnTo>
                <a:lnTo>
                  <a:pt x="4675" y="774"/>
                </a:lnTo>
                <a:lnTo>
                  <a:pt x="4675" y="776"/>
                </a:lnTo>
                <a:lnTo>
                  <a:pt x="4675" y="776"/>
                </a:lnTo>
                <a:lnTo>
                  <a:pt x="4675" y="776"/>
                </a:lnTo>
                <a:lnTo>
                  <a:pt x="4673" y="776"/>
                </a:lnTo>
                <a:lnTo>
                  <a:pt x="4673" y="778"/>
                </a:lnTo>
                <a:lnTo>
                  <a:pt x="4673" y="780"/>
                </a:lnTo>
                <a:lnTo>
                  <a:pt x="4673" y="780"/>
                </a:lnTo>
                <a:lnTo>
                  <a:pt x="4670" y="782"/>
                </a:lnTo>
                <a:lnTo>
                  <a:pt x="4670" y="782"/>
                </a:lnTo>
                <a:lnTo>
                  <a:pt x="4670" y="782"/>
                </a:lnTo>
                <a:lnTo>
                  <a:pt x="4668" y="780"/>
                </a:lnTo>
                <a:lnTo>
                  <a:pt x="4666" y="780"/>
                </a:lnTo>
                <a:lnTo>
                  <a:pt x="4664" y="780"/>
                </a:lnTo>
                <a:lnTo>
                  <a:pt x="4662" y="782"/>
                </a:lnTo>
                <a:lnTo>
                  <a:pt x="4662" y="782"/>
                </a:lnTo>
                <a:lnTo>
                  <a:pt x="4662" y="786"/>
                </a:lnTo>
                <a:lnTo>
                  <a:pt x="4662" y="788"/>
                </a:lnTo>
                <a:lnTo>
                  <a:pt x="4662" y="793"/>
                </a:lnTo>
                <a:lnTo>
                  <a:pt x="4662" y="799"/>
                </a:lnTo>
                <a:close/>
                <a:moveTo>
                  <a:pt x="4731" y="1663"/>
                </a:moveTo>
                <a:lnTo>
                  <a:pt x="4731" y="1663"/>
                </a:lnTo>
                <a:lnTo>
                  <a:pt x="4731" y="1663"/>
                </a:lnTo>
                <a:lnTo>
                  <a:pt x="4731" y="1663"/>
                </a:lnTo>
                <a:lnTo>
                  <a:pt x="4733" y="1663"/>
                </a:lnTo>
                <a:lnTo>
                  <a:pt x="4733" y="1663"/>
                </a:lnTo>
                <a:lnTo>
                  <a:pt x="4735" y="1663"/>
                </a:lnTo>
                <a:lnTo>
                  <a:pt x="4737" y="1663"/>
                </a:lnTo>
                <a:lnTo>
                  <a:pt x="4740" y="1663"/>
                </a:lnTo>
                <a:lnTo>
                  <a:pt x="4740" y="1663"/>
                </a:lnTo>
                <a:lnTo>
                  <a:pt x="4742" y="1661"/>
                </a:lnTo>
                <a:lnTo>
                  <a:pt x="4742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37" y="1658"/>
                </a:lnTo>
                <a:lnTo>
                  <a:pt x="4735" y="1658"/>
                </a:lnTo>
                <a:lnTo>
                  <a:pt x="4733" y="1661"/>
                </a:lnTo>
                <a:lnTo>
                  <a:pt x="4733" y="1658"/>
                </a:lnTo>
                <a:lnTo>
                  <a:pt x="4731" y="1661"/>
                </a:lnTo>
                <a:lnTo>
                  <a:pt x="4731" y="1661"/>
                </a:lnTo>
                <a:lnTo>
                  <a:pt x="4731" y="1663"/>
                </a:lnTo>
                <a:lnTo>
                  <a:pt x="4731" y="1663"/>
                </a:lnTo>
                <a:close/>
                <a:moveTo>
                  <a:pt x="4790" y="667"/>
                </a:moveTo>
                <a:lnTo>
                  <a:pt x="4792" y="667"/>
                </a:lnTo>
                <a:lnTo>
                  <a:pt x="4792" y="665"/>
                </a:lnTo>
                <a:lnTo>
                  <a:pt x="4790" y="665"/>
                </a:lnTo>
                <a:lnTo>
                  <a:pt x="4790" y="667"/>
                </a:lnTo>
                <a:lnTo>
                  <a:pt x="4788" y="667"/>
                </a:lnTo>
                <a:lnTo>
                  <a:pt x="4788" y="667"/>
                </a:lnTo>
                <a:lnTo>
                  <a:pt x="4788" y="669"/>
                </a:lnTo>
                <a:lnTo>
                  <a:pt x="4790" y="667"/>
                </a:lnTo>
                <a:close/>
                <a:moveTo>
                  <a:pt x="4784" y="1665"/>
                </a:moveTo>
                <a:lnTo>
                  <a:pt x="4781" y="1665"/>
                </a:lnTo>
                <a:lnTo>
                  <a:pt x="4779" y="1667"/>
                </a:lnTo>
                <a:lnTo>
                  <a:pt x="4781" y="1667"/>
                </a:lnTo>
                <a:lnTo>
                  <a:pt x="4781" y="1667"/>
                </a:lnTo>
                <a:lnTo>
                  <a:pt x="4781" y="1669"/>
                </a:lnTo>
                <a:lnTo>
                  <a:pt x="4784" y="1669"/>
                </a:lnTo>
                <a:lnTo>
                  <a:pt x="4784" y="1669"/>
                </a:lnTo>
                <a:lnTo>
                  <a:pt x="4788" y="1669"/>
                </a:lnTo>
                <a:lnTo>
                  <a:pt x="4788" y="1669"/>
                </a:lnTo>
                <a:lnTo>
                  <a:pt x="4788" y="1667"/>
                </a:lnTo>
                <a:lnTo>
                  <a:pt x="4788" y="1667"/>
                </a:lnTo>
                <a:lnTo>
                  <a:pt x="4788" y="1667"/>
                </a:lnTo>
                <a:lnTo>
                  <a:pt x="4784" y="1665"/>
                </a:lnTo>
                <a:close/>
                <a:moveTo>
                  <a:pt x="4786" y="916"/>
                </a:moveTo>
                <a:lnTo>
                  <a:pt x="4779" y="921"/>
                </a:lnTo>
                <a:lnTo>
                  <a:pt x="4777" y="923"/>
                </a:lnTo>
                <a:lnTo>
                  <a:pt x="4775" y="923"/>
                </a:lnTo>
                <a:lnTo>
                  <a:pt x="4773" y="927"/>
                </a:lnTo>
                <a:lnTo>
                  <a:pt x="4773" y="927"/>
                </a:lnTo>
                <a:lnTo>
                  <a:pt x="4777" y="927"/>
                </a:lnTo>
                <a:lnTo>
                  <a:pt x="4779" y="925"/>
                </a:lnTo>
                <a:lnTo>
                  <a:pt x="4779" y="923"/>
                </a:lnTo>
                <a:lnTo>
                  <a:pt x="4781" y="923"/>
                </a:lnTo>
                <a:lnTo>
                  <a:pt x="4784" y="921"/>
                </a:lnTo>
                <a:lnTo>
                  <a:pt x="4784" y="921"/>
                </a:lnTo>
                <a:lnTo>
                  <a:pt x="4788" y="916"/>
                </a:lnTo>
                <a:lnTo>
                  <a:pt x="4786" y="916"/>
                </a:lnTo>
                <a:lnTo>
                  <a:pt x="4786" y="916"/>
                </a:lnTo>
                <a:close/>
                <a:moveTo>
                  <a:pt x="4641" y="975"/>
                </a:moveTo>
                <a:lnTo>
                  <a:pt x="4639" y="977"/>
                </a:lnTo>
                <a:lnTo>
                  <a:pt x="4637" y="977"/>
                </a:lnTo>
                <a:lnTo>
                  <a:pt x="4637" y="979"/>
                </a:lnTo>
                <a:lnTo>
                  <a:pt x="4635" y="979"/>
                </a:lnTo>
                <a:lnTo>
                  <a:pt x="4635" y="979"/>
                </a:lnTo>
                <a:lnTo>
                  <a:pt x="4635" y="981"/>
                </a:lnTo>
                <a:lnTo>
                  <a:pt x="4633" y="983"/>
                </a:lnTo>
                <a:lnTo>
                  <a:pt x="4633" y="983"/>
                </a:lnTo>
                <a:lnTo>
                  <a:pt x="4633" y="986"/>
                </a:lnTo>
                <a:lnTo>
                  <a:pt x="4635" y="988"/>
                </a:lnTo>
                <a:lnTo>
                  <a:pt x="4637" y="990"/>
                </a:lnTo>
                <a:lnTo>
                  <a:pt x="4637" y="990"/>
                </a:lnTo>
                <a:lnTo>
                  <a:pt x="4637" y="992"/>
                </a:lnTo>
                <a:lnTo>
                  <a:pt x="4637" y="994"/>
                </a:lnTo>
                <a:lnTo>
                  <a:pt x="4637" y="996"/>
                </a:lnTo>
                <a:lnTo>
                  <a:pt x="4635" y="998"/>
                </a:lnTo>
                <a:lnTo>
                  <a:pt x="4637" y="998"/>
                </a:lnTo>
                <a:lnTo>
                  <a:pt x="4637" y="1000"/>
                </a:lnTo>
                <a:lnTo>
                  <a:pt x="4637" y="1000"/>
                </a:lnTo>
                <a:lnTo>
                  <a:pt x="4639" y="1000"/>
                </a:lnTo>
                <a:lnTo>
                  <a:pt x="4639" y="1000"/>
                </a:lnTo>
                <a:lnTo>
                  <a:pt x="4641" y="998"/>
                </a:lnTo>
                <a:lnTo>
                  <a:pt x="4643" y="998"/>
                </a:lnTo>
                <a:lnTo>
                  <a:pt x="4643" y="996"/>
                </a:lnTo>
                <a:lnTo>
                  <a:pt x="4645" y="994"/>
                </a:lnTo>
                <a:lnTo>
                  <a:pt x="4645" y="994"/>
                </a:lnTo>
                <a:lnTo>
                  <a:pt x="4647" y="994"/>
                </a:lnTo>
                <a:lnTo>
                  <a:pt x="4649" y="994"/>
                </a:lnTo>
                <a:lnTo>
                  <a:pt x="4649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49" y="992"/>
                </a:lnTo>
                <a:lnTo>
                  <a:pt x="4647" y="988"/>
                </a:lnTo>
                <a:lnTo>
                  <a:pt x="4645" y="988"/>
                </a:lnTo>
                <a:lnTo>
                  <a:pt x="4645" y="988"/>
                </a:lnTo>
                <a:lnTo>
                  <a:pt x="4643" y="988"/>
                </a:lnTo>
                <a:lnTo>
                  <a:pt x="4641" y="988"/>
                </a:lnTo>
                <a:lnTo>
                  <a:pt x="4641" y="986"/>
                </a:lnTo>
                <a:lnTo>
                  <a:pt x="4641" y="986"/>
                </a:lnTo>
                <a:lnTo>
                  <a:pt x="4641" y="983"/>
                </a:lnTo>
                <a:lnTo>
                  <a:pt x="4641" y="983"/>
                </a:lnTo>
                <a:lnTo>
                  <a:pt x="4641" y="981"/>
                </a:lnTo>
                <a:lnTo>
                  <a:pt x="4643" y="981"/>
                </a:lnTo>
                <a:lnTo>
                  <a:pt x="4643" y="981"/>
                </a:lnTo>
                <a:lnTo>
                  <a:pt x="4645" y="981"/>
                </a:lnTo>
                <a:lnTo>
                  <a:pt x="4645" y="981"/>
                </a:lnTo>
                <a:lnTo>
                  <a:pt x="4647" y="981"/>
                </a:lnTo>
                <a:lnTo>
                  <a:pt x="4649" y="983"/>
                </a:lnTo>
                <a:lnTo>
                  <a:pt x="4649" y="986"/>
                </a:lnTo>
                <a:lnTo>
                  <a:pt x="4656" y="981"/>
                </a:lnTo>
                <a:lnTo>
                  <a:pt x="4662" y="981"/>
                </a:lnTo>
                <a:lnTo>
                  <a:pt x="4666" y="981"/>
                </a:lnTo>
                <a:lnTo>
                  <a:pt x="4673" y="986"/>
                </a:lnTo>
                <a:lnTo>
                  <a:pt x="4679" y="988"/>
                </a:lnTo>
                <a:lnTo>
                  <a:pt x="4681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5" y="988"/>
                </a:lnTo>
                <a:lnTo>
                  <a:pt x="4685" y="988"/>
                </a:lnTo>
                <a:lnTo>
                  <a:pt x="4685" y="986"/>
                </a:lnTo>
                <a:lnTo>
                  <a:pt x="4685" y="983"/>
                </a:lnTo>
                <a:lnTo>
                  <a:pt x="4687" y="979"/>
                </a:lnTo>
                <a:lnTo>
                  <a:pt x="4691" y="977"/>
                </a:lnTo>
                <a:lnTo>
                  <a:pt x="4693" y="975"/>
                </a:lnTo>
                <a:lnTo>
                  <a:pt x="4698" y="973"/>
                </a:lnTo>
                <a:lnTo>
                  <a:pt x="4698" y="973"/>
                </a:lnTo>
                <a:lnTo>
                  <a:pt x="4702" y="975"/>
                </a:lnTo>
                <a:lnTo>
                  <a:pt x="4704" y="975"/>
                </a:lnTo>
                <a:lnTo>
                  <a:pt x="4706" y="973"/>
                </a:lnTo>
                <a:lnTo>
                  <a:pt x="4708" y="973"/>
                </a:lnTo>
                <a:lnTo>
                  <a:pt x="4708" y="973"/>
                </a:lnTo>
                <a:lnTo>
                  <a:pt x="4710" y="971"/>
                </a:lnTo>
                <a:lnTo>
                  <a:pt x="4712" y="971"/>
                </a:lnTo>
                <a:lnTo>
                  <a:pt x="4712" y="971"/>
                </a:lnTo>
                <a:lnTo>
                  <a:pt x="4714" y="971"/>
                </a:lnTo>
                <a:lnTo>
                  <a:pt x="4717" y="971"/>
                </a:lnTo>
                <a:lnTo>
                  <a:pt x="4717" y="969"/>
                </a:lnTo>
                <a:lnTo>
                  <a:pt x="4717" y="969"/>
                </a:lnTo>
                <a:lnTo>
                  <a:pt x="4719" y="967"/>
                </a:lnTo>
                <a:lnTo>
                  <a:pt x="4721" y="967"/>
                </a:lnTo>
                <a:lnTo>
                  <a:pt x="4719" y="967"/>
                </a:lnTo>
                <a:lnTo>
                  <a:pt x="4719" y="967"/>
                </a:lnTo>
                <a:lnTo>
                  <a:pt x="4717" y="967"/>
                </a:lnTo>
                <a:lnTo>
                  <a:pt x="4714" y="969"/>
                </a:lnTo>
                <a:lnTo>
                  <a:pt x="4714" y="969"/>
                </a:lnTo>
                <a:lnTo>
                  <a:pt x="4712" y="969"/>
                </a:lnTo>
                <a:lnTo>
                  <a:pt x="4712" y="965"/>
                </a:lnTo>
                <a:lnTo>
                  <a:pt x="4712" y="962"/>
                </a:lnTo>
                <a:lnTo>
                  <a:pt x="4710" y="962"/>
                </a:lnTo>
                <a:lnTo>
                  <a:pt x="4710" y="960"/>
                </a:lnTo>
                <a:lnTo>
                  <a:pt x="4710" y="958"/>
                </a:lnTo>
                <a:lnTo>
                  <a:pt x="4712" y="954"/>
                </a:lnTo>
                <a:lnTo>
                  <a:pt x="4714" y="952"/>
                </a:lnTo>
                <a:lnTo>
                  <a:pt x="4714" y="950"/>
                </a:lnTo>
                <a:lnTo>
                  <a:pt x="4714" y="950"/>
                </a:lnTo>
                <a:lnTo>
                  <a:pt x="4712" y="950"/>
                </a:lnTo>
                <a:lnTo>
                  <a:pt x="4710" y="952"/>
                </a:lnTo>
                <a:lnTo>
                  <a:pt x="4706" y="956"/>
                </a:lnTo>
                <a:lnTo>
                  <a:pt x="4706" y="956"/>
                </a:lnTo>
                <a:lnTo>
                  <a:pt x="4704" y="956"/>
                </a:lnTo>
                <a:lnTo>
                  <a:pt x="4702" y="956"/>
                </a:lnTo>
                <a:lnTo>
                  <a:pt x="4702" y="956"/>
                </a:lnTo>
                <a:lnTo>
                  <a:pt x="4696" y="954"/>
                </a:lnTo>
                <a:lnTo>
                  <a:pt x="4693" y="954"/>
                </a:lnTo>
                <a:lnTo>
                  <a:pt x="4693" y="954"/>
                </a:lnTo>
                <a:lnTo>
                  <a:pt x="4691" y="954"/>
                </a:lnTo>
                <a:lnTo>
                  <a:pt x="4691" y="954"/>
                </a:lnTo>
                <a:lnTo>
                  <a:pt x="4689" y="952"/>
                </a:lnTo>
                <a:lnTo>
                  <a:pt x="4687" y="950"/>
                </a:lnTo>
                <a:lnTo>
                  <a:pt x="4683" y="948"/>
                </a:lnTo>
                <a:lnTo>
                  <a:pt x="4681" y="946"/>
                </a:lnTo>
                <a:lnTo>
                  <a:pt x="4677" y="944"/>
                </a:lnTo>
                <a:lnTo>
                  <a:pt x="4675" y="941"/>
                </a:lnTo>
                <a:lnTo>
                  <a:pt x="4670" y="935"/>
                </a:lnTo>
                <a:lnTo>
                  <a:pt x="4668" y="933"/>
                </a:lnTo>
                <a:lnTo>
                  <a:pt x="4664" y="931"/>
                </a:lnTo>
                <a:lnTo>
                  <a:pt x="4664" y="929"/>
                </a:lnTo>
                <a:lnTo>
                  <a:pt x="4664" y="929"/>
                </a:lnTo>
                <a:lnTo>
                  <a:pt x="4664" y="929"/>
                </a:lnTo>
                <a:lnTo>
                  <a:pt x="4662" y="931"/>
                </a:lnTo>
                <a:lnTo>
                  <a:pt x="4662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3"/>
                </a:lnTo>
                <a:lnTo>
                  <a:pt x="4658" y="935"/>
                </a:lnTo>
                <a:lnTo>
                  <a:pt x="4660" y="937"/>
                </a:lnTo>
                <a:lnTo>
                  <a:pt x="4660" y="939"/>
                </a:lnTo>
                <a:lnTo>
                  <a:pt x="4662" y="944"/>
                </a:lnTo>
                <a:lnTo>
                  <a:pt x="4662" y="948"/>
                </a:lnTo>
                <a:lnTo>
                  <a:pt x="4660" y="950"/>
                </a:lnTo>
                <a:lnTo>
                  <a:pt x="4660" y="952"/>
                </a:lnTo>
                <a:lnTo>
                  <a:pt x="4660" y="956"/>
                </a:lnTo>
                <a:lnTo>
                  <a:pt x="4660" y="956"/>
                </a:lnTo>
                <a:lnTo>
                  <a:pt x="4658" y="960"/>
                </a:lnTo>
                <a:lnTo>
                  <a:pt x="4656" y="962"/>
                </a:lnTo>
                <a:lnTo>
                  <a:pt x="4656" y="965"/>
                </a:lnTo>
                <a:lnTo>
                  <a:pt x="4656" y="967"/>
                </a:lnTo>
                <a:lnTo>
                  <a:pt x="4656" y="969"/>
                </a:lnTo>
                <a:lnTo>
                  <a:pt x="4654" y="969"/>
                </a:lnTo>
                <a:lnTo>
                  <a:pt x="4654" y="971"/>
                </a:lnTo>
                <a:lnTo>
                  <a:pt x="4652" y="971"/>
                </a:lnTo>
                <a:lnTo>
                  <a:pt x="4649" y="969"/>
                </a:lnTo>
                <a:lnTo>
                  <a:pt x="4647" y="969"/>
                </a:lnTo>
                <a:lnTo>
                  <a:pt x="4647" y="969"/>
                </a:lnTo>
                <a:lnTo>
                  <a:pt x="4645" y="967"/>
                </a:lnTo>
                <a:lnTo>
                  <a:pt x="4643" y="967"/>
                </a:lnTo>
                <a:lnTo>
                  <a:pt x="4641" y="969"/>
                </a:lnTo>
                <a:lnTo>
                  <a:pt x="4641" y="969"/>
                </a:lnTo>
                <a:lnTo>
                  <a:pt x="4641" y="971"/>
                </a:lnTo>
                <a:lnTo>
                  <a:pt x="4643" y="973"/>
                </a:lnTo>
                <a:lnTo>
                  <a:pt x="4643" y="973"/>
                </a:lnTo>
                <a:lnTo>
                  <a:pt x="4641" y="975"/>
                </a:lnTo>
                <a:close/>
                <a:moveTo>
                  <a:pt x="4629" y="990"/>
                </a:moveTo>
                <a:lnTo>
                  <a:pt x="4629" y="990"/>
                </a:lnTo>
                <a:lnTo>
                  <a:pt x="4629" y="986"/>
                </a:lnTo>
                <a:lnTo>
                  <a:pt x="4629" y="986"/>
                </a:lnTo>
                <a:lnTo>
                  <a:pt x="4629" y="988"/>
                </a:lnTo>
                <a:lnTo>
                  <a:pt x="4626" y="988"/>
                </a:lnTo>
                <a:lnTo>
                  <a:pt x="4629" y="990"/>
                </a:lnTo>
                <a:lnTo>
                  <a:pt x="4629" y="990"/>
                </a:lnTo>
                <a:lnTo>
                  <a:pt x="4629" y="990"/>
                </a:lnTo>
                <a:close/>
                <a:moveTo>
                  <a:pt x="4652" y="931"/>
                </a:moveTo>
                <a:lnTo>
                  <a:pt x="4652" y="931"/>
                </a:lnTo>
                <a:lnTo>
                  <a:pt x="4652" y="931"/>
                </a:lnTo>
                <a:lnTo>
                  <a:pt x="4649" y="929"/>
                </a:lnTo>
                <a:lnTo>
                  <a:pt x="4649" y="929"/>
                </a:lnTo>
                <a:lnTo>
                  <a:pt x="4649" y="931"/>
                </a:lnTo>
                <a:lnTo>
                  <a:pt x="4652" y="933"/>
                </a:lnTo>
                <a:lnTo>
                  <a:pt x="4652" y="931"/>
                </a:lnTo>
                <a:close/>
                <a:moveTo>
                  <a:pt x="4825" y="889"/>
                </a:moveTo>
                <a:lnTo>
                  <a:pt x="4825" y="887"/>
                </a:lnTo>
                <a:lnTo>
                  <a:pt x="4825" y="887"/>
                </a:lnTo>
                <a:lnTo>
                  <a:pt x="4823" y="889"/>
                </a:lnTo>
                <a:lnTo>
                  <a:pt x="4823" y="889"/>
                </a:lnTo>
                <a:lnTo>
                  <a:pt x="4825" y="889"/>
                </a:lnTo>
                <a:lnTo>
                  <a:pt x="4825" y="889"/>
                </a:lnTo>
                <a:close/>
                <a:moveTo>
                  <a:pt x="4654" y="935"/>
                </a:moveTo>
                <a:lnTo>
                  <a:pt x="4654" y="935"/>
                </a:lnTo>
                <a:lnTo>
                  <a:pt x="4656" y="935"/>
                </a:lnTo>
                <a:lnTo>
                  <a:pt x="4656" y="935"/>
                </a:lnTo>
                <a:lnTo>
                  <a:pt x="4654" y="933"/>
                </a:lnTo>
                <a:lnTo>
                  <a:pt x="4654" y="933"/>
                </a:lnTo>
                <a:lnTo>
                  <a:pt x="4652" y="935"/>
                </a:lnTo>
                <a:lnTo>
                  <a:pt x="4652" y="935"/>
                </a:lnTo>
                <a:lnTo>
                  <a:pt x="4654" y="935"/>
                </a:lnTo>
                <a:close/>
                <a:moveTo>
                  <a:pt x="4811" y="1671"/>
                </a:move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11" y="1671"/>
                </a:lnTo>
                <a:lnTo>
                  <a:pt x="4811" y="1671"/>
                </a:lnTo>
                <a:close/>
                <a:moveTo>
                  <a:pt x="4813" y="900"/>
                </a:moveTo>
                <a:lnTo>
                  <a:pt x="4813" y="900"/>
                </a:lnTo>
                <a:lnTo>
                  <a:pt x="4811" y="902"/>
                </a:lnTo>
                <a:lnTo>
                  <a:pt x="4809" y="904"/>
                </a:lnTo>
                <a:lnTo>
                  <a:pt x="4807" y="904"/>
                </a:lnTo>
                <a:lnTo>
                  <a:pt x="4807" y="906"/>
                </a:lnTo>
                <a:lnTo>
                  <a:pt x="4807" y="906"/>
                </a:lnTo>
                <a:lnTo>
                  <a:pt x="4807" y="906"/>
                </a:lnTo>
                <a:lnTo>
                  <a:pt x="4811" y="904"/>
                </a:lnTo>
                <a:lnTo>
                  <a:pt x="4813" y="900"/>
                </a:lnTo>
                <a:lnTo>
                  <a:pt x="4813" y="900"/>
                </a:lnTo>
                <a:close/>
                <a:moveTo>
                  <a:pt x="4809" y="1524"/>
                </a:move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close/>
                <a:moveTo>
                  <a:pt x="4819" y="1675"/>
                </a:moveTo>
                <a:lnTo>
                  <a:pt x="4819" y="1675"/>
                </a:lnTo>
                <a:lnTo>
                  <a:pt x="4817" y="1675"/>
                </a:lnTo>
                <a:lnTo>
                  <a:pt x="4817" y="1675"/>
                </a:lnTo>
                <a:lnTo>
                  <a:pt x="4819" y="1677"/>
                </a:lnTo>
                <a:lnTo>
                  <a:pt x="4819" y="1677"/>
                </a:lnTo>
                <a:lnTo>
                  <a:pt x="4819" y="1675"/>
                </a:lnTo>
                <a:close/>
                <a:moveTo>
                  <a:pt x="4775" y="1650"/>
                </a:moveTo>
                <a:lnTo>
                  <a:pt x="4775" y="1652"/>
                </a:lnTo>
                <a:lnTo>
                  <a:pt x="4775" y="1652"/>
                </a:lnTo>
                <a:lnTo>
                  <a:pt x="4775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2"/>
                </a:lnTo>
                <a:lnTo>
                  <a:pt x="4775" y="1650"/>
                </a:lnTo>
                <a:lnTo>
                  <a:pt x="4775" y="1650"/>
                </a:lnTo>
                <a:close/>
                <a:moveTo>
                  <a:pt x="4792" y="1671"/>
                </a:moveTo>
                <a:lnTo>
                  <a:pt x="4794" y="1671"/>
                </a:lnTo>
                <a:lnTo>
                  <a:pt x="4794" y="1671"/>
                </a:lnTo>
                <a:lnTo>
                  <a:pt x="4796" y="1671"/>
                </a:lnTo>
                <a:lnTo>
                  <a:pt x="4800" y="1675"/>
                </a:lnTo>
                <a:lnTo>
                  <a:pt x="4802" y="1675"/>
                </a:lnTo>
                <a:lnTo>
                  <a:pt x="4805" y="1677"/>
                </a:lnTo>
                <a:lnTo>
                  <a:pt x="4807" y="1679"/>
                </a:lnTo>
                <a:lnTo>
                  <a:pt x="4809" y="1679"/>
                </a:lnTo>
                <a:lnTo>
                  <a:pt x="4809" y="1682"/>
                </a:lnTo>
                <a:lnTo>
                  <a:pt x="4811" y="1682"/>
                </a:lnTo>
                <a:lnTo>
                  <a:pt x="4811" y="1682"/>
                </a:lnTo>
                <a:lnTo>
                  <a:pt x="4813" y="1682"/>
                </a:lnTo>
                <a:lnTo>
                  <a:pt x="4813" y="1682"/>
                </a:lnTo>
                <a:lnTo>
                  <a:pt x="4815" y="1684"/>
                </a:lnTo>
                <a:lnTo>
                  <a:pt x="4819" y="1688"/>
                </a:lnTo>
                <a:lnTo>
                  <a:pt x="4819" y="1690"/>
                </a:lnTo>
                <a:lnTo>
                  <a:pt x="4819" y="1692"/>
                </a:lnTo>
                <a:lnTo>
                  <a:pt x="4819" y="1694"/>
                </a:lnTo>
                <a:lnTo>
                  <a:pt x="4819" y="1694"/>
                </a:lnTo>
                <a:lnTo>
                  <a:pt x="4819" y="1696"/>
                </a:lnTo>
                <a:lnTo>
                  <a:pt x="4821" y="1698"/>
                </a:lnTo>
                <a:lnTo>
                  <a:pt x="4821" y="1698"/>
                </a:lnTo>
                <a:lnTo>
                  <a:pt x="4821" y="1700"/>
                </a:lnTo>
                <a:lnTo>
                  <a:pt x="4823" y="1700"/>
                </a:lnTo>
                <a:lnTo>
                  <a:pt x="4823" y="1700"/>
                </a:lnTo>
                <a:lnTo>
                  <a:pt x="4825" y="1698"/>
                </a:lnTo>
                <a:lnTo>
                  <a:pt x="4825" y="1696"/>
                </a:lnTo>
                <a:lnTo>
                  <a:pt x="4825" y="1696"/>
                </a:lnTo>
                <a:lnTo>
                  <a:pt x="4825" y="1694"/>
                </a:lnTo>
                <a:lnTo>
                  <a:pt x="4825" y="1694"/>
                </a:lnTo>
                <a:lnTo>
                  <a:pt x="4825" y="1692"/>
                </a:lnTo>
                <a:lnTo>
                  <a:pt x="4825" y="1690"/>
                </a:lnTo>
                <a:lnTo>
                  <a:pt x="4815" y="1682"/>
                </a:lnTo>
                <a:lnTo>
                  <a:pt x="4815" y="1682"/>
                </a:lnTo>
                <a:lnTo>
                  <a:pt x="4813" y="1679"/>
                </a:lnTo>
                <a:lnTo>
                  <a:pt x="4811" y="1677"/>
                </a:lnTo>
                <a:lnTo>
                  <a:pt x="4811" y="1677"/>
                </a:lnTo>
                <a:lnTo>
                  <a:pt x="4807" y="1677"/>
                </a:lnTo>
                <a:lnTo>
                  <a:pt x="4805" y="1675"/>
                </a:lnTo>
                <a:lnTo>
                  <a:pt x="4805" y="1675"/>
                </a:lnTo>
                <a:lnTo>
                  <a:pt x="4802" y="1673"/>
                </a:lnTo>
                <a:lnTo>
                  <a:pt x="4800" y="1673"/>
                </a:lnTo>
                <a:lnTo>
                  <a:pt x="4798" y="1673"/>
                </a:lnTo>
                <a:lnTo>
                  <a:pt x="4798" y="1671"/>
                </a:lnTo>
                <a:lnTo>
                  <a:pt x="4796" y="1669"/>
                </a:lnTo>
                <a:lnTo>
                  <a:pt x="4792" y="1669"/>
                </a:lnTo>
                <a:lnTo>
                  <a:pt x="4792" y="1669"/>
                </a:lnTo>
                <a:lnTo>
                  <a:pt x="4792" y="1671"/>
                </a:lnTo>
                <a:lnTo>
                  <a:pt x="4792" y="1671"/>
                </a:lnTo>
                <a:close/>
                <a:moveTo>
                  <a:pt x="4769" y="1711"/>
                </a:moveTo>
                <a:lnTo>
                  <a:pt x="4769" y="1711"/>
                </a:lnTo>
                <a:lnTo>
                  <a:pt x="4767" y="1711"/>
                </a:lnTo>
                <a:lnTo>
                  <a:pt x="4763" y="1711"/>
                </a:lnTo>
                <a:lnTo>
                  <a:pt x="4763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58" y="1709"/>
                </a:lnTo>
                <a:lnTo>
                  <a:pt x="4756" y="1711"/>
                </a:lnTo>
                <a:lnTo>
                  <a:pt x="4756" y="1713"/>
                </a:lnTo>
                <a:lnTo>
                  <a:pt x="4758" y="1713"/>
                </a:lnTo>
                <a:lnTo>
                  <a:pt x="4758" y="1715"/>
                </a:lnTo>
                <a:lnTo>
                  <a:pt x="4761" y="1715"/>
                </a:lnTo>
                <a:lnTo>
                  <a:pt x="4763" y="1715"/>
                </a:lnTo>
                <a:lnTo>
                  <a:pt x="4763" y="1717"/>
                </a:lnTo>
                <a:lnTo>
                  <a:pt x="4767" y="1719"/>
                </a:lnTo>
                <a:lnTo>
                  <a:pt x="4769" y="1719"/>
                </a:lnTo>
                <a:lnTo>
                  <a:pt x="4771" y="1719"/>
                </a:lnTo>
                <a:lnTo>
                  <a:pt x="4771" y="1719"/>
                </a:lnTo>
                <a:lnTo>
                  <a:pt x="4773" y="1719"/>
                </a:lnTo>
                <a:lnTo>
                  <a:pt x="4775" y="1721"/>
                </a:lnTo>
                <a:lnTo>
                  <a:pt x="4775" y="1721"/>
                </a:lnTo>
                <a:lnTo>
                  <a:pt x="4777" y="1721"/>
                </a:lnTo>
                <a:lnTo>
                  <a:pt x="4779" y="1721"/>
                </a:lnTo>
                <a:lnTo>
                  <a:pt x="4784" y="1721"/>
                </a:lnTo>
                <a:lnTo>
                  <a:pt x="4788" y="1721"/>
                </a:lnTo>
                <a:lnTo>
                  <a:pt x="4788" y="1721"/>
                </a:lnTo>
                <a:lnTo>
                  <a:pt x="4790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4" y="1717"/>
                </a:lnTo>
                <a:lnTo>
                  <a:pt x="4796" y="1717"/>
                </a:lnTo>
                <a:lnTo>
                  <a:pt x="4796" y="1717"/>
                </a:lnTo>
                <a:lnTo>
                  <a:pt x="4798" y="1717"/>
                </a:lnTo>
                <a:lnTo>
                  <a:pt x="4800" y="1715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1"/>
                </a:lnTo>
                <a:lnTo>
                  <a:pt x="4802" y="1711"/>
                </a:lnTo>
                <a:lnTo>
                  <a:pt x="4805" y="1711"/>
                </a:lnTo>
                <a:lnTo>
                  <a:pt x="4809" y="1711"/>
                </a:lnTo>
                <a:lnTo>
                  <a:pt x="4809" y="1711"/>
                </a:lnTo>
                <a:lnTo>
                  <a:pt x="4811" y="1709"/>
                </a:lnTo>
                <a:lnTo>
                  <a:pt x="4811" y="1709"/>
                </a:lnTo>
                <a:lnTo>
                  <a:pt x="4811" y="1707"/>
                </a:lnTo>
                <a:lnTo>
                  <a:pt x="4809" y="1705"/>
                </a:lnTo>
                <a:lnTo>
                  <a:pt x="4809" y="1705"/>
                </a:lnTo>
                <a:lnTo>
                  <a:pt x="4811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5" y="1700"/>
                </a:lnTo>
                <a:lnTo>
                  <a:pt x="4815" y="1698"/>
                </a:lnTo>
                <a:lnTo>
                  <a:pt x="4815" y="1698"/>
                </a:lnTo>
                <a:lnTo>
                  <a:pt x="4815" y="1696"/>
                </a:lnTo>
                <a:lnTo>
                  <a:pt x="4815" y="1696"/>
                </a:lnTo>
                <a:lnTo>
                  <a:pt x="4815" y="1694"/>
                </a:lnTo>
                <a:lnTo>
                  <a:pt x="4815" y="1694"/>
                </a:lnTo>
                <a:lnTo>
                  <a:pt x="4813" y="1692"/>
                </a:lnTo>
                <a:lnTo>
                  <a:pt x="4811" y="1692"/>
                </a:lnTo>
                <a:lnTo>
                  <a:pt x="4809" y="1694"/>
                </a:lnTo>
                <a:lnTo>
                  <a:pt x="4809" y="1692"/>
                </a:lnTo>
                <a:lnTo>
                  <a:pt x="4809" y="1692"/>
                </a:lnTo>
                <a:lnTo>
                  <a:pt x="4807" y="1692"/>
                </a:lnTo>
                <a:lnTo>
                  <a:pt x="4805" y="1692"/>
                </a:lnTo>
                <a:lnTo>
                  <a:pt x="4805" y="1692"/>
                </a:lnTo>
                <a:lnTo>
                  <a:pt x="4802" y="1692"/>
                </a:lnTo>
                <a:lnTo>
                  <a:pt x="4802" y="1692"/>
                </a:lnTo>
                <a:lnTo>
                  <a:pt x="4802" y="1694"/>
                </a:lnTo>
                <a:lnTo>
                  <a:pt x="4805" y="1698"/>
                </a:lnTo>
                <a:lnTo>
                  <a:pt x="4805" y="1700"/>
                </a:lnTo>
                <a:lnTo>
                  <a:pt x="4805" y="1700"/>
                </a:lnTo>
                <a:lnTo>
                  <a:pt x="4805" y="1702"/>
                </a:lnTo>
                <a:lnTo>
                  <a:pt x="4802" y="1702"/>
                </a:lnTo>
                <a:lnTo>
                  <a:pt x="4800" y="1702"/>
                </a:lnTo>
                <a:lnTo>
                  <a:pt x="4800" y="1702"/>
                </a:lnTo>
                <a:lnTo>
                  <a:pt x="4798" y="1705"/>
                </a:lnTo>
                <a:lnTo>
                  <a:pt x="4796" y="1707"/>
                </a:lnTo>
                <a:lnTo>
                  <a:pt x="4796" y="1707"/>
                </a:lnTo>
                <a:lnTo>
                  <a:pt x="4794" y="1709"/>
                </a:lnTo>
                <a:lnTo>
                  <a:pt x="4794" y="1709"/>
                </a:lnTo>
                <a:lnTo>
                  <a:pt x="4792" y="1709"/>
                </a:lnTo>
                <a:lnTo>
                  <a:pt x="4792" y="1709"/>
                </a:lnTo>
                <a:lnTo>
                  <a:pt x="4792" y="1711"/>
                </a:lnTo>
                <a:lnTo>
                  <a:pt x="4790" y="1711"/>
                </a:lnTo>
                <a:lnTo>
                  <a:pt x="4788" y="1709"/>
                </a:lnTo>
                <a:lnTo>
                  <a:pt x="4786" y="1709"/>
                </a:lnTo>
                <a:lnTo>
                  <a:pt x="4786" y="1711"/>
                </a:lnTo>
                <a:lnTo>
                  <a:pt x="4784" y="1711"/>
                </a:lnTo>
                <a:lnTo>
                  <a:pt x="4781" y="1709"/>
                </a:lnTo>
                <a:lnTo>
                  <a:pt x="4781" y="1707"/>
                </a:lnTo>
                <a:lnTo>
                  <a:pt x="4781" y="1707"/>
                </a:lnTo>
                <a:lnTo>
                  <a:pt x="4781" y="1705"/>
                </a:lnTo>
                <a:lnTo>
                  <a:pt x="4784" y="1705"/>
                </a:lnTo>
                <a:lnTo>
                  <a:pt x="4784" y="1702"/>
                </a:lnTo>
                <a:lnTo>
                  <a:pt x="4781" y="1702"/>
                </a:lnTo>
                <a:lnTo>
                  <a:pt x="4781" y="1702"/>
                </a:lnTo>
                <a:lnTo>
                  <a:pt x="4781" y="1705"/>
                </a:lnTo>
                <a:lnTo>
                  <a:pt x="4779" y="1709"/>
                </a:lnTo>
                <a:lnTo>
                  <a:pt x="4779" y="1711"/>
                </a:lnTo>
                <a:lnTo>
                  <a:pt x="4775" y="1711"/>
                </a:lnTo>
                <a:lnTo>
                  <a:pt x="4775" y="1711"/>
                </a:lnTo>
                <a:lnTo>
                  <a:pt x="4773" y="1711"/>
                </a:lnTo>
                <a:lnTo>
                  <a:pt x="4771" y="1711"/>
                </a:lnTo>
                <a:lnTo>
                  <a:pt x="4769" y="1711"/>
                </a:lnTo>
                <a:close/>
                <a:moveTo>
                  <a:pt x="4805" y="1526"/>
                </a:move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6"/>
                </a:lnTo>
                <a:lnTo>
                  <a:pt x="4805" y="1526"/>
                </a:lnTo>
                <a:close/>
                <a:moveTo>
                  <a:pt x="4811" y="1673"/>
                </a:moveTo>
                <a:lnTo>
                  <a:pt x="4811" y="1673"/>
                </a:lnTo>
                <a:lnTo>
                  <a:pt x="4811" y="1673"/>
                </a:lnTo>
                <a:lnTo>
                  <a:pt x="4811" y="1673"/>
                </a:lnTo>
                <a:lnTo>
                  <a:pt x="4809" y="1671"/>
                </a:lnTo>
                <a:lnTo>
                  <a:pt x="4809" y="1673"/>
                </a:lnTo>
                <a:lnTo>
                  <a:pt x="4809" y="1673"/>
                </a:lnTo>
                <a:lnTo>
                  <a:pt x="4811" y="1673"/>
                </a:lnTo>
                <a:close/>
                <a:moveTo>
                  <a:pt x="4559" y="1726"/>
                </a:moveTo>
                <a:lnTo>
                  <a:pt x="4559" y="1723"/>
                </a:lnTo>
                <a:lnTo>
                  <a:pt x="4557" y="1723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6"/>
                </a:lnTo>
                <a:close/>
                <a:moveTo>
                  <a:pt x="4377" y="1757"/>
                </a:moveTo>
                <a:lnTo>
                  <a:pt x="4379" y="1757"/>
                </a:lnTo>
                <a:lnTo>
                  <a:pt x="4381" y="1757"/>
                </a:lnTo>
                <a:lnTo>
                  <a:pt x="4381" y="1757"/>
                </a:lnTo>
                <a:lnTo>
                  <a:pt x="4383" y="1757"/>
                </a:lnTo>
                <a:lnTo>
                  <a:pt x="4385" y="1755"/>
                </a:lnTo>
                <a:lnTo>
                  <a:pt x="4385" y="1755"/>
                </a:lnTo>
                <a:lnTo>
                  <a:pt x="4388" y="1755"/>
                </a:lnTo>
                <a:lnTo>
                  <a:pt x="4388" y="1755"/>
                </a:lnTo>
                <a:lnTo>
                  <a:pt x="4388" y="1753"/>
                </a:lnTo>
                <a:lnTo>
                  <a:pt x="4388" y="1753"/>
                </a:lnTo>
                <a:lnTo>
                  <a:pt x="4388" y="1751"/>
                </a:lnTo>
                <a:lnTo>
                  <a:pt x="4390" y="1751"/>
                </a:lnTo>
                <a:lnTo>
                  <a:pt x="4390" y="1751"/>
                </a:lnTo>
                <a:lnTo>
                  <a:pt x="4390" y="1749"/>
                </a:lnTo>
                <a:lnTo>
                  <a:pt x="4388" y="1749"/>
                </a:lnTo>
                <a:lnTo>
                  <a:pt x="4388" y="1747"/>
                </a:lnTo>
                <a:lnTo>
                  <a:pt x="4388" y="1749"/>
                </a:lnTo>
                <a:lnTo>
                  <a:pt x="4385" y="1749"/>
                </a:lnTo>
                <a:lnTo>
                  <a:pt x="4388" y="1749"/>
                </a:lnTo>
                <a:lnTo>
                  <a:pt x="4388" y="1751"/>
                </a:lnTo>
                <a:lnTo>
                  <a:pt x="4385" y="1751"/>
                </a:lnTo>
                <a:lnTo>
                  <a:pt x="4383" y="1753"/>
                </a:lnTo>
                <a:lnTo>
                  <a:pt x="4383" y="1753"/>
                </a:lnTo>
                <a:lnTo>
                  <a:pt x="4383" y="1753"/>
                </a:lnTo>
                <a:lnTo>
                  <a:pt x="4381" y="1753"/>
                </a:lnTo>
                <a:lnTo>
                  <a:pt x="4381" y="1755"/>
                </a:lnTo>
                <a:lnTo>
                  <a:pt x="4381" y="1755"/>
                </a:lnTo>
                <a:lnTo>
                  <a:pt x="4379" y="1755"/>
                </a:lnTo>
                <a:lnTo>
                  <a:pt x="4379" y="1755"/>
                </a:lnTo>
                <a:lnTo>
                  <a:pt x="4377" y="1753"/>
                </a:lnTo>
                <a:lnTo>
                  <a:pt x="4375" y="1753"/>
                </a:lnTo>
                <a:lnTo>
                  <a:pt x="4375" y="1753"/>
                </a:lnTo>
                <a:lnTo>
                  <a:pt x="4373" y="1753"/>
                </a:lnTo>
                <a:lnTo>
                  <a:pt x="4373" y="1753"/>
                </a:lnTo>
                <a:lnTo>
                  <a:pt x="4371" y="1753"/>
                </a:lnTo>
                <a:lnTo>
                  <a:pt x="4371" y="1753"/>
                </a:lnTo>
                <a:lnTo>
                  <a:pt x="4369" y="1753"/>
                </a:lnTo>
                <a:lnTo>
                  <a:pt x="4369" y="1755"/>
                </a:lnTo>
                <a:lnTo>
                  <a:pt x="4369" y="1755"/>
                </a:lnTo>
                <a:lnTo>
                  <a:pt x="4367" y="1755"/>
                </a:lnTo>
                <a:lnTo>
                  <a:pt x="4367" y="1755"/>
                </a:lnTo>
                <a:lnTo>
                  <a:pt x="4365" y="1753"/>
                </a:lnTo>
                <a:lnTo>
                  <a:pt x="4362" y="1753"/>
                </a:lnTo>
                <a:lnTo>
                  <a:pt x="4360" y="1751"/>
                </a:lnTo>
                <a:lnTo>
                  <a:pt x="4358" y="1751"/>
                </a:lnTo>
                <a:lnTo>
                  <a:pt x="4356" y="1751"/>
                </a:lnTo>
                <a:lnTo>
                  <a:pt x="4356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2" y="1751"/>
                </a:lnTo>
                <a:lnTo>
                  <a:pt x="4352" y="1751"/>
                </a:lnTo>
                <a:lnTo>
                  <a:pt x="4350" y="1751"/>
                </a:lnTo>
                <a:lnTo>
                  <a:pt x="4348" y="1751"/>
                </a:lnTo>
                <a:lnTo>
                  <a:pt x="4346" y="1753"/>
                </a:lnTo>
                <a:lnTo>
                  <a:pt x="4346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5"/>
                </a:lnTo>
                <a:lnTo>
                  <a:pt x="4344" y="1755"/>
                </a:lnTo>
                <a:lnTo>
                  <a:pt x="4344" y="1757"/>
                </a:lnTo>
                <a:lnTo>
                  <a:pt x="4344" y="1757"/>
                </a:lnTo>
                <a:lnTo>
                  <a:pt x="4344" y="1757"/>
                </a:lnTo>
                <a:lnTo>
                  <a:pt x="4346" y="1759"/>
                </a:lnTo>
                <a:lnTo>
                  <a:pt x="4346" y="1757"/>
                </a:lnTo>
                <a:lnTo>
                  <a:pt x="4348" y="1757"/>
                </a:lnTo>
                <a:lnTo>
                  <a:pt x="4350" y="1759"/>
                </a:lnTo>
                <a:lnTo>
                  <a:pt x="4354" y="1757"/>
                </a:lnTo>
                <a:lnTo>
                  <a:pt x="4358" y="1759"/>
                </a:lnTo>
                <a:lnTo>
                  <a:pt x="4360" y="1759"/>
                </a:lnTo>
                <a:lnTo>
                  <a:pt x="4360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5" y="1759"/>
                </a:lnTo>
                <a:lnTo>
                  <a:pt x="4367" y="1757"/>
                </a:lnTo>
                <a:lnTo>
                  <a:pt x="4369" y="1757"/>
                </a:lnTo>
                <a:lnTo>
                  <a:pt x="4369" y="1759"/>
                </a:lnTo>
                <a:lnTo>
                  <a:pt x="4369" y="1759"/>
                </a:lnTo>
                <a:lnTo>
                  <a:pt x="4371" y="1759"/>
                </a:lnTo>
                <a:lnTo>
                  <a:pt x="4371" y="1759"/>
                </a:lnTo>
                <a:lnTo>
                  <a:pt x="4373" y="1759"/>
                </a:lnTo>
                <a:lnTo>
                  <a:pt x="4377" y="1757"/>
                </a:lnTo>
                <a:lnTo>
                  <a:pt x="4377" y="1757"/>
                </a:lnTo>
                <a:close/>
                <a:moveTo>
                  <a:pt x="4413" y="1851"/>
                </a:moveTo>
                <a:lnTo>
                  <a:pt x="4411" y="1851"/>
                </a:lnTo>
                <a:lnTo>
                  <a:pt x="4411" y="1851"/>
                </a:lnTo>
                <a:lnTo>
                  <a:pt x="4411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1"/>
                </a:lnTo>
                <a:close/>
                <a:moveTo>
                  <a:pt x="4398" y="1753"/>
                </a:moveTo>
                <a:lnTo>
                  <a:pt x="4400" y="1753"/>
                </a:lnTo>
                <a:lnTo>
                  <a:pt x="4400" y="1751"/>
                </a:lnTo>
                <a:lnTo>
                  <a:pt x="4402" y="1751"/>
                </a:lnTo>
                <a:lnTo>
                  <a:pt x="4402" y="1749"/>
                </a:lnTo>
                <a:lnTo>
                  <a:pt x="4402" y="1749"/>
                </a:lnTo>
                <a:lnTo>
                  <a:pt x="4400" y="1749"/>
                </a:lnTo>
                <a:lnTo>
                  <a:pt x="4398" y="1751"/>
                </a:lnTo>
                <a:lnTo>
                  <a:pt x="4398" y="1751"/>
                </a:lnTo>
                <a:lnTo>
                  <a:pt x="4398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4" y="1753"/>
                </a:lnTo>
                <a:lnTo>
                  <a:pt x="4394" y="1755"/>
                </a:lnTo>
                <a:lnTo>
                  <a:pt x="4394" y="1755"/>
                </a:lnTo>
                <a:lnTo>
                  <a:pt x="4394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8" y="1755"/>
                </a:lnTo>
                <a:lnTo>
                  <a:pt x="4398" y="1755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close/>
                <a:moveTo>
                  <a:pt x="4310" y="1751"/>
                </a:moveTo>
                <a:lnTo>
                  <a:pt x="4310" y="1751"/>
                </a:lnTo>
                <a:lnTo>
                  <a:pt x="4312" y="1749"/>
                </a:lnTo>
                <a:lnTo>
                  <a:pt x="4312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51"/>
                </a:lnTo>
                <a:lnTo>
                  <a:pt x="4310" y="1751"/>
                </a:lnTo>
                <a:lnTo>
                  <a:pt x="4310" y="1751"/>
                </a:lnTo>
                <a:close/>
                <a:moveTo>
                  <a:pt x="4331" y="1757"/>
                </a:moveTo>
                <a:lnTo>
                  <a:pt x="4331" y="1757"/>
                </a:lnTo>
                <a:lnTo>
                  <a:pt x="4331" y="1757"/>
                </a:lnTo>
                <a:lnTo>
                  <a:pt x="4331" y="1757"/>
                </a:lnTo>
                <a:lnTo>
                  <a:pt x="4333" y="1757"/>
                </a:lnTo>
                <a:lnTo>
                  <a:pt x="4333" y="1757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3"/>
                </a:lnTo>
                <a:lnTo>
                  <a:pt x="4331" y="1751"/>
                </a:lnTo>
                <a:lnTo>
                  <a:pt x="4331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7" y="1753"/>
                </a:lnTo>
                <a:lnTo>
                  <a:pt x="4327" y="1753"/>
                </a:lnTo>
                <a:lnTo>
                  <a:pt x="4327" y="1751"/>
                </a:lnTo>
                <a:lnTo>
                  <a:pt x="4327" y="1751"/>
                </a:lnTo>
                <a:lnTo>
                  <a:pt x="4325" y="1751"/>
                </a:lnTo>
                <a:lnTo>
                  <a:pt x="4325" y="1751"/>
                </a:lnTo>
                <a:lnTo>
                  <a:pt x="4323" y="1751"/>
                </a:lnTo>
                <a:lnTo>
                  <a:pt x="4323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18" y="1749"/>
                </a:lnTo>
                <a:lnTo>
                  <a:pt x="4318" y="1749"/>
                </a:lnTo>
                <a:lnTo>
                  <a:pt x="4316" y="1747"/>
                </a:lnTo>
                <a:lnTo>
                  <a:pt x="4316" y="1749"/>
                </a:lnTo>
                <a:lnTo>
                  <a:pt x="4314" y="1749"/>
                </a:lnTo>
                <a:lnTo>
                  <a:pt x="4314" y="1749"/>
                </a:lnTo>
                <a:lnTo>
                  <a:pt x="4314" y="1751"/>
                </a:lnTo>
                <a:lnTo>
                  <a:pt x="4314" y="1751"/>
                </a:lnTo>
                <a:lnTo>
                  <a:pt x="4316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21" y="1753"/>
                </a:lnTo>
                <a:lnTo>
                  <a:pt x="4321" y="1755"/>
                </a:lnTo>
                <a:lnTo>
                  <a:pt x="4321" y="1755"/>
                </a:lnTo>
                <a:lnTo>
                  <a:pt x="4318" y="1755"/>
                </a:lnTo>
                <a:lnTo>
                  <a:pt x="4316" y="1757"/>
                </a:lnTo>
                <a:lnTo>
                  <a:pt x="4316" y="1757"/>
                </a:lnTo>
                <a:lnTo>
                  <a:pt x="4314" y="1757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3"/>
                </a:lnTo>
                <a:lnTo>
                  <a:pt x="4310" y="1753"/>
                </a:lnTo>
                <a:lnTo>
                  <a:pt x="4310" y="1753"/>
                </a:lnTo>
                <a:lnTo>
                  <a:pt x="4308" y="1753"/>
                </a:lnTo>
                <a:lnTo>
                  <a:pt x="4306" y="1751"/>
                </a:lnTo>
                <a:lnTo>
                  <a:pt x="4306" y="1751"/>
                </a:lnTo>
                <a:lnTo>
                  <a:pt x="4304" y="1753"/>
                </a:lnTo>
                <a:lnTo>
                  <a:pt x="4302" y="1753"/>
                </a:lnTo>
                <a:lnTo>
                  <a:pt x="4302" y="1753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7"/>
                </a:lnTo>
                <a:lnTo>
                  <a:pt x="4300" y="1759"/>
                </a:lnTo>
                <a:lnTo>
                  <a:pt x="4300" y="1759"/>
                </a:lnTo>
                <a:lnTo>
                  <a:pt x="4300" y="1761"/>
                </a:lnTo>
                <a:lnTo>
                  <a:pt x="4302" y="1761"/>
                </a:lnTo>
                <a:lnTo>
                  <a:pt x="4302" y="1761"/>
                </a:lnTo>
                <a:lnTo>
                  <a:pt x="4304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8" y="1761"/>
                </a:lnTo>
                <a:lnTo>
                  <a:pt x="4308" y="1761"/>
                </a:lnTo>
                <a:lnTo>
                  <a:pt x="4310" y="1761"/>
                </a:lnTo>
                <a:lnTo>
                  <a:pt x="4314" y="1759"/>
                </a:lnTo>
                <a:lnTo>
                  <a:pt x="4314" y="1759"/>
                </a:lnTo>
                <a:lnTo>
                  <a:pt x="4314" y="1759"/>
                </a:lnTo>
                <a:lnTo>
                  <a:pt x="4318" y="1759"/>
                </a:lnTo>
                <a:lnTo>
                  <a:pt x="4318" y="1759"/>
                </a:lnTo>
                <a:lnTo>
                  <a:pt x="4321" y="1759"/>
                </a:lnTo>
                <a:lnTo>
                  <a:pt x="4321" y="1757"/>
                </a:lnTo>
                <a:lnTo>
                  <a:pt x="4323" y="1755"/>
                </a:lnTo>
                <a:lnTo>
                  <a:pt x="4323" y="1757"/>
                </a:lnTo>
                <a:lnTo>
                  <a:pt x="4323" y="1757"/>
                </a:lnTo>
                <a:lnTo>
                  <a:pt x="4323" y="1759"/>
                </a:lnTo>
                <a:lnTo>
                  <a:pt x="4325" y="1759"/>
                </a:lnTo>
                <a:lnTo>
                  <a:pt x="4327" y="1757"/>
                </a:lnTo>
                <a:lnTo>
                  <a:pt x="4327" y="1757"/>
                </a:lnTo>
                <a:lnTo>
                  <a:pt x="4329" y="1759"/>
                </a:lnTo>
                <a:lnTo>
                  <a:pt x="4329" y="1759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31" y="1757"/>
                </a:lnTo>
                <a:close/>
                <a:moveTo>
                  <a:pt x="4585" y="1858"/>
                </a:moveTo>
                <a:lnTo>
                  <a:pt x="4585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6"/>
                </a:lnTo>
                <a:lnTo>
                  <a:pt x="4587" y="1856"/>
                </a:lnTo>
                <a:lnTo>
                  <a:pt x="4585" y="1856"/>
                </a:lnTo>
                <a:lnTo>
                  <a:pt x="4585" y="1858"/>
                </a:lnTo>
                <a:close/>
                <a:moveTo>
                  <a:pt x="4455" y="1677"/>
                </a:moveTo>
                <a:lnTo>
                  <a:pt x="4455" y="1677"/>
                </a:lnTo>
                <a:lnTo>
                  <a:pt x="4455" y="1679"/>
                </a:lnTo>
                <a:lnTo>
                  <a:pt x="4457" y="1679"/>
                </a:lnTo>
                <a:lnTo>
                  <a:pt x="4457" y="1679"/>
                </a:lnTo>
                <a:lnTo>
                  <a:pt x="4455" y="1677"/>
                </a:lnTo>
                <a:lnTo>
                  <a:pt x="4455" y="1677"/>
                </a:lnTo>
                <a:close/>
                <a:moveTo>
                  <a:pt x="4461" y="1654"/>
                </a:moveTo>
                <a:lnTo>
                  <a:pt x="4463" y="1656"/>
                </a:lnTo>
                <a:lnTo>
                  <a:pt x="4463" y="1656"/>
                </a:lnTo>
                <a:lnTo>
                  <a:pt x="4465" y="1654"/>
                </a:lnTo>
                <a:lnTo>
                  <a:pt x="4465" y="1654"/>
                </a:lnTo>
                <a:lnTo>
                  <a:pt x="4463" y="1652"/>
                </a:lnTo>
                <a:lnTo>
                  <a:pt x="4461" y="1652"/>
                </a:lnTo>
                <a:lnTo>
                  <a:pt x="4459" y="1650"/>
                </a:lnTo>
                <a:lnTo>
                  <a:pt x="4457" y="1650"/>
                </a:lnTo>
                <a:lnTo>
                  <a:pt x="4457" y="1650"/>
                </a:lnTo>
                <a:lnTo>
                  <a:pt x="4455" y="1652"/>
                </a:lnTo>
                <a:lnTo>
                  <a:pt x="4453" y="1654"/>
                </a:lnTo>
                <a:lnTo>
                  <a:pt x="4453" y="1654"/>
                </a:lnTo>
                <a:lnTo>
                  <a:pt x="4455" y="1656"/>
                </a:lnTo>
                <a:lnTo>
                  <a:pt x="4457" y="1656"/>
                </a:lnTo>
                <a:lnTo>
                  <a:pt x="4459" y="1656"/>
                </a:lnTo>
                <a:lnTo>
                  <a:pt x="4461" y="1654"/>
                </a:lnTo>
                <a:close/>
                <a:moveTo>
                  <a:pt x="4425" y="1765"/>
                </a:moveTo>
                <a:lnTo>
                  <a:pt x="4429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4" y="1761"/>
                </a:lnTo>
                <a:lnTo>
                  <a:pt x="4436" y="1761"/>
                </a:lnTo>
                <a:lnTo>
                  <a:pt x="4438" y="1761"/>
                </a:lnTo>
                <a:lnTo>
                  <a:pt x="4438" y="1759"/>
                </a:lnTo>
                <a:lnTo>
                  <a:pt x="4440" y="1759"/>
                </a:lnTo>
                <a:lnTo>
                  <a:pt x="4442" y="1759"/>
                </a:lnTo>
                <a:lnTo>
                  <a:pt x="4442" y="1757"/>
                </a:lnTo>
                <a:lnTo>
                  <a:pt x="4444" y="1757"/>
                </a:lnTo>
                <a:lnTo>
                  <a:pt x="4446" y="1757"/>
                </a:lnTo>
                <a:lnTo>
                  <a:pt x="4448" y="1755"/>
                </a:lnTo>
                <a:lnTo>
                  <a:pt x="4453" y="1753"/>
                </a:lnTo>
                <a:lnTo>
                  <a:pt x="4450" y="1753"/>
                </a:lnTo>
                <a:lnTo>
                  <a:pt x="4450" y="1751"/>
                </a:lnTo>
                <a:lnTo>
                  <a:pt x="4448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4" y="1753"/>
                </a:lnTo>
                <a:lnTo>
                  <a:pt x="4442" y="1753"/>
                </a:lnTo>
                <a:lnTo>
                  <a:pt x="4440" y="1753"/>
                </a:lnTo>
                <a:lnTo>
                  <a:pt x="4436" y="1753"/>
                </a:lnTo>
                <a:lnTo>
                  <a:pt x="4432" y="1753"/>
                </a:lnTo>
                <a:lnTo>
                  <a:pt x="4429" y="1753"/>
                </a:lnTo>
                <a:lnTo>
                  <a:pt x="4423" y="1755"/>
                </a:lnTo>
                <a:lnTo>
                  <a:pt x="4423" y="1755"/>
                </a:lnTo>
                <a:lnTo>
                  <a:pt x="4421" y="1755"/>
                </a:lnTo>
                <a:lnTo>
                  <a:pt x="4421" y="1757"/>
                </a:lnTo>
                <a:lnTo>
                  <a:pt x="4419" y="1759"/>
                </a:lnTo>
                <a:lnTo>
                  <a:pt x="4417" y="1761"/>
                </a:lnTo>
                <a:lnTo>
                  <a:pt x="4415" y="1761"/>
                </a:lnTo>
                <a:lnTo>
                  <a:pt x="4413" y="1763"/>
                </a:lnTo>
                <a:lnTo>
                  <a:pt x="4413" y="1763"/>
                </a:lnTo>
                <a:lnTo>
                  <a:pt x="4406" y="1765"/>
                </a:lnTo>
                <a:lnTo>
                  <a:pt x="4404" y="1765"/>
                </a:lnTo>
                <a:lnTo>
                  <a:pt x="4402" y="1767"/>
                </a:lnTo>
                <a:lnTo>
                  <a:pt x="4400" y="1770"/>
                </a:lnTo>
                <a:lnTo>
                  <a:pt x="4400" y="1772"/>
                </a:lnTo>
                <a:lnTo>
                  <a:pt x="4398" y="1774"/>
                </a:lnTo>
                <a:lnTo>
                  <a:pt x="4398" y="1774"/>
                </a:lnTo>
                <a:lnTo>
                  <a:pt x="4398" y="1776"/>
                </a:lnTo>
                <a:lnTo>
                  <a:pt x="4400" y="1776"/>
                </a:lnTo>
                <a:lnTo>
                  <a:pt x="4400" y="1778"/>
                </a:lnTo>
                <a:lnTo>
                  <a:pt x="4398" y="1778"/>
                </a:lnTo>
                <a:lnTo>
                  <a:pt x="4398" y="1778"/>
                </a:lnTo>
                <a:lnTo>
                  <a:pt x="4398" y="1780"/>
                </a:lnTo>
                <a:lnTo>
                  <a:pt x="4398" y="1780"/>
                </a:lnTo>
                <a:lnTo>
                  <a:pt x="4400" y="1780"/>
                </a:lnTo>
                <a:lnTo>
                  <a:pt x="4402" y="1780"/>
                </a:lnTo>
                <a:lnTo>
                  <a:pt x="4404" y="1780"/>
                </a:lnTo>
                <a:lnTo>
                  <a:pt x="4406" y="1778"/>
                </a:lnTo>
                <a:lnTo>
                  <a:pt x="4409" y="1778"/>
                </a:lnTo>
                <a:lnTo>
                  <a:pt x="4411" y="1778"/>
                </a:lnTo>
                <a:lnTo>
                  <a:pt x="4411" y="1776"/>
                </a:lnTo>
                <a:lnTo>
                  <a:pt x="4413" y="1776"/>
                </a:lnTo>
                <a:lnTo>
                  <a:pt x="4415" y="1774"/>
                </a:lnTo>
                <a:lnTo>
                  <a:pt x="4417" y="1772"/>
                </a:lnTo>
                <a:lnTo>
                  <a:pt x="4419" y="1770"/>
                </a:lnTo>
                <a:lnTo>
                  <a:pt x="4419" y="1770"/>
                </a:lnTo>
                <a:lnTo>
                  <a:pt x="4421" y="1767"/>
                </a:lnTo>
                <a:lnTo>
                  <a:pt x="4425" y="1765"/>
                </a:lnTo>
                <a:close/>
                <a:moveTo>
                  <a:pt x="4421" y="1841"/>
                </a:moveTo>
                <a:lnTo>
                  <a:pt x="4421" y="1841"/>
                </a:lnTo>
                <a:lnTo>
                  <a:pt x="4419" y="1843"/>
                </a:lnTo>
                <a:lnTo>
                  <a:pt x="4421" y="1843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close/>
                <a:moveTo>
                  <a:pt x="4333" y="1749"/>
                </a:move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1" y="1749"/>
                </a:lnTo>
                <a:lnTo>
                  <a:pt x="4333" y="1751"/>
                </a:lnTo>
                <a:lnTo>
                  <a:pt x="4333" y="1749"/>
                </a:lnTo>
                <a:lnTo>
                  <a:pt x="4333" y="1749"/>
                </a:lnTo>
                <a:close/>
                <a:moveTo>
                  <a:pt x="4379" y="1707"/>
                </a:moveTo>
                <a:lnTo>
                  <a:pt x="4379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5" y="1707"/>
                </a:lnTo>
                <a:lnTo>
                  <a:pt x="4383" y="1705"/>
                </a:lnTo>
                <a:lnTo>
                  <a:pt x="4385" y="1702"/>
                </a:lnTo>
                <a:lnTo>
                  <a:pt x="4385" y="1698"/>
                </a:lnTo>
                <a:lnTo>
                  <a:pt x="4385" y="1698"/>
                </a:lnTo>
                <a:lnTo>
                  <a:pt x="4385" y="1698"/>
                </a:lnTo>
                <a:lnTo>
                  <a:pt x="4383" y="1698"/>
                </a:lnTo>
                <a:lnTo>
                  <a:pt x="4381" y="1700"/>
                </a:lnTo>
                <a:lnTo>
                  <a:pt x="4379" y="1700"/>
                </a:lnTo>
                <a:lnTo>
                  <a:pt x="4381" y="1702"/>
                </a:lnTo>
                <a:lnTo>
                  <a:pt x="4381" y="1705"/>
                </a:lnTo>
                <a:lnTo>
                  <a:pt x="4379" y="1705"/>
                </a:lnTo>
                <a:lnTo>
                  <a:pt x="4379" y="1707"/>
                </a:lnTo>
                <a:close/>
                <a:moveTo>
                  <a:pt x="4612" y="1061"/>
                </a:moveTo>
                <a:lnTo>
                  <a:pt x="4610" y="1061"/>
                </a:lnTo>
                <a:lnTo>
                  <a:pt x="4610" y="1061"/>
                </a:lnTo>
                <a:lnTo>
                  <a:pt x="4612" y="1061"/>
                </a:lnTo>
                <a:lnTo>
                  <a:pt x="4614" y="1059"/>
                </a:lnTo>
                <a:lnTo>
                  <a:pt x="4616" y="1057"/>
                </a:lnTo>
                <a:lnTo>
                  <a:pt x="4614" y="1057"/>
                </a:lnTo>
                <a:lnTo>
                  <a:pt x="4614" y="1057"/>
                </a:lnTo>
                <a:lnTo>
                  <a:pt x="4614" y="1055"/>
                </a:lnTo>
                <a:lnTo>
                  <a:pt x="4614" y="1053"/>
                </a:lnTo>
                <a:lnTo>
                  <a:pt x="4614" y="1053"/>
                </a:lnTo>
                <a:lnTo>
                  <a:pt x="4612" y="1055"/>
                </a:lnTo>
                <a:lnTo>
                  <a:pt x="4610" y="1057"/>
                </a:lnTo>
                <a:lnTo>
                  <a:pt x="4610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61"/>
                </a:lnTo>
                <a:close/>
                <a:moveTo>
                  <a:pt x="4373" y="1707"/>
                </a:moveTo>
                <a:lnTo>
                  <a:pt x="4373" y="1707"/>
                </a:lnTo>
                <a:lnTo>
                  <a:pt x="4373" y="1709"/>
                </a:lnTo>
                <a:lnTo>
                  <a:pt x="4375" y="1709"/>
                </a:lnTo>
                <a:lnTo>
                  <a:pt x="4375" y="1709"/>
                </a:lnTo>
                <a:lnTo>
                  <a:pt x="4375" y="1707"/>
                </a:lnTo>
                <a:lnTo>
                  <a:pt x="4375" y="1705"/>
                </a:lnTo>
                <a:lnTo>
                  <a:pt x="4375" y="1705"/>
                </a:lnTo>
                <a:lnTo>
                  <a:pt x="4375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7"/>
                </a:lnTo>
                <a:close/>
                <a:moveTo>
                  <a:pt x="4398" y="1654"/>
                </a:moveTo>
                <a:lnTo>
                  <a:pt x="4398" y="1652"/>
                </a:lnTo>
                <a:lnTo>
                  <a:pt x="4398" y="1652"/>
                </a:lnTo>
                <a:lnTo>
                  <a:pt x="4396" y="1652"/>
                </a:lnTo>
                <a:lnTo>
                  <a:pt x="4396" y="1654"/>
                </a:lnTo>
                <a:lnTo>
                  <a:pt x="4398" y="1656"/>
                </a:lnTo>
                <a:lnTo>
                  <a:pt x="4398" y="1656"/>
                </a:lnTo>
                <a:lnTo>
                  <a:pt x="4398" y="1654"/>
                </a:lnTo>
                <a:lnTo>
                  <a:pt x="4398" y="1654"/>
                </a:lnTo>
                <a:lnTo>
                  <a:pt x="4398" y="1654"/>
                </a:lnTo>
                <a:close/>
                <a:moveTo>
                  <a:pt x="4331" y="1770"/>
                </a:moveTo>
                <a:lnTo>
                  <a:pt x="4333" y="1770"/>
                </a:lnTo>
                <a:lnTo>
                  <a:pt x="4333" y="1772"/>
                </a:lnTo>
                <a:lnTo>
                  <a:pt x="4337" y="1772"/>
                </a:lnTo>
                <a:lnTo>
                  <a:pt x="4337" y="1772"/>
                </a:lnTo>
                <a:lnTo>
                  <a:pt x="4339" y="1772"/>
                </a:lnTo>
                <a:lnTo>
                  <a:pt x="4339" y="1772"/>
                </a:lnTo>
                <a:lnTo>
                  <a:pt x="4344" y="1774"/>
                </a:lnTo>
                <a:lnTo>
                  <a:pt x="4346" y="1774"/>
                </a:lnTo>
                <a:lnTo>
                  <a:pt x="4346" y="1776"/>
                </a:lnTo>
                <a:lnTo>
                  <a:pt x="4348" y="1778"/>
                </a:lnTo>
                <a:lnTo>
                  <a:pt x="4348" y="1778"/>
                </a:lnTo>
                <a:lnTo>
                  <a:pt x="4350" y="1778"/>
                </a:lnTo>
                <a:lnTo>
                  <a:pt x="4352" y="1778"/>
                </a:lnTo>
                <a:lnTo>
                  <a:pt x="4352" y="1780"/>
                </a:lnTo>
                <a:lnTo>
                  <a:pt x="4354" y="1778"/>
                </a:lnTo>
                <a:lnTo>
                  <a:pt x="4356" y="1778"/>
                </a:lnTo>
                <a:lnTo>
                  <a:pt x="4356" y="1778"/>
                </a:lnTo>
                <a:lnTo>
                  <a:pt x="4358" y="1776"/>
                </a:lnTo>
                <a:lnTo>
                  <a:pt x="4358" y="1776"/>
                </a:lnTo>
                <a:lnTo>
                  <a:pt x="4358" y="1774"/>
                </a:lnTo>
                <a:lnTo>
                  <a:pt x="4356" y="1774"/>
                </a:lnTo>
                <a:lnTo>
                  <a:pt x="4356" y="1772"/>
                </a:lnTo>
                <a:lnTo>
                  <a:pt x="4354" y="1772"/>
                </a:lnTo>
                <a:lnTo>
                  <a:pt x="4354" y="1770"/>
                </a:lnTo>
                <a:lnTo>
                  <a:pt x="4352" y="1770"/>
                </a:lnTo>
                <a:lnTo>
                  <a:pt x="4352" y="1770"/>
                </a:lnTo>
                <a:lnTo>
                  <a:pt x="4350" y="1770"/>
                </a:lnTo>
                <a:lnTo>
                  <a:pt x="4350" y="1770"/>
                </a:lnTo>
                <a:lnTo>
                  <a:pt x="4350" y="1767"/>
                </a:lnTo>
                <a:lnTo>
                  <a:pt x="4350" y="1767"/>
                </a:lnTo>
                <a:lnTo>
                  <a:pt x="4348" y="1767"/>
                </a:lnTo>
                <a:lnTo>
                  <a:pt x="4346" y="1765"/>
                </a:lnTo>
                <a:lnTo>
                  <a:pt x="4346" y="1765"/>
                </a:lnTo>
                <a:lnTo>
                  <a:pt x="4346" y="1765"/>
                </a:lnTo>
                <a:lnTo>
                  <a:pt x="4344" y="1765"/>
                </a:lnTo>
                <a:lnTo>
                  <a:pt x="4344" y="1765"/>
                </a:lnTo>
                <a:lnTo>
                  <a:pt x="4341" y="1765"/>
                </a:lnTo>
                <a:lnTo>
                  <a:pt x="4337" y="1765"/>
                </a:lnTo>
                <a:lnTo>
                  <a:pt x="4335" y="1765"/>
                </a:lnTo>
                <a:lnTo>
                  <a:pt x="4335" y="1765"/>
                </a:lnTo>
                <a:lnTo>
                  <a:pt x="4333" y="1767"/>
                </a:lnTo>
                <a:lnTo>
                  <a:pt x="4331" y="1767"/>
                </a:lnTo>
                <a:lnTo>
                  <a:pt x="4331" y="1767"/>
                </a:lnTo>
                <a:lnTo>
                  <a:pt x="4331" y="1770"/>
                </a:lnTo>
                <a:lnTo>
                  <a:pt x="4331" y="1770"/>
                </a:lnTo>
                <a:close/>
                <a:moveTo>
                  <a:pt x="4339" y="1755"/>
                </a:moveTo>
                <a:lnTo>
                  <a:pt x="4339" y="1755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7" y="1753"/>
                </a:lnTo>
                <a:lnTo>
                  <a:pt x="4337" y="1753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7"/>
                </a:lnTo>
                <a:lnTo>
                  <a:pt x="4337" y="1757"/>
                </a:lnTo>
                <a:lnTo>
                  <a:pt x="4339" y="1757"/>
                </a:lnTo>
                <a:lnTo>
                  <a:pt x="4337" y="1755"/>
                </a:lnTo>
                <a:lnTo>
                  <a:pt x="4339" y="1755"/>
                </a:lnTo>
                <a:lnTo>
                  <a:pt x="4339" y="1755"/>
                </a:lnTo>
                <a:close/>
                <a:moveTo>
                  <a:pt x="4358" y="1734"/>
                </a:moveTo>
                <a:lnTo>
                  <a:pt x="4358" y="1732"/>
                </a:lnTo>
                <a:lnTo>
                  <a:pt x="4356" y="1732"/>
                </a:lnTo>
                <a:lnTo>
                  <a:pt x="4356" y="1732"/>
                </a:lnTo>
                <a:lnTo>
                  <a:pt x="4356" y="1734"/>
                </a:lnTo>
                <a:lnTo>
                  <a:pt x="4356" y="1734"/>
                </a:lnTo>
                <a:lnTo>
                  <a:pt x="4358" y="1734"/>
                </a:lnTo>
                <a:close/>
                <a:moveTo>
                  <a:pt x="4465" y="1686"/>
                </a:moveTo>
                <a:lnTo>
                  <a:pt x="4465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7" y="1684"/>
                </a:lnTo>
                <a:lnTo>
                  <a:pt x="4467" y="1682"/>
                </a:lnTo>
                <a:lnTo>
                  <a:pt x="4467" y="1682"/>
                </a:lnTo>
                <a:lnTo>
                  <a:pt x="4465" y="1682"/>
                </a:lnTo>
                <a:lnTo>
                  <a:pt x="4463" y="1684"/>
                </a:lnTo>
                <a:lnTo>
                  <a:pt x="4463" y="1684"/>
                </a:lnTo>
                <a:lnTo>
                  <a:pt x="4461" y="1684"/>
                </a:lnTo>
                <a:lnTo>
                  <a:pt x="4461" y="1684"/>
                </a:lnTo>
                <a:lnTo>
                  <a:pt x="4461" y="1686"/>
                </a:lnTo>
                <a:lnTo>
                  <a:pt x="4461" y="1686"/>
                </a:lnTo>
                <a:lnTo>
                  <a:pt x="4463" y="1684"/>
                </a:lnTo>
                <a:lnTo>
                  <a:pt x="4463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5" y="1686"/>
                </a:lnTo>
                <a:lnTo>
                  <a:pt x="4465" y="1686"/>
                </a:lnTo>
                <a:close/>
                <a:moveTo>
                  <a:pt x="4352" y="1721"/>
                </a:moveTo>
                <a:lnTo>
                  <a:pt x="4352" y="1723"/>
                </a:lnTo>
                <a:lnTo>
                  <a:pt x="4354" y="1723"/>
                </a:lnTo>
                <a:lnTo>
                  <a:pt x="4354" y="1721"/>
                </a:lnTo>
                <a:lnTo>
                  <a:pt x="4354" y="1717"/>
                </a:lnTo>
                <a:lnTo>
                  <a:pt x="4354" y="1715"/>
                </a:lnTo>
                <a:lnTo>
                  <a:pt x="4354" y="1715"/>
                </a:lnTo>
                <a:lnTo>
                  <a:pt x="4352" y="1715"/>
                </a:lnTo>
                <a:lnTo>
                  <a:pt x="4352" y="1719"/>
                </a:lnTo>
                <a:lnTo>
                  <a:pt x="4352" y="1719"/>
                </a:lnTo>
                <a:lnTo>
                  <a:pt x="4352" y="1721"/>
                </a:lnTo>
                <a:close/>
                <a:moveTo>
                  <a:pt x="4373" y="1782"/>
                </a:moveTo>
                <a:lnTo>
                  <a:pt x="4371" y="1782"/>
                </a:lnTo>
                <a:lnTo>
                  <a:pt x="4371" y="1784"/>
                </a:lnTo>
                <a:lnTo>
                  <a:pt x="4373" y="1784"/>
                </a:lnTo>
                <a:lnTo>
                  <a:pt x="4373" y="1784"/>
                </a:lnTo>
                <a:lnTo>
                  <a:pt x="4375" y="1782"/>
                </a:lnTo>
                <a:lnTo>
                  <a:pt x="4375" y="1782"/>
                </a:lnTo>
                <a:lnTo>
                  <a:pt x="4375" y="1782"/>
                </a:lnTo>
                <a:lnTo>
                  <a:pt x="4373" y="1782"/>
                </a:lnTo>
                <a:lnTo>
                  <a:pt x="4373" y="1782"/>
                </a:lnTo>
                <a:close/>
                <a:moveTo>
                  <a:pt x="4559" y="1719"/>
                </a:moveTo>
                <a:lnTo>
                  <a:pt x="4559" y="1719"/>
                </a:lnTo>
                <a:lnTo>
                  <a:pt x="4559" y="1717"/>
                </a:lnTo>
                <a:lnTo>
                  <a:pt x="4559" y="1717"/>
                </a:lnTo>
                <a:lnTo>
                  <a:pt x="4559" y="1715"/>
                </a:lnTo>
                <a:lnTo>
                  <a:pt x="4559" y="1715"/>
                </a:lnTo>
                <a:lnTo>
                  <a:pt x="4559" y="1713"/>
                </a:lnTo>
                <a:lnTo>
                  <a:pt x="4559" y="1713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7" y="1709"/>
                </a:lnTo>
                <a:lnTo>
                  <a:pt x="4557" y="1709"/>
                </a:lnTo>
                <a:lnTo>
                  <a:pt x="4557" y="1709"/>
                </a:lnTo>
                <a:lnTo>
                  <a:pt x="4555" y="1711"/>
                </a:lnTo>
                <a:lnTo>
                  <a:pt x="4555" y="1711"/>
                </a:lnTo>
                <a:lnTo>
                  <a:pt x="4553" y="1713"/>
                </a:lnTo>
                <a:lnTo>
                  <a:pt x="4553" y="1713"/>
                </a:lnTo>
                <a:lnTo>
                  <a:pt x="4551" y="1713"/>
                </a:lnTo>
                <a:lnTo>
                  <a:pt x="4553" y="1713"/>
                </a:lnTo>
                <a:lnTo>
                  <a:pt x="4553" y="1715"/>
                </a:lnTo>
                <a:lnTo>
                  <a:pt x="4553" y="1717"/>
                </a:lnTo>
                <a:lnTo>
                  <a:pt x="4553" y="1717"/>
                </a:lnTo>
                <a:lnTo>
                  <a:pt x="4553" y="1717"/>
                </a:lnTo>
                <a:lnTo>
                  <a:pt x="4551" y="1717"/>
                </a:lnTo>
                <a:lnTo>
                  <a:pt x="4551" y="1719"/>
                </a:lnTo>
                <a:lnTo>
                  <a:pt x="4551" y="1719"/>
                </a:lnTo>
                <a:lnTo>
                  <a:pt x="4553" y="1719"/>
                </a:lnTo>
                <a:lnTo>
                  <a:pt x="4553" y="1719"/>
                </a:lnTo>
                <a:lnTo>
                  <a:pt x="4553" y="1721"/>
                </a:lnTo>
                <a:lnTo>
                  <a:pt x="4555" y="1721"/>
                </a:lnTo>
                <a:lnTo>
                  <a:pt x="4557" y="1723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19"/>
                </a:lnTo>
                <a:lnTo>
                  <a:pt x="4559" y="1719"/>
                </a:lnTo>
                <a:close/>
                <a:moveTo>
                  <a:pt x="4557" y="1728"/>
                </a:moveTo>
                <a:lnTo>
                  <a:pt x="4559" y="1728"/>
                </a:lnTo>
                <a:lnTo>
                  <a:pt x="4559" y="1728"/>
                </a:lnTo>
                <a:lnTo>
                  <a:pt x="4559" y="1728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8"/>
                </a:lnTo>
                <a:lnTo>
                  <a:pt x="4557" y="1728"/>
                </a:lnTo>
                <a:lnTo>
                  <a:pt x="4557" y="1728"/>
                </a:lnTo>
                <a:close/>
                <a:moveTo>
                  <a:pt x="4534" y="1711"/>
                </a:moveTo>
                <a:lnTo>
                  <a:pt x="4534" y="1713"/>
                </a:lnTo>
                <a:lnTo>
                  <a:pt x="4534" y="1715"/>
                </a:lnTo>
                <a:lnTo>
                  <a:pt x="4532" y="1717"/>
                </a:lnTo>
                <a:lnTo>
                  <a:pt x="4534" y="1715"/>
                </a:lnTo>
                <a:lnTo>
                  <a:pt x="4534" y="1713"/>
                </a:lnTo>
                <a:lnTo>
                  <a:pt x="4536" y="1711"/>
                </a:lnTo>
                <a:lnTo>
                  <a:pt x="4536" y="1709"/>
                </a:lnTo>
                <a:lnTo>
                  <a:pt x="4536" y="1707"/>
                </a:lnTo>
                <a:lnTo>
                  <a:pt x="4536" y="1707"/>
                </a:lnTo>
                <a:lnTo>
                  <a:pt x="4534" y="1711"/>
                </a:lnTo>
                <a:close/>
                <a:moveTo>
                  <a:pt x="4473" y="1684"/>
                </a:moveTo>
                <a:lnTo>
                  <a:pt x="4473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4"/>
                </a:lnTo>
                <a:lnTo>
                  <a:pt x="4471" y="1684"/>
                </a:lnTo>
                <a:lnTo>
                  <a:pt x="4471" y="1684"/>
                </a:lnTo>
                <a:lnTo>
                  <a:pt x="4473" y="1684"/>
                </a:lnTo>
                <a:close/>
                <a:moveTo>
                  <a:pt x="4541" y="1692"/>
                </a:moveTo>
                <a:lnTo>
                  <a:pt x="4538" y="1690"/>
                </a:lnTo>
                <a:lnTo>
                  <a:pt x="4538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1" y="1692"/>
                </a:lnTo>
                <a:close/>
                <a:moveTo>
                  <a:pt x="4398" y="1707"/>
                </a:moveTo>
                <a:lnTo>
                  <a:pt x="4398" y="1707"/>
                </a:lnTo>
                <a:lnTo>
                  <a:pt x="4398" y="1707"/>
                </a:lnTo>
                <a:lnTo>
                  <a:pt x="4398" y="1709"/>
                </a:lnTo>
                <a:lnTo>
                  <a:pt x="4398" y="1709"/>
                </a:lnTo>
                <a:lnTo>
                  <a:pt x="4398" y="1707"/>
                </a:lnTo>
                <a:lnTo>
                  <a:pt x="4398" y="1707"/>
                </a:lnTo>
                <a:lnTo>
                  <a:pt x="4398" y="1707"/>
                </a:lnTo>
                <a:close/>
                <a:moveTo>
                  <a:pt x="4561" y="1723"/>
                </a:moveTo>
                <a:lnTo>
                  <a:pt x="4561" y="1723"/>
                </a:lnTo>
                <a:lnTo>
                  <a:pt x="4561" y="1723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3"/>
                </a:lnTo>
                <a:close/>
                <a:moveTo>
                  <a:pt x="4589" y="1793"/>
                </a:moveTo>
                <a:lnTo>
                  <a:pt x="4589" y="1793"/>
                </a:lnTo>
                <a:lnTo>
                  <a:pt x="4587" y="1793"/>
                </a:lnTo>
                <a:lnTo>
                  <a:pt x="4587" y="1795"/>
                </a:lnTo>
                <a:lnTo>
                  <a:pt x="4585" y="1795"/>
                </a:lnTo>
                <a:lnTo>
                  <a:pt x="4587" y="1797"/>
                </a:lnTo>
                <a:lnTo>
                  <a:pt x="4587" y="1795"/>
                </a:lnTo>
                <a:lnTo>
                  <a:pt x="4589" y="1793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3"/>
                </a:lnTo>
                <a:close/>
                <a:moveTo>
                  <a:pt x="4593" y="1860"/>
                </a:moveTo>
                <a:lnTo>
                  <a:pt x="4593" y="1860"/>
                </a:lnTo>
                <a:lnTo>
                  <a:pt x="4593" y="1860"/>
                </a:lnTo>
                <a:lnTo>
                  <a:pt x="4593" y="1860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1" y="1858"/>
                </a:lnTo>
                <a:lnTo>
                  <a:pt x="4593" y="1860"/>
                </a:lnTo>
                <a:lnTo>
                  <a:pt x="4593" y="1860"/>
                </a:lnTo>
                <a:close/>
                <a:moveTo>
                  <a:pt x="4580" y="1799"/>
                </a:moveTo>
                <a:lnTo>
                  <a:pt x="4582" y="1799"/>
                </a:lnTo>
                <a:lnTo>
                  <a:pt x="4582" y="1799"/>
                </a:lnTo>
                <a:lnTo>
                  <a:pt x="4585" y="1797"/>
                </a:lnTo>
                <a:lnTo>
                  <a:pt x="4585" y="1797"/>
                </a:lnTo>
                <a:lnTo>
                  <a:pt x="4585" y="1797"/>
                </a:lnTo>
                <a:lnTo>
                  <a:pt x="4582" y="1799"/>
                </a:lnTo>
                <a:lnTo>
                  <a:pt x="4580" y="1799"/>
                </a:lnTo>
                <a:close/>
                <a:moveTo>
                  <a:pt x="4551" y="1723"/>
                </a:moveTo>
                <a:lnTo>
                  <a:pt x="4551" y="1723"/>
                </a:lnTo>
                <a:lnTo>
                  <a:pt x="4549" y="1728"/>
                </a:lnTo>
                <a:lnTo>
                  <a:pt x="4551" y="1730"/>
                </a:lnTo>
                <a:lnTo>
                  <a:pt x="4551" y="1730"/>
                </a:lnTo>
                <a:lnTo>
                  <a:pt x="4553" y="1730"/>
                </a:lnTo>
                <a:lnTo>
                  <a:pt x="4553" y="1730"/>
                </a:lnTo>
                <a:lnTo>
                  <a:pt x="4555" y="1728"/>
                </a:lnTo>
                <a:lnTo>
                  <a:pt x="4557" y="1726"/>
                </a:lnTo>
                <a:lnTo>
                  <a:pt x="4557" y="1726"/>
                </a:lnTo>
                <a:lnTo>
                  <a:pt x="4557" y="1723"/>
                </a:lnTo>
                <a:lnTo>
                  <a:pt x="4555" y="1723"/>
                </a:lnTo>
                <a:lnTo>
                  <a:pt x="4553" y="1721"/>
                </a:lnTo>
                <a:lnTo>
                  <a:pt x="4553" y="1721"/>
                </a:lnTo>
                <a:lnTo>
                  <a:pt x="4551" y="1719"/>
                </a:lnTo>
                <a:lnTo>
                  <a:pt x="4551" y="1719"/>
                </a:lnTo>
                <a:lnTo>
                  <a:pt x="4551" y="1721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close/>
                <a:moveTo>
                  <a:pt x="4490" y="1679"/>
                </a:moveTo>
                <a:lnTo>
                  <a:pt x="4490" y="1682"/>
                </a:lnTo>
                <a:lnTo>
                  <a:pt x="4492" y="1682"/>
                </a:lnTo>
                <a:lnTo>
                  <a:pt x="4494" y="1682"/>
                </a:lnTo>
                <a:lnTo>
                  <a:pt x="4497" y="1684"/>
                </a:lnTo>
                <a:lnTo>
                  <a:pt x="4499" y="1686"/>
                </a:lnTo>
                <a:lnTo>
                  <a:pt x="4503" y="1686"/>
                </a:lnTo>
                <a:lnTo>
                  <a:pt x="4503" y="1682"/>
                </a:lnTo>
                <a:lnTo>
                  <a:pt x="4503" y="1682"/>
                </a:lnTo>
                <a:lnTo>
                  <a:pt x="4503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7"/>
                </a:lnTo>
                <a:lnTo>
                  <a:pt x="4499" y="1675"/>
                </a:lnTo>
                <a:lnTo>
                  <a:pt x="4497" y="1673"/>
                </a:lnTo>
                <a:lnTo>
                  <a:pt x="4494" y="1673"/>
                </a:lnTo>
                <a:lnTo>
                  <a:pt x="4492" y="1673"/>
                </a:lnTo>
                <a:lnTo>
                  <a:pt x="4490" y="1673"/>
                </a:lnTo>
                <a:lnTo>
                  <a:pt x="4488" y="1673"/>
                </a:lnTo>
                <a:lnTo>
                  <a:pt x="4486" y="1671"/>
                </a:lnTo>
                <a:lnTo>
                  <a:pt x="4484" y="1671"/>
                </a:lnTo>
                <a:lnTo>
                  <a:pt x="4484" y="1671"/>
                </a:lnTo>
                <a:lnTo>
                  <a:pt x="4482" y="1671"/>
                </a:lnTo>
                <a:lnTo>
                  <a:pt x="4482" y="1671"/>
                </a:lnTo>
                <a:lnTo>
                  <a:pt x="4480" y="1673"/>
                </a:lnTo>
                <a:lnTo>
                  <a:pt x="4480" y="1673"/>
                </a:lnTo>
                <a:lnTo>
                  <a:pt x="4478" y="1673"/>
                </a:lnTo>
                <a:lnTo>
                  <a:pt x="4478" y="1673"/>
                </a:lnTo>
                <a:lnTo>
                  <a:pt x="4478" y="1671"/>
                </a:lnTo>
                <a:lnTo>
                  <a:pt x="4476" y="1671"/>
                </a:lnTo>
                <a:lnTo>
                  <a:pt x="4476" y="1671"/>
                </a:lnTo>
                <a:lnTo>
                  <a:pt x="4473" y="1673"/>
                </a:lnTo>
                <a:lnTo>
                  <a:pt x="4469" y="1671"/>
                </a:lnTo>
                <a:lnTo>
                  <a:pt x="4465" y="1673"/>
                </a:lnTo>
                <a:lnTo>
                  <a:pt x="4463" y="1673"/>
                </a:lnTo>
                <a:lnTo>
                  <a:pt x="4461" y="1677"/>
                </a:lnTo>
                <a:lnTo>
                  <a:pt x="4461" y="1677"/>
                </a:lnTo>
                <a:lnTo>
                  <a:pt x="4461" y="1679"/>
                </a:lnTo>
                <a:lnTo>
                  <a:pt x="4461" y="1679"/>
                </a:lnTo>
                <a:lnTo>
                  <a:pt x="4461" y="1682"/>
                </a:lnTo>
                <a:lnTo>
                  <a:pt x="4461" y="1682"/>
                </a:lnTo>
                <a:lnTo>
                  <a:pt x="4461" y="1682"/>
                </a:lnTo>
                <a:lnTo>
                  <a:pt x="4463" y="1679"/>
                </a:lnTo>
                <a:lnTo>
                  <a:pt x="4463" y="1679"/>
                </a:lnTo>
                <a:lnTo>
                  <a:pt x="4463" y="1677"/>
                </a:lnTo>
                <a:lnTo>
                  <a:pt x="4463" y="1677"/>
                </a:lnTo>
                <a:lnTo>
                  <a:pt x="4463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7" y="1679"/>
                </a:lnTo>
                <a:lnTo>
                  <a:pt x="4469" y="1682"/>
                </a:lnTo>
                <a:lnTo>
                  <a:pt x="4469" y="1682"/>
                </a:lnTo>
                <a:lnTo>
                  <a:pt x="4471" y="1679"/>
                </a:lnTo>
                <a:lnTo>
                  <a:pt x="4471" y="1679"/>
                </a:lnTo>
                <a:lnTo>
                  <a:pt x="4473" y="1679"/>
                </a:lnTo>
                <a:lnTo>
                  <a:pt x="4473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9"/>
                </a:lnTo>
                <a:lnTo>
                  <a:pt x="4476" y="1679"/>
                </a:lnTo>
                <a:lnTo>
                  <a:pt x="4478" y="1679"/>
                </a:lnTo>
                <a:lnTo>
                  <a:pt x="4480" y="1679"/>
                </a:lnTo>
                <a:lnTo>
                  <a:pt x="4482" y="1679"/>
                </a:lnTo>
                <a:lnTo>
                  <a:pt x="4484" y="1682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6" y="1679"/>
                </a:lnTo>
                <a:lnTo>
                  <a:pt x="4488" y="1679"/>
                </a:lnTo>
                <a:lnTo>
                  <a:pt x="4490" y="1679"/>
                </a:lnTo>
                <a:close/>
                <a:moveTo>
                  <a:pt x="4530" y="1715"/>
                </a:moveTo>
                <a:lnTo>
                  <a:pt x="4530" y="1715"/>
                </a:lnTo>
                <a:lnTo>
                  <a:pt x="4530" y="1717"/>
                </a:lnTo>
                <a:lnTo>
                  <a:pt x="4532" y="1715"/>
                </a:lnTo>
                <a:lnTo>
                  <a:pt x="4532" y="1715"/>
                </a:lnTo>
                <a:lnTo>
                  <a:pt x="4530" y="1713"/>
                </a:lnTo>
                <a:lnTo>
                  <a:pt x="4530" y="1713"/>
                </a:lnTo>
                <a:lnTo>
                  <a:pt x="4530" y="1711"/>
                </a:lnTo>
                <a:lnTo>
                  <a:pt x="4530" y="1711"/>
                </a:lnTo>
                <a:lnTo>
                  <a:pt x="4530" y="1713"/>
                </a:lnTo>
                <a:lnTo>
                  <a:pt x="4530" y="1715"/>
                </a:lnTo>
                <a:lnTo>
                  <a:pt x="4530" y="1715"/>
                </a:lnTo>
                <a:close/>
                <a:moveTo>
                  <a:pt x="4471" y="1734"/>
                </a:moveTo>
                <a:lnTo>
                  <a:pt x="4471" y="1732"/>
                </a:lnTo>
                <a:lnTo>
                  <a:pt x="4471" y="1734"/>
                </a:lnTo>
                <a:lnTo>
                  <a:pt x="4469" y="1734"/>
                </a:lnTo>
                <a:lnTo>
                  <a:pt x="4469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close/>
                <a:moveTo>
                  <a:pt x="4469" y="1682"/>
                </a:moveTo>
                <a:lnTo>
                  <a:pt x="4469" y="1682"/>
                </a:lnTo>
                <a:lnTo>
                  <a:pt x="4467" y="1684"/>
                </a:lnTo>
                <a:lnTo>
                  <a:pt x="4469" y="1684"/>
                </a:lnTo>
                <a:lnTo>
                  <a:pt x="4469" y="1682"/>
                </a:lnTo>
                <a:lnTo>
                  <a:pt x="4469" y="1682"/>
                </a:lnTo>
                <a:close/>
                <a:moveTo>
                  <a:pt x="4486" y="1742"/>
                </a:moveTo>
                <a:lnTo>
                  <a:pt x="4486" y="1744"/>
                </a:lnTo>
                <a:lnTo>
                  <a:pt x="4486" y="1744"/>
                </a:lnTo>
                <a:lnTo>
                  <a:pt x="4486" y="1747"/>
                </a:lnTo>
                <a:lnTo>
                  <a:pt x="4488" y="1747"/>
                </a:lnTo>
                <a:lnTo>
                  <a:pt x="4488" y="1747"/>
                </a:lnTo>
                <a:lnTo>
                  <a:pt x="4488" y="1744"/>
                </a:lnTo>
                <a:lnTo>
                  <a:pt x="4488" y="1744"/>
                </a:lnTo>
                <a:lnTo>
                  <a:pt x="4486" y="1742"/>
                </a:lnTo>
                <a:lnTo>
                  <a:pt x="4486" y="1742"/>
                </a:lnTo>
                <a:close/>
                <a:moveTo>
                  <a:pt x="4515" y="1734"/>
                </a:moveTo>
                <a:lnTo>
                  <a:pt x="4517" y="1734"/>
                </a:lnTo>
                <a:lnTo>
                  <a:pt x="4517" y="1734"/>
                </a:lnTo>
                <a:lnTo>
                  <a:pt x="4517" y="1734"/>
                </a:lnTo>
                <a:lnTo>
                  <a:pt x="4520" y="1736"/>
                </a:lnTo>
                <a:lnTo>
                  <a:pt x="4520" y="1736"/>
                </a:lnTo>
                <a:lnTo>
                  <a:pt x="4520" y="1734"/>
                </a:lnTo>
                <a:lnTo>
                  <a:pt x="4520" y="1734"/>
                </a:lnTo>
                <a:lnTo>
                  <a:pt x="4515" y="1734"/>
                </a:lnTo>
                <a:close/>
                <a:moveTo>
                  <a:pt x="4515" y="1734"/>
                </a:moveTo>
                <a:lnTo>
                  <a:pt x="4515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6"/>
                </a:lnTo>
                <a:lnTo>
                  <a:pt x="4511" y="1736"/>
                </a:lnTo>
                <a:lnTo>
                  <a:pt x="4511" y="1736"/>
                </a:lnTo>
                <a:lnTo>
                  <a:pt x="4511" y="1738"/>
                </a:lnTo>
                <a:lnTo>
                  <a:pt x="4509" y="1738"/>
                </a:lnTo>
                <a:lnTo>
                  <a:pt x="4509" y="1738"/>
                </a:lnTo>
                <a:lnTo>
                  <a:pt x="4509" y="1740"/>
                </a:lnTo>
                <a:lnTo>
                  <a:pt x="4509" y="1742"/>
                </a:lnTo>
                <a:lnTo>
                  <a:pt x="4507" y="1742"/>
                </a:lnTo>
                <a:lnTo>
                  <a:pt x="4507" y="1742"/>
                </a:lnTo>
                <a:lnTo>
                  <a:pt x="4507" y="1744"/>
                </a:lnTo>
                <a:lnTo>
                  <a:pt x="4507" y="1744"/>
                </a:lnTo>
                <a:lnTo>
                  <a:pt x="4507" y="1747"/>
                </a:lnTo>
                <a:lnTo>
                  <a:pt x="4509" y="1747"/>
                </a:lnTo>
                <a:lnTo>
                  <a:pt x="4509" y="1747"/>
                </a:lnTo>
                <a:lnTo>
                  <a:pt x="4511" y="1747"/>
                </a:lnTo>
                <a:lnTo>
                  <a:pt x="4511" y="1747"/>
                </a:lnTo>
                <a:lnTo>
                  <a:pt x="4511" y="1744"/>
                </a:lnTo>
                <a:lnTo>
                  <a:pt x="4511" y="1744"/>
                </a:lnTo>
                <a:lnTo>
                  <a:pt x="4513" y="1742"/>
                </a:lnTo>
                <a:lnTo>
                  <a:pt x="4513" y="1742"/>
                </a:lnTo>
                <a:lnTo>
                  <a:pt x="4513" y="1742"/>
                </a:lnTo>
                <a:lnTo>
                  <a:pt x="4515" y="1740"/>
                </a:lnTo>
                <a:lnTo>
                  <a:pt x="4515" y="1738"/>
                </a:lnTo>
                <a:lnTo>
                  <a:pt x="4515" y="1736"/>
                </a:lnTo>
                <a:lnTo>
                  <a:pt x="4515" y="1734"/>
                </a:lnTo>
                <a:lnTo>
                  <a:pt x="4515" y="1734"/>
                </a:lnTo>
                <a:close/>
                <a:moveTo>
                  <a:pt x="4528" y="1795"/>
                </a:moveTo>
                <a:lnTo>
                  <a:pt x="4528" y="1795"/>
                </a:lnTo>
                <a:lnTo>
                  <a:pt x="4530" y="1793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88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3"/>
                </a:lnTo>
                <a:lnTo>
                  <a:pt x="4528" y="1795"/>
                </a:lnTo>
                <a:close/>
                <a:moveTo>
                  <a:pt x="5364" y="508"/>
                </a:moveTo>
                <a:lnTo>
                  <a:pt x="5362" y="508"/>
                </a:lnTo>
                <a:lnTo>
                  <a:pt x="5356" y="508"/>
                </a:lnTo>
                <a:lnTo>
                  <a:pt x="5358" y="508"/>
                </a:lnTo>
                <a:lnTo>
                  <a:pt x="5358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3" y="505"/>
                </a:lnTo>
                <a:lnTo>
                  <a:pt x="5351" y="505"/>
                </a:lnTo>
                <a:lnTo>
                  <a:pt x="5351" y="505"/>
                </a:lnTo>
                <a:lnTo>
                  <a:pt x="5353" y="503"/>
                </a:lnTo>
                <a:lnTo>
                  <a:pt x="5353" y="503"/>
                </a:lnTo>
                <a:lnTo>
                  <a:pt x="5351" y="503"/>
                </a:lnTo>
                <a:lnTo>
                  <a:pt x="5347" y="499"/>
                </a:lnTo>
                <a:lnTo>
                  <a:pt x="5343" y="497"/>
                </a:lnTo>
                <a:lnTo>
                  <a:pt x="5341" y="495"/>
                </a:lnTo>
                <a:lnTo>
                  <a:pt x="5337" y="493"/>
                </a:lnTo>
                <a:lnTo>
                  <a:pt x="5335" y="489"/>
                </a:lnTo>
                <a:lnTo>
                  <a:pt x="5330" y="489"/>
                </a:lnTo>
                <a:lnTo>
                  <a:pt x="5326" y="489"/>
                </a:lnTo>
                <a:lnTo>
                  <a:pt x="5324" y="489"/>
                </a:lnTo>
                <a:lnTo>
                  <a:pt x="5322" y="487"/>
                </a:lnTo>
                <a:lnTo>
                  <a:pt x="5316" y="487"/>
                </a:lnTo>
                <a:lnTo>
                  <a:pt x="5316" y="487"/>
                </a:lnTo>
                <a:lnTo>
                  <a:pt x="5322" y="489"/>
                </a:lnTo>
                <a:lnTo>
                  <a:pt x="5324" y="489"/>
                </a:lnTo>
                <a:lnTo>
                  <a:pt x="5324" y="489"/>
                </a:lnTo>
                <a:lnTo>
                  <a:pt x="5322" y="489"/>
                </a:lnTo>
                <a:lnTo>
                  <a:pt x="5318" y="489"/>
                </a:lnTo>
                <a:lnTo>
                  <a:pt x="5316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91"/>
                </a:lnTo>
                <a:lnTo>
                  <a:pt x="5314" y="491"/>
                </a:lnTo>
                <a:lnTo>
                  <a:pt x="5314" y="491"/>
                </a:lnTo>
                <a:lnTo>
                  <a:pt x="5312" y="491"/>
                </a:lnTo>
                <a:lnTo>
                  <a:pt x="5312" y="491"/>
                </a:lnTo>
                <a:lnTo>
                  <a:pt x="5312" y="489"/>
                </a:lnTo>
                <a:lnTo>
                  <a:pt x="5314" y="487"/>
                </a:lnTo>
                <a:lnTo>
                  <a:pt x="5314" y="487"/>
                </a:lnTo>
                <a:lnTo>
                  <a:pt x="5314" y="487"/>
                </a:lnTo>
                <a:lnTo>
                  <a:pt x="5309" y="484"/>
                </a:lnTo>
                <a:lnTo>
                  <a:pt x="5307" y="484"/>
                </a:lnTo>
                <a:lnTo>
                  <a:pt x="5307" y="484"/>
                </a:lnTo>
                <a:lnTo>
                  <a:pt x="5303" y="484"/>
                </a:lnTo>
                <a:lnTo>
                  <a:pt x="5295" y="484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7" y="487"/>
                </a:lnTo>
                <a:lnTo>
                  <a:pt x="5299" y="489"/>
                </a:lnTo>
                <a:lnTo>
                  <a:pt x="5299" y="489"/>
                </a:lnTo>
                <a:lnTo>
                  <a:pt x="5301" y="489"/>
                </a:lnTo>
                <a:lnTo>
                  <a:pt x="5301" y="491"/>
                </a:lnTo>
                <a:lnTo>
                  <a:pt x="5301" y="493"/>
                </a:lnTo>
                <a:lnTo>
                  <a:pt x="5301" y="493"/>
                </a:lnTo>
                <a:lnTo>
                  <a:pt x="5301" y="495"/>
                </a:lnTo>
                <a:lnTo>
                  <a:pt x="5301" y="497"/>
                </a:lnTo>
                <a:lnTo>
                  <a:pt x="5299" y="497"/>
                </a:lnTo>
                <a:lnTo>
                  <a:pt x="5299" y="497"/>
                </a:lnTo>
                <a:lnTo>
                  <a:pt x="5301" y="499"/>
                </a:lnTo>
                <a:lnTo>
                  <a:pt x="5303" y="499"/>
                </a:lnTo>
                <a:lnTo>
                  <a:pt x="5305" y="499"/>
                </a:lnTo>
                <a:lnTo>
                  <a:pt x="5305" y="501"/>
                </a:lnTo>
                <a:lnTo>
                  <a:pt x="5305" y="503"/>
                </a:lnTo>
                <a:lnTo>
                  <a:pt x="5303" y="505"/>
                </a:lnTo>
                <a:lnTo>
                  <a:pt x="5303" y="505"/>
                </a:lnTo>
                <a:lnTo>
                  <a:pt x="5303" y="505"/>
                </a:lnTo>
                <a:lnTo>
                  <a:pt x="5301" y="505"/>
                </a:lnTo>
                <a:lnTo>
                  <a:pt x="5301" y="505"/>
                </a:lnTo>
                <a:lnTo>
                  <a:pt x="5301" y="503"/>
                </a:lnTo>
                <a:lnTo>
                  <a:pt x="5301" y="501"/>
                </a:lnTo>
                <a:lnTo>
                  <a:pt x="5299" y="501"/>
                </a:lnTo>
                <a:lnTo>
                  <a:pt x="5299" y="501"/>
                </a:lnTo>
                <a:lnTo>
                  <a:pt x="5297" y="503"/>
                </a:lnTo>
                <a:lnTo>
                  <a:pt x="5297" y="503"/>
                </a:lnTo>
                <a:lnTo>
                  <a:pt x="5297" y="503"/>
                </a:lnTo>
                <a:lnTo>
                  <a:pt x="5295" y="501"/>
                </a:lnTo>
                <a:lnTo>
                  <a:pt x="5295" y="499"/>
                </a:lnTo>
                <a:lnTo>
                  <a:pt x="5295" y="499"/>
                </a:lnTo>
                <a:lnTo>
                  <a:pt x="5293" y="497"/>
                </a:lnTo>
                <a:lnTo>
                  <a:pt x="5293" y="497"/>
                </a:lnTo>
                <a:lnTo>
                  <a:pt x="5291" y="497"/>
                </a:lnTo>
                <a:lnTo>
                  <a:pt x="5289" y="497"/>
                </a:lnTo>
                <a:lnTo>
                  <a:pt x="5289" y="495"/>
                </a:lnTo>
                <a:lnTo>
                  <a:pt x="5291" y="493"/>
                </a:lnTo>
                <a:lnTo>
                  <a:pt x="5291" y="491"/>
                </a:lnTo>
                <a:lnTo>
                  <a:pt x="5291" y="489"/>
                </a:lnTo>
                <a:lnTo>
                  <a:pt x="5289" y="489"/>
                </a:lnTo>
                <a:lnTo>
                  <a:pt x="5289" y="487"/>
                </a:lnTo>
                <a:lnTo>
                  <a:pt x="5289" y="482"/>
                </a:lnTo>
                <a:lnTo>
                  <a:pt x="5289" y="482"/>
                </a:lnTo>
                <a:lnTo>
                  <a:pt x="5291" y="480"/>
                </a:lnTo>
                <a:lnTo>
                  <a:pt x="5289" y="478"/>
                </a:lnTo>
                <a:lnTo>
                  <a:pt x="5289" y="478"/>
                </a:lnTo>
                <a:lnTo>
                  <a:pt x="5286" y="478"/>
                </a:lnTo>
                <a:lnTo>
                  <a:pt x="5286" y="478"/>
                </a:lnTo>
                <a:lnTo>
                  <a:pt x="5284" y="478"/>
                </a:lnTo>
                <a:lnTo>
                  <a:pt x="5282" y="478"/>
                </a:lnTo>
                <a:lnTo>
                  <a:pt x="5284" y="476"/>
                </a:lnTo>
                <a:lnTo>
                  <a:pt x="5284" y="476"/>
                </a:lnTo>
                <a:lnTo>
                  <a:pt x="5284" y="474"/>
                </a:lnTo>
                <a:lnTo>
                  <a:pt x="5282" y="474"/>
                </a:lnTo>
                <a:lnTo>
                  <a:pt x="5282" y="472"/>
                </a:lnTo>
                <a:lnTo>
                  <a:pt x="5259" y="461"/>
                </a:lnTo>
                <a:lnTo>
                  <a:pt x="5257" y="459"/>
                </a:lnTo>
                <a:lnTo>
                  <a:pt x="5255" y="457"/>
                </a:lnTo>
                <a:lnTo>
                  <a:pt x="5253" y="457"/>
                </a:lnTo>
                <a:lnTo>
                  <a:pt x="5251" y="457"/>
                </a:lnTo>
                <a:lnTo>
                  <a:pt x="5251" y="457"/>
                </a:lnTo>
                <a:lnTo>
                  <a:pt x="5249" y="457"/>
                </a:lnTo>
                <a:lnTo>
                  <a:pt x="5251" y="457"/>
                </a:lnTo>
                <a:lnTo>
                  <a:pt x="5251" y="455"/>
                </a:lnTo>
                <a:lnTo>
                  <a:pt x="5249" y="455"/>
                </a:lnTo>
                <a:lnTo>
                  <a:pt x="5240" y="451"/>
                </a:lnTo>
                <a:lnTo>
                  <a:pt x="5238" y="449"/>
                </a:lnTo>
                <a:lnTo>
                  <a:pt x="5240" y="451"/>
                </a:lnTo>
                <a:lnTo>
                  <a:pt x="5247" y="455"/>
                </a:lnTo>
                <a:lnTo>
                  <a:pt x="5247" y="455"/>
                </a:lnTo>
                <a:lnTo>
                  <a:pt x="5245" y="457"/>
                </a:lnTo>
                <a:lnTo>
                  <a:pt x="5242" y="457"/>
                </a:lnTo>
                <a:lnTo>
                  <a:pt x="5245" y="455"/>
                </a:lnTo>
                <a:lnTo>
                  <a:pt x="5242" y="453"/>
                </a:lnTo>
                <a:lnTo>
                  <a:pt x="5242" y="453"/>
                </a:lnTo>
                <a:lnTo>
                  <a:pt x="5240" y="451"/>
                </a:lnTo>
                <a:lnTo>
                  <a:pt x="5238" y="451"/>
                </a:lnTo>
                <a:lnTo>
                  <a:pt x="5234" y="451"/>
                </a:lnTo>
                <a:lnTo>
                  <a:pt x="5234" y="449"/>
                </a:lnTo>
                <a:lnTo>
                  <a:pt x="5234" y="447"/>
                </a:lnTo>
                <a:lnTo>
                  <a:pt x="5236" y="449"/>
                </a:lnTo>
                <a:lnTo>
                  <a:pt x="5236" y="449"/>
                </a:lnTo>
                <a:lnTo>
                  <a:pt x="5234" y="447"/>
                </a:lnTo>
                <a:lnTo>
                  <a:pt x="5232" y="445"/>
                </a:lnTo>
                <a:lnTo>
                  <a:pt x="5226" y="443"/>
                </a:lnTo>
                <a:lnTo>
                  <a:pt x="5224" y="443"/>
                </a:lnTo>
                <a:lnTo>
                  <a:pt x="5224" y="440"/>
                </a:lnTo>
                <a:lnTo>
                  <a:pt x="5221" y="440"/>
                </a:lnTo>
                <a:lnTo>
                  <a:pt x="5221" y="440"/>
                </a:lnTo>
                <a:lnTo>
                  <a:pt x="5217" y="440"/>
                </a:lnTo>
                <a:lnTo>
                  <a:pt x="5215" y="438"/>
                </a:lnTo>
                <a:lnTo>
                  <a:pt x="5215" y="438"/>
                </a:lnTo>
                <a:lnTo>
                  <a:pt x="5213" y="438"/>
                </a:lnTo>
                <a:lnTo>
                  <a:pt x="5205" y="432"/>
                </a:lnTo>
                <a:lnTo>
                  <a:pt x="5201" y="430"/>
                </a:lnTo>
                <a:lnTo>
                  <a:pt x="5201" y="430"/>
                </a:lnTo>
                <a:lnTo>
                  <a:pt x="5201" y="430"/>
                </a:lnTo>
                <a:lnTo>
                  <a:pt x="5198" y="428"/>
                </a:lnTo>
                <a:lnTo>
                  <a:pt x="5192" y="428"/>
                </a:lnTo>
                <a:lnTo>
                  <a:pt x="5186" y="426"/>
                </a:lnTo>
                <a:lnTo>
                  <a:pt x="5177" y="424"/>
                </a:lnTo>
                <a:lnTo>
                  <a:pt x="5171" y="422"/>
                </a:lnTo>
                <a:lnTo>
                  <a:pt x="5163" y="419"/>
                </a:lnTo>
                <a:lnTo>
                  <a:pt x="5159" y="417"/>
                </a:lnTo>
                <a:lnTo>
                  <a:pt x="5157" y="415"/>
                </a:lnTo>
                <a:lnTo>
                  <a:pt x="5154" y="415"/>
                </a:lnTo>
                <a:lnTo>
                  <a:pt x="5148" y="417"/>
                </a:lnTo>
                <a:lnTo>
                  <a:pt x="5140" y="417"/>
                </a:lnTo>
                <a:lnTo>
                  <a:pt x="5133" y="415"/>
                </a:lnTo>
                <a:lnTo>
                  <a:pt x="5127" y="415"/>
                </a:lnTo>
                <a:lnTo>
                  <a:pt x="5125" y="415"/>
                </a:lnTo>
                <a:lnTo>
                  <a:pt x="5121" y="415"/>
                </a:lnTo>
                <a:lnTo>
                  <a:pt x="5119" y="415"/>
                </a:lnTo>
                <a:lnTo>
                  <a:pt x="5119" y="417"/>
                </a:lnTo>
                <a:lnTo>
                  <a:pt x="5115" y="417"/>
                </a:lnTo>
                <a:lnTo>
                  <a:pt x="5113" y="415"/>
                </a:lnTo>
                <a:lnTo>
                  <a:pt x="5108" y="413"/>
                </a:lnTo>
                <a:lnTo>
                  <a:pt x="5100" y="413"/>
                </a:lnTo>
                <a:lnTo>
                  <a:pt x="5089" y="411"/>
                </a:lnTo>
                <a:lnTo>
                  <a:pt x="5083" y="411"/>
                </a:lnTo>
                <a:lnTo>
                  <a:pt x="5077" y="411"/>
                </a:lnTo>
                <a:lnTo>
                  <a:pt x="5079" y="415"/>
                </a:lnTo>
                <a:lnTo>
                  <a:pt x="5077" y="417"/>
                </a:lnTo>
                <a:lnTo>
                  <a:pt x="5075" y="419"/>
                </a:lnTo>
                <a:lnTo>
                  <a:pt x="5073" y="422"/>
                </a:lnTo>
                <a:lnTo>
                  <a:pt x="5073" y="422"/>
                </a:lnTo>
                <a:lnTo>
                  <a:pt x="5079" y="424"/>
                </a:lnTo>
                <a:lnTo>
                  <a:pt x="5081" y="428"/>
                </a:lnTo>
                <a:lnTo>
                  <a:pt x="5083" y="432"/>
                </a:lnTo>
                <a:lnTo>
                  <a:pt x="5085" y="434"/>
                </a:lnTo>
                <a:lnTo>
                  <a:pt x="5085" y="436"/>
                </a:lnTo>
                <a:lnTo>
                  <a:pt x="5079" y="443"/>
                </a:lnTo>
                <a:lnTo>
                  <a:pt x="5071" y="443"/>
                </a:lnTo>
                <a:lnTo>
                  <a:pt x="5064" y="445"/>
                </a:lnTo>
                <a:lnTo>
                  <a:pt x="5062" y="440"/>
                </a:lnTo>
                <a:lnTo>
                  <a:pt x="5060" y="436"/>
                </a:lnTo>
                <a:lnTo>
                  <a:pt x="5056" y="434"/>
                </a:lnTo>
                <a:lnTo>
                  <a:pt x="5050" y="432"/>
                </a:lnTo>
                <a:lnTo>
                  <a:pt x="5048" y="432"/>
                </a:lnTo>
                <a:lnTo>
                  <a:pt x="5045" y="432"/>
                </a:lnTo>
                <a:lnTo>
                  <a:pt x="5045" y="428"/>
                </a:lnTo>
                <a:lnTo>
                  <a:pt x="5043" y="424"/>
                </a:lnTo>
                <a:lnTo>
                  <a:pt x="5041" y="422"/>
                </a:lnTo>
                <a:lnTo>
                  <a:pt x="5041" y="422"/>
                </a:lnTo>
                <a:lnTo>
                  <a:pt x="5039" y="419"/>
                </a:lnTo>
                <a:lnTo>
                  <a:pt x="5037" y="419"/>
                </a:lnTo>
                <a:lnTo>
                  <a:pt x="5029" y="424"/>
                </a:lnTo>
                <a:lnTo>
                  <a:pt x="5025" y="426"/>
                </a:lnTo>
                <a:lnTo>
                  <a:pt x="5025" y="426"/>
                </a:lnTo>
                <a:lnTo>
                  <a:pt x="5012" y="424"/>
                </a:lnTo>
                <a:lnTo>
                  <a:pt x="5010" y="424"/>
                </a:lnTo>
                <a:lnTo>
                  <a:pt x="4991" y="424"/>
                </a:lnTo>
                <a:lnTo>
                  <a:pt x="4987" y="419"/>
                </a:lnTo>
                <a:lnTo>
                  <a:pt x="4983" y="419"/>
                </a:lnTo>
                <a:lnTo>
                  <a:pt x="4978" y="419"/>
                </a:lnTo>
                <a:lnTo>
                  <a:pt x="4976" y="422"/>
                </a:lnTo>
                <a:lnTo>
                  <a:pt x="4972" y="419"/>
                </a:lnTo>
                <a:lnTo>
                  <a:pt x="4968" y="422"/>
                </a:lnTo>
                <a:lnTo>
                  <a:pt x="4960" y="422"/>
                </a:lnTo>
                <a:lnTo>
                  <a:pt x="4957" y="424"/>
                </a:lnTo>
                <a:lnTo>
                  <a:pt x="4953" y="424"/>
                </a:lnTo>
                <a:lnTo>
                  <a:pt x="4947" y="428"/>
                </a:lnTo>
                <a:lnTo>
                  <a:pt x="4947" y="430"/>
                </a:lnTo>
                <a:lnTo>
                  <a:pt x="4947" y="434"/>
                </a:lnTo>
                <a:lnTo>
                  <a:pt x="4949" y="436"/>
                </a:lnTo>
                <a:lnTo>
                  <a:pt x="4949" y="440"/>
                </a:lnTo>
                <a:lnTo>
                  <a:pt x="4947" y="443"/>
                </a:lnTo>
                <a:lnTo>
                  <a:pt x="4945" y="443"/>
                </a:lnTo>
                <a:lnTo>
                  <a:pt x="4943" y="447"/>
                </a:lnTo>
                <a:lnTo>
                  <a:pt x="4941" y="449"/>
                </a:lnTo>
                <a:lnTo>
                  <a:pt x="4939" y="449"/>
                </a:lnTo>
                <a:lnTo>
                  <a:pt x="4941" y="449"/>
                </a:lnTo>
                <a:lnTo>
                  <a:pt x="4943" y="447"/>
                </a:lnTo>
                <a:lnTo>
                  <a:pt x="4945" y="440"/>
                </a:lnTo>
                <a:lnTo>
                  <a:pt x="4945" y="438"/>
                </a:lnTo>
                <a:lnTo>
                  <a:pt x="4943" y="438"/>
                </a:lnTo>
                <a:lnTo>
                  <a:pt x="4941" y="436"/>
                </a:lnTo>
                <a:lnTo>
                  <a:pt x="4941" y="430"/>
                </a:lnTo>
                <a:lnTo>
                  <a:pt x="4939" y="426"/>
                </a:lnTo>
                <a:lnTo>
                  <a:pt x="4939" y="424"/>
                </a:lnTo>
                <a:lnTo>
                  <a:pt x="4937" y="422"/>
                </a:lnTo>
                <a:lnTo>
                  <a:pt x="4928" y="419"/>
                </a:lnTo>
                <a:lnTo>
                  <a:pt x="4924" y="417"/>
                </a:lnTo>
                <a:lnTo>
                  <a:pt x="4922" y="415"/>
                </a:lnTo>
                <a:lnTo>
                  <a:pt x="4924" y="413"/>
                </a:lnTo>
                <a:lnTo>
                  <a:pt x="4924" y="411"/>
                </a:lnTo>
                <a:lnTo>
                  <a:pt x="4924" y="409"/>
                </a:lnTo>
                <a:lnTo>
                  <a:pt x="4926" y="407"/>
                </a:lnTo>
                <a:lnTo>
                  <a:pt x="4926" y="405"/>
                </a:lnTo>
                <a:lnTo>
                  <a:pt x="4926" y="403"/>
                </a:lnTo>
                <a:lnTo>
                  <a:pt x="4924" y="401"/>
                </a:lnTo>
                <a:lnTo>
                  <a:pt x="4922" y="396"/>
                </a:lnTo>
                <a:lnTo>
                  <a:pt x="4922" y="396"/>
                </a:lnTo>
                <a:lnTo>
                  <a:pt x="4916" y="392"/>
                </a:lnTo>
                <a:lnTo>
                  <a:pt x="4907" y="388"/>
                </a:lnTo>
                <a:lnTo>
                  <a:pt x="4897" y="386"/>
                </a:lnTo>
                <a:lnTo>
                  <a:pt x="4888" y="386"/>
                </a:lnTo>
                <a:lnTo>
                  <a:pt x="4878" y="384"/>
                </a:lnTo>
                <a:lnTo>
                  <a:pt x="4865" y="384"/>
                </a:lnTo>
                <a:lnTo>
                  <a:pt x="4861" y="386"/>
                </a:lnTo>
                <a:lnTo>
                  <a:pt x="4853" y="386"/>
                </a:lnTo>
                <a:lnTo>
                  <a:pt x="4844" y="388"/>
                </a:lnTo>
                <a:lnTo>
                  <a:pt x="4836" y="390"/>
                </a:lnTo>
                <a:lnTo>
                  <a:pt x="4832" y="390"/>
                </a:lnTo>
                <a:lnTo>
                  <a:pt x="4821" y="392"/>
                </a:lnTo>
                <a:lnTo>
                  <a:pt x="4817" y="392"/>
                </a:lnTo>
                <a:lnTo>
                  <a:pt x="4807" y="388"/>
                </a:lnTo>
                <a:lnTo>
                  <a:pt x="4809" y="386"/>
                </a:lnTo>
                <a:lnTo>
                  <a:pt x="4811" y="386"/>
                </a:lnTo>
                <a:lnTo>
                  <a:pt x="4807" y="382"/>
                </a:lnTo>
                <a:lnTo>
                  <a:pt x="4805" y="380"/>
                </a:lnTo>
                <a:lnTo>
                  <a:pt x="4798" y="378"/>
                </a:lnTo>
                <a:lnTo>
                  <a:pt x="4794" y="378"/>
                </a:lnTo>
                <a:lnTo>
                  <a:pt x="4792" y="378"/>
                </a:lnTo>
                <a:lnTo>
                  <a:pt x="4784" y="380"/>
                </a:lnTo>
                <a:lnTo>
                  <a:pt x="4781" y="382"/>
                </a:lnTo>
                <a:lnTo>
                  <a:pt x="4786" y="378"/>
                </a:lnTo>
                <a:lnTo>
                  <a:pt x="4788" y="378"/>
                </a:lnTo>
                <a:lnTo>
                  <a:pt x="4790" y="375"/>
                </a:lnTo>
                <a:lnTo>
                  <a:pt x="4790" y="373"/>
                </a:lnTo>
                <a:lnTo>
                  <a:pt x="4790" y="373"/>
                </a:lnTo>
                <a:lnTo>
                  <a:pt x="4781" y="373"/>
                </a:lnTo>
                <a:lnTo>
                  <a:pt x="4781" y="373"/>
                </a:lnTo>
                <a:lnTo>
                  <a:pt x="4779" y="371"/>
                </a:lnTo>
                <a:lnTo>
                  <a:pt x="4779" y="371"/>
                </a:lnTo>
                <a:lnTo>
                  <a:pt x="4773" y="369"/>
                </a:lnTo>
                <a:lnTo>
                  <a:pt x="4769" y="369"/>
                </a:lnTo>
                <a:lnTo>
                  <a:pt x="4767" y="369"/>
                </a:lnTo>
                <a:lnTo>
                  <a:pt x="4765" y="367"/>
                </a:lnTo>
                <a:lnTo>
                  <a:pt x="4765" y="367"/>
                </a:lnTo>
                <a:lnTo>
                  <a:pt x="4767" y="367"/>
                </a:lnTo>
                <a:lnTo>
                  <a:pt x="4767" y="365"/>
                </a:lnTo>
                <a:lnTo>
                  <a:pt x="4771" y="365"/>
                </a:lnTo>
                <a:lnTo>
                  <a:pt x="4779" y="365"/>
                </a:lnTo>
                <a:lnTo>
                  <a:pt x="4781" y="363"/>
                </a:lnTo>
                <a:lnTo>
                  <a:pt x="4781" y="361"/>
                </a:lnTo>
                <a:lnTo>
                  <a:pt x="4779" y="361"/>
                </a:lnTo>
                <a:lnTo>
                  <a:pt x="4777" y="359"/>
                </a:lnTo>
                <a:lnTo>
                  <a:pt x="4773" y="357"/>
                </a:lnTo>
                <a:lnTo>
                  <a:pt x="4767" y="354"/>
                </a:lnTo>
                <a:lnTo>
                  <a:pt x="4758" y="352"/>
                </a:lnTo>
                <a:lnTo>
                  <a:pt x="4744" y="350"/>
                </a:lnTo>
                <a:lnTo>
                  <a:pt x="4742" y="352"/>
                </a:lnTo>
                <a:lnTo>
                  <a:pt x="4740" y="352"/>
                </a:lnTo>
                <a:lnTo>
                  <a:pt x="4735" y="354"/>
                </a:lnTo>
                <a:lnTo>
                  <a:pt x="4729" y="363"/>
                </a:lnTo>
                <a:lnTo>
                  <a:pt x="4725" y="365"/>
                </a:lnTo>
                <a:lnTo>
                  <a:pt x="4721" y="367"/>
                </a:lnTo>
                <a:lnTo>
                  <a:pt x="4710" y="369"/>
                </a:lnTo>
                <a:lnTo>
                  <a:pt x="4710" y="369"/>
                </a:lnTo>
                <a:lnTo>
                  <a:pt x="4708" y="367"/>
                </a:lnTo>
                <a:lnTo>
                  <a:pt x="4708" y="365"/>
                </a:lnTo>
                <a:lnTo>
                  <a:pt x="4710" y="365"/>
                </a:lnTo>
                <a:lnTo>
                  <a:pt x="4710" y="365"/>
                </a:lnTo>
                <a:lnTo>
                  <a:pt x="4708" y="363"/>
                </a:lnTo>
                <a:lnTo>
                  <a:pt x="4710" y="363"/>
                </a:lnTo>
                <a:lnTo>
                  <a:pt x="4710" y="363"/>
                </a:lnTo>
                <a:lnTo>
                  <a:pt x="4712" y="363"/>
                </a:lnTo>
                <a:lnTo>
                  <a:pt x="4714" y="363"/>
                </a:lnTo>
                <a:lnTo>
                  <a:pt x="4719" y="363"/>
                </a:lnTo>
                <a:lnTo>
                  <a:pt x="4719" y="361"/>
                </a:lnTo>
                <a:lnTo>
                  <a:pt x="4719" y="359"/>
                </a:lnTo>
                <a:lnTo>
                  <a:pt x="4719" y="357"/>
                </a:lnTo>
                <a:lnTo>
                  <a:pt x="4719" y="354"/>
                </a:lnTo>
                <a:lnTo>
                  <a:pt x="4719" y="354"/>
                </a:lnTo>
                <a:lnTo>
                  <a:pt x="4721" y="354"/>
                </a:lnTo>
                <a:lnTo>
                  <a:pt x="4723" y="357"/>
                </a:lnTo>
                <a:lnTo>
                  <a:pt x="4725" y="357"/>
                </a:lnTo>
                <a:lnTo>
                  <a:pt x="4727" y="357"/>
                </a:lnTo>
                <a:lnTo>
                  <a:pt x="4723" y="363"/>
                </a:lnTo>
                <a:lnTo>
                  <a:pt x="4725" y="363"/>
                </a:lnTo>
                <a:lnTo>
                  <a:pt x="4729" y="359"/>
                </a:lnTo>
                <a:lnTo>
                  <a:pt x="4731" y="357"/>
                </a:lnTo>
                <a:lnTo>
                  <a:pt x="4735" y="354"/>
                </a:lnTo>
                <a:lnTo>
                  <a:pt x="4735" y="352"/>
                </a:lnTo>
                <a:lnTo>
                  <a:pt x="4731" y="352"/>
                </a:lnTo>
                <a:lnTo>
                  <a:pt x="4708" y="354"/>
                </a:lnTo>
                <a:lnTo>
                  <a:pt x="4700" y="357"/>
                </a:lnTo>
                <a:lnTo>
                  <a:pt x="4698" y="354"/>
                </a:lnTo>
                <a:lnTo>
                  <a:pt x="4696" y="354"/>
                </a:lnTo>
                <a:lnTo>
                  <a:pt x="4700" y="352"/>
                </a:lnTo>
                <a:lnTo>
                  <a:pt x="4702" y="352"/>
                </a:lnTo>
                <a:lnTo>
                  <a:pt x="4706" y="350"/>
                </a:lnTo>
                <a:lnTo>
                  <a:pt x="4706" y="350"/>
                </a:lnTo>
                <a:lnTo>
                  <a:pt x="4712" y="350"/>
                </a:lnTo>
                <a:lnTo>
                  <a:pt x="4714" y="350"/>
                </a:lnTo>
                <a:lnTo>
                  <a:pt x="4727" y="350"/>
                </a:lnTo>
                <a:lnTo>
                  <a:pt x="4727" y="348"/>
                </a:lnTo>
                <a:lnTo>
                  <a:pt x="4725" y="348"/>
                </a:lnTo>
                <a:lnTo>
                  <a:pt x="4719" y="346"/>
                </a:lnTo>
                <a:lnTo>
                  <a:pt x="4714" y="346"/>
                </a:lnTo>
                <a:lnTo>
                  <a:pt x="4710" y="346"/>
                </a:lnTo>
                <a:lnTo>
                  <a:pt x="4702" y="344"/>
                </a:lnTo>
                <a:lnTo>
                  <a:pt x="4698" y="344"/>
                </a:lnTo>
                <a:lnTo>
                  <a:pt x="4689" y="342"/>
                </a:lnTo>
                <a:lnTo>
                  <a:pt x="4687" y="342"/>
                </a:lnTo>
                <a:lnTo>
                  <a:pt x="4666" y="342"/>
                </a:lnTo>
                <a:lnTo>
                  <a:pt x="4658" y="340"/>
                </a:lnTo>
                <a:lnTo>
                  <a:pt x="4656" y="338"/>
                </a:lnTo>
                <a:lnTo>
                  <a:pt x="4647" y="336"/>
                </a:lnTo>
                <a:lnTo>
                  <a:pt x="4645" y="336"/>
                </a:lnTo>
                <a:lnTo>
                  <a:pt x="4645" y="338"/>
                </a:lnTo>
                <a:lnTo>
                  <a:pt x="4645" y="338"/>
                </a:lnTo>
                <a:lnTo>
                  <a:pt x="4649" y="342"/>
                </a:lnTo>
                <a:lnTo>
                  <a:pt x="4649" y="344"/>
                </a:lnTo>
                <a:lnTo>
                  <a:pt x="4652" y="344"/>
                </a:lnTo>
                <a:lnTo>
                  <a:pt x="4645" y="346"/>
                </a:lnTo>
                <a:lnTo>
                  <a:pt x="4643" y="348"/>
                </a:lnTo>
                <a:lnTo>
                  <a:pt x="4631" y="346"/>
                </a:lnTo>
                <a:lnTo>
                  <a:pt x="4629" y="348"/>
                </a:lnTo>
                <a:lnTo>
                  <a:pt x="4624" y="352"/>
                </a:lnTo>
                <a:lnTo>
                  <a:pt x="4624" y="352"/>
                </a:lnTo>
                <a:lnTo>
                  <a:pt x="4624" y="357"/>
                </a:lnTo>
                <a:lnTo>
                  <a:pt x="4629" y="357"/>
                </a:lnTo>
                <a:lnTo>
                  <a:pt x="4629" y="354"/>
                </a:lnTo>
                <a:lnTo>
                  <a:pt x="4631" y="354"/>
                </a:lnTo>
                <a:lnTo>
                  <a:pt x="4637" y="354"/>
                </a:lnTo>
                <a:lnTo>
                  <a:pt x="4639" y="354"/>
                </a:lnTo>
                <a:lnTo>
                  <a:pt x="4637" y="357"/>
                </a:lnTo>
                <a:lnTo>
                  <a:pt x="4633" y="357"/>
                </a:lnTo>
                <a:lnTo>
                  <a:pt x="4631" y="361"/>
                </a:lnTo>
                <a:lnTo>
                  <a:pt x="4626" y="361"/>
                </a:lnTo>
                <a:lnTo>
                  <a:pt x="4629" y="363"/>
                </a:lnTo>
                <a:lnTo>
                  <a:pt x="4633" y="363"/>
                </a:lnTo>
                <a:lnTo>
                  <a:pt x="4631" y="369"/>
                </a:lnTo>
                <a:lnTo>
                  <a:pt x="4635" y="371"/>
                </a:lnTo>
                <a:lnTo>
                  <a:pt x="4635" y="373"/>
                </a:lnTo>
                <a:lnTo>
                  <a:pt x="4631" y="373"/>
                </a:lnTo>
                <a:lnTo>
                  <a:pt x="4626" y="375"/>
                </a:lnTo>
                <a:lnTo>
                  <a:pt x="4624" y="375"/>
                </a:lnTo>
                <a:lnTo>
                  <a:pt x="4622" y="371"/>
                </a:lnTo>
                <a:lnTo>
                  <a:pt x="4618" y="371"/>
                </a:lnTo>
                <a:lnTo>
                  <a:pt x="4616" y="369"/>
                </a:lnTo>
                <a:lnTo>
                  <a:pt x="4614" y="371"/>
                </a:lnTo>
                <a:lnTo>
                  <a:pt x="4612" y="371"/>
                </a:lnTo>
                <a:lnTo>
                  <a:pt x="4610" y="371"/>
                </a:lnTo>
                <a:lnTo>
                  <a:pt x="4610" y="371"/>
                </a:lnTo>
                <a:lnTo>
                  <a:pt x="4608" y="373"/>
                </a:lnTo>
                <a:lnTo>
                  <a:pt x="4608" y="375"/>
                </a:lnTo>
                <a:lnTo>
                  <a:pt x="4605" y="375"/>
                </a:lnTo>
                <a:lnTo>
                  <a:pt x="4605" y="378"/>
                </a:lnTo>
                <a:lnTo>
                  <a:pt x="4608" y="378"/>
                </a:lnTo>
                <a:lnTo>
                  <a:pt x="4608" y="378"/>
                </a:lnTo>
                <a:lnTo>
                  <a:pt x="4612" y="378"/>
                </a:lnTo>
                <a:lnTo>
                  <a:pt x="4608" y="380"/>
                </a:lnTo>
                <a:lnTo>
                  <a:pt x="4608" y="380"/>
                </a:lnTo>
                <a:lnTo>
                  <a:pt x="4608" y="380"/>
                </a:lnTo>
                <a:lnTo>
                  <a:pt x="4605" y="382"/>
                </a:lnTo>
                <a:lnTo>
                  <a:pt x="4605" y="382"/>
                </a:lnTo>
                <a:lnTo>
                  <a:pt x="4608" y="382"/>
                </a:lnTo>
                <a:lnTo>
                  <a:pt x="4608" y="384"/>
                </a:lnTo>
                <a:lnTo>
                  <a:pt x="4605" y="384"/>
                </a:lnTo>
                <a:lnTo>
                  <a:pt x="4603" y="382"/>
                </a:lnTo>
                <a:lnTo>
                  <a:pt x="4601" y="382"/>
                </a:lnTo>
                <a:lnTo>
                  <a:pt x="4599" y="380"/>
                </a:lnTo>
                <a:lnTo>
                  <a:pt x="4597" y="378"/>
                </a:lnTo>
                <a:lnTo>
                  <a:pt x="4595" y="375"/>
                </a:lnTo>
                <a:lnTo>
                  <a:pt x="4585" y="371"/>
                </a:lnTo>
                <a:lnTo>
                  <a:pt x="4578" y="371"/>
                </a:lnTo>
                <a:lnTo>
                  <a:pt x="4576" y="371"/>
                </a:lnTo>
                <a:lnTo>
                  <a:pt x="4572" y="371"/>
                </a:lnTo>
                <a:lnTo>
                  <a:pt x="4568" y="373"/>
                </a:lnTo>
                <a:lnTo>
                  <a:pt x="4564" y="373"/>
                </a:lnTo>
                <a:lnTo>
                  <a:pt x="4561" y="375"/>
                </a:lnTo>
                <a:lnTo>
                  <a:pt x="4559" y="378"/>
                </a:lnTo>
                <a:lnTo>
                  <a:pt x="4551" y="378"/>
                </a:lnTo>
                <a:lnTo>
                  <a:pt x="4545" y="375"/>
                </a:lnTo>
                <a:lnTo>
                  <a:pt x="4541" y="373"/>
                </a:lnTo>
                <a:lnTo>
                  <a:pt x="4536" y="371"/>
                </a:lnTo>
                <a:lnTo>
                  <a:pt x="4532" y="367"/>
                </a:lnTo>
                <a:lnTo>
                  <a:pt x="4532" y="367"/>
                </a:lnTo>
                <a:lnTo>
                  <a:pt x="4532" y="365"/>
                </a:lnTo>
                <a:lnTo>
                  <a:pt x="4530" y="363"/>
                </a:lnTo>
                <a:lnTo>
                  <a:pt x="4530" y="363"/>
                </a:lnTo>
                <a:lnTo>
                  <a:pt x="4528" y="363"/>
                </a:lnTo>
                <a:lnTo>
                  <a:pt x="4524" y="367"/>
                </a:lnTo>
                <a:lnTo>
                  <a:pt x="4524" y="369"/>
                </a:lnTo>
                <a:lnTo>
                  <a:pt x="4522" y="373"/>
                </a:lnTo>
                <a:lnTo>
                  <a:pt x="4520" y="378"/>
                </a:lnTo>
                <a:lnTo>
                  <a:pt x="4520" y="380"/>
                </a:lnTo>
                <a:lnTo>
                  <a:pt x="4520" y="380"/>
                </a:lnTo>
                <a:lnTo>
                  <a:pt x="4520" y="382"/>
                </a:lnTo>
                <a:lnTo>
                  <a:pt x="4517" y="384"/>
                </a:lnTo>
                <a:lnTo>
                  <a:pt x="4513" y="390"/>
                </a:lnTo>
                <a:lnTo>
                  <a:pt x="4511" y="392"/>
                </a:lnTo>
                <a:lnTo>
                  <a:pt x="4509" y="392"/>
                </a:lnTo>
                <a:lnTo>
                  <a:pt x="4507" y="394"/>
                </a:lnTo>
                <a:lnTo>
                  <a:pt x="4505" y="394"/>
                </a:lnTo>
                <a:lnTo>
                  <a:pt x="4505" y="392"/>
                </a:lnTo>
                <a:lnTo>
                  <a:pt x="4503" y="388"/>
                </a:lnTo>
                <a:lnTo>
                  <a:pt x="4503" y="388"/>
                </a:lnTo>
                <a:lnTo>
                  <a:pt x="4501" y="390"/>
                </a:lnTo>
                <a:lnTo>
                  <a:pt x="4499" y="390"/>
                </a:lnTo>
                <a:lnTo>
                  <a:pt x="4494" y="388"/>
                </a:lnTo>
                <a:lnTo>
                  <a:pt x="4492" y="386"/>
                </a:lnTo>
                <a:lnTo>
                  <a:pt x="4488" y="384"/>
                </a:lnTo>
                <a:lnTo>
                  <a:pt x="4482" y="375"/>
                </a:lnTo>
                <a:lnTo>
                  <a:pt x="4480" y="373"/>
                </a:lnTo>
                <a:lnTo>
                  <a:pt x="4478" y="371"/>
                </a:lnTo>
                <a:lnTo>
                  <a:pt x="4476" y="371"/>
                </a:lnTo>
                <a:lnTo>
                  <a:pt x="4473" y="369"/>
                </a:lnTo>
                <a:lnTo>
                  <a:pt x="4476" y="369"/>
                </a:lnTo>
                <a:lnTo>
                  <a:pt x="4480" y="367"/>
                </a:lnTo>
                <a:lnTo>
                  <a:pt x="4484" y="367"/>
                </a:lnTo>
                <a:lnTo>
                  <a:pt x="4480" y="365"/>
                </a:lnTo>
                <a:lnTo>
                  <a:pt x="4480" y="363"/>
                </a:lnTo>
                <a:lnTo>
                  <a:pt x="4478" y="361"/>
                </a:lnTo>
                <a:lnTo>
                  <a:pt x="4480" y="363"/>
                </a:lnTo>
                <a:lnTo>
                  <a:pt x="4478" y="365"/>
                </a:lnTo>
                <a:lnTo>
                  <a:pt x="4478" y="367"/>
                </a:lnTo>
                <a:lnTo>
                  <a:pt x="4476" y="367"/>
                </a:lnTo>
                <a:lnTo>
                  <a:pt x="4467" y="359"/>
                </a:lnTo>
                <a:lnTo>
                  <a:pt x="4463" y="354"/>
                </a:lnTo>
                <a:lnTo>
                  <a:pt x="4459" y="352"/>
                </a:lnTo>
                <a:lnTo>
                  <a:pt x="4459" y="350"/>
                </a:lnTo>
                <a:lnTo>
                  <a:pt x="4459" y="348"/>
                </a:lnTo>
                <a:lnTo>
                  <a:pt x="4465" y="352"/>
                </a:lnTo>
                <a:lnTo>
                  <a:pt x="4469" y="354"/>
                </a:lnTo>
                <a:lnTo>
                  <a:pt x="4476" y="359"/>
                </a:lnTo>
                <a:lnTo>
                  <a:pt x="4480" y="359"/>
                </a:lnTo>
                <a:lnTo>
                  <a:pt x="4482" y="357"/>
                </a:lnTo>
                <a:lnTo>
                  <a:pt x="4482" y="352"/>
                </a:lnTo>
                <a:lnTo>
                  <a:pt x="4480" y="348"/>
                </a:lnTo>
                <a:lnTo>
                  <a:pt x="4478" y="348"/>
                </a:lnTo>
                <a:lnTo>
                  <a:pt x="4469" y="346"/>
                </a:lnTo>
                <a:lnTo>
                  <a:pt x="4467" y="346"/>
                </a:lnTo>
                <a:lnTo>
                  <a:pt x="4469" y="346"/>
                </a:lnTo>
                <a:lnTo>
                  <a:pt x="4471" y="346"/>
                </a:lnTo>
                <a:lnTo>
                  <a:pt x="4473" y="344"/>
                </a:lnTo>
                <a:lnTo>
                  <a:pt x="4478" y="342"/>
                </a:lnTo>
                <a:lnTo>
                  <a:pt x="4480" y="342"/>
                </a:lnTo>
                <a:lnTo>
                  <a:pt x="4480" y="340"/>
                </a:lnTo>
                <a:lnTo>
                  <a:pt x="4478" y="338"/>
                </a:lnTo>
                <a:lnTo>
                  <a:pt x="4471" y="336"/>
                </a:lnTo>
                <a:lnTo>
                  <a:pt x="4471" y="336"/>
                </a:lnTo>
                <a:lnTo>
                  <a:pt x="4473" y="336"/>
                </a:lnTo>
                <a:lnTo>
                  <a:pt x="4473" y="333"/>
                </a:lnTo>
                <a:lnTo>
                  <a:pt x="4478" y="331"/>
                </a:lnTo>
                <a:lnTo>
                  <a:pt x="4478" y="329"/>
                </a:lnTo>
                <a:lnTo>
                  <a:pt x="4478" y="331"/>
                </a:lnTo>
                <a:lnTo>
                  <a:pt x="4476" y="329"/>
                </a:lnTo>
                <a:lnTo>
                  <a:pt x="4476" y="329"/>
                </a:lnTo>
                <a:lnTo>
                  <a:pt x="4476" y="327"/>
                </a:lnTo>
                <a:lnTo>
                  <a:pt x="4473" y="327"/>
                </a:lnTo>
                <a:lnTo>
                  <a:pt x="4471" y="325"/>
                </a:lnTo>
                <a:lnTo>
                  <a:pt x="4465" y="325"/>
                </a:lnTo>
                <a:lnTo>
                  <a:pt x="4465" y="325"/>
                </a:lnTo>
                <a:lnTo>
                  <a:pt x="4467" y="325"/>
                </a:lnTo>
                <a:lnTo>
                  <a:pt x="4465" y="323"/>
                </a:lnTo>
                <a:lnTo>
                  <a:pt x="4463" y="323"/>
                </a:lnTo>
                <a:lnTo>
                  <a:pt x="4463" y="321"/>
                </a:lnTo>
                <a:lnTo>
                  <a:pt x="4461" y="321"/>
                </a:lnTo>
                <a:lnTo>
                  <a:pt x="4459" y="321"/>
                </a:lnTo>
                <a:lnTo>
                  <a:pt x="4448" y="319"/>
                </a:lnTo>
                <a:lnTo>
                  <a:pt x="4446" y="319"/>
                </a:lnTo>
                <a:lnTo>
                  <a:pt x="4446" y="321"/>
                </a:lnTo>
                <a:lnTo>
                  <a:pt x="4442" y="325"/>
                </a:lnTo>
                <a:lnTo>
                  <a:pt x="4438" y="323"/>
                </a:lnTo>
                <a:lnTo>
                  <a:pt x="4438" y="323"/>
                </a:lnTo>
                <a:lnTo>
                  <a:pt x="4438" y="321"/>
                </a:lnTo>
                <a:lnTo>
                  <a:pt x="4438" y="321"/>
                </a:lnTo>
                <a:lnTo>
                  <a:pt x="4438" y="319"/>
                </a:lnTo>
                <a:lnTo>
                  <a:pt x="4438" y="319"/>
                </a:lnTo>
                <a:lnTo>
                  <a:pt x="4436" y="319"/>
                </a:lnTo>
                <a:lnTo>
                  <a:pt x="4434" y="319"/>
                </a:lnTo>
                <a:lnTo>
                  <a:pt x="4432" y="319"/>
                </a:lnTo>
                <a:lnTo>
                  <a:pt x="4429" y="321"/>
                </a:lnTo>
                <a:lnTo>
                  <a:pt x="4427" y="321"/>
                </a:lnTo>
                <a:lnTo>
                  <a:pt x="4427" y="319"/>
                </a:lnTo>
                <a:lnTo>
                  <a:pt x="4415" y="315"/>
                </a:lnTo>
                <a:lnTo>
                  <a:pt x="4413" y="313"/>
                </a:lnTo>
                <a:lnTo>
                  <a:pt x="4411" y="313"/>
                </a:lnTo>
                <a:lnTo>
                  <a:pt x="4404" y="315"/>
                </a:lnTo>
                <a:lnTo>
                  <a:pt x="4402" y="315"/>
                </a:lnTo>
                <a:lnTo>
                  <a:pt x="4400" y="317"/>
                </a:lnTo>
                <a:lnTo>
                  <a:pt x="4396" y="315"/>
                </a:lnTo>
                <a:lnTo>
                  <a:pt x="4396" y="317"/>
                </a:lnTo>
                <a:lnTo>
                  <a:pt x="4394" y="319"/>
                </a:lnTo>
                <a:lnTo>
                  <a:pt x="4394" y="321"/>
                </a:lnTo>
                <a:lnTo>
                  <a:pt x="4394" y="323"/>
                </a:lnTo>
                <a:lnTo>
                  <a:pt x="4396" y="323"/>
                </a:lnTo>
                <a:lnTo>
                  <a:pt x="4396" y="325"/>
                </a:lnTo>
                <a:lnTo>
                  <a:pt x="4398" y="327"/>
                </a:lnTo>
                <a:lnTo>
                  <a:pt x="4398" y="329"/>
                </a:lnTo>
                <a:lnTo>
                  <a:pt x="4398" y="329"/>
                </a:lnTo>
                <a:lnTo>
                  <a:pt x="4396" y="329"/>
                </a:lnTo>
                <a:lnTo>
                  <a:pt x="4396" y="331"/>
                </a:lnTo>
                <a:lnTo>
                  <a:pt x="4394" y="333"/>
                </a:lnTo>
                <a:lnTo>
                  <a:pt x="4392" y="336"/>
                </a:lnTo>
                <a:lnTo>
                  <a:pt x="4390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5" y="336"/>
                </a:lnTo>
                <a:lnTo>
                  <a:pt x="4385" y="336"/>
                </a:lnTo>
                <a:lnTo>
                  <a:pt x="4385" y="336"/>
                </a:lnTo>
                <a:lnTo>
                  <a:pt x="4383" y="338"/>
                </a:lnTo>
                <a:lnTo>
                  <a:pt x="4379" y="336"/>
                </a:lnTo>
                <a:lnTo>
                  <a:pt x="4375" y="336"/>
                </a:lnTo>
                <a:lnTo>
                  <a:pt x="4373" y="333"/>
                </a:lnTo>
                <a:lnTo>
                  <a:pt x="4371" y="333"/>
                </a:lnTo>
                <a:lnTo>
                  <a:pt x="4367" y="333"/>
                </a:lnTo>
                <a:lnTo>
                  <a:pt x="4360" y="336"/>
                </a:lnTo>
                <a:lnTo>
                  <a:pt x="4354" y="333"/>
                </a:lnTo>
                <a:lnTo>
                  <a:pt x="4346" y="333"/>
                </a:lnTo>
                <a:lnTo>
                  <a:pt x="4344" y="333"/>
                </a:lnTo>
                <a:lnTo>
                  <a:pt x="4337" y="331"/>
                </a:lnTo>
                <a:lnTo>
                  <a:pt x="4331" y="329"/>
                </a:lnTo>
                <a:lnTo>
                  <a:pt x="4323" y="327"/>
                </a:lnTo>
                <a:lnTo>
                  <a:pt x="4323" y="323"/>
                </a:lnTo>
                <a:lnTo>
                  <a:pt x="4325" y="321"/>
                </a:lnTo>
                <a:lnTo>
                  <a:pt x="4329" y="321"/>
                </a:lnTo>
                <a:lnTo>
                  <a:pt x="4331" y="321"/>
                </a:lnTo>
                <a:lnTo>
                  <a:pt x="4331" y="319"/>
                </a:lnTo>
                <a:lnTo>
                  <a:pt x="4329" y="319"/>
                </a:lnTo>
                <a:lnTo>
                  <a:pt x="4325" y="317"/>
                </a:lnTo>
                <a:lnTo>
                  <a:pt x="4308" y="317"/>
                </a:lnTo>
                <a:lnTo>
                  <a:pt x="4295" y="315"/>
                </a:lnTo>
                <a:lnTo>
                  <a:pt x="4279" y="315"/>
                </a:lnTo>
                <a:lnTo>
                  <a:pt x="4270" y="317"/>
                </a:lnTo>
                <a:lnTo>
                  <a:pt x="4260" y="317"/>
                </a:lnTo>
                <a:lnTo>
                  <a:pt x="4258" y="319"/>
                </a:lnTo>
                <a:lnTo>
                  <a:pt x="4251" y="319"/>
                </a:lnTo>
                <a:lnTo>
                  <a:pt x="4253" y="321"/>
                </a:lnTo>
                <a:lnTo>
                  <a:pt x="4256" y="323"/>
                </a:lnTo>
                <a:lnTo>
                  <a:pt x="4256" y="323"/>
                </a:lnTo>
                <a:lnTo>
                  <a:pt x="4258" y="323"/>
                </a:lnTo>
                <a:lnTo>
                  <a:pt x="4258" y="325"/>
                </a:lnTo>
                <a:lnTo>
                  <a:pt x="4256" y="325"/>
                </a:lnTo>
                <a:lnTo>
                  <a:pt x="4253" y="325"/>
                </a:lnTo>
                <a:lnTo>
                  <a:pt x="4253" y="327"/>
                </a:lnTo>
                <a:lnTo>
                  <a:pt x="4253" y="329"/>
                </a:lnTo>
                <a:lnTo>
                  <a:pt x="4253" y="331"/>
                </a:lnTo>
                <a:lnTo>
                  <a:pt x="4251" y="336"/>
                </a:lnTo>
                <a:lnTo>
                  <a:pt x="4249" y="338"/>
                </a:lnTo>
                <a:lnTo>
                  <a:pt x="4247" y="338"/>
                </a:lnTo>
                <a:lnTo>
                  <a:pt x="4249" y="340"/>
                </a:lnTo>
                <a:lnTo>
                  <a:pt x="4251" y="342"/>
                </a:lnTo>
                <a:lnTo>
                  <a:pt x="4253" y="342"/>
                </a:lnTo>
                <a:lnTo>
                  <a:pt x="4256" y="342"/>
                </a:lnTo>
                <a:lnTo>
                  <a:pt x="4253" y="344"/>
                </a:lnTo>
                <a:lnTo>
                  <a:pt x="4249" y="342"/>
                </a:lnTo>
                <a:lnTo>
                  <a:pt x="4247" y="340"/>
                </a:lnTo>
                <a:lnTo>
                  <a:pt x="4247" y="340"/>
                </a:lnTo>
                <a:lnTo>
                  <a:pt x="4247" y="338"/>
                </a:lnTo>
                <a:lnTo>
                  <a:pt x="4249" y="336"/>
                </a:lnTo>
                <a:lnTo>
                  <a:pt x="4249" y="336"/>
                </a:lnTo>
                <a:lnTo>
                  <a:pt x="4251" y="331"/>
                </a:lnTo>
                <a:lnTo>
                  <a:pt x="4251" y="329"/>
                </a:lnTo>
                <a:lnTo>
                  <a:pt x="4251" y="323"/>
                </a:lnTo>
                <a:lnTo>
                  <a:pt x="4249" y="323"/>
                </a:lnTo>
                <a:lnTo>
                  <a:pt x="4247" y="321"/>
                </a:lnTo>
                <a:lnTo>
                  <a:pt x="4249" y="317"/>
                </a:lnTo>
                <a:lnTo>
                  <a:pt x="4251" y="315"/>
                </a:lnTo>
                <a:lnTo>
                  <a:pt x="4249" y="315"/>
                </a:lnTo>
                <a:lnTo>
                  <a:pt x="4247" y="310"/>
                </a:lnTo>
                <a:lnTo>
                  <a:pt x="4245" y="308"/>
                </a:lnTo>
                <a:lnTo>
                  <a:pt x="4243" y="306"/>
                </a:lnTo>
                <a:lnTo>
                  <a:pt x="4243" y="306"/>
                </a:lnTo>
                <a:lnTo>
                  <a:pt x="4243" y="310"/>
                </a:lnTo>
                <a:lnTo>
                  <a:pt x="4243" y="313"/>
                </a:lnTo>
                <a:lnTo>
                  <a:pt x="4241" y="313"/>
                </a:lnTo>
                <a:lnTo>
                  <a:pt x="4237" y="315"/>
                </a:lnTo>
                <a:lnTo>
                  <a:pt x="4233" y="315"/>
                </a:lnTo>
                <a:lnTo>
                  <a:pt x="4228" y="313"/>
                </a:lnTo>
                <a:lnTo>
                  <a:pt x="4222" y="310"/>
                </a:lnTo>
                <a:lnTo>
                  <a:pt x="4220" y="308"/>
                </a:lnTo>
                <a:lnTo>
                  <a:pt x="4220" y="306"/>
                </a:lnTo>
                <a:lnTo>
                  <a:pt x="4222" y="306"/>
                </a:lnTo>
                <a:lnTo>
                  <a:pt x="4224" y="304"/>
                </a:lnTo>
                <a:lnTo>
                  <a:pt x="4220" y="304"/>
                </a:lnTo>
                <a:lnTo>
                  <a:pt x="4218" y="304"/>
                </a:lnTo>
                <a:lnTo>
                  <a:pt x="4216" y="308"/>
                </a:lnTo>
                <a:lnTo>
                  <a:pt x="4214" y="306"/>
                </a:lnTo>
                <a:lnTo>
                  <a:pt x="4205" y="304"/>
                </a:lnTo>
                <a:lnTo>
                  <a:pt x="4203" y="306"/>
                </a:lnTo>
                <a:lnTo>
                  <a:pt x="4199" y="308"/>
                </a:lnTo>
                <a:lnTo>
                  <a:pt x="4199" y="308"/>
                </a:lnTo>
                <a:lnTo>
                  <a:pt x="4197" y="310"/>
                </a:lnTo>
                <a:lnTo>
                  <a:pt x="4197" y="313"/>
                </a:lnTo>
                <a:lnTo>
                  <a:pt x="4197" y="313"/>
                </a:lnTo>
                <a:lnTo>
                  <a:pt x="4203" y="315"/>
                </a:lnTo>
                <a:lnTo>
                  <a:pt x="4207" y="313"/>
                </a:lnTo>
                <a:lnTo>
                  <a:pt x="4212" y="313"/>
                </a:lnTo>
                <a:lnTo>
                  <a:pt x="4214" y="313"/>
                </a:lnTo>
                <a:lnTo>
                  <a:pt x="4214" y="313"/>
                </a:lnTo>
                <a:lnTo>
                  <a:pt x="4212" y="315"/>
                </a:lnTo>
                <a:lnTo>
                  <a:pt x="4207" y="317"/>
                </a:lnTo>
                <a:lnTo>
                  <a:pt x="4199" y="321"/>
                </a:lnTo>
                <a:lnTo>
                  <a:pt x="4197" y="321"/>
                </a:lnTo>
                <a:lnTo>
                  <a:pt x="4191" y="321"/>
                </a:lnTo>
                <a:lnTo>
                  <a:pt x="4189" y="323"/>
                </a:lnTo>
                <a:lnTo>
                  <a:pt x="4189" y="323"/>
                </a:lnTo>
                <a:lnTo>
                  <a:pt x="4180" y="325"/>
                </a:lnTo>
                <a:lnTo>
                  <a:pt x="4178" y="325"/>
                </a:lnTo>
                <a:lnTo>
                  <a:pt x="4176" y="325"/>
                </a:lnTo>
                <a:lnTo>
                  <a:pt x="4174" y="327"/>
                </a:lnTo>
                <a:lnTo>
                  <a:pt x="4172" y="327"/>
                </a:lnTo>
                <a:lnTo>
                  <a:pt x="4170" y="329"/>
                </a:lnTo>
                <a:lnTo>
                  <a:pt x="4163" y="329"/>
                </a:lnTo>
                <a:lnTo>
                  <a:pt x="4159" y="329"/>
                </a:lnTo>
                <a:lnTo>
                  <a:pt x="4151" y="329"/>
                </a:lnTo>
                <a:lnTo>
                  <a:pt x="4149" y="331"/>
                </a:lnTo>
                <a:lnTo>
                  <a:pt x="4147" y="331"/>
                </a:lnTo>
                <a:lnTo>
                  <a:pt x="4147" y="333"/>
                </a:lnTo>
                <a:lnTo>
                  <a:pt x="4144" y="336"/>
                </a:lnTo>
                <a:lnTo>
                  <a:pt x="4138" y="338"/>
                </a:lnTo>
                <a:lnTo>
                  <a:pt x="4134" y="340"/>
                </a:lnTo>
                <a:lnTo>
                  <a:pt x="4132" y="340"/>
                </a:lnTo>
                <a:lnTo>
                  <a:pt x="4134" y="338"/>
                </a:lnTo>
                <a:lnTo>
                  <a:pt x="4138" y="333"/>
                </a:lnTo>
                <a:lnTo>
                  <a:pt x="4147" y="325"/>
                </a:lnTo>
                <a:lnTo>
                  <a:pt x="4153" y="325"/>
                </a:lnTo>
                <a:lnTo>
                  <a:pt x="4155" y="323"/>
                </a:lnTo>
                <a:lnTo>
                  <a:pt x="4161" y="317"/>
                </a:lnTo>
                <a:lnTo>
                  <a:pt x="4161" y="317"/>
                </a:lnTo>
                <a:lnTo>
                  <a:pt x="4170" y="317"/>
                </a:lnTo>
                <a:lnTo>
                  <a:pt x="4176" y="315"/>
                </a:lnTo>
                <a:lnTo>
                  <a:pt x="4189" y="304"/>
                </a:lnTo>
                <a:lnTo>
                  <a:pt x="4195" y="304"/>
                </a:lnTo>
                <a:lnTo>
                  <a:pt x="4199" y="300"/>
                </a:lnTo>
                <a:lnTo>
                  <a:pt x="4199" y="300"/>
                </a:lnTo>
                <a:lnTo>
                  <a:pt x="4199" y="298"/>
                </a:lnTo>
                <a:lnTo>
                  <a:pt x="4199" y="298"/>
                </a:lnTo>
                <a:lnTo>
                  <a:pt x="4199" y="296"/>
                </a:lnTo>
                <a:lnTo>
                  <a:pt x="4205" y="296"/>
                </a:lnTo>
                <a:lnTo>
                  <a:pt x="4207" y="292"/>
                </a:lnTo>
                <a:lnTo>
                  <a:pt x="4214" y="289"/>
                </a:lnTo>
                <a:lnTo>
                  <a:pt x="4220" y="287"/>
                </a:lnTo>
                <a:lnTo>
                  <a:pt x="4228" y="285"/>
                </a:lnTo>
                <a:lnTo>
                  <a:pt x="4233" y="281"/>
                </a:lnTo>
                <a:lnTo>
                  <a:pt x="4243" y="277"/>
                </a:lnTo>
                <a:lnTo>
                  <a:pt x="4253" y="269"/>
                </a:lnTo>
                <a:lnTo>
                  <a:pt x="4256" y="264"/>
                </a:lnTo>
                <a:lnTo>
                  <a:pt x="4253" y="262"/>
                </a:lnTo>
                <a:lnTo>
                  <a:pt x="4249" y="262"/>
                </a:lnTo>
                <a:lnTo>
                  <a:pt x="4249" y="260"/>
                </a:lnTo>
                <a:lnTo>
                  <a:pt x="4247" y="260"/>
                </a:lnTo>
                <a:lnTo>
                  <a:pt x="4245" y="260"/>
                </a:lnTo>
                <a:lnTo>
                  <a:pt x="4241" y="256"/>
                </a:lnTo>
                <a:lnTo>
                  <a:pt x="4237" y="254"/>
                </a:lnTo>
                <a:lnTo>
                  <a:pt x="4237" y="254"/>
                </a:lnTo>
                <a:lnTo>
                  <a:pt x="4237" y="252"/>
                </a:lnTo>
                <a:lnTo>
                  <a:pt x="4239" y="254"/>
                </a:lnTo>
                <a:lnTo>
                  <a:pt x="4247" y="258"/>
                </a:lnTo>
                <a:lnTo>
                  <a:pt x="4251" y="258"/>
                </a:lnTo>
                <a:lnTo>
                  <a:pt x="4251" y="258"/>
                </a:lnTo>
                <a:lnTo>
                  <a:pt x="4251" y="260"/>
                </a:lnTo>
                <a:lnTo>
                  <a:pt x="4251" y="260"/>
                </a:lnTo>
                <a:lnTo>
                  <a:pt x="4253" y="260"/>
                </a:lnTo>
                <a:lnTo>
                  <a:pt x="4253" y="260"/>
                </a:lnTo>
                <a:lnTo>
                  <a:pt x="4256" y="256"/>
                </a:lnTo>
                <a:lnTo>
                  <a:pt x="4258" y="252"/>
                </a:lnTo>
                <a:lnTo>
                  <a:pt x="4258" y="250"/>
                </a:lnTo>
                <a:lnTo>
                  <a:pt x="4253" y="252"/>
                </a:lnTo>
                <a:lnTo>
                  <a:pt x="4251" y="245"/>
                </a:lnTo>
                <a:lnTo>
                  <a:pt x="4249" y="243"/>
                </a:lnTo>
                <a:lnTo>
                  <a:pt x="4249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7" y="243"/>
                </a:lnTo>
                <a:lnTo>
                  <a:pt x="4245" y="243"/>
                </a:lnTo>
                <a:lnTo>
                  <a:pt x="4245" y="245"/>
                </a:lnTo>
                <a:lnTo>
                  <a:pt x="4243" y="245"/>
                </a:lnTo>
                <a:lnTo>
                  <a:pt x="4239" y="248"/>
                </a:lnTo>
                <a:lnTo>
                  <a:pt x="4241" y="245"/>
                </a:lnTo>
                <a:lnTo>
                  <a:pt x="4241" y="243"/>
                </a:lnTo>
                <a:lnTo>
                  <a:pt x="4241" y="243"/>
                </a:lnTo>
                <a:lnTo>
                  <a:pt x="4241" y="241"/>
                </a:lnTo>
                <a:lnTo>
                  <a:pt x="4239" y="237"/>
                </a:lnTo>
                <a:lnTo>
                  <a:pt x="4237" y="237"/>
                </a:lnTo>
                <a:lnTo>
                  <a:pt x="4235" y="235"/>
                </a:lnTo>
                <a:lnTo>
                  <a:pt x="4233" y="235"/>
                </a:lnTo>
                <a:lnTo>
                  <a:pt x="4230" y="237"/>
                </a:lnTo>
                <a:lnTo>
                  <a:pt x="4230" y="235"/>
                </a:lnTo>
                <a:lnTo>
                  <a:pt x="4233" y="235"/>
                </a:lnTo>
                <a:lnTo>
                  <a:pt x="4230" y="231"/>
                </a:lnTo>
                <a:lnTo>
                  <a:pt x="4226" y="231"/>
                </a:lnTo>
                <a:lnTo>
                  <a:pt x="4224" y="231"/>
                </a:lnTo>
                <a:lnTo>
                  <a:pt x="4222" y="229"/>
                </a:lnTo>
                <a:lnTo>
                  <a:pt x="4218" y="227"/>
                </a:lnTo>
                <a:lnTo>
                  <a:pt x="4207" y="227"/>
                </a:lnTo>
                <a:lnTo>
                  <a:pt x="4201" y="227"/>
                </a:lnTo>
                <a:lnTo>
                  <a:pt x="4193" y="227"/>
                </a:lnTo>
                <a:lnTo>
                  <a:pt x="4182" y="227"/>
                </a:lnTo>
                <a:lnTo>
                  <a:pt x="4178" y="227"/>
                </a:lnTo>
                <a:lnTo>
                  <a:pt x="4176" y="227"/>
                </a:lnTo>
                <a:lnTo>
                  <a:pt x="4172" y="227"/>
                </a:lnTo>
                <a:lnTo>
                  <a:pt x="4172" y="229"/>
                </a:lnTo>
                <a:lnTo>
                  <a:pt x="4172" y="231"/>
                </a:lnTo>
                <a:lnTo>
                  <a:pt x="4168" y="233"/>
                </a:lnTo>
                <a:lnTo>
                  <a:pt x="4168" y="233"/>
                </a:lnTo>
                <a:lnTo>
                  <a:pt x="4159" y="233"/>
                </a:lnTo>
                <a:lnTo>
                  <a:pt x="4155" y="235"/>
                </a:lnTo>
                <a:lnTo>
                  <a:pt x="4153" y="233"/>
                </a:lnTo>
                <a:lnTo>
                  <a:pt x="4149" y="233"/>
                </a:lnTo>
                <a:lnTo>
                  <a:pt x="4149" y="231"/>
                </a:lnTo>
                <a:lnTo>
                  <a:pt x="4151" y="231"/>
                </a:lnTo>
                <a:lnTo>
                  <a:pt x="4153" y="231"/>
                </a:lnTo>
                <a:lnTo>
                  <a:pt x="4157" y="227"/>
                </a:lnTo>
                <a:lnTo>
                  <a:pt x="4161" y="224"/>
                </a:lnTo>
                <a:lnTo>
                  <a:pt x="4163" y="220"/>
                </a:lnTo>
                <a:lnTo>
                  <a:pt x="4161" y="218"/>
                </a:lnTo>
                <a:lnTo>
                  <a:pt x="4157" y="218"/>
                </a:lnTo>
                <a:lnTo>
                  <a:pt x="4155" y="218"/>
                </a:lnTo>
                <a:lnTo>
                  <a:pt x="4153" y="218"/>
                </a:lnTo>
                <a:lnTo>
                  <a:pt x="4149" y="216"/>
                </a:lnTo>
                <a:lnTo>
                  <a:pt x="4144" y="216"/>
                </a:lnTo>
                <a:lnTo>
                  <a:pt x="4140" y="218"/>
                </a:lnTo>
                <a:lnTo>
                  <a:pt x="4138" y="218"/>
                </a:lnTo>
                <a:lnTo>
                  <a:pt x="4138" y="216"/>
                </a:lnTo>
                <a:lnTo>
                  <a:pt x="4134" y="216"/>
                </a:lnTo>
                <a:lnTo>
                  <a:pt x="4117" y="216"/>
                </a:lnTo>
                <a:lnTo>
                  <a:pt x="4119" y="214"/>
                </a:lnTo>
                <a:lnTo>
                  <a:pt x="4128" y="214"/>
                </a:lnTo>
                <a:lnTo>
                  <a:pt x="4134" y="212"/>
                </a:lnTo>
                <a:lnTo>
                  <a:pt x="4140" y="208"/>
                </a:lnTo>
                <a:lnTo>
                  <a:pt x="4144" y="206"/>
                </a:lnTo>
                <a:lnTo>
                  <a:pt x="4142" y="206"/>
                </a:lnTo>
                <a:lnTo>
                  <a:pt x="4142" y="204"/>
                </a:lnTo>
                <a:lnTo>
                  <a:pt x="4138" y="201"/>
                </a:lnTo>
                <a:lnTo>
                  <a:pt x="4134" y="201"/>
                </a:lnTo>
                <a:lnTo>
                  <a:pt x="4128" y="199"/>
                </a:lnTo>
                <a:lnTo>
                  <a:pt x="4126" y="199"/>
                </a:lnTo>
                <a:lnTo>
                  <a:pt x="4117" y="195"/>
                </a:lnTo>
                <a:lnTo>
                  <a:pt x="4115" y="195"/>
                </a:lnTo>
                <a:lnTo>
                  <a:pt x="4109" y="199"/>
                </a:lnTo>
                <a:lnTo>
                  <a:pt x="4105" y="199"/>
                </a:lnTo>
                <a:lnTo>
                  <a:pt x="4103" y="199"/>
                </a:lnTo>
                <a:lnTo>
                  <a:pt x="4094" y="204"/>
                </a:lnTo>
                <a:lnTo>
                  <a:pt x="4077" y="212"/>
                </a:lnTo>
                <a:lnTo>
                  <a:pt x="4075" y="216"/>
                </a:lnTo>
                <a:lnTo>
                  <a:pt x="4073" y="218"/>
                </a:lnTo>
                <a:lnTo>
                  <a:pt x="4071" y="218"/>
                </a:lnTo>
                <a:lnTo>
                  <a:pt x="4069" y="222"/>
                </a:lnTo>
                <a:lnTo>
                  <a:pt x="4069" y="224"/>
                </a:lnTo>
                <a:lnTo>
                  <a:pt x="4071" y="224"/>
                </a:lnTo>
                <a:lnTo>
                  <a:pt x="4073" y="227"/>
                </a:lnTo>
                <a:lnTo>
                  <a:pt x="4071" y="231"/>
                </a:lnTo>
                <a:lnTo>
                  <a:pt x="4069" y="231"/>
                </a:lnTo>
                <a:lnTo>
                  <a:pt x="4071" y="233"/>
                </a:lnTo>
                <a:lnTo>
                  <a:pt x="4073" y="233"/>
                </a:lnTo>
                <a:lnTo>
                  <a:pt x="4082" y="233"/>
                </a:lnTo>
                <a:lnTo>
                  <a:pt x="4080" y="235"/>
                </a:lnTo>
                <a:lnTo>
                  <a:pt x="4075" y="235"/>
                </a:lnTo>
                <a:lnTo>
                  <a:pt x="4071" y="235"/>
                </a:lnTo>
                <a:lnTo>
                  <a:pt x="4069" y="233"/>
                </a:lnTo>
                <a:lnTo>
                  <a:pt x="4061" y="235"/>
                </a:lnTo>
                <a:lnTo>
                  <a:pt x="4056" y="233"/>
                </a:lnTo>
                <a:lnTo>
                  <a:pt x="4050" y="235"/>
                </a:lnTo>
                <a:lnTo>
                  <a:pt x="4040" y="233"/>
                </a:lnTo>
                <a:lnTo>
                  <a:pt x="4040" y="235"/>
                </a:lnTo>
                <a:lnTo>
                  <a:pt x="4042" y="235"/>
                </a:lnTo>
                <a:lnTo>
                  <a:pt x="4044" y="237"/>
                </a:lnTo>
                <a:lnTo>
                  <a:pt x="4048" y="239"/>
                </a:lnTo>
                <a:lnTo>
                  <a:pt x="4050" y="241"/>
                </a:lnTo>
                <a:lnTo>
                  <a:pt x="4054" y="243"/>
                </a:lnTo>
                <a:lnTo>
                  <a:pt x="4054" y="250"/>
                </a:lnTo>
                <a:lnTo>
                  <a:pt x="4052" y="252"/>
                </a:lnTo>
                <a:lnTo>
                  <a:pt x="4050" y="254"/>
                </a:lnTo>
                <a:lnTo>
                  <a:pt x="4050" y="254"/>
                </a:lnTo>
                <a:lnTo>
                  <a:pt x="4048" y="254"/>
                </a:lnTo>
                <a:lnTo>
                  <a:pt x="4050" y="252"/>
                </a:lnTo>
                <a:lnTo>
                  <a:pt x="4052" y="250"/>
                </a:lnTo>
                <a:lnTo>
                  <a:pt x="4052" y="248"/>
                </a:lnTo>
                <a:lnTo>
                  <a:pt x="4052" y="245"/>
                </a:lnTo>
                <a:lnTo>
                  <a:pt x="4050" y="245"/>
                </a:lnTo>
                <a:lnTo>
                  <a:pt x="4050" y="245"/>
                </a:lnTo>
                <a:lnTo>
                  <a:pt x="4044" y="243"/>
                </a:lnTo>
                <a:lnTo>
                  <a:pt x="4042" y="241"/>
                </a:lnTo>
                <a:lnTo>
                  <a:pt x="4038" y="241"/>
                </a:lnTo>
                <a:lnTo>
                  <a:pt x="4038" y="241"/>
                </a:lnTo>
                <a:lnTo>
                  <a:pt x="4031" y="243"/>
                </a:lnTo>
                <a:lnTo>
                  <a:pt x="4029" y="243"/>
                </a:lnTo>
                <a:lnTo>
                  <a:pt x="4027" y="243"/>
                </a:lnTo>
                <a:lnTo>
                  <a:pt x="4027" y="245"/>
                </a:lnTo>
                <a:lnTo>
                  <a:pt x="4023" y="245"/>
                </a:lnTo>
                <a:lnTo>
                  <a:pt x="4023" y="248"/>
                </a:lnTo>
                <a:lnTo>
                  <a:pt x="4021" y="250"/>
                </a:lnTo>
                <a:lnTo>
                  <a:pt x="4019" y="248"/>
                </a:lnTo>
                <a:lnTo>
                  <a:pt x="4017" y="248"/>
                </a:lnTo>
                <a:lnTo>
                  <a:pt x="4010" y="250"/>
                </a:lnTo>
                <a:lnTo>
                  <a:pt x="4006" y="252"/>
                </a:lnTo>
                <a:lnTo>
                  <a:pt x="4006" y="250"/>
                </a:lnTo>
                <a:lnTo>
                  <a:pt x="4006" y="248"/>
                </a:lnTo>
                <a:lnTo>
                  <a:pt x="4006" y="248"/>
                </a:lnTo>
                <a:lnTo>
                  <a:pt x="3998" y="250"/>
                </a:lnTo>
                <a:lnTo>
                  <a:pt x="3996" y="252"/>
                </a:lnTo>
                <a:lnTo>
                  <a:pt x="3994" y="252"/>
                </a:lnTo>
                <a:lnTo>
                  <a:pt x="3998" y="248"/>
                </a:lnTo>
                <a:lnTo>
                  <a:pt x="4000" y="245"/>
                </a:lnTo>
                <a:lnTo>
                  <a:pt x="3998" y="245"/>
                </a:lnTo>
                <a:lnTo>
                  <a:pt x="3992" y="243"/>
                </a:lnTo>
                <a:lnTo>
                  <a:pt x="3989" y="243"/>
                </a:lnTo>
                <a:lnTo>
                  <a:pt x="3985" y="245"/>
                </a:lnTo>
                <a:lnTo>
                  <a:pt x="3977" y="243"/>
                </a:lnTo>
                <a:lnTo>
                  <a:pt x="3977" y="245"/>
                </a:lnTo>
                <a:lnTo>
                  <a:pt x="3975" y="245"/>
                </a:lnTo>
                <a:lnTo>
                  <a:pt x="3971" y="245"/>
                </a:lnTo>
                <a:lnTo>
                  <a:pt x="3966" y="245"/>
                </a:lnTo>
                <a:lnTo>
                  <a:pt x="3964" y="248"/>
                </a:lnTo>
                <a:lnTo>
                  <a:pt x="3960" y="245"/>
                </a:lnTo>
                <a:lnTo>
                  <a:pt x="3958" y="245"/>
                </a:lnTo>
                <a:lnTo>
                  <a:pt x="3956" y="248"/>
                </a:lnTo>
                <a:lnTo>
                  <a:pt x="3954" y="245"/>
                </a:lnTo>
                <a:lnTo>
                  <a:pt x="3954" y="250"/>
                </a:lnTo>
                <a:lnTo>
                  <a:pt x="3954" y="252"/>
                </a:lnTo>
                <a:lnTo>
                  <a:pt x="3954" y="252"/>
                </a:lnTo>
                <a:lnTo>
                  <a:pt x="3956" y="252"/>
                </a:lnTo>
                <a:lnTo>
                  <a:pt x="3956" y="250"/>
                </a:lnTo>
                <a:lnTo>
                  <a:pt x="3958" y="250"/>
                </a:lnTo>
                <a:lnTo>
                  <a:pt x="3960" y="252"/>
                </a:lnTo>
                <a:lnTo>
                  <a:pt x="3962" y="250"/>
                </a:lnTo>
                <a:lnTo>
                  <a:pt x="3964" y="250"/>
                </a:lnTo>
                <a:lnTo>
                  <a:pt x="3964" y="250"/>
                </a:lnTo>
                <a:lnTo>
                  <a:pt x="3973" y="250"/>
                </a:lnTo>
                <a:lnTo>
                  <a:pt x="3971" y="252"/>
                </a:lnTo>
                <a:lnTo>
                  <a:pt x="3962" y="252"/>
                </a:lnTo>
                <a:lnTo>
                  <a:pt x="3950" y="254"/>
                </a:lnTo>
                <a:lnTo>
                  <a:pt x="3945" y="256"/>
                </a:lnTo>
                <a:lnTo>
                  <a:pt x="3939" y="256"/>
                </a:lnTo>
                <a:lnTo>
                  <a:pt x="3933" y="258"/>
                </a:lnTo>
                <a:lnTo>
                  <a:pt x="3927" y="258"/>
                </a:lnTo>
                <a:lnTo>
                  <a:pt x="3914" y="260"/>
                </a:lnTo>
                <a:lnTo>
                  <a:pt x="3906" y="264"/>
                </a:lnTo>
                <a:lnTo>
                  <a:pt x="3901" y="264"/>
                </a:lnTo>
                <a:lnTo>
                  <a:pt x="3893" y="266"/>
                </a:lnTo>
                <a:lnTo>
                  <a:pt x="3889" y="269"/>
                </a:lnTo>
                <a:lnTo>
                  <a:pt x="3878" y="273"/>
                </a:lnTo>
                <a:lnTo>
                  <a:pt x="3870" y="273"/>
                </a:lnTo>
                <a:lnTo>
                  <a:pt x="3868" y="273"/>
                </a:lnTo>
                <a:lnTo>
                  <a:pt x="3868" y="275"/>
                </a:lnTo>
                <a:lnTo>
                  <a:pt x="3868" y="275"/>
                </a:lnTo>
                <a:lnTo>
                  <a:pt x="3870" y="275"/>
                </a:lnTo>
                <a:lnTo>
                  <a:pt x="3872" y="275"/>
                </a:lnTo>
                <a:lnTo>
                  <a:pt x="3874" y="277"/>
                </a:lnTo>
                <a:lnTo>
                  <a:pt x="3874" y="279"/>
                </a:lnTo>
                <a:lnTo>
                  <a:pt x="3868" y="283"/>
                </a:lnTo>
                <a:lnTo>
                  <a:pt x="3866" y="285"/>
                </a:lnTo>
                <a:lnTo>
                  <a:pt x="3864" y="287"/>
                </a:lnTo>
                <a:lnTo>
                  <a:pt x="3857" y="283"/>
                </a:lnTo>
                <a:lnTo>
                  <a:pt x="3855" y="283"/>
                </a:lnTo>
                <a:lnTo>
                  <a:pt x="3855" y="285"/>
                </a:lnTo>
                <a:lnTo>
                  <a:pt x="3851" y="285"/>
                </a:lnTo>
                <a:lnTo>
                  <a:pt x="3851" y="287"/>
                </a:lnTo>
                <a:lnTo>
                  <a:pt x="3855" y="287"/>
                </a:lnTo>
                <a:lnTo>
                  <a:pt x="3860" y="289"/>
                </a:lnTo>
                <a:lnTo>
                  <a:pt x="3864" y="292"/>
                </a:lnTo>
                <a:lnTo>
                  <a:pt x="3866" y="294"/>
                </a:lnTo>
                <a:lnTo>
                  <a:pt x="3870" y="294"/>
                </a:lnTo>
                <a:lnTo>
                  <a:pt x="3872" y="296"/>
                </a:lnTo>
                <a:lnTo>
                  <a:pt x="3866" y="296"/>
                </a:lnTo>
                <a:lnTo>
                  <a:pt x="3864" y="294"/>
                </a:lnTo>
                <a:lnTo>
                  <a:pt x="3862" y="294"/>
                </a:lnTo>
                <a:lnTo>
                  <a:pt x="3860" y="294"/>
                </a:lnTo>
                <a:lnTo>
                  <a:pt x="3855" y="294"/>
                </a:lnTo>
                <a:lnTo>
                  <a:pt x="3853" y="296"/>
                </a:lnTo>
                <a:lnTo>
                  <a:pt x="3855" y="298"/>
                </a:lnTo>
                <a:lnTo>
                  <a:pt x="3862" y="298"/>
                </a:lnTo>
                <a:lnTo>
                  <a:pt x="3864" y="300"/>
                </a:lnTo>
                <a:lnTo>
                  <a:pt x="3872" y="308"/>
                </a:lnTo>
                <a:lnTo>
                  <a:pt x="3872" y="310"/>
                </a:lnTo>
                <a:lnTo>
                  <a:pt x="3876" y="310"/>
                </a:lnTo>
                <a:lnTo>
                  <a:pt x="3876" y="310"/>
                </a:lnTo>
                <a:lnTo>
                  <a:pt x="3874" y="313"/>
                </a:lnTo>
                <a:lnTo>
                  <a:pt x="3872" y="315"/>
                </a:lnTo>
                <a:lnTo>
                  <a:pt x="3870" y="317"/>
                </a:lnTo>
                <a:lnTo>
                  <a:pt x="3860" y="317"/>
                </a:lnTo>
                <a:lnTo>
                  <a:pt x="3855" y="319"/>
                </a:lnTo>
                <a:lnTo>
                  <a:pt x="3855" y="319"/>
                </a:lnTo>
                <a:lnTo>
                  <a:pt x="3853" y="321"/>
                </a:lnTo>
                <a:lnTo>
                  <a:pt x="3853" y="321"/>
                </a:lnTo>
                <a:lnTo>
                  <a:pt x="3853" y="323"/>
                </a:lnTo>
                <a:lnTo>
                  <a:pt x="3853" y="323"/>
                </a:lnTo>
                <a:lnTo>
                  <a:pt x="3855" y="325"/>
                </a:lnTo>
                <a:lnTo>
                  <a:pt x="3864" y="329"/>
                </a:lnTo>
                <a:lnTo>
                  <a:pt x="3864" y="331"/>
                </a:lnTo>
                <a:lnTo>
                  <a:pt x="3862" y="329"/>
                </a:lnTo>
                <a:lnTo>
                  <a:pt x="3857" y="327"/>
                </a:lnTo>
                <a:lnTo>
                  <a:pt x="3855" y="325"/>
                </a:lnTo>
                <a:lnTo>
                  <a:pt x="3851" y="325"/>
                </a:lnTo>
                <a:lnTo>
                  <a:pt x="3851" y="323"/>
                </a:lnTo>
                <a:lnTo>
                  <a:pt x="3851" y="321"/>
                </a:lnTo>
                <a:lnTo>
                  <a:pt x="3851" y="321"/>
                </a:lnTo>
                <a:lnTo>
                  <a:pt x="3851" y="319"/>
                </a:lnTo>
                <a:lnTo>
                  <a:pt x="3855" y="317"/>
                </a:lnTo>
                <a:lnTo>
                  <a:pt x="3860" y="317"/>
                </a:lnTo>
                <a:lnTo>
                  <a:pt x="3864" y="313"/>
                </a:lnTo>
                <a:lnTo>
                  <a:pt x="3868" y="310"/>
                </a:lnTo>
                <a:lnTo>
                  <a:pt x="3868" y="310"/>
                </a:lnTo>
                <a:lnTo>
                  <a:pt x="3866" y="308"/>
                </a:lnTo>
                <a:lnTo>
                  <a:pt x="3862" y="308"/>
                </a:lnTo>
                <a:lnTo>
                  <a:pt x="3853" y="310"/>
                </a:lnTo>
                <a:lnTo>
                  <a:pt x="3847" y="310"/>
                </a:lnTo>
                <a:lnTo>
                  <a:pt x="3845" y="313"/>
                </a:lnTo>
                <a:lnTo>
                  <a:pt x="3843" y="313"/>
                </a:lnTo>
                <a:lnTo>
                  <a:pt x="3841" y="313"/>
                </a:lnTo>
                <a:lnTo>
                  <a:pt x="3834" y="313"/>
                </a:lnTo>
                <a:lnTo>
                  <a:pt x="3830" y="313"/>
                </a:lnTo>
                <a:lnTo>
                  <a:pt x="3820" y="315"/>
                </a:lnTo>
                <a:lnTo>
                  <a:pt x="3818" y="315"/>
                </a:lnTo>
                <a:lnTo>
                  <a:pt x="3792" y="315"/>
                </a:lnTo>
                <a:lnTo>
                  <a:pt x="3788" y="315"/>
                </a:lnTo>
                <a:lnTo>
                  <a:pt x="3776" y="317"/>
                </a:lnTo>
                <a:lnTo>
                  <a:pt x="3776" y="319"/>
                </a:lnTo>
                <a:lnTo>
                  <a:pt x="3776" y="321"/>
                </a:lnTo>
                <a:lnTo>
                  <a:pt x="3774" y="321"/>
                </a:lnTo>
                <a:lnTo>
                  <a:pt x="3772" y="323"/>
                </a:lnTo>
                <a:lnTo>
                  <a:pt x="3774" y="325"/>
                </a:lnTo>
                <a:lnTo>
                  <a:pt x="3774" y="327"/>
                </a:lnTo>
                <a:lnTo>
                  <a:pt x="3774" y="329"/>
                </a:lnTo>
                <a:lnTo>
                  <a:pt x="3774" y="331"/>
                </a:lnTo>
                <a:lnTo>
                  <a:pt x="3776" y="331"/>
                </a:lnTo>
                <a:lnTo>
                  <a:pt x="3778" y="333"/>
                </a:lnTo>
                <a:lnTo>
                  <a:pt x="3778" y="336"/>
                </a:lnTo>
                <a:lnTo>
                  <a:pt x="3778" y="338"/>
                </a:lnTo>
                <a:lnTo>
                  <a:pt x="3776" y="340"/>
                </a:lnTo>
                <a:lnTo>
                  <a:pt x="3776" y="342"/>
                </a:lnTo>
                <a:lnTo>
                  <a:pt x="3778" y="344"/>
                </a:lnTo>
                <a:lnTo>
                  <a:pt x="3778" y="346"/>
                </a:lnTo>
                <a:lnTo>
                  <a:pt x="3778" y="348"/>
                </a:lnTo>
                <a:lnTo>
                  <a:pt x="3782" y="350"/>
                </a:lnTo>
                <a:lnTo>
                  <a:pt x="3786" y="350"/>
                </a:lnTo>
                <a:lnTo>
                  <a:pt x="3790" y="350"/>
                </a:lnTo>
                <a:lnTo>
                  <a:pt x="3792" y="352"/>
                </a:lnTo>
                <a:lnTo>
                  <a:pt x="3797" y="352"/>
                </a:lnTo>
                <a:lnTo>
                  <a:pt x="3799" y="354"/>
                </a:lnTo>
                <a:lnTo>
                  <a:pt x="3799" y="354"/>
                </a:lnTo>
                <a:lnTo>
                  <a:pt x="3799" y="357"/>
                </a:lnTo>
                <a:lnTo>
                  <a:pt x="3801" y="359"/>
                </a:lnTo>
                <a:lnTo>
                  <a:pt x="3805" y="363"/>
                </a:lnTo>
                <a:lnTo>
                  <a:pt x="3807" y="363"/>
                </a:lnTo>
                <a:lnTo>
                  <a:pt x="3813" y="363"/>
                </a:lnTo>
                <a:lnTo>
                  <a:pt x="3816" y="365"/>
                </a:lnTo>
                <a:lnTo>
                  <a:pt x="3818" y="369"/>
                </a:lnTo>
                <a:lnTo>
                  <a:pt x="3818" y="369"/>
                </a:lnTo>
                <a:lnTo>
                  <a:pt x="3818" y="371"/>
                </a:lnTo>
                <a:lnTo>
                  <a:pt x="3818" y="373"/>
                </a:lnTo>
                <a:lnTo>
                  <a:pt x="3818" y="373"/>
                </a:lnTo>
                <a:lnTo>
                  <a:pt x="3818" y="375"/>
                </a:lnTo>
                <a:lnTo>
                  <a:pt x="3813" y="380"/>
                </a:lnTo>
                <a:lnTo>
                  <a:pt x="3811" y="384"/>
                </a:lnTo>
                <a:lnTo>
                  <a:pt x="3816" y="388"/>
                </a:lnTo>
                <a:lnTo>
                  <a:pt x="3818" y="392"/>
                </a:lnTo>
                <a:lnTo>
                  <a:pt x="3820" y="396"/>
                </a:lnTo>
                <a:lnTo>
                  <a:pt x="3822" y="398"/>
                </a:lnTo>
                <a:lnTo>
                  <a:pt x="3820" y="401"/>
                </a:lnTo>
                <a:lnTo>
                  <a:pt x="3820" y="403"/>
                </a:lnTo>
                <a:lnTo>
                  <a:pt x="3818" y="405"/>
                </a:lnTo>
                <a:lnTo>
                  <a:pt x="3813" y="405"/>
                </a:lnTo>
                <a:lnTo>
                  <a:pt x="3811" y="405"/>
                </a:lnTo>
                <a:lnTo>
                  <a:pt x="3811" y="407"/>
                </a:lnTo>
                <a:lnTo>
                  <a:pt x="3811" y="409"/>
                </a:lnTo>
                <a:lnTo>
                  <a:pt x="3811" y="411"/>
                </a:lnTo>
                <a:lnTo>
                  <a:pt x="3811" y="411"/>
                </a:lnTo>
                <a:lnTo>
                  <a:pt x="3809" y="411"/>
                </a:lnTo>
                <a:lnTo>
                  <a:pt x="3807" y="411"/>
                </a:lnTo>
                <a:lnTo>
                  <a:pt x="3807" y="409"/>
                </a:lnTo>
                <a:lnTo>
                  <a:pt x="3805" y="407"/>
                </a:lnTo>
                <a:lnTo>
                  <a:pt x="3807" y="405"/>
                </a:lnTo>
                <a:lnTo>
                  <a:pt x="3809" y="403"/>
                </a:lnTo>
                <a:lnTo>
                  <a:pt x="3811" y="398"/>
                </a:lnTo>
                <a:lnTo>
                  <a:pt x="3811" y="394"/>
                </a:lnTo>
                <a:lnTo>
                  <a:pt x="3811" y="392"/>
                </a:lnTo>
                <a:lnTo>
                  <a:pt x="3809" y="390"/>
                </a:lnTo>
                <a:lnTo>
                  <a:pt x="3809" y="388"/>
                </a:lnTo>
                <a:lnTo>
                  <a:pt x="3807" y="388"/>
                </a:lnTo>
                <a:lnTo>
                  <a:pt x="3805" y="390"/>
                </a:lnTo>
                <a:lnTo>
                  <a:pt x="3803" y="394"/>
                </a:lnTo>
                <a:lnTo>
                  <a:pt x="3799" y="398"/>
                </a:lnTo>
                <a:lnTo>
                  <a:pt x="3799" y="401"/>
                </a:lnTo>
                <a:lnTo>
                  <a:pt x="3799" y="403"/>
                </a:lnTo>
                <a:lnTo>
                  <a:pt x="3799" y="403"/>
                </a:lnTo>
                <a:lnTo>
                  <a:pt x="3799" y="401"/>
                </a:lnTo>
                <a:lnTo>
                  <a:pt x="3799" y="396"/>
                </a:lnTo>
                <a:lnTo>
                  <a:pt x="3799" y="394"/>
                </a:lnTo>
                <a:lnTo>
                  <a:pt x="3801" y="392"/>
                </a:lnTo>
                <a:lnTo>
                  <a:pt x="3801" y="390"/>
                </a:lnTo>
                <a:lnTo>
                  <a:pt x="3799" y="388"/>
                </a:lnTo>
                <a:lnTo>
                  <a:pt x="3799" y="386"/>
                </a:lnTo>
                <a:lnTo>
                  <a:pt x="3799" y="384"/>
                </a:lnTo>
                <a:lnTo>
                  <a:pt x="3801" y="380"/>
                </a:lnTo>
                <a:lnTo>
                  <a:pt x="3803" y="380"/>
                </a:lnTo>
                <a:lnTo>
                  <a:pt x="3809" y="375"/>
                </a:lnTo>
                <a:lnTo>
                  <a:pt x="3809" y="375"/>
                </a:lnTo>
                <a:lnTo>
                  <a:pt x="3811" y="371"/>
                </a:lnTo>
                <a:lnTo>
                  <a:pt x="3813" y="371"/>
                </a:lnTo>
                <a:lnTo>
                  <a:pt x="3813" y="369"/>
                </a:lnTo>
                <a:lnTo>
                  <a:pt x="3811" y="367"/>
                </a:lnTo>
                <a:lnTo>
                  <a:pt x="3809" y="367"/>
                </a:lnTo>
                <a:lnTo>
                  <a:pt x="3807" y="367"/>
                </a:lnTo>
                <a:lnTo>
                  <a:pt x="3803" y="367"/>
                </a:lnTo>
                <a:lnTo>
                  <a:pt x="3797" y="369"/>
                </a:lnTo>
                <a:lnTo>
                  <a:pt x="3790" y="367"/>
                </a:lnTo>
                <a:lnTo>
                  <a:pt x="3788" y="367"/>
                </a:lnTo>
                <a:lnTo>
                  <a:pt x="3780" y="361"/>
                </a:lnTo>
                <a:lnTo>
                  <a:pt x="3778" y="359"/>
                </a:lnTo>
                <a:lnTo>
                  <a:pt x="3778" y="359"/>
                </a:lnTo>
                <a:lnTo>
                  <a:pt x="3778" y="359"/>
                </a:lnTo>
                <a:lnTo>
                  <a:pt x="3774" y="357"/>
                </a:lnTo>
                <a:lnTo>
                  <a:pt x="3765" y="354"/>
                </a:lnTo>
                <a:lnTo>
                  <a:pt x="3759" y="350"/>
                </a:lnTo>
                <a:lnTo>
                  <a:pt x="3744" y="350"/>
                </a:lnTo>
                <a:lnTo>
                  <a:pt x="3740" y="350"/>
                </a:lnTo>
                <a:lnTo>
                  <a:pt x="3738" y="352"/>
                </a:lnTo>
                <a:lnTo>
                  <a:pt x="3734" y="354"/>
                </a:lnTo>
                <a:lnTo>
                  <a:pt x="3732" y="354"/>
                </a:lnTo>
                <a:lnTo>
                  <a:pt x="3730" y="354"/>
                </a:lnTo>
                <a:lnTo>
                  <a:pt x="3730" y="357"/>
                </a:lnTo>
                <a:lnTo>
                  <a:pt x="3730" y="357"/>
                </a:lnTo>
                <a:lnTo>
                  <a:pt x="3730" y="359"/>
                </a:lnTo>
                <a:lnTo>
                  <a:pt x="3734" y="357"/>
                </a:lnTo>
                <a:lnTo>
                  <a:pt x="3738" y="359"/>
                </a:lnTo>
                <a:lnTo>
                  <a:pt x="3740" y="359"/>
                </a:lnTo>
                <a:lnTo>
                  <a:pt x="3740" y="361"/>
                </a:lnTo>
                <a:lnTo>
                  <a:pt x="3740" y="363"/>
                </a:lnTo>
                <a:lnTo>
                  <a:pt x="3734" y="365"/>
                </a:lnTo>
                <a:lnTo>
                  <a:pt x="3732" y="365"/>
                </a:lnTo>
                <a:lnTo>
                  <a:pt x="3723" y="361"/>
                </a:lnTo>
                <a:lnTo>
                  <a:pt x="3721" y="359"/>
                </a:lnTo>
                <a:lnTo>
                  <a:pt x="3715" y="361"/>
                </a:lnTo>
                <a:lnTo>
                  <a:pt x="3711" y="363"/>
                </a:lnTo>
                <a:lnTo>
                  <a:pt x="3709" y="363"/>
                </a:lnTo>
                <a:lnTo>
                  <a:pt x="3711" y="365"/>
                </a:lnTo>
                <a:lnTo>
                  <a:pt x="3713" y="369"/>
                </a:lnTo>
                <a:lnTo>
                  <a:pt x="3713" y="371"/>
                </a:lnTo>
                <a:lnTo>
                  <a:pt x="3715" y="373"/>
                </a:lnTo>
                <a:lnTo>
                  <a:pt x="3721" y="375"/>
                </a:lnTo>
                <a:lnTo>
                  <a:pt x="3725" y="375"/>
                </a:lnTo>
                <a:lnTo>
                  <a:pt x="3730" y="380"/>
                </a:lnTo>
                <a:lnTo>
                  <a:pt x="3734" y="380"/>
                </a:lnTo>
                <a:lnTo>
                  <a:pt x="3736" y="378"/>
                </a:lnTo>
                <a:lnTo>
                  <a:pt x="3740" y="380"/>
                </a:lnTo>
                <a:lnTo>
                  <a:pt x="3744" y="384"/>
                </a:lnTo>
                <a:lnTo>
                  <a:pt x="3744" y="386"/>
                </a:lnTo>
                <a:lnTo>
                  <a:pt x="3746" y="388"/>
                </a:lnTo>
                <a:lnTo>
                  <a:pt x="3748" y="388"/>
                </a:lnTo>
                <a:lnTo>
                  <a:pt x="3748" y="388"/>
                </a:lnTo>
                <a:lnTo>
                  <a:pt x="3751" y="388"/>
                </a:lnTo>
                <a:lnTo>
                  <a:pt x="3753" y="386"/>
                </a:lnTo>
                <a:lnTo>
                  <a:pt x="3753" y="388"/>
                </a:lnTo>
                <a:lnTo>
                  <a:pt x="3751" y="388"/>
                </a:lnTo>
                <a:lnTo>
                  <a:pt x="3744" y="390"/>
                </a:lnTo>
                <a:lnTo>
                  <a:pt x="3742" y="388"/>
                </a:lnTo>
                <a:lnTo>
                  <a:pt x="3738" y="388"/>
                </a:lnTo>
                <a:lnTo>
                  <a:pt x="3732" y="382"/>
                </a:lnTo>
                <a:lnTo>
                  <a:pt x="3723" y="382"/>
                </a:lnTo>
                <a:lnTo>
                  <a:pt x="3721" y="384"/>
                </a:lnTo>
                <a:lnTo>
                  <a:pt x="3719" y="382"/>
                </a:lnTo>
                <a:lnTo>
                  <a:pt x="3711" y="382"/>
                </a:lnTo>
                <a:lnTo>
                  <a:pt x="3704" y="380"/>
                </a:lnTo>
                <a:lnTo>
                  <a:pt x="3698" y="378"/>
                </a:lnTo>
                <a:lnTo>
                  <a:pt x="3698" y="378"/>
                </a:lnTo>
                <a:lnTo>
                  <a:pt x="3698" y="375"/>
                </a:lnTo>
                <a:lnTo>
                  <a:pt x="3700" y="373"/>
                </a:lnTo>
                <a:lnTo>
                  <a:pt x="3700" y="373"/>
                </a:lnTo>
                <a:lnTo>
                  <a:pt x="3702" y="369"/>
                </a:lnTo>
                <a:lnTo>
                  <a:pt x="3698" y="365"/>
                </a:lnTo>
                <a:lnTo>
                  <a:pt x="3698" y="361"/>
                </a:lnTo>
                <a:lnTo>
                  <a:pt x="3700" y="361"/>
                </a:lnTo>
                <a:lnTo>
                  <a:pt x="3702" y="357"/>
                </a:lnTo>
                <a:lnTo>
                  <a:pt x="3704" y="354"/>
                </a:lnTo>
                <a:lnTo>
                  <a:pt x="3704" y="354"/>
                </a:lnTo>
                <a:lnTo>
                  <a:pt x="3704" y="352"/>
                </a:lnTo>
                <a:lnTo>
                  <a:pt x="3704" y="350"/>
                </a:lnTo>
                <a:lnTo>
                  <a:pt x="3704" y="350"/>
                </a:lnTo>
                <a:lnTo>
                  <a:pt x="3702" y="348"/>
                </a:lnTo>
                <a:lnTo>
                  <a:pt x="3702" y="346"/>
                </a:lnTo>
                <a:lnTo>
                  <a:pt x="3702" y="344"/>
                </a:lnTo>
                <a:lnTo>
                  <a:pt x="3700" y="342"/>
                </a:lnTo>
                <a:lnTo>
                  <a:pt x="3700" y="340"/>
                </a:lnTo>
                <a:lnTo>
                  <a:pt x="3696" y="338"/>
                </a:lnTo>
                <a:lnTo>
                  <a:pt x="3694" y="338"/>
                </a:lnTo>
                <a:lnTo>
                  <a:pt x="3692" y="338"/>
                </a:lnTo>
                <a:lnTo>
                  <a:pt x="3692" y="338"/>
                </a:lnTo>
                <a:lnTo>
                  <a:pt x="3692" y="342"/>
                </a:lnTo>
                <a:lnTo>
                  <a:pt x="3694" y="344"/>
                </a:lnTo>
                <a:lnTo>
                  <a:pt x="3696" y="346"/>
                </a:lnTo>
                <a:lnTo>
                  <a:pt x="3696" y="348"/>
                </a:lnTo>
                <a:lnTo>
                  <a:pt x="3696" y="352"/>
                </a:lnTo>
                <a:lnTo>
                  <a:pt x="3694" y="354"/>
                </a:lnTo>
                <a:lnTo>
                  <a:pt x="3694" y="357"/>
                </a:lnTo>
                <a:lnTo>
                  <a:pt x="3692" y="359"/>
                </a:lnTo>
                <a:lnTo>
                  <a:pt x="3688" y="361"/>
                </a:lnTo>
                <a:lnTo>
                  <a:pt x="3684" y="361"/>
                </a:lnTo>
                <a:lnTo>
                  <a:pt x="3679" y="363"/>
                </a:lnTo>
                <a:lnTo>
                  <a:pt x="3675" y="365"/>
                </a:lnTo>
                <a:lnTo>
                  <a:pt x="3667" y="375"/>
                </a:lnTo>
                <a:lnTo>
                  <a:pt x="3667" y="378"/>
                </a:lnTo>
                <a:lnTo>
                  <a:pt x="3671" y="378"/>
                </a:lnTo>
                <a:lnTo>
                  <a:pt x="3673" y="380"/>
                </a:lnTo>
                <a:lnTo>
                  <a:pt x="3673" y="382"/>
                </a:lnTo>
                <a:lnTo>
                  <a:pt x="3675" y="386"/>
                </a:lnTo>
                <a:lnTo>
                  <a:pt x="3684" y="396"/>
                </a:lnTo>
                <a:lnTo>
                  <a:pt x="3686" y="398"/>
                </a:lnTo>
                <a:lnTo>
                  <a:pt x="3684" y="401"/>
                </a:lnTo>
                <a:lnTo>
                  <a:pt x="3679" y="407"/>
                </a:lnTo>
                <a:lnTo>
                  <a:pt x="3677" y="409"/>
                </a:lnTo>
                <a:lnTo>
                  <a:pt x="3673" y="417"/>
                </a:lnTo>
                <a:lnTo>
                  <a:pt x="3673" y="419"/>
                </a:lnTo>
                <a:lnTo>
                  <a:pt x="3675" y="424"/>
                </a:lnTo>
                <a:lnTo>
                  <a:pt x="3677" y="426"/>
                </a:lnTo>
                <a:lnTo>
                  <a:pt x="3677" y="428"/>
                </a:lnTo>
                <a:lnTo>
                  <a:pt x="3677" y="434"/>
                </a:lnTo>
                <a:lnTo>
                  <a:pt x="3677" y="434"/>
                </a:lnTo>
                <a:lnTo>
                  <a:pt x="3679" y="436"/>
                </a:lnTo>
                <a:lnTo>
                  <a:pt x="3686" y="434"/>
                </a:lnTo>
                <a:lnTo>
                  <a:pt x="3692" y="436"/>
                </a:lnTo>
                <a:lnTo>
                  <a:pt x="3694" y="436"/>
                </a:lnTo>
                <a:lnTo>
                  <a:pt x="3700" y="432"/>
                </a:lnTo>
                <a:lnTo>
                  <a:pt x="3702" y="432"/>
                </a:lnTo>
                <a:lnTo>
                  <a:pt x="3709" y="432"/>
                </a:lnTo>
                <a:lnTo>
                  <a:pt x="3717" y="436"/>
                </a:lnTo>
                <a:lnTo>
                  <a:pt x="3728" y="438"/>
                </a:lnTo>
                <a:lnTo>
                  <a:pt x="3730" y="440"/>
                </a:lnTo>
                <a:lnTo>
                  <a:pt x="3732" y="440"/>
                </a:lnTo>
                <a:lnTo>
                  <a:pt x="3734" y="447"/>
                </a:lnTo>
                <a:lnTo>
                  <a:pt x="3736" y="451"/>
                </a:lnTo>
                <a:lnTo>
                  <a:pt x="3738" y="453"/>
                </a:lnTo>
                <a:lnTo>
                  <a:pt x="3738" y="457"/>
                </a:lnTo>
                <a:lnTo>
                  <a:pt x="3736" y="457"/>
                </a:lnTo>
                <a:lnTo>
                  <a:pt x="3734" y="457"/>
                </a:lnTo>
                <a:lnTo>
                  <a:pt x="3734" y="459"/>
                </a:lnTo>
                <a:lnTo>
                  <a:pt x="3732" y="463"/>
                </a:lnTo>
                <a:lnTo>
                  <a:pt x="3732" y="466"/>
                </a:lnTo>
                <a:lnTo>
                  <a:pt x="3732" y="470"/>
                </a:lnTo>
                <a:lnTo>
                  <a:pt x="3740" y="472"/>
                </a:lnTo>
                <a:lnTo>
                  <a:pt x="3746" y="472"/>
                </a:lnTo>
                <a:lnTo>
                  <a:pt x="3751" y="472"/>
                </a:lnTo>
                <a:lnTo>
                  <a:pt x="3751" y="472"/>
                </a:lnTo>
                <a:lnTo>
                  <a:pt x="3751" y="474"/>
                </a:lnTo>
                <a:lnTo>
                  <a:pt x="3746" y="474"/>
                </a:lnTo>
                <a:lnTo>
                  <a:pt x="3738" y="474"/>
                </a:lnTo>
                <a:lnTo>
                  <a:pt x="3734" y="474"/>
                </a:lnTo>
                <a:lnTo>
                  <a:pt x="3734" y="474"/>
                </a:lnTo>
                <a:lnTo>
                  <a:pt x="3732" y="472"/>
                </a:lnTo>
                <a:lnTo>
                  <a:pt x="3730" y="470"/>
                </a:lnTo>
                <a:lnTo>
                  <a:pt x="3728" y="470"/>
                </a:lnTo>
                <a:lnTo>
                  <a:pt x="3725" y="468"/>
                </a:lnTo>
                <a:lnTo>
                  <a:pt x="3728" y="466"/>
                </a:lnTo>
                <a:lnTo>
                  <a:pt x="3728" y="455"/>
                </a:lnTo>
                <a:lnTo>
                  <a:pt x="3728" y="451"/>
                </a:lnTo>
                <a:lnTo>
                  <a:pt x="3725" y="449"/>
                </a:lnTo>
                <a:lnTo>
                  <a:pt x="3719" y="445"/>
                </a:lnTo>
                <a:lnTo>
                  <a:pt x="3717" y="440"/>
                </a:lnTo>
                <a:lnTo>
                  <a:pt x="3715" y="438"/>
                </a:lnTo>
                <a:lnTo>
                  <a:pt x="3713" y="438"/>
                </a:lnTo>
                <a:lnTo>
                  <a:pt x="3711" y="438"/>
                </a:lnTo>
                <a:lnTo>
                  <a:pt x="3702" y="440"/>
                </a:lnTo>
                <a:lnTo>
                  <a:pt x="3696" y="443"/>
                </a:lnTo>
                <a:lnTo>
                  <a:pt x="3688" y="445"/>
                </a:lnTo>
                <a:lnTo>
                  <a:pt x="3688" y="447"/>
                </a:lnTo>
                <a:lnTo>
                  <a:pt x="3686" y="453"/>
                </a:lnTo>
                <a:lnTo>
                  <a:pt x="3688" y="455"/>
                </a:lnTo>
                <a:lnTo>
                  <a:pt x="3690" y="457"/>
                </a:lnTo>
                <a:lnTo>
                  <a:pt x="3690" y="461"/>
                </a:lnTo>
                <a:lnTo>
                  <a:pt x="3692" y="463"/>
                </a:lnTo>
                <a:lnTo>
                  <a:pt x="3692" y="466"/>
                </a:lnTo>
                <a:lnTo>
                  <a:pt x="3692" y="470"/>
                </a:lnTo>
                <a:lnTo>
                  <a:pt x="3690" y="470"/>
                </a:lnTo>
                <a:lnTo>
                  <a:pt x="3681" y="478"/>
                </a:lnTo>
                <a:lnTo>
                  <a:pt x="3679" y="480"/>
                </a:lnTo>
                <a:lnTo>
                  <a:pt x="3677" y="487"/>
                </a:lnTo>
                <a:lnTo>
                  <a:pt x="3677" y="489"/>
                </a:lnTo>
                <a:lnTo>
                  <a:pt x="3673" y="491"/>
                </a:lnTo>
                <a:lnTo>
                  <a:pt x="3671" y="493"/>
                </a:lnTo>
                <a:lnTo>
                  <a:pt x="3656" y="499"/>
                </a:lnTo>
                <a:lnTo>
                  <a:pt x="3656" y="499"/>
                </a:lnTo>
                <a:lnTo>
                  <a:pt x="3656" y="503"/>
                </a:lnTo>
                <a:lnTo>
                  <a:pt x="3652" y="505"/>
                </a:lnTo>
                <a:lnTo>
                  <a:pt x="3650" y="505"/>
                </a:lnTo>
                <a:lnTo>
                  <a:pt x="3644" y="503"/>
                </a:lnTo>
                <a:lnTo>
                  <a:pt x="3642" y="503"/>
                </a:lnTo>
                <a:lnTo>
                  <a:pt x="3637" y="503"/>
                </a:lnTo>
                <a:lnTo>
                  <a:pt x="3627" y="503"/>
                </a:lnTo>
                <a:lnTo>
                  <a:pt x="3621" y="501"/>
                </a:lnTo>
                <a:lnTo>
                  <a:pt x="3616" y="499"/>
                </a:lnTo>
                <a:lnTo>
                  <a:pt x="3612" y="499"/>
                </a:lnTo>
                <a:lnTo>
                  <a:pt x="3610" y="497"/>
                </a:lnTo>
                <a:lnTo>
                  <a:pt x="3610" y="497"/>
                </a:lnTo>
                <a:lnTo>
                  <a:pt x="3608" y="495"/>
                </a:lnTo>
                <a:lnTo>
                  <a:pt x="3608" y="493"/>
                </a:lnTo>
                <a:lnTo>
                  <a:pt x="3608" y="493"/>
                </a:lnTo>
                <a:lnTo>
                  <a:pt x="3608" y="493"/>
                </a:lnTo>
                <a:lnTo>
                  <a:pt x="3610" y="491"/>
                </a:lnTo>
                <a:lnTo>
                  <a:pt x="3619" y="493"/>
                </a:lnTo>
                <a:lnTo>
                  <a:pt x="3621" y="491"/>
                </a:lnTo>
                <a:lnTo>
                  <a:pt x="3621" y="491"/>
                </a:lnTo>
                <a:lnTo>
                  <a:pt x="3623" y="493"/>
                </a:lnTo>
                <a:lnTo>
                  <a:pt x="3625" y="495"/>
                </a:lnTo>
                <a:lnTo>
                  <a:pt x="3629" y="495"/>
                </a:lnTo>
                <a:lnTo>
                  <a:pt x="3631" y="493"/>
                </a:lnTo>
                <a:lnTo>
                  <a:pt x="3631" y="493"/>
                </a:lnTo>
                <a:lnTo>
                  <a:pt x="3631" y="493"/>
                </a:lnTo>
                <a:lnTo>
                  <a:pt x="3629" y="495"/>
                </a:lnTo>
                <a:lnTo>
                  <a:pt x="3629" y="495"/>
                </a:lnTo>
                <a:lnTo>
                  <a:pt x="3627" y="497"/>
                </a:lnTo>
                <a:lnTo>
                  <a:pt x="3627" y="497"/>
                </a:lnTo>
                <a:lnTo>
                  <a:pt x="3629" y="499"/>
                </a:lnTo>
                <a:lnTo>
                  <a:pt x="3633" y="499"/>
                </a:lnTo>
                <a:lnTo>
                  <a:pt x="3635" y="499"/>
                </a:lnTo>
                <a:lnTo>
                  <a:pt x="3637" y="497"/>
                </a:lnTo>
                <a:lnTo>
                  <a:pt x="3642" y="495"/>
                </a:lnTo>
                <a:lnTo>
                  <a:pt x="3644" y="495"/>
                </a:lnTo>
                <a:lnTo>
                  <a:pt x="3644" y="493"/>
                </a:lnTo>
                <a:lnTo>
                  <a:pt x="3644" y="491"/>
                </a:lnTo>
                <a:lnTo>
                  <a:pt x="3642" y="489"/>
                </a:lnTo>
                <a:lnTo>
                  <a:pt x="3646" y="489"/>
                </a:lnTo>
                <a:lnTo>
                  <a:pt x="3648" y="487"/>
                </a:lnTo>
                <a:lnTo>
                  <a:pt x="3658" y="474"/>
                </a:lnTo>
                <a:lnTo>
                  <a:pt x="3665" y="470"/>
                </a:lnTo>
                <a:lnTo>
                  <a:pt x="3667" y="470"/>
                </a:lnTo>
                <a:lnTo>
                  <a:pt x="3667" y="466"/>
                </a:lnTo>
                <a:lnTo>
                  <a:pt x="3667" y="463"/>
                </a:lnTo>
                <a:lnTo>
                  <a:pt x="3667" y="461"/>
                </a:lnTo>
                <a:lnTo>
                  <a:pt x="3667" y="459"/>
                </a:lnTo>
                <a:lnTo>
                  <a:pt x="3669" y="455"/>
                </a:lnTo>
                <a:lnTo>
                  <a:pt x="3671" y="453"/>
                </a:lnTo>
                <a:lnTo>
                  <a:pt x="3673" y="451"/>
                </a:lnTo>
                <a:lnTo>
                  <a:pt x="3673" y="451"/>
                </a:lnTo>
                <a:lnTo>
                  <a:pt x="3673" y="449"/>
                </a:lnTo>
                <a:lnTo>
                  <a:pt x="3669" y="445"/>
                </a:lnTo>
                <a:lnTo>
                  <a:pt x="3663" y="443"/>
                </a:lnTo>
                <a:lnTo>
                  <a:pt x="3660" y="440"/>
                </a:lnTo>
                <a:lnTo>
                  <a:pt x="3658" y="438"/>
                </a:lnTo>
                <a:lnTo>
                  <a:pt x="3658" y="436"/>
                </a:lnTo>
                <a:lnTo>
                  <a:pt x="3658" y="434"/>
                </a:lnTo>
                <a:lnTo>
                  <a:pt x="3658" y="428"/>
                </a:lnTo>
                <a:lnTo>
                  <a:pt x="3660" y="426"/>
                </a:lnTo>
                <a:lnTo>
                  <a:pt x="3660" y="417"/>
                </a:lnTo>
                <a:lnTo>
                  <a:pt x="3658" y="409"/>
                </a:lnTo>
                <a:lnTo>
                  <a:pt x="3658" y="405"/>
                </a:lnTo>
                <a:lnTo>
                  <a:pt x="3658" y="405"/>
                </a:lnTo>
                <a:lnTo>
                  <a:pt x="3660" y="403"/>
                </a:lnTo>
                <a:lnTo>
                  <a:pt x="3660" y="401"/>
                </a:lnTo>
                <a:lnTo>
                  <a:pt x="3660" y="392"/>
                </a:lnTo>
                <a:lnTo>
                  <a:pt x="3660" y="388"/>
                </a:lnTo>
                <a:lnTo>
                  <a:pt x="3658" y="384"/>
                </a:lnTo>
                <a:lnTo>
                  <a:pt x="3652" y="380"/>
                </a:lnTo>
                <a:lnTo>
                  <a:pt x="3648" y="375"/>
                </a:lnTo>
                <a:lnTo>
                  <a:pt x="3650" y="373"/>
                </a:lnTo>
                <a:lnTo>
                  <a:pt x="3650" y="373"/>
                </a:lnTo>
                <a:lnTo>
                  <a:pt x="3652" y="371"/>
                </a:lnTo>
                <a:lnTo>
                  <a:pt x="3654" y="369"/>
                </a:lnTo>
                <a:lnTo>
                  <a:pt x="3656" y="365"/>
                </a:lnTo>
                <a:lnTo>
                  <a:pt x="3658" y="361"/>
                </a:lnTo>
                <a:lnTo>
                  <a:pt x="3660" y="359"/>
                </a:lnTo>
                <a:lnTo>
                  <a:pt x="3663" y="350"/>
                </a:lnTo>
                <a:lnTo>
                  <a:pt x="3663" y="348"/>
                </a:lnTo>
                <a:lnTo>
                  <a:pt x="3663" y="342"/>
                </a:lnTo>
                <a:lnTo>
                  <a:pt x="3660" y="340"/>
                </a:lnTo>
                <a:lnTo>
                  <a:pt x="3656" y="340"/>
                </a:lnTo>
                <a:lnTo>
                  <a:pt x="3652" y="338"/>
                </a:lnTo>
                <a:lnTo>
                  <a:pt x="3650" y="338"/>
                </a:lnTo>
                <a:lnTo>
                  <a:pt x="3646" y="336"/>
                </a:lnTo>
                <a:lnTo>
                  <a:pt x="3644" y="336"/>
                </a:lnTo>
                <a:lnTo>
                  <a:pt x="3631" y="336"/>
                </a:lnTo>
                <a:lnTo>
                  <a:pt x="3625" y="336"/>
                </a:lnTo>
                <a:lnTo>
                  <a:pt x="3621" y="336"/>
                </a:lnTo>
                <a:lnTo>
                  <a:pt x="3619" y="336"/>
                </a:lnTo>
                <a:lnTo>
                  <a:pt x="3616" y="336"/>
                </a:lnTo>
                <a:lnTo>
                  <a:pt x="3616" y="336"/>
                </a:lnTo>
                <a:lnTo>
                  <a:pt x="3619" y="333"/>
                </a:lnTo>
                <a:lnTo>
                  <a:pt x="3616" y="333"/>
                </a:lnTo>
                <a:lnTo>
                  <a:pt x="3616" y="333"/>
                </a:lnTo>
                <a:lnTo>
                  <a:pt x="3612" y="336"/>
                </a:lnTo>
                <a:lnTo>
                  <a:pt x="3608" y="342"/>
                </a:lnTo>
                <a:lnTo>
                  <a:pt x="3604" y="350"/>
                </a:lnTo>
                <a:lnTo>
                  <a:pt x="3602" y="361"/>
                </a:lnTo>
                <a:lnTo>
                  <a:pt x="3600" y="365"/>
                </a:lnTo>
                <a:lnTo>
                  <a:pt x="3598" y="369"/>
                </a:lnTo>
                <a:lnTo>
                  <a:pt x="3591" y="373"/>
                </a:lnTo>
                <a:lnTo>
                  <a:pt x="3587" y="375"/>
                </a:lnTo>
                <a:lnTo>
                  <a:pt x="3583" y="378"/>
                </a:lnTo>
                <a:lnTo>
                  <a:pt x="3577" y="380"/>
                </a:lnTo>
                <a:lnTo>
                  <a:pt x="3575" y="384"/>
                </a:lnTo>
                <a:lnTo>
                  <a:pt x="3572" y="384"/>
                </a:lnTo>
                <a:lnTo>
                  <a:pt x="3575" y="386"/>
                </a:lnTo>
                <a:lnTo>
                  <a:pt x="3577" y="386"/>
                </a:lnTo>
                <a:lnTo>
                  <a:pt x="3575" y="388"/>
                </a:lnTo>
                <a:lnTo>
                  <a:pt x="3572" y="390"/>
                </a:lnTo>
                <a:lnTo>
                  <a:pt x="3575" y="390"/>
                </a:lnTo>
                <a:lnTo>
                  <a:pt x="3575" y="392"/>
                </a:lnTo>
                <a:lnTo>
                  <a:pt x="3577" y="392"/>
                </a:lnTo>
                <a:lnTo>
                  <a:pt x="3581" y="392"/>
                </a:lnTo>
                <a:lnTo>
                  <a:pt x="3581" y="392"/>
                </a:lnTo>
                <a:lnTo>
                  <a:pt x="3583" y="394"/>
                </a:lnTo>
                <a:lnTo>
                  <a:pt x="3581" y="401"/>
                </a:lnTo>
                <a:lnTo>
                  <a:pt x="3581" y="405"/>
                </a:lnTo>
                <a:lnTo>
                  <a:pt x="3581" y="407"/>
                </a:lnTo>
                <a:lnTo>
                  <a:pt x="3581" y="409"/>
                </a:lnTo>
                <a:lnTo>
                  <a:pt x="3581" y="411"/>
                </a:lnTo>
                <a:lnTo>
                  <a:pt x="3581" y="411"/>
                </a:lnTo>
                <a:lnTo>
                  <a:pt x="3579" y="413"/>
                </a:lnTo>
                <a:lnTo>
                  <a:pt x="3577" y="413"/>
                </a:lnTo>
                <a:lnTo>
                  <a:pt x="3577" y="417"/>
                </a:lnTo>
                <a:lnTo>
                  <a:pt x="3575" y="419"/>
                </a:lnTo>
                <a:lnTo>
                  <a:pt x="3575" y="422"/>
                </a:lnTo>
                <a:lnTo>
                  <a:pt x="3577" y="424"/>
                </a:lnTo>
                <a:lnTo>
                  <a:pt x="3577" y="424"/>
                </a:lnTo>
                <a:lnTo>
                  <a:pt x="3577" y="424"/>
                </a:lnTo>
                <a:lnTo>
                  <a:pt x="3579" y="422"/>
                </a:lnTo>
                <a:lnTo>
                  <a:pt x="3579" y="422"/>
                </a:lnTo>
                <a:lnTo>
                  <a:pt x="3587" y="424"/>
                </a:lnTo>
                <a:lnTo>
                  <a:pt x="3589" y="426"/>
                </a:lnTo>
                <a:lnTo>
                  <a:pt x="3593" y="426"/>
                </a:lnTo>
                <a:lnTo>
                  <a:pt x="3593" y="428"/>
                </a:lnTo>
                <a:lnTo>
                  <a:pt x="3596" y="432"/>
                </a:lnTo>
                <a:lnTo>
                  <a:pt x="3598" y="436"/>
                </a:lnTo>
                <a:lnTo>
                  <a:pt x="3600" y="438"/>
                </a:lnTo>
                <a:lnTo>
                  <a:pt x="3602" y="440"/>
                </a:lnTo>
                <a:lnTo>
                  <a:pt x="3604" y="440"/>
                </a:lnTo>
                <a:lnTo>
                  <a:pt x="3606" y="440"/>
                </a:lnTo>
                <a:lnTo>
                  <a:pt x="3610" y="440"/>
                </a:lnTo>
                <a:lnTo>
                  <a:pt x="3608" y="443"/>
                </a:lnTo>
                <a:lnTo>
                  <a:pt x="3604" y="449"/>
                </a:lnTo>
                <a:lnTo>
                  <a:pt x="3600" y="455"/>
                </a:lnTo>
                <a:lnTo>
                  <a:pt x="3598" y="455"/>
                </a:lnTo>
                <a:lnTo>
                  <a:pt x="3596" y="453"/>
                </a:lnTo>
                <a:lnTo>
                  <a:pt x="3589" y="451"/>
                </a:lnTo>
                <a:lnTo>
                  <a:pt x="3587" y="449"/>
                </a:lnTo>
                <a:lnTo>
                  <a:pt x="3581" y="445"/>
                </a:lnTo>
                <a:lnTo>
                  <a:pt x="3579" y="440"/>
                </a:lnTo>
                <a:lnTo>
                  <a:pt x="3575" y="440"/>
                </a:lnTo>
                <a:lnTo>
                  <a:pt x="3570" y="440"/>
                </a:lnTo>
                <a:lnTo>
                  <a:pt x="3564" y="438"/>
                </a:lnTo>
                <a:lnTo>
                  <a:pt x="3562" y="436"/>
                </a:lnTo>
                <a:lnTo>
                  <a:pt x="3560" y="434"/>
                </a:lnTo>
                <a:lnTo>
                  <a:pt x="3558" y="434"/>
                </a:lnTo>
                <a:lnTo>
                  <a:pt x="3554" y="434"/>
                </a:lnTo>
                <a:lnTo>
                  <a:pt x="3549" y="432"/>
                </a:lnTo>
                <a:lnTo>
                  <a:pt x="3547" y="432"/>
                </a:lnTo>
                <a:lnTo>
                  <a:pt x="3547" y="430"/>
                </a:lnTo>
                <a:lnTo>
                  <a:pt x="3543" y="428"/>
                </a:lnTo>
                <a:lnTo>
                  <a:pt x="3537" y="426"/>
                </a:lnTo>
                <a:lnTo>
                  <a:pt x="3526" y="422"/>
                </a:lnTo>
                <a:lnTo>
                  <a:pt x="3516" y="419"/>
                </a:lnTo>
                <a:lnTo>
                  <a:pt x="3503" y="419"/>
                </a:lnTo>
                <a:lnTo>
                  <a:pt x="3491" y="417"/>
                </a:lnTo>
                <a:lnTo>
                  <a:pt x="3491" y="417"/>
                </a:lnTo>
                <a:lnTo>
                  <a:pt x="3489" y="417"/>
                </a:lnTo>
                <a:lnTo>
                  <a:pt x="3484" y="422"/>
                </a:lnTo>
                <a:lnTo>
                  <a:pt x="3480" y="422"/>
                </a:lnTo>
                <a:lnTo>
                  <a:pt x="3480" y="424"/>
                </a:lnTo>
                <a:lnTo>
                  <a:pt x="3482" y="426"/>
                </a:lnTo>
                <a:lnTo>
                  <a:pt x="3487" y="436"/>
                </a:lnTo>
                <a:lnTo>
                  <a:pt x="3489" y="434"/>
                </a:lnTo>
                <a:lnTo>
                  <a:pt x="3491" y="438"/>
                </a:lnTo>
                <a:lnTo>
                  <a:pt x="3489" y="440"/>
                </a:lnTo>
                <a:lnTo>
                  <a:pt x="3487" y="445"/>
                </a:lnTo>
                <a:lnTo>
                  <a:pt x="3484" y="445"/>
                </a:lnTo>
                <a:lnTo>
                  <a:pt x="3480" y="447"/>
                </a:lnTo>
                <a:lnTo>
                  <a:pt x="3476" y="445"/>
                </a:lnTo>
                <a:lnTo>
                  <a:pt x="3474" y="449"/>
                </a:lnTo>
                <a:lnTo>
                  <a:pt x="3476" y="451"/>
                </a:lnTo>
                <a:lnTo>
                  <a:pt x="3476" y="451"/>
                </a:lnTo>
                <a:lnTo>
                  <a:pt x="3476" y="453"/>
                </a:lnTo>
                <a:lnTo>
                  <a:pt x="3474" y="453"/>
                </a:lnTo>
                <a:lnTo>
                  <a:pt x="3474" y="453"/>
                </a:lnTo>
                <a:lnTo>
                  <a:pt x="3472" y="455"/>
                </a:lnTo>
                <a:lnTo>
                  <a:pt x="3472" y="455"/>
                </a:lnTo>
                <a:lnTo>
                  <a:pt x="3468" y="453"/>
                </a:lnTo>
                <a:lnTo>
                  <a:pt x="3464" y="453"/>
                </a:lnTo>
                <a:lnTo>
                  <a:pt x="3464" y="449"/>
                </a:lnTo>
                <a:lnTo>
                  <a:pt x="3466" y="447"/>
                </a:lnTo>
                <a:lnTo>
                  <a:pt x="3468" y="445"/>
                </a:lnTo>
                <a:lnTo>
                  <a:pt x="3468" y="445"/>
                </a:lnTo>
                <a:lnTo>
                  <a:pt x="3466" y="443"/>
                </a:lnTo>
                <a:lnTo>
                  <a:pt x="3464" y="440"/>
                </a:lnTo>
                <a:lnTo>
                  <a:pt x="3464" y="438"/>
                </a:lnTo>
                <a:lnTo>
                  <a:pt x="3464" y="438"/>
                </a:lnTo>
                <a:lnTo>
                  <a:pt x="3461" y="438"/>
                </a:lnTo>
                <a:lnTo>
                  <a:pt x="3453" y="440"/>
                </a:lnTo>
                <a:lnTo>
                  <a:pt x="3451" y="443"/>
                </a:lnTo>
                <a:lnTo>
                  <a:pt x="3451" y="440"/>
                </a:lnTo>
                <a:lnTo>
                  <a:pt x="3440" y="447"/>
                </a:lnTo>
                <a:lnTo>
                  <a:pt x="3436" y="449"/>
                </a:lnTo>
                <a:lnTo>
                  <a:pt x="3432" y="449"/>
                </a:lnTo>
                <a:lnTo>
                  <a:pt x="3428" y="449"/>
                </a:lnTo>
                <a:lnTo>
                  <a:pt x="3424" y="447"/>
                </a:lnTo>
                <a:lnTo>
                  <a:pt x="3420" y="447"/>
                </a:lnTo>
                <a:lnTo>
                  <a:pt x="3417" y="447"/>
                </a:lnTo>
                <a:lnTo>
                  <a:pt x="3413" y="449"/>
                </a:lnTo>
                <a:lnTo>
                  <a:pt x="3411" y="449"/>
                </a:lnTo>
                <a:lnTo>
                  <a:pt x="3407" y="451"/>
                </a:lnTo>
                <a:lnTo>
                  <a:pt x="3403" y="453"/>
                </a:lnTo>
                <a:lnTo>
                  <a:pt x="3403" y="457"/>
                </a:lnTo>
                <a:lnTo>
                  <a:pt x="3401" y="459"/>
                </a:lnTo>
                <a:lnTo>
                  <a:pt x="3399" y="457"/>
                </a:lnTo>
                <a:lnTo>
                  <a:pt x="3396" y="455"/>
                </a:lnTo>
                <a:lnTo>
                  <a:pt x="3396" y="457"/>
                </a:lnTo>
                <a:lnTo>
                  <a:pt x="3394" y="457"/>
                </a:lnTo>
                <a:lnTo>
                  <a:pt x="3392" y="457"/>
                </a:lnTo>
                <a:lnTo>
                  <a:pt x="3390" y="457"/>
                </a:lnTo>
                <a:lnTo>
                  <a:pt x="3388" y="457"/>
                </a:lnTo>
                <a:lnTo>
                  <a:pt x="3384" y="457"/>
                </a:lnTo>
                <a:lnTo>
                  <a:pt x="3382" y="457"/>
                </a:lnTo>
                <a:lnTo>
                  <a:pt x="3380" y="457"/>
                </a:lnTo>
                <a:lnTo>
                  <a:pt x="3380" y="455"/>
                </a:lnTo>
                <a:lnTo>
                  <a:pt x="3380" y="455"/>
                </a:lnTo>
                <a:lnTo>
                  <a:pt x="3384" y="455"/>
                </a:lnTo>
                <a:lnTo>
                  <a:pt x="3386" y="453"/>
                </a:lnTo>
                <a:lnTo>
                  <a:pt x="3388" y="453"/>
                </a:lnTo>
                <a:lnTo>
                  <a:pt x="3388" y="453"/>
                </a:lnTo>
                <a:lnTo>
                  <a:pt x="3388" y="451"/>
                </a:lnTo>
                <a:lnTo>
                  <a:pt x="3386" y="447"/>
                </a:lnTo>
                <a:lnTo>
                  <a:pt x="3388" y="445"/>
                </a:lnTo>
                <a:lnTo>
                  <a:pt x="3388" y="443"/>
                </a:lnTo>
                <a:lnTo>
                  <a:pt x="3388" y="443"/>
                </a:lnTo>
                <a:lnTo>
                  <a:pt x="3390" y="443"/>
                </a:lnTo>
                <a:lnTo>
                  <a:pt x="3388" y="443"/>
                </a:lnTo>
                <a:lnTo>
                  <a:pt x="3388" y="440"/>
                </a:lnTo>
                <a:lnTo>
                  <a:pt x="3388" y="440"/>
                </a:lnTo>
                <a:lnTo>
                  <a:pt x="3388" y="440"/>
                </a:lnTo>
                <a:lnTo>
                  <a:pt x="3396" y="438"/>
                </a:lnTo>
                <a:lnTo>
                  <a:pt x="3396" y="438"/>
                </a:lnTo>
                <a:lnTo>
                  <a:pt x="3392" y="438"/>
                </a:lnTo>
                <a:lnTo>
                  <a:pt x="3388" y="438"/>
                </a:lnTo>
                <a:lnTo>
                  <a:pt x="3382" y="440"/>
                </a:lnTo>
                <a:lnTo>
                  <a:pt x="3371" y="445"/>
                </a:lnTo>
                <a:lnTo>
                  <a:pt x="3365" y="449"/>
                </a:lnTo>
                <a:lnTo>
                  <a:pt x="3367" y="449"/>
                </a:lnTo>
                <a:lnTo>
                  <a:pt x="3369" y="449"/>
                </a:lnTo>
                <a:lnTo>
                  <a:pt x="3371" y="451"/>
                </a:lnTo>
                <a:lnTo>
                  <a:pt x="3371" y="451"/>
                </a:lnTo>
                <a:lnTo>
                  <a:pt x="3371" y="453"/>
                </a:lnTo>
                <a:lnTo>
                  <a:pt x="3367" y="453"/>
                </a:lnTo>
                <a:lnTo>
                  <a:pt x="3367" y="455"/>
                </a:lnTo>
                <a:lnTo>
                  <a:pt x="3365" y="455"/>
                </a:lnTo>
                <a:lnTo>
                  <a:pt x="3365" y="455"/>
                </a:lnTo>
                <a:lnTo>
                  <a:pt x="3363" y="453"/>
                </a:lnTo>
                <a:lnTo>
                  <a:pt x="3365" y="453"/>
                </a:lnTo>
                <a:lnTo>
                  <a:pt x="3365" y="451"/>
                </a:lnTo>
                <a:lnTo>
                  <a:pt x="3363" y="451"/>
                </a:lnTo>
                <a:lnTo>
                  <a:pt x="3361" y="449"/>
                </a:lnTo>
                <a:lnTo>
                  <a:pt x="3361" y="449"/>
                </a:lnTo>
                <a:lnTo>
                  <a:pt x="3355" y="451"/>
                </a:lnTo>
                <a:lnTo>
                  <a:pt x="3350" y="453"/>
                </a:lnTo>
                <a:lnTo>
                  <a:pt x="3348" y="455"/>
                </a:lnTo>
                <a:lnTo>
                  <a:pt x="3344" y="455"/>
                </a:lnTo>
                <a:lnTo>
                  <a:pt x="3342" y="455"/>
                </a:lnTo>
                <a:lnTo>
                  <a:pt x="3338" y="457"/>
                </a:lnTo>
                <a:lnTo>
                  <a:pt x="3336" y="459"/>
                </a:lnTo>
                <a:lnTo>
                  <a:pt x="3332" y="461"/>
                </a:lnTo>
                <a:lnTo>
                  <a:pt x="3319" y="466"/>
                </a:lnTo>
                <a:lnTo>
                  <a:pt x="3317" y="468"/>
                </a:lnTo>
                <a:lnTo>
                  <a:pt x="3315" y="466"/>
                </a:lnTo>
                <a:lnTo>
                  <a:pt x="3315" y="466"/>
                </a:lnTo>
                <a:lnTo>
                  <a:pt x="3313" y="466"/>
                </a:lnTo>
                <a:lnTo>
                  <a:pt x="3315" y="468"/>
                </a:lnTo>
                <a:lnTo>
                  <a:pt x="3315" y="470"/>
                </a:lnTo>
                <a:lnTo>
                  <a:pt x="3315" y="472"/>
                </a:lnTo>
                <a:lnTo>
                  <a:pt x="3313" y="470"/>
                </a:lnTo>
                <a:lnTo>
                  <a:pt x="3306" y="472"/>
                </a:lnTo>
                <a:lnTo>
                  <a:pt x="3302" y="474"/>
                </a:lnTo>
                <a:lnTo>
                  <a:pt x="3302" y="476"/>
                </a:lnTo>
                <a:lnTo>
                  <a:pt x="3302" y="476"/>
                </a:lnTo>
                <a:lnTo>
                  <a:pt x="3300" y="478"/>
                </a:lnTo>
                <a:lnTo>
                  <a:pt x="3300" y="480"/>
                </a:lnTo>
                <a:lnTo>
                  <a:pt x="3298" y="487"/>
                </a:lnTo>
                <a:lnTo>
                  <a:pt x="3298" y="489"/>
                </a:lnTo>
                <a:lnTo>
                  <a:pt x="3296" y="489"/>
                </a:lnTo>
                <a:lnTo>
                  <a:pt x="3283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79" y="491"/>
                </a:lnTo>
                <a:lnTo>
                  <a:pt x="3275" y="491"/>
                </a:lnTo>
                <a:lnTo>
                  <a:pt x="3273" y="491"/>
                </a:lnTo>
                <a:lnTo>
                  <a:pt x="3273" y="491"/>
                </a:lnTo>
                <a:lnTo>
                  <a:pt x="3271" y="489"/>
                </a:lnTo>
                <a:lnTo>
                  <a:pt x="3269" y="482"/>
                </a:lnTo>
                <a:lnTo>
                  <a:pt x="3262" y="480"/>
                </a:lnTo>
                <a:lnTo>
                  <a:pt x="3258" y="478"/>
                </a:lnTo>
                <a:lnTo>
                  <a:pt x="3258" y="478"/>
                </a:lnTo>
                <a:lnTo>
                  <a:pt x="3258" y="476"/>
                </a:lnTo>
                <a:lnTo>
                  <a:pt x="3264" y="472"/>
                </a:lnTo>
                <a:lnTo>
                  <a:pt x="3267" y="470"/>
                </a:lnTo>
                <a:lnTo>
                  <a:pt x="3277" y="468"/>
                </a:lnTo>
                <a:lnTo>
                  <a:pt x="3281" y="468"/>
                </a:lnTo>
                <a:lnTo>
                  <a:pt x="3283" y="468"/>
                </a:lnTo>
                <a:lnTo>
                  <a:pt x="3283" y="463"/>
                </a:lnTo>
                <a:lnTo>
                  <a:pt x="3281" y="459"/>
                </a:lnTo>
                <a:lnTo>
                  <a:pt x="3277" y="455"/>
                </a:lnTo>
                <a:lnTo>
                  <a:pt x="3273" y="451"/>
                </a:lnTo>
                <a:lnTo>
                  <a:pt x="3267" y="449"/>
                </a:lnTo>
                <a:lnTo>
                  <a:pt x="3260" y="449"/>
                </a:lnTo>
                <a:lnTo>
                  <a:pt x="3248" y="449"/>
                </a:lnTo>
                <a:lnTo>
                  <a:pt x="3246" y="449"/>
                </a:lnTo>
                <a:lnTo>
                  <a:pt x="3237" y="447"/>
                </a:lnTo>
                <a:lnTo>
                  <a:pt x="3237" y="447"/>
                </a:lnTo>
                <a:lnTo>
                  <a:pt x="3235" y="447"/>
                </a:lnTo>
                <a:lnTo>
                  <a:pt x="3235" y="447"/>
                </a:lnTo>
                <a:lnTo>
                  <a:pt x="3237" y="449"/>
                </a:lnTo>
                <a:lnTo>
                  <a:pt x="3248" y="455"/>
                </a:lnTo>
                <a:lnTo>
                  <a:pt x="3248" y="457"/>
                </a:lnTo>
                <a:lnTo>
                  <a:pt x="3248" y="459"/>
                </a:lnTo>
                <a:lnTo>
                  <a:pt x="3248" y="461"/>
                </a:lnTo>
                <a:lnTo>
                  <a:pt x="3248" y="461"/>
                </a:lnTo>
                <a:lnTo>
                  <a:pt x="3248" y="463"/>
                </a:lnTo>
                <a:lnTo>
                  <a:pt x="3246" y="472"/>
                </a:lnTo>
                <a:lnTo>
                  <a:pt x="3244" y="476"/>
                </a:lnTo>
                <a:lnTo>
                  <a:pt x="3241" y="480"/>
                </a:lnTo>
                <a:lnTo>
                  <a:pt x="3241" y="482"/>
                </a:lnTo>
                <a:lnTo>
                  <a:pt x="3244" y="482"/>
                </a:lnTo>
                <a:lnTo>
                  <a:pt x="3246" y="484"/>
                </a:lnTo>
                <a:lnTo>
                  <a:pt x="3250" y="484"/>
                </a:lnTo>
                <a:lnTo>
                  <a:pt x="3252" y="487"/>
                </a:lnTo>
                <a:lnTo>
                  <a:pt x="3252" y="489"/>
                </a:lnTo>
                <a:lnTo>
                  <a:pt x="3252" y="493"/>
                </a:lnTo>
                <a:lnTo>
                  <a:pt x="3252" y="495"/>
                </a:lnTo>
                <a:lnTo>
                  <a:pt x="3250" y="499"/>
                </a:lnTo>
                <a:lnTo>
                  <a:pt x="3248" y="501"/>
                </a:lnTo>
                <a:lnTo>
                  <a:pt x="3246" y="505"/>
                </a:lnTo>
                <a:lnTo>
                  <a:pt x="3248" y="510"/>
                </a:lnTo>
                <a:lnTo>
                  <a:pt x="3248" y="510"/>
                </a:lnTo>
                <a:lnTo>
                  <a:pt x="3246" y="512"/>
                </a:lnTo>
                <a:lnTo>
                  <a:pt x="3246" y="510"/>
                </a:lnTo>
                <a:lnTo>
                  <a:pt x="3244" y="510"/>
                </a:lnTo>
                <a:lnTo>
                  <a:pt x="3244" y="508"/>
                </a:lnTo>
                <a:lnTo>
                  <a:pt x="3241" y="508"/>
                </a:lnTo>
                <a:lnTo>
                  <a:pt x="3239" y="508"/>
                </a:lnTo>
                <a:lnTo>
                  <a:pt x="3239" y="510"/>
                </a:lnTo>
                <a:lnTo>
                  <a:pt x="3239" y="508"/>
                </a:lnTo>
                <a:lnTo>
                  <a:pt x="3239" y="505"/>
                </a:lnTo>
                <a:lnTo>
                  <a:pt x="3239" y="505"/>
                </a:lnTo>
                <a:lnTo>
                  <a:pt x="3239" y="503"/>
                </a:lnTo>
                <a:lnTo>
                  <a:pt x="3233" y="501"/>
                </a:lnTo>
                <a:lnTo>
                  <a:pt x="3231" y="501"/>
                </a:lnTo>
                <a:lnTo>
                  <a:pt x="3229" y="501"/>
                </a:lnTo>
                <a:lnTo>
                  <a:pt x="3225" y="501"/>
                </a:lnTo>
                <a:lnTo>
                  <a:pt x="3223" y="499"/>
                </a:lnTo>
                <a:lnTo>
                  <a:pt x="3220" y="499"/>
                </a:lnTo>
                <a:lnTo>
                  <a:pt x="3218" y="499"/>
                </a:lnTo>
                <a:lnTo>
                  <a:pt x="3218" y="501"/>
                </a:lnTo>
                <a:lnTo>
                  <a:pt x="3212" y="505"/>
                </a:lnTo>
                <a:lnTo>
                  <a:pt x="3208" y="510"/>
                </a:lnTo>
                <a:lnTo>
                  <a:pt x="3204" y="512"/>
                </a:lnTo>
                <a:lnTo>
                  <a:pt x="3197" y="512"/>
                </a:lnTo>
                <a:lnTo>
                  <a:pt x="3197" y="512"/>
                </a:lnTo>
                <a:lnTo>
                  <a:pt x="3195" y="516"/>
                </a:lnTo>
                <a:lnTo>
                  <a:pt x="3191" y="518"/>
                </a:lnTo>
                <a:lnTo>
                  <a:pt x="3185" y="520"/>
                </a:lnTo>
                <a:lnTo>
                  <a:pt x="3185" y="522"/>
                </a:lnTo>
                <a:lnTo>
                  <a:pt x="3183" y="524"/>
                </a:lnTo>
                <a:lnTo>
                  <a:pt x="3185" y="526"/>
                </a:lnTo>
                <a:lnTo>
                  <a:pt x="3185" y="528"/>
                </a:lnTo>
                <a:lnTo>
                  <a:pt x="3189" y="533"/>
                </a:lnTo>
                <a:lnTo>
                  <a:pt x="3191" y="535"/>
                </a:lnTo>
                <a:lnTo>
                  <a:pt x="3193" y="537"/>
                </a:lnTo>
                <a:lnTo>
                  <a:pt x="3193" y="541"/>
                </a:lnTo>
                <a:lnTo>
                  <a:pt x="3193" y="541"/>
                </a:lnTo>
                <a:lnTo>
                  <a:pt x="3191" y="541"/>
                </a:lnTo>
                <a:lnTo>
                  <a:pt x="3189" y="541"/>
                </a:lnTo>
                <a:lnTo>
                  <a:pt x="3185" y="543"/>
                </a:lnTo>
                <a:lnTo>
                  <a:pt x="3185" y="543"/>
                </a:lnTo>
                <a:lnTo>
                  <a:pt x="3183" y="545"/>
                </a:lnTo>
                <a:lnTo>
                  <a:pt x="3181" y="545"/>
                </a:lnTo>
                <a:lnTo>
                  <a:pt x="3174" y="541"/>
                </a:lnTo>
                <a:lnTo>
                  <a:pt x="3168" y="541"/>
                </a:lnTo>
                <a:lnTo>
                  <a:pt x="3166" y="539"/>
                </a:lnTo>
                <a:lnTo>
                  <a:pt x="3164" y="539"/>
                </a:lnTo>
                <a:lnTo>
                  <a:pt x="3164" y="539"/>
                </a:lnTo>
                <a:lnTo>
                  <a:pt x="3162" y="539"/>
                </a:lnTo>
                <a:lnTo>
                  <a:pt x="3160" y="539"/>
                </a:lnTo>
                <a:lnTo>
                  <a:pt x="3158" y="539"/>
                </a:lnTo>
                <a:lnTo>
                  <a:pt x="3151" y="533"/>
                </a:lnTo>
                <a:lnTo>
                  <a:pt x="3145" y="531"/>
                </a:lnTo>
                <a:lnTo>
                  <a:pt x="3145" y="531"/>
                </a:lnTo>
                <a:lnTo>
                  <a:pt x="3143" y="531"/>
                </a:lnTo>
                <a:lnTo>
                  <a:pt x="3141" y="535"/>
                </a:lnTo>
                <a:lnTo>
                  <a:pt x="3139" y="537"/>
                </a:lnTo>
                <a:lnTo>
                  <a:pt x="3137" y="537"/>
                </a:lnTo>
                <a:lnTo>
                  <a:pt x="3137" y="539"/>
                </a:lnTo>
                <a:lnTo>
                  <a:pt x="3137" y="539"/>
                </a:lnTo>
                <a:lnTo>
                  <a:pt x="3139" y="541"/>
                </a:lnTo>
                <a:lnTo>
                  <a:pt x="3141" y="543"/>
                </a:lnTo>
                <a:lnTo>
                  <a:pt x="3145" y="547"/>
                </a:lnTo>
                <a:lnTo>
                  <a:pt x="3147" y="549"/>
                </a:lnTo>
                <a:lnTo>
                  <a:pt x="3147" y="549"/>
                </a:lnTo>
                <a:lnTo>
                  <a:pt x="3149" y="549"/>
                </a:lnTo>
                <a:lnTo>
                  <a:pt x="3153" y="549"/>
                </a:lnTo>
                <a:lnTo>
                  <a:pt x="3156" y="549"/>
                </a:lnTo>
                <a:lnTo>
                  <a:pt x="3158" y="552"/>
                </a:lnTo>
                <a:lnTo>
                  <a:pt x="3158" y="554"/>
                </a:lnTo>
                <a:lnTo>
                  <a:pt x="3160" y="556"/>
                </a:lnTo>
                <a:lnTo>
                  <a:pt x="3160" y="558"/>
                </a:lnTo>
                <a:lnTo>
                  <a:pt x="3158" y="560"/>
                </a:lnTo>
                <a:lnTo>
                  <a:pt x="3153" y="560"/>
                </a:lnTo>
                <a:lnTo>
                  <a:pt x="3149" y="562"/>
                </a:lnTo>
                <a:lnTo>
                  <a:pt x="3149" y="562"/>
                </a:lnTo>
                <a:lnTo>
                  <a:pt x="3143" y="560"/>
                </a:lnTo>
                <a:lnTo>
                  <a:pt x="3139" y="560"/>
                </a:lnTo>
                <a:lnTo>
                  <a:pt x="3135" y="558"/>
                </a:lnTo>
                <a:lnTo>
                  <a:pt x="3135" y="558"/>
                </a:lnTo>
                <a:lnTo>
                  <a:pt x="3130" y="554"/>
                </a:lnTo>
                <a:lnTo>
                  <a:pt x="3126" y="552"/>
                </a:lnTo>
                <a:lnTo>
                  <a:pt x="3124" y="549"/>
                </a:lnTo>
                <a:lnTo>
                  <a:pt x="3122" y="549"/>
                </a:lnTo>
                <a:lnTo>
                  <a:pt x="3120" y="549"/>
                </a:lnTo>
                <a:lnTo>
                  <a:pt x="3116" y="547"/>
                </a:lnTo>
                <a:lnTo>
                  <a:pt x="3114" y="545"/>
                </a:lnTo>
                <a:lnTo>
                  <a:pt x="3114" y="541"/>
                </a:lnTo>
                <a:lnTo>
                  <a:pt x="3114" y="541"/>
                </a:lnTo>
                <a:lnTo>
                  <a:pt x="3114" y="541"/>
                </a:lnTo>
                <a:lnTo>
                  <a:pt x="3112" y="539"/>
                </a:lnTo>
                <a:lnTo>
                  <a:pt x="3112" y="537"/>
                </a:lnTo>
                <a:lnTo>
                  <a:pt x="3112" y="535"/>
                </a:lnTo>
                <a:lnTo>
                  <a:pt x="3109" y="531"/>
                </a:lnTo>
                <a:lnTo>
                  <a:pt x="3107" y="528"/>
                </a:lnTo>
                <a:lnTo>
                  <a:pt x="3105" y="526"/>
                </a:lnTo>
                <a:lnTo>
                  <a:pt x="3107" y="524"/>
                </a:lnTo>
                <a:lnTo>
                  <a:pt x="3109" y="522"/>
                </a:lnTo>
                <a:lnTo>
                  <a:pt x="3112" y="520"/>
                </a:lnTo>
                <a:lnTo>
                  <a:pt x="3112" y="518"/>
                </a:lnTo>
                <a:lnTo>
                  <a:pt x="3112" y="518"/>
                </a:lnTo>
                <a:lnTo>
                  <a:pt x="3112" y="516"/>
                </a:lnTo>
                <a:lnTo>
                  <a:pt x="3112" y="514"/>
                </a:lnTo>
                <a:lnTo>
                  <a:pt x="3109" y="512"/>
                </a:lnTo>
                <a:lnTo>
                  <a:pt x="3105" y="508"/>
                </a:lnTo>
                <a:lnTo>
                  <a:pt x="3101" y="505"/>
                </a:lnTo>
                <a:lnTo>
                  <a:pt x="3095" y="503"/>
                </a:lnTo>
                <a:lnTo>
                  <a:pt x="3093" y="503"/>
                </a:lnTo>
                <a:lnTo>
                  <a:pt x="3091" y="503"/>
                </a:lnTo>
                <a:lnTo>
                  <a:pt x="3093" y="503"/>
                </a:lnTo>
                <a:lnTo>
                  <a:pt x="3095" y="503"/>
                </a:lnTo>
                <a:lnTo>
                  <a:pt x="3095" y="501"/>
                </a:lnTo>
                <a:lnTo>
                  <a:pt x="3093" y="501"/>
                </a:lnTo>
                <a:lnTo>
                  <a:pt x="3093" y="499"/>
                </a:lnTo>
                <a:lnTo>
                  <a:pt x="3088" y="499"/>
                </a:lnTo>
                <a:lnTo>
                  <a:pt x="3088" y="497"/>
                </a:lnTo>
                <a:lnTo>
                  <a:pt x="3088" y="497"/>
                </a:lnTo>
                <a:lnTo>
                  <a:pt x="3088" y="495"/>
                </a:lnTo>
                <a:lnTo>
                  <a:pt x="3084" y="495"/>
                </a:lnTo>
                <a:lnTo>
                  <a:pt x="3084" y="495"/>
                </a:lnTo>
                <a:lnTo>
                  <a:pt x="3084" y="493"/>
                </a:lnTo>
                <a:lnTo>
                  <a:pt x="3082" y="491"/>
                </a:lnTo>
                <a:lnTo>
                  <a:pt x="3078" y="489"/>
                </a:lnTo>
                <a:lnTo>
                  <a:pt x="3078" y="487"/>
                </a:lnTo>
                <a:lnTo>
                  <a:pt x="3076" y="487"/>
                </a:lnTo>
                <a:lnTo>
                  <a:pt x="3074" y="484"/>
                </a:lnTo>
                <a:lnTo>
                  <a:pt x="3072" y="484"/>
                </a:lnTo>
                <a:lnTo>
                  <a:pt x="3070" y="484"/>
                </a:lnTo>
                <a:lnTo>
                  <a:pt x="3078" y="484"/>
                </a:lnTo>
                <a:lnTo>
                  <a:pt x="3084" y="484"/>
                </a:lnTo>
                <a:lnTo>
                  <a:pt x="3084" y="487"/>
                </a:lnTo>
                <a:lnTo>
                  <a:pt x="3084" y="487"/>
                </a:lnTo>
                <a:lnTo>
                  <a:pt x="3086" y="491"/>
                </a:lnTo>
                <a:lnTo>
                  <a:pt x="3088" y="491"/>
                </a:lnTo>
                <a:lnTo>
                  <a:pt x="3093" y="493"/>
                </a:lnTo>
                <a:lnTo>
                  <a:pt x="3093" y="493"/>
                </a:lnTo>
                <a:lnTo>
                  <a:pt x="3095" y="493"/>
                </a:lnTo>
                <a:lnTo>
                  <a:pt x="3097" y="493"/>
                </a:lnTo>
                <a:lnTo>
                  <a:pt x="3099" y="495"/>
                </a:lnTo>
                <a:lnTo>
                  <a:pt x="3103" y="495"/>
                </a:lnTo>
                <a:lnTo>
                  <a:pt x="3107" y="497"/>
                </a:lnTo>
                <a:lnTo>
                  <a:pt x="3107" y="497"/>
                </a:lnTo>
                <a:lnTo>
                  <a:pt x="3105" y="497"/>
                </a:lnTo>
                <a:lnTo>
                  <a:pt x="3107" y="499"/>
                </a:lnTo>
                <a:lnTo>
                  <a:pt x="3109" y="499"/>
                </a:lnTo>
                <a:lnTo>
                  <a:pt x="3112" y="497"/>
                </a:lnTo>
                <a:lnTo>
                  <a:pt x="3120" y="501"/>
                </a:lnTo>
                <a:lnTo>
                  <a:pt x="3122" y="501"/>
                </a:lnTo>
                <a:lnTo>
                  <a:pt x="3135" y="505"/>
                </a:lnTo>
                <a:lnTo>
                  <a:pt x="3141" y="505"/>
                </a:lnTo>
                <a:lnTo>
                  <a:pt x="3143" y="505"/>
                </a:lnTo>
                <a:lnTo>
                  <a:pt x="3147" y="505"/>
                </a:lnTo>
                <a:lnTo>
                  <a:pt x="3153" y="508"/>
                </a:lnTo>
                <a:lnTo>
                  <a:pt x="3158" y="510"/>
                </a:lnTo>
                <a:lnTo>
                  <a:pt x="3164" y="510"/>
                </a:lnTo>
                <a:lnTo>
                  <a:pt x="3168" y="510"/>
                </a:lnTo>
                <a:lnTo>
                  <a:pt x="3176" y="508"/>
                </a:lnTo>
                <a:lnTo>
                  <a:pt x="3189" y="505"/>
                </a:lnTo>
                <a:lnTo>
                  <a:pt x="3195" y="501"/>
                </a:lnTo>
                <a:lnTo>
                  <a:pt x="3204" y="493"/>
                </a:lnTo>
                <a:lnTo>
                  <a:pt x="3206" y="489"/>
                </a:lnTo>
                <a:lnTo>
                  <a:pt x="3206" y="484"/>
                </a:lnTo>
                <a:lnTo>
                  <a:pt x="3208" y="482"/>
                </a:lnTo>
                <a:lnTo>
                  <a:pt x="3206" y="482"/>
                </a:lnTo>
                <a:lnTo>
                  <a:pt x="3204" y="480"/>
                </a:lnTo>
                <a:lnTo>
                  <a:pt x="3204" y="478"/>
                </a:lnTo>
                <a:lnTo>
                  <a:pt x="3202" y="476"/>
                </a:lnTo>
                <a:lnTo>
                  <a:pt x="3202" y="470"/>
                </a:lnTo>
                <a:lnTo>
                  <a:pt x="3197" y="470"/>
                </a:lnTo>
                <a:lnTo>
                  <a:pt x="3197" y="470"/>
                </a:lnTo>
                <a:lnTo>
                  <a:pt x="3195" y="468"/>
                </a:lnTo>
                <a:lnTo>
                  <a:pt x="3193" y="468"/>
                </a:lnTo>
                <a:lnTo>
                  <a:pt x="3191" y="466"/>
                </a:lnTo>
                <a:lnTo>
                  <a:pt x="3187" y="463"/>
                </a:lnTo>
                <a:lnTo>
                  <a:pt x="3185" y="461"/>
                </a:lnTo>
                <a:lnTo>
                  <a:pt x="3185" y="459"/>
                </a:lnTo>
                <a:lnTo>
                  <a:pt x="3183" y="459"/>
                </a:lnTo>
                <a:lnTo>
                  <a:pt x="3185" y="461"/>
                </a:lnTo>
                <a:lnTo>
                  <a:pt x="3185" y="461"/>
                </a:lnTo>
                <a:lnTo>
                  <a:pt x="3181" y="461"/>
                </a:lnTo>
                <a:lnTo>
                  <a:pt x="3170" y="455"/>
                </a:lnTo>
                <a:lnTo>
                  <a:pt x="3168" y="455"/>
                </a:lnTo>
                <a:lnTo>
                  <a:pt x="3168" y="455"/>
                </a:lnTo>
                <a:lnTo>
                  <a:pt x="3164" y="455"/>
                </a:lnTo>
                <a:lnTo>
                  <a:pt x="3164" y="453"/>
                </a:lnTo>
                <a:lnTo>
                  <a:pt x="3153" y="447"/>
                </a:lnTo>
                <a:lnTo>
                  <a:pt x="3139" y="438"/>
                </a:lnTo>
                <a:lnTo>
                  <a:pt x="3126" y="434"/>
                </a:lnTo>
                <a:lnTo>
                  <a:pt x="3120" y="432"/>
                </a:lnTo>
                <a:lnTo>
                  <a:pt x="3118" y="432"/>
                </a:lnTo>
                <a:lnTo>
                  <a:pt x="3118" y="432"/>
                </a:lnTo>
                <a:lnTo>
                  <a:pt x="3116" y="432"/>
                </a:lnTo>
                <a:lnTo>
                  <a:pt x="3114" y="432"/>
                </a:lnTo>
                <a:lnTo>
                  <a:pt x="3105" y="430"/>
                </a:lnTo>
                <a:lnTo>
                  <a:pt x="3103" y="430"/>
                </a:lnTo>
                <a:lnTo>
                  <a:pt x="3095" y="430"/>
                </a:lnTo>
                <a:lnTo>
                  <a:pt x="3095" y="430"/>
                </a:lnTo>
                <a:lnTo>
                  <a:pt x="3093" y="434"/>
                </a:lnTo>
                <a:lnTo>
                  <a:pt x="3091" y="436"/>
                </a:lnTo>
                <a:lnTo>
                  <a:pt x="3088" y="436"/>
                </a:lnTo>
                <a:lnTo>
                  <a:pt x="3088" y="436"/>
                </a:lnTo>
                <a:lnTo>
                  <a:pt x="3091" y="434"/>
                </a:lnTo>
                <a:lnTo>
                  <a:pt x="3093" y="432"/>
                </a:lnTo>
                <a:lnTo>
                  <a:pt x="3093" y="430"/>
                </a:lnTo>
                <a:lnTo>
                  <a:pt x="3093" y="428"/>
                </a:lnTo>
                <a:lnTo>
                  <a:pt x="3093" y="428"/>
                </a:lnTo>
                <a:lnTo>
                  <a:pt x="3091" y="428"/>
                </a:lnTo>
                <a:lnTo>
                  <a:pt x="3088" y="428"/>
                </a:lnTo>
                <a:lnTo>
                  <a:pt x="3086" y="430"/>
                </a:lnTo>
                <a:lnTo>
                  <a:pt x="3084" y="428"/>
                </a:lnTo>
                <a:lnTo>
                  <a:pt x="3086" y="428"/>
                </a:lnTo>
                <a:lnTo>
                  <a:pt x="3086" y="426"/>
                </a:lnTo>
                <a:lnTo>
                  <a:pt x="3084" y="426"/>
                </a:lnTo>
                <a:lnTo>
                  <a:pt x="3080" y="426"/>
                </a:lnTo>
                <a:lnTo>
                  <a:pt x="3076" y="426"/>
                </a:lnTo>
                <a:lnTo>
                  <a:pt x="3076" y="424"/>
                </a:lnTo>
                <a:lnTo>
                  <a:pt x="3074" y="424"/>
                </a:lnTo>
                <a:lnTo>
                  <a:pt x="3072" y="422"/>
                </a:lnTo>
                <a:lnTo>
                  <a:pt x="3074" y="422"/>
                </a:lnTo>
                <a:lnTo>
                  <a:pt x="3082" y="424"/>
                </a:lnTo>
                <a:lnTo>
                  <a:pt x="3084" y="424"/>
                </a:lnTo>
                <a:lnTo>
                  <a:pt x="3086" y="422"/>
                </a:lnTo>
                <a:lnTo>
                  <a:pt x="3086" y="422"/>
                </a:lnTo>
                <a:lnTo>
                  <a:pt x="3086" y="419"/>
                </a:lnTo>
                <a:lnTo>
                  <a:pt x="3084" y="419"/>
                </a:lnTo>
                <a:lnTo>
                  <a:pt x="3080" y="417"/>
                </a:lnTo>
                <a:lnTo>
                  <a:pt x="3078" y="415"/>
                </a:lnTo>
                <a:lnTo>
                  <a:pt x="3072" y="413"/>
                </a:lnTo>
                <a:lnTo>
                  <a:pt x="3072" y="415"/>
                </a:lnTo>
                <a:lnTo>
                  <a:pt x="3072" y="417"/>
                </a:lnTo>
                <a:lnTo>
                  <a:pt x="3072" y="417"/>
                </a:lnTo>
                <a:lnTo>
                  <a:pt x="3070" y="417"/>
                </a:lnTo>
                <a:lnTo>
                  <a:pt x="3068" y="417"/>
                </a:lnTo>
                <a:lnTo>
                  <a:pt x="3065" y="419"/>
                </a:lnTo>
                <a:lnTo>
                  <a:pt x="3065" y="422"/>
                </a:lnTo>
                <a:lnTo>
                  <a:pt x="3063" y="422"/>
                </a:lnTo>
                <a:lnTo>
                  <a:pt x="3057" y="419"/>
                </a:lnTo>
                <a:lnTo>
                  <a:pt x="3055" y="419"/>
                </a:lnTo>
                <a:lnTo>
                  <a:pt x="3053" y="417"/>
                </a:lnTo>
                <a:lnTo>
                  <a:pt x="3051" y="417"/>
                </a:lnTo>
                <a:lnTo>
                  <a:pt x="3049" y="417"/>
                </a:lnTo>
                <a:lnTo>
                  <a:pt x="3049" y="419"/>
                </a:lnTo>
                <a:lnTo>
                  <a:pt x="3049" y="419"/>
                </a:lnTo>
                <a:lnTo>
                  <a:pt x="3047" y="417"/>
                </a:lnTo>
                <a:lnTo>
                  <a:pt x="3047" y="417"/>
                </a:lnTo>
                <a:lnTo>
                  <a:pt x="3044" y="417"/>
                </a:lnTo>
                <a:lnTo>
                  <a:pt x="3044" y="419"/>
                </a:lnTo>
                <a:lnTo>
                  <a:pt x="3044" y="419"/>
                </a:lnTo>
                <a:lnTo>
                  <a:pt x="3042" y="419"/>
                </a:lnTo>
                <a:lnTo>
                  <a:pt x="3040" y="419"/>
                </a:lnTo>
                <a:lnTo>
                  <a:pt x="3038" y="419"/>
                </a:lnTo>
                <a:lnTo>
                  <a:pt x="3036" y="419"/>
                </a:lnTo>
                <a:lnTo>
                  <a:pt x="3036" y="417"/>
                </a:lnTo>
                <a:lnTo>
                  <a:pt x="3036" y="415"/>
                </a:lnTo>
                <a:lnTo>
                  <a:pt x="3038" y="415"/>
                </a:lnTo>
                <a:lnTo>
                  <a:pt x="3036" y="413"/>
                </a:lnTo>
                <a:lnTo>
                  <a:pt x="3026" y="411"/>
                </a:lnTo>
                <a:lnTo>
                  <a:pt x="3026" y="409"/>
                </a:lnTo>
                <a:lnTo>
                  <a:pt x="3040" y="411"/>
                </a:lnTo>
                <a:lnTo>
                  <a:pt x="3047" y="409"/>
                </a:lnTo>
                <a:lnTo>
                  <a:pt x="3049" y="407"/>
                </a:lnTo>
                <a:lnTo>
                  <a:pt x="3055" y="405"/>
                </a:lnTo>
                <a:lnTo>
                  <a:pt x="3057" y="405"/>
                </a:lnTo>
                <a:lnTo>
                  <a:pt x="3055" y="403"/>
                </a:lnTo>
                <a:lnTo>
                  <a:pt x="3051" y="398"/>
                </a:lnTo>
                <a:lnTo>
                  <a:pt x="3049" y="398"/>
                </a:lnTo>
                <a:lnTo>
                  <a:pt x="3044" y="398"/>
                </a:lnTo>
                <a:lnTo>
                  <a:pt x="3044" y="398"/>
                </a:lnTo>
                <a:lnTo>
                  <a:pt x="3047" y="396"/>
                </a:lnTo>
                <a:lnTo>
                  <a:pt x="3042" y="394"/>
                </a:lnTo>
                <a:lnTo>
                  <a:pt x="3042" y="394"/>
                </a:lnTo>
                <a:lnTo>
                  <a:pt x="3040" y="396"/>
                </a:lnTo>
                <a:lnTo>
                  <a:pt x="3038" y="396"/>
                </a:lnTo>
                <a:lnTo>
                  <a:pt x="3038" y="396"/>
                </a:lnTo>
                <a:lnTo>
                  <a:pt x="3036" y="394"/>
                </a:lnTo>
                <a:lnTo>
                  <a:pt x="3034" y="394"/>
                </a:lnTo>
                <a:lnTo>
                  <a:pt x="3032" y="392"/>
                </a:lnTo>
                <a:lnTo>
                  <a:pt x="3032" y="392"/>
                </a:lnTo>
                <a:lnTo>
                  <a:pt x="3030" y="390"/>
                </a:lnTo>
                <a:lnTo>
                  <a:pt x="3026" y="390"/>
                </a:lnTo>
                <a:lnTo>
                  <a:pt x="3024" y="390"/>
                </a:lnTo>
                <a:lnTo>
                  <a:pt x="3021" y="392"/>
                </a:lnTo>
                <a:lnTo>
                  <a:pt x="3019" y="396"/>
                </a:lnTo>
                <a:lnTo>
                  <a:pt x="3019" y="401"/>
                </a:lnTo>
                <a:lnTo>
                  <a:pt x="3017" y="401"/>
                </a:lnTo>
                <a:lnTo>
                  <a:pt x="3017" y="403"/>
                </a:lnTo>
                <a:lnTo>
                  <a:pt x="3015" y="407"/>
                </a:lnTo>
                <a:lnTo>
                  <a:pt x="3015" y="405"/>
                </a:lnTo>
                <a:lnTo>
                  <a:pt x="3015" y="403"/>
                </a:lnTo>
                <a:lnTo>
                  <a:pt x="3015" y="401"/>
                </a:lnTo>
                <a:lnTo>
                  <a:pt x="3017" y="398"/>
                </a:lnTo>
                <a:lnTo>
                  <a:pt x="3017" y="396"/>
                </a:lnTo>
                <a:lnTo>
                  <a:pt x="3017" y="394"/>
                </a:lnTo>
                <a:lnTo>
                  <a:pt x="3013" y="396"/>
                </a:lnTo>
                <a:lnTo>
                  <a:pt x="3011" y="394"/>
                </a:lnTo>
                <a:lnTo>
                  <a:pt x="3013" y="394"/>
                </a:lnTo>
                <a:lnTo>
                  <a:pt x="3017" y="392"/>
                </a:lnTo>
                <a:lnTo>
                  <a:pt x="3017" y="392"/>
                </a:lnTo>
                <a:lnTo>
                  <a:pt x="3019" y="390"/>
                </a:lnTo>
                <a:lnTo>
                  <a:pt x="3019" y="388"/>
                </a:lnTo>
                <a:lnTo>
                  <a:pt x="3015" y="386"/>
                </a:lnTo>
                <a:lnTo>
                  <a:pt x="3011" y="386"/>
                </a:lnTo>
                <a:lnTo>
                  <a:pt x="3009" y="384"/>
                </a:lnTo>
                <a:lnTo>
                  <a:pt x="3007" y="384"/>
                </a:lnTo>
                <a:lnTo>
                  <a:pt x="3005" y="388"/>
                </a:lnTo>
                <a:lnTo>
                  <a:pt x="3003" y="388"/>
                </a:lnTo>
                <a:lnTo>
                  <a:pt x="3003" y="390"/>
                </a:lnTo>
                <a:lnTo>
                  <a:pt x="3007" y="392"/>
                </a:lnTo>
                <a:lnTo>
                  <a:pt x="3007" y="392"/>
                </a:lnTo>
                <a:lnTo>
                  <a:pt x="3003" y="392"/>
                </a:lnTo>
                <a:lnTo>
                  <a:pt x="3000" y="394"/>
                </a:lnTo>
                <a:lnTo>
                  <a:pt x="3000" y="394"/>
                </a:lnTo>
                <a:lnTo>
                  <a:pt x="3000" y="396"/>
                </a:lnTo>
                <a:lnTo>
                  <a:pt x="2998" y="401"/>
                </a:lnTo>
                <a:lnTo>
                  <a:pt x="2994" y="403"/>
                </a:lnTo>
                <a:lnTo>
                  <a:pt x="2992" y="403"/>
                </a:lnTo>
                <a:lnTo>
                  <a:pt x="2992" y="401"/>
                </a:lnTo>
                <a:lnTo>
                  <a:pt x="2992" y="401"/>
                </a:lnTo>
                <a:lnTo>
                  <a:pt x="2994" y="398"/>
                </a:lnTo>
                <a:lnTo>
                  <a:pt x="2994" y="396"/>
                </a:lnTo>
                <a:lnTo>
                  <a:pt x="2992" y="396"/>
                </a:lnTo>
                <a:lnTo>
                  <a:pt x="2994" y="394"/>
                </a:lnTo>
                <a:lnTo>
                  <a:pt x="2994" y="390"/>
                </a:lnTo>
                <a:lnTo>
                  <a:pt x="2994" y="388"/>
                </a:lnTo>
                <a:lnTo>
                  <a:pt x="2992" y="390"/>
                </a:lnTo>
                <a:lnTo>
                  <a:pt x="2988" y="392"/>
                </a:lnTo>
                <a:lnTo>
                  <a:pt x="2984" y="396"/>
                </a:lnTo>
                <a:lnTo>
                  <a:pt x="2977" y="405"/>
                </a:lnTo>
                <a:lnTo>
                  <a:pt x="2975" y="407"/>
                </a:lnTo>
                <a:lnTo>
                  <a:pt x="2973" y="409"/>
                </a:lnTo>
                <a:lnTo>
                  <a:pt x="2971" y="411"/>
                </a:lnTo>
                <a:lnTo>
                  <a:pt x="2969" y="409"/>
                </a:lnTo>
                <a:lnTo>
                  <a:pt x="2969" y="407"/>
                </a:lnTo>
                <a:lnTo>
                  <a:pt x="2971" y="405"/>
                </a:lnTo>
                <a:lnTo>
                  <a:pt x="2973" y="401"/>
                </a:lnTo>
                <a:lnTo>
                  <a:pt x="2973" y="398"/>
                </a:lnTo>
                <a:lnTo>
                  <a:pt x="2977" y="396"/>
                </a:lnTo>
                <a:lnTo>
                  <a:pt x="2980" y="392"/>
                </a:lnTo>
                <a:lnTo>
                  <a:pt x="2982" y="392"/>
                </a:lnTo>
                <a:lnTo>
                  <a:pt x="2982" y="390"/>
                </a:lnTo>
                <a:lnTo>
                  <a:pt x="2980" y="390"/>
                </a:lnTo>
                <a:lnTo>
                  <a:pt x="2980" y="390"/>
                </a:lnTo>
                <a:lnTo>
                  <a:pt x="2977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3" y="390"/>
                </a:lnTo>
                <a:lnTo>
                  <a:pt x="2973" y="390"/>
                </a:lnTo>
                <a:lnTo>
                  <a:pt x="2971" y="388"/>
                </a:lnTo>
                <a:lnTo>
                  <a:pt x="2967" y="388"/>
                </a:lnTo>
                <a:lnTo>
                  <a:pt x="2967" y="386"/>
                </a:lnTo>
                <a:lnTo>
                  <a:pt x="2965" y="386"/>
                </a:lnTo>
                <a:lnTo>
                  <a:pt x="2963" y="390"/>
                </a:lnTo>
                <a:lnTo>
                  <a:pt x="2959" y="392"/>
                </a:lnTo>
                <a:lnTo>
                  <a:pt x="2959" y="392"/>
                </a:lnTo>
                <a:lnTo>
                  <a:pt x="2961" y="394"/>
                </a:lnTo>
                <a:lnTo>
                  <a:pt x="2961" y="394"/>
                </a:lnTo>
                <a:lnTo>
                  <a:pt x="2961" y="394"/>
                </a:lnTo>
                <a:lnTo>
                  <a:pt x="2959" y="396"/>
                </a:lnTo>
                <a:lnTo>
                  <a:pt x="2956" y="401"/>
                </a:lnTo>
                <a:lnTo>
                  <a:pt x="2954" y="401"/>
                </a:lnTo>
                <a:lnTo>
                  <a:pt x="2950" y="403"/>
                </a:lnTo>
                <a:lnTo>
                  <a:pt x="2946" y="407"/>
                </a:lnTo>
                <a:lnTo>
                  <a:pt x="2946" y="407"/>
                </a:lnTo>
                <a:lnTo>
                  <a:pt x="2946" y="411"/>
                </a:lnTo>
                <a:lnTo>
                  <a:pt x="2946" y="411"/>
                </a:lnTo>
                <a:lnTo>
                  <a:pt x="2946" y="413"/>
                </a:lnTo>
                <a:lnTo>
                  <a:pt x="2946" y="413"/>
                </a:lnTo>
                <a:lnTo>
                  <a:pt x="2944" y="413"/>
                </a:lnTo>
                <a:lnTo>
                  <a:pt x="2944" y="411"/>
                </a:lnTo>
                <a:lnTo>
                  <a:pt x="2942" y="411"/>
                </a:lnTo>
                <a:lnTo>
                  <a:pt x="2940" y="407"/>
                </a:lnTo>
                <a:lnTo>
                  <a:pt x="2940" y="405"/>
                </a:lnTo>
                <a:lnTo>
                  <a:pt x="2940" y="405"/>
                </a:lnTo>
                <a:lnTo>
                  <a:pt x="2936" y="403"/>
                </a:lnTo>
                <a:lnTo>
                  <a:pt x="2933" y="405"/>
                </a:lnTo>
                <a:lnTo>
                  <a:pt x="2931" y="405"/>
                </a:lnTo>
                <a:lnTo>
                  <a:pt x="2931" y="407"/>
                </a:lnTo>
                <a:lnTo>
                  <a:pt x="2929" y="405"/>
                </a:lnTo>
                <a:lnTo>
                  <a:pt x="2927" y="405"/>
                </a:lnTo>
                <a:lnTo>
                  <a:pt x="2927" y="405"/>
                </a:lnTo>
                <a:lnTo>
                  <a:pt x="2923" y="407"/>
                </a:lnTo>
                <a:lnTo>
                  <a:pt x="2919" y="407"/>
                </a:lnTo>
                <a:lnTo>
                  <a:pt x="2917" y="407"/>
                </a:lnTo>
                <a:lnTo>
                  <a:pt x="2917" y="407"/>
                </a:lnTo>
                <a:lnTo>
                  <a:pt x="2919" y="409"/>
                </a:lnTo>
                <a:lnTo>
                  <a:pt x="2921" y="411"/>
                </a:lnTo>
                <a:lnTo>
                  <a:pt x="2923" y="411"/>
                </a:lnTo>
                <a:lnTo>
                  <a:pt x="2925" y="413"/>
                </a:lnTo>
                <a:lnTo>
                  <a:pt x="2925" y="417"/>
                </a:lnTo>
                <a:lnTo>
                  <a:pt x="2925" y="417"/>
                </a:lnTo>
                <a:lnTo>
                  <a:pt x="2923" y="415"/>
                </a:lnTo>
                <a:lnTo>
                  <a:pt x="2921" y="415"/>
                </a:lnTo>
                <a:lnTo>
                  <a:pt x="2919" y="413"/>
                </a:lnTo>
                <a:lnTo>
                  <a:pt x="2917" y="413"/>
                </a:lnTo>
                <a:lnTo>
                  <a:pt x="2915" y="415"/>
                </a:lnTo>
                <a:lnTo>
                  <a:pt x="2912" y="415"/>
                </a:lnTo>
                <a:lnTo>
                  <a:pt x="2912" y="415"/>
                </a:lnTo>
                <a:lnTo>
                  <a:pt x="2910" y="415"/>
                </a:lnTo>
                <a:lnTo>
                  <a:pt x="2906" y="415"/>
                </a:lnTo>
                <a:lnTo>
                  <a:pt x="2906" y="417"/>
                </a:lnTo>
                <a:lnTo>
                  <a:pt x="2906" y="422"/>
                </a:lnTo>
                <a:lnTo>
                  <a:pt x="2906" y="422"/>
                </a:lnTo>
                <a:lnTo>
                  <a:pt x="2906" y="424"/>
                </a:lnTo>
                <a:lnTo>
                  <a:pt x="2908" y="426"/>
                </a:lnTo>
                <a:lnTo>
                  <a:pt x="2908" y="426"/>
                </a:lnTo>
                <a:lnTo>
                  <a:pt x="2904" y="424"/>
                </a:lnTo>
                <a:lnTo>
                  <a:pt x="2900" y="430"/>
                </a:lnTo>
                <a:lnTo>
                  <a:pt x="2900" y="430"/>
                </a:lnTo>
                <a:lnTo>
                  <a:pt x="2898" y="430"/>
                </a:lnTo>
                <a:lnTo>
                  <a:pt x="2898" y="430"/>
                </a:lnTo>
                <a:lnTo>
                  <a:pt x="2902" y="426"/>
                </a:lnTo>
                <a:lnTo>
                  <a:pt x="2902" y="424"/>
                </a:lnTo>
                <a:lnTo>
                  <a:pt x="2902" y="422"/>
                </a:lnTo>
                <a:lnTo>
                  <a:pt x="2904" y="415"/>
                </a:lnTo>
                <a:lnTo>
                  <a:pt x="2902" y="415"/>
                </a:lnTo>
                <a:lnTo>
                  <a:pt x="2902" y="415"/>
                </a:lnTo>
                <a:lnTo>
                  <a:pt x="2900" y="415"/>
                </a:lnTo>
                <a:lnTo>
                  <a:pt x="2900" y="415"/>
                </a:lnTo>
                <a:lnTo>
                  <a:pt x="2898" y="415"/>
                </a:lnTo>
                <a:lnTo>
                  <a:pt x="2898" y="417"/>
                </a:lnTo>
                <a:lnTo>
                  <a:pt x="2896" y="419"/>
                </a:lnTo>
                <a:lnTo>
                  <a:pt x="2894" y="426"/>
                </a:lnTo>
                <a:lnTo>
                  <a:pt x="2892" y="428"/>
                </a:lnTo>
                <a:lnTo>
                  <a:pt x="2892" y="426"/>
                </a:lnTo>
                <a:lnTo>
                  <a:pt x="2894" y="424"/>
                </a:lnTo>
                <a:lnTo>
                  <a:pt x="2894" y="419"/>
                </a:lnTo>
                <a:lnTo>
                  <a:pt x="2894" y="417"/>
                </a:lnTo>
                <a:lnTo>
                  <a:pt x="2885" y="419"/>
                </a:lnTo>
                <a:lnTo>
                  <a:pt x="2883" y="422"/>
                </a:lnTo>
                <a:lnTo>
                  <a:pt x="2883" y="422"/>
                </a:lnTo>
                <a:lnTo>
                  <a:pt x="2883" y="424"/>
                </a:lnTo>
                <a:lnTo>
                  <a:pt x="2883" y="424"/>
                </a:lnTo>
                <a:lnTo>
                  <a:pt x="2881" y="426"/>
                </a:lnTo>
                <a:lnTo>
                  <a:pt x="2879" y="426"/>
                </a:lnTo>
                <a:lnTo>
                  <a:pt x="2879" y="426"/>
                </a:lnTo>
                <a:lnTo>
                  <a:pt x="2877" y="426"/>
                </a:lnTo>
                <a:lnTo>
                  <a:pt x="2877" y="428"/>
                </a:lnTo>
                <a:lnTo>
                  <a:pt x="2879" y="428"/>
                </a:lnTo>
                <a:lnTo>
                  <a:pt x="2881" y="430"/>
                </a:lnTo>
                <a:lnTo>
                  <a:pt x="2881" y="430"/>
                </a:lnTo>
                <a:lnTo>
                  <a:pt x="2877" y="430"/>
                </a:lnTo>
                <a:lnTo>
                  <a:pt x="2875" y="430"/>
                </a:lnTo>
                <a:lnTo>
                  <a:pt x="2875" y="428"/>
                </a:lnTo>
                <a:lnTo>
                  <a:pt x="2873" y="426"/>
                </a:lnTo>
                <a:lnTo>
                  <a:pt x="2873" y="426"/>
                </a:lnTo>
                <a:lnTo>
                  <a:pt x="2871" y="428"/>
                </a:lnTo>
                <a:lnTo>
                  <a:pt x="2871" y="430"/>
                </a:lnTo>
                <a:lnTo>
                  <a:pt x="2871" y="432"/>
                </a:lnTo>
                <a:lnTo>
                  <a:pt x="2871" y="434"/>
                </a:lnTo>
                <a:lnTo>
                  <a:pt x="2871" y="434"/>
                </a:lnTo>
                <a:lnTo>
                  <a:pt x="2864" y="436"/>
                </a:lnTo>
                <a:lnTo>
                  <a:pt x="2862" y="438"/>
                </a:lnTo>
                <a:lnTo>
                  <a:pt x="2860" y="440"/>
                </a:lnTo>
                <a:lnTo>
                  <a:pt x="2860" y="443"/>
                </a:lnTo>
                <a:lnTo>
                  <a:pt x="2856" y="447"/>
                </a:lnTo>
                <a:lnTo>
                  <a:pt x="2852" y="447"/>
                </a:lnTo>
                <a:lnTo>
                  <a:pt x="2850" y="447"/>
                </a:lnTo>
                <a:lnTo>
                  <a:pt x="2848" y="449"/>
                </a:lnTo>
                <a:lnTo>
                  <a:pt x="2848" y="451"/>
                </a:lnTo>
                <a:lnTo>
                  <a:pt x="2848" y="451"/>
                </a:lnTo>
                <a:lnTo>
                  <a:pt x="2848" y="451"/>
                </a:lnTo>
                <a:lnTo>
                  <a:pt x="2856" y="451"/>
                </a:lnTo>
                <a:lnTo>
                  <a:pt x="2860" y="451"/>
                </a:lnTo>
                <a:lnTo>
                  <a:pt x="2860" y="451"/>
                </a:lnTo>
                <a:lnTo>
                  <a:pt x="2862" y="451"/>
                </a:lnTo>
                <a:lnTo>
                  <a:pt x="2862" y="453"/>
                </a:lnTo>
                <a:lnTo>
                  <a:pt x="2862" y="453"/>
                </a:lnTo>
                <a:lnTo>
                  <a:pt x="2860" y="453"/>
                </a:lnTo>
                <a:lnTo>
                  <a:pt x="2858" y="453"/>
                </a:lnTo>
                <a:lnTo>
                  <a:pt x="2856" y="455"/>
                </a:lnTo>
                <a:lnTo>
                  <a:pt x="2854" y="455"/>
                </a:lnTo>
                <a:lnTo>
                  <a:pt x="2852" y="455"/>
                </a:lnTo>
                <a:lnTo>
                  <a:pt x="2848" y="453"/>
                </a:lnTo>
                <a:lnTo>
                  <a:pt x="2845" y="453"/>
                </a:lnTo>
                <a:lnTo>
                  <a:pt x="2843" y="455"/>
                </a:lnTo>
                <a:lnTo>
                  <a:pt x="2841" y="457"/>
                </a:lnTo>
                <a:lnTo>
                  <a:pt x="2843" y="459"/>
                </a:lnTo>
                <a:lnTo>
                  <a:pt x="2843" y="461"/>
                </a:lnTo>
                <a:lnTo>
                  <a:pt x="2845" y="461"/>
                </a:lnTo>
                <a:lnTo>
                  <a:pt x="2845" y="461"/>
                </a:lnTo>
                <a:lnTo>
                  <a:pt x="2843" y="461"/>
                </a:lnTo>
                <a:lnTo>
                  <a:pt x="2843" y="463"/>
                </a:lnTo>
                <a:lnTo>
                  <a:pt x="2843" y="466"/>
                </a:lnTo>
                <a:lnTo>
                  <a:pt x="2843" y="466"/>
                </a:lnTo>
                <a:lnTo>
                  <a:pt x="2841" y="463"/>
                </a:lnTo>
                <a:lnTo>
                  <a:pt x="2841" y="457"/>
                </a:lnTo>
                <a:lnTo>
                  <a:pt x="2839" y="457"/>
                </a:lnTo>
                <a:lnTo>
                  <a:pt x="2839" y="457"/>
                </a:lnTo>
                <a:lnTo>
                  <a:pt x="2837" y="459"/>
                </a:lnTo>
                <a:lnTo>
                  <a:pt x="2835" y="459"/>
                </a:lnTo>
                <a:lnTo>
                  <a:pt x="2833" y="461"/>
                </a:lnTo>
                <a:lnTo>
                  <a:pt x="2829" y="461"/>
                </a:lnTo>
                <a:lnTo>
                  <a:pt x="2829" y="461"/>
                </a:lnTo>
                <a:lnTo>
                  <a:pt x="2831" y="463"/>
                </a:lnTo>
                <a:lnTo>
                  <a:pt x="2833" y="463"/>
                </a:lnTo>
                <a:lnTo>
                  <a:pt x="2835" y="463"/>
                </a:lnTo>
                <a:lnTo>
                  <a:pt x="2833" y="466"/>
                </a:lnTo>
                <a:lnTo>
                  <a:pt x="2831" y="466"/>
                </a:lnTo>
                <a:lnTo>
                  <a:pt x="2829" y="463"/>
                </a:lnTo>
                <a:lnTo>
                  <a:pt x="2827" y="463"/>
                </a:lnTo>
                <a:lnTo>
                  <a:pt x="2827" y="463"/>
                </a:lnTo>
                <a:lnTo>
                  <a:pt x="2822" y="468"/>
                </a:lnTo>
                <a:lnTo>
                  <a:pt x="2822" y="470"/>
                </a:lnTo>
                <a:lnTo>
                  <a:pt x="2822" y="472"/>
                </a:lnTo>
                <a:lnTo>
                  <a:pt x="2822" y="472"/>
                </a:lnTo>
                <a:lnTo>
                  <a:pt x="2827" y="472"/>
                </a:lnTo>
                <a:lnTo>
                  <a:pt x="2829" y="470"/>
                </a:lnTo>
                <a:lnTo>
                  <a:pt x="2831" y="470"/>
                </a:lnTo>
                <a:lnTo>
                  <a:pt x="2829" y="470"/>
                </a:lnTo>
                <a:lnTo>
                  <a:pt x="2829" y="472"/>
                </a:lnTo>
                <a:lnTo>
                  <a:pt x="2829" y="474"/>
                </a:lnTo>
                <a:lnTo>
                  <a:pt x="2831" y="474"/>
                </a:lnTo>
                <a:lnTo>
                  <a:pt x="2833" y="476"/>
                </a:lnTo>
                <a:lnTo>
                  <a:pt x="2835" y="474"/>
                </a:lnTo>
                <a:lnTo>
                  <a:pt x="2835" y="474"/>
                </a:lnTo>
                <a:lnTo>
                  <a:pt x="2833" y="476"/>
                </a:lnTo>
                <a:lnTo>
                  <a:pt x="2833" y="478"/>
                </a:lnTo>
                <a:lnTo>
                  <a:pt x="2833" y="478"/>
                </a:lnTo>
                <a:lnTo>
                  <a:pt x="2831" y="476"/>
                </a:lnTo>
                <a:lnTo>
                  <a:pt x="2831" y="476"/>
                </a:lnTo>
                <a:lnTo>
                  <a:pt x="2829" y="476"/>
                </a:lnTo>
                <a:lnTo>
                  <a:pt x="2827" y="474"/>
                </a:lnTo>
                <a:lnTo>
                  <a:pt x="2824" y="474"/>
                </a:lnTo>
                <a:lnTo>
                  <a:pt x="2822" y="476"/>
                </a:lnTo>
                <a:lnTo>
                  <a:pt x="2818" y="478"/>
                </a:lnTo>
                <a:lnTo>
                  <a:pt x="2818" y="480"/>
                </a:lnTo>
                <a:lnTo>
                  <a:pt x="2816" y="480"/>
                </a:lnTo>
                <a:lnTo>
                  <a:pt x="2816" y="480"/>
                </a:lnTo>
                <a:lnTo>
                  <a:pt x="2818" y="482"/>
                </a:lnTo>
                <a:lnTo>
                  <a:pt x="2818" y="480"/>
                </a:lnTo>
                <a:lnTo>
                  <a:pt x="2822" y="480"/>
                </a:lnTo>
                <a:lnTo>
                  <a:pt x="2829" y="482"/>
                </a:lnTo>
                <a:lnTo>
                  <a:pt x="2831" y="482"/>
                </a:lnTo>
                <a:lnTo>
                  <a:pt x="2831" y="482"/>
                </a:lnTo>
                <a:lnTo>
                  <a:pt x="2822" y="482"/>
                </a:lnTo>
                <a:lnTo>
                  <a:pt x="2818" y="482"/>
                </a:lnTo>
                <a:lnTo>
                  <a:pt x="2818" y="484"/>
                </a:lnTo>
                <a:lnTo>
                  <a:pt x="2816" y="484"/>
                </a:lnTo>
                <a:lnTo>
                  <a:pt x="2814" y="484"/>
                </a:lnTo>
                <a:lnTo>
                  <a:pt x="2812" y="484"/>
                </a:lnTo>
                <a:lnTo>
                  <a:pt x="2810" y="487"/>
                </a:lnTo>
                <a:lnTo>
                  <a:pt x="2810" y="489"/>
                </a:lnTo>
                <a:lnTo>
                  <a:pt x="2808" y="489"/>
                </a:lnTo>
                <a:lnTo>
                  <a:pt x="2806" y="489"/>
                </a:lnTo>
                <a:lnTo>
                  <a:pt x="2806" y="491"/>
                </a:lnTo>
                <a:lnTo>
                  <a:pt x="2806" y="491"/>
                </a:lnTo>
                <a:lnTo>
                  <a:pt x="2810" y="493"/>
                </a:lnTo>
                <a:lnTo>
                  <a:pt x="2810" y="493"/>
                </a:lnTo>
                <a:lnTo>
                  <a:pt x="2808" y="493"/>
                </a:lnTo>
                <a:lnTo>
                  <a:pt x="2806" y="493"/>
                </a:lnTo>
                <a:lnTo>
                  <a:pt x="2804" y="493"/>
                </a:lnTo>
                <a:lnTo>
                  <a:pt x="2804" y="495"/>
                </a:lnTo>
                <a:lnTo>
                  <a:pt x="2801" y="495"/>
                </a:lnTo>
                <a:lnTo>
                  <a:pt x="2799" y="497"/>
                </a:lnTo>
                <a:lnTo>
                  <a:pt x="2799" y="499"/>
                </a:lnTo>
                <a:lnTo>
                  <a:pt x="2797" y="499"/>
                </a:lnTo>
                <a:lnTo>
                  <a:pt x="2797" y="501"/>
                </a:lnTo>
                <a:lnTo>
                  <a:pt x="2797" y="505"/>
                </a:lnTo>
                <a:lnTo>
                  <a:pt x="2801" y="505"/>
                </a:lnTo>
                <a:lnTo>
                  <a:pt x="2801" y="505"/>
                </a:lnTo>
                <a:lnTo>
                  <a:pt x="2804" y="505"/>
                </a:lnTo>
                <a:lnTo>
                  <a:pt x="2806" y="505"/>
                </a:lnTo>
                <a:lnTo>
                  <a:pt x="2810" y="503"/>
                </a:lnTo>
                <a:lnTo>
                  <a:pt x="2812" y="505"/>
                </a:lnTo>
                <a:lnTo>
                  <a:pt x="2810" y="505"/>
                </a:lnTo>
                <a:lnTo>
                  <a:pt x="2808" y="505"/>
                </a:lnTo>
                <a:lnTo>
                  <a:pt x="2806" y="508"/>
                </a:lnTo>
                <a:lnTo>
                  <a:pt x="2801" y="508"/>
                </a:lnTo>
                <a:lnTo>
                  <a:pt x="2793" y="510"/>
                </a:lnTo>
                <a:lnTo>
                  <a:pt x="2793" y="510"/>
                </a:lnTo>
                <a:lnTo>
                  <a:pt x="2795" y="512"/>
                </a:lnTo>
                <a:lnTo>
                  <a:pt x="2797" y="512"/>
                </a:lnTo>
                <a:lnTo>
                  <a:pt x="2795" y="514"/>
                </a:lnTo>
                <a:lnTo>
                  <a:pt x="2793" y="512"/>
                </a:lnTo>
                <a:lnTo>
                  <a:pt x="2791" y="514"/>
                </a:lnTo>
                <a:lnTo>
                  <a:pt x="2791" y="516"/>
                </a:lnTo>
                <a:lnTo>
                  <a:pt x="2787" y="520"/>
                </a:lnTo>
                <a:lnTo>
                  <a:pt x="2785" y="522"/>
                </a:lnTo>
                <a:lnTo>
                  <a:pt x="2785" y="524"/>
                </a:lnTo>
                <a:lnTo>
                  <a:pt x="2783" y="526"/>
                </a:lnTo>
                <a:lnTo>
                  <a:pt x="2783" y="528"/>
                </a:lnTo>
                <a:lnTo>
                  <a:pt x="2785" y="528"/>
                </a:lnTo>
                <a:lnTo>
                  <a:pt x="2785" y="528"/>
                </a:lnTo>
                <a:lnTo>
                  <a:pt x="2787" y="528"/>
                </a:lnTo>
                <a:lnTo>
                  <a:pt x="2787" y="531"/>
                </a:lnTo>
                <a:lnTo>
                  <a:pt x="2787" y="531"/>
                </a:lnTo>
                <a:lnTo>
                  <a:pt x="2789" y="531"/>
                </a:lnTo>
                <a:lnTo>
                  <a:pt x="2791" y="528"/>
                </a:lnTo>
                <a:lnTo>
                  <a:pt x="2793" y="528"/>
                </a:lnTo>
                <a:lnTo>
                  <a:pt x="2795" y="526"/>
                </a:lnTo>
                <a:lnTo>
                  <a:pt x="2793" y="531"/>
                </a:lnTo>
                <a:lnTo>
                  <a:pt x="2789" y="533"/>
                </a:lnTo>
                <a:lnTo>
                  <a:pt x="2787" y="533"/>
                </a:lnTo>
                <a:lnTo>
                  <a:pt x="2785" y="533"/>
                </a:lnTo>
                <a:lnTo>
                  <a:pt x="2785" y="531"/>
                </a:lnTo>
                <a:lnTo>
                  <a:pt x="2774" y="535"/>
                </a:lnTo>
                <a:lnTo>
                  <a:pt x="2772" y="537"/>
                </a:lnTo>
                <a:lnTo>
                  <a:pt x="2772" y="539"/>
                </a:lnTo>
                <a:lnTo>
                  <a:pt x="2772" y="541"/>
                </a:lnTo>
                <a:lnTo>
                  <a:pt x="2772" y="541"/>
                </a:lnTo>
                <a:lnTo>
                  <a:pt x="2774" y="539"/>
                </a:lnTo>
                <a:lnTo>
                  <a:pt x="2776" y="539"/>
                </a:lnTo>
                <a:lnTo>
                  <a:pt x="2774" y="541"/>
                </a:lnTo>
                <a:lnTo>
                  <a:pt x="2772" y="543"/>
                </a:lnTo>
                <a:lnTo>
                  <a:pt x="2770" y="543"/>
                </a:lnTo>
                <a:lnTo>
                  <a:pt x="2768" y="543"/>
                </a:lnTo>
                <a:lnTo>
                  <a:pt x="2766" y="545"/>
                </a:lnTo>
                <a:lnTo>
                  <a:pt x="2764" y="547"/>
                </a:lnTo>
                <a:lnTo>
                  <a:pt x="2762" y="549"/>
                </a:lnTo>
                <a:lnTo>
                  <a:pt x="2755" y="554"/>
                </a:lnTo>
                <a:lnTo>
                  <a:pt x="2753" y="556"/>
                </a:lnTo>
                <a:lnTo>
                  <a:pt x="2751" y="558"/>
                </a:lnTo>
                <a:lnTo>
                  <a:pt x="2751" y="560"/>
                </a:lnTo>
                <a:lnTo>
                  <a:pt x="2749" y="562"/>
                </a:lnTo>
                <a:lnTo>
                  <a:pt x="2747" y="562"/>
                </a:lnTo>
                <a:lnTo>
                  <a:pt x="2747" y="564"/>
                </a:lnTo>
                <a:lnTo>
                  <a:pt x="2747" y="566"/>
                </a:lnTo>
                <a:lnTo>
                  <a:pt x="2747" y="564"/>
                </a:lnTo>
                <a:lnTo>
                  <a:pt x="2749" y="564"/>
                </a:lnTo>
                <a:lnTo>
                  <a:pt x="2751" y="566"/>
                </a:lnTo>
                <a:lnTo>
                  <a:pt x="2751" y="568"/>
                </a:lnTo>
                <a:lnTo>
                  <a:pt x="2751" y="568"/>
                </a:lnTo>
                <a:lnTo>
                  <a:pt x="2753" y="568"/>
                </a:lnTo>
                <a:lnTo>
                  <a:pt x="2757" y="568"/>
                </a:lnTo>
                <a:lnTo>
                  <a:pt x="2766" y="564"/>
                </a:lnTo>
                <a:lnTo>
                  <a:pt x="2768" y="562"/>
                </a:lnTo>
                <a:lnTo>
                  <a:pt x="2766" y="560"/>
                </a:lnTo>
                <a:lnTo>
                  <a:pt x="2766" y="560"/>
                </a:lnTo>
                <a:lnTo>
                  <a:pt x="2768" y="558"/>
                </a:lnTo>
                <a:lnTo>
                  <a:pt x="2770" y="558"/>
                </a:lnTo>
                <a:lnTo>
                  <a:pt x="2772" y="558"/>
                </a:lnTo>
                <a:lnTo>
                  <a:pt x="2774" y="558"/>
                </a:lnTo>
                <a:lnTo>
                  <a:pt x="2774" y="558"/>
                </a:lnTo>
                <a:lnTo>
                  <a:pt x="2772" y="560"/>
                </a:lnTo>
                <a:lnTo>
                  <a:pt x="2770" y="560"/>
                </a:lnTo>
                <a:lnTo>
                  <a:pt x="2770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0" y="564"/>
                </a:lnTo>
                <a:lnTo>
                  <a:pt x="2768" y="564"/>
                </a:lnTo>
                <a:lnTo>
                  <a:pt x="2766" y="564"/>
                </a:lnTo>
                <a:lnTo>
                  <a:pt x="2764" y="566"/>
                </a:lnTo>
                <a:lnTo>
                  <a:pt x="2764" y="566"/>
                </a:lnTo>
                <a:lnTo>
                  <a:pt x="2762" y="568"/>
                </a:lnTo>
                <a:lnTo>
                  <a:pt x="2764" y="568"/>
                </a:lnTo>
                <a:lnTo>
                  <a:pt x="2764" y="570"/>
                </a:lnTo>
                <a:lnTo>
                  <a:pt x="2764" y="570"/>
                </a:lnTo>
                <a:lnTo>
                  <a:pt x="2762" y="570"/>
                </a:lnTo>
                <a:lnTo>
                  <a:pt x="2757" y="570"/>
                </a:lnTo>
                <a:lnTo>
                  <a:pt x="2755" y="570"/>
                </a:lnTo>
                <a:lnTo>
                  <a:pt x="2753" y="570"/>
                </a:lnTo>
                <a:lnTo>
                  <a:pt x="2753" y="572"/>
                </a:lnTo>
                <a:lnTo>
                  <a:pt x="2753" y="572"/>
                </a:lnTo>
                <a:lnTo>
                  <a:pt x="2751" y="570"/>
                </a:lnTo>
                <a:lnTo>
                  <a:pt x="2751" y="570"/>
                </a:lnTo>
                <a:lnTo>
                  <a:pt x="2751" y="568"/>
                </a:lnTo>
                <a:lnTo>
                  <a:pt x="2749" y="566"/>
                </a:lnTo>
                <a:lnTo>
                  <a:pt x="2747" y="566"/>
                </a:lnTo>
                <a:lnTo>
                  <a:pt x="2745" y="568"/>
                </a:lnTo>
                <a:lnTo>
                  <a:pt x="2743" y="568"/>
                </a:lnTo>
                <a:lnTo>
                  <a:pt x="2741" y="570"/>
                </a:lnTo>
                <a:lnTo>
                  <a:pt x="2739" y="570"/>
                </a:lnTo>
                <a:lnTo>
                  <a:pt x="2739" y="570"/>
                </a:lnTo>
                <a:lnTo>
                  <a:pt x="2741" y="568"/>
                </a:lnTo>
                <a:lnTo>
                  <a:pt x="2741" y="568"/>
                </a:lnTo>
                <a:lnTo>
                  <a:pt x="2736" y="566"/>
                </a:lnTo>
                <a:lnTo>
                  <a:pt x="2734" y="566"/>
                </a:lnTo>
                <a:lnTo>
                  <a:pt x="2732" y="568"/>
                </a:lnTo>
                <a:lnTo>
                  <a:pt x="2730" y="568"/>
                </a:lnTo>
                <a:lnTo>
                  <a:pt x="2728" y="570"/>
                </a:lnTo>
                <a:lnTo>
                  <a:pt x="2730" y="570"/>
                </a:lnTo>
                <a:lnTo>
                  <a:pt x="2730" y="570"/>
                </a:lnTo>
                <a:lnTo>
                  <a:pt x="2732" y="570"/>
                </a:lnTo>
                <a:lnTo>
                  <a:pt x="2732" y="572"/>
                </a:lnTo>
                <a:lnTo>
                  <a:pt x="2732" y="572"/>
                </a:lnTo>
                <a:lnTo>
                  <a:pt x="2732" y="575"/>
                </a:lnTo>
                <a:lnTo>
                  <a:pt x="2728" y="575"/>
                </a:lnTo>
                <a:lnTo>
                  <a:pt x="2726" y="575"/>
                </a:lnTo>
                <a:lnTo>
                  <a:pt x="2726" y="577"/>
                </a:lnTo>
                <a:lnTo>
                  <a:pt x="2726" y="579"/>
                </a:lnTo>
                <a:lnTo>
                  <a:pt x="2728" y="581"/>
                </a:lnTo>
                <a:lnTo>
                  <a:pt x="2732" y="583"/>
                </a:lnTo>
                <a:lnTo>
                  <a:pt x="2732" y="585"/>
                </a:lnTo>
                <a:lnTo>
                  <a:pt x="2728" y="581"/>
                </a:lnTo>
                <a:lnTo>
                  <a:pt x="2726" y="581"/>
                </a:lnTo>
                <a:lnTo>
                  <a:pt x="2726" y="579"/>
                </a:lnTo>
                <a:lnTo>
                  <a:pt x="2722" y="579"/>
                </a:lnTo>
                <a:lnTo>
                  <a:pt x="2720" y="579"/>
                </a:lnTo>
                <a:lnTo>
                  <a:pt x="2718" y="579"/>
                </a:lnTo>
                <a:lnTo>
                  <a:pt x="2718" y="579"/>
                </a:lnTo>
                <a:lnTo>
                  <a:pt x="2716" y="581"/>
                </a:lnTo>
                <a:lnTo>
                  <a:pt x="2709" y="581"/>
                </a:lnTo>
                <a:lnTo>
                  <a:pt x="2709" y="583"/>
                </a:lnTo>
                <a:lnTo>
                  <a:pt x="2707" y="583"/>
                </a:lnTo>
                <a:lnTo>
                  <a:pt x="2705" y="585"/>
                </a:lnTo>
                <a:lnTo>
                  <a:pt x="2705" y="587"/>
                </a:lnTo>
                <a:lnTo>
                  <a:pt x="2705" y="587"/>
                </a:lnTo>
                <a:lnTo>
                  <a:pt x="2709" y="587"/>
                </a:lnTo>
                <a:lnTo>
                  <a:pt x="2711" y="587"/>
                </a:lnTo>
                <a:lnTo>
                  <a:pt x="2713" y="587"/>
                </a:lnTo>
                <a:lnTo>
                  <a:pt x="2716" y="587"/>
                </a:lnTo>
                <a:lnTo>
                  <a:pt x="2724" y="585"/>
                </a:lnTo>
                <a:lnTo>
                  <a:pt x="2726" y="587"/>
                </a:lnTo>
                <a:lnTo>
                  <a:pt x="2722" y="587"/>
                </a:lnTo>
                <a:lnTo>
                  <a:pt x="2718" y="589"/>
                </a:lnTo>
                <a:lnTo>
                  <a:pt x="2718" y="589"/>
                </a:lnTo>
                <a:lnTo>
                  <a:pt x="2718" y="589"/>
                </a:lnTo>
                <a:lnTo>
                  <a:pt x="2720" y="589"/>
                </a:lnTo>
                <a:lnTo>
                  <a:pt x="2718" y="591"/>
                </a:lnTo>
                <a:lnTo>
                  <a:pt x="2718" y="591"/>
                </a:lnTo>
                <a:lnTo>
                  <a:pt x="2716" y="591"/>
                </a:lnTo>
                <a:lnTo>
                  <a:pt x="2713" y="589"/>
                </a:lnTo>
                <a:lnTo>
                  <a:pt x="2709" y="589"/>
                </a:lnTo>
                <a:lnTo>
                  <a:pt x="2705" y="589"/>
                </a:lnTo>
                <a:lnTo>
                  <a:pt x="2703" y="589"/>
                </a:lnTo>
                <a:lnTo>
                  <a:pt x="2701" y="589"/>
                </a:lnTo>
                <a:lnTo>
                  <a:pt x="2699" y="589"/>
                </a:lnTo>
                <a:lnTo>
                  <a:pt x="2699" y="589"/>
                </a:lnTo>
                <a:lnTo>
                  <a:pt x="2699" y="591"/>
                </a:lnTo>
                <a:lnTo>
                  <a:pt x="2697" y="593"/>
                </a:lnTo>
                <a:lnTo>
                  <a:pt x="2697" y="593"/>
                </a:lnTo>
                <a:lnTo>
                  <a:pt x="2697" y="593"/>
                </a:lnTo>
                <a:lnTo>
                  <a:pt x="2699" y="593"/>
                </a:lnTo>
                <a:lnTo>
                  <a:pt x="2701" y="593"/>
                </a:lnTo>
                <a:lnTo>
                  <a:pt x="2705" y="593"/>
                </a:lnTo>
                <a:lnTo>
                  <a:pt x="2703" y="593"/>
                </a:lnTo>
                <a:lnTo>
                  <a:pt x="2703" y="593"/>
                </a:lnTo>
                <a:lnTo>
                  <a:pt x="2697" y="596"/>
                </a:lnTo>
                <a:lnTo>
                  <a:pt x="2697" y="596"/>
                </a:lnTo>
                <a:lnTo>
                  <a:pt x="2695" y="596"/>
                </a:lnTo>
                <a:lnTo>
                  <a:pt x="2695" y="593"/>
                </a:lnTo>
                <a:lnTo>
                  <a:pt x="2692" y="593"/>
                </a:lnTo>
                <a:lnTo>
                  <a:pt x="2692" y="596"/>
                </a:lnTo>
                <a:lnTo>
                  <a:pt x="2690" y="596"/>
                </a:lnTo>
                <a:lnTo>
                  <a:pt x="2688" y="596"/>
                </a:lnTo>
                <a:lnTo>
                  <a:pt x="2686" y="598"/>
                </a:lnTo>
                <a:lnTo>
                  <a:pt x="2686" y="598"/>
                </a:lnTo>
                <a:lnTo>
                  <a:pt x="2686" y="600"/>
                </a:lnTo>
                <a:lnTo>
                  <a:pt x="2684" y="600"/>
                </a:lnTo>
                <a:lnTo>
                  <a:pt x="2684" y="600"/>
                </a:lnTo>
                <a:lnTo>
                  <a:pt x="2682" y="600"/>
                </a:lnTo>
                <a:lnTo>
                  <a:pt x="2682" y="602"/>
                </a:lnTo>
                <a:lnTo>
                  <a:pt x="2682" y="604"/>
                </a:lnTo>
                <a:lnTo>
                  <a:pt x="2684" y="604"/>
                </a:lnTo>
                <a:lnTo>
                  <a:pt x="2686" y="604"/>
                </a:lnTo>
                <a:lnTo>
                  <a:pt x="2690" y="604"/>
                </a:lnTo>
                <a:lnTo>
                  <a:pt x="2697" y="606"/>
                </a:lnTo>
                <a:lnTo>
                  <a:pt x="2701" y="606"/>
                </a:lnTo>
                <a:lnTo>
                  <a:pt x="2705" y="606"/>
                </a:lnTo>
                <a:lnTo>
                  <a:pt x="2705" y="606"/>
                </a:lnTo>
                <a:lnTo>
                  <a:pt x="2701" y="608"/>
                </a:lnTo>
                <a:lnTo>
                  <a:pt x="2695" y="608"/>
                </a:lnTo>
                <a:lnTo>
                  <a:pt x="2692" y="606"/>
                </a:lnTo>
                <a:lnTo>
                  <a:pt x="2686" y="606"/>
                </a:lnTo>
                <a:lnTo>
                  <a:pt x="2682" y="606"/>
                </a:lnTo>
                <a:lnTo>
                  <a:pt x="2680" y="606"/>
                </a:lnTo>
                <a:lnTo>
                  <a:pt x="2680" y="606"/>
                </a:lnTo>
                <a:lnTo>
                  <a:pt x="2678" y="608"/>
                </a:lnTo>
                <a:lnTo>
                  <a:pt x="2680" y="610"/>
                </a:lnTo>
                <a:lnTo>
                  <a:pt x="2680" y="610"/>
                </a:lnTo>
                <a:lnTo>
                  <a:pt x="2682" y="612"/>
                </a:lnTo>
                <a:lnTo>
                  <a:pt x="2682" y="612"/>
                </a:lnTo>
                <a:lnTo>
                  <a:pt x="2684" y="614"/>
                </a:lnTo>
                <a:lnTo>
                  <a:pt x="2684" y="614"/>
                </a:lnTo>
                <a:lnTo>
                  <a:pt x="2684" y="614"/>
                </a:lnTo>
                <a:lnTo>
                  <a:pt x="2682" y="614"/>
                </a:lnTo>
                <a:lnTo>
                  <a:pt x="2680" y="617"/>
                </a:lnTo>
                <a:lnTo>
                  <a:pt x="2680" y="617"/>
                </a:lnTo>
                <a:lnTo>
                  <a:pt x="2680" y="621"/>
                </a:lnTo>
                <a:lnTo>
                  <a:pt x="2682" y="621"/>
                </a:lnTo>
                <a:lnTo>
                  <a:pt x="2684" y="623"/>
                </a:lnTo>
                <a:lnTo>
                  <a:pt x="2686" y="623"/>
                </a:lnTo>
                <a:lnTo>
                  <a:pt x="2690" y="623"/>
                </a:lnTo>
                <a:lnTo>
                  <a:pt x="2697" y="621"/>
                </a:lnTo>
                <a:lnTo>
                  <a:pt x="2701" y="623"/>
                </a:lnTo>
                <a:lnTo>
                  <a:pt x="2701" y="623"/>
                </a:lnTo>
                <a:lnTo>
                  <a:pt x="2703" y="621"/>
                </a:lnTo>
                <a:lnTo>
                  <a:pt x="2703" y="619"/>
                </a:lnTo>
                <a:lnTo>
                  <a:pt x="2703" y="619"/>
                </a:lnTo>
                <a:lnTo>
                  <a:pt x="2703" y="621"/>
                </a:lnTo>
                <a:lnTo>
                  <a:pt x="2705" y="621"/>
                </a:lnTo>
                <a:lnTo>
                  <a:pt x="2707" y="621"/>
                </a:lnTo>
                <a:lnTo>
                  <a:pt x="2709" y="621"/>
                </a:lnTo>
                <a:lnTo>
                  <a:pt x="2711" y="621"/>
                </a:lnTo>
                <a:lnTo>
                  <a:pt x="2713" y="621"/>
                </a:lnTo>
                <a:lnTo>
                  <a:pt x="2713" y="621"/>
                </a:lnTo>
                <a:lnTo>
                  <a:pt x="2713" y="619"/>
                </a:lnTo>
                <a:lnTo>
                  <a:pt x="2713" y="617"/>
                </a:lnTo>
                <a:lnTo>
                  <a:pt x="2716" y="617"/>
                </a:lnTo>
                <a:lnTo>
                  <a:pt x="2716" y="617"/>
                </a:lnTo>
                <a:lnTo>
                  <a:pt x="2713" y="619"/>
                </a:lnTo>
                <a:lnTo>
                  <a:pt x="2716" y="621"/>
                </a:lnTo>
                <a:lnTo>
                  <a:pt x="2718" y="621"/>
                </a:lnTo>
                <a:lnTo>
                  <a:pt x="2718" y="621"/>
                </a:lnTo>
                <a:lnTo>
                  <a:pt x="2709" y="623"/>
                </a:lnTo>
                <a:lnTo>
                  <a:pt x="2709" y="625"/>
                </a:lnTo>
                <a:lnTo>
                  <a:pt x="2709" y="625"/>
                </a:lnTo>
                <a:lnTo>
                  <a:pt x="2709" y="627"/>
                </a:lnTo>
                <a:lnTo>
                  <a:pt x="2709" y="625"/>
                </a:lnTo>
                <a:lnTo>
                  <a:pt x="2709" y="625"/>
                </a:lnTo>
                <a:lnTo>
                  <a:pt x="2707" y="623"/>
                </a:lnTo>
                <a:lnTo>
                  <a:pt x="2705" y="623"/>
                </a:lnTo>
                <a:lnTo>
                  <a:pt x="2703" y="623"/>
                </a:lnTo>
                <a:lnTo>
                  <a:pt x="2701" y="623"/>
                </a:lnTo>
                <a:lnTo>
                  <a:pt x="2699" y="623"/>
                </a:lnTo>
                <a:lnTo>
                  <a:pt x="2695" y="623"/>
                </a:lnTo>
                <a:lnTo>
                  <a:pt x="2688" y="625"/>
                </a:lnTo>
                <a:lnTo>
                  <a:pt x="2684" y="625"/>
                </a:lnTo>
                <a:lnTo>
                  <a:pt x="2682" y="625"/>
                </a:lnTo>
                <a:lnTo>
                  <a:pt x="2682" y="623"/>
                </a:lnTo>
                <a:lnTo>
                  <a:pt x="2680" y="625"/>
                </a:lnTo>
                <a:lnTo>
                  <a:pt x="2680" y="627"/>
                </a:lnTo>
                <a:lnTo>
                  <a:pt x="2680" y="629"/>
                </a:lnTo>
                <a:lnTo>
                  <a:pt x="2680" y="631"/>
                </a:lnTo>
                <a:lnTo>
                  <a:pt x="2682" y="633"/>
                </a:lnTo>
                <a:lnTo>
                  <a:pt x="2684" y="635"/>
                </a:lnTo>
                <a:lnTo>
                  <a:pt x="2686" y="633"/>
                </a:lnTo>
                <a:lnTo>
                  <a:pt x="2688" y="631"/>
                </a:lnTo>
                <a:lnTo>
                  <a:pt x="2690" y="631"/>
                </a:lnTo>
                <a:lnTo>
                  <a:pt x="2688" y="633"/>
                </a:lnTo>
                <a:lnTo>
                  <a:pt x="2682" y="635"/>
                </a:lnTo>
                <a:lnTo>
                  <a:pt x="2682" y="637"/>
                </a:lnTo>
                <a:lnTo>
                  <a:pt x="2682" y="640"/>
                </a:lnTo>
                <a:lnTo>
                  <a:pt x="2684" y="642"/>
                </a:lnTo>
                <a:lnTo>
                  <a:pt x="2686" y="644"/>
                </a:lnTo>
                <a:lnTo>
                  <a:pt x="2688" y="644"/>
                </a:lnTo>
                <a:lnTo>
                  <a:pt x="2690" y="644"/>
                </a:lnTo>
                <a:lnTo>
                  <a:pt x="2690" y="644"/>
                </a:lnTo>
                <a:lnTo>
                  <a:pt x="2688" y="646"/>
                </a:lnTo>
                <a:lnTo>
                  <a:pt x="2686" y="646"/>
                </a:lnTo>
                <a:lnTo>
                  <a:pt x="2684" y="646"/>
                </a:lnTo>
                <a:lnTo>
                  <a:pt x="2684" y="646"/>
                </a:lnTo>
                <a:lnTo>
                  <a:pt x="2682" y="646"/>
                </a:lnTo>
                <a:lnTo>
                  <a:pt x="2684" y="648"/>
                </a:lnTo>
                <a:lnTo>
                  <a:pt x="2682" y="648"/>
                </a:lnTo>
                <a:lnTo>
                  <a:pt x="2682" y="650"/>
                </a:lnTo>
                <a:lnTo>
                  <a:pt x="2682" y="652"/>
                </a:lnTo>
                <a:lnTo>
                  <a:pt x="2682" y="654"/>
                </a:lnTo>
                <a:lnTo>
                  <a:pt x="2682" y="654"/>
                </a:lnTo>
                <a:lnTo>
                  <a:pt x="2682" y="654"/>
                </a:lnTo>
                <a:lnTo>
                  <a:pt x="2684" y="654"/>
                </a:lnTo>
                <a:lnTo>
                  <a:pt x="2684" y="652"/>
                </a:lnTo>
                <a:lnTo>
                  <a:pt x="2686" y="652"/>
                </a:lnTo>
                <a:lnTo>
                  <a:pt x="2688" y="650"/>
                </a:lnTo>
                <a:lnTo>
                  <a:pt x="2688" y="648"/>
                </a:lnTo>
                <a:lnTo>
                  <a:pt x="2690" y="646"/>
                </a:lnTo>
                <a:lnTo>
                  <a:pt x="2692" y="646"/>
                </a:lnTo>
                <a:lnTo>
                  <a:pt x="2692" y="646"/>
                </a:lnTo>
                <a:lnTo>
                  <a:pt x="2692" y="644"/>
                </a:lnTo>
                <a:lnTo>
                  <a:pt x="2695" y="642"/>
                </a:lnTo>
                <a:lnTo>
                  <a:pt x="2697" y="640"/>
                </a:lnTo>
                <a:lnTo>
                  <a:pt x="2697" y="640"/>
                </a:lnTo>
                <a:lnTo>
                  <a:pt x="2699" y="637"/>
                </a:lnTo>
                <a:lnTo>
                  <a:pt x="2707" y="635"/>
                </a:lnTo>
                <a:lnTo>
                  <a:pt x="2709" y="635"/>
                </a:lnTo>
                <a:lnTo>
                  <a:pt x="2709" y="637"/>
                </a:lnTo>
                <a:lnTo>
                  <a:pt x="2705" y="637"/>
                </a:lnTo>
                <a:lnTo>
                  <a:pt x="2705" y="637"/>
                </a:lnTo>
                <a:lnTo>
                  <a:pt x="2705" y="640"/>
                </a:lnTo>
                <a:lnTo>
                  <a:pt x="2703" y="644"/>
                </a:lnTo>
                <a:lnTo>
                  <a:pt x="2703" y="642"/>
                </a:lnTo>
                <a:lnTo>
                  <a:pt x="2703" y="640"/>
                </a:lnTo>
                <a:lnTo>
                  <a:pt x="2703" y="637"/>
                </a:lnTo>
                <a:lnTo>
                  <a:pt x="2699" y="640"/>
                </a:lnTo>
                <a:lnTo>
                  <a:pt x="2697" y="642"/>
                </a:lnTo>
                <a:lnTo>
                  <a:pt x="2697" y="644"/>
                </a:lnTo>
                <a:lnTo>
                  <a:pt x="2697" y="644"/>
                </a:lnTo>
                <a:lnTo>
                  <a:pt x="2697" y="646"/>
                </a:lnTo>
                <a:lnTo>
                  <a:pt x="2695" y="646"/>
                </a:lnTo>
                <a:lnTo>
                  <a:pt x="2692" y="648"/>
                </a:lnTo>
                <a:lnTo>
                  <a:pt x="2690" y="650"/>
                </a:lnTo>
                <a:lnTo>
                  <a:pt x="2690" y="650"/>
                </a:lnTo>
                <a:lnTo>
                  <a:pt x="2692" y="652"/>
                </a:lnTo>
                <a:lnTo>
                  <a:pt x="2695" y="650"/>
                </a:lnTo>
                <a:lnTo>
                  <a:pt x="2695" y="650"/>
                </a:lnTo>
                <a:lnTo>
                  <a:pt x="2697" y="650"/>
                </a:lnTo>
                <a:lnTo>
                  <a:pt x="2699" y="650"/>
                </a:lnTo>
                <a:lnTo>
                  <a:pt x="2695" y="652"/>
                </a:lnTo>
                <a:lnTo>
                  <a:pt x="2692" y="652"/>
                </a:lnTo>
                <a:lnTo>
                  <a:pt x="2690" y="654"/>
                </a:lnTo>
                <a:lnTo>
                  <a:pt x="2688" y="654"/>
                </a:lnTo>
                <a:lnTo>
                  <a:pt x="2688" y="652"/>
                </a:lnTo>
                <a:lnTo>
                  <a:pt x="2686" y="652"/>
                </a:lnTo>
                <a:lnTo>
                  <a:pt x="2686" y="654"/>
                </a:lnTo>
                <a:lnTo>
                  <a:pt x="2684" y="654"/>
                </a:lnTo>
                <a:lnTo>
                  <a:pt x="2684" y="656"/>
                </a:lnTo>
                <a:lnTo>
                  <a:pt x="2682" y="658"/>
                </a:lnTo>
                <a:lnTo>
                  <a:pt x="2682" y="663"/>
                </a:lnTo>
                <a:lnTo>
                  <a:pt x="2682" y="665"/>
                </a:lnTo>
                <a:lnTo>
                  <a:pt x="2686" y="665"/>
                </a:lnTo>
                <a:lnTo>
                  <a:pt x="2686" y="665"/>
                </a:lnTo>
                <a:lnTo>
                  <a:pt x="2688" y="663"/>
                </a:lnTo>
                <a:lnTo>
                  <a:pt x="2690" y="661"/>
                </a:lnTo>
                <a:lnTo>
                  <a:pt x="2690" y="661"/>
                </a:lnTo>
                <a:lnTo>
                  <a:pt x="2692" y="661"/>
                </a:lnTo>
                <a:lnTo>
                  <a:pt x="2695" y="658"/>
                </a:lnTo>
                <a:lnTo>
                  <a:pt x="2697" y="658"/>
                </a:lnTo>
                <a:lnTo>
                  <a:pt x="2699" y="656"/>
                </a:lnTo>
                <a:lnTo>
                  <a:pt x="2701" y="656"/>
                </a:lnTo>
                <a:lnTo>
                  <a:pt x="2701" y="656"/>
                </a:lnTo>
                <a:lnTo>
                  <a:pt x="2699" y="656"/>
                </a:lnTo>
                <a:lnTo>
                  <a:pt x="2697" y="658"/>
                </a:lnTo>
                <a:lnTo>
                  <a:pt x="2695" y="661"/>
                </a:lnTo>
                <a:lnTo>
                  <a:pt x="2695" y="663"/>
                </a:lnTo>
                <a:lnTo>
                  <a:pt x="2695" y="663"/>
                </a:lnTo>
                <a:lnTo>
                  <a:pt x="2695" y="665"/>
                </a:lnTo>
                <a:lnTo>
                  <a:pt x="2695" y="665"/>
                </a:lnTo>
                <a:lnTo>
                  <a:pt x="2692" y="667"/>
                </a:lnTo>
                <a:lnTo>
                  <a:pt x="2692" y="667"/>
                </a:lnTo>
                <a:lnTo>
                  <a:pt x="2695" y="669"/>
                </a:lnTo>
                <a:lnTo>
                  <a:pt x="2697" y="669"/>
                </a:lnTo>
                <a:lnTo>
                  <a:pt x="2699" y="667"/>
                </a:lnTo>
                <a:lnTo>
                  <a:pt x="2701" y="669"/>
                </a:lnTo>
                <a:lnTo>
                  <a:pt x="2699" y="669"/>
                </a:lnTo>
                <a:lnTo>
                  <a:pt x="2697" y="671"/>
                </a:lnTo>
                <a:lnTo>
                  <a:pt x="2697" y="671"/>
                </a:lnTo>
                <a:lnTo>
                  <a:pt x="2692" y="669"/>
                </a:lnTo>
                <a:lnTo>
                  <a:pt x="2688" y="667"/>
                </a:lnTo>
                <a:lnTo>
                  <a:pt x="2688" y="669"/>
                </a:lnTo>
                <a:lnTo>
                  <a:pt x="2688" y="671"/>
                </a:lnTo>
                <a:lnTo>
                  <a:pt x="2688" y="673"/>
                </a:lnTo>
                <a:lnTo>
                  <a:pt x="2688" y="675"/>
                </a:lnTo>
                <a:lnTo>
                  <a:pt x="2690" y="677"/>
                </a:lnTo>
                <a:lnTo>
                  <a:pt x="2695" y="679"/>
                </a:lnTo>
                <a:lnTo>
                  <a:pt x="2695" y="682"/>
                </a:lnTo>
                <a:lnTo>
                  <a:pt x="2701" y="684"/>
                </a:lnTo>
                <a:lnTo>
                  <a:pt x="2701" y="684"/>
                </a:lnTo>
                <a:lnTo>
                  <a:pt x="2703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3" y="686"/>
                </a:lnTo>
                <a:lnTo>
                  <a:pt x="2703" y="686"/>
                </a:lnTo>
                <a:lnTo>
                  <a:pt x="2703" y="688"/>
                </a:lnTo>
                <a:lnTo>
                  <a:pt x="2705" y="688"/>
                </a:lnTo>
                <a:lnTo>
                  <a:pt x="2705" y="688"/>
                </a:lnTo>
                <a:lnTo>
                  <a:pt x="2705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8"/>
                </a:lnTo>
                <a:lnTo>
                  <a:pt x="2707" y="688"/>
                </a:lnTo>
                <a:lnTo>
                  <a:pt x="2709" y="688"/>
                </a:lnTo>
                <a:lnTo>
                  <a:pt x="2711" y="688"/>
                </a:lnTo>
                <a:lnTo>
                  <a:pt x="2716" y="688"/>
                </a:lnTo>
                <a:lnTo>
                  <a:pt x="2722" y="688"/>
                </a:lnTo>
                <a:lnTo>
                  <a:pt x="2724" y="686"/>
                </a:lnTo>
                <a:lnTo>
                  <a:pt x="2726" y="686"/>
                </a:lnTo>
                <a:lnTo>
                  <a:pt x="2728" y="684"/>
                </a:lnTo>
                <a:lnTo>
                  <a:pt x="2730" y="684"/>
                </a:lnTo>
                <a:lnTo>
                  <a:pt x="2736" y="677"/>
                </a:lnTo>
                <a:lnTo>
                  <a:pt x="2741" y="675"/>
                </a:lnTo>
                <a:lnTo>
                  <a:pt x="2741" y="675"/>
                </a:lnTo>
                <a:lnTo>
                  <a:pt x="2741" y="673"/>
                </a:lnTo>
                <a:lnTo>
                  <a:pt x="2743" y="673"/>
                </a:lnTo>
                <a:lnTo>
                  <a:pt x="2745" y="673"/>
                </a:lnTo>
                <a:lnTo>
                  <a:pt x="2743" y="671"/>
                </a:lnTo>
                <a:lnTo>
                  <a:pt x="2747" y="669"/>
                </a:lnTo>
                <a:lnTo>
                  <a:pt x="2747" y="669"/>
                </a:lnTo>
                <a:lnTo>
                  <a:pt x="2747" y="669"/>
                </a:lnTo>
                <a:lnTo>
                  <a:pt x="2749" y="669"/>
                </a:lnTo>
                <a:lnTo>
                  <a:pt x="2747" y="667"/>
                </a:lnTo>
                <a:lnTo>
                  <a:pt x="2747" y="665"/>
                </a:lnTo>
                <a:lnTo>
                  <a:pt x="2747" y="665"/>
                </a:lnTo>
                <a:lnTo>
                  <a:pt x="2749" y="667"/>
                </a:lnTo>
                <a:lnTo>
                  <a:pt x="2751" y="669"/>
                </a:lnTo>
                <a:lnTo>
                  <a:pt x="2751" y="669"/>
                </a:lnTo>
                <a:lnTo>
                  <a:pt x="2753" y="667"/>
                </a:lnTo>
                <a:lnTo>
                  <a:pt x="2755" y="669"/>
                </a:lnTo>
                <a:lnTo>
                  <a:pt x="2755" y="667"/>
                </a:lnTo>
                <a:lnTo>
                  <a:pt x="2755" y="667"/>
                </a:lnTo>
                <a:lnTo>
                  <a:pt x="2760" y="663"/>
                </a:lnTo>
                <a:lnTo>
                  <a:pt x="2760" y="661"/>
                </a:lnTo>
                <a:lnTo>
                  <a:pt x="2760" y="658"/>
                </a:lnTo>
                <a:lnTo>
                  <a:pt x="2760" y="658"/>
                </a:lnTo>
                <a:lnTo>
                  <a:pt x="2757" y="656"/>
                </a:lnTo>
                <a:lnTo>
                  <a:pt x="2760" y="656"/>
                </a:lnTo>
                <a:lnTo>
                  <a:pt x="2762" y="656"/>
                </a:lnTo>
                <a:lnTo>
                  <a:pt x="2760" y="654"/>
                </a:lnTo>
                <a:lnTo>
                  <a:pt x="2762" y="652"/>
                </a:lnTo>
                <a:lnTo>
                  <a:pt x="2762" y="654"/>
                </a:lnTo>
                <a:lnTo>
                  <a:pt x="2762" y="656"/>
                </a:lnTo>
                <a:lnTo>
                  <a:pt x="2762" y="658"/>
                </a:lnTo>
                <a:lnTo>
                  <a:pt x="2762" y="661"/>
                </a:lnTo>
                <a:lnTo>
                  <a:pt x="2764" y="663"/>
                </a:lnTo>
                <a:lnTo>
                  <a:pt x="2764" y="665"/>
                </a:lnTo>
                <a:lnTo>
                  <a:pt x="2766" y="665"/>
                </a:lnTo>
                <a:lnTo>
                  <a:pt x="2768" y="665"/>
                </a:lnTo>
                <a:lnTo>
                  <a:pt x="2768" y="665"/>
                </a:lnTo>
                <a:lnTo>
                  <a:pt x="2770" y="665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0" y="667"/>
                </a:lnTo>
                <a:lnTo>
                  <a:pt x="2770" y="667"/>
                </a:lnTo>
                <a:lnTo>
                  <a:pt x="2770" y="669"/>
                </a:lnTo>
                <a:lnTo>
                  <a:pt x="2770" y="669"/>
                </a:lnTo>
                <a:lnTo>
                  <a:pt x="2770" y="671"/>
                </a:lnTo>
                <a:lnTo>
                  <a:pt x="2770" y="675"/>
                </a:lnTo>
                <a:lnTo>
                  <a:pt x="2770" y="679"/>
                </a:lnTo>
                <a:lnTo>
                  <a:pt x="2770" y="679"/>
                </a:lnTo>
                <a:lnTo>
                  <a:pt x="2770" y="682"/>
                </a:lnTo>
                <a:lnTo>
                  <a:pt x="2772" y="682"/>
                </a:lnTo>
                <a:lnTo>
                  <a:pt x="2774" y="682"/>
                </a:lnTo>
                <a:lnTo>
                  <a:pt x="2774" y="686"/>
                </a:lnTo>
                <a:lnTo>
                  <a:pt x="2774" y="690"/>
                </a:lnTo>
                <a:lnTo>
                  <a:pt x="2776" y="690"/>
                </a:lnTo>
                <a:lnTo>
                  <a:pt x="2778" y="694"/>
                </a:lnTo>
                <a:lnTo>
                  <a:pt x="2778" y="694"/>
                </a:lnTo>
                <a:lnTo>
                  <a:pt x="2780" y="696"/>
                </a:lnTo>
                <a:lnTo>
                  <a:pt x="2780" y="696"/>
                </a:lnTo>
                <a:lnTo>
                  <a:pt x="2780" y="698"/>
                </a:lnTo>
                <a:lnTo>
                  <a:pt x="2780" y="700"/>
                </a:lnTo>
                <a:lnTo>
                  <a:pt x="2783" y="700"/>
                </a:lnTo>
                <a:lnTo>
                  <a:pt x="2785" y="705"/>
                </a:lnTo>
                <a:lnTo>
                  <a:pt x="2787" y="711"/>
                </a:lnTo>
                <a:lnTo>
                  <a:pt x="2789" y="713"/>
                </a:lnTo>
                <a:lnTo>
                  <a:pt x="2791" y="717"/>
                </a:lnTo>
                <a:lnTo>
                  <a:pt x="2793" y="717"/>
                </a:lnTo>
                <a:lnTo>
                  <a:pt x="2795" y="717"/>
                </a:lnTo>
                <a:lnTo>
                  <a:pt x="2795" y="719"/>
                </a:lnTo>
                <a:lnTo>
                  <a:pt x="2793" y="721"/>
                </a:lnTo>
                <a:lnTo>
                  <a:pt x="2793" y="721"/>
                </a:lnTo>
                <a:lnTo>
                  <a:pt x="2791" y="721"/>
                </a:lnTo>
                <a:lnTo>
                  <a:pt x="2791" y="721"/>
                </a:lnTo>
                <a:lnTo>
                  <a:pt x="2793" y="723"/>
                </a:lnTo>
                <a:lnTo>
                  <a:pt x="2793" y="726"/>
                </a:lnTo>
                <a:lnTo>
                  <a:pt x="2793" y="726"/>
                </a:lnTo>
                <a:lnTo>
                  <a:pt x="2791" y="726"/>
                </a:lnTo>
                <a:lnTo>
                  <a:pt x="2789" y="723"/>
                </a:lnTo>
                <a:lnTo>
                  <a:pt x="2789" y="723"/>
                </a:lnTo>
                <a:lnTo>
                  <a:pt x="2789" y="726"/>
                </a:lnTo>
                <a:lnTo>
                  <a:pt x="2791" y="728"/>
                </a:lnTo>
                <a:lnTo>
                  <a:pt x="2793" y="732"/>
                </a:lnTo>
                <a:lnTo>
                  <a:pt x="2795" y="734"/>
                </a:lnTo>
                <a:lnTo>
                  <a:pt x="2795" y="736"/>
                </a:lnTo>
                <a:lnTo>
                  <a:pt x="2795" y="736"/>
                </a:lnTo>
                <a:lnTo>
                  <a:pt x="2795" y="738"/>
                </a:lnTo>
                <a:lnTo>
                  <a:pt x="2795" y="740"/>
                </a:lnTo>
                <a:lnTo>
                  <a:pt x="2795" y="740"/>
                </a:lnTo>
                <a:lnTo>
                  <a:pt x="2795" y="742"/>
                </a:lnTo>
                <a:lnTo>
                  <a:pt x="2801" y="742"/>
                </a:lnTo>
                <a:lnTo>
                  <a:pt x="2808" y="742"/>
                </a:lnTo>
                <a:lnTo>
                  <a:pt x="2812" y="742"/>
                </a:lnTo>
                <a:lnTo>
                  <a:pt x="2814" y="742"/>
                </a:lnTo>
                <a:lnTo>
                  <a:pt x="2816" y="740"/>
                </a:lnTo>
                <a:lnTo>
                  <a:pt x="2814" y="738"/>
                </a:lnTo>
                <a:lnTo>
                  <a:pt x="2814" y="736"/>
                </a:lnTo>
                <a:lnTo>
                  <a:pt x="2814" y="734"/>
                </a:lnTo>
                <a:lnTo>
                  <a:pt x="2814" y="732"/>
                </a:lnTo>
                <a:lnTo>
                  <a:pt x="2816" y="730"/>
                </a:lnTo>
                <a:lnTo>
                  <a:pt x="2818" y="730"/>
                </a:lnTo>
                <a:lnTo>
                  <a:pt x="2818" y="730"/>
                </a:lnTo>
                <a:lnTo>
                  <a:pt x="2820" y="730"/>
                </a:lnTo>
                <a:lnTo>
                  <a:pt x="2822" y="730"/>
                </a:lnTo>
                <a:lnTo>
                  <a:pt x="2820" y="728"/>
                </a:lnTo>
                <a:lnTo>
                  <a:pt x="2822" y="728"/>
                </a:lnTo>
                <a:lnTo>
                  <a:pt x="2827" y="728"/>
                </a:lnTo>
                <a:lnTo>
                  <a:pt x="2831" y="728"/>
                </a:lnTo>
                <a:lnTo>
                  <a:pt x="2833" y="726"/>
                </a:lnTo>
                <a:lnTo>
                  <a:pt x="2835" y="726"/>
                </a:lnTo>
                <a:lnTo>
                  <a:pt x="2835" y="728"/>
                </a:lnTo>
                <a:lnTo>
                  <a:pt x="2837" y="728"/>
                </a:lnTo>
                <a:lnTo>
                  <a:pt x="2839" y="728"/>
                </a:lnTo>
                <a:lnTo>
                  <a:pt x="2839" y="726"/>
                </a:lnTo>
                <a:lnTo>
                  <a:pt x="2841" y="719"/>
                </a:lnTo>
                <a:lnTo>
                  <a:pt x="2843" y="717"/>
                </a:lnTo>
                <a:lnTo>
                  <a:pt x="2845" y="715"/>
                </a:lnTo>
                <a:lnTo>
                  <a:pt x="2845" y="713"/>
                </a:lnTo>
                <a:lnTo>
                  <a:pt x="2845" y="711"/>
                </a:lnTo>
                <a:lnTo>
                  <a:pt x="2848" y="709"/>
                </a:lnTo>
                <a:lnTo>
                  <a:pt x="2848" y="707"/>
                </a:lnTo>
                <a:lnTo>
                  <a:pt x="2845" y="707"/>
                </a:lnTo>
                <a:lnTo>
                  <a:pt x="2845" y="705"/>
                </a:lnTo>
                <a:lnTo>
                  <a:pt x="2850" y="700"/>
                </a:lnTo>
                <a:lnTo>
                  <a:pt x="2850" y="700"/>
                </a:lnTo>
                <a:lnTo>
                  <a:pt x="2848" y="698"/>
                </a:lnTo>
                <a:lnTo>
                  <a:pt x="2848" y="696"/>
                </a:lnTo>
                <a:lnTo>
                  <a:pt x="2848" y="694"/>
                </a:lnTo>
                <a:lnTo>
                  <a:pt x="2848" y="692"/>
                </a:lnTo>
                <a:lnTo>
                  <a:pt x="2848" y="690"/>
                </a:lnTo>
                <a:lnTo>
                  <a:pt x="2850" y="690"/>
                </a:lnTo>
                <a:lnTo>
                  <a:pt x="2850" y="686"/>
                </a:lnTo>
                <a:lnTo>
                  <a:pt x="2850" y="684"/>
                </a:lnTo>
                <a:lnTo>
                  <a:pt x="2850" y="684"/>
                </a:lnTo>
                <a:lnTo>
                  <a:pt x="2850" y="679"/>
                </a:lnTo>
                <a:lnTo>
                  <a:pt x="2852" y="679"/>
                </a:lnTo>
                <a:lnTo>
                  <a:pt x="2854" y="679"/>
                </a:lnTo>
                <a:lnTo>
                  <a:pt x="2852" y="677"/>
                </a:lnTo>
                <a:lnTo>
                  <a:pt x="2850" y="677"/>
                </a:lnTo>
                <a:lnTo>
                  <a:pt x="2845" y="675"/>
                </a:lnTo>
                <a:lnTo>
                  <a:pt x="2845" y="677"/>
                </a:lnTo>
                <a:lnTo>
                  <a:pt x="2843" y="675"/>
                </a:lnTo>
                <a:lnTo>
                  <a:pt x="2843" y="675"/>
                </a:lnTo>
                <a:lnTo>
                  <a:pt x="2843" y="675"/>
                </a:lnTo>
                <a:lnTo>
                  <a:pt x="2850" y="675"/>
                </a:lnTo>
                <a:lnTo>
                  <a:pt x="2854" y="675"/>
                </a:lnTo>
                <a:lnTo>
                  <a:pt x="2856" y="675"/>
                </a:lnTo>
                <a:lnTo>
                  <a:pt x="2858" y="673"/>
                </a:lnTo>
                <a:lnTo>
                  <a:pt x="2860" y="671"/>
                </a:lnTo>
                <a:lnTo>
                  <a:pt x="2864" y="669"/>
                </a:lnTo>
                <a:lnTo>
                  <a:pt x="2864" y="669"/>
                </a:lnTo>
                <a:lnTo>
                  <a:pt x="2866" y="669"/>
                </a:lnTo>
                <a:lnTo>
                  <a:pt x="2868" y="669"/>
                </a:lnTo>
                <a:lnTo>
                  <a:pt x="2871" y="667"/>
                </a:lnTo>
                <a:lnTo>
                  <a:pt x="2873" y="667"/>
                </a:lnTo>
                <a:lnTo>
                  <a:pt x="2873" y="665"/>
                </a:lnTo>
                <a:lnTo>
                  <a:pt x="2875" y="665"/>
                </a:lnTo>
                <a:lnTo>
                  <a:pt x="2875" y="663"/>
                </a:lnTo>
                <a:lnTo>
                  <a:pt x="2875" y="663"/>
                </a:lnTo>
                <a:lnTo>
                  <a:pt x="2877" y="661"/>
                </a:lnTo>
                <a:lnTo>
                  <a:pt x="2877" y="661"/>
                </a:lnTo>
                <a:lnTo>
                  <a:pt x="2877" y="658"/>
                </a:lnTo>
                <a:lnTo>
                  <a:pt x="2875" y="661"/>
                </a:lnTo>
                <a:lnTo>
                  <a:pt x="2875" y="661"/>
                </a:lnTo>
                <a:lnTo>
                  <a:pt x="2873" y="661"/>
                </a:lnTo>
                <a:lnTo>
                  <a:pt x="2873" y="661"/>
                </a:lnTo>
                <a:lnTo>
                  <a:pt x="2871" y="661"/>
                </a:lnTo>
                <a:lnTo>
                  <a:pt x="2871" y="661"/>
                </a:lnTo>
                <a:lnTo>
                  <a:pt x="2868" y="661"/>
                </a:lnTo>
                <a:lnTo>
                  <a:pt x="2868" y="661"/>
                </a:lnTo>
                <a:lnTo>
                  <a:pt x="2871" y="658"/>
                </a:lnTo>
                <a:lnTo>
                  <a:pt x="2871" y="658"/>
                </a:lnTo>
                <a:lnTo>
                  <a:pt x="2873" y="658"/>
                </a:lnTo>
                <a:lnTo>
                  <a:pt x="2873" y="658"/>
                </a:lnTo>
                <a:lnTo>
                  <a:pt x="2875" y="658"/>
                </a:lnTo>
                <a:lnTo>
                  <a:pt x="2877" y="656"/>
                </a:lnTo>
                <a:lnTo>
                  <a:pt x="2877" y="656"/>
                </a:lnTo>
                <a:lnTo>
                  <a:pt x="2879" y="654"/>
                </a:lnTo>
                <a:lnTo>
                  <a:pt x="2881" y="652"/>
                </a:lnTo>
                <a:lnTo>
                  <a:pt x="2883" y="652"/>
                </a:lnTo>
                <a:lnTo>
                  <a:pt x="2883" y="650"/>
                </a:lnTo>
                <a:lnTo>
                  <a:pt x="2881" y="648"/>
                </a:lnTo>
                <a:lnTo>
                  <a:pt x="2881" y="648"/>
                </a:lnTo>
                <a:lnTo>
                  <a:pt x="2881" y="646"/>
                </a:lnTo>
                <a:lnTo>
                  <a:pt x="2879" y="646"/>
                </a:lnTo>
                <a:lnTo>
                  <a:pt x="2877" y="644"/>
                </a:lnTo>
                <a:lnTo>
                  <a:pt x="2877" y="644"/>
                </a:lnTo>
                <a:lnTo>
                  <a:pt x="2877" y="642"/>
                </a:lnTo>
                <a:lnTo>
                  <a:pt x="2875" y="640"/>
                </a:lnTo>
                <a:lnTo>
                  <a:pt x="2873" y="640"/>
                </a:lnTo>
                <a:lnTo>
                  <a:pt x="2871" y="637"/>
                </a:lnTo>
                <a:lnTo>
                  <a:pt x="2868" y="635"/>
                </a:lnTo>
                <a:lnTo>
                  <a:pt x="2868" y="633"/>
                </a:lnTo>
                <a:lnTo>
                  <a:pt x="2866" y="633"/>
                </a:lnTo>
                <a:lnTo>
                  <a:pt x="2864" y="635"/>
                </a:lnTo>
                <a:lnTo>
                  <a:pt x="2864" y="635"/>
                </a:lnTo>
                <a:lnTo>
                  <a:pt x="2862" y="633"/>
                </a:lnTo>
                <a:lnTo>
                  <a:pt x="2862" y="633"/>
                </a:lnTo>
                <a:lnTo>
                  <a:pt x="2862" y="633"/>
                </a:lnTo>
                <a:lnTo>
                  <a:pt x="2860" y="633"/>
                </a:lnTo>
                <a:lnTo>
                  <a:pt x="2860" y="633"/>
                </a:lnTo>
                <a:lnTo>
                  <a:pt x="2858" y="631"/>
                </a:lnTo>
                <a:lnTo>
                  <a:pt x="2858" y="631"/>
                </a:lnTo>
                <a:lnTo>
                  <a:pt x="2858" y="629"/>
                </a:lnTo>
                <a:lnTo>
                  <a:pt x="2856" y="627"/>
                </a:lnTo>
                <a:lnTo>
                  <a:pt x="2858" y="625"/>
                </a:lnTo>
                <a:lnTo>
                  <a:pt x="2856" y="623"/>
                </a:lnTo>
                <a:lnTo>
                  <a:pt x="2856" y="621"/>
                </a:lnTo>
                <a:lnTo>
                  <a:pt x="2856" y="619"/>
                </a:lnTo>
                <a:lnTo>
                  <a:pt x="2856" y="619"/>
                </a:lnTo>
                <a:lnTo>
                  <a:pt x="2856" y="617"/>
                </a:lnTo>
                <a:lnTo>
                  <a:pt x="2856" y="617"/>
                </a:lnTo>
                <a:lnTo>
                  <a:pt x="2856" y="614"/>
                </a:lnTo>
                <a:lnTo>
                  <a:pt x="2856" y="614"/>
                </a:lnTo>
                <a:lnTo>
                  <a:pt x="2856" y="612"/>
                </a:lnTo>
                <a:lnTo>
                  <a:pt x="2858" y="610"/>
                </a:lnTo>
                <a:lnTo>
                  <a:pt x="2856" y="610"/>
                </a:lnTo>
                <a:lnTo>
                  <a:pt x="2858" y="610"/>
                </a:lnTo>
                <a:lnTo>
                  <a:pt x="2860" y="610"/>
                </a:lnTo>
                <a:lnTo>
                  <a:pt x="2860" y="608"/>
                </a:lnTo>
                <a:lnTo>
                  <a:pt x="2860" y="608"/>
                </a:lnTo>
                <a:lnTo>
                  <a:pt x="2860" y="606"/>
                </a:lnTo>
                <a:lnTo>
                  <a:pt x="2860" y="604"/>
                </a:lnTo>
                <a:lnTo>
                  <a:pt x="2860" y="602"/>
                </a:lnTo>
                <a:lnTo>
                  <a:pt x="2862" y="600"/>
                </a:lnTo>
                <a:lnTo>
                  <a:pt x="2862" y="598"/>
                </a:lnTo>
                <a:lnTo>
                  <a:pt x="2862" y="598"/>
                </a:lnTo>
                <a:lnTo>
                  <a:pt x="2862" y="598"/>
                </a:lnTo>
                <a:lnTo>
                  <a:pt x="2860" y="596"/>
                </a:lnTo>
                <a:lnTo>
                  <a:pt x="2860" y="593"/>
                </a:lnTo>
                <a:lnTo>
                  <a:pt x="2860" y="593"/>
                </a:lnTo>
                <a:lnTo>
                  <a:pt x="2860" y="591"/>
                </a:lnTo>
                <a:lnTo>
                  <a:pt x="2862" y="593"/>
                </a:lnTo>
                <a:lnTo>
                  <a:pt x="2862" y="593"/>
                </a:lnTo>
                <a:lnTo>
                  <a:pt x="2864" y="593"/>
                </a:lnTo>
                <a:lnTo>
                  <a:pt x="2864" y="591"/>
                </a:lnTo>
                <a:lnTo>
                  <a:pt x="2866" y="591"/>
                </a:lnTo>
                <a:lnTo>
                  <a:pt x="2868" y="591"/>
                </a:lnTo>
                <a:lnTo>
                  <a:pt x="2868" y="589"/>
                </a:lnTo>
                <a:lnTo>
                  <a:pt x="2868" y="589"/>
                </a:lnTo>
                <a:lnTo>
                  <a:pt x="2868" y="589"/>
                </a:lnTo>
                <a:lnTo>
                  <a:pt x="2866" y="589"/>
                </a:lnTo>
                <a:lnTo>
                  <a:pt x="2868" y="587"/>
                </a:lnTo>
                <a:lnTo>
                  <a:pt x="2868" y="587"/>
                </a:lnTo>
                <a:lnTo>
                  <a:pt x="2868" y="585"/>
                </a:lnTo>
                <a:lnTo>
                  <a:pt x="2866" y="585"/>
                </a:lnTo>
                <a:lnTo>
                  <a:pt x="2866" y="583"/>
                </a:lnTo>
                <a:lnTo>
                  <a:pt x="2866" y="583"/>
                </a:lnTo>
                <a:lnTo>
                  <a:pt x="2868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3" y="585"/>
                </a:lnTo>
                <a:lnTo>
                  <a:pt x="2875" y="583"/>
                </a:lnTo>
                <a:lnTo>
                  <a:pt x="2875" y="583"/>
                </a:lnTo>
                <a:lnTo>
                  <a:pt x="2875" y="581"/>
                </a:lnTo>
                <a:lnTo>
                  <a:pt x="2875" y="581"/>
                </a:lnTo>
                <a:lnTo>
                  <a:pt x="2873" y="581"/>
                </a:lnTo>
                <a:lnTo>
                  <a:pt x="2873" y="581"/>
                </a:lnTo>
                <a:lnTo>
                  <a:pt x="2875" y="581"/>
                </a:lnTo>
                <a:lnTo>
                  <a:pt x="2877" y="579"/>
                </a:lnTo>
                <a:lnTo>
                  <a:pt x="2877" y="579"/>
                </a:lnTo>
                <a:lnTo>
                  <a:pt x="2877" y="577"/>
                </a:lnTo>
                <a:lnTo>
                  <a:pt x="2879" y="577"/>
                </a:lnTo>
                <a:lnTo>
                  <a:pt x="2879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79" y="575"/>
                </a:lnTo>
                <a:lnTo>
                  <a:pt x="2881" y="575"/>
                </a:lnTo>
                <a:lnTo>
                  <a:pt x="2883" y="575"/>
                </a:lnTo>
                <a:lnTo>
                  <a:pt x="2887" y="572"/>
                </a:lnTo>
                <a:lnTo>
                  <a:pt x="2887" y="570"/>
                </a:lnTo>
                <a:lnTo>
                  <a:pt x="2887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92" y="570"/>
                </a:lnTo>
                <a:lnTo>
                  <a:pt x="2892" y="570"/>
                </a:lnTo>
                <a:lnTo>
                  <a:pt x="2894" y="570"/>
                </a:lnTo>
                <a:lnTo>
                  <a:pt x="2894" y="568"/>
                </a:lnTo>
                <a:lnTo>
                  <a:pt x="2896" y="566"/>
                </a:lnTo>
                <a:lnTo>
                  <a:pt x="2900" y="566"/>
                </a:lnTo>
                <a:lnTo>
                  <a:pt x="2902" y="564"/>
                </a:lnTo>
                <a:lnTo>
                  <a:pt x="2904" y="564"/>
                </a:lnTo>
                <a:lnTo>
                  <a:pt x="2908" y="562"/>
                </a:lnTo>
                <a:lnTo>
                  <a:pt x="2908" y="562"/>
                </a:lnTo>
                <a:lnTo>
                  <a:pt x="2912" y="554"/>
                </a:lnTo>
                <a:lnTo>
                  <a:pt x="2917" y="552"/>
                </a:lnTo>
                <a:lnTo>
                  <a:pt x="2919" y="549"/>
                </a:lnTo>
                <a:lnTo>
                  <a:pt x="2919" y="549"/>
                </a:lnTo>
                <a:lnTo>
                  <a:pt x="2919" y="547"/>
                </a:lnTo>
                <a:lnTo>
                  <a:pt x="2917" y="545"/>
                </a:lnTo>
                <a:lnTo>
                  <a:pt x="2917" y="543"/>
                </a:lnTo>
                <a:lnTo>
                  <a:pt x="2917" y="541"/>
                </a:lnTo>
                <a:lnTo>
                  <a:pt x="2915" y="541"/>
                </a:lnTo>
                <a:lnTo>
                  <a:pt x="2915" y="539"/>
                </a:lnTo>
                <a:lnTo>
                  <a:pt x="2915" y="539"/>
                </a:lnTo>
                <a:lnTo>
                  <a:pt x="2917" y="537"/>
                </a:lnTo>
                <a:lnTo>
                  <a:pt x="2919" y="535"/>
                </a:lnTo>
                <a:lnTo>
                  <a:pt x="2921" y="533"/>
                </a:lnTo>
                <a:lnTo>
                  <a:pt x="2921" y="531"/>
                </a:lnTo>
                <a:lnTo>
                  <a:pt x="2921" y="531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6"/>
                </a:lnTo>
                <a:lnTo>
                  <a:pt x="2919" y="526"/>
                </a:lnTo>
                <a:lnTo>
                  <a:pt x="2919" y="526"/>
                </a:lnTo>
                <a:lnTo>
                  <a:pt x="2921" y="526"/>
                </a:lnTo>
                <a:lnTo>
                  <a:pt x="2921" y="526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2"/>
                </a:lnTo>
                <a:lnTo>
                  <a:pt x="2925" y="522"/>
                </a:lnTo>
                <a:lnTo>
                  <a:pt x="2927" y="522"/>
                </a:lnTo>
                <a:lnTo>
                  <a:pt x="2929" y="522"/>
                </a:lnTo>
                <a:lnTo>
                  <a:pt x="2929" y="522"/>
                </a:lnTo>
                <a:lnTo>
                  <a:pt x="2927" y="522"/>
                </a:lnTo>
                <a:lnTo>
                  <a:pt x="2927" y="520"/>
                </a:lnTo>
                <a:lnTo>
                  <a:pt x="2929" y="520"/>
                </a:lnTo>
                <a:lnTo>
                  <a:pt x="2931" y="520"/>
                </a:lnTo>
                <a:lnTo>
                  <a:pt x="2931" y="518"/>
                </a:lnTo>
                <a:lnTo>
                  <a:pt x="2931" y="518"/>
                </a:lnTo>
                <a:lnTo>
                  <a:pt x="2931" y="516"/>
                </a:lnTo>
                <a:lnTo>
                  <a:pt x="2931" y="516"/>
                </a:lnTo>
                <a:lnTo>
                  <a:pt x="2931" y="514"/>
                </a:lnTo>
                <a:lnTo>
                  <a:pt x="2933" y="516"/>
                </a:lnTo>
                <a:lnTo>
                  <a:pt x="2933" y="516"/>
                </a:lnTo>
                <a:lnTo>
                  <a:pt x="2936" y="516"/>
                </a:lnTo>
                <a:lnTo>
                  <a:pt x="2938" y="514"/>
                </a:lnTo>
                <a:lnTo>
                  <a:pt x="2940" y="516"/>
                </a:lnTo>
                <a:lnTo>
                  <a:pt x="2942" y="518"/>
                </a:lnTo>
                <a:lnTo>
                  <a:pt x="2944" y="518"/>
                </a:lnTo>
                <a:lnTo>
                  <a:pt x="2944" y="516"/>
                </a:lnTo>
                <a:lnTo>
                  <a:pt x="2946" y="516"/>
                </a:lnTo>
                <a:lnTo>
                  <a:pt x="2950" y="516"/>
                </a:lnTo>
                <a:lnTo>
                  <a:pt x="2950" y="516"/>
                </a:lnTo>
                <a:lnTo>
                  <a:pt x="2954" y="516"/>
                </a:lnTo>
                <a:lnTo>
                  <a:pt x="2959" y="516"/>
                </a:lnTo>
                <a:lnTo>
                  <a:pt x="2959" y="516"/>
                </a:lnTo>
                <a:lnTo>
                  <a:pt x="2961" y="516"/>
                </a:lnTo>
                <a:lnTo>
                  <a:pt x="2963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8"/>
                </a:lnTo>
                <a:lnTo>
                  <a:pt x="2965" y="520"/>
                </a:lnTo>
                <a:lnTo>
                  <a:pt x="2967" y="520"/>
                </a:lnTo>
                <a:lnTo>
                  <a:pt x="2967" y="520"/>
                </a:lnTo>
                <a:lnTo>
                  <a:pt x="2973" y="522"/>
                </a:lnTo>
                <a:lnTo>
                  <a:pt x="2975" y="524"/>
                </a:lnTo>
                <a:lnTo>
                  <a:pt x="2975" y="526"/>
                </a:lnTo>
                <a:lnTo>
                  <a:pt x="2973" y="528"/>
                </a:lnTo>
                <a:lnTo>
                  <a:pt x="2973" y="533"/>
                </a:lnTo>
                <a:lnTo>
                  <a:pt x="2975" y="533"/>
                </a:lnTo>
                <a:lnTo>
                  <a:pt x="2975" y="533"/>
                </a:lnTo>
                <a:lnTo>
                  <a:pt x="2975" y="535"/>
                </a:lnTo>
                <a:lnTo>
                  <a:pt x="2973" y="535"/>
                </a:lnTo>
                <a:lnTo>
                  <a:pt x="2973" y="537"/>
                </a:lnTo>
                <a:lnTo>
                  <a:pt x="2973" y="537"/>
                </a:lnTo>
                <a:lnTo>
                  <a:pt x="2973" y="539"/>
                </a:lnTo>
                <a:lnTo>
                  <a:pt x="2973" y="539"/>
                </a:lnTo>
                <a:lnTo>
                  <a:pt x="2971" y="539"/>
                </a:lnTo>
                <a:lnTo>
                  <a:pt x="2969" y="537"/>
                </a:lnTo>
                <a:lnTo>
                  <a:pt x="2967" y="539"/>
                </a:lnTo>
                <a:lnTo>
                  <a:pt x="2965" y="539"/>
                </a:lnTo>
                <a:lnTo>
                  <a:pt x="2963" y="539"/>
                </a:lnTo>
                <a:lnTo>
                  <a:pt x="2963" y="541"/>
                </a:lnTo>
                <a:lnTo>
                  <a:pt x="2963" y="543"/>
                </a:lnTo>
                <a:lnTo>
                  <a:pt x="2959" y="547"/>
                </a:lnTo>
                <a:lnTo>
                  <a:pt x="2956" y="549"/>
                </a:lnTo>
                <a:lnTo>
                  <a:pt x="2954" y="552"/>
                </a:lnTo>
                <a:lnTo>
                  <a:pt x="2954" y="552"/>
                </a:lnTo>
                <a:lnTo>
                  <a:pt x="2950" y="556"/>
                </a:lnTo>
                <a:lnTo>
                  <a:pt x="2950" y="558"/>
                </a:lnTo>
                <a:lnTo>
                  <a:pt x="2948" y="558"/>
                </a:lnTo>
                <a:lnTo>
                  <a:pt x="2944" y="560"/>
                </a:lnTo>
                <a:lnTo>
                  <a:pt x="2942" y="562"/>
                </a:lnTo>
                <a:lnTo>
                  <a:pt x="2942" y="562"/>
                </a:lnTo>
                <a:lnTo>
                  <a:pt x="2938" y="566"/>
                </a:lnTo>
                <a:lnTo>
                  <a:pt x="2933" y="566"/>
                </a:lnTo>
                <a:lnTo>
                  <a:pt x="2933" y="568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29" y="570"/>
                </a:lnTo>
                <a:lnTo>
                  <a:pt x="2931" y="572"/>
                </a:lnTo>
                <a:lnTo>
                  <a:pt x="2931" y="572"/>
                </a:lnTo>
                <a:lnTo>
                  <a:pt x="2931" y="575"/>
                </a:lnTo>
                <a:lnTo>
                  <a:pt x="2927" y="575"/>
                </a:lnTo>
                <a:lnTo>
                  <a:pt x="2925" y="577"/>
                </a:lnTo>
                <a:lnTo>
                  <a:pt x="2923" y="575"/>
                </a:lnTo>
                <a:lnTo>
                  <a:pt x="2921" y="577"/>
                </a:lnTo>
                <a:lnTo>
                  <a:pt x="2921" y="577"/>
                </a:lnTo>
                <a:lnTo>
                  <a:pt x="2921" y="579"/>
                </a:lnTo>
                <a:lnTo>
                  <a:pt x="2921" y="581"/>
                </a:lnTo>
                <a:lnTo>
                  <a:pt x="2919" y="581"/>
                </a:lnTo>
                <a:lnTo>
                  <a:pt x="2919" y="583"/>
                </a:lnTo>
                <a:lnTo>
                  <a:pt x="2915" y="585"/>
                </a:lnTo>
                <a:lnTo>
                  <a:pt x="2915" y="587"/>
                </a:lnTo>
                <a:lnTo>
                  <a:pt x="2915" y="587"/>
                </a:lnTo>
                <a:lnTo>
                  <a:pt x="2912" y="589"/>
                </a:lnTo>
                <a:lnTo>
                  <a:pt x="2915" y="591"/>
                </a:lnTo>
                <a:lnTo>
                  <a:pt x="2915" y="593"/>
                </a:lnTo>
                <a:lnTo>
                  <a:pt x="2917" y="596"/>
                </a:lnTo>
                <a:lnTo>
                  <a:pt x="2917" y="598"/>
                </a:lnTo>
                <a:lnTo>
                  <a:pt x="2917" y="598"/>
                </a:lnTo>
                <a:lnTo>
                  <a:pt x="2917" y="600"/>
                </a:lnTo>
                <a:lnTo>
                  <a:pt x="2917" y="604"/>
                </a:lnTo>
                <a:lnTo>
                  <a:pt x="2917" y="606"/>
                </a:lnTo>
                <a:lnTo>
                  <a:pt x="2919" y="608"/>
                </a:lnTo>
                <a:lnTo>
                  <a:pt x="2921" y="610"/>
                </a:lnTo>
                <a:lnTo>
                  <a:pt x="2921" y="610"/>
                </a:lnTo>
                <a:lnTo>
                  <a:pt x="2921" y="612"/>
                </a:lnTo>
                <a:lnTo>
                  <a:pt x="2921" y="612"/>
                </a:lnTo>
                <a:lnTo>
                  <a:pt x="2921" y="612"/>
                </a:lnTo>
                <a:lnTo>
                  <a:pt x="2919" y="612"/>
                </a:lnTo>
                <a:lnTo>
                  <a:pt x="2919" y="612"/>
                </a:lnTo>
                <a:lnTo>
                  <a:pt x="2919" y="614"/>
                </a:lnTo>
                <a:lnTo>
                  <a:pt x="2921" y="614"/>
                </a:lnTo>
                <a:lnTo>
                  <a:pt x="2921" y="614"/>
                </a:lnTo>
                <a:lnTo>
                  <a:pt x="2919" y="614"/>
                </a:lnTo>
                <a:lnTo>
                  <a:pt x="2919" y="614"/>
                </a:lnTo>
                <a:lnTo>
                  <a:pt x="2919" y="617"/>
                </a:lnTo>
                <a:lnTo>
                  <a:pt x="2919" y="619"/>
                </a:lnTo>
                <a:lnTo>
                  <a:pt x="2919" y="621"/>
                </a:lnTo>
                <a:lnTo>
                  <a:pt x="2919" y="623"/>
                </a:lnTo>
                <a:lnTo>
                  <a:pt x="2917" y="625"/>
                </a:lnTo>
                <a:lnTo>
                  <a:pt x="2917" y="625"/>
                </a:lnTo>
                <a:lnTo>
                  <a:pt x="2917" y="629"/>
                </a:lnTo>
                <a:lnTo>
                  <a:pt x="2919" y="631"/>
                </a:lnTo>
                <a:lnTo>
                  <a:pt x="2919" y="631"/>
                </a:lnTo>
                <a:lnTo>
                  <a:pt x="2919" y="633"/>
                </a:lnTo>
                <a:lnTo>
                  <a:pt x="2919" y="633"/>
                </a:lnTo>
                <a:lnTo>
                  <a:pt x="2919" y="635"/>
                </a:lnTo>
                <a:lnTo>
                  <a:pt x="2921" y="635"/>
                </a:lnTo>
                <a:lnTo>
                  <a:pt x="2923" y="633"/>
                </a:lnTo>
                <a:lnTo>
                  <a:pt x="2923" y="633"/>
                </a:lnTo>
                <a:lnTo>
                  <a:pt x="2925" y="635"/>
                </a:lnTo>
                <a:lnTo>
                  <a:pt x="2925" y="635"/>
                </a:lnTo>
                <a:lnTo>
                  <a:pt x="2929" y="637"/>
                </a:lnTo>
                <a:lnTo>
                  <a:pt x="2933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3" y="642"/>
                </a:lnTo>
                <a:lnTo>
                  <a:pt x="2933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3" y="642"/>
                </a:lnTo>
                <a:lnTo>
                  <a:pt x="2933" y="642"/>
                </a:lnTo>
                <a:lnTo>
                  <a:pt x="2933" y="644"/>
                </a:lnTo>
                <a:lnTo>
                  <a:pt x="2933" y="644"/>
                </a:lnTo>
                <a:lnTo>
                  <a:pt x="2933" y="646"/>
                </a:lnTo>
                <a:lnTo>
                  <a:pt x="2933" y="646"/>
                </a:lnTo>
                <a:lnTo>
                  <a:pt x="2933" y="646"/>
                </a:lnTo>
                <a:lnTo>
                  <a:pt x="2936" y="646"/>
                </a:lnTo>
                <a:lnTo>
                  <a:pt x="2936" y="646"/>
                </a:lnTo>
                <a:lnTo>
                  <a:pt x="2938" y="646"/>
                </a:lnTo>
                <a:lnTo>
                  <a:pt x="2938" y="646"/>
                </a:lnTo>
                <a:lnTo>
                  <a:pt x="2938" y="644"/>
                </a:lnTo>
                <a:lnTo>
                  <a:pt x="2940" y="644"/>
                </a:lnTo>
                <a:lnTo>
                  <a:pt x="2940" y="642"/>
                </a:lnTo>
                <a:lnTo>
                  <a:pt x="2940" y="642"/>
                </a:lnTo>
                <a:lnTo>
                  <a:pt x="2942" y="644"/>
                </a:lnTo>
                <a:lnTo>
                  <a:pt x="2942" y="646"/>
                </a:lnTo>
                <a:lnTo>
                  <a:pt x="2944" y="646"/>
                </a:lnTo>
                <a:lnTo>
                  <a:pt x="2944" y="646"/>
                </a:lnTo>
                <a:lnTo>
                  <a:pt x="2944" y="648"/>
                </a:lnTo>
                <a:lnTo>
                  <a:pt x="2942" y="648"/>
                </a:lnTo>
                <a:lnTo>
                  <a:pt x="2942" y="650"/>
                </a:lnTo>
                <a:lnTo>
                  <a:pt x="2940" y="650"/>
                </a:lnTo>
                <a:lnTo>
                  <a:pt x="2942" y="650"/>
                </a:lnTo>
                <a:lnTo>
                  <a:pt x="2944" y="650"/>
                </a:lnTo>
                <a:lnTo>
                  <a:pt x="2946" y="648"/>
                </a:lnTo>
                <a:lnTo>
                  <a:pt x="2948" y="648"/>
                </a:lnTo>
                <a:lnTo>
                  <a:pt x="2950" y="648"/>
                </a:lnTo>
                <a:lnTo>
                  <a:pt x="2952" y="648"/>
                </a:lnTo>
                <a:lnTo>
                  <a:pt x="2956" y="646"/>
                </a:lnTo>
                <a:lnTo>
                  <a:pt x="2961" y="646"/>
                </a:lnTo>
                <a:lnTo>
                  <a:pt x="2963" y="646"/>
                </a:lnTo>
                <a:lnTo>
                  <a:pt x="2963" y="646"/>
                </a:lnTo>
                <a:lnTo>
                  <a:pt x="2965" y="644"/>
                </a:lnTo>
                <a:lnTo>
                  <a:pt x="2967" y="644"/>
                </a:lnTo>
                <a:lnTo>
                  <a:pt x="2969" y="644"/>
                </a:lnTo>
                <a:lnTo>
                  <a:pt x="2971" y="642"/>
                </a:lnTo>
                <a:lnTo>
                  <a:pt x="2973" y="642"/>
                </a:lnTo>
                <a:lnTo>
                  <a:pt x="2977" y="642"/>
                </a:lnTo>
                <a:lnTo>
                  <a:pt x="2977" y="640"/>
                </a:lnTo>
                <a:lnTo>
                  <a:pt x="2980" y="640"/>
                </a:lnTo>
                <a:lnTo>
                  <a:pt x="2980" y="642"/>
                </a:lnTo>
                <a:lnTo>
                  <a:pt x="2982" y="642"/>
                </a:lnTo>
                <a:lnTo>
                  <a:pt x="2982" y="640"/>
                </a:lnTo>
                <a:lnTo>
                  <a:pt x="2984" y="640"/>
                </a:lnTo>
                <a:lnTo>
                  <a:pt x="2986" y="640"/>
                </a:lnTo>
                <a:lnTo>
                  <a:pt x="2986" y="640"/>
                </a:lnTo>
                <a:lnTo>
                  <a:pt x="2984" y="637"/>
                </a:lnTo>
                <a:lnTo>
                  <a:pt x="2984" y="637"/>
                </a:lnTo>
                <a:lnTo>
                  <a:pt x="2986" y="637"/>
                </a:lnTo>
                <a:lnTo>
                  <a:pt x="2988" y="637"/>
                </a:lnTo>
                <a:lnTo>
                  <a:pt x="2990" y="637"/>
                </a:lnTo>
                <a:lnTo>
                  <a:pt x="2990" y="637"/>
                </a:lnTo>
                <a:lnTo>
                  <a:pt x="2992" y="635"/>
                </a:lnTo>
                <a:lnTo>
                  <a:pt x="2992" y="633"/>
                </a:lnTo>
                <a:lnTo>
                  <a:pt x="2994" y="633"/>
                </a:lnTo>
                <a:lnTo>
                  <a:pt x="2992" y="633"/>
                </a:lnTo>
                <a:lnTo>
                  <a:pt x="2992" y="635"/>
                </a:lnTo>
                <a:lnTo>
                  <a:pt x="2992" y="637"/>
                </a:lnTo>
                <a:lnTo>
                  <a:pt x="2992" y="637"/>
                </a:lnTo>
                <a:lnTo>
                  <a:pt x="2994" y="637"/>
                </a:lnTo>
                <a:lnTo>
                  <a:pt x="2994" y="637"/>
                </a:lnTo>
                <a:lnTo>
                  <a:pt x="2998" y="637"/>
                </a:lnTo>
                <a:lnTo>
                  <a:pt x="3000" y="635"/>
                </a:lnTo>
                <a:lnTo>
                  <a:pt x="3003" y="635"/>
                </a:lnTo>
                <a:lnTo>
                  <a:pt x="3003" y="635"/>
                </a:lnTo>
                <a:lnTo>
                  <a:pt x="3005" y="637"/>
                </a:lnTo>
                <a:lnTo>
                  <a:pt x="3007" y="635"/>
                </a:lnTo>
                <a:lnTo>
                  <a:pt x="3009" y="635"/>
                </a:lnTo>
                <a:lnTo>
                  <a:pt x="3009" y="635"/>
                </a:lnTo>
                <a:lnTo>
                  <a:pt x="3011" y="635"/>
                </a:lnTo>
                <a:lnTo>
                  <a:pt x="3015" y="635"/>
                </a:lnTo>
                <a:lnTo>
                  <a:pt x="3021" y="631"/>
                </a:lnTo>
                <a:lnTo>
                  <a:pt x="3021" y="633"/>
                </a:lnTo>
                <a:lnTo>
                  <a:pt x="3024" y="633"/>
                </a:lnTo>
                <a:lnTo>
                  <a:pt x="3024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4" y="640"/>
                </a:lnTo>
                <a:lnTo>
                  <a:pt x="3026" y="640"/>
                </a:lnTo>
                <a:lnTo>
                  <a:pt x="3030" y="642"/>
                </a:lnTo>
                <a:lnTo>
                  <a:pt x="3034" y="644"/>
                </a:lnTo>
                <a:lnTo>
                  <a:pt x="3036" y="642"/>
                </a:lnTo>
                <a:lnTo>
                  <a:pt x="3038" y="642"/>
                </a:lnTo>
                <a:lnTo>
                  <a:pt x="3040" y="644"/>
                </a:lnTo>
                <a:lnTo>
                  <a:pt x="3042" y="646"/>
                </a:lnTo>
                <a:lnTo>
                  <a:pt x="3042" y="646"/>
                </a:lnTo>
                <a:lnTo>
                  <a:pt x="3044" y="648"/>
                </a:lnTo>
                <a:lnTo>
                  <a:pt x="3044" y="648"/>
                </a:lnTo>
                <a:lnTo>
                  <a:pt x="3044" y="650"/>
                </a:lnTo>
                <a:lnTo>
                  <a:pt x="3038" y="648"/>
                </a:lnTo>
                <a:lnTo>
                  <a:pt x="3030" y="646"/>
                </a:lnTo>
                <a:lnTo>
                  <a:pt x="3030" y="648"/>
                </a:lnTo>
                <a:lnTo>
                  <a:pt x="3028" y="648"/>
                </a:lnTo>
                <a:lnTo>
                  <a:pt x="3028" y="650"/>
                </a:lnTo>
                <a:lnTo>
                  <a:pt x="3028" y="650"/>
                </a:lnTo>
                <a:lnTo>
                  <a:pt x="3026" y="650"/>
                </a:lnTo>
                <a:lnTo>
                  <a:pt x="3024" y="650"/>
                </a:lnTo>
                <a:lnTo>
                  <a:pt x="3021" y="650"/>
                </a:lnTo>
                <a:lnTo>
                  <a:pt x="3021" y="650"/>
                </a:lnTo>
                <a:lnTo>
                  <a:pt x="3019" y="650"/>
                </a:lnTo>
                <a:lnTo>
                  <a:pt x="3019" y="652"/>
                </a:lnTo>
                <a:lnTo>
                  <a:pt x="3017" y="654"/>
                </a:lnTo>
                <a:lnTo>
                  <a:pt x="3017" y="652"/>
                </a:lnTo>
                <a:lnTo>
                  <a:pt x="3015" y="652"/>
                </a:lnTo>
                <a:lnTo>
                  <a:pt x="3015" y="652"/>
                </a:lnTo>
                <a:lnTo>
                  <a:pt x="3013" y="652"/>
                </a:lnTo>
                <a:lnTo>
                  <a:pt x="3013" y="654"/>
                </a:lnTo>
                <a:lnTo>
                  <a:pt x="3015" y="656"/>
                </a:lnTo>
                <a:lnTo>
                  <a:pt x="3013" y="658"/>
                </a:lnTo>
                <a:lnTo>
                  <a:pt x="3013" y="658"/>
                </a:lnTo>
                <a:lnTo>
                  <a:pt x="3011" y="658"/>
                </a:lnTo>
                <a:lnTo>
                  <a:pt x="3005" y="658"/>
                </a:lnTo>
                <a:lnTo>
                  <a:pt x="2998" y="658"/>
                </a:lnTo>
                <a:lnTo>
                  <a:pt x="2996" y="658"/>
                </a:lnTo>
                <a:lnTo>
                  <a:pt x="2994" y="656"/>
                </a:lnTo>
                <a:lnTo>
                  <a:pt x="2992" y="656"/>
                </a:lnTo>
                <a:lnTo>
                  <a:pt x="2982" y="654"/>
                </a:lnTo>
                <a:lnTo>
                  <a:pt x="2980" y="654"/>
                </a:lnTo>
                <a:lnTo>
                  <a:pt x="2977" y="654"/>
                </a:lnTo>
                <a:lnTo>
                  <a:pt x="2977" y="656"/>
                </a:lnTo>
                <a:lnTo>
                  <a:pt x="2977" y="656"/>
                </a:lnTo>
                <a:lnTo>
                  <a:pt x="2975" y="656"/>
                </a:lnTo>
                <a:lnTo>
                  <a:pt x="2969" y="656"/>
                </a:lnTo>
                <a:lnTo>
                  <a:pt x="2965" y="658"/>
                </a:lnTo>
                <a:lnTo>
                  <a:pt x="2961" y="658"/>
                </a:lnTo>
                <a:lnTo>
                  <a:pt x="2959" y="661"/>
                </a:lnTo>
                <a:lnTo>
                  <a:pt x="2956" y="661"/>
                </a:lnTo>
                <a:lnTo>
                  <a:pt x="2956" y="663"/>
                </a:lnTo>
                <a:lnTo>
                  <a:pt x="2952" y="663"/>
                </a:lnTo>
                <a:lnTo>
                  <a:pt x="2950" y="663"/>
                </a:lnTo>
                <a:lnTo>
                  <a:pt x="2948" y="665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71"/>
                </a:lnTo>
                <a:lnTo>
                  <a:pt x="2948" y="673"/>
                </a:lnTo>
                <a:lnTo>
                  <a:pt x="2948" y="673"/>
                </a:lnTo>
                <a:lnTo>
                  <a:pt x="2950" y="673"/>
                </a:lnTo>
                <a:lnTo>
                  <a:pt x="2950" y="673"/>
                </a:lnTo>
                <a:lnTo>
                  <a:pt x="2948" y="673"/>
                </a:lnTo>
                <a:lnTo>
                  <a:pt x="2948" y="675"/>
                </a:lnTo>
                <a:lnTo>
                  <a:pt x="2948" y="677"/>
                </a:lnTo>
                <a:lnTo>
                  <a:pt x="2950" y="679"/>
                </a:lnTo>
                <a:lnTo>
                  <a:pt x="2950" y="679"/>
                </a:lnTo>
                <a:lnTo>
                  <a:pt x="2952" y="682"/>
                </a:lnTo>
                <a:lnTo>
                  <a:pt x="2956" y="684"/>
                </a:lnTo>
                <a:lnTo>
                  <a:pt x="2956" y="684"/>
                </a:lnTo>
                <a:lnTo>
                  <a:pt x="2959" y="684"/>
                </a:lnTo>
                <a:lnTo>
                  <a:pt x="2959" y="682"/>
                </a:lnTo>
                <a:lnTo>
                  <a:pt x="2961" y="682"/>
                </a:lnTo>
                <a:lnTo>
                  <a:pt x="2961" y="682"/>
                </a:lnTo>
                <a:lnTo>
                  <a:pt x="2963" y="682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8"/>
                </a:lnTo>
                <a:lnTo>
                  <a:pt x="2961" y="692"/>
                </a:lnTo>
                <a:lnTo>
                  <a:pt x="2961" y="692"/>
                </a:lnTo>
                <a:lnTo>
                  <a:pt x="2961" y="694"/>
                </a:lnTo>
                <a:lnTo>
                  <a:pt x="2961" y="696"/>
                </a:lnTo>
                <a:lnTo>
                  <a:pt x="2961" y="702"/>
                </a:lnTo>
                <a:lnTo>
                  <a:pt x="2961" y="705"/>
                </a:lnTo>
                <a:lnTo>
                  <a:pt x="2959" y="707"/>
                </a:lnTo>
                <a:lnTo>
                  <a:pt x="2956" y="709"/>
                </a:lnTo>
                <a:lnTo>
                  <a:pt x="2954" y="709"/>
                </a:lnTo>
                <a:lnTo>
                  <a:pt x="2950" y="711"/>
                </a:lnTo>
                <a:lnTo>
                  <a:pt x="2946" y="709"/>
                </a:lnTo>
                <a:lnTo>
                  <a:pt x="2944" y="702"/>
                </a:lnTo>
                <a:lnTo>
                  <a:pt x="2942" y="702"/>
                </a:lnTo>
                <a:lnTo>
                  <a:pt x="2936" y="698"/>
                </a:lnTo>
                <a:lnTo>
                  <a:pt x="2936" y="696"/>
                </a:lnTo>
                <a:lnTo>
                  <a:pt x="2933" y="694"/>
                </a:lnTo>
                <a:lnTo>
                  <a:pt x="2929" y="696"/>
                </a:lnTo>
                <a:lnTo>
                  <a:pt x="2925" y="698"/>
                </a:lnTo>
                <a:lnTo>
                  <a:pt x="2923" y="698"/>
                </a:lnTo>
                <a:lnTo>
                  <a:pt x="2919" y="702"/>
                </a:lnTo>
                <a:lnTo>
                  <a:pt x="2919" y="705"/>
                </a:lnTo>
                <a:lnTo>
                  <a:pt x="2919" y="707"/>
                </a:lnTo>
                <a:lnTo>
                  <a:pt x="2917" y="709"/>
                </a:lnTo>
                <a:lnTo>
                  <a:pt x="2917" y="711"/>
                </a:lnTo>
                <a:lnTo>
                  <a:pt x="2912" y="713"/>
                </a:lnTo>
                <a:lnTo>
                  <a:pt x="2912" y="717"/>
                </a:lnTo>
                <a:lnTo>
                  <a:pt x="2912" y="726"/>
                </a:lnTo>
                <a:lnTo>
                  <a:pt x="2912" y="730"/>
                </a:lnTo>
                <a:lnTo>
                  <a:pt x="2912" y="730"/>
                </a:lnTo>
                <a:lnTo>
                  <a:pt x="2912" y="734"/>
                </a:lnTo>
                <a:lnTo>
                  <a:pt x="2915" y="738"/>
                </a:lnTo>
                <a:lnTo>
                  <a:pt x="2915" y="740"/>
                </a:lnTo>
                <a:lnTo>
                  <a:pt x="2915" y="742"/>
                </a:lnTo>
                <a:lnTo>
                  <a:pt x="2915" y="744"/>
                </a:lnTo>
                <a:lnTo>
                  <a:pt x="2915" y="749"/>
                </a:lnTo>
                <a:lnTo>
                  <a:pt x="2915" y="751"/>
                </a:lnTo>
                <a:lnTo>
                  <a:pt x="2912" y="753"/>
                </a:lnTo>
                <a:lnTo>
                  <a:pt x="2910" y="753"/>
                </a:lnTo>
                <a:lnTo>
                  <a:pt x="2908" y="751"/>
                </a:lnTo>
                <a:lnTo>
                  <a:pt x="2908" y="751"/>
                </a:lnTo>
                <a:lnTo>
                  <a:pt x="2906" y="751"/>
                </a:lnTo>
                <a:lnTo>
                  <a:pt x="2910" y="747"/>
                </a:lnTo>
                <a:lnTo>
                  <a:pt x="2912" y="742"/>
                </a:lnTo>
                <a:lnTo>
                  <a:pt x="2912" y="740"/>
                </a:lnTo>
                <a:lnTo>
                  <a:pt x="2915" y="738"/>
                </a:lnTo>
                <a:lnTo>
                  <a:pt x="2915" y="738"/>
                </a:lnTo>
                <a:lnTo>
                  <a:pt x="2912" y="738"/>
                </a:lnTo>
                <a:lnTo>
                  <a:pt x="2912" y="740"/>
                </a:lnTo>
                <a:lnTo>
                  <a:pt x="2912" y="742"/>
                </a:lnTo>
                <a:lnTo>
                  <a:pt x="2910" y="744"/>
                </a:lnTo>
                <a:lnTo>
                  <a:pt x="2910" y="747"/>
                </a:lnTo>
                <a:lnTo>
                  <a:pt x="2908" y="749"/>
                </a:lnTo>
                <a:lnTo>
                  <a:pt x="2904" y="751"/>
                </a:lnTo>
                <a:lnTo>
                  <a:pt x="2904" y="751"/>
                </a:lnTo>
                <a:lnTo>
                  <a:pt x="2900" y="751"/>
                </a:lnTo>
                <a:lnTo>
                  <a:pt x="2898" y="753"/>
                </a:lnTo>
                <a:lnTo>
                  <a:pt x="2898" y="753"/>
                </a:lnTo>
                <a:lnTo>
                  <a:pt x="2896" y="755"/>
                </a:lnTo>
                <a:lnTo>
                  <a:pt x="2896" y="757"/>
                </a:lnTo>
                <a:lnTo>
                  <a:pt x="2894" y="759"/>
                </a:lnTo>
                <a:lnTo>
                  <a:pt x="2892" y="761"/>
                </a:lnTo>
                <a:lnTo>
                  <a:pt x="2892" y="761"/>
                </a:lnTo>
                <a:lnTo>
                  <a:pt x="2889" y="763"/>
                </a:lnTo>
                <a:lnTo>
                  <a:pt x="2883" y="763"/>
                </a:lnTo>
                <a:lnTo>
                  <a:pt x="2881" y="763"/>
                </a:lnTo>
                <a:lnTo>
                  <a:pt x="2879" y="761"/>
                </a:lnTo>
                <a:lnTo>
                  <a:pt x="2877" y="759"/>
                </a:lnTo>
                <a:lnTo>
                  <a:pt x="2875" y="755"/>
                </a:lnTo>
                <a:lnTo>
                  <a:pt x="2875" y="755"/>
                </a:lnTo>
                <a:lnTo>
                  <a:pt x="2879" y="757"/>
                </a:lnTo>
                <a:lnTo>
                  <a:pt x="2881" y="757"/>
                </a:lnTo>
                <a:lnTo>
                  <a:pt x="2879" y="757"/>
                </a:lnTo>
                <a:lnTo>
                  <a:pt x="2877" y="755"/>
                </a:lnTo>
                <a:lnTo>
                  <a:pt x="2873" y="753"/>
                </a:lnTo>
                <a:lnTo>
                  <a:pt x="2871" y="753"/>
                </a:lnTo>
                <a:lnTo>
                  <a:pt x="2866" y="755"/>
                </a:lnTo>
                <a:lnTo>
                  <a:pt x="2858" y="755"/>
                </a:lnTo>
                <a:lnTo>
                  <a:pt x="2854" y="757"/>
                </a:lnTo>
                <a:lnTo>
                  <a:pt x="2852" y="759"/>
                </a:lnTo>
                <a:lnTo>
                  <a:pt x="2848" y="759"/>
                </a:lnTo>
                <a:lnTo>
                  <a:pt x="2845" y="761"/>
                </a:lnTo>
                <a:lnTo>
                  <a:pt x="2843" y="763"/>
                </a:lnTo>
                <a:lnTo>
                  <a:pt x="2843" y="763"/>
                </a:lnTo>
                <a:lnTo>
                  <a:pt x="2841" y="763"/>
                </a:lnTo>
                <a:lnTo>
                  <a:pt x="2839" y="765"/>
                </a:lnTo>
                <a:lnTo>
                  <a:pt x="2837" y="765"/>
                </a:lnTo>
                <a:lnTo>
                  <a:pt x="2829" y="767"/>
                </a:lnTo>
                <a:lnTo>
                  <a:pt x="2820" y="770"/>
                </a:lnTo>
                <a:lnTo>
                  <a:pt x="2816" y="772"/>
                </a:lnTo>
                <a:lnTo>
                  <a:pt x="2814" y="772"/>
                </a:lnTo>
                <a:lnTo>
                  <a:pt x="2814" y="772"/>
                </a:lnTo>
                <a:lnTo>
                  <a:pt x="2812" y="770"/>
                </a:lnTo>
                <a:lnTo>
                  <a:pt x="2808" y="767"/>
                </a:lnTo>
                <a:lnTo>
                  <a:pt x="2808" y="767"/>
                </a:lnTo>
                <a:lnTo>
                  <a:pt x="2808" y="770"/>
                </a:lnTo>
                <a:lnTo>
                  <a:pt x="2808" y="770"/>
                </a:lnTo>
                <a:lnTo>
                  <a:pt x="2810" y="770"/>
                </a:lnTo>
                <a:lnTo>
                  <a:pt x="2810" y="772"/>
                </a:lnTo>
                <a:lnTo>
                  <a:pt x="2810" y="772"/>
                </a:lnTo>
                <a:lnTo>
                  <a:pt x="2812" y="774"/>
                </a:lnTo>
                <a:lnTo>
                  <a:pt x="2814" y="772"/>
                </a:lnTo>
                <a:lnTo>
                  <a:pt x="2816" y="774"/>
                </a:lnTo>
                <a:lnTo>
                  <a:pt x="2818" y="774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8"/>
                </a:lnTo>
                <a:lnTo>
                  <a:pt x="2818" y="776"/>
                </a:lnTo>
                <a:lnTo>
                  <a:pt x="2814" y="776"/>
                </a:lnTo>
                <a:lnTo>
                  <a:pt x="2812" y="774"/>
                </a:lnTo>
                <a:lnTo>
                  <a:pt x="2810" y="774"/>
                </a:lnTo>
                <a:lnTo>
                  <a:pt x="2808" y="774"/>
                </a:lnTo>
                <a:lnTo>
                  <a:pt x="2808" y="770"/>
                </a:lnTo>
                <a:lnTo>
                  <a:pt x="2806" y="767"/>
                </a:lnTo>
                <a:lnTo>
                  <a:pt x="2804" y="767"/>
                </a:lnTo>
                <a:lnTo>
                  <a:pt x="2797" y="765"/>
                </a:lnTo>
                <a:lnTo>
                  <a:pt x="2797" y="761"/>
                </a:lnTo>
                <a:lnTo>
                  <a:pt x="2795" y="761"/>
                </a:lnTo>
                <a:lnTo>
                  <a:pt x="2793" y="761"/>
                </a:lnTo>
                <a:lnTo>
                  <a:pt x="2789" y="761"/>
                </a:lnTo>
                <a:lnTo>
                  <a:pt x="2787" y="763"/>
                </a:lnTo>
                <a:lnTo>
                  <a:pt x="2787" y="765"/>
                </a:lnTo>
                <a:lnTo>
                  <a:pt x="2785" y="765"/>
                </a:lnTo>
                <a:lnTo>
                  <a:pt x="2783" y="767"/>
                </a:lnTo>
                <a:lnTo>
                  <a:pt x="2778" y="767"/>
                </a:lnTo>
                <a:lnTo>
                  <a:pt x="2776" y="767"/>
                </a:lnTo>
                <a:lnTo>
                  <a:pt x="2774" y="772"/>
                </a:lnTo>
                <a:lnTo>
                  <a:pt x="2772" y="772"/>
                </a:lnTo>
                <a:lnTo>
                  <a:pt x="2768" y="770"/>
                </a:lnTo>
                <a:lnTo>
                  <a:pt x="2766" y="770"/>
                </a:lnTo>
                <a:lnTo>
                  <a:pt x="2766" y="770"/>
                </a:lnTo>
                <a:lnTo>
                  <a:pt x="2764" y="770"/>
                </a:lnTo>
                <a:lnTo>
                  <a:pt x="2768" y="767"/>
                </a:lnTo>
                <a:lnTo>
                  <a:pt x="2768" y="765"/>
                </a:lnTo>
                <a:lnTo>
                  <a:pt x="2768" y="763"/>
                </a:lnTo>
                <a:lnTo>
                  <a:pt x="2766" y="763"/>
                </a:lnTo>
                <a:lnTo>
                  <a:pt x="2764" y="763"/>
                </a:lnTo>
                <a:lnTo>
                  <a:pt x="2757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1" y="761"/>
                </a:lnTo>
                <a:lnTo>
                  <a:pt x="2751" y="759"/>
                </a:lnTo>
                <a:lnTo>
                  <a:pt x="2753" y="759"/>
                </a:lnTo>
                <a:lnTo>
                  <a:pt x="2753" y="757"/>
                </a:lnTo>
                <a:lnTo>
                  <a:pt x="2751" y="755"/>
                </a:lnTo>
                <a:lnTo>
                  <a:pt x="2751" y="755"/>
                </a:lnTo>
                <a:lnTo>
                  <a:pt x="2749" y="755"/>
                </a:lnTo>
                <a:lnTo>
                  <a:pt x="2749" y="751"/>
                </a:lnTo>
                <a:lnTo>
                  <a:pt x="2749" y="751"/>
                </a:lnTo>
                <a:lnTo>
                  <a:pt x="2749" y="751"/>
                </a:lnTo>
                <a:lnTo>
                  <a:pt x="2747" y="751"/>
                </a:lnTo>
                <a:lnTo>
                  <a:pt x="2747" y="749"/>
                </a:lnTo>
                <a:lnTo>
                  <a:pt x="2745" y="749"/>
                </a:lnTo>
                <a:lnTo>
                  <a:pt x="2745" y="749"/>
                </a:lnTo>
                <a:lnTo>
                  <a:pt x="2747" y="747"/>
                </a:lnTo>
                <a:lnTo>
                  <a:pt x="2747" y="744"/>
                </a:lnTo>
                <a:lnTo>
                  <a:pt x="2747" y="742"/>
                </a:lnTo>
                <a:lnTo>
                  <a:pt x="2747" y="742"/>
                </a:lnTo>
                <a:lnTo>
                  <a:pt x="2747" y="740"/>
                </a:lnTo>
                <a:lnTo>
                  <a:pt x="2747" y="738"/>
                </a:lnTo>
                <a:lnTo>
                  <a:pt x="2749" y="738"/>
                </a:lnTo>
                <a:lnTo>
                  <a:pt x="2749" y="738"/>
                </a:lnTo>
                <a:lnTo>
                  <a:pt x="2751" y="736"/>
                </a:lnTo>
                <a:lnTo>
                  <a:pt x="2753" y="736"/>
                </a:lnTo>
                <a:lnTo>
                  <a:pt x="2753" y="734"/>
                </a:lnTo>
                <a:lnTo>
                  <a:pt x="2751" y="734"/>
                </a:lnTo>
                <a:lnTo>
                  <a:pt x="2751" y="734"/>
                </a:lnTo>
                <a:lnTo>
                  <a:pt x="2753" y="732"/>
                </a:lnTo>
                <a:lnTo>
                  <a:pt x="2753" y="732"/>
                </a:lnTo>
                <a:lnTo>
                  <a:pt x="2755" y="734"/>
                </a:lnTo>
                <a:lnTo>
                  <a:pt x="2755" y="732"/>
                </a:lnTo>
                <a:lnTo>
                  <a:pt x="2755" y="730"/>
                </a:lnTo>
                <a:lnTo>
                  <a:pt x="2757" y="726"/>
                </a:lnTo>
                <a:lnTo>
                  <a:pt x="2757" y="726"/>
                </a:lnTo>
                <a:lnTo>
                  <a:pt x="2760" y="726"/>
                </a:lnTo>
                <a:lnTo>
                  <a:pt x="2760" y="726"/>
                </a:lnTo>
                <a:lnTo>
                  <a:pt x="2762" y="726"/>
                </a:lnTo>
                <a:lnTo>
                  <a:pt x="2764" y="726"/>
                </a:lnTo>
                <a:lnTo>
                  <a:pt x="2766" y="723"/>
                </a:lnTo>
                <a:lnTo>
                  <a:pt x="2766" y="723"/>
                </a:lnTo>
                <a:lnTo>
                  <a:pt x="2766" y="721"/>
                </a:lnTo>
                <a:lnTo>
                  <a:pt x="2766" y="719"/>
                </a:lnTo>
                <a:lnTo>
                  <a:pt x="2766" y="719"/>
                </a:lnTo>
                <a:lnTo>
                  <a:pt x="2760" y="719"/>
                </a:lnTo>
                <a:lnTo>
                  <a:pt x="2757" y="719"/>
                </a:lnTo>
                <a:lnTo>
                  <a:pt x="2757" y="717"/>
                </a:lnTo>
                <a:lnTo>
                  <a:pt x="2757" y="715"/>
                </a:lnTo>
                <a:lnTo>
                  <a:pt x="2757" y="713"/>
                </a:lnTo>
                <a:lnTo>
                  <a:pt x="2757" y="709"/>
                </a:lnTo>
                <a:lnTo>
                  <a:pt x="2757" y="709"/>
                </a:lnTo>
                <a:lnTo>
                  <a:pt x="2760" y="707"/>
                </a:lnTo>
                <a:lnTo>
                  <a:pt x="2760" y="705"/>
                </a:lnTo>
                <a:lnTo>
                  <a:pt x="2760" y="702"/>
                </a:lnTo>
                <a:lnTo>
                  <a:pt x="2760" y="700"/>
                </a:lnTo>
                <a:lnTo>
                  <a:pt x="2760" y="698"/>
                </a:lnTo>
                <a:lnTo>
                  <a:pt x="2760" y="696"/>
                </a:lnTo>
                <a:lnTo>
                  <a:pt x="2760" y="696"/>
                </a:lnTo>
                <a:lnTo>
                  <a:pt x="2762" y="694"/>
                </a:lnTo>
                <a:lnTo>
                  <a:pt x="2760" y="694"/>
                </a:lnTo>
                <a:lnTo>
                  <a:pt x="2755" y="696"/>
                </a:lnTo>
                <a:lnTo>
                  <a:pt x="2751" y="698"/>
                </a:lnTo>
                <a:lnTo>
                  <a:pt x="2749" y="700"/>
                </a:lnTo>
                <a:lnTo>
                  <a:pt x="2747" y="705"/>
                </a:lnTo>
                <a:lnTo>
                  <a:pt x="2745" y="707"/>
                </a:lnTo>
                <a:lnTo>
                  <a:pt x="2743" y="707"/>
                </a:lnTo>
                <a:lnTo>
                  <a:pt x="2739" y="707"/>
                </a:lnTo>
                <a:lnTo>
                  <a:pt x="2736" y="707"/>
                </a:lnTo>
                <a:lnTo>
                  <a:pt x="2734" y="707"/>
                </a:lnTo>
                <a:lnTo>
                  <a:pt x="2732" y="707"/>
                </a:lnTo>
                <a:lnTo>
                  <a:pt x="2730" y="711"/>
                </a:lnTo>
                <a:lnTo>
                  <a:pt x="2728" y="713"/>
                </a:lnTo>
                <a:lnTo>
                  <a:pt x="2728" y="713"/>
                </a:lnTo>
                <a:lnTo>
                  <a:pt x="2728" y="715"/>
                </a:lnTo>
                <a:lnTo>
                  <a:pt x="2728" y="715"/>
                </a:lnTo>
                <a:lnTo>
                  <a:pt x="2730" y="717"/>
                </a:lnTo>
                <a:lnTo>
                  <a:pt x="2732" y="715"/>
                </a:lnTo>
                <a:lnTo>
                  <a:pt x="2734" y="715"/>
                </a:lnTo>
                <a:lnTo>
                  <a:pt x="2736" y="713"/>
                </a:lnTo>
                <a:lnTo>
                  <a:pt x="2739" y="709"/>
                </a:lnTo>
                <a:lnTo>
                  <a:pt x="2741" y="709"/>
                </a:lnTo>
                <a:lnTo>
                  <a:pt x="2743" y="709"/>
                </a:lnTo>
                <a:lnTo>
                  <a:pt x="2741" y="713"/>
                </a:lnTo>
                <a:lnTo>
                  <a:pt x="2741" y="715"/>
                </a:lnTo>
                <a:lnTo>
                  <a:pt x="2741" y="715"/>
                </a:lnTo>
                <a:lnTo>
                  <a:pt x="2739" y="713"/>
                </a:lnTo>
                <a:lnTo>
                  <a:pt x="2739" y="715"/>
                </a:lnTo>
                <a:lnTo>
                  <a:pt x="2736" y="715"/>
                </a:lnTo>
                <a:lnTo>
                  <a:pt x="2734" y="717"/>
                </a:lnTo>
                <a:lnTo>
                  <a:pt x="2734" y="719"/>
                </a:lnTo>
                <a:lnTo>
                  <a:pt x="2734" y="719"/>
                </a:lnTo>
                <a:lnTo>
                  <a:pt x="2732" y="719"/>
                </a:lnTo>
                <a:lnTo>
                  <a:pt x="2732" y="719"/>
                </a:lnTo>
                <a:lnTo>
                  <a:pt x="2730" y="719"/>
                </a:lnTo>
                <a:lnTo>
                  <a:pt x="2728" y="717"/>
                </a:lnTo>
                <a:lnTo>
                  <a:pt x="2726" y="717"/>
                </a:lnTo>
                <a:lnTo>
                  <a:pt x="2726" y="717"/>
                </a:lnTo>
                <a:lnTo>
                  <a:pt x="2726" y="723"/>
                </a:lnTo>
                <a:lnTo>
                  <a:pt x="2726" y="728"/>
                </a:lnTo>
                <a:lnTo>
                  <a:pt x="2726" y="730"/>
                </a:lnTo>
                <a:lnTo>
                  <a:pt x="2726" y="732"/>
                </a:lnTo>
                <a:lnTo>
                  <a:pt x="2726" y="738"/>
                </a:lnTo>
                <a:lnTo>
                  <a:pt x="2728" y="740"/>
                </a:lnTo>
                <a:lnTo>
                  <a:pt x="2732" y="742"/>
                </a:lnTo>
                <a:lnTo>
                  <a:pt x="2732" y="744"/>
                </a:lnTo>
                <a:lnTo>
                  <a:pt x="2732" y="747"/>
                </a:lnTo>
                <a:lnTo>
                  <a:pt x="2732" y="747"/>
                </a:lnTo>
                <a:lnTo>
                  <a:pt x="2732" y="749"/>
                </a:lnTo>
                <a:lnTo>
                  <a:pt x="2732" y="751"/>
                </a:lnTo>
                <a:lnTo>
                  <a:pt x="2734" y="755"/>
                </a:lnTo>
                <a:lnTo>
                  <a:pt x="2734" y="757"/>
                </a:lnTo>
                <a:lnTo>
                  <a:pt x="2736" y="759"/>
                </a:lnTo>
                <a:lnTo>
                  <a:pt x="2736" y="759"/>
                </a:lnTo>
                <a:lnTo>
                  <a:pt x="2736" y="761"/>
                </a:lnTo>
                <a:lnTo>
                  <a:pt x="2736" y="761"/>
                </a:lnTo>
                <a:lnTo>
                  <a:pt x="2732" y="761"/>
                </a:lnTo>
                <a:lnTo>
                  <a:pt x="2732" y="763"/>
                </a:lnTo>
                <a:lnTo>
                  <a:pt x="2732" y="763"/>
                </a:lnTo>
                <a:lnTo>
                  <a:pt x="2734" y="763"/>
                </a:lnTo>
                <a:lnTo>
                  <a:pt x="2734" y="763"/>
                </a:lnTo>
                <a:lnTo>
                  <a:pt x="2736" y="763"/>
                </a:lnTo>
                <a:lnTo>
                  <a:pt x="2736" y="765"/>
                </a:lnTo>
                <a:lnTo>
                  <a:pt x="2736" y="770"/>
                </a:lnTo>
                <a:lnTo>
                  <a:pt x="2736" y="772"/>
                </a:lnTo>
                <a:lnTo>
                  <a:pt x="2739" y="772"/>
                </a:lnTo>
                <a:lnTo>
                  <a:pt x="2739" y="772"/>
                </a:lnTo>
                <a:lnTo>
                  <a:pt x="2741" y="772"/>
                </a:lnTo>
                <a:lnTo>
                  <a:pt x="2743" y="774"/>
                </a:lnTo>
                <a:lnTo>
                  <a:pt x="2747" y="778"/>
                </a:lnTo>
                <a:lnTo>
                  <a:pt x="2749" y="778"/>
                </a:lnTo>
                <a:lnTo>
                  <a:pt x="2747" y="778"/>
                </a:lnTo>
                <a:lnTo>
                  <a:pt x="2747" y="778"/>
                </a:lnTo>
                <a:lnTo>
                  <a:pt x="2743" y="774"/>
                </a:lnTo>
                <a:lnTo>
                  <a:pt x="2741" y="774"/>
                </a:lnTo>
                <a:lnTo>
                  <a:pt x="2736" y="774"/>
                </a:lnTo>
                <a:lnTo>
                  <a:pt x="2732" y="772"/>
                </a:lnTo>
                <a:lnTo>
                  <a:pt x="2732" y="774"/>
                </a:lnTo>
                <a:lnTo>
                  <a:pt x="2732" y="774"/>
                </a:lnTo>
                <a:lnTo>
                  <a:pt x="2730" y="776"/>
                </a:lnTo>
                <a:lnTo>
                  <a:pt x="2732" y="778"/>
                </a:lnTo>
                <a:lnTo>
                  <a:pt x="2730" y="782"/>
                </a:lnTo>
                <a:lnTo>
                  <a:pt x="2730" y="780"/>
                </a:lnTo>
                <a:lnTo>
                  <a:pt x="2730" y="778"/>
                </a:lnTo>
                <a:lnTo>
                  <a:pt x="2728" y="778"/>
                </a:lnTo>
                <a:lnTo>
                  <a:pt x="2728" y="778"/>
                </a:lnTo>
                <a:lnTo>
                  <a:pt x="2728" y="780"/>
                </a:lnTo>
                <a:lnTo>
                  <a:pt x="2728" y="780"/>
                </a:lnTo>
                <a:lnTo>
                  <a:pt x="2726" y="782"/>
                </a:lnTo>
                <a:lnTo>
                  <a:pt x="2726" y="780"/>
                </a:lnTo>
                <a:lnTo>
                  <a:pt x="2726" y="778"/>
                </a:lnTo>
                <a:lnTo>
                  <a:pt x="2724" y="776"/>
                </a:lnTo>
                <a:lnTo>
                  <a:pt x="2718" y="776"/>
                </a:lnTo>
                <a:lnTo>
                  <a:pt x="2713" y="776"/>
                </a:lnTo>
                <a:lnTo>
                  <a:pt x="2711" y="776"/>
                </a:lnTo>
                <a:lnTo>
                  <a:pt x="2711" y="778"/>
                </a:lnTo>
                <a:lnTo>
                  <a:pt x="2709" y="780"/>
                </a:lnTo>
                <a:lnTo>
                  <a:pt x="2709" y="782"/>
                </a:lnTo>
                <a:lnTo>
                  <a:pt x="2711" y="784"/>
                </a:lnTo>
                <a:lnTo>
                  <a:pt x="2711" y="784"/>
                </a:lnTo>
                <a:lnTo>
                  <a:pt x="2709" y="784"/>
                </a:lnTo>
                <a:lnTo>
                  <a:pt x="2709" y="784"/>
                </a:lnTo>
                <a:lnTo>
                  <a:pt x="2707" y="782"/>
                </a:lnTo>
                <a:lnTo>
                  <a:pt x="2707" y="780"/>
                </a:lnTo>
                <a:lnTo>
                  <a:pt x="2703" y="782"/>
                </a:lnTo>
                <a:lnTo>
                  <a:pt x="2699" y="782"/>
                </a:lnTo>
                <a:lnTo>
                  <a:pt x="2695" y="782"/>
                </a:lnTo>
                <a:lnTo>
                  <a:pt x="2692" y="782"/>
                </a:lnTo>
                <a:lnTo>
                  <a:pt x="2688" y="784"/>
                </a:lnTo>
                <a:lnTo>
                  <a:pt x="2686" y="786"/>
                </a:lnTo>
                <a:lnTo>
                  <a:pt x="2686" y="788"/>
                </a:lnTo>
                <a:lnTo>
                  <a:pt x="2682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6" y="793"/>
                </a:lnTo>
                <a:lnTo>
                  <a:pt x="2676" y="793"/>
                </a:lnTo>
                <a:lnTo>
                  <a:pt x="2674" y="801"/>
                </a:lnTo>
                <a:lnTo>
                  <a:pt x="2674" y="803"/>
                </a:lnTo>
                <a:lnTo>
                  <a:pt x="2672" y="805"/>
                </a:lnTo>
                <a:lnTo>
                  <a:pt x="2669" y="807"/>
                </a:lnTo>
                <a:lnTo>
                  <a:pt x="2667" y="809"/>
                </a:lnTo>
                <a:lnTo>
                  <a:pt x="2667" y="809"/>
                </a:lnTo>
                <a:lnTo>
                  <a:pt x="2665" y="809"/>
                </a:lnTo>
                <a:lnTo>
                  <a:pt x="2665" y="811"/>
                </a:lnTo>
                <a:lnTo>
                  <a:pt x="2665" y="814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6"/>
                </a:lnTo>
                <a:lnTo>
                  <a:pt x="2667" y="818"/>
                </a:lnTo>
                <a:lnTo>
                  <a:pt x="2667" y="818"/>
                </a:lnTo>
                <a:lnTo>
                  <a:pt x="2669" y="818"/>
                </a:lnTo>
                <a:lnTo>
                  <a:pt x="2669" y="820"/>
                </a:lnTo>
                <a:lnTo>
                  <a:pt x="2669" y="820"/>
                </a:lnTo>
                <a:lnTo>
                  <a:pt x="2667" y="820"/>
                </a:lnTo>
                <a:lnTo>
                  <a:pt x="2663" y="818"/>
                </a:lnTo>
                <a:lnTo>
                  <a:pt x="2661" y="816"/>
                </a:lnTo>
                <a:lnTo>
                  <a:pt x="2659" y="818"/>
                </a:lnTo>
                <a:lnTo>
                  <a:pt x="2659" y="818"/>
                </a:lnTo>
                <a:lnTo>
                  <a:pt x="2657" y="818"/>
                </a:lnTo>
                <a:lnTo>
                  <a:pt x="2659" y="818"/>
                </a:lnTo>
                <a:lnTo>
                  <a:pt x="2659" y="820"/>
                </a:lnTo>
                <a:lnTo>
                  <a:pt x="2661" y="820"/>
                </a:lnTo>
                <a:lnTo>
                  <a:pt x="2663" y="820"/>
                </a:lnTo>
                <a:lnTo>
                  <a:pt x="2665" y="820"/>
                </a:lnTo>
                <a:lnTo>
                  <a:pt x="2667" y="820"/>
                </a:lnTo>
                <a:lnTo>
                  <a:pt x="2669" y="820"/>
                </a:lnTo>
                <a:lnTo>
                  <a:pt x="2667" y="822"/>
                </a:lnTo>
                <a:lnTo>
                  <a:pt x="2665" y="820"/>
                </a:lnTo>
                <a:lnTo>
                  <a:pt x="2663" y="822"/>
                </a:lnTo>
                <a:lnTo>
                  <a:pt x="2661" y="822"/>
                </a:lnTo>
                <a:lnTo>
                  <a:pt x="2659" y="820"/>
                </a:lnTo>
                <a:lnTo>
                  <a:pt x="2657" y="820"/>
                </a:lnTo>
                <a:lnTo>
                  <a:pt x="2657" y="820"/>
                </a:lnTo>
                <a:lnTo>
                  <a:pt x="2655" y="822"/>
                </a:lnTo>
                <a:lnTo>
                  <a:pt x="2651" y="822"/>
                </a:lnTo>
                <a:lnTo>
                  <a:pt x="2642" y="826"/>
                </a:lnTo>
                <a:lnTo>
                  <a:pt x="2636" y="828"/>
                </a:lnTo>
                <a:lnTo>
                  <a:pt x="2634" y="828"/>
                </a:lnTo>
                <a:lnTo>
                  <a:pt x="2632" y="830"/>
                </a:lnTo>
                <a:lnTo>
                  <a:pt x="2632" y="830"/>
                </a:lnTo>
                <a:lnTo>
                  <a:pt x="2630" y="832"/>
                </a:lnTo>
                <a:lnTo>
                  <a:pt x="2630" y="841"/>
                </a:lnTo>
                <a:lnTo>
                  <a:pt x="2632" y="843"/>
                </a:lnTo>
                <a:lnTo>
                  <a:pt x="2630" y="843"/>
                </a:lnTo>
                <a:lnTo>
                  <a:pt x="2630" y="843"/>
                </a:lnTo>
                <a:lnTo>
                  <a:pt x="2628" y="845"/>
                </a:lnTo>
                <a:lnTo>
                  <a:pt x="2625" y="847"/>
                </a:lnTo>
                <a:lnTo>
                  <a:pt x="2621" y="849"/>
                </a:lnTo>
                <a:lnTo>
                  <a:pt x="2617" y="849"/>
                </a:lnTo>
                <a:lnTo>
                  <a:pt x="2611" y="853"/>
                </a:lnTo>
                <a:lnTo>
                  <a:pt x="2609" y="853"/>
                </a:lnTo>
                <a:lnTo>
                  <a:pt x="2609" y="856"/>
                </a:lnTo>
                <a:lnTo>
                  <a:pt x="2609" y="856"/>
                </a:lnTo>
                <a:lnTo>
                  <a:pt x="2611" y="858"/>
                </a:lnTo>
                <a:lnTo>
                  <a:pt x="2615" y="858"/>
                </a:lnTo>
                <a:lnTo>
                  <a:pt x="2613" y="858"/>
                </a:lnTo>
                <a:lnTo>
                  <a:pt x="2609" y="858"/>
                </a:lnTo>
                <a:lnTo>
                  <a:pt x="2607" y="860"/>
                </a:lnTo>
                <a:lnTo>
                  <a:pt x="2604" y="860"/>
                </a:lnTo>
                <a:lnTo>
                  <a:pt x="2600" y="860"/>
                </a:lnTo>
                <a:lnTo>
                  <a:pt x="2596" y="860"/>
                </a:lnTo>
                <a:lnTo>
                  <a:pt x="2594" y="858"/>
                </a:lnTo>
                <a:lnTo>
                  <a:pt x="2592" y="858"/>
                </a:lnTo>
                <a:lnTo>
                  <a:pt x="2590" y="858"/>
                </a:lnTo>
                <a:lnTo>
                  <a:pt x="2590" y="856"/>
                </a:lnTo>
                <a:lnTo>
                  <a:pt x="2590" y="853"/>
                </a:lnTo>
                <a:lnTo>
                  <a:pt x="2590" y="853"/>
                </a:lnTo>
                <a:lnTo>
                  <a:pt x="2588" y="851"/>
                </a:lnTo>
                <a:lnTo>
                  <a:pt x="2586" y="853"/>
                </a:lnTo>
                <a:lnTo>
                  <a:pt x="2584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6"/>
                </a:lnTo>
                <a:lnTo>
                  <a:pt x="2584" y="860"/>
                </a:lnTo>
                <a:lnTo>
                  <a:pt x="2586" y="862"/>
                </a:lnTo>
                <a:lnTo>
                  <a:pt x="2586" y="868"/>
                </a:lnTo>
                <a:lnTo>
                  <a:pt x="2586" y="870"/>
                </a:lnTo>
                <a:lnTo>
                  <a:pt x="2588" y="872"/>
                </a:lnTo>
                <a:lnTo>
                  <a:pt x="2588" y="872"/>
                </a:lnTo>
                <a:lnTo>
                  <a:pt x="2581" y="872"/>
                </a:lnTo>
                <a:lnTo>
                  <a:pt x="2581" y="872"/>
                </a:lnTo>
                <a:lnTo>
                  <a:pt x="2579" y="870"/>
                </a:lnTo>
                <a:lnTo>
                  <a:pt x="2579" y="872"/>
                </a:lnTo>
                <a:lnTo>
                  <a:pt x="2579" y="872"/>
                </a:lnTo>
                <a:lnTo>
                  <a:pt x="2577" y="872"/>
                </a:lnTo>
                <a:lnTo>
                  <a:pt x="2573" y="872"/>
                </a:lnTo>
                <a:lnTo>
                  <a:pt x="2569" y="874"/>
                </a:lnTo>
                <a:lnTo>
                  <a:pt x="2567" y="872"/>
                </a:lnTo>
                <a:lnTo>
                  <a:pt x="2565" y="870"/>
                </a:lnTo>
                <a:lnTo>
                  <a:pt x="2560" y="868"/>
                </a:lnTo>
                <a:lnTo>
                  <a:pt x="2558" y="868"/>
                </a:lnTo>
                <a:lnTo>
                  <a:pt x="2556" y="870"/>
                </a:lnTo>
                <a:lnTo>
                  <a:pt x="2554" y="870"/>
                </a:lnTo>
                <a:lnTo>
                  <a:pt x="2552" y="870"/>
                </a:lnTo>
                <a:lnTo>
                  <a:pt x="2548" y="870"/>
                </a:lnTo>
                <a:lnTo>
                  <a:pt x="2542" y="872"/>
                </a:lnTo>
                <a:lnTo>
                  <a:pt x="2540" y="874"/>
                </a:lnTo>
                <a:lnTo>
                  <a:pt x="2540" y="876"/>
                </a:lnTo>
                <a:lnTo>
                  <a:pt x="2540" y="876"/>
                </a:lnTo>
                <a:lnTo>
                  <a:pt x="2540" y="876"/>
                </a:lnTo>
                <a:lnTo>
                  <a:pt x="2542" y="876"/>
                </a:lnTo>
                <a:lnTo>
                  <a:pt x="2542" y="876"/>
                </a:lnTo>
                <a:lnTo>
                  <a:pt x="2544" y="876"/>
                </a:lnTo>
                <a:lnTo>
                  <a:pt x="2544" y="876"/>
                </a:lnTo>
                <a:lnTo>
                  <a:pt x="2546" y="876"/>
                </a:lnTo>
                <a:lnTo>
                  <a:pt x="2546" y="879"/>
                </a:lnTo>
                <a:lnTo>
                  <a:pt x="2544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81"/>
                </a:lnTo>
                <a:lnTo>
                  <a:pt x="2544" y="881"/>
                </a:lnTo>
                <a:lnTo>
                  <a:pt x="2546" y="881"/>
                </a:lnTo>
                <a:lnTo>
                  <a:pt x="2544" y="881"/>
                </a:lnTo>
                <a:lnTo>
                  <a:pt x="2542" y="883"/>
                </a:lnTo>
                <a:lnTo>
                  <a:pt x="2542" y="883"/>
                </a:lnTo>
                <a:lnTo>
                  <a:pt x="2540" y="883"/>
                </a:lnTo>
                <a:lnTo>
                  <a:pt x="2544" y="885"/>
                </a:lnTo>
                <a:lnTo>
                  <a:pt x="2544" y="887"/>
                </a:lnTo>
                <a:lnTo>
                  <a:pt x="2546" y="887"/>
                </a:lnTo>
                <a:lnTo>
                  <a:pt x="2546" y="887"/>
                </a:lnTo>
                <a:lnTo>
                  <a:pt x="2548" y="887"/>
                </a:lnTo>
                <a:lnTo>
                  <a:pt x="2552" y="887"/>
                </a:lnTo>
                <a:lnTo>
                  <a:pt x="2556" y="889"/>
                </a:lnTo>
                <a:lnTo>
                  <a:pt x="2558" y="889"/>
                </a:lnTo>
                <a:lnTo>
                  <a:pt x="2558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3" y="889"/>
                </a:lnTo>
                <a:lnTo>
                  <a:pt x="2563" y="891"/>
                </a:lnTo>
                <a:lnTo>
                  <a:pt x="2565" y="891"/>
                </a:lnTo>
                <a:lnTo>
                  <a:pt x="2567" y="891"/>
                </a:lnTo>
                <a:lnTo>
                  <a:pt x="2567" y="891"/>
                </a:lnTo>
                <a:lnTo>
                  <a:pt x="2569" y="891"/>
                </a:lnTo>
                <a:lnTo>
                  <a:pt x="2567" y="893"/>
                </a:lnTo>
                <a:lnTo>
                  <a:pt x="2567" y="893"/>
                </a:lnTo>
                <a:lnTo>
                  <a:pt x="2569" y="893"/>
                </a:lnTo>
                <a:lnTo>
                  <a:pt x="2571" y="893"/>
                </a:lnTo>
                <a:lnTo>
                  <a:pt x="2571" y="893"/>
                </a:lnTo>
                <a:lnTo>
                  <a:pt x="2573" y="893"/>
                </a:lnTo>
                <a:lnTo>
                  <a:pt x="2571" y="895"/>
                </a:lnTo>
                <a:lnTo>
                  <a:pt x="2571" y="895"/>
                </a:lnTo>
                <a:lnTo>
                  <a:pt x="2571" y="897"/>
                </a:lnTo>
                <a:lnTo>
                  <a:pt x="2573" y="897"/>
                </a:lnTo>
                <a:lnTo>
                  <a:pt x="2573" y="897"/>
                </a:lnTo>
                <a:lnTo>
                  <a:pt x="2579" y="897"/>
                </a:lnTo>
                <a:lnTo>
                  <a:pt x="2581" y="897"/>
                </a:lnTo>
                <a:lnTo>
                  <a:pt x="2581" y="897"/>
                </a:lnTo>
                <a:lnTo>
                  <a:pt x="2579" y="897"/>
                </a:lnTo>
                <a:lnTo>
                  <a:pt x="2579" y="897"/>
                </a:lnTo>
                <a:lnTo>
                  <a:pt x="2577" y="897"/>
                </a:lnTo>
                <a:lnTo>
                  <a:pt x="2577" y="897"/>
                </a:lnTo>
                <a:lnTo>
                  <a:pt x="2575" y="900"/>
                </a:lnTo>
                <a:lnTo>
                  <a:pt x="2577" y="900"/>
                </a:lnTo>
                <a:lnTo>
                  <a:pt x="2577" y="900"/>
                </a:lnTo>
                <a:lnTo>
                  <a:pt x="2579" y="902"/>
                </a:lnTo>
                <a:lnTo>
                  <a:pt x="2577" y="904"/>
                </a:lnTo>
                <a:lnTo>
                  <a:pt x="2577" y="904"/>
                </a:lnTo>
                <a:lnTo>
                  <a:pt x="2577" y="906"/>
                </a:lnTo>
                <a:lnTo>
                  <a:pt x="2579" y="908"/>
                </a:lnTo>
                <a:lnTo>
                  <a:pt x="2581" y="910"/>
                </a:lnTo>
                <a:lnTo>
                  <a:pt x="2588" y="914"/>
                </a:lnTo>
                <a:lnTo>
                  <a:pt x="2588" y="914"/>
                </a:lnTo>
                <a:lnTo>
                  <a:pt x="2590" y="914"/>
                </a:lnTo>
                <a:lnTo>
                  <a:pt x="2592" y="914"/>
                </a:lnTo>
                <a:lnTo>
                  <a:pt x="2592" y="916"/>
                </a:lnTo>
                <a:lnTo>
                  <a:pt x="2592" y="916"/>
                </a:lnTo>
                <a:lnTo>
                  <a:pt x="2592" y="921"/>
                </a:lnTo>
                <a:lnTo>
                  <a:pt x="2592" y="923"/>
                </a:lnTo>
                <a:lnTo>
                  <a:pt x="2592" y="925"/>
                </a:lnTo>
                <a:lnTo>
                  <a:pt x="2592" y="925"/>
                </a:lnTo>
                <a:lnTo>
                  <a:pt x="2592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4" y="929"/>
                </a:lnTo>
                <a:lnTo>
                  <a:pt x="2596" y="929"/>
                </a:lnTo>
                <a:lnTo>
                  <a:pt x="2596" y="931"/>
                </a:lnTo>
                <a:lnTo>
                  <a:pt x="2598" y="937"/>
                </a:lnTo>
                <a:lnTo>
                  <a:pt x="2600" y="937"/>
                </a:lnTo>
                <a:lnTo>
                  <a:pt x="2600" y="937"/>
                </a:lnTo>
                <a:lnTo>
                  <a:pt x="2598" y="937"/>
                </a:lnTo>
                <a:lnTo>
                  <a:pt x="2598" y="937"/>
                </a:lnTo>
                <a:lnTo>
                  <a:pt x="2596" y="933"/>
                </a:lnTo>
                <a:lnTo>
                  <a:pt x="2596" y="931"/>
                </a:lnTo>
                <a:lnTo>
                  <a:pt x="2594" y="929"/>
                </a:lnTo>
                <a:lnTo>
                  <a:pt x="2592" y="929"/>
                </a:lnTo>
                <a:lnTo>
                  <a:pt x="2592" y="931"/>
                </a:lnTo>
                <a:lnTo>
                  <a:pt x="2590" y="935"/>
                </a:lnTo>
                <a:lnTo>
                  <a:pt x="2590" y="944"/>
                </a:lnTo>
                <a:lnTo>
                  <a:pt x="2590" y="944"/>
                </a:lnTo>
                <a:lnTo>
                  <a:pt x="2590" y="944"/>
                </a:lnTo>
                <a:lnTo>
                  <a:pt x="2592" y="941"/>
                </a:lnTo>
                <a:lnTo>
                  <a:pt x="2592" y="944"/>
                </a:lnTo>
                <a:lnTo>
                  <a:pt x="2590" y="944"/>
                </a:lnTo>
                <a:lnTo>
                  <a:pt x="2590" y="946"/>
                </a:lnTo>
                <a:lnTo>
                  <a:pt x="2588" y="956"/>
                </a:lnTo>
                <a:lnTo>
                  <a:pt x="2586" y="962"/>
                </a:lnTo>
                <a:lnTo>
                  <a:pt x="2584" y="965"/>
                </a:lnTo>
                <a:lnTo>
                  <a:pt x="2581" y="967"/>
                </a:lnTo>
                <a:lnTo>
                  <a:pt x="2581" y="967"/>
                </a:lnTo>
                <a:lnTo>
                  <a:pt x="2579" y="967"/>
                </a:lnTo>
                <a:lnTo>
                  <a:pt x="2575" y="967"/>
                </a:lnTo>
                <a:lnTo>
                  <a:pt x="2573" y="967"/>
                </a:lnTo>
                <a:lnTo>
                  <a:pt x="2571" y="967"/>
                </a:lnTo>
                <a:lnTo>
                  <a:pt x="2567" y="965"/>
                </a:lnTo>
                <a:lnTo>
                  <a:pt x="2565" y="965"/>
                </a:lnTo>
                <a:lnTo>
                  <a:pt x="2563" y="967"/>
                </a:lnTo>
                <a:lnTo>
                  <a:pt x="2558" y="965"/>
                </a:lnTo>
                <a:lnTo>
                  <a:pt x="2556" y="965"/>
                </a:lnTo>
                <a:lnTo>
                  <a:pt x="2556" y="965"/>
                </a:lnTo>
                <a:lnTo>
                  <a:pt x="2552" y="965"/>
                </a:lnTo>
                <a:lnTo>
                  <a:pt x="2552" y="965"/>
                </a:lnTo>
                <a:lnTo>
                  <a:pt x="2550" y="965"/>
                </a:lnTo>
                <a:lnTo>
                  <a:pt x="2546" y="967"/>
                </a:lnTo>
                <a:lnTo>
                  <a:pt x="2542" y="967"/>
                </a:lnTo>
                <a:lnTo>
                  <a:pt x="2533" y="965"/>
                </a:lnTo>
                <a:lnTo>
                  <a:pt x="2531" y="962"/>
                </a:lnTo>
                <a:lnTo>
                  <a:pt x="2525" y="962"/>
                </a:lnTo>
                <a:lnTo>
                  <a:pt x="2523" y="962"/>
                </a:lnTo>
                <a:lnTo>
                  <a:pt x="2521" y="962"/>
                </a:lnTo>
                <a:lnTo>
                  <a:pt x="2519" y="962"/>
                </a:lnTo>
                <a:lnTo>
                  <a:pt x="2514" y="962"/>
                </a:lnTo>
                <a:lnTo>
                  <a:pt x="2512" y="962"/>
                </a:lnTo>
                <a:lnTo>
                  <a:pt x="2508" y="962"/>
                </a:lnTo>
                <a:lnTo>
                  <a:pt x="2506" y="962"/>
                </a:lnTo>
                <a:lnTo>
                  <a:pt x="2502" y="962"/>
                </a:lnTo>
                <a:lnTo>
                  <a:pt x="2500" y="960"/>
                </a:lnTo>
                <a:lnTo>
                  <a:pt x="2500" y="960"/>
                </a:lnTo>
                <a:lnTo>
                  <a:pt x="2498" y="960"/>
                </a:lnTo>
                <a:lnTo>
                  <a:pt x="2496" y="960"/>
                </a:lnTo>
                <a:lnTo>
                  <a:pt x="2493" y="960"/>
                </a:lnTo>
                <a:lnTo>
                  <a:pt x="2491" y="960"/>
                </a:lnTo>
                <a:lnTo>
                  <a:pt x="2489" y="962"/>
                </a:lnTo>
                <a:lnTo>
                  <a:pt x="2487" y="962"/>
                </a:lnTo>
                <a:lnTo>
                  <a:pt x="2487" y="965"/>
                </a:lnTo>
                <a:lnTo>
                  <a:pt x="2487" y="965"/>
                </a:lnTo>
                <a:lnTo>
                  <a:pt x="2489" y="965"/>
                </a:lnTo>
                <a:lnTo>
                  <a:pt x="2487" y="967"/>
                </a:lnTo>
                <a:lnTo>
                  <a:pt x="2485" y="967"/>
                </a:lnTo>
                <a:lnTo>
                  <a:pt x="2485" y="967"/>
                </a:lnTo>
                <a:lnTo>
                  <a:pt x="2483" y="967"/>
                </a:lnTo>
                <a:lnTo>
                  <a:pt x="2479" y="967"/>
                </a:lnTo>
                <a:lnTo>
                  <a:pt x="2477" y="969"/>
                </a:lnTo>
                <a:lnTo>
                  <a:pt x="2477" y="969"/>
                </a:lnTo>
                <a:lnTo>
                  <a:pt x="2475" y="971"/>
                </a:lnTo>
                <a:lnTo>
                  <a:pt x="2475" y="973"/>
                </a:lnTo>
                <a:lnTo>
                  <a:pt x="2475" y="973"/>
                </a:lnTo>
                <a:lnTo>
                  <a:pt x="2475" y="975"/>
                </a:lnTo>
                <a:lnTo>
                  <a:pt x="2475" y="975"/>
                </a:lnTo>
                <a:lnTo>
                  <a:pt x="2477" y="977"/>
                </a:lnTo>
                <a:lnTo>
                  <a:pt x="2479" y="977"/>
                </a:lnTo>
                <a:lnTo>
                  <a:pt x="2479" y="977"/>
                </a:lnTo>
                <a:lnTo>
                  <a:pt x="2477" y="979"/>
                </a:lnTo>
                <a:lnTo>
                  <a:pt x="2477" y="979"/>
                </a:lnTo>
                <a:lnTo>
                  <a:pt x="2477" y="981"/>
                </a:lnTo>
                <a:lnTo>
                  <a:pt x="2481" y="979"/>
                </a:lnTo>
                <a:lnTo>
                  <a:pt x="2481" y="979"/>
                </a:lnTo>
                <a:lnTo>
                  <a:pt x="2481" y="981"/>
                </a:lnTo>
                <a:lnTo>
                  <a:pt x="2481" y="981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8"/>
                </a:lnTo>
                <a:lnTo>
                  <a:pt x="2479" y="988"/>
                </a:lnTo>
                <a:lnTo>
                  <a:pt x="2479" y="992"/>
                </a:lnTo>
                <a:lnTo>
                  <a:pt x="2479" y="992"/>
                </a:lnTo>
                <a:lnTo>
                  <a:pt x="2481" y="992"/>
                </a:lnTo>
                <a:lnTo>
                  <a:pt x="2479" y="994"/>
                </a:lnTo>
                <a:lnTo>
                  <a:pt x="2479" y="994"/>
                </a:lnTo>
                <a:lnTo>
                  <a:pt x="2479" y="996"/>
                </a:lnTo>
                <a:lnTo>
                  <a:pt x="2481" y="996"/>
                </a:lnTo>
                <a:lnTo>
                  <a:pt x="2481" y="996"/>
                </a:lnTo>
                <a:lnTo>
                  <a:pt x="2481" y="998"/>
                </a:lnTo>
                <a:lnTo>
                  <a:pt x="2481" y="1002"/>
                </a:lnTo>
                <a:lnTo>
                  <a:pt x="2483" y="1004"/>
                </a:lnTo>
                <a:lnTo>
                  <a:pt x="2483" y="1006"/>
                </a:lnTo>
                <a:lnTo>
                  <a:pt x="2483" y="1006"/>
                </a:lnTo>
                <a:lnTo>
                  <a:pt x="2483" y="1009"/>
                </a:lnTo>
                <a:lnTo>
                  <a:pt x="2481" y="1013"/>
                </a:lnTo>
                <a:lnTo>
                  <a:pt x="2481" y="1013"/>
                </a:lnTo>
                <a:lnTo>
                  <a:pt x="2481" y="1015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3"/>
                </a:lnTo>
                <a:lnTo>
                  <a:pt x="2477" y="1027"/>
                </a:lnTo>
                <a:lnTo>
                  <a:pt x="2475" y="1032"/>
                </a:lnTo>
                <a:lnTo>
                  <a:pt x="2475" y="1034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8"/>
                </a:lnTo>
                <a:lnTo>
                  <a:pt x="2470" y="1040"/>
                </a:lnTo>
                <a:lnTo>
                  <a:pt x="2470" y="1042"/>
                </a:lnTo>
                <a:lnTo>
                  <a:pt x="2470" y="1044"/>
                </a:lnTo>
                <a:lnTo>
                  <a:pt x="2470" y="1044"/>
                </a:lnTo>
                <a:lnTo>
                  <a:pt x="2470" y="1046"/>
                </a:lnTo>
                <a:lnTo>
                  <a:pt x="2470" y="1046"/>
                </a:lnTo>
                <a:lnTo>
                  <a:pt x="2472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7" y="1044"/>
                </a:lnTo>
                <a:lnTo>
                  <a:pt x="2479" y="1042"/>
                </a:lnTo>
                <a:lnTo>
                  <a:pt x="2479" y="1040"/>
                </a:lnTo>
                <a:lnTo>
                  <a:pt x="2481" y="1040"/>
                </a:lnTo>
                <a:lnTo>
                  <a:pt x="2479" y="1042"/>
                </a:lnTo>
                <a:lnTo>
                  <a:pt x="2477" y="1042"/>
                </a:lnTo>
                <a:lnTo>
                  <a:pt x="2477" y="1044"/>
                </a:lnTo>
                <a:lnTo>
                  <a:pt x="2477" y="1046"/>
                </a:lnTo>
                <a:lnTo>
                  <a:pt x="2477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5" y="1048"/>
                </a:lnTo>
                <a:lnTo>
                  <a:pt x="2475" y="1050"/>
                </a:lnTo>
                <a:lnTo>
                  <a:pt x="2475" y="1050"/>
                </a:lnTo>
                <a:lnTo>
                  <a:pt x="2477" y="1050"/>
                </a:lnTo>
                <a:lnTo>
                  <a:pt x="2479" y="1050"/>
                </a:lnTo>
                <a:lnTo>
                  <a:pt x="2479" y="1050"/>
                </a:lnTo>
                <a:lnTo>
                  <a:pt x="2481" y="1050"/>
                </a:lnTo>
                <a:lnTo>
                  <a:pt x="2481" y="1050"/>
                </a:lnTo>
                <a:lnTo>
                  <a:pt x="2483" y="1050"/>
                </a:lnTo>
                <a:lnTo>
                  <a:pt x="2479" y="1050"/>
                </a:lnTo>
                <a:lnTo>
                  <a:pt x="2481" y="1053"/>
                </a:lnTo>
                <a:lnTo>
                  <a:pt x="2481" y="1055"/>
                </a:lnTo>
                <a:lnTo>
                  <a:pt x="2479" y="1059"/>
                </a:lnTo>
                <a:lnTo>
                  <a:pt x="2481" y="1061"/>
                </a:lnTo>
                <a:lnTo>
                  <a:pt x="2481" y="1063"/>
                </a:lnTo>
                <a:lnTo>
                  <a:pt x="2481" y="1065"/>
                </a:lnTo>
                <a:lnTo>
                  <a:pt x="2481" y="1067"/>
                </a:lnTo>
                <a:lnTo>
                  <a:pt x="2479" y="1071"/>
                </a:lnTo>
                <a:lnTo>
                  <a:pt x="2477" y="1074"/>
                </a:lnTo>
                <a:lnTo>
                  <a:pt x="2479" y="1074"/>
                </a:lnTo>
                <a:lnTo>
                  <a:pt x="2479" y="1074"/>
                </a:lnTo>
                <a:lnTo>
                  <a:pt x="2481" y="1074"/>
                </a:lnTo>
                <a:lnTo>
                  <a:pt x="2483" y="1074"/>
                </a:lnTo>
                <a:lnTo>
                  <a:pt x="2485" y="1074"/>
                </a:lnTo>
                <a:lnTo>
                  <a:pt x="2489" y="1074"/>
                </a:lnTo>
                <a:lnTo>
                  <a:pt x="2493" y="1076"/>
                </a:lnTo>
                <a:lnTo>
                  <a:pt x="2493" y="1076"/>
                </a:lnTo>
                <a:lnTo>
                  <a:pt x="2500" y="1071"/>
                </a:lnTo>
                <a:lnTo>
                  <a:pt x="2500" y="1071"/>
                </a:lnTo>
                <a:lnTo>
                  <a:pt x="2504" y="1071"/>
                </a:lnTo>
                <a:lnTo>
                  <a:pt x="2506" y="1071"/>
                </a:lnTo>
                <a:lnTo>
                  <a:pt x="2508" y="1071"/>
                </a:lnTo>
                <a:lnTo>
                  <a:pt x="2508" y="1069"/>
                </a:lnTo>
                <a:lnTo>
                  <a:pt x="2508" y="1071"/>
                </a:lnTo>
                <a:lnTo>
                  <a:pt x="2508" y="1071"/>
                </a:lnTo>
                <a:lnTo>
                  <a:pt x="2514" y="1076"/>
                </a:lnTo>
                <a:lnTo>
                  <a:pt x="2514" y="1078"/>
                </a:lnTo>
                <a:lnTo>
                  <a:pt x="2516" y="1076"/>
                </a:lnTo>
                <a:lnTo>
                  <a:pt x="2519" y="1076"/>
                </a:lnTo>
                <a:lnTo>
                  <a:pt x="2516" y="1076"/>
                </a:lnTo>
                <a:lnTo>
                  <a:pt x="2516" y="1078"/>
                </a:lnTo>
                <a:lnTo>
                  <a:pt x="2514" y="1080"/>
                </a:lnTo>
                <a:lnTo>
                  <a:pt x="2514" y="1080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4"/>
                </a:lnTo>
                <a:lnTo>
                  <a:pt x="2519" y="1086"/>
                </a:lnTo>
                <a:lnTo>
                  <a:pt x="2521" y="1088"/>
                </a:lnTo>
                <a:lnTo>
                  <a:pt x="2521" y="1088"/>
                </a:lnTo>
                <a:lnTo>
                  <a:pt x="2523" y="1090"/>
                </a:lnTo>
                <a:lnTo>
                  <a:pt x="2527" y="1090"/>
                </a:lnTo>
                <a:lnTo>
                  <a:pt x="2527" y="1090"/>
                </a:lnTo>
                <a:lnTo>
                  <a:pt x="2529" y="1090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31" y="1088"/>
                </a:lnTo>
                <a:lnTo>
                  <a:pt x="2531" y="1084"/>
                </a:lnTo>
                <a:lnTo>
                  <a:pt x="2533" y="1084"/>
                </a:lnTo>
                <a:lnTo>
                  <a:pt x="2535" y="1082"/>
                </a:lnTo>
                <a:lnTo>
                  <a:pt x="2540" y="1082"/>
                </a:lnTo>
                <a:lnTo>
                  <a:pt x="2542" y="1080"/>
                </a:lnTo>
                <a:lnTo>
                  <a:pt x="2544" y="1080"/>
                </a:lnTo>
                <a:lnTo>
                  <a:pt x="2544" y="1080"/>
                </a:lnTo>
                <a:lnTo>
                  <a:pt x="2552" y="1078"/>
                </a:lnTo>
                <a:lnTo>
                  <a:pt x="2556" y="1080"/>
                </a:lnTo>
                <a:lnTo>
                  <a:pt x="2558" y="1080"/>
                </a:lnTo>
                <a:lnTo>
                  <a:pt x="2560" y="1078"/>
                </a:lnTo>
                <a:lnTo>
                  <a:pt x="2563" y="1078"/>
                </a:lnTo>
                <a:lnTo>
                  <a:pt x="2565" y="1080"/>
                </a:lnTo>
                <a:lnTo>
                  <a:pt x="2567" y="1080"/>
                </a:lnTo>
                <a:lnTo>
                  <a:pt x="2569" y="1080"/>
                </a:lnTo>
                <a:lnTo>
                  <a:pt x="2571" y="1078"/>
                </a:lnTo>
                <a:lnTo>
                  <a:pt x="2573" y="1078"/>
                </a:lnTo>
                <a:lnTo>
                  <a:pt x="2575" y="1078"/>
                </a:lnTo>
                <a:lnTo>
                  <a:pt x="2575" y="1080"/>
                </a:lnTo>
                <a:lnTo>
                  <a:pt x="2577" y="1078"/>
                </a:lnTo>
                <a:lnTo>
                  <a:pt x="2579" y="1076"/>
                </a:lnTo>
                <a:lnTo>
                  <a:pt x="2581" y="1071"/>
                </a:lnTo>
                <a:lnTo>
                  <a:pt x="2584" y="1067"/>
                </a:lnTo>
                <a:lnTo>
                  <a:pt x="2588" y="1065"/>
                </a:lnTo>
                <a:lnTo>
                  <a:pt x="2594" y="1065"/>
                </a:lnTo>
                <a:lnTo>
                  <a:pt x="2596" y="1065"/>
                </a:lnTo>
                <a:lnTo>
                  <a:pt x="2596" y="1065"/>
                </a:lnTo>
                <a:lnTo>
                  <a:pt x="2598" y="1065"/>
                </a:lnTo>
                <a:lnTo>
                  <a:pt x="2596" y="1063"/>
                </a:lnTo>
                <a:lnTo>
                  <a:pt x="2596" y="1061"/>
                </a:lnTo>
                <a:lnTo>
                  <a:pt x="2596" y="1061"/>
                </a:lnTo>
                <a:lnTo>
                  <a:pt x="2596" y="1061"/>
                </a:lnTo>
                <a:lnTo>
                  <a:pt x="2598" y="1059"/>
                </a:lnTo>
                <a:lnTo>
                  <a:pt x="2598" y="1055"/>
                </a:lnTo>
                <a:lnTo>
                  <a:pt x="2600" y="1055"/>
                </a:lnTo>
                <a:lnTo>
                  <a:pt x="2600" y="1053"/>
                </a:lnTo>
                <a:lnTo>
                  <a:pt x="2602" y="1050"/>
                </a:lnTo>
                <a:lnTo>
                  <a:pt x="2607" y="1048"/>
                </a:lnTo>
                <a:lnTo>
                  <a:pt x="2609" y="1046"/>
                </a:lnTo>
                <a:lnTo>
                  <a:pt x="2611" y="1046"/>
                </a:lnTo>
                <a:lnTo>
                  <a:pt x="2611" y="1044"/>
                </a:lnTo>
                <a:lnTo>
                  <a:pt x="2607" y="1044"/>
                </a:lnTo>
                <a:lnTo>
                  <a:pt x="2607" y="1042"/>
                </a:lnTo>
                <a:lnTo>
                  <a:pt x="2604" y="1040"/>
                </a:lnTo>
                <a:lnTo>
                  <a:pt x="2602" y="1034"/>
                </a:lnTo>
                <a:lnTo>
                  <a:pt x="2602" y="1034"/>
                </a:lnTo>
                <a:lnTo>
                  <a:pt x="2607" y="1027"/>
                </a:lnTo>
                <a:lnTo>
                  <a:pt x="2609" y="1025"/>
                </a:lnTo>
                <a:lnTo>
                  <a:pt x="2611" y="1023"/>
                </a:lnTo>
                <a:lnTo>
                  <a:pt x="2613" y="1019"/>
                </a:lnTo>
                <a:lnTo>
                  <a:pt x="2617" y="1015"/>
                </a:lnTo>
                <a:lnTo>
                  <a:pt x="2617" y="1015"/>
                </a:lnTo>
                <a:lnTo>
                  <a:pt x="2617" y="1015"/>
                </a:lnTo>
                <a:lnTo>
                  <a:pt x="2619" y="1015"/>
                </a:lnTo>
                <a:lnTo>
                  <a:pt x="2619" y="1013"/>
                </a:lnTo>
                <a:lnTo>
                  <a:pt x="2621" y="1013"/>
                </a:lnTo>
                <a:lnTo>
                  <a:pt x="2619" y="1011"/>
                </a:lnTo>
                <a:lnTo>
                  <a:pt x="2617" y="1011"/>
                </a:lnTo>
                <a:lnTo>
                  <a:pt x="2619" y="1009"/>
                </a:lnTo>
                <a:lnTo>
                  <a:pt x="2623" y="1006"/>
                </a:lnTo>
                <a:lnTo>
                  <a:pt x="2625" y="1006"/>
                </a:lnTo>
                <a:lnTo>
                  <a:pt x="2630" y="1004"/>
                </a:lnTo>
                <a:lnTo>
                  <a:pt x="2638" y="1002"/>
                </a:lnTo>
                <a:lnTo>
                  <a:pt x="2638" y="1002"/>
                </a:lnTo>
                <a:lnTo>
                  <a:pt x="2642" y="1000"/>
                </a:lnTo>
                <a:lnTo>
                  <a:pt x="2651" y="994"/>
                </a:lnTo>
                <a:lnTo>
                  <a:pt x="2653" y="992"/>
                </a:lnTo>
                <a:lnTo>
                  <a:pt x="2655" y="992"/>
                </a:lnTo>
                <a:lnTo>
                  <a:pt x="2655" y="990"/>
                </a:lnTo>
                <a:lnTo>
                  <a:pt x="2655" y="988"/>
                </a:lnTo>
                <a:lnTo>
                  <a:pt x="2655" y="988"/>
                </a:lnTo>
                <a:lnTo>
                  <a:pt x="2653" y="988"/>
                </a:lnTo>
                <a:lnTo>
                  <a:pt x="2653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3"/>
                </a:lnTo>
                <a:lnTo>
                  <a:pt x="2655" y="983"/>
                </a:lnTo>
                <a:lnTo>
                  <a:pt x="2655" y="983"/>
                </a:lnTo>
                <a:lnTo>
                  <a:pt x="2653" y="979"/>
                </a:lnTo>
                <a:lnTo>
                  <a:pt x="2653" y="975"/>
                </a:lnTo>
                <a:lnTo>
                  <a:pt x="2653" y="975"/>
                </a:lnTo>
                <a:lnTo>
                  <a:pt x="2653" y="971"/>
                </a:lnTo>
                <a:lnTo>
                  <a:pt x="2655" y="969"/>
                </a:lnTo>
                <a:lnTo>
                  <a:pt x="2663" y="965"/>
                </a:lnTo>
                <a:lnTo>
                  <a:pt x="2663" y="965"/>
                </a:lnTo>
                <a:lnTo>
                  <a:pt x="2665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5"/>
                </a:lnTo>
                <a:lnTo>
                  <a:pt x="2669" y="965"/>
                </a:lnTo>
                <a:lnTo>
                  <a:pt x="2672" y="965"/>
                </a:lnTo>
                <a:lnTo>
                  <a:pt x="2672" y="965"/>
                </a:lnTo>
                <a:lnTo>
                  <a:pt x="2676" y="967"/>
                </a:lnTo>
                <a:lnTo>
                  <a:pt x="2676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80" y="967"/>
                </a:lnTo>
                <a:lnTo>
                  <a:pt x="2680" y="967"/>
                </a:lnTo>
                <a:lnTo>
                  <a:pt x="2682" y="965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4" y="967"/>
                </a:lnTo>
                <a:lnTo>
                  <a:pt x="2686" y="969"/>
                </a:lnTo>
                <a:lnTo>
                  <a:pt x="2690" y="971"/>
                </a:lnTo>
                <a:lnTo>
                  <a:pt x="2692" y="971"/>
                </a:lnTo>
                <a:lnTo>
                  <a:pt x="2695" y="971"/>
                </a:lnTo>
                <a:lnTo>
                  <a:pt x="2697" y="971"/>
                </a:lnTo>
                <a:lnTo>
                  <a:pt x="2699" y="971"/>
                </a:lnTo>
                <a:lnTo>
                  <a:pt x="2701" y="971"/>
                </a:lnTo>
                <a:lnTo>
                  <a:pt x="2703" y="969"/>
                </a:lnTo>
                <a:lnTo>
                  <a:pt x="2705" y="969"/>
                </a:lnTo>
                <a:lnTo>
                  <a:pt x="2705" y="967"/>
                </a:lnTo>
                <a:lnTo>
                  <a:pt x="2705" y="967"/>
                </a:lnTo>
                <a:lnTo>
                  <a:pt x="2707" y="965"/>
                </a:lnTo>
                <a:lnTo>
                  <a:pt x="2711" y="962"/>
                </a:lnTo>
                <a:lnTo>
                  <a:pt x="2713" y="960"/>
                </a:lnTo>
                <a:lnTo>
                  <a:pt x="2716" y="960"/>
                </a:lnTo>
                <a:lnTo>
                  <a:pt x="2720" y="958"/>
                </a:lnTo>
                <a:lnTo>
                  <a:pt x="2724" y="958"/>
                </a:lnTo>
                <a:lnTo>
                  <a:pt x="2724" y="956"/>
                </a:lnTo>
                <a:lnTo>
                  <a:pt x="2728" y="954"/>
                </a:lnTo>
                <a:lnTo>
                  <a:pt x="2732" y="950"/>
                </a:lnTo>
                <a:lnTo>
                  <a:pt x="2734" y="948"/>
                </a:lnTo>
                <a:lnTo>
                  <a:pt x="2736" y="948"/>
                </a:lnTo>
                <a:lnTo>
                  <a:pt x="2741" y="950"/>
                </a:lnTo>
                <a:lnTo>
                  <a:pt x="2743" y="950"/>
                </a:lnTo>
                <a:lnTo>
                  <a:pt x="2749" y="954"/>
                </a:lnTo>
                <a:lnTo>
                  <a:pt x="2753" y="956"/>
                </a:lnTo>
                <a:lnTo>
                  <a:pt x="2755" y="956"/>
                </a:lnTo>
                <a:lnTo>
                  <a:pt x="2755" y="958"/>
                </a:lnTo>
                <a:lnTo>
                  <a:pt x="2757" y="965"/>
                </a:lnTo>
                <a:lnTo>
                  <a:pt x="2760" y="967"/>
                </a:lnTo>
                <a:lnTo>
                  <a:pt x="2760" y="969"/>
                </a:lnTo>
                <a:lnTo>
                  <a:pt x="2760" y="971"/>
                </a:lnTo>
                <a:lnTo>
                  <a:pt x="2760" y="973"/>
                </a:lnTo>
                <a:lnTo>
                  <a:pt x="2760" y="973"/>
                </a:lnTo>
                <a:lnTo>
                  <a:pt x="2762" y="973"/>
                </a:lnTo>
                <a:lnTo>
                  <a:pt x="2762" y="973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7"/>
                </a:lnTo>
                <a:lnTo>
                  <a:pt x="2766" y="977"/>
                </a:lnTo>
                <a:lnTo>
                  <a:pt x="2770" y="981"/>
                </a:lnTo>
                <a:lnTo>
                  <a:pt x="2770" y="983"/>
                </a:lnTo>
                <a:lnTo>
                  <a:pt x="2770" y="983"/>
                </a:lnTo>
                <a:lnTo>
                  <a:pt x="2768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2" y="983"/>
                </a:lnTo>
                <a:lnTo>
                  <a:pt x="2774" y="983"/>
                </a:lnTo>
                <a:lnTo>
                  <a:pt x="2776" y="986"/>
                </a:lnTo>
                <a:lnTo>
                  <a:pt x="2778" y="990"/>
                </a:lnTo>
                <a:lnTo>
                  <a:pt x="2783" y="992"/>
                </a:lnTo>
                <a:lnTo>
                  <a:pt x="2785" y="994"/>
                </a:lnTo>
                <a:lnTo>
                  <a:pt x="2791" y="1000"/>
                </a:lnTo>
                <a:lnTo>
                  <a:pt x="2793" y="1000"/>
                </a:lnTo>
                <a:lnTo>
                  <a:pt x="2797" y="1002"/>
                </a:lnTo>
                <a:lnTo>
                  <a:pt x="2797" y="1002"/>
                </a:lnTo>
                <a:lnTo>
                  <a:pt x="2797" y="1004"/>
                </a:lnTo>
                <a:lnTo>
                  <a:pt x="2799" y="1002"/>
                </a:lnTo>
                <a:lnTo>
                  <a:pt x="2799" y="1002"/>
                </a:lnTo>
                <a:lnTo>
                  <a:pt x="2801" y="1002"/>
                </a:lnTo>
                <a:lnTo>
                  <a:pt x="2804" y="1004"/>
                </a:lnTo>
                <a:lnTo>
                  <a:pt x="2806" y="1002"/>
                </a:lnTo>
                <a:lnTo>
                  <a:pt x="2808" y="1004"/>
                </a:lnTo>
                <a:lnTo>
                  <a:pt x="2808" y="1004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4" y="1011"/>
                </a:lnTo>
                <a:lnTo>
                  <a:pt x="2816" y="1011"/>
                </a:lnTo>
                <a:lnTo>
                  <a:pt x="2818" y="1013"/>
                </a:lnTo>
                <a:lnTo>
                  <a:pt x="2816" y="1015"/>
                </a:lnTo>
                <a:lnTo>
                  <a:pt x="2816" y="1015"/>
                </a:lnTo>
                <a:lnTo>
                  <a:pt x="2818" y="1015"/>
                </a:lnTo>
                <a:lnTo>
                  <a:pt x="2818" y="1015"/>
                </a:lnTo>
                <a:lnTo>
                  <a:pt x="2820" y="1013"/>
                </a:lnTo>
                <a:lnTo>
                  <a:pt x="2822" y="1013"/>
                </a:lnTo>
                <a:lnTo>
                  <a:pt x="2822" y="1015"/>
                </a:lnTo>
                <a:lnTo>
                  <a:pt x="2824" y="1015"/>
                </a:lnTo>
                <a:lnTo>
                  <a:pt x="2824" y="1017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21"/>
                </a:lnTo>
                <a:lnTo>
                  <a:pt x="2829" y="1023"/>
                </a:lnTo>
                <a:lnTo>
                  <a:pt x="2831" y="1023"/>
                </a:lnTo>
                <a:lnTo>
                  <a:pt x="2833" y="1023"/>
                </a:lnTo>
                <a:lnTo>
                  <a:pt x="2835" y="1025"/>
                </a:lnTo>
                <a:lnTo>
                  <a:pt x="2837" y="1027"/>
                </a:lnTo>
                <a:lnTo>
                  <a:pt x="2837" y="1032"/>
                </a:lnTo>
                <a:lnTo>
                  <a:pt x="2839" y="1036"/>
                </a:lnTo>
                <a:lnTo>
                  <a:pt x="2841" y="1040"/>
                </a:lnTo>
                <a:lnTo>
                  <a:pt x="2841" y="1040"/>
                </a:lnTo>
                <a:lnTo>
                  <a:pt x="2843" y="1042"/>
                </a:lnTo>
                <a:lnTo>
                  <a:pt x="2843" y="1046"/>
                </a:lnTo>
                <a:lnTo>
                  <a:pt x="2841" y="1046"/>
                </a:lnTo>
                <a:lnTo>
                  <a:pt x="2839" y="1046"/>
                </a:lnTo>
                <a:lnTo>
                  <a:pt x="2839" y="1046"/>
                </a:lnTo>
                <a:lnTo>
                  <a:pt x="2837" y="1048"/>
                </a:lnTo>
                <a:lnTo>
                  <a:pt x="2839" y="1050"/>
                </a:lnTo>
                <a:lnTo>
                  <a:pt x="2837" y="1053"/>
                </a:lnTo>
                <a:lnTo>
                  <a:pt x="2835" y="1055"/>
                </a:lnTo>
                <a:lnTo>
                  <a:pt x="2835" y="1055"/>
                </a:lnTo>
                <a:lnTo>
                  <a:pt x="2835" y="1057"/>
                </a:lnTo>
                <a:lnTo>
                  <a:pt x="2835" y="1059"/>
                </a:lnTo>
                <a:lnTo>
                  <a:pt x="2841" y="1059"/>
                </a:lnTo>
                <a:lnTo>
                  <a:pt x="2841" y="1057"/>
                </a:lnTo>
                <a:lnTo>
                  <a:pt x="2841" y="1057"/>
                </a:lnTo>
                <a:lnTo>
                  <a:pt x="2843" y="1055"/>
                </a:lnTo>
                <a:lnTo>
                  <a:pt x="2848" y="1050"/>
                </a:lnTo>
                <a:lnTo>
                  <a:pt x="2848" y="1050"/>
                </a:lnTo>
                <a:lnTo>
                  <a:pt x="2848" y="1046"/>
                </a:lnTo>
                <a:lnTo>
                  <a:pt x="2848" y="1044"/>
                </a:lnTo>
                <a:lnTo>
                  <a:pt x="2850" y="1044"/>
                </a:lnTo>
                <a:lnTo>
                  <a:pt x="2854" y="1042"/>
                </a:lnTo>
                <a:lnTo>
                  <a:pt x="2856" y="1042"/>
                </a:lnTo>
                <a:lnTo>
                  <a:pt x="2856" y="1042"/>
                </a:lnTo>
                <a:lnTo>
                  <a:pt x="2856" y="1040"/>
                </a:lnTo>
                <a:lnTo>
                  <a:pt x="2856" y="1036"/>
                </a:lnTo>
                <a:lnTo>
                  <a:pt x="2854" y="1034"/>
                </a:lnTo>
                <a:lnTo>
                  <a:pt x="2852" y="1032"/>
                </a:lnTo>
                <a:lnTo>
                  <a:pt x="2848" y="1032"/>
                </a:lnTo>
                <a:lnTo>
                  <a:pt x="2848" y="1030"/>
                </a:lnTo>
                <a:lnTo>
                  <a:pt x="2848" y="1027"/>
                </a:lnTo>
                <a:lnTo>
                  <a:pt x="2850" y="1023"/>
                </a:lnTo>
                <a:lnTo>
                  <a:pt x="2852" y="1019"/>
                </a:lnTo>
                <a:lnTo>
                  <a:pt x="2854" y="1017"/>
                </a:lnTo>
                <a:lnTo>
                  <a:pt x="2854" y="1015"/>
                </a:lnTo>
                <a:lnTo>
                  <a:pt x="2856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60" y="1019"/>
                </a:lnTo>
                <a:lnTo>
                  <a:pt x="2860" y="1019"/>
                </a:lnTo>
                <a:lnTo>
                  <a:pt x="2866" y="1019"/>
                </a:lnTo>
                <a:lnTo>
                  <a:pt x="2871" y="1025"/>
                </a:lnTo>
                <a:lnTo>
                  <a:pt x="2873" y="1027"/>
                </a:lnTo>
                <a:lnTo>
                  <a:pt x="2873" y="1027"/>
                </a:lnTo>
                <a:lnTo>
                  <a:pt x="2875" y="1025"/>
                </a:lnTo>
                <a:lnTo>
                  <a:pt x="2875" y="1025"/>
                </a:lnTo>
                <a:lnTo>
                  <a:pt x="2875" y="1023"/>
                </a:lnTo>
                <a:lnTo>
                  <a:pt x="2875" y="1021"/>
                </a:lnTo>
                <a:lnTo>
                  <a:pt x="2873" y="1019"/>
                </a:lnTo>
                <a:lnTo>
                  <a:pt x="2868" y="1015"/>
                </a:lnTo>
                <a:lnTo>
                  <a:pt x="2868" y="1013"/>
                </a:lnTo>
                <a:lnTo>
                  <a:pt x="2860" y="1011"/>
                </a:lnTo>
                <a:lnTo>
                  <a:pt x="2858" y="1009"/>
                </a:lnTo>
                <a:lnTo>
                  <a:pt x="2856" y="1006"/>
                </a:lnTo>
                <a:lnTo>
                  <a:pt x="2848" y="1004"/>
                </a:lnTo>
                <a:lnTo>
                  <a:pt x="2839" y="1000"/>
                </a:lnTo>
                <a:lnTo>
                  <a:pt x="2837" y="998"/>
                </a:lnTo>
                <a:lnTo>
                  <a:pt x="2839" y="996"/>
                </a:lnTo>
                <a:lnTo>
                  <a:pt x="2839" y="996"/>
                </a:lnTo>
                <a:lnTo>
                  <a:pt x="2841" y="994"/>
                </a:lnTo>
                <a:lnTo>
                  <a:pt x="2841" y="994"/>
                </a:lnTo>
                <a:lnTo>
                  <a:pt x="2841" y="992"/>
                </a:lnTo>
                <a:lnTo>
                  <a:pt x="2841" y="992"/>
                </a:lnTo>
                <a:lnTo>
                  <a:pt x="2839" y="992"/>
                </a:lnTo>
                <a:lnTo>
                  <a:pt x="2831" y="992"/>
                </a:lnTo>
                <a:lnTo>
                  <a:pt x="2827" y="992"/>
                </a:lnTo>
                <a:lnTo>
                  <a:pt x="2822" y="990"/>
                </a:lnTo>
                <a:lnTo>
                  <a:pt x="2818" y="986"/>
                </a:lnTo>
                <a:lnTo>
                  <a:pt x="2814" y="981"/>
                </a:lnTo>
                <a:lnTo>
                  <a:pt x="2810" y="979"/>
                </a:lnTo>
                <a:lnTo>
                  <a:pt x="2810" y="975"/>
                </a:lnTo>
                <a:lnTo>
                  <a:pt x="2808" y="971"/>
                </a:lnTo>
                <a:lnTo>
                  <a:pt x="2806" y="967"/>
                </a:lnTo>
                <a:lnTo>
                  <a:pt x="2804" y="962"/>
                </a:lnTo>
                <a:lnTo>
                  <a:pt x="2804" y="962"/>
                </a:lnTo>
                <a:lnTo>
                  <a:pt x="2799" y="960"/>
                </a:lnTo>
                <a:lnTo>
                  <a:pt x="2795" y="956"/>
                </a:lnTo>
                <a:lnTo>
                  <a:pt x="2791" y="956"/>
                </a:lnTo>
                <a:lnTo>
                  <a:pt x="2789" y="954"/>
                </a:lnTo>
                <a:lnTo>
                  <a:pt x="2787" y="952"/>
                </a:lnTo>
                <a:lnTo>
                  <a:pt x="2787" y="948"/>
                </a:lnTo>
                <a:lnTo>
                  <a:pt x="2785" y="944"/>
                </a:lnTo>
                <a:lnTo>
                  <a:pt x="2785" y="941"/>
                </a:lnTo>
                <a:lnTo>
                  <a:pt x="2787" y="941"/>
                </a:lnTo>
                <a:lnTo>
                  <a:pt x="2787" y="941"/>
                </a:lnTo>
                <a:lnTo>
                  <a:pt x="2789" y="941"/>
                </a:lnTo>
                <a:lnTo>
                  <a:pt x="2789" y="939"/>
                </a:lnTo>
                <a:lnTo>
                  <a:pt x="2789" y="939"/>
                </a:lnTo>
                <a:lnTo>
                  <a:pt x="2787" y="937"/>
                </a:lnTo>
                <a:lnTo>
                  <a:pt x="2785" y="935"/>
                </a:lnTo>
                <a:lnTo>
                  <a:pt x="2785" y="933"/>
                </a:lnTo>
                <a:lnTo>
                  <a:pt x="2785" y="931"/>
                </a:lnTo>
                <a:lnTo>
                  <a:pt x="2785" y="931"/>
                </a:lnTo>
                <a:lnTo>
                  <a:pt x="2787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91" y="929"/>
                </a:lnTo>
                <a:lnTo>
                  <a:pt x="2793" y="929"/>
                </a:lnTo>
                <a:lnTo>
                  <a:pt x="2795" y="927"/>
                </a:lnTo>
                <a:lnTo>
                  <a:pt x="2797" y="927"/>
                </a:lnTo>
                <a:lnTo>
                  <a:pt x="2797" y="925"/>
                </a:lnTo>
                <a:lnTo>
                  <a:pt x="2799" y="925"/>
                </a:lnTo>
                <a:lnTo>
                  <a:pt x="2799" y="925"/>
                </a:lnTo>
                <a:lnTo>
                  <a:pt x="2804" y="925"/>
                </a:lnTo>
                <a:lnTo>
                  <a:pt x="2804" y="925"/>
                </a:lnTo>
                <a:lnTo>
                  <a:pt x="2806" y="925"/>
                </a:lnTo>
                <a:lnTo>
                  <a:pt x="2808" y="927"/>
                </a:lnTo>
                <a:lnTo>
                  <a:pt x="2806" y="927"/>
                </a:lnTo>
                <a:lnTo>
                  <a:pt x="2806" y="929"/>
                </a:lnTo>
                <a:lnTo>
                  <a:pt x="2804" y="929"/>
                </a:lnTo>
                <a:lnTo>
                  <a:pt x="2804" y="929"/>
                </a:lnTo>
                <a:lnTo>
                  <a:pt x="2806" y="933"/>
                </a:lnTo>
                <a:lnTo>
                  <a:pt x="2806" y="935"/>
                </a:lnTo>
                <a:lnTo>
                  <a:pt x="2806" y="935"/>
                </a:lnTo>
                <a:lnTo>
                  <a:pt x="2808" y="937"/>
                </a:lnTo>
                <a:lnTo>
                  <a:pt x="2808" y="941"/>
                </a:lnTo>
                <a:lnTo>
                  <a:pt x="2810" y="941"/>
                </a:lnTo>
                <a:lnTo>
                  <a:pt x="2810" y="941"/>
                </a:lnTo>
                <a:lnTo>
                  <a:pt x="2812" y="939"/>
                </a:lnTo>
                <a:lnTo>
                  <a:pt x="2812" y="937"/>
                </a:lnTo>
                <a:lnTo>
                  <a:pt x="2814" y="935"/>
                </a:lnTo>
                <a:lnTo>
                  <a:pt x="2814" y="933"/>
                </a:lnTo>
                <a:lnTo>
                  <a:pt x="2816" y="931"/>
                </a:lnTo>
                <a:lnTo>
                  <a:pt x="2816" y="931"/>
                </a:lnTo>
                <a:lnTo>
                  <a:pt x="2818" y="933"/>
                </a:lnTo>
                <a:lnTo>
                  <a:pt x="2820" y="933"/>
                </a:lnTo>
                <a:lnTo>
                  <a:pt x="2822" y="937"/>
                </a:lnTo>
                <a:lnTo>
                  <a:pt x="2824" y="939"/>
                </a:lnTo>
                <a:lnTo>
                  <a:pt x="2822" y="941"/>
                </a:lnTo>
                <a:lnTo>
                  <a:pt x="2824" y="944"/>
                </a:lnTo>
                <a:lnTo>
                  <a:pt x="2824" y="946"/>
                </a:lnTo>
                <a:lnTo>
                  <a:pt x="2829" y="950"/>
                </a:lnTo>
                <a:lnTo>
                  <a:pt x="2831" y="950"/>
                </a:lnTo>
                <a:lnTo>
                  <a:pt x="2833" y="950"/>
                </a:lnTo>
                <a:lnTo>
                  <a:pt x="2831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52"/>
                </a:lnTo>
                <a:lnTo>
                  <a:pt x="2829" y="952"/>
                </a:lnTo>
                <a:lnTo>
                  <a:pt x="2833" y="958"/>
                </a:lnTo>
                <a:lnTo>
                  <a:pt x="2835" y="958"/>
                </a:lnTo>
                <a:lnTo>
                  <a:pt x="2837" y="960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5"/>
                </a:lnTo>
                <a:lnTo>
                  <a:pt x="2839" y="965"/>
                </a:lnTo>
                <a:lnTo>
                  <a:pt x="2841" y="965"/>
                </a:lnTo>
                <a:lnTo>
                  <a:pt x="2843" y="965"/>
                </a:lnTo>
                <a:lnTo>
                  <a:pt x="2845" y="965"/>
                </a:lnTo>
                <a:lnTo>
                  <a:pt x="2848" y="965"/>
                </a:lnTo>
                <a:lnTo>
                  <a:pt x="2852" y="967"/>
                </a:lnTo>
                <a:lnTo>
                  <a:pt x="2856" y="969"/>
                </a:lnTo>
                <a:lnTo>
                  <a:pt x="2858" y="971"/>
                </a:lnTo>
                <a:lnTo>
                  <a:pt x="2862" y="973"/>
                </a:lnTo>
                <a:lnTo>
                  <a:pt x="2862" y="975"/>
                </a:lnTo>
                <a:lnTo>
                  <a:pt x="2864" y="975"/>
                </a:lnTo>
                <a:lnTo>
                  <a:pt x="2864" y="975"/>
                </a:lnTo>
                <a:lnTo>
                  <a:pt x="2858" y="973"/>
                </a:lnTo>
                <a:lnTo>
                  <a:pt x="2856" y="973"/>
                </a:lnTo>
                <a:lnTo>
                  <a:pt x="2854" y="973"/>
                </a:lnTo>
                <a:lnTo>
                  <a:pt x="2858" y="973"/>
                </a:lnTo>
                <a:lnTo>
                  <a:pt x="2862" y="975"/>
                </a:lnTo>
                <a:lnTo>
                  <a:pt x="2866" y="977"/>
                </a:lnTo>
                <a:lnTo>
                  <a:pt x="2871" y="979"/>
                </a:lnTo>
                <a:lnTo>
                  <a:pt x="2873" y="981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81" y="986"/>
                </a:lnTo>
                <a:lnTo>
                  <a:pt x="2885" y="990"/>
                </a:lnTo>
                <a:lnTo>
                  <a:pt x="2885" y="992"/>
                </a:lnTo>
                <a:lnTo>
                  <a:pt x="2887" y="992"/>
                </a:lnTo>
                <a:lnTo>
                  <a:pt x="2889" y="994"/>
                </a:lnTo>
                <a:lnTo>
                  <a:pt x="2892" y="994"/>
                </a:lnTo>
                <a:lnTo>
                  <a:pt x="2892" y="996"/>
                </a:lnTo>
                <a:lnTo>
                  <a:pt x="2892" y="998"/>
                </a:lnTo>
                <a:lnTo>
                  <a:pt x="2889" y="998"/>
                </a:lnTo>
                <a:lnTo>
                  <a:pt x="2889" y="1000"/>
                </a:lnTo>
                <a:lnTo>
                  <a:pt x="2889" y="1002"/>
                </a:lnTo>
                <a:lnTo>
                  <a:pt x="2889" y="1004"/>
                </a:lnTo>
                <a:lnTo>
                  <a:pt x="2889" y="1006"/>
                </a:lnTo>
                <a:lnTo>
                  <a:pt x="2889" y="1009"/>
                </a:lnTo>
                <a:lnTo>
                  <a:pt x="2889" y="1011"/>
                </a:lnTo>
                <a:lnTo>
                  <a:pt x="2887" y="1013"/>
                </a:lnTo>
                <a:lnTo>
                  <a:pt x="2887" y="1015"/>
                </a:lnTo>
                <a:lnTo>
                  <a:pt x="2889" y="1017"/>
                </a:lnTo>
                <a:lnTo>
                  <a:pt x="2889" y="1017"/>
                </a:lnTo>
                <a:lnTo>
                  <a:pt x="2889" y="1019"/>
                </a:lnTo>
                <a:lnTo>
                  <a:pt x="2889" y="1017"/>
                </a:lnTo>
                <a:lnTo>
                  <a:pt x="2887" y="1017"/>
                </a:lnTo>
                <a:lnTo>
                  <a:pt x="2887" y="1017"/>
                </a:lnTo>
                <a:lnTo>
                  <a:pt x="2887" y="1019"/>
                </a:lnTo>
                <a:lnTo>
                  <a:pt x="2889" y="1019"/>
                </a:lnTo>
                <a:lnTo>
                  <a:pt x="2889" y="1021"/>
                </a:lnTo>
                <a:lnTo>
                  <a:pt x="2896" y="1023"/>
                </a:lnTo>
                <a:lnTo>
                  <a:pt x="2898" y="1027"/>
                </a:lnTo>
                <a:lnTo>
                  <a:pt x="2898" y="1027"/>
                </a:lnTo>
                <a:lnTo>
                  <a:pt x="2898" y="1030"/>
                </a:lnTo>
                <a:lnTo>
                  <a:pt x="2900" y="1032"/>
                </a:lnTo>
                <a:lnTo>
                  <a:pt x="2900" y="1032"/>
                </a:lnTo>
                <a:lnTo>
                  <a:pt x="2902" y="1036"/>
                </a:lnTo>
                <a:lnTo>
                  <a:pt x="2904" y="1038"/>
                </a:lnTo>
                <a:lnTo>
                  <a:pt x="2906" y="1038"/>
                </a:lnTo>
                <a:lnTo>
                  <a:pt x="2908" y="1040"/>
                </a:lnTo>
                <a:lnTo>
                  <a:pt x="2908" y="1040"/>
                </a:lnTo>
                <a:lnTo>
                  <a:pt x="2908" y="1042"/>
                </a:lnTo>
                <a:lnTo>
                  <a:pt x="2910" y="1040"/>
                </a:lnTo>
                <a:lnTo>
                  <a:pt x="2912" y="1040"/>
                </a:lnTo>
                <a:lnTo>
                  <a:pt x="2912" y="1040"/>
                </a:lnTo>
                <a:lnTo>
                  <a:pt x="2915" y="1040"/>
                </a:lnTo>
                <a:lnTo>
                  <a:pt x="2915" y="1042"/>
                </a:lnTo>
                <a:lnTo>
                  <a:pt x="2915" y="1042"/>
                </a:lnTo>
                <a:lnTo>
                  <a:pt x="2915" y="1042"/>
                </a:lnTo>
                <a:lnTo>
                  <a:pt x="2912" y="1044"/>
                </a:lnTo>
                <a:lnTo>
                  <a:pt x="2910" y="1042"/>
                </a:lnTo>
                <a:lnTo>
                  <a:pt x="2908" y="1042"/>
                </a:lnTo>
                <a:lnTo>
                  <a:pt x="2908" y="1044"/>
                </a:lnTo>
                <a:lnTo>
                  <a:pt x="2908" y="1044"/>
                </a:lnTo>
                <a:lnTo>
                  <a:pt x="2910" y="1044"/>
                </a:lnTo>
                <a:lnTo>
                  <a:pt x="2912" y="1046"/>
                </a:lnTo>
                <a:lnTo>
                  <a:pt x="2912" y="1050"/>
                </a:lnTo>
                <a:lnTo>
                  <a:pt x="2915" y="1053"/>
                </a:lnTo>
                <a:lnTo>
                  <a:pt x="2915" y="1053"/>
                </a:lnTo>
                <a:lnTo>
                  <a:pt x="2917" y="1053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9" y="1053"/>
                </a:lnTo>
                <a:lnTo>
                  <a:pt x="2921" y="1053"/>
                </a:lnTo>
                <a:lnTo>
                  <a:pt x="2921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5" y="1050"/>
                </a:lnTo>
                <a:lnTo>
                  <a:pt x="2929" y="1053"/>
                </a:lnTo>
                <a:lnTo>
                  <a:pt x="2931" y="1053"/>
                </a:lnTo>
                <a:lnTo>
                  <a:pt x="2931" y="1053"/>
                </a:lnTo>
                <a:lnTo>
                  <a:pt x="2933" y="1050"/>
                </a:lnTo>
                <a:lnTo>
                  <a:pt x="2936" y="1053"/>
                </a:lnTo>
                <a:lnTo>
                  <a:pt x="2938" y="1053"/>
                </a:lnTo>
                <a:lnTo>
                  <a:pt x="2938" y="1055"/>
                </a:lnTo>
                <a:lnTo>
                  <a:pt x="2938" y="1055"/>
                </a:lnTo>
                <a:lnTo>
                  <a:pt x="2940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4" y="1055"/>
                </a:lnTo>
                <a:lnTo>
                  <a:pt x="2944" y="1057"/>
                </a:lnTo>
                <a:lnTo>
                  <a:pt x="2944" y="1057"/>
                </a:lnTo>
                <a:lnTo>
                  <a:pt x="2942" y="1057"/>
                </a:lnTo>
                <a:lnTo>
                  <a:pt x="2940" y="1057"/>
                </a:lnTo>
                <a:lnTo>
                  <a:pt x="2940" y="1057"/>
                </a:lnTo>
                <a:lnTo>
                  <a:pt x="2940" y="1059"/>
                </a:lnTo>
                <a:lnTo>
                  <a:pt x="2940" y="1059"/>
                </a:lnTo>
                <a:lnTo>
                  <a:pt x="2940" y="1059"/>
                </a:lnTo>
                <a:lnTo>
                  <a:pt x="2938" y="1059"/>
                </a:lnTo>
                <a:lnTo>
                  <a:pt x="2938" y="1057"/>
                </a:lnTo>
                <a:lnTo>
                  <a:pt x="2933" y="1057"/>
                </a:lnTo>
                <a:lnTo>
                  <a:pt x="2929" y="1055"/>
                </a:lnTo>
                <a:lnTo>
                  <a:pt x="2925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1" y="1055"/>
                </a:lnTo>
                <a:lnTo>
                  <a:pt x="2921" y="1055"/>
                </a:lnTo>
                <a:lnTo>
                  <a:pt x="2919" y="1055"/>
                </a:lnTo>
                <a:lnTo>
                  <a:pt x="2919" y="1055"/>
                </a:lnTo>
                <a:lnTo>
                  <a:pt x="2917" y="1057"/>
                </a:lnTo>
                <a:lnTo>
                  <a:pt x="2915" y="1059"/>
                </a:lnTo>
                <a:lnTo>
                  <a:pt x="2915" y="1061"/>
                </a:lnTo>
                <a:lnTo>
                  <a:pt x="2915" y="1061"/>
                </a:lnTo>
                <a:lnTo>
                  <a:pt x="2915" y="1061"/>
                </a:lnTo>
                <a:lnTo>
                  <a:pt x="2917" y="1061"/>
                </a:lnTo>
                <a:lnTo>
                  <a:pt x="2917" y="1063"/>
                </a:lnTo>
                <a:lnTo>
                  <a:pt x="2919" y="1063"/>
                </a:lnTo>
                <a:lnTo>
                  <a:pt x="2921" y="1065"/>
                </a:lnTo>
                <a:lnTo>
                  <a:pt x="2921" y="1067"/>
                </a:lnTo>
                <a:lnTo>
                  <a:pt x="2923" y="1069"/>
                </a:lnTo>
                <a:lnTo>
                  <a:pt x="2921" y="1071"/>
                </a:lnTo>
                <a:lnTo>
                  <a:pt x="2921" y="1074"/>
                </a:lnTo>
                <a:lnTo>
                  <a:pt x="2923" y="1078"/>
                </a:lnTo>
                <a:lnTo>
                  <a:pt x="2925" y="1080"/>
                </a:lnTo>
                <a:lnTo>
                  <a:pt x="2925" y="1078"/>
                </a:lnTo>
                <a:lnTo>
                  <a:pt x="2925" y="1076"/>
                </a:lnTo>
                <a:lnTo>
                  <a:pt x="2925" y="1076"/>
                </a:lnTo>
                <a:lnTo>
                  <a:pt x="2927" y="1074"/>
                </a:lnTo>
                <a:lnTo>
                  <a:pt x="2927" y="1074"/>
                </a:lnTo>
                <a:lnTo>
                  <a:pt x="2929" y="1076"/>
                </a:lnTo>
                <a:lnTo>
                  <a:pt x="2929" y="1076"/>
                </a:lnTo>
                <a:lnTo>
                  <a:pt x="2929" y="1076"/>
                </a:lnTo>
                <a:lnTo>
                  <a:pt x="2931" y="1080"/>
                </a:lnTo>
                <a:lnTo>
                  <a:pt x="2931" y="1080"/>
                </a:lnTo>
                <a:lnTo>
                  <a:pt x="2931" y="1082"/>
                </a:lnTo>
                <a:lnTo>
                  <a:pt x="2933" y="1084"/>
                </a:lnTo>
                <a:lnTo>
                  <a:pt x="2933" y="1084"/>
                </a:lnTo>
                <a:lnTo>
                  <a:pt x="2933" y="1082"/>
                </a:lnTo>
                <a:lnTo>
                  <a:pt x="2936" y="1078"/>
                </a:lnTo>
                <a:lnTo>
                  <a:pt x="2938" y="1078"/>
                </a:lnTo>
                <a:lnTo>
                  <a:pt x="2938" y="1078"/>
                </a:lnTo>
                <a:lnTo>
                  <a:pt x="2938" y="1080"/>
                </a:lnTo>
                <a:lnTo>
                  <a:pt x="2940" y="1082"/>
                </a:lnTo>
                <a:lnTo>
                  <a:pt x="2942" y="1084"/>
                </a:lnTo>
                <a:lnTo>
                  <a:pt x="2942" y="1084"/>
                </a:lnTo>
                <a:lnTo>
                  <a:pt x="2944" y="1084"/>
                </a:lnTo>
                <a:lnTo>
                  <a:pt x="2942" y="1082"/>
                </a:lnTo>
                <a:lnTo>
                  <a:pt x="2942" y="1080"/>
                </a:lnTo>
                <a:lnTo>
                  <a:pt x="2942" y="1078"/>
                </a:lnTo>
                <a:lnTo>
                  <a:pt x="2942" y="1078"/>
                </a:lnTo>
                <a:lnTo>
                  <a:pt x="2942" y="1074"/>
                </a:lnTo>
                <a:lnTo>
                  <a:pt x="2940" y="1069"/>
                </a:lnTo>
                <a:lnTo>
                  <a:pt x="2938" y="1067"/>
                </a:lnTo>
                <a:lnTo>
                  <a:pt x="2938" y="1065"/>
                </a:lnTo>
                <a:lnTo>
                  <a:pt x="2938" y="1065"/>
                </a:lnTo>
                <a:lnTo>
                  <a:pt x="2940" y="1065"/>
                </a:lnTo>
                <a:lnTo>
                  <a:pt x="2940" y="1065"/>
                </a:lnTo>
                <a:lnTo>
                  <a:pt x="2942" y="1067"/>
                </a:lnTo>
                <a:lnTo>
                  <a:pt x="2942" y="1067"/>
                </a:lnTo>
                <a:lnTo>
                  <a:pt x="2942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8" y="1067"/>
                </a:lnTo>
                <a:lnTo>
                  <a:pt x="2948" y="1067"/>
                </a:lnTo>
                <a:lnTo>
                  <a:pt x="2948" y="1067"/>
                </a:lnTo>
                <a:lnTo>
                  <a:pt x="2946" y="1065"/>
                </a:lnTo>
                <a:lnTo>
                  <a:pt x="2946" y="1065"/>
                </a:lnTo>
                <a:lnTo>
                  <a:pt x="2946" y="1065"/>
                </a:lnTo>
                <a:lnTo>
                  <a:pt x="2944" y="1065"/>
                </a:lnTo>
                <a:lnTo>
                  <a:pt x="2944" y="1065"/>
                </a:lnTo>
                <a:lnTo>
                  <a:pt x="2944" y="1063"/>
                </a:lnTo>
                <a:lnTo>
                  <a:pt x="2944" y="1061"/>
                </a:lnTo>
                <a:lnTo>
                  <a:pt x="2942" y="1061"/>
                </a:lnTo>
                <a:lnTo>
                  <a:pt x="2942" y="1061"/>
                </a:lnTo>
                <a:lnTo>
                  <a:pt x="2942" y="1059"/>
                </a:lnTo>
                <a:lnTo>
                  <a:pt x="2942" y="1059"/>
                </a:lnTo>
                <a:lnTo>
                  <a:pt x="2944" y="1059"/>
                </a:lnTo>
                <a:lnTo>
                  <a:pt x="2946" y="1059"/>
                </a:lnTo>
                <a:lnTo>
                  <a:pt x="2948" y="1057"/>
                </a:lnTo>
                <a:lnTo>
                  <a:pt x="2948" y="1057"/>
                </a:lnTo>
                <a:lnTo>
                  <a:pt x="2950" y="1059"/>
                </a:lnTo>
                <a:lnTo>
                  <a:pt x="2952" y="1061"/>
                </a:lnTo>
                <a:lnTo>
                  <a:pt x="2954" y="1061"/>
                </a:lnTo>
                <a:lnTo>
                  <a:pt x="2954" y="1063"/>
                </a:lnTo>
                <a:lnTo>
                  <a:pt x="2956" y="1063"/>
                </a:lnTo>
                <a:lnTo>
                  <a:pt x="2956" y="1063"/>
                </a:lnTo>
                <a:lnTo>
                  <a:pt x="2956" y="1061"/>
                </a:lnTo>
                <a:lnTo>
                  <a:pt x="2956" y="1061"/>
                </a:lnTo>
                <a:lnTo>
                  <a:pt x="2956" y="1059"/>
                </a:lnTo>
                <a:lnTo>
                  <a:pt x="2956" y="1057"/>
                </a:lnTo>
                <a:lnTo>
                  <a:pt x="2956" y="1055"/>
                </a:lnTo>
                <a:lnTo>
                  <a:pt x="2954" y="1053"/>
                </a:lnTo>
                <a:lnTo>
                  <a:pt x="2952" y="1053"/>
                </a:lnTo>
                <a:lnTo>
                  <a:pt x="2950" y="1053"/>
                </a:lnTo>
                <a:lnTo>
                  <a:pt x="2950" y="1050"/>
                </a:lnTo>
                <a:lnTo>
                  <a:pt x="2946" y="1048"/>
                </a:lnTo>
                <a:lnTo>
                  <a:pt x="2944" y="1046"/>
                </a:lnTo>
                <a:lnTo>
                  <a:pt x="2944" y="1046"/>
                </a:lnTo>
                <a:lnTo>
                  <a:pt x="2942" y="1046"/>
                </a:lnTo>
                <a:lnTo>
                  <a:pt x="2938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2"/>
                </a:lnTo>
                <a:lnTo>
                  <a:pt x="2938" y="1042"/>
                </a:lnTo>
                <a:lnTo>
                  <a:pt x="2940" y="1042"/>
                </a:lnTo>
                <a:lnTo>
                  <a:pt x="2942" y="1040"/>
                </a:lnTo>
                <a:lnTo>
                  <a:pt x="2940" y="1040"/>
                </a:lnTo>
                <a:lnTo>
                  <a:pt x="2940" y="1040"/>
                </a:lnTo>
                <a:lnTo>
                  <a:pt x="2940" y="1038"/>
                </a:lnTo>
                <a:lnTo>
                  <a:pt x="2938" y="1038"/>
                </a:lnTo>
                <a:lnTo>
                  <a:pt x="2940" y="1036"/>
                </a:lnTo>
                <a:lnTo>
                  <a:pt x="2942" y="1036"/>
                </a:lnTo>
                <a:lnTo>
                  <a:pt x="2944" y="1038"/>
                </a:lnTo>
                <a:lnTo>
                  <a:pt x="2944" y="1038"/>
                </a:lnTo>
                <a:lnTo>
                  <a:pt x="2942" y="1040"/>
                </a:lnTo>
                <a:lnTo>
                  <a:pt x="2944" y="1040"/>
                </a:lnTo>
                <a:lnTo>
                  <a:pt x="2944" y="1040"/>
                </a:lnTo>
                <a:lnTo>
                  <a:pt x="2946" y="1038"/>
                </a:lnTo>
                <a:lnTo>
                  <a:pt x="2946" y="1036"/>
                </a:lnTo>
                <a:lnTo>
                  <a:pt x="2944" y="1036"/>
                </a:lnTo>
                <a:lnTo>
                  <a:pt x="2942" y="1034"/>
                </a:lnTo>
                <a:lnTo>
                  <a:pt x="2940" y="1032"/>
                </a:lnTo>
                <a:lnTo>
                  <a:pt x="2940" y="1032"/>
                </a:lnTo>
                <a:lnTo>
                  <a:pt x="2938" y="1027"/>
                </a:lnTo>
                <a:lnTo>
                  <a:pt x="2936" y="1023"/>
                </a:lnTo>
                <a:lnTo>
                  <a:pt x="2936" y="1023"/>
                </a:lnTo>
                <a:lnTo>
                  <a:pt x="2936" y="1019"/>
                </a:lnTo>
                <a:lnTo>
                  <a:pt x="2936" y="1019"/>
                </a:lnTo>
                <a:lnTo>
                  <a:pt x="2936" y="1017"/>
                </a:lnTo>
                <a:lnTo>
                  <a:pt x="2936" y="1017"/>
                </a:lnTo>
                <a:lnTo>
                  <a:pt x="2938" y="1015"/>
                </a:lnTo>
                <a:lnTo>
                  <a:pt x="2938" y="1015"/>
                </a:lnTo>
                <a:lnTo>
                  <a:pt x="2940" y="1015"/>
                </a:lnTo>
                <a:lnTo>
                  <a:pt x="2940" y="1015"/>
                </a:lnTo>
                <a:lnTo>
                  <a:pt x="2940" y="1017"/>
                </a:lnTo>
                <a:lnTo>
                  <a:pt x="2940" y="1017"/>
                </a:lnTo>
                <a:lnTo>
                  <a:pt x="2942" y="1019"/>
                </a:lnTo>
                <a:lnTo>
                  <a:pt x="2946" y="1021"/>
                </a:lnTo>
                <a:lnTo>
                  <a:pt x="2946" y="1023"/>
                </a:lnTo>
                <a:lnTo>
                  <a:pt x="2946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48" y="1023"/>
                </a:lnTo>
                <a:lnTo>
                  <a:pt x="2948" y="1023"/>
                </a:lnTo>
                <a:lnTo>
                  <a:pt x="2946" y="1021"/>
                </a:lnTo>
                <a:lnTo>
                  <a:pt x="2948" y="1019"/>
                </a:lnTo>
                <a:lnTo>
                  <a:pt x="2950" y="1021"/>
                </a:lnTo>
                <a:lnTo>
                  <a:pt x="2952" y="1023"/>
                </a:lnTo>
                <a:lnTo>
                  <a:pt x="2954" y="1025"/>
                </a:lnTo>
                <a:lnTo>
                  <a:pt x="2954" y="1025"/>
                </a:lnTo>
                <a:lnTo>
                  <a:pt x="2954" y="1023"/>
                </a:lnTo>
                <a:lnTo>
                  <a:pt x="2954" y="1023"/>
                </a:lnTo>
                <a:lnTo>
                  <a:pt x="2954" y="1021"/>
                </a:lnTo>
                <a:lnTo>
                  <a:pt x="2952" y="1021"/>
                </a:lnTo>
                <a:lnTo>
                  <a:pt x="2952" y="1019"/>
                </a:lnTo>
                <a:lnTo>
                  <a:pt x="2952" y="1019"/>
                </a:lnTo>
                <a:lnTo>
                  <a:pt x="2952" y="1019"/>
                </a:lnTo>
                <a:lnTo>
                  <a:pt x="2954" y="1019"/>
                </a:lnTo>
                <a:lnTo>
                  <a:pt x="2956" y="1019"/>
                </a:lnTo>
                <a:lnTo>
                  <a:pt x="2959" y="1019"/>
                </a:lnTo>
                <a:lnTo>
                  <a:pt x="2959" y="1021"/>
                </a:lnTo>
                <a:lnTo>
                  <a:pt x="2961" y="1021"/>
                </a:lnTo>
                <a:lnTo>
                  <a:pt x="2961" y="1021"/>
                </a:lnTo>
                <a:lnTo>
                  <a:pt x="2959" y="1019"/>
                </a:lnTo>
                <a:lnTo>
                  <a:pt x="2956" y="1017"/>
                </a:lnTo>
                <a:lnTo>
                  <a:pt x="2954" y="1017"/>
                </a:lnTo>
                <a:lnTo>
                  <a:pt x="2954" y="1017"/>
                </a:lnTo>
                <a:lnTo>
                  <a:pt x="2952" y="1017"/>
                </a:lnTo>
                <a:lnTo>
                  <a:pt x="2954" y="1015"/>
                </a:lnTo>
                <a:lnTo>
                  <a:pt x="2952" y="1015"/>
                </a:lnTo>
                <a:lnTo>
                  <a:pt x="2952" y="1013"/>
                </a:lnTo>
                <a:lnTo>
                  <a:pt x="2952" y="1013"/>
                </a:lnTo>
                <a:lnTo>
                  <a:pt x="2954" y="1013"/>
                </a:lnTo>
                <a:lnTo>
                  <a:pt x="2956" y="1013"/>
                </a:lnTo>
                <a:lnTo>
                  <a:pt x="2959" y="1011"/>
                </a:lnTo>
                <a:lnTo>
                  <a:pt x="2961" y="1009"/>
                </a:lnTo>
                <a:lnTo>
                  <a:pt x="2963" y="1009"/>
                </a:lnTo>
                <a:lnTo>
                  <a:pt x="2963" y="1009"/>
                </a:lnTo>
                <a:lnTo>
                  <a:pt x="2965" y="1011"/>
                </a:lnTo>
                <a:lnTo>
                  <a:pt x="2967" y="1011"/>
                </a:lnTo>
                <a:lnTo>
                  <a:pt x="2969" y="1009"/>
                </a:lnTo>
                <a:lnTo>
                  <a:pt x="2971" y="1009"/>
                </a:lnTo>
                <a:lnTo>
                  <a:pt x="2973" y="1009"/>
                </a:lnTo>
                <a:lnTo>
                  <a:pt x="2975" y="1009"/>
                </a:lnTo>
                <a:lnTo>
                  <a:pt x="2977" y="1009"/>
                </a:lnTo>
                <a:lnTo>
                  <a:pt x="2982" y="1011"/>
                </a:lnTo>
                <a:lnTo>
                  <a:pt x="2984" y="1011"/>
                </a:lnTo>
                <a:lnTo>
                  <a:pt x="2986" y="1013"/>
                </a:lnTo>
                <a:lnTo>
                  <a:pt x="2986" y="1013"/>
                </a:lnTo>
                <a:lnTo>
                  <a:pt x="2986" y="1015"/>
                </a:lnTo>
                <a:lnTo>
                  <a:pt x="2988" y="1015"/>
                </a:lnTo>
                <a:lnTo>
                  <a:pt x="2990" y="1015"/>
                </a:lnTo>
                <a:lnTo>
                  <a:pt x="2992" y="1015"/>
                </a:lnTo>
                <a:lnTo>
                  <a:pt x="2996" y="1015"/>
                </a:lnTo>
                <a:lnTo>
                  <a:pt x="2994" y="1015"/>
                </a:lnTo>
                <a:lnTo>
                  <a:pt x="2990" y="1017"/>
                </a:lnTo>
                <a:lnTo>
                  <a:pt x="2990" y="1017"/>
                </a:lnTo>
                <a:lnTo>
                  <a:pt x="2988" y="1019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3"/>
                </a:lnTo>
                <a:lnTo>
                  <a:pt x="2988" y="1023"/>
                </a:lnTo>
                <a:lnTo>
                  <a:pt x="2990" y="1023"/>
                </a:lnTo>
                <a:lnTo>
                  <a:pt x="2992" y="1021"/>
                </a:lnTo>
                <a:lnTo>
                  <a:pt x="2996" y="1017"/>
                </a:lnTo>
                <a:lnTo>
                  <a:pt x="2998" y="1015"/>
                </a:lnTo>
                <a:lnTo>
                  <a:pt x="3003" y="1013"/>
                </a:lnTo>
                <a:lnTo>
                  <a:pt x="3005" y="1011"/>
                </a:lnTo>
                <a:lnTo>
                  <a:pt x="3007" y="1009"/>
                </a:lnTo>
                <a:lnTo>
                  <a:pt x="3009" y="1006"/>
                </a:lnTo>
                <a:lnTo>
                  <a:pt x="3013" y="1009"/>
                </a:lnTo>
                <a:lnTo>
                  <a:pt x="3015" y="1006"/>
                </a:lnTo>
                <a:lnTo>
                  <a:pt x="3015" y="1006"/>
                </a:lnTo>
                <a:lnTo>
                  <a:pt x="3017" y="1006"/>
                </a:lnTo>
                <a:lnTo>
                  <a:pt x="3026" y="1009"/>
                </a:lnTo>
                <a:lnTo>
                  <a:pt x="3028" y="1006"/>
                </a:lnTo>
                <a:lnTo>
                  <a:pt x="3028" y="1006"/>
                </a:lnTo>
                <a:lnTo>
                  <a:pt x="3028" y="1004"/>
                </a:lnTo>
                <a:lnTo>
                  <a:pt x="3028" y="1004"/>
                </a:lnTo>
                <a:lnTo>
                  <a:pt x="3028" y="1002"/>
                </a:lnTo>
                <a:lnTo>
                  <a:pt x="3019" y="1000"/>
                </a:lnTo>
                <a:lnTo>
                  <a:pt x="3017" y="998"/>
                </a:lnTo>
                <a:lnTo>
                  <a:pt x="3013" y="996"/>
                </a:lnTo>
                <a:lnTo>
                  <a:pt x="3013" y="994"/>
                </a:lnTo>
                <a:lnTo>
                  <a:pt x="3013" y="992"/>
                </a:lnTo>
                <a:lnTo>
                  <a:pt x="3013" y="990"/>
                </a:lnTo>
                <a:lnTo>
                  <a:pt x="3011" y="988"/>
                </a:lnTo>
                <a:lnTo>
                  <a:pt x="3009" y="983"/>
                </a:lnTo>
                <a:lnTo>
                  <a:pt x="3009" y="983"/>
                </a:lnTo>
                <a:lnTo>
                  <a:pt x="3007" y="981"/>
                </a:lnTo>
                <a:lnTo>
                  <a:pt x="3009" y="979"/>
                </a:lnTo>
                <a:lnTo>
                  <a:pt x="3011" y="977"/>
                </a:lnTo>
                <a:lnTo>
                  <a:pt x="3011" y="977"/>
                </a:lnTo>
                <a:lnTo>
                  <a:pt x="3011" y="973"/>
                </a:lnTo>
                <a:lnTo>
                  <a:pt x="3013" y="971"/>
                </a:lnTo>
                <a:lnTo>
                  <a:pt x="3013" y="969"/>
                </a:lnTo>
                <a:lnTo>
                  <a:pt x="3013" y="969"/>
                </a:lnTo>
                <a:lnTo>
                  <a:pt x="3015" y="967"/>
                </a:lnTo>
                <a:lnTo>
                  <a:pt x="3017" y="967"/>
                </a:lnTo>
                <a:lnTo>
                  <a:pt x="3019" y="967"/>
                </a:lnTo>
                <a:lnTo>
                  <a:pt x="3021" y="965"/>
                </a:lnTo>
                <a:lnTo>
                  <a:pt x="3021" y="960"/>
                </a:lnTo>
                <a:lnTo>
                  <a:pt x="3021" y="958"/>
                </a:lnTo>
                <a:lnTo>
                  <a:pt x="3024" y="956"/>
                </a:lnTo>
                <a:lnTo>
                  <a:pt x="3024" y="950"/>
                </a:lnTo>
                <a:lnTo>
                  <a:pt x="3024" y="950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4"/>
                </a:lnTo>
                <a:lnTo>
                  <a:pt x="3026" y="944"/>
                </a:lnTo>
                <a:lnTo>
                  <a:pt x="3026" y="941"/>
                </a:lnTo>
                <a:lnTo>
                  <a:pt x="3028" y="941"/>
                </a:lnTo>
                <a:lnTo>
                  <a:pt x="3026" y="939"/>
                </a:lnTo>
                <a:lnTo>
                  <a:pt x="3028" y="939"/>
                </a:lnTo>
                <a:lnTo>
                  <a:pt x="3028" y="937"/>
                </a:lnTo>
                <a:lnTo>
                  <a:pt x="3030" y="939"/>
                </a:lnTo>
                <a:lnTo>
                  <a:pt x="3028" y="939"/>
                </a:lnTo>
                <a:lnTo>
                  <a:pt x="3030" y="939"/>
                </a:lnTo>
                <a:lnTo>
                  <a:pt x="3030" y="941"/>
                </a:lnTo>
                <a:lnTo>
                  <a:pt x="3028" y="941"/>
                </a:lnTo>
                <a:lnTo>
                  <a:pt x="3036" y="941"/>
                </a:lnTo>
                <a:lnTo>
                  <a:pt x="3036" y="939"/>
                </a:lnTo>
                <a:lnTo>
                  <a:pt x="3036" y="937"/>
                </a:lnTo>
                <a:lnTo>
                  <a:pt x="3038" y="935"/>
                </a:lnTo>
                <a:lnTo>
                  <a:pt x="3038" y="935"/>
                </a:lnTo>
                <a:lnTo>
                  <a:pt x="3038" y="933"/>
                </a:lnTo>
                <a:lnTo>
                  <a:pt x="3038" y="931"/>
                </a:lnTo>
                <a:lnTo>
                  <a:pt x="3038" y="929"/>
                </a:lnTo>
                <a:lnTo>
                  <a:pt x="3036" y="927"/>
                </a:lnTo>
                <a:lnTo>
                  <a:pt x="3036" y="927"/>
                </a:lnTo>
                <a:lnTo>
                  <a:pt x="3036" y="925"/>
                </a:lnTo>
                <a:lnTo>
                  <a:pt x="3038" y="925"/>
                </a:lnTo>
                <a:lnTo>
                  <a:pt x="3040" y="925"/>
                </a:lnTo>
                <a:lnTo>
                  <a:pt x="3040" y="925"/>
                </a:lnTo>
                <a:lnTo>
                  <a:pt x="3042" y="925"/>
                </a:lnTo>
                <a:lnTo>
                  <a:pt x="3044" y="923"/>
                </a:lnTo>
                <a:lnTo>
                  <a:pt x="3044" y="923"/>
                </a:lnTo>
                <a:lnTo>
                  <a:pt x="3049" y="918"/>
                </a:lnTo>
                <a:lnTo>
                  <a:pt x="3051" y="918"/>
                </a:lnTo>
                <a:lnTo>
                  <a:pt x="3053" y="916"/>
                </a:lnTo>
                <a:lnTo>
                  <a:pt x="3053" y="914"/>
                </a:lnTo>
                <a:lnTo>
                  <a:pt x="3053" y="914"/>
                </a:lnTo>
                <a:lnTo>
                  <a:pt x="3053" y="912"/>
                </a:lnTo>
                <a:lnTo>
                  <a:pt x="3053" y="910"/>
                </a:lnTo>
                <a:lnTo>
                  <a:pt x="3059" y="908"/>
                </a:lnTo>
                <a:lnTo>
                  <a:pt x="3061" y="910"/>
                </a:lnTo>
                <a:lnTo>
                  <a:pt x="3063" y="908"/>
                </a:lnTo>
                <a:lnTo>
                  <a:pt x="3063" y="906"/>
                </a:lnTo>
                <a:lnTo>
                  <a:pt x="3065" y="906"/>
                </a:lnTo>
                <a:lnTo>
                  <a:pt x="3065" y="908"/>
                </a:lnTo>
                <a:lnTo>
                  <a:pt x="3065" y="908"/>
                </a:lnTo>
                <a:lnTo>
                  <a:pt x="3068" y="908"/>
                </a:lnTo>
                <a:lnTo>
                  <a:pt x="3070" y="908"/>
                </a:lnTo>
                <a:lnTo>
                  <a:pt x="3070" y="908"/>
                </a:lnTo>
                <a:lnTo>
                  <a:pt x="3070" y="904"/>
                </a:lnTo>
                <a:lnTo>
                  <a:pt x="3070" y="902"/>
                </a:lnTo>
                <a:lnTo>
                  <a:pt x="3070" y="900"/>
                </a:lnTo>
                <a:lnTo>
                  <a:pt x="3068" y="897"/>
                </a:lnTo>
                <a:lnTo>
                  <a:pt x="3070" y="900"/>
                </a:lnTo>
                <a:lnTo>
                  <a:pt x="3070" y="900"/>
                </a:lnTo>
                <a:lnTo>
                  <a:pt x="3070" y="902"/>
                </a:lnTo>
                <a:lnTo>
                  <a:pt x="3072" y="904"/>
                </a:lnTo>
                <a:lnTo>
                  <a:pt x="3070" y="906"/>
                </a:lnTo>
                <a:lnTo>
                  <a:pt x="3072" y="908"/>
                </a:lnTo>
                <a:lnTo>
                  <a:pt x="3072" y="908"/>
                </a:lnTo>
                <a:lnTo>
                  <a:pt x="3074" y="910"/>
                </a:lnTo>
                <a:lnTo>
                  <a:pt x="3076" y="910"/>
                </a:lnTo>
                <a:lnTo>
                  <a:pt x="3080" y="910"/>
                </a:lnTo>
                <a:lnTo>
                  <a:pt x="3080" y="910"/>
                </a:lnTo>
                <a:lnTo>
                  <a:pt x="3078" y="910"/>
                </a:lnTo>
                <a:lnTo>
                  <a:pt x="3076" y="912"/>
                </a:lnTo>
                <a:lnTo>
                  <a:pt x="3074" y="910"/>
                </a:lnTo>
                <a:lnTo>
                  <a:pt x="3070" y="910"/>
                </a:lnTo>
                <a:lnTo>
                  <a:pt x="3068" y="910"/>
                </a:lnTo>
                <a:lnTo>
                  <a:pt x="3065" y="910"/>
                </a:lnTo>
                <a:lnTo>
                  <a:pt x="3065" y="910"/>
                </a:lnTo>
                <a:lnTo>
                  <a:pt x="3068" y="912"/>
                </a:lnTo>
                <a:lnTo>
                  <a:pt x="3070" y="912"/>
                </a:lnTo>
                <a:lnTo>
                  <a:pt x="3072" y="912"/>
                </a:lnTo>
                <a:lnTo>
                  <a:pt x="3072" y="912"/>
                </a:lnTo>
                <a:lnTo>
                  <a:pt x="3072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68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72" y="916"/>
                </a:lnTo>
                <a:lnTo>
                  <a:pt x="3076" y="918"/>
                </a:lnTo>
                <a:lnTo>
                  <a:pt x="3078" y="918"/>
                </a:lnTo>
                <a:lnTo>
                  <a:pt x="3082" y="918"/>
                </a:lnTo>
                <a:lnTo>
                  <a:pt x="3084" y="918"/>
                </a:lnTo>
                <a:lnTo>
                  <a:pt x="3088" y="916"/>
                </a:lnTo>
                <a:lnTo>
                  <a:pt x="3091" y="918"/>
                </a:lnTo>
                <a:lnTo>
                  <a:pt x="3093" y="918"/>
                </a:lnTo>
                <a:lnTo>
                  <a:pt x="3093" y="918"/>
                </a:lnTo>
                <a:lnTo>
                  <a:pt x="3095" y="918"/>
                </a:lnTo>
                <a:lnTo>
                  <a:pt x="3095" y="921"/>
                </a:lnTo>
                <a:lnTo>
                  <a:pt x="3095" y="921"/>
                </a:lnTo>
                <a:lnTo>
                  <a:pt x="3093" y="923"/>
                </a:lnTo>
                <a:lnTo>
                  <a:pt x="3091" y="925"/>
                </a:lnTo>
                <a:lnTo>
                  <a:pt x="3088" y="925"/>
                </a:lnTo>
                <a:lnTo>
                  <a:pt x="3084" y="927"/>
                </a:lnTo>
                <a:lnTo>
                  <a:pt x="3078" y="931"/>
                </a:lnTo>
                <a:lnTo>
                  <a:pt x="3080" y="931"/>
                </a:lnTo>
                <a:lnTo>
                  <a:pt x="3080" y="933"/>
                </a:lnTo>
                <a:lnTo>
                  <a:pt x="3082" y="931"/>
                </a:lnTo>
                <a:lnTo>
                  <a:pt x="3084" y="931"/>
                </a:lnTo>
                <a:lnTo>
                  <a:pt x="3088" y="935"/>
                </a:lnTo>
                <a:lnTo>
                  <a:pt x="3091" y="935"/>
                </a:lnTo>
                <a:lnTo>
                  <a:pt x="3091" y="935"/>
                </a:lnTo>
                <a:lnTo>
                  <a:pt x="3095" y="935"/>
                </a:lnTo>
                <a:lnTo>
                  <a:pt x="3095" y="937"/>
                </a:lnTo>
                <a:lnTo>
                  <a:pt x="3095" y="939"/>
                </a:lnTo>
                <a:lnTo>
                  <a:pt x="3093" y="944"/>
                </a:lnTo>
                <a:lnTo>
                  <a:pt x="3093" y="946"/>
                </a:lnTo>
                <a:lnTo>
                  <a:pt x="3093" y="946"/>
                </a:lnTo>
                <a:lnTo>
                  <a:pt x="3093" y="946"/>
                </a:lnTo>
                <a:lnTo>
                  <a:pt x="3095" y="948"/>
                </a:lnTo>
                <a:lnTo>
                  <a:pt x="3097" y="948"/>
                </a:lnTo>
                <a:lnTo>
                  <a:pt x="3099" y="948"/>
                </a:lnTo>
                <a:lnTo>
                  <a:pt x="3101" y="948"/>
                </a:lnTo>
                <a:lnTo>
                  <a:pt x="3105" y="946"/>
                </a:lnTo>
                <a:lnTo>
                  <a:pt x="3107" y="944"/>
                </a:lnTo>
                <a:lnTo>
                  <a:pt x="3112" y="941"/>
                </a:lnTo>
                <a:lnTo>
                  <a:pt x="3114" y="941"/>
                </a:lnTo>
                <a:lnTo>
                  <a:pt x="3116" y="941"/>
                </a:lnTo>
                <a:lnTo>
                  <a:pt x="3118" y="939"/>
                </a:lnTo>
                <a:lnTo>
                  <a:pt x="3120" y="939"/>
                </a:lnTo>
                <a:lnTo>
                  <a:pt x="3122" y="935"/>
                </a:lnTo>
                <a:lnTo>
                  <a:pt x="3122" y="935"/>
                </a:lnTo>
                <a:lnTo>
                  <a:pt x="3124" y="935"/>
                </a:lnTo>
                <a:lnTo>
                  <a:pt x="3126" y="937"/>
                </a:lnTo>
                <a:lnTo>
                  <a:pt x="3126" y="937"/>
                </a:lnTo>
                <a:lnTo>
                  <a:pt x="3128" y="937"/>
                </a:lnTo>
                <a:lnTo>
                  <a:pt x="3130" y="937"/>
                </a:lnTo>
                <a:lnTo>
                  <a:pt x="3132" y="937"/>
                </a:lnTo>
                <a:lnTo>
                  <a:pt x="3135" y="937"/>
                </a:lnTo>
                <a:lnTo>
                  <a:pt x="3135" y="935"/>
                </a:lnTo>
                <a:lnTo>
                  <a:pt x="3137" y="933"/>
                </a:lnTo>
                <a:lnTo>
                  <a:pt x="3137" y="933"/>
                </a:lnTo>
                <a:lnTo>
                  <a:pt x="3137" y="931"/>
                </a:lnTo>
                <a:lnTo>
                  <a:pt x="3135" y="931"/>
                </a:lnTo>
                <a:lnTo>
                  <a:pt x="3132" y="929"/>
                </a:lnTo>
                <a:lnTo>
                  <a:pt x="3132" y="929"/>
                </a:lnTo>
                <a:lnTo>
                  <a:pt x="3130" y="931"/>
                </a:lnTo>
                <a:lnTo>
                  <a:pt x="3130" y="931"/>
                </a:lnTo>
                <a:lnTo>
                  <a:pt x="3126" y="931"/>
                </a:lnTo>
                <a:lnTo>
                  <a:pt x="3126" y="931"/>
                </a:lnTo>
                <a:lnTo>
                  <a:pt x="3122" y="933"/>
                </a:lnTo>
                <a:lnTo>
                  <a:pt x="3122" y="933"/>
                </a:lnTo>
                <a:lnTo>
                  <a:pt x="3120" y="931"/>
                </a:lnTo>
                <a:lnTo>
                  <a:pt x="3118" y="931"/>
                </a:lnTo>
                <a:lnTo>
                  <a:pt x="3116" y="925"/>
                </a:lnTo>
                <a:lnTo>
                  <a:pt x="3114" y="923"/>
                </a:lnTo>
                <a:lnTo>
                  <a:pt x="3114" y="921"/>
                </a:lnTo>
                <a:lnTo>
                  <a:pt x="3112" y="918"/>
                </a:lnTo>
                <a:lnTo>
                  <a:pt x="3112" y="916"/>
                </a:lnTo>
                <a:lnTo>
                  <a:pt x="3114" y="916"/>
                </a:lnTo>
                <a:lnTo>
                  <a:pt x="3116" y="916"/>
                </a:lnTo>
                <a:lnTo>
                  <a:pt x="3118" y="912"/>
                </a:lnTo>
                <a:lnTo>
                  <a:pt x="3120" y="914"/>
                </a:lnTo>
                <a:lnTo>
                  <a:pt x="3120" y="914"/>
                </a:lnTo>
                <a:lnTo>
                  <a:pt x="3118" y="914"/>
                </a:lnTo>
                <a:lnTo>
                  <a:pt x="3118" y="916"/>
                </a:lnTo>
                <a:lnTo>
                  <a:pt x="3116" y="918"/>
                </a:lnTo>
                <a:lnTo>
                  <a:pt x="3116" y="918"/>
                </a:lnTo>
                <a:lnTo>
                  <a:pt x="3116" y="918"/>
                </a:lnTo>
                <a:lnTo>
                  <a:pt x="3118" y="916"/>
                </a:lnTo>
                <a:lnTo>
                  <a:pt x="3118" y="916"/>
                </a:lnTo>
                <a:lnTo>
                  <a:pt x="3120" y="914"/>
                </a:lnTo>
                <a:lnTo>
                  <a:pt x="3126" y="908"/>
                </a:lnTo>
                <a:lnTo>
                  <a:pt x="3130" y="908"/>
                </a:lnTo>
                <a:lnTo>
                  <a:pt x="3132" y="908"/>
                </a:lnTo>
                <a:lnTo>
                  <a:pt x="3132" y="908"/>
                </a:lnTo>
                <a:lnTo>
                  <a:pt x="3135" y="908"/>
                </a:lnTo>
                <a:lnTo>
                  <a:pt x="3137" y="906"/>
                </a:lnTo>
                <a:lnTo>
                  <a:pt x="3139" y="906"/>
                </a:lnTo>
                <a:lnTo>
                  <a:pt x="3141" y="908"/>
                </a:lnTo>
                <a:lnTo>
                  <a:pt x="3143" y="906"/>
                </a:lnTo>
                <a:lnTo>
                  <a:pt x="3145" y="904"/>
                </a:lnTo>
                <a:lnTo>
                  <a:pt x="3147" y="904"/>
                </a:lnTo>
                <a:lnTo>
                  <a:pt x="3149" y="904"/>
                </a:lnTo>
                <a:lnTo>
                  <a:pt x="3151" y="902"/>
                </a:lnTo>
                <a:lnTo>
                  <a:pt x="3156" y="900"/>
                </a:lnTo>
                <a:lnTo>
                  <a:pt x="3162" y="902"/>
                </a:lnTo>
                <a:lnTo>
                  <a:pt x="3162" y="900"/>
                </a:lnTo>
                <a:lnTo>
                  <a:pt x="3166" y="900"/>
                </a:lnTo>
                <a:lnTo>
                  <a:pt x="3166" y="897"/>
                </a:lnTo>
                <a:lnTo>
                  <a:pt x="3170" y="897"/>
                </a:lnTo>
                <a:lnTo>
                  <a:pt x="3168" y="897"/>
                </a:lnTo>
                <a:lnTo>
                  <a:pt x="3168" y="897"/>
                </a:lnTo>
                <a:lnTo>
                  <a:pt x="3166" y="900"/>
                </a:lnTo>
                <a:lnTo>
                  <a:pt x="3168" y="900"/>
                </a:lnTo>
                <a:lnTo>
                  <a:pt x="3172" y="900"/>
                </a:lnTo>
                <a:lnTo>
                  <a:pt x="3172" y="897"/>
                </a:lnTo>
                <a:lnTo>
                  <a:pt x="3176" y="897"/>
                </a:lnTo>
                <a:lnTo>
                  <a:pt x="3176" y="897"/>
                </a:lnTo>
                <a:lnTo>
                  <a:pt x="3176" y="900"/>
                </a:lnTo>
                <a:lnTo>
                  <a:pt x="3176" y="902"/>
                </a:lnTo>
                <a:lnTo>
                  <a:pt x="3176" y="902"/>
                </a:lnTo>
                <a:lnTo>
                  <a:pt x="3174" y="902"/>
                </a:lnTo>
                <a:lnTo>
                  <a:pt x="3170" y="904"/>
                </a:lnTo>
                <a:lnTo>
                  <a:pt x="3168" y="904"/>
                </a:lnTo>
                <a:lnTo>
                  <a:pt x="3164" y="906"/>
                </a:lnTo>
                <a:lnTo>
                  <a:pt x="3166" y="908"/>
                </a:lnTo>
                <a:lnTo>
                  <a:pt x="3166" y="908"/>
                </a:lnTo>
                <a:lnTo>
                  <a:pt x="3164" y="908"/>
                </a:lnTo>
                <a:lnTo>
                  <a:pt x="3162" y="908"/>
                </a:lnTo>
                <a:lnTo>
                  <a:pt x="3160" y="908"/>
                </a:lnTo>
                <a:lnTo>
                  <a:pt x="3158" y="910"/>
                </a:lnTo>
                <a:lnTo>
                  <a:pt x="3156" y="908"/>
                </a:lnTo>
                <a:lnTo>
                  <a:pt x="3156" y="908"/>
                </a:lnTo>
                <a:lnTo>
                  <a:pt x="3156" y="910"/>
                </a:lnTo>
                <a:lnTo>
                  <a:pt x="3158" y="912"/>
                </a:lnTo>
                <a:lnTo>
                  <a:pt x="3158" y="914"/>
                </a:lnTo>
                <a:lnTo>
                  <a:pt x="3160" y="912"/>
                </a:lnTo>
                <a:lnTo>
                  <a:pt x="3162" y="916"/>
                </a:lnTo>
                <a:lnTo>
                  <a:pt x="3166" y="918"/>
                </a:lnTo>
                <a:lnTo>
                  <a:pt x="3164" y="918"/>
                </a:lnTo>
                <a:lnTo>
                  <a:pt x="3162" y="918"/>
                </a:lnTo>
                <a:lnTo>
                  <a:pt x="3162" y="918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58" y="918"/>
                </a:lnTo>
                <a:lnTo>
                  <a:pt x="3158" y="921"/>
                </a:lnTo>
                <a:lnTo>
                  <a:pt x="3156" y="925"/>
                </a:lnTo>
                <a:lnTo>
                  <a:pt x="3153" y="927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31"/>
                </a:lnTo>
                <a:lnTo>
                  <a:pt x="3153" y="931"/>
                </a:lnTo>
                <a:lnTo>
                  <a:pt x="3147" y="933"/>
                </a:lnTo>
                <a:lnTo>
                  <a:pt x="3147" y="933"/>
                </a:lnTo>
                <a:lnTo>
                  <a:pt x="3145" y="933"/>
                </a:lnTo>
                <a:lnTo>
                  <a:pt x="3143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39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43" y="933"/>
                </a:lnTo>
                <a:lnTo>
                  <a:pt x="3141" y="933"/>
                </a:lnTo>
                <a:lnTo>
                  <a:pt x="3139" y="935"/>
                </a:lnTo>
                <a:lnTo>
                  <a:pt x="3139" y="935"/>
                </a:lnTo>
                <a:lnTo>
                  <a:pt x="3139" y="935"/>
                </a:lnTo>
                <a:lnTo>
                  <a:pt x="3143" y="937"/>
                </a:lnTo>
                <a:lnTo>
                  <a:pt x="3147" y="939"/>
                </a:lnTo>
                <a:lnTo>
                  <a:pt x="3147" y="939"/>
                </a:lnTo>
                <a:lnTo>
                  <a:pt x="3149" y="941"/>
                </a:lnTo>
                <a:lnTo>
                  <a:pt x="3149" y="944"/>
                </a:lnTo>
                <a:lnTo>
                  <a:pt x="3151" y="944"/>
                </a:lnTo>
                <a:lnTo>
                  <a:pt x="3151" y="944"/>
                </a:lnTo>
                <a:lnTo>
                  <a:pt x="3153" y="944"/>
                </a:lnTo>
                <a:lnTo>
                  <a:pt x="3156" y="944"/>
                </a:lnTo>
                <a:lnTo>
                  <a:pt x="3162" y="948"/>
                </a:lnTo>
                <a:lnTo>
                  <a:pt x="3162" y="950"/>
                </a:lnTo>
                <a:lnTo>
                  <a:pt x="3168" y="950"/>
                </a:lnTo>
                <a:lnTo>
                  <a:pt x="3168" y="950"/>
                </a:lnTo>
                <a:lnTo>
                  <a:pt x="3176" y="958"/>
                </a:lnTo>
                <a:lnTo>
                  <a:pt x="3181" y="960"/>
                </a:lnTo>
                <a:lnTo>
                  <a:pt x="3185" y="965"/>
                </a:lnTo>
                <a:lnTo>
                  <a:pt x="3187" y="967"/>
                </a:lnTo>
                <a:lnTo>
                  <a:pt x="3189" y="967"/>
                </a:lnTo>
                <a:lnTo>
                  <a:pt x="3193" y="971"/>
                </a:lnTo>
                <a:lnTo>
                  <a:pt x="3195" y="971"/>
                </a:lnTo>
                <a:lnTo>
                  <a:pt x="3200" y="973"/>
                </a:lnTo>
                <a:lnTo>
                  <a:pt x="3202" y="975"/>
                </a:lnTo>
                <a:lnTo>
                  <a:pt x="3204" y="977"/>
                </a:lnTo>
                <a:lnTo>
                  <a:pt x="3208" y="977"/>
                </a:lnTo>
                <a:lnTo>
                  <a:pt x="3208" y="979"/>
                </a:lnTo>
                <a:lnTo>
                  <a:pt x="3210" y="983"/>
                </a:lnTo>
                <a:lnTo>
                  <a:pt x="3212" y="988"/>
                </a:lnTo>
                <a:lnTo>
                  <a:pt x="3212" y="992"/>
                </a:lnTo>
                <a:lnTo>
                  <a:pt x="3212" y="992"/>
                </a:lnTo>
                <a:lnTo>
                  <a:pt x="3212" y="994"/>
                </a:lnTo>
                <a:lnTo>
                  <a:pt x="3212" y="996"/>
                </a:lnTo>
                <a:lnTo>
                  <a:pt x="3210" y="998"/>
                </a:lnTo>
                <a:lnTo>
                  <a:pt x="3208" y="1000"/>
                </a:lnTo>
                <a:lnTo>
                  <a:pt x="3204" y="1002"/>
                </a:lnTo>
                <a:lnTo>
                  <a:pt x="3202" y="1004"/>
                </a:lnTo>
                <a:lnTo>
                  <a:pt x="3200" y="1004"/>
                </a:lnTo>
                <a:lnTo>
                  <a:pt x="3197" y="1006"/>
                </a:lnTo>
                <a:lnTo>
                  <a:pt x="3191" y="1009"/>
                </a:lnTo>
                <a:lnTo>
                  <a:pt x="3189" y="1009"/>
                </a:lnTo>
                <a:lnTo>
                  <a:pt x="3187" y="1009"/>
                </a:lnTo>
                <a:lnTo>
                  <a:pt x="3185" y="1009"/>
                </a:lnTo>
                <a:lnTo>
                  <a:pt x="3185" y="1009"/>
                </a:lnTo>
                <a:lnTo>
                  <a:pt x="3179" y="1006"/>
                </a:lnTo>
                <a:lnTo>
                  <a:pt x="3170" y="1006"/>
                </a:lnTo>
                <a:lnTo>
                  <a:pt x="3166" y="1009"/>
                </a:lnTo>
                <a:lnTo>
                  <a:pt x="3164" y="1009"/>
                </a:lnTo>
                <a:lnTo>
                  <a:pt x="3158" y="1009"/>
                </a:lnTo>
                <a:lnTo>
                  <a:pt x="3156" y="1006"/>
                </a:lnTo>
                <a:lnTo>
                  <a:pt x="3149" y="1006"/>
                </a:lnTo>
                <a:lnTo>
                  <a:pt x="3145" y="1004"/>
                </a:lnTo>
                <a:lnTo>
                  <a:pt x="3143" y="1002"/>
                </a:lnTo>
                <a:lnTo>
                  <a:pt x="3141" y="1002"/>
                </a:lnTo>
                <a:lnTo>
                  <a:pt x="3139" y="1002"/>
                </a:lnTo>
                <a:lnTo>
                  <a:pt x="3139" y="1002"/>
                </a:lnTo>
                <a:lnTo>
                  <a:pt x="3137" y="1002"/>
                </a:lnTo>
                <a:lnTo>
                  <a:pt x="3135" y="1002"/>
                </a:lnTo>
                <a:lnTo>
                  <a:pt x="3132" y="1002"/>
                </a:lnTo>
                <a:lnTo>
                  <a:pt x="3132" y="1000"/>
                </a:lnTo>
                <a:lnTo>
                  <a:pt x="3130" y="996"/>
                </a:lnTo>
                <a:lnTo>
                  <a:pt x="3128" y="996"/>
                </a:lnTo>
                <a:lnTo>
                  <a:pt x="3128" y="996"/>
                </a:lnTo>
                <a:lnTo>
                  <a:pt x="3122" y="996"/>
                </a:lnTo>
                <a:lnTo>
                  <a:pt x="3120" y="996"/>
                </a:lnTo>
                <a:lnTo>
                  <a:pt x="3118" y="994"/>
                </a:lnTo>
                <a:lnTo>
                  <a:pt x="3116" y="992"/>
                </a:lnTo>
                <a:lnTo>
                  <a:pt x="3116" y="992"/>
                </a:lnTo>
                <a:lnTo>
                  <a:pt x="3118" y="990"/>
                </a:lnTo>
                <a:lnTo>
                  <a:pt x="3118" y="990"/>
                </a:lnTo>
                <a:lnTo>
                  <a:pt x="3116" y="990"/>
                </a:lnTo>
                <a:lnTo>
                  <a:pt x="3112" y="992"/>
                </a:lnTo>
                <a:lnTo>
                  <a:pt x="3103" y="992"/>
                </a:lnTo>
                <a:lnTo>
                  <a:pt x="3091" y="990"/>
                </a:lnTo>
                <a:lnTo>
                  <a:pt x="3091" y="990"/>
                </a:lnTo>
                <a:lnTo>
                  <a:pt x="3084" y="992"/>
                </a:lnTo>
                <a:lnTo>
                  <a:pt x="3080" y="994"/>
                </a:lnTo>
                <a:lnTo>
                  <a:pt x="3076" y="996"/>
                </a:lnTo>
                <a:lnTo>
                  <a:pt x="3072" y="998"/>
                </a:lnTo>
                <a:lnTo>
                  <a:pt x="3063" y="1002"/>
                </a:lnTo>
                <a:lnTo>
                  <a:pt x="3061" y="1004"/>
                </a:lnTo>
                <a:lnTo>
                  <a:pt x="3061" y="1006"/>
                </a:lnTo>
                <a:lnTo>
                  <a:pt x="3055" y="1006"/>
                </a:lnTo>
                <a:lnTo>
                  <a:pt x="3047" y="1004"/>
                </a:lnTo>
                <a:lnTo>
                  <a:pt x="3040" y="1004"/>
                </a:lnTo>
                <a:lnTo>
                  <a:pt x="3032" y="1004"/>
                </a:lnTo>
                <a:lnTo>
                  <a:pt x="3030" y="1004"/>
                </a:lnTo>
                <a:lnTo>
                  <a:pt x="3030" y="1004"/>
                </a:lnTo>
                <a:lnTo>
                  <a:pt x="3030" y="1006"/>
                </a:lnTo>
                <a:lnTo>
                  <a:pt x="3028" y="1006"/>
                </a:lnTo>
                <a:lnTo>
                  <a:pt x="3030" y="1009"/>
                </a:lnTo>
                <a:lnTo>
                  <a:pt x="3030" y="1009"/>
                </a:lnTo>
                <a:lnTo>
                  <a:pt x="3032" y="1011"/>
                </a:lnTo>
                <a:lnTo>
                  <a:pt x="3034" y="1011"/>
                </a:lnTo>
                <a:lnTo>
                  <a:pt x="3040" y="1011"/>
                </a:lnTo>
                <a:lnTo>
                  <a:pt x="3040" y="1011"/>
                </a:lnTo>
                <a:lnTo>
                  <a:pt x="3040" y="1013"/>
                </a:lnTo>
                <a:lnTo>
                  <a:pt x="3036" y="1013"/>
                </a:lnTo>
                <a:lnTo>
                  <a:pt x="3028" y="1013"/>
                </a:lnTo>
                <a:lnTo>
                  <a:pt x="3028" y="1015"/>
                </a:lnTo>
                <a:lnTo>
                  <a:pt x="3026" y="1015"/>
                </a:lnTo>
                <a:lnTo>
                  <a:pt x="3026" y="1017"/>
                </a:lnTo>
                <a:lnTo>
                  <a:pt x="3026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4" y="1017"/>
                </a:lnTo>
                <a:lnTo>
                  <a:pt x="3021" y="1019"/>
                </a:lnTo>
                <a:lnTo>
                  <a:pt x="3017" y="1017"/>
                </a:lnTo>
                <a:lnTo>
                  <a:pt x="3013" y="1019"/>
                </a:lnTo>
                <a:lnTo>
                  <a:pt x="3013" y="1019"/>
                </a:lnTo>
                <a:lnTo>
                  <a:pt x="3013" y="1017"/>
                </a:lnTo>
                <a:lnTo>
                  <a:pt x="3013" y="1017"/>
                </a:lnTo>
                <a:lnTo>
                  <a:pt x="3013" y="1017"/>
                </a:lnTo>
                <a:lnTo>
                  <a:pt x="3011" y="1015"/>
                </a:lnTo>
                <a:lnTo>
                  <a:pt x="3011" y="1017"/>
                </a:lnTo>
                <a:lnTo>
                  <a:pt x="3009" y="1017"/>
                </a:lnTo>
                <a:lnTo>
                  <a:pt x="3011" y="1019"/>
                </a:lnTo>
                <a:lnTo>
                  <a:pt x="3011" y="1019"/>
                </a:lnTo>
                <a:lnTo>
                  <a:pt x="3009" y="1019"/>
                </a:lnTo>
                <a:lnTo>
                  <a:pt x="3007" y="1019"/>
                </a:lnTo>
                <a:lnTo>
                  <a:pt x="3005" y="1019"/>
                </a:lnTo>
                <a:lnTo>
                  <a:pt x="3003" y="1017"/>
                </a:lnTo>
                <a:lnTo>
                  <a:pt x="3003" y="1017"/>
                </a:lnTo>
                <a:lnTo>
                  <a:pt x="3000" y="1017"/>
                </a:lnTo>
                <a:lnTo>
                  <a:pt x="2998" y="1017"/>
                </a:lnTo>
                <a:lnTo>
                  <a:pt x="2994" y="1017"/>
                </a:lnTo>
                <a:lnTo>
                  <a:pt x="2992" y="1021"/>
                </a:lnTo>
                <a:lnTo>
                  <a:pt x="2988" y="1023"/>
                </a:lnTo>
                <a:lnTo>
                  <a:pt x="2988" y="1025"/>
                </a:lnTo>
                <a:lnTo>
                  <a:pt x="2986" y="1027"/>
                </a:lnTo>
                <a:lnTo>
                  <a:pt x="2986" y="1030"/>
                </a:lnTo>
                <a:lnTo>
                  <a:pt x="2986" y="1032"/>
                </a:lnTo>
                <a:lnTo>
                  <a:pt x="2986" y="1032"/>
                </a:lnTo>
                <a:lnTo>
                  <a:pt x="2986" y="1034"/>
                </a:lnTo>
                <a:lnTo>
                  <a:pt x="2990" y="1034"/>
                </a:lnTo>
                <a:lnTo>
                  <a:pt x="2992" y="1032"/>
                </a:lnTo>
                <a:lnTo>
                  <a:pt x="2996" y="1032"/>
                </a:lnTo>
                <a:lnTo>
                  <a:pt x="2998" y="1032"/>
                </a:lnTo>
                <a:lnTo>
                  <a:pt x="2998" y="1034"/>
                </a:lnTo>
                <a:lnTo>
                  <a:pt x="2996" y="1034"/>
                </a:lnTo>
                <a:lnTo>
                  <a:pt x="2994" y="1036"/>
                </a:lnTo>
                <a:lnTo>
                  <a:pt x="2994" y="1036"/>
                </a:lnTo>
                <a:lnTo>
                  <a:pt x="2994" y="1038"/>
                </a:lnTo>
                <a:lnTo>
                  <a:pt x="2996" y="1040"/>
                </a:lnTo>
                <a:lnTo>
                  <a:pt x="2996" y="1040"/>
                </a:lnTo>
                <a:lnTo>
                  <a:pt x="2996" y="1042"/>
                </a:lnTo>
                <a:lnTo>
                  <a:pt x="2996" y="1042"/>
                </a:lnTo>
                <a:lnTo>
                  <a:pt x="2996" y="1042"/>
                </a:lnTo>
                <a:lnTo>
                  <a:pt x="2998" y="1042"/>
                </a:lnTo>
                <a:lnTo>
                  <a:pt x="2998" y="1042"/>
                </a:lnTo>
                <a:lnTo>
                  <a:pt x="2998" y="1044"/>
                </a:lnTo>
                <a:lnTo>
                  <a:pt x="2998" y="1044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8"/>
                </a:lnTo>
                <a:lnTo>
                  <a:pt x="2996" y="1048"/>
                </a:lnTo>
                <a:lnTo>
                  <a:pt x="2998" y="1050"/>
                </a:lnTo>
                <a:lnTo>
                  <a:pt x="2998" y="1050"/>
                </a:lnTo>
                <a:lnTo>
                  <a:pt x="3000" y="1050"/>
                </a:lnTo>
                <a:lnTo>
                  <a:pt x="3000" y="1050"/>
                </a:lnTo>
                <a:lnTo>
                  <a:pt x="2996" y="1053"/>
                </a:lnTo>
                <a:lnTo>
                  <a:pt x="2996" y="1053"/>
                </a:lnTo>
                <a:lnTo>
                  <a:pt x="2994" y="1050"/>
                </a:lnTo>
                <a:lnTo>
                  <a:pt x="2994" y="1050"/>
                </a:lnTo>
                <a:lnTo>
                  <a:pt x="2994" y="1053"/>
                </a:lnTo>
                <a:lnTo>
                  <a:pt x="2994" y="1053"/>
                </a:lnTo>
                <a:lnTo>
                  <a:pt x="2992" y="1050"/>
                </a:lnTo>
                <a:lnTo>
                  <a:pt x="2994" y="1050"/>
                </a:lnTo>
                <a:lnTo>
                  <a:pt x="2992" y="1048"/>
                </a:lnTo>
                <a:lnTo>
                  <a:pt x="2992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50"/>
                </a:lnTo>
                <a:lnTo>
                  <a:pt x="2990" y="1053"/>
                </a:lnTo>
                <a:lnTo>
                  <a:pt x="2990" y="1053"/>
                </a:lnTo>
                <a:lnTo>
                  <a:pt x="2988" y="1053"/>
                </a:lnTo>
                <a:lnTo>
                  <a:pt x="2990" y="1055"/>
                </a:lnTo>
                <a:lnTo>
                  <a:pt x="2990" y="1055"/>
                </a:lnTo>
                <a:lnTo>
                  <a:pt x="2992" y="1055"/>
                </a:lnTo>
                <a:lnTo>
                  <a:pt x="2992" y="1055"/>
                </a:lnTo>
                <a:lnTo>
                  <a:pt x="2994" y="1055"/>
                </a:lnTo>
                <a:lnTo>
                  <a:pt x="2994" y="1055"/>
                </a:lnTo>
                <a:lnTo>
                  <a:pt x="2996" y="1057"/>
                </a:lnTo>
                <a:lnTo>
                  <a:pt x="2996" y="1057"/>
                </a:lnTo>
                <a:lnTo>
                  <a:pt x="2998" y="1057"/>
                </a:lnTo>
                <a:lnTo>
                  <a:pt x="3000" y="1059"/>
                </a:lnTo>
                <a:lnTo>
                  <a:pt x="3003" y="1059"/>
                </a:lnTo>
                <a:lnTo>
                  <a:pt x="3003" y="1061"/>
                </a:lnTo>
                <a:lnTo>
                  <a:pt x="3003" y="1063"/>
                </a:lnTo>
                <a:lnTo>
                  <a:pt x="3000" y="1063"/>
                </a:lnTo>
                <a:lnTo>
                  <a:pt x="3000" y="1063"/>
                </a:lnTo>
                <a:lnTo>
                  <a:pt x="3000" y="1065"/>
                </a:lnTo>
                <a:lnTo>
                  <a:pt x="3003" y="1067"/>
                </a:lnTo>
                <a:lnTo>
                  <a:pt x="3003" y="1067"/>
                </a:lnTo>
                <a:lnTo>
                  <a:pt x="3003" y="1069"/>
                </a:lnTo>
                <a:lnTo>
                  <a:pt x="3005" y="1069"/>
                </a:lnTo>
                <a:lnTo>
                  <a:pt x="3005" y="1069"/>
                </a:lnTo>
                <a:lnTo>
                  <a:pt x="3007" y="1071"/>
                </a:lnTo>
                <a:lnTo>
                  <a:pt x="3007" y="1071"/>
                </a:lnTo>
                <a:lnTo>
                  <a:pt x="3005" y="1074"/>
                </a:lnTo>
                <a:lnTo>
                  <a:pt x="3003" y="1074"/>
                </a:lnTo>
                <a:lnTo>
                  <a:pt x="3003" y="1074"/>
                </a:lnTo>
                <a:lnTo>
                  <a:pt x="3003" y="1076"/>
                </a:lnTo>
                <a:lnTo>
                  <a:pt x="3003" y="1076"/>
                </a:lnTo>
                <a:lnTo>
                  <a:pt x="3005" y="1074"/>
                </a:lnTo>
                <a:lnTo>
                  <a:pt x="3009" y="1074"/>
                </a:lnTo>
                <a:lnTo>
                  <a:pt x="3015" y="1074"/>
                </a:lnTo>
                <a:lnTo>
                  <a:pt x="3017" y="1074"/>
                </a:lnTo>
                <a:lnTo>
                  <a:pt x="3017" y="1076"/>
                </a:lnTo>
                <a:lnTo>
                  <a:pt x="3015" y="1076"/>
                </a:lnTo>
                <a:lnTo>
                  <a:pt x="3013" y="1078"/>
                </a:lnTo>
                <a:lnTo>
                  <a:pt x="3013" y="1078"/>
                </a:lnTo>
                <a:lnTo>
                  <a:pt x="3009" y="1078"/>
                </a:lnTo>
                <a:lnTo>
                  <a:pt x="3007" y="1078"/>
                </a:lnTo>
                <a:lnTo>
                  <a:pt x="3005" y="1080"/>
                </a:lnTo>
                <a:lnTo>
                  <a:pt x="3005" y="1080"/>
                </a:lnTo>
                <a:lnTo>
                  <a:pt x="3007" y="1080"/>
                </a:lnTo>
                <a:lnTo>
                  <a:pt x="3009" y="1080"/>
                </a:lnTo>
                <a:lnTo>
                  <a:pt x="3011" y="1080"/>
                </a:lnTo>
                <a:lnTo>
                  <a:pt x="3015" y="1080"/>
                </a:lnTo>
                <a:lnTo>
                  <a:pt x="3013" y="1080"/>
                </a:lnTo>
                <a:lnTo>
                  <a:pt x="3013" y="1080"/>
                </a:lnTo>
                <a:lnTo>
                  <a:pt x="3015" y="1080"/>
                </a:lnTo>
                <a:lnTo>
                  <a:pt x="3015" y="1080"/>
                </a:lnTo>
                <a:lnTo>
                  <a:pt x="3017" y="1078"/>
                </a:lnTo>
                <a:lnTo>
                  <a:pt x="3019" y="1078"/>
                </a:lnTo>
                <a:lnTo>
                  <a:pt x="3024" y="1080"/>
                </a:lnTo>
                <a:lnTo>
                  <a:pt x="3026" y="1080"/>
                </a:lnTo>
                <a:lnTo>
                  <a:pt x="3026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30" y="1082"/>
                </a:lnTo>
                <a:lnTo>
                  <a:pt x="3030" y="1082"/>
                </a:lnTo>
                <a:lnTo>
                  <a:pt x="3030" y="1084"/>
                </a:lnTo>
                <a:lnTo>
                  <a:pt x="3032" y="1086"/>
                </a:lnTo>
                <a:lnTo>
                  <a:pt x="3032" y="1086"/>
                </a:lnTo>
                <a:lnTo>
                  <a:pt x="3038" y="1088"/>
                </a:lnTo>
                <a:lnTo>
                  <a:pt x="3040" y="1088"/>
                </a:lnTo>
                <a:lnTo>
                  <a:pt x="3044" y="1086"/>
                </a:lnTo>
                <a:lnTo>
                  <a:pt x="3047" y="1086"/>
                </a:lnTo>
                <a:lnTo>
                  <a:pt x="3047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4"/>
                </a:lnTo>
                <a:lnTo>
                  <a:pt x="3051" y="1082"/>
                </a:lnTo>
                <a:lnTo>
                  <a:pt x="3051" y="1078"/>
                </a:lnTo>
                <a:lnTo>
                  <a:pt x="3051" y="1078"/>
                </a:lnTo>
                <a:lnTo>
                  <a:pt x="3057" y="1078"/>
                </a:lnTo>
                <a:lnTo>
                  <a:pt x="3061" y="1078"/>
                </a:lnTo>
                <a:lnTo>
                  <a:pt x="3061" y="1078"/>
                </a:lnTo>
                <a:lnTo>
                  <a:pt x="3068" y="1082"/>
                </a:lnTo>
                <a:lnTo>
                  <a:pt x="3072" y="1082"/>
                </a:lnTo>
                <a:lnTo>
                  <a:pt x="3074" y="1084"/>
                </a:lnTo>
                <a:lnTo>
                  <a:pt x="3076" y="1086"/>
                </a:lnTo>
                <a:lnTo>
                  <a:pt x="3076" y="1088"/>
                </a:lnTo>
                <a:lnTo>
                  <a:pt x="3078" y="1090"/>
                </a:lnTo>
                <a:lnTo>
                  <a:pt x="3082" y="1090"/>
                </a:lnTo>
                <a:lnTo>
                  <a:pt x="3084" y="1090"/>
                </a:lnTo>
                <a:lnTo>
                  <a:pt x="3086" y="1090"/>
                </a:lnTo>
                <a:lnTo>
                  <a:pt x="3093" y="1088"/>
                </a:lnTo>
                <a:lnTo>
                  <a:pt x="3093" y="1088"/>
                </a:lnTo>
                <a:lnTo>
                  <a:pt x="3097" y="1088"/>
                </a:lnTo>
                <a:lnTo>
                  <a:pt x="3099" y="1086"/>
                </a:lnTo>
                <a:lnTo>
                  <a:pt x="3101" y="1086"/>
                </a:lnTo>
                <a:lnTo>
                  <a:pt x="3105" y="1082"/>
                </a:lnTo>
                <a:lnTo>
                  <a:pt x="3109" y="1078"/>
                </a:lnTo>
                <a:lnTo>
                  <a:pt x="3109" y="1078"/>
                </a:lnTo>
                <a:lnTo>
                  <a:pt x="3112" y="1078"/>
                </a:lnTo>
                <a:lnTo>
                  <a:pt x="3114" y="1080"/>
                </a:lnTo>
                <a:lnTo>
                  <a:pt x="3118" y="1080"/>
                </a:lnTo>
                <a:lnTo>
                  <a:pt x="3120" y="1082"/>
                </a:lnTo>
                <a:lnTo>
                  <a:pt x="3122" y="1082"/>
                </a:lnTo>
                <a:lnTo>
                  <a:pt x="3124" y="1080"/>
                </a:lnTo>
                <a:lnTo>
                  <a:pt x="3124" y="1080"/>
                </a:lnTo>
                <a:lnTo>
                  <a:pt x="3126" y="1078"/>
                </a:lnTo>
                <a:lnTo>
                  <a:pt x="3126" y="1078"/>
                </a:lnTo>
                <a:lnTo>
                  <a:pt x="3128" y="1078"/>
                </a:lnTo>
                <a:lnTo>
                  <a:pt x="3130" y="1076"/>
                </a:lnTo>
                <a:lnTo>
                  <a:pt x="3130" y="1078"/>
                </a:lnTo>
                <a:lnTo>
                  <a:pt x="3132" y="1078"/>
                </a:lnTo>
                <a:lnTo>
                  <a:pt x="3132" y="1080"/>
                </a:lnTo>
                <a:lnTo>
                  <a:pt x="3132" y="1080"/>
                </a:lnTo>
                <a:lnTo>
                  <a:pt x="3130" y="1082"/>
                </a:lnTo>
                <a:lnTo>
                  <a:pt x="3128" y="1084"/>
                </a:lnTo>
                <a:lnTo>
                  <a:pt x="3126" y="1086"/>
                </a:lnTo>
                <a:lnTo>
                  <a:pt x="3128" y="1088"/>
                </a:lnTo>
                <a:lnTo>
                  <a:pt x="3128" y="1090"/>
                </a:lnTo>
                <a:lnTo>
                  <a:pt x="3128" y="1092"/>
                </a:lnTo>
                <a:lnTo>
                  <a:pt x="3126" y="1095"/>
                </a:lnTo>
                <a:lnTo>
                  <a:pt x="3126" y="1099"/>
                </a:lnTo>
                <a:lnTo>
                  <a:pt x="3128" y="1101"/>
                </a:lnTo>
                <a:lnTo>
                  <a:pt x="3128" y="1101"/>
                </a:lnTo>
                <a:lnTo>
                  <a:pt x="3128" y="1103"/>
                </a:lnTo>
                <a:lnTo>
                  <a:pt x="3128" y="1103"/>
                </a:lnTo>
                <a:lnTo>
                  <a:pt x="3128" y="1107"/>
                </a:lnTo>
                <a:lnTo>
                  <a:pt x="3128" y="1109"/>
                </a:lnTo>
                <a:lnTo>
                  <a:pt x="3128" y="1109"/>
                </a:lnTo>
                <a:lnTo>
                  <a:pt x="3128" y="1113"/>
                </a:lnTo>
                <a:lnTo>
                  <a:pt x="3128" y="1115"/>
                </a:lnTo>
                <a:lnTo>
                  <a:pt x="3128" y="1115"/>
                </a:lnTo>
                <a:lnTo>
                  <a:pt x="3126" y="1118"/>
                </a:lnTo>
                <a:lnTo>
                  <a:pt x="3124" y="1120"/>
                </a:lnTo>
                <a:lnTo>
                  <a:pt x="3124" y="1124"/>
                </a:lnTo>
                <a:lnTo>
                  <a:pt x="3122" y="1126"/>
                </a:lnTo>
                <a:lnTo>
                  <a:pt x="3120" y="1132"/>
                </a:lnTo>
                <a:lnTo>
                  <a:pt x="3118" y="1134"/>
                </a:lnTo>
                <a:lnTo>
                  <a:pt x="3118" y="1136"/>
                </a:lnTo>
                <a:lnTo>
                  <a:pt x="3118" y="1136"/>
                </a:lnTo>
                <a:lnTo>
                  <a:pt x="3116" y="1139"/>
                </a:lnTo>
                <a:lnTo>
                  <a:pt x="3116" y="1141"/>
                </a:lnTo>
                <a:lnTo>
                  <a:pt x="3116" y="1143"/>
                </a:lnTo>
                <a:lnTo>
                  <a:pt x="3114" y="1147"/>
                </a:lnTo>
                <a:lnTo>
                  <a:pt x="3112" y="1153"/>
                </a:lnTo>
                <a:lnTo>
                  <a:pt x="3109" y="1157"/>
                </a:lnTo>
                <a:lnTo>
                  <a:pt x="3107" y="1162"/>
                </a:lnTo>
                <a:lnTo>
                  <a:pt x="3107" y="1162"/>
                </a:lnTo>
                <a:lnTo>
                  <a:pt x="3105" y="1164"/>
                </a:lnTo>
                <a:lnTo>
                  <a:pt x="3103" y="1166"/>
                </a:lnTo>
                <a:lnTo>
                  <a:pt x="3103" y="1166"/>
                </a:lnTo>
                <a:lnTo>
                  <a:pt x="3099" y="1168"/>
                </a:lnTo>
                <a:lnTo>
                  <a:pt x="3095" y="1170"/>
                </a:lnTo>
                <a:lnTo>
                  <a:pt x="3091" y="1170"/>
                </a:lnTo>
                <a:lnTo>
                  <a:pt x="3088" y="1170"/>
                </a:lnTo>
                <a:lnTo>
                  <a:pt x="3088" y="1170"/>
                </a:lnTo>
                <a:lnTo>
                  <a:pt x="3088" y="1168"/>
                </a:lnTo>
                <a:lnTo>
                  <a:pt x="3084" y="1170"/>
                </a:lnTo>
                <a:lnTo>
                  <a:pt x="3084" y="1170"/>
                </a:lnTo>
                <a:lnTo>
                  <a:pt x="3082" y="1170"/>
                </a:lnTo>
                <a:lnTo>
                  <a:pt x="3080" y="1170"/>
                </a:lnTo>
                <a:lnTo>
                  <a:pt x="3078" y="1170"/>
                </a:lnTo>
                <a:lnTo>
                  <a:pt x="3076" y="1168"/>
                </a:lnTo>
                <a:lnTo>
                  <a:pt x="3076" y="1168"/>
                </a:lnTo>
                <a:lnTo>
                  <a:pt x="3074" y="1168"/>
                </a:lnTo>
                <a:lnTo>
                  <a:pt x="3074" y="1168"/>
                </a:lnTo>
                <a:lnTo>
                  <a:pt x="3076" y="1168"/>
                </a:lnTo>
                <a:lnTo>
                  <a:pt x="3074" y="1170"/>
                </a:lnTo>
                <a:lnTo>
                  <a:pt x="3072" y="1170"/>
                </a:lnTo>
                <a:lnTo>
                  <a:pt x="3072" y="1170"/>
                </a:lnTo>
                <a:lnTo>
                  <a:pt x="3072" y="1168"/>
                </a:lnTo>
                <a:lnTo>
                  <a:pt x="3070" y="1168"/>
                </a:lnTo>
                <a:lnTo>
                  <a:pt x="3068" y="1168"/>
                </a:lnTo>
                <a:lnTo>
                  <a:pt x="3070" y="1166"/>
                </a:lnTo>
                <a:lnTo>
                  <a:pt x="3070" y="1164"/>
                </a:lnTo>
                <a:lnTo>
                  <a:pt x="3072" y="1166"/>
                </a:lnTo>
                <a:lnTo>
                  <a:pt x="3074" y="1166"/>
                </a:lnTo>
                <a:lnTo>
                  <a:pt x="3072" y="1164"/>
                </a:lnTo>
                <a:lnTo>
                  <a:pt x="3070" y="1164"/>
                </a:lnTo>
                <a:lnTo>
                  <a:pt x="3070" y="1164"/>
                </a:lnTo>
                <a:lnTo>
                  <a:pt x="3065" y="1164"/>
                </a:lnTo>
                <a:lnTo>
                  <a:pt x="3065" y="1164"/>
                </a:lnTo>
                <a:lnTo>
                  <a:pt x="3059" y="1162"/>
                </a:lnTo>
                <a:lnTo>
                  <a:pt x="3057" y="1162"/>
                </a:lnTo>
                <a:lnTo>
                  <a:pt x="3057" y="1162"/>
                </a:lnTo>
                <a:lnTo>
                  <a:pt x="3057" y="1164"/>
                </a:lnTo>
                <a:lnTo>
                  <a:pt x="3057" y="1164"/>
                </a:lnTo>
                <a:lnTo>
                  <a:pt x="3055" y="1164"/>
                </a:lnTo>
                <a:lnTo>
                  <a:pt x="3053" y="1166"/>
                </a:lnTo>
                <a:lnTo>
                  <a:pt x="3051" y="1166"/>
                </a:lnTo>
                <a:lnTo>
                  <a:pt x="3055" y="1164"/>
                </a:lnTo>
                <a:lnTo>
                  <a:pt x="3055" y="1162"/>
                </a:lnTo>
                <a:lnTo>
                  <a:pt x="3051" y="1164"/>
                </a:lnTo>
                <a:lnTo>
                  <a:pt x="3049" y="1164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8"/>
                </a:lnTo>
                <a:lnTo>
                  <a:pt x="3044" y="1168"/>
                </a:lnTo>
                <a:lnTo>
                  <a:pt x="3042" y="1168"/>
                </a:lnTo>
                <a:lnTo>
                  <a:pt x="3040" y="1168"/>
                </a:lnTo>
                <a:lnTo>
                  <a:pt x="3036" y="1172"/>
                </a:lnTo>
                <a:lnTo>
                  <a:pt x="3034" y="1172"/>
                </a:lnTo>
                <a:lnTo>
                  <a:pt x="3032" y="1174"/>
                </a:lnTo>
                <a:lnTo>
                  <a:pt x="3030" y="1174"/>
                </a:lnTo>
                <a:lnTo>
                  <a:pt x="3030" y="1174"/>
                </a:lnTo>
                <a:lnTo>
                  <a:pt x="3028" y="1174"/>
                </a:lnTo>
                <a:lnTo>
                  <a:pt x="3026" y="1172"/>
                </a:lnTo>
                <a:lnTo>
                  <a:pt x="3021" y="1170"/>
                </a:lnTo>
                <a:lnTo>
                  <a:pt x="3013" y="1170"/>
                </a:lnTo>
                <a:lnTo>
                  <a:pt x="3011" y="1168"/>
                </a:lnTo>
                <a:lnTo>
                  <a:pt x="3009" y="1168"/>
                </a:lnTo>
                <a:lnTo>
                  <a:pt x="3007" y="1168"/>
                </a:lnTo>
                <a:lnTo>
                  <a:pt x="3003" y="1166"/>
                </a:lnTo>
                <a:lnTo>
                  <a:pt x="2996" y="1164"/>
                </a:lnTo>
                <a:lnTo>
                  <a:pt x="2990" y="1164"/>
                </a:lnTo>
                <a:lnTo>
                  <a:pt x="2984" y="1162"/>
                </a:lnTo>
                <a:lnTo>
                  <a:pt x="2975" y="1164"/>
                </a:lnTo>
                <a:lnTo>
                  <a:pt x="2973" y="1164"/>
                </a:lnTo>
                <a:lnTo>
                  <a:pt x="2971" y="1162"/>
                </a:lnTo>
                <a:lnTo>
                  <a:pt x="2971" y="1160"/>
                </a:lnTo>
                <a:lnTo>
                  <a:pt x="2971" y="1157"/>
                </a:lnTo>
                <a:lnTo>
                  <a:pt x="2969" y="1157"/>
                </a:lnTo>
                <a:lnTo>
                  <a:pt x="2969" y="1155"/>
                </a:lnTo>
                <a:lnTo>
                  <a:pt x="2965" y="1155"/>
                </a:lnTo>
                <a:lnTo>
                  <a:pt x="2963" y="1155"/>
                </a:lnTo>
                <a:lnTo>
                  <a:pt x="2956" y="1155"/>
                </a:lnTo>
                <a:lnTo>
                  <a:pt x="2956" y="1155"/>
                </a:lnTo>
                <a:lnTo>
                  <a:pt x="2954" y="1153"/>
                </a:lnTo>
                <a:lnTo>
                  <a:pt x="2952" y="1153"/>
                </a:lnTo>
                <a:lnTo>
                  <a:pt x="2946" y="1153"/>
                </a:lnTo>
                <a:lnTo>
                  <a:pt x="2942" y="1151"/>
                </a:lnTo>
                <a:lnTo>
                  <a:pt x="2942" y="1149"/>
                </a:lnTo>
                <a:lnTo>
                  <a:pt x="2942" y="1149"/>
                </a:lnTo>
                <a:lnTo>
                  <a:pt x="2942" y="1145"/>
                </a:lnTo>
                <a:lnTo>
                  <a:pt x="2940" y="1145"/>
                </a:lnTo>
                <a:lnTo>
                  <a:pt x="2938" y="1145"/>
                </a:lnTo>
                <a:lnTo>
                  <a:pt x="2933" y="1143"/>
                </a:lnTo>
                <a:lnTo>
                  <a:pt x="2931" y="1141"/>
                </a:lnTo>
                <a:lnTo>
                  <a:pt x="2929" y="1141"/>
                </a:lnTo>
                <a:lnTo>
                  <a:pt x="2925" y="1141"/>
                </a:lnTo>
                <a:lnTo>
                  <a:pt x="2923" y="1141"/>
                </a:lnTo>
                <a:lnTo>
                  <a:pt x="2921" y="1141"/>
                </a:lnTo>
                <a:lnTo>
                  <a:pt x="2919" y="1143"/>
                </a:lnTo>
                <a:lnTo>
                  <a:pt x="2917" y="1143"/>
                </a:lnTo>
                <a:lnTo>
                  <a:pt x="2912" y="1143"/>
                </a:lnTo>
                <a:lnTo>
                  <a:pt x="2906" y="1147"/>
                </a:lnTo>
                <a:lnTo>
                  <a:pt x="2902" y="1149"/>
                </a:lnTo>
                <a:lnTo>
                  <a:pt x="2900" y="1153"/>
                </a:lnTo>
                <a:lnTo>
                  <a:pt x="2898" y="1153"/>
                </a:lnTo>
                <a:lnTo>
                  <a:pt x="2898" y="1155"/>
                </a:lnTo>
                <a:lnTo>
                  <a:pt x="2896" y="1160"/>
                </a:lnTo>
                <a:lnTo>
                  <a:pt x="2898" y="1164"/>
                </a:lnTo>
                <a:lnTo>
                  <a:pt x="2898" y="1166"/>
                </a:lnTo>
                <a:lnTo>
                  <a:pt x="2900" y="1166"/>
                </a:lnTo>
                <a:lnTo>
                  <a:pt x="2900" y="1168"/>
                </a:lnTo>
                <a:lnTo>
                  <a:pt x="2900" y="1170"/>
                </a:lnTo>
                <a:lnTo>
                  <a:pt x="2900" y="1172"/>
                </a:lnTo>
                <a:lnTo>
                  <a:pt x="2898" y="1174"/>
                </a:lnTo>
                <a:lnTo>
                  <a:pt x="2894" y="1180"/>
                </a:lnTo>
                <a:lnTo>
                  <a:pt x="2892" y="1180"/>
                </a:lnTo>
                <a:lnTo>
                  <a:pt x="2887" y="1183"/>
                </a:lnTo>
                <a:lnTo>
                  <a:pt x="2885" y="1183"/>
                </a:lnTo>
                <a:lnTo>
                  <a:pt x="2881" y="1183"/>
                </a:lnTo>
                <a:lnTo>
                  <a:pt x="2879" y="1180"/>
                </a:lnTo>
                <a:lnTo>
                  <a:pt x="2871" y="1174"/>
                </a:lnTo>
                <a:lnTo>
                  <a:pt x="2868" y="1174"/>
                </a:lnTo>
                <a:lnTo>
                  <a:pt x="2866" y="1172"/>
                </a:lnTo>
                <a:lnTo>
                  <a:pt x="2860" y="1170"/>
                </a:lnTo>
                <a:lnTo>
                  <a:pt x="2852" y="1168"/>
                </a:lnTo>
                <a:lnTo>
                  <a:pt x="2845" y="1168"/>
                </a:lnTo>
                <a:lnTo>
                  <a:pt x="2841" y="1168"/>
                </a:lnTo>
                <a:lnTo>
                  <a:pt x="2837" y="1166"/>
                </a:lnTo>
                <a:lnTo>
                  <a:pt x="2835" y="1166"/>
                </a:lnTo>
                <a:lnTo>
                  <a:pt x="2833" y="1164"/>
                </a:lnTo>
                <a:lnTo>
                  <a:pt x="2833" y="1162"/>
                </a:lnTo>
                <a:lnTo>
                  <a:pt x="2831" y="1157"/>
                </a:lnTo>
                <a:lnTo>
                  <a:pt x="2831" y="1155"/>
                </a:lnTo>
                <a:lnTo>
                  <a:pt x="2831" y="1153"/>
                </a:lnTo>
                <a:lnTo>
                  <a:pt x="2829" y="1151"/>
                </a:lnTo>
                <a:lnTo>
                  <a:pt x="2827" y="1149"/>
                </a:lnTo>
                <a:lnTo>
                  <a:pt x="2818" y="1147"/>
                </a:lnTo>
                <a:lnTo>
                  <a:pt x="2816" y="1147"/>
                </a:lnTo>
                <a:lnTo>
                  <a:pt x="2814" y="1145"/>
                </a:lnTo>
                <a:lnTo>
                  <a:pt x="2812" y="1145"/>
                </a:lnTo>
                <a:lnTo>
                  <a:pt x="2808" y="1143"/>
                </a:lnTo>
                <a:lnTo>
                  <a:pt x="2806" y="1143"/>
                </a:lnTo>
                <a:lnTo>
                  <a:pt x="2804" y="1143"/>
                </a:lnTo>
                <a:lnTo>
                  <a:pt x="2799" y="1141"/>
                </a:lnTo>
                <a:lnTo>
                  <a:pt x="2797" y="1141"/>
                </a:lnTo>
                <a:lnTo>
                  <a:pt x="2793" y="1143"/>
                </a:lnTo>
                <a:lnTo>
                  <a:pt x="2787" y="1143"/>
                </a:lnTo>
                <a:lnTo>
                  <a:pt x="2785" y="1143"/>
                </a:lnTo>
                <a:lnTo>
                  <a:pt x="2778" y="1139"/>
                </a:lnTo>
                <a:lnTo>
                  <a:pt x="2776" y="1139"/>
                </a:lnTo>
                <a:lnTo>
                  <a:pt x="2774" y="1136"/>
                </a:lnTo>
                <a:lnTo>
                  <a:pt x="2772" y="1136"/>
                </a:lnTo>
                <a:lnTo>
                  <a:pt x="2772" y="1136"/>
                </a:lnTo>
                <a:lnTo>
                  <a:pt x="2770" y="1136"/>
                </a:lnTo>
                <a:lnTo>
                  <a:pt x="2770" y="1136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68" y="1130"/>
                </a:lnTo>
                <a:lnTo>
                  <a:pt x="2766" y="1130"/>
                </a:lnTo>
                <a:lnTo>
                  <a:pt x="2766" y="1130"/>
                </a:lnTo>
                <a:lnTo>
                  <a:pt x="2764" y="1132"/>
                </a:lnTo>
                <a:lnTo>
                  <a:pt x="2764" y="1132"/>
                </a:lnTo>
                <a:lnTo>
                  <a:pt x="2764" y="1130"/>
                </a:lnTo>
                <a:lnTo>
                  <a:pt x="2764" y="1128"/>
                </a:lnTo>
                <a:lnTo>
                  <a:pt x="2760" y="1128"/>
                </a:lnTo>
                <a:lnTo>
                  <a:pt x="2757" y="1128"/>
                </a:lnTo>
                <a:lnTo>
                  <a:pt x="2755" y="1126"/>
                </a:lnTo>
                <a:lnTo>
                  <a:pt x="2753" y="1122"/>
                </a:lnTo>
                <a:lnTo>
                  <a:pt x="2753" y="1122"/>
                </a:lnTo>
                <a:lnTo>
                  <a:pt x="2753" y="1120"/>
                </a:lnTo>
                <a:lnTo>
                  <a:pt x="2755" y="1120"/>
                </a:lnTo>
                <a:lnTo>
                  <a:pt x="2755" y="1118"/>
                </a:lnTo>
                <a:lnTo>
                  <a:pt x="2760" y="1115"/>
                </a:lnTo>
                <a:lnTo>
                  <a:pt x="2762" y="1113"/>
                </a:lnTo>
                <a:lnTo>
                  <a:pt x="2766" y="1109"/>
                </a:lnTo>
                <a:lnTo>
                  <a:pt x="2766" y="1107"/>
                </a:lnTo>
                <a:lnTo>
                  <a:pt x="2768" y="1103"/>
                </a:lnTo>
                <a:lnTo>
                  <a:pt x="2768" y="1103"/>
                </a:lnTo>
                <a:lnTo>
                  <a:pt x="2768" y="1101"/>
                </a:lnTo>
                <a:lnTo>
                  <a:pt x="2768" y="1099"/>
                </a:lnTo>
                <a:lnTo>
                  <a:pt x="2768" y="1097"/>
                </a:lnTo>
                <a:lnTo>
                  <a:pt x="2764" y="1095"/>
                </a:lnTo>
                <a:lnTo>
                  <a:pt x="2762" y="1095"/>
                </a:lnTo>
                <a:lnTo>
                  <a:pt x="2762" y="1092"/>
                </a:lnTo>
                <a:lnTo>
                  <a:pt x="2760" y="1090"/>
                </a:lnTo>
                <a:lnTo>
                  <a:pt x="2760" y="1088"/>
                </a:lnTo>
                <a:lnTo>
                  <a:pt x="2760" y="1086"/>
                </a:lnTo>
                <a:lnTo>
                  <a:pt x="2760" y="1086"/>
                </a:lnTo>
                <a:lnTo>
                  <a:pt x="2762" y="1084"/>
                </a:lnTo>
                <a:lnTo>
                  <a:pt x="2764" y="1084"/>
                </a:lnTo>
                <a:lnTo>
                  <a:pt x="2766" y="1080"/>
                </a:lnTo>
                <a:lnTo>
                  <a:pt x="2768" y="1078"/>
                </a:lnTo>
                <a:lnTo>
                  <a:pt x="2768" y="1078"/>
                </a:lnTo>
                <a:lnTo>
                  <a:pt x="2768" y="1076"/>
                </a:lnTo>
                <a:lnTo>
                  <a:pt x="2768" y="1074"/>
                </a:lnTo>
                <a:lnTo>
                  <a:pt x="2766" y="1074"/>
                </a:lnTo>
                <a:lnTo>
                  <a:pt x="2764" y="1076"/>
                </a:lnTo>
                <a:lnTo>
                  <a:pt x="2762" y="1076"/>
                </a:lnTo>
                <a:lnTo>
                  <a:pt x="2760" y="1078"/>
                </a:lnTo>
                <a:lnTo>
                  <a:pt x="2760" y="1080"/>
                </a:lnTo>
                <a:lnTo>
                  <a:pt x="2757" y="1078"/>
                </a:lnTo>
                <a:lnTo>
                  <a:pt x="2757" y="1078"/>
                </a:lnTo>
                <a:lnTo>
                  <a:pt x="2755" y="1074"/>
                </a:lnTo>
                <a:lnTo>
                  <a:pt x="2755" y="1071"/>
                </a:lnTo>
                <a:lnTo>
                  <a:pt x="2753" y="1071"/>
                </a:lnTo>
                <a:lnTo>
                  <a:pt x="2753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49" y="1071"/>
                </a:lnTo>
                <a:lnTo>
                  <a:pt x="2749" y="1071"/>
                </a:lnTo>
                <a:lnTo>
                  <a:pt x="2751" y="1069"/>
                </a:lnTo>
                <a:lnTo>
                  <a:pt x="2749" y="1069"/>
                </a:lnTo>
                <a:lnTo>
                  <a:pt x="2749" y="1069"/>
                </a:lnTo>
                <a:lnTo>
                  <a:pt x="2741" y="1071"/>
                </a:lnTo>
                <a:lnTo>
                  <a:pt x="2739" y="1071"/>
                </a:lnTo>
                <a:lnTo>
                  <a:pt x="2736" y="1076"/>
                </a:lnTo>
                <a:lnTo>
                  <a:pt x="2732" y="1076"/>
                </a:lnTo>
                <a:lnTo>
                  <a:pt x="2726" y="1076"/>
                </a:lnTo>
                <a:lnTo>
                  <a:pt x="2722" y="1078"/>
                </a:lnTo>
                <a:lnTo>
                  <a:pt x="2720" y="1076"/>
                </a:lnTo>
                <a:lnTo>
                  <a:pt x="2718" y="1076"/>
                </a:lnTo>
                <a:lnTo>
                  <a:pt x="2716" y="1074"/>
                </a:lnTo>
                <a:lnTo>
                  <a:pt x="2711" y="1074"/>
                </a:lnTo>
                <a:lnTo>
                  <a:pt x="2713" y="1076"/>
                </a:lnTo>
                <a:lnTo>
                  <a:pt x="2711" y="1076"/>
                </a:lnTo>
                <a:lnTo>
                  <a:pt x="2707" y="1076"/>
                </a:lnTo>
                <a:lnTo>
                  <a:pt x="2703" y="1076"/>
                </a:lnTo>
                <a:lnTo>
                  <a:pt x="2701" y="1074"/>
                </a:lnTo>
                <a:lnTo>
                  <a:pt x="2699" y="1074"/>
                </a:lnTo>
                <a:lnTo>
                  <a:pt x="2699" y="1076"/>
                </a:lnTo>
                <a:lnTo>
                  <a:pt x="2695" y="1078"/>
                </a:lnTo>
                <a:lnTo>
                  <a:pt x="2690" y="1078"/>
                </a:lnTo>
                <a:lnTo>
                  <a:pt x="2686" y="1080"/>
                </a:lnTo>
                <a:lnTo>
                  <a:pt x="2684" y="1080"/>
                </a:lnTo>
                <a:lnTo>
                  <a:pt x="2682" y="1080"/>
                </a:lnTo>
                <a:lnTo>
                  <a:pt x="2680" y="1078"/>
                </a:lnTo>
                <a:lnTo>
                  <a:pt x="2678" y="1078"/>
                </a:lnTo>
                <a:lnTo>
                  <a:pt x="2676" y="1076"/>
                </a:lnTo>
                <a:lnTo>
                  <a:pt x="2663" y="1076"/>
                </a:lnTo>
                <a:lnTo>
                  <a:pt x="2659" y="1078"/>
                </a:lnTo>
                <a:lnTo>
                  <a:pt x="2651" y="1078"/>
                </a:lnTo>
                <a:lnTo>
                  <a:pt x="2648" y="1080"/>
                </a:lnTo>
                <a:lnTo>
                  <a:pt x="2644" y="1082"/>
                </a:lnTo>
                <a:lnTo>
                  <a:pt x="2642" y="1082"/>
                </a:lnTo>
                <a:lnTo>
                  <a:pt x="2636" y="1082"/>
                </a:lnTo>
                <a:lnTo>
                  <a:pt x="2625" y="1082"/>
                </a:lnTo>
                <a:lnTo>
                  <a:pt x="2621" y="1084"/>
                </a:lnTo>
                <a:lnTo>
                  <a:pt x="2619" y="1086"/>
                </a:lnTo>
                <a:lnTo>
                  <a:pt x="2615" y="1086"/>
                </a:lnTo>
                <a:lnTo>
                  <a:pt x="2613" y="1088"/>
                </a:lnTo>
                <a:lnTo>
                  <a:pt x="2611" y="1090"/>
                </a:lnTo>
                <a:lnTo>
                  <a:pt x="2609" y="1092"/>
                </a:lnTo>
                <a:lnTo>
                  <a:pt x="2607" y="1095"/>
                </a:lnTo>
                <a:lnTo>
                  <a:pt x="2604" y="1095"/>
                </a:lnTo>
                <a:lnTo>
                  <a:pt x="2602" y="1092"/>
                </a:lnTo>
                <a:lnTo>
                  <a:pt x="2602" y="1092"/>
                </a:lnTo>
                <a:lnTo>
                  <a:pt x="2594" y="1097"/>
                </a:lnTo>
                <a:lnTo>
                  <a:pt x="2592" y="1099"/>
                </a:lnTo>
                <a:lnTo>
                  <a:pt x="2590" y="1099"/>
                </a:lnTo>
                <a:lnTo>
                  <a:pt x="2588" y="1101"/>
                </a:lnTo>
                <a:lnTo>
                  <a:pt x="2586" y="1103"/>
                </a:lnTo>
                <a:lnTo>
                  <a:pt x="2584" y="1105"/>
                </a:lnTo>
                <a:lnTo>
                  <a:pt x="2579" y="1105"/>
                </a:lnTo>
                <a:lnTo>
                  <a:pt x="2579" y="1107"/>
                </a:lnTo>
                <a:lnTo>
                  <a:pt x="2575" y="1105"/>
                </a:lnTo>
                <a:lnTo>
                  <a:pt x="2573" y="1105"/>
                </a:lnTo>
                <a:lnTo>
                  <a:pt x="2569" y="1105"/>
                </a:lnTo>
                <a:lnTo>
                  <a:pt x="2569" y="1105"/>
                </a:lnTo>
                <a:lnTo>
                  <a:pt x="2567" y="1105"/>
                </a:lnTo>
                <a:lnTo>
                  <a:pt x="2567" y="1105"/>
                </a:lnTo>
                <a:lnTo>
                  <a:pt x="2565" y="1103"/>
                </a:lnTo>
                <a:lnTo>
                  <a:pt x="2565" y="1103"/>
                </a:lnTo>
                <a:lnTo>
                  <a:pt x="2565" y="1101"/>
                </a:lnTo>
                <a:lnTo>
                  <a:pt x="2565" y="1101"/>
                </a:lnTo>
                <a:lnTo>
                  <a:pt x="2563" y="1103"/>
                </a:lnTo>
                <a:lnTo>
                  <a:pt x="2560" y="1103"/>
                </a:lnTo>
                <a:lnTo>
                  <a:pt x="2558" y="1105"/>
                </a:lnTo>
                <a:lnTo>
                  <a:pt x="2556" y="1103"/>
                </a:lnTo>
                <a:lnTo>
                  <a:pt x="2554" y="1103"/>
                </a:lnTo>
                <a:lnTo>
                  <a:pt x="2552" y="1103"/>
                </a:lnTo>
                <a:lnTo>
                  <a:pt x="2550" y="1103"/>
                </a:lnTo>
                <a:lnTo>
                  <a:pt x="2546" y="1105"/>
                </a:lnTo>
                <a:lnTo>
                  <a:pt x="2542" y="1105"/>
                </a:lnTo>
                <a:lnTo>
                  <a:pt x="2537" y="1103"/>
                </a:lnTo>
                <a:lnTo>
                  <a:pt x="2533" y="1101"/>
                </a:lnTo>
                <a:lnTo>
                  <a:pt x="2531" y="1097"/>
                </a:lnTo>
                <a:lnTo>
                  <a:pt x="2531" y="1095"/>
                </a:lnTo>
                <a:lnTo>
                  <a:pt x="2531" y="1095"/>
                </a:lnTo>
                <a:lnTo>
                  <a:pt x="2531" y="1092"/>
                </a:lnTo>
                <a:lnTo>
                  <a:pt x="2529" y="1092"/>
                </a:lnTo>
                <a:lnTo>
                  <a:pt x="2527" y="1092"/>
                </a:lnTo>
                <a:lnTo>
                  <a:pt x="2527" y="1095"/>
                </a:lnTo>
                <a:lnTo>
                  <a:pt x="2525" y="1095"/>
                </a:lnTo>
                <a:lnTo>
                  <a:pt x="2523" y="1095"/>
                </a:lnTo>
                <a:lnTo>
                  <a:pt x="2521" y="1097"/>
                </a:lnTo>
                <a:lnTo>
                  <a:pt x="2516" y="1111"/>
                </a:lnTo>
                <a:lnTo>
                  <a:pt x="2510" y="1122"/>
                </a:lnTo>
                <a:lnTo>
                  <a:pt x="2508" y="1124"/>
                </a:lnTo>
                <a:lnTo>
                  <a:pt x="2504" y="1126"/>
                </a:lnTo>
                <a:lnTo>
                  <a:pt x="2498" y="1130"/>
                </a:lnTo>
                <a:lnTo>
                  <a:pt x="2487" y="1134"/>
                </a:lnTo>
                <a:lnTo>
                  <a:pt x="2485" y="1136"/>
                </a:lnTo>
                <a:lnTo>
                  <a:pt x="2483" y="1136"/>
                </a:lnTo>
                <a:lnTo>
                  <a:pt x="2479" y="1141"/>
                </a:lnTo>
                <a:lnTo>
                  <a:pt x="2475" y="1147"/>
                </a:lnTo>
                <a:lnTo>
                  <a:pt x="2475" y="1147"/>
                </a:lnTo>
                <a:lnTo>
                  <a:pt x="2472" y="1151"/>
                </a:lnTo>
                <a:lnTo>
                  <a:pt x="2472" y="1155"/>
                </a:lnTo>
                <a:lnTo>
                  <a:pt x="2468" y="1160"/>
                </a:lnTo>
                <a:lnTo>
                  <a:pt x="2466" y="1166"/>
                </a:lnTo>
                <a:lnTo>
                  <a:pt x="2466" y="1170"/>
                </a:lnTo>
                <a:lnTo>
                  <a:pt x="2466" y="1174"/>
                </a:lnTo>
                <a:lnTo>
                  <a:pt x="2464" y="1176"/>
                </a:lnTo>
                <a:lnTo>
                  <a:pt x="2464" y="1176"/>
                </a:lnTo>
                <a:lnTo>
                  <a:pt x="2466" y="1178"/>
                </a:lnTo>
                <a:lnTo>
                  <a:pt x="2468" y="1180"/>
                </a:lnTo>
                <a:lnTo>
                  <a:pt x="2468" y="1183"/>
                </a:lnTo>
                <a:lnTo>
                  <a:pt x="2468" y="1185"/>
                </a:lnTo>
                <a:lnTo>
                  <a:pt x="2466" y="1189"/>
                </a:lnTo>
                <a:lnTo>
                  <a:pt x="2464" y="1191"/>
                </a:lnTo>
                <a:lnTo>
                  <a:pt x="2462" y="1193"/>
                </a:lnTo>
                <a:lnTo>
                  <a:pt x="2460" y="1197"/>
                </a:lnTo>
                <a:lnTo>
                  <a:pt x="2456" y="1201"/>
                </a:lnTo>
                <a:lnTo>
                  <a:pt x="2454" y="1204"/>
                </a:lnTo>
                <a:lnTo>
                  <a:pt x="2447" y="1208"/>
                </a:lnTo>
                <a:lnTo>
                  <a:pt x="2443" y="1210"/>
                </a:lnTo>
                <a:lnTo>
                  <a:pt x="2443" y="1212"/>
                </a:lnTo>
                <a:lnTo>
                  <a:pt x="2441" y="1214"/>
                </a:lnTo>
                <a:lnTo>
                  <a:pt x="2435" y="1216"/>
                </a:lnTo>
                <a:lnTo>
                  <a:pt x="2426" y="1218"/>
                </a:lnTo>
                <a:lnTo>
                  <a:pt x="2422" y="1218"/>
                </a:lnTo>
                <a:lnTo>
                  <a:pt x="2420" y="1220"/>
                </a:lnTo>
                <a:lnTo>
                  <a:pt x="2418" y="1222"/>
                </a:lnTo>
                <a:lnTo>
                  <a:pt x="2416" y="1224"/>
                </a:lnTo>
                <a:lnTo>
                  <a:pt x="2416" y="1227"/>
                </a:lnTo>
                <a:lnTo>
                  <a:pt x="2414" y="1231"/>
                </a:lnTo>
                <a:lnTo>
                  <a:pt x="2412" y="1235"/>
                </a:lnTo>
                <a:lnTo>
                  <a:pt x="2412" y="1239"/>
                </a:lnTo>
                <a:lnTo>
                  <a:pt x="2410" y="1239"/>
                </a:lnTo>
                <a:lnTo>
                  <a:pt x="2405" y="1241"/>
                </a:lnTo>
                <a:lnTo>
                  <a:pt x="2403" y="1243"/>
                </a:lnTo>
                <a:lnTo>
                  <a:pt x="2401" y="1245"/>
                </a:lnTo>
                <a:lnTo>
                  <a:pt x="2399" y="1245"/>
                </a:lnTo>
                <a:lnTo>
                  <a:pt x="2397" y="1248"/>
                </a:lnTo>
                <a:lnTo>
                  <a:pt x="2397" y="1250"/>
                </a:lnTo>
                <a:lnTo>
                  <a:pt x="2397" y="1252"/>
                </a:lnTo>
                <a:lnTo>
                  <a:pt x="2395" y="1256"/>
                </a:lnTo>
                <a:lnTo>
                  <a:pt x="2393" y="1258"/>
                </a:lnTo>
                <a:lnTo>
                  <a:pt x="2393" y="1262"/>
                </a:lnTo>
                <a:lnTo>
                  <a:pt x="2393" y="1266"/>
                </a:lnTo>
                <a:lnTo>
                  <a:pt x="2391" y="1269"/>
                </a:lnTo>
                <a:lnTo>
                  <a:pt x="2391" y="1271"/>
                </a:lnTo>
                <a:lnTo>
                  <a:pt x="2389" y="1273"/>
                </a:lnTo>
                <a:lnTo>
                  <a:pt x="2382" y="1279"/>
                </a:lnTo>
                <a:lnTo>
                  <a:pt x="2378" y="1281"/>
                </a:lnTo>
                <a:lnTo>
                  <a:pt x="2378" y="1283"/>
                </a:lnTo>
                <a:lnTo>
                  <a:pt x="2376" y="1283"/>
                </a:lnTo>
                <a:lnTo>
                  <a:pt x="2376" y="1285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6" y="1287"/>
                </a:lnTo>
                <a:lnTo>
                  <a:pt x="2376" y="1289"/>
                </a:lnTo>
                <a:lnTo>
                  <a:pt x="2374" y="1292"/>
                </a:lnTo>
                <a:lnTo>
                  <a:pt x="2372" y="1294"/>
                </a:lnTo>
                <a:lnTo>
                  <a:pt x="2374" y="1294"/>
                </a:lnTo>
                <a:lnTo>
                  <a:pt x="2374" y="1296"/>
                </a:lnTo>
                <a:lnTo>
                  <a:pt x="2372" y="1298"/>
                </a:lnTo>
                <a:lnTo>
                  <a:pt x="2370" y="1302"/>
                </a:lnTo>
                <a:lnTo>
                  <a:pt x="2368" y="1306"/>
                </a:lnTo>
                <a:lnTo>
                  <a:pt x="2366" y="1306"/>
                </a:lnTo>
                <a:lnTo>
                  <a:pt x="2364" y="1308"/>
                </a:lnTo>
                <a:lnTo>
                  <a:pt x="2361" y="1313"/>
                </a:lnTo>
                <a:lnTo>
                  <a:pt x="2361" y="1319"/>
                </a:lnTo>
                <a:lnTo>
                  <a:pt x="2359" y="1327"/>
                </a:lnTo>
                <a:lnTo>
                  <a:pt x="2361" y="1327"/>
                </a:lnTo>
                <a:lnTo>
                  <a:pt x="2361" y="1325"/>
                </a:lnTo>
                <a:lnTo>
                  <a:pt x="2361" y="1325"/>
                </a:lnTo>
                <a:lnTo>
                  <a:pt x="2364" y="1323"/>
                </a:lnTo>
                <a:lnTo>
                  <a:pt x="2364" y="1323"/>
                </a:lnTo>
                <a:lnTo>
                  <a:pt x="2366" y="1327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29"/>
                </a:lnTo>
                <a:lnTo>
                  <a:pt x="2370" y="1329"/>
                </a:lnTo>
                <a:lnTo>
                  <a:pt x="2370" y="1331"/>
                </a:lnTo>
                <a:lnTo>
                  <a:pt x="2372" y="1334"/>
                </a:lnTo>
                <a:lnTo>
                  <a:pt x="2372" y="1338"/>
                </a:lnTo>
                <a:lnTo>
                  <a:pt x="2372" y="1338"/>
                </a:lnTo>
                <a:lnTo>
                  <a:pt x="2372" y="1340"/>
                </a:lnTo>
                <a:lnTo>
                  <a:pt x="2372" y="1344"/>
                </a:lnTo>
                <a:lnTo>
                  <a:pt x="2370" y="1348"/>
                </a:lnTo>
                <a:lnTo>
                  <a:pt x="2372" y="1348"/>
                </a:lnTo>
                <a:lnTo>
                  <a:pt x="2370" y="1348"/>
                </a:lnTo>
                <a:lnTo>
                  <a:pt x="2370" y="1350"/>
                </a:lnTo>
                <a:lnTo>
                  <a:pt x="2368" y="1350"/>
                </a:lnTo>
                <a:lnTo>
                  <a:pt x="2370" y="1350"/>
                </a:lnTo>
                <a:lnTo>
                  <a:pt x="2372" y="1352"/>
                </a:lnTo>
                <a:lnTo>
                  <a:pt x="2372" y="1354"/>
                </a:lnTo>
                <a:lnTo>
                  <a:pt x="2374" y="1359"/>
                </a:lnTo>
                <a:lnTo>
                  <a:pt x="2374" y="1363"/>
                </a:lnTo>
                <a:lnTo>
                  <a:pt x="2376" y="1367"/>
                </a:lnTo>
                <a:lnTo>
                  <a:pt x="2376" y="1371"/>
                </a:lnTo>
                <a:lnTo>
                  <a:pt x="2374" y="1378"/>
                </a:lnTo>
                <a:lnTo>
                  <a:pt x="2372" y="1382"/>
                </a:lnTo>
                <a:lnTo>
                  <a:pt x="2372" y="1386"/>
                </a:lnTo>
                <a:lnTo>
                  <a:pt x="2370" y="1390"/>
                </a:lnTo>
                <a:lnTo>
                  <a:pt x="2370" y="1392"/>
                </a:lnTo>
                <a:lnTo>
                  <a:pt x="2368" y="1394"/>
                </a:lnTo>
                <a:lnTo>
                  <a:pt x="2368" y="1403"/>
                </a:lnTo>
                <a:lnTo>
                  <a:pt x="2368" y="1403"/>
                </a:lnTo>
                <a:lnTo>
                  <a:pt x="2364" y="1409"/>
                </a:lnTo>
                <a:lnTo>
                  <a:pt x="2359" y="1415"/>
                </a:lnTo>
                <a:lnTo>
                  <a:pt x="2355" y="1417"/>
                </a:lnTo>
                <a:lnTo>
                  <a:pt x="2353" y="1417"/>
                </a:lnTo>
                <a:lnTo>
                  <a:pt x="2355" y="1419"/>
                </a:lnTo>
                <a:lnTo>
                  <a:pt x="2355" y="1417"/>
                </a:lnTo>
                <a:lnTo>
                  <a:pt x="2357" y="1417"/>
                </a:lnTo>
                <a:lnTo>
                  <a:pt x="2357" y="1419"/>
                </a:lnTo>
                <a:lnTo>
                  <a:pt x="2359" y="1419"/>
                </a:lnTo>
                <a:lnTo>
                  <a:pt x="2359" y="1422"/>
                </a:lnTo>
                <a:lnTo>
                  <a:pt x="2361" y="1424"/>
                </a:lnTo>
                <a:lnTo>
                  <a:pt x="2364" y="1426"/>
                </a:lnTo>
                <a:lnTo>
                  <a:pt x="2364" y="1428"/>
                </a:lnTo>
                <a:lnTo>
                  <a:pt x="2364" y="1428"/>
                </a:lnTo>
                <a:lnTo>
                  <a:pt x="2366" y="1428"/>
                </a:lnTo>
                <a:lnTo>
                  <a:pt x="2366" y="1428"/>
                </a:lnTo>
                <a:lnTo>
                  <a:pt x="2368" y="1428"/>
                </a:lnTo>
                <a:lnTo>
                  <a:pt x="2366" y="1428"/>
                </a:lnTo>
                <a:lnTo>
                  <a:pt x="2366" y="1430"/>
                </a:lnTo>
                <a:lnTo>
                  <a:pt x="2366" y="1430"/>
                </a:lnTo>
                <a:lnTo>
                  <a:pt x="2366" y="1432"/>
                </a:lnTo>
                <a:lnTo>
                  <a:pt x="2366" y="1432"/>
                </a:lnTo>
                <a:lnTo>
                  <a:pt x="2368" y="1434"/>
                </a:lnTo>
                <a:lnTo>
                  <a:pt x="2368" y="1434"/>
                </a:lnTo>
                <a:lnTo>
                  <a:pt x="2368" y="1436"/>
                </a:lnTo>
                <a:lnTo>
                  <a:pt x="2370" y="1438"/>
                </a:lnTo>
                <a:lnTo>
                  <a:pt x="2370" y="1438"/>
                </a:lnTo>
                <a:lnTo>
                  <a:pt x="2374" y="1436"/>
                </a:lnTo>
                <a:lnTo>
                  <a:pt x="2378" y="1436"/>
                </a:lnTo>
                <a:lnTo>
                  <a:pt x="2382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2" y="1436"/>
                </a:lnTo>
                <a:lnTo>
                  <a:pt x="2378" y="1436"/>
                </a:lnTo>
                <a:lnTo>
                  <a:pt x="2376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2" y="1438"/>
                </a:lnTo>
                <a:lnTo>
                  <a:pt x="2370" y="1440"/>
                </a:lnTo>
                <a:lnTo>
                  <a:pt x="2368" y="1438"/>
                </a:lnTo>
                <a:lnTo>
                  <a:pt x="2368" y="1438"/>
                </a:lnTo>
                <a:lnTo>
                  <a:pt x="2368" y="1436"/>
                </a:lnTo>
                <a:lnTo>
                  <a:pt x="2366" y="1436"/>
                </a:lnTo>
                <a:lnTo>
                  <a:pt x="2366" y="1436"/>
                </a:lnTo>
                <a:lnTo>
                  <a:pt x="2364" y="1438"/>
                </a:lnTo>
                <a:lnTo>
                  <a:pt x="2366" y="1440"/>
                </a:lnTo>
                <a:lnTo>
                  <a:pt x="2366" y="1443"/>
                </a:lnTo>
                <a:lnTo>
                  <a:pt x="2366" y="1445"/>
                </a:lnTo>
                <a:lnTo>
                  <a:pt x="2366" y="1445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8" y="1449"/>
                </a:lnTo>
                <a:lnTo>
                  <a:pt x="2368" y="1447"/>
                </a:lnTo>
                <a:lnTo>
                  <a:pt x="2368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68" y="1449"/>
                </a:lnTo>
                <a:lnTo>
                  <a:pt x="2366" y="1451"/>
                </a:lnTo>
                <a:lnTo>
                  <a:pt x="2366" y="1451"/>
                </a:lnTo>
                <a:lnTo>
                  <a:pt x="2364" y="1451"/>
                </a:lnTo>
                <a:lnTo>
                  <a:pt x="2366" y="1453"/>
                </a:lnTo>
                <a:lnTo>
                  <a:pt x="2366" y="1453"/>
                </a:lnTo>
                <a:lnTo>
                  <a:pt x="2370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7"/>
                </a:lnTo>
                <a:lnTo>
                  <a:pt x="2372" y="1459"/>
                </a:lnTo>
                <a:lnTo>
                  <a:pt x="2374" y="1459"/>
                </a:lnTo>
                <a:lnTo>
                  <a:pt x="2376" y="1459"/>
                </a:lnTo>
                <a:lnTo>
                  <a:pt x="2376" y="1459"/>
                </a:lnTo>
                <a:lnTo>
                  <a:pt x="2378" y="1459"/>
                </a:lnTo>
                <a:lnTo>
                  <a:pt x="2376" y="1461"/>
                </a:lnTo>
                <a:lnTo>
                  <a:pt x="2378" y="1461"/>
                </a:lnTo>
                <a:lnTo>
                  <a:pt x="2380" y="1461"/>
                </a:lnTo>
                <a:lnTo>
                  <a:pt x="2382" y="1459"/>
                </a:lnTo>
                <a:lnTo>
                  <a:pt x="2384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7" y="1459"/>
                </a:lnTo>
                <a:lnTo>
                  <a:pt x="2384" y="1459"/>
                </a:lnTo>
                <a:lnTo>
                  <a:pt x="2384" y="1461"/>
                </a:lnTo>
                <a:lnTo>
                  <a:pt x="2382" y="1461"/>
                </a:lnTo>
                <a:lnTo>
                  <a:pt x="2382" y="1461"/>
                </a:lnTo>
                <a:lnTo>
                  <a:pt x="2384" y="1463"/>
                </a:lnTo>
                <a:lnTo>
                  <a:pt x="2384" y="1463"/>
                </a:lnTo>
                <a:lnTo>
                  <a:pt x="2387" y="1463"/>
                </a:lnTo>
                <a:lnTo>
                  <a:pt x="2387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7" y="1463"/>
                </a:lnTo>
                <a:lnTo>
                  <a:pt x="2384" y="1466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70"/>
                </a:lnTo>
                <a:lnTo>
                  <a:pt x="2384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2"/>
                </a:lnTo>
                <a:lnTo>
                  <a:pt x="2389" y="1472"/>
                </a:lnTo>
                <a:lnTo>
                  <a:pt x="2389" y="1470"/>
                </a:lnTo>
                <a:lnTo>
                  <a:pt x="2389" y="1470"/>
                </a:lnTo>
                <a:lnTo>
                  <a:pt x="2389" y="1472"/>
                </a:lnTo>
                <a:lnTo>
                  <a:pt x="2391" y="1474"/>
                </a:lnTo>
                <a:lnTo>
                  <a:pt x="2389" y="1474"/>
                </a:lnTo>
                <a:lnTo>
                  <a:pt x="2391" y="1476"/>
                </a:lnTo>
                <a:lnTo>
                  <a:pt x="2391" y="1476"/>
                </a:lnTo>
                <a:lnTo>
                  <a:pt x="2391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5" y="1474"/>
                </a:lnTo>
                <a:lnTo>
                  <a:pt x="2395" y="1476"/>
                </a:lnTo>
                <a:lnTo>
                  <a:pt x="2395" y="1478"/>
                </a:lnTo>
                <a:lnTo>
                  <a:pt x="2397" y="1476"/>
                </a:lnTo>
                <a:lnTo>
                  <a:pt x="2397" y="1476"/>
                </a:lnTo>
                <a:lnTo>
                  <a:pt x="2397" y="1478"/>
                </a:lnTo>
                <a:lnTo>
                  <a:pt x="2397" y="1478"/>
                </a:lnTo>
                <a:lnTo>
                  <a:pt x="2399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5" y="1484"/>
                </a:lnTo>
                <a:lnTo>
                  <a:pt x="2405" y="1487"/>
                </a:lnTo>
                <a:lnTo>
                  <a:pt x="2405" y="1487"/>
                </a:lnTo>
                <a:lnTo>
                  <a:pt x="2408" y="1489"/>
                </a:lnTo>
                <a:lnTo>
                  <a:pt x="2408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91"/>
                </a:lnTo>
                <a:lnTo>
                  <a:pt x="2410" y="1493"/>
                </a:lnTo>
                <a:lnTo>
                  <a:pt x="2410" y="1493"/>
                </a:lnTo>
                <a:lnTo>
                  <a:pt x="2412" y="1493"/>
                </a:lnTo>
                <a:lnTo>
                  <a:pt x="2414" y="1495"/>
                </a:lnTo>
                <a:lnTo>
                  <a:pt x="2414" y="1497"/>
                </a:lnTo>
                <a:lnTo>
                  <a:pt x="2414" y="1497"/>
                </a:lnTo>
                <a:lnTo>
                  <a:pt x="2416" y="1499"/>
                </a:lnTo>
                <a:lnTo>
                  <a:pt x="2416" y="1499"/>
                </a:lnTo>
                <a:lnTo>
                  <a:pt x="2416" y="1501"/>
                </a:lnTo>
                <a:lnTo>
                  <a:pt x="2416" y="1501"/>
                </a:lnTo>
                <a:lnTo>
                  <a:pt x="2416" y="1501"/>
                </a:lnTo>
                <a:lnTo>
                  <a:pt x="2418" y="1503"/>
                </a:lnTo>
                <a:lnTo>
                  <a:pt x="2418" y="1503"/>
                </a:lnTo>
                <a:lnTo>
                  <a:pt x="2418" y="1503"/>
                </a:lnTo>
                <a:lnTo>
                  <a:pt x="2416" y="1503"/>
                </a:lnTo>
                <a:lnTo>
                  <a:pt x="2416" y="1505"/>
                </a:lnTo>
                <a:lnTo>
                  <a:pt x="2416" y="1505"/>
                </a:lnTo>
                <a:lnTo>
                  <a:pt x="2416" y="1508"/>
                </a:lnTo>
                <a:lnTo>
                  <a:pt x="2418" y="1508"/>
                </a:lnTo>
                <a:lnTo>
                  <a:pt x="2418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18" y="1510"/>
                </a:lnTo>
                <a:lnTo>
                  <a:pt x="2418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2"/>
                </a:lnTo>
                <a:lnTo>
                  <a:pt x="2418" y="1514"/>
                </a:lnTo>
                <a:lnTo>
                  <a:pt x="2420" y="1514"/>
                </a:lnTo>
                <a:lnTo>
                  <a:pt x="2420" y="1514"/>
                </a:lnTo>
                <a:lnTo>
                  <a:pt x="2420" y="1516"/>
                </a:lnTo>
                <a:lnTo>
                  <a:pt x="2420" y="1518"/>
                </a:lnTo>
                <a:lnTo>
                  <a:pt x="2422" y="1518"/>
                </a:lnTo>
                <a:lnTo>
                  <a:pt x="2422" y="1520"/>
                </a:lnTo>
                <a:lnTo>
                  <a:pt x="2424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8" y="1522"/>
                </a:lnTo>
                <a:lnTo>
                  <a:pt x="2426" y="1524"/>
                </a:lnTo>
                <a:lnTo>
                  <a:pt x="2426" y="1524"/>
                </a:lnTo>
                <a:lnTo>
                  <a:pt x="2428" y="1526"/>
                </a:lnTo>
                <a:lnTo>
                  <a:pt x="2435" y="1528"/>
                </a:lnTo>
                <a:lnTo>
                  <a:pt x="2437" y="1528"/>
                </a:lnTo>
                <a:lnTo>
                  <a:pt x="2441" y="1531"/>
                </a:lnTo>
                <a:lnTo>
                  <a:pt x="2441" y="1533"/>
                </a:lnTo>
                <a:lnTo>
                  <a:pt x="2443" y="1535"/>
                </a:lnTo>
                <a:lnTo>
                  <a:pt x="2447" y="1537"/>
                </a:lnTo>
                <a:lnTo>
                  <a:pt x="2452" y="1539"/>
                </a:lnTo>
                <a:lnTo>
                  <a:pt x="2452" y="1541"/>
                </a:lnTo>
                <a:lnTo>
                  <a:pt x="2454" y="1541"/>
                </a:lnTo>
                <a:lnTo>
                  <a:pt x="2454" y="1541"/>
                </a:lnTo>
                <a:lnTo>
                  <a:pt x="2458" y="1543"/>
                </a:lnTo>
                <a:lnTo>
                  <a:pt x="2458" y="1543"/>
                </a:lnTo>
                <a:lnTo>
                  <a:pt x="2468" y="1552"/>
                </a:lnTo>
                <a:lnTo>
                  <a:pt x="2472" y="1556"/>
                </a:lnTo>
                <a:lnTo>
                  <a:pt x="2475" y="1558"/>
                </a:lnTo>
                <a:lnTo>
                  <a:pt x="2487" y="1566"/>
                </a:lnTo>
                <a:lnTo>
                  <a:pt x="2491" y="1566"/>
                </a:lnTo>
                <a:lnTo>
                  <a:pt x="2498" y="1568"/>
                </a:lnTo>
                <a:lnTo>
                  <a:pt x="2498" y="1568"/>
                </a:lnTo>
                <a:lnTo>
                  <a:pt x="2500" y="1568"/>
                </a:lnTo>
                <a:lnTo>
                  <a:pt x="2504" y="1566"/>
                </a:lnTo>
                <a:lnTo>
                  <a:pt x="2506" y="1566"/>
                </a:lnTo>
                <a:lnTo>
                  <a:pt x="2508" y="1564"/>
                </a:lnTo>
                <a:lnTo>
                  <a:pt x="2508" y="1564"/>
                </a:lnTo>
                <a:lnTo>
                  <a:pt x="2512" y="1562"/>
                </a:lnTo>
                <a:lnTo>
                  <a:pt x="2521" y="1560"/>
                </a:lnTo>
                <a:lnTo>
                  <a:pt x="2523" y="1560"/>
                </a:lnTo>
                <a:lnTo>
                  <a:pt x="2527" y="1558"/>
                </a:lnTo>
                <a:lnTo>
                  <a:pt x="2535" y="1558"/>
                </a:lnTo>
                <a:lnTo>
                  <a:pt x="2533" y="1558"/>
                </a:lnTo>
                <a:lnTo>
                  <a:pt x="2531" y="1558"/>
                </a:lnTo>
                <a:lnTo>
                  <a:pt x="2529" y="1558"/>
                </a:lnTo>
                <a:lnTo>
                  <a:pt x="2531" y="1556"/>
                </a:lnTo>
                <a:lnTo>
                  <a:pt x="2531" y="1556"/>
                </a:lnTo>
                <a:lnTo>
                  <a:pt x="2535" y="1556"/>
                </a:lnTo>
                <a:lnTo>
                  <a:pt x="2535" y="1558"/>
                </a:lnTo>
                <a:lnTo>
                  <a:pt x="2537" y="1558"/>
                </a:lnTo>
                <a:lnTo>
                  <a:pt x="2540" y="1558"/>
                </a:lnTo>
                <a:lnTo>
                  <a:pt x="2550" y="1556"/>
                </a:lnTo>
                <a:lnTo>
                  <a:pt x="2548" y="1556"/>
                </a:lnTo>
                <a:lnTo>
                  <a:pt x="2548" y="1556"/>
                </a:lnTo>
                <a:lnTo>
                  <a:pt x="2542" y="1556"/>
                </a:lnTo>
                <a:lnTo>
                  <a:pt x="2542" y="1556"/>
                </a:lnTo>
                <a:lnTo>
                  <a:pt x="2544" y="1556"/>
                </a:lnTo>
                <a:lnTo>
                  <a:pt x="2548" y="1556"/>
                </a:lnTo>
                <a:lnTo>
                  <a:pt x="2550" y="1556"/>
                </a:lnTo>
                <a:lnTo>
                  <a:pt x="2552" y="1556"/>
                </a:lnTo>
                <a:lnTo>
                  <a:pt x="2558" y="1558"/>
                </a:lnTo>
                <a:lnTo>
                  <a:pt x="2560" y="1558"/>
                </a:lnTo>
                <a:lnTo>
                  <a:pt x="2560" y="1554"/>
                </a:lnTo>
                <a:lnTo>
                  <a:pt x="2560" y="1554"/>
                </a:lnTo>
                <a:lnTo>
                  <a:pt x="2563" y="1554"/>
                </a:lnTo>
                <a:lnTo>
                  <a:pt x="2563" y="1556"/>
                </a:lnTo>
                <a:lnTo>
                  <a:pt x="2563" y="1558"/>
                </a:lnTo>
                <a:lnTo>
                  <a:pt x="2565" y="1558"/>
                </a:lnTo>
                <a:lnTo>
                  <a:pt x="2565" y="1558"/>
                </a:lnTo>
                <a:lnTo>
                  <a:pt x="2563" y="1558"/>
                </a:lnTo>
                <a:lnTo>
                  <a:pt x="2560" y="1558"/>
                </a:lnTo>
                <a:lnTo>
                  <a:pt x="2560" y="1558"/>
                </a:lnTo>
                <a:lnTo>
                  <a:pt x="2563" y="1558"/>
                </a:lnTo>
                <a:lnTo>
                  <a:pt x="2563" y="1558"/>
                </a:lnTo>
                <a:lnTo>
                  <a:pt x="2565" y="1558"/>
                </a:lnTo>
                <a:lnTo>
                  <a:pt x="2569" y="1560"/>
                </a:lnTo>
                <a:lnTo>
                  <a:pt x="2573" y="1560"/>
                </a:lnTo>
                <a:lnTo>
                  <a:pt x="2575" y="1562"/>
                </a:lnTo>
                <a:lnTo>
                  <a:pt x="2577" y="1562"/>
                </a:lnTo>
                <a:lnTo>
                  <a:pt x="2579" y="1562"/>
                </a:lnTo>
                <a:lnTo>
                  <a:pt x="2581" y="1562"/>
                </a:lnTo>
                <a:lnTo>
                  <a:pt x="2584" y="1560"/>
                </a:lnTo>
                <a:lnTo>
                  <a:pt x="2586" y="1558"/>
                </a:lnTo>
                <a:lnTo>
                  <a:pt x="2592" y="1556"/>
                </a:lnTo>
                <a:lnTo>
                  <a:pt x="2596" y="1556"/>
                </a:lnTo>
                <a:lnTo>
                  <a:pt x="2598" y="1556"/>
                </a:lnTo>
                <a:lnTo>
                  <a:pt x="2600" y="1554"/>
                </a:lnTo>
                <a:lnTo>
                  <a:pt x="2602" y="1552"/>
                </a:lnTo>
                <a:lnTo>
                  <a:pt x="2607" y="1552"/>
                </a:lnTo>
                <a:lnTo>
                  <a:pt x="2611" y="1549"/>
                </a:lnTo>
                <a:lnTo>
                  <a:pt x="2617" y="1547"/>
                </a:lnTo>
                <a:lnTo>
                  <a:pt x="2619" y="1547"/>
                </a:lnTo>
                <a:lnTo>
                  <a:pt x="2621" y="1547"/>
                </a:lnTo>
                <a:lnTo>
                  <a:pt x="2623" y="1545"/>
                </a:lnTo>
                <a:lnTo>
                  <a:pt x="2623" y="1545"/>
                </a:lnTo>
                <a:lnTo>
                  <a:pt x="2623" y="1543"/>
                </a:lnTo>
                <a:lnTo>
                  <a:pt x="2625" y="1543"/>
                </a:lnTo>
                <a:lnTo>
                  <a:pt x="2628" y="1543"/>
                </a:lnTo>
                <a:lnTo>
                  <a:pt x="2632" y="1541"/>
                </a:lnTo>
                <a:lnTo>
                  <a:pt x="2634" y="1541"/>
                </a:lnTo>
                <a:lnTo>
                  <a:pt x="2640" y="1541"/>
                </a:lnTo>
                <a:lnTo>
                  <a:pt x="2646" y="1539"/>
                </a:lnTo>
                <a:lnTo>
                  <a:pt x="2648" y="1539"/>
                </a:lnTo>
                <a:lnTo>
                  <a:pt x="2657" y="1539"/>
                </a:lnTo>
                <a:lnTo>
                  <a:pt x="2657" y="1537"/>
                </a:lnTo>
                <a:lnTo>
                  <a:pt x="2659" y="1537"/>
                </a:lnTo>
                <a:lnTo>
                  <a:pt x="2661" y="1537"/>
                </a:lnTo>
                <a:lnTo>
                  <a:pt x="2661" y="1537"/>
                </a:lnTo>
                <a:lnTo>
                  <a:pt x="2659" y="1539"/>
                </a:lnTo>
                <a:lnTo>
                  <a:pt x="2659" y="1539"/>
                </a:lnTo>
                <a:lnTo>
                  <a:pt x="2657" y="1539"/>
                </a:lnTo>
                <a:lnTo>
                  <a:pt x="2659" y="1539"/>
                </a:lnTo>
                <a:lnTo>
                  <a:pt x="2667" y="1539"/>
                </a:lnTo>
                <a:lnTo>
                  <a:pt x="2672" y="1539"/>
                </a:lnTo>
                <a:lnTo>
                  <a:pt x="2676" y="1541"/>
                </a:lnTo>
                <a:lnTo>
                  <a:pt x="2678" y="1545"/>
                </a:lnTo>
                <a:lnTo>
                  <a:pt x="2680" y="1547"/>
                </a:lnTo>
                <a:lnTo>
                  <a:pt x="2682" y="1547"/>
                </a:lnTo>
                <a:lnTo>
                  <a:pt x="2682" y="1549"/>
                </a:lnTo>
                <a:lnTo>
                  <a:pt x="2682" y="1549"/>
                </a:lnTo>
                <a:lnTo>
                  <a:pt x="2682" y="1552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6" y="1549"/>
                </a:lnTo>
                <a:lnTo>
                  <a:pt x="2686" y="1549"/>
                </a:lnTo>
                <a:lnTo>
                  <a:pt x="2686" y="1552"/>
                </a:lnTo>
                <a:lnTo>
                  <a:pt x="2686" y="1552"/>
                </a:lnTo>
                <a:lnTo>
                  <a:pt x="2684" y="1552"/>
                </a:lnTo>
                <a:lnTo>
                  <a:pt x="2684" y="1552"/>
                </a:lnTo>
                <a:lnTo>
                  <a:pt x="2682" y="1552"/>
                </a:lnTo>
                <a:lnTo>
                  <a:pt x="2684" y="1552"/>
                </a:lnTo>
                <a:lnTo>
                  <a:pt x="2686" y="1554"/>
                </a:lnTo>
                <a:lnTo>
                  <a:pt x="2688" y="1552"/>
                </a:lnTo>
                <a:lnTo>
                  <a:pt x="2688" y="1554"/>
                </a:lnTo>
                <a:lnTo>
                  <a:pt x="2688" y="1554"/>
                </a:lnTo>
                <a:lnTo>
                  <a:pt x="2686" y="1554"/>
                </a:lnTo>
                <a:lnTo>
                  <a:pt x="2686" y="1554"/>
                </a:lnTo>
                <a:lnTo>
                  <a:pt x="2686" y="1556"/>
                </a:lnTo>
                <a:lnTo>
                  <a:pt x="2686" y="1556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60"/>
                </a:lnTo>
                <a:lnTo>
                  <a:pt x="2688" y="1562"/>
                </a:lnTo>
                <a:lnTo>
                  <a:pt x="2688" y="1564"/>
                </a:lnTo>
                <a:lnTo>
                  <a:pt x="2688" y="1564"/>
                </a:lnTo>
                <a:lnTo>
                  <a:pt x="2692" y="1566"/>
                </a:lnTo>
                <a:lnTo>
                  <a:pt x="2692" y="1568"/>
                </a:lnTo>
                <a:lnTo>
                  <a:pt x="2695" y="1568"/>
                </a:lnTo>
                <a:lnTo>
                  <a:pt x="2697" y="1570"/>
                </a:lnTo>
                <a:lnTo>
                  <a:pt x="2697" y="1570"/>
                </a:lnTo>
                <a:lnTo>
                  <a:pt x="2697" y="1570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701" y="1568"/>
                </a:lnTo>
                <a:lnTo>
                  <a:pt x="2701" y="1568"/>
                </a:lnTo>
                <a:lnTo>
                  <a:pt x="2703" y="1568"/>
                </a:lnTo>
                <a:lnTo>
                  <a:pt x="2703" y="1566"/>
                </a:lnTo>
                <a:lnTo>
                  <a:pt x="2703" y="1566"/>
                </a:lnTo>
                <a:lnTo>
                  <a:pt x="2703" y="1568"/>
                </a:lnTo>
                <a:lnTo>
                  <a:pt x="2703" y="1568"/>
                </a:lnTo>
                <a:lnTo>
                  <a:pt x="2705" y="1568"/>
                </a:lnTo>
                <a:lnTo>
                  <a:pt x="2705" y="1568"/>
                </a:lnTo>
                <a:lnTo>
                  <a:pt x="2707" y="1568"/>
                </a:lnTo>
                <a:lnTo>
                  <a:pt x="2707" y="1566"/>
                </a:lnTo>
                <a:lnTo>
                  <a:pt x="2707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7" y="1564"/>
                </a:lnTo>
                <a:lnTo>
                  <a:pt x="2707" y="1566"/>
                </a:lnTo>
                <a:lnTo>
                  <a:pt x="2707" y="1568"/>
                </a:lnTo>
                <a:lnTo>
                  <a:pt x="2707" y="1568"/>
                </a:lnTo>
                <a:lnTo>
                  <a:pt x="2709" y="1568"/>
                </a:lnTo>
                <a:lnTo>
                  <a:pt x="2711" y="1566"/>
                </a:lnTo>
                <a:lnTo>
                  <a:pt x="2711" y="1564"/>
                </a:lnTo>
                <a:lnTo>
                  <a:pt x="2711" y="1564"/>
                </a:lnTo>
                <a:lnTo>
                  <a:pt x="2709" y="1564"/>
                </a:lnTo>
                <a:lnTo>
                  <a:pt x="2711" y="1564"/>
                </a:lnTo>
                <a:lnTo>
                  <a:pt x="2711" y="1564"/>
                </a:lnTo>
                <a:lnTo>
                  <a:pt x="2713" y="1566"/>
                </a:lnTo>
                <a:lnTo>
                  <a:pt x="2716" y="1566"/>
                </a:lnTo>
                <a:lnTo>
                  <a:pt x="2716" y="1564"/>
                </a:lnTo>
                <a:lnTo>
                  <a:pt x="2718" y="1564"/>
                </a:lnTo>
                <a:lnTo>
                  <a:pt x="2718" y="1564"/>
                </a:lnTo>
                <a:lnTo>
                  <a:pt x="2718" y="1566"/>
                </a:lnTo>
                <a:lnTo>
                  <a:pt x="2718" y="1566"/>
                </a:lnTo>
                <a:lnTo>
                  <a:pt x="2720" y="1566"/>
                </a:lnTo>
                <a:lnTo>
                  <a:pt x="2724" y="1566"/>
                </a:lnTo>
                <a:lnTo>
                  <a:pt x="2728" y="1566"/>
                </a:lnTo>
                <a:lnTo>
                  <a:pt x="2728" y="1564"/>
                </a:lnTo>
                <a:lnTo>
                  <a:pt x="2726" y="1560"/>
                </a:lnTo>
                <a:lnTo>
                  <a:pt x="2728" y="1560"/>
                </a:lnTo>
                <a:lnTo>
                  <a:pt x="2728" y="1562"/>
                </a:lnTo>
                <a:lnTo>
                  <a:pt x="2730" y="1562"/>
                </a:lnTo>
                <a:lnTo>
                  <a:pt x="2730" y="1562"/>
                </a:lnTo>
                <a:lnTo>
                  <a:pt x="2730" y="1564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4"/>
                </a:lnTo>
                <a:lnTo>
                  <a:pt x="2732" y="1566"/>
                </a:lnTo>
                <a:lnTo>
                  <a:pt x="2732" y="1566"/>
                </a:lnTo>
                <a:lnTo>
                  <a:pt x="2732" y="1566"/>
                </a:lnTo>
                <a:lnTo>
                  <a:pt x="2734" y="1566"/>
                </a:lnTo>
                <a:lnTo>
                  <a:pt x="2732" y="1564"/>
                </a:lnTo>
                <a:lnTo>
                  <a:pt x="2734" y="1564"/>
                </a:lnTo>
                <a:lnTo>
                  <a:pt x="2734" y="1566"/>
                </a:lnTo>
                <a:lnTo>
                  <a:pt x="2734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8"/>
                </a:lnTo>
                <a:lnTo>
                  <a:pt x="2736" y="1568"/>
                </a:lnTo>
                <a:lnTo>
                  <a:pt x="2736" y="1570"/>
                </a:lnTo>
                <a:lnTo>
                  <a:pt x="2739" y="1570"/>
                </a:lnTo>
                <a:lnTo>
                  <a:pt x="2739" y="1573"/>
                </a:lnTo>
                <a:lnTo>
                  <a:pt x="2741" y="1573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3"/>
                </a:lnTo>
                <a:lnTo>
                  <a:pt x="2745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9" y="1573"/>
                </a:lnTo>
                <a:lnTo>
                  <a:pt x="2747" y="1575"/>
                </a:lnTo>
                <a:lnTo>
                  <a:pt x="2747" y="1575"/>
                </a:lnTo>
                <a:lnTo>
                  <a:pt x="2749" y="1575"/>
                </a:lnTo>
                <a:lnTo>
                  <a:pt x="2749" y="1577"/>
                </a:lnTo>
                <a:lnTo>
                  <a:pt x="2747" y="1575"/>
                </a:lnTo>
                <a:lnTo>
                  <a:pt x="2747" y="1577"/>
                </a:lnTo>
                <a:lnTo>
                  <a:pt x="2747" y="1577"/>
                </a:lnTo>
                <a:lnTo>
                  <a:pt x="2747" y="1579"/>
                </a:lnTo>
                <a:lnTo>
                  <a:pt x="2747" y="1579"/>
                </a:lnTo>
                <a:lnTo>
                  <a:pt x="2749" y="1579"/>
                </a:lnTo>
                <a:lnTo>
                  <a:pt x="2747" y="1581"/>
                </a:lnTo>
                <a:lnTo>
                  <a:pt x="2751" y="1583"/>
                </a:lnTo>
                <a:lnTo>
                  <a:pt x="2751" y="1585"/>
                </a:lnTo>
                <a:lnTo>
                  <a:pt x="2751" y="1587"/>
                </a:lnTo>
                <a:lnTo>
                  <a:pt x="2751" y="1589"/>
                </a:lnTo>
                <a:lnTo>
                  <a:pt x="2751" y="1591"/>
                </a:lnTo>
                <a:lnTo>
                  <a:pt x="2749" y="1596"/>
                </a:lnTo>
                <a:lnTo>
                  <a:pt x="2749" y="1598"/>
                </a:lnTo>
                <a:lnTo>
                  <a:pt x="2749" y="1602"/>
                </a:lnTo>
                <a:lnTo>
                  <a:pt x="2749" y="1604"/>
                </a:lnTo>
                <a:lnTo>
                  <a:pt x="2749" y="1606"/>
                </a:lnTo>
                <a:lnTo>
                  <a:pt x="2747" y="1608"/>
                </a:lnTo>
                <a:lnTo>
                  <a:pt x="2747" y="1608"/>
                </a:lnTo>
                <a:lnTo>
                  <a:pt x="2747" y="1608"/>
                </a:lnTo>
                <a:lnTo>
                  <a:pt x="2745" y="1610"/>
                </a:lnTo>
                <a:lnTo>
                  <a:pt x="2745" y="1612"/>
                </a:lnTo>
                <a:lnTo>
                  <a:pt x="2743" y="1614"/>
                </a:lnTo>
                <a:lnTo>
                  <a:pt x="2745" y="1614"/>
                </a:lnTo>
                <a:lnTo>
                  <a:pt x="2745" y="1614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21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5" y="1621"/>
                </a:lnTo>
                <a:lnTo>
                  <a:pt x="2745" y="1621"/>
                </a:lnTo>
                <a:lnTo>
                  <a:pt x="2743" y="1623"/>
                </a:lnTo>
                <a:lnTo>
                  <a:pt x="2743" y="1623"/>
                </a:lnTo>
                <a:lnTo>
                  <a:pt x="2745" y="1625"/>
                </a:lnTo>
                <a:lnTo>
                  <a:pt x="2745" y="1625"/>
                </a:lnTo>
                <a:lnTo>
                  <a:pt x="2747" y="1627"/>
                </a:lnTo>
                <a:lnTo>
                  <a:pt x="2749" y="1629"/>
                </a:lnTo>
                <a:lnTo>
                  <a:pt x="2751" y="1627"/>
                </a:lnTo>
                <a:lnTo>
                  <a:pt x="2753" y="1629"/>
                </a:lnTo>
                <a:lnTo>
                  <a:pt x="2749" y="1629"/>
                </a:lnTo>
                <a:lnTo>
                  <a:pt x="2749" y="1631"/>
                </a:lnTo>
                <a:lnTo>
                  <a:pt x="2749" y="1629"/>
                </a:lnTo>
                <a:lnTo>
                  <a:pt x="2747" y="1629"/>
                </a:lnTo>
                <a:lnTo>
                  <a:pt x="2745" y="1629"/>
                </a:lnTo>
                <a:lnTo>
                  <a:pt x="2745" y="1629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9"/>
                </a:lnTo>
                <a:lnTo>
                  <a:pt x="2743" y="1631"/>
                </a:lnTo>
                <a:lnTo>
                  <a:pt x="2743" y="1635"/>
                </a:lnTo>
                <a:lnTo>
                  <a:pt x="2741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6" y="1642"/>
                </a:lnTo>
                <a:lnTo>
                  <a:pt x="2736" y="1642"/>
                </a:lnTo>
                <a:lnTo>
                  <a:pt x="2734" y="1640"/>
                </a:lnTo>
                <a:lnTo>
                  <a:pt x="2734" y="1640"/>
                </a:lnTo>
                <a:lnTo>
                  <a:pt x="2736" y="1644"/>
                </a:lnTo>
                <a:lnTo>
                  <a:pt x="2736" y="1644"/>
                </a:lnTo>
                <a:lnTo>
                  <a:pt x="2736" y="1646"/>
                </a:lnTo>
                <a:lnTo>
                  <a:pt x="2736" y="1646"/>
                </a:lnTo>
                <a:lnTo>
                  <a:pt x="2739" y="1650"/>
                </a:lnTo>
                <a:lnTo>
                  <a:pt x="2741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2"/>
                </a:lnTo>
                <a:lnTo>
                  <a:pt x="2743" y="1652"/>
                </a:lnTo>
                <a:lnTo>
                  <a:pt x="2743" y="1652"/>
                </a:lnTo>
                <a:lnTo>
                  <a:pt x="2745" y="1652"/>
                </a:lnTo>
                <a:lnTo>
                  <a:pt x="2745" y="1652"/>
                </a:lnTo>
                <a:lnTo>
                  <a:pt x="2745" y="1654"/>
                </a:lnTo>
                <a:lnTo>
                  <a:pt x="2745" y="1654"/>
                </a:lnTo>
                <a:lnTo>
                  <a:pt x="2745" y="1654"/>
                </a:lnTo>
                <a:lnTo>
                  <a:pt x="2743" y="1654"/>
                </a:lnTo>
                <a:lnTo>
                  <a:pt x="2743" y="1654"/>
                </a:lnTo>
                <a:lnTo>
                  <a:pt x="2739" y="1650"/>
                </a:lnTo>
                <a:lnTo>
                  <a:pt x="2739" y="1650"/>
                </a:lnTo>
                <a:lnTo>
                  <a:pt x="2741" y="1652"/>
                </a:lnTo>
                <a:lnTo>
                  <a:pt x="2743" y="1656"/>
                </a:lnTo>
                <a:lnTo>
                  <a:pt x="2741" y="1656"/>
                </a:lnTo>
                <a:lnTo>
                  <a:pt x="2743" y="1656"/>
                </a:lnTo>
                <a:lnTo>
                  <a:pt x="2743" y="1656"/>
                </a:lnTo>
                <a:lnTo>
                  <a:pt x="2745" y="1658"/>
                </a:lnTo>
                <a:lnTo>
                  <a:pt x="2745" y="1658"/>
                </a:lnTo>
                <a:lnTo>
                  <a:pt x="2745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5" y="1661"/>
                </a:lnTo>
                <a:lnTo>
                  <a:pt x="2745" y="1663"/>
                </a:lnTo>
                <a:lnTo>
                  <a:pt x="2747" y="1663"/>
                </a:lnTo>
                <a:lnTo>
                  <a:pt x="2747" y="1665"/>
                </a:lnTo>
                <a:lnTo>
                  <a:pt x="2747" y="1665"/>
                </a:lnTo>
                <a:lnTo>
                  <a:pt x="2747" y="1667"/>
                </a:lnTo>
                <a:lnTo>
                  <a:pt x="2749" y="1665"/>
                </a:lnTo>
                <a:lnTo>
                  <a:pt x="2751" y="1667"/>
                </a:lnTo>
                <a:lnTo>
                  <a:pt x="2751" y="1667"/>
                </a:lnTo>
                <a:lnTo>
                  <a:pt x="2753" y="1667"/>
                </a:lnTo>
                <a:lnTo>
                  <a:pt x="2753" y="1669"/>
                </a:lnTo>
                <a:lnTo>
                  <a:pt x="2753" y="1669"/>
                </a:lnTo>
                <a:lnTo>
                  <a:pt x="2749" y="1667"/>
                </a:lnTo>
                <a:lnTo>
                  <a:pt x="2749" y="1667"/>
                </a:lnTo>
                <a:lnTo>
                  <a:pt x="2749" y="1667"/>
                </a:lnTo>
                <a:lnTo>
                  <a:pt x="2753" y="1671"/>
                </a:lnTo>
                <a:lnTo>
                  <a:pt x="2757" y="1675"/>
                </a:lnTo>
                <a:lnTo>
                  <a:pt x="2762" y="1677"/>
                </a:lnTo>
                <a:lnTo>
                  <a:pt x="2762" y="1679"/>
                </a:lnTo>
                <a:lnTo>
                  <a:pt x="2766" y="1682"/>
                </a:lnTo>
                <a:lnTo>
                  <a:pt x="2766" y="1684"/>
                </a:lnTo>
                <a:lnTo>
                  <a:pt x="2768" y="1686"/>
                </a:lnTo>
                <a:lnTo>
                  <a:pt x="2770" y="1688"/>
                </a:lnTo>
                <a:lnTo>
                  <a:pt x="2772" y="1690"/>
                </a:lnTo>
                <a:lnTo>
                  <a:pt x="2772" y="1692"/>
                </a:lnTo>
                <a:lnTo>
                  <a:pt x="2776" y="1694"/>
                </a:lnTo>
                <a:lnTo>
                  <a:pt x="2778" y="1696"/>
                </a:lnTo>
                <a:lnTo>
                  <a:pt x="2778" y="1698"/>
                </a:lnTo>
                <a:lnTo>
                  <a:pt x="2778" y="1698"/>
                </a:lnTo>
                <a:lnTo>
                  <a:pt x="2778" y="1700"/>
                </a:lnTo>
                <a:lnTo>
                  <a:pt x="2780" y="1700"/>
                </a:lnTo>
                <a:lnTo>
                  <a:pt x="2780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7"/>
                </a:lnTo>
                <a:lnTo>
                  <a:pt x="2785" y="1707"/>
                </a:lnTo>
                <a:lnTo>
                  <a:pt x="2785" y="1709"/>
                </a:lnTo>
                <a:lnTo>
                  <a:pt x="2785" y="1711"/>
                </a:lnTo>
                <a:lnTo>
                  <a:pt x="2785" y="1713"/>
                </a:lnTo>
                <a:lnTo>
                  <a:pt x="2785" y="1713"/>
                </a:lnTo>
                <a:lnTo>
                  <a:pt x="2785" y="1715"/>
                </a:lnTo>
                <a:lnTo>
                  <a:pt x="2787" y="1715"/>
                </a:lnTo>
                <a:lnTo>
                  <a:pt x="2787" y="1717"/>
                </a:lnTo>
                <a:lnTo>
                  <a:pt x="2789" y="1717"/>
                </a:lnTo>
                <a:lnTo>
                  <a:pt x="2789" y="1717"/>
                </a:lnTo>
                <a:lnTo>
                  <a:pt x="2791" y="1717"/>
                </a:lnTo>
                <a:lnTo>
                  <a:pt x="2793" y="1715"/>
                </a:lnTo>
                <a:lnTo>
                  <a:pt x="2793" y="1715"/>
                </a:lnTo>
                <a:lnTo>
                  <a:pt x="2795" y="1715"/>
                </a:lnTo>
                <a:lnTo>
                  <a:pt x="2797" y="1715"/>
                </a:lnTo>
                <a:lnTo>
                  <a:pt x="2795" y="1715"/>
                </a:lnTo>
                <a:lnTo>
                  <a:pt x="2793" y="1717"/>
                </a:lnTo>
                <a:lnTo>
                  <a:pt x="2789" y="1717"/>
                </a:lnTo>
                <a:lnTo>
                  <a:pt x="2787" y="1719"/>
                </a:lnTo>
                <a:lnTo>
                  <a:pt x="2787" y="1719"/>
                </a:lnTo>
                <a:lnTo>
                  <a:pt x="2785" y="1719"/>
                </a:lnTo>
                <a:lnTo>
                  <a:pt x="2787" y="1719"/>
                </a:lnTo>
                <a:lnTo>
                  <a:pt x="2787" y="1723"/>
                </a:lnTo>
                <a:lnTo>
                  <a:pt x="2789" y="1726"/>
                </a:lnTo>
                <a:lnTo>
                  <a:pt x="2793" y="1732"/>
                </a:lnTo>
                <a:lnTo>
                  <a:pt x="2793" y="1736"/>
                </a:lnTo>
                <a:lnTo>
                  <a:pt x="2797" y="1742"/>
                </a:lnTo>
                <a:lnTo>
                  <a:pt x="2801" y="1751"/>
                </a:lnTo>
                <a:lnTo>
                  <a:pt x="2801" y="1753"/>
                </a:lnTo>
                <a:lnTo>
                  <a:pt x="2801" y="1755"/>
                </a:lnTo>
                <a:lnTo>
                  <a:pt x="2801" y="1755"/>
                </a:lnTo>
                <a:lnTo>
                  <a:pt x="2801" y="1757"/>
                </a:lnTo>
                <a:lnTo>
                  <a:pt x="2797" y="1761"/>
                </a:lnTo>
                <a:lnTo>
                  <a:pt x="2797" y="1761"/>
                </a:lnTo>
                <a:lnTo>
                  <a:pt x="2797" y="1759"/>
                </a:lnTo>
                <a:lnTo>
                  <a:pt x="2797" y="1759"/>
                </a:lnTo>
                <a:lnTo>
                  <a:pt x="2797" y="1759"/>
                </a:lnTo>
                <a:lnTo>
                  <a:pt x="2795" y="1761"/>
                </a:lnTo>
                <a:lnTo>
                  <a:pt x="2795" y="1761"/>
                </a:lnTo>
                <a:lnTo>
                  <a:pt x="2797" y="1763"/>
                </a:lnTo>
                <a:lnTo>
                  <a:pt x="2799" y="1765"/>
                </a:lnTo>
                <a:lnTo>
                  <a:pt x="2799" y="1770"/>
                </a:lnTo>
                <a:lnTo>
                  <a:pt x="2799" y="1772"/>
                </a:lnTo>
                <a:lnTo>
                  <a:pt x="2799" y="1772"/>
                </a:lnTo>
                <a:lnTo>
                  <a:pt x="2801" y="1776"/>
                </a:lnTo>
                <a:lnTo>
                  <a:pt x="2804" y="1778"/>
                </a:lnTo>
                <a:lnTo>
                  <a:pt x="2804" y="1782"/>
                </a:lnTo>
                <a:lnTo>
                  <a:pt x="2806" y="1782"/>
                </a:lnTo>
                <a:lnTo>
                  <a:pt x="2806" y="1784"/>
                </a:lnTo>
                <a:lnTo>
                  <a:pt x="2808" y="1786"/>
                </a:lnTo>
                <a:lnTo>
                  <a:pt x="2808" y="1788"/>
                </a:lnTo>
                <a:lnTo>
                  <a:pt x="2808" y="1791"/>
                </a:lnTo>
                <a:lnTo>
                  <a:pt x="2808" y="1797"/>
                </a:lnTo>
                <a:lnTo>
                  <a:pt x="2808" y="1801"/>
                </a:lnTo>
                <a:lnTo>
                  <a:pt x="2806" y="1805"/>
                </a:lnTo>
                <a:lnTo>
                  <a:pt x="2806" y="1807"/>
                </a:lnTo>
                <a:lnTo>
                  <a:pt x="2801" y="1812"/>
                </a:lnTo>
                <a:lnTo>
                  <a:pt x="2799" y="1814"/>
                </a:lnTo>
                <a:lnTo>
                  <a:pt x="2795" y="1816"/>
                </a:lnTo>
                <a:lnTo>
                  <a:pt x="2795" y="1820"/>
                </a:lnTo>
                <a:lnTo>
                  <a:pt x="2789" y="1826"/>
                </a:lnTo>
                <a:lnTo>
                  <a:pt x="2789" y="1830"/>
                </a:lnTo>
                <a:lnTo>
                  <a:pt x="2787" y="1835"/>
                </a:lnTo>
                <a:lnTo>
                  <a:pt x="2785" y="1843"/>
                </a:lnTo>
                <a:lnTo>
                  <a:pt x="2783" y="1851"/>
                </a:lnTo>
                <a:lnTo>
                  <a:pt x="2783" y="1856"/>
                </a:lnTo>
                <a:lnTo>
                  <a:pt x="2780" y="1858"/>
                </a:lnTo>
                <a:lnTo>
                  <a:pt x="2780" y="1858"/>
                </a:lnTo>
                <a:lnTo>
                  <a:pt x="2778" y="1860"/>
                </a:lnTo>
                <a:lnTo>
                  <a:pt x="2778" y="1860"/>
                </a:lnTo>
                <a:lnTo>
                  <a:pt x="2778" y="1862"/>
                </a:lnTo>
                <a:lnTo>
                  <a:pt x="2778" y="1862"/>
                </a:lnTo>
                <a:lnTo>
                  <a:pt x="2778" y="1870"/>
                </a:lnTo>
                <a:lnTo>
                  <a:pt x="2778" y="1872"/>
                </a:lnTo>
                <a:lnTo>
                  <a:pt x="2778" y="1877"/>
                </a:lnTo>
                <a:lnTo>
                  <a:pt x="2778" y="1881"/>
                </a:lnTo>
                <a:lnTo>
                  <a:pt x="2778" y="1885"/>
                </a:lnTo>
                <a:lnTo>
                  <a:pt x="2778" y="1889"/>
                </a:lnTo>
                <a:lnTo>
                  <a:pt x="2778" y="1893"/>
                </a:lnTo>
                <a:lnTo>
                  <a:pt x="2780" y="1895"/>
                </a:lnTo>
                <a:lnTo>
                  <a:pt x="2783" y="1900"/>
                </a:lnTo>
                <a:lnTo>
                  <a:pt x="2783" y="1900"/>
                </a:lnTo>
                <a:lnTo>
                  <a:pt x="2787" y="1904"/>
                </a:lnTo>
                <a:lnTo>
                  <a:pt x="2789" y="1906"/>
                </a:lnTo>
                <a:lnTo>
                  <a:pt x="2797" y="1923"/>
                </a:lnTo>
                <a:lnTo>
                  <a:pt x="2799" y="1925"/>
                </a:lnTo>
                <a:lnTo>
                  <a:pt x="2799" y="1929"/>
                </a:lnTo>
                <a:lnTo>
                  <a:pt x="2804" y="1935"/>
                </a:lnTo>
                <a:lnTo>
                  <a:pt x="2808" y="1944"/>
                </a:lnTo>
                <a:lnTo>
                  <a:pt x="2810" y="1946"/>
                </a:lnTo>
                <a:lnTo>
                  <a:pt x="2810" y="1948"/>
                </a:lnTo>
                <a:lnTo>
                  <a:pt x="2816" y="1954"/>
                </a:lnTo>
                <a:lnTo>
                  <a:pt x="2818" y="1958"/>
                </a:lnTo>
                <a:lnTo>
                  <a:pt x="2818" y="1962"/>
                </a:lnTo>
                <a:lnTo>
                  <a:pt x="2818" y="1965"/>
                </a:lnTo>
                <a:lnTo>
                  <a:pt x="2818" y="1967"/>
                </a:lnTo>
                <a:lnTo>
                  <a:pt x="2818" y="1967"/>
                </a:lnTo>
                <a:lnTo>
                  <a:pt x="2816" y="1965"/>
                </a:lnTo>
                <a:lnTo>
                  <a:pt x="2816" y="1967"/>
                </a:lnTo>
                <a:lnTo>
                  <a:pt x="2816" y="1969"/>
                </a:lnTo>
                <a:lnTo>
                  <a:pt x="2818" y="1971"/>
                </a:lnTo>
                <a:lnTo>
                  <a:pt x="2818" y="1975"/>
                </a:lnTo>
                <a:lnTo>
                  <a:pt x="2818" y="1977"/>
                </a:lnTo>
                <a:lnTo>
                  <a:pt x="2818" y="1983"/>
                </a:lnTo>
                <a:lnTo>
                  <a:pt x="2818" y="1986"/>
                </a:lnTo>
                <a:lnTo>
                  <a:pt x="2820" y="1990"/>
                </a:lnTo>
                <a:lnTo>
                  <a:pt x="2822" y="1994"/>
                </a:lnTo>
                <a:lnTo>
                  <a:pt x="2822" y="1998"/>
                </a:lnTo>
                <a:lnTo>
                  <a:pt x="2822" y="2002"/>
                </a:lnTo>
                <a:lnTo>
                  <a:pt x="2822" y="2002"/>
                </a:lnTo>
                <a:lnTo>
                  <a:pt x="2822" y="2006"/>
                </a:lnTo>
                <a:lnTo>
                  <a:pt x="2822" y="2009"/>
                </a:lnTo>
                <a:lnTo>
                  <a:pt x="2824" y="2013"/>
                </a:lnTo>
                <a:lnTo>
                  <a:pt x="2824" y="2017"/>
                </a:lnTo>
                <a:lnTo>
                  <a:pt x="2827" y="2019"/>
                </a:lnTo>
                <a:lnTo>
                  <a:pt x="2827" y="2021"/>
                </a:lnTo>
                <a:lnTo>
                  <a:pt x="2827" y="2021"/>
                </a:lnTo>
                <a:lnTo>
                  <a:pt x="2827" y="2023"/>
                </a:lnTo>
                <a:lnTo>
                  <a:pt x="2827" y="2025"/>
                </a:lnTo>
                <a:lnTo>
                  <a:pt x="2829" y="2027"/>
                </a:lnTo>
                <a:lnTo>
                  <a:pt x="2829" y="2032"/>
                </a:lnTo>
                <a:lnTo>
                  <a:pt x="2831" y="2034"/>
                </a:lnTo>
                <a:lnTo>
                  <a:pt x="2835" y="2042"/>
                </a:lnTo>
                <a:lnTo>
                  <a:pt x="2837" y="2046"/>
                </a:lnTo>
                <a:lnTo>
                  <a:pt x="2839" y="2046"/>
                </a:lnTo>
                <a:lnTo>
                  <a:pt x="2843" y="2053"/>
                </a:lnTo>
                <a:lnTo>
                  <a:pt x="2845" y="2053"/>
                </a:lnTo>
                <a:lnTo>
                  <a:pt x="2845" y="2055"/>
                </a:lnTo>
                <a:lnTo>
                  <a:pt x="2850" y="2059"/>
                </a:lnTo>
                <a:lnTo>
                  <a:pt x="2854" y="2065"/>
                </a:lnTo>
                <a:lnTo>
                  <a:pt x="2856" y="2076"/>
                </a:lnTo>
                <a:lnTo>
                  <a:pt x="2858" y="2082"/>
                </a:lnTo>
                <a:lnTo>
                  <a:pt x="2864" y="2090"/>
                </a:lnTo>
                <a:lnTo>
                  <a:pt x="2868" y="2097"/>
                </a:lnTo>
                <a:lnTo>
                  <a:pt x="2871" y="2101"/>
                </a:lnTo>
                <a:lnTo>
                  <a:pt x="2871" y="2103"/>
                </a:lnTo>
                <a:lnTo>
                  <a:pt x="2873" y="2109"/>
                </a:lnTo>
                <a:lnTo>
                  <a:pt x="2873" y="2111"/>
                </a:lnTo>
                <a:lnTo>
                  <a:pt x="2873" y="2115"/>
                </a:lnTo>
                <a:lnTo>
                  <a:pt x="2873" y="2118"/>
                </a:lnTo>
                <a:lnTo>
                  <a:pt x="2871" y="2118"/>
                </a:lnTo>
                <a:lnTo>
                  <a:pt x="2868" y="2120"/>
                </a:lnTo>
                <a:lnTo>
                  <a:pt x="2868" y="2118"/>
                </a:lnTo>
                <a:lnTo>
                  <a:pt x="2866" y="2118"/>
                </a:lnTo>
                <a:lnTo>
                  <a:pt x="2866" y="2120"/>
                </a:lnTo>
                <a:lnTo>
                  <a:pt x="2866" y="2122"/>
                </a:lnTo>
                <a:lnTo>
                  <a:pt x="2868" y="2124"/>
                </a:lnTo>
                <a:lnTo>
                  <a:pt x="2868" y="2126"/>
                </a:lnTo>
                <a:lnTo>
                  <a:pt x="2871" y="2126"/>
                </a:lnTo>
                <a:lnTo>
                  <a:pt x="2871" y="2128"/>
                </a:lnTo>
                <a:lnTo>
                  <a:pt x="2873" y="2130"/>
                </a:lnTo>
                <a:lnTo>
                  <a:pt x="2873" y="2130"/>
                </a:lnTo>
                <a:lnTo>
                  <a:pt x="2875" y="2134"/>
                </a:lnTo>
                <a:lnTo>
                  <a:pt x="2875" y="2134"/>
                </a:lnTo>
                <a:lnTo>
                  <a:pt x="2875" y="2136"/>
                </a:lnTo>
                <a:lnTo>
                  <a:pt x="2873" y="2139"/>
                </a:lnTo>
                <a:lnTo>
                  <a:pt x="2873" y="2141"/>
                </a:lnTo>
                <a:lnTo>
                  <a:pt x="2873" y="2141"/>
                </a:lnTo>
                <a:lnTo>
                  <a:pt x="2875" y="2143"/>
                </a:lnTo>
                <a:lnTo>
                  <a:pt x="2875" y="2145"/>
                </a:lnTo>
                <a:lnTo>
                  <a:pt x="2875" y="2141"/>
                </a:lnTo>
                <a:lnTo>
                  <a:pt x="2875" y="2141"/>
                </a:lnTo>
                <a:lnTo>
                  <a:pt x="2877" y="2141"/>
                </a:lnTo>
                <a:lnTo>
                  <a:pt x="2877" y="2141"/>
                </a:lnTo>
                <a:lnTo>
                  <a:pt x="2879" y="2141"/>
                </a:lnTo>
                <a:lnTo>
                  <a:pt x="2879" y="2141"/>
                </a:lnTo>
                <a:lnTo>
                  <a:pt x="2881" y="2141"/>
                </a:lnTo>
                <a:lnTo>
                  <a:pt x="2881" y="2141"/>
                </a:lnTo>
                <a:lnTo>
                  <a:pt x="2881" y="2143"/>
                </a:lnTo>
                <a:lnTo>
                  <a:pt x="2881" y="2143"/>
                </a:lnTo>
                <a:lnTo>
                  <a:pt x="2881" y="2145"/>
                </a:lnTo>
                <a:lnTo>
                  <a:pt x="2881" y="2145"/>
                </a:lnTo>
                <a:lnTo>
                  <a:pt x="2883" y="2145"/>
                </a:lnTo>
                <a:lnTo>
                  <a:pt x="2885" y="2145"/>
                </a:lnTo>
                <a:lnTo>
                  <a:pt x="2885" y="2145"/>
                </a:lnTo>
                <a:lnTo>
                  <a:pt x="2887" y="2145"/>
                </a:lnTo>
                <a:lnTo>
                  <a:pt x="2887" y="2145"/>
                </a:lnTo>
                <a:lnTo>
                  <a:pt x="2887" y="2147"/>
                </a:lnTo>
                <a:lnTo>
                  <a:pt x="2887" y="2147"/>
                </a:lnTo>
                <a:lnTo>
                  <a:pt x="2887" y="2149"/>
                </a:lnTo>
                <a:lnTo>
                  <a:pt x="2889" y="2149"/>
                </a:lnTo>
                <a:lnTo>
                  <a:pt x="2892" y="2151"/>
                </a:lnTo>
                <a:lnTo>
                  <a:pt x="2896" y="2151"/>
                </a:lnTo>
                <a:lnTo>
                  <a:pt x="2896" y="2151"/>
                </a:lnTo>
                <a:lnTo>
                  <a:pt x="2898" y="2151"/>
                </a:lnTo>
                <a:lnTo>
                  <a:pt x="2904" y="2147"/>
                </a:lnTo>
                <a:lnTo>
                  <a:pt x="2904" y="2147"/>
                </a:lnTo>
                <a:lnTo>
                  <a:pt x="2908" y="2145"/>
                </a:lnTo>
                <a:lnTo>
                  <a:pt x="2910" y="2145"/>
                </a:lnTo>
                <a:lnTo>
                  <a:pt x="2912" y="2145"/>
                </a:lnTo>
                <a:lnTo>
                  <a:pt x="2912" y="2145"/>
                </a:lnTo>
                <a:lnTo>
                  <a:pt x="2915" y="2145"/>
                </a:lnTo>
                <a:lnTo>
                  <a:pt x="2917" y="2145"/>
                </a:lnTo>
                <a:lnTo>
                  <a:pt x="2921" y="2145"/>
                </a:lnTo>
                <a:lnTo>
                  <a:pt x="2923" y="2145"/>
                </a:lnTo>
                <a:lnTo>
                  <a:pt x="2929" y="2141"/>
                </a:lnTo>
                <a:lnTo>
                  <a:pt x="2933" y="2139"/>
                </a:lnTo>
                <a:lnTo>
                  <a:pt x="2933" y="2139"/>
                </a:lnTo>
                <a:lnTo>
                  <a:pt x="2938" y="2139"/>
                </a:lnTo>
                <a:lnTo>
                  <a:pt x="2940" y="2141"/>
                </a:lnTo>
                <a:lnTo>
                  <a:pt x="2944" y="2141"/>
                </a:lnTo>
                <a:lnTo>
                  <a:pt x="2946" y="2141"/>
                </a:lnTo>
                <a:lnTo>
                  <a:pt x="2950" y="2139"/>
                </a:lnTo>
                <a:lnTo>
                  <a:pt x="2950" y="2139"/>
                </a:lnTo>
                <a:lnTo>
                  <a:pt x="2959" y="2139"/>
                </a:lnTo>
                <a:lnTo>
                  <a:pt x="2965" y="2141"/>
                </a:lnTo>
                <a:lnTo>
                  <a:pt x="2967" y="2141"/>
                </a:lnTo>
                <a:lnTo>
                  <a:pt x="2969" y="2139"/>
                </a:lnTo>
                <a:lnTo>
                  <a:pt x="2969" y="2139"/>
                </a:lnTo>
                <a:lnTo>
                  <a:pt x="2973" y="2139"/>
                </a:lnTo>
                <a:lnTo>
                  <a:pt x="2977" y="2139"/>
                </a:lnTo>
                <a:lnTo>
                  <a:pt x="2977" y="2139"/>
                </a:lnTo>
                <a:lnTo>
                  <a:pt x="2980" y="2139"/>
                </a:lnTo>
                <a:lnTo>
                  <a:pt x="2980" y="2136"/>
                </a:lnTo>
                <a:lnTo>
                  <a:pt x="2982" y="2134"/>
                </a:lnTo>
                <a:lnTo>
                  <a:pt x="2984" y="2134"/>
                </a:lnTo>
                <a:lnTo>
                  <a:pt x="2990" y="2134"/>
                </a:lnTo>
                <a:lnTo>
                  <a:pt x="2994" y="2134"/>
                </a:lnTo>
                <a:lnTo>
                  <a:pt x="3000" y="2130"/>
                </a:lnTo>
                <a:lnTo>
                  <a:pt x="3005" y="2128"/>
                </a:lnTo>
                <a:lnTo>
                  <a:pt x="3009" y="2124"/>
                </a:lnTo>
                <a:lnTo>
                  <a:pt x="3011" y="2124"/>
                </a:lnTo>
                <a:lnTo>
                  <a:pt x="3017" y="2120"/>
                </a:lnTo>
                <a:lnTo>
                  <a:pt x="3019" y="2115"/>
                </a:lnTo>
                <a:lnTo>
                  <a:pt x="3026" y="2111"/>
                </a:lnTo>
                <a:lnTo>
                  <a:pt x="3030" y="2107"/>
                </a:lnTo>
                <a:lnTo>
                  <a:pt x="3034" y="2101"/>
                </a:lnTo>
                <a:lnTo>
                  <a:pt x="3038" y="2099"/>
                </a:lnTo>
                <a:lnTo>
                  <a:pt x="3040" y="2097"/>
                </a:lnTo>
                <a:lnTo>
                  <a:pt x="3042" y="2097"/>
                </a:lnTo>
                <a:lnTo>
                  <a:pt x="3047" y="2090"/>
                </a:lnTo>
                <a:lnTo>
                  <a:pt x="3049" y="2086"/>
                </a:lnTo>
                <a:lnTo>
                  <a:pt x="3053" y="2082"/>
                </a:lnTo>
                <a:lnTo>
                  <a:pt x="3055" y="2076"/>
                </a:lnTo>
                <a:lnTo>
                  <a:pt x="3057" y="2074"/>
                </a:lnTo>
                <a:lnTo>
                  <a:pt x="3059" y="2069"/>
                </a:lnTo>
                <a:lnTo>
                  <a:pt x="3061" y="2065"/>
                </a:lnTo>
                <a:lnTo>
                  <a:pt x="3068" y="2059"/>
                </a:lnTo>
                <a:lnTo>
                  <a:pt x="3070" y="2059"/>
                </a:lnTo>
                <a:lnTo>
                  <a:pt x="3070" y="2057"/>
                </a:lnTo>
                <a:lnTo>
                  <a:pt x="3072" y="2057"/>
                </a:lnTo>
                <a:lnTo>
                  <a:pt x="3076" y="2053"/>
                </a:lnTo>
                <a:lnTo>
                  <a:pt x="3076" y="2051"/>
                </a:lnTo>
                <a:lnTo>
                  <a:pt x="3078" y="2046"/>
                </a:lnTo>
                <a:lnTo>
                  <a:pt x="3080" y="2038"/>
                </a:lnTo>
                <a:lnTo>
                  <a:pt x="3082" y="2036"/>
                </a:lnTo>
                <a:lnTo>
                  <a:pt x="3084" y="2030"/>
                </a:lnTo>
                <a:lnTo>
                  <a:pt x="3084" y="2025"/>
                </a:lnTo>
                <a:lnTo>
                  <a:pt x="3084" y="2025"/>
                </a:lnTo>
                <a:lnTo>
                  <a:pt x="3084" y="2017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7"/>
                </a:lnTo>
                <a:lnTo>
                  <a:pt x="3082" y="2017"/>
                </a:lnTo>
                <a:lnTo>
                  <a:pt x="3082" y="2017"/>
                </a:lnTo>
                <a:lnTo>
                  <a:pt x="3082" y="2015"/>
                </a:lnTo>
                <a:lnTo>
                  <a:pt x="3080" y="2015"/>
                </a:lnTo>
                <a:lnTo>
                  <a:pt x="3080" y="2013"/>
                </a:lnTo>
                <a:lnTo>
                  <a:pt x="3080" y="2011"/>
                </a:lnTo>
                <a:lnTo>
                  <a:pt x="3082" y="2011"/>
                </a:lnTo>
                <a:lnTo>
                  <a:pt x="3082" y="2006"/>
                </a:lnTo>
                <a:lnTo>
                  <a:pt x="3084" y="2004"/>
                </a:lnTo>
                <a:lnTo>
                  <a:pt x="3091" y="2002"/>
                </a:lnTo>
                <a:lnTo>
                  <a:pt x="3093" y="2000"/>
                </a:lnTo>
                <a:lnTo>
                  <a:pt x="3097" y="1998"/>
                </a:lnTo>
                <a:lnTo>
                  <a:pt x="3109" y="1994"/>
                </a:lnTo>
                <a:lnTo>
                  <a:pt x="3114" y="1992"/>
                </a:lnTo>
                <a:lnTo>
                  <a:pt x="3118" y="1990"/>
                </a:lnTo>
                <a:lnTo>
                  <a:pt x="3118" y="1990"/>
                </a:lnTo>
                <a:lnTo>
                  <a:pt x="3122" y="1986"/>
                </a:lnTo>
                <a:lnTo>
                  <a:pt x="3122" y="1983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0" y="1979"/>
                </a:lnTo>
                <a:lnTo>
                  <a:pt x="3120" y="1979"/>
                </a:lnTo>
                <a:lnTo>
                  <a:pt x="3120" y="1977"/>
                </a:lnTo>
                <a:lnTo>
                  <a:pt x="3122" y="1971"/>
                </a:lnTo>
                <a:lnTo>
                  <a:pt x="3124" y="1967"/>
                </a:lnTo>
                <a:lnTo>
                  <a:pt x="3122" y="1965"/>
                </a:lnTo>
                <a:lnTo>
                  <a:pt x="3122" y="1962"/>
                </a:lnTo>
                <a:lnTo>
                  <a:pt x="3122" y="1958"/>
                </a:lnTo>
                <a:lnTo>
                  <a:pt x="3122" y="1956"/>
                </a:lnTo>
                <a:lnTo>
                  <a:pt x="3122" y="1956"/>
                </a:lnTo>
                <a:lnTo>
                  <a:pt x="3122" y="1954"/>
                </a:lnTo>
                <a:lnTo>
                  <a:pt x="3122" y="1954"/>
                </a:lnTo>
                <a:lnTo>
                  <a:pt x="3122" y="1954"/>
                </a:lnTo>
                <a:lnTo>
                  <a:pt x="3120" y="1954"/>
                </a:lnTo>
                <a:lnTo>
                  <a:pt x="3120" y="1956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6"/>
                </a:lnTo>
                <a:lnTo>
                  <a:pt x="3120" y="1952"/>
                </a:lnTo>
                <a:lnTo>
                  <a:pt x="3118" y="1948"/>
                </a:lnTo>
                <a:lnTo>
                  <a:pt x="3118" y="1948"/>
                </a:lnTo>
                <a:lnTo>
                  <a:pt x="3116" y="1944"/>
                </a:lnTo>
                <a:lnTo>
                  <a:pt x="3116" y="1939"/>
                </a:lnTo>
                <a:lnTo>
                  <a:pt x="3114" y="1933"/>
                </a:lnTo>
                <a:lnTo>
                  <a:pt x="3114" y="1931"/>
                </a:lnTo>
                <a:lnTo>
                  <a:pt x="3112" y="1931"/>
                </a:lnTo>
                <a:lnTo>
                  <a:pt x="3109" y="1929"/>
                </a:lnTo>
                <a:lnTo>
                  <a:pt x="3109" y="1929"/>
                </a:lnTo>
                <a:lnTo>
                  <a:pt x="3112" y="1923"/>
                </a:lnTo>
                <a:lnTo>
                  <a:pt x="3112" y="1921"/>
                </a:lnTo>
                <a:lnTo>
                  <a:pt x="3112" y="1918"/>
                </a:lnTo>
                <a:lnTo>
                  <a:pt x="3112" y="1918"/>
                </a:lnTo>
                <a:lnTo>
                  <a:pt x="3109" y="1918"/>
                </a:lnTo>
                <a:lnTo>
                  <a:pt x="3112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20" y="1914"/>
                </a:lnTo>
                <a:lnTo>
                  <a:pt x="3124" y="1910"/>
                </a:lnTo>
                <a:lnTo>
                  <a:pt x="3126" y="1908"/>
                </a:lnTo>
                <a:lnTo>
                  <a:pt x="3128" y="1906"/>
                </a:lnTo>
                <a:lnTo>
                  <a:pt x="3130" y="1904"/>
                </a:lnTo>
                <a:lnTo>
                  <a:pt x="3132" y="1906"/>
                </a:lnTo>
                <a:lnTo>
                  <a:pt x="3132" y="1906"/>
                </a:lnTo>
                <a:lnTo>
                  <a:pt x="3132" y="1904"/>
                </a:lnTo>
                <a:lnTo>
                  <a:pt x="3135" y="1904"/>
                </a:lnTo>
                <a:lnTo>
                  <a:pt x="3135" y="1904"/>
                </a:lnTo>
                <a:lnTo>
                  <a:pt x="3135" y="1902"/>
                </a:lnTo>
                <a:lnTo>
                  <a:pt x="3137" y="1902"/>
                </a:lnTo>
                <a:lnTo>
                  <a:pt x="3137" y="1900"/>
                </a:lnTo>
                <a:lnTo>
                  <a:pt x="3141" y="1897"/>
                </a:lnTo>
                <a:lnTo>
                  <a:pt x="3143" y="1893"/>
                </a:lnTo>
                <a:lnTo>
                  <a:pt x="3143" y="1893"/>
                </a:lnTo>
                <a:lnTo>
                  <a:pt x="3143" y="1891"/>
                </a:lnTo>
                <a:lnTo>
                  <a:pt x="3143" y="1891"/>
                </a:lnTo>
                <a:lnTo>
                  <a:pt x="3145" y="1891"/>
                </a:lnTo>
                <a:lnTo>
                  <a:pt x="3147" y="1889"/>
                </a:lnTo>
                <a:lnTo>
                  <a:pt x="3151" y="1885"/>
                </a:lnTo>
                <a:lnTo>
                  <a:pt x="3156" y="1883"/>
                </a:lnTo>
                <a:lnTo>
                  <a:pt x="3160" y="1883"/>
                </a:lnTo>
                <a:lnTo>
                  <a:pt x="3160" y="1881"/>
                </a:lnTo>
                <a:lnTo>
                  <a:pt x="3160" y="1881"/>
                </a:lnTo>
                <a:lnTo>
                  <a:pt x="3164" y="1881"/>
                </a:lnTo>
                <a:lnTo>
                  <a:pt x="3168" y="1879"/>
                </a:lnTo>
                <a:lnTo>
                  <a:pt x="3168" y="1879"/>
                </a:lnTo>
                <a:lnTo>
                  <a:pt x="3168" y="1879"/>
                </a:lnTo>
                <a:lnTo>
                  <a:pt x="3170" y="1879"/>
                </a:lnTo>
                <a:lnTo>
                  <a:pt x="3170" y="1879"/>
                </a:lnTo>
                <a:lnTo>
                  <a:pt x="3172" y="1879"/>
                </a:lnTo>
                <a:lnTo>
                  <a:pt x="3174" y="1877"/>
                </a:lnTo>
                <a:lnTo>
                  <a:pt x="3174" y="1874"/>
                </a:lnTo>
                <a:lnTo>
                  <a:pt x="3176" y="1874"/>
                </a:lnTo>
                <a:lnTo>
                  <a:pt x="3183" y="1872"/>
                </a:lnTo>
                <a:lnTo>
                  <a:pt x="3183" y="1870"/>
                </a:lnTo>
                <a:lnTo>
                  <a:pt x="3185" y="1868"/>
                </a:lnTo>
                <a:lnTo>
                  <a:pt x="3185" y="1868"/>
                </a:lnTo>
                <a:lnTo>
                  <a:pt x="3185" y="1866"/>
                </a:lnTo>
                <a:lnTo>
                  <a:pt x="3187" y="1866"/>
                </a:lnTo>
                <a:lnTo>
                  <a:pt x="3189" y="1864"/>
                </a:lnTo>
                <a:lnTo>
                  <a:pt x="3189" y="1864"/>
                </a:lnTo>
                <a:lnTo>
                  <a:pt x="3189" y="1862"/>
                </a:lnTo>
                <a:lnTo>
                  <a:pt x="3191" y="1862"/>
                </a:lnTo>
                <a:lnTo>
                  <a:pt x="3191" y="1860"/>
                </a:lnTo>
                <a:lnTo>
                  <a:pt x="3195" y="1856"/>
                </a:lnTo>
                <a:lnTo>
                  <a:pt x="3197" y="1851"/>
                </a:lnTo>
                <a:lnTo>
                  <a:pt x="3197" y="1851"/>
                </a:lnTo>
                <a:lnTo>
                  <a:pt x="3195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7"/>
                </a:lnTo>
                <a:lnTo>
                  <a:pt x="3197" y="1845"/>
                </a:lnTo>
                <a:lnTo>
                  <a:pt x="3200" y="1845"/>
                </a:lnTo>
                <a:lnTo>
                  <a:pt x="3200" y="1843"/>
                </a:lnTo>
                <a:lnTo>
                  <a:pt x="3200" y="1843"/>
                </a:lnTo>
                <a:lnTo>
                  <a:pt x="3200" y="1841"/>
                </a:lnTo>
                <a:lnTo>
                  <a:pt x="3200" y="1841"/>
                </a:lnTo>
                <a:lnTo>
                  <a:pt x="3200" y="1841"/>
                </a:lnTo>
                <a:lnTo>
                  <a:pt x="3197" y="1839"/>
                </a:lnTo>
                <a:lnTo>
                  <a:pt x="3197" y="1839"/>
                </a:lnTo>
                <a:lnTo>
                  <a:pt x="3197" y="1841"/>
                </a:lnTo>
                <a:lnTo>
                  <a:pt x="3197" y="1841"/>
                </a:lnTo>
                <a:lnTo>
                  <a:pt x="3197" y="1839"/>
                </a:lnTo>
                <a:lnTo>
                  <a:pt x="3197" y="1837"/>
                </a:lnTo>
                <a:lnTo>
                  <a:pt x="3197" y="1837"/>
                </a:lnTo>
                <a:lnTo>
                  <a:pt x="3197" y="1837"/>
                </a:lnTo>
                <a:lnTo>
                  <a:pt x="3195" y="1837"/>
                </a:lnTo>
                <a:lnTo>
                  <a:pt x="3195" y="1835"/>
                </a:lnTo>
                <a:lnTo>
                  <a:pt x="3195" y="1830"/>
                </a:lnTo>
                <a:lnTo>
                  <a:pt x="3195" y="1828"/>
                </a:lnTo>
                <a:lnTo>
                  <a:pt x="3195" y="1826"/>
                </a:lnTo>
                <a:lnTo>
                  <a:pt x="3195" y="1826"/>
                </a:lnTo>
                <a:lnTo>
                  <a:pt x="3195" y="1824"/>
                </a:lnTo>
                <a:lnTo>
                  <a:pt x="3195" y="1824"/>
                </a:lnTo>
                <a:lnTo>
                  <a:pt x="3195" y="1822"/>
                </a:lnTo>
                <a:lnTo>
                  <a:pt x="3195" y="1820"/>
                </a:lnTo>
                <a:lnTo>
                  <a:pt x="3195" y="1820"/>
                </a:lnTo>
                <a:lnTo>
                  <a:pt x="3195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5" y="1816"/>
                </a:lnTo>
                <a:lnTo>
                  <a:pt x="3195" y="1816"/>
                </a:lnTo>
                <a:lnTo>
                  <a:pt x="3195" y="1814"/>
                </a:lnTo>
                <a:lnTo>
                  <a:pt x="3195" y="1812"/>
                </a:lnTo>
                <a:lnTo>
                  <a:pt x="3193" y="1812"/>
                </a:lnTo>
                <a:lnTo>
                  <a:pt x="3195" y="1809"/>
                </a:lnTo>
                <a:lnTo>
                  <a:pt x="3195" y="1809"/>
                </a:lnTo>
                <a:lnTo>
                  <a:pt x="3195" y="1805"/>
                </a:lnTo>
                <a:lnTo>
                  <a:pt x="3195" y="1805"/>
                </a:lnTo>
                <a:lnTo>
                  <a:pt x="3195" y="1803"/>
                </a:lnTo>
                <a:lnTo>
                  <a:pt x="3195" y="1801"/>
                </a:lnTo>
                <a:lnTo>
                  <a:pt x="3193" y="1799"/>
                </a:lnTo>
                <a:lnTo>
                  <a:pt x="3193" y="1797"/>
                </a:lnTo>
                <a:lnTo>
                  <a:pt x="3193" y="1795"/>
                </a:lnTo>
                <a:lnTo>
                  <a:pt x="3193" y="1793"/>
                </a:lnTo>
                <a:lnTo>
                  <a:pt x="3195" y="1793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88"/>
                </a:lnTo>
                <a:lnTo>
                  <a:pt x="3195" y="1786"/>
                </a:lnTo>
                <a:lnTo>
                  <a:pt x="3193" y="1786"/>
                </a:lnTo>
                <a:lnTo>
                  <a:pt x="3195" y="1786"/>
                </a:lnTo>
                <a:lnTo>
                  <a:pt x="3195" y="1784"/>
                </a:lnTo>
                <a:lnTo>
                  <a:pt x="3195" y="1784"/>
                </a:lnTo>
                <a:lnTo>
                  <a:pt x="3193" y="1782"/>
                </a:lnTo>
                <a:lnTo>
                  <a:pt x="3193" y="1782"/>
                </a:lnTo>
                <a:lnTo>
                  <a:pt x="3193" y="1780"/>
                </a:lnTo>
                <a:lnTo>
                  <a:pt x="3193" y="1780"/>
                </a:lnTo>
                <a:lnTo>
                  <a:pt x="3191" y="1778"/>
                </a:lnTo>
                <a:lnTo>
                  <a:pt x="3189" y="1778"/>
                </a:lnTo>
                <a:lnTo>
                  <a:pt x="3189" y="1778"/>
                </a:lnTo>
                <a:lnTo>
                  <a:pt x="3187" y="1778"/>
                </a:lnTo>
                <a:lnTo>
                  <a:pt x="3187" y="1776"/>
                </a:lnTo>
                <a:lnTo>
                  <a:pt x="3185" y="1776"/>
                </a:lnTo>
                <a:lnTo>
                  <a:pt x="3183" y="1776"/>
                </a:lnTo>
                <a:lnTo>
                  <a:pt x="3185" y="1774"/>
                </a:lnTo>
                <a:lnTo>
                  <a:pt x="3185" y="1774"/>
                </a:lnTo>
                <a:lnTo>
                  <a:pt x="3183" y="1772"/>
                </a:lnTo>
                <a:lnTo>
                  <a:pt x="3183" y="1770"/>
                </a:lnTo>
                <a:lnTo>
                  <a:pt x="3183" y="1767"/>
                </a:lnTo>
                <a:lnTo>
                  <a:pt x="3183" y="1763"/>
                </a:lnTo>
                <a:lnTo>
                  <a:pt x="3179" y="1759"/>
                </a:lnTo>
                <a:lnTo>
                  <a:pt x="3181" y="1759"/>
                </a:lnTo>
                <a:lnTo>
                  <a:pt x="3181" y="1759"/>
                </a:lnTo>
                <a:lnTo>
                  <a:pt x="3179" y="1757"/>
                </a:lnTo>
                <a:lnTo>
                  <a:pt x="3176" y="1753"/>
                </a:lnTo>
                <a:lnTo>
                  <a:pt x="3176" y="1751"/>
                </a:lnTo>
                <a:lnTo>
                  <a:pt x="3179" y="1751"/>
                </a:lnTo>
                <a:lnTo>
                  <a:pt x="3179" y="1747"/>
                </a:lnTo>
                <a:lnTo>
                  <a:pt x="3179" y="1744"/>
                </a:lnTo>
                <a:lnTo>
                  <a:pt x="3176" y="1742"/>
                </a:lnTo>
                <a:lnTo>
                  <a:pt x="3176" y="1742"/>
                </a:lnTo>
                <a:lnTo>
                  <a:pt x="3176" y="1740"/>
                </a:lnTo>
                <a:lnTo>
                  <a:pt x="3179" y="1736"/>
                </a:lnTo>
                <a:lnTo>
                  <a:pt x="3179" y="1734"/>
                </a:lnTo>
                <a:lnTo>
                  <a:pt x="3181" y="1734"/>
                </a:lnTo>
                <a:lnTo>
                  <a:pt x="3181" y="1732"/>
                </a:lnTo>
                <a:lnTo>
                  <a:pt x="3179" y="1730"/>
                </a:lnTo>
                <a:lnTo>
                  <a:pt x="3176" y="1730"/>
                </a:lnTo>
                <a:lnTo>
                  <a:pt x="3176" y="1728"/>
                </a:lnTo>
                <a:lnTo>
                  <a:pt x="3174" y="1726"/>
                </a:lnTo>
                <a:lnTo>
                  <a:pt x="3174" y="1726"/>
                </a:lnTo>
                <a:lnTo>
                  <a:pt x="3172" y="1723"/>
                </a:lnTo>
                <a:lnTo>
                  <a:pt x="3170" y="1721"/>
                </a:lnTo>
                <a:lnTo>
                  <a:pt x="3170" y="1719"/>
                </a:lnTo>
                <a:lnTo>
                  <a:pt x="3170" y="1719"/>
                </a:lnTo>
                <a:lnTo>
                  <a:pt x="3170" y="1715"/>
                </a:lnTo>
                <a:lnTo>
                  <a:pt x="3172" y="1713"/>
                </a:lnTo>
                <a:lnTo>
                  <a:pt x="3172" y="1711"/>
                </a:lnTo>
                <a:lnTo>
                  <a:pt x="3174" y="1707"/>
                </a:lnTo>
                <a:lnTo>
                  <a:pt x="3174" y="1705"/>
                </a:lnTo>
                <a:lnTo>
                  <a:pt x="3174" y="1705"/>
                </a:lnTo>
                <a:lnTo>
                  <a:pt x="3174" y="1702"/>
                </a:lnTo>
                <a:lnTo>
                  <a:pt x="3176" y="1700"/>
                </a:lnTo>
                <a:lnTo>
                  <a:pt x="3176" y="1698"/>
                </a:lnTo>
                <a:lnTo>
                  <a:pt x="3176" y="1698"/>
                </a:lnTo>
                <a:lnTo>
                  <a:pt x="3176" y="1698"/>
                </a:lnTo>
                <a:lnTo>
                  <a:pt x="3179" y="1698"/>
                </a:lnTo>
                <a:lnTo>
                  <a:pt x="3181" y="1696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88"/>
                </a:lnTo>
                <a:lnTo>
                  <a:pt x="3183" y="1688"/>
                </a:lnTo>
                <a:lnTo>
                  <a:pt x="3183" y="1688"/>
                </a:lnTo>
                <a:lnTo>
                  <a:pt x="3185" y="1686"/>
                </a:lnTo>
                <a:lnTo>
                  <a:pt x="3185" y="1682"/>
                </a:lnTo>
                <a:lnTo>
                  <a:pt x="3185" y="1682"/>
                </a:lnTo>
                <a:lnTo>
                  <a:pt x="3187" y="1682"/>
                </a:lnTo>
                <a:lnTo>
                  <a:pt x="3187" y="1679"/>
                </a:lnTo>
                <a:lnTo>
                  <a:pt x="3189" y="1677"/>
                </a:lnTo>
                <a:lnTo>
                  <a:pt x="3189" y="1677"/>
                </a:lnTo>
                <a:lnTo>
                  <a:pt x="3189" y="1675"/>
                </a:lnTo>
                <a:lnTo>
                  <a:pt x="3189" y="1671"/>
                </a:lnTo>
                <a:lnTo>
                  <a:pt x="3191" y="1669"/>
                </a:lnTo>
                <a:lnTo>
                  <a:pt x="3191" y="1669"/>
                </a:lnTo>
                <a:lnTo>
                  <a:pt x="3193" y="1667"/>
                </a:lnTo>
                <a:lnTo>
                  <a:pt x="3197" y="1667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3"/>
                </a:lnTo>
                <a:lnTo>
                  <a:pt x="3200" y="1663"/>
                </a:lnTo>
                <a:lnTo>
                  <a:pt x="3200" y="1661"/>
                </a:lnTo>
                <a:lnTo>
                  <a:pt x="3200" y="1661"/>
                </a:lnTo>
                <a:lnTo>
                  <a:pt x="3202" y="1661"/>
                </a:lnTo>
                <a:lnTo>
                  <a:pt x="3202" y="1661"/>
                </a:lnTo>
                <a:lnTo>
                  <a:pt x="3202" y="1658"/>
                </a:lnTo>
                <a:lnTo>
                  <a:pt x="3202" y="1658"/>
                </a:lnTo>
                <a:lnTo>
                  <a:pt x="3204" y="1661"/>
                </a:lnTo>
                <a:lnTo>
                  <a:pt x="3206" y="1658"/>
                </a:lnTo>
                <a:lnTo>
                  <a:pt x="3208" y="1658"/>
                </a:lnTo>
                <a:lnTo>
                  <a:pt x="3210" y="1656"/>
                </a:lnTo>
                <a:lnTo>
                  <a:pt x="3210" y="1654"/>
                </a:lnTo>
                <a:lnTo>
                  <a:pt x="3212" y="1652"/>
                </a:lnTo>
                <a:lnTo>
                  <a:pt x="3214" y="1648"/>
                </a:lnTo>
                <a:lnTo>
                  <a:pt x="3214" y="1648"/>
                </a:lnTo>
                <a:lnTo>
                  <a:pt x="3214" y="1646"/>
                </a:lnTo>
                <a:lnTo>
                  <a:pt x="3216" y="1646"/>
                </a:lnTo>
                <a:lnTo>
                  <a:pt x="3218" y="1644"/>
                </a:lnTo>
                <a:lnTo>
                  <a:pt x="3218" y="1642"/>
                </a:lnTo>
                <a:lnTo>
                  <a:pt x="3223" y="1638"/>
                </a:lnTo>
                <a:lnTo>
                  <a:pt x="3223" y="1638"/>
                </a:lnTo>
                <a:lnTo>
                  <a:pt x="3225" y="1635"/>
                </a:lnTo>
                <a:lnTo>
                  <a:pt x="3225" y="1635"/>
                </a:lnTo>
                <a:lnTo>
                  <a:pt x="3227" y="1633"/>
                </a:lnTo>
                <a:lnTo>
                  <a:pt x="3237" y="1623"/>
                </a:lnTo>
                <a:lnTo>
                  <a:pt x="3241" y="1619"/>
                </a:lnTo>
                <a:lnTo>
                  <a:pt x="3246" y="1614"/>
                </a:lnTo>
                <a:lnTo>
                  <a:pt x="3250" y="1610"/>
                </a:lnTo>
                <a:lnTo>
                  <a:pt x="3258" y="1606"/>
                </a:lnTo>
                <a:lnTo>
                  <a:pt x="3271" y="1598"/>
                </a:lnTo>
                <a:lnTo>
                  <a:pt x="3275" y="1596"/>
                </a:lnTo>
                <a:lnTo>
                  <a:pt x="3288" y="1583"/>
                </a:lnTo>
                <a:lnTo>
                  <a:pt x="3296" y="1575"/>
                </a:lnTo>
                <a:lnTo>
                  <a:pt x="3302" y="1566"/>
                </a:lnTo>
                <a:lnTo>
                  <a:pt x="3306" y="1560"/>
                </a:lnTo>
                <a:lnTo>
                  <a:pt x="3313" y="1552"/>
                </a:lnTo>
                <a:lnTo>
                  <a:pt x="3319" y="1543"/>
                </a:lnTo>
                <a:lnTo>
                  <a:pt x="3319" y="1539"/>
                </a:lnTo>
                <a:lnTo>
                  <a:pt x="3321" y="1533"/>
                </a:lnTo>
                <a:lnTo>
                  <a:pt x="3323" y="1531"/>
                </a:lnTo>
                <a:lnTo>
                  <a:pt x="3325" y="1526"/>
                </a:lnTo>
                <a:lnTo>
                  <a:pt x="3327" y="1524"/>
                </a:lnTo>
                <a:lnTo>
                  <a:pt x="3329" y="1520"/>
                </a:lnTo>
                <a:lnTo>
                  <a:pt x="3329" y="1516"/>
                </a:lnTo>
                <a:lnTo>
                  <a:pt x="3334" y="1514"/>
                </a:lnTo>
                <a:lnTo>
                  <a:pt x="3336" y="1510"/>
                </a:lnTo>
                <a:lnTo>
                  <a:pt x="3336" y="1508"/>
                </a:lnTo>
                <a:lnTo>
                  <a:pt x="3338" y="1503"/>
                </a:lnTo>
                <a:lnTo>
                  <a:pt x="3342" y="1499"/>
                </a:lnTo>
                <a:lnTo>
                  <a:pt x="3342" y="1499"/>
                </a:lnTo>
                <a:lnTo>
                  <a:pt x="3344" y="1495"/>
                </a:lnTo>
                <a:lnTo>
                  <a:pt x="3344" y="1491"/>
                </a:lnTo>
                <a:lnTo>
                  <a:pt x="3344" y="1489"/>
                </a:lnTo>
                <a:lnTo>
                  <a:pt x="3344" y="1484"/>
                </a:lnTo>
                <a:lnTo>
                  <a:pt x="3346" y="1482"/>
                </a:lnTo>
                <a:lnTo>
                  <a:pt x="3346" y="1482"/>
                </a:lnTo>
                <a:lnTo>
                  <a:pt x="3350" y="1480"/>
                </a:lnTo>
                <a:lnTo>
                  <a:pt x="3350" y="1480"/>
                </a:lnTo>
                <a:lnTo>
                  <a:pt x="3352" y="1482"/>
                </a:lnTo>
                <a:lnTo>
                  <a:pt x="3352" y="1480"/>
                </a:lnTo>
                <a:lnTo>
                  <a:pt x="3352" y="1480"/>
                </a:lnTo>
                <a:lnTo>
                  <a:pt x="3350" y="1480"/>
                </a:lnTo>
                <a:lnTo>
                  <a:pt x="3348" y="1478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6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78"/>
                </a:lnTo>
                <a:lnTo>
                  <a:pt x="3348" y="1478"/>
                </a:lnTo>
                <a:lnTo>
                  <a:pt x="3348" y="1472"/>
                </a:lnTo>
                <a:lnTo>
                  <a:pt x="3348" y="1468"/>
                </a:lnTo>
                <a:lnTo>
                  <a:pt x="3348" y="1466"/>
                </a:lnTo>
                <a:lnTo>
                  <a:pt x="3350" y="1463"/>
                </a:lnTo>
                <a:lnTo>
                  <a:pt x="3350" y="1461"/>
                </a:lnTo>
                <a:lnTo>
                  <a:pt x="3350" y="1461"/>
                </a:lnTo>
                <a:lnTo>
                  <a:pt x="3348" y="1461"/>
                </a:lnTo>
                <a:lnTo>
                  <a:pt x="3344" y="1459"/>
                </a:lnTo>
                <a:lnTo>
                  <a:pt x="3342" y="1459"/>
                </a:lnTo>
                <a:lnTo>
                  <a:pt x="3340" y="1461"/>
                </a:lnTo>
                <a:lnTo>
                  <a:pt x="3338" y="1461"/>
                </a:lnTo>
                <a:lnTo>
                  <a:pt x="3334" y="1466"/>
                </a:lnTo>
                <a:lnTo>
                  <a:pt x="3327" y="1466"/>
                </a:lnTo>
                <a:lnTo>
                  <a:pt x="3323" y="1468"/>
                </a:lnTo>
                <a:lnTo>
                  <a:pt x="3319" y="1468"/>
                </a:lnTo>
                <a:lnTo>
                  <a:pt x="3317" y="1470"/>
                </a:lnTo>
                <a:lnTo>
                  <a:pt x="3317" y="1470"/>
                </a:lnTo>
                <a:lnTo>
                  <a:pt x="3313" y="1468"/>
                </a:lnTo>
                <a:lnTo>
                  <a:pt x="3311" y="1468"/>
                </a:lnTo>
                <a:lnTo>
                  <a:pt x="3308" y="1468"/>
                </a:lnTo>
                <a:lnTo>
                  <a:pt x="3304" y="1470"/>
                </a:lnTo>
                <a:lnTo>
                  <a:pt x="3298" y="1472"/>
                </a:lnTo>
                <a:lnTo>
                  <a:pt x="3296" y="1470"/>
                </a:lnTo>
                <a:lnTo>
                  <a:pt x="3294" y="1470"/>
                </a:lnTo>
                <a:lnTo>
                  <a:pt x="3292" y="1472"/>
                </a:lnTo>
                <a:lnTo>
                  <a:pt x="3288" y="1474"/>
                </a:lnTo>
                <a:lnTo>
                  <a:pt x="3281" y="1476"/>
                </a:lnTo>
                <a:lnTo>
                  <a:pt x="3281" y="1476"/>
                </a:lnTo>
                <a:lnTo>
                  <a:pt x="3277" y="1476"/>
                </a:lnTo>
                <a:lnTo>
                  <a:pt x="3275" y="1476"/>
                </a:lnTo>
                <a:lnTo>
                  <a:pt x="3271" y="1474"/>
                </a:lnTo>
                <a:lnTo>
                  <a:pt x="3269" y="1476"/>
                </a:lnTo>
                <a:lnTo>
                  <a:pt x="3264" y="1478"/>
                </a:lnTo>
                <a:lnTo>
                  <a:pt x="3258" y="1480"/>
                </a:lnTo>
                <a:lnTo>
                  <a:pt x="3250" y="1480"/>
                </a:lnTo>
                <a:lnTo>
                  <a:pt x="3250" y="1480"/>
                </a:lnTo>
                <a:lnTo>
                  <a:pt x="3248" y="1478"/>
                </a:lnTo>
                <a:lnTo>
                  <a:pt x="3244" y="1476"/>
                </a:lnTo>
                <a:lnTo>
                  <a:pt x="3239" y="1472"/>
                </a:lnTo>
                <a:lnTo>
                  <a:pt x="3237" y="1468"/>
                </a:lnTo>
                <a:lnTo>
                  <a:pt x="3235" y="1466"/>
                </a:lnTo>
                <a:lnTo>
                  <a:pt x="3233" y="1463"/>
                </a:lnTo>
                <a:lnTo>
                  <a:pt x="3231" y="1463"/>
                </a:lnTo>
                <a:lnTo>
                  <a:pt x="3229" y="1463"/>
                </a:lnTo>
                <a:lnTo>
                  <a:pt x="3227" y="1463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3"/>
                </a:lnTo>
                <a:lnTo>
                  <a:pt x="3225" y="1463"/>
                </a:lnTo>
                <a:lnTo>
                  <a:pt x="3227" y="1461"/>
                </a:lnTo>
                <a:lnTo>
                  <a:pt x="3231" y="1461"/>
                </a:lnTo>
                <a:lnTo>
                  <a:pt x="3235" y="1459"/>
                </a:lnTo>
                <a:lnTo>
                  <a:pt x="3235" y="1457"/>
                </a:lnTo>
                <a:lnTo>
                  <a:pt x="3235" y="1457"/>
                </a:lnTo>
                <a:lnTo>
                  <a:pt x="3237" y="1455"/>
                </a:lnTo>
                <a:lnTo>
                  <a:pt x="3235" y="1453"/>
                </a:lnTo>
                <a:lnTo>
                  <a:pt x="3235" y="1451"/>
                </a:lnTo>
                <a:lnTo>
                  <a:pt x="3233" y="1449"/>
                </a:lnTo>
                <a:lnTo>
                  <a:pt x="3233" y="1447"/>
                </a:lnTo>
                <a:lnTo>
                  <a:pt x="3231" y="1447"/>
                </a:lnTo>
                <a:lnTo>
                  <a:pt x="3231" y="1445"/>
                </a:lnTo>
                <a:lnTo>
                  <a:pt x="3231" y="1447"/>
                </a:lnTo>
                <a:lnTo>
                  <a:pt x="3227" y="1445"/>
                </a:lnTo>
                <a:lnTo>
                  <a:pt x="3227" y="1443"/>
                </a:lnTo>
                <a:lnTo>
                  <a:pt x="3225" y="1440"/>
                </a:lnTo>
                <a:lnTo>
                  <a:pt x="3223" y="1440"/>
                </a:lnTo>
                <a:lnTo>
                  <a:pt x="3220" y="1438"/>
                </a:lnTo>
                <a:lnTo>
                  <a:pt x="3220" y="1434"/>
                </a:lnTo>
                <a:lnTo>
                  <a:pt x="3212" y="1430"/>
                </a:lnTo>
                <a:lnTo>
                  <a:pt x="3208" y="1426"/>
                </a:lnTo>
                <a:lnTo>
                  <a:pt x="3204" y="1419"/>
                </a:lnTo>
                <a:lnTo>
                  <a:pt x="3200" y="1417"/>
                </a:lnTo>
                <a:lnTo>
                  <a:pt x="3197" y="1415"/>
                </a:lnTo>
                <a:lnTo>
                  <a:pt x="3195" y="1415"/>
                </a:lnTo>
                <a:lnTo>
                  <a:pt x="3193" y="1415"/>
                </a:lnTo>
                <a:lnTo>
                  <a:pt x="3191" y="1415"/>
                </a:lnTo>
                <a:lnTo>
                  <a:pt x="3191" y="1413"/>
                </a:lnTo>
                <a:lnTo>
                  <a:pt x="3189" y="1411"/>
                </a:lnTo>
                <a:lnTo>
                  <a:pt x="3189" y="1411"/>
                </a:lnTo>
                <a:lnTo>
                  <a:pt x="3187" y="1409"/>
                </a:lnTo>
                <a:lnTo>
                  <a:pt x="3187" y="1409"/>
                </a:lnTo>
                <a:lnTo>
                  <a:pt x="3185" y="1407"/>
                </a:lnTo>
                <a:lnTo>
                  <a:pt x="3185" y="1409"/>
                </a:lnTo>
                <a:lnTo>
                  <a:pt x="3185" y="1409"/>
                </a:lnTo>
                <a:lnTo>
                  <a:pt x="3185" y="1411"/>
                </a:lnTo>
                <a:lnTo>
                  <a:pt x="3185" y="1411"/>
                </a:lnTo>
                <a:lnTo>
                  <a:pt x="3185" y="1413"/>
                </a:lnTo>
                <a:lnTo>
                  <a:pt x="3183" y="1411"/>
                </a:lnTo>
                <a:lnTo>
                  <a:pt x="3183" y="1407"/>
                </a:lnTo>
                <a:lnTo>
                  <a:pt x="3181" y="1407"/>
                </a:lnTo>
                <a:lnTo>
                  <a:pt x="3181" y="1407"/>
                </a:lnTo>
                <a:lnTo>
                  <a:pt x="3179" y="1403"/>
                </a:lnTo>
                <a:lnTo>
                  <a:pt x="3176" y="1401"/>
                </a:lnTo>
                <a:lnTo>
                  <a:pt x="3176" y="1396"/>
                </a:lnTo>
                <a:lnTo>
                  <a:pt x="3174" y="1388"/>
                </a:lnTo>
                <a:lnTo>
                  <a:pt x="3172" y="1384"/>
                </a:lnTo>
                <a:lnTo>
                  <a:pt x="3172" y="1378"/>
                </a:lnTo>
                <a:lnTo>
                  <a:pt x="3166" y="1369"/>
                </a:lnTo>
                <a:lnTo>
                  <a:pt x="3166" y="1369"/>
                </a:lnTo>
                <a:lnTo>
                  <a:pt x="3164" y="1367"/>
                </a:lnTo>
                <a:lnTo>
                  <a:pt x="3162" y="1365"/>
                </a:lnTo>
                <a:lnTo>
                  <a:pt x="3162" y="1367"/>
                </a:lnTo>
                <a:lnTo>
                  <a:pt x="3162" y="1367"/>
                </a:lnTo>
                <a:lnTo>
                  <a:pt x="3160" y="1365"/>
                </a:lnTo>
                <a:lnTo>
                  <a:pt x="3160" y="1365"/>
                </a:lnTo>
                <a:lnTo>
                  <a:pt x="3158" y="1361"/>
                </a:lnTo>
                <a:lnTo>
                  <a:pt x="3153" y="1359"/>
                </a:lnTo>
                <a:lnTo>
                  <a:pt x="3153" y="1359"/>
                </a:lnTo>
                <a:lnTo>
                  <a:pt x="3151" y="1359"/>
                </a:lnTo>
                <a:lnTo>
                  <a:pt x="3151" y="1359"/>
                </a:lnTo>
                <a:lnTo>
                  <a:pt x="3149" y="1354"/>
                </a:lnTo>
                <a:lnTo>
                  <a:pt x="3147" y="1346"/>
                </a:lnTo>
                <a:lnTo>
                  <a:pt x="3147" y="1344"/>
                </a:lnTo>
                <a:lnTo>
                  <a:pt x="3147" y="1338"/>
                </a:lnTo>
                <a:lnTo>
                  <a:pt x="3147" y="1334"/>
                </a:lnTo>
                <a:lnTo>
                  <a:pt x="3147" y="1331"/>
                </a:lnTo>
                <a:lnTo>
                  <a:pt x="3147" y="1329"/>
                </a:lnTo>
                <a:lnTo>
                  <a:pt x="3145" y="1327"/>
                </a:lnTo>
                <a:lnTo>
                  <a:pt x="3145" y="1325"/>
                </a:lnTo>
                <a:lnTo>
                  <a:pt x="3145" y="1323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3"/>
                </a:lnTo>
                <a:lnTo>
                  <a:pt x="3147" y="1323"/>
                </a:lnTo>
                <a:lnTo>
                  <a:pt x="3145" y="1321"/>
                </a:lnTo>
                <a:lnTo>
                  <a:pt x="3143" y="1317"/>
                </a:lnTo>
                <a:lnTo>
                  <a:pt x="3143" y="1315"/>
                </a:lnTo>
                <a:lnTo>
                  <a:pt x="3141" y="1310"/>
                </a:lnTo>
                <a:lnTo>
                  <a:pt x="3141" y="1310"/>
                </a:lnTo>
                <a:lnTo>
                  <a:pt x="3141" y="1308"/>
                </a:lnTo>
                <a:lnTo>
                  <a:pt x="3135" y="1304"/>
                </a:lnTo>
                <a:lnTo>
                  <a:pt x="3132" y="1300"/>
                </a:lnTo>
                <a:lnTo>
                  <a:pt x="3128" y="1300"/>
                </a:lnTo>
                <a:lnTo>
                  <a:pt x="3126" y="1298"/>
                </a:lnTo>
                <a:lnTo>
                  <a:pt x="3126" y="1298"/>
                </a:lnTo>
                <a:lnTo>
                  <a:pt x="3124" y="1296"/>
                </a:lnTo>
                <a:lnTo>
                  <a:pt x="3122" y="1292"/>
                </a:lnTo>
                <a:lnTo>
                  <a:pt x="3122" y="1289"/>
                </a:lnTo>
                <a:lnTo>
                  <a:pt x="3122" y="1283"/>
                </a:lnTo>
                <a:lnTo>
                  <a:pt x="3122" y="1283"/>
                </a:lnTo>
                <a:lnTo>
                  <a:pt x="3122" y="1281"/>
                </a:lnTo>
                <a:lnTo>
                  <a:pt x="3124" y="1281"/>
                </a:lnTo>
                <a:lnTo>
                  <a:pt x="3124" y="1281"/>
                </a:lnTo>
                <a:lnTo>
                  <a:pt x="3126" y="1281"/>
                </a:lnTo>
                <a:lnTo>
                  <a:pt x="3124" y="1279"/>
                </a:lnTo>
                <a:lnTo>
                  <a:pt x="3122" y="1277"/>
                </a:lnTo>
                <a:lnTo>
                  <a:pt x="3120" y="1277"/>
                </a:lnTo>
                <a:lnTo>
                  <a:pt x="3118" y="1273"/>
                </a:lnTo>
                <a:lnTo>
                  <a:pt x="3114" y="1262"/>
                </a:lnTo>
                <a:lnTo>
                  <a:pt x="3109" y="1258"/>
                </a:lnTo>
                <a:lnTo>
                  <a:pt x="3109" y="1254"/>
                </a:lnTo>
                <a:lnTo>
                  <a:pt x="3105" y="1250"/>
                </a:lnTo>
                <a:lnTo>
                  <a:pt x="3101" y="1241"/>
                </a:lnTo>
                <a:lnTo>
                  <a:pt x="3099" y="1239"/>
                </a:lnTo>
                <a:lnTo>
                  <a:pt x="3099" y="1233"/>
                </a:lnTo>
                <a:lnTo>
                  <a:pt x="3099" y="1231"/>
                </a:lnTo>
                <a:lnTo>
                  <a:pt x="3097" y="1231"/>
                </a:lnTo>
                <a:lnTo>
                  <a:pt x="3097" y="1229"/>
                </a:lnTo>
                <a:lnTo>
                  <a:pt x="3095" y="1227"/>
                </a:lnTo>
                <a:lnTo>
                  <a:pt x="3095" y="1224"/>
                </a:lnTo>
                <a:lnTo>
                  <a:pt x="3095" y="1222"/>
                </a:lnTo>
                <a:lnTo>
                  <a:pt x="3093" y="1220"/>
                </a:lnTo>
                <a:lnTo>
                  <a:pt x="3093" y="1218"/>
                </a:lnTo>
                <a:lnTo>
                  <a:pt x="3091" y="1218"/>
                </a:lnTo>
                <a:lnTo>
                  <a:pt x="3088" y="1216"/>
                </a:lnTo>
                <a:lnTo>
                  <a:pt x="3086" y="1212"/>
                </a:lnTo>
                <a:lnTo>
                  <a:pt x="3084" y="1210"/>
                </a:lnTo>
                <a:lnTo>
                  <a:pt x="3084" y="1208"/>
                </a:lnTo>
                <a:lnTo>
                  <a:pt x="3084" y="1208"/>
                </a:lnTo>
                <a:lnTo>
                  <a:pt x="3082" y="1206"/>
                </a:lnTo>
                <a:lnTo>
                  <a:pt x="3080" y="1204"/>
                </a:lnTo>
                <a:lnTo>
                  <a:pt x="3080" y="1204"/>
                </a:lnTo>
                <a:lnTo>
                  <a:pt x="3080" y="1199"/>
                </a:lnTo>
                <a:lnTo>
                  <a:pt x="3080" y="1197"/>
                </a:lnTo>
                <a:lnTo>
                  <a:pt x="3080" y="1197"/>
                </a:lnTo>
                <a:lnTo>
                  <a:pt x="3078" y="1195"/>
                </a:lnTo>
                <a:lnTo>
                  <a:pt x="3076" y="1193"/>
                </a:lnTo>
                <a:lnTo>
                  <a:pt x="3078" y="1191"/>
                </a:lnTo>
                <a:lnTo>
                  <a:pt x="3078" y="1189"/>
                </a:lnTo>
                <a:lnTo>
                  <a:pt x="3078" y="1189"/>
                </a:lnTo>
                <a:lnTo>
                  <a:pt x="3080" y="1187"/>
                </a:lnTo>
                <a:lnTo>
                  <a:pt x="3080" y="1191"/>
                </a:lnTo>
                <a:lnTo>
                  <a:pt x="3082" y="1195"/>
                </a:lnTo>
                <a:lnTo>
                  <a:pt x="3082" y="1195"/>
                </a:lnTo>
                <a:lnTo>
                  <a:pt x="3082" y="1197"/>
                </a:lnTo>
                <a:lnTo>
                  <a:pt x="3084" y="1199"/>
                </a:lnTo>
                <a:lnTo>
                  <a:pt x="3086" y="1201"/>
                </a:lnTo>
                <a:lnTo>
                  <a:pt x="3088" y="1204"/>
                </a:lnTo>
                <a:lnTo>
                  <a:pt x="3088" y="1206"/>
                </a:lnTo>
                <a:lnTo>
                  <a:pt x="3088" y="1208"/>
                </a:lnTo>
                <a:lnTo>
                  <a:pt x="3088" y="1210"/>
                </a:lnTo>
                <a:lnTo>
                  <a:pt x="3093" y="1212"/>
                </a:lnTo>
                <a:lnTo>
                  <a:pt x="3095" y="1214"/>
                </a:lnTo>
                <a:lnTo>
                  <a:pt x="3097" y="1218"/>
                </a:lnTo>
                <a:lnTo>
                  <a:pt x="3101" y="1220"/>
                </a:lnTo>
                <a:lnTo>
                  <a:pt x="3103" y="1222"/>
                </a:lnTo>
                <a:lnTo>
                  <a:pt x="3105" y="1220"/>
                </a:lnTo>
                <a:lnTo>
                  <a:pt x="3105" y="1218"/>
                </a:lnTo>
                <a:lnTo>
                  <a:pt x="3107" y="1216"/>
                </a:lnTo>
                <a:lnTo>
                  <a:pt x="3107" y="1214"/>
                </a:lnTo>
                <a:lnTo>
                  <a:pt x="3109" y="1208"/>
                </a:lnTo>
                <a:lnTo>
                  <a:pt x="3112" y="1199"/>
                </a:lnTo>
                <a:lnTo>
                  <a:pt x="3112" y="1197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7"/>
                </a:lnTo>
                <a:lnTo>
                  <a:pt x="3112" y="1208"/>
                </a:lnTo>
                <a:lnTo>
                  <a:pt x="3112" y="1210"/>
                </a:lnTo>
                <a:lnTo>
                  <a:pt x="3109" y="1214"/>
                </a:lnTo>
                <a:lnTo>
                  <a:pt x="3109" y="1216"/>
                </a:lnTo>
                <a:lnTo>
                  <a:pt x="3109" y="1218"/>
                </a:lnTo>
                <a:lnTo>
                  <a:pt x="3112" y="1216"/>
                </a:lnTo>
                <a:lnTo>
                  <a:pt x="3112" y="1216"/>
                </a:lnTo>
                <a:lnTo>
                  <a:pt x="3116" y="1218"/>
                </a:lnTo>
                <a:lnTo>
                  <a:pt x="3118" y="1218"/>
                </a:lnTo>
                <a:lnTo>
                  <a:pt x="3120" y="1222"/>
                </a:lnTo>
                <a:lnTo>
                  <a:pt x="3124" y="1227"/>
                </a:lnTo>
                <a:lnTo>
                  <a:pt x="3126" y="1231"/>
                </a:lnTo>
                <a:lnTo>
                  <a:pt x="3126" y="1233"/>
                </a:lnTo>
                <a:lnTo>
                  <a:pt x="3130" y="1235"/>
                </a:lnTo>
                <a:lnTo>
                  <a:pt x="3130" y="1237"/>
                </a:lnTo>
                <a:lnTo>
                  <a:pt x="3132" y="1241"/>
                </a:lnTo>
                <a:lnTo>
                  <a:pt x="3137" y="1248"/>
                </a:lnTo>
                <a:lnTo>
                  <a:pt x="3139" y="1250"/>
                </a:lnTo>
                <a:lnTo>
                  <a:pt x="3139" y="1252"/>
                </a:lnTo>
                <a:lnTo>
                  <a:pt x="3141" y="1254"/>
                </a:lnTo>
                <a:lnTo>
                  <a:pt x="3141" y="1254"/>
                </a:lnTo>
                <a:lnTo>
                  <a:pt x="3143" y="1256"/>
                </a:lnTo>
                <a:lnTo>
                  <a:pt x="3145" y="1260"/>
                </a:lnTo>
                <a:lnTo>
                  <a:pt x="3147" y="1262"/>
                </a:lnTo>
                <a:lnTo>
                  <a:pt x="3147" y="1264"/>
                </a:lnTo>
                <a:lnTo>
                  <a:pt x="3147" y="1264"/>
                </a:lnTo>
                <a:lnTo>
                  <a:pt x="3147" y="1266"/>
                </a:lnTo>
                <a:lnTo>
                  <a:pt x="3147" y="1269"/>
                </a:lnTo>
                <a:lnTo>
                  <a:pt x="3149" y="1271"/>
                </a:lnTo>
                <a:lnTo>
                  <a:pt x="3149" y="1273"/>
                </a:lnTo>
                <a:lnTo>
                  <a:pt x="3151" y="1275"/>
                </a:lnTo>
                <a:lnTo>
                  <a:pt x="3153" y="1275"/>
                </a:lnTo>
                <a:lnTo>
                  <a:pt x="3153" y="1275"/>
                </a:lnTo>
                <a:lnTo>
                  <a:pt x="3156" y="1277"/>
                </a:lnTo>
                <a:lnTo>
                  <a:pt x="3158" y="1277"/>
                </a:lnTo>
                <a:lnTo>
                  <a:pt x="3158" y="1279"/>
                </a:lnTo>
                <a:lnTo>
                  <a:pt x="3160" y="1279"/>
                </a:lnTo>
                <a:lnTo>
                  <a:pt x="3162" y="1281"/>
                </a:lnTo>
                <a:lnTo>
                  <a:pt x="3164" y="1285"/>
                </a:lnTo>
                <a:lnTo>
                  <a:pt x="3166" y="1287"/>
                </a:lnTo>
                <a:lnTo>
                  <a:pt x="3168" y="1292"/>
                </a:lnTo>
                <a:lnTo>
                  <a:pt x="3170" y="1292"/>
                </a:lnTo>
                <a:lnTo>
                  <a:pt x="3170" y="1294"/>
                </a:lnTo>
                <a:lnTo>
                  <a:pt x="3170" y="1296"/>
                </a:lnTo>
                <a:lnTo>
                  <a:pt x="3172" y="1298"/>
                </a:lnTo>
                <a:lnTo>
                  <a:pt x="3170" y="1298"/>
                </a:lnTo>
                <a:lnTo>
                  <a:pt x="3172" y="1298"/>
                </a:lnTo>
                <a:lnTo>
                  <a:pt x="3172" y="1298"/>
                </a:lnTo>
                <a:lnTo>
                  <a:pt x="3172" y="1300"/>
                </a:lnTo>
                <a:lnTo>
                  <a:pt x="3174" y="1302"/>
                </a:lnTo>
                <a:lnTo>
                  <a:pt x="3174" y="1304"/>
                </a:lnTo>
                <a:lnTo>
                  <a:pt x="3174" y="1306"/>
                </a:lnTo>
                <a:lnTo>
                  <a:pt x="3172" y="1306"/>
                </a:lnTo>
                <a:lnTo>
                  <a:pt x="3172" y="1310"/>
                </a:lnTo>
                <a:lnTo>
                  <a:pt x="3172" y="1313"/>
                </a:lnTo>
                <a:lnTo>
                  <a:pt x="3172" y="1315"/>
                </a:lnTo>
                <a:lnTo>
                  <a:pt x="3174" y="1315"/>
                </a:lnTo>
                <a:lnTo>
                  <a:pt x="3174" y="1317"/>
                </a:lnTo>
                <a:lnTo>
                  <a:pt x="3174" y="1319"/>
                </a:lnTo>
                <a:lnTo>
                  <a:pt x="3174" y="1321"/>
                </a:lnTo>
                <a:lnTo>
                  <a:pt x="3176" y="1325"/>
                </a:lnTo>
                <a:lnTo>
                  <a:pt x="3181" y="1329"/>
                </a:lnTo>
                <a:lnTo>
                  <a:pt x="3181" y="1334"/>
                </a:lnTo>
                <a:lnTo>
                  <a:pt x="3183" y="1334"/>
                </a:lnTo>
                <a:lnTo>
                  <a:pt x="3185" y="1336"/>
                </a:lnTo>
                <a:lnTo>
                  <a:pt x="3189" y="1336"/>
                </a:lnTo>
                <a:lnTo>
                  <a:pt x="3193" y="1340"/>
                </a:lnTo>
                <a:lnTo>
                  <a:pt x="3195" y="1342"/>
                </a:lnTo>
                <a:lnTo>
                  <a:pt x="3197" y="1344"/>
                </a:lnTo>
                <a:lnTo>
                  <a:pt x="3197" y="1344"/>
                </a:lnTo>
                <a:lnTo>
                  <a:pt x="3200" y="1346"/>
                </a:lnTo>
                <a:lnTo>
                  <a:pt x="3200" y="1346"/>
                </a:lnTo>
                <a:lnTo>
                  <a:pt x="3200" y="1348"/>
                </a:lnTo>
                <a:lnTo>
                  <a:pt x="3204" y="1354"/>
                </a:lnTo>
                <a:lnTo>
                  <a:pt x="3204" y="1354"/>
                </a:lnTo>
                <a:lnTo>
                  <a:pt x="3204" y="1357"/>
                </a:lnTo>
                <a:lnTo>
                  <a:pt x="3206" y="1359"/>
                </a:lnTo>
                <a:lnTo>
                  <a:pt x="3206" y="1361"/>
                </a:lnTo>
                <a:lnTo>
                  <a:pt x="3208" y="1363"/>
                </a:lnTo>
                <a:lnTo>
                  <a:pt x="3210" y="1367"/>
                </a:lnTo>
                <a:lnTo>
                  <a:pt x="3212" y="1369"/>
                </a:lnTo>
                <a:lnTo>
                  <a:pt x="3212" y="1371"/>
                </a:lnTo>
                <a:lnTo>
                  <a:pt x="3216" y="1375"/>
                </a:lnTo>
                <a:lnTo>
                  <a:pt x="3220" y="1378"/>
                </a:lnTo>
                <a:lnTo>
                  <a:pt x="3220" y="1382"/>
                </a:lnTo>
                <a:lnTo>
                  <a:pt x="3223" y="1384"/>
                </a:lnTo>
                <a:lnTo>
                  <a:pt x="3223" y="1384"/>
                </a:lnTo>
                <a:lnTo>
                  <a:pt x="3225" y="1386"/>
                </a:lnTo>
                <a:lnTo>
                  <a:pt x="3225" y="1386"/>
                </a:lnTo>
                <a:lnTo>
                  <a:pt x="3225" y="1388"/>
                </a:lnTo>
                <a:lnTo>
                  <a:pt x="3227" y="1388"/>
                </a:lnTo>
                <a:lnTo>
                  <a:pt x="3227" y="1390"/>
                </a:lnTo>
                <a:lnTo>
                  <a:pt x="3227" y="1390"/>
                </a:lnTo>
                <a:lnTo>
                  <a:pt x="3227" y="1392"/>
                </a:lnTo>
                <a:lnTo>
                  <a:pt x="3227" y="1394"/>
                </a:lnTo>
                <a:lnTo>
                  <a:pt x="3229" y="1399"/>
                </a:lnTo>
                <a:lnTo>
                  <a:pt x="3227" y="1405"/>
                </a:lnTo>
                <a:lnTo>
                  <a:pt x="3227" y="1409"/>
                </a:lnTo>
                <a:lnTo>
                  <a:pt x="3227" y="1409"/>
                </a:lnTo>
                <a:lnTo>
                  <a:pt x="3227" y="1411"/>
                </a:lnTo>
                <a:lnTo>
                  <a:pt x="3227" y="1409"/>
                </a:lnTo>
                <a:lnTo>
                  <a:pt x="3227" y="1409"/>
                </a:lnTo>
                <a:lnTo>
                  <a:pt x="3225" y="1411"/>
                </a:lnTo>
                <a:lnTo>
                  <a:pt x="3229" y="1413"/>
                </a:lnTo>
                <a:lnTo>
                  <a:pt x="3229" y="1413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7"/>
                </a:lnTo>
                <a:lnTo>
                  <a:pt x="3229" y="1417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4"/>
                </a:lnTo>
                <a:lnTo>
                  <a:pt x="3231" y="1426"/>
                </a:lnTo>
                <a:lnTo>
                  <a:pt x="3231" y="1428"/>
                </a:lnTo>
                <a:lnTo>
                  <a:pt x="3233" y="1430"/>
                </a:lnTo>
                <a:lnTo>
                  <a:pt x="3235" y="1434"/>
                </a:lnTo>
                <a:lnTo>
                  <a:pt x="3235" y="1434"/>
                </a:lnTo>
                <a:lnTo>
                  <a:pt x="3233" y="1440"/>
                </a:lnTo>
                <a:lnTo>
                  <a:pt x="3237" y="1447"/>
                </a:lnTo>
                <a:lnTo>
                  <a:pt x="3237" y="1449"/>
                </a:lnTo>
                <a:lnTo>
                  <a:pt x="3239" y="1447"/>
                </a:lnTo>
                <a:lnTo>
                  <a:pt x="3244" y="1449"/>
                </a:lnTo>
                <a:lnTo>
                  <a:pt x="3244" y="1449"/>
                </a:lnTo>
                <a:lnTo>
                  <a:pt x="3246" y="1449"/>
                </a:lnTo>
                <a:lnTo>
                  <a:pt x="3248" y="1449"/>
                </a:lnTo>
                <a:lnTo>
                  <a:pt x="3250" y="1449"/>
                </a:lnTo>
                <a:lnTo>
                  <a:pt x="3250" y="1449"/>
                </a:lnTo>
                <a:lnTo>
                  <a:pt x="3254" y="1447"/>
                </a:lnTo>
                <a:lnTo>
                  <a:pt x="3256" y="1447"/>
                </a:lnTo>
                <a:lnTo>
                  <a:pt x="3258" y="1447"/>
                </a:lnTo>
                <a:lnTo>
                  <a:pt x="3260" y="1447"/>
                </a:lnTo>
                <a:lnTo>
                  <a:pt x="3260" y="1445"/>
                </a:lnTo>
                <a:lnTo>
                  <a:pt x="3262" y="1443"/>
                </a:lnTo>
                <a:lnTo>
                  <a:pt x="3264" y="1443"/>
                </a:lnTo>
                <a:lnTo>
                  <a:pt x="3267" y="1440"/>
                </a:lnTo>
                <a:lnTo>
                  <a:pt x="3269" y="1438"/>
                </a:lnTo>
                <a:lnTo>
                  <a:pt x="3273" y="1438"/>
                </a:lnTo>
                <a:lnTo>
                  <a:pt x="3277" y="1438"/>
                </a:lnTo>
                <a:lnTo>
                  <a:pt x="3281" y="1438"/>
                </a:lnTo>
                <a:lnTo>
                  <a:pt x="3283" y="1436"/>
                </a:lnTo>
                <a:lnTo>
                  <a:pt x="3285" y="1436"/>
                </a:lnTo>
                <a:lnTo>
                  <a:pt x="3288" y="1436"/>
                </a:lnTo>
                <a:lnTo>
                  <a:pt x="3292" y="1434"/>
                </a:lnTo>
                <a:lnTo>
                  <a:pt x="3294" y="1434"/>
                </a:lnTo>
                <a:lnTo>
                  <a:pt x="3298" y="1430"/>
                </a:lnTo>
                <a:lnTo>
                  <a:pt x="3300" y="1430"/>
                </a:lnTo>
                <a:lnTo>
                  <a:pt x="3302" y="1428"/>
                </a:lnTo>
                <a:lnTo>
                  <a:pt x="3302" y="1428"/>
                </a:lnTo>
                <a:lnTo>
                  <a:pt x="3306" y="1430"/>
                </a:lnTo>
                <a:lnTo>
                  <a:pt x="3311" y="1428"/>
                </a:lnTo>
                <a:lnTo>
                  <a:pt x="3313" y="1428"/>
                </a:lnTo>
                <a:lnTo>
                  <a:pt x="3313" y="1428"/>
                </a:lnTo>
                <a:lnTo>
                  <a:pt x="3315" y="1428"/>
                </a:lnTo>
                <a:lnTo>
                  <a:pt x="3317" y="1426"/>
                </a:lnTo>
                <a:lnTo>
                  <a:pt x="3317" y="1424"/>
                </a:lnTo>
                <a:lnTo>
                  <a:pt x="3319" y="1422"/>
                </a:lnTo>
                <a:lnTo>
                  <a:pt x="3319" y="1422"/>
                </a:lnTo>
                <a:lnTo>
                  <a:pt x="3323" y="1419"/>
                </a:lnTo>
                <a:lnTo>
                  <a:pt x="3325" y="1417"/>
                </a:lnTo>
                <a:lnTo>
                  <a:pt x="3332" y="1417"/>
                </a:lnTo>
                <a:lnTo>
                  <a:pt x="3334" y="1417"/>
                </a:lnTo>
                <a:lnTo>
                  <a:pt x="3338" y="1415"/>
                </a:lnTo>
                <a:lnTo>
                  <a:pt x="3340" y="1413"/>
                </a:lnTo>
                <a:lnTo>
                  <a:pt x="3346" y="1413"/>
                </a:lnTo>
                <a:lnTo>
                  <a:pt x="3350" y="1411"/>
                </a:lnTo>
                <a:lnTo>
                  <a:pt x="3355" y="1409"/>
                </a:lnTo>
                <a:lnTo>
                  <a:pt x="3357" y="1409"/>
                </a:lnTo>
                <a:lnTo>
                  <a:pt x="3357" y="1407"/>
                </a:lnTo>
                <a:lnTo>
                  <a:pt x="3359" y="1407"/>
                </a:lnTo>
                <a:lnTo>
                  <a:pt x="3361" y="1407"/>
                </a:lnTo>
                <a:lnTo>
                  <a:pt x="3363" y="1405"/>
                </a:lnTo>
                <a:lnTo>
                  <a:pt x="3365" y="1405"/>
                </a:lnTo>
                <a:lnTo>
                  <a:pt x="3365" y="1403"/>
                </a:lnTo>
                <a:lnTo>
                  <a:pt x="3363" y="1401"/>
                </a:lnTo>
                <a:lnTo>
                  <a:pt x="3365" y="1396"/>
                </a:lnTo>
                <a:lnTo>
                  <a:pt x="3365" y="1394"/>
                </a:lnTo>
                <a:lnTo>
                  <a:pt x="3367" y="1394"/>
                </a:lnTo>
                <a:lnTo>
                  <a:pt x="3369" y="1392"/>
                </a:lnTo>
                <a:lnTo>
                  <a:pt x="3378" y="1390"/>
                </a:lnTo>
                <a:lnTo>
                  <a:pt x="3380" y="1388"/>
                </a:lnTo>
                <a:lnTo>
                  <a:pt x="3384" y="1388"/>
                </a:lnTo>
                <a:lnTo>
                  <a:pt x="3386" y="1386"/>
                </a:lnTo>
                <a:lnTo>
                  <a:pt x="3390" y="1386"/>
                </a:lnTo>
                <a:lnTo>
                  <a:pt x="3390" y="1384"/>
                </a:lnTo>
                <a:lnTo>
                  <a:pt x="3396" y="1384"/>
                </a:lnTo>
                <a:lnTo>
                  <a:pt x="3399" y="1384"/>
                </a:lnTo>
                <a:lnTo>
                  <a:pt x="3401" y="1384"/>
                </a:lnTo>
                <a:lnTo>
                  <a:pt x="3401" y="1386"/>
                </a:lnTo>
                <a:lnTo>
                  <a:pt x="3405" y="1384"/>
                </a:lnTo>
                <a:lnTo>
                  <a:pt x="3407" y="1382"/>
                </a:lnTo>
                <a:lnTo>
                  <a:pt x="3409" y="1380"/>
                </a:lnTo>
                <a:lnTo>
                  <a:pt x="3409" y="1380"/>
                </a:lnTo>
                <a:lnTo>
                  <a:pt x="3409" y="1378"/>
                </a:lnTo>
                <a:lnTo>
                  <a:pt x="3407" y="1378"/>
                </a:lnTo>
                <a:lnTo>
                  <a:pt x="3409" y="1375"/>
                </a:lnTo>
                <a:lnTo>
                  <a:pt x="3411" y="1373"/>
                </a:lnTo>
                <a:lnTo>
                  <a:pt x="3413" y="1371"/>
                </a:lnTo>
                <a:lnTo>
                  <a:pt x="3420" y="1371"/>
                </a:lnTo>
                <a:lnTo>
                  <a:pt x="3424" y="1371"/>
                </a:lnTo>
                <a:lnTo>
                  <a:pt x="3424" y="1369"/>
                </a:lnTo>
                <a:lnTo>
                  <a:pt x="3428" y="1367"/>
                </a:lnTo>
                <a:lnTo>
                  <a:pt x="3428" y="1361"/>
                </a:lnTo>
                <a:lnTo>
                  <a:pt x="3430" y="1359"/>
                </a:lnTo>
                <a:lnTo>
                  <a:pt x="3432" y="1359"/>
                </a:lnTo>
                <a:lnTo>
                  <a:pt x="3436" y="1357"/>
                </a:lnTo>
                <a:lnTo>
                  <a:pt x="3440" y="1357"/>
                </a:lnTo>
                <a:lnTo>
                  <a:pt x="3443" y="1357"/>
                </a:lnTo>
                <a:lnTo>
                  <a:pt x="3445" y="1354"/>
                </a:lnTo>
                <a:lnTo>
                  <a:pt x="3445" y="1354"/>
                </a:lnTo>
                <a:lnTo>
                  <a:pt x="3445" y="1352"/>
                </a:lnTo>
                <a:lnTo>
                  <a:pt x="3445" y="1352"/>
                </a:lnTo>
                <a:lnTo>
                  <a:pt x="3445" y="1348"/>
                </a:lnTo>
                <a:lnTo>
                  <a:pt x="3445" y="1346"/>
                </a:lnTo>
                <a:lnTo>
                  <a:pt x="3445" y="1346"/>
                </a:lnTo>
                <a:lnTo>
                  <a:pt x="3445" y="1344"/>
                </a:lnTo>
                <a:lnTo>
                  <a:pt x="3445" y="1342"/>
                </a:lnTo>
                <a:lnTo>
                  <a:pt x="3445" y="1338"/>
                </a:lnTo>
                <a:lnTo>
                  <a:pt x="3447" y="1336"/>
                </a:lnTo>
                <a:lnTo>
                  <a:pt x="3447" y="1336"/>
                </a:lnTo>
                <a:lnTo>
                  <a:pt x="3449" y="1331"/>
                </a:lnTo>
                <a:lnTo>
                  <a:pt x="3451" y="1331"/>
                </a:lnTo>
                <a:lnTo>
                  <a:pt x="3451" y="1331"/>
                </a:lnTo>
                <a:lnTo>
                  <a:pt x="3451" y="1334"/>
                </a:lnTo>
                <a:lnTo>
                  <a:pt x="3451" y="1334"/>
                </a:lnTo>
                <a:lnTo>
                  <a:pt x="3451" y="1334"/>
                </a:lnTo>
                <a:lnTo>
                  <a:pt x="3453" y="1334"/>
                </a:lnTo>
                <a:lnTo>
                  <a:pt x="3455" y="1334"/>
                </a:lnTo>
                <a:lnTo>
                  <a:pt x="3455" y="1334"/>
                </a:lnTo>
                <a:lnTo>
                  <a:pt x="3457" y="1327"/>
                </a:lnTo>
                <a:lnTo>
                  <a:pt x="3461" y="1323"/>
                </a:lnTo>
                <a:lnTo>
                  <a:pt x="3464" y="1321"/>
                </a:lnTo>
                <a:lnTo>
                  <a:pt x="3468" y="1319"/>
                </a:lnTo>
                <a:lnTo>
                  <a:pt x="3468" y="1319"/>
                </a:lnTo>
                <a:lnTo>
                  <a:pt x="3470" y="1313"/>
                </a:lnTo>
                <a:lnTo>
                  <a:pt x="3472" y="1310"/>
                </a:lnTo>
                <a:lnTo>
                  <a:pt x="3472" y="1310"/>
                </a:lnTo>
                <a:lnTo>
                  <a:pt x="3474" y="1306"/>
                </a:lnTo>
                <a:lnTo>
                  <a:pt x="3474" y="1306"/>
                </a:lnTo>
                <a:lnTo>
                  <a:pt x="3474" y="1304"/>
                </a:lnTo>
                <a:lnTo>
                  <a:pt x="3474" y="1302"/>
                </a:lnTo>
                <a:lnTo>
                  <a:pt x="3472" y="1302"/>
                </a:lnTo>
                <a:lnTo>
                  <a:pt x="3470" y="1302"/>
                </a:lnTo>
                <a:lnTo>
                  <a:pt x="3468" y="1300"/>
                </a:lnTo>
                <a:lnTo>
                  <a:pt x="3468" y="1298"/>
                </a:lnTo>
                <a:lnTo>
                  <a:pt x="3466" y="1296"/>
                </a:lnTo>
                <a:lnTo>
                  <a:pt x="3464" y="1294"/>
                </a:lnTo>
                <a:lnTo>
                  <a:pt x="3461" y="1292"/>
                </a:lnTo>
                <a:lnTo>
                  <a:pt x="3461" y="1289"/>
                </a:lnTo>
                <a:lnTo>
                  <a:pt x="3459" y="1289"/>
                </a:lnTo>
                <a:lnTo>
                  <a:pt x="3459" y="1287"/>
                </a:lnTo>
                <a:lnTo>
                  <a:pt x="3457" y="1285"/>
                </a:lnTo>
                <a:lnTo>
                  <a:pt x="3455" y="1285"/>
                </a:lnTo>
                <a:lnTo>
                  <a:pt x="3453" y="1285"/>
                </a:lnTo>
                <a:lnTo>
                  <a:pt x="3453" y="1285"/>
                </a:lnTo>
                <a:lnTo>
                  <a:pt x="3449" y="1285"/>
                </a:lnTo>
                <a:lnTo>
                  <a:pt x="3445" y="1283"/>
                </a:lnTo>
                <a:lnTo>
                  <a:pt x="3443" y="1283"/>
                </a:lnTo>
                <a:lnTo>
                  <a:pt x="3436" y="1281"/>
                </a:lnTo>
                <a:lnTo>
                  <a:pt x="3436" y="1281"/>
                </a:lnTo>
                <a:lnTo>
                  <a:pt x="3432" y="1277"/>
                </a:lnTo>
                <a:lnTo>
                  <a:pt x="3430" y="1275"/>
                </a:lnTo>
                <a:lnTo>
                  <a:pt x="3428" y="1273"/>
                </a:lnTo>
                <a:lnTo>
                  <a:pt x="3426" y="1269"/>
                </a:lnTo>
                <a:lnTo>
                  <a:pt x="3424" y="1264"/>
                </a:lnTo>
                <a:lnTo>
                  <a:pt x="3424" y="1264"/>
                </a:lnTo>
                <a:lnTo>
                  <a:pt x="3424" y="1256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2"/>
                </a:lnTo>
                <a:lnTo>
                  <a:pt x="3426" y="1248"/>
                </a:lnTo>
                <a:lnTo>
                  <a:pt x="3426" y="1245"/>
                </a:lnTo>
                <a:lnTo>
                  <a:pt x="3426" y="1245"/>
                </a:lnTo>
                <a:lnTo>
                  <a:pt x="3426" y="1243"/>
                </a:lnTo>
                <a:lnTo>
                  <a:pt x="3424" y="1243"/>
                </a:lnTo>
                <a:lnTo>
                  <a:pt x="3424" y="1245"/>
                </a:lnTo>
                <a:lnTo>
                  <a:pt x="3424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0" y="1248"/>
                </a:lnTo>
                <a:lnTo>
                  <a:pt x="3420" y="1250"/>
                </a:lnTo>
                <a:lnTo>
                  <a:pt x="3420" y="1252"/>
                </a:lnTo>
                <a:lnTo>
                  <a:pt x="3417" y="1252"/>
                </a:lnTo>
                <a:lnTo>
                  <a:pt x="3411" y="1258"/>
                </a:lnTo>
                <a:lnTo>
                  <a:pt x="3411" y="1258"/>
                </a:lnTo>
                <a:lnTo>
                  <a:pt x="3409" y="1260"/>
                </a:lnTo>
                <a:lnTo>
                  <a:pt x="3409" y="1260"/>
                </a:lnTo>
                <a:lnTo>
                  <a:pt x="3405" y="1264"/>
                </a:lnTo>
                <a:lnTo>
                  <a:pt x="3401" y="1269"/>
                </a:lnTo>
                <a:lnTo>
                  <a:pt x="3399" y="1269"/>
                </a:lnTo>
                <a:lnTo>
                  <a:pt x="3399" y="1271"/>
                </a:lnTo>
                <a:lnTo>
                  <a:pt x="3399" y="1271"/>
                </a:lnTo>
                <a:lnTo>
                  <a:pt x="3399" y="1273"/>
                </a:lnTo>
                <a:lnTo>
                  <a:pt x="3396" y="1273"/>
                </a:lnTo>
                <a:lnTo>
                  <a:pt x="3396" y="1275"/>
                </a:lnTo>
                <a:lnTo>
                  <a:pt x="3396" y="1275"/>
                </a:lnTo>
                <a:lnTo>
                  <a:pt x="3394" y="1277"/>
                </a:lnTo>
                <a:lnTo>
                  <a:pt x="3392" y="1277"/>
                </a:lnTo>
                <a:lnTo>
                  <a:pt x="3388" y="1279"/>
                </a:lnTo>
                <a:lnTo>
                  <a:pt x="3388" y="1279"/>
                </a:lnTo>
                <a:lnTo>
                  <a:pt x="3380" y="1279"/>
                </a:lnTo>
                <a:lnTo>
                  <a:pt x="3376" y="1277"/>
                </a:lnTo>
                <a:lnTo>
                  <a:pt x="3371" y="1277"/>
                </a:lnTo>
                <a:lnTo>
                  <a:pt x="3369" y="1279"/>
                </a:lnTo>
                <a:lnTo>
                  <a:pt x="3365" y="1281"/>
                </a:lnTo>
                <a:lnTo>
                  <a:pt x="3363" y="1281"/>
                </a:lnTo>
                <a:lnTo>
                  <a:pt x="3359" y="1281"/>
                </a:lnTo>
                <a:lnTo>
                  <a:pt x="3359" y="1279"/>
                </a:lnTo>
                <a:lnTo>
                  <a:pt x="3359" y="1279"/>
                </a:lnTo>
                <a:lnTo>
                  <a:pt x="3357" y="1277"/>
                </a:lnTo>
                <a:lnTo>
                  <a:pt x="3357" y="1277"/>
                </a:lnTo>
                <a:lnTo>
                  <a:pt x="3357" y="1277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2" y="1275"/>
                </a:lnTo>
                <a:lnTo>
                  <a:pt x="3352" y="1275"/>
                </a:lnTo>
                <a:lnTo>
                  <a:pt x="3350" y="1275"/>
                </a:lnTo>
                <a:lnTo>
                  <a:pt x="3352" y="1273"/>
                </a:lnTo>
                <a:lnTo>
                  <a:pt x="3352" y="1273"/>
                </a:lnTo>
                <a:lnTo>
                  <a:pt x="3352" y="1271"/>
                </a:lnTo>
                <a:lnTo>
                  <a:pt x="3352" y="1271"/>
                </a:lnTo>
                <a:lnTo>
                  <a:pt x="3350" y="1271"/>
                </a:lnTo>
                <a:lnTo>
                  <a:pt x="3352" y="1271"/>
                </a:lnTo>
                <a:lnTo>
                  <a:pt x="3352" y="1271"/>
                </a:lnTo>
                <a:lnTo>
                  <a:pt x="3355" y="1266"/>
                </a:lnTo>
                <a:lnTo>
                  <a:pt x="3355" y="1264"/>
                </a:lnTo>
                <a:lnTo>
                  <a:pt x="3355" y="1264"/>
                </a:lnTo>
                <a:lnTo>
                  <a:pt x="3355" y="1262"/>
                </a:lnTo>
                <a:lnTo>
                  <a:pt x="3355" y="1260"/>
                </a:lnTo>
                <a:lnTo>
                  <a:pt x="3355" y="1258"/>
                </a:lnTo>
                <a:lnTo>
                  <a:pt x="3355" y="1258"/>
                </a:lnTo>
                <a:lnTo>
                  <a:pt x="3355" y="1256"/>
                </a:lnTo>
                <a:lnTo>
                  <a:pt x="3355" y="1254"/>
                </a:lnTo>
                <a:lnTo>
                  <a:pt x="3355" y="1254"/>
                </a:lnTo>
                <a:lnTo>
                  <a:pt x="3355" y="1252"/>
                </a:lnTo>
                <a:lnTo>
                  <a:pt x="3352" y="1250"/>
                </a:lnTo>
                <a:lnTo>
                  <a:pt x="3350" y="1248"/>
                </a:lnTo>
                <a:lnTo>
                  <a:pt x="3348" y="1248"/>
                </a:lnTo>
                <a:lnTo>
                  <a:pt x="3346" y="1250"/>
                </a:lnTo>
                <a:lnTo>
                  <a:pt x="3344" y="1254"/>
                </a:lnTo>
                <a:lnTo>
                  <a:pt x="3344" y="1256"/>
                </a:lnTo>
                <a:lnTo>
                  <a:pt x="3344" y="1258"/>
                </a:lnTo>
                <a:lnTo>
                  <a:pt x="3344" y="1258"/>
                </a:lnTo>
                <a:lnTo>
                  <a:pt x="3342" y="1258"/>
                </a:lnTo>
                <a:lnTo>
                  <a:pt x="3344" y="1262"/>
                </a:lnTo>
                <a:lnTo>
                  <a:pt x="3344" y="1266"/>
                </a:lnTo>
                <a:lnTo>
                  <a:pt x="3344" y="1266"/>
                </a:lnTo>
                <a:lnTo>
                  <a:pt x="3344" y="1269"/>
                </a:lnTo>
                <a:lnTo>
                  <a:pt x="3342" y="1266"/>
                </a:lnTo>
                <a:lnTo>
                  <a:pt x="3342" y="1264"/>
                </a:lnTo>
                <a:lnTo>
                  <a:pt x="3340" y="1264"/>
                </a:lnTo>
                <a:lnTo>
                  <a:pt x="3340" y="1260"/>
                </a:lnTo>
                <a:lnTo>
                  <a:pt x="3338" y="1258"/>
                </a:lnTo>
                <a:lnTo>
                  <a:pt x="3336" y="1256"/>
                </a:lnTo>
                <a:lnTo>
                  <a:pt x="3336" y="1256"/>
                </a:lnTo>
                <a:lnTo>
                  <a:pt x="3336" y="1254"/>
                </a:lnTo>
                <a:lnTo>
                  <a:pt x="3334" y="1252"/>
                </a:lnTo>
                <a:lnTo>
                  <a:pt x="3334" y="1250"/>
                </a:lnTo>
                <a:lnTo>
                  <a:pt x="3332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6" y="1245"/>
                </a:lnTo>
                <a:lnTo>
                  <a:pt x="3336" y="1243"/>
                </a:lnTo>
                <a:lnTo>
                  <a:pt x="3334" y="1243"/>
                </a:lnTo>
                <a:lnTo>
                  <a:pt x="3332" y="1241"/>
                </a:lnTo>
                <a:lnTo>
                  <a:pt x="3332" y="1239"/>
                </a:lnTo>
                <a:lnTo>
                  <a:pt x="3332" y="1239"/>
                </a:lnTo>
                <a:lnTo>
                  <a:pt x="3332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2" y="1237"/>
                </a:lnTo>
                <a:lnTo>
                  <a:pt x="3327" y="1235"/>
                </a:lnTo>
                <a:lnTo>
                  <a:pt x="3325" y="1231"/>
                </a:lnTo>
                <a:lnTo>
                  <a:pt x="3323" y="1231"/>
                </a:lnTo>
                <a:lnTo>
                  <a:pt x="3321" y="1229"/>
                </a:lnTo>
                <a:lnTo>
                  <a:pt x="3321" y="1227"/>
                </a:lnTo>
                <a:lnTo>
                  <a:pt x="3321" y="1227"/>
                </a:lnTo>
                <a:lnTo>
                  <a:pt x="3319" y="1227"/>
                </a:lnTo>
                <a:lnTo>
                  <a:pt x="3319" y="1227"/>
                </a:lnTo>
                <a:lnTo>
                  <a:pt x="3317" y="1224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0"/>
                </a:lnTo>
                <a:lnTo>
                  <a:pt x="3315" y="1218"/>
                </a:lnTo>
                <a:lnTo>
                  <a:pt x="3313" y="1216"/>
                </a:lnTo>
                <a:lnTo>
                  <a:pt x="3311" y="1214"/>
                </a:lnTo>
                <a:lnTo>
                  <a:pt x="3311" y="1212"/>
                </a:lnTo>
                <a:lnTo>
                  <a:pt x="3308" y="1210"/>
                </a:lnTo>
                <a:lnTo>
                  <a:pt x="3308" y="1208"/>
                </a:lnTo>
                <a:lnTo>
                  <a:pt x="3308" y="1208"/>
                </a:lnTo>
                <a:lnTo>
                  <a:pt x="3308" y="1208"/>
                </a:lnTo>
                <a:lnTo>
                  <a:pt x="3306" y="1204"/>
                </a:lnTo>
                <a:lnTo>
                  <a:pt x="3306" y="1204"/>
                </a:lnTo>
                <a:lnTo>
                  <a:pt x="3304" y="1199"/>
                </a:lnTo>
                <a:lnTo>
                  <a:pt x="3304" y="1199"/>
                </a:lnTo>
                <a:lnTo>
                  <a:pt x="3304" y="1197"/>
                </a:lnTo>
                <a:lnTo>
                  <a:pt x="3302" y="1197"/>
                </a:lnTo>
                <a:lnTo>
                  <a:pt x="3302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5"/>
                </a:lnTo>
                <a:lnTo>
                  <a:pt x="3302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1"/>
                </a:lnTo>
                <a:lnTo>
                  <a:pt x="3302" y="1191"/>
                </a:lnTo>
                <a:lnTo>
                  <a:pt x="3302" y="1189"/>
                </a:lnTo>
                <a:lnTo>
                  <a:pt x="3302" y="1187"/>
                </a:lnTo>
                <a:lnTo>
                  <a:pt x="3302" y="1187"/>
                </a:lnTo>
                <a:lnTo>
                  <a:pt x="3304" y="1187"/>
                </a:lnTo>
                <a:lnTo>
                  <a:pt x="3304" y="1187"/>
                </a:lnTo>
                <a:lnTo>
                  <a:pt x="3308" y="1189"/>
                </a:lnTo>
                <a:lnTo>
                  <a:pt x="3311" y="1189"/>
                </a:lnTo>
                <a:lnTo>
                  <a:pt x="3311" y="1189"/>
                </a:lnTo>
                <a:lnTo>
                  <a:pt x="3313" y="1187"/>
                </a:lnTo>
                <a:lnTo>
                  <a:pt x="3313" y="1187"/>
                </a:lnTo>
                <a:lnTo>
                  <a:pt x="3315" y="1187"/>
                </a:lnTo>
                <a:lnTo>
                  <a:pt x="3315" y="1187"/>
                </a:lnTo>
                <a:lnTo>
                  <a:pt x="3317" y="1185"/>
                </a:lnTo>
                <a:lnTo>
                  <a:pt x="3317" y="1183"/>
                </a:lnTo>
                <a:lnTo>
                  <a:pt x="3317" y="1183"/>
                </a:lnTo>
                <a:lnTo>
                  <a:pt x="3317" y="1180"/>
                </a:lnTo>
                <a:lnTo>
                  <a:pt x="3319" y="1180"/>
                </a:lnTo>
                <a:lnTo>
                  <a:pt x="3317" y="1178"/>
                </a:lnTo>
                <a:lnTo>
                  <a:pt x="3319" y="1178"/>
                </a:lnTo>
                <a:lnTo>
                  <a:pt x="3321" y="1180"/>
                </a:lnTo>
                <a:lnTo>
                  <a:pt x="3321" y="1180"/>
                </a:lnTo>
                <a:lnTo>
                  <a:pt x="3321" y="1180"/>
                </a:lnTo>
                <a:lnTo>
                  <a:pt x="3319" y="1180"/>
                </a:lnTo>
                <a:lnTo>
                  <a:pt x="3319" y="1180"/>
                </a:lnTo>
                <a:lnTo>
                  <a:pt x="3317" y="1180"/>
                </a:lnTo>
                <a:lnTo>
                  <a:pt x="3319" y="1183"/>
                </a:lnTo>
                <a:lnTo>
                  <a:pt x="3319" y="1183"/>
                </a:lnTo>
                <a:lnTo>
                  <a:pt x="3323" y="1185"/>
                </a:lnTo>
                <a:lnTo>
                  <a:pt x="3325" y="1187"/>
                </a:lnTo>
                <a:lnTo>
                  <a:pt x="3332" y="1185"/>
                </a:lnTo>
                <a:lnTo>
                  <a:pt x="3334" y="1185"/>
                </a:lnTo>
                <a:lnTo>
                  <a:pt x="3334" y="1187"/>
                </a:lnTo>
                <a:lnTo>
                  <a:pt x="3334" y="1189"/>
                </a:lnTo>
                <a:lnTo>
                  <a:pt x="3336" y="1189"/>
                </a:lnTo>
                <a:lnTo>
                  <a:pt x="3338" y="1193"/>
                </a:lnTo>
                <a:lnTo>
                  <a:pt x="3340" y="1195"/>
                </a:lnTo>
                <a:lnTo>
                  <a:pt x="3342" y="1197"/>
                </a:lnTo>
                <a:lnTo>
                  <a:pt x="3342" y="1197"/>
                </a:lnTo>
                <a:lnTo>
                  <a:pt x="3342" y="1199"/>
                </a:lnTo>
                <a:lnTo>
                  <a:pt x="3342" y="1201"/>
                </a:lnTo>
                <a:lnTo>
                  <a:pt x="3344" y="1201"/>
                </a:lnTo>
                <a:lnTo>
                  <a:pt x="3344" y="1201"/>
                </a:lnTo>
                <a:lnTo>
                  <a:pt x="3344" y="1204"/>
                </a:lnTo>
                <a:lnTo>
                  <a:pt x="3344" y="1204"/>
                </a:lnTo>
                <a:lnTo>
                  <a:pt x="3344" y="1206"/>
                </a:lnTo>
                <a:lnTo>
                  <a:pt x="3346" y="1206"/>
                </a:lnTo>
                <a:lnTo>
                  <a:pt x="3348" y="1208"/>
                </a:lnTo>
                <a:lnTo>
                  <a:pt x="3348" y="1210"/>
                </a:lnTo>
                <a:lnTo>
                  <a:pt x="3348" y="1212"/>
                </a:lnTo>
                <a:lnTo>
                  <a:pt x="3350" y="1216"/>
                </a:lnTo>
                <a:lnTo>
                  <a:pt x="3350" y="1216"/>
                </a:lnTo>
                <a:lnTo>
                  <a:pt x="3355" y="1220"/>
                </a:lnTo>
                <a:lnTo>
                  <a:pt x="3355" y="1220"/>
                </a:lnTo>
                <a:lnTo>
                  <a:pt x="3357" y="1220"/>
                </a:lnTo>
                <a:lnTo>
                  <a:pt x="3359" y="1220"/>
                </a:lnTo>
                <a:lnTo>
                  <a:pt x="3361" y="1220"/>
                </a:lnTo>
                <a:lnTo>
                  <a:pt x="3363" y="1222"/>
                </a:lnTo>
                <a:lnTo>
                  <a:pt x="3367" y="1224"/>
                </a:lnTo>
                <a:lnTo>
                  <a:pt x="3369" y="1227"/>
                </a:lnTo>
                <a:lnTo>
                  <a:pt x="3369" y="1229"/>
                </a:lnTo>
                <a:lnTo>
                  <a:pt x="3371" y="1229"/>
                </a:lnTo>
                <a:lnTo>
                  <a:pt x="3376" y="1233"/>
                </a:lnTo>
                <a:lnTo>
                  <a:pt x="3380" y="1235"/>
                </a:lnTo>
                <a:lnTo>
                  <a:pt x="3382" y="1235"/>
                </a:lnTo>
                <a:lnTo>
                  <a:pt x="3382" y="1237"/>
                </a:lnTo>
                <a:lnTo>
                  <a:pt x="3386" y="1239"/>
                </a:lnTo>
                <a:lnTo>
                  <a:pt x="3388" y="1239"/>
                </a:lnTo>
                <a:lnTo>
                  <a:pt x="3390" y="1239"/>
                </a:lnTo>
                <a:lnTo>
                  <a:pt x="3394" y="1239"/>
                </a:lnTo>
                <a:lnTo>
                  <a:pt x="3399" y="1241"/>
                </a:lnTo>
                <a:lnTo>
                  <a:pt x="3399" y="1241"/>
                </a:lnTo>
                <a:lnTo>
                  <a:pt x="3401" y="1241"/>
                </a:lnTo>
                <a:lnTo>
                  <a:pt x="3403" y="1241"/>
                </a:lnTo>
                <a:lnTo>
                  <a:pt x="3407" y="1239"/>
                </a:lnTo>
                <a:lnTo>
                  <a:pt x="3409" y="1237"/>
                </a:lnTo>
                <a:lnTo>
                  <a:pt x="3411" y="1237"/>
                </a:lnTo>
                <a:lnTo>
                  <a:pt x="3411" y="1237"/>
                </a:lnTo>
                <a:lnTo>
                  <a:pt x="3413" y="1235"/>
                </a:lnTo>
                <a:lnTo>
                  <a:pt x="3413" y="1235"/>
                </a:lnTo>
                <a:lnTo>
                  <a:pt x="3417" y="1233"/>
                </a:lnTo>
                <a:lnTo>
                  <a:pt x="3422" y="1233"/>
                </a:lnTo>
                <a:lnTo>
                  <a:pt x="3424" y="1231"/>
                </a:lnTo>
                <a:lnTo>
                  <a:pt x="3424" y="1231"/>
                </a:lnTo>
                <a:lnTo>
                  <a:pt x="3430" y="1233"/>
                </a:lnTo>
                <a:lnTo>
                  <a:pt x="3430" y="1233"/>
                </a:lnTo>
                <a:lnTo>
                  <a:pt x="3432" y="1235"/>
                </a:lnTo>
                <a:lnTo>
                  <a:pt x="3434" y="1235"/>
                </a:lnTo>
                <a:lnTo>
                  <a:pt x="3434" y="1237"/>
                </a:lnTo>
                <a:lnTo>
                  <a:pt x="3434" y="1239"/>
                </a:lnTo>
                <a:lnTo>
                  <a:pt x="3434" y="1243"/>
                </a:lnTo>
                <a:lnTo>
                  <a:pt x="3436" y="1248"/>
                </a:lnTo>
                <a:lnTo>
                  <a:pt x="3436" y="1250"/>
                </a:lnTo>
                <a:lnTo>
                  <a:pt x="3436" y="1250"/>
                </a:lnTo>
                <a:lnTo>
                  <a:pt x="3438" y="1252"/>
                </a:lnTo>
                <a:lnTo>
                  <a:pt x="3445" y="1254"/>
                </a:lnTo>
                <a:lnTo>
                  <a:pt x="3445" y="1254"/>
                </a:lnTo>
                <a:lnTo>
                  <a:pt x="3447" y="1254"/>
                </a:lnTo>
                <a:lnTo>
                  <a:pt x="3449" y="1256"/>
                </a:lnTo>
                <a:lnTo>
                  <a:pt x="3451" y="1256"/>
                </a:lnTo>
                <a:lnTo>
                  <a:pt x="3453" y="1256"/>
                </a:lnTo>
                <a:lnTo>
                  <a:pt x="3455" y="1256"/>
                </a:lnTo>
                <a:lnTo>
                  <a:pt x="3459" y="1256"/>
                </a:lnTo>
                <a:lnTo>
                  <a:pt x="3464" y="1258"/>
                </a:lnTo>
                <a:lnTo>
                  <a:pt x="3466" y="1258"/>
                </a:lnTo>
                <a:lnTo>
                  <a:pt x="3470" y="1258"/>
                </a:lnTo>
                <a:lnTo>
                  <a:pt x="3472" y="1258"/>
                </a:lnTo>
                <a:lnTo>
                  <a:pt x="3474" y="1258"/>
                </a:lnTo>
                <a:lnTo>
                  <a:pt x="3476" y="1260"/>
                </a:lnTo>
                <a:lnTo>
                  <a:pt x="3478" y="1258"/>
                </a:lnTo>
                <a:lnTo>
                  <a:pt x="3482" y="1260"/>
                </a:lnTo>
                <a:lnTo>
                  <a:pt x="3484" y="1258"/>
                </a:lnTo>
                <a:lnTo>
                  <a:pt x="3484" y="1258"/>
                </a:lnTo>
                <a:lnTo>
                  <a:pt x="3487" y="1260"/>
                </a:lnTo>
                <a:lnTo>
                  <a:pt x="3487" y="1260"/>
                </a:lnTo>
                <a:lnTo>
                  <a:pt x="3493" y="1262"/>
                </a:lnTo>
                <a:lnTo>
                  <a:pt x="3495" y="1262"/>
                </a:lnTo>
                <a:lnTo>
                  <a:pt x="3497" y="1262"/>
                </a:lnTo>
                <a:lnTo>
                  <a:pt x="3499" y="1262"/>
                </a:lnTo>
                <a:lnTo>
                  <a:pt x="3499" y="1262"/>
                </a:lnTo>
                <a:lnTo>
                  <a:pt x="3501" y="1262"/>
                </a:lnTo>
                <a:lnTo>
                  <a:pt x="3505" y="1262"/>
                </a:lnTo>
                <a:lnTo>
                  <a:pt x="3508" y="1262"/>
                </a:lnTo>
                <a:lnTo>
                  <a:pt x="3508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2" y="1262"/>
                </a:lnTo>
                <a:lnTo>
                  <a:pt x="3512" y="1262"/>
                </a:lnTo>
                <a:lnTo>
                  <a:pt x="3514" y="1260"/>
                </a:lnTo>
                <a:lnTo>
                  <a:pt x="3516" y="1260"/>
                </a:lnTo>
                <a:lnTo>
                  <a:pt x="3520" y="1262"/>
                </a:lnTo>
                <a:lnTo>
                  <a:pt x="3522" y="1260"/>
                </a:lnTo>
                <a:lnTo>
                  <a:pt x="3524" y="1262"/>
                </a:lnTo>
                <a:lnTo>
                  <a:pt x="3528" y="1262"/>
                </a:lnTo>
                <a:lnTo>
                  <a:pt x="3528" y="1260"/>
                </a:lnTo>
                <a:lnTo>
                  <a:pt x="3528" y="1260"/>
                </a:lnTo>
                <a:lnTo>
                  <a:pt x="3531" y="1258"/>
                </a:lnTo>
                <a:lnTo>
                  <a:pt x="3535" y="1260"/>
                </a:lnTo>
                <a:lnTo>
                  <a:pt x="3535" y="1260"/>
                </a:lnTo>
                <a:lnTo>
                  <a:pt x="3535" y="1258"/>
                </a:lnTo>
                <a:lnTo>
                  <a:pt x="3537" y="1258"/>
                </a:lnTo>
                <a:lnTo>
                  <a:pt x="3537" y="1260"/>
                </a:lnTo>
                <a:lnTo>
                  <a:pt x="3543" y="1260"/>
                </a:lnTo>
                <a:lnTo>
                  <a:pt x="3543" y="1262"/>
                </a:lnTo>
                <a:lnTo>
                  <a:pt x="3545" y="1262"/>
                </a:lnTo>
                <a:lnTo>
                  <a:pt x="3545" y="1260"/>
                </a:lnTo>
                <a:lnTo>
                  <a:pt x="3549" y="1260"/>
                </a:lnTo>
                <a:lnTo>
                  <a:pt x="3556" y="1258"/>
                </a:lnTo>
                <a:lnTo>
                  <a:pt x="3560" y="1260"/>
                </a:lnTo>
                <a:lnTo>
                  <a:pt x="3562" y="1258"/>
                </a:lnTo>
                <a:lnTo>
                  <a:pt x="3568" y="1258"/>
                </a:lnTo>
                <a:lnTo>
                  <a:pt x="3568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68" y="1258"/>
                </a:lnTo>
                <a:lnTo>
                  <a:pt x="3566" y="1258"/>
                </a:lnTo>
                <a:lnTo>
                  <a:pt x="3566" y="1256"/>
                </a:lnTo>
                <a:lnTo>
                  <a:pt x="3566" y="1256"/>
                </a:lnTo>
                <a:lnTo>
                  <a:pt x="3568" y="1256"/>
                </a:lnTo>
                <a:lnTo>
                  <a:pt x="3570" y="1256"/>
                </a:lnTo>
                <a:lnTo>
                  <a:pt x="3572" y="1258"/>
                </a:lnTo>
                <a:lnTo>
                  <a:pt x="3572" y="1258"/>
                </a:lnTo>
                <a:lnTo>
                  <a:pt x="3575" y="1262"/>
                </a:lnTo>
                <a:lnTo>
                  <a:pt x="3575" y="1262"/>
                </a:lnTo>
                <a:lnTo>
                  <a:pt x="3575" y="1266"/>
                </a:lnTo>
                <a:lnTo>
                  <a:pt x="3575" y="1266"/>
                </a:lnTo>
                <a:lnTo>
                  <a:pt x="3579" y="1269"/>
                </a:lnTo>
                <a:lnTo>
                  <a:pt x="3581" y="1269"/>
                </a:lnTo>
                <a:lnTo>
                  <a:pt x="3583" y="1275"/>
                </a:lnTo>
                <a:lnTo>
                  <a:pt x="3583" y="1277"/>
                </a:lnTo>
                <a:lnTo>
                  <a:pt x="3583" y="1277"/>
                </a:lnTo>
                <a:lnTo>
                  <a:pt x="3583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3"/>
                </a:lnTo>
                <a:lnTo>
                  <a:pt x="3589" y="1283"/>
                </a:lnTo>
                <a:lnTo>
                  <a:pt x="3591" y="1281"/>
                </a:lnTo>
                <a:lnTo>
                  <a:pt x="3591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5"/>
                </a:lnTo>
                <a:lnTo>
                  <a:pt x="3598" y="1285"/>
                </a:lnTo>
                <a:lnTo>
                  <a:pt x="3600" y="1285"/>
                </a:lnTo>
                <a:lnTo>
                  <a:pt x="3600" y="1283"/>
                </a:lnTo>
                <a:lnTo>
                  <a:pt x="3602" y="1283"/>
                </a:lnTo>
                <a:lnTo>
                  <a:pt x="3604" y="1283"/>
                </a:lnTo>
                <a:lnTo>
                  <a:pt x="3602" y="1283"/>
                </a:lnTo>
                <a:lnTo>
                  <a:pt x="3600" y="1285"/>
                </a:lnTo>
                <a:lnTo>
                  <a:pt x="3600" y="1287"/>
                </a:lnTo>
                <a:lnTo>
                  <a:pt x="3600" y="1289"/>
                </a:lnTo>
                <a:lnTo>
                  <a:pt x="3602" y="1292"/>
                </a:lnTo>
                <a:lnTo>
                  <a:pt x="3604" y="1294"/>
                </a:lnTo>
                <a:lnTo>
                  <a:pt x="3610" y="1298"/>
                </a:lnTo>
                <a:lnTo>
                  <a:pt x="3616" y="1298"/>
                </a:lnTo>
                <a:lnTo>
                  <a:pt x="3619" y="1298"/>
                </a:lnTo>
                <a:lnTo>
                  <a:pt x="3619" y="1298"/>
                </a:lnTo>
                <a:lnTo>
                  <a:pt x="3623" y="1296"/>
                </a:lnTo>
                <a:lnTo>
                  <a:pt x="3625" y="1296"/>
                </a:lnTo>
                <a:lnTo>
                  <a:pt x="3625" y="1296"/>
                </a:lnTo>
                <a:lnTo>
                  <a:pt x="3627" y="1296"/>
                </a:lnTo>
                <a:lnTo>
                  <a:pt x="3627" y="1296"/>
                </a:lnTo>
                <a:lnTo>
                  <a:pt x="3627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6"/>
                </a:lnTo>
                <a:lnTo>
                  <a:pt x="3629" y="1296"/>
                </a:lnTo>
                <a:lnTo>
                  <a:pt x="3627" y="1298"/>
                </a:lnTo>
                <a:lnTo>
                  <a:pt x="3625" y="1302"/>
                </a:lnTo>
                <a:lnTo>
                  <a:pt x="3623" y="1302"/>
                </a:lnTo>
                <a:lnTo>
                  <a:pt x="3623" y="1302"/>
                </a:lnTo>
                <a:lnTo>
                  <a:pt x="3619" y="1304"/>
                </a:lnTo>
                <a:lnTo>
                  <a:pt x="3619" y="1304"/>
                </a:lnTo>
                <a:lnTo>
                  <a:pt x="3616" y="1304"/>
                </a:lnTo>
                <a:lnTo>
                  <a:pt x="3614" y="1304"/>
                </a:lnTo>
                <a:lnTo>
                  <a:pt x="3612" y="1306"/>
                </a:lnTo>
                <a:lnTo>
                  <a:pt x="3610" y="1306"/>
                </a:lnTo>
                <a:lnTo>
                  <a:pt x="3610" y="1304"/>
                </a:lnTo>
                <a:lnTo>
                  <a:pt x="3610" y="1304"/>
                </a:lnTo>
                <a:lnTo>
                  <a:pt x="3608" y="1304"/>
                </a:lnTo>
                <a:lnTo>
                  <a:pt x="3608" y="1304"/>
                </a:lnTo>
                <a:lnTo>
                  <a:pt x="3606" y="1306"/>
                </a:lnTo>
                <a:lnTo>
                  <a:pt x="3608" y="1306"/>
                </a:lnTo>
                <a:lnTo>
                  <a:pt x="3610" y="1310"/>
                </a:lnTo>
                <a:lnTo>
                  <a:pt x="3612" y="1313"/>
                </a:lnTo>
                <a:lnTo>
                  <a:pt x="3614" y="1315"/>
                </a:lnTo>
                <a:lnTo>
                  <a:pt x="3619" y="1317"/>
                </a:lnTo>
                <a:lnTo>
                  <a:pt x="3623" y="1323"/>
                </a:lnTo>
                <a:lnTo>
                  <a:pt x="3623" y="1323"/>
                </a:lnTo>
                <a:lnTo>
                  <a:pt x="3629" y="1327"/>
                </a:lnTo>
                <a:lnTo>
                  <a:pt x="3633" y="1329"/>
                </a:lnTo>
                <a:lnTo>
                  <a:pt x="3635" y="1329"/>
                </a:lnTo>
                <a:lnTo>
                  <a:pt x="3637" y="1329"/>
                </a:lnTo>
                <a:lnTo>
                  <a:pt x="3642" y="1327"/>
                </a:lnTo>
                <a:lnTo>
                  <a:pt x="3644" y="1325"/>
                </a:lnTo>
                <a:lnTo>
                  <a:pt x="3650" y="1323"/>
                </a:lnTo>
                <a:lnTo>
                  <a:pt x="3652" y="1321"/>
                </a:lnTo>
                <a:lnTo>
                  <a:pt x="3654" y="1317"/>
                </a:lnTo>
                <a:lnTo>
                  <a:pt x="3654" y="1315"/>
                </a:lnTo>
                <a:lnTo>
                  <a:pt x="3654" y="1315"/>
                </a:lnTo>
                <a:lnTo>
                  <a:pt x="3654" y="1315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0"/>
                </a:lnTo>
                <a:lnTo>
                  <a:pt x="3652" y="1310"/>
                </a:lnTo>
                <a:lnTo>
                  <a:pt x="3654" y="1310"/>
                </a:lnTo>
                <a:lnTo>
                  <a:pt x="3654" y="1308"/>
                </a:lnTo>
                <a:lnTo>
                  <a:pt x="3654" y="1308"/>
                </a:lnTo>
                <a:lnTo>
                  <a:pt x="3654" y="1306"/>
                </a:lnTo>
                <a:lnTo>
                  <a:pt x="3654" y="1306"/>
                </a:lnTo>
                <a:lnTo>
                  <a:pt x="3656" y="1306"/>
                </a:lnTo>
                <a:lnTo>
                  <a:pt x="3658" y="1306"/>
                </a:lnTo>
                <a:lnTo>
                  <a:pt x="3658" y="1306"/>
                </a:lnTo>
                <a:lnTo>
                  <a:pt x="3660" y="1306"/>
                </a:lnTo>
                <a:lnTo>
                  <a:pt x="3663" y="1306"/>
                </a:lnTo>
                <a:lnTo>
                  <a:pt x="3660" y="1306"/>
                </a:lnTo>
                <a:lnTo>
                  <a:pt x="3660" y="1306"/>
                </a:lnTo>
                <a:lnTo>
                  <a:pt x="3658" y="1308"/>
                </a:lnTo>
                <a:lnTo>
                  <a:pt x="3658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58" y="1313"/>
                </a:lnTo>
                <a:lnTo>
                  <a:pt x="3658" y="1315"/>
                </a:lnTo>
                <a:lnTo>
                  <a:pt x="3663" y="1315"/>
                </a:lnTo>
                <a:lnTo>
                  <a:pt x="3665" y="1315"/>
                </a:lnTo>
                <a:lnTo>
                  <a:pt x="3667" y="1315"/>
                </a:lnTo>
                <a:lnTo>
                  <a:pt x="3665" y="1315"/>
                </a:lnTo>
                <a:lnTo>
                  <a:pt x="3663" y="1317"/>
                </a:lnTo>
                <a:lnTo>
                  <a:pt x="3660" y="1317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5"/>
                </a:lnTo>
                <a:lnTo>
                  <a:pt x="3663" y="1327"/>
                </a:lnTo>
                <a:lnTo>
                  <a:pt x="3665" y="1329"/>
                </a:lnTo>
                <a:lnTo>
                  <a:pt x="3663" y="1331"/>
                </a:lnTo>
                <a:lnTo>
                  <a:pt x="3660" y="1340"/>
                </a:lnTo>
                <a:lnTo>
                  <a:pt x="3660" y="1342"/>
                </a:lnTo>
                <a:lnTo>
                  <a:pt x="3660" y="1344"/>
                </a:lnTo>
                <a:lnTo>
                  <a:pt x="3660" y="1344"/>
                </a:lnTo>
                <a:lnTo>
                  <a:pt x="3660" y="1346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50"/>
                </a:lnTo>
                <a:lnTo>
                  <a:pt x="3665" y="1350"/>
                </a:lnTo>
                <a:lnTo>
                  <a:pt x="3663" y="1350"/>
                </a:lnTo>
                <a:lnTo>
                  <a:pt x="3663" y="1352"/>
                </a:lnTo>
                <a:lnTo>
                  <a:pt x="3663" y="1352"/>
                </a:lnTo>
                <a:lnTo>
                  <a:pt x="3663" y="1354"/>
                </a:lnTo>
                <a:lnTo>
                  <a:pt x="3663" y="1354"/>
                </a:lnTo>
                <a:lnTo>
                  <a:pt x="3665" y="1354"/>
                </a:lnTo>
                <a:lnTo>
                  <a:pt x="3665" y="1352"/>
                </a:lnTo>
                <a:lnTo>
                  <a:pt x="3665" y="1354"/>
                </a:lnTo>
                <a:lnTo>
                  <a:pt x="3665" y="1357"/>
                </a:lnTo>
                <a:lnTo>
                  <a:pt x="3665" y="1359"/>
                </a:lnTo>
                <a:lnTo>
                  <a:pt x="3663" y="1361"/>
                </a:lnTo>
                <a:lnTo>
                  <a:pt x="3663" y="1361"/>
                </a:lnTo>
                <a:lnTo>
                  <a:pt x="3665" y="1361"/>
                </a:lnTo>
                <a:lnTo>
                  <a:pt x="3665" y="1365"/>
                </a:lnTo>
                <a:lnTo>
                  <a:pt x="3665" y="1367"/>
                </a:lnTo>
                <a:lnTo>
                  <a:pt x="3665" y="1369"/>
                </a:lnTo>
                <a:lnTo>
                  <a:pt x="3667" y="1371"/>
                </a:lnTo>
                <a:lnTo>
                  <a:pt x="3667" y="1375"/>
                </a:lnTo>
                <a:lnTo>
                  <a:pt x="3667" y="1378"/>
                </a:lnTo>
                <a:lnTo>
                  <a:pt x="3669" y="1382"/>
                </a:lnTo>
                <a:lnTo>
                  <a:pt x="3671" y="1392"/>
                </a:lnTo>
                <a:lnTo>
                  <a:pt x="3671" y="1396"/>
                </a:lnTo>
                <a:lnTo>
                  <a:pt x="3673" y="1399"/>
                </a:lnTo>
                <a:lnTo>
                  <a:pt x="3673" y="1401"/>
                </a:lnTo>
                <a:lnTo>
                  <a:pt x="3675" y="1405"/>
                </a:lnTo>
                <a:lnTo>
                  <a:pt x="3675" y="1405"/>
                </a:lnTo>
                <a:lnTo>
                  <a:pt x="3677" y="1405"/>
                </a:lnTo>
                <a:lnTo>
                  <a:pt x="3677" y="1405"/>
                </a:lnTo>
                <a:lnTo>
                  <a:pt x="3677" y="1407"/>
                </a:lnTo>
                <a:lnTo>
                  <a:pt x="3677" y="1407"/>
                </a:lnTo>
                <a:lnTo>
                  <a:pt x="3679" y="1409"/>
                </a:lnTo>
                <a:lnTo>
                  <a:pt x="3677" y="1409"/>
                </a:lnTo>
                <a:lnTo>
                  <a:pt x="3677" y="1409"/>
                </a:lnTo>
                <a:lnTo>
                  <a:pt x="3679" y="1413"/>
                </a:lnTo>
                <a:lnTo>
                  <a:pt x="3679" y="1415"/>
                </a:lnTo>
                <a:lnTo>
                  <a:pt x="3681" y="1415"/>
                </a:lnTo>
                <a:lnTo>
                  <a:pt x="3684" y="1419"/>
                </a:lnTo>
                <a:lnTo>
                  <a:pt x="3684" y="1419"/>
                </a:lnTo>
                <a:lnTo>
                  <a:pt x="3686" y="1419"/>
                </a:lnTo>
                <a:lnTo>
                  <a:pt x="3686" y="1422"/>
                </a:lnTo>
                <a:lnTo>
                  <a:pt x="3686" y="1424"/>
                </a:lnTo>
                <a:lnTo>
                  <a:pt x="3686" y="1426"/>
                </a:lnTo>
                <a:lnTo>
                  <a:pt x="3686" y="1426"/>
                </a:lnTo>
                <a:lnTo>
                  <a:pt x="3688" y="1428"/>
                </a:lnTo>
                <a:lnTo>
                  <a:pt x="3688" y="1432"/>
                </a:lnTo>
                <a:lnTo>
                  <a:pt x="3690" y="1434"/>
                </a:lnTo>
                <a:lnTo>
                  <a:pt x="3690" y="1434"/>
                </a:lnTo>
                <a:lnTo>
                  <a:pt x="3690" y="1436"/>
                </a:lnTo>
                <a:lnTo>
                  <a:pt x="3692" y="1443"/>
                </a:lnTo>
                <a:lnTo>
                  <a:pt x="3692" y="1445"/>
                </a:lnTo>
                <a:lnTo>
                  <a:pt x="3692" y="1447"/>
                </a:lnTo>
                <a:lnTo>
                  <a:pt x="3694" y="1449"/>
                </a:lnTo>
                <a:lnTo>
                  <a:pt x="3696" y="1457"/>
                </a:lnTo>
                <a:lnTo>
                  <a:pt x="3698" y="1457"/>
                </a:lnTo>
                <a:lnTo>
                  <a:pt x="3698" y="1459"/>
                </a:lnTo>
                <a:lnTo>
                  <a:pt x="3700" y="1461"/>
                </a:lnTo>
                <a:lnTo>
                  <a:pt x="3702" y="1461"/>
                </a:lnTo>
                <a:lnTo>
                  <a:pt x="3704" y="1466"/>
                </a:lnTo>
                <a:lnTo>
                  <a:pt x="3704" y="1468"/>
                </a:lnTo>
                <a:lnTo>
                  <a:pt x="3707" y="1472"/>
                </a:lnTo>
                <a:lnTo>
                  <a:pt x="3707" y="1476"/>
                </a:lnTo>
                <a:lnTo>
                  <a:pt x="3711" y="1480"/>
                </a:lnTo>
                <a:lnTo>
                  <a:pt x="3711" y="1482"/>
                </a:lnTo>
                <a:lnTo>
                  <a:pt x="3711" y="1484"/>
                </a:lnTo>
                <a:lnTo>
                  <a:pt x="3711" y="1484"/>
                </a:lnTo>
                <a:lnTo>
                  <a:pt x="3711" y="1487"/>
                </a:lnTo>
                <a:lnTo>
                  <a:pt x="3713" y="1487"/>
                </a:lnTo>
                <a:lnTo>
                  <a:pt x="3713" y="1487"/>
                </a:lnTo>
                <a:lnTo>
                  <a:pt x="3713" y="1489"/>
                </a:lnTo>
                <a:lnTo>
                  <a:pt x="3715" y="1493"/>
                </a:lnTo>
                <a:lnTo>
                  <a:pt x="3715" y="1495"/>
                </a:lnTo>
                <a:lnTo>
                  <a:pt x="3715" y="1493"/>
                </a:lnTo>
                <a:lnTo>
                  <a:pt x="3715" y="1491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93"/>
                </a:lnTo>
                <a:lnTo>
                  <a:pt x="3713" y="1495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501"/>
                </a:lnTo>
                <a:lnTo>
                  <a:pt x="3717" y="1503"/>
                </a:lnTo>
                <a:lnTo>
                  <a:pt x="3717" y="1503"/>
                </a:lnTo>
                <a:lnTo>
                  <a:pt x="3723" y="1510"/>
                </a:lnTo>
                <a:lnTo>
                  <a:pt x="3723" y="1512"/>
                </a:lnTo>
                <a:lnTo>
                  <a:pt x="3728" y="1514"/>
                </a:lnTo>
                <a:lnTo>
                  <a:pt x="3732" y="1516"/>
                </a:lnTo>
                <a:lnTo>
                  <a:pt x="3732" y="1514"/>
                </a:lnTo>
                <a:lnTo>
                  <a:pt x="3734" y="1514"/>
                </a:lnTo>
                <a:lnTo>
                  <a:pt x="3738" y="1510"/>
                </a:lnTo>
                <a:lnTo>
                  <a:pt x="3740" y="1510"/>
                </a:lnTo>
                <a:lnTo>
                  <a:pt x="3740" y="1505"/>
                </a:lnTo>
                <a:lnTo>
                  <a:pt x="3740" y="1503"/>
                </a:lnTo>
                <a:lnTo>
                  <a:pt x="3742" y="1501"/>
                </a:lnTo>
                <a:lnTo>
                  <a:pt x="3744" y="1499"/>
                </a:lnTo>
                <a:lnTo>
                  <a:pt x="3753" y="1497"/>
                </a:lnTo>
                <a:lnTo>
                  <a:pt x="3755" y="1497"/>
                </a:lnTo>
                <a:lnTo>
                  <a:pt x="3759" y="1499"/>
                </a:lnTo>
                <a:lnTo>
                  <a:pt x="3757" y="1497"/>
                </a:lnTo>
                <a:lnTo>
                  <a:pt x="3757" y="1497"/>
                </a:lnTo>
                <a:lnTo>
                  <a:pt x="3755" y="1497"/>
                </a:lnTo>
                <a:lnTo>
                  <a:pt x="3753" y="1497"/>
                </a:lnTo>
                <a:lnTo>
                  <a:pt x="3751" y="1495"/>
                </a:lnTo>
                <a:lnTo>
                  <a:pt x="3751" y="1495"/>
                </a:lnTo>
                <a:lnTo>
                  <a:pt x="3751" y="1493"/>
                </a:lnTo>
                <a:lnTo>
                  <a:pt x="3753" y="1491"/>
                </a:lnTo>
                <a:lnTo>
                  <a:pt x="3757" y="1487"/>
                </a:lnTo>
                <a:lnTo>
                  <a:pt x="3757" y="1484"/>
                </a:lnTo>
                <a:lnTo>
                  <a:pt x="3757" y="1482"/>
                </a:lnTo>
                <a:lnTo>
                  <a:pt x="3757" y="1482"/>
                </a:lnTo>
                <a:lnTo>
                  <a:pt x="3759" y="1482"/>
                </a:lnTo>
                <a:lnTo>
                  <a:pt x="3761" y="1482"/>
                </a:lnTo>
                <a:lnTo>
                  <a:pt x="3761" y="1482"/>
                </a:lnTo>
                <a:lnTo>
                  <a:pt x="3763" y="1482"/>
                </a:lnTo>
                <a:lnTo>
                  <a:pt x="3765" y="1482"/>
                </a:lnTo>
                <a:lnTo>
                  <a:pt x="3765" y="1476"/>
                </a:lnTo>
                <a:lnTo>
                  <a:pt x="3765" y="1470"/>
                </a:lnTo>
                <a:lnTo>
                  <a:pt x="3765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6"/>
                </a:lnTo>
                <a:lnTo>
                  <a:pt x="3763" y="1463"/>
                </a:lnTo>
                <a:lnTo>
                  <a:pt x="3763" y="1463"/>
                </a:lnTo>
                <a:lnTo>
                  <a:pt x="3765" y="1457"/>
                </a:lnTo>
                <a:lnTo>
                  <a:pt x="3767" y="1455"/>
                </a:lnTo>
                <a:lnTo>
                  <a:pt x="3767" y="1453"/>
                </a:lnTo>
                <a:lnTo>
                  <a:pt x="3769" y="1451"/>
                </a:lnTo>
                <a:lnTo>
                  <a:pt x="3769" y="1449"/>
                </a:lnTo>
                <a:lnTo>
                  <a:pt x="3772" y="1438"/>
                </a:lnTo>
                <a:lnTo>
                  <a:pt x="3772" y="1436"/>
                </a:lnTo>
                <a:lnTo>
                  <a:pt x="3767" y="1436"/>
                </a:lnTo>
                <a:lnTo>
                  <a:pt x="3767" y="1434"/>
                </a:lnTo>
                <a:lnTo>
                  <a:pt x="3769" y="1432"/>
                </a:lnTo>
                <a:lnTo>
                  <a:pt x="3769" y="1434"/>
                </a:lnTo>
                <a:lnTo>
                  <a:pt x="3772" y="1436"/>
                </a:lnTo>
                <a:lnTo>
                  <a:pt x="3772" y="1436"/>
                </a:lnTo>
                <a:lnTo>
                  <a:pt x="3769" y="1434"/>
                </a:lnTo>
                <a:lnTo>
                  <a:pt x="3769" y="1432"/>
                </a:lnTo>
                <a:lnTo>
                  <a:pt x="3769" y="1430"/>
                </a:lnTo>
                <a:lnTo>
                  <a:pt x="3769" y="1428"/>
                </a:lnTo>
                <a:lnTo>
                  <a:pt x="3767" y="1426"/>
                </a:lnTo>
                <a:lnTo>
                  <a:pt x="3769" y="1424"/>
                </a:lnTo>
                <a:lnTo>
                  <a:pt x="3769" y="1424"/>
                </a:lnTo>
                <a:lnTo>
                  <a:pt x="3769" y="1422"/>
                </a:lnTo>
                <a:lnTo>
                  <a:pt x="3769" y="1419"/>
                </a:lnTo>
                <a:lnTo>
                  <a:pt x="3767" y="1417"/>
                </a:lnTo>
                <a:lnTo>
                  <a:pt x="3767" y="1413"/>
                </a:lnTo>
                <a:lnTo>
                  <a:pt x="3767" y="1409"/>
                </a:lnTo>
                <a:lnTo>
                  <a:pt x="3772" y="1405"/>
                </a:lnTo>
                <a:lnTo>
                  <a:pt x="3772" y="1403"/>
                </a:lnTo>
                <a:lnTo>
                  <a:pt x="3776" y="1401"/>
                </a:lnTo>
                <a:lnTo>
                  <a:pt x="3778" y="1401"/>
                </a:lnTo>
                <a:lnTo>
                  <a:pt x="3778" y="1401"/>
                </a:lnTo>
                <a:lnTo>
                  <a:pt x="3778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2" y="1403"/>
                </a:lnTo>
                <a:lnTo>
                  <a:pt x="3782" y="1401"/>
                </a:lnTo>
                <a:lnTo>
                  <a:pt x="3784" y="1401"/>
                </a:lnTo>
                <a:lnTo>
                  <a:pt x="3784" y="1396"/>
                </a:lnTo>
                <a:lnTo>
                  <a:pt x="3786" y="1394"/>
                </a:lnTo>
                <a:lnTo>
                  <a:pt x="3786" y="1394"/>
                </a:lnTo>
                <a:lnTo>
                  <a:pt x="3792" y="1394"/>
                </a:lnTo>
                <a:lnTo>
                  <a:pt x="3792" y="1394"/>
                </a:lnTo>
                <a:lnTo>
                  <a:pt x="3797" y="1392"/>
                </a:lnTo>
                <a:lnTo>
                  <a:pt x="3799" y="1392"/>
                </a:lnTo>
                <a:lnTo>
                  <a:pt x="3801" y="1390"/>
                </a:lnTo>
                <a:lnTo>
                  <a:pt x="3801" y="1390"/>
                </a:lnTo>
                <a:lnTo>
                  <a:pt x="3801" y="1388"/>
                </a:lnTo>
                <a:lnTo>
                  <a:pt x="3801" y="1388"/>
                </a:lnTo>
                <a:lnTo>
                  <a:pt x="3801" y="1386"/>
                </a:lnTo>
                <a:lnTo>
                  <a:pt x="3799" y="1386"/>
                </a:lnTo>
                <a:lnTo>
                  <a:pt x="3799" y="1386"/>
                </a:lnTo>
                <a:lnTo>
                  <a:pt x="3801" y="1384"/>
                </a:lnTo>
                <a:lnTo>
                  <a:pt x="3805" y="1382"/>
                </a:lnTo>
                <a:lnTo>
                  <a:pt x="3809" y="1378"/>
                </a:lnTo>
                <a:lnTo>
                  <a:pt x="3813" y="1375"/>
                </a:lnTo>
                <a:lnTo>
                  <a:pt x="3816" y="1373"/>
                </a:lnTo>
                <a:lnTo>
                  <a:pt x="3818" y="1369"/>
                </a:lnTo>
                <a:lnTo>
                  <a:pt x="3820" y="1369"/>
                </a:lnTo>
                <a:lnTo>
                  <a:pt x="3826" y="1365"/>
                </a:lnTo>
                <a:lnTo>
                  <a:pt x="3828" y="1365"/>
                </a:lnTo>
                <a:lnTo>
                  <a:pt x="3832" y="1361"/>
                </a:lnTo>
                <a:lnTo>
                  <a:pt x="3834" y="1357"/>
                </a:lnTo>
                <a:lnTo>
                  <a:pt x="3834" y="1357"/>
                </a:lnTo>
                <a:lnTo>
                  <a:pt x="3836" y="1354"/>
                </a:lnTo>
                <a:lnTo>
                  <a:pt x="3836" y="1352"/>
                </a:lnTo>
                <a:lnTo>
                  <a:pt x="3843" y="1348"/>
                </a:lnTo>
                <a:lnTo>
                  <a:pt x="3845" y="1346"/>
                </a:lnTo>
                <a:lnTo>
                  <a:pt x="3845" y="1346"/>
                </a:lnTo>
                <a:lnTo>
                  <a:pt x="3845" y="1344"/>
                </a:lnTo>
                <a:lnTo>
                  <a:pt x="3843" y="1346"/>
                </a:lnTo>
                <a:lnTo>
                  <a:pt x="3841" y="1346"/>
                </a:lnTo>
                <a:lnTo>
                  <a:pt x="3841" y="1346"/>
                </a:lnTo>
                <a:lnTo>
                  <a:pt x="3843" y="1344"/>
                </a:lnTo>
                <a:lnTo>
                  <a:pt x="3845" y="1342"/>
                </a:lnTo>
                <a:lnTo>
                  <a:pt x="3847" y="1342"/>
                </a:lnTo>
                <a:lnTo>
                  <a:pt x="3847" y="1342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51" y="1344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0"/>
                </a:lnTo>
                <a:lnTo>
                  <a:pt x="3857" y="1340"/>
                </a:lnTo>
                <a:lnTo>
                  <a:pt x="3857" y="1340"/>
                </a:lnTo>
                <a:lnTo>
                  <a:pt x="3860" y="1340"/>
                </a:lnTo>
                <a:lnTo>
                  <a:pt x="3860" y="1340"/>
                </a:lnTo>
                <a:lnTo>
                  <a:pt x="3862" y="1338"/>
                </a:lnTo>
                <a:lnTo>
                  <a:pt x="3864" y="1336"/>
                </a:lnTo>
                <a:lnTo>
                  <a:pt x="3864" y="1336"/>
                </a:lnTo>
                <a:lnTo>
                  <a:pt x="3864" y="1334"/>
                </a:lnTo>
                <a:lnTo>
                  <a:pt x="3866" y="1331"/>
                </a:lnTo>
                <a:lnTo>
                  <a:pt x="3868" y="1331"/>
                </a:lnTo>
                <a:lnTo>
                  <a:pt x="3868" y="1329"/>
                </a:lnTo>
                <a:lnTo>
                  <a:pt x="3868" y="1329"/>
                </a:lnTo>
                <a:lnTo>
                  <a:pt x="3866" y="1325"/>
                </a:lnTo>
                <a:lnTo>
                  <a:pt x="3866" y="1323"/>
                </a:lnTo>
                <a:lnTo>
                  <a:pt x="3866" y="1321"/>
                </a:lnTo>
                <a:lnTo>
                  <a:pt x="3868" y="1319"/>
                </a:lnTo>
                <a:lnTo>
                  <a:pt x="3870" y="1317"/>
                </a:lnTo>
                <a:lnTo>
                  <a:pt x="3870" y="1317"/>
                </a:lnTo>
                <a:lnTo>
                  <a:pt x="3878" y="1315"/>
                </a:lnTo>
                <a:lnTo>
                  <a:pt x="3880" y="1315"/>
                </a:lnTo>
                <a:lnTo>
                  <a:pt x="3883" y="1313"/>
                </a:lnTo>
                <a:lnTo>
                  <a:pt x="3883" y="1310"/>
                </a:lnTo>
                <a:lnTo>
                  <a:pt x="3885" y="1310"/>
                </a:lnTo>
                <a:lnTo>
                  <a:pt x="3885" y="1308"/>
                </a:lnTo>
                <a:lnTo>
                  <a:pt x="3885" y="1308"/>
                </a:lnTo>
                <a:lnTo>
                  <a:pt x="3883" y="1306"/>
                </a:lnTo>
                <a:lnTo>
                  <a:pt x="3883" y="1306"/>
                </a:lnTo>
                <a:lnTo>
                  <a:pt x="3883" y="1304"/>
                </a:lnTo>
                <a:lnTo>
                  <a:pt x="3883" y="1306"/>
                </a:lnTo>
                <a:lnTo>
                  <a:pt x="3885" y="1306"/>
                </a:lnTo>
                <a:lnTo>
                  <a:pt x="3885" y="1308"/>
                </a:lnTo>
                <a:lnTo>
                  <a:pt x="3885" y="1310"/>
                </a:lnTo>
                <a:lnTo>
                  <a:pt x="3885" y="1313"/>
                </a:lnTo>
                <a:lnTo>
                  <a:pt x="3883" y="1315"/>
                </a:lnTo>
                <a:lnTo>
                  <a:pt x="3885" y="1317"/>
                </a:lnTo>
                <a:lnTo>
                  <a:pt x="3887" y="1317"/>
                </a:lnTo>
                <a:lnTo>
                  <a:pt x="3887" y="1315"/>
                </a:lnTo>
                <a:lnTo>
                  <a:pt x="3887" y="1315"/>
                </a:lnTo>
                <a:lnTo>
                  <a:pt x="3887" y="1315"/>
                </a:lnTo>
                <a:lnTo>
                  <a:pt x="3889" y="1317"/>
                </a:lnTo>
                <a:lnTo>
                  <a:pt x="3891" y="1315"/>
                </a:lnTo>
                <a:lnTo>
                  <a:pt x="3891" y="1315"/>
                </a:lnTo>
                <a:lnTo>
                  <a:pt x="3891" y="1313"/>
                </a:lnTo>
                <a:lnTo>
                  <a:pt x="3891" y="1308"/>
                </a:lnTo>
                <a:lnTo>
                  <a:pt x="3893" y="1308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5"/>
                </a:lnTo>
                <a:lnTo>
                  <a:pt x="3893" y="1315"/>
                </a:lnTo>
                <a:lnTo>
                  <a:pt x="3893" y="1317"/>
                </a:lnTo>
                <a:lnTo>
                  <a:pt x="3893" y="1317"/>
                </a:lnTo>
                <a:lnTo>
                  <a:pt x="3895" y="1315"/>
                </a:lnTo>
                <a:lnTo>
                  <a:pt x="3895" y="1315"/>
                </a:lnTo>
                <a:lnTo>
                  <a:pt x="3895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3"/>
                </a:lnTo>
                <a:lnTo>
                  <a:pt x="3897" y="1310"/>
                </a:lnTo>
                <a:lnTo>
                  <a:pt x="3897" y="1310"/>
                </a:lnTo>
                <a:lnTo>
                  <a:pt x="3897" y="1308"/>
                </a:lnTo>
                <a:lnTo>
                  <a:pt x="3897" y="1310"/>
                </a:lnTo>
                <a:lnTo>
                  <a:pt x="3899" y="1313"/>
                </a:lnTo>
                <a:lnTo>
                  <a:pt x="3899" y="1313"/>
                </a:lnTo>
                <a:lnTo>
                  <a:pt x="3901" y="1315"/>
                </a:lnTo>
                <a:lnTo>
                  <a:pt x="3901" y="1315"/>
                </a:lnTo>
                <a:lnTo>
                  <a:pt x="3901" y="1315"/>
                </a:lnTo>
                <a:lnTo>
                  <a:pt x="3904" y="1313"/>
                </a:lnTo>
                <a:lnTo>
                  <a:pt x="3904" y="1313"/>
                </a:lnTo>
                <a:lnTo>
                  <a:pt x="3904" y="1310"/>
                </a:lnTo>
                <a:lnTo>
                  <a:pt x="3904" y="1306"/>
                </a:lnTo>
                <a:lnTo>
                  <a:pt x="3904" y="1306"/>
                </a:lnTo>
                <a:lnTo>
                  <a:pt x="3906" y="1310"/>
                </a:lnTo>
                <a:lnTo>
                  <a:pt x="3906" y="1313"/>
                </a:lnTo>
                <a:lnTo>
                  <a:pt x="3906" y="1315"/>
                </a:lnTo>
                <a:lnTo>
                  <a:pt x="3906" y="1313"/>
                </a:lnTo>
                <a:lnTo>
                  <a:pt x="3908" y="1313"/>
                </a:lnTo>
                <a:lnTo>
                  <a:pt x="3908" y="1310"/>
                </a:lnTo>
                <a:lnTo>
                  <a:pt x="3910" y="1310"/>
                </a:lnTo>
                <a:lnTo>
                  <a:pt x="3910" y="1308"/>
                </a:lnTo>
                <a:lnTo>
                  <a:pt x="3910" y="1308"/>
                </a:lnTo>
                <a:lnTo>
                  <a:pt x="3910" y="1306"/>
                </a:lnTo>
                <a:lnTo>
                  <a:pt x="3910" y="1304"/>
                </a:lnTo>
                <a:lnTo>
                  <a:pt x="3912" y="1304"/>
                </a:lnTo>
                <a:lnTo>
                  <a:pt x="3910" y="1306"/>
                </a:lnTo>
                <a:lnTo>
                  <a:pt x="3910" y="1306"/>
                </a:lnTo>
                <a:lnTo>
                  <a:pt x="3910" y="1308"/>
                </a:lnTo>
                <a:lnTo>
                  <a:pt x="3912" y="1310"/>
                </a:lnTo>
                <a:lnTo>
                  <a:pt x="3912" y="1308"/>
                </a:lnTo>
                <a:lnTo>
                  <a:pt x="3914" y="1308"/>
                </a:lnTo>
                <a:lnTo>
                  <a:pt x="3914" y="1308"/>
                </a:lnTo>
                <a:lnTo>
                  <a:pt x="3912" y="1310"/>
                </a:lnTo>
                <a:lnTo>
                  <a:pt x="3912" y="1310"/>
                </a:lnTo>
                <a:lnTo>
                  <a:pt x="3912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6" y="1313"/>
                </a:lnTo>
                <a:lnTo>
                  <a:pt x="3916" y="1310"/>
                </a:lnTo>
                <a:lnTo>
                  <a:pt x="3918" y="1308"/>
                </a:lnTo>
                <a:lnTo>
                  <a:pt x="3920" y="1306"/>
                </a:lnTo>
                <a:lnTo>
                  <a:pt x="3920" y="1306"/>
                </a:lnTo>
                <a:lnTo>
                  <a:pt x="3920" y="1304"/>
                </a:lnTo>
                <a:lnTo>
                  <a:pt x="3920" y="1304"/>
                </a:lnTo>
                <a:lnTo>
                  <a:pt x="3918" y="1302"/>
                </a:lnTo>
                <a:lnTo>
                  <a:pt x="3918" y="1302"/>
                </a:lnTo>
                <a:lnTo>
                  <a:pt x="3918" y="1300"/>
                </a:lnTo>
                <a:lnTo>
                  <a:pt x="3918" y="1300"/>
                </a:lnTo>
                <a:lnTo>
                  <a:pt x="3918" y="1298"/>
                </a:lnTo>
                <a:lnTo>
                  <a:pt x="3918" y="1298"/>
                </a:lnTo>
                <a:lnTo>
                  <a:pt x="3918" y="1298"/>
                </a:lnTo>
                <a:lnTo>
                  <a:pt x="3920" y="1296"/>
                </a:lnTo>
                <a:lnTo>
                  <a:pt x="3918" y="1296"/>
                </a:lnTo>
                <a:lnTo>
                  <a:pt x="3918" y="1294"/>
                </a:lnTo>
                <a:lnTo>
                  <a:pt x="3918" y="1294"/>
                </a:lnTo>
                <a:lnTo>
                  <a:pt x="3920" y="1294"/>
                </a:lnTo>
                <a:lnTo>
                  <a:pt x="3920" y="1292"/>
                </a:lnTo>
                <a:lnTo>
                  <a:pt x="3920" y="1292"/>
                </a:lnTo>
                <a:lnTo>
                  <a:pt x="3918" y="1289"/>
                </a:lnTo>
                <a:lnTo>
                  <a:pt x="3918" y="1289"/>
                </a:lnTo>
                <a:lnTo>
                  <a:pt x="3916" y="1287"/>
                </a:lnTo>
                <a:lnTo>
                  <a:pt x="3918" y="1289"/>
                </a:lnTo>
                <a:lnTo>
                  <a:pt x="3920" y="1289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5"/>
                </a:lnTo>
                <a:lnTo>
                  <a:pt x="3920" y="1287"/>
                </a:lnTo>
                <a:lnTo>
                  <a:pt x="3920" y="1289"/>
                </a:lnTo>
                <a:lnTo>
                  <a:pt x="3920" y="1292"/>
                </a:lnTo>
                <a:lnTo>
                  <a:pt x="3920" y="1294"/>
                </a:lnTo>
                <a:lnTo>
                  <a:pt x="3920" y="1296"/>
                </a:lnTo>
                <a:lnTo>
                  <a:pt x="3924" y="1300"/>
                </a:lnTo>
                <a:lnTo>
                  <a:pt x="3924" y="1302"/>
                </a:lnTo>
                <a:lnTo>
                  <a:pt x="3929" y="1300"/>
                </a:lnTo>
                <a:lnTo>
                  <a:pt x="3929" y="1300"/>
                </a:lnTo>
                <a:lnTo>
                  <a:pt x="3931" y="1300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300"/>
                </a:lnTo>
                <a:lnTo>
                  <a:pt x="3937" y="1302"/>
                </a:lnTo>
                <a:lnTo>
                  <a:pt x="3937" y="1304"/>
                </a:lnTo>
                <a:lnTo>
                  <a:pt x="3937" y="1306"/>
                </a:lnTo>
                <a:lnTo>
                  <a:pt x="3939" y="1304"/>
                </a:lnTo>
                <a:lnTo>
                  <a:pt x="3939" y="1304"/>
                </a:lnTo>
                <a:lnTo>
                  <a:pt x="3939" y="1306"/>
                </a:lnTo>
                <a:lnTo>
                  <a:pt x="3937" y="1306"/>
                </a:lnTo>
                <a:lnTo>
                  <a:pt x="3939" y="1308"/>
                </a:lnTo>
                <a:lnTo>
                  <a:pt x="3939" y="1313"/>
                </a:lnTo>
                <a:lnTo>
                  <a:pt x="3941" y="1315"/>
                </a:lnTo>
                <a:lnTo>
                  <a:pt x="3941" y="1317"/>
                </a:lnTo>
                <a:lnTo>
                  <a:pt x="3941" y="1323"/>
                </a:lnTo>
                <a:lnTo>
                  <a:pt x="3943" y="1325"/>
                </a:lnTo>
                <a:lnTo>
                  <a:pt x="3943" y="1327"/>
                </a:lnTo>
                <a:lnTo>
                  <a:pt x="3945" y="1329"/>
                </a:lnTo>
                <a:lnTo>
                  <a:pt x="3945" y="1329"/>
                </a:lnTo>
                <a:lnTo>
                  <a:pt x="3945" y="1329"/>
                </a:lnTo>
                <a:lnTo>
                  <a:pt x="3950" y="1334"/>
                </a:lnTo>
                <a:lnTo>
                  <a:pt x="3952" y="1336"/>
                </a:lnTo>
                <a:lnTo>
                  <a:pt x="3952" y="1334"/>
                </a:lnTo>
                <a:lnTo>
                  <a:pt x="3952" y="1331"/>
                </a:lnTo>
                <a:lnTo>
                  <a:pt x="3952" y="1331"/>
                </a:lnTo>
                <a:lnTo>
                  <a:pt x="3952" y="1334"/>
                </a:lnTo>
                <a:lnTo>
                  <a:pt x="3954" y="1334"/>
                </a:lnTo>
                <a:lnTo>
                  <a:pt x="3954" y="1336"/>
                </a:lnTo>
                <a:lnTo>
                  <a:pt x="3954" y="1336"/>
                </a:lnTo>
                <a:lnTo>
                  <a:pt x="3952" y="1336"/>
                </a:lnTo>
                <a:lnTo>
                  <a:pt x="3952" y="1338"/>
                </a:lnTo>
                <a:lnTo>
                  <a:pt x="3952" y="1338"/>
                </a:lnTo>
                <a:lnTo>
                  <a:pt x="3954" y="1338"/>
                </a:lnTo>
                <a:lnTo>
                  <a:pt x="3954" y="1336"/>
                </a:lnTo>
                <a:lnTo>
                  <a:pt x="3956" y="1336"/>
                </a:lnTo>
                <a:lnTo>
                  <a:pt x="3956" y="1334"/>
                </a:lnTo>
                <a:lnTo>
                  <a:pt x="3956" y="1336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40"/>
                </a:lnTo>
                <a:lnTo>
                  <a:pt x="3956" y="1342"/>
                </a:lnTo>
                <a:lnTo>
                  <a:pt x="3958" y="1342"/>
                </a:lnTo>
                <a:lnTo>
                  <a:pt x="3958" y="1342"/>
                </a:lnTo>
                <a:lnTo>
                  <a:pt x="3958" y="1340"/>
                </a:lnTo>
                <a:lnTo>
                  <a:pt x="3958" y="1340"/>
                </a:lnTo>
                <a:lnTo>
                  <a:pt x="3960" y="1340"/>
                </a:lnTo>
                <a:lnTo>
                  <a:pt x="3960" y="1340"/>
                </a:lnTo>
                <a:lnTo>
                  <a:pt x="3962" y="1340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4"/>
                </a:lnTo>
                <a:lnTo>
                  <a:pt x="3964" y="1344"/>
                </a:lnTo>
                <a:lnTo>
                  <a:pt x="3966" y="1344"/>
                </a:lnTo>
                <a:lnTo>
                  <a:pt x="3966" y="1346"/>
                </a:lnTo>
                <a:lnTo>
                  <a:pt x="3966" y="1346"/>
                </a:lnTo>
                <a:lnTo>
                  <a:pt x="3966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50"/>
                </a:lnTo>
                <a:lnTo>
                  <a:pt x="3968" y="1350"/>
                </a:lnTo>
                <a:lnTo>
                  <a:pt x="3966" y="1352"/>
                </a:lnTo>
                <a:lnTo>
                  <a:pt x="3966" y="1350"/>
                </a:lnTo>
                <a:lnTo>
                  <a:pt x="3964" y="1348"/>
                </a:lnTo>
                <a:lnTo>
                  <a:pt x="3962" y="1348"/>
                </a:lnTo>
                <a:lnTo>
                  <a:pt x="3962" y="1350"/>
                </a:lnTo>
                <a:lnTo>
                  <a:pt x="3964" y="1352"/>
                </a:lnTo>
                <a:lnTo>
                  <a:pt x="3964" y="1354"/>
                </a:lnTo>
                <a:lnTo>
                  <a:pt x="3966" y="1357"/>
                </a:lnTo>
                <a:lnTo>
                  <a:pt x="3968" y="1357"/>
                </a:lnTo>
                <a:lnTo>
                  <a:pt x="3968" y="1357"/>
                </a:lnTo>
                <a:lnTo>
                  <a:pt x="3968" y="1354"/>
                </a:lnTo>
                <a:lnTo>
                  <a:pt x="3968" y="1352"/>
                </a:lnTo>
                <a:lnTo>
                  <a:pt x="3968" y="1352"/>
                </a:lnTo>
                <a:lnTo>
                  <a:pt x="3971" y="1350"/>
                </a:lnTo>
                <a:lnTo>
                  <a:pt x="3971" y="1350"/>
                </a:lnTo>
                <a:lnTo>
                  <a:pt x="3971" y="1352"/>
                </a:lnTo>
                <a:lnTo>
                  <a:pt x="3971" y="1357"/>
                </a:lnTo>
                <a:lnTo>
                  <a:pt x="3971" y="1357"/>
                </a:lnTo>
                <a:lnTo>
                  <a:pt x="3973" y="1359"/>
                </a:lnTo>
                <a:lnTo>
                  <a:pt x="3973" y="1359"/>
                </a:lnTo>
                <a:lnTo>
                  <a:pt x="3973" y="1361"/>
                </a:lnTo>
                <a:lnTo>
                  <a:pt x="3973" y="1363"/>
                </a:lnTo>
                <a:lnTo>
                  <a:pt x="3975" y="1367"/>
                </a:lnTo>
                <a:lnTo>
                  <a:pt x="3977" y="1373"/>
                </a:lnTo>
                <a:lnTo>
                  <a:pt x="3977" y="1375"/>
                </a:lnTo>
                <a:lnTo>
                  <a:pt x="3979" y="1375"/>
                </a:lnTo>
                <a:lnTo>
                  <a:pt x="3977" y="1380"/>
                </a:lnTo>
                <a:lnTo>
                  <a:pt x="3977" y="1382"/>
                </a:lnTo>
                <a:lnTo>
                  <a:pt x="3977" y="1384"/>
                </a:lnTo>
                <a:lnTo>
                  <a:pt x="3977" y="1386"/>
                </a:lnTo>
                <a:lnTo>
                  <a:pt x="3975" y="1386"/>
                </a:lnTo>
                <a:lnTo>
                  <a:pt x="3975" y="1390"/>
                </a:lnTo>
                <a:lnTo>
                  <a:pt x="3975" y="1390"/>
                </a:lnTo>
                <a:lnTo>
                  <a:pt x="3973" y="1392"/>
                </a:lnTo>
                <a:lnTo>
                  <a:pt x="3973" y="1399"/>
                </a:lnTo>
                <a:lnTo>
                  <a:pt x="3973" y="1399"/>
                </a:lnTo>
                <a:lnTo>
                  <a:pt x="3975" y="1399"/>
                </a:lnTo>
                <a:lnTo>
                  <a:pt x="3977" y="1399"/>
                </a:lnTo>
                <a:lnTo>
                  <a:pt x="3977" y="1396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2"/>
                </a:lnTo>
                <a:lnTo>
                  <a:pt x="3979" y="1392"/>
                </a:lnTo>
                <a:lnTo>
                  <a:pt x="3979" y="1394"/>
                </a:lnTo>
                <a:lnTo>
                  <a:pt x="3979" y="1396"/>
                </a:lnTo>
                <a:lnTo>
                  <a:pt x="3979" y="1399"/>
                </a:lnTo>
                <a:lnTo>
                  <a:pt x="3979" y="1399"/>
                </a:lnTo>
                <a:lnTo>
                  <a:pt x="3979" y="1401"/>
                </a:lnTo>
                <a:lnTo>
                  <a:pt x="3979" y="1401"/>
                </a:lnTo>
                <a:lnTo>
                  <a:pt x="3981" y="1401"/>
                </a:lnTo>
                <a:lnTo>
                  <a:pt x="3981" y="1399"/>
                </a:lnTo>
                <a:lnTo>
                  <a:pt x="3981" y="1399"/>
                </a:lnTo>
                <a:lnTo>
                  <a:pt x="3983" y="1396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401"/>
                </a:lnTo>
                <a:lnTo>
                  <a:pt x="3983" y="1403"/>
                </a:lnTo>
                <a:lnTo>
                  <a:pt x="3985" y="1403"/>
                </a:lnTo>
                <a:lnTo>
                  <a:pt x="3987" y="1403"/>
                </a:lnTo>
                <a:lnTo>
                  <a:pt x="3987" y="1401"/>
                </a:lnTo>
                <a:lnTo>
                  <a:pt x="3989" y="1399"/>
                </a:lnTo>
                <a:lnTo>
                  <a:pt x="3989" y="1399"/>
                </a:lnTo>
                <a:lnTo>
                  <a:pt x="3989" y="1401"/>
                </a:lnTo>
                <a:lnTo>
                  <a:pt x="3989" y="1401"/>
                </a:lnTo>
                <a:lnTo>
                  <a:pt x="3987" y="1403"/>
                </a:lnTo>
                <a:lnTo>
                  <a:pt x="3989" y="1403"/>
                </a:lnTo>
                <a:lnTo>
                  <a:pt x="3989" y="1403"/>
                </a:lnTo>
                <a:lnTo>
                  <a:pt x="3992" y="1403"/>
                </a:lnTo>
                <a:lnTo>
                  <a:pt x="3994" y="1401"/>
                </a:lnTo>
                <a:lnTo>
                  <a:pt x="3994" y="1399"/>
                </a:lnTo>
                <a:lnTo>
                  <a:pt x="3996" y="1396"/>
                </a:lnTo>
                <a:lnTo>
                  <a:pt x="3998" y="1396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2" y="1394"/>
                </a:lnTo>
                <a:lnTo>
                  <a:pt x="4004" y="1392"/>
                </a:lnTo>
                <a:lnTo>
                  <a:pt x="4002" y="1392"/>
                </a:lnTo>
                <a:lnTo>
                  <a:pt x="4002" y="1390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90"/>
                </a:lnTo>
                <a:lnTo>
                  <a:pt x="4002" y="1390"/>
                </a:lnTo>
                <a:lnTo>
                  <a:pt x="4004" y="1392"/>
                </a:lnTo>
                <a:lnTo>
                  <a:pt x="4004" y="1392"/>
                </a:lnTo>
                <a:lnTo>
                  <a:pt x="4006" y="1392"/>
                </a:lnTo>
                <a:lnTo>
                  <a:pt x="4008" y="1392"/>
                </a:lnTo>
                <a:lnTo>
                  <a:pt x="4010" y="1388"/>
                </a:lnTo>
                <a:lnTo>
                  <a:pt x="4010" y="1388"/>
                </a:lnTo>
                <a:lnTo>
                  <a:pt x="4010" y="1386"/>
                </a:lnTo>
                <a:lnTo>
                  <a:pt x="4012" y="1384"/>
                </a:lnTo>
                <a:lnTo>
                  <a:pt x="4010" y="1382"/>
                </a:lnTo>
                <a:lnTo>
                  <a:pt x="4012" y="1380"/>
                </a:lnTo>
                <a:lnTo>
                  <a:pt x="4010" y="1380"/>
                </a:lnTo>
                <a:lnTo>
                  <a:pt x="4010" y="1380"/>
                </a:lnTo>
                <a:lnTo>
                  <a:pt x="4012" y="1380"/>
                </a:lnTo>
                <a:lnTo>
                  <a:pt x="4015" y="1382"/>
                </a:lnTo>
                <a:lnTo>
                  <a:pt x="4015" y="1382"/>
                </a:lnTo>
                <a:lnTo>
                  <a:pt x="4017" y="1384"/>
                </a:lnTo>
                <a:lnTo>
                  <a:pt x="4015" y="1384"/>
                </a:lnTo>
                <a:lnTo>
                  <a:pt x="4017" y="1386"/>
                </a:lnTo>
                <a:lnTo>
                  <a:pt x="4017" y="1388"/>
                </a:lnTo>
                <a:lnTo>
                  <a:pt x="4019" y="1390"/>
                </a:lnTo>
                <a:lnTo>
                  <a:pt x="4019" y="1392"/>
                </a:lnTo>
                <a:lnTo>
                  <a:pt x="4021" y="1392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0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6"/>
                </a:lnTo>
                <a:lnTo>
                  <a:pt x="4021" y="1396"/>
                </a:lnTo>
                <a:lnTo>
                  <a:pt x="4021" y="1399"/>
                </a:lnTo>
                <a:lnTo>
                  <a:pt x="4023" y="1401"/>
                </a:lnTo>
                <a:lnTo>
                  <a:pt x="4025" y="1407"/>
                </a:lnTo>
                <a:lnTo>
                  <a:pt x="4023" y="1409"/>
                </a:lnTo>
                <a:lnTo>
                  <a:pt x="4025" y="1411"/>
                </a:lnTo>
                <a:lnTo>
                  <a:pt x="4025" y="1415"/>
                </a:lnTo>
                <a:lnTo>
                  <a:pt x="4025" y="1417"/>
                </a:lnTo>
                <a:lnTo>
                  <a:pt x="4027" y="1417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22"/>
                </a:lnTo>
                <a:lnTo>
                  <a:pt x="4027" y="1424"/>
                </a:lnTo>
                <a:lnTo>
                  <a:pt x="4029" y="1426"/>
                </a:lnTo>
                <a:lnTo>
                  <a:pt x="4029" y="1430"/>
                </a:lnTo>
                <a:lnTo>
                  <a:pt x="4029" y="1430"/>
                </a:lnTo>
                <a:lnTo>
                  <a:pt x="4029" y="1432"/>
                </a:lnTo>
                <a:lnTo>
                  <a:pt x="4029" y="1434"/>
                </a:lnTo>
                <a:lnTo>
                  <a:pt x="4031" y="1430"/>
                </a:lnTo>
                <a:lnTo>
                  <a:pt x="4031" y="1430"/>
                </a:lnTo>
                <a:lnTo>
                  <a:pt x="4031" y="1432"/>
                </a:lnTo>
                <a:lnTo>
                  <a:pt x="4031" y="1432"/>
                </a:lnTo>
                <a:lnTo>
                  <a:pt x="4033" y="1436"/>
                </a:lnTo>
                <a:lnTo>
                  <a:pt x="4033" y="1438"/>
                </a:lnTo>
                <a:lnTo>
                  <a:pt x="4036" y="1440"/>
                </a:lnTo>
                <a:lnTo>
                  <a:pt x="4036" y="1445"/>
                </a:lnTo>
                <a:lnTo>
                  <a:pt x="4038" y="1447"/>
                </a:lnTo>
                <a:lnTo>
                  <a:pt x="4038" y="1447"/>
                </a:lnTo>
                <a:lnTo>
                  <a:pt x="4038" y="1449"/>
                </a:lnTo>
                <a:lnTo>
                  <a:pt x="4038" y="1451"/>
                </a:lnTo>
                <a:lnTo>
                  <a:pt x="4036" y="1451"/>
                </a:lnTo>
                <a:lnTo>
                  <a:pt x="4038" y="1453"/>
                </a:lnTo>
                <a:lnTo>
                  <a:pt x="4036" y="1453"/>
                </a:lnTo>
                <a:lnTo>
                  <a:pt x="4036" y="1455"/>
                </a:lnTo>
                <a:lnTo>
                  <a:pt x="4036" y="1455"/>
                </a:lnTo>
                <a:lnTo>
                  <a:pt x="4038" y="1455"/>
                </a:lnTo>
                <a:lnTo>
                  <a:pt x="4038" y="1457"/>
                </a:lnTo>
                <a:lnTo>
                  <a:pt x="4038" y="1457"/>
                </a:lnTo>
                <a:lnTo>
                  <a:pt x="4038" y="1459"/>
                </a:lnTo>
                <a:lnTo>
                  <a:pt x="4038" y="1459"/>
                </a:lnTo>
                <a:lnTo>
                  <a:pt x="4038" y="1459"/>
                </a:lnTo>
                <a:lnTo>
                  <a:pt x="4036" y="1461"/>
                </a:lnTo>
                <a:lnTo>
                  <a:pt x="4038" y="1461"/>
                </a:lnTo>
                <a:lnTo>
                  <a:pt x="4038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3"/>
                </a:lnTo>
                <a:lnTo>
                  <a:pt x="4038" y="1463"/>
                </a:lnTo>
                <a:lnTo>
                  <a:pt x="4038" y="1466"/>
                </a:lnTo>
                <a:lnTo>
                  <a:pt x="4038" y="1466"/>
                </a:lnTo>
                <a:lnTo>
                  <a:pt x="4038" y="1468"/>
                </a:lnTo>
                <a:lnTo>
                  <a:pt x="4038" y="1470"/>
                </a:lnTo>
                <a:lnTo>
                  <a:pt x="4038" y="1470"/>
                </a:lnTo>
                <a:lnTo>
                  <a:pt x="4038" y="1472"/>
                </a:lnTo>
                <a:lnTo>
                  <a:pt x="4036" y="1474"/>
                </a:lnTo>
                <a:lnTo>
                  <a:pt x="4036" y="1476"/>
                </a:lnTo>
                <a:lnTo>
                  <a:pt x="4036" y="1476"/>
                </a:lnTo>
                <a:lnTo>
                  <a:pt x="4033" y="1478"/>
                </a:lnTo>
                <a:lnTo>
                  <a:pt x="4036" y="1482"/>
                </a:lnTo>
                <a:lnTo>
                  <a:pt x="4036" y="1484"/>
                </a:lnTo>
                <a:lnTo>
                  <a:pt x="4036" y="1487"/>
                </a:lnTo>
                <a:lnTo>
                  <a:pt x="4036" y="1487"/>
                </a:lnTo>
                <a:lnTo>
                  <a:pt x="4038" y="1484"/>
                </a:lnTo>
                <a:lnTo>
                  <a:pt x="4038" y="1484"/>
                </a:lnTo>
                <a:lnTo>
                  <a:pt x="4036" y="1489"/>
                </a:lnTo>
                <a:lnTo>
                  <a:pt x="4036" y="1493"/>
                </a:lnTo>
                <a:lnTo>
                  <a:pt x="4033" y="1495"/>
                </a:lnTo>
                <a:lnTo>
                  <a:pt x="4033" y="1497"/>
                </a:lnTo>
                <a:lnTo>
                  <a:pt x="4031" y="1501"/>
                </a:lnTo>
                <a:lnTo>
                  <a:pt x="4031" y="1505"/>
                </a:lnTo>
                <a:lnTo>
                  <a:pt x="4031" y="1508"/>
                </a:lnTo>
                <a:lnTo>
                  <a:pt x="4031" y="1510"/>
                </a:lnTo>
                <a:lnTo>
                  <a:pt x="4031" y="1514"/>
                </a:lnTo>
                <a:lnTo>
                  <a:pt x="4033" y="1514"/>
                </a:lnTo>
                <a:lnTo>
                  <a:pt x="4033" y="1514"/>
                </a:lnTo>
                <a:lnTo>
                  <a:pt x="4033" y="1512"/>
                </a:lnTo>
                <a:lnTo>
                  <a:pt x="4036" y="1512"/>
                </a:lnTo>
                <a:lnTo>
                  <a:pt x="4036" y="1512"/>
                </a:lnTo>
                <a:lnTo>
                  <a:pt x="4038" y="1512"/>
                </a:lnTo>
                <a:lnTo>
                  <a:pt x="4038" y="1512"/>
                </a:lnTo>
                <a:lnTo>
                  <a:pt x="4040" y="1516"/>
                </a:lnTo>
                <a:lnTo>
                  <a:pt x="4040" y="1516"/>
                </a:lnTo>
                <a:lnTo>
                  <a:pt x="4042" y="1516"/>
                </a:lnTo>
                <a:lnTo>
                  <a:pt x="4042" y="1518"/>
                </a:lnTo>
                <a:lnTo>
                  <a:pt x="4042" y="1520"/>
                </a:lnTo>
                <a:lnTo>
                  <a:pt x="4044" y="1520"/>
                </a:lnTo>
                <a:lnTo>
                  <a:pt x="4044" y="1520"/>
                </a:lnTo>
                <a:lnTo>
                  <a:pt x="4046" y="1522"/>
                </a:lnTo>
                <a:lnTo>
                  <a:pt x="4046" y="1522"/>
                </a:lnTo>
                <a:lnTo>
                  <a:pt x="4048" y="1524"/>
                </a:lnTo>
                <a:lnTo>
                  <a:pt x="4048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8"/>
                </a:lnTo>
                <a:lnTo>
                  <a:pt x="4052" y="1528"/>
                </a:lnTo>
                <a:lnTo>
                  <a:pt x="4052" y="1528"/>
                </a:lnTo>
                <a:lnTo>
                  <a:pt x="4052" y="1533"/>
                </a:lnTo>
                <a:lnTo>
                  <a:pt x="4054" y="1535"/>
                </a:lnTo>
                <a:lnTo>
                  <a:pt x="4059" y="1539"/>
                </a:lnTo>
                <a:lnTo>
                  <a:pt x="4059" y="1541"/>
                </a:lnTo>
                <a:lnTo>
                  <a:pt x="4061" y="1543"/>
                </a:lnTo>
                <a:lnTo>
                  <a:pt x="4061" y="1545"/>
                </a:lnTo>
                <a:lnTo>
                  <a:pt x="4063" y="1547"/>
                </a:lnTo>
                <a:lnTo>
                  <a:pt x="4061" y="1552"/>
                </a:lnTo>
                <a:lnTo>
                  <a:pt x="4063" y="1558"/>
                </a:lnTo>
                <a:lnTo>
                  <a:pt x="4065" y="1564"/>
                </a:lnTo>
                <a:lnTo>
                  <a:pt x="4065" y="1568"/>
                </a:lnTo>
                <a:lnTo>
                  <a:pt x="4067" y="1570"/>
                </a:lnTo>
                <a:lnTo>
                  <a:pt x="4067" y="1573"/>
                </a:lnTo>
                <a:lnTo>
                  <a:pt x="4067" y="1573"/>
                </a:lnTo>
                <a:lnTo>
                  <a:pt x="4067" y="1575"/>
                </a:lnTo>
                <a:lnTo>
                  <a:pt x="4067" y="1575"/>
                </a:lnTo>
                <a:lnTo>
                  <a:pt x="4067" y="1575"/>
                </a:lnTo>
                <a:lnTo>
                  <a:pt x="4069" y="1577"/>
                </a:lnTo>
                <a:lnTo>
                  <a:pt x="4071" y="1579"/>
                </a:lnTo>
                <a:lnTo>
                  <a:pt x="4073" y="1581"/>
                </a:lnTo>
                <a:lnTo>
                  <a:pt x="4075" y="1585"/>
                </a:lnTo>
                <a:lnTo>
                  <a:pt x="4075" y="1585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91"/>
                </a:lnTo>
                <a:lnTo>
                  <a:pt x="4077" y="1591"/>
                </a:lnTo>
                <a:lnTo>
                  <a:pt x="4077" y="1593"/>
                </a:lnTo>
                <a:lnTo>
                  <a:pt x="4082" y="1593"/>
                </a:lnTo>
                <a:lnTo>
                  <a:pt x="4084" y="1596"/>
                </a:lnTo>
                <a:lnTo>
                  <a:pt x="4088" y="1600"/>
                </a:lnTo>
                <a:lnTo>
                  <a:pt x="4094" y="1602"/>
                </a:lnTo>
                <a:lnTo>
                  <a:pt x="4096" y="1604"/>
                </a:lnTo>
                <a:lnTo>
                  <a:pt x="4098" y="1606"/>
                </a:lnTo>
                <a:lnTo>
                  <a:pt x="4105" y="1608"/>
                </a:lnTo>
                <a:lnTo>
                  <a:pt x="4105" y="1610"/>
                </a:lnTo>
                <a:lnTo>
                  <a:pt x="4107" y="1610"/>
                </a:lnTo>
                <a:lnTo>
                  <a:pt x="4107" y="1612"/>
                </a:lnTo>
                <a:lnTo>
                  <a:pt x="4109" y="1612"/>
                </a:lnTo>
                <a:lnTo>
                  <a:pt x="4111" y="1610"/>
                </a:lnTo>
                <a:lnTo>
                  <a:pt x="4111" y="1610"/>
                </a:lnTo>
                <a:lnTo>
                  <a:pt x="4113" y="1610"/>
                </a:lnTo>
                <a:lnTo>
                  <a:pt x="4115" y="1610"/>
                </a:lnTo>
                <a:lnTo>
                  <a:pt x="4115" y="1608"/>
                </a:lnTo>
                <a:lnTo>
                  <a:pt x="4113" y="1608"/>
                </a:lnTo>
                <a:lnTo>
                  <a:pt x="4115" y="1608"/>
                </a:lnTo>
                <a:lnTo>
                  <a:pt x="4115" y="1608"/>
                </a:lnTo>
                <a:lnTo>
                  <a:pt x="4115" y="1610"/>
                </a:lnTo>
                <a:lnTo>
                  <a:pt x="4115" y="1610"/>
                </a:lnTo>
                <a:lnTo>
                  <a:pt x="4115" y="1610"/>
                </a:lnTo>
                <a:lnTo>
                  <a:pt x="4117" y="1612"/>
                </a:lnTo>
                <a:lnTo>
                  <a:pt x="4117" y="1610"/>
                </a:lnTo>
                <a:lnTo>
                  <a:pt x="4119" y="1610"/>
                </a:lnTo>
                <a:lnTo>
                  <a:pt x="4119" y="1610"/>
                </a:lnTo>
                <a:lnTo>
                  <a:pt x="4117" y="1606"/>
                </a:lnTo>
                <a:lnTo>
                  <a:pt x="4113" y="1598"/>
                </a:lnTo>
                <a:lnTo>
                  <a:pt x="4111" y="1596"/>
                </a:lnTo>
                <a:lnTo>
                  <a:pt x="4111" y="1593"/>
                </a:lnTo>
                <a:lnTo>
                  <a:pt x="4107" y="1591"/>
                </a:lnTo>
                <a:lnTo>
                  <a:pt x="4107" y="1591"/>
                </a:lnTo>
                <a:lnTo>
                  <a:pt x="4107" y="1589"/>
                </a:lnTo>
                <a:lnTo>
                  <a:pt x="4107" y="1585"/>
                </a:lnTo>
                <a:lnTo>
                  <a:pt x="4107" y="1583"/>
                </a:lnTo>
                <a:lnTo>
                  <a:pt x="4107" y="1581"/>
                </a:lnTo>
                <a:lnTo>
                  <a:pt x="4105" y="1579"/>
                </a:lnTo>
                <a:lnTo>
                  <a:pt x="4105" y="1577"/>
                </a:lnTo>
                <a:lnTo>
                  <a:pt x="4107" y="1575"/>
                </a:lnTo>
                <a:lnTo>
                  <a:pt x="4107" y="1568"/>
                </a:lnTo>
                <a:lnTo>
                  <a:pt x="4107" y="1564"/>
                </a:lnTo>
                <a:lnTo>
                  <a:pt x="4107" y="1562"/>
                </a:lnTo>
                <a:lnTo>
                  <a:pt x="4103" y="1556"/>
                </a:lnTo>
                <a:lnTo>
                  <a:pt x="4100" y="1554"/>
                </a:lnTo>
                <a:lnTo>
                  <a:pt x="4100" y="1552"/>
                </a:lnTo>
                <a:lnTo>
                  <a:pt x="4098" y="1552"/>
                </a:lnTo>
                <a:lnTo>
                  <a:pt x="4096" y="1549"/>
                </a:lnTo>
                <a:lnTo>
                  <a:pt x="4092" y="1547"/>
                </a:lnTo>
                <a:lnTo>
                  <a:pt x="4090" y="1543"/>
                </a:lnTo>
                <a:lnTo>
                  <a:pt x="4090" y="1541"/>
                </a:lnTo>
                <a:lnTo>
                  <a:pt x="4086" y="1541"/>
                </a:lnTo>
                <a:lnTo>
                  <a:pt x="4082" y="1539"/>
                </a:lnTo>
                <a:lnTo>
                  <a:pt x="4080" y="1535"/>
                </a:lnTo>
                <a:lnTo>
                  <a:pt x="4077" y="1533"/>
                </a:lnTo>
                <a:lnTo>
                  <a:pt x="4077" y="1533"/>
                </a:lnTo>
                <a:lnTo>
                  <a:pt x="4075" y="1533"/>
                </a:lnTo>
                <a:lnTo>
                  <a:pt x="4073" y="1533"/>
                </a:lnTo>
                <a:lnTo>
                  <a:pt x="4071" y="1533"/>
                </a:lnTo>
                <a:lnTo>
                  <a:pt x="4067" y="1531"/>
                </a:lnTo>
                <a:lnTo>
                  <a:pt x="4067" y="1528"/>
                </a:lnTo>
                <a:lnTo>
                  <a:pt x="4065" y="1528"/>
                </a:lnTo>
                <a:lnTo>
                  <a:pt x="4063" y="1528"/>
                </a:lnTo>
                <a:lnTo>
                  <a:pt x="4063" y="1528"/>
                </a:lnTo>
                <a:lnTo>
                  <a:pt x="4063" y="1526"/>
                </a:lnTo>
                <a:lnTo>
                  <a:pt x="4059" y="1524"/>
                </a:lnTo>
                <a:lnTo>
                  <a:pt x="4059" y="1522"/>
                </a:lnTo>
                <a:lnTo>
                  <a:pt x="4059" y="1520"/>
                </a:lnTo>
                <a:lnTo>
                  <a:pt x="4061" y="1520"/>
                </a:lnTo>
                <a:lnTo>
                  <a:pt x="4061" y="1520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3" y="1522"/>
                </a:lnTo>
                <a:lnTo>
                  <a:pt x="4063" y="1524"/>
                </a:lnTo>
                <a:lnTo>
                  <a:pt x="4063" y="1526"/>
                </a:lnTo>
                <a:lnTo>
                  <a:pt x="4065" y="1526"/>
                </a:lnTo>
                <a:lnTo>
                  <a:pt x="4063" y="1526"/>
                </a:lnTo>
                <a:lnTo>
                  <a:pt x="4063" y="1524"/>
                </a:lnTo>
                <a:lnTo>
                  <a:pt x="4061" y="1512"/>
                </a:lnTo>
                <a:lnTo>
                  <a:pt x="4061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6" y="1510"/>
                </a:lnTo>
                <a:lnTo>
                  <a:pt x="4056" y="1508"/>
                </a:lnTo>
                <a:lnTo>
                  <a:pt x="4056" y="1505"/>
                </a:lnTo>
                <a:lnTo>
                  <a:pt x="4054" y="1499"/>
                </a:lnTo>
                <a:lnTo>
                  <a:pt x="4054" y="1499"/>
                </a:lnTo>
                <a:lnTo>
                  <a:pt x="4054" y="1497"/>
                </a:lnTo>
                <a:lnTo>
                  <a:pt x="4052" y="1497"/>
                </a:lnTo>
                <a:lnTo>
                  <a:pt x="4048" y="1499"/>
                </a:lnTo>
                <a:lnTo>
                  <a:pt x="4046" y="1499"/>
                </a:lnTo>
                <a:lnTo>
                  <a:pt x="4046" y="1497"/>
                </a:lnTo>
                <a:lnTo>
                  <a:pt x="4046" y="1497"/>
                </a:lnTo>
                <a:lnTo>
                  <a:pt x="4046" y="1495"/>
                </a:lnTo>
                <a:lnTo>
                  <a:pt x="4044" y="1493"/>
                </a:lnTo>
                <a:lnTo>
                  <a:pt x="4044" y="1491"/>
                </a:lnTo>
                <a:lnTo>
                  <a:pt x="4044" y="1489"/>
                </a:lnTo>
                <a:lnTo>
                  <a:pt x="4044" y="1484"/>
                </a:lnTo>
                <a:lnTo>
                  <a:pt x="4044" y="1482"/>
                </a:lnTo>
                <a:lnTo>
                  <a:pt x="4044" y="1482"/>
                </a:lnTo>
                <a:lnTo>
                  <a:pt x="4046" y="1482"/>
                </a:lnTo>
                <a:lnTo>
                  <a:pt x="4046" y="1478"/>
                </a:lnTo>
                <a:lnTo>
                  <a:pt x="4048" y="1474"/>
                </a:lnTo>
                <a:lnTo>
                  <a:pt x="4050" y="1472"/>
                </a:lnTo>
                <a:lnTo>
                  <a:pt x="4050" y="1470"/>
                </a:lnTo>
                <a:lnTo>
                  <a:pt x="4050" y="1466"/>
                </a:lnTo>
                <a:lnTo>
                  <a:pt x="4052" y="1463"/>
                </a:lnTo>
                <a:lnTo>
                  <a:pt x="4054" y="1461"/>
                </a:lnTo>
                <a:lnTo>
                  <a:pt x="4054" y="1459"/>
                </a:lnTo>
                <a:lnTo>
                  <a:pt x="4054" y="1457"/>
                </a:lnTo>
                <a:lnTo>
                  <a:pt x="4056" y="1455"/>
                </a:lnTo>
                <a:lnTo>
                  <a:pt x="4056" y="1453"/>
                </a:lnTo>
                <a:lnTo>
                  <a:pt x="4056" y="1449"/>
                </a:lnTo>
                <a:lnTo>
                  <a:pt x="4056" y="1447"/>
                </a:lnTo>
                <a:lnTo>
                  <a:pt x="4059" y="1443"/>
                </a:lnTo>
                <a:lnTo>
                  <a:pt x="4056" y="1440"/>
                </a:lnTo>
                <a:lnTo>
                  <a:pt x="4056" y="1440"/>
                </a:lnTo>
                <a:lnTo>
                  <a:pt x="4056" y="1438"/>
                </a:lnTo>
                <a:lnTo>
                  <a:pt x="4059" y="1436"/>
                </a:lnTo>
                <a:lnTo>
                  <a:pt x="4061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9" y="1436"/>
                </a:lnTo>
                <a:lnTo>
                  <a:pt x="4071" y="1436"/>
                </a:lnTo>
                <a:lnTo>
                  <a:pt x="4071" y="1438"/>
                </a:lnTo>
                <a:lnTo>
                  <a:pt x="4069" y="1438"/>
                </a:lnTo>
                <a:lnTo>
                  <a:pt x="4069" y="1440"/>
                </a:lnTo>
                <a:lnTo>
                  <a:pt x="4069" y="1443"/>
                </a:lnTo>
                <a:lnTo>
                  <a:pt x="4069" y="1447"/>
                </a:lnTo>
                <a:lnTo>
                  <a:pt x="4069" y="1447"/>
                </a:lnTo>
                <a:lnTo>
                  <a:pt x="4069" y="1449"/>
                </a:lnTo>
                <a:lnTo>
                  <a:pt x="4071" y="1449"/>
                </a:lnTo>
                <a:lnTo>
                  <a:pt x="4073" y="1449"/>
                </a:lnTo>
                <a:lnTo>
                  <a:pt x="4077" y="1449"/>
                </a:lnTo>
                <a:lnTo>
                  <a:pt x="4082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6" y="1451"/>
                </a:lnTo>
                <a:lnTo>
                  <a:pt x="4088" y="1451"/>
                </a:lnTo>
                <a:lnTo>
                  <a:pt x="4088" y="1453"/>
                </a:lnTo>
                <a:lnTo>
                  <a:pt x="4090" y="1453"/>
                </a:lnTo>
                <a:lnTo>
                  <a:pt x="4090" y="1453"/>
                </a:lnTo>
                <a:lnTo>
                  <a:pt x="4090" y="1455"/>
                </a:lnTo>
                <a:lnTo>
                  <a:pt x="4092" y="1455"/>
                </a:lnTo>
                <a:lnTo>
                  <a:pt x="4094" y="1457"/>
                </a:lnTo>
                <a:lnTo>
                  <a:pt x="4094" y="1455"/>
                </a:lnTo>
                <a:lnTo>
                  <a:pt x="4094" y="1455"/>
                </a:lnTo>
                <a:lnTo>
                  <a:pt x="4094" y="1455"/>
                </a:lnTo>
                <a:lnTo>
                  <a:pt x="4096" y="1457"/>
                </a:lnTo>
                <a:lnTo>
                  <a:pt x="4096" y="1459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100" y="1461"/>
                </a:lnTo>
                <a:lnTo>
                  <a:pt x="4100" y="1463"/>
                </a:lnTo>
                <a:lnTo>
                  <a:pt x="4103" y="1466"/>
                </a:lnTo>
                <a:lnTo>
                  <a:pt x="4100" y="1468"/>
                </a:lnTo>
                <a:lnTo>
                  <a:pt x="4100" y="1470"/>
                </a:lnTo>
                <a:lnTo>
                  <a:pt x="4100" y="1472"/>
                </a:lnTo>
                <a:lnTo>
                  <a:pt x="4103" y="1474"/>
                </a:lnTo>
                <a:lnTo>
                  <a:pt x="4105" y="1474"/>
                </a:lnTo>
                <a:lnTo>
                  <a:pt x="4105" y="1474"/>
                </a:lnTo>
                <a:lnTo>
                  <a:pt x="4107" y="1474"/>
                </a:lnTo>
                <a:lnTo>
                  <a:pt x="4107" y="1472"/>
                </a:lnTo>
                <a:lnTo>
                  <a:pt x="4107" y="1470"/>
                </a:lnTo>
                <a:lnTo>
                  <a:pt x="4109" y="1472"/>
                </a:lnTo>
                <a:lnTo>
                  <a:pt x="4109" y="1472"/>
                </a:lnTo>
                <a:lnTo>
                  <a:pt x="4111" y="1474"/>
                </a:lnTo>
                <a:lnTo>
                  <a:pt x="4109" y="1476"/>
                </a:lnTo>
                <a:lnTo>
                  <a:pt x="4109" y="1476"/>
                </a:lnTo>
                <a:lnTo>
                  <a:pt x="4107" y="1478"/>
                </a:lnTo>
                <a:lnTo>
                  <a:pt x="4107" y="1478"/>
                </a:lnTo>
                <a:lnTo>
                  <a:pt x="4109" y="1478"/>
                </a:lnTo>
                <a:lnTo>
                  <a:pt x="4109" y="1480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7" y="1480"/>
                </a:lnTo>
                <a:lnTo>
                  <a:pt x="4121" y="1480"/>
                </a:lnTo>
                <a:lnTo>
                  <a:pt x="4121" y="1482"/>
                </a:lnTo>
                <a:lnTo>
                  <a:pt x="4124" y="1482"/>
                </a:lnTo>
                <a:lnTo>
                  <a:pt x="4124" y="1484"/>
                </a:lnTo>
                <a:lnTo>
                  <a:pt x="4124" y="1484"/>
                </a:lnTo>
                <a:lnTo>
                  <a:pt x="4126" y="1484"/>
                </a:lnTo>
                <a:lnTo>
                  <a:pt x="4126" y="1484"/>
                </a:lnTo>
                <a:lnTo>
                  <a:pt x="4128" y="1484"/>
                </a:lnTo>
                <a:lnTo>
                  <a:pt x="4128" y="1487"/>
                </a:lnTo>
                <a:lnTo>
                  <a:pt x="4130" y="1487"/>
                </a:lnTo>
                <a:lnTo>
                  <a:pt x="4130" y="1487"/>
                </a:lnTo>
                <a:lnTo>
                  <a:pt x="4130" y="1489"/>
                </a:lnTo>
                <a:lnTo>
                  <a:pt x="4130" y="1489"/>
                </a:lnTo>
                <a:lnTo>
                  <a:pt x="4128" y="1489"/>
                </a:lnTo>
                <a:lnTo>
                  <a:pt x="4128" y="1491"/>
                </a:lnTo>
                <a:lnTo>
                  <a:pt x="4126" y="1493"/>
                </a:lnTo>
                <a:lnTo>
                  <a:pt x="4126" y="1499"/>
                </a:lnTo>
                <a:lnTo>
                  <a:pt x="4126" y="1505"/>
                </a:lnTo>
                <a:lnTo>
                  <a:pt x="4128" y="1505"/>
                </a:lnTo>
                <a:lnTo>
                  <a:pt x="4126" y="1508"/>
                </a:lnTo>
                <a:lnTo>
                  <a:pt x="4128" y="1508"/>
                </a:lnTo>
                <a:lnTo>
                  <a:pt x="4130" y="1508"/>
                </a:lnTo>
                <a:lnTo>
                  <a:pt x="4132" y="1505"/>
                </a:lnTo>
                <a:lnTo>
                  <a:pt x="4134" y="1505"/>
                </a:lnTo>
                <a:lnTo>
                  <a:pt x="4134" y="1501"/>
                </a:lnTo>
                <a:lnTo>
                  <a:pt x="4136" y="1501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3"/>
                </a:lnTo>
                <a:lnTo>
                  <a:pt x="4144" y="1493"/>
                </a:lnTo>
                <a:lnTo>
                  <a:pt x="4140" y="1487"/>
                </a:lnTo>
                <a:lnTo>
                  <a:pt x="4142" y="1489"/>
                </a:lnTo>
                <a:lnTo>
                  <a:pt x="4147" y="1493"/>
                </a:lnTo>
                <a:lnTo>
                  <a:pt x="4149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1"/>
                </a:lnTo>
                <a:lnTo>
                  <a:pt x="4151" y="1491"/>
                </a:lnTo>
                <a:lnTo>
                  <a:pt x="4147" y="1484"/>
                </a:lnTo>
                <a:lnTo>
                  <a:pt x="4144" y="1484"/>
                </a:lnTo>
                <a:lnTo>
                  <a:pt x="4151" y="1489"/>
                </a:lnTo>
                <a:lnTo>
                  <a:pt x="4151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7"/>
                </a:lnTo>
                <a:lnTo>
                  <a:pt x="4153" y="1487"/>
                </a:lnTo>
                <a:lnTo>
                  <a:pt x="4155" y="1484"/>
                </a:lnTo>
                <a:lnTo>
                  <a:pt x="4155" y="1484"/>
                </a:lnTo>
                <a:lnTo>
                  <a:pt x="4153" y="1484"/>
                </a:lnTo>
                <a:lnTo>
                  <a:pt x="4153" y="1484"/>
                </a:lnTo>
                <a:lnTo>
                  <a:pt x="4151" y="1482"/>
                </a:lnTo>
                <a:lnTo>
                  <a:pt x="4151" y="1482"/>
                </a:lnTo>
                <a:lnTo>
                  <a:pt x="4153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5" y="1480"/>
                </a:lnTo>
                <a:lnTo>
                  <a:pt x="4157" y="1482"/>
                </a:lnTo>
                <a:lnTo>
                  <a:pt x="4157" y="1482"/>
                </a:lnTo>
                <a:lnTo>
                  <a:pt x="4157" y="1480"/>
                </a:lnTo>
                <a:lnTo>
                  <a:pt x="4157" y="1478"/>
                </a:lnTo>
                <a:lnTo>
                  <a:pt x="4157" y="1478"/>
                </a:lnTo>
                <a:lnTo>
                  <a:pt x="4157" y="1478"/>
                </a:lnTo>
                <a:lnTo>
                  <a:pt x="4159" y="1478"/>
                </a:lnTo>
                <a:lnTo>
                  <a:pt x="4159" y="1480"/>
                </a:lnTo>
                <a:lnTo>
                  <a:pt x="4161" y="1480"/>
                </a:lnTo>
                <a:lnTo>
                  <a:pt x="4161" y="1480"/>
                </a:lnTo>
                <a:lnTo>
                  <a:pt x="4161" y="1482"/>
                </a:lnTo>
                <a:lnTo>
                  <a:pt x="4163" y="1480"/>
                </a:lnTo>
                <a:lnTo>
                  <a:pt x="4165" y="1480"/>
                </a:lnTo>
                <a:lnTo>
                  <a:pt x="4165" y="1478"/>
                </a:lnTo>
                <a:lnTo>
                  <a:pt x="4170" y="1476"/>
                </a:lnTo>
                <a:lnTo>
                  <a:pt x="4172" y="1476"/>
                </a:lnTo>
                <a:lnTo>
                  <a:pt x="4174" y="1474"/>
                </a:lnTo>
                <a:lnTo>
                  <a:pt x="4174" y="1474"/>
                </a:lnTo>
                <a:lnTo>
                  <a:pt x="4176" y="1474"/>
                </a:lnTo>
                <a:lnTo>
                  <a:pt x="4178" y="1472"/>
                </a:lnTo>
                <a:lnTo>
                  <a:pt x="4180" y="1470"/>
                </a:lnTo>
                <a:lnTo>
                  <a:pt x="4182" y="1470"/>
                </a:lnTo>
                <a:lnTo>
                  <a:pt x="4184" y="1468"/>
                </a:lnTo>
                <a:lnTo>
                  <a:pt x="4186" y="1468"/>
                </a:lnTo>
                <a:lnTo>
                  <a:pt x="4186" y="1466"/>
                </a:lnTo>
                <a:lnTo>
                  <a:pt x="4186" y="1463"/>
                </a:lnTo>
                <a:lnTo>
                  <a:pt x="4189" y="1463"/>
                </a:lnTo>
                <a:lnTo>
                  <a:pt x="4189" y="1463"/>
                </a:lnTo>
                <a:lnTo>
                  <a:pt x="4191" y="1461"/>
                </a:lnTo>
                <a:lnTo>
                  <a:pt x="4191" y="1461"/>
                </a:lnTo>
                <a:lnTo>
                  <a:pt x="4189" y="1461"/>
                </a:lnTo>
                <a:lnTo>
                  <a:pt x="4189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3"/>
                </a:lnTo>
                <a:lnTo>
                  <a:pt x="4191" y="1453"/>
                </a:lnTo>
                <a:lnTo>
                  <a:pt x="4191" y="1449"/>
                </a:lnTo>
                <a:lnTo>
                  <a:pt x="4191" y="1447"/>
                </a:lnTo>
                <a:lnTo>
                  <a:pt x="4193" y="1447"/>
                </a:lnTo>
                <a:lnTo>
                  <a:pt x="4193" y="1449"/>
                </a:lnTo>
                <a:lnTo>
                  <a:pt x="4193" y="1449"/>
                </a:lnTo>
                <a:lnTo>
                  <a:pt x="4193" y="1447"/>
                </a:lnTo>
                <a:lnTo>
                  <a:pt x="4193" y="1445"/>
                </a:lnTo>
                <a:lnTo>
                  <a:pt x="4193" y="1443"/>
                </a:lnTo>
                <a:lnTo>
                  <a:pt x="4191" y="1440"/>
                </a:lnTo>
                <a:lnTo>
                  <a:pt x="4191" y="1440"/>
                </a:lnTo>
                <a:lnTo>
                  <a:pt x="4191" y="1436"/>
                </a:lnTo>
                <a:lnTo>
                  <a:pt x="4191" y="1434"/>
                </a:lnTo>
                <a:lnTo>
                  <a:pt x="4191" y="1432"/>
                </a:lnTo>
                <a:lnTo>
                  <a:pt x="4191" y="1432"/>
                </a:lnTo>
                <a:lnTo>
                  <a:pt x="4191" y="1430"/>
                </a:lnTo>
                <a:lnTo>
                  <a:pt x="4191" y="1428"/>
                </a:lnTo>
                <a:lnTo>
                  <a:pt x="4191" y="1428"/>
                </a:lnTo>
                <a:lnTo>
                  <a:pt x="4191" y="1426"/>
                </a:lnTo>
                <a:lnTo>
                  <a:pt x="4191" y="1426"/>
                </a:lnTo>
                <a:lnTo>
                  <a:pt x="4189" y="1424"/>
                </a:lnTo>
                <a:lnTo>
                  <a:pt x="4189" y="1422"/>
                </a:lnTo>
                <a:lnTo>
                  <a:pt x="4189" y="1417"/>
                </a:lnTo>
                <a:lnTo>
                  <a:pt x="4186" y="1417"/>
                </a:lnTo>
                <a:lnTo>
                  <a:pt x="4186" y="1413"/>
                </a:lnTo>
                <a:lnTo>
                  <a:pt x="4184" y="1411"/>
                </a:lnTo>
                <a:lnTo>
                  <a:pt x="4184" y="1409"/>
                </a:lnTo>
                <a:lnTo>
                  <a:pt x="4182" y="1409"/>
                </a:lnTo>
                <a:lnTo>
                  <a:pt x="4182" y="1407"/>
                </a:lnTo>
                <a:lnTo>
                  <a:pt x="4180" y="1405"/>
                </a:lnTo>
                <a:lnTo>
                  <a:pt x="4178" y="1403"/>
                </a:lnTo>
                <a:lnTo>
                  <a:pt x="4178" y="1401"/>
                </a:lnTo>
                <a:lnTo>
                  <a:pt x="4176" y="1401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4" y="1396"/>
                </a:lnTo>
                <a:lnTo>
                  <a:pt x="4174" y="1396"/>
                </a:lnTo>
                <a:lnTo>
                  <a:pt x="4172" y="1394"/>
                </a:lnTo>
                <a:lnTo>
                  <a:pt x="4172" y="1394"/>
                </a:lnTo>
                <a:lnTo>
                  <a:pt x="4172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68" y="1392"/>
                </a:lnTo>
                <a:lnTo>
                  <a:pt x="4165" y="1390"/>
                </a:lnTo>
                <a:lnTo>
                  <a:pt x="4165" y="1390"/>
                </a:lnTo>
                <a:lnTo>
                  <a:pt x="4165" y="1390"/>
                </a:lnTo>
                <a:lnTo>
                  <a:pt x="4163" y="1388"/>
                </a:lnTo>
                <a:lnTo>
                  <a:pt x="4161" y="1386"/>
                </a:lnTo>
                <a:lnTo>
                  <a:pt x="4159" y="1384"/>
                </a:lnTo>
                <a:lnTo>
                  <a:pt x="4157" y="1382"/>
                </a:lnTo>
                <a:lnTo>
                  <a:pt x="4155" y="1380"/>
                </a:lnTo>
                <a:lnTo>
                  <a:pt x="4151" y="1375"/>
                </a:lnTo>
                <a:lnTo>
                  <a:pt x="4149" y="1373"/>
                </a:lnTo>
                <a:lnTo>
                  <a:pt x="4149" y="1373"/>
                </a:lnTo>
                <a:lnTo>
                  <a:pt x="4151" y="1373"/>
                </a:lnTo>
                <a:lnTo>
                  <a:pt x="4151" y="1371"/>
                </a:lnTo>
                <a:lnTo>
                  <a:pt x="4151" y="1371"/>
                </a:lnTo>
                <a:lnTo>
                  <a:pt x="4149" y="1369"/>
                </a:lnTo>
                <a:lnTo>
                  <a:pt x="4147" y="1367"/>
                </a:lnTo>
                <a:lnTo>
                  <a:pt x="4144" y="1367"/>
                </a:lnTo>
                <a:lnTo>
                  <a:pt x="4144" y="1365"/>
                </a:lnTo>
                <a:lnTo>
                  <a:pt x="4142" y="1363"/>
                </a:lnTo>
                <a:lnTo>
                  <a:pt x="4140" y="1361"/>
                </a:lnTo>
                <a:lnTo>
                  <a:pt x="4140" y="1361"/>
                </a:lnTo>
                <a:lnTo>
                  <a:pt x="4140" y="1359"/>
                </a:lnTo>
                <a:lnTo>
                  <a:pt x="4140" y="1359"/>
                </a:lnTo>
                <a:lnTo>
                  <a:pt x="4138" y="1357"/>
                </a:lnTo>
                <a:lnTo>
                  <a:pt x="4138" y="1354"/>
                </a:lnTo>
                <a:lnTo>
                  <a:pt x="4138" y="1352"/>
                </a:lnTo>
                <a:lnTo>
                  <a:pt x="4140" y="1350"/>
                </a:lnTo>
                <a:lnTo>
                  <a:pt x="4140" y="1350"/>
                </a:lnTo>
                <a:lnTo>
                  <a:pt x="4140" y="1348"/>
                </a:lnTo>
                <a:lnTo>
                  <a:pt x="4140" y="1346"/>
                </a:lnTo>
                <a:lnTo>
                  <a:pt x="4142" y="1342"/>
                </a:lnTo>
                <a:lnTo>
                  <a:pt x="4144" y="1340"/>
                </a:lnTo>
                <a:lnTo>
                  <a:pt x="4147" y="1340"/>
                </a:lnTo>
                <a:lnTo>
                  <a:pt x="4149" y="1338"/>
                </a:lnTo>
                <a:lnTo>
                  <a:pt x="4151" y="1336"/>
                </a:lnTo>
                <a:lnTo>
                  <a:pt x="4151" y="1334"/>
                </a:lnTo>
                <a:lnTo>
                  <a:pt x="4151" y="1331"/>
                </a:lnTo>
                <a:lnTo>
                  <a:pt x="4155" y="1329"/>
                </a:lnTo>
                <a:lnTo>
                  <a:pt x="4155" y="1327"/>
                </a:lnTo>
                <a:lnTo>
                  <a:pt x="4153" y="1325"/>
                </a:lnTo>
                <a:lnTo>
                  <a:pt x="4153" y="1325"/>
                </a:lnTo>
                <a:lnTo>
                  <a:pt x="4153" y="1325"/>
                </a:lnTo>
                <a:lnTo>
                  <a:pt x="4155" y="1325"/>
                </a:lnTo>
                <a:lnTo>
                  <a:pt x="4155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63" y="1325"/>
                </a:lnTo>
                <a:lnTo>
                  <a:pt x="4163" y="1323"/>
                </a:lnTo>
                <a:lnTo>
                  <a:pt x="4163" y="1323"/>
                </a:lnTo>
                <a:lnTo>
                  <a:pt x="4163" y="1321"/>
                </a:lnTo>
                <a:lnTo>
                  <a:pt x="4165" y="1321"/>
                </a:lnTo>
                <a:lnTo>
                  <a:pt x="4168" y="1319"/>
                </a:lnTo>
                <a:lnTo>
                  <a:pt x="4168" y="1319"/>
                </a:lnTo>
                <a:lnTo>
                  <a:pt x="4170" y="1319"/>
                </a:lnTo>
                <a:lnTo>
                  <a:pt x="4172" y="1319"/>
                </a:lnTo>
                <a:lnTo>
                  <a:pt x="4172" y="1317"/>
                </a:lnTo>
                <a:lnTo>
                  <a:pt x="4174" y="1317"/>
                </a:lnTo>
                <a:lnTo>
                  <a:pt x="4174" y="1317"/>
                </a:lnTo>
                <a:lnTo>
                  <a:pt x="4176" y="1317"/>
                </a:lnTo>
                <a:lnTo>
                  <a:pt x="4176" y="1317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7"/>
                </a:lnTo>
                <a:lnTo>
                  <a:pt x="4180" y="1317"/>
                </a:lnTo>
                <a:lnTo>
                  <a:pt x="4180" y="1315"/>
                </a:lnTo>
                <a:lnTo>
                  <a:pt x="4180" y="1315"/>
                </a:lnTo>
                <a:lnTo>
                  <a:pt x="4180" y="1313"/>
                </a:lnTo>
                <a:lnTo>
                  <a:pt x="4180" y="1313"/>
                </a:lnTo>
                <a:lnTo>
                  <a:pt x="4180" y="1313"/>
                </a:lnTo>
                <a:lnTo>
                  <a:pt x="4182" y="1313"/>
                </a:lnTo>
                <a:lnTo>
                  <a:pt x="4180" y="1313"/>
                </a:lnTo>
                <a:lnTo>
                  <a:pt x="4182" y="1315"/>
                </a:lnTo>
                <a:lnTo>
                  <a:pt x="4182" y="1315"/>
                </a:lnTo>
                <a:lnTo>
                  <a:pt x="4182" y="1315"/>
                </a:lnTo>
                <a:lnTo>
                  <a:pt x="4184" y="1317"/>
                </a:lnTo>
                <a:lnTo>
                  <a:pt x="4184" y="1317"/>
                </a:lnTo>
                <a:lnTo>
                  <a:pt x="4186" y="1317"/>
                </a:lnTo>
                <a:lnTo>
                  <a:pt x="4186" y="1317"/>
                </a:lnTo>
                <a:lnTo>
                  <a:pt x="4189" y="1317"/>
                </a:lnTo>
                <a:lnTo>
                  <a:pt x="4189" y="1317"/>
                </a:lnTo>
                <a:lnTo>
                  <a:pt x="4189" y="1319"/>
                </a:lnTo>
                <a:lnTo>
                  <a:pt x="4189" y="1319"/>
                </a:lnTo>
                <a:lnTo>
                  <a:pt x="4189" y="1319"/>
                </a:lnTo>
                <a:lnTo>
                  <a:pt x="4191" y="1319"/>
                </a:lnTo>
                <a:lnTo>
                  <a:pt x="4193" y="1319"/>
                </a:lnTo>
                <a:lnTo>
                  <a:pt x="4193" y="1319"/>
                </a:lnTo>
                <a:lnTo>
                  <a:pt x="4195" y="1317"/>
                </a:lnTo>
                <a:lnTo>
                  <a:pt x="4195" y="1315"/>
                </a:lnTo>
                <a:lnTo>
                  <a:pt x="4195" y="1315"/>
                </a:lnTo>
                <a:lnTo>
                  <a:pt x="4195" y="1315"/>
                </a:lnTo>
                <a:lnTo>
                  <a:pt x="4197" y="1317"/>
                </a:lnTo>
                <a:lnTo>
                  <a:pt x="4197" y="1317"/>
                </a:lnTo>
                <a:lnTo>
                  <a:pt x="4197" y="1317"/>
                </a:lnTo>
                <a:lnTo>
                  <a:pt x="4199" y="1319"/>
                </a:lnTo>
                <a:lnTo>
                  <a:pt x="4201" y="1319"/>
                </a:lnTo>
                <a:lnTo>
                  <a:pt x="4201" y="1319"/>
                </a:lnTo>
                <a:lnTo>
                  <a:pt x="4199" y="1321"/>
                </a:lnTo>
                <a:lnTo>
                  <a:pt x="4197" y="1321"/>
                </a:lnTo>
                <a:lnTo>
                  <a:pt x="4197" y="1323"/>
                </a:lnTo>
                <a:lnTo>
                  <a:pt x="4197" y="1325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9"/>
                </a:lnTo>
                <a:lnTo>
                  <a:pt x="4199" y="1329"/>
                </a:lnTo>
                <a:lnTo>
                  <a:pt x="4199" y="1331"/>
                </a:lnTo>
                <a:lnTo>
                  <a:pt x="4199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199" y="1334"/>
                </a:lnTo>
                <a:lnTo>
                  <a:pt x="4199" y="1336"/>
                </a:lnTo>
                <a:lnTo>
                  <a:pt x="4201" y="1336"/>
                </a:lnTo>
                <a:lnTo>
                  <a:pt x="4203" y="1336"/>
                </a:lnTo>
                <a:lnTo>
                  <a:pt x="4205" y="1336"/>
                </a:lnTo>
                <a:lnTo>
                  <a:pt x="4207" y="1336"/>
                </a:lnTo>
                <a:lnTo>
                  <a:pt x="4207" y="1334"/>
                </a:lnTo>
                <a:lnTo>
                  <a:pt x="4209" y="1334"/>
                </a:lnTo>
                <a:lnTo>
                  <a:pt x="4209" y="1334"/>
                </a:lnTo>
                <a:lnTo>
                  <a:pt x="4205" y="1329"/>
                </a:lnTo>
                <a:lnTo>
                  <a:pt x="4205" y="1329"/>
                </a:lnTo>
                <a:lnTo>
                  <a:pt x="4207" y="1329"/>
                </a:lnTo>
                <a:lnTo>
                  <a:pt x="4207" y="1329"/>
                </a:lnTo>
                <a:lnTo>
                  <a:pt x="4207" y="1327"/>
                </a:lnTo>
                <a:lnTo>
                  <a:pt x="4203" y="1327"/>
                </a:lnTo>
                <a:lnTo>
                  <a:pt x="4203" y="1325"/>
                </a:lnTo>
                <a:lnTo>
                  <a:pt x="4203" y="1325"/>
                </a:lnTo>
                <a:lnTo>
                  <a:pt x="4205" y="1323"/>
                </a:lnTo>
                <a:lnTo>
                  <a:pt x="4207" y="1323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9" y="1323"/>
                </a:lnTo>
                <a:lnTo>
                  <a:pt x="4209" y="1323"/>
                </a:lnTo>
                <a:lnTo>
                  <a:pt x="4212" y="1321"/>
                </a:lnTo>
                <a:lnTo>
                  <a:pt x="4212" y="1319"/>
                </a:lnTo>
                <a:lnTo>
                  <a:pt x="4214" y="1319"/>
                </a:lnTo>
                <a:lnTo>
                  <a:pt x="4216" y="1319"/>
                </a:lnTo>
                <a:lnTo>
                  <a:pt x="4216" y="1317"/>
                </a:lnTo>
                <a:lnTo>
                  <a:pt x="4216" y="1317"/>
                </a:lnTo>
                <a:lnTo>
                  <a:pt x="4218" y="1319"/>
                </a:lnTo>
                <a:lnTo>
                  <a:pt x="4218" y="1319"/>
                </a:lnTo>
                <a:lnTo>
                  <a:pt x="4220" y="1319"/>
                </a:lnTo>
                <a:lnTo>
                  <a:pt x="4220" y="1319"/>
                </a:lnTo>
                <a:lnTo>
                  <a:pt x="4222" y="1317"/>
                </a:lnTo>
                <a:lnTo>
                  <a:pt x="4224" y="1317"/>
                </a:lnTo>
                <a:lnTo>
                  <a:pt x="4226" y="1317"/>
                </a:lnTo>
                <a:lnTo>
                  <a:pt x="4226" y="1315"/>
                </a:lnTo>
                <a:lnTo>
                  <a:pt x="4226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30" y="1313"/>
                </a:lnTo>
                <a:lnTo>
                  <a:pt x="4230" y="1313"/>
                </a:lnTo>
                <a:lnTo>
                  <a:pt x="4233" y="1313"/>
                </a:lnTo>
                <a:lnTo>
                  <a:pt x="4233" y="1315"/>
                </a:lnTo>
                <a:lnTo>
                  <a:pt x="4235" y="1315"/>
                </a:lnTo>
                <a:lnTo>
                  <a:pt x="4235" y="1315"/>
                </a:lnTo>
                <a:lnTo>
                  <a:pt x="4237" y="1313"/>
                </a:lnTo>
                <a:lnTo>
                  <a:pt x="4237" y="1310"/>
                </a:lnTo>
                <a:lnTo>
                  <a:pt x="4235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3"/>
                </a:lnTo>
                <a:lnTo>
                  <a:pt x="4237" y="1313"/>
                </a:lnTo>
                <a:lnTo>
                  <a:pt x="4239" y="1315"/>
                </a:lnTo>
                <a:lnTo>
                  <a:pt x="4239" y="1313"/>
                </a:lnTo>
                <a:lnTo>
                  <a:pt x="4239" y="1313"/>
                </a:lnTo>
                <a:lnTo>
                  <a:pt x="4241" y="1313"/>
                </a:lnTo>
                <a:lnTo>
                  <a:pt x="4243" y="1310"/>
                </a:lnTo>
                <a:lnTo>
                  <a:pt x="4243" y="1313"/>
                </a:lnTo>
                <a:lnTo>
                  <a:pt x="4245" y="1313"/>
                </a:lnTo>
                <a:lnTo>
                  <a:pt x="4245" y="1310"/>
                </a:lnTo>
                <a:lnTo>
                  <a:pt x="4245" y="1308"/>
                </a:lnTo>
                <a:lnTo>
                  <a:pt x="4245" y="1306"/>
                </a:lnTo>
                <a:lnTo>
                  <a:pt x="4247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51" y="1308"/>
                </a:lnTo>
                <a:lnTo>
                  <a:pt x="4251" y="1306"/>
                </a:lnTo>
                <a:lnTo>
                  <a:pt x="4253" y="1306"/>
                </a:lnTo>
                <a:lnTo>
                  <a:pt x="4253" y="1306"/>
                </a:lnTo>
                <a:lnTo>
                  <a:pt x="4253" y="1304"/>
                </a:lnTo>
                <a:lnTo>
                  <a:pt x="4253" y="1304"/>
                </a:lnTo>
                <a:lnTo>
                  <a:pt x="4253" y="1302"/>
                </a:lnTo>
                <a:lnTo>
                  <a:pt x="4251" y="1300"/>
                </a:lnTo>
                <a:lnTo>
                  <a:pt x="4251" y="1300"/>
                </a:lnTo>
                <a:lnTo>
                  <a:pt x="4251" y="1298"/>
                </a:lnTo>
                <a:lnTo>
                  <a:pt x="4249" y="1298"/>
                </a:lnTo>
                <a:lnTo>
                  <a:pt x="4249" y="1298"/>
                </a:lnTo>
                <a:lnTo>
                  <a:pt x="4249" y="1296"/>
                </a:lnTo>
                <a:lnTo>
                  <a:pt x="4251" y="1296"/>
                </a:lnTo>
                <a:lnTo>
                  <a:pt x="4251" y="1296"/>
                </a:lnTo>
                <a:lnTo>
                  <a:pt x="4251" y="1294"/>
                </a:lnTo>
                <a:lnTo>
                  <a:pt x="4251" y="1294"/>
                </a:lnTo>
                <a:lnTo>
                  <a:pt x="4253" y="1294"/>
                </a:lnTo>
                <a:lnTo>
                  <a:pt x="4253" y="1294"/>
                </a:lnTo>
                <a:lnTo>
                  <a:pt x="4253" y="1296"/>
                </a:lnTo>
                <a:lnTo>
                  <a:pt x="4253" y="1296"/>
                </a:lnTo>
                <a:lnTo>
                  <a:pt x="4253" y="1298"/>
                </a:lnTo>
                <a:lnTo>
                  <a:pt x="4253" y="1298"/>
                </a:lnTo>
                <a:lnTo>
                  <a:pt x="4256" y="1300"/>
                </a:lnTo>
                <a:lnTo>
                  <a:pt x="4258" y="1302"/>
                </a:lnTo>
                <a:lnTo>
                  <a:pt x="4258" y="1302"/>
                </a:lnTo>
                <a:lnTo>
                  <a:pt x="4260" y="1302"/>
                </a:lnTo>
                <a:lnTo>
                  <a:pt x="4260" y="1302"/>
                </a:lnTo>
                <a:lnTo>
                  <a:pt x="4258" y="1304"/>
                </a:lnTo>
                <a:lnTo>
                  <a:pt x="4258" y="1304"/>
                </a:lnTo>
                <a:lnTo>
                  <a:pt x="4258" y="1304"/>
                </a:lnTo>
                <a:lnTo>
                  <a:pt x="4260" y="1304"/>
                </a:lnTo>
                <a:lnTo>
                  <a:pt x="4262" y="1304"/>
                </a:lnTo>
                <a:lnTo>
                  <a:pt x="4264" y="1306"/>
                </a:lnTo>
                <a:lnTo>
                  <a:pt x="4264" y="1306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2"/>
                </a:lnTo>
                <a:lnTo>
                  <a:pt x="4264" y="1302"/>
                </a:lnTo>
                <a:lnTo>
                  <a:pt x="4264" y="1302"/>
                </a:lnTo>
                <a:lnTo>
                  <a:pt x="4266" y="1302"/>
                </a:lnTo>
                <a:lnTo>
                  <a:pt x="4266" y="1302"/>
                </a:lnTo>
                <a:lnTo>
                  <a:pt x="4268" y="1302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298"/>
                </a:lnTo>
                <a:lnTo>
                  <a:pt x="4270" y="1300"/>
                </a:lnTo>
                <a:lnTo>
                  <a:pt x="4270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4" y="1300"/>
                </a:lnTo>
                <a:lnTo>
                  <a:pt x="4274" y="1298"/>
                </a:lnTo>
                <a:lnTo>
                  <a:pt x="4277" y="1298"/>
                </a:lnTo>
                <a:lnTo>
                  <a:pt x="4279" y="1298"/>
                </a:lnTo>
                <a:lnTo>
                  <a:pt x="4279" y="1300"/>
                </a:lnTo>
                <a:lnTo>
                  <a:pt x="4281" y="1300"/>
                </a:lnTo>
                <a:lnTo>
                  <a:pt x="4281" y="1298"/>
                </a:lnTo>
                <a:lnTo>
                  <a:pt x="4283" y="1298"/>
                </a:lnTo>
                <a:lnTo>
                  <a:pt x="4283" y="1298"/>
                </a:lnTo>
                <a:lnTo>
                  <a:pt x="4285" y="1298"/>
                </a:lnTo>
                <a:lnTo>
                  <a:pt x="4287" y="1298"/>
                </a:lnTo>
                <a:lnTo>
                  <a:pt x="4289" y="1298"/>
                </a:lnTo>
                <a:lnTo>
                  <a:pt x="4291" y="1298"/>
                </a:lnTo>
                <a:lnTo>
                  <a:pt x="4291" y="1296"/>
                </a:lnTo>
                <a:lnTo>
                  <a:pt x="4291" y="1296"/>
                </a:lnTo>
                <a:lnTo>
                  <a:pt x="4291" y="1296"/>
                </a:lnTo>
                <a:lnTo>
                  <a:pt x="4293" y="1296"/>
                </a:lnTo>
                <a:lnTo>
                  <a:pt x="4295" y="1296"/>
                </a:lnTo>
                <a:lnTo>
                  <a:pt x="4295" y="1296"/>
                </a:lnTo>
                <a:lnTo>
                  <a:pt x="4295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89"/>
                </a:lnTo>
                <a:lnTo>
                  <a:pt x="4297" y="1289"/>
                </a:lnTo>
                <a:lnTo>
                  <a:pt x="4300" y="1289"/>
                </a:lnTo>
                <a:lnTo>
                  <a:pt x="4300" y="1289"/>
                </a:lnTo>
                <a:lnTo>
                  <a:pt x="4302" y="1287"/>
                </a:lnTo>
                <a:lnTo>
                  <a:pt x="4302" y="1285"/>
                </a:lnTo>
                <a:lnTo>
                  <a:pt x="4304" y="1285"/>
                </a:lnTo>
                <a:lnTo>
                  <a:pt x="4304" y="1287"/>
                </a:lnTo>
                <a:lnTo>
                  <a:pt x="4306" y="1285"/>
                </a:lnTo>
                <a:lnTo>
                  <a:pt x="4306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10" y="1283"/>
                </a:lnTo>
                <a:lnTo>
                  <a:pt x="4310" y="1283"/>
                </a:lnTo>
                <a:lnTo>
                  <a:pt x="4308" y="1283"/>
                </a:lnTo>
                <a:lnTo>
                  <a:pt x="4310" y="1283"/>
                </a:lnTo>
                <a:lnTo>
                  <a:pt x="4312" y="1283"/>
                </a:lnTo>
                <a:lnTo>
                  <a:pt x="4312" y="1283"/>
                </a:lnTo>
                <a:lnTo>
                  <a:pt x="4312" y="1281"/>
                </a:lnTo>
                <a:lnTo>
                  <a:pt x="4314" y="1279"/>
                </a:lnTo>
                <a:lnTo>
                  <a:pt x="4314" y="1279"/>
                </a:lnTo>
                <a:lnTo>
                  <a:pt x="4316" y="1279"/>
                </a:lnTo>
                <a:lnTo>
                  <a:pt x="4318" y="1277"/>
                </a:lnTo>
                <a:lnTo>
                  <a:pt x="4318" y="1275"/>
                </a:lnTo>
                <a:lnTo>
                  <a:pt x="4318" y="1275"/>
                </a:lnTo>
                <a:lnTo>
                  <a:pt x="4316" y="1275"/>
                </a:lnTo>
                <a:lnTo>
                  <a:pt x="4314" y="1273"/>
                </a:lnTo>
                <a:lnTo>
                  <a:pt x="4314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8" y="1271"/>
                </a:lnTo>
                <a:lnTo>
                  <a:pt x="4318" y="1271"/>
                </a:lnTo>
                <a:lnTo>
                  <a:pt x="4321" y="1271"/>
                </a:lnTo>
                <a:lnTo>
                  <a:pt x="4321" y="1271"/>
                </a:lnTo>
                <a:lnTo>
                  <a:pt x="4323" y="1271"/>
                </a:lnTo>
                <a:lnTo>
                  <a:pt x="4325" y="1271"/>
                </a:lnTo>
                <a:lnTo>
                  <a:pt x="4327" y="1271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6"/>
                </a:lnTo>
                <a:lnTo>
                  <a:pt x="4327" y="1266"/>
                </a:lnTo>
                <a:lnTo>
                  <a:pt x="4329" y="1266"/>
                </a:lnTo>
                <a:lnTo>
                  <a:pt x="4331" y="1266"/>
                </a:lnTo>
                <a:lnTo>
                  <a:pt x="4331" y="1264"/>
                </a:lnTo>
                <a:lnTo>
                  <a:pt x="4331" y="1262"/>
                </a:lnTo>
                <a:lnTo>
                  <a:pt x="4331" y="1262"/>
                </a:lnTo>
                <a:lnTo>
                  <a:pt x="4333" y="1262"/>
                </a:lnTo>
                <a:lnTo>
                  <a:pt x="4335" y="1262"/>
                </a:lnTo>
                <a:lnTo>
                  <a:pt x="4335" y="1262"/>
                </a:lnTo>
                <a:lnTo>
                  <a:pt x="4335" y="1260"/>
                </a:lnTo>
                <a:lnTo>
                  <a:pt x="4333" y="1260"/>
                </a:lnTo>
                <a:lnTo>
                  <a:pt x="4333" y="1258"/>
                </a:lnTo>
                <a:lnTo>
                  <a:pt x="4335" y="1258"/>
                </a:lnTo>
                <a:lnTo>
                  <a:pt x="4335" y="1258"/>
                </a:lnTo>
                <a:lnTo>
                  <a:pt x="4337" y="1258"/>
                </a:lnTo>
                <a:lnTo>
                  <a:pt x="4337" y="1258"/>
                </a:lnTo>
                <a:lnTo>
                  <a:pt x="4339" y="1258"/>
                </a:lnTo>
                <a:lnTo>
                  <a:pt x="4339" y="1260"/>
                </a:lnTo>
                <a:lnTo>
                  <a:pt x="4341" y="1258"/>
                </a:lnTo>
                <a:lnTo>
                  <a:pt x="4341" y="1258"/>
                </a:lnTo>
                <a:lnTo>
                  <a:pt x="4339" y="1256"/>
                </a:lnTo>
                <a:lnTo>
                  <a:pt x="4339" y="1254"/>
                </a:lnTo>
                <a:lnTo>
                  <a:pt x="4341" y="1252"/>
                </a:lnTo>
                <a:lnTo>
                  <a:pt x="4341" y="1250"/>
                </a:lnTo>
                <a:lnTo>
                  <a:pt x="4341" y="1250"/>
                </a:lnTo>
                <a:lnTo>
                  <a:pt x="4339" y="1250"/>
                </a:lnTo>
                <a:lnTo>
                  <a:pt x="4337" y="1250"/>
                </a:lnTo>
                <a:lnTo>
                  <a:pt x="4337" y="1250"/>
                </a:lnTo>
                <a:lnTo>
                  <a:pt x="4335" y="1250"/>
                </a:lnTo>
                <a:lnTo>
                  <a:pt x="4333" y="1248"/>
                </a:lnTo>
                <a:lnTo>
                  <a:pt x="4335" y="1248"/>
                </a:lnTo>
                <a:lnTo>
                  <a:pt x="4335" y="1248"/>
                </a:lnTo>
                <a:lnTo>
                  <a:pt x="4337" y="1250"/>
                </a:lnTo>
                <a:lnTo>
                  <a:pt x="4339" y="1250"/>
                </a:lnTo>
                <a:lnTo>
                  <a:pt x="4339" y="1248"/>
                </a:lnTo>
                <a:lnTo>
                  <a:pt x="4341" y="1245"/>
                </a:lnTo>
                <a:lnTo>
                  <a:pt x="4344" y="1245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1"/>
                </a:lnTo>
                <a:lnTo>
                  <a:pt x="4341" y="1239"/>
                </a:lnTo>
                <a:lnTo>
                  <a:pt x="4341" y="1239"/>
                </a:lnTo>
                <a:lnTo>
                  <a:pt x="4341" y="1239"/>
                </a:lnTo>
                <a:lnTo>
                  <a:pt x="4339" y="1239"/>
                </a:lnTo>
                <a:lnTo>
                  <a:pt x="4339" y="1237"/>
                </a:lnTo>
                <a:lnTo>
                  <a:pt x="4341" y="1237"/>
                </a:lnTo>
                <a:lnTo>
                  <a:pt x="4341" y="1239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9"/>
                </a:lnTo>
                <a:lnTo>
                  <a:pt x="4344" y="1239"/>
                </a:lnTo>
                <a:lnTo>
                  <a:pt x="4344" y="1239"/>
                </a:lnTo>
                <a:lnTo>
                  <a:pt x="4346" y="1241"/>
                </a:lnTo>
                <a:lnTo>
                  <a:pt x="4348" y="1239"/>
                </a:lnTo>
                <a:lnTo>
                  <a:pt x="4348" y="1239"/>
                </a:lnTo>
                <a:lnTo>
                  <a:pt x="4348" y="1237"/>
                </a:lnTo>
                <a:lnTo>
                  <a:pt x="4348" y="1235"/>
                </a:lnTo>
                <a:lnTo>
                  <a:pt x="4350" y="1233"/>
                </a:lnTo>
                <a:lnTo>
                  <a:pt x="4352" y="1231"/>
                </a:lnTo>
                <a:lnTo>
                  <a:pt x="4352" y="1231"/>
                </a:lnTo>
                <a:lnTo>
                  <a:pt x="4354" y="1229"/>
                </a:lnTo>
                <a:lnTo>
                  <a:pt x="4354" y="1229"/>
                </a:lnTo>
                <a:lnTo>
                  <a:pt x="4356" y="1227"/>
                </a:lnTo>
                <a:lnTo>
                  <a:pt x="4354" y="1224"/>
                </a:lnTo>
                <a:lnTo>
                  <a:pt x="4356" y="1224"/>
                </a:lnTo>
                <a:lnTo>
                  <a:pt x="4356" y="1222"/>
                </a:lnTo>
                <a:lnTo>
                  <a:pt x="4356" y="1222"/>
                </a:lnTo>
                <a:lnTo>
                  <a:pt x="4358" y="1220"/>
                </a:lnTo>
                <a:lnTo>
                  <a:pt x="4358" y="1220"/>
                </a:lnTo>
                <a:lnTo>
                  <a:pt x="4358" y="1218"/>
                </a:lnTo>
                <a:lnTo>
                  <a:pt x="4356" y="1218"/>
                </a:lnTo>
                <a:lnTo>
                  <a:pt x="4358" y="1218"/>
                </a:lnTo>
                <a:lnTo>
                  <a:pt x="4358" y="1218"/>
                </a:lnTo>
                <a:lnTo>
                  <a:pt x="4360" y="1218"/>
                </a:lnTo>
                <a:lnTo>
                  <a:pt x="4360" y="1216"/>
                </a:lnTo>
                <a:lnTo>
                  <a:pt x="4362" y="1214"/>
                </a:lnTo>
                <a:lnTo>
                  <a:pt x="4362" y="1214"/>
                </a:lnTo>
                <a:lnTo>
                  <a:pt x="4365" y="1214"/>
                </a:lnTo>
                <a:lnTo>
                  <a:pt x="4365" y="1216"/>
                </a:lnTo>
                <a:lnTo>
                  <a:pt x="4367" y="1214"/>
                </a:lnTo>
                <a:lnTo>
                  <a:pt x="4369" y="1214"/>
                </a:lnTo>
                <a:lnTo>
                  <a:pt x="4369" y="1214"/>
                </a:lnTo>
                <a:lnTo>
                  <a:pt x="4369" y="1212"/>
                </a:lnTo>
                <a:lnTo>
                  <a:pt x="4369" y="1210"/>
                </a:lnTo>
                <a:lnTo>
                  <a:pt x="4367" y="1208"/>
                </a:lnTo>
                <a:lnTo>
                  <a:pt x="4369" y="1208"/>
                </a:lnTo>
                <a:lnTo>
                  <a:pt x="4369" y="1208"/>
                </a:lnTo>
                <a:lnTo>
                  <a:pt x="4371" y="1206"/>
                </a:lnTo>
                <a:lnTo>
                  <a:pt x="4371" y="1206"/>
                </a:lnTo>
                <a:lnTo>
                  <a:pt x="4369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69" y="1201"/>
                </a:lnTo>
                <a:lnTo>
                  <a:pt x="4367" y="1201"/>
                </a:lnTo>
                <a:lnTo>
                  <a:pt x="4369" y="1199"/>
                </a:lnTo>
                <a:lnTo>
                  <a:pt x="4369" y="1199"/>
                </a:lnTo>
                <a:lnTo>
                  <a:pt x="4371" y="1199"/>
                </a:lnTo>
                <a:lnTo>
                  <a:pt x="4371" y="1199"/>
                </a:lnTo>
                <a:lnTo>
                  <a:pt x="4373" y="1199"/>
                </a:lnTo>
                <a:lnTo>
                  <a:pt x="4373" y="1201"/>
                </a:lnTo>
                <a:lnTo>
                  <a:pt x="4373" y="1201"/>
                </a:lnTo>
                <a:lnTo>
                  <a:pt x="4375" y="1195"/>
                </a:lnTo>
                <a:lnTo>
                  <a:pt x="4375" y="1193"/>
                </a:lnTo>
                <a:lnTo>
                  <a:pt x="4373" y="1193"/>
                </a:lnTo>
                <a:lnTo>
                  <a:pt x="4373" y="1193"/>
                </a:lnTo>
                <a:lnTo>
                  <a:pt x="4371" y="1195"/>
                </a:lnTo>
                <a:lnTo>
                  <a:pt x="4369" y="1195"/>
                </a:lnTo>
                <a:lnTo>
                  <a:pt x="4369" y="1195"/>
                </a:lnTo>
                <a:lnTo>
                  <a:pt x="4371" y="1193"/>
                </a:lnTo>
                <a:lnTo>
                  <a:pt x="4373" y="1191"/>
                </a:lnTo>
                <a:lnTo>
                  <a:pt x="4377" y="1189"/>
                </a:lnTo>
                <a:lnTo>
                  <a:pt x="4375" y="1189"/>
                </a:lnTo>
                <a:lnTo>
                  <a:pt x="4375" y="1189"/>
                </a:lnTo>
                <a:lnTo>
                  <a:pt x="4373" y="1189"/>
                </a:lnTo>
                <a:lnTo>
                  <a:pt x="4371" y="1187"/>
                </a:lnTo>
                <a:lnTo>
                  <a:pt x="4367" y="1185"/>
                </a:lnTo>
                <a:lnTo>
                  <a:pt x="4367" y="1183"/>
                </a:lnTo>
                <a:lnTo>
                  <a:pt x="4365" y="1183"/>
                </a:lnTo>
                <a:lnTo>
                  <a:pt x="4362" y="1183"/>
                </a:lnTo>
                <a:lnTo>
                  <a:pt x="4358" y="1185"/>
                </a:lnTo>
                <a:lnTo>
                  <a:pt x="4356" y="1185"/>
                </a:lnTo>
                <a:lnTo>
                  <a:pt x="4354" y="1183"/>
                </a:lnTo>
                <a:lnTo>
                  <a:pt x="4352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2" y="1180"/>
                </a:lnTo>
                <a:lnTo>
                  <a:pt x="4356" y="1180"/>
                </a:lnTo>
                <a:lnTo>
                  <a:pt x="4358" y="1183"/>
                </a:lnTo>
                <a:lnTo>
                  <a:pt x="4358" y="1180"/>
                </a:lnTo>
                <a:lnTo>
                  <a:pt x="4360" y="1180"/>
                </a:lnTo>
                <a:lnTo>
                  <a:pt x="4360" y="1178"/>
                </a:lnTo>
                <a:lnTo>
                  <a:pt x="4365" y="1176"/>
                </a:lnTo>
                <a:lnTo>
                  <a:pt x="4367" y="1174"/>
                </a:lnTo>
                <a:lnTo>
                  <a:pt x="4369" y="1174"/>
                </a:lnTo>
                <a:lnTo>
                  <a:pt x="4371" y="1174"/>
                </a:lnTo>
                <a:lnTo>
                  <a:pt x="4371" y="1174"/>
                </a:lnTo>
                <a:lnTo>
                  <a:pt x="4373" y="1172"/>
                </a:lnTo>
                <a:lnTo>
                  <a:pt x="4373" y="1170"/>
                </a:lnTo>
                <a:lnTo>
                  <a:pt x="4373" y="1170"/>
                </a:lnTo>
                <a:lnTo>
                  <a:pt x="4371" y="1166"/>
                </a:lnTo>
                <a:lnTo>
                  <a:pt x="4367" y="1164"/>
                </a:lnTo>
                <a:lnTo>
                  <a:pt x="4365" y="1162"/>
                </a:lnTo>
                <a:lnTo>
                  <a:pt x="4362" y="1160"/>
                </a:lnTo>
                <a:lnTo>
                  <a:pt x="4360" y="1160"/>
                </a:lnTo>
                <a:lnTo>
                  <a:pt x="4358" y="1160"/>
                </a:lnTo>
                <a:lnTo>
                  <a:pt x="4356" y="1157"/>
                </a:lnTo>
                <a:lnTo>
                  <a:pt x="4356" y="1155"/>
                </a:lnTo>
                <a:lnTo>
                  <a:pt x="4354" y="1155"/>
                </a:lnTo>
                <a:lnTo>
                  <a:pt x="4352" y="1157"/>
                </a:lnTo>
                <a:lnTo>
                  <a:pt x="4350" y="1157"/>
                </a:lnTo>
                <a:lnTo>
                  <a:pt x="4346" y="1157"/>
                </a:lnTo>
                <a:lnTo>
                  <a:pt x="4348" y="1155"/>
                </a:lnTo>
                <a:lnTo>
                  <a:pt x="4348" y="1155"/>
                </a:lnTo>
                <a:lnTo>
                  <a:pt x="4350" y="1155"/>
                </a:lnTo>
                <a:lnTo>
                  <a:pt x="4354" y="1153"/>
                </a:lnTo>
                <a:lnTo>
                  <a:pt x="4356" y="1155"/>
                </a:lnTo>
                <a:lnTo>
                  <a:pt x="4358" y="1155"/>
                </a:lnTo>
                <a:lnTo>
                  <a:pt x="4360" y="1157"/>
                </a:lnTo>
                <a:lnTo>
                  <a:pt x="4362" y="1157"/>
                </a:lnTo>
                <a:lnTo>
                  <a:pt x="4365" y="1157"/>
                </a:lnTo>
                <a:lnTo>
                  <a:pt x="4367" y="1157"/>
                </a:lnTo>
                <a:lnTo>
                  <a:pt x="4371" y="1160"/>
                </a:lnTo>
                <a:lnTo>
                  <a:pt x="4371" y="1160"/>
                </a:lnTo>
                <a:lnTo>
                  <a:pt x="4373" y="1160"/>
                </a:lnTo>
                <a:lnTo>
                  <a:pt x="4373" y="1160"/>
                </a:lnTo>
                <a:lnTo>
                  <a:pt x="4373" y="1157"/>
                </a:lnTo>
                <a:lnTo>
                  <a:pt x="4371" y="1155"/>
                </a:lnTo>
                <a:lnTo>
                  <a:pt x="4371" y="1155"/>
                </a:lnTo>
                <a:lnTo>
                  <a:pt x="4369" y="1153"/>
                </a:lnTo>
                <a:lnTo>
                  <a:pt x="4367" y="1153"/>
                </a:lnTo>
                <a:lnTo>
                  <a:pt x="4367" y="1153"/>
                </a:lnTo>
                <a:lnTo>
                  <a:pt x="4367" y="1149"/>
                </a:lnTo>
                <a:lnTo>
                  <a:pt x="4367" y="1149"/>
                </a:lnTo>
                <a:lnTo>
                  <a:pt x="4365" y="1149"/>
                </a:lnTo>
                <a:lnTo>
                  <a:pt x="4360" y="1147"/>
                </a:lnTo>
                <a:lnTo>
                  <a:pt x="4358" y="1145"/>
                </a:lnTo>
                <a:lnTo>
                  <a:pt x="4358" y="1143"/>
                </a:lnTo>
                <a:lnTo>
                  <a:pt x="4358" y="1143"/>
                </a:lnTo>
                <a:lnTo>
                  <a:pt x="4358" y="1139"/>
                </a:lnTo>
                <a:lnTo>
                  <a:pt x="4356" y="1136"/>
                </a:lnTo>
                <a:lnTo>
                  <a:pt x="4356" y="1132"/>
                </a:lnTo>
                <a:lnTo>
                  <a:pt x="4354" y="1130"/>
                </a:lnTo>
                <a:lnTo>
                  <a:pt x="4354" y="1128"/>
                </a:lnTo>
                <a:lnTo>
                  <a:pt x="4352" y="1126"/>
                </a:lnTo>
                <a:lnTo>
                  <a:pt x="4350" y="1122"/>
                </a:lnTo>
                <a:lnTo>
                  <a:pt x="4350" y="1120"/>
                </a:lnTo>
                <a:lnTo>
                  <a:pt x="4350" y="1118"/>
                </a:lnTo>
                <a:lnTo>
                  <a:pt x="4346" y="1115"/>
                </a:lnTo>
                <a:lnTo>
                  <a:pt x="4344" y="1115"/>
                </a:lnTo>
                <a:lnTo>
                  <a:pt x="4339" y="1113"/>
                </a:lnTo>
                <a:lnTo>
                  <a:pt x="4337" y="1111"/>
                </a:lnTo>
                <a:lnTo>
                  <a:pt x="4337" y="1111"/>
                </a:lnTo>
                <a:lnTo>
                  <a:pt x="4335" y="1111"/>
                </a:lnTo>
                <a:lnTo>
                  <a:pt x="4333" y="1109"/>
                </a:lnTo>
                <a:lnTo>
                  <a:pt x="4335" y="1107"/>
                </a:lnTo>
                <a:lnTo>
                  <a:pt x="4337" y="1105"/>
                </a:lnTo>
                <a:lnTo>
                  <a:pt x="4337" y="1103"/>
                </a:lnTo>
                <a:lnTo>
                  <a:pt x="4339" y="1101"/>
                </a:lnTo>
                <a:lnTo>
                  <a:pt x="4341" y="1101"/>
                </a:lnTo>
                <a:lnTo>
                  <a:pt x="4341" y="1099"/>
                </a:lnTo>
                <a:lnTo>
                  <a:pt x="4344" y="1097"/>
                </a:lnTo>
                <a:lnTo>
                  <a:pt x="4344" y="1097"/>
                </a:lnTo>
                <a:lnTo>
                  <a:pt x="4346" y="1097"/>
                </a:lnTo>
                <a:lnTo>
                  <a:pt x="4346" y="1095"/>
                </a:lnTo>
                <a:lnTo>
                  <a:pt x="4346" y="1095"/>
                </a:lnTo>
                <a:lnTo>
                  <a:pt x="4348" y="1092"/>
                </a:lnTo>
                <a:lnTo>
                  <a:pt x="4350" y="1092"/>
                </a:lnTo>
                <a:lnTo>
                  <a:pt x="4350" y="1092"/>
                </a:lnTo>
                <a:lnTo>
                  <a:pt x="4350" y="1090"/>
                </a:lnTo>
                <a:lnTo>
                  <a:pt x="4348" y="1090"/>
                </a:lnTo>
                <a:lnTo>
                  <a:pt x="4348" y="1088"/>
                </a:lnTo>
                <a:lnTo>
                  <a:pt x="4348" y="1088"/>
                </a:lnTo>
                <a:lnTo>
                  <a:pt x="4350" y="1088"/>
                </a:lnTo>
                <a:lnTo>
                  <a:pt x="4350" y="1088"/>
                </a:lnTo>
                <a:lnTo>
                  <a:pt x="4352" y="1088"/>
                </a:lnTo>
                <a:lnTo>
                  <a:pt x="4352" y="1088"/>
                </a:lnTo>
                <a:lnTo>
                  <a:pt x="4352" y="1090"/>
                </a:lnTo>
                <a:lnTo>
                  <a:pt x="4352" y="1090"/>
                </a:lnTo>
                <a:lnTo>
                  <a:pt x="4352" y="1090"/>
                </a:lnTo>
                <a:lnTo>
                  <a:pt x="4354" y="1090"/>
                </a:lnTo>
                <a:lnTo>
                  <a:pt x="4356" y="1088"/>
                </a:lnTo>
                <a:lnTo>
                  <a:pt x="4356" y="1088"/>
                </a:lnTo>
                <a:lnTo>
                  <a:pt x="4356" y="1086"/>
                </a:lnTo>
                <a:lnTo>
                  <a:pt x="4356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2"/>
                </a:lnTo>
                <a:lnTo>
                  <a:pt x="4358" y="1082"/>
                </a:lnTo>
                <a:lnTo>
                  <a:pt x="4358" y="1080"/>
                </a:lnTo>
                <a:lnTo>
                  <a:pt x="4358" y="1080"/>
                </a:lnTo>
                <a:lnTo>
                  <a:pt x="4360" y="1082"/>
                </a:lnTo>
                <a:lnTo>
                  <a:pt x="4362" y="1082"/>
                </a:lnTo>
                <a:lnTo>
                  <a:pt x="4362" y="1080"/>
                </a:lnTo>
                <a:lnTo>
                  <a:pt x="4367" y="1080"/>
                </a:lnTo>
                <a:lnTo>
                  <a:pt x="4371" y="1078"/>
                </a:lnTo>
                <a:lnTo>
                  <a:pt x="4375" y="1076"/>
                </a:lnTo>
                <a:lnTo>
                  <a:pt x="4375" y="1076"/>
                </a:lnTo>
                <a:lnTo>
                  <a:pt x="4377" y="1076"/>
                </a:lnTo>
                <a:lnTo>
                  <a:pt x="4377" y="1076"/>
                </a:lnTo>
                <a:lnTo>
                  <a:pt x="4379" y="1076"/>
                </a:lnTo>
                <a:lnTo>
                  <a:pt x="4379" y="1078"/>
                </a:lnTo>
                <a:lnTo>
                  <a:pt x="4379" y="1078"/>
                </a:lnTo>
                <a:lnTo>
                  <a:pt x="4379" y="1078"/>
                </a:lnTo>
                <a:lnTo>
                  <a:pt x="4381" y="1076"/>
                </a:lnTo>
                <a:lnTo>
                  <a:pt x="4383" y="1076"/>
                </a:lnTo>
                <a:lnTo>
                  <a:pt x="4383" y="1076"/>
                </a:lnTo>
                <a:lnTo>
                  <a:pt x="4381" y="1074"/>
                </a:lnTo>
                <a:lnTo>
                  <a:pt x="4381" y="1074"/>
                </a:lnTo>
                <a:lnTo>
                  <a:pt x="4383" y="1071"/>
                </a:lnTo>
                <a:lnTo>
                  <a:pt x="4383" y="1071"/>
                </a:lnTo>
                <a:lnTo>
                  <a:pt x="4383" y="1069"/>
                </a:lnTo>
                <a:lnTo>
                  <a:pt x="4385" y="1067"/>
                </a:lnTo>
                <a:lnTo>
                  <a:pt x="4383" y="1067"/>
                </a:lnTo>
                <a:lnTo>
                  <a:pt x="4381" y="1067"/>
                </a:lnTo>
                <a:lnTo>
                  <a:pt x="4379" y="1067"/>
                </a:lnTo>
                <a:lnTo>
                  <a:pt x="4377" y="1067"/>
                </a:lnTo>
                <a:lnTo>
                  <a:pt x="4377" y="1065"/>
                </a:lnTo>
                <a:lnTo>
                  <a:pt x="4375" y="1065"/>
                </a:lnTo>
                <a:lnTo>
                  <a:pt x="4375" y="1067"/>
                </a:lnTo>
                <a:lnTo>
                  <a:pt x="4375" y="1067"/>
                </a:lnTo>
                <a:lnTo>
                  <a:pt x="4373" y="1067"/>
                </a:lnTo>
                <a:lnTo>
                  <a:pt x="4371" y="1067"/>
                </a:lnTo>
                <a:lnTo>
                  <a:pt x="4369" y="1065"/>
                </a:lnTo>
                <a:lnTo>
                  <a:pt x="4367" y="1065"/>
                </a:lnTo>
                <a:lnTo>
                  <a:pt x="4365" y="1065"/>
                </a:lnTo>
                <a:lnTo>
                  <a:pt x="4360" y="1063"/>
                </a:lnTo>
                <a:lnTo>
                  <a:pt x="4356" y="1061"/>
                </a:lnTo>
                <a:lnTo>
                  <a:pt x="4352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5"/>
                </a:lnTo>
                <a:lnTo>
                  <a:pt x="4348" y="1067"/>
                </a:lnTo>
                <a:lnTo>
                  <a:pt x="4344" y="1069"/>
                </a:lnTo>
                <a:lnTo>
                  <a:pt x="4344" y="1069"/>
                </a:lnTo>
                <a:lnTo>
                  <a:pt x="4344" y="1071"/>
                </a:lnTo>
                <a:lnTo>
                  <a:pt x="4344" y="1071"/>
                </a:lnTo>
                <a:lnTo>
                  <a:pt x="4337" y="1074"/>
                </a:lnTo>
                <a:lnTo>
                  <a:pt x="4335" y="1071"/>
                </a:lnTo>
                <a:lnTo>
                  <a:pt x="4333" y="1071"/>
                </a:lnTo>
                <a:lnTo>
                  <a:pt x="4331" y="1069"/>
                </a:lnTo>
                <a:lnTo>
                  <a:pt x="4331" y="1069"/>
                </a:lnTo>
                <a:lnTo>
                  <a:pt x="4331" y="1067"/>
                </a:lnTo>
                <a:lnTo>
                  <a:pt x="4331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1"/>
                </a:lnTo>
                <a:lnTo>
                  <a:pt x="4333" y="1061"/>
                </a:lnTo>
                <a:lnTo>
                  <a:pt x="4333" y="1059"/>
                </a:lnTo>
                <a:lnTo>
                  <a:pt x="4331" y="1057"/>
                </a:lnTo>
                <a:lnTo>
                  <a:pt x="4329" y="1057"/>
                </a:lnTo>
                <a:lnTo>
                  <a:pt x="4327" y="1057"/>
                </a:lnTo>
                <a:lnTo>
                  <a:pt x="4325" y="1057"/>
                </a:lnTo>
                <a:lnTo>
                  <a:pt x="4318" y="1055"/>
                </a:lnTo>
                <a:lnTo>
                  <a:pt x="4314" y="1053"/>
                </a:lnTo>
                <a:lnTo>
                  <a:pt x="4312" y="1050"/>
                </a:lnTo>
                <a:lnTo>
                  <a:pt x="4310" y="1048"/>
                </a:lnTo>
                <a:lnTo>
                  <a:pt x="4310" y="1046"/>
                </a:lnTo>
                <a:lnTo>
                  <a:pt x="4312" y="1044"/>
                </a:lnTo>
                <a:lnTo>
                  <a:pt x="4314" y="1040"/>
                </a:lnTo>
                <a:lnTo>
                  <a:pt x="4314" y="1038"/>
                </a:lnTo>
                <a:lnTo>
                  <a:pt x="4318" y="1038"/>
                </a:lnTo>
                <a:lnTo>
                  <a:pt x="4318" y="1038"/>
                </a:lnTo>
                <a:lnTo>
                  <a:pt x="4321" y="1040"/>
                </a:lnTo>
                <a:lnTo>
                  <a:pt x="4325" y="1040"/>
                </a:lnTo>
                <a:lnTo>
                  <a:pt x="4327" y="1038"/>
                </a:lnTo>
                <a:lnTo>
                  <a:pt x="4329" y="1038"/>
                </a:lnTo>
                <a:lnTo>
                  <a:pt x="4329" y="1038"/>
                </a:lnTo>
                <a:lnTo>
                  <a:pt x="4331" y="1038"/>
                </a:lnTo>
                <a:lnTo>
                  <a:pt x="4331" y="1038"/>
                </a:lnTo>
                <a:lnTo>
                  <a:pt x="4333" y="1038"/>
                </a:lnTo>
                <a:lnTo>
                  <a:pt x="4335" y="1034"/>
                </a:lnTo>
                <a:lnTo>
                  <a:pt x="4335" y="1032"/>
                </a:lnTo>
                <a:lnTo>
                  <a:pt x="4337" y="1030"/>
                </a:lnTo>
                <a:lnTo>
                  <a:pt x="4337" y="1030"/>
                </a:lnTo>
                <a:lnTo>
                  <a:pt x="4339" y="1025"/>
                </a:lnTo>
                <a:lnTo>
                  <a:pt x="4344" y="1025"/>
                </a:lnTo>
                <a:lnTo>
                  <a:pt x="4352" y="1021"/>
                </a:lnTo>
                <a:lnTo>
                  <a:pt x="4354" y="1021"/>
                </a:lnTo>
                <a:lnTo>
                  <a:pt x="4358" y="1015"/>
                </a:lnTo>
                <a:lnTo>
                  <a:pt x="4358" y="1013"/>
                </a:lnTo>
                <a:lnTo>
                  <a:pt x="4360" y="1013"/>
                </a:lnTo>
                <a:lnTo>
                  <a:pt x="4360" y="1013"/>
                </a:lnTo>
                <a:lnTo>
                  <a:pt x="4362" y="1011"/>
                </a:lnTo>
                <a:lnTo>
                  <a:pt x="4362" y="1009"/>
                </a:lnTo>
                <a:lnTo>
                  <a:pt x="4369" y="1011"/>
                </a:lnTo>
                <a:lnTo>
                  <a:pt x="4369" y="1011"/>
                </a:lnTo>
                <a:lnTo>
                  <a:pt x="4371" y="1011"/>
                </a:lnTo>
                <a:lnTo>
                  <a:pt x="4371" y="1011"/>
                </a:lnTo>
                <a:lnTo>
                  <a:pt x="4373" y="1009"/>
                </a:lnTo>
                <a:lnTo>
                  <a:pt x="4373" y="1009"/>
                </a:lnTo>
                <a:lnTo>
                  <a:pt x="4373" y="1011"/>
                </a:lnTo>
                <a:lnTo>
                  <a:pt x="4377" y="1013"/>
                </a:lnTo>
                <a:lnTo>
                  <a:pt x="4377" y="1015"/>
                </a:lnTo>
                <a:lnTo>
                  <a:pt x="4379" y="1015"/>
                </a:lnTo>
                <a:lnTo>
                  <a:pt x="4379" y="1017"/>
                </a:lnTo>
                <a:lnTo>
                  <a:pt x="4377" y="1017"/>
                </a:lnTo>
                <a:lnTo>
                  <a:pt x="4377" y="1019"/>
                </a:lnTo>
                <a:lnTo>
                  <a:pt x="4375" y="1023"/>
                </a:lnTo>
                <a:lnTo>
                  <a:pt x="4373" y="1023"/>
                </a:lnTo>
                <a:lnTo>
                  <a:pt x="4373" y="1025"/>
                </a:lnTo>
                <a:lnTo>
                  <a:pt x="4369" y="1027"/>
                </a:lnTo>
                <a:lnTo>
                  <a:pt x="4367" y="1030"/>
                </a:lnTo>
                <a:lnTo>
                  <a:pt x="4369" y="1030"/>
                </a:lnTo>
                <a:lnTo>
                  <a:pt x="4369" y="1032"/>
                </a:lnTo>
                <a:lnTo>
                  <a:pt x="4367" y="1032"/>
                </a:lnTo>
                <a:lnTo>
                  <a:pt x="4367" y="1032"/>
                </a:lnTo>
                <a:lnTo>
                  <a:pt x="4365" y="1032"/>
                </a:lnTo>
                <a:lnTo>
                  <a:pt x="4365" y="1034"/>
                </a:lnTo>
                <a:lnTo>
                  <a:pt x="4365" y="1034"/>
                </a:lnTo>
                <a:lnTo>
                  <a:pt x="4365" y="1036"/>
                </a:lnTo>
                <a:lnTo>
                  <a:pt x="4367" y="1036"/>
                </a:lnTo>
                <a:lnTo>
                  <a:pt x="4369" y="1036"/>
                </a:lnTo>
                <a:lnTo>
                  <a:pt x="4373" y="1034"/>
                </a:lnTo>
                <a:lnTo>
                  <a:pt x="4373" y="1036"/>
                </a:lnTo>
                <a:lnTo>
                  <a:pt x="4371" y="1036"/>
                </a:lnTo>
                <a:lnTo>
                  <a:pt x="4371" y="1038"/>
                </a:lnTo>
                <a:lnTo>
                  <a:pt x="4369" y="1038"/>
                </a:lnTo>
                <a:lnTo>
                  <a:pt x="4371" y="1040"/>
                </a:lnTo>
                <a:lnTo>
                  <a:pt x="4365" y="1042"/>
                </a:lnTo>
                <a:lnTo>
                  <a:pt x="4362" y="1042"/>
                </a:lnTo>
                <a:lnTo>
                  <a:pt x="4362" y="1042"/>
                </a:lnTo>
                <a:lnTo>
                  <a:pt x="4362" y="1044"/>
                </a:lnTo>
                <a:lnTo>
                  <a:pt x="4362" y="1046"/>
                </a:lnTo>
                <a:lnTo>
                  <a:pt x="4365" y="1046"/>
                </a:lnTo>
                <a:lnTo>
                  <a:pt x="4365" y="1046"/>
                </a:lnTo>
                <a:lnTo>
                  <a:pt x="4365" y="1044"/>
                </a:lnTo>
                <a:lnTo>
                  <a:pt x="4369" y="1044"/>
                </a:lnTo>
                <a:lnTo>
                  <a:pt x="4371" y="1044"/>
                </a:lnTo>
                <a:lnTo>
                  <a:pt x="4371" y="1044"/>
                </a:lnTo>
                <a:lnTo>
                  <a:pt x="4371" y="1042"/>
                </a:lnTo>
                <a:lnTo>
                  <a:pt x="4371" y="1042"/>
                </a:lnTo>
                <a:lnTo>
                  <a:pt x="4371" y="1042"/>
                </a:lnTo>
                <a:lnTo>
                  <a:pt x="4373" y="1042"/>
                </a:lnTo>
                <a:lnTo>
                  <a:pt x="4373" y="1042"/>
                </a:lnTo>
                <a:lnTo>
                  <a:pt x="4375" y="1040"/>
                </a:lnTo>
                <a:lnTo>
                  <a:pt x="4375" y="1040"/>
                </a:lnTo>
                <a:lnTo>
                  <a:pt x="4375" y="1040"/>
                </a:lnTo>
                <a:lnTo>
                  <a:pt x="4377" y="1038"/>
                </a:lnTo>
                <a:lnTo>
                  <a:pt x="4379" y="1038"/>
                </a:lnTo>
                <a:lnTo>
                  <a:pt x="4379" y="1036"/>
                </a:lnTo>
                <a:lnTo>
                  <a:pt x="4388" y="1032"/>
                </a:lnTo>
                <a:lnTo>
                  <a:pt x="4390" y="1032"/>
                </a:lnTo>
                <a:lnTo>
                  <a:pt x="4390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6" y="1030"/>
                </a:lnTo>
                <a:lnTo>
                  <a:pt x="4398" y="1027"/>
                </a:lnTo>
                <a:lnTo>
                  <a:pt x="4398" y="1027"/>
                </a:lnTo>
                <a:lnTo>
                  <a:pt x="4398" y="1027"/>
                </a:lnTo>
                <a:lnTo>
                  <a:pt x="4400" y="1027"/>
                </a:lnTo>
                <a:lnTo>
                  <a:pt x="4406" y="1027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11" y="1027"/>
                </a:lnTo>
                <a:lnTo>
                  <a:pt x="4413" y="1027"/>
                </a:lnTo>
                <a:lnTo>
                  <a:pt x="4413" y="1030"/>
                </a:lnTo>
                <a:lnTo>
                  <a:pt x="4413" y="1032"/>
                </a:lnTo>
                <a:lnTo>
                  <a:pt x="4415" y="1032"/>
                </a:lnTo>
                <a:lnTo>
                  <a:pt x="4415" y="1030"/>
                </a:lnTo>
                <a:lnTo>
                  <a:pt x="4415" y="1030"/>
                </a:lnTo>
                <a:lnTo>
                  <a:pt x="4415" y="1030"/>
                </a:lnTo>
                <a:lnTo>
                  <a:pt x="4417" y="1030"/>
                </a:lnTo>
                <a:lnTo>
                  <a:pt x="4421" y="1032"/>
                </a:lnTo>
                <a:lnTo>
                  <a:pt x="4421" y="1032"/>
                </a:lnTo>
                <a:lnTo>
                  <a:pt x="4423" y="1032"/>
                </a:lnTo>
                <a:lnTo>
                  <a:pt x="4423" y="1034"/>
                </a:lnTo>
                <a:lnTo>
                  <a:pt x="4425" y="1036"/>
                </a:lnTo>
                <a:lnTo>
                  <a:pt x="4425" y="1036"/>
                </a:lnTo>
                <a:lnTo>
                  <a:pt x="4421" y="1044"/>
                </a:lnTo>
                <a:lnTo>
                  <a:pt x="4421" y="1044"/>
                </a:lnTo>
                <a:lnTo>
                  <a:pt x="4423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7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3" y="1046"/>
                </a:lnTo>
                <a:lnTo>
                  <a:pt x="4419" y="1048"/>
                </a:lnTo>
                <a:lnTo>
                  <a:pt x="4419" y="1050"/>
                </a:lnTo>
                <a:lnTo>
                  <a:pt x="4417" y="1053"/>
                </a:lnTo>
                <a:lnTo>
                  <a:pt x="4417" y="1053"/>
                </a:lnTo>
                <a:lnTo>
                  <a:pt x="4417" y="1055"/>
                </a:lnTo>
                <a:lnTo>
                  <a:pt x="4415" y="1057"/>
                </a:lnTo>
                <a:lnTo>
                  <a:pt x="4415" y="1057"/>
                </a:lnTo>
                <a:lnTo>
                  <a:pt x="4417" y="1057"/>
                </a:lnTo>
                <a:lnTo>
                  <a:pt x="4419" y="1057"/>
                </a:lnTo>
                <a:lnTo>
                  <a:pt x="4421" y="1057"/>
                </a:lnTo>
                <a:lnTo>
                  <a:pt x="4421" y="1057"/>
                </a:lnTo>
                <a:lnTo>
                  <a:pt x="4423" y="1057"/>
                </a:lnTo>
                <a:lnTo>
                  <a:pt x="4421" y="1057"/>
                </a:lnTo>
                <a:lnTo>
                  <a:pt x="4419" y="1059"/>
                </a:lnTo>
                <a:lnTo>
                  <a:pt x="4419" y="1059"/>
                </a:lnTo>
                <a:lnTo>
                  <a:pt x="4421" y="1061"/>
                </a:lnTo>
                <a:lnTo>
                  <a:pt x="4423" y="1061"/>
                </a:lnTo>
                <a:lnTo>
                  <a:pt x="4423" y="1063"/>
                </a:lnTo>
                <a:lnTo>
                  <a:pt x="4423" y="1063"/>
                </a:lnTo>
                <a:lnTo>
                  <a:pt x="4425" y="1063"/>
                </a:lnTo>
                <a:lnTo>
                  <a:pt x="4425" y="1063"/>
                </a:lnTo>
                <a:lnTo>
                  <a:pt x="4427" y="1061"/>
                </a:lnTo>
                <a:lnTo>
                  <a:pt x="4427" y="1059"/>
                </a:lnTo>
                <a:lnTo>
                  <a:pt x="4429" y="1059"/>
                </a:lnTo>
                <a:lnTo>
                  <a:pt x="4429" y="1059"/>
                </a:lnTo>
                <a:lnTo>
                  <a:pt x="4432" y="1061"/>
                </a:lnTo>
                <a:lnTo>
                  <a:pt x="4434" y="1061"/>
                </a:lnTo>
                <a:lnTo>
                  <a:pt x="4436" y="1063"/>
                </a:lnTo>
                <a:lnTo>
                  <a:pt x="4436" y="1063"/>
                </a:lnTo>
                <a:lnTo>
                  <a:pt x="4436" y="1061"/>
                </a:lnTo>
                <a:lnTo>
                  <a:pt x="4438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5"/>
                </a:lnTo>
                <a:lnTo>
                  <a:pt x="4442" y="1065"/>
                </a:lnTo>
                <a:lnTo>
                  <a:pt x="4442" y="1067"/>
                </a:lnTo>
                <a:lnTo>
                  <a:pt x="4444" y="1067"/>
                </a:lnTo>
                <a:lnTo>
                  <a:pt x="4444" y="1069"/>
                </a:lnTo>
                <a:lnTo>
                  <a:pt x="4444" y="1071"/>
                </a:lnTo>
                <a:lnTo>
                  <a:pt x="4444" y="1071"/>
                </a:lnTo>
                <a:lnTo>
                  <a:pt x="4444" y="1074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8"/>
                </a:lnTo>
                <a:lnTo>
                  <a:pt x="4446" y="1078"/>
                </a:lnTo>
                <a:lnTo>
                  <a:pt x="4446" y="1078"/>
                </a:lnTo>
                <a:lnTo>
                  <a:pt x="4444" y="1076"/>
                </a:lnTo>
                <a:lnTo>
                  <a:pt x="4442" y="1076"/>
                </a:lnTo>
                <a:lnTo>
                  <a:pt x="4442" y="1074"/>
                </a:lnTo>
                <a:lnTo>
                  <a:pt x="4440" y="1074"/>
                </a:lnTo>
                <a:lnTo>
                  <a:pt x="4440" y="1076"/>
                </a:lnTo>
                <a:lnTo>
                  <a:pt x="4438" y="1076"/>
                </a:lnTo>
                <a:lnTo>
                  <a:pt x="4436" y="1078"/>
                </a:lnTo>
                <a:lnTo>
                  <a:pt x="4436" y="1078"/>
                </a:lnTo>
                <a:lnTo>
                  <a:pt x="4436" y="1080"/>
                </a:lnTo>
                <a:lnTo>
                  <a:pt x="4436" y="1080"/>
                </a:lnTo>
                <a:lnTo>
                  <a:pt x="4438" y="1080"/>
                </a:lnTo>
                <a:lnTo>
                  <a:pt x="4440" y="1080"/>
                </a:lnTo>
                <a:lnTo>
                  <a:pt x="4440" y="1080"/>
                </a:lnTo>
                <a:lnTo>
                  <a:pt x="4440" y="1082"/>
                </a:lnTo>
                <a:lnTo>
                  <a:pt x="4442" y="1084"/>
                </a:lnTo>
                <a:lnTo>
                  <a:pt x="4442" y="1084"/>
                </a:lnTo>
                <a:lnTo>
                  <a:pt x="4440" y="1086"/>
                </a:lnTo>
                <a:lnTo>
                  <a:pt x="4442" y="1088"/>
                </a:lnTo>
                <a:lnTo>
                  <a:pt x="4440" y="1088"/>
                </a:lnTo>
                <a:lnTo>
                  <a:pt x="4442" y="1090"/>
                </a:lnTo>
                <a:lnTo>
                  <a:pt x="4442" y="1090"/>
                </a:lnTo>
                <a:lnTo>
                  <a:pt x="4444" y="1090"/>
                </a:lnTo>
                <a:lnTo>
                  <a:pt x="4442" y="1092"/>
                </a:lnTo>
                <a:lnTo>
                  <a:pt x="4442" y="1092"/>
                </a:lnTo>
                <a:lnTo>
                  <a:pt x="4444" y="1092"/>
                </a:lnTo>
                <a:lnTo>
                  <a:pt x="4444" y="1092"/>
                </a:lnTo>
                <a:lnTo>
                  <a:pt x="4444" y="1095"/>
                </a:lnTo>
                <a:lnTo>
                  <a:pt x="4442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2" y="1099"/>
                </a:lnTo>
                <a:lnTo>
                  <a:pt x="4442" y="1099"/>
                </a:lnTo>
                <a:lnTo>
                  <a:pt x="4442" y="1099"/>
                </a:lnTo>
                <a:lnTo>
                  <a:pt x="4440" y="1099"/>
                </a:lnTo>
                <a:lnTo>
                  <a:pt x="4440" y="1101"/>
                </a:lnTo>
                <a:lnTo>
                  <a:pt x="4438" y="1103"/>
                </a:lnTo>
                <a:lnTo>
                  <a:pt x="4438" y="1103"/>
                </a:lnTo>
                <a:lnTo>
                  <a:pt x="4438" y="1105"/>
                </a:lnTo>
                <a:lnTo>
                  <a:pt x="4438" y="1107"/>
                </a:lnTo>
                <a:lnTo>
                  <a:pt x="4438" y="1109"/>
                </a:lnTo>
                <a:lnTo>
                  <a:pt x="4440" y="1111"/>
                </a:lnTo>
                <a:lnTo>
                  <a:pt x="4440" y="1111"/>
                </a:lnTo>
                <a:lnTo>
                  <a:pt x="4442" y="1109"/>
                </a:lnTo>
                <a:lnTo>
                  <a:pt x="4442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3"/>
                </a:lnTo>
                <a:lnTo>
                  <a:pt x="4440" y="1113"/>
                </a:lnTo>
                <a:lnTo>
                  <a:pt x="4438" y="1111"/>
                </a:lnTo>
                <a:lnTo>
                  <a:pt x="4438" y="1113"/>
                </a:lnTo>
                <a:lnTo>
                  <a:pt x="4438" y="1113"/>
                </a:lnTo>
                <a:lnTo>
                  <a:pt x="4440" y="1115"/>
                </a:lnTo>
                <a:lnTo>
                  <a:pt x="4440" y="1118"/>
                </a:lnTo>
                <a:lnTo>
                  <a:pt x="4440" y="1118"/>
                </a:lnTo>
                <a:lnTo>
                  <a:pt x="4440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4" y="1115"/>
                </a:lnTo>
                <a:lnTo>
                  <a:pt x="4444" y="1115"/>
                </a:lnTo>
                <a:lnTo>
                  <a:pt x="4444" y="1115"/>
                </a:lnTo>
                <a:lnTo>
                  <a:pt x="4446" y="1118"/>
                </a:lnTo>
                <a:lnTo>
                  <a:pt x="4448" y="1113"/>
                </a:lnTo>
                <a:lnTo>
                  <a:pt x="4450" y="1111"/>
                </a:lnTo>
                <a:lnTo>
                  <a:pt x="4453" y="1111"/>
                </a:lnTo>
                <a:lnTo>
                  <a:pt x="4450" y="1113"/>
                </a:lnTo>
                <a:lnTo>
                  <a:pt x="4450" y="1113"/>
                </a:lnTo>
                <a:lnTo>
                  <a:pt x="4450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5" y="1113"/>
                </a:lnTo>
                <a:lnTo>
                  <a:pt x="4455" y="1113"/>
                </a:lnTo>
                <a:lnTo>
                  <a:pt x="4453" y="1111"/>
                </a:lnTo>
                <a:lnTo>
                  <a:pt x="4453" y="1111"/>
                </a:lnTo>
                <a:lnTo>
                  <a:pt x="4455" y="1109"/>
                </a:lnTo>
                <a:lnTo>
                  <a:pt x="4455" y="1109"/>
                </a:lnTo>
                <a:lnTo>
                  <a:pt x="4457" y="1111"/>
                </a:lnTo>
                <a:lnTo>
                  <a:pt x="4457" y="1113"/>
                </a:lnTo>
                <a:lnTo>
                  <a:pt x="4459" y="1111"/>
                </a:lnTo>
                <a:lnTo>
                  <a:pt x="4459" y="1111"/>
                </a:lnTo>
                <a:lnTo>
                  <a:pt x="4457" y="1109"/>
                </a:lnTo>
                <a:lnTo>
                  <a:pt x="4457" y="1109"/>
                </a:lnTo>
                <a:lnTo>
                  <a:pt x="4457" y="1109"/>
                </a:lnTo>
                <a:lnTo>
                  <a:pt x="4459" y="1109"/>
                </a:lnTo>
                <a:lnTo>
                  <a:pt x="4461" y="1107"/>
                </a:lnTo>
                <a:lnTo>
                  <a:pt x="4461" y="1107"/>
                </a:lnTo>
                <a:lnTo>
                  <a:pt x="4463" y="1107"/>
                </a:lnTo>
                <a:lnTo>
                  <a:pt x="4463" y="1109"/>
                </a:lnTo>
                <a:lnTo>
                  <a:pt x="4465" y="1109"/>
                </a:lnTo>
                <a:lnTo>
                  <a:pt x="4465" y="1109"/>
                </a:lnTo>
                <a:lnTo>
                  <a:pt x="4467" y="1109"/>
                </a:lnTo>
                <a:lnTo>
                  <a:pt x="4469" y="1109"/>
                </a:lnTo>
                <a:lnTo>
                  <a:pt x="4469" y="1109"/>
                </a:lnTo>
                <a:lnTo>
                  <a:pt x="4467" y="1107"/>
                </a:lnTo>
                <a:lnTo>
                  <a:pt x="4469" y="1107"/>
                </a:lnTo>
                <a:lnTo>
                  <a:pt x="4469" y="1105"/>
                </a:lnTo>
                <a:lnTo>
                  <a:pt x="4471" y="1105"/>
                </a:lnTo>
                <a:lnTo>
                  <a:pt x="4473" y="1105"/>
                </a:lnTo>
                <a:lnTo>
                  <a:pt x="4476" y="1105"/>
                </a:lnTo>
                <a:lnTo>
                  <a:pt x="4478" y="1105"/>
                </a:lnTo>
                <a:lnTo>
                  <a:pt x="4480" y="1105"/>
                </a:lnTo>
                <a:lnTo>
                  <a:pt x="4482" y="1103"/>
                </a:lnTo>
                <a:lnTo>
                  <a:pt x="4482" y="1099"/>
                </a:lnTo>
                <a:lnTo>
                  <a:pt x="4484" y="1097"/>
                </a:lnTo>
                <a:lnTo>
                  <a:pt x="4484" y="1092"/>
                </a:lnTo>
                <a:lnTo>
                  <a:pt x="4484" y="1090"/>
                </a:lnTo>
                <a:lnTo>
                  <a:pt x="4484" y="1090"/>
                </a:lnTo>
                <a:lnTo>
                  <a:pt x="4484" y="1090"/>
                </a:lnTo>
                <a:lnTo>
                  <a:pt x="4482" y="1090"/>
                </a:lnTo>
                <a:lnTo>
                  <a:pt x="4482" y="1090"/>
                </a:lnTo>
                <a:lnTo>
                  <a:pt x="4482" y="1088"/>
                </a:lnTo>
                <a:lnTo>
                  <a:pt x="4482" y="1088"/>
                </a:lnTo>
                <a:lnTo>
                  <a:pt x="4482" y="1086"/>
                </a:lnTo>
                <a:lnTo>
                  <a:pt x="4482" y="1084"/>
                </a:lnTo>
                <a:lnTo>
                  <a:pt x="4484" y="1084"/>
                </a:lnTo>
                <a:lnTo>
                  <a:pt x="4482" y="1080"/>
                </a:lnTo>
                <a:lnTo>
                  <a:pt x="4484" y="1080"/>
                </a:lnTo>
                <a:lnTo>
                  <a:pt x="4482" y="1076"/>
                </a:lnTo>
                <a:lnTo>
                  <a:pt x="4482" y="1074"/>
                </a:lnTo>
                <a:lnTo>
                  <a:pt x="4482" y="1069"/>
                </a:lnTo>
                <a:lnTo>
                  <a:pt x="4478" y="1063"/>
                </a:lnTo>
                <a:lnTo>
                  <a:pt x="4473" y="1061"/>
                </a:lnTo>
                <a:lnTo>
                  <a:pt x="4471" y="1055"/>
                </a:lnTo>
                <a:lnTo>
                  <a:pt x="4467" y="1048"/>
                </a:lnTo>
                <a:lnTo>
                  <a:pt x="4467" y="1046"/>
                </a:lnTo>
                <a:lnTo>
                  <a:pt x="4465" y="1046"/>
                </a:lnTo>
                <a:lnTo>
                  <a:pt x="4465" y="1044"/>
                </a:lnTo>
                <a:lnTo>
                  <a:pt x="4463" y="1044"/>
                </a:lnTo>
                <a:lnTo>
                  <a:pt x="4461" y="1042"/>
                </a:lnTo>
                <a:lnTo>
                  <a:pt x="4459" y="1040"/>
                </a:lnTo>
                <a:lnTo>
                  <a:pt x="4457" y="1040"/>
                </a:lnTo>
                <a:lnTo>
                  <a:pt x="4457" y="1040"/>
                </a:lnTo>
                <a:lnTo>
                  <a:pt x="4455" y="1038"/>
                </a:lnTo>
                <a:lnTo>
                  <a:pt x="4453" y="1038"/>
                </a:lnTo>
                <a:lnTo>
                  <a:pt x="4453" y="1036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2"/>
                </a:lnTo>
                <a:lnTo>
                  <a:pt x="4455" y="1030"/>
                </a:lnTo>
                <a:lnTo>
                  <a:pt x="4457" y="1027"/>
                </a:lnTo>
                <a:lnTo>
                  <a:pt x="4461" y="1025"/>
                </a:lnTo>
                <a:lnTo>
                  <a:pt x="4461" y="1025"/>
                </a:lnTo>
                <a:lnTo>
                  <a:pt x="4463" y="1023"/>
                </a:lnTo>
                <a:lnTo>
                  <a:pt x="4467" y="1023"/>
                </a:lnTo>
                <a:lnTo>
                  <a:pt x="4467" y="1023"/>
                </a:lnTo>
                <a:lnTo>
                  <a:pt x="4469" y="1023"/>
                </a:lnTo>
                <a:lnTo>
                  <a:pt x="4471" y="1021"/>
                </a:lnTo>
                <a:lnTo>
                  <a:pt x="4471" y="1019"/>
                </a:lnTo>
                <a:lnTo>
                  <a:pt x="4473" y="1019"/>
                </a:lnTo>
                <a:lnTo>
                  <a:pt x="4476" y="1017"/>
                </a:lnTo>
                <a:lnTo>
                  <a:pt x="4478" y="1017"/>
                </a:lnTo>
                <a:lnTo>
                  <a:pt x="4480" y="1013"/>
                </a:lnTo>
                <a:lnTo>
                  <a:pt x="4482" y="1013"/>
                </a:lnTo>
                <a:lnTo>
                  <a:pt x="4486" y="1011"/>
                </a:lnTo>
                <a:lnTo>
                  <a:pt x="4488" y="1009"/>
                </a:lnTo>
                <a:lnTo>
                  <a:pt x="4486" y="1006"/>
                </a:lnTo>
                <a:lnTo>
                  <a:pt x="4488" y="1002"/>
                </a:lnTo>
                <a:lnTo>
                  <a:pt x="4488" y="1000"/>
                </a:lnTo>
                <a:lnTo>
                  <a:pt x="4486" y="998"/>
                </a:lnTo>
                <a:lnTo>
                  <a:pt x="4486" y="998"/>
                </a:lnTo>
                <a:lnTo>
                  <a:pt x="4488" y="996"/>
                </a:lnTo>
                <a:lnTo>
                  <a:pt x="4490" y="994"/>
                </a:lnTo>
                <a:lnTo>
                  <a:pt x="4490" y="992"/>
                </a:lnTo>
                <a:lnTo>
                  <a:pt x="4490" y="990"/>
                </a:lnTo>
                <a:lnTo>
                  <a:pt x="4492" y="990"/>
                </a:lnTo>
                <a:lnTo>
                  <a:pt x="4494" y="990"/>
                </a:lnTo>
                <a:lnTo>
                  <a:pt x="4494" y="988"/>
                </a:lnTo>
                <a:lnTo>
                  <a:pt x="4497" y="988"/>
                </a:lnTo>
                <a:lnTo>
                  <a:pt x="4499" y="986"/>
                </a:lnTo>
                <a:lnTo>
                  <a:pt x="4499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3" y="981"/>
                </a:lnTo>
                <a:lnTo>
                  <a:pt x="4501" y="979"/>
                </a:lnTo>
                <a:lnTo>
                  <a:pt x="4503" y="979"/>
                </a:lnTo>
                <a:lnTo>
                  <a:pt x="4505" y="979"/>
                </a:lnTo>
                <a:lnTo>
                  <a:pt x="4505" y="979"/>
                </a:lnTo>
                <a:lnTo>
                  <a:pt x="4507" y="979"/>
                </a:lnTo>
                <a:lnTo>
                  <a:pt x="4509" y="979"/>
                </a:lnTo>
                <a:lnTo>
                  <a:pt x="4509" y="977"/>
                </a:lnTo>
                <a:lnTo>
                  <a:pt x="4511" y="977"/>
                </a:lnTo>
                <a:lnTo>
                  <a:pt x="4513" y="973"/>
                </a:lnTo>
                <a:lnTo>
                  <a:pt x="4515" y="969"/>
                </a:lnTo>
                <a:lnTo>
                  <a:pt x="4517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71"/>
                </a:lnTo>
                <a:lnTo>
                  <a:pt x="4517" y="971"/>
                </a:lnTo>
                <a:lnTo>
                  <a:pt x="4520" y="971"/>
                </a:lnTo>
                <a:lnTo>
                  <a:pt x="4520" y="971"/>
                </a:lnTo>
                <a:lnTo>
                  <a:pt x="4524" y="969"/>
                </a:lnTo>
                <a:lnTo>
                  <a:pt x="4524" y="967"/>
                </a:lnTo>
                <a:lnTo>
                  <a:pt x="4526" y="969"/>
                </a:lnTo>
                <a:lnTo>
                  <a:pt x="4524" y="975"/>
                </a:lnTo>
                <a:lnTo>
                  <a:pt x="4528" y="975"/>
                </a:lnTo>
                <a:lnTo>
                  <a:pt x="4528" y="975"/>
                </a:lnTo>
                <a:lnTo>
                  <a:pt x="4530" y="975"/>
                </a:lnTo>
                <a:lnTo>
                  <a:pt x="4532" y="977"/>
                </a:lnTo>
                <a:lnTo>
                  <a:pt x="4534" y="977"/>
                </a:lnTo>
                <a:lnTo>
                  <a:pt x="4534" y="977"/>
                </a:lnTo>
                <a:lnTo>
                  <a:pt x="4536" y="977"/>
                </a:lnTo>
                <a:lnTo>
                  <a:pt x="4536" y="979"/>
                </a:lnTo>
                <a:lnTo>
                  <a:pt x="4538" y="977"/>
                </a:lnTo>
                <a:lnTo>
                  <a:pt x="4543" y="977"/>
                </a:lnTo>
                <a:lnTo>
                  <a:pt x="4545" y="975"/>
                </a:lnTo>
                <a:lnTo>
                  <a:pt x="4549" y="975"/>
                </a:lnTo>
                <a:lnTo>
                  <a:pt x="4551" y="973"/>
                </a:lnTo>
                <a:lnTo>
                  <a:pt x="4559" y="969"/>
                </a:lnTo>
                <a:lnTo>
                  <a:pt x="4561" y="967"/>
                </a:lnTo>
                <a:lnTo>
                  <a:pt x="4566" y="965"/>
                </a:lnTo>
                <a:lnTo>
                  <a:pt x="4568" y="960"/>
                </a:lnTo>
                <a:lnTo>
                  <a:pt x="4570" y="958"/>
                </a:lnTo>
                <a:lnTo>
                  <a:pt x="4570" y="958"/>
                </a:lnTo>
                <a:lnTo>
                  <a:pt x="4572" y="956"/>
                </a:lnTo>
                <a:lnTo>
                  <a:pt x="4576" y="950"/>
                </a:lnTo>
                <a:lnTo>
                  <a:pt x="4578" y="948"/>
                </a:lnTo>
                <a:lnTo>
                  <a:pt x="4580" y="948"/>
                </a:lnTo>
                <a:lnTo>
                  <a:pt x="4580" y="946"/>
                </a:lnTo>
                <a:lnTo>
                  <a:pt x="4582" y="944"/>
                </a:lnTo>
                <a:lnTo>
                  <a:pt x="4585" y="941"/>
                </a:lnTo>
                <a:lnTo>
                  <a:pt x="4587" y="939"/>
                </a:lnTo>
                <a:lnTo>
                  <a:pt x="4589" y="937"/>
                </a:lnTo>
                <a:lnTo>
                  <a:pt x="4589" y="935"/>
                </a:lnTo>
                <a:lnTo>
                  <a:pt x="4595" y="931"/>
                </a:lnTo>
                <a:lnTo>
                  <a:pt x="4599" y="927"/>
                </a:lnTo>
                <a:lnTo>
                  <a:pt x="4603" y="923"/>
                </a:lnTo>
                <a:lnTo>
                  <a:pt x="4603" y="921"/>
                </a:lnTo>
                <a:lnTo>
                  <a:pt x="4608" y="916"/>
                </a:lnTo>
                <a:lnTo>
                  <a:pt x="4610" y="912"/>
                </a:lnTo>
                <a:lnTo>
                  <a:pt x="4612" y="910"/>
                </a:lnTo>
                <a:lnTo>
                  <a:pt x="4612" y="906"/>
                </a:lnTo>
                <a:lnTo>
                  <a:pt x="4614" y="904"/>
                </a:lnTo>
                <a:lnTo>
                  <a:pt x="4614" y="902"/>
                </a:lnTo>
                <a:lnTo>
                  <a:pt x="4616" y="902"/>
                </a:lnTo>
                <a:lnTo>
                  <a:pt x="4622" y="895"/>
                </a:lnTo>
                <a:lnTo>
                  <a:pt x="4624" y="891"/>
                </a:lnTo>
                <a:lnTo>
                  <a:pt x="4626" y="887"/>
                </a:lnTo>
                <a:lnTo>
                  <a:pt x="4629" y="885"/>
                </a:lnTo>
                <a:lnTo>
                  <a:pt x="4631" y="883"/>
                </a:lnTo>
                <a:lnTo>
                  <a:pt x="4633" y="881"/>
                </a:lnTo>
                <a:lnTo>
                  <a:pt x="4637" y="879"/>
                </a:lnTo>
                <a:lnTo>
                  <a:pt x="4637" y="876"/>
                </a:lnTo>
                <a:lnTo>
                  <a:pt x="4639" y="874"/>
                </a:lnTo>
                <a:lnTo>
                  <a:pt x="4639" y="870"/>
                </a:lnTo>
                <a:lnTo>
                  <a:pt x="4641" y="866"/>
                </a:lnTo>
                <a:lnTo>
                  <a:pt x="4641" y="866"/>
                </a:lnTo>
                <a:lnTo>
                  <a:pt x="4641" y="864"/>
                </a:lnTo>
                <a:lnTo>
                  <a:pt x="4641" y="864"/>
                </a:lnTo>
                <a:lnTo>
                  <a:pt x="4641" y="862"/>
                </a:lnTo>
                <a:lnTo>
                  <a:pt x="4641" y="862"/>
                </a:lnTo>
                <a:lnTo>
                  <a:pt x="4641" y="860"/>
                </a:lnTo>
                <a:lnTo>
                  <a:pt x="4643" y="860"/>
                </a:lnTo>
                <a:lnTo>
                  <a:pt x="4643" y="853"/>
                </a:lnTo>
                <a:lnTo>
                  <a:pt x="4643" y="851"/>
                </a:lnTo>
                <a:lnTo>
                  <a:pt x="4643" y="849"/>
                </a:lnTo>
                <a:lnTo>
                  <a:pt x="4643" y="849"/>
                </a:lnTo>
                <a:lnTo>
                  <a:pt x="4645" y="847"/>
                </a:lnTo>
                <a:lnTo>
                  <a:pt x="4645" y="845"/>
                </a:lnTo>
                <a:lnTo>
                  <a:pt x="4645" y="845"/>
                </a:lnTo>
                <a:lnTo>
                  <a:pt x="4643" y="845"/>
                </a:lnTo>
                <a:lnTo>
                  <a:pt x="4643" y="845"/>
                </a:lnTo>
                <a:lnTo>
                  <a:pt x="4643" y="837"/>
                </a:lnTo>
                <a:lnTo>
                  <a:pt x="4643" y="832"/>
                </a:lnTo>
                <a:lnTo>
                  <a:pt x="4645" y="828"/>
                </a:lnTo>
                <a:lnTo>
                  <a:pt x="4645" y="826"/>
                </a:lnTo>
                <a:lnTo>
                  <a:pt x="4645" y="824"/>
                </a:lnTo>
                <a:lnTo>
                  <a:pt x="4647" y="820"/>
                </a:lnTo>
                <a:lnTo>
                  <a:pt x="4649" y="816"/>
                </a:lnTo>
                <a:lnTo>
                  <a:pt x="4652" y="814"/>
                </a:lnTo>
                <a:lnTo>
                  <a:pt x="4654" y="811"/>
                </a:lnTo>
                <a:lnTo>
                  <a:pt x="4656" y="809"/>
                </a:lnTo>
                <a:lnTo>
                  <a:pt x="4656" y="807"/>
                </a:lnTo>
                <a:lnTo>
                  <a:pt x="4658" y="805"/>
                </a:lnTo>
                <a:lnTo>
                  <a:pt x="4656" y="805"/>
                </a:lnTo>
                <a:lnTo>
                  <a:pt x="4656" y="803"/>
                </a:lnTo>
                <a:lnTo>
                  <a:pt x="4654" y="801"/>
                </a:lnTo>
                <a:lnTo>
                  <a:pt x="4652" y="801"/>
                </a:lnTo>
                <a:lnTo>
                  <a:pt x="4654" y="799"/>
                </a:lnTo>
                <a:lnTo>
                  <a:pt x="4654" y="797"/>
                </a:lnTo>
                <a:lnTo>
                  <a:pt x="4654" y="793"/>
                </a:lnTo>
                <a:lnTo>
                  <a:pt x="4652" y="793"/>
                </a:lnTo>
                <a:lnTo>
                  <a:pt x="4649" y="788"/>
                </a:lnTo>
                <a:lnTo>
                  <a:pt x="4647" y="788"/>
                </a:lnTo>
                <a:lnTo>
                  <a:pt x="4649" y="788"/>
                </a:lnTo>
                <a:lnTo>
                  <a:pt x="4654" y="788"/>
                </a:lnTo>
                <a:lnTo>
                  <a:pt x="4656" y="788"/>
                </a:lnTo>
                <a:lnTo>
                  <a:pt x="4656" y="786"/>
                </a:lnTo>
                <a:lnTo>
                  <a:pt x="4656" y="784"/>
                </a:lnTo>
                <a:lnTo>
                  <a:pt x="4654" y="782"/>
                </a:lnTo>
                <a:lnTo>
                  <a:pt x="4652" y="780"/>
                </a:lnTo>
                <a:lnTo>
                  <a:pt x="4649" y="780"/>
                </a:lnTo>
                <a:lnTo>
                  <a:pt x="4645" y="778"/>
                </a:lnTo>
                <a:lnTo>
                  <a:pt x="4641" y="774"/>
                </a:lnTo>
                <a:lnTo>
                  <a:pt x="4639" y="770"/>
                </a:lnTo>
                <a:lnTo>
                  <a:pt x="4639" y="770"/>
                </a:lnTo>
                <a:lnTo>
                  <a:pt x="4635" y="765"/>
                </a:lnTo>
                <a:lnTo>
                  <a:pt x="4633" y="765"/>
                </a:lnTo>
                <a:lnTo>
                  <a:pt x="4633" y="765"/>
                </a:lnTo>
                <a:lnTo>
                  <a:pt x="4626" y="765"/>
                </a:lnTo>
                <a:lnTo>
                  <a:pt x="4622" y="765"/>
                </a:lnTo>
                <a:lnTo>
                  <a:pt x="4618" y="763"/>
                </a:lnTo>
                <a:lnTo>
                  <a:pt x="4616" y="763"/>
                </a:lnTo>
                <a:lnTo>
                  <a:pt x="4618" y="765"/>
                </a:lnTo>
                <a:lnTo>
                  <a:pt x="4618" y="767"/>
                </a:lnTo>
                <a:lnTo>
                  <a:pt x="4618" y="770"/>
                </a:lnTo>
                <a:lnTo>
                  <a:pt x="4618" y="772"/>
                </a:lnTo>
                <a:lnTo>
                  <a:pt x="4616" y="776"/>
                </a:lnTo>
                <a:lnTo>
                  <a:pt x="4614" y="778"/>
                </a:lnTo>
                <a:lnTo>
                  <a:pt x="4614" y="780"/>
                </a:lnTo>
                <a:lnTo>
                  <a:pt x="4612" y="780"/>
                </a:lnTo>
                <a:lnTo>
                  <a:pt x="4610" y="780"/>
                </a:lnTo>
                <a:lnTo>
                  <a:pt x="4612" y="778"/>
                </a:lnTo>
                <a:lnTo>
                  <a:pt x="4614" y="776"/>
                </a:lnTo>
                <a:lnTo>
                  <a:pt x="4616" y="774"/>
                </a:lnTo>
                <a:lnTo>
                  <a:pt x="4616" y="772"/>
                </a:lnTo>
                <a:lnTo>
                  <a:pt x="4614" y="772"/>
                </a:lnTo>
                <a:lnTo>
                  <a:pt x="4614" y="772"/>
                </a:lnTo>
                <a:lnTo>
                  <a:pt x="4612" y="772"/>
                </a:lnTo>
                <a:lnTo>
                  <a:pt x="4610" y="776"/>
                </a:lnTo>
                <a:lnTo>
                  <a:pt x="4605" y="778"/>
                </a:lnTo>
                <a:lnTo>
                  <a:pt x="4603" y="778"/>
                </a:lnTo>
                <a:lnTo>
                  <a:pt x="4597" y="780"/>
                </a:lnTo>
                <a:lnTo>
                  <a:pt x="4597" y="778"/>
                </a:lnTo>
                <a:lnTo>
                  <a:pt x="4595" y="778"/>
                </a:lnTo>
                <a:lnTo>
                  <a:pt x="4597" y="778"/>
                </a:lnTo>
                <a:lnTo>
                  <a:pt x="4599" y="776"/>
                </a:lnTo>
                <a:lnTo>
                  <a:pt x="4601" y="772"/>
                </a:lnTo>
                <a:lnTo>
                  <a:pt x="4603" y="772"/>
                </a:lnTo>
                <a:lnTo>
                  <a:pt x="4605" y="772"/>
                </a:lnTo>
                <a:lnTo>
                  <a:pt x="4601" y="772"/>
                </a:lnTo>
                <a:lnTo>
                  <a:pt x="4599" y="770"/>
                </a:lnTo>
                <a:lnTo>
                  <a:pt x="4597" y="767"/>
                </a:lnTo>
                <a:lnTo>
                  <a:pt x="4599" y="767"/>
                </a:lnTo>
                <a:lnTo>
                  <a:pt x="4599" y="767"/>
                </a:lnTo>
                <a:lnTo>
                  <a:pt x="4599" y="767"/>
                </a:lnTo>
                <a:lnTo>
                  <a:pt x="4601" y="765"/>
                </a:lnTo>
                <a:lnTo>
                  <a:pt x="4599" y="763"/>
                </a:lnTo>
                <a:lnTo>
                  <a:pt x="4597" y="765"/>
                </a:lnTo>
                <a:lnTo>
                  <a:pt x="4595" y="767"/>
                </a:lnTo>
                <a:lnTo>
                  <a:pt x="4593" y="767"/>
                </a:lnTo>
                <a:lnTo>
                  <a:pt x="4595" y="770"/>
                </a:lnTo>
                <a:lnTo>
                  <a:pt x="4597" y="770"/>
                </a:lnTo>
                <a:lnTo>
                  <a:pt x="4595" y="774"/>
                </a:lnTo>
                <a:lnTo>
                  <a:pt x="4593" y="774"/>
                </a:lnTo>
                <a:lnTo>
                  <a:pt x="4591" y="774"/>
                </a:lnTo>
                <a:lnTo>
                  <a:pt x="4589" y="774"/>
                </a:lnTo>
                <a:lnTo>
                  <a:pt x="4589" y="774"/>
                </a:lnTo>
                <a:lnTo>
                  <a:pt x="4589" y="772"/>
                </a:lnTo>
                <a:lnTo>
                  <a:pt x="4589" y="770"/>
                </a:lnTo>
                <a:lnTo>
                  <a:pt x="4589" y="763"/>
                </a:lnTo>
                <a:lnTo>
                  <a:pt x="4591" y="761"/>
                </a:lnTo>
                <a:lnTo>
                  <a:pt x="4591" y="759"/>
                </a:lnTo>
                <a:lnTo>
                  <a:pt x="4589" y="757"/>
                </a:lnTo>
                <a:lnTo>
                  <a:pt x="4589" y="757"/>
                </a:lnTo>
                <a:lnTo>
                  <a:pt x="4587" y="757"/>
                </a:lnTo>
                <a:lnTo>
                  <a:pt x="4582" y="757"/>
                </a:lnTo>
                <a:lnTo>
                  <a:pt x="4576" y="759"/>
                </a:lnTo>
                <a:lnTo>
                  <a:pt x="4570" y="757"/>
                </a:lnTo>
                <a:lnTo>
                  <a:pt x="4568" y="757"/>
                </a:lnTo>
                <a:lnTo>
                  <a:pt x="4568" y="755"/>
                </a:lnTo>
                <a:lnTo>
                  <a:pt x="4566" y="753"/>
                </a:lnTo>
                <a:lnTo>
                  <a:pt x="4568" y="753"/>
                </a:lnTo>
                <a:lnTo>
                  <a:pt x="4568" y="751"/>
                </a:lnTo>
                <a:lnTo>
                  <a:pt x="4572" y="749"/>
                </a:lnTo>
                <a:lnTo>
                  <a:pt x="4574" y="747"/>
                </a:lnTo>
                <a:lnTo>
                  <a:pt x="4580" y="742"/>
                </a:lnTo>
                <a:lnTo>
                  <a:pt x="4582" y="740"/>
                </a:lnTo>
                <a:lnTo>
                  <a:pt x="4585" y="738"/>
                </a:lnTo>
                <a:lnTo>
                  <a:pt x="4589" y="736"/>
                </a:lnTo>
                <a:lnTo>
                  <a:pt x="4593" y="734"/>
                </a:lnTo>
                <a:lnTo>
                  <a:pt x="4595" y="732"/>
                </a:lnTo>
                <a:lnTo>
                  <a:pt x="4597" y="730"/>
                </a:lnTo>
                <a:lnTo>
                  <a:pt x="4601" y="728"/>
                </a:lnTo>
                <a:lnTo>
                  <a:pt x="4603" y="728"/>
                </a:lnTo>
                <a:lnTo>
                  <a:pt x="4608" y="721"/>
                </a:lnTo>
                <a:lnTo>
                  <a:pt x="4610" y="719"/>
                </a:lnTo>
                <a:lnTo>
                  <a:pt x="4610" y="717"/>
                </a:lnTo>
                <a:lnTo>
                  <a:pt x="4610" y="717"/>
                </a:lnTo>
                <a:lnTo>
                  <a:pt x="4616" y="711"/>
                </a:lnTo>
                <a:lnTo>
                  <a:pt x="4620" y="709"/>
                </a:lnTo>
                <a:lnTo>
                  <a:pt x="4624" y="705"/>
                </a:lnTo>
                <a:lnTo>
                  <a:pt x="4629" y="702"/>
                </a:lnTo>
                <a:lnTo>
                  <a:pt x="4629" y="702"/>
                </a:lnTo>
                <a:lnTo>
                  <a:pt x="4631" y="700"/>
                </a:lnTo>
                <a:lnTo>
                  <a:pt x="4633" y="698"/>
                </a:lnTo>
                <a:lnTo>
                  <a:pt x="4635" y="698"/>
                </a:lnTo>
                <a:lnTo>
                  <a:pt x="4637" y="696"/>
                </a:lnTo>
                <a:lnTo>
                  <a:pt x="4643" y="692"/>
                </a:lnTo>
                <a:lnTo>
                  <a:pt x="4643" y="692"/>
                </a:lnTo>
                <a:lnTo>
                  <a:pt x="4645" y="686"/>
                </a:lnTo>
                <a:lnTo>
                  <a:pt x="4647" y="684"/>
                </a:lnTo>
                <a:lnTo>
                  <a:pt x="4649" y="679"/>
                </a:lnTo>
                <a:lnTo>
                  <a:pt x="4656" y="677"/>
                </a:lnTo>
                <a:lnTo>
                  <a:pt x="4660" y="675"/>
                </a:lnTo>
                <a:lnTo>
                  <a:pt x="4662" y="673"/>
                </a:lnTo>
                <a:lnTo>
                  <a:pt x="4666" y="669"/>
                </a:lnTo>
                <a:lnTo>
                  <a:pt x="4670" y="665"/>
                </a:lnTo>
                <a:lnTo>
                  <a:pt x="4673" y="663"/>
                </a:lnTo>
                <a:lnTo>
                  <a:pt x="4683" y="661"/>
                </a:lnTo>
                <a:lnTo>
                  <a:pt x="4687" y="661"/>
                </a:lnTo>
                <a:lnTo>
                  <a:pt x="4691" y="658"/>
                </a:lnTo>
                <a:lnTo>
                  <a:pt x="4696" y="658"/>
                </a:lnTo>
                <a:lnTo>
                  <a:pt x="4702" y="661"/>
                </a:lnTo>
                <a:lnTo>
                  <a:pt x="4717" y="658"/>
                </a:lnTo>
                <a:lnTo>
                  <a:pt x="4719" y="661"/>
                </a:lnTo>
                <a:lnTo>
                  <a:pt x="4721" y="661"/>
                </a:lnTo>
                <a:lnTo>
                  <a:pt x="4723" y="665"/>
                </a:lnTo>
                <a:lnTo>
                  <a:pt x="4723" y="665"/>
                </a:lnTo>
                <a:lnTo>
                  <a:pt x="4727" y="663"/>
                </a:lnTo>
                <a:lnTo>
                  <a:pt x="4729" y="658"/>
                </a:lnTo>
                <a:lnTo>
                  <a:pt x="4731" y="658"/>
                </a:lnTo>
                <a:lnTo>
                  <a:pt x="4735" y="661"/>
                </a:lnTo>
                <a:lnTo>
                  <a:pt x="4737" y="661"/>
                </a:lnTo>
                <a:lnTo>
                  <a:pt x="4744" y="663"/>
                </a:lnTo>
                <a:lnTo>
                  <a:pt x="4748" y="663"/>
                </a:lnTo>
                <a:lnTo>
                  <a:pt x="4750" y="661"/>
                </a:lnTo>
                <a:lnTo>
                  <a:pt x="4756" y="658"/>
                </a:lnTo>
                <a:lnTo>
                  <a:pt x="4758" y="663"/>
                </a:lnTo>
                <a:lnTo>
                  <a:pt x="4763" y="663"/>
                </a:lnTo>
                <a:lnTo>
                  <a:pt x="4765" y="663"/>
                </a:lnTo>
                <a:lnTo>
                  <a:pt x="4767" y="661"/>
                </a:lnTo>
                <a:lnTo>
                  <a:pt x="4765" y="661"/>
                </a:lnTo>
                <a:lnTo>
                  <a:pt x="4763" y="661"/>
                </a:lnTo>
                <a:lnTo>
                  <a:pt x="4763" y="658"/>
                </a:lnTo>
                <a:lnTo>
                  <a:pt x="4763" y="656"/>
                </a:lnTo>
                <a:lnTo>
                  <a:pt x="4765" y="658"/>
                </a:lnTo>
                <a:lnTo>
                  <a:pt x="4769" y="658"/>
                </a:lnTo>
                <a:lnTo>
                  <a:pt x="4769" y="658"/>
                </a:lnTo>
                <a:lnTo>
                  <a:pt x="4769" y="656"/>
                </a:lnTo>
                <a:lnTo>
                  <a:pt x="4769" y="656"/>
                </a:lnTo>
                <a:lnTo>
                  <a:pt x="4767" y="654"/>
                </a:lnTo>
                <a:lnTo>
                  <a:pt x="4771" y="652"/>
                </a:lnTo>
                <a:lnTo>
                  <a:pt x="4773" y="652"/>
                </a:lnTo>
                <a:lnTo>
                  <a:pt x="4775" y="652"/>
                </a:lnTo>
                <a:lnTo>
                  <a:pt x="4784" y="654"/>
                </a:lnTo>
                <a:lnTo>
                  <a:pt x="4786" y="654"/>
                </a:lnTo>
                <a:lnTo>
                  <a:pt x="4788" y="656"/>
                </a:lnTo>
                <a:lnTo>
                  <a:pt x="4790" y="656"/>
                </a:lnTo>
                <a:lnTo>
                  <a:pt x="4788" y="656"/>
                </a:lnTo>
                <a:lnTo>
                  <a:pt x="4788" y="658"/>
                </a:lnTo>
                <a:lnTo>
                  <a:pt x="4790" y="656"/>
                </a:lnTo>
                <a:lnTo>
                  <a:pt x="4792" y="658"/>
                </a:lnTo>
                <a:lnTo>
                  <a:pt x="4792" y="658"/>
                </a:lnTo>
                <a:lnTo>
                  <a:pt x="4794" y="658"/>
                </a:lnTo>
                <a:lnTo>
                  <a:pt x="4794" y="656"/>
                </a:lnTo>
                <a:lnTo>
                  <a:pt x="4794" y="656"/>
                </a:lnTo>
                <a:lnTo>
                  <a:pt x="4796" y="656"/>
                </a:lnTo>
                <a:lnTo>
                  <a:pt x="4798" y="656"/>
                </a:lnTo>
                <a:lnTo>
                  <a:pt x="4800" y="656"/>
                </a:lnTo>
                <a:lnTo>
                  <a:pt x="4802" y="656"/>
                </a:lnTo>
                <a:lnTo>
                  <a:pt x="4807" y="661"/>
                </a:lnTo>
                <a:lnTo>
                  <a:pt x="4809" y="663"/>
                </a:lnTo>
                <a:lnTo>
                  <a:pt x="4811" y="663"/>
                </a:lnTo>
                <a:lnTo>
                  <a:pt x="4813" y="663"/>
                </a:lnTo>
                <a:lnTo>
                  <a:pt x="4813" y="663"/>
                </a:lnTo>
                <a:lnTo>
                  <a:pt x="4809" y="665"/>
                </a:lnTo>
                <a:lnTo>
                  <a:pt x="4807" y="665"/>
                </a:lnTo>
                <a:lnTo>
                  <a:pt x="4802" y="665"/>
                </a:lnTo>
                <a:lnTo>
                  <a:pt x="4796" y="667"/>
                </a:lnTo>
                <a:lnTo>
                  <a:pt x="4800" y="671"/>
                </a:lnTo>
                <a:lnTo>
                  <a:pt x="4805" y="671"/>
                </a:lnTo>
                <a:lnTo>
                  <a:pt x="4811" y="671"/>
                </a:lnTo>
                <a:lnTo>
                  <a:pt x="4813" y="669"/>
                </a:lnTo>
                <a:lnTo>
                  <a:pt x="4815" y="667"/>
                </a:lnTo>
                <a:lnTo>
                  <a:pt x="4815" y="667"/>
                </a:lnTo>
                <a:lnTo>
                  <a:pt x="4817" y="669"/>
                </a:lnTo>
                <a:lnTo>
                  <a:pt x="4821" y="669"/>
                </a:lnTo>
                <a:lnTo>
                  <a:pt x="4823" y="669"/>
                </a:lnTo>
                <a:lnTo>
                  <a:pt x="4825" y="667"/>
                </a:lnTo>
                <a:lnTo>
                  <a:pt x="4828" y="667"/>
                </a:lnTo>
                <a:lnTo>
                  <a:pt x="4828" y="667"/>
                </a:lnTo>
                <a:lnTo>
                  <a:pt x="4830" y="663"/>
                </a:lnTo>
                <a:lnTo>
                  <a:pt x="4834" y="663"/>
                </a:lnTo>
                <a:lnTo>
                  <a:pt x="4838" y="665"/>
                </a:lnTo>
                <a:lnTo>
                  <a:pt x="4838" y="667"/>
                </a:lnTo>
                <a:lnTo>
                  <a:pt x="4842" y="667"/>
                </a:lnTo>
                <a:lnTo>
                  <a:pt x="4844" y="665"/>
                </a:lnTo>
                <a:lnTo>
                  <a:pt x="4844" y="663"/>
                </a:lnTo>
                <a:lnTo>
                  <a:pt x="4849" y="665"/>
                </a:lnTo>
                <a:lnTo>
                  <a:pt x="4851" y="665"/>
                </a:lnTo>
                <a:lnTo>
                  <a:pt x="4853" y="665"/>
                </a:lnTo>
                <a:lnTo>
                  <a:pt x="4855" y="665"/>
                </a:lnTo>
                <a:lnTo>
                  <a:pt x="4855" y="663"/>
                </a:lnTo>
                <a:lnTo>
                  <a:pt x="4855" y="661"/>
                </a:lnTo>
                <a:lnTo>
                  <a:pt x="4853" y="658"/>
                </a:lnTo>
                <a:lnTo>
                  <a:pt x="4846" y="656"/>
                </a:lnTo>
                <a:lnTo>
                  <a:pt x="4844" y="658"/>
                </a:lnTo>
                <a:lnTo>
                  <a:pt x="4842" y="658"/>
                </a:lnTo>
                <a:lnTo>
                  <a:pt x="4842" y="658"/>
                </a:lnTo>
                <a:lnTo>
                  <a:pt x="4840" y="656"/>
                </a:lnTo>
                <a:lnTo>
                  <a:pt x="4842" y="656"/>
                </a:lnTo>
                <a:lnTo>
                  <a:pt x="4842" y="654"/>
                </a:lnTo>
                <a:lnTo>
                  <a:pt x="4842" y="652"/>
                </a:lnTo>
                <a:lnTo>
                  <a:pt x="4842" y="650"/>
                </a:lnTo>
                <a:lnTo>
                  <a:pt x="4844" y="650"/>
                </a:lnTo>
                <a:lnTo>
                  <a:pt x="4844" y="650"/>
                </a:lnTo>
                <a:lnTo>
                  <a:pt x="4846" y="644"/>
                </a:lnTo>
                <a:lnTo>
                  <a:pt x="4853" y="640"/>
                </a:lnTo>
                <a:lnTo>
                  <a:pt x="4859" y="635"/>
                </a:lnTo>
                <a:lnTo>
                  <a:pt x="4863" y="631"/>
                </a:lnTo>
                <a:lnTo>
                  <a:pt x="4865" y="629"/>
                </a:lnTo>
                <a:lnTo>
                  <a:pt x="4869" y="625"/>
                </a:lnTo>
                <a:lnTo>
                  <a:pt x="4874" y="623"/>
                </a:lnTo>
                <a:lnTo>
                  <a:pt x="4874" y="621"/>
                </a:lnTo>
                <a:lnTo>
                  <a:pt x="4878" y="619"/>
                </a:lnTo>
                <a:lnTo>
                  <a:pt x="4878" y="614"/>
                </a:lnTo>
                <a:lnTo>
                  <a:pt x="4880" y="614"/>
                </a:lnTo>
                <a:lnTo>
                  <a:pt x="4880" y="612"/>
                </a:lnTo>
                <a:lnTo>
                  <a:pt x="4884" y="610"/>
                </a:lnTo>
                <a:lnTo>
                  <a:pt x="4888" y="608"/>
                </a:lnTo>
                <a:lnTo>
                  <a:pt x="4888" y="608"/>
                </a:lnTo>
                <a:lnTo>
                  <a:pt x="4895" y="608"/>
                </a:lnTo>
                <a:lnTo>
                  <a:pt x="4897" y="608"/>
                </a:lnTo>
                <a:lnTo>
                  <a:pt x="4899" y="608"/>
                </a:lnTo>
                <a:lnTo>
                  <a:pt x="4901" y="608"/>
                </a:lnTo>
                <a:lnTo>
                  <a:pt x="4905" y="608"/>
                </a:lnTo>
                <a:lnTo>
                  <a:pt x="4909" y="606"/>
                </a:lnTo>
                <a:lnTo>
                  <a:pt x="4911" y="604"/>
                </a:lnTo>
                <a:lnTo>
                  <a:pt x="4913" y="604"/>
                </a:lnTo>
                <a:lnTo>
                  <a:pt x="4916" y="606"/>
                </a:lnTo>
                <a:lnTo>
                  <a:pt x="4918" y="608"/>
                </a:lnTo>
                <a:lnTo>
                  <a:pt x="4918" y="608"/>
                </a:lnTo>
                <a:lnTo>
                  <a:pt x="4920" y="610"/>
                </a:lnTo>
                <a:lnTo>
                  <a:pt x="4922" y="608"/>
                </a:lnTo>
                <a:lnTo>
                  <a:pt x="4928" y="606"/>
                </a:lnTo>
                <a:lnTo>
                  <a:pt x="4928" y="606"/>
                </a:lnTo>
                <a:lnTo>
                  <a:pt x="4930" y="606"/>
                </a:lnTo>
                <a:lnTo>
                  <a:pt x="4930" y="606"/>
                </a:lnTo>
                <a:lnTo>
                  <a:pt x="4930" y="608"/>
                </a:lnTo>
                <a:lnTo>
                  <a:pt x="4930" y="610"/>
                </a:lnTo>
                <a:lnTo>
                  <a:pt x="4928" y="614"/>
                </a:lnTo>
                <a:lnTo>
                  <a:pt x="4924" y="619"/>
                </a:lnTo>
                <a:lnTo>
                  <a:pt x="4924" y="619"/>
                </a:lnTo>
                <a:lnTo>
                  <a:pt x="4924" y="621"/>
                </a:lnTo>
                <a:lnTo>
                  <a:pt x="4924" y="623"/>
                </a:lnTo>
                <a:lnTo>
                  <a:pt x="4924" y="625"/>
                </a:lnTo>
                <a:lnTo>
                  <a:pt x="4922" y="627"/>
                </a:lnTo>
                <a:lnTo>
                  <a:pt x="4924" y="627"/>
                </a:lnTo>
                <a:lnTo>
                  <a:pt x="4926" y="625"/>
                </a:lnTo>
                <a:lnTo>
                  <a:pt x="4928" y="625"/>
                </a:lnTo>
                <a:lnTo>
                  <a:pt x="4930" y="625"/>
                </a:lnTo>
                <a:lnTo>
                  <a:pt x="4930" y="625"/>
                </a:lnTo>
                <a:lnTo>
                  <a:pt x="4928" y="629"/>
                </a:lnTo>
                <a:lnTo>
                  <a:pt x="4928" y="631"/>
                </a:lnTo>
                <a:lnTo>
                  <a:pt x="4928" y="631"/>
                </a:lnTo>
                <a:lnTo>
                  <a:pt x="4928" y="633"/>
                </a:lnTo>
                <a:lnTo>
                  <a:pt x="4930" y="633"/>
                </a:lnTo>
                <a:lnTo>
                  <a:pt x="4930" y="631"/>
                </a:lnTo>
                <a:lnTo>
                  <a:pt x="4932" y="631"/>
                </a:lnTo>
                <a:lnTo>
                  <a:pt x="4937" y="631"/>
                </a:lnTo>
                <a:lnTo>
                  <a:pt x="4939" y="627"/>
                </a:lnTo>
                <a:lnTo>
                  <a:pt x="4941" y="627"/>
                </a:lnTo>
                <a:lnTo>
                  <a:pt x="4957" y="612"/>
                </a:lnTo>
                <a:lnTo>
                  <a:pt x="4960" y="610"/>
                </a:lnTo>
                <a:lnTo>
                  <a:pt x="4962" y="610"/>
                </a:lnTo>
                <a:lnTo>
                  <a:pt x="4964" y="610"/>
                </a:lnTo>
                <a:lnTo>
                  <a:pt x="4964" y="610"/>
                </a:lnTo>
                <a:lnTo>
                  <a:pt x="4966" y="610"/>
                </a:lnTo>
                <a:lnTo>
                  <a:pt x="4966" y="610"/>
                </a:lnTo>
                <a:lnTo>
                  <a:pt x="4968" y="610"/>
                </a:lnTo>
                <a:lnTo>
                  <a:pt x="4968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2" y="612"/>
                </a:lnTo>
                <a:lnTo>
                  <a:pt x="4972" y="610"/>
                </a:lnTo>
                <a:lnTo>
                  <a:pt x="4972" y="610"/>
                </a:lnTo>
                <a:lnTo>
                  <a:pt x="4972" y="608"/>
                </a:lnTo>
                <a:lnTo>
                  <a:pt x="4970" y="608"/>
                </a:lnTo>
                <a:lnTo>
                  <a:pt x="4970" y="606"/>
                </a:lnTo>
                <a:lnTo>
                  <a:pt x="4970" y="602"/>
                </a:lnTo>
                <a:lnTo>
                  <a:pt x="4970" y="600"/>
                </a:lnTo>
                <a:lnTo>
                  <a:pt x="4972" y="598"/>
                </a:lnTo>
                <a:lnTo>
                  <a:pt x="4972" y="596"/>
                </a:lnTo>
                <a:lnTo>
                  <a:pt x="4972" y="596"/>
                </a:lnTo>
                <a:lnTo>
                  <a:pt x="4974" y="596"/>
                </a:lnTo>
                <a:lnTo>
                  <a:pt x="4972" y="593"/>
                </a:lnTo>
                <a:lnTo>
                  <a:pt x="4974" y="591"/>
                </a:lnTo>
                <a:lnTo>
                  <a:pt x="4974" y="591"/>
                </a:lnTo>
                <a:lnTo>
                  <a:pt x="4987" y="587"/>
                </a:lnTo>
                <a:lnTo>
                  <a:pt x="4989" y="587"/>
                </a:lnTo>
                <a:lnTo>
                  <a:pt x="4991" y="587"/>
                </a:lnTo>
                <a:lnTo>
                  <a:pt x="4995" y="591"/>
                </a:lnTo>
                <a:lnTo>
                  <a:pt x="4999" y="591"/>
                </a:lnTo>
                <a:lnTo>
                  <a:pt x="5004" y="591"/>
                </a:lnTo>
                <a:lnTo>
                  <a:pt x="5004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6"/>
                </a:lnTo>
                <a:lnTo>
                  <a:pt x="4999" y="593"/>
                </a:lnTo>
                <a:lnTo>
                  <a:pt x="4997" y="593"/>
                </a:lnTo>
                <a:lnTo>
                  <a:pt x="4993" y="593"/>
                </a:lnTo>
                <a:lnTo>
                  <a:pt x="4993" y="593"/>
                </a:lnTo>
                <a:lnTo>
                  <a:pt x="4987" y="596"/>
                </a:lnTo>
                <a:lnTo>
                  <a:pt x="4987" y="598"/>
                </a:lnTo>
                <a:lnTo>
                  <a:pt x="4985" y="602"/>
                </a:lnTo>
                <a:lnTo>
                  <a:pt x="4985" y="606"/>
                </a:lnTo>
                <a:lnTo>
                  <a:pt x="4985" y="610"/>
                </a:lnTo>
                <a:lnTo>
                  <a:pt x="4983" y="610"/>
                </a:lnTo>
                <a:lnTo>
                  <a:pt x="4981" y="612"/>
                </a:lnTo>
                <a:lnTo>
                  <a:pt x="4981" y="614"/>
                </a:lnTo>
                <a:lnTo>
                  <a:pt x="4983" y="617"/>
                </a:lnTo>
                <a:lnTo>
                  <a:pt x="4983" y="617"/>
                </a:lnTo>
                <a:lnTo>
                  <a:pt x="4985" y="619"/>
                </a:lnTo>
                <a:lnTo>
                  <a:pt x="4983" y="621"/>
                </a:lnTo>
                <a:lnTo>
                  <a:pt x="4978" y="623"/>
                </a:lnTo>
                <a:lnTo>
                  <a:pt x="4978" y="623"/>
                </a:lnTo>
                <a:lnTo>
                  <a:pt x="4976" y="625"/>
                </a:lnTo>
                <a:lnTo>
                  <a:pt x="4978" y="627"/>
                </a:lnTo>
                <a:lnTo>
                  <a:pt x="4978" y="627"/>
                </a:lnTo>
                <a:lnTo>
                  <a:pt x="4976" y="629"/>
                </a:lnTo>
                <a:lnTo>
                  <a:pt x="4974" y="629"/>
                </a:lnTo>
                <a:lnTo>
                  <a:pt x="4968" y="629"/>
                </a:lnTo>
                <a:lnTo>
                  <a:pt x="4966" y="633"/>
                </a:lnTo>
                <a:lnTo>
                  <a:pt x="4957" y="635"/>
                </a:lnTo>
                <a:lnTo>
                  <a:pt x="4955" y="637"/>
                </a:lnTo>
                <a:lnTo>
                  <a:pt x="4955" y="637"/>
                </a:lnTo>
                <a:lnTo>
                  <a:pt x="4953" y="642"/>
                </a:lnTo>
                <a:lnTo>
                  <a:pt x="4951" y="644"/>
                </a:lnTo>
                <a:lnTo>
                  <a:pt x="4947" y="646"/>
                </a:lnTo>
                <a:lnTo>
                  <a:pt x="4943" y="650"/>
                </a:lnTo>
                <a:lnTo>
                  <a:pt x="4939" y="654"/>
                </a:lnTo>
                <a:lnTo>
                  <a:pt x="4937" y="656"/>
                </a:lnTo>
                <a:lnTo>
                  <a:pt x="4934" y="656"/>
                </a:lnTo>
                <a:lnTo>
                  <a:pt x="4930" y="661"/>
                </a:lnTo>
                <a:lnTo>
                  <a:pt x="4924" y="665"/>
                </a:lnTo>
                <a:lnTo>
                  <a:pt x="4920" y="673"/>
                </a:lnTo>
                <a:lnTo>
                  <a:pt x="4918" y="675"/>
                </a:lnTo>
                <a:lnTo>
                  <a:pt x="4916" y="677"/>
                </a:lnTo>
                <a:lnTo>
                  <a:pt x="4913" y="677"/>
                </a:lnTo>
                <a:lnTo>
                  <a:pt x="4911" y="679"/>
                </a:lnTo>
                <a:lnTo>
                  <a:pt x="4907" y="684"/>
                </a:lnTo>
                <a:lnTo>
                  <a:pt x="4903" y="686"/>
                </a:lnTo>
                <a:lnTo>
                  <a:pt x="4901" y="688"/>
                </a:lnTo>
                <a:lnTo>
                  <a:pt x="4901" y="690"/>
                </a:lnTo>
                <a:lnTo>
                  <a:pt x="4899" y="688"/>
                </a:lnTo>
                <a:lnTo>
                  <a:pt x="4897" y="690"/>
                </a:lnTo>
                <a:lnTo>
                  <a:pt x="4893" y="688"/>
                </a:lnTo>
                <a:lnTo>
                  <a:pt x="4888" y="694"/>
                </a:lnTo>
                <a:lnTo>
                  <a:pt x="4886" y="694"/>
                </a:lnTo>
                <a:lnTo>
                  <a:pt x="4882" y="692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6"/>
                </a:lnTo>
                <a:lnTo>
                  <a:pt x="4882" y="696"/>
                </a:lnTo>
                <a:lnTo>
                  <a:pt x="4882" y="698"/>
                </a:lnTo>
                <a:lnTo>
                  <a:pt x="4882" y="700"/>
                </a:lnTo>
                <a:lnTo>
                  <a:pt x="4880" y="705"/>
                </a:lnTo>
                <a:lnTo>
                  <a:pt x="4878" y="707"/>
                </a:lnTo>
                <a:lnTo>
                  <a:pt x="4876" y="709"/>
                </a:lnTo>
                <a:lnTo>
                  <a:pt x="4869" y="715"/>
                </a:lnTo>
                <a:lnTo>
                  <a:pt x="4867" y="715"/>
                </a:lnTo>
                <a:lnTo>
                  <a:pt x="4867" y="715"/>
                </a:lnTo>
                <a:lnTo>
                  <a:pt x="4863" y="728"/>
                </a:lnTo>
                <a:lnTo>
                  <a:pt x="4863" y="734"/>
                </a:lnTo>
                <a:lnTo>
                  <a:pt x="4861" y="742"/>
                </a:lnTo>
                <a:lnTo>
                  <a:pt x="4861" y="747"/>
                </a:lnTo>
                <a:lnTo>
                  <a:pt x="4863" y="753"/>
                </a:lnTo>
                <a:lnTo>
                  <a:pt x="4863" y="759"/>
                </a:lnTo>
                <a:lnTo>
                  <a:pt x="4865" y="772"/>
                </a:lnTo>
                <a:lnTo>
                  <a:pt x="4867" y="776"/>
                </a:lnTo>
                <a:lnTo>
                  <a:pt x="4869" y="788"/>
                </a:lnTo>
                <a:lnTo>
                  <a:pt x="4869" y="793"/>
                </a:lnTo>
                <a:lnTo>
                  <a:pt x="4869" y="795"/>
                </a:lnTo>
                <a:lnTo>
                  <a:pt x="4872" y="797"/>
                </a:lnTo>
                <a:lnTo>
                  <a:pt x="4874" y="799"/>
                </a:lnTo>
                <a:lnTo>
                  <a:pt x="4874" y="801"/>
                </a:lnTo>
                <a:lnTo>
                  <a:pt x="4876" y="811"/>
                </a:lnTo>
                <a:lnTo>
                  <a:pt x="4876" y="820"/>
                </a:lnTo>
                <a:lnTo>
                  <a:pt x="4876" y="820"/>
                </a:lnTo>
                <a:lnTo>
                  <a:pt x="4876" y="822"/>
                </a:lnTo>
                <a:lnTo>
                  <a:pt x="4878" y="824"/>
                </a:lnTo>
                <a:lnTo>
                  <a:pt x="4878" y="826"/>
                </a:lnTo>
                <a:lnTo>
                  <a:pt x="4878" y="826"/>
                </a:lnTo>
                <a:lnTo>
                  <a:pt x="4878" y="828"/>
                </a:lnTo>
                <a:lnTo>
                  <a:pt x="4880" y="828"/>
                </a:lnTo>
                <a:lnTo>
                  <a:pt x="4884" y="824"/>
                </a:lnTo>
                <a:lnTo>
                  <a:pt x="4888" y="820"/>
                </a:lnTo>
                <a:lnTo>
                  <a:pt x="4890" y="820"/>
                </a:lnTo>
                <a:lnTo>
                  <a:pt x="4890" y="818"/>
                </a:lnTo>
                <a:lnTo>
                  <a:pt x="4895" y="816"/>
                </a:lnTo>
                <a:lnTo>
                  <a:pt x="4899" y="814"/>
                </a:lnTo>
                <a:lnTo>
                  <a:pt x="4901" y="807"/>
                </a:lnTo>
                <a:lnTo>
                  <a:pt x="4903" y="803"/>
                </a:lnTo>
                <a:lnTo>
                  <a:pt x="4903" y="801"/>
                </a:lnTo>
                <a:lnTo>
                  <a:pt x="4903" y="801"/>
                </a:lnTo>
                <a:lnTo>
                  <a:pt x="4903" y="797"/>
                </a:lnTo>
                <a:lnTo>
                  <a:pt x="4905" y="795"/>
                </a:lnTo>
                <a:lnTo>
                  <a:pt x="4905" y="793"/>
                </a:lnTo>
                <a:lnTo>
                  <a:pt x="4905" y="791"/>
                </a:lnTo>
                <a:lnTo>
                  <a:pt x="4903" y="791"/>
                </a:lnTo>
                <a:lnTo>
                  <a:pt x="4903" y="788"/>
                </a:lnTo>
                <a:lnTo>
                  <a:pt x="4905" y="788"/>
                </a:lnTo>
                <a:lnTo>
                  <a:pt x="4905" y="788"/>
                </a:lnTo>
                <a:lnTo>
                  <a:pt x="4907" y="791"/>
                </a:lnTo>
                <a:lnTo>
                  <a:pt x="4907" y="791"/>
                </a:lnTo>
                <a:lnTo>
                  <a:pt x="4911" y="788"/>
                </a:lnTo>
                <a:lnTo>
                  <a:pt x="4913" y="786"/>
                </a:lnTo>
                <a:lnTo>
                  <a:pt x="4920" y="784"/>
                </a:lnTo>
                <a:lnTo>
                  <a:pt x="4922" y="784"/>
                </a:lnTo>
                <a:lnTo>
                  <a:pt x="4924" y="786"/>
                </a:lnTo>
                <a:lnTo>
                  <a:pt x="4926" y="786"/>
                </a:lnTo>
                <a:lnTo>
                  <a:pt x="4926" y="784"/>
                </a:lnTo>
                <a:lnTo>
                  <a:pt x="4924" y="782"/>
                </a:lnTo>
                <a:lnTo>
                  <a:pt x="4924" y="780"/>
                </a:lnTo>
                <a:lnTo>
                  <a:pt x="4924" y="778"/>
                </a:lnTo>
                <a:lnTo>
                  <a:pt x="4924" y="778"/>
                </a:lnTo>
                <a:lnTo>
                  <a:pt x="4924" y="776"/>
                </a:lnTo>
                <a:lnTo>
                  <a:pt x="4924" y="774"/>
                </a:lnTo>
                <a:lnTo>
                  <a:pt x="4924" y="770"/>
                </a:lnTo>
                <a:lnTo>
                  <a:pt x="4926" y="767"/>
                </a:lnTo>
                <a:lnTo>
                  <a:pt x="4926" y="765"/>
                </a:lnTo>
                <a:lnTo>
                  <a:pt x="4930" y="765"/>
                </a:lnTo>
                <a:lnTo>
                  <a:pt x="4932" y="761"/>
                </a:lnTo>
                <a:lnTo>
                  <a:pt x="4937" y="759"/>
                </a:lnTo>
                <a:lnTo>
                  <a:pt x="4939" y="759"/>
                </a:lnTo>
                <a:lnTo>
                  <a:pt x="4943" y="759"/>
                </a:lnTo>
                <a:lnTo>
                  <a:pt x="4945" y="759"/>
                </a:lnTo>
                <a:lnTo>
                  <a:pt x="4949" y="759"/>
                </a:lnTo>
                <a:lnTo>
                  <a:pt x="4951" y="759"/>
                </a:lnTo>
                <a:lnTo>
                  <a:pt x="4953" y="757"/>
                </a:lnTo>
                <a:lnTo>
                  <a:pt x="4955" y="755"/>
                </a:lnTo>
                <a:lnTo>
                  <a:pt x="4955" y="753"/>
                </a:lnTo>
                <a:lnTo>
                  <a:pt x="4955" y="751"/>
                </a:lnTo>
                <a:lnTo>
                  <a:pt x="4951" y="747"/>
                </a:lnTo>
                <a:lnTo>
                  <a:pt x="4951" y="747"/>
                </a:lnTo>
                <a:lnTo>
                  <a:pt x="4951" y="742"/>
                </a:lnTo>
                <a:lnTo>
                  <a:pt x="4951" y="740"/>
                </a:lnTo>
                <a:lnTo>
                  <a:pt x="4951" y="738"/>
                </a:lnTo>
                <a:lnTo>
                  <a:pt x="4953" y="734"/>
                </a:lnTo>
                <a:lnTo>
                  <a:pt x="4955" y="728"/>
                </a:lnTo>
                <a:lnTo>
                  <a:pt x="4957" y="728"/>
                </a:lnTo>
                <a:lnTo>
                  <a:pt x="4960" y="726"/>
                </a:lnTo>
                <a:lnTo>
                  <a:pt x="4962" y="726"/>
                </a:lnTo>
                <a:lnTo>
                  <a:pt x="4962" y="726"/>
                </a:lnTo>
                <a:lnTo>
                  <a:pt x="4962" y="721"/>
                </a:lnTo>
                <a:lnTo>
                  <a:pt x="4964" y="721"/>
                </a:lnTo>
                <a:lnTo>
                  <a:pt x="4964" y="719"/>
                </a:lnTo>
                <a:lnTo>
                  <a:pt x="4968" y="721"/>
                </a:lnTo>
                <a:lnTo>
                  <a:pt x="4968" y="719"/>
                </a:lnTo>
                <a:lnTo>
                  <a:pt x="4970" y="719"/>
                </a:lnTo>
                <a:lnTo>
                  <a:pt x="4968" y="721"/>
                </a:lnTo>
                <a:lnTo>
                  <a:pt x="4968" y="721"/>
                </a:lnTo>
                <a:lnTo>
                  <a:pt x="4966" y="723"/>
                </a:lnTo>
                <a:lnTo>
                  <a:pt x="4964" y="726"/>
                </a:lnTo>
                <a:lnTo>
                  <a:pt x="4966" y="730"/>
                </a:lnTo>
                <a:lnTo>
                  <a:pt x="4968" y="730"/>
                </a:lnTo>
                <a:lnTo>
                  <a:pt x="4970" y="730"/>
                </a:lnTo>
                <a:lnTo>
                  <a:pt x="4972" y="728"/>
                </a:lnTo>
                <a:lnTo>
                  <a:pt x="4972" y="728"/>
                </a:lnTo>
                <a:lnTo>
                  <a:pt x="4974" y="726"/>
                </a:lnTo>
                <a:lnTo>
                  <a:pt x="4974" y="721"/>
                </a:lnTo>
                <a:lnTo>
                  <a:pt x="4972" y="719"/>
                </a:lnTo>
                <a:lnTo>
                  <a:pt x="4972" y="717"/>
                </a:lnTo>
                <a:lnTo>
                  <a:pt x="4972" y="715"/>
                </a:lnTo>
                <a:lnTo>
                  <a:pt x="4970" y="715"/>
                </a:lnTo>
                <a:lnTo>
                  <a:pt x="4968" y="715"/>
                </a:lnTo>
                <a:lnTo>
                  <a:pt x="4968" y="715"/>
                </a:lnTo>
                <a:lnTo>
                  <a:pt x="4966" y="713"/>
                </a:lnTo>
                <a:lnTo>
                  <a:pt x="4966" y="713"/>
                </a:lnTo>
                <a:lnTo>
                  <a:pt x="4966" y="709"/>
                </a:lnTo>
                <a:lnTo>
                  <a:pt x="4966" y="707"/>
                </a:lnTo>
                <a:lnTo>
                  <a:pt x="4966" y="705"/>
                </a:lnTo>
                <a:lnTo>
                  <a:pt x="4966" y="705"/>
                </a:lnTo>
                <a:lnTo>
                  <a:pt x="4966" y="702"/>
                </a:lnTo>
                <a:lnTo>
                  <a:pt x="4968" y="700"/>
                </a:lnTo>
                <a:lnTo>
                  <a:pt x="4970" y="698"/>
                </a:lnTo>
                <a:lnTo>
                  <a:pt x="4972" y="696"/>
                </a:lnTo>
                <a:lnTo>
                  <a:pt x="4972" y="696"/>
                </a:lnTo>
                <a:lnTo>
                  <a:pt x="4972" y="694"/>
                </a:lnTo>
                <a:lnTo>
                  <a:pt x="4972" y="692"/>
                </a:lnTo>
                <a:lnTo>
                  <a:pt x="4966" y="690"/>
                </a:lnTo>
                <a:lnTo>
                  <a:pt x="4964" y="690"/>
                </a:lnTo>
                <a:lnTo>
                  <a:pt x="4962" y="692"/>
                </a:lnTo>
                <a:lnTo>
                  <a:pt x="4962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57" y="692"/>
                </a:lnTo>
                <a:lnTo>
                  <a:pt x="4955" y="692"/>
                </a:lnTo>
                <a:lnTo>
                  <a:pt x="4955" y="690"/>
                </a:lnTo>
                <a:lnTo>
                  <a:pt x="4955" y="690"/>
                </a:lnTo>
                <a:lnTo>
                  <a:pt x="4953" y="688"/>
                </a:lnTo>
                <a:lnTo>
                  <a:pt x="4955" y="684"/>
                </a:lnTo>
                <a:lnTo>
                  <a:pt x="4957" y="679"/>
                </a:lnTo>
                <a:lnTo>
                  <a:pt x="4962" y="675"/>
                </a:lnTo>
                <a:lnTo>
                  <a:pt x="4964" y="673"/>
                </a:lnTo>
                <a:lnTo>
                  <a:pt x="4966" y="669"/>
                </a:lnTo>
                <a:lnTo>
                  <a:pt x="4968" y="669"/>
                </a:lnTo>
                <a:lnTo>
                  <a:pt x="4968" y="669"/>
                </a:lnTo>
                <a:lnTo>
                  <a:pt x="4970" y="667"/>
                </a:lnTo>
                <a:lnTo>
                  <a:pt x="4968" y="665"/>
                </a:lnTo>
                <a:lnTo>
                  <a:pt x="4968" y="665"/>
                </a:lnTo>
                <a:lnTo>
                  <a:pt x="4970" y="665"/>
                </a:lnTo>
                <a:lnTo>
                  <a:pt x="4970" y="665"/>
                </a:lnTo>
                <a:lnTo>
                  <a:pt x="4972" y="663"/>
                </a:lnTo>
                <a:lnTo>
                  <a:pt x="4972" y="656"/>
                </a:lnTo>
                <a:lnTo>
                  <a:pt x="4974" y="652"/>
                </a:lnTo>
                <a:lnTo>
                  <a:pt x="4974" y="652"/>
                </a:lnTo>
                <a:lnTo>
                  <a:pt x="4974" y="650"/>
                </a:lnTo>
                <a:lnTo>
                  <a:pt x="4976" y="650"/>
                </a:lnTo>
                <a:lnTo>
                  <a:pt x="4978" y="648"/>
                </a:lnTo>
                <a:lnTo>
                  <a:pt x="4978" y="648"/>
                </a:lnTo>
                <a:lnTo>
                  <a:pt x="4981" y="646"/>
                </a:lnTo>
                <a:lnTo>
                  <a:pt x="4981" y="646"/>
                </a:lnTo>
                <a:lnTo>
                  <a:pt x="4983" y="646"/>
                </a:lnTo>
                <a:lnTo>
                  <a:pt x="4985" y="646"/>
                </a:lnTo>
                <a:lnTo>
                  <a:pt x="4985" y="648"/>
                </a:lnTo>
                <a:lnTo>
                  <a:pt x="4985" y="650"/>
                </a:lnTo>
                <a:lnTo>
                  <a:pt x="4987" y="648"/>
                </a:lnTo>
                <a:lnTo>
                  <a:pt x="4989" y="646"/>
                </a:lnTo>
                <a:lnTo>
                  <a:pt x="4991" y="646"/>
                </a:lnTo>
                <a:lnTo>
                  <a:pt x="4991" y="646"/>
                </a:lnTo>
                <a:lnTo>
                  <a:pt x="4993" y="646"/>
                </a:lnTo>
                <a:lnTo>
                  <a:pt x="4995" y="650"/>
                </a:lnTo>
                <a:lnTo>
                  <a:pt x="4995" y="650"/>
                </a:lnTo>
                <a:lnTo>
                  <a:pt x="4997" y="650"/>
                </a:lnTo>
                <a:lnTo>
                  <a:pt x="4999" y="650"/>
                </a:lnTo>
                <a:lnTo>
                  <a:pt x="4999" y="648"/>
                </a:lnTo>
                <a:lnTo>
                  <a:pt x="4999" y="644"/>
                </a:lnTo>
                <a:lnTo>
                  <a:pt x="5001" y="644"/>
                </a:lnTo>
                <a:lnTo>
                  <a:pt x="5001" y="644"/>
                </a:lnTo>
                <a:lnTo>
                  <a:pt x="5004" y="642"/>
                </a:lnTo>
                <a:lnTo>
                  <a:pt x="5006" y="642"/>
                </a:lnTo>
                <a:lnTo>
                  <a:pt x="5012" y="640"/>
                </a:lnTo>
                <a:lnTo>
                  <a:pt x="5016" y="637"/>
                </a:lnTo>
                <a:lnTo>
                  <a:pt x="5018" y="635"/>
                </a:lnTo>
                <a:lnTo>
                  <a:pt x="5016" y="637"/>
                </a:lnTo>
                <a:lnTo>
                  <a:pt x="5016" y="640"/>
                </a:lnTo>
                <a:lnTo>
                  <a:pt x="5016" y="644"/>
                </a:lnTo>
                <a:lnTo>
                  <a:pt x="5014" y="646"/>
                </a:lnTo>
                <a:lnTo>
                  <a:pt x="5014" y="648"/>
                </a:lnTo>
                <a:lnTo>
                  <a:pt x="5014" y="648"/>
                </a:lnTo>
                <a:lnTo>
                  <a:pt x="5016" y="650"/>
                </a:lnTo>
                <a:lnTo>
                  <a:pt x="5016" y="650"/>
                </a:lnTo>
                <a:lnTo>
                  <a:pt x="5018" y="650"/>
                </a:lnTo>
                <a:lnTo>
                  <a:pt x="5018" y="648"/>
                </a:lnTo>
                <a:lnTo>
                  <a:pt x="5027" y="640"/>
                </a:lnTo>
                <a:lnTo>
                  <a:pt x="5031" y="637"/>
                </a:lnTo>
                <a:lnTo>
                  <a:pt x="5037" y="637"/>
                </a:lnTo>
                <a:lnTo>
                  <a:pt x="5037" y="635"/>
                </a:lnTo>
                <a:lnTo>
                  <a:pt x="5043" y="635"/>
                </a:lnTo>
                <a:lnTo>
                  <a:pt x="5048" y="633"/>
                </a:lnTo>
                <a:lnTo>
                  <a:pt x="5052" y="635"/>
                </a:lnTo>
                <a:lnTo>
                  <a:pt x="5054" y="635"/>
                </a:lnTo>
                <a:lnTo>
                  <a:pt x="5060" y="633"/>
                </a:lnTo>
                <a:lnTo>
                  <a:pt x="5060" y="635"/>
                </a:lnTo>
                <a:lnTo>
                  <a:pt x="5064" y="637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4"/>
                </a:lnTo>
                <a:lnTo>
                  <a:pt x="5069" y="644"/>
                </a:lnTo>
                <a:lnTo>
                  <a:pt x="5071" y="646"/>
                </a:lnTo>
                <a:lnTo>
                  <a:pt x="5073" y="648"/>
                </a:lnTo>
                <a:lnTo>
                  <a:pt x="5075" y="648"/>
                </a:lnTo>
                <a:lnTo>
                  <a:pt x="5077" y="646"/>
                </a:lnTo>
                <a:lnTo>
                  <a:pt x="5077" y="646"/>
                </a:lnTo>
                <a:lnTo>
                  <a:pt x="5077" y="642"/>
                </a:lnTo>
                <a:lnTo>
                  <a:pt x="5079" y="640"/>
                </a:lnTo>
                <a:lnTo>
                  <a:pt x="5079" y="637"/>
                </a:lnTo>
                <a:lnTo>
                  <a:pt x="5079" y="637"/>
                </a:lnTo>
                <a:lnTo>
                  <a:pt x="5081" y="635"/>
                </a:lnTo>
                <a:lnTo>
                  <a:pt x="5085" y="635"/>
                </a:lnTo>
                <a:lnTo>
                  <a:pt x="5092" y="631"/>
                </a:lnTo>
                <a:lnTo>
                  <a:pt x="5096" y="629"/>
                </a:lnTo>
                <a:lnTo>
                  <a:pt x="5098" y="629"/>
                </a:lnTo>
                <a:lnTo>
                  <a:pt x="5098" y="629"/>
                </a:lnTo>
                <a:lnTo>
                  <a:pt x="5100" y="627"/>
                </a:lnTo>
                <a:lnTo>
                  <a:pt x="5100" y="627"/>
                </a:lnTo>
                <a:lnTo>
                  <a:pt x="5102" y="625"/>
                </a:lnTo>
                <a:lnTo>
                  <a:pt x="5104" y="623"/>
                </a:lnTo>
                <a:lnTo>
                  <a:pt x="5104" y="623"/>
                </a:lnTo>
                <a:lnTo>
                  <a:pt x="5106" y="621"/>
                </a:lnTo>
                <a:lnTo>
                  <a:pt x="5106" y="621"/>
                </a:lnTo>
                <a:lnTo>
                  <a:pt x="5108" y="621"/>
                </a:lnTo>
                <a:lnTo>
                  <a:pt x="5110" y="621"/>
                </a:lnTo>
                <a:lnTo>
                  <a:pt x="5110" y="619"/>
                </a:lnTo>
                <a:lnTo>
                  <a:pt x="5110" y="619"/>
                </a:lnTo>
                <a:lnTo>
                  <a:pt x="5110" y="619"/>
                </a:lnTo>
                <a:lnTo>
                  <a:pt x="5113" y="619"/>
                </a:lnTo>
                <a:lnTo>
                  <a:pt x="5113" y="619"/>
                </a:lnTo>
                <a:lnTo>
                  <a:pt x="5113" y="617"/>
                </a:lnTo>
                <a:lnTo>
                  <a:pt x="5110" y="617"/>
                </a:lnTo>
                <a:lnTo>
                  <a:pt x="5113" y="614"/>
                </a:lnTo>
                <a:lnTo>
                  <a:pt x="5115" y="617"/>
                </a:lnTo>
                <a:lnTo>
                  <a:pt x="5117" y="617"/>
                </a:lnTo>
                <a:lnTo>
                  <a:pt x="5119" y="612"/>
                </a:lnTo>
                <a:lnTo>
                  <a:pt x="5123" y="610"/>
                </a:lnTo>
                <a:lnTo>
                  <a:pt x="5125" y="610"/>
                </a:lnTo>
                <a:lnTo>
                  <a:pt x="5131" y="608"/>
                </a:lnTo>
                <a:lnTo>
                  <a:pt x="5133" y="608"/>
                </a:lnTo>
                <a:lnTo>
                  <a:pt x="5136" y="608"/>
                </a:lnTo>
                <a:lnTo>
                  <a:pt x="5138" y="606"/>
                </a:lnTo>
                <a:lnTo>
                  <a:pt x="5140" y="604"/>
                </a:lnTo>
                <a:lnTo>
                  <a:pt x="5140" y="604"/>
                </a:lnTo>
                <a:lnTo>
                  <a:pt x="5146" y="602"/>
                </a:lnTo>
                <a:lnTo>
                  <a:pt x="5146" y="602"/>
                </a:lnTo>
                <a:lnTo>
                  <a:pt x="5148" y="600"/>
                </a:lnTo>
                <a:lnTo>
                  <a:pt x="5150" y="600"/>
                </a:lnTo>
                <a:lnTo>
                  <a:pt x="5152" y="600"/>
                </a:lnTo>
                <a:lnTo>
                  <a:pt x="5163" y="596"/>
                </a:lnTo>
                <a:lnTo>
                  <a:pt x="5163" y="593"/>
                </a:lnTo>
                <a:lnTo>
                  <a:pt x="5167" y="591"/>
                </a:lnTo>
                <a:lnTo>
                  <a:pt x="5171" y="591"/>
                </a:lnTo>
                <a:lnTo>
                  <a:pt x="5173" y="591"/>
                </a:lnTo>
                <a:lnTo>
                  <a:pt x="5175" y="589"/>
                </a:lnTo>
                <a:lnTo>
                  <a:pt x="5171" y="589"/>
                </a:lnTo>
                <a:lnTo>
                  <a:pt x="5171" y="589"/>
                </a:lnTo>
                <a:lnTo>
                  <a:pt x="5171" y="587"/>
                </a:lnTo>
                <a:lnTo>
                  <a:pt x="5171" y="587"/>
                </a:lnTo>
                <a:lnTo>
                  <a:pt x="5173" y="585"/>
                </a:lnTo>
                <a:lnTo>
                  <a:pt x="5173" y="585"/>
                </a:lnTo>
                <a:lnTo>
                  <a:pt x="5175" y="587"/>
                </a:lnTo>
                <a:lnTo>
                  <a:pt x="5175" y="587"/>
                </a:lnTo>
                <a:lnTo>
                  <a:pt x="5175" y="585"/>
                </a:lnTo>
                <a:lnTo>
                  <a:pt x="5177" y="585"/>
                </a:lnTo>
                <a:lnTo>
                  <a:pt x="5177" y="587"/>
                </a:lnTo>
                <a:lnTo>
                  <a:pt x="5177" y="587"/>
                </a:lnTo>
                <a:lnTo>
                  <a:pt x="5175" y="589"/>
                </a:lnTo>
                <a:lnTo>
                  <a:pt x="5175" y="589"/>
                </a:lnTo>
                <a:lnTo>
                  <a:pt x="5177" y="589"/>
                </a:lnTo>
                <a:lnTo>
                  <a:pt x="5182" y="589"/>
                </a:lnTo>
                <a:lnTo>
                  <a:pt x="5186" y="591"/>
                </a:lnTo>
                <a:lnTo>
                  <a:pt x="5201" y="596"/>
                </a:lnTo>
                <a:lnTo>
                  <a:pt x="5201" y="596"/>
                </a:lnTo>
                <a:lnTo>
                  <a:pt x="5203" y="596"/>
                </a:lnTo>
                <a:lnTo>
                  <a:pt x="5203" y="593"/>
                </a:lnTo>
                <a:lnTo>
                  <a:pt x="5203" y="593"/>
                </a:lnTo>
                <a:lnTo>
                  <a:pt x="5205" y="591"/>
                </a:lnTo>
                <a:lnTo>
                  <a:pt x="5207" y="589"/>
                </a:lnTo>
                <a:lnTo>
                  <a:pt x="5209" y="587"/>
                </a:lnTo>
                <a:lnTo>
                  <a:pt x="5209" y="585"/>
                </a:lnTo>
                <a:lnTo>
                  <a:pt x="5209" y="583"/>
                </a:lnTo>
                <a:lnTo>
                  <a:pt x="5207" y="583"/>
                </a:lnTo>
                <a:lnTo>
                  <a:pt x="5205" y="583"/>
                </a:lnTo>
                <a:lnTo>
                  <a:pt x="5205" y="581"/>
                </a:lnTo>
                <a:lnTo>
                  <a:pt x="5205" y="579"/>
                </a:lnTo>
                <a:lnTo>
                  <a:pt x="5207" y="579"/>
                </a:lnTo>
                <a:lnTo>
                  <a:pt x="5207" y="577"/>
                </a:lnTo>
                <a:lnTo>
                  <a:pt x="5205" y="577"/>
                </a:lnTo>
                <a:lnTo>
                  <a:pt x="5201" y="575"/>
                </a:lnTo>
                <a:lnTo>
                  <a:pt x="5201" y="572"/>
                </a:lnTo>
                <a:lnTo>
                  <a:pt x="5201" y="572"/>
                </a:lnTo>
                <a:lnTo>
                  <a:pt x="5198" y="568"/>
                </a:lnTo>
                <a:lnTo>
                  <a:pt x="5198" y="570"/>
                </a:lnTo>
                <a:lnTo>
                  <a:pt x="5198" y="570"/>
                </a:lnTo>
                <a:lnTo>
                  <a:pt x="5196" y="572"/>
                </a:lnTo>
                <a:lnTo>
                  <a:pt x="5196" y="572"/>
                </a:lnTo>
                <a:lnTo>
                  <a:pt x="5196" y="570"/>
                </a:lnTo>
                <a:lnTo>
                  <a:pt x="5196" y="568"/>
                </a:lnTo>
                <a:lnTo>
                  <a:pt x="5196" y="568"/>
                </a:lnTo>
                <a:lnTo>
                  <a:pt x="5192" y="568"/>
                </a:lnTo>
                <a:lnTo>
                  <a:pt x="5192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2"/>
                </a:lnTo>
                <a:lnTo>
                  <a:pt x="5196" y="560"/>
                </a:lnTo>
                <a:lnTo>
                  <a:pt x="5194" y="558"/>
                </a:lnTo>
                <a:lnTo>
                  <a:pt x="5192" y="558"/>
                </a:lnTo>
                <a:lnTo>
                  <a:pt x="5194" y="556"/>
                </a:lnTo>
                <a:lnTo>
                  <a:pt x="5194" y="556"/>
                </a:lnTo>
                <a:lnTo>
                  <a:pt x="5192" y="552"/>
                </a:lnTo>
                <a:lnTo>
                  <a:pt x="5190" y="552"/>
                </a:lnTo>
                <a:lnTo>
                  <a:pt x="5190" y="549"/>
                </a:lnTo>
                <a:lnTo>
                  <a:pt x="5188" y="552"/>
                </a:lnTo>
                <a:lnTo>
                  <a:pt x="5188" y="554"/>
                </a:lnTo>
                <a:lnTo>
                  <a:pt x="5188" y="554"/>
                </a:lnTo>
                <a:lnTo>
                  <a:pt x="5186" y="554"/>
                </a:lnTo>
                <a:lnTo>
                  <a:pt x="5182" y="552"/>
                </a:lnTo>
                <a:lnTo>
                  <a:pt x="5177" y="547"/>
                </a:lnTo>
                <a:lnTo>
                  <a:pt x="5177" y="545"/>
                </a:lnTo>
                <a:lnTo>
                  <a:pt x="5180" y="541"/>
                </a:lnTo>
                <a:lnTo>
                  <a:pt x="5177" y="541"/>
                </a:lnTo>
                <a:lnTo>
                  <a:pt x="5177" y="541"/>
                </a:lnTo>
                <a:lnTo>
                  <a:pt x="5173" y="541"/>
                </a:lnTo>
                <a:lnTo>
                  <a:pt x="5169" y="543"/>
                </a:lnTo>
                <a:lnTo>
                  <a:pt x="5167" y="543"/>
                </a:lnTo>
                <a:lnTo>
                  <a:pt x="5165" y="543"/>
                </a:lnTo>
                <a:lnTo>
                  <a:pt x="5159" y="545"/>
                </a:lnTo>
                <a:lnTo>
                  <a:pt x="5161" y="543"/>
                </a:lnTo>
                <a:lnTo>
                  <a:pt x="5161" y="543"/>
                </a:lnTo>
                <a:lnTo>
                  <a:pt x="5163" y="541"/>
                </a:lnTo>
                <a:lnTo>
                  <a:pt x="5163" y="541"/>
                </a:lnTo>
                <a:lnTo>
                  <a:pt x="5161" y="539"/>
                </a:lnTo>
                <a:lnTo>
                  <a:pt x="5161" y="537"/>
                </a:lnTo>
                <a:lnTo>
                  <a:pt x="5159" y="537"/>
                </a:lnTo>
                <a:lnTo>
                  <a:pt x="5157" y="539"/>
                </a:lnTo>
                <a:lnTo>
                  <a:pt x="5154" y="539"/>
                </a:lnTo>
                <a:lnTo>
                  <a:pt x="5152" y="541"/>
                </a:lnTo>
                <a:lnTo>
                  <a:pt x="5148" y="541"/>
                </a:lnTo>
                <a:lnTo>
                  <a:pt x="5144" y="541"/>
                </a:lnTo>
                <a:lnTo>
                  <a:pt x="5138" y="543"/>
                </a:lnTo>
                <a:lnTo>
                  <a:pt x="5136" y="543"/>
                </a:lnTo>
                <a:lnTo>
                  <a:pt x="5144" y="541"/>
                </a:lnTo>
                <a:lnTo>
                  <a:pt x="5148" y="541"/>
                </a:lnTo>
                <a:lnTo>
                  <a:pt x="5154" y="539"/>
                </a:lnTo>
                <a:lnTo>
                  <a:pt x="5159" y="537"/>
                </a:lnTo>
                <a:lnTo>
                  <a:pt x="5163" y="539"/>
                </a:lnTo>
                <a:lnTo>
                  <a:pt x="5165" y="539"/>
                </a:lnTo>
                <a:lnTo>
                  <a:pt x="5169" y="539"/>
                </a:lnTo>
                <a:lnTo>
                  <a:pt x="5173" y="541"/>
                </a:lnTo>
                <a:lnTo>
                  <a:pt x="5173" y="539"/>
                </a:lnTo>
                <a:lnTo>
                  <a:pt x="5175" y="539"/>
                </a:lnTo>
                <a:lnTo>
                  <a:pt x="5173" y="537"/>
                </a:lnTo>
                <a:lnTo>
                  <a:pt x="5173" y="535"/>
                </a:lnTo>
                <a:lnTo>
                  <a:pt x="5171" y="535"/>
                </a:lnTo>
                <a:lnTo>
                  <a:pt x="5167" y="535"/>
                </a:lnTo>
                <a:lnTo>
                  <a:pt x="5165" y="535"/>
                </a:lnTo>
                <a:lnTo>
                  <a:pt x="5163" y="535"/>
                </a:lnTo>
                <a:lnTo>
                  <a:pt x="5163" y="533"/>
                </a:lnTo>
                <a:lnTo>
                  <a:pt x="5167" y="535"/>
                </a:lnTo>
                <a:lnTo>
                  <a:pt x="5171" y="533"/>
                </a:lnTo>
                <a:lnTo>
                  <a:pt x="5175" y="535"/>
                </a:lnTo>
                <a:lnTo>
                  <a:pt x="5175" y="537"/>
                </a:lnTo>
                <a:lnTo>
                  <a:pt x="5177" y="537"/>
                </a:lnTo>
                <a:lnTo>
                  <a:pt x="5180" y="541"/>
                </a:lnTo>
                <a:lnTo>
                  <a:pt x="5184" y="541"/>
                </a:lnTo>
                <a:lnTo>
                  <a:pt x="5190" y="543"/>
                </a:lnTo>
                <a:lnTo>
                  <a:pt x="5194" y="545"/>
                </a:lnTo>
                <a:lnTo>
                  <a:pt x="5196" y="543"/>
                </a:lnTo>
                <a:lnTo>
                  <a:pt x="5203" y="541"/>
                </a:lnTo>
                <a:lnTo>
                  <a:pt x="5207" y="539"/>
                </a:lnTo>
                <a:lnTo>
                  <a:pt x="5211" y="537"/>
                </a:lnTo>
                <a:lnTo>
                  <a:pt x="5213" y="535"/>
                </a:lnTo>
                <a:lnTo>
                  <a:pt x="5215" y="533"/>
                </a:lnTo>
                <a:lnTo>
                  <a:pt x="5215" y="535"/>
                </a:lnTo>
                <a:lnTo>
                  <a:pt x="5219" y="531"/>
                </a:lnTo>
                <a:lnTo>
                  <a:pt x="5221" y="531"/>
                </a:lnTo>
                <a:lnTo>
                  <a:pt x="5221" y="526"/>
                </a:lnTo>
                <a:lnTo>
                  <a:pt x="5224" y="524"/>
                </a:lnTo>
                <a:lnTo>
                  <a:pt x="5224" y="522"/>
                </a:lnTo>
                <a:lnTo>
                  <a:pt x="5226" y="522"/>
                </a:lnTo>
                <a:lnTo>
                  <a:pt x="5224" y="520"/>
                </a:lnTo>
                <a:lnTo>
                  <a:pt x="5224" y="520"/>
                </a:lnTo>
                <a:lnTo>
                  <a:pt x="5219" y="518"/>
                </a:lnTo>
                <a:lnTo>
                  <a:pt x="5219" y="516"/>
                </a:lnTo>
                <a:lnTo>
                  <a:pt x="5217" y="514"/>
                </a:lnTo>
                <a:lnTo>
                  <a:pt x="5217" y="512"/>
                </a:lnTo>
                <a:lnTo>
                  <a:pt x="5219" y="510"/>
                </a:lnTo>
                <a:lnTo>
                  <a:pt x="5219" y="508"/>
                </a:lnTo>
                <a:lnTo>
                  <a:pt x="5221" y="510"/>
                </a:lnTo>
                <a:lnTo>
                  <a:pt x="5224" y="508"/>
                </a:lnTo>
                <a:lnTo>
                  <a:pt x="5226" y="508"/>
                </a:lnTo>
                <a:lnTo>
                  <a:pt x="5226" y="508"/>
                </a:lnTo>
                <a:lnTo>
                  <a:pt x="5226" y="505"/>
                </a:lnTo>
                <a:lnTo>
                  <a:pt x="5226" y="505"/>
                </a:lnTo>
                <a:lnTo>
                  <a:pt x="5228" y="505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5"/>
                </a:lnTo>
                <a:lnTo>
                  <a:pt x="5230" y="508"/>
                </a:lnTo>
                <a:lnTo>
                  <a:pt x="5230" y="508"/>
                </a:lnTo>
                <a:lnTo>
                  <a:pt x="5232" y="508"/>
                </a:lnTo>
                <a:lnTo>
                  <a:pt x="5232" y="508"/>
                </a:lnTo>
                <a:lnTo>
                  <a:pt x="5234" y="505"/>
                </a:lnTo>
                <a:lnTo>
                  <a:pt x="5236" y="503"/>
                </a:lnTo>
                <a:lnTo>
                  <a:pt x="5236" y="501"/>
                </a:lnTo>
                <a:lnTo>
                  <a:pt x="5236" y="503"/>
                </a:lnTo>
                <a:lnTo>
                  <a:pt x="5236" y="508"/>
                </a:lnTo>
                <a:lnTo>
                  <a:pt x="5236" y="508"/>
                </a:lnTo>
                <a:lnTo>
                  <a:pt x="5234" y="510"/>
                </a:lnTo>
                <a:lnTo>
                  <a:pt x="5234" y="512"/>
                </a:lnTo>
                <a:lnTo>
                  <a:pt x="5234" y="512"/>
                </a:lnTo>
                <a:lnTo>
                  <a:pt x="5232" y="512"/>
                </a:lnTo>
                <a:lnTo>
                  <a:pt x="5230" y="512"/>
                </a:lnTo>
                <a:lnTo>
                  <a:pt x="5232" y="514"/>
                </a:lnTo>
                <a:lnTo>
                  <a:pt x="5232" y="516"/>
                </a:lnTo>
                <a:lnTo>
                  <a:pt x="5234" y="516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22"/>
                </a:lnTo>
                <a:lnTo>
                  <a:pt x="5236" y="522"/>
                </a:lnTo>
                <a:lnTo>
                  <a:pt x="5238" y="524"/>
                </a:lnTo>
                <a:lnTo>
                  <a:pt x="5240" y="524"/>
                </a:lnTo>
                <a:lnTo>
                  <a:pt x="5249" y="524"/>
                </a:lnTo>
                <a:lnTo>
                  <a:pt x="5251" y="524"/>
                </a:lnTo>
                <a:lnTo>
                  <a:pt x="5257" y="522"/>
                </a:lnTo>
                <a:lnTo>
                  <a:pt x="5257" y="520"/>
                </a:lnTo>
                <a:lnTo>
                  <a:pt x="5259" y="522"/>
                </a:lnTo>
                <a:lnTo>
                  <a:pt x="5265" y="522"/>
                </a:lnTo>
                <a:lnTo>
                  <a:pt x="5272" y="524"/>
                </a:lnTo>
                <a:lnTo>
                  <a:pt x="5274" y="526"/>
                </a:lnTo>
                <a:lnTo>
                  <a:pt x="5276" y="531"/>
                </a:lnTo>
                <a:lnTo>
                  <a:pt x="5276" y="533"/>
                </a:lnTo>
                <a:lnTo>
                  <a:pt x="5276" y="535"/>
                </a:lnTo>
                <a:lnTo>
                  <a:pt x="5276" y="535"/>
                </a:lnTo>
                <a:lnTo>
                  <a:pt x="5278" y="537"/>
                </a:lnTo>
                <a:lnTo>
                  <a:pt x="5280" y="539"/>
                </a:lnTo>
                <a:lnTo>
                  <a:pt x="5280" y="539"/>
                </a:lnTo>
                <a:lnTo>
                  <a:pt x="5282" y="539"/>
                </a:lnTo>
                <a:lnTo>
                  <a:pt x="5282" y="539"/>
                </a:lnTo>
                <a:lnTo>
                  <a:pt x="5284" y="541"/>
                </a:lnTo>
                <a:lnTo>
                  <a:pt x="5286" y="539"/>
                </a:lnTo>
                <a:lnTo>
                  <a:pt x="5286" y="539"/>
                </a:lnTo>
                <a:lnTo>
                  <a:pt x="5291" y="541"/>
                </a:lnTo>
                <a:lnTo>
                  <a:pt x="5295" y="541"/>
                </a:lnTo>
                <a:lnTo>
                  <a:pt x="5297" y="543"/>
                </a:lnTo>
                <a:lnTo>
                  <a:pt x="5299" y="545"/>
                </a:lnTo>
                <a:lnTo>
                  <a:pt x="5301" y="547"/>
                </a:lnTo>
                <a:lnTo>
                  <a:pt x="5303" y="549"/>
                </a:lnTo>
                <a:lnTo>
                  <a:pt x="5305" y="549"/>
                </a:lnTo>
                <a:lnTo>
                  <a:pt x="5307" y="549"/>
                </a:lnTo>
                <a:lnTo>
                  <a:pt x="5307" y="549"/>
                </a:lnTo>
                <a:lnTo>
                  <a:pt x="5309" y="549"/>
                </a:lnTo>
                <a:lnTo>
                  <a:pt x="5312" y="547"/>
                </a:lnTo>
                <a:lnTo>
                  <a:pt x="5312" y="545"/>
                </a:lnTo>
                <a:lnTo>
                  <a:pt x="5312" y="547"/>
                </a:lnTo>
                <a:lnTo>
                  <a:pt x="5312" y="547"/>
                </a:lnTo>
                <a:lnTo>
                  <a:pt x="5312" y="549"/>
                </a:lnTo>
                <a:lnTo>
                  <a:pt x="5312" y="549"/>
                </a:lnTo>
                <a:lnTo>
                  <a:pt x="5312" y="552"/>
                </a:lnTo>
                <a:lnTo>
                  <a:pt x="5314" y="552"/>
                </a:lnTo>
                <a:lnTo>
                  <a:pt x="5316" y="552"/>
                </a:lnTo>
                <a:lnTo>
                  <a:pt x="5318" y="552"/>
                </a:lnTo>
                <a:lnTo>
                  <a:pt x="5318" y="549"/>
                </a:lnTo>
                <a:lnTo>
                  <a:pt x="5318" y="547"/>
                </a:lnTo>
                <a:lnTo>
                  <a:pt x="5318" y="547"/>
                </a:lnTo>
                <a:lnTo>
                  <a:pt x="5320" y="547"/>
                </a:lnTo>
                <a:lnTo>
                  <a:pt x="5320" y="547"/>
                </a:lnTo>
                <a:lnTo>
                  <a:pt x="5320" y="549"/>
                </a:lnTo>
                <a:lnTo>
                  <a:pt x="5322" y="549"/>
                </a:lnTo>
                <a:lnTo>
                  <a:pt x="5326" y="549"/>
                </a:lnTo>
                <a:lnTo>
                  <a:pt x="5326" y="549"/>
                </a:lnTo>
                <a:lnTo>
                  <a:pt x="5326" y="547"/>
                </a:lnTo>
                <a:lnTo>
                  <a:pt x="5324" y="547"/>
                </a:lnTo>
                <a:lnTo>
                  <a:pt x="5324" y="545"/>
                </a:lnTo>
                <a:lnTo>
                  <a:pt x="5322" y="545"/>
                </a:lnTo>
                <a:lnTo>
                  <a:pt x="5320" y="545"/>
                </a:lnTo>
                <a:lnTo>
                  <a:pt x="5318" y="545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1"/>
                </a:lnTo>
                <a:lnTo>
                  <a:pt x="5320" y="541"/>
                </a:lnTo>
                <a:lnTo>
                  <a:pt x="5320" y="541"/>
                </a:lnTo>
                <a:lnTo>
                  <a:pt x="5318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8" y="539"/>
                </a:lnTo>
                <a:lnTo>
                  <a:pt x="5320" y="539"/>
                </a:lnTo>
                <a:lnTo>
                  <a:pt x="5322" y="537"/>
                </a:lnTo>
                <a:lnTo>
                  <a:pt x="5326" y="537"/>
                </a:lnTo>
                <a:lnTo>
                  <a:pt x="5326" y="535"/>
                </a:lnTo>
                <a:lnTo>
                  <a:pt x="5328" y="535"/>
                </a:lnTo>
                <a:lnTo>
                  <a:pt x="5328" y="533"/>
                </a:lnTo>
                <a:lnTo>
                  <a:pt x="5326" y="531"/>
                </a:lnTo>
                <a:lnTo>
                  <a:pt x="5326" y="531"/>
                </a:lnTo>
                <a:lnTo>
                  <a:pt x="5324" y="531"/>
                </a:lnTo>
                <a:lnTo>
                  <a:pt x="5322" y="531"/>
                </a:lnTo>
                <a:lnTo>
                  <a:pt x="5322" y="531"/>
                </a:lnTo>
                <a:lnTo>
                  <a:pt x="5326" y="528"/>
                </a:lnTo>
                <a:lnTo>
                  <a:pt x="5326" y="528"/>
                </a:lnTo>
                <a:lnTo>
                  <a:pt x="5328" y="526"/>
                </a:lnTo>
                <a:lnTo>
                  <a:pt x="5328" y="524"/>
                </a:lnTo>
                <a:lnTo>
                  <a:pt x="5326" y="524"/>
                </a:lnTo>
                <a:lnTo>
                  <a:pt x="5324" y="524"/>
                </a:lnTo>
                <a:lnTo>
                  <a:pt x="5326" y="524"/>
                </a:lnTo>
                <a:lnTo>
                  <a:pt x="5326" y="524"/>
                </a:lnTo>
                <a:lnTo>
                  <a:pt x="5322" y="520"/>
                </a:lnTo>
                <a:lnTo>
                  <a:pt x="5320" y="520"/>
                </a:lnTo>
                <a:lnTo>
                  <a:pt x="5320" y="520"/>
                </a:lnTo>
                <a:lnTo>
                  <a:pt x="5322" y="520"/>
                </a:lnTo>
                <a:lnTo>
                  <a:pt x="5324" y="520"/>
                </a:lnTo>
                <a:lnTo>
                  <a:pt x="5326" y="520"/>
                </a:lnTo>
                <a:lnTo>
                  <a:pt x="5326" y="522"/>
                </a:lnTo>
                <a:lnTo>
                  <a:pt x="5328" y="522"/>
                </a:lnTo>
                <a:lnTo>
                  <a:pt x="5328" y="522"/>
                </a:lnTo>
                <a:lnTo>
                  <a:pt x="5333" y="522"/>
                </a:lnTo>
                <a:lnTo>
                  <a:pt x="5333" y="524"/>
                </a:lnTo>
                <a:lnTo>
                  <a:pt x="5333" y="524"/>
                </a:lnTo>
                <a:lnTo>
                  <a:pt x="5335" y="524"/>
                </a:lnTo>
                <a:lnTo>
                  <a:pt x="5339" y="522"/>
                </a:lnTo>
                <a:lnTo>
                  <a:pt x="5341" y="522"/>
                </a:lnTo>
                <a:lnTo>
                  <a:pt x="5343" y="524"/>
                </a:lnTo>
                <a:lnTo>
                  <a:pt x="5343" y="524"/>
                </a:lnTo>
                <a:lnTo>
                  <a:pt x="5343" y="524"/>
                </a:lnTo>
                <a:lnTo>
                  <a:pt x="5345" y="522"/>
                </a:lnTo>
                <a:lnTo>
                  <a:pt x="5343" y="520"/>
                </a:lnTo>
                <a:lnTo>
                  <a:pt x="5341" y="518"/>
                </a:lnTo>
                <a:lnTo>
                  <a:pt x="5339" y="518"/>
                </a:lnTo>
                <a:lnTo>
                  <a:pt x="5339" y="516"/>
                </a:lnTo>
                <a:lnTo>
                  <a:pt x="5339" y="516"/>
                </a:lnTo>
                <a:lnTo>
                  <a:pt x="5341" y="516"/>
                </a:lnTo>
                <a:lnTo>
                  <a:pt x="5343" y="518"/>
                </a:lnTo>
                <a:lnTo>
                  <a:pt x="5343" y="518"/>
                </a:lnTo>
                <a:lnTo>
                  <a:pt x="5345" y="520"/>
                </a:lnTo>
                <a:lnTo>
                  <a:pt x="5347" y="520"/>
                </a:lnTo>
                <a:lnTo>
                  <a:pt x="5351" y="520"/>
                </a:lnTo>
                <a:lnTo>
                  <a:pt x="5351" y="520"/>
                </a:lnTo>
                <a:lnTo>
                  <a:pt x="5351" y="518"/>
                </a:lnTo>
                <a:lnTo>
                  <a:pt x="5351" y="516"/>
                </a:lnTo>
                <a:lnTo>
                  <a:pt x="5351" y="516"/>
                </a:lnTo>
                <a:lnTo>
                  <a:pt x="5353" y="514"/>
                </a:lnTo>
                <a:lnTo>
                  <a:pt x="5358" y="512"/>
                </a:lnTo>
                <a:lnTo>
                  <a:pt x="5360" y="512"/>
                </a:lnTo>
                <a:lnTo>
                  <a:pt x="5360" y="512"/>
                </a:lnTo>
                <a:lnTo>
                  <a:pt x="5362" y="512"/>
                </a:lnTo>
                <a:lnTo>
                  <a:pt x="5362" y="512"/>
                </a:lnTo>
                <a:lnTo>
                  <a:pt x="5364" y="510"/>
                </a:lnTo>
                <a:lnTo>
                  <a:pt x="5364" y="508"/>
                </a:lnTo>
                <a:close/>
                <a:moveTo>
                  <a:pt x="3401" y="1009"/>
                </a:moveTo>
                <a:lnTo>
                  <a:pt x="3401" y="1011"/>
                </a:lnTo>
                <a:lnTo>
                  <a:pt x="3399" y="1011"/>
                </a:lnTo>
                <a:lnTo>
                  <a:pt x="3399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6" y="1013"/>
                </a:lnTo>
                <a:lnTo>
                  <a:pt x="3394" y="1013"/>
                </a:lnTo>
                <a:lnTo>
                  <a:pt x="3394" y="1013"/>
                </a:lnTo>
                <a:lnTo>
                  <a:pt x="3392" y="1013"/>
                </a:lnTo>
                <a:lnTo>
                  <a:pt x="3392" y="1013"/>
                </a:lnTo>
                <a:lnTo>
                  <a:pt x="3388" y="1013"/>
                </a:lnTo>
                <a:lnTo>
                  <a:pt x="3386" y="1013"/>
                </a:lnTo>
                <a:lnTo>
                  <a:pt x="3386" y="1013"/>
                </a:lnTo>
                <a:lnTo>
                  <a:pt x="3384" y="1011"/>
                </a:lnTo>
                <a:lnTo>
                  <a:pt x="3384" y="1011"/>
                </a:lnTo>
                <a:lnTo>
                  <a:pt x="3382" y="1011"/>
                </a:lnTo>
                <a:lnTo>
                  <a:pt x="3380" y="1011"/>
                </a:lnTo>
                <a:lnTo>
                  <a:pt x="3378" y="1011"/>
                </a:lnTo>
                <a:lnTo>
                  <a:pt x="3378" y="1011"/>
                </a:lnTo>
                <a:lnTo>
                  <a:pt x="3376" y="1009"/>
                </a:lnTo>
                <a:lnTo>
                  <a:pt x="3376" y="1009"/>
                </a:lnTo>
                <a:lnTo>
                  <a:pt x="3376" y="1006"/>
                </a:lnTo>
                <a:lnTo>
                  <a:pt x="3373" y="1011"/>
                </a:lnTo>
                <a:lnTo>
                  <a:pt x="3373" y="1013"/>
                </a:lnTo>
                <a:lnTo>
                  <a:pt x="3373" y="1015"/>
                </a:lnTo>
                <a:lnTo>
                  <a:pt x="3371" y="1017"/>
                </a:lnTo>
                <a:lnTo>
                  <a:pt x="3371" y="1021"/>
                </a:lnTo>
                <a:lnTo>
                  <a:pt x="3373" y="1023"/>
                </a:lnTo>
                <a:lnTo>
                  <a:pt x="3373" y="1025"/>
                </a:lnTo>
                <a:lnTo>
                  <a:pt x="3376" y="1027"/>
                </a:lnTo>
                <a:lnTo>
                  <a:pt x="3376" y="1027"/>
                </a:lnTo>
                <a:lnTo>
                  <a:pt x="3376" y="1025"/>
                </a:lnTo>
                <a:lnTo>
                  <a:pt x="3376" y="1025"/>
                </a:lnTo>
                <a:lnTo>
                  <a:pt x="3378" y="1025"/>
                </a:lnTo>
                <a:lnTo>
                  <a:pt x="3380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7"/>
                </a:lnTo>
                <a:lnTo>
                  <a:pt x="3382" y="1030"/>
                </a:lnTo>
                <a:lnTo>
                  <a:pt x="3382" y="1030"/>
                </a:lnTo>
                <a:lnTo>
                  <a:pt x="3384" y="1032"/>
                </a:lnTo>
                <a:lnTo>
                  <a:pt x="3384" y="1032"/>
                </a:lnTo>
                <a:lnTo>
                  <a:pt x="3384" y="1032"/>
                </a:lnTo>
                <a:lnTo>
                  <a:pt x="3382" y="1032"/>
                </a:lnTo>
                <a:lnTo>
                  <a:pt x="3382" y="1032"/>
                </a:lnTo>
                <a:lnTo>
                  <a:pt x="3380" y="1032"/>
                </a:lnTo>
                <a:lnTo>
                  <a:pt x="3380" y="1032"/>
                </a:lnTo>
                <a:lnTo>
                  <a:pt x="3378" y="1034"/>
                </a:lnTo>
                <a:lnTo>
                  <a:pt x="3378" y="1036"/>
                </a:lnTo>
                <a:lnTo>
                  <a:pt x="3378" y="1038"/>
                </a:lnTo>
                <a:lnTo>
                  <a:pt x="3378" y="1036"/>
                </a:lnTo>
                <a:lnTo>
                  <a:pt x="3380" y="1036"/>
                </a:lnTo>
                <a:lnTo>
                  <a:pt x="3380" y="1036"/>
                </a:lnTo>
                <a:lnTo>
                  <a:pt x="3382" y="1036"/>
                </a:lnTo>
                <a:lnTo>
                  <a:pt x="3384" y="1036"/>
                </a:lnTo>
                <a:lnTo>
                  <a:pt x="3384" y="1038"/>
                </a:lnTo>
                <a:lnTo>
                  <a:pt x="3386" y="1038"/>
                </a:lnTo>
                <a:lnTo>
                  <a:pt x="3386" y="1038"/>
                </a:lnTo>
                <a:lnTo>
                  <a:pt x="3386" y="1040"/>
                </a:lnTo>
                <a:lnTo>
                  <a:pt x="3388" y="1042"/>
                </a:lnTo>
                <a:lnTo>
                  <a:pt x="3388" y="1042"/>
                </a:lnTo>
                <a:lnTo>
                  <a:pt x="3388" y="1044"/>
                </a:lnTo>
                <a:lnTo>
                  <a:pt x="3388" y="1046"/>
                </a:lnTo>
                <a:lnTo>
                  <a:pt x="3388" y="1048"/>
                </a:lnTo>
                <a:lnTo>
                  <a:pt x="3388" y="1050"/>
                </a:lnTo>
                <a:lnTo>
                  <a:pt x="3388" y="1050"/>
                </a:lnTo>
                <a:lnTo>
                  <a:pt x="3388" y="1053"/>
                </a:lnTo>
                <a:lnTo>
                  <a:pt x="3388" y="1057"/>
                </a:lnTo>
                <a:lnTo>
                  <a:pt x="3388" y="1059"/>
                </a:lnTo>
                <a:lnTo>
                  <a:pt x="3388" y="1063"/>
                </a:lnTo>
                <a:lnTo>
                  <a:pt x="3388" y="1067"/>
                </a:lnTo>
                <a:lnTo>
                  <a:pt x="3388" y="1069"/>
                </a:lnTo>
                <a:lnTo>
                  <a:pt x="3390" y="1071"/>
                </a:lnTo>
                <a:lnTo>
                  <a:pt x="3390" y="1076"/>
                </a:lnTo>
                <a:lnTo>
                  <a:pt x="3390" y="1076"/>
                </a:lnTo>
                <a:lnTo>
                  <a:pt x="3390" y="1078"/>
                </a:lnTo>
                <a:lnTo>
                  <a:pt x="3390" y="1078"/>
                </a:lnTo>
                <a:lnTo>
                  <a:pt x="3388" y="1078"/>
                </a:lnTo>
                <a:lnTo>
                  <a:pt x="3386" y="1078"/>
                </a:lnTo>
                <a:lnTo>
                  <a:pt x="3386" y="1078"/>
                </a:lnTo>
                <a:lnTo>
                  <a:pt x="3388" y="1076"/>
                </a:lnTo>
                <a:lnTo>
                  <a:pt x="3388" y="1076"/>
                </a:lnTo>
                <a:lnTo>
                  <a:pt x="3386" y="1076"/>
                </a:lnTo>
                <a:lnTo>
                  <a:pt x="3382" y="1078"/>
                </a:lnTo>
                <a:lnTo>
                  <a:pt x="3363" y="1082"/>
                </a:lnTo>
                <a:lnTo>
                  <a:pt x="3357" y="1082"/>
                </a:lnTo>
                <a:lnTo>
                  <a:pt x="3348" y="1080"/>
                </a:lnTo>
                <a:lnTo>
                  <a:pt x="3346" y="1078"/>
                </a:lnTo>
                <a:lnTo>
                  <a:pt x="3340" y="1074"/>
                </a:lnTo>
                <a:lnTo>
                  <a:pt x="3338" y="1071"/>
                </a:lnTo>
                <a:lnTo>
                  <a:pt x="3336" y="1069"/>
                </a:lnTo>
                <a:lnTo>
                  <a:pt x="3334" y="1069"/>
                </a:lnTo>
                <a:lnTo>
                  <a:pt x="3334" y="1067"/>
                </a:lnTo>
                <a:lnTo>
                  <a:pt x="3332" y="1067"/>
                </a:lnTo>
                <a:lnTo>
                  <a:pt x="3327" y="1067"/>
                </a:lnTo>
                <a:lnTo>
                  <a:pt x="3325" y="1067"/>
                </a:lnTo>
                <a:lnTo>
                  <a:pt x="3323" y="1065"/>
                </a:lnTo>
                <a:lnTo>
                  <a:pt x="3321" y="1065"/>
                </a:lnTo>
                <a:lnTo>
                  <a:pt x="3319" y="1063"/>
                </a:lnTo>
                <a:lnTo>
                  <a:pt x="3317" y="1061"/>
                </a:lnTo>
                <a:lnTo>
                  <a:pt x="3317" y="1061"/>
                </a:lnTo>
                <a:lnTo>
                  <a:pt x="3317" y="1059"/>
                </a:lnTo>
                <a:lnTo>
                  <a:pt x="3317" y="1057"/>
                </a:lnTo>
                <a:lnTo>
                  <a:pt x="3315" y="1053"/>
                </a:lnTo>
                <a:lnTo>
                  <a:pt x="3315" y="1050"/>
                </a:lnTo>
                <a:lnTo>
                  <a:pt x="3315" y="1044"/>
                </a:lnTo>
                <a:lnTo>
                  <a:pt x="3315" y="1044"/>
                </a:lnTo>
                <a:lnTo>
                  <a:pt x="3317" y="1042"/>
                </a:lnTo>
                <a:lnTo>
                  <a:pt x="3317" y="1040"/>
                </a:lnTo>
                <a:lnTo>
                  <a:pt x="3317" y="1040"/>
                </a:lnTo>
                <a:lnTo>
                  <a:pt x="3319" y="1040"/>
                </a:lnTo>
                <a:lnTo>
                  <a:pt x="3319" y="1040"/>
                </a:lnTo>
                <a:lnTo>
                  <a:pt x="3319" y="1042"/>
                </a:lnTo>
                <a:lnTo>
                  <a:pt x="3319" y="1040"/>
                </a:lnTo>
                <a:lnTo>
                  <a:pt x="3321" y="1040"/>
                </a:lnTo>
                <a:lnTo>
                  <a:pt x="3321" y="1036"/>
                </a:lnTo>
                <a:lnTo>
                  <a:pt x="3323" y="1036"/>
                </a:lnTo>
                <a:lnTo>
                  <a:pt x="3323" y="1036"/>
                </a:lnTo>
                <a:lnTo>
                  <a:pt x="3323" y="1034"/>
                </a:lnTo>
                <a:lnTo>
                  <a:pt x="3323" y="1034"/>
                </a:lnTo>
                <a:lnTo>
                  <a:pt x="3323" y="1032"/>
                </a:lnTo>
                <a:lnTo>
                  <a:pt x="3323" y="1027"/>
                </a:lnTo>
                <a:lnTo>
                  <a:pt x="3325" y="1023"/>
                </a:lnTo>
                <a:lnTo>
                  <a:pt x="3325" y="1021"/>
                </a:lnTo>
                <a:lnTo>
                  <a:pt x="3327" y="1021"/>
                </a:lnTo>
                <a:lnTo>
                  <a:pt x="3329" y="1019"/>
                </a:lnTo>
                <a:lnTo>
                  <a:pt x="3332" y="1019"/>
                </a:lnTo>
                <a:lnTo>
                  <a:pt x="3334" y="1019"/>
                </a:lnTo>
                <a:lnTo>
                  <a:pt x="3338" y="1019"/>
                </a:lnTo>
                <a:lnTo>
                  <a:pt x="3336" y="1017"/>
                </a:lnTo>
                <a:lnTo>
                  <a:pt x="3336" y="1017"/>
                </a:lnTo>
                <a:lnTo>
                  <a:pt x="3336" y="1017"/>
                </a:lnTo>
                <a:lnTo>
                  <a:pt x="3334" y="1015"/>
                </a:lnTo>
                <a:lnTo>
                  <a:pt x="3332" y="1015"/>
                </a:lnTo>
                <a:lnTo>
                  <a:pt x="3329" y="1015"/>
                </a:lnTo>
                <a:lnTo>
                  <a:pt x="3329" y="1015"/>
                </a:lnTo>
                <a:lnTo>
                  <a:pt x="3327" y="1015"/>
                </a:lnTo>
                <a:lnTo>
                  <a:pt x="3325" y="1013"/>
                </a:lnTo>
                <a:lnTo>
                  <a:pt x="3323" y="1011"/>
                </a:lnTo>
                <a:lnTo>
                  <a:pt x="3321" y="1006"/>
                </a:lnTo>
                <a:lnTo>
                  <a:pt x="3321" y="1006"/>
                </a:lnTo>
                <a:lnTo>
                  <a:pt x="3319" y="1004"/>
                </a:lnTo>
                <a:lnTo>
                  <a:pt x="3319" y="1002"/>
                </a:lnTo>
                <a:lnTo>
                  <a:pt x="3319" y="1000"/>
                </a:lnTo>
                <a:lnTo>
                  <a:pt x="3315" y="996"/>
                </a:lnTo>
                <a:lnTo>
                  <a:pt x="3313" y="994"/>
                </a:lnTo>
                <a:lnTo>
                  <a:pt x="3311" y="994"/>
                </a:lnTo>
                <a:lnTo>
                  <a:pt x="3311" y="992"/>
                </a:lnTo>
                <a:lnTo>
                  <a:pt x="3308" y="992"/>
                </a:lnTo>
                <a:lnTo>
                  <a:pt x="3308" y="992"/>
                </a:lnTo>
                <a:lnTo>
                  <a:pt x="3308" y="990"/>
                </a:lnTo>
                <a:lnTo>
                  <a:pt x="3306" y="988"/>
                </a:lnTo>
                <a:lnTo>
                  <a:pt x="3304" y="983"/>
                </a:lnTo>
                <a:lnTo>
                  <a:pt x="3300" y="979"/>
                </a:lnTo>
                <a:lnTo>
                  <a:pt x="3300" y="979"/>
                </a:lnTo>
                <a:lnTo>
                  <a:pt x="3300" y="979"/>
                </a:lnTo>
                <a:lnTo>
                  <a:pt x="3298" y="977"/>
                </a:lnTo>
                <a:lnTo>
                  <a:pt x="3298" y="975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69"/>
                </a:lnTo>
                <a:lnTo>
                  <a:pt x="3296" y="969"/>
                </a:lnTo>
                <a:lnTo>
                  <a:pt x="3296" y="967"/>
                </a:lnTo>
                <a:lnTo>
                  <a:pt x="3296" y="965"/>
                </a:lnTo>
                <a:lnTo>
                  <a:pt x="3296" y="960"/>
                </a:lnTo>
                <a:lnTo>
                  <a:pt x="3298" y="958"/>
                </a:lnTo>
                <a:lnTo>
                  <a:pt x="3298" y="958"/>
                </a:lnTo>
                <a:lnTo>
                  <a:pt x="3296" y="958"/>
                </a:lnTo>
                <a:lnTo>
                  <a:pt x="3296" y="962"/>
                </a:lnTo>
                <a:lnTo>
                  <a:pt x="3294" y="960"/>
                </a:lnTo>
                <a:lnTo>
                  <a:pt x="3294" y="956"/>
                </a:lnTo>
                <a:lnTo>
                  <a:pt x="3294" y="954"/>
                </a:lnTo>
                <a:lnTo>
                  <a:pt x="3292" y="952"/>
                </a:lnTo>
                <a:lnTo>
                  <a:pt x="3290" y="952"/>
                </a:lnTo>
                <a:lnTo>
                  <a:pt x="3290" y="950"/>
                </a:lnTo>
                <a:lnTo>
                  <a:pt x="3288" y="948"/>
                </a:lnTo>
                <a:lnTo>
                  <a:pt x="3285" y="948"/>
                </a:lnTo>
                <a:lnTo>
                  <a:pt x="3285" y="948"/>
                </a:lnTo>
                <a:lnTo>
                  <a:pt x="3283" y="948"/>
                </a:lnTo>
                <a:lnTo>
                  <a:pt x="3285" y="946"/>
                </a:lnTo>
                <a:lnTo>
                  <a:pt x="3285" y="944"/>
                </a:lnTo>
                <a:lnTo>
                  <a:pt x="3285" y="944"/>
                </a:lnTo>
                <a:lnTo>
                  <a:pt x="3288" y="941"/>
                </a:lnTo>
                <a:lnTo>
                  <a:pt x="3288" y="941"/>
                </a:lnTo>
                <a:lnTo>
                  <a:pt x="3290" y="939"/>
                </a:lnTo>
                <a:lnTo>
                  <a:pt x="3290" y="941"/>
                </a:lnTo>
                <a:lnTo>
                  <a:pt x="3290" y="941"/>
                </a:lnTo>
                <a:lnTo>
                  <a:pt x="3290" y="939"/>
                </a:lnTo>
                <a:lnTo>
                  <a:pt x="3292" y="939"/>
                </a:lnTo>
                <a:lnTo>
                  <a:pt x="3292" y="937"/>
                </a:lnTo>
                <a:lnTo>
                  <a:pt x="3294" y="935"/>
                </a:lnTo>
                <a:lnTo>
                  <a:pt x="3294" y="933"/>
                </a:lnTo>
                <a:lnTo>
                  <a:pt x="3294" y="933"/>
                </a:lnTo>
                <a:lnTo>
                  <a:pt x="3294" y="931"/>
                </a:lnTo>
                <a:lnTo>
                  <a:pt x="3296" y="931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7"/>
                </a:lnTo>
                <a:lnTo>
                  <a:pt x="3296" y="927"/>
                </a:lnTo>
                <a:lnTo>
                  <a:pt x="3296" y="925"/>
                </a:lnTo>
                <a:lnTo>
                  <a:pt x="3296" y="927"/>
                </a:lnTo>
                <a:lnTo>
                  <a:pt x="3296" y="927"/>
                </a:lnTo>
                <a:lnTo>
                  <a:pt x="3298" y="927"/>
                </a:lnTo>
                <a:lnTo>
                  <a:pt x="3298" y="927"/>
                </a:lnTo>
                <a:lnTo>
                  <a:pt x="3298" y="925"/>
                </a:lnTo>
                <a:lnTo>
                  <a:pt x="3300" y="927"/>
                </a:lnTo>
                <a:lnTo>
                  <a:pt x="3300" y="927"/>
                </a:lnTo>
                <a:lnTo>
                  <a:pt x="3304" y="925"/>
                </a:lnTo>
                <a:lnTo>
                  <a:pt x="3306" y="925"/>
                </a:lnTo>
                <a:lnTo>
                  <a:pt x="3306" y="925"/>
                </a:lnTo>
                <a:lnTo>
                  <a:pt x="3311" y="921"/>
                </a:lnTo>
                <a:lnTo>
                  <a:pt x="3311" y="921"/>
                </a:lnTo>
                <a:lnTo>
                  <a:pt x="3311" y="921"/>
                </a:lnTo>
                <a:lnTo>
                  <a:pt x="3313" y="923"/>
                </a:lnTo>
                <a:lnTo>
                  <a:pt x="3313" y="923"/>
                </a:lnTo>
                <a:lnTo>
                  <a:pt x="3313" y="923"/>
                </a:lnTo>
                <a:lnTo>
                  <a:pt x="3315" y="921"/>
                </a:lnTo>
                <a:lnTo>
                  <a:pt x="3313" y="921"/>
                </a:lnTo>
                <a:lnTo>
                  <a:pt x="3313" y="921"/>
                </a:lnTo>
                <a:lnTo>
                  <a:pt x="3313" y="918"/>
                </a:lnTo>
                <a:lnTo>
                  <a:pt x="3315" y="918"/>
                </a:lnTo>
                <a:lnTo>
                  <a:pt x="3315" y="918"/>
                </a:lnTo>
                <a:lnTo>
                  <a:pt x="3319" y="916"/>
                </a:lnTo>
                <a:lnTo>
                  <a:pt x="3319" y="916"/>
                </a:lnTo>
                <a:lnTo>
                  <a:pt x="3319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2"/>
                </a:lnTo>
                <a:lnTo>
                  <a:pt x="3323" y="912"/>
                </a:lnTo>
                <a:lnTo>
                  <a:pt x="3323" y="912"/>
                </a:lnTo>
                <a:lnTo>
                  <a:pt x="3323" y="910"/>
                </a:lnTo>
                <a:lnTo>
                  <a:pt x="3323" y="910"/>
                </a:lnTo>
                <a:lnTo>
                  <a:pt x="3325" y="910"/>
                </a:lnTo>
                <a:lnTo>
                  <a:pt x="3327" y="910"/>
                </a:lnTo>
                <a:lnTo>
                  <a:pt x="3329" y="910"/>
                </a:lnTo>
                <a:lnTo>
                  <a:pt x="3329" y="910"/>
                </a:lnTo>
                <a:lnTo>
                  <a:pt x="3332" y="908"/>
                </a:lnTo>
                <a:lnTo>
                  <a:pt x="3334" y="908"/>
                </a:lnTo>
                <a:lnTo>
                  <a:pt x="3336" y="906"/>
                </a:lnTo>
                <a:lnTo>
                  <a:pt x="3338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2" y="904"/>
                </a:lnTo>
                <a:lnTo>
                  <a:pt x="3342" y="904"/>
                </a:lnTo>
                <a:lnTo>
                  <a:pt x="3346" y="902"/>
                </a:lnTo>
                <a:lnTo>
                  <a:pt x="3348" y="900"/>
                </a:lnTo>
                <a:lnTo>
                  <a:pt x="3350" y="900"/>
                </a:lnTo>
                <a:lnTo>
                  <a:pt x="3355" y="902"/>
                </a:lnTo>
                <a:lnTo>
                  <a:pt x="3357" y="902"/>
                </a:lnTo>
                <a:lnTo>
                  <a:pt x="3357" y="904"/>
                </a:lnTo>
                <a:lnTo>
                  <a:pt x="3361" y="904"/>
                </a:lnTo>
                <a:lnTo>
                  <a:pt x="3361" y="904"/>
                </a:lnTo>
                <a:lnTo>
                  <a:pt x="3363" y="906"/>
                </a:lnTo>
                <a:lnTo>
                  <a:pt x="3363" y="906"/>
                </a:lnTo>
                <a:lnTo>
                  <a:pt x="3363" y="906"/>
                </a:lnTo>
                <a:lnTo>
                  <a:pt x="3365" y="904"/>
                </a:lnTo>
                <a:lnTo>
                  <a:pt x="3367" y="904"/>
                </a:lnTo>
                <a:lnTo>
                  <a:pt x="3367" y="904"/>
                </a:lnTo>
                <a:lnTo>
                  <a:pt x="3367" y="902"/>
                </a:lnTo>
                <a:lnTo>
                  <a:pt x="3371" y="904"/>
                </a:lnTo>
                <a:lnTo>
                  <a:pt x="3373" y="904"/>
                </a:lnTo>
                <a:lnTo>
                  <a:pt x="3376" y="904"/>
                </a:lnTo>
                <a:lnTo>
                  <a:pt x="3376" y="904"/>
                </a:lnTo>
                <a:lnTo>
                  <a:pt x="3378" y="906"/>
                </a:lnTo>
                <a:lnTo>
                  <a:pt x="3378" y="908"/>
                </a:lnTo>
                <a:lnTo>
                  <a:pt x="3378" y="910"/>
                </a:lnTo>
                <a:lnTo>
                  <a:pt x="3378" y="910"/>
                </a:lnTo>
                <a:lnTo>
                  <a:pt x="3376" y="912"/>
                </a:lnTo>
                <a:lnTo>
                  <a:pt x="3378" y="912"/>
                </a:lnTo>
                <a:lnTo>
                  <a:pt x="3378" y="916"/>
                </a:lnTo>
                <a:lnTo>
                  <a:pt x="3376" y="921"/>
                </a:lnTo>
                <a:lnTo>
                  <a:pt x="3373" y="925"/>
                </a:lnTo>
                <a:lnTo>
                  <a:pt x="3371" y="927"/>
                </a:lnTo>
                <a:lnTo>
                  <a:pt x="3373" y="929"/>
                </a:lnTo>
                <a:lnTo>
                  <a:pt x="3378" y="931"/>
                </a:lnTo>
                <a:lnTo>
                  <a:pt x="3378" y="933"/>
                </a:lnTo>
                <a:lnTo>
                  <a:pt x="3378" y="933"/>
                </a:lnTo>
                <a:lnTo>
                  <a:pt x="3373" y="933"/>
                </a:lnTo>
                <a:lnTo>
                  <a:pt x="3371" y="931"/>
                </a:lnTo>
                <a:lnTo>
                  <a:pt x="3369" y="931"/>
                </a:lnTo>
                <a:lnTo>
                  <a:pt x="3367" y="931"/>
                </a:lnTo>
                <a:lnTo>
                  <a:pt x="3361" y="931"/>
                </a:lnTo>
                <a:lnTo>
                  <a:pt x="3357" y="931"/>
                </a:lnTo>
                <a:lnTo>
                  <a:pt x="3355" y="931"/>
                </a:lnTo>
                <a:lnTo>
                  <a:pt x="3352" y="931"/>
                </a:lnTo>
                <a:lnTo>
                  <a:pt x="3350" y="933"/>
                </a:lnTo>
                <a:lnTo>
                  <a:pt x="3350" y="933"/>
                </a:lnTo>
                <a:lnTo>
                  <a:pt x="3350" y="935"/>
                </a:lnTo>
                <a:lnTo>
                  <a:pt x="3348" y="937"/>
                </a:lnTo>
                <a:lnTo>
                  <a:pt x="3346" y="937"/>
                </a:lnTo>
                <a:lnTo>
                  <a:pt x="3346" y="939"/>
                </a:lnTo>
                <a:lnTo>
                  <a:pt x="3346" y="941"/>
                </a:lnTo>
                <a:lnTo>
                  <a:pt x="3348" y="941"/>
                </a:lnTo>
                <a:lnTo>
                  <a:pt x="3350" y="944"/>
                </a:lnTo>
                <a:lnTo>
                  <a:pt x="3350" y="946"/>
                </a:lnTo>
                <a:lnTo>
                  <a:pt x="3352" y="946"/>
                </a:lnTo>
                <a:lnTo>
                  <a:pt x="3352" y="946"/>
                </a:lnTo>
                <a:lnTo>
                  <a:pt x="3355" y="946"/>
                </a:lnTo>
                <a:lnTo>
                  <a:pt x="3355" y="946"/>
                </a:lnTo>
                <a:lnTo>
                  <a:pt x="3352" y="946"/>
                </a:lnTo>
                <a:lnTo>
                  <a:pt x="3350" y="946"/>
                </a:lnTo>
                <a:lnTo>
                  <a:pt x="3348" y="948"/>
                </a:lnTo>
                <a:lnTo>
                  <a:pt x="3348" y="946"/>
                </a:lnTo>
                <a:lnTo>
                  <a:pt x="3348" y="946"/>
                </a:lnTo>
                <a:lnTo>
                  <a:pt x="3344" y="944"/>
                </a:lnTo>
                <a:lnTo>
                  <a:pt x="3342" y="944"/>
                </a:lnTo>
                <a:lnTo>
                  <a:pt x="3338" y="944"/>
                </a:lnTo>
                <a:lnTo>
                  <a:pt x="3336" y="946"/>
                </a:lnTo>
                <a:lnTo>
                  <a:pt x="3336" y="946"/>
                </a:lnTo>
                <a:lnTo>
                  <a:pt x="3336" y="948"/>
                </a:lnTo>
                <a:lnTo>
                  <a:pt x="3336" y="948"/>
                </a:lnTo>
                <a:lnTo>
                  <a:pt x="3336" y="950"/>
                </a:lnTo>
                <a:lnTo>
                  <a:pt x="3338" y="950"/>
                </a:lnTo>
                <a:lnTo>
                  <a:pt x="3340" y="950"/>
                </a:lnTo>
                <a:lnTo>
                  <a:pt x="3342" y="952"/>
                </a:lnTo>
                <a:lnTo>
                  <a:pt x="3344" y="952"/>
                </a:lnTo>
                <a:lnTo>
                  <a:pt x="3344" y="952"/>
                </a:lnTo>
                <a:lnTo>
                  <a:pt x="3346" y="956"/>
                </a:lnTo>
                <a:lnTo>
                  <a:pt x="3348" y="960"/>
                </a:lnTo>
                <a:lnTo>
                  <a:pt x="3348" y="962"/>
                </a:lnTo>
                <a:lnTo>
                  <a:pt x="3350" y="962"/>
                </a:lnTo>
                <a:lnTo>
                  <a:pt x="3350" y="965"/>
                </a:lnTo>
                <a:lnTo>
                  <a:pt x="3350" y="965"/>
                </a:lnTo>
                <a:lnTo>
                  <a:pt x="3350" y="967"/>
                </a:lnTo>
                <a:lnTo>
                  <a:pt x="3350" y="967"/>
                </a:lnTo>
                <a:lnTo>
                  <a:pt x="3350" y="969"/>
                </a:lnTo>
                <a:lnTo>
                  <a:pt x="3350" y="971"/>
                </a:lnTo>
                <a:lnTo>
                  <a:pt x="3352" y="971"/>
                </a:lnTo>
                <a:lnTo>
                  <a:pt x="3355" y="971"/>
                </a:lnTo>
                <a:lnTo>
                  <a:pt x="3355" y="971"/>
                </a:lnTo>
                <a:lnTo>
                  <a:pt x="3357" y="971"/>
                </a:lnTo>
                <a:lnTo>
                  <a:pt x="3359" y="973"/>
                </a:lnTo>
                <a:lnTo>
                  <a:pt x="3359" y="973"/>
                </a:lnTo>
                <a:lnTo>
                  <a:pt x="3359" y="975"/>
                </a:lnTo>
                <a:lnTo>
                  <a:pt x="3359" y="975"/>
                </a:lnTo>
                <a:lnTo>
                  <a:pt x="3361" y="975"/>
                </a:lnTo>
                <a:lnTo>
                  <a:pt x="3361" y="975"/>
                </a:lnTo>
                <a:lnTo>
                  <a:pt x="3363" y="975"/>
                </a:lnTo>
                <a:lnTo>
                  <a:pt x="3363" y="975"/>
                </a:lnTo>
                <a:lnTo>
                  <a:pt x="3365" y="977"/>
                </a:lnTo>
                <a:lnTo>
                  <a:pt x="3365" y="977"/>
                </a:lnTo>
                <a:lnTo>
                  <a:pt x="3367" y="977"/>
                </a:lnTo>
                <a:lnTo>
                  <a:pt x="3367" y="977"/>
                </a:lnTo>
                <a:lnTo>
                  <a:pt x="3369" y="977"/>
                </a:lnTo>
                <a:lnTo>
                  <a:pt x="3369" y="977"/>
                </a:lnTo>
                <a:lnTo>
                  <a:pt x="3369" y="981"/>
                </a:lnTo>
                <a:lnTo>
                  <a:pt x="3369" y="983"/>
                </a:lnTo>
                <a:lnTo>
                  <a:pt x="3369" y="986"/>
                </a:lnTo>
                <a:lnTo>
                  <a:pt x="3369" y="986"/>
                </a:lnTo>
                <a:lnTo>
                  <a:pt x="3367" y="990"/>
                </a:lnTo>
                <a:lnTo>
                  <a:pt x="3367" y="990"/>
                </a:lnTo>
                <a:lnTo>
                  <a:pt x="3367" y="992"/>
                </a:lnTo>
                <a:lnTo>
                  <a:pt x="3367" y="994"/>
                </a:lnTo>
                <a:lnTo>
                  <a:pt x="3369" y="998"/>
                </a:lnTo>
                <a:lnTo>
                  <a:pt x="3371" y="1002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2"/>
                </a:lnTo>
                <a:lnTo>
                  <a:pt x="3373" y="998"/>
                </a:lnTo>
                <a:lnTo>
                  <a:pt x="3373" y="996"/>
                </a:lnTo>
                <a:lnTo>
                  <a:pt x="3373" y="996"/>
                </a:lnTo>
                <a:lnTo>
                  <a:pt x="3373" y="992"/>
                </a:lnTo>
                <a:lnTo>
                  <a:pt x="3376" y="992"/>
                </a:lnTo>
                <a:lnTo>
                  <a:pt x="3378" y="990"/>
                </a:lnTo>
                <a:lnTo>
                  <a:pt x="3378" y="990"/>
                </a:lnTo>
                <a:lnTo>
                  <a:pt x="3380" y="990"/>
                </a:lnTo>
                <a:lnTo>
                  <a:pt x="3382" y="988"/>
                </a:lnTo>
                <a:lnTo>
                  <a:pt x="3384" y="988"/>
                </a:lnTo>
                <a:lnTo>
                  <a:pt x="3386" y="988"/>
                </a:lnTo>
                <a:lnTo>
                  <a:pt x="3388" y="988"/>
                </a:lnTo>
                <a:lnTo>
                  <a:pt x="3388" y="990"/>
                </a:lnTo>
                <a:lnTo>
                  <a:pt x="3390" y="992"/>
                </a:lnTo>
                <a:lnTo>
                  <a:pt x="3390" y="994"/>
                </a:lnTo>
                <a:lnTo>
                  <a:pt x="3390" y="996"/>
                </a:lnTo>
                <a:lnTo>
                  <a:pt x="3392" y="998"/>
                </a:lnTo>
                <a:lnTo>
                  <a:pt x="3392" y="1000"/>
                </a:lnTo>
                <a:lnTo>
                  <a:pt x="3394" y="1002"/>
                </a:lnTo>
                <a:lnTo>
                  <a:pt x="3399" y="1004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9"/>
                </a:lnTo>
                <a:lnTo>
                  <a:pt x="3401" y="1009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3108655" y="441656"/>
            <a:ext cx="5974690" cy="5974689"/>
            <a:chOff x="1027113" y="1023938"/>
            <a:chExt cx="4937760" cy="4937759"/>
          </a:xfrm>
        </p:grpSpPr>
        <p:grpSp>
          <p:nvGrpSpPr>
            <p:cNvPr id="19" name="Group 4"/>
            <p:cNvGrpSpPr>
              <a:grpSpLocks noChangeAspect="1"/>
            </p:cNvGrpSpPr>
            <p:nvPr/>
          </p:nvGrpSpPr>
          <p:grpSpPr bwMode="auto">
            <a:xfrm>
              <a:off x="1027113" y="1023938"/>
              <a:ext cx="4937760" cy="4937759"/>
              <a:chOff x="647" y="645"/>
              <a:chExt cx="3126" cy="3126"/>
            </a:xfrm>
          </p:grpSpPr>
          <p:sp>
            <p:nvSpPr>
              <p:cNvPr id="21" name="Freeform 5"/>
              <p:cNvSpPr>
                <a:spLocks/>
              </p:cNvSpPr>
              <p:nvPr/>
            </p:nvSpPr>
            <p:spPr bwMode="auto">
              <a:xfrm>
                <a:off x="738" y="645"/>
                <a:ext cx="1644" cy="1299"/>
              </a:xfrm>
              <a:custGeom>
                <a:avLst/>
                <a:gdLst>
                  <a:gd name="T0" fmla="*/ 285 w 559"/>
                  <a:gd name="T1" fmla="*/ 442 h 442"/>
                  <a:gd name="T2" fmla="*/ 210 w 559"/>
                  <a:gd name="T3" fmla="*/ 415 h 442"/>
                  <a:gd name="T4" fmla="*/ 145 w 559"/>
                  <a:gd name="T5" fmla="*/ 335 h 442"/>
                  <a:gd name="T6" fmla="*/ 79 w 559"/>
                  <a:gd name="T7" fmla="*/ 379 h 442"/>
                  <a:gd name="T8" fmla="*/ 3 w 559"/>
                  <a:gd name="T9" fmla="*/ 355 h 442"/>
                  <a:gd name="T10" fmla="*/ 0 w 559"/>
                  <a:gd name="T11" fmla="*/ 350 h 442"/>
                  <a:gd name="T12" fmla="*/ 492 w 559"/>
                  <a:gd name="T13" fmla="*/ 0 h 442"/>
                  <a:gd name="T14" fmla="*/ 495 w 559"/>
                  <a:gd name="T15" fmla="*/ 1 h 442"/>
                  <a:gd name="T16" fmla="*/ 496 w 559"/>
                  <a:gd name="T17" fmla="*/ 90 h 442"/>
                  <a:gd name="T18" fmla="*/ 500 w 559"/>
                  <a:gd name="T19" fmla="*/ 94 h 442"/>
                  <a:gd name="T20" fmla="*/ 500 w 559"/>
                  <a:gd name="T21" fmla="*/ 213 h 442"/>
                  <a:gd name="T22" fmla="*/ 496 w 559"/>
                  <a:gd name="T23" fmla="*/ 217 h 442"/>
                  <a:gd name="T24" fmla="*/ 492 w 559"/>
                  <a:gd name="T25" fmla="*/ 302 h 442"/>
                  <a:gd name="T26" fmla="*/ 489 w 559"/>
                  <a:gd name="T27" fmla="*/ 302 h 442"/>
                  <a:gd name="T28" fmla="*/ 481 w 559"/>
                  <a:gd name="T29" fmla="*/ 303 h 442"/>
                  <a:gd name="T30" fmla="*/ 477 w 559"/>
                  <a:gd name="T31" fmla="*/ 303 h 442"/>
                  <a:gd name="T32" fmla="*/ 468 w 559"/>
                  <a:gd name="T33" fmla="*/ 304 h 442"/>
                  <a:gd name="T34" fmla="*/ 461 w 559"/>
                  <a:gd name="T35" fmla="*/ 305 h 442"/>
                  <a:gd name="T36" fmla="*/ 455 w 559"/>
                  <a:gd name="T37" fmla="*/ 306 h 442"/>
                  <a:gd name="T38" fmla="*/ 446 w 559"/>
                  <a:gd name="T39" fmla="*/ 308 h 442"/>
                  <a:gd name="T40" fmla="*/ 442 w 559"/>
                  <a:gd name="T41" fmla="*/ 309 h 442"/>
                  <a:gd name="T42" fmla="*/ 434 w 559"/>
                  <a:gd name="T43" fmla="*/ 312 h 442"/>
                  <a:gd name="T44" fmla="*/ 425 w 559"/>
                  <a:gd name="T45" fmla="*/ 315 h 442"/>
                  <a:gd name="T46" fmla="*/ 417 w 559"/>
                  <a:gd name="T47" fmla="*/ 318 h 442"/>
                  <a:gd name="T48" fmla="*/ 409 w 559"/>
                  <a:gd name="T49" fmla="*/ 321 h 442"/>
                  <a:gd name="T50" fmla="*/ 401 w 559"/>
                  <a:gd name="T51" fmla="*/ 325 h 442"/>
                  <a:gd name="T52" fmla="*/ 393 w 559"/>
                  <a:gd name="T53" fmla="*/ 328 h 442"/>
                  <a:gd name="T54" fmla="*/ 385 w 559"/>
                  <a:gd name="T55" fmla="*/ 333 h 442"/>
                  <a:gd name="T56" fmla="*/ 378 w 559"/>
                  <a:gd name="T57" fmla="*/ 337 h 442"/>
                  <a:gd name="T58" fmla="*/ 371 w 559"/>
                  <a:gd name="T59" fmla="*/ 342 h 442"/>
                  <a:gd name="T60" fmla="*/ 364 w 559"/>
                  <a:gd name="T61" fmla="*/ 347 h 442"/>
                  <a:gd name="T62" fmla="*/ 357 w 559"/>
                  <a:gd name="T63" fmla="*/ 352 h 442"/>
                  <a:gd name="T64" fmla="*/ 350 w 559"/>
                  <a:gd name="T65" fmla="*/ 358 h 442"/>
                  <a:gd name="T66" fmla="*/ 344 w 559"/>
                  <a:gd name="T67" fmla="*/ 363 h 442"/>
                  <a:gd name="T68" fmla="*/ 338 w 559"/>
                  <a:gd name="T69" fmla="*/ 369 h 442"/>
                  <a:gd name="T70" fmla="*/ 289 w 559"/>
                  <a:gd name="T71" fmla="*/ 440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59" h="442">
                    <a:moveTo>
                      <a:pt x="286" y="442"/>
                    </a:moveTo>
                    <a:cubicBezTo>
                      <a:pt x="285" y="442"/>
                      <a:pt x="285" y="442"/>
                      <a:pt x="285" y="442"/>
                    </a:cubicBezTo>
                    <a:cubicBezTo>
                      <a:pt x="213" y="420"/>
                      <a:pt x="213" y="420"/>
                      <a:pt x="213" y="420"/>
                    </a:cubicBezTo>
                    <a:cubicBezTo>
                      <a:pt x="211" y="419"/>
                      <a:pt x="210" y="417"/>
                      <a:pt x="210" y="415"/>
                    </a:cubicBezTo>
                    <a:cubicBezTo>
                      <a:pt x="211" y="411"/>
                      <a:pt x="212" y="406"/>
                      <a:pt x="212" y="402"/>
                    </a:cubicBezTo>
                    <a:cubicBezTo>
                      <a:pt x="212" y="365"/>
                      <a:pt x="182" y="335"/>
                      <a:pt x="145" y="335"/>
                    </a:cubicBezTo>
                    <a:cubicBezTo>
                      <a:pt x="118" y="335"/>
                      <a:pt x="93" y="351"/>
                      <a:pt x="83" y="376"/>
                    </a:cubicBezTo>
                    <a:cubicBezTo>
                      <a:pt x="82" y="378"/>
                      <a:pt x="81" y="379"/>
                      <a:pt x="79" y="379"/>
                    </a:cubicBezTo>
                    <a:cubicBezTo>
                      <a:pt x="79" y="379"/>
                      <a:pt x="78" y="379"/>
                      <a:pt x="78" y="378"/>
                    </a:cubicBezTo>
                    <a:cubicBezTo>
                      <a:pt x="3" y="355"/>
                      <a:pt x="3" y="355"/>
                      <a:pt x="3" y="355"/>
                    </a:cubicBezTo>
                    <a:cubicBezTo>
                      <a:pt x="2" y="355"/>
                      <a:pt x="1" y="354"/>
                      <a:pt x="0" y="353"/>
                    </a:cubicBezTo>
                    <a:cubicBezTo>
                      <a:pt x="0" y="352"/>
                      <a:pt x="0" y="351"/>
                      <a:pt x="0" y="350"/>
                    </a:cubicBezTo>
                    <a:cubicBezTo>
                      <a:pt x="37" y="249"/>
                      <a:pt x="103" y="162"/>
                      <a:pt x="191" y="99"/>
                    </a:cubicBezTo>
                    <a:cubicBezTo>
                      <a:pt x="280" y="36"/>
                      <a:pt x="384" y="2"/>
                      <a:pt x="492" y="0"/>
                    </a:cubicBezTo>
                    <a:cubicBezTo>
                      <a:pt x="492" y="0"/>
                      <a:pt x="492" y="0"/>
                      <a:pt x="492" y="0"/>
                    </a:cubicBezTo>
                    <a:cubicBezTo>
                      <a:pt x="493" y="0"/>
                      <a:pt x="494" y="0"/>
                      <a:pt x="495" y="1"/>
                    </a:cubicBezTo>
                    <a:cubicBezTo>
                      <a:pt x="495" y="2"/>
                      <a:pt x="496" y="3"/>
                      <a:pt x="496" y="4"/>
                    </a:cubicBezTo>
                    <a:cubicBezTo>
                      <a:pt x="496" y="90"/>
                      <a:pt x="496" y="90"/>
                      <a:pt x="496" y="90"/>
                    </a:cubicBezTo>
                    <a:cubicBezTo>
                      <a:pt x="496" y="93"/>
                      <a:pt x="498" y="94"/>
                      <a:pt x="500" y="94"/>
                    </a:cubicBezTo>
                    <a:cubicBezTo>
                      <a:pt x="500" y="94"/>
                      <a:pt x="500" y="94"/>
                      <a:pt x="500" y="94"/>
                    </a:cubicBezTo>
                    <a:cubicBezTo>
                      <a:pt x="533" y="95"/>
                      <a:pt x="559" y="121"/>
                      <a:pt x="559" y="154"/>
                    </a:cubicBezTo>
                    <a:cubicBezTo>
                      <a:pt x="559" y="186"/>
                      <a:pt x="533" y="213"/>
                      <a:pt x="500" y="213"/>
                    </a:cubicBezTo>
                    <a:cubicBezTo>
                      <a:pt x="500" y="213"/>
                      <a:pt x="500" y="213"/>
                      <a:pt x="500" y="213"/>
                    </a:cubicBezTo>
                    <a:cubicBezTo>
                      <a:pt x="498" y="213"/>
                      <a:pt x="496" y="214"/>
                      <a:pt x="496" y="217"/>
                    </a:cubicBezTo>
                    <a:cubicBezTo>
                      <a:pt x="496" y="298"/>
                      <a:pt x="496" y="298"/>
                      <a:pt x="496" y="298"/>
                    </a:cubicBezTo>
                    <a:cubicBezTo>
                      <a:pt x="496" y="300"/>
                      <a:pt x="494" y="302"/>
                      <a:pt x="492" y="302"/>
                    </a:cubicBezTo>
                    <a:cubicBezTo>
                      <a:pt x="491" y="302"/>
                      <a:pt x="491" y="302"/>
                      <a:pt x="491" y="302"/>
                    </a:cubicBezTo>
                    <a:cubicBezTo>
                      <a:pt x="490" y="302"/>
                      <a:pt x="489" y="302"/>
                      <a:pt x="489" y="302"/>
                    </a:cubicBezTo>
                    <a:cubicBezTo>
                      <a:pt x="487" y="302"/>
                      <a:pt x="487" y="302"/>
                      <a:pt x="487" y="302"/>
                    </a:cubicBezTo>
                    <a:cubicBezTo>
                      <a:pt x="485" y="303"/>
                      <a:pt x="483" y="303"/>
                      <a:pt x="481" y="303"/>
                    </a:cubicBezTo>
                    <a:cubicBezTo>
                      <a:pt x="481" y="303"/>
                      <a:pt x="480" y="303"/>
                      <a:pt x="479" y="303"/>
                    </a:cubicBezTo>
                    <a:cubicBezTo>
                      <a:pt x="477" y="303"/>
                      <a:pt x="477" y="303"/>
                      <a:pt x="477" y="303"/>
                    </a:cubicBezTo>
                    <a:cubicBezTo>
                      <a:pt x="476" y="303"/>
                      <a:pt x="474" y="303"/>
                      <a:pt x="472" y="304"/>
                    </a:cubicBezTo>
                    <a:cubicBezTo>
                      <a:pt x="472" y="304"/>
                      <a:pt x="468" y="304"/>
                      <a:pt x="468" y="304"/>
                    </a:cubicBezTo>
                    <a:cubicBezTo>
                      <a:pt x="466" y="305"/>
                      <a:pt x="465" y="305"/>
                      <a:pt x="464" y="305"/>
                    </a:cubicBezTo>
                    <a:cubicBezTo>
                      <a:pt x="463" y="305"/>
                      <a:pt x="462" y="305"/>
                      <a:pt x="461" y="305"/>
                    </a:cubicBezTo>
                    <a:cubicBezTo>
                      <a:pt x="459" y="306"/>
                      <a:pt x="459" y="306"/>
                      <a:pt x="459" y="306"/>
                    </a:cubicBezTo>
                    <a:cubicBezTo>
                      <a:pt x="457" y="306"/>
                      <a:pt x="456" y="306"/>
                      <a:pt x="455" y="306"/>
                    </a:cubicBezTo>
                    <a:cubicBezTo>
                      <a:pt x="454" y="307"/>
                      <a:pt x="450" y="308"/>
                      <a:pt x="450" y="308"/>
                    </a:cubicBezTo>
                    <a:cubicBezTo>
                      <a:pt x="448" y="308"/>
                      <a:pt x="447" y="308"/>
                      <a:pt x="446" y="308"/>
                    </a:cubicBezTo>
                    <a:cubicBezTo>
                      <a:pt x="445" y="309"/>
                      <a:pt x="444" y="309"/>
                      <a:pt x="443" y="309"/>
                    </a:cubicBezTo>
                    <a:cubicBezTo>
                      <a:pt x="442" y="309"/>
                      <a:pt x="442" y="309"/>
                      <a:pt x="442" y="309"/>
                    </a:cubicBezTo>
                    <a:cubicBezTo>
                      <a:pt x="440" y="310"/>
                      <a:pt x="439" y="310"/>
                      <a:pt x="438" y="311"/>
                    </a:cubicBezTo>
                    <a:cubicBezTo>
                      <a:pt x="436" y="311"/>
                      <a:pt x="435" y="311"/>
                      <a:pt x="434" y="312"/>
                    </a:cubicBezTo>
                    <a:cubicBezTo>
                      <a:pt x="432" y="312"/>
                      <a:pt x="431" y="313"/>
                      <a:pt x="429" y="313"/>
                    </a:cubicBezTo>
                    <a:cubicBezTo>
                      <a:pt x="428" y="314"/>
                      <a:pt x="426" y="314"/>
                      <a:pt x="425" y="315"/>
                    </a:cubicBezTo>
                    <a:cubicBezTo>
                      <a:pt x="424" y="315"/>
                      <a:pt x="422" y="316"/>
                      <a:pt x="421" y="316"/>
                    </a:cubicBezTo>
                    <a:cubicBezTo>
                      <a:pt x="420" y="317"/>
                      <a:pt x="418" y="317"/>
                      <a:pt x="417" y="318"/>
                    </a:cubicBezTo>
                    <a:cubicBezTo>
                      <a:pt x="415" y="318"/>
                      <a:pt x="414" y="319"/>
                      <a:pt x="413" y="319"/>
                    </a:cubicBezTo>
                    <a:cubicBezTo>
                      <a:pt x="412" y="320"/>
                      <a:pt x="410" y="320"/>
                      <a:pt x="409" y="321"/>
                    </a:cubicBezTo>
                    <a:cubicBezTo>
                      <a:pt x="407" y="322"/>
                      <a:pt x="406" y="322"/>
                      <a:pt x="405" y="323"/>
                    </a:cubicBezTo>
                    <a:cubicBezTo>
                      <a:pt x="404" y="323"/>
                      <a:pt x="402" y="324"/>
                      <a:pt x="401" y="325"/>
                    </a:cubicBezTo>
                    <a:cubicBezTo>
                      <a:pt x="400" y="325"/>
                      <a:pt x="398" y="326"/>
                      <a:pt x="397" y="326"/>
                    </a:cubicBezTo>
                    <a:cubicBezTo>
                      <a:pt x="396" y="327"/>
                      <a:pt x="394" y="328"/>
                      <a:pt x="393" y="328"/>
                    </a:cubicBezTo>
                    <a:cubicBezTo>
                      <a:pt x="392" y="329"/>
                      <a:pt x="391" y="330"/>
                      <a:pt x="390" y="330"/>
                    </a:cubicBezTo>
                    <a:cubicBezTo>
                      <a:pt x="388" y="331"/>
                      <a:pt x="387" y="332"/>
                      <a:pt x="385" y="333"/>
                    </a:cubicBezTo>
                    <a:cubicBezTo>
                      <a:pt x="383" y="334"/>
                      <a:pt x="383" y="334"/>
                      <a:pt x="383" y="334"/>
                    </a:cubicBezTo>
                    <a:cubicBezTo>
                      <a:pt x="381" y="335"/>
                      <a:pt x="379" y="336"/>
                      <a:pt x="378" y="337"/>
                    </a:cubicBezTo>
                    <a:cubicBezTo>
                      <a:pt x="375" y="339"/>
                      <a:pt x="375" y="339"/>
                      <a:pt x="375" y="339"/>
                    </a:cubicBezTo>
                    <a:cubicBezTo>
                      <a:pt x="374" y="340"/>
                      <a:pt x="372" y="341"/>
                      <a:pt x="371" y="342"/>
                    </a:cubicBezTo>
                    <a:cubicBezTo>
                      <a:pt x="368" y="344"/>
                      <a:pt x="368" y="344"/>
                      <a:pt x="368" y="344"/>
                    </a:cubicBezTo>
                    <a:cubicBezTo>
                      <a:pt x="367" y="345"/>
                      <a:pt x="365" y="346"/>
                      <a:pt x="364" y="347"/>
                    </a:cubicBezTo>
                    <a:cubicBezTo>
                      <a:pt x="363" y="347"/>
                      <a:pt x="362" y="348"/>
                      <a:pt x="361" y="349"/>
                    </a:cubicBezTo>
                    <a:cubicBezTo>
                      <a:pt x="360" y="350"/>
                      <a:pt x="358" y="351"/>
                      <a:pt x="357" y="352"/>
                    </a:cubicBezTo>
                    <a:cubicBezTo>
                      <a:pt x="355" y="354"/>
                      <a:pt x="355" y="354"/>
                      <a:pt x="355" y="354"/>
                    </a:cubicBezTo>
                    <a:cubicBezTo>
                      <a:pt x="353" y="355"/>
                      <a:pt x="352" y="356"/>
                      <a:pt x="350" y="358"/>
                    </a:cubicBezTo>
                    <a:cubicBezTo>
                      <a:pt x="349" y="359"/>
                      <a:pt x="349" y="359"/>
                      <a:pt x="349" y="359"/>
                    </a:cubicBezTo>
                    <a:cubicBezTo>
                      <a:pt x="347" y="360"/>
                      <a:pt x="345" y="362"/>
                      <a:pt x="344" y="363"/>
                    </a:cubicBezTo>
                    <a:cubicBezTo>
                      <a:pt x="343" y="364"/>
                      <a:pt x="343" y="364"/>
                      <a:pt x="343" y="364"/>
                    </a:cubicBezTo>
                    <a:cubicBezTo>
                      <a:pt x="341" y="366"/>
                      <a:pt x="339" y="368"/>
                      <a:pt x="338" y="369"/>
                    </a:cubicBezTo>
                    <a:cubicBezTo>
                      <a:pt x="337" y="370"/>
                      <a:pt x="337" y="370"/>
                      <a:pt x="337" y="370"/>
                    </a:cubicBezTo>
                    <a:cubicBezTo>
                      <a:pt x="317" y="390"/>
                      <a:pt x="301" y="414"/>
                      <a:pt x="289" y="440"/>
                    </a:cubicBezTo>
                    <a:cubicBezTo>
                      <a:pt x="289" y="441"/>
                      <a:pt x="287" y="442"/>
                      <a:pt x="286" y="4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 6"/>
              <p:cNvSpPr>
                <a:spLocks/>
              </p:cNvSpPr>
              <p:nvPr/>
            </p:nvSpPr>
            <p:spPr bwMode="auto">
              <a:xfrm>
                <a:off x="2220" y="645"/>
                <a:ext cx="1462" cy="1360"/>
              </a:xfrm>
              <a:custGeom>
                <a:avLst/>
                <a:gdLst>
                  <a:gd name="T0" fmla="*/ 353 w 497"/>
                  <a:gd name="T1" fmla="*/ 463 h 463"/>
                  <a:gd name="T2" fmla="*/ 296 w 497"/>
                  <a:gd name="T3" fmla="*/ 420 h 463"/>
                  <a:gd name="T4" fmla="*/ 295 w 497"/>
                  <a:gd name="T5" fmla="*/ 418 h 463"/>
                  <a:gd name="T6" fmla="*/ 293 w 497"/>
                  <a:gd name="T7" fmla="*/ 417 h 463"/>
                  <a:gd name="T8" fmla="*/ 291 w 497"/>
                  <a:gd name="T9" fmla="*/ 417 h 463"/>
                  <a:gd name="T10" fmla="*/ 211 w 497"/>
                  <a:gd name="T11" fmla="*/ 442 h 463"/>
                  <a:gd name="T12" fmla="*/ 210 w 497"/>
                  <a:gd name="T13" fmla="*/ 442 h 463"/>
                  <a:gd name="T14" fmla="*/ 207 w 497"/>
                  <a:gd name="T15" fmla="*/ 440 h 463"/>
                  <a:gd name="T16" fmla="*/ 5 w 497"/>
                  <a:gd name="T17" fmla="*/ 302 h 463"/>
                  <a:gd name="T18" fmla="*/ 4 w 497"/>
                  <a:gd name="T19" fmla="*/ 302 h 463"/>
                  <a:gd name="T20" fmla="*/ 0 w 497"/>
                  <a:gd name="T21" fmla="*/ 298 h 463"/>
                  <a:gd name="T22" fmla="*/ 0 w 497"/>
                  <a:gd name="T23" fmla="*/ 224 h 463"/>
                  <a:gd name="T24" fmla="*/ 3 w 497"/>
                  <a:gd name="T25" fmla="*/ 220 h 463"/>
                  <a:gd name="T26" fmla="*/ 63 w 497"/>
                  <a:gd name="T27" fmla="*/ 154 h 463"/>
                  <a:gd name="T28" fmla="*/ 3 w 497"/>
                  <a:gd name="T29" fmla="*/ 87 h 463"/>
                  <a:gd name="T30" fmla="*/ 0 w 497"/>
                  <a:gd name="T31" fmla="*/ 83 h 463"/>
                  <a:gd name="T32" fmla="*/ 0 w 497"/>
                  <a:gd name="T33" fmla="*/ 4 h 463"/>
                  <a:gd name="T34" fmla="*/ 4 w 497"/>
                  <a:gd name="T35" fmla="*/ 0 h 463"/>
                  <a:gd name="T36" fmla="*/ 4 w 497"/>
                  <a:gd name="T37" fmla="*/ 0 h 463"/>
                  <a:gd name="T38" fmla="*/ 5 w 497"/>
                  <a:gd name="T39" fmla="*/ 0 h 463"/>
                  <a:gd name="T40" fmla="*/ 496 w 497"/>
                  <a:gd name="T41" fmla="*/ 350 h 463"/>
                  <a:gd name="T42" fmla="*/ 496 w 497"/>
                  <a:gd name="T43" fmla="*/ 354 h 463"/>
                  <a:gd name="T44" fmla="*/ 494 w 497"/>
                  <a:gd name="T45" fmla="*/ 356 h 463"/>
                  <a:gd name="T46" fmla="*/ 412 w 497"/>
                  <a:gd name="T47" fmla="*/ 381 h 463"/>
                  <a:gd name="T48" fmla="*/ 410 w 497"/>
                  <a:gd name="T49" fmla="*/ 383 h 463"/>
                  <a:gd name="T50" fmla="*/ 409 w 497"/>
                  <a:gd name="T51" fmla="*/ 386 h 463"/>
                  <a:gd name="T52" fmla="*/ 412 w 497"/>
                  <a:gd name="T53" fmla="*/ 404 h 463"/>
                  <a:gd name="T54" fmla="*/ 353 w 497"/>
                  <a:gd name="T55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7" h="463">
                    <a:moveTo>
                      <a:pt x="353" y="463"/>
                    </a:moveTo>
                    <a:cubicBezTo>
                      <a:pt x="327" y="463"/>
                      <a:pt x="304" y="446"/>
                      <a:pt x="296" y="420"/>
                    </a:cubicBezTo>
                    <a:cubicBezTo>
                      <a:pt x="296" y="419"/>
                      <a:pt x="295" y="418"/>
                      <a:pt x="295" y="418"/>
                    </a:cubicBezTo>
                    <a:cubicBezTo>
                      <a:pt x="294" y="417"/>
                      <a:pt x="293" y="417"/>
                      <a:pt x="293" y="417"/>
                    </a:cubicBezTo>
                    <a:cubicBezTo>
                      <a:pt x="292" y="417"/>
                      <a:pt x="292" y="417"/>
                      <a:pt x="291" y="417"/>
                    </a:cubicBezTo>
                    <a:cubicBezTo>
                      <a:pt x="211" y="442"/>
                      <a:pt x="211" y="442"/>
                      <a:pt x="211" y="442"/>
                    </a:cubicBezTo>
                    <a:cubicBezTo>
                      <a:pt x="211" y="442"/>
                      <a:pt x="211" y="442"/>
                      <a:pt x="210" y="442"/>
                    </a:cubicBezTo>
                    <a:cubicBezTo>
                      <a:pt x="209" y="442"/>
                      <a:pt x="207" y="441"/>
                      <a:pt x="207" y="440"/>
                    </a:cubicBezTo>
                    <a:cubicBezTo>
                      <a:pt x="171" y="360"/>
                      <a:pt x="92" y="306"/>
                      <a:pt x="5" y="302"/>
                    </a:cubicBezTo>
                    <a:cubicBezTo>
                      <a:pt x="4" y="302"/>
                      <a:pt x="4" y="302"/>
                      <a:pt x="4" y="302"/>
                    </a:cubicBezTo>
                    <a:cubicBezTo>
                      <a:pt x="1" y="302"/>
                      <a:pt x="0" y="300"/>
                      <a:pt x="0" y="298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222"/>
                      <a:pt x="1" y="221"/>
                      <a:pt x="3" y="220"/>
                    </a:cubicBezTo>
                    <a:cubicBezTo>
                      <a:pt x="37" y="217"/>
                      <a:pt x="63" y="188"/>
                      <a:pt x="63" y="154"/>
                    </a:cubicBezTo>
                    <a:cubicBezTo>
                      <a:pt x="63" y="119"/>
                      <a:pt x="37" y="91"/>
                      <a:pt x="3" y="87"/>
                    </a:cubicBezTo>
                    <a:cubicBezTo>
                      <a:pt x="1" y="87"/>
                      <a:pt x="0" y="85"/>
                      <a:pt x="0" y="8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24" y="4"/>
                      <a:pt x="421" y="145"/>
                      <a:pt x="496" y="350"/>
                    </a:cubicBezTo>
                    <a:cubicBezTo>
                      <a:pt x="497" y="351"/>
                      <a:pt x="496" y="353"/>
                      <a:pt x="496" y="354"/>
                    </a:cubicBezTo>
                    <a:cubicBezTo>
                      <a:pt x="495" y="355"/>
                      <a:pt x="495" y="355"/>
                      <a:pt x="494" y="356"/>
                    </a:cubicBezTo>
                    <a:cubicBezTo>
                      <a:pt x="412" y="381"/>
                      <a:pt x="412" y="381"/>
                      <a:pt x="412" y="381"/>
                    </a:cubicBezTo>
                    <a:cubicBezTo>
                      <a:pt x="411" y="381"/>
                      <a:pt x="410" y="382"/>
                      <a:pt x="410" y="383"/>
                    </a:cubicBezTo>
                    <a:cubicBezTo>
                      <a:pt x="409" y="383"/>
                      <a:pt x="409" y="385"/>
                      <a:pt x="409" y="386"/>
                    </a:cubicBezTo>
                    <a:cubicBezTo>
                      <a:pt x="411" y="392"/>
                      <a:pt x="412" y="398"/>
                      <a:pt x="412" y="404"/>
                    </a:cubicBezTo>
                    <a:cubicBezTo>
                      <a:pt x="412" y="437"/>
                      <a:pt x="386" y="463"/>
                      <a:pt x="353" y="46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2623" y="1712"/>
                <a:ext cx="1150" cy="1745"/>
              </a:xfrm>
              <a:custGeom>
                <a:avLst/>
                <a:gdLst>
                  <a:gd name="T0" fmla="*/ 177 w 391"/>
                  <a:gd name="T1" fmla="*/ 594 h 594"/>
                  <a:gd name="T2" fmla="*/ 177 w 391"/>
                  <a:gd name="T3" fmla="*/ 594 h 594"/>
                  <a:gd name="T4" fmla="*/ 174 w 391"/>
                  <a:gd name="T5" fmla="*/ 593 h 594"/>
                  <a:gd name="T6" fmla="*/ 122 w 391"/>
                  <a:gd name="T7" fmla="*/ 521 h 594"/>
                  <a:gd name="T8" fmla="*/ 119 w 391"/>
                  <a:gd name="T9" fmla="*/ 519 h 594"/>
                  <a:gd name="T10" fmla="*/ 119 w 391"/>
                  <a:gd name="T11" fmla="*/ 519 h 594"/>
                  <a:gd name="T12" fmla="*/ 116 w 391"/>
                  <a:gd name="T13" fmla="*/ 520 h 594"/>
                  <a:gd name="T14" fmla="*/ 82 w 391"/>
                  <a:gd name="T15" fmla="*/ 531 h 594"/>
                  <a:gd name="T16" fmla="*/ 23 w 391"/>
                  <a:gd name="T17" fmla="*/ 472 h 594"/>
                  <a:gd name="T18" fmla="*/ 47 w 391"/>
                  <a:gd name="T19" fmla="*/ 424 h 594"/>
                  <a:gd name="T20" fmla="*/ 49 w 391"/>
                  <a:gd name="T21" fmla="*/ 422 h 594"/>
                  <a:gd name="T22" fmla="*/ 48 w 391"/>
                  <a:gd name="T23" fmla="*/ 419 h 594"/>
                  <a:gd name="T24" fmla="*/ 1 w 391"/>
                  <a:gd name="T25" fmla="*/ 354 h 594"/>
                  <a:gd name="T26" fmla="*/ 2 w 391"/>
                  <a:gd name="T27" fmla="*/ 349 h 594"/>
                  <a:gd name="T28" fmla="*/ 12 w 391"/>
                  <a:gd name="T29" fmla="*/ 340 h 594"/>
                  <a:gd name="T30" fmla="*/ 12 w 391"/>
                  <a:gd name="T31" fmla="*/ 340 h 594"/>
                  <a:gd name="T32" fmla="*/ 15 w 391"/>
                  <a:gd name="T33" fmla="*/ 338 h 594"/>
                  <a:gd name="T34" fmla="*/ 21 w 391"/>
                  <a:gd name="T35" fmla="*/ 332 h 594"/>
                  <a:gd name="T36" fmla="*/ 22 w 391"/>
                  <a:gd name="T37" fmla="*/ 331 h 594"/>
                  <a:gd name="T38" fmla="*/ 24 w 391"/>
                  <a:gd name="T39" fmla="*/ 329 h 594"/>
                  <a:gd name="T40" fmla="*/ 29 w 391"/>
                  <a:gd name="T41" fmla="*/ 323 h 594"/>
                  <a:gd name="T42" fmla="*/ 30 w 391"/>
                  <a:gd name="T43" fmla="*/ 322 h 594"/>
                  <a:gd name="T44" fmla="*/ 30 w 391"/>
                  <a:gd name="T45" fmla="*/ 322 h 594"/>
                  <a:gd name="T46" fmla="*/ 31 w 391"/>
                  <a:gd name="T47" fmla="*/ 321 h 594"/>
                  <a:gd name="T48" fmla="*/ 32 w 391"/>
                  <a:gd name="T49" fmla="*/ 321 h 594"/>
                  <a:gd name="T50" fmla="*/ 89 w 391"/>
                  <a:gd name="T51" fmla="*/ 169 h 594"/>
                  <a:gd name="T52" fmla="*/ 88 w 391"/>
                  <a:gd name="T53" fmla="*/ 147 h 594"/>
                  <a:gd name="T54" fmla="*/ 85 w 391"/>
                  <a:gd name="T55" fmla="*/ 125 h 594"/>
                  <a:gd name="T56" fmla="*/ 79 w 391"/>
                  <a:gd name="T57" fmla="*/ 104 h 594"/>
                  <a:gd name="T58" fmla="*/ 75 w 391"/>
                  <a:gd name="T59" fmla="*/ 91 h 594"/>
                  <a:gd name="T60" fmla="*/ 76 w 391"/>
                  <a:gd name="T61" fmla="*/ 88 h 594"/>
                  <a:gd name="T62" fmla="*/ 78 w 391"/>
                  <a:gd name="T63" fmla="*/ 86 h 594"/>
                  <a:gd name="T64" fmla="*/ 149 w 391"/>
                  <a:gd name="T65" fmla="*/ 64 h 594"/>
                  <a:gd name="T66" fmla="*/ 151 w 391"/>
                  <a:gd name="T67" fmla="*/ 64 h 594"/>
                  <a:gd name="T68" fmla="*/ 154 w 391"/>
                  <a:gd name="T69" fmla="*/ 67 h 594"/>
                  <a:gd name="T70" fmla="*/ 216 w 391"/>
                  <a:gd name="T71" fmla="*/ 108 h 594"/>
                  <a:gd name="T72" fmla="*/ 283 w 391"/>
                  <a:gd name="T73" fmla="*/ 41 h 594"/>
                  <a:gd name="T74" fmla="*/ 282 w 391"/>
                  <a:gd name="T75" fmla="*/ 28 h 594"/>
                  <a:gd name="T76" fmla="*/ 285 w 391"/>
                  <a:gd name="T77" fmla="*/ 23 h 594"/>
                  <a:gd name="T78" fmla="*/ 359 w 391"/>
                  <a:gd name="T79" fmla="*/ 0 h 594"/>
                  <a:gd name="T80" fmla="*/ 361 w 391"/>
                  <a:gd name="T81" fmla="*/ 0 h 594"/>
                  <a:gd name="T82" fmla="*/ 364 w 391"/>
                  <a:gd name="T83" fmla="*/ 3 h 594"/>
                  <a:gd name="T84" fmla="*/ 366 w 391"/>
                  <a:gd name="T85" fmla="*/ 7 h 594"/>
                  <a:gd name="T86" fmla="*/ 391 w 391"/>
                  <a:gd name="T87" fmla="*/ 169 h 594"/>
                  <a:gd name="T88" fmla="*/ 190 w 391"/>
                  <a:gd name="T89" fmla="*/ 585 h 594"/>
                  <a:gd name="T90" fmla="*/ 186 w 391"/>
                  <a:gd name="T91" fmla="*/ 588 h 594"/>
                  <a:gd name="T92" fmla="*/ 180 w 391"/>
                  <a:gd name="T93" fmla="*/ 594 h 594"/>
                  <a:gd name="T94" fmla="*/ 177 w 391"/>
                  <a:gd name="T95" fmla="*/ 594 h 5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91" h="594">
                    <a:moveTo>
                      <a:pt x="177" y="594"/>
                    </a:moveTo>
                    <a:cubicBezTo>
                      <a:pt x="177" y="594"/>
                      <a:pt x="177" y="594"/>
                      <a:pt x="177" y="594"/>
                    </a:cubicBezTo>
                    <a:cubicBezTo>
                      <a:pt x="175" y="594"/>
                      <a:pt x="175" y="594"/>
                      <a:pt x="174" y="593"/>
                    </a:cubicBezTo>
                    <a:cubicBezTo>
                      <a:pt x="122" y="521"/>
                      <a:pt x="122" y="521"/>
                      <a:pt x="122" y="521"/>
                    </a:cubicBezTo>
                    <a:cubicBezTo>
                      <a:pt x="121" y="520"/>
                      <a:pt x="120" y="519"/>
                      <a:pt x="119" y="519"/>
                    </a:cubicBezTo>
                    <a:cubicBezTo>
                      <a:pt x="119" y="519"/>
                      <a:pt x="119" y="519"/>
                      <a:pt x="119" y="519"/>
                    </a:cubicBezTo>
                    <a:cubicBezTo>
                      <a:pt x="118" y="519"/>
                      <a:pt x="117" y="520"/>
                      <a:pt x="116" y="520"/>
                    </a:cubicBezTo>
                    <a:cubicBezTo>
                      <a:pt x="106" y="527"/>
                      <a:pt x="94" y="531"/>
                      <a:pt x="82" y="531"/>
                    </a:cubicBezTo>
                    <a:cubicBezTo>
                      <a:pt x="49" y="531"/>
                      <a:pt x="23" y="505"/>
                      <a:pt x="23" y="472"/>
                    </a:cubicBezTo>
                    <a:cubicBezTo>
                      <a:pt x="23" y="453"/>
                      <a:pt x="32" y="435"/>
                      <a:pt x="47" y="424"/>
                    </a:cubicBezTo>
                    <a:cubicBezTo>
                      <a:pt x="48" y="424"/>
                      <a:pt x="49" y="423"/>
                      <a:pt x="49" y="422"/>
                    </a:cubicBezTo>
                    <a:cubicBezTo>
                      <a:pt x="49" y="421"/>
                      <a:pt x="49" y="420"/>
                      <a:pt x="48" y="419"/>
                    </a:cubicBezTo>
                    <a:cubicBezTo>
                      <a:pt x="1" y="354"/>
                      <a:pt x="1" y="354"/>
                      <a:pt x="1" y="354"/>
                    </a:cubicBezTo>
                    <a:cubicBezTo>
                      <a:pt x="0" y="353"/>
                      <a:pt x="0" y="350"/>
                      <a:pt x="2" y="349"/>
                    </a:cubicBezTo>
                    <a:cubicBezTo>
                      <a:pt x="5" y="346"/>
                      <a:pt x="9" y="343"/>
                      <a:pt x="12" y="340"/>
                    </a:cubicBezTo>
                    <a:cubicBezTo>
                      <a:pt x="12" y="340"/>
                      <a:pt x="12" y="340"/>
                      <a:pt x="12" y="340"/>
                    </a:cubicBezTo>
                    <a:cubicBezTo>
                      <a:pt x="12" y="340"/>
                      <a:pt x="14" y="338"/>
                      <a:pt x="15" y="338"/>
                    </a:cubicBezTo>
                    <a:cubicBezTo>
                      <a:pt x="17" y="336"/>
                      <a:pt x="19" y="334"/>
                      <a:pt x="21" y="332"/>
                    </a:cubicBezTo>
                    <a:cubicBezTo>
                      <a:pt x="22" y="331"/>
                      <a:pt x="22" y="331"/>
                      <a:pt x="22" y="331"/>
                    </a:cubicBezTo>
                    <a:cubicBezTo>
                      <a:pt x="23" y="331"/>
                      <a:pt x="23" y="330"/>
                      <a:pt x="24" y="329"/>
                    </a:cubicBezTo>
                    <a:cubicBezTo>
                      <a:pt x="26" y="327"/>
                      <a:pt x="27" y="325"/>
                      <a:pt x="29" y="323"/>
                    </a:cubicBezTo>
                    <a:cubicBezTo>
                      <a:pt x="30" y="322"/>
                      <a:pt x="30" y="322"/>
                      <a:pt x="30" y="322"/>
                    </a:cubicBezTo>
                    <a:cubicBezTo>
                      <a:pt x="30" y="322"/>
                      <a:pt x="30" y="322"/>
                      <a:pt x="30" y="322"/>
                    </a:cubicBezTo>
                    <a:cubicBezTo>
                      <a:pt x="31" y="322"/>
                      <a:pt x="31" y="322"/>
                      <a:pt x="31" y="321"/>
                    </a:cubicBezTo>
                    <a:cubicBezTo>
                      <a:pt x="31" y="321"/>
                      <a:pt x="32" y="321"/>
                      <a:pt x="32" y="321"/>
                    </a:cubicBezTo>
                    <a:cubicBezTo>
                      <a:pt x="69" y="279"/>
                      <a:pt x="89" y="225"/>
                      <a:pt x="89" y="169"/>
                    </a:cubicBezTo>
                    <a:cubicBezTo>
                      <a:pt x="89" y="161"/>
                      <a:pt x="89" y="154"/>
                      <a:pt x="88" y="147"/>
                    </a:cubicBezTo>
                    <a:cubicBezTo>
                      <a:pt x="87" y="139"/>
                      <a:pt x="86" y="132"/>
                      <a:pt x="85" y="125"/>
                    </a:cubicBezTo>
                    <a:cubicBezTo>
                      <a:pt x="83" y="118"/>
                      <a:pt x="82" y="111"/>
                      <a:pt x="79" y="104"/>
                    </a:cubicBezTo>
                    <a:cubicBezTo>
                      <a:pt x="78" y="100"/>
                      <a:pt x="77" y="95"/>
                      <a:pt x="75" y="91"/>
                    </a:cubicBezTo>
                    <a:cubicBezTo>
                      <a:pt x="75" y="90"/>
                      <a:pt x="75" y="89"/>
                      <a:pt x="76" y="88"/>
                    </a:cubicBezTo>
                    <a:cubicBezTo>
                      <a:pt x="76" y="87"/>
                      <a:pt x="77" y="86"/>
                      <a:pt x="78" y="86"/>
                    </a:cubicBezTo>
                    <a:cubicBezTo>
                      <a:pt x="149" y="64"/>
                      <a:pt x="149" y="64"/>
                      <a:pt x="149" y="64"/>
                    </a:cubicBezTo>
                    <a:cubicBezTo>
                      <a:pt x="150" y="64"/>
                      <a:pt x="150" y="64"/>
                      <a:pt x="151" y="64"/>
                    </a:cubicBezTo>
                    <a:cubicBezTo>
                      <a:pt x="152" y="64"/>
                      <a:pt x="154" y="65"/>
                      <a:pt x="154" y="67"/>
                    </a:cubicBezTo>
                    <a:cubicBezTo>
                      <a:pt x="164" y="92"/>
                      <a:pt x="189" y="108"/>
                      <a:pt x="216" y="108"/>
                    </a:cubicBezTo>
                    <a:cubicBezTo>
                      <a:pt x="253" y="108"/>
                      <a:pt x="283" y="78"/>
                      <a:pt x="283" y="41"/>
                    </a:cubicBezTo>
                    <a:cubicBezTo>
                      <a:pt x="283" y="37"/>
                      <a:pt x="283" y="32"/>
                      <a:pt x="282" y="28"/>
                    </a:cubicBezTo>
                    <a:cubicBezTo>
                      <a:pt x="282" y="26"/>
                      <a:pt x="283" y="24"/>
                      <a:pt x="285" y="23"/>
                    </a:cubicBezTo>
                    <a:cubicBezTo>
                      <a:pt x="359" y="0"/>
                      <a:pt x="359" y="0"/>
                      <a:pt x="359" y="0"/>
                    </a:cubicBezTo>
                    <a:cubicBezTo>
                      <a:pt x="360" y="0"/>
                      <a:pt x="360" y="0"/>
                      <a:pt x="361" y="0"/>
                    </a:cubicBezTo>
                    <a:cubicBezTo>
                      <a:pt x="362" y="0"/>
                      <a:pt x="364" y="1"/>
                      <a:pt x="364" y="3"/>
                    </a:cubicBezTo>
                    <a:cubicBezTo>
                      <a:pt x="364" y="3"/>
                      <a:pt x="366" y="7"/>
                      <a:pt x="366" y="7"/>
                    </a:cubicBezTo>
                    <a:cubicBezTo>
                      <a:pt x="382" y="59"/>
                      <a:pt x="391" y="114"/>
                      <a:pt x="391" y="169"/>
                    </a:cubicBezTo>
                    <a:cubicBezTo>
                      <a:pt x="391" y="332"/>
                      <a:pt x="318" y="484"/>
                      <a:pt x="190" y="585"/>
                    </a:cubicBezTo>
                    <a:cubicBezTo>
                      <a:pt x="186" y="588"/>
                      <a:pt x="186" y="588"/>
                      <a:pt x="186" y="588"/>
                    </a:cubicBezTo>
                    <a:cubicBezTo>
                      <a:pt x="186" y="588"/>
                      <a:pt x="181" y="592"/>
                      <a:pt x="180" y="594"/>
                    </a:cubicBezTo>
                    <a:cubicBezTo>
                      <a:pt x="179" y="594"/>
                      <a:pt x="178" y="594"/>
                      <a:pt x="177" y="59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1300" y="2763"/>
                <a:ext cx="1817" cy="1008"/>
              </a:xfrm>
              <a:custGeom>
                <a:avLst/>
                <a:gdLst>
                  <a:gd name="T0" fmla="*/ 309 w 618"/>
                  <a:gd name="T1" fmla="*/ 343 h 343"/>
                  <a:gd name="T2" fmla="*/ 2 w 618"/>
                  <a:gd name="T3" fmla="*/ 245 h 343"/>
                  <a:gd name="T4" fmla="*/ 0 w 618"/>
                  <a:gd name="T5" fmla="*/ 243 h 343"/>
                  <a:gd name="T6" fmla="*/ 1 w 618"/>
                  <a:gd name="T7" fmla="*/ 240 h 343"/>
                  <a:gd name="T8" fmla="*/ 54 w 618"/>
                  <a:gd name="T9" fmla="*/ 167 h 343"/>
                  <a:gd name="T10" fmla="*/ 53 w 618"/>
                  <a:gd name="T11" fmla="*/ 162 h 343"/>
                  <a:gd name="T12" fmla="*/ 29 w 618"/>
                  <a:gd name="T13" fmla="*/ 114 h 343"/>
                  <a:gd name="T14" fmla="*/ 88 w 618"/>
                  <a:gd name="T15" fmla="*/ 55 h 343"/>
                  <a:gd name="T16" fmla="*/ 122 w 618"/>
                  <a:gd name="T17" fmla="*/ 66 h 343"/>
                  <a:gd name="T18" fmla="*/ 124 w 618"/>
                  <a:gd name="T19" fmla="*/ 67 h 343"/>
                  <a:gd name="T20" fmla="*/ 128 w 618"/>
                  <a:gd name="T21" fmla="*/ 65 h 343"/>
                  <a:gd name="T22" fmla="*/ 173 w 618"/>
                  <a:gd name="T23" fmla="*/ 1 h 343"/>
                  <a:gd name="T24" fmla="*/ 177 w 618"/>
                  <a:gd name="T25" fmla="*/ 0 h 343"/>
                  <a:gd name="T26" fmla="*/ 179 w 618"/>
                  <a:gd name="T27" fmla="*/ 1 h 343"/>
                  <a:gd name="T28" fmla="*/ 225 w 618"/>
                  <a:gd name="T29" fmla="*/ 25 h 343"/>
                  <a:gd name="T30" fmla="*/ 234 w 618"/>
                  <a:gd name="T31" fmla="*/ 28 h 343"/>
                  <a:gd name="T32" fmla="*/ 252 w 618"/>
                  <a:gd name="T33" fmla="*/ 34 h 343"/>
                  <a:gd name="T34" fmla="*/ 270 w 618"/>
                  <a:gd name="T35" fmla="*/ 38 h 343"/>
                  <a:gd name="T36" fmla="*/ 299 w 618"/>
                  <a:gd name="T37" fmla="*/ 41 h 343"/>
                  <a:gd name="T38" fmla="*/ 309 w 618"/>
                  <a:gd name="T39" fmla="*/ 41 h 343"/>
                  <a:gd name="T40" fmla="*/ 319 w 618"/>
                  <a:gd name="T41" fmla="*/ 41 h 343"/>
                  <a:gd name="T42" fmla="*/ 323 w 618"/>
                  <a:gd name="T43" fmla="*/ 40 h 343"/>
                  <a:gd name="T44" fmla="*/ 330 w 618"/>
                  <a:gd name="T45" fmla="*/ 40 h 343"/>
                  <a:gd name="T46" fmla="*/ 332 w 618"/>
                  <a:gd name="T47" fmla="*/ 40 h 343"/>
                  <a:gd name="T48" fmla="*/ 334 w 618"/>
                  <a:gd name="T49" fmla="*/ 40 h 343"/>
                  <a:gd name="T50" fmla="*/ 340 w 618"/>
                  <a:gd name="T51" fmla="*/ 39 h 343"/>
                  <a:gd name="T52" fmla="*/ 344 w 618"/>
                  <a:gd name="T53" fmla="*/ 38 h 343"/>
                  <a:gd name="T54" fmla="*/ 350 w 618"/>
                  <a:gd name="T55" fmla="*/ 37 h 343"/>
                  <a:gd name="T56" fmla="*/ 354 w 618"/>
                  <a:gd name="T57" fmla="*/ 37 h 343"/>
                  <a:gd name="T58" fmla="*/ 360 w 618"/>
                  <a:gd name="T59" fmla="*/ 35 h 343"/>
                  <a:gd name="T60" fmla="*/ 364 w 618"/>
                  <a:gd name="T61" fmla="*/ 34 h 343"/>
                  <a:gd name="T62" fmla="*/ 369 w 618"/>
                  <a:gd name="T63" fmla="*/ 33 h 343"/>
                  <a:gd name="T64" fmla="*/ 373 w 618"/>
                  <a:gd name="T65" fmla="*/ 32 h 343"/>
                  <a:gd name="T66" fmla="*/ 382 w 618"/>
                  <a:gd name="T67" fmla="*/ 29 h 343"/>
                  <a:gd name="T68" fmla="*/ 387 w 618"/>
                  <a:gd name="T69" fmla="*/ 27 h 343"/>
                  <a:gd name="T70" fmla="*/ 391 w 618"/>
                  <a:gd name="T71" fmla="*/ 26 h 343"/>
                  <a:gd name="T72" fmla="*/ 395 w 618"/>
                  <a:gd name="T73" fmla="*/ 24 h 343"/>
                  <a:gd name="T74" fmla="*/ 396 w 618"/>
                  <a:gd name="T75" fmla="*/ 24 h 343"/>
                  <a:gd name="T76" fmla="*/ 400 w 618"/>
                  <a:gd name="T77" fmla="*/ 22 h 343"/>
                  <a:gd name="T78" fmla="*/ 405 w 618"/>
                  <a:gd name="T79" fmla="*/ 20 h 343"/>
                  <a:gd name="T80" fmla="*/ 409 w 618"/>
                  <a:gd name="T81" fmla="*/ 18 h 343"/>
                  <a:gd name="T82" fmla="*/ 414 w 618"/>
                  <a:gd name="T83" fmla="*/ 16 h 343"/>
                  <a:gd name="T84" fmla="*/ 418 w 618"/>
                  <a:gd name="T85" fmla="*/ 14 h 343"/>
                  <a:gd name="T86" fmla="*/ 422 w 618"/>
                  <a:gd name="T87" fmla="*/ 11 h 343"/>
                  <a:gd name="T88" fmla="*/ 427 w 618"/>
                  <a:gd name="T89" fmla="*/ 8 h 343"/>
                  <a:gd name="T90" fmla="*/ 431 w 618"/>
                  <a:gd name="T91" fmla="*/ 6 h 343"/>
                  <a:gd name="T92" fmla="*/ 433 w 618"/>
                  <a:gd name="T93" fmla="*/ 4 h 343"/>
                  <a:gd name="T94" fmla="*/ 439 w 618"/>
                  <a:gd name="T95" fmla="*/ 0 h 343"/>
                  <a:gd name="T96" fmla="*/ 442 w 618"/>
                  <a:gd name="T97" fmla="*/ 0 h 343"/>
                  <a:gd name="T98" fmla="*/ 445 w 618"/>
                  <a:gd name="T99" fmla="*/ 1 h 343"/>
                  <a:gd name="T100" fmla="*/ 487 w 618"/>
                  <a:gd name="T101" fmla="*/ 59 h 343"/>
                  <a:gd name="T102" fmla="*/ 487 w 618"/>
                  <a:gd name="T103" fmla="*/ 65 h 343"/>
                  <a:gd name="T104" fmla="*/ 465 w 618"/>
                  <a:gd name="T105" fmla="*/ 114 h 343"/>
                  <a:gd name="T106" fmla="*/ 532 w 618"/>
                  <a:gd name="T107" fmla="*/ 181 h 343"/>
                  <a:gd name="T108" fmla="*/ 565 w 618"/>
                  <a:gd name="T109" fmla="*/ 173 h 343"/>
                  <a:gd name="T110" fmla="*/ 567 w 618"/>
                  <a:gd name="T111" fmla="*/ 172 h 343"/>
                  <a:gd name="T112" fmla="*/ 570 w 618"/>
                  <a:gd name="T113" fmla="*/ 174 h 343"/>
                  <a:gd name="T114" fmla="*/ 617 w 618"/>
                  <a:gd name="T115" fmla="*/ 239 h 343"/>
                  <a:gd name="T116" fmla="*/ 618 w 618"/>
                  <a:gd name="T117" fmla="*/ 242 h 343"/>
                  <a:gd name="T118" fmla="*/ 617 w 618"/>
                  <a:gd name="T119" fmla="*/ 245 h 343"/>
                  <a:gd name="T120" fmla="*/ 309 w 618"/>
                  <a:gd name="T121" fmla="*/ 343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18" h="343">
                    <a:moveTo>
                      <a:pt x="309" y="343"/>
                    </a:moveTo>
                    <a:cubicBezTo>
                      <a:pt x="198" y="343"/>
                      <a:pt x="92" y="309"/>
                      <a:pt x="2" y="245"/>
                    </a:cubicBezTo>
                    <a:cubicBezTo>
                      <a:pt x="1" y="245"/>
                      <a:pt x="1" y="244"/>
                      <a:pt x="0" y="243"/>
                    </a:cubicBezTo>
                    <a:cubicBezTo>
                      <a:pt x="0" y="242"/>
                      <a:pt x="0" y="241"/>
                      <a:pt x="1" y="240"/>
                    </a:cubicBezTo>
                    <a:cubicBezTo>
                      <a:pt x="54" y="167"/>
                      <a:pt x="54" y="167"/>
                      <a:pt x="54" y="167"/>
                    </a:cubicBezTo>
                    <a:cubicBezTo>
                      <a:pt x="55" y="165"/>
                      <a:pt x="55" y="163"/>
                      <a:pt x="53" y="162"/>
                    </a:cubicBezTo>
                    <a:cubicBezTo>
                      <a:pt x="38" y="150"/>
                      <a:pt x="29" y="133"/>
                      <a:pt x="29" y="114"/>
                    </a:cubicBezTo>
                    <a:cubicBezTo>
                      <a:pt x="29" y="82"/>
                      <a:pt x="56" y="55"/>
                      <a:pt x="88" y="55"/>
                    </a:cubicBezTo>
                    <a:cubicBezTo>
                      <a:pt x="100" y="55"/>
                      <a:pt x="112" y="59"/>
                      <a:pt x="122" y="66"/>
                    </a:cubicBezTo>
                    <a:cubicBezTo>
                      <a:pt x="123" y="66"/>
                      <a:pt x="123" y="67"/>
                      <a:pt x="124" y="67"/>
                    </a:cubicBezTo>
                    <a:cubicBezTo>
                      <a:pt x="126" y="67"/>
                      <a:pt x="127" y="66"/>
                      <a:pt x="128" y="65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4" y="0"/>
                      <a:pt x="175" y="0"/>
                      <a:pt x="177" y="0"/>
                    </a:cubicBezTo>
                    <a:cubicBezTo>
                      <a:pt x="177" y="0"/>
                      <a:pt x="178" y="0"/>
                      <a:pt x="179" y="1"/>
                    </a:cubicBezTo>
                    <a:cubicBezTo>
                      <a:pt x="193" y="10"/>
                      <a:pt x="209" y="19"/>
                      <a:pt x="225" y="25"/>
                    </a:cubicBezTo>
                    <a:cubicBezTo>
                      <a:pt x="228" y="26"/>
                      <a:pt x="231" y="27"/>
                      <a:pt x="234" y="28"/>
                    </a:cubicBezTo>
                    <a:cubicBezTo>
                      <a:pt x="240" y="30"/>
                      <a:pt x="246" y="32"/>
                      <a:pt x="252" y="34"/>
                    </a:cubicBezTo>
                    <a:cubicBezTo>
                      <a:pt x="258" y="35"/>
                      <a:pt x="264" y="37"/>
                      <a:pt x="270" y="38"/>
                    </a:cubicBezTo>
                    <a:cubicBezTo>
                      <a:pt x="280" y="39"/>
                      <a:pt x="290" y="40"/>
                      <a:pt x="299" y="41"/>
                    </a:cubicBezTo>
                    <a:cubicBezTo>
                      <a:pt x="302" y="41"/>
                      <a:pt x="306" y="41"/>
                      <a:pt x="309" y="41"/>
                    </a:cubicBezTo>
                    <a:cubicBezTo>
                      <a:pt x="312" y="41"/>
                      <a:pt x="316" y="41"/>
                      <a:pt x="319" y="41"/>
                    </a:cubicBezTo>
                    <a:cubicBezTo>
                      <a:pt x="320" y="41"/>
                      <a:pt x="323" y="40"/>
                      <a:pt x="323" y="40"/>
                    </a:cubicBezTo>
                    <a:cubicBezTo>
                      <a:pt x="325" y="40"/>
                      <a:pt x="327" y="40"/>
                      <a:pt x="330" y="40"/>
                    </a:cubicBezTo>
                    <a:cubicBezTo>
                      <a:pt x="330" y="40"/>
                      <a:pt x="331" y="40"/>
                      <a:pt x="332" y="40"/>
                    </a:cubicBezTo>
                    <a:cubicBezTo>
                      <a:pt x="334" y="40"/>
                      <a:pt x="334" y="40"/>
                      <a:pt x="334" y="40"/>
                    </a:cubicBezTo>
                    <a:cubicBezTo>
                      <a:pt x="336" y="39"/>
                      <a:pt x="338" y="39"/>
                      <a:pt x="340" y="39"/>
                    </a:cubicBezTo>
                    <a:cubicBezTo>
                      <a:pt x="341" y="39"/>
                      <a:pt x="342" y="38"/>
                      <a:pt x="344" y="38"/>
                    </a:cubicBezTo>
                    <a:cubicBezTo>
                      <a:pt x="346" y="38"/>
                      <a:pt x="348" y="38"/>
                      <a:pt x="350" y="37"/>
                    </a:cubicBezTo>
                    <a:cubicBezTo>
                      <a:pt x="351" y="37"/>
                      <a:pt x="352" y="37"/>
                      <a:pt x="354" y="37"/>
                    </a:cubicBezTo>
                    <a:cubicBezTo>
                      <a:pt x="356" y="36"/>
                      <a:pt x="358" y="36"/>
                      <a:pt x="360" y="35"/>
                    </a:cubicBezTo>
                    <a:cubicBezTo>
                      <a:pt x="360" y="35"/>
                      <a:pt x="363" y="35"/>
                      <a:pt x="364" y="34"/>
                    </a:cubicBezTo>
                    <a:cubicBezTo>
                      <a:pt x="366" y="34"/>
                      <a:pt x="367" y="33"/>
                      <a:pt x="369" y="33"/>
                    </a:cubicBezTo>
                    <a:cubicBezTo>
                      <a:pt x="369" y="33"/>
                      <a:pt x="373" y="32"/>
                      <a:pt x="373" y="32"/>
                    </a:cubicBezTo>
                    <a:cubicBezTo>
                      <a:pt x="376" y="31"/>
                      <a:pt x="379" y="30"/>
                      <a:pt x="382" y="29"/>
                    </a:cubicBezTo>
                    <a:cubicBezTo>
                      <a:pt x="383" y="29"/>
                      <a:pt x="387" y="27"/>
                      <a:pt x="387" y="27"/>
                    </a:cubicBezTo>
                    <a:cubicBezTo>
                      <a:pt x="389" y="27"/>
                      <a:pt x="390" y="26"/>
                      <a:pt x="391" y="26"/>
                    </a:cubicBezTo>
                    <a:cubicBezTo>
                      <a:pt x="393" y="25"/>
                      <a:pt x="394" y="25"/>
                      <a:pt x="395" y="24"/>
                    </a:cubicBezTo>
                    <a:cubicBezTo>
                      <a:pt x="396" y="24"/>
                      <a:pt x="396" y="24"/>
                      <a:pt x="396" y="24"/>
                    </a:cubicBezTo>
                    <a:cubicBezTo>
                      <a:pt x="398" y="23"/>
                      <a:pt x="399" y="23"/>
                      <a:pt x="400" y="22"/>
                    </a:cubicBezTo>
                    <a:cubicBezTo>
                      <a:pt x="402" y="21"/>
                      <a:pt x="404" y="21"/>
                      <a:pt x="405" y="20"/>
                    </a:cubicBezTo>
                    <a:cubicBezTo>
                      <a:pt x="406" y="19"/>
                      <a:pt x="408" y="19"/>
                      <a:pt x="409" y="18"/>
                    </a:cubicBezTo>
                    <a:cubicBezTo>
                      <a:pt x="411" y="17"/>
                      <a:pt x="412" y="16"/>
                      <a:pt x="414" y="16"/>
                    </a:cubicBezTo>
                    <a:cubicBezTo>
                      <a:pt x="415" y="15"/>
                      <a:pt x="416" y="14"/>
                      <a:pt x="418" y="14"/>
                    </a:cubicBezTo>
                    <a:cubicBezTo>
                      <a:pt x="419" y="13"/>
                      <a:pt x="421" y="12"/>
                      <a:pt x="422" y="11"/>
                    </a:cubicBezTo>
                    <a:cubicBezTo>
                      <a:pt x="423" y="10"/>
                      <a:pt x="427" y="8"/>
                      <a:pt x="427" y="8"/>
                    </a:cubicBezTo>
                    <a:cubicBezTo>
                      <a:pt x="428" y="8"/>
                      <a:pt x="429" y="7"/>
                      <a:pt x="431" y="6"/>
                    </a:cubicBezTo>
                    <a:cubicBezTo>
                      <a:pt x="433" y="4"/>
                      <a:pt x="433" y="4"/>
                      <a:pt x="433" y="4"/>
                    </a:cubicBezTo>
                    <a:cubicBezTo>
                      <a:pt x="436" y="3"/>
                      <a:pt x="438" y="2"/>
                      <a:pt x="439" y="0"/>
                    </a:cubicBezTo>
                    <a:cubicBezTo>
                      <a:pt x="440" y="0"/>
                      <a:pt x="441" y="0"/>
                      <a:pt x="442" y="0"/>
                    </a:cubicBezTo>
                    <a:cubicBezTo>
                      <a:pt x="443" y="0"/>
                      <a:pt x="444" y="0"/>
                      <a:pt x="445" y="1"/>
                    </a:cubicBezTo>
                    <a:cubicBezTo>
                      <a:pt x="487" y="59"/>
                      <a:pt x="487" y="59"/>
                      <a:pt x="487" y="59"/>
                    </a:cubicBezTo>
                    <a:cubicBezTo>
                      <a:pt x="488" y="61"/>
                      <a:pt x="488" y="63"/>
                      <a:pt x="487" y="65"/>
                    </a:cubicBezTo>
                    <a:cubicBezTo>
                      <a:pt x="473" y="77"/>
                      <a:pt x="465" y="95"/>
                      <a:pt x="465" y="114"/>
                    </a:cubicBezTo>
                    <a:cubicBezTo>
                      <a:pt x="465" y="151"/>
                      <a:pt x="495" y="181"/>
                      <a:pt x="532" y="181"/>
                    </a:cubicBezTo>
                    <a:cubicBezTo>
                      <a:pt x="543" y="181"/>
                      <a:pt x="555" y="178"/>
                      <a:pt x="565" y="173"/>
                    </a:cubicBezTo>
                    <a:cubicBezTo>
                      <a:pt x="565" y="172"/>
                      <a:pt x="566" y="172"/>
                      <a:pt x="567" y="172"/>
                    </a:cubicBezTo>
                    <a:cubicBezTo>
                      <a:pt x="568" y="172"/>
                      <a:pt x="569" y="173"/>
                      <a:pt x="570" y="174"/>
                    </a:cubicBezTo>
                    <a:cubicBezTo>
                      <a:pt x="617" y="239"/>
                      <a:pt x="617" y="239"/>
                      <a:pt x="617" y="239"/>
                    </a:cubicBezTo>
                    <a:cubicBezTo>
                      <a:pt x="618" y="240"/>
                      <a:pt x="618" y="241"/>
                      <a:pt x="618" y="242"/>
                    </a:cubicBezTo>
                    <a:cubicBezTo>
                      <a:pt x="618" y="243"/>
                      <a:pt x="617" y="244"/>
                      <a:pt x="617" y="245"/>
                    </a:cubicBezTo>
                    <a:cubicBezTo>
                      <a:pt x="526" y="309"/>
                      <a:pt x="420" y="343"/>
                      <a:pt x="309" y="3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647" y="1653"/>
                <a:ext cx="1147" cy="1804"/>
              </a:xfrm>
              <a:custGeom>
                <a:avLst/>
                <a:gdLst>
                  <a:gd name="T0" fmla="*/ 214 w 390"/>
                  <a:gd name="T1" fmla="*/ 614 h 614"/>
                  <a:gd name="T2" fmla="*/ 211 w 390"/>
                  <a:gd name="T3" fmla="*/ 614 h 614"/>
                  <a:gd name="T4" fmla="*/ 0 w 390"/>
                  <a:gd name="T5" fmla="*/ 189 h 614"/>
                  <a:gd name="T6" fmla="*/ 25 w 390"/>
                  <a:gd name="T7" fmla="*/ 23 h 614"/>
                  <a:gd name="T8" fmla="*/ 26 w 390"/>
                  <a:gd name="T9" fmla="*/ 22 h 614"/>
                  <a:gd name="T10" fmla="*/ 30 w 390"/>
                  <a:gd name="T11" fmla="*/ 20 h 614"/>
                  <a:gd name="T12" fmla="*/ 31 w 390"/>
                  <a:gd name="T13" fmla="*/ 20 h 614"/>
                  <a:gd name="T14" fmla="*/ 114 w 390"/>
                  <a:gd name="T15" fmla="*/ 45 h 614"/>
                  <a:gd name="T16" fmla="*/ 115 w 390"/>
                  <a:gd name="T17" fmla="*/ 46 h 614"/>
                  <a:gd name="T18" fmla="*/ 117 w 390"/>
                  <a:gd name="T19" fmla="*/ 45 h 614"/>
                  <a:gd name="T20" fmla="*/ 119 w 390"/>
                  <a:gd name="T21" fmla="*/ 43 h 614"/>
                  <a:gd name="T22" fmla="*/ 176 w 390"/>
                  <a:gd name="T23" fmla="*/ 0 h 614"/>
                  <a:gd name="T24" fmla="*/ 235 w 390"/>
                  <a:gd name="T25" fmla="*/ 59 h 614"/>
                  <a:gd name="T26" fmla="*/ 232 w 390"/>
                  <a:gd name="T27" fmla="*/ 77 h 614"/>
                  <a:gd name="T28" fmla="*/ 232 w 390"/>
                  <a:gd name="T29" fmla="*/ 80 h 614"/>
                  <a:gd name="T30" fmla="*/ 234 w 390"/>
                  <a:gd name="T31" fmla="*/ 82 h 614"/>
                  <a:gd name="T32" fmla="*/ 312 w 390"/>
                  <a:gd name="T33" fmla="*/ 106 h 614"/>
                  <a:gd name="T34" fmla="*/ 314 w 390"/>
                  <a:gd name="T35" fmla="*/ 108 h 614"/>
                  <a:gd name="T36" fmla="*/ 315 w 390"/>
                  <a:gd name="T37" fmla="*/ 111 h 614"/>
                  <a:gd name="T38" fmla="*/ 314 w 390"/>
                  <a:gd name="T39" fmla="*/ 114 h 614"/>
                  <a:gd name="T40" fmla="*/ 302 w 390"/>
                  <a:gd name="T41" fmla="*/ 189 h 614"/>
                  <a:gd name="T42" fmla="*/ 388 w 390"/>
                  <a:gd name="T43" fmla="*/ 369 h 614"/>
                  <a:gd name="T44" fmla="*/ 389 w 390"/>
                  <a:gd name="T45" fmla="*/ 375 h 614"/>
                  <a:gd name="T46" fmla="*/ 347 w 390"/>
                  <a:gd name="T47" fmla="*/ 432 h 614"/>
                  <a:gd name="T48" fmla="*/ 344 w 390"/>
                  <a:gd name="T49" fmla="*/ 434 h 614"/>
                  <a:gd name="T50" fmla="*/ 342 w 390"/>
                  <a:gd name="T51" fmla="*/ 433 h 614"/>
                  <a:gd name="T52" fmla="*/ 310 w 390"/>
                  <a:gd name="T53" fmla="*/ 425 h 614"/>
                  <a:gd name="T54" fmla="*/ 243 w 390"/>
                  <a:gd name="T55" fmla="*/ 492 h 614"/>
                  <a:gd name="T56" fmla="*/ 264 w 390"/>
                  <a:gd name="T57" fmla="*/ 541 h 614"/>
                  <a:gd name="T58" fmla="*/ 265 w 390"/>
                  <a:gd name="T59" fmla="*/ 546 h 614"/>
                  <a:gd name="T60" fmla="*/ 217 w 390"/>
                  <a:gd name="T61" fmla="*/ 613 h 614"/>
                  <a:gd name="T62" fmla="*/ 214 w 390"/>
                  <a:gd name="T63" fmla="*/ 614 h 614"/>
                  <a:gd name="T64" fmla="*/ 214 w 390"/>
                  <a:gd name="T65" fmla="*/ 614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0" h="614">
                    <a:moveTo>
                      <a:pt x="214" y="614"/>
                    </a:moveTo>
                    <a:cubicBezTo>
                      <a:pt x="213" y="614"/>
                      <a:pt x="212" y="614"/>
                      <a:pt x="211" y="614"/>
                    </a:cubicBezTo>
                    <a:cubicBezTo>
                      <a:pt x="79" y="513"/>
                      <a:pt x="0" y="355"/>
                      <a:pt x="0" y="189"/>
                    </a:cubicBezTo>
                    <a:cubicBezTo>
                      <a:pt x="0" y="131"/>
                      <a:pt x="8" y="76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1"/>
                      <a:pt x="28" y="20"/>
                      <a:pt x="30" y="20"/>
                    </a:cubicBezTo>
                    <a:cubicBezTo>
                      <a:pt x="30" y="20"/>
                      <a:pt x="30" y="20"/>
                      <a:pt x="31" y="20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5" y="46"/>
                      <a:pt x="115" y="46"/>
                    </a:cubicBezTo>
                    <a:cubicBezTo>
                      <a:pt x="116" y="46"/>
                      <a:pt x="116" y="45"/>
                      <a:pt x="117" y="45"/>
                    </a:cubicBezTo>
                    <a:cubicBezTo>
                      <a:pt x="118" y="45"/>
                      <a:pt x="119" y="44"/>
                      <a:pt x="119" y="43"/>
                    </a:cubicBezTo>
                    <a:cubicBezTo>
                      <a:pt x="126" y="17"/>
                      <a:pt x="149" y="0"/>
                      <a:pt x="176" y="0"/>
                    </a:cubicBezTo>
                    <a:cubicBezTo>
                      <a:pt x="208" y="0"/>
                      <a:pt x="235" y="26"/>
                      <a:pt x="235" y="59"/>
                    </a:cubicBezTo>
                    <a:cubicBezTo>
                      <a:pt x="235" y="65"/>
                      <a:pt x="234" y="71"/>
                      <a:pt x="232" y="77"/>
                    </a:cubicBezTo>
                    <a:cubicBezTo>
                      <a:pt x="231" y="78"/>
                      <a:pt x="232" y="79"/>
                      <a:pt x="232" y="80"/>
                    </a:cubicBezTo>
                    <a:cubicBezTo>
                      <a:pt x="233" y="81"/>
                      <a:pt x="233" y="82"/>
                      <a:pt x="234" y="82"/>
                    </a:cubicBezTo>
                    <a:cubicBezTo>
                      <a:pt x="312" y="106"/>
                      <a:pt x="312" y="106"/>
                      <a:pt x="312" y="106"/>
                    </a:cubicBezTo>
                    <a:cubicBezTo>
                      <a:pt x="313" y="106"/>
                      <a:pt x="314" y="107"/>
                      <a:pt x="314" y="108"/>
                    </a:cubicBezTo>
                    <a:cubicBezTo>
                      <a:pt x="315" y="109"/>
                      <a:pt x="315" y="110"/>
                      <a:pt x="315" y="111"/>
                    </a:cubicBezTo>
                    <a:cubicBezTo>
                      <a:pt x="314" y="114"/>
                      <a:pt x="314" y="114"/>
                      <a:pt x="314" y="114"/>
                    </a:cubicBezTo>
                    <a:cubicBezTo>
                      <a:pt x="306" y="137"/>
                      <a:pt x="302" y="162"/>
                      <a:pt x="302" y="189"/>
                    </a:cubicBezTo>
                    <a:cubicBezTo>
                      <a:pt x="302" y="260"/>
                      <a:pt x="333" y="325"/>
                      <a:pt x="388" y="369"/>
                    </a:cubicBezTo>
                    <a:cubicBezTo>
                      <a:pt x="390" y="371"/>
                      <a:pt x="390" y="373"/>
                      <a:pt x="389" y="375"/>
                    </a:cubicBezTo>
                    <a:cubicBezTo>
                      <a:pt x="347" y="432"/>
                      <a:pt x="347" y="432"/>
                      <a:pt x="347" y="432"/>
                    </a:cubicBezTo>
                    <a:cubicBezTo>
                      <a:pt x="347" y="433"/>
                      <a:pt x="345" y="434"/>
                      <a:pt x="344" y="434"/>
                    </a:cubicBezTo>
                    <a:cubicBezTo>
                      <a:pt x="344" y="434"/>
                      <a:pt x="343" y="434"/>
                      <a:pt x="342" y="433"/>
                    </a:cubicBezTo>
                    <a:cubicBezTo>
                      <a:pt x="333" y="428"/>
                      <a:pt x="321" y="425"/>
                      <a:pt x="310" y="425"/>
                    </a:cubicBezTo>
                    <a:cubicBezTo>
                      <a:pt x="273" y="425"/>
                      <a:pt x="243" y="455"/>
                      <a:pt x="243" y="492"/>
                    </a:cubicBezTo>
                    <a:cubicBezTo>
                      <a:pt x="243" y="511"/>
                      <a:pt x="251" y="528"/>
                      <a:pt x="264" y="541"/>
                    </a:cubicBezTo>
                    <a:cubicBezTo>
                      <a:pt x="266" y="542"/>
                      <a:pt x="266" y="545"/>
                      <a:pt x="265" y="546"/>
                    </a:cubicBezTo>
                    <a:cubicBezTo>
                      <a:pt x="217" y="613"/>
                      <a:pt x="217" y="613"/>
                      <a:pt x="217" y="613"/>
                    </a:cubicBezTo>
                    <a:cubicBezTo>
                      <a:pt x="216" y="614"/>
                      <a:pt x="215" y="614"/>
                      <a:pt x="214" y="614"/>
                    </a:cubicBezTo>
                    <a:cubicBezTo>
                      <a:pt x="214" y="614"/>
                      <a:pt x="214" y="614"/>
                      <a:pt x="214" y="6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2001432" y="1331798"/>
              <a:ext cx="1244879" cy="1232427"/>
              <a:chOff x="2001432" y="1331798"/>
              <a:chExt cx="1244879" cy="123242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323148" y="1331798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01</a:t>
                </a: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2001432" y="1856339"/>
                <a:ext cx="1244879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3979069" y="1331798"/>
              <a:ext cx="1259496" cy="1232427"/>
              <a:chOff x="3979069" y="1331798"/>
              <a:chExt cx="1259496" cy="1232427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3979069" y="1856339"/>
                <a:ext cx="1259496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3979069" y="1331798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02</a:t>
                </a: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4539357" y="3331718"/>
              <a:ext cx="1305819" cy="1267419"/>
              <a:chOff x="4539357" y="3331718"/>
              <a:chExt cx="1305819" cy="1267419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539357" y="3891251"/>
                <a:ext cx="1305819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91543" y="3331718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03</a:t>
                </a:r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2739823" y="4648480"/>
              <a:ext cx="1235451" cy="1197408"/>
              <a:chOff x="2739823" y="4648480"/>
              <a:chExt cx="1235451" cy="1197408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2739823" y="5138002"/>
                <a:ext cx="1235451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056825" y="4648480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04</a:t>
                </a:r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1109345" y="3089355"/>
              <a:ext cx="1351989" cy="1259095"/>
              <a:chOff x="1109345" y="3089355"/>
              <a:chExt cx="1351989" cy="1259095"/>
            </a:xfrm>
          </p:grpSpPr>
          <p:sp>
            <p:nvSpPr>
              <p:cNvPr id="30" name="Rectangle 29"/>
              <p:cNvSpPr/>
              <p:nvPr/>
            </p:nvSpPr>
            <p:spPr>
              <a:xfrm>
                <a:off x="1109345" y="3640564"/>
                <a:ext cx="1351989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1484616" y="3089355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05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8950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reeform 9"/>
          <p:cNvSpPr>
            <a:spLocks noEditPoints="1"/>
          </p:cNvSpPr>
          <p:nvPr/>
        </p:nvSpPr>
        <p:spPr bwMode="auto">
          <a:xfrm>
            <a:off x="1159176" y="602293"/>
            <a:ext cx="9873648" cy="5653415"/>
          </a:xfrm>
          <a:custGeom>
            <a:avLst/>
            <a:gdLst>
              <a:gd name="T0" fmla="*/ 1414 w 5364"/>
              <a:gd name="T1" fmla="*/ 1497 h 2583"/>
              <a:gd name="T2" fmla="*/ 1486 w 5364"/>
              <a:gd name="T3" fmla="*/ 1115 h 2583"/>
              <a:gd name="T4" fmla="*/ 1546 w 5364"/>
              <a:gd name="T5" fmla="*/ 923 h 2583"/>
              <a:gd name="T6" fmla="*/ 1469 w 5364"/>
              <a:gd name="T7" fmla="*/ 805 h 2583"/>
              <a:gd name="T8" fmla="*/ 1215 w 5364"/>
              <a:gd name="T9" fmla="*/ 415 h 2583"/>
              <a:gd name="T10" fmla="*/ 289 w 5364"/>
              <a:gd name="T11" fmla="*/ 401 h 2583"/>
              <a:gd name="T12" fmla="*/ 425 w 5364"/>
              <a:gd name="T13" fmla="*/ 656 h 2583"/>
              <a:gd name="T14" fmla="*/ 826 w 5364"/>
              <a:gd name="T15" fmla="*/ 895 h 2583"/>
              <a:gd name="T16" fmla="*/ 1469 w 5364"/>
              <a:gd name="T17" fmla="*/ 1505 h 2583"/>
              <a:gd name="T18" fmla="*/ 1559 w 5364"/>
              <a:gd name="T19" fmla="*/ 2480 h 2583"/>
              <a:gd name="T20" fmla="*/ 1509 w 5364"/>
              <a:gd name="T21" fmla="*/ 952 h 2583"/>
              <a:gd name="T22" fmla="*/ 1354 w 5364"/>
              <a:gd name="T23" fmla="*/ 910 h 2583"/>
              <a:gd name="T24" fmla="*/ 1768 w 5364"/>
              <a:gd name="T25" fmla="*/ 889 h 2583"/>
              <a:gd name="T26" fmla="*/ 754 w 5364"/>
              <a:gd name="T27" fmla="*/ 837 h 2583"/>
              <a:gd name="T28" fmla="*/ 1590 w 5364"/>
              <a:gd name="T29" fmla="*/ 2470 h 2583"/>
              <a:gd name="T30" fmla="*/ 1519 w 5364"/>
              <a:gd name="T31" fmla="*/ 2375 h 2583"/>
              <a:gd name="T32" fmla="*/ 2330 w 5364"/>
              <a:gd name="T33" fmla="*/ 510 h 2583"/>
              <a:gd name="T34" fmla="*/ 2330 w 5364"/>
              <a:gd name="T35" fmla="*/ 145 h 2583"/>
              <a:gd name="T36" fmla="*/ 1831 w 5364"/>
              <a:gd name="T37" fmla="*/ 472 h 2583"/>
              <a:gd name="T38" fmla="*/ 1662 w 5364"/>
              <a:gd name="T39" fmla="*/ 1474 h 2583"/>
              <a:gd name="T40" fmla="*/ 1530 w 5364"/>
              <a:gd name="T41" fmla="*/ 1340 h 2583"/>
              <a:gd name="T42" fmla="*/ 2565 w 5364"/>
              <a:gd name="T43" fmla="*/ 726 h 2583"/>
              <a:gd name="T44" fmla="*/ 1435 w 5364"/>
              <a:gd name="T45" fmla="*/ 788 h 2583"/>
              <a:gd name="T46" fmla="*/ 2458 w 5364"/>
              <a:gd name="T47" fmla="*/ 805 h 2583"/>
              <a:gd name="T48" fmla="*/ 1930 w 5364"/>
              <a:gd name="T49" fmla="*/ 44 h 2583"/>
              <a:gd name="T50" fmla="*/ 1668 w 5364"/>
              <a:gd name="T51" fmla="*/ 568 h 2583"/>
              <a:gd name="T52" fmla="*/ 2762 w 5364"/>
              <a:gd name="T53" fmla="*/ 132 h 2583"/>
              <a:gd name="T54" fmla="*/ 4572 w 5364"/>
              <a:gd name="T55" fmla="*/ 262 h 2583"/>
              <a:gd name="T56" fmla="*/ 3587 w 5364"/>
              <a:gd name="T57" fmla="*/ 218 h 2583"/>
              <a:gd name="T58" fmla="*/ 109 w 5364"/>
              <a:gd name="T59" fmla="*/ 803 h 2583"/>
              <a:gd name="T60" fmla="*/ 1020 w 5364"/>
              <a:gd name="T61" fmla="*/ 461 h 2583"/>
              <a:gd name="T62" fmla="*/ 1488 w 5364"/>
              <a:gd name="T63" fmla="*/ 470 h 2583"/>
              <a:gd name="T64" fmla="*/ 928 w 5364"/>
              <a:gd name="T65" fmla="*/ 325 h 2583"/>
              <a:gd name="T66" fmla="*/ 1385 w 5364"/>
              <a:gd name="T67" fmla="*/ 292 h 2583"/>
              <a:gd name="T68" fmla="*/ 970 w 5364"/>
              <a:gd name="T69" fmla="*/ 178 h 2583"/>
              <a:gd name="T70" fmla="*/ 5110 w 5364"/>
              <a:gd name="T71" fmla="*/ 1587 h 2583"/>
              <a:gd name="T72" fmla="*/ 5045 w 5364"/>
              <a:gd name="T73" fmla="*/ 2350 h 2583"/>
              <a:gd name="T74" fmla="*/ 4362 w 5364"/>
              <a:gd name="T75" fmla="*/ 1675 h 2583"/>
              <a:gd name="T76" fmla="*/ 4710 w 5364"/>
              <a:gd name="T77" fmla="*/ 1845 h 2583"/>
              <a:gd name="T78" fmla="*/ 4706 w 5364"/>
              <a:gd name="T79" fmla="*/ 2210 h 2583"/>
              <a:gd name="T80" fmla="*/ 2975 w 5364"/>
              <a:gd name="T81" fmla="*/ 1025 h 2583"/>
              <a:gd name="T82" fmla="*/ 3964 w 5364"/>
              <a:gd name="T83" fmla="*/ 1348 h 2583"/>
              <a:gd name="T84" fmla="*/ 2747 w 5364"/>
              <a:gd name="T85" fmla="*/ 1006 h 2583"/>
              <a:gd name="T86" fmla="*/ 4264 w 5364"/>
              <a:gd name="T87" fmla="*/ 1757 h 2583"/>
              <a:gd name="T88" fmla="*/ 4486 w 5364"/>
              <a:gd name="T89" fmla="*/ 1128 h 2583"/>
              <a:gd name="T90" fmla="*/ 4375 w 5364"/>
              <a:gd name="T91" fmla="*/ 1365 h 2583"/>
              <a:gd name="T92" fmla="*/ 2734 w 5364"/>
              <a:gd name="T93" fmla="*/ 1577 h 2583"/>
              <a:gd name="T94" fmla="*/ 4455 w 5364"/>
              <a:gd name="T95" fmla="*/ 1740 h 2583"/>
              <a:gd name="T96" fmla="*/ 4721 w 5364"/>
              <a:gd name="T97" fmla="*/ 1367 h 2583"/>
              <a:gd name="T98" fmla="*/ 4668 w 5364"/>
              <a:gd name="T99" fmla="*/ 1776 h 2583"/>
              <a:gd name="T100" fmla="*/ 4318 w 5364"/>
              <a:gd name="T101" fmla="*/ 1749 h 2583"/>
              <a:gd name="T102" fmla="*/ 4928 w 5364"/>
              <a:gd name="T103" fmla="*/ 419 h 2583"/>
              <a:gd name="T104" fmla="*/ 3696 w 5364"/>
              <a:gd name="T105" fmla="*/ 348 h 2583"/>
              <a:gd name="T106" fmla="*/ 2848 w 5364"/>
              <a:gd name="T107" fmla="*/ 451 h 2583"/>
              <a:gd name="T108" fmla="*/ 2921 w 5364"/>
              <a:gd name="T109" fmla="*/ 577 h 2583"/>
              <a:gd name="T110" fmla="*/ 2516 w 5364"/>
              <a:gd name="T111" fmla="*/ 1076 h 2583"/>
              <a:gd name="T112" fmla="*/ 3120 w 5364"/>
              <a:gd name="T113" fmla="*/ 914 h 2583"/>
              <a:gd name="T114" fmla="*/ 2372 w 5364"/>
              <a:gd name="T115" fmla="*/ 1457 h 2583"/>
              <a:gd name="T116" fmla="*/ 3195 w 5364"/>
              <a:gd name="T117" fmla="*/ 1793 h 2583"/>
              <a:gd name="T118" fmla="*/ 3484 w 5364"/>
              <a:gd name="T119" fmla="*/ 1258 h 2583"/>
              <a:gd name="T120" fmla="*/ 4090 w 5364"/>
              <a:gd name="T121" fmla="*/ 1543 h 2583"/>
              <a:gd name="T122" fmla="*/ 4333 w 5364"/>
              <a:gd name="T123" fmla="*/ 1061 h 2583"/>
              <a:gd name="T124" fmla="*/ 4926 w 5364"/>
              <a:gd name="T125" fmla="*/ 784 h 2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64" h="2583">
                <a:moveTo>
                  <a:pt x="2043" y="1824"/>
                </a:move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5" y="1826"/>
                </a:lnTo>
                <a:lnTo>
                  <a:pt x="2045" y="1824"/>
                </a:lnTo>
                <a:lnTo>
                  <a:pt x="2043" y="1824"/>
                </a:lnTo>
                <a:lnTo>
                  <a:pt x="2043" y="182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4"/>
                </a:lnTo>
                <a:close/>
                <a:moveTo>
                  <a:pt x="1419" y="923"/>
                </a:moveTo>
                <a:lnTo>
                  <a:pt x="1419" y="923"/>
                </a:lnTo>
                <a:lnTo>
                  <a:pt x="1421" y="925"/>
                </a:lnTo>
                <a:lnTo>
                  <a:pt x="1423" y="925"/>
                </a:lnTo>
                <a:lnTo>
                  <a:pt x="1425" y="925"/>
                </a:lnTo>
                <a:lnTo>
                  <a:pt x="1425" y="925"/>
                </a:lnTo>
                <a:lnTo>
                  <a:pt x="1427" y="927"/>
                </a:lnTo>
                <a:lnTo>
                  <a:pt x="1427" y="927"/>
                </a:lnTo>
                <a:lnTo>
                  <a:pt x="1429" y="927"/>
                </a:lnTo>
                <a:lnTo>
                  <a:pt x="1429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5"/>
                </a:lnTo>
                <a:lnTo>
                  <a:pt x="1435" y="925"/>
                </a:lnTo>
                <a:lnTo>
                  <a:pt x="1435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7"/>
                </a:lnTo>
                <a:lnTo>
                  <a:pt x="1435" y="927"/>
                </a:lnTo>
                <a:lnTo>
                  <a:pt x="1437" y="925"/>
                </a:lnTo>
                <a:lnTo>
                  <a:pt x="1437" y="925"/>
                </a:lnTo>
                <a:lnTo>
                  <a:pt x="1435" y="925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5"/>
                </a:lnTo>
                <a:lnTo>
                  <a:pt x="1433" y="925"/>
                </a:lnTo>
                <a:lnTo>
                  <a:pt x="1433" y="925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1"/>
                </a:lnTo>
                <a:lnTo>
                  <a:pt x="1433" y="921"/>
                </a:lnTo>
                <a:lnTo>
                  <a:pt x="1433" y="921"/>
                </a:lnTo>
                <a:lnTo>
                  <a:pt x="1431" y="921"/>
                </a:lnTo>
                <a:lnTo>
                  <a:pt x="1431" y="921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3" y="921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5" y="923"/>
                </a:lnTo>
                <a:lnTo>
                  <a:pt x="1425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19" y="923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3"/>
                </a:lnTo>
                <a:lnTo>
                  <a:pt x="1414" y="923"/>
                </a:lnTo>
                <a:lnTo>
                  <a:pt x="1419" y="923"/>
                </a:lnTo>
                <a:close/>
                <a:moveTo>
                  <a:pt x="1433" y="929"/>
                </a:move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3" y="929"/>
                </a:lnTo>
                <a:close/>
                <a:moveTo>
                  <a:pt x="1412" y="923"/>
                </a:moveTo>
                <a:lnTo>
                  <a:pt x="1412" y="923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3"/>
                </a:lnTo>
                <a:lnTo>
                  <a:pt x="1410" y="923"/>
                </a:lnTo>
                <a:lnTo>
                  <a:pt x="1412" y="923"/>
                </a:lnTo>
                <a:close/>
                <a:moveTo>
                  <a:pt x="1404" y="921"/>
                </a:move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6" y="921"/>
                </a:lnTo>
                <a:lnTo>
                  <a:pt x="1406" y="921"/>
                </a:lnTo>
                <a:lnTo>
                  <a:pt x="1408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08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6" y="921"/>
                </a:lnTo>
                <a:lnTo>
                  <a:pt x="1406" y="921"/>
                </a:lnTo>
                <a:lnTo>
                  <a:pt x="1404" y="921"/>
                </a:lnTo>
                <a:close/>
                <a:moveTo>
                  <a:pt x="1456" y="941"/>
                </a:move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39"/>
                </a:lnTo>
                <a:lnTo>
                  <a:pt x="1456" y="939"/>
                </a:lnTo>
                <a:lnTo>
                  <a:pt x="1456" y="939"/>
                </a:lnTo>
                <a:lnTo>
                  <a:pt x="1456" y="941"/>
                </a:lnTo>
                <a:lnTo>
                  <a:pt x="1456" y="941"/>
                </a:lnTo>
                <a:close/>
                <a:moveTo>
                  <a:pt x="1377" y="889"/>
                </a:moveTo>
                <a:lnTo>
                  <a:pt x="1379" y="889"/>
                </a:lnTo>
                <a:lnTo>
                  <a:pt x="1379" y="889"/>
                </a:lnTo>
                <a:lnTo>
                  <a:pt x="1379" y="889"/>
                </a:lnTo>
                <a:lnTo>
                  <a:pt x="1379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5" y="889"/>
                </a:lnTo>
                <a:lnTo>
                  <a:pt x="1375" y="889"/>
                </a:lnTo>
                <a:lnTo>
                  <a:pt x="1375" y="889"/>
                </a:lnTo>
                <a:lnTo>
                  <a:pt x="1377" y="889"/>
                </a:lnTo>
                <a:close/>
                <a:moveTo>
                  <a:pt x="1402" y="916"/>
                </a:move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6"/>
                </a:lnTo>
                <a:lnTo>
                  <a:pt x="1406" y="918"/>
                </a:lnTo>
                <a:lnTo>
                  <a:pt x="1406" y="916"/>
                </a:lnTo>
                <a:lnTo>
                  <a:pt x="1406" y="916"/>
                </a:lnTo>
                <a:lnTo>
                  <a:pt x="1406" y="916"/>
                </a:lnTo>
                <a:lnTo>
                  <a:pt x="1404" y="914"/>
                </a:lnTo>
                <a:lnTo>
                  <a:pt x="1404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2" y="916"/>
                </a:lnTo>
                <a:lnTo>
                  <a:pt x="1402" y="916"/>
                </a:lnTo>
                <a:close/>
                <a:moveTo>
                  <a:pt x="1349" y="870"/>
                </a:moveTo>
                <a:lnTo>
                  <a:pt x="1349" y="870"/>
                </a:lnTo>
                <a:lnTo>
                  <a:pt x="1349" y="870"/>
                </a:lnTo>
                <a:lnTo>
                  <a:pt x="1349" y="870"/>
                </a:lnTo>
                <a:lnTo>
                  <a:pt x="1351" y="870"/>
                </a:lnTo>
                <a:lnTo>
                  <a:pt x="1351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70"/>
                </a:lnTo>
                <a:lnTo>
                  <a:pt x="1349" y="870"/>
                </a:lnTo>
                <a:close/>
                <a:moveTo>
                  <a:pt x="1305" y="904"/>
                </a:move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close/>
                <a:moveTo>
                  <a:pt x="2102" y="1732"/>
                </a:moveTo>
                <a:lnTo>
                  <a:pt x="2102" y="1730"/>
                </a:lnTo>
                <a:lnTo>
                  <a:pt x="2102" y="1728"/>
                </a:lnTo>
                <a:lnTo>
                  <a:pt x="2102" y="1723"/>
                </a:lnTo>
                <a:lnTo>
                  <a:pt x="2099" y="1719"/>
                </a:lnTo>
                <a:lnTo>
                  <a:pt x="2099" y="1717"/>
                </a:lnTo>
                <a:lnTo>
                  <a:pt x="2097" y="1711"/>
                </a:lnTo>
                <a:lnTo>
                  <a:pt x="2095" y="1707"/>
                </a:lnTo>
                <a:lnTo>
                  <a:pt x="2093" y="1705"/>
                </a:lnTo>
                <a:lnTo>
                  <a:pt x="2093" y="1705"/>
                </a:lnTo>
                <a:lnTo>
                  <a:pt x="2087" y="1705"/>
                </a:lnTo>
                <a:lnTo>
                  <a:pt x="2085" y="1705"/>
                </a:lnTo>
                <a:lnTo>
                  <a:pt x="2081" y="1705"/>
                </a:lnTo>
                <a:lnTo>
                  <a:pt x="2079" y="1705"/>
                </a:lnTo>
                <a:lnTo>
                  <a:pt x="2074" y="1705"/>
                </a:lnTo>
                <a:lnTo>
                  <a:pt x="2074" y="1702"/>
                </a:lnTo>
                <a:lnTo>
                  <a:pt x="2072" y="1702"/>
                </a:lnTo>
                <a:lnTo>
                  <a:pt x="2070" y="1702"/>
                </a:lnTo>
                <a:lnTo>
                  <a:pt x="2068" y="1698"/>
                </a:lnTo>
                <a:lnTo>
                  <a:pt x="2062" y="1696"/>
                </a:lnTo>
                <a:lnTo>
                  <a:pt x="2060" y="1694"/>
                </a:lnTo>
                <a:lnTo>
                  <a:pt x="2055" y="1692"/>
                </a:lnTo>
                <a:lnTo>
                  <a:pt x="2053" y="1688"/>
                </a:lnTo>
                <a:lnTo>
                  <a:pt x="2051" y="1688"/>
                </a:lnTo>
                <a:lnTo>
                  <a:pt x="2051" y="1684"/>
                </a:lnTo>
                <a:lnTo>
                  <a:pt x="2047" y="1684"/>
                </a:lnTo>
                <a:lnTo>
                  <a:pt x="2045" y="1682"/>
                </a:lnTo>
                <a:lnTo>
                  <a:pt x="2043" y="1679"/>
                </a:lnTo>
                <a:lnTo>
                  <a:pt x="2037" y="1677"/>
                </a:lnTo>
                <a:lnTo>
                  <a:pt x="2035" y="1675"/>
                </a:lnTo>
                <a:lnTo>
                  <a:pt x="2035" y="1675"/>
                </a:lnTo>
                <a:lnTo>
                  <a:pt x="2032" y="1673"/>
                </a:lnTo>
                <a:lnTo>
                  <a:pt x="2028" y="1673"/>
                </a:lnTo>
                <a:lnTo>
                  <a:pt x="2024" y="1671"/>
                </a:lnTo>
                <a:lnTo>
                  <a:pt x="2022" y="1671"/>
                </a:lnTo>
                <a:lnTo>
                  <a:pt x="2016" y="1673"/>
                </a:lnTo>
                <a:lnTo>
                  <a:pt x="2011" y="1673"/>
                </a:lnTo>
                <a:lnTo>
                  <a:pt x="2009" y="1673"/>
                </a:lnTo>
                <a:lnTo>
                  <a:pt x="2007" y="1673"/>
                </a:lnTo>
                <a:lnTo>
                  <a:pt x="2005" y="1673"/>
                </a:lnTo>
                <a:lnTo>
                  <a:pt x="2003" y="1671"/>
                </a:lnTo>
                <a:lnTo>
                  <a:pt x="2001" y="1671"/>
                </a:lnTo>
                <a:lnTo>
                  <a:pt x="1999" y="1671"/>
                </a:lnTo>
                <a:lnTo>
                  <a:pt x="1995" y="1671"/>
                </a:lnTo>
                <a:lnTo>
                  <a:pt x="1991" y="1669"/>
                </a:lnTo>
                <a:lnTo>
                  <a:pt x="1988" y="1669"/>
                </a:lnTo>
                <a:lnTo>
                  <a:pt x="1986" y="1667"/>
                </a:lnTo>
                <a:lnTo>
                  <a:pt x="1986" y="1667"/>
                </a:lnTo>
                <a:lnTo>
                  <a:pt x="1982" y="1665"/>
                </a:lnTo>
                <a:lnTo>
                  <a:pt x="1980" y="1665"/>
                </a:lnTo>
                <a:lnTo>
                  <a:pt x="1978" y="1665"/>
                </a:lnTo>
                <a:lnTo>
                  <a:pt x="1978" y="1667"/>
                </a:lnTo>
                <a:lnTo>
                  <a:pt x="1974" y="1667"/>
                </a:lnTo>
                <a:lnTo>
                  <a:pt x="1972" y="1669"/>
                </a:lnTo>
                <a:lnTo>
                  <a:pt x="1972" y="1669"/>
                </a:lnTo>
                <a:lnTo>
                  <a:pt x="1970" y="1669"/>
                </a:lnTo>
                <a:lnTo>
                  <a:pt x="1967" y="1671"/>
                </a:lnTo>
                <a:lnTo>
                  <a:pt x="1967" y="1671"/>
                </a:lnTo>
                <a:lnTo>
                  <a:pt x="1967" y="1669"/>
                </a:lnTo>
                <a:lnTo>
                  <a:pt x="1970" y="1669"/>
                </a:lnTo>
                <a:lnTo>
                  <a:pt x="1970" y="1667"/>
                </a:lnTo>
                <a:lnTo>
                  <a:pt x="1970" y="1667"/>
                </a:lnTo>
                <a:lnTo>
                  <a:pt x="1967" y="1667"/>
                </a:lnTo>
                <a:lnTo>
                  <a:pt x="1967" y="1667"/>
                </a:lnTo>
                <a:lnTo>
                  <a:pt x="1965" y="1667"/>
                </a:lnTo>
                <a:lnTo>
                  <a:pt x="1965" y="1671"/>
                </a:lnTo>
                <a:lnTo>
                  <a:pt x="1963" y="1673"/>
                </a:lnTo>
                <a:lnTo>
                  <a:pt x="1961" y="1675"/>
                </a:lnTo>
                <a:lnTo>
                  <a:pt x="1959" y="1677"/>
                </a:lnTo>
                <a:lnTo>
                  <a:pt x="1959" y="1675"/>
                </a:lnTo>
                <a:lnTo>
                  <a:pt x="1961" y="1671"/>
                </a:lnTo>
                <a:lnTo>
                  <a:pt x="1961" y="1669"/>
                </a:lnTo>
                <a:lnTo>
                  <a:pt x="1961" y="1669"/>
                </a:lnTo>
                <a:lnTo>
                  <a:pt x="1961" y="1667"/>
                </a:lnTo>
                <a:lnTo>
                  <a:pt x="1963" y="1667"/>
                </a:lnTo>
                <a:lnTo>
                  <a:pt x="1963" y="1665"/>
                </a:lnTo>
                <a:lnTo>
                  <a:pt x="1965" y="1665"/>
                </a:lnTo>
                <a:lnTo>
                  <a:pt x="1965" y="1665"/>
                </a:lnTo>
                <a:lnTo>
                  <a:pt x="1963" y="1663"/>
                </a:lnTo>
                <a:lnTo>
                  <a:pt x="1963" y="1663"/>
                </a:lnTo>
                <a:lnTo>
                  <a:pt x="1961" y="1663"/>
                </a:lnTo>
                <a:lnTo>
                  <a:pt x="1961" y="1665"/>
                </a:lnTo>
                <a:lnTo>
                  <a:pt x="1959" y="1665"/>
                </a:lnTo>
                <a:lnTo>
                  <a:pt x="1959" y="1663"/>
                </a:lnTo>
                <a:lnTo>
                  <a:pt x="1959" y="1663"/>
                </a:lnTo>
                <a:lnTo>
                  <a:pt x="1961" y="1663"/>
                </a:lnTo>
                <a:lnTo>
                  <a:pt x="1961" y="1663"/>
                </a:lnTo>
                <a:lnTo>
                  <a:pt x="1961" y="1661"/>
                </a:lnTo>
                <a:lnTo>
                  <a:pt x="1963" y="1661"/>
                </a:lnTo>
                <a:lnTo>
                  <a:pt x="1963" y="1658"/>
                </a:lnTo>
                <a:lnTo>
                  <a:pt x="1961" y="1658"/>
                </a:lnTo>
                <a:lnTo>
                  <a:pt x="1961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4"/>
                </a:lnTo>
                <a:lnTo>
                  <a:pt x="1957" y="1654"/>
                </a:lnTo>
                <a:lnTo>
                  <a:pt x="1955" y="1652"/>
                </a:lnTo>
                <a:lnTo>
                  <a:pt x="1955" y="1652"/>
                </a:lnTo>
                <a:lnTo>
                  <a:pt x="1953" y="1652"/>
                </a:lnTo>
                <a:lnTo>
                  <a:pt x="1953" y="1654"/>
                </a:lnTo>
                <a:lnTo>
                  <a:pt x="1951" y="1656"/>
                </a:lnTo>
                <a:lnTo>
                  <a:pt x="1951" y="1656"/>
                </a:lnTo>
                <a:lnTo>
                  <a:pt x="1951" y="1654"/>
                </a:lnTo>
                <a:lnTo>
                  <a:pt x="1949" y="1650"/>
                </a:lnTo>
                <a:lnTo>
                  <a:pt x="1949" y="1650"/>
                </a:lnTo>
                <a:lnTo>
                  <a:pt x="1947" y="1650"/>
                </a:lnTo>
                <a:lnTo>
                  <a:pt x="1944" y="1650"/>
                </a:lnTo>
                <a:lnTo>
                  <a:pt x="1942" y="1648"/>
                </a:lnTo>
                <a:lnTo>
                  <a:pt x="1940" y="1648"/>
                </a:lnTo>
                <a:lnTo>
                  <a:pt x="1940" y="1648"/>
                </a:lnTo>
                <a:lnTo>
                  <a:pt x="1938" y="1646"/>
                </a:lnTo>
                <a:lnTo>
                  <a:pt x="1938" y="1646"/>
                </a:lnTo>
                <a:lnTo>
                  <a:pt x="1936" y="1646"/>
                </a:lnTo>
                <a:lnTo>
                  <a:pt x="1936" y="1646"/>
                </a:lnTo>
                <a:lnTo>
                  <a:pt x="1934" y="1646"/>
                </a:lnTo>
                <a:lnTo>
                  <a:pt x="1932" y="1646"/>
                </a:lnTo>
                <a:lnTo>
                  <a:pt x="1932" y="1644"/>
                </a:lnTo>
                <a:lnTo>
                  <a:pt x="1930" y="1644"/>
                </a:lnTo>
                <a:lnTo>
                  <a:pt x="1930" y="1642"/>
                </a:lnTo>
                <a:lnTo>
                  <a:pt x="1928" y="1642"/>
                </a:lnTo>
                <a:lnTo>
                  <a:pt x="1928" y="1642"/>
                </a:lnTo>
                <a:lnTo>
                  <a:pt x="1926" y="1642"/>
                </a:lnTo>
                <a:lnTo>
                  <a:pt x="1926" y="1642"/>
                </a:lnTo>
                <a:lnTo>
                  <a:pt x="1923" y="1642"/>
                </a:lnTo>
                <a:lnTo>
                  <a:pt x="1923" y="1640"/>
                </a:lnTo>
                <a:lnTo>
                  <a:pt x="1921" y="1640"/>
                </a:lnTo>
                <a:lnTo>
                  <a:pt x="1921" y="1640"/>
                </a:lnTo>
                <a:lnTo>
                  <a:pt x="1919" y="1642"/>
                </a:lnTo>
                <a:lnTo>
                  <a:pt x="1921" y="1642"/>
                </a:lnTo>
                <a:lnTo>
                  <a:pt x="1921" y="1642"/>
                </a:lnTo>
                <a:lnTo>
                  <a:pt x="1919" y="1642"/>
                </a:lnTo>
                <a:lnTo>
                  <a:pt x="1919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5" y="1642"/>
                </a:lnTo>
                <a:lnTo>
                  <a:pt x="1915" y="1642"/>
                </a:lnTo>
                <a:lnTo>
                  <a:pt x="1913" y="1642"/>
                </a:lnTo>
                <a:lnTo>
                  <a:pt x="1913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09" y="1644"/>
                </a:lnTo>
                <a:lnTo>
                  <a:pt x="1909" y="1644"/>
                </a:lnTo>
                <a:lnTo>
                  <a:pt x="1907" y="1646"/>
                </a:lnTo>
                <a:lnTo>
                  <a:pt x="1909" y="1646"/>
                </a:lnTo>
                <a:lnTo>
                  <a:pt x="1907" y="1648"/>
                </a:lnTo>
                <a:lnTo>
                  <a:pt x="1907" y="1648"/>
                </a:lnTo>
                <a:lnTo>
                  <a:pt x="1905" y="1650"/>
                </a:lnTo>
                <a:lnTo>
                  <a:pt x="1905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5" y="1654"/>
                </a:lnTo>
                <a:lnTo>
                  <a:pt x="1905" y="1654"/>
                </a:lnTo>
                <a:lnTo>
                  <a:pt x="1905" y="1652"/>
                </a:lnTo>
                <a:lnTo>
                  <a:pt x="1903" y="1652"/>
                </a:lnTo>
                <a:lnTo>
                  <a:pt x="1898" y="1656"/>
                </a:lnTo>
                <a:lnTo>
                  <a:pt x="1896" y="1658"/>
                </a:lnTo>
                <a:lnTo>
                  <a:pt x="1894" y="1658"/>
                </a:lnTo>
                <a:lnTo>
                  <a:pt x="1892" y="1665"/>
                </a:lnTo>
                <a:lnTo>
                  <a:pt x="1892" y="1667"/>
                </a:lnTo>
                <a:lnTo>
                  <a:pt x="1890" y="1669"/>
                </a:lnTo>
                <a:lnTo>
                  <a:pt x="1890" y="1669"/>
                </a:lnTo>
                <a:lnTo>
                  <a:pt x="1888" y="1669"/>
                </a:lnTo>
                <a:lnTo>
                  <a:pt x="1890" y="1669"/>
                </a:lnTo>
                <a:lnTo>
                  <a:pt x="1890" y="1667"/>
                </a:lnTo>
                <a:lnTo>
                  <a:pt x="1890" y="1665"/>
                </a:lnTo>
                <a:lnTo>
                  <a:pt x="1892" y="1663"/>
                </a:lnTo>
                <a:lnTo>
                  <a:pt x="1892" y="1658"/>
                </a:lnTo>
                <a:lnTo>
                  <a:pt x="1894" y="1656"/>
                </a:lnTo>
                <a:lnTo>
                  <a:pt x="1890" y="1658"/>
                </a:lnTo>
                <a:lnTo>
                  <a:pt x="1888" y="1658"/>
                </a:lnTo>
                <a:lnTo>
                  <a:pt x="1886" y="1658"/>
                </a:lnTo>
                <a:lnTo>
                  <a:pt x="1884" y="1658"/>
                </a:lnTo>
                <a:lnTo>
                  <a:pt x="1882" y="1658"/>
                </a:lnTo>
                <a:lnTo>
                  <a:pt x="1882" y="1658"/>
                </a:lnTo>
                <a:lnTo>
                  <a:pt x="1879" y="1658"/>
                </a:lnTo>
                <a:lnTo>
                  <a:pt x="1877" y="1661"/>
                </a:lnTo>
                <a:lnTo>
                  <a:pt x="1875" y="1658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4"/>
                </a:lnTo>
                <a:lnTo>
                  <a:pt x="1871" y="1652"/>
                </a:lnTo>
                <a:lnTo>
                  <a:pt x="1871" y="1650"/>
                </a:lnTo>
                <a:lnTo>
                  <a:pt x="1871" y="1650"/>
                </a:lnTo>
                <a:lnTo>
                  <a:pt x="1871" y="1648"/>
                </a:lnTo>
                <a:lnTo>
                  <a:pt x="1871" y="1648"/>
                </a:lnTo>
                <a:lnTo>
                  <a:pt x="1869" y="1648"/>
                </a:lnTo>
                <a:lnTo>
                  <a:pt x="1871" y="1646"/>
                </a:lnTo>
                <a:lnTo>
                  <a:pt x="1871" y="1646"/>
                </a:lnTo>
                <a:lnTo>
                  <a:pt x="1871" y="1644"/>
                </a:lnTo>
                <a:lnTo>
                  <a:pt x="1869" y="1646"/>
                </a:lnTo>
                <a:lnTo>
                  <a:pt x="1869" y="1646"/>
                </a:lnTo>
                <a:lnTo>
                  <a:pt x="1867" y="1648"/>
                </a:lnTo>
                <a:lnTo>
                  <a:pt x="1865" y="1648"/>
                </a:lnTo>
                <a:lnTo>
                  <a:pt x="1861" y="1650"/>
                </a:lnTo>
                <a:lnTo>
                  <a:pt x="1859" y="1652"/>
                </a:lnTo>
                <a:lnTo>
                  <a:pt x="1854" y="1654"/>
                </a:lnTo>
                <a:lnTo>
                  <a:pt x="1852" y="1654"/>
                </a:lnTo>
                <a:lnTo>
                  <a:pt x="1850" y="1654"/>
                </a:lnTo>
                <a:lnTo>
                  <a:pt x="1844" y="1654"/>
                </a:lnTo>
                <a:lnTo>
                  <a:pt x="1846" y="1652"/>
                </a:lnTo>
                <a:lnTo>
                  <a:pt x="1850" y="1650"/>
                </a:lnTo>
                <a:lnTo>
                  <a:pt x="1854" y="1652"/>
                </a:lnTo>
                <a:lnTo>
                  <a:pt x="1854" y="1650"/>
                </a:lnTo>
                <a:lnTo>
                  <a:pt x="1854" y="1650"/>
                </a:lnTo>
                <a:lnTo>
                  <a:pt x="1856" y="1648"/>
                </a:lnTo>
                <a:lnTo>
                  <a:pt x="1856" y="1648"/>
                </a:lnTo>
                <a:lnTo>
                  <a:pt x="1859" y="1646"/>
                </a:lnTo>
                <a:lnTo>
                  <a:pt x="1859" y="1644"/>
                </a:lnTo>
                <a:lnTo>
                  <a:pt x="1859" y="1642"/>
                </a:lnTo>
                <a:lnTo>
                  <a:pt x="1861" y="1640"/>
                </a:lnTo>
                <a:lnTo>
                  <a:pt x="1861" y="1638"/>
                </a:lnTo>
                <a:lnTo>
                  <a:pt x="1863" y="1638"/>
                </a:lnTo>
                <a:lnTo>
                  <a:pt x="1865" y="1633"/>
                </a:lnTo>
                <a:lnTo>
                  <a:pt x="1865" y="1633"/>
                </a:lnTo>
                <a:lnTo>
                  <a:pt x="1867" y="1631"/>
                </a:lnTo>
                <a:lnTo>
                  <a:pt x="1869" y="1629"/>
                </a:lnTo>
                <a:lnTo>
                  <a:pt x="1871" y="1629"/>
                </a:lnTo>
                <a:lnTo>
                  <a:pt x="1871" y="1629"/>
                </a:lnTo>
                <a:lnTo>
                  <a:pt x="1873" y="1627"/>
                </a:lnTo>
                <a:lnTo>
                  <a:pt x="1875" y="1625"/>
                </a:lnTo>
                <a:lnTo>
                  <a:pt x="1877" y="1623"/>
                </a:lnTo>
                <a:lnTo>
                  <a:pt x="1877" y="1621"/>
                </a:lnTo>
                <a:lnTo>
                  <a:pt x="1879" y="1619"/>
                </a:lnTo>
                <a:lnTo>
                  <a:pt x="1882" y="1617"/>
                </a:lnTo>
                <a:lnTo>
                  <a:pt x="1884" y="1617"/>
                </a:lnTo>
                <a:lnTo>
                  <a:pt x="1884" y="1614"/>
                </a:lnTo>
                <a:lnTo>
                  <a:pt x="1886" y="1614"/>
                </a:lnTo>
                <a:lnTo>
                  <a:pt x="1884" y="1612"/>
                </a:lnTo>
                <a:lnTo>
                  <a:pt x="1886" y="1610"/>
                </a:lnTo>
                <a:lnTo>
                  <a:pt x="1884" y="1608"/>
                </a:lnTo>
                <a:lnTo>
                  <a:pt x="1882" y="1606"/>
                </a:lnTo>
                <a:lnTo>
                  <a:pt x="1882" y="1606"/>
                </a:lnTo>
                <a:lnTo>
                  <a:pt x="1879" y="1606"/>
                </a:lnTo>
                <a:lnTo>
                  <a:pt x="1877" y="1604"/>
                </a:lnTo>
                <a:lnTo>
                  <a:pt x="1875" y="1604"/>
                </a:lnTo>
                <a:lnTo>
                  <a:pt x="1875" y="1602"/>
                </a:lnTo>
                <a:lnTo>
                  <a:pt x="1875" y="1602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598"/>
                </a:lnTo>
                <a:lnTo>
                  <a:pt x="1871" y="1596"/>
                </a:lnTo>
                <a:lnTo>
                  <a:pt x="1871" y="1593"/>
                </a:lnTo>
                <a:lnTo>
                  <a:pt x="1871" y="1593"/>
                </a:lnTo>
                <a:lnTo>
                  <a:pt x="1869" y="1587"/>
                </a:lnTo>
                <a:lnTo>
                  <a:pt x="1869" y="1583"/>
                </a:lnTo>
                <a:lnTo>
                  <a:pt x="1867" y="1579"/>
                </a:lnTo>
                <a:lnTo>
                  <a:pt x="1865" y="1573"/>
                </a:lnTo>
                <a:lnTo>
                  <a:pt x="1865" y="1570"/>
                </a:lnTo>
                <a:lnTo>
                  <a:pt x="1863" y="1568"/>
                </a:lnTo>
                <a:lnTo>
                  <a:pt x="1861" y="1568"/>
                </a:lnTo>
                <a:lnTo>
                  <a:pt x="1861" y="1570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0"/>
                </a:lnTo>
                <a:lnTo>
                  <a:pt x="1859" y="1570"/>
                </a:lnTo>
                <a:lnTo>
                  <a:pt x="1856" y="1566"/>
                </a:lnTo>
                <a:lnTo>
                  <a:pt x="1856" y="1564"/>
                </a:lnTo>
                <a:lnTo>
                  <a:pt x="1856" y="1564"/>
                </a:lnTo>
                <a:lnTo>
                  <a:pt x="1856" y="1566"/>
                </a:lnTo>
                <a:lnTo>
                  <a:pt x="1856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6"/>
                </a:lnTo>
                <a:lnTo>
                  <a:pt x="1854" y="1564"/>
                </a:lnTo>
                <a:lnTo>
                  <a:pt x="1854" y="1564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0"/>
                </a:lnTo>
                <a:lnTo>
                  <a:pt x="1848" y="1560"/>
                </a:lnTo>
                <a:lnTo>
                  <a:pt x="1844" y="1556"/>
                </a:lnTo>
                <a:lnTo>
                  <a:pt x="1842" y="1554"/>
                </a:lnTo>
                <a:lnTo>
                  <a:pt x="1835" y="1552"/>
                </a:lnTo>
                <a:lnTo>
                  <a:pt x="1833" y="1552"/>
                </a:lnTo>
                <a:lnTo>
                  <a:pt x="1827" y="1547"/>
                </a:lnTo>
                <a:lnTo>
                  <a:pt x="1827" y="1547"/>
                </a:lnTo>
                <a:lnTo>
                  <a:pt x="1825" y="1549"/>
                </a:lnTo>
                <a:lnTo>
                  <a:pt x="1825" y="1554"/>
                </a:lnTo>
                <a:lnTo>
                  <a:pt x="1823" y="1554"/>
                </a:lnTo>
                <a:lnTo>
                  <a:pt x="1825" y="1552"/>
                </a:lnTo>
                <a:lnTo>
                  <a:pt x="1825" y="1552"/>
                </a:lnTo>
                <a:lnTo>
                  <a:pt x="1825" y="1549"/>
                </a:lnTo>
                <a:lnTo>
                  <a:pt x="1825" y="1547"/>
                </a:lnTo>
                <a:lnTo>
                  <a:pt x="1823" y="1547"/>
                </a:lnTo>
                <a:lnTo>
                  <a:pt x="1821" y="1545"/>
                </a:lnTo>
                <a:lnTo>
                  <a:pt x="1812" y="1545"/>
                </a:lnTo>
                <a:lnTo>
                  <a:pt x="1808" y="1545"/>
                </a:lnTo>
                <a:lnTo>
                  <a:pt x="1806" y="1545"/>
                </a:lnTo>
                <a:lnTo>
                  <a:pt x="1802" y="1545"/>
                </a:lnTo>
                <a:lnTo>
                  <a:pt x="1800" y="1545"/>
                </a:lnTo>
                <a:lnTo>
                  <a:pt x="1798" y="1547"/>
                </a:lnTo>
                <a:lnTo>
                  <a:pt x="1798" y="1547"/>
                </a:lnTo>
                <a:lnTo>
                  <a:pt x="1798" y="1549"/>
                </a:lnTo>
                <a:lnTo>
                  <a:pt x="1798" y="1547"/>
                </a:lnTo>
                <a:lnTo>
                  <a:pt x="1794" y="1547"/>
                </a:lnTo>
                <a:lnTo>
                  <a:pt x="1789" y="1545"/>
                </a:lnTo>
                <a:lnTo>
                  <a:pt x="1783" y="1545"/>
                </a:lnTo>
                <a:lnTo>
                  <a:pt x="1781" y="1545"/>
                </a:lnTo>
                <a:lnTo>
                  <a:pt x="1781" y="1547"/>
                </a:lnTo>
                <a:lnTo>
                  <a:pt x="1781" y="1549"/>
                </a:lnTo>
                <a:lnTo>
                  <a:pt x="1779" y="1549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47"/>
                </a:lnTo>
                <a:lnTo>
                  <a:pt x="1779" y="1543"/>
                </a:lnTo>
                <a:lnTo>
                  <a:pt x="1779" y="1543"/>
                </a:lnTo>
                <a:lnTo>
                  <a:pt x="1777" y="1541"/>
                </a:lnTo>
                <a:lnTo>
                  <a:pt x="1775" y="1541"/>
                </a:lnTo>
                <a:lnTo>
                  <a:pt x="1773" y="1539"/>
                </a:lnTo>
                <a:lnTo>
                  <a:pt x="1771" y="1537"/>
                </a:lnTo>
                <a:lnTo>
                  <a:pt x="1768" y="1533"/>
                </a:lnTo>
                <a:lnTo>
                  <a:pt x="1766" y="1533"/>
                </a:lnTo>
                <a:lnTo>
                  <a:pt x="1764" y="1533"/>
                </a:lnTo>
                <a:lnTo>
                  <a:pt x="1762" y="1533"/>
                </a:lnTo>
                <a:lnTo>
                  <a:pt x="1762" y="1533"/>
                </a:lnTo>
                <a:lnTo>
                  <a:pt x="1760" y="1535"/>
                </a:lnTo>
                <a:lnTo>
                  <a:pt x="1760" y="1537"/>
                </a:lnTo>
                <a:lnTo>
                  <a:pt x="1758" y="1539"/>
                </a:lnTo>
                <a:lnTo>
                  <a:pt x="1758" y="1539"/>
                </a:lnTo>
                <a:lnTo>
                  <a:pt x="1758" y="1537"/>
                </a:lnTo>
                <a:lnTo>
                  <a:pt x="1758" y="1535"/>
                </a:lnTo>
                <a:lnTo>
                  <a:pt x="1758" y="1533"/>
                </a:lnTo>
                <a:lnTo>
                  <a:pt x="1760" y="1531"/>
                </a:lnTo>
                <a:lnTo>
                  <a:pt x="1760" y="1526"/>
                </a:lnTo>
                <a:lnTo>
                  <a:pt x="1760" y="1524"/>
                </a:lnTo>
                <a:lnTo>
                  <a:pt x="1758" y="1522"/>
                </a:lnTo>
                <a:lnTo>
                  <a:pt x="1758" y="1522"/>
                </a:lnTo>
                <a:lnTo>
                  <a:pt x="1756" y="1520"/>
                </a:lnTo>
                <a:lnTo>
                  <a:pt x="1750" y="1516"/>
                </a:lnTo>
                <a:lnTo>
                  <a:pt x="1745" y="1512"/>
                </a:lnTo>
                <a:lnTo>
                  <a:pt x="1743" y="1512"/>
                </a:lnTo>
                <a:lnTo>
                  <a:pt x="1743" y="1510"/>
                </a:lnTo>
                <a:lnTo>
                  <a:pt x="1741" y="1512"/>
                </a:lnTo>
                <a:lnTo>
                  <a:pt x="1741" y="1512"/>
                </a:lnTo>
                <a:lnTo>
                  <a:pt x="1741" y="1512"/>
                </a:lnTo>
                <a:lnTo>
                  <a:pt x="1739" y="1508"/>
                </a:lnTo>
                <a:lnTo>
                  <a:pt x="1739" y="1508"/>
                </a:lnTo>
                <a:lnTo>
                  <a:pt x="1737" y="1508"/>
                </a:lnTo>
                <a:lnTo>
                  <a:pt x="1733" y="1508"/>
                </a:lnTo>
                <a:lnTo>
                  <a:pt x="1733" y="1508"/>
                </a:lnTo>
                <a:lnTo>
                  <a:pt x="1731" y="1508"/>
                </a:lnTo>
                <a:lnTo>
                  <a:pt x="1727" y="1508"/>
                </a:lnTo>
                <a:lnTo>
                  <a:pt x="1727" y="1508"/>
                </a:lnTo>
                <a:lnTo>
                  <a:pt x="1724" y="1510"/>
                </a:lnTo>
                <a:lnTo>
                  <a:pt x="1720" y="1510"/>
                </a:lnTo>
                <a:lnTo>
                  <a:pt x="1720" y="1510"/>
                </a:lnTo>
                <a:lnTo>
                  <a:pt x="1718" y="1510"/>
                </a:lnTo>
                <a:lnTo>
                  <a:pt x="1716" y="1508"/>
                </a:lnTo>
                <a:lnTo>
                  <a:pt x="1716" y="1508"/>
                </a:lnTo>
                <a:lnTo>
                  <a:pt x="1720" y="1508"/>
                </a:lnTo>
                <a:lnTo>
                  <a:pt x="1722" y="1505"/>
                </a:lnTo>
                <a:lnTo>
                  <a:pt x="1722" y="1503"/>
                </a:lnTo>
                <a:lnTo>
                  <a:pt x="1722" y="1503"/>
                </a:lnTo>
                <a:lnTo>
                  <a:pt x="1722" y="1501"/>
                </a:lnTo>
                <a:lnTo>
                  <a:pt x="1722" y="1501"/>
                </a:lnTo>
                <a:lnTo>
                  <a:pt x="1722" y="1501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7"/>
                </a:lnTo>
                <a:lnTo>
                  <a:pt x="1727" y="1497"/>
                </a:lnTo>
                <a:lnTo>
                  <a:pt x="1727" y="1495"/>
                </a:lnTo>
                <a:lnTo>
                  <a:pt x="1724" y="1493"/>
                </a:lnTo>
                <a:lnTo>
                  <a:pt x="1720" y="1493"/>
                </a:lnTo>
                <a:lnTo>
                  <a:pt x="1720" y="1493"/>
                </a:lnTo>
                <a:lnTo>
                  <a:pt x="1716" y="1489"/>
                </a:lnTo>
                <a:lnTo>
                  <a:pt x="1716" y="1489"/>
                </a:lnTo>
                <a:lnTo>
                  <a:pt x="1714" y="1491"/>
                </a:lnTo>
                <a:lnTo>
                  <a:pt x="1712" y="1491"/>
                </a:lnTo>
                <a:lnTo>
                  <a:pt x="1714" y="1491"/>
                </a:lnTo>
                <a:lnTo>
                  <a:pt x="1714" y="1491"/>
                </a:lnTo>
                <a:lnTo>
                  <a:pt x="1714" y="1493"/>
                </a:lnTo>
                <a:lnTo>
                  <a:pt x="1714" y="1493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89"/>
                </a:lnTo>
                <a:lnTo>
                  <a:pt x="1710" y="1489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9"/>
                </a:lnTo>
                <a:lnTo>
                  <a:pt x="1708" y="1489"/>
                </a:lnTo>
                <a:lnTo>
                  <a:pt x="1708" y="1491"/>
                </a:lnTo>
                <a:lnTo>
                  <a:pt x="1708" y="1489"/>
                </a:lnTo>
                <a:lnTo>
                  <a:pt x="1708" y="1489"/>
                </a:lnTo>
                <a:lnTo>
                  <a:pt x="1706" y="1489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3" y="1489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4"/>
                </a:lnTo>
                <a:lnTo>
                  <a:pt x="1699" y="1482"/>
                </a:lnTo>
                <a:lnTo>
                  <a:pt x="1699" y="1482"/>
                </a:lnTo>
                <a:lnTo>
                  <a:pt x="1697" y="1482"/>
                </a:lnTo>
                <a:lnTo>
                  <a:pt x="1697" y="1482"/>
                </a:lnTo>
                <a:lnTo>
                  <a:pt x="1697" y="1480"/>
                </a:lnTo>
                <a:lnTo>
                  <a:pt x="1697" y="1480"/>
                </a:lnTo>
                <a:lnTo>
                  <a:pt x="1697" y="1480"/>
                </a:lnTo>
                <a:lnTo>
                  <a:pt x="1699" y="1478"/>
                </a:lnTo>
                <a:lnTo>
                  <a:pt x="1703" y="1478"/>
                </a:lnTo>
                <a:lnTo>
                  <a:pt x="1706" y="1478"/>
                </a:lnTo>
                <a:lnTo>
                  <a:pt x="1710" y="1478"/>
                </a:lnTo>
                <a:lnTo>
                  <a:pt x="1710" y="1478"/>
                </a:lnTo>
                <a:lnTo>
                  <a:pt x="1712" y="1476"/>
                </a:lnTo>
                <a:lnTo>
                  <a:pt x="1706" y="1476"/>
                </a:lnTo>
                <a:lnTo>
                  <a:pt x="1699" y="1476"/>
                </a:lnTo>
                <a:lnTo>
                  <a:pt x="1695" y="1476"/>
                </a:lnTo>
                <a:lnTo>
                  <a:pt x="1695" y="1476"/>
                </a:lnTo>
                <a:lnTo>
                  <a:pt x="1693" y="1476"/>
                </a:lnTo>
                <a:lnTo>
                  <a:pt x="1689" y="1478"/>
                </a:lnTo>
                <a:lnTo>
                  <a:pt x="1683" y="1478"/>
                </a:lnTo>
                <a:lnTo>
                  <a:pt x="1678" y="1478"/>
                </a:lnTo>
                <a:lnTo>
                  <a:pt x="1676" y="1478"/>
                </a:lnTo>
                <a:lnTo>
                  <a:pt x="1676" y="1480"/>
                </a:lnTo>
                <a:lnTo>
                  <a:pt x="1678" y="1478"/>
                </a:lnTo>
                <a:lnTo>
                  <a:pt x="1683" y="1478"/>
                </a:lnTo>
                <a:lnTo>
                  <a:pt x="1685" y="1480"/>
                </a:lnTo>
                <a:lnTo>
                  <a:pt x="1685" y="1480"/>
                </a:lnTo>
                <a:lnTo>
                  <a:pt x="1683" y="1480"/>
                </a:lnTo>
                <a:lnTo>
                  <a:pt x="1678" y="1480"/>
                </a:lnTo>
                <a:lnTo>
                  <a:pt x="1668" y="1487"/>
                </a:lnTo>
                <a:lnTo>
                  <a:pt x="1668" y="1487"/>
                </a:lnTo>
                <a:lnTo>
                  <a:pt x="1666" y="1487"/>
                </a:lnTo>
                <a:lnTo>
                  <a:pt x="1664" y="1487"/>
                </a:lnTo>
                <a:lnTo>
                  <a:pt x="1662" y="1484"/>
                </a:lnTo>
                <a:lnTo>
                  <a:pt x="1659" y="1484"/>
                </a:lnTo>
                <a:lnTo>
                  <a:pt x="1657" y="1484"/>
                </a:lnTo>
                <a:lnTo>
                  <a:pt x="1653" y="1482"/>
                </a:lnTo>
                <a:lnTo>
                  <a:pt x="1651" y="1480"/>
                </a:lnTo>
                <a:lnTo>
                  <a:pt x="1651" y="1480"/>
                </a:lnTo>
                <a:lnTo>
                  <a:pt x="1649" y="1478"/>
                </a:lnTo>
                <a:lnTo>
                  <a:pt x="1649" y="1478"/>
                </a:lnTo>
                <a:lnTo>
                  <a:pt x="1636" y="1478"/>
                </a:lnTo>
                <a:lnTo>
                  <a:pt x="1634" y="1478"/>
                </a:lnTo>
                <a:lnTo>
                  <a:pt x="1628" y="1480"/>
                </a:lnTo>
                <a:lnTo>
                  <a:pt x="1624" y="1480"/>
                </a:lnTo>
                <a:lnTo>
                  <a:pt x="1620" y="1480"/>
                </a:lnTo>
                <a:lnTo>
                  <a:pt x="1620" y="1478"/>
                </a:lnTo>
                <a:lnTo>
                  <a:pt x="1618" y="1478"/>
                </a:lnTo>
                <a:lnTo>
                  <a:pt x="1618" y="1476"/>
                </a:lnTo>
                <a:lnTo>
                  <a:pt x="1620" y="1474"/>
                </a:lnTo>
                <a:lnTo>
                  <a:pt x="1618" y="1474"/>
                </a:lnTo>
                <a:lnTo>
                  <a:pt x="1618" y="1472"/>
                </a:lnTo>
                <a:lnTo>
                  <a:pt x="1618" y="1470"/>
                </a:lnTo>
                <a:lnTo>
                  <a:pt x="1613" y="1468"/>
                </a:lnTo>
                <a:lnTo>
                  <a:pt x="1611" y="1466"/>
                </a:lnTo>
                <a:lnTo>
                  <a:pt x="1607" y="1466"/>
                </a:lnTo>
                <a:lnTo>
                  <a:pt x="1605" y="1466"/>
                </a:lnTo>
                <a:lnTo>
                  <a:pt x="1601" y="1466"/>
                </a:lnTo>
                <a:lnTo>
                  <a:pt x="1601" y="1466"/>
                </a:lnTo>
                <a:lnTo>
                  <a:pt x="1599" y="1466"/>
                </a:lnTo>
                <a:lnTo>
                  <a:pt x="1599" y="1463"/>
                </a:lnTo>
                <a:lnTo>
                  <a:pt x="1597" y="1463"/>
                </a:lnTo>
                <a:lnTo>
                  <a:pt x="1597" y="1461"/>
                </a:lnTo>
                <a:lnTo>
                  <a:pt x="1597" y="1457"/>
                </a:lnTo>
                <a:lnTo>
                  <a:pt x="1597" y="1457"/>
                </a:lnTo>
                <a:lnTo>
                  <a:pt x="1595" y="1457"/>
                </a:lnTo>
                <a:lnTo>
                  <a:pt x="1595" y="1455"/>
                </a:lnTo>
                <a:lnTo>
                  <a:pt x="1592" y="1455"/>
                </a:lnTo>
                <a:lnTo>
                  <a:pt x="1590" y="1457"/>
                </a:lnTo>
                <a:lnTo>
                  <a:pt x="1590" y="1457"/>
                </a:lnTo>
                <a:lnTo>
                  <a:pt x="1590" y="1459"/>
                </a:lnTo>
                <a:lnTo>
                  <a:pt x="1590" y="1461"/>
                </a:lnTo>
                <a:lnTo>
                  <a:pt x="1590" y="1463"/>
                </a:lnTo>
                <a:lnTo>
                  <a:pt x="1590" y="1463"/>
                </a:lnTo>
                <a:lnTo>
                  <a:pt x="1595" y="1463"/>
                </a:lnTo>
                <a:lnTo>
                  <a:pt x="1597" y="1463"/>
                </a:lnTo>
                <a:lnTo>
                  <a:pt x="1597" y="1466"/>
                </a:lnTo>
                <a:lnTo>
                  <a:pt x="1597" y="1466"/>
                </a:lnTo>
                <a:lnTo>
                  <a:pt x="1595" y="1466"/>
                </a:lnTo>
                <a:lnTo>
                  <a:pt x="1592" y="1466"/>
                </a:lnTo>
                <a:lnTo>
                  <a:pt x="1592" y="1466"/>
                </a:lnTo>
                <a:lnTo>
                  <a:pt x="1590" y="1466"/>
                </a:lnTo>
                <a:lnTo>
                  <a:pt x="1590" y="1468"/>
                </a:lnTo>
                <a:lnTo>
                  <a:pt x="1586" y="1470"/>
                </a:lnTo>
                <a:lnTo>
                  <a:pt x="1582" y="1470"/>
                </a:lnTo>
                <a:lnTo>
                  <a:pt x="1576" y="1472"/>
                </a:lnTo>
                <a:lnTo>
                  <a:pt x="1571" y="1474"/>
                </a:lnTo>
                <a:lnTo>
                  <a:pt x="1571" y="1474"/>
                </a:lnTo>
                <a:lnTo>
                  <a:pt x="1571" y="1476"/>
                </a:lnTo>
                <a:lnTo>
                  <a:pt x="1571" y="1478"/>
                </a:lnTo>
                <a:lnTo>
                  <a:pt x="1571" y="1480"/>
                </a:lnTo>
                <a:lnTo>
                  <a:pt x="1571" y="1480"/>
                </a:lnTo>
                <a:lnTo>
                  <a:pt x="1574" y="1482"/>
                </a:lnTo>
                <a:lnTo>
                  <a:pt x="1576" y="1484"/>
                </a:lnTo>
                <a:lnTo>
                  <a:pt x="1576" y="1487"/>
                </a:lnTo>
                <a:lnTo>
                  <a:pt x="1578" y="1489"/>
                </a:lnTo>
                <a:lnTo>
                  <a:pt x="1578" y="1491"/>
                </a:lnTo>
                <a:lnTo>
                  <a:pt x="1578" y="1495"/>
                </a:lnTo>
                <a:lnTo>
                  <a:pt x="1578" y="1497"/>
                </a:lnTo>
                <a:lnTo>
                  <a:pt x="1576" y="1499"/>
                </a:lnTo>
                <a:lnTo>
                  <a:pt x="1576" y="1499"/>
                </a:lnTo>
                <a:lnTo>
                  <a:pt x="1576" y="1499"/>
                </a:lnTo>
                <a:lnTo>
                  <a:pt x="1571" y="1501"/>
                </a:lnTo>
                <a:lnTo>
                  <a:pt x="1569" y="1501"/>
                </a:lnTo>
                <a:lnTo>
                  <a:pt x="1569" y="1501"/>
                </a:lnTo>
                <a:lnTo>
                  <a:pt x="1569" y="1499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5"/>
                </a:lnTo>
                <a:lnTo>
                  <a:pt x="1565" y="1493"/>
                </a:lnTo>
                <a:lnTo>
                  <a:pt x="1565" y="1493"/>
                </a:lnTo>
                <a:lnTo>
                  <a:pt x="1563" y="1491"/>
                </a:lnTo>
                <a:lnTo>
                  <a:pt x="1565" y="1487"/>
                </a:lnTo>
                <a:lnTo>
                  <a:pt x="1567" y="1484"/>
                </a:lnTo>
                <a:lnTo>
                  <a:pt x="1567" y="1482"/>
                </a:lnTo>
                <a:lnTo>
                  <a:pt x="1569" y="1480"/>
                </a:lnTo>
                <a:lnTo>
                  <a:pt x="1571" y="1478"/>
                </a:lnTo>
                <a:lnTo>
                  <a:pt x="1571" y="1476"/>
                </a:lnTo>
                <a:lnTo>
                  <a:pt x="1569" y="1474"/>
                </a:lnTo>
                <a:lnTo>
                  <a:pt x="1569" y="1472"/>
                </a:lnTo>
                <a:lnTo>
                  <a:pt x="1569" y="1472"/>
                </a:lnTo>
                <a:lnTo>
                  <a:pt x="1569" y="1472"/>
                </a:lnTo>
                <a:lnTo>
                  <a:pt x="1567" y="1470"/>
                </a:lnTo>
                <a:lnTo>
                  <a:pt x="1567" y="1470"/>
                </a:lnTo>
                <a:lnTo>
                  <a:pt x="1565" y="1466"/>
                </a:lnTo>
                <a:lnTo>
                  <a:pt x="1565" y="1466"/>
                </a:lnTo>
                <a:lnTo>
                  <a:pt x="1565" y="1463"/>
                </a:lnTo>
                <a:lnTo>
                  <a:pt x="1565" y="1463"/>
                </a:lnTo>
                <a:lnTo>
                  <a:pt x="1567" y="1463"/>
                </a:lnTo>
                <a:lnTo>
                  <a:pt x="1571" y="1461"/>
                </a:lnTo>
                <a:lnTo>
                  <a:pt x="1574" y="1461"/>
                </a:lnTo>
                <a:lnTo>
                  <a:pt x="1574" y="1461"/>
                </a:lnTo>
                <a:lnTo>
                  <a:pt x="1574" y="1459"/>
                </a:lnTo>
                <a:lnTo>
                  <a:pt x="1576" y="1459"/>
                </a:lnTo>
                <a:lnTo>
                  <a:pt x="1578" y="1457"/>
                </a:lnTo>
                <a:lnTo>
                  <a:pt x="1578" y="1455"/>
                </a:lnTo>
                <a:lnTo>
                  <a:pt x="1576" y="1453"/>
                </a:lnTo>
                <a:lnTo>
                  <a:pt x="1571" y="1451"/>
                </a:lnTo>
                <a:lnTo>
                  <a:pt x="1571" y="1451"/>
                </a:lnTo>
                <a:lnTo>
                  <a:pt x="1569" y="1451"/>
                </a:lnTo>
                <a:lnTo>
                  <a:pt x="1565" y="1453"/>
                </a:lnTo>
                <a:lnTo>
                  <a:pt x="1565" y="1455"/>
                </a:lnTo>
                <a:lnTo>
                  <a:pt x="1565" y="1455"/>
                </a:lnTo>
                <a:lnTo>
                  <a:pt x="1563" y="1455"/>
                </a:lnTo>
                <a:lnTo>
                  <a:pt x="1563" y="1455"/>
                </a:lnTo>
                <a:lnTo>
                  <a:pt x="1563" y="1457"/>
                </a:lnTo>
                <a:lnTo>
                  <a:pt x="1561" y="1459"/>
                </a:lnTo>
                <a:lnTo>
                  <a:pt x="1559" y="1461"/>
                </a:lnTo>
                <a:lnTo>
                  <a:pt x="1555" y="1461"/>
                </a:lnTo>
                <a:lnTo>
                  <a:pt x="1546" y="1468"/>
                </a:lnTo>
                <a:lnTo>
                  <a:pt x="1540" y="1468"/>
                </a:lnTo>
                <a:lnTo>
                  <a:pt x="1538" y="1468"/>
                </a:lnTo>
                <a:lnTo>
                  <a:pt x="1538" y="1468"/>
                </a:lnTo>
                <a:lnTo>
                  <a:pt x="1534" y="1468"/>
                </a:lnTo>
                <a:lnTo>
                  <a:pt x="1534" y="1468"/>
                </a:lnTo>
                <a:lnTo>
                  <a:pt x="1534" y="1470"/>
                </a:lnTo>
                <a:lnTo>
                  <a:pt x="1532" y="1472"/>
                </a:lnTo>
                <a:lnTo>
                  <a:pt x="1532" y="1474"/>
                </a:lnTo>
                <a:lnTo>
                  <a:pt x="1530" y="1476"/>
                </a:lnTo>
                <a:lnTo>
                  <a:pt x="1530" y="1476"/>
                </a:lnTo>
                <a:lnTo>
                  <a:pt x="1530" y="1476"/>
                </a:lnTo>
                <a:lnTo>
                  <a:pt x="1527" y="1474"/>
                </a:lnTo>
                <a:lnTo>
                  <a:pt x="1527" y="1474"/>
                </a:lnTo>
                <a:lnTo>
                  <a:pt x="1530" y="1474"/>
                </a:lnTo>
                <a:lnTo>
                  <a:pt x="1530" y="1474"/>
                </a:lnTo>
                <a:lnTo>
                  <a:pt x="1532" y="1472"/>
                </a:lnTo>
                <a:lnTo>
                  <a:pt x="1530" y="1472"/>
                </a:lnTo>
                <a:lnTo>
                  <a:pt x="1523" y="1472"/>
                </a:lnTo>
                <a:lnTo>
                  <a:pt x="1523" y="1472"/>
                </a:lnTo>
                <a:lnTo>
                  <a:pt x="1519" y="1474"/>
                </a:lnTo>
                <a:lnTo>
                  <a:pt x="1517" y="1476"/>
                </a:lnTo>
                <a:lnTo>
                  <a:pt x="1517" y="1476"/>
                </a:lnTo>
                <a:lnTo>
                  <a:pt x="1515" y="1478"/>
                </a:lnTo>
                <a:lnTo>
                  <a:pt x="1515" y="1480"/>
                </a:lnTo>
                <a:lnTo>
                  <a:pt x="1513" y="1482"/>
                </a:lnTo>
                <a:lnTo>
                  <a:pt x="1511" y="1484"/>
                </a:lnTo>
                <a:lnTo>
                  <a:pt x="1511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7"/>
                </a:lnTo>
                <a:lnTo>
                  <a:pt x="1513" y="1489"/>
                </a:lnTo>
                <a:lnTo>
                  <a:pt x="1511" y="1491"/>
                </a:lnTo>
                <a:lnTo>
                  <a:pt x="1513" y="1493"/>
                </a:lnTo>
                <a:lnTo>
                  <a:pt x="1513" y="1493"/>
                </a:lnTo>
                <a:lnTo>
                  <a:pt x="1513" y="1495"/>
                </a:lnTo>
                <a:lnTo>
                  <a:pt x="1511" y="1495"/>
                </a:lnTo>
                <a:lnTo>
                  <a:pt x="1509" y="1495"/>
                </a:lnTo>
                <a:lnTo>
                  <a:pt x="1507" y="1497"/>
                </a:lnTo>
                <a:lnTo>
                  <a:pt x="1504" y="1497"/>
                </a:lnTo>
                <a:lnTo>
                  <a:pt x="1502" y="1501"/>
                </a:lnTo>
                <a:lnTo>
                  <a:pt x="1496" y="1505"/>
                </a:lnTo>
                <a:lnTo>
                  <a:pt x="1496" y="1508"/>
                </a:lnTo>
                <a:lnTo>
                  <a:pt x="1494" y="1508"/>
                </a:lnTo>
                <a:lnTo>
                  <a:pt x="1494" y="1508"/>
                </a:lnTo>
                <a:lnTo>
                  <a:pt x="1494" y="1510"/>
                </a:lnTo>
                <a:lnTo>
                  <a:pt x="1494" y="1510"/>
                </a:lnTo>
                <a:lnTo>
                  <a:pt x="1496" y="1512"/>
                </a:lnTo>
                <a:lnTo>
                  <a:pt x="1496" y="1516"/>
                </a:lnTo>
                <a:lnTo>
                  <a:pt x="1496" y="1518"/>
                </a:lnTo>
                <a:lnTo>
                  <a:pt x="1494" y="1518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4"/>
                </a:lnTo>
                <a:lnTo>
                  <a:pt x="1494" y="1514"/>
                </a:lnTo>
                <a:lnTo>
                  <a:pt x="1494" y="1514"/>
                </a:lnTo>
                <a:lnTo>
                  <a:pt x="1492" y="1512"/>
                </a:lnTo>
                <a:lnTo>
                  <a:pt x="1490" y="1510"/>
                </a:lnTo>
                <a:lnTo>
                  <a:pt x="1488" y="1510"/>
                </a:lnTo>
                <a:lnTo>
                  <a:pt x="1488" y="1508"/>
                </a:lnTo>
                <a:lnTo>
                  <a:pt x="1488" y="1508"/>
                </a:lnTo>
                <a:lnTo>
                  <a:pt x="1481" y="1503"/>
                </a:lnTo>
                <a:lnTo>
                  <a:pt x="1479" y="1501"/>
                </a:lnTo>
                <a:lnTo>
                  <a:pt x="1477" y="1499"/>
                </a:lnTo>
                <a:lnTo>
                  <a:pt x="1471" y="1495"/>
                </a:lnTo>
                <a:lnTo>
                  <a:pt x="1467" y="1495"/>
                </a:lnTo>
                <a:lnTo>
                  <a:pt x="1465" y="1495"/>
                </a:lnTo>
                <a:lnTo>
                  <a:pt x="1465" y="1495"/>
                </a:lnTo>
                <a:lnTo>
                  <a:pt x="1463" y="1495"/>
                </a:lnTo>
                <a:lnTo>
                  <a:pt x="1463" y="1493"/>
                </a:lnTo>
                <a:lnTo>
                  <a:pt x="1460" y="1495"/>
                </a:lnTo>
                <a:lnTo>
                  <a:pt x="1458" y="1493"/>
                </a:lnTo>
                <a:lnTo>
                  <a:pt x="1454" y="1493"/>
                </a:lnTo>
                <a:lnTo>
                  <a:pt x="1454" y="1493"/>
                </a:lnTo>
                <a:lnTo>
                  <a:pt x="1452" y="1495"/>
                </a:lnTo>
                <a:lnTo>
                  <a:pt x="1450" y="1497"/>
                </a:lnTo>
                <a:lnTo>
                  <a:pt x="1450" y="1497"/>
                </a:lnTo>
                <a:lnTo>
                  <a:pt x="1450" y="1497"/>
                </a:lnTo>
                <a:lnTo>
                  <a:pt x="1448" y="1499"/>
                </a:lnTo>
                <a:lnTo>
                  <a:pt x="1442" y="1501"/>
                </a:lnTo>
                <a:lnTo>
                  <a:pt x="1439" y="1501"/>
                </a:lnTo>
                <a:lnTo>
                  <a:pt x="1437" y="1503"/>
                </a:lnTo>
                <a:lnTo>
                  <a:pt x="1433" y="1503"/>
                </a:lnTo>
                <a:lnTo>
                  <a:pt x="1431" y="1505"/>
                </a:lnTo>
                <a:lnTo>
                  <a:pt x="1429" y="1505"/>
                </a:lnTo>
                <a:lnTo>
                  <a:pt x="1427" y="1503"/>
                </a:lnTo>
                <a:lnTo>
                  <a:pt x="1425" y="1501"/>
                </a:lnTo>
                <a:lnTo>
                  <a:pt x="1423" y="1501"/>
                </a:lnTo>
                <a:lnTo>
                  <a:pt x="1423" y="1499"/>
                </a:lnTo>
                <a:lnTo>
                  <a:pt x="1421" y="1499"/>
                </a:lnTo>
                <a:lnTo>
                  <a:pt x="1421" y="1499"/>
                </a:lnTo>
                <a:lnTo>
                  <a:pt x="1423" y="1501"/>
                </a:lnTo>
                <a:lnTo>
                  <a:pt x="1423" y="1501"/>
                </a:lnTo>
                <a:lnTo>
                  <a:pt x="1423" y="1503"/>
                </a:lnTo>
                <a:lnTo>
                  <a:pt x="1421" y="1501"/>
                </a:lnTo>
                <a:lnTo>
                  <a:pt x="1419" y="1503"/>
                </a:lnTo>
                <a:lnTo>
                  <a:pt x="1419" y="1501"/>
                </a:lnTo>
                <a:lnTo>
                  <a:pt x="1416" y="1501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4" y="1499"/>
                </a:lnTo>
                <a:lnTo>
                  <a:pt x="1414" y="1497"/>
                </a:lnTo>
                <a:lnTo>
                  <a:pt x="1414" y="1497"/>
                </a:lnTo>
                <a:lnTo>
                  <a:pt x="1414" y="1495"/>
                </a:lnTo>
                <a:lnTo>
                  <a:pt x="1412" y="1495"/>
                </a:lnTo>
                <a:lnTo>
                  <a:pt x="1412" y="1493"/>
                </a:lnTo>
                <a:lnTo>
                  <a:pt x="1410" y="1493"/>
                </a:lnTo>
                <a:lnTo>
                  <a:pt x="1408" y="1493"/>
                </a:lnTo>
                <a:lnTo>
                  <a:pt x="1408" y="1491"/>
                </a:lnTo>
                <a:lnTo>
                  <a:pt x="1408" y="1491"/>
                </a:lnTo>
                <a:lnTo>
                  <a:pt x="1404" y="1487"/>
                </a:lnTo>
                <a:lnTo>
                  <a:pt x="1404" y="1487"/>
                </a:lnTo>
                <a:lnTo>
                  <a:pt x="1400" y="1482"/>
                </a:lnTo>
                <a:lnTo>
                  <a:pt x="1400" y="1480"/>
                </a:lnTo>
                <a:lnTo>
                  <a:pt x="1398" y="1476"/>
                </a:lnTo>
                <a:lnTo>
                  <a:pt x="1398" y="1476"/>
                </a:lnTo>
                <a:lnTo>
                  <a:pt x="1395" y="1474"/>
                </a:lnTo>
                <a:lnTo>
                  <a:pt x="1395" y="1474"/>
                </a:lnTo>
                <a:lnTo>
                  <a:pt x="1395" y="1474"/>
                </a:lnTo>
                <a:lnTo>
                  <a:pt x="1393" y="1472"/>
                </a:lnTo>
                <a:lnTo>
                  <a:pt x="1393" y="1470"/>
                </a:lnTo>
                <a:lnTo>
                  <a:pt x="1393" y="1468"/>
                </a:lnTo>
                <a:lnTo>
                  <a:pt x="1393" y="1468"/>
                </a:lnTo>
                <a:lnTo>
                  <a:pt x="1393" y="1466"/>
                </a:lnTo>
                <a:lnTo>
                  <a:pt x="1393" y="1466"/>
                </a:lnTo>
                <a:lnTo>
                  <a:pt x="1395" y="1463"/>
                </a:lnTo>
                <a:lnTo>
                  <a:pt x="1395" y="1463"/>
                </a:lnTo>
                <a:lnTo>
                  <a:pt x="1395" y="1461"/>
                </a:lnTo>
                <a:lnTo>
                  <a:pt x="1395" y="1461"/>
                </a:lnTo>
                <a:lnTo>
                  <a:pt x="1393" y="1461"/>
                </a:lnTo>
                <a:lnTo>
                  <a:pt x="1393" y="1461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5"/>
                </a:lnTo>
                <a:lnTo>
                  <a:pt x="1395" y="1453"/>
                </a:lnTo>
                <a:lnTo>
                  <a:pt x="1395" y="1453"/>
                </a:lnTo>
                <a:lnTo>
                  <a:pt x="1395" y="1453"/>
                </a:lnTo>
                <a:lnTo>
                  <a:pt x="1393" y="1451"/>
                </a:lnTo>
                <a:lnTo>
                  <a:pt x="1395" y="1451"/>
                </a:lnTo>
                <a:lnTo>
                  <a:pt x="1395" y="1449"/>
                </a:lnTo>
                <a:lnTo>
                  <a:pt x="1395" y="1449"/>
                </a:lnTo>
                <a:lnTo>
                  <a:pt x="1398" y="1447"/>
                </a:lnTo>
                <a:lnTo>
                  <a:pt x="1398" y="1449"/>
                </a:lnTo>
                <a:lnTo>
                  <a:pt x="1398" y="1449"/>
                </a:lnTo>
                <a:lnTo>
                  <a:pt x="1395" y="1451"/>
                </a:lnTo>
                <a:lnTo>
                  <a:pt x="1395" y="1451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1"/>
                </a:lnTo>
                <a:lnTo>
                  <a:pt x="1398" y="1449"/>
                </a:lnTo>
                <a:lnTo>
                  <a:pt x="1398" y="1445"/>
                </a:lnTo>
                <a:lnTo>
                  <a:pt x="1398" y="1438"/>
                </a:lnTo>
                <a:lnTo>
                  <a:pt x="1398" y="1432"/>
                </a:lnTo>
                <a:lnTo>
                  <a:pt x="1400" y="1430"/>
                </a:lnTo>
                <a:lnTo>
                  <a:pt x="1400" y="1428"/>
                </a:lnTo>
                <a:lnTo>
                  <a:pt x="1402" y="1426"/>
                </a:lnTo>
                <a:lnTo>
                  <a:pt x="1402" y="1426"/>
                </a:lnTo>
                <a:lnTo>
                  <a:pt x="1402" y="1424"/>
                </a:lnTo>
                <a:lnTo>
                  <a:pt x="1402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5"/>
                </a:lnTo>
                <a:lnTo>
                  <a:pt x="1400" y="1415"/>
                </a:lnTo>
                <a:lnTo>
                  <a:pt x="1402" y="1415"/>
                </a:lnTo>
                <a:lnTo>
                  <a:pt x="1402" y="1417"/>
                </a:lnTo>
                <a:lnTo>
                  <a:pt x="1402" y="1417"/>
                </a:lnTo>
                <a:lnTo>
                  <a:pt x="1402" y="1415"/>
                </a:lnTo>
                <a:lnTo>
                  <a:pt x="1402" y="1415"/>
                </a:lnTo>
                <a:lnTo>
                  <a:pt x="1404" y="1415"/>
                </a:lnTo>
                <a:lnTo>
                  <a:pt x="1402" y="1413"/>
                </a:lnTo>
                <a:lnTo>
                  <a:pt x="1402" y="1413"/>
                </a:lnTo>
                <a:lnTo>
                  <a:pt x="1400" y="1411"/>
                </a:lnTo>
                <a:lnTo>
                  <a:pt x="1395" y="1409"/>
                </a:lnTo>
                <a:lnTo>
                  <a:pt x="1395" y="1409"/>
                </a:lnTo>
                <a:lnTo>
                  <a:pt x="1398" y="1409"/>
                </a:lnTo>
                <a:lnTo>
                  <a:pt x="1398" y="1411"/>
                </a:lnTo>
                <a:lnTo>
                  <a:pt x="1398" y="1411"/>
                </a:lnTo>
                <a:lnTo>
                  <a:pt x="1398" y="1411"/>
                </a:lnTo>
                <a:lnTo>
                  <a:pt x="1395" y="1411"/>
                </a:lnTo>
                <a:lnTo>
                  <a:pt x="1395" y="1411"/>
                </a:lnTo>
                <a:lnTo>
                  <a:pt x="1393" y="1411"/>
                </a:lnTo>
                <a:lnTo>
                  <a:pt x="1393" y="1409"/>
                </a:lnTo>
                <a:lnTo>
                  <a:pt x="1393" y="1409"/>
                </a:lnTo>
                <a:lnTo>
                  <a:pt x="1391" y="1409"/>
                </a:lnTo>
                <a:lnTo>
                  <a:pt x="1391" y="1409"/>
                </a:lnTo>
                <a:lnTo>
                  <a:pt x="1389" y="1409"/>
                </a:lnTo>
                <a:lnTo>
                  <a:pt x="1389" y="1409"/>
                </a:lnTo>
                <a:lnTo>
                  <a:pt x="1389" y="1407"/>
                </a:lnTo>
                <a:lnTo>
                  <a:pt x="1389" y="1407"/>
                </a:lnTo>
                <a:lnTo>
                  <a:pt x="1389" y="1407"/>
                </a:lnTo>
                <a:lnTo>
                  <a:pt x="1391" y="1407"/>
                </a:lnTo>
                <a:lnTo>
                  <a:pt x="1393" y="1409"/>
                </a:lnTo>
                <a:lnTo>
                  <a:pt x="1393" y="1407"/>
                </a:lnTo>
                <a:lnTo>
                  <a:pt x="1387" y="1403"/>
                </a:lnTo>
                <a:lnTo>
                  <a:pt x="1383" y="1401"/>
                </a:lnTo>
                <a:lnTo>
                  <a:pt x="1383" y="1403"/>
                </a:lnTo>
                <a:lnTo>
                  <a:pt x="1385" y="1403"/>
                </a:lnTo>
                <a:lnTo>
                  <a:pt x="1385" y="1403"/>
                </a:lnTo>
                <a:lnTo>
                  <a:pt x="1383" y="1403"/>
                </a:lnTo>
                <a:lnTo>
                  <a:pt x="1383" y="1403"/>
                </a:lnTo>
                <a:lnTo>
                  <a:pt x="1381" y="1401"/>
                </a:lnTo>
                <a:lnTo>
                  <a:pt x="1377" y="1401"/>
                </a:lnTo>
                <a:lnTo>
                  <a:pt x="1377" y="1401"/>
                </a:lnTo>
                <a:lnTo>
                  <a:pt x="1375" y="1401"/>
                </a:lnTo>
                <a:lnTo>
                  <a:pt x="1368" y="1401"/>
                </a:lnTo>
                <a:lnTo>
                  <a:pt x="1364" y="1399"/>
                </a:lnTo>
                <a:lnTo>
                  <a:pt x="1362" y="1399"/>
                </a:lnTo>
                <a:lnTo>
                  <a:pt x="1362" y="1399"/>
                </a:lnTo>
                <a:lnTo>
                  <a:pt x="1362" y="1401"/>
                </a:lnTo>
                <a:lnTo>
                  <a:pt x="1360" y="1401"/>
                </a:lnTo>
                <a:lnTo>
                  <a:pt x="1360" y="1401"/>
                </a:lnTo>
                <a:lnTo>
                  <a:pt x="1356" y="1403"/>
                </a:lnTo>
                <a:lnTo>
                  <a:pt x="1356" y="1403"/>
                </a:lnTo>
                <a:lnTo>
                  <a:pt x="1351" y="1403"/>
                </a:lnTo>
                <a:lnTo>
                  <a:pt x="1349" y="1403"/>
                </a:lnTo>
                <a:lnTo>
                  <a:pt x="1343" y="1403"/>
                </a:lnTo>
                <a:lnTo>
                  <a:pt x="1341" y="1403"/>
                </a:lnTo>
                <a:lnTo>
                  <a:pt x="1341" y="1403"/>
                </a:lnTo>
                <a:lnTo>
                  <a:pt x="1339" y="1403"/>
                </a:lnTo>
                <a:lnTo>
                  <a:pt x="1339" y="1401"/>
                </a:lnTo>
                <a:lnTo>
                  <a:pt x="1337" y="1401"/>
                </a:lnTo>
                <a:lnTo>
                  <a:pt x="1335" y="1401"/>
                </a:lnTo>
                <a:lnTo>
                  <a:pt x="1335" y="1401"/>
                </a:lnTo>
                <a:lnTo>
                  <a:pt x="1333" y="1403"/>
                </a:lnTo>
                <a:lnTo>
                  <a:pt x="1333" y="1403"/>
                </a:lnTo>
                <a:lnTo>
                  <a:pt x="1331" y="1405"/>
                </a:lnTo>
                <a:lnTo>
                  <a:pt x="1331" y="1403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3"/>
                </a:lnTo>
                <a:lnTo>
                  <a:pt x="1324" y="1403"/>
                </a:lnTo>
                <a:lnTo>
                  <a:pt x="1322" y="1403"/>
                </a:lnTo>
                <a:lnTo>
                  <a:pt x="1322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399"/>
                </a:lnTo>
                <a:lnTo>
                  <a:pt x="1322" y="1396"/>
                </a:lnTo>
                <a:lnTo>
                  <a:pt x="1324" y="1394"/>
                </a:lnTo>
                <a:lnTo>
                  <a:pt x="1326" y="1392"/>
                </a:lnTo>
                <a:lnTo>
                  <a:pt x="1326" y="1392"/>
                </a:lnTo>
                <a:lnTo>
                  <a:pt x="1328" y="1390"/>
                </a:lnTo>
                <a:lnTo>
                  <a:pt x="1328" y="1386"/>
                </a:lnTo>
                <a:lnTo>
                  <a:pt x="1328" y="1382"/>
                </a:lnTo>
                <a:lnTo>
                  <a:pt x="1328" y="1380"/>
                </a:lnTo>
                <a:lnTo>
                  <a:pt x="1328" y="1380"/>
                </a:lnTo>
                <a:lnTo>
                  <a:pt x="1331" y="1378"/>
                </a:lnTo>
                <a:lnTo>
                  <a:pt x="1328" y="1375"/>
                </a:lnTo>
                <a:lnTo>
                  <a:pt x="1331" y="1373"/>
                </a:lnTo>
                <a:lnTo>
                  <a:pt x="1331" y="1371"/>
                </a:lnTo>
                <a:lnTo>
                  <a:pt x="1331" y="1369"/>
                </a:lnTo>
                <a:lnTo>
                  <a:pt x="1333" y="1367"/>
                </a:lnTo>
                <a:lnTo>
                  <a:pt x="1331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3"/>
                </a:lnTo>
                <a:lnTo>
                  <a:pt x="1328" y="1363"/>
                </a:lnTo>
                <a:lnTo>
                  <a:pt x="1331" y="1361"/>
                </a:lnTo>
                <a:lnTo>
                  <a:pt x="1331" y="1359"/>
                </a:lnTo>
                <a:lnTo>
                  <a:pt x="1331" y="1359"/>
                </a:lnTo>
                <a:lnTo>
                  <a:pt x="1333" y="1357"/>
                </a:lnTo>
                <a:lnTo>
                  <a:pt x="1333" y="1357"/>
                </a:lnTo>
                <a:lnTo>
                  <a:pt x="1333" y="1359"/>
                </a:lnTo>
                <a:lnTo>
                  <a:pt x="1333" y="1363"/>
                </a:lnTo>
                <a:lnTo>
                  <a:pt x="1333" y="1363"/>
                </a:lnTo>
                <a:lnTo>
                  <a:pt x="1333" y="1363"/>
                </a:lnTo>
                <a:lnTo>
                  <a:pt x="1335" y="1365"/>
                </a:lnTo>
                <a:lnTo>
                  <a:pt x="1335" y="1367"/>
                </a:lnTo>
                <a:lnTo>
                  <a:pt x="1335" y="1365"/>
                </a:lnTo>
                <a:lnTo>
                  <a:pt x="1337" y="1363"/>
                </a:lnTo>
                <a:lnTo>
                  <a:pt x="1337" y="1361"/>
                </a:lnTo>
                <a:lnTo>
                  <a:pt x="1339" y="1359"/>
                </a:lnTo>
                <a:lnTo>
                  <a:pt x="1339" y="1354"/>
                </a:lnTo>
                <a:lnTo>
                  <a:pt x="1341" y="1350"/>
                </a:lnTo>
                <a:lnTo>
                  <a:pt x="1339" y="1350"/>
                </a:lnTo>
                <a:lnTo>
                  <a:pt x="1339" y="1350"/>
                </a:lnTo>
                <a:lnTo>
                  <a:pt x="1339" y="1352"/>
                </a:lnTo>
                <a:lnTo>
                  <a:pt x="1337" y="1350"/>
                </a:lnTo>
                <a:lnTo>
                  <a:pt x="1337" y="1350"/>
                </a:lnTo>
                <a:lnTo>
                  <a:pt x="1339" y="1350"/>
                </a:lnTo>
                <a:lnTo>
                  <a:pt x="1339" y="1348"/>
                </a:lnTo>
                <a:lnTo>
                  <a:pt x="1339" y="1348"/>
                </a:lnTo>
                <a:lnTo>
                  <a:pt x="1341" y="1348"/>
                </a:lnTo>
                <a:lnTo>
                  <a:pt x="1341" y="1348"/>
                </a:lnTo>
                <a:lnTo>
                  <a:pt x="1341" y="1346"/>
                </a:lnTo>
                <a:lnTo>
                  <a:pt x="1341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7" y="1346"/>
                </a:lnTo>
                <a:lnTo>
                  <a:pt x="1337" y="1346"/>
                </a:lnTo>
                <a:lnTo>
                  <a:pt x="1339" y="1344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0"/>
                </a:lnTo>
                <a:lnTo>
                  <a:pt x="1341" y="1338"/>
                </a:lnTo>
                <a:lnTo>
                  <a:pt x="1341" y="1338"/>
                </a:lnTo>
                <a:lnTo>
                  <a:pt x="1343" y="1334"/>
                </a:lnTo>
                <a:lnTo>
                  <a:pt x="1347" y="1331"/>
                </a:lnTo>
                <a:lnTo>
                  <a:pt x="1349" y="1329"/>
                </a:lnTo>
                <a:lnTo>
                  <a:pt x="1349" y="1327"/>
                </a:lnTo>
                <a:lnTo>
                  <a:pt x="1349" y="1325"/>
                </a:lnTo>
                <a:lnTo>
                  <a:pt x="1351" y="1323"/>
                </a:lnTo>
                <a:lnTo>
                  <a:pt x="1349" y="1323"/>
                </a:lnTo>
                <a:lnTo>
                  <a:pt x="1349" y="1321"/>
                </a:lnTo>
                <a:lnTo>
                  <a:pt x="1349" y="1319"/>
                </a:lnTo>
                <a:lnTo>
                  <a:pt x="1349" y="1319"/>
                </a:lnTo>
                <a:lnTo>
                  <a:pt x="1347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3" y="1317"/>
                </a:lnTo>
                <a:lnTo>
                  <a:pt x="1341" y="1317"/>
                </a:lnTo>
                <a:lnTo>
                  <a:pt x="1341" y="1317"/>
                </a:lnTo>
                <a:lnTo>
                  <a:pt x="1343" y="1317"/>
                </a:lnTo>
                <a:lnTo>
                  <a:pt x="1343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9"/>
                </a:lnTo>
                <a:lnTo>
                  <a:pt x="1345" y="1319"/>
                </a:lnTo>
                <a:lnTo>
                  <a:pt x="1343" y="1319"/>
                </a:lnTo>
                <a:lnTo>
                  <a:pt x="1341" y="1319"/>
                </a:lnTo>
                <a:lnTo>
                  <a:pt x="1337" y="1317"/>
                </a:lnTo>
                <a:lnTo>
                  <a:pt x="1337" y="1317"/>
                </a:lnTo>
                <a:lnTo>
                  <a:pt x="1333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28" y="1317"/>
                </a:lnTo>
                <a:lnTo>
                  <a:pt x="1326" y="1317"/>
                </a:lnTo>
                <a:lnTo>
                  <a:pt x="1324" y="1317"/>
                </a:lnTo>
                <a:lnTo>
                  <a:pt x="1322" y="1319"/>
                </a:lnTo>
                <a:lnTo>
                  <a:pt x="1320" y="1319"/>
                </a:lnTo>
                <a:lnTo>
                  <a:pt x="1307" y="1321"/>
                </a:lnTo>
                <a:lnTo>
                  <a:pt x="1305" y="1321"/>
                </a:lnTo>
                <a:lnTo>
                  <a:pt x="1301" y="1323"/>
                </a:lnTo>
                <a:lnTo>
                  <a:pt x="1299" y="1325"/>
                </a:lnTo>
                <a:lnTo>
                  <a:pt x="1297" y="1329"/>
                </a:lnTo>
                <a:lnTo>
                  <a:pt x="1297" y="1329"/>
                </a:lnTo>
                <a:lnTo>
                  <a:pt x="1297" y="1331"/>
                </a:lnTo>
                <a:lnTo>
                  <a:pt x="1297" y="1336"/>
                </a:lnTo>
                <a:lnTo>
                  <a:pt x="1297" y="1338"/>
                </a:lnTo>
                <a:lnTo>
                  <a:pt x="1297" y="1340"/>
                </a:lnTo>
                <a:lnTo>
                  <a:pt x="1297" y="1342"/>
                </a:lnTo>
                <a:lnTo>
                  <a:pt x="1297" y="1342"/>
                </a:lnTo>
                <a:lnTo>
                  <a:pt x="1295" y="1344"/>
                </a:lnTo>
                <a:lnTo>
                  <a:pt x="1293" y="1344"/>
                </a:lnTo>
                <a:lnTo>
                  <a:pt x="1293" y="1350"/>
                </a:lnTo>
                <a:lnTo>
                  <a:pt x="1291" y="1352"/>
                </a:lnTo>
                <a:lnTo>
                  <a:pt x="1289" y="1354"/>
                </a:lnTo>
                <a:lnTo>
                  <a:pt x="1287" y="1354"/>
                </a:lnTo>
                <a:lnTo>
                  <a:pt x="1282" y="1357"/>
                </a:lnTo>
                <a:lnTo>
                  <a:pt x="1282" y="1357"/>
                </a:lnTo>
                <a:lnTo>
                  <a:pt x="1282" y="1359"/>
                </a:lnTo>
                <a:lnTo>
                  <a:pt x="1282" y="1359"/>
                </a:lnTo>
                <a:lnTo>
                  <a:pt x="1284" y="1357"/>
                </a:lnTo>
                <a:lnTo>
                  <a:pt x="1284" y="1357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61"/>
                </a:lnTo>
                <a:lnTo>
                  <a:pt x="1282" y="1363"/>
                </a:lnTo>
                <a:lnTo>
                  <a:pt x="1282" y="1363"/>
                </a:lnTo>
                <a:lnTo>
                  <a:pt x="1280" y="1363"/>
                </a:lnTo>
                <a:lnTo>
                  <a:pt x="1278" y="1363"/>
                </a:lnTo>
                <a:lnTo>
                  <a:pt x="1276" y="1363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59"/>
                </a:lnTo>
                <a:lnTo>
                  <a:pt x="1274" y="1359"/>
                </a:lnTo>
                <a:lnTo>
                  <a:pt x="1272" y="1361"/>
                </a:lnTo>
                <a:lnTo>
                  <a:pt x="1268" y="1361"/>
                </a:lnTo>
                <a:lnTo>
                  <a:pt x="1268" y="1361"/>
                </a:lnTo>
                <a:lnTo>
                  <a:pt x="1266" y="1361"/>
                </a:lnTo>
                <a:lnTo>
                  <a:pt x="1263" y="1361"/>
                </a:lnTo>
                <a:lnTo>
                  <a:pt x="1263" y="1363"/>
                </a:lnTo>
                <a:lnTo>
                  <a:pt x="1261" y="1363"/>
                </a:lnTo>
                <a:lnTo>
                  <a:pt x="1259" y="1363"/>
                </a:lnTo>
                <a:lnTo>
                  <a:pt x="1257" y="1363"/>
                </a:lnTo>
                <a:lnTo>
                  <a:pt x="1253" y="1363"/>
                </a:lnTo>
                <a:lnTo>
                  <a:pt x="1249" y="1365"/>
                </a:lnTo>
                <a:lnTo>
                  <a:pt x="1247" y="1365"/>
                </a:lnTo>
                <a:lnTo>
                  <a:pt x="1243" y="1367"/>
                </a:lnTo>
                <a:lnTo>
                  <a:pt x="1240" y="1367"/>
                </a:lnTo>
                <a:lnTo>
                  <a:pt x="1238" y="1367"/>
                </a:lnTo>
                <a:lnTo>
                  <a:pt x="1238" y="1367"/>
                </a:lnTo>
                <a:lnTo>
                  <a:pt x="1236" y="1365"/>
                </a:lnTo>
                <a:lnTo>
                  <a:pt x="1234" y="1363"/>
                </a:lnTo>
                <a:lnTo>
                  <a:pt x="1232" y="1361"/>
                </a:lnTo>
                <a:lnTo>
                  <a:pt x="1228" y="1359"/>
                </a:lnTo>
                <a:lnTo>
                  <a:pt x="1224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4" y="1361"/>
                </a:lnTo>
                <a:lnTo>
                  <a:pt x="1222" y="1361"/>
                </a:lnTo>
                <a:lnTo>
                  <a:pt x="1219" y="1359"/>
                </a:lnTo>
                <a:lnTo>
                  <a:pt x="1217" y="1359"/>
                </a:lnTo>
                <a:lnTo>
                  <a:pt x="1217" y="1357"/>
                </a:lnTo>
                <a:lnTo>
                  <a:pt x="1219" y="1359"/>
                </a:lnTo>
                <a:lnTo>
                  <a:pt x="1219" y="1359"/>
                </a:lnTo>
                <a:lnTo>
                  <a:pt x="1217" y="1357"/>
                </a:lnTo>
                <a:lnTo>
                  <a:pt x="1217" y="1354"/>
                </a:lnTo>
                <a:lnTo>
                  <a:pt x="1215" y="1354"/>
                </a:lnTo>
                <a:lnTo>
                  <a:pt x="1215" y="1352"/>
                </a:lnTo>
                <a:lnTo>
                  <a:pt x="1213" y="1350"/>
                </a:lnTo>
                <a:lnTo>
                  <a:pt x="1213" y="1348"/>
                </a:lnTo>
                <a:lnTo>
                  <a:pt x="1211" y="1346"/>
                </a:lnTo>
                <a:lnTo>
                  <a:pt x="1211" y="1342"/>
                </a:lnTo>
                <a:lnTo>
                  <a:pt x="1207" y="1338"/>
                </a:lnTo>
                <a:lnTo>
                  <a:pt x="1201" y="1331"/>
                </a:lnTo>
                <a:lnTo>
                  <a:pt x="1201" y="1329"/>
                </a:lnTo>
                <a:lnTo>
                  <a:pt x="1201" y="1329"/>
                </a:lnTo>
                <a:lnTo>
                  <a:pt x="1196" y="1323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7"/>
                </a:lnTo>
                <a:lnTo>
                  <a:pt x="1194" y="1317"/>
                </a:lnTo>
                <a:lnTo>
                  <a:pt x="1192" y="1317"/>
                </a:lnTo>
                <a:lnTo>
                  <a:pt x="1192" y="1310"/>
                </a:lnTo>
                <a:lnTo>
                  <a:pt x="1194" y="1315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9"/>
                </a:lnTo>
                <a:lnTo>
                  <a:pt x="1196" y="1321"/>
                </a:lnTo>
                <a:lnTo>
                  <a:pt x="1196" y="1321"/>
                </a:lnTo>
                <a:lnTo>
                  <a:pt x="1196" y="1319"/>
                </a:lnTo>
                <a:lnTo>
                  <a:pt x="1199" y="1319"/>
                </a:lnTo>
                <a:lnTo>
                  <a:pt x="1199" y="1317"/>
                </a:lnTo>
                <a:lnTo>
                  <a:pt x="1196" y="1317"/>
                </a:lnTo>
                <a:lnTo>
                  <a:pt x="1196" y="1315"/>
                </a:lnTo>
                <a:lnTo>
                  <a:pt x="1194" y="1313"/>
                </a:lnTo>
                <a:lnTo>
                  <a:pt x="1192" y="1308"/>
                </a:lnTo>
                <a:lnTo>
                  <a:pt x="1190" y="1306"/>
                </a:lnTo>
                <a:lnTo>
                  <a:pt x="1190" y="1302"/>
                </a:lnTo>
                <a:lnTo>
                  <a:pt x="1190" y="1302"/>
                </a:lnTo>
                <a:lnTo>
                  <a:pt x="1190" y="1300"/>
                </a:lnTo>
                <a:lnTo>
                  <a:pt x="1190" y="1298"/>
                </a:lnTo>
                <a:lnTo>
                  <a:pt x="1192" y="1298"/>
                </a:lnTo>
                <a:lnTo>
                  <a:pt x="1192" y="1296"/>
                </a:lnTo>
                <a:lnTo>
                  <a:pt x="1192" y="1289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1"/>
                </a:lnTo>
                <a:lnTo>
                  <a:pt x="1192" y="1275"/>
                </a:lnTo>
                <a:lnTo>
                  <a:pt x="1194" y="1264"/>
                </a:lnTo>
                <a:lnTo>
                  <a:pt x="1196" y="1262"/>
                </a:lnTo>
                <a:lnTo>
                  <a:pt x="1199" y="1256"/>
                </a:lnTo>
                <a:lnTo>
                  <a:pt x="1201" y="1254"/>
                </a:lnTo>
                <a:lnTo>
                  <a:pt x="1201" y="1250"/>
                </a:lnTo>
                <a:lnTo>
                  <a:pt x="1201" y="1248"/>
                </a:lnTo>
                <a:lnTo>
                  <a:pt x="1199" y="1248"/>
                </a:lnTo>
                <a:lnTo>
                  <a:pt x="1196" y="1243"/>
                </a:lnTo>
                <a:lnTo>
                  <a:pt x="1196" y="1241"/>
                </a:lnTo>
                <a:lnTo>
                  <a:pt x="1196" y="1239"/>
                </a:lnTo>
                <a:lnTo>
                  <a:pt x="1194" y="1237"/>
                </a:lnTo>
                <a:lnTo>
                  <a:pt x="1194" y="1235"/>
                </a:lnTo>
                <a:lnTo>
                  <a:pt x="1194" y="1235"/>
                </a:lnTo>
                <a:lnTo>
                  <a:pt x="1194" y="1233"/>
                </a:lnTo>
                <a:lnTo>
                  <a:pt x="1196" y="1233"/>
                </a:lnTo>
                <a:lnTo>
                  <a:pt x="1196" y="1231"/>
                </a:lnTo>
                <a:lnTo>
                  <a:pt x="1196" y="1231"/>
                </a:lnTo>
                <a:lnTo>
                  <a:pt x="1192" y="1229"/>
                </a:lnTo>
                <a:lnTo>
                  <a:pt x="1192" y="1227"/>
                </a:lnTo>
                <a:lnTo>
                  <a:pt x="1192" y="1229"/>
                </a:lnTo>
                <a:lnTo>
                  <a:pt x="1194" y="1229"/>
                </a:lnTo>
                <a:lnTo>
                  <a:pt x="1196" y="1229"/>
                </a:lnTo>
                <a:lnTo>
                  <a:pt x="1196" y="1229"/>
                </a:lnTo>
                <a:lnTo>
                  <a:pt x="1196" y="1227"/>
                </a:lnTo>
                <a:lnTo>
                  <a:pt x="1199" y="1224"/>
                </a:lnTo>
                <a:lnTo>
                  <a:pt x="1196" y="1220"/>
                </a:lnTo>
                <a:lnTo>
                  <a:pt x="1196" y="1220"/>
                </a:lnTo>
                <a:lnTo>
                  <a:pt x="1196" y="1220"/>
                </a:lnTo>
                <a:lnTo>
                  <a:pt x="1199" y="1220"/>
                </a:lnTo>
                <a:lnTo>
                  <a:pt x="1201" y="1220"/>
                </a:lnTo>
                <a:lnTo>
                  <a:pt x="1201" y="1218"/>
                </a:lnTo>
                <a:lnTo>
                  <a:pt x="1203" y="1216"/>
                </a:lnTo>
                <a:lnTo>
                  <a:pt x="1201" y="1218"/>
                </a:lnTo>
                <a:lnTo>
                  <a:pt x="1201" y="1216"/>
                </a:lnTo>
                <a:lnTo>
                  <a:pt x="1201" y="1216"/>
                </a:lnTo>
                <a:lnTo>
                  <a:pt x="1201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4"/>
                </a:lnTo>
                <a:lnTo>
                  <a:pt x="1205" y="1212"/>
                </a:lnTo>
                <a:lnTo>
                  <a:pt x="1207" y="1214"/>
                </a:lnTo>
                <a:lnTo>
                  <a:pt x="1209" y="1212"/>
                </a:lnTo>
                <a:lnTo>
                  <a:pt x="1209" y="1212"/>
                </a:lnTo>
                <a:lnTo>
                  <a:pt x="1211" y="1212"/>
                </a:lnTo>
                <a:lnTo>
                  <a:pt x="1211" y="1212"/>
                </a:lnTo>
                <a:lnTo>
                  <a:pt x="1209" y="1212"/>
                </a:lnTo>
                <a:lnTo>
                  <a:pt x="1207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11" y="1210"/>
                </a:lnTo>
                <a:lnTo>
                  <a:pt x="1211" y="1208"/>
                </a:lnTo>
                <a:lnTo>
                  <a:pt x="1211" y="1208"/>
                </a:lnTo>
                <a:lnTo>
                  <a:pt x="1213" y="1208"/>
                </a:lnTo>
                <a:lnTo>
                  <a:pt x="1215" y="1210"/>
                </a:lnTo>
                <a:lnTo>
                  <a:pt x="1217" y="1208"/>
                </a:lnTo>
                <a:lnTo>
                  <a:pt x="1215" y="1210"/>
                </a:lnTo>
                <a:lnTo>
                  <a:pt x="1213" y="1212"/>
                </a:lnTo>
                <a:lnTo>
                  <a:pt x="1215" y="1210"/>
                </a:lnTo>
                <a:lnTo>
                  <a:pt x="1217" y="1210"/>
                </a:lnTo>
                <a:lnTo>
                  <a:pt x="1219" y="1208"/>
                </a:lnTo>
                <a:lnTo>
                  <a:pt x="1222" y="1208"/>
                </a:lnTo>
                <a:lnTo>
                  <a:pt x="1222" y="1208"/>
                </a:lnTo>
                <a:lnTo>
                  <a:pt x="1226" y="1206"/>
                </a:lnTo>
                <a:lnTo>
                  <a:pt x="1228" y="1204"/>
                </a:lnTo>
                <a:lnTo>
                  <a:pt x="1230" y="1201"/>
                </a:lnTo>
                <a:lnTo>
                  <a:pt x="1230" y="1199"/>
                </a:lnTo>
                <a:lnTo>
                  <a:pt x="1232" y="1199"/>
                </a:lnTo>
                <a:lnTo>
                  <a:pt x="1232" y="1197"/>
                </a:lnTo>
                <a:lnTo>
                  <a:pt x="1232" y="1195"/>
                </a:lnTo>
                <a:lnTo>
                  <a:pt x="1232" y="1195"/>
                </a:lnTo>
                <a:lnTo>
                  <a:pt x="1232" y="1193"/>
                </a:lnTo>
                <a:lnTo>
                  <a:pt x="1232" y="1191"/>
                </a:lnTo>
                <a:lnTo>
                  <a:pt x="1232" y="1193"/>
                </a:lnTo>
                <a:lnTo>
                  <a:pt x="1232" y="1193"/>
                </a:lnTo>
                <a:lnTo>
                  <a:pt x="1234" y="1191"/>
                </a:lnTo>
                <a:lnTo>
                  <a:pt x="1234" y="1191"/>
                </a:lnTo>
                <a:lnTo>
                  <a:pt x="1236" y="1193"/>
                </a:lnTo>
                <a:lnTo>
                  <a:pt x="1234" y="1195"/>
                </a:lnTo>
                <a:lnTo>
                  <a:pt x="1236" y="1195"/>
                </a:lnTo>
                <a:lnTo>
                  <a:pt x="1236" y="1195"/>
                </a:lnTo>
                <a:lnTo>
                  <a:pt x="1238" y="1195"/>
                </a:lnTo>
                <a:lnTo>
                  <a:pt x="1234" y="1197"/>
                </a:lnTo>
                <a:lnTo>
                  <a:pt x="1234" y="1197"/>
                </a:lnTo>
                <a:lnTo>
                  <a:pt x="1238" y="1195"/>
                </a:lnTo>
                <a:lnTo>
                  <a:pt x="1245" y="1193"/>
                </a:lnTo>
                <a:lnTo>
                  <a:pt x="1247" y="1193"/>
                </a:lnTo>
                <a:lnTo>
                  <a:pt x="1247" y="1191"/>
                </a:lnTo>
                <a:lnTo>
                  <a:pt x="1247" y="1191"/>
                </a:lnTo>
                <a:lnTo>
                  <a:pt x="1249" y="1187"/>
                </a:lnTo>
                <a:lnTo>
                  <a:pt x="1249" y="1187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91"/>
                </a:lnTo>
                <a:lnTo>
                  <a:pt x="1247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51" y="1191"/>
                </a:lnTo>
                <a:lnTo>
                  <a:pt x="1255" y="1191"/>
                </a:lnTo>
                <a:lnTo>
                  <a:pt x="1257" y="1191"/>
                </a:lnTo>
                <a:lnTo>
                  <a:pt x="1257" y="1191"/>
                </a:lnTo>
                <a:lnTo>
                  <a:pt x="1261" y="1191"/>
                </a:lnTo>
                <a:lnTo>
                  <a:pt x="1263" y="1193"/>
                </a:lnTo>
                <a:lnTo>
                  <a:pt x="1266" y="1193"/>
                </a:lnTo>
                <a:lnTo>
                  <a:pt x="1272" y="1195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1"/>
                </a:lnTo>
                <a:lnTo>
                  <a:pt x="1274" y="1191"/>
                </a:lnTo>
                <a:lnTo>
                  <a:pt x="1276" y="1191"/>
                </a:lnTo>
                <a:lnTo>
                  <a:pt x="1278" y="1191"/>
                </a:lnTo>
                <a:lnTo>
                  <a:pt x="1280" y="1191"/>
                </a:lnTo>
                <a:lnTo>
                  <a:pt x="1280" y="1193"/>
                </a:lnTo>
                <a:lnTo>
                  <a:pt x="1282" y="1195"/>
                </a:lnTo>
                <a:lnTo>
                  <a:pt x="1284" y="1195"/>
                </a:lnTo>
                <a:lnTo>
                  <a:pt x="1284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7"/>
                </a:lnTo>
                <a:lnTo>
                  <a:pt x="1287" y="1197"/>
                </a:lnTo>
                <a:lnTo>
                  <a:pt x="1287" y="1197"/>
                </a:lnTo>
                <a:lnTo>
                  <a:pt x="1284" y="1197"/>
                </a:lnTo>
                <a:lnTo>
                  <a:pt x="1284" y="1199"/>
                </a:lnTo>
                <a:lnTo>
                  <a:pt x="1289" y="1199"/>
                </a:lnTo>
                <a:lnTo>
                  <a:pt x="1293" y="1201"/>
                </a:lnTo>
                <a:lnTo>
                  <a:pt x="1295" y="1201"/>
                </a:lnTo>
                <a:lnTo>
                  <a:pt x="1295" y="1199"/>
                </a:lnTo>
                <a:lnTo>
                  <a:pt x="1297" y="1199"/>
                </a:lnTo>
                <a:lnTo>
                  <a:pt x="1299" y="1199"/>
                </a:lnTo>
                <a:lnTo>
                  <a:pt x="1299" y="1199"/>
                </a:lnTo>
                <a:lnTo>
                  <a:pt x="1301" y="1201"/>
                </a:lnTo>
                <a:lnTo>
                  <a:pt x="1301" y="1201"/>
                </a:lnTo>
                <a:lnTo>
                  <a:pt x="1301" y="1201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7"/>
                </a:lnTo>
                <a:lnTo>
                  <a:pt x="1303" y="1197"/>
                </a:lnTo>
                <a:lnTo>
                  <a:pt x="1303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5" y="1195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10" y="1197"/>
                </a:lnTo>
                <a:lnTo>
                  <a:pt x="1310" y="1197"/>
                </a:lnTo>
                <a:lnTo>
                  <a:pt x="1310" y="1199"/>
                </a:lnTo>
                <a:lnTo>
                  <a:pt x="1312" y="1199"/>
                </a:lnTo>
                <a:lnTo>
                  <a:pt x="1312" y="1199"/>
                </a:lnTo>
                <a:lnTo>
                  <a:pt x="1312" y="1201"/>
                </a:lnTo>
                <a:lnTo>
                  <a:pt x="1314" y="1201"/>
                </a:lnTo>
                <a:lnTo>
                  <a:pt x="1314" y="1204"/>
                </a:lnTo>
                <a:lnTo>
                  <a:pt x="1314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6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8" y="1201"/>
                </a:lnTo>
                <a:lnTo>
                  <a:pt x="1318" y="1199"/>
                </a:lnTo>
                <a:lnTo>
                  <a:pt x="1318" y="1199"/>
                </a:lnTo>
                <a:lnTo>
                  <a:pt x="1316" y="1199"/>
                </a:lnTo>
                <a:lnTo>
                  <a:pt x="1316" y="1197"/>
                </a:lnTo>
                <a:lnTo>
                  <a:pt x="1314" y="1197"/>
                </a:lnTo>
                <a:lnTo>
                  <a:pt x="1312" y="1197"/>
                </a:lnTo>
                <a:lnTo>
                  <a:pt x="1310" y="1195"/>
                </a:lnTo>
                <a:lnTo>
                  <a:pt x="1310" y="1195"/>
                </a:lnTo>
                <a:lnTo>
                  <a:pt x="1307" y="1193"/>
                </a:lnTo>
                <a:lnTo>
                  <a:pt x="1307" y="1193"/>
                </a:lnTo>
                <a:lnTo>
                  <a:pt x="1307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1"/>
                </a:lnTo>
                <a:lnTo>
                  <a:pt x="1312" y="1191"/>
                </a:lnTo>
                <a:lnTo>
                  <a:pt x="1312" y="1191"/>
                </a:lnTo>
                <a:lnTo>
                  <a:pt x="1314" y="1191"/>
                </a:lnTo>
                <a:lnTo>
                  <a:pt x="1314" y="1189"/>
                </a:lnTo>
                <a:lnTo>
                  <a:pt x="1314" y="1189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0" y="1187"/>
                </a:lnTo>
                <a:lnTo>
                  <a:pt x="1310" y="1189"/>
                </a:lnTo>
                <a:lnTo>
                  <a:pt x="1310" y="1189"/>
                </a:lnTo>
                <a:lnTo>
                  <a:pt x="1307" y="1189"/>
                </a:lnTo>
                <a:lnTo>
                  <a:pt x="1307" y="1187"/>
                </a:lnTo>
                <a:lnTo>
                  <a:pt x="1307" y="1187"/>
                </a:lnTo>
                <a:lnTo>
                  <a:pt x="1307" y="1187"/>
                </a:lnTo>
                <a:lnTo>
                  <a:pt x="1310" y="1185"/>
                </a:lnTo>
                <a:lnTo>
                  <a:pt x="1310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5" y="1185"/>
                </a:lnTo>
                <a:lnTo>
                  <a:pt x="1303" y="1187"/>
                </a:lnTo>
                <a:lnTo>
                  <a:pt x="1301" y="1187"/>
                </a:lnTo>
                <a:lnTo>
                  <a:pt x="1299" y="1187"/>
                </a:lnTo>
                <a:lnTo>
                  <a:pt x="1297" y="1185"/>
                </a:lnTo>
                <a:lnTo>
                  <a:pt x="1299" y="1183"/>
                </a:lnTo>
                <a:lnTo>
                  <a:pt x="1301" y="1180"/>
                </a:lnTo>
                <a:lnTo>
                  <a:pt x="1301" y="1183"/>
                </a:lnTo>
                <a:lnTo>
                  <a:pt x="1303" y="1183"/>
                </a:lnTo>
                <a:lnTo>
                  <a:pt x="1305" y="1183"/>
                </a:lnTo>
                <a:lnTo>
                  <a:pt x="1310" y="1185"/>
                </a:lnTo>
                <a:lnTo>
                  <a:pt x="1312" y="1185"/>
                </a:lnTo>
                <a:lnTo>
                  <a:pt x="1314" y="1183"/>
                </a:lnTo>
                <a:lnTo>
                  <a:pt x="1314" y="1183"/>
                </a:lnTo>
                <a:lnTo>
                  <a:pt x="1316" y="1183"/>
                </a:lnTo>
                <a:lnTo>
                  <a:pt x="1318" y="1183"/>
                </a:lnTo>
                <a:lnTo>
                  <a:pt x="1320" y="1180"/>
                </a:lnTo>
                <a:lnTo>
                  <a:pt x="1320" y="1180"/>
                </a:lnTo>
                <a:lnTo>
                  <a:pt x="1320" y="1180"/>
                </a:lnTo>
                <a:lnTo>
                  <a:pt x="1322" y="1183"/>
                </a:lnTo>
                <a:lnTo>
                  <a:pt x="1328" y="1180"/>
                </a:lnTo>
                <a:lnTo>
                  <a:pt x="1328" y="1183"/>
                </a:lnTo>
                <a:lnTo>
                  <a:pt x="1331" y="1183"/>
                </a:lnTo>
                <a:lnTo>
                  <a:pt x="1331" y="1180"/>
                </a:lnTo>
                <a:lnTo>
                  <a:pt x="1333" y="1178"/>
                </a:lnTo>
                <a:lnTo>
                  <a:pt x="1333" y="1176"/>
                </a:lnTo>
                <a:lnTo>
                  <a:pt x="1333" y="1176"/>
                </a:lnTo>
                <a:lnTo>
                  <a:pt x="1333" y="1178"/>
                </a:lnTo>
                <a:lnTo>
                  <a:pt x="1335" y="1178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3"/>
                </a:lnTo>
                <a:lnTo>
                  <a:pt x="1337" y="1183"/>
                </a:lnTo>
                <a:lnTo>
                  <a:pt x="1335" y="1183"/>
                </a:lnTo>
                <a:lnTo>
                  <a:pt x="1333" y="1183"/>
                </a:lnTo>
                <a:lnTo>
                  <a:pt x="1333" y="1185"/>
                </a:lnTo>
                <a:lnTo>
                  <a:pt x="1339" y="1183"/>
                </a:lnTo>
                <a:lnTo>
                  <a:pt x="1339" y="1183"/>
                </a:lnTo>
                <a:lnTo>
                  <a:pt x="1341" y="1180"/>
                </a:lnTo>
                <a:lnTo>
                  <a:pt x="1341" y="1183"/>
                </a:lnTo>
                <a:lnTo>
                  <a:pt x="1341" y="1183"/>
                </a:lnTo>
                <a:lnTo>
                  <a:pt x="1341" y="1183"/>
                </a:lnTo>
                <a:lnTo>
                  <a:pt x="1343" y="1183"/>
                </a:lnTo>
                <a:lnTo>
                  <a:pt x="1343" y="1180"/>
                </a:lnTo>
                <a:lnTo>
                  <a:pt x="1345" y="1180"/>
                </a:lnTo>
                <a:lnTo>
                  <a:pt x="1345" y="1178"/>
                </a:lnTo>
                <a:lnTo>
                  <a:pt x="1345" y="1178"/>
                </a:lnTo>
                <a:lnTo>
                  <a:pt x="1347" y="1180"/>
                </a:lnTo>
                <a:lnTo>
                  <a:pt x="1347" y="1178"/>
                </a:lnTo>
                <a:lnTo>
                  <a:pt x="1347" y="1178"/>
                </a:lnTo>
                <a:lnTo>
                  <a:pt x="1347" y="1180"/>
                </a:lnTo>
                <a:lnTo>
                  <a:pt x="1347" y="1180"/>
                </a:lnTo>
                <a:lnTo>
                  <a:pt x="1345" y="1180"/>
                </a:lnTo>
                <a:lnTo>
                  <a:pt x="1345" y="1180"/>
                </a:lnTo>
                <a:lnTo>
                  <a:pt x="1345" y="1183"/>
                </a:lnTo>
                <a:lnTo>
                  <a:pt x="1347" y="1180"/>
                </a:lnTo>
                <a:lnTo>
                  <a:pt x="1351" y="1180"/>
                </a:lnTo>
                <a:lnTo>
                  <a:pt x="1354" y="1180"/>
                </a:lnTo>
                <a:lnTo>
                  <a:pt x="1354" y="1180"/>
                </a:lnTo>
                <a:lnTo>
                  <a:pt x="1356" y="1180"/>
                </a:lnTo>
                <a:lnTo>
                  <a:pt x="1356" y="1180"/>
                </a:lnTo>
                <a:lnTo>
                  <a:pt x="1358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58" y="1180"/>
                </a:lnTo>
                <a:lnTo>
                  <a:pt x="1356" y="1180"/>
                </a:lnTo>
                <a:lnTo>
                  <a:pt x="1360" y="1183"/>
                </a:lnTo>
                <a:lnTo>
                  <a:pt x="1364" y="1185"/>
                </a:lnTo>
                <a:lnTo>
                  <a:pt x="1364" y="1185"/>
                </a:lnTo>
                <a:lnTo>
                  <a:pt x="1366" y="1185"/>
                </a:lnTo>
                <a:lnTo>
                  <a:pt x="1366" y="1185"/>
                </a:lnTo>
                <a:lnTo>
                  <a:pt x="1366" y="1183"/>
                </a:lnTo>
                <a:lnTo>
                  <a:pt x="1366" y="1183"/>
                </a:lnTo>
                <a:lnTo>
                  <a:pt x="1368" y="1183"/>
                </a:lnTo>
                <a:lnTo>
                  <a:pt x="1366" y="1185"/>
                </a:lnTo>
                <a:lnTo>
                  <a:pt x="1366" y="1185"/>
                </a:lnTo>
                <a:lnTo>
                  <a:pt x="1368" y="1185"/>
                </a:lnTo>
                <a:lnTo>
                  <a:pt x="1368" y="1185"/>
                </a:lnTo>
                <a:lnTo>
                  <a:pt x="1366" y="1185"/>
                </a:lnTo>
                <a:lnTo>
                  <a:pt x="1368" y="1187"/>
                </a:lnTo>
                <a:lnTo>
                  <a:pt x="1370" y="1189"/>
                </a:lnTo>
                <a:lnTo>
                  <a:pt x="1372" y="1191"/>
                </a:lnTo>
                <a:lnTo>
                  <a:pt x="1372" y="1191"/>
                </a:lnTo>
                <a:lnTo>
                  <a:pt x="1372" y="1191"/>
                </a:lnTo>
                <a:lnTo>
                  <a:pt x="1370" y="1191"/>
                </a:lnTo>
                <a:lnTo>
                  <a:pt x="1370" y="1189"/>
                </a:lnTo>
                <a:lnTo>
                  <a:pt x="1370" y="1191"/>
                </a:lnTo>
                <a:lnTo>
                  <a:pt x="1370" y="1193"/>
                </a:lnTo>
                <a:lnTo>
                  <a:pt x="1372" y="1193"/>
                </a:lnTo>
                <a:lnTo>
                  <a:pt x="1375" y="1191"/>
                </a:lnTo>
                <a:lnTo>
                  <a:pt x="1377" y="1191"/>
                </a:lnTo>
                <a:lnTo>
                  <a:pt x="1377" y="1191"/>
                </a:lnTo>
                <a:lnTo>
                  <a:pt x="1379" y="1191"/>
                </a:lnTo>
                <a:lnTo>
                  <a:pt x="1379" y="1191"/>
                </a:lnTo>
                <a:lnTo>
                  <a:pt x="1383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7"/>
                </a:lnTo>
                <a:lnTo>
                  <a:pt x="1385" y="1187"/>
                </a:lnTo>
                <a:lnTo>
                  <a:pt x="1387" y="1187"/>
                </a:lnTo>
                <a:lnTo>
                  <a:pt x="1389" y="1185"/>
                </a:lnTo>
                <a:lnTo>
                  <a:pt x="1395" y="1189"/>
                </a:lnTo>
                <a:lnTo>
                  <a:pt x="1402" y="1195"/>
                </a:lnTo>
                <a:lnTo>
                  <a:pt x="1408" y="1201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12"/>
                </a:lnTo>
                <a:lnTo>
                  <a:pt x="1408" y="1214"/>
                </a:lnTo>
                <a:lnTo>
                  <a:pt x="1408" y="1220"/>
                </a:lnTo>
                <a:lnTo>
                  <a:pt x="1408" y="1222"/>
                </a:lnTo>
                <a:lnTo>
                  <a:pt x="1408" y="1222"/>
                </a:lnTo>
                <a:lnTo>
                  <a:pt x="1408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0"/>
                </a:lnTo>
                <a:lnTo>
                  <a:pt x="1410" y="1220"/>
                </a:lnTo>
                <a:lnTo>
                  <a:pt x="1410" y="1218"/>
                </a:lnTo>
                <a:lnTo>
                  <a:pt x="1410" y="1218"/>
                </a:lnTo>
                <a:lnTo>
                  <a:pt x="1412" y="1218"/>
                </a:lnTo>
                <a:lnTo>
                  <a:pt x="1412" y="1220"/>
                </a:lnTo>
                <a:lnTo>
                  <a:pt x="1412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2"/>
                </a:lnTo>
                <a:lnTo>
                  <a:pt x="1412" y="1224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9"/>
                </a:lnTo>
                <a:lnTo>
                  <a:pt x="1414" y="1233"/>
                </a:lnTo>
                <a:lnTo>
                  <a:pt x="1414" y="1235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5"/>
                </a:lnTo>
                <a:lnTo>
                  <a:pt x="1416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9"/>
                </a:lnTo>
                <a:lnTo>
                  <a:pt x="1419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39"/>
                </a:lnTo>
                <a:lnTo>
                  <a:pt x="1421" y="1239"/>
                </a:lnTo>
                <a:lnTo>
                  <a:pt x="1423" y="1239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3" y="1243"/>
                </a:lnTo>
                <a:lnTo>
                  <a:pt x="1423" y="1248"/>
                </a:lnTo>
                <a:lnTo>
                  <a:pt x="1425" y="1250"/>
                </a:lnTo>
                <a:lnTo>
                  <a:pt x="1427" y="1252"/>
                </a:lnTo>
                <a:lnTo>
                  <a:pt x="1429" y="1252"/>
                </a:lnTo>
                <a:lnTo>
                  <a:pt x="1429" y="1254"/>
                </a:lnTo>
                <a:lnTo>
                  <a:pt x="1431" y="1256"/>
                </a:lnTo>
                <a:lnTo>
                  <a:pt x="1433" y="1260"/>
                </a:lnTo>
                <a:lnTo>
                  <a:pt x="1433" y="1260"/>
                </a:lnTo>
                <a:lnTo>
                  <a:pt x="1435" y="1260"/>
                </a:lnTo>
                <a:lnTo>
                  <a:pt x="1435" y="1260"/>
                </a:lnTo>
                <a:lnTo>
                  <a:pt x="1435" y="1262"/>
                </a:lnTo>
                <a:lnTo>
                  <a:pt x="1433" y="1260"/>
                </a:lnTo>
                <a:lnTo>
                  <a:pt x="1433" y="1260"/>
                </a:lnTo>
                <a:lnTo>
                  <a:pt x="1431" y="1260"/>
                </a:lnTo>
                <a:lnTo>
                  <a:pt x="1431" y="1262"/>
                </a:lnTo>
                <a:lnTo>
                  <a:pt x="1433" y="1262"/>
                </a:lnTo>
                <a:lnTo>
                  <a:pt x="1433" y="1262"/>
                </a:lnTo>
                <a:lnTo>
                  <a:pt x="1435" y="1262"/>
                </a:lnTo>
                <a:lnTo>
                  <a:pt x="1437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4" y="1260"/>
                </a:lnTo>
                <a:lnTo>
                  <a:pt x="1444" y="1258"/>
                </a:lnTo>
                <a:lnTo>
                  <a:pt x="1444" y="1256"/>
                </a:lnTo>
                <a:lnTo>
                  <a:pt x="1446" y="1254"/>
                </a:lnTo>
                <a:lnTo>
                  <a:pt x="1446" y="1252"/>
                </a:lnTo>
                <a:lnTo>
                  <a:pt x="1446" y="1252"/>
                </a:lnTo>
                <a:lnTo>
                  <a:pt x="1446" y="1252"/>
                </a:lnTo>
                <a:lnTo>
                  <a:pt x="1448" y="1252"/>
                </a:lnTo>
                <a:lnTo>
                  <a:pt x="1448" y="1248"/>
                </a:lnTo>
                <a:lnTo>
                  <a:pt x="1448" y="1241"/>
                </a:lnTo>
                <a:lnTo>
                  <a:pt x="1448" y="1237"/>
                </a:lnTo>
                <a:lnTo>
                  <a:pt x="1448" y="1235"/>
                </a:lnTo>
                <a:lnTo>
                  <a:pt x="1448" y="1233"/>
                </a:lnTo>
                <a:lnTo>
                  <a:pt x="1446" y="1231"/>
                </a:lnTo>
                <a:lnTo>
                  <a:pt x="1439" y="1216"/>
                </a:lnTo>
                <a:lnTo>
                  <a:pt x="1439" y="1214"/>
                </a:lnTo>
                <a:lnTo>
                  <a:pt x="1437" y="1212"/>
                </a:lnTo>
                <a:lnTo>
                  <a:pt x="1437" y="1210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9" y="1210"/>
                </a:lnTo>
                <a:lnTo>
                  <a:pt x="1439" y="1210"/>
                </a:lnTo>
                <a:lnTo>
                  <a:pt x="1437" y="1210"/>
                </a:lnTo>
                <a:lnTo>
                  <a:pt x="1437" y="1212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39" y="1210"/>
                </a:lnTo>
                <a:lnTo>
                  <a:pt x="1439" y="1210"/>
                </a:lnTo>
                <a:lnTo>
                  <a:pt x="1439" y="1214"/>
                </a:lnTo>
                <a:lnTo>
                  <a:pt x="1439" y="1216"/>
                </a:lnTo>
                <a:lnTo>
                  <a:pt x="1442" y="1220"/>
                </a:lnTo>
                <a:lnTo>
                  <a:pt x="1442" y="1220"/>
                </a:lnTo>
                <a:lnTo>
                  <a:pt x="1442" y="1218"/>
                </a:lnTo>
                <a:lnTo>
                  <a:pt x="1439" y="1216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42" y="1212"/>
                </a:lnTo>
                <a:lnTo>
                  <a:pt x="1442" y="1210"/>
                </a:lnTo>
                <a:lnTo>
                  <a:pt x="1435" y="1201"/>
                </a:lnTo>
                <a:lnTo>
                  <a:pt x="1433" y="1195"/>
                </a:lnTo>
                <a:lnTo>
                  <a:pt x="1431" y="1191"/>
                </a:lnTo>
                <a:lnTo>
                  <a:pt x="1429" y="1185"/>
                </a:lnTo>
                <a:lnTo>
                  <a:pt x="1429" y="1183"/>
                </a:lnTo>
                <a:lnTo>
                  <a:pt x="1427" y="1176"/>
                </a:lnTo>
                <a:lnTo>
                  <a:pt x="1427" y="1176"/>
                </a:lnTo>
                <a:lnTo>
                  <a:pt x="1427" y="1174"/>
                </a:lnTo>
                <a:lnTo>
                  <a:pt x="1427" y="1174"/>
                </a:lnTo>
                <a:lnTo>
                  <a:pt x="1427" y="1172"/>
                </a:lnTo>
                <a:lnTo>
                  <a:pt x="1427" y="1172"/>
                </a:lnTo>
                <a:lnTo>
                  <a:pt x="1427" y="1170"/>
                </a:lnTo>
                <a:lnTo>
                  <a:pt x="1427" y="1170"/>
                </a:lnTo>
                <a:lnTo>
                  <a:pt x="1427" y="1168"/>
                </a:lnTo>
                <a:lnTo>
                  <a:pt x="1429" y="1168"/>
                </a:lnTo>
                <a:lnTo>
                  <a:pt x="1429" y="1168"/>
                </a:lnTo>
                <a:lnTo>
                  <a:pt x="1431" y="1168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0"/>
                </a:lnTo>
                <a:lnTo>
                  <a:pt x="1431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5" y="1157"/>
                </a:lnTo>
                <a:lnTo>
                  <a:pt x="1435" y="1155"/>
                </a:lnTo>
                <a:lnTo>
                  <a:pt x="1435" y="1155"/>
                </a:lnTo>
                <a:lnTo>
                  <a:pt x="1437" y="1153"/>
                </a:lnTo>
                <a:lnTo>
                  <a:pt x="1437" y="1153"/>
                </a:lnTo>
                <a:lnTo>
                  <a:pt x="1437" y="1153"/>
                </a:lnTo>
                <a:lnTo>
                  <a:pt x="1439" y="1153"/>
                </a:lnTo>
                <a:lnTo>
                  <a:pt x="1439" y="1151"/>
                </a:lnTo>
                <a:lnTo>
                  <a:pt x="1437" y="1151"/>
                </a:lnTo>
                <a:lnTo>
                  <a:pt x="1437" y="1151"/>
                </a:lnTo>
                <a:lnTo>
                  <a:pt x="1437" y="1149"/>
                </a:lnTo>
                <a:lnTo>
                  <a:pt x="1437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49"/>
                </a:lnTo>
                <a:lnTo>
                  <a:pt x="1439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51"/>
                </a:lnTo>
                <a:lnTo>
                  <a:pt x="1442" y="1151"/>
                </a:lnTo>
                <a:lnTo>
                  <a:pt x="1442" y="1151"/>
                </a:lnTo>
                <a:lnTo>
                  <a:pt x="1442" y="1149"/>
                </a:lnTo>
                <a:lnTo>
                  <a:pt x="1442" y="1149"/>
                </a:lnTo>
                <a:lnTo>
                  <a:pt x="1439" y="1147"/>
                </a:lnTo>
                <a:lnTo>
                  <a:pt x="1439" y="1147"/>
                </a:lnTo>
                <a:lnTo>
                  <a:pt x="1442" y="1147"/>
                </a:lnTo>
                <a:lnTo>
                  <a:pt x="1444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8" y="1147"/>
                </a:lnTo>
                <a:lnTo>
                  <a:pt x="1448" y="1145"/>
                </a:lnTo>
                <a:lnTo>
                  <a:pt x="1450" y="1145"/>
                </a:lnTo>
                <a:lnTo>
                  <a:pt x="1450" y="1145"/>
                </a:lnTo>
                <a:lnTo>
                  <a:pt x="1450" y="1143"/>
                </a:lnTo>
                <a:lnTo>
                  <a:pt x="1452" y="1143"/>
                </a:lnTo>
                <a:lnTo>
                  <a:pt x="1452" y="1143"/>
                </a:lnTo>
                <a:lnTo>
                  <a:pt x="1454" y="1141"/>
                </a:lnTo>
                <a:lnTo>
                  <a:pt x="1454" y="1141"/>
                </a:lnTo>
                <a:lnTo>
                  <a:pt x="1456" y="1139"/>
                </a:lnTo>
                <a:lnTo>
                  <a:pt x="1456" y="1139"/>
                </a:lnTo>
                <a:lnTo>
                  <a:pt x="1458" y="1139"/>
                </a:lnTo>
                <a:lnTo>
                  <a:pt x="1460" y="1136"/>
                </a:lnTo>
                <a:lnTo>
                  <a:pt x="1458" y="1134"/>
                </a:lnTo>
                <a:lnTo>
                  <a:pt x="1460" y="1132"/>
                </a:lnTo>
                <a:lnTo>
                  <a:pt x="1460" y="1134"/>
                </a:lnTo>
                <a:lnTo>
                  <a:pt x="1460" y="1134"/>
                </a:lnTo>
                <a:lnTo>
                  <a:pt x="1460" y="1136"/>
                </a:lnTo>
                <a:lnTo>
                  <a:pt x="1460" y="1132"/>
                </a:lnTo>
                <a:lnTo>
                  <a:pt x="1465" y="1130"/>
                </a:lnTo>
                <a:lnTo>
                  <a:pt x="1465" y="1128"/>
                </a:lnTo>
                <a:lnTo>
                  <a:pt x="1469" y="1126"/>
                </a:lnTo>
                <a:lnTo>
                  <a:pt x="1471" y="1126"/>
                </a:lnTo>
                <a:lnTo>
                  <a:pt x="1477" y="1126"/>
                </a:lnTo>
                <a:lnTo>
                  <a:pt x="1477" y="1124"/>
                </a:lnTo>
                <a:lnTo>
                  <a:pt x="1479" y="1122"/>
                </a:lnTo>
                <a:lnTo>
                  <a:pt x="1479" y="1122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2"/>
                </a:lnTo>
                <a:lnTo>
                  <a:pt x="1481" y="1120"/>
                </a:lnTo>
                <a:lnTo>
                  <a:pt x="1481" y="1118"/>
                </a:lnTo>
                <a:lnTo>
                  <a:pt x="1483" y="1118"/>
                </a:lnTo>
                <a:lnTo>
                  <a:pt x="1486" y="1115"/>
                </a:lnTo>
                <a:lnTo>
                  <a:pt x="1488" y="1115"/>
                </a:lnTo>
                <a:lnTo>
                  <a:pt x="1486" y="1115"/>
                </a:lnTo>
                <a:lnTo>
                  <a:pt x="1486" y="1113"/>
                </a:lnTo>
                <a:lnTo>
                  <a:pt x="1486" y="1111"/>
                </a:lnTo>
                <a:lnTo>
                  <a:pt x="1486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90" y="1111"/>
                </a:lnTo>
                <a:lnTo>
                  <a:pt x="1492" y="1113"/>
                </a:lnTo>
                <a:lnTo>
                  <a:pt x="1494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8" y="1111"/>
                </a:lnTo>
                <a:lnTo>
                  <a:pt x="1498" y="1111"/>
                </a:lnTo>
                <a:lnTo>
                  <a:pt x="1500" y="1109"/>
                </a:lnTo>
                <a:lnTo>
                  <a:pt x="1502" y="1109"/>
                </a:lnTo>
                <a:lnTo>
                  <a:pt x="1500" y="1107"/>
                </a:lnTo>
                <a:lnTo>
                  <a:pt x="1496" y="1109"/>
                </a:lnTo>
                <a:lnTo>
                  <a:pt x="1494" y="1107"/>
                </a:lnTo>
                <a:lnTo>
                  <a:pt x="1492" y="1107"/>
                </a:lnTo>
                <a:lnTo>
                  <a:pt x="1492" y="1105"/>
                </a:lnTo>
                <a:lnTo>
                  <a:pt x="1494" y="1107"/>
                </a:lnTo>
                <a:lnTo>
                  <a:pt x="1496" y="1107"/>
                </a:lnTo>
                <a:lnTo>
                  <a:pt x="1498" y="1107"/>
                </a:lnTo>
                <a:lnTo>
                  <a:pt x="1498" y="1105"/>
                </a:lnTo>
                <a:lnTo>
                  <a:pt x="1498" y="1105"/>
                </a:lnTo>
                <a:lnTo>
                  <a:pt x="1498" y="1105"/>
                </a:lnTo>
                <a:lnTo>
                  <a:pt x="1500" y="1103"/>
                </a:lnTo>
                <a:lnTo>
                  <a:pt x="1498" y="1103"/>
                </a:lnTo>
                <a:lnTo>
                  <a:pt x="1498" y="1103"/>
                </a:lnTo>
                <a:lnTo>
                  <a:pt x="1492" y="1101"/>
                </a:lnTo>
                <a:lnTo>
                  <a:pt x="1492" y="1099"/>
                </a:lnTo>
                <a:lnTo>
                  <a:pt x="1494" y="1101"/>
                </a:lnTo>
                <a:lnTo>
                  <a:pt x="1496" y="1101"/>
                </a:lnTo>
                <a:lnTo>
                  <a:pt x="1498" y="1101"/>
                </a:lnTo>
                <a:lnTo>
                  <a:pt x="1498" y="1099"/>
                </a:lnTo>
                <a:lnTo>
                  <a:pt x="1498" y="1099"/>
                </a:lnTo>
                <a:lnTo>
                  <a:pt x="1498" y="1099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2" y="1101"/>
                </a:lnTo>
                <a:lnTo>
                  <a:pt x="1504" y="1101"/>
                </a:lnTo>
                <a:lnTo>
                  <a:pt x="1504" y="1101"/>
                </a:lnTo>
                <a:lnTo>
                  <a:pt x="1507" y="1099"/>
                </a:lnTo>
                <a:lnTo>
                  <a:pt x="1511" y="1097"/>
                </a:lnTo>
                <a:lnTo>
                  <a:pt x="1511" y="1095"/>
                </a:lnTo>
                <a:lnTo>
                  <a:pt x="1511" y="1095"/>
                </a:lnTo>
                <a:lnTo>
                  <a:pt x="1511" y="1092"/>
                </a:lnTo>
                <a:lnTo>
                  <a:pt x="1509" y="1092"/>
                </a:lnTo>
                <a:lnTo>
                  <a:pt x="1509" y="1092"/>
                </a:lnTo>
                <a:lnTo>
                  <a:pt x="1507" y="1092"/>
                </a:lnTo>
                <a:lnTo>
                  <a:pt x="1507" y="1097"/>
                </a:lnTo>
                <a:lnTo>
                  <a:pt x="1507" y="1097"/>
                </a:lnTo>
                <a:lnTo>
                  <a:pt x="1504" y="1097"/>
                </a:lnTo>
                <a:lnTo>
                  <a:pt x="1507" y="1095"/>
                </a:lnTo>
                <a:lnTo>
                  <a:pt x="1507" y="1092"/>
                </a:lnTo>
                <a:lnTo>
                  <a:pt x="1507" y="1092"/>
                </a:lnTo>
                <a:lnTo>
                  <a:pt x="1504" y="1090"/>
                </a:lnTo>
                <a:lnTo>
                  <a:pt x="1502" y="1092"/>
                </a:lnTo>
                <a:lnTo>
                  <a:pt x="1502" y="1092"/>
                </a:lnTo>
                <a:lnTo>
                  <a:pt x="1500" y="1092"/>
                </a:lnTo>
                <a:lnTo>
                  <a:pt x="1498" y="1092"/>
                </a:lnTo>
                <a:lnTo>
                  <a:pt x="1496" y="1092"/>
                </a:lnTo>
                <a:lnTo>
                  <a:pt x="1496" y="1090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90"/>
                </a:lnTo>
                <a:lnTo>
                  <a:pt x="1498" y="1090"/>
                </a:lnTo>
                <a:lnTo>
                  <a:pt x="1500" y="1090"/>
                </a:lnTo>
                <a:lnTo>
                  <a:pt x="1500" y="1090"/>
                </a:lnTo>
                <a:lnTo>
                  <a:pt x="1500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6"/>
                </a:lnTo>
                <a:lnTo>
                  <a:pt x="1507" y="1088"/>
                </a:lnTo>
                <a:lnTo>
                  <a:pt x="1507" y="1088"/>
                </a:lnTo>
                <a:lnTo>
                  <a:pt x="1509" y="1088"/>
                </a:lnTo>
                <a:lnTo>
                  <a:pt x="1509" y="1090"/>
                </a:lnTo>
                <a:lnTo>
                  <a:pt x="1509" y="1086"/>
                </a:lnTo>
                <a:lnTo>
                  <a:pt x="1509" y="1084"/>
                </a:lnTo>
                <a:lnTo>
                  <a:pt x="1507" y="1084"/>
                </a:lnTo>
                <a:lnTo>
                  <a:pt x="1507" y="1084"/>
                </a:lnTo>
                <a:lnTo>
                  <a:pt x="1507" y="1082"/>
                </a:lnTo>
                <a:lnTo>
                  <a:pt x="1507" y="1082"/>
                </a:lnTo>
                <a:lnTo>
                  <a:pt x="1507" y="1080"/>
                </a:lnTo>
                <a:lnTo>
                  <a:pt x="1507" y="1080"/>
                </a:lnTo>
                <a:lnTo>
                  <a:pt x="1509" y="1080"/>
                </a:lnTo>
                <a:lnTo>
                  <a:pt x="1509" y="1082"/>
                </a:lnTo>
                <a:lnTo>
                  <a:pt x="1509" y="1086"/>
                </a:lnTo>
                <a:lnTo>
                  <a:pt x="1511" y="1090"/>
                </a:lnTo>
                <a:lnTo>
                  <a:pt x="1513" y="1092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88"/>
                </a:lnTo>
                <a:lnTo>
                  <a:pt x="1509" y="1080"/>
                </a:lnTo>
                <a:lnTo>
                  <a:pt x="1507" y="1078"/>
                </a:lnTo>
                <a:lnTo>
                  <a:pt x="1507" y="1078"/>
                </a:lnTo>
                <a:lnTo>
                  <a:pt x="1507" y="1076"/>
                </a:lnTo>
                <a:lnTo>
                  <a:pt x="1504" y="1076"/>
                </a:lnTo>
                <a:lnTo>
                  <a:pt x="1502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498" y="1074"/>
                </a:lnTo>
                <a:lnTo>
                  <a:pt x="1496" y="1071"/>
                </a:lnTo>
                <a:lnTo>
                  <a:pt x="1496" y="1071"/>
                </a:lnTo>
                <a:lnTo>
                  <a:pt x="1494" y="1071"/>
                </a:lnTo>
                <a:lnTo>
                  <a:pt x="1492" y="1069"/>
                </a:lnTo>
                <a:lnTo>
                  <a:pt x="1490" y="1069"/>
                </a:lnTo>
                <a:lnTo>
                  <a:pt x="1490" y="1069"/>
                </a:lnTo>
                <a:lnTo>
                  <a:pt x="1488" y="1069"/>
                </a:lnTo>
                <a:lnTo>
                  <a:pt x="1492" y="1069"/>
                </a:lnTo>
                <a:lnTo>
                  <a:pt x="1496" y="1071"/>
                </a:lnTo>
                <a:lnTo>
                  <a:pt x="1498" y="1071"/>
                </a:lnTo>
                <a:lnTo>
                  <a:pt x="1498" y="1071"/>
                </a:lnTo>
                <a:lnTo>
                  <a:pt x="1500" y="1074"/>
                </a:lnTo>
                <a:lnTo>
                  <a:pt x="1500" y="1074"/>
                </a:lnTo>
                <a:lnTo>
                  <a:pt x="1500" y="1076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1"/>
                </a:lnTo>
                <a:lnTo>
                  <a:pt x="1500" y="1071"/>
                </a:lnTo>
                <a:lnTo>
                  <a:pt x="1500" y="1071"/>
                </a:lnTo>
                <a:lnTo>
                  <a:pt x="1498" y="1069"/>
                </a:lnTo>
                <a:lnTo>
                  <a:pt x="1496" y="1067"/>
                </a:lnTo>
                <a:lnTo>
                  <a:pt x="1496" y="1067"/>
                </a:lnTo>
                <a:lnTo>
                  <a:pt x="1496" y="1067"/>
                </a:lnTo>
                <a:lnTo>
                  <a:pt x="1498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2" y="1069"/>
                </a:lnTo>
                <a:lnTo>
                  <a:pt x="1502" y="1067"/>
                </a:lnTo>
                <a:lnTo>
                  <a:pt x="1502" y="1067"/>
                </a:lnTo>
                <a:lnTo>
                  <a:pt x="1502" y="1065"/>
                </a:lnTo>
                <a:lnTo>
                  <a:pt x="1502" y="1065"/>
                </a:lnTo>
                <a:lnTo>
                  <a:pt x="1500" y="1065"/>
                </a:lnTo>
                <a:lnTo>
                  <a:pt x="1498" y="1063"/>
                </a:lnTo>
                <a:lnTo>
                  <a:pt x="1498" y="1063"/>
                </a:lnTo>
                <a:lnTo>
                  <a:pt x="1496" y="1061"/>
                </a:lnTo>
                <a:lnTo>
                  <a:pt x="1494" y="1059"/>
                </a:lnTo>
                <a:lnTo>
                  <a:pt x="1494" y="1057"/>
                </a:lnTo>
                <a:lnTo>
                  <a:pt x="1490" y="1055"/>
                </a:lnTo>
                <a:lnTo>
                  <a:pt x="1492" y="1055"/>
                </a:lnTo>
                <a:lnTo>
                  <a:pt x="1494" y="1057"/>
                </a:lnTo>
                <a:lnTo>
                  <a:pt x="1494" y="1059"/>
                </a:lnTo>
                <a:lnTo>
                  <a:pt x="1496" y="1059"/>
                </a:lnTo>
                <a:lnTo>
                  <a:pt x="1500" y="1063"/>
                </a:lnTo>
                <a:lnTo>
                  <a:pt x="1500" y="1063"/>
                </a:lnTo>
                <a:lnTo>
                  <a:pt x="1502" y="1063"/>
                </a:lnTo>
                <a:lnTo>
                  <a:pt x="1502" y="1063"/>
                </a:lnTo>
                <a:lnTo>
                  <a:pt x="1502" y="1061"/>
                </a:lnTo>
                <a:lnTo>
                  <a:pt x="1502" y="1061"/>
                </a:lnTo>
                <a:lnTo>
                  <a:pt x="1502" y="1059"/>
                </a:lnTo>
                <a:lnTo>
                  <a:pt x="1502" y="1059"/>
                </a:lnTo>
                <a:lnTo>
                  <a:pt x="1500" y="1059"/>
                </a:lnTo>
                <a:lnTo>
                  <a:pt x="1498" y="1057"/>
                </a:lnTo>
                <a:lnTo>
                  <a:pt x="1498" y="1057"/>
                </a:lnTo>
                <a:lnTo>
                  <a:pt x="1494" y="1055"/>
                </a:lnTo>
                <a:lnTo>
                  <a:pt x="1492" y="1053"/>
                </a:lnTo>
                <a:lnTo>
                  <a:pt x="1490" y="1053"/>
                </a:lnTo>
                <a:lnTo>
                  <a:pt x="1490" y="1053"/>
                </a:lnTo>
                <a:lnTo>
                  <a:pt x="1488" y="1053"/>
                </a:lnTo>
                <a:lnTo>
                  <a:pt x="1488" y="1050"/>
                </a:lnTo>
                <a:lnTo>
                  <a:pt x="1488" y="1048"/>
                </a:lnTo>
                <a:lnTo>
                  <a:pt x="1488" y="1048"/>
                </a:lnTo>
                <a:lnTo>
                  <a:pt x="1490" y="1046"/>
                </a:lnTo>
                <a:lnTo>
                  <a:pt x="1492" y="1046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6"/>
                </a:lnTo>
                <a:lnTo>
                  <a:pt x="1490" y="1046"/>
                </a:lnTo>
                <a:lnTo>
                  <a:pt x="1490" y="1048"/>
                </a:lnTo>
                <a:lnTo>
                  <a:pt x="1488" y="1050"/>
                </a:lnTo>
                <a:lnTo>
                  <a:pt x="1490" y="1050"/>
                </a:lnTo>
                <a:lnTo>
                  <a:pt x="1490" y="1050"/>
                </a:lnTo>
                <a:lnTo>
                  <a:pt x="1492" y="1050"/>
                </a:lnTo>
                <a:lnTo>
                  <a:pt x="1492" y="1050"/>
                </a:lnTo>
                <a:lnTo>
                  <a:pt x="1492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6" y="1055"/>
                </a:lnTo>
                <a:lnTo>
                  <a:pt x="1498" y="1055"/>
                </a:lnTo>
                <a:lnTo>
                  <a:pt x="1500" y="1055"/>
                </a:lnTo>
                <a:lnTo>
                  <a:pt x="1500" y="1057"/>
                </a:lnTo>
                <a:lnTo>
                  <a:pt x="1502" y="1057"/>
                </a:lnTo>
                <a:lnTo>
                  <a:pt x="1502" y="1057"/>
                </a:lnTo>
                <a:lnTo>
                  <a:pt x="1502" y="1055"/>
                </a:lnTo>
                <a:lnTo>
                  <a:pt x="1500" y="1055"/>
                </a:lnTo>
                <a:lnTo>
                  <a:pt x="1498" y="1050"/>
                </a:lnTo>
                <a:lnTo>
                  <a:pt x="1496" y="1048"/>
                </a:lnTo>
                <a:lnTo>
                  <a:pt x="1496" y="1048"/>
                </a:lnTo>
                <a:lnTo>
                  <a:pt x="1498" y="1048"/>
                </a:lnTo>
                <a:lnTo>
                  <a:pt x="1498" y="1048"/>
                </a:lnTo>
                <a:lnTo>
                  <a:pt x="1498" y="1050"/>
                </a:lnTo>
                <a:lnTo>
                  <a:pt x="1500" y="1050"/>
                </a:lnTo>
                <a:lnTo>
                  <a:pt x="1500" y="1053"/>
                </a:lnTo>
                <a:lnTo>
                  <a:pt x="1500" y="1053"/>
                </a:lnTo>
                <a:lnTo>
                  <a:pt x="1500" y="1050"/>
                </a:lnTo>
                <a:lnTo>
                  <a:pt x="1500" y="1050"/>
                </a:lnTo>
                <a:lnTo>
                  <a:pt x="1500" y="1048"/>
                </a:lnTo>
                <a:lnTo>
                  <a:pt x="1498" y="1046"/>
                </a:lnTo>
                <a:lnTo>
                  <a:pt x="1498" y="1044"/>
                </a:lnTo>
                <a:lnTo>
                  <a:pt x="1500" y="1044"/>
                </a:lnTo>
                <a:lnTo>
                  <a:pt x="1498" y="1042"/>
                </a:lnTo>
                <a:lnTo>
                  <a:pt x="1500" y="1042"/>
                </a:lnTo>
                <a:lnTo>
                  <a:pt x="1498" y="1042"/>
                </a:lnTo>
                <a:lnTo>
                  <a:pt x="1498" y="1040"/>
                </a:lnTo>
                <a:lnTo>
                  <a:pt x="1498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38"/>
                </a:lnTo>
                <a:lnTo>
                  <a:pt x="1498" y="1038"/>
                </a:lnTo>
                <a:lnTo>
                  <a:pt x="1498" y="1038"/>
                </a:lnTo>
                <a:lnTo>
                  <a:pt x="1500" y="1038"/>
                </a:lnTo>
                <a:lnTo>
                  <a:pt x="1500" y="1038"/>
                </a:lnTo>
                <a:lnTo>
                  <a:pt x="1500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4" y="1034"/>
                </a:lnTo>
                <a:lnTo>
                  <a:pt x="1504" y="1036"/>
                </a:lnTo>
                <a:lnTo>
                  <a:pt x="1504" y="1034"/>
                </a:lnTo>
                <a:lnTo>
                  <a:pt x="1504" y="1034"/>
                </a:lnTo>
                <a:lnTo>
                  <a:pt x="1507" y="1034"/>
                </a:lnTo>
                <a:lnTo>
                  <a:pt x="1504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4"/>
                </a:lnTo>
                <a:lnTo>
                  <a:pt x="1509" y="1034"/>
                </a:lnTo>
                <a:lnTo>
                  <a:pt x="1509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9" y="1036"/>
                </a:lnTo>
                <a:lnTo>
                  <a:pt x="1507" y="1036"/>
                </a:lnTo>
                <a:lnTo>
                  <a:pt x="1507" y="1036"/>
                </a:lnTo>
                <a:lnTo>
                  <a:pt x="1504" y="1036"/>
                </a:lnTo>
                <a:lnTo>
                  <a:pt x="1502" y="1038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4" y="1042"/>
                </a:lnTo>
                <a:lnTo>
                  <a:pt x="1504" y="1044"/>
                </a:lnTo>
                <a:lnTo>
                  <a:pt x="1502" y="1044"/>
                </a:lnTo>
                <a:lnTo>
                  <a:pt x="1502" y="1044"/>
                </a:lnTo>
                <a:lnTo>
                  <a:pt x="1502" y="1046"/>
                </a:lnTo>
                <a:lnTo>
                  <a:pt x="1502" y="1046"/>
                </a:lnTo>
                <a:lnTo>
                  <a:pt x="1502" y="1044"/>
                </a:lnTo>
                <a:lnTo>
                  <a:pt x="1504" y="1046"/>
                </a:lnTo>
                <a:lnTo>
                  <a:pt x="1504" y="1046"/>
                </a:lnTo>
                <a:lnTo>
                  <a:pt x="1507" y="1048"/>
                </a:lnTo>
                <a:lnTo>
                  <a:pt x="1507" y="1048"/>
                </a:lnTo>
                <a:lnTo>
                  <a:pt x="1507" y="1048"/>
                </a:lnTo>
                <a:lnTo>
                  <a:pt x="1504" y="1048"/>
                </a:lnTo>
                <a:lnTo>
                  <a:pt x="1504" y="1048"/>
                </a:lnTo>
                <a:lnTo>
                  <a:pt x="1502" y="1048"/>
                </a:lnTo>
                <a:lnTo>
                  <a:pt x="1502" y="1050"/>
                </a:lnTo>
                <a:lnTo>
                  <a:pt x="1502" y="1050"/>
                </a:lnTo>
                <a:lnTo>
                  <a:pt x="1504" y="1053"/>
                </a:lnTo>
                <a:lnTo>
                  <a:pt x="1504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9"/>
                </a:lnTo>
                <a:lnTo>
                  <a:pt x="1511" y="1059"/>
                </a:lnTo>
                <a:lnTo>
                  <a:pt x="1511" y="1059"/>
                </a:lnTo>
                <a:lnTo>
                  <a:pt x="1511" y="1061"/>
                </a:lnTo>
                <a:lnTo>
                  <a:pt x="1511" y="1063"/>
                </a:lnTo>
                <a:lnTo>
                  <a:pt x="1509" y="1065"/>
                </a:lnTo>
                <a:lnTo>
                  <a:pt x="1507" y="1067"/>
                </a:lnTo>
                <a:lnTo>
                  <a:pt x="1507" y="1069"/>
                </a:lnTo>
                <a:lnTo>
                  <a:pt x="1507" y="1071"/>
                </a:lnTo>
                <a:lnTo>
                  <a:pt x="1509" y="1071"/>
                </a:lnTo>
                <a:lnTo>
                  <a:pt x="1509" y="1069"/>
                </a:lnTo>
                <a:lnTo>
                  <a:pt x="1509" y="1067"/>
                </a:lnTo>
                <a:lnTo>
                  <a:pt x="1511" y="1067"/>
                </a:lnTo>
                <a:lnTo>
                  <a:pt x="1511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7" y="1057"/>
                </a:lnTo>
                <a:lnTo>
                  <a:pt x="1517" y="1057"/>
                </a:lnTo>
                <a:lnTo>
                  <a:pt x="1517" y="1055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3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3"/>
                </a:lnTo>
                <a:lnTo>
                  <a:pt x="1521" y="1053"/>
                </a:lnTo>
                <a:lnTo>
                  <a:pt x="1521" y="1050"/>
                </a:lnTo>
                <a:lnTo>
                  <a:pt x="1521" y="1050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6"/>
                </a:lnTo>
                <a:lnTo>
                  <a:pt x="1519" y="1044"/>
                </a:lnTo>
                <a:lnTo>
                  <a:pt x="1519" y="1044"/>
                </a:lnTo>
                <a:lnTo>
                  <a:pt x="1517" y="1042"/>
                </a:lnTo>
                <a:lnTo>
                  <a:pt x="1515" y="1040"/>
                </a:lnTo>
                <a:lnTo>
                  <a:pt x="1515" y="1036"/>
                </a:lnTo>
                <a:lnTo>
                  <a:pt x="1513" y="1034"/>
                </a:lnTo>
                <a:lnTo>
                  <a:pt x="1513" y="1034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2"/>
                </a:lnTo>
                <a:lnTo>
                  <a:pt x="1515" y="1030"/>
                </a:lnTo>
                <a:lnTo>
                  <a:pt x="1515" y="1027"/>
                </a:lnTo>
                <a:lnTo>
                  <a:pt x="1515" y="1027"/>
                </a:lnTo>
                <a:lnTo>
                  <a:pt x="1517" y="1027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7"/>
                </a:lnTo>
                <a:lnTo>
                  <a:pt x="1517" y="1027"/>
                </a:lnTo>
                <a:lnTo>
                  <a:pt x="1515" y="1027"/>
                </a:lnTo>
                <a:lnTo>
                  <a:pt x="1515" y="1030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4"/>
                </a:lnTo>
                <a:lnTo>
                  <a:pt x="1517" y="1036"/>
                </a:lnTo>
                <a:lnTo>
                  <a:pt x="1517" y="1036"/>
                </a:lnTo>
                <a:lnTo>
                  <a:pt x="1519" y="1038"/>
                </a:lnTo>
                <a:lnTo>
                  <a:pt x="1521" y="1038"/>
                </a:lnTo>
                <a:lnTo>
                  <a:pt x="1521" y="1038"/>
                </a:lnTo>
                <a:lnTo>
                  <a:pt x="1523" y="1040"/>
                </a:lnTo>
                <a:lnTo>
                  <a:pt x="1523" y="1040"/>
                </a:lnTo>
                <a:lnTo>
                  <a:pt x="1521" y="1042"/>
                </a:lnTo>
                <a:lnTo>
                  <a:pt x="1523" y="1042"/>
                </a:lnTo>
                <a:lnTo>
                  <a:pt x="1523" y="1042"/>
                </a:lnTo>
                <a:lnTo>
                  <a:pt x="1525" y="1038"/>
                </a:lnTo>
                <a:lnTo>
                  <a:pt x="1527" y="1038"/>
                </a:lnTo>
                <a:lnTo>
                  <a:pt x="1527" y="1036"/>
                </a:lnTo>
                <a:lnTo>
                  <a:pt x="1527" y="1036"/>
                </a:lnTo>
                <a:lnTo>
                  <a:pt x="1527" y="1036"/>
                </a:lnTo>
                <a:lnTo>
                  <a:pt x="1530" y="1036"/>
                </a:lnTo>
                <a:lnTo>
                  <a:pt x="1530" y="1036"/>
                </a:lnTo>
                <a:lnTo>
                  <a:pt x="1530" y="1034"/>
                </a:lnTo>
                <a:lnTo>
                  <a:pt x="1530" y="1034"/>
                </a:lnTo>
                <a:lnTo>
                  <a:pt x="1530" y="1032"/>
                </a:ln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7"/>
                </a:lnTo>
                <a:lnTo>
                  <a:pt x="1534" y="1027"/>
                </a:lnTo>
                <a:lnTo>
                  <a:pt x="1536" y="1025"/>
                </a:lnTo>
                <a:lnTo>
                  <a:pt x="1536" y="1023"/>
                </a:lnTo>
                <a:lnTo>
                  <a:pt x="1536" y="1021"/>
                </a:lnTo>
                <a:lnTo>
                  <a:pt x="1536" y="1021"/>
                </a:lnTo>
                <a:lnTo>
                  <a:pt x="1536" y="1019"/>
                </a:lnTo>
                <a:lnTo>
                  <a:pt x="1536" y="1017"/>
                </a:lnTo>
                <a:lnTo>
                  <a:pt x="1536" y="1017"/>
                </a:lnTo>
                <a:lnTo>
                  <a:pt x="1536" y="1017"/>
                </a:lnTo>
                <a:lnTo>
                  <a:pt x="1532" y="1017"/>
                </a:lnTo>
                <a:lnTo>
                  <a:pt x="1532" y="1015"/>
                </a:lnTo>
                <a:lnTo>
                  <a:pt x="1532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6" y="1013"/>
                </a:lnTo>
                <a:lnTo>
                  <a:pt x="1536" y="1009"/>
                </a:lnTo>
                <a:lnTo>
                  <a:pt x="1538" y="1009"/>
                </a:lnTo>
                <a:lnTo>
                  <a:pt x="1536" y="1004"/>
                </a:lnTo>
                <a:lnTo>
                  <a:pt x="1536" y="1002"/>
                </a:lnTo>
                <a:lnTo>
                  <a:pt x="1536" y="1004"/>
                </a:lnTo>
                <a:lnTo>
                  <a:pt x="1538" y="1004"/>
                </a:lnTo>
                <a:lnTo>
                  <a:pt x="1538" y="1006"/>
                </a:lnTo>
                <a:lnTo>
                  <a:pt x="1538" y="1009"/>
                </a:lnTo>
                <a:lnTo>
                  <a:pt x="1536" y="1011"/>
                </a:lnTo>
                <a:lnTo>
                  <a:pt x="1536" y="1013"/>
                </a:lnTo>
                <a:lnTo>
                  <a:pt x="1536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40" y="1009"/>
                </a:lnTo>
                <a:lnTo>
                  <a:pt x="1542" y="1006"/>
                </a:lnTo>
                <a:lnTo>
                  <a:pt x="1548" y="1004"/>
                </a:lnTo>
                <a:lnTo>
                  <a:pt x="1551" y="1004"/>
                </a:lnTo>
                <a:lnTo>
                  <a:pt x="1551" y="1002"/>
                </a:lnTo>
                <a:lnTo>
                  <a:pt x="1553" y="1002"/>
                </a:lnTo>
                <a:lnTo>
                  <a:pt x="1557" y="1002"/>
                </a:lnTo>
                <a:lnTo>
                  <a:pt x="1559" y="1002"/>
                </a:lnTo>
                <a:lnTo>
                  <a:pt x="1561" y="1002"/>
                </a:lnTo>
                <a:lnTo>
                  <a:pt x="1563" y="1002"/>
                </a:lnTo>
                <a:lnTo>
                  <a:pt x="1565" y="1002"/>
                </a:lnTo>
                <a:lnTo>
                  <a:pt x="1567" y="1002"/>
                </a:lnTo>
                <a:lnTo>
                  <a:pt x="1571" y="1000"/>
                </a:lnTo>
                <a:lnTo>
                  <a:pt x="1574" y="1000"/>
                </a:lnTo>
                <a:lnTo>
                  <a:pt x="1574" y="996"/>
                </a:lnTo>
                <a:lnTo>
                  <a:pt x="1574" y="996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6"/>
                </a:lnTo>
                <a:lnTo>
                  <a:pt x="1576" y="996"/>
                </a:lnTo>
                <a:lnTo>
                  <a:pt x="1576" y="994"/>
                </a:lnTo>
                <a:lnTo>
                  <a:pt x="1578" y="994"/>
                </a:lnTo>
                <a:lnTo>
                  <a:pt x="1576" y="996"/>
                </a:lnTo>
                <a:lnTo>
                  <a:pt x="1576" y="998"/>
                </a:lnTo>
                <a:lnTo>
                  <a:pt x="1576" y="1000"/>
                </a:lnTo>
                <a:lnTo>
                  <a:pt x="1578" y="998"/>
                </a:lnTo>
                <a:lnTo>
                  <a:pt x="1580" y="998"/>
                </a:lnTo>
                <a:lnTo>
                  <a:pt x="1584" y="996"/>
                </a:lnTo>
                <a:lnTo>
                  <a:pt x="1584" y="996"/>
                </a:lnTo>
                <a:lnTo>
                  <a:pt x="1584" y="998"/>
                </a:lnTo>
                <a:lnTo>
                  <a:pt x="1584" y="998"/>
                </a:lnTo>
                <a:lnTo>
                  <a:pt x="1584" y="998"/>
                </a:lnTo>
                <a:lnTo>
                  <a:pt x="1586" y="998"/>
                </a:lnTo>
                <a:lnTo>
                  <a:pt x="1588" y="996"/>
                </a:lnTo>
                <a:lnTo>
                  <a:pt x="1592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4"/>
                </a:lnTo>
                <a:lnTo>
                  <a:pt x="1595" y="992"/>
                </a:lnTo>
                <a:lnTo>
                  <a:pt x="1592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2" y="990"/>
                </a:lnTo>
                <a:lnTo>
                  <a:pt x="1592" y="992"/>
                </a:lnTo>
                <a:lnTo>
                  <a:pt x="1595" y="992"/>
                </a:lnTo>
                <a:lnTo>
                  <a:pt x="1595" y="994"/>
                </a:lnTo>
                <a:lnTo>
                  <a:pt x="1592" y="994"/>
                </a:lnTo>
                <a:lnTo>
                  <a:pt x="1590" y="996"/>
                </a:lnTo>
                <a:lnTo>
                  <a:pt x="1588" y="994"/>
                </a:lnTo>
                <a:lnTo>
                  <a:pt x="1586" y="994"/>
                </a:lnTo>
                <a:lnTo>
                  <a:pt x="1586" y="992"/>
                </a:lnTo>
                <a:lnTo>
                  <a:pt x="1584" y="990"/>
                </a:lnTo>
                <a:lnTo>
                  <a:pt x="1584" y="990"/>
                </a:lnTo>
                <a:lnTo>
                  <a:pt x="1584" y="990"/>
                </a:lnTo>
                <a:lnTo>
                  <a:pt x="1582" y="986"/>
                </a:lnTo>
                <a:lnTo>
                  <a:pt x="1582" y="986"/>
                </a:lnTo>
                <a:lnTo>
                  <a:pt x="1580" y="986"/>
                </a:lnTo>
                <a:lnTo>
                  <a:pt x="1578" y="986"/>
                </a:lnTo>
                <a:lnTo>
                  <a:pt x="1580" y="983"/>
                </a:lnTo>
                <a:lnTo>
                  <a:pt x="1582" y="981"/>
                </a:lnTo>
                <a:lnTo>
                  <a:pt x="1582" y="981"/>
                </a:lnTo>
                <a:lnTo>
                  <a:pt x="1582" y="981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2" y="979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5"/>
                </a:lnTo>
                <a:lnTo>
                  <a:pt x="1582" y="971"/>
                </a:lnTo>
                <a:lnTo>
                  <a:pt x="1584" y="971"/>
                </a:lnTo>
                <a:lnTo>
                  <a:pt x="1584" y="971"/>
                </a:lnTo>
                <a:lnTo>
                  <a:pt x="1586" y="967"/>
                </a:lnTo>
                <a:lnTo>
                  <a:pt x="1588" y="965"/>
                </a:lnTo>
                <a:lnTo>
                  <a:pt x="1590" y="962"/>
                </a:lnTo>
                <a:lnTo>
                  <a:pt x="1590" y="962"/>
                </a:lnTo>
                <a:lnTo>
                  <a:pt x="1590" y="960"/>
                </a:lnTo>
                <a:lnTo>
                  <a:pt x="1590" y="960"/>
                </a:lnTo>
                <a:lnTo>
                  <a:pt x="1592" y="958"/>
                </a:lnTo>
                <a:lnTo>
                  <a:pt x="1595" y="958"/>
                </a:lnTo>
                <a:lnTo>
                  <a:pt x="1595" y="958"/>
                </a:lnTo>
                <a:lnTo>
                  <a:pt x="1595" y="960"/>
                </a:lnTo>
                <a:lnTo>
                  <a:pt x="1595" y="958"/>
                </a:lnTo>
                <a:lnTo>
                  <a:pt x="1595" y="958"/>
                </a:lnTo>
                <a:lnTo>
                  <a:pt x="1597" y="960"/>
                </a:lnTo>
                <a:lnTo>
                  <a:pt x="1597" y="960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6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8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8"/>
                </a:lnTo>
                <a:lnTo>
                  <a:pt x="1599" y="958"/>
                </a:lnTo>
                <a:lnTo>
                  <a:pt x="1601" y="956"/>
                </a:lnTo>
                <a:lnTo>
                  <a:pt x="1601" y="956"/>
                </a:lnTo>
                <a:lnTo>
                  <a:pt x="1601" y="958"/>
                </a:lnTo>
                <a:lnTo>
                  <a:pt x="1601" y="958"/>
                </a:lnTo>
                <a:lnTo>
                  <a:pt x="1601" y="956"/>
                </a:lnTo>
                <a:lnTo>
                  <a:pt x="1603" y="956"/>
                </a:lnTo>
                <a:lnTo>
                  <a:pt x="1605" y="956"/>
                </a:lnTo>
                <a:lnTo>
                  <a:pt x="1607" y="954"/>
                </a:lnTo>
                <a:lnTo>
                  <a:pt x="1607" y="954"/>
                </a:lnTo>
                <a:lnTo>
                  <a:pt x="1607" y="952"/>
                </a:lnTo>
                <a:lnTo>
                  <a:pt x="1609" y="950"/>
                </a:lnTo>
                <a:lnTo>
                  <a:pt x="1609" y="948"/>
                </a:lnTo>
                <a:lnTo>
                  <a:pt x="1611" y="948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50"/>
                </a:lnTo>
                <a:lnTo>
                  <a:pt x="1611" y="950"/>
                </a:lnTo>
                <a:lnTo>
                  <a:pt x="1611" y="950"/>
                </a:lnTo>
                <a:lnTo>
                  <a:pt x="1613" y="950"/>
                </a:lnTo>
                <a:lnTo>
                  <a:pt x="1613" y="950"/>
                </a:lnTo>
                <a:lnTo>
                  <a:pt x="1615" y="952"/>
                </a:lnTo>
                <a:lnTo>
                  <a:pt x="1615" y="950"/>
                </a:lnTo>
                <a:lnTo>
                  <a:pt x="1615" y="950"/>
                </a:lnTo>
                <a:lnTo>
                  <a:pt x="1615" y="948"/>
                </a:lnTo>
                <a:lnTo>
                  <a:pt x="1615" y="946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6"/>
                </a:lnTo>
                <a:lnTo>
                  <a:pt x="1620" y="946"/>
                </a:lnTo>
                <a:lnTo>
                  <a:pt x="1620" y="946"/>
                </a:lnTo>
                <a:lnTo>
                  <a:pt x="1620" y="948"/>
                </a:lnTo>
                <a:lnTo>
                  <a:pt x="1622" y="948"/>
                </a:lnTo>
                <a:lnTo>
                  <a:pt x="1622" y="948"/>
                </a:lnTo>
                <a:lnTo>
                  <a:pt x="1622" y="950"/>
                </a:lnTo>
                <a:lnTo>
                  <a:pt x="1622" y="948"/>
                </a:lnTo>
                <a:lnTo>
                  <a:pt x="1622" y="948"/>
                </a:lnTo>
                <a:lnTo>
                  <a:pt x="1624" y="948"/>
                </a:lnTo>
                <a:lnTo>
                  <a:pt x="1624" y="948"/>
                </a:lnTo>
                <a:lnTo>
                  <a:pt x="1624" y="946"/>
                </a:lnTo>
                <a:lnTo>
                  <a:pt x="1626" y="946"/>
                </a:lnTo>
                <a:lnTo>
                  <a:pt x="1626" y="946"/>
                </a:lnTo>
                <a:lnTo>
                  <a:pt x="1628" y="946"/>
                </a:lnTo>
                <a:lnTo>
                  <a:pt x="1628" y="946"/>
                </a:lnTo>
                <a:lnTo>
                  <a:pt x="1628" y="944"/>
                </a:lnTo>
                <a:lnTo>
                  <a:pt x="1630" y="944"/>
                </a:lnTo>
                <a:lnTo>
                  <a:pt x="1632" y="944"/>
                </a:lnTo>
                <a:lnTo>
                  <a:pt x="1634" y="944"/>
                </a:lnTo>
                <a:lnTo>
                  <a:pt x="1636" y="941"/>
                </a:lnTo>
                <a:lnTo>
                  <a:pt x="1636" y="941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7"/>
                </a:lnTo>
                <a:lnTo>
                  <a:pt x="1636" y="937"/>
                </a:lnTo>
                <a:lnTo>
                  <a:pt x="1634" y="935"/>
                </a:lnTo>
                <a:lnTo>
                  <a:pt x="1634" y="935"/>
                </a:lnTo>
                <a:lnTo>
                  <a:pt x="1636" y="935"/>
                </a:lnTo>
                <a:lnTo>
                  <a:pt x="1636" y="935"/>
                </a:lnTo>
                <a:lnTo>
                  <a:pt x="1639" y="935"/>
                </a:lnTo>
                <a:lnTo>
                  <a:pt x="1639" y="935"/>
                </a:lnTo>
                <a:lnTo>
                  <a:pt x="1639" y="937"/>
                </a:lnTo>
                <a:lnTo>
                  <a:pt x="1641" y="937"/>
                </a:lnTo>
                <a:lnTo>
                  <a:pt x="1645" y="935"/>
                </a:lnTo>
                <a:lnTo>
                  <a:pt x="1645" y="937"/>
                </a:lnTo>
                <a:lnTo>
                  <a:pt x="1647" y="935"/>
                </a:lnTo>
                <a:lnTo>
                  <a:pt x="1647" y="935"/>
                </a:lnTo>
                <a:lnTo>
                  <a:pt x="1649" y="933"/>
                </a:lnTo>
                <a:lnTo>
                  <a:pt x="1649" y="933"/>
                </a:lnTo>
                <a:lnTo>
                  <a:pt x="1649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49" y="933"/>
                </a:lnTo>
                <a:lnTo>
                  <a:pt x="1653" y="933"/>
                </a:lnTo>
                <a:lnTo>
                  <a:pt x="1653" y="933"/>
                </a:lnTo>
                <a:lnTo>
                  <a:pt x="1657" y="931"/>
                </a:lnTo>
                <a:lnTo>
                  <a:pt x="1662" y="929"/>
                </a:lnTo>
                <a:lnTo>
                  <a:pt x="1666" y="929"/>
                </a:lnTo>
                <a:lnTo>
                  <a:pt x="1668" y="927"/>
                </a:lnTo>
                <a:lnTo>
                  <a:pt x="1670" y="927"/>
                </a:lnTo>
                <a:lnTo>
                  <a:pt x="1672" y="923"/>
                </a:lnTo>
                <a:lnTo>
                  <a:pt x="1672" y="923"/>
                </a:lnTo>
                <a:lnTo>
                  <a:pt x="1672" y="921"/>
                </a:lnTo>
                <a:lnTo>
                  <a:pt x="1672" y="923"/>
                </a:lnTo>
                <a:lnTo>
                  <a:pt x="1674" y="923"/>
                </a:lnTo>
                <a:lnTo>
                  <a:pt x="1674" y="923"/>
                </a:lnTo>
                <a:lnTo>
                  <a:pt x="1676" y="923"/>
                </a:lnTo>
                <a:lnTo>
                  <a:pt x="1676" y="925"/>
                </a:lnTo>
                <a:lnTo>
                  <a:pt x="1674" y="925"/>
                </a:lnTo>
                <a:lnTo>
                  <a:pt x="1672" y="927"/>
                </a:lnTo>
                <a:lnTo>
                  <a:pt x="1668" y="929"/>
                </a:lnTo>
                <a:lnTo>
                  <a:pt x="1668" y="931"/>
                </a:lnTo>
                <a:lnTo>
                  <a:pt x="1668" y="931"/>
                </a:lnTo>
                <a:lnTo>
                  <a:pt x="1668" y="931"/>
                </a:lnTo>
                <a:lnTo>
                  <a:pt x="1670" y="933"/>
                </a:lnTo>
                <a:lnTo>
                  <a:pt x="1670" y="931"/>
                </a:lnTo>
                <a:lnTo>
                  <a:pt x="1672" y="931"/>
                </a:lnTo>
                <a:lnTo>
                  <a:pt x="1676" y="931"/>
                </a:lnTo>
                <a:lnTo>
                  <a:pt x="1678" y="931"/>
                </a:lnTo>
                <a:lnTo>
                  <a:pt x="1683" y="931"/>
                </a:lnTo>
                <a:lnTo>
                  <a:pt x="1687" y="931"/>
                </a:lnTo>
                <a:lnTo>
                  <a:pt x="1689" y="931"/>
                </a:lnTo>
                <a:lnTo>
                  <a:pt x="1689" y="933"/>
                </a:lnTo>
                <a:lnTo>
                  <a:pt x="1685" y="933"/>
                </a:lnTo>
                <a:lnTo>
                  <a:pt x="1678" y="933"/>
                </a:lnTo>
                <a:lnTo>
                  <a:pt x="1678" y="935"/>
                </a:lnTo>
                <a:lnTo>
                  <a:pt x="1678" y="937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3"/>
                </a:lnTo>
                <a:lnTo>
                  <a:pt x="1676" y="933"/>
                </a:lnTo>
                <a:lnTo>
                  <a:pt x="1676" y="933"/>
                </a:lnTo>
                <a:lnTo>
                  <a:pt x="1674" y="931"/>
                </a:lnTo>
                <a:lnTo>
                  <a:pt x="1674" y="933"/>
                </a:lnTo>
                <a:lnTo>
                  <a:pt x="1674" y="933"/>
                </a:lnTo>
                <a:lnTo>
                  <a:pt x="1670" y="935"/>
                </a:lnTo>
                <a:lnTo>
                  <a:pt x="1668" y="935"/>
                </a:lnTo>
                <a:lnTo>
                  <a:pt x="1657" y="941"/>
                </a:lnTo>
                <a:lnTo>
                  <a:pt x="1655" y="944"/>
                </a:lnTo>
                <a:lnTo>
                  <a:pt x="1655" y="944"/>
                </a:lnTo>
                <a:lnTo>
                  <a:pt x="1657" y="944"/>
                </a:lnTo>
                <a:lnTo>
                  <a:pt x="1659" y="941"/>
                </a:lnTo>
                <a:lnTo>
                  <a:pt x="1659" y="944"/>
                </a:lnTo>
                <a:lnTo>
                  <a:pt x="1657" y="944"/>
                </a:lnTo>
                <a:lnTo>
                  <a:pt x="1655" y="944"/>
                </a:lnTo>
                <a:lnTo>
                  <a:pt x="1655" y="944"/>
                </a:lnTo>
                <a:lnTo>
                  <a:pt x="1653" y="946"/>
                </a:lnTo>
                <a:lnTo>
                  <a:pt x="1651" y="946"/>
                </a:lnTo>
                <a:lnTo>
                  <a:pt x="1651" y="948"/>
                </a:lnTo>
                <a:lnTo>
                  <a:pt x="1649" y="948"/>
                </a:lnTo>
                <a:lnTo>
                  <a:pt x="1649" y="948"/>
                </a:lnTo>
                <a:lnTo>
                  <a:pt x="1653" y="946"/>
                </a:lnTo>
                <a:lnTo>
                  <a:pt x="1653" y="946"/>
                </a:lnTo>
                <a:lnTo>
                  <a:pt x="1651" y="950"/>
                </a:lnTo>
                <a:lnTo>
                  <a:pt x="1649" y="954"/>
                </a:lnTo>
                <a:lnTo>
                  <a:pt x="1649" y="954"/>
                </a:lnTo>
                <a:lnTo>
                  <a:pt x="1649" y="958"/>
                </a:lnTo>
                <a:lnTo>
                  <a:pt x="1651" y="960"/>
                </a:lnTo>
                <a:lnTo>
                  <a:pt x="1651" y="960"/>
                </a:lnTo>
                <a:lnTo>
                  <a:pt x="1651" y="958"/>
                </a:lnTo>
                <a:lnTo>
                  <a:pt x="1653" y="958"/>
                </a:lnTo>
                <a:lnTo>
                  <a:pt x="1653" y="960"/>
                </a:lnTo>
                <a:lnTo>
                  <a:pt x="1655" y="962"/>
                </a:lnTo>
                <a:lnTo>
                  <a:pt x="1657" y="965"/>
                </a:lnTo>
                <a:lnTo>
                  <a:pt x="1657" y="962"/>
                </a:lnTo>
                <a:lnTo>
                  <a:pt x="1659" y="965"/>
                </a:lnTo>
                <a:lnTo>
                  <a:pt x="1659" y="965"/>
                </a:lnTo>
                <a:lnTo>
                  <a:pt x="1659" y="962"/>
                </a:lnTo>
                <a:lnTo>
                  <a:pt x="1659" y="962"/>
                </a:lnTo>
                <a:lnTo>
                  <a:pt x="1662" y="965"/>
                </a:lnTo>
                <a:lnTo>
                  <a:pt x="1662" y="962"/>
                </a:lnTo>
                <a:lnTo>
                  <a:pt x="1664" y="960"/>
                </a:lnTo>
                <a:lnTo>
                  <a:pt x="1664" y="960"/>
                </a:lnTo>
                <a:lnTo>
                  <a:pt x="1666" y="960"/>
                </a:lnTo>
                <a:lnTo>
                  <a:pt x="1668" y="958"/>
                </a:lnTo>
                <a:lnTo>
                  <a:pt x="1668" y="956"/>
                </a:lnTo>
                <a:lnTo>
                  <a:pt x="1670" y="956"/>
                </a:lnTo>
                <a:lnTo>
                  <a:pt x="1672" y="954"/>
                </a:lnTo>
                <a:lnTo>
                  <a:pt x="1674" y="952"/>
                </a:lnTo>
                <a:lnTo>
                  <a:pt x="1674" y="950"/>
                </a:lnTo>
                <a:lnTo>
                  <a:pt x="1676" y="950"/>
                </a:lnTo>
                <a:lnTo>
                  <a:pt x="1676" y="950"/>
                </a:lnTo>
                <a:lnTo>
                  <a:pt x="1676" y="948"/>
                </a:lnTo>
                <a:lnTo>
                  <a:pt x="1676" y="948"/>
                </a:lnTo>
                <a:lnTo>
                  <a:pt x="1676" y="946"/>
                </a:lnTo>
                <a:lnTo>
                  <a:pt x="1678" y="946"/>
                </a:lnTo>
                <a:lnTo>
                  <a:pt x="1678" y="948"/>
                </a:lnTo>
                <a:lnTo>
                  <a:pt x="1680" y="946"/>
                </a:lnTo>
                <a:lnTo>
                  <a:pt x="1680" y="946"/>
                </a:lnTo>
                <a:lnTo>
                  <a:pt x="1680" y="944"/>
                </a:lnTo>
                <a:lnTo>
                  <a:pt x="1683" y="946"/>
                </a:lnTo>
                <a:lnTo>
                  <a:pt x="1683" y="946"/>
                </a:lnTo>
                <a:lnTo>
                  <a:pt x="1683" y="946"/>
                </a:lnTo>
                <a:lnTo>
                  <a:pt x="1685" y="948"/>
                </a:lnTo>
                <a:lnTo>
                  <a:pt x="1687" y="948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4"/>
                </a:lnTo>
                <a:lnTo>
                  <a:pt x="1687" y="944"/>
                </a:lnTo>
                <a:lnTo>
                  <a:pt x="1689" y="944"/>
                </a:lnTo>
                <a:lnTo>
                  <a:pt x="1689" y="944"/>
                </a:lnTo>
                <a:lnTo>
                  <a:pt x="1691" y="944"/>
                </a:lnTo>
                <a:lnTo>
                  <a:pt x="1693" y="944"/>
                </a:lnTo>
                <a:lnTo>
                  <a:pt x="1693" y="944"/>
                </a:lnTo>
                <a:lnTo>
                  <a:pt x="1695" y="944"/>
                </a:lnTo>
                <a:lnTo>
                  <a:pt x="1699" y="941"/>
                </a:lnTo>
                <a:lnTo>
                  <a:pt x="1701" y="941"/>
                </a:lnTo>
                <a:lnTo>
                  <a:pt x="1706" y="939"/>
                </a:lnTo>
                <a:lnTo>
                  <a:pt x="1710" y="937"/>
                </a:lnTo>
                <a:lnTo>
                  <a:pt x="1712" y="937"/>
                </a:lnTo>
                <a:lnTo>
                  <a:pt x="1714" y="937"/>
                </a:lnTo>
                <a:lnTo>
                  <a:pt x="1714" y="935"/>
                </a:lnTo>
                <a:lnTo>
                  <a:pt x="1716" y="935"/>
                </a:lnTo>
                <a:lnTo>
                  <a:pt x="1716" y="935"/>
                </a:lnTo>
                <a:lnTo>
                  <a:pt x="1718" y="935"/>
                </a:lnTo>
                <a:lnTo>
                  <a:pt x="1720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4" y="933"/>
                </a:lnTo>
                <a:lnTo>
                  <a:pt x="1722" y="933"/>
                </a:lnTo>
                <a:lnTo>
                  <a:pt x="1722" y="931"/>
                </a:lnTo>
                <a:lnTo>
                  <a:pt x="1718" y="931"/>
                </a:lnTo>
                <a:lnTo>
                  <a:pt x="1718" y="931"/>
                </a:lnTo>
                <a:lnTo>
                  <a:pt x="1720" y="931"/>
                </a:lnTo>
                <a:lnTo>
                  <a:pt x="1720" y="929"/>
                </a:lnTo>
                <a:lnTo>
                  <a:pt x="1718" y="927"/>
                </a:lnTo>
                <a:lnTo>
                  <a:pt x="1718" y="927"/>
                </a:lnTo>
                <a:lnTo>
                  <a:pt x="1716" y="925"/>
                </a:lnTo>
                <a:lnTo>
                  <a:pt x="1714" y="927"/>
                </a:lnTo>
                <a:lnTo>
                  <a:pt x="1712" y="927"/>
                </a:lnTo>
                <a:lnTo>
                  <a:pt x="1712" y="925"/>
                </a:lnTo>
                <a:lnTo>
                  <a:pt x="1710" y="925"/>
                </a:lnTo>
                <a:lnTo>
                  <a:pt x="1710" y="923"/>
                </a:lnTo>
                <a:lnTo>
                  <a:pt x="1710" y="923"/>
                </a:lnTo>
                <a:lnTo>
                  <a:pt x="1706" y="925"/>
                </a:lnTo>
                <a:lnTo>
                  <a:pt x="1703" y="927"/>
                </a:lnTo>
                <a:lnTo>
                  <a:pt x="1703" y="927"/>
                </a:lnTo>
                <a:lnTo>
                  <a:pt x="1703" y="927"/>
                </a:lnTo>
                <a:lnTo>
                  <a:pt x="1701" y="927"/>
                </a:lnTo>
                <a:lnTo>
                  <a:pt x="1699" y="927"/>
                </a:lnTo>
                <a:lnTo>
                  <a:pt x="1699" y="925"/>
                </a:lnTo>
                <a:lnTo>
                  <a:pt x="1699" y="925"/>
                </a:lnTo>
                <a:lnTo>
                  <a:pt x="1697" y="925"/>
                </a:lnTo>
                <a:lnTo>
                  <a:pt x="1693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89" y="923"/>
                </a:lnTo>
                <a:lnTo>
                  <a:pt x="1687" y="923"/>
                </a:lnTo>
                <a:lnTo>
                  <a:pt x="1687" y="923"/>
                </a:lnTo>
                <a:lnTo>
                  <a:pt x="1685" y="923"/>
                </a:lnTo>
                <a:lnTo>
                  <a:pt x="1683" y="921"/>
                </a:lnTo>
                <a:lnTo>
                  <a:pt x="1680" y="921"/>
                </a:lnTo>
                <a:lnTo>
                  <a:pt x="1683" y="918"/>
                </a:lnTo>
                <a:lnTo>
                  <a:pt x="1683" y="918"/>
                </a:lnTo>
                <a:lnTo>
                  <a:pt x="1683" y="916"/>
                </a:lnTo>
                <a:lnTo>
                  <a:pt x="1678" y="916"/>
                </a:lnTo>
                <a:lnTo>
                  <a:pt x="1678" y="916"/>
                </a:lnTo>
                <a:lnTo>
                  <a:pt x="1672" y="916"/>
                </a:lnTo>
                <a:lnTo>
                  <a:pt x="1672" y="914"/>
                </a:lnTo>
                <a:lnTo>
                  <a:pt x="1672" y="914"/>
                </a:lnTo>
                <a:lnTo>
                  <a:pt x="1672" y="912"/>
                </a:lnTo>
                <a:lnTo>
                  <a:pt x="1670" y="910"/>
                </a:lnTo>
                <a:lnTo>
                  <a:pt x="1670" y="908"/>
                </a:lnTo>
                <a:lnTo>
                  <a:pt x="1668" y="908"/>
                </a:lnTo>
                <a:lnTo>
                  <a:pt x="1668" y="906"/>
                </a:lnTo>
                <a:lnTo>
                  <a:pt x="1668" y="904"/>
                </a:lnTo>
                <a:lnTo>
                  <a:pt x="1668" y="904"/>
                </a:lnTo>
                <a:lnTo>
                  <a:pt x="1668" y="902"/>
                </a:lnTo>
                <a:lnTo>
                  <a:pt x="1668" y="900"/>
                </a:lnTo>
                <a:lnTo>
                  <a:pt x="1666" y="900"/>
                </a:lnTo>
                <a:lnTo>
                  <a:pt x="1664" y="902"/>
                </a:lnTo>
                <a:lnTo>
                  <a:pt x="1662" y="902"/>
                </a:lnTo>
                <a:lnTo>
                  <a:pt x="1662" y="900"/>
                </a:lnTo>
                <a:lnTo>
                  <a:pt x="1666" y="897"/>
                </a:lnTo>
                <a:lnTo>
                  <a:pt x="1668" y="895"/>
                </a:lnTo>
                <a:lnTo>
                  <a:pt x="1668" y="891"/>
                </a:lnTo>
                <a:lnTo>
                  <a:pt x="1670" y="889"/>
                </a:lnTo>
                <a:lnTo>
                  <a:pt x="1670" y="889"/>
                </a:lnTo>
                <a:lnTo>
                  <a:pt x="1668" y="887"/>
                </a:lnTo>
                <a:lnTo>
                  <a:pt x="1666" y="887"/>
                </a:lnTo>
                <a:lnTo>
                  <a:pt x="1666" y="887"/>
                </a:lnTo>
                <a:lnTo>
                  <a:pt x="1664" y="887"/>
                </a:lnTo>
                <a:lnTo>
                  <a:pt x="1662" y="889"/>
                </a:lnTo>
                <a:lnTo>
                  <a:pt x="1659" y="889"/>
                </a:lnTo>
                <a:lnTo>
                  <a:pt x="1657" y="889"/>
                </a:lnTo>
                <a:lnTo>
                  <a:pt x="1657" y="889"/>
                </a:lnTo>
                <a:lnTo>
                  <a:pt x="1655" y="887"/>
                </a:lnTo>
                <a:lnTo>
                  <a:pt x="1653" y="885"/>
                </a:lnTo>
                <a:lnTo>
                  <a:pt x="1649" y="885"/>
                </a:lnTo>
                <a:lnTo>
                  <a:pt x="1647" y="883"/>
                </a:lnTo>
                <a:lnTo>
                  <a:pt x="1645" y="883"/>
                </a:lnTo>
                <a:lnTo>
                  <a:pt x="1643" y="883"/>
                </a:lnTo>
                <a:lnTo>
                  <a:pt x="1641" y="883"/>
                </a:lnTo>
                <a:lnTo>
                  <a:pt x="1645" y="881"/>
                </a:lnTo>
                <a:lnTo>
                  <a:pt x="1647" y="883"/>
                </a:lnTo>
                <a:lnTo>
                  <a:pt x="1647" y="883"/>
                </a:lnTo>
                <a:lnTo>
                  <a:pt x="1651" y="883"/>
                </a:lnTo>
                <a:lnTo>
                  <a:pt x="1651" y="881"/>
                </a:lnTo>
                <a:lnTo>
                  <a:pt x="1653" y="881"/>
                </a:lnTo>
                <a:lnTo>
                  <a:pt x="1655" y="883"/>
                </a:lnTo>
                <a:lnTo>
                  <a:pt x="1659" y="883"/>
                </a:lnTo>
                <a:lnTo>
                  <a:pt x="1662" y="883"/>
                </a:lnTo>
                <a:lnTo>
                  <a:pt x="1662" y="883"/>
                </a:lnTo>
                <a:lnTo>
                  <a:pt x="1666" y="883"/>
                </a:lnTo>
                <a:lnTo>
                  <a:pt x="1666" y="881"/>
                </a:lnTo>
                <a:lnTo>
                  <a:pt x="1668" y="881"/>
                </a:lnTo>
                <a:lnTo>
                  <a:pt x="1670" y="881"/>
                </a:lnTo>
                <a:lnTo>
                  <a:pt x="1670" y="879"/>
                </a:lnTo>
                <a:lnTo>
                  <a:pt x="1672" y="876"/>
                </a:lnTo>
                <a:lnTo>
                  <a:pt x="1676" y="876"/>
                </a:lnTo>
                <a:lnTo>
                  <a:pt x="1676" y="874"/>
                </a:lnTo>
                <a:lnTo>
                  <a:pt x="1676" y="870"/>
                </a:lnTo>
                <a:lnTo>
                  <a:pt x="1674" y="868"/>
                </a:lnTo>
                <a:lnTo>
                  <a:pt x="1672" y="868"/>
                </a:lnTo>
                <a:lnTo>
                  <a:pt x="1674" y="868"/>
                </a:lnTo>
                <a:lnTo>
                  <a:pt x="1678" y="868"/>
                </a:lnTo>
                <a:lnTo>
                  <a:pt x="1678" y="868"/>
                </a:lnTo>
                <a:lnTo>
                  <a:pt x="1676" y="866"/>
                </a:lnTo>
                <a:lnTo>
                  <a:pt x="1672" y="864"/>
                </a:lnTo>
                <a:lnTo>
                  <a:pt x="1668" y="862"/>
                </a:lnTo>
                <a:lnTo>
                  <a:pt x="1659" y="860"/>
                </a:lnTo>
                <a:lnTo>
                  <a:pt x="1659" y="860"/>
                </a:lnTo>
                <a:lnTo>
                  <a:pt x="1653" y="862"/>
                </a:lnTo>
                <a:lnTo>
                  <a:pt x="1649" y="862"/>
                </a:lnTo>
                <a:lnTo>
                  <a:pt x="1643" y="864"/>
                </a:lnTo>
                <a:lnTo>
                  <a:pt x="1634" y="866"/>
                </a:lnTo>
                <a:lnTo>
                  <a:pt x="1628" y="868"/>
                </a:lnTo>
                <a:lnTo>
                  <a:pt x="1624" y="870"/>
                </a:lnTo>
                <a:lnTo>
                  <a:pt x="1620" y="872"/>
                </a:lnTo>
                <a:lnTo>
                  <a:pt x="1615" y="874"/>
                </a:lnTo>
                <a:lnTo>
                  <a:pt x="1615" y="876"/>
                </a:lnTo>
                <a:lnTo>
                  <a:pt x="1611" y="876"/>
                </a:lnTo>
                <a:lnTo>
                  <a:pt x="1611" y="876"/>
                </a:lnTo>
                <a:lnTo>
                  <a:pt x="1609" y="879"/>
                </a:lnTo>
                <a:lnTo>
                  <a:pt x="1603" y="883"/>
                </a:lnTo>
                <a:lnTo>
                  <a:pt x="1601" y="885"/>
                </a:lnTo>
                <a:lnTo>
                  <a:pt x="1599" y="887"/>
                </a:lnTo>
                <a:lnTo>
                  <a:pt x="1597" y="891"/>
                </a:lnTo>
                <a:lnTo>
                  <a:pt x="1592" y="893"/>
                </a:lnTo>
                <a:lnTo>
                  <a:pt x="1592" y="895"/>
                </a:lnTo>
                <a:lnTo>
                  <a:pt x="1590" y="897"/>
                </a:lnTo>
                <a:lnTo>
                  <a:pt x="1588" y="900"/>
                </a:lnTo>
                <a:lnTo>
                  <a:pt x="1586" y="902"/>
                </a:lnTo>
                <a:lnTo>
                  <a:pt x="1580" y="904"/>
                </a:lnTo>
                <a:lnTo>
                  <a:pt x="1578" y="906"/>
                </a:lnTo>
                <a:lnTo>
                  <a:pt x="1576" y="906"/>
                </a:lnTo>
                <a:lnTo>
                  <a:pt x="1574" y="908"/>
                </a:lnTo>
                <a:lnTo>
                  <a:pt x="1569" y="908"/>
                </a:lnTo>
                <a:lnTo>
                  <a:pt x="1565" y="908"/>
                </a:lnTo>
                <a:lnTo>
                  <a:pt x="1563" y="910"/>
                </a:lnTo>
                <a:lnTo>
                  <a:pt x="1561" y="910"/>
                </a:lnTo>
                <a:lnTo>
                  <a:pt x="1561" y="912"/>
                </a:lnTo>
                <a:lnTo>
                  <a:pt x="1559" y="912"/>
                </a:lnTo>
                <a:lnTo>
                  <a:pt x="1557" y="914"/>
                </a:lnTo>
                <a:lnTo>
                  <a:pt x="1555" y="916"/>
                </a:lnTo>
                <a:lnTo>
                  <a:pt x="1551" y="918"/>
                </a:lnTo>
                <a:lnTo>
                  <a:pt x="1548" y="921"/>
                </a:lnTo>
                <a:lnTo>
                  <a:pt x="1546" y="923"/>
                </a:lnTo>
                <a:lnTo>
                  <a:pt x="1544" y="925"/>
                </a:lnTo>
                <a:lnTo>
                  <a:pt x="1544" y="927"/>
                </a:lnTo>
                <a:lnTo>
                  <a:pt x="1542" y="927"/>
                </a:lnTo>
                <a:lnTo>
                  <a:pt x="1542" y="929"/>
                </a:lnTo>
                <a:lnTo>
                  <a:pt x="1542" y="931"/>
                </a:lnTo>
                <a:lnTo>
                  <a:pt x="1540" y="931"/>
                </a:lnTo>
                <a:lnTo>
                  <a:pt x="1536" y="933"/>
                </a:lnTo>
                <a:lnTo>
                  <a:pt x="1532" y="935"/>
                </a:lnTo>
                <a:lnTo>
                  <a:pt x="1527" y="937"/>
                </a:lnTo>
                <a:lnTo>
                  <a:pt x="1525" y="937"/>
                </a:lnTo>
                <a:lnTo>
                  <a:pt x="1530" y="935"/>
                </a:lnTo>
                <a:lnTo>
                  <a:pt x="1534" y="933"/>
                </a:lnTo>
                <a:lnTo>
                  <a:pt x="1536" y="931"/>
                </a:lnTo>
                <a:lnTo>
                  <a:pt x="1536" y="931"/>
                </a:lnTo>
                <a:lnTo>
                  <a:pt x="1532" y="929"/>
                </a:lnTo>
                <a:lnTo>
                  <a:pt x="1532" y="929"/>
                </a:lnTo>
                <a:lnTo>
                  <a:pt x="1536" y="929"/>
                </a:lnTo>
                <a:lnTo>
                  <a:pt x="1538" y="929"/>
                </a:lnTo>
                <a:lnTo>
                  <a:pt x="1538" y="927"/>
                </a:lnTo>
                <a:lnTo>
                  <a:pt x="1540" y="925"/>
                </a:lnTo>
                <a:lnTo>
                  <a:pt x="1544" y="925"/>
                </a:lnTo>
                <a:lnTo>
                  <a:pt x="1546" y="923"/>
                </a:lnTo>
                <a:lnTo>
                  <a:pt x="1548" y="921"/>
                </a:lnTo>
                <a:lnTo>
                  <a:pt x="1548" y="918"/>
                </a:lnTo>
                <a:lnTo>
                  <a:pt x="1551" y="918"/>
                </a:lnTo>
                <a:lnTo>
                  <a:pt x="1551" y="916"/>
                </a:lnTo>
                <a:lnTo>
                  <a:pt x="1553" y="916"/>
                </a:lnTo>
                <a:lnTo>
                  <a:pt x="1555" y="914"/>
                </a:lnTo>
                <a:lnTo>
                  <a:pt x="1561" y="912"/>
                </a:lnTo>
                <a:lnTo>
                  <a:pt x="1561" y="910"/>
                </a:lnTo>
                <a:lnTo>
                  <a:pt x="1565" y="910"/>
                </a:lnTo>
                <a:lnTo>
                  <a:pt x="1567" y="908"/>
                </a:lnTo>
                <a:lnTo>
                  <a:pt x="1567" y="908"/>
                </a:lnTo>
                <a:lnTo>
                  <a:pt x="1569" y="908"/>
                </a:lnTo>
                <a:lnTo>
                  <a:pt x="1576" y="906"/>
                </a:lnTo>
                <a:lnTo>
                  <a:pt x="1578" y="904"/>
                </a:lnTo>
                <a:lnTo>
                  <a:pt x="1580" y="902"/>
                </a:lnTo>
                <a:lnTo>
                  <a:pt x="1584" y="900"/>
                </a:lnTo>
                <a:lnTo>
                  <a:pt x="1586" y="895"/>
                </a:lnTo>
                <a:lnTo>
                  <a:pt x="1588" y="893"/>
                </a:lnTo>
                <a:lnTo>
                  <a:pt x="1595" y="889"/>
                </a:lnTo>
                <a:lnTo>
                  <a:pt x="1595" y="887"/>
                </a:lnTo>
                <a:lnTo>
                  <a:pt x="1597" y="885"/>
                </a:lnTo>
                <a:lnTo>
                  <a:pt x="1597" y="883"/>
                </a:lnTo>
                <a:lnTo>
                  <a:pt x="1595" y="881"/>
                </a:lnTo>
                <a:lnTo>
                  <a:pt x="1595" y="881"/>
                </a:lnTo>
                <a:lnTo>
                  <a:pt x="1592" y="879"/>
                </a:lnTo>
                <a:lnTo>
                  <a:pt x="1586" y="876"/>
                </a:lnTo>
                <a:lnTo>
                  <a:pt x="1584" y="876"/>
                </a:lnTo>
                <a:lnTo>
                  <a:pt x="1582" y="876"/>
                </a:lnTo>
                <a:lnTo>
                  <a:pt x="1580" y="876"/>
                </a:lnTo>
                <a:lnTo>
                  <a:pt x="1580" y="876"/>
                </a:lnTo>
                <a:lnTo>
                  <a:pt x="1588" y="876"/>
                </a:lnTo>
                <a:lnTo>
                  <a:pt x="1592" y="879"/>
                </a:lnTo>
                <a:lnTo>
                  <a:pt x="1595" y="879"/>
                </a:lnTo>
                <a:lnTo>
                  <a:pt x="1597" y="881"/>
                </a:lnTo>
                <a:lnTo>
                  <a:pt x="1597" y="881"/>
                </a:lnTo>
                <a:lnTo>
                  <a:pt x="1599" y="881"/>
                </a:lnTo>
                <a:lnTo>
                  <a:pt x="1601" y="879"/>
                </a:lnTo>
                <a:lnTo>
                  <a:pt x="1603" y="876"/>
                </a:lnTo>
                <a:lnTo>
                  <a:pt x="1605" y="874"/>
                </a:lnTo>
                <a:lnTo>
                  <a:pt x="1609" y="868"/>
                </a:lnTo>
                <a:lnTo>
                  <a:pt x="1613" y="866"/>
                </a:lnTo>
                <a:lnTo>
                  <a:pt x="1613" y="866"/>
                </a:lnTo>
                <a:lnTo>
                  <a:pt x="1615" y="864"/>
                </a:lnTo>
                <a:lnTo>
                  <a:pt x="1618" y="864"/>
                </a:lnTo>
                <a:lnTo>
                  <a:pt x="1618" y="864"/>
                </a:lnTo>
                <a:lnTo>
                  <a:pt x="1620" y="862"/>
                </a:lnTo>
                <a:lnTo>
                  <a:pt x="1618" y="862"/>
                </a:lnTo>
                <a:lnTo>
                  <a:pt x="1622" y="860"/>
                </a:lnTo>
                <a:lnTo>
                  <a:pt x="1630" y="860"/>
                </a:lnTo>
                <a:lnTo>
                  <a:pt x="1630" y="860"/>
                </a:lnTo>
                <a:lnTo>
                  <a:pt x="1632" y="860"/>
                </a:lnTo>
                <a:lnTo>
                  <a:pt x="1632" y="858"/>
                </a:lnTo>
                <a:lnTo>
                  <a:pt x="1634" y="853"/>
                </a:lnTo>
                <a:lnTo>
                  <a:pt x="1639" y="847"/>
                </a:lnTo>
                <a:lnTo>
                  <a:pt x="1641" y="845"/>
                </a:lnTo>
                <a:lnTo>
                  <a:pt x="1643" y="843"/>
                </a:lnTo>
                <a:lnTo>
                  <a:pt x="1643" y="843"/>
                </a:lnTo>
                <a:lnTo>
                  <a:pt x="1645" y="843"/>
                </a:lnTo>
                <a:lnTo>
                  <a:pt x="1645" y="843"/>
                </a:lnTo>
                <a:lnTo>
                  <a:pt x="1647" y="843"/>
                </a:lnTo>
                <a:lnTo>
                  <a:pt x="1649" y="843"/>
                </a:lnTo>
                <a:lnTo>
                  <a:pt x="1649" y="843"/>
                </a:lnTo>
                <a:lnTo>
                  <a:pt x="1653" y="841"/>
                </a:lnTo>
                <a:lnTo>
                  <a:pt x="1655" y="843"/>
                </a:lnTo>
                <a:lnTo>
                  <a:pt x="1662" y="841"/>
                </a:lnTo>
                <a:lnTo>
                  <a:pt x="1664" y="841"/>
                </a:lnTo>
                <a:lnTo>
                  <a:pt x="1668" y="841"/>
                </a:lnTo>
                <a:lnTo>
                  <a:pt x="1674" y="841"/>
                </a:lnTo>
                <a:lnTo>
                  <a:pt x="1678" y="841"/>
                </a:lnTo>
                <a:lnTo>
                  <a:pt x="1680" y="841"/>
                </a:lnTo>
                <a:lnTo>
                  <a:pt x="1683" y="841"/>
                </a:lnTo>
                <a:lnTo>
                  <a:pt x="1685" y="841"/>
                </a:lnTo>
                <a:lnTo>
                  <a:pt x="1687" y="843"/>
                </a:lnTo>
                <a:lnTo>
                  <a:pt x="1691" y="843"/>
                </a:lnTo>
                <a:lnTo>
                  <a:pt x="1693" y="841"/>
                </a:lnTo>
                <a:lnTo>
                  <a:pt x="1695" y="841"/>
                </a:lnTo>
                <a:lnTo>
                  <a:pt x="1697" y="841"/>
                </a:lnTo>
                <a:lnTo>
                  <a:pt x="1699" y="841"/>
                </a:lnTo>
                <a:lnTo>
                  <a:pt x="1701" y="841"/>
                </a:lnTo>
                <a:lnTo>
                  <a:pt x="1703" y="841"/>
                </a:lnTo>
                <a:lnTo>
                  <a:pt x="1708" y="843"/>
                </a:lnTo>
                <a:lnTo>
                  <a:pt x="1710" y="843"/>
                </a:lnTo>
                <a:lnTo>
                  <a:pt x="1712" y="843"/>
                </a:lnTo>
                <a:lnTo>
                  <a:pt x="1714" y="845"/>
                </a:lnTo>
                <a:lnTo>
                  <a:pt x="1720" y="843"/>
                </a:lnTo>
                <a:lnTo>
                  <a:pt x="1722" y="843"/>
                </a:lnTo>
                <a:lnTo>
                  <a:pt x="1724" y="843"/>
                </a:lnTo>
                <a:lnTo>
                  <a:pt x="1727" y="843"/>
                </a:lnTo>
                <a:lnTo>
                  <a:pt x="1729" y="843"/>
                </a:lnTo>
                <a:lnTo>
                  <a:pt x="1733" y="843"/>
                </a:lnTo>
                <a:lnTo>
                  <a:pt x="1737" y="843"/>
                </a:lnTo>
                <a:lnTo>
                  <a:pt x="1739" y="841"/>
                </a:lnTo>
                <a:lnTo>
                  <a:pt x="1741" y="839"/>
                </a:lnTo>
                <a:lnTo>
                  <a:pt x="1743" y="837"/>
                </a:lnTo>
                <a:lnTo>
                  <a:pt x="1747" y="835"/>
                </a:lnTo>
                <a:lnTo>
                  <a:pt x="1750" y="832"/>
                </a:lnTo>
                <a:lnTo>
                  <a:pt x="1752" y="830"/>
                </a:lnTo>
                <a:lnTo>
                  <a:pt x="1758" y="824"/>
                </a:lnTo>
                <a:lnTo>
                  <a:pt x="1758" y="824"/>
                </a:lnTo>
                <a:lnTo>
                  <a:pt x="1758" y="824"/>
                </a:lnTo>
                <a:lnTo>
                  <a:pt x="1760" y="822"/>
                </a:lnTo>
                <a:lnTo>
                  <a:pt x="1760" y="822"/>
                </a:lnTo>
                <a:lnTo>
                  <a:pt x="1764" y="822"/>
                </a:lnTo>
                <a:lnTo>
                  <a:pt x="1766" y="822"/>
                </a:lnTo>
                <a:lnTo>
                  <a:pt x="1766" y="822"/>
                </a:lnTo>
                <a:lnTo>
                  <a:pt x="1771" y="820"/>
                </a:lnTo>
                <a:lnTo>
                  <a:pt x="1771" y="820"/>
                </a:lnTo>
                <a:lnTo>
                  <a:pt x="1775" y="820"/>
                </a:lnTo>
                <a:lnTo>
                  <a:pt x="1777" y="820"/>
                </a:lnTo>
                <a:lnTo>
                  <a:pt x="1781" y="820"/>
                </a:lnTo>
                <a:lnTo>
                  <a:pt x="1781" y="820"/>
                </a:lnTo>
                <a:lnTo>
                  <a:pt x="1783" y="820"/>
                </a:lnTo>
                <a:lnTo>
                  <a:pt x="1789" y="816"/>
                </a:lnTo>
                <a:lnTo>
                  <a:pt x="1791" y="814"/>
                </a:lnTo>
                <a:lnTo>
                  <a:pt x="1796" y="809"/>
                </a:lnTo>
                <a:lnTo>
                  <a:pt x="1800" y="807"/>
                </a:lnTo>
                <a:lnTo>
                  <a:pt x="1802" y="805"/>
                </a:lnTo>
                <a:lnTo>
                  <a:pt x="1800" y="805"/>
                </a:lnTo>
                <a:lnTo>
                  <a:pt x="1800" y="803"/>
                </a:lnTo>
                <a:lnTo>
                  <a:pt x="1800" y="803"/>
                </a:lnTo>
                <a:lnTo>
                  <a:pt x="1796" y="801"/>
                </a:lnTo>
                <a:lnTo>
                  <a:pt x="1796" y="801"/>
                </a:lnTo>
                <a:lnTo>
                  <a:pt x="1798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799"/>
                </a:lnTo>
                <a:lnTo>
                  <a:pt x="1798" y="799"/>
                </a:lnTo>
                <a:lnTo>
                  <a:pt x="1796" y="799"/>
                </a:lnTo>
                <a:lnTo>
                  <a:pt x="1794" y="799"/>
                </a:lnTo>
                <a:lnTo>
                  <a:pt x="1791" y="799"/>
                </a:lnTo>
                <a:lnTo>
                  <a:pt x="1791" y="797"/>
                </a:lnTo>
                <a:lnTo>
                  <a:pt x="1794" y="797"/>
                </a:lnTo>
                <a:lnTo>
                  <a:pt x="1798" y="797"/>
                </a:lnTo>
                <a:lnTo>
                  <a:pt x="1800" y="797"/>
                </a:lnTo>
                <a:lnTo>
                  <a:pt x="1800" y="797"/>
                </a:lnTo>
                <a:lnTo>
                  <a:pt x="1798" y="795"/>
                </a:lnTo>
                <a:lnTo>
                  <a:pt x="1798" y="793"/>
                </a:lnTo>
                <a:lnTo>
                  <a:pt x="1800" y="793"/>
                </a:lnTo>
                <a:lnTo>
                  <a:pt x="1798" y="791"/>
                </a:lnTo>
                <a:lnTo>
                  <a:pt x="1800" y="786"/>
                </a:lnTo>
                <a:lnTo>
                  <a:pt x="1800" y="786"/>
                </a:lnTo>
                <a:lnTo>
                  <a:pt x="1800" y="784"/>
                </a:lnTo>
                <a:lnTo>
                  <a:pt x="1798" y="784"/>
                </a:lnTo>
                <a:lnTo>
                  <a:pt x="1798" y="784"/>
                </a:lnTo>
                <a:lnTo>
                  <a:pt x="1798" y="782"/>
                </a:lnTo>
                <a:lnTo>
                  <a:pt x="1798" y="782"/>
                </a:lnTo>
                <a:lnTo>
                  <a:pt x="1798" y="780"/>
                </a:lnTo>
                <a:lnTo>
                  <a:pt x="1796" y="778"/>
                </a:lnTo>
                <a:lnTo>
                  <a:pt x="1791" y="778"/>
                </a:lnTo>
                <a:lnTo>
                  <a:pt x="1791" y="778"/>
                </a:lnTo>
                <a:lnTo>
                  <a:pt x="1789" y="776"/>
                </a:lnTo>
                <a:lnTo>
                  <a:pt x="1789" y="774"/>
                </a:lnTo>
                <a:lnTo>
                  <a:pt x="1789" y="774"/>
                </a:lnTo>
                <a:lnTo>
                  <a:pt x="1787" y="774"/>
                </a:lnTo>
                <a:lnTo>
                  <a:pt x="1785" y="776"/>
                </a:lnTo>
                <a:lnTo>
                  <a:pt x="1781" y="776"/>
                </a:lnTo>
                <a:lnTo>
                  <a:pt x="1779" y="780"/>
                </a:lnTo>
                <a:lnTo>
                  <a:pt x="1777" y="780"/>
                </a:lnTo>
                <a:lnTo>
                  <a:pt x="1777" y="778"/>
                </a:lnTo>
                <a:lnTo>
                  <a:pt x="1777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9" y="776"/>
                </a:lnTo>
                <a:lnTo>
                  <a:pt x="1779" y="776"/>
                </a:lnTo>
                <a:lnTo>
                  <a:pt x="1781" y="774"/>
                </a:lnTo>
                <a:lnTo>
                  <a:pt x="1779" y="774"/>
                </a:lnTo>
                <a:lnTo>
                  <a:pt x="1779" y="772"/>
                </a:lnTo>
                <a:lnTo>
                  <a:pt x="1777" y="767"/>
                </a:lnTo>
                <a:lnTo>
                  <a:pt x="1773" y="765"/>
                </a:lnTo>
                <a:lnTo>
                  <a:pt x="1764" y="765"/>
                </a:lnTo>
                <a:lnTo>
                  <a:pt x="1762" y="765"/>
                </a:lnTo>
                <a:lnTo>
                  <a:pt x="1762" y="767"/>
                </a:lnTo>
                <a:lnTo>
                  <a:pt x="1762" y="767"/>
                </a:lnTo>
                <a:lnTo>
                  <a:pt x="1762" y="767"/>
                </a:lnTo>
                <a:lnTo>
                  <a:pt x="1764" y="767"/>
                </a:lnTo>
                <a:lnTo>
                  <a:pt x="1766" y="767"/>
                </a:lnTo>
                <a:lnTo>
                  <a:pt x="1768" y="767"/>
                </a:lnTo>
                <a:lnTo>
                  <a:pt x="1768" y="767"/>
                </a:lnTo>
                <a:lnTo>
                  <a:pt x="1766" y="767"/>
                </a:lnTo>
                <a:lnTo>
                  <a:pt x="1762" y="770"/>
                </a:lnTo>
                <a:lnTo>
                  <a:pt x="1758" y="770"/>
                </a:lnTo>
                <a:lnTo>
                  <a:pt x="1754" y="772"/>
                </a:lnTo>
                <a:lnTo>
                  <a:pt x="1752" y="776"/>
                </a:lnTo>
                <a:lnTo>
                  <a:pt x="1747" y="778"/>
                </a:lnTo>
                <a:lnTo>
                  <a:pt x="1745" y="778"/>
                </a:lnTo>
                <a:lnTo>
                  <a:pt x="1743" y="780"/>
                </a:lnTo>
                <a:lnTo>
                  <a:pt x="1741" y="780"/>
                </a:lnTo>
                <a:lnTo>
                  <a:pt x="1741" y="780"/>
                </a:lnTo>
                <a:lnTo>
                  <a:pt x="1739" y="782"/>
                </a:lnTo>
                <a:lnTo>
                  <a:pt x="1737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5" y="784"/>
                </a:lnTo>
                <a:lnTo>
                  <a:pt x="1735" y="782"/>
                </a:lnTo>
                <a:lnTo>
                  <a:pt x="1735" y="782"/>
                </a:lnTo>
                <a:lnTo>
                  <a:pt x="1735" y="782"/>
                </a:lnTo>
                <a:lnTo>
                  <a:pt x="1737" y="780"/>
                </a:lnTo>
                <a:lnTo>
                  <a:pt x="1737" y="780"/>
                </a:lnTo>
                <a:lnTo>
                  <a:pt x="1737" y="780"/>
                </a:lnTo>
                <a:lnTo>
                  <a:pt x="1733" y="778"/>
                </a:lnTo>
                <a:lnTo>
                  <a:pt x="1733" y="776"/>
                </a:lnTo>
                <a:lnTo>
                  <a:pt x="1735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6"/>
                </a:lnTo>
                <a:lnTo>
                  <a:pt x="1737" y="776"/>
                </a:lnTo>
                <a:lnTo>
                  <a:pt x="1739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3" y="774"/>
                </a:lnTo>
                <a:lnTo>
                  <a:pt x="1745" y="774"/>
                </a:lnTo>
                <a:lnTo>
                  <a:pt x="1750" y="772"/>
                </a:lnTo>
                <a:lnTo>
                  <a:pt x="1752" y="772"/>
                </a:lnTo>
                <a:lnTo>
                  <a:pt x="1754" y="770"/>
                </a:lnTo>
                <a:lnTo>
                  <a:pt x="1754" y="770"/>
                </a:lnTo>
                <a:lnTo>
                  <a:pt x="1754" y="770"/>
                </a:lnTo>
                <a:lnTo>
                  <a:pt x="1756" y="770"/>
                </a:lnTo>
                <a:lnTo>
                  <a:pt x="1758" y="770"/>
                </a:lnTo>
                <a:lnTo>
                  <a:pt x="1758" y="770"/>
                </a:lnTo>
                <a:lnTo>
                  <a:pt x="1760" y="767"/>
                </a:lnTo>
                <a:lnTo>
                  <a:pt x="1762" y="765"/>
                </a:lnTo>
                <a:lnTo>
                  <a:pt x="1762" y="765"/>
                </a:lnTo>
                <a:lnTo>
                  <a:pt x="1764" y="765"/>
                </a:lnTo>
                <a:lnTo>
                  <a:pt x="1764" y="763"/>
                </a:lnTo>
                <a:lnTo>
                  <a:pt x="1764" y="763"/>
                </a:lnTo>
                <a:lnTo>
                  <a:pt x="1768" y="763"/>
                </a:lnTo>
                <a:lnTo>
                  <a:pt x="1773" y="763"/>
                </a:lnTo>
                <a:lnTo>
                  <a:pt x="1775" y="761"/>
                </a:lnTo>
                <a:lnTo>
                  <a:pt x="1775" y="759"/>
                </a:lnTo>
                <a:lnTo>
                  <a:pt x="1777" y="759"/>
                </a:lnTo>
                <a:lnTo>
                  <a:pt x="1777" y="759"/>
                </a:lnTo>
                <a:lnTo>
                  <a:pt x="1775" y="757"/>
                </a:lnTo>
                <a:lnTo>
                  <a:pt x="1773" y="757"/>
                </a:lnTo>
                <a:lnTo>
                  <a:pt x="1771" y="757"/>
                </a:lnTo>
                <a:lnTo>
                  <a:pt x="1771" y="755"/>
                </a:lnTo>
                <a:lnTo>
                  <a:pt x="1768" y="755"/>
                </a:lnTo>
                <a:lnTo>
                  <a:pt x="1768" y="753"/>
                </a:lnTo>
                <a:lnTo>
                  <a:pt x="1766" y="753"/>
                </a:lnTo>
                <a:lnTo>
                  <a:pt x="1764" y="753"/>
                </a:lnTo>
                <a:lnTo>
                  <a:pt x="1764" y="755"/>
                </a:lnTo>
                <a:lnTo>
                  <a:pt x="1762" y="755"/>
                </a:lnTo>
                <a:lnTo>
                  <a:pt x="1760" y="755"/>
                </a:lnTo>
                <a:lnTo>
                  <a:pt x="1756" y="753"/>
                </a:lnTo>
                <a:lnTo>
                  <a:pt x="1754" y="751"/>
                </a:lnTo>
                <a:lnTo>
                  <a:pt x="1754" y="749"/>
                </a:lnTo>
                <a:lnTo>
                  <a:pt x="1754" y="747"/>
                </a:lnTo>
                <a:lnTo>
                  <a:pt x="1752" y="747"/>
                </a:lnTo>
                <a:lnTo>
                  <a:pt x="1750" y="747"/>
                </a:lnTo>
                <a:lnTo>
                  <a:pt x="1747" y="747"/>
                </a:lnTo>
                <a:lnTo>
                  <a:pt x="1747" y="749"/>
                </a:lnTo>
                <a:lnTo>
                  <a:pt x="1747" y="749"/>
                </a:lnTo>
                <a:lnTo>
                  <a:pt x="1741" y="753"/>
                </a:lnTo>
                <a:lnTo>
                  <a:pt x="1741" y="755"/>
                </a:lnTo>
                <a:lnTo>
                  <a:pt x="1741" y="753"/>
                </a:lnTo>
                <a:lnTo>
                  <a:pt x="1741" y="751"/>
                </a:lnTo>
                <a:lnTo>
                  <a:pt x="1745" y="749"/>
                </a:lnTo>
                <a:lnTo>
                  <a:pt x="1747" y="747"/>
                </a:lnTo>
                <a:lnTo>
                  <a:pt x="1745" y="747"/>
                </a:lnTo>
                <a:lnTo>
                  <a:pt x="1743" y="747"/>
                </a:lnTo>
                <a:lnTo>
                  <a:pt x="1743" y="747"/>
                </a:lnTo>
                <a:lnTo>
                  <a:pt x="1743" y="744"/>
                </a:lnTo>
                <a:lnTo>
                  <a:pt x="1741" y="744"/>
                </a:lnTo>
                <a:lnTo>
                  <a:pt x="1741" y="744"/>
                </a:lnTo>
                <a:lnTo>
                  <a:pt x="1739" y="744"/>
                </a:lnTo>
                <a:lnTo>
                  <a:pt x="1735" y="747"/>
                </a:lnTo>
                <a:lnTo>
                  <a:pt x="1733" y="747"/>
                </a:lnTo>
                <a:lnTo>
                  <a:pt x="1731" y="749"/>
                </a:lnTo>
                <a:lnTo>
                  <a:pt x="1729" y="749"/>
                </a:lnTo>
                <a:lnTo>
                  <a:pt x="1731" y="749"/>
                </a:lnTo>
                <a:lnTo>
                  <a:pt x="1733" y="747"/>
                </a:lnTo>
                <a:lnTo>
                  <a:pt x="1733" y="744"/>
                </a:lnTo>
                <a:lnTo>
                  <a:pt x="1733" y="742"/>
                </a:lnTo>
                <a:lnTo>
                  <a:pt x="1735" y="742"/>
                </a:lnTo>
                <a:lnTo>
                  <a:pt x="1735" y="740"/>
                </a:lnTo>
                <a:lnTo>
                  <a:pt x="1735" y="738"/>
                </a:lnTo>
                <a:lnTo>
                  <a:pt x="1733" y="738"/>
                </a:lnTo>
                <a:lnTo>
                  <a:pt x="1733" y="738"/>
                </a:lnTo>
                <a:lnTo>
                  <a:pt x="1733" y="736"/>
                </a:lnTo>
                <a:lnTo>
                  <a:pt x="1733" y="734"/>
                </a:lnTo>
                <a:lnTo>
                  <a:pt x="1733" y="734"/>
                </a:lnTo>
                <a:lnTo>
                  <a:pt x="1731" y="734"/>
                </a:lnTo>
                <a:lnTo>
                  <a:pt x="1731" y="736"/>
                </a:lnTo>
                <a:lnTo>
                  <a:pt x="1731" y="734"/>
                </a:lnTo>
                <a:lnTo>
                  <a:pt x="1729" y="734"/>
                </a:lnTo>
                <a:lnTo>
                  <a:pt x="1729" y="732"/>
                </a:lnTo>
                <a:lnTo>
                  <a:pt x="1729" y="732"/>
                </a:lnTo>
                <a:lnTo>
                  <a:pt x="1727" y="732"/>
                </a:lnTo>
                <a:lnTo>
                  <a:pt x="1727" y="732"/>
                </a:lnTo>
                <a:lnTo>
                  <a:pt x="1724" y="734"/>
                </a:lnTo>
                <a:lnTo>
                  <a:pt x="1722" y="732"/>
                </a:lnTo>
                <a:lnTo>
                  <a:pt x="1722" y="732"/>
                </a:lnTo>
                <a:lnTo>
                  <a:pt x="1722" y="732"/>
                </a:lnTo>
                <a:lnTo>
                  <a:pt x="1720" y="732"/>
                </a:lnTo>
                <a:lnTo>
                  <a:pt x="1718" y="730"/>
                </a:lnTo>
                <a:lnTo>
                  <a:pt x="1718" y="730"/>
                </a:lnTo>
                <a:lnTo>
                  <a:pt x="1718" y="730"/>
                </a:lnTo>
                <a:lnTo>
                  <a:pt x="1720" y="730"/>
                </a:lnTo>
                <a:lnTo>
                  <a:pt x="1720" y="728"/>
                </a:lnTo>
                <a:lnTo>
                  <a:pt x="1718" y="726"/>
                </a:lnTo>
                <a:lnTo>
                  <a:pt x="1718" y="726"/>
                </a:lnTo>
                <a:lnTo>
                  <a:pt x="1716" y="726"/>
                </a:lnTo>
                <a:lnTo>
                  <a:pt x="1714" y="726"/>
                </a:lnTo>
                <a:lnTo>
                  <a:pt x="1714" y="723"/>
                </a:lnTo>
                <a:lnTo>
                  <a:pt x="1716" y="723"/>
                </a:lnTo>
                <a:lnTo>
                  <a:pt x="1718" y="723"/>
                </a:lnTo>
                <a:lnTo>
                  <a:pt x="1716" y="721"/>
                </a:lnTo>
                <a:lnTo>
                  <a:pt x="1714" y="721"/>
                </a:lnTo>
                <a:lnTo>
                  <a:pt x="1710" y="721"/>
                </a:lnTo>
                <a:lnTo>
                  <a:pt x="1710" y="721"/>
                </a:lnTo>
                <a:lnTo>
                  <a:pt x="1712" y="719"/>
                </a:lnTo>
                <a:lnTo>
                  <a:pt x="1714" y="719"/>
                </a:lnTo>
                <a:lnTo>
                  <a:pt x="1714" y="719"/>
                </a:lnTo>
                <a:lnTo>
                  <a:pt x="1712" y="719"/>
                </a:lnTo>
                <a:lnTo>
                  <a:pt x="1712" y="719"/>
                </a:lnTo>
                <a:lnTo>
                  <a:pt x="1710" y="717"/>
                </a:lnTo>
                <a:lnTo>
                  <a:pt x="1708" y="717"/>
                </a:lnTo>
                <a:lnTo>
                  <a:pt x="1703" y="715"/>
                </a:lnTo>
                <a:lnTo>
                  <a:pt x="1701" y="713"/>
                </a:lnTo>
                <a:lnTo>
                  <a:pt x="1703" y="713"/>
                </a:lnTo>
                <a:lnTo>
                  <a:pt x="1703" y="713"/>
                </a:lnTo>
                <a:lnTo>
                  <a:pt x="1706" y="713"/>
                </a:lnTo>
                <a:lnTo>
                  <a:pt x="1703" y="715"/>
                </a:lnTo>
                <a:lnTo>
                  <a:pt x="1703" y="715"/>
                </a:lnTo>
                <a:lnTo>
                  <a:pt x="1708" y="715"/>
                </a:lnTo>
                <a:lnTo>
                  <a:pt x="1716" y="717"/>
                </a:lnTo>
                <a:lnTo>
                  <a:pt x="1718" y="717"/>
                </a:lnTo>
                <a:lnTo>
                  <a:pt x="1718" y="715"/>
                </a:lnTo>
                <a:lnTo>
                  <a:pt x="1718" y="713"/>
                </a:lnTo>
                <a:lnTo>
                  <a:pt x="1718" y="711"/>
                </a:lnTo>
                <a:lnTo>
                  <a:pt x="1718" y="709"/>
                </a:lnTo>
                <a:lnTo>
                  <a:pt x="1714" y="707"/>
                </a:lnTo>
                <a:lnTo>
                  <a:pt x="1714" y="707"/>
                </a:lnTo>
                <a:lnTo>
                  <a:pt x="1712" y="707"/>
                </a:lnTo>
                <a:lnTo>
                  <a:pt x="1712" y="707"/>
                </a:lnTo>
                <a:lnTo>
                  <a:pt x="1710" y="705"/>
                </a:lnTo>
                <a:lnTo>
                  <a:pt x="1710" y="705"/>
                </a:lnTo>
                <a:lnTo>
                  <a:pt x="1710" y="705"/>
                </a:lnTo>
                <a:lnTo>
                  <a:pt x="1712" y="702"/>
                </a:lnTo>
                <a:lnTo>
                  <a:pt x="1712" y="702"/>
                </a:lnTo>
                <a:lnTo>
                  <a:pt x="1712" y="702"/>
                </a:lnTo>
                <a:lnTo>
                  <a:pt x="1710" y="700"/>
                </a:lnTo>
                <a:lnTo>
                  <a:pt x="1708" y="700"/>
                </a:lnTo>
                <a:lnTo>
                  <a:pt x="1708" y="700"/>
                </a:lnTo>
                <a:lnTo>
                  <a:pt x="1706" y="700"/>
                </a:lnTo>
                <a:lnTo>
                  <a:pt x="1703" y="700"/>
                </a:lnTo>
                <a:lnTo>
                  <a:pt x="1703" y="700"/>
                </a:lnTo>
                <a:lnTo>
                  <a:pt x="1701" y="700"/>
                </a:lnTo>
                <a:lnTo>
                  <a:pt x="1703" y="700"/>
                </a:lnTo>
                <a:lnTo>
                  <a:pt x="1706" y="700"/>
                </a:lnTo>
                <a:lnTo>
                  <a:pt x="1706" y="698"/>
                </a:lnTo>
                <a:lnTo>
                  <a:pt x="1708" y="698"/>
                </a:lnTo>
                <a:lnTo>
                  <a:pt x="1708" y="698"/>
                </a:lnTo>
                <a:lnTo>
                  <a:pt x="1710" y="696"/>
                </a:lnTo>
                <a:lnTo>
                  <a:pt x="1710" y="696"/>
                </a:lnTo>
                <a:lnTo>
                  <a:pt x="1710" y="694"/>
                </a:lnTo>
                <a:lnTo>
                  <a:pt x="1710" y="694"/>
                </a:lnTo>
                <a:lnTo>
                  <a:pt x="1710" y="692"/>
                </a:lnTo>
                <a:lnTo>
                  <a:pt x="1712" y="692"/>
                </a:lnTo>
                <a:lnTo>
                  <a:pt x="1710" y="690"/>
                </a:lnTo>
                <a:lnTo>
                  <a:pt x="1708" y="690"/>
                </a:lnTo>
                <a:lnTo>
                  <a:pt x="1706" y="690"/>
                </a:lnTo>
                <a:lnTo>
                  <a:pt x="1706" y="690"/>
                </a:lnTo>
                <a:lnTo>
                  <a:pt x="1703" y="686"/>
                </a:lnTo>
                <a:lnTo>
                  <a:pt x="1701" y="686"/>
                </a:lnTo>
                <a:lnTo>
                  <a:pt x="1697" y="686"/>
                </a:lnTo>
                <a:lnTo>
                  <a:pt x="1695" y="688"/>
                </a:lnTo>
                <a:lnTo>
                  <a:pt x="1691" y="690"/>
                </a:lnTo>
                <a:lnTo>
                  <a:pt x="1691" y="688"/>
                </a:lnTo>
                <a:lnTo>
                  <a:pt x="1693" y="688"/>
                </a:lnTo>
                <a:lnTo>
                  <a:pt x="1695" y="686"/>
                </a:lnTo>
                <a:lnTo>
                  <a:pt x="1697" y="686"/>
                </a:lnTo>
                <a:lnTo>
                  <a:pt x="1699" y="682"/>
                </a:lnTo>
                <a:lnTo>
                  <a:pt x="1701" y="679"/>
                </a:lnTo>
                <a:lnTo>
                  <a:pt x="1701" y="679"/>
                </a:lnTo>
                <a:lnTo>
                  <a:pt x="1699" y="679"/>
                </a:lnTo>
                <a:lnTo>
                  <a:pt x="1697" y="679"/>
                </a:lnTo>
                <a:lnTo>
                  <a:pt x="1693" y="679"/>
                </a:lnTo>
                <a:lnTo>
                  <a:pt x="1693" y="682"/>
                </a:lnTo>
                <a:lnTo>
                  <a:pt x="1693" y="679"/>
                </a:lnTo>
                <a:lnTo>
                  <a:pt x="1693" y="679"/>
                </a:lnTo>
                <a:lnTo>
                  <a:pt x="1693" y="679"/>
                </a:lnTo>
                <a:lnTo>
                  <a:pt x="1691" y="679"/>
                </a:lnTo>
                <a:lnTo>
                  <a:pt x="1689" y="682"/>
                </a:lnTo>
                <a:lnTo>
                  <a:pt x="1687" y="682"/>
                </a:lnTo>
                <a:lnTo>
                  <a:pt x="1689" y="682"/>
                </a:lnTo>
                <a:lnTo>
                  <a:pt x="1689" y="679"/>
                </a:lnTo>
                <a:lnTo>
                  <a:pt x="1691" y="677"/>
                </a:lnTo>
                <a:lnTo>
                  <a:pt x="1693" y="677"/>
                </a:lnTo>
                <a:lnTo>
                  <a:pt x="1697" y="675"/>
                </a:lnTo>
                <a:lnTo>
                  <a:pt x="1695" y="673"/>
                </a:lnTo>
                <a:lnTo>
                  <a:pt x="1695" y="671"/>
                </a:lnTo>
                <a:lnTo>
                  <a:pt x="1695" y="671"/>
                </a:lnTo>
                <a:lnTo>
                  <a:pt x="1693" y="671"/>
                </a:lnTo>
                <a:lnTo>
                  <a:pt x="1691" y="671"/>
                </a:lnTo>
                <a:lnTo>
                  <a:pt x="1691" y="671"/>
                </a:lnTo>
                <a:lnTo>
                  <a:pt x="1691" y="669"/>
                </a:lnTo>
                <a:lnTo>
                  <a:pt x="1691" y="669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89" y="667"/>
                </a:lnTo>
                <a:lnTo>
                  <a:pt x="1687" y="667"/>
                </a:lnTo>
                <a:lnTo>
                  <a:pt x="1683" y="667"/>
                </a:lnTo>
                <a:lnTo>
                  <a:pt x="1680" y="667"/>
                </a:lnTo>
                <a:lnTo>
                  <a:pt x="1680" y="667"/>
                </a:lnTo>
                <a:lnTo>
                  <a:pt x="1683" y="667"/>
                </a:lnTo>
                <a:lnTo>
                  <a:pt x="1685" y="667"/>
                </a:lnTo>
                <a:lnTo>
                  <a:pt x="1685" y="667"/>
                </a:lnTo>
                <a:lnTo>
                  <a:pt x="1687" y="665"/>
                </a:lnTo>
                <a:lnTo>
                  <a:pt x="1689" y="665"/>
                </a:lnTo>
                <a:lnTo>
                  <a:pt x="1687" y="661"/>
                </a:lnTo>
                <a:lnTo>
                  <a:pt x="1687" y="661"/>
                </a:lnTo>
                <a:lnTo>
                  <a:pt x="1685" y="663"/>
                </a:lnTo>
                <a:lnTo>
                  <a:pt x="1685" y="663"/>
                </a:lnTo>
                <a:lnTo>
                  <a:pt x="1685" y="661"/>
                </a:lnTo>
                <a:lnTo>
                  <a:pt x="1685" y="661"/>
                </a:lnTo>
                <a:lnTo>
                  <a:pt x="1680" y="661"/>
                </a:lnTo>
                <a:lnTo>
                  <a:pt x="1680" y="658"/>
                </a:lnTo>
                <a:lnTo>
                  <a:pt x="1683" y="658"/>
                </a:lnTo>
                <a:lnTo>
                  <a:pt x="1685" y="656"/>
                </a:lnTo>
                <a:lnTo>
                  <a:pt x="1683" y="656"/>
                </a:lnTo>
                <a:lnTo>
                  <a:pt x="1683" y="654"/>
                </a:lnTo>
                <a:lnTo>
                  <a:pt x="1680" y="654"/>
                </a:lnTo>
                <a:lnTo>
                  <a:pt x="1680" y="652"/>
                </a:lnTo>
                <a:lnTo>
                  <a:pt x="1680" y="650"/>
                </a:lnTo>
                <a:lnTo>
                  <a:pt x="1678" y="652"/>
                </a:lnTo>
                <a:lnTo>
                  <a:pt x="1676" y="652"/>
                </a:lnTo>
                <a:lnTo>
                  <a:pt x="1678" y="650"/>
                </a:lnTo>
                <a:lnTo>
                  <a:pt x="1678" y="648"/>
                </a:lnTo>
                <a:lnTo>
                  <a:pt x="1676" y="646"/>
                </a:lnTo>
                <a:lnTo>
                  <a:pt x="1674" y="646"/>
                </a:lnTo>
                <a:lnTo>
                  <a:pt x="1672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2" y="644"/>
                </a:lnTo>
                <a:lnTo>
                  <a:pt x="1674" y="644"/>
                </a:lnTo>
                <a:lnTo>
                  <a:pt x="1674" y="642"/>
                </a:lnTo>
                <a:lnTo>
                  <a:pt x="1674" y="642"/>
                </a:lnTo>
                <a:lnTo>
                  <a:pt x="1670" y="640"/>
                </a:lnTo>
                <a:lnTo>
                  <a:pt x="1668" y="640"/>
                </a:lnTo>
                <a:lnTo>
                  <a:pt x="1668" y="640"/>
                </a:lnTo>
                <a:lnTo>
                  <a:pt x="1668" y="642"/>
                </a:lnTo>
                <a:lnTo>
                  <a:pt x="1668" y="642"/>
                </a:lnTo>
                <a:lnTo>
                  <a:pt x="1666" y="646"/>
                </a:lnTo>
                <a:lnTo>
                  <a:pt x="1664" y="648"/>
                </a:lnTo>
                <a:lnTo>
                  <a:pt x="1664" y="648"/>
                </a:lnTo>
                <a:lnTo>
                  <a:pt x="1664" y="650"/>
                </a:lnTo>
                <a:lnTo>
                  <a:pt x="1664" y="650"/>
                </a:lnTo>
                <a:lnTo>
                  <a:pt x="1664" y="650"/>
                </a:lnTo>
                <a:lnTo>
                  <a:pt x="1666" y="652"/>
                </a:lnTo>
                <a:lnTo>
                  <a:pt x="1666" y="652"/>
                </a:lnTo>
                <a:lnTo>
                  <a:pt x="1664" y="650"/>
                </a:lnTo>
                <a:lnTo>
                  <a:pt x="1662" y="650"/>
                </a:lnTo>
                <a:lnTo>
                  <a:pt x="1662" y="650"/>
                </a:lnTo>
                <a:lnTo>
                  <a:pt x="1659" y="652"/>
                </a:lnTo>
                <a:lnTo>
                  <a:pt x="1659" y="652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6"/>
                </a:lnTo>
                <a:lnTo>
                  <a:pt x="1662" y="656"/>
                </a:lnTo>
                <a:lnTo>
                  <a:pt x="1662" y="658"/>
                </a:lnTo>
                <a:lnTo>
                  <a:pt x="1664" y="658"/>
                </a:lnTo>
                <a:lnTo>
                  <a:pt x="1666" y="658"/>
                </a:lnTo>
                <a:lnTo>
                  <a:pt x="1666" y="661"/>
                </a:lnTo>
                <a:lnTo>
                  <a:pt x="1666" y="661"/>
                </a:lnTo>
                <a:lnTo>
                  <a:pt x="1662" y="658"/>
                </a:lnTo>
                <a:lnTo>
                  <a:pt x="1662" y="658"/>
                </a:lnTo>
                <a:lnTo>
                  <a:pt x="1659" y="658"/>
                </a:lnTo>
                <a:lnTo>
                  <a:pt x="1659" y="658"/>
                </a:lnTo>
                <a:lnTo>
                  <a:pt x="1659" y="661"/>
                </a:lnTo>
                <a:lnTo>
                  <a:pt x="1659" y="661"/>
                </a:lnTo>
                <a:lnTo>
                  <a:pt x="1659" y="661"/>
                </a:lnTo>
                <a:lnTo>
                  <a:pt x="1657" y="661"/>
                </a:lnTo>
                <a:lnTo>
                  <a:pt x="1657" y="663"/>
                </a:lnTo>
                <a:lnTo>
                  <a:pt x="1657" y="663"/>
                </a:lnTo>
                <a:lnTo>
                  <a:pt x="1657" y="663"/>
                </a:lnTo>
                <a:lnTo>
                  <a:pt x="1655" y="663"/>
                </a:lnTo>
                <a:lnTo>
                  <a:pt x="1655" y="663"/>
                </a:lnTo>
                <a:lnTo>
                  <a:pt x="1657" y="665"/>
                </a:lnTo>
                <a:lnTo>
                  <a:pt x="1657" y="665"/>
                </a:lnTo>
                <a:lnTo>
                  <a:pt x="1657" y="665"/>
                </a:lnTo>
                <a:lnTo>
                  <a:pt x="1659" y="667"/>
                </a:lnTo>
                <a:lnTo>
                  <a:pt x="1659" y="667"/>
                </a:lnTo>
                <a:lnTo>
                  <a:pt x="1659" y="667"/>
                </a:lnTo>
                <a:lnTo>
                  <a:pt x="1657" y="667"/>
                </a:lnTo>
                <a:lnTo>
                  <a:pt x="1657" y="667"/>
                </a:lnTo>
                <a:lnTo>
                  <a:pt x="1655" y="667"/>
                </a:lnTo>
                <a:lnTo>
                  <a:pt x="1655" y="667"/>
                </a:lnTo>
                <a:lnTo>
                  <a:pt x="1655" y="669"/>
                </a:lnTo>
                <a:lnTo>
                  <a:pt x="1655" y="669"/>
                </a:lnTo>
                <a:lnTo>
                  <a:pt x="1655" y="669"/>
                </a:lnTo>
                <a:lnTo>
                  <a:pt x="1653" y="669"/>
                </a:lnTo>
                <a:lnTo>
                  <a:pt x="1653" y="669"/>
                </a:lnTo>
                <a:lnTo>
                  <a:pt x="1653" y="671"/>
                </a:lnTo>
                <a:lnTo>
                  <a:pt x="1653" y="671"/>
                </a:lnTo>
                <a:lnTo>
                  <a:pt x="1653" y="671"/>
                </a:lnTo>
                <a:lnTo>
                  <a:pt x="1651" y="671"/>
                </a:lnTo>
                <a:lnTo>
                  <a:pt x="1651" y="671"/>
                </a:lnTo>
                <a:lnTo>
                  <a:pt x="1651" y="673"/>
                </a:lnTo>
                <a:lnTo>
                  <a:pt x="1651" y="673"/>
                </a:lnTo>
                <a:lnTo>
                  <a:pt x="1653" y="675"/>
                </a:lnTo>
                <a:lnTo>
                  <a:pt x="1653" y="677"/>
                </a:lnTo>
                <a:lnTo>
                  <a:pt x="1653" y="677"/>
                </a:lnTo>
                <a:lnTo>
                  <a:pt x="1653" y="677"/>
                </a:lnTo>
                <a:lnTo>
                  <a:pt x="1651" y="679"/>
                </a:lnTo>
                <a:lnTo>
                  <a:pt x="1651" y="679"/>
                </a:lnTo>
                <a:lnTo>
                  <a:pt x="1651" y="677"/>
                </a:lnTo>
                <a:lnTo>
                  <a:pt x="1651" y="677"/>
                </a:lnTo>
                <a:lnTo>
                  <a:pt x="1651" y="675"/>
                </a:lnTo>
                <a:lnTo>
                  <a:pt x="1649" y="673"/>
                </a:lnTo>
                <a:lnTo>
                  <a:pt x="1649" y="673"/>
                </a:lnTo>
                <a:lnTo>
                  <a:pt x="1647" y="673"/>
                </a:lnTo>
                <a:lnTo>
                  <a:pt x="1647" y="673"/>
                </a:lnTo>
                <a:lnTo>
                  <a:pt x="1645" y="673"/>
                </a:lnTo>
                <a:lnTo>
                  <a:pt x="1645" y="675"/>
                </a:lnTo>
                <a:lnTo>
                  <a:pt x="1643" y="675"/>
                </a:lnTo>
                <a:lnTo>
                  <a:pt x="1643" y="677"/>
                </a:lnTo>
                <a:lnTo>
                  <a:pt x="1641" y="679"/>
                </a:lnTo>
                <a:lnTo>
                  <a:pt x="1639" y="679"/>
                </a:lnTo>
                <a:lnTo>
                  <a:pt x="1636" y="679"/>
                </a:lnTo>
                <a:lnTo>
                  <a:pt x="1634" y="682"/>
                </a:lnTo>
                <a:lnTo>
                  <a:pt x="1632" y="684"/>
                </a:lnTo>
                <a:lnTo>
                  <a:pt x="1628" y="684"/>
                </a:lnTo>
                <a:lnTo>
                  <a:pt x="1628" y="686"/>
                </a:lnTo>
                <a:lnTo>
                  <a:pt x="1628" y="686"/>
                </a:lnTo>
                <a:lnTo>
                  <a:pt x="1628" y="688"/>
                </a:lnTo>
                <a:lnTo>
                  <a:pt x="1628" y="690"/>
                </a:lnTo>
                <a:lnTo>
                  <a:pt x="1626" y="690"/>
                </a:lnTo>
                <a:lnTo>
                  <a:pt x="1628" y="688"/>
                </a:lnTo>
                <a:lnTo>
                  <a:pt x="1628" y="686"/>
                </a:lnTo>
                <a:lnTo>
                  <a:pt x="1628" y="684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4"/>
                </a:lnTo>
                <a:lnTo>
                  <a:pt x="1624" y="684"/>
                </a:lnTo>
                <a:lnTo>
                  <a:pt x="1622" y="686"/>
                </a:lnTo>
                <a:lnTo>
                  <a:pt x="1622" y="686"/>
                </a:lnTo>
                <a:lnTo>
                  <a:pt x="1624" y="684"/>
                </a:lnTo>
                <a:lnTo>
                  <a:pt x="1624" y="684"/>
                </a:lnTo>
                <a:lnTo>
                  <a:pt x="1624" y="682"/>
                </a:lnTo>
                <a:lnTo>
                  <a:pt x="1624" y="679"/>
                </a:lnTo>
                <a:lnTo>
                  <a:pt x="1622" y="679"/>
                </a:lnTo>
                <a:lnTo>
                  <a:pt x="1622" y="679"/>
                </a:lnTo>
                <a:lnTo>
                  <a:pt x="1620" y="682"/>
                </a:lnTo>
                <a:lnTo>
                  <a:pt x="1618" y="686"/>
                </a:lnTo>
                <a:lnTo>
                  <a:pt x="1618" y="688"/>
                </a:lnTo>
                <a:lnTo>
                  <a:pt x="1618" y="688"/>
                </a:lnTo>
                <a:lnTo>
                  <a:pt x="1615" y="688"/>
                </a:lnTo>
                <a:lnTo>
                  <a:pt x="1611" y="690"/>
                </a:lnTo>
                <a:lnTo>
                  <a:pt x="1607" y="692"/>
                </a:lnTo>
                <a:lnTo>
                  <a:pt x="1607" y="690"/>
                </a:lnTo>
                <a:lnTo>
                  <a:pt x="1609" y="690"/>
                </a:lnTo>
                <a:lnTo>
                  <a:pt x="1611" y="690"/>
                </a:lnTo>
                <a:lnTo>
                  <a:pt x="1613" y="688"/>
                </a:lnTo>
                <a:lnTo>
                  <a:pt x="1615" y="688"/>
                </a:lnTo>
                <a:lnTo>
                  <a:pt x="1618" y="686"/>
                </a:lnTo>
                <a:lnTo>
                  <a:pt x="1618" y="684"/>
                </a:lnTo>
                <a:lnTo>
                  <a:pt x="1620" y="682"/>
                </a:lnTo>
                <a:lnTo>
                  <a:pt x="1620" y="679"/>
                </a:lnTo>
                <a:lnTo>
                  <a:pt x="1620" y="677"/>
                </a:lnTo>
                <a:lnTo>
                  <a:pt x="1620" y="677"/>
                </a:lnTo>
                <a:lnTo>
                  <a:pt x="1618" y="677"/>
                </a:lnTo>
                <a:lnTo>
                  <a:pt x="1618" y="673"/>
                </a:lnTo>
                <a:lnTo>
                  <a:pt x="1618" y="673"/>
                </a:lnTo>
                <a:lnTo>
                  <a:pt x="1615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09" y="671"/>
                </a:lnTo>
                <a:lnTo>
                  <a:pt x="1607" y="671"/>
                </a:lnTo>
                <a:lnTo>
                  <a:pt x="1605" y="671"/>
                </a:lnTo>
                <a:lnTo>
                  <a:pt x="1605" y="671"/>
                </a:lnTo>
                <a:lnTo>
                  <a:pt x="1603" y="671"/>
                </a:lnTo>
                <a:lnTo>
                  <a:pt x="1599" y="673"/>
                </a:lnTo>
                <a:lnTo>
                  <a:pt x="1597" y="675"/>
                </a:lnTo>
                <a:lnTo>
                  <a:pt x="1595" y="675"/>
                </a:lnTo>
                <a:lnTo>
                  <a:pt x="1592" y="673"/>
                </a:lnTo>
                <a:lnTo>
                  <a:pt x="1590" y="673"/>
                </a:lnTo>
                <a:lnTo>
                  <a:pt x="1590" y="673"/>
                </a:lnTo>
                <a:lnTo>
                  <a:pt x="1595" y="671"/>
                </a:lnTo>
                <a:lnTo>
                  <a:pt x="1595" y="671"/>
                </a:lnTo>
                <a:lnTo>
                  <a:pt x="1597" y="671"/>
                </a:lnTo>
                <a:lnTo>
                  <a:pt x="1597" y="671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9" y="671"/>
                </a:lnTo>
                <a:lnTo>
                  <a:pt x="1599" y="671"/>
                </a:lnTo>
                <a:lnTo>
                  <a:pt x="1599" y="671"/>
                </a:lnTo>
                <a:lnTo>
                  <a:pt x="1601" y="671"/>
                </a:lnTo>
                <a:lnTo>
                  <a:pt x="1601" y="669"/>
                </a:lnTo>
                <a:lnTo>
                  <a:pt x="1601" y="669"/>
                </a:lnTo>
                <a:lnTo>
                  <a:pt x="1601" y="667"/>
                </a:lnTo>
                <a:lnTo>
                  <a:pt x="1603" y="667"/>
                </a:lnTo>
                <a:lnTo>
                  <a:pt x="1603" y="667"/>
                </a:lnTo>
                <a:lnTo>
                  <a:pt x="1601" y="665"/>
                </a:lnTo>
                <a:lnTo>
                  <a:pt x="1601" y="665"/>
                </a:lnTo>
                <a:lnTo>
                  <a:pt x="1603" y="663"/>
                </a:lnTo>
                <a:lnTo>
                  <a:pt x="1603" y="663"/>
                </a:lnTo>
                <a:lnTo>
                  <a:pt x="1603" y="661"/>
                </a:lnTo>
                <a:lnTo>
                  <a:pt x="1599" y="661"/>
                </a:lnTo>
                <a:lnTo>
                  <a:pt x="1599" y="661"/>
                </a:lnTo>
                <a:lnTo>
                  <a:pt x="1599" y="658"/>
                </a:lnTo>
                <a:lnTo>
                  <a:pt x="1599" y="656"/>
                </a:lnTo>
                <a:lnTo>
                  <a:pt x="1599" y="654"/>
                </a:lnTo>
                <a:lnTo>
                  <a:pt x="1599" y="654"/>
                </a:lnTo>
                <a:lnTo>
                  <a:pt x="1599" y="652"/>
                </a:lnTo>
                <a:lnTo>
                  <a:pt x="1599" y="650"/>
                </a:lnTo>
                <a:lnTo>
                  <a:pt x="1599" y="650"/>
                </a:lnTo>
                <a:lnTo>
                  <a:pt x="1597" y="648"/>
                </a:lnTo>
                <a:lnTo>
                  <a:pt x="1597" y="648"/>
                </a:lnTo>
                <a:lnTo>
                  <a:pt x="1588" y="648"/>
                </a:lnTo>
                <a:lnTo>
                  <a:pt x="1586" y="648"/>
                </a:lnTo>
                <a:lnTo>
                  <a:pt x="1584" y="648"/>
                </a:lnTo>
                <a:lnTo>
                  <a:pt x="1584" y="646"/>
                </a:lnTo>
                <a:lnTo>
                  <a:pt x="1586" y="646"/>
                </a:lnTo>
                <a:lnTo>
                  <a:pt x="1595" y="646"/>
                </a:lnTo>
                <a:lnTo>
                  <a:pt x="1597" y="646"/>
                </a:lnTo>
                <a:lnTo>
                  <a:pt x="1599" y="646"/>
                </a:lnTo>
                <a:lnTo>
                  <a:pt x="1599" y="644"/>
                </a:lnTo>
                <a:lnTo>
                  <a:pt x="1599" y="644"/>
                </a:lnTo>
                <a:lnTo>
                  <a:pt x="1599" y="642"/>
                </a:lnTo>
                <a:lnTo>
                  <a:pt x="1599" y="642"/>
                </a:lnTo>
                <a:lnTo>
                  <a:pt x="1599" y="642"/>
                </a:lnTo>
                <a:lnTo>
                  <a:pt x="1597" y="640"/>
                </a:lnTo>
                <a:lnTo>
                  <a:pt x="1597" y="637"/>
                </a:lnTo>
                <a:lnTo>
                  <a:pt x="1597" y="637"/>
                </a:lnTo>
                <a:lnTo>
                  <a:pt x="1597" y="635"/>
                </a:lnTo>
                <a:lnTo>
                  <a:pt x="1597" y="635"/>
                </a:lnTo>
                <a:lnTo>
                  <a:pt x="1599" y="631"/>
                </a:lnTo>
                <a:lnTo>
                  <a:pt x="1601" y="631"/>
                </a:lnTo>
                <a:lnTo>
                  <a:pt x="1601" y="629"/>
                </a:lnTo>
                <a:lnTo>
                  <a:pt x="1601" y="629"/>
                </a:lnTo>
                <a:lnTo>
                  <a:pt x="1603" y="629"/>
                </a:lnTo>
                <a:lnTo>
                  <a:pt x="1603" y="627"/>
                </a:lnTo>
                <a:lnTo>
                  <a:pt x="1603" y="627"/>
                </a:lnTo>
                <a:lnTo>
                  <a:pt x="1601" y="625"/>
                </a:lnTo>
                <a:lnTo>
                  <a:pt x="1601" y="625"/>
                </a:lnTo>
                <a:lnTo>
                  <a:pt x="1601" y="625"/>
                </a:lnTo>
                <a:lnTo>
                  <a:pt x="1599" y="625"/>
                </a:lnTo>
                <a:lnTo>
                  <a:pt x="1599" y="625"/>
                </a:lnTo>
                <a:lnTo>
                  <a:pt x="1599" y="627"/>
                </a:lnTo>
                <a:lnTo>
                  <a:pt x="1599" y="627"/>
                </a:lnTo>
                <a:lnTo>
                  <a:pt x="1597" y="627"/>
                </a:lnTo>
                <a:lnTo>
                  <a:pt x="1595" y="629"/>
                </a:lnTo>
                <a:lnTo>
                  <a:pt x="1595" y="629"/>
                </a:lnTo>
                <a:lnTo>
                  <a:pt x="1592" y="627"/>
                </a:lnTo>
                <a:lnTo>
                  <a:pt x="1592" y="627"/>
                </a:lnTo>
                <a:lnTo>
                  <a:pt x="1592" y="625"/>
                </a:lnTo>
                <a:lnTo>
                  <a:pt x="1590" y="625"/>
                </a:lnTo>
                <a:lnTo>
                  <a:pt x="1590" y="625"/>
                </a:lnTo>
                <a:lnTo>
                  <a:pt x="1590" y="623"/>
                </a:lnTo>
                <a:lnTo>
                  <a:pt x="1588" y="623"/>
                </a:lnTo>
                <a:lnTo>
                  <a:pt x="1586" y="625"/>
                </a:lnTo>
                <a:lnTo>
                  <a:pt x="1584" y="625"/>
                </a:lnTo>
                <a:lnTo>
                  <a:pt x="1578" y="623"/>
                </a:lnTo>
                <a:lnTo>
                  <a:pt x="1576" y="623"/>
                </a:lnTo>
                <a:lnTo>
                  <a:pt x="1574" y="623"/>
                </a:lnTo>
                <a:lnTo>
                  <a:pt x="1574" y="621"/>
                </a:lnTo>
                <a:lnTo>
                  <a:pt x="1571" y="621"/>
                </a:lnTo>
                <a:lnTo>
                  <a:pt x="1567" y="619"/>
                </a:lnTo>
                <a:lnTo>
                  <a:pt x="1569" y="617"/>
                </a:lnTo>
                <a:lnTo>
                  <a:pt x="1569" y="617"/>
                </a:lnTo>
                <a:lnTo>
                  <a:pt x="1569" y="617"/>
                </a:lnTo>
                <a:lnTo>
                  <a:pt x="1567" y="617"/>
                </a:lnTo>
                <a:lnTo>
                  <a:pt x="1567" y="617"/>
                </a:lnTo>
                <a:lnTo>
                  <a:pt x="1567" y="614"/>
                </a:lnTo>
                <a:lnTo>
                  <a:pt x="1567" y="614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7" y="610"/>
                </a:lnTo>
                <a:lnTo>
                  <a:pt x="1565" y="610"/>
                </a:lnTo>
                <a:lnTo>
                  <a:pt x="1565" y="610"/>
                </a:lnTo>
                <a:lnTo>
                  <a:pt x="1565" y="612"/>
                </a:lnTo>
                <a:lnTo>
                  <a:pt x="1561" y="612"/>
                </a:lnTo>
                <a:lnTo>
                  <a:pt x="1561" y="612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08"/>
                </a:lnTo>
                <a:lnTo>
                  <a:pt x="1561" y="608"/>
                </a:lnTo>
                <a:lnTo>
                  <a:pt x="1561" y="606"/>
                </a:lnTo>
                <a:lnTo>
                  <a:pt x="1559" y="606"/>
                </a:lnTo>
                <a:lnTo>
                  <a:pt x="1557" y="604"/>
                </a:lnTo>
                <a:lnTo>
                  <a:pt x="1557" y="606"/>
                </a:lnTo>
                <a:lnTo>
                  <a:pt x="1555" y="606"/>
                </a:lnTo>
                <a:lnTo>
                  <a:pt x="1555" y="606"/>
                </a:lnTo>
                <a:lnTo>
                  <a:pt x="1553" y="606"/>
                </a:lnTo>
                <a:lnTo>
                  <a:pt x="1555" y="604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0"/>
                </a:lnTo>
                <a:lnTo>
                  <a:pt x="1555" y="600"/>
                </a:lnTo>
                <a:lnTo>
                  <a:pt x="1555" y="600"/>
                </a:lnTo>
                <a:lnTo>
                  <a:pt x="1553" y="600"/>
                </a:lnTo>
                <a:lnTo>
                  <a:pt x="1551" y="600"/>
                </a:lnTo>
                <a:lnTo>
                  <a:pt x="1548" y="600"/>
                </a:lnTo>
                <a:lnTo>
                  <a:pt x="1546" y="598"/>
                </a:lnTo>
                <a:lnTo>
                  <a:pt x="1546" y="596"/>
                </a:lnTo>
                <a:lnTo>
                  <a:pt x="1544" y="596"/>
                </a:lnTo>
                <a:lnTo>
                  <a:pt x="1540" y="593"/>
                </a:lnTo>
                <a:lnTo>
                  <a:pt x="1540" y="593"/>
                </a:lnTo>
                <a:lnTo>
                  <a:pt x="1540" y="593"/>
                </a:lnTo>
                <a:lnTo>
                  <a:pt x="1538" y="593"/>
                </a:lnTo>
                <a:lnTo>
                  <a:pt x="1536" y="596"/>
                </a:lnTo>
                <a:lnTo>
                  <a:pt x="1532" y="596"/>
                </a:lnTo>
                <a:lnTo>
                  <a:pt x="1530" y="598"/>
                </a:lnTo>
                <a:lnTo>
                  <a:pt x="1525" y="598"/>
                </a:lnTo>
                <a:lnTo>
                  <a:pt x="1525" y="600"/>
                </a:lnTo>
                <a:lnTo>
                  <a:pt x="1527" y="600"/>
                </a:lnTo>
                <a:lnTo>
                  <a:pt x="1527" y="600"/>
                </a:lnTo>
                <a:lnTo>
                  <a:pt x="1523" y="598"/>
                </a:lnTo>
                <a:lnTo>
                  <a:pt x="1521" y="598"/>
                </a:lnTo>
                <a:lnTo>
                  <a:pt x="1519" y="598"/>
                </a:lnTo>
                <a:lnTo>
                  <a:pt x="1517" y="596"/>
                </a:lnTo>
                <a:lnTo>
                  <a:pt x="1515" y="596"/>
                </a:lnTo>
                <a:lnTo>
                  <a:pt x="1515" y="598"/>
                </a:lnTo>
                <a:lnTo>
                  <a:pt x="1511" y="600"/>
                </a:lnTo>
                <a:lnTo>
                  <a:pt x="1509" y="600"/>
                </a:lnTo>
                <a:lnTo>
                  <a:pt x="1511" y="598"/>
                </a:lnTo>
                <a:lnTo>
                  <a:pt x="1509" y="596"/>
                </a:lnTo>
                <a:lnTo>
                  <a:pt x="1498" y="593"/>
                </a:lnTo>
                <a:lnTo>
                  <a:pt x="1494" y="591"/>
                </a:lnTo>
                <a:lnTo>
                  <a:pt x="1490" y="591"/>
                </a:lnTo>
                <a:lnTo>
                  <a:pt x="1488" y="591"/>
                </a:lnTo>
                <a:lnTo>
                  <a:pt x="1483" y="591"/>
                </a:lnTo>
                <a:lnTo>
                  <a:pt x="1479" y="593"/>
                </a:lnTo>
                <a:lnTo>
                  <a:pt x="1477" y="596"/>
                </a:lnTo>
                <a:lnTo>
                  <a:pt x="1475" y="596"/>
                </a:lnTo>
                <a:lnTo>
                  <a:pt x="1475" y="598"/>
                </a:lnTo>
                <a:lnTo>
                  <a:pt x="1475" y="598"/>
                </a:lnTo>
                <a:lnTo>
                  <a:pt x="1475" y="602"/>
                </a:lnTo>
                <a:lnTo>
                  <a:pt x="1477" y="604"/>
                </a:lnTo>
                <a:lnTo>
                  <a:pt x="1477" y="606"/>
                </a:lnTo>
                <a:lnTo>
                  <a:pt x="1479" y="608"/>
                </a:lnTo>
                <a:lnTo>
                  <a:pt x="1479" y="610"/>
                </a:lnTo>
                <a:lnTo>
                  <a:pt x="1481" y="610"/>
                </a:lnTo>
                <a:lnTo>
                  <a:pt x="1481" y="612"/>
                </a:lnTo>
                <a:lnTo>
                  <a:pt x="1486" y="612"/>
                </a:lnTo>
                <a:lnTo>
                  <a:pt x="1483" y="614"/>
                </a:lnTo>
                <a:lnTo>
                  <a:pt x="1481" y="617"/>
                </a:lnTo>
                <a:lnTo>
                  <a:pt x="1481" y="617"/>
                </a:lnTo>
                <a:lnTo>
                  <a:pt x="1481" y="621"/>
                </a:lnTo>
                <a:lnTo>
                  <a:pt x="1481" y="621"/>
                </a:lnTo>
                <a:lnTo>
                  <a:pt x="1481" y="623"/>
                </a:lnTo>
                <a:lnTo>
                  <a:pt x="1479" y="623"/>
                </a:lnTo>
                <a:lnTo>
                  <a:pt x="1479" y="625"/>
                </a:lnTo>
                <a:lnTo>
                  <a:pt x="1475" y="629"/>
                </a:lnTo>
                <a:lnTo>
                  <a:pt x="1475" y="629"/>
                </a:lnTo>
                <a:lnTo>
                  <a:pt x="1475" y="629"/>
                </a:lnTo>
                <a:lnTo>
                  <a:pt x="1477" y="629"/>
                </a:lnTo>
                <a:lnTo>
                  <a:pt x="1479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1" y="631"/>
                </a:lnTo>
                <a:lnTo>
                  <a:pt x="1481" y="631"/>
                </a:lnTo>
                <a:lnTo>
                  <a:pt x="1481" y="633"/>
                </a:lnTo>
                <a:lnTo>
                  <a:pt x="1481" y="635"/>
                </a:lnTo>
                <a:lnTo>
                  <a:pt x="1483" y="635"/>
                </a:lnTo>
                <a:lnTo>
                  <a:pt x="1486" y="635"/>
                </a:lnTo>
                <a:lnTo>
                  <a:pt x="1486" y="635"/>
                </a:lnTo>
                <a:lnTo>
                  <a:pt x="1483" y="635"/>
                </a:lnTo>
                <a:lnTo>
                  <a:pt x="1481" y="637"/>
                </a:lnTo>
                <a:lnTo>
                  <a:pt x="1483" y="640"/>
                </a:lnTo>
                <a:lnTo>
                  <a:pt x="1486" y="644"/>
                </a:lnTo>
                <a:lnTo>
                  <a:pt x="1486" y="644"/>
                </a:lnTo>
                <a:lnTo>
                  <a:pt x="1483" y="644"/>
                </a:lnTo>
                <a:lnTo>
                  <a:pt x="1483" y="646"/>
                </a:lnTo>
                <a:lnTo>
                  <a:pt x="1483" y="646"/>
                </a:lnTo>
                <a:lnTo>
                  <a:pt x="1488" y="646"/>
                </a:lnTo>
                <a:lnTo>
                  <a:pt x="1488" y="646"/>
                </a:lnTo>
                <a:lnTo>
                  <a:pt x="1488" y="648"/>
                </a:lnTo>
                <a:lnTo>
                  <a:pt x="1488" y="650"/>
                </a:lnTo>
                <a:lnTo>
                  <a:pt x="1488" y="650"/>
                </a:lnTo>
                <a:lnTo>
                  <a:pt x="1488" y="652"/>
                </a:lnTo>
                <a:lnTo>
                  <a:pt x="1486" y="652"/>
                </a:lnTo>
                <a:lnTo>
                  <a:pt x="1486" y="654"/>
                </a:lnTo>
                <a:lnTo>
                  <a:pt x="1486" y="654"/>
                </a:lnTo>
                <a:lnTo>
                  <a:pt x="1488" y="656"/>
                </a:lnTo>
                <a:lnTo>
                  <a:pt x="1486" y="656"/>
                </a:lnTo>
                <a:lnTo>
                  <a:pt x="1483" y="654"/>
                </a:lnTo>
                <a:lnTo>
                  <a:pt x="1481" y="654"/>
                </a:lnTo>
                <a:lnTo>
                  <a:pt x="1481" y="654"/>
                </a:lnTo>
                <a:lnTo>
                  <a:pt x="1481" y="656"/>
                </a:lnTo>
                <a:lnTo>
                  <a:pt x="1481" y="656"/>
                </a:lnTo>
                <a:lnTo>
                  <a:pt x="1479" y="658"/>
                </a:lnTo>
                <a:lnTo>
                  <a:pt x="1479" y="658"/>
                </a:lnTo>
                <a:lnTo>
                  <a:pt x="1481" y="658"/>
                </a:lnTo>
                <a:lnTo>
                  <a:pt x="1481" y="661"/>
                </a:lnTo>
                <a:lnTo>
                  <a:pt x="1479" y="663"/>
                </a:lnTo>
                <a:lnTo>
                  <a:pt x="1477" y="663"/>
                </a:lnTo>
                <a:lnTo>
                  <a:pt x="1477" y="665"/>
                </a:lnTo>
                <a:lnTo>
                  <a:pt x="1475" y="665"/>
                </a:lnTo>
                <a:lnTo>
                  <a:pt x="1475" y="667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3"/>
                </a:lnTo>
                <a:lnTo>
                  <a:pt x="1471" y="675"/>
                </a:lnTo>
                <a:lnTo>
                  <a:pt x="1471" y="675"/>
                </a:lnTo>
                <a:lnTo>
                  <a:pt x="1471" y="677"/>
                </a:lnTo>
                <a:lnTo>
                  <a:pt x="1473" y="677"/>
                </a:lnTo>
                <a:lnTo>
                  <a:pt x="1477" y="682"/>
                </a:lnTo>
                <a:lnTo>
                  <a:pt x="1479" y="682"/>
                </a:lnTo>
                <a:lnTo>
                  <a:pt x="1481" y="684"/>
                </a:lnTo>
                <a:lnTo>
                  <a:pt x="1483" y="684"/>
                </a:lnTo>
                <a:lnTo>
                  <a:pt x="1486" y="686"/>
                </a:lnTo>
                <a:lnTo>
                  <a:pt x="1490" y="688"/>
                </a:lnTo>
                <a:lnTo>
                  <a:pt x="1494" y="694"/>
                </a:lnTo>
                <a:lnTo>
                  <a:pt x="1494" y="696"/>
                </a:lnTo>
                <a:lnTo>
                  <a:pt x="1496" y="698"/>
                </a:lnTo>
                <a:lnTo>
                  <a:pt x="1498" y="702"/>
                </a:lnTo>
                <a:lnTo>
                  <a:pt x="1498" y="705"/>
                </a:lnTo>
                <a:lnTo>
                  <a:pt x="1498" y="707"/>
                </a:lnTo>
                <a:lnTo>
                  <a:pt x="1498" y="713"/>
                </a:lnTo>
                <a:lnTo>
                  <a:pt x="1498" y="715"/>
                </a:lnTo>
                <a:lnTo>
                  <a:pt x="1498" y="719"/>
                </a:lnTo>
                <a:lnTo>
                  <a:pt x="1498" y="723"/>
                </a:lnTo>
                <a:lnTo>
                  <a:pt x="1498" y="726"/>
                </a:lnTo>
                <a:lnTo>
                  <a:pt x="1498" y="728"/>
                </a:lnTo>
                <a:lnTo>
                  <a:pt x="1496" y="730"/>
                </a:lnTo>
                <a:lnTo>
                  <a:pt x="1494" y="732"/>
                </a:lnTo>
                <a:lnTo>
                  <a:pt x="1492" y="736"/>
                </a:lnTo>
                <a:lnTo>
                  <a:pt x="1490" y="736"/>
                </a:lnTo>
                <a:lnTo>
                  <a:pt x="1488" y="738"/>
                </a:lnTo>
                <a:lnTo>
                  <a:pt x="1481" y="742"/>
                </a:lnTo>
                <a:lnTo>
                  <a:pt x="1481" y="744"/>
                </a:lnTo>
                <a:lnTo>
                  <a:pt x="1479" y="747"/>
                </a:lnTo>
                <a:lnTo>
                  <a:pt x="1475" y="747"/>
                </a:lnTo>
                <a:lnTo>
                  <a:pt x="1473" y="749"/>
                </a:lnTo>
                <a:lnTo>
                  <a:pt x="1471" y="751"/>
                </a:lnTo>
                <a:lnTo>
                  <a:pt x="1465" y="753"/>
                </a:lnTo>
                <a:lnTo>
                  <a:pt x="1465" y="753"/>
                </a:lnTo>
                <a:lnTo>
                  <a:pt x="1454" y="757"/>
                </a:lnTo>
                <a:lnTo>
                  <a:pt x="1452" y="757"/>
                </a:lnTo>
                <a:lnTo>
                  <a:pt x="1452" y="757"/>
                </a:lnTo>
                <a:lnTo>
                  <a:pt x="1454" y="757"/>
                </a:lnTo>
                <a:lnTo>
                  <a:pt x="1454" y="757"/>
                </a:lnTo>
                <a:lnTo>
                  <a:pt x="1454" y="759"/>
                </a:lnTo>
                <a:lnTo>
                  <a:pt x="1456" y="761"/>
                </a:lnTo>
                <a:lnTo>
                  <a:pt x="1456" y="763"/>
                </a:lnTo>
                <a:lnTo>
                  <a:pt x="1456" y="763"/>
                </a:lnTo>
                <a:lnTo>
                  <a:pt x="1458" y="765"/>
                </a:lnTo>
                <a:lnTo>
                  <a:pt x="1458" y="765"/>
                </a:lnTo>
                <a:lnTo>
                  <a:pt x="1460" y="765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2"/>
                </a:lnTo>
                <a:lnTo>
                  <a:pt x="1463" y="772"/>
                </a:lnTo>
                <a:lnTo>
                  <a:pt x="1463" y="772"/>
                </a:lnTo>
                <a:lnTo>
                  <a:pt x="1465" y="774"/>
                </a:lnTo>
                <a:lnTo>
                  <a:pt x="1465" y="774"/>
                </a:lnTo>
                <a:lnTo>
                  <a:pt x="1463" y="774"/>
                </a:lnTo>
                <a:lnTo>
                  <a:pt x="1463" y="774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8"/>
                </a:lnTo>
                <a:lnTo>
                  <a:pt x="1463" y="782"/>
                </a:lnTo>
                <a:lnTo>
                  <a:pt x="1465" y="786"/>
                </a:lnTo>
                <a:lnTo>
                  <a:pt x="1465" y="788"/>
                </a:lnTo>
                <a:lnTo>
                  <a:pt x="1465" y="791"/>
                </a:lnTo>
                <a:lnTo>
                  <a:pt x="1467" y="791"/>
                </a:lnTo>
                <a:lnTo>
                  <a:pt x="1467" y="793"/>
                </a:lnTo>
                <a:lnTo>
                  <a:pt x="1467" y="793"/>
                </a:lnTo>
                <a:lnTo>
                  <a:pt x="1467" y="795"/>
                </a:lnTo>
                <a:lnTo>
                  <a:pt x="1467" y="797"/>
                </a:lnTo>
                <a:lnTo>
                  <a:pt x="1467" y="797"/>
                </a:lnTo>
                <a:lnTo>
                  <a:pt x="1469" y="799"/>
                </a:lnTo>
                <a:lnTo>
                  <a:pt x="1469" y="799"/>
                </a:lnTo>
                <a:lnTo>
                  <a:pt x="1471" y="801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5"/>
                </a:lnTo>
                <a:lnTo>
                  <a:pt x="1469" y="805"/>
                </a:lnTo>
                <a:lnTo>
                  <a:pt x="1467" y="807"/>
                </a:lnTo>
                <a:lnTo>
                  <a:pt x="1467" y="809"/>
                </a:lnTo>
                <a:lnTo>
                  <a:pt x="1465" y="811"/>
                </a:lnTo>
                <a:lnTo>
                  <a:pt x="1465" y="811"/>
                </a:lnTo>
                <a:lnTo>
                  <a:pt x="1465" y="814"/>
                </a:lnTo>
                <a:lnTo>
                  <a:pt x="1463" y="814"/>
                </a:lnTo>
                <a:lnTo>
                  <a:pt x="1463" y="814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20"/>
                </a:lnTo>
                <a:lnTo>
                  <a:pt x="1465" y="820"/>
                </a:lnTo>
                <a:lnTo>
                  <a:pt x="1465" y="822"/>
                </a:lnTo>
                <a:lnTo>
                  <a:pt x="1465" y="824"/>
                </a:lnTo>
                <a:lnTo>
                  <a:pt x="1465" y="824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58" y="816"/>
                </a:lnTo>
                <a:lnTo>
                  <a:pt x="1458" y="816"/>
                </a:lnTo>
                <a:lnTo>
                  <a:pt x="1456" y="818"/>
                </a:lnTo>
                <a:lnTo>
                  <a:pt x="1456" y="818"/>
                </a:lnTo>
                <a:lnTo>
                  <a:pt x="1456" y="818"/>
                </a:lnTo>
                <a:lnTo>
                  <a:pt x="1454" y="820"/>
                </a:lnTo>
                <a:lnTo>
                  <a:pt x="1454" y="820"/>
                </a:lnTo>
                <a:lnTo>
                  <a:pt x="1454" y="822"/>
                </a:lnTo>
                <a:lnTo>
                  <a:pt x="1452" y="824"/>
                </a:lnTo>
                <a:lnTo>
                  <a:pt x="1452" y="824"/>
                </a:lnTo>
                <a:lnTo>
                  <a:pt x="1452" y="826"/>
                </a:lnTo>
                <a:lnTo>
                  <a:pt x="1452" y="826"/>
                </a:lnTo>
                <a:lnTo>
                  <a:pt x="1454" y="826"/>
                </a:lnTo>
                <a:lnTo>
                  <a:pt x="1456" y="830"/>
                </a:lnTo>
                <a:lnTo>
                  <a:pt x="1458" y="830"/>
                </a:lnTo>
                <a:lnTo>
                  <a:pt x="1458" y="832"/>
                </a:lnTo>
                <a:lnTo>
                  <a:pt x="1456" y="830"/>
                </a:lnTo>
                <a:lnTo>
                  <a:pt x="1454" y="828"/>
                </a:lnTo>
                <a:lnTo>
                  <a:pt x="1452" y="824"/>
                </a:lnTo>
                <a:lnTo>
                  <a:pt x="1450" y="824"/>
                </a:lnTo>
                <a:lnTo>
                  <a:pt x="1448" y="822"/>
                </a:lnTo>
                <a:lnTo>
                  <a:pt x="1446" y="822"/>
                </a:lnTo>
                <a:lnTo>
                  <a:pt x="1444" y="822"/>
                </a:lnTo>
                <a:lnTo>
                  <a:pt x="1442" y="822"/>
                </a:lnTo>
                <a:lnTo>
                  <a:pt x="1439" y="824"/>
                </a:lnTo>
                <a:lnTo>
                  <a:pt x="1437" y="826"/>
                </a:lnTo>
                <a:lnTo>
                  <a:pt x="1437" y="826"/>
                </a:lnTo>
                <a:lnTo>
                  <a:pt x="1439" y="822"/>
                </a:lnTo>
                <a:lnTo>
                  <a:pt x="1442" y="822"/>
                </a:lnTo>
                <a:lnTo>
                  <a:pt x="1442" y="820"/>
                </a:lnTo>
                <a:lnTo>
                  <a:pt x="1442" y="820"/>
                </a:lnTo>
                <a:lnTo>
                  <a:pt x="1442" y="818"/>
                </a:lnTo>
                <a:lnTo>
                  <a:pt x="1439" y="816"/>
                </a:lnTo>
                <a:lnTo>
                  <a:pt x="1439" y="814"/>
                </a:lnTo>
                <a:lnTo>
                  <a:pt x="1439" y="814"/>
                </a:lnTo>
                <a:lnTo>
                  <a:pt x="1435" y="809"/>
                </a:lnTo>
                <a:lnTo>
                  <a:pt x="1433" y="807"/>
                </a:lnTo>
                <a:lnTo>
                  <a:pt x="1431" y="807"/>
                </a:lnTo>
                <a:lnTo>
                  <a:pt x="1429" y="805"/>
                </a:lnTo>
                <a:lnTo>
                  <a:pt x="1427" y="805"/>
                </a:lnTo>
                <a:lnTo>
                  <a:pt x="1427" y="805"/>
                </a:lnTo>
                <a:lnTo>
                  <a:pt x="1425" y="805"/>
                </a:lnTo>
                <a:lnTo>
                  <a:pt x="1423" y="805"/>
                </a:lnTo>
                <a:lnTo>
                  <a:pt x="1423" y="805"/>
                </a:lnTo>
                <a:lnTo>
                  <a:pt x="1423" y="803"/>
                </a:lnTo>
                <a:lnTo>
                  <a:pt x="1425" y="803"/>
                </a:lnTo>
                <a:lnTo>
                  <a:pt x="1425" y="803"/>
                </a:lnTo>
                <a:lnTo>
                  <a:pt x="1427" y="801"/>
                </a:lnTo>
                <a:lnTo>
                  <a:pt x="1425" y="801"/>
                </a:lnTo>
                <a:lnTo>
                  <a:pt x="1423" y="799"/>
                </a:lnTo>
                <a:lnTo>
                  <a:pt x="1423" y="797"/>
                </a:lnTo>
                <a:lnTo>
                  <a:pt x="1419" y="793"/>
                </a:lnTo>
                <a:lnTo>
                  <a:pt x="1419" y="793"/>
                </a:lnTo>
                <a:lnTo>
                  <a:pt x="1416" y="791"/>
                </a:lnTo>
                <a:lnTo>
                  <a:pt x="1416" y="791"/>
                </a:lnTo>
                <a:lnTo>
                  <a:pt x="1416" y="788"/>
                </a:lnTo>
                <a:lnTo>
                  <a:pt x="1416" y="788"/>
                </a:lnTo>
                <a:lnTo>
                  <a:pt x="1416" y="786"/>
                </a:lnTo>
                <a:lnTo>
                  <a:pt x="1416" y="786"/>
                </a:lnTo>
                <a:lnTo>
                  <a:pt x="1416" y="784"/>
                </a:lnTo>
                <a:lnTo>
                  <a:pt x="1419" y="782"/>
                </a:lnTo>
                <a:lnTo>
                  <a:pt x="1416" y="780"/>
                </a:lnTo>
                <a:lnTo>
                  <a:pt x="1416" y="778"/>
                </a:lnTo>
                <a:lnTo>
                  <a:pt x="1419" y="776"/>
                </a:lnTo>
                <a:lnTo>
                  <a:pt x="1419" y="774"/>
                </a:lnTo>
                <a:lnTo>
                  <a:pt x="1416" y="772"/>
                </a:lnTo>
                <a:lnTo>
                  <a:pt x="1416" y="770"/>
                </a:lnTo>
                <a:lnTo>
                  <a:pt x="1416" y="770"/>
                </a:lnTo>
                <a:lnTo>
                  <a:pt x="1414" y="767"/>
                </a:lnTo>
                <a:lnTo>
                  <a:pt x="1414" y="765"/>
                </a:lnTo>
                <a:lnTo>
                  <a:pt x="1414" y="763"/>
                </a:lnTo>
                <a:lnTo>
                  <a:pt x="1414" y="761"/>
                </a:lnTo>
                <a:lnTo>
                  <a:pt x="1416" y="755"/>
                </a:lnTo>
                <a:lnTo>
                  <a:pt x="1416" y="753"/>
                </a:lnTo>
                <a:lnTo>
                  <a:pt x="1414" y="751"/>
                </a:lnTo>
                <a:lnTo>
                  <a:pt x="1414" y="749"/>
                </a:lnTo>
                <a:lnTo>
                  <a:pt x="1412" y="747"/>
                </a:lnTo>
                <a:lnTo>
                  <a:pt x="1410" y="747"/>
                </a:lnTo>
                <a:lnTo>
                  <a:pt x="1408" y="747"/>
                </a:lnTo>
                <a:lnTo>
                  <a:pt x="1408" y="747"/>
                </a:lnTo>
                <a:lnTo>
                  <a:pt x="1406" y="747"/>
                </a:lnTo>
                <a:lnTo>
                  <a:pt x="1406" y="747"/>
                </a:lnTo>
                <a:lnTo>
                  <a:pt x="1402" y="747"/>
                </a:lnTo>
                <a:lnTo>
                  <a:pt x="1398" y="744"/>
                </a:lnTo>
                <a:lnTo>
                  <a:pt x="1395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89" y="744"/>
                </a:lnTo>
                <a:lnTo>
                  <a:pt x="1387" y="744"/>
                </a:lnTo>
                <a:lnTo>
                  <a:pt x="1385" y="744"/>
                </a:lnTo>
                <a:lnTo>
                  <a:pt x="1383" y="744"/>
                </a:lnTo>
                <a:lnTo>
                  <a:pt x="1381" y="744"/>
                </a:lnTo>
                <a:lnTo>
                  <a:pt x="1377" y="744"/>
                </a:lnTo>
                <a:lnTo>
                  <a:pt x="1375" y="744"/>
                </a:lnTo>
                <a:lnTo>
                  <a:pt x="1375" y="744"/>
                </a:lnTo>
                <a:lnTo>
                  <a:pt x="1372" y="747"/>
                </a:lnTo>
                <a:lnTo>
                  <a:pt x="1370" y="749"/>
                </a:lnTo>
                <a:lnTo>
                  <a:pt x="1370" y="749"/>
                </a:lnTo>
                <a:lnTo>
                  <a:pt x="1372" y="744"/>
                </a:lnTo>
                <a:lnTo>
                  <a:pt x="1372" y="742"/>
                </a:lnTo>
                <a:lnTo>
                  <a:pt x="1372" y="742"/>
                </a:lnTo>
                <a:lnTo>
                  <a:pt x="1370" y="742"/>
                </a:lnTo>
                <a:lnTo>
                  <a:pt x="1370" y="740"/>
                </a:lnTo>
                <a:lnTo>
                  <a:pt x="1368" y="740"/>
                </a:lnTo>
                <a:lnTo>
                  <a:pt x="1366" y="738"/>
                </a:lnTo>
                <a:lnTo>
                  <a:pt x="1364" y="736"/>
                </a:lnTo>
                <a:lnTo>
                  <a:pt x="1362" y="736"/>
                </a:lnTo>
                <a:lnTo>
                  <a:pt x="1360" y="736"/>
                </a:lnTo>
                <a:lnTo>
                  <a:pt x="1356" y="734"/>
                </a:lnTo>
                <a:lnTo>
                  <a:pt x="1349" y="732"/>
                </a:lnTo>
                <a:lnTo>
                  <a:pt x="1343" y="730"/>
                </a:lnTo>
                <a:lnTo>
                  <a:pt x="1341" y="730"/>
                </a:lnTo>
                <a:lnTo>
                  <a:pt x="1339" y="730"/>
                </a:lnTo>
                <a:lnTo>
                  <a:pt x="1335" y="723"/>
                </a:lnTo>
                <a:lnTo>
                  <a:pt x="1333" y="721"/>
                </a:lnTo>
                <a:lnTo>
                  <a:pt x="1328" y="719"/>
                </a:lnTo>
                <a:lnTo>
                  <a:pt x="1326" y="717"/>
                </a:lnTo>
                <a:lnTo>
                  <a:pt x="1322" y="715"/>
                </a:lnTo>
                <a:lnTo>
                  <a:pt x="1320" y="713"/>
                </a:lnTo>
                <a:lnTo>
                  <a:pt x="1320" y="713"/>
                </a:lnTo>
                <a:lnTo>
                  <a:pt x="1316" y="713"/>
                </a:lnTo>
                <a:lnTo>
                  <a:pt x="1314" y="711"/>
                </a:lnTo>
                <a:lnTo>
                  <a:pt x="1307" y="711"/>
                </a:lnTo>
                <a:lnTo>
                  <a:pt x="1303" y="709"/>
                </a:lnTo>
                <a:lnTo>
                  <a:pt x="1299" y="707"/>
                </a:lnTo>
                <a:lnTo>
                  <a:pt x="1295" y="705"/>
                </a:lnTo>
                <a:lnTo>
                  <a:pt x="1291" y="705"/>
                </a:lnTo>
                <a:lnTo>
                  <a:pt x="1289" y="705"/>
                </a:lnTo>
                <a:lnTo>
                  <a:pt x="1274" y="709"/>
                </a:lnTo>
                <a:lnTo>
                  <a:pt x="1272" y="709"/>
                </a:lnTo>
                <a:lnTo>
                  <a:pt x="1270" y="711"/>
                </a:lnTo>
                <a:lnTo>
                  <a:pt x="1270" y="711"/>
                </a:lnTo>
                <a:lnTo>
                  <a:pt x="1270" y="709"/>
                </a:lnTo>
                <a:lnTo>
                  <a:pt x="1270" y="709"/>
                </a:lnTo>
                <a:lnTo>
                  <a:pt x="1268" y="709"/>
                </a:lnTo>
                <a:lnTo>
                  <a:pt x="1268" y="709"/>
                </a:lnTo>
                <a:lnTo>
                  <a:pt x="1266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6" y="711"/>
                </a:lnTo>
                <a:lnTo>
                  <a:pt x="1266" y="709"/>
                </a:lnTo>
                <a:lnTo>
                  <a:pt x="1268" y="707"/>
                </a:lnTo>
                <a:lnTo>
                  <a:pt x="1268" y="705"/>
                </a:lnTo>
                <a:lnTo>
                  <a:pt x="1268" y="705"/>
                </a:lnTo>
                <a:lnTo>
                  <a:pt x="1268" y="702"/>
                </a:lnTo>
                <a:lnTo>
                  <a:pt x="1268" y="702"/>
                </a:lnTo>
                <a:lnTo>
                  <a:pt x="1268" y="700"/>
                </a:lnTo>
                <a:lnTo>
                  <a:pt x="1266" y="694"/>
                </a:lnTo>
                <a:lnTo>
                  <a:pt x="1263" y="692"/>
                </a:lnTo>
                <a:lnTo>
                  <a:pt x="1263" y="688"/>
                </a:lnTo>
                <a:lnTo>
                  <a:pt x="1261" y="684"/>
                </a:lnTo>
                <a:lnTo>
                  <a:pt x="1259" y="679"/>
                </a:lnTo>
                <a:lnTo>
                  <a:pt x="1259" y="677"/>
                </a:lnTo>
                <a:lnTo>
                  <a:pt x="1257" y="675"/>
                </a:lnTo>
                <a:lnTo>
                  <a:pt x="1257" y="673"/>
                </a:lnTo>
                <a:lnTo>
                  <a:pt x="1257" y="673"/>
                </a:lnTo>
                <a:lnTo>
                  <a:pt x="1255" y="673"/>
                </a:lnTo>
                <a:lnTo>
                  <a:pt x="1253" y="673"/>
                </a:lnTo>
                <a:lnTo>
                  <a:pt x="1249" y="673"/>
                </a:lnTo>
                <a:lnTo>
                  <a:pt x="1245" y="673"/>
                </a:lnTo>
                <a:lnTo>
                  <a:pt x="1245" y="673"/>
                </a:lnTo>
                <a:lnTo>
                  <a:pt x="1243" y="675"/>
                </a:lnTo>
                <a:lnTo>
                  <a:pt x="1243" y="682"/>
                </a:lnTo>
                <a:lnTo>
                  <a:pt x="1240" y="684"/>
                </a:lnTo>
                <a:lnTo>
                  <a:pt x="1240" y="682"/>
                </a:lnTo>
                <a:lnTo>
                  <a:pt x="1243" y="675"/>
                </a:lnTo>
                <a:lnTo>
                  <a:pt x="1243" y="673"/>
                </a:lnTo>
                <a:lnTo>
                  <a:pt x="1240" y="673"/>
                </a:lnTo>
                <a:lnTo>
                  <a:pt x="1238" y="671"/>
                </a:lnTo>
                <a:lnTo>
                  <a:pt x="1238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4" y="669"/>
                </a:lnTo>
                <a:lnTo>
                  <a:pt x="1234" y="667"/>
                </a:lnTo>
                <a:lnTo>
                  <a:pt x="1234" y="667"/>
                </a:lnTo>
                <a:lnTo>
                  <a:pt x="1232" y="667"/>
                </a:lnTo>
                <a:lnTo>
                  <a:pt x="1234" y="667"/>
                </a:lnTo>
                <a:lnTo>
                  <a:pt x="1234" y="665"/>
                </a:lnTo>
                <a:lnTo>
                  <a:pt x="1234" y="663"/>
                </a:lnTo>
                <a:lnTo>
                  <a:pt x="1234" y="658"/>
                </a:lnTo>
                <a:lnTo>
                  <a:pt x="1234" y="648"/>
                </a:lnTo>
                <a:lnTo>
                  <a:pt x="1234" y="644"/>
                </a:lnTo>
                <a:lnTo>
                  <a:pt x="1236" y="640"/>
                </a:lnTo>
                <a:lnTo>
                  <a:pt x="1236" y="637"/>
                </a:lnTo>
                <a:lnTo>
                  <a:pt x="1236" y="637"/>
                </a:lnTo>
                <a:lnTo>
                  <a:pt x="1236" y="637"/>
                </a:lnTo>
                <a:lnTo>
                  <a:pt x="1234" y="635"/>
                </a:lnTo>
                <a:lnTo>
                  <a:pt x="1236" y="635"/>
                </a:lnTo>
                <a:lnTo>
                  <a:pt x="1238" y="635"/>
                </a:lnTo>
                <a:lnTo>
                  <a:pt x="1238" y="633"/>
                </a:lnTo>
                <a:lnTo>
                  <a:pt x="1240" y="631"/>
                </a:lnTo>
                <a:lnTo>
                  <a:pt x="1240" y="627"/>
                </a:lnTo>
                <a:lnTo>
                  <a:pt x="1245" y="625"/>
                </a:lnTo>
                <a:lnTo>
                  <a:pt x="1245" y="623"/>
                </a:lnTo>
                <a:lnTo>
                  <a:pt x="1245" y="621"/>
                </a:lnTo>
                <a:lnTo>
                  <a:pt x="1245" y="619"/>
                </a:lnTo>
                <a:lnTo>
                  <a:pt x="1245" y="619"/>
                </a:lnTo>
                <a:lnTo>
                  <a:pt x="1245" y="619"/>
                </a:lnTo>
                <a:lnTo>
                  <a:pt x="1247" y="619"/>
                </a:lnTo>
                <a:lnTo>
                  <a:pt x="1247" y="619"/>
                </a:lnTo>
                <a:lnTo>
                  <a:pt x="1247" y="617"/>
                </a:lnTo>
                <a:lnTo>
                  <a:pt x="1247" y="617"/>
                </a:lnTo>
                <a:lnTo>
                  <a:pt x="1247" y="614"/>
                </a:lnTo>
                <a:lnTo>
                  <a:pt x="1251" y="612"/>
                </a:lnTo>
                <a:lnTo>
                  <a:pt x="1255" y="610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3" y="606"/>
                </a:lnTo>
                <a:lnTo>
                  <a:pt x="1253" y="606"/>
                </a:lnTo>
                <a:lnTo>
                  <a:pt x="1253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7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5" y="602"/>
                </a:lnTo>
                <a:lnTo>
                  <a:pt x="1257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0"/>
                </a:lnTo>
                <a:lnTo>
                  <a:pt x="1259" y="600"/>
                </a:lnTo>
                <a:lnTo>
                  <a:pt x="1261" y="598"/>
                </a:lnTo>
                <a:lnTo>
                  <a:pt x="1261" y="598"/>
                </a:lnTo>
                <a:lnTo>
                  <a:pt x="1261" y="598"/>
                </a:lnTo>
                <a:lnTo>
                  <a:pt x="1257" y="596"/>
                </a:lnTo>
                <a:lnTo>
                  <a:pt x="1257" y="596"/>
                </a:lnTo>
                <a:lnTo>
                  <a:pt x="1257" y="596"/>
                </a:lnTo>
                <a:lnTo>
                  <a:pt x="1261" y="596"/>
                </a:lnTo>
                <a:lnTo>
                  <a:pt x="1263" y="598"/>
                </a:lnTo>
                <a:lnTo>
                  <a:pt x="1266" y="598"/>
                </a:lnTo>
                <a:lnTo>
                  <a:pt x="1266" y="600"/>
                </a:lnTo>
                <a:lnTo>
                  <a:pt x="1268" y="600"/>
                </a:lnTo>
                <a:lnTo>
                  <a:pt x="1268" y="600"/>
                </a:lnTo>
                <a:lnTo>
                  <a:pt x="1266" y="598"/>
                </a:lnTo>
                <a:lnTo>
                  <a:pt x="1266" y="596"/>
                </a:lnTo>
                <a:lnTo>
                  <a:pt x="1263" y="596"/>
                </a:lnTo>
                <a:lnTo>
                  <a:pt x="1263" y="596"/>
                </a:lnTo>
                <a:lnTo>
                  <a:pt x="1266" y="593"/>
                </a:lnTo>
                <a:lnTo>
                  <a:pt x="1266" y="593"/>
                </a:lnTo>
                <a:lnTo>
                  <a:pt x="1268" y="591"/>
                </a:lnTo>
                <a:lnTo>
                  <a:pt x="1268" y="591"/>
                </a:lnTo>
                <a:lnTo>
                  <a:pt x="1268" y="591"/>
                </a:lnTo>
                <a:lnTo>
                  <a:pt x="1270" y="591"/>
                </a:lnTo>
                <a:lnTo>
                  <a:pt x="1270" y="591"/>
                </a:lnTo>
                <a:lnTo>
                  <a:pt x="1272" y="589"/>
                </a:lnTo>
                <a:lnTo>
                  <a:pt x="1272" y="589"/>
                </a:lnTo>
                <a:lnTo>
                  <a:pt x="1274" y="591"/>
                </a:lnTo>
                <a:lnTo>
                  <a:pt x="1274" y="591"/>
                </a:lnTo>
                <a:lnTo>
                  <a:pt x="1276" y="591"/>
                </a:lnTo>
                <a:lnTo>
                  <a:pt x="1276" y="589"/>
                </a:lnTo>
                <a:lnTo>
                  <a:pt x="1276" y="589"/>
                </a:lnTo>
                <a:lnTo>
                  <a:pt x="1272" y="589"/>
                </a:lnTo>
                <a:lnTo>
                  <a:pt x="1272" y="587"/>
                </a:lnTo>
                <a:lnTo>
                  <a:pt x="1270" y="587"/>
                </a:lnTo>
                <a:lnTo>
                  <a:pt x="1270" y="587"/>
                </a:lnTo>
                <a:lnTo>
                  <a:pt x="1270" y="585"/>
                </a:lnTo>
                <a:lnTo>
                  <a:pt x="1270" y="585"/>
                </a:lnTo>
                <a:lnTo>
                  <a:pt x="1270" y="585"/>
                </a:lnTo>
                <a:lnTo>
                  <a:pt x="1272" y="585"/>
                </a:lnTo>
                <a:lnTo>
                  <a:pt x="1272" y="585"/>
                </a:lnTo>
                <a:lnTo>
                  <a:pt x="1274" y="583"/>
                </a:lnTo>
                <a:lnTo>
                  <a:pt x="1274" y="583"/>
                </a:lnTo>
                <a:lnTo>
                  <a:pt x="1276" y="585"/>
                </a:lnTo>
                <a:lnTo>
                  <a:pt x="1282" y="585"/>
                </a:lnTo>
                <a:lnTo>
                  <a:pt x="1284" y="585"/>
                </a:lnTo>
                <a:lnTo>
                  <a:pt x="1289" y="583"/>
                </a:lnTo>
                <a:lnTo>
                  <a:pt x="1289" y="583"/>
                </a:lnTo>
                <a:lnTo>
                  <a:pt x="1291" y="583"/>
                </a:lnTo>
                <a:lnTo>
                  <a:pt x="1293" y="581"/>
                </a:lnTo>
                <a:lnTo>
                  <a:pt x="1293" y="581"/>
                </a:lnTo>
                <a:lnTo>
                  <a:pt x="1293" y="579"/>
                </a:lnTo>
                <a:lnTo>
                  <a:pt x="1293" y="579"/>
                </a:lnTo>
                <a:lnTo>
                  <a:pt x="1293" y="575"/>
                </a:lnTo>
                <a:lnTo>
                  <a:pt x="1293" y="572"/>
                </a:lnTo>
                <a:lnTo>
                  <a:pt x="1291" y="570"/>
                </a:lnTo>
                <a:lnTo>
                  <a:pt x="1289" y="570"/>
                </a:lnTo>
                <a:lnTo>
                  <a:pt x="1284" y="570"/>
                </a:lnTo>
                <a:lnTo>
                  <a:pt x="1282" y="568"/>
                </a:lnTo>
                <a:lnTo>
                  <a:pt x="1280" y="566"/>
                </a:lnTo>
                <a:lnTo>
                  <a:pt x="1278" y="564"/>
                </a:lnTo>
                <a:lnTo>
                  <a:pt x="1276" y="566"/>
                </a:lnTo>
                <a:lnTo>
                  <a:pt x="1274" y="566"/>
                </a:lnTo>
                <a:lnTo>
                  <a:pt x="1270" y="568"/>
                </a:lnTo>
                <a:lnTo>
                  <a:pt x="1268" y="568"/>
                </a:lnTo>
                <a:lnTo>
                  <a:pt x="1268" y="568"/>
                </a:lnTo>
                <a:lnTo>
                  <a:pt x="1272" y="566"/>
                </a:lnTo>
                <a:lnTo>
                  <a:pt x="1272" y="566"/>
                </a:lnTo>
                <a:lnTo>
                  <a:pt x="1272" y="564"/>
                </a:lnTo>
                <a:lnTo>
                  <a:pt x="1270" y="564"/>
                </a:lnTo>
                <a:lnTo>
                  <a:pt x="1268" y="564"/>
                </a:lnTo>
                <a:lnTo>
                  <a:pt x="1257" y="560"/>
                </a:lnTo>
                <a:lnTo>
                  <a:pt x="1257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2"/>
                </a:lnTo>
                <a:lnTo>
                  <a:pt x="1257" y="562"/>
                </a:lnTo>
                <a:lnTo>
                  <a:pt x="1257" y="562"/>
                </a:lnTo>
                <a:lnTo>
                  <a:pt x="1255" y="562"/>
                </a:lnTo>
                <a:lnTo>
                  <a:pt x="1253" y="562"/>
                </a:lnTo>
                <a:lnTo>
                  <a:pt x="1251" y="560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6"/>
                </a:lnTo>
                <a:lnTo>
                  <a:pt x="1255" y="558"/>
                </a:lnTo>
                <a:lnTo>
                  <a:pt x="1261" y="560"/>
                </a:lnTo>
                <a:lnTo>
                  <a:pt x="1268" y="562"/>
                </a:lnTo>
                <a:lnTo>
                  <a:pt x="1270" y="562"/>
                </a:lnTo>
                <a:lnTo>
                  <a:pt x="1272" y="564"/>
                </a:lnTo>
                <a:lnTo>
                  <a:pt x="1274" y="564"/>
                </a:lnTo>
                <a:lnTo>
                  <a:pt x="1274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4"/>
                </a:lnTo>
                <a:lnTo>
                  <a:pt x="1276" y="564"/>
                </a:lnTo>
                <a:lnTo>
                  <a:pt x="1276" y="564"/>
                </a:lnTo>
                <a:lnTo>
                  <a:pt x="1280" y="564"/>
                </a:lnTo>
                <a:lnTo>
                  <a:pt x="1282" y="564"/>
                </a:lnTo>
                <a:lnTo>
                  <a:pt x="1289" y="566"/>
                </a:lnTo>
                <a:lnTo>
                  <a:pt x="1291" y="568"/>
                </a:lnTo>
                <a:lnTo>
                  <a:pt x="1293" y="568"/>
                </a:lnTo>
                <a:lnTo>
                  <a:pt x="1293" y="568"/>
                </a:lnTo>
                <a:lnTo>
                  <a:pt x="1295" y="566"/>
                </a:lnTo>
                <a:lnTo>
                  <a:pt x="1295" y="566"/>
                </a:lnTo>
                <a:lnTo>
                  <a:pt x="1297" y="566"/>
                </a:lnTo>
                <a:lnTo>
                  <a:pt x="1297" y="566"/>
                </a:lnTo>
                <a:lnTo>
                  <a:pt x="1299" y="566"/>
                </a:lnTo>
                <a:lnTo>
                  <a:pt x="1301" y="566"/>
                </a:lnTo>
                <a:lnTo>
                  <a:pt x="1301" y="566"/>
                </a:lnTo>
                <a:lnTo>
                  <a:pt x="1303" y="562"/>
                </a:lnTo>
                <a:lnTo>
                  <a:pt x="1303" y="562"/>
                </a:lnTo>
                <a:lnTo>
                  <a:pt x="1303" y="562"/>
                </a:lnTo>
                <a:lnTo>
                  <a:pt x="1301" y="558"/>
                </a:lnTo>
                <a:lnTo>
                  <a:pt x="1301" y="558"/>
                </a:lnTo>
                <a:lnTo>
                  <a:pt x="1305" y="560"/>
                </a:lnTo>
                <a:lnTo>
                  <a:pt x="1305" y="560"/>
                </a:lnTo>
                <a:lnTo>
                  <a:pt x="1305" y="558"/>
                </a:lnTo>
                <a:lnTo>
                  <a:pt x="1305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7" y="554"/>
                </a:lnTo>
                <a:lnTo>
                  <a:pt x="1307" y="554"/>
                </a:lnTo>
                <a:lnTo>
                  <a:pt x="1307" y="556"/>
                </a:lnTo>
                <a:lnTo>
                  <a:pt x="1307" y="556"/>
                </a:lnTo>
                <a:lnTo>
                  <a:pt x="1310" y="558"/>
                </a:lnTo>
                <a:lnTo>
                  <a:pt x="1310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6" y="558"/>
                </a:lnTo>
                <a:lnTo>
                  <a:pt x="1316" y="560"/>
                </a:lnTo>
                <a:lnTo>
                  <a:pt x="1316" y="558"/>
                </a:lnTo>
                <a:lnTo>
                  <a:pt x="1316" y="556"/>
                </a:lnTo>
                <a:lnTo>
                  <a:pt x="1316" y="556"/>
                </a:lnTo>
                <a:lnTo>
                  <a:pt x="1318" y="558"/>
                </a:lnTo>
                <a:lnTo>
                  <a:pt x="1318" y="558"/>
                </a:lnTo>
                <a:lnTo>
                  <a:pt x="1320" y="558"/>
                </a:lnTo>
                <a:lnTo>
                  <a:pt x="1324" y="558"/>
                </a:lnTo>
                <a:lnTo>
                  <a:pt x="1326" y="556"/>
                </a:lnTo>
                <a:lnTo>
                  <a:pt x="1331" y="554"/>
                </a:lnTo>
                <a:lnTo>
                  <a:pt x="1333" y="554"/>
                </a:lnTo>
                <a:lnTo>
                  <a:pt x="1333" y="552"/>
                </a:lnTo>
                <a:lnTo>
                  <a:pt x="1335" y="549"/>
                </a:lnTo>
                <a:lnTo>
                  <a:pt x="1343" y="539"/>
                </a:lnTo>
                <a:lnTo>
                  <a:pt x="1345" y="537"/>
                </a:lnTo>
                <a:lnTo>
                  <a:pt x="1347" y="533"/>
                </a:lnTo>
                <a:lnTo>
                  <a:pt x="1347" y="533"/>
                </a:lnTo>
                <a:lnTo>
                  <a:pt x="1347" y="531"/>
                </a:lnTo>
                <a:lnTo>
                  <a:pt x="1345" y="531"/>
                </a:lnTo>
                <a:lnTo>
                  <a:pt x="1341" y="528"/>
                </a:lnTo>
                <a:lnTo>
                  <a:pt x="1335" y="528"/>
                </a:lnTo>
                <a:lnTo>
                  <a:pt x="1331" y="528"/>
                </a:lnTo>
                <a:lnTo>
                  <a:pt x="1318" y="526"/>
                </a:lnTo>
                <a:lnTo>
                  <a:pt x="1316" y="526"/>
                </a:lnTo>
                <a:lnTo>
                  <a:pt x="1316" y="524"/>
                </a:lnTo>
                <a:lnTo>
                  <a:pt x="1310" y="520"/>
                </a:lnTo>
                <a:lnTo>
                  <a:pt x="1307" y="518"/>
                </a:lnTo>
                <a:lnTo>
                  <a:pt x="1305" y="516"/>
                </a:lnTo>
                <a:lnTo>
                  <a:pt x="1303" y="516"/>
                </a:lnTo>
                <a:lnTo>
                  <a:pt x="1301" y="516"/>
                </a:lnTo>
                <a:lnTo>
                  <a:pt x="1295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6"/>
                </a:lnTo>
                <a:lnTo>
                  <a:pt x="1284" y="514"/>
                </a:lnTo>
                <a:lnTo>
                  <a:pt x="1282" y="514"/>
                </a:lnTo>
                <a:lnTo>
                  <a:pt x="1284" y="512"/>
                </a:lnTo>
                <a:lnTo>
                  <a:pt x="1284" y="512"/>
                </a:lnTo>
                <a:lnTo>
                  <a:pt x="1289" y="512"/>
                </a:lnTo>
                <a:lnTo>
                  <a:pt x="1293" y="512"/>
                </a:lnTo>
                <a:lnTo>
                  <a:pt x="1295" y="514"/>
                </a:lnTo>
                <a:lnTo>
                  <a:pt x="1297" y="514"/>
                </a:lnTo>
                <a:lnTo>
                  <a:pt x="1299" y="514"/>
                </a:lnTo>
                <a:lnTo>
                  <a:pt x="1301" y="514"/>
                </a:lnTo>
                <a:lnTo>
                  <a:pt x="1303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7" y="514"/>
                </a:lnTo>
                <a:lnTo>
                  <a:pt x="1310" y="514"/>
                </a:lnTo>
                <a:lnTo>
                  <a:pt x="1312" y="516"/>
                </a:lnTo>
                <a:lnTo>
                  <a:pt x="1318" y="518"/>
                </a:lnTo>
                <a:lnTo>
                  <a:pt x="1320" y="518"/>
                </a:lnTo>
                <a:lnTo>
                  <a:pt x="1322" y="518"/>
                </a:lnTo>
                <a:lnTo>
                  <a:pt x="1322" y="520"/>
                </a:lnTo>
                <a:lnTo>
                  <a:pt x="1322" y="520"/>
                </a:lnTo>
                <a:lnTo>
                  <a:pt x="1324" y="522"/>
                </a:lnTo>
                <a:lnTo>
                  <a:pt x="1326" y="522"/>
                </a:lnTo>
                <a:lnTo>
                  <a:pt x="1331" y="526"/>
                </a:lnTo>
                <a:lnTo>
                  <a:pt x="1333" y="526"/>
                </a:lnTo>
                <a:lnTo>
                  <a:pt x="1337" y="526"/>
                </a:lnTo>
                <a:lnTo>
                  <a:pt x="1341" y="526"/>
                </a:lnTo>
                <a:lnTo>
                  <a:pt x="1343" y="526"/>
                </a:lnTo>
                <a:lnTo>
                  <a:pt x="1345" y="526"/>
                </a:lnTo>
                <a:lnTo>
                  <a:pt x="1345" y="524"/>
                </a:lnTo>
                <a:lnTo>
                  <a:pt x="1347" y="522"/>
                </a:lnTo>
                <a:lnTo>
                  <a:pt x="1351" y="520"/>
                </a:lnTo>
                <a:lnTo>
                  <a:pt x="1362" y="512"/>
                </a:lnTo>
                <a:lnTo>
                  <a:pt x="1362" y="510"/>
                </a:lnTo>
                <a:lnTo>
                  <a:pt x="1362" y="510"/>
                </a:lnTo>
                <a:lnTo>
                  <a:pt x="1362" y="508"/>
                </a:lnTo>
                <a:lnTo>
                  <a:pt x="1362" y="508"/>
                </a:lnTo>
                <a:lnTo>
                  <a:pt x="1360" y="505"/>
                </a:lnTo>
                <a:lnTo>
                  <a:pt x="1358" y="505"/>
                </a:lnTo>
                <a:lnTo>
                  <a:pt x="1354" y="503"/>
                </a:lnTo>
                <a:lnTo>
                  <a:pt x="1351" y="503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499"/>
                </a:lnTo>
                <a:lnTo>
                  <a:pt x="1351" y="499"/>
                </a:lnTo>
                <a:lnTo>
                  <a:pt x="1354" y="499"/>
                </a:lnTo>
                <a:lnTo>
                  <a:pt x="1360" y="499"/>
                </a:lnTo>
                <a:lnTo>
                  <a:pt x="1364" y="499"/>
                </a:lnTo>
                <a:lnTo>
                  <a:pt x="1368" y="497"/>
                </a:lnTo>
                <a:lnTo>
                  <a:pt x="1370" y="499"/>
                </a:lnTo>
                <a:lnTo>
                  <a:pt x="1372" y="501"/>
                </a:lnTo>
                <a:lnTo>
                  <a:pt x="1375" y="503"/>
                </a:lnTo>
                <a:lnTo>
                  <a:pt x="1375" y="503"/>
                </a:lnTo>
                <a:lnTo>
                  <a:pt x="1377" y="505"/>
                </a:lnTo>
                <a:lnTo>
                  <a:pt x="1381" y="508"/>
                </a:lnTo>
                <a:lnTo>
                  <a:pt x="1383" y="508"/>
                </a:lnTo>
                <a:lnTo>
                  <a:pt x="1385" y="508"/>
                </a:lnTo>
                <a:lnTo>
                  <a:pt x="1385" y="505"/>
                </a:lnTo>
                <a:lnTo>
                  <a:pt x="1387" y="505"/>
                </a:lnTo>
                <a:lnTo>
                  <a:pt x="1387" y="505"/>
                </a:lnTo>
                <a:lnTo>
                  <a:pt x="1391" y="505"/>
                </a:lnTo>
                <a:lnTo>
                  <a:pt x="1391" y="508"/>
                </a:lnTo>
                <a:lnTo>
                  <a:pt x="1393" y="508"/>
                </a:lnTo>
                <a:lnTo>
                  <a:pt x="1393" y="505"/>
                </a:lnTo>
                <a:lnTo>
                  <a:pt x="1393" y="505"/>
                </a:lnTo>
                <a:lnTo>
                  <a:pt x="1391" y="501"/>
                </a:lnTo>
                <a:lnTo>
                  <a:pt x="1389" y="499"/>
                </a:lnTo>
                <a:lnTo>
                  <a:pt x="1389" y="497"/>
                </a:lnTo>
                <a:lnTo>
                  <a:pt x="1387" y="497"/>
                </a:lnTo>
                <a:lnTo>
                  <a:pt x="1387" y="495"/>
                </a:lnTo>
                <a:lnTo>
                  <a:pt x="1387" y="495"/>
                </a:lnTo>
                <a:lnTo>
                  <a:pt x="1383" y="491"/>
                </a:lnTo>
                <a:lnTo>
                  <a:pt x="1383" y="491"/>
                </a:lnTo>
                <a:lnTo>
                  <a:pt x="1381" y="491"/>
                </a:lnTo>
                <a:lnTo>
                  <a:pt x="1381" y="489"/>
                </a:lnTo>
                <a:lnTo>
                  <a:pt x="1379" y="489"/>
                </a:lnTo>
                <a:lnTo>
                  <a:pt x="1379" y="489"/>
                </a:lnTo>
                <a:lnTo>
                  <a:pt x="1377" y="491"/>
                </a:lnTo>
                <a:lnTo>
                  <a:pt x="1377" y="491"/>
                </a:lnTo>
                <a:lnTo>
                  <a:pt x="1375" y="491"/>
                </a:lnTo>
                <a:lnTo>
                  <a:pt x="1375" y="491"/>
                </a:lnTo>
                <a:lnTo>
                  <a:pt x="1377" y="489"/>
                </a:lnTo>
                <a:lnTo>
                  <a:pt x="1379" y="487"/>
                </a:lnTo>
                <a:lnTo>
                  <a:pt x="1381" y="487"/>
                </a:lnTo>
                <a:lnTo>
                  <a:pt x="1383" y="489"/>
                </a:lnTo>
                <a:lnTo>
                  <a:pt x="1383" y="489"/>
                </a:lnTo>
                <a:lnTo>
                  <a:pt x="1385" y="489"/>
                </a:lnTo>
                <a:lnTo>
                  <a:pt x="1387" y="491"/>
                </a:lnTo>
                <a:lnTo>
                  <a:pt x="1387" y="491"/>
                </a:lnTo>
                <a:lnTo>
                  <a:pt x="1385" y="493"/>
                </a:lnTo>
                <a:lnTo>
                  <a:pt x="1385" y="493"/>
                </a:lnTo>
                <a:lnTo>
                  <a:pt x="1387" y="493"/>
                </a:lnTo>
                <a:lnTo>
                  <a:pt x="1387" y="495"/>
                </a:lnTo>
                <a:lnTo>
                  <a:pt x="1389" y="495"/>
                </a:lnTo>
                <a:lnTo>
                  <a:pt x="1389" y="495"/>
                </a:lnTo>
                <a:lnTo>
                  <a:pt x="1391" y="495"/>
                </a:lnTo>
                <a:lnTo>
                  <a:pt x="1391" y="495"/>
                </a:lnTo>
                <a:lnTo>
                  <a:pt x="1395" y="499"/>
                </a:lnTo>
                <a:lnTo>
                  <a:pt x="1395" y="499"/>
                </a:lnTo>
                <a:lnTo>
                  <a:pt x="1395" y="501"/>
                </a:lnTo>
                <a:lnTo>
                  <a:pt x="1398" y="503"/>
                </a:lnTo>
                <a:lnTo>
                  <a:pt x="1398" y="503"/>
                </a:lnTo>
                <a:lnTo>
                  <a:pt x="1400" y="503"/>
                </a:lnTo>
                <a:lnTo>
                  <a:pt x="1402" y="501"/>
                </a:lnTo>
                <a:lnTo>
                  <a:pt x="1402" y="501"/>
                </a:lnTo>
                <a:lnTo>
                  <a:pt x="1406" y="499"/>
                </a:lnTo>
                <a:lnTo>
                  <a:pt x="1410" y="497"/>
                </a:lnTo>
                <a:lnTo>
                  <a:pt x="1412" y="497"/>
                </a:lnTo>
                <a:lnTo>
                  <a:pt x="1414" y="495"/>
                </a:lnTo>
                <a:lnTo>
                  <a:pt x="1416" y="495"/>
                </a:lnTo>
                <a:lnTo>
                  <a:pt x="1416" y="493"/>
                </a:lnTo>
                <a:lnTo>
                  <a:pt x="1419" y="493"/>
                </a:lnTo>
                <a:lnTo>
                  <a:pt x="1421" y="489"/>
                </a:lnTo>
                <a:lnTo>
                  <a:pt x="1421" y="489"/>
                </a:lnTo>
                <a:lnTo>
                  <a:pt x="1421" y="489"/>
                </a:lnTo>
                <a:lnTo>
                  <a:pt x="1425" y="489"/>
                </a:lnTo>
                <a:lnTo>
                  <a:pt x="1425" y="487"/>
                </a:lnTo>
                <a:lnTo>
                  <a:pt x="1427" y="487"/>
                </a:lnTo>
                <a:lnTo>
                  <a:pt x="1427" y="484"/>
                </a:lnTo>
                <a:lnTo>
                  <a:pt x="1429" y="482"/>
                </a:lnTo>
                <a:lnTo>
                  <a:pt x="1429" y="478"/>
                </a:lnTo>
                <a:lnTo>
                  <a:pt x="1431" y="476"/>
                </a:lnTo>
                <a:lnTo>
                  <a:pt x="1429" y="476"/>
                </a:lnTo>
                <a:lnTo>
                  <a:pt x="1429" y="474"/>
                </a:lnTo>
                <a:lnTo>
                  <a:pt x="1427" y="472"/>
                </a:lnTo>
                <a:lnTo>
                  <a:pt x="1425" y="470"/>
                </a:lnTo>
                <a:lnTo>
                  <a:pt x="1421" y="468"/>
                </a:lnTo>
                <a:lnTo>
                  <a:pt x="1421" y="466"/>
                </a:lnTo>
                <a:lnTo>
                  <a:pt x="1419" y="466"/>
                </a:lnTo>
                <a:lnTo>
                  <a:pt x="1419" y="463"/>
                </a:lnTo>
                <a:lnTo>
                  <a:pt x="1419" y="463"/>
                </a:lnTo>
                <a:lnTo>
                  <a:pt x="1419" y="461"/>
                </a:lnTo>
                <a:lnTo>
                  <a:pt x="1419" y="459"/>
                </a:lnTo>
                <a:lnTo>
                  <a:pt x="1421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6" y="459"/>
                </a:lnTo>
                <a:lnTo>
                  <a:pt x="1416" y="459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2" y="453"/>
                </a:lnTo>
                <a:lnTo>
                  <a:pt x="1412" y="453"/>
                </a:lnTo>
                <a:lnTo>
                  <a:pt x="1412" y="451"/>
                </a:lnTo>
                <a:lnTo>
                  <a:pt x="1412" y="451"/>
                </a:lnTo>
                <a:lnTo>
                  <a:pt x="1414" y="451"/>
                </a:lnTo>
                <a:lnTo>
                  <a:pt x="1416" y="451"/>
                </a:lnTo>
                <a:lnTo>
                  <a:pt x="1419" y="451"/>
                </a:lnTo>
                <a:lnTo>
                  <a:pt x="1421" y="451"/>
                </a:lnTo>
                <a:lnTo>
                  <a:pt x="1421" y="451"/>
                </a:lnTo>
                <a:lnTo>
                  <a:pt x="1423" y="451"/>
                </a:lnTo>
                <a:lnTo>
                  <a:pt x="1425" y="451"/>
                </a:lnTo>
                <a:lnTo>
                  <a:pt x="1427" y="449"/>
                </a:lnTo>
                <a:lnTo>
                  <a:pt x="1431" y="447"/>
                </a:lnTo>
                <a:lnTo>
                  <a:pt x="1431" y="447"/>
                </a:lnTo>
                <a:lnTo>
                  <a:pt x="1431" y="445"/>
                </a:lnTo>
                <a:lnTo>
                  <a:pt x="1431" y="445"/>
                </a:lnTo>
                <a:lnTo>
                  <a:pt x="1429" y="443"/>
                </a:lnTo>
                <a:lnTo>
                  <a:pt x="1429" y="443"/>
                </a:lnTo>
                <a:lnTo>
                  <a:pt x="1427" y="443"/>
                </a:lnTo>
                <a:lnTo>
                  <a:pt x="1425" y="440"/>
                </a:lnTo>
                <a:lnTo>
                  <a:pt x="1421" y="440"/>
                </a:lnTo>
                <a:lnTo>
                  <a:pt x="1421" y="440"/>
                </a:lnTo>
                <a:lnTo>
                  <a:pt x="1423" y="438"/>
                </a:lnTo>
                <a:lnTo>
                  <a:pt x="1425" y="438"/>
                </a:lnTo>
                <a:lnTo>
                  <a:pt x="1429" y="436"/>
                </a:lnTo>
                <a:lnTo>
                  <a:pt x="1429" y="434"/>
                </a:lnTo>
                <a:lnTo>
                  <a:pt x="1429" y="434"/>
                </a:lnTo>
                <a:lnTo>
                  <a:pt x="1429" y="434"/>
                </a:lnTo>
                <a:lnTo>
                  <a:pt x="1423" y="432"/>
                </a:lnTo>
                <a:lnTo>
                  <a:pt x="1421" y="432"/>
                </a:lnTo>
                <a:lnTo>
                  <a:pt x="1419" y="432"/>
                </a:lnTo>
                <a:lnTo>
                  <a:pt x="1416" y="432"/>
                </a:lnTo>
                <a:lnTo>
                  <a:pt x="1416" y="432"/>
                </a:lnTo>
                <a:lnTo>
                  <a:pt x="1416" y="430"/>
                </a:lnTo>
                <a:lnTo>
                  <a:pt x="1416" y="430"/>
                </a:lnTo>
                <a:lnTo>
                  <a:pt x="1414" y="428"/>
                </a:lnTo>
                <a:lnTo>
                  <a:pt x="1410" y="426"/>
                </a:lnTo>
                <a:lnTo>
                  <a:pt x="1408" y="426"/>
                </a:lnTo>
                <a:lnTo>
                  <a:pt x="1410" y="426"/>
                </a:lnTo>
                <a:lnTo>
                  <a:pt x="1412" y="426"/>
                </a:lnTo>
                <a:lnTo>
                  <a:pt x="1414" y="424"/>
                </a:lnTo>
                <a:lnTo>
                  <a:pt x="1414" y="422"/>
                </a:lnTo>
                <a:lnTo>
                  <a:pt x="1410" y="422"/>
                </a:lnTo>
                <a:lnTo>
                  <a:pt x="1408" y="422"/>
                </a:lnTo>
                <a:lnTo>
                  <a:pt x="1406" y="422"/>
                </a:lnTo>
                <a:lnTo>
                  <a:pt x="1398" y="419"/>
                </a:lnTo>
                <a:lnTo>
                  <a:pt x="1395" y="422"/>
                </a:lnTo>
                <a:lnTo>
                  <a:pt x="1391" y="419"/>
                </a:lnTo>
                <a:lnTo>
                  <a:pt x="1387" y="417"/>
                </a:lnTo>
                <a:lnTo>
                  <a:pt x="1387" y="417"/>
                </a:lnTo>
                <a:lnTo>
                  <a:pt x="1381" y="417"/>
                </a:lnTo>
                <a:lnTo>
                  <a:pt x="1379" y="417"/>
                </a:lnTo>
                <a:lnTo>
                  <a:pt x="1377" y="417"/>
                </a:lnTo>
                <a:lnTo>
                  <a:pt x="1375" y="417"/>
                </a:lnTo>
                <a:lnTo>
                  <a:pt x="1372" y="417"/>
                </a:lnTo>
                <a:lnTo>
                  <a:pt x="1370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70" y="419"/>
                </a:lnTo>
                <a:lnTo>
                  <a:pt x="1370" y="419"/>
                </a:lnTo>
                <a:lnTo>
                  <a:pt x="1368" y="422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6"/>
                </a:lnTo>
                <a:lnTo>
                  <a:pt x="1370" y="426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30"/>
                </a:lnTo>
                <a:lnTo>
                  <a:pt x="1370" y="430"/>
                </a:lnTo>
                <a:lnTo>
                  <a:pt x="1370" y="432"/>
                </a:lnTo>
                <a:lnTo>
                  <a:pt x="1372" y="434"/>
                </a:lnTo>
                <a:lnTo>
                  <a:pt x="1372" y="434"/>
                </a:lnTo>
                <a:lnTo>
                  <a:pt x="1375" y="434"/>
                </a:lnTo>
                <a:lnTo>
                  <a:pt x="1379" y="436"/>
                </a:lnTo>
                <a:lnTo>
                  <a:pt x="1379" y="436"/>
                </a:lnTo>
                <a:lnTo>
                  <a:pt x="1379" y="438"/>
                </a:lnTo>
                <a:lnTo>
                  <a:pt x="1379" y="438"/>
                </a:lnTo>
                <a:lnTo>
                  <a:pt x="1377" y="438"/>
                </a:lnTo>
                <a:lnTo>
                  <a:pt x="1377" y="440"/>
                </a:lnTo>
                <a:lnTo>
                  <a:pt x="1375" y="440"/>
                </a:lnTo>
                <a:lnTo>
                  <a:pt x="1375" y="443"/>
                </a:lnTo>
                <a:lnTo>
                  <a:pt x="1375" y="443"/>
                </a:lnTo>
                <a:lnTo>
                  <a:pt x="1379" y="443"/>
                </a:lnTo>
                <a:lnTo>
                  <a:pt x="1379" y="445"/>
                </a:lnTo>
                <a:lnTo>
                  <a:pt x="1372" y="445"/>
                </a:lnTo>
                <a:lnTo>
                  <a:pt x="1372" y="445"/>
                </a:lnTo>
                <a:lnTo>
                  <a:pt x="1370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9"/>
                </a:lnTo>
                <a:lnTo>
                  <a:pt x="1366" y="451"/>
                </a:lnTo>
                <a:lnTo>
                  <a:pt x="1366" y="453"/>
                </a:lnTo>
                <a:lnTo>
                  <a:pt x="1364" y="455"/>
                </a:lnTo>
                <a:lnTo>
                  <a:pt x="1362" y="461"/>
                </a:lnTo>
                <a:lnTo>
                  <a:pt x="1362" y="461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70"/>
                </a:lnTo>
                <a:lnTo>
                  <a:pt x="1354" y="472"/>
                </a:lnTo>
                <a:lnTo>
                  <a:pt x="1354" y="476"/>
                </a:lnTo>
                <a:lnTo>
                  <a:pt x="1354" y="476"/>
                </a:lnTo>
                <a:lnTo>
                  <a:pt x="1354" y="476"/>
                </a:lnTo>
                <a:lnTo>
                  <a:pt x="1351" y="478"/>
                </a:lnTo>
                <a:lnTo>
                  <a:pt x="1351" y="478"/>
                </a:lnTo>
                <a:lnTo>
                  <a:pt x="1349" y="478"/>
                </a:lnTo>
                <a:lnTo>
                  <a:pt x="1349" y="478"/>
                </a:lnTo>
                <a:lnTo>
                  <a:pt x="1345" y="480"/>
                </a:lnTo>
                <a:lnTo>
                  <a:pt x="1343" y="482"/>
                </a:lnTo>
                <a:lnTo>
                  <a:pt x="1343" y="484"/>
                </a:lnTo>
                <a:lnTo>
                  <a:pt x="1343" y="482"/>
                </a:lnTo>
                <a:lnTo>
                  <a:pt x="1341" y="482"/>
                </a:lnTo>
                <a:lnTo>
                  <a:pt x="1341" y="482"/>
                </a:lnTo>
                <a:lnTo>
                  <a:pt x="1341" y="480"/>
                </a:lnTo>
                <a:lnTo>
                  <a:pt x="1341" y="478"/>
                </a:lnTo>
                <a:lnTo>
                  <a:pt x="1333" y="472"/>
                </a:lnTo>
                <a:lnTo>
                  <a:pt x="1331" y="470"/>
                </a:lnTo>
                <a:lnTo>
                  <a:pt x="1328" y="463"/>
                </a:lnTo>
                <a:lnTo>
                  <a:pt x="1328" y="463"/>
                </a:lnTo>
                <a:lnTo>
                  <a:pt x="1328" y="459"/>
                </a:lnTo>
                <a:lnTo>
                  <a:pt x="1328" y="457"/>
                </a:lnTo>
                <a:lnTo>
                  <a:pt x="1328" y="455"/>
                </a:lnTo>
                <a:lnTo>
                  <a:pt x="1328" y="455"/>
                </a:lnTo>
                <a:lnTo>
                  <a:pt x="1331" y="455"/>
                </a:lnTo>
                <a:lnTo>
                  <a:pt x="1331" y="457"/>
                </a:lnTo>
                <a:lnTo>
                  <a:pt x="1331" y="457"/>
                </a:lnTo>
                <a:lnTo>
                  <a:pt x="1333" y="457"/>
                </a:lnTo>
                <a:lnTo>
                  <a:pt x="1335" y="457"/>
                </a:lnTo>
                <a:lnTo>
                  <a:pt x="1335" y="457"/>
                </a:lnTo>
                <a:lnTo>
                  <a:pt x="1335" y="455"/>
                </a:lnTo>
                <a:lnTo>
                  <a:pt x="1335" y="455"/>
                </a:lnTo>
                <a:lnTo>
                  <a:pt x="1335" y="453"/>
                </a:lnTo>
                <a:lnTo>
                  <a:pt x="1335" y="453"/>
                </a:lnTo>
                <a:lnTo>
                  <a:pt x="1335" y="451"/>
                </a:lnTo>
                <a:lnTo>
                  <a:pt x="1335" y="449"/>
                </a:lnTo>
                <a:lnTo>
                  <a:pt x="1333" y="445"/>
                </a:lnTo>
                <a:lnTo>
                  <a:pt x="1333" y="443"/>
                </a:lnTo>
                <a:lnTo>
                  <a:pt x="1331" y="440"/>
                </a:lnTo>
                <a:lnTo>
                  <a:pt x="1328" y="440"/>
                </a:lnTo>
                <a:lnTo>
                  <a:pt x="1324" y="436"/>
                </a:lnTo>
                <a:lnTo>
                  <a:pt x="1320" y="434"/>
                </a:lnTo>
                <a:lnTo>
                  <a:pt x="1320" y="432"/>
                </a:lnTo>
                <a:lnTo>
                  <a:pt x="1318" y="432"/>
                </a:lnTo>
                <a:lnTo>
                  <a:pt x="1316" y="432"/>
                </a:lnTo>
                <a:lnTo>
                  <a:pt x="1314" y="432"/>
                </a:lnTo>
                <a:lnTo>
                  <a:pt x="1314" y="432"/>
                </a:lnTo>
                <a:lnTo>
                  <a:pt x="1310" y="436"/>
                </a:lnTo>
                <a:lnTo>
                  <a:pt x="1310" y="438"/>
                </a:lnTo>
                <a:lnTo>
                  <a:pt x="1307" y="440"/>
                </a:lnTo>
                <a:lnTo>
                  <a:pt x="1307" y="443"/>
                </a:lnTo>
                <a:lnTo>
                  <a:pt x="1307" y="445"/>
                </a:lnTo>
                <a:lnTo>
                  <a:pt x="1305" y="447"/>
                </a:lnTo>
                <a:lnTo>
                  <a:pt x="1305" y="449"/>
                </a:lnTo>
                <a:lnTo>
                  <a:pt x="1305" y="451"/>
                </a:lnTo>
                <a:lnTo>
                  <a:pt x="1305" y="451"/>
                </a:lnTo>
                <a:lnTo>
                  <a:pt x="1303" y="453"/>
                </a:lnTo>
                <a:lnTo>
                  <a:pt x="1301" y="455"/>
                </a:lnTo>
                <a:lnTo>
                  <a:pt x="1301" y="455"/>
                </a:lnTo>
                <a:lnTo>
                  <a:pt x="1301" y="457"/>
                </a:lnTo>
                <a:lnTo>
                  <a:pt x="1301" y="457"/>
                </a:lnTo>
                <a:lnTo>
                  <a:pt x="1301" y="457"/>
                </a:lnTo>
                <a:lnTo>
                  <a:pt x="1299" y="455"/>
                </a:lnTo>
                <a:lnTo>
                  <a:pt x="1299" y="455"/>
                </a:lnTo>
                <a:lnTo>
                  <a:pt x="1299" y="455"/>
                </a:lnTo>
                <a:lnTo>
                  <a:pt x="1297" y="453"/>
                </a:lnTo>
                <a:lnTo>
                  <a:pt x="1297" y="453"/>
                </a:lnTo>
                <a:lnTo>
                  <a:pt x="1295" y="451"/>
                </a:lnTo>
                <a:lnTo>
                  <a:pt x="1297" y="449"/>
                </a:lnTo>
                <a:lnTo>
                  <a:pt x="1297" y="447"/>
                </a:lnTo>
                <a:lnTo>
                  <a:pt x="1297" y="445"/>
                </a:lnTo>
                <a:lnTo>
                  <a:pt x="1297" y="443"/>
                </a:lnTo>
                <a:lnTo>
                  <a:pt x="1297" y="443"/>
                </a:lnTo>
                <a:lnTo>
                  <a:pt x="1297" y="440"/>
                </a:lnTo>
                <a:lnTo>
                  <a:pt x="1295" y="440"/>
                </a:lnTo>
                <a:lnTo>
                  <a:pt x="1293" y="436"/>
                </a:lnTo>
                <a:lnTo>
                  <a:pt x="1287" y="432"/>
                </a:lnTo>
                <a:lnTo>
                  <a:pt x="1287" y="430"/>
                </a:lnTo>
                <a:lnTo>
                  <a:pt x="1287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2"/>
                </a:lnTo>
                <a:lnTo>
                  <a:pt x="1291" y="432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28"/>
                </a:lnTo>
                <a:lnTo>
                  <a:pt x="1295" y="428"/>
                </a:lnTo>
                <a:lnTo>
                  <a:pt x="1295" y="428"/>
                </a:lnTo>
                <a:lnTo>
                  <a:pt x="1297" y="428"/>
                </a:lnTo>
                <a:lnTo>
                  <a:pt x="1297" y="426"/>
                </a:lnTo>
                <a:lnTo>
                  <a:pt x="1297" y="426"/>
                </a:lnTo>
                <a:lnTo>
                  <a:pt x="1295" y="426"/>
                </a:lnTo>
                <a:lnTo>
                  <a:pt x="1295" y="426"/>
                </a:lnTo>
                <a:lnTo>
                  <a:pt x="1293" y="426"/>
                </a:lnTo>
                <a:lnTo>
                  <a:pt x="1291" y="426"/>
                </a:lnTo>
                <a:lnTo>
                  <a:pt x="1284" y="424"/>
                </a:lnTo>
                <a:lnTo>
                  <a:pt x="1282" y="426"/>
                </a:lnTo>
                <a:lnTo>
                  <a:pt x="1282" y="424"/>
                </a:lnTo>
                <a:lnTo>
                  <a:pt x="1284" y="424"/>
                </a:lnTo>
                <a:lnTo>
                  <a:pt x="1287" y="422"/>
                </a:lnTo>
                <a:lnTo>
                  <a:pt x="1287" y="422"/>
                </a:lnTo>
                <a:lnTo>
                  <a:pt x="1287" y="422"/>
                </a:lnTo>
                <a:lnTo>
                  <a:pt x="1284" y="422"/>
                </a:lnTo>
                <a:lnTo>
                  <a:pt x="1282" y="424"/>
                </a:lnTo>
                <a:lnTo>
                  <a:pt x="1278" y="424"/>
                </a:lnTo>
                <a:lnTo>
                  <a:pt x="1276" y="426"/>
                </a:lnTo>
                <a:lnTo>
                  <a:pt x="1272" y="424"/>
                </a:lnTo>
                <a:lnTo>
                  <a:pt x="1272" y="422"/>
                </a:lnTo>
                <a:lnTo>
                  <a:pt x="1272" y="422"/>
                </a:lnTo>
                <a:lnTo>
                  <a:pt x="1270" y="422"/>
                </a:lnTo>
                <a:lnTo>
                  <a:pt x="1268" y="422"/>
                </a:lnTo>
                <a:lnTo>
                  <a:pt x="1266" y="422"/>
                </a:lnTo>
                <a:lnTo>
                  <a:pt x="1263" y="422"/>
                </a:lnTo>
                <a:lnTo>
                  <a:pt x="1263" y="422"/>
                </a:lnTo>
                <a:lnTo>
                  <a:pt x="1261" y="422"/>
                </a:lnTo>
                <a:lnTo>
                  <a:pt x="1263" y="419"/>
                </a:lnTo>
                <a:lnTo>
                  <a:pt x="1270" y="415"/>
                </a:lnTo>
                <a:lnTo>
                  <a:pt x="1274" y="413"/>
                </a:lnTo>
                <a:lnTo>
                  <a:pt x="1276" y="411"/>
                </a:lnTo>
                <a:lnTo>
                  <a:pt x="1274" y="411"/>
                </a:lnTo>
                <a:lnTo>
                  <a:pt x="1274" y="411"/>
                </a:lnTo>
                <a:lnTo>
                  <a:pt x="1268" y="411"/>
                </a:lnTo>
                <a:lnTo>
                  <a:pt x="1268" y="411"/>
                </a:lnTo>
                <a:lnTo>
                  <a:pt x="1268" y="409"/>
                </a:lnTo>
                <a:lnTo>
                  <a:pt x="1270" y="407"/>
                </a:lnTo>
                <a:lnTo>
                  <a:pt x="1270" y="407"/>
                </a:lnTo>
                <a:lnTo>
                  <a:pt x="1270" y="407"/>
                </a:lnTo>
                <a:lnTo>
                  <a:pt x="1272" y="407"/>
                </a:lnTo>
                <a:lnTo>
                  <a:pt x="1274" y="409"/>
                </a:lnTo>
                <a:lnTo>
                  <a:pt x="1274" y="409"/>
                </a:lnTo>
                <a:lnTo>
                  <a:pt x="1276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7"/>
                </a:lnTo>
                <a:lnTo>
                  <a:pt x="1278" y="405"/>
                </a:lnTo>
                <a:lnTo>
                  <a:pt x="1278" y="405"/>
                </a:lnTo>
                <a:lnTo>
                  <a:pt x="1278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4" y="405"/>
                </a:lnTo>
                <a:lnTo>
                  <a:pt x="1274" y="405"/>
                </a:lnTo>
                <a:lnTo>
                  <a:pt x="1274" y="403"/>
                </a:lnTo>
                <a:lnTo>
                  <a:pt x="1274" y="403"/>
                </a:lnTo>
                <a:lnTo>
                  <a:pt x="1272" y="401"/>
                </a:lnTo>
                <a:lnTo>
                  <a:pt x="1270" y="396"/>
                </a:lnTo>
                <a:lnTo>
                  <a:pt x="1270" y="396"/>
                </a:lnTo>
                <a:lnTo>
                  <a:pt x="1270" y="396"/>
                </a:lnTo>
                <a:lnTo>
                  <a:pt x="1268" y="394"/>
                </a:lnTo>
                <a:lnTo>
                  <a:pt x="1266" y="394"/>
                </a:lnTo>
                <a:lnTo>
                  <a:pt x="1263" y="392"/>
                </a:lnTo>
                <a:lnTo>
                  <a:pt x="1261" y="392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86"/>
                </a:lnTo>
                <a:lnTo>
                  <a:pt x="1261" y="384"/>
                </a:lnTo>
                <a:lnTo>
                  <a:pt x="1261" y="380"/>
                </a:lnTo>
                <a:lnTo>
                  <a:pt x="1261" y="380"/>
                </a:lnTo>
                <a:lnTo>
                  <a:pt x="1259" y="378"/>
                </a:lnTo>
                <a:lnTo>
                  <a:pt x="1257" y="375"/>
                </a:lnTo>
                <a:lnTo>
                  <a:pt x="1255" y="373"/>
                </a:lnTo>
                <a:lnTo>
                  <a:pt x="1253" y="371"/>
                </a:lnTo>
                <a:lnTo>
                  <a:pt x="1249" y="369"/>
                </a:lnTo>
                <a:lnTo>
                  <a:pt x="1249" y="369"/>
                </a:lnTo>
                <a:lnTo>
                  <a:pt x="1249" y="367"/>
                </a:lnTo>
                <a:lnTo>
                  <a:pt x="1249" y="367"/>
                </a:lnTo>
                <a:lnTo>
                  <a:pt x="1249" y="367"/>
                </a:lnTo>
                <a:lnTo>
                  <a:pt x="1245" y="367"/>
                </a:lnTo>
                <a:lnTo>
                  <a:pt x="1243" y="367"/>
                </a:lnTo>
                <a:lnTo>
                  <a:pt x="1240" y="367"/>
                </a:lnTo>
                <a:lnTo>
                  <a:pt x="1238" y="365"/>
                </a:lnTo>
                <a:lnTo>
                  <a:pt x="1238" y="363"/>
                </a:lnTo>
                <a:lnTo>
                  <a:pt x="1238" y="361"/>
                </a:lnTo>
                <a:lnTo>
                  <a:pt x="1236" y="361"/>
                </a:lnTo>
                <a:lnTo>
                  <a:pt x="1236" y="361"/>
                </a:lnTo>
                <a:lnTo>
                  <a:pt x="1232" y="361"/>
                </a:lnTo>
                <a:lnTo>
                  <a:pt x="1228" y="363"/>
                </a:lnTo>
                <a:lnTo>
                  <a:pt x="1224" y="367"/>
                </a:lnTo>
                <a:lnTo>
                  <a:pt x="1222" y="369"/>
                </a:lnTo>
                <a:lnTo>
                  <a:pt x="1219" y="371"/>
                </a:lnTo>
                <a:lnTo>
                  <a:pt x="1219" y="371"/>
                </a:lnTo>
                <a:lnTo>
                  <a:pt x="1219" y="373"/>
                </a:lnTo>
                <a:lnTo>
                  <a:pt x="1219" y="373"/>
                </a:lnTo>
                <a:lnTo>
                  <a:pt x="1222" y="373"/>
                </a:lnTo>
                <a:lnTo>
                  <a:pt x="1226" y="373"/>
                </a:lnTo>
                <a:lnTo>
                  <a:pt x="1226" y="373"/>
                </a:lnTo>
                <a:lnTo>
                  <a:pt x="1226" y="375"/>
                </a:lnTo>
                <a:lnTo>
                  <a:pt x="1224" y="378"/>
                </a:lnTo>
                <a:lnTo>
                  <a:pt x="1222" y="378"/>
                </a:lnTo>
                <a:lnTo>
                  <a:pt x="1222" y="378"/>
                </a:lnTo>
                <a:lnTo>
                  <a:pt x="1219" y="378"/>
                </a:lnTo>
                <a:lnTo>
                  <a:pt x="1217" y="378"/>
                </a:lnTo>
                <a:lnTo>
                  <a:pt x="1217" y="375"/>
                </a:lnTo>
                <a:lnTo>
                  <a:pt x="1215" y="375"/>
                </a:lnTo>
                <a:lnTo>
                  <a:pt x="1215" y="378"/>
                </a:lnTo>
                <a:lnTo>
                  <a:pt x="1213" y="378"/>
                </a:lnTo>
                <a:lnTo>
                  <a:pt x="1211" y="380"/>
                </a:lnTo>
                <a:lnTo>
                  <a:pt x="1211" y="380"/>
                </a:lnTo>
                <a:lnTo>
                  <a:pt x="1211" y="382"/>
                </a:lnTo>
                <a:lnTo>
                  <a:pt x="1211" y="382"/>
                </a:lnTo>
                <a:lnTo>
                  <a:pt x="1209" y="384"/>
                </a:lnTo>
                <a:lnTo>
                  <a:pt x="1209" y="384"/>
                </a:lnTo>
                <a:lnTo>
                  <a:pt x="1211" y="386"/>
                </a:lnTo>
                <a:lnTo>
                  <a:pt x="1209" y="386"/>
                </a:lnTo>
                <a:lnTo>
                  <a:pt x="1209" y="390"/>
                </a:lnTo>
                <a:lnTo>
                  <a:pt x="1209" y="392"/>
                </a:lnTo>
                <a:lnTo>
                  <a:pt x="1211" y="394"/>
                </a:lnTo>
                <a:lnTo>
                  <a:pt x="1213" y="396"/>
                </a:lnTo>
                <a:lnTo>
                  <a:pt x="1215" y="396"/>
                </a:lnTo>
                <a:lnTo>
                  <a:pt x="1217" y="394"/>
                </a:lnTo>
                <a:lnTo>
                  <a:pt x="1219" y="394"/>
                </a:lnTo>
                <a:lnTo>
                  <a:pt x="1217" y="396"/>
                </a:lnTo>
                <a:lnTo>
                  <a:pt x="1217" y="398"/>
                </a:lnTo>
                <a:lnTo>
                  <a:pt x="1219" y="398"/>
                </a:lnTo>
                <a:lnTo>
                  <a:pt x="1215" y="398"/>
                </a:lnTo>
                <a:lnTo>
                  <a:pt x="1215" y="398"/>
                </a:lnTo>
                <a:lnTo>
                  <a:pt x="1213" y="398"/>
                </a:lnTo>
                <a:lnTo>
                  <a:pt x="1213" y="401"/>
                </a:lnTo>
                <a:lnTo>
                  <a:pt x="1211" y="401"/>
                </a:lnTo>
                <a:lnTo>
                  <a:pt x="1209" y="405"/>
                </a:lnTo>
                <a:lnTo>
                  <a:pt x="1209" y="407"/>
                </a:lnTo>
                <a:lnTo>
                  <a:pt x="1209" y="407"/>
                </a:lnTo>
                <a:lnTo>
                  <a:pt x="1209" y="409"/>
                </a:lnTo>
                <a:lnTo>
                  <a:pt x="1213" y="413"/>
                </a:lnTo>
                <a:lnTo>
                  <a:pt x="1215" y="415"/>
                </a:lnTo>
                <a:lnTo>
                  <a:pt x="1215" y="415"/>
                </a:lnTo>
                <a:lnTo>
                  <a:pt x="1215" y="417"/>
                </a:lnTo>
                <a:lnTo>
                  <a:pt x="1217" y="417"/>
                </a:lnTo>
                <a:lnTo>
                  <a:pt x="1219" y="417"/>
                </a:lnTo>
                <a:lnTo>
                  <a:pt x="1222" y="419"/>
                </a:lnTo>
                <a:lnTo>
                  <a:pt x="1224" y="419"/>
                </a:lnTo>
                <a:lnTo>
                  <a:pt x="1224" y="419"/>
                </a:lnTo>
                <a:lnTo>
                  <a:pt x="1228" y="422"/>
                </a:lnTo>
                <a:lnTo>
                  <a:pt x="1234" y="424"/>
                </a:lnTo>
                <a:lnTo>
                  <a:pt x="1234" y="424"/>
                </a:lnTo>
                <a:lnTo>
                  <a:pt x="1236" y="422"/>
                </a:lnTo>
                <a:lnTo>
                  <a:pt x="1236" y="422"/>
                </a:lnTo>
                <a:lnTo>
                  <a:pt x="1236" y="422"/>
                </a:lnTo>
                <a:lnTo>
                  <a:pt x="1238" y="424"/>
                </a:lnTo>
                <a:lnTo>
                  <a:pt x="1240" y="426"/>
                </a:lnTo>
                <a:lnTo>
                  <a:pt x="1240" y="426"/>
                </a:lnTo>
                <a:lnTo>
                  <a:pt x="1243" y="426"/>
                </a:lnTo>
                <a:lnTo>
                  <a:pt x="1243" y="428"/>
                </a:lnTo>
                <a:lnTo>
                  <a:pt x="1247" y="428"/>
                </a:lnTo>
                <a:lnTo>
                  <a:pt x="1247" y="426"/>
                </a:lnTo>
                <a:lnTo>
                  <a:pt x="1249" y="426"/>
                </a:lnTo>
                <a:lnTo>
                  <a:pt x="1251" y="426"/>
                </a:lnTo>
                <a:lnTo>
                  <a:pt x="1253" y="426"/>
                </a:lnTo>
                <a:lnTo>
                  <a:pt x="1253" y="428"/>
                </a:lnTo>
                <a:lnTo>
                  <a:pt x="1253" y="428"/>
                </a:lnTo>
                <a:lnTo>
                  <a:pt x="1253" y="428"/>
                </a:lnTo>
                <a:lnTo>
                  <a:pt x="1255" y="428"/>
                </a:lnTo>
                <a:lnTo>
                  <a:pt x="1253" y="430"/>
                </a:lnTo>
                <a:lnTo>
                  <a:pt x="1253" y="430"/>
                </a:lnTo>
                <a:lnTo>
                  <a:pt x="1249" y="432"/>
                </a:lnTo>
                <a:lnTo>
                  <a:pt x="1249" y="432"/>
                </a:lnTo>
                <a:lnTo>
                  <a:pt x="1249" y="432"/>
                </a:lnTo>
                <a:lnTo>
                  <a:pt x="1251" y="428"/>
                </a:lnTo>
                <a:lnTo>
                  <a:pt x="1251" y="428"/>
                </a:lnTo>
                <a:lnTo>
                  <a:pt x="1249" y="428"/>
                </a:lnTo>
                <a:lnTo>
                  <a:pt x="1245" y="430"/>
                </a:lnTo>
                <a:lnTo>
                  <a:pt x="1243" y="430"/>
                </a:lnTo>
                <a:lnTo>
                  <a:pt x="1243" y="432"/>
                </a:lnTo>
                <a:lnTo>
                  <a:pt x="1243" y="432"/>
                </a:lnTo>
                <a:lnTo>
                  <a:pt x="1243" y="434"/>
                </a:lnTo>
                <a:lnTo>
                  <a:pt x="1243" y="434"/>
                </a:lnTo>
                <a:lnTo>
                  <a:pt x="1245" y="434"/>
                </a:lnTo>
                <a:lnTo>
                  <a:pt x="1245" y="434"/>
                </a:lnTo>
                <a:lnTo>
                  <a:pt x="1243" y="436"/>
                </a:lnTo>
                <a:lnTo>
                  <a:pt x="1238" y="438"/>
                </a:lnTo>
                <a:lnTo>
                  <a:pt x="1238" y="440"/>
                </a:lnTo>
                <a:lnTo>
                  <a:pt x="1236" y="443"/>
                </a:lnTo>
                <a:lnTo>
                  <a:pt x="1238" y="445"/>
                </a:lnTo>
                <a:lnTo>
                  <a:pt x="1238" y="445"/>
                </a:lnTo>
                <a:lnTo>
                  <a:pt x="1243" y="445"/>
                </a:lnTo>
                <a:lnTo>
                  <a:pt x="1245" y="445"/>
                </a:lnTo>
                <a:lnTo>
                  <a:pt x="1247" y="443"/>
                </a:lnTo>
                <a:lnTo>
                  <a:pt x="1247" y="440"/>
                </a:lnTo>
                <a:lnTo>
                  <a:pt x="1247" y="438"/>
                </a:lnTo>
                <a:lnTo>
                  <a:pt x="1247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51" y="440"/>
                </a:lnTo>
                <a:lnTo>
                  <a:pt x="1251" y="440"/>
                </a:lnTo>
                <a:lnTo>
                  <a:pt x="1251" y="443"/>
                </a:lnTo>
                <a:lnTo>
                  <a:pt x="1251" y="445"/>
                </a:lnTo>
                <a:lnTo>
                  <a:pt x="1251" y="447"/>
                </a:lnTo>
                <a:lnTo>
                  <a:pt x="1251" y="447"/>
                </a:lnTo>
                <a:lnTo>
                  <a:pt x="1251" y="447"/>
                </a:lnTo>
                <a:lnTo>
                  <a:pt x="1253" y="449"/>
                </a:lnTo>
                <a:lnTo>
                  <a:pt x="1253" y="449"/>
                </a:lnTo>
                <a:lnTo>
                  <a:pt x="1251" y="449"/>
                </a:lnTo>
                <a:lnTo>
                  <a:pt x="1247" y="451"/>
                </a:lnTo>
                <a:lnTo>
                  <a:pt x="1245" y="453"/>
                </a:lnTo>
                <a:lnTo>
                  <a:pt x="1243" y="455"/>
                </a:lnTo>
                <a:lnTo>
                  <a:pt x="1240" y="457"/>
                </a:lnTo>
                <a:lnTo>
                  <a:pt x="1238" y="459"/>
                </a:lnTo>
                <a:lnTo>
                  <a:pt x="1234" y="461"/>
                </a:lnTo>
                <a:lnTo>
                  <a:pt x="1234" y="461"/>
                </a:lnTo>
                <a:lnTo>
                  <a:pt x="1232" y="461"/>
                </a:lnTo>
                <a:lnTo>
                  <a:pt x="1230" y="461"/>
                </a:lnTo>
                <a:lnTo>
                  <a:pt x="1228" y="461"/>
                </a:lnTo>
                <a:lnTo>
                  <a:pt x="1226" y="461"/>
                </a:lnTo>
                <a:lnTo>
                  <a:pt x="1226" y="461"/>
                </a:lnTo>
                <a:lnTo>
                  <a:pt x="1226" y="463"/>
                </a:lnTo>
                <a:lnTo>
                  <a:pt x="1222" y="470"/>
                </a:lnTo>
                <a:lnTo>
                  <a:pt x="1222" y="470"/>
                </a:lnTo>
                <a:lnTo>
                  <a:pt x="1226" y="472"/>
                </a:lnTo>
                <a:lnTo>
                  <a:pt x="1226" y="474"/>
                </a:lnTo>
                <a:lnTo>
                  <a:pt x="1228" y="478"/>
                </a:lnTo>
                <a:lnTo>
                  <a:pt x="1228" y="480"/>
                </a:lnTo>
                <a:lnTo>
                  <a:pt x="1226" y="484"/>
                </a:lnTo>
                <a:lnTo>
                  <a:pt x="1226" y="489"/>
                </a:lnTo>
                <a:lnTo>
                  <a:pt x="1226" y="489"/>
                </a:lnTo>
                <a:lnTo>
                  <a:pt x="1224" y="489"/>
                </a:lnTo>
                <a:lnTo>
                  <a:pt x="1222" y="489"/>
                </a:lnTo>
                <a:lnTo>
                  <a:pt x="1217" y="489"/>
                </a:lnTo>
                <a:lnTo>
                  <a:pt x="1217" y="489"/>
                </a:lnTo>
                <a:lnTo>
                  <a:pt x="1215" y="489"/>
                </a:lnTo>
                <a:lnTo>
                  <a:pt x="1217" y="491"/>
                </a:lnTo>
                <a:lnTo>
                  <a:pt x="1219" y="495"/>
                </a:lnTo>
                <a:lnTo>
                  <a:pt x="1222" y="495"/>
                </a:lnTo>
                <a:lnTo>
                  <a:pt x="1219" y="497"/>
                </a:lnTo>
                <a:lnTo>
                  <a:pt x="1219" y="497"/>
                </a:lnTo>
                <a:lnTo>
                  <a:pt x="1219" y="495"/>
                </a:lnTo>
                <a:lnTo>
                  <a:pt x="1219" y="493"/>
                </a:lnTo>
                <a:lnTo>
                  <a:pt x="1211" y="489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3" y="489"/>
                </a:lnTo>
                <a:lnTo>
                  <a:pt x="1215" y="489"/>
                </a:lnTo>
                <a:lnTo>
                  <a:pt x="1217" y="487"/>
                </a:lnTo>
                <a:lnTo>
                  <a:pt x="1217" y="487"/>
                </a:lnTo>
                <a:lnTo>
                  <a:pt x="1219" y="489"/>
                </a:lnTo>
                <a:lnTo>
                  <a:pt x="1219" y="489"/>
                </a:lnTo>
                <a:lnTo>
                  <a:pt x="1222" y="489"/>
                </a:lnTo>
                <a:lnTo>
                  <a:pt x="1224" y="489"/>
                </a:lnTo>
                <a:lnTo>
                  <a:pt x="1224" y="489"/>
                </a:lnTo>
                <a:lnTo>
                  <a:pt x="1226" y="489"/>
                </a:lnTo>
                <a:lnTo>
                  <a:pt x="1226" y="487"/>
                </a:lnTo>
                <a:lnTo>
                  <a:pt x="1226" y="487"/>
                </a:lnTo>
                <a:lnTo>
                  <a:pt x="1226" y="484"/>
                </a:lnTo>
                <a:lnTo>
                  <a:pt x="1226" y="484"/>
                </a:lnTo>
                <a:lnTo>
                  <a:pt x="1224" y="482"/>
                </a:lnTo>
                <a:lnTo>
                  <a:pt x="1224" y="482"/>
                </a:lnTo>
                <a:lnTo>
                  <a:pt x="1222" y="482"/>
                </a:lnTo>
                <a:lnTo>
                  <a:pt x="1219" y="482"/>
                </a:lnTo>
                <a:lnTo>
                  <a:pt x="1219" y="482"/>
                </a:lnTo>
                <a:lnTo>
                  <a:pt x="1222" y="480"/>
                </a:lnTo>
                <a:lnTo>
                  <a:pt x="1222" y="480"/>
                </a:lnTo>
                <a:lnTo>
                  <a:pt x="1219" y="480"/>
                </a:lnTo>
                <a:lnTo>
                  <a:pt x="1217" y="480"/>
                </a:lnTo>
                <a:lnTo>
                  <a:pt x="1215" y="480"/>
                </a:lnTo>
                <a:lnTo>
                  <a:pt x="1215" y="480"/>
                </a:lnTo>
                <a:lnTo>
                  <a:pt x="1215" y="478"/>
                </a:lnTo>
                <a:lnTo>
                  <a:pt x="1213" y="478"/>
                </a:lnTo>
                <a:lnTo>
                  <a:pt x="1211" y="476"/>
                </a:lnTo>
                <a:lnTo>
                  <a:pt x="1211" y="474"/>
                </a:lnTo>
                <a:lnTo>
                  <a:pt x="1213" y="472"/>
                </a:lnTo>
                <a:lnTo>
                  <a:pt x="1213" y="470"/>
                </a:lnTo>
                <a:lnTo>
                  <a:pt x="1215" y="468"/>
                </a:lnTo>
                <a:lnTo>
                  <a:pt x="1217" y="459"/>
                </a:lnTo>
                <a:lnTo>
                  <a:pt x="1217" y="457"/>
                </a:lnTo>
                <a:lnTo>
                  <a:pt x="1215" y="457"/>
                </a:lnTo>
                <a:lnTo>
                  <a:pt x="1211" y="459"/>
                </a:lnTo>
                <a:lnTo>
                  <a:pt x="1211" y="459"/>
                </a:lnTo>
                <a:lnTo>
                  <a:pt x="1209" y="461"/>
                </a:lnTo>
                <a:lnTo>
                  <a:pt x="1209" y="461"/>
                </a:lnTo>
                <a:lnTo>
                  <a:pt x="1209" y="461"/>
                </a:lnTo>
                <a:lnTo>
                  <a:pt x="1207" y="461"/>
                </a:lnTo>
                <a:lnTo>
                  <a:pt x="1207" y="461"/>
                </a:lnTo>
                <a:lnTo>
                  <a:pt x="1209" y="457"/>
                </a:lnTo>
                <a:lnTo>
                  <a:pt x="1211" y="455"/>
                </a:lnTo>
                <a:lnTo>
                  <a:pt x="1211" y="455"/>
                </a:lnTo>
                <a:lnTo>
                  <a:pt x="1207" y="457"/>
                </a:lnTo>
                <a:lnTo>
                  <a:pt x="1203" y="457"/>
                </a:lnTo>
                <a:lnTo>
                  <a:pt x="1203" y="457"/>
                </a:lnTo>
                <a:lnTo>
                  <a:pt x="1201" y="455"/>
                </a:lnTo>
                <a:lnTo>
                  <a:pt x="1201" y="453"/>
                </a:lnTo>
                <a:lnTo>
                  <a:pt x="1199" y="453"/>
                </a:lnTo>
                <a:lnTo>
                  <a:pt x="1199" y="451"/>
                </a:lnTo>
                <a:lnTo>
                  <a:pt x="1196" y="451"/>
                </a:lnTo>
                <a:lnTo>
                  <a:pt x="1196" y="451"/>
                </a:lnTo>
                <a:lnTo>
                  <a:pt x="1194" y="451"/>
                </a:lnTo>
                <a:lnTo>
                  <a:pt x="1192" y="451"/>
                </a:lnTo>
                <a:lnTo>
                  <a:pt x="1190" y="451"/>
                </a:lnTo>
                <a:lnTo>
                  <a:pt x="1188" y="451"/>
                </a:lnTo>
                <a:lnTo>
                  <a:pt x="1188" y="451"/>
                </a:lnTo>
                <a:lnTo>
                  <a:pt x="1190" y="453"/>
                </a:lnTo>
                <a:lnTo>
                  <a:pt x="1190" y="453"/>
                </a:lnTo>
                <a:lnTo>
                  <a:pt x="1186" y="455"/>
                </a:lnTo>
                <a:lnTo>
                  <a:pt x="1184" y="455"/>
                </a:lnTo>
                <a:lnTo>
                  <a:pt x="1182" y="453"/>
                </a:lnTo>
                <a:lnTo>
                  <a:pt x="1180" y="453"/>
                </a:lnTo>
                <a:lnTo>
                  <a:pt x="1180" y="453"/>
                </a:lnTo>
                <a:lnTo>
                  <a:pt x="1178" y="455"/>
                </a:lnTo>
                <a:lnTo>
                  <a:pt x="1180" y="455"/>
                </a:lnTo>
                <a:lnTo>
                  <a:pt x="1182" y="457"/>
                </a:lnTo>
                <a:lnTo>
                  <a:pt x="1182" y="457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61"/>
                </a:lnTo>
                <a:lnTo>
                  <a:pt x="1186" y="466"/>
                </a:lnTo>
                <a:lnTo>
                  <a:pt x="1186" y="466"/>
                </a:lnTo>
                <a:lnTo>
                  <a:pt x="1190" y="463"/>
                </a:lnTo>
                <a:lnTo>
                  <a:pt x="1192" y="463"/>
                </a:lnTo>
                <a:lnTo>
                  <a:pt x="1194" y="463"/>
                </a:lnTo>
                <a:lnTo>
                  <a:pt x="1199" y="466"/>
                </a:lnTo>
                <a:lnTo>
                  <a:pt x="1199" y="468"/>
                </a:lnTo>
                <a:lnTo>
                  <a:pt x="1201" y="468"/>
                </a:lnTo>
                <a:lnTo>
                  <a:pt x="1201" y="468"/>
                </a:lnTo>
                <a:lnTo>
                  <a:pt x="1201" y="470"/>
                </a:lnTo>
                <a:lnTo>
                  <a:pt x="1201" y="470"/>
                </a:lnTo>
                <a:lnTo>
                  <a:pt x="1201" y="470"/>
                </a:lnTo>
                <a:lnTo>
                  <a:pt x="1199" y="472"/>
                </a:lnTo>
                <a:lnTo>
                  <a:pt x="1196" y="472"/>
                </a:lnTo>
                <a:lnTo>
                  <a:pt x="1194" y="472"/>
                </a:lnTo>
                <a:lnTo>
                  <a:pt x="1188" y="470"/>
                </a:lnTo>
                <a:lnTo>
                  <a:pt x="1188" y="470"/>
                </a:lnTo>
                <a:lnTo>
                  <a:pt x="1188" y="470"/>
                </a:lnTo>
                <a:lnTo>
                  <a:pt x="1182" y="463"/>
                </a:lnTo>
                <a:lnTo>
                  <a:pt x="1180" y="461"/>
                </a:lnTo>
                <a:lnTo>
                  <a:pt x="1180" y="461"/>
                </a:lnTo>
                <a:lnTo>
                  <a:pt x="1178" y="461"/>
                </a:lnTo>
                <a:lnTo>
                  <a:pt x="1178" y="461"/>
                </a:lnTo>
                <a:lnTo>
                  <a:pt x="1178" y="463"/>
                </a:lnTo>
                <a:lnTo>
                  <a:pt x="1178" y="463"/>
                </a:lnTo>
                <a:lnTo>
                  <a:pt x="1180" y="466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78" y="468"/>
                </a:lnTo>
                <a:lnTo>
                  <a:pt x="1175" y="470"/>
                </a:lnTo>
                <a:lnTo>
                  <a:pt x="1175" y="470"/>
                </a:lnTo>
                <a:lnTo>
                  <a:pt x="1173" y="470"/>
                </a:lnTo>
                <a:lnTo>
                  <a:pt x="1171" y="470"/>
                </a:lnTo>
                <a:lnTo>
                  <a:pt x="1169" y="470"/>
                </a:lnTo>
                <a:lnTo>
                  <a:pt x="1167" y="468"/>
                </a:lnTo>
                <a:lnTo>
                  <a:pt x="1163" y="468"/>
                </a:lnTo>
                <a:lnTo>
                  <a:pt x="1157" y="468"/>
                </a:lnTo>
                <a:lnTo>
                  <a:pt x="1152" y="468"/>
                </a:lnTo>
                <a:lnTo>
                  <a:pt x="1152" y="468"/>
                </a:lnTo>
                <a:lnTo>
                  <a:pt x="1150" y="468"/>
                </a:lnTo>
                <a:lnTo>
                  <a:pt x="1148" y="468"/>
                </a:lnTo>
                <a:lnTo>
                  <a:pt x="1146" y="468"/>
                </a:lnTo>
                <a:lnTo>
                  <a:pt x="1144" y="470"/>
                </a:lnTo>
                <a:lnTo>
                  <a:pt x="1144" y="470"/>
                </a:lnTo>
                <a:lnTo>
                  <a:pt x="1136" y="470"/>
                </a:lnTo>
                <a:lnTo>
                  <a:pt x="1134" y="470"/>
                </a:lnTo>
                <a:lnTo>
                  <a:pt x="1131" y="470"/>
                </a:lnTo>
                <a:lnTo>
                  <a:pt x="1129" y="470"/>
                </a:lnTo>
                <a:lnTo>
                  <a:pt x="1127" y="470"/>
                </a:lnTo>
                <a:lnTo>
                  <a:pt x="1125" y="470"/>
                </a:lnTo>
                <a:lnTo>
                  <a:pt x="1125" y="470"/>
                </a:lnTo>
                <a:lnTo>
                  <a:pt x="1121" y="468"/>
                </a:lnTo>
                <a:lnTo>
                  <a:pt x="1117" y="468"/>
                </a:lnTo>
                <a:lnTo>
                  <a:pt x="1115" y="466"/>
                </a:lnTo>
                <a:lnTo>
                  <a:pt x="1111" y="461"/>
                </a:lnTo>
                <a:lnTo>
                  <a:pt x="1108" y="459"/>
                </a:lnTo>
                <a:lnTo>
                  <a:pt x="1106" y="461"/>
                </a:lnTo>
                <a:lnTo>
                  <a:pt x="1102" y="461"/>
                </a:lnTo>
                <a:lnTo>
                  <a:pt x="1098" y="461"/>
                </a:lnTo>
                <a:lnTo>
                  <a:pt x="1096" y="461"/>
                </a:lnTo>
                <a:lnTo>
                  <a:pt x="1094" y="461"/>
                </a:lnTo>
                <a:lnTo>
                  <a:pt x="1092" y="459"/>
                </a:lnTo>
                <a:lnTo>
                  <a:pt x="1092" y="459"/>
                </a:lnTo>
                <a:lnTo>
                  <a:pt x="1092" y="457"/>
                </a:lnTo>
                <a:lnTo>
                  <a:pt x="1092" y="457"/>
                </a:lnTo>
                <a:lnTo>
                  <a:pt x="1090" y="457"/>
                </a:lnTo>
                <a:lnTo>
                  <a:pt x="1087" y="457"/>
                </a:lnTo>
                <a:lnTo>
                  <a:pt x="1087" y="457"/>
                </a:lnTo>
                <a:lnTo>
                  <a:pt x="1087" y="455"/>
                </a:lnTo>
                <a:lnTo>
                  <a:pt x="1087" y="455"/>
                </a:lnTo>
                <a:lnTo>
                  <a:pt x="1087" y="455"/>
                </a:lnTo>
                <a:lnTo>
                  <a:pt x="1085" y="455"/>
                </a:lnTo>
                <a:lnTo>
                  <a:pt x="1085" y="455"/>
                </a:lnTo>
                <a:lnTo>
                  <a:pt x="1083" y="455"/>
                </a:lnTo>
                <a:lnTo>
                  <a:pt x="1081" y="453"/>
                </a:lnTo>
                <a:lnTo>
                  <a:pt x="1081" y="451"/>
                </a:lnTo>
                <a:lnTo>
                  <a:pt x="1079" y="449"/>
                </a:lnTo>
                <a:lnTo>
                  <a:pt x="1079" y="445"/>
                </a:lnTo>
                <a:lnTo>
                  <a:pt x="1077" y="445"/>
                </a:lnTo>
                <a:lnTo>
                  <a:pt x="1077" y="443"/>
                </a:lnTo>
                <a:lnTo>
                  <a:pt x="1075" y="443"/>
                </a:lnTo>
                <a:lnTo>
                  <a:pt x="1073" y="440"/>
                </a:lnTo>
                <a:lnTo>
                  <a:pt x="1071" y="440"/>
                </a:lnTo>
                <a:lnTo>
                  <a:pt x="1067" y="440"/>
                </a:lnTo>
                <a:lnTo>
                  <a:pt x="1062" y="443"/>
                </a:lnTo>
                <a:lnTo>
                  <a:pt x="1060" y="443"/>
                </a:lnTo>
                <a:lnTo>
                  <a:pt x="1052" y="447"/>
                </a:lnTo>
                <a:lnTo>
                  <a:pt x="1046" y="447"/>
                </a:lnTo>
                <a:lnTo>
                  <a:pt x="1039" y="449"/>
                </a:lnTo>
                <a:lnTo>
                  <a:pt x="1037" y="449"/>
                </a:lnTo>
                <a:lnTo>
                  <a:pt x="1033" y="453"/>
                </a:lnTo>
                <a:lnTo>
                  <a:pt x="1033" y="455"/>
                </a:lnTo>
                <a:lnTo>
                  <a:pt x="1033" y="457"/>
                </a:lnTo>
                <a:lnTo>
                  <a:pt x="1037" y="459"/>
                </a:lnTo>
                <a:lnTo>
                  <a:pt x="1039" y="459"/>
                </a:lnTo>
                <a:lnTo>
                  <a:pt x="1039" y="459"/>
                </a:lnTo>
                <a:lnTo>
                  <a:pt x="1041" y="459"/>
                </a:lnTo>
                <a:lnTo>
                  <a:pt x="1043" y="459"/>
                </a:lnTo>
                <a:lnTo>
                  <a:pt x="1048" y="459"/>
                </a:lnTo>
                <a:lnTo>
                  <a:pt x="1048" y="457"/>
                </a:lnTo>
                <a:lnTo>
                  <a:pt x="1048" y="457"/>
                </a:lnTo>
                <a:lnTo>
                  <a:pt x="1048" y="455"/>
                </a:lnTo>
                <a:lnTo>
                  <a:pt x="1048" y="455"/>
                </a:lnTo>
                <a:lnTo>
                  <a:pt x="1050" y="455"/>
                </a:lnTo>
                <a:lnTo>
                  <a:pt x="1054" y="455"/>
                </a:lnTo>
                <a:lnTo>
                  <a:pt x="1056" y="455"/>
                </a:lnTo>
                <a:lnTo>
                  <a:pt x="1056" y="455"/>
                </a:lnTo>
                <a:lnTo>
                  <a:pt x="1058" y="453"/>
                </a:lnTo>
                <a:lnTo>
                  <a:pt x="1060" y="453"/>
                </a:lnTo>
                <a:lnTo>
                  <a:pt x="1060" y="453"/>
                </a:lnTo>
                <a:lnTo>
                  <a:pt x="1062" y="455"/>
                </a:lnTo>
                <a:lnTo>
                  <a:pt x="1064" y="453"/>
                </a:lnTo>
                <a:lnTo>
                  <a:pt x="1064" y="451"/>
                </a:lnTo>
                <a:lnTo>
                  <a:pt x="1064" y="451"/>
                </a:lnTo>
                <a:lnTo>
                  <a:pt x="1069" y="449"/>
                </a:lnTo>
                <a:lnTo>
                  <a:pt x="1071" y="447"/>
                </a:lnTo>
                <a:lnTo>
                  <a:pt x="1073" y="447"/>
                </a:lnTo>
                <a:lnTo>
                  <a:pt x="1075" y="449"/>
                </a:lnTo>
                <a:lnTo>
                  <a:pt x="1075" y="449"/>
                </a:lnTo>
                <a:lnTo>
                  <a:pt x="1075" y="451"/>
                </a:lnTo>
                <a:lnTo>
                  <a:pt x="1075" y="451"/>
                </a:lnTo>
                <a:lnTo>
                  <a:pt x="1073" y="453"/>
                </a:lnTo>
                <a:lnTo>
                  <a:pt x="1071" y="453"/>
                </a:lnTo>
                <a:lnTo>
                  <a:pt x="1071" y="453"/>
                </a:lnTo>
                <a:lnTo>
                  <a:pt x="1069" y="453"/>
                </a:lnTo>
                <a:lnTo>
                  <a:pt x="1067" y="455"/>
                </a:lnTo>
                <a:lnTo>
                  <a:pt x="1067" y="455"/>
                </a:lnTo>
                <a:lnTo>
                  <a:pt x="1067" y="457"/>
                </a:lnTo>
                <a:lnTo>
                  <a:pt x="1064" y="459"/>
                </a:lnTo>
                <a:lnTo>
                  <a:pt x="1064" y="457"/>
                </a:lnTo>
                <a:lnTo>
                  <a:pt x="1062" y="457"/>
                </a:lnTo>
                <a:lnTo>
                  <a:pt x="1062" y="457"/>
                </a:lnTo>
                <a:lnTo>
                  <a:pt x="1060" y="459"/>
                </a:lnTo>
                <a:lnTo>
                  <a:pt x="1060" y="459"/>
                </a:lnTo>
                <a:lnTo>
                  <a:pt x="1058" y="461"/>
                </a:lnTo>
                <a:lnTo>
                  <a:pt x="1058" y="461"/>
                </a:lnTo>
                <a:lnTo>
                  <a:pt x="1056" y="461"/>
                </a:lnTo>
                <a:lnTo>
                  <a:pt x="1054" y="461"/>
                </a:lnTo>
                <a:lnTo>
                  <a:pt x="1052" y="461"/>
                </a:lnTo>
                <a:lnTo>
                  <a:pt x="1052" y="461"/>
                </a:lnTo>
                <a:lnTo>
                  <a:pt x="1050" y="461"/>
                </a:lnTo>
                <a:lnTo>
                  <a:pt x="1046" y="461"/>
                </a:lnTo>
                <a:lnTo>
                  <a:pt x="1046" y="461"/>
                </a:lnTo>
                <a:lnTo>
                  <a:pt x="1046" y="463"/>
                </a:lnTo>
                <a:lnTo>
                  <a:pt x="1048" y="463"/>
                </a:lnTo>
                <a:lnTo>
                  <a:pt x="1046" y="466"/>
                </a:lnTo>
                <a:lnTo>
                  <a:pt x="1046" y="468"/>
                </a:lnTo>
                <a:lnTo>
                  <a:pt x="1043" y="468"/>
                </a:lnTo>
                <a:lnTo>
                  <a:pt x="1043" y="470"/>
                </a:lnTo>
                <a:lnTo>
                  <a:pt x="1043" y="470"/>
                </a:lnTo>
                <a:lnTo>
                  <a:pt x="1046" y="472"/>
                </a:lnTo>
                <a:lnTo>
                  <a:pt x="1048" y="474"/>
                </a:lnTo>
                <a:lnTo>
                  <a:pt x="1048" y="476"/>
                </a:lnTo>
                <a:lnTo>
                  <a:pt x="1048" y="476"/>
                </a:lnTo>
                <a:lnTo>
                  <a:pt x="1048" y="478"/>
                </a:lnTo>
                <a:lnTo>
                  <a:pt x="1048" y="478"/>
                </a:lnTo>
                <a:lnTo>
                  <a:pt x="1050" y="480"/>
                </a:lnTo>
                <a:lnTo>
                  <a:pt x="1050" y="482"/>
                </a:lnTo>
                <a:lnTo>
                  <a:pt x="1054" y="484"/>
                </a:lnTo>
                <a:lnTo>
                  <a:pt x="1054" y="484"/>
                </a:lnTo>
                <a:lnTo>
                  <a:pt x="1052" y="487"/>
                </a:lnTo>
                <a:lnTo>
                  <a:pt x="1052" y="487"/>
                </a:lnTo>
                <a:lnTo>
                  <a:pt x="1054" y="489"/>
                </a:lnTo>
                <a:lnTo>
                  <a:pt x="1056" y="491"/>
                </a:lnTo>
                <a:lnTo>
                  <a:pt x="1054" y="491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0" y="489"/>
                </a:lnTo>
                <a:lnTo>
                  <a:pt x="1048" y="487"/>
                </a:lnTo>
                <a:lnTo>
                  <a:pt x="1048" y="489"/>
                </a:lnTo>
                <a:lnTo>
                  <a:pt x="1048" y="489"/>
                </a:lnTo>
                <a:lnTo>
                  <a:pt x="1048" y="493"/>
                </a:lnTo>
                <a:lnTo>
                  <a:pt x="1048" y="493"/>
                </a:lnTo>
                <a:lnTo>
                  <a:pt x="1048" y="493"/>
                </a:lnTo>
                <a:lnTo>
                  <a:pt x="1050" y="497"/>
                </a:lnTo>
                <a:lnTo>
                  <a:pt x="1054" y="501"/>
                </a:lnTo>
                <a:lnTo>
                  <a:pt x="1054" y="501"/>
                </a:lnTo>
                <a:lnTo>
                  <a:pt x="1054" y="501"/>
                </a:lnTo>
                <a:lnTo>
                  <a:pt x="1052" y="501"/>
                </a:lnTo>
                <a:lnTo>
                  <a:pt x="1050" y="499"/>
                </a:lnTo>
                <a:lnTo>
                  <a:pt x="1048" y="497"/>
                </a:lnTo>
                <a:lnTo>
                  <a:pt x="1046" y="495"/>
                </a:lnTo>
                <a:lnTo>
                  <a:pt x="1043" y="493"/>
                </a:lnTo>
                <a:lnTo>
                  <a:pt x="1043" y="493"/>
                </a:lnTo>
                <a:lnTo>
                  <a:pt x="1041" y="491"/>
                </a:lnTo>
                <a:lnTo>
                  <a:pt x="1041" y="491"/>
                </a:lnTo>
                <a:lnTo>
                  <a:pt x="1041" y="491"/>
                </a:lnTo>
                <a:lnTo>
                  <a:pt x="1039" y="489"/>
                </a:lnTo>
                <a:lnTo>
                  <a:pt x="1037" y="487"/>
                </a:lnTo>
                <a:lnTo>
                  <a:pt x="1035" y="484"/>
                </a:lnTo>
                <a:lnTo>
                  <a:pt x="1037" y="484"/>
                </a:lnTo>
                <a:lnTo>
                  <a:pt x="1037" y="487"/>
                </a:lnTo>
                <a:lnTo>
                  <a:pt x="1039" y="487"/>
                </a:lnTo>
                <a:lnTo>
                  <a:pt x="1041" y="487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2"/>
                </a:lnTo>
                <a:lnTo>
                  <a:pt x="1043" y="482"/>
                </a:lnTo>
                <a:lnTo>
                  <a:pt x="1037" y="478"/>
                </a:lnTo>
                <a:lnTo>
                  <a:pt x="1035" y="476"/>
                </a:lnTo>
                <a:lnTo>
                  <a:pt x="1035" y="474"/>
                </a:lnTo>
                <a:lnTo>
                  <a:pt x="1035" y="474"/>
                </a:lnTo>
                <a:lnTo>
                  <a:pt x="1033" y="472"/>
                </a:lnTo>
                <a:lnTo>
                  <a:pt x="1033" y="474"/>
                </a:lnTo>
                <a:lnTo>
                  <a:pt x="1031" y="476"/>
                </a:lnTo>
                <a:lnTo>
                  <a:pt x="1031" y="478"/>
                </a:lnTo>
                <a:lnTo>
                  <a:pt x="1031" y="476"/>
                </a:lnTo>
                <a:lnTo>
                  <a:pt x="1029" y="476"/>
                </a:lnTo>
                <a:lnTo>
                  <a:pt x="1029" y="474"/>
                </a:lnTo>
                <a:lnTo>
                  <a:pt x="1029" y="472"/>
                </a:lnTo>
                <a:lnTo>
                  <a:pt x="1029" y="470"/>
                </a:lnTo>
                <a:lnTo>
                  <a:pt x="1027" y="470"/>
                </a:lnTo>
                <a:lnTo>
                  <a:pt x="1025" y="470"/>
                </a:lnTo>
                <a:lnTo>
                  <a:pt x="1020" y="470"/>
                </a:lnTo>
                <a:lnTo>
                  <a:pt x="1018" y="470"/>
                </a:lnTo>
                <a:lnTo>
                  <a:pt x="1018" y="468"/>
                </a:lnTo>
                <a:lnTo>
                  <a:pt x="1016" y="466"/>
                </a:lnTo>
                <a:lnTo>
                  <a:pt x="1016" y="466"/>
                </a:lnTo>
                <a:lnTo>
                  <a:pt x="1014" y="466"/>
                </a:lnTo>
                <a:lnTo>
                  <a:pt x="1014" y="463"/>
                </a:lnTo>
                <a:lnTo>
                  <a:pt x="1012" y="463"/>
                </a:lnTo>
                <a:lnTo>
                  <a:pt x="1012" y="463"/>
                </a:lnTo>
                <a:lnTo>
                  <a:pt x="1010" y="463"/>
                </a:lnTo>
                <a:lnTo>
                  <a:pt x="1008" y="463"/>
                </a:lnTo>
                <a:lnTo>
                  <a:pt x="1002" y="468"/>
                </a:lnTo>
                <a:lnTo>
                  <a:pt x="999" y="468"/>
                </a:lnTo>
                <a:lnTo>
                  <a:pt x="997" y="468"/>
                </a:lnTo>
                <a:lnTo>
                  <a:pt x="997" y="468"/>
                </a:lnTo>
                <a:lnTo>
                  <a:pt x="997" y="468"/>
                </a:lnTo>
                <a:lnTo>
                  <a:pt x="995" y="468"/>
                </a:lnTo>
                <a:lnTo>
                  <a:pt x="993" y="468"/>
                </a:lnTo>
                <a:lnTo>
                  <a:pt x="991" y="470"/>
                </a:lnTo>
                <a:lnTo>
                  <a:pt x="989" y="470"/>
                </a:lnTo>
                <a:lnTo>
                  <a:pt x="983" y="470"/>
                </a:lnTo>
                <a:lnTo>
                  <a:pt x="983" y="470"/>
                </a:lnTo>
                <a:lnTo>
                  <a:pt x="981" y="470"/>
                </a:lnTo>
                <a:lnTo>
                  <a:pt x="979" y="472"/>
                </a:lnTo>
                <a:lnTo>
                  <a:pt x="979" y="472"/>
                </a:lnTo>
                <a:lnTo>
                  <a:pt x="972" y="472"/>
                </a:lnTo>
                <a:lnTo>
                  <a:pt x="970" y="472"/>
                </a:lnTo>
                <a:lnTo>
                  <a:pt x="968" y="470"/>
                </a:lnTo>
                <a:lnTo>
                  <a:pt x="962" y="470"/>
                </a:lnTo>
                <a:lnTo>
                  <a:pt x="958" y="470"/>
                </a:lnTo>
                <a:lnTo>
                  <a:pt x="955" y="470"/>
                </a:lnTo>
                <a:lnTo>
                  <a:pt x="953" y="470"/>
                </a:lnTo>
                <a:lnTo>
                  <a:pt x="951" y="470"/>
                </a:lnTo>
                <a:lnTo>
                  <a:pt x="949" y="470"/>
                </a:lnTo>
                <a:lnTo>
                  <a:pt x="947" y="468"/>
                </a:lnTo>
                <a:lnTo>
                  <a:pt x="943" y="468"/>
                </a:lnTo>
                <a:lnTo>
                  <a:pt x="941" y="468"/>
                </a:lnTo>
                <a:lnTo>
                  <a:pt x="939" y="468"/>
                </a:lnTo>
                <a:lnTo>
                  <a:pt x="937" y="466"/>
                </a:lnTo>
                <a:lnTo>
                  <a:pt x="935" y="466"/>
                </a:lnTo>
                <a:lnTo>
                  <a:pt x="935" y="466"/>
                </a:lnTo>
                <a:lnTo>
                  <a:pt x="939" y="463"/>
                </a:lnTo>
                <a:lnTo>
                  <a:pt x="939" y="463"/>
                </a:lnTo>
                <a:lnTo>
                  <a:pt x="939" y="461"/>
                </a:lnTo>
                <a:lnTo>
                  <a:pt x="939" y="461"/>
                </a:lnTo>
                <a:lnTo>
                  <a:pt x="941" y="459"/>
                </a:lnTo>
                <a:lnTo>
                  <a:pt x="943" y="459"/>
                </a:lnTo>
                <a:lnTo>
                  <a:pt x="945" y="457"/>
                </a:lnTo>
                <a:lnTo>
                  <a:pt x="951" y="457"/>
                </a:lnTo>
                <a:lnTo>
                  <a:pt x="955" y="457"/>
                </a:lnTo>
                <a:lnTo>
                  <a:pt x="955" y="457"/>
                </a:lnTo>
                <a:lnTo>
                  <a:pt x="955" y="455"/>
                </a:lnTo>
                <a:lnTo>
                  <a:pt x="958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1"/>
                </a:lnTo>
                <a:lnTo>
                  <a:pt x="953" y="449"/>
                </a:lnTo>
                <a:lnTo>
                  <a:pt x="949" y="447"/>
                </a:lnTo>
                <a:lnTo>
                  <a:pt x="947" y="445"/>
                </a:lnTo>
                <a:lnTo>
                  <a:pt x="941" y="443"/>
                </a:lnTo>
                <a:lnTo>
                  <a:pt x="939" y="440"/>
                </a:lnTo>
                <a:lnTo>
                  <a:pt x="935" y="440"/>
                </a:lnTo>
                <a:lnTo>
                  <a:pt x="932" y="438"/>
                </a:lnTo>
                <a:lnTo>
                  <a:pt x="930" y="438"/>
                </a:lnTo>
                <a:lnTo>
                  <a:pt x="928" y="438"/>
                </a:lnTo>
                <a:lnTo>
                  <a:pt x="928" y="438"/>
                </a:lnTo>
                <a:lnTo>
                  <a:pt x="924" y="438"/>
                </a:lnTo>
                <a:lnTo>
                  <a:pt x="924" y="438"/>
                </a:lnTo>
                <a:lnTo>
                  <a:pt x="924" y="438"/>
                </a:lnTo>
                <a:lnTo>
                  <a:pt x="926" y="443"/>
                </a:lnTo>
                <a:lnTo>
                  <a:pt x="926" y="443"/>
                </a:lnTo>
                <a:lnTo>
                  <a:pt x="924" y="443"/>
                </a:lnTo>
                <a:lnTo>
                  <a:pt x="922" y="440"/>
                </a:lnTo>
                <a:lnTo>
                  <a:pt x="922" y="440"/>
                </a:lnTo>
                <a:lnTo>
                  <a:pt x="920" y="440"/>
                </a:lnTo>
                <a:lnTo>
                  <a:pt x="911" y="440"/>
                </a:lnTo>
                <a:lnTo>
                  <a:pt x="911" y="440"/>
                </a:lnTo>
                <a:lnTo>
                  <a:pt x="909" y="440"/>
                </a:lnTo>
                <a:lnTo>
                  <a:pt x="907" y="440"/>
                </a:lnTo>
                <a:lnTo>
                  <a:pt x="901" y="438"/>
                </a:lnTo>
                <a:lnTo>
                  <a:pt x="897" y="436"/>
                </a:lnTo>
                <a:lnTo>
                  <a:pt x="895" y="436"/>
                </a:lnTo>
                <a:lnTo>
                  <a:pt x="891" y="434"/>
                </a:lnTo>
                <a:lnTo>
                  <a:pt x="888" y="432"/>
                </a:lnTo>
                <a:lnTo>
                  <a:pt x="886" y="432"/>
                </a:lnTo>
                <a:lnTo>
                  <a:pt x="872" y="430"/>
                </a:lnTo>
                <a:lnTo>
                  <a:pt x="867" y="428"/>
                </a:lnTo>
                <a:lnTo>
                  <a:pt x="865" y="428"/>
                </a:lnTo>
                <a:lnTo>
                  <a:pt x="857" y="424"/>
                </a:lnTo>
                <a:lnTo>
                  <a:pt x="855" y="422"/>
                </a:lnTo>
                <a:lnTo>
                  <a:pt x="851" y="419"/>
                </a:lnTo>
                <a:lnTo>
                  <a:pt x="847" y="419"/>
                </a:lnTo>
                <a:lnTo>
                  <a:pt x="844" y="417"/>
                </a:lnTo>
                <a:lnTo>
                  <a:pt x="840" y="417"/>
                </a:lnTo>
                <a:lnTo>
                  <a:pt x="834" y="417"/>
                </a:lnTo>
                <a:lnTo>
                  <a:pt x="830" y="417"/>
                </a:lnTo>
                <a:lnTo>
                  <a:pt x="830" y="417"/>
                </a:lnTo>
                <a:lnTo>
                  <a:pt x="826" y="417"/>
                </a:lnTo>
                <a:lnTo>
                  <a:pt x="826" y="417"/>
                </a:lnTo>
                <a:lnTo>
                  <a:pt x="826" y="419"/>
                </a:lnTo>
                <a:lnTo>
                  <a:pt x="823" y="419"/>
                </a:lnTo>
                <a:lnTo>
                  <a:pt x="823" y="422"/>
                </a:lnTo>
                <a:lnTo>
                  <a:pt x="823" y="424"/>
                </a:lnTo>
                <a:lnTo>
                  <a:pt x="821" y="426"/>
                </a:lnTo>
                <a:lnTo>
                  <a:pt x="821" y="426"/>
                </a:lnTo>
                <a:lnTo>
                  <a:pt x="819" y="428"/>
                </a:lnTo>
                <a:lnTo>
                  <a:pt x="817" y="428"/>
                </a:lnTo>
                <a:lnTo>
                  <a:pt x="817" y="428"/>
                </a:lnTo>
                <a:lnTo>
                  <a:pt x="811" y="428"/>
                </a:lnTo>
                <a:lnTo>
                  <a:pt x="809" y="430"/>
                </a:lnTo>
                <a:lnTo>
                  <a:pt x="807" y="430"/>
                </a:lnTo>
                <a:lnTo>
                  <a:pt x="805" y="428"/>
                </a:lnTo>
                <a:lnTo>
                  <a:pt x="805" y="428"/>
                </a:lnTo>
                <a:lnTo>
                  <a:pt x="805" y="428"/>
                </a:lnTo>
                <a:lnTo>
                  <a:pt x="805" y="426"/>
                </a:lnTo>
                <a:lnTo>
                  <a:pt x="805" y="426"/>
                </a:lnTo>
                <a:lnTo>
                  <a:pt x="809" y="422"/>
                </a:lnTo>
                <a:lnTo>
                  <a:pt x="809" y="422"/>
                </a:lnTo>
                <a:lnTo>
                  <a:pt x="807" y="419"/>
                </a:lnTo>
                <a:lnTo>
                  <a:pt x="805" y="419"/>
                </a:lnTo>
                <a:lnTo>
                  <a:pt x="805" y="415"/>
                </a:lnTo>
                <a:lnTo>
                  <a:pt x="805" y="413"/>
                </a:lnTo>
                <a:lnTo>
                  <a:pt x="805" y="411"/>
                </a:lnTo>
                <a:lnTo>
                  <a:pt x="805" y="409"/>
                </a:lnTo>
                <a:lnTo>
                  <a:pt x="805" y="409"/>
                </a:lnTo>
                <a:lnTo>
                  <a:pt x="803" y="409"/>
                </a:lnTo>
                <a:lnTo>
                  <a:pt x="803" y="409"/>
                </a:lnTo>
                <a:lnTo>
                  <a:pt x="800" y="409"/>
                </a:lnTo>
                <a:lnTo>
                  <a:pt x="800" y="411"/>
                </a:lnTo>
                <a:lnTo>
                  <a:pt x="798" y="411"/>
                </a:lnTo>
                <a:lnTo>
                  <a:pt x="796" y="413"/>
                </a:lnTo>
                <a:lnTo>
                  <a:pt x="798" y="413"/>
                </a:lnTo>
                <a:lnTo>
                  <a:pt x="798" y="413"/>
                </a:lnTo>
                <a:lnTo>
                  <a:pt x="798" y="413"/>
                </a:lnTo>
                <a:lnTo>
                  <a:pt x="800" y="413"/>
                </a:lnTo>
                <a:lnTo>
                  <a:pt x="800" y="413"/>
                </a:lnTo>
                <a:lnTo>
                  <a:pt x="798" y="415"/>
                </a:lnTo>
                <a:lnTo>
                  <a:pt x="798" y="415"/>
                </a:lnTo>
                <a:lnTo>
                  <a:pt x="796" y="417"/>
                </a:lnTo>
                <a:lnTo>
                  <a:pt x="796" y="417"/>
                </a:lnTo>
                <a:lnTo>
                  <a:pt x="794" y="417"/>
                </a:lnTo>
                <a:lnTo>
                  <a:pt x="794" y="417"/>
                </a:lnTo>
                <a:lnTo>
                  <a:pt x="794" y="419"/>
                </a:lnTo>
                <a:lnTo>
                  <a:pt x="794" y="419"/>
                </a:lnTo>
                <a:lnTo>
                  <a:pt x="792" y="422"/>
                </a:lnTo>
                <a:lnTo>
                  <a:pt x="792" y="422"/>
                </a:lnTo>
                <a:lnTo>
                  <a:pt x="792" y="424"/>
                </a:lnTo>
                <a:lnTo>
                  <a:pt x="794" y="426"/>
                </a:lnTo>
                <a:lnTo>
                  <a:pt x="794" y="428"/>
                </a:lnTo>
                <a:lnTo>
                  <a:pt x="792" y="430"/>
                </a:lnTo>
                <a:lnTo>
                  <a:pt x="790" y="430"/>
                </a:lnTo>
                <a:lnTo>
                  <a:pt x="786" y="428"/>
                </a:lnTo>
                <a:lnTo>
                  <a:pt x="784" y="428"/>
                </a:lnTo>
                <a:lnTo>
                  <a:pt x="782" y="426"/>
                </a:lnTo>
                <a:lnTo>
                  <a:pt x="779" y="424"/>
                </a:lnTo>
                <a:lnTo>
                  <a:pt x="773" y="419"/>
                </a:lnTo>
                <a:lnTo>
                  <a:pt x="773" y="419"/>
                </a:lnTo>
                <a:lnTo>
                  <a:pt x="771" y="417"/>
                </a:lnTo>
                <a:lnTo>
                  <a:pt x="771" y="413"/>
                </a:lnTo>
                <a:lnTo>
                  <a:pt x="769" y="411"/>
                </a:lnTo>
                <a:lnTo>
                  <a:pt x="765" y="407"/>
                </a:lnTo>
                <a:lnTo>
                  <a:pt x="765" y="405"/>
                </a:lnTo>
                <a:lnTo>
                  <a:pt x="763" y="403"/>
                </a:lnTo>
                <a:lnTo>
                  <a:pt x="756" y="398"/>
                </a:lnTo>
                <a:lnTo>
                  <a:pt x="754" y="398"/>
                </a:lnTo>
                <a:lnTo>
                  <a:pt x="754" y="398"/>
                </a:lnTo>
                <a:lnTo>
                  <a:pt x="752" y="398"/>
                </a:lnTo>
                <a:lnTo>
                  <a:pt x="752" y="398"/>
                </a:lnTo>
                <a:lnTo>
                  <a:pt x="750" y="401"/>
                </a:lnTo>
                <a:lnTo>
                  <a:pt x="750" y="403"/>
                </a:lnTo>
                <a:lnTo>
                  <a:pt x="752" y="403"/>
                </a:lnTo>
                <a:lnTo>
                  <a:pt x="754" y="403"/>
                </a:lnTo>
                <a:lnTo>
                  <a:pt x="752" y="405"/>
                </a:lnTo>
                <a:lnTo>
                  <a:pt x="752" y="405"/>
                </a:lnTo>
                <a:lnTo>
                  <a:pt x="754" y="405"/>
                </a:lnTo>
                <a:lnTo>
                  <a:pt x="759" y="407"/>
                </a:lnTo>
                <a:lnTo>
                  <a:pt x="756" y="407"/>
                </a:lnTo>
                <a:lnTo>
                  <a:pt x="752" y="409"/>
                </a:lnTo>
                <a:lnTo>
                  <a:pt x="750" y="411"/>
                </a:lnTo>
                <a:lnTo>
                  <a:pt x="748" y="413"/>
                </a:lnTo>
                <a:lnTo>
                  <a:pt x="748" y="413"/>
                </a:lnTo>
                <a:lnTo>
                  <a:pt x="744" y="417"/>
                </a:lnTo>
                <a:lnTo>
                  <a:pt x="742" y="419"/>
                </a:lnTo>
                <a:lnTo>
                  <a:pt x="740" y="419"/>
                </a:lnTo>
                <a:lnTo>
                  <a:pt x="738" y="422"/>
                </a:lnTo>
                <a:lnTo>
                  <a:pt x="738" y="419"/>
                </a:lnTo>
                <a:lnTo>
                  <a:pt x="738" y="419"/>
                </a:lnTo>
                <a:lnTo>
                  <a:pt x="738" y="417"/>
                </a:lnTo>
                <a:lnTo>
                  <a:pt x="738" y="417"/>
                </a:lnTo>
                <a:lnTo>
                  <a:pt x="740" y="415"/>
                </a:lnTo>
                <a:lnTo>
                  <a:pt x="740" y="415"/>
                </a:lnTo>
                <a:lnTo>
                  <a:pt x="740" y="413"/>
                </a:lnTo>
                <a:lnTo>
                  <a:pt x="740" y="413"/>
                </a:lnTo>
                <a:lnTo>
                  <a:pt x="740" y="415"/>
                </a:lnTo>
                <a:lnTo>
                  <a:pt x="738" y="415"/>
                </a:lnTo>
                <a:lnTo>
                  <a:pt x="738" y="415"/>
                </a:lnTo>
                <a:lnTo>
                  <a:pt x="735" y="417"/>
                </a:lnTo>
                <a:lnTo>
                  <a:pt x="731" y="417"/>
                </a:lnTo>
                <a:lnTo>
                  <a:pt x="723" y="419"/>
                </a:lnTo>
                <a:lnTo>
                  <a:pt x="719" y="422"/>
                </a:lnTo>
                <a:lnTo>
                  <a:pt x="717" y="424"/>
                </a:lnTo>
                <a:lnTo>
                  <a:pt x="715" y="426"/>
                </a:lnTo>
                <a:lnTo>
                  <a:pt x="712" y="430"/>
                </a:lnTo>
                <a:lnTo>
                  <a:pt x="710" y="432"/>
                </a:lnTo>
                <a:lnTo>
                  <a:pt x="710" y="432"/>
                </a:lnTo>
                <a:lnTo>
                  <a:pt x="710" y="432"/>
                </a:lnTo>
                <a:lnTo>
                  <a:pt x="710" y="430"/>
                </a:lnTo>
                <a:lnTo>
                  <a:pt x="710" y="428"/>
                </a:lnTo>
                <a:lnTo>
                  <a:pt x="708" y="428"/>
                </a:lnTo>
                <a:lnTo>
                  <a:pt x="708" y="426"/>
                </a:lnTo>
                <a:lnTo>
                  <a:pt x="708" y="426"/>
                </a:lnTo>
                <a:lnTo>
                  <a:pt x="706" y="428"/>
                </a:lnTo>
                <a:lnTo>
                  <a:pt x="706" y="430"/>
                </a:lnTo>
                <a:lnTo>
                  <a:pt x="706" y="430"/>
                </a:lnTo>
                <a:lnTo>
                  <a:pt x="706" y="428"/>
                </a:lnTo>
                <a:lnTo>
                  <a:pt x="704" y="428"/>
                </a:lnTo>
                <a:lnTo>
                  <a:pt x="702" y="426"/>
                </a:lnTo>
                <a:lnTo>
                  <a:pt x="700" y="426"/>
                </a:lnTo>
                <a:lnTo>
                  <a:pt x="698" y="428"/>
                </a:lnTo>
                <a:lnTo>
                  <a:pt x="698" y="428"/>
                </a:lnTo>
                <a:lnTo>
                  <a:pt x="698" y="428"/>
                </a:lnTo>
                <a:lnTo>
                  <a:pt x="698" y="430"/>
                </a:lnTo>
                <a:lnTo>
                  <a:pt x="698" y="430"/>
                </a:lnTo>
                <a:lnTo>
                  <a:pt x="696" y="430"/>
                </a:lnTo>
                <a:lnTo>
                  <a:pt x="694" y="432"/>
                </a:lnTo>
                <a:lnTo>
                  <a:pt x="691" y="434"/>
                </a:lnTo>
                <a:lnTo>
                  <a:pt x="689" y="434"/>
                </a:lnTo>
                <a:lnTo>
                  <a:pt x="687" y="434"/>
                </a:lnTo>
                <a:lnTo>
                  <a:pt x="685" y="436"/>
                </a:lnTo>
                <a:lnTo>
                  <a:pt x="685" y="436"/>
                </a:lnTo>
                <a:lnTo>
                  <a:pt x="685" y="438"/>
                </a:lnTo>
                <a:lnTo>
                  <a:pt x="685" y="438"/>
                </a:lnTo>
                <a:lnTo>
                  <a:pt x="685" y="440"/>
                </a:lnTo>
                <a:lnTo>
                  <a:pt x="685" y="440"/>
                </a:lnTo>
                <a:lnTo>
                  <a:pt x="687" y="440"/>
                </a:lnTo>
                <a:lnTo>
                  <a:pt x="687" y="440"/>
                </a:lnTo>
                <a:lnTo>
                  <a:pt x="687" y="443"/>
                </a:lnTo>
                <a:lnTo>
                  <a:pt x="685" y="443"/>
                </a:lnTo>
                <a:lnTo>
                  <a:pt x="677" y="443"/>
                </a:lnTo>
                <a:lnTo>
                  <a:pt x="677" y="443"/>
                </a:lnTo>
                <a:lnTo>
                  <a:pt x="677" y="443"/>
                </a:lnTo>
                <a:lnTo>
                  <a:pt x="679" y="445"/>
                </a:lnTo>
                <a:lnTo>
                  <a:pt x="679" y="445"/>
                </a:lnTo>
                <a:lnTo>
                  <a:pt x="679" y="445"/>
                </a:lnTo>
                <a:lnTo>
                  <a:pt x="677" y="445"/>
                </a:lnTo>
                <a:lnTo>
                  <a:pt x="675" y="445"/>
                </a:lnTo>
                <a:lnTo>
                  <a:pt x="675" y="443"/>
                </a:lnTo>
                <a:lnTo>
                  <a:pt x="675" y="440"/>
                </a:lnTo>
                <a:lnTo>
                  <a:pt x="677" y="438"/>
                </a:lnTo>
                <a:lnTo>
                  <a:pt x="679" y="438"/>
                </a:lnTo>
                <a:lnTo>
                  <a:pt x="681" y="436"/>
                </a:lnTo>
                <a:lnTo>
                  <a:pt x="683" y="434"/>
                </a:lnTo>
                <a:lnTo>
                  <a:pt x="685" y="432"/>
                </a:lnTo>
                <a:lnTo>
                  <a:pt x="689" y="432"/>
                </a:lnTo>
                <a:lnTo>
                  <a:pt x="691" y="430"/>
                </a:lnTo>
                <a:lnTo>
                  <a:pt x="694" y="430"/>
                </a:lnTo>
                <a:lnTo>
                  <a:pt x="694" y="428"/>
                </a:lnTo>
                <a:lnTo>
                  <a:pt x="696" y="426"/>
                </a:lnTo>
                <a:lnTo>
                  <a:pt x="696" y="426"/>
                </a:lnTo>
                <a:lnTo>
                  <a:pt x="698" y="424"/>
                </a:lnTo>
                <a:lnTo>
                  <a:pt x="704" y="424"/>
                </a:lnTo>
                <a:lnTo>
                  <a:pt x="706" y="424"/>
                </a:lnTo>
                <a:lnTo>
                  <a:pt x="706" y="424"/>
                </a:lnTo>
                <a:lnTo>
                  <a:pt x="710" y="422"/>
                </a:lnTo>
                <a:lnTo>
                  <a:pt x="712" y="422"/>
                </a:lnTo>
                <a:lnTo>
                  <a:pt x="715" y="422"/>
                </a:lnTo>
                <a:lnTo>
                  <a:pt x="719" y="419"/>
                </a:lnTo>
                <a:lnTo>
                  <a:pt x="729" y="413"/>
                </a:lnTo>
                <a:lnTo>
                  <a:pt x="731" y="411"/>
                </a:lnTo>
                <a:lnTo>
                  <a:pt x="731" y="411"/>
                </a:lnTo>
                <a:lnTo>
                  <a:pt x="729" y="409"/>
                </a:lnTo>
                <a:lnTo>
                  <a:pt x="729" y="407"/>
                </a:lnTo>
                <a:lnTo>
                  <a:pt x="729" y="409"/>
                </a:lnTo>
                <a:lnTo>
                  <a:pt x="725" y="411"/>
                </a:lnTo>
                <a:lnTo>
                  <a:pt x="725" y="411"/>
                </a:lnTo>
                <a:lnTo>
                  <a:pt x="723" y="411"/>
                </a:lnTo>
                <a:lnTo>
                  <a:pt x="721" y="411"/>
                </a:lnTo>
                <a:lnTo>
                  <a:pt x="721" y="411"/>
                </a:lnTo>
                <a:lnTo>
                  <a:pt x="719" y="409"/>
                </a:lnTo>
                <a:lnTo>
                  <a:pt x="717" y="409"/>
                </a:lnTo>
                <a:lnTo>
                  <a:pt x="715" y="409"/>
                </a:lnTo>
                <a:lnTo>
                  <a:pt x="710" y="411"/>
                </a:lnTo>
                <a:lnTo>
                  <a:pt x="710" y="413"/>
                </a:lnTo>
                <a:lnTo>
                  <a:pt x="710" y="413"/>
                </a:lnTo>
                <a:lnTo>
                  <a:pt x="708" y="415"/>
                </a:lnTo>
                <a:lnTo>
                  <a:pt x="706" y="415"/>
                </a:lnTo>
                <a:lnTo>
                  <a:pt x="706" y="415"/>
                </a:lnTo>
                <a:lnTo>
                  <a:pt x="704" y="415"/>
                </a:lnTo>
                <a:lnTo>
                  <a:pt x="702" y="415"/>
                </a:lnTo>
                <a:lnTo>
                  <a:pt x="696" y="419"/>
                </a:lnTo>
                <a:lnTo>
                  <a:pt x="694" y="419"/>
                </a:lnTo>
                <a:lnTo>
                  <a:pt x="691" y="419"/>
                </a:lnTo>
                <a:lnTo>
                  <a:pt x="691" y="419"/>
                </a:lnTo>
                <a:lnTo>
                  <a:pt x="689" y="419"/>
                </a:lnTo>
                <a:lnTo>
                  <a:pt x="687" y="419"/>
                </a:lnTo>
                <a:lnTo>
                  <a:pt x="687" y="419"/>
                </a:lnTo>
                <a:lnTo>
                  <a:pt x="687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7" y="422"/>
                </a:lnTo>
                <a:lnTo>
                  <a:pt x="683" y="422"/>
                </a:lnTo>
                <a:lnTo>
                  <a:pt x="683" y="422"/>
                </a:lnTo>
                <a:lnTo>
                  <a:pt x="681" y="426"/>
                </a:lnTo>
                <a:lnTo>
                  <a:pt x="679" y="426"/>
                </a:lnTo>
                <a:lnTo>
                  <a:pt x="679" y="428"/>
                </a:lnTo>
                <a:lnTo>
                  <a:pt x="677" y="428"/>
                </a:lnTo>
                <a:lnTo>
                  <a:pt x="675" y="428"/>
                </a:lnTo>
                <a:lnTo>
                  <a:pt x="671" y="430"/>
                </a:lnTo>
                <a:lnTo>
                  <a:pt x="666" y="430"/>
                </a:lnTo>
                <a:lnTo>
                  <a:pt x="664" y="432"/>
                </a:lnTo>
                <a:lnTo>
                  <a:pt x="664" y="432"/>
                </a:lnTo>
                <a:lnTo>
                  <a:pt x="666" y="428"/>
                </a:lnTo>
                <a:lnTo>
                  <a:pt x="666" y="428"/>
                </a:lnTo>
                <a:lnTo>
                  <a:pt x="668" y="426"/>
                </a:lnTo>
                <a:lnTo>
                  <a:pt x="668" y="426"/>
                </a:lnTo>
                <a:lnTo>
                  <a:pt x="666" y="424"/>
                </a:lnTo>
                <a:lnTo>
                  <a:pt x="664" y="424"/>
                </a:lnTo>
                <a:lnTo>
                  <a:pt x="664" y="422"/>
                </a:lnTo>
                <a:lnTo>
                  <a:pt x="662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4"/>
                </a:lnTo>
                <a:lnTo>
                  <a:pt x="660" y="424"/>
                </a:lnTo>
                <a:lnTo>
                  <a:pt x="660" y="426"/>
                </a:lnTo>
                <a:lnTo>
                  <a:pt x="660" y="426"/>
                </a:lnTo>
                <a:lnTo>
                  <a:pt x="654" y="426"/>
                </a:lnTo>
                <a:lnTo>
                  <a:pt x="650" y="426"/>
                </a:lnTo>
                <a:lnTo>
                  <a:pt x="650" y="428"/>
                </a:lnTo>
                <a:lnTo>
                  <a:pt x="650" y="428"/>
                </a:lnTo>
                <a:lnTo>
                  <a:pt x="647" y="430"/>
                </a:lnTo>
                <a:lnTo>
                  <a:pt x="647" y="430"/>
                </a:lnTo>
                <a:lnTo>
                  <a:pt x="645" y="430"/>
                </a:lnTo>
                <a:lnTo>
                  <a:pt x="643" y="430"/>
                </a:lnTo>
                <a:lnTo>
                  <a:pt x="641" y="430"/>
                </a:lnTo>
                <a:lnTo>
                  <a:pt x="639" y="436"/>
                </a:lnTo>
                <a:lnTo>
                  <a:pt x="639" y="436"/>
                </a:lnTo>
                <a:lnTo>
                  <a:pt x="641" y="436"/>
                </a:lnTo>
                <a:lnTo>
                  <a:pt x="643" y="438"/>
                </a:lnTo>
                <a:lnTo>
                  <a:pt x="643" y="438"/>
                </a:lnTo>
                <a:lnTo>
                  <a:pt x="643" y="438"/>
                </a:lnTo>
                <a:lnTo>
                  <a:pt x="641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40"/>
                </a:lnTo>
                <a:lnTo>
                  <a:pt x="639" y="440"/>
                </a:lnTo>
                <a:lnTo>
                  <a:pt x="643" y="440"/>
                </a:lnTo>
                <a:lnTo>
                  <a:pt x="645" y="443"/>
                </a:lnTo>
                <a:lnTo>
                  <a:pt x="645" y="443"/>
                </a:lnTo>
                <a:lnTo>
                  <a:pt x="650" y="447"/>
                </a:lnTo>
                <a:lnTo>
                  <a:pt x="647" y="447"/>
                </a:lnTo>
                <a:lnTo>
                  <a:pt x="647" y="447"/>
                </a:lnTo>
                <a:lnTo>
                  <a:pt x="639" y="443"/>
                </a:lnTo>
                <a:lnTo>
                  <a:pt x="635" y="440"/>
                </a:lnTo>
                <a:lnTo>
                  <a:pt x="631" y="440"/>
                </a:lnTo>
                <a:lnTo>
                  <a:pt x="627" y="440"/>
                </a:lnTo>
                <a:lnTo>
                  <a:pt x="622" y="440"/>
                </a:lnTo>
                <a:lnTo>
                  <a:pt x="620" y="438"/>
                </a:lnTo>
                <a:lnTo>
                  <a:pt x="610" y="436"/>
                </a:lnTo>
                <a:lnTo>
                  <a:pt x="608" y="434"/>
                </a:lnTo>
                <a:lnTo>
                  <a:pt x="603" y="432"/>
                </a:lnTo>
                <a:lnTo>
                  <a:pt x="599" y="430"/>
                </a:lnTo>
                <a:lnTo>
                  <a:pt x="591" y="426"/>
                </a:lnTo>
                <a:lnTo>
                  <a:pt x="580" y="422"/>
                </a:lnTo>
                <a:lnTo>
                  <a:pt x="574" y="424"/>
                </a:lnTo>
                <a:lnTo>
                  <a:pt x="568" y="422"/>
                </a:lnTo>
                <a:lnTo>
                  <a:pt x="566" y="422"/>
                </a:lnTo>
                <a:lnTo>
                  <a:pt x="564" y="422"/>
                </a:lnTo>
                <a:lnTo>
                  <a:pt x="562" y="422"/>
                </a:lnTo>
                <a:lnTo>
                  <a:pt x="559" y="422"/>
                </a:lnTo>
                <a:lnTo>
                  <a:pt x="559" y="422"/>
                </a:lnTo>
                <a:lnTo>
                  <a:pt x="557" y="419"/>
                </a:lnTo>
                <a:lnTo>
                  <a:pt x="555" y="419"/>
                </a:lnTo>
                <a:lnTo>
                  <a:pt x="547" y="415"/>
                </a:lnTo>
                <a:lnTo>
                  <a:pt x="545" y="415"/>
                </a:lnTo>
                <a:lnTo>
                  <a:pt x="541" y="411"/>
                </a:lnTo>
                <a:lnTo>
                  <a:pt x="532" y="409"/>
                </a:lnTo>
                <a:lnTo>
                  <a:pt x="532" y="411"/>
                </a:lnTo>
                <a:lnTo>
                  <a:pt x="530" y="411"/>
                </a:lnTo>
                <a:lnTo>
                  <a:pt x="528" y="411"/>
                </a:lnTo>
                <a:lnTo>
                  <a:pt x="526" y="411"/>
                </a:lnTo>
                <a:lnTo>
                  <a:pt x="520" y="411"/>
                </a:lnTo>
                <a:lnTo>
                  <a:pt x="515" y="411"/>
                </a:lnTo>
                <a:lnTo>
                  <a:pt x="513" y="413"/>
                </a:lnTo>
                <a:lnTo>
                  <a:pt x="505" y="413"/>
                </a:lnTo>
                <a:lnTo>
                  <a:pt x="503" y="411"/>
                </a:lnTo>
                <a:lnTo>
                  <a:pt x="501" y="411"/>
                </a:lnTo>
                <a:lnTo>
                  <a:pt x="495" y="409"/>
                </a:lnTo>
                <a:lnTo>
                  <a:pt x="492" y="409"/>
                </a:lnTo>
                <a:lnTo>
                  <a:pt x="488" y="409"/>
                </a:lnTo>
                <a:lnTo>
                  <a:pt x="482" y="409"/>
                </a:lnTo>
                <a:lnTo>
                  <a:pt x="478" y="409"/>
                </a:lnTo>
                <a:lnTo>
                  <a:pt x="467" y="407"/>
                </a:lnTo>
                <a:lnTo>
                  <a:pt x="467" y="407"/>
                </a:lnTo>
                <a:lnTo>
                  <a:pt x="465" y="405"/>
                </a:lnTo>
                <a:lnTo>
                  <a:pt x="463" y="405"/>
                </a:lnTo>
                <a:lnTo>
                  <a:pt x="461" y="403"/>
                </a:lnTo>
                <a:lnTo>
                  <a:pt x="461" y="403"/>
                </a:lnTo>
                <a:lnTo>
                  <a:pt x="459" y="405"/>
                </a:lnTo>
                <a:lnTo>
                  <a:pt x="457" y="405"/>
                </a:lnTo>
                <a:lnTo>
                  <a:pt x="453" y="403"/>
                </a:lnTo>
                <a:lnTo>
                  <a:pt x="451" y="403"/>
                </a:lnTo>
                <a:lnTo>
                  <a:pt x="444" y="401"/>
                </a:lnTo>
                <a:lnTo>
                  <a:pt x="444" y="401"/>
                </a:lnTo>
                <a:lnTo>
                  <a:pt x="442" y="401"/>
                </a:lnTo>
                <a:lnTo>
                  <a:pt x="436" y="401"/>
                </a:lnTo>
                <a:lnTo>
                  <a:pt x="432" y="401"/>
                </a:lnTo>
                <a:lnTo>
                  <a:pt x="432" y="403"/>
                </a:lnTo>
                <a:lnTo>
                  <a:pt x="430" y="401"/>
                </a:lnTo>
                <a:lnTo>
                  <a:pt x="427" y="401"/>
                </a:lnTo>
                <a:lnTo>
                  <a:pt x="425" y="401"/>
                </a:lnTo>
                <a:lnTo>
                  <a:pt x="421" y="401"/>
                </a:lnTo>
                <a:lnTo>
                  <a:pt x="419" y="401"/>
                </a:lnTo>
                <a:lnTo>
                  <a:pt x="417" y="403"/>
                </a:lnTo>
                <a:lnTo>
                  <a:pt x="407" y="401"/>
                </a:lnTo>
                <a:lnTo>
                  <a:pt x="409" y="401"/>
                </a:lnTo>
                <a:lnTo>
                  <a:pt x="409" y="398"/>
                </a:lnTo>
                <a:lnTo>
                  <a:pt x="409" y="398"/>
                </a:lnTo>
                <a:lnTo>
                  <a:pt x="402" y="398"/>
                </a:lnTo>
                <a:lnTo>
                  <a:pt x="402" y="398"/>
                </a:lnTo>
                <a:lnTo>
                  <a:pt x="402" y="396"/>
                </a:lnTo>
                <a:lnTo>
                  <a:pt x="400" y="396"/>
                </a:lnTo>
                <a:lnTo>
                  <a:pt x="398" y="396"/>
                </a:lnTo>
                <a:lnTo>
                  <a:pt x="400" y="394"/>
                </a:lnTo>
                <a:lnTo>
                  <a:pt x="402" y="392"/>
                </a:lnTo>
                <a:lnTo>
                  <a:pt x="402" y="390"/>
                </a:lnTo>
                <a:lnTo>
                  <a:pt x="398" y="390"/>
                </a:lnTo>
                <a:lnTo>
                  <a:pt x="396" y="390"/>
                </a:lnTo>
                <a:lnTo>
                  <a:pt x="394" y="390"/>
                </a:lnTo>
                <a:lnTo>
                  <a:pt x="388" y="388"/>
                </a:lnTo>
                <a:lnTo>
                  <a:pt x="383" y="390"/>
                </a:lnTo>
                <a:lnTo>
                  <a:pt x="381" y="390"/>
                </a:lnTo>
                <a:lnTo>
                  <a:pt x="377" y="390"/>
                </a:lnTo>
                <a:lnTo>
                  <a:pt x="373" y="392"/>
                </a:lnTo>
                <a:lnTo>
                  <a:pt x="371" y="392"/>
                </a:lnTo>
                <a:lnTo>
                  <a:pt x="369" y="390"/>
                </a:lnTo>
                <a:lnTo>
                  <a:pt x="365" y="390"/>
                </a:lnTo>
                <a:lnTo>
                  <a:pt x="367" y="388"/>
                </a:lnTo>
                <a:lnTo>
                  <a:pt x="367" y="388"/>
                </a:lnTo>
                <a:lnTo>
                  <a:pt x="365" y="386"/>
                </a:lnTo>
                <a:lnTo>
                  <a:pt x="362" y="384"/>
                </a:lnTo>
                <a:lnTo>
                  <a:pt x="360" y="384"/>
                </a:lnTo>
                <a:lnTo>
                  <a:pt x="358" y="384"/>
                </a:lnTo>
                <a:lnTo>
                  <a:pt x="358" y="386"/>
                </a:lnTo>
                <a:lnTo>
                  <a:pt x="354" y="390"/>
                </a:lnTo>
                <a:lnTo>
                  <a:pt x="352" y="390"/>
                </a:lnTo>
                <a:lnTo>
                  <a:pt x="350" y="392"/>
                </a:lnTo>
                <a:lnTo>
                  <a:pt x="348" y="390"/>
                </a:lnTo>
                <a:lnTo>
                  <a:pt x="348" y="390"/>
                </a:lnTo>
                <a:lnTo>
                  <a:pt x="346" y="388"/>
                </a:lnTo>
                <a:lnTo>
                  <a:pt x="350" y="388"/>
                </a:lnTo>
                <a:lnTo>
                  <a:pt x="352" y="386"/>
                </a:lnTo>
                <a:lnTo>
                  <a:pt x="354" y="384"/>
                </a:lnTo>
                <a:lnTo>
                  <a:pt x="352" y="382"/>
                </a:lnTo>
                <a:lnTo>
                  <a:pt x="350" y="382"/>
                </a:lnTo>
                <a:lnTo>
                  <a:pt x="342" y="380"/>
                </a:lnTo>
                <a:lnTo>
                  <a:pt x="339" y="378"/>
                </a:lnTo>
                <a:lnTo>
                  <a:pt x="342" y="378"/>
                </a:lnTo>
                <a:lnTo>
                  <a:pt x="342" y="378"/>
                </a:lnTo>
                <a:lnTo>
                  <a:pt x="342" y="375"/>
                </a:lnTo>
                <a:lnTo>
                  <a:pt x="337" y="378"/>
                </a:lnTo>
                <a:lnTo>
                  <a:pt x="333" y="382"/>
                </a:lnTo>
                <a:lnTo>
                  <a:pt x="331" y="384"/>
                </a:lnTo>
                <a:lnTo>
                  <a:pt x="329" y="386"/>
                </a:lnTo>
                <a:lnTo>
                  <a:pt x="325" y="388"/>
                </a:lnTo>
                <a:lnTo>
                  <a:pt x="321" y="390"/>
                </a:lnTo>
                <a:lnTo>
                  <a:pt x="318" y="390"/>
                </a:lnTo>
                <a:lnTo>
                  <a:pt x="312" y="390"/>
                </a:lnTo>
                <a:lnTo>
                  <a:pt x="312" y="392"/>
                </a:lnTo>
                <a:lnTo>
                  <a:pt x="310" y="392"/>
                </a:lnTo>
                <a:lnTo>
                  <a:pt x="304" y="392"/>
                </a:lnTo>
                <a:lnTo>
                  <a:pt x="304" y="392"/>
                </a:lnTo>
                <a:lnTo>
                  <a:pt x="300" y="394"/>
                </a:lnTo>
                <a:lnTo>
                  <a:pt x="300" y="394"/>
                </a:lnTo>
                <a:lnTo>
                  <a:pt x="300" y="392"/>
                </a:lnTo>
                <a:lnTo>
                  <a:pt x="300" y="392"/>
                </a:lnTo>
                <a:lnTo>
                  <a:pt x="302" y="392"/>
                </a:lnTo>
                <a:lnTo>
                  <a:pt x="302" y="390"/>
                </a:lnTo>
                <a:lnTo>
                  <a:pt x="302" y="390"/>
                </a:lnTo>
                <a:lnTo>
                  <a:pt x="300" y="390"/>
                </a:lnTo>
                <a:lnTo>
                  <a:pt x="293" y="392"/>
                </a:lnTo>
                <a:lnTo>
                  <a:pt x="289" y="396"/>
                </a:lnTo>
                <a:lnTo>
                  <a:pt x="291" y="396"/>
                </a:lnTo>
                <a:lnTo>
                  <a:pt x="293" y="398"/>
                </a:lnTo>
                <a:lnTo>
                  <a:pt x="300" y="398"/>
                </a:lnTo>
                <a:lnTo>
                  <a:pt x="293" y="401"/>
                </a:lnTo>
                <a:lnTo>
                  <a:pt x="293" y="401"/>
                </a:lnTo>
                <a:lnTo>
                  <a:pt x="291" y="401"/>
                </a:lnTo>
                <a:lnTo>
                  <a:pt x="291" y="403"/>
                </a:lnTo>
                <a:lnTo>
                  <a:pt x="291" y="405"/>
                </a:lnTo>
                <a:lnTo>
                  <a:pt x="291" y="405"/>
                </a:lnTo>
                <a:lnTo>
                  <a:pt x="291" y="405"/>
                </a:lnTo>
                <a:lnTo>
                  <a:pt x="289" y="405"/>
                </a:lnTo>
                <a:lnTo>
                  <a:pt x="289" y="401"/>
                </a:lnTo>
                <a:lnTo>
                  <a:pt x="289" y="401"/>
                </a:lnTo>
                <a:lnTo>
                  <a:pt x="291" y="398"/>
                </a:lnTo>
                <a:lnTo>
                  <a:pt x="289" y="398"/>
                </a:lnTo>
                <a:lnTo>
                  <a:pt x="287" y="398"/>
                </a:lnTo>
                <a:lnTo>
                  <a:pt x="281" y="401"/>
                </a:lnTo>
                <a:lnTo>
                  <a:pt x="281" y="403"/>
                </a:lnTo>
                <a:lnTo>
                  <a:pt x="274" y="405"/>
                </a:lnTo>
                <a:lnTo>
                  <a:pt x="266" y="407"/>
                </a:lnTo>
                <a:lnTo>
                  <a:pt x="264" y="407"/>
                </a:lnTo>
                <a:lnTo>
                  <a:pt x="260" y="409"/>
                </a:lnTo>
                <a:lnTo>
                  <a:pt x="260" y="409"/>
                </a:lnTo>
                <a:lnTo>
                  <a:pt x="260" y="409"/>
                </a:lnTo>
                <a:lnTo>
                  <a:pt x="262" y="407"/>
                </a:lnTo>
                <a:lnTo>
                  <a:pt x="264" y="407"/>
                </a:lnTo>
                <a:lnTo>
                  <a:pt x="264" y="407"/>
                </a:lnTo>
                <a:lnTo>
                  <a:pt x="264" y="405"/>
                </a:lnTo>
                <a:lnTo>
                  <a:pt x="264" y="405"/>
                </a:lnTo>
                <a:lnTo>
                  <a:pt x="262" y="405"/>
                </a:lnTo>
                <a:lnTo>
                  <a:pt x="262" y="405"/>
                </a:lnTo>
                <a:lnTo>
                  <a:pt x="260" y="407"/>
                </a:lnTo>
                <a:lnTo>
                  <a:pt x="256" y="411"/>
                </a:lnTo>
                <a:lnTo>
                  <a:pt x="247" y="419"/>
                </a:lnTo>
                <a:lnTo>
                  <a:pt x="245" y="424"/>
                </a:lnTo>
                <a:lnTo>
                  <a:pt x="245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30"/>
                </a:lnTo>
                <a:lnTo>
                  <a:pt x="239" y="434"/>
                </a:lnTo>
                <a:lnTo>
                  <a:pt x="235" y="438"/>
                </a:lnTo>
                <a:lnTo>
                  <a:pt x="230" y="438"/>
                </a:lnTo>
                <a:lnTo>
                  <a:pt x="228" y="440"/>
                </a:lnTo>
                <a:lnTo>
                  <a:pt x="218" y="440"/>
                </a:lnTo>
                <a:lnTo>
                  <a:pt x="216" y="440"/>
                </a:lnTo>
                <a:lnTo>
                  <a:pt x="210" y="443"/>
                </a:lnTo>
                <a:lnTo>
                  <a:pt x="199" y="440"/>
                </a:lnTo>
                <a:lnTo>
                  <a:pt x="201" y="443"/>
                </a:lnTo>
                <a:lnTo>
                  <a:pt x="199" y="449"/>
                </a:lnTo>
                <a:lnTo>
                  <a:pt x="197" y="453"/>
                </a:lnTo>
                <a:lnTo>
                  <a:pt x="197" y="453"/>
                </a:lnTo>
                <a:lnTo>
                  <a:pt x="195" y="455"/>
                </a:lnTo>
                <a:lnTo>
                  <a:pt x="193" y="453"/>
                </a:lnTo>
                <a:lnTo>
                  <a:pt x="195" y="453"/>
                </a:lnTo>
                <a:lnTo>
                  <a:pt x="193" y="453"/>
                </a:lnTo>
                <a:lnTo>
                  <a:pt x="191" y="455"/>
                </a:lnTo>
                <a:lnTo>
                  <a:pt x="195" y="455"/>
                </a:lnTo>
                <a:lnTo>
                  <a:pt x="197" y="455"/>
                </a:lnTo>
                <a:lnTo>
                  <a:pt x="199" y="457"/>
                </a:lnTo>
                <a:lnTo>
                  <a:pt x="203" y="459"/>
                </a:lnTo>
                <a:lnTo>
                  <a:pt x="212" y="461"/>
                </a:lnTo>
                <a:lnTo>
                  <a:pt x="230" y="472"/>
                </a:lnTo>
                <a:lnTo>
                  <a:pt x="233" y="476"/>
                </a:lnTo>
                <a:lnTo>
                  <a:pt x="235" y="480"/>
                </a:lnTo>
                <a:lnTo>
                  <a:pt x="237" y="482"/>
                </a:lnTo>
                <a:lnTo>
                  <a:pt x="239" y="484"/>
                </a:lnTo>
                <a:lnTo>
                  <a:pt x="247" y="487"/>
                </a:lnTo>
                <a:lnTo>
                  <a:pt x="249" y="487"/>
                </a:lnTo>
                <a:lnTo>
                  <a:pt x="251" y="487"/>
                </a:lnTo>
                <a:lnTo>
                  <a:pt x="256" y="484"/>
                </a:lnTo>
                <a:lnTo>
                  <a:pt x="256" y="487"/>
                </a:lnTo>
                <a:lnTo>
                  <a:pt x="256" y="487"/>
                </a:lnTo>
                <a:lnTo>
                  <a:pt x="262" y="487"/>
                </a:lnTo>
                <a:lnTo>
                  <a:pt x="264" y="487"/>
                </a:lnTo>
                <a:lnTo>
                  <a:pt x="266" y="489"/>
                </a:lnTo>
                <a:lnTo>
                  <a:pt x="264" y="489"/>
                </a:lnTo>
                <a:lnTo>
                  <a:pt x="262" y="493"/>
                </a:lnTo>
                <a:lnTo>
                  <a:pt x="262" y="495"/>
                </a:lnTo>
                <a:lnTo>
                  <a:pt x="266" y="497"/>
                </a:lnTo>
                <a:lnTo>
                  <a:pt x="266" y="497"/>
                </a:lnTo>
                <a:lnTo>
                  <a:pt x="270" y="499"/>
                </a:lnTo>
                <a:lnTo>
                  <a:pt x="274" y="495"/>
                </a:lnTo>
                <a:lnTo>
                  <a:pt x="277" y="495"/>
                </a:lnTo>
                <a:lnTo>
                  <a:pt x="281" y="497"/>
                </a:lnTo>
                <a:lnTo>
                  <a:pt x="285" y="497"/>
                </a:lnTo>
                <a:lnTo>
                  <a:pt x="285" y="497"/>
                </a:lnTo>
                <a:lnTo>
                  <a:pt x="287" y="499"/>
                </a:lnTo>
                <a:lnTo>
                  <a:pt x="287" y="501"/>
                </a:lnTo>
                <a:lnTo>
                  <a:pt x="281" y="503"/>
                </a:lnTo>
                <a:lnTo>
                  <a:pt x="279" y="503"/>
                </a:lnTo>
                <a:lnTo>
                  <a:pt x="274" y="501"/>
                </a:lnTo>
                <a:lnTo>
                  <a:pt x="272" y="499"/>
                </a:lnTo>
                <a:lnTo>
                  <a:pt x="270" y="499"/>
                </a:lnTo>
                <a:lnTo>
                  <a:pt x="266" y="501"/>
                </a:lnTo>
                <a:lnTo>
                  <a:pt x="262" y="499"/>
                </a:lnTo>
                <a:lnTo>
                  <a:pt x="260" y="495"/>
                </a:lnTo>
                <a:lnTo>
                  <a:pt x="260" y="493"/>
                </a:lnTo>
                <a:lnTo>
                  <a:pt x="260" y="493"/>
                </a:lnTo>
                <a:lnTo>
                  <a:pt x="258" y="489"/>
                </a:lnTo>
                <a:lnTo>
                  <a:pt x="256" y="489"/>
                </a:lnTo>
                <a:lnTo>
                  <a:pt x="254" y="489"/>
                </a:lnTo>
                <a:lnTo>
                  <a:pt x="251" y="491"/>
                </a:lnTo>
                <a:lnTo>
                  <a:pt x="254" y="493"/>
                </a:lnTo>
                <a:lnTo>
                  <a:pt x="254" y="495"/>
                </a:lnTo>
                <a:lnTo>
                  <a:pt x="256" y="495"/>
                </a:lnTo>
                <a:lnTo>
                  <a:pt x="258" y="495"/>
                </a:lnTo>
                <a:lnTo>
                  <a:pt x="262" y="499"/>
                </a:lnTo>
                <a:lnTo>
                  <a:pt x="262" y="501"/>
                </a:lnTo>
                <a:lnTo>
                  <a:pt x="264" y="503"/>
                </a:lnTo>
                <a:lnTo>
                  <a:pt x="268" y="501"/>
                </a:lnTo>
                <a:lnTo>
                  <a:pt x="274" y="503"/>
                </a:lnTo>
                <a:lnTo>
                  <a:pt x="274" y="505"/>
                </a:lnTo>
                <a:lnTo>
                  <a:pt x="274" y="508"/>
                </a:lnTo>
                <a:lnTo>
                  <a:pt x="274" y="505"/>
                </a:lnTo>
                <a:lnTo>
                  <a:pt x="272" y="505"/>
                </a:lnTo>
                <a:lnTo>
                  <a:pt x="270" y="505"/>
                </a:lnTo>
                <a:lnTo>
                  <a:pt x="268" y="505"/>
                </a:lnTo>
                <a:lnTo>
                  <a:pt x="268" y="505"/>
                </a:lnTo>
                <a:lnTo>
                  <a:pt x="264" y="510"/>
                </a:lnTo>
                <a:lnTo>
                  <a:pt x="262" y="510"/>
                </a:lnTo>
                <a:lnTo>
                  <a:pt x="258" y="510"/>
                </a:lnTo>
                <a:lnTo>
                  <a:pt x="251" y="510"/>
                </a:lnTo>
                <a:lnTo>
                  <a:pt x="249" y="510"/>
                </a:lnTo>
                <a:lnTo>
                  <a:pt x="247" y="510"/>
                </a:lnTo>
                <a:lnTo>
                  <a:pt x="243" y="510"/>
                </a:lnTo>
                <a:lnTo>
                  <a:pt x="237" y="510"/>
                </a:lnTo>
                <a:lnTo>
                  <a:pt x="230" y="505"/>
                </a:lnTo>
                <a:lnTo>
                  <a:pt x="233" y="505"/>
                </a:lnTo>
                <a:lnTo>
                  <a:pt x="233" y="505"/>
                </a:lnTo>
                <a:lnTo>
                  <a:pt x="233" y="503"/>
                </a:lnTo>
                <a:lnTo>
                  <a:pt x="235" y="499"/>
                </a:lnTo>
                <a:lnTo>
                  <a:pt x="235" y="499"/>
                </a:lnTo>
                <a:lnTo>
                  <a:pt x="235" y="499"/>
                </a:lnTo>
                <a:lnTo>
                  <a:pt x="233" y="497"/>
                </a:lnTo>
                <a:lnTo>
                  <a:pt x="235" y="497"/>
                </a:lnTo>
                <a:lnTo>
                  <a:pt x="237" y="497"/>
                </a:lnTo>
                <a:lnTo>
                  <a:pt x="237" y="497"/>
                </a:lnTo>
                <a:lnTo>
                  <a:pt x="230" y="497"/>
                </a:lnTo>
                <a:lnTo>
                  <a:pt x="224" y="497"/>
                </a:lnTo>
                <a:lnTo>
                  <a:pt x="222" y="499"/>
                </a:lnTo>
                <a:lnTo>
                  <a:pt x="216" y="501"/>
                </a:lnTo>
                <a:lnTo>
                  <a:pt x="214" y="501"/>
                </a:lnTo>
                <a:lnTo>
                  <a:pt x="212" y="501"/>
                </a:lnTo>
                <a:lnTo>
                  <a:pt x="205" y="503"/>
                </a:lnTo>
                <a:lnTo>
                  <a:pt x="205" y="505"/>
                </a:lnTo>
                <a:lnTo>
                  <a:pt x="205" y="505"/>
                </a:lnTo>
                <a:lnTo>
                  <a:pt x="210" y="508"/>
                </a:lnTo>
                <a:lnTo>
                  <a:pt x="210" y="508"/>
                </a:lnTo>
                <a:lnTo>
                  <a:pt x="207" y="508"/>
                </a:lnTo>
                <a:lnTo>
                  <a:pt x="207" y="510"/>
                </a:lnTo>
                <a:lnTo>
                  <a:pt x="203" y="510"/>
                </a:lnTo>
                <a:lnTo>
                  <a:pt x="201" y="508"/>
                </a:lnTo>
                <a:lnTo>
                  <a:pt x="199" y="508"/>
                </a:lnTo>
                <a:lnTo>
                  <a:pt x="197" y="508"/>
                </a:lnTo>
                <a:lnTo>
                  <a:pt x="195" y="510"/>
                </a:lnTo>
                <a:lnTo>
                  <a:pt x="193" y="510"/>
                </a:lnTo>
                <a:lnTo>
                  <a:pt x="191" y="512"/>
                </a:lnTo>
                <a:lnTo>
                  <a:pt x="189" y="514"/>
                </a:lnTo>
                <a:lnTo>
                  <a:pt x="186" y="514"/>
                </a:lnTo>
                <a:lnTo>
                  <a:pt x="182" y="516"/>
                </a:lnTo>
                <a:lnTo>
                  <a:pt x="180" y="518"/>
                </a:lnTo>
                <a:lnTo>
                  <a:pt x="176" y="520"/>
                </a:lnTo>
                <a:lnTo>
                  <a:pt x="174" y="518"/>
                </a:lnTo>
                <a:lnTo>
                  <a:pt x="174" y="518"/>
                </a:lnTo>
                <a:lnTo>
                  <a:pt x="174" y="518"/>
                </a:lnTo>
                <a:lnTo>
                  <a:pt x="172" y="520"/>
                </a:lnTo>
                <a:lnTo>
                  <a:pt x="174" y="520"/>
                </a:lnTo>
                <a:lnTo>
                  <a:pt x="174" y="522"/>
                </a:lnTo>
                <a:lnTo>
                  <a:pt x="182" y="524"/>
                </a:lnTo>
                <a:lnTo>
                  <a:pt x="193" y="526"/>
                </a:lnTo>
                <a:lnTo>
                  <a:pt x="195" y="526"/>
                </a:lnTo>
                <a:lnTo>
                  <a:pt x="199" y="528"/>
                </a:lnTo>
                <a:lnTo>
                  <a:pt x="201" y="528"/>
                </a:lnTo>
                <a:lnTo>
                  <a:pt x="201" y="528"/>
                </a:lnTo>
                <a:lnTo>
                  <a:pt x="199" y="528"/>
                </a:lnTo>
                <a:lnTo>
                  <a:pt x="197" y="528"/>
                </a:lnTo>
                <a:lnTo>
                  <a:pt x="195" y="531"/>
                </a:lnTo>
                <a:lnTo>
                  <a:pt x="193" y="533"/>
                </a:lnTo>
                <a:lnTo>
                  <a:pt x="191" y="533"/>
                </a:lnTo>
                <a:lnTo>
                  <a:pt x="191" y="531"/>
                </a:lnTo>
                <a:lnTo>
                  <a:pt x="189" y="531"/>
                </a:lnTo>
                <a:lnTo>
                  <a:pt x="191" y="533"/>
                </a:lnTo>
                <a:lnTo>
                  <a:pt x="195" y="537"/>
                </a:lnTo>
                <a:lnTo>
                  <a:pt x="197" y="537"/>
                </a:lnTo>
                <a:lnTo>
                  <a:pt x="197" y="539"/>
                </a:lnTo>
                <a:lnTo>
                  <a:pt x="195" y="539"/>
                </a:lnTo>
                <a:lnTo>
                  <a:pt x="195" y="541"/>
                </a:lnTo>
                <a:lnTo>
                  <a:pt x="199" y="543"/>
                </a:lnTo>
                <a:lnTo>
                  <a:pt x="201" y="545"/>
                </a:lnTo>
                <a:lnTo>
                  <a:pt x="212" y="547"/>
                </a:lnTo>
                <a:lnTo>
                  <a:pt x="216" y="547"/>
                </a:lnTo>
                <a:lnTo>
                  <a:pt x="218" y="547"/>
                </a:lnTo>
                <a:lnTo>
                  <a:pt x="218" y="547"/>
                </a:lnTo>
                <a:lnTo>
                  <a:pt x="220" y="547"/>
                </a:lnTo>
                <a:lnTo>
                  <a:pt x="220" y="547"/>
                </a:lnTo>
                <a:lnTo>
                  <a:pt x="220" y="545"/>
                </a:lnTo>
                <a:lnTo>
                  <a:pt x="222" y="545"/>
                </a:lnTo>
                <a:lnTo>
                  <a:pt x="222" y="547"/>
                </a:lnTo>
                <a:lnTo>
                  <a:pt x="228" y="545"/>
                </a:lnTo>
                <a:lnTo>
                  <a:pt x="237" y="545"/>
                </a:lnTo>
                <a:lnTo>
                  <a:pt x="239" y="545"/>
                </a:lnTo>
                <a:lnTo>
                  <a:pt x="243" y="547"/>
                </a:lnTo>
                <a:lnTo>
                  <a:pt x="245" y="549"/>
                </a:lnTo>
                <a:lnTo>
                  <a:pt x="245" y="547"/>
                </a:lnTo>
                <a:lnTo>
                  <a:pt x="245" y="545"/>
                </a:lnTo>
                <a:lnTo>
                  <a:pt x="243" y="545"/>
                </a:lnTo>
                <a:lnTo>
                  <a:pt x="243" y="545"/>
                </a:lnTo>
                <a:lnTo>
                  <a:pt x="241" y="545"/>
                </a:lnTo>
                <a:lnTo>
                  <a:pt x="243" y="543"/>
                </a:lnTo>
                <a:lnTo>
                  <a:pt x="247" y="547"/>
                </a:lnTo>
                <a:lnTo>
                  <a:pt x="249" y="549"/>
                </a:lnTo>
                <a:lnTo>
                  <a:pt x="251" y="549"/>
                </a:lnTo>
                <a:lnTo>
                  <a:pt x="251" y="547"/>
                </a:lnTo>
                <a:lnTo>
                  <a:pt x="256" y="543"/>
                </a:lnTo>
                <a:lnTo>
                  <a:pt x="258" y="543"/>
                </a:lnTo>
                <a:lnTo>
                  <a:pt x="262" y="541"/>
                </a:lnTo>
                <a:lnTo>
                  <a:pt x="264" y="539"/>
                </a:lnTo>
                <a:lnTo>
                  <a:pt x="266" y="539"/>
                </a:lnTo>
                <a:lnTo>
                  <a:pt x="268" y="539"/>
                </a:lnTo>
                <a:lnTo>
                  <a:pt x="272" y="537"/>
                </a:lnTo>
                <a:lnTo>
                  <a:pt x="272" y="537"/>
                </a:lnTo>
                <a:lnTo>
                  <a:pt x="274" y="537"/>
                </a:lnTo>
                <a:lnTo>
                  <a:pt x="277" y="539"/>
                </a:lnTo>
                <a:lnTo>
                  <a:pt x="277" y="539"/>
                </a:lnTo>
                <a:lnTo>
                  <a:pt x="277" y="541"/>
                </a:lnTo>
                <a:lnTo>
                  <a:pt x="279" y="543"/>
                </a:lnTo>
                <a:lnTo>
                  <a:pt x="277" y="543"/>
                </a:lnTo>
                <a:lnTo>
                  <a:pt x="277" y="545"/>
                </a:lnTo>
                <a:lnTo>
                  <a:pt x="274" y="545"/>
                </a:lnTo>
                <a:lnTo>
                  <a:pt x="272" y="547"/>
                </a:lnTo>
                <a:lnTo>
                  <a:pt x="270" y="545"/>
                </a:lnTo>
                <a:lnTo>
                  <a:pt x="268" y="547"/>
                </a:lnTo>
                <a:lnTo>
                  <a:pt x="270" y="547"/>
                </a:lnTo>
                <a:lnTo>
                  <a:pt x="272" y="549"/>
                </a:lnTo>
                <a:lnTo>
                  <a:pt x="274" y="552"/>
                </a:lnTo>
                <a:lnTo>
                  <a:pt x="277" y="558"/>
                </a:lnTo>
                <a:lnTo>
                  <a:pt x="277" y="560"/>
                </a:lnTo>
                <a:lnTo>
                  <a:pt x="279" y="562"/>
                </a:lnTo>
                <a:lnTo>
                  <a:pt x="279" y="564"/>
                </a:lnTo>
                <a:lnTo>
                  <a:pt x="277" y="566"/>
                </a:lnTo>
                <a:lnTo>
                  <a:pt x="274" y="568"/>
                </a:lnTo>
                <a:lnTo>
                  <a:pt x="272" y="570"/>
                </a:lnTo>
                <a:lnTo>
                  <a:pt x="268" y="570"/>
                </a:lnTo>
                <a:lnTo>
                  <a:pt x="262" y="570"/>
                </a:lnTo>
                <a:lnTo>
                  <a:pt x="260" y="570"/>
                </a:lnTo>
                <a:lnTo>
                  <a:pt x="260" y="568"/>
                </a:lnTo>
                <a:lnTo>
                  <a:pt x="258" y="568"/>
                </a:lnTo>
                <a:lnTo>
                  <a:pt x="258" y="568"/>
                </a:lnTo>
                <a:lnTo>
                  <a:pt x="256" y="570"/>
                </a:lnTo>
                <a:lnTo>
                  <a:pt x="251" y="575"/>
                </a:lnTo>
                <a:lnTo>
                  <a:pt x="249" y="577"/>
                </a:lnTo>
                <a:lnTo>
                  <a:pt x="247" y="579"/>
                </a:lnTo>
                <a:lnTo>
                  <a:pt x="245" y="579"/>
                </a:lnTo>
                <a:lnTo>
                  <a:pt x="243" y="581"/>
                </a:lnTo>
                <a:lnTo>
                  <a:pt x="241" y="581"/>
                </a:lnTo>
                <a:lnTo>
                  <a:pt x="241" y="579"/>
                </a:lnTo>
                <a:lnTo>
                  <a:pt x="239" y="579"/>
                </a:lnTo>
                <a:lnTo>
                  <a:pt x="237" y="579"/>
                </a:lnTo>
                <a:lnTo>
                  <a:pt x="235" y="581"/>
                </a:lnTo>
                <a:lnTo>
                  <a:pt x="235" y="581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5" y="577"/>
                </a:lnTo>
                <a:lnTo>
                  <a:pt x="233" y="575"/>
                </a:lnTo>
                <a:lnTo>
                  <a:pt x="230" y="575"/>
                </a:lnTo>
                <a:lnTo>
                  <a:pt x="226" y="577"/>
                </a:lnTo>
                <a:lnTo>
                  <a:pt x="224" y="577"/>
                </a:lnTo>
                <a:lnTo>
                  <a:pt x="224" y="579"/>
                </a:lnTo>
                <a:lnTo>
                  <a:pt x="226" y="579"/>
                </a:lnTo>
                <a:lnTo>
                  <a:pt x="226" y="581"/>
                </a:lnTo>
                <a:lnTo>
                  <a:pt x="226" y="581"/>
                </a:lnTo>
                <a:lnTo>
                  <a:pt x="222" y="581"/>
                </a:lnTo>
                <a:lnTo>
                  <a:pt x="220" y="581"/>
                </a:lnTo>
                <a:lnTo>
                  <a:pt x="220" y="583"/>
                </a:lnTo>
                <a:lnTo>
                  <a:pt x="220" y="585"/>
                </a:lnTo>
                <a:lnTo>
                  <a:pt x="220" y="587"/>
                </a:lnTo>
                <a:lnTo>
                  <a:pt x="220" y="589"/>
                </a:lnTo>
                <a:lnTo>
                  <a:pt x="222" y="587"/>
                </a:lnTo>
                <a:lnTo>
                  <a:pt x="224" y="587"/>
                </a:lnTo>
                <a:lnTo>
                  <a:pt x="224" y="587"/>
                </a:lnTo>
                <a:lnTo>
                  <a:pt x="222" y="589"/>
                </a:lnTo>
                <a:lnTo>
                  <a:pt x="220" y="589"/>
                </a:lnTo>
                <a:lnTo>
                  <a:pt x="220" y="591"/>
                </a:lnTo>
                <a:lnTo>
                  <a:pt x="220" y="591"/>
                </a:lnTo>
                <a:lnTo>
                  <a:pt x="220" y="593"/>
                </a:lnTo>
                <a:lnTo>
                  <a:pt x="218" y="591"/>
                </a:lnTo>
                <a:lnTo>
                  <a:pt x="218" y="591"/>
                </a:lnTo>
                <a:lnTo>
                  <a:pt x="216" y="591"/>
                </a:lnTo>
                <a:lnTo>
                  <a:pt x="214" y="593"/>
                </a:lnTo>
                <a:lnTo>
                  <a:pt x="212" y="596"/>
                </a:lnTo>
                <a:lnTo>
                  <a:pt x="207" y="602"/>
                </a:lnTo>
                <a:lnTo>
                  <a:pt x="207" y="604"/>
                </a:lnTo>
                <a:lnTo>
                  <a:pt x="207" y="604"/>
                </a:lnTo>
                <a:lnTo>
                  <a:pt x="207" y="604"/>
                </a:lnTo>
                <a:lnTo>
                  <a:pt x="207" y="606"/>
                </a:lnTo>
                <a:lnTo>
                  <a:pt x="205" y="606"/>
                </a:lnTo>
                <a:lnTo>
                  <a:pt x="203" y="606"/>
                </a:lnTo>
                <a:lnTo>
                  <a:pt x="201" y="608"/>
                </a:lnTo>
                <a:lnTo>
                  <a:pt x="203" y="608"/>
                </a:lnTo>
                <a:lnTo>
                  <a:pt x="205" y="610"/>
                </a:lnTo>
                <a:lnTo>
                  <a:pt x="205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2"/>
                </a:lnTo>
                <a:lnTo>
                  <a:pt x="201" y="612"/>
                </a:lnTo>
                <a:lnTo>
                  <a:pt x="201" y="614"/>
                </a:lnTo>
                <a:lnTo>
                  <a:pt x="203" y="612"/>
                </a:lnTo>
                <a:lnTo>
                  <a:pt x="205" y="614"/>
                </a:lnTo>
                <a:lnTo>
                  <a:pt x="205" y="614"/>
                </a:lnTo>
                <a:lnTo>
                  <a:pt x="203" y="617"/>
                </a:lnTo>
                <a:lnTo>
                  <a:pt x="205" y="619"/>
                </a:lnTo>
                <a:lnTo>
                  <a:pt x="207" y="619"/>
                </a:lnTo>
                <a:lnTo>
                  <a:pt x="207" y="621"/>
                </a:lnTo>
                <a:lnTo>
                  <a:pt x="210" y="623"/>
                </a:lnTo>
                <a:lnTo>
                  <a:pt x="210" y="623"/>
                </a:lnTo>
                <a:lnTo>
                  <a:pt x="212" y="623"/>
                </a:lnTo>
                <a:lnTo>
                  <a:pt x="212" y="621"/>
                </a:lnTo>
                <a:lnTo>
                  <a:pt x="212" y="621"/>
                </a:lnTo>
                <a:lnTo>
                  <a:pt x="212" y="619"/>
                </a:lnTo>
                <a:lnTo>
                  <a:pt x="214" y="619"/>
                </a:lnTo>
                <a:lnTo>
                  <a:pt x="214" y="619"/>
                </a:lnTo>
                <a:lnTo>
                  <a:pt x="214" y="621"/>
                </a:lnTo>
                <a:lnTo>
                  <a:pt x="212" y="621"/>
                </a:lnTo>
                <a:lnTo>
                  <a:pt x="214" y="621"/>
                </a:lnTo>
                <a:lnTo>
                  <a:pt x="214" y="623"/>
                </a:lnTo>
                <a:lnTo>
                  <a:pt x="216" y="621"/>
                </a:lnTo>
                <a:lnTo>
                  <a:pt x="216" y="621"/>
                </a:lnTo>
                <a:lnTo>
                  <a:pt x="216" y="623"/>
                </a:lnTo>
                <a:lnTo>
                  <a:pt x="216" y="623"/>
                </a:lnTo>
                <a:lnTo>
                  <a:pt x="218" y="623"/>
                </a:lnTo>
                <a:lnTo>
                  <a:pt x="220" y="623"/>
                </a:lnTo>
                <a:lnTo>
                  <a:pt x="220" y="623"/>
                </a:lnTo>
                <a:lnTo>
                  <a:pt x="218" y="625"/>
                </a:lnTo>
                <a:lnTo>
                  <a:pt x="214" y="625"/>
                </a:lnTo>
                <a:lnTo>
                  <a:pt x="216" y="627"/>
                </a:lnTo>
                <a:lnTo>
                  <a:pt x="216" y="627"/>
                </a:lnTo>
                <a:lnTo>
                  <a:pt x="220" y="627"/>
                </a:lnTo>
                <a:lnTo>
                  <a:pt x="226" y="627"/>
                </a:lnTo>
                <a:lnTo>
                  <a:pt x="233" y="629"/>
                </a:lnTo>
                <a:lnTo>
                  <a:pt x="235" y="625"/>
                </a:lnTo>
                <a:lnTo>
                  <a:pt x="237" y="627"/>
                </a:lnTo>
                <a:lnTo>
                  <a:pt x="237" y="627"/>
                </a:lnTo>
                <a:lnTo>
                  <a:pt x="237" y="627"/>
                </a:lnTo>
                <a:lnTo>
                  <a:pt x="235" y="627"/>
                </a:lnTo>
                <a:lnTo>
                  <a:pt x="233" y="629"/>
                </a:lnTo>
                <a:lnTo>
                  <a:pt x="237" y="629"/>
                </a:lnTo>
                <a:lnTo>
                  <a:pt x="239" y="629"/>
                </a:lnTo>
                <a:lnTo>
                  <a:pt x="241" y="631"/>
                </a:lnTo>
                <a:lnTo>
                  <a:pt x="239" y="633"/>
                </a:lnTo>
                <a:lnTo>
                  <a:pt x="235" y="633"/>
                </a:lnTo>
                <a:lnTo>
                  <a:pt x="235" y="633"/>
                </a:lnTo>
                <a:lnTo>
                  <a:pt x="233" y="631"/>
                </a:lnTo>
                <a:lnTo>
                  <a:pt x="233" y="631"/>
                </a:lnTo>
                <a:lnTo>
                  <a:pt x="233" y="631"/>
                </a:lnTo>
                <a:lnTo>
                  <a:pt x="230" y="631"/>
                </a:lnTo>
                <a:lnTo>
                  <a:pt x="226" y="633"/>
                </a:lnTo>
                <a:lnTo>
                  <a:pt x="226" y="633"/>
                </a:lnTo>
                <a:lnTo>
                  <a:pt x="226" y="633"/>
                </a:lnTo>
                <a:lnTo>
                  <a:pt x="228" y="631"/>
                </a:lnTo>
                <a:lnTo>
                  <a:pt x="226" y="631"/>
                </a:lnTo>
                <a:lnTo>
                  <a:pt x="226" y="629"/>
                </a:lnTo>
                <a:lnTo>
                  <a:pt x="224" y="629"/>
                </a:lnTo>
                <a:lnTo>
                  <a:pt x="222" y="627"/>
                </a:lnTo>
                <a:lnTo>
                  <a:pt x="220" y="627"/>
                </a:lnTo>
                <a:lnTo>
                  <a:pt x="218" y="627"/>
                </a:lnTo>
                <a:lnTo>
                  <a:pt x="218" y="631"/>
                </a:lnTo>
                <a:lnTo>
                  <a:pt x="212" y="635"/>
                </a:lnTo>
                <a:lnTo>
                  <a:pt x="214" y="635"/>
                </a:lnTo>
                <a:lnTo>
                  <a:pt x="216" y="635"/>
                </a:lnTo>
                <a:lnTo>
                  <a:pt x="218" y="635"/>
                </a:lnTo>
                <a:lnTo>
                  <a:pt x="216" y="637"/>
                </a:lnTo>
                <a:lnTo>
                  <a:pt x="216" y="637"/>
                </a:lnTo>
                <a:lnTo>
                  <a:pt x="218" y="640"/>
                </a:lnTo>
                <a:lnTo>
                  <a:pt x="220" y="640"/>
                </a:lnTo>
                <a:lnTo>
                  <a:pt x="222" y="640"/>
                </a:lnTo>
                <a:lnTo>
                  <a:pt x="224" y="644"/>
                </a:lnTo>
                <a:lnTo>
                  <a:pt x="230" y="648"/>
                </a:lnTo>
                <a:lnTo>
                  <a:pt x="230" y="648"/>
                </a:lnTo>
                <a:lnTo>
                  <a:pt x="230" y="650"/>
                </a:lnTo>
                <a:lnTo>
                  <a:pt x="233" y="650"/>
                </a:lnTo>
                <a:lnTo>
                  <a:pt x="237" y="650"/>
                </a:lnTo>
                <a:lnTo>
                  <a:pt x="243" y="650"/>
                </a:lnTo>
                <a:lnTo>
                  <a:pt x="247" y="648"/>
                </a:lnTo>
                <a:lnTo>
                  <a:pt x="249" y="648"/>
                </a:lnTo>
                <a:lnTo>
                  <a:pt x="254" y="648"/>
                </a:lnTo>
                <a:lnTo>
                  <a:pt x="254" y="646"/>
                </a:lnTo>
                <a:lnTo>
                  <a:pt x="254" y="644"/>
                </a:lnTo>
                <a:lnTo>
                  <a:pt x="254" y="642"/>
                </a:lnTo>
                <a:lnTo>
                  <a:pt x="254" y="642"/>
                </a:lnTo>
                <a:lnTo>
                  <a:pt x="251" y="642"/>
                </a:lnTo>
                <a:lnTo>
                  <a:pt x="251" y="640"/>
                </a:lnTo>
                <a:lnTo>
                  <a:pt x="254" y="637"/>
                </a:lnTo>
                <a:lnTo>
                  <a:pt x="258" y="633"/>
                </a:lnTo>
                <a:lnTo>
                  <a:pt x="258" y="633"/>
                </a:lnTo>
                <a:lnTo>
                  <a:pt x="260" y="631"/>
                </a:lnTo>
                <a:lnTo>
                  <a:pt x="260" y="631"/>
                </a:lnTo>
                <a:lnTo>
                  <a:pt x="262" y="631"/>
                </a:lnTo>
                <a:lnTo>
                  <a:pt x="262" y="631"/>
                </a:lnTo>
                <a:lnTo>
                  <a:pt x="258" y="633"/>
                </a:lnTo>
                <a:lnTo>
                  <a:pt x="256" y="637"/>
                </a:lnTo>
                <a:lnTo>
                  <a:pt x="256" y="642"/>
                </a:lnTo>
                <a:lnTo>
                  <a:pt x="258" y="644"/>
                </a:lnTo>
                <a:lnTo>
                  <a:pt x="260" y="648"/>
                </a:lnTo>
                <a:lnTo>
                  <a:pt x="262" y="652"/>
                </a:lnTo>
                <a:lnTo>
                  <a:pt x="264" y="656"/>
                </a:lnTo>
                <a:lnTo>
                  <a:pt x="264" y="656"/>
                </a:lnTo>
                <a:lnTo>
                  <a:pt x="262" y="658"/>
                </a:lnTo>
                <a:lnTo>
                  <a:pt x="262" y="661"/>
                </a:lnTo>
                <a:lnTo>
                  <a:pt x="260" y="663"/>
                </a:lnTo>
                <a:lnTo>
                  <a:pt x="262" y="665"/>
                </a:lnTo>
                <a:lnTo>
                  <a:pt x="262" y="667"/>
                </a:lnTo>
                <a:lnTo>
                  <a:pt x="264" y="667"/>
                </a:lnTo>
                <a:lnTo>
                  <a:pt x="266" y="667"/>
                </a:lnTo>
                <a:lnTo>
                  <a:pt x="264" y="667"/>
                </a:lnTo>
                <a:lnTo>
                  <a:pt x="264" y="669"/>
                </a:lnTo>
                <a:lnTo>
                  <a:pt x="264" y="671"/>
                </a:lnTo>
                <a:lnTo>
                  <a:pt x="264" y="673"/>
                </a:lnTo>
                <a:lnTo>
                  <a:pt x="262" y="673"/>
                </a:lnTo>
                <a:lnTo>
                  <a:pt x="260" y="675"/>
                </a:lnTo>
                <a:lnTo>
                  <a:pt x="258" y="675"/>
                </a:lnTo>
                <a:lnTo>
                  <a:pt x="264" y="677"/>
                </a:lnTo>
                <a:lnTo>
                  <a:pt x="270" y="675"/>
                </a:lnTo>
                <a:lnTo>
                  <a:pt x="270" y="673"/>
                </a:lnTo>
                <a:lnTo>
                  <a:pt x="270" y="673"/>
                </a:lnTo>
                <a:lnTo>
                  <a:pt x="272" y="673"/>
                </a:lnTo>
                <a:lnTo>
                  <a:pt x="272" y="673"/>
                </a:lnTo>
                <a:lnTo>
                  <a:pt x="277" y="671"/>
                </a:lnTo>
                <a:lnTo>
                  <a:pt x="279" y="671"/>
                </a:lnTo>
                <a:lnTo>
                  <a:pt x="281" y="669"/>
                </a:lnTo>
                <a:lnTo>
                  <a:pt x="283" y="669"/>
                </a:lnTo>
                <a:lnTo>
                  <a:pt x="285" y="667"/>
                </a:lnTo>
                <a:lnTo>
                  <a:pt x="285" y="669"/>
                </a:lnTo>
                <a:lnTo>
                  <a:pt x="287" y="671"/>
                </a:lnTo>
                <a:lnTo>
                  <a:pt x="291" y="671"/>
                </a:lnTo>
                <a:lnTo>
                  <a:pt x="291" y="671"/>
                </a:lnTo>
                <a:lnTo>
                  <a:pt x="293" y="671"/>
                </a:lnTo>
                <a:lnTo>
                  <a:pt x="295" y="671"/>
                </a:lnTo>
                <a:lnTo>
                  <a:pt x="298" y="673"/>
                </a:lnTo>
                <a:lnTo>
                  <a:pt x="300" y="673"/>
                </a:lnTo>
                <a:lnTo>
                  <a:pt x="304" y="679"/>
                </a:lnTo>
                <a:lnTo>
                  <a:pt x="306" y="682"/>
                </a:lnTo>
                <a:lnTo>
                  <a:pt x="308" y="679"/>
                </a:lnTo>
                <a:lnTo>
                  <a:pt x="308" y="677"/>
                </a:lnTo>
                <a:lnTo>
                  <a:pt x="306" y="673"/>
                </a:lnTo>
                <a:lnTo>
                  <a:pt x="306" y="673"/>
                </a:lnTo>
                <a:lnTo>
                  <a:pt x="308" y="671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10" y="669"/>
                </a:lnTo>
                <a:lnTo>
                  <a:pt x="312" y="667"/>
                </a:lnTo>
                <a:lnTo>
                  <a:pt x="312" y="667"/>
                </a:lnTo>
                <a:lnTo>
                  <a:pt x="316" y="667"/>
                </a:lnTo>
                <a:lnTo>
                  <a:pt x="318" y="669"/>
                </a:lnTo>
                <a:lnTo>
                  <a:pt x="316" y="669"/>
                </a:lnTo>
                <a:lnTo>
                  <a:pt x="314" y="669"/>
                </a:lnTo>
                <a:lnTo>
                  <a:pt x="312" y="669"/>
                </a:lnTo>
                <a:lnTo>
                  <a:pt x="312" y="669"/>
                </a:lnTo>
                <a:lnTo>
                  <a:pt x="312" y="671"/>
                </a:lnTo>
                <a:lnTo>
                  <a:pt x="312" y="673"/>
                </a:lnTo>
                <a:lnTo>
                  <a:pt x="312" y="673"/>
                </a:lnTo>
                <a:lnTo>
                  <a:pt x="314" y="675"/>
                </a:lnTo>
                <a:lnTo>
                  <a:pt x="316" y="675"/>
                </a:lnTo>
                <a:lnTo>
                  <a:pt x="318" y="675"/>
                </a:lnTo>
                <a:lnTo>
                  <a:pt x="323" y="673"/>
                </a:lnTo>
                <a:lnTo>
                  <a:pt x="331" y="671"/>
                </a:lnTo>
                <a:lnTo>
                  <a:pt x="333" y="669"/>
                </a:lnTo>
                <a:lnTo>
                  <a:pt x="335" y="665"/>
                </a:lnTo>
                <a:lnTo>
                  <a:pt x="335" y="669"/>
                </a:lnTo>
                <a:lnTo>
                  <a:pt x="333" y="673"/>
                </a:lnTo>
                <a:lnTo>
                  <a:pt x="333" y="673"/>
                </a:lnTo>
                <a:lnTo>
                  <a:pt x="333" y="673"/>
                </a:lnTo>
                <a:lnTo>
                  <a:pt x="329" y="675"/>
                </a:lnTo>
                <a:lnTo>
                  <a:pt x="327" y="679"/>
                </a:lnTo>
                <a:lnTo>
                  <a:pt x="325" y="679"/>
                </a:lnTo>
                <a:lnTo>
                  <a:pt x="325" y="682"/>
                </a:lnTo>
                <a:lnTo>
                  <a:pt x="327" y="684"/>
                </a:lnTo>
                <a:lnTo>
                  <a:pt x="327" y="684"/>
                </a:lnTo>
                <a:lnTo>
                  <a:pt x="329" y="684"/>
                </a:lnTo>
                <a:lnTo>
                  <a:pt x="331" y="686"/>
                </a:lnTo>
                <a:lnTo>
                  <a:pt x="327" y="686"/>
                </a:lnTo>
                <a:lnTo>
                  <a:pt x="325" y="686"/>
                </a:lnTo>
                <a:lnTo>
                  <a:pt x="325" y="688"/>
                </a:lnTo>
                <a:lnTo>
                  <a:pt x="325" y="692"/>
                </a:lnTo>
                <a:lnTo>
                  <a:pt x="323" y="694"/>
                </a:lnTo>
                <a:lnTo>
                  <a:pt x="323" y="696"/>
                </a:lnTo>
                <a:lnTo>
                  <a:pt x="323" y="696"/>
                </a:lnTo>
                <a:lnTo>
                  <a:pt x="325" y="698"/>
                </a:lnTo>
                <a:lnTo>
                  <a:pt x="325" y="698"/>
                </a:lnTo>
                <a:lnTo>
                  <a:pt x="325" y="698"/>
                </a:lnTo>
                <a:lnTo>
                  <a:pt x="327" y="698"/>
                </a:lnTo>
                <a:lnTo>
                  <a:pt x="327" y="698"/>
                </a:lnTo>
                <a:lnTo>
                  <a:pt x="325" y="700"/>
                </a:lnTo>
                <a:lnTo>
                  <a:pt x="325" y="700"/>
                </a:lnTo>
                <a:lnTo>
                  <a:pt x="323" y="698"/>
                </a:lnTo>
                <a:lnTo>
                  <a:pt x="323" y="698"/>
                </a:lnTo>
                <a:lnTo>
                  <a:pt x="323" y="698"/>
                </a:lnTo>
                <a:lnTo>
                  <a:pt x="321" y="698"/>
                </a:lnTo>
                <a:lnTo>
                  <a:pt x="321" y="698"/>
                </a:lnTo>
                <a:lnTo>
                  <a:pt x="318" y="700"/>
                </a:lnTo>
                <a:lnTo>
                  <a:pt x="316" y="702"/>
                </a:lnTo>
                <a:lnTo>
                  <a:pt x="316" y="702"/>
                </a:lnTo>
                <a:lnTo>
                  <a:pt x="314" y="705"/>
                </a:lnTo>
                <a:lnTo>
                  <a:pt x="312" y="707"/>
                </a:lnTo>
                <a:lnTo>
                  <a:pt x="310" y="707"/>
                </a:lnTo>
                <a:lnTo>
                  <a:pt x="310" y="709"/>
                </a:lnTo>
                <a:lnTo>
                  <a:pt x="308" y="709"/>
                </a:lnTo>
                <a:lnTo>
                  <a:pt x="308" y="711"/>
                </a:lnTo>
                <a:lnTo>
                  <a:pt x="308" y="713"/>
                </a:lnTo>
                <a:lnTo>
                  <a:pt x="310" y="713"/>
                </a:lnTo>
                <a:lnTo>
                  <a:pt x="308" y="713"/>
                </a:lnTo>
                <a:lnTo>
                  <a:pt x="308" y="715"/>
                </a:lnTo>
                <a:lnTo>
                  <a:pt x="308" y="713"/>
                </a:lnTo>
                <a:lnTo>
                  <a:pt x="306" y="713"/>
                </a:lnTo>
                <a:lnTo>
                  <a:pt x="306" y="713"/>
                </a:lnTo>
                <a:lnTo>
                  <a:pt x="306" y="713"/>
                </a:lnTo>
                <a:lnTo>
                  <a:pt x="304" y="713"/>
                </a:lnTo>
                <a:lnTo>
                  <a:pt x="302" y="715"/>
                </a:lnTo>
                <a:lnTo>
                  <a:pt x="300" y="717"/>
                </a:lnTo>
                <a:lnTo>
                  <a:pt x="293" y="719"/>
                </a:lnTo>
                <a:lnTo>
                  <a:pt x="289" y="721"/>
                </a:lnTo>
                <a:lnTo>
                  <a:pt x="287" y="721"/>
                </a:lnTo>
                <a:lnTo>
                  <a:pt x="285" y="723"/>
                </a:lnTo>
                <a:lnTo>
                  <a:pt x="285" y="726"/>
                </a:lnTo>
                <a:lnTo>
                  <a:pt x="283" y="728"/>
                </a:lnTo>
                <a:lnTo>
                  <a:pt x="283" y="730"/>
                </a:lnTo>
                <a:lnTo>
                  <a:pt x="283" y="730"/>
                </a:lnTo>
                <a:lnTo>
                  <a:pt x="283" y="732"/>
                </a:lnTo>
                <a:lnTo>
                  <a:pt x="283" y="732"/>
                </a:lnTo>
                <a:lnTo>
                  <a:pt x="285" y="732"/>
                </a:lnTo>
                <a:lnTo>
                  <a:pt x="285" y="734"/>
                </a:lnTo>
                <a:lnTo>
                  <a:pt x="285" y="734"/>
                </a:lnTo>
                <a:lnTo>
                  <a:pt x="285" y="734"/>
                </a:lnTo>
                <a:lnTo>
                  <a:pt x="283" y="734"/>
                </a:lnTo>
                <a:lnTo>
                  <a:pt x="283" y="734"/>
                </a:lnTo>
                <a:lnTo>
                  <a:pt x="283" y="734"/>
                </a:lnTo>
                <a:lnTo>
                  <a:pt x="281" y="732"/>
                </a:lnTo>
                <a:lnTo>
                  <a:pt x="279" y="732"/>
                </a:lnTo>
                <a:lnTo>
                  <a:pt x="279" y="734"/>
                </a:lnTo>
                <a:lnTo>
                  <a:pt x="279" y="734"/>
                </a:lnTo>
                <a:lnTo>
                  <a:pt x="279" y="736"/>
                </a:lnTo>
                <a:lnTo>
                  <a:pt x="279" y="736"/>
                </a:lnTo>
                <a:lnTo>
                  <a:pt x="277" y="734"/>
                </a:lnTo>
                <a:lnTo>
                  <a:pt x="274" y="732"/>
                </a:lnTo>
                <a:lnTo>
                  <a:pt x="274" y="732"/>
                </a:lnTo>
                <a:lnTo>
                  <a:pt x="277" y="732"/>
                </a:lnTo>
                <a:lnTo>
                  <a:pt x="277" y="730"/>
                </a:lnTo>
                <a:lnTo>
                  <a:pt x="277" y="730"/>
                </a:lnTo>
                <a:lnTo>
                  <a:pt x="277" y="730"/>
                </a:lnTo>
                <a:lnTo>
                  <a:pt x="272" y="732"/>
                </a:lnTo>
                <a:lnTo>
                  <a:pt x="272" y="732"/>
                </a:lnTo>
                <a:lnTo>
                  <a:pt x="272" y="730"/>
                </a:lnTo>
                <a:lnTo>
                  <a:pt x="272" y="730"/>
                </a:lnTo>
                <a:lnTo>
                  <a:pt x="272" y="730"/>
                </a:lnTo>
                <a:lnTo>
                  <a:pt x="266" y="732"/>
                </a:lnTo>
                <a:lnTo>
                  <a:pt x="262" y="734"/>
                </a:lnTo>
                <a:lnTo>
                  <a:pt x="258" y="736"/>
                </a:lnTo>
                <a:lnTo>
                  <a:pt x="256" y="738"/>
                </a:lnTo>
                <a:lnTo>
                  <a:pt x="254" y="740"/>
                </a:lnTo>
                <a:lnTo>
                  <a:pt x="251" y="742"/>
                </a:lnTo>
                <a:lnTo>
                  <a:pt x="249" y="744"/>
                </a:lnTo>
                <a:lnTo>
                  <a:pt x="249" y="744"/>
                </a:lnTo>
                <a:lnTo>
                  <a:pt x="247" y="747"/>
                </a:lnTo>
                <a:lnTo>
                  <a:pt x="247" y="747"/>
                </a:lnTo>
                <a:lnTo>
                  <a:pt x="247" y="747"/>
                </a:lnTo>
                <a:lnTo>
                  <a:pt x="245" y="747"/>
                </a:lnTo>
                <a:lnTo>
                  <a:pt x="245" y="747"/>
                </a:lnTo>
                <a:lnTo>
                  <a:pt x="245" y="747"/>
                </a:lnTo>
                <a:lnTo>
                  <a:pt x="243" y="749"/>
                </a:lnTo>
                <a:lnTo>
                  <a:pt x="241" y="749"/>
                </a:lnTo>
                <a:lnTo>
                  <a:pt x="241" y="749"/>
                </a:lnTo>
                <a:lnTo>
                  <a:pt x="243" y="751"/>
                </a:lnTo>
                <a:lnTo>
                  <a:pt x="241" y="751"/>
                </a:lnTo>
                <a:lnTo>
                  <a:pt x="241" y="753"/>
                </a:lnTo>
                <a:lnTo>
                  <a:pt x="241" y="753"/>
                </a:lnTo>
                <a:lnTo>
                  <a:pt x="243" y="753"/>
                </a:lnTo>
                <a:lnTo>
                  <a:pt x="243" y="753"/>
                </a:lnTo>
                <a:lnTo>
                  <a:pt x="245" y="753"/>
                </a:lnTo>
                <a:lnTo>
                  <a:pt x="245" y="751"/>
                </a:lnTo>
                <a:lnTo>
                  <a:pt x="245" y="749"/>
                </a:lnTo>
                <a:lnTo>
                  <a:pt x="245" y="749"/>
                </a:lnTo>
                <a:lnTo>
                  <a:pt x="247" y="749"/>
                </a:lnTo>
                <a:lnTo>
                  <a:pt x="247" y="751"/>
                </a:lnTo>
                <a:lnTo>
                  <a:pt x="249" y="751"/>
                </a:lnTo>
                <a:lnTo>
                  <a:pt x="251" y="751"/>
                </a:lnTo>
                <a:lnTo>
                  <a:pt x="251" y="749"/>
                </a:lnTo>
                <a:lnTo>
                  <a:pt x="251" y="749"/>
                </a:lnTo>
                <a:lnTo>
                  <a:pt x="251" y="747"/>
                </a:lnTo>
                <a:lnTo>
                  <a:pt x="251" y="744"/>
                </a:lnTo>
                <a:lnTo>
                  <a:pt x="254" y="744"/>
                </a:lnTo>
                <a:lnTo>
                  <a:pt x="254" y="747"/>
                </a:lnTo>
                <a:lnTo>
                  <a:pt x="256" y="747"/>
                </a:lnTo>
                <a:lnTo>
                  <a:pt x="256" y="749"/>
                </a:lnTo>
                <a:lnTo>
                  <a:pt x="254" y="749"/>
                </a:lnTo>
                <a:lnTo>
                  <a:pt x="254" y="749"/>
                </a:lnTo>
                <a:lnTo>
                  <a:pt x="254" y="749"/>
                </a:lnTo>
                <a:lnTo>
                  <a:pt x="256" y="749"/>
                </a:lnTo>
                <a:lnTo>
                  <a:pt x="256" y="749"/>
                </a:lnTo>
                <a:lnTo>
                  <a:pt x="258" y="749"/>
                </a:lnTo>
                <a:lnTo>
                  <a:pt x="258" y="749"/>
                </a:lnTo>
                <a:lnTo>
                  <a:pt x="258" y="747"/>
                </a:lnTo>
                <a:lnTo>
                  <a:pt x="260" y="747"/>
                </a:lnTo>
                <a:lnTo>
                  <a:pt x="262" y="747"/>
                </a:lnTo>
                <a:lnTo>
                  <a:pt x="264" y="742"/>
                </a:lnTo>
                <a:lnTo>
                  <a:pt x="264" y="742"/>
                </a:lnTo>
                <a:lnTo>
                  <a:pt x="266" y="740"/>
                </a:lnTo>
                <a:lnTo>
                  <a:pt x="266" y="738"/>
                </a:lnTo>
                <a:lnTo>
                  <a:pt x="266" y="738"/>
                </a:lnTo>
                <a:lnTo>
                  <a:pt x="268" y="738"/>
                </a:lnTo>
                <a:lnTo>
                  <a:pt x="268" y="738"/>
                </a:lnTo>
                <a:lnTo>
                  <a:pt x="270" y="738"/>
                </a:lnTo>
                <a:lnTo>
                  <a:pt x="272" y="738"/>
                </a:lnTo>
                <a:lnTo>
                  <a:pt x="272" y="738"/>
                </a:lnTo>
                <a:lnTo>
                  <a:pt x="272" y="740"/>
                </a:lnTo>
                <a:lnTo>
                  <a:pt x="270" y="738"/>
                </a:lnTo>
                <a:lnTo>
                  <a:pt x="270" y="738"/>
                </a:lnTo>
                <a:lnTo>
                  <a:pt x="270" y="740"/>
                </a:lnTo>
                <a:lnTo>
                  <a:pt x="268" y="740"/>
                </a:lnTo>
                <a:lnTo>
                  <a:pt x="268" y="740"/>
                </a:lnTo>
                <a:lnTo>
                  <a:pt x="268" y="742"/>
                </a:lnTo>
                <a:lnTo>
                  <a:pt x="268" y="742"/>
                </a:lnTo>
                <a:lnTo>
                  <a:pt x="270" y="742"/>
                </a:lnTo>
                <a:lnTo>
                  <a:pt x="272" y="742"/>
                </a:lnTo>
                <a:lnTo>
                  <a:pt x="274" y="742"/>
                </a:lnTo>
                <a:lnTo>
                  <a:pt x="274" y="742"/>
                </a:lnTo>
                <a:lnTo>
                  <a:pt x="277" y="740"/>
                </a:lnTo>
                <a:lnTo>
                  <a:pt x="277" y="740"/>
                </a:lnTo>
                <a:lnTo>
                  <a:pt x="279" y="740"/>
                </a:lnTo>
                <a:lnTo>
                  <a:pt x="279" y="740"/>
                </a:lnTo>
                <a:lnTo>
                  <a:pt x="281" y="740"/>
                </a:lnTo>
                <a:lnTo>
                  <a:pt x="281" y="738"/>
                </a:lnTo>
                <a:lnTo>
                  <a:pt x="281" y="740"/>
                </a:lnTo>
                <a:lnTo>
                  <a:pt x="283" y="740"/>
                </a:lnTo>
                <a:lnTo>
                  <a:pt x="283" y="738"/>
                </a:lnTo>
                <a:lnTo>
                  <a:pt x="283" y="738"/>
                </a:lnTo>
                <a:lnTo>
                  <a:pt x="285" y="738"/>
                </a:lnTo>
                <a:lnTo>
                  <a:pt x="287" y="736"/>
                </a:lnTo>
                <a:lnTo>
                  <a:pt x="289" y="734"/>
                </a:lnTo>
                <a:lnTo>
                  <a:pt x="291" y="734"/>
                </a:lnTo>
                <a:lnTo>
                  <a:pt x="291" y="734"/>
                </a:lnTo>
                <a:lnTo>
                  <a:pt x="291" y="734"/>
                </a:lnTo>
                <a:lnTo>
                  <a:pt x="293" y="734"/>
                </a:lnTo>
                <a:lnTo>
                  <a:pt x="293" y="734"/>
                </a:lnTo>
                <a:lnTo>
                  <a:pt x="293" y="734"/>
                </a:lnTo>
                <a:lnTo>
                  <a:pt x="295" y="734"/>
                </a:lnTo>
                <a:lnTo>
                  <a:pt x="295" y="734"/>
                </a:lnTo>
                <a:lnTo>
                  <a:pt x="295" y="738"/>
                </a:lnTo>
                <a:lnTo>
                  <a:pt x="295" y="738"/>
                </a:lnTo>
                <a:lnTo>
                  <a:pt x="295" y="738"/>
                </a:lnTo>
                <a:lnTo>
                  <a:pt x="295" y="736"/>
                </a:lnTo>
                <a:lnTo>
                  <a:pt x="295" y="736"/>
                </a:lnTo>
                <a:lnTo>
                  <a:pt x="298" y="734"/>
                </a:lnTo>
                <a:lnTo>
                  <a:pt x="298" y="734"/>
                </a:lnTo>
                <a:lnTo>
                  <a:pt x="308" y="730"/>
                </a:lnTo>
                <a:lnTo>
                  <a:pt x="308" y="730"/>
                </a:lnTo>
                <a:lnTo>
                  <a:pt x="310" y="728"/>
                </a:lnTo>
                <a:lnTo>
                  <a:pt x="310" y="726"/>
                </a:lnTo>
                <a:lnTo>
                  <a:pt x="310" y="726"/>
                </a:lnTo>
                <a:lnTo>
                  <a:pt x="310" y="728"/>
                </a:lnTo>
                <a:lnTo>
                  <a:pt x="310" y="728"/>
                </a:lnTo>
                <a:lnTo>
                  <a:pt x="312" y="730"/>
                </a:lnTo>
                <a:lnTo>
                  <a:pt x="312" y="728"/>
                </a:lnTo>
                <a:lnTo>
                  <a:pt x="312" y="728"/>
                </a:lnTo>
                <a:lnTo>
                  <a:pt x="314" y="726"/>
                </a:lnTo>
                <a:lnTo>
                  <a:pt x="314" y="726"/>
                </a:lnTo>
                <a:lnTo>
                  <a:pt x="314" y="726"/>
                </a:lnTo>
                <a:lnTo>
                  <a:pt x="314" y="723"/>
                </a:lnTo>
                <a:lnTo>
                  <a:pt x="312" y="723"/>
                </a:lnTo>
                <a:lnTo>
                  <a:pt x="312" y="723"/>
                </a:lnTo>
                <a:lnTo>
                  <a:pt x="310" y="723"/>
                </a:lnTo>
                <a:lnTo>
                  <a:pt x="310" y="723"/>
                </a:lnTo>
                <a:lnTo>
                  <a:pt x="310" y="723"/>
                </a:lnTo>
                <a:lnTo>
                  <a:pt x="312" y="721"/>
                </a:lnTo>
                <a:lnTo>
                  <a:pt x="314" y="721"/>
                </a:lnTo>
                <a:lnTo>
                  <a:pt x="316" y="721"/>
                </a:lnTo>
                <a:lnTo>
                  <a:pt x="316" y="719"/>
                </a:lnTo>
                <a:lnTo>
                  <a:pt x="318" y="719"/>
                </a:lnTo>
                <a:lnTo>
                  <a:pt x="318" y="719"/>
                </a:lnTo>
                <a:lnTo>
                  <a:pt x="321" y="719"/>
                </a:lnTo>
                <a:lnTo>
                  <a:pt x="321" y="719"/>
                </a:lnTo>
                <a:lnTo>
                  <a:pt x="318" y="719"/>
                </a:lnTo>
                <a:lnTo>
                  <a:pt x="318" y="719"/>
                </a:lnTo>
                <a:lnTo>
                  <a:pt x="318" y="717"/>
                </a:lnTo>
                <a:lnTo>
                  <a:pt x="321" y="717"/>
                </a:lnTo>
                <a:lnTo>
                  <a:pt x="323" y="717"/>
                </a:lnTo>
                <a:lnTo>
                  <a:pt x="323" y="717"/>
                </a:lnTo>
                <a:lnTo>
                  <a:pt x="325" y="717"/>
                </a:lnTo>
                <a:lnTo>
                  <a:pt x="325" y="717"/>
                </a:lnTo>
                <a:lnTo>
                  <a:pt x="325" y="717"/>
                </a:lnTo>
                <a:lnTo>
                  <a:pt x="327" y="715"/>
                </a:lnTo>
                <a:lnTo>
                  <a:pt x="327" y="715"/>
                </a:lnTo>
                <a:lnTo>
                  <a:pt x="327" y="713"/>
                </a:lnTo>
                <a:lnTo>
                  <a:pt x="329" y="713"/>
                </a:lnTo>
                <a:lnTo>
                  <a:pt x="329" y="713"/>
                </a:lnTo>
                <a:lnTo>
                  <a:pt x="331" y="713"/>
                </a:lnTo>
                <a:lnTo>
                  <a:pt x="331" y="713"/>
                </a:lnTo>
                <a:lnTo>
                  <a:pt x="333" y="713"/>
                </a:lnTo>
                <a:lnTo>
                  <a:pt x="333" y="711"/>
                </a:lnTo>
                <a:lnTo>
                  <a:pt x="335" y="711"/>
                </a:lnTo>
                <a:lnTo>
                  <a:pt x="335" y="711"/>
                </a:lnTo>
                <a:lnTo>
                  <a:pt x="335" y="711"/>
                </a:lnTo>
                <a:lnTo>
                  <a:pt x="337" y="709"/>
                </a:lnTo>
                <a:lnTo>
                  <a:pt x="337" y="709"/>
                </a:lnTo>
                <a:lnTo>
                  <a:pt x="339" y="709"/>
                </a:lnTo>
                <a:lnTo>
                  <a:pt x="339" y="709"/>
                </a:lnTo>
                <a:lnTo>
                  <a:pt x="339" y="709"/>
                </a:lnTo>
                <a:lnTo>
                  <a:pt x="342" y="707"/>
                </a:lnTo>
                <a:lnTo>
                  <a:pt x="342" y="705"/>
                </a:lnTo>
                <a:lnTo>
                  <a:pt x="342" y="705"/>
                </a:lnTo>
                <a:lnTo>
                  <a:pt x="342" y="705"/>
                </a:lnTo>
                <a:lnTo>
                  <a:pt x="342" y="702"/>
                </a:lnTo>
                <a:lnTo>
                  <a:pt x="342" y="702"/>
                </a:lnTo>
                <a:lnTo>
                  <a:pt x="342" y="702"/>
                </a:lnTo>
                <a:lnTo>
                  <a:pt x="344" y="700"/>
                </a:lnTo>
                <a:lnTo>
                  <a:pt x="346" y="700"/>
                </a:lnTo>
                <a:lnTo>
                  <a:pt x="346" y="700"/>
                </a:lnTo>
                <a:lnTo>
                  <a:pt x="348" y="700"/>
                </a:lnTo>
                <a:lnTo>
                  <a:pt x="348" y="698"/>
                </a:lnTo>
                <a:lnTo>
                  <a:pt x="348" y="698"/>
                </a:lnTo>
                <a:lnTo>
                  <a:pt x="350" y="698"/>
                </a:lnTo>
                <a:lnTo>
                  <a:pt x="350" y="698"/>
                </a:lnTo>
                <a:lnTo>
                  <a:pt x="352" y="696"/>
                </a:lnTo>
                <a:lnTo>
                  <a:pt x="354" y="696"/>
                </a:lnTo>
                <a:lnTo>
                  <a:pt x="354" y="696"/>
                </a:lnTo>
                <a:lnTo>
                  <a:pt x="354" y="694"/>
                </a:lnTo>
                <a:lnTo>
                  <a:pt x="354" y="694"/>
                </a:lnTo>
                <a:lnTo>
                  <a:pt x="356" y="694"/>
                </a:lnTo>
                <a:lnTo>
                  <a:pt x="358" y="694"/>
                </a:lnTo>
                <a:lnTo>
                  <a:pt x="360" y="692"/>
                </a:lnTo>
                <a:lnTo>
                  <a:pt x="360" y="690"/>
                </a:lnTo>
                <a:lnTo>
                  <a:pt x="362" y="688"/>
                </a:lnTo>
                <a:lnTo>
                  <a:pt x="369" y="688"/>
                </a:lnTo>
                <a:lnTo>
                  <a:pt x="369" y="688"/>
                </a:lnTo>
                <a:lnTo>
                  <a:pt x="369" y="686"/>
                </a:lnTo>
                <a:lnTo>
                  <a:pt x="371" y="686"/>
                </a:lnTo>
                <a:lnTo>
                  <a:pt x="373" y="686"/>
                </a:lnTo>
                <a:lnTo>
                  <a:pt x="373" y="686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5" y="682"/>
                </a:lnTo>
                <a:lnTo>
                  <a:pt x="375" y="682"/>
                </a:lnTo>
                <a:lnTo>
                  <a:pt x="375" y="679"/>
                </a:lnTo>
                <a:lnTo>
                  <a:pt x="377" y="679"/>
                </a:lnTo>
                <a:lnTo>
                  <a:pt x="379" y="677"/>
                </a:lnTo>
                <a:lnTo>
                  <a:pt x="379" y="677"/>
                </a:lnTo>
                <a:lnTo>
                  <a:pt x="381" y="675"/>
                </a:lnTo>
                <a:lnTo>
                  <a:pt x="381" y="675"/>
                </a:lnTo>
                <a:lnTo>
                  <a:pt x="386" y="673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69"/>
                </a:lnTo>
                <a:lnTo>
                  <a:pt x="381" y="667"/>
                </a:lnTo>
                <a:lnTo>
                  <a:pt x="379" y="667"/>
                </a:lnTo>
                <a:lnTo>
                  <a:pt x="377" y="667"/>
                </a:lnTo>
                <a:lnTo>
                  <a:pt x="375" y="665"/>
                </a:lnTo>
                <a:lnTo>
                  <a:pt x="375" y="665"/>
                </a:lnTo>
                <a:lnTo>
                  <a:pt x="375" y="663"/>
                </a:lnTo>
                <a:lnTo>
                  <a:pt x="375" y="661"/>
                </a:lnTo>
                <a:lnTo>
                  <a:pt x="375" y="661"/>
                </a:lnTo>
                <a:lnTo>
                  <a:pt x="379" y="658"/>
                </a:lnTo>
                <a:lnTo>
                  <a:pt x="379" y="656"/>
                </a:lnTo>
                <a:lnTo>
                  <a:pt x="381" y="656"/>
                </a:lnTo>
                <a:lnTo>
                  <a:pt x="381" y="656"/>
                </a:lnTo>
                <a:lnTo>
                  <a:pt x="381" y="654"/>
                </a:lnTo>
                <a:lnTo>
                  <a:pt x="381" y="654"/>
                </a:lnTo>
                <a:lnTo>
                  <a:pt x="381" y="654"/>
                </a:lnTo>
                <a:lnTo>
                  <a:pt x="383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4"/>
                </a:lnTo>
                <a:lnTo>
                  <a:pt x="386" y="654"/>
                </a:lnTo>
                <a:lnTo>
                  <a:pt x="388" y="654"/>
                </a:lnTo>
                <a:lnTo>
                  <a:pt x="390" y="652"/>
                </a:lnTo>
                <a:lnTo>
                  <a:pt x="390" y="652"/>
                </a:lnTo>
                <a:lnTo>
                  <a:pt x="392" y="652"/>
                </a:lnTo>
                <a:lnTo>
                  <a:pt x="390" y="650"/>
                </a:lnTo>
                <a:lnTo>
                  <a:pt x="388" y="650"/>
                </a:lnTo>
                <a:lnTo>
                  <a:pt x="388" y="650"/>
                </a:lnTo>
                <a:lnTo>
                  <a:pt x="390" y="650"/>
                </a:lnTo>
                <a:lnTo>
                  <a:pt x="394" y="648"/>
                </a:lnTo>
                <a:lnTo>
                  <a:pt x="394" y="648"/>
                </a:lnTo>
                <a:lnTo>
                  <a:pt x="396" y="646"/>
                </a:lnTo>
                <a:lnTo>
                  <a:pt x="396" y="646"/>
                </a:lnTo>
                <a:lnTo>
                  <a:pt x="396" y="646"/>
                </a:lnTo>
                <a:lnTo>
                  <a:pt x="396" y="644"/>
                </a:lnTo>
                <a:lnTo>
                  <a:pt x="394" y="644"/>
                </a:lnTo>
                <a:lnTo>
                  <a:pt x="392" y="642"/>
                </a:lnTo>
                <a:lnTo>
                  <a:pt x="390" y="640"/>
                </a:lnTo>
                <a:lnTo>
                  <a:pt x="392" y="640"/>
                </a:lnTo>
                <a:lnTo>
                  <a:pt x="392" y="640"/>
                </a:lnTo>
                <a:lnTo>
                  <a:pt x="394" y="642"/>
                </a:lnTo>
                <a:lnTo>
                  <a:pt x="396" y="642"/>
                </a:lnTo>
                <a:lnTo>
                  <a:pt x="396" y="642"/>
                </a:lnTo>
                <a:lnTo>
                  <a:pt x="398" y="642"/>
                </a:lnTo>
                <a:lnTo>
                  <a:pt x="400" y="640"/>
                </a:lnTo>
                <a:lnTo>
                  <a:pt x="402" y="640"/>
                </a:lnTo>
                <a:lnTo>
                  <a:pt x="402" y="637"/>
                </a:lnTo>
                <a:lnTo>
                  <a:pt x="400" y="637"/>
                </a:lnTo>
                <a:lnTo>
                  <a:pt x="400" y="637"/>
                </a:lnTo>
                <a:lnTo>
                  <a:pt x="402" y="635"/>
                </a:lnTo>
                <a:lnTo>
                  <a:pt x="407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29"/>
                </a:lnTo>
                <a:lnTo>
                  <a:pt x="409" y="629"/>
                </a:lnTo>
                <a:lnTo>
                  <a:pt x="409" y="627"/>
                </a:lnTo>
                <a:lnTo>
                  <a:pt x="411" y="625"/>
                </a:lnTo>
                <a:lnTo>
                  <a:pt x="413" y="625"/>
                </a:lnTo>
                <a:lnTo>
                  <a:pt x="417" y="625"/>
                </a:lnTo>
                <a:lnTo>
                  <a:pt x="417" y="623"/>
                </a:lnTo>
                <a:lnTo>
                  <a:pt x="419" y="623"/>
                </a:lnTo>
                <a:lnTo>
                  <a:pt x="421" y="621"/>
                </a:lnTo>
                <a:lnTo>
                  <a:pt x="425" y="619"/>
                </a:lnTo>
                <a:lnTo>
                  <a:pt x="427" y="619"/>
                </a:lnTo>
                <a:lnTo>
                  <a:pt x="427" y="619"/>
                </a:lnTo>
                <a:lnTo>
                  <a:pt x="427" y="619"/>
                </a:lnTo>
                <a:lnTo>
                  <a:pt x="434" y="619"/>
                </a:lnTo>
                <a:lnTo>
                  <a:pt x="436" y="619"/>
                </a:lnTo>
                <a:lnTo>
                  <a:pt x="436" y="619"/>
                </a:lnTo>
                <a:lnTo>
                  <a:pt x="436" y="617"/>
                </a:lnTo>
                <a:lnTo>
                  <a:pt x="438" y="617"/>
                </a:lnTo>
                <a:lnTo>
                  <a:pt x="440" y="614"/>
                </a:lnTo>
                <a:lnTo>
                  <a:pt x="440" y="614"/>
                </a:lnTo>
                <a:lnTo>
                  <a:pt x="442" y="614"/>
                </a:lnTo>
                <a:lnTo>
                  <a:pt x="444" y="614"/>
                </a:lnTo>
                <a:lnTo>
                  <a:pt x="440" y="617"/>
                </a:lnTo>
                <a:lnTo>
                  <a:pt x="438" y="617"/>
                </a:lnTo>
                <a:lnTo>
                  <a:pt x="438" y="619"/>
                </a:lnTo>
                <a:lnTo>
                  <a:pt x="436" y="619"/>
                </a:lnTo>
                <a:lnTo>
                  <a:pt x="436" y="621"/>
                </a:lnTo>
                <a:lnTo>
                  <a:pt x="436" y="621"/>
                </a:lnTo>
                <a:lnTo>
                  <a:pt x="434" y="621"/>
                </a:lnTo>
                <a:lnTo>
                  <a:pt x="434" y="621"/>
                </a:lnTo>
                <a:lnTo>
                  <a:pt x="436" y="623"/>
                </a:lnTo>
                <a:lnTo>
                  <a:pt x="440" y="625"/>
                </a:lnTo>
                <a:lnTo>
                  <a:pt x="442" y="627"/>
                </a:lnTo>
                <a:lnTo>
                  <a:pt x="446" y="627"/>
                </a:lnTo>
                <a:lnTo>
                  <a:pt x="448" y="627"/>
                </a:lnTo>
                <a:lnTo>
                  <a:pt x="448" y="627"/>
                </a:lnTo>
                <a:lnTo>
                  <a:pt x="446" y="627"/>
                </a:lnTo>
                <a:lnTo>
                  <a:pt x="440" y="627"/>
                </a:lnTo>
                <a:lnTo>
                  <a:pt x="436" y="627"/>
                </a:lnTo>
                <a:lnTo>
                  <a:pt x="434" y="627"/>
                </a:lnTo>
                <a:lnTo>
                  <a:pt x="434" y="627"/>
                </a:lnTo>
                <a:lnTo>
                  <a:pt x="432" y="627"/>
                </a:lnTo>
                <a:lnTo>
                  <a:pt x="430" y="625"/>
                </a:lnTo>
                <a:lnTo>
                  <a:pt x="430" y="625"/>
                </a:lnTo>
                <a:lnTo>
                  <a:pt x="427" y="625"/>
                </a:lnTo>
                <a:lnTo>
                  <a:pt x="423" y="627"/>
                </a:lnTo>
                <a:lnTo>
                  <a:pt x="421" y="629"/>
                </a:lnTo>
                <a:lnTo>
                  <a:pt x="415" y="631"/>
                </a:lnTo>
                <a:lnTo>
                  <a:pt x="415" y="631"/>
                </a:lnTo>
                <a:lnTo>
                  <a:pt x="415" y="633"/>
                </a:lnTo>
                <a:lnTo>
                  <a:pt x="415" y="635"/>
                </a:lnTo>
                <a:lnTo>
                  <a:pt x="415" y="637"/>
                </a:lnTo>
                <a:lnTo>
                  <a:pt x="415" y="642"/>
                </a:lnTo>
                <a:lnTo>
                  <a:pt x="413" y="642"/>
                </a:lnTo>
                <a:lnTo>
                  <a:pt x="411" y="646"/>
                </a:lnTo>
                <a:lnTo>
                  <a:pt x="409" y="648"/>
                </a:lnTo>
                <a:lnTo>
                  <a:pt x="409" y="648"/>
                </a:lnTo>
                <a:lnTo>
                  <a:pt x="409" y="652"/>
                </a:lnTo>
                <a:lnTo>
                  <a:pt x="409" y="652"/>
                </a:lnTo>
                <a:lnTo>
                  <a:pt x="409" y="654"/>
                </a:lnTo>
                <a:lnTo>
                  <a:pt x="413" y="654"/>
                </a:lnTo>
                <a:lnTo>
                  <a:pt x="413" y="654"/>
                </a:lnTo>
                <a:lnTo>
                  <a:pt x="415" y="654"/>
                </a:lnTo>
                <a:lnTo>
                  <a:pt x="419" y="652"/>
                </a:lnTo>
                <a:lnTo>
                  <a:pt x="419" y="652"/>
                </a:lnTo>
                <a:lnTo>
                  <a:pt x="419" y="652"/>
                </a:lnTo>
                <a:lnTo>
                  <a:pt x="417" y="654"/>
                </a:lnTo>
                <a:lnTo>
                  <a:pt x="417" y="656"/>
                </a:lnTo>
                <a:lnTo>
                  <a:pt x="415" y="656"/>
                </a:lnTo>
                <a:lnTo>
                  <a:pt x="413" y="658"/>
                </a:lnTo>
                <a:lnTo>
                  <a:pt x="411" y="658"/>
                </a:lnTo>
                <a:lnTo>
                  <a:pt x="409" y="661"/>
                </a:lnTo>
                <a:lnTo>
                  <a:pt x="407" y="661"/>
                </a:lnTo>
                <a:lnTo>
                  <a:pt x="407" y="661"/>
                </a:lnTo>
                <a:lnTo>
                  <a:pt x="407" y="663"/>
                </a:lnTo>
                <a:lnTo>
                  <a:pt x="407" y="663"/>
                </a:lnTo>
                <a:lnTo>
                  <a:pt x="407" y="663"/>
                </a:lnTo>
                <a:lnTo>
                  <a:pt x="409" y="665"/>
                </a:lnTo>
                <a:lnTo>
                  <a:pt x="411" y="665"/>
                </a:lnTo>
                <a:lnTo>
                  <a:pt x="413" y="663"/>
                </a:lnTo>
                <a:lnTo>
                  <a:pt x="415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9" y="663"/>
                </a:lnTo>
                <a:lnTo>
                  <a:pt x="421" y="663"/>
                </a:lnTo>
                <a:lnTo>
                  <a:pt x="421" y="663"/>
                </a:lnTo>
                <a:lnTo>
                  <a:pt x="421" y="663"/>
                </a:lnTo>
                <a:lnTo>
                  <a:pt x="423" y="661"/>
                </a:lnTo>
                <a:lnTo>
                  <a:pt x="425" y="658"/>
                </a:lnTo>
                <a:lnTo>
                  <a:pt x="425" y="658"/>
                </a:lnTo>
                <a:lnTo>
                  <a:pt x="425" y="656"/>
                </a:lnTo>
                <a:lnTo>
                  <a:pt x="425" y="656"/>
                </a:lnTo>
                <a:lnTo>
                  <a:pt x="425" y="656"/>
                </a:lnTo>
                <a:lnTo>
                  <a:pt x="427" y="656"/>
                </a:lnTo>
                <a:lnTo>
                  <a:pt x="427" y="656"/>
                </a:lnTo>
                <a:lnTo>
                  <a:pt x="430" y="656"/>
                </a:lnTo>
                <a:lnTo>
                  <a:pt x="430" y="656"/>
                </a:lnTo>
                <a:lnTo>
                  <a:pt x="432" y="656"/>
                </a:lnTo>
                <a:lnTo>
                  <a:pt x="432" y="656"/>
                </a:lnTo>
                <a:lnTo>
                  <a:pt x="436" y="654"/>
                </a:lnTo>
                <a:lnTo>
                  <a:pt x="436" y="652"/>
                </a:lnTo>
                <a:lnTo>
                  <a:pt x="434" y="652"/>
                </a:lnTo>
                <a:lnTo>
                  <a:pt x="434" y="652"/>
                </a:lnTo>
                <a:lnTo>
                  <a:pt x="436" y="652"/>
                </a:lnTo>
                <a:lnTo>
                  <a:pt x="438" y="652"/>
                </a:lnTo>
                <a:lnTo>
                  <a:pt x="438" y="652"/>
                </a:lnTo>
                <a:lnTo>
                  <a:pt x="438" y="650"/>
                </a:lnTo>
                <a:lnTo>
                  <a:pt x="438" y="650"/>
                </a:lnTo>
                <a:lnTo>
                  <a:pt x="438" y="648"/>
                </a:lnTo>
                <a:lnTo>
                  <a:pt x="440" y="650"/>
                </a:lnTo>
                <a:lnTo>
                  <a:pt x="440" y="652"/>
                </a:lnTo>
                <a:lnTo>
                  <a:pt x="440" y="652"/>
                </a:lnTo>
                <a:lnTo>
                  <a:pt x="440" y="652"/>
                </a:lnTo>
                <a:lnTo>
                  <a:pt x="442" y="650"/>
                </a:lnTo>
                <a:lnTo>
                  <a:pt x="442" y="648"/>
                </a:lnTo>
                <a:lnTo>
                  <a:pt x="442" y="646"/>
                </a:lnTo>
                <a:lnTo>
                  <a:pt x="442" y="644"/>
                </a:lnTo>
                <a:lnTo>
                  <a:pt x="444" y="644"/>
                </a:lnTo>
                <a:lnTo>
                  <a:pt x="444" y="646"/>
                </a:lnTo>
                <a:lnTo>
                  <a:pt x="444" y="646"/>
                </a:lnTo>
                <a:lnTo>
                  <a:pt x="448" y="646"/>
                </a:lnTo>
                <a:lnTo>
                  <a:pt x="448" y="646"/>
                </a:lnTo>
                <a:lnTo>
                  <a:pt x="448" y="648"/>
                </a:lnTo>
                <a:lnTo>
                  <a:pt x="451" y="648"/>
                </a:lnTo>
                <a:lnTo>
                  <a:pt x="453" y="648"/>
                </a:lnTo>
                <a:lnTo>
                  <a:pt x="455" y="648"/>
                </a:lnTo>
                <a:lnTo>
                  <a:pt x="455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9" y="644"/>
                </a:lnTo>
                <a:lnTo>
                  <a:pt x="459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2"/>
                </a:lnTo>
                <a:lnTo>
                  <a:pt x="461" y="640"/>
                </a:lnTo>
                <a:lnTo>
                  <a:pt x="461" y="640"/>
                </a:lnTo>
                <a:lnTo>
                  <a:pt x="461" y="637"/>
                </a:lnTo>
                <a:lnTo>
                  <a:pt x="461" y="637"/>
                </a:lnTo>
                <a:lnTo>
                  <a:pt x="463" y="637"/>
                </a:lnTo>
                <a:lnTo>
                  <a:pt x="463" y="637"/>
                </a:lnTo>
                <a:lnTo>
                  <a:pt x="465" y="635"/>
                </a:lnTo>
                <a:lnTo>
                  <a:pt x="463" y="635"/>
                </a:lnTo>
                <a:lnTo>
                  <a:pt x="463" y="635"/>
                </a:lnTo>
                <a:lnTo>
                  <a:pt x="461" y="635"/>
                </a:lnTo>
                <a:lnTo>
                  <a:pt x="461" y="635"/>
                </a:lnTo>
                <a:lnTo>
                  <a:pt x="459" y="635"/>
                </a:lnTo>
                <a:lnTo>
                  <a:pt x="457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7" y="635"/>
                </a:lnTo>
                <a:lnTo>
                  <a:pt x="457" y="635"/>
                </a:lnTo>
                <a:lnTo>
                  <a:pt x="459" y="635"/>
                </a:lnTo>
                <a:lnTo>
                  <a:pt x="459" y="633"/>
                </a:lnTo>
                <a:lnTo>
                  <a:pt x="459" y="633"/>
                </a:lnTo>
                <a:lnTo>
                  <a:pt x="459" y="633"/>
                </a:lnTo>
                <a:lnTo>
                  <a:pt x="459" y="631"/>
                </a:lnTo>
                <a:lnTo>
                  <a:pt x="459" y="631"/>
                </a:lnTo>
                <a:lnTo>
                  <a:pt x="457" y="631"/>
                </a:lnTo>
                <a:lnTo>
                  <a:pt x="455" y="629"/>
                </a:lnTo>
                <a:lnTo>
                  <a:pt x="455" y="629"/>
                </a:lnTo>
                <a:lnTo>
                  <a:pt x="457" y="629"/>
                </a:lnTo>
                <a:lnTo>
                  <a:pt x="459" y="629"/>
                </a:lnTo>
                <a:lnTo>
                  <a:pt x="459" y="629"/>
                </a:lnTo>
                <a:lnTo>
                  <a:pt x="459" y="627"/>
                </a:lnTo>
                <a:lnTo>
                  <a:pt x="461" y="625"/>
                </a:lnTo>
                <a:lnTo>
                  <a:pt x="461" y="625"/>
                </a:lnTo>
                <a:lnTo>
                  <a:pt x="459" y="625"/>
                </a:lnTo>
                <a:lnTo>
                  <a:pt x="459" y="625"/>
                </a:lnTo>
                <a:lnTo>
                  <a:pt x="457" y="625"/>
                </a:lnTo>
                <a:lnTo>
                  <a:pt x="459" y="625"/>
                </a:lnTo>
                <a:lnTo>
                  <a:pt x="459" y="625"/>
                </a:lnTo>
                <a:lnTo>
                  <a:pt x="459" y="623"/>
                </a:lnTo>
                <a:lnTo>
                  <a:pt x="461" y="623"/>
                </a:lnTo>
                <a:lnTo>
                  <a:pt x="461" y="623"/>
                </a:lnTo>
                <a:lnTo>
                  <a:pt x="463" y="623"/>
                </a:lnTo>
                <a:lnTo>
                  <a:pt x="463" y="623"/>
                </a:lnTo>
                <a:lnTo>
                  <a:pt x="465" y="621"/>
                </a:lnTo>
                <a:lnTo>
                  <a:pt x="467" y="621"/>
                </a:lnTo>
                <a:lnTo>
                  <a:pt x="467" y="621"/>
                </a:lnTo>
                <a:lnTo>
                  <a:pt x="463" y="625"/>
                </a:lnTo>
                <a:lnTo>
                  <a:pt x="463" y="625"/>
                </a:lnTo>
                <a:lnTo>
                  <a:pt x="463" y="627"/>
                </a:lnTo>
                <a:lnTo>
                  <a:pt x="465" y="627"/>
                </a:lnTo>
                <a:lnTo>
                  <a:pt x="467" y="627"/>
                </a:lnTo>
                <a:lnTo>
                  <a:pt x="469" y="627"/>
                </a:lnTo>
                <a:lnTo>
                  <a:pt x="469" y="627"/>
                </a:lnTo>
                <a:lnTo>
                  <a:pt x="469" y="625"/>
                </a:lnTo>
                <a:lnTo>
                  <a:pt x="469" y="625"/>
                </a:lnTo>
                <a:lnTo>
                  <a:pt x="471" y="625"/>
                </a:lnTo>
                <a:lnTo>
                  <a:pt x="471" y="627"/>
                </a:lnTo>
                <a:lnTo>
                  <a:pt x="471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5"/>
                </a:lnTo>
                <a:lnTo>
                  <a:pt x="476" y="625"/>
                </a:lnTo>
                <a:lnTo>
                  <a:pt x="476" y="625"/>
                </a:lnTo>
                <a:lnTo>
                  <a:pt x="478" y="625"/>
                </a:lnTo>
                <a:lnTo>
                  <a:pt x="478" y="625"/>
                </a:lnTo>
                <a:lnTo>
                  <a:pt x="480" y="625"/>
                </a:lnTo>
                <a:lnTo>
                  <a:pt x="482" y="623"/>
                </a:lnTo>
                <a:lnTo>
                  <a:pt x="484" y="623"/>
                </a:lnTo>
                <a:lnTo>
                  <a:pt x="486" y="623"/>
                </a:lnTo>
                <a:lnTo>
                  <a:pt x="488" y="623"/>
                </a:lnTo>
                <a:lnTo>
                  <a:pt x="484" y="625"/>
                </a:lnTo>
                <a:lnTo>
                  <a:pt x="484" y="625"/>
                </a:lnTo>
                <a:lnTo>
                  <a:pt x="484" y="627"/>
                </a:lnTo>
                <a:lnTo>
                  <a:pt x="484" y="627"/>
                </a:lnTo>
                <a:lnTo>
                  <a:pt x="484" y="629"/>
                </a:lnTo>
                <a:lnTo>
                  <a:pt x="486" y="629"/>
                </a:lnTo>
                <a:lnTo>
                  <a:pt x="486" y="631"/>
                </a:lnTo>
                <a:lnTo>
                  <a:pt x="484" y="631"/>
                </a:lnTo>
                <a:lnTo>
                  <a:pt x="484" y="631"/>
                </a:lnTo>
                <a:lnTo>
                  <a:pt x="486" y="631"/>
                </a:lnTo>
                <a:lnTo>
                  <a:pt x="488" y="631"/>
                </a:lnTo>
                <a:lnTo>
                  <a:pt x="488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3"/>
                </a:lnTo>
                <a:lnTo>
                  <a:pt x="497" y="633"/>
                </a:lnTo>
                <a:lnTo>
                  <a:pt x="497" y="633"/>
                </a:lnTo>
                <a:lnTo>
                  <a:pt x="497" y="635"/>
                </a:lnTo>
                <a:lnTo>
                  <a:pt x="495" y="635"/>
                </a:lnTo>
                <a:lnTo>
                  <a:pt x="495" y="637"/>
                </a:lnTo>
                <a:lnTo>
                  <a:pt x="495" y="637"/>
                </a:lnTo>
                <a:lnTo>
                  <a:pt x="497" y="637"/>
                </a:lnTo>
                <a:lnTo>
                  <a:pt x="499" y="637"/>
                </a:lnTo>
                <a:lnTo>
                  <a:pt x="501" y="637"/>
                </a:lnTo>
                <a:lnTo>
                  <a:pt x="503" y="640"/>
                </a:lnTo>
                <a:lnTo>
                  <a:pt x="505" y="637"/>
                </a:lnTo>
                <a:lnTo>
                  <a:pt x="505" y="637"/>
                </a:lnTo>
                <a:lnTo>
                  <a:pt x="507" y="635"/>
                </a:lnTo>
                <a:lnTo>
                  <a:pt x="509" y="633"/>
                </a:lnTo>
                <a:lnTo>
                  <a:pt x="511" y="633"/>
                </a:lnTo>
                <a:lnTo>
                  <a:pt x="511" y="633"/>
                </a:lnTo>
                <a:lnTo>
                  <a:pt x="509" y="633"/>
                </a:lnTo>
                <a:lnTo>
                  <a:pt x="509" y="635"/>
                </a:lnTo>
                <a:lnTo>
                  <a:pt x="509" y="637"/>
                </a:lnTo>
                <a:lnTo>
                  <a:pt x="509" y="640"/>
                </a:lnTo>
                <a:lnTo>
                  <a:pt x="509" y="640"/>
                </a:lnTo>
                <a:lnTo>
                  <a:pt x="511" y="642"/>
                </a:lnTo>
                <a:lnTo>
                  <a:pt x="511" y="642"/>
                </a:lnTo>
                <a:lnTo>
                  <a:pt x="511" y="642"/>
                </a:lnTo>
                <a:lnTo>
                  <a:pt x="513" y="642"/>
                </a:lnTo>
                <a:lnTo>
                  <a:pt x="518" y="642"/>
                </a:lnTo>
                <a:lnTo>
                  <a:pt x="520" y="644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2" y="646"/>
                </a:lnTo>
                <a:lnTo>
                  <a:pt x="524" y="646"/>
                </a:lnTo>
                <a:lnTo>
                  <a:pt x="528" y="646"/>
                </a:lnTo>
                <a:lnTo>
                  <a:pt x="536" y="644"/>
                </a:lnTo>
                <a:lnTo>
                  <a:pt x="543" y="646"/>
                </a:lnTo>
                <a:lnTo>
                  <a:pt x="549" y="646"/>
                </a:lnTo>
                <a:lnTo>
                  <a:pt x="555" y="648"/>
                </a:lnTo>
                <a:lnTo>
                  <a:pt x="557" y="648"/>
                </a:lnTo>
                <a:lnTo>
                  <a:pt x="559" y="646"/>
                </a:lnTo>
                <a:lnTo>
                  <a:pt x="559" y="646"/>
                </a:lnTo>
                <a:lnTo>
                  <a:pt x="559" y="646"/>
                </a:lnTo>
                <a:lnTo>
                  <a:pt x="559" y="644"/>
                </a:lnTo>
                <a:lnTo>
                  <a:pt x="559" y="644"/>
                </a:lnTo>
                <a:lnTo>
                  <a:pt x="559" y="644"/>
                </a:lnTo>
                <a:lnTo>
                  <a:pt x="559" y="646"/>
                </a:lnTo>
                <a:lnTo>
                  <a:pt x="562" y="646"/>
                </a:lnTo>
                <a:lnTo>
                  <a:pt x="562" y="648"/>
                </a:lnTo>
                <a:lnTo>
                  <a:pt x="559" y="648"/>
                </a:lnTo>
                <a:lnTo>
                  <a:pt x="559" y="650"/>
                </a:lnTo>
                <a:lnTo>
                  <a:pt x="568" y="652"/>
                </a:lnTo>
                <a:lnTo>
                  <a:pt x="570" y="652"/>
                </a:lnTo>
                <a:lnTo>
                  <a:pt x="574" y="652"/>
                </a:lnTo>
                <a:lnTo>
                  <a:pt x="576" y="652"/>
                </a:lnTo>
                <a:lnTo>
                  <a:pt x="580" y="650"/>
                </a:lnTo>
                <a:lnTo>
                  <a:pt x="583" y="650"/>
                </a:lnTo>
                <a:lnTo>
                  <a:pt x="585" y="648"/>
                </a:lnTo>
                <a:lnTo>
                  <a:pt x="587" y="646"/>
                </a:lnTo>
                <a:lnTo>
                  <a:pt x="587" y="646"/>
                </a:lnTo>
                <a:lnTo>
                  <a:pt x="589" y="646"/>
                </a:lnTo>
                <a:lnTo>
                  <a:pt x="591" y="650"/>
                </a:lnTo>
                <a:lnTo>
                  <a:pt x="595" y="650"/>
                </a:lnTo>
                <a:lnTo>
                  <a:pt x="593" y="650"/>
                </a:lnTo>
                <a:lnTo>
                  <a:pt x="591" y="650"/>
                </a:lnTo>
                <a:lnTo>
                  <a:pt x="591" y="650"/>
                </a:lnTo>
                <a:lnTo>
                  <a:pt x="591" y="652"/>
                </a:lnTo>
                <a:lnTo>
                  <a:pt x="591" y="652"/>
                </a:lnTo>
                <a:lnTo>
                  <a:pt x="591" y="654"/>
                </a:lnTo>
                <a:lnTo>
                  <a:pt x="591" y="654"/>
                </a:lnTo>
                <a:lnTo>
                  <a:pt x="589" y="654"/>
                </a:lnTo>
                <a:lnTo>
                  <a:pt x="589" y="652"/>
                </a:lnTo>
                <a:lnTo>
                  <a:pt x="589" y="650"/>
                </a:lnTo>
                <a:lnTo>
                  <a:pt x="589" y="650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5" y="650"/>
                </a:lnTo>
                <a:lnTo>
                  <a:pt x="585" y="650"/>
                </a:lnTo>
                <a:lnTo>
                  <a:pt x="587" y="652"/>
                </a:lnTo>
                <a:lnTo>
                  <a:pt x="587" y="652"/>
                </a:lnTo>
                <a:lnTo>
                  <a:pt x="587" y="654"/>
                </a:lnTo>
                <a:lnTo>
                  <a:pt x="585" y="654"/>
                </a:lnTo>
                <a:lnTo>
                  <a:pt x="585" y="656"/>
                </a:lnTo>
                <a:lnTo>
                  <a:pt x="583" y="656"/>
                </a:lnTo>
                <a:lnTo>
                  <a:pt x="583" y="656"/>
                </a:lnTo>
                <a:lnTo>
                  <a:pt x="583" y="656"/>
                </a:lnTo>
                <a:lnTo>
                  <a:pt x="585" y="658"/>
                </a:lnTo>
                <a:lnTo>
                  <a:pt x="585" y="658"/>
                </a:lnTo>
                <a:lnTo>
                  <a:pt x="589" y="661"/>
                </a:lnTo>
                <a:lnTo>
                  <a:pt x="595" y="663"/>
                </a:lnTo>
                <a:lnTo>
                  <a:pt x="599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3" y="667"/>
                </a:lnTo>
                <a:lnTo>
                  <a:pt x="606" y="667"/>
                </a:lnTo>
                <a:lnTo>
                  <a:pt x="608" y="669"/>
                </a:lnTo>
                <a:lnTo>
                  <a:pt x="610" y="671"/>
                </a:lnTo>
                <a:lnTo>
                  <a:pt x="610" y="671"/>
                </a:lnTo>
                <a:lnTo>
                  <a:pt x="610" y="673"/>
                </a:lnTo>
                <a:lnTo>
                  <a:pt x="612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7"/>
                </a:lnTo>
                <a:lnTo>
                  <a:pt x="616" y="677"/>
                </a:lnTo>
                <a:lnTo>
                  <a:pt x="622" y="682"/>
                </a:lnTo>
                <a:lnTo>
                  <a:pt x="624" y="682"/>
                </a:lnTo>
                <a:lnTo>
                  <a:pt x="627" y="684"/>
                </a:lnTo>
                <a:lnTo>
                  <a:pt x="629" y="684"/>
                </a:lnTo>
                <a:lnTo>
                  <a:pt x="629" y="684"/>
                </a:lnTo>
                <a:lnTo>
                  <a:pt x="631" y="682"/>
                </a:lnTo>
                <a:lnTo>
                  <a:pt x="635" y="682"/>
                </a:lnTo>
                <a:lnTo>
                  <a:pt x="637" y="682"/>
                </a:lnTo>
                <a:lnTo>
                  <a:pt x="637" y="682"/>
                </a:lnTo>
                <a:lnTo>
                  <a:pt x="637" y="679"/>
                </a:lnTo>
                <a:lnTo>
                  <a:pt x="637" y="679"/>
                </a:lnTo>
                <a:lnTo>
                  <a:pt x="635" y="677"/>
                </a:lnTo>
                <a:lnTo>
                  <a:pt x="633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3"/>
                </a:lnTo>
                <a:lnTo>
                  <a:pt x="629" y="673"/>
                </a:lnTo>
                <a:lnTo>
                  <a:pt x="629" y="673"/>
                </a:lnTo>
                <a:lnTo>
                  <a:pt x="629" y="673"/>
                </a:lnTo>
                <a:lnTo>
                  <a:pt x="627" y="671"/>
                </a:lnTo>
                <a:lnTo>
                  <a:pt x="624" y="671"/>
                </a:lnTo>
                <a:lnTo>
                  <a:pt x="624" y="671"/>
                </a:lnTo>
                <a:lnTo>
                  <a:pt x="622" y="671"/>
                </a:lnTo>
                <a:lnTo>
                  <a:pt x="622" y="671"/>
                </a:lnTo>
                <a:lnTo>
                  <a:pt x="622" y="669"/>
                </a:lnTo>
                <a:lnTo>
                  <a:pt x="624" y="669"/>
                </a:lnTo>
                <a:lnTo>
                  <a:pt x="624" y="669"/>
                </a:lnTo>
                <a:lnTo>
                  <a:pt x="622" y="667"/>
                </a:lnTo>
                <a:lnTo>
                  <a:pt x="622" y="667"/>
                </a:lnTo>
                <a:lnTo>
                  <a:pt x="624" y="669"/>
                </a:lnTo>
                <a:lnTo>
                  <a:pt x="629" y="669"/>
                </a:lnTo>
                <a:lnTo>
                  <a:pt x="631" y="671"/>
                </a:lnTo>
                <a:lnTo>
                  <a:pt x="631" y="671"/>
                </a:lnTo>
                <a:lnTo>
                  <a:pt x="631" y="671"/>
                </a:lnTo>
                <a:lnTo>
                  <a:pt x="633" y="671"/>
                </a:lnTo>
                <a:lnTo>
                  <a:pt x="633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1"/>
                </a:lnTo>
                <a:lnTo>
                  <a:pt x="635" y="671"/>
                </a:lnTo>
                <a:lnTo>
                  <a:pt x="635" y="671"/>
                </a:lnTo>
                <a:lnTo>
                  <a:pt x="635" y="669"/>
                </a:lnTo>
                <a:lnTo>
                  <a:pt x="635" y="667"/>
                </a:lnTo>
                <a:lnTo>
                  <a:pt x="635" y="667"/>
                </a:lnTo>
                <a:lnTo>
                  <a:pt x="637" y="669"/>
                </a:lnTo>
                <a:lnTo>
                  <a:pt x="637" y="671"/>
                </a:lnTo>
                <a:lnTo>
                  <a:pt x="637" y="671"/>
                </a:lnTo>
                <a:lnTo>
                  <a:pt x="639" y="671"/>
                </a:lnTo>
                <a:lnTo>
                  <a:pt x="639" y="671"/>
                </a:lnTo>
                <a:lnTo>
                  <a:pt x="637" y="671"/>
                </a:lnTo>
                <a:lnTo>
                  <a:pt x="637" y="673"/>
                </a:lnTo>
                <a:lnTo>
                  <a:pt x="639" y="675"/>
                </a:lnTo>
                <a:lnTo>
                  <a:pt x="639" y="677"/>
                </a:lnTo>
                <a:lnTo>
                  <a:pt x="639" y="679"/>
                </a:lnTo>
                <a:lnTo>
                  <a:pt x="639" y="682"/>
                </a:lnTo>
                <a:lnTo>
                  <a:pt x="639" y="682"/>
                </a:lnTo>
                <a:lnTo>
                  <a:pt x="643" y="682"/>
                </a:lnTo>
                <a:lnTo>
                  <a:pt x="645" y="682"/>
                </a:lnTo>
                <a:lnTo>
                  <a:pt x="647" y="684"/>
                </a:lnTo>
                <a:lnTo>
                  <a:pt x="647" y="684"/>
                </a:lnTo>
                <a:lnTo>
                  <a:pt x="650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2"/>
                </a:lnTo>
                <a:lnTo>
                  <a:pt x="650" y="679"/>
                </a:lnTo>
                <a:lnTo>
                  <a:pt x="650" y="677"/>
                </a:lnTo>
                <a:lnTo>
                  <a:pt x="650" y="675"/>
                </a:lnTo>
                <a:lnTo>
                  <a:pt x="647" y="673"/>
                </a:lnTo>
                <a:lnTo>
                  <a:pt x="647" y="671"/>
                </a:lnTo>
                <a:lnTo>
                  <a:pt x="645" y="667"/>
                </a:lnTo>
                <a:lnTo>
                  <a:pt x="645" y="665"/>
                </a:lnTo>
                <a:lnTo>
                  <a:pt x="645" y="663"/>
                </a:lnTo>
                <a:lnTo>
                  <a:pt x="645" y="665"/>
                </a:lnTo>
                <a:lnTo>
                  <a:pt x="645" y="663"/>
                </a:lnTo>
                <a:lnTo>
                  <a:pt x="645" y="661"/>
                </a:lnTo>
                <a:lnTo>
                  <a:pt x="645" y="661"/>
                </a:lnTo>
                <a:lnTo>
                  <a:pt x="645" y="661"/>
                </a:lnTo>
                <a:lnTo>
                  <a:pt x="647" y="658"/>
                </a:lnTo>
                <a:lnTo>
                  <a:pt x="647" y="658"/>
                </a:lnTo>
                <a:lnTo>
                  <a:pt x="647" y="661"/>
                </a:lnTo>
                <a:lnTo>
                  <a:pt x="647" y="663"/>
                </a:lnTo>
                <a:lnTo>
                  <a:pt x="650" y="667"/>
                </a:lnTo>
                <a:lnTo>
                  <a:pt x="650" y="671"/>
                </a:lnTo>
                <a:lnTo>
                  <a:pt x="652" y="673"/>
                </a:lnTo>
                <a:lnTo>
                  <a:pt x="652" y="673"/>
                </a:lnTo>
                <a:lnTo>
                  <a:pt x="652" y="673"/>
                </a:lnTo>
                <a:lnTo>
                  <a:pt x="654" y="675"/>
                </a:lnTo>
                <a:lnTo>
                  <a:pt x="656" y="679"/>
                </a:lnTo>
                <a:lnTo>
                  <a:pt x="656" y="682"/>
                </a:lnTo>
                <a:lnTo>
                  <a:pt x="660" y="682"/>
                </a:lnTo>
                <a:lnTo>
                  <a:pt x="662" y="684"/>
                </a:lnTo>
                <a:lnTo>
                  <a:pt x="662" y="684"/>
                </a:lnTo>
                <a:lnTo>
                  <a:pt x="664" y="684"/>
                </a:lnTo>
                <a:lnTo>
                  <a:pt x="664" y="684"/>
                </a:lnTo>
                <a:lnTo>
                  <a:pt x="666" y="679"/>
                </a:lnTo>
                <a:lnTo>
                  <a:pt x="666" y="679"/>
                </a:lnTo>
                <a:lnTo>
                  <a:pt x="668" y="677"/>
                </a:lnTo>
                <a:lnTo>
                  <a:pt x="668" y="677"/>
                </a:lnTo>
                <a:lnTo>
                  <a:pt x="668" y="679"/>
                </a:lnTo>
                <a:lnTo>
                  <a:pt x="668" y="679"/>
                </a:lnTo>
                <a:lnTo>
                  <a:pt x="666" y="684"/>
                </a:lnTo>
                <a:lnTo>
                  <a:pt x="666" y="686"/>
                </a:lnTo>
                <a:lnTo>
                  <a:pt x="666" y="686"/>
                </a:lnTo>
                <a:lnTo>
                  <a:pt x="666" y="688"/>
                </a:lnTo>
                <a:lnTo>
                  <a:pt x="668" y="690"/>
                </a:lnTo>
                <a:lnTo>
                  <a:pt x="668" y="690"/>
                </a:lnTo>
                <a:lnTo>
                  <a:pt x="671" y="692"/>
                </a:lnTo>
                <a:lnTo>
                  <a:pt x="671" y="692"/>
                </a:lnTo>
                <a:lnTo>
                  <a:pt x="671" y="692"/>
                </a:lnTo>
                <a:lnTo>
                  <a:pt x="673" y="692"/>
                </a:lnTo>
                <a:lnTo>
                  <a:pt x="673" y="690"/>
                </a:lnTo>
                <a:lnTo>
                  <a:pt x="675" y="690"/>
                </a:lnTo>
                <a:lnTo>
                  <a:pt x="679" y="692"/>
                </a:lnTo>
                <a:lnTo>
                  <a:pt x="679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4"/>
                </a:lnTo>
                <a:lnTo>
                  <a:pt x="675" y="694"/>
                </a:lnTo>
                <a:lnTo>
                  <a:pt x="679" y="698"/>
                </a:lnTo>
                <a:lnTo>
                  <a:pt x="679" y="698"/>
                </a:lnTo>
                <a:lnTo>
                  <a:pt x="677" y="696"/>
                </a:lnTo>
                <a:lnTo>
                  <a:pt x="673" y="696"/>
                </a:lnTo>
                <a:lnTo>
                  <a:pt x="673" y="696"/>
                </a:lnTo>
                <a:lnTo>
                  <a:pt x="673" y="696"/>
                </a:lnTo>
                <a:lnTo>
                  <a:pt x="671" y="696"/>
                </a:lnTo>
                <a:lnTo>
                  <a:pt x="673" y="698"/>
                </a:lnTo>
                <a:lnTo>
                  <a:pt x="675" y="702"/>
                </a:lnTo>
                <a:lnTo>
                  <a:pt x="675" y="707"/>
                </a:lnTo>
                <a:lnTo>
                  <a:pt x="683" y="709"/>
                </a:lnTo>
                <a:lnTo>
                  <a:pt x="683" y="709"/>
                </a:lnTo>
                <a:lnTo>
                  <a:pt x="683" y="709"/>
                </a:lnTo>
                <a:lnTo>
                  <a:pt x="683" y="711"/>
                </a:lnTo>
                <a:lnTo>
                  <a:pt x="683" y="711"/>
                </a:lnTo>
                <a:lnTo>
                  <a:pt x="683" y="711"/>
                </a:lnTo>
                <a:lnTo>
                  <a:pt x="685" y="713"/>
                </a:lnTo>
                <a:lnTo>
                  <a:pt x="685" y="713"/>
                </a:lnTo>
                <a:lnTo>
                  <a:pt x="689" y="715"/>
                </a:lnTo>
                <a:lnTo>
                  <a:pt x="689" y="717"/>
                </a:lnTo>
                <a:lnTo>
                  <a:pt x="689" y="717"/>
                </a:lnTo>
                <a:lnTo>
                  <a:pt x="689" y="717"/>
                </a:lnTo>
                <a:lnTo>
                  <a:pt x="691" y="717"/>
                </a:lnTo>
                <a:lnTo>
                  <a:pt x="691" y="719"/>
                </a:lnTo>
                <a:lnTo>
                  <a:pt x="691" y="719"/>
                </a:lnTo>
                <a:lnTo>
                  <a:pt x="691" y="719"/>
                </a:lnTo>
                <a:lnTo>
                  <a:pt x="694" y="721"/>
                </a:lnTo>
                <a:lnTo>
                  <a:pt x="694" y="721"/>
                </a:lnTo>
                <a:lnTo>
                  <a:pt x="696" y="723"/>
                </a:lnTo>
                <a:lnTo>
                  <a:pt x="696" y="723"/>
                </a:lnTo>
                <a:lnTo>
                  <a:pt x="696" y="726"/>
                </a:lnTo>
                <a:lnTo>
                  <a:pt x="698" y="726"/>
                </a:lnTo>
                <a:lnTo>
                  <a:pt x="698" y="726"/>
                </a:lnTo>
                <a:lnTo>
                  <a:pt x="702" y="726"/>
                </a:lnTo>
                <a:lnTo>
                  <a:pt x="700" y="728"/>
                </a:lnTo>
                <a:lnTo>
                  <a:pt x="698" y="728"/>
                </a:lnTo>
                <a:lnTo>
                  <a:pt x="696" y="732"/>
                </a:lnTo>
                <a:lnTo>
                  <a:pt x="694" y="734"/>
                </a:lnTo>
                <a:lnTo>
                  <a:pt x="694" y="734"/>
                </a:lnTo>
                <a:lnTo>
                  <a:pt x="691" y="736"/>
                </a:lnTo>
                <a:lnTo>
                  <a:pt x="691" y="736"/>
                </a:lnTo>
                <a:lnTo>
                  <a:pt x="694" y="738"/>
                </a:lnTo>
                <a:lnTo>
                  <a:pt x="694" y="738"/>
                </a:lnTo>
                <a:lnTo>
                  <a:pt x="696" y="740"/>
                </a:lnTo>
                <a:lnTo>
                  <a:pt x="696" y="738"/>
                </a:lnTo>
                <a:lnTo>
                  <a:pt x="698" y="738"/>
                </a:lnTo>
                <a:lnTo>
                  <a:pt x="698" y="736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2"/>
                </a:lnTo>
                <a:lnTo>
                  <a:pt x="700" y="732"/>
                </a:lnTo>
                <a:lnTo>
                  <a:pt x="706" y="730"/>
                </a:lnTo>
                <a:lnTo>
                  <a:pt x="710" y="728"/>
                </a:lnTo>
                <a:lnTo>
                  <a:pt x="708" y="730"/>
                </a:lnTo>
                <a:lnTo>
                  <a:pt x="708" y="730"/>
                </a:lnTo>
                <a:lnTo>
                  <a:pt x="708" y="732"/>
                </a:lnTo>
                <a:lnTo>
                  <a:pt x="710" y="734"/>
                </a:lnTo>
                <a:lnTo>
                  <a:pt x="710" y="736"/>
                </a:lnTo>
                <a:lnTo>
                  <a:pt x="712" y="738"/>
                </a:lnTo>
                <a:lnTo>
                  <a:pt x="712" y="740"/>
                </a:lnTo>
                <a:lnTo>
                  <a:pt x="712" y="740"/>
                </a:lnTo>
                <a:lnTo>
                  <a:pt x="712" y="742"/>
                </a:lnTo>
                <a:lnTo>
                  <a:pt x="712" y="744"/>
                </a:lnTo>
                <a:lnTo>
                  <a:pt x="715" y="744"/>
                </a:lnTo>
                <a:lnTo>
                  <a:pt x="715" y="744"/>
                </a:lnTo>
                <a:lnTo>
                  <a:pt x="710" y="744"/>
                </a:lnTo>
                <a:lnTo>
                  <a:pt x="708" y="747"/>
                </a:lnTo>
                <a:lnTo>
                  <a:pt x="708" y="747"/>
                </a:lnTo>
                <a:lnTo>
                  <a:pt x="710" y="749"/>
                </a:lnTo>
                <a:lnTo>
                  <a:pt x="710" y="751"/>
                </a:lnTo>
                <a:lnTo>
                  <a:pt x="712" y="755"/>
                </a:lnTo>
                <a:lnTo>
                  <a:pt x="715" y="755"/>
                </a:lnTo>
                <a:lnTo>
                  <a:pt x="717" y="755"/>
                </a:lnTo>
                <a:lnTo>
                  <a:pt x="717" y="755"/>
                </a:lnTo>
                <a:lnTo>
                  <a:pt x="719" y="755"/>
                </a:lnTo>
                <a:lnTo>
                  <a:pt x="721" y="751"/>
                </a:lnTo>
                <a:lnTo>
                  <a:pt x="721" y="751"/>
                </a:lnTo>
                <a:lnTo>
                  <a:pt x="721" y="749"/>
                </a:lnTo>
                <a:lnTo>
                  <a:pt x="723" y="747"/>
                </a:lnTo>
                <a:lnTo>
                  <a:pt x="723" y="744"/>
                </a:lnTo>
                <a:lnTo>
                  <a:pt x="723" y="742"/>
                </a:lnTo>
                <a:lnTo>
                  <a:pt x="723" y="742"/>
                </a:lnTo>
                <a:lnTo>
                  <a:pt x="723" y="740"/>
                </a:lnTo>
                <a:lnTo>
                  <a:pt x="723" y="738"/>
                </a:lnTo>
                <a:lnTo>
                  <a:pt x="723" y="738"/>
                </a:lnTo>
                <a:lnTo>
                  <a:pt x="723" y="736"/>
                </a:lnTo>
                <a:lnTo>
                  <a:pt x="723" y="734"/>
                </a:lnTo>
                <a:lnTo>
                  <a:pt x="723" y="734"/>
                </a:lnTo>
                <a:lnTo>
                  <a:pt x="725" y="732"/>
                </a:lnTo>
                <a:lnTo>
                  <a:pt x="725" y="732"/>
                </a:lnTo>
                <a:lnTo>
                  <a:pt x="723" y="734"/>
                </a:lnTo>
                <a:lnTo>
                  <a:pt x="723" y="736"/>
                </a:lnTo>
                <a:lnTo>
                  <a:pt x="723" y="736"/>
                </a:lnTo>
                <a:lnTo>
                  <a:pt x="723" y="738"/>
                </a:lnTo>
                <a:lnTo>
                  <a:pt x="723" y="738"/>
                </a:lnTo>
                <a:lnTo>
                  <a:pt x="723" y="740"/>
                </a:lnTo>
                <a:lnTo>
                  <a:pt x="725" y="742"/>
                </a:lnTo>
                <a:lnTo>
                  <a:pt x="725" y="744"/>
                </a:lnTo>
                <a:lnTo>
                  <a:pt x="723" y="747"/>
                </a:lnTo>
                <a:lnTo>
                  <a:pt x="723" y="749"/>
                </a:lnTo>
                <a:lnTo>
                  <a:pt x="723" y="749"/>
                </a:lnTo>
                <a:lnTo>
                  <a:pt x="725" y="749"/>
                </a:lnTo>
                <a:lnTo>
                  <a:pt x="727" y="744"/>
                </a:lnTo>
                <a:lnTo>
                  <a:pt x="727" y="744"/>
                </a:lnTo>
                <a:lnTo>
                  <a:pt x="727" y="742"/>
                </a:lnTo>
                <a:lnTo>
                  <a:pt x="727" y="740"/>
                </a:lnTo>
                <a:lnTo>
                  <a:pt x="727" y="738"/>
                </a:lnTo>
                <a:lnTo>
                  <a:pt x="727" y="740"/>
                </a:lnTo>
                <a:lnTo>
                  <a:pt x="729" y="740"/>
                </a:lnTo>
                <a:lnTo>
                  <a:pt x="729" y="742"/>
                </a:lnTo>
                <a:lnTo>
                  <a:pt x="729" y="742"/>
                </a:lnTo>
                <a:lnTo>
                  <a:pt x="729" y="740"/>
                </a:lnTo>
                <a:lnTo>
                  <a:pt x="731" y="740"/>
                </a:lnTo>
                <a:lnTo>
                  <a:pt x="727" y="744"/>
                </a:lnTo>
                <a:lnTo>
                  <a:pt x="725" y="747"/>
                </a:lnTo>
                <a:lnTo>
                  <a:pt x="725" y="749"/>
                </a:lnTo>
                <a:lnTo>
                  <a:pt x="723" y="753"/>
                </a:lnTo>
                <a:lnTo>
                  <a:pt x="723" y="753"/>
                </a:lnTo>
                <a:lnTo>
                  <a:pt x="721" y="755"/>
                </a:lnTo>
                <a:lnTo>
                  <a:pt x="721" y="757"/>
                </a:lnTo>
                <a:lnTo>
                  <a:pt x="719" y="757"/>
                </a:lnTo>
                <a:lnTo>
                  <a:pt x="719" y="757"/>
                </a:lnTo>
                <a:lnTo>
                  <a:pt x="719" y="759"/>
                </a:lnTo>
                <a:lnTo>
                  <a:pt x="719" y="761"/>
                </a:lnTo>
                <a:lnTo>
                  <a:pt x="719" y="761"/>
                </a:lnTo>
                <a:lnTo>
                  <a:pt x="719" y="763"/>
                </a:lnTo>
                <a:lnTo>
                  <a:pt x="721" y="765"/>
                </a:lnTo>
                <a:lnTo>
                  <a:pt x="723" y="767"/>
                </a:lnTo>
                <a:lnTo>
                  <a:pt x="725" y="765"/>
                </a:lnTo>
                <a:lnTo>
                  <a:pt x="727" y="765"/>
                </a:lnTo>
                <a:lnTo>
                  <a:pt x="729" y="765"/>
                </a:lnTo>
                <a:lnTo>
                  <a:pt x="727" y="767"/>
                </a:lnTo>
                <a:lnTo>
                  <a:pt x="723" y="767"/>
                </a:lnTo>
                <a:lnTo>
                  <a:pt x="723" y="767"/>
                </a:lnTo>
                <a:lnTo>
                  <a:pt x="723" y="770"/>
                </a:lnTo>
                <a:lnTo>
                  <a:pt x="721" y="772"/>
                </a:lnTo>
                <a:lnTo>
                  <a:pt x="719" y="776"/>
                </a:lnTo>
                <a:lnTo>
                  <a:pt x="721" y="776"/>
                </a:lnTo>
                <a:lnTo>
                  <a:pt x="723" y="778"/>
                </a:lnTo>
                <a:lnTo>
                  <a:pt x="725" y="778"/>
                </a:lnTo>
                <a:lnTo>
                  <a:pt x="727" y="782"/>
                </a:lnTo>
                <a:lnTo>
                  <a:pt x="729" y="782"/>
                </a:lnTo>
                <a:lnTo>
                  <a:pt x="731" y="784"/>
                </a:lnTo>
                <a:lnTo>
                  <a:pt x="731" y="782"/>
                </a:lnTo>
                <a:lnTo>
                  <a:pt x="735" y="782"/>
                </a:lnTo>
                <a:lnTo>
                  <a:pt x="735" y="782"/>
                </a:lnTo>
                <a:lnTo>
                  <a:pt x="735" y="780"/>
                </a:lnTo>
                <a:lnTo>
                  <a:pt x="735" y="778"/>
                </a:lnTo>
                <a:lnTo>
                  <a:pt x="735" y="778"/>
                </a:lnTo>
                <a:lnTo>
                  <a:pt x="738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4" y="772"/>
                </a:lnTo>
                <a:lnTo>
                  <a:pt x="744" y="772"/>
                </a:lnTo>
                <a:lnTo>
                  <a:pt x="746" y="774"/>
                </a:lnTo>
                <a:lnTo>
                  <a:pt x="746" y="774"/>
                </a:lnTo>
                <a:lnTo>
                  <a:pt x="744" y="774"/>
                </a:lnTo>
                <a:lnTo>
                  <a:pt x="744" y="774"/>
                </a:lnTo>
                <a:lnTo>
                  <a:pt x="742" y="774"/>
                </a:lnTo>
                <a:lnTo>
                  <a:pt x="742" y="776"/>
                </a:lnTo>
                <a:lnTo>
                  <a:pt x="742" y="776"/>
                </a:lnTo>
                <a:lnTo>
                  <a:pt x="742" y="776"/>
                </a:lnTo>
                <a:lnTo>
                  <a:pt x="744" y="778"/>
                </a:lnTo>
                <a:lnTo>
                  <a:pt x="744" y="780"/>
                </a:lnTo>
                <a:lnTo>
                  <a:pt x="746" y="780"/>
                </a:lnTo>
                <a:lnTo>
                  <a:pt x="746" y="780"/>
                </a:lnTo>
                <a:lnTo>
                  <a:pt x="748" y="780"/>
                </a:lnTo>
                <a:lnTo>
                  <a:pt x="750" y="780"/>
                </a:lnTo>
                <a:lnTo>
                  <a:pt x="752" y="780"/>
                </a:lnTo>
                <a:lnTo>
                  <a:pt x="754" y="782"/>
                </a:lnTo>
                <a:lnTo>
                  <a:pt x="754" y="784"/>
                </a:lnTo>
                <a:lnTo>
                  <a:pt x="752" y="782"/>
                </a:lnTo>
                <a:lnTo>
                  <a:pt x="752" y="782"/>
                </a:lnTo>
                <a:lnTo>
                  <a:pt x="750" y="780"/>
                </a:lnTo>
                <a:lnTo>
                  <a:pt x="748" y="780"/>
                </a:lnTo>
                <a:lnTo>
                  <a:pt x="746" y="782"/>
                </a:lnTo>
                <a:lnTo>
                  <a:pt x="746" y="782"/>
                </a:lnTo>
                <a:lnTo>
                  <a:pt x="742" y="778"/>
                </a:lnTo>
                <a:lnTo>
                  <a:pt x="740" y="778"/>
                </a:lnTo>
                <a:lnTo>
                  <a:pt x="742" y="776"/>
                </a:lnTo>
                <a:lnTo>
                  <a:pt x="742" y="776"/>
                </a:lnTo>
                <a:lnTo>
                  <a:pt x="740" y="776"/>
                </a:lnTo>
                <a:lnTo>
                  <a:pt x="738" y="776"/>
                </a:lnTo>
                <a:lnTo>
                  <a:pt x="738" y="778"/>
                </a:lnTo>
                <a:lnTo>
                  <a:pt x="735" y="780"/>
                </a:lnTo>
                <a:lnTo>
                  <a:pt x="738" y="780"/>
                </a:lnTo>
                <a:lnTo>
                  <a:pt x="738" y="782"/>
                </a:lnTo>
                <a:lnTo>
                  <a:pt x="742" y="784"/>
                </a:lnTo>
                <a:lnTo>
                  <a:pt x="744" y="784"/>
                </a:lnTo>
                <a:lnTo>
                  <a:pt x="746" y="786"/>
                </a:lnTo>
                <a:lnTo>
                  <a:pt x="746" y="793"/>
                </a:lnTo>
                <a:lnTo>
                  <a:pt x="748" y="793"/>
                </a:lnTo>
                <a:lnTo>
                  <a:pt x="752" y="791"/>
                </a:lnTo>
                <a:lnTo>
                  <a:pt x="752" y="791"/>
                </a:lnTo>
                <a:lnTo>
                  <a:pt x="752" y="793"/>
                </a:lnTo>
                <a:lnTo>
                  <a:pt x="752" y="793"/>
                </a:lnTo>
                <a:lnTo>
                  <a:pt x="750" y="797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2" y="799"/>
                </a:lnTo>
                <a:lnTo>
                  <a:pt x="754" y="799"/>
                </a:lnTo>
                <a:lnTo>
                  <a:pt x="754" y="799"/>
                </a:lnTo>
                <a:lnTo>
                  <a:pt x="752" y="799"/>
                </a:lnTo>
                <a:lnTo>
                  <a:pt x="752" y="801"/>
                </a:lnTo>
                <a:lnTo>
                  <a:pt x="752" y="801"/>
                </a:lnTo>
                <a:lnTo>
                  <a:pt x="752" y="803"/>
                </a:lnTo>
                <a:lnTo>
                  <a:pt x="752" y="803"/>
                </a:lnTo>
                <a:lnTo>
                  <a:pt x="748" y="805"/>
                </a:lnTo>
                <a:lnTo>
                  <a:pt x="750" y="809"/>
                </a:lnTo>
                <a:lnTo>
                  <a:pt x="752" y="814"/>
                </a:lnTo>
                <a:lnTo>
                  <a:pt x="754" y="809"/>
                </a:lnTo>
                <a:lnTo>
                  <a:pt x="754" y="805"/>
                </a:lnTo>
                <a:lnTo>
                  <a:pt x="756" y="803"/>
                </a:lnTo>
                <a:lnTo>
                  <a:pt x="756" y="803"/>
                </a:lnTo>
                <a:lnTo>
                  <a:pt x="759" y="803"/>
                </a:lnTo>
                <a:lnTo>
                  <a:pt x="761" y="803"/>
                </a:lnTo>
                <a:lnTo>
                  <a:pt x="761" y="801"/>
                </a:lnTo>
                <a:lnTo>
                  <a:pt x="767" y="797"/>
                </a:lnTo>
                <a:lnTo>
                  <a:pt x="767" y="797"/>
                </a:lnTo>
                <a:lnTo>
                  <a:pt x="767" y="795"/>
                </a:lnTo>
                <a:lnTo>
                  <a:pt x="767" y="795"/>
                </a:lnTo>
                <a:lnTo>
                  <a:pt x="767" y="795"/>
                </a:lnTo>
                <a:lnTo>
                  <a:pt x="767" y="793"/>
                </a:lnTo>
                <a:lnTo>
                  <a:pt x="767" y="793"/>
                </a:lnTo>
                <a:lnTo>
                  <a:pt x="769" y="795"/>
                </a:lnTo>
                <a:lnTo>
                  <a:pt x="769" y="795"/>
                </a:lnTo>
                <a:lnTo>
                  <a:pt x="769" y="795"/>
                </a:lnTo>
                <a:lnTo>
                  <a:pt x="767" y="797"/>
                </a:lnTo>
                <a:lnTo>
                  <a:pt x="765" y="799"/>
                </a:lnTo>
                <a:lnTo>
                  <a:pt x="765" y="799"/>
                </a:lnTo>
                <a:lnTo>
                  <a:pt x="765" y="801"/>
                </a:lnTo>
                <a:lnTo>
                  <a:pt x="765" y="801"/>
                </a:lnTo>
                <a:lnTo>
                  <a:pt x="767" y="801"/>
                </a:lnTo>
                <a:lnTo>
                  <a:pt x="769" y="803"/>
                </a:lnTo>
                <a:lnTo>
                  <a:pt x="769" y="803"/>
                </a:lnTo>
                <a:lnTo>
                  <a:pt x="769" y="805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69" y="805"/>
                </a:lnTo>
                <a:lnTo>
                  <a:pt x="769" y="803"/>
                </a:lnTo>
                <a:lnTo>
                  <a:pt x="767" y="803"/>
                </a:lnTo>
                <a:lnTo>
                  <a:pt x="765" y="803"/>
                </a:lnTo>
                <a:lnTo>
                  <a:pt x="765" y="801"/>
                </a:lnTo>
                <a:lnTo>
                  <a:pt x="761" y="801"/>
                </a:lnTo>
                <a:lnTo>
                  <a:pt x="761" y="803"/>
                </a:lnTo>
                <a:lnTo>
                  <a:pt x="759" y="803"/>
                </a:lnTo>
                <a:lnTo>
                  <a:pt x="756" y="805"/>
                </a:lnTo>
                <a:lnTo>
                  <a:pt x="756" y="807"/>
                </a:lnTo>
                <a:lnTo>
                  <a:pt x="756" y="809"/>
                </a:lnTo>
                <a:lnTo>
                  <a:pt x="756" y="809"/>
                </a:lnTo>
                <a:lnTo>
                  <a:pt x="756" y="811"/>
                </a:lnTo>
                <a:lnTo>
                  <a:pt x="754" y="811"/>
                </a:lnTo>
                <a:lnTo>
                  <a:pt x="754" y="814"/>
                </a:lnTo>
                <a:lnTo>
                  <a:pt x="756" y="816"/>
                </a:lnTo>
                <a:lnTo>
                  <a:pt x="756" y="816"/>
                </a:lnTo>
                <a:lnTo>
                  <a:pt x="756" y="818"/>
                </a:lnTo>
                <a:lnTo>
                  <a:pt x="756" y="818"/>
                </a:lnTo>
                <a:lnTo>
                  <a:pt x="759" y="818"/>
                </a:lnTo>
                <a:lnTo>
                  <a:pt x="759" y="820"/>
                </a:lnTo>
                <a:lnTo>
                  <a:pt x="759" y="820"/>
                </a:lnTo>
                <a:lnTo>
                  <a:pt x="759" y="818"/>
                </a:lnTo>
                <a:lnTo>
                  <a:pt x="759" y="818"/>
                </a:lnTo>
                <a:lnTo>
                  <a:pt x="761" y="816"/>
                </a:lnTo>
                <a:lnTo>
                  <a:pt x="763" y="814"/>
                </a:lnTo>
                <a:lnTo>
                  <a:pt x="767" y="814"/>
                </a:lnTo>
                <a:lnTo>
                  <a:pt x="773" y="814"/>
                </a:lnTo>
                <a:lnTo>
                  <a:pt x="771" y="816"/>
                </a:lnTo>
                <a:lnTo>
                  <a:pt x="769" y="816"/>
                </a:lnTo>
                <a:lnTo>
                  <a:pt x="765" y="816"/>
                </a:lnTo>
                <a:lnTo>
                  <a:pt x="763" y="816"/>
                </a:lnTo>
                <a:lnTo>
                  <a:pt x="763" y="816"/>
                </a:lnTo>
                <a:lnTo>
                  <a:pt x="759" y="820"/>
                </a:lnTo>
                <a:lnTo>
                  <a:pt x="759" y="822"/>
                </a:lnTo>
                <a:lnTo>
                  <a:pt x="759" y="822"/>
                </a:lnTo>
                <a:lnTo>
                  <a:pt x="759" y="824"/>
                </a:lnTo>
                <a:lnTo>
                  <a:pt x="759" y="826"/>
                </a:lnTo>
                <a:lnTo>
                  <a:pt x="761" y="828"/>
                </a:lnTo>
                <a:lnTo>
                  <a:pt x="763" y="828"/>
                </a:lnTo>
                <a:lnTo>
                  <a:pt x="765" y="830"/>
                </a:lnTo>
                <a:lnTo>
                  <a:pt x="767" y="830"/>
                </a:lnTo>
                <a:lnTo>
                  <a:pt x="767" y="830"/>
                </a:lnTo>
                <a:lnTo>
                  <a:pt x="769" y="830"/>
                </a:lnTo>
                <a:lnTo>
                  <a:pt x="773" y="830"/>
                </a:lnTo>
                <a:lnTo>
                  <a:pt x="773" y="828"/>
                </a:lnTo>
                <a:lnTo>
                  <a:pt x="775" y="826"/>
                </a:lnTo>
                <a:lnTo>
                  <a:pt x="775" y="828"/>
                </a:lnTo>
                <a:lnTo>
                  <a:pt x="775" y="830"/>
                </a:lnTo>
                <a:lnTo>
                  <a:pt x="775" y="830"/>
                </a:lnTo>
                <a:lnTo>
                  <a:pt x="775" y="830"/>
                </a:lnTo>
                <a:lnTo>
                  <a:pt x="777" y="830"/>
                </a:lnTo>
                <a:lnTo>
                  <a:pt x="777" y="832"/>
                </a:lnTo>
                <a:lnTo>
                  <a:pt x="775" y="832"/>
                </a:lnTo>
                <a:lnTo>
                  <a:pt x="775" y="832"/>
                </a:lnTo>
                <a:lnTo>
                  <a:pt x="775" y="835"/>
                </a:lnTo>
                <a:lnTo>
                  <a:pt x="775" y="835"/>
                </a:lnTo>
                <a:lnTo>
                  <a:pt x="777" y="835"/>
                </a:lnTo>
                <a:lnTo>
                  <a:pt x="782" y="832"/>
                </a:lnTo>
                <a:lnTo>
                  <a:pt x="784" y="835"/>
                </a:lnTo>
                <a:lnTo>
                  <a:pt x="784" y="835"/>
                </a:lnTo>
                <a:lnTo>
                  <a:pt x="782" y="835"/>
                </a:lnTo>
                <a:lnTo>
                  <a:pt x="779" y="835"/>
                </a:lnTo>
                <a:lnTo>
                  <a:pt x="775" y="835"/>
                </a:lnTo>
                <a:lnTo>
                  <a:pt x="775" y="837"/>
                </a:lnTo>
                <a:lnTo>
                  <a:pt x="775" y="837"/>
                </a:lnTo>
                <a:lnTo>
                  <a:pt x="777" y="837"/>
                </a:lnTo>
                <a:lnTo>
                  <a:pt x="779" y="837"/>
                </a:lnTo>
                <a:lnTo>
                  <a:pt x="782" y="837"/>
                </a:lnTo>
                <a:lnTo>
                  <a:pt x="782" y="837"/>
                </a:lnTo>
                <a:lnTo>
                  <a:pt x="784" y="837"/>
                </a:lnTo>
                <a:lnTo>
                  <a:pt x="784" y="837"/>
                </a:lnTo>
                <a:lnTo>
                  <a:pt x="786" y="837"/>
                </a:lnTo>
                <a:lnTo>
                  <a:pt x="786" y="839"/>
                </a:lnTo>
                <a:lnTo>
                  <a:pt x="786" y="839"/>
                </a:lnTo>
                <a:lnTo>
                  <a:pt x="788" y="839"/>
                </a:lnTo>
                <a:lnTo>
                  <a:pt x="788" y="839"/>
                </a:lnTo>
                <a:lnTo>
                  <a:pt x="788" y="837"/>
                </a:lnTo>
                <a:lnTo>
                  <a:pt x="788" y="835"/>
                </a:lnTo>
                <a:lnTo>
                  <a:pt x="790" y="835"/>
                </a:lnTo>
                <a:lnTo>
                  <a:pt x="790" y="837"/>
                </a:lnTo>
                <a:lnTo>
                  <a:pt x="790" y="837"/>
                </a:lnTo>
                <a:lnTo>
                  <a:pt x="790" y="837"/>
                </a:lnTo>
                <a:lnTo>
                  <a:pt x="794" y="839"/>
                </a:lnTo>
                <a:lnTo>
                  <a:pt x="796" y="837"/>
                </a:lnTo>
                <a:lnTo>
                  <a:pt x="796" y="837"/>
                </a:lnTo>
                <a:lnTo>
                  <a:pt x="798" y="835"/>
                </a:lnTo>
                <a:lnTo>
                  <a:pt x="798" y="832"/>
                </a:lnTo>
                <a:lnTo>
                  <a:pt x="798" y="832"/>
                </a:lnTo>
                <a:lnTo>
                  <a:pt x="798" y="832"/>
                </a:lnTo>
                <a:lnTo>
                  <a:pt x="798" y="830"/>
                </a:lnTo>
                <a:lnTo>
                  <a:pt x="798" y="830"/>
                </a:lnTo>
                <a:lnTo>
                  <a:pt x="798" y="832"/>
                </a:lnTo>
                <a:lnTo>
                  <a:pt x="798" y="835"/>
                </a:lnTo>
                <a:lnTo>
                  <a:pt x="798" y="835"/>
                </a:lnTo>
                <a:lnTo>
                  <a:pt x="798" y="837"/>
                </a:lnTo>
                <a:lnTo>
                  <a:pt x="796" y="839"/>
                </a:lnTo>
                <a:lnTo>
                  <a:pt x="796" y="841"/>
                </a:lnTo>
                <a:lnTo>
                  <a:pt x="796" y="841"/>
                </a:lnTo>
                <a:lnTo>
                  <a:pt x="798" y="841"/>
                </a:lnTo>
                <a:lnTo>
                  <a:pt x="798" y="843"/>
                </a:lnTo>
                <a:lnTo>
                  <a:pt x="800" y="845"/>
                </a:lnTo>
                <a:lnTo>
                  <a:pt x="800" y="847"/>
                </a:lnTo>
                <a:lnTo>
                  <a:pt x="800" y="847"/>
                </a:lnTo>
                <a:lnTo>
                  <a:pt x="805" y="851"/>
                </a:lnTo>
                <a:lnTo>
                  <a:pt x="805" y="851"/>
                </a:lnTo>
                <a:lnTo>
                  <a:pt x="807" y="851"/>
                </a:lnTo>
                <a:lnTo>
                  <a:pt x="809" y="851"/>
                </a:lnTo>
                <a:lnTo>
                  <a:pt x="811" y="849"/>
                </a:lnTo>
                <a:lnTo>
                  <a:pt x="811" y="849"/>
                </a:lnTo>
                <a:lnTo>
                  <a:pt x="811" y="849"/>
                </a:lnTo>
                <a:lnTo>
                  <a:pt x="811" y="847"/>
                </a:lnTo>
                <a:lnTo>
                  <a:pt x="811" y="847"/>
                </a:lnTo>
                <a:lnTo>
                  <a:pt x="813" y="845"/>
                </a:lnTo>
                <a:lnTo>
                  <a:pt x="813" y="845"/>
                </a:lnTo>
                <a:lnTo>
                  <a:pt x="813" y="843"/>
                </a:lnTo>
                <a:lnTo>
                  <a:pt x="813" y="843"/>
                </a:lnTo>
                <a:lnTo>
                  <a:pt x="813" y="843"/>
                </a:lnTo>
                <a:lnTo>
                  <a:pt x="813" y="845"/>
                </a:lnTo>
                <a:lnTo>
                  <a:pt x="815" y="845"/>
                </a:lnTo>
                <a:lnTo>
                  <a:pt x="815" y="845"/>
                </a:lnTo>
                <a:lnTo>
                  <a:pt x="813" y="845"/>
                </a:lnTo>
                <a:lnTo>
                  <a:pt x="813" y="847"/>
                </a:lnTo>
                <a:lnTo>
                  <a:pt x="813" y="847"/>
                </a:lnTo>
                <a:lnTo>
                  <a:pt x="813" y="851"/>
                </a:lnTo>
                <a:lnTo>
                  <a:pt x="813" y="851"/>
                </a:lnTo>
                <a:lnTo>
                  <a:pt x="813" y="853"/>
                </a:lnTo>
                <a:lnTo>
                  <a:pt x="815" y="853"/>
                </a:lnTo>
                <a:lnTo>
                  <a:pt x="815" y="853"/>
                </a:lnTo>
                <a:lnTo>
                  <a:pt x="817" y="853"/>
                </a:lnTo>
                <a:lnTo>
                  <a:pt x="817" y="853"/>
                </a:lnTo>
                <a:lnTo>
                  <a:pt x="815" y="853"/>
                </a:lnTo>
                <a:lnTo>
                  <a:pt x="813" y="856"/>
                </a:lnTo>
                <a:lnTo>
                  <a:pt x="813" y="853"/>
                </a:lnTo>
                <a:lnTo>
                  <a:pt x="813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3"/>
                </a:lnTo>
                <a:lnTo>
                  <a:pt x="811" y="853"/>
                </a:lnTo>
                <a:lnTo>
                  <a:pt x="813" y="856"/>
                </a:lnTo>
                <a:lnTo>
                  <a:pt x="813" y="856"/>
                </a:lnTo>
                <a:lnTo>
                  <a:pt x="813" y="856"/>
                </a:lnTo>
                <a:lnTo>
                  <a:pt x="817" y="858"/>
                </a:lnTo>
                <a:lnTo>
                  <a:pt x="819" y="858"/>
                </a:lnTo>
                <a:lnTo>
                  <a:pt x="819" y="858"/>
                </a:lnTo>
                <a:lnTo>
                  <a:pt x="819" y="858"/>
                </a:lnTo>
                <a:lnTo>
                  <a:pt x="821" y="858"/>
                </a:lnTo>
                <a:lnTo>
                  <a:pt x="821" y="856"/>
                </a:lnTo>
                <a:lnTo>
                  <a:pt x="821" y="856"/>
                </a:lnTo>
                <a:lnTo>
                  <a:pt x="821" y="856"/>
                </a:lnTo>
                <a:lnTo>
                  <a:pt x="823" y="853"/>
                </a:lnTo>
                <a:lnTo>
                  <a:pt x="823" y="853"/>
                </a:lnTo>
                <a:lnTo>
                  <a:pt x="823" y="853"/>
                </a:lnTo>
                <a:lnTo>
                  <a:pt x="823" y="856"/>
                </a:lnTo>
                <a:lnTo>
                  <a:pt x="821" y="858"/>
                </a:lnTo>
                <a:lnTo>
                  <a:pt x="821" y="858"/>
                </a:lnTo>
                <a:lnTo>
                  <a:pt x="821" y="858"/>
                </a:lnTo>
                <a:lnTo>
                  <a:pt x="821" y="860"/>
                </a:lnTo>
                <a:lnTo>
                  <a:pt x="821" y="860"/>
                </a:lnTo>
                <a:lnTo>
                  <a:pt x="823" y="860"/>
                </a:lnTo>
                <a:lnTo>
                  <a:pt x="826" y="860"/>
                </a:lnTo>
                <a:lnTo>
                  <a:pt x="826" y="860"/>
                </a:lnTo>
                <a:lnTo>
                  <a:pt x="828" y="858"/>
                </a:lnTo>
                <a:lnTo>
                  <a:pt x="828" y="860"/>
                </a:lnTo>
                <a:lnTo>
                  <a:pt x="826" y="860"/>
                </a:lnTo>
                <a:lnTo>
                  <a:pt x="826" y="860"/>
                </a:lnTo>
                <a:lnTo>
                  <a:pt x="823" y="860"/>
                </a:lnTo>
                <a:lnTo>
                  <a:pt x="823" y="860"/>
                </a:lnTo>
                <a:lnTo>
                  <a:pt x="823" y="862"/>
                </a:lnTo>
                <a:lnTo>
                  <a:pt x="823" y="862"/>
                </a:lnTo>
                <a:lnTo>
                  <a:pt x="823" y="864"/>
                </a:lnTo>
                <a:lnTo>
                  <a:pt x="823" y="864"/>
                </a:lnTo>
                <a:lnTo>
                  <a:pt x="826" y="864"/>
                </a:lnTo>
                <a:lnTo>
                  <a:pt x="826" y="864"/>
                </a:lnTo>
                <a:lnTo>
                  <a:pt x="823" y="864"/>
                </a:lnTo>
                <a:lnTo>
                  <a:pt x="823" y="864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4"/>
                </a:lnTo>
                <a:lnTo>
                  <a:pt x="826" y="864"/>
                </a:lnTo>
                <a:lnTo>
                  <a:pt x="826" y="864"/>
                </a:lnTo>
                <a:lnTo>
                  <a:pt x="828" y="864"/>
                </a:lnTo>
                <a:lnTo>
                  <a:pt x="828" y="864"/>
                </a:lnTo>
                <a:lnTo>
                  <a:pt x="830" y="866"/>
                </a:lnTo>
                <a:lnTo>
                  <a:pt x="830" y="868"/>
                </a:lnTo>
                <a:lnTo>
                  <a:pt x="830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2"/>
                </a:lnTo>
                <a:lnTo>
                  <a:pt x="832" y="874"/>
                </a:lnTo>
                <a:lnTo>
                  <a:pt x="834" y="874"/>
                </a:lnTo>
                <a:lnTo>
                  <a:pt x="834" y="874"/>
                </a:lnTo>
                <a:lnTo>
                  <a:pt x="832" y="874"/>
                </a:lnTo>
                <a:lnTo>
                  <a:pt x="832" y="874"/>
                </a:lnTo>
                <a:lnTo>
                  <a:pt x="830" y="874"/>
                </a:lnTo>
                <a:lnTo>
                  <a:pt x="830" y="874"/>
                </a:lnTo>
                <a:lnTo>
                  <a:pt x="830" y="876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4" y="876"/>
                </a:lnTo>
                <a:lnTo>
                  <a:pt x="834" y="879"/>
                </a:lnTo>
                <a:lnTo>
                  <a:pt x="834" y="879"/>
                </a:lnTo>
                <a:lnTo>
                  <a:pt x="834" y="879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4" y="881"/>
                </a:lnTo>
                <a:lnTo>
                  <a:pt x="834" y="883"/>
                </a:lnTo>
                <a:lnTo>
                  <a:pt x="834" y="883"/>
                </a:lnTo>
                <a:lnTo>
                  <a:pt x="834" y="881"/>
                </a:lnTo>
                <a:lnTo>
                  <a:pt x="834" y="881"/>
                </a:lnTo>
                <a:lnTo>
                  <a:pt x="834" y="881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5"/>
                </a:lnTo>
                <a:lnTo>
                  <a:pt x="836" y="885"/>
                </a:lnTo>
                <a:lnTo>
                  <a:pt x="834" y="887"/>
                </a:lnTo>
                <a:lnTo>
                  <a:pt x="834" y="887"/>
                </a:lnTo>
                <a:lnTo>
                  <a:pt x="834" y="889"/>
                </a:lnTo>
                <a:lnTo>
                  <a:pt x="834" y="889"/>
                </a:lnTo>
                <a:lnTo>
                  <a:pt x="834" y="889"/>
                </a:lnTo>
                <a:lnTo>
                  <a:pt x="834" y="891"/>
                </a:lnTo>
                <a:lnTo>
                  <a:pt x="834" y="891"/>
                </a:lnTo>
                <a:lnTo>
                  <a:pt x="834" y="891"/>
                </a:lnTo>
                <a:lnTo>
                  <a:pt x="834" y="893"/>
                </a:lnTo>
                <a:lnTo>
                  <a:pt x="836" y="895"/>
                </a:lnTo>
                <a:lnTo>
                  <a:pt x="836" y="895"/>
                </a:lnTo>
                <a:lnTo>
                  <a:pt x="834" y="897"/>
                </a:lnTo>
                <a:lnTo>
                  <a:pt x="834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900"/>
                </a:lnTo>
                <a:lnTo>
                  <a:pt x="832" y="900"/>
                </a:lnTo>
                <a:lnTo>
                  <a:pt x="830" y="900"/>
                </a:lnTo>
                <a:lnTo>
                  <a:pt x="830" y="900"/>
                </a:lnTo>
                <a:lnTo>
                  <a:pt x="828" y="900"/>
                </a:lnTo>
                <a:lnTo>
                  <a:pt x="828" y="900"/>
                </a:lnTo>
                <a:lnTo>
                  <a:pt x="826" y="900"/>
                </a:lnTo>
                <a:lnTo>
                  <a:pt x="826" y="900"/>
                </a:lnTo>
                <a:lnTo>
                  <a:pt x="826" y="897"/>
                </a:lnTo>
                <a:lnTo>
                  <a:pt x="828" y="897"/>
                </a:lnTo>
                <a:lnTo>
                  <a:pt x="828" y="895"/>
                </a:lnTo>
                <a:lnTo>
                  <a:pt x="828" y="895"/>
                </a:lnTo>
                <a:lnTo>
                  <a:pt x="830" y="897"/>
                </a:lnTo>
                <a:lnTo>
                  <a:pt x="830" y="897"/>
                </a:lnTo>
                <a:lnTo>
                  <a:pt x="830" y="897"/>
                </a:lnTo>
                <a:lnTo>
                  <a:pt x="830" y="895"/>
                </a:lnTo>
                <a:lnTo>
                  <a:pt x="832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895"/>
                </a:lnTo>
                <a:lnTo>
                  <a:pt x="832" y="893"/>
                </a:lnTo>
                <a:lnTo>
                  <a:pt x="832" y="893"/>
                </a:lnTo>
                <a:lnTo>
                  <a:pt x="830" y="891"/>
                </a:lnTo>
                <a:lnTo>
                  <a:pt x="830" y="891"/>
                </a:lnTo>
                <a:lnTo>
                  <a:pt x="832" y="891"/>
                </a:lnTo>
                <a:lnTo>
                  <a:pt x="832" y="891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7"/>
                </a:lnTo>
                <a:lnTo>
                  <a:pt x="832" y="885"/>
                </a:lnTo>
                <a:lnTo>
                  <a:pt x="832" y="885"/>
                </a:lnTo>
                <a:lnTo>
                  <a:pt x="832" y="885"/>
                </a:lnTo>
                <a:lnTo>
                  <a:pt x="832" y="887"/>
                </a:lnTo>
                <a:lnTo>
                  <a:pt x="832" y="887"/>
                </a:lnTo>
                <a:lnTo>
                  <a:pt x="830" y="889"/>
                </a:lnTo>
                <a:lnTo>
                  <a:pt x="830" y="889"/>
                </a:lnTo>
                <a:lnTo>
                  <a:pt x="828" y="891"/>
                </a:lnTo>
                <a:lnTo>
                  <a:pt x="828" y="891"/>
                </a:lnTo>
                <a:lnTo>
                  <a:pt x="826" y="891"/>
                </a:lnTo>
                <a:lnTo>
                  <a:pt x="826" y="893"/>
                </a:lnTo>
                <a:lnTo>
                  <a:pt x="826" y="893"/>
                </a:lnTo>
                <a:lnTo>
                  <a:pt x="826" y="895"/>
                </a:lnTo>
                <a:lnTo>
                  <a:pt x="826" y="895"/>
                </a:lnTo>
                <a:lnTo>
                  <a:pt x="828" y="895"/>
                </a:lnTo>
                <a:lnTo>
                  <a:pt x="828" y="895"/>
                </a:lnTo>
                <a:lnTo>
                  <a:pt x="826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3"/>
                </a:lnTo>
                <a:lnTo>
                  <a:pt x="826" y="891"/>
                </a:lnTo>
                <a:lnTo>
                  <a:pt x="828" y="887"/>
                </a:lnTo>
                <a:lnTo>
                  <a:pt x="828" y="887"/>
                </a:lnTo>
                <a:lnTo>
                  <a:pt x="828" y="889"/>
                </a:lnTo>
                <a:lnTo>
                  <a:pt x="830" y="889"/>
                </a:lnTo>
                <a:lnTo>
                  <a:pt x="830" y="887"/>
                </a:lnTo>
                <a:lnTo>
                  <a:pt x="830" y="885"/>
                </a:lnTo>
                <a:lnTo>
                  <a:pt x="830" y="883"/>
                </a:lnTo>
                <a:lnTo>
                  <a:pt x="830" y="883"/>
                </a:lnTo>
                <a:lnTo>
                  <a:pt x="830" y="881"/>
                </a:lnTo>
                <a:lnTo>
                  <a:pt x="830" y="881"/>
                </a:lnTo>
                <a:lnTo>
                  <a:pt x="828" y="883"/>
                </a:lnTo>
                <a:lnTo>
                  <a:pt x="828" y="883"/>
                </a:lnTo>
                <a:lnTo>
                  <a:pt x="826" y="883"/>
                </a:lnTo>
                <a:lnTo>
                  <a:pt x="826" y="883"/>
                </a:lnTo>
                <a:lnTo>
                  <a:pt x="823" y="881"/>
                </a:lnTo>
                <a:lnTo>
                  <a:pt x="823" y="881"/>
                </a:lnTo>
                <a:lnTo>
                  <a:pt x="821" y="881"/>
                </a:lnTo>
                <a:lnTo>
                  <a:pt x="821" y="881"/>
                </a:lnTo>
                <a:lnTo>
                  <a:pt x="811" y="881"/>
                </a:lnTo>
                <a:lnTo>
                  <a:pt x="811" y="881"/>
                </a:lnTo>
                <a:lnTo>
                  <a:pt x="809" y="879"/>
                </a:lnTo>
                <a:lnTo>
                  <a:pt x="805" y="879"/>
                </a:lnTo>
                <a:lnTo>
                  <a:pt x="803" y="876"/>
                </a:lnTo>
                <a:lnTo>
                  <a:pt x="800" y="876"/>
                </a:lnTo>
                <a:lnTo>
                  <a:pt x="800" y="879"/>
                </a:lnTo>
                <a:lnTo>
                  <a:pt x="800" y="881"/>
                </a:lnTo>
                <a:lnTo>
                  <a:pt x="803" y="885"/>
                </a:lnTo>
                <a:lnTo>
                  <a:pt x="803" y="885"/>
                </a:lnTo>
                <a:lnTo>
                  <a:pt x="805" y="887"/>
                </a:lnTo>
                <a:lnTo>
                  <a:pt x="807" y="891"/>
                </a:lnTo>
                <a:lnTo>
                  <a:pt x="807" y="895"/>
                </a:lnTo>
                <a:lnTo>
                  <a:pt x="809" y="897"/>
                </a:lnTo>
                <a:lnTo>
                  <a:pt x="809" y="900"/>
                </a:lnTo>
                <a:lnTo>
                  <a:pt x="809" y="902"/>
                </a:lnTo>
                <a:lnTo>
                  <a:pt x="809" y="904"/>
                </a:lnTo>
                <a:lnTo>
                  <a:pt x="809" y="902"/>
                </a:lnTo>
                <a:lnTo>
                  <a:pt x="809" y="902"/>
                </a:lnTo>
                <a:lnTo>
                  <a:pt x="811" y="902"/>
                </a:lnTo>
                <a:lnTo>
                  <a:pt x="811" y="902"/>
                </a:lnTo>
                <a:lnTo>
                  <a:pt x="813" y="904"/>
                </a:lnTo>
                <a:lnTo>
                  <a:pt x="809" y="904"/>
                </a:lnTo>
                <a:lnTo>
                  <a:pt x="811" y="906"/>
                </a:lnTo>
                <a:lnTo>
                  <a:pt x="811" y="908"/>
                </a:lnTo>
                <a:lnTo>
                  <a:pt x="813" y="908"/>
                </a:lnTo>
                <a:lnTo>
                  <a:pt x="813" y="910"/>
                </a:lnTo>
                <a:lnTo>
                  <a:pt x="813" y="912"/>
                </a:lnTo>
                <a:lnTo>
                  <a:pt x="811" y="910"/>
                </a:lnTo>
                <a:lnTo>
                  <a:pt x="811" y="910"/>
                </a:lnTo>
                <a:lnTo>
                  <a:pt x="811" y="912"/>
                </a:lnTo>
                <a:lnTo>
                  <a:pt x="811" y="914"/>
                </a:lnTo>
                <a:lnTo>
                  <a:pt x="811" y="914"/>
                </a:lnTo>
                <a:lnTo>
                  <a:pt x="811" y="914"/>
                </a:lnTo>
                <a:lnTo>
                  <a:pt x="813" y="916"/>
                </a:lnTo>
                <a:lnTo>
                  <a:pt x="815" y="914"/>
                </a:lnTo>
                <a:lnTo>
                  <a:pt x="817" y="916"/>
                </a:lnTo>
                <a:lnTo>
                  <a:pt x="819" y="914"/>
                </a:lnTo>
                <a:lnTo>
                  <a:pt x="819" y="916"/>
                </a:lnTo>
                <a:lnTo>
                  <a:pt x="821" y="916"/>
                </a:lnTo>
                <a:lnTo>
                  <a:pt x="821" y="916"/>
                </a:lnTo>
                <a:lnTo>
                  <a:pt x="823" y="918"/>
                </a:lnTo>
                <a:lnTo>
                  <a:pt x="821" y="918"/>
                </a:lnTo>
                <a:lnTo>
                  <a:pt x="819" y="916"/>
                </a:lnTo>
                <a:lnTo>
                  <a:pt x="819" y="916"/>
                </a:lnTo>
                <a:lnTo>
                  <a:pt x="817" y="916"/>
                </a:lnTo>
                <a:lnTo>
                  <a:pt x="815" y="916"/>
                </a:lnTo>
                <a:lnTo>
                  <a:pt x="813" y="916"/>
                </a:lnTo>
                <a:lnTo>
                  <a:pt x="811" y="916"/>
                </a:lnTo>
                <a:lnTo>
                  <a:pt x="811" y="916"/>
                </a:lnTo>
                <a:lnTo>
                  <a:pt x="811" y="916"/>
                </a:lnTo>
                <a:lnTo>
                  <a:pt x="813" y="918"/>
                </a:lnTo>
                <a:lnTo>
                  <a:pt x="811" y="923"/>
                </a:lnTo>
                <a:lnTo>
                  <a:pt x="813" y="927"/>
                </a:lnTo>
                <a:lnTo>
                  <a:pt x="811" y="929"/>
                </a:lnTo>
                <a:lnTo>
                  <a:pt x="813" y="931"/>
                </a:lnTo>
                <a:lnTo>
                  <a:pt x="811" y="941"/>
                </a:lnTo>
                <a:lnTo>
                  <a:pt x="811" y="944"/>
                </a:lnTo>
                <a:lnTo>
                  <a:pt x="811" y="946"/>
                </a:lnTo>
                <a:lnTo>
                  <a:pt x="811" y="948"/>
                </a:lnTo>
                <a:lnTo>
                  <a:pt x="811" y="950"/>
                </a:lnTo>
                <a:lnTo>
                  <a:pt x="809" y="954"/>
                </a:lnTo>
                <a:lnTo>
                  <a:pt x="809" y="960"/>
                </a:lnTo>
                <a:lnTo>
                  <a:pt x="809" y="962"/>
                </a:lnTo>
                <a:lnTo>
                  <a:pt x="809" y="965"/>
                </a:lnTo>
                <a:lnTo>
                  <a:pt x="807" y="967"/>
                </a:lnTo>
                <a:lnTo>
                  <a:pt x="809" y="965"/>
                </a:lnTo>
                <a:lnTo>
                  <a:pt x="809" y="967"/>
                </a:lnTo>
                <a:lnTo>
                  <a:pt x="807" y="967"/>
                </a:lnTo>
                <a:lnTo>
                  <a:pt x="807" y="967"/>
                </a:lnTo>
                <a:lnTo>
                  <a:pt x="807" y="967"/>
                </a:lnTo>
                <a:lnTo>
                  <a:pt x="805" y="973"/>
                </a:lnTo>
                <a:lnTo>
                  <a:pt x="805" y="975"/>
                </a:lnTo>
                <a:lnTo>
                  <a:pt x="803" y="977"/>
                </a:lnTo>
                <a:lnTo>
                  <a:pt x="805" y="979"/>
                </a:lnTo>
                <a:lnTo>
                  <a:pt x="805" y="981"/>
                </a:lnTo>
                <a:lnTo>
                  <a:pt x="805" y="983"/>
                </a:lnTo>
                <a:lnTo>
                  <a:pt x="805" y="986"/>
                </a:lnTo>
                <a:lnTo>
                  <a:pt x="807" y="988"/>
                </a:lnTo>
                <a:lnTo>
                  <a:pt x="809" y="990"/>
                </a:lnTo>
                <a:lnTo>
                  <a:pt x="809" y="992"/>
                </a:lnTo>
                <a:lnTo>
                  <a:pt x="809" y="994"/>
                </a:lnTo>
                <a:lnTo>
                  <a:pt x="809" y="996"/>
                </a:lnTo>
                <a:lnTo>
                  <a:pt x="809" y="996"/>
                </a:lnTo>
                <a:lnTo>
                  <a:pt x="811" y="1000"/>
                </a:lnTo>
                <a:lnTo>
                  <a:pt x="811" y="1000"/>
                </a:lnTo>
                <a:lnTo>
                  <a:pt x="809" y="1004"/>
                </a:lnTo>
                <a:lnTo>
                  <a:pt x="809" y="1009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7" y="1013"/>
                </a:lnTo>
                <a:lnTo>
                  <a:pt x="807" y="1015"/>
                </a:lnTo>
                <a:lnTo>
                  <a:pt x="807" y="1017"/>
                </a:lnTo>
                <a:lnTo>
                  <a:pt x="807" y="1019"/>
                </a:lnTo>
                <a:lnTo>
                  <a:pt x="807" y="1021"/>
                </a:lnTo>
                <a:lnTo>
                  <a:pt x="809" y="1023"/>
                </a:lnTo>
                <a:lnTo>
                  <a:pt x="813" y="1027"/>
                </a:lnTo>
                <a:lnTo>
                  <a:pt x="813" y="1027"/>
                </a:lnTo>
                <a:lnTo>
                  <a:pt x="815" y="1032"/>
                </a:lnTo>
                <a:lnTo>
                  <a:pt x="815" y="1034"/>
                </a:lnTo>
                <a:lnTo>
                  <a:pt x="813" y="1036"/>
                </a:lnTo>
                <a:lnTo>
                  <a:pt x="815" y="1040"/>
                </a:lnTo>
                <a:lnTo>
                  <a:pt x="815" y="1042"/>
                </a:lnTo>
                <a:lnTo>
                  <a:pt x="819" y="1046"/>
                </a:lnTo>
                <a:lnTo>
                  <a:pt x="821" y="1048"/>
                </a:lnTo>
                <a:lnTo>
                  <a:pt x="823" y="1050"/>
                </a:lnTo>
                <a:lnTo>
                  <a:pt x="826" y="1053"/>
                </a:lnTo>
                <a:lnTo>
                  <a:pt x="826" y="1053"/>
                </a:lnTo>
                <a:lnTo>
                  <a:pt x="828" y="1055"/>
                </a:lnTo>
                <a:lnTo>
                  <a:pt x="828" y="1057"/>
                </a:lnTo>
                <a:lnTo>
                  <a:pt x="826" y="1055"/>
                </a:lnTo>
                <a:lnTo>
                  <a:pt x="826" y="1057"/>
                </a:lnTo>
                <a:lnTo>
                  <a:pt x="826" y="1057"/>
                </a:lnTo>
                <a:lnTo>
                  <a:pt x="826" y="1059"/>
                </a:lnTo>
                <a:lnTo>
                  <a:pt x="828" y="1057"/>
                </a:lnTo>
                <a:lnTo>
                  <a:pt x="828" y="1057"/>
                </a:lnTo>
                <a:lnTo>
                  <a:pt x="830" y="1059"/>
                </a:lnTo>
                <a:lnTo>
                  <a:pt x="830" y="1059"/>
                </a:lnTo>
                <a:lnTo>
                  <a:pt x="832" y="1061"/>
                </a:lnTo>
                <a:lnTo>
                  <a:pt x="832" y="1061"/>
                </a:lnTo>
                <a:lnTo>
                  <a:pt x="834" y="1061"/>
                </a:lnTo>
                <a:lnTo>
                  <a:pt x="834" y="1059"/>
                </a:lnTo>
                <a:lnTo>
                  <a:pt x="834" y="1057"/>
                </a:lnTo>
                <a:lnTo>
                  <a:pt x="834" y="1055"/>
                </a:lnTo>
                <a:lnTo>
                  <a:pt x="836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2" y="1057"/>
                </a:lnTo>
                <a:lnTo>
                  <a:pt x="844" y="1057"/>
                </a:lnTo>
                <a:lnTo>
                  <a:pt x="844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4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36" y="1059"/>
                </a:lnTo>
                <a:lnTo>
                  <a:pt x="834" y="1059"/>
                </a:lnTo>
                <a:lnTo>
                  <a:pt x="834" y="1059"/>
                </a:lnTo>
                <a:lnTo>
                  <a:pt x="836" y="1059"/>
                </a:lnTo>
                <a:lnTo>
                  <a:pt x="836" y="1061"/>
                </a:lnTo>
                <a:lnTo>
                  <a:pt x="836" y="1063"/>
                </a:lnTo>
                <a:lnTo>
                  <a:pt x="838" y="1065"/>
                </a:lnTo>
                <a:lnTo>
                  <a:pt x="838" y="1065"/>
                </a:lnTo>
                <a:lnTo>
                  <a:pt x="838" y="1065"/>
                </a:lnTo>
                <a:lnTo>
                  <a:pt x="840" y="1067"/>
                </a:lnTo>
                <a:lnTo>
                  <a:pt x="838" y="1067"/>
                </a:lnTo>
                <a:lnTo>
                  <a:pt x="838" y="1067"/>
                </a:lnTo>
                <a:lnTo>
                  <a:pt x="836" y="1065"/>
                </a:lnTo>
                <a:lnTo>
                  <a:pt x="836" y="1065"/>
                </a:lnTo>
                <a:lnTo>
                  <a:pt x="834" y="1063"/>
                </a:lnTo>
                <a:lnTo>
                  <a:pt x="834" y="1063"/>
                </a:lnTo>
                <a:lnTo>
                  <a:pt x="834" y="1061"/>
                </a:lnTo>
                <a:lnTo>
                  <a:pt x="834" y="1061"/>
                </a:lnTo>
                <a:lnTo>
                  <a:pt x="832" y="1061"/>
                </a:lnTo>
                <a:lnTo>
                  <a:pt x="834" y="1063"/>
                </a:lnTo>
                <a:lnTo>
                  <a:pt x="834" y="1065"/>
                </a:lnTo>
                <a:lnTo>
                  <a:pt x="834" y="1069"/>
                </a:lnTo>
                <a:lnTo>
                  <a:pt x="834" y="1071"/>
                </a:lnTo>
                <a:lnTo>
                  <a:pt x="838" y="1076"/>
                </a:lnTo>
                <a:lnTo>
                  <a:pt x="842" y="1076"/>
                </a:lnTo>
                <a:lnTo>
                  <a:pt x="842" y="1078"/>
                </a:lnTo>
                <a:lnTo>
                  <a:pt x="842" y="1078"/>
                </a:lnTo>
                <a:lnTo>
                  <a:pt x="842" y="1080"/>
                </a:lnTo>
                <a:lnTo>
                  <a:pt x="842" y="1080"/>
                </a:lnTo>
                <a:lnTo>
                  <a:pt x="842" y="1082"/>
                </a:lnTo>
                <a:lnTo>
                  <a:pt x="842" y="1084"/>
                </a:lnTo>
                <a:lnTo>
                  <a:pt x="842" y="1086"/>
                </a:lnTo>
                <a:lnTo>
                  <a:pt x="844" y="1088"/>
                </a:lnTo>
                <a:lnTo>
                  <a:pt x="849" y="1092"/>
                </a:lnTo>
                <a:lnTo>
                  <a:pt x="849" y="1092"/>
                </a:lnTo>
                <a:lnTo>
                  <a:pt x="851" y="1095"/>
                </a:lnTo>
                <a:lnTo>
                  <a:pt x="851" y="1097"/>
                </a:lnTo>
                <a:lnTo>
                  <a:pt x="853" y="1097"/>
                </a:lnTo>
                <a:lnTo>
                  <a:pt x="855" y="1099"/>
                </a:lnTo>
                <a:lnTo>
                  <a:pt x="857" y="1101"/>
                </a:lnTo>
                <a:lnTo>
                  <a:pt x="857" y="1101"/>
                </a:lnTo>
                <a:lnTo>
                  <a:pt x="857" y="1103"/>
                </a:lnTo>
                <a:lnTo>
                  <a:pt x="857" y="1105"/>
                </a:lnTo>
                <a:lnTo>
                  <a:pt x="859" y="1105"/>
                </a:lnTo>
                <a:lnTo>
                  <a:pt x="859" y="1105"/>
                </a:lnTo>
                <a:lnTo>
                  <a:pt x="859" y="1107"/>
                </a:lnTo>
                <a:lnTo>
                  <a:pt x="859" y="1109"/>
                </a:lnTo>
                <a:lnTo>
                  <a:pt x="861" y="1111"/>
                </a:lnTo>
                <a:lnTo>
                  <a:pt x="859" y="1111"/>
                </a:lnTo>
                <a:lnTo>
                  <a:pt x="861" y="1113"/>
                </a:lnTo>
                <a:lnTo>
                  <a:pt x="859" y="1113"/>
                </a:lnTo>
                <a:lnTo>
                  <a:pt x="861" y="1115"/>
                </a:lnTo>
                <a:lnTo>
                  <a:pt x="863" y="1115"/>
                </a:lnTo>
                <a:lnTo>
                  <a:pt x="863" y="1115"/>
                </a:lnTo>
                <a:lnTo>
                  <a:pt x="867" y="1115"/>
                </a:lnTo>
                <a:lnTo>
                  <a:pt x="867" y="1115"/>
                </a:lnTo>
                <a:lnTo>
                  <a:pt x="872" y="1118"/>
                </a:lnTo>
                <a:lnTo>
                  <a:pt x="874" y="1118"/>
                </a:lnTo>
                <a:lnTo>
                  <a:pt x="876" y="1118"/>
                </a:lnTo>
                <a:lnTo>
                  <a:pt x="878" y="1118"/>
                </a:lnTo>
                <a:lnTo>
                  <a:pt x="880" y="1120"/>
                </a:lnTo>
                <a:lnTo>
                  <a:pt x="880" y="1122"/>
                </a:lnTo>
                <a:lnTo>
                  <a:pt x="882" y="1122"/>
                </a:lnTo>
                <a:lnTo>
                  <a:pt x="886" y="1124"/>
                </a:lnTo>
                <a:lnTo>
                  <a:pt x="891" y="1124"/>
                </a:lnTo>
                <a:lnTo>
                  <a:pt x="891" y="1124"/>
                </a:lnTo>
                <a:lnTo>
                  <a:pt x="893" y="1126"/>
                </a:lnTo>
                <a:lnTo>
                  <a:pt x="893" y="1128"/>
                </a:lnTo>
                <a:lnTo>
                  <a:pt x="895" y="1128"/>
                </a:lnTo>
                <a:lnTo>
                  <a:pt x="895" y="1128"/>
                </a:lnTo>
                <a:lnTo>
                  <a:pt x="897" y="1128"/>
                </a:lnTo>
                <a:lnTo>
                  <a:pt x="897" y="1128"/>
                </a:lnTo>
                <a:lnTo>
                  <a:pt x="899" y="1130"/>
                </a:lnTo>
                <a:lnTo>
                  <a:pt x="901" y="1130"/>
                </a:lnTo>
                <a:lnTo>
                  <a:pt x="905" y="1134"/>
                </a:lnTo>
                <a:lnTo>
                  <a:pt x="907" y="1139"/>
                </a:lnTo>
                <a:lnTo>
                  <a:pt x="909" y="1141"/>
                </a:lnTo>
                <a:lnTo>
                  <a:pt x="909" y="1143"/>
                </a:lnTo>
                <a:lnTo>
                  <a:pt x="909" y="1143"/>
                </a:lnTo>
                <a:lnTo>
                  <a:pt x="909" y="1145"/>
                </a:lnTo>
                <a:lnTo>
                  <a:pt x="909" y="1145"/>
                </a:lnTo>
                <a:lnTo>
                  <a:pt x="911" y="1145"/>
                </a:lnTo>
                <a:lnTo>
                  <a:pt x="911" y="1147"/>
                </a:lnTo>
                <a:lnTo>
                  <a:pt x="911" y="1147"/>
                </a:lnTo>
                <a:lnTo>
                  <a:pt x="911" y="1151"/>
                </a:lnTo>
                <a:lnTo>
                  <a:pt x="911" y="1151"/>
                </a:lnTo>
                <a:lnTo>
                  <a:pt x="914" y="1153"/>
                </a:lnTo>
                <a:lnTo>
                  <a:pt x="916" y="1155"/>
                </a:lnTo>
                <a:lnTo>
                  <a:pt x="918" y="1157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2"/>
                </a:lnTo>
                <a:lnTo>
                  <a:pt x="918" y="1164"/>
                </a:lnTo>
                <a:lnTo>
                  <a:pt x="920" y="1166"/>
                </a:lnTo>
                <a:lnTo>
                  <a:pt x="922" y="1168"/>
                </a:lnTo>
                <a:lnTo>
                  <a:pt x="922" y="1170"/>
                </a:lnTo>
                <a:lnTo>
                  <a:pt x="922" y="1170"/>
                </a:lnTo>
                <a:lnTo>
                  <a:pt x="922" y="1172"/>
                </a:lnTo>
                <a:lnTo>
                  <a:pt x="926" y="1174"/>
                </a:lnTo>
                <a:lnTo>
                  <a:pt x="926" y="1176"/>
                </a:lnTo>
                <a:lnTo>
                  <a:pt x="926" y="1178"/>
                </a:lnTo>
                <a:lnTo>
                  <a:pt x="928" y="1180"/>
                </a:lnTo>
                <a:lnTo>
                  <a:pt x="928" y="1183"/>
                </a:lnTo>
                <a:lnTo>
                  <a:pt x="930" y="1183"/>
                </a:lnTo>
                <a:lnTo>
                  <a:pt x="930" y="1187"/>
                </a:lnTo>
                <a:lnTo>
                  <a:pt x="930" y="1189"/>
                </a:lnTo>
                <a:lnTo>
                  <a:pt x="930" y="1189"/>
                </a:lnTo>
                <a:lnTo>
                  <a:pt x="932" y="1191"/>
                </a:lnTo>
                <a:lnTo>
                  <a:pt x="935" y="1193"/>
                </a:lnTo>
                <a:lnTo>
                  <a:pt x="937" y="1195"/>
                </a:lnTo>
                <a:lnTo>
                  <a:pt x="939" y="1197"/>
                </a:lnTo>
                <a:lnTo>
                  <a:pt x="941" y="1197"/>
                </a:lnTo>
                <a:lnTo>
                  <a:pt x="943" y="1197"/>
                </a:lnTo>
                <a:lnTo>
                  <a:pt x="943" y="1199"/>
                </a:lnTo>
                <a:lnTo>
                  <a:pt x="947" y="1201"/>
                </a:lnTo>
                <a:lnTo>
                  <a:pt x="951" y="1208"/>
                </a:lnTo>
                <a:lnTo>
                  <a:pt x="953" y="1210"/>
                </a:lnTo>
                <a:lnTo>
                  <a:pt x="955" y="1212"/>
                </a:lnTo>
                <a:lnTo>
                  <a:pt x="955" y="1216"/>
                </a:lnTo>
                <a:lnTo>
                  <a:pt x="953" y="1218"/>
                </a:lnTo>
                <a:lnTo>
                  <a:pt x="951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2"/>
                </a:lnTo>
                <a:lnTo>
                  <a:pt x="955" y="1224"/>
                </a:lnTo>
                <a:lnTo>
                  <a:pt x="953" y="1224"/>
                </a:lnTo>
                <a:lnTo>
                  <a:pt x="953" y="1222"/>
                </a:lnTo>
                <a:lnTo>
                  <a:pt x="951" y="1222"/>
                </a:lnTo>
                <a:lnTo>
                  <a:pt x="951" y="1220"/>
                </a:lnTo>
                <a:lnTo>
                  <a:pt x="951" y="1220"/>
                </a:lnTo>
                <a:lnTo>
                  <a:pt x="951" y="1220"/>
                </a:lnTo>
                <a:lnTo>
                  <a:pt x="949" y="1222"/>
                </a:lnTo>
                <a:lnTo>
                  <a:pt x="947" y="1222"/>
                </a:lnTo>
                <a:lnTo>
                  <a:pt x="945" y="1220"/>
                </a:lnTo>
                <a:lnTo>
                  <a:pt x="941" y="1220"/>
                </a:lnTo>
                <a:lnTo>
                  <a:pt x="941" y="1222"/>
                </a:lnTo>
                <a:lnTo>
                  <a:pt x="941" y="1222"/>
                </a:lnTo>
                <a:lnTo>
                  <a:pt x="943" y="1224"/>
                </a:lnTo>
                <a:lnTo>
                  <a:pt x="945" y="1227"/>
                </a:lnTo>
                <a:lnTo>
                  <a:pt x="949" y="1227"/>
                </a:lnTo>
                <a:lnTo>
                  <a:pt x="949" y="1229"/>
                </a:lnTo>
                <a:lnTo>
                  <a:pt x="949" y="1229"/>
                </a:lnTo>
                <a:lnTo>
                  <a:pt x="949" y="1231"/>
                </a:lnTo>
                <a:lnTo>
                  <a:pt x="951" y="1231"/>
                </a:lnTo>
                <a:lnTo>
                  <a:pt x="953" y="1233"/>
                </a:lnTo>
                <a:lnTo>
                  <a:pt x="955" y="1233"/>
                </a:lnTo>
                <a:lnTo>
                  <a:pt x="955" y="1235"/>
                </a:lnTo>
                <a:lnTo>
                  <a:pt x="958" y="1235"/>
                </a:lnTo>
                <a:lnTo>
                  <a:pt x="958" y="1235"/>
                </a:lnTo>
                <a:lnTo>
                  <a:pt x="960" y="1237"/>
                </a:lnTo>
                <a:lnTo>
                  <a:pt x="960" y="1237"/>
                </a:lnTo>
                <a:lnTo>
                  <a:pt x="962" y="1239"/>
                </a:lnTo>
                <a:lnTo>
                  <a:pt x="964" y="1237"/>
                </a:lnTo>
                <a:lnTo>
                  <a:pt x="966" y="1237"/>
                </a:lnTo>
                <a:lnTo>
                  <a:pt x="968" y="1237"/>
                </a:lnTo>
                <a:lnTo>
                  <a:pt x="968" y="1235"/>
                </a:lnTo>
                <a:lnTo>
                  <a:pt x="968" y="1237"/>
                </a:lnTo>
                <a:lnTo>
                  <a:pt x="968" y="1239"/>
                </a:lnTo>
                <a:lnTo>
                  <a:pt x="970" y="1241"/>
                </a:lnTo>
                <a:lnTo>
                  <a:pt x="976" y="1245"/>
                </a:lnTo>
                <a:lnTo>
                  <a:pt x="979" y="1245"/>
                </a:lnTo>
                <a:lnTo>
                  <a:pt x="981" y="1245"/>
                </a:lnTo>
                <a:lnTo>
                  <a:pt x="983" y="1252"/>
                </a:lnTo>
                <a:lnTo>
                  <a:pt x="983" y="1254"/>
                </a:lnTo>
                <a:lnTo>
                  <a:pt x="983" y="1256"/>
                </a:lnTo>
                <a:lnTo>
                  <a:pt x="985" y="1256"/>
                </a:lnTo>
                <a:lnTo>
                  <a:pt x="985" y="1256"/>
                </a:lnTo>
                <a:lnTo>
                  <a:pt x="985" y="1258"/>
                </a:lnTo>
                <a:lnTo>
                  <a:pt x="985" y="1260"/>
                </a:lnTo>
                <a:lnTo>
                  <a:pt x="983" y="1264"/>
                </a:lnTo>
                <a:lnTo>
                  <a:pt x="983" y="1266"/>
                </a:lnTo>
                <a:lnTo>
                  <a:pt x="985" y="1266"/>
                </a:lnTo>
                <a:lnTo>
                  <a:pt x="987" y="1271"/>
                </a:lnTo>
                <a:lnTo>
                  <a:pt x="987" y="1271"/>
                </a:lnTo>
                <a:lnTo>
                  <a:pt x="987" y="1271"/>
                </a:lnTo>
                <a:lnTo>
                  <a:pt x="989" y="1273"/>
                </a:lnTo>
                <a:lnTo>
                  <a:pt x="989" y="1271"/>
                </a:lnTo>
                <a:lnTo>
                  <a:pt x="989" y="1271"/>
                </a:lnTo>
                <a:lnTo>
                  <a:pt x="991" y="1273"/>
                </a:lnTo>
                <a:lnTo>
                  <a:pt x="993" y="1275"/>
                </a:lnTo>
                <a:lnTo>
                  <a:pt x="999" y="1279"/>
                </a:lnTo>
                <a:lnTo>
                  <a:pt x="1002" y="1281"/>
                </a:lnTo>
                <a:lnTo>
                  <a:pt x="1004" y="1281"/>
                </a:lnTo>
                <a:lnTo>
                  <a:pt x="1006" y="1283"/>
                </a:lnTo>
                <a:lnTo>
                  <a:pt x="1008" y="1285"/>
                </a:lnTo>
                <a:lnTo>
                  <a:pt x="1010" y="1287"/>
                </a:lnTo>
                <a:lnTo>
                  <a:pt x="1010" y="1289"/>
                </a:lnTo>
                <a:lnTo>
                  <a:pt x="1012" y="1289"/>
                </a:lnTo>
                <a:lnTo>
                  <a:pt x="1012" y="1296"/>
                </a:lnTo>
                <a:lnTo>
                  <a:pt x="1014" y="1296"/>
                </a:lnTo>
                <a:lnTo>
                  <a:pt x="1016" y="1298"/>
                </a:lnTo>
                <a:lnTo>
                  <a:pt x="1016" y="1296"/>
                </a:lnTo>
                <a:lnTo>
                  <a:pt x="1018" y="1296"/>
                </a:lnTo>
                <a:lnTo>
                  <a:pt x="1020" y="1294"/>
                </a:lnTo>
                <a:lnTo>
                  <a:pt x="1020" y="1294"/>
                </a:lnTo>
                <a:lnTo>
                  <a:pt x="1023" y="1292"/>
                </a:lnTo>
                <a:lnTo>
                  <a:pt x="1023" y="1289"/>
                </a:lnTo>
                <a:lnTo>
                  <a:pt x="1023" y="1287"/>
                </a:lnTo>
                <a:lnTo>
                  <a:pt x="1020" y="1285"/>
                </a:lnTo>
                <a:lnTo>
                  <a:pt x="1018" y="1285"/>
                </a:lnTo>
                <a:lnTo>
                  <a:pt x="1018" y="1283"/>
                </a:lnTo>
                <a:lnTo>
                  <a:pt x="1018" y="1281"/>
                </a:lnTo>
                <a:lnTo>
                  <a:pt x="1016" y="1281"/>
                </a:lnTo>
                <a:lnTo>
                  <a:pt x="1016" y="1279"/>
                </a:lnTo>
                <a:lnTo>
                  <a:pt x="1014" y="1279"/>
                </a:lnTo>
                <a:lnTo>
                  <a:pt x="1014" y="1277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7"/>
                </a:lnTo>
                <a:lnTo>
                  <a:pt x="1010" y="1277"/>
                </a:lnTo>
                <a:lnTo>
                  <a:pt x="1010" y="1277"/>
                </a:lnTo>
                <a:lnTo>
                  <a:pt x="1008" y="1279"/>
                </a:lnTo>
                <a:lnTo>
                  <a:pt x="1008" y="1279"/>
                </a:lnTo>
                <a:lnTo>
                  <a:pt x="1008" y="1277"/>
                </a:lnTo>
                <a:lnTo>
                  <a:pt x="1008" y="1277"/>
                </a:lnTo>
                <a:lnTo>
                  <a:pt x="1006" y="1277"/>
                </a:lnTo>
                <a:lnTo>
                  <a:pt x="1004" y="1275"/>
                </a:lnTo>
                <a:lnTo>
                  <a:pt x="1004" y="1271"/>
                </a:lnTo>
                <a:lnTo>
                  <a:pt x="1004" y="1271"/>
                </a:lnTo>
                <a:lnTo>
                  <a:pt x="1004" y="1269"/>
                </a:lnTo>
                <a:lnTo>
                  <a:pt x="1004" y="1266"/>
                </a:lnTo>
                <a:lnTo>
                  <a:pt x="1004" y="1264"/>
                </a:lnTo>
                <a:lnTo>
                  <a:pt x="1002" y="1262"/>
                </a:lnTo>
                <a:lnTo>
                  <a:pt x="999" y="1258"/>
                </a:lnTo>
                <a:lnTo>
                  <a:pt x="999" y="1256"/>
                </a:lnTo>
                <a:lnTo>
                  <a:pt x="997" y="1256"/>
                </a:lnTo>
                <a:lnTo>
                  <a:pt x="995" y="1252"/>
                </a:lnTo>
                <a:lnTo>
                  <a:pt x="995" y="1250"/>
                </a:lnTo>
                <a:lnTo>
                  <a:pt x="995" y="1248"/>
                </a:lnTo>
                <a:lnTo>
                  <a:pt x="993" y="1245"/>
                </a:lnTo>
                <a:lnTo>
                  <a:pt x="993" y="1243"/>
                </a:lnTo>
                <a:lnTo>
                  <a:pt x="993" y="1243"/>
                </a:lnTo>
                <a:lnTo>
                  <a:pt x="993" y="1241"/>
                </a:lnTo>
                <a:lnTo>
                  <a:pt x="991" y="1241"/>
                </a:lnTo>
                <a:lnTo>
                  <a:pt x="991" y="1239"/>
                </a:lnTo>
                <a:lnTo>
                  <a:pt x="989" y="1235"/>
                </a:lnTo>
                <a:lnTo>
                  <a:pt x="987" y="1237"/>
                </a:lnTo>
                <a:lnTo>
                  <a:pt x="987" y="1237"/>
                </a:lnTo>
                <a:lnTo>
                  <a:pt x="989" y="1239"/>
                </a:lnTo>
                <a:lnTo>
                  <a:pt x="989" y="1241"/>
                </a:lnTo>
                <a:lnTo>
                  <a:pt x="989" y="1241"/>
                </a:lnTo>
                <a:lnTo>
                  <a:pt x="989" y="1241"/>
                </a:lnTo>
                <a:lnTo>
                  <a:pt x="987" y="1239"/>
                </a:lnTo>
                <a:lnTo>
                  <a:pt x="987" y="1237"/>
                </a:lnTo>
                <a:lnTo>
                  <a:pt x="985" y="1235"/>
                </a:lnTo>
                <a:lnTo>
                  <a:pt x="985" y="1233"/>
                </a:lnTo>
                <a:lnTo>
                  <a:pt x="985" y="1233"/>
                </a:lnTo>
                <a:lnTo>
                  <a:pt x="983" y="1231"/>
                </a:lnTo>
                <a:lnTo>
                  <a:pt x="983" y="1231"/>
                </a:lnTo>
                <a:lnTo>
                  <a:pt x="981" y="1229"/>
                </a:lnTo>
                <a:lnTo>
                  <a:pt x="981" y="1227"/>
                </a:lnTo>
                <a:lnTo>
                  <a:pt x="976" y="1224"/>
                </a:lnTo>
                <a:lnTo>
                  <a:pt x="974" y="1220"/>
                </a:lnTo>
                <a:lnTo>
                  <a:pt x="974" y="1220"/>
                </a:lnTo>
                <a:lnTo>
                  <a:pt x="974" y="1218"/>
                </a:lnTo>
                <a:lnTo>
                  <a:pt x="974" y="1216"/>
                </a:lnTo>
                <a:lnTo>
                  <a:pt x="974" y="1216"/>
                </a:lnTo>
                <a:lnTo>
                  <a:pt x="972" y="1214"/>
                </a:lnTo>
                <a:lnTo>
                  <a:pt x="972" y="1214"/>
                </a:lnTo>
                <a:lnTo>
                  <a:pt x="972" y="1212"/>
                </a:lnTo>
                <a:lnTo>
                  <a:pt x="972" y="1212"/>
                </a:lnTo>
                <a:lnTo>
                  <a:pt x="970" y="1212"/>
                </a:lnTo>
                <a:lnTo>
                  <a:pt x="970" y="1210"/>
                </a:lnTo>
                <a:lnTo>
                  <a:pt x="968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4"/>
                </a:lnTo>
                <a:lnTo>
                  <a:pt x="964" y="1204"/>
                </a:lnTo>
                <a:lnTo>
                  <a:pt x="964" y="1204"/>
                </a:lnTo>
                <a:lnTo>
                  <a:pt x="962" y="1201"/>
                </a:lnTo>
                <a:lnTo>
                  <a:pt x="960" y="1197"/>
                </a:lnTo>
                <a:lnTo>
                  <a:pt x="960" y="1195"/>
                </a:lnTo>
                <a:lnTo>
                  <a:pt x="955" y="1193"/>
                </a:lnTo>
                <a:lnTo>
                  <a:pt x="953" y="1191"/>
                </a:lnTo>
                <a:lnTo>
                  <a:pt x="951" y="1191"/>
                </a:lnTo>
                <a:lnTo>
                  <a:pt x="951" y="1189"/>
                </a:lnTo>
                <a:lnTo>
                  <a:pt x="949" y="1187"/>
                </a:lnTo>
                <a:lnTo>
                  <a:pt x="947" y="1185"/>
                </a:lnTo>
                <a:lnTo>
                  <a:pt x="947" y="1183"/>
                </a:lnTo>
                <a:lnTo>
                  <a:pt x="947" y="1178"/>
                </a:lnTo>
                <a:lnTo>
                  <a:pt x="947" y="1178"/>
                </a:lnTo>
                <a:lnTo>
                  <a:pt x="945" y="1176"/>
                </a:lnTo>
                <a:lnTo>
                  <a:pt x="945" y="1172"/>
                </a:lnTo>
                <a:lnTo>
                  <a:pt x="943" y="1170"/>
                </a:lnTo>
                <a:lnTo>
                  <a:pt x="943" y="1170"/>
                </a:lnTo>
                <a:lnTo>
                  <a:pt x="943" y="1164"/>
                </a:lnTo>
                <a:lnTo>
                  <a:pt x="945" y="1162"/>
                </a:lnTo>
                <a:lnTo>
                  <a:pt x="945" y="1160"/>
                </a:lnTo>
                <a:lnTo>
                  <a:pt x="943" y="1157"/>
                </a:lnTo>
                <a:lnTo>
                  <a:pt x="943" y="1157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9" y="1160"/>
                </a:lnTo>
                <a:lnTo>
                  <a:pt x="953" y="1164"/>
                </a:lnTo>
                <a:lnTo>
                  <a:pt x="953" y="1164"/>
                </a:lnTo>
                <a:lnTo>
                  <a:pt x="955" y="1164"/>
                </a:lnTo>
                <a:lnTo>
                  <a:pt x="955" y="1164"/>
                </a:lnTo>
                <a:lnTo>
                  <a:pt x="955" y="1162"/>
                </a:lnTo>
                <a:lnTo>
                  <a:pt x="958" y="1162"/>
                </a:lnTo>
                <a:lnTo>
                  <a:pt x="960" y="1164"/>
                </a:lnTo>
                <a:lnTo>
                  <a:pt x="960" y="1164"/>
                </a:lnTo>
                <a:lnTo>
                  <a:pt x="962" y="1164"/>
                </a:lnTo>
                <a:lnTo>
                  <a:pt x="962" y="1166"/>
                </a:lnTo>
                <a:lnTo>
                  <a:pt x="964" y="1168"/>
                </a:lnTo>
                <a:lnTo>
                  <a:pt x="968" y="1168"/>
                </a:lnTo>
                <a:lnTo>
                  <a:pt x="968" y="1168"/>
                </a:lnTo>
                <a:lnTo>
                  <a:pt x="970" y="1168"/>
                </a:lnTo>
                <a:lnTo>
                  <a:pt x="970" y="1168"/>
                </a:lnTo>
                <a:lnTo>
                  <a:pt x="970" y="1170"/>
                </a:lnTo>
                <a:lnTo>
                  <a:pt x="970" y="1170"/>
                </a:lnTo>
                <a:lnTo>
                  <a:pt x="970" y="1170"/>
                </a:lnTo>
                <a:lnTo>
                  <a:pt x="968" y="1170"/>
                </a:lnTo>
                <a:lnTo>
                  <a:pt x="970" y="1172"/>
                </a:lnTo>
                <a:lnTo>
                  <a:pt x="970" y="1172"/>
                </a:lnTo>
                <a:lnTo>
                  <a:pt x="968" y="1174"/>
                </a:lnTo>
                <a:lnTo>
                  <a:pt x="970" y="1176"/>
                </a:lnTo>
                <a:lnTo>
                  <a:pt x="972" y="1178"/>
                </a:lnTo>
                <a:lnTo>
                  <a:pt x="972" y="1183"/>
                </a:lnTo>
                <a:lnTo>
                  <a:pt x="974" y="1185"/>
                </a:lnTo>
                <a:lnTo>
                  <a:pt x="974" y="1187"/>
                </a:lnTo>
                <a:lnTo>
                  <a:pt x="974" y="1189"/>
                </a:lnTo>
                <a:lnTo>
                  <a:pt x="976" y="1189"/>
                </a:lnTo>
                <a:lnTo>
                  <a:pt x="976" y="1191"/>
                </a:lnTo>
                <a:lnTo>
                  <a:pt x="979" y="1195"/>
                </a:lnTo>
                <a:lnTo>
                  <a:pt x="979" y="1195"/>
                </a:lnTo>
                <a:lnTo>
                  <a:pt x="979" y="1197"/>
                </a:lnTo>
                <a:lnTo>
                  <a:pt x="981" y="1197"/>
                </a:lnTo>
                <a:lnTo>
                  <a:pt x="981" y="1197"/>
                </a:lnTo>
                <a:lnTo>
                  <a:pt x="983" y="1199"/>
                </a:lnTo>
                <a:lnTo>
                  <a:pt x="983" y="1201"/>
                </a:lnTo>
                <a:lnTo>
                  <a:pt x="983" y="1204"/>
                </a:lnTo>
                <a:lnTo>
                  <a:pt x="985" y="1206"/>
                </a:lnTo>
                <a:lnTo>
                  <a:pt x="987" y="1206"/>
                </a:lnTo>
                <a:lnTo>
                  <a:pt x="987" y="1206"/>
                </a:lnTo>
                <a:lnTo>
                  <a:pt x="987" y="1208"/>
                </a:lnTo>
                <a:lnTo>
                  <a:pt x="987" y="1208"/>
                </a:lnTo>
                <a:lnTo>
                  <a:pt x="989" y="1210"/>
                </a:lnTo>
                <a:lnTo>
                  <a:pt x="989" y="1212"/>
                </a:lnTo>
                <a:lnTo>
                  <a:pt x="993" y="1212"/>
                </a:lnTo>
                <a:lnTo>
                  <a:pt x="995" y="1216"/>
                </a:lnTo>
                <a:lnTo>
                  <a:pt x="997" y="1218"/>
                </a:lnTo>
                <a:lnTo>
                  <a:pt x="999" y="1220"/>
                </a:lnTo>
                <a:lnTo>
                  <a:pt x="1002" y="1220"/>
                </a:lnTo>
                <a:lnTo>
                  <a:pt x="1002" y="1220"/>
                </a:lnTo>
                <a:lnTo>
                  <a:pt x="1004" y="1220"/>
                </a:lnTo>
                <a:lnTo>
                  <a:pt x="1006" y="1220"/>
                </a:lnTo>
                <a:lnTo>
                  <a:pt x="1006" y="1222"/>
                </a:lnTo>
                <a:lnTo>
                  <a:pt x="1006" y="1224"/>
                </a:lnTo>
                <a:lnTo>
                  <a:pt x="1006" y="1227"/>
                </a:lnTo>
                <a:lnTo>
                  <a:pt x="1006" y="1227"/>
                </a:lnTo>
                <a:lnTo>
                  <a:pt x="1006" y="1229"/>
                </a:lnTo>
                <a:lnTo>
                  <a:pt x="1008" y="1229"/>
                </a:lnTo>
                <a:lnTo>
                  <a:pt x="1008" y="1231"/>
                </a:lnTo>
                <a:lnTo>
                  <a:pt x="1010" y="1231"/>
                </a:lnTo>
                <a:lnTo>
                  <a:pt x="1014" y="1233"/>
                </a:lnTo>
                <a:lnTo>
                  <a:pt x="1016" y="1233"/>
                </a:lnTo>
                <a:lnTo>
                  <a:pt x="1016" y="1235"/>
                </a:lnTo>
                <a:lnTo>
                  <a:pt x="1016" y="1235"/>
                </a:lnTo>
                <a:lnTo>
                  <a:pt x="1016" y="1237"/>
                </a:lnTo>
                <a:lnTo>
                  <a:pt x="1018" y="1239"/>
                </a:lnTo>
                <a:lnTo>
                  <a:pt x="1018" y="1239"/>
                </a:lnTo>
                <a:lnTo>
                  <a:pt x="1023" y="1239"/>
                </a:lnTo>
                <a:lnTo>
                  <a:pt x="1025" y="1241"/>
                </a:lnTo>
                <a:lnTo>
                  <a:pt x="1025" y="1243"/>
                </a:lnTo>
                <a:lnTo>
                  <a:pt x="1025" y="1243"/>
                </a:lnTo>
                <a:lnTo>
                  <a:pt x="1025" y="1243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5" y="1245"/>
                </a:lnTo>
                <a:lnTo>
                  <a:pt x="1023" y="1248"/>
                </a:lnTo>
                <a:lnTo>
                  <a:pt x="1023" y="1250"/>
                </a:lnTo>
                <a:lnTo>
                  <a:pt x="1023" y="1254"/>
                </a:lnTo>
                <a:lnTo>
                  <a:pt x="1025" y="1256"/>
                </a:lnTo>
                <a:lnTo>
                  <a:pt x="1025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6"/>
                </a:lnTo>
                <a:lnTo>
                  <a:pt x="1029" y="1254"/>
                </a:lnTo>
                <a:lnTo>
                  <a:pt x="1031" y="1254"/>
                </a:lnTo>
                <a:lnTo>
                  <a:pt x="1031" y="1254"/>
                </a:lnTo>
                <a:lnTo>
                  <a:pt x="1029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8"/>
                </a:lnTo>
                <a:lnTo>
                  <a:pt x="1031" y="1256"/>
                </a:lnTo>
                <a:lnTo>
                  <a:pt x="1031" y="1256"/>
                </a:lnTo>
                <a:lnTo>
                  <a:pt x="1031" y="1256"/>
                </a:lnTo>
                <a:lnTo>
                  <a:pt x="1033" y="1258"/>
                </a:lnTo>
                <a:lnTo>
                  <a:pt x="1033" y="1258"/>
                </a:lnTo>
                <a:lnTo>
                  <a:pt x="1037" y="1260"/>
                </a:lnTo>
                <a:lnTo>
                  <a:pt x="1037" y="1262"/>
                </a:lnTo>
                <a:lnTo>
                  <a:pt x="1041" y="1264"/>
                </a:lnTo>
                <a:lnTo>
                  <a:pt x="1041" y="1264"/>
                </a:lnTo>
                <a:lnTo>
                  <a:pt x="1043" y="1264"/>
                </a:lnTo>
                <a:lnTo>
                  <a:pt x="1041" y="1264"/>
                </a:lnTo>
                <a:lnTo>
                  <a:pt x="1041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43" y="1269"/>
                </a:lnTo>
                <a:lnTo>
                  <a:pt x="1043" y="1269"/>
                </a:lnTo>
                <a:lnTo>
                  <a:pt x="1043" y="1271"/>
                </a:lnTo>
                <a:lnTo>
                  <a:pt x="1046" y="1273"/>
                </a:lnTo>
                <a:lnTo>
                  <a:pt x="1048" y="1273"/>
                </a:lnTo>
                <a:lnTo>
                  <a:pt x="1048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5"/>
                </a:lnTo>
                <a:lnTo>
                  <a:pt x="1050" y="1275"/>
                </a:lnTo>
                <a:lnTo>
                  <a:pt x="1048" y="1273"/>
                </a:lnTo>
                <a:lnTo>
                  <a:pt x="1046" y="1273"/>
                </a:lnTo>
                <a:lnTo>
                  <a:pt x="1056" y="1279"/>
                </a:lnTo>
                <a:lnTo>
                  <a:pt x="1058" y="1281"/>
                </a:lnTo>
                <a:lnTo>
                  <a:pt x="1062" y="1285"/>
                </a:lnTo>
                <a:lnTo>
                  <a:pt x="1064" y="1287"/>
                </a:lnTo>
                <a:lnTo>
                  <a:pt x="1067" y="1292"/>
                </a:lnTo>
                <a:lnTo>
                  <a:pt x="1069" y="1294"/>
                </a:lnTo>
                <a:lnTo>
                  <a:pt x="1071" y="1298"/>
                </a:lnTo>
                <a:lnTo>
                  <a:pt x="1073" y="1298"/>
                </a:lnTo>
                <a:lnTo>
                  <a:pt x="1075" y="1300"/>
                </a:lnTo>
                <a:lnTo>
                  <a:pt x="1077" y="1306"/>
                </a:lnTo>
                <a:lnTo>
                  <a:pt x="1077" y="1310"/>
                </a:lnTo>
                <a:lnTo>
                  <a:pt x="1079" y="1313"/>
                </a:lnTo>
                <a:lnTo>
                  <a:pt x="1079" y="1315"/>
                </a:lnTo>
                <a:lnTo>
                  <a:pt x="1081" y="1317"/>
                </a:lnTo>
                <a:lnTo>
                  <a:pt x="1083" y="1319"/>
                </a:lnTo>
                <a:lnTo>
                  <a:pt x="1083" y="1319"/>
                </a:lnTo>
                <a:lnTo>
                  <a:pt x="1083" y="1321"/>
                </a:lnTo>
                <a:lnTo>
                  <a:pt x="1083" y="1323"/>
                </a:lnTo>
                <a:lnTo>
                  <a:pt x="1081" y="1325"/>
                </a:lnTo>
                <a:lnTo>
                  <a:pt x="1081" y="1327"/>
                </a:lnTo>
                <a:lnTo>
                  <a:pt x="1079" y="1327"/>
                </a:lnTo>
                <a:lnTo>
                  <a:pt x="1079" y="1327"/>
                </a:lnTo>
                <a:lnTo>
                  <a:pt x="1079" y="1329"/>
                </a:lnTo>
                <a:lnTo>
                  <a:pt x="1081" y="1329"/>
                </a:lnTo>
                <a:lnTo>
                  <a:pt x="1081" y="1329"/>
                </a:lnTo>
                <a:lnTo>
                  <a:pt x="1083" y="1329"/>
                </a:lnTo>
                <a:lnTo>
                  <a:pt x="1083" y="1331"/>
                </a:lnTo>
                <a:lnTo>
                  <a:pt x="1083" y="1331"/>
                </a:lnTo>
                <a:lnTo>
                  <a:pt x="1081" y="1334"/>
                </a:lnTo>
                <a:lnTo>
                  <a:pt x="1079" y="1334"/>
                </a:lnTo>
                <a:lnTo>
                  <a:pt x="1077" y="1334"/>
                </a:lnTo>
                <a:lnTo>
                  <a:pt x="1077" y="1334"/>
                </a:lnTo>
                <a:lnTo>
                  <a:pt x="1077" y="1336"/>
                </a:lnTo>
                <a:lnTo>
                  <a:pt x="1079" y="1338"/>
                </a:lnTo>
                <a:lnTo>
                  <a:pt x="1079" y="1340"/>
                </a:lnTo>
                <a:lnTo>
                  <a:pt x="1079" y="1340"/>
                </a:lnTo>
                <a:lnTo>
                  <a:pt x="1083" y="1344"/>
                </a:lnTo>
                <a:lnTo>
                  <a:pt x="1085" y="1346"/>
                </a:lnTo>
                <a:lnTo>
                  <a:pt x="1085" y="1348"/>
                </a:lnTo>
                <a:lnTo>
                  <a:pt x="1087" y="1350"/>
                </a:lnTo>
                <a:lnTo>
                  <a:pt x="1092" y="1352"/>
                </a:lnTo>
                <a:lnTo>
                  <a:pt x="1096" y="1354"/>
                </a:lnTo>
                <a:lnTo>
                  <a:pt x="1098" y="1354"/>
                </a:lnTo>
                <a:lnTo>
                  <a:pt x="1100" y="1357"/>
                </a:lnTo>
                <a:lnTo>
                  <a:pt x="1102" y="1359"/>
                </a:lnTo>
                <a:lnTo>
                  <a:pt x="1106" y="1361"/>
                </a:lnTo>
                <a:lnTo>
                  <a:pt x="1106" y="1363"/>
                </a:lnTo>
                <a:lnTo>
                  <a:pt x="1108" y="1365"/>
                </a:lnTo>
                <a:lnTo>
                  <a:pt x="1115" y="1367"/>
                </a:lnTo>
                <a:lnTo>
                  <a:pt x="1119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29" y="1371"/>
                </a:lnTo>
                <a:lnTo>
                  <a:pt x="1131" y="1371"/>
                </a:lnTo>
                <a:lnTo>
                  <a:pt x="1131" y="1371"/>
                </a:lnTo>
                <a:lnTo>
                  <a:pt x="1134" y="1373"/>
                </a:lnTo>
                <a:lnTo>
                  <a:pt x="1136" y="1375"/>
                </a:lnTo>
                <a:lnTo>
                  <a:pt x="1138" y="1375"/>
                </a:lnTo>
                <a:lnTo>
                  <a:pt x="1140" y="1378"/>
                </a:lnTo>
                <a:lnTo>
                  <a:pt x="1142" y="1380"/>
                </a:lnTo>
                <a:lnTo>
                  <a:pt x="1144" y="1382"/>
                </a:lnTo>
                <a:lnTo>
                  <a:pt x="1146" y="1382"/>
                </a:lnTo>
                <a:lnTo>
                  <a:pt x="1152" y="1384"/>
                </a:lnTo>
                <a:lnTo>
                  <a:pt x="1155" y="1386"/>
                </a:lnTo>
                <a:lnTo>
                  <a:pt x="1159" y="1386"/>
                </a:lnTo>
                <a:lnTo>
                  <a:pt x="1163" y="1388"/>
                </a:lnTo>
                <a:lnTo>
                  <a:pt x="1169" y="1390"/>
                </a:lnTo>
                <a:lnTo>
                  <a:pt x="1173" y="1390"/>
                </a:lnTo>
                <a:lnTo>
                  <a:pt x="1175" y="1392"/>
                </a:lnTo>
                <a:lnTo>
                  <a:pt x="1178" y="1392"/>
                </a:lnTo>
                <a:lnTo>
                  <a:pt x="1180" y="1394"/>
                </a:lnTo>
                <a:lnTo>
                  <a:pt x="1186" y="1396"/>
                </a:lnTo>
                <a:lnTo>
                  <a:pt x="1192" y="1401"/>
                </a:lnTo>
                <a:lnTo>
                  <a:pt x="1201" y="1401"/>
                </a:lnTo>
                <a:lnTo>
                  <a:pt x="1205" y="1403"/>
                </a:lnTo>
                <a:lnTo>
                  <a:pt x="1209" y="1405"/>
                </a:lnTo>
                <a:lnTo>
                  <a:pt x="1211" y="1405"/>
                </a:lnTo>
                <a:lnTo>
                  <a:pt x="1213" y="1405"/>
                </a:lnTo>
                <a:lnTo>
                  <a:pt x="1219" y="1401"/>
                </a:lnTo>
                <a:lnTo>
                  <a:pt x="1224" y="1401"/>
                </a:lnTo>
                <a:lnTo>
                  <a:pt x="1230" y="1396"/>
                </a:lnTo>
                <a:lnTo>
                  <a:pt x="1232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2" y="1396"/>
                </a:lnTo>
                <a:lnTo>
                  <a:pt x="1232" y="1394"/>
                </a:lnTo>
                <a:lnTo>
                  <a:pt x="1232" y="1394"/>
                </a:lnTo>
                <a:lnTo>
                  <a:pt x="1232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6" y="1394"/>
                </a:lnTo>
                <a:lnTo>
                  <a:pt x="1236" y="1394"/>
                </a:lnTo>
                <a:lnTo>
                  <a:pt x="1238" y="1394"/>
                </a:lnTo>
                <a:lnTo>
                  <a:pt x="1236" y="1396"/>
                </a:lnTo>
                <a:lnTo>
                  <a:pt x="1236" y="1396"/>
                </a:lnTo>
                <a:lnTo>
                  <a:pt x="1238" y="1396"/>
                </a:lnTo>
                <a:lnTo>
                  <a:pt x="1247" y="1399"/>
                </a:lnTo>
                <a:lnTo>
                  <a:pt x="1245" y="1399"/>
                </a:lnTo>
                <a:lnTo>
                  <a:pt x="1243" y="1396"/>
                </a:lnTo>
                <a:lnTo>
                  <a:pt x="1243" y="1396"/>
                </a:lnTo>
                <a:lnTo>
                  <a:pt x="1243" y="1396"/>
                </a:lnTo>
                <a:lnTo>
                  <a:pt x="1240" y="1396"/>
                </a:lnTo>
                <a:lnTo>
                  <a:pt x="1240" y="1396"/>
                </a:lnTo>
                <a:lnTo>
                  <a:pt x="1240" y="1394"/>
                </a:lnTo>
                <a:lnTo>
                  <a:pt x="1240" y="1394"/>
                </a:lnTo>
                <a:lnTo>
                  <a:pt x="1240" y="1396"/>
                </a:lnTo>
                <a:lnTo>
                  <a:pt x="1243" y="1396"/>
                </a:lnTo>
                <a:lnTo>
                  <a:pt x="1245" y="1396"/>
                </a:lnTo>
                <a:lnTo>
                  <a:pt x="1247" y="1399"/>
                </a:lnTo>
                <a:lnTo>
                  <a:pt x="1249" y="1401"/>
                </a:lnTo>
                <a:lnTo>
                  <a:pt x="1253" y="1403"/>
                </a:lnTo>
                <a:lnTo>
                  <a:pt x="1257" y="1407"/>
                </a:lnTo>
                <a:lnTo>
                  <a:pt x="1259" y="1409"/>
                </a:lnTo>
                <a:lnTo>
                  <a:pt x="1261" y="1411"/>
                </a:lnTo>
                <a:lnTo>
                  <a:pt x="1263" y="1413"/>
                </a:lnTo>
                <a:lnTo>
                  <a:pt x="1268" y="1417"/>
                </a:lnTo>
                <a:lnTo>
                  <a:pt x="1272" y="1422"/>
                </a:lnTo>
                <a:lnTo>
                  <a:pt x="1272" y="1422"/>
                </a:lnTo>
                <a:lnTo>
                  <a:pt x="1278" y="1426"/>
                </a:lnTo>
                <a:lnTo>
                  <a:pt x="1280" y="1428"/>
                </a:lnTo>
                <a:lnTo>
                  <a:pt x="1284" y="1430"/>
                </a:lnTo>
                <a:lnTo>
                  <a:pt x="1287" y="1430"/>
                </a:lnTo>
                <a:lnTo>
                  <a:pt x="1295" y="1430"/>
                </a:lnTo>
                <a:lnTo>
                  <a:pt x="1297" y="1430"/>
                </a:lnTo>
                <a:lnTo>
                  <a:pt x="1303" y="1432"/>
                </a:lnTo>
                <a:lnTo>
                  <a:pt x="1303" y="1434"/>
                </a:lnTo>
                <a:lnTo>
                  <a:pt x="1307" y="1436"/>
                </a:lnTo>
                <a:lnTo>
                  <a:pt x="1312" y="1436"/>
                </a:lnTo>
                <a:lnTo>
                  <a:pt x="1314" y="1436"/>
                </a:lnTo>
                <a:lnTo>
                  <a:pt x="1320" y="1438"/>
                </a:lnTo>
                <a:lnTo>
                  <a:pt x="1326" y="1440"/>
                </a:lnTo>
                <a:lnTo>
                  <a:pt x="1326" y="1440"/>
                </a:lnTo>
                <a:lnTo>
                  <a:pt x="1324" y="1440"/>
                </a:lnTo>
                <a:lnTo>
                  <a:pt x="1324" y="1440"/>
                </a:lnTo>
                <a:lnTo>
                  <a:pt x="1322" y="1440"/>
                </a:lnTo>
                <a:lnTo>
                  <a:pt x="1324" y="1440"/>
                </a:lnTo>
                <a:lnTo>
                  <a:pt x="1326" y="1440"/>
                </a:lnTo>
                <a:lnTo>
                  <a:pt x="1331" y="1440"/>
                </a:lnTo>
                <a:lnTo>
                  <a:pt x="1333" y="1440"/>
                </a:lnTo>
                <a:lnTo>
                  <a:pt x="1335" y="1440"/>
                </a:lnTo>
                <a:lnTo>
                  <a:pt x="1335" y="1440"/>
                </a:lnTo>
                <a:lnTo>
                  <a:pt x="1335" y="1438"/>
                </a:lnTo>
                <a:lnTo>
                  <a:pt x="1335" y="1438"/>
                </a:lnTo>
                <a:lnTo>
                  <a:pt x="1335" y="1438"/>
                </a:lnTo>
                <a:lnTo>
                  <a:pt x="1337" y="1438"/>
                </a:lnTo>
                <a:lnTo>
                  <a:pt x="1337" y="1438"/>
                </a:lnTo>
                <a:lnTo>
                  <a:pt x="1339" y="1438"/>
                </a:lnTo>
                <a:lnTo>
                  <a:pt x="1341" y="1438"/>
                </a:lnTo>
                <a:lnTo>
                  <a:pt x="1341" y="1438"/>
                </a:lnTo>
                <a:lnTo>
                  <a:pt x="1341" y="1440"/>
                </a:lnTo>
                <a:lnTo>
                  <a:pt x="1341" y="1440"/>
                </a:lnTo>
                <a:lnTo>
                  <a:pt x="1341" y="1443"/>
                </a:lnTo>
                <a:lnTo>
                  <a:pt x="1343" y="1443"/>
                </a:lnTo>
                <a:lnTo>
                  <a:pt x="1343" y="1445"/>
                </a:lnTo>
                <a:lnTo>
                  <a:pt x="1343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39" y="1443"/>
                </a:lnTo>
                <a:lnTo>
                  <a:pt x="1339" y="1443"/>
                </a:lnTo>
                <a:lnTo>
                  <a:pt x="1337" y="1445"/>
                </a:lnTo>
                <a:lnTo>
                  <a:pt x="1337" y="1445"/>
                </a:lnTo>
                <a:lnTo>
                  <a:pt x="1341" y="1447"/>
                </a:lnTo>
                <a:lnTo>
                  <a:pt x="1345" y="1451"/>
                </a:lnTo>
                <a:lnTo>
                  <a:pt x="1345" y="1451"/>
                </a:lnTo>
                <a:lnTo>
                  <a:pt x="1349" y="1455"/>
                </a:lnTo>
                <a:lnTo>
                  <a:pt x="1351" y="1455"/>
                </a:lnTo>
                <a:lnTo>
                  <a:pt x="1351" y="1459"/>
                </a:lnTo>
                <a:lnTo>
                  <a:pt x="1356" y="1461"/>
                </a:lnTo>
                <a:lnTo>
                  <a:pt x="1362" y="1468"/>
                </a:lnTo>
                <a:lnTo>
                  <a:pt x="1364" y="1470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4" y="1474"/>
                </a:lnTo>
                <a:lnTo>
                  <a:pt x="1364" y="1474"/>
                </a:lnTo>
                <a:lnTo>
                  <a:pt x="1364" y="1474"/>
                </a:lnTo>
                <a:lnTo>
                  <a:pt x="1366" y="1476"/>
                </a:lnTo>
                <a:lnTo>
                  <a:pt x="1366" y="1476"/>
                </a:lnTo>
                <a:lnTo>
                  <a:pt x="1366" y="1478"/>
                </a:lnTo>
                <a:lnTo>
                  <a:pt x="1366" y="1478"/>
                </a:lnTo>
                <a:lnTo>
                  <a:pt x="1366" y="1478"/>
                </a:lnTo>
                <a:lnTo>
                  <a:pt x="1364" y="1482"/>
                </a:lnTo>
                <a:lnTo>
                  <a:pt x="1364" y="1482"/>
                </a:lnTo>
                <a:lnTo>
                  <a:pt x="1364" y="1484"/>
                </a:lnTo>
                <a:lnTo>
                  <a:pt x="1366" y="1489"/>
                </a:lnTo>
                <a:lnTo>
                  <a:pt x="1368" y="1489"/>
                </a:lnTo>
                <a:lnTo>
                  <a:pt x="1372" y="1491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7" y="1491"/>
                </a:lnTo>
                <a:lnTo>
                  <a:pt x="1379" y="1491"/>
                </a:lnTo>
                <a:lnTo>
                  <a:pt x="1377" y="1489"/>
                </a:lnTo>
                <a:lnTo>
                  <a:pt x="1377" y="1489"/>
                </a:lnTo>
                <a:lnTo>
                  <a:pt x="1375" y="1487"/>
                </a:lnTo>
                <a:lnTo>
                  <a:pt x="1372" y="1487"/>
                </a:lnTo>
                <a:lnTo>
                  <a:pt x="1372" y="1482"/>
                </a:lnTo>
                <a:lnTo>
                  <a:pt x="1372" y="1484"/>
                </a:lnTo>
                <a:lnTo>
                  <a:pt x="1372" y="1484"/>
                </a:lnTo>
                <a:lnTo>
                  <a:pt x="1377" y="1484"/>
                </a:lnTo>
                <a:lnTo>
                  <a:pt x="1381" y="1489"/>
                </a:lnTo>
                <a:lnTo>
                  <a:pt x="1381" y="1491"/>
                </a:lnTo>
                <a:lnTo>
                  <a:pt x="1381" y="1491"/>
                </a:lnTo>
                <a:lnTo>
                  <a:pt x="1381" y="1493"/>
                </a:lnTo>
                <a:lnTo>
                  <a:pt x="1383" y="1493"/>
                </a:lnTo>
                <a:lnTo>
                  <a:pt x="1383" y="1495"/>
                </a:lnTo>
                <a:lnTo>
                  <a:pt x="1387" y="1495"/>
                </a:lnTo>
                <a:lnTo>
                  <a:pt x="1389" y="1497"/>
                </a:lnTo>
                <a:lnTo>
                  <a:pt x="1391" y="1497"/>
                </a:lnTo>
                <a:lnTo>
                  <a:pt x="1395" y="1499"/>
                </a:lnTo>
                <a:lnTo>
                  <a:pt x="1395" y="1501"/>
                </a:lnTo>
                <a:lnTo>
                  <a:pt x="1395" y="1501"/>
                </a:lnTo>
                <a:lnTo>
                  <a:pt x="1395" y="1505"/>
                </a:lnTo>
                <a:lnTo>
                  <a:pt x="1395" y="1505"/>
                </a:lnTo>
                <a:lnTo>
                  <a:pt x="1395" y="1508"/>
                </a:lnTo>
                <a:lnTo>
                  <a:pt x="1395" y="1510"/>
                </a:lnTo>
                <a:lnTo>
                  <a:pt x="1398" y="1510"/>
                </a:lnTo>
                <a:lnTo>
                  <a:pt x="1400" y="1510"/>
                </a:lnTo>
                <a:lnTo>
                  <a:pt x="1400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0" y="1508"/>
                </a:lnTo>
                <a:lnTo>
                  <a:pt x="1398" y="1505"/>
                </a:lnTo>
                <a:lnTo>
                  <a:pt x="1400" y="1505"/>
                </a:lnTo>
                <a:lnTo>
                  <a:pt x="1402" y="1505"/>
                </a:lnTo>
                <a:lnTo>
                  <a:pt x="1404" y="1508"/>
                </a:lnTo>
                <a:lnTo>
                  <a:pt x="1404" y="1510"/>
                </a:lnTo>
                <a:lnTo>
                  <a:pt x="1404" y="1512"/>
                </a:lnTo>
                <a:lnTo>
                  <a:pt x="1404" y="1512"/>
                </a:lnTo>
                <a:lnTo>
                  <a:pt x="1406" y="1514"/>
                </a:lnTo>
                <a:lnTo>
                  <a:pt x="1408" y="1516"/>
                </a:lnTo>
                <a:lnTo>
                  <a:pt x="1408" y="1514"/>
                </a:lnTo>
                <a:lnTo>
                  <a:pt x="1408" y="1512"/>
                </a:lnTo>
                <a:lnTo>
                  <a:pt x="1408" y="1512"/>
                </a:lnTo>
                <a:lnTo>
                  <a:pt x="1410" y="1512"/>
                </a:lnTo>
                <a:lnTo>
                  <a:pt x="1412" y="1512"/>
                </a:lnTo>
                <a:lnTo>
                  <a:pt x="1414" y="1512"/>
                </a:lnTo>
                <a:lnTo>
                  <a:pt x="1416" y="1512"/>
                </a:lnTo>
                <a:lnTo>
                  <a:pt x="1416" y="1512"/>
                </a:lnTo>
                <a:lnTo>
                  <a:pt x="1416" y="1514"/>
                </a:lnTo>
                <a:lnTo>
                  <a:pt x="1419" y="1514"/>
                </a:lnTo>
                <a:lnTo>
                  <a:pt x="1421" y="1514"/>
                </a:lnTo>
                <a:lnTo>
                  <a:pt x="1423" y="1514"/>
                </a:lnTo>
                <a:lnTo>
                  <a:pt x="1423" y="1514"/>
                </a:lnTo>
                <a:lnTo>
                  <a:pt x="1425" y="1516"/>
                </a:lnTo>
                <a:lnTo>
                  <a:pt x="1425" y="1516"/>
                </a:lnTo>
                <a:lnTo>
                  <a:pt x="1427" y="1520"/>
                </a:lnTo>
                <a:lnTo>
                  <a:pt x="1429" y="1520"/>
                </a:lnTo>
                <a:lnTo>
                  <a:pt x="1431" y="1522"/>
                </a:lnTo>
                <a:lnTo>
                  <a:pt x="1431" y="1522"/>
                </a:lnTo>
                <a:lnTo>
                  <a:pt x="1431" y="1520"/>
                </a:lnTo>
                <a:lnTo>
                  <a:pt x="1431" y="1518"/>
                </a:lnTo>
                <a:lnTo>
                  <a:pt x="1431" y="1518"/>
                </a:lnTo>
                <a:lnTo>
                  <a:pt x="1433" y="1518"/>
                </a:lnTo>
                <a:lnTo>
                  <a:pt x="1433" y="1518"/>
                </a:lnTo>
                <a:lnTo>
                  <a:pt x="1433" y="1520"/>
                </a:lnTo>
                <a:lnTo>
                  <a:pt x="1435" y="1524"/>
                </a:lnTo>
                <a:lnTo>
                  <a:pt x="1435" y="1526"/>
                </a:lnTo>
                <a:lnTo>
                  <a:pt x="1437" y="1526"/>
                </a:lnTo>
                <a:lnTo>
                  <a:pt x="1439" y="1526"/>
                </a:lnTo>
                <a:lnTo>
                  <a:pt x="1442" y="1526"/>
                </a:lnTo>
                <a:lnTo>
                  <a:pt x="1444" y="1526"/>
                </a:lnTo>
                <a:lnTo>
                  <a:pt x="1444" y="1524"/>
                </a:lnTo>
                <a:lnTo>
                  <a:pt x="1444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2"/>
                </a:lnTo>
                <a:lnTo>
                  <a:pt x="1448" y="1520"/>
                </a:lnTo>
                <a:lnTo>
                  <a:pt x="1446" y="1518"/>
                </a:lnTo>
                <a:lnTo>
                  <a:pt x="1444" y="1516"/>
                </a:lnTo>
                <a:lnTo>
                  <a:pt x="1444" y="1516"/>
                </a:lnTo>
                <a:lnTo>
                  <a:pt x="1442" y="1516"/>
                </a:lnTo>
                <a:lnTo>
                  <a:pt x="1442" y="1514"/>
                </a:lnTo>
                <a:lnTo>
                  <a:pt x="1442" y="1514"/>
                </a:lnTo>
                <a:lnTo>
                  <a:pt x="1444" y="1512"/>
                </a:lnTo>
                <a:lnTo>
                  <a:pt x="1444" y="1512"/>
                </a:lnTo>
                <a:lnTo>
                  <a:pt x="1446" y="1512"/>
                </a:lnTo>
                <a:lnTo>
                  <a:pt x="1448" y="1512"/>
                </a:lnTo>
                <a:lnTo>
                  <a:pt x="1452" y="1508"/>
                </a:lnTo>
                <a:lnTo>
                  <a:pt x="1452" y="1508"/>
                </a:lnTo>
                <a:lnTo>
                  <a:pt x="1452" y="1505"/>
                </a:lnTo>
                <a:lnTo>
                  <a:pt x="1452" y="1505"/>
                </a:lnTo>
                <a:lnTo>
                  <a:pt x="1454" y="1503"/>
                </a:lnTo>
                <a:lnTo>
                  <a:pt x="1454" y="1503"/>
                </a:lnTo>
                <a:lnTo>
                  <a:pt x="1456" y="1503"/>
                </a:lnTo>
                <a:lnTo>
                  <a:pt x="1456" y="1501"/>
                </a:lnTo>
                <a:lnTo>
                  <a:pt x="1456" y="1501"/>
                </a:lnTo>
                <a:lnTo>
                  <a:pt x="1460" y="1501"/>
                </a:lnTo>
                <a:lnTo>
                  <a:pt x="1463" y="1501"/>
                </a:lnTo>
                <a:lnTo>
                  <a:pt x="1465" y="1503"/>
                </a:lnTo>
                <a:lnTo>
                  <a:pt x="1465" y="1503"/>
                </a:lnTo>
                <a:lnTo>
                  <a:pt x="1467" y="1503"/>
                </a:lnTo>
                <a:lnTo>
                  <a:pt x="1467" y="1505"/>
                </a:lnTo>
                <a:lnTo>
                  <a:pt x="1469" y="1505"/>
                </a:lnTo>
                <a:lnTo>
                  <a:pt x="1469" y="1505"/>
                </a:lnTo>
                <a:lnTo>
                  <a:pt x="1471" y="1508"/>
                </a:lnTo>
                <a:lnTo>
                  <a:pt x="1471" y="1510"/>
                </a:lnTo>
                <a:lnTo>
                  <a:pt x="1471" y="1510"/>
                </a:lnTo>
                <a:lnTo>
                  <a:pt x="1471" y="1512"/>
                </a:lnTo>
                <a:lnTo>
                  <a:pt x="1473" y="1512"/>
                </a:lnTo>
                <a:lnTo>
                  <a:pt x="1473" y="1510"/>
                </a:lnTo>
                <a:lnTo>
                  <a:pt x="1473" y="1510"/>
                </a:lnTo>
                <a:lnTo>
                  <a:pt x="1471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7" y="1510"/>
                </a:lnTo>
                <a:lnTo>
                  <a:pt x="1477" y="1510"/>
                </a:lnTo>
                <a:lnTo>
                  <a:pt x="1477" y="1512"/>
                </a:lnTo>
                <a:lnTo>
                  <a:pt x="1479" y="1514"/>
                </a:lnTo>
                <a:lnTo>
                  <a:pt x="1481" y="1514"/>
                </a:lnTo>
                <a:lnTo>
                  <a:pt x="1479" y="1514"/>
                </a:lnTo>
                <a:lnTo>
                  <a:pt x="1479" y="1512"/>
                </a:lnTo>
                <a:lnTo>
                  <a:pt x="1477" y="1512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2"/>
                </a:lnTo>
                <a:lnTo>
                  <a:pt x="1473" y="1512"/>
                </a:lnTo>
                <a:lnTo>
                  <a:pt x="1473" y="1514"/>
                </a:lnTo>
                <a:lnTo>
                  <a:pt x="1473" y="1514"/>
                </a:lnTo>
                <a:lnTo>
                  <a:pt x="1473" y="1516"/>
                </a:lnTo>
                <a:lnTo>
                  <a:pt x="1473" y="1516"/>
                </a:lnTo>
                <a:lnTo>
                  <a:pt x="1471" y="1516"/>
                </a:lnTo>
                <a:lnTo>
                  <a:pt x="1473" y="1518"/>
                </a:lnTo>
                <a:lnTo>
                  <a:pt x="1475" y="1522"/>
                </a:lnTo>
                <a:lnTo>
                  <a:pt x="1479" y="1526"/>
                </a:lnTo>
                <a:lnTo>
                  <a:pt x="1479" y="1526"/>
                </a:lnTo>
                <a:lnTo>
                  <a:pt x="1481" y="1528"/>
                </a:lnTo>
                <a:lnTo>
                  <a:pt x="1481" y="1531"/>
                </a:lnTo>
                <a:lnTo>
                  <a:pt x="1483" y="1533"/>
                </a:lnTo>
                <a:lnTo>
                  <a:pt x="1483" y="1533"/>
                </a:lnTo>
                <a:lnTo>
                  <a:pt x="1486" y="1535"/>
                </a:lnTo>
                <a:lnTo>
                  <a:pt x="1486" y="1535"/>
                </a:lnTo>
                <a:lnTo>
                  <a:pt x="1488" y="1537"/>
                </a:lnTo>
                <a:lnTo>
                  <a:pt x="1488" y="1537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3"/>
                </a:lnTo>
                <a:lnTo>
                  <a:pt x="1488" y="1545"/>
                </a:lnTo>
                <a:lnTo>
                  <a:pt x="1488" y="1547"/>
                </a:lnTo>
                <a:lnTo>
                  <a:pt x="1488" y="1549"/>
                </a:lnTo>
                <a:lnTo>
                  <a:pt x="1483" y="1552"/>
                </a:lnTo>
                <a:lnTo>
                  <a:pt x="1486" y="1554"/>
                </a:lnTo>
                <a:lnTo>
                  <a:pt x="1488" y="1554"/>
                </a:lnTo>
                <a:lnTo>
                  <a:pt x="1488" y="1556"/>
                </a:lnTo>
                <a:lnTo>
                  <a:pt x="1488" y="1558"/>
                </a:lnTo>
                <a:lnTo>
                  <a:pt x="1488" y="1562"/>
                </a:lnTo>
                <a:lnTo>
                  <a:pt x="1488" y="1562"/>
                </a:lnTo>
                <a:lnTo>
                  <a:pt x="1488" y="1564"/>
                </a:lnTo>
                <a:lnTo>
                  <a:pt x="1488" y="1564"/>
                </a:lnTo>
                <a:lnTo>
                  <a:pt x="1488" y="1566"/>
                </a:lnTo>
                <a:lnTo>
                  <a:pt x="1488" y="1568"/>
                </a:lnTo>
                <a:lnTo>
                  <a:pt x="1486" y="1568"/>
                </a:lnTo>
                <a:lnTo>
                  <a:pt x="1486" y="1568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3"/>
                </a:lnTo>
                <a:lnTo>
                  <a:pt x="1486" y="1573"/>
                </a:lnTo>
                <a:lnTo>
                  <a:pt x="1488" y="1575"/>
                </a:lnTo>
                <a:lnTo>
                  <a:pt x="1488" y="1573"/>
                </a:lnTo>
                <a:lnTo>
                  <a:pt x="1488" y="1573"/>
                </a:lnTo>
                <a:lnTo>
                  <a:pt x="1488" y="1575"/>
                </a:lnTo>
                <a:lnTo>
                  <a:pt x="1490" y="1575"/>
                </a:lnTo>
                <a:lnTo>
                  <a:pt x="1490" y="1577"/>
                </a:lnTo>
                <a:lnTo>
                  <a:pt x="1490" y="1575"/>
                </a:lnTo>
                <a:lnTo>
                  <a:pt x="1492" y="1575"/>
                </a:lnTo>
                <a:lnTo>
                  <a:pt x="1488" y="1579"/>
                </a:lnTo>
                <a:lnTo>
                  <a:pt x="1488" y="1581"/>
                </a:lnTo>
                <a:lnTo>
                  <a:pt x="1488" y="1583"/>
                </a:lnTo>
                <a:lnTo>
                  <a:pt x="1486" y="1583"/>
                </a:lnTo>
                <a:lnTo>
                  <a:pt x="1486" y="1585"/>
                </a:lnTo>
                <a:lnTo>
                  <a:pt x="1486" y="1585"/>
                </a:lnTo>
                <a:lnTo>
                  <a:pt x="1483" y="1587"/>
                </a:lnTo>
                <a:lnTo>
                  <a:pt x="1483" y="1587"/>
                </a:lnTo>
                <a:lnTo>
                  <a:pt x="1481" y="1587"/>
                </a:lnTo>
                <a:lnTo>
                  <a:pt x="1481" y="1587"/>
                </a:lnTo>
                <a:lnTo>
                  <a:pt x="1483" y="1589"/>
                </a:lnTo>
                <a:lnTo>
                  <a:pt x="1483" y="1589"/>
                </a:lnTo>
                <a:lnTo>
                  <a:pt x="1481" y="1591"/>
                </a:lnTo>
                <a:lnTo>
                  <a:pt x="1481" y="1591"/>
                </a:lnTo>
                <a:lnTo>
                  <a:pt x="1481" y="1591"/>
                </a:lnTo>
                <a:lnTo>
                  <a:pt x="1479" y="1591"/>
                </a:lnTo>
                <a:lnTo>
                  <a:pt x="1479" y="1591"/>
                </a:lnTo>
                <a:lnTo>
                  <a:pt x="1479" y="1593"/>
                </a:lnTo>
                <a:lnTo>
                  <a:pt x="1477" y="1593"/>
                </a:lnTo>
                <a:lnTo>
                  <a:pt x="1477" y="1596"/>
                </a:lnTo>
                <a:lnTo>
                  <a:pt x="1477" y="1596"/>
                </a:lnTo>
                <a:lnTo>
                  <a:pt x="1475" y="1596"/>
                </a:lnTo>
                <a:lnTo>
                  <a:pt x="1473" y="1596"/>
                </a:lnTo>
                <a:lnTo>
                  <a:pt x="1473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69" y="1598"/>
                </a:lnTo>
                <a:lnTo>
                  <a:pt x="1469" y="1598"/>
                </a:lnTo>
                <a:lnTo>
                  <a:pt x="1469" y="1602"/>
                </a:lnTo>
                <a:lnTo>
                  <a:pt x="1469" y="1604"/>
                </a:lnTo>
                <a:lnTo>
                  <a:pt x="1469" y="1606"/>
                </a:lnTo>
                <a:lnTo>
                  <a:pt x="1467" y="1604"/>
                </a:lnTo>
                <a:lnTo>
                  <a:pt x="1465" y="1606"/>
                </a:lnTo>
                <a:lnTo>
                  <a:pt x="1463" y="1608"/>
                </a:lnTo>
                <a:lnTo>
                  <a:pt x="1465" y="1610"/>
                </a:lnTo>
                <a:lnTo>
                  <a:pt x="1465" y="1610"/>
                </a:lnTo>
                <a:lnTo>
                  <a:pt x="1467" y="1612"/>
                </a:lnTo>
                <a:lnTo>
                  <a:pt x="1465" y="1614"/>
                </a:lnTo>
                <a:lnTo>
                  <a:pt x="1460" y="1614"/>
                </a:lnTo>
                <a:lnTo>
                  <a:pt x="1456" y="1617"/>
                </a:lnTo>
                <a:lnTo>
                  <a:pt x="1454" y="1617"/>
                </a:lnTo>
                <a:lnTo>
                  <a:pt x="1452" y="1617"/>
                </a:lnTo>
                <a:lnTo>
                  <a:pt x="1452" y="1619"/>
                </a:lnTo>
                <a:lnTo>
                  <a:pt x="1450" y="1619"/>
                </a:lnTo>
                <a:lnTo>
                  <a:pt x="1448" y="1619"/>
                </a:lnTo>
                <a:lnTo>
                  <a:pt x="1448" y="1621"/>
                </a:lnTo>
                <a:lnTo>
                  <a:pt x="1448" y="1623"/>
                </a:lnTo>
                <a:lnTo>
                  <a:pt x="1448" y="1625"/>
                </a:lnTo>
                <a:lnTo>
                  <a:pt x="1448" y="1629"/>
                </a:lnTo>
                <a:lnTo>
                  <a:pt x="1446" y="1631"/>
                </a:lnTo>
                <a:lnTo>
                  <a:pt x="1446" y="1633"/>
                </a:lnTo>
                <a:lnTo>
                  <a:pt x="1444" y="1633"/>
                </a:lnTo>
                <a:lnTo>
                  <a:pt x="1442" y="1635"/>
                </a:lnTo>
                <a:lnTo>
                  <a:pt x="1442" y="1638"/>
                </a:lnTo>
                <a:lnTo>
                  <a:pt x="1444" y="1640"/>
                </a:lnTo>
                <a:lnTo>
                  <a:pt x="1444" y="1640"/>
                </a:lnTo>
                <a:lnTo>
                  <a:pt x="1444" y="1640"/>
                </a:lnTo>
                <a:lnTo>
                  <a:pt x="1442" y="1640"/>
                </a:lnTo>
                <a:lnTo>
                  <a:pt x="1442" y="1642"/>
                </a:lnTo>
                <a:lnTo>
                  <a:pt x="1442" y="1644"/>
                </a:lnTo>
                <a:lnTo>
                  <a:pt x="1439" y="1644"/>
                </a:lnTo>
                <a:lnTo>
                  <a:pt x="1437" y="1646"/>
                </a:lnTo>
                <a:lnTo>
                  <a:pt x="1435" y="1646"/>
                </a:lnTo>
                <a:lnTo>
                  <a:pt x="1437" y="1650"/>
                </a:lnTo>
                <a:lnTo>
                  <a:pt x="1437" y="1650"/>
                </a:lnTo>
                <a:lnTo>
                  <a:pt x="1437" y="1654"/>
                </a:lnTo>
                <a:lnTo>
                  <a:pt x="1437" y="1656"/>
                </a:lnTo>
                <a:lnTo>
                  <a:pt x="1437" y="1658"/>
                </a:lnTo>
                <a:lnTo>
                  <a:pt x="1437" y="1661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5"/>
                </a:lnTo>
                <a:lnTo>
                  <a:pt x="1437" y="1665"/>
                </a:lnTo>
                <a:lnTo>
                  <a:pt x="1439" y="1665"/>
                </a:lnTo>
                <a:lnTo>
                  <a:pt x="1442" y="1669"/>
                </a:lnTo>
                <a:lnTo>
                  <a:pt x="1444" y="1669"/>
                </a:lnTo>
                <a:lnTo>
                  <a:pt x="1444" y="1669"/>
                </a:lnTo>
                <a:lnTo>
                  <a:pt x="1446" y="1669"/>
                </a:lnTo>
                <a:lnTo>
                  <a:pt x="1446" y="1669"/>
                </a:lnTo>
                <a:lnTo>
                  <a:pt x="1448" y="1667"/>
                </a:lnTo>
                <a:lnTo>
                  <a:pt x="1448" y="1665"/>
                </a:lnTo>
                <a:lnTo>
                  <a:pt x="1448" y="1665"/>
                </a:lnTo>
                <a:lnTo>
                  <a:pt x="1448" y="1667"/>
                </a:lnTo>
                <a:lnTo>
                  <a:pt x="1448" y="1669"/>
                </a:lnTo>
                <a:lnTo>
                  <a:pt x="1450" y="1667"/>
                </a:lnTo>
                <a:lnTo>
                  <a:pt x="1450" y="1667"/>
                </a:lnTo>
                <a:lnTo>
                  <a:pt x="1450" y="1663"/>
                </a:lnTo>
                <a:lnTo>
                  <a:pt x="1452" y="1661"/>
                </a:lnTo>
                <a:lnTo>
                  <a:pt x="1452" y="1661"/>
                </a:lnTo>
                <a:lnTo>
                  <a:pt x="1452" y="1663"/>
                </a:lnTo>
                <a:lnTo>
                  <a:pt x="1452" y="1665"/>
                </a:lnTo>
                <a:lnTo>
                  <a:pt x="1452" y="1667"/>
                </a:lnTo>
                <a:lnTo>
                  <a:pt x="1452" y="1669"/>
                </a:lnTo>
                <a:lnTo>
                  <a:pt x="1452" y="1671"/>
                </a:lnTo>
                <a:lnTo>
                  <a:pt x="1450" y="1675"/>
                </a:lnTo>
                <a:lnTo>
                  <a:pt x="1450" y="1677"/>
                </a:lnTo>
                <a:lnTo>
                  <a:pt x="1448" y="1677"/>
                </a:lnTo>
                <a:lnTo>
                  <a:pt x="1448" y="1677"/>
                </a:lnTo>
                <a:lnTo>
                  <a:pt x="1446" y="1679"/>
                </a:lnTo>
                <a:lnTo>
                  <a:pt x="1444" y="1679"/>
                </a:lnTo>
                <a:lnTo>
                  <a:pt x="1444" y="1679"/>
                </a:lnTo>
                <a:lnTo>
                  <a:pt x="1442" y="1682"/>
                </a:lnTo>
                <a:lnTo>
                  <a:pt x="1439" y="1684"/>
                </a:lnTo>
                <a:lnTo>
                  <a:pt x="1437" y="1686"/>
                </a:lnTo>
                <a:lnTo>
                  <a:pt x="1435" y="1688"/>
                </a:lnTo>
                <a:lnTo>
                  <a:pt x="1431" y="1692"/>
                </a:lnTo>
                <a:lnTo>
                  <a:pt x="1431" y="1694"/>
                </a:lnTo>
                <a:lnTo>
                  <a:pt x="1429" y="1698"/>
                </a:lnTo>
                <a:lnTo>
                  <a:pt x="1431" y="1700"/>
                </a:lnTo>
                <a:lnTo>
                  <a:pt x="1431" y="1700"/>
                </a:lnTo>
                <a:lnTo>
                  <a:pt x="1433" y="1702"/>
                </a:lnTo>
                <a:lnTo>
                  <a:pt x="1431" y="1705"/>
                </a:lnTo>
                <a:lnTo>
                  <a:pt x="1431" y="1705"/>
                </a:lnTo>
                <a:lnTo>
                  <a:pt x="1435" y="1709"/>
                </a:lnTo>
                <a:lnTo>
                  <a:pt x="1435" y="1713"/>
                </a:lnTo>
                <a:lnTo>
                  <a:pt x="1435" y="1713"/>
                </a:lnTo>
                <a:lnTo>
                  <a:pt x="1435" y="1715"/>
                </a:lnTo>
                <a:lnTo>
                  <a:pt x="1435" y="1715"/>
                </a:lnTo>
                <a:lnTo>
                  <a:pt x="1433" y="1715"/>
                </a:lnTo>
                <a:lnTo>
                  <a:pt x="1431" y="1715"/>
                </a:lnTo>
                <a:lnTo>
                  <a:pt x="1431" y="1717"/>
                </a:lnTo>
                <a:lnTo>
                  <a:pt x="1433" y="1717"/>
                </a:lnTo>
                <a:lnTo>
                  <a:pt x="1433" y="1719"/>
                </a:lnTo>
                <a:lnTo>
                  <a:pt x="1437" y="1721"/>
                </a:lnTo>
                <a:lnTo>
                  <a:pt x="1448" y="1728"/>
                </a:lnTo>
                <a:lnTo>
                  <a:pt x="1448" y="1728"/>
                </a:lnTo>
                <a:lnTo>
                  <a:pt x="1450" y="1730"/>
                </a:lnTo>
                <a:lnTo>
                  <a:pt x="1452" y="1732"/>
                </a:lnTo>
                <a:lnTo>
                  <a:pt x="1454" y="1736"/>
                </a:lnTo>
                <a:lnTo>
                  <a:pt x="1454" y="1738"/>
                </a:lnTo>
                <a:lnTo>
                  <a:pt x="1458" y="1744"/>
                </a:lnTo>
                <a:lnTo>
                  <a:pt x="1458" y="1744"/>
                </a:lnTo>
                <a:lnTo>
                  <a:pt x="1460" y="1747"/>
                </a:lnTo>
                <a:lnTo>
                  <a:pt x="1463" y="1749"/>
                </a:lnTo>
                <a:lnTo>
                  <a:pt x="1465" y="1753"/>
                </a:lnTo>
                <a:lnTo>
                  <a:pt x="1467" y="1755"/>
                </a:lnTo>
                <a:lnTo>
                  <a:pt x="1467" y="1757"/>
                </a:lnTo>
                <a:lnTo>
                  <a:pt x="1469" y="1761"/>
                </a:lnTo>
                <a:lnTo>
                  <a:pt x="1469" y="1763"/>
                </a:lnTo>
                <a:lnTo>
                  <a:pt x="1471" y="1765"/>
                </a:lnTo>
                <a:lnTo>
                  <a:pt x="1473" y="1770"/>
                </a:lnTo>
                <a:lnTo>
                  <a:pt x="1473" y="1772"/>
                </a:lnTo>
                <a:lnTo>
                  <a:pt x="1475" y="1776"/>
                </a:lnTo>
                <a:lnTo>
                  <a:pt x="1477" y="1778"/>
                </a:lnTo>
                <a:lnTo>
                  <a:pt x="1481" y="1786"/>
                </a:lnTo>
                <a:lnTo>
                  <a:pt x="1483" y="1791"/>
                </a:lnTo>
                <a:lnTo>
                  <a:pt x="1483" y="1793"/>
                </a:lnTo>
                <a:lnTo>
                  <a:pt x="1483" y="1795"/>
                </a:lnTo>
                <a:lnTo>
                  <a:pt x="1488" y="1797"/>
                </a:lnTo>
                <a:lnTo>
                  <a:pt x="1490" y="1799"/>
                </a:lnTo>
                <a:lnTo>
                  <a:pt x="1490" y="1803"/>
                </a:lnTo>
                <a:lnTo>
                  <a:pt x="1490" y="1805"/>
                </a:lnTo>
                <a:lnTo>
                  <a:pt x="1492" y="1805"/>
                </a:lnTo>
                <a:lnTo>
                  <a:pt x="1492" y="1807"/>
                </a:lnTo>
                <a:lnTo>
                  <a:pt x="1492" y="1807"/>
                </a:lnTo>
                <a:lnTo>
                  <a:pt x="1494" y="1809"/>
                </a:lnTo>
                <a:lnTo>
                  <a:pt x="1496" y="1812"/>
                </a:lnTo>
                <a:lnTo>
                  <a:pt x="1498" y="1816"/>
                </a:lnTo>
                <a:lnTo>
                  <a:pt x="1498" y="1816"/>
                </a:lnTo>
                <a:lnTo>
                  <a:pt x="1500" y="1818"/>
                </a:lnTo>
                <a:lnTo>
                  <a:pt x="1500" y="1820"/>
                </a:lnTo>
                <a:lnTo>
                  <a:pt x="1504" y="1824"/>
                </a:lnTo>
                <a:lnTo>
                  <a:pt x="1504" y="1826"/>
                </a:lnTo>
                <a:lnTo>
                  <a:pt x="1502" y="1830"/>
                </a:lnTo>
                <a:lnTo>
                  <a:pt x="1502" y="1830"/>
                </a:lnTo>
                <a:lnTo>
                  <a:pt x="1500" y="1830"/>
                </a:lnTo>
                <a:lnTo>
                  <a:pt x="1502" y="1832"/>
                </a:lnTo>
                <a:lnTo>
                  <a:pt x="1502" y="1835"/>
                </a:lnTo>
                <a:lnTo>
                  <a:pt x="1504" y="1837"/>
                </a:lnTo>
                <a:lnTo>
                  <a:pt x="1504" y="1839"/>
                </a:lnTo>
                <a:lnTo>
                  <a:pt x="1507" y="1841"/>
                </a:lnTo>
                <a:lnTo>
                  <a:pt x="1509" y="1843"/>
                </a:lnTo>
                <a:lnTo>
                  <a:pt x="1511" y="1845"/>
                </a:lnTo>
                <a:lnTo>
                  <a:pt x="1513" y="1847"/>
                </a:lnTo>
                <a:lnTo>
                  <a:pt x="1515" y="1849"/>
                </a:lnTo>
                <a:lnTo>
                  <a:pt x="1517" y="1851"/>
                </a:lnTo>
                <a:lnTo>
                  <a:pt x="1519" y="1853"/>
                </a:lnTo>
                <a:lnTo>
                  <a:pt x="1519" y="1853"/>
                </a:lnTo>
                <a:lnTo>
                  <a:pt x="1527" y="1858"/>
                </a:lnTo>
                <a:lnTo>
                  <a:pt x="1530" y="1860"/>
                </a:lnTo>
                <a:lnTo>
                  <a:pt x="1534" y="1862"/>
                </a:lnTo>
                <a:lnTo>
                  <a:pt x="1538" y="1866"/>
                </a:lnTo>
                <a:lnTo>
                  <a:pt x="1540" y="1866"/>
                </a:lnTo>
                <a:lnTo>
                  <a:pt x="1544" y="1868"/>
                </a:lnTo>
                <a:lnTo>
                  <a:pt x="1546" y="1868"/>
                </a:lnTo>
                <a:lnTo>
                  <a:pt x="1551" y="1870"/>
                </a:lnTo>
                <a:lnTo>
                  <a:pt x="1553" y="1872"/>
                </a:lnTo>
                <a:lnTo>
                  <a:pt x="1557" y="1872"/>
                </a:lnTo>
                <a:lnTo>
                  <a:pt x="1559" y="1874"/>
                </a:lnTo>
                <a:lnTo>
                  <a:pt x="1561" y="1877"/>
                </a:lnTo>
                <a:lnTo>
                  <a:pt x="1563" y="1877"/>
                </a:lnTo>
                <a:lnTo>
                  <a:pt x="1565" y="1879"/>
                </a:lnTo>
                <a:lnTo>
                  <a:pt x="1567" y="1881"/>
                </a:lnTo>
                <a:lnTo>
                  <a:pt x="1567" y="1881"/>
                </a:lnTo>
                <a:lnTo>
                  <a:pt x="1571" y="1883"/>
                </a:lnTo>
                <a:lnTo>
                  <a:pt x="1574" y="1883"/>
                </a:lnTo>
                <a:lnTo>
                  <a:pt x="1574" y="1883"/>
                </a:lnTo>
                <a:lnTo>
                  <a:pt x="1574" y="1887"/>
                </a:lnTo>
                <a:lnTo>
                  <a:pt x="1574" y="1887"/>
                </a:lnTo>
                <a:lnTo>
                  <a:pt x="1578" y="1891"/>
                </a:lnTo>
                <a:lnTo>
                  <a:pt x="1580" y="1891"/>
                </a:lnTo>
                <a:lnTo>
                  <a:pt x="1582" y="1893"/>
                </a:lnTo>
                <a:lnTo>
                  <a:pt x="1586" y="1895"/>
                </a:lnTo>
                <a:lnTo>
                  <a:pt x="1588" y="1897"/>
                </a:lnTo>
                <a:lnTo>
                  <a:pt x="1588" y="1897"/>
                </a:lnTo>
                <a:lnTo>
                  <a:pt x="1588" y="1902"/>
                </a:lnTo>
                <a:lnTo>
                  <a:pt x="1588" y="1904"/>
                </a:lnTo>
                <a:lnTo>
                  <a:pt x="1590" y="1912"/>
                </a:lnTo>
                <a:lnTo>
                  <a:pt x="1590" y="1914"/>
                </a:lnTo>
                <a:lnTo>
                  <a:pt x="1590" y="1916"/>
                </a:lnTo>
                <a:lnTo>
                  <a:pt x="1590" y="1918"/>
                </a:lnTo>
                <a:lnTo>
                  <a:pt x="1592" y="1918"/>
                </a:lnTo>
                <a:lnTo>
                  <a:pt x="1592" y="1925"/>
                </a:lnTo>
                <a:lnTo>
                  <a:pt x="1590" y="1931"/>
                </a:lnTo>
                <a:lnTo>
                  <a:pt x="1590" y="1933"/>
                </a:lnTo>
                <a:lnTo>
                  <a:pt x="1592" y="1941"/>
                </a:lnTo>
                <a:lnTo>
                  <a:pt x="1592" y="1941"/>
                </a:lnTo>
                <a:lnTo>
                  <a:pt x="1592" y="1944"/>
                </a:lnTo>
                <a:lnTo>
                  <a:pt x="1592" y="1946"/>
                </a:lnTo>
                <a:lnTo>
                  <a:pt x="1590" y="1950"/>
                </a:lnTo>
                <a:lnTo>
                  <a:pt x="1590" y="1952"/>
                </a:lnTo>
                <a:lnTo>
                  <a:pt x="1590" y="1954"/>
                </a:lnTo>
                <a:lnTo>
                  <a:pt x="1590" y="1960"/>
                </a:lnTo>
                <a:lnTo>
                  <a:pt x="1588" y="1965"/>
                </a:lnTo>
                <a:lnTo>
                  <a:pt x="1588" y="1967"/>
                </a:lnTo>
                <a:lnTo>
                  <a:pt x="1586" y="1967"/>
                </a:lnTo>
                <a:lnTo>
                  <a:pt x="1586" y="1969"/>
                </a:lnTo>
                <a:lnTo>
                  <a:pt x="1586" y="1969"/>
                </a:lnTo>
                <a:lnTo>
                  <a:pt x="1584" y="1971"/>
                </a:lnTo>
                <a:lnTo>
                  <a:pt x="1584" y="1973"/>
                </a:lnTo>
                <a:lnTo>
                  <a:pt x="1586" y="1975"/>
                </a:lnTo>
                <a:lnTo>
                  <a:pt x="1588" y="1975"/>
                </a:lnTo>
                <a:lnTo>
                  <a:pt x="1588" y="1975"/>
                </a:lnTo>
                <a:lnTo>
                  <a:pt x="1588" y="1977"/>
                </a:lnTo>
                <a:lnTo>
                  <a:pt x="1586" y="1979"/>
                </a:lnTo>
                <a:lnTo>
                  <a:pt x="1586" y="1981"/>
                </a:lnTo>
                <a:lnTo>
                  <a:pt x="1586" y="1981"/>
                </a:lnTo>
                <a:lnTo>
                  <a:pt x="1586" y="1983"/>
                </a:lnTo>
                <a:lnTo>
                  <a:pt x="1586" y="1988"/>
                </a:lnTo>
                <a:lnTo>
                  <a:pt x="1586" y="1992"/>
                </a:lnTo>
                <a:lnTo>
                  <a:pt x="1586" y="1994"/>
                </a:lnTo>
                <a:lnTo>
                  <a:pt x="1586" y="2000"/>
                </a:lnTo>
                <a:lnTo>
                  <a:pt x="1586" y="2002"/>
                </a:lnTo>
                <a:lnTo>
                  <a:pt x="1586" y="2002"/>
                </a:lnTo>
                <a:lnTo>
                  <a:pt x="1586" y="2004"/>
                </a:lnTo>
                <a:lnTo>
                  <a:pt x="1584" y="2006"/>
                </a:lnTo>
                <a:lnTo>
                  <a:pt x="1584" y="2009"/>
                </a:lnTo>
                <a:lnTo>
                  <a:pt x="1584" y="2011"/>
                </a:lnTo>
                <a:lnTo>
                  <a:pt x="1584" y="2013"/>
                </a:lnTo>
                <a:lnTo>
                  <a:pt x="1584" y="2017"/>
                </a:lnTo>
                <a:lnTo>
                  <a:pt x="1584" y="2017"/>
                </a:lnTo>
                <a:lnTo>
                  <a:pt x="1584" y="2019"/>
                </a:lnTo>
                <a:lnTo>
                  <a:pt x="1584" y="2021"/>
                </a:lnTo>
                <a:lnTo>
                  <a:pt x="1582" y="2025"/>
                </a:lnTo>
                <a:lnTo>
                  <a:pt x="1582" y="2027"/>
                </a:lnTo>
                <a:lnTo>
                  <a:pt x="1580" y="2032"/>
                </a:lnTo>
                <a:lnTo>
                  <a:pt x="1580" y="2034"/>
                </a:lnTo>
                <a:lnTo>
                  <a:pt x="1580" y="2036"/>
                </a:lnTo>
                <a:lnTo>
                  <a:pt x="1580" y="2038"/>
                </a:lnTo>
                <a:lnTo>
                  <a:pt x="1580" y="2038"/>
                </a:lnTo>
                <a:lnTo>
                  <a:pt x="1578" y="2040"/>
                </a:lnTo>
                <a:lnTo>
                  <a:pt x="1578" y="2040"/>
                </a:lnTo>
                <a:lnTo>
                  <a:pt x="1578" y="2044"/>
                </a:lnTo>
                <a:lnTo>
                  <a:pt x="1576" y="2051"/>
                </a:lnTo>
                <a:lnTo>
                  <a:pt x="1576" y="2053"/>
                </a:lnTo>
                <a:lnTo>
                  <a:pt x="1576" y="2055"/>
                </a:lnTo>
                <a:lnTo>
                  <a:pt x="1574" y="2057"/>
                </a:lnTo>
                <a:lnTo>
                  <a:pt x="1571" y="2057"/>
                </a:lnTo>
                <a:lnTo>
                  <a:pt x="1571" y="2059"/>
                </a:lnTo>
                <a:lnTo>
                  <a:pt x="1571" y="2063"/>
                </a:lnTo>
                <a:lnTo>
                  <a:pt x="1574" y="2065"/>
                </a:lnTo>
                <a:lnTo>
                  <a:pt x="1574" y="2065"/>
                </a:lnTo>
                <a:lnTo>
                  <a:pt x="1574" y="2069"/>
                </a:lnTo>
                <a:lnTo>
                  <a:pt x="1574" y="2074"/>
                </a:lnTo>
                <a:lnTo>
                  <a:pt x="1574" y="2078"/>
                </a:lnTo>
                <a:lnTo>
                  <a:pt x="1569" y="2080"/>
                </a:lnTo>
                <a:lnTo>
                  <a:pt x="1569" y="2084"/>
                </a:lnTo>
                <a:lnTo>
                  <a:pt x="1569" y="2086"/>
                </a:lnTo>
                <a:lnTo>
                  <a:pt x="1569" y="2090"/>
                </a:lnTo>
                <a:lnTo>
                  <a:pt x="1569" y="2092"/>
                </a:lnTo>
                <a:lnTo>
                  <a:pt x="1571" y="2099"/>
                </a:lnTo>
                <a:lnTo>
                  <a:pt x="1571" y="2103"/>
                </a:lnTo>
                <a:lnTo>
                  <a:pt x="1571" y="2109"/>
                </a:lnTo>
                <a:lnTo>
                  <a:pt x="1574" y="2113"/>
                </a:lnTo>
                <a:lnTo>
                  <a:pt x="1571" y="2115"/>
                </a:lnTo>
                <a:lnTo>
                  <a:pt x="1574" y="2118"/>
                </a:lnTo>
                <a:lnTo>
                  <a:pt x="1571" y="2122"/>
                </a:lnTo>
                <a:lnTo>
                  <a:pt x="1569" y="2124"/>
                </a:lnTo>
                <a:lnTo>
                  <a:pt x="1569" y="2124"/>
                </a:lnTo>
                <a:lnTo>
                  <a:pt x="1569" y="2128"/>
                </a:lnTo>
                <a:lnTo>
                  <a:pt x="1569" y="2130"/>
                </a:lnTo>
                <a:lnTo>
                  <a:pt x="1569" y="2130"/>
                </a:lnTo>
                <a:lnTo>
                  <a:pt x="1569" y="2132"/>
                </a:lnTo>
                <a:lnTo>
                  <a:pt x="1567" y="2136"/>
                </a:lnTo>
                <a:lnTo>
                  <a:pt x="1567" y="2136"/>
                </a:lnTo>
                <a:lnTo>
                  <a:pt x="1565" y="2139"/>
                </a:lnTo>
                <a:lnTo>
                  <a:pt x="1565" y="2141"/>
                </a:lnTo>
                <a:lnTo>
                  <a:pt x="1565" y="2143"/>
                </a:lnTo>
                <a:lnTo>
                  <a:pt x="1565" y="2145"/>
                </a:lnTo>
                <a:lnTo>
                  <a:pt x="1563" y="2149"/>
                </a:lnTo>
                <a:lnTo>
                  <a:pt x="1561" y="2153"/>
                </a:lnTo>
                <a:lnTo>
                  <a:pt x="1561" y="2155"/>
                </a:lnTo>
                <a:lnTo>
                  <a:pt x="1559" y="2160"/>
                </a:lnTo>
                <a:lnTo>
                  <a:pt x="1559" y="2160"/>
                </a:lnTo>
                <a:lnTo>
                  <a:pt x="1557" y="2162"/>
                </a:lnTo>
                <a:lnTo>
                  <a:pt x="1557" y="2164"/>
                </a:lnTo>
                <a:lnTo>
                  <a:pt x="1555" y="2164"/>
                </a:lnTo>
                <a:lnTo>
                  <a:pt x="1557" y="2168"/>
                </a:lnTo>
                <a:lnTo>
                  <a:pt x="1555" y="2170"/>
                </a:lnTo>
                <a:lnTo>
                  <a:pt x="1553" y="2170"/>
                </a:lnTo>
                <a:lnTo>
                  <a:pt x="1553" y="2178"/>
                </a:lnTo>
                <a:lnTo>
                  <a:pt x="1551" y="2180"/>
                </a:lnTo>
                <a:lnTo>
                  <a:pt x="1551" y="2183"/>
                </a:lnTo>
                <a:lnTo>
                  <a:pt x="1548" y="2183"/>
                </a:lnTo>
                <a:lnTo>
                  <a:pt x="1548" y="2185"/>
                </a:lnTo>
                <a:lnTo>
                  <a:pt x="1548" y="2185"/>
                </a:lnTo>
                <a:lnTo>
                  <a:pt x="1548" y="2189"/>
                </a:lnTo>
                <a:lnTo>
                  <a:pt x="1546" y="2191"/>
                </a:lnTo>
                <a:lnTo>
                  <a:pt x="1546" y="2191"/>
                </a:lnTo>
                <a:lnTo>
                  <a:pt x="1544" y="2191"/>
                </a:lnTo>
                <a:lnTo>
                  <a:pt x="1542" y="2191"/>
                </a:lnTo>
                <a:lnTo>
                  <a:pt x="1540" y="2191"/>
                </a:lnTo>
                <a:lnTo>
                  <a:pt x="1540" y="2193"/>
                </a:lnTo>
                <a:lnTo>
                  <a:pt x="1542" y="2195"/>
                </a:lnTo>
                <a:lnTo>
                  <a:pt x="1540" y="2197"/>
                </a:lnTo>
                <a:lnTo>
                  <a:pt x="1540" y="2199"/>
                </a:lnTo>
                <a:lnTo>
                  <a:pt x="1542" y="2204"/>
                </a:lnTo>
                <a:lnTo>
                  <a:pt x="1544" y="2206"/>
                </a:lnTo>
                <a:lnTo>
                  <a:pt x="1544" y="2206"/>
                </a:lnTo>
                <a:lnTo>
                  <a:pt x="1542" y="2210"/>
                </a:lnTo>
                <a:lnTo>
                  <a:pt x="1542" y="2212"/>
                </a:lnTo>
                <a:lnTo>
                  <a:pt x="1542" y="2214"/>
                </a:lnTo>
                <a:lnTo>
                  <a:pt x="1546" y="2225"/>
                </a:lnTo>
                <a:lnTo>
                  <a:pt x="1546" y="2229"/>
                </a:lnTo>
                <a:lnTo>
                  <a:pt x="1544" y="2235"/>
                </a:lnTo>
                <a:lnTo>
                  <a:pt x="1542" y="2235"/>
                </a:lnTo>
                <a:lnTo>
                  <a:pt x="1540" y="2237"/>
                </a:lnTo>
                <a:lnTo>
                  <a:pt x="1540" y="2239"/>
                </a:lnTo>
                <a:lnTo>
                  <a:pt x="1540" y="2241"/>
                </a:lnTo>
                <a:lnTo>
                  <a:pt x="1538" y="2245"/>
                </a:lnTo>
                <a:lnTo>
                  <a:pt x="1536" y="2252"/>
                </a:lnTo>
                <a:lnTo>
                  <a:pt x="1536" y="2254"/>
                </a:lnTo>
                <a:lnTo>
                  <a:pt x="1536" y="2256"/>
                </a:lnTo>
                <a:lnTo>
                  <a:pt x="1538" y="2260"/>
                </a:lnTo>
                <a:lnTo>
                  <a:pt x="1538" y="2262"/>
                </a:lnTo>
                <a:lnTo>
                  <a:pt x="1538" y="2264"/>
                </a:lnTo>
                <a:lnTo>
                  <a:pt x="1540" y="2264"/>
                </a:lnTo>
                <a:lnTo>
                  <a:pt x="1542" y="2264"/>
                </a:lnTo>
                <a:lnTo>
                  <a:pt x="1540" y="2264"/>
                </a:lnTo>
                <a:lnTo>
                  <a:pt x="1540" y="2266"/>
                </a:lnTo>
                <a:lnTo>
                  <a:pt x="1540" y="2266"/>
                </a:lnTo>
                <a:lnTo>
                  <a:pt x="1540" y="2266"/>
                </a:lnTo>
                <a:lnTo>
                  <a:pt x="1542" y="2269"/>
                </a:lnTo>
                <a:lnTo>
                  <a:pt x="1542" y="2269"/>
                </a:lnTo>
                <a:lnTo>
                  <a:pt x="1546" y="2269"/>
                </a:lnTo>
                <a:lnTo>
                  <a:pt x="1548" y="2269"/>
                </a:lnTo>
                <a:lnTo>
                  <a:pt x="1551" y="2264"/>
                </a:lnTo>
                <a:lnTo>
                  <a:pt x="1551" y="2264"/>
                </a:lnTo>
                <a:lnTo>
                  <a:pt x="1553" y="2264"/>
                </a:lnTo>
                <a:lnTo>
                  <a:pt x="1553" y="2264"/>
                </a:lnTo>
                <a:lnTo>
                  <a:pt x="1555" y="2266"/>
                </a:lnTo>
                <a:lnTo>
                  <a:pt x="1557" y="2266"/>
                </a:lnTo>
                <a:lnTo>
                  <a:pt x="1557" y="2266"/>
                </a:lnTo>
                <a:lnTo>
                  <a:pt x="1559" y="2266"/>
                </a:lnTo>
                <a:lnTo>
                  <a:pt x="1559" y="2264"/>
                </a:lnTo>
                <a:lnTo>
                  <a:pt x="1561" y="2262"/>
                </a:lnTo>
                <a:lnTo>
                  <a:pt x="1559" y="2266"/>
                </a:lnTo>
                <a:lnTo>
                  <a:pt x="1557" y="2266"/>
                </a:lnTo>
                <a:lnTo>
                  <a:pt x="1555" y="2266"/>
                </a:lnTo>
                <a:lnTo>
                  <a:pt x="1555" y="2269"/>
                </a:lnTo>
                <a:lnTo>
                  <a:pt x="1553" y="2269"/>
                </a:lnTo>
                <a:lnTo>
                  <a:pt x="1553" y="2271"/>
                </a:lnTo>
                <a:lnTo>
                  <a:pt x="1553" y="2271"/>
                </a:lnTo>
                <a:lnTo>
                  <a:pt x="1555" y="2273"/>
                </a:lnTo>
                <a:lnTo>
                  <a:pt x="1555" y="2273"/>
                </a:lnTo>
                <a:lnTo>
                  <a:pt x="1557" y="2271"/>
                </a:lnTo>
                <a:lnTo>
                  <a:pt x="1559" y="2275"/>
                </a:lnTo>
                <a:lnTo>
                  <a:pt x="1559" y="2279"/>
                </a:lnTo>
                <a:lnTo>
                  <a:pt x="1559" y="2279"/>
                </a:lnTo>
                <a:lnTo>
                  <a:pt x="1557" y="2277"/>
                </a:lnTo>
                <a:lnTo>
                  <a:pt x="1555" y="2275"/>
                </a:lnTo>
                <a:lnTo>
                  <a:pt x="1555" y="2275"/>
                </a:lnTo>
                <a:lnTo>
                  <a:pt x="1553" y="2277"/>
                </a:lnTo>
                <a:lnTo>
                  <a:pt x="1553" y="2277"/>
                </a:lnTo>
                <a:lnTo>
                  <a:pt x="1555" y="2279"/>
                </a:lnTo>
                <a:lnTo>
                  <a:pt x="1555" y="2281"/>
                </a:lnTo>
                <a:lnTo>
                  <a:pt x="1555" y="2281"/>
                </a:lnTo>
                <a:lnTo>
                  <a:pt x="1553" y="2281"/>
                </a:lnTo>
                <a:lnTo>
                  <a:pt x="1553" y="2283"/>
                </a:lnTo>
                <a:lnTo>
                  <a:pt x="1553" y="2285"/>
                </a:lnTo>
                <a:lnTo>
                  <a:pt x="1553" y="2287"/>
                </a:lnTo>
                <a:lnTo>
                  <a:pt x="1555" y="2290"/>
                </a:lnTo>
                <a:lnTo>
                  <a:pt x="1553" y="2290"/>
                </a:lnTo>
                <a:lnTo>
                  <a:pt x="1553" y="2290"/>
                </a:lnTo>
                <a:lnTo>
                  <a:pt x="1551" y="2292"/>
                </a:lnTo>
                <a:lnTo>
                  <a:pt x="1551" y="2294"/>
                </a:lnTo>
                <a:lnTo>
                  <a:pt x="1548" y="2296"/>
                </a:lnTo>
                <a:lnTo>
                  <a:pt x="1548" y="2298"/>
                </a:lnTo>
                <a:lnTo>
                  <a:pt x="1551" y="2300"/>
                </a:lnTo>
                <a:lnTo>
                  <a:pt x="1548" y="2304"/>
                </a:lnTo>
                <a:lnTo>
                  <a:pt x="1546" y="2304"/>
                </a:lnTo>
                <a:lnTo>
                  <a:pt x="1546" y="2308"/>
                </a:lnTo>
                <a:lnTo>
                  <a:pt x="1546" y="2310"/>
                </a:lnTo>
                <a:lnTo>
                  <a:pt x="1548" y="2310"/>
                </a:lnTo>
                <a:lnTo>
                  <a:pt x="1551" y="2313"/>
                </a:lnTo>
                <a:lnTo>
                  <a:pt x="1553" y="2315"/>
                </a:lnTo>
                <a:lnTo>
                  <a:pt x="1555" y="2315"/>
                </a:lnTo>
                <a:lnTo>
                  <a:pt x="1555" y="2317"/>
                </a:lnTo>
                <a:lnTo>
                  <a:pt x="1555" y="2319"/>
                </a:lnTo>
                <a:lnTo>
                  <a:pt x="1548" y="2323"/>
                </a:lnTo>
                <a:lnTo>
                  <a:pt x="1546" y="2323"/>
                </a:lnTo>
                <a:lnTo>
                  <a:pt x="1544" y="2323"/>
                </a:lnTo>
                <a:lnTo>
                  <a:pt x="1544" y="2325"/>
                </a:lnTo>
                <a:lnTo>
                  <a:pt x="1544" y="2329"/>
                </a:lnTo>
                <a:lnTo>
                  <a:pt x="1546" y="2329"/>
                </a:lnTo>
                <a:lnTo>
                  <a:pt x="1548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46" y="2331"/>
                </a:lnTo>
                <a:lnTo>
                  <a:pt x="1546" y="2331"/>
                </a:lnTo>
                <a:lnTo>
                  <a:pt x="1544" y="2331"/>
                </a:lnTo>
                <a:lnTo>
                  <a:pt x="1542" y="2334"/>
                </a:lnTo>
                <a:lnTo>
                  <a:pt x="1540" y="2334"/>
                </a:lnTo>
                <a:lnTo>
                  <a:pt x="1538" y="2336"/>
                </a:lnTo>
                <a:lnTo>
                  <a:pt x="1540" y="2338"/>
                </a:lnTo>
                <a:lnTo>
                  <a:pt x="1540" y="2338"/>
                </a:lnTo>
                <a:lnTo>
                  <a:pt x="1542" y="2338"/>
                </a:lnTo>
                <a:lnTo>
                  <a:pt x="1542" y="2340"/>
                </a:lnTo>
                <a:lnTo>
                  <a:pt x="1540" y="2342"/>
                </a:lnTo>
                <a:lnTo>
                  <a:pt x="1540" y="2344"/>
                </a:lnTo>
                <a:lnTo>
                  <a:pt x="1540" y="2346"/>
                </a:lnTo>
                <a:lnTo>
                  <a:pt x="1540" y="2348"/>
                </a:lnTo>
                <a:lnTo>
                  <a:pt x="1540" y="2350"/>
                </a:lnTo>
                <a:lnTo>
                  <a:pt x="1538" y="2350"/>
                </a:lnTo>
                <a:lnTo>
                  <a:pt x="1538" y="2352"/>
                </a:lnTo>
                <a:lnTo>
                  <a:pt x="1536" y="2352"/>
                </a:lnTo>
                <a:lnTo>
                  <a:pt x="1536" y="2352"/>
                </a:lnTo>
                <a:lnTo>
                  <a:pt x="1536" y="2350"/>
                </a:lnTo>
                <a:lnTo>
                  <a:pt x="1538" y="2348"/>
                </a:lnTo>
                <a:lnTo>
                  <a:pt x="1540" y="2344"/>
                </a:lnTo>
                <a:lnTo>
                  <a:pt x="1540" y="2342"/>
                </a:lnTo>
                <a:lnTo>
                  <a:pt x="1540" y="2340"/>
                </a:lnTo>
                <a:lnTo>
                  <a:pt x="1540" y="2340"/>
                </a:lnTo>
                <a:lnTo>
                  <a:pt x="1538" y="2340"/>
                </a:lnTo>
                <a:lnTo>
                  <a:pt x="1538" y="2340"/>
                </a:lnTo>
                <a:lnTo>
                  <a:pt x="1536" y="2344"/>
                </a:lnTo>
                <a:lnTo>
                  <a:pt x="1536" y="2344"/>
                </a:lnTo>
                <a:lnTo>
                  <a:pt x="1534" y="2346"/>
                </a:lnTo>
                <a:lnTo>
                  <a:pt x="1532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4" y="2344"/>
                </a:lnTo>
                <a:lnTo>
                  <a:pt x="1536" y="2344"/>
                </a:lnTo>
                <a:lnTo>
                  <a:pt x="1534" y="2342"/>
                </a:lnTo>
                <a:lnTo>
                  <a:pt x="1536" y="2340"/>
                </a:lnTo>
                <a:lnTo>
                  <a:pt x="1536" y="2340"/>
                </a:lnTo>
                <a:lnTo>
                  <a:pt x="1538" y="2334"/>
                </a:lnTo>
                <a:lnTo>
                  <a:pt x="1538" y="2334"/>
                </a:lnTo>
                <a:lnTo>
                  <a:pt x="1538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4" y="2334"/>
                </a:lnTo>
                <a:lnTo>
                  <a:pt x="1534" y="2334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8"/>
                </a:lnTo>
                <a:lnTo>
                  <a:pt x="1534" y="2338"/>
                </a:lnTo>
                <a:lnTo>
                  <a:pt x="1532" y="2338"/>
                </a:lnTo>
                <a:lnTo>
                  <a:pt x="1530" y="2338"/>
                </a:lnTo>
                <a:lnTo>
                  <a:pt x="1530" y="2340"/>
                </a:lnTo>
                <a:lnTo>
                  <a:pt x="1527" y="2340"/>
                </a:lnTo>
                <a:lnTo>
                  <a:pt x="1525" y="2340"/>
                </a:lnTo>
                <a:lnTo>
                  <a:pt x="1521" y="2340"/>
                </a:lnTo>
                <a:lnTo>
                  <a:pt x="1519" y="2342"/>
                </a:lnTo>
                <a:lnTo>
                  <a:pt x="1521" y="2344"/>
                </a:lnTo>
                <a:lnTo>
                  <a:pt x="1523" y="2344"/>
                </a:lnTo>
                <a:lnTo>
                  <a:pt x="1519" y="2346"/>
                </a:lnTo>
                <a:lnTo>
                  <a:pt x="1517" y="2348"/>
                </a:lnTo>
                <a:lnTo>
                  <a:pt x="1515" y="2350"/>
                </a:lnTo>
                <a:lnTo>
                  <a:pt x="1515" y="2350"/>
                </a:lnTo>
                <a:lnTo>
                  <a:pt x="1511" y="2352"/>
                </a:lnTo>
                <a:lnTo>
                  <a:pt x="1511" y="2354"/>
                </a:lnTo>
                <a:lnTo>
                  <a:pt x="1511" y="2357"/>
                </a:lnTo>
                <a:lnTo>
                  <a:pt x="1513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7"/>
                </a:lnTo>
                <a:lnTo>
                  <a:pt x="1513" y="2357"/>
                </a:lnTo>
                <a:lnTo>
                  <a:pt x="1513" y="2354"/>
                </a:lnTo>
                <a:lnTo>
                  <a:pt x="1513" y="2354"/>
                </a:lnTo>
                <a:lnTo>
                  <a:pt x="1515" y="2354"/>
                </a:lnTo>
                <a:lnTo>
                  <a:pt x="1517" y="2354"/>
                </a:lnTo>
                <a:lnTo>
                  <a:pt x="1519" y="2352"/>
                </a:lnTo>
                <a:lnTo>
                  <a:pt x="1521" y="2350"/>
                </a:lnTo>
                <a:lnTo>
                  <a:pt x="1521" y="2352"/>
                </a:lnTo>
                <a:lnTo>
                  <a:pt x="1521" y="2352"/>
                </a:lnTo>
                <a:lnTo>
                  <a:pt x="1521" y="2354"/>
                </a:lnTo>
                <a:lnTo>
                  <a:pt x="1521" y="2354"/>
                </a:lnTo>
                <a:lnTo>
                  <a:pt x="1523" y="2357"/>
                </a:lnTo>
                <a:lnTo>
                  <a:pt x="1525" y="2359"/>
                </a:lnTo>
                <a:lnTo>
                  <a:pt x="1527" y="2359"/>
                </a:lnTo>
                <a:lnTo>
                  <a:pt x="1530" y="2359"/>
                </a:lnTo>
                <a:lnTo>
                  <a:pt x="1530" y="2359"/>
                </a:lnTo>
                <a:lnTo>
                  <a:pt x="1530" y="2357"/>
                </a:lnTo>
                <a:lnTo>
                  <a:pt x="1530" y="2357"/>
                </a:lnTo>
                <a:lnTo>
                  <a:pt x="1530" y="2357"/>
                </a:lnTo>
                <a:lnTo>
                  <a:pt x="1532" y="2357"/>
                </a:lnTo>
                <a:lnTo>
                  <a:pt x="1532" y="2359"/>
                </a:lnTo>
                <a:lnTo>
                  <a:pt x="1534" y="2359"/>
                </a:lnTo>
                <a:lnTo>
                  <a:pt x="1532" y="2361"/>
                </a:lnTo>
                <a:lnTo>
                  <a:pt x="1534" y="2363"/>
                </a:lnTo>
                <a:lnTo>
                  <a:pt x="1532" y="2365"/>
                </a:lnTo>
                <a:lnTo>
                  <a:pt x="1530" y="2367"/>
                </a:lnTo>
                <a:lnTo>
                  <a:pt x="1530" y="2367"/>
                </a:lnTo>
                <a:lnTo>
                  <a:pt x="1532" y="2369"/>
                </a:lnTo>
                <a:lnTo>
                  <a:pt x="1532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2" y="2373"/>
                </a:lnTo>
                <a:lnTo>
                  <a:pt x="1532" y="2371"/>
                </a:lnTo>
                <a:lnTo>
                  <a:pt x="1530" y="2371"/>
                </a:lnTo>
                <a:lnTo>
                  <a:pt x="1530" y="2371"/>
                </a:lnTo>
                <a:lnTo>
                  <a:pt x="1527" y="2371"/>
                </a:lnTo>
                <a:lnTo>
                  <a:pt x="1527" y="2371"/>
                </a:lnTo>
                <a:lnTo>
                  <a:pt x="1525" y="2373"/>
                </a:lnTo>
                <a:lnTo>
                  <a:pt x="1527" y="2373"/>
                </a:lnTo>
                <a:lnTo>
                  <a:pt x="1527" y="2373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8"/>
                </a:lnTo>
                <a:lnTo>
                  <a:pt x="1532" y="2378"/>
                </a:lnTo>
                <a:lnTo>
                  <a:pt x="1534" y="2378"/>
                </a:lnTo>
                <a:lnTo>
                  <a:pt x="1536" y="2378"/>
                </a:lnTo>
                <a:lnTo>
                  <a:pt x="1538" y="2375"/>
                </a:lnTo>
                <a:lnTo>
                  <a:pt x="1538" y="2373"/>
                </a:lnTo>
                <a:lnTo>
                  <a:pt x="1540" y="2371"/>
                </a:lnTo>
                <a:lnTo>
                  <a:pt x="1540" y="2371"/>
                </a:lnTo>
                <a:lnTo>
                  <a:pt x="1540" y="2375"/>
                </a:lnTo>
                <a:lnTo>
                  <a:pt x="1540" y="2378"/>
                </a:lnTo>
                <a:lnTo>
                  <a:pt x="1542" y="2378"/>
                </a:lnTo>
                <a:lnTo>
                  <a:pt x="1542" y="2380"/>
                </a:lnTo>
                <a:lnTo>
                  <a:pt x="1542" y="2380"/>
                </a:lnTo>
                <a:lnTo>
                  <a:pt x="1544" y="2382"/>
                </a:lnTo>
                <a:lnTo>
                  <a:pt x="1544" y="2382"/>
                </a:lnTo>
                <a:lnTo>
                  <a:pt x="1542" y="2382"/>
                </a:lnTo>
                <a:lnTo>
                  <a:pt x="1538" y="2380"/>
                </a:lnTo>
                <a:lnTo>
                  <a:pt x="1532" y="2380"/>
                </a:lnTo>
                <a:lnTo>
                  <a:pt x="1530" y="2380"/>
                </a:lnTo>
                <a:lnTo>
                  <a:pt x="1527" y="2378"/>
                </a:lnTo>
                <a:lnTo>
                  <a:pt x="1527" y="2382"/>
                </a:lnTo>
                <a:lnTo>
                  <a:pt x="1527" y="2384"/>
                </a:lnTo>
                <a:lnTo>
                  <a:pt x="1527" y="2386"/>
                </a:lnTo>
                <a:lnTo>
                  <a:pt x="1530" y="2386"/>
                </a:lnTo>
                <a:lnTo>
                  <a:pt x="1532" y="2388"/>
                </a:lnTo>
                <a:lnTo>
                  <a:pt x="1532" y="2386"/>
                </a:lnTo>
                <a:lnTo>
                  <a:pt x="1534" y="2386"/>
                </a:lnTo>
                <a:lnTo>
                  <a:pt x="1536" y="2388"/>
                </a:lnTo>
                <a:lnTo>
                  <a:pt x="1536" y="2388"/>
                </a:lnTo>
                <a:lnTo>
                  <a:pt x="1534" y="2388"/>
                </a:lnTo>
                <a:lnTo>
                  <a:pt x="1534" y="2388"/>
                </a:lnTo>
                <a:lnTo>
                  <a:pt x="1532" y="2388"/>
                </a:lnTo>
                <a:lnTo>
                  <a:pt x="1532" y="2390"/>
                </a:lnTo>
                <a:lnTo>
                  <a:pt x="1530" y="2392"/>
                </a:lnTo>
                <a:lnTo>
                  <a:pt x="1530" y="2399"/>
                </a:lnTo>
                <a:lnTo>
                  <a:pt x="1530" y="2403"/>
                </a:lnTo>
                <a:lnTo>
                  <a:pt x="1530" y="2405"/>
                </a:lnTo>
                <a:lnTo>
                  <a:pt x="1530" y="2405"/>
                </a:lnTo>
                <a:lnTo>
                  <a:pt x="1532" y="2405"/>
                </a:lnTo>
                <a:lnTo>
                  <a:pt x="1532" y="2407"/>
                </a:lnTo>
                <a:lnTo>
                  <a:pt x="1534" y="2405"/>
                </a:lnTo>
                <a:lnTo>
                  <a:pt x="1534" y="2403"/>
                </a:lnTo>
                <a:lnTo>
                  <a:pt x="1534" y="2401"/>
                </a:lnTo>
                <a:lnTo>
                  <a:pt x="1534" y="2401"/>
                </a:lnTo>
                <a:lnTo>
                  <a:pt x="1534" y="2399"/>
                </a:lnTo>
                <a:lnTo>
                  <a:pt x="1536" y="2396"/>
                </a:lnTo>
                <a:lnTo>
                  <a:pt x="1536" y="2396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401"/>
                </a:lnTo>
                <a:lnTo>
                  <a:pt x="1536" y="2401"/>
                </a:lnTo>
                <a:lnTo>
                  <a:pt x="1536" y="2403"/>
                </a:lnTo>
                <a:lnTo>
                  <a:pt x="1534" y="2403"/>
                </a:lnTo>
                <a:lnTo>
                  <a:pt x="1534" y="2405"/>
                </a:lnTo>
                <a:lnTo>
                  <a:pt x="1536" y="2407"/>
                </a:lnTo>
                <a:lnTo>
                  <a:pt x="1538" y="2407"/>
                </a:lnTo>
                <a:lnTo>
                  <a:pt x="1538" y="2409"/>
                </a:lnTo>
                <a:lnTo>
                  <a:pt x="1538" y="2409"/>
                </a:lnTo>
                <a:lnTo>
                  <a:pt x="1536" y="2407"/>
                </a:lnTo>
                <a:lnTo>
                  <a:pt x="1534" y="2407"/>
                </a:lnTo>
                <a:lnTo>
                  <a:pt x="1532" y="2407"/>
                </a:lnTo>
                <a:lnTo>
                  <a:pt x="1532" y="2409"/>
                </a:lnTo>
                <a:lnTo>
                  <a:pt x="1532" y="2411"/>
                </a:lnTo>
                <a:lnTo>
                  <a:pt x="1532" y="2411"/>
                </a:lnTo>
                <a:lnTo>
                  <a:pt x="1534" y="2413"/>
                </a:lnTo>
                <a:lnTo>
                  <a:pt x="1534" y="2415"/>
                </a:lnTo>
                <a:lnTo>
                  <a:pt x="1536" y="2413"/>
                </a:lnTo>
                <a:lnTo>
                  <a:pt x="1536" y="2415"/>
                </a:lnTo>
                <a:lnTo>
                  <a:pt x="1536" y="2415"/>
                </a:lnTo>
                <a:lnTo>
                  <a:pt x="1532" y="2415"/>
                </a:lnTo>
                <a:lnTo>
                  <a:pt x="1530" y="2417"/>
                </a:lnTo>
                <a:lnTo>
                  <a:pt x="1527" y="2419"/>
                </a:lnTo>
                <a:lnTo>
                  <a:pt x="1527" y="2419"/>
                </a:lnTo>
                <a:lnTo>
                  <a:pt x="1530" y="2422"/>
                </a:lnTo>
                <a:lnTo>
                  <a:pt x="1530" y="2422"/>
                </a:lnTo>
                <a:lnTo>
                  <a:pt x="1532" y="2424"/>
                </a:lnTo>
                <a:lnTo>
                  <a:pt x="1536" y="2424"/>
                </a:lnTo>
                <a:lnTo>
                  <a:pt x="1536" y="2426"/>
                </a:lnTo>
                <a:lnTo>
                  <a:pt x="1534" y="2424"/>
                </a:lnTo>
                <a:lnTo>
                  <a:pt x="1534" y="2428"/>
                </a:lnTo>
                <a:lnTo>
                  <a:pt x="1534" y="2428"/>
                </a:lnTo>
                <a:lnTo>
                  <a:pt x="1534" y="2430"/>
                </a:lnTo>
                <a:lnTo>
                  <a:pt x="1536" y="2430"/>
                </a:lnTo>
                <a:lnTo>
                  <a:pt x="1538" y="2430"/>
                </a:lnTo>
                <a:lnTo>
                  <a:pt x="1540" y="2426"/>
                </a:lnTo>
                <a:lnTo>
                  <a:pt x="1540" y="2424"/>
                </a:lnTo>
                <a:lnTo>
                  <a:pt x="1540" y="2424"/>
                </a:lnTo>
                <a:lnTo>
                  <a:pt x="1540" y="2426"/>
                </a:lnTo>
                <a:lnTo>
                  <a:pt x="1542" y="2428"/>
                </a:lnTo>
                <a:lnTo>
                  <a:pt x="1542" y="2428"/>
                </a:lnTo>
                <a:lnTo>
                  <a:pt x="1540" y="2428"/>
                </a:lnTo>
                <a:lnTo>
                  <a:pt x="1540" y="2428"/>
                </a:lnTo>
                <a:lnTo>
                  <a:pt x="1538" y="2432"/>
                </a:lnTo>
                <a:lnTo>
                  <a:pt x="1538" y="2434"/>
                </a:lnTo>
                <a:lnTo>
                  <a:pt x="1538" y="2434"/>
                </a:lnTo>
                <a:lnTo>
                  <a:pt x="1534" y="2430"/>
                </a:lnTo>
                <a:lnTo>
                  <a:pt x="1534" y="2430"/>
                </a:lnTo>
                <a:lnTo>
                  <a:pt x="1534" y="2430"/>
                </a:lnTo>
                <a:lnTo>
                  <a:pt x="1532" y="2426"/>
                </a:lnTo>
                <a:lnTo>
                  <a:pt x="1530" y="2424"/>
                </a:lnTo>
                <a:lnTo>
                  <a:pt x="1527" y="2422"/>
                </a:lnTo>
                <a:lnTo>
                  <a:pt x="1525" y="2422"/>
                </a:lnTo>
                <a:lnTo>
                  <a:pt x="1525" y="2424"/>
                </a:lnTo>
                <a:lnTo>
                  <a:pt x="1525" y="2424"/>
                </a:lnTo>
                <a:lnTo>
                  <a:pt x="1525" y="2426"/>
                </a:lnTo>
                <a:lnTo>
                  <a:pt x="1525" y="2428"/>
                </a:lnTo>
                <a:lnTo>
                  <a:pt x="1525" y="2428"/>
                </a:lnTo>
                <a:lnTo>
                  <a:pt x="1523" y="2428"/>
                </a:lnTo>
                <a:lnTo>
                  <a:pt x="1519" y="2428"/>
                </a:lnTo>
                <a:lnTo>
                  <a:pt x="1521" y="2430"/>
                </a:lnTo>
                <a:lnTo>
                  <a:pt x="1521" y="2432"/>
                </a:lnTo>
                <a:lnTo>
                  <a:pt x="1523" y="2436"/>
                </a:lnTo>
                <a:lnTo>
                  <a:pt x="1525" y="2436"/>
                </a:lnTo>
                <a:lnTo>
                  <a:pt x="1527" y="2436"/>
                </a:lnTo>
                <a:lnTo>
                  <a:pt x="1527" y="2436"/>
                </a:lnTo>
                <a:lnTo>
                  <a:pt x="1530" y="2438"/>
                </a:lnTo>
                <a:lnTo>
                  <a:pt x="1532" y="2438"/>
                </a:lnTo>
                <a:lnTo>
                  <a:pt x="1532" y="2438"/>
                </a:lnTo>
                <a:lnTo>
                  <a:pt x="1534" y="2438"/>
                </a:lnTo>
                <a:lnTo>
                  <a:pt x="1536" y="2438"/>
                </a:lnTo>
                <a:lnTo>
                  <a:pt x="1538" y="2440"/>
                </a:lnTo>
                <a:lnTo>
                  <a:pt x="1536" y="2447"/>
                </a:lnTo>
                <a:lnTo>
                  <a:pt x="1534" y="2445"/>
                </a:lnTo>
                <a:lnTo>
                  <a:pt x="1534" y="2447"/>
                </a:lnTo>
                <a:lnTo>
                  <a:pt x="1534" y="2449"/>
                </a:lnTo>
                <a:lnTo>
                  <a:pt x="1536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40" y="2449"/>
                </a:lnTo>
                <a:lnTo>
                  <a:pt x="1540" y="2451"/>
                </a:lnTo>
                <a:lnTo>
                  <a:pt x="1542" y="2453"/>
                </a:lnTo>
                <a:lnTo>
                  <a:pt x="1542" y="2455"/>
                </a:lnTo>
                <a:lnTo>
                  <a:pt x="1544" y="2455"/>
                </a:lnTo>
                <a:lnTo>
                  <a:pt x="1548" y="2453"/>
                </a:lnTo>
                <a:lnTo>
                  <a:pt x="1551" y="2451"/>
                </a:lnTo>
                <a:lnTo>
                  <a:pt x="1557" y="2449"/>
                </a:lnTo>
                <a:lnTo>
                  <a:pt x="1557" y="2449"/>
                </a:lnTo>
                <a:lnTo>
                  <a:pt x="1555" y="2447"/>
                </a:lnTo>
                <a:lnTo>
                  <a:pt x="1555" y="2447"/>
                </a:lnTo>
                <a:lnTo>
                  <a:pt x="1553" y="2447"/>
                </a:lnTo>
                <a:lnTo>
                  <a:pt x="1548" y="2445"/>
                </a:lnTo>
                <a:lnTo>
                  <a:pt x="1548" y="2445"/>
                </a:lnTo>
                <a:lnTo>
                  <a:pt x="1546" y="2443"/>
                </a:lnTo>
                <a:lnTo>
                  <a:pt x="1548" y="2443"/>
                </a:lnTo>
                <a:lnTo>
                  <a:pt x="1548" y="2443"/>
                </a:lnTo>
                <a:lnTo>
                  <a:pt x="1553" y="2445"/>
                </a:lnTo>
                <a:lnTo>
                  <a:pt x="1557" y="2447"/>
                </a:lnTo>
                <a:lnTo>
                  <a:pt x="1557" y="2449"/>
                </a:lnTo>
                <a:lnTo>
                  <a:pt x="1557" y="2451"/>
                </a:lnTo>
                <a:lnTo>
                  <a:pt x="1557" y="2451"/>
                </a:lnTo>
                <a:lnTo>
                  <a:pt x="1555" y="2453"/>
                </a:lnTo>
                <a:lnTo>
                  <a:pt x="1555" y="2453"/>
                </a:lnTo>
                <a:lnTo>
                  <a:pt x="1555" y="2453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9"/>
                </a:lnTo>
                <a:lnTo>
                  <a:pt x="1557" y="2459"/>
                </a:lnTo>
                <a:lnTo>
                  <a:pt x="1555" y="2461"/>
                </a:lnTo>
                <a:lnTo>
                  <a:pt x="1555" y="2461"/>
                </a:lnTo>
                <a:lnTo>
                  <a:pt x="1555" y="2459"/>
                </a:lnTo>
                <a:lnTo>
                  <a:pt x="1555" y="2459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5"/>
                </a:lnTo>
                <a:lnTo>
                  <a:pt x="1555" y="2455"/>
                </a:lnTo>
                <a:lnTo>
                  <a:pt x="1555" y="2455"/>
                </a:lnTo>
                <a:lnTo>
                  <a:pt x="1555" y="2453"/>
                </a:lnTo>
                <a:lnTo>
                  <a:pt x="1555" y="2453"/>
                </a:lnTo>
                <a:lnTo>
                  <a:pt x="1553" y="2453"/>
                </a:lnTo>
                <a:lnTo>
                  <a:pt x="1553" y="2453"/>
                </a:lnTo>
                <a:lnTo>
                  <a:pt x="1551" y="2455"/>
                </a:lnTo>
                <a:lnTo>
                  <a:pt x="1548" y="2455"/>
                </a:lnTo>
                <a:lnTo>
                  <a:pt x="1546" y="2457"/>
                </a:lnTo>
                <a:lnTo>
                  <a:pt x="1546" y="2457"/>
                </a:lnTo>
                <a:lnTo>
                  <a:pt x="1544" y="2455"/>
                </a:lnTo>
                <a:lnTo>
                  <a:pt x="1542" y="2457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7"/>
                </a:lnTo>
                <a:lnTo>
                  <a:pt x="1540" y="2457"/>
                </a:lnTo>
                <a:lnTo>
                  <a:pt x="1538" y="2457"/>
                </a:lnTo>
                <a:lnTo>
                  <a:pt x="1536" y="2457"/>
                </a:lnTo>
                <a:lnTo>
                  <a:pt x="1534" y="2457"/>
                </a:lnTo>
                <a:lnTo>
                  <a:pt x="1534" y="2455"/>
                </a:lnTo>
                <a:lnTo>
                  <a:pt x="1532" y="2455"/>
                </a:lnTo>
                <a:lnTo>
                  <a:pt x="1532" y="2455"/>
                </a:lnTo>
                <a:lnTo>
                  <a:pt x="1532" y="2457"/>
                </a:lnTo>
                <a:lnTo>
                  <a:pt x="1532" y="2457"/>
                </a:lnTo>
                <a:lnTo>
                  <a:pt x="1534" y="2459"/>
                </a:lnTo>
                <a:lnTo>
                  <a:pt x="1534" y="2461"/>
                </a:lnTo>
                <a:lnTo>
                  <a:pt x="1534" y="2461"/>
                </a:lnTo>
                <a:lnTo>
                  <a:pt x="1536" y="2461"/>
                </a:lnTo>
                <a:lnTo>
                  <a:pt x="1536" y="2464"/>
                </a:lnTo>
                <a:lnTo>
                  <a:pt x="1536" y="2464"/>
                </a:lnTo>
                <a:lnTo>
                  <a:pt x="1536" y="2466"/>
                </a:lnTo>
                <a:lnTo>
                  <a:pt x="1536" y="2466"/>
                </a:lnTo>
                <a:lnTo>
                  <a:pt x="1540" y="2466"/>
                </a:lnTo>
                <a:lnTo>
                  <a:pt x="1542" y="2466"/>
                </a:lnTo>
                <a:lnTo>
                  <a:pt x="1544" y="2466"/>
                </a:lnTo>
                <a:lnTo>
                  <a:pt x="1546" y="2466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6"/>
                </a:lnTo>
                <a:lnTo>
                  <a:pt x="1546" y="2468"/>
                </a:lnTo>
                <a:lnTo>
                  <a:pt x="1544" y="2468"/>
                </a:lnTo>
                <a:lnTo>
                  <a:pt x="1540" y="2470"/>
                </a:lnTo>
                <a:lnTo>
                  <a:pt x="1542" y="2470"/>
                </a:lnTo>
                <a:lnTo>
                  <a:pt x="1544" y="2472"/>
                </a:lnTo>
                <a:lnTo>
                  <a:pt x="1544" y="2474"/>
                </a:lnTo>
                <a:lnTo>
                  <a:pt x="1548" y="2474"/>
                </a:lnTo>
                <a:lnTo>
                  <a:pt x="1548" y="2474"/>
                </a:lnTo>
                <a:lnTo>
                  <a:pt x="1551" y="2474"/>
                </a:lnTo>
                <a:lnTo>
                  <a:pt x="1551" y="2472"/>
                </a:lnTo>
                <a:lnTo>
                  <a:pt x="1551" y="2470"/>
                </a:lnTo>
                <a:lnTo>
                  <a:pt x="1551" y="2468"/>
                </a:lnTo>
                <a:lnTo>
                  <a:pt x="1553" y="2468"/>
                </a:lnTo>
                <a:lnTo>
                  <a:pt x="1553" y="2466"/>
                </a:lnTo>
                <a:lnTo>
                  <a:pt x="1553" y="2464"/>
                </a:lnTo>
                <a:lnTo>
                  <a:pt x="1555" y="2464"/>
                </a:lnTo>
                <a:lnTo>
                  <a:pt x="1555" y="2464"/>
                </a:lnTo>
                <a:lnTo>
                  <a:pt x="1557" y="2464"/>
                </a:lnTo>
                <a:lnTo>
                  <a:pt x="1557" y="2466"/>
                </a:lnTo>
                <a:lnTo>
                  <a:pt x="1559" y="2466"/>
                </a:lnTo>
                <a:lnTo>
                  <a:pt x="1561" y="2464"/>
                </a:lnTo>
                <a:lnTo>
                  <a:pt x="1561" y="2464"/>
                </a:lnTo>
                <a:lnTo>
                  <a:pt x="1567" y="2464"/>
                </a:lnTo>
                <a:lnTo>
                  <a:pt x="1569" y="2464"/>
                </a:lnTo>
                <a:lnTo>
                  <a:pt x="1571" y="2466"/>
                </a:lnTo>
                <a:lnTo>
                  <a:pt x="1571" y="2466"/>
                </a:lnTo>
                <a:lnTo>
                  <a:pt x="1571" y="2466"/>
                </a:lnTo>
                <a:lnTo>
                  <a:pt x="1567" y="2466"/>
                </a:lnTo>
                <a:lnTo>
                  <a:pt x="1565" y="2466"/>
                </a:lnTo>
                <a:lnTo>
                  <a:pt x="1563" y="2466"/>
                </a:lnTo>
                <a:lnTo>
                  <a:pt x="1559" y="2470"/>
                </a:lnTo>
                <a:lnTo>
                  <a:pt x="1555" y="2470"/>
                </a:lnTo>
                <a:lnTo>
                  <a:pt x="1555" y="2468"/>
                </a:lnTo>
                <a:lnTo>
                  <a:pt x="1555" y="2468"/>
                </a:lnTo>
                <a:lnTo>
                  <a:pt x="1555" y="2468"/>
                </a:lnTo>
                <a:lnTo>
                  <a:pt x="1553" y="2470"/>
                </a:lnTo>
                <a:lnTo>
                  <a:pt x="1553" y="2470"/>
                </a:lnTo>
                <a:lnTo>
                  <a:pt x="1551" y="2472"/>
                </a:lnTo>
                <a:lnTo>
                  <a:pt x="1551" y="2476"/>
                </a:lnTo>
                <a:lnTo>
                  <a:pt x="1551" y="2476"/>
                </a:lnTo>
                <a:lnTo>
                  <a:pt x="1548" y="2478"/>
                </a:lnTo>
                <a:lnTo>
                  <a:pt x="1551" y="2478"/>
                </a:lnTo>
                <a:lnTo>
                  <a:pt x="1555" y="2480"/>
                </a:lnTo>
                <a:lnTo>
                  <a:pt x="1557" y="2482"/>
                </a:lnTo>
                <a:lnTo>
                  <a:pt x="1557" y="2480"/>
                </a:lnTo>
                <a:lnTo>
                  <a:pt x="1557" y="2478"/>
                </a:lnTo>
                <a:lnTo>
                  <a:pt x="1559" y="2478"/>
                </a:lnTo>
                <a:lnTo>
                  <a:pt x="1561" y="2476"/>
                </a:lnTo>
                <a:lnTo>
                  <a:pt x="1563" y="2474"/>
                </a:lnTo>
                <a:lnTo>
                  <a:pt x="1565" y="2472"/>
                </a:lnTo>
                <a:lnTo>
                  <a:pt x="1574" y="2468"/>
                </a:lnTo>
                <a:lnTo>
                  <a:pt x="1576" y="2470"/>
                </a:lnTo>
                <a:lnTo>
                  <a:pt x="1578" y="2470"/>
                </a:lnTo>
                <a:lnTo>
                  <a:pt x="1578" y="2470"/>
                </a:lnTo>
                <a:lnTo>
                  <a:pt x="1576" y="2472"/>
                </a:lnTo>
                <a:lnTo>
                  <a:pt x="1576" y="2474"/>
                </a:lnTo>
                <a:lnTo>
                  <a:pt x="1574" y="2474"/>
                </a:lnTo>
                <a:lnTo>
                  <a:pt x="1569" y="2478"/>
                </a:lnTo>
                <a:lnTo>
                  <a:pt x="1567" y="2482"/>
                </a:lnTo>
                <a:lnTo>
                  <a:pt x="1565" y="2482"/>
                </a:lnTo>
                <a:lnTo>
                  <a:pt x="1565" y="2482"/>
                </a:lnTo>
                <a:lnTo>
                  <a:pt x="1567" y="2482"/>
                </a:lnTo>
                <a:lnTo>
                  <a:pt x="1567" y="2480"/>
                </a:lnTo>
                <a:lnTo>
                  <a:pt x="1567" y="2478"/>
                </a:lnTo>
                <a:lnTo>
                  <a:pt x="1565" y="2478"/>
                </a:lnTo>
                <a:lnTo>
                  <a:pt x="1563" y="2478"/>
                </a:lnTo>
                <a:lnTo>
                  <a:pt x="1561" y="2478"/>
                </a:lnTo>
                <a:lnTo>
                  <a:pt x="1561" y="2478"/>
                </a:lnTo>
                <a:lnTo>
                  <a:pt x="1559" y="2480"/>
                </a:lnTo>
                <a:lnTo>
                  <a:pt x="1559" y="2480"/>
                </a:lnTo>
                <a:lnTo>
                  <a:pt x="1559" y="2482"/>
                </a:lnTo>
                <a:lnTo>
                  <a:pt x="1563" y="2484"/>
                </a:lnTo>
                <a:lnTo>
                  <a:pt x="1563" y="2487"/>
                </a:lnTo>
                <a:lnTo>
                  <a:pt x="1567" y="2487"/>
                </a:lnTo>
                <a:lnTo>
                  <a:pt x="1569" y="2489"/>
                </a:lnTo>
                <a:lnTo>
                  <a:pt x="1574" y="2489"/>
                </a:lnTo>
                <a:lnTo>
                  <a:pt x="1576" y="2491"/>
                </a:lnTo>
                <a:lnTo>
                  <a:pt x="1578" y="2489"/>
                </a:lnTo>
                <a:lnTo>
                  <a:pt x="1580" y="2489"/>
                </a:lnTo>
                <a:lnTo>
                  <a:pt x="1580" y="2484"/>
                </a:lnTo>
                <a:lnTo>
                  <a:pt x="1580" y="2482"/>
                </a:lnTo>
                <a:lnTo>
                  <a:pt x="1580" y="2480"/>
                </a:lnTo>
                <a:lnTo>
                  <a:pt x="1580" y="2476"/>
                </a:lnTo>
                <a:lnTo>
                  <a:pt x="1582" y="2472"/>
                </a:lnTo>
                <a:lnTo>
                  <a:pt x="1582" y="2470"/>
                </a:lnTo>
                <a:lnTo>
                  <a:pt x="1582" y="2468"/>
                </a:lnTo>
                <a:lnTo>
                  <a:pt x="1584" y="2468"/>
                </a:lnTo>
                <a:lnTo>
                  <a:pt x="1586" y="2466"/>
                </a:lnTo>
                <a:lnTo>
                  <a:pt x="1588" y="2466"/>
                </a:lnTo>
                <a:lnTo>
                  <a:pt x="1595" y="2464"/>
                </a:lnTo>
                <a:lnTo>
                  <a:pt x="1597" y="2464"/>
                </a:lnTo>
                <a:lnTo>
                  <a:pt x="1599" y="2461"/>
                </a:lnTo>
                <a:lnTo>
                  <a:pt x="1601" y="2461"/>
                </a:lnTo>
                <a:lnTo>
                  <a:pt x="1601" y="2459"/>
                </a:lnTo>
                <a:lnTo>
                  <a:pt x="1605" y="2457"/>
                </a:lnTo>
                <a:lnTo>
                  <a:pt x="1607" y="2457"/>
                </a:lnTo>
                <a:lnTo>
                  <a:pt x="1607" y="2459"/>
                </a:lnTo>
                <a:lnTo>
                  <a:pt x="1615" y="2459"/>
                </a:lnTo>
                <a:lnTo>
                  <a:pt x="1618" y="2459"/>
                </a:lnTo>
                <a:lnTo>
                  <a:pt x="1615" y="2457"/>
                </a:lnTo>
                <a:lnTo>
                  <a:pt x="1613" y="2453"/>
                </a:lnTo>
                <a:lnTo>
                  <a:pt x="1609" y="2449"/>
                </a:lnTo>
                <a:lnTo>
                  <a:pt x="1609" y="2447"/>
                </a:lnTo>
                <a:lnTo>
                  <a:pt x="1607" y="2447"/>
                </a:lnTo>
                <a:lnTo>
                  <a:pt x="1605" y="2447"/>
                </a:lnTo>
                <a:lnTo>
                  <a:pt x="1603" y="2447"/>
                </a:lnTo>
                <a:lnTo>
                  <a:pt x="1603" y="2447"/>
                </a:lnTo>
                <a:lnTo>
                  <a:pt x="1601" y="2445"/>
                </a:lnTo>
                <a:lnTo>
                  <a:pt x="1603" y="2445"/>
                </a:lnTo>
                <a:lnTo>
                  <a:pt x="1605" y="2445"/>
                </a:lnTo>
                <a:lnTo>
                  <a:pt x="1607" y="2445"/>
                </a:lnTo>
                <a:lnTo>
                  <a:pt x="1607" y="2443"/>
                </a:lnTo>
                <a:lnTo>
                  <a:pt x="1607" y="2443"/>
                </a:lnTo>
                <a:lnTo>
                  <a:pt x="1607" y="2440"/>
                </a:lnTo>
                <a:lnTo>
                  <a:pt x="1605" y="2436"/>
                </a:lnTo>
                <a:lnTo>
                  <a:pt x="1605" y="2434"/>
                </a:lnTo>
                <a:lnTo>
                  <a:pt x="1605" y="2434"/>
                </a:lnTo>
                <a:lnTo>
                  <a:pt x="1603" y="2434"/>
                </a:lnTo>
                <a:lnTo>
                  <a:pt x="1603" y="2434"/>
                </a:lnTo>
                <a:lnTo>
                  <a:pt x="1605" y="2434"/>
                </a:lnTo>
                <a:lnTo>
                  <a:pt x="1605" y="2432"/>
                </a:lnTo>
                <a:lnTo>
                  <a:pt x="1605" y="2430"/>
                </a:lnTo>
                <a:lnTo>
                  <a:pt x="1607" y="2426"/>
                </a:lnTo>
                <a:lnTo>
                  <a:pt x="1607" y="2426"/>
                </a:lnTo>
                <a:lnTo>
                  <a:pt x="1609" y="2422"/>
                </a:lnTo>
                <a:lnTo>
                  <a:pt x="1611" y="2422"/>
                </a:lnTo>
                <a:lnTo>
                  <a:pt x="1613" y="2419"/>
                </a:lnTo>
                <a:lnTo>
                  <a:pt x="1615" y="2419"/>
                </a:lnTo>
                <a:lnTo>
                  <a:pt x="1615" y="2417"/>
                </a:lnTo>
                <a:lnTo>
                  <a:pt x="1615" y="2417"/>
                </a:lnTo>
                <a:lnTo>
                  <a:pt x="1615" y="2415"/>
                </a:lnTo>
                <a:lnTo>
                  <a:pt x="1613" y="2415"/>
                </a:lnTo>
                <a:lnTo>
                  <a:pt x="1611" y="2415"/>
                </a:lnTo>
                <a:lnTo>
                  <a:pt x="1609" y="2415"/>
                </a:lnTo>
                <a:lnTo>
                  <a:pt x="1609" y="2415"/>
                </a:lnTo>
                <a:lnTo>
                  <a:pt x="1613" y="2413"/>
                </a:lnTo>
                <a:lnTo>
                  <a:pt x="1613" y="2413"/>
                </a:lnTo>
                <a:lnTo>
                  <a:pt x="1613" y="2411"/>
                </a:lnTo>
                <a:lnTo>
                  <a:pt x="1613" y="2411"/>
                </a:lnTo>
                <a:lnTo>
                  <a:pt x="1613" y="2413"/>
                </a:lnTo>
                <a:lnTo>
                  <a:pt x="1615" y="2415"/>
                </a:lnTo>
                <a:lnTo>
                  <a:pt x="1618" y="2415"/>
                </a:lnTo>
                <a:lnTo>
                  <a:pt x="1620" y="2417"/>
                </a:lnTo>
                <a:lnTo>
                  <a:pt x="1620" y="2417"/>
                </a:lnTo>
                <a:lnTo>
                  <a:pt x="1624" y="2415"/>
                </a:lnTo>
                <a:lnTo>
                  <a:pt x="1626" y="2413"/>
                </a:lnTo>
                <a:lnTo>
                  <a:pt x="1626" y="2413"/>
                </a:lnTo>
                <a:lnTo>
                  <a:pt x="1628" y="2403"/>
                </a:lnTo>
                <a:lnTo>
                  <a:pt x="1628" y="2403"/>
                </a:lnTo>
                <a:lnTo>
                  <a:pt x="1628" y="2401"/>
                </a:lnTo>
                <a:lnTo>
                  <a:pt x="1630" y="2396"/>
                </a:lnTo>
                <a:lnTo>
                  <a:pt x="1632" y="2394"/>
                </a:lnTo>
                <a:lnTo>
                  <a:pt x="1634" y="2390"/>
                </a:lnTo>
                <a:lnTo>
                  <a:pt x="1636" y="2390"/>
                </a:lnTo>
                <a:lnTo>
                  <a:pt x="1641" y="2388"/>
                </a:lnTo>
                <a:lnTo>
                  <a:pt x="1643" y="2386"/>
                </a:lnTo>
                <a:lnTo>
                  <a:pt x="1645" y="2384"/>
                </a:lnTo>
                <a:lnTo>
                  <a:pt x="1651" y="2380"/>
                </a:lnTo>
                <a:lnTo>
                  <a:pt x="1653" y="2380"/>
                </a:lnTo>
                <a:lnTo>
                  <a:pt x="1653" y="2378"/>
                </a:lnTo>
                <a:lnTo>
                  <a:pt x="1655" y="2378"/>
                </a:lnTo>
                <a:lnTo>
                  <a:pt x="1653" y="2375"/>
                </a:lnTo>
                <a:lnTo>
                  <a:pt x="1653" y="2375"/>
                </a:lnTo>
                <a:lnTo>
                  <a:pt x="1651" y="2375"/>
                </a:lnTo>
                <a:lnTo>
                  <a:pt x="1649" y="2375"/>
                </a:lnTo>
                <a:lnTo>
                  <a:pt x="1649" y="2375"/>
                </a:lnTo>
                <a:lnTo>
                  <a:pt x="1651" y="2375"/>
                </a:lnTo>
                <a:lnTo>
                  <a:pt x="1653" y="2373"/>
                </a:lnTo>
                <a:lnTo>
                  <a:pt x="1653" y="2371"/>
                </a:lnTo>
                <a:lnTo>
                  <a:pt x="1655" y="2371"/>
                </a:lnTo>
                <a:lnTo>
                  <a:pt x="1655" y="2367"/>
                </a:lnTo>
                <a:lnTo>
                  <a:pt x="1655" y="2365"/>
                </a:lnTo>
                <a:lnTo>
                  <a:pt x="1653" y="2363"/>
                </a:lnTo>
                <a:lnTo>
                  <a:pt x="1651" y="2363"/>
                </a:lnTo>
                <a:lnTo>
                  <a:pt x="1643" y="2361"/>
                </a:lnTo>
                <a:lnTo>
                  <a:pt x="1641" y="2361"/>
                </a:lnTo>
                <a:lnTo>
                  <a:pt x="1632" y="2352"/>
                </a:lnTo>
                <a:lnTo>
                  <a:pt x="1630" y="2350"/>
                </a:lnTo>
                <a:lnTo>
                  <a:pt x="1628" y="2348"/>
                </a:lnTo>
                <a:lnTo>
                  <a:pt x="1628" y="2346"/>
                </a:lnTo>
                <a:lnTo>
                  <a:pt x="1628" y="2346"/>
                </a:lnTo>
                <a:lnTo>
                  <a:pt x="1628" y="2344"/>
                </a:lnTo>
                <a:lnTo>
                  <a:pt x="1628" y="2342"/>
                </a:lnTo>
                <a:lnTo>
                  <a:pt x="1632" y="2338"/>
                </a:lnTo>
                <a:lnTo>
                  <a:pt x="1634" y="2336"/>
                </a:lnTo>
                <a:lnTo>
                  <a:pt x="1639" y="2329"/>
                </a:lnTo>
                <a:lnTo>
                  <a:pt x="1639" y="2329"/>
                </a:lnTo>
                <a:lnTo>
                  <a:pt x="1643" y="2327"/>
                </a:lnTo>
                <a:lnTo>
                  <a:pt x="1645" y="2327"/>
                </a:lnTo>
                <a:lnTo>
                  <a:pt x="1645" y="2327"/>
                </a:lnTo>
                <a:lnTo>
                  <a:pt x="1647" y="2325"/>
                </a:lnTo>
                <a:lnTo>
                  <a:pt x="1649" y="2323"/>
                </a:lnTo>
                <a:lnTo>
                  <a:pt x="1655" y="2325"/>
                </a:lnTo>
                <a:lnTo>
                  <a:pt x="1657" y="2325"/>
                </a:lnTo>
                <a:lnTo>
                  <a:pt x="1657" y="2323"/>
                </a:lnTo>
                <a:lnTo>
                  <a:pt x="1657" y="2323"/>
                </a:lnTo>
                <a:lnTo>
                  <a:pt x="1655" y="2321"/>
                </a:lnTo>
                <a:lnTo>
                  <a:pt x="1657" y="2319"/>
                </a:lnTo>
                <a:lnTo>
                  <a:pt x="1662" y="2315"/>
                </a:lnTo>
                <a:lnTo>
                  <a:pt x="1662" y="2313"/>
                </a:lnTo>
                <a:lnTo>
                  <a:pt x="1662" y="2313"/>
                </a:lnTo>
                <a:lnTo>
                  <a:pt x="1662" y="2310"/>
                </a:lnTo>
                <a:lnTo>
                  <a:pt x="1662" y="2308"/>
                </a:lnTo>
                <a:lnTo>
                  <a:pt x="1662" y="2302"/>
                </a:lnTo>
                <a:lnTo>
                  <a:pt x="1662" y="2300"/>
                </a:lnTo>
                <a:lnTo>
                  <a:pt x="1662" y="2300"/>
                </a:lnTo>
                <a:lnTo>
                  <a:pt x="1664" y="2298"/>
                </a:lnTo>
                <a:lnTo>
                  <a:pt x="1666" y="2294"/>
                </a:lnTo>
                <a:lnTo>
                  <a:pt x="1668" y="2292"/>
                </a:lnTo>
                <a:lnTo>
                  <a:pt x="1670" y="2292"/>
                </a:lnTo>
                <a:lnTo>
                  <a:pt x="1674" y="2290"/>
                </a:lnTo>
                <a:lnTo>
                  <a:pt x="1674" y="2290"/>
                </a:lnTo>
                <a:lnTo>
                  <a:pt x="1676" y="2290"/>
                </a:lnTo>
                <a:lnTo>
                  <a:pt x="1674" y="2287"/>
                </a:lnTo>
                <a:lnTo>
                  <a:pt x="1674" y="2287"/>
                </a:lnTo>
                <a:lnTo>
                  <a:pt x="1672" y="2287"/>
                </a:lnTo>
                <a:lnTo>
                  <a:pt x="1666" y="2285"/>
                </a:lnTo>
                <a:lnTo>
                  <a:pt x="1666" y="2283"/>
                </a:lnTo>
                <a:lnTo>
                  <a:pt x="1668" y="2283"/>
                </a:lnTo>
                <a:lnTo>
                  <a:pt x="1672" y="2281"/>
                </a:lnTo>
                <a:lnTo>
                  <a:pt x="1674" y="2281"/>
                </a:lnTo>
                <a:lnTo>
                  <a:pt x="1676" y="2281"/>
                </a:lnTo>
                <a:lnTo>
                  <a:pt x="1676" y="2283"/>
                </a:lnTo>
                <a:lnTo>
                  <a:pt x="1678" y="2285"/>
                </a:lnTo>
                <a:lnTo>
                  <a:pt x="1678" y="2287"/>
                </a:lnTo>
                <a:lnTo>
                  <a:pt x="1680" y="2287"/>
                </a:lnTo>
                <a:lnTo>
                  <a:pt x="1685" y="2285"/>
                </a:lnTo>
                <a:lnTo>
                  <a:pt x="1685" y="2285"/>
                </a:lnTo>
                <a:lnTo>
                  <a:pt x="1687" y="2283"/>
                </a:lnTo>
                <a:lnTo>
                  <a:pt x="1687" y="2281"/>
                </a:lnTo>
                <a:lnTo>
                  <a:pt x="1687" y="2279"/>
                </a:lnTo>
                <a:lnTo>
                  <a:pt x="1687" y="2277"/>
                </a:lnTo>
                <a:lnTo>
                  <a:pt x="1685" y="2275"/>
                </a:lnTo>
                <a:lnTo>
                  <a:pt x="1685" y="2275"/>
                </a:lnTo>
                <a:lnTo>
                  <a:pt x="1683" y="2275"/>
                </a:lnTo>
                <a:lnTo>
                  <a:pt x="1683" y="2275"/>
                </a:lnTo>
                <a:lnTo>
                  <a:pt x="1678" y="2275"/>
                </a:lnTo>
                <a:lnTo>
                  <a:pt x="1676" y="2275"/>
                </a:lnTo>
                <a:lnTo>
                  <a:pt x="1676" y="2277"/>
                </a:lnTo>
                <a:lnTo>
                  <a:pt x="1680" y="2277"/>
                </a:lnTo>
                <a:lnTo>
                  <a:pt x="1680" y="2277"/>
                </a:lnTo>
                <a:lnTo>
                  <a:pt x="1678" y="2279"/>
                </a:lnTo>
                <a:lnTo>
                  <a:pt x="1676" y="2279"/>
                </a:lnTo>
                <a:lnTo>
                  <a:pt x="1674" y="2279"/>
                </a:lnTo>
                <a:lnTo>
                  <a:pt x="1672" y="2279"/>
                </a:lnTo>
                <a:lnTo>
                  <a:pt x="1672" y="2279"/>
                </a:lnTo>
                <a:lnTo>
                  <a:pt x="1672" y="2277"/>
                </a:lnTo>
                <a:lnTo>
                  <a:pt x="1674" y="2277"/>
                </a:lnTo>
                <a:lnTo>
                  <a:pt x="1672" y="2277"/>
                </a:lnTo>
                <a:lnTo>
                  <a:pt x="1672" y="2277"/>
                </a:lnTo>
                <a:lnTo>
                  <a:pt x="1670" y="2275"/>
                </a:lnTo>
                <a:lnTo>
                  <a:pt x="1668" y="2275"/>
                </a:lnTo>
                <a:lnTo>
                  <a:pt x="1666" y="2273"/>
                </a:lnTo>
                <a:lnTo>
                  <a:pt x="1666" y="2271"/>
                </a:lnTo>
                <a:lnTo>
                  <a:pt x="1666" y="2266"/>
                </a:lnTo>
                <a:lnTo>
                  <a:pt x="1666" y="2264"/>
                </a:lnTo>
                <a:lnTo>
                  <a:pt x="1664" y="2258"/>
                </a:lnTo>
                <a:lnTo>
                  <a:pt x="1664" y="2256"/>
                </a:lnTo>
                <a:lnTo>
                  <a:pt x="1664" y="2254"/>
                </a:lnTo>
                <a:lnTo>
                  <a:pt x="1664" y="2252"/>
                </a:lnTo>
                <a:lnTo>
                  <a:pt x="1666" y="2252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2"/>
                </a:lnTo>
                <a:lnTo>
                  <a:pt x="1668" y="2252"/>
                </a:lnTo>
                <a:lnTo>
                  <a:pt x="1672" y="2252"/>
                </a:lnTo>
                <a:lnTo>
                  <a:pt x="1674" y="2254"/>
                </a:lnTo>
                <a:lnTo>
                  <a:pt x="1678" y="2254"/>
                </a:lnTo>
                <a:lnTo>
                  <a:pt x="1685" y="2258"/>
                </a:lnTo>
                <a:lnTo>
                  <a:pt x="1687" y="2258"/>
                </a:lnTo>
                <a:lnTo>
                  <a:pt x="1691" y="2258"/>
                </a:lnTo>
                <a:lnTo>
                  <a:pt x="1695" y="2256"/>
                </a:lnTo>
                <a:lnTo>
                  <a:pt x="1697" y="2256"/>
                </a:lnTo>
                <a:lnTo>
                  <a:pt x="1703" y="2254"/>
                </a:lnTo>
                <a:lnTo>
                  <a:pt x="1706" y="2252"/>
                </a:lnTo>
                <a:lnTo>
                  <a:pt x="1706" y="2250"/>
                </a:lnTo>
                <a:lnTo>
                  <a:pt x="1703" y="2245"/>
                </a:lnTo>
                <a:lnTo>
                  <a:pt x="1703" y="2243"/>
                </a:lnTo>
                <a:lnTo>
                  <a:pt x="1703" y="2241"/>
                </a:lnTo>
                <a:lnTo>
                  <a:pt x="1706" y="2237"/>
                </a:lnTo>
                <a:lnTo>
                  <a:pt x="1706" y="2235"/>
                </a:lnTo>
                <a:lnTo>
                  <a:pt x="1706" y="2235"/>
                </a:lnTo>
                <a:lnTo>
                  <a:pt x="1708" y="2235"/>
                </a:lnTo>
                <a:lnTo>
                  <a:pt x="1708" y="2231"/>
                </a:lnTo>
                <a:lnTo>
                  <a:pt x="1708" y="2229"/>
                </a:lnTo>
                <a:lnTo>
                  <a:pt x="1708" y="2229"/>
                </a:lnTo>
                <a:lnTo>
                  <a:pt x="1708" y="2227"/>
                </a:lnTo>
                <a:lnTo>
                  <a:pt x="1708" y="2227"/>
                </a:lnTo>
                <a:lnTo>
                  <a:pt x="1708" y="2227"/>
                </a:lnTo>
                <a:lnTo>
                  <a:pt x="1706" y="2225"/>
                </a:lnTo>
                <a:lnTo>
                  <a:pt x="1706" y="2225"/>
                </a:lnTo>
                <a:lnTo>
                  <a:pt x="1706" y="2222"/>
                </a:lnTo>
                <a:lnTo>
                  <a:pt x="1706" y="2220"/>
                </a:lnTo>
                <a:lnTo>
                  <a:pt x="1703" y="2218"/>
                </a:lnTo>
                <a:lnTo>
                  <a:pt x="1706" y="2218"/>
                </a:lnTo>
                <a:lnTo>
                  <a:pt x="1708" y="2218"/>
                </a:lnTo>
                <a:lnTo>
                  <a:pt x="1708" y="2220"/>
                </a:lnTo>
                <a:lnTo>
                  <a:pt x="1712" y="2220"/>
                </a:lnTo>
                <a:lnTo>
                  <a:pt x="1716" y="2220"/>
                </a:lnTo>
                <a:lnTo>
                  <a:pt x="1718" y="2220"/>
                </a:lnTo>
                <a:lnTo>
                  <a:pt x="1722" y="2220"/>
                </a:lnTo>
                <a:lnTo>
                  <a:pt x="1724" y="2220"/>
                </a:lnTo>
                <a:lnTo>
                  <a:pt x="1741" y="2218"/>
                </a:lnTo>
                <a:lnTo>
                  <a:pt x="1743" y="2218"/>
                </a:lnTo>
                <a:lnTo>
                  <a:pt x="1754" y="2216"/>
                </a:lnTo>
                <a:lnTo>
                  <a:pt x="1764" y="2212"/>
                </a:lnTo>
                <a:lnTo>
                  <a:pt x="1773" y="2208"/>
                </a:lnTo>
                <a:lnTo>
                  <a:pt x="1775" y="2206"/>
                </a:lnTo>
                <a:lnTo>
                  <a:pt x="1775" y="2204"/>
                </a:lnTo>
                <a:lnTo>
                  <a:pt x="1777" y="2199"/>
                </a:lnTo>
                <a:lnTo>
                  <a:pt x="1781" y="2195"/>
                </a:lnTo>
                <a:lnTo>
                  <a:pt x="1785" y="2187"/>
                </a:lnTo>
                <a:lnTo>
                  <a:pt x="1787" y="2185"/>
                </a:lnTo>
                <a:lnTo>
                  <a:pt x="1787" y="2183"/>
                </a:lnTo>
                <a:lnTo>
                  <a:pt x="1787" y="2178"/>
                </a:lnTo>
                <a:lnTo>
                  <a:pt x="1785" y="2178"/>
                </a:lnTo>
                <a:lnTo>
                  <a:pt x="1785" y="2176"/>
                </a:lnTo>
                <a:lnTo>
                  <a:pt x="1783" y="2176"/>
                </a:lnTo>
                <a:lnTo>
                  <a:pt x="1781" y="2176"/>
                </a:lnTo>
                <a:lnTo>
                  <a:pt x="1779" y="2174"/>
                </a:lnTo>
                <a:lnTo>
                  <a:pt x="1777" y="2172"/>
                </a:lnTo>
                <a:lnTo>
                  <a:pt x="1777" y="2170"/>
                </a:lnTo>
                <a:lnTo>
                  <a:pt x="1777" y="2166"/>
                </a:lnTo>
                <a:lnTo>
                  <a:pt x="1779" y="2164"/>
                </a:lnTo>
                <a:lnTo>
                  <a:pt x="1779" y="2162"/>
                </a:lnTo>
                <a:lnTo>
                  <a:pt x="1777" y="2157"/>
                </a:lnTo>
                <a:lnTo>
                  <a:pt x="1775" y="2155"/>
                </a:lnTo>
                <a:lnTo>
                  <a:pt x="1771" y="2153"/>
                </a:lnTo>
                <a:lnTo>
                  <a:pt x="1764" y="2149"/>
                </a:lnTo>
                <a:lnTo>
                  <a:pt x="1762" y="2147"/>
                </a:lnTo>
                <a:lnTo>
                  <a:pt x="1760" y="2147"/>
                </a:lnTo>
                <a:lnTo>
                  <a:pt x="1760" y="2143"/>
                </a:lnTo>
                <a:lnTo>
                  <a:pt x="1760" y="2143"/>
                </a:lnTo>
                <a:lnTo>
                  <a:pt x="1762" y="2143"/>
                </a:lnTo>
                <a:lnTo>
                  <a:pt x="1762" y="2143"/>
                </a:lnTo>
                <a:lnTo>
                  <a:pt x="1762" y="2139"/>
                </a:lnTo>
                <a:lnTo>
                  <a:pt x="1762" y="2139"/>
                </a:lnTo>
                <a:lnTo>
                  <a:pt x="1760" y="2136"/>
                </a:lnTo>
                <a:lnTo>
                  <a:pt x="1760" y="2134"/>
                </a:lnTo>
                <a:lnTo>
                  <a:pt x="1760" y="2132"/>
                </a:lnTo>
                <a:lnTo>
                  <a:pt x="1760" y="2128"/>
                </a:lnTo>
                <a:lnTo>
                  <a:pt x="1762" y="2124"/>
                </a:lnTo>
                <a:lnTo>
                  <a:pt x="1762" y="2124"/>
                </a:lnTo>
                <a:lnTo>
                  <a:pt x="1762" y="2124"/>
                </a:lnTo>
                <a:lnTo>
                  <a:pt x="1764" y="2124"/>
                </a:lnTo>
                <a:lnTo>
                  <a:pt x="1764" y="2122"/>
                </a:lnTo>
                <a:lnTo>
                  <a:pt x="1764" y="2122"/>
                </a:lnTo>
                <a:lnTo>
                  <a:pt x="1764" y="2115"/>
                </a:lnTo>
                <a:lnTo>
                  <a:pt x="1764" y="2113"/>
                </a:lnTo>
                <a:lnTo>
                  <a:pt x="1764" y="2115"/>
                </a:lnTo>
                <a:lnTo>
                  <a:pt x="1766" y="2120"/>
                </a:lnTo>
                <a:lnTo>
                  <a:pt x="1766" y="2122"/>
                </a:lnTo>
                <a:lnTo>
                  <a:pt x="1766" y="2122"/>
                </a:lnTo>
                <a:lnTo>
                  <a:pt x="1764" y="2124"/>
                </a:lnTo>
                <a:lnTo>
                  <a:pt x="1764" y="2124"/>
                </a:lnTo>
                <a:lnTo>
                  <a:pt x="1764" y="2124"/>
                </a:lnTo>
                <a:lnTo>
                  <a:pt x="1762" y="2126"/>
                </a:lnTo>
                <a:lnTo>
                  <a:pt x="1762" y="2126"/>
                </a:lnTo>
                <a:lnTo>
                  <a:pt x="1762" y="2130"/>
                </a:lnTo>
                <a:lnTo>
                  <a:pt x="1760" y="2134"/>
                </a:lnTo>
                <a:lnTo>
                  <a:pt x="1762" y="2136"/>
                </a:lnTo>
                <a:lnTo>
                  <a:pt x="1764" y="2141"/>
                </a:lnTo>
                <a:lnTo>
                  <a:pt x="1768" y="2143"/>
                </a:lnTo>
                <a:lnTo>
                  <a:pt x="1768" y="2145"/>
                </a:lnTo>
                <a:lnTo>
                  <a:pt x="1768" y="2145"/>
                </a:lnTo>
                <a:lnTo>
                  <a:pt x="1771" y="2147"/>
                </a:lnTo>
                <a:lnTo>
                  <a:pt x="1775" y="2145"/>
                </a:lnTo>
                <a:lnTo>
                  <a:pt x="1779" y="2147"/>
                </a:lnTo>
                <a:lnTo>
                  <a:pt x="1783" y="2149"/>
                </a:lnTo>
                <a:lnTo>
                  <a:pt x="1789" y="2151"/>
                </a:lnTo>
                <a:lnTo>
                  <a:pt x="1791" y="2153"/>
                </a:lnTo>
                <a:lnTo>
                  <a:pt x="1794" y="2153"/>
                </a:lnTo>
                <a:lnTo>
                  <a:pt x="1794" y="2153"/>
                </a:lnTo>
                <a:lnTo>
                  <a:pt x="1796" y="2153"/>
                </a:lnTo>
                <a:lnTo>
                  <a:pt x="1798" y="2151"/>
                </a:lnTo>
                <a:lnTo>
                  <a:pt x="1802" y="2151"/>
                </a:lnTo>
                <a:lnTo>
                  <a:pt x="1806" y="2151"/>
                </a:lnTo>
                <a:lnTo>
                  <a:pt x="1808" y="2153"/>
                </a:lnTo>
                <a:lnTo>
                  <a:pt x="1810" y="2153"/>
                </a:lnTo>
                <a:lnTo>
                  <a:pt x="1812" y="2153"/>
                </a:lnTo>
                <a:lnTo>
                  <a:pt x="1821" y="2151"/>
                </a:lnTo>
                <a:lnTo>
                  <a:pt x="1821" y="2149"/>
                </a:lnTo>
                <a:lnTo>
                  <a:pt x="1823" y="2149"/>
                </a:lnTo>
                <a:lnTo>
                  <a:pt x="1825" y="2147"/>
                </a:lnTo>
                <a:lnTo>
                  <a:pt x="1829" y="2145"/>
                </a:lnTo>
                <a:lnTo>
                  <a:pt x="1829" y="2143"/>
                </a:lnTo>
                <a:lnTo>
                  <a:pt x="1831" y="2139"/>
                </a:lnTo>
                <a:lnTo>
                  <a:pt x="1833" y="2136"/>
                </a:lnTo>
                <a:lnTo>
                  <a:pt x="1833" y="2134"/>
                </a:lnTo>
                <a:lnTo>
                  <a:pt x="1835" y="2134"/>
                </a:lnTo>
                <a:lnTo>
                  <a:pt x="1842" y="2128"/>
                </a:lnTo>
                <a:lnTo>
                  <a:pt x="1844" y="2126"/>
                </a:lnTo>
                <a:lnTo>
                  <a:pt x="1846" y="2124"/>
                </a:lnTo>
                <a:lnTo>
                  <a:pt x="1846" y="2120"/>
                </a:lnTo>
                <a:lnTo>
                  <a:pt x="1850" y="2113"/>
                </a:lnTo>
                <a:lnTo>
                  <a:pt x="1850" y="2111"/>
                </a:lnTo>
                <a:lnTo>
                  <a:pt x="1852" y="2109"/>
                </a:lnTo>
                <a:lnTo>
                  <a:pt x="1852" y="2109"/>
                </a:lnTo>
                <a:lnTo>
                  <a:pt x="1852" y="2107"/>
                </a:lnTo>
                <a:lnTo>
                  <a:pt x="1852" y="2105"/>
                </a:lnTo>
                <a:lnTo>
                  <a:pt x="1852" y="2105"/>
                </a:lnTo>
                <a:lnTo>
                  <a:pt x="1852" y="2101"/>
                </a:lnTo>
                <a:lnTo>
                  <a:pt x="1854" y="2101"/>
                </a:lnTo>
                <a:lnTo>
                  <a:pt x="1854" y="2099"/>
                </a:lnTo>
                <a:lnTo>
                  <a:pt x="1854" y="2097"/>
                </a:lnTo>
                <a:lnTo>
                  <a:pt x="1856" y="2097"/>
                </a:lnTo>
                <a:lnTo>
                  <a:pt x="1859" y="2095"/>
                </a:lnTo>
                <a:lnTo>
                  <a:pt x="1861" y="2092"/>
                </a:lnTo>
                <a:lnTo>
                  <a:pt x="1863" y="2092"/>
                </a:lnTo>
                <a:lnTo>
                  <a:pt x="1863" y="2090"/>
                </a:lnTo>
                <a:lnTo>
                  <a:pt x="1863" y="2090"/>
                </a:lnTo>
                <a:lnTo>
                  <a:pt x="1863" y="2088"/>
                </a:lnTo>
                <a:lnTo>
                  <a:pt x="1863" y="2086"/>
                </a:lnTo>
                <a:lnTo>
                  <a:pt x="1865" y="2086"/>
                </a:lnTo>
                <a:lnTo>
                  <a:pt x="1865" y="2086"/>
                </a:lnTo>
                <a:lnTo>
                  <a:pt x="1865" y="2084"/>
                </a:lnTo>
                <a:lnTo>
                  <a:pt x="1865" y="2082"/>
                </a:lnTo>
                <a:lnTo>
                  <a:pt x="1867" y="2082"/>
                </a:lnTo>
                <a:lnTo>
                  <a:pt x="1867" y="2080"/>
                </a:lnTo>
                <a:lnTo>
                  <a:pt x="1865" y="2078"/>
                </a:lnTo>
                <a:lnTo>
                  <a:pt x="1865" y="2078"/>
                </a:lnTo>
                <a:lnTo>
                  <a:pt x="1865" y="2076"/>
                </a:lnTo>
                <a:lnTo>
                  <a:pt x="1865" y="2076"/>
                </a:lnTo>
                <a:lnTo>
                  <a:pt x="1865" y="2078"/>
                </a:lnTo>
                <a:lnTo>
                  <a:pt x="1867" y="2078"/>
                </a:lnTo>
                <a:lnTo>
                  <a:pt x="1869" y="2080"/>
                </a:lnTo>
                <a:lnTo>
                  <a:pt x="1869" y="2080"/>
                </a:lnTo>
                <a:lnTo>
                  <a:pt x="1869" y="2080"/>
                </a:lnTo>
                <a:lnTo>
                  <a:pt x="1873" y="2078"/>
                </a:lnTo>
                <a:lnTo>
                  <a:pt x="1875" y="2080"/>
                </a:lnTo>
                <a:lnTo>
                  <a:pt x="1875" y="2080"/>
                </a:lnTo>
                <a:lnTo>
                  <a:pt x="1875" y="2082"/>
                </a:lnTo>
                <a:lnTo>
                  <a:pt x="1875" y="2082"/>
                </a:lnTo>
                <a:lnTo>
                  <a:pt x="1873" y="2082"/>
                </a:lnTo>
                <a:lnTo>
                  <a:pt x="1873" y="2082"/>
                </a:lnTo>
                <a:lnTo>
                  <a:pt x="1873" y="2086"/>
                </a:lnTo>
                <a:lnTo>
                  <a:pt x="1873" y="2088"/>
                </a:lnTo>
                <a:lnTo>
                  <a:pt x="1869" y="2088"/>
                </a:lnTo>
                <a:lnTo>
                  <a:pt x="1869" y="2090"/>
                </a:lnTo>
                <a:lnTo>
                  <a:pt x="1869" y="2092"/>
                </a:lnTo>
                <a:lnTo>
                  <a:pt x="1869" y="2092"/>
                </a:lnTo>
                <a:lnTo>
                  <a:pt x="1867" y="2092"/>
                </a:lnTo>
                <a:lnTo>
                  <a:pt x="1867" y="2092"/>
                </a:lnTo>
                <a:lnTo>
                  <a:pt x="1867" y="2095"/>
                </a:lnTo>
                <a:lnTo>
                  <a:pt x="1867" y="2097"/>
                </a:lnTo>
                <a:lnTo>
                  <a:pt x="1865" y="2099"/>
                </a:lnTo>
                <a:lnTo>
                  <a:pt x="1863" y="2099"/>
                </a:lnTo>
                <a:lnTo>
                  <a:pt x="1859" y="2103"/>
                </a:lnTo>
                <a:lnTo>
                  <a:pt x="1856" y="2103"/>
                </a:lnTo>
                <a:lnTo>
                  <a:pt x="1856" y="2103"/>
                </a:lnTo>
                <a:lnTo>
                  <a:pt x="1856" y="2105"/>
                </a:lnTo>
                <a:lnTo>
                  <a:pt x="1854" y="2103"/>
                </a:lnTo>
                <a:lnTo>
                  <a:pt x="1854" y="2103"/>
                </a:lnTo>
                <a:lnTo>
                  <a:pt x="1854" y="2105"/>
                </a:lnTo>
                <a:lnTo>
                  <a:pt x="1854" y="2107"/>
                </a:lnTo>
                <a:lnTo>
                  <a:pt x="1854" y="2107"/>
                </a:lnTo>
                <a:lnTo>
                  <a:pt x="1854" y="2109"/>
                </a:lnTo>
                <a:lnTo>
                  <a:pt x="1856" y="2107"/>
                </a:lnTo>
                <a:lnTo>
                  <a:pt x="1856" y="2105"/>
                </a:lnTo>
                <a:lnTo>
                  <a:pt x="1863" y="2101"/>
                </a:lnTo>
                <a:lnTo>
                  <a:pt x="1867" y="2099"/>
                </a:lnTo>
                <a:lnTo>
                  <a:pt x="1869" y="2095"/>
                </a:lnTo>
                <a:lnTo>
                  <a:pt x="1873" y="2092"/>
                </a:lnTo>
                <a:lnTo>
                  <a:pt x="1875" y="2088"/>
                </a:lnTo>
                <a:lnTo>
                  <a:pt x="1879" y="2082"/>
                </a:lnTo>
                <a:lnTo>
                  <a:pt x="1884" y="2071"/>
                </a:lnTo>
                <a:lnTo>
                  <a:pt x="1888" y="2065"/>
                </a:lnTo>
                <a:lnTo>
                  <a:pt x="1890" y="2061"/>
                </a:lnTo>
                <a:lnTo>
                  <a:pt x="1894" y="2057"/>
                </a:lnTo>
                <a:lnTo>
                  <a:pt x="1898" y="2055"/>
                </a:lnTo>
                <a:lnTo>
                  <a:pt x="1900" y="2053"/>
                </a:lnTo>
                <a:lnTo>
                  <a:pt x="1900" y="2051"/>
                </a:lnTo>
                <a:lnTo>
                  <a:pt x="1903" y="2048"/>
                </a:lnTo>
                <a:lnTo>
                  <a:pt x="1903" y="2046"/>
                </a:lnTo>
                <a:lnTo>
                  <a:pt x="1903" y="2044"/>
                </a:lnTo>
                <a:lnTo>
                  <a:pt x="1903" y="2040"/>
                </a:lnTo>
                <a:lnTo>
                  <a:pt x="1903" y="2036"/>
                </a:lnTo>
                <a:lnTo>
                  <a:pt x="1905" y="2034"/>
                </a:lnTo>
                <a:lnTo>
                  <a:pt x="1905" y="2032"/>
                </a:lnTo>
                <a:lnTo>
                  <a:pt x="1905" y="2032"/>
                </a:lnTo>
                <a:lnTo>
                  <a:pt x="1905" y="2030"/>
                </a:lnTo>
                <a:lnTo>
                  <a:pt x="1905" y="2030"/>
                </a:lnTo>
                <a:lnTo>
                  <a:pt x="1903" y="2025"/>
                </a:lnTo>
                <a:lnTo>
                  <a:pt x="1903" y="2023"/>
                </a:lnTo>
                <a:lnTo>
                  <a:pt x="1903" y="2023"/>
                </a:lnTo>
                <a:lnTo>
                  <a:pt x="1903" y="2021"/>
                </a:lnTo>
                <a:lnTo>
                  <a:pt x="1903" y="2019"/>
                </a:lnTo>
                <a:lnTo>
                  <a:pt x="1903" y="2019"/>
                </a:lnTo>
                <a:lnTo>
                  <a:pt x="1900" y="2017"/>
                </a:lnTo>
                <a:lnTo>
                  <a:pt x="1903" y="2017"/>
                </a:lnTo>
                <a:lnTo>
                  <a:pt x="1903" y="2017"/>
                </a:lnTo>
                <a:lnTo>
                  <a:pt x="1903" y="2015"/>
                </a:lnTo>
                <a:lnTo>
                  <a:pt x="1905" y="2013"/>
                </a:lnTo>
                <a:lnTo>
                  <a:pt x="1903" y="2011"/>
                </a:lnTo>
                <a:lnTo>
                  <a:pt x="1903" y="2011"/>
                </a:lnTo>
                <a:lnTo>
                  <a:pt x="1903" y="2011"/>
                </a:lnTo>
                <a:lnTo>
                  <a:pt x="1905" y="2011"/>
                </a:lnTo>
                <a:lnTo>
                  <a:pt x="1907" y="2006"/>
                </a:lnTo>
                <a:lnTo>
                  <a:pt x="1907" y="2006"/>
                </a:lnTo>
                <a:lnTo>
                  <a:pt x="1905" y="2006"/>
                </a:lnTo>
                <a:lnTo>
                  <a:pt x="1903" y="2004"/>
                </a:lnTo>
                <a:lnTo>
                  <a:pt x="1903" y="2002"/>
                </a:lnTo>
                <a:lnTo>
                  <a:pt x="1903" y="2004"/>
                </a:lnTo>
                <a:lnTo>
                  <a:pt x="1905" y="2004"/>
                </a:lnTo>
                <a:lnTo>
                  <a:pt x="1905" y="2004"/>
                </a:lnTo>
                <a:lnTo>
                  <a:pt x="1907" y="2004"/>
                </a:lnTo>
                <a:lnTo>
                  <a:pt x="1905" y="2002"/>
                </a:lnTo>
                <a:lnTo>
                  <a:pt x="1907" y="2002"/>
                </a:lnTo>
                <a:lnTo>
                  <a:pt x="1909" y="2002"/>
                </a:lnTo>
                <a:lnTo>
                  <a:pt x="1909" y="2002"/>
                </a:lnTo>
                <a:lnTo>
                  <a:pt x="1909" y="2004"/>
                </a:lnTo>
                <a:lnTo>
                  <a:pt x="1909" y="2004"/>
                </a:lnTo>
                <a:lnTo>
                  <a:pt x="1911" y="2000"/>
                </a:lnTo>
                <a:lnTo>
                  <a:pt x="1913" y="2000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5" y="1998"/>
                </a:lnTo>
                <a:lnTo>
                  <a:pt x="1915" y="1996"/>
                </a:lnTo>
                <a:lnTo>
                  <a:pt x="1917" y="1994"/>
                </a:lnTo>
                <a:lnTo>
                  <a:pt x="1926" y="1990"/>
                </a:lnTo>
                <a:lnTo>
                  <a:pt x="1930" y="1986"/>
                </a:lnTo>
                <a:lnTo>
                  <a:pt x="1932" y="1983"/>
                </a:lnTo>
                <a:lnTo>
                  <a:pt x="1942" y="1979"/>
                </a:lnTo>
                <a:lnTo>
                  <a:pt x="1944" y="1979"/>
                </a:lnTo>
                <a:lnTo>
                  <a:pt x="1947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7"/>
                </a:lnTo>
                <a:lnTo>
                  <a:pt x="1951" y="1977"/>
                </a:lnTo>
                <a:lnTo>
                  <a:pt x="1953" y="1975"/>
                </a:lnTo>
                <a:lnTo>
                  <a:pt x="1957" y="1973"/>
                </a:lnTo>
                <a:lnTo>
                  <a:pt x="1961" y="1973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69"/>
                </a:lnTo>
                <a:lnTo>
                  <a:pt x="1961" y="1969"/>
                </a:lnTo>
                <a:lnTo>
                  <a:pt x="1965" y="1967"/>
                </a:lnTo>
                <a:lnTo>
                  <a:pt x="1967" y="1967"/>
                </a:lnTo>
                <a:lnTo>
                  <a:pt x="1970" y="1967"/>
                </a:lnTo>
                <a:lnTo>
                  <a:pt x="1972" y="1967"/>
                </a:lnTo>
                <a:lnTo>
                  <a:pt x="1974" y="1967"/>
                </a:lnTo>
                <a:lnTo>
                  <a:pt x="1976" y="1967"/>
                </a:lnTo>
                <a:lnTo>
                  <a:pt x="1974" y="1969"/>
                </a:lnTo>
                <a:lnTo>
                  <a:pt x="1972" y="1967"/>
                </a:lnTo>
                <a:lnTo>
                  <a:pt x="1972" y="1969"/>
                </a:lnTo>
                <a:lnTo>
                  <a:pt x="1972" y="1969"/>
                </a:lnTo>
                <a:lnTo>
                  <a:pt x="1974" y="1969"/>
                </a:lnTo>
                <a:lnTo>
                  <a:pt x="1978" y="1969"/>
                </a:lnTo>
                <a:lnTo>
                  <a:pt x="1980" y="1967"/>
                </a:lnTo>
                <a:lnTo>
                  <a:pt x="1982" y="1967"/>
                </a:lnTo>
                <a:lnTo>
                  <a:pt x="1982" y="1967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2"/>
                </a:lnTo>
                <a:lnTo>
                  <a:pt x="1982" y="1962"/>
                </a:lnTo>
                <a:lnTo>
                  <a:pt x="1984" y="1962"/>
                </a:lnTo>
                <a:lnTo>
                  <a:pt x="1984" y="1965"/>
                </a:lnTo>
                <a:lnTo>
                  <a:pt x="1984" y="1965"/>
                </a:lnTo>
                <a:lnTo>
                  <a:pt x="1984" y="1967"/>
                </a:lnTo>
                <a:lnTo>
                  <a:pt x="1984" y="1967"/>
                </a:lnTo>
                <a:lnTo>
                  <a:pt x="1986" y="1967"/>
                </a:lnTo>
                <a:lnTo>
                  <a:pt x="1986" y="1967"/>
                </a:lnTo>
                <a:lnTo>
                  <a:pt x="1991" y="1967"/>
                </a:lnTo>
                <a:lnTo>
                  <a:pt x="1997" y="1967"/>
                </a:lnTo>
                <a:lnTo>
                  <a:pt x="1999" y="1967"/>
                </a:lnTo>
                <a:lnTo>
                  <a:pt x="1999" y="1965"/>
                </a:lnTo>
                <a:lnTo>
                  <a:pt x="2001" y="1965"/>
                </a:lnTo>
                <a:lnTo>
                  <a:pt x="1999" y="1962"/>
                </a:lnTo>
                <a:lnTo>
                  <a:pt x="1999" y="1962"/>
                </a:lnTo>
                <a:lnTo>
                  <a:pt x="1999" y="1960"/>
                </a:lnTo>
                <a:lnTo>
                  <a:pt x="2003" y="1956"/>
                </a:lnTo>
                <a:lnTo>
                  <a:pt x="2005" y="1956"/>
                </a:lnTo>
                <a:lnTo>
                  <a:pt x="2011" y="1954"/>
                </a:lnTo>
                <a:lnTo>
                  <a:pt x="2014" y="1952"/>
                </a:lnTo>
                <a:lnTo>
                  <a:pt x="2014" y="1950"/>
                </a:lnTo>
                <a:lnTo>
                  <a:pt x="2014" y="1946"/>
                </a:lnTo>
                <a:lnTo>
                  <a:pt x="2014" y="1944"/>
                </a:lnTo>
                <a:lnTo>
                  <a:pt x="2014" y="1941"/>
                </a:lnTo>
                <a:lnTo>
                  <a:pt x="2016" y="1937"/>
                </a:lnTo>
                <a:lnTo>
                  <a:pt x="2018" y="1935"/>
                </a:lnTo>
                <a:lnTo>
                  <a:pt x="2018" y="1935"/>
                </a:lnTo>
                <a:lnTo>
                  <a:pt x="2020" y="1933"/>
                </a:lnTo>
                <a:lnTo>
                  <a:pt x="2022" y="1931"/>
                </a:lnTo>
                <a:lnTo>
                  <a:pt x="2024" y="1929"/>
                </a:lnTo>
                <a:lnTo>
                  <a:pt x="2024" y="1927"/>
                </a:lnTo>
                <a:lnTo>
                  <a:pt x="2026" y="1925"/>
                </a:lnTo>
                <a:lnTo>
                  <a:pt x="2026" y="1921"/>
                </a:lnTo>
                <a:lnTo>
                  <a:pt x="2028" y="1918"/>
                </a:lnTo>
                <a:lnTo>
                  <a:pt x="2030" y="1916"/>
                </a:lnTo>
                <a:lnTo>
                  <a:pt x="2030" y="1916"/>
                </a:lnTo>
                <a:lnTo>
                  <a:pt x="2032" y="1914"/>
                </a:lnTo>
                <a:lnTo>
                  <a:pt x="2032" y="1912"/>
                </a:lnTo>
                <a:lnTo>
                  <a:pt x="2032" y="1906"/>
                </a:lnTo>
                <a:lnTo>
                  <a:pt x="2032" y="1902"/>
                </a:lnTo>
                <a:lnTo>
                  <a:pt x="2032" y="1895"/>
                </a:lnTo>
                <a:lnTo>
                  <a:pt x="2037" y="1891"/>
                </a:lnTo>
                <a:lnTo>
                  <a:pt x="2037" y="1891"/>
                </a:lnTo>
                <a:lnTo>
                  <a:pt x="2039" y="1889"/>
                </a:lnTo>
                <a:lnTo>
                  <a:pt x="2041" y="1887"/>
                </a:lnTo>
                <a:lnTo>
                  <a:pt x="2041" y="1887"/>
                </a:lnTo>
                <a:lnTo>
                  <a:pt x="2039" y="1883"/>
                </a:lnTo>
                <a:lnTo>
                  <a:pt x="2039" y="1881"/>
                </a:lnTo>
                <a:lnTo>
                  <a:pt x="2041" y="1879"/>
                </a:lnTo>
                <a:lnTo>
                  <a:pt x="2041" y="1874"/>
                </a:lnTo>
                <a:lnTo>
                  <a:pt x="2041" y="1870"/>
                </a:lnTo>
                <a:lnTo>
                  <a:pt x="2043" y="1866"/>
                </a:lnTo>
                <a:lnTo>
                  <a:pt x="2045" y="1860"/>
                </a:lnTo>
                <a:lnTo>
                  <a:pt x="2045" y="1860"/>
                </a:lnTo>
                <a:lnTo>
                  <a:pt x="2043" y="1856"/>
                </a:lnTo>
                <a:lnTo>
                  <a:pt x="2043" y="1851"/>
                </a:lnTo>
                <a:lnTo>
                  <a:pt x="2043" y="1847"/>
                </a:lnTo>
                <a:lnTo>
                  <a:pt x="2041" y="1843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5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0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6"/>
                </a:lnTo>
                <a:lnTo>
                  <a:pt x="2041" y="1828"/>
                </a:lnTo>
                <a:lnTo>
                  <a:pt x="2041" y="1826"/>
                </a:lnTo>
                <a:lnTo>
                  <a:pt x="2043" y="1824"/>
                </a:lnTo>
                <a:lnTo>
                  <a:pt x="2043" y="1822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18"/>
                </a:lnTo>
                <a:lnTo>
                  <a:pt x="2045" y="1816"/>
                </a:lnTo>
                <a:lnTo>
                  <a:pt x="2045" y="1816"/>
                </a:lnTo>
                <a:lnTo>
                  <a:pt x="2045" y="1816"/>
                </a:lnTo>
                <a:lnTo>
                  <a:pt x="2047" y="1816"/>
                </a:lnTo>
                <a:lnTo>
                  <a:pt x="2047" y="1814"/>
                </a:lnTo>
                <a:lnTo>
                  <a:pt x="2047" y="1814"/>
                </a:lnTo>
                <a:lnTo>
                  <a:pt x="2049" y="1816"/>
                </a:lnTo>
                <a:lnTo>
                  <a:pt x="2049" y="1818"/>
                </a:lnTo>
                <a:lnTo>
                  <a:pt x="2051" y="1818"/>
                </a:lnTo>
                <a:lnTo>
                  <a:pt x="2051" y="1818"/>
                </a:lnTo>
                <a:lnTo>
                  <a:pt x="2053" y="1816"/>
                </a:lnTo>
                <a:lnTo>
                  <a:pt x="2058" y="1814"/>
                </a:lnTo>
                <a:lnTo>
                  <a:pt x="2058" y="1812"/>
                </a:lnTo>
                <a:lnTo>
                  <a:pt x="2062" y="1805"/>
                </a:lnTo>
                <a:lnTo>
                  <a:pt x="2064" y="1799"/>
                </a:lnTo>
                <a:lnTo>
                  <a:pt x="2066" y="1797"/>
                </a:lnTo>
                <a:lnTo>
                  <a:pt x="2066" y="1795"/>
                </a:lnTo>
                <a:lnTo>
                  <a:pt x="2066" y="1793"/>
                </a:lnTo>
                <a:lnTo>
                  <a:pt x="2066" y="1793"/>
                </a:lnTo>
                <a:lnTo>
                  <a:pt x="2068" y="1793"/>
                </a:lnTo>
                <a:lnTo>
                  <a:pt x="2066" y="1795"/>
                </a:lnTo>
                <a:lnTo>
                  <a:pt x="2066" y="1795"/>
                </a:lnTo>
                <a:lnTo>
                  <a:pt x="2066" y="1795"/>
                </a:lnTo>
                <a:lnTo>
                  <a:pt x="2068" y="1795"/>
                </a:lnTo>
                <a:lnTo>
                  <a:pt x="2068" y="1793"/>
                </a:lnTo>
                <a:lnTo>
                  <a:pt x="2068" y="1791"/>
                </a:lnTo>
                <a:lnTo>
                  <a:pt x="2070" y="1791"/>
                </a:lnTo>
                <a:lnTo>
                  <a:pt x="2070" y="1791"/>
                </a:lnTo>
                <a:lnTo>
                  <a:pt x="2072" y="1786"/>
                </a:lnTo>
                <a:lnTo>
                  <a:pt x="2074" y="1784"/>
                </a:lnTo>
                <a:lnTo>
                  <a:pt x="2076" y="1784"/>
                </a:lnTo>
                <a:lnTo>
                  <a:pt x="2081" y="1782"/>
                </a:lnTo>
                <a:lnTo>
                  <a:pt x="2081" y="1782"/>
                </a:lnTo>
                <a:lnTo>
                  <a:pt x="2083" y="1778"/>
                </a:lnTo>
                <a:lnTo>
                  <a:pt x="2085" y="1776"/>
                </a:lnTo>
                <a:lnTo>
                  <a:pt x="2087" y="1774"/>
                </a:lnTo>
                <a:lnTo>
                  <a:pt x="2089" y="1772"/>
                </a:lnTo>
                <a:lnTo>
                  <a:pt x="2087" y="1770"/>
                </a:lnTo>
                <a:lnTo>
                  <a:pt x="2089" y="1772"/>
                </a:lnTo>
                <a:lnTo>
                  <a:pt x="2089" y="1772"/>
                </a:lnTo>
                <a:lnTo>
                  <a:pt x="2091" y="1767"/>
                </a:lnTo>
                <a:lnTo>
                  <a:pt x="2095" y="1763"/>
                </a:lnTo>
                <a:lnTo>
                  <a:pt x="2097" y="1759"/>
                </a:lnTo>
                <a:lnTo>
                  <a:pt x="2102" y="1753"/>
                </a:lnTo>
                <a:lnTo>
                  <a:pt x="2102" y="1747"/>
                </a:lnTo>
                <a:lnTo>
                  <a:pt x="2104" y="1747"/>
                </a:lnTo>
                <a:lnTo>
                  <a:pt x="2104" y="1744"/>
                </a:lnTo>
                <a:lnTo>
                  <a:pt x="2102" y="1742"/>
                </a:lnTo>
                <a:lnTo>
                  <a:pt x="2102" y="1742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38"/>
                </a:lnTo>
                <a:lnTo>
                  <a:pt x="2104" y="1736"/>
                </a:lnTo>
                <a:lnTo>
                  <a:pt x="2104" y="1732"/>
                </a:lnTo>
                <a:lnTo>
                  <a:pt x="2102" y="1732"/>
                </a:lnTo>
                <a:close/>
                <a:moveTo>
                  <a:pt x="1475" y="977"/>
                </a:moveTo>
                <a:lnTo>
                  <a:pt x="1475" y="977"/>
                </a:lnTo>
                <a:lnTo>
                  <a:pt x="1475" y="977"/>
                </a:lnTo>
                <a:lnTo>
                  <a:pt x="1473" y="979"/>
                </a:lnTo>
                <a:lnTo>
                  <a:pt x="1473" y="979"/>
                </a:lnTo>
                <a:lnTo>
                  <a:pt x="1471" y="981"/>
                </a:lnTo>
                <a:lnTo>
                  <a:pt x="1469" y="981"/>
                </a:lnTo>
                <a:lnTo>
                  <a:pt x="1469" y="983"/>
                </a:lnTo>
                <a:lnTo>
                  <a:pt x="1467" y="983"/>
                </a:lnTo>
                <a:lnTo>
                  <a:pt x="1465" y="986"/>
                </a:lnTo>
                <a:lnTo>
                  <a:pt x="1458" y="988"/>
                </a:lnTo>
                <a:lnTo>
                  <a:pt x="1458" y="988"/>
                </a:lnTo>
                <a:lnTo>
                  <a:pt x="1458" y="988"/>
                </a:lnTo>
                <a:lnTo>
                  <a:pt x="1456" y="990"/>
                </a:lnTo>
                <a:lnTo>
                  <a:pt x="1456" y="990"/>
                </a:lnTo>
                <a:lnTo>
                  <a:pt x="1448" y="992"/>
                </a:lnTo>
                <a:lnTo>
                  <a:pt x="1442" y="994"/>
                </a:lnTo>
                <a:lnTo>
                  <a:pt x="1439" y="996"/>
                </a:lnTo>
                <a:lnTo>
                  <a:pt x="1437" y="998"/>
                </a:lnTo>
                <a:lnTo>
                  <a:pt x="1435" y="998"/>
                </a:lnTo>
                <a:lnTo>
                  <a:pt x="1433" y="998"/>
                </a:lnTo>
                <a:lnTo>
                  <a:pt x="1431" y="998"/>
                </a:lnTo>
                <a:lnTo>
                  <a:pt x="1429" y="998"/>
                </a:lnTo>
                <a:lnTo>
                  <a:pt x="1427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3" y="1000"/>
                </a:lnTo>
                <a:lnTo>
                  <a:pt x="1423" y="1000"/>
                </a:lnTo>
                <a:lnTo>
                  <a:pt x="1421" y="1000"/>
                </a:lnTo>
                <a:lnTo>
                  <a:pt x="1421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6" y="1000"/>
                </a:lnTo>
                <a:lnTo>
                  <a:pt x="1416" y="1000"/>
                </a:lnTo>
                <a:lnTo>
                  <a:pt x="1421" y="998"/>
                </a:lnTo>
                <a:lnTo>
                  <a:pt x="1421" y="998"/>
                </a:lnTo>
                <a:lnTo>
                  <a:pt x="1421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6" y="998"/>
                </a:lnTo>
                <a:lnTo>
                  <a:pt x="1416" y="998"/>
                </a:lnTo>
                <a:lnTo>
                  <a:pt x="1414" y="996"/>
                </a:lnTo>
                <a:lnTo>
                  <a:pt x="1412" y="996"/>
                </a:lnTo>
                <a:lnTo>
                  <a:pt x="1412" y="996"/>
                </a:lnTo>
                <a:lnTo>
                  <a:pt x="1410" y="996"/>
                </a:lnTo>
                <a:lnTo>
                  <a:pt x="1410" y="994"/>
                </a:lnTo>
                <a:lnTo>
                  <a:pt x="1410" y="994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88"/>
                </a:lnTo>
                <a:lnTo>
                  <a:pt x="1414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1"/>
                </a:lnTo>
                <a:lnTo>
                  <a:pt x="1419" y="981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3"/>
                </a:lnTo>
                <a:lnTo>
                  <a:pt x="1425" y="983"/>
                </a:lnTo>
                <a:lnTo>
                  <a:pt x="1425" y="986"/>
                </a:lnTo>
                <a:lnTo>
                  <a:pt x="1425" y="986"/>
                </a:lnTo>
                <a:lnTo>
                  <a:pt x="1423" y="986"/>
                </a:lnTo>
                <a:lnTo>
                  <a:pt x="1419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8"/>
                </a:lnTo>
                <a:lnTo>
                  <a:pt x="1414" y="988"/>
                </a:lnTo>
                <a:lnTo>
                  <a:pt x="1416" y="990"/>
                </a:lnTo>
                <a:lnTo>
                  <a:pt x="1416" y="990"/>
                </a:lnTo>
                <a:lnTo>
                  <a:pt x="1419" y="990"/>
                </a:lnTo>
                <a:lnTo>
                  <a:pt x="1419" y="990"/>
                </a:lnTo>
                <a:lnTo>
                  <a:pt x="1421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5" y="992"/>
                </a:lnTo>
                <a:lnTo>
                  <a:pt x="1425" y="992"/>
                </a:lnTo>
                <a:lnTo>
                  <a:pt x="1425" y="990"/>
                </a:lnTo>
                <a:lnTo>
                  <a:pt x="1425" y="990"/>
                </a:lnTo>
                <a:lnTo>
                  <a:pt x="1425" y="988"/>
                </a:lnTo>
                <a:lnTo>
                  <a:pt x="1427" y="988"/>
                </a:lnTo>
                <a:lnTo>
                  <a:pt x="1429" y="988"/>
                </a:lnTo>
                <a:lnTo>
                  <a:pt x="1431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3"/>
                </a:lnTo>
                <a:lnTo>
                  <a:pt x="1435" y="983"/>
                </a:lnTo>
                <a:lnTo>
                  <a:pt x="1439" y="979"/>
                </a:lnTo>
                <a:lnTo>
                  <a:pt x="1439" y="979"/>
                </a:lnTo>
                <a:lnTo>
                  <a:pt x="1442" y="979"/>
                </a:lnTo>
                <a:lnTo>
                  <a:pt x="1446" y="979"/>
                </a:lnTo>
                <a:lnTo>
                  <a:pt x="1448" y="979"/>
                </a:lnTo>
                <a:lnTo>
                  <a:pt x="1452" y="979"/>
                </a:lnTo>
                <a:lnTo>
                  <a:pt x="1454" y="981"/>
                </a:lnTo>
                <a:lnTo>
                  <a:pt x="1454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6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6" y="979"/>
                </a:lnTo>
                <a:lnTo>
                  <a:pt x="1456" y="977"/>
                </a:lnTo>
                <a:lnTo>
                  <a:pt x="1456" y="977"/>
                </a:lnTo>
                <a:lnTo>
                  <a:pt x="1458" y="977"/>
                </a:lnTo>
                <a:lnTo>
                  <a:pt x="1460" y="977"/>
                </a:lnTo>
                <a:lnTo>
                  <a:pt x="1465" y="975"/>
                </a:lnTo>
                <a:lnTo>
                  <a:pt x="1465" y="975"/>
                </a:lnTo>
                <a:lnTo>
                  <a:pt x="1465" y="975"/>
                </a:lnTo>
                <a:lnTo>
                  <a:pt x="1467" y="975"/>
                </a:lnTo>
                <a:lnTo>
                  <a:pt x="1469" y="975"/>
                </a:lnTo>
                <a:lnTo>
                  <a:pt x="1471" y="975"/>
                </a:lnTo>
                <a:lnTo>
                  <a:pt x="1471" y="975"/>
                </a:lnTo>
                <a:lnTo>
                  <a:pt x="1473" y="975"/>
                </a:lnTo>
                <a:lnTo>
                  <a:pt x="1473" y="975"/>
                </a:lnTo>
                <a:lnTo>
                  <a:pt x="1475" y="975"/>
                </a:lnTo>
                <a:lnTo>
                  <a:pt x="1475" y="975"/>
                </a:lnTo>
                <a:lnTo>
                  <a:pt x="1475" y="973"/>
                </a:lnTo>
                <a:lnTo>
                  <a:pt x="1475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1"/>
                </a:lnTo>
                <a:lnTo>
                  <a:pt x="1473" y="971"/>
                </a:lnTo>
                <a:lnTo>
                  <a:pt x="1475" y="971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5"/>
                </a:lnTo>
                <a:lnTo>
                  <a:pt x="1475" y="975"/>
                </a:lnTo>
                <a:lnTo>
                  <a:pt x="1477" y="975"/>
                </a:lnTo>
                <a:lnTo>
                  <a:pt x="1475" y="977"/>
                </a:lnTo>
                <a:close/>
                <a:moveTo>
                  <a:pt x="1465" y="965"/>
                </a:moveTo>
                <a:lnTo>
                  <a:pt x="1465" y="965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9" y="962"/>
                </a:lnTo>
                <a:lnTo>
                  <a:pt x="1469" y="962"/>
                </a:lnTo>
                <a:lnTo>
                  <a:pt x="1471" y="960"/>
                </a:lnTo>
                <a:lnTo>
                  <a:pt x="1473" y="960"/>
                </a:lnTo>
                <a:lnTo>
                  <a:pt x="1473" y="958"/>
                </a:lnTo>
                <a:lnTo>
                  <a:pt x="1475" y="958"/>
                </a:lnTo>
                <a:lnTo>
                  <a:pt x="1477" y="958"/>
                </a:lnTo>
                <a:lnTo>
                  <a:pt x="1479" y="958"/>
                </a:lnTo>
                <a:lnTo>
                  <a:pt x="1481" y="956"/>
                </a:lnTo>
                <a:lnTo>
                  <a:pt x="1481" y="958"/>
                </a:lnTo>
                <a:lnTo>
                  <a:pt x="1481" y="956"/>
                </a:lnTo>
                <a:lnTo>
                  <a:pt x="1483" y="956"/>
                </a:lnTo>
                <a:lnTo>
                  <a:pt x="1486" y="956"/>
                </a:lnTo>
                <a:lnTo>
                  <a:pt x="1488" y="956"/>
                </a:lnTo>
                <a:lnTo>
                  <a:pt x="1490" y="956"/>
                </a:lnTo>
                <a:lnTo>
                  <a:pt x="1492" y="956"/>
                </a:lnTo>
                <a:lnTo>
                  <a:pt x="1492" y="956"/>
                </a:lnTo>
                <a:lnTo>
                  <a:pt x="1492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6"/>
                </a:lnTo>
                <a:lnTo>
                  <a:pt x="1496" y="956"/>
                </a:lnTo>
                <a:lnTo>
                  <a:pt x="1494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8" y="956"/>
                </a:lnTo>
                <a:lnTo>
                  <a:pt x="1500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8"/>
                </a:lnTo>
                <a:lnTo>
                  <a:pt x="1500" y="958"/>
                </a:lnTo>
                <a:lnTo>
                  <a:pt x="1500" y="958"/>
                </a:lnTo>
                <a:lnTo>
                  <a:pt x="1502" y="958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2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2"/>
                </a:lnTo>
                <a:lnTo>
                  <a:pt x="1498" y="954"/>
                </a:lnTo>
                <a:lnTo>
                  <a:pt x="1496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4"/>
                </a:lnTo>
                <a:lnTo>
                  <a:pt x="1498" y="952"/>
                </a:lnTo>
                <a:lnTo>
                  <a:pt x="1498" y="952"/>
                </a:lnTo>
                <a:lnTo>
                  <a:pt x="1498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7" y="952"/>
                </a:lnTo>
                <a:lnTo>
                  <a:pt x="1507" y="952"/>
                </a:lnTo>
                <a:lnTo>
                  <a:pt x="1509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3" y="950"/>
                </a:lnTo>
                <a:lnTo>
                  <a:pt x="1517" y="950"/>
                </a:lnTo>
                <a:lnTo>
                  <a:pt x="1519" y="948"/>
                </a:lnTo>
                <a:lnTo>
                  <a:pt x="1519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19" y="948"/>
                </a:lnTo>
                <a:lnTo>
                  <a:pt x="1515" y="952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7" y="956"/>
                </a:lnTo>
                <a:lnTo>
                  <a:pt x="1517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5" y="958"/>
                </a:lnTo>
                <a:lnTo>
                  <a:pt x="1515" y="960"/>
                </a:lnTo>
                <a:lnTo>
                  <a:pt x="1515" y="960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5"/>
                </a:lnTo>
                <a:lnTo>
                  <a:pt x="1513" y="965"/>
                </a:lnTo>
                <a:lnTo>
                  <a:pt x="1513" y="965"/>
                </a:lnTo>
                <a:lnTo>
                  <a:pt x="1511" y="965"/>
                </a:lnTo>
                <a:lnTo>
                  <a:pt x="1509" y="965"/>
                </a:lnTo>
                <a:lnTo>
                  <a:pt x="1509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4" y="967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2" y="969"/>
                </a:lnTo>
                <a:lnTo>
                  <a:pt x="1498" y="969"/>
                </a:lnTo>
                <a:lnTo>
                  <a:pt x="1496" y="969"/>
                </a:lnTo>
                <a:lnTo>
                  <a:pt x="1496" y="969"/>
                </a:lnTo>
                <a:lnTo>
                  <a:pt x="1494" y="969"/>
                </a:lnTo>
                <a:lnTo>
                  <a:pt x="1494" y="967"/>
                </a:lnTo>
                <a:lnTo>
                  <a:pt x="1492" y="967"/>
                </a:lnTo>
                <a:lnTo>
                  <a:pt x="1486" y="967"/>
                </a:lnTo>
                <a:lnTo>
                  <a:pt x="1481" y="967"/>
                </a:lnTo>
                <a:lnTo>
                  <a:pt x="1479" y="967"/>
                </a:lnTo>
                <a:lnTo>
                  <a:pt x="1473" y="969"/>
                </a:lnTo>
                <a:lnTo>
                  <a:pt x="1471" y="969"/>
                </a:lnTo>
                <a:lnTo>
                  <a:pt x="1471" y="969"/>
                </a:lnTo>
                <a:lnTo>
                  <a:pt x="1469" y="969"/>
                </a:lnTo>
                <a:lnTo>
                  <a:pt x="1469" y="969"/>
                </a:lnTo>
                <a:lnTo>
                  <a:pt x="1467" y="969"/>
                </a:lnTo>
                <a:lnTo>
                  <a:pt x="1465" y="969"/>
                </a:lnTo>
                <a:lnTo>
                  <a:pt x="1465" y="969"/>
                </a:lnTo>
                <a:lnTo>
                  <a:pt x="1463" y="969"/>
                </a:lnTo>
                <a:lnTo>
                  <a:pt x="1463" y="967"/>
                </a:lnTo>
                <a:lnTo>
                  <a:pt x="1465" y="965"/>
                </a:lnTo>
                <a:close/>
                <a:moveTo>
                  <a:pt x="1287" y="906"/>
                </a:moveTo>
                <a:lnTo>
                  <a:pt x="1287" y="906"/>
                </a:lnTo>
                <a:lnTo>
                  <a:pt x="1293" y="902"/>
                </a:lnTo>
                <a:lnTo>
                  <a:pt x="1297" y="897"/>
                </a:lnTo>
                <a:lnTo>
                  <a:pt x="1303" y="893"/>
                </a:lnTo>
                <a:lnTo>
                  <a:pt x="1305" y="891"/>
                </a:lnTo>
                <a:lnTo>
                  <a:pt x="1307" y="889"/>
                </a:lnTo>
                <a:lnTo>
                  <a:pt x="1314" y="887"/>
                </a:lnTo>
                <a:lnTo>
                  <a:pt x="1316" y="887"/>
                </a:lnTo>
                <a:lnTo>
                  <a:pt x="1320" y="885"/>
                </a:lnTo>
                <a:lnTo>
                  <a:pt x="1320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3"/>
                </a:lnTo>
                <a:lnTo>
                  <a:pt x="1324" y="883"/>
                </a:lnTo>
                <a:lnTo>
                  <a:pt x="1324" y="883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79"/>
                </a:lnTo>
                <a:lnTo>
                  <a:pt x="1328" y="879"/>
                </a:lnTo>
                <a:lnTo>
                  <a:pt x="1328" y="879"/>
                </a:lnTo>
                <a:lnTo>
                  <a:pt x="1328" y="876"/>
                </a:lnTo>
                <a:lnTo>
                  <a:pt x="1328" y="876"/>
                </a:lnTo>
                <a:lnTo>
                  <a:pt x="1328" y="876"/>
                </a:lnTo>
                <a:lnTo>
                  <a:pt x="1331" y="874"/>
                </a:lnTo>
                <a:lnTo>
                  <a:pt x="1335" y="872"/>
                </a:lnTo>
                <a:lnTo>
                  <a:pt x="1335" y="874"/>
                </a:lnTo>
                <a:lnTo>
                  <a:pt x="1333" y="874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9"/>
                </a:lnTo>
                <a:lnTo>
                  <a:pt x="1333" y="879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4"/>
                </a:lnTo>
                <a:lnTo>
                  <a:pt x="1335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0"/>
                </a:lnTo>
                <a:lnTo>
                  <a:pt x="1337" y="870"/>
                </a:lnTo>
                <a:lnTo>
                  <a:pt x="1339" y="868"/>
                </a:lnTo>
                <a:lnTo>
                  <a:pt x="1339" y="868"/>
                </a:lnTo>
                <a:lnTo>
                  <a:pt x="1339" y="868"/>
                </a:lnTo>
                <a:lnTo>
                  <a:pt x="1341" y="868"/>
                </a:lnTo>
                <a:lnTo>
                  <a:pt x="1341" y="870"/>
                </a:lnTo>
                <a:lnTo>
                  <a:pt x="1341" y="870"/>
                </a:lnTo>
                <a:lnTo>
                  <a:pt x="1341" y="870"/>
                </a:lnTo>
                <a:lnTo>
                  <a:pt x="1339" y="872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6"/>
                </a:lnTo>
                <a:lnTo>
                  <a:pt x="1337" y="876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41" y="874"/>
                </a:lnTo>
                <a:lnTo>
                  <a:pt x="1341" y="872"/>
                </a:lnTo>
                <a:lnTo>
                  <a:pt x="1341" y="872"/>
                </a:lnTo>
                <a:lnTo>
                  <a:pt x="1341" y="872"/>
                </a:lnTo>
                <a:lnTo>
                  <a:pt x="1343" y="872"/>
                </a:lnTo>
                <a:lnTo>
                  <a:pt x="1343" y="870"/>
                </a:lnTo>
                <a:lnTo>
                  <a:pt x="1343" y="870"/>
                </a:lnTo>
                <a:lnTo>
                  <a:pt x="1343" y="868"/>
                </a:lnTo>
                <a:lnTo>
                  <a:pt x="1341" y="868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9" y="866"/>
                </a:lnTo>
                <a:lnTo>
                  <a:pt x="1349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4" y="868"/>
                </a:lnTo>
                <a:lnTo>
                  <a:pt x="1354" y="868"/>
                </a:lnTo>
                <a:lnTo>
                  <a:pt x="1356" y="870"/>
                </a:lnTo>
                <a:lnTo>
                  <a:pt x="1356" y="870"/>
                </a:lnTo>
                <a:lnTo>
                  <a:pt x="1358" y="870"/>
                </a:lnTo>
                <a:lnTo>
                  <a:pt x="1360" y="870"/>
                </a:lnTo>
                <a:lnTo>
                  <a:pt x="1362" y="870"/>
                </a:lnTo>
                <a:lnTo>
                  <a:pt x="1362" y="870"/>
                </a:lnTo>
                <a:lnTo>
                  <a:pt x="1364" y="870"/>
                </a:lnTo>
                <a:lnTo>
                  <a:pt x="1364" y="868"/>
                </a:lnTo>
                <a:lnTo>
                  <a:pt x="1364" y="870"/>
                </a:lnTo>
                <a:lnTo>
                  <a:pt x="1364" y="870"/>
                </a:lnTo>
                <a:lnTo>
                  <a:pt x="1366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2"/>
                </a:lnTo>
                <a:lnTo>
                  <a:pt x="1370" y="872"/>
                </a:lnTo>
                <a:lnTo>
                  <a:pt x="1370" y="872"/>
                </a:lnTo>
                <a:lnTo>
                  <a:pt x="1370" y="874"/>
                </a:lnTo>
                <a:lnTo>
                  <a:pt x="1370" y="874"/>
                </a:lnTo>
                <a:lnTo>
                  <a:pt x="1370" y="876"/>
                </a:lnTo>
                <a:lnTo>
                  <a:pt x="1370" y="876"/>
                </a:lnTo>
                <a:lnTo>
                  <a:pt x="1370" y="876"/>
                </a:lnTo>
                <a:lnTo>
                  <a:pt x="1372" y="879"/>
                </a:lnTo>
                <a:lnTo>
                  <a:pt x="1372" y="881"/>
                </a:lnTo>
                <a:lnTo>
                  <a:pt x="1375" y="881"/>
                </a:lnTo>
                <a:lnTo>
                  <a:pt x="1375" y="883"/>
                </a:lnTo>
                <a:lnTo>
                  <a:pt x="1377" y="885"/>
                </a:lnTo>
                <a:lnTo>
                  <a:pt x="1379" y="885"/>
                </a:lnTo>
                <a:lnTo>
                  <a:pt x="1381" y="885"/>
                </a:lnTo>
                <a:lnTo>
                  <a:pt x="1383" y="885"/>
                </a:lnTo>
                <a:lnTo>
                  <a:pt x="1385" y="885"/>
                </a:lnTo>
                <a:lnTo>
                  <a:pt x="1389" y="885"/>
                </a:lnTo>
                <a:lnTo>
                  <a:pt x="1391" y="885"/>
                </a:lnTo>
                <a:lnTo>
                  <a:pt x="1391" y="885"/>
                </a:lnTo>
                <a:lnTo>
                  <a:pt x="1389" y="885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7" y="891"/>
                </a:lnTo>
                <a:lnTo>
                  <a:pt x="1389" y="891"/>
                </a:lnTo>
                <a:lnTo>
                  <a:pt x="1389" y="893"/>
                </a:lnTo>
                <a:lnTo>
                  <a:pt x="1391" y="893"/>
                </a:lnTo>
                <a:lnTo>
                  <a:pt x="1391" y="893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7"/>
                </a:lnTo>
                <a:lnTo>
                  <a:pt x="1393" y="900"/>
                </a:lnTo>
                <a:lnTo>
                  <a:pt x="1391" y="900"/>
                </a:lnTo>
                <a:lnTo>
                  <a:pt x="1393" y="900"/>
                </a:lnTo>
                <a:lnTo>
                  <a:pt x="1391" y="902"/>
                </a:lnTo>
                <a:lnTo>
                  <a:pt x="1391" y="902"/>
                </a:lnTo>
                <a:lnTo>
                  <a:pt x="1391" y="902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2"/>
                </a:lnTo>
                <a:lnTo>
                  <a:pt x="1395" y="912"/>
                </a:lnTo>
                <a:lnTo>
                  <a:pt x="1395" y="910"/>
                </a:lnTo>
                <a:lnTo>
                  <a:pt x="1395" y="910"/>
                </a:lnTo>
                <a:lnTo>
                  <a:pt x="1398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2" y="910"/>
                </a:lnTo>
                <a:lnTo>
                  <a:pt x="1402" y="910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4"/>
                </a:lnTo>
                <a:lnTo>
                  <a:pt x="1402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8" y="914"/>
                </a:lnTo>
                <a:lnTo>
                  <a:pt x="1408" y="914"/>
                </a:lnTo>
                <a:lnTo>
                  <a:pt x="1408" y="916"/>
                </a:lnTo>
                <a:lnTo>
                  <a:pt x="1410" y="916"/>
                </a:lnTo>
                <a:lnTo>
                  <a:pt x="1416" y="916"/>
                </a:lnTo>
                <a:lnTo>
                  <a:pt x="1419" y="916"/>
                </a:lnTo>
                <a:lnTo>
                  <a:pt x="1421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7" y="916"/>
                </a:lnTo>
                <a:lnTo>
                  <a:pt x="1427" y="916"/>
                </a:lnTo>
                <a:lnTo>
                  <a:pt x="1429" y="918"/>
                </a:lnTo>
                <a:lnTo>
                  <a:pt x="1429" y="918"/>
                </a:lnTo>
                <a:lnTo>
                  <a:pt x="1431" y="918"/>
                </a:lnTo>
                <a:lnTo>
                  <a:pt x="1433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9" y="921"/>
                </a:lnTo>
                <a:lnTo>
                  <a:pt x="1439" y="921"/>
                </a:lnTo>
                <a:lnTo>
                  <a:pt x="1442" y="921"/>
                </a:lnTo>
                <a:lnTo>
                  <a:pt x="1442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6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9"/>
                </a:lnTo>
                <a:lnTo>
                  <a:pt x="1454" y="929"/>
                </a:lnTo>
                <a:lnTo>
                  <a:pt x="1454" y="931"/>
                </a:lnTo>
                <a:lnTo>
                  <a:pt x="1456" y="931"/>
                </a:lnTo>
                <a:lnTo>
                  <a:pt x="1456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60" y="931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9"/>
                </a:lnTo>
                <a:lnTo>
                  <a:pt x="1460" y="939"/>
                </a:lnTo>
                <a:lnTo>
                  <a:pt x="1463" y="939"/>
                </a:lnTo>
                <a:lnTo>
                  <a:pt x="1463" y="939"/>
                </a:lnTo>
                <a:lnTo>
                  <a:pt x="1463" y="941"/>
                </a:lnTo>
                <a:lnTo>
                  <a:pt x="1463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39"/>
                </a:lnTo>
                <a:lnTo>
                  <a:pt x="1465" y="939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39"/>
                </a:lnTo>
                <a:lnTo>
                  <a:pt x="1460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60" y="944"/>
                </a:lnTo>
                <a:lnTo>
                  <a:pt x="1460" y="944"/>
                </a:lnTo>
                <a:lnTo>
                  <a:pt x="1460" y="946"/>
                </a:lnTo>
                <a:lnTo>
                  <a:pt x="1460" y="946"/>
                </a:lnTo>
                <a:lnTo>
                  <a:pt x="1458" y="948"/>
                </a:lnTo>
                <a:lnTo>
                  <a:pt x="1456" y="946"/>
                </a:lnTo>
                <a:lnTo>
                  <a:pt x="1454" y="946"/>
                </a:lnTo>
                <a:lnTo>
                  <a:pt x="1452" y="944"/>
                </a:lnTo>
                <a:lnTo>
                  <a:pt x="1450" y="944"/>
                </a:lnTo>
                <a:lnTo>
                  <a:pt x="1450" y="944"/>
                </a:lnTo>
                <a:lnTo>
                  <a:pt x="1448" y="944"/>
                </a:lnTo>
                <a:lnTo>
                  <a:pt x="1448" y="944"/>
                </a:lnTo>
                <a:lnTo>
                  <a:pt x="1448" y="946"/>
                </a:lnTo>
                <a:lnTo>
                  <a:pt x="1446" y="944"/>
                </a:lnTo>
                <a:lnTo>
                  <a:pt x="1448" y="944"/>
                </a:lnTo>
                <a:lnTo>
                  <a:pt x="1448" y="941"/>
                </a:lnTo>
                <a:lnTo>
                  <a:pt x="1448" y="941"/>
                </a:lnTo>
                <a:lnTo>
                  <a:pt x="1448" y="941"/>
                </a:lnTo>
                <a:lnTo>
                  <a:pt x="1446" y="941"/>
                </a:lnTo>
                <a:lnTo>
                  <a:pt x="1446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6" y="941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7"/>
                </a:lnTo>
                <a:lnTo>
                  <a:pt x="1444" y="937"/>
                </a:lnTo>
                <a:lnTo>
                  <a:pt x="1442" y="937"/>
                </a:lnTo>
                <a:lnTo>
                  <a:pt x="1442" y="937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3"/>
                </a:lnTo>
                <a:lnTo>
                  <a:pt x="1442" y="933"/>
                </a:lnTo>
                <a:lnTo>
                  <a:pt x="1439" y="933"/>
                </a:lnTo>
                <a:lnTo>
                  <a:pt x="1437" y="933"/>
                </a:lnTo>
                <a:lnTo>
                  <a:pt x="1435" y="933"/>
                </a:lnTo>
                <a:lnTo>
                  <a:pt x="1435" y="933"/>
                </a:lnTo>
                <a:lnTo>
                  <a:pt x="1435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41"/>
                </a:lnTo>
                <a:lnTo>
                  <a:pt x="1442" y="941"/>
                </a:lnTo>
                <a:lnTo>
                  <a:pt x="1442" y="944"/>
                </a:lnTo>
                <a:lnTo>
                  <a:pt x="1442" y="944"/>
                </a:lnTo>
                <a:lnTo>
                  <a:pt x="1442" y="946"/>
                </a:lnTo>
                <a:lnTo>
                  <a:pt x="1442" y="946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7" y="948"/>
                </a:lnTo>
                <a:lnTo>
                  <a:pt x="1437" y="950"/>
                </a:lnTo>
                <a:lnTo>
                  <a:pt x="1437" y="950"/>
                </a:lnTo>
                <a:lnTo>
                  <a:pt x="1437" y="952"/>
                </a:lnTo>
                <a:lnTo>
                  <a:pt x="1437" y="952"/>
                </a:lnTo>
                <a:lnTo>
                  <a:pt x="1435" y="954"/>
                </a:lnTo>
                <a:lnTo>
                  <a:pt x="1435" y="954"/>
                </a:lnTo>
                <a:lnTo>
                  <a:pt x="1435" y="956"/>
                </a:lnTo>
                <a:lnTo>
                  <a:pt x="1435" y="962"/>
                </a:lnTo>
                <a:lnTo>
                  <a:pt x="1435" y="962"/>
                </a:lnTo>
                <a:lnTo>
                  <a:pt x="1435" y="965"/>
                </a:lnTo>
                <a:lnTo>
                  <a:pt x="1435" y="967"/>
                </a:lnTo>
                <a:lnTo>
                  <a:pt x="1435" y="967"/>
                </a:lnTo>
                <a:lnTo>
                  <a:pt x="1433" y="969"/>
                </a:lnTo>
                <a:lnTo>
                  <a:pt x="1433" y="969"/>
                </a:lnTo>
                <a:lnTo>
                  <a:pt x="1431" y="969"/>
                </a:lnTo>
                <a:lnTo>
                  <a:pt x="1431" y="971"/>
                </a:lnTo>
                <a:lnTo>
                  <a:pt x="1431" y="971"/>
                </a:lnTo>
                <a:lnTo>
                  <a:pt x="1429" y="971"/>
                </a:lnTo>
                <a:lnTo>
                  <a:pt x="1427" y="973"/>
                </a:lnTo>
                <a:lnTo>
                  <a:pt x="1425" y="973"/>
                </a:lnTo>
                <a:lnTo>
                  <a:pt x="1425" y="973"/>
                </a:lnTo>
                <a:lnTo>
                  <a:pt x="1425" y="971"/>
                </a:lnTo>
                <a:lnTo>
                  <a:pt x="1425" y="969"/>
                </a:lnTo>
                <a:lnTo>
                  <a:pt x="1423" y="962"/>
                </a:lnTo>
                <a:lnTo>
                  <a:pt x="1423" y="958"/>
                </a:lnTo>
                <a:lnTo>
                  <a:pt x="1421" y="956"/>
                </a:lnTo>
                <a:lnTo>
                  <a:pt x="1421" y="956"/>
                </a:lnTo>
                <a:lnTo>
                  <a:pt x="1419" y="954"/>
                </a:lnTo>
                <a:lnTo>
                  <a:pt x="1419" y="954"/>
                </a:lnTo>
                <a:lnTo>
                  <a:pt x="1416" y="954"/>
                </a:lnTo>
                <a:lnTo>
                  <a:pt x="1416" y="956"/>
                </a:lnTo>
                <a:lnTo>
                  <a:pt x="1414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8"/>
                </a:lnTo>
                <a:lnTo>
                  <a:pt x="1412" y="958"/>
                </a:lnTo>
                <a:lnTo>
                  <a:pt x="1410" y="960"/>
                </a:lnTo>
                <a:lnTo>
                  <a:pt x="1410" y="960"/>
                </a:lnTo>
                <a:lnTo>
                  <a:pt x="1410" y="960"/>
                </a:lnTo>
                <a:lnTo>
                  <a:pt x="1408" y="960"/>
                </a:lnTo>
                <a:lnTo>
                  <a:pt x="1408" y="962"/>
                </a:lnTo>
                <a:lnTo>
                  <a:pt x="1408" y="962"/>
                </a:lnTo>
                <a:lnTo>
                  <a:pt x="1406" y="962"/>
                </a:lnTo>
                <a:lnTo>
                  <a:pt x="1404" y="962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58"/>
                </a:lnTo>
                <a:lnTo>
                  <a:pt x="1404" y="958"/>
                </a:lnTo>
                <a:lnTo>
                  <a:pt x="1404" y="956"/>
                </a:lnTo>
                <a:lnTo>
                  <a:pt x="1406" y="956"/>
                </a:lnTo>
                <a:lnTo>
                  <a:pt x="1406" y="956"/>
                </a:lnTo>
                <a:lnTo>
                  <a:pt x="1408" y="956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10" y="952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2"/>
                </a:lnTo>
                <a:lnTo>
                  <a:pt x="1412" y="950"/>
                </a:lnTo>
                <a:lnTo>
                  <a:pt x="1412" y="950"/>
                </a:lnTo>
                <a:lnTo>
                  <a:pt x="1412" y="948"/>
                </a:lnTo>
                <a:lnTo>
                  <a:pt x="1412" y="946"/>
                </a:lnTo>
                <a:lnTo>
                  <a:pt x="1412" y="944"/>
                </a:lnTo>
                <a:lnTo>
                  <a:pt x="1412" y="944"/>
                </a:lnTo>
                <a:lnTo>
                  <a:pt x="1412" y="941"/>
                </a:lnTo>
                <a:lnTo>
                  <a:pt x="1412" y="939"/>
                </a:lnTo>
                <a:lnTo>
                  <a:pt x="1410" y="939"/>
                </a:lnTo>
                <a:lnTo>
                  <a:pt x="1410" y="937"/>
                </a:lnTo>
                <a:lnTo>
                  <a:pt x="1410" y="937"/>
                </a:lnTo>
                <a:lnTo>
                  <a:pt x="1410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3"/>
                </a:lnTo>
                <a:lnTo>
                  <a:pt x="1412" y="933"/>
                </a:lnTo>
                <a:lnTo>
                  <a:pt x="1412" y="933"/>
                </a:lnTo>
                <a:lnTo>
                  <a:pt x="1410" y="933"/>
                </a:lnTo>
                <a:lnTo>
                  <a:pt x="1410" y="931"/>
                </a:lnTo>
                <a:lnTo>
                  <a:pt x="1408" y="931"/>
                </a:lnTo>
                <a:lnTo>
                  <a:pt x="1404" y="929"/>
                </a:lnTo>
                <a:lnTo>
                  <a:pt x="1404" y="929"/>
                </a:lnTo>
                <a:lnTo>
                  <a:pt x="1404" y="929"/>
                </a:lnTo>
                <a:lnTo>
                  <a:pt x="1402" y="929"/>
                </a:lnTo>
                <a:lnTo>
                  <a:pt x="1402" y="929"/>
                </a:lnTo>
                <a:lnTo>
                  <a:pt x="1400" y="927"/>
                </a:lnTo>
                <a:lnTo>
                  <a:pt x="1400" y="927"/>
                </a:lnTo>
                <a:lnTo>
                  <a:pt x="1400" y="927"/>
                </a:lnTo>
                <a:lnTo>
                  <a:pt x="1398" y="927"/>
                </a:lnTo>
                <a:lnTo>
                  <a:pt x="1395" y="927"/>
                </a:lnTo>
                <a:lnTo>
                  <a:pt x="1395" y="925"/>
                </a:lnTo>
                <a:lnTo>
                  <a:pt x="1393" y="925"/>
                </a:lnTo>
                <a:lnTo>
                  <a:pt x="1391" y="925"/>
                </a:lnTo>
                <a:lnTo>
                  <a:pt x="1391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7" y="927"/>
                </a:lnTo>
                <a:lnTo>
                  <a:pt x="1387" y="927"/>
                </a:lnTo>
                <a:lnTo>
                  <a:pt x="1387" y="929"/>
                </a:lnTo>
                <a:lnTo>
                  <a:pt x="1387" y="929"/>
                </a:lnTo>
                <a:lnTo>
                  <a:pt x="1387" y="929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7" y="931"/>
                </a:lnTo>
                <a:lnTo>
                  <a:pt x="1387" y="931"/>
                </a:lnTo>
                <a:lnTo>
                  <a:pt x="1385" y="931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5"/>
                </a:lnTo>
                <a:lnTo>
                  <a:pt x="1383" y="937"/>
                </a:lnTo>
                <a:lnTo>
                  <a:pt x="1383" y="937"/>
                </a:lnTo>
                <a:lnTo>
                  <a:pt x="1383" y="939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7"/>
                </a:lnTo>
                <a:lnTo>
                  <a:pt x="1381" y="937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41"/>
                </a:lnTo>
                <a:lnTo>
                  <a:pt x="1379" y="941"/>
                </a:lnTo>
                <a:lnTo>
                  <a:pt x="1379" y="941"/>
                </a:lnTo>
                <a:lnTo>
                  <a:pt x="1379" y="939"/>
                </a:lnTo>
                <a:lnTo>
                  <a:pt x="1379" y="939"/>
                </a:lnTo>
                <a:lnTo>
                  <a:pt x="1379" y="937"/>
                </a:lnTo>
                <a:lnTo>
                  <a:pt x="1379" y="937"/>
                </a:lnTo>
                <a:lnTo>
                  <a:pt x="1381" y="937"/>
                </a:lnTo>
                <a:lnTo>
                  <a:pt x="1379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79" y="935"/>
                </a:lnTo>
                <a:lnTo>
                  <a:pt x="1379" y="935"/>
                </a:lnTo>
                <a:lnTo>
                  <a:pt x="1377" y="937"/>
                </a:lnTo>
                <a:lnTo>
                  <a:pt x="1377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2" y="939"/>
                </a:lnTo>
                <a:lnTo>
                  <a:pt x="1372" y="939"/>
                </a:lnTo>
                <a:lnTo>
                  <a:pt x="1372" y="941"/>
                </a:lnTo>
                <a:lnTo>
                  <a:pt x="1372" y="941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6"/>
                </a:lnTo>
                <a:lnTo>
                  <a:pt x="1370" y="948"/>
                </a:lnTo>
                <a:lnTo>
                  <a:pt x="1370" y="950"/>
                </a:lnTo>
                <a:lnTo>
                  <a:pt x="1368" y="952"/>
                </a:lnTo>
                <a:lnTo>
                  <a:pt x="1368" y="952"/>
                </a:lnTo>
                <a:lnTo>
                  <a:pt x="1366" y="954"/>
                </a:lnTo>
                <a:lnTo>
                  <a:pt x="1366" y="954"/>
                </a:lnTo>
                <a:lnTo>
                  <a:pt x="1368" y="956"/>
                </a:lnTo>
                <a:lnTo>
                  <a:pt x="1368" y="956"/>
                </a:lnTo>
                <a:lnTo>
                  <a:pt x="1368" y="958"/>
                </a:lnTo>
                <a:lnTo>
                  <a:pt x="1368" y="958"/>
                </a:lnTo>
                <a:lnTo>
                  <a:pt x="1366" y="962"/>
                </a:lnTo>
                <a:lnTo>
                  <a:pt x="1366" y="962"/>
                </a:lnTo>
                <a:lnTo>
                  <a:pt x="1368" y="967"/>
                </a:lnTo>
                <a:lnTo>
                  <a:pt x="1368" y="969"/>
                </a:lnTo>
                <a:lnTo>
                  <a:pt x="1368" y="969"/>
                </a:lnTo>
                <a:lnTo>
                  <a:pt x="1370" y="971"/>
                </a:lnTo>
                <a:lnTo>
                  <a:pt x="1370" y="973"/>
                </a:lnTo>
                <a:lnTo>
                  <a:pt x="1370" y="975"/>
                </a:lnTo>
                <a:lnTo>
                  <a:pt x="1370" y="977"/>
                </a:lnTo>
                <a:lnTo>
                  <a:pt x="1370" y="979"/>
                </a:lnTo>
                <a:lnTo>
                  <a:pt x="1370" y="981"/>
                </a:lnTo>
                <a:lnTo>
                  <a:pt x="1370" y="983"/>
                </a:lnTo>
                <a:lnTo>
                  <a:pt x="1368" y="986"/>
                </a:lnTo>
                <a:lnTo>
                  <a:pt x="1368" y="986"/>
                </a:lnTo>
                <a:lnTo>
                  <a:pt x="1366" y="990"/>
                </a:lnTo>
                <a:lnTo>
                  <a:pt x="1366" y="990"/>
                </a:lnTo>
                <a:lnTo>
                  <a:pt x="1364" y="992"/>
                </a:lnTo>
                <a:lnTo>
                  <a:pt x="1364" y="994"/>
                </a:lnTo>
                <a:lnTo>
                  <a:pt x="1362" y="994"/>
                </a:lnTo>
                <a:lnTo>
                  <a:pt x="1358" y="996"/>
                </a:lnTo>
                <a:lnTo>
                  <a:pt x="1358" y="996"/>
                </a:lnTo>
                <a:lnTo>
                  <a:pt x="1356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1" y="996"/>
                </a:lnTo>
                <a:lnTo>
                  <a:pt x="1351" y="994"/>
                </a:lnTo>
                <a:lnTo>
                  <a:pt x="1351" y="992"/>
                </a:lnTo>
                <a:lnTo>
                  <a:pt x="1349" y="990"/>
                </a:lnTo>
                <a:lnTo>
                  <a:pt x="1349" y="990"/>
                </a:lnTo>
                <a:lnTo>
                  <a:pt x="1349" y="988"/>
                </a:lnTo>
                <a:lnTo>
                  <a:pt x="1349" y="988"/>
                </a:lnTo>
                <a:lnTo>
                  <a:pt x="1347" y="988"/>
                </a:lnTo>
                <a:lnTo>
                  <a:pt x="1347" y="986"/>
                </a:lnTo>
                <a:lnTo>
                  <a:pt x="1347" y="981"/>
                </a:lnTo>
                <a:lnTo>
                  <a:pt x="1347" y="979"/>
                </a:lnTo>
                <a:lnTo>
                  <a:pt x="1349" y="977"/>
                </a:lnTo>
                <a:lnTo>
                  <a:pt x="1347" y="977"/>
                </a:lnTo>
                <a:lnTo>
                  <a:pt x="1347" y="975"/>
                </a:lnTo>
                <a:lnTo>
                  <a:pt x="1347" y="975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69"/>
                </a:lnTo>
                <a:lnTo>
                  <a:pt x="1347" y="969"/>
                </a:lnTo>
                <a:lnTo>
                  <a:pt x="1347" y="967"/>
                </a:lnTo>
                <a:lnTo>
                  <a:pt x="1347" y="965"/>
                </a:lnTo>
                <a:lnTo>
                  <a:pt x="1347" y="965"/>
                </a:lnTo>
                <a:lnTo>
                  <a:pt x="1347" y="965"/>
                </a:lnTo>
                <a:lnTo>
                  <a:pt x="1349" y="962"/>
                </a:lnTo>
                <a:lnTo>
                  <a:pt x="1349" y="960"/>
                </a:lnTo>
                <a:lnTo>
                  <a:pt x="1349" y="960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6"/>
                </a:lnTo>
                <a:lnTo>
                  <a:pt x="1349" y="954"/>
                </a:lnTo>
                <a:lnTo>
                  <a:pt x="1351" y="954"/>
                </a:lnTo>
                <a:lnTo>
                  <a:pt x="1351" y="952"/>
                </a:lnTo>
                <a:lnTo>
                  <a:pt x="1351" y="952"/>
                </a:lnTo>
                <a:lnTo>
                  <a:pt x="1351" y="950"/>
                </a:lnTo>
                <a:lnTo>
                  <a:pt x="1351" y="950"/>
                </a:lnTo>
                <a:lnTo>
                  <a:pt x="1354" y="946"/>
                </a:lnTo>
                <a:lnTo>
                  <a:pt x="1354" y="946"/>
                </a:lnTo>
                <a:lnTo>
                  <a:pt x="1354" y="944"/>
                </a:lnTo>
                <a:lnTo>
                  <a:pt x="1354" y="944"/>
                </a:lnTo>
                <a:lnTo>
                  <a:pt x="1356" y="941"/>
                </a:lnTo>
                <a:lnTo>
                  <a:pt x="1356" y="941"/>
                </a:lnTo>
                <a:lnTo>
                  <a:pt x="1354" y="941"/>
                </a:lnTo>
                <a:lnTo>
                  <a:pt x="1354" y="939"/>
                </a:lnTo>
                <a:lnTo>
                  <a:pt x="1354" y="939"/>
                </a:lnTo>
                <a:lnTo>
                  <a:pt x="1351" y="941"/>
                </a:lnTo>
                <a:lnTo>
                  <a:pt x="1351" y="941"/>
                </a:lnTo>
                <a:lnTo>
                  <a:pt x="1351" y="941"/>
                </a:lnTo>
                <a:lnTo>
                  <a:pt x="1349" y="941"/>
                </a:lnTo>
                <a:lnTo>
                  <a:pt x="1349" y="944"/>
                </a:lnTo>
                <a:lnTo>
                  <a:pt x="1347" y="944"/>
                </a:lnTo>
                <a:lnTo>
                  <a:pt x="1347" y="944"/>
                </a:lnTo>
                <a:lnTo>
                  <a:pt x="1347" y="946"/>
                </a:lnTo>
                <a:lnTo>
                  <a:pt x="1347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4"/>
                </a:lnTo>
                <a:lnTo>
                  <a:pt x="1345" y="941"/>
                </a:lnTo>
                <a:lnTo>
                  <a:pt x="1347" y="939"/>
                </a:lnTo>
                <a:lnTo>
                  <a:pt x="1347" y="939"/>
                </a:lnTo>
                <a:lnTo>
                  <a:pt x="1347" y="939"/>
                </a:lnTo>
                <a:lnTo>
                  <a:pt x="1349" y="937"/>
                </a:lnTo>
                <a:lnTo>
                  <a:pt x="1351" y="937"/>
                </a:lnTo>
                <a:lnTo>
                  <a:pt x="1351" y="937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3"/>
                </a:lnTo>
                <a:lnTo>
                  <a:pt x="1354" y="931"/>
                </a:lnTo>
                <a:lnTo>
                  <a:pt x="1356" y="929"/>
                </a:lnTo>
                <a:lnTo>
                  <a:pt x="1356" y="927"/>
                </a:lnTo>
                <a:lnTo>
                  <a:pt x="1358" y="927"/>
                </a:lnTo>
                <a:lnTo>
                  <a:pt x="1358" y="925"/>
                </a:lnTo>
                <a:lnTo>
                  <a:pt x="1358" y="925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5"/>
                </a:lnTo>
                <a:lnTo>
                  <a:pt x="1360" y="925"/>
                </a:lnTo>
                <a:lnTo>
                  <a:pt x="1360" y="925"/>
                </a:lnTo>
                <a:lnTo>
                  <a:pt x="1362" y="925"/>
                </a:lnTo>
                <a:lnTo>
                  <a:pt x="1362" y="925"/>
                </a:lnTo>
                <a:lnTo>
                  <a:pt x="1362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5"/>
                </a:lnTo>
                <a:lnTo>
                  <a:pt x="1366" y="925"/>
                </a:lnTo>
                <a:lnTo>
                  <a:pt x="1364" y="925"/>
                </a:lnTo>
                <a:lnTo>
                  <a:pt x="1364" y="925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6" y="927"/>
                </a:lnTo>
                <a:lnTo>
                  <a:pt x="1366" y="925"/>
                </a:lnTo>
                <a:lnTo>
                  <a:pt x="1366" y="925"/>
                </a:lnTo>
                <a:lnTo>
                  <a:pt x="1368" y="925"/>
                </a:lnTo>
                <a:lnTo>
                  <a:pt x="1368" y="923"/>
                </a:lnTo>
                <a:lnTo>
                  <a:pt x="1368" y="923"/>
                </a:lnTo>
                <a:lnTo>
                  <a:pt x="1370" y="921"/>
                </a:lnTo>
                <a:lnTo>
                  <a:pt x="1370" y="921"/>
                </a:lnTo>
                <a:lnTo>
                  <a:pt x="1372" y="921"/>
                </a:lnTo>
                <a:lnTo>
                  <a:pt x="1372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7" y="921"/>
                </a:lnTo>
                <a:lnTo>
                  <a:pt x="1379" y="921"/>
                </a:lnTo>
                <a:lnTo>
                  <a:pt x="1379" y="921"/>
                </a:lnTo>
                <a:lnTo>
                  <a:pt x="1381" y="918"/>
                </a:lnTo>
                <a:lnTo>
                  <a:pt x="1381" y="918"/>
                </a:lnTo>
                <a:lnTo>
                  <a:pt x="1383" y="918"/>
                </a:lnTo>
                <a:lnTo>
                  <a:pt x="1385" y="918"/>
                </a:lnTo>
                <a:lnTo>
                  <a:pt x="1387" y="918"/>
                </a:lnTo>
                <a:lnTo>
                  <a:pt x="1389" y="921"/>
                </a:lnTo>
                <a:lnTo>
                  <a:pt x="1391" y="923"/>
                </a:lnTo>
                <a:lnTo>
                  <a:pt x="1391" y="923"/>
                </a:lnTo>
                <a:lnTo>
                  <a:pt x="1391" y="923"/>
                </a:lnTo>
                <a:lnTo>
                  <a:pt x="1393" y="923"/>
                </a:lnTo>
                <a:lnTo>
                  <a:pt x="1393" y="923"/>
                </a:lnTo>
                <a:lnTo>
                  <a:pt x="1391" y="923"/>
                </a:lnTo>
                <a:lnTo>
                  <a:pt x="1393" y="921"/>
                </a:lnTo>
                <a:lnTo>
                  <a:pt x="1391" y="921"/>
                </a:lnTo>
                <a:lnTo>
                  <a:pt x="1393" y="921"/>
                </a:lnTo>
                <a:lnTo>
                  <a:pt x="1393" y="918"/>
                </a:lnTo>
                <a:lnTo>
                  <a:pt x="1393" y="918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8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6"/>
                </a:lnTo>
                <a:lnTo>
                  <a:pt x="1402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2"/>
                </a:lnTo>
                <a:lnTo>
                  <a:pt x="1398" y="912"/>
                </a:lnTo>
                <a:lnTo>
                  <a:pt x="1398" y="912"/>
                </a:lnTo>
                <a:lnTo>
                  <a:pt x="1398" y="910"/>
                </a:lnTo>
                <a:lnTo>
                  <a:pt x="1398" y="912"/>
                </a:lnTo>
                <a:lnTo>
                  <a:pt x="1398" y="912"/>
                </a:lnTo>
                <a:lnTo>
                  <a:pt x="1395" y="912"/>
                </a:lnTo>
                <a:lnTo>
                  <a:pt x="1395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1" y="912"/>
                </a:lnTo>
                <a:lnTo>
                  <a:pt x="1391" y="912"/>
                </a:lnTo>
                <a:lnTo>
                  <a:pt x="1389" y="912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08"/>
                </a:lnTo>
                <a:lnTo>
                  <a:pt x="1389" y="906"/>
                </a:lnTo>
                <a:lnTo>
                  <a:pt x="1389" y="906"/>
                </a:lnTo>
                <a:lnTo>
                  <a:pt x="1387" y="906"/>
                </a:lnTo>
                <a:lnTo>
                  <a:pt x="1387" y="906"/>
                </a:lnTo>
                <a:lnTo>
                  <a:pt x="1385" y="906"/>
                </a:lnTo>
                <a:lnTo>
                  <a:pt x="1383" y="908"/>
                </a:lnTo>
                <a:lnTo>
                  <a:pt x="1379" y="908"/>
                </a:lnTo>
                <a:lnTo>
                  <a:pt x="1377" y="908"/>
                </a:lnTo>
                <a:lnTo>
                  <a:pt x="1375" y="908"/>
                </a:lnTo>
                <a:lnTo>
                  <a:pt x="1372" y="908"/>
                </a:lnTo>
                <a:lnTo>
                  <a:pt x="1372" y="908"/>
                </a:lnTo>
                <a:lnTo>
                  <a:pt x="1370" y="908"/>
                </a:lnTo>
                <a:lnTo>
                  <a:pt x="1368" y="910"/>
                </a:lnTo>
                <a:lnTo>
                  <a:pt x="1366" y="910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2" y="912"/>
                </a:lnTo>
                <a:lnTo>
                  <a:pt x="1362" y="912"/>
                </a:lnTo>
                <a:lnTo>
                  <a:pt x="1360" y="912"/>
                </a:lnTo>
                <a:lnTo>
                  <a:pt x="1360" y="910"/>
                </a:lnTo>
                <a:lnTo>
                  <a:pt x="1360" y="910"/>
                </a:lnTo>
                <a:lnTo>
                  <a:pt x="1358" y="910"/>
                </a:lnTo>
                <a:lnTo>
                  <a:pt x="1358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08"/>
                </a:lnTo>
                <a:lnTo>
                  <a:pt x="1351" y="908"/>
                </a:lnTo>
                <a:lnTo>
                  <a:pt x="1351" y="906"/>
                </a:lnTo>
                <a:lnTo>
                  <a:pt x="1349" y="906"/>
                </a:lnTo>
                <a:lnTo>
                  <a:pt x="1349" y="904"/>
                </a:lnTo>
                <a:lnTo>
                  <a:pt x="1347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2"/>
                </a:lnTo>
                <a:lnTo>
                  <a:pt x="1339" y="902"/>
                </a:lnTo>
                <a:lnTo>
                  <a:pt x="1337" y="902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897"/>
                </a:lnTo>
                <a:lnTo>
                  <a:pt x="1337" y="897"/>
                </a:lnTo>
                <a:lnTo>
                  <a:pt x="1335" y="897"/>
                </a:lnTo>
                <a:lnTo>
                  <a:pt x="1333" y="900"/>
                </a:lnTo>
                <a:lnTo>
                  <a:pt x="1333" y="900"/>
                </a:lnTo>
                <a:lnTo>
                  <a:pt x="1333" y="902"/>
                </a:lnTo>
                <a:lnTo>
                  <a:pt x="1331" y="902"/>
                </a:lnTo>
                <a:lnTo>
                  <a:pt x="1331" y="902"/>
                </a:lnTo>
                <a:lnTo>
                  <a:pt x="1328" y="902"/>
                </a:lnTo>
                <a:lnTo>
                  <a:pt x="1326" y="904"/>
                </a:lnTo>
                <a:lnTo>
                  <a:pt x="1326" y="904"/>
                </a:lnTo>
                <a:lnTo>
                  <a:pt x="1324" y="904"/>
                </a:lnTo>
                <a:lnTo>
                  <a:pt x="1320" y="906"/>
                </a:lnTo>
                <a:lnTo>
                  <a:pt x="1318" y="906"/>
                </a:lnTo>
                <a:lnTo>
                  <a:pt x="1316" y="908"/>
                </a:lnTo>
                <a:lnTo>
                  <a:pt x="1314" y="908"/>
                </a:lnTo>
                <a:lnTo>
                  <a:pt x="1312" y="910"/>
                </a:lnTo>
                <a:lnTo>
                  <a:pt x="1310" y="910"/>
                </a:lnTo>
                <a:lnTo>
                  <a:pt x="1310" y="910"/>
                </a:lnTo>
                <a:lnTo>
                  <a:pt x="1307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3" y="910"/>
                </a:lnTo>
                <a:lnTo>
                  <a:pt x="1303" y="910"/>
                </a:lnTo>
                <a:lnTo>
                  <a:pt x="1303" y="908"/>
                </a:lnTo>
                <a:lnTo>
                  <a:pt x="1303" y="908"/>
                </a:lnTo>
                <a:lnTo>
                  <a:pt x="1303" y="906"/>
                </a:lnTo>
                <a:lnTo>
                  <a:pt x="1305" y="906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3" y="904"/>
                </a:lnTo>
                <a:lnTo>
                  <a:pt x="1303" y="904"/>
                </a:lnTo>
                <a:lnTo>
                  <a:pt x="1301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7" y="906"/>
                </a:lnTo>
                <a:lnTo>
                  <a:pt x="1295" y="906"/>
                </a:lnTo>
                <a:lnTo>
                  <a:pt x="1291" y="908"/>
                </a:lnTo>
                <a:lnTo>
                  <a:pt x="1289" y="908"/>
                </a:lnTo>
                <a:lnTo>
                  <a:pt x="1289" y="908"/>
                </a:lnTo>
                <a:lnTo>
                  <a:pt x="1287" y="906"/>
                </a:lnTo>
                <a:lnTo>
                  <a:pt x="1287" y="906"/>
                </a:lnTo>
                <a:lnTo>
                  <a:pt x="1287" y="906"/>
                </a:lnTo>
                <a:close/>
                <a:moveTo>
                  <a:pt x="1310" y="902"/>
                </a:moveTo>
                <a:lnTo>
                  <a:pt x="1312" y="902"/>
                </a:lnTo>
                <a:lnTo>
                  <a:pt x="1312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close/>
                <a:moveTo>
                  <a:pt x="1310" y="904"/>
                </a:moveTo>
                <a:lnTo>
                  <a:pt x="1310" y="904"/>
                </a:lnTo>
                <a:lnTo>
                  <a:pt x="1310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10" y="904"/>
                </a:lnTo>
                <a:close/>
                <a:moveTo>
                  <a:pt x="1337" y="897"/>
                </a:moveTo>
                <a:lnTo>
                  <a:pt x="1337" y="900"/>
                </a:lnTo>
                <a:lnTo>
                  <a:pt x="1337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41" y="902"/>
                </a:lnTo>
                <a:lnTo>
                  <a:pt x="1341" y="900"/>
                </a:lnTo>
                <a:lnTo>
                  <a:pt x="1341" y="900"/>
                </a:lnTo>
                <a:lnTo>
                  <a:pt x="1343" y="897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7" y="895"/>
                </a:lnTo>
                <a:lnTo>
                  <a:pt x="1349" y="893"/>
                </a:lnTo>
                <a:lnTo>
                  <a:pt x="1347" y="893"/>
                </a:lnTo>
                <a:lnTo>
                  <a:pt x="1347" y="893"/>
                </a:lnTo>
                <a:lnTo>
                  <a:pt x="1345" y="893"/>
                </a:lnTo>
                <a:lnTo>
                  <a:pt x="1343" y="893"/>
                </a:lnTo>
                <a:lnTo>
                  <a:pt x="1341" y="895"/>
                </a:lnTo>
                <a:lnTo>
                  <a:pt x="1339" y="895"/>
                </a:lnTo>
                <a:lnTo>
                  <a:pt x="1337" y="897"/>
                </a:lnTo>
                <a:lnTo>
                  <a:pt x="1337" y="897"/>
                </a:lnTo>
                <a:close/>
                <a:moveTo>
                  <a:pt x="1345" y="870"/>
                </a:moveTo>
                <a:lnTo>
                  <a:pt x="1345" y="870"/>
                </a:lnTo>
                <a:lnTo>
                  <a:pt x="1345" y="870"/>
                </a:lnTo>
                <a:lnTo>
                  <a:pt x="1345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9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7" y="868"/>
                </a:lnTo>
                <a:lnTo>
                  <a:pt x="1347" y="868"/>
                </a:lnTo>
                <a:lnTo>
                  <a:pt x="1345" y="868"/>
                </a:lnTo>
                <a:lnTo>
                  <a:pt x="1345" y="868"/>
                </a:lnTo>
                <a:lnTo>
                  <a:pt x="1343" y="868"/>
                </a:lnTo>
                <a:lnTo>
                  <a:pt x="1345" y="870"/>
                </a:lnTo>
                <a:lnTo>
                  <a:pt x="1345" y="870"/>
                </a:lnTo>
                <a:close/>
                <a:moveTo>
                  <a:pt x="1328" y="885"/>
                </a:moveTo>
                <a:lnTo>
                  <a:pt x="1328" y="887"/>
                </a:lnTo>
                <a:lnTo>
                  <a:pt x="1328" y="887"/>
                </a:lnTo>
                <a:lnTo>
                  <a:pt x="1328" y="887"/>
                </a:lnTo>
                <a:lnTo>
                  <a:pt x="1331" y="887"/>
                </a:lnTo>
                <a:lnTo>
                  <a:pt x="1331" y="887"/>
                </a:lnTo>
                <a:lnTo>
                  <a:pt x="1333" y="885"/>
                </a:lnTo>
                <a:lnTo>
                  <a:pt x="1333" y="885"/>
                </a:lnTo>
                <a:lnTo>
                  <a:pt x="1331" y="885"/>
                </a:lnTo>
                <a:lnTo>
                  <a:pt x="1331" y="885"/>
                </a:lnTo>
                <a:lnTo>
                  <a:pt x="1333" y="885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9" y="881"/>
                </a:lnTo>
                <a:lnTo>
                  <a:pt x="1339" y="881"/>
                </a:lnTo>
                <a:lnTo>
                  <a:pt x="1337" y="881"/>
                </a:lnTo>
                <a:lnTo>
                  <a:pt x="1335" y="883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close/>
                <a:moveTo>
                  <a:pt x="1307" y="904"/>
                </a:move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6"/>
                </a:lnTo>
                <a:lnTo>
                  <a:pt x="1402" y="916"/>
                </a:lnTo>
                <a:lnTo>
                  <a:pt x="1402" y="916"/>
                </a:lnTo>
                <a:lnTo>
                  <a:pt x="1402" y="914"/>
                </a:lnTo>
                <a:lnTo>
                  <a:pt x="1400" y="914"/>
                </a:lnTo>
                <a:lnTo>
                  <a:pt x="1400" y="914"/>
                </a:lnTo>
                <a:close/>
                <a:moveTo>
                  <a:pt x="2047" y="1818"/>
                </a:moveTo>
                <a:lnTo>
                  <a:pt x="2047" y="1818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20"/>
                </a:lnTo>
                <a:lnTo>
                  <a:pt x="2049" y="1818"/>
                </a:lnTo>
                <a:lnTo>
                  <a:pt x="2049" y="1818"/>
                </a:lnTo>
                <a:lnTo>
                  <a:pt x="2049" y="1818"/>
                </a:lnTo>
                <a:lnTo>
                  <a:pt x="2047" y="1818"/>
                </a:lnTo>
                <a:close/>
                <a:moveTo>
                  <a:pt x="1953" y="1979"/>
                </a:moveTo>
                <a:lnTo>
                  <a:pt x="1951" y="1977"/>
                </a:lnTo>
                <a:lnTo>
                  <a:pt x="1949" y="1981"/>
                </a:lnTo>
                <a:lnTo>
                  <a:pt x="1951" y="1981"/>
                </a:lnTo>
                <a:lnTo>
                  <a:pt x="1951" y="1981"/>
                </a:lnTo>
                <a:lnTo>
                  <a:pt x="1953" y="1981"/>
                </a:lnTo>
                <a:lnTo>
                  <a:pt x="1953" y="1981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close/>
                <a:moveTo>
                  <a:pt x="1967" y="1969"/>
                </a:moveTo>
                <a:lnTo>
                  <a:pt x="1967" y="1969"/>
                </a:lnTo>
                <a:lnTo>
                  <a:pt x="1967" y="1969"/>
                </a:lnTo>
                <a:lnTo>
                  <a:pt x="1965" y="1969"/>
                </a:lnTo>
                <a:lnTo>
                  <a:pt x="1965" y="1969"/>
                </a:lnTo>
                <a:lnTo>
                  <a:pt x="1965" y="1971"/>
                </a:lnTo>
                <a:lnTo>
                  <a:pt x="1967" y="1971"/>
                </a:lnTo>
                <a:lnTo>
                  <a:pt x="1967" y="1969"/>
                </a:lnTo>
                <a:lnTo>
                  <a:pt x="1970" y="1969"/>
                </a:lnTo>
                <a:lnTo>
                  <a:pt x="1967" y="1969"/>
                </a:lnTo>
                <a:lnTo>
                  <a:pt x="1967" y="1969"/>
                </a:lnTo>
                <a:close/>
                <a:moveTo>
                  <a:pt x="2087" y="2505"/>
                </a:moveTo>
                <a:lnTo>
                  <a:pt x="2087" y="2503"/>
                </a:lnTo>
                <a:lnTo>
                  <a:pt x="2087" y="2503"/>
                </a:lnTo>
                <a:lnTo>
                  <a:pt x="2085" y="2503"/>
                </a:lnTo>
                <a:lnTo>
                  <a:pt x="2085" y="2503"/>
                </a:lnTo>
                <a:lnTo>
                  <a:pt x="2085" y="2501"/>
                </a:lnTo>
                <a:lnTo>
                  <a:pt x="2083" y="2499"/>
                </a:lnTo>
                <a:lnTo>
                  <a:pt x="2083" y="2499"/>
                </a:lnTo>
                <a:lnTo>
                  <a:pt x="2083" y="2497"/>
                </a:lnTo>
                <a:lnTo>
                  <a:pt x="2081" y="2497"/>
                </a:lnTo>
                <a:lnTo>
                  <a:pt x="2081" y="2497"/>
                </a:lnTo>
                <a:lnTo>
                  <a:pt x="2081" y="2499"/>
                </a:lnTo>
                <a:lnTo>
                  <a:pt x="2081" y="2499"/>
                </a:lnTo>
                <a:lnTo>
                  <a:pt x="2079" y="2497"/>
                </a:lnTo>
                <a:lnTo>
                  <a:pt x="2076" y="2497"/>
                </a:lnTo>
                <a:lnTo>
                  <a:pt x="2076" y="2495"/>
                </a:lnTo>
                <a:lnTo>
                  <a:pt x="2076" y="2495"/>
                </a:lnTo>
                <a:lnTo>
                  <a:pt x="2074" y="2495"/>
                </a:lnTo>
                <a:lnTo>
                  <a:pt x="2074" y="2495"/>
                </a:lnTo>
                <a:lnTo>
                  <a:pt x="2074" y="2493"/>
                </a:lnTo>
                <a:lnTo>
                  <a:pt x="2072" y="2493"/>
                </a:lnTo>
                <a:lnTo>
                  <a:pt x="2072" y="2495"/>
                </a:lnTo>
                <a:lnTo>
                  <a:pt x="2070" y="2493"/>
                </a:lnTo>
                <a:lnTo>
                  <a:pt x="2068" y="2493"/>
                </a:lnTo>
                <a:lnTo>
                  <a:pt x="2066" y="2493"/>
                </a:lnTo>
                <a:lnTo>
                  <a:pt x="2066" y="2493"/>
                </a:lnTo>
                <a:lnTo>
                  <a:pt x="2064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62" y="2493"/>
                </a:lnTo>
                <a:lnTo>
                  <a:pt x="2062" y="2493"/>
                </a:lnTo>
                <a:lnTo>
                  <a:pt x="2062" y="2495"/>
                </a:lnTo>
                <a:lnTo>
                  <a:pt x="2062" y="2495"/>
                </a:lnTo>
                <a:lnTo>
                  <a:pt x="2064" y="2495"/>
                </a:lnTo>
                <a:lnTo>
                  <a:pt x="2070" y="2497"/>
                </a:lnTo>
                <a:lnTo>
                  <a:pt x="2070" y="2499"/>
                </a:lnTo>
                <a:lnTo>
                  <a:pt x="2072" y="2499"/>
                </a:lnTo>
                <a:lnTo>
                  <a:pt x="2074" y="2499"/>
                </a:lnTo>
                <a:lnTo>
                  <a:pt x="2074" y="2499"/>
                </a:lnTo>
                <a:lnTo>
                  <a:pt x="2074" y="2501"/>
                </a:lnTo>
                <a:lnTo>
                  <a:pt x="2076" y="2501"/>
                </a:lnTo>
                <a:lnTo>
                  <a:pt x="2076" y="2501"/>
                </a:lnTo>
                <a:lnTo>
                  <a:pt x="2079" y="2503"/>
                </a:lnTo>
                <a:lnTo>
                  <a:pt x="2079" y="2503"/>
                </a:lnTo>
                <a:lnTo>
                  <a:pt x="2081" y="2503"/>
                </a:lnTo>
                <a:lnTo>
                  <a:pt x="2081" y="2505"/>
                </a:lnTo>
                <a:lnTo>
                  <a:pt x="2083" y="2508"/>
                </a:lnTo>
                <a:lnTo>
                  <a:pt x="2085" y="2510"/>
                </a:lnTo>
                <a:lnTo>
                  <a:pt x="2085" y="2510"/>
                </a:lnTo>
                <a:lnTo>
                  <a:pt x="2087" y="2510"/>
                </a:lnTo>
                <a:lnTo>
                  <a:pt x="2089" y="2508"/>
                </a:lnTo>
                <a:lnTo>
                  <a:pt x="2089" y="2508"/>
                </a:lnTo>
                <a:lnTo>
                  <a:pt x="2087" y="2505"/>
                </a:lnTo>
                <a:lnTo>
                  <a:pt x="2087" y="2505"/>
                </a:lnTo>
                <a:close/>
                <a:moveTo>
                  <a:pt x="1823" y="891"/>
                </a:moveTo>
                <a:lnTo>
                  <a:pt x="1823" y="891"/>
                </a:lnTo>
                <a:lnTo>
                  <a:pt x="1823" y="891"/>
                </a:lnTo>
                <a:lnTo>
                  <a:pt x="1823" y="891"/>
                </a:lnTo>
                <a:lnTo>
                  <a:pt x="1823" y="893"/>
                </a:lnTo>
                <a:lnTo>
                  <a:pt x="1821" y="893"/>
                </a:lnTo>
                <a:lnTo>
                  <a:pt x="1821" y="893"/>
                </a:lnTo>
                <a:lnTo>
                  <a:pt x="1821" y="895"/>
                </a:lnTo>
                <a:lnTo>
                  <a:pt x="1821" y="895"/>
                </a:lnTo>
                <a:lnTo>
                  <a:pt x="1823" y="893"/>
                </a:lnTo>
                <a:lnTo>
                  <a:pt x="1823" y="891"/>
                </a:lnTo>
                <a:lnTo>
                  <a:pt x="1823" y="891"/>
                </a:lnTo>
                <a:close/>
                <a:moveTo>
                  <a:pt x="1768" y="2445"/>
                </a:moveTo>
                <a:lnTo>
                  <a:pt x="1768" y="2445"/>
                </a:lnTo>
                <a:lnTo>
                  <a:pt x="1771" y="2445"/>
                </a:lnTo>
                <a:lnTo>
                  <a:pt x="1768" y="2443"/>
                </a:lnTo>
                <a:lnTo>
                  <a:pt x="1768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0" y="2445"/>
                </a:lnTo>
                <a:lnTo>
                  <a:pt x="1760" y="2443"/>
                </a:lnTo>
                <a:lnTo>
                  <a:pt x="1760" y="2443"/>
                </a:lnTo>
                <a:lnTo>
                  <a:pt x="1760" y="2443"/>
                </a:lnTo>
                <a:lnTo>
                  <a:pt x="1762" y="2443"/>
                </a:lnTo>
                <a:lnTo>
                  <a:pt x="1762" y="2440"/>
                </a:lnTo>
                <a:lnTo>
                  <a:pt x="1762" y="2440"/>
                </a:lnTo>
                <a:lnTo>
                  <a:pt x="1760" y="2440"/>
                </a:lnTo>
                <a:lnTo>
                  <a:pt x="1758" y="2440"/>
                </a:lnTo>
                <a:lnTo>
                  <a:pt x="1756" y="2440"/>
                </a:lnTo>
                <a:lnTo>
                  <a:pt x="1754" y="2440"/>
                </a:lnTo>
                <a:lnTo>
                  <a:pt x="1754" y="2440"/>
                </a:lnTo>
                <a:lnTo>
                  <a:pt x="1752" y="2445"/>
                </a:lnTo>
                <a:lnTo>
                  <a:pt x="1752" y="2445"/>
                </a:lnTo>
                <a:lnTo>
                  <a:pt x="1752" y="2447"/>
                </a:lnTo>
                <a:lnTo>
                  <a:pt x="1752" y="2447"/>
                </a:lnTo>
                <a:lnTo>
                  <a:pt x="1752" y="2447"/>
                </a:lnTo>
                <a:lnTo>
                  <a:pt x="1750" y="2449"/>
                </a:lnTo>
                <a:lnTo>
                  <a:pt x="1750" y="2449"/>
                </a:lnTo>
                <a:lnTo>
                  <a:pt x="1747" y="2449"/>
                </a:lnTo>
                <a:lnTo>
                  <a:pt x="1745" y="2451"/>
                </a:lnTo>
                <a:lnTo>
                  <a:pt x="1745" y="2453"/>
                </a:lnTo>
                <a:lnTo>
                  <a:pt x="1743" y="2455"/>
                </a:lnTo>
                <a:lnTo>
                  <a:pt x="1743" y="2455"/>
                </a:lnTo>
                <a:lnTo>
                  <a:pt x="1745" y="2457"/>
                </a:lnTo>
                <a:lnTo>
                  <a:pt x="1747" y="2459"/>
                </a:lnTo>
                <a:lnTo>
                  <a:pt x="1747" y="2457"/>
                </a:lnTo>
                <a:lnTo>
                  <a:pt x="1750" y="2457"/>
                </a:lnTo>
                <a:lnTo>
                  <a:pt x="1750" y="2457"/>
                </a:lnTo>
                <a:lnTo>
                  <a:pt x="1752" y="2457"/>
                </a:lnTo>
                <a:lnTo>
                  <a:pt x="1750" y="2453"/>
                </a:lnTo>
                <a:lnTo>
                  <a:pt x="1752" y="2453"/>
                </a:lnTo>
                <a:lnTo>
                  <a:pt x="1758" y="2455"/>
                </a:lnTo>
                <a:lnTo>
                  <a:pt x="1758" y="2453"/>
                </a:lnTo>
                <a:lnTo>
                  <a:pt x="1758" y="2453"/>
                </a:lnTo>
                <a:lnTo>
                  <a:pt x="1758" y="2453"/>
                </a:lnTo>
                <a:lnTo>
                  <a:pt x="1762" y="2451"/>
                </a:lnTo>
                <a:lnTo>
                  <a:pt x="1764" y="2451"/>
                </a:lnTo>
                <a:lnTo>
                  <a:pt x="1764" y="2449"/>
                </a:lnTo>
                <a:lnTo>
                  <a:pt x="1768" y="2449"/>
                </a:lnTo>
                <a:lnTo>
                  <a:pt x="1771" y="2447"/>
                </a:lnTo>
                <a:lnTo>
                  <a:pt x="1771" y="2447"/>
                </a:lnTo>
                <a:lnTo>
                  <a:pt x="1771" y="2447"/>
                </a:lnTo>
                <a:lnTo>
                  <a:pt x="1768" y="2447"/>
                </a:lnTo>
                <a:lnTo>
                  <a:pt x="1768" y="2445"/>
                </a:lnTo>
                <a:close/>
                <a:moveTo>
                  <a:pt x="1398" y="923"/>
                </a:moveTo>
                <a:lnTo>
                  <a:pt x="1395" y="923"/>
                </a:lnTo>
                <a:lnTo>
                  <a:pt x="1395" y="923"/>
                </a:lnTo>
                <a:lnTo>
                  <a:pt x="1395" y="923"/>
                </a:lnTo>
                <a:lnTo>
                  <a:pt x="1395" y="925"/>
                </a:lnTo>
                <a:lnTo>
                  <a:pt x="1395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3"/>
                </a:lnTo>
                <a:close/>
                <a:moveTo>
                  <a:pt x="1905" y="2036"/>
                </a:moveTo>
                <a:lnTo>
                  <a:pt x="1905" y="2036"/>
                </a:lnTo>
                <a:lnTo>
                  <a:pt x="1905" y="2038"/>
                </a:lnTo>
                <a:lnTo>
                  <a:pt x="1905" y="2040"/>
                </a:lnTo>
                <a:lnTo>
                  <a:pt x="1905" y="2040"/>
                </a:lnTo>
                <a:lnTo>
                  <a:pt x="1905" y="2040"/>
                </a:lnTo>
                <a:lnTo>
                  <a:pt x="1907" y="2038"/>
                </a:lnTo>
                <a:lnTo>
                  <a:pt x="1907" y="2036"/>
                </a:lnTo>
                <a:lnTo>
                  <a:pt x="1907" y="2034"/>
                </a:lnTo>
                <a:lnTo>
                  <a:pt x="1905" y="2036"/>
                </a:lnTo>
                <a:close/>
                <a:moveTo>
                  <a:pt x="1475" y="973"/>
                </a:move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close/>
                <a:moveTo>
                  <a:pt x="1760" y="2453"/>
                </a:moveTo>
                <a:lnTo>
                  <a:pt x="1760" y="2453"/>
                </a:lnTo>
                <a:lnTo>
                  <a:pt x="1760" y="2453"/>
                </a:lnTo>
                <a:lnTo>
                  <a:pt x="1760" y="2455"/>
                </a:lnTo>
                <a:lnTo>
                  <a:pt x="1762" y="2455"/>
                </a:lnTo>
                <a:lnTo>
                  <a:pt x="1760" y="2453"/>
                </a:lnTo>
                <a:lnTo>
                  <a:pt x="1760" y="2453"/>
                </a:lnTo>
                <a:close/>
                <a:moveTo>
                  <a:pt x="1375" y="935"/>
                </a:moveTo>
                <a:lnTo>
                  <a:pt x="1372" y="935"/>
                </a:lnTo>
                <a:lnTo>
                  <a:pt x="1372" y="935"/>
                </a:lnTo>
                <a:lnTo>
                  <a:pt x="1372" y="935"/>
                </a:lnTo>
                <a:lnTo>
                  <a:pt x="1375" y="937"/>
                </a:lnTo>
                <a:lnTo>
                  <a:pt x="1375" y="937"/>
                </a:lnTo>
                <a:lnTo>
                  <a:pt x="1375" y="935"/>
                </a:lnTo>
                <a:lnTo>
                  <a:pt x="1375" y="935"/>
                </a:lnTo>
                <a:lnTo>
                  <a:pt x="1375" y="935"/>
                </a:lnTo>
                <a:close/>
                <a:moveTo>
                  <a:pt x="1741" y="2455"/>
                </a:move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3" y="2457"/>
                </a:lnTo>
                <a:lnTo>
                  <a:pt x="1743" y="2457"/>
                </a:lnTo>
                <a:lnTo>
                  <a:pt x="1741" y="2455"/>
                </a:lnTo>
                <a:lnTo>
                  <a:pt x="1741" y="2455"/>
                </a:lnTo>
                <a:close/>
                <a:moveTo>
                  <a:pt x="1381" y="925"/>
                </a:moveTo>
                <a:lnTo>
                  <a:pt x="1381" y="925"/>
                </a:lnTo>
                <a:lnTo>
                  <a:pt x="1379" y="927"/>
                </a:lnTo>
                <a:lnTo>
                  <a:pt x="1379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5"/>
                </a:lnTo>
                <a:lnTo>
                  <a:pt x="1381" y="925"/>
                </a:lnTo>
                <a:lnTo>
                  <a:pt x="1381" y="925"/>
                </a:lnTo>
                <a:close/>
                <a:moveTo>
                  <a:pt x="1360" y="933"/>
                </a:moveTo>
                <a:lnTo>
                  <a:pt x="1358" y="933"/>
                </a:lnTo>
                <a:lnTo>
                  <a:pt x="1358" y="933"/>
                </a:lnTo>
                <a:lnTo>
                  <a:pt x="1358" y="935"/>
                </a:lnTo>
                <a:lnTo>
                  <a:pt x="1356" y="935"/>
                </a:lnTo>
                <a:lnTo>
                  <a:pt x="1356" y="935"/>
                </a:lnTo>
                <a:lnTo>
                  <a:pt x="1356" y="937"/>
                </a:lnTo>
                <a:lnTo>
                  <a:pt x="1356" y="937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41"/>
                </a:lnTo>
                <a:lnTo>
                  <a:pt x="1356" y="941"/>
                </a:lnTo>
                <a:lnTo>
                  <a:pt x="1356" y="941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60" y="935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close/>
                <a:moveTo>
                  <a:pt x="1515" y="950"/>
                </a:moveTo>
                <a:lnTo>
                  <a:pt x="1517" y="950"/>
                </a:lnTo>
                <a:lnTo>
                  <a:pt x="1517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close/>
                <a:moveTo>
                  <a:pt x="1515" y="956"/>
                </a:moveTo>
                <a:lnTo>
                  <a:pt x="1515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5" y="956"/>
                </a:lnTo>
                <a:close/>
                <a:moveTo>
                  <a:pt x="1423" y="994"/>
                </a:moveTo>
                <a:lnTo>
                  <a:pt x="1421" y="994"/>
                </a:lnTo>
                <a:lnTo>
                  <a:pt x="1421" y="994"/>
                </a:lnTo>
                <a:lnTo>
                  <a:pt x="1421" y="996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close/>
                <a:moveTo>
                  <a:pt x="1511" y="954"/>
                </a:moveTo>
                <a:lnTo>
                  <a:pt x="1511" y="954"/>
                </a:lnTo>
                <a:lnTo>
                  <a:pt x="1511" y="954"/>
                </a:lnTo>
                <a:lnTo>
                  <a:pt x="1511" y="954"/>
                </a:lnTo>
                <a:lnTo>
                  <a:pt x="1513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5" y="952"/>
                </a:lnTo>
                <a:lnTo>
                  <a:pt x="1515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4"/>
                </a:lnTo>
                <a:close/>
                <a:moveTo>
                  <a:pt x="1507" y="954"/>
                </a:moveTo>
                <a:lnTo>
                  <a:pt x="1507" y="954"/>
                </a:lnTo>
                <a:lnTo>
                  <a:pt x="1509" y="952"/>
                </a:lnTo>
                <a:lnTo>
                  <a:pt x="1509" y="952"/>
                </a:lnTo>
                <a:lnTo>
                  <a:pt x="1507" y="952"/>
                </a:lnTo>
                <a:lnTo>
                  <a:pt x="1507" y="952"/>
                </a:lnTo>
                <a:lnTo>
                  <a:pt x="1507" y="954"/>
                </a:lnTo>
                <a:lnTo>
                  <a:pt x="1507" y="954"/>
                </a:lnTo>
                <a:lnTo>
                  <a:pt x="1507" y="954"/>
                </a:lnTo>
                <a:close/>
                <a:moveTo>
                  <a:pt x="1362" y="931"/>
                </a:move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close/>
                <a:moveTo>
                  <a:pt x="277" y="677"/>
                </a:moveTo>
                <a:lnTo>
                  <a:pt x="279" y="673"/>
                </a:lnTo>
                <a:lnTo>
                  <a:pt x="279" y="673"/>
                </a:lnTo>
                <a:lnTo>
                  <a:pt x="274" y="673"/>
                </a:lnTo>
                <a:lnTo>
                  <a:pt x="274" y="675"/>
                </a:lnTo>
                <a:lnTo>
                  <a:pt x="272" y="675"/>
                </a:lnTo>
                <a:lnTo>
                  <a:pt x="274" y="677"/>
                </a:lnTo>
                <a:lnTo>
                  <a:pt x="274" y="677"/>
                </a:lnTo>
                <a:lnTo>
                  <a:pt x="277" y="677"/>
                </a:lnTo>
                <a:close/>
                <a:moveTo>
                  <a:pt x="828" y="897"/>
                </a:moveTo>
                <a:lnTo>
                  <a:pt x="828" y="900"/>
                </a:lnTo>
                <a:lnTo>
                  <a:pt x="828" y="900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close/>
                <a:moveTo>
                  <a:pt x="205" y="503"/>
                </a:moveTo>
                <a:lnTo>
                  <a:pt x="205" y="503"/>
                </a:lnTo>
                <a:lnTo>
                  <a:pt x="203" y="505"/>
                </a:lnTo>
                <a:lnTo>
                  <a:pt x="201" y="505"/>
                </a:lnTo>
                <a:lnTo>
                  <a:pt x="201" y="505"/>
                </a:lnTo>
                <a:lnTo>
                  <a:pt x="201" y="505"/>
                </a:lnTo>
                <a:lnTo>
                  <a:pt x="203" y="505"/>
                </a:lnTo>
                <a:lnTo>
                  <a:pt x="205" y="503"/>
                </a:lnTo>
                <a:close/>
                <a:moveTo>
                  <a:pt x="1257" y="606"/>
                </a:moveTo>
                <a:lnTo>
                  <a:pt x="1257" y="606"/>
                </a:lnTo>
                <a:lnTo>
                  <a:pt x="1259" y="606"/>
                </a:lnTo>
                <a:lnTo>
                  <a:pt x="1259" y="606"/>
                </a:lnTo>
                <a:lnTo>
                  <a:pt x="1261" y="606"/>
                </a:lnTo>
                <a:lnTo>
                  <a:pt x="1261" y="606"/>
                </a:lnTo>
                <a:lnTo>
                  <a:pt x="1259" y="604"/>
                </a:lnTo>
                <a:lnTo>
                  <a:pt x="1257" y="606"/>
                </a:lnTo>
                <a:close/>
                <a:moveTo>
                  <a:pt x="1041" y="487"/>
                </a:moveTo>
                <a:lnTo>
                  <a:pt x="1041" y="489"/>
                </a:lnTo>
                <a:lnTo>
                  <a:pt x="1043" y="491"/>
                </a:lnTo>
                <a:lnTo>
                  <a:pt x="1043" y="491"/>
                </a:lnTo>
                <a:lnTo>
                  <a:pt x="1046" y="491"/>
                </a:lnTo>
                <a:lnTo>
                  <a:pt x="1046" y="489"/>
                </a:lnTo>
                <a:lnTo>
                  <a:pt x="1046" y="489"/>
                </a:lnTo>
                <a:lnTo>
                  <a:pt x="1043" y="489"/>
                </a:lnTo>
                <a:lnTo>
                  <a:pt x="1041" y="487"/>
                </a:lnTo>
                <a:close/>
                <a:moveTo>
                  <a:pt x="1041" y="478"/>
                </a:moveTo>
                <a:lnTo>
                  <a:pt x="1041" y="478"/>
                </a:lnTo>
                <a:lnTo>
                  <a:pt x="1043" y="478"/>
                </a:lnTo>
                <a:lnTo>
                  <a:pt x="1043" y="480"/>
                </a:lnTo>
                <a:lnTo>
                  <a:pt x="1043" y="480"/>
                </a:lnTo>
                <a:lnTo>
                  <a:pt x="1046" y="478"/>
                </a:lnTo>
                <a:lnTo>
                  <a:pt x="1046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4"/>
                </a:lnTo>
                <a:lnTo>
                  <a:pt x="1043" y="472"/>
                </a:lnTo>
                <a:lnTo>
                  <a:pt x="1041" y="472"/>
                </a:lnTo>
                <a:lnTo>
                  <a:pt x="1041" y="472"/>
                </a:lnTo>
                <a:lnTo>
                  <a:pt x="1041" y="474"/>
                </a:lnTo>
                <a:lnTo>
                  <a:pt x="1041" y="474"/>
                </a:lnTo>
                <a:lnTo>
                  <a:pt x="1041" y="478"/>
                </a:lnTo>
                <a:close/>
                <a:moveTo>
                  <a:pt x="832" y="879"/>
                </a:moveTo>
                <a:lnTo>
                  <a:pt x="832" y="879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0" y="876"/>
                </a:lnTo>
                <a:lnTo>
                  <a:pt x="830" y="879"/>
                </a:lnTo>
                <a:lnTo>
                  <a:pt x="830" y="879"/>
                </a:lnTo>
                <a:lnTo>
                  <a:pt x="830" y="881"/>
                </a:lnTo>
                <a:lnTo>
                  <a:pt x="830" y="881"/>
                </a:lnTo>
                <a:lnTo>
                  <a:pt x="830" y="881"/>
                </a:lnTo>
                <a:lnTo>
                  <a:pt x="832" y="881"/>
                </a:lnTo>
                <a:lnTo>
                  <a:pt x="832" y="881"/>
                </a:lnTo>
                <a:lnTo>
                  <a:pt x="832" y="883"/>
                </a:lnTo>
                <a:lnTo>
                  <a:pt x="832" y="883"/>
                </a:lnTo>
                <a:lnTo>
                  <a:pt x="832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3"/>
                </a:lnTo>
                <a:lnTo>
                  <a:pt x="832" y="883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0" y="881"/>
                </a:lnTo>
                <a:lnTo>
                  <a:pt x="830" y="879"/>
                </a:lnTo>
                <a:lnTo>
                  <a:pt x="832" y="879"/>
                </a:lnTo>
                <a:close/>
                <a:moveTo>
                  <a:pt x="826" y="874"/>
                </a:moveTo>
                <a:lnTo>
                  <a:pt x="823" y="872"/>
                </a:lnTo>
                <a:lnTo>
                  <a:pt x="823" y="872"/>
                </a:lnTo>
                <a:lnTo>
                  <a:pt x="823" y="872"/>
                </a:lnTo>
                <a:lnTo>
                  <a:pt x="823" y="874"/>
                </a:lnTo>
                <a:lnTo>
                  <a:pt x="823" y="874"/>
                </a:lnTo>
                <a:lnTo>
                  <a:pt x="823" y="874"/>
                </a:lnTo>
                <a:lnTo>
                  <a:pt x="826" y="874"/>
                </a:lnTo>
                <a:lnTo>
                  <a:pt x="826" y="874"/>
                </a:lnTo>
                <a:lnTo>
                  <a:pt x="826" y="874"/>
                </a:lnTo>
                <a:close/>
                <a:moveTo>
                  <a:pt x="834" y="891"/>
                </a:moveTo>
                <a:lnTo>
                  <a:pt x="834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91"/>
                </a:lnTo>
                <a:lnTo>
                  <a:pt x="832" y="891"/>
                </a:lnTo>
                <a:lnTo>
                  <a:pt x="834" y="891"/>
                </a:lnTo>
                <a:lnTo>
                  <a:pt x="834" y="891"/>
                </a:lnTo>
                <a:close/>
                <a:moveTo>
                  <a:pt x="834" y="895"/>
                </a:move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3"/>
                </a:lnTo>
                <a:lnTo>
                  <a:pt x="834" y="893"/>
                </a:lnTo>
                <a:lnTo>
                  <a:pt x="834" y="893"/>
                </a:lnTo>
                <a:lnTo>
                  <a:pt x="834" y="895"/>
                </a:lnTo>
                <a:lnTo>
                  <a:pt x="832" y="895"/>
                </a:lnTo>
                <a:lnTo>
                  <a:pt x="834" y="895"/>
                </a:lnTo>
                <a:lnTo>
                  <a:pt x="834" y="895"/>
                </a:lnTo>
                <a:close/>
                <a:moveTo>
                  <a:pt x="1802" y="832"/>
                </a:moveTo>
                <a:lnTo>
                  <a:pt x="1802" y="832"/>
                </a:lnTo>
                <a:lnTo>
                  <a:pt x="1802" y="832"/>
                </a:lnTo>
                <a:lnTo>
                  <a:pt x="1802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2" y="832"/>
                </a:lnTo>
                <a:lnTo>
                  <a:pt x="1802" y="832"/>
                </a:lnTo>
                <a:close/>
                <a:moveTo>
                  <a:pt x="1823" y="851"/>
                </a:moveTo>
                <a:lnTo>
                  <a:pt x="1823" y="853"/>
                </a:lnTo>
                <a:lnTo>
                  <a:pt x="1821" y="851"/>
                </a:lnTo>
                <a:lnTo>
                  <a:pt x="1821" y="851"/>
                </a:lnTo>
                <a:lnTo>
                  <a:pt x="1821" y="853"/>
                </a:lnTo>
                <a:lnTo>
                  <a:pt x="1821" y="853"/>
                </a:lnTo>
                <a:lnTo>
                  <a:pt x="1821" y="856"/>
                </a:lnTo>
                <a:lnTo>
                  <a:pt x="1823" y="853"/>
                </a:lnTo>
                <a:lnTo>
                  <a:pt x="1825" y="853"/>
                </a:lnTo>
                <a:lnTo>
                  <a:pt x="1825" y="853"/>
                </a:lnTo>
                <a:lnTo>
                  <a:pt x="1825" y="851"/>
                </a:lnTo>
                <a:lnTo>
                  <a:pt x="1823" y="851"/>
                </a:lnTo>
                <a:close/>
                <a:moveTo>
                  <a:pt x="1817" y="413"/>
                </a:moveTo>
                <a:lnTo>
                  <a:pt x="1815" y="413"/>
                </a:lnTo>
                <a:lnTo>
                  <a:pt x="1812" y="415"/>
                </a:lnTo>
                <a:lnTo>
                  <a:pt x="1812" y="419"/>
                </a:lnTo>
                <a:lnTo>
                  <a:pt x="1812" y="422"/>
                </a:lnTo>
                <a:lnTo>
                  <a:pt x="1815" y="422"/>
                </a:lnTo>
                <a:lnTo>
                  <a:pt x="1815" y="424"/>
                </a:lnTo>
                <a:lnTo>
                  <a:pt x="1819" y="424"/>
                </a:lnTo>
                <a:lnTo>
                  <a:pt x="1823" y="424"/>
                </a:lnTo>
                <a:lnTo>
                  <a:pt x="1825" y="424"/>
                </a:lnTo>
                <a:lnTo>
                  <a:pt x="1827" y="426"/>
                </a:lnTo>
                <a:lnTo>
                  <a:pt x="1827" y="424"/>
                </a:lnTo>
                <a:lnTo>
                  <a:pt x="1829" y="426"/>
                </a:lnTo>
                <a:lnTo>
                  <a:pt x="1829" y="426"/>
                </a:lnTo>
                <a:lnTo>
                  <a:pt x="1831" y="426"/>
                </a:lnTo>
                <a:lnTo>
                  <a:pt x="1827" y="428"/>
                </a:lnTo>
                <a:lnTo>
                  <a:pt x="1825" y="428"/>
                </a:lnTo>
                <a:lnTo>
                  <a:pt x="1823" y="428"/>
                </a:lnTo>
                <a:lnTo>
                  <a:pt x="1823" y="428"/>
                </a:lnTo>
                <a:lnTo>
                  <a:pt x="1823" y="430"/>
                </a:lnTo>
                <a:lnTo>
                  <a:pt x="1825" y="430"/>
                </a:lnTo>
                <a:lnTo>
                  <a:pt x="1827" y="430"/>
                </a:lnTo>
                <a:lnTo>
                  <a:pt x="1829" y="432"/>
                </a:lnTo>
                <a:lnTo>
                  <a:pt x="1829" y="432"/>
                </a:lnTo>
                <a:lnTo>
                  <a:pt x="1831" y="432"/>
                </a:lnTo>
                <a:lnTo>
                  <a:pt x="1840" y="430"/>
                </a:lnTo>
                <a:lnTo>
                  <a:pt x="1844" y="430"/>
                </a:lnTo>
                <a:lnTo>
                  <a:pt x="1852" y="426"/>
                </a:lnTo>
                <a:lnTo>
                  <a:pt x="1854" y="424"/>
                </a:lnTo>
                <a:lnTo>
                  <a:pt x="1856" y="424"/>
                </a:lnTo>
                <a:lnTo>
                  <a:pt x="1856" y="422"/>
                </a:lnTo>
                <a:lnTo>
                  <a:pt x="1854" y="422"/>
                </a:lnTo>
                <a:lnTo>
                  <a:pt x="1854" y="422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7"/>
                </a:lnTo>
                <a:lnTo>
                  <a:pt x="1848" y="417"/>
                </a:lnTo>
                <a:lnTo>
                  <a:pt x="1844" y="415"/>
                </a:lnTo>
                <a:lnTo>
                  <a:pt x="1838" y="409"/>
                </a:lnTo>
                <a:lnTo>
                  <a:pt x="1835" y="407"/>
                </a:lnTo>
                <a:lnTo>
                  <a:pt x="1835" y="407"/>
                </a:lnTo>
                <a:lnTo>
                  <a:pt x="1825" y="405"/>
                </a:lnTo>
                <a:lnTo>
                  <a:pt x="1821" y="405"/>
                </a:lnTo>
                <a:lnTo>
                  <a:pt x="1815" y="407"/>
                </a:lnTo>
                <a:lnTo>
                  <a:pt x="1815" y="407"/>
                </a:lnTo>
                <a:lnTo>
                  <a:pt x="1815" y="409"/>
                </a:lnTo>
                <a:lnTo>
                  <a:pt x="1812" y="409"/>
                </a:lnTo>
                <a:lnTo>
                  <a:pt x="1812" y="409"/>
                </a:lnTo>
                <a:lnTo>
                  <a:pt x="1815" y="411"/>
                </a:lnTo>
                <a:lnTo>
                  <a:pt x="1815" y="411"/>
                </a:lnTo>
                <a:lnTo>
                  <a:pt x="1817" y="413"/>
                </a:lnTo>
                <a:lnTo>
                  <a:pt x="1821" y="415"/>
                </a:lnTo>
                <a:lnTo>
                  <a:pt x="1821" y="415"/>
                </a:lnTo>
                <a:lnTo>
                  <a:pt x="1817" y="413"/>
                </a:lnTo>
                <a:close/>
                <a:moveTo>
                  <a:pt x="1806" y="809"/>
                </a:moveTo>
                <a:lnTo>
                  <a:pt x="1806" y="809"/>
                </a:lnTo>
                <a:lnTo>
                  <a:pt x="1806" y="809"/>
                </a:lnTo>
                <a:lnTo>
                  <a:pt x="1806" y="809"/>
                </a:lnTo>
                <a:lnTo>
                  <a:pt x="1804" y="811"/>
                </a:lnTo>
                <a:lnTo>
                  <a:pt x="1804" y="811"/>
                </a:lnTo>
                <a:lnTo>
                  <a:pt x="1806" y="811"/>
                </a:lnTo>
                <a:lnTo>
                  <a:pt x="1806" y="809"/>
                </a:lnTo>
                <a:close/>
                <a:moveTo>
                  <a:pt x="1815" y="856"/>
                </a:move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3"/>
                </a:lnTo>
                <a:lnTo>
                  <a:pt x="1812" y="853"/>
                </a:lnTo>
                <a:lnTo>
                  <a:pt x="1812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7" y="856"/>
                </a:lnTo>
                <a:lnTo>
                  <a:pt x="1817" y="853"/>
                </a:lnTo>
                <a:lnTo>
                  <a:pt x="1817" y="853"/>
                </a:lnTo>
                <a:lnTo>
                  <a:pt x="1817" y="853"/>
                </a:lnTo>
                <a:lnTo>
                  <a:pt x="1815" y="856"/>
                </a:lnTo>
                <a:close/>
                <a:moveTo>
                  <a:pt x="1724" y="728"/>
                </a:moveTo>
                <a:lnTo>
                  <a:pt x="1722" y="728"/>
                </a:lnTo>
                <a:lnTo>
                  <a:pt x="1722" y="728"/>
                </a:lnTo>
                <a:lnTo>
                  <a:pt x="1722" y="728"/>
                </a:lnTo>
                <a:lnTo>
                  <a:pt x="1720" y="728"/>
                </a:lnTo>
                <a:lnTo>
                  <a:pt x="1720" y="730"/>
                </a:lnTo>
                <a:lnTo>
                  <a:pt x="1720" y="730"/>
                </a:lnTo>
                <a:lnTo>
                  <a:pt x="1722" y="730"/>
                </a:lnTo>
                <a:lnTo>
                  <a:pt x="1724" y="730"/>
                </a:lnTo>
                <a:lnTo>
                  <a:pt x="1724" y="730"/>
                </a:lnTo>
                <a:lnTo>
                  <a:pt x="1724" y="728"/>
                </a:lnTo>
                <a:lnTo>
                  <a:pt x="1724" y="728"/>
                </a:lnTo>
                <a:close/>
                <a:moveTo>
                  <a:pt x="828" y="874"/>
                </a:moveTo>
                <a:lnTo>
                  <a:pt x="828" y="874"/>
                </a:lnTo>
                <a:lnTo>
                  <a:pt x="828" y="874"/>
                </a:lnTo>
                <a:lnTo>
                  <a:pt x="828" y="874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4"/>
                </a:lnTo>
                <a:lnTo>
                  <a:pt x="828" y="874"/>
                </a:lnTo>
                <a:close/>
                <a:moveTo>
                  <a:pt x="1456" y="809"/>
                </a:moveTo>
                <a:lnTo>
                  <a:pt x="1456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7"/>
                </a:lnTo>
                <a:lnTo>
                  <a:pt x="1458" y="807"/>
                </a:lnTo>
                <a:lnTo>
                  <a:pt x="1458" y="807"/>
                </a:lnTo>
                <a:lnTo>
                  <a:pt x="1454" y="809"/>
                </a:lnTo>
                <a:lnTo>
                  <a:pt x="1454" y="809"/>
                </a:lnTo>
                <a:lnTo>
                  <a:pt x="1456" y="809"/>
                </a:lnTo>
                <a:close/>
                <a:moveTo>
                  <a:pt x="1798" y="342"/>
                </a:moveTo>
                <a:lnTo>
                  <a:pt x="1798" y="342"/>
                </a:lnTo>
                <a:lnTo>
                  <a:pt x="1800" y="342"/>
                </a:lnTo>
                <a:lnTo>
                  <a:pt x="1800" y="344"/>
                </a:lnTo>
                <a:lnTo>
                  <a:pt x="1800" y="344"/>
                </a:lnTo>
                <a:lnTo>
                  <a:pt x="1802" y="344"/>
                </a:lnTo>
                <a:lnTo>
                  <a:pt x="1802" y="344"/>
                </a:lnTo>
                <a:lnTo>
                  <a:pt x="1802" y="346"/>
                </a:lnTo>
                <a:lnTo>
                  <a:pt x="1804" y="346"/>
                </a:lnTo>
                <a:lnTo>
                  <a:pt x="1806" y="342"/>
                </a:lnTo>
                <a:lnTo>
                  <a:pt x="1808" y="342"/>
                </a:lnTo>
                <a:lnTo>
                  <a:pt x="1810" y="340"/>
                </a:lnTo>
                <a:lnTo>
                  <a:pt x="1810" y="338"/>
                </a:lnTo>
                <a:lnTo>
                  <a:pt x="1808" y="338"/>
                </a:lnTo>
                <a:lnTo>
                  <a:pt x="1808" y="338"/>
                </a:lnTo>
                <a:lnTo>
                  <a:pt x="1804" y="340"/>
                </a:lnTo>
                <a:lnTo>
                  <a:pt x="1804" y="340"/>
                </a:lnTo>
                <a:lnTo>
                  <a:pt x="1802" y="340"/>
                </a:lnTo>
                <a:lnTo>
                  <a:pt x="1802" y="340"/>
                </a:lnTo>
                <a:lnTo>
                  <a:pt x="1796" y="340"/>
                </a:lnTo>
                <a:lnTo>
                  <a:pt x="1796" y="340"/>
                </a:lnTo>
                <a:lnTo>
                  <a:pt x="1794" y="342"/>
                </a:lnTo>
                <a:lnTo>
                  <a:pt x="1794" y="342"/>
                </a:lnTo>
                <a:lnTo>
                  <a:pt x="1796" y="342"/>
                </a:lnTo>
                <a:lnTo>
                  <a:pt x="1798" y="342"/>
                </a:lnTo>
                <a:close/>
                <a:moveTo>
                  <a:pt x="1804" y="818"/>
                </a:moveTo>
                <a:lnTo>
                  <a:pt x="1804" y="818"/>
                </a:lnTo>
                <a:lnTo>
                  <a:pt x="1804" y="816"/>
                </a:lnTo>
                <a:lnTo>
                  <a:pt x="1802" y="818"/>
                </a:lnTo>
                <a:lnTo>
                  <a:pt x="1800" y="818"/>
                </a:lnTo>
                <a:lnTo>
                  <a:pt x="1802" y="818"/>
                </a:lnTo>
                <a:lnTo>
                  <a:pt x="1800" y="820"/>
                </a:lnTo>
                <a:lnTo>
                  <a:pt x="1798" y="818"/>
                </a:lnTo>
                <a:lnTo>
                  <a:pt x="1798" y="818"/>
                </a:lnTo>
                <a:lnTo>
                  <a:pt x="1796" y="818"/>
                </a:lnTo>
                <a:lnTo>
                  <a:pt x="1794" y="818"/>
                </a:lnTo>
                <a:lnTo>
                  <a:pt x="1789" y="820"/>
                </a:lnTo>
                <a:lnTo>
                  <a:pt x="1787" y="822"/>
                </a:lnTo>
                <a:lnTo>
                  <a:pt x="1787" y="822"/>
                </a:lnTo>
                <a:lnTo>
                  <a:pt x="1785" y="822"/>
                </a:lnTo>
                <a:lnTo>
                  <a:pt x="1785" y="826"/>
                </a:lnTo>
                <a:lnTo>
                  <a:pt x="1785" y="826"/>
                </a:lnTo>
                <a:lnTo>
                  <a:pt x="1783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30"/>
                </a:lnTo>
                <a:lnTo>
                  <a:pt x="1781" y="832"/>
                </a:lnTo>
                <a:lnTo>
                  <a:pt x="1779" y="832"/>
                </a:lnTo>
                <a:lnTo>
                  <a:pt x="1779" y="832"/>
                </a:lnTo>
                <a:lnTo>
                  <a:pt x="1777" y="835"/>
                </a:lnTo>
                <a:lnTo>
                  <a:pt x="1777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7" y="835"/>
                </a:lnTo>
                <a:lnTo>
                  <a:pt x="1777" y="837"/>
                </a:lnTo>
                <a:lnTo>
                  <a:pt x="1775" y="837"/>
                </a:lnTo>
                <a:lnTo>
                  <a:pt x="1775" y="839"/>
                </a:lnTo>
                <a:lnTo>
                  <a:pt x="1773" y="843"/>
                </a:lnTo>
                <a:lnTo>
                  <a:pt x="1773" y="847"/>
                </a:lnTo>
                <a:lnTo>
                  <a:pt x="1768" y="853"/>
                </a:lnTo>
                <a:lnTo>
                  <a:pt x="1768" y="853"/>
                </a:lnTo>
                <a:lnTo>
                  <a:pt x="1768" y="853"/>
                </a:lnTo>
                <a:lnTo>
                  <a:pt x="1771" y="856"/>
                </a:lnTo>
                <a:lnTo>
                  <a:pt x="1771" y="856"/>
                </a:lnTo>
                <a:lnTo>
                  <a:pt x="1771" y="858"/>
                </a:lnTo>
                <a:lnTo>
                  <a:pt x="1768" y="856"/>
                </a:lnTo>
                <a:lnTo>
                  <a:pt x="1766" y="856"/>
                </a:lnTo>
                <a:lnTo>
                  <a:pt x="1766" y="856"/>
                </a:lnTo>
                <a:lnTo>
                  <a:pt x="1764" y="858"/>
                </a:lnTo>
                <a:lnTo>
                  <a:pt x="1764" y="858"/>
                </a:lnTo>
                <a:lnTo>
                  <a:pt x="1764" y="860"/>
                </a:lnTo>
                <a:lnTo>
                  <a:pt x="1764" y="860"/>
                </a:lnTo>
                <a:lnTo>
                  <a:pt x="1766" y="862"/>
                </a:lnTo>
                <a:lnTo>
                  <a:pt x="1768" y="862"/>
                </a:lnTo>
                <a:lnTo>
                  <a:pt x="1768" y="862"/>
                </a:lnTo>
                <a:lnTo>
                  <a:pt x="1766" y="862"/>
                </a:lnTo>
                <a:lnTo>
                  <a:pt x="1766" y="864"/>
                </a:lnTo>
                <a:lnTo>
                  <a:pt x="1766" y="864"/>
                </a:lnTo>
                <a:lnTo>
                  <a:pt x="1766" y="866"/>
                </a:lnTo>
                <a:lnTo>
                  <a:pt x="1768" y="866"/>
                </a:lnTo>
                <a:lnTo>
                  <a:pt x="1766" y="866"/>
                </a:lnTo>
                <a:lnTo>
                  <a:pt x="1766" y="866"/>
                </a:lnTo>
                <a:lnTo>
                  <a:pt x="1764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0" y="866"/>
                </a:lnTo>
                <a:lnTo>
                  <a:pt x="1760" y="868"/>
                </a:lnTo>
                <a:lnTo>
                  <a:pt x="1758" y="870"/>
                </a:lnTo>
                <a:lnTo>
                  <a:pt x="1758" y="872"/>
                </a:lnTo>
                <a:lnTo>
                  <a:pt x="1758" y="872"/>
                </a:lnTo>
                <a:lnTo>
                  <a:pt x="1756" y="872"/>
                </a:lnTo>
                <a:lnTo>
                  <a:pt x="1754" y="872"/>
                </a:lnTo>
                <a:lnTo>
                  <a:pt x="1754" y="872"/>
                </a:lnTo>
                <a:lnTo>
                  <a:pt x="1754" y="870"/>
                </a:lnTo>
                <a:lnTo>
                  <a:pt x="1756" y="870"/>
                </a:lnTo>
                <a:lnTo>
                  <a:pt x="1756" y="870"/>
                </a:lnTo>
                <a:lnTo>
                  <a:pt x="1752" y="872"/>
                </a:lnTo>
                <a:lnTo>
                  <a:pt x="1750" y="874"/>
                </a:lnTo>
                <a:lnTo>
                  <a:pt x="1750" y="874"/>
                </a:lnTo>
                <a:lnTo>
                  <a:pt x="1754" y="874"/>
                </a:lnTo>
                <a:lnTo>
                  <a:pt x="1758" y="874"/>
                </a:lnTo>
                <a:lnTo>
                  <a:pt x="1758" y="874"/>
                </a:lnTo>
                <a:lnTo>
                  <a:pt x="1760" y="874"/>
                </a:lnTo>
                <a:lnTo>
                  <a:pt x="1762" y="874"/>
                </a:lnTo>
                <a:lnTo>
                  <a:pt x="1762" y="874"/>
                </a:lnTo>
                <a:lnTo>
                  <a:pt x="1760" y="876"/>
                </a:lnTo>
                <a:lnTo>
                  <a:pt x="1758" y="876"/>
                </a:lnTo>
                <a:lnTo>
                  <a:pt x="1758" y="879"/>
                </a:lnTo>
                <a:lnTo>
                  <a:pt x="1754" y="881"/>
                </a:lnTo>
                <a:lnTo>
                  <a:pt x="1750" y="885"/>
                </a:lnTo>
                <a:lnTo>
                  <a:pt x="1747" y="885"/>
                </a:lnTo>
                <a:lnTo>
                  <a:pt x="1747" y="887"/>
                </a:lnTo>
                <a:lnTo>
                  <a:pt x="1747" y="887"/>
                </a:lnTo>
                <a:lnTo>
                  <a:pt x="1747" y="889"/>
                </a:lnTo>
                <a:lnTo>
                  <a:pt x="1750" y="891"/>
                </a:lnTo>
                <a:lnTo>
                  <a:pt x="1750" y="891"/>
                </a:lnTo>
                <a:lnTo>
                  <a:pt x="1752" y="891"/>
                </a:lnTo>
                <a:lnTo>
                  <a:pt x="1754" y="891"/>
                </a:lnTo>
                <a:lnTo>
                  <a:pt x="1758" y="891"/>
                </a:lnTo>
                <a:lnTo>
                  <a:pt x="1760" y="891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4" y="889"/>
                </a:lnTo>
                <a:lnTo>
                  <a:pt x="1768" y="889"/>
                </a:lnTo>
                <a:lnTo>
                  <a:pt x="1768" y="889"/>
                </a:lnTo>
                <a:lnTo>
                  <a:pt x="1773" y="891"/>
                </a:lnTo>
                <a:lnTo>
                  <a:pt x="1775" y="891"/>
                </a:lnTo>
                <a:lnTo>
                  <a:pt x="1783" y="891"/>
                </a:lnTo>
                <a:lnTo>
                  <a:pt x="1785" y="891"/>
                </a:lnTo>
                <a:lnTo>
                  <a:pt x="1785" y="891"/>
                </a:lnTo>
                <a:lnTo>
                  <a:pt x="1789" y="891"/>
                </a:lnTo>
                <a:lnTo>
                  <a:pt x="1791" y="891"/>
                </a:lnTo>
                <a:lnTo>
                  <a:pt x="1794" y="891"/>
                </a:lnTo>
                <a:lnTo>
                  <a:pt x="1794" y="889"/>
                </a:lnTo>
                <a:lnTo>
                  <a:pt x="1794" y="887"/>
                </a:lnTo>
                <a:lnTo>
                  <a:pt x="1796" y="887"/>
                </a:lnTo>
                <a:lnTo>
                  <a:pt x="1796" y="889"/>
                </a:lnTo>
                <a:lnTo>
                  <a:pt x="1796" y="889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91"/>
                </a:lnTo>
                <a:lnTo>
                  <a:pt x="1796" y="893"/>
                </a:lnTo>
                <a:lnTo>
                  <a:pt x="1794" y="893"/>
                </a:lnTo>
                <a:lnTo>
                  <a:pt x="1796" y="893"/>
                </a:lnTo>
                <a:lnTo>
                  <a:pt x="1798" y="893"/>
                </a:lnTo>
                <a:lnTo>
                  <a:pt x="1800" y="893"/>
                </a:lnTo>
                <a:lnTo>
                  <a:pt x="1800" y="893"/>
                </a:lnTo>
                <a:lnTo>
                  <a:pt x="1802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1"/>
                </a:lnTo>
                <a:lnTo>
                  <a:pt x="1806" y="891"/>
                </a:lnTo>
                <a:lnTo>
                  <a:pt x="1806" y="889"/>
                </a:lnTo>
                <a:lnTo>
                  <a:pt x="1808" y="891"/>
                </a:lnTo>
                <a:lnTo>
                  <a:pt x="1810" y="891"/>
                </a:lnTo>
                <a:lnTo>
                  <a:pt x="1810" y="891"/>
                </a:lnTo>
                <a:lnTo>
                  <a:pt x="1812" y="891"/>
                </a:lnTo>
                <a:lnTo>
                  <a:pt x="1812" y="891"/>
                </a:lnTo>
                <a:lnTo>
                  <a:pt x="1815" y="889"/>
                </a:lnTo>
                <a:lnTo>
                  <a:pt x="1815" y="891"/>
                </a:lnTo>
                <a:lnTo>
                  <a:pt x="1812" y="891"/>
                </a:lnTo>
                <a:lnTo>
                  <a:pt x="1810" y="893"/>
                </a:lnTo>
                <a:lnTo>
                  <a:pt x="1808" y="893"/>
                </a:lnTo>
                <a:lnTo>
                  <a:pt x="1806" y="897"/>
                </a:lnTo>
                <a:lnTo>
                  <a:pt x="1804" y="897"/>
                </a:lnTo>
                <a:lnTo>
                  <a:pt x="1804" y="900"/>
                </a:lnTo>
                <a:lnTo>
                  <a:pt x="1802" y="900"/>
                </a:lnTo>
                <a:lnTo>
                  <a:pt x="1800" y="900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800" y="904"/>
                </a:lnTo>
                <a:lnTo>
                  <a:pt x="1802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6" y="904"/>
                </a:lnTo>
                <a:lnTo>
                  <a:pt x="1808" y="904"/>
                </a:lnTo>
                <a:lnTo>
                  <a:pt x="1808" y="902"/>
                </a:lnTo>
                <a:lnTo>
                  <a:pt x="1810" y="900"/>
                </a:lnTo>
                <a:lnTo>
                  <a:pt x="1810" y="900"/>
                </a:lnTo>
                <a:lnTo>
                  <a:pt x="1812" y="895"/>
                </a:lnTo>
                <a:lnTo>
                  <a:pt x="1815" y="895"/>
                </a:lnTo>
                <a:lnTo>
                  <a:pt x="1815" y="895"/>
                </a:lnTo>
                <a:lnTo>
                  <a:pt x="1817" y="895"/>
                </a:lnTo>
                <a:lnTo>
                  <a:pt x="1817" y="893"/>
                </a:lnTo>
                <a:lnTo>
                  <a:pt x="1819" y="891"/>
                </a:lnTo>
                <a:lnTo>
                  <a:pt x="1819" y="893"/>
                </a:lnTo>
                <a:lnTo>
                  <a:pt x="1817" y="895"/>
                </a:lnTo>
                <a:lnTo>
                  <a:pt x="1817" y="895"/>
                </a:lnTo>
                <a:lnTo>
                  <a:pt x="1819" y="895"/>
                </a:lnTo>
                <a:lnTo>
                  <a:pt x="1819" y="895"/>
                </a:lnTo>
                <a:lnTo>
                  <a:pt x="1819" y="893"/>
                </a:lnTo>
                <a:lnTo>
                  <a:pt x="1819" y="891"/>
                </a:lnTo>
                <a:lnTo>
                  <a:pt x="1823" y="889"/>
                </a:lnTo>
                <a:lnTo>
                  <a:pt x="1823" y="887"/>
                </a:lnTo>
                <a:lnTo>
                  <a:pt x="1823" y="887"/>
                </a:lnTo>
                <a:lnTo>
                  <a:pt x="1825" y="887"/>
                </a:lnTo>
                <a:lnTo>
                  <a:pt x="1825" y="889"/>
                </a:lnTo>
                <a:lnTo>
                  <a:pt x="1827" y="891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5"/>
                </a:lnTo>
                <a:lnTo>
                  <a:pt x="1825" y="897"/>
                </a:lnTo>
                <a:lnTo>
                  <a:pt x="1825" y="900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6"/>
                </a:lnTo>
                <a:lnTo>
                  <a:pt x="1823" y="906"/>
                </a:lnTo>
                <a:lnTo>
                  <a:pt x="1825" y="906"/>
                </a:lnTo>
                <a:lnTo>
                  <a:pt x="1825" y="906"/>
                </a:lnTo>
                <a:lnTo>
                  <a:pt x="1827" y="904"/>
                </a:lnTo>
                <a:lnTo>
                  <a:pt x="1829" y="902"/>
                </a:lnTo>
                <a:lnTo>
                  <a:pt x="1829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2"/>
                </a:lnTo>
                <a:lnTo>
                  <a:pt x="1831" y="904"/>
                </a:lnTo>
                <a:lnTo>
                  <a:pt x="1831" y="904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3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40" y="908"/>
                </a:lnTo>
                <a:lnTo>
                  <a:pt x="1840" y="908"/>
                </a:lnTo>
                <a:lnTo>
                  <a:pt x="1840" y="906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0"/>
                </a:lnTo>
                <a:lnTo>
                  <a:pt x="1844" y="895"/>
                </a:lnTo>
                <a:lnTo>
                  <a:pt x="1844" y="893"/>
                </a:lnTo>
                <a:lnTo>
                  <a:pt x="1844" y="891"/>
                </a:lnTo>
                <a:lnTo>
                  <a:pt x="1844" y="891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2" y="889"/>
                </a:lnTo>
                <a:lnTo>
                  <a:pt x="1842" y="891"/>
                </a:lnTo>
                <a:lnTo>
                  <a:pt x="1840" y="891"/>
                </a:lnTo>
                <a:lnTo>
                  <a:pt x="1840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1"/>
                </a:lnTo>
                <a:lnTo>
                  <a:pt x="1838" y="889"/>
                </a:lnTo>
                <a:lnTo>
                  <a:pt x="1838" y="887"/>
                </a:lnTo>
                <a:lnTo>
                  <a:pt x="1840" y="885"/>
                </a:lnTo>
                <a:lnTo>
                  <a:pt x="1840" y="883"/>
                </a:lnTo>
                <a:lnTo>
                  <a:pt x="1842" y="883"/>
                </a:lnTo>
                <a:lnTo>
                  <a:pt x="1842" y="883"/>
                </a:lnTo>
                <a:lnTo>
                  <a:pt x="1842" y="881"/>
                </a:lnTo>
                <a:lnTo>
                  <a:pt x="1842" y="881"/>
                </a:lnTo>
                <a:lnTo>
                  <a:pt x="1840" y="883"/>
                </a:lnTo>
                <a:lnTo>
                  <a:pt x="1835" y="885"/>
                </a:lnTo>
                <a:lnTo>
                  <a:pt x="1833" y="889"/>
                </a:lnTo>
                <a:lnTo>
                  <a:pt x="1831" y="889"/>
                </a:lnTo>
                <a:lnTo>
                  <a:pt x="1829" y="891"/>
                </a:lnTo>
                <a:lnTo>
                  <a:pt x="1829" y="891"/>
                </a:lnTo>
                <a:lnTo>
                  <a:pt x="1829" y="889"/>
                </a:lnTo>
                <a:lnTo>
                  <a:pt x="1827" y="889"/>
                </a:lnTo>
                <a:lnTo>
                  <a:pt x="1827" y="887"/>
                </a:lnTo>
                <a:lnTo>
                  <a:pt x="1827" y="887"/>
                </a:lnTo>
                <a:lnTo>
                  <a:pt x="1829" y="885"/>
                </a:lnTo>
                <a:lnTo>
                  <a:pt x="1831" y="885"/>
                </a:lnTo>
                <a:lnTo>
                  <a:pt x="1831" y="883"/>
                </a:lnTo>
                <a:lnTo>
                  <a:pt x="1831" y="883"/>
                </a:lnTo>
                <a:lnTo>
                  <a:pt x="1829" y="883"/>
                </a:lnTo>
                <a:lnTo>
                  <a:pt x="1827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31" y="883"/>
                </a:lnTo>
                <a:lnTo>
                  <a:pt x="1831" y="883"/>
                </a:lnTo>
                <a:lnTo>
                  <a:pt x="1831" y="881"/>
                </a:lnTo>
                <a:lnTo>
                  <a:pt x="1831" y="881"/>
                </a:lnTo>
                <a:lnTo>
                  <a:pt x="1831" y="881"/>
                </a:lnTo>
                <a:lnTo>
                  <a:pt x="1833" y="879"/>
                </a:lnTo>
                <a:lnTo>
                  <a:pt x="1835" y="876"/>
                </a:lnTo>
                <a:lnTo>
                  <a:pt x="1835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2"/>
                </a:lnTo>
                <a:lnTo>
                  <a:pt x="1840" y="872"/>
                </a:lnTo>
                <a:lnTo>
                  <a:pt x="1840" y="872"/>
                </a:lnTo>
                <a:lnTo>
                  <a:pt x="1838" y="872"/>
                </a:lnTo>
                <a:lnTo>
                  <a:pt x="1838" y="872"/>
                </a:lnTo>
                <a:lnTo>
                  <a:pt x="1835" y="874"/>
                </a:lnTo>
                <a:lnTo>
                  <a:pt x="1835" y="874"/>
                </a:lnTo>
                <a:lnTo>
                  <a:pt x="1833" y="874"/>
                </a:lnTo>
                <a:lnTo>
                  <a:pt x="1831" y="874"/>
                </a:lnTo>
                <a:lnTo>
                  <a:pt x="1831" y="874"/>
                </a:lnTo>
                <a:lnTo>
                  <a:pt x="1829" y="874"/>
                </a:lnTo>
                <a:lnTo>
                  <a:pt x="1829" y="876"/>
                </a:lnTo>
                <a:lnTo>
                  <a:pt x="1827" y="876"/>
                </a:lnTo>
                <a:lnTo>
                  <a:pt x="1827" y="876"/>
                </a:lnTo>
                <a:lnTo>
                  <a:pt x="1823" y="876"/>
                </a:lnTo>
                <a:lnTo>
                  <a:pt x="1823" y="876"/>
                </a:lnTo>
                <a:lnTo>
                  <a:pt x="1825" y="876"/>
                </a:lnTo>
                <a:lnTo>
                  <a:pt x="1827" y="874"/>
                </a:lnTo>
                <a:lnTo>
                  <a:pt x="1829" y="874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0"/>
                </a:lnTo>
                <a:lnTo>
                  <a:pt x="1827" y="872"/>
                </a:lnTo>
                <a:lnTo>
                  <a:pt x="1825" y="870"/>
                </a:lnTo>
                <a:lnTo>
                  <a:pt x="1825" y="870"/>
                </a:lnTo>
                <a:lnTo>
                  <a:pt x="1825" y="870"/>
                </a:lnTo>
                <a:lnTo>
                  <a:pt x="1827" y="870"/>
                </a:lnTo>
                <a:lnTo>
                  <a:pt x="1827" y="870"/>
                </a:lnTo>
                <a:lnTo>
                  <a:pt x="1827" y="868"/>
                </a:lnTo>
                <a:lnTo>
                  <a:pt x="1827" y="868"/>
                </a:lnTo>
                <a:lnTo>
                  <a:pt x="1823" y="870"/>
                </a:lnTo>
                <a:lnTo>
                  <a:pt x="1823" y="870"/>
                </a:lnTo>
                <a:lnTo>
                  <a:pt x="1827" y="868"/>
                </a:lnTo>
                <a:lnTo>
                  <a:pt x="1827" y="866"/>
                </a:lnTo>
                <a:lnTo>
                  <a:pt x="1827" y="866"/>
                </a:lnTo>
                <a:lnTo>
                  <a:pt x="1827" y="866"/>
                </a:lnTo>
                <a:lnTo>
                  <a:pt x="1829" y="864"/>
                </a:lnTo>
                <a:lnTo>
                  <a:pt x="1829" y="864"/>
                </a:lnTo>
                <a:lnTo>
                  <a:pt x="1831" y="862"/>
                </a:lnTo>
                <a:lnTo>
                  <a:pt x="1831" y="862"/>
                </a:lnTo>
                <a:lnTo>
                  <a:pt x="1831" y="860"/>
                </a:lnTo>
                <a:lnTo>
                  <a:pt x="1831" y="860"/>
                </a:lnTo>
                <a:lnTo>
                  <a:pt x="1829" y="858"/>
                </a:lnTo>
                <a:lnTo>
                  <a:pt x="1827" y="858"/>
                </a:lnTo>
                <a:lnTo>
                  <a:pt x="1825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19" y="858"/>
                </a:lnTo>
                <a:lnTo>
                  <a:pt x="1819" y="860"/>
                </a:lnTo>
                <a:lnTo>
                  <a:pt x="1819" y="860"/>
                </a:lnTo>
                <a:lnTo>
                  <a:pt x="1819" y="858"/>
                </a:lnTo>
                <a:lnTo>
                  <a:pt x="1819" y="858"/>
                </a:lnTo>
                <a:lnTo>
                  <a:pt x="1819" y="856"/>
                </a:lnTo>
                <a:lnTo>
                  <a:pt x="1819" y="856"/>
                </a:lnTo>
                <a:lnTo>
                  <a:pt x="1817" y="856"/>
                </a:lnTo>
                <a:lnTo>
                  <a:pt x="1817" y="858"/>
                </a:lnTo>
                <a:lnTo>
                  <a:pt x="1815" y="858"/>
                </a:lnTo>
                <a:lnTo>
                  <a:pt x="1815" y="860"/>
                </a:lnTo>
                <a:lnTo>
                  <a:pt x="1812" y="860"/>
                </a:lnTo>
                <a:lnTo>
                  <a:pt x="1812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4"/>
                </a:lnTo>
                <a:lnTo>
                  <a:pt x="1808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2"/>
                </a:lnTo>
                <a:lnTo>
                  <a:pt x="1806" y="860"/>
                </a:lnTo>
                <a:lnTo>
                  <a:pt x="1808" y="860"/>
                </a:lnTo>
                <a:lnTo>
                  <a:pt x="1808" y="858"/>
                </a:lnTo>
                <a:lnTo>
                  <a:pt x="1808" y="856"/>
                </a:lnTo>
                <a:lnTo>
                  <a:pt x="1808" y="856"/>
                </a:lnTo>
                <a:lnTo>
                  <a:pt x="1806" y="856"/>
                </a:lnTo>
                <a:lnTo>
                  <a:pt x="1806" y="856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6"/>
                </a:lnTo>
                <a:lnTo>
                  <a:pt x="1804" y="858"/>
                </a:lnTo>
                <a:lnTo>
                  <a:pt x="1802" y="858"/>
                </a:lnTo>
                <a:lnTo>
                  <a:pt x="1800" y="856"/>
                </a:lnTo>
                <a:lnTo>
                  <a:pt x="1796" y="858"/>
                </a:lnTo>
                <a:lnTo>
                  <a:pt x="1796" y="858"/>
                </a:lnTo>
                <a:lnTo>
                  <a:pt x="1798" y="856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6" y="853"/>
                </a:lnTo>
                <a:lnTo>
                  <a:pt x="1796" y="853"/>
                </a:lnTo>
                <a:lnTo>
                  <a:pt x="1794" y="853"/>
                </a:lnTo>
                <a:lnTo>
                  <a:pt x="1796" y="851"/>
                </a:lnTo>
                <a:lnTo>
                  <a:pt x="1800" y="849"/>
                </a:lnTo>
                <a:lnTo>
                  <a:pt x="1802" y="849"/>
                </a:lnTo>
                <a:lnTo>
                  <a:pt x="1804" y="847"/>
                </a:lnTo>
                <a:lnTo>
                  <a:pt x="1804" y="847"/>
                </a:lnTo>
                <a:lnTo>
                  <a:pt x="1804" y="847"/>
                </a:lnTo>
                <a:lnTo>
                  <a:pt x="1802" y="847"/>
                </a:lnTo>
                <a:lnTo>
                  <a:pt x="1800" y="847"/>
                </a:lnTo>
                <a:lnTo>
                  <a:pt x="1798" y="847"/>
                </a:lnTo>
                <a:lnTo>
                  <a:pt x="1798" y="847"/>
                </a:lnTo>
                <a:lnTo>
                  <a:pt x="1796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6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1" y="847"/>
                </a:lnTo>
                <a:lnTo>
                  <a:pt x="1791" y="847"/>
                </a:lnTo>
                <a:lnTo>
                  <a:pt x="1789" y="849"/>
                </a:lnTo>
                <a:lnTo>
                  <a:pt x="1789" y="849"/>
                </a:lnTo>
                <a:lnTo>
                  <a:pt x="1787" y="851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1"/>
                </a:lnTo>
                <a:lnTo>
                  <a:pt x="1785" y="851"/>
                </a:lnTo>
                <a:lnTo>
                  <a:pt x="1783" y="851"/>
                </a:lnTo>
                <a:lnTo>
                  <a:pt x="1785" y="851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7"/>
                </a:lnTo>
                <a:lnTo>
                  <a:pt x="1785" y="847"/>
                </a:lnTo>
                <a:lnTo>
                  <a:pt x="1787" y="845"/>
                </a:lnTo>
                <a:lnTo>
                  <a:pt x="1789" y="843"/>
                </a:lnTo>
                <a:lnTo>
                  <a:pt x="1789" y="841"/>
                </a:lnTo>
                <a:lnTo>
                  <a:pt x="1789" y="841"/>
                </a:lnTo>
                <a:lnTo>
                  <a:pt x="1789" y="839"/>
                </a:lnTo>
                <a:lnTo>
                  <a:pt x="1791" y="839"/>
                </a:lnTo>
                <a:lnTo>
                  <a:pt x="1794" y="837"/>
                </a:lnTo>
                <a:lnTo>
                  <a:pt x="1794" y="835"/>
                </a:lnTo>
                <a:lnTo>
                  <a:pt x="1796" y="832"/>
                </a:lnTo>
                <a:lnTo>
                  <a:pt x="1796" y="832"/>
                </a:lnTo>
                <a:lnTo>
                  <a:pt x="1796" y="832"/>
                </a:lnTo>
                <a:lnTo>
                  <a:pt x="1798" y="830"/>
                </a:lnTo>
                <a:lnTo>
                  <a:pt x="1798" y="830"/>
                </a:lnTo>
                <a:lnTo>
                  <a:pt x="1800" y="828"/>
                </a:lnTo>
                <a:lnTo>
                  <a:pt x="1800" y="826"/>
                </a:lnTo>
                <a:lnTo>
                  <a:pt x="1800" y="826"/>
                </a:lnTo>
                <a:lnTo>
                  <a:pt x="1800" y="824"/>
                </a:lnTo>
                <a:lnTo>
                  <a:pt x="1800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6" y="824"/>
                </a:lnTo>
                <a:lnTo>
                  <a:pt x="1796" y="824"/>
                </a:lnTo>
                <a:lnTo>
                  <a:pt x="1796" y="822"/>
                </a:lnTo>
                <a:lnTo>
                  <a:pt x="1796" y="822"/>
                </a:lnTo>
                <a:lnTo>
                  <a:pt x="1798" y="822"/>
                </a:lnTo>
                <a:lnTo>
                  <a:pt x="1800" y="822"/>
                </a:lnTo>
                <a:lnTo>
                  <a:pt x="1802" y="820"/>
                </a:lnTo>
                <a:lnTo>
                  <a:pt x="1802" y="820"/>
                </a:lnTo>
                <a:lnTo>
                  <a:pt x="1804" y="820"/>
                </a:lnTo>
                <a:lnTo>
                  <a:pt x="1804" y="818"/>
                </a:lnTo>
                <a:lnTo>
                  <a:pt x="1804" y="818"/>
                </a:lnTo>
                <a:close/>
                <a:moveTo>
                  <a:pt x="1475" y="1596"/>
                </a:move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6"/>
                </a:lnTo>
                <a:lnTo>
                  <a:pt x="1475" y="1596"/>
                </a:lnTo>
                <a:close/>
                <a:moveTo>
                  <a:pt x="1525" y="2336"/>
                </a:moveTo>
                <a:lnTo>
                  <a:pt x="1525" y="2338"/>
                </a:lnTo>
                <a:lnTo>
                  <a:pt x="1527" y="2338"/>
                </a:lnTo>
                <a:lnTo>
                  <a:pt x="1530" y="2338"/>
                </a:lnTo>
                <a:lnTo>
                  <a:pt x="1530" y="2338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4"/>
                </a:lnTo>
                <a:lnTo>
                  <a:pt x="1532" y="2334"/>
                </a:lnTo>
                <a:lnTo>
                  <a:pt x="1532" y="2329"/>
                </a:lnTo>
                <a:lnTo>
                  <a:pt x="1532" y="2327"/>
                </a:lnTo>
                <a:lnTo>
                  <a:pt x="1530" y="2327"/>
                </a:lnTo>
                <a:lnTo>
                  <a:pt x="1530" y="2329"/>
                </a:lnTo>
                <a:lnTo>
                  <a:pt x="1527" y="2329"/>
                </a:lnTo>
                <a:lnTo>
                  <a:pt x="1527" y="2331"/>
                </a:lnTo>
                <a:lnTo>
                  <a:pt x="1527" y="2334"/>
                </a:lnTo>
                <a:lnTo>
                  <a:pt x="1525" y="2336"/>
                </a:lnTo>
                <a:lnTo>
                  <a:pt x="1525" y="2336"/>
                </a:lnTo>
                <a:close/>
                <a:moveTo>
                  <a:pt x="1538" y="2302"/>
                </a:moveTo>
                <a:lnTo>
                  <a:pt x="1536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6" y="2306"/>
                </a:lnTo>
                <a:lnTo>
                  <a:pt x="1536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2"/>
                </a:lnTo>
                <a:lnTo>
                  <a:pt x="1538" y="2302"/>
                </a:lnTo>
                <a:close/>
                <a:moveTo>
                  <a:pt x="830" y="872"/>
                </a:moveTo>
                <a:lnTo>
                  <a:pt x="830" y="872"/>
                </a:lnTo>
                <a:lnTo>
                  <a:pt x="828" y="870"/>
                </a:lnTo>
                <a:lnTo>
                  <a:pt x="828" y="870"/>
                </a:lnTo>
                <a:lnTo>
                  <a:pt x="826" y="872"/>
                </a:lnTo>
                <a:lnTo>
                  <a:pt x="826" y="872"/>
                </a:lnTo>
                <a:lnTo>
                  <a:pt x="826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30" y="872"/>
                </a:lnTo>
                <a:close/>
                <a:moveTo>
                  <a:pt x="1448" y="1673"/>
                </a:moveTo>
                <a:lnTo>
                  <a:pt x="1448" y="1671"/>
                </a:lnTo>
                <a:lnTo>
                  <a:pt x="1448" y="1671"/>
                </a:lnTo>
                <a:lnTo>
                  <a:pt x="1448" y="1671"/>
                </a:lnTo>
                <a:lnTo>
                  <a:pt x="1450" y="1671"/>
                </a:lnTo>
                <a:lnTo>
                  <a:pt x="1448" y="1669"/>
                </a:lnTo>
                <a:lnTo>
                  <a:pt x="1448" y="1669"/>
                </a:lnTo>
                <a:lnTo>
                  <a:pt x="1446" y="1669"/>
                </a:lnTo>
                <a:lnTo>
                  <a:pt x="1446" y="1671"/>
                </a:lnTo>
                <a:lnTo>
                  <a:pt x="1446" y="1671"/>
                </a:lnTo>
                <a:lnTo>
                  <a:pt x="1446" y="1673"/>
                </a:lnTo>
                <a:lnTo>
                  <a:pt x="1446" y="1673"/>
                </a:lnTo>
                <a:lnTo>
                  <a:pt x="1446" y="1675"/>
                </a:lnTo>
                <a:lnTo>
                  <a:pt x="1446" y="1675"/>
                </a:lnTo>
                <a:lnTo>
                  <a:pt x="1448" y="1673"/>
                </a:lnTo>
                <a:close/>
                <a:moveTo>
                  <a:pt x="1463" y="1512"/>
                </a:moveTo>
                <a:lnTo>
                  <a:pt x="1463" y="1512"/>
                </a:lnTo>
                <a:lnTo>
                  <a:pt x="1460" y="1512"/>
                </a:lnTo>
                <a:lnTo>
                  <a:pt x="1463" y="1514"/>
                </a:lnTo>
                <a:lnTo>
                  <a:pt x="1463" y="1512"/>
                </a:lnTo>
                <a:lnTo>
                  <a:pt x="1463" y="1512"/>
                </a:lnTo>
                <a:close/>
                <a:moveTo>
                  <a:pt x="1532" y="2292"/>
                </a:moveTo>
                <a:lnTo>
                  <a:pt x="1530" y="2292"/>
                </a:lnTo>
                <a:lnTo>
                  <a:pt x="1530" y="2294"/>
                </a:lnTo>
                <a:lnTo>
                  <a:pt x="1530" y="2294"/>
                </a:lnTo>
                <a:lnTo>
                  <a:pt x="1532" y="2294"/>
                </a:lnTo>
                <a:lnTo>
                  <a:pt x="1534" y="2296"/>
                </a:lnTo>
                <a:lnTo>
                  <a:pt x="1536" y="2296"/>
                </a:lnTo>
                <a:lnTo>
                  <a:pt x="1536" y="2296"/>
                </a:lnTo>
                <a:lnTo>
                  <a:pt x="1538" y="2296"/>
                </a:lnTo>
                <a:lnTo>
                  <a:pt x="1538" y="2296"/>
                </a:lnTo>
                <a:lnTo>
                  <a:pt x="1540" y="2294"/>
                </a:lnTo>
                <a:lnTo>
                  <a:pt x="1540" y="2292"/>
                </a:lnTo>
                <a:lnTo>
                  <a:pt x="1540" y="2292"/>
                </a:lnTo>
                <a:lnTo>
                  <a:pt x="1542" y="2290"/>
                </a:lnTo>
                <a:lnTo>
                  <a:pt x="1544" y="2290"/>
                </a:lnTo>
                <a:lnTo>
                  <a:pt x="1544" y="2287"/>
                </a:lnTo>
                <a:lnTo>
                  <a:pt x="1542" y="2287"/>
                </a:lnTo>
                <a:lnTo>
                  <a:pt x="1542" y="2285"/>
                </a:lnTo>
                <a:lnTo>
                  <a:pt x="1540" y="2283"/>
                </a:lnTo>
                <a:lnTo>
                  <a:pt x="1540" y="2283"/>
                </a:lnTo>
                <a:lnTo>
                  <a:pt x="1538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2" y="2281"/>
                </a:lnTo>
                <a:lnTo>
                  <a:pt x="1544" y="2279"/>
                </a:lnTo>
                <a:lnTo>
                  <a:pt x="1542" y="2279"/>
                </a:lnTo>
                <a:lnTo>
                  <a:pt x="1542" y="2277"/>
                </a:lnTo>
                <a:lnTo>
                  <a:pt x="1544" y="2277"/>
                </a:lnTo>
                <a:lnTo>
                  <a:pt x="1544" y="2275"/>
                </a:lnTo>
                <a:lnTo>
                  <a:pt x="1544" y="2275"/>
                </a:lnTo>
                <a:lnTo>
                  <a:pt x="1544" y="2273"/>
                </a:lnTo>
                <a:lnTo>
                  <a:pt x="1542" y="2271"/>
                </a:lnTo>
                <a:lnTo>
                  <a:pt x="1542" y="2271"/>
                </a:lnTo>
                <a:lnTo>
                  <a:pt x="1540" y="2271"/>
                </a:lnTo>
                <a:lnTo>
                  <a:pt x="1536" y="2269"/>
                </a:lnTo>
                <a:lnTo>
                  <a:pt x="1534" y="2269"/>
                </a:lnTo>
                <a:lnTo>
                  <a:pt x="1536" y="2269"/>
                </a:lnTo>
                <a:lnTo>
                  <a:pt x="1536" y="2271"/>
                </a:lnTo>
                <a:lnTo>
                  <a:pt x="1536" y="2273"/>
                </a:lnTo>
                <a:lnTo>
                  <a:pt x="1534" y="2273"/>
                </a:lnTo>
                <a:lnTo>
                  <a:pt x="1534" y="2273"/>
                </a:lnTo>
                <a:lnTo>
                  <a:pt x="1534" y="2275"/>
                </a:lnTo>
                <a:lnTo>
                  <a:pt x="1534" y="2277"/>
                </a:lnTo>
                <a:lnTo>
                  <a:pt x="1534" y="2277"/>
                </a:lnTo>
                <a:lnTo>
                  <a:pt x="1534" y="2279"/>
                </a:lnTo>
                <a:lnTo>
                  <a:pt x="1534" y="2279"/>
                </a:lnTo>
                <a:lnTo>
                  <a:pt x="1534" y="2281"/>
                </a:lnTo>
                <a:lnTo>
                  <a:pt x="1534" y="2281"/>
                </a:lnTo>
                <a:lnTo>
                  <a:pt x="1532" y="2287"/>
                </a:lnTo>
                <a:lnTo>
                  <a:pt x="1532" y="2292"/>
                </a:lnTo>
                <a:close/>
                <a:moveTo>
                  <a:pt x="1540" y="2317"/>
                </a:moveTo>
                <a:lnTo>
                  <a:pt x="1540" y="2317"/>
                </a:lnTo>
                <a:lnTo>
                  <a:pt x="1538" y="2317"/>
                </a:lnTo>
                <a:lnTo>
                  <a:pt x="1538" y="2317"/>
                </a:lnTo>
                <a:lnTo>
                  <a:pt x="1538" y="2319"/>
                </a:lnTo>
                <a:lnTo>
                  <a:pt x="1538" y="2319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2" y="2321"/>
                </a:lnTo>
                <a:lnTo>
                  <a:pt x="1540" y="2319"/>
                </a:lnTo>
                <a:lnTo>
                  <a:pt x="1540" y="2317"/>
                </a:lnTo>
                <a:lnTo>
                  <a:pt x="1540" y="2317"/>
                </a:lnTo>
                <a:close/>
                <a:moveTo>
                  <a:pt x="1527" y="2319"/>
                </a:moveTo>
                <a:lnTo>
                  <a:pt x="1530" y="2321"/>
                </a:lnTo>
                <a:lnTo>
                  <a:pt x="1530" y="2323"/>
                </a:lnTo>
                <a:lnTo>
                  <a:pt x="1532" y="2325"/>
                </a:lnTo>
                <a:lnTo>
                  <a:pt x="1534" y="2327"/>
                </a:lnTo>
                <a:lnTo>
                  <a:pt x="1534" y="2327"/>
                </a:lnTo>
                <a:lnTo>
                  <a:pt x="1534" y="2329"/>
                </a:lnTo>
                <a:lnTo>
                  <a:pt x="1536" y="2331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40" y="2329"/>
                </a:lnTo>
                <a:lnTo>
                  <a:pt x="1540" y="2327"/>
                </a:lnTo>
                <a:lnTo>
                  <a:pt x="1540" y="2327"/>
                </a:lnTo>
                <a:lnTo>
                  <a:pt x="1540" y="2327"/>
                </a:lnTo>
                <a:lnTo>
                  <a:pt x="1538" y="2325"/>
                </a:lnTo>
                <a:lnTo>
                  <a:pt x="1538" y="2323"/>
                </a:lnTo>
                <a:lnTo>
                  <a:pt x="1538" y="2323"/>
                </a:lnTo>
                <a:lnTo>
                  <a:pt x="1538" y="2321"/>
                </a:lnTo>
                <a:lnTo>
                  <a:pt x="1538" y="2319"/>
                </a:lnTo>
                <a:lnTo>
                  <a:pt x="1536" y="2319"/>
                </a:lnTo>
                <a:lnTo>
                  <a:pt x="1536" y="2317"/>
                </a:lnTo>
                <a:lnTo>
                  <a:pt x="1536" y="2317"/>
                </a:lnTo>
                <a:lnTo>
                  <a:pt x="1536" y="2315"/>
                </a:lnTo>
                <a:lnTo>
                  <a:pt x="1538" y="2315"/>
                </a:lnTo>
                <a:lnTo>
                  <a:pt x="1538" y="2315"/>
                </a:lnTo>
                <a:lnTo>
                  <a:pt x="1540" y="2313"/>
                </a:lnTo>
                <a:lnTo>
                  <a:pt x="1540" y="2313"/>
                </a:lnTo>
                <a:lnTo>
                  <a:pt x="1540" y="2310"/>
                </a:lnTo>
                <a:lnTo>
                  <a:pt x="1538" y="2310"/>
                </a:lnTo>
                <a:lnTo>
                  <a:pt x="1538" y="2310"/>
                </a:lnTo>
                <a:lnTo>
                  <a:pt x="1538" y="2308"/>
                </a:lnTo>
                <a:lnTo>
                  <a:pt x="1536" y="2308"/>
                </a:lnTo>
                <a:lnTo>
                  <a:pt x="1534" y="2310"/>
                </a:lnTo>
                <a:lnTo>
                  <a:pt x="1534" y="2310"/>
                </a:lnTo>
                <a:lnTo>
                  <a:pt x="1534" y="2313"/>
                </a:lnTo>
                <a:lnTo>
                  <a:pt x="1534" y="2315"/>
                </a:lnTo>
                <a:lnTo>
                  <a:pt x="1532" y="2315"/>
                </a:lnTo>
                <a:lnTo>
                  <a:pt x="1532" y="2315"/>
                </a:lnTo>
                <a:lnTo>
                  <a:pt x="1530" y="2315"/>
                </a:lnTo>
                <a:lnTo>
                  <a:pt x="1527" y="2315"/>
                </a:lnTo>
                <a:lnTo>
                  <a:pt x="1530" y="2317"/>
                </a:lnTo>
                <a:lnTo>
                  <a:pt x="1527" y="2319"/>
                </a:lnTo>
                <a:lnTo>
                  <a:pt x="1527" y="2319"/>
                </a:lnTo>
                <a:close/>
                <a:moveTo>
                  <a:pt x="1546" y="2317"/>
                </a:moveTo>
                <a:lnTo>
                  <a:pt x="1544" y="2317"/>
                </a:lnTo>
                <a:lnTo>
                  <a:pt x="1544" y="2319"/>
                </a:lnTo>
                <a:lnTo>
                  <a:pt x="1544" y="2319"/>
                </a:lnTo>
                <a:lnTo>
                  <a:pt x="1544" y="2321"/>
                </a:lnTo>
                <a:lnTo>
                  <a:pt x="1544" y="2321"/>
                </a:lnTo>
                <a:lnTo>
                  <a:pt x="1546" y="2321"/>
                </a:lnTo>
                <a:lnTo>
                  <a:pt x="1551" y="2321"/>
                </a:lnTo>
                <a:lnTo>
                  <a:pt x="1553" y="2319"/>
                </a:lnTo>
                <a:lnTo>
                  <a:pt x="1553" y="2319"/>
                </a:lnTo>
                <a:lnTo>
                  <a:pt x="1553" y="2317"/>
                </a:lnTo>
                <a:lnTo>
                  <a:pt x="1553" y="2315"/>
                </a:lnTo>
                <a:lnTo>
                  <a:pt x="1553" y="2315"/>
                </a:lnTo>
                <a:lnTo>
                  <a:pt x="1551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5"/>
                </a:lnTo>
                <a:lnTo>
                  <a:pt x="1546" y="2315"/>
                </a:lnTo>
                <a:lnTo>
                  <a:pt x="1546" y="2317"/>
                </a:lnTo>
                <a:close/>
                <a:moveTo>
                  <a:pt x="1525" y="2298"/>
                </a:moveTo>
                <a:lnTo>
                  <a:pt x="1525" y="2298"/>
                </a:lnTo>
                <a:lnTo>
                  <a:pt x="1523" y="2298"/>
                </a:lnTo>
                <a:lnTo>
                  <a:pt x="1523" y="2300"/>
                </a:lnTo>
                <a:lnTo>
                  <a:pt x="1523" y="2300"/>
                </a:lnTo>
                <a:lnTo>
                  <a:pt x="1523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298"/>
                </a:lnTo>
                <a:close/>
                <a:moveTo>
                  <a:pt x="599" y="1782"/>
                </a:move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close/>
                <a:moveTo>
                  <a:pt x="966" y="1197"/>
                </a:moveTo>
                <a:lnTo>
                  <a:pt x="966" y="1197"/>
                </a:lnTo>
                <a:lnTo>
                  <a:pt x="964" y="1195"/>
                </a:lnTo>
                <a:lnTo>
                  <a:pt x="964" y="1195"/>
                </a:lnTo>
                <a:lnTo>
                  <a:pt x="962" y="1193"/>
                </a:lnTo>
                <a:lnTo>
                  <a:pt x="962" y="1195"/>
                </a:lnTo>
                <a:lnTo>
                  <a:pt x="962" y="1197"/>
                </a:lnTo>
                <a:lnTo>
                  <a:pt x="964" y="1197"/>
                </a:lnTo>
                <a:lnTo>
                  <a:pt x="966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197"/>
                </a:lnTo>
                <a:lnTo>
                  <a:pt x="966" y="1197"/>
                </a:lnTo>
                <a:close/>
                <a:moveTo>
                  <a:pt x="997" y="1248"/>
                </a:moveTo>
                <a:lnTo>
                  <a:pt x="997" y="1250"/>
                </a:lnTo>
                <a:lnTo>
                  <a:pt x="997" y="1252"/>
                </a:lnTo>
                <a:lnTo>
                  <a:pt x="997" y="1252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48"/>
                </a:lnTo>
                <a:lnTo>
                  <a:pt x="997" y="1248"/>
                </a:lnTo>
                <a:close/>
                <a:moveTo>
                  <a:pt x="945" y="1160"/>
                </a:moveTo>
                <a:lnTo>
                  <a:pt x="945" y="1160"/>
                </a:lnTo>
                <a:lnTo>
                  <a:pt x="945" y="1160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5" y="1160"/>
                </a:lnTo>
                <a:lnTo>
                  <a:pt x="945" y="1160"/>
                </a:lnTo>
                <a:close/>
                <a:moveTo>
                  <a:pt x="981" y="1199"/>
                </a:moveTo>
                <a:lnTo>
                  <a:pt x="981" y="1199"/>
                </a:lnTo>
                <a:lnTo>
                  <a:pt x="979" y="1199"/>
                </a:lnTo>
                <a:lnTo>
                  <a:pt x="979" y="1199"/>
                </a:lnTo>
                <a:lnTo>
                  <a:pt x="976" y="1206"/>
                </a:lnTo>
                <a:lnTo>
                  <a:pt x="979" y="1206"/>
                </a:lnTo>
                <a:lnTo>
                  <a:pt x="981" y="1206"/>
                </a:lnTo>
                <a:lnTo>
                  <a:pt x="981" y="1206"/>
                </a:lnTo>
                <a:lnTo>
                  <a:pt x="983" y="1204"/>
                </a:lnTo>
                <a:lnTo>
                  <a:pt x="981" y="1201"/>
                </a:lnTo>
                <a:lnTo>
                  <a:pt x="981" y="1199"/>
                </a:lnTo>
                <a:close/>
                <a:moveTo>
                  <a:pt x="1521" y="2323"/>
                </a:moveTo>
                <a:lnTo>
                  <a:pt x="1521" y="2323"/>
                </a:lnTo>
                <a:lnTo>
                  <a:pt x="1521" y="2323"/>
                </a:lnTo>
                <a:lnTo>
                  <a:pt x="1521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3"/>
                </a:lnTo>
                <a:lnTo>
                  <a:pt x="1519" y="2323"/>
                </a:lnTo>
                <a:lnTo>
                  <a:pt x="1521" y="2323"/>
                </a:lnTo>
                <a:close/>
                <a:moveTo>
                  <a:pt x="1465" y="1512"/>
                </a:move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close/>
                <a:moveTo>
                  <a:pt x="1006" y="1264"/>
                </a:move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6" y="1266"/>
                </a:lnTo>
                <a:lnTo>
                  <a:pt x="1006" y="1266"/>
                </a:lnTo>
                <a:lnTo>
                  <a:pt x="1006" y="1264"/>
                </a:lnTo>
                <a:lnTo>
                  <a:pt x="1006" y="1264"/>
                </a:lnTo>
                <a:close/>
                <a:moveTo>
                  <a:pt x="1016" y="1275"/>
                </a:move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5"/>
                </a:lnTo>
                <a:lnTo>
                  <a:pt x="1016" y="1275"/>
                </a:lnTo>
                <a:close/>
                <a:moveTo>
                  <a:pt x="1905" y="2015"/>
                </a:moveTo>
                <a:lnTo>
                  <a:pt x="1903" y="2017"/>
                </a:lnTo>
                <a:lnTo>
                  <a:pt x="1903" y="2019"/>
                </a:lnTo>
                <a:lnTo>
                  <a:pt x="1905" y="2019"/>
                </a:lnTo>
                <a:lnTo>
                  <a:pt x="1905" y="2019"/>
                </a:lnTo>
                <a:lnTo>
                  <a:pt x="1905" y="2017"/>
                </a:lnTo>
                <a:lnTo>
                  <a:pt x="1905" y="2017"/>
                </a:lnTo>
                <a:lnTo>
                  <a:pt x="1905" y="2015"/>
                </a:lnTo>
                <a:close/>
                <a:moveTo>
                  <a:pt x="744" y="788"/>
                </a:moveTo>
                <a:lnTo>
                  <a:pt x="742" y="786"/>
                </a:lnTo>
                <a:lnTo>
                  <a:pt x="742" y="784"/>
                </a:lnTo>
                <a:lnTo>
                  <a:pt x="740" y="784"/>
                </a:lnTo>
                <a:lnTo>
                  <a:pt x="738" y="784"/>
                </a:lnTo>
                <a:lnTo>
                  <a:pt x="738" y="784"/>
                </a:lnTo>
                <a:lnTo>
                  <a:pt x="738" y="786"/>
                </a:lnTo>
                <a:lnTo>
                  <a:pt x="738" y="788"/>
                </a:lnTo>
                <a:lnTo>
                  <a:pt x="735" y="788"/>
                </a:lnTo>
                <a:lnTo>
                  <a:pt x="735" y="791"/>
                </a:lnTo>
                <a:lnTo>
                  <a:pt x="735" y="791"/>
                </a:lnTo>
                <a:lnTo>
                  <a:pt x="738" y="793"/>
                </a:lnTo>
                <a:lnTo>
                  <a:pt x="738" y="793"/>
                </a:lnTo>
                <a:lnTo>
                  <a:pt x="738" y="795"/>
                </a:lnTo>
                <a:lnTo>
                  <a:pt x="740" y="797"/>
                </a:lnTo>
                <a:lnTo>
                  <a:pt x="742" y="797"/>
                </a:lnTo>
                <a:lnTo>
                  <a:pt x="742" y="795"/>
                </a:lnTo>
                <a:lnTo>
                  <a:pt x="742" y="795"/>
                </a:lnTo>
                <a:lnTo>
                  <a:pt x="742" y="797"/>
                </a:lnTo>
                <a:lnTo>
                  <a:pt x="742" y="799"/>
                </a:lnTo>
                <a:lnTo>
                  <a:pt x="742" y="799"/>
                </a:lnTo>
                <a:lnTo>
                  <a:pt x="742" y="801"/>
                </a:lnTo>
                <a:lnTo>
                  <a:pt x="744" y="803"/>
                </a:lnTo>
                <a:lnTo>
                  <a:pt x="744" y="803"/>
                </a:lnTo>
                <a:lnTo>
                  <a:pt x="746" y="801"/>
                </a:lnTo>
                <a:lnTo>
                  <a:pt x="746" y="799"/>
                </a:lnTo>
                <a:lnTo>
                  <a:pt x="746" y="797"/>
                </a:lnTo>
                <a:lnTo>
                  <a:pt x="746" y="791"/>
                </a:lnTo>
                <a:lnTo>
                  <a:pt x="744" y="788"/>
                </a:lnTo>
                <a:close/>
                <a:moveTo>
                  <a:pt x="740" y="797"/>
                </a:move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5"/>
                </a:lnTo>
                <a:lnTo>
                  <a:pt x="735" y="795"/>
                </a:lnTo>
                <a:lnTo>
                  <a:pt x="738" y="797"/>
                </a:lnTo>
                <a:lnTo>
                  <a:pt x="738" y="797"/>
                </a:lnTo>
                <a:lnTo>
                  <a:pt x="740" y="801"/>
                </a:lnTo>
                <a:lnTo>
                  <a:pt x="740" y="799"/>
                </a:lnTo>
                <a:lnTo>
                  <a:pt x="740" y="797"/>
                </a:lnTo>
                <a:lnTo>
                  <a:pt x="740" y="797"/>
                </a:lnTo>
                <a:close/>
                <a:moveTo>
                  <a:pt x="748" y="801"/>
                </a:moveTo>
                <a:lnTo>
                  <a:pt x="748" y="799"/>
                </a:lnTo>
                <a:lnTo>
                  <a:pt x="750" y="795"/>
                </a:lnTo>
                <a:lnTo>
                  <a:pt x="750" y="795"/>
                </a:lnTo>
                <a:lnTo>
                  <a:pt x="748" y="795"/>
                </a:lnTo>
                <a:lnTo>
                  <a:pt x="746" y="795"/>
                </a:lnTo>
                <a:lnTo>
                  <a:pt x="748" y="799"/>
                </a:lnTo>
                <a:lnTo>
                  <a:pt x="748" y="799"/>
                </a:lnTo>
                <a:lnTo>
                  <a:pt x="748" y="799"/>
                </a:lnTo>
                <a:lnTo>
                  <a:pt x="748" y="801"/>
                </a:lnTo>
                <a:lnTo>
                  <a:pt x="746" y="801"/>
                </a:lnTo>
                <a:lnTo>
                  <a:pt x="748" y="801"/>
                </a:lnTo>
                <a:lnTo>
                  <a:pt x="748" y="801"/>
                </a:lnTo>
                <a:lnTo>
                  <a:pt x="748" y="801"/>
                </a:lnTo>
                <a:close/>
                <a:moveTo>
                  <a:pt x="748" y="1988"/>
                </a:move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50" y="1988"/>
                </a:lnTo>
                <a:lnTo>
                  <a:pt x="750" y="1988"/>
                </a:lnTo>
                <a:lnTo>
                  <a:pt x="748" y="1988"/>
                </a:lnTo>
                <a:close/>
                <a:moveTo>
                  <a:pt x="773" y="851"/>
                </a:moveTo>
                <a:lnTo>
                  <a:pt x="773" y="851"/>
                </a:lnTo>
                <a:lnTo>
                  <a:pt x="771" y="849"/>
                </a:lnTo>
                <a:lnTo>
                  <a:pt x="771" y="849"/>
                </a:lnTo>
                <a:lnTo>
                  <a:pt x="769" y="849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71" y="853"/>
                </a:lnTo>
                <a:lnTo>
                  <a:pt x="771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1"/>
                </a:lnTo>
                <a:close/>
                <a:moveTo>
                  <a:pt x="733" y="786"/>
                </a:move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8"/>
                </a:lnTo>
                <a:lnTo>
                  <a:pt x="733" y="788"/>
                </a:lnTo>
                <a:lnTo>
                  <a:pt x="733" y="791"/>
                </a:lnTo>
                <a:lnTo>
                  <a:pt x="733" y="791"/>
                </a:lnTo>
                <a:lnTo>
                  <a:pt x="733" y="791"/>
                </a:lnTo>
                <a:lnTo>
                  <a:pt x="733" y="788"/>
                </a:lnTo>
                <a:lnTo>
                  <a:pt x="733" y="786"/>
                </a:lnTo>
                <a:close/>
                <a:moveTo>
                  <a:pt x="723" y="780"/>
                </a:moveTo>
                <a:lnTo>
                  <a:pt x="721" y="778"/>
                </a:lnTo>
                <a:lnTo>
                  <a:pt x="719" y="778"/>
                </a:lnTo>
                <a:lnTo>
                  <a:pt x="719" y="778"/>
                </a:lnTo>
                <a:lnTo>
                  <a:pt x="717" y="778"/>
                </a:lnTo>
                <a:lnTo>
                  <a:pt x="719" y="780"/>
                </a:lnTo>
                <a:lnTo>
                  <a:pt x="721" y="782"/>
                </a:lnTo>
                <a:lnTo>
                  <a:pt x="723" y="782"/>
                </a:lnTo>
                <a:lnTo>
                  <a:pt x="725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4"/>
                </a:lnTo>
                <a:lnTo>
                  <a:pt x="725" y="780"/>
                </a:lnTo>
                <a:lnTo>
                  <a:pt x="723" y="780"/>
                </a:lnTo>
                <a:close/>
                <a:moveTo>
                  <a:pt x="719" y="774"/>
                </a:moveTo>
                <a:lnTo>
                  <a:pt x="719" y="774"/>
                </a:lnTo>
                <a:lnTo>
                  <a:pt x="719" y="772"/>
                </a:lnTo>
                <a:lnTo>
                  <a:pt x="721" y="772"/>
                </a:lnTo>
                <a:lnTo>
                  <a:pt x="721" y="772"/>
                </a:lnTo>
                <a:lnTo>
                  <a:pt x="721" y="770"/>
                </a:lnTo>
                <a:lnTo>
                  <a:pt x="721" y="770"/>
                </a:lnTo>
                <a:lnTo>
                  <a:pt x="719" y="767"/>
                </a:lnTo>
                <a:lnTo>
                  <a:pt x="719" y="767"/>
                </a:lnTo>
                <a:lnTo>
                  <a:pt x="717" y="770"/>
                </a:lnTo>
                <a:lnTo>
                  <a:pt x="715" y="770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7" y="772"/>
                </a:lnTo>
                <a:lnTo>
                  <a:pt x="717" y="772"/>
                </a:lnTo>
                <a:lnTo>
                  <a:pt x="717" y="774"/>
                </a:lnTo>
                <a:lnTo>
                  <a:pt x="719" y="774"/>
                </a:lnTo>
                <a:close/>
                <a:moveTo>
                  <a:pt x="735" y="786"/>
                </a:moveTo>
                <a:lnTo>
                  <a:pt x="735" y="784"/>
                </a:lnTo>
                <a:lnTo>
                  <a:pt x="735" y="784"/>
                </a:lnTo>
                <a:lnTo>
                  <a:pt x="735" y="782"/>
                </a:lnTo>
                <a:lnTo>
                  <a:pt x="735" y="784"/>
                </a:lnTo>
                <a:lnTo>
                  <a:pt x="735" y="784"/>
                </a:lnTo>
                <a:lnTo>
                  <a:pt x="733" y="786"/>
                </a:lnTo>
                <a:lnTo>
                  <a:pt x="733" y="786"/>
                </a:lnTo>
                <a:lnTo>
                  <a:pt x="733" y="786"/>
                </a:lnTo>
                <a:lnTo>
                  <a:pt x="735" y="786"/>
                </a:lnTo>
                <a:lnTo>
                  <a:pt x="735" y="788"/>
                </a:lnTo>
                <a:lnTo>
                  <a:pt x="735" y="788"/>
                </a:lnTo>
                <a:lnTo>
                  <a:pt x="735" y="786"/>
                </a:lnTo>
                <a:close/>
                <a:moveTo>
                  <a:pt x="712" y="757"/>
                </a:moveTo>
                <a:lnTo>
                  <a:pt x="710" y="757"/>
                </a:lnTo>
                <a:lnTo>
                  <a:pt x="710" y="757"/>
                </a:lnTo>
                <a:lnTo>
                  <a:pt x="710" y="759"/>
                </a:lnTo>
                <a:lnTo>
                  <a:pt x="710" y="761"/>
                </a:lnTo>
                <a:lnTo>
                  <a:pt x="710" y="761"/>
                </a:lnTo>
                <a:lnTo>
                  <a:pt x="710" y="761"/>
                </a:lnTo>
                <a:lnTo>
                  <a:pt x="712" y="759"/>
                </a:lnTo>
                <a:lnTo>
                  <a:pt x="712" y="759"/>
                </a:lnTo>
                <a:lnTo>
                  <a:pt x="712" y="759"/>
                </a:lnTo>
                <a:lnTo>
                  <a:pt x="712" y="757"/>
                </a:lnTo>
                <a:lnTo>
                  <a:pt x="712" y="757"/>
                </a:lnTo>
                <a:close/>
                <a:moveTo>
                  <a:pt x="782" y="860"/>
                </a:moveTo>
                <a:lnTo>
                  <a:pt x="779" y="858"/>
                </a:lnTo>
                <a:lnTo>
                  <a:pt x="779" y="860"/>
                </a:lnTo>
                <a:lnTo>
                  <a:pt x="779" y="860"/>
                </a:lnTo>
                <a:lnTo>
                  <a:pt x="779" y="860"/>
                </a:lnTo>
                <a:lnTo>
                  <a:pt x="782" y="860"/>
                </a:lnTo>
                <a:lnTo>
                  <a:pt x="782" y="860"/>
                </a:lnTo>
                <a:lnTo>
                  <a:pt x="782" y="860"/>
                </a:lnTo>
                <a:close/>
                <a:moveTo>
                  <a:pt x="876" y="1134"/>
                </a:moveTo>
                <a:lnTo>
                  <a:pt x="876" y="1134"/>
                </a:lnTo>
                <a:lnTo>
                  <a:pt x="876" y="1134"/>
                </a:lnTo>
                <a:lnTo>
                  <a:pt x="876" y="1136"/>
                </a:lnTo>
                <a:lnTo>
                  <a:pt x="876" y="1136"/>
                </a:lnTo>
                <a:lnTo>
                  <a:pt x="878" y="1136"/>
                </a:lnTo>
                <a:lnTo>
                  <a:pt x="878" y="1136"/>
                </a:lnTo>
                <a:lnTo>
                  <a:pt x="876" y="1134"/>
                </a:lnTo>
                <a:close/>
                <a:moveTo>
                  <a:pt x="863" y="1122"/>
                </a:moveTo>
                <a:lnTo>
                  <a:pt x="863" y="1122"/>
                </a:lnTo>
                <a:lnTo>
                  <a:pt x="863" y="1124"/>
                </a:lnTo>
                <a:lnTo>
                  <a:pt x="863" y="1124"/>
                </a:lnTo>
                <a:lnTo>
                  <a:pt x="865" y="1124"/>
                </a:lnTo>
                <a:lnTo>
                  <a:pt x="863" y="1122"/>
                </a:lnTo>
                <a:lnTo>
                  <a:pt x="863" y="1122"/>
                </a:lnTo>
                <a:close/>
                <a:moveTo>
                  <a:pt x="807" y="874"/>
                </a:moveTo>
                <a:lnTo>
                  <a:pt x="809" y="876"/>
                </a:lnTo>
                <a:lnTo>
                  <a:pt x="813" y="876"/>
                </a:lnTo>
                <a:lnTo>
                  <a:pt x="817" y="879"/>
                </a:lnTo>
                <a:lnTo>
                  <a:pt x="817" y="879"/>
                </a:lnTo>
                <a:lnTo>
                  <a:pt x="817" y="879"/>
                </a:lnTo>
                <a:lnTo>
                  <a:pt x="819" y="876"/>
                </a:lnTo>
                <a:lnTo>
                  <a:pt x="819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2"/>
                </a:lnTo>
                <a:lnTo>
                  <a:pt x="819" y="872"/>
                </a:lnTo>
                <a:lnTo>
                  <a:pt x="819" y="870"/>
                </a:lnTo>
                <a:lnTo>
                  <a:pt x="819" y="870"/>
                </a:lnTo>
                <a:lnTo>
                  <a:pt x="819" y="872"/>
                </a:lnTo>
                <a:lnTo>
                  <a:pt x="819" y="872"/>
                </a:lnTo>
                <a:lnTo>
                  <a:pt x="819" y="872"/>
                </a:lnTo>
                <a:lnTo>
                  <a:pt x="817" y="868"/>
                </a:lnTo>
                <a:lnTo>
                  <a:pt x="815" y="866"/>
                </a:lnTo>
                <a:lnTo>
                  <a:pt x="813" y="864"/>
                </a:lnTo>
                <a:lnTo>
                  <a:pt x="813" y="864"/>
                </a:lnTo>
                <a:lnTo>
                  <a:pt x="813" y="862"/>
                </a:lnTo>
                <a:lnTo>
                  <a:pt x="811" y="862"/>
                </a:lnTo>
                <a:lnTo>
                  <a:pt x="809" y="860"/>
                </a:lnTo>
                <a:lnTo>
                  <a:pt x="805" y="858"/>
                </a:lnTo>
                <a:lnTo>
                  <a:pt x="803" y="858"/>
                </a:lnTo>
                <a:lnTo>
                  <a:pt x="798" y="856"/>
                </a:lnTo>
                <a:lnTo>
                  <a:pt x="798" y="853"/>
                </a:lnTo>
                <a:lnTo>
                  <a:pt x="798" y="853"/>
                </a:lnTo>
                <a:lnTo>
                  <a:pt x="798" y="853"/>
                </a:lnTo>
                <a:lnTo>
                  <a:pt x="798" y="851"/>
                </a:lnTo>
                <a:lnTo>
                  <a:pt x="796" y="849"/>
                </a:lnTo>
                <a:lnTo>
                  <a:pt x="794" y="847"/>
                </a:lnTo>
                <a:lnTo>
                  <a:pt x="792" y="845"/>
                </a:lnTo>
                <a:lnTo>
                  <a:pt x="790" y="843"/>
                </a:lnTo>
                <a:lnTo>
                  <a:pt x="790" y="841"/>
                </a:lnTo>
                <a:lnTo>
                  <a:pt x="790" y="841"/>
                </a:lnTo>
                <a:lnTo>
                  <a:pt x="788" y="841"/>
                </a:lnTo>
                <a:lnTo>
                  <a:pt x="784" y="839"/>
                </a:lnTo>
                <a:lnTo>
                  <a:pt x="779" y="839"/>
                </a:lnTo>
                <a:lnTo>
                  <a:pt x="773" y="837"/>
                </a:lnTo>
                <a:lnTo>
                  <a:pt x="765" y="835"/>
                </a:lnTo>
                <a:lnTo>
                  <a:pt x="759" y="830"/>
                </a:lnTo>
                <a:lnTo>
                  <a:pt x="754" y="830"/>
                </a:lnTo>
                <a:lnTo>
                  <a:pt x="752" y="830"/>
                </a:lnTo>
                <a:lnTo>
                  <a:pt x="750" y="830"/>
                </a:lnTo>
                <a:lnTo>
                  <a:pt x="748" y="832"/>
                </a:lnTo>
                <a:lnTo>
                  <a:pt x="748" y="832"/>
                </a:lnTo>
                <a:lnTo>
                  <a:pt x="748" y="835"/>
                </a:lnTo>
                <a:lnTo>
                  <a:pt x="750" y="835"/>
                </a:lnTo>
                <a:lnTo>
                  <a:pt x="752" y="837"/>
                </a:lnTo>
                <a:lnTo>
                  <a:pt x="752" y="837"/>
                </a:lnTo>
                <a:lnTo>
                  <a:pt x="754" y="837"/>
                </a:lnTo>
                <a:lnTo>
                  <a:pt x="754" y="837"/>
                </a:lnTo>
                <a:lnTo>
                  <a:pt x="756" y="837"/>
                </a:lnTo>
                <a:lnTo>
                  <a:pt x="756" y="837"/>
                </a:lnTo>
                <a:lnTo>
                  <a:pt x="756" y="835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9"/>
                </a:lnTo>
                <a:lnTo>
                  <a:pt x="761" y="839"/>
                </a:lnTo>
                <a:lnTo>
                  <a:pt x="759" y="839"/>
                </a:lnTo>
                <a:lnTo>
                  <a:pt x="759" y="839"/>
                </a:lnTo>
                <a:lnTo>
                  <a:pt x="756" y="839"/>
                </a:lnTo>
                <a:lnTo>
                  <a:pt x="754" y="839"/>
                </a:lnTo>
                <a:lnTo>
                  <a:pt x="754" y="839"/>
                </a:lnTo>
                <a:lnTo>
                  <a:pt x="754" y="841"/>
                </a:lnTo>
                <a:lnTo>
                  <a:pt x="754" y="841"/>
                </a:lnTo>
                <a:lnTo>
                  <a:pt x="756" y="841"/>
                </a:lnTo>
                <a:lnTo>
                  <a:pt x="756" y="841"/>
                </a:lnTo>
                <a:lnTo>
                  <a:pt x="756" y="843"/>
                </a:lnTo>
                <a:lnTo>
                  <a:pt x="754" y="845"/>
                </a:lnTo>
                <a:lnTo>
                  <a:pt x="754" y="845"/>
                </a:lnTo>
                <a:lnTo>
                  <a:pt x="756" y="845"/>
                </a:lnTo>
                <a:lnTo>
                  <a:pt x="756" y="845"/>
                </a:lnTo>
                <a:lnTo>
                  <a:pt x="759" y="843"/>
                </a:lnTo>
                <a:lnTo>
                  <a:pt x="761" y="843"/>
                </a:lnTo>
                <a:lnTo>
                  <a:pt x="761" y="845"/>
                </a:lnTo>
                <a:lnTo>
                  <a:pt x="763" y="845"/>
                </a:lnTo>
                <a:lnTo>
                  <a:pt x="763" y="845"/>
                </a:lnTo>
                <a:lnTo>
                  <a:pt x="763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7"/>
                </a:lnTo>
                <a:lnTo>
                  <a:pt x="765" y="847"/>
                </a:lnTo>
                <a:lnTo>
                  <a:pt x="765" y="849"/>
                </a:lnTo>
                <a:lnTo>
                  <a:pt x="767" y="849"/>
                </a:lnTo>
                <a:lnTo>
                  <a:pt x="767" y="849"/>
                </a:lnTo>
                <a:lnTo>
                  <a:pt x="769" y="849"/>
                </a:lnTo>
                <a:lnTo>
                  <a:pt x="769" y="849"/>
                </a:lnTo>
                <a:lnTo>
                  <a:pt x="769" y="847"/>
                </a:lnTo>
                <a:lnTo>
                  <a:pt x="769" y="847"/>
                </a:lnTo>
                <a:lnTo>
                  <a:pt x="769" y="849"/>
                </a:lnTo>
                <a:lnTo>
                  <a:pt x="771" y="849"/>
                </a:lnTo>
                <a:lnTo>
                  <a:pt x="773" y="849"/>
                </a:lnTo>
                <a:lnTo>
                  <a:pt x="773" y="851"/>
                </a:lnTo>
                <a:lnTo>
                  <a:pt x="775" y="851"/>
                </a:lnTo>
                <a:lnTo>
                  <a:pt x="775" y="851"/>
                </a:lnTo>
                <a:lnTo>
                  <a:pt x="775" y="851"/>
                </a:lnTo>
                <a:lnTo>
                  <a:pt x="777" y="853"/>
                </a:lnTo>
                <a:lnTo>
                  <a:pt x="777" y="853"/>
                </a:lnTo>
                <a:lnTo>
                  <a:pt x="779" y="853"/>
                </a:lnTo>
                <a:lnTo>
                  <a:pt x="779" y="853"/>
                </a:lnTo>
                <a:lnTo>
                  <a:pt x="775" y="853"/>
                </a:lnTo>
                <a:lnTo>
                  <a:pt x="775" y="856"/>
                </a:lnTo>
                <a:lnTo>
                  <a:pt x="775" y="856"/>
                </a:lnTo>
                <a:lnTo>
                  <a:pt x="773" y="856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7" y="858"/>
                </a:lnTo>
                <a:lnTo>
                  <a:pt x="777" y="858"/>
                </a:lnTo>
                <a:lnTo>
                  <a:pt x="779" y="858"/>
                </a:lnTo>
                <a:lnTo>
                  <a:pt x="779" y="858"/>
                </a:lnTo>
                <a:lnTo>
                  <a:pt x="779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4" y="858"/>
                </a:lnTo>
                <a:lnTo>
                  <a:pt x="784" y="858"/>
                </a:lnTo>
                <a:lnTo>
                  <a:pt x="782" y="860"/>
                </a:lnTo>
                <a:lnTo>
                  <a:pt x="784" y="862"/>
                </a:lnTo>
                <a:lnTo>
                  <a:pt x="784" y="862"/>
                </a:lnTo>
                <a:lnTo>
                  <a:pt x="786" y="860"/>
                </a:lnTo>
                <a:lnTo>
                  <a:pt x="786" y="860"/>
                </a:lnTo>
                <a:lnTo>
                  <a:pt x="786" y="862"/>
                </a:lnTo>
                <a:lnTo>
                  <a:pt x="786" y="862"/>
                </a:lnTo>
                <a:lnTo>
                  <a:pt x="788" y="862"/>
                </a:lnTo>
                <a:lnTo>
                  <a:pt x="788" y="862"/>
                </a:lnTo>
                <a:lnTo>
                  <a:pt x="786" y="864"/>
                </a:lnTo>
                <a:lnTo>
                  <a:pt x="786" y="864"/>
                </a:lnTo>
                <a:lnTo>
                  <a:pt x="786" y="864"/>
                </a:lnTo>
                <a:lnTo>
                  <a:pt x="788" y="864"/>
                </a:lnTo>
                <a:lnTo>
                  <a:pt x="790" y="866"/>
                </a:lnTo>
                <a:lnTo>
                  <a:pt x="790" y="866"/>
                </a:lnTo>
                <a:lnTo>
                  <a:pt x="790" y="866"/>
                </a:lnTo>
                <a:lnTo>
                  <a:pt x="792" y="866"/>
                </a:lnTo>
                <a:lnTo>
                  <a:pt x="794" y="866"/>
                </a:lnTo>
                <a:lnTo>
                  <a:pt x="798" y="866"/>
                </a:lnTo>
                <a:lnTo>
                  <a:pt x="798" y="864"/>
                </a:lnTo>
                <a:lnTo>
                  <a:pt x="798" y="864"/>
                </a:lnTo>
                <a:lnTo>
                  <a:pt x="798" y="864"/>
                </a:lnTo>
                <a:lnTo>
                  <a:pt x="800" y="862"/>
                </a:lnTo>
                <a:lnTo>
                  <a:pt x="800" y="862"/>
                </a:lnTo>
                <a:lnTo>
                  <a:pt x="800" y="862"/>
                </a:lnTo>
                <a:lnTo>
                  <a:pt x="800" y="864"/>
                </a:lnTo>
                <a:lnTo>
                  <a:pt x="798" y="864"/>
                </a:lnTo>
                <a:lnTo>
                  <a:pt x="798" y="866"/>
                </a:lnTo>
                <a:lnTo>
                  <a:pt x="794" y="868"/>
                </a:lnTo>
                <a:lnTo>
                  <a:pt x="794" y="868"/>
                </a:lnTo>
                <a:lnTo>
                  <a:pt x="794" y="870"/>
                </a:lnTo>
                <a:lnTo>
                  <a:pt x="796" y="870"/>
                </a:lnTo>
                <a:lnTo>
                  <a:pt x="798" y="872"/>
                </a:lnTo>
                <a:lnTo>
                  <a:pt x="800" y="872"/>
                </a:lnTo>
                <a:lnTo>
                  <a:pt x="807" y="874"/>
                </a:lnTo>
                <a:close/>
                <a:moveTo>
                  <a:pt x="817" y="866"/>
                </a:moveTo>
                <a:lnTo>
                  <a:pt x="817" y="866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68"/>
                </a:lnTo>
                <a:lnTo>
                  <a:pt x="819" y="868"/>
                </a:lnTo>
                <a:lnTo>
                  <a:pt x="817" y="866"/>
                </a:lnTo>
                <a:close/>
                <a:moveTo>
                  <a:pt x="867" y="1124"/>
                </a:moveTo>
                <a:lnTo>
                  <a:pt x="865" y="1124"/>
                </a:lnTo>
                <a:lnTo>
                  <a:pt x="867" y="1126"/>
                </a:lnTo>
                <a:lnTo>
                  <a:pt x="867" y="1126"/>
                </a:lnTo>
                <a:lnTo>
                  <a:pt x="870" y="1126"/>
                </a:lnTo>
                <a:lnTo>
                  <a:pt x="870" y="1124"/>
                </a:lnTo>
                <a:lnTo>
                  <a:pt x="870" y="1124"/>
                </a:lnTo>
                <a:lnTo>
                  <a:pt x="867" y="1124"/>
                </a:lnTo>
                <a:close/>
                <a:moveTo>
                  <a:pt x="876" y="1124"/>
                </a:moveTo>
                <a:lnTo>
                  <a:pt x="876" y="1122"/>
                </a:lnTo>
                <a:lnTo>
                  <a:pt x="874" y="1124"/>
                </a:lnTo>
                <a:lnTo>
                  <a:pt x="872" y="1122"/>
                </a:lnTo>
                <a:lnTo>
                  <a:pt x="870" y="1122"/>
                </a:lnTo>
                <a:lnTo>
                  <a:pt x="872" y="1124"/>
                </a:lnTo>
                <a:lnTo>
                  <a:pt x="872" y="1124"/>
                </a:lnTo>
                <a:lnTo>
                  <a:pt x="872" y="1124"/>
                </a:lnTo>
                <a:lnTo>
                  <a:pt x="876" y="1124"/>
                </a:lnTo>
                <a:lnTo>
                  <a:pt x="876" y="1124"/>
                </a:lnTo>
                <a:close/>
                <a:moveTo>
                  <a:pt x="805" y="853"/>
                </a:moveTo>
                <a:lnTo>
                  <a:pt x="805" y="853"/>
                </a:lnTo>
                <a:lnTo>
                  <a:pt x="805" y="853"/>
                </a:lnTo>
                <a:lnTo>
                  <a:pt x="807" y="856"/>
                </a:lnTo>
                <a:lnTo>
                  <a:pt x="809" y="856"/>
                </a:lnTo>
                <a:lnTo>
                  <a:pt x="809" y="856"/>
                </a:lnTo>
                <a:lnTo>
                  <a:pt x="807" y="853"/>
                </a:lnTo>
                <a:lnTo>
                  <a:pt x="805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5" y="853"/>
                </a:lnTo>
                <a:close/>
                <a:moveTo>
                  <a:pt x="794" y="845"/>
                </a:moveTo>
                <a:lnTo>
                  <a:pt x="794" y="845"/>
                </a:lnTo>
                <a:lnTo>
                  <a:pt x="794" y="843"/>
                </a:lnTo>
                <a:lnTo>
                  <a:pt x="796" y="843"/>
                </a:lnTo>
                <a:lnTo>
                  <a:pt x="796" y="841"/>
                </a:lnTo>
                <a:lnTo>
                  <a:pt x="794" y="841"/>
                </a:lnTo>
                <a:lnTo>
                  <a:pt x="794" y="841"/>
                </a:lnTo>
                <a:lnTo>
                  <a:pt x="794" y="839"/>
                </a:lnTo>
                <a:lnTo>
                  <a:pt x="792" y="839"/>
                </a:lnTo>
                <a:lnTo>
                  <a:pt x="792" y="839"/>
                </a:lnTo>
                <a:lnTo>
                  <a:pt x="792" y="841"/>
                </a:lnTo>
                <a:lnTo>
                  <a:pt x="792" y="841"/>
                </a:lnTo>
                <a:lnTo>
                  <a:pt x="792" y="845"/>
                </a:lnTo>
                <a:lnTo>
                  <a:pt x="794" y="845"/>
                </a:lnTo>
                <a:close/>
                <a:moveTo>
                  <a:pt x="752" y="820"/>
                </a:moveTo>
                <a:lnTo>
                  <a:pt x="754" y="820"/>
                </a:lnTo>
                <a:lnTo>
                  <a:pt x="754" y="820"/>
                </a:lnTo>
                <a:lnTo>
                  <a:pt x="754" y="820"/>
                </a:lnTo>
                <a:lnTo>
                  <a:pt x="754" y="818"/>
                </a:lnTo>
                <a:lnTo>
                  <a:pt x="754" y="818"/>
                </a:lnTo>
                <a:lnTo>
                  <a:pt x="754" y="816"/>
                </a:lnTo>
                <a:lnTo>
                  <a:pt x="754" y="816"/>
                </a:lnTo>
                <a:lnTo>
                  <a:pt x="754" y="814"/>
                </a:lnTo>
                <a:lnTo>
                  <a:pt x="752" y="814"/>
                </a:lnTo>
                <a:lnTo>
                  <a:pt x="752" y="816"/>
                </a:lnTo>
                <a:lnTo>
                  <a:pt x="752" y="816"/>
                </a:lnTo>
                <a:lnTo>
                  <a:pt x="752" y="816"/>
                </a:lnTo>
                <a:lnTo>
                  <a:pt x="752" y="818"/>
                </a:lnTo>
                <a:lnTo>
                  <a:pt x="752" y="820"/>
                </a:lnTo>
                <a:close/>
                <a:moveTo>
                  <a:pt x="796" y="845"/>
                </a:moveTo>
                <a:lnTo>
                  <a:pt x="796" y="847"/>
                </a:lnTo>
                <a:lnTo>
                  <a:pt x="796" y="847"/>
                </a:lnTo>
                <a:lnTo>
                  <a:pt x="798" y="845"/>
                </a:lnTo>
                <a:lnTo>
                  <a:pt x="798" y="845"/>
                </a:lnTo>
                <a:lnTo>
                  <a:pt x="798" y="845"/>
                </a:lnTo>
                <a:lnTo>
                  <a:pt x="798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5"/>
                </a:lnTo>
                <a:close/>
                <a:moveTo>
                  <a:pt x="821" y="868"/>
                </a:moveTo>
                <a:lnTo>
                  <a:pt x="819" y="868"/>
                </a:lnTo>
                <a:lnTo>
                  <a:pt x="819" y="866"/>
                </a:lnTo>
                <a:lnTo>
                  <a:pt x="815" y="864"/>
                </a:lnTo>
                <a:lnTo>
                  <a:pt x="817" y="864"/>
                </a:lnTo>
                <a:lnTo>
                  <a:pt x="817" y="866"/>
                </a:lnTo>
                <a:lnTo>
                  <a:pt x="819" y="868"/>
                </a:lnTo>
                <a:lnTo>
                  <a:pt x="821" y="868"/>
                </a:lnTo>
                <a:close/>
                <a:moveTo>
                  <a:pt x="658" y="715"/>
                </a:moveTo>
                <a:lnTo>
                  <a:pt x="656" y="713"/>
                </a:lnTo>
                <a:lnTo>
                  <a:pt x="656" y="709"/>
                </a:lnTo>
                <a:lnTo>
                  <a:pt x="654" y="707"/>
                </a:lnTo>
                <a:lnTo>
                  <a:pt x="654" y="705"/>
                </a:lnTo>
                <a:lnTo>
                  <a:pt x="652" y="702"/>
                </a:lnTo>
                <a:lnTo>
                  <a:pt x="652" y="700"/>
                </a:lnTo>
                <a:lnTo>
                  <a:pt x="650" y="700"/>
                </a:lnTo>
                <a:lnTo>
                  <a:pt x="647" y="698"/>
                </a:lnTo>
                <a:lnTo>
                  <a:pt x="645" y="698"/>
                </a:lnTo>
                <a:lnTo>
                  <a:pt x="645" y="698"/>
                </a:lnTo>
                <a:lnTo>
                  <a:pt x="643" y="700"/>
                </a:lnTo>
                <a:lnTo>
                  <a:pt x="643" y="702"/>
                </a:lnTo>
                <a:lnTo>
                  <a:pt x="643" y="702"/>
                </a:lnTo>
                <a:lnTo>
                  <a:pt x="641" y="702"/>
                </a:lnTo>
                <a:lnTo>
                  <a:pt x="641" y="702"/>
                </a:lnTo>
                <a:lnTo>
                  <a:pt x="639" y="705"/>
                </a:lnTo>
                <a:lnTo>
                  <a:pt x="639" y="705"/>
                </a:lnTo>
                <a:lnTo>
                  <a:pt x="641" y="707"/>
                </a:lnTo>
                <a:lnTo>
                  <a:pt x="641" y="709"/>
                </a:lnTo>
                <a:lnTo>
                  <a:pt x="641" y="709"/>
                </a:lnTo>
                <a:lnTo>
                  <a:pt x="643" y="709"/>
                </a:lnTo>
                <a:lnTo>
                  <a:pt x="643" y="709"/>
                </a:lnTo>
                <a:lnTo>
                  <a:pt x="645" y="705"/>
                </a:lnTo>
                <a:lnTo>
                  <a:pt x="645" y="705"/>
                </a:lnTo>
                <a:lnTo>
                  <a:pt x="647" y="707"/>
                </a:lnTo>
                <a:lnTo>
                  <a:pt x="647" y="709"/>
                </a:lnTo>
                <a:lnTo>
                  <a:pt x="647" y="709"/>
                </a:lnTo>
                <a:lnTo>
                  <a:pt x="650" y="709"/>
                </a:lnTo>
                <a:lnTo>
                  <a:pt x="650" y="709"/>
                </a:lnTo>
                <a:lnTo>
                  <a:pt x="647" y="711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50" y="713"/>
                </a:lnTo>
                <a:lnTo>
                  <a:pt x="650" y="713"/>
                </a:lnTo>
                <a:lnTo>
                  <a:pt x="650" y="715"/>
                </a:lnTo>
                <a:lnTo>
                  <a:pt x="650" y="715"/>
                </a:lnTo>
                <a:lnTo>
                  <a:pt x="652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2" y="717"/>
                </a:lnTo>
                <a:lnTo>
                  <a:pt x="652" y="719"/>
                </a:lnTo>
                <a:lnTo>
                  <a:pt x="652" y="719"/>
                </a:lnTo>
                <a:lnTo>
                  <a:pt x="652" y="721"/>
                </a:lnTo>
                <a:lnTo>
                  <a:pt x="654" y="723"/>
                </a:lnTo>
                <a:lnTo>
                  <a:pt x="654" y="723"/>
                </a:lnTo>
                <a:lnTo>
                  <a:pt x="656" y="726"/>
                </a:lnTo>
                <a:lnTo>
                  <a:pt x="656" y="726"/>
                </a:lnTo>
                <a:lnTo>
                  <a:pt x="658" y="726"/>
                </a:lnTo>
                <a:lnTo>
                  <a:pt x="658" y="723"/>
                </a:lnTo>
                <a:lnTo>
                  <a:pt x="658" y="721"/>
                </a:lnTo>
                <a:lnTo>
                  <a:pt x="658" y="719"/>
                </a:lnTo>
                <a:lnTo>
                  <a:pt x="658" y="719"/>
                </a:lnTo>
                <a:lnTo>
                  <a:pt x="658" y="719"/>
                </a:lnTo>
                <a:lnTo>
                  <a:pt x="658" y="717"/>
                </a:lnTo>
                <a:lnTo>
                  <a:pt x="658" y="715"/>
                </a:lnTo>
                <a:lnTo>
                  <a:pt x="658" y="715"/>
                </a:lnTo>
                <a:close/>
                <a:moveTo>
                  <a:pt x="681" y="723"/>
                </a:moveTo>
                <a:lnTo>
                  <a:pt x="681" y="723"/>
                </a:lnTo>
                <a:lnTo>
                  <a:pt x="683" y="726"/>
                </a:lnTo>
                <a:lnTo>
                  <a:pt x="683" y="726"/>
                </a:lnTo>
                <a:lnTo>
                  <a:pt x="683" y="726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7" y="721"/>
                </a:lnTo>
                <a:lnTo>
                  <a:pt x="687" y="721"/>
                </a:lnTo>
                <a:lnTo>
                  <a:pt x="685" y="721"/>
                </a:lnTo>
                <a:lnTo>
                  <a:pt x="685" y="721"/>
                </a:lnTo>
                <a:lnTo>
                  <a:pt x="683" y="721"/>
                </a:lnTo>
                <a:lnTo>
                  <a:pt x="681" y="721"/>
                </a:lnTo>
                <a:lnTo>
                  <a:pt x="681" y="721"/>
                </a:lnTo>
                <a:lnTo>
                  <a:pt x="681" y="723"/>
                </a:lnTo>
                <a:close/>
                <a:moveTo>
                  <a:pt x="664" y="705"/>
                </a:moveTo>
                <a:lnTo>
                  <a:pt x="668" y="702"/>
                </a:lnTo>
                <a:lnTo>
                  <a:pt x="668" y="702"/>
                </a:lnTo>
                <a:lnTo>
                  <a:pt x="668" y="702"/>
                </a:lnTo>
                <a:lnTo>
                  <a:pt x="666" y="700"/>
                </a:lnTo>
                <a:lnTo>
                  <a:pt x="668" y="700"/>
                </a:lnTo>
                <a:lnTo>
                  <a:pt x="666" y="698"/>
                </a:lnTo>
                <a:lnTo>
                  <a:pt x="666" y="696"/>
                </a:lnTo>
                <a:lnTo>
                  <a:pt x="664" y="694"/>
                </a:lnTo>
                <a:lnTo>
                  <a:pt x="662" y="692"/>
                </a:lnTo>
                <a:lnTo>
                  <a:pt x="662" y="690"/>
                </a:lnTo>
                <a:lnTo>
                  <a:pt x="662" y="688"/>
                </a:lnTo>
                <a:lnTo>
                  <a:pt x="662" y="688"/>
                </a:lnTo>
                <a:lnTo>
                  <a:pt x="662" y="688"/>
                </a:lnTo>
                <a:lnTo>
                  <a:pt x="664" y="688"/>
                </a:lnTo>
                <a:lnTo>
                  <a:pt x="664" y="690"/>
                </a:lnTo>
                <a:lnTo>
                  <a:pt x="664" y="690"/>
                </a:lnTo>
                <a:lnTo>
                  <a:pt x="664" y="692"/>
                </a:lnTo>
                <a:lnTo>
                  <a:pt x="666" y="692"/>
                </a:lnTo>
                <a:lnTo>
                  <a:pt x="666" y="692"/>
                </a:lnTo>
                <a:lnTo>
                  <a:pt x="666" y="694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4"/>
                </a:lnTo>
                <a:lnTo>
                  <a:pt x="666" y="692"/>
                </a:lnTo>
                <a:lnTo>
                  <a:pt x="666" y="690"/>
                </a:lnTo>
                <a:lnTo>
                  <a:pt x="662" y="686"/>
                </a:lnTo>
                <a:lnTo>
                  <a:pt x="660" y="686"/>
                </a:lnTo>
                <a:lnTo>
                  <a:pt x="656" y="686"/>
                </a:lnTo>
                <a:lnTo>
                  <a:pt x="656" y="684"/>
                </a:lnTo>
                <a:lnTo>
                  <a:pt x="654" y="682"/>
                </a:lnTo>
                <a:lnTo>
                  <a:pt x="654" y="682"/>
                </a:lnTo>
                <a:lnTo>
                  <a:pt x="654" y="682"/>
                </a:lnTo>
                <a:lnTo>
                  <a:pt x="654" y="684"/>
                </a:lnTo>
                <a:lnTo>
                  <a:pt x="654" y="686"/>
                </a:lnTo>
                <a:lnTo>
                  <a:pt x="654" y="686"/>
                </a:lnTo>
                <a:lnTo>
                  <a:pt x="656" y="688"/>
                </a:lnTo>
                <a:lnTo>
                  <a:pt x="656" y="690"/>
                </a:lnTo>
                <a:lnTo>
                  <a:pt x="656" y="694"/>
                </a:lnTo>
                <a:lnTo>
                  <a:pt x="656" y="696"/>
                </a:lnTo>
                <a:lnTo>
                  <a:pt x="658" y="698"/>
                </a:lnTo>
                <a:lnTo>
                  <a:pt x="660" y="700"/>
                </a:lnTo>
                <a:lnTo>
                  <a:pt x="660" y="700"/>
                </a:lnTo>
                <a:lnTo>
                  <a:pt x="658" y="705"/>
                </a:lnTo>
                <a:lnTo>
                  <a:pt x="658" y="707"/>
                </a:lnTo>
                <a:lnTo>
                  <a:pt x="658" y="707"/>
                </a:lnTo>
                <a:lnTo>
                  <a:pt x="658" y="709"/>
                </a:lnTo>
                <a:lnTo>
                  <a:pt x="658" y="709"/>
                </a:lnTo>
                <a:lnTo>
                  <a:pt x="658" y="709"/>
                </a:lnTo>
                <a:lnTo>
                  <a:pt x="660" y="709"/>
                </a:lnTo>
                <a:lnTo>
                  <a:pt x="662" y="707"/>
                </a:lnTo>
                <a:lnTo>
                  <a:pt x="664" y="705"/>
                </a:lnTo>
                <a:close/>
                <a:moveTo>
                  <a:pt x="689" y="732"/>
                </a:moveTo>
                <a:lnTo>
                  <a:pt x="689" y="732"/>
                </a:lnTo>
                <a:lnTo>
                  <a:pt x="691" y="732"/>
                </a:lnTo>
                <a:lnTo>
                  <a:pt x="691" y="732"/>
                </a:lnTo>
                <a:lnTo>
                  <a:pt x="694" y="732"/>
                </a:lnTo>
                <a:lnTo>
                  <a:pt x="694" y="732"/>
                </a:lnTo>
                <a:lnTo>
                  <a:pt x="694" y="728"/>
                </a:lnTo>
                <a:lnTo>
                  <a:pt x="694" y="726"/>
                </a:lnTo>
                <a:lnTo>
                  <a:pt x="691" y="721"/>
                </a:lnTo>
                <a:lnTo>
                  <a:pt x="691" y="719"/>
                </a:lnTo>
                <a:lnTo>
                  <a:pt x="689" y="719"/>
                </a:lnTo>
                <a:lnTo>
                  <a:pt x="687" y="723"/>
                </a:lnTo>
                <a:lnTo>
                  <a:pt x="687" y="723"/>
                </a:lnTo>
                <a:lnTo>
                  <a:pt x="687" y="726"/>
                </a:lnTo>
                <a:lnTo>
                  <a:pt x="685" y="726"/>
                </a:lnTo>
                <a:lnTo>
                  <a:pt x="685" y="726"/>
                </a:lnTo>
                <a:lnTo>
                  <a:pt x="685" y="728"/>
                </a:lnTo>
                <a:lnTo>
                  <a:pt x="685" y="728"/>
                </a:lnTo>
                <a:lnTo>
                  <a:pt x="687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2"/>
                </a:lnTo>
                <a:close/>
                <a:moveTo>
                  <a:pt x="685" y="717"/>
                </a:moveTo>
                <a:lnTo>
                  <a:pt x="683" y="713"/>
                </a:lnTo>
                <a:lnTo>
                  <a:pt x="683" y="715"/>
                </a:lnTo>
                <a:lnTo>
                  <a:pt x="683" y="717"/>
                </a:lnTo>
                <a:lnTo>
                  <a:pt x="681" y="717"/>
                </a:lnTo>
                <a:lnTo>
                  <a:pt x="681" y="719"/>
                </a:lnTo>
                <a:lnTo>
                  <a:pt x="681" y="719"/>
                </a:lnTo>
                <a:lnTo>
                  <a:pt x="683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7" y="719"/>
                </a:lnTo>
                <a:lnTo>
                  <a:pt x="687" y="717"/>
                </a:lnTo>
                <a:lnTo>
                  <a:pt x="685" y="717"/>
                </a:lnTo>
                <a:close/>
                <a:moveTo>
                  <a:pt x="662" y="686"/>
                </a:moveTo>
                <a:lnTo>
                  <a:pt x="662" y="684"/>
                </a:lnTo>
                <a:lnTo>
                  <a:pt x="660" y="684"/>
                </a:lnTo>
                <a:lnTo>
                  <a:pt x="658" y="682"/>
                </a:lnTo>
                <a:lnTo>
                  <a:pt x="658" y="684"/>
                </a:lnTo>
                <a:lnTo>
                  <a:pt x="656" y="684"/>
                </a:lnTo>
                <a:lnTo>
                  <a:pt x="658" y="684"/>
                </a:lnTo>
                <a:lnTo>
                  <a:pt x="660" y="686"/>
                </a:lnTo>
                <a:lnTo>
                  <a:pt x="662" y="686"/>
                </a:lnTo>
                <a:close/>
                <a:moveTo>
                  <a:pt x="643" y="700"/>
                </a:moveTo>
                <a:lnTo>
                  <a:pt x="643" y="698"/>
                </a:lnTo>
                <a:lnTo>
                  <a:pt x="643" y="696"/>
                </a:lnTo>
                <a:lnTo>
                  <a:pt x="643" y="696"/>
                </a:lnTo>
                <a:lnTo>
                  <a:pt x="645" y="696"/>
                </a:lnTo>
                <a:lnTo>
                  <a:pt x="650" y="698"/>
                </a:lnTo>
                <a:lnTo>
                  <a:pt x="652" y="698"/>
                </a:lnTo>
                <a:lnTo>
                  <a:pt x="654" y="700"/>
                </a:lnTo>
                <a:lnTo>
                  <a:pt x="654" y="698"/>
                </a:lnTo>
                <a:lnTo>
                  <a:pt x="654" y="696"/>
                </a:lnTo>
                <a:lnTo>
                  <a:pt x="652" y="694"/>
                </a:lnTo>
                <a:lnTo>
                  <a:pt x="647" y="694"/>
                </a:lnTo>
                <a:lnTo>
                  <a:pt x="647" y="694"/>
                </a:lnTo>
                <a:lnTo>
                  <a:pt x="650" y="692"/>
                </a:lnTo>
                <a:lnTo>
                  <a:pt x="650" y="694"/>
                </a:lnTo>
                <a:lnTo>
                  <a:pt x="650" y="694"/>
                </a:lnTo>
                <a:lnTo>
                  <a:pt x="652" y="692"/>
                </a:lnTo>
                <a:lnTo>
                  <a:pt x="654" y="690"/>
                </a:lnTo>
                <a:lnTo>
                  <a:pt x="652" y="688"/>
                </a:lnTo>
                <a:lnTo>
                  <a:pt x="652" y="688"/>
                </a:lnTo>
                <a:lnTo>
                  <a:pt x="650" y="688"/>
                </a:lnTo>
                <a:lnTo>
                  <a:pt x="647" y="686"/>
                </a:lnTo>
                <a:lnTo>
                  <a:pt x="647" y="686"/>
                </a:lnTo>
                <a:lnTo>
                  <a:pt x="645" y="688"/>
                </a:lnTo>
                <a:lnTo>
                  <a:pt x="643" y="690"/>
                </a:lnTo>
                <a:lnTo>
                  <a:pt x="643" y="690"/>
                </a:lnTo>
                <a:lnTo>
                  <a:pt x="641" y="688"/>
                </a:lnTo>
                <a:lnTo>
                  <a:pt x="641" y="688"/>
                </a:lnTo>
                <a:lnTo>
                  <a:pt x="643" y="688"/>
                </a:lnTo>
                <a:lnTo>
                  <a:pt x="643" y="686"/>
                </a:lnTo>
                <a:lnTo>
                  <a:pt x="643" y="686"/>
                </a:lnTo>
                <a:lnTo>
                  <a:pt x="641" y="684"/>
                </a:lnTo>
                <a:lnTo>
                  <a:pt x="641" y="684"/>
                </a:lnTo>
                <a:lnTo>
                  <a:pt x="639" y="684"/>
                </a:lnTo>
                <a:lnTo>
                  <a:pt x="639" y="686"/>
                </a:lnTo>
                <a:lnTo>
                  <a:pt x="637" y="686"/>
                </a:lnTo>
                <a:lnTo>
                  <a:pt x="637" y="686"/>
                </a:lnTo>
                <a:lnTo>
                  <a:pt x="635" y="686"/>
                </a:lnTo>
                <a:lnTo>
                  <a:pt x="635" y="688"/>
                </a:lnTo>
                <a:lnTo>
                  <a:pt x="635" y="686"/>
                </a:lnTo>
                <a:lnTo>
                  <a:pt x="633" y="684"/>
                </a:lnTo>
                <a:lnTo>
                  <a:pt x="633" y="686"/>
                </a:lnTo>
                <a:lnTo>
                  <a:pt x="631" y="688"/>
                </a:lnTo>
                <a:lnTo>
                  <a:pt x="631" y="688"/>
                </a:lnTo>
                <a:lnTo>
                  <a:pt x="631" y="688"/>
                </a:lnTo>
                <a:lnTo>
                  <a:pt x="629" y="690"/>
                </a:lnTo>
                <a:lnTo>
                  <a:pt x="631" y="692"/>
                </a:lnTo>
                <a:lnTo>
                  <a:pt x="633" y="692"/>
                </a:lnTo>
                <a:lnTo>
                  <a:pt x="637" y="696"/>
                </a:lnTo>
                <a:lnTo>
                  <a:pt x="637" y="698"/>
                </a:lnTo>
                <a:lnTo>
                  <a:pt x="639" y="700"/>
                </a:lnTo>
                <a:lnTo>
                  <a:pt x="641" y="700"/>
                </a:lnTo>
                <a:lnTo>
                  <a:pt x="643" y="700"/>
                </a:lnTo>
                <a:close/>
                <a:moveTo>
                  <a:pt x="622" y="1895"/>
                </a:moveTo>
                <a:lnTo>
                  <a:pt x="624" y="1897"/>
                </a:lnTo>
                <a:lnTo>
                  <a:pt x="624" y="1897"/>
                </a:lnTo>
                <a:lnTo>
                  <a:pt x="622" y="1895"/>
                </a:lnTo>
                <a:lnTo>
                  <a:pt x="622" y="1895"/>
                </a:lnTo>
                <a:close/>
                <a:moveTo>
                  <a:pt x="601" y="1933"/>
                </a:moveTo>
                <a:lnTo>
                  <a:pt x="599" y="1933"/>
                </a:lnTo>
                <a:lnTo>
                  <a:pt x="601" y="1933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3"/>
                </a:lnTo>
                <a:close/>
                <a:moveTo>
                  <a:pt x="633" y="1900"/>
                </a:move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2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close/>
                <a:moveTo>
                  <a:pt x="679" y="753"/>
                </a:moveTo>
                <a:lnTo>
                  <a:pt x="681" y="753"/>
                </a:lnTo>
                <a:lnTo>
                  <a:pt x="683" y="755"/>
                </a:lnTo>
                <a:lnTo>
                  <a:pt x="683" y="757"/>
                </a:lnTo>
                <a:lnTo>
                  <a:pt x="685" y="757"/>
                </a:lnTo>
                <a:lnTo>
                  <a:pt x="685" y="755"/>
                </a:lnTo>
                <a:lnTo>
                  <a:pt x="685" y="755"/>
                </a:lnTo>
                <a:lnTo>
                  <a:pt x="685" y="753"/>
                </a:lnTo>
                <a:lnTo>
                  <a:pt x="687" y="753"/>
                </a:lnTo>
                <a:lnTo>
                  <a:pt x="685" y="753"/>
                </a:lnTo>
                <a:lnTo>
                  <a:pt x="685" y="753"/>
                </a:lnTo>
                <a:lnTo>
                  <a:pt x="685" y="751"/>
                </a:lnTo>
                <a:lnTo>
                  <a:pt x="683" y="753"/>
                </a:lnTo>
                <a:lnTo>
                  <a:pt x="683" y="753"/>
                </a:lnTo>
                <a:lnTo>
                  <a:pt x="683" y="753"/>
                </a:lnTo>
                <a:lnTo>
                  <a:pt x="681" y="751"/>
                </a:lnTo>
                <a:lnTo>
                  <a:pt x="681" y="749"/>
                </a:lnTo>
                <a:lnTo>
                  <a:pt x="681" y="749"/>
                </a:lnTo>
                <a:lnTo>
                  <a:pt x="681" y="747"/>
                </a:lnTo>
                <a:lnTo>
                  <a:pt x="679" y="747"/>
                </a:lnTo>
                <a:lnTo>
                  <a:pt x="677" y="744"/>
                </a:lnTo>
                <a:lnTo>
                  <a:pt x="675" y="744"/>
                </a:lnTo>
                <a:lnTo>
                  <a:pt x="675" y="744"/>
                </a:lnTo>
                <a:lnTo>
                  <a:pt x="675" y="747"/>
                </a:lnTo>
                <a:lnTo>
                  <a:pt x="677" y="747"/>
                </a:lnTo>
                <a:lnTo>
                  <a:pt x="677" y="747"/>
                </a:lnTo>
                <a:lnTo>
                  <a:pt x="679" y="749"/>
                </a:lnTo>
                <a:lnTo>
                  <a:pt x="679" y="751"/>
                </a:lnTo>
                <a:lnTo>
                  <a:pt x="679" y="751"/>
                </a:lnTo>
                <a:lnTo>
                  <a:pt x="679" y="753"/>
                </a:lnTo>
                <a:close/>
                <a:moveTo>
                  <a:pt x="689" y="786"/>
                </a:moveTo>
                <a:lnTo>
                  <a:pt x="696" y="784"/>
                </a:lnTo>
                <a:lnTo>
                  <a:pt x="696" y="784"/>
                </a:lnTo>
                <a:lnTo>
                  <a:pt x="696" y="782"/>
                </a:lnTo>
                <a:lnTo>
                  <a:pt x="696" y="778"/>
                </a:lnTo>
                <a:lnTo>
                  <a:pt x="698" y="776"/>
                </a:lnTo>
                <a:lnTo>
                  <a:pt x="698" y="774"/>
                </a:lnTo>
                <a:lnTo>
                  <a:pt x="700" y="770"/>
                </a:lnTo>
                <a:lnTo>
                  <a:pt x="700" y="770"/>
                </a:lnTo>
                <a:lnTo>
                  <a:pt x="700" y="767"/>
                </a:lnTo>
                <a:lnTo>
                  <a:pt x="700" y="767"/>
                </a:lnTo>
                <a:lnTo>
                  <a:pt x="698" y="767"/>
                </a:lnTo>
                <a:lnTo>
                  <a:pt x="696" y="770"/>
                </a:lnTo>
                <a:lnTo>
                  <a:pt x="694" y="770"/>
                </a:lnTo>
                <a:lnTo>
                  <a:pt x="694" y="770"/>
                </a:lnTo>
                <a:lnTo>
                  <a:pt x="694" y="772"/>
                </a:lnTo>
                <a:lnTo>
                  <a:pt x="694" y="774"/>
                </a:lnTo>
                <a:lnTo>
                  <a:pt x="694" y="774"/>
                </a:lnTo>
                <a:lnTo>
                  <a:pt x="694" y="776"/>
                </a:lnTo>
                <a:lnTo>
                  <a:pt x="694" y="776"/>
                </a:lnTo>
                <a:lnTo>
                  <a:pt x="689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91" y="774"/>
                </a:lnTo>
                <a:lnTo>
                  <a:pt x="694" y="774"/>
                </a:lnTo>
                <a:lnTo>
                  <a:pt x="694" y="772"/>
                </a:lnTo>
                <a:lnTo>
                  <a:pt x="694" y="772"/>
                </a:lnTo>
                <a:lnTo>
                  <a:pt x="691" y="770"/>
                </a:lnTo>
                <a:lnTo>
                  <a:pt x="691" y="770"/>
                </a:lnTo>
                <a:lnTo>
                  <a:pt x="691" y="767"/>
                </a:lnTo>
                <a:lnTo>
                  <a:pt x="689" y="767"/>
                </a:lnTo>
                <a:lnTo>
                  <a:pt x="687" y="770"/>
                </a:lnTo>
                <a:lnTo>
                  <a:pt x="685" y="767"/>
                </a:lnTo>
                <a:lnTo>
                  <a:pt x="683" y="767"/>
                </a:lnTo>
                <a:lnTo>
                  <a:pt x="681" y="767"/>
                </a:lnTo>
                <a:lnTo>
                  <a:pt x="681" y="767"/>
                </a:lnTo>
                <a:lnTo>
                  <a:pt x="681" y="767"/>
                </a:lnTo>
                <a:lnTo>
                  <a:pt x="679" y="770"/>
                </a:lnTo>
                <a:lnTo>
                  <a:pt x="679" y="772"/>
                </a:lnTo>
                <a:lnTo>
                  <a:pt x="679" y="774"/>
                </a:lnTo>
                <a:lnTo>
                  <a:pt x="681" y="774"/>
                </a:lnTo>
                <a:lnTo>
                  <a:pt x="683" y="778"/>
                </a:lnTo>
                <a:lnTo>
                  <a:pt x="683" y="778"/>
                </a:lnTo>
                <a:lnTo>
                  <a:pt x="683" y="778"/>
                </a:lnTo>
                <a:lnTo>
                  <a:pt x="683" y="780"/>
                </a:lnTo>
                <a:lnTo>
                  <a:pt x="685" y="780"/>
                </a:lnTo>
                <a:lnTo>
                  <a:pt x="689" y="782"/>
                </a:lnTo>
                <a:lnTo>
                  <a:pt x="689" y="782"/>
                </a:lnTo>
                <a:lnTo>
                  <a:pt x="689" y="782"/>
                </a:lnTo>
                <a:lnTo>
                  <a:pt x="687" y="782"/>
                </a:lnTo>
                <a:lnTo>
                  <a:pt x="685" y="782"/>
                </a:lnTo>
                <a:lnTo>
                  <a:pt x="685" y="782"/>
                </a:lnTo>
                <a:lnTo>
                  <a:pt x="685" y="784"/>
                </a:lnTo>
                <a:lnTo>
                  <a:pt x="685" y="784"/>
                </a:lnTo>
                <a:lnTo>
                  <a:pt x="687" y="786"/>
                </a:lnTo>
                <a:lnTo>
                  <a:pt x="689" y="786"/>
                </a:lnTo>
                <a:close/>
                <a:moveTo>
                  <a:pt x="704" y="753"/>
                </a:moveTo>
                <a:lnTo>
                  <a:pt x="704" y="753"/>
                </a:lnTo>
                <a:lnTo>
                  <a:pt x="706" y="753"/>
                </a:lnTo>
                <a:lnTo>
                  <a:pt x="706" y="753"/>
                </a:lnTo>
                <a:lnTo>
                  <a:pt x="706" y="751"/>
                </a:lnTo>
                <a:lnTo>
                  <a:pt x="704" y="749"/>
                </a:lnTo>
                <a:lnTo>
                  <a:pt x="704" y="747"/>
                </a:lnTo>
                <a:lnTo>
                  <a:pt x="702" y="744"/>
                </a:lnTo>
                <a:lnTo>
                  <a:pt x="702" y="744"/>
                </a:lnTo>
                <a:lnTo>
                  <a:pt x="702" y="744"/>
                </a:lnTo>
                <a:lnTo>
                  <a:pt x="702" y="747"/>
                </a:lnTo>
                <a:lnTo>
                  <a:pt x="702" y="747"/>
                </a:lnTo>
                <a:lnTo>
                  <a:pt x="702" y="749"/>
                </a:lnTo>
                <a:lnTo>
                  <a:pt x="702" y="751"/>
                </a:lnTo>
                <a:lnTo>
                  <a:pt x="702" y="749"/>
                </a:lnTo>
                <a:lnTo>
                  <a:pt x="702" y="749"/>
                </a:lnTo>
                <a:lnTo>
                  <a:pt x="704" y="751"/>
                </a:lnTo>
                <a:lnTo>
                  <a:pt x="704" y="751"/>
                </a:lnTo>
                <a:lnTo>
                  <a:pt x="704" y="753"/>
                </a:lnTo>
                <a:close/>
                <a:moveTo>
                  <a:pt x="708" y="744"/>
                </a:moveTo>
                <a:lnTo>
                  <a:pt x="710" y="742"/>
                </a:lnTo>
                <a:lnTo>
                  <a:pt x="710" y="740"/>
                </a:lnTo>
                <a:lnTo>
                  <a:pt x="710" y="738"/>
                </a:lnTo>
                <a:lnTo>
                  <a:pt x="710" y="736"/>
                </a:lnTo>
                <a:lnTo>
                  <a:pt x="710" y="736"/>
                </a:lnTo>
                <a:lnTo>
                  <a:pt x="708" y="734"/>
                </a:lnTo>
                <a:lnTo>
                  <a:pt x="706" y="732"/>
                </a:lnTo>
                <a:lnTo>
                  <a:pt x="706" y="732"/>
                </a:lnTo>
                <a:lnTo>
                  <a:pt x="700" y="734"/>
                </a:lnTo>
                <a:lnTo>
                  <a:pt x="700" y="738"/>
                </a:lnTo>
                <a:lnTo>
                  <a:pt x="700" y="740"/>
                </a:lnTo>
                <a:lnTo>
                  <a:pt x="698" y="742"/>
                </a:lnTo>
                <a:lnTo>
                  <a:pt x="698" y="742"/>
                </a:lnTo>
                <a:lnTo>
                  <a:pt x="698" y="747"/>
                </a:lnTo>
                <a:lnTo>
                  <a:pt x="700" y="747"/>
                </a:lnTo>
                <a:lnTo>
                  <a:pt x="700" y="747"/>
                </a:lnTo>
                <a:lnTo>
                  <a:pt x="700" y="744"/>
                </a:lnTo>
                <a:lnTo>
                  <a:pt x="702" y="744"/>
                </a:lnTo>
                <a:lnTo>
                  <a:pt x="704" y="742"/>
                </a:lnTo>
                <a:lnTo>
                  <a:pt x="704" y="742"/>
                </a:lnTo>
                <a:lnTo>
                  <a:pt x="704" y="742"/>
                </a:lnTo>
                <a:lnTo>
                  <a:pt x="704" y="744"/>
                </a:lnTo>
                <a:lnTo>
                  <a:pt x="704" y="744"/>
                </a:lnTo>
                <a:lnTo>
                  <a:pt x="704" y="744"/>
                </a:lnTo>
                <a:lnTo>
                  <a:pt x="706" y="744"/>
                </a:lnTo>
                <a:lnTo>
                  <a:pt x="706" y="747"/>
                </a:lnTo>
                <a:lnTo>
                  <a:pt x="706" y="747"/>
                </a:lnTo>
                <a:lnTo>
                  <a:pt x="708" y="744"/>
                </a:lnTo>
                <a:close/>
                <a:moveTo>
                  <a:pt x="708" y="803"/>
                </a:moveTo>
                <a:lnTo>
                  <a:pt x="706" y="803"/>
                </a:lnTo>
                <a:lnTo>
                  <a:pt x="706" y="803"/>
                </a:lnTo>
                <a:lnTo>
                  <a:pt x="706" y="803"/>
                </a:lnTo>
                <a:lnTo>
                  <a:pt x="706" y="801"/>
                </a:lnTo>
                <a:lnTo>
                  <a:pt x="706" y="801"/>
                </a:lnTo>
                <a:lnTo>
                  <a:pt x="706" y="801"/>
                </a:lnTo>
                <a:lnTo>
                  <a:pt x="704" y="801"/>
                </a:lnTo>
                <a:lnTo>
                  <a:pt x="704" y="801"/>
                </a:lnTo>
                <a:lnTo>
                  <a:pt x="704" y="801"/>
                </a:lnTo>
                <a:lnTo>
                  <a:pt x="702" y="797"/>
                </a:lnTo>
                <a:lnTo>
                  <a:pt x="702" y="797"/>
                </a:lnTo>
                <a:lnTo>
                  <a:pt x="704" y="795"/>
                </a:lnTo>
                <a:lnTo>
                  <a:pt x="702" y="795"/>
                </a:lnTo>
                <a:lnTo>
                  <a:pt x="700" y="795"/>
                </a:lnTo>
                <a:lnTo>
                  <a:pt x="698" y="793"/>
                </a:lnTo>
                <a:lnTo>
                  <a:pt x="698" y="793"/>
                </a:lnTo>
                <a:lnTo>
                  <a:pt x="696" y="793"/>
                </a:lnTo>
                <a:lnTo>
                  <a:pt x="696" y="791"/>
                </a:lnTo>
                <a:lnTo>
                  <a:pt x="698" y="791"/>
                </a:lnTo>
                <a:lnTo>
                  <a:pt x="698" y="793"/>
                </a:lnTo>
                <a:lnTo>
                  <a:pt x="700" y="791"/>
                </a:lnTo>
                <a:lnTo>
                  <a:pt x="700" y="788"/>
                </a:lnTo>
                <a:lnTo>
                  <a:pt x="700" y="788"/>
                </a:lnTo>
                <a:lnTo>
                  <a:pt x="700" y="786"/>
                </a:lnTo>
                <a:lnTo>
                  <a:pt x="698" y="784"/>
                </a:lnTo>
                <a:lnTo>
                  <a:pt x="698" y="784"/>
                </a:lnTo>
                <a:lnTo>
                  <a:pt x="696" y="786"/>
                </a:lnTo>
                <a:lnTo>
                  <a:pt x="696" y="786"/>
                </a:lnTo>
                <a:lnTo>
                  <a:pt x="694" y="786"/>
                </a:lnTo>
                <a:lnTo>
                  <a:pt x="689" y="786"/>
                </a:lnTo>
                <a:lnTo>
                  <a:pt x="687" y="786"/>
                </a:lnTo>
                <a:lnTo>
                  <a:pt x="687" y="786"/>
                </a:lnTo>
                <a:lnTo>
                  <a:pt x="687" y="788"/>
                </a:lnTo>
                <a:lnTo>
                  <a:pt x="689" y="788"/>
                </a:lnTo>
                <a:lnTo>
                  <a:pt x="694" y="791"/>
                </a:lnTo>
                <a:lnTo>
                  <a:pt x="694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3"/>
                </a:lnTo>
                <a:lnTo>
                  <a:pt x="694" y="795"/>
                </a:lnTo>
                <a:lnTo>
                  <a:pt x="694" y="795"/>
                </a:lnTo>
                <a:lnTo>
                  <a:pt x="698" y="799"/>
                </a:lnTo>
                <a:lnTo>
                  <a:pt x="700" y="801"/>
                </a:lnTo>
                <a:lnTo>
                  <a:pt x="702" y="801"/>
                </a:lnTo>
                <a:lnTo>
                  <a:pt x="702" y="803"/>
                </a:lnTo>
                <a:lnTo>
                  <a:pt x="704" y="805"/>
                </a:lnTo>
                <a:lnTo>
                  <a:pt x="706" y="805"/>
                </a:lnTo>
                <a:lnTo>
                  <a:pt x="708" y="805"/>
                </a:lnTo>
                <a:lnTo>
                  <a:pt x="708" y="803"/>
                </a:lnTo>
                <a:close/>
                <a:moveTo>
                  <a:pt x="681" y="713"/>
                </a:moveTo>
                <a:lnTo>
                  <a:pt x="681" y="711"/>
                </a:lnTo>
                <a:lnTo>
                  <a:pt x="679" y="711"/>
                </a:lnTo>
                <a:lnTo>
                  <a:pt x="679" y="709"/>
                </a:lnTo>
                <a:lnTo>
                  <a:pt x="677" y="709"/>
                </a:lnTo>
                <a:lnTo>
                  <a:pt x="677" y="711"/>
                </a:lnTo>
                <a:lnTo>
                  <a:pt x="675" y="709"/>
                </a:lnTo>
                <a:lnTo>
                  <a:pt x="671" y="709"/>
                </a:lnTo>
                <a:lnTo>
                  <a:pt x="668" y="709"/>
                </a:lnTo>
                <a:lnTo>
                  <a:pt x="666" y="709"/>
                </a:lnTo>
                <a:lnTo>
                  <a:pt x="666" y="709"/>
                </a:lnTo>
                <a:lnTo>
                  <a:pt x="668" y="711"/>
                </a:lnTo>
                <a:lnTo>
                  <a:pt x="668" y="711"/>
                </a:lnTo>
                <a:lnTo>
                  <a:pt x="671" y="713"/>
                </a:lnTo>
                <a:lnTo>
                  <a:pt x="671" y="713"/>
                </a:lnTo>
                <a:lnTo>
                  <a:pt x="671" y="715"/>
                </a:lnTo>
                <a:lnTo>
                  <a:pt x="671" y="717"/>
                </a:lnTo>
                <a:lnTo>
                  <a:pt x="671" y="719"/>
                </a:lnTo>
                <a:lnTo>
                  <a:pt x="673" y="721"/>
                </a:lnTo>
                <a:lnTo>
                  <a:pt x="673" y="721"/>
                </a:lnTo>
                <a:lnTo>
                  <a:pt x="675" y="721"/>
                </a:lnTo>
                <a:lnTo>
                  <a:pt x="675" y="721"/>
                </a:lnTo>
                <a:lnTo>
                  <a:pt x="677" y="721"/>
                </a:lnTo>
                <a:lnTo>
                  <a:pt x="679" y="721"/>
                </a:lnTo>
                <a:lnTo>
                  <a:pt x="679" y="719"/>
                </a:lnTo>
                <a:lnTo>
                  <a:pt x="679" y="719"/>
                </a:lnTo>
                <a:lnTo>
                  <a:pt x="679" y="719"/>
                </a:lnTo>
                <a:lnTo>
                  <a:pt x="679" y="717"/>
                </a:lnTo>
                <a:lnTo>
                  <a:pt x="679" y="717"/>
                </a:lnTo>
                <a:lnTo>
                  <a:pt x="677" y="717"/>
                </a:lnTo>
                <a:lnTo>
                  <a:pt x="677" y="715"/>
                </a:lnTo>
                <a:lnTo>
                  <a:pt x="677" y="715"/>
                </a:lnTo>
                <a:lnTo>
                  <a:pt x="677" y="713"/>
                </a:lnTo>
                <a:lnTo>
                  <a:pt x="677" y="713"/>
                </a:lnTo>
                <a:lnTo>
                  <a:pt x="677" y="713"/>
                </a:lnTo>
                <a:lnTo>
                  <a:pt x="679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5"/>
                </a:lnTo>
                <a:lnTo>
                  <a:pt x="681" y="715"/>
                </a:lnTo>
                <a:lnTo>
                  <a:pt x="681" y="713"/>
                </a:lnTo>
                <a:lnTo>
                  <a:pt x="681" y="713"/>
                </a:lnTo>
                <a:close/>
                <a:moveTo>
                  <a:pt x="673" y="730"/>
                </a:moveTo>
                <a:lnTo>
                  <a:pt x="675" y="730"/>
                </a:lnTo>
                <a:lnTo>
                  <a:pt x="677" y="730"/>
                </a:lnTo>
                <a:lnTo>
                  <a:pt x="677" y="732"/>
                </a:lnTo>
                <a:lnTo>
                  <a:pt x="677" y="732"/>
                </a:lnTo>
                <a:lnTo>
                  <a:pt x="677" y="732"/>
                </a:lnTo>
                <a:lnTo>
                  <a:pt x="677" y="734"/>
                </a:lnTo>
                <a:lnTo>
                  <a:pt x="675" y="734"/>
                </a:lnTo>
                <a:lnTo>
                  <a:pt x="675" y="734"/>
                </a:lnTo>
                <a:lnTo>
                  <a:pt x="673" y="734"/>
                </a:lnTo>
                <a:lnTo>
                  <a:pt x="673" y="734"/>
                </a:lnTo>
                <a:lnTo>
                  <a:pt x="671" y="734"/>
                </a:lnTo>
                <a:lnTo>
                  <a:pt x="671" y="734"/>
                </a:lnTo>
                <a:lnTo>
                  <a:pt x="673" y="736"/>
                </a:lnTo>
                <a:lnTo>
                  <a:pt x="673" y="736"/>
                </a:lnTo>
                <a:lnTo>
                  <a:pt x="673" y="736"/>
                </a:lnTo>
                <a:lnTo>
                  <a:pt x="675" y="736"/>
                </a:lnTo>
                <a:lnTo>
                  <a:pt x="677" y="738"/>
                </a:lnTo>
                <a:lnTo>
                  <a:pt x="677" y="738"/>
                </a:lnTo>
                <a:lnTo>
                  <a:pt x="677" y="738"/>
                </a:lnTo>
                <a:lnTo>
                  <a:pt x="679" y="738"/>
                </a:lnTo>
                <a:lnTo>
                  <a:pt x="681" y="738"/>
                </a:lnTo>
                <a:lnTo>
                  <a:pt x="679" y="740"/>
                </a:lnTo>
                <a:lnTo>
                  <a:pt x="679" y="740"/>
                </a:lnTo>
                <a:lnTo>
                  <a:pt x="681" y="742"/>
                </a:lnTo>
                <a:lnTo>
                  <a:pt x="681" y="742"/>
                </a:lnTo>
                <a:lnTo>
                  <a:pt x="681" y="742"/>
                </a:lnTo>
                <a:lnTo>
                  <a:pt x="679" y="742"/>
                </a:lnTo>
                <a:lnTo>
                  <a:pt x="679" y="744"/>
                </a:lnTo>
                <a:lnTo>
                  <a:pt x="681" y="744"/>
                </a:lnTo>
                <a:lnTo>
                  <a:pt x="683" y="747"/>
                </a:lnTo>
                <a:lnTo>
                  <a:pt x="683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7"/>
                </a:lnTo>
                <a:lnTo>
                  <a:pt x="687" y="747"/>
                </a:lnTo>
                <a:lnTo>
                  <a:pt x="687" y="749"/>
                </a:lnTo>
                <a:lnTo>
                  <a:pt x="687" y="749"/>
                </a:lnTo>
                <a:lnTo>
                  <a:pt x="687" y="751"/>
                </a:lnTo>
                <a:lnTo>
                  <a:pt x="687" y="751"/>
                </a:lnTo>
                <a:lnTo>
                  <a:pt x="689" y="751"/>
                </a:lnTo>
                <a:lnTo>
                  <a:pt x="689" y="751"/>
                </a:lnTo>
                <a:lnTo>
                  <a:pt x="689" y="753"/>
                </a:lnTo>
                <a:lnTo>
                  <a:pt x="691" y="753"/>
                </a:lnTo>
                <a:lnTo>
                  <a:pt x="691" y="755"/>
                </a:lnTo>
                <a:lnTo>
                  <a:pt x="694" y="755"/>
                </a:lnTo>
                <a:lnTo>
                  <a:pt x="694" y="755"/>
                </a:lnTo>
                <a:lnTo>
                  <a:pt x="694" y="755"/>
                </a:lnTo>
                <a:lnTo>
                  <a:pt x="696" y="755"/>
                </a:lnTo>
                <a:lnTo>
                  <a:pt x="696" y="755"/>
                </a:lnTo>
                <a:lnTo>
                  <a:pt x="696" y="753"/>
                </a:lnTo>
                <a:lnTo>
                  <a:pt x="696" y="753"/>
                </a:lnTo>
                <a:lnTo>
                  <a:pt x="696" y="753"/>
                </a:lnTo>
                <a:lnTo>
                  <a:pt x="696" y="751"/>
                </a:lnTo>
                <a:lnTo>
                  <a:pt x="696" y="751"/>
                </a:lnTo>
                <a:lnTo>
                  <a:pt x="696" y="749"/>
                </a:lnTo>
                <a:lnTo>
                  <a:pt x="696" y="747"/>
                </a:lnTo>
                <a:lnTo>
                  <a:pt x="696" y="747"/>
                </a:lnTo>
                <a:lnTo>
                  <a:pt x="694" y="747"/>
                </a:lnTo>
                <a:lnTo>
                  <a:pt x="691" y="747"/>
                </a:lnTo>
                <a:lnTo>
                  <a:pt x="691" y="747"/>
                </a:lnTo>
                <a:lnTo>
                  <a:pt x="694" y="744"/>
                </a:lnTo>
                <a:lnTo>
                  <a:pt x="694" y="744"/>
                </a:lnTo>
                <a:lnTo>
                  <a:pt x="694" y="744"/>
                </a:lnTo>
                <a:lnTo>
                  <a:pt x="691" y="742"/>
                </a:lnTo>
                <a:lnTo>
                  <a:pt x="691" y="742"/>
                </a:lnTo>
                <a:lnTo>
                  <a:pt x="689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38"/>
                </a:lnTo>
                <a:lnTo>
                  <a:pt x="687" y="738"/>
                </a:lnTo>
                <a:lnTo>
                  <a:pt x="691" y="740"/>
                </a:lnTo>
                <a:lnTo>
                  <a:pt x="694" y="740"/>
                </a:lnTo>
                <a:lnTo>
                  <a:pt x="694" y="740"/>
                </a:lnTo>
                <a:lnTo>
                  <a:pt x="691" y="740"/>
                </a:lnTo>
                <a:lnTo>
                  <a:pt x="691" y="738"/>
                </a:lnTo>
                <a:lnTo>
                  <a:pt x="689" y="736"/>
                </a:lnTo>
                <a:lnTo>
                  <a:pt x="687" y="734"/>
                </a:lnTo>
                <a:lnTo>
                  <a:pt x="687" y="734"/>
                </a:lnTo>
                <a:lnTo>
                  <a:pt x="687" y="732"/>
                </a:lnTo>
                <a:lnTo>
                  <a:pt x="685" y="730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6"/>
                </a:lnTo>
                <a:lnTo>
                  <a:pt x="679" y="726"/>
                </a:lnTo>
                <a:lnTo>
                  <a:pt x="679" y="723"/>
                </a:lnTo>
                <a:lnTo>
                  <a:pt x="679" y="723"/>
                </a:lnTo>
                <a:lnTo>
                  <a:pt x="675" y="723"/>
                </a:lnTo>
                <a:lnTo>
                  <a:pt x="673" y="723"/>
                </a:lnTo>
                <a:lnTo>
                  <a:pt x="673" y="723"/>
                </a:lnTo>
                <a:lnTo>
                  <a:pt x="673" y="726"/>
                </a:lnTo>
                <a:lnTo>
                  <a:pt x="673" y="726"/>
                </a:lnTo>
                <a:lnTo>
                  <a:pt x="673" y="728"/>
                </a:lnTo>
                <a:lnTo>
                  <a:pt x="673" y="728"/>
                </a:lnTo>
                <a:lnTo>
                  <a:pt x="671" y="730"/>
                </a:lnTo>
                <a:lnTo>
                  <a:pt x="671" y="732"/>
                </a:lnTo>
                <a:lnTo>
                  <a:pt x="671" y="732"/>
                </a:lnTo>
                <a:lnTo>
                  <a:pt x="673" y="730"/>
                </a:lnTo>
                <a:close/>
                <a:moveTo>
                  <a:pt x="708" y="807"/>
                </a:moveTo>
                <a:lnTo>
                  <a:pt x="708" y="807"/>
                </a:lnTo>
                <a:lnTo>
                  <a:pt x="708" y="809"/>
                </a:lnTo>
                <a:lnTo>
                  <a:pt x="708" y="809"/>
                </a:lnTo>
                <a:lnTo>
                  <a:pt x="708" y="809"/>
                </a:lnTo>
                <a:lnTo>
                  <a:pt x="710" y="809"/>
                </a:lnTo>
                <a:lnTo>
                  <a:pt x="710" y="807"/>
                </a:lnTo>
                <a:lnTo>
                  <a:pt x="708" y="805"/>
                </a:lnTo>
                <a:lnTo>
                  <a:pt x="708" y="807"/>
                </a:lnTo>
                <a:close/>
                <a:moveTo>
                  <a:pt x="671" y="715"/>
                </a:moveTo>
                <a:lnTo>
                  <a:pt x="668" y="715"/>
                </a:lnTo>
                <a:lnTo>
                  <a:pt x="668" y="715"/>
                </a:lnTo>
                <a:lnTo>
                  <a:pt x="666" y="713"/>
                </a:lnTo>
                <a:lnTo>
                  <a:pt x="666" y="713"/>
                </a:lnTo>
                <a:lnTo>
                  <a:pt x="666" y="711"/>
                </a:lnTo>
                <a:lnTo>
                  <a:pt x="664" y="711"/>
                </a:lnTo>
                <a:lnTo>
                  <a:pt x="662" y="711"/>
                </a:lnTo>
                <a:lnTo>
                  <a:pt x="660" y="713"/>
                </a:lnTo>
                <a:lnTo>
                  <a:pt x="660" y="715"/>
                </a:lnTo>
                <a:lnTo>
                  <a:pt x="660" y="715"/>
                </a:lnTo>
                <a:lnTo>
                  <a:pt x="662" y="717"/>
                </a:lnTo>
                <a:lnTo>
                  <a:pt x="662" y="719"/>
                </a:lnTo>
                <a:lnTo>
                  <a:pt x="664" y="719"/>
                </a:lnTo>
                <a:lnTo>
                  <a:pt x="664" y="721"/>
                </a:lnTo>
                <a:lnTo>
                  <a:pt x="664" y="721"/>
                </a:lnTo>
                <a:lnTo>
                  <a:pt x="662" y="726"/>
                </a:lnTo>
                <a:lnTo>
                  <a:pt x="664" y="728"/>
                </a:lnTo>
                <a:lnTo>
                  <a:pt x="664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6"/>
                </a:lnTo>
                <a:lnTo>
                  <a:pt x="668" y="723"/>
                </a:lnTo>
                <a:lnTo>
                  <a:pt x="668" y="721"/>
                </a:lnTo>
                <a:lnTo>
                  <a:pt x="668" y="719"/>
                </a:lnTo>
                <a:lnTo>
                  <a:pt x="668" y="719"/>
                </a:lnTo>
                <a:lnTo>
                  <a:pt x="668" y="717"/>
                </a:lnTo>
                <a:lnTo>
                  <a:pt x="671" y="717"/>
                </a:lnTo>
                <a:lnTo>
                  <a:pt x="671" y="717"/>
                </a:lnTo>
                <a:lnTo>
                  <a:pt x="671" y="715"/>
                </a:lnTo>
                <a:close/>
                <a:moveTo>
                  <a:pt x="675" y="742"/>
                </a:moveTo>
                <a:lnTo>
                  <a:pt x="677" y="740"/>
                </a:lnTo>
                <a:lnTo>
                  <a:pt x="677" y="740"/>
                </a:lnTo>
                <a:lnTo>
                  <a:pt x="677" y="740"/>
                </a:lnTo>
                <a:lnTo>
                  <a:pt x="677" y="738"/>
                </a:lnTo>
                <a:lnTo>
                  <a:pt x="675" y="740"/>
                </a:lnTo>
                <a:lnTo>
                  <a:pt x="673" y="740"/>
                </a:lnTo>
                <a:lnTo>
                  <a:pt x="673" y="740"/>
                </a:lnTo>
                <a:lnTo>
                  <a:pt x="671" y="740"/>
                </a:lnTo>
                <a:lnTo>
                  <a:pt x="673" y="742"/>
                </a:lnTo>
                <a:lnTo>
                  <a:pt x="671" y="744"/>
                </a:lnTo>
                <a:lnTo>
                  <a:pt x="673" y="744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close/>
                <a:moveTo>
                  <a:pt x="1662" y="2505"/>
                </a:moveTo>
                <a:lnTo>
                  <a:pt x="1655" y="2505"/>
                </a:lnTo>
                <a:lnTo>
                  <a:pt x="1651" y="2503"/>
                </a:lnTo>
                <a:lnTo>
                  <a:pt x="1649" y="2503"/>
                </a:lnTo>
                <a:lnTo>
                  <a:pt x="1645" y="2501"/>
                </a:lnTo>
                <a:lnTo>
                  <a:pt x="1643" y="2499"/>
                </a:lnTo>
                <a:lnTo>
                  <a:pt x="1639" y="2497"/>
                </a:lnTo>
                <a:lnTo>
                  <a:pt x="1636" y="2495"/>
                </a:lnTo>
                <a:lnTo>
                  <a:pt x="1632" y="2493"/>
                </a:lnTo>
                <a:lnTo>
                  <a:pt x="1630" y="2491"/>
                </a:lnTo>
                <a:lnTo>
                  <a:pt x="1628" y="2489"/>
                </a:lnTo>
                <a:lnTo>
                  <a:pt x="1624" y="2487"/>
                </a:lnTo>
                <a:lnTo>
                  <a:pt x="1624" y="2484"/>
                </a:lnTo>
                <a:lnTo>
                  <a:pt x="1622" y="2484"/>
                </a:lnTo>
                <a:lnTo>
                  <a:pt x="1620" y="2478"/>
                </a:lnTo>
                <a:lnTo>
                  <a:pt x="1620" y="2478"/>
                </a:lnTo>
                <a:lnTo>
                  <a:pt x="1618" y="2478"/>
                </a:lnTo>
                <a:lnTo>
                  <a:pt x="1615" y="2478"/>
                </a:lnTo>
                <a:lnTo>
                  <a:pt x="1615" y="2476"/>
                </a:lnTo>
                <a:lnTo>
                  <a:pt x="1615" y="2476"/>
                </a:lnTo>
                <a:lnTo>
                  <a:pt x="1615" y="2474"/>
                </a:lnTo>
                <a:lnTo>
                  <a:pt x="1615" y="2474"/>
                </a:lnTo>
                <a:lnTo>
                  <a:pt x="1618" y="2474"/>
                </a:lnTo>
                <a:lnTo>
                  <a:pt x="1620" y="2474"/>
                </a:lnTo>
                <a:lnTo>
                  <a:pt x="1618" y="2472"/>
                </a:lnTo>
                <a:lnTo>
                  <a:pt x="1618" y="2470"/>
                </a:lnTo>
                <a:lnTo>
                  <a:pt x="1613" y="2468"/>
                </a:lnTo>
                <a:lnTo>
                  <a:pt x="1613" y="2466"/>
                </a:lnTo>
                <a:lnTo>
                  <a:pt x="1613" y="2466"/>
                </a:lnTo>
                <a:lnTo>
                  <a:pt x="1611" y="2466"/>
                </a:lnTo>
                <a:lnTo>
                  <a:pt x="1611" y="2464"/>
                </a:lnTo>
                <a:lnTo>
                  <a:pt x="1607" y="2466"/>
                </a:lnTo>
                <a:lnTo>
                  <a:pt x="1605" y="2466"/>
                </a:lnTo>
                <a:lnTo>
                  <a:pt x="1603" y="2464"/>
                </a:lnTo>
                <a:lnTo>
                  <a:pt x="1601" y="2464"/>
                </a:lnTo>
                <a:lnTo>
                  <a:pt x="1601" y="2464"/>
                </a:lnTo>
                <a:lnTo>
                  <a:pt x="1599" y="2466"/>
                </a:lnTo>
                <a:lnTo>
                  <a:pt x="1597" y="2468"/>
                </a:lnTo>
                <a:lnTo>
                  <a:pt x="1595" y="2470"/>
                </a:lnTo>
                <a:lnTo>
                  <a:pt x="1595" y="2470"/>
                </a:lnTo>
                <a:lnTo>
                  <a:pt x="1595" y="2470"/>
                </a:lnTo>
                <a:lnTo>
                  <a:pt x="1592" y="2468"/>
                </a:lnTo>
                <a:lnTo>
                  <a:pt x="1590" y="2468"/>
                </a:lnTo>
                <a:lnTo>
                  <a:pt x="1588" y="2468"/>
                </a:lnTo>
                <a:lnTo>
                  <a:pt x="1588" y="2468"/>
                </a:lnTo>
                <a:lnTo>
                  <a:pt x="1590" y="2470"/>
                </a:lnTo>
                <a:lnTo>
                  <a:pt x="1590" y="2470"/>
                </a:lnTo>
                <a:lnTo>
                  <a:pt x="1590" y="2470"/>
                </a:lnTo>
                <a:lnTo>
                  <a:pt x="1592" y="2472"/>
                </a:lnTo>
                <a:lnTo>
                  <a:pt x="1592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88" y="2472"/>
                </a:lnTo>
                <a:lnTo>
                  <a:pt x="1588" y="2474"/>
                </a:lnTo>
                <a:lnTo>
                  <a:pt x="1586" y="2474"/>
                </a:lnTo>
                <a:lnTo>
                  <a:pt x="1586" y="2476"/>
                </a:lnTo>
                <a:lnTo>
                  <a:pt x="1586" y="2476"/>
                </a:lnTo>
                <a:lnTo>
                  <a:pt x="1588" y="2478"/>
                </a:lnTo>
                <a:lnTo>
                  <a:pt x="1588" y="2480"/>
                </a:lnTo>
                <a:lnTo>
                  <a:pt x="1590" y="2480"/>
                </a:lnTo>
                <a:lnTo>
                  <a:pt x="1592" y="2480"/>
                </a:lnTo>
                <a:lnTo>
                  <a:pt x="1595" y="2480"/>
                </a:lnTo>
                <a:lnTo>
                  <a:pt x="1597" y="2480"/>
                </a:lnTo>
                <a:lnTo>
                  <a:pt x="1599" y="2478"/>
                </a:lnTo>
                <a:lnTo>
                  <a:pt x="1601" y="2480"/>
                </a:lnTo>
                <a:lnTo>
                  <a:pt x="1603" y="2480"/>
                </a:lnTo>
                <a:lnTo>
                  <a:pt x="1603" y="2480"/>
                </a:lnTo>
                <a:lnTo>
                  <a:pt x="1603" y="2482"/>
                </a:lnTo>
                <a:lnTo>
                  <a:pt x="1603" y="2482"/>
                </a:lnTo>
                <a:lnTo>
                  <a:pt x="1599" y="2484"/>
                </a:lnTo>
                <a:lnTo>
                  <a:pt x="1595" y="2487"/>
                </a:lnTo>
                <a:lnTo>
                  <a:pt x="1592" y="2487"/>
                </a:lnTo>
                <a:lnTo>
                  <a:pt x="1592" y="2487"/>
                </a:lnTo>
                <a:lnTo>
                  <a:pt x="1592" y="2491"/>
                </a:lnTo>
                <a:lnTo>
                  <a:pt x="1592" y="2493"/>
                </a:lnTo>
                <a:lnTo>
                  <a:pt x="1595" y="2495"/>
                </a:lnTo>
                <a:lnTo>
                  <a:pt x="1605" y="2499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5" y="2501"/>
                </a:lnTo>
                <a:lnTo>
                  <a:pt x="1605" y="2503"/>
                </a:lnTo>
                <a:lnTo>
                  <a:pt x="1603" y="2503"/>
                </a:lnTo>
                <a:lnTo>
                  <a:pt x="1603" y="2503"/>
                </a:lnTo>
                <a:lnTo>
                  <a:pt x="1603" y="2501"/>
                </a:lnTo>
                <a:lnTo>
                  <a:pt x="1603" y="2501"/>
                </a:lnTo>
                <a:lnTo>
                  <a:pt x="1603" y="2501"/>
                </a:lnTo>
                <a:lnTo>
                  <a:pt x="1599" y="2499"/>
                </a:lnTo>
                <a:lnTo>
                  <a:pt x="1597" y="2499"/>
                </a:lnTo>
                <a:lnTo>
                  <a:pt x="1597" y="2499"/>
                </a:lnTo>
                <a:lnTo>
                  <a:pt x="1595" y="2499"/>
                </a:lnTo>
                <a:lnTo>
                  <a:pt x="1595" y="2499"/>
                </a:lnTo>
                <a:lnTo>
                  <a:pt x="1590" y="2499"/>
                </a:lnTo>
                <a:lnTo>
                  <a:pt x="1590" y="2499"/>
                </a:lnTo>
                <a:lnTo>
                  <a:pt x="1590" y="2497"/>
                </a:lnTo>
                <a:lnTo>
                  <a:pt x="1588" y="2495"/>
                </a:lnTo>
                <a:lnTo>
                  <a:pt x="1586" y="2495"/>
                </a:lnTo>
                <a:lnTo>
                  <a:pt x="1584" y="2493"/>
                </a:lnTo>
                <a:lnTo>
                  <a:pt x="1586" y="2493"/>
                </a:lnTo>
                <a:lnTo>
                  <a:pt x="1588" y="2493"/>
                </a:lnTo>
                <a:lnTo>
                  <a:pt x="1586" y="2491"/>
                </a:lnTo>
                <a:lnTo>
                  <a:pt x="1586" y="2484"/>
                </a:lnTo>
                <a:lnTo>
                  <a:pt x="1584" y="2484"/>
                </a:lnTo>
                <a:lnTo>
                  <a:pt x="1584" y="2487"/>
                </a:lnTo>
                <a:lnTo>
                  <a:pt x="1584" y="2489"/>
                </a:lnTo>
                <a:lnTo>
                  <a:pt x="1582" y="2491"/>
                </a:lnTo>
                <a:lnTo>
                  <a:pt x="1582" y="2493"/>
                </a:lnTo>
                <a:lnTo>
                  <a:pt x="1582" y="2495"/>
                </a:lnTo>
                <a:lnTo>
                  <a:pt x="1582" y="2497"/>
                </a:lnTo>
                <a:lnTo>
                  <a:pt x="1584" y="2497"/>
                </a:lnTo>
                <a:lnTo>
                  <a:pt x="1586" y="2499"/>
                </a:lnTo>
                <a:lnTo>
                  <a:pt x="1586" y="2499"/>
                </a:lnTo>
                <a:lnTo>
                  <a:pt x="1590" y="2501"/>
                </a:lnTo>
                <a:lnTo>
                  <a:pt x="1588" y="2503"/>
                </a:lnTo>
                <a:lnTo>
                  <a:pt x="1588" y="2501"/>
                </a:lnTo>
                <a:lnTo>
                  <a:pt x="1586" y="2501"/>
                </a:lnTo>
                <a:lnTo>
                  <a:pt x="1584" y="2501"/>
                </a:lnTo>
                <a:lnTo>
                  <a:pt x="1584" y="2501"/>
                </a:lnTo>
                <a:lnTo>
                  <a:pt x="1584" y="2499"/>
                </a:lnTo>
                <a:lnTo>
                  <a:pt x="1582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501"/>
                </a:lnTo>
                <a:lnTo>
                  <a:pt x="1578" y="2501"/>
                </a:lnTo>
                <a:lnTo>
                  <a:pt x="1578" y="2501"/>
                </a:lnTo>
                <a:lnTo>
                  <a:pt x="1574" y="2499"/>
                </a:lnTo>
                <a:lnTo>
                  <a:pt x="1574" y="2499"/>
                </a:lnTo>
                <a:lnTo>
                  <a:pt x="1571" y="2501"/>
                </a:lnTo>
                <a:lnTo>
                  <a:pt x="1571" y="2501"/>
                </a:lnTo>
                <a:lnTo>
                  <a:pt x="1569" y="2501"/>
                </a:lnTo>
                <a:lnTo>
                  <a:pt x="1569" y="2501"/>
                </a:lnTo>
                <a:lnTo>
                  <a:pt x="1567" y="2501"/>
                </a:lnTo>
                <a:lnTo>
                  <a:pt x="1567" y="2501"/>
                </a:lnTo>
                <a:lnTo>
                  <a:pt x="1565" y="2501"/>
                </a:lnTo>
                <a:lnTo>
                  <a:pt x="1565" y="2503"/>
                </a:lnTo>
                <a:lnTo>
                  <a:pt x="1565" y="2503"/>
                </a:lnTo>
                <a:lnTo>
                  <a:pt x="1567" y="2505"/>
                </a:lnTo>
                <a:lnTo>
                  <a:pt x="1574" y="2505"/>
                </a:lnTo>
                <a:lnTo>
                  <a:pt x="1576" y="2505"/>
                </a:lnTo>
                <a:lnTo>
                  <a:pt x="1580" y="2505"/>
                </a:lnTo>
                <a:lnTo>
                  <a:pt x="1582" y="2508"/>
                </a:lnTo>
                <a:lnTo>
                  <a:pt x="1586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2" y="2508"/>
                </a:lnTo>
                <a:lnTo>
                  <a:pt x="1592" y="2508"/>
                </a:lnTo>
                <a:lnTo>
                  <a:pt x="1595" y="2508"/>
                </a:lnTo>
                <a:lnTo>
                  <a:pt x="1597" y="2508"/>
                </a:lnTo>
                <a:lnTo>
                  <a:pt x="1597" y="2505"/>
                </a:lnTo>
                <a:lnTo>
                  <a:pt x="1599" y="2508"/>
                </a:lnTo>
                <a:lnTo>
                  <a:pt x="1601" y="2510"/>
                </a:lnTo>
                <a:lnTo>
                  <a:pt x="1607" y="2510"/>
                </a:lnTo>
                <a:lnTo>
                  <a:pt x="1611" y="2510"/>
                </a:lnTo>
                <a:lnTo>
                  <a:pt x="1611" y="2510"/>
                </a:lnTo>
                <a:lnTo>
                  <a:pt x="1613" y="2510"/>
                </a:lnTo>
                <a:lnTo>
                  <a:pt x="1613" y="2510"/>
                </a:lnTo>
                <a:lnTo>
                  <a:pt x="1615" y="2510"/>
                </a:lnTo>
                <a:lnTo>
                  <a:pt x="1618" y="2508"/>
                </a:lnTo>
                <a:lnTo>
                  <a:pt x="1620" y="2508"/>
                </a:lnTo>
                <a:lnTo>
                  <a:pt x="1622" y="2510"/>
                </a:lnTo>
                <a:lnTo>
                  <a:pt x="1626" y="2510"/>
                </a:lnTo>
                <a:lnTo>
                  <a:pt x="1634" y="2510"/>
                </a:lnTo>
                <a:lnTo>
                  <a:pt x="1639" y="2510"/>
                </a:lnTo>
                <a:lnTo>
                  <a:pt x="1643" y="2512"/>
                </a:lnTo>
                <a:lnTo>
                  <a:pt x="1645" y="2512"/>
                </a:lnTo>
                <a:lnTo>
                  <a:pt x="1645" y="2512"/>
                </a:lnTo>
                <a:lnTo>
                  <a:pt x="1647" y="2512"/>
                </a:lnTo>
                <a:lnTo>
                  <a:pt x="1649" y="2512"/>
                </a:lnTo>
                <a:lnTo>
                  <a:pt x="1651" y="2512"/>
                </a:lnTo>
                <a:lnTo>
                  <a:pt x="1653" y="2510"/>
                </a:lnTo>
                <a:lnTo>
                  <a:pt x="1653" y="2510"/>
                </a:lnTo>
                <a:lnTo>
                  <a:pt x="1655" y="2510"/>
                </a:lnTo>
                <a:lnTo>
                  <a:pt x="1657" y="2510"/>
                </a:lnTo>
                <a:lnTo>
                  <a:pt x="1659" y="2510"/>
                </a:lnTo>
                <a:lnTo>
                  <a:pt x="1662" y="2510"/>
                </a:lnTo>
                <a:lnTo>
                  <a:pt x="1662" y="2508"/>
                </a:lnTo>
                <a:lnTo>
                  <a:pt x="1664" y="2505"/>
                </a:lnTo>
                <a:lnTo>
                  <a:pt x="1662" y="2505"/>
                </a:lnTo>
                <a:lnTo>
                  <a:pt x="1662" y="2505"/>
                </a:lnTo>
                <a:close/>
                <a:moveTo>
                  <a:pt x="1530" y="2451"/>
                </a:moveTo>
                <a:lnTo>
                  <a:pt x="1532" y="2451"/>
                </a:lnTo>
                <a:lnTo>
                  <a:pt x="1532" y="2451"/>
                </a:lnTo>
                <a:lnTo>
                  <a:pt x="1534" y="2453"/>
                </a:lnTo>
                <a:lnTo>
                  <a:pt x="1534" y="2453"/>
                </a:lnTo>
                <a:lnTo>
                  <a:pt x="1534" y="2451"/>
                </a:lnTo>
                <a:lnTo>
                  <a:pt x="1534" y="2451"/>
                </a:lnTo>
                <a:lnTo>
                  <a:pt x="1534" y="2451"/>
                </a:lnTo>
                <a:lnTo>
                  <a:pt x="1532" y="2449"/>
                </a:lnTo>
                <a:lnTo>
                  <a:pt x="1532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51"/>
                </a:lnTo>
                <a:close/>
                <a:moveTo>
                  <a:pt x="1561" y="2487"/>
                </a:moveTo>
                <a:lnTo>
                  <a:pt x="1559" y="2487"/>
                </a:lnTo>
                <a:lnTo>
                  <a:pt x="1559" y="2484"/>
                </a:lnTo>
                <a:lnTo>
                  <a:pt x="1557" y="2484"/>
                </a:lnTo>
                <a:lnTo>
                  <a:pt x="1555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1" y="2482"/>
                </a:lnTo>
                <a:lnTo>
                  <a:pt x="1551" y="2480"/>
                </a:lnTo>
                <a:lnTo>
                  <a:pt x="1551" y="2480"/>
                </a:lnTo>
                <a:lnTo>
                  <a:pt x="1551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2"/>
                </a:lnTo>
                <a:lnTo>
                  <a:pt x="1548" y="2482"/>
                </a:lnTo>
                <a:lnTo>
                  <a:pt x="1544" y="2482"/>
                </a:lnTo>
                <a:lnTo>
                  <a:pt x="1544" y="2480"/>
                </a:lnTo>
                <a:lnTo>
                  <a:pt x="1540" y="2480"/>
                </a:lnTo>
                <a:lnTo>
                  <a:pt x="1538" y="2482"/>
                </a:lnTo>
                <a:lnTo>
                  <a:pt x="1540" y="2484"/>
                </a:lnTo>
                <a:lnTo>
                  <a:pt x="1542" y="2484"/>
                </a:lnTo>
                <a:lnTo>
                  <a:pt x="1544" y="2487"/>
                </a:lnTo>
                <a:lnTo>
                  <a:pt x="1544" y="2487"/>
                </a:lnTo>
                <a:lnTo>
                  <a:pt x="1546" y="2487"/>
                </a:lnTo>
                <a:lnTo>
                  <a:pt x="1546" y="2487"/>
                </a:lnTo>
                <a:lnTo>
                  <a:pt x="1546" y="2489"/>
                </a:lnTo>
                <a:lnTo>
                  <a:pt x="1546" y="2489"/>
                </a:lnTo>
                <a:lnTo>
                  <a:pt x="1546" y="2491"/>
                </a:lnTo>
                <a:lnTo>
                  <a:pt x="1546" y="2491"/>
                </a:lnTo>
                <a:lnTo>
                  <a:pt x="1546" y="2493"/>
                </a:lnTo>
                <a:lnTo>
                  <a:pt x="1548" y="2493"/>
                </a:lnTo>
                <a:lnTo>
                  <a:pt x="1548" y="2493"/>
                </a:lnTo>
                <a:lnTo>
                  <a:pt x="1548" y="2491"/>
                </a:lnTo>
                <a:lnTo>
                  <a:pt x="1548" y="2491"/>
                </a:lnTo>
                <a:lnTo>
                  <a:pt x="1548" y="2491"/>
                </a:lnTo>
                <a:lnTo>
                  <a:pt x="1551" y="2489"/>
                </a:lnTo>
                <a:lnTo>
                  <a:pt x="1551" y="2489"/>
                </a:lnTo>
                <a:lnTo>
                  <a:pt x="1551" y="2489"/>
                </a:lnTo>
                <a:lnTo>
                  <a:pt x="1553" y="2489"/>
                </a:lnTo>
                <a:lnTo>
                  <a:pt x="1553" y="2489"/>
                </a:lnTo>
                <a:lnTo>
                  <a:pt x="1553" y="2491"/>
                </a:lnTo>
                <a:lnTo>
                  <a:pt x="1553" y="2493"/>
                </a:lnTo>
                <a:lnTo>
                  <a:pt x="1551" y="2493"/>
                </a:lnTo>
                <a:lnTo>
                  <a:pt x="1551" y="2495"/>
                </a:lnTo>
                <a:lnTo>
                  <a:pt x="1551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5" y="2493"/>
                </a:lnTo>
                <a:lnTo>
                  <a:pt x="1557" y="2493"/>
                </a:lnTo>
                <a:lnTo>
                  <a:pt x="1557" y="2493"/>
                </a:lnTo>
                <a:lnTo>
                  <a:pt x="1559" y="2493"/>
                </a:lnTo>
                <a:lnTo>
                  <a:pt x="1559" y="2493"/>
                </a:lnTo>
                <a:lnTo>
                  <a:pt x="1559" y="2491"/>
                </a:lnTo>
                <a:lnTo>
                  <a:pt x="1561" y="2489"/>
                </a:lnTo>
                <a:lnTo>
                  <a:pt x="1561" y="2489"/>
                </a:lnTo>
                <a:lnTo>
                  <a:pt x="1561" y="2487"/>
                </a:lnTo>
                <a:close/>
                <a:moveTo>
                  <a:pt x="1622" y="2522"/>
                </a:moveTo>
                <a:lnTo>
                  <a:pt x="1620" y="2520"/>
                </a:lnTo>
                <a:lnTo>
                  <a:pt x="1618" y="2520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6"/>
                </a:lnTo>
                <a:lnTo>
                  <a:pt x="1618" y="2516"/>
                </a:lnTo>
                <a:lnTo>
                  <a:pt x="1613" y="2516"/>
                </a:lnTo>
                <a:lnTo>
                  <a:pt x="1613" y="2516"/>
                </a:lnTo>
                <a:lnTo>
                  <a:pt x="1613" y="2514"/>
                </a:lnTo>
                <a:lnTo>
                  <a:pt x="1618" y="2514"/>
                </a:lnTo>
                <a:lnTo>
                  <a:pt x="1615" y="2512"/>
                </a:lnTo>
                <a:lnTo>
                  <a:pt x="1613" y="2512"/>
                </a:lnTo>
                <a:lnTo>
                  <a:pt x="1609" y="2512"/>
                </a:lnTo>
                <a:lnTo>
                  <a:pt x="1599" y="2510"/>
                </a:lnTo>
                <a:lnTo>
                  <a:pt x="1595" y="2510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6"/>
                </a:lnTo>
                <a:lnTo>
                  <a:pt x="1595" y="2516"/>
                </a:lnTo>
                <a:lnTo>
                  <a:pt x="1595" y="2516"/>
                </a:lnTo>
                <a:lnTo>
                  <a:pt x="1597" y="2516"/>
                </a:lnTo>
                <a:lnTo>
                  <a:pt x="1597" y="2516"/>
                </a:lnTo>
                <a:lnTo>
                  <a:pt x="1599" y="2516"/>
                </a:lnTo>
                <a:lnTo>
                  <a:pt x="1599" y="2516"/>
                </a:lnTo>
                <a:lnTo>
                  <a:pt x="1599" y="2518"/>
                </a:lnTo>
                <a:lnTo>
                  <a:pt x="1599" y="2518"/>
                </a:lnTo>
                <a:lnTo>
                  <a:pt x="1599" y="2518"/>
                </a:lnTo>
                <a:lnTo>
                  <a:pt x="1601" y="2520"/>
                </a:lnTo>
                <a:lnTo>
                  <a:pt x="1601" y="2520"/>
                </a:lnTo>
                <a:lnTo>
                  <a:pt x="1603" y="2520"/>
                </a:lnTo>
                <a:lnTo>
                  <a:pt x="1605" y="2522"/>
                </a:lnTo>
                <a:lnTo>
                  <a:pt x="1605" y="2522"/>
                </a:lnTo>
                <a:lnTo>
                  <a:pt x="1603" y="2520"/>
                </a:lnTo>
                <a:lnTo>
                  <a:pt x="1603" y="2518"/>
                </a:lnTo>
                <a:lnTo>
                  <a:pt x="1603" y="2518"/>
                </a:lnTo>
                <a:lnTo>
                  <a:pt x="1603" y="2516"/>
                </a:lnTo>
                <a:lnTo>
                  <a:pt x="1605" y="2516"/>
                </a:lnTo>
                <a:lnTo>
                  <a:pt x="1605" y="2516"/>
                </a:lnTo>
                <a:lnTo>
                  <a:pt x="1607" y="2516"/>
                </a:lnTo>
                <a:lnTo>
                  <a:pt x="1607" y="2518"/>
                </a:lnTo>
                <a:lnTo>
                  <a:pt x="1609" y="2516"/>
                </a:lnTo>
                <a:lnTo>
                  <a:pt x="1609" y="2516"/>
                </a:lnTo>
                <a:lnTo>
                  <a:pt x="1609" y="2518"/>
                </a:lnTo>
                <a:lnTo>
                  <a:pt x="1609" y="2518"/>
                </a:lnTo>
                <a:lnTo>
                  <a:pt x="1609" y="2520"/>
                </a:lnTo>
                <a:lnTo>
                  <a:pt x="1609" y="2520"/>
                </a:lnTo>
                <a:lnTo>
                  <a:pt x="1609" y="2520"/>
                </a:lnTo>
                <a:lnTo>
                  <a:pt x="1611" y="2520"/>
                </a:lnTo>
                <a:lnTo>
                  <a:pt x="1613" y="2520"/>
                </a:lnTo>
                <a:lnTo>
                  <a:pt x="1613" y="2520"/>
                </a:lnTo>
                <a:lnTo>
                  <a:pt x="1615" y="2522"/>
                </a:lnTo>
                <a:lnTo>
                  <a:pt x="1618" y="2522"/>
                </a:lnTo>
                <a:lnTo>
                  <a:pt x="1618" y="2522"/>
                </a:lnTo>
                <a:lnTo>
                  <a:pt x="1620" y="2524"/>
                </a:lnTo>
                <a:lnTo>
                  <a:pt x="1620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2"/>
                </a:lnTo>
                <a:lnTo>
                  <a:pt x="1622" y="2522"/>
                </a:lnTo>
                <a:close/>
                <a:moveTo>
                  <a:pt x="1542" y="2478"/>
                </a:move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4" y="2478"/>
                </a:lnTo>
                <a:lnTo>
                  <a:pt x="1546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6" y="2478"/>
                </a:lnTo>
                <a:lnTo>
                  <a:pt x="1546" y="2478"/>
                </a:lnTo>
                <a:lnTo>
                  <a:pt x="1544" y="2476"/>
                </a:lnTo>
                <a:lnTo>
                  <a:pt x="1542" y="2476"/>
                </a:lnTo>
                <a:lnTo>
                  <a:pt x="1542" y="2476"/>
                </a:lnTo>
                <a:lnTo>
                  <a:pt x="1540" y="2474"/>
                </a:lnTo>
                <a:lnTo>
                  <a:pt x="1538" y="2474"/>
                </a:lnTo>
                <a:lnTo>
                  <a:pt x="1538" y="2472"/>
                </a:lnTo>
                <a:lnTo>
                  <a:pt x="1534" y="2472"/>
                </a:lnTo>
                <a:lnTo>
                  <a:pt x="1532" y="2472"/>
                </a:lnTo>
                <a:lnTo>
                  <a:pt x="1532" y="2472"/>
                </a:lnTo>
                <a:lnTo>
                  <a:pt x="1530" y="2472"/>
                </a:lnTo>
                <a:lnTo>
                  <a:pt x="1530" y="2472"/>
                </a:lnTo>
                <a:lnTo>
                  <a:pt x="1530" y="2470"/>
                </a:lnTo>
                <a:lnTo>
                  <a:pt x="1530" y="2470"/>
                </a:lnTo>
                <a:lnTo>
                  <a:pt x="1527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7" y="2470"/>
                </a:lnTo>
                <a:lnTo>
                  <a:pt x="1527" y="2472"/>
                </a:lnTo>
                <a:lnTo>
                  <a:pt x="1530" y="2472"/>
                </a:lnTo>
                <a:lnTo>
                  <a:pt x="1532" y="2474"/>
                </a:lnTo>
                <a:lnTo>
                  <a:pt x="1532" y="2474"/>
                </a:lnTo>
                <a:lnTo>
                  <a:pt x="1534" y="2474"/>
                </a:lnTo>
                <a:lnTo>
                  <a:pt x="1536" y="2474"/>
                </a:lnTo>
                <a:lnTo>
                  <a:pt x="1538" y="2474"/>
                </a:lnTo>
                <a:lnTo>
                  <a:pt x="1538" y="2474"/>
                </a:lnTo>
                <a:lnTo>
                  <a:pt x="1542" y="2478"/>
                </a:lnTo>
                <a:close/>
                <a:moveTo>
                  <a:pt x="1517" y="2413"/>
                </a:moveTo>
                <a:lnTo>
                  <a:pt x="1519" y="2413"/>
                </a:lnTo>
                <a:lnTo>
                  <a:pt x="1521" y="2413"/>
                </a:lnTo>
                <a:lnTo>
                  <a:pt x="1521" y="2413"/>
                </a:lnTo>
                <a:lnTo>
                  <a:pt x="1521" y="2411"/>
                </a:lnTo>
                <a:lnTo>
                  <a:pt x="1521" y="2409"/>
                </a:lnTo>
                <a:lnTo>
                  <a:pt x="1521" y="2407"/>
                </a:lnTo>
                <a:lnTo>
                  <a:pt x="1521" y="2407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3" y="2407"/>
                </a:lnTo>
                <a:lnTo>
                  <a:pt x="1523" y="2407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11"/>
                </a:lnTo>
                <a:lnTo>
                  <a:pt x="1523" y="2411"/>
                </a:lnTo>
                <a:lnTo>
                  <a:pt x="1523" y="2413"/>
                </a:lnTo>
                <a:lnTo>
                  <a:pt x="1523" y="2413"/>
                </a:lnTo>
                <a:lnTo>
                  <a:pt x="1525" y="2415"/>
                </a:lnTo>
                <a:lnTo>
                  <a:pt x="1525" y="2415"/>
                </a:lnTo>
                <a:lnTo>
                  <a:pt x="1527" y="2415"/>
                </a:lnTo>
                <a:lnTo>
                  <a:pt x="1527" y="2415"/>
                </a:lnTo>
                <a:lnTo>
                  <a:pt x="1527" y="2413"/>
                </a:lnTo>
                <a:lnTo>
                  <a:pt x="1527" y="2413"/>
                </a:lnTo>
                <a:lnTo>
                  <a:pt x="1530" y="2411"/>
                </a:lnTo>
                <a:lnTo>
                  <a:pt x="1530" y="2409"/>
                </a:lnTo>
                <a:lnTo>
                  <a:pt x="1530" y="2409"/>
                </a:lnTo>
                <a:lnTo>
                  <a:pt x="1527" y="2409"/>
                </a:lnTo>
                <a:lnTo>
                  <a:pt x="1527" y="2409"/>
                </a:lnTo>
                <a:lnTo>
                  <a:pt x="1530" y="2405"/>
                </a:lnTo>
                <a:lnTo>
                  <a:pt x="1530" y="2403"/>
                </a:lnTo>
                <a:lnTo>
                  <a:pt x="1530" y="2399"/>
                </a:lnTo>
                <a:lnTo>
                  <a:pt x="1527" y="2394"/>
                </a:lnTo>
                <a:lnTo>
                  <a:pt x="1527" y="2392"/>
                </a:lnTo>
                <a:lnTo>
                  <a:pt x="1527" y="2392"/>
                </a:lnTo>
                <a:lnTo>
                  <a:pt x="1525" y="2392"/>
                </a:lnTo>
                <a:lnTo>
                  <a:pt x="1525" y="2392"/>
                </a:lnTo>
                <a:lnTo>
                  <a:pt x="1523" y="2392"/>
                </a:lnTo>
                <a:lnTo>
                  <a:pt x="1523" y="2392"/>
                </a:lnTo>
                <a:lnTo>
                  <a:pt x="1521" y="2392"/>
                </a:lnTo>
                <a:lnTo>
                  <a:pt x="1521" y="2394"/>
                </a:lnTo>
                <a:lnTo>
                  <a:pt x="1521" y="2394"/>
                </a:lnTo>
                <a:lnTo>
                  <a:pt x="1521" y="2396"/>
                </a:lnTo>
                <a:lnTo>
                  <a:pt x="1521" y="2396"/>
                </a:lnTo>
                <a:lnTo>
                  <a:pt x="1519" y="2399"/>
                </a:lnTo>
                <a:lnTo>
                  <a:pt x="1519" y="2399"/>
                </a:lnTo>
                <a:lnTo>
                  <a:pt x="1519" y="2401"/>
                </a:lnTo>
                <a:lnTo>
                  <a:pt x="1519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5" y="2403"/>
                </a:lnTo>
                <a:lnTo>
                  <a:pt x="1515" y="2403"/>
                </a:lnTo>
                <a:lnTo>
                  <a:pt x="1515" y="2405"/>
                </a:lnTo>
                <a:lnTo>
                  <a:pt x="1515" y="2405"/>
                </a:lnTo>
                <a:lnTo>
                  <a:pt x="1517" y="2407"/>
                </a:lnTo>
                <a:lnTo>
                  <a:pt x="1517" y="2409"/>
                </a:lnTo>
                <a:lnTo>
                  <a:pt x="1513" y="2409"/>
                </a:lnTo>
                <a:lnTo>
                  <a:pt x="1513" y="2409"/>
                </a:lnTo>
                <a:lnTo>
                  <a:pt x="1513" y="2411"/>
                </a:lnTo>
                <a:lnTo>
                  <a:pt x="1515" y="2411"/>
                </a:lnTo>
                <a:lnTo>
                  <a:pt x="1517" y="2413"/>
                </a:lnTo>
                <a:close/>
                <a:moveTo>
                  <a:pt x="1586" y="2510"/>
                </a:moveTo>
                <a:lnTo>
                  <a:pt x="1584" y="2512"/>
                </a:lnTo>
                <a:lnTo>
                  <a:pt x="1582" y="2512"/>
                </a:lnTo>
                <a:lnTo>
                  <a:pt x="1582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0"/>
                </a:lnTo>
                <a:lnTo>
                  <a:pt x="1578" y="2510"/>
                </a:lnTo>
                <a:lnTo>
                  <a:pt x="1576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2"/>
                </a:lnTo>
                <a:lnTo>
                  <a:pt x="1574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8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4"/>
                </a:lnTo>
                <a:lnTo>
                  <a:pt x="1580" y="2514"/>
                </a:lnTo>
                <a:lnTo>
                  <a:pt x="1582" y="2514"/>
                </a:lnTo>
                <a:lnTo>
                  <a:pt x="1582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6" y="2514"/>
                </a:lnTo>
                <a:lnTo>
                  <a:pt x="1586" y="2514"/>
                </a:lnTo>
                <a:lnTo>
                  <a:pt x="1586" y="2516"/>
                </a:lnTo>
                <a:lnTo>
                  <a:pt x="1586" y="2516"/>
                </a:lnTo>
                <a:lnTo>
                  <a:pt x="1588" y="2516"/>
                </a:lnTo>
                <a:lnTo>
                  <a:pt x="1588" y="2514"/>
                </a:lnTo>
                <a:lnTo>
                  <a:pt x="1590" y="2514"/>
                </a:lnTo>
                <a:lnTo>
                  <a:pt x="1588" y="2510"/>
                </a:lnTo>
                <a:lnTo>
                  <a:pt x="1586" y="2510"/>
                </a:lnTo>
                <a:close/>
                <a:moveTo>
                  <a:pt x="1519" y="2417"/>
                </a:moveTo>
                <a:lnTo>
                  <a:pt x="1519" y="2415"/>
                </a:lnTo>
                <a:lnTo>
                  <a:pt x="1517" y="2415"/>
                </a:lnTo>
                <a:lnTo>
                  <a:pt x="1515" y="2417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22"/>
                </a:lnTo>
                <a:lnTo>
                  <a:pt x="1517" y="2422"/>
                </a:lnTo>
                <a:lnTo>
                  <a:pt x="1517" y="2422"/>
                </a:lnTo>
                <a:lnTo>
                  <a:pt x="1521" y="2422"/>
                </a:lnTo>
                <a:lnTo>
                  <a:pt x="1521" y="2419"/>
                </a:lnTo>
                <a:lnTo>
                  <a:pt x="1523" y="2419"/>
                </a:lnTo>
                <a:lnTo>
                  <a:pt x="1523" y="2417"/>
                </a:lnTo>
                <a:lnTo>
                  <a:pt x="1521" y="2417"/>
                </a:lnTo>
                <a:lnTo>
                  <a:pt x="1519" y="2417"/>
                </a:lnTo>
                <a:close/>
                <a:moveTo>
                  <a:pt x="1519" y="2426"/>
                </a:moveTo>
                <a:lnTo>
                  <a:pt x="1519" y="2426"/>
                </a:lnTo>
                <a:lnTo>
                  <a:pt x="1519" y="2426"/>
                </a:lnTo>
                <a:lnTo>
                  <a:pt x="1519" y="2426"/>
                </a:lnTo>
                <a:lnTo>
                  <a:pt x="1517" y="2424"/>
                </a:lnTo>
                <a:lnTo>
                  <a:pt x="1515" y="2424"/>
                </a:lnTo>
                <a:lnTo>
                  <a:pt x="1515" y="2426"/>
                </a:lnTo>
                <a:lnTo>
                  <a:pt x="1515" y="2426"/>
                </a:lnTo>
                <a:lnTo>
                  <a:pt x="1515" y="2428"/>
                </a:lnTo>
                <a:lnTo>
                  <a:pt x="1515" y="2428"/>
                </a:lnTo>
                <a:lnTo>
                  <a:pt x="1515" y="2430"/>
                </a:lnTo>
                <a:lnTo>
                  <a:pt x="1515" y="2430"/>
                </a:lnTo>
                <a:lnTo>
                  <a:pt x="1517" y="2430"/>
                </a:lnTo>
                <a:lnTo>
                  <a:pt x="1517" y="2428"/>
                </a:lnTo>
                <a:lnTo>
                  <a:pt x="1517" y="2426"/>
                </a:lnTo>
                <a:lnTo>
                  <a:pt x="1519" y="2426"/>
                </a:lnTo>
                <a:close/>
                <a:moveTo>
                  <a:pt x="1521" y="2443"/>
                </a:moveTo>
                <a:lnTo>
                  <a:pt x="1523" y="2443"/>
                </a:lnTo>
                <a:lnTo>
                  <a:pt x="1523" y="2443"/>
                </a:lnTo>
                <a:lnTo>
                  <a:pt x="1525" y="2440"/>
                </a:lnTo>
                <a:lnTo>
                  <a:pt x="1525" y="2440"/>
                </a:lnTo>
                <a:lnTo>
                  <a:pt x="1527" y="2443"/>
                </a:lnTo>
                <a:lnTo>
                  <a:pt x="1527" y="2443"/>
                </a:lnTo>
                <a:lnTo>
                  <a:pt x="1527" y="2440"/>
                </a:lnTo>
                <a:lnTo>
                  <a:pt x="1527" y="2440"/>
                </a:lnTo>
                <a:lnTo>
                  <a:pt x="1527" y="2438"/>
                </a:lnTo>
                <a:lnTo>
                  <a:pt x="1527" y="2438"/>
                </a:lnTo>
                <a:lnTo>
                  <a:pt x="1525" y="2438"/>
                </a:lnTo>
                <a:lnTo>
                  <a:pt x="1523" y="2440"/>
                </a:lnTo>
                <a:lnTo>
                  <a:pt x="1521" y="2440"/>
                </a:lnTo>
                <a:lnTo>
                  <a:pt x="1519" y="2440"/>
                </a:lnTo>
                <a:lnTo>
                  <a:pt x="1519" y="2443"/>
                </a:lnTo>
                <a:lnTo>
                  <a:pt x="1517" y="2443"/>
                </a:lnTo>
                <a:lnTo>
                  <a:pt x="1517" y="2445"/>
                </a:lnTo>
                <a:lnTo>
                  <a:pt x="1517" y="2447"/>
                </a:lnTo>
                <a:lnTo>
                  <a:pt x="1519" y="2445"/>
                </a:lnTo>
                <a:lnTo>
                  <a:pt x="1519" y="2445"/>
                </a:lnTo>
                <a:lnTo>
                  <a:pt x="1521" y="2443"/>
                </a:lnTo>
                <a:lnTo>
                  <a:pt x="1521" y="2443"/>
                </a:lnTo>
                <a:close/>
                <a:moveTo>
                  <a:pt x="1525" y="2457"/>
                </a:moveTo>
                <a:lnTo>
                  <a:pt x="1527" y="2453"/>
                </a:lnTo>
                <a:lnTo>
                  <a:pt x="1527" y="2453"/>
                </a:lnTo>
                <a:lnTo>
                  <a:pt x="1525" y="2451"/>
                </a:lnTo>
                <a:lnTo>
                  <a:pt x="1525" y="2451"/>
                </a:lnTo>
                <a:lnTo>
                  <a:pt x="1525" y="2451"/>
                </a:lnTo>
                <a:lnTo>
                  <a:pt x="1523" y="2447"/>
                </a:lnTo>
                <a:lnTo>
                  <a:pt x="1523" y="2447"/>
                </a:lnTo>
                <a:lnTo>
                  <a:pt x="1523" y="2449"/>
                </a:lnTo>
                <a:lnTo>
                  <a:pt x="1521" y="2449"/>
                </a:lnTo>
                <a:lnTo>
                  <a:pt x="1519" y="2449"/>
                </a:lnTo>
                <a:lnTo>
                  <a:pt x="1521" y="2451"/>
                </a:lnTo>
                <a:lnTo>
                  <a:pt x="1521" y="2455"/>
                </a:lnTo>
                <a:lnTo>
                  <a:pt x="1523" y="2457"/>
                </a:lnTo>
                <a:lnTo>
                  <a:pt x="1523" y="2459"/>
                </a:lnTo>
                <a:lnTo>
                  <a:pt x="1525" y="2459"/>
                </a:lnTo>
                <a:lnTo>
                  <a:pt x="1525" y="2457"/>
                </a:lnTo>
                <a:close/>
                <a:moveTo>
                  <a:pt x="1567" y="2497"/>
                </a:moveTo>
                <a:lnTo>
                  <a:pt x="1569" y="2497"/>
                </a:lnTo>
                <a:lnTo>
                  <a:pt x="1571" y="2497"/>
                </a:lnTo>
                <a:lnTo>
                  <a:pt x="1571" y="2497"/>
                </a:lnTo>
                <a:lnTo>
                  <a:pt x="1576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7"/>
                </a:lnTo>
                <a:lnTo>
                  <a:pt x="1580" y="2497"/>
                </a:lnTo>
                <a:lnTo>
                  <a:pt x="1578" y="2495"/>
                </a:lnTo>
                <a:lnTo>
                  <a:pt x="1578" y="2495"/>
                </a:lnTo>
                <a:lnTo>
                  <a:pt x="1576" y="2495"/>
                </a:lnTo>
                <a:lnTo>
                  <a:pt x="1574" y="2493"/>
                </a:lnTo>
                <a:lnTo>
                  <a:pt x="1571" y="2491"/>
                </a:lnTo>
                <a:lnTo>
                  <a:pt x="1569" y="2491"/>
                </a:lnTo>
                <a:lnTo>
                  <a:pt x="1565" y="2491"/>
                </a:lnTo>
                <a:lnTo>
                  <a:pt x="1563" y="2491"/>
                </a:lnTo>
                <a:lnTo>
                  <a:pt x="1563" y="2491"/>
                </a:lnTo>
                <a:lnTo>
                  <a:pt x="1561" y="2493"/>
                </a:lnTo>
                <a:lnTo>
                  <a:pt x="1563" y="2495"/>
                </a:lnTo>
                <a:lnTo>
                  <a:pt x="1565" y="2497"/>
                </a:lnTo>
                <a:lnTo>
                  <a:pt x="1565" y="2499"/>
                </a:lnTo>
                <a:lnTo>
                  <a:pt x="1567" y="2497"/>
                </a:lnTo>
                <a:lnTo>
                  <a:pt x="1567" y="2497"/>
                </a:lnTo>
                <a:close/>
                <a:moveTo>
                  <a:pt x="1712" y="2222"/>
                </a:moveTo>
                <a:lnTo>
                  <a:pt x="1710" y="2222"/>
                </a:lnTo>
                <a:lnTo>
                  <a:pt x="1708" y="2222"/>
                </a:lnTo>
                <a:lnTo>
                  <a:pt x="1708" y="2222"/>
                </a:lnTo>
                <a:lnTo>
                  <a:pt x="1710" y="2225"/>
                </a:lnTo>
                <a:lnTo>
                  <a:pt x="1710" y="2225"/>
                </a:lnTo>
                <a:lnTo>
                  <a:pt x="1712" y="2225"/>
                </a:lnTo>
                <a:lnTo>
                  <a:pt x="1712" y="2225"/>
                </a:lnTo>
                <a:lnTo>
                  <a:pt x="1712" y="2222"/>
                </a:lnTo>
                <a:close/>
                <a:moveTo>
                  <a:pt x="1680" y="2508"/>
                </a:moveTo>
                <a:lnTo>
                  <a:pt x="1680" y="2508"/>
                </a:lnTo>
                <a:lnTo>
                  <a:pt x="1678" y="2508"/>
                </a:lnTo>
                <a:lnTo>
                  <a:pt x="1678" y="2508"/>
                </a:lnTo>
                <a:lnTo>
                  <a:pt x="1674" y="2508"/>
                </a:lnTo>
                <a:lnTo>
                  <a:pt x="1672" y="2505"/>
                </a:lnTo>
                <a:lnTo>
                  <a:pt x="1672" y="2508"/>
                </a:lnTo>
                <a:lnTo>
                  <a:pt x="1672" y="2508"/>
                </a:lnTo>
                <a:lnTo>
                  <a:pt x="1670" y="2508"/>
                </a:lnTo>
                <a:lnTo>
                  <a:pt x="1670" y="2510"/>
                </a:lnTo>
                <a:lnTo>
                  <a:pt x="1670" y="2510"/>
                </a:lnTo>
                <a:lnTo>
                  <a:pt x="1672" y="2510"/>
                </a:lnTo>
                <a:lnTo>
                  <a:pt x="1674" y="2510"/>
                </a:lnTo>
                <a:lnTo>
                  <a:pt x="1674" y="2510"/>
                </a:lnTo>
                <a:lnTo>
                  <a:pt x="1676" y="2508"/>
                </a:lnTo>
                <a:lnTo>
                  <a:pt x="1680" y="2508"/>
                </a:lnTo>
                <a:lnTo>
                  <a:pt x="1680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0" y="2508"/>
                </a:lnTo>
                <a:close/>
                <a:moveTo>
                  <a:pt x="1724" y="2451"/>
                </a:moveTo>
                <a:lnTo>
                  <a:pt x="1727" y="2449"/>
                </a:lnTo>
                <a:lnTo>
                  <a:pt x="1724" y="2449"/>
                </a:lnTo>
                <a:lnTo>
                  <a:pt x="1724" y="2449"/>
                </a:lnTo>
                <a:lnTo>
                  <a:pt x="1722" y="2449"/>
                </a:lnTo>
                <a:lnTo>
                  <a:pt x="1722" y="2451"/>
                </a:lnTo>
                <a:lnTo>
                  <a:pt x="1722" y="2451"/>
                </a:lnTo>
                <a:lnTo>
                  <a:pt x="1724" y="2453"/>
                </a:lnTo>
                <a:lnTo>
                  <a:pt x="1724" y="2453"/>
                </a:lnTo>
                <a:lnTo>
                  <a:pt x="1724" y="2451"/>
                </a:lnTo>
                <a:close/>
                <a:moveTo>
                  <a:pt x="1745" y="2447"/>
                </a:moveTo>
                <a:lnTo>
                  <a:pt x="1745" y="2447"/>
                </a:lnTo>
                <a:lnTo>
                  <a:pt x="1747" y="2445"/>
                </a:lnTo>
                <a:lnTo>
                  <a:pt x="1747" y="2445"/>
                </a:lnTo>
                <a:lnTo>
                  <a:pt x="1747" y="2445"/>
                </a:lnTo>
                <a:lnTo>
                  <a:pt x="1750" y="2443"/>
                </a:lnTo>
                <a:lnTo>
                  <a:pt x="1750" y="2443"/>
                </a:lnTo>
                <a:lnTo>
                  <a:pt x="1747" y="2443"/>
                </a:lnTo>
                <a:lnTo>
                  <a:pt x="1747" y="2440"/>
                </a:lnTo>
                <a:lnTo>
                  <a:pt x="1745" y="2443"/>
                </a:lnTo>
                <a:lnTo>
                  <a:pt x="1745" y="2443"/>
                </a:lnTo>
                <a:lnTo>
                  <a:pt x="1743" y="2443"/>
                </a:lnTo>
                <a:lnTo>
                  <a:pt x="1741" y="2443"/>
                </a:lnTo>
                <a:lnTo>
                  <a:pt x="1741" y="2443"/>
                </a:lnTo>
                <a:lnTo>
                  <a:pt x="1739" y="2443"/>
                </a:lnTo>
                <a:lnTo>
                  <a:pt x="1739" y="2443"/>
                </a:lnTo>
                <a:lnTo>
                  <a:pt x="1737" y="2443"/>
                </a:lnTo>
                <a:lnTo>
                  <a:pt x="1735" y="2443"/>
                </a:lnTo>
                <a:lnTo>
                  <a:pt x="1733" y="2443"/>
                </a:lnTo>
                <a:lnTo>
                  <a:pt x="1731" y="2440"/>
                </a:lnTo>
                <a:lnTo>
                  <a:pt x="1731" y="2440"/>
                </a:lnTo>
                <a:lnTo>
                  <a:pt x="1731" y="2443"/>
                </a:lnTo>
                <a:lnTo>
                  <a:pt x="1731" y="2443"/>
                </a:lnTo>
                <a:lnTo>
                  <a:pt x="1731" y="2443"/>
                </a:lnTo>
                <a:lnTo>
                  <a:pt x="1733" y="2445"/>
                </a:lnTo>
                <a:lnTo>
                  <a:pt x="1735" y="2445"/>
                </a:lnTo>
                <a:lnTo>
                  <a:pt x="1735" y="2447"/>
                </a:lnTo>
                <a:lnTo>
                  <a:pt x="1735" y="2447"/>
                </a:lnTo>
                <a:lnTo>
                  <a:pt x="1731" y="2447"/>
                </a:lnTo>
                <a:lnTo>
                  <a:pt x="1731" y="2447"/>
                </a:lnTo>
                <a:lnTo>
                  <a:pt x="1731" y="2449"/>
                </a:lnTo>
                <a:lnTo>
                  <a:pt x="1731" y="2449"/>
                </a:lnTo>
                <a:lnTo>
                  <a:pt x="1733" y="2449"/>
                </a:lnTo>
                <a:lnTo>
                  <a:pt x="1733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3" y="2451"/>
                </a:lnTo>
                <a:lnTo>
                  <a:pt x="1733" y="2451"/>
                </a:lnTo>
                <a:lnTo>
                  <a:pt x="1731" y="2453"/>
                </a:lnTo>
                <a:lnTo>
                  <a:pt x="1727" y="2453"/>
                </a:lnTo>
                <a:lnTo>
                  <a:pt x="1724" y="2455"/>
                </a:lnTo>
                <a:lnTo>
                  <a:pt x="1727" y="2457"/>
                </a:lnTo>
                <a:lnTo>
                  <a:pt x="1729" y="2457"/>
                </a:lnTo>
                <a:lnTo>
                  <a:pt x="1731" y="2457"/>
                </a:lnTo>
                <a:lnTo>
                  <a:pt x="1731" y="2457"/>
                </a:lnTo>
                <a:lnTo>
                  <a:pt x="1733" y="2457"/>
                </a:lnTo>
                <a:lnTo>
                  <a:pt x="1733" y="2457"/>
                </a:lnTo>
                <a:lnTo>
                  <a:pt x="1733" y="2455"/>
                </a:lnTo>
                <a:lnTo>
                  <a:pt x="1735" y="2455"/>
                </a:lnTo>
                <a:lnTo>
                  <a:pt x="1735" y="2453"/>
                </a:lnTo>
                <a:lnTo>
                  <a:pt x="1735" y="2453"/>
                </a:lnTo>
                <a:lnTo>
                  <a:pt x="1737" y="2453"/>
                </a:lnTo>
                <a:lnTo>
                  <a:pt x="1739" y="2453"/>
                </a:lnTo>
                <a:lnTo>
                  <a:pt x="1739" y="2453"/>
                </a:lnTo>
                <a:lnTo>
                  <a:pt x="1743" y="2449"/>
                </a:lnTo>
                <a:lnTo>
                  <a:pt x="1745" y="2447"/>
                </a:lnTo>
                <a:close/>
                <a:moveTo>
                  <a:pt x="1630" y="2529"/>
                </a:moveTo>
                <a:lnTo>
                  <a:pt x="1626" y="2529"/>
                </a:lnTo>
                <a:lnTo>
                  <a:pt x="1626" y="2529"/>
                </a:lnTo>
                <a:lnTo>
                  <a:pt x="1624" y="2529"/>
                </a:lnTo>
                <a:lnTo>
                  <a:pt x="1624" y="2529"/>
                </a:lnTo>
                <a:lnTo>
                  <a:pt x="1626" y="2529"/>
                </a:lnTo>
                <a:lnTo>
                  <a:pt x="1626" y="2531"/>
                </a:lnTo>
                <a:lnTo>
                  <a:pt x="1628" y="2531"/>
                </a:lnTo>
                <a:lnTo>
                  <a:pt x="1628" y="2531"/>
                </a:lnTo>
                <a:lnTo>
                  <a:pt x="1630" y="2531"/>
                </a:lnTo>
                <a:lnTo>
                  <a:pt x="1630" y="2529"/>
                </a:lnTo>
                <a:lnTo>
                  <a:pt x="1630" y="2529"/>
                </a:lnTo>
                <a:lnTo>
                  <a:pt x="1630" y="2529"/>
                </a:lnTo>
                <a:close/>
                <a:moveTo>
                  <a:pt x="1636" y="2514"/>
                </a:moveTo>
                <a:lnTo>
                  <a:pt x="1634" y="2512"/>
                </a:lnTo>
                <a:lnTo>
                  <a:pt x="1630" y="2512"/>
                </a:lnTo>
                <a:lnTo>
                  <a:pt x="1624" y="2510"/>
                </a:lnTo>
                <a:lnTo>
                  <a:pt x="1622" y="2510"/>
                </a:lnTo>
                <a:lnTo>
                  <a:pt x="1618" y="2512"/>
                </a:lnTo>
                <a:lnTo>
                  <a:pt x="1620" y="2514"/>
                </a:lnTo>
                <a:lnTo>
                  <a:pt x="1620" y="2516"/>
                </a:lnTo>
                <a:lnTo>
                  <a:pt x="1622" y="2516"/>
                </a:lnTo>
                <a:lnTo>
                  <a:pt x="1622" y="2516"/>
                </a:lnTo>
                <a:lnTo>
                  <a:pt x="1626" y="2518"/>
                </a:lnTo>
                <a:lnTo>
                  <a:pt x="1626" y="2518"/>
                </a:lnTo>
                <a:lnTo>
                  <a:pt x="1628" y="2516"/>
                </a:lnTo>
                <a:lnTo>
                  <a:pt x="1628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2" y="2518"/>
                </a:lnTo>
                <a:lnTo>
                  <a:pt x="1632" y="2518"/>
                </a:lnTo>
                <a:lnTo>
                  <a:pt x="1634" y="2518"/>
                </a:lnTo>
                <a:lnTo>
                  <a:pt x="1634" y="2516"/>
                </a:lnTo>
                <a:lnTo>
                  <a:pt x="1636" y="2516"/>
                </a:lnTo>
                <a:lnTo>
                  <a:pt x="1636" y="2516"/>
                </a:lnTo>
                <a:lnTo>
                  <a:pt x="1636" y="2514"/>
                </a:lnTo>
                <a:lnTo>
                  <a:pt x="1636" y="2514"/>
                </a:lnTo>
                <a:close/>
                <a:moveTo>
                  <a:pt x="1632" y="2524"/>
                </a:moveTo>
                <a:lnTo>
                  <a:pt x="1632" y="2524"/>
                </a:lnTo>
                <a:lnTo>
                  <a:pt x="1632" y="2524"/>
                </a:lnTo>
                <a:lnTo>
                  <a:pt x="1630" y="2524"/>
                </a:lnTo>
                <a:lnTo>
                  <a:pt x="1630" y="2524"/>
                </a:lnTo>
                <a:lnTo>
                  <a:pt x="1630" y="2526"/>
                </a:lnTo>
                <a:lnTo>
                  <a:pt x="1628" y="2526"/>
                </a:lnTo>
                <a:lnTo>
                  <a:pt x="1628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9"/>
                </a:lnTo>
                <a:lnTo>
                  <a:pt x="1632" y="2529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4"/>
                </a:lnTo>
                <a:close/>
                <a:moveTo>
                  <a:pt x="1643" y="2516"/>
                </a:moveTo>
                <a:lnTo>
                  <a:pt x="1643" y="2516"/>
                </a:lnTo>
                <a:lnTo>
                  <a:pt x="1643" y="2516"/>
                </a:lnTo>
                <a:lnTo>
                  <a:pt x="1643" y="2516"/>
                </a:lnTo>
                <a:lnTo>
                  <a:pt x="1643" y="2518"/>
                </a:lnTo>
                <a:lnTo>
                  <a:pt x="1643" y="2518"/>
                </a:lnTo>
                <a:lnTo>
                  <a:pt x="1643" y="2518"/>
                </a:lnTo>
                <a:lnTo>
                  <a:pt x="1645" y="2516"/>
                </a:lnTo>
                <a:lnTo>
                  <a:pt x="1645" y="2516"/>
                </a:lnTo>
                <a:lnTo>
                  <a:pt x="1645" y="2516"/>
                </a:lnTo>
                <a:lnTo>
                  <a:pt x="1643" y="2516"/>
                </a:lnTo>
                <a:close/>
                <a:moveTo>
                  <a:pt x="1737" y="2440"/>
                </a:moveTo>
                <a:lnTo>
                  <a:pt x="1737" y="2440"/>
                </a:lnTo>
                <a:lnTo>
                  <a:pt x="1737" y="2440"/>
                </a:lnTo>
                <a:lnTo>
                  <a:pt x="1735" y="2440"/>
                </a:lnTo>
                <a:lnTo>
                  <a:pt x="1735" y="2440"/>
                </a:lnTo>
                <a:lnTo>
                  <a:pt x="1735" y="2443"/>
                </a:lnTo>
                <a:lnTo>
                  <a:pt x="1737" y="2443"/>
                </a:lnTo>
                <a:lnTo>
                  <a:pt x="1737" y="2440"/>
                </a:lnTo>
                <a:close/>
                <a:moveTo>
                  <a:pt x="1297" y="1640"/>
                </a:moveTo>
                <a:lnTo>
                  <a:pt x="1297" y="1640"/>
                </a:lnTo>
                <a:lnTo>
                  <a:pt x="1297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301" y="1640"/>
                </a:lnTo>
                <a:lnTo>
                  <a:pt x="1301" y="1640"/>
                </a:lnTo>
                <a:lnTo>
                  <a:pt x="1299" y="1638"/>
                </a:lnTo>
                <a:lnTo>
                  <a:pt x="1297" y="1640"/>
                </a:lnTo>
                <a:close/>
                <a:moveTo>
                  <a:pt x="1291" y="1640"/>
                </a:moveTo>
                <a:lnTo>
                  <a:pt x="1291" y="1640"/>
                </a:lnTo>
                <a:lnTo>
                  <a:pt x="1291" y="1640"/>
                </a:lnTo>
                <a:lnTo>
                  <a:pt x="1291" y="1638"/>
                </a:lnTo>
                <a:lnTo>
                  <a:pt x="1287" y="1633"/>
                </a:lnTo>
                <a:lnTo>
                  <a:pt x="1287" y="1631"/>
                </a:lnTo>
                <a:lnTo>
                  <a:pt x="1284" y="1631"/>
                </a:lnTo>
                <a:lnTo>
                  <a:pt x="1284" y="1629"/>
                </a:lnTo>
                <a:lnTo>
                  <a:pt x="1284" y="1629"/>
                </a:lnTo>
                <a:lnTo>
                  <a:pt x="1282" y="1629"/>
                </a:lnTo>
                <a:lnTo>
                  <a:pt x="1282" y="1631"/>
                </a:lnTo>
                <a:lnTo>
                  <a:pt x="1280" y="1631"/>
                </a:lnTo>
                <a:lnTo>
                  <a:pt x="1280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4" y="1635"/>
                </a:lnTo>
                <a:lnTo>
                  <a:pt x="1287" y="1638"/>
                </a:lnTo>
                <a:lnTo>
                  <a:pt x="1287" y="1638"/>
                </a:lnTo>
                <a:lnTo>
                  <a:pt x="1289" y="1640"/>
                </a:lnTo>
                <a:lnTo>
                  <a:pt x="1287" y="1640"/>
                </a:lnTo>
                <a:lnTo>
                  <a:pt x="1284" y="1642"/>
                </a:lnTo>
                <a:lnTo>
                  <a:pt x="1282" y="1642"/>
                </a:lnTo>
                <a:lnTo>
                  <a:pt x="1282" y="1644"/>
                </a:lnTo>
                <a:lnTo>
                  <a:pt x="1282" y="1644"/>
                </a:lnTo>
                <a:lnTo>
                  <a:pt x="1282" y="1646"/>
                </a:lnTo>
                <a:lnTo>
                  <a:pt x="1284" y="1646"/>
                </a:lnTo>
                <a:lnTo>
                  <a:pt x="1287" y="1646"/>
                </a:lnTo>
                <a:lnTo>
                  <a:pt x="1291" y="1644"/>
                </a:lnTo>
                <a:lnTo>
                  <a:pt x="1293" y="1642"/>
                </a:lnTo>
                <a:lnTo>
                  <a:pt x="1291" y="1642"/>
                </a:lnTo>
                <a:lnTo>
                  <a:pt x="1291" y="1640"/>
                </a:lnTo>
                <a:close/>
                <a:moveTo>
                  <a:pt x="1023" y="2030"/>
                </a:moveTo>
                <a:lnTo>
                  <a:pt x="1023" y="2030"/>
                </a:lnTo>
                <a:lnTo>
                  <a:pt x="1023" y="2032"/>
                </a:lnTo>
                <a:lnTo>
                  <a:pt x="1025" y="2030"/>
                </a:lnTo>
                <a:lnTo>
                  <a:pt x="1025" y="2030"/>
                </a:lnTo>
                <a:lnTo>
                  <a:pt x="1025" y="2030"/>
                </a:lnTo>
                <a:lnTo>
                  <a:pt x="1023" y="2030"/>
                </a:lnTo>
                <a:close/>
                <a:moveTo>
                  <a:pt x="1284" y="1638"/>
                </a:moveTo>
                <a:lnTo>
                  <a:pt x="1284" y="1635"/>
                </a:lnTo>
                <a:lnTo>
                  <a:pt x="1282" y="1635"/>
                </a:lnTo>
                <a:lnTo>
                  <a:pt x="1280" y="1635"/>
                </a:lnTo>
                <a:lnTo>
                  <a:pt x="1280" y="1635"/>
                </a:lnTo>
                <a:lnTo>
                  <a:pt x="1280" y="1638"/>
                </a:lnTo>
                <a:lnTo>
                  <a:pt x="1280" y="1638"/>
                </a:lnTo>
                <a:lnTo>
                  <a:pt x="1282" y="1638"/>
                </a:lnTo>
                <a:lnTo>
                  <a:pt x="1282" y="1638"/>
                </a:lnTo>
                <a:lnTo>
                  <a:pt x="1284" y="1638"/>
                </a:lnTo>
                <a:close/>
                <a:moveTo>
                  <a:pt x="987" y="1271"/>
                </a:moveTo>
                <a:lnTo>
                  <a:pt x="985" y="1273"/>
                </a:lnTo>
                <a:lnTo>
                  <a:pt x="989" y="1275"/>
                </a:lnTo>
                <a:lnTo>
                  <a:pt x="989" y="1275"/>
                </a:lnTo>
                <a:lnTo>
                  <a:pt x="987" y="1273"/>
                </a:lnTo>
                <a:lnTo>
                  <a:pt x="987" y="1271"/>
                </a:lnTo>
                <a:close/>
                <a:moveTo>
                  <a:pt x="1064" y="1315"/>
                </a:moveTo>
                <a:lnTo>
                  <a:pt x="1062" y="1315"/>
                </a:lnTo>
                <a:lnTo>
                  <a:pt x="1062" y="1317"/>
                </a:lnTo>
                <a:lnTo>
                  <a:pt x="1062" y="1317"/>
                </a:lnTo>
                <a:lnTo>
                  <a:pt x="1064" y="1317"/>
                </a:lnTo>
                <a:lnTo>
                  <a:pt x="1064" y="1317"/>
                </a:lnTo>
                <a:lnTo>
                  <a:pt x="1064" y="1315"/>
                </a:lnTo>
                <a:lnTo>
                  <a:pt x="1064" y="1315"/>
                </a:lnTo>
                <a:close/>
                <a:moveTo>
                  <a:pt x="999" y="1357"/>
                </a:moveTo>
                <a:lnTo>
                  <a:pt x="999" y="1359"/>
                </a:lnTo>
                <a:lnTo>
                  <a:pt x="999" y="1359"/>
                </a:lnTo>
                <a:lnTo>
                  <a:pt x="999" y="1359"/>
                </a:lnTo>
                <a:lnTo>
                  <a:pt x="1002" y="1359"/>
                </a:lnTo>
                <a:lnTo>
                  <a:pt x="999" y="1359"/>
                </a:lnTo>
                <a:lnTo>
                  <a:pt x="999" y="1357"/>
                </a:lnTo>
                <a:close/>
                <a:moveTo>
                  <a:pt x="891" y="1132"/>
                </a:moveTo>
                <a:lnTo>
                  <a:pt x="891" y="1132"/>
                </a:lnTo>
                <a:lnTo>
                  <a:pt x="891" y="1134"/>
                </a:lnTo>
                <a:lnTo>
                  <a:pt x="893" y="1134"/>
                </a:lnTo>
                <a:lnTo>
                  <a:pt x="893" y="1134"/>
                </a:lnTo>
                <a:lnTo>
                  <a:pt x="895" y="1134"/>
                </a:lnTo>
                <a:lnTo>
                  <a:pt x="893" y="1134"/>
                </a:lnTo>
                <a:lnTo>
                  <a:pt x="893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close/>
                <a:moveTo>
                  <a:pt x="1515" y="2401"/>
                </a:moveTo>
                <a:lnTo>
                  <a:pt x="1517" y="2399"/>
                </a:lnTo>
                <a:lnTo>
                  <a:pt x="1519" y="2394"/>
                </a:lnTo>
                <a:lnTo>
                  <a:pt x="1519" y="2394"/>
                </a:lnTo>
                <a:lnTo>
                  <a:pt x="1519" y="2392"/>
                </a:lnTo>
                <a:lnTo>
                  <a:pt x="1517" y="2392"/>
                </a:lnTo>
                <a:lnTo>
                  <a:pt x="1517" y="2394"/>
                </a:lnTo>
                <a:lnTo>
                  <a:pt x="1515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5" y="2399"/>
                </a:lnTo>
                <a:lnTo>
                  <a:pt x="1513" y="2399"/>
                </a:lnTo>
                <a:lnTo>
                  <a:pt x="1513" y="2401"/>
                </a:lnTo>
                <a:lnTo>
                  <a:pt x="1513" y="2401"/>
                </a:lnTo>
                <a:lnTo>
                  <a:pt x="1513" y="2401"/>
                </a:lnTo>
                <a:lnTo>
                  <a:pt x="1515" y="2401"/>
                </a:lnTo>
                <a:close/>
                <a:moveTo>
                  <a:pt x="939" y="1212"/>
                </a:moveTo>
                <a:lnTo>
                  <a:pt x="939" y="1214"/>
                </a:lnTo>
                <a:lnTo>
                  <a:pt x="939" y="1216"/>
                </a:lnTo>
                <a:lnTo>
                  <a:pt x="937" y="1216"/>
                </a:lnTo>
                <a:lnTo>
                  <a:pt x="939" y="1218"/>
                </a:lnTo>
                <a:lnTo>
                  <a:pt x="939" y="1218"/>
                </a:lnTo>
                <a:lnTo>
                  <a:pt x="939" y="1216"/>
                </a:lnTo>
                <a:lnTo>
                  <a:pt x="939" y="1214"/>
                </a:lnTo>
                <a:lnTo>
                  <a:pt x="939" y="1212"/>
                </a:lnTo>
                <a:close/>
                <a:moveTo>
                  <a:pt x="983" y="1271"/>
                </a:moveTo>
                <a:lnTo>
                  <a:pt x="983" y="1269"/>
                </a:lnTo>
                <a:lnTo>
                  <a:pt x="983" y="1269"/>
                </a:lnTo>
                <a:lnTo>
                  <a:pt x="983" y="1266"/>
                </a:lnTo>
                <a:lnTo>
                  <a:pt x="983" y="1266"/>
                </a:lnTo>
                <a:lnTo>
                  <a:pt x="983" y="1262"/>
                </a:lnTo>
                <a:lnTo>
                  <a:pt x="983" y="1260"/>
                </a:lnTo>
                <a:lnTo>
                  <a:pt x="983" y="1266"/>
                </a:lnTo>
                <a:lnTo>
                  <a:pt x="981" y="1269"/>
                </a:lnTo>
                <a:lnTo>
                  <a:pt x="983" y="1269"/>
                </a:lnTo>
                <a:lnTo>
                  <a:pt x="983" y="1269"/>
                </a:lnTo>
                <a:lnTo>
                  <a:pt x="983" y="1271"/>
                </a:lnTo>
                <a:lnTo>
                  <a:pt x="985" y="1273"/>
                </a:lnTo>
                <a:lnTo>
                  <a:pt x="985" y="1273"/>
                </a:lnTo>
                <a:lnTo>
                  <a:pt x="985" y="1271"/>
                </a:lnTo>
                <a:lnTo>
                  <a:pt x="983" y="1271"/>
                </a:lnTo>
                <a:close/>
                <a:moveTo>
                  <a:pt x="895" y="1201"/>
                </a:moveTo>
                <a:lnTo>
                  <a:pt x="895" y="1201"/>
                </a:lnTo>
                <a:lnTo>
                  <a:pt x="895" y="1199"/>
                </a:lnTo>
                <a:lnTo>
                  <a:pt x="893" y="1199"/>
                </a:lnTo>
                <a:lnTo>
                  <a:pt x="893" y="1201"/>
                </a:lnTo>
                <a:lnTo>
                  <a:pt x="893" y="1201"/>
                </a:lnTo>
                <a:lnTo>
                  <a:pt x="895" y="1204"/>
                </a:lnTo>
                <a:lnTo>
                  <a:pt x="895" y="1204"/>
                </a:lnTo>
                <a:lnTo>
                  <a:pt x="895" y="1201"/>
                </a:lnTo>
                <a:lnTo>
                  <a:pt x="895" y="1201"/>
                </a:lnTo>
                <a:close/>
                <a:moveTo>
                  <a:pt x="1523" y="2375"/>
                </a:moveTo>
                <a:lnTo>
                  <a:pt x="1521" y="2378"/>
                </a:lnTo>
                <a:lnTo>
                  <a:pt x="1519" y="2378"/>
                </a:lnTo>
                <a:lnTo>
                  <a:pt x="1517" y="2380"/>
                </a:lnTo>
                <a:lnTo>
                  <a:pt x="1517" y="2380"/>
                </a:lnTo>
                <a:lnTo>
                  <a:pt x="1519" y="2382"/>
                </a:lnTo>
                <a:lnTo>
                  <a:pt x="1519" y="2382"/>
                </a:lnTo>
                <a:lnTo>
                  <a:pt x="1519" y="2384"/>
                </a:lnTo>
                <a:lnTo>
                  <a:pt x="1519" y="2386"/>
                </a:lnTo>
                <a:lnTo>
                  <a:pt x="1521" y="2386"/>
                </a:lnTo>
                <a:lnTo>
                  <a:pt x="1521" y="2388"/>
                </a:lnTo>
                <a:lnTo>
                  <a:pt x="1523" y="2390"/>
                </a:lnTo>
                <a:lnTo>
                  <a:pt x="1525" y="2390"/>
                </a:lnTo>
                <a:lnTo>
                  <a:pt x="1527" y="2390"/>
                </a:lnTo>
                <a:lnTo>
                  <a:pt x="1527" y="2390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4"/>
                </a:lnTo>
                <a:lnTo>
                  <a:pt x="1525" y="2384"/>
                </a:lnTo>
                <a:lnTo>
                  <a:pt x="1525" y="2382"/>
                </a:lnTo>
                <a:lnTo>
                  <a:pt x="1525" y="2382"/>
                </a:lnTo>
                <a:lnTo>
                  <a:pt x="1525" y="2380"/>
                </a:lnTo>
                <a:lnTo>
                  <a:pt x="1523" y="2380"/>
                </a:lnTo>
                <a:lnTo>
                  <a:pt x="1523" y="2380"/>
                </a:lnTo>
                <a:lnTo>
                  <a:pt x="1523" y="2375"/>
                </a:lnTo>
                <a:lnTo>
                  <a:pt x="1523" y="2375"/>
                </a:lnTo>
                <a:close/>
                <a:moveTo>
                  <a:pt x="1511" y="2390"/>
                </a:moveTo>
                <a:lnTo>
                  <a:pt x="1513" y="2392"/>
                </a:lnTo>
                <a:lnTo>
                  <a:pt x="1513" y="2392"/>
                </a:lnTo>
                <a:lnTo>
                  <a:pt x="1515" y="2392"/>
                </a:lnTo>
                <a:lnTo>
                  <a:pt x="1517" y="2390"/>
                </a:lnTo>
                <a:lnTo>
                  <a:pt x="1519" y="2390"/>
                </a:lnTo>
                <a:lnTo>
                  <a:pt x="1519" y="2386"/>
                </a:lnTo>
                <a:lnTo>
                  <a:pt x="1517" y="2382"/>
                </a:lnTo>
                <a:lnTo>
                  <a:pt x="1517" y="2380"/>
                </a:lnTo>
                <a:lnTo>
                  <a:pt x="1515" y="2380"/>
                </a:lnTo>
                <a:lnTo>
                  <a:pt x="1513" y="2380"/>
                </a:lnTo>
                <a:lnTo>
                  <a:pt x="1513" y="2380"/>
                </a:lnTo>
                <a:lnTo>
                  <a:pt x="1513" y="2382"/>
                </a:lnTo>
                <a:lnTo>
                  <a:pt x="1513" y="2382"/>
                </a:lnTo>
                <a:lnTo>
                  <a:pt x="1513" y="2384"/>
                </a:lnTo>
                <a:lnTo>
                  <a:pt x="1511" y="2390"/>
                </a:lnTo>
                <a:close/>
                <a:moveTo>
                  <a:pt x="1465" y="2132"/>
                </a:move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5" y="2132"/>
                </a:lnTo>
                <a:close/>
                <a:moveTo>
                  <a:pt x="1521" y="2373"/>
                </a:moveTo>
                <a:lnTo>
                  <a:pt x="1519" y="2373"/>
                </a:lnTo>
                <a:lnTo>
                  <a:pt x="1519" y="2373"/>
                </a:lnTo>
                <a:lnTo>
                  <a:pt x="1517" y="2373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21" y="2375"/>
                </a:lnTo>
                <a:lnTo>
                  <a:pt x="1523" y="2373"/>
                </a:lnTo>
                <a:lnTo>
                  <a:pt x="1521" y="2373"/>
                </a:lnTo>
                <a:lnTo>
                  <a:pt x="1521" y="2373"/>
                </a:lnTo>
                <a:close/>
                <a:moveTo>
                  <a:pt x="1314" y="1642"/>
                </a:moveTo>
                <a:lnTo>
                  <a:pt x="1314" y="1642"/>
                </a:lnTo>
                <a:lnTo>
                  <a:pt x="1312" y="1642"/>
                </a:lnTo>
                <a:lnTo>
                  <a:pt x="1312" y="1642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2" y="1644"/>
                </a:lnTo>
                <a:lnTo>
                  <a:pt x="1314" y="1644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close/>
                <a:moveTo>
                  <a:pt x="1297" y="1648"/>
                </a:moveTo>
                <a:lnTo>
                  <a:pt x="1297" y="1648"/>
                </a:lnTo>
                <a:lnTo>
                  <a:pt x="1297" y="1650"/>
                </a:lnTo>
                <a:lnTo>
                  <a:pt x="1297" y="1650"/>
                </a:lnTo>
                <a:lnTo>
                  <a:pt x="1297" y="1650"/>
                </a:lnTo>
                <a:lnTo>
                  <a:pt x="1299" y="1650"/>
                </a:lnTo>
                <a:lnTo>
                  <a:pt x="1299" y="1650"/>
                </a:lnTo>
                <a:lnTo>
                  <a:pt x="1297" y="1648"/>
                </a:lnTo>
                <a:close/>
                <a:moveTo>
                  <a:pt x="893" y="1143"/>
                </a:moveTo>
                <a:lnTo>
                  <a:pt x="891" y="1141"/>
                </a:lnTo>
                <a:lnTo>
                  <a:pt x="891" y="1139"/>
                </a:lnTo>
                <a:lnTo>
                  <a:pt x="891" y="1139"/>
                </a:lnTo>
                <a:lnTo>
                  <a:pt x="891" y="1141"/>
                </a:lnTo>
                <a:lnTo>
                  <a:pt x="891" y="1143"/>
                </a:lnTo>
                <a:lnTo>
                  <a:pt x="893" y="1143"/>
                </a:lnTo>
                <a:lnTo>
                  <a:pt x="893" y="1143"/>
                </a:lnTo>
                <a:lnTo>
                  <a:pt x="893" y="1143"/>
                </a:lnTo>
                <a:close/>
                <a:moveTo>
                  <a:pt x="1293" y="1633"/>
                </a:moveTo>
                <a:lnTo>
                  <a:pt x="1293" y="1633"/>
                </a:lnTo>
                <a:lnTo>
                  <a:pt x="1291" y="1635"/>
                </a:lnTo>
                <a:lnTo>
                  <a:pt x="1293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3"/>
                </a:lnTo>
                <a:lnTo>
                  <a:pt x="1293" y="1633"/>
                </a:lnTo>
                <a:close/>
                <a:moveTo>
                  <a:pt x="1425" y="1524"/>
                </a:moveTo>
                <a:lnTo>
                  <a:pt x="1425" y="1524"/>
                </a:lnTo>
                <a:lnTo>
                  <a:pt x="1425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4"/>
                </a:lnTo>
                <a:lnTo>
                  <a:pt x="1423" y="1524"/>
                </a:lnTo>
                <a:lnTo>
                  <a:pt x="1423" y="1524"/>
                </a:lnTo>
                <a:lnTo>
                  <a:pt x="1425" y="1526"/>
                </a:lnTo>
                <a:lnTo>
                  <a:pt x="1425" y="1526"/>
                </a:lnTo>
                <a:lnTo>
                  <a:pt x="1425" y="1524"/>
                </a:lnTo>
                <a:lnTo>
                  <a:pt x="1425" y="1524"/>
                </a:lnTo>
                <a:close/>
                <a:moveTo>
                  <a:pt x="1465" y="1612"/>
                </a:moveTo>
                <a:lnTo>
                  <a:pt x="1465" y="1612"/>
                </a:lnTo>
                <a:lnTo>
                  <a:pt x="1463" y="1612"/>
                </a:lnTo>
                <a:lnTo>
                  <a:pt x="1465" y="1612"/>
                </a:lnTo>
                <a:lnTo>
                  <a:pt x="1465" y="1612"/>
                </a:lnTo>
                <a:lnTo>
                  <a:pt x="1465" y="1612"/>
                </a:lnTo>
                <a:close/>
                <a:moveTo>
                  <a:pt x="1320" y="1191"/>
                </a:moveTo>
                <a:lnTo>
                  <a:pt x="1320" y="1189"/>
                </a:lnTo>
                <a:lnTo>
                  <a:pt x="1320" y="1187"/>
                </a:lnTo>
                <a:lnTo>
                  <a:pt x="1320" y="1187"/>
                </a:lnTo>
                <a:lnTo>
                  <a:pt x="1320" y="1189"/>
                </a:lnTo>
                <a:lnTo>
                  <a:pt x="1320" y="1191"/>
                </a:lnTo>
                <a:lnTo>
                  <a:pt x="1320" y="1191"/>
                </a:lnTo>
                <a:close/>
                <a:moveTo>
                  <a:pt x="1905" y="1642"/>
                </a:moveTo>
                <a:lnTo>
                  <a:pt x="1905" y="1640"/>
                </a:lnTo>
                <a:lnTo>
                  <a:pt x="1907" y="1638"/>
                </a:lnTo>
                <a:lnTo>
                  <a:pt x="1907" y="1635"/>
                </a:lnTo>
                <a:lnTo>
                  <a:pt x="1907" y="1635"/>
                </a:lnTo>
                <a:lnTo>
                  <a:pt x="1907" y="1635"/>
                </a:lnTo>
                <a:lnTo>
                  <a:pt x="1905" y="1635"/>
                </a:lnTo>
                <a:lnTo>
                  <a:pt x="1905" y="1635"/>
                </a:lnTo>
                <a:lnTo>
                  <a:pt x="1900" y="1633"/>
                </a:lnTo>
                <a:lnTo>
                  <a:pt x="1896" y="1633"/>
                </a:lnTo>
                <a:lnTo>
                  <a:pt x="1894" y="1633"/>
                </a:lnTo>
                <a:lnTo>
                  <a:pt x="1894" y="1633"/>
                </a:lnTo>
                <a:lnTo>
                  <a:pt x="1892" y="1633"/>
                </a:lnTo>
                <a:lnTo>
                  <a:pt x="1890" y="1635"/>
                </a:lnTo>
                <a:lnTo>
                  <a:pt x="1888" y="1635"/>
                </a:lnTo>
                <a:lnTo>
                  <a:pt x="1879" y="1633"/>
                </a:lnTo>
                <a:lnTo>
                  <a:pt x="1877" y="1633"/>
                </a:lnTo>
                <a:lnTo>
                  <a:pt x="1873" y="1635"/>
                </a:lnTo>
                <a:lnTo>
                  <a:pt x="1873" y="1635"/>
                </a:lnTo>
                <a:lnTo>
                  <a:pt x="1873" y="1638"/>
                </a:lnTo>
                <a:lnTo>
                  <a:pt x="1873" y="1640"/>
                </a:lnTo>
                <a:lnTo>
                  <a:pt x="1873" y="1640"/>
                </a:lnTo>
                <a:lnTo>
                  <a:pt x="1873" y="1640"/>
                </a:lnTo>
                <a:lnTo>
                  <a:pt x="1871" y="1642"/>
                </a:lnTo>
                <a:lnTo>
                  <a:pt x="1871" y="1644"/>
                </a:lnTo>
                <a:lnTo>
                  <a:pt x="1871" y="1646"/>
                </a:lnTo>
                <a:lnTo>
                  <a:pt x="1873" y="1646"/>
                </a:lnTo>
                <a:lnTo>
                  <a:pt x="1875" y="1646"/>
                </a:lnTo>
                <a:lnTo>
                  <a:pt x="1875" y="1648"/>
                </a:lnTo>
                <a:lnTo>
                  <a:pt x="1875" y="1648"/>
                </a:lnTo>
                <a:lnTo>
                  <a:pt x="1875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50"/>
                </a:lnTo>
                <a:lnTo>
                  <a:pt x="1873" y="1652"/>
                </a:lnTo>
                <a:lnTo>
                  <a:pt x="1875" y="1654"/>
                </a:lnTo>
                <a:lnTo>
                  <a:pt x="1875" y="1656"/>
                </a:lnTo>
                <a:lnTo>
                  <a:pt x="1875" y="1656"/>
                </a:lnTo>
                <a:lnTo>
                  <a:pt x="1877" y="1656"/>
                </a:lnTo>
                <a:lnTo>
                  <a:pt x="1877" y="1656"/>
                </a:lnTo>
                <a:lnTo>
                  <a:pt x="1882" y="1656"/>
                </a:lnTo>
                <a:lnTo>
                  <a:pt x="1882" y="1656"/>
                </a:lnTo>
                <a:lnTo>
                  <a:pt x="1884" y="1656"/>
                </a:lnTo>
                <a:lnTo>
                  <a:pt x="1884" y="1656"/>
                </a:lnTo>
                <a:lnTo>
                  <a:pt x="1886" y="1656"/>
                </a:lnTo>
                <a:lnTo>
                  <a:pt x="1888" y="1656"/>
                </a:lnTo>
                <a:lnTo>
                  <a:pt x="1888" y="1656"/>
                </a:lnTo>
                <a:lnTo>
                  <a:pt x="1890" y="1656"/>
                </a:lnTo>
                <a:lnTo>
                  <a:pt x="1890" y="1654"/>
                </a:lnTo>
                <a:lnTo>
                  <a:pt x="1890" y="1652"/>
                </a:lnTo>
                <a:lnTo>
                  <a:pt x="1892" y="1654"/>
                </a:lnTo>
                <a:lnTo>
                  <a:pt x="1892" y="1654"/>
                </a:lnTo>
                <a:lnTo>
                  <a:pt x="1894" y="1654"/>
                </a:lnTo>
                <a:lnTo>
                  <a:pt x="1894" y="1654"/>
                </a:lnTo>
                <a:lnTo>
                  <a:pt x="1894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8" y="1652"/>
                </a:lnTo>
                <a:lnTo>
                  <a:pt x="1898" y="1652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48"/>
                </a:lnTo>
                <a:lnTo>
                  <a:pt x="1900" y="1648"/>
                </a:lnTo>
                <a:lnTo>
                  <a:pt x="1903" y="1648"/>
                </a:lnTo>
                <a:lnTo>
                  <a:pt x="1903" y="1648"/>
                </a:lnTo>
                <a:lnTo>
                  <a:pt x="1903" y="1646"/>
                </a:lnTo>
                <a:lnTo>
                  <a:pt x="1905" y="1644"/>
                </a:lnTo>
                <a:lnTo>
                  <a:pt x="1905" y="1644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close/>
                <a:moveTo>
                  <a:pt x="1322" y="1183"/>
                </a:move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2" y="1183"/>
                </a:lnTo>
                <a:lnTo>
                  <a:pt x="1322" y="1183"/>
                </a:lnTo>
                <a:close/>
                <a:moveTo>
                  <a:pt x="1320" y="1193"/>
                </a:moveTo>
                <a:lnTo>
                  <a:pt x="1320" y="1191"/>
                </a:lnTo>
                <a:lnTo>
                  <a:pt x="1320" y="1191"/>
                </a:lnTo>
                <a:lnTo>
                  <a:pt x="1320" y="1191"/>
                </a:lnTo>
                <a:lnTo>
                  <a:pt x="1320" y="1193"/>
                </a:lnTo>
                <a:lnTo>
                  <a:pt x="1320" y="1193"/>
                </a:lnTo>
                <a:close/>
                <a:moveTo>
                  <a:pt x="1316" y="1185"/>
                </a:moveTo>
                <a:lnTo>
                  <a:pt x="1314" y="1185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6" y="1187"/>
                </a:lnTo>
                <a:lnTo>
                  <a:pt x="1316" y="1187"/>
                </a:lnTo>
                <a:lnTo>
                  <a:pt x="1316" y="1185"/>
                </a:lnTo>
                <a:lnTo>
                  <a:pt x="1316" y="1185"/>
                </a:lnTo>
                <a:close/>
                <a:moveTo>
                  <a:pt x="1349" y="1331"/>
                </a:moveTo>
                <a:lnTo>
                  <a:pt x="1347" y="1334"/>
                </a:lnTo>
                <a:lnTo>
                  <a:pt x="1347" y="1334"/>
                </a:lnTo>
                <a:lnTo>
                  <a:pt x="1347" y="1336"/>
                </a:lnTo>
                <a:lnTo>
                  <a:pt x="1347" y="1336"/>
                </a:lnTo>
                <a:lnTo>
                  <a:pt x="1349" y="1334"/>
                </a:lnTo>
                <a:lnTo>
                  <a:pt x="1351" y="1331"/>
                </a:lnTo>
                <a:lnTo>
                  <a:pt x="1351" y="1331"/>
                </a:lnTo>
                <a:lnTo>
                  <a:pt x="1349" y="1331"/>
                </a:lnTo>
                <a:lnTo>
                  <a:pt x="1349" y="1331"/>
                </a:lnTo>
                <a:close/>
                <a:moveTo>
                  <a:pt x="1362" y="1392"/>
                </a:moveTo>
                <a:lnTo>
                  <a:pt x="1362" y="1392"/>
                </a:lnTo>
                <a:lnTo>
                  <a:pt x="1362" y="1394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2" y="1392"/>
                </a:lnTo>
                <a:close/>
                <a:moveTo>
                  <a:pt x="1280" y="1361"/>
                </a:moveTo>
                <a:lnTo>
                  <a:pt x="1280" y="1359"/>
                </a:lnTo>
                <a:lnTo>
                  <a:pt x="1282" y="1359"/>
                </a:lnTo>
                <a:lnTo>
                  <a:pt x="1282" y="1359"/>
                </a:lnTo>
                <a:lnTo>
                  <a:pt x="1280" y="1359"/>
                </a:lnTo>
                <a:lnTo>
                  <a:pt x="1278" y="1361"/>
                </a:lnTo>
                <a:lnTo>
                  <a:pt x="1278" y="1361"/>
                </a:lnTo>
                <a:lnTo>
                  <a:pt x="1280" y="1361"/>
                </a:lnTo>
                <a:close/>
                <a:moveTo>
                  <a:pt x="1354" y="1394"/>
                </a:moveTo>
                <a:lnTo>
                  <a:pt x="1354" y="1394"/>
                </a:lnTo>
                <a:lnTo>
                  <a:pt x="1354" y="1394"/>
                </a:lnTo>
                <a:lnTo>
                  <a:pt x="1356" y="1394"/>
                </a:lnTo>
                <a:lnTo>
                  <a:pt x="1358" y="1392"/>
                </a:lnTo>
                <a:lnTo>
                  <a:pt x="1358" y="1392"/>
                </a:lnTo>
                <a:lnTo>
                  <a:pt x="1356" y="1394"/>
                </a:lnTo>
                <a:lnTo>
                  <a:pt x="1354" y="1394"/>
                </a:lnTo>
                <a:close/>
                <a:moveTo>
                  <a:pt x="1351" y="1321"/>
                </a:moveTo>
                <a:lnTo>
                  <a:pt x="1351" y="1321"/>
                </a:lnTo>
                <a:lnTo>
                  <a:pt x="1351" y="1321"/>
                </a:lnTo>
                <a:lnTo>
                  <a:pt x="1351" y="1323"/>
                </a:lnTo>
                <a:lnTo>
                  <a:pt x="1351" y="1323"/>
                </a:lnTo>
                <a:lnTo>
                  <a:pt x="1351" y="1321"/>
                </a:lnTo>
                <a:lnTo>
                  <a:pt x="1351" y="1321"/>
                </a:lnTo>
                <a:lnTo>
                  <a:pt x="1351" y="1321"/>
                </a:lnTo>
                <a:close/>
                <a:moveTo>
                  <a:pt x="1427" y="1174"/>
                </a:moveTo>
                <a:lnTo>
                  <a:pt x="1427" y="1174"/>
                </a:lnTo>
                <a:lnTo>
                  <a:pt x="1427" y="1176"/>
                </a:lnTo>
                <a:lnTo>
                  <a:pt x="1429" y="1172"/>
                </a:lnTo>
                <a:lnTo>
                  <a:pt x="1427" y="1172"/>
                </a:lnTo>
                <a:lnTo>
                  <a:pt x="1427" y="1174"/>
                </a:lnTo>
                <a:close/>
                <a:moveTo>
                  <a:pt x="1335" y="1378"/>
                </a:moveTo>
                <a:lnTo>
                  <a:pt x="1335" y="1378"/>
                </a:lnTo>
                <a:lnTo>
                  <a:pt x="1337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80"/>
                </a:lnTo>
                <a:lnTo>
                  <a:pt x="1335" y="1380"/>
                </a:lnTo>
                <a:lnTo>
                  <a:pt x="1335" y="1378"/>
                </a:lnTo>
                <a:close/>
                <a:moveTo>
                  <a:pt x="1335" y="1367"/>
                </a:moveTo>
                <a:lnTo>
                  <a:pt x="1335" y="1367"/>
                </a:lnTo>
                <a:lnTo>
                  <a:pt x="1333" y="1369"/>
                </a:lnTo>
                <a:lnTo>
                  <a:pt x="1333" y="1371"/>
                </a:lnTo>
                <a:lnTo>
                  <a:pt x="1333" y="1371"/>
                </a:lnTo>
                <a:lnTo>
                  <a:pt x="1333" y="1371"/>
                </a:lnTo>
                <a:lnTo>
                  <a:pt x="1335" y="1367"/>
                </a:lnTo>
                <a:lnTo>
                  <a:pt x="1335" y="1367"/>
                </a:lnTo>
                <a:close/>
                <a:moveTo>
                  <a:pt x="1196" y="1231"/>
                </a:moveTo>
                <a:lnTo>
                  <a:pt x="1196" y="1233"/>
                </a:lnTo>
                <a:lnTo>
                  <a:pt x="1196" y="1237"/>
                </a:lnTo>
                <a:lnTo>
                  <a:pt x="1199" y="1243"/>
                </a:lnTo>
                <a:lnTo>
                  <a:pt x="1201" y="1248"/>
                </a:lnTo>
                <a:lnTo>
                  <a:pt x="1201" y="1248"/>
                </a:lnTo>
                <a:lnTo>
                  <a:pt x="1199" y="1245"/>
                </a:lnTo>
                <a:lnTo>
                  <a:pt x="1196" y="1237"/>
                </a:lnTo>
                <a:lnTo>
                  <a:pt x="1196" y="1231"/>
                </a:lnTo>
                <a:close/>
                <a:moveTo>
                  <a:pt x="1877" y="1604"/>
                </a:moveTo>
                <a:lnTo>
                  <a:pt x="1879" y="1604"/>
                </a:lnTo>
                <a:lnTo>
                  <a:pt x="1879" y="1602"/>
                </a:lnTo>
                <a:lnTo>
                  <a:pt x="1877" y="1600"/>
                </a:lnTo>
                <a:lnTo>
                  <a:pt x="1877" y="1600"/>
                </a:lnTo>
                <a:lnTo>
                  <a:pt x="1877" y="1600"/>
                </a:lnTo>
                <a:lnTo>
                  <a:pt x="1875" y="1600"/>
                </a:lnTo>
                <a:lnTo>
                  <a:pt x="1875" y="1602"/>
                </a:lnTo>
                <a:lnTo>
                  <a:pt x="1877" y="1604"/>
                </a:lnTo>
                <a:lnTo>
                  <a:pt x="1877" y="1604"/>
                </a:lnTo>
                <a:close/>
                <a:moveTo>
                  <a:pt x="1209" y="1214"/>
                </a:moveTo>
                <a:lnTo>
                  <a:pt x="1207" y="1214"/>
                </a:lnTo>
                <a:lnTo>
                  <a:pt x="1207" y="1216"/>
                </a:lnTo>
                <a:lnTo>
                  <a:pt x="1205" y="1216"/>
                </a:lnTo>
                <a:lnTo>
                  <a:pt x="1207" y="1216"/>
                </a:lnTo>
                <a:lnTo>
                  <a:pt x="1209" y="1214"/>
                </a:lnTo>
                <a:lnTo>
                  <a:pt x="1211" y="1214"/>
                </a:lnTo>
                <a:lnTo>
                  <a:pt x="1211" y="1212"/>
                </a:lnTo>
                <a:lnTo>
                  <a:pt x="1211" y="1212"/>
                </a:lnTo>
                <a:lnTo>
                  <a:pt x="1211" y="1214"/>
                </a:lnTo>
                <a:lnTo>
                  <a:pt x="1209" y="1214"/>
                </a:lnTo>
                <a:close/>
                <a:moveTo>
                  <a:pt x="1201" y="1222"/>
                </a:moveTo>
                <a:lnTo>
                  <a:pt x="1199" y="1227"/>
                </a:lnTo>
                <a:lnTo>
                  <a:pt x="1196" y="1229"/>
                </a:lnTo>
                <a:lnTo>
                  <a:pt x="1196" y="1231"/>
                </a:lnTo>
                <a:lnTo>
                  <a:pt x="1196" y="1229"/>
                </a:lnTo>
                <a:lnTo>
                  <a:pt x="1199" y="1227"/>
                </a:lnTo>
                <a:lnTo>
                  <a:pt x="1201" y="1220"/>
                </a:lnTo>
                <a:lnTo>
                  <a:pt x="1201" y="1222"/>
                </a:lnTo>
                <a:close/>
                <a:moveTo>
                  <a:pt x="1278" y="1195"/>
                </a:moveTo>
                <a:lnTo>
                  <a:pt x="1278" y="1193"/>
                </a:lnTo>
                <a:lnTo>
                  <a:pt x="1278" y="1193"/>
                </a:lnTo>
                <a:lnTo>
                  <a:pt x="1276" y="1193"/>
                </a:lnTo>
                <a:lnTo>
                  <a:pt x="1276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close/>
                <a:moveTo>
                  <a:pt x="1234" y="1199"/>
                </a:moveTo>
                <a:lnTo>
                  <a:pt x="1230" y="1201"/>
                </a:lnTo>
                <a:lnTo>
                  <a:pt x="1230" y="1201"/>
                </a:lnTo>
                <a:lnTo>
                  <a:pt x="1234" y="1199"/>
                </a:lnTo>
                <a:lnTo>
                  <a:pt x="1234" y="1197"/>
                </a:lnTo>
                <a:lnTo>
                  <a:pt x="1234" y="1197"/>
                </a:lnTo>
                <a:lnTo>
                  <a:pt x="1234" y="1199"/>
                </a:lnTo>
                <a:close/>
                <a:moveTo>
                  <a:pt x="1203" y="1218"/>
                </a:moveTo>
                <a:lnTo>
                  <a:pt x="1203" y="1218"/>
                </a:lnTo>
                <a:lnTo>
                  <a:pt x="1203" y="1220"/>
                </a:lnTo>
                <a:lnTo>
                  <a:pt x="1203" y="1220"/>
                </a:lnTo>
                <a:lnTo>
                  <a:pt x="1203" y="1218"/>
                </a:lnTo>
                <a:lnTo>
                  <a:pt x="1205" y="1218"/>
                </a:lnTo>
                <a:lnTo>
                  <a:pt x="1205" y="1216"/>
                </a:lnTo>
                <a:lnTo>
                  <a:pt x="1205" y="1216"/>
                </a:lnTo>
                <a:lnTo>
                  <a:pt x="1203" y="1218"/>
                </a:lnTo>
                <a:close/>
                <a:moveTo>
                  <a:pt x="1328" y="1183"/>
                </a:moveTo>
                <a:lnTo>
                  <a:pt x="1328" y="1183"/>
                </a:lnTo>
                <a:lnTo>
                  <a:pt x="1328" y="1185"/>
                </a:lnTo>
                <a:lnTo>
                  <a:pt x="1331" y="1185"/>
                </a:lnTo>
                <a:lnTo>
                  <a:pt x="1333" y="1183"/>
                </a:lnTo>
                <a:lnTo>
                  <a:pt x="1331" y="1183"/>
                </a:lnTo>
                <a:lnTo>
                  <a:pt x="1328" y="1183"/>
                </a:lnTo>
                <a:close/>
                <a:moveTo>
                  <a:pt x="1444" y="1224"/>
                </a:moveTo>
                <a:lnTo>
                  <a:pt x="1444" y="1222"/>
                </a:lnTo>
                <a:lnTo>
                  <a:pt x="1442" y="1220"/>
                </a:lnTo>
                <a:lnTo>
                  <a:pt x="1444" y="1224"/>
                </a:lnTo>
                <a:lnTo>
                  <a:pt x="1446" y="1229"/>
                </a:lnTo>
                <a:lnTo>
                  <a:pt x="1446" y="1231"/>
                </a:lnTo>
                <a:lnTo>
                  <a:pt x="1446" y="1231"/>
                </a:lnTo>
                <a:lnTo>
                  <a:pt x="1444" y="1224"/>
                </a:lnTo>
                <a:close/>
                <a:moveTo>
                  <a:pt x="1540" y="1325"/>
                </a:moveTo>
                <a:lnTo>
                  <a:pt x="1540" y="1327"/>
                </a:lnTo>
                <a:lnTo>
                  <a:pt x="1544" y="1325"/>
                </a:lnTo>
                <a:lnTo>
                  <a:pt x="1548" y="1325"/>
                </a:lnTo>
                <a:lnTo>
                  <a:pt x="1548" y="1323"/>
                </a:lnTo>
                <a:lnTo>
                  <a:pt x="1551" y="1323"/>
                </a:lnTo>
                <a:lnTo>
                  <a:pt x="1551" y="1321"/>
                </a:lnTo>
                <a:lnTo>
                  <a:pt x="1548" y="1321"/>
                </a:lnTo>
                <a:lnTo>
                  <a:pt x="1548" y="1323"/>
                </a:lnTo>
                <a:lnTo>
                  <a:pt x="1546" y="1323"/>
                </a:lnTo>
                <a:lnTo>
                  <a:pt x="1546" y="1323"/>
                </a:lnTo>
                <a:lnTo>
                  <a:pt x="1544" y="1323"/>
                </a:lnTo>
                <a:lnTo>
                  <a:pt x="1542" y="1323"/>
                </a:lnTo>
                <a:lnTo>
                  <a:pt x="1542" y="1323"/>
                </a:lnTo>
                <a:lnTo>
                  <a:pt x="1540" y="1323"/>
                </a:lnTo>
                <a:lnTo>
                  <a:pt x="1540" y="1323"/>
                </a:lnTo>
                <a:lnTo>
                  <a:pt x="1540" y="1325"/>
                </a:lnTo>
                <a:lnTo>
                  <a:pt x="1540" y="1325"/>
                </a:lnTo>
                <a:lnTo>
                  <a:pt x="1540" y="1325"/>
                </a:lnTo>
                <a:close/>
                <a:moveTo>
                  <a:pt x="1553" y="1359"/>
                </a:moveTo>
                <a:lnTo>
                  <a:pt x="1551" y="1357"/>
                </a:lnTo>
                <a:lnTo>
                  <a:pt x="1548" y="1357"/>
                </a:lnTo>
                <a:lnTo>
                  <a:pt x="1548" y="1357"/>
                </a:lnTo>
                <a:lnTo>
                  <a:pt x="1546" y="1357"/>
                </a:lnTo>
                <a:lnTo>
                  <a:pt x="1546" y="1357"/>
                </a:lnTo>
                <a:lnTo>
                  <a:pt x="1548" y="1359"/>
                </a:lnTo>
                <a:lnTo>
                  <a:pt x="1553" y="1359"/>
                </a:lnTo>
                <a:lnTo>
                  <a:pt x="1553" y="1359"/>
                </a:lnTo>
                <a:close/>
                <a:moveTo>
                  <a:pt x="1551" y="1317"/>
                </a:moveTo>
                <a:lnTo>
                  <a:pt x="1548" y="1317"/>
                </a:lnTo>
                <a:lnTo>
                  <a:pt x="1548" y="1319"/>
                </a:lnTo>
                <a:lnTo>
                  <a:pt x="1551" y="1317"/>
                </a:lnTo>
                <a:lnTo>
                  <a:pt x="1551" y="1317"/>
                </a:lnTo>
                <a:close/>
                <a:moveTo>
                  <a:pt x="1559" y="1313"/>
                </a:moveTo>
                <a:lnTo>
                  <a:pt x="1559" y="1313"/>
                </a:lnTo>
                <a:lnTo>
                  <a:pt x="1559" y="1315"/>
                </a:lnTo>
                <a:lnTo>
                  <a:pt x="1561" y="1315"/>
                </a:lnTo>
                <a:lnTo>
                  <a:pt x="1561" y="1315"/>
                </a:lnTo>
                <a:lnTo>
                  <a:pt x="1561" y="1313"/>
                </a:lnTo>
                <a:lnTo>
                  <a:pt x="1563" y="1313"/>
                </a:lnTo>
                <a:lnTo>
                  <a:pt x="1563" y="1313"/>
                </a:lnTo>
                <a:lnTo>
                  <a:pt x="1561" y="1313"/>
                </a:lnTo>
                <a:lnTo>
                  <a:pt x="1559" y="1313"/>
                </a:lnTo>
                <a:close/>
                <a:moveTo>
                  <a:pt x="1553" y="1340"/>
                </a:moveTo>
                <a:lnTo>
                  <a:pt x="1553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3" y="1340"/>
                </a:lnTo>
                <a:lnTo>
                  <a:pt x="1553" y="1340"/>
                </a:lnTo>
                <a:lnTo>
                  <a:pt x="1551" y="1340"/>
                </a:lnTo>
                <a:lnTo>
                  <a:pt x="1551" y="1340"/>
                </a:lnTo>
                <a:lnTo>
                  <a:pt x="1553" y="1340"/>
                </a:lnTo>
                <a:lnTo>
                  <a:pt x="1553" y="1340"/>
                </a:lnTo>
                <a:close/>
                <a:moveTo>
                  <a:pt x="1534" y="1030"/>
                </a:move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30"/>
                </a:lnTo>
                <a:close/>
                <a:moveTo>
                  <a:pt x="1536" y="1304"/>
                </a:moveTo>
                <a:lnTo>
                  <a:pt x="1536" y="1304"/>
                </a:lnTo>
                <a:lnTo>
                  <a:pt x="1536" y="1304"/>
                </a:lnTo>
                <a:lnTo>
                  <a:pt x="1534" y="1306"/>
                </a:lnTo>
                <a:lnTo>
                  <a:pt x="1532" y="1306"/>
                </a:lnTo>
                <a:lnTo>
                  <a:pt x="1532" y="1308"/>
                </a:lnTo>
                <a:lnTo>
                  <a:pt x="1532" y="1306"/>
                </a:lnTo>
                <a:lnTo>
                  <a:pt x="1534" y="1306"/>
                </a:lnTo>
                <a:lnTo>
                  <a:pt x="1536" y="1304"/>
                </a:lnTo>
                <a:lnTo>
                  <a:pt x="1538" y="1302"/>
                </a:lnTo>
                <a:lnTo>
                  <a:pt x="1538" y="1300"/>
                </a:lnTo>
                <a:lnTo>
                  <a:pt x="1538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2"/>
                </a:lnTo>
                <a:lnTo>
                  <a:pt x="1538" y="1302"/>
                </a:lnTo>
                <a:lnTo>
                  <a:pt x="1536" y="1302"/>
                </a:lnTo>
                <a:lnTo>
                  <a:pt x="1536" y="1304"/>
                </a:lnTo>
                <a:close/>
                <a:moveTo>
                  <a:pt x="1559" y="1006"/>
                </a:moveTo>
                <a:lnTo>
                  <a:pt x="1561" y="1004"/>
                </a:lnTo>
                <a:lnTo>
                  <a:pt x="1559" y="1004"/>
                </a:lnTo>
                <a:lnTo>
                  <a:pt x="1557" y="1006"/>
                </a:lnTo>
                <a:lnTo>
                  <a:pt x="1555" y="1009"/>
                </a:lnTo>
                <a:lnTo>
                  <a:pt x="1553" y="1009"/>
                </a:lnTo>
                <a:lnTo>
                  <a:pt x="1551" y="1009"/>
                </a:lnTo>
                <a:lnTo>
                  <a:pt x="1548" y="1009"/>
                </a:lnTo>
                <a:lnTo>
                  <a:pt x="1548" y="1009"/>
                </a:lnTo>
                <a:lnTo>
                  <a:pt x="1546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0" y="1009"/>
                </a:lnTo>
                <a:lnTo>
                  <a:pt x="1540" y="1011"/>
                </a:lnTo>
                <a:lnTo>
                  <a:pt x="1540" y="1011"/>
                </a:lnTo>
                <a:lnTo>
                  <a:pt x="1540" y="1011"/>
                </a:lnTo>
                <a:lnTo>
                  <a:pt x="1538" y="1011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5"/>
                </a:lnTo>
                <a:lnTo>
                  <a:pt x="1536" y="1015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5"/>
                </a:lnTo>
                <a:lnTo>
                  <a:pt x="1538" y="1015"/>
                </a:lnTo>
                <a:lnTo>
                  <a:pt x="1540" y="1015"/>
                </a:lnTo>
                <a:lnTo>
                  <a:pt x="1542" y="1015"/>
                </a:lnTo>
                <a:lnTo>
                  <a:pt x="1546" y="1013"/>
                </a:lnTo>
                <a:lnTo>
                  <a:pt x="1546" y="1013"/>
                </a:lnTo>
                <a:lnTo>
                  <a:pt x="1546" y="1013"/>
                </a:lnTo>
                <a:lnTo>
                  <a:pt x="1553" y="1011"/>
                </a:lnTo>
                <a:lnTo>
                  <a:pt x="1555" y="1011"/>
                </a:lnTo>
                <a:lnTo>
                  <a:pt x="1557" y="1011"/>
                </a:lnTo>
                <a:lnTo>
                  <a:pt x="1559" y="1011"/>
                </a:lnTo>
                <a:lnTo>
                  <a:pt x="1559" y="1009"/>
                </a:lnTo>
                <a:lnTo>
                  <a:pt x="1565" y="1006"/>
                </a:lnTo>
                <a:lnTo>
                  <a:pt x="1565" y="1006"/>
                </a:lnTo>
                <a:lnTo>
                  <a:pt x="1563" y="1006"/>
                </a:lnTo>
                <a:lnTo>
                  <a:pt x="1563" y="1006"/>
                </a:lnTo>
                <a:lnTo>
                  <a:pt x="1561" y="1006"/>
                </a:lnTo>
                <a:lnTo>
                  <a:pt x="1561" y="1006"/>
                </a:lnTo>
                <a:lnTo>
                  <a:pt x="1559" y="1009"/>
                </a:lnTo>
                <a:lnTo>
                  <a:pt x="1559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9" y="1006"/>
                </a:lnTo>
                <a:close/>
                <a:moveTo>
                  <a:pt x="1565" y="1310"/>
                </a:move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7" y="1313"/>
                </a:lnTo>
                <a:lnTo>
                  <a:pt x="1565" y="1313"/>
                </a:lnTo>
                <a:lnTo>
                  <a:pt x="1565" y="1310"/>
                </a:lnTo>
                <a:lnTo>
                  <a:pt x="1565" y="1310"/>
                </a:lnTo>
                <a:lnTo>
                  <a:pt x="1565" y="1310"/>
                </a:lnTo>
                <a:close/>
                <a:moveTo>
                  <a:pt x="1551" y="1304"/>
                </a:moveTo>
                <a:lnTo>
                  <a:pt x="1553" y="1304"/>
                </a:lnTo>
                <a:lnTo>
                  <a:pt x="1553" y="1306"/>
                </a:lnTo>
                <a:lnTo>
                  <a:pt x="1555" y="1306"/>
                </a:lnTo>
                <a:lnTo>
                  <a:pt x="1553" y="1304"/>
                </a:lnTo>
                <a:lnTo>
                  <a:pt x="1553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51" y="1304"/>
                </a:lnTo>
                <a:close/>
                <a:moveTo>
                  <a:pt x="1618" y="1455"/>
                </a:moveTo>
                <a:lnTo>
                  <a:pt x="1618" y="1455"/>
                </a:lnTo>
                <a:lnTo>
                  <a:pt x="1618" y="1457"/>
                </a:lnTo>
                <a:lnTo>
                  <a:pt x="1620" y="1457"/>
                </a:lnTo>
                <a:lnTo>
                  <a:pt x="1620" y="1455"/>
                </a:lnTo>
                <a:lnTo>
                  <a:pt x="1620" y="1455"/>
                </a:lnTo>
                <a:lnTo>
                  <a:pt x="1618" y="1453"/>
                </a:lnTo>
                <a:lnTo>
                  <a:pt x="1618" y="1455"/>
                </a:lnTo>
                <a:lnTo>
                  <a:pt x="1618" y="1455"/>
                </a:lnTo>
                <a:lnTo>
                  <a:pt x="1618" y="1455"/>
                </a:lnTo>
                <a:close/>
                <a:moveTo>
                  <a:pt x="1620" y="950"/>
                </a:moveTo>
                <a:lnTo>
                  <a:pt x="1620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2"/>
                </a:lnTo>
                <a:lnTo>
                  <a:pt x="1618" y="950"/>
                </a:lnTo>
                <a:lnTo>
                  <a:pt x="1618" y="950"/>
                </a:lnTo>
                <a:lnTo>
                  <a:pt x="1620" y="950"/>
                </a:lnTo>
                <a:lnTo>
                  <a:pt x="1620" y="950"/>
                </a:lnTo>
                <a:lnTo>
                  <a:pt x="1620" y="950"/>
                </a:lnTo>
                <a:close/>
                <a:moveTo>
                  <a:pt x="1613" y="952"/>
                </a:move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close/>
                <a:moveTo>
                  <a:pt x="1532" y="1298"/>
                </a:moveTo>
                <a:lnTo>
                  <a:pt x="1532" y="1298"/>
                </a:lnTo>
                <a:lnTo>
                  <a:pt x="1532" y="1300"/>
                </a:lnTo>
                <a:lnTo>
                  <a:pt x="1532" y="1300"/>
                </a:lnTo>
                <a:lnTo>
                  <a:pt x="1534" y="1300"/>
                </a:lnTo>
                <a:lnTo>
                  <a:pt x="1536" y="1300"/>
                </a:lnTo>
                <a:lnTo>
                  <a:pt x="1534" y="1300"/>
                </a:lnTo>
                <a:lnTo>
                  <a:pt x="1534" y="1298"/>
                </a:lnTo>
                <a:lnTo>
                  <a:pt x="1532" y="1298"/>
                </a:lnTo>
                <a:lnTo>
                  <a:pt x="1532" y="1298"/>
                </a:lnTo>
                <a:lnTo>
                  <a:pt x="1532" y="1298"/>
                </a:lnTo>
                <a:close/>
                <a:moveTo>
                  <a:pt x="1586" y="1000"/>
                </a:moveTo>
                <a:lnTo>
                  <a:pt x="1586" y="1000"/>
                </a:lnTo>
                <a:lnTo>
                  <a:pt x="1584" y="1000"/>
                </a:lnTo>
                <a:lnTo>
                  <a:pt x="1584" y="1000"/>
                </a:lnTo>
                <a:lnTo>
                  <a:pt x="1582" y="1000"/>
                </a:lnTo>
                <a:lnTo>
                  <a:pt x="1582" y="1002"/>
                </a:lnTo>
                <a:lnTo>
                  <a:pt x="1582" y="1002"/>
                </a:lnTo>
                <a:lnTo>
                  <a:pt x="1586" y="1000"/>
                </a:lnTo>
                <a:close/>
                <a:moveTo>
                  <a:pt x="1574" y="998"/>
                </a:moveTo>
                <a:lnTo>
                  <a:pt x="1574" y="998"/>
                </a:lnTo>
                <a:lnTo>
                  <a:pt x="1574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4" y="1000"/>
                </a:lnTo>
                <a:lnTo>
                  <a:pt x="1574" y="998"/>
                </a:lnTo>
                <a:close/>
                <a:moveTo>
                  <a:pt x="1576" y="996"/>
                </a:moveTo>
                <a:lnTo>
                  <a:pt x="1576" y="996"/>
                </a:lnTo>
                <a:lnTo>
                  <a:pt x="1576" y="996"/>
                </a:lnTo>
                <a:lnTo>
                  <a:pt x="1576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6" y="1000"/>
                </a:lnTo>
                <a:lnTo>
                  <a:pt x="1576" y="1000"/>
                </a:lnTo>
                <a:lnTo>
                  <a:pt x="1576" y="996"/>
                </a:lnTo>
                <a:close/>
                <a:moveTo>
                  <a:pt x="1569" y="1313"/>
                </a:moveTo>
                <a:lnTo>
                  <a:pt x="1569" y="1315"/>
                </a:lnTo>
                <a:lnTo>
                  <a:pt x="1569" y="1315"/>
                </a:lnTo>
                <a:lnTo>
                  <a:pt x="1569" y="1313"/>
                </a:lnTo>
                <a:lnTo>
                  <a:pt x="1569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9" y="1313"/>
                </a:lnTo>
                <a:close/>
                <a:moveTo>
                  <a:pt x="1595" y="1002"/>
                </a:moveTo>
                <a:lnTo>
                  <a:pt x="1595" y="1002"/>
                </a:lnTo>
                <a:lnTo>
                  <a:pt x="1592" y="1000"/>
                </a:lnTo>
                <a:lnTo>
                  <a:pt x="1592" y="1000"/>
                </a:lnTo>
                <a:lnTo>
                  <a:pt x="1592" y="1002"/>
                </a:lnTo>
                <a:lnTo>
                  <a:pt x="1592" y="1002"/>
                </a:lnTo>
                <a:lnTo>
                  <a:pt x="1590" y="1002"/>
                </a:lnTo>
                <a:lnTo>
                  <a:pt x="1592" y="1002"/>
                </a:lnTo>
                <a:lnTo>
                  <a:pt x="1595" y="1002"/>
                </a:lnTo>
                <a:close/>
                <a:moveTo>
                  <a:pt x="1534" y="1015"/>
                </a:moveTo>
                <a:lnTo>
                  <a:pt x="1532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5"/>
                </a:lnTo>
                <a:close/>
                <a:moveTo>
                  <a:pt x="2334" y="174"/>
                </a:moveTo>
                <a:lnTo>
                  <a:pt x="2332" y="174"/>
                </a:lnTo>
                <a:lnTo>
                  <a:pt x="2330" y="174"/>
                </a:lnTo>
                <a:lnTo>
                  <a:pt x="2328" y="176"/>
                </a:lnTo>
                <a:lnTo>
                  <a:pt x="2328" y="183"/>
                </a:lnTo>
                <a:lnTo>
                  <a:pt x="2330" y="187"/>
                </a:lnTo>
                <a:lnTo>
                  <a:pt x="2330" y="189"/>
                </a:lnTo>
                <a:lnTo>
                  <a:pt x="2332" y="189"/>
                </a:lnTo>
                <a:lnTo>
                  <a:pt x="2334" y="185"/>
                </a:lnTo>
                <a:lnTo>
                  <a:pt x="2334" y="180"/>
                </a:lnTo>
                <a:lnTo>
                  <a:pt x="2334" y="176"/>
                </a:lnTo>
                <a:lnTo>
                  <a:pt x="2334" y="174"/>
                </a:lnTo>
                <a:close/>
                <a:moveTo>
                  <a:pt x="2343" y="277"/>
                </a:moveTo>
                <a:lnTo>
                  <a:pt x="2353" y="277"/>
                </a:lnTo>
                <a:lnTo>
                  <a:pt x="2355" y="277"/>
                </a:lnTo>
                <a:lnTo>
                  <a:pt x="2355" y="273"/>
                </a:lnTo>
                <a:lnTo>
                  <a:pt x="2351" y="273"/>
                </a:lnTo>
                <a:lnTo>
                  <a:pt x="2349" y="271"/>
                </a:lnTo>
                <a:lnTo>
                  <a:pt x="2349" y="269"/>
                </a:lnTo>
                <a:lnTo>
                  <a:pt x="2347" y="266"/>
                </a:lnTo>
                <a:lnTo>
                  <a:pt x="2345" y="266"/>
                </a:lnTo>
                <a:lnTo>
                  <a:pt x="2340" y="269"/>
                </a:lnTo>
                <a:lnTo>
                  <a:pt x="2338" y="266"/>
                </a:lnTo>
                <a:lnTo>
                  <a:pt x="2334" y="269"/>
                </a:lnTo>
                <a:lnTo>
                  <a:pt x="2334" y="271"/>
                </a:lnTo>
                <a:lnTo>
                  <a:pt x="2334" y="275"/>
                </a:lnTo>
                <a:lnTo>
                  <a:pt x="2336" y="277"/>
                </a:lnTo>
                <a:lnTo>
                  <a:pt x="2343" y="277"/>
                </a:lnTo>
                <a:close/>
                <a:moveTo>
                  <a:pt x="2338" y="248"/>
                </a:moveTo>
                <a:lnTo>
                  <a:pt x="2338" y="237"/>
                </a:lnTo>
                <a:lnTo>
                  <a:pt x="2336" y="229"/>
                </a:lnTo>
                <a:lnTo>
                  <a:pt x="2334" y="227"/>
                </a:lnTo>
                <a:lnTo>
                  <a:pt x="2332" y="227"/>
                </a:lnTo>
                <a:lnTo>
                  <a:pt x="2332" y="231"/>
                </a:lnTo>
                <a:lnTo>
                  <a:pt x="2332" y="235"/>
                </a:lnTo>
                <a:lnTo>
                  <a:pt x="2336" y="248"/>
                </a:lnTo>
                <a:lnTo>
                  <a:pt x="2338" y="248"/>
                </a:lnTo>
                <a:close/>
                <a:moveTo>
                  <a:pt x="2347" y="134"/>
                </a:moveTo>
                <a:lnTo>
                  <a:pt x="2353" y="130"/>
                </a:lnTo>
                <a:lnTo>
                  <a:pt x="2355" y="126"/>
                </a:lnTo>
                <a:lnTo>
                  <a:pt x="2355" y="124"/>
                </a:lnTo>
                <a:lnTo>
                  <a:pt x="2347" y="122"/>
                </a:lnTo>
                <a:lnTo>
                  <a:pt x="2338" y="124"/>
                </a:lnTo>
                <a:lnTo>
                  <a:pt x="2332" y="126"/>
                </a:lnTo>
                <a:lnTo>
                  <a:pt x="2330" y="128"/>
                </a:lnTo>
                <a:lnTo>
                  <a:pt x="2332" y="132"/>
                </a:lnTo>
                <a:lnTo>
                  <a:pt x="2338" y="132"/>
                </a:lnTo>
                <a:lnTo>
                  <a:pt x="2347" y="134"/>
                </a:lnTo>
                <a:close/>
                <a:moveTo>
                  <a:pt x="2349" y="193"/>
                </a:moveTo>
                <a:lnTo>
                  <a:pt x="2345" y="197"/>
                </a:lnTo>
                <a:lnTo>
                  <a:pt x="2345" y="197"/>
                </a:lnTo>
                <a:lnTo>
                  <a:pt x="2345" y="199"/>
                </a:lnTo>
                <a:lnTo>
                  <a:pt x="2347" y="199"/>
                </a:lnTo>
                <a:lnTo>
                  <a:pt x="2351" y="197"/>
                </a:lnTo>
                <a:lnTo>
                  <a:pt x="2353" y="195"/>
                </a:lnTo>
                <a:lnTo>
                  <a:pt x="2351" y="193"/>
                </a:lnTo>
                <a:lnTo>
                  <a:pt x="2349" y="191"/>
                </a:lnTo>
                <a:lnTo>
                  <a:pt x="2349" y="193"/>
                </a:lnTo>
                <a:close/>
                <a:moveTo>
                  <a:pt x="2202" y="396"/>
                </a:moveTo>
                <a:lnTo>
                  <a:pt x="2202" y="398"/>
                </a:lnTo>
                <a:lnTo>
                  <a:pt x="2202" y="401"/>
                </a:lnTo>
                <a:lnTo>
                  <a:pt x="2202" y="401"/>
                </a:lnTo>
                <a:lnTo>
                  <a:pt x="2202" y="401"/>
                </a:lnTo>
                <a:lnTo>
                  <a:pt x="2204" y="401"/>
                </a:lnTo>
                <a:lnTo>
                  <a:pt x="2206" y="401"/>
                </a:lnTo>
                <a:lnTo>
                  <a:pt x="2215" y="398"/>
                </a:lnTo>
                <a:lnTo>
                  <a:pt x="2223" y="398"/>
                </a:lnTo>
                <a:lnTo>
                  <a:pt x="2225" y="401"/>
                </a:lnTo>
                <a:lnTo>
                  <a:pt x="2227" y="401"/>
                </a:lnTo>
                <a:lnTo>
                  <a:pt x="2227" y="401"/>
                </a:lnTo>
                <a:lnTo>
                  <a:pt x="2229" y="401"/>
                </a:lnTo>
                <a:lnTo>
                  <a:pt x="2231" y="398"/>
                </a:lnTo>
                <a:lnTo>
                  <a:pt x="2234" y="396"/>
                </a:lnTo>
                <a:lnTo>
                  <a:pt x="2240" y="396"/>
                </a:lnTo>
                <a:lnTo>
                  <a:pt x="2240" y="394"/>
                </a:lnTo>
                <a:lnTo>
                  <a:pt x="2240" y="394"/>
                </a:lnTo>
                <a:lnTo>
                  <a:pt x="2240" y="394"/>
                </a:lnTo>
                <a:lnTo>
                  <a:pt x="2238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0"/>
                </a:lnTo>
                <a:lnTo>
                  <a:pt x="2240" y="388"/>
                </a:lnTo>
                <a:lnTo>
                  <a:pt x="2240" y="388"/>
                </a:lnTo>
                <a:lnTo>
                  <a:pt x="2236" y="388"/>
                </a:lnTo>
                <a:lnTo>
                  <a:pt x="2236" y="388"/>
                </a:lnTo>
                <a:lnTo>
                  <a:pt x="2236" y="386"/>
                </a:lnTo>
                <a:lnTo>
                  <a:pt x="2234" y="386"/>
                </a:lnTo>
                <a:lnTo>
                  <a:pt x="2225" y="388"/>
                </a:lnTo>
                <a:lnTo>
                  <a:pt x="2221" y="390"/>
                </a:lnTo>
                <a:lnTo>
                  <a:pt x="2217" y="390"/>
                </a:lnTo>
                <a:lnTo>
                  <a:pt x="2213" y="390"/>
                </a:lnTo>
                <a:lnTo>
                  <a:pt x="2211" y="390"/>
                </a:lnTo>
                <a:lnTo>
                  <a:pt x="2208" y="390"/>
                </a:lnTo>
                <a:lnTo>
                  <a:pt x="2206" y="390"/>
                </a:lnTo>
                <a:lnTo>
                  <a:pt x="2206" y="392"/>
                </a:lnTo>
                <a:lnTo>
                  <a:pt x="2206" y="394"/>
                </a:lnTo>
                <a:lnTo>
                  <a:pt x="2204" y="396"/>
                </a:lnTo>
                <a:lnTo>
                  <a:pt x="2202" y="396"/>
                </a:lnTo>
                <a:close/>
                <a:moveTo>
                  <a:pt x="2405" y="1208"/>
                </a:moveTo>
                <a:lnTo>
                  <a:pt x="2405" y="1208"/>
                </a:lnTo>
                <a:lnTo>
                  <a:pt x="2405" y="1210"/>
                </a:lnTo>
                <a:lnTo>
                  <a:pt x="2403" y="1212"/>
                </a:lnTo>
                <a:lnTo>
                  <a:pt x="2401" y="1216"/>
                </a:lnTo>
                <a:lnTo>
                  <a:pt x="2399" y="1216"/>
                </a:lnTo>
                <a:lnTo>
                  <a:pt x="2397" y="1216"/>
                </a:lnTo>
                <a:lnTo>
                  <a:pt x="2399" y="1218"/>
                </a:lnTo>
                <a:lnTo>
                  <a:pt x="2399" y="1218"/>
                </a:lnTo>
                <a:lnTo>
                  <a:pt x="2401" y="1216"/>
                </a:lnTo>
                <a:lnTo>
                  <a:pt x="2405" y="1214"/>
                </a:lnTo>
                <a:lnTo>
                  <a:pt x="2408" y="1212"/>
                </a:lnTo>
                <a:lnTo>
                  <a:pt x="2408" y="1210"/>
                </a:lnTo>
                <a:lnTo>
                  <a:pt x="2408" y="1208"/>
                </a:lnTo>
                <a:lnTo>
                  <a:pt x="2408" y="1208"/>
                </a:lnTo>
                <a:lnTo>
                  <a:pt x="2408" y="1208"/>
                </a:lnTo>
                <a:lnTo>
                  <a:pt x="2405" y="1208"/>
                </a:lnTo>
                <a:close/>
                <a:moveTo>
                  <a:pt x="1856" y="390"/>
                </a:moveTo>
                <a:lnTo>
                  <a:pt x="1859" y="390"/>
                </a:lnTo>
                <a:lnTo>
                  <a:pt x="1861" y="390"/>
                </a:lnTo>
                <a:lnTo>
                  <a:pt x="1861" y="390"/>
                </a:lnTo>
                <a:lnTo>
                  <a:pt x="1856" y="388"/>
                </a:lnTo>
                <a:lnTo>
                  <a:pt x="1854" y="388"/>
                </a:lnTo>
                <a:lnTo>
                  <a:pt x="1852" y="388"/>
                </a:lnTo>
                <a:lnTo>
                  <a:pt x="1852" y="390"/>
                </a:lnTo>
                <a:lnTo>
                  <a:pt x="1852" y="390"/>
                </a:lnTo>
                <a:lnTo>
                  <a:pt x="1852" y="390"/>
                </a:lnTo>
                <a:lnTo>
                  <a:pt x="1856" y="390"/>
                </a:lnTo>
                <a:close/>
                <a:moveTo>
                  <a:pt x="1831" y="386"/>
                </a:moveTo>
                <a:lnTo>
                  <a:pt x="1831" y="386"/>
                </a:lnTo>
                <a:lnTo>
                  <a:pt x="1833" y="386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2"/>
                </a:lnTo>
                <a:lnTo>
                  <a:pt x="1833" y="380"/>
                </a:lnTo>
                <a:lnTo>
                  <a:pt x="1831" y="380"/>
                </a:lnTo>
                <a:lnTo>
                  <a:pt x="1829" y="380"/>
                </a:lnTo>
                <a:lnTo>
                  <a:pt x="1827" y="382"/>
                </a:lnTo>
                <a:lnTo>
                  <a:pt x="1827" y="384"/>
                </a:lnTo>
                <a:lnTo>
                  <a:pt x="1825" y="384"/>
                </a:lnTo>
                <a:lnTo>
                  <a:pt x="1827" y="384"/>
                </a:lnTo>
                <a:lnTo>
                  <a:pt x="1827" y="384"/>
                </a:lnTo>
                <a:lnTo>
                  <a:pt x="1831" y="386"/>
                </a:lnTo>
                <a:close/>
                <a:moveTo>
                  <a:pt x="2410" y="1204"/>
                </a:moveTo>
                <a:lnTo>
                  <a:pt x="2412" y="1204"/>
                </a:lnTo>
                <a:lnTo>
                  <a:pt x="2412" y="1204"/>
                </a:lnTo>
                <a:lnTo>
                  <a:pt x="2414" y="1201"/>
                </a:lnTo>
                <a:lnTo>
                  <a:pt x="2414" y="1199"/>
                </a:lnTo>
                <a:lnTo>
                  <a:pt x="2412" y="1199"/>
                </a:lnTo>
                <a:lnTo>
                  <a:pt x="2412" y="1199"/>
                </a:lnTo>
                <a:lnTo>
                  <a:pt x="2412" y="1201"/>
                </a:lnTo>
                <a:lnTo>
                  <a:pt x="2410" y="1201"/>
                </a:lnTo>
                <a:lnTo>
                  <a:pt x="2408" y="1201"/>
                </a:lnTo>
                <a:lnTo>
                  <a:pt x="2408" y="1204"/>
                </a:lnTo>
                <a:lnTo>
                  <a:pt x="2408" y="1206"/>
                </a:lnTo>
                <a:lnTo>
                  <a:pt x="2408" y="1206"/>
                </a:lnTo>
                <a:lnTo>
                  <a:pt x="2410" y="1204"/>
                </a:lnTo>
                <a:close/>
                <a:moveTo>
                  <a:pt x="2259" y="1390"/>
                </a:moveTo>
                <a:lnTo>
                  <a:pt x="2257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2"/>
                </a:lnTo>
                <a:lnTo>
                  <a:pt x="2257" y="1390"/>
                </a:lnTo>
                <a:lnTo>
                  <a:pt x="2257" y="1390"/>
                </a:lnTo>
                <a:lnTo>
                  <a:pt x="2259" y="1392"/>
                </a:lnTo>
                <a:lnTo>
                  <a:pt x="2259" y="1390"/>
                </a:lnTo>
                <a:lnTo>
                  <a:pt x="2259" y="1390"/>
                </a:lnTo>
                <a:lnTo>
                  <a:pt x="2259" y="1390"/>
                </a:lnTo>
                <a:close/>
                <a:moveTo>
                  <a:pt x="2351" y="1206"/>
                </a:moveTo>
                <a:lnTo>
                  <a:pt x="2349" y="1206"/>
                </a:lnTo>
                <a:lnTo>
                  <a:pt x="2349" y="1206"/>
                </a:lnTo>
                <a:lnTo>
                  <a:pt x="2347" y="1208"/>
                </a:lnTo>
                <a:lnTo>
                  <a:pt x="2349" y="1210"/>
                </a:lnTo>
                <a:lnTo>
                  <a:pt x="2349" y="1212"/>
                </a:lnTo>
                <a:lnTo>
                  <a:pt x="2349" y="1212"/>
                </a:lnTo>
                <a:lnTo>
                  <a:pt x="2351" y="1210"/>
                </a:lnTo>
                <a:lnTo>
                  <a:pt x="2351" y="1210"/>
                </a:lnTo>
                <a:lnTo>
                  <a:pt x="2351" y="1208"/>
                </a:lnTo>
                <a:lnTo>
                  <a:pt x="2351" y="1208"/>
                </a:lnTo>
                <a:lnTo>
                  <a:pt x="2351" y="1206"/>
                </a:lnTo>
                <a:close/>
                <a:moveTo>
                  <a:pt x="2347" y="1222"/>
                </a:moveTo>
                <a:lnTo>
                  <a:pt x="2345" y="1222"/>
                </a:lnTo>
                <a:lnTo>
                  <a:pt x="2345" y="1222"/>
                </a:lnTo>
                <a:lnTo>
                  <a:pt x="2345" y="1222"/>
                </a:lnTo>
                <a:lnTo>
                  <a:pt x="2347" y="1224"/>
                </a:lnTo>
                <a:lnTo>
                  <a:pt x="2349" y="1222"/>
                </a:lnTo>
                <a:lnTo>
                  <a:pt x="2349" y="1220"/>
                </a:lnTo>
                <a:lnTo>
                  <a:pt x="2347" y="1222"/>
                </a:lnTo>
                <a:close/>
                <a:moveTo>
                  <a:pt x="2361" y="562"/>
                </a:moveTo>
                <a:lnTo>
                  <a:pt x="2366" y="562"/>
                </a:lnTo>
                <a:lnTo>
                  <a:pt x="2366" y="562"/>
                </a:lnTo>
                <a:lnTo>
                  <a:pt x="2370" y="560"/>
                </a:lnTo>
                <a:lnTo>
                  <a:pt x="2372" y="558"/>
                </a:lnTo>
                <a:lnTo>
                  <a:pt x="2376" y="556"/>
                </a:lnTo>
                <a:lnTo>
                  <a:pt x="2378" y="554"/>
                </a:lnTo>
                <a:lnTo>
                  <a:pt x="2382" y="552"/>
                </a:lnTo>
                <a:lnTo>
                  <a:pt x="2387" y="552"/>
                </a:lnTo>
                <a:lnTo>
                  <a:pt x="2391" y="552"/>
                </a:lnTo>
                <a:lnTo>
                  <a:pt x="2391" y="552"/>
                </a:lnTo>
                <a:lnTo>
                  <a:pt x="2393" y="549"/>
                </a:lnTo>
                <a:lnTo>
                  <a:pt x="2395" y="549"/>
                </a:lnTo>
                <a:lnTo>
                  <a:pt x="2397" y="547"/>
                </a:lnTo>
                <a:lnTo>
                  <a:pt x="2397" y="547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3"/>
                </a:lnTo>
                <a:lnTo>
                  <a:pt x="2399" y="543"/>
                </a:lnTo>
                <a:lnTo>
                  <a:pt x="2399" y="541"/>
                </a:lnTo>
                <a:lnTo>
                  <a:pt x="2401" y="541"/>
                </a:lnTo>
                <a:lnTo>
                  <a:pt x="2403" y="541"/>
                </a:lnTo>
                <a:lnTo>
                  <a:pt x="2403" y="541"/>
                </a:lnTo>
                <a:lnTo>
                  <a:pt x="2405" y="541"/>
                </a:lnTo>
                <a:lnTo>
                  <a:pt x="2408" y="539"/>
                </a:lnTo>
                <a:lnTo>
                  <a:pt x="2408" y="537"/>
                </a:lnTo>
                <a:lnTo>
                  <a:pt x="2408" y="537"/>
                </a:lnTo>
                <a:lnTo>
                  <a:pt x="2408" y="535"/>
                </a:lnTo>
                <a:lnTo>
                  <a:pt x="2408" y="535"/>
                </a:lnTo>
                <a:lnTo>
                  <a:pt x="2410" y="535"/>
                </a:lnTo>
                <a:lnTo>
                  <a:pt x="2412" y="535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08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08" y="528"/>
                </a:lnTo>
                <a:lnTo>
                  <a:pt x="2408" y="526"/>
                </a:lnTo>
                <a:lnTo>
                  <a:pt x="2408" y="526"/>
                </a:lnTo>
                <a:lnTo>
                  <a:pt x="2410" y="526"/>
                </a:lnTo>
                <a:lnTo>
                  <a:pt x="2410" y="526"/>
                </a:lnTo>
                <a:lnTo>
                  <a:pt x="2410" y="524"/>
                </a:lnTo>
                <a:lnTo>
                  <a:pt x="2410" y="524"/>
                </a:lnTo>
                <a:lnTo>
                  <a:pt x="2410" y="522"/>
                </a:lnTo>
                <a:lnTo>
                  <a:pt x="2410" y="522"/>
                </a:lnTo>
                <a:lnTo>
                  <a:pt x="2410" y="522"/>
                </a:lnTo>
                <a:lnTo>
                  <a:pt x="2408" y="522"/>
                </a:lnTo>
                <a:lnTo>
                  <a:pt x="2408" y="522"/>
                </a:lnTo>
                <a:lnTo>
                  <a:pt x="2405" y="520"/>
                </a:lnTo>
                <a:lnTo>
                  <a:pt x="2403" y="520"/>
                </a:lnTo>
                <a:lnTo>
                  <a:pt x="2401" y="520"/>
                </a:lnTo>
                <a:lnTo>
                  <a:pt x="2397" y="522"/>
                </a:lnTo>
                <a:lnTo>
                  <a:pt x="2399" y="520"/>
                </a:lnTo>
                <a:lnTo>
                  <a:pt x="2401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6"/>
                </a:lnTo>
                <a:lnTo>
                  <a:pt x="2399" y="516"/>
                </a:lnTo>
                <a:lnTo>
                  <a:pt x="2395" y="518"/>
                </a:lnTo>
                <a:lnTo>
                  <a:pt x="2393" y="518"/>
                </a:lnTo>
                <a:lnTo>
                  <a:pt x="2393" y="516"/>
                </a:lnTo>
                <a:lnTo>
                  <a:pt x="2395" y="516"/>
                </a:lnTo>
                <a:lnTo>
                  <a:pt x="2395" y="514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0"/>
                </a:lnTo>
                <a:lnTo>
                  <a:pt x="2393" y="510"/>
                </a:lnTo>
                <a:lnTo>
                  <a:pt x="2393" y="512"/>
                </a:lnTo>
                <a:lnTo>
                  <a:pt x="2391" y="510"/>
                </a:lnTo>
                <a:lnTo>
                  <a:pt x="2389" y="510"/>
                </a:lnTo>
                <a:lnTo>
                  <a:pt x="2389" y="510"/>
                </a:lnTo>
                <a:lnTo>
                  <a:pt x="2391" y="508"/>
                </a:lnTo>
                <a:lnTo>
                  <a:pt x="2391" y="505"/>
                </a:lnTo>
                <a:lnTo>
                  <a:pt x="2393" y="503"/>
                </a:lnTo>
                <a:lnTo>
                  <a:pt x="2395" y="503"/>
                </a:lnTo>
                <a:lnTo>
                  <a:pt x="2397" y="503"/>
                </a:lnTo>
                <a:lnTo>
                  <a:pt x="2397" y="503"/>
                </a:lnTo>
                <a:lnTo>
                  <a:pt x="2395" y="503"/>
                </a:lnTo>
                <a:lnTo>
                  <a:pt x="2393" y="503"/>
                </a:lnTo>
                <a:lnTo>
                  <a:pt x="2391" y="503"/>
                </a:lnTo>
                <a:lnTo>
                  <a:pt x="2389" y="505"/>
                </a:lnTo>
                <a:lnTo>
                  <a:pt x="2387" y="505"/>
                </a:lnTo>
                <a:lnTo>
                  <a:pt x="2384" y="505"/>
                </a:lnTo>
                <a:lnTo>
                  <a:pt x="2382" y="505"/>
                </a:lnTo>
                <a:lnTo>
                  <a:pt x="2380" y="505"/>
                </a:lnTo>
                <a:lnTo>
                  <a:pt x="2380" y="505"/>
                </a:lnTo>
                <a:lnTo>
                  <a:pt x="2380" y="503"/>
                </a:lnTo>
                <a:lnTo>
                  <a:pt x="2380" y="501"/>
                </a:lnTo>
                <a:lnTo>
                  <a:pt x="2378" y="501"/>
                </a:lnTo>
                <a:lnTo>
                  <a:pt x="2376" y="499"/>
                </a:lnTo>
                <a:lnTo>
                  <a:pt x="2376" y="499"/>
                </a:lnTo>
                <a:lnTo>
                  <a:pt x="2372" y="499"/>
                </a:lnTo>
                <a:lnTo>
                  <a:pt x="2370" y="499"/>
                </a:lnTo>
                <a:lnTo>
                  <a:pt x="2368" y="501"/>
                </a:lnTo>
                <a:lnTo>
                  <a:pt x="2370" y="505"/>
                </a:lnTo>
                <a:lnTo>
                  <a:pt x="2370" y="505"/>
                </a:lnTo>
                <a:lnTo>
                  <a:pt x="2370" y="508"/>
                </a:lnTo>
                <a:lnTo>
                  <a:pt x="2368" y="508"/>
                </a:lnTo>
                <a:lnTo>
                  <a:pt x="2366" y="508"/>
                </a:lnTo>
                <a:lnTo>
                  <a:pt x="2364" y="510"/>
                </a:lnTo>
                <a:lnTo>
                  <a:pt x="2364" y="508"/>
                </a:lnTo>
                <a:lnTo>
                  <a:pt x="2361" y="508"/>
                </a:lnTo>
                <a:lnTo>
                  <a:pt x="2361" y="508"/>
                </a:lnTo>
                <a:lnTo>
                  <a:pt x="2359" y="508"/>
                </a:lnTo>
                <a:lnTo>
                  <a:pt x="2359" y="508"/>
                </a:lnTo>
                <a:lnTo>
                  <a:pt x="2357" y="510"/>
                </a:lnTo>
                <a:lnTo>
                  <a:pt x="2355" y="512"/>
                </a:lnTo>
                <a:lnTo>
                  <a:pt x="2355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49" y="510"/>
                </a:lnTo>
                <a:lnTo>
                  <a:pt x="2349" y="508"/>
                </a:lnTo>
                <a:lnTo>
                  <a:pt x="2345" y="508"/>
                </a:lnTo>
                <a:lnTo>
                  <a:pt x="2343" y="508"/>
                </a:lnTo>
                <a:lnTo>
                  <a:pt x="2343" y="508"/>
                </a:lnTo>
                <a:lnTo>
                  <a:pt x="2343" y="510"/>
                </a:lnTo>
                <a:lnTo>
                  <a:pt x="2345" y="514"/>
                </a:lnTo>
                <a:lnTo>
                  <a:pt x="2345" y="516"/>
                </a:lnTo>
                <a:lnTo>
                  <a:pt x="2345" y="516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3" y="514"/>
                </a:lnTo>
                <a:lnTo>
                  <a:pt x="2340" y="512"/>
                </a:lnTo>
                <a:lnTo>
                  <a:pt x="2338" y="510"/>
                </a:lnTo>
                <a:lnTo>
                  <a:pt x="2336" y="508"/>
                </a:lnTo>
                <a:lnTo>
                  <a:pt x="2336" y="508"/>
                </a:lnTo>
                <a:lnTo>
                  <a:pt x="2334" y="508"/>
                </a:lnTo>
                <a:lnTo>
                  <a:pt x="2334" y="508"/>
                </a:lnTo>
                <a:lnTo>
                  <a:pt x="2332" y="508"/>
                </a:lnTo>
                <a:lnTo>
                  <a:pt x="2332" y="510"/>
                </a:lnTo>
                <a:lnTo>
                  <a:pt x="2330" y="510"/>
                </a:lnTo>
                <a:lnTo>
                  <a:pt x="2328" y="510"/>
                </a:lnTo>
                <a:lnTo>
                  <a:pt x="2326" y="512"/>
                </a:lnTo>
                <a:lnTo>
                  <a:pt x="2326" y="512"/>
                </a:lnTo>
                <a:lnTo>
                  <a:pt x="2326" y="516"/>
                </a:lnTo>
                <a:lnTo>
                  <a:pt x="2326" y="516"/>
                </a:lnTo>
                <a:lnTo>
                  <a:pt x="2326" y="518"/>
                </a:lnTo>
                <a:lnTo>
                  <a:pt x="2326" y="518"/>
                </a:lnTo>
                <a:lnTo>
                  <a:pt x="2324" y="516"/>
                </a:lnTo>
                <a:lnTo>
                  <a:pt x="2324" y="516"/>
                </a:lnTo>
                <a:lnTo>
                  <a:pt x="2322" y="514"/>
                </a:lnTo>
                <a:lnTo>
                  <a:pt x="2320" y="514"/>
                </a:lnTo>
                <a:lnTo>
                  <a:pt x="2317" y="510"/>
                </a:lnTo>
                <a:lnTo>
                  <a:pt x="2317" y="510"/>
                </a:lnTo>
                <a:lnTo>
                  <a:pt x="2315" y="510"/>
                </a:lnTo>
                <a:lnTo>
                  <a:pt x="2313" y="510"/>
                </a:lnTo>
                <a:lnTo>
                  <a:pt x="2313" y="512"/>
                </a:lnTo>
                <a:lnTo>
                  <a:pt x="2313" y="514"/>
                </a:lnTo>
                <a:lnTo>
                  <a:pt x="2313" y="516"/>
                </a:lnTo>
                <a:lnTo>
                  <a:pt x="2313" y="518"/>
                </a:lnTo>
                <a:lnTo>
                  <a:pt x="2311" y="520"/>
                </a:lnTo>
                <a:lnTo>
                  <a:pt x="2311" y="522"/>
                </a:lnTo>
                <a:lnTo>
                  <a:pt x="2311" y="522"/>
                </a:lnTo>
                <a:lnTo>
                  <a:pt x="2309" y="522"/>
                </a:lnTo>
                <a:lnTo>
                  <a:pt x="2309" y="520"/>
                </a:lnTo>
                <a:lnTo>
                  <a:pt x="2309" y="520"/>
                </a:lnTo>
                <a:lnTo>
                  <a:pt x="2307" y="520"/>
                </a:lnTo>
                <a:lnTo>
                  <a:pt x="2307" y="520"/>
                </a:lnTo>
                <a:lnTo>
                  <a:pt x="2305" y="522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6"/>
                </a:lnTo>
                <a:lnTo>
                  <a:pt x="2303" y="528"/>
                </a:lnTo>
                <a:lnTo>
                  <a:pt x="2301" y="528"/>
                </a:lnTo>
                <a:lnTo>
                  <a:pt x="2301" y="528"/>
                </a:lnTo>
                <a:lnTo>
                  <a:pt x="2301" y="524"/>
                </a:lnTo>
                <a:lnTo>
                  <a:pt x="2299" y="524"/>
                </a:lnTo>
                <a:lnTo>
                  <a:pt x="2299" y="524"/>
                </a:lnTo>
                <a:lnTo>
                  <a:pt x="2296" y="524"/>
                </a:lnTo>
                <a:lnTo>
                  <a:pt x="2296" y="524"/>
                </a:lnTo>
                <a:lnTo>
                  <a:pt x="2299" y="524"/>
                </a:lnTo>
                <a:lnTo>
                  <a:pt x="2299" y="522"/>
                </a:lnTo>
                <a:lnTo>
                  <a:pt x="2299" y="522"/>
                </a:lnTo>
                <a:lnTo>
                  <a:pt x="2299" y="522"/>
                </a:lnTo>
                <a:lnTo>
                  <a:pt x="2296" y="522"/>
                </a:lnTo>
                <a:lnTo>
                  <a:pt x="2296" y="522"/>
                </a:lnTo>
                <a:lnTo>
                  <a:pt x="2296" y="520"/>
                </a:lnTo>
                <a:lnTo>
                  <a:pt x="2296" y="520"/>
                </a:lnTo>
                <a:lnTo>
                  <a:pt x="2294" y="520"/>
                </a:lnTo>
                <a:lnTo>
                  <a:pt x="2294" y="518"/>
                </a:lnTo>
                <a:lnTo>
                  <a:pt x="2296" y="518"/>
                </a:lnTo>
                <a:lnTo>
                  <a:pt x="2296" y="518"/>
                </a:lnTo>
                <a:lnTo>
                  <a:pt x="2299" y="518"/>
                </a:lnTo>
                <a:lnTo>
                  <a:pt x="2299" y="514"/>
                </a:lnTo>
                <a:lnTo>
                  <a:pt x="2299" y="514"/>
                </a:lnTo>
                <a:lnTo>
                  <a:pt x="2299" y="514"/>
                </a:lnTo>
                <a:lnTo>
                  <a:pt x="2296" y="512"/>
                </a:lnTo>
                <a:lnTo>
                  <a:pt x="2296" y="512"/>
                </a:lnTo>
                <a:lnTo>
                  <a:pt x="2296" y="512"/>
                </a:lnTo>
                <a:lnTo>
                  <a:pt x="2299" y="512"/>
                </a:lnTo>
                <a:lnTo>
                  <a:pt x="2299" y="512"/>
                </a:lnTo>
                <a:lnTo>
                  <a:pt x="2294" y="510"/>
                </a:lnTo>
                <a:lnTo>
                  <a:pt x="2292" y="508"/>
                </a:lnTo>
                <a:lnTo>
                  <a:pt x="2290" y="505"/>
                </a:lnTo>
                <a:lnTo>
                  <a:pt x="2290" y="505"/>
                </a:lnTo>
                <a:lnTo>
                  <a:pt x="2286" y="503"/>
                </a:lnTo>
                <a:lnTo>
                  <a:pt x="2284" y="503"/>
                </a:lnTo>
                <a:lnTo>
                  <a:pt x="2282" y="501"/>
                </a:lnTo>
                <a:lnTo>
                  <a:pt x="2282" y="501"/>
                </a:lnTo>
                <a:lnTo>
                  <a:pt x="2278" y="501"/>
                </a:lnTo>
                <a:lnTo>
                  <a:pt x="2276" y="501"/>
                </a:lnTo>
                <a:lnTo>
                  <a:pt x="2276" y="501"/>
                </a:lnTo>
                <a:lnTo>
                  <a:pt x="2273" y="503"/>
                </a:lnTo>
                <a:lnTo>
                  <a:pt x="2273" y="503"/>
                </a:lnTo>
                <a:lnTo>
                  <a:pt x="2273" y="503"/>
                </a:lnTo>
                <a:lnTo>
                  <a:pt x="2276" y="503"/>
                </a:lnTo>
                <a:lnTo>
                  <a:pt x="2278" y="503"/>
                </a:lnTo>
                <a:lnTo>
                  <a:pt x="2280" y="503"/>
                </a:lnTo>
                <a:lnTo>
                  <a:pt x="2280" y="503"/>
                </a:lnTo>
                <a:lnTo>
                  <a:pt x="2280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78" y="505"/>
                </a:lnTo>
                <a:lnTo>
                  <a:pt x="2276" y="505"/>
                </a:lnTo>
                <a:lnTo>
                  <a:pt x="2276" y="505"/>
                </a:lnTo>
                <a:lnTo>
                  <a:pt x="2276" y="508"/>
                </a:lnTo>
                <a:lnTo>
                  <a:pt x="2276" y="508"/>
                </a:lnTo>
                <a:lnTo>
                  <a:pt x="2278" y="508"/>
                </a:lnTo>
                <a:lnTo>
                  <a:pt x="2282" y="510"/>
                </a:lnTo>
                <a:lnTo>
                  <a:pt x="2282" y="510"/>
                </a:lnTo>
                <a:lnTo>
                  <a:pt x="2284" y="512"/>
                </a:lnTo>
                <a:lnTo>
                  <a:pt x="2282" y="514"/>
                </a:lnTo>
                <a:lnTo>
                  <a:pt x="2282" y="514"/>
                </a:lnTo>
                <a:lnTo>
                  <a:pt x="2282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2"/>
                </a:lnTo>
                <a:lnTo>
                  <a:pt x="2280" y="512"/>
                </a:lnTo>
                <a:lnTo>
                  <a:pt x="2280" y="512"/>
                </a:lnTo>
                <a:lnTo>
                  <a:pt x="2278" y="510"/>
                </a:lnTo>
                <a:lnTo>
                  <a:pt x="2278" y="512"/>
                </a:lnTo>
                <a:lnTo>
                  <a:pt x="2278" y="512"/>
                </a:lnTo>
                <a:lnTo>
                  <a:pt x="2276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0"/>
                </a:lnTo>
                <a:lnTo>
                  <a:pt x="2273" y="510"/>
                </a:lnTo>
                <a:lnTo>
                  <a:pt x="2269" y="508"/>
                </a:lnTo>
                <a:lnTo>
                  <a:pt x="2269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10"/>
                </a:lnTo>
                <a:lnTo>
                  <a:pt x="2265" y="510"/>
                </a:lnTo>
                <a:lnTo>
                  <a:pt x="2265" y="510"/>
                </a:lnTo>
                <a:lnTo>
                  <a:pt x="2267" y="510"/>
                </a:lnTo>
                <a:lnTo>
                  <a:pt x="2269" y="512"/>
                </a:lnTo>
                <a:lnTo>
                  <a:pt x="2267" y="512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2"/>
                </a:lnTo>
                <a:lnTo>
                  <a:pt x="2263" y="512"/>
                </a:lnTo>
                <a:lnTo>
                  <a:pt x="2265" y="512"/>
                </a:lnTo>
                <a:lnTo>
                  <a:pt x="2267" y="514"/>
                </a:lnTo>
                <a:lnTo>
                  <a:pt x="2263" y="514"/>
                </a:lnTo>
                <a:lnTo>
                  <a:pt x="2263" y="514"/>
                </a:lnTo>
                <a:lnTo>
                  <a:pt x="2263" y="516"/>
                </a:lnTo>
                <a:lnTo>
                  <a:pt x="2263" y="516"/>
                </a:lnTo>
                <a:lnTo>
                  <a:pt x="2265" y="516"/>
                </a:lnTo>
                <a:lnTo>
                  <a:pt x="2267" y="518"/>
                </a:lnTo>
                <a:lnTo>
                  <a:pt x="2269" y="518"/>
                </a:lnTo>
                <a:lnTo>
                  <a:pt x="2271" y="518"/>
                </a:lnTo>
                <a:lnTo>
                  <a:pt x="2269" y="518"/>
                </a:lnTo>
                <a:lnTo>
                  <a:pt x="2267" y="518"/>
                </a:lnTo>
                <a:lnTo>
                  <a:pt x="2265" y="520"/>
                </a:lnTo>
                <a:lnTo>
                  <a:pt x="2261" y="518"/>
                </a:lnTo>
                <a:lnTo>
                  <a:pt x="2259" y="516"/>
                </a:lnTo>
                <a:lnTo>
                  <a:pt x="2259" y="516"/>
                </a:lnTo>
                <a:lnTo>
                  <a:pt x="2259" y="518"/>
                </a:lnTo>
                <a:lnTo>
                  <a:pt x="2259" y="518"/>
                </a:lnTo>
                <a:lnTo>
                  <a:pt x="2259" y="518"/>
                </a:lnTo>
                <a:lnTo>
                  <a:pt x="2261" y="520"/>
                </a:lnTo>
                <a:lnTo>
                  <a:pt x="2261" y="520"/>
                </a:lnTo>
                <a:lnTo>
                  <a:pt x="2263" y="522"/>
                </a:lnTo>
                <a:lnTo>
                  <a:pt x="2261" y="522"/>
                </a:lnTo>
                <a:lnTo>
                  <a:pt x="2259" y="520"/>
                </a:lnTo>
                <a:lnTo>
                  <a:pt x="2257" y="520"/>
                </a:lnTo>
                <a:lnTo>
                  <a:pt x="2255" y="520"/>
                </a:lnTo>
                <a:lnTo>
                  <a:pt x="2252" y="522"/>
                </a:lnTo>
                <a:lnTo>
                  <a:pt x="2252" y="524"/>
                </a:lnTo>
                <a:lnTo>
                  <a:pt x="2257" y="524"/>
                </a:lnTo>
                <a:lnTo>
                  <a:pt x="2259" y="524"/>
                </a:lnTo>
                <a:lnTo>
                  <a:pt x="2261" y="526"/>
                </a:lnTo>
                <a:lnTo>
                  <a:pt x="2263" y="524"/>
                </a:lnTo>
                <a:lnTo>
                  <a:pt x="2265" y="524"/>
                </a:lnTo>
                <a:lnTo>
                  <a:pt x="2273" y="522"/>
                </a:lnTo>
                <a:lnTo>
                  <a:pt x="2276" y="522"/>
                </a:lnTo>
                <a:lnTo>
                  <a:pt x="2278" y="522"/>
                </a:lnTo>
                <a:lnTo>
                  <a:pt x="2280" y="522"/>
                </a:lnTo>
                <a:lnTo>
                  <a:pt x="2284" y="522"/>
                </a:lnTo>
                <a:lnTo>
                  <a:pt x="2284" y="524"/>
                </a:lnTo>
                <a:lnTo>
                  <a:pt x="2288" y="524"/>
                </a:lnTo>
                <a:lnTo>
                  <a:pt x="2292" y="524"/>
                </a:lnTo>
                <a:lnTo>
                  <a:pt x="2290" y="524"/>
                </a:lnTo>
                <a:lnTo>
                  <a:pt x="2290" y="526"/>
                </a:lnTo>
                <a:lnTo>
                  <a:pt x="2286" y="526"/>
                </a:lnTo>
                <a:lnTo>
                  <a:pt x="2284" y="528"/>
                </a:lnTo>
                <a:lnTo>
                  <a:pt x="2282" y="531"/>
                </a:lnTo>
                <a:lnTo>
                  <a:pt x="2282" y="531"/>
                </a:lnTo>
                <a:lnTo>
                  <a:pt x="2284" y="531"/>
                </a:lnTo>
                <a:lnTo>
                  <a:pt x="2288" y="533"/>
                </a:lnTo>
                <a:lnTo>
                  <a:pt x="2288" y="533"/>
                </a:lnTo>
                <a:lnTo>
                  <a:pt x="2292" y="531"/>
                </a:lnTo>
                <a:lnTo>
                  <a:pt x="2292" y="531"/>
                </a:lnTo>
                <a:lnTo>
                  <a:pt x="2292" y="533"/>
                </a:lnTo>
                <a:lnTo>
                  <a:pt x="2292" y="533"/>
                </a:lnTo>
                <a:lnTo>
                  <a:pt x="2290" y="535"/>
                </a:lnTo>
                <a:lnTo>
                  <a:pt x="2284" y="535"/>
                </a:lnTo>
                <a:lnTo>
                  <a:pt x="2282" y="535"/>
                </a:lnTo>
                <a:lnTo>
                  <a:pt x="2280" y="535"/>
                </a:lnTo>
                <a:lnTo>
                  <a:pt x="2280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6" y="535"/>
                </a:lnTo>
                <a:lnTo>
                  <a:pt x="2273" y="537"/>
                </a:lnTo>
                <a:lnTo>
                  <a:pt x="2273" y="535"/>
                </a:lnTo>
                <a:lnTo>
                  <a:pt x="2271" y="535"/>
                </a:lnTo>
                <a:lnTo>
                  <a:pt x="2271" y="535"/>
                </a:lnTo>
                <a:lnTo>
                  <a:pt x="2269" y="537"/>
                </a:lnTo>
                <a:lnTo>
                  <a:pt x="2269" y="537"/>
                </a:lnTo>
                <a:lnTo>
                  <a:pt x="2267" y="537"/>
                </a:lnTo>
                <a:lnTo>
                  <a:pt x="2265" y="537"/>
                </a:lnTo>
                <a:lnTo>
                  <a:pt x="2263" y="537"/>
                </a:lnTo>
                <a:lnTo>
                  <a:pt x="2261" y="537"/>
                </a:lnTo>
                <a:lnTo>
                  <a:pt x="2261" y="537"/>
                </a:lnTo>
                <a:lnTo>
                  <a:pt x="2259" y="539"/>
                </a:lnTo>
                <a:lnTo>
                  <a:pt x="2261" y="539"/>
                </a:lnTo>
                <a:lnTo>
                  <a:pt x="2261" y="541"/>
                </a:lnTo>
                <a:lnTo>
                  <a:pt x="2261" y="541"/>
                </a:lnTo>
                <a:lnTo>
                  <a:pt x="2263" y="541"/>
                </a:lnTo>
                <a:lnTo>
                  <a:pt x="2265" y="541"/>
                </a:lnTo>
                <a:lnTo>
                  <a:pt x="2267" y="539"/>
                </a:lnTo>
                <a:lnTo>
                  <a:pt x="2269" y="539"/>
                </a:lnTo>
                <a:lnTo>
                  <a:pt x="2278" y="541"/>
                </a:lnTo>
                <a:lnTo>
                  <a:pt x="2282" y="539"/>
                </a:lnTo>
                <a:lnTo>
                  <a:pt x="2284" y="541"/>
                </a:lnTo>
                <a:lnTo>
                  <a:pt x="2286" y="541"/>
                </a:lnTo>
                <a:lnTo>
                  <a:pt x="2286" y="541"/>
                </a:lnTo>
                <a:lnTo>
                  <a:pt x="2284" y="543"/>
                </a:lnTo>
                <a:lnTo>
                  <a:pt x="2284" y="543"/>
                </a:lnTo>
                <a:lnTo>
                  <a:pt x="2284" y="545"/>
                </a:lnTo>
                <a:lnTo>
                  <a:pt x="2286" y="545"/>
                </a:lnTo>
                <a:lnTo>
                  <a:pt x="2286" y="545"/>
                </a:lnTo>
                <a:lnTo>
                  <a:pt x="2288" y="545"/>
                </a:lnTo>
                <a:lnTo>
                  <a:pt x="2290" y="545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2" y="545"/>
                </a:lnTo>
                <a:lnTo>
                  <a:pt x="2290" y="547"/>
                </a:lnTo>
                <a:lnTo>
                  <a:pt x="2288" y="547"/>
                </a:lnTo>
                <a:lnTo>
                  <a:pt x="2288" y="549"/>
                </a:lnTo>
                <a:lnTo>
                  <a:pt x="2290" y="549"/>
                </a:lnTo>
                <a:lnTo>
                  <a:pt x="2290" y="549"/>
                </a:lnTo>
                <a:lnTo>
                  <a:pt x="2288" y="549"/>
                </a:lnTo>
                <a:lnTo>
                  <a:pt x="2288" y="552"/>
                </a:lnTo>
                <a:lnTo>
                  <a:pt x="2288" y="552"/>
                </a:lnTo>
                <a:lnTo>
                  <a:pt x="2290" y="552"/>
                </a:lnTo>
                <a:lnTo>
                  <a:pt x="2294" y="549"/>
                </a:lnTo>
                <a:lnTo>
                  <a:pt x="2294" y="549"/>
                </a:lnTo>
                <a:lnTo>
                  <a:pt x="2296" y="549"/>
                </a:lnTo>
                <a:lnTo>
                  <a:pt x="2294" y="549"/>
                </a:lnTo>
                <a:lnTo>
                  <a:pt x="2294" y="549"/>
                </a:lnTo>
                <a:lnTo>
                  <a:pt x="2292" y="552"/>
                </a:lnTo>
                <a:lnTo>
                  <a:pt x="2292" y="552"/>
                </a:lnTo>
                <a:lnTo>
                  <a:pt x="2292" y="554"/>
                </a:lnTo>
                <a:lnTo>
                  <a:pt x="2290" y="554"/>
                </a:lnTo>
                <a:lnTo>
                  <a:pt x="2290" y="554"/>
                </a:lnTo>
                <a:lnTo>
                  <a:pt x="2288" y="556"/>
                </a:lnTo>
                <a:lnTo>
                  <a:pt x="2288" y="556"/>
                </a:lnTo>
                <a:lnTo>
                  <a:pt x="2286" y="558"/>
                </a:lnTo>
                <a:lnTo>
                  <a:pt x="2282" y="558"/>
                </a:lnTo>
                <a:lnTo>
                  <a:pt x="2282" y="558"/>
                </a:lnTo>
                <a:lnTo>
                  <a:pt x="2280" y="558"/>
                </a:lnTo>
                <a:lnTo>
                  <a:pt x="2280" y="556"/>
                </a:lnTo>
                <a:lnTo>
                  <a:pt x="2280" y="556"/>
                </a:lnTo>
                <a:lnTo>
                  <a:pt x="2278" y="558"/>
                </a:lnTo>
                <a:lnTo>
                  <a:pt x="2278" y="558"/>
                </a:lnTo>
                <a:lnTo>
                  <a:pt x="2278" y="560"/>
                </a:lnTo>
                <a:lnTo>
                  <a:pt x="2280" y="562"/>
                </a:lnTo>
                <a:lnTo>
                  <a:pt x="2280" y="562"/>
                </a:lnTo>
                <a:lnTo>
                  <a:pt x="2280" y="562"/>
                </a:lnTo>
                <a:lnTo>
                  <a:pt x="2284" y="562"/>
                </a:lnTo>
                <a:lnTo>
                  <a:pt x="2296" y="562"/>
                </a:lnTo>
                <a:lnTo>
                  <a:pt x="2299" y="562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0"/>
                </a:lnTo>
                <a:lnTo>
                  <a:pt x="2303" y="560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2"/>
                </a:lnTo>
                <a:lnTo>
                  <a:pt x="2305" y="562"/>
                </a:lnTo>
                <a:lnTo>
                  <a:pt x="2307" y="562"/>
                </a:lnTo>
                <a:lnTo>
                  <a:pt x="2307" y="564"/>
                </a:lnTo>
                <a:lnTo>
                  <a:pt x="2309" y="564"/>
                </a:lnTo>
                <a:lnTo>
                  <a:pt x="2309" y="564"/>
                </a:lnTo>
                <a:lnTo>
                  <a:pt x="2311" y="562"/>
                </a:lnTo>
                <a:lnTo>
                  <a:pt x="2311" y="562"/>
                </a:lnTo>
                <a:lnTo>
                  <a:pt x="2313" y="564"/>
                </a:lnTo>
                <a:lnTo>
                  <a:pt x="2313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6"/>
                </a:lnTo>
                <a:lnTo>
                  <a:pt x="2311" y="566"/>
                </a:lnTo>
                <a:lnTo>
                  <a:pt x="2315" y="568"/>
                </a:lnTo>
                <a:lnTo>
                  <a:pt x="2320" y="568"/>
                </a:lnTo>
                <a:lnTo>
                  <a:pt x="2322" y="568"/>
                </a:lnTo>
                <a:lnTo>
                  <a:pt x="2326" y="570"/>
                </a:lnTo>
                <a:lnTo>
                  <a:pt x="2328" y="570"/>
                </a:lnTo>
                <a:lnTo>
                  <a:pt x="2338" y="572"/>
                </a:lnTo>
                <a:lnTo>
                  <a:pt x="2343" y="570"/>
                </a:lnTo>
                <a:lnTo>
                  <a:pt x="2345" y="570"/>
                </a:lnTo>
                <a:lnTo>
                  <a:pt x="2343" y="568"/>
                </a:lnTo>
                <a:lnTo>
                  <a:pt x="2343" y="568"/>
                </a:lnTo>
                <a:lnTo>
                  <a:pt x="2343" y="568"/>
                </a:lnTo>
                <a:lnTo>
                  <a:pt x="2345" y="568"/>
                </a:lnTo>
                <a:lnTo>
                  <a:pt x="2345" y="570"/>
                </a:lnTo>
                <a:lnTo>
                  <a:pt x="2347" y="570"/>
                </a:lnTo>
                <a:lnTo>
                  <a:pt x="2347" y="568"/>
                </a:lnTo>
                <a:lnTo>
                  <a:pt x="2349" y="568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4"/>
                </a:lnTo>
                <a:lnTo>
                  <a:pt x="2353" y="564"/>
                </a:lnTo>
                <a:lnTo>
                  <a:pt x="2359" y="562"/>
                </a:lnTo>
                <a:lnTo>
                  <a:pt x="2361" y="562"/>
                </a:lnTo>
                <a:close/>
                <a:moveTo>
                  <a:pt x="1869" y="1635"/>
                </a:moveTo>
                <a:lnTo>
                  <a:pt x="1869" y="1635"/>
                </a:lnTo>
                <a:lnTo>
                  <a:pt x="1873" y="1633"/>
                </a:lnTo>
                <a:lnTo>
                  <a:pt x="1873" y="1633"/>
                </a:lnTo>
                <a:lnTo>
                  <a:pt x="1873" y="1631"/>
                </a:lnTo>
                <a:lnTo>
                  <a:pt x="1873" y="1631"/>
                </a:lnTo>
                <a:lnTo>
                  <a:pt x="1871" y="1631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5"/>
                </a:lnTo>
                <a:lnTo>
                  <a:pt x="1869" y="1635"/>
                </a:lnTo>
                <a:close/>
                <a:moveTo>
                  <a:pt x="1871" y="419"/>
                </a:moveTo>
                <a:lnTo>
                  <a:pt x="1873" y="417"/>
                </a:lnTo>
                <a:lnTo>
                  <a:pt x="1873" y="417"/>
                </a:lnTo>
                <a:lnTo>
                  <a:pt x="1873" y="417"/>
                </a:lnTo>
                <a:lnTo>
                  <a:pt x="1869" y="415"/>
                </a:lnTo>
                <a:lnTo>
                  <a:pt x="1867" y="415"/>
                </a:lnTo>
                <a:lnTo>
                  <a:pt x="1865" y="415"/>
                </a:lnTo>
                <a:lnTo>
                  <a:pt x="1865" y="417"/>
                </a:lnTo>
                <a:lnTo>
                  <a:pt x="1865" y="417"/>
                </a:lnTo>
                <a:lnTo>
                  <a:pt x="1865" y="419"/>
                </a:lnTo>
                <a:lnTo>
                  <a:pt x="1865" y="422"/>
                </a:lnTo>
                <a:lnTo>
                  <a:pt x="1865" y="424"/>
                </a:lnTo>
                <a:lnTo>
                  <a:pt x="1867" y="426"/>
                </a:lnTo>
                <a:lnTo>
                  <a:pt x="1867" y="426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2"/>
                </a:lnTo>
                <a:lnTo>
                  <a:pt x="1871" y="419"/>
                </a:lnTo>
                <a:close/>
                <a:moveTo>
                  <a:pt x="2255" y="1413"/>
                </a:moveTo>
                <a:lnTo>
                  <a:pt x="2252" y="1415"/>
                </a:lnTo>
                <a:lnTo>
                  <a:pt x="2252" y="1415"/>
                </a:lnTo>
                <a:lnTo>
                  <a:pt x="2252" y="1415"/>
                </a:lnTo>
                <a:lnTo>
                  <a:pt x="2255" y="1417"/>
                </a:lnTo>
                <a:lnTo>
                  <a:pt x="2255" y="1417"/>
                </a:lnTo>
                <a:lnTo>
                  <a:pt x="2255" y="1417"/>
                </a:lnTo>
                <a:lnTo>
                  <a:pt x="2257" y="1415"/>
                </a:lnTo>
                <a:lnTo>
                  <a:pt x="2255" y="1413"/>
                </a:lnTo>
                <a:lnTo>
                  <a:pt x="2255" y="1413"/>
                </a:lnTo>
                <a:close/>
                <a:moveTo>
                  <a:pt x="2267" y="1411"/>
                </a:moveTo>
                <a:lnTo>
                  <a:pt x="2265" y="1411"/>
                </a:lnTo>
                <a:lnTo>
                  <a:pt x="2265" y="1409"/>
                </a:lnTo>
                <a:lnTo>
                  <a:pt x="2263" y="1409"/>
                </a:lnTo>
                <a:lnTo>
                  <a:pt x="2263" y="1409"/>
                </a:lnTo>
                <a:lnTo>
                  <a:pt x="2263" y="1411"/>
                </a:lnTo>
                <a:lnTo>
                  <a:pt x="2263" y="1411"/>
                </a:lnTo>
                <a:lnTo>
                  <a:pt x="2263" y="1413"/>
                </a:lnTo>
                <a:lnTo>
                  <a:pt x="2265" y="1415"/>
                </a:lnTo>
                <a:lnTo>
                  <a:pt x="2265" y="1415"/>
                </a:lnTo>
                <a:lnTo>
                  <a:pt x="2267" y="1415"/>
                </a:lnTo>
                <a:lnTo>
                  <a:pt x="2267" y="1413"/>
                </a:lnTo>
                <a:lnTo>
                  <a:pt x="2267" y="1413"/>
                </a:lnTo>
                <a:lnTo>
                  <a:pt x="2267" y="1411"/>
                </a:lnTo>
                <a:close/>
                <a:moveTo>
                  <a:pt x="2276" y="1390"/>
                </a:moveTo>
                <a:lnTo>
                  <a:pt x="2276" y="1390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90"/>
                </a:lnTo>
                <a:lnTo>
                  <a:pt x="2276" y="1390"/>
                </a:lnTo>
                <a:lnTo>
                  <a:pt x="2276" y="1390"/>
                </a:lnTo>
                <a:close/>
                <a:moveTo>
                  <a:pt x="2273" y="1409"/>
                </a:moveTo>
                <a:lnTo>
                  <a:pt x="2271" y="1409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3"/>
                </a:lnTo>
                <a:lnTo>
                  <a:pt x="2271" y="1413"/>
                </a:lnTo>
                <a:lnTo>
                  <a:pt x="2273" y="1411"/>
                </a:lnTo>
                <a:lnTo>
                  <a:pt x="2273" y="1411"/>
                </a:lnTo>
                <a:lnTo>
                  <a:pt x="2273" y="1409"/>
                </a:lnTo>
                <a:close/>
                <a:moveTo>
                  <a:pt x="2278" y="1396"/>
                </a:moveTo>
                <a:lnTo>
                  <a:pt x="2278" y="1396"/>
                </a:lnTo>
                <a:lnTo>
                  <a:pt x="2278" y="1396"/>
                </a:lnTo>
                <a:lnTo>
                  <a:pt x="2276" y="1396"/>
                </a:lnTo>
                <a:lnTo>
                  <a:pt x="2276" y="1396"/>
                </a:lnTo>
                <a:lnTo>
                  <a:pt x="2276" y="1399"/>
                </a:lnTo>
                <a:lnTo>
                  <a:pt x="2276" y="1401"/>
                </a:lnTo>
                <a:lnTo>
                  <a:pt x="2278" y="1401"/>
                </a:lnTo>
                <a:lnTo>
                  <a:pt x="2280" y="1399"/>
                </a:lnTo>
                <a:lnTo>
                  <a:pt x="2280" y="1399"/>
                </a:lnTo>
                <a:lnTo>
                  <a:pt x="2280" y="1396"/>
                </a:lnTo>
                <a:lnTo>
                  <a:pt x="2278" y="1396"/>
                </a:lnTo>
                <a:close/>
                <a:moveTo>
                  <a:pt x="1934" y="631"/>
                </a:moveTo>
                <a:lnTo>
                  <a:pt x="1934" y="631"/>
                </a:lnTo>
                <a:lnTo>
                  <a:pt x="1936" y="633"/>
                </a:lnTo>
                <a:lnTo>
                  <a:pt x="1938" y="629"/>
                </a:lnTo>
                <a:lnTo>
                  <a:pt x="1938" y="629"/>
                </a:lnTo>
                <a:lnTo>
                  <a:pt x="1938" y="627"/>
                </a:lnTo>
                <a:lnTo>
                  <a:pt x="1938" y="627"/>
                </a:lnTo>
                <a:lnTo>
                  <a:pt x="1936" y="627"/>
                </a:lnTo>
                <a:lnTo>
                  <a:pt x="1930" y="629"/>
                </a:lnTo>
                <a:lnTo>
                  <a:pt x="1930" y="631"/>
                </a:lnTo>
                <a:lnTo>
                  <a:pt x="1932" y="631"/>
                </a:lnTo>
                <a:lnTo>
                  <a:pt x="1934" y="631"/>
                </a:lnTo>
                <a:close/>
                <a:moveTo>
                  <a:pt x="1957" y="1650"/>
                </a:moveTo>
                <a:lnTo>
                  <a:pt x="1957" y="1650"/>
                </a:lnTo>
                <a:lnTo>
                  <a:pt x="1957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7" y="1650"/>
                </a:lnTo>
                <a:lnTo>
                  <a:pt x="1957" y="1650"/>
                </a:lnTo>
                <a:lnTo>
                  <a:pt x="1957" y="1650"/>
                </a:lnTo>
                <a:close/>
                <a:moveTo>
                  <a:pt x="2072" y="522"/>
                </a:moveTo>
                <a:lnTo>
                  <a:pt x="2072" y="520"/>
                </a:lnTo>
                <a:lnTo>
                  <a:pt x="2070" y="518"/>
                </a:lnTo>
                <a:lnTo>
                  <a:pt x="2068" y="518"/>
                </a:lnTo>
                <a:lnTo>
                  <a:pt x="2068" y="520"/>
                </a:lnTo>
                <a:lnTo>
                  <a:pt x="2068" y="522"/>
                </a:lnTo>
                <a:lnTo>
                  <a:pt x="2072" y="522"/>
                </a:lnTo>
                <a:lnTo>
                  <a:pt x="2072" y="522"/>
                </a:lnTo>
                <a:close/>
                <a:moveTo>
                  <a:pt x="1861" y="1640"/>
                </a:moveTo>
                <a:lnTo>
                  <a:pt x="1859" y="1644"/>
                </a:lnTo>
                <a:lnTo>
                  <a:pt x="1859" y="1646"/>
                </a:lnTo>
                <a:lnTo>
                  <a:pt x="1856" y="1648"/>
                </a:lnTo>
                <a:lnTo>
                  <a:pt x="1854" y="1652"/>
                </a:lnTo>
                <a:lnTo>
                  <a:pt x="1856" y="1652"/>
                </a:lnTo>
                <a:lnTo>
                  <a:pt x="1861" y="1650"/>
                </a:lnTo>
                <a:lnTo>
                  <a:pt x="1863" y="1648"/>
                </a:lnTo>
                <a:lnTo>
                  <a:pt x="1865" y="1646"/>
                </a:lnTo>
                <a:lnTo>
                  <a:pt x="1865" y="1646"/>
                </a:lnTo>
                <a:lnTo>
                  <a:pt x="1867" y="1642"/>
                </a:lnTo>
                <a:lnTo>
                  <a:pt x="1865" y="1640"/>
                </a:lnTo>
                <a:lnTo>
                  <a:pt x="1863" y="1640"/>
                </a:lnTo>
                <a:lnTo>
                  <a:pt x="1861" y="1640"/>
                </a:lnTo>
                <a:close/>
                <a:moveTo>
                  <a:pt x="2257" y="428"/>
                </a:moveTo>
                <a:lnTo>
                  <a:pt x="2257" y="426"/>
                </a:lnTo>
                <a:lnTo>
                  <a:pt x="2257" y="426"/>
                </a:lnTo>
                <a:lnTo>
                  <a:pt x="2257" y="424"/>
                </a:lnTo>
                <a:lnTo>
                  <a:pt x="2257" y="424"/>
                </a:lnTo>
                <a:lnTo>
                  <a:pt x="2257" y="424"/>
                </a:lnTo>
                <a:lnTo>
                  <a:pt x="2261" y="424"/>
                </a:lnTo>
                <a:lnTo>
                  <a:pt x="2263" y="424"/>
                </a:lnTo>
                <a:lnTo>
                  <a:pt x="2263" y="424"/>
                </a:lnTo>
                <a:lnTo>
                  <a:pt x="2265" y="422"/>
                </a:lnTo>
                <a:lnTo>
                  <a:pt x="2263" y="422"/>
                </a:lnTo>
                <a:lnTo>
                  <a:pt x="2263" y="419"/>
                </a:lnTo>
                <a:lnTo>
                  <a:pt x="2263" y="419"/>
                </a:lnTo>
                <a:lnTo>
                  <a:pt x="2263" y="419"/>
                </a:lnTo>
                <a:lnTo>
                  <a:pt x="2267" y="419"/>
                </a:lnTo>
                <a:lnTo>
                  <a:pt x="2271" y="417"/>
                </a:lnTo>
                <a:lnTo>
                  <a:pt x="2273" y="417"/>
                </a:lnTo>
                <a:lnTo>
                  <a:pt x="2273" y="417"/>
                </a:lnTo>
                <a:lnTo>
                  <a:pt x="2273" y="415"/>
                </a:lnTo>
                <a:lnTo>
                  <a:pt x="2273" y="415"/>
                </a:lnTo>
                <a:lnTo>
                  <a:pt x="2278" y="415"/>
                </a:lnTo>
                <a:lnTo>
                  <a:pt x="2278" y="415"/>
                </a:lnTo>
                <a:lnTo>
                  <a:pt x="2280" y="413"/>
                </a:lnTo>
                <a:lnTo>
                  <a:pt x="2282" y="413"/>
                </a:lnTo>
                <a:lnTo>
                  <a:pt x="2284" y="411"/>
                </a:lnTo>
                <a:lnTo>
                  <a:pt x="2286" y="411"/>
                </a:lnTo>
                <a:lnTo>
                  <a:pt x="2286" y="411"/>
                </a:lnTo>
                <a:lnTo>
                  <a:pt x="2284" y="409"/>
                </a:lnTo>
                <a:lnTo>
                  <a:pt x="2271" y="409"/>
                </a:lnTo>
                <a:lnTo>
                  <a:pt x="2265" y="409"/>
                </a:lnTo>
                <a:lnTo>
                  <a:pt x="2259" y="409"/>
                </a:lnTo>
                <a:lnTo>
                  <a:pt x="2248" y="405"/>
                </a:lnTo>
                <a:lnTo>
                  <a:pt x="2238" y="405"/>
                </a:lnTo>
                <a:lnTo>
                  <a:pt x="2236" y="405"/>
                </a:lnTo>
                <a:lnTo>
                  <a:pt x="2229" y="407"/>
                </a:lnTo>
                <a:lnTo>
                  <a:pt x="2225" y="407"/>
                </a:lnTo>
                <a:lnTo>
                  <a:pt x="2221" y="407"/>
                </a:lnTo>
                <a:lnTo>
                  <a:pt x="2217" y="407"/>
                </a:lnTo>
                <a:lnTo>
                  <a:pt x="2215" y="409"/>
                </a:lnTo>
                <a:lnTo>
                  <a:pt x="2213" y="411"/>
                </a:lnTo>
                <a:lnTo>
                  <a:pt x="2211" y="413"/>
                </a:lnTo>
                <a:lnTo>
                  <a:pt x="2208" y="413"/>
                </a:lnTo>
                <a:lnTo>
                  <a:pt x="2208" y="409"/>
                </a:lnTo>
                <a:lnTo>
                  <a:pt x="2213" y="407"/>
                </a:lnTo>
                <a:lnTo>
                  <a:pt x="2213" y="407"/>
                </a:lnTo>
                <a:lnTo>
                  <a:pt x="2215" y="405"/>
                </a:lnTo>
                <a:lnTo>
                  <a:pt x="2219" y="405"/>
                </a:lnTo>
                <a:lnTo>
                  <a:pt x="2223" y="403"/>
                </a:lnTo>
                <a:lnTo>
                  <a:pt x="2223" y="403"/>
                </a:lnTo>
                <a:lnTo>
                  <a:pt x="2223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08" y="403"/>
                </a:lnTo>
                <a:lnTo>
                  <a:pt x="2202" y="403"/>
                </a:lnTo>
                <a:lnTo>
                  <a:pt x="2194" y="401"/>
                </a:lnTo>
                <a:lnTo>
                  <a:pt x="2194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94" y="398"/>
                </a:lnTo>
                <a:lnTo>
                  <a:pt x="2196" y="398"/>
                </a:lnTo>
                <a:lnTo>
                  <a:pt x="2200" y="396"/>
                </a:lnTo>
                <a:lnTo>
                  <a:pt x="2200" y="394"/>
                </a:lnTo>
                <a:lnTo>
                  <a:pt x="2202" y="394"/>
                </a:lnTo>
                <a:lnTo>
                  <a:pt x="2202" y="390"/>
                </a:lnTo>
                <a:lnTo>
                  <a:pt x="2202" y="390"/>
                </a:lnTo>
                <a:lnTo>
                  <a:pt x="2200" y="388"/>
                </a:lnTo>
                <a:lnTo>
                  <a:pt x="2198" y="388"/>
                </a:lnTo>
                <a:lnTo>
                  <a:pt x="2196" y="388"/>
                </a:lnTo>
                <a:lnTo>
                  <a:pt x="2198" y="386"/>
                </a:lnTo>
                <a:lnTo>
                  <a:pt x="2204" y="386"/>
                </a:lnTo>
                <a:lnTo>
                  <a:pt x="2206" y="388"/>
                </a:lnTo>
                <a:lnTo>
                  <a:pt x="2213" y="388"/>
                </a:lnTo>
                <a:lnTo>
                  <a:pt x="2215" y="388"/>
                </a:lnTo>
                <a:lnTo>
                  <a:pt x="2221" y="388"/>
                </a:lnTo>
                <a:lnTo>
                  <a:pt x="2223" y="388"/>
                </a:lnTo>
                <a:lnTo>
                  <a:pt x="2229" y="386"/>
                </a:lnTo>
                <a:lnTo>
                  <a:pt x="2231" y="384"/>
                </a:lnTo>
                <a:lnTo>
                  <a:pt x="2236" y="382"/>
                </a:lnTo>
                <a:lnTo>
                  <a:pt x="2236" y="380"/>
                </a:lnTo>
                <a:lnTo>
                  <a:pt x="2236" y="378"/>
                </a:lnTo>
                <a:lnTo>
                  <a:pt x="2234" y="375"/>
                </a:lnTo>
                <a:lnTo>
                  <a:pt x="2234" y="373"/>
                </a:lnTo>
                <a:lnTo>
                  <a:pt x="2229" y="373"/>
                </a:lnTo>
                <a:lnTo>
                  <a:pt x="2225" y="373"/>
                </a:lnTo>
                <a:lnTo>
                  <a:pt x="2221" y="373"/>
                </a:lnTo>
                <a:lnTo>
                  <a:pt x="2215" y="373"/>
                </a:lnTo>
                <a:lnTo>
                  <a:pt x="2215" y="371"/>
                </a:lnTo>
                <a:lnTo>
                  <a:pt x="2215" y="371"/>
                </a:lnTo>
                <a:lnTo>
                  <a:pt x="2217" y="371"/>
                </a:lnTo>
                <a:lnTo>
                  <a:pt x="2221" y="371"/>
                </a:lnTo>
                <a:lnTo>
                  <a:pt x="2227" y="371"/>
                </a:lnTo>
                <a:lnTo>
                  <a:pt x="2234" y="371"/>
                </a:lnTo>
                <a:lnTo>
                  <a:pt x="2236" y="373"/>
                </a:lnTo>
                <a:lnTo>
                  <a:pt x="2240" y="375"/>
                </a:lnTo>
                <a:lnTo>
                  <a:pt x="2242" y="378"/>
                </a:lnTo>
                <a:lnTo>
                  <a:pt x="2244" y="378"/>
                </a:lnTo>
                <a:lnTo>
                  <a:pt x="2248" y="380"/>
                </a:lnTo>
                <a:lnTo>
                  <a:pt x="2252" y="382"/>
                </a:lnTo>
                <a:lnTo>
                  <a:pt x="2255" y="384"/>
                </a:lnTo>
                <a:lnTo>
                  <a:pt x="2257" y="386"/>
                </a:lnTo>
                <a:lnTo>
                  <a:pt x="2257" y="388"/>
                </a:lnTo>
                <a:lnTo>
                  <a:pt x="2259" y="392"/>
                </a:lnTo>
                <a:lnTo>
                  <a:pt x="2261" y="396"/>
                </a:lnTo>
                <a:lnTo>
                  <a:pt x="2263" y="398"/>
                </a:lnTo>
                <a:lnTo>
                  <a:pt x="2269" y="401"/>
                </a:lnTo>
                <a:lnTo>
                  <a:pt x="2271" y="401"/>
                </a:lnTo>
                <a:lnTo>
                  <a:pt x="2276" y="401"/>
                </a:lnTo>
                <a:lnTo>
                  <a:pt x="2280" y="401"/>
                </a:lnTo>
                <a:lnTo>
                  <a:pt x="2280" y="401"/>
                </a:lnTo>
                <a:lnTo>
                  <a:pt x="2282" y="394"/>
                </a:lnTo>
                <a:lnTo>
                  <a:pt x="2282" y="392"/>
                </a:lnTo>
                <a:lnTo>
                  <a:pt x="2282" y="392"/>
                </a:lnTo>
                <a:lnTo>
                  <a:pt x="2282" y="390"/>
                </a:lnTo>
                <a:lnTo>
                  <a:pt x="2284" y="396"/>
                </a:lnTo>
                <a:lnTo>
                  <a:pt x="2284" y="396"/>
                </a:lnTo>
                <a:lnTo>
                  <a:pt x="2284" y="398"/>
                </a:lnTo>
                <a:lnTo>
                  <a:pt x="2284" y="401"/>
                </a:lnTo>
                <a:lnTo>
                  <a:pt x="2284" y="401"/>
                </a:lnTo>
                <a:lnTo>
                  <a:pt x="2288" y="401"/>
                </a:lnTo>
                <a:lnTo>
                  <a:pt x="2290" y="401"/>
                </a:lnTo>
                <a:lnTo>
                  <a:pt x="2294" y="401"/>
                </a:lnTo>
                <a:lnTo>
                  <a:pt x="2296" y="398"/>
                </a:lnTo>
                <a:lnTo>
                  <a:pt x="2294" y="398"/>
                </a:lnTo>
                <a:lnTo>
                  <a:pt x="2294" y="392"/>
                </a:lnTo>
                <a:lnTo>
                  <a:pt x="2294" y="390"/>
                </a:lnTo>
                <a:lnTo>
                  <a:pt x="2294" y="390"/>
                </a:lnTo>
                <a:lnTo>
                  <a:pt x="2294" y="384"/>
                </a:lnTo>
                <a:lnTo>
                  <a:pt x="2294" y="382"/>
                </a:lnTo>
                <a:lnTo>
                  <a:pt x="2294" y="378"/>
                </a:lnTo>
                <a:lnTo>
                  <a:pt x="2292" y="373"/>
                </a:lnTo>
                <a:lnTo>
                  <a:pt x="2290" y="373"/>
                </a:lnTo>
                <a:lnTo>
                  <a:pt x="2286" y="375"/>
                </a:lnTo>
                <a:lnTo>
                  <a:pt x="2286" y="375"/>
                </a:lnTo>
                <a:lnTo>
                  <a:pt x="2284" y="375"/>
                </a:lnTo>
                <a:lnTo>
                  <a:pt x="2284" y="378"/>
                </a:lnTo>
                <a:lnTo>
                  <a:pt x="2284" y="380"/>
                </a:lnTo>
                <a:lnTo>
                  <a:pt x="2282" y="378"/>
                </a:lnTo>
                <a:lnTo>
                  <a:pt x="2282" y="375"/>
                </a:lnTo>
                <a:lnTo>
                  <a:pt x="2282" y="373"/>
                </a:lnTo>
                <a:lnTo>
                  <a:pt x="2282" y="373"/>
                </a:lnTo>
                <a:lnTo>
                  <a:pt x="2284" y="371"/>
                </a:lnTo>
                <a:lnTo>
                  <a:pt x="2288" y="369"/>
                </a:lnTo>
                <a:lnTo>
                  <a:pt x="2290" y="367"/>
                </a:lnTo>
                <a:lnTo>
                  <a:pt x="2286" y="367"/>
                </a:lnTo>
                <a:lnTo>
                  <a:pt x="2284" y="367"/>
                </a:lnTo>
                <a:lnTo>
                  <a:pt x="2282" y="363"/>
                </a:lnTo>
                <a:lnTo>
                  <a:pt x="2282" y="363"/>
                </a:lnTo>
                <a:lnTo>
                  <a:pt x="2276" y="361"/>
                </a:lnTo>
                <a:lnTo>
                  <a:pt x="2276" y="361"/>
                </a:lnTo>
                <a:lnTo>
                  <a:pt x="2271" y="359"/>
                </a:lnTo>
                <a:lnTo>
                  <a:pt x="2265" y="357"/>
                </a:lnTo>
                <a:lnTo>
                  <a:pt x="2263" y="354"/>
                </a:lnTo>
                <a:lnTo>
                  <a:pt x="2257" y="352"/>
                </a:lnTo>
                <a:lnTo>
                  <a:pt x="2255" y="350"/>
                </a:lnTo>
                <a:lnTo>
                  <a:pt x="2252" y="348"/>
                </a:lnTo>
                <a:lnTo>
                  <a:pt x="2250" y="348"/>
                </a:lnTo>
                <a:lnTo>
                  <a:pt x="2248" y="350"/>
                </a:lnTo>
                <a:lnTo>
                  <a:pt x="2244" y="350"/>
                </a:lnTo>
                <a:lnTo>
                  <a:pt x="2242" y="350"/>
                </a:lnTo>
                <a:lnTo>
                  <a:pt x="2244" y="348"/>
                </a:lnTo>
                <a:lnTo>
                  <a:pt x="2248" y="348"/>
                </a:lnTo>
                <a:lnTo>
                  <a:pt x="2250" y="346"/>
                </a:lnTo>
                <a:lnTo>
                  <a:pt x="2250" y="344"/>
                </a:lnTo>
                <a:lnTo>
                  <a:pt x="2248" y="338"/>
                </a:lnTo>
                <a:lnTo>
                  <a:pt x="2248" y="336"/>
                </a:lnTo>
                <a:lnTo>
                  <a:pt x="2248" y="336"/>
                </a:lnTo>
                <a:lnTo>
                  <a:pt x="2246" y="336"/>
                </a:lnTo>
                <a:lnTo>
                  <a:pt x="2242" y="338"/>
                </a:lnTo>
                <a:lnTo>
                  <a:pt x="2240" y="338"/>
                </a:lnTo>
                <a:lnTo>
                  <a:pt x="2236" y="340"/>
                </a:lnTo>
                <a:lnTo>
                  <a:pt x="2229" y="342"/>
                </a:lnTo>
                <a:lnTo>
                  <a:pt x="2227" y="342"/>
                </a:lnTo>
                <a:lnTo>
                  <a:pt x="2225" y="342"/>
                </a:lnTo>
                <a:lnTo>
                  <a:pt x="2223" y="342"/>
                </a:lnTo>
                <a:lnTo>
                  <a:pt x="2221" y="342"/>
                </a:lnTo>
                <a:lnTo>
                  <a:pt x="2227" y="340"/>
                </a:lnTo>
                <a:lnTo>
                  <a:pt x="2229" y="340"/>
                </a:lnTo>
                <a:lnTo>
                  <a:pt x="2234" y="338"/>
                </a:lnTo>
                <a:lnTo>
                  <a:pt x="2242" y="336"/>
                </a:lnTo>
                <a:lnTo>
                  <a:pt x="2244" y="333"/>
                </a:lnTo>
                <a:lnTo>
                  <a:pt x="2246" y="333"/>
                </a:lnTo>
                <a:lnTo>
                  <a:pt x="2248" y="331"/>
                </a:lnTo>
                <a:lnTo>
                  <a:pt x="2250" y="331"/>
                </a:lnTo>
                <a:lnTo>
                  <a:pt x="2252" y="336"/>
                </a:lnTo>
                <a:lnTo>
                  <a:pt x="2255" y="342"/>
                </a:lnTo>
                <a:lnTo>
                  <a:pt x="2259" y="346"/>
                </a:lnTo>
                <a:lnTo>
                  <a:pt x="2263" y="348"/>
                </a:lnTo>
                <a:lnTo>
                  <a:pt x="2265" y="350"/>
                </a:lnTo>
                <a:lnTo>
                  <a:pt x="2271" y="352"/>
                </a:lnTo>
                <a:lnTo>
                  <a:pt x="2280" y="354"/>
                </a:lnTo>
                <a:lnTo>
                  <a:pt x="2282" y="357"/>
                </a:lnTo>
                <a:lnTo>
                  <a:pt x="2284" y="357"/>
                </a:lnTo>
                <a:lnTo>
                  <a:pt x="2286" y="354"/>
                </a:lnTo>
                <a:lnTo>
                  <a:pt x="2284" y="350"/>
                </a:lnTo>
                <a:lnTo>
                  <a:pt x="2288" y="350"/>
                </a:lnTo>
                <a:lnTo>
                  <a:pt x="2288" y="344"/>
                </a:lnTo>
                <a:lnTo>
                  <a:pt x="2288" y="342"/>
                </a:lnTo>
                <a:lnTo>
                  <a:pt x="2288" y="336"/>
                </a:lnTo>
                <a:lnTo>
                  <a:pt x="2286" y="333"/>
                </a:lnTo>
                <a:lnTo>
                  <a:pt x="2282" y="333"/>
                </a:lnTo>
                <a:lnTo>
                  <a:pt x="2278" y="331"/>
                </a:lnTo>
                <a:lnTo>
                  <a:pt x="2276" y="329"/>
                </a:lnTo>
                <a:lnTo>
                  <a:pt x="2271" y="327"/>
                </a:lnTo>
                <a:lnTo>
                  <a:pt x="2267" y="327"/>
                </a:lnTo>
                <a:lnTo>
                  <a:pt x="2265" y="325"/>
                </a:lnTo>
                <a:lnTo>
                  <a:pt x="2261" y="323"/>
                </a:lnTo>
                <a:lnTo>
                  <a:pt x="2259" y="323"/>
                </a:lnTo>
                <a:lnTo>
                  <a:pt x="2252" y="321"/>
                </a:lnTo>
                <a:lnTo>
                  <a:pt x="2244" y="323"/>
                </a:lnTo>
                <a:lnTo>
                  <a:pt x="2242" y="323"/>
                </a:lnTo>
                <a:lnTo>
                  <a:pt x="2240" y="325"/>
                </a:lnTo>
                <a:lnTo>
                  <a:pt x="2231" y="327"/>
                </a:lnTo>
                <a:lnTo>
                  <a:pt x="2227" y="327"/>
                </a:lnTo>
                <a:lnTo>
                  <a:pt x="2225" y="329"/>
                </a:lnTo>
                <a:lnTo>
                  <a:pt x="2221" y="329"/>
                </a:lnTo>
                <a:lnTo>
                  <a:pt x="2215" y="329"/>
                </a:lnTo>
                <a:lnTo>
                  <a:pt x="2215" y="329"/>
                </a:lnTo>
                <a:lnTo>
                  <a:pt x="2211" y="331"/>
                </a:lnTo>
                <a:lnTo>
                  <a:pt x="2211" y="331"/>
                </a:lnTo>
                <a:lnTo>
                  <a:pt x="2211" y="331"/>
                </a:lnTo>
                <a:lnTo>
                  <a:pt x="2208" y="329"/>
                </a:lnTo>
                <a:lnTo>
                  <a:pt x="2208" y="329"/>
                </a:lnTo>
                <a:lnTo>
                  <a:pt x="2211" y="329"/>
                </a:lnTo>
                <a:lnTo>
                  <a:pt x="2213" y="329"/>
                </a:lnTo>
                <a:lnTo>
                  <a:pt x="2215" y="329"/>
                </a:lnTo>
                <a:lnTo>
                  <a:pt x="2219" y="329"/>
                </a:lnTo>
                <a:lnTo>
                  <a:pt x="2221" y="329"/>
                </a:lnTo>
                <a:lnTo>
                  <a:pt x="2221" y="327"/>
                </a:lnTo>
                <a:lnTo>
                  <a:pt x="2223" y="327"/>
                </a:lnTo>
                <a:lnTo>
                  <a:pt x="2223" y="325"/>
                </a:lnTo>
                <a:lnTo>
                  <a:pt x="2215" y="323"/>
                </a:lnTo>
                <a:lnTo>
                  <a:pt x="2213" y="321"/>
                </a:lnTo>
                <a:lnTo>
                  <a:pt x="2217" y="323"/>
                </a:lnTo>
                <a:lnTo>
                  <a:pt x="2219" y="323"/>
                </a:lnTo>
                <a:lnTo>
                  <a:pt x="2225" y="325"/>
                </a:lnTo>
                <a:lnTo>
                  <a:pt x="2229" y="327"/>
                </a:lnTo>
                <a:lnTo>
                  <a:pt x="2229" y="327"/>
                </a:lnTo>
                <a:lnTo>
                  <a:pt x="2236" y="325"/>
                </a:lnTo>
                <a:lnTo>
                  <a:pt x="2236" y="325"/>
                </a:lnTo>
                <a:lnTo>
                  <a:pt x="2240" y="323"/>
                </a:lnTo>
                <a:lnTo>
                  <a:pt x="2242" y="321"/>
                </a:lnTo>
                <a:lnTo>
                  <a:pt x="2246" y="321"/>
                </a:lnTo>
                <a:lnTo>
                  <a:pt x="2248" y="319"/>
                </a:lnTo>
                <a:lnTo>
                  <a:pt x="2248" y="319"/>
                </a:lnTo>
                <a:lnTo>
                  <a:pt x="2246" y="317"/>
                </a:lnTo>
                <a:lnTo>
                  <a:pt x="2242" y="313"/>
                </a:lnTo>
                <a:lnTo>
                  <a:pt x="2240" y="310"/>
                </a:lnTo>
                <a:lnTo>
                  <a:pt x="2238" y="310"/>
                </a:lnTo>
                <a:lnTo>
                  <a:pt x="2238" y="310"/>
                </a:lnTo>
                <a:lnTo>
                  <a:pt x="2240" y="310"/>
                </a:lnTo>
                <a:lnTo>
                  <a:pt x="2244" y="313"/>
                </a:lnTo>
                <a:lnTo>
                  <a:pt x="2246" y="315"/>
                </a:lnTo>
                <a:lnTo>
                  <a:pt x="2248" y="317"/>
                </a:lnTo>
                <a:lnTo>
                  <a:pt x="2250" y="317"/>
                </a:lnTo>
                <a:lnTo>
                  <a:pt x="2252" y="317"/>
                </a:lnTo>
                <a:lnTo>
                  <a:pt x="2252" y="317"/>
                </a:lnTo>
                <a:lnTo>
                  <a:pt x="2255" y="315"/>
                </a:lnTo>
                <a:lnTo>
                  <a:pt x="2259" y="313"/>
                </a:lnTo>
                <a:lnTo>
                  <a:pt x="2263" y="319"/>
                </a:lnTo>
                <a:lnTo>
                  <a:pt x="2271" y="323"/>
                </a:lnTo>
                <a:lnTo>
                  <a:pt x="2276" y="323"/>
                </a:lnTo>
                <a:lnTo>
                  <a:pt x="2284" y="325"/>
                </a:lnTo>
                <a:lnTo>
                  <a:pt x="2286" y="325"/>
                </a:lnTo>
                <a:lnTo>
                  <a:pt x="2290" y="323"/>
                </a:lnTo>
                <a:lnTo>
                  <a:pt x="2296" y="321"/>
                </a:lnTo>
                <a:lnTo>
                  <a:pt x="2299" y="321"/>
                </a:lnTo>
                <a:lnTo>
                  <a:pt x="2309" y="321"/>
                </a:lnTo>
                <a:lnTo>
                  <a:pt x="2311" y="319"/>
                </a:lnTo>
                <a:lnTo>
                  <a:pt x="2311" y="315"/>
                </a:lnTo>
                <a:lnTo>
                  <a:pt x="2313" y="310"/>
                </a:lnTo>
                <a:lnTo>
                  <a:pt x="2313" y="310"/>
                </a:lnTo>
                <a:lnTo>
                  <a:pt x="2303" y="306"/>
                </a:lnTo>
                <a:lnTo>
                  <a:pt x="2299" y="306"/>
                </a:lnTo>
                <a:lnTo>
                  <a:pt x="2290" y="306"/>
                </a:lnTo>
                <a:lnTo>
                  <a:pt x="2288" y="306"/>
                </a:lnTo>
                <a:lnTo>
                  <a:pt x="2286" y="304"/>
                </a:lnTo>
                <a:lnTo>
                  <a:pt x="2284" y="304"/>
                </a:lnTo>
                <a:lnTo>
                  <a:pt x="2284" y="302"/>
                </a:lnTo>
                <a:lnTo>
                  <a:pt x="2284" y="302"/>
                </a:lnTo>
                <a:lnTo>
                  <a:pt x="2286" y="300"/>
                </a:lnTo>
                <a:lnTo>
                  <a:pt x="2286" y="300"/>
                </a:lnTo>
                <a:lnTo>
                  <a:pt x="2286" y="298"/>
                </a:lnTo>
                <a:lnTo>
                  <a:pt x="2286" y="298"/>
                </a:lnTo>
                <a:lnTo>
                  <a:pt x="2284" y="298"/>
                </a:lnTo>
                <a:lnTo>
                  <a:pt x="2284" y="298"/>
                </a:lnTo>
                <a:lnTo>
                  <a:pt x="2286" y="296"/>
                </a:lnTo>
                <a:lnTo>
                  <a:pt x="2290" y="294"/>
                </a:lnTo>
                <a:lnTo>
                  <a:pt x="2290" y="294"/>
                </a:lnTo>
                <a:lnTo>
                  <a:pt x="2290" y="289"/>
                </a:lnTo>
                <a:lnTo>
                  <a:pt x="2290" y="289"/>
                </a:lnTo>
                <a:lnTo>
                  <a:pt x="2292" y="292"/>
                </a:lnTo>
                <a:lnTo>
                  <a:pt x="2292" y="296"/>
                </a:lnTo>
                <a:lnTo>
                  <a:pt x="2290" y="298"/>
                </a:lnTo>
                <a:lnTo>
                  <a:pt x="2294" y="302"/>
                </a:lnTo>
                <a:lnTo>
                  <a:pt x="2301" y="302"/>
                </a:lnTo>
                <a:lnTo>
                  <a:pt x="2309" y="302"/>
                </a:lnTo>
                <a:lnTo>
                  <a:pt x="2315" y="300"/>
                </a:lnTo>
                <a:lnTo>
                  <a:pt x="2313" y="298"/>
                </a:lnTo>
                <a:lnTo>
                  <a:pt x="2317" y="298"/>
                </a:lnTo>
                <a:lnTo>
                  <a:pt x="2324" y="298"/>
                </a:lnTo>
                <a:lnTo>
                  <a:pt x="2326" y="298"/>
                </a:lnTo>
                <a:lnTo>
                  <a:pt x="2328" y="298"/>
                </a:lnTo>
                <a:lnTo>
                  <a:pt x="2328" y="298"/>
                </a:lnTo>
                <a:lnTo>
                  <a:pt x="2328" y="296"/>
                </a:lnTo>
                <a:lnTo>
                  <a:pt x="2330" y="294"/>
                </a:lnTo>
                <a:lnTo>
                  <a:pt x="2330" y="292"/>
                </a:lnTo>
                <a:lnTo>
                  <a:pt x="2328" y="289"/>
                </a:lnTo>
                <a:lnTo>
                  <a:pt x="2326" y="289"/>
                </a:lnTo>
                <a:lnTo>
                  <a:pt x="2324" y="287"/>
                </a:lnTo>
                <a:lnTo>
                  <a:pt x="2322" y="281"/>
                </a:lnTo>
                <a:lnTo>
                  <a:pt x="2317" y="279"/>
                </a:lnTo>
                <a:lnTo>
                  <a:pt x="2315" y="277"/>
                </a:lnTo>
                <a:lnTo>
                  <a:pt x="2311" y="279"/>
                </a:lnTo>
                <a:lnTo>
                  <a:pt x="2311" y="281"/>
                </a:lnTo>
                <a:lnTo>
                  <a:pt x="2309" y="285"/>
                </a:lnTo>
                <a:lnTo>
                  <a:pt x="2305" y="287"/>
                </a:lnTo>
                <a:lnTo>
                  <a:pt x="2303" y="287"/>
                </a:lnTo>
                <a:lnTo>
                  <a:pt x="2303" y="287"/>
                </a:lnTo>
                <a:lnTo>
                  <a:pt x="2305" y="285"/>
                </a:lnTo>
                <a:lnTo>
                  <a:pt x="2305" y="285"/>
                </a:lnTo>
                <a:lnTo>
                  <a:pt x="2307" y="283"/>
                </a:lnTo>
                <a:lnTo>
                  <a:pt x="2307" y="281"/>
                </a:lnTo>
                <a:lnTo>
                  <a:pt x="2305" y="277"/>
                </a:lnTo>
                <a:lnTo>
                  <a:pt x="2305" y="275"/>
                </a:lnTo>
                <a:lnTo>
                  <a:pt x="2303" y="275"/>
                </a:lnTo>
                <a:lnTo>
                  <a:pt x="2303" y="275"/>
                </a:lnTo>
                <a:lnTo>
                  <a:pt x="2301" y="275"/>
                </a:lnTo>
                <a:lnTo>
                  <a:pt x="2296" y="277"/>
                </a:lnTo>
                <a:lnTo>
                  <a:pt x="2294" y="279"/>
                </a:lnTo>
                <a:lnTo>
                  <a:pt x="2294" y="279"/>
                </a:lnTo>
                <a:lnTo>
                  <a:pt x="2292" y="279"/>
                </a:lnTo>
                <a:lnTo>
                  <a:pt x="2290" y="277"/>
                </a:lnTo>
                <a:lnTo>
                  <a:pt x="2288" y="275"/>
                </a:lnTo>
                <a:lnTo>
                  <a:pt x="2286" y="275"/>
                </a:lnTo>
                <a:lnTo>
                  <a:pt x="2290" y="277"/>
                </a:lnTo>
                <a:lnTo>
                  <a:pt x="2294" y="277"/>
                </a:lnTo>
                <a:lnTo>
                  <a:pt x="2299" y="275"/>
                </a:lnTo>
                <a:lnTo>
                  <a:pt x="2301" y="273"/>
                </a:lnTo>
                <a:lnTo>
                  <a:pt x="2303" y="273"/>
                </a:lnTo>
                <a:lnTo>
                  <a:pt x="2305" y="273"/>
                </a:lnTo>
                <a:lnTo>
                  <a:pt x="2311" y="269"/>
                </a:lnTo>
                <a:lnTo>
                  <a:pt x="2315" y="269"/>
                </a:lnTo>
                <a:lnTo>
                  <a:pt x="2317" y="271"/>
                </a:lnTo>
                <a:lnTo>
                  <a:pt x="2320" y="271"/>
                </a:lnTo>
                <a:lnTo>
                  <a:pt x="2322" y="273"/>
                </a:lnTo>
                <a:lnTo>
                  <a:pt x="2324" y="273"/>
                </a:lnTo>
                <a:lnTo>
                  <a:pt x="2326" y="273"/>
                </a:lnTo>
                <a:lnTo>
                  <a:pt x="2326" y="271"/>
                </a:lnTo>
                <a:lnTo>
                  <a:pt x="2328" y="269"/>
                </a:lnTo>
                <a:lnTo>
                  <a:pt x="2328" y="266"/>
                </a:lnTo>
                <a:lnTo>
                  <a:pt x="2326" y="262"/>
                </a:lnTo>
                <a:lnTo>
                  <a:pt x="2326" y="260"/>
                </a:lnTo>
                <a:lnTo>
                  <a:pt x="2326" y="260"/>
                </a:lnTo>
                <a:lnTo>
                  <a:pt x="2326" y="258"/>
                </a:lnTo>
                <a:lnTo>
                  <a:pt x="2326" y="258"/>
                </a:lnTo>
                <a:lnTo>
                  <a:pt x="2326" y="256"/>
                </a:lnTo>
                <a:lnTo>
                  <a:pt x="2324" y="254"/>
                </a:lnTo>
                <a:lnTo>
                  <a:pt x="2322" y="252"/>
                </a:lnTo>
                <a:lnTo>
                  <a:pt x="2320" y="248"/>
                </a:lnTo>
                <a:lnTo>
                  <a:pt x="2320" y="245"/>
                </a:lnTo>
                <a:lnTo>
                  <a:pt x="2317" y="241"/>
                </a:lnTo>
                <a:lnTo>
                  <a:pt x="2313" y="241"/>
                </a:lnTo>
                <a:lnTo>
                  <a:pt x="2311" y="241"/>
                </a:lnTo>
                <a:lnTo>
                  <a:pt x="2309" y="241"/>
                </a:lnTo>
                <a:lnTo>
                  <a:pt x="2307" y="239"/>
                </a:lnTo>
                <a:lnTo>
                  <a:pt x="2305" y="239"/>
                </a:lnTo>
                <a:lnTo>
                  <a:pt x="2301" y="241"/>
                </a:lnTo>
                <a:lnTo>
                  <a:pt x="2296" y="241"/>
                </a:lnTo>
                <a:lnTo>
                  <a:pt x="2296" y="239"/>
                </a:lnTo>
                <a:lnTo>
                  <a:pt x="2294" y="239"/>
                </a:lnTo>
                <a:lnTo>
                  <a:pt x="2292" y="237"/>
                </a:lnTo>
                <a:lnTo>
                  <a:pt x="2290" y="231"/>
                </a:lnTo>
                <a:lnTo>
                  <a:pt x="2288" y="231"/>
                </a:lnTo>
                <a:lnTo>
                  <a:pt x="2284" y="231"/>
                </a:lnTo>
                <a:lnTo>
                  <a:pt x="2284" y="231"/>
                </a:lnTo>
                <a:lnTo>
                  <a:pt x="2282" y="229"/>
                </a:lnTo>
                <a:lnTo>
                  <a:pt x="2280" y="229"/>
                </a:lnTo>
                <a:lnTo>
                  <a:pt x="2280" y="227"/>
                </a:lnTo>
                <a:lnTo>
                  <a:pt x="2282" y="227"/>
                </a:lnTo>
                <a:lnTo>
                  <a:pt x="2284" y="224"/>
                </a:lnTo>
                <a:lnTo>
                  <a:pt x="2286" y="224"/>
                </a:lnTo>
                <a:lnTo>
                  <a:pt x="2290" y="227"/>
                </a:lnTo>
                <a:lnTo>
                  <a:pt x="2292" y="229"/>
                </a:lnTo>
                <a:lnTo>
                  <a:pt x="2294" y="229"/>
                </a:lnTo>
                <a:lnTo>
                  <a:pt x="2305" y="222"/>
                </a:lnTo>
                <a:lnTo>
                  <a:pt x="2305" y="222"/>
                </a:lnTo>
                <a:lnTo>
                  <a:pt x="2311" y="220"/>
                </a:lnTo>
                <a:lnTo>
                  <a:pt x="2317" y="220"/>
                </a:lnTo>
                <a:lnTo>
                  <a:pt x="2320" y="220"/>
                </a:lnTo>
                <a:lnTo>
                  <a:pt x="2326" y="222"/>
                </a:lnTo>
                <a:lnTo>
                  <a:pt x="2330" y="222"/>
                </a:lnTo>
                <a:lnTo>
                  <a:pt x="2332" y="224"/>
                </a:lnTo>
                <a:lnTo>
                  <a:pt x="2334" y="224"/>
                </a:lnTo>
                <a:lnTo>
                  <a:pt x="2336" y="224"/>
                </a:lnTo>
                <a:lnTo>
                  <a:pt x="2338" y="224"/>
                </a:lnTo>
                <a:lnTo>
                  <a:pt x="2340" y="224"/>
                </a:lnTo>
                <a:lnTo>
                  <a:pt x="2340" y="222"/>
                </a:lnTo>
                <a:lnTo>
                  <a:pt x="2343" y="220"/>
                </a:lnTo>
                <a:lnTo>
                  <a:pt x="2343" y="218"/>
                </a:lnTo>
                <a:lnTo>
                  <a:pt x="2343" y="214"/>
                </a:lnTo>
                <a:lnTo>
                  <a:pt x="2343" y="212"/>
                </a:lnTo>
                <a:lnTo>
                  <a:pt x="2340" y="210"/>
                </a:lnTo>
                <a:lnTo>
                  <a:pt x="2338" y="210"/>
                </a:lnTo>
                <a:lnTo>
                  <a:pt x="2334" y="210"/>
                </a:lnTo>
                <a:lnTo>
                  <a:pt x="2330" y="212"/>
                </a:lnTo>
                <a:lnTo>
                  <a:pt x="2328" y="212"/>
                </a:lnTo>
                <a:lnTo>
                  <a:pt x="2326" y="212"/>
                </a:lnTo>
                <a:lnTo>
                  <a:pt x="2324" y="210"/>
                </a:lnTo>
                <a:lnTo>
                  <a:pt x="2322" y="208"/>
                </a:lnTo>
                <a:lnTo>
                  <a:pt x="2315" y="208"/>
                </a:lnTo>
                <a:lnTo>
                  <a:pt x="2311" y="206"/>
                </a:lnTo>
                <a:lnTo>
                  <a:pt x="2309" y="199"/>
                </a:lnTo>
                <a:lnTo>
                  <a:pt x="2311" y="197"/>
                </a:lnTo>
                <a:lnTo>
                  <a:pt x="2315" y="197"/>
                </a:lnTo>
                <a:lnTo>
                  <a:pt x="2320" y="197"/>
                </a:lnTo>
                <a:lnTo>
                  <a:pt x="2326" y="201"/>
                </a:lnTo>
                <a:lnTo>
                  <a:pt x="2326" y="201"/>
                </a:lnTo>
                <a:lnTo>
                  <a:pt x="2328" y="201"/>
                </a:lnTo>
                <a:lnTo>
                  <a:pt x="2328" y="199"/>
                </a:lnTo>
                <a:lnTo>
                  <a:pt x="2326" y="197"/>
                </a:lnTo>
                <a:lnTo>
                  <a:pt x="2326" y="197"/>
                </a:lnTo>
                <a:lnTo>
                  <a:pt x="2322" y="195"/>
                </a:lnTo>
                <a:lnTo>
                  <a:pt x="2317" y="193"/>
                </a:lnTo>
                <a:lnTo>
                  <a:pt x="2313" y="193"/>
                </a:lnTo>
                <a:lnTo>
                  <a:pt x="2309" y="191"/>
                </a:lnTo>
                <a:lnTo>
                  <a:pt x="2305" y="191"/>
                </a:lnTo>
                <a:lnTo>
                  <a:pt x="2301" y="193"/>
                </a:lnTo>
                <a:lnTo>
                  <a:pt x="2299" y="197"/>
                </a:lnTo>
                <a:lnTo>
                  <a:pt x="2294" y="199"/>
                </a:lnTo>
                <a:lnTo>
                  <a:pt x="2292" y="197"/>
                </a:lnTo>
                <a:lnTo>
                  <a:pt x="2292" y="195"/>
                </a:lnTo>
                <a:lnTo>
                  <a:pt x="2294" y="191"/>
                </a:lnTo>
                <a:lnTo>
                  <a:pt x="2296" y="189"/>
                </a:lnTo>
                <a:lnTo>
                  <a:pt x="2299" y="185"/>
                </a:lnTo>
                <a:lnTo>
                  <a:pt x="2299" y="183"/>
                </a:lnTo>
                <a:lnTo>
                  <a:pt x="2301" y="178"/>
                </a:lnTo>
                <a:lnTo>
                  <a:pt x="2301" y="176"/>
                </a:lnTo>
                <a:lnTo>
                  <a:pt x="2305" y="170"/>
                </a:lnTo>
                <a:lnTo>
                  <a:pt x="2305" y="170"/>
                </a:lnTo>
                <a:lnTo>
                  <a:pt x="2301" y="168"/>
                </a:lnTo>
                <a:lnTo>
                  <a:pt x="2301" y="168"/>
                </a:lnTo>
                <a:lnTo>
                  <a:pt x="2309" y="164"/>
                </a:lnTo>
                <a:lnTo>
                  <a:pt x="2313" y="162"/>
                </a:lnTo>
                <a:lnTo>
                  <a:pt x="2315" y="162"/>
                </a:lnTo>
                <a:lnTo>
                  <a:pt x="2317" y="162"/>
                </a:lnTo>
                <a:lnTo>
                  <a:pt x="2317" y="162"/>
                </a:lnTo>
                <a:lnTo>
                  <a:pt x="2320" y="159"/>
                </a:lnTo>
                <a:lnTo>
                  <a:pt x="2320" y="157"/>
                </a:lnTo>
                <a:lnTo>
                  <a:pt x="2322" y="155"/>
                </a:lnTo>
                <a:lnTo>
                  <a:pt x="2322" y="155"/>
                </a:lnTo>
                <a:lnTo>
                  <a:pt x="2322" y="155"/>
                </a:lnTo>
                <a:lnTo>
                  <a:pt x="2328" y="153"/>
                </a:lnTo>
                <a:lnTo>
                  <a:pt x="2332" y="151"/>
                </a:lnTo>
                <a:lnTo>
                  <a:pt x="2332" y="151"/>
                </a:lnTo>
                <a:lnTo>
                  <a:pt x="2332" y="149"/>
                </a:lnTo>
                <a:lnTo>
                  <a:pt x="2332" y="149"/>
                </a:lnTo>
                <a:lnTo>
                  <a:pt x="2332" y="147"/>
                </a:lnTo>
                <a:lnTo>
                  <a:pt x="2330" y="147"/>
                </a:lnTo>
                <a:lnTo>
                  <a:pt x="2330" y="145"/>
                </a:lnTo>
                <a:lnTo>
                  <a:pt x="2328" y="145"/>
                </a:lnTo>
                <a:lnTo>
                  <a:pt x="2326" y="145"/>
                </a:lnTo>
                <a:lnTo>
                  <a:pt x="2326" y="143"/>
                </a:lnTo>
                <a:lnTo>
                  <a:pt x="2326" y="141"/>
                </a:lnTo>
                <a:lnTo>
                  <a:pt x="2328" y="139"/>
                </a:lnTo>
                <a:lnTo>
                  <a:pt x="2328" y="136"/>
                </a:lnTo>
                <a:lnTo>
                  <a:pt x="2328" y="134"/>
                </a:lnTo>
                <a:lnTo>
                  <a:pt x="2328" y="132"/>
                </a:lnTo>
                <a:lnTo>
                  <a:pt x="2326" y="132"/>
                </a:lnTo>
                <a:lnTo>
                  <a:pt x="2326" y="132"/>
                </a:lnTo>
                <a:lnTo>
                  <a:pt x="2320" y="132"/>
                </a:lnTo>
                <a:lnTo>
                  <a:pt x="2317" y="132"/>
                </a:lnTo>
                <a:lnTo>
                  <a:pt x="2317" y="132"/>
                </a:lnTo>
                <a:lnTo>
                  <a:pt x="2315" y="130"/>
                </a:lnTo>
                <a:lnTo>
                  <a:pt x="2315" y="128"/>
                </a:lnTo>
                <a:lnTo>
                  <a:pt x="2315" y="126"/>
                </a:lnTo>
                <a:lnTo>
                  <a:pt x="2315" y="124"/>
                </a:lnTo>
                <a:lnTo>
                  <a:pt x="2317" y="122"/>
                </a:lnTo>
                <a:lnTo>
                  <a:pt x="2320" y="120"/>
                </a:lnTo>
                <a:lnTo>
                  <a:pt x="2326" y="115"/>
                </a:lnTo>
                <a:lnTo>
                  <a:pt x="2326" y="115"/>
                </a:lnTo>
                <a:lnTo>
                  <a:pt x="2330" y="115"/>
                </a:lnTo>
                <a:lnTo>
                  <a:pt x="2332" y="115"/>
                </a:lnTo>
                <a:lnTo>
                  <a:pt x="2336" y="118"/>
                </a:lnTo>
                <a:lnTo>
                  <a:pt x="2347" y="118"/>
                </a:lnTo>
                <a:lnTo>
                  <a:pt x="2351" y="118"/>
                </a:lnTo>
                <a:lnTo>
                  <a:pt x="2357" y="118"/>
                </a:lnTo>
                <a:lnTo>
                  <a:pt x="2359" y="118"/>
                </a:lnTo>
                <a:lnTo>
                  <a:pt x="2361" y="118"/>
                </a:lnTo>
                <a:lnTo>
                  <a:pt x="2364" y="118"/>
                </a:lnTo>
                <a:lnTo>
                  <a:pt x="2370" y="115"/>
                </a:lnTo>
                <a:lnTo>
                  <a:pt x="2374" y="113"/>
                </a:lnTo>
                <a:lnTo>
                  <a:pt x="2376" y="111"/>
                </a:lnTo>
                <a:lnTo>
                  <a:pt x="2376" y="109"/>
                </a:lnTo>
                <a:lnTo>
                  <a:pt x="2370" y="109"/>
                </a:lnTo>
                <a:lnTo>
                  <a:pt x="2368" y="107"/>
                </a:lnTo>
                <a:lnTo>
                  <a:pt x="2366" y="105"/>
                </a:lnTo>
                <a:lnTo>
                  <a:pt x="2372" y="103"/>
                </a:lnTo>
                <a:lnTo>
                  <a:pt x="2376" y="103"/>
                </a:lnTo>
                <a:lnTo>
                  <a:pt x="2382" y="103"/>
                </a:lnTo>
                <a:lnTo>
                  <a:pt x="2387" y="101"/>
                </a:lnTo>
                <a:lnTo>
                  <a:pt x="2397" y="99"/>
                </a:lnTo>
                <a:lnTo>
                  <a:pt x="2399" y="99"/>
                </a:lnTo>
                <a:lnTo>
                  <a:pt x="2401" y="97"/>
                </a:lnTo>
                <a:lnTo>
                  <a:pt x="2401" y="95"/>
                </a:lnTo>
                <a:lnTo>
                  <a:pt x="2401" y="95"/>
                </a:lnTo>
                <a:lnTo>
                  <a:pt x="2397" y="92"/>
                </a:lnTo>
                <a:lnTo>
                  <a:pt x="2399" y="90"/>
                </a:lnTo>
                <a:lnTo>
                  <a:pt x="2401" y="90"/>
                </a:lnTo>
                <a:lnTo>
                  <a:pt x="2408" y="90"/>
                </a:lnTo>
                <a:lnTo>
                  <a:pt x="2414" y="90"/>
                </a:lnTo>
                <a:lnTo>
                  <a:pt x="2418" y="88"/>
                </a:lnTo>
                <a:lnTo>
                  <a:pt x="2426" y="84"/>
                </a:lnTo>
                <a:lnTo>
                  <a:pt x="2431" y="80"/>
                </a:lnTo>
                <a:lnTo>
                  <a:pt x="2441" y="76"/>
                </a:lnTo>
                <a:lnTo>
                  <a:pt x="2443" y="76"/>
                </a:lnTo>
                <a:lnTo>
                  <a:pt x="2443" y="76"/>
                </a:lnTo>
                <a:lnTo>
                  <a:pt x="2441" y="74"/>
                </a:lnTo>
                <a:lnTo>
                  <a:pt x="2437" y="71"/>
                </a:lnTo>
                <a:lnTo>
                  <a:pt x="2431" y="69"/>
                </a:lnTo>
                <a:lnTo>
                  <a:pt x="2428" y="67"/>
                </a:lnTo>
                <a:lnTo>
                  <a:pt x="2420" y="67"/>
                </a:lnTo>
                <a:lnTo>
                  <a:pt x="2410" y="63"/>
                </a:lnTo>
                <a:lnTo>
                  <a:pt x="2401" y="63"/>
                </a:lnTo>
                <a:lnTo>
                  <a:pt x="2387" y="63"/>
                </a:lnTo>
                <a:lnTo>
                  <a:pt x="2384" y="63"/>
                </a:lnTo>
                <a:lnTo>
                  <a:pt x="2382" y="63"/>
                </a:lnTo>
                <a:lnTo>
                  <a:pt x="2376" y="65"/>
                </a:lnTo>
                <a:lnTo>
                  <a:pt x="2374" y="65"/>
                </a:lnTo>
                <a:lnTo>
                  <a:pt x="2372" y="65"/>
                </a:lnTo>
                <a:lnTo>
                  <a:pt x="2370" y="65"/>
                </a:lnTo>
                <a:lnTo>
                  <a:pt x="2368" y="69"/>
                </a:lnTo>
                <a:lnTo>
                  <a:pt x="2361" y="71"/>
                </a:lnTo>
                <a:lnTo>
                  <a:pt x="2359" y="76"/>
                </a:lnTo>
                <a:lnTo>
                  <a:pt x="2357" y="76"/>
                </a:lnTo>
                <a:lnTo>
                  <a:pt x="2355" y="78"/>
                </a:lnTo>
                <a:lnTo>
                  <a:pt x="2351" y="76"/>
                </a:lnTo>
                <a:lnTo>
                  <a:pt x="2347" y="76"/>
                </a:lnTo>
                <a:lnTo>
                  <a:pt x="2345" y="76"/>
                </a:lnTo>
                <a:lnTo>
                  <a:pt x="2340" y="74"/>
                </a:lnTo>
                <a:lnTo>
                  <a:pt x="2336" y="74"/>
                </a:lnTo>
                <a:lnTo>
                  <a:pt x="2330" y="74"/>
                </a:lnTo>
                <a:lnTo>
                  <a:pt x="2330" y="69"/>
                </a:lnTo>
                <a:lnTo>
                  <a:pt x="2324" y="69"/>
                </a:lnTo>
                <a:lnTo>
                  <a:pt x="2317" y="71"/>
                </a:lnTo>
                <a:lnTo>
                  <a:pt x="2307" y="80"/>
                </a:lnTo>
                <a:lnTo>
                  <a:pt x="2305" y="82"/>
                </a:lnTo>
                <a:lnTo>
                  <a:pt x="2301" y="84"/>
                </a:lnTo>
                <a:lnTo>
                  <a:pt x="2296" y="84"/>
                </a:lnTo>
                <a:lnTo>
                  <a:pt x="2290" y="88"/>
                </a:lnTo>
                <a:lnTo>
                  <a:pt x="2288" y="90"/>
                </a:lnTo>
                <a:lnTo>
                  <a:pt x="2278" y="95"/>
                </a:lnTo>
                <a:lnTo>
                  <a:pt x="2276" y="95"/>
                </a:lnTo>
                <a:lnTo>
                  <a:pt x="2276" y="97"/>
                </a:lnTo>
                <a:lnTo>
                  <a:pt x="2273" y="99"/>
                </a:lnTo>
                <a:lnTo>
                  <a:pt x="2271" y="99"/>
                </a:lnTo>
                <a:lnTo>
                  <a:pt x="2271" y="97"/>
                </a:lnTo>
                <a:lnTo>
                  <a:pt x="2273" y="92"/>
                </a:lnTo>
                <a:lnTo>
                  <a:pt x="2280" y="88"/>
                </a:lnTo>
                <a:lnTo>
                  <a:pt x="2284" y="86"/>
                </a:lnTo>
                <a:lnTo>
                  <a:pt x="2290" y="82"/>
                </a:lnTo>
                <a:lnTo>
                  <a:pt x="2292" y="80"/>
                </a:lnTo>
                <a:lnTo>
                  <a:pt x="2296" y="76"/>
                </a:lnTo>
                <a:lnTo>
                  <a:pt x="2301" y="71"/>
                </a:lnTo>
                <a:lnTo>
                  <a:pt x="2301" y="67"/>
                </a:lnTo>
                <a:lnTo>
                  <a:pt x="2301" y="63"/>
                </a:lnTo>
                <a:lnTo>
                  <a:pt x="2303" y="61"/>
                </a:lnTo>
                <a:lnTo>
                  <a:pt x="2301" y="59"/>
                </a:lnTo>
                <a:lnTo>
                  <a:pt x="2301" y="57"/>
                </a:lnTo>
                <a:lnTo>
                  <a:pt x="2299" y="55"/>
                </a:lnTo>
                <a:lnTo>
                  <a:pt x="2294" y="55"/>
                </a:lnTo>
                <a:lnTo>
                  <a:pt x="2282" y="55"/>
                </a:lnTo>
                <a:lnTo>
                  <a:pt x="2276" y="55"/>
                </a:lnTo>
                <a:lnTo>
                  <a:pt x="2273" y="57"/>
                </a:lnTo>
                <a:lnTo>
                  <a:pt x="2271" y="57"/>
                </a:lnTo>
                <a:lnTo>
                  <a:pt x="2271" y="59"/>
                </a:lnTo>
                <a:lnTo>
                  <a:pt x="2269" y="61"/>
                </a:lnTo>
                <a:lnTo>
                  <a:pt x="2269" y="63"/>
                </a:lnTo>
                <a:lnTo>
                  <a:pt x="2267" y="65"/>
                </a:lnTo>
                <a:lnTo>
                  <a:pt x="2265" y="65"/>
                </a:lnTo>
                <a:lnTo>
                  <a:pt x="2257" y="67"/>
                </a:lnTo>
                <a:lnTo>
                  <a:pt x="2252" y="61"/>
                </a:lnTo>
                <a:lnTo>
                  <a:pt x="2244" y="57"/>
                </a:lnTo>
                <a:lnTo>
                  <a:pt x="2217" y="55"/>
                </a:lnTo>
                <a:lnTo>
                  <a:pt x="2204" y="55"/>
                </a:lnTo>
                <a:lnTo>
                  <a:pt x="2190" y="57"/>
                </a:lnTo>
                <a:lnTo>
                  <a:pt x="2179" y="59"/>
                </a:lnTo>
                <a:lnTo>
                  <a:pt x="2175" y="59"/>
                </a:lnTo>
                <a:lnTo>
                  <a:pt x="2175" y="55"/>
                </a:lnTo>
                <a:lnTo>
                  <a:pt x="2177" y="53"/>
                </a:lnTo>
                <a:lnTo>
                  <a:pt x="2179" y="50"/>
                </a:lnTo>
                <a:lnTo>
                  <a:pt x="2263" y="46"/>
                </a:lnTo>
                <a:lnTo>
                  <a:pt x="2273" y="46"/>
                </a:lnTo>
                <a:lnTo>
                  <a:pt x="2282" y="44"/>
                </a:lnTo>
                <a:lnTo>
                  <a:pt x="2288" y="40"/>
                </a:lnTo>
                <a:lnTo>
                  <a:pt x="2294" y="38"/>
                </a:lnTo>
                <a:lnTo>
                  <a:pt x="2296" y="36"/>
                </a:lnTo>
                <a:lnTo>
                  <a:pt x="2294" y="34"/>
                </a:lnTo>
                <a:lnTo>
                  <a:pt x="2294" y="34"/>
                </a:lnTo>
                <a:lnTo>
                  <a:pt x="2290" y="32"/>
                </a:lnTo>
                <a:lnTo>
                  <a:pt x="2282" y="30"/>
                </a:lnTo>
                <a:lnTo>
                  <a:pt x="2269" y="27"/>
                </a:lnTo>
                <a:lnTo>
                  <a:pt x="2265" y="27"/>
                </a:lnTo>
                <a:lnTo>
                  <a:pt x="2263" y="27"/>
                </a:lnTo>
                <a:lnTo>
                  <a:pt x="2261" y="25"/>
                </a:lnTo>
                <a:lnTo>
                  <a:pt x="2257" y="25"/>
                </a:lnTo>
                <a:lnTo>
                  <a:pt x="2252" y="25"/>
                </a:lnTo>
                <a:lnTo>
                  <a:pt x="2248" y="21"/>
                </a:lnTo>
                <a:lnTo>
                  <a:pt x="2244" y="15"/>
                </a:lnTo>
                <a:lnTo>
                  <a:pt x="2229" y="17"/>
                </a:lnTo>
                <a:lnTo>
                  <a:pt x="2217" y="19"/>
                </a:lnTo>
                <a:lnTo>
                  <a:pt x="2206" y="19"/>
                </a:lnTo>
                <a:lnTo>
                  <a:pt x="2200" y="19"/>
                </a:lnTo>
                <a:lnTo>
                  <a:pt x="2185" y="17"/>
                </a:lnTo>
                <a:lnTo>
                  <a:pt x="2173" y="17"/>
                </a:lnTo>
                <a:lnTo>
                  <a:pt x="2167" y="19"/>
                </a:lnTo>
                <a:lnTo>
                  <a:pt x="2152" y="21"/>
                </a:lnTo>
                <a:lnTo>
                  <a:pt x="2146" y="23"/>
                </a:lnTo>
                <a:lnTo>
                  <a:pt x="2143" y="21"/>
                </a:lnTo>
                <a:lnTo>
                  <a:pt x="2143" y="19"/>
                </a:lnTo>
                <a:lnTo>
                  <a:pt x="2152" y="19"/>
                </a:lnTo>
                <a:lnTo>
                  <a:pt x="2171" y="15"/>
                </a:lnTo>
                <a:lnTo>
                  <a:pt x="2208" y="15"/>
                </a:lnTo>
                <a:lnTo>
                  <a:pt x="2229" y="13"/>
                </a:lnTo>
                <a:lnTo>
                  <a:pt x="2231" y="13"/>
                </a:lnTo>
                <a:lnTo>
                  <a:pt x="2234" y="13"/>
                </a:lnTo>
                <a:lnTo>
                  <a:pt x="2231" y="11"/>
                </a:lnTo>
                <a:lnTo>
                  <a:pt x="2217" y="9"/>
                </a:lnTo>
                <a:lnTo>
                  <a:pt x="2206" y="6"/>
                </a:lnTo>
                <a:lnTo>
                  <a:pt x="2196" y="6"/>
                </a:lnTo>
                <a:lnTo>
                  <a:pt x="2196" y="6"/>
                </a:lnTo>
                <a:lnTo>
                  <a:pt x="2187" y="2"/>
                </a:lnTo>
                <a:lnTo>
                  <a:pt x="2173" y="0"/>
                </a:lnTo>
                <a:lnTo>
                  <a:pt x="2162" y="0"/>
                </a:lnTo>
                <a:lnTo>
                  <a:pt x="2129" y="0"/>
                </a:lnTo>
                <a:lnTo>
                  <a:pt x="2125" y="0"/>
                </a:lnTo>
                <a:lnTo>
                  <a:pt x="2118" y="2"/>
                </a:lnTo>
                <a:lnTo>
                  <a:pt x="2114" y="2"/>
                </a:lnTo>
                <a:lnTo>
                  <a:pt x="2110" y="2"/>
                </a:lnTo>
                <a:lnTo>
                  <a:pt x="2106" y="0"/>
                </a:lnTo>
                <a:lnTo>
                  <a:pt x="2102" y="0"/>
                </a:lnTo>
                <a:lnTo>
                  <a:pt x="2097" y="2"/>
                </a:lnTo>
                <a:lnTo>
                  <a:pt x="2093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4"/>
                </a:lnTo>
                <a:lnTo>
                  <a:pt x="2074" y="4"/>
                </a:lnTo>
                <a:lnTo>
                  <a:pt x="2070" y="4"/>
                </a:lnTo>
                <a:lnTo>
                  <a:pt x="2064" y="4"/>
                </a:lnTo>
                <a:lnTo>
                  <a:pt x="2062" y="4"/>
                </a:lnTo>
                <a:lnTo>
                  <a:pt x="2060" y="4"/>
                </a:lnTo>
                <a:lnTo>
                  <a:pt x="2058" y="6"/>
                </a:lnTo>
                <a:lnTo>
                  <a:pt x="2055" y="6"/>
                </a:lnTo>
                <a:lnTo>
                  <a:pt x="2055" y="6"/>
                </a:lnTo>
                <a:lnTo>
                  <a:pt x="2049" y="6"/>
                </a:lnTo>
                <a:lnTo>
                  <a:pt x="2047" y="6"/>
                </a:lnTo>
                <a:lnTo>
                  <a:pt x="2047" y="9"/>
                </a:lnTo>
                <a:lnTo>
                  <a:pt x="2047" y="9"/>
                </a:lnTo>
                <a:lnTo>
                  <a:pt x="2047" y="11"/>
                </a:lnTo>
                <a:lnTo>
                  <a:pt x="2049" y="13"/>
                </a:lnTo>
                <a:lnTo>
                  <a:pt x="2058" y="15"/>
                </a:lnTo>
                <a:lnTo>
                  <a:pt x="2058" y="15"/>
                </a:lnTo>
                <a:lnTo>
                  <a:pt x="2058" y="19"/>
                </a:lnTo>
                <a:lnTo>
                  <a:pt x="2058" y="19"/>
                </a:lnTo>
                <a:lnTo>
                  <a:pt x="2055" y="21"/>
                </a:lnTo>
                <a:lnTo>
                  <a:pt x="2055" y="21"/>
                </a:lnTo>
                <a:lnTo>
                  <a:pt x="2053" y="21"/>
                </a:lnTo>
                <a:lnTo>
                  <a:pt x="2043" y="15"/>
                </a:lnTo>
                <a:lnTo>
                  <a:pt x="2039" y="15"/>
                </a:lnTo>
                <a:lnTo>
                  <a:pt x="2035" y="13"/>
                </a:lnTo>
                <a:lnTo>
                  <a:pt x="2030" y="11"/>
                </a:lnTo>
                <a:lnTo>
                  <a:pt x="2024" y="9"/>
                </a:lnTo>
                <a:lnTo>
                  <a:pt x="2018" y="11"/>
                </a:lnTo>
                <a:lnTo>
                  <a:pt x="2014" y="15"/>
                </a:lnTo>
                <a:lnTo>
                  <a:pt x="2009" y="17"/>
                </a:lnTo>
                <a:lnTo>
                  <a:pt x="2005" y="17"/>
                </a:lnTo>
                <a:lnTo>
                  <a:pt x="2003" y="17"/>
                </a:lnTo>
                <a:lnTo>
                  <a:pt x="2001" y="17"/>
                </a:lnTo>
                <a:lnTo>
                  <a:pt x="1999" y="15"/>
                </a:lnTo>
                <a:lnTo>
                  <a:pt x="1995" y="13"/>
                </a:lnTo>
                <a:lnTo>
                  <a:pt x="1988" y="13"/>
                </a:lnTo>
                <a:lnTo>
                  <a:pt x="1984" y="13"/>
                </a:lnTo>
                <a:lnTo>
                  <a:pt x="1982" y="13"/>
                </a:lnTo>
                <a:lnTo>
                  <a:pt x="1967" y="17"/>
                </a:lnTo>
                <a:lnTo>
                  <a:pt x="1961" y="17"/>
                </a:lnTo>
                <a:lnTo>
                  <a:pt x="1955" y="19"/>
                </a:lnTo>
                <a:lnTo>
                  <a:pt x="1951" y="21"/>
                </a:lnTo>
                <a:lnTo>
                  <a:pt x="1942" y="19"/>
                </a:lnTo>
                <a:lnTo>
                  <a:pt x="1938" y="19"/>
                </a:lnTo>
                <a:lnTo>
                  <a:pt x="1934" y="23"/>
                </a:lnTo>
                <a:lnTo>
                  <a:pt x="1940" y="27"/>
                </a:lnTo>
                <a:lnTo>
                  <a:pt x="1942" y="27"/>
                </a:lnTo>
                <a:lnTo>
                  <a:pt x="1951" y="25"/>
                </a:lnTo>
                <a:lnTo>
                  <a:pt x="1955" y="25"/>
                </a:lnTo>
                <a:lnTo>
                  <a:pt x="1959" y="25"/>
                </a:lnTo>
                <a:lnTo>
                  <a:pt x="1967" y="27"/>
                </a:lnTo>
                <a:lnTo>
                  <a:pt x="2007" y="30"/>
                </a:lnTo>
                <a:lnTo>
                  <a:pt x="2009" y="30"/>
                </a:lnTo>
                <a:lnTo>
                  <a:pt x="2009" y="32"/>
                </a:lnTo>
                <a:lnTo>
                  <a:pt x="2001" y="34"/>
                </a:lnTo>
                <a:lnTo>
                  <a:pt x="1999" y="32"/>
                </a:lnTo>
                <a:lnTo>
                  <a:pt x="1999" y="32"/>
                </a:lnTo>
                <a:lnTo>
                  <a:pt x="1997" y="32"/>
                </a:lnTo>
                <a:lnTo>
                  <a:pt x="1991" y="32"/>
                </a:lnTo>
                <a:lnTo>
                  <a:pt x="1955" y="30"/>
                </a:lnTo>
                <a:lnTo>
                  <a:pt x="1951" y="30"/>
                </a:lnTo>
                <a:lnTo>
                  <a:pt x="1949" y="30"/>
                </a:lnTo>
                <a:lnTo>
                  <a:pt x="1949" y="32"/>
                </a:lnTo>
                <a:lnTo>
                  <a:pt x="1961" y="38"/>
                </a:lnTo>
                <a:lnTo>
                  <a:pt x="1965" y="40"/>
                </a:lnTo>
                <a:lnTo>
                  <a:pt x="1967" y="44"/>
                </a:lnTo>
                <a:lnTo>
                  <a:pt x="1965" y="46"/>
                </a:lnTo>
                <a:lnTo>
                  <a:pt x="1963" y="48"/>
                </a:lnTo>
                <a:lnTo>
                  <a:pt x="1961" y="53"/>
                </a:lnTo>
                <a:lnTo>
                  <a:pt x="1961" y="57"/>
                </a:lnTo>
                <a:lnTo>
                  <a:pt x="1961" y="59"/>
                </a:lnTo>
                <a:lnTo>
                  <a:pt x="1963" y="61"/>
                </a:lnTo>
                <a:lnTo>
                  <a:pt x="1963" y="61"/>
                </a:lnTo>
                <a:lnTo>
                  <a:pt x="1961" y="63"/>
                </a:lnTo>
                <a:lnTo>
                  <a:pt x="1959" y="65"/>
                </a:lnTo>
                <a:lnTo>
                  <a:pt x="1957" y="63"/>
                </a:lnTo>
                <a:lnTo>
                  <a:pt x="1951" y="63"/>
                </a:lnTo>
                <a:lnTo>
                  <a:pt x="1932" y="53"/>
                </a:lnTo>
                <a:lnTo>
                  <a:pt x="1921" y="50"/>
                </a:lnTo>
                <a:lnTo>
                  <a:pt x="1900" y="42"/>
                </a:lnTo>
                <a:lnTo>
                  <a:pt x="1884" y="40"/>
                </a:lnTo>
                <a:lnTo>
                  <a:pt x="1871" y="40"/>
                </a:lnTo>
                <a:lnTo>
                  <a:pt x="1869" y="40"/>
                </a:lnTo>
                <a:lnTo>
                  <a:pt x="1869" y="44"/>
                </a:lnTo>
                <a:lnTo>
                  <a:pt x="1873" y="48"/>
                </a:lnTo>
                <a:lnTo>
                  <a:pt x="1877" y="53"/>
                </a:lnTo>
                <a:lnTo>
                  <a:pt x="1888" y="57"/>
                </a:lnTo>
                <a:lnTo>
                  <a:pt x="1890" y="59"/>
                </a:lnTo>
                <a:lnTo>
                  <a:pt x="1888" y="61"/>
                </a:lnTo>
                <a:lnTo>
                  <a:pt x="1886" y="61"/>
                </a:lnTo>
                <a:lnTo>
                  <a:pt x="1877" y="59"/>
                </a:lnTo>
                <a:lnTo>
                  <a:pt x="1871" y="61"/>
                </a:lnTo>
                <a:lnTo>
                  <a:pt x="1863" y="57"/>
                </a:lnTo>
                <a:lnTo>
                  <a:pt x="1859" y="55"/>
                </a:lnTo>
                <a:lnTo>
                  <a:pt x="1844" y="46"/>
                </a:lnTo>
                <a:lnTo>
                  <a:pt x="1840" y="46"/>
                </a:lnTo>
                <a:lnTo>
                  <a:pt x="1838" y="48"/>
                </a:lnTo>
                <a:lnTo>
                  <a:pt x="1838" y="53"/>
                </a:lnTo>
                <a:lnTo>
                  <a:pt x="1842" y="55"/>
                </a:lnTo>
                <a:lnTo>
                  <a:pt x="1840" y="59"/>
                </a:lnTo>
                <a:lnTo>
                  <a:pt x="1840" y="61"/>
                </a:lnTo>
                <a:lnTo>
                  <a:pt x="1838" y="63"/>
                </a:lnTo>
                <a:lnTo>
                  <a:pt x="1835" y="65"/>
                </a:lnTo>
                <a:lnTo>
                  <a:pt x="1833" y="67"/>
                </a:lnTo>
                <a:lnTo>
                  <a:pt x="1831" y="69"/>
                </a:lnTo>
                <a:lnTo>
                  <a:pt x="1831" y="67"/>
                </a:lnTo>
                <a:lnTo>
                  <a:pt x="1831" y="65"/>
                </a:lnTo>
                <a:lnTo>
                  <a:pt x="1831" y="55"/>
                </a:lnTo>
                <a:lnTo>
                  <a:pt x="1829" y="50"/>
                </a:lnTo>
                <a:lnTo>
                  <a:pt x="1827" y="48"/>
                </a:lnTo>
                <a:lnTo>
                  <a:pt x="1825" y="46"/>
                </a:lnTo>
                <a:lnTo>
                  <a:pt x="1821" y="46"/>
                </a:lnTo>
                <a:lnTo>
                  <a:pt x="1817" y="44"/>
                </a:lnTo>
                <a:lnTo>
                  <a:pt x="1815" y="44"/>
                </a:lnTo>
                <a:lnTo>
                  <a:pt x="1806" y="46"/>
                </a:lnTo>
                <a:lnTo>
                  <a:pt x="1804" y="46"/>
                </a:lnTo>
                <a:lnTo>
                  <a:pt x="1802" y="48"/>
                </a:lnTo>
                <a:lnTo>
                  <a:pt x="1794" y="48"/>
                </a:lnTo>
                <a:lnTo>
                  <a:pt x="1787" y="48"/>
                </a:lnTo>
                <a:lnTo>
                  <a:pt x="1771" y="50"/>
                </a:lnTo>
                <a:lnTo>
                  <a:pt x="1758" y="53"/>
                </a:lnTo>
                <a:lnTo>
                  <a:pt x="1750" y="57"/>
                </a:lnTo>
                <a:lnTo>
                  <a:pt x="1750" y="57"/>
                </a:lnTo>
                <a:lnTo>
                  <a:pt x="1756" y="59"/>
                </a:lnTo>
                <a:lnTo>
                  <a:pt x="1760" y="61"/>
                </a:lnTo>
                <a:lnTo>
                  <a:pt x="1764" y="65"/>
                </a:lnTo>
                <a:lnTo>
                  <a:pt x="1771" y="69"/>
                </a:lnTo>
                <a:lnTo>
                  <a:pt x="1779" y="74"/>
                </a:lnTo>
                <a:lnTo>
                  <a:pt x="1783" y="76"/>
                </a:lnTo>
                <a:lnTo>
                  <a:pt x="1787" y="78"/>
                </a:lnTo>
                <a:lnTo>
                  <a:pt x="1787" y="78"/>
                </a:lnTo>
                <a:lnTo>
                  <a:pt x="1785" y="78"/>
                </a:lnTo>
                <a:lnTo>
                  <a:pt x="1783" y="78"/>
                </a:lnTo>
                <a:lnTo>
                  <a:pt x="1781" y="76"/>
                </a:lnTo>
                <a:lnTo>
                  <a:pt x="1775" y="74"/>
                </a:lnTo>
                <a:lnTo>
                  <a:pt x="1771" y="71"/>
                </a:lnTo>
                <a:lnTo>
                  <a:pt x="1766" y="69"/>
                </a:lnTo>
                <a:lnTo>
                  <a:pt x="1762" y="67"/>
                </a:lnTo>
                <a:lnTo>
                  <a:pt x="1754" y="63"/>
                </a:lnTo>
                <a:lnTo>
                  <a:pt x="1750" y="61"/>
                </a:lnTo>
                <a:lnTo>
                  <a:pt x="1743" y="61"/>
                </a:lnTo>
                <a:lnTo>
                  <a:pt x="1739" y="59"/>
                </a:lnTo>
                <a:lnTo>
                  <a:pt x="1737" y="59"/>
                </a:lnTo>
                <a:lnTo>
                  <a:pt x="1733" y="59"/>
                </a:lnTo>
                <a:lnTo>
                  <a:pt x="1727" y="61"/>
                </a:lnTo>
                <a:lnTo>
                  <a:pt x="1724" y="63"/>
                </a:lnTo>
                <a:lnTo>
                  <a:pt x="1720" y="65"/>
                </a:lnTo>
                <a:lnTo>
                  <a:pt x="1720" y="67"/>
                </a:lnTo>
                <a:lnTo>
                  <a:pt x="1722" y="69"/>
                </a:lnTo>
                <a:lnTo>
                  <a:pt x="1722" y="74"/>
                </a:lnTo>
                <a:lnTo>
                  <a:pt x="1722" y="78"/>
                </a:lnTo>
                <a:lnTo>
                  <a:pt x="1722" y="82"/>
                </a:lnTo>
                <a:lnTo>
                  <a:pt x="1720" y="84"/>
                </a:lnTo>
                <a:lnTo>
                  <a:pt x="1718" y="86"/>
                </a:lnTo>
                <a:lnTo>
                  <a:pt x="1716" y="86"/>
                </a:lnTo>
                <a:lnTo>
                  <a:pt x="1714" y="86"/>
                </a:lnTo>
                <a:lnTo>
                  <a:pt x="1712" y="86"/>
                </a:lnTo>
                <a:lnTo>
                  <a:pt x="1710" y="86"/>
                </a:lnTo>
                <a:lnTo>
                  <a:pt x="1706" y="84"/>
                </a:lnTo>
                <a:lnTo>
                  <a:pt x="1699" y="84"/>
                </a:lnTo>
                <a:lnTo>
                  <a:pt x="1697" y="84"/>
                </a:lnTo>
                <a:lnTo>
                  <a:pt x="1695" y="84"/>
                </a:lnTo>
                <a:lnTo>
                  <a:pt x="1691" y="86"/>
                </a:lnTo>
                <a:lnTo>
                  <a:pt x="1691" y="88"/>
                </a:lnTo>
                <a:lnTo>
                  <a:pt x="1693" y="92"/>
                </a:lnTo>
                <a:lnTo>
                  <a:pt x="1695" y="95"/>
                </a:lnTo>
                <a:lnTo>
                  <a:pt x="1695" y="95"/>
                </a:lnTo>
                <a:lnTo>
                  <a:pt x="1689" y="90"/>
                </a:lnTo>
                <a:lnTo>
                  <a:pt x="1687" y="90"/>
                </a:lnTo>
                <a:lnTo>
                  <a:pt x="1685" y="88"/>
                </a:lnTo>
                <a:lnTo>
                  <a:pt x="1683" y="88"/>
                </a:lnTo>
                <a:lnTo>
                  <a:pt x="1672" y="90"/>
                </a:lnTo>
                <a:lnTo>
                  <a:pt x="1670" y="92"/>
                </a:lnTo>
                <a:lnTo>
                  <a:pt x="1666" y="97"/>
                </a:lnTo>
                <a:lnTo>
                  <a:pt x="1662" y="99"/>
                </a:lnTo>
                <a:lnTo>
                  <a:pt x="1657" y="101"/>
                </a:lnTo>
                <a:lnTo>
                  <a:pt x="1655" y="103"/>
                </a:lnTo>
                <a:lnTo>
                  <a:pt x="1651" y="103"/>
                </a:lnTo>
                <a:lnTo>
                  <a:pt x="1649" y="103"/>
                </a:lnTo>
                <a:lnTo>
                  <a:pt x="1647" y="105"/>
                </a:lnTo>
                <a:lnTo>
                  <a:pt x="1643" y="107"/>
                </a:lnTo>
                <a:lnTo>
                  <a:pt x="1636" y="111"/>
                </a:lnTo>
                <a:lnTo>
                  <a:pt x="1636" y="111"/>
                </a:lnTo>
                <a:lnTo>
                  <a:pt x="1634" y="115"/>
                </a:lnTo>
                <a:lnTo>
                  <a:pt x="1634" y="118"/>
                </a:lnTo>
                <a:lnTo>
                  <a:pt x="1634" y="120"/>
                </a:lnTo>
                <a:lnTo>
                  <a:pt x="1636" y="120"/>
                </a:lnTo>
                <a:lnTo>
                  <a:pt x="1639" y="122"/>
                </a:lnTo>
                <a:lnTo>
                  <a:pt x="1639" y="122"/>
                </a:lnTo>
                <a:lnTo>
                  <a:pt x="1645" y="122"/>
                </a:lnTo>
                <a:lnTo>
                  <a:pt x="1647" y="122"/>
                </a:lnTo>
                <a:lnTo>
                  <a:pt x="1651" y="124"/>
                </a:lnTo>
                <a:lnTo>
                  <a:pt x="1655" y="124"/>
                </a:lnTo>
                <a:lnTo>
                  <a:pt x="1657" y="122"/>
                </a:lnTo>
                <a:lnTo>
                  <a:pt x="1659" y="122"/>
                </a:lnTo>
                <a:lnTo>
                  <a:pt x="1664" y="122"/>
                </a:lnTo>
                <a:lnTo>
                  <a:pt x="1666" y="122"/>
                </a:lnTo>
                <a:lnTo>
                  <a:pt x="1670" y="122"/>
                </a:lnTo>
                <a:lnTo>
                  <a:pt x="1672" y="120"/>
                </a:lnTo>
                <a:lnTo>
                  <a:pt x="1674" y="120"/>
                </a:lnTo>
                <a:lnTo>
                  <a:pt x="1676" y="120"/>
                </a:lnTo>
                <a:lnTo>
                  <a:pt x="1678" y="120"/>
                </a:lnTo>
                <a:lnTo>
                  <a:pt x="1678" y="122"/>
                </a:lnTo>
                <a:lnTo>
                  <a:pt x="1674" y="122"/>
                </a:lnTo>
                <a:lnTo>
                  <a:pt x="1672" y="122"/>
                </a:lnTo>
                <a:lnTo>
                  <a:pt x="1670" y="124"/>
                </a:lnTo>
                <a:lnTo>
                  <a:pt x="1668" y="126"/>
                </a:lnTo>
                <a:lnTo>
                  <a:pt x="1668" y="128"/>
                </a:lnTo>
                <a:lnTo>
                  <a:pt x="1666" y="132"/>
                </a:lnTo>
                <a:lnTo>
                  <a:pt x="1664" y="139"/>
                </a:lnTo>
                <a:lnTo>
                  <a:pt x="1662" y="143"/>
                </a:lnTo>
                <a:lnTo>
                  <a:pt x="1659" y="145"/>
                </a:lnTo>
                <a:lnTo>
                  <a:pt x="1657" y="147"/>
                </a:lnTo>
                <a:lnTo>
                  <a:pt x="1653" y="151"/>
                </a:lnTo>
                <a:lnTo>
                  <a:pt x="1651" y="153"/>
                </a:lnTo>
                <a:lnTo>
                  <a:pt x="1651" y="153"/>
                </a:lnTo>
                <a:lnTo>
                  <a:pt x="1649" y="153"/>
                </a:lnTo>
                <a:lnTo>
                  <a:pt x="1643" y="151"/>
                </a:lnTo>
                <a:lnTo>
                  <a:pt x="1632" y="153"/>
                </a:lnTo>
                <a:lnTo>
                  <a:pt x="1630" y="153"/>
                </a:lnTo>
                <a:lnTo>
                  <a:pt x="1626" y="153"/>
                </a:lnTo>
                <a:lnTo>
                  <a:pt x="1624" y="155"/>
                </a:lnTo>
                <a:lnTo>
                  <a:pt x="1622" y="155"/>
                </a:lnTo>
                <a:lnTo>
                  <a:pt x="1618" y="155"/>
                </a:lnTo>
                <a:lnTo>
                  <a:pt x="1611" y="157"/>
                </a:lnTo>
                <a:lnTo>
                  <a:pt x="1607" y="157"/>
                </a:lnTo>
                <a:lnTo>
                  <a:pt x="1607" y="159"/>
                </a:lnTo>
                <a:lnTo>
                  <a:pt x="1609" y="159"/>
                </a:lnTo>
                <a:lnTo>
                  <a:pt x="1609" y="162"/>
                </a:lnTo>
                <a:lnTo>
                  <a:pt x="1609" y="162"/>
                </a:lnTo>
                <a:lnTo>
                  <a:pt x="1595" y="164"/>
                </a:lnTo>
                <a:lnTo>
                  <a:pt x="1588" y="166"/>
                </a:lnTo>
                <a:lnTo>
                  <a:pt x="1584" y="166"/>
                </a:lnTo>
                <a:lnTo>
                  <a:pt x="1582" y="168"/>
                </a:lnTo>
                <a:lnTo>
                  <a:pt x="1580" y="168"/>
                </a:lnTo>
                <a:lnTo>
                  <a:pt x="1574" y="168"/>
                </a:lnTo>
                <a:lnTo>
                  <a:pt x="1571" y="168"/>
                </a:lnTo>
                <a:lnTo>
                  <a:pt x="1569" y="168"/>
                </a:lnTo>
                <a:lnTo>
                  <a:pt x="1565" y="170"/>
                </a:lnTo>
                <a:lnTo>
                  <a:pt x="1559" y="172"/>
                </a:lnTo>
                <a:lnTo>
                  <a:pt x="1557" y="172"/>
                </a:lnTo>
                <a:lnTo>
                  <a:pt x="1555" y="176"/>
                </a:lnTo>
                <a:lnTo>
                  <a:pt x="1555" y="176"/>
                </a:lnTo>
                <a:lnTo>
                  <a:pt x="1555" y="178"/>
                </a:lnTo>
                <a:lnTo>
                  <a:pt x="1557" y="178"/>
                </a:lnTo>
                <a:lnTo>
                  <a:pt x="1557" y="178"/>
                </a:lnTo>
                <a:lnTo>
                  <a:pt x="1553" y="183"/>
                </a:lnTo>
                <a:lnTo>
                  <a:pt x="1553" y="183"/>
                </a:lnTo>
                <a:lnTo>
                  <a:pt x="1557" y="185"/>
                </a:lnTo>
                <a:lnTo>
                  <a:pt x="1561" y="189"/>
                </a:lnTo>
                <a:lnTo>
                  <a:pt x="1563" y="189"/>
                </a:lnTo>
                <a:lnTo>
                  <a:pt x="1563" y="189"/>
                </a:lnTo>
                <a:lnTo>
                  <a:pt x="1569" y="191"/>
                </a:lnTo>
                <a:lnTo>
                  <a:pt x="1571" y="191"/>
                </a:lnTo>
                <a:lnTo>
                  <a:pt x="1574" y="193"/>
                </a:lnTo>
                <a:lnTo>
                  <a:pt x="1576" y="193"/>
                </a:lnTo>
                <a:lnTo>
                  <a:pt x="1580" y="195"/>
                </a:lnTo>
                <a:lnTo>
                  <a:pt x="1584" y="195"/>
                </a:lnTo>
                <a:lnTo>
                  <a:pt x="1584" y="193"/>
                </a:lnTo>
                <a:lnTo>
                  <a:pt x="1588" y="193"/>
                </a:lnTo>
                <a:lnTo>
                  <a:pt x="1592" y="193"/>
                </a:lnTo>
                <a:lnTo>
                  <a:pt x="1592" y="193"/>
                </a:lnTo>
                <a:lnTo>
                  <a:pt x="1590" y="193"/>
                </a:lnTo>
                <a:lnTo>
                  <a:pt x="1586" y="197"/>
                </a:lnTo>
                <a:lnTo>
                  <a:pt x="1586" y="197"/>
                </a:lnTo>
                <a:lnTo>
                  <a:pt x="1588" y="197"/>
                </a:lnTo>
                <a:lnTo>
                  <a:pt x="1592" y="199"/>
                </a:lnTo>
                <a:lnTo>
                  <a:pt x="1592" y="201"/>
                </a:lnTo>
                <a:lnTo>
                  <a:pt x="1595" y="201"/>
                </a:lnTo>
                <a:lnTo>
                  <a:pt x="1603" y="204"/>
                </a:lnTo>
                <a:lnTo>
                  <a:pt x="1605" y="204"/>
                </a:lnTo>
                <a:lnTo>
                  <a:pt x="1607" y="204"/>
                </a:lnTo>
                <a:lnTo>
                  <a:pt x="1609" y="204"/>
                </a:lnTo>
                <a:lnTo>
                  <a:pt x="1609" y="201"/>
                </a:lnTo>
                <a:lnTo>
                  <a:pt x="1611" y="201"/>
                </a:lnTo>
                <a:lnTo>
                  <a:pt x="1613" y="199"/>
                </a:lnTo>
                <a:lnTo>
                  <a:pt x="1615" y="199"/>
                </a:lnTo>
                <a:lnTo>
                  <a:pt x="1618" y="201"/>
                </a:lnTo>
                <a:lnTo>
                  <a:pt x="1620" y="201"/>
                </a:lnTo>
                <a:lnTo>
                  <a:pt x="1624" y="204"/>
                </a:lnTo>
                <a:lnTo>
                  <a:pt x="1628" y="204"/>
                </a:lnTo>
                <a:lnTo>
                  <a:pt x="1630" y="201"/>
                </a:lnTo>
                <a:lnTo>
                  <a:pt x="1634" y="199"/>
                </a:lnTo>
                <a:lnTo>
                  <a:pt x="1639" y="197"/>
                </a:lnTo>
                <a:lnTo>
                  <a:pt x="1641" y="197"/>
                </a:lnTo>
                <a:lnTo>
                  <a:pt x="1641" y="197"/>
                </a:lnTo>
                <a:lnTo>
                  <a:pt x="1645" y="199"/>
                </a:lnTo>
                <a:lnTo>
                  <a:pt x="1647" y="201"/>
                </a:lnTo>
                <a:lnTo>
                  <a:pt x="1647" y="204"/>
                </a:lnTo>
                <a:lnTo>
                  <a:pt x="1647" y="204"/>
                </a:lnTo>
                <a:lnTo>
                  <a:pt x="1645" y="206"/>
                </a:lnTo>
                <a:lnTo>
                  <a:pt x="1645" y="208"/>
                </a:lnTo>
                <a:lnTo>
                  <a:pt x="1647" y="210"/>
                </a:lnTo>
                <a:lnTo>
                  <a:pt x="1647" y="210"/>
                </a:lnTo>
                <a:lnTo>
                  <a:pt x="1641" y="208"/>
                </a:lnTo>
                <a:lnTo>
                  <a:pt x="1639" y="208"/>
                </a:lnTo>
                <a:lnTo>
                  <a:pt x="1630" y="208"/>
                </a:lnTo>
                <a:lnTo>
                  <a:pt x="1620" y="208"/>
                </a:lnTo>
                <a:lnTo>
                  <a:pt x="1613" y="208"/>
                </a:lnTo>
                <a:lnTo>
                  <a:pt x="1611" y="210"/>
                </a:lnTo>
                <a:lnTo>
                  <a:pt x="1609" y="212"/>
                </a:lnTo>
                <a:lnTo>
                  <a:pt x="1599" y="212"/>
                </a:lnTo>
                <a:lnTo>
                  <a:pt x="1584" y="212"/>
                </a:lnTo>
                <a:lnTo>
                  <a:pt x="1582" y="214"/>
                </a:lnTo>
                <a:lnTo>
                  <a:pt x="1580" y="214"/>
                </a:lnTo>
                <a:lnTo>
                  <a:pt x="1578" y="214"/>
                </a:lnTo>
                <a:lnTo>
                  <a:pt x="1578" y="216"/>
                </a:lnTo>
                <a:lnTo>
                  <a:pt x="1578" y="218"/>
                </a:lnTo>
                <a:lnTo>
                  <a:pt x="1580" y="218"/>
                </a:lnTo>
                <a:lnTo>
                  <a:pt x="1582" y="220"/>
                </a:lnTo>
                <a:lnTo>
                  <a:pt x="1582" y="220"/>
                </a:lnTo>
                <a:lnTo>
                  <a:pt x="1582" y="222"/>
                </a:lnTo>
                <a:lnTo>
                  <a:pt x="1582" y="222"/>
                </a:lnTo>
                <a:lnTo>
                  <a:pt x="1582" y="222"/>
                </a:lnTo>
                <a:lnTo>
                  <a:pt x="1584" y="224"/>
                </a:lnTo>
                <a:lnTo>
                  <a:pt x="1588" y="224"/>
                </a:lnTo>
                <a:lnTo>
                  <a:pt x="1590" y="222"/>
                </a:lnTo>
                <a:lnTo>
                  <a:pt x="1599" y="218"/>
                </a:lnTo>
                <a:lnTo>
                  <a:pt x="1599" y="220"/>
                </a:lnTo>
                <a:lnTo>
                  <a:pt x="1597" y="220"/>
                </a:lnTo>
                <a:lnTo>
                  <a:pt x="1595" y="222"/>
                </a:lnTo>
                <a:lnTo>
                  <a:pt x="1595" y="224"/>
                </a:lnTo>
                <a:lnTo>
                  <a:pt x="1597" y="224"/>
                </a:lnTo>
                <a:lnTo>
                  <a:pt x="1597" y="227"/>
                </a:lnTo>
                <a:lnTo>
                  <a:pt x="1599" y="227"/>
                </a:lnTo>
                <a:lnTo>
                  <a:pt x="1605" y="229"/>
                </a:lnTo>
                <a:lnTo>
                  <a:pt x="1611" y="229"/>
                </a:lnTo>
                <a:lnTo>
                  <a:pt x="1620" y="229"/>
                </a:lnTo>
                <a:lnTo>
                  <a:pt x="1622" y="229"/>
                </a:lnTo>
                <a:lnTo>
                  <a:pt x="1620" y="229"/>
                </a:lnTo>
                <a:lnTo>
                  <a:pt x="1620" y="231"/>
                </a:lnTo>
                <a:lnTo>
                  <a:pt x="1613" y="231"/>
                </a:lnTo>
                <a:lnTo>
                  <a:pt x="1609" y="231"/>
                </a:lnTo>
                <a:lnTo>
                  <a:pt x="1603" y="235"/>
                </a:lnTo>
                <a:lnTo>
                  <a:pt x="1601" y="237"/>
                </a:lnTo>
                <a:lnTo>
                  <a:pt x="1601" y="237"/>
                </a:lnTo>
                <a:lnTo>
                  <a:pt x="1603" y="239"/>
                </a:lnTo>
                <a:lnTo>
                  <a:pt x="1607" y="239"/>
                </a:lnTo>
                <a:lnTo>
                  <a:pt x="1611" y="243"/>
                </a:lnTo>
                <a:lnTo>
                  <a:pt x="1615" y="243"/>
                </a:lnTo>
                <a:lnTo>
                  <a:pt x="1618" y="245"/>
                </a:lnTo>
                <a:lnTo>
                  <a:pt x="1620" y="245"/>
                </a:lnTo>
                <a:lnTo>
                  <a:pt x="1641" y="250"/>
                </a:lnTo>
                <a:lnTo>
                  <a:pt x="1643" y="250"/>
                </a:lnTo>
                <a:lnTo>
                  <a:pt x="1639" y="248"/>
                </a:lnTo>
                <a:lnTo>
                  <a:pt x="1636" y="243"/>
                </a:lnTo>
                <a:lnTo>
                  <a:pt x="1636" y="243"/>
                </a:lnTo>
                <a:lnTo>
                  <a:pt x="1636" y="241"/>
                </a:lnTo>
                <a:lnTo>
                  <a:pt x="1639" y="241"/>
                </a:lnTo>
                <a:lnTo>
                  <a:pt x="1643" y="243"/>
                </a:lnTo>
                <a:lnTo>
                  <a:pt x="1643" y="243"/>
                </a:lnTo>
                <a:lnTo>
                  <a:pt x="1645" y="243"/>
                </a:lnTo>
                <a:lnTo>
                  <a:pt x="1647" y="243"/>
                </a:lnTo>
                <a:lnTo>
                  <a:pt x="1649" y="241"/>
                </a:lnTo>
                <a:lnTo>
                  <a:pt x="1653" y="241"/>
                </a:lnTo>
                <a:lnTo>
                  <a:pt x="1653" y="241"/>
                </a:lnTo>
                <a:lnTo>
                  <a:pt x="1655" y="241"/>
                </a:lnTo>
                <a:lnTo>
                  <a:pt x="1655" y="243"/>
                </a:lnTo>
                <a:lnTo>
                  <a:pt x="1657" y="243"/>
                </a:lnTo>
                <a:lnTo>
                  <a:pt x="1659" y="243"/>
                </a:lnTo>
                <a:lnTo>
                  <a:pt x="1662" y="243"/>
                </a:lnTo>
                <a:lnTo>
                  <a:pt x="1662" y="243"/>
                </a:lnTo>
                <a:lnTo>
                  <a:pt x="1666" y="243"/>
                </a:lnTo>
                <a:lnTo>
                  <a:pt x="1668" y="243"/>
                </a:lnTo>
                <a:lnTo>
                  <a:pt x="1670" y="241"/>
                </a:lnTo>
                <a:lnTo>
                  <a:pt x="1672" y="241"/>
                </a:lnTo>
                <a:lnTo>
                  <a:pt x="1674" y="239"/>
                </a:lnTo>
                <a:lnTo>
                  <a:pt x="1676" y="239"/>
                </a:lnTo>
                <a:lnTo>
                  <a:pt x="1676" y="239"/>
                </a:lnTo>
                <a:lnTo>
                  <a:pt x="1678" y="241"/>
                </a:lnTo>
                <a:lnTo>
                  <a:pt x="1680" y="241"/>
                </a:lnTo>
                <a:lnTo>
                  <a:pt x="1683" y="241"/>
                </a:lnTo>
                <a:lnTo>
                  <a:pt x="1687" y="239"/>
                </a:lnTo>
                <a:lnTo>
                  <a:pt x="1689" y="239"/>
                </a:lnTo>
                <a:lnTo>
                  <a:pt x="1691" y="237"/>
                </a:lnTo>
                <a:lnTo>
                  <a:pt x="1695" y="239"/>
                </a:lnTo>
                <a:lnTo>
                  <a:pt x="1697" y="241"/>
                </a:lnTo>
                <a:lnTo>
                  <a:pt x="1699" y="241"/>
                </a:lnTo>
                <a:lnTo>
                  <a:pt x="1701" y="241"/>
                </a:lnTo>
                <a:lnTo>
                  <a:pt x="1708" y="241"/>
                </a:lnTo>
                <a:lnTo>
                  <a:pt x="1714" y="243"/>
                </a:lnTo>
                <a:lnTo>
                  <a:pt x="1718" y="243"/>
                </a:lnTo>
                <a:lnTo>
                  <a:pt x="1720" y="243"/>
                </a:lnTo>
                <a:lnTo>
                  <a:pt x="1727" y="245"/>
                </a:lnTo>
                <a:lnTo>
                  <a:pt x="1737" y="248"/>
                </a:lnTo>
                <a:lnTo>
                  <a:pt x="1743" y="252"/>
                </a:lnTo>
                <a:lnTo>
                  <a:pt x="1747" y="252"/>
                </a:lnTo>
                <a:lnTo>
                  <a:pt x="1750" y="254"/>
                </a:lnTo>
                <a:lnTo>
                  <a:pt x="1752" y="256"/>
                </a:lnTo>
                <a:lnTo>
                  <a:pt x="1754" y="256"/>
                </a:lnTo>
                <a:lnTo>
                  <a:pt x="1758" y="256"/>
                </a:lnTo>
                <a:lnTo>
                  <a:pt x="1760" y="258"/>
                </a:lnTo>
                <a:lnTo>
                  <a:pt x="1762" y="260"/>
                </a:lnTo>
                <a:lnTo>
                  <a:pt x="1764" y="262"/>
                </a:lnTo>
                <a:lnTo>
                  <a:pt x="1764" y="264"/>
                </a:lnTo>
                <a:lnTo>
                  <a:pt x="1758" y="266"/>
                </a:lnTo>
                <a:lnTo>
                  <a:pt x="1760" y="266"/>
                </a:lnTo>
                <a:lnTo>
                  <a:pt x="1764" y="269"/>
                </a:lnTo>
                <a:lnTo>
                  <a:pt x="1764" y="271"/>
                </a:lnTo>
                <a:lnTo>
                  <a:pt x="1766" y="271"/>
                </a:lnTo>
                <a:lnTo>
                  <a:pt x="1768" y="275"/>
                </a:lnTo>
                <a:lnTo>
                  <a:pt x="1771" y="277"/>
                </a:lnTo>
                <a:lnTo>
                  <a:pt x="1777" y="279"/>
                </a:lnTo>
                <a:lnTo>
                  <a:pt x="1779" y="281"/>
                </a:lnTo>
                <a:lnTo>
                  <a:pt x="1781" y="281"/>
                </a:lnTo>
                <a:lnTo>
                  <a:pt x="1783" y="283"/>
                </a:lnTo>
                <a:lnTo>
                  <a:pt x="1783" y="285"/>
                </a:lnTo>
                <a:lnTo>
                  <a:pt x="1783" y="285"/>
                </a:lnTo>
                <a:lnTo>
                  <a:pt x="1785" y="287"/>
                </a:lnTo>
                <a:lnTo>
                  <a:pt x="1789" y="287"/>
                </a:lnTo>
                <a:lnTo>
                  <a:pt x="1794" y="292"/>
                </a:lnTo>
                <a:lnTo>
                  <a:pt x="1791" y="292"/>
                </a:lnTo>
                <a:lnTo>
                  <a:pt x="1789" y="292"/>
                </a:lnTo>
                <a:lnTo>
                  <a:pt x="1787" y="294"/>
                </a:lnTo>
                <a:lnTo>
                  <a:pt x="1785" y="294"/>
                </a:lnTo>
                <a:lnTo>
                  <a:pt x="1787" y="296"/>
                </a:lnTo>
                <a:lnTo>
                  <a:pt x="1787" y="296"/>
                </a:lnTo>
                <a:lnTo>
                  <a:pt x="1787" y="298"/>
                </a:lnTo>
                <a:lnTo>
                  <a:pt x="1785" y="300"/>
                </a:lnTo>
                <a:lnTo>
                  <a:pt x="1783" y="300"/>
                </a:lnTo>
                <a:lnTo>
                  <a:pt x="1781" y="302"/>
                </a:lnTo>
                <a:lnTo>
                  <a:pt x="1779" y="302"/>
                </a:lnTo>
                <a:lnTo>
                  <a:pt x="1779" y="302"/>
                </a:lnTo>
                <a:lnTo>
                  <a:pt x="1783" y="302"/>
                </a:lnTo>
                <a:lnTo>
                  <a:pt x="1787" y="302"/>
                </a:lnTo>
                <a:lnTo>
                  <a:pt x="1789" y="300"/>
                </a:lnTo>
                <a:lnTo>
                  <a:pt x="1791" y="300"/>
                </a:lnTo>
                <a:lnTo>
                  <a:pt x="1791" y="302"/>
                </a:lnTo>
                <a:lnTo>
                  <a:pt x="1794" y="302"/>
                </a:lnTo>
                <a:lnTo>
                  <a:pt x="1794" y="304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8"/>
                </a:lnTo>
                <a:lnTo>
                  <a:pt x="1798" y="308"/>
                </a:lnTo>
                <a:lnTo>
                  <a:pt x="1798" y="310"/>
                </a:lnTo>
                <a:lnTo>
                  <a:pt x="1798" y="313"/>
                </a:lnTo>
                <a:lnTo>
                  <a:pt x="1798" y="313"/>
                </a:lnTo>
                <a:lnTo>
                  <a:pt x="1798" y="313"/>
                </a:lnTo>
                <a:lnTo>
                  <a:pt x="1796" y="315"/>
                </a:lnTo>
                <a:lnTo>
                  <a:pt x="1796" y="317"/>
                </a:lnTo>
                <a:lnTo>
                  <a:pt x="1796" y="317"/>
                </a:lnTo>
                <a:lnTo>
                  <a:pt x="1796" y="319"/>
                </a:lnTo>
                <a:lnTo>
                  <a:pt x="1796" y="319"/>
                </a:lnTo>
                <a:lnTo>
                  <a:pt x="1798" y="319"/>
                </a:lnTo>
                <a:lnTo>
                  <a:pt x="1800" y="321"/>
                </a:lnTo>
                <a:lnTo>
                  <a:pt x="1800" y="321"/>
                </a:lnTo>
                <a:lnTo>
                  <a:pt x="1800" y="323"/>
                </a:lnTo>
                <a:lnTo>
                  <a:pt x="1802" y="323"/>
                </a:lnTo>
                <a:lnTo>
                  <a:pt x="1804" y="321"/>
                </a:lnTo>
                <a:lnTo>
                  <a:pt x="1806" y="323"/>
                </a:lnTo>
                <a:lnTo>
                  <a:pt x="1806" y="325"/>
                </a:lnTo>
                <a:lnTo>
                  <a:pt x="1806" y="325"/>
                </a:lnTo>
                <a:lnTo>
                  <a:pt x="1806" y="327"/>
                </a:lnTo>
                <a:lnTo>
                  <a:pt x="1804" y="329"/>
                </a:lnTo>
                <a:lnTo>
                  <a:pt x="1802" y="329"/>
                </a:lnTo>
                <a:lnTo>
                  <a:pt x="1800" y="329"/>
                </a:lnTo>
                <a:lnTo>
                  <a:pt x="1800" y="331"/>
                </a:lnTo>
                <a:lnTo>
                  <a:pt x="1802" y="333"/>
                </a:lnTo>
                <a:lnTo>
                  <a:pt x="1802" y="333"/>
                </a:lnTo>
                <a:lnTo>
                  <a:pt x="1802" y="333"/>
                </a:lnTo>
                <a:lnTo>
                  <a:pt x="1804" y="333"/>
                </a:lnTo>
                <a:lnTo>
                  <a:pt x="1806" y="333"/>
                </a:lnTo>
                <a:lnTo>
                  <a:pt x="1806" y="336"/>
                </a:lnTo>
                <a:lnTo>
                  <a:pt x="1808" y="336"/>
                </a:lnTo>
                <a:lnTo>
                  <a:pt x="1808" y="333"/>
                </a:lnTo>
                <a:lnTo>
                  <a:pt x="1810" y="333"/>
                </a:lnTo>
                <a:lnTo>
                  <a:pt x="1812" y="333"/>
                </a:lnTo>
                <a:lnTo>
                  <a:pt x="1815" y="336"/>
                </a:lnTo>
                <a:lnTo>
                  <a:pt x="1815" y="338"/>
                </a:lnTo>
                <a:lnTo>
                  <a:pt x="1815" y="338"/>
                </a:lnTo>
                <a:lnTo>
                  <a:pt x="1815" y="340"/>
                </a:lnTo>
                <a:lnTo>
                  <a:pt x="1815" y="340"/>
                </a:lnTo>
                <a:lnTo>
                  <a:pt x="1815" y="342"/>
                </a:lnTo>
                <a:lnTo>
                  <a:pt x="1815" y="344"/>
                </a:lnTo>
                <a:lnTo>
                  <a:pt x="1812" y="344"/>
                </a:lnTo>
                <a:lnTo>
                  <a:pt x="1810" y="346"/>
                </a:lnTo>
                <a:lnTo>
                  <a:pt x="1808" y="346"/>
                </a:lnTo>
                <a:lnTo>
                  <a:pt x="1804" y="346"/>
                </a:lnTo>
                <a:lnTo>
                  <a:pt x="1802" y="348"/>
                </a:lnTo>
                <a:lnTo>
                  <a:pt x="1802" y="348"/>
                </a:lnTo>
                <a:lnTo>
                  <a:pt x="1804" y="348"/>
                </a:lnTo>
                <a:lnTo>
                  <a:pt x="1806" y="350"/>
                </a:lnTo>
                <a:lnTo>
                  <a:pt x="1806" y="352"/>
                </a:lnTo>
                <a:lnTo>
                  <a:pt x="1802" y="352"/>
                </a:lnTo>
                <a:lnTo>
                  <a:pt x="1802" y="352"/>
                </a:lnTo>
                <a:lnTo>
                  <a:pt x="1802" y="354"/>
                </a:lnTo>
                <a:lnTo>
                  <a:pt x="1802" y="357"/>
                </a:lnTo>
                <a:lnTo>
                  <a:pt x="1806" y="354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2"/>
                </a:lnTo>
                <a:lnTo>
                  <a:pt x="1810" y="352"/>
                </a:lnTo>
                <a:lnTo>
                  <a:pt x="1806" y="357"/>
                </a:lnTo>
                <a:lnTo>
                  <a:pt x="1804" y="361"/>
                </a:lnTo>
                <a:lnTo>
                  <a:pt x="1802" y="367"/>
                </a:lnTo>
                <a:lnTo>
                  <a:pt x="1802" y="367"/>
                </a:lnTo>
                <a:lnTo>
                  <a:pt x="1802" y="369"/>
                </a:lnTo>
                <a:lnTo>
                  <a:pt x="1802" y="371"/>
                </a:lnTo>
                <a:lnTo>
                  <a:pt x="1802" y="373"/>
                </a:lnTo>
                <a:lnTo>
                  <a:pt x="1804" y="375"/>
                </a:lnTo>
                <a:lnTo>
                  <a:pt x="1806" y="375"/>
                </a:lnTo>
                <a:lnTo>
                  <a:pt x="1810" y="375"/>
                </a:lnTo>
                <a:lnTo>
                  <a:pt x="1815" y="378"/>
                </a:lnTo>
                <a:lnTo>
                  <a:pt x="1815" y="378"/>
                </a:lnTo>
                <a:lnTo>
                  <a:pt x="1821" y="378"/>
                </a:lnTo>
                <a:lnTo>
                  <a:pt x="1823" y="375"/>
                </a:lnTo>
                <a:lnTo>
                  <a:pt x="1823" y="375"/>
                </a:lnTo>
                <a:lnTo>
                  <a:pt x="1825" y="375"/>
                </a:lnTo>
                <a:lnTo>
                  <a:pt x="1827" y="373"/>
                </a:lnTo>
                <a:lnTo>
                  <a:pt x="1825" y="371"/>
                </a:lnTo>
                <a:lnTo>
                  <a:pt x="1825" y="369"/>
                </a:lnTo>
                <a:lnTo>
                  <a:pt x="1825" y="369"/>
                </a:lnTo>
                <a:lnTo>
                  <a:pt x="1827" y="369"/>
                </a:lnTo>
                <a:lnTo>
                  <a:pt x="1829" y="369"/>
                </a:lnTo>
                <a:lnTo>
                  <a:pt x="1829" y="367"/>
                </a:lnTo>
                <a:lnTo>
                  <a:pt x="1829" y="367"/>
                </a:lnTo>
                <a:lnTo>
                  <a:pt x="1831" y="365"/>
                </a:lnTo>
                <a:lnTo>
                  <a:pt x="1833" y="365"/>
                </a:lnTo>
                <a:lnTo>
                  <a:pt x="1833" y="363"/>
                </a:lnTo>
                <a:lnTo>
                  <a:pt x="1833" y="361"/>
                </a:lnTo>
                <a:lnTo>
                  <a:pt x="1831" y="359"/>
                </a:lnTo>
                <a:lnTo>
                  <a:pt x="1829" y="359"/>
                </a:lnTo>
                <a:lnTo>
                  <a:pt x="1829" y="357"/>
                </a:lnTo>
                <a:lnTo>
                  <a:pt x="1827" y="354"/>
                </a:lnTo>
                <a:lnTo>
                  <a:pt x="1827" y="354"/>
                </a:lnTo>
                <a:lnTo>
                  <a:pt x="1827" y="352"/>
                </a:lnTo>
                <a:lnTo>
                  <a:pt x="1827" y="352"/>
                </a:lnTo>
                <a:lnTo>
                  <a:pt x="1827" y="350"/>
                </a:lnTo>
                <a:lnTo>
                  <a:pt x="1831" y="350"/>
                </a:lnTo>
                <a:lnTo>
                  <a:pt x="1829" y="350"/>
                </a:lnTo>
                <a:lnTo>
                  <a:pt x="1829" y="352"/>
                </a:lnTo>
                <a:lnTo>
                  <a:pt x="1827" y="352"/>
                </a:lnTo>
                <a:lnTo>
                  <a:pt x="1829" y="357"/>
                </a:lnTo>
                <a:lnTo>
                  <a:pt x="1831" y="357"/>
                </a:lnTo>
                <a:lnTo>
                  <a:pt x="1831" y="359"/>
                </a:lnTo>
                <a:lnTo>
                  <a:pt x="1833" y="361"/>
                </a:lnTo>
                <a:lnTo>
                  <a:pt x="1835" y="363"/>
                </a:lnTo>
                <a:lnTo>
                  <a:pt x="1835" y="363"/>
                </a:lnTo>
                <a:lnTo>
                  <a:pt x="1835" y="365"/>
                </a:lnTo>
                <a:lnTo>
                  <a:pt x="1835" y="367"/>
                </a:lnTo>
                <a:lnTo>
                  <a:pt x="1838" y="365"/>
                </a:lnTo>
                <a:lnTo>
                  <a:pt x="1838" y="367"/>
                </a:lnTo>
                <a:lnTo>
                  <a:pt x="1835" y="369"/>
                </a:lnTo>
                <a:lnTo>
                  <a:pt x="1835" y="369"/>
                </a:lnTo>
                <a:lnTo>
                  <a:pt x="1833" y="369"/>
                </a:lnTo>
                <a:lnTo>
                  <a:pt x="1833" y="371"/>
                </a:lnTo>
                <a:lnTo>
                  <a:pt x="1833" y="371"/>
                </a:lnTo>
                <a:lnTo>
                  <a:pt x="1835" y="373"/>
                </a:lnTo>
                <a:lnTo>
                  <a:pt x="1838" y="373"/>
                </a:lnTo>
                <a:lnTo>
                  <a:pt x="1842" y="371"/>
                </a:lnTo>
                <a:lnTo>
                  <a:pt x="1844" y="369"/>
                </a:lnTo>
                <a:lnTo>
                  <a:pt x="1844" y="369"/>
                </a:lnTo>
                <a:lnTo>
                  <a:pt x="1852" y="371"/>
                </a:lnTo>
                <a:lnTo>
                  <a:pt x="1852" y="369"/>
                </a:lnTo>
                <a:lnTo>
                  <a:pt x="1856" y="369"/>
                </a:lnTo>
                <a:lnTo>
                  <a:pt x="1859" y="369"/>
                </a:lnTo>
                <a:lnTo>
                  <a:pt x="1859" y="369"/>
                </a:lnTo>
                <a:lnTo>
                  <a:pt x="1854" y="371"/>
                </a:lnTo>
                <a:lnTo>
                  <a:pt x="1844" y="373"/>
                </a:lnTo>
                <a:lnTo>
                  <a:pt x="1842" y="375"/>
                </a:lnTo>
                <a:lnTo>
                  <a:pt x="1842" y="375"/>
                </a:lnTo>
                <a:lnTo>
                  <a:pt x="1840" y="378"/>
                </a:lnTo>
                <a:lnTo>
                  <a:pt x="1838" y="378"/>
                </a:lnTo>
                <a:lnTo>
                  <a:pt x="1838" y="380"/>
                </a:lnTo>
                <a:lnTo>
                  <a:pt x="1840" y="382"/>
                </a:lnTo>
                <a:lnTo>
                  <a:pt x="1842" y="382"/>
                </a:lnTo>
                <a:lnTo>
                  <a:pt x="1844" y="382"/>
                </a:lnTo>
                <a:lnTo>
                  <a:pt x="1846" y="382"/>
                </a:lnTo>
                <a:lnTo>
                  <a:pt x="1848" y="382"/>
                </a:lnTo>
                <a:lnTo>
                  <a:pt x="1850" y="384"/>
                </a:lnTo>
                <a:lnTo>
                  <a:pt x="1854" y="384"/>
                </a:lnTo>
                <a:lnTo>
                  <a:pt x="1856" y="384"/>
                </a:lnTo>
                <a:lnTo>
                  <a:pt x="1863" y="384"/>
                </a:lnTo>
                <a:lnTo>
                  <a:pt x="1867" y="386"/>
                </a:lnTo>
                <a:lnTo>
                  <a:pt x="1869" y="386"/>
                </a:lnTo>
                <a:lnTo>
                  <a:pt x="1869" y="388"/>
                </a:lnTo>
                <a:lnTo>
                  <a:pt x="1867" y="388"/>
                </a:lnTo>
                <a:lnTo>
                  <a:pt x="1865" y="388"/>
                </a:lnTo>
                <a:lnTo>
                  <a:pt x="1861" y="386"/>
                </a:lnTo>
                <a:lnTo>
                  <a:pt x="1859" y="386"/>
                </a:lnTo>
                <a:lnTo>
                  <a:pt x="1859" y="386"/>
                </a:lnTo>
                <a:lnTo>
                  <a:pt x="1859" y="388"/>
                </a:lnTo>
                <a:lnTo>
                  <a:pt x="1863" y="388"/>
                </a:lnTo>
                <a:lnTo>
                  <a:pt x="1863" y="390"/>
                </a:lnTo>
                <a:lnTo>
                  <a:pt x="1865" y="390"/>
                </a:lnTo>
                <a:lnTo>
                  <a:pt x="1865" y="392"/>
                </a:lnTo>
                <a:lnTo>
                  <a:pt x="1865" y="394"/>
                </a:lnTo>
                <a:lnTo>
                  <a:pt x="1865" y="394"/>
                </a:lnTo>
                <a:lnTo>
                  <a:pt x="1865" y="398"/>
                </a:lnTo>
                <a:lnTo>
                  <a:pt x="1867" y="398"/>
                </a:lnTo>
                <a:lnTo>
                  <a:pt x="1869" y="401"/>
                </a:lnTo>
                <a:lnTo>
                  <a:pt x="1873" y="401"/>
                </a:lnTo>
                <a:lnTo>
                  <a:pt x="1873" y="403"/>
                </a:lnTo>
                <a:lnTo>
                  <a:pt x="1873" y="403"/>
                </a:lnTo>
                <a:lnTo>
                  <a:pt x="1871" y="403"/>
                </a:lnTo>
                <a:lnTo>
                  <a:pt x="1869" y="403"/>
                </a:lnTo>
                <a:lnTo>
                  <a:pt x="1863" y="403"/>
                </a:lnTo>
                <a:lnTo>
                  <a:pt x="1861" y="401"/>
                </a:lnTo>
                <a:lnTo>
                  <a:pt x="1859" y="401"/>
                </a:lnTo>
                <a:lnTo>
                  <a:pt x="1848" y="394"/>
                </a:lnTo>
                <a:lnTo>
                  <a:pt x="1846" y="394"/>
                </a:lnTo>
                <a:lnTo>
                  <a:pt x="1842" y="394"/>
                </a:lnTo>
                <a:lnTo>
                  <a:pt x="1838" y="392"/>
                </a:lnTo>
                <a:lnTo>
                  <a:pt x="1833" y="392"/>
                </a:lnTo>
                <a:lnTo>
                  <a:pt x="1833" y="392"/>
                </a:lnTo>
                <a:lnTo>
                  <a:pt x="1829" y="392"/>
                </a:lnTo>
                <a:lnTo>
                  <a:pt x="1827" y="392"/>
                </a:lnTo>
                <a:lnTo>
                  <a:pt x="1823" y="392"/>
                </a:lnTo>
                <a:lnTo>
                  <a:pt x="1821" y="392"/>
                </a:lnTo>
                <a:lnTo>
                  <a:pt x="1819" y="394"/>
                </a:lnTo>
                <a:lnTo>
                  <a:pt x="1819" y="394"/>
                </a:lnTo>
                <a:lnTo>
                  <a:pt x="1819" y="396"/>
                </a:lnTo>
                <a:lnTo>
                  <a:pt x="1821" y="398"/>
                </a:lnTo>
                <a:lnTo>
                  <a:pt x="1823" y="401"/>
                </a:lnTo>
                <a:lnTo>
                  <a:pt x="1825" y="403"/>
                </a:lnTo>
                <a:lnTo>
                  <a:pt x="1829" y="403"/>
                </a:lnTo>
                <a:lnTo>
                  <a:pt x="1835" y="405"/>
                </a:lnTo>
                <a:lnTo>
                  <a:pt x="1840" y="405"/>
                </a:lnTo>
                <a:lnTo>
                  <a:pt x="1844" y="407"/>
                </a:lnTo>
                <a:lnTo>
                  <a:pt x="1846" y="409"/>
                </a:lnTo>
                <a:lnTo>
                  <a:pt x="1850" y="411"/>
                </a:lnTo>
                <a:lnTo>
                  <a:pt x="1850" y="411"/>
                </a:lnTo>
                <a:lnTo>
                  <a:pt x="1861" y="413"/>
                </a:lnTo>
                <a:lnTo>
                  <a:pt x="1861" y="413"/>
                </a:lnTo>
                <a:lnTo>
                  <a:pt x="1863" y="413"/>
                </a:lnTo>
                <a:lnTo>
                  <a:pt x="1867" y="411"/>
                </a:lnTo>
                <a:lnTo>
                  <a:pt x="1867" y="411"/>
                </a:lnTo>
                <a:lnTo>
                  <a:pt x="1869" y="411"/>
                </a:lnTo>
                <a:lnTo>
                  <a:pt x="1871" y="413"/>
                </a:lnTo>
                <a:lnTo>
                  <a:pt x="1875" y="413"/>
                </a:lnTo>
                <a:lnTo>
                  <a:pt x="1877" y="411"/>
                </a:lnTo>
                <a:lnTo>
                  <a:pt x="1879" y="413"/>
                </a:lnTo>
                <a:lnTo>
                  <a:pt x="1879" y="413"/>
                </a:lnTo>
                <a:lnTo>
                  <a:pt x="1879" y="413"/>
                </a:lnTo>
                <a:lnTo>
                  <a:pt x="1877" y="413"/>
                </a:lnTo>
                <a:lnTo>
                  <a:pt x="1875" y="415"/>
                </a:lnTo>
                <a:lnTo>
                  <a:pt x="1877" y="417"/>
                </a:lnTo>
                <a:lnTo>
                  <a:pt x="1877" y="417"/>
                </a:lnTo>
                <a:lnTo>
                  <a:pt x="1877" y="419"/>
                </a:lnTo>
                <a:lnTo>
                  <a:pt x="1873" y="419"/>
                </a:lnTo>
                <a:lnTo>
                  <a:pt x="1871" y="422"/>
                </a:lnTo>
                <a:lnTo>
                  <a:pt x="1871" y="424"/>
                </a:lnTo>
                <a:lnTo>
                  <a:pt x="1871" y="426"/>
                </a:lnTo>
                <a:lnTo>
                  <a:pt x="1871" y="428"/>
                </a:lnTo>
                <a:lnTo>
                  <a:pt x="1869" y="432"/>
                </a:lnTo>
                <a:lnTo>
                  <a:pt x="1867" y="432"/>
                </a:lnTo>
                <a:lnTo>
                  <a:pt x="1871" y="432"/>
                </a:lnTo>
                <a:lnTo>
                  <a:pt x="1873" y="432"/>
                </a:lnTo>
                <a:lnTo>
                  <a:pt x="1875" y="432"/>
                </a:lnTo>
                <a:lnTo>
                  <a:pt x="1877" y="434"/>
                </a:lnTo>
                <a:lnTo>
                  <a:pt x="1879" y="434"/>
                </a:lnTo>
                <a:lnTo>
                  <a:pt x="1879" y="434"/>
                </a:lnTo>
                <a:lnTo>
                  <a:pt x="1877" y="434"/>
                </a:lnTo>
                <a:lnTo>
                  <a:pt x="1871" y="436"/>
                </a:lnTo>
                <a:lnTo>
                  <a:pt x="1867" y="434"/>
                </a:lnTo>
                <a:lnTo>
                  <a:pt x="1867" y="436"/>
                </a:lnTo>
                <a:lnTo>
                  <a:pt x="1867" y="440"/>
                </a:lnTo>
                <a:lnTo>
                  <a:pt x="1865" y="445"/>
                </a:lnTo>
                <a:lnTo>
                  <a:pt x="1867" y="445"/>
                </a:lnTo>
                <a:lnTo>
                  <a:pt x="1869" y="445"/>
                </a:lnTo>
                <a:lnTo>
                  <a:pt x="1871" y="443"/>
                </a:lnTo>
                <a:lnTo>
                  <a:pt x="1871" y="443"/>
                </a:lnTo>
                <a:lnTo>
                  <a:pt x="1869" y="447"/>
                </a:lnTo>
                <a:lnTo>
                  <a:pt x="1867" y="449"/>
                </a:lnTo>
                <a:lnTo>
                  <a:pt x="1867" y="449"/>
                </a:lnTo>
                <a:lnTo>
                  <a:pt x="1863" y="449"/>
                </a:lnTo>
                <a:lnTo>
                  <a:pt x="1861" y="451"/>
                </a:lnTo>
                <a:lnTo>
                  <a:pt x="1859" y="449"/>
                </a:lnTo>
                <a:lnTo>
                  <a:pt x="1850" y="447"/>
                </a:lnTo>
                <a:lnTo>
                  <a:pt x="1846" y="445"/>
                </a:lnTo>
                <a:lnTo>
                  <a:pt x="1842" y="447"/>
                </a:lnTo>
                <a:lnTo>
                  <a:pt x="1840" y="449"/>
                </a:lnTo>
                <a:lnTo>
                  <a:pt x="1838" y="453"/>
                </a:lnTo>
                <a:lnTo>
                  <a:pt x="1835" y="455"/>
                </a:lnTo>
                <a:lnTo>
                  <a:pt x="1833" y="455"/>
                </a:lnTo>
                <a:lnTo>
                  <a:pt x="1835" y="455"/>
                </a:lnTo>
                <a:lnTo>
                  <a:pt x="1838" y="455"/>
                </a:lnTo>
                <a:lnTo>
                  <a:pt x="1844" y="455"/>
                </a:lnTo>
                <a:lnTo>
                  <a:pt x="1844" y="457"/>
                </a:lnTo>
                <a:lnTo>
                  <a:pt x="1844" y="457"/>
                </a:lnTo>
                <a:lnTo>
                  <a:pt x="1848" y="457"/>
                </a:lnTo>
                <a:lnTo>
                  <a:pt x="1852" y="457"/>
                </a:lnTo>
                <a:lnTo>
                  <a:pt x="1856" y="457"/>
                </a:lnTo>
                <a:lnTo>
                  <a:pt x="1861" y="457"/>
                </a:lnTo>
                <a:lnTo>
                  <a:pt x="1863" y="455"/>
                </a:lnTo>
                <a:lnTo>
                  <a:pt x="1863" y="453"/>
                </a:lnTo>
                <a:lnTo>
                  <a:pt x="1863" y="453"/>
                </a:lnTo>
                <a:lnTo>
                  <a:pt x="1865" y="453"/>
                </a:lnTo>
                <a:lnTo>
                  <a:pt x="1865" y="453"/>
                </a:lnTo>
                <a:lnTo>
                  <a:pt x="1867" y="453"/>
                </a:lnTo>
                <a:lnTo>
                  <a:pt x="1865" y="455"/>
                </a:lnTo>
                <a:lnTo>
                  <a:pt x="1865" y="457"/>
                </a:lnTo>
                <a:lnTo>
                  <a:pt x="1863" y="457"/>
                </a:lnTo>
                <a:lnTo>
                  <a:pt x="1863" y="459"/>
                </a:lnTo>
                <a:lnTo>
                  <a:pt x="1863" y="459"/>
                </a:lnTo>
                <a:lnTo>
                  <a:pt x="1863" y="459"/>
                </a:lnTo>
                <a:lnTo>
                  <a:pt x="1861" y="461"/>
                </a:lnTo>
                <a:lnTo>
                  <a:pt x="1861" y="461"/>
                </a:lnTo>
                <a:lnTo>
                  <a:pt x="1859" y="461"/>
                </a:lnTo>
                <a:lnTo>
                  <a:pt x="1854" y="461"/>
                </a:lnTo>
                <a:lnTo>
                  <a:pt x="1848" y="459"/>
                </a:lnTo>
                <a:lnTo>
                  <a:pt x="1842" y="457"/>
                </a:lnTo>
                <a:lnTo>
                  <a:pt x="1840" y="457"/>
                </a:lnTo>
                <a:lnTo>
                  <a:pt x="1838" y="457"/>
                </a:lnTo>
                <a:lnTo>
                  <a:pt x="1838" y="459"/>
                </a:lnTo>
                <a:lnTo>
                  <a:pt x="1835" y="463"/>
                </a:lnTo>
                <a:lnTo>
                  <a:pt x="1831" y="468"/>
                </a:lnTo>
                <a:lnTo>
                  <a:pt x="1831" y="470"/>
                </a:lnTo>
                <a:lnTo>
                  <a:pt x="1831" y="470"/>
                </a:lnTo>
                <a:lnTo>
                  <a:pt x="1831" y="472"/>
                </a:lnTo>
                <a:lnTo>
                  <a:pt x="1829" y="474"/>
                </a:lnTo>
                <a:lnTo>
                  <a:pt x="1831" y="474"/>
                </a:lnTo>
                <a:lnTo>
                  <a:pt x="1833" y="474"/>
                </a:lnTo>
                <a:lnTo>
                  <a:pt x="1840" y="470"/>
                </a:lnTo>
                <a:lnTo>
                  <a:pt x="1842" y="470"/>
                </a:lnTo>
                <a:lnTo>
                  <a:pt x="1844" y="468"/>
                </a:lnTo>
                <a:lnTo>
                  <a:pt x="1846" y="468"/>
                </a:lnTo>
                <a:lnTo>
                  <a:pt x="1850" y="468"/>
                </a:lnTo>
                <a:lnTo>
                  <a:pt x="1852" y="468"/>
                </a:lnTo>
                <a:lnTo>
                  <a:pt x="1854" y="470"/>
                </a:lnTo>
                <a:lnTo>
                  <a:pt x="1859" y="470"/>
                </a:lnTo>
                <a:lnTo>
                  <a:pt x="1863" y="470"/>
                </a:lnTo>
                <a:lnTo>
                  <a:pt x="1865" y="468"/>
                </a:lnTo>
                <a:lnTo>
                  <a:pt x="1869" y="468"/>
                </a:lnTo>
                <a:lnTo>
                  <a:pt x="1871" y="468"/>
                </a:lnTo>
                <a:lnTo>
                  <a:pt x="1869" y="470"/>
                </a:lnTo>
                <a:lnTo>
                  <a:pt x="1867" y="470"/>
                </a:lnTo>
                <a:lnTo>
                  <a:pt x="1867" y="470"/>
                </a:lnTo>
                <a:lnTo>
                  <a:pt x="1873" y="474"/>
                </a:lnTo>
                <a:lnTo>
                  <a:pt x="1875" y="474"/>
                </a:lnTo>
                <a:lnTo>
                  <a:pt x="1873" y="476"/>
                </a:lnTo>
                <a:lnTo>
                  <a:pt x="1867" y="472"/>
                </a:lnTo>
                <a:lnTo>
                  <a:pt x="1863" y="472"/>
                </a:lnTo>
                <a:lnTo>
                  <a:pt x="1859" y="472"/>
                </a:lnTo>
                <a:lnTo>
                  <a:pt x="1856" y="472"/>
                </a:lnTo>
                <a:lnTo>
                  <a:pt x="1848" y="470"/>
                </a:lnTo>
                <a:lnTo>
                  <a:pt x="1846" y="470"/>
                </a:lnTo>
                <a:lnTo>
                  <a:pt x="1844" y="470"/>
                </a:lnTo>
                <a:lnTo>
                  <a:pt x="1840" y="472"/>
                </a:lnTo>
                <a:lnTo>
                  <a:pt x="1838" y="474"/>
                </a:lnTo>
                <a:lnTo>
                  <a:pt x="1833" y="474"/>
                </a:lnTo>
                <a:lnTo>
                  <a:pt x="1831" y="476"/>
                </a:lnTo>
                <a:lnTo>
                  <a:pt x="1829" y="478"/>
                </a:lnTo>
                <a:lnTo>
                  <a:pt x="1829" y="480"/>
                </a:lnTo>
                <a:lnTo>
                  <a:pt x="1827" y="484"/>
                </a:lnTo>
                <a:lnTo>
                  <a:pt x="1829" y="489"/>
                </a:lnTo>
                <a:lnTo>
                  <a:pt x="1831" y="489"/>
                </a:lnTo>
                <a:lnTo>
                  <a:pt x="1833" y="489"/>
                </a:lnTo>
                <a:lnTo>
                  <a:pt x="1835" y="489"/>
                </a:lnTo>
                <a:lnTo>
                  <a:pt x="1838" y="489"/>
                </a:lnTo>
                <a:lnTo>
                  <a:pt x="1842" y="491"/>
                </a:lnTo>
                <a:lnTo>
                  <a:pt x="1846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6" y="491"/>
                </a:lnTo>
                <a:lnTo>
                  <a:pt x="1840" y="491"/>
                </a:lnTo>
                <a:lnTo>
                  <a:pt x="1838" y="493"/>
                </a:lnTo>
                <a:lnTo>
                  <a:pt x="1838" y="495"/>
                </a:lnTo>
                <a:lnTo>
                  <a:pt x="1833" y="497"/>
                </a:lnTo>
                <a:lnTo>
                  <a:pt x="1833" y="497"/>
                </a:lnTo>
                <a:lnTo>
                  <a:pt x="1833" y="497"/>
                </a:lnTo>
                <a:lnTo>
                  <a:pt x="1831" y="499"/>
                </a:lnTo>
                <a:lnTo>
                  <a:pt x="1831" y="501"/>
                </a:lnTo>
                <a:lnTo>
                  <a:pt x="1831" y="503"/>
                </a:lnTo>
                <a:lnTo>
                  <a:pt x="1831" y="505"/>
                </a:lnTo>
                <a:lnTo>
                  <a:pt x="1831" y="508"/>
                </a:lnTo>
                <a:lnTo>
                  <a:pt x="1831" y="508"/>
                </a:lnTo>
                <a:lnTo>
                  <a:pt x="1833" y="508"/>
                </a:lnTo>
                <a:lnTo>
                  <a:pt x="1838" y="508"/>
                </a:lnTo>
                <a:lnTo>
                  <a:pt x="1840" y="508"/>
                </a:lnTo>
                <a:lnTo>
                  <a:pt x="1842" y="505"/>
                </a:lnTo>
                <a:lnTo>
                  <a:pt x="1842" y="505"/>
                </a:lnTo>
                <a:lnTo>
                  <a:pt x="1844" y="503"/>
                </a:lnTo>
                <a:lnTo>
                  <a:pt x="1848" y="501"/>
                </a:lnTo>
                <a:lnTo>
                  <a:pt x="1856" y="495"/>
                </a:lnTo>
                <a:lnTo>
                  <a:pt x="1859" y="493"/>
                </a:lnTo>
                <a:lnTo>
                  <a:pt x="1863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1" y="495"/>
                </a:lnTo>
                <a:lnTo>
                  <a:pt x="1859" y="495"/>
                </a:lnTo>
                <a:lnTo>
                  <a:pt x="1856" y="497"/>
                </a:lnTo>
                <a:lnTo>
                  <a:pt x="1856" y="497"/>
                </a:lnTo>
                <a:lnTo>
                  <a:pt x="1854" y="497"/>
                </a:lnTo>
                <a:lnTo>
                  <a:pt x="1854" y="499"/>
                </a:lnTo>
                <a:lnTo>
                  <a:pt x="1852" y="501"/>
                </a:lnTo>
                <a:lnTo>
                  <a:pt x="1850" y="501"/>
                </a:lnTo>
                <a:lnTo>
                  <a:pt x="1846" y="503"/>
                </a:lnTo>
                <a:lnTo>
                  <a:pt x="1840" y="508"/>
                </a:lnTo>
                <a:lnTo>
                  <a:pt x="1835" y="510"/>
                </a:lnTo>
                <a:lnTo>
                  <a:pt x="1833" y="510"/>
                </a:lnTo>
                <a:lnTo>
                  <a:pt x="1835" y="512"/>
                </a:lnTo>
                <a:lnTo>
                  <a:pt x="1835" y="512"/>
                </a:lnTo>
                <a:lnTo>
                  <a:pt x="1835" y="512"/>
                </a:lnTo>
                <a:lnTo>
                  <a:pt x="1838" y="512"/>
                </a:lnTo>
                <a:lnTo>
                  <a:pt x="1835" y="518"/>
                </a:lnTo>
                <a:lnTo>
                  <a:pt x="1838" y="522"/>
                </a:lnTo>
                <a:lnTo>
                  <a:pt x="1838" y="522"/>
                </a:lnTo>
                <a:lnTo>
                  <a:pt x="1840" y="522"/>
                </a:lnTo>
                <a:lnTo>
                  <a:pt x="1844" y="522"/>
                </a:lnTo>
                <a:lnTo>
                  <a:pt x="1846" y="524"/>
                </a:lnTo>
                <a:lnTo>
                  <a:pt x="1850" y="524"/>
                </a:lnTo>
                <a:lnTo>
                  <a:pt x="1854" y="522"/>
                </a:lnTo>
                <a:lnTo>
                  <a:pt x="1856" y="520"/>
                </a:lnTo>
                <a:lnTo>
                  <a:pt x="1859" y="518"/>
                </a:lnTo>
                <a:lnTo>
                  <a:pt x="1859" y="518"/>
                </a:lnTo>
                <a:lnTo>
                  <a:pt x="1863" y="516"/>
                </a:lnTo>
                <a:lnTo>
                  <a:pt x="1867" y="516"/>
                </a:lnTo>
                <a:lnTo>
                  <a:pt x="1867" y="516"/>
                </a:lnTo>
                <a:lnTo>
                  <a:pt x="1867" y="518"/>
                </a:lnTo>
                <a:lnTo>
                  <a:pt x="1865" y="518"/>
                </a:lnTo>
                <a:lnTo>
                  <a:pt x="1861" y="518"/>
                </a:lnTo>
                <a:lnTo>
                  <a:pt x="1859" y="520"/>
                </a:lnTo>
                <a:lnTo>
                  <a:pt x="1854" y="522"/>
                </a:lnTo>
                <a:lnTo>
                  <a:pt x="1852" y="524"/>
                </a:lnTo>
                <a:lnTo>
                  <a:pt x="1848" y="526"/>
                </a:lnTo>
                <a:lnTo>
                  <a:pt x="1848" y="526"/>
                </a:lnTo>
                <a:lnTo>
                  <a:pt x="1846" y="526"/>
                </a:lnTo>
                <a:lnTo>
                  <a:pt x="1848" y="528"/>
                </a:lnTo>
                <a:lnTo>
                  <a:pt x="1848" y="531"/>
                </a:lnTo>
                <a:lnTo>
                  <a:pt x="1848" y="531"/>
                </a:lnTo>
                <a:lnTo>
                  <a:pt x="1850" y="531"/>
                </a:lnTo>
                <a:lnTo>
                  <a:pt x="1850" y="533"/>
                </a:lnTo>
                <a:lnTo>
                  <a:pt x="1852" y="539"/>
                </a:lnTo>
                <a:lnTo>
                  <a:pt x="1852" y="543"/>
                </a:lnTo>
                <a:lnTo>
                  <a:pt x="1852" y="545"/>
                </a:lnTo>
                <a:lnTo>
                  <a:pt x="1852" y="549"/>
                </a:lnTo>
                <a:lnTo>
                  <a:pt x="1854" y="549"/>
                </a:lnTo>
                <a:lnTo>
                  <a:pt x="1854" y="552"/>
                </a:lnTo>
                <a:lnTo>
                  <a:pt x="1856" y="554"/>
                </a:lnTo>
                <a:lnTo>
                  <a:pt x="1856" y="554"/>
                </a:lnTo>
                <a:lnTo>
                  <a:pt x="1859" y="552"/>
                </a:lnTo>
                <a:lnTo>
                  <a:pt x="1859" y="549"/>
                </a:lnTo>
                <a:lnTo>
                  <a:pt x="1863" y="545"/>
                </a:lnTo>
                <a:lnTo>
                  <a:pt x="1863" y="543"/>
                </a:lnTo>
                <a:lnTo>
                  <a:pt x="1863" y="541"/>
                </a:lnTo>
                <a:lnTo>
                  <a:pt x="1865" y="541"/>
                </a:lnTo>
                <a:lnTo>
                  <a:pt x="1867" y="541"/>
                </a:lnTo>
                <a:lnTo>
                  <a:pt x="1867" y="541"/>
                </a:lnTo>
                <a:lnTo>
                  <a:pt x="1865" y="543"/>
                </a:lnTo>
                <a:lnTo>
                  <a:pt x="1869" y="543"/>
                </a:lnTo>
                <a:lnTo>
                  <a:pt x="1871" y="543"/>
                </a:lnTo>
                <a:lnTo>
                  <a:pt x="1871" y="541"/>
                </a:lnTo>
                <a:lnTo>
                  <a:pt x="1873" y="539"/>
                </a:lnTo>
                <a:lnTo>
                  <a:pt x="1873" y="539"/>
                </a:lnTo>
                <a:lnTo>
                  <a:pt x="1871" y="535"/>
                </a:lnTo>
                <a:lnTo>
                  <a:pt x="1871" y="533"/>
                </a:lnTo>
                <a:lnTo>
                  <a:pt x="1869" y="531"/>
                </a:lnTo>
                <a:lnTo>
                  <a:pt x="1869" y="531"/>
                </a:lnTo>
                <a:lnTo>
                  <a:pt x="1871" y="533"/>
                </a:lnTo>
                <a:lnTo>
                  <a:pt x="1871" y="535"/>
                </a:lnTo>
                <a:lnTo>
                  <a:pt x="1873" y="537"/>
                </a:lnTo>
                <a:lnTo>
                  <a:pt x="1873" y="537"/>
                </a:lnTo>
                <a:lnTo>
                  <a:pt x="1873" y="539"/>
                </a:lnTo>
                <a:lnTo>
                  <a:pt x="1875" y="541"/>
                </a:lnTo>
                <a:lnTo>
                  <a:pt x="1879" y="541"/>
                </a:lnTo>
                <a:lnTo>
                  <a:pt x="1879" y="541"/>
                </a:lnTo>
                <a:lnTo>
                  <a:pt x="1882" y="541"/>
                </a:lnTo>
                <a:lnTo>
                  <a:pt x="1882" y="545"/>
                </a:lnTo>
                <a:lnTo>
                  <a:pt x="1884" y="547"/>
                </a:lnTo>
                <a:lnTo>
                  <a:pt x="1884" y="547"/>
                </a:lnTo>
                <a:lnTo>
                  <a:pt x="1882" y="547"/>
                </a:lnTo>
                <a:lnTo>
                  <a:pt x="1879" y="543"/>
                </a:lnTo>
                <a:lnTo>
                  <a:pt x="1877" y="543"/>
                </a:lnTo>
                <a:lnTo>
                  <a:pt x="1875" y="543"/>
                </a:lnTo>
                <a:lnTo>
                  <a:pt x="1873" y="543"/>
                </a:lnTo>
                <a:lnTo>
                  <a:pt x="1871" y="543"/>
                </a:lnTo>
                <a:lnTo>
                  <a:pt x="1871" y="543"/>
                </a:lnTo>
                <a:lnTo>
                  <a:pt x="1871" y="545"/>
                </a:lnTo>
                <a:lnTo>
                  <a:pt x="1871" y="545"/>
                </a:lnTo>
                <a:lnTo>
                  <a:pt x="1867" y="545"/>
                </a:lnTo>
                <a:lnTo>
                  <a:pt x="1865" y="545"/>
                </a:lnTo>
                <a:lnTo>
                  <a:pt x="1863" y="547"/>
                </a:lnTo>
                <a:lnTo>
                  <a:pt x="1861" y="552"/>
                </a:lnTo>
                <a:lnTo>
                  <a:pt x="1859" y="554"/>
                </a:lnTo>
                <a:lnTo>
                  <a:pt x="1859" y="554"/>
                </a:lnTo>
                <a:lnTo>
                  <a:pt x="1861" y="556"/>
                </a:lnTo>
                <a:lnTo>
                  <a:pt x="1861" y="556"/>
                </a:lnTo>
                <a:lnTo>
                  <a:pt x="1863" y="556"/>
                </a:lnTo>
                <a:lnTo>
                  <a:pt x="1863" y="556"/>
                </a:lnTo>
                <a:lnTo>
                  <a:pt x="1865" y="556"/>
                </a:lnTo>
                <a:lnTo>
                  <a:pt x="1867" y="554"/>
                </a:lnTo>
                <a:lnTo>
                  <a:pt x="1873" y="554"/>
                </a:lnTo>
                <a:lnTo>
                  <a:pt x="1875" y="552"/>
                </a:lnTo>
                <a:lnTo>
                  <a:pt x="1877" y="552"/>
                </a:lnTo>
                <a:lnTo>
                  <a:pt x="1877" y="552"/>
                </a:lnTo>
                <a:lnTo>
                  <a:pt x="1875" y="554"/>
                </a:lnTo>
                <a:lnTo>
                  <a:pt x="1875" y="554"/>
                </a:lnTo>
                <a:lnTo>
                  <a:pt x="1877" y="554"/>
                </a:lnTo>
                <a:lnTo>
                  <a:pt x="1879" y="554"/>
                </a:lnTo>
                <a:lnTo>
                  <a:pt x="1877" y="554"/>
                </a:lnTo>
                <a:lnTo>
                  <a:pt x="1875" y="554"/>
                </a:lnTo>
                <a:lnTo>
                  <a:pt x="1873" y="556"/>
                </a:lnTo>
                <a:lnTo>
                  <a:pt x="1871" y="556"/>
                </a:lnTo>
                <a:lnTo>
                  <a:pt x="1865" y="558"/>
                </a:lnTo>
                <a:lnTo>
                  <a:pt x="1861" y="558"/>
                </a:lnTo>
                <a:lnTo>
                  <a:pt x="1863" y="560"/>
                </a:lnTo>
                <a:lnTo>
                  <a:pt x="1861" y="564"/>
                </a:lnTo>
                <a:lnTo>
                  <a:pt x="1863" y="566"/>
                </a:lnTo>
                <a:lnTo>
                  <a:pt x="1867" y="570"/>
                </a:lnTo>
                <a:lnTo>
                  <a:pt x="1869" y="575"/>
                </a:lnTo>
                <a:lnTo>
                  <a:pt x="1871" y="577"/>
                </a:lnTo>
                <a:lnTo>
                  <a:pt x="1871" y="579"/>
                </a:lnTo>
                <a:lnTo>
                  <a:pt x="1873" y="579"/>
                </a:lnTo>
                <a:lnTo>
                  <a:pt x="1875" y="581"/>
                </a:lnTo>
                <a:lnTo>
                  <a:pt x="1875" y="581"/>
                </a:lnTo>
                <a:lnTo>
                  <a:pt x="1875" y="583"/>
                </a:lnTo>
                <a:lnTo>
                  <a:pt x="1877" y="585"/>
                </a:lnTo>
                <a:lnTo>
                  <a:pt x="1877" y="585"/>
                </a:lnTo>
                <a:lnTo>
                  <a:pt x="1877" y="585"/>
                </a:lnTo>
                <a:lnTo>
                  <a:pt x="1882" y="581"/>
                </a:lnTo>
                <a:lnTo>
                  <a:pt x="1886" y="581"/>
                </a:lnTo>
                <a:lnTo>
                  <a:pt x="1882" y="583"/>
                </a:lnTo>
                <a:lnTo>
                  <a:pt x="1879" y="585"/>
                </a:lnTo>
                <a:lnTo>
                  <a:pt x="1879" y="587"/>
                </a:lnTo>
                <a:lnTo>
                  <a:pt x="1879" y="587"/>
                </a:lnTo>
                <a:lnTo>
                  <a:pt x="1879" y="591"/>
                </a:lnTo>
                <a:lnTo>
                  <a:pt x="1879" y="591"/>
                </a:lnTo>
                <a:lnTo>
                  <a:pt x="1879" y="593"/>
                </a:lnTo>
                <a:lnTo>
                  <a:pt x="1879" y="593"/>
                </a:lnTo>
                <a:lnTo>
                  <a:pt x="1882" y="593"/>
                </a:lnTo>
                <a:lnTo>
                  <a:pt x="1882" y="596"/>
                </a:lnTo>
                <a:lnTo>
                  <a:pt x="1884" y="596"/>
                </a:lnTo>
                <a:lnTo>
                  <a:pt x="1886" y="598"/>
                </a:lnTo>
                <a:lnTo>
                  <a:pt x="1888" y="598"/>
                </a:lnTo>
                <a:lnTo>
                  <a:pt x="1890" y="598"/>
                </a:lnTo>
                <a:lnTo>
                  <a:pt x="1888" y="600"/>
                </a:lnTo>
                <a:lnTo>
                  <a:pt x="1888" y="602"/>
                </a:lnTo>
                <a:lnTo>
                  <a:pt x="1888" y="602"/>
                </a:lnTo>
                <a:lnTo>
                  <a:pt x="1888" y="604"/>
                </a:lnTo>
                <a:lnTo>
                  <a:pt x="1892" y="604"/>
                </a:lnTo>
                <a:lnTo>
                  <a:pt x="1894" y="602"/>
                </a:lnTo>
                <a:lnTo>
                  <a:pt x="1894" y="602"/>
                </a:lnTo>
                <a:lnTo>
                  <a:pt x="1896" y="600"/>
                </a:lnTo>
                <a:lnTo>
                  <a:pt x="1898" y="602"/>
                </a:lnTo>
                <a:lnTo>
                  <a:pt x="1900" y="602"/>
                </a:lnTo>
                <a:lnTo>
                  <a:pt x="1896" y="602"/>
                </a:lnTo>
                <a:lnTo>
                  <a:pt x="1896" y="604"/>
                </a:lnTo>
                <a:lnTo>
                  <a:pt x="1896" y="604"/>
                </a:lnTo>
                <a:lnTo>
                  <a:pt x="1894" y="604"/>
                </a:lnTo>
                <a:lnTo>
                  <a:pt x="1892" y="606"/>
                </a:lnTo>
                <a:lnTo>
                  <a:pt x="1892" y="606"/>
                </a:lnTo>
                <a:lnTo>
                  <a:pt x="1894" y="608"/>
                </a:lnTo>
                <a:lnTo>
                  <a:pt x="1894" y="608"/>
                </a:lnTo>
                <a:lnTo>
                  <a:pt x="1894" y="610"/>
                </a:lnTo>
                <a:lnTo>
                  <a:pt x="1894" y="610"/>
                </a:lnTo>
                <a:lnTo>
                  <a:pt x="1894" y="612"/>
                </a:lnTo>
                <a:lnTo>
                  <a:pt x="1894" y="612"/>
                </a:lnTo>
                <a:lnTo>
                  <a:pt x="1894" y="612"/>
                </a:lnTo>
                <a:lnTo>
                  <a:pt x="1896" y="614"/>
                </a:lnTo>
                <a:lnTo>
                  <a:pt x="1898" y="617"/>
                </a:lnTo>
                <a:lnTo>
                  <a:pt x="1898" y="617"/>
                </a:lnTo>
                <a:lnTo>
                  <a:pt x="1898" y="619"/>
                </a:lnTo>
                <a:lnTo>
                  <a:pt x="1905" y="621"/>
                </a:lnTo>
                <a:lnTo>
                  <a:pt x="1905" y="621"/>
                </a:lnTo>
                <a:lnTo>
                  <a:pt x="1905" y="621"/>
                </a:lnTo>
                <a:lnTo>
                  <a:pt x="1907" y="621"/>
                </a:lnTo>
                <a:lnTo>
                  <a:pt x="1907" y="621"/>
                </a:lnTo>
                <a:lnTo>
                  <a:pt x="1907" y="623"/>
                </a:lnTo>
                <a:lnTo>
                  <a:pt x="1907" y="625"/>
                </a:lnTo>
                <a:lnTo>
                  <a:pt x="1909" y="625"/>
                </a:lnTo>
                <a:lnTo>
                  <a:pt x="1911" y="625"/>
                </a:lnTo>
                <a:lnTo>
                  <a:pt x="1915" y="625"/>
                </a:lnTo>
                <a:lnTo>
                  <a:pt x="1915" y="625"/>
                </a:lnTo>
                <a:lnTo>
                  <a:pt x="1913" y="627"/>
                </a:lnTo>
                <a:lnTo>
                  <a:pt x="1909" y="629"/>
                </a:lnTo>
                <a:lnTo>
                  <a:pt x="1909" y="629"/>
                </a:lnTo>
                <a:lnTo>
                  <a:pt x="1909" y="631"/>
                </a:lnTo>
                <a:lnTo>
                  <a:pt x="1911" y="631"/>
                </a:lnTo>
                <a:lnTo>
                  <a:pt x="1913" y="631"/>
                </a:lnTo>
                <a:lnTo>
                  <a:pt x="1915" y="631"/>
                </a:lnTo>
                <a:lnTo>
                  <a:pt x="1917" y="631"/>
                </a:lnTo>
                <a:lnTo>
                  <a:pt x="1915" y="629"/>
                </a:lnTo>
                <a:lnTo>
                  <a:pt x="1915" y="629"/>
                </a:lnTo>
                <a:lnTo>
                  <a:pt x="1917" y="629"/>
                </a:lnTo>
                <a:lnTo>
                  <a:pt x="1919" y="629"/>
                </a:lnTo>
                <a:lnTo>
                  <a:pt x="1919" y="629"/>
                </a:lnTo>
                <a:lnTo>
                  <a:pt x="1921" y="629"/>
                </a:lnTo>
                <a:lnTo>
                  <a:pt x="1923" y="629"/>
                </a:lnTo>
                <a:lnTo>
                  <a:pt x="1926" y="629"/>
                </a:lnTo>
                <a:lnTo>
                  <a:pt x="1928" y="629"/>
                </a:lnTo>
                <a:lnTo>
                  <a:pt x="1928" y="629"/>
                </a:lnTo>
                <a:lnTo>
                  <a:pt x="1930" y="629"/>
                </a:lnTo>
                <a:lnTo>
                  <a:pt x="1932" y="627"/>
                </a:lnTo>
                <a:lnTo>
                  <a:pt x="1932" y="627"/>
                </a:lnTo>
                <a:lnTo>
                  <a:pt x="1936" y="625"/>
                </a:lnTo>
                <a:lnTo>
                  <a:pt x="1940" y="623"/>
                </a:lnTo>
                <a:lnTo>
                  <a:pt x="1942" y="623"/>
                </a:lnTo>
                <a:lnTo>
                  <a:pt x="1942" y="621"/>
                </a:lnTo>
                <a:lnTo>
                  <a:pt x="1942" y="621"/>
                </a:lnTo>
                <a:lnTo>
                  <a:pt x="1942" y="621"/>
                </a:lnTo>
                <a:lnTo>
                  <a:pt x="1944" y="621"/>
                </a:lnTo>
                <a:lnTo>
                  <a:pt x="1942" y="623"/>
                </a:lnTo>
                <a:lnTo>
                  <a:pt x="1942" y="625"/>
                </a:lnTo>
                <a:lnTo>
                  <a:pt x="1940" y="625"/>
                </a:lnTo>
                <a:lnTo>
                  <a:pt x="1940" y="629"/>
                </a:lnTo>
                <a:lnTo>
                  <a:pt x="1940" y="633"/>
                </a:lnTo>
                <a:lnTo>
                  <a:pt x="1942" y="633"/>
                </a:lnTo>
                <a:lnTo>
                  <a:pt x="1942" y="633"/>
                </a:lnTo>
                <a:lnTo>
                  <a:pt x="1947" y="635"/>
                </a:lnTo>
                <a:lnTo>
                  <a:pt x="1947" y="635"/>
                </a:lnTo>
                <a:lnTo>
                  <a:pt x="1949" y="637"/>
                </a:lnTo>
                <a:lnTo>
                  <a:pt x="1951" y="637"/>
                </a:lnTo>
                <a:lnTo>
                  <a:pt x="1951" y="637"/>
                </a:lnTo>
                <a:lnTo>
                  <a:pt x="1955" y="635"/>
                </a:lnTo>
                <a:lnTo>
                  <a:pt x="1959" y="633"/>
                </a:lnTo>
                <a:lnTo>
                  <a:pt x="1959" y="633"/>
                </a:lnTo>
                <a:lnTo>
                  <a:pt x="1957" y="635"/>
                </a:lnTo>
                <a:lnTo>
                  <a:pt x="1957" y="637"/>
                </a:lnTo>
                <a:lnTo>
                  <a:pt x="1955" y="637"/>
                </a:lnTo>
                <a:lnTo>
                  <a:pt x="1953" y="640"/>
                </a:lnTo>
                <a:lnTo>
                  <a:pt x="1951" y="640"/>
                </a:lnTo>
                <a:lnTo>
                  <a:pt x="1951" y="640"/>
                </a:lnTo>
                <a:lnTo>
                  <a:pt x="1951" y="642"/>
                </a:lnTo>
                <a:lnTo>
                  <a:pt x="1959" y="646"/>
                </a:lnTo>
                <a:lnTo>
                  <a:pt x="1961" y="646"/>
                </a:lnTo>
                <a:lnTo>
                  <a:pt x="1963" y="646"/>
                </a:lnTo>
                <a:lnTo>
                  <a:pt x="1963" y="644"/>
                </a:lnTo>
                <a:lnTo>
                  <a:pt x="1965" y="642"/>
                </a:lnTo>
                <a:lnTo>
                  <a:pt x="1967" y="642"/>
                </a:lnTo>
                <a:lnTo>
                  <a:pt x="1967" y="642"/>
                </a:lnTo>
                <a:lnTo>
                  <a:pt x="1967" y="644"/>
                </a:lnTo>
                <a:lnTo>
                  <a:pt x="1965" y="646"/>
                </a:lnTo>
                <a:lnTo>
                  <a:pt x="1963" y="646"/>
                </a:lnTo>
                <a:lnTo>
                  <a:pt x="1963" y="648"/>
                </a:lnTo>
                <a:lnTo>
                  <a:pt x="1965" y="648"/>
                </a:lnTo>
                <a:lnTo>
                  <a:pt x="1965" y="648"/>
                </a:lnTo>
                <a:lnTo>
                  <a:pt x="1965" y="650"/>
                </a:lnTo>
                <a:lnTo>
                  <a:pt x="1967" y="648"/>
                </a:lnTo>
                <a:lnTo>
                  <a:pt x="1970" y="648"/>
                </a:lnTo>
                <a:lnTo>
                  <a:pt x="1970" y="650"/>
                </a:lnTo>
                <a:lnTo>
                  <a:pt x="1970" y="650"/>
                </a:lnTo>
                <a:lnTo>
                  <a:pt x="1972" y="650"/>
                </a:lnTo>
                <a:lnTo>
                  <a:pt x="1974" y="650"/>
                </a:lnTo>
                <a:lnTo>
                  <a:pt x="1974" y="650"/>
                </a:lnTo>
                <a:lnTo>
                  <a:pt x="1976" y="650"/>
                </a:lnTo>
                <a:lnTo>
                  <a:pt x="1974" y="648"/>
                </a:lnTo>
                <a:lnTo>
                  <a:pt x="1972" y="648"/>
                </a:lnTo>
                <a:lnTo>
                  <a:pt x="1972" y="646"/>
                </a:lnTo>
                <a:lnTo>
                  <a:pt x="1976" y="648"/>
                </a:lnTo>
                <a:lnTo>
                  <a:pt x="1976" y="648"/>
                </a:lnTo>
                <a:lnTo>
                  <a:pt x="1980" y="648"/>
                </a:lnTo>
                <a:lnTo>
                  <a:pt x="1982" y="648"/>
                </a:lnTo>
                <a:lnTo>
                  <a:pt x="1982" y="646"/>
                </a:lnTo>
                <a:lnTo>
                  <a:pt x="1982" y="642"/>
                </a:lnTo>
                <a:lnTo>
                  <a:pt x="1982" y="640"/>
                </a:lnTo>
                <a:lnTo>
                  <a:pt x="1982" y="640"/>
                </a:lnTo>
                <a:lnTo>
                  <a:pt x="1982" y="637"/>
                </a:lnTo>
                <a:lnTo>
                  <a:pt x="1980" y="637"/>
                </a:lnTo>
                <a:lnTo>
                  <a:pt x="1978" y="637"/>
                </a:lnTo>
                <a:lnTo>
                  <a:pt x="1976" y="635"/>
                </a:lnTo>
                <a:lnTo>
                  <a:pt x="1972" y="635"/>
                </a:lnTo>
                <a:lnTo>
                  <a:pt x="1972" y="635"/>
                </a:lnTo>
                <a:lnTo>
                  <a:pt x="1972" y="633"/>
                </a:lnTo>
                <a:lnTo>
                  <a:pt x="1974" y="633"/>
                </a:lnTo>
                <a:lnTo>
                  <a:pt x="1976" y="635"/>
                </a:lnTo>
                <a:lnTo>
                  <a:pt x="1980" y="635"/>
                </a:lnTo>
                <a:lnTo>
                  <a:pt x="1982" y="635"/>
                </a:lnTo>
                <a:lnTo>
                  <a:pt x="1982" y="635"/>
                </a:lnTo>
                <a:lnTo>
                  <a:pt x="1984" y="635"/>
                </a:lnTo>
                <a:lnTo>
                  <a:pt x="1988" y="631"/>
                </a:lnTo>
                <a:lnTo>
                  <a:pt x="1991" y="623"/>
                </a:lnTo>
                <a:lnTo>
                  <a:pt x="1993" y="617"/>
                </a:lnTo>
                <a:lnTo>
                  <a:pt x="1993" y="614"/>
                </a:lnTo>
                <a:lnTo>
                  <a:pt x="1995" y="612"/>
                </a:lnTo>
                <a:lnTo>
                  <a:pt x="1995" y="610"/>
                </a:lnTo>
                <a:lnTo>
                  <a:pt x="1991" y="610"/>
                </a:lnTo>
                <a:lnTo>
                  <a:pt x="1991" y="608"/>
                </a:lnTo>
                <a:lnTo>
                  <a:pt x="1995" y="608"/>
                </a:lnTo>
                <a:lnTo>
                  <a:pt x="1995" y="608"/>
                </a:lnTo>
                <a:lnTo>
                  <a:pt x="1997" y="606"/>
                </a:lnTo>
                <a:lnTo>
                  <a:pt x="1997" y="604"/>
                </a:lnTo>
                <a:lnTo>
                  <a:pt x="1997" y="604"/>
                </a:lnTo>
                <a:lnTo>
                  <a:pt x="1997" y="602"/>
                </a:lnTo>
                <a:lnTo>
                  <a:pt x="1995" y="600"/>
                </a:lnTo>
                <a:lnTo>
                  <a:pt x="1995" y="598"/>
                </a:lnTo>
                <a:lnTo>
                  <a:pt x="1997" y="596"/>
                </a:lnTo>
                <a:lnTo>
                  <a:pt x="1997" y="593"/>
                </a:lnTo>
                <a:lnTo>
                  <a:pt x="1995" y="593"/>
                </a:lnTo>
                <a:lnTo>
                  <a:pt x="1997" y="591"/>
                </a:lnTo>
                <a:lnTo>
                  <a:pt x="1997" y="591"/>
                </a:lnTo>
                <a:lnTo>
                  <a:pt x="1993" y="589"/>
                </a:lnTo>
                <a:lnTo>
                  <a:pt x="1988" y="589"/>
                </a:lnTo>
                <a:lnTo>
                  <a:pt x="1986" y="587"/>
                </a:lnTo>
                <a:lnTo>
                  <a:pt x="1986" y="587"/>
                </a:lnTo>
                <a:lnTo>
                  <a:pt x="1986" y="587"/>
                </a:lnTo>
                <a:lnTo>
                  <a:pt x="1988" y="587"/>
                </a:lnTo>
                <a:lnTo>
                  <a:pt x="1993" y="587"/>
                </a:lnTo>
                <a:lnTo>
                  <a:pt x="1995" y="587"/>
                </a:lnTo>
                <a:lnTo>
                  <a:pt x="1999" y="587"/>
                </a:lnTo>
                <a:lnTo>
                  <a:pt x="1999" y="587"/>
                </a:lnTo>
                <a:lnTo>
                  <a:pt x="2001" y="587"/>
                </a:lnTo>
                <a:lnTo>
                  <a:pt x="2003" y="583"/>
                </a:lnTo>
                <a:lnTo>
                  <a:pt x="2005" y="583"/>
                </a:lnTo>
                <a:lnTo>
                  <a:pt x="2005" y="581"/>
                </a:lnTo>
                <a:lnTo>
                  <a:pt x="2001" y="579"/>
                </a:lnTo>
                <a:lnTo>
                  <a:pt x="1999" y="579"/>
                </a:lnTo>
                <a:lnTo>
                  <a:pt x="1997" y="577"/>
                </a:lnTo>
                <a:lnTo>
                  <a:pt x="1997" y="577"/>
                </a:lnTo>
                <a:lnTo>
                  <a:pt x="1999" y="577"/>
                </a:lnTo>
                <a:lnTo>
                  <a:pt x="1999" y="577"/>
                </a:lnTo>
                <a:lnTo>
                  <a:pt x="2001" y="579"/>
                </a:lnTo>
                <a:lnTo>
                  <a:pt x="2005" y="579"/>
                </a:lnTo>
                <a:lnTo>
                  <a:pt x="2007" y="579"/>
                </a:lnTo>
                <a:lnTo>
                  <a:pt x="2007" y="579"/>
                </a:lnTo>
                <a:lnTo>
                  <a:pt x="2009" y="579"/>
                </a:lnTo>
                <a:lnTo>
                  <a:pt x="2011" y="577"/>
                </a:lnTo>
                <a:lnTo>
                  <a:pt x="2011" y="575"/>
                </a:lnTo>
                <a:lnTo>
                  <a:pt x="2011" y="575"/>
                </a:lnTo>
                <a:lnTo>
                  <a:pt x="2011" y="572"/>
                </a:lnTo>
                <a:lnTo>
                  <a:pt x="2014" y="572"/>
                </a:lnTo>
                <a:lnTo>
                  <a:pt x="2014" y="568"/>
                </a:lnTo>
                <a:lnTo>
                  <a:pt x="2016" y="570"/>
                </a:lnTo>
                <a:lnTo>
                  <a:pt x="2018" y="568"/>
                </a:lnTo>
                <a:lnTo>
                  <a:pt x="2018" y="566"/>
                </a:lnTo>
                <a:lnTo>
                  <a:pt x="2020" y="564"/>
                </a:lnTo>
                <a:lnTo>
                  <a:pt x="2020" y="564"/>
                </a:lnTo>
                <a:lnTo>
                  <a:pt x="2018" y="560"/>
                </a:lnTo>
                <a:lnTo>
                  <a:pt x="2020" y="556"/>
                </a:lnTo>
                <a:lnTo>
                  <a:pt x="2016" y="554"/>
                </a:lnTo>
                <a:lnTo>
                  <a:pt x="2014" y="554"/>
                </a:lnTo>
                <a:lnTo>
                  <a:pt x="2014" y="556"/>
                </a:lnTo>
                <a:lnTo>
                  <a:pt x="2011" y="554"/>
                </a:lnTo>
                <a:lnTo>
                  <a:pt x="2005" y="552"/>
                </a:lnTo>
                <a:lnTo>
                  <a:pt x="2011" y="552"/>
                </a:lnTo>
                <a:lnTo>
                  <a:pt x="2014" y="552"/>
                </a:lnTo>
                <a:lnTo>
                  <a:pt x="2014" y="554"/>
                </a:lnTo>
                <a:lnTo>
                  <a:pt x="2018" y="554"/>
                </a:lnTo>
                <a:lnTo>
                  <a:pt x="2018" y="552"/>
                </a:lnTo>
                <a:lnTo>
                  <a:pt x="2018" y="552"/>
                </a:lnTo>
                <a:lnTo>
                  <a:pt x="2022" y="549"/>
                </a:lnTo>
                <a:lnTo>
                  <a:pt x="2024" y="549"/>
                </a:lnTo>
                <a:lnTo>
                  <a:pt x="2026" y="547"/>
                </a:lnTo>
                <a:lnTo>
                  <a:pt x="2026" y="545"/>
                </a:lnTo>
                <a:lnTo>
                  <a:pt x="2024" y="545"/>
                </a:lnTo>
                <a:lnTo>
                  <a:pt x="2022" y="543"/>
                </a:lnTo>
                <a:lnTo>
                  <a:pt x="2020" y="539"/>
                </a:lnTo>
                <a:lnTo>
                  <a:pt x="2018" y="537"/>
                </a:lnTo>
                <a:lnTo>
                  <a:pt x="2016" y="539"/>
                </a:lnTo>
                <a:lnTo>
                  <a:pt x="2014" y="539"/>
                </a:lnTo>
                <a:lnTo>
                  <a:pt x="2014" y="535"/>
                </a:lnTo>
                <a:lnTo>
                  <a:pt x="2011" y="535"/>
                </a:lnTo>
                <a:lnTo>
                  <a:pt x="2011" y="533"/>
                </a:lnTo>
                <a:lnTo>
                  <a:pt x="2016" y="533"/>
                </a:lnTo>
                <a:lnTo>
                  <a:pt x="2018" y="533"/>
                </a:lnTo>
                <a:lnTo>
                  <a:pt x="2024" y="535"/>
                </a:lnTo>
                <a:lnTo>
                  <a:pt x="2028" y="533"/>
                </a:lnTo>
                <a:lnTo>
                  <a:pt x="2028" y="533"/>
                </a:lnTo>
                <a:lnTo>
                  <a:pt x="2032" y="528"/>
                </a:lnTo>
                <a:lnTo>
                  <a:pt x="2032" y="528"/>
                </a:lnTo>
                <a:lnTo>
                  <a:pt x="2035" y="526"/>
                </a:lnTo>
                <a:lnTo>
                  <a:pt x="2032" y="526"/>
                </a:lnTo>
                <a:lnTo>
                  <a:pt x="2026" y="522"/>
                </a:lnTo>
                <a:lnTo>
                  <a:pt x="2026" y="522"/>
                </a:lnTo>
                <a:lnTo>
                  <a:pt x="2028" y="522"/>
                </a:lnTo>
                <a:lnTo>
                  <a:pt x="2037" y="522"/>
                </a:lnTo>
                <a:lnTo>
                  <a:pt x="2041" y="520"/>
                </a:lnTo>
                <a:lnTo>
                  <a:pt x="2047" y="520"/>
                </a:lnTo>
                <a:lnTo>
                  <a:pt x="2053" y="518"/>
                </a:lnTo>
                <a:lnTo>
                  <a:pt x="2053" y="516"/>
                </a:lnTo>
                <a:lnTo>
                  <a:pt x="2053" y="516"/>
                </a:lnTo>
                <a:lnTo>
                  <a:pt x="2051" y="514"/>
                </a:lnTo>
                <a:lnTo>
                  <a:pt x="2049" y="512"/>
                </a:lnTo>
                <a:lnTo>
                  <a:pt x="2051" y="512"/>
                </a:lnTo>
                <a:lnTo>
                  <a:pt x="2055" y="514"/>
                </a:lnTo>
                <a:lnTo>
                  <a:pt x="2055" y="512"/>
                </a:lnTo>
                <a:lnTo>
                  <a:pt x="2058" y="508"/>
                </a:lnTo>
                <a:lnTo>
                  <a:pt x="2060" y="508"/>
                </a:lnTo>
                <a:lnTo>
                  <a:pt x="2062" y="505"/>
                </a:lnTo>
                <a:lnTo>
                  <a:pt x="2058" y="503"/>
                </a:lnTo>
                <a:lnTo>
                  <a:pt x="2055" y="503"/>
                </a:lnTo>
                <a:lnTo>
                  <a:pt x="2055" y="501"/>
                </a:lnTo>
                <a:lnTo>
                  <a:pt x="2060" y="503"/>
                </a:lnTo>
                <a:lnTo>
                  <a:pt x="2064" y="503"/>
                </a:lnTo>
                <a:lnTo>
                  <a:pt x="2068" y="503"/>
                </a:lnTo>
                <a:lnTo>
                  <a:pt x="2068" y="503"/>
                </a:lnTo>
                <a:lnTo>
                  <a:pt x="2064" y="508"/>
                </a:lnTo>
                <a:lnTo>
                  <a:pt x="2060" y="512"/>
                </a:lnTo>
                <a:lnTo>
                  <a:pt x="2060" y="514"/>
                </a:lnTo>
                <a:lnTo>
                  <a:pt x="2060" y="516"/>
                </a:lnTo>
                <a:lnTo>
                  <a:pt x="2060" y="516"/>
                </a:lnTo>
                <a:lnTo>
                  <a:pt x="2058" y="518"/>
                </a:lnTo>
                <a:lnTo>
                  <a:pt x="2058" y="520"/>
                </a:lnTo>
                <a:lnTo>
                  <a:pt x="2062" y="522"/>
                </a:lnTo>
                <a:lnTo>
                  <a:pt x="2062" y="520"/>
                </a:lnTo>
                <a:lnTo>
                  <a:pt x="2064" y="520"/>
                </a:lnTo>
                <a:lnTo>
                  <a:pt x="2066" y="520"/>
                </a:lnTo>
                <a:lnTo>
                  <a:pt x="2066" y="518"/>
                </a:lnTo>
                <a:lnTo>
                  <a:pt x="2068" y="516"/>
                </a:lnTo>
                <a:lnTo>
                  <a:pt x="2068" y="516"/>
                </a:lnTo>
                <a:lnTo>
                  <a:pt x="2070" y="514"/>
                </a:lnTo>
                <a:lnTo>
                  <a:pt x="2072" y="516"/>
                </a:lnTo>
                <a:lnTo>
                  <a:pt x="2072" y="516"/>
                </a:lnTo>
                <a:lnTo>
                  <a:pt x="2074" y="518"/>
                </a:lnTo>
                <a:lnTo>
                  <a:pt x="2076" y="516"/>
                </a:lnTo>
                <a:lnTo>
                  <a:pt x="2076" y="516"/>
                </a:lnTo>
                <a:lnTo>
                  <a:pt x="2076" y="516"/>
                </a:lnTo>
                <a:lnTo>
                  <a:pt x="2079" y="514"/>
                </a:lnTo>
                <a:lnTo>
                  <a:pt x="2079" y="512"/>
                </a:lnTo>
                <a:lnTo>
                  <a:pt x="2079" y="512"/>
                </a:lnTo>
                <a:lnTo>
                  <a:pt x="2081" y="512"/>
                </a:lnTo>
                <a:lnTo>
                  <a:pt x="2081" y="514"/>
                </a:lnTo>
                <a:lnTo>
                  <a:pt x="2081" y="516"/>
                </a:lnTo>
                <a:lnTo>
                  <a:pt x="2083" y="514"/>
                </a:lnTo>
                <a:lnTo>
                  <a:pt x="2085" y="512"/>
                </a:lnTo>
                <a:lnTo>
                  <a:pt x="2089" y="510"/>
                </a:lnTo>
                <a:lnTo>
                  <a:pt x="2091" y="510"/>
                </a:lnTo>
                <a:lnTo>
                  <a:pt x="2091" y="508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1"/>
                </a:lnTo>
                <a:lnTo>
                  <a:pt x="2089" y="501"/>
                </a:lnTo>
                <a:lnTo>
                  <a:pt x="2091" y="503"/>
                </a:lnTo>
                <a:lnTo>
                  <a:pt x="2091" y="503"/>
                </a:lnTo>
                <a:lnTo>
                  <a:pt x="2095" y="505"/>
                </a:lnTo>
                <a:lnTo>
                  <a:pt x="2097" y="505"/>
                </a:lnTo>
                <a:lnTo>
                  <a:pt x="2097" y="505"/>
                </a:lnTo>
                <a:lnTo>
                  <a:pt x="2099" y="505"/>
                </a:lnTo>
                <a:lnTo>
                  <a:pt x="2106" y="501"/>
                </a:lnTo>
                <a:lnTo>
                  <a:pt x="2106" y="501"/>
                </a:lnTo>
                <a:lnTo>
                  <a:pt x="2108" y="499"/>
                </a:lnTo>
                <a:lnTo>
                  <a:pt x="2108" y="497"/>
                </a:lnTo>
                <a:lnTo>
                  <a:pt x="2110" y="497"/>
                </a:lnTo>
                <a:lnTo>
                  <a:pt x="2110" y="497"/>
                </a:lnTo>
                <a:lnTo>
                  <a:pt x="2112" y="497"/>
                </a:lnTo>
                <a:lnTo>
                  <a:pt x="2112" y="495"/>
                </a:lnTo>
                <a:lnTo>
                  <a:pt x="2114" y="495"/>
                </a:lnTo>
                <a:lnTo>
                  <a:pt x="2116" y="489"/>
                </a:lnTo>
                <a:lnTo>
                  <a:pt x="2120" y="482"/>
                </a:lnTo>
                <a:lnTo>
                  <a:pt x="2123" y="482"/>
                </a:lnTo>
                <a:lnTo>
                  <a:pt x="2123" y="480"/>
                </a:lnTo>
                <a:lnTo>
                  <a:pt x="2123" y="478"/>
                </a:lnTo>
                <a:lnTo>
                  <a:pt x="2123" y="478"/>
                </a:lnTo>
                <a:lnTo>
                  <a:pt x="2123" y="478"/>
                </a:lnTo>
                <a:lnTo>
                  <a:pt x="2125" y="476"/>
                </a:lnTo>
                <a:lnTo>
                  <a:pt x="2125" y="476"/>
                </a:lnTo>
                <a:lnTo>
                  <a:pt x="2127" y="472"/>
                </a:lnTo>
                <a:lnTo>
                  <a:pt x="2129" y="472"/>
                </a:lnTo>
                <a:lnTo>
                  <a:pt x="2129" y="472"/>
                </a:lnTo>
                <a:lnTo>
                  <a:pt x="2131" y="470"/>
                </a:lnTo>
                <a:lnTo>
                  <a:pt x="2137" y="466"/>
                </a:lnTo>
                <a:lnTo>
                  <a:pt x="2139" y="466"/>
                </a:lnTo>
                <a:lnTo>
                  <a:pt x="2139" y="466"/>
                </a:lnTo>
                <a:lnTo>
                  <a:pt x="2141" y="463"/>
                </a:lnTo>
                <a:lnTo>
                  <a:pt x="2141" y="461"/>
                </a:lnTo>
                <a:lnTo>
                  <a:pt x="2141" y="459"/>
                </a:lnTo>
                <a:lnTo>
                  <a:pt x="2139" y="457"/>
                </a:lnTo>
                <a:lnTo>
                  <a:pt x="2139" y="457"/>
                </a:lnTo>
                <a:lnTo>
                  <a:pt x="2139" y="457"/>
                </a:lnTo>
                <a:lnTo>
                  <a:pt x="2141" y="457"/>
                </a:lnTo>
                <a:lnTo>
                  <a:pt x="2141" y="457"/>
                </a:lnTo>
                <a:lnTo>
                  <a:pt x="2141" y="455"/>
                </a:lnTo>
                <a:lnTo>
                  <a:pt x="2139" y="455"/>
                </a:lnTo>
                <a:lnTo>
                  <a:pt x="2139" y="453"/>
                </a:lnTo>
                <a:lnTo>
                  <a:pt x="2139" y="453"/>
                </a:lnTo>
                <a:lnTo>
                  <a:pt x="2141" y="453"/>
                </a:lnTo>
                <a:lnTo>
                  <a:pt x="2148" y="457"/>
                </a:lnTo>
                <a:lnTo>
                  <a:pt x="2152" y="459"/>
                </a:lnTo>
                <a:lnTo>
                  <a:pt x="2156" y="461"/>
                </a:lnTo>
                <a:lnTo>
                  <a:pt x="2158" y="461"/>
                </a:lnTo>
                <a:lnTo>
                  <a:pt x="2160" y="461"/>
                </a:lnTo>
                <a:lnTo>
                  <a:pt x="2164" y="459"/>
                </a:lnTo>
                <a:lnTo>
                  <a:pt x="2164" y="459"/>
                </a:lnTo>
                <a:lnTo>
                  <a:pt x="2162" y="457"/>
                </a:lnTo>
                <a:lnTo>
                  <a:pt x="2162" y="457"/>
                </a:lnTo>
                <a:lnTo>
                  <a:pt x="2169" y="459"/>
                </a:lnTo>
                <a:lnTo>
                  <a:pt x="2171" y="459"/>
                </a:lnTo>
                <a:lnTo>
                  <a:pt x="2173" y="457"/>
                </a:lnTo>
                <a:lnTo>
                  <a:pt x="2173" y="455"/>
                </a:lnTo>
                <a:lnTo>
                  <a:pt x="2175" y="455"/>
                </a:lnTo>
                <a:lnTo>
                  <a:pt x="2177" y="455"/>
                </a:lnTo>
                <a:lnTo>
                  <a:pt x="2181" y="455"/>
                </a:lnTo>
                <a:lnTo>
                  <a:pt x="2183" y="455"/>
                </a:lnTo>
                <a:lnTo>
                  <a:pt x="2185" y="455"/>
                </a:lnTo>
                <a:lnTo>
                  <a:pt x="2190" y="455"/>
                </a:lnTo>
                <a:lnTo>
                  <a:pt x="2196" y="453"/>
                </a:lnTo>
                <a:lnTo>
                  <a:pt x="2200" y="451"/>
                </a:lnTo>
                <a:lnTo>
                  <a:pt x="2204" y="451"/>
                </a:lnTo>
                <a:lnTo>
                  <a:pt x="2213" y="449"/>
                </a:lnTo>
                <a:lnTo>
                  <a:pt x="2215" y="449"/>
                </a:lnTo>
                <a:lnTo>
                  <a:pt x="2219" y="447"/>
                </a:lnTo>
                <a:lnTo>
                  <a:pt x="2221" y="447"/>
                </a:lnTo>
                <a:lnTo>
                  <a:pt x="2223" y="447"/>
                </a:lnTo>
                <a:lnTo>
                  <a:pt x="2225" y="447"/>
                </a:lnTo>
                <a:lnTo>
                  <a:pt x="2227" y="445"/>
                </a:lnTo>
                <a:lnTo>
                  <a:pt x="2229" y="445"/>
                </a:lnTo>
                <a:lnTo>
                  <a:pt x="2231" y="443"/>
                </a:lnTo>
                <a:lnTo>
                  <a:pt x="2236" y="440"/>
                </a:lnTo>
                <a:lnTo>
                  <a:pt x="2236" y="440"/>
                </a:lnTo>
                <a:lnTo>
                  <a:pt x="2236" y="440"/>
                </a:lnTo>
                <a:lnTo>
                  <a:pt x="2238" y="438"/>
                </a:lnTo>
                <a:lnTo>
                  <a:pt x="2238" y="436"/>
                </a:lnTo>
                <a:lnTo>
                  <a:pt x="2242" y="436"/>
                </a:lnTo>
                <a:lnTo>
                  <a:pt x="2244" y="434"/>
                </a:lnTo>
                <a:lnTo>
                  <a:pt x="2244" y="434"/>
                </a:lnTo>
                <a:lnTo>
                  <a:pt x="2242" y="432"/>
                </a:lnTo>
                <a:lnTo>
                  <a:pt x="2244" y="432"/>
                </a:lnTo>
                <a:lnTo>
                  <a:pt x="2248" y="430"/>
                </a:lnTo>
                <a:lnTo>
                  <a:pt x="2248" y="430"/>
                </a:lnTo>
                <a:lnTo>
                  <a:pt x="2252" y="428"/>
                </a:lnTo>
                <a:lnTo>
                  <a:pt x="2257" y="428"/>
                </a:lnTo>
                <a:close/>
                <a:moveTo>
                  <a:pt x="1886" y="1627"/>
                </a:moveTo>
                <a:lnTo>
                  <a:pt x="1882" y="1627"/>
                </a:lnTo>
                <a:lnTo>
                  <a:pt x="1879" y="1627"/>
                </a:lnTo>
                <a:lnTo>
                  <a:pt x="1877" y="1629"/>
                </a:lnTo>
                <a:lnTo>
                  <a:pt x="1877" y="1631"/>
                </a:lnTo>
                <a:lnTo>
                  <a:pt x="1879" y="1631"/>
                </a:lnTo>
                <a:lnTo>
                  <a:pt x="1882" y="1631"/>
                </a:lnTo>
                <a:lnTo>
                  <a:pt x="1884" y="1631"/>
                </a:lnTo>
                <a:lnTo>
                  <a:pt x="1884" y="1631"/>
                </a:lnTo>
                <a:lnTo>
                  <a:pt x="1886" y="1631"/>
                </a:lnTo>
                <a:lnTo>
                  <a:pt x="1888" y="1627"/>
                </a:lnTo>
                <a:lnTo>
                  <a:pt x="1888" y="1627"/>
                </a:lnTo>
                <a:lnTo>
                  <a:pt x="1886" y="1627"/>
                </a:lnTo>
                <a:close/>
                <a:moveTo>
                  <a:pt x="1882" y="1625"/>
                </a:moveTo>
                <a:lnTo>
                  <a:pt x="1884" y="1623"/>
                </a:lnTo>
                <a:lnTo>
                  <a:pt x="1884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79" y="1623"/>
                </a:lnTo>
                <a:lnTo>
                  <a:pt x="1879" y="1623"/>
                </a:lnTo>
                <a:lnTo>
                  <a:pt x="1879" y="1625"/>
                </a:lnTo>
                <a:lnTo>
                  <a:pt x="1879" y="1627"/>
                </a:lnTo>
                <a:lnTo>
                  <a:pt x="1882" y="1625"/>
                </a:lnTo>
                <a:close/>
                <a:moveTo>
                  <a:pt x="1877" y="1629"/>
                </a:moveTo>
                <a:lnTo>
                  <a:pt x="1879" y="1627"/>
                </a:lnTo>
                <a:lnTo>
                  <a:pt x="1877" y="1625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5"/>
                </a:lnTo>
                <a:lnTo>
                  <a:pt x="1877" y="1627"/>
                </a:lnTo>
                <a:lnTo>
                  <a:pt x="1875" y="1627"/>
                </a:lnTo>
                <a:lnTo>
                  <a:pt x="1875" y="1629"/>
                </a:lnTo>
                <a:lnTo>
                  <a:pt x="1875" y="1631"/>
                </a:lnTo>
                <a:lnTo>
                  <a:pt x="1877" y="1631"/>
                </a:lnTo>
                <a:lnTo>
                  <a:pt x="1877" y="1629"/>
                </a:lnTo>
                <a:close/>
                <a:moveTo>
                  <a:pt x="1890" y="1629"/>
                </a:moveTo>
                <a:lnTo>
                  <a:pt x="1890" y="1631"/>
                </a:lnTo>
                <a:lnTo>
                  <a:pt x="1888" y="1631"/>
                </a:lnTo>
                <a:lnTo>
                  <a:pt x="1886" y="1631"/>
                </a:lnTo>
                <a:lnTo>
                  <a:pt x="1886" y="1633"/>
                </a:lnTo>
                <a:lnTo>
                  <a:pt x="1888" y="1633"/>
                </a:lnTo>
                <a:lnTo>
                  <a:pt x="1892" y="1633"/>
                </a:lnTo>
                <a:lnTo>
                  <a:pt x="1892" y="1631"/>
                </a:lnTo>
                <a:lnTo>
                  <a:pt x="1892" y="1631"/>
                </a:lnTo>
                <a:lnTo>
                  <a:pt x="1892" y="1631"/>
                </a:lnTo>
                <a:lnTo>
                  <a:pt x="1890" y="1629"/>
                </a:lnTo>
                <a:close/>
                <a:moveTo>
                  <a:pt x="2156" y="1032"/>
                </a:moveTo>
                <a:lnTo>
                  <a:pt x="2154" y="1034"/>
                </a:lnTo>
                <a:lnTo>
                  <a:pt x="2154" y="1036"/>
                </a:lnTo>
                <a:lnTo>
                  <a:pt x="2154" y="1036"/>
                </a:lnTo>
                <a:lnTo>
                  <a:pt x="2156" y="1036"/>
                </a:lnTo>
                <a:lnTo>
                  <a:pt x="2156" y="1034"/>
                </a:lnTo>
                <a:lnTo>
                  <a:pt x="2156" y="1034"/>
                </a:lnTo>
                <a:lnTo>
                  <a:pt x="2156" y="1032"/>
                </a:lnTo>
                <a:close/>
                <a:moveTo>
                  <a:pt x="1963" y="1671"/>
                </a:moveTo>
                <a:lnTo>
                  <a:pt x="1961" y="1671"/>
                </a:lnTo>
                <a:lnTo>
                  <a:pt x="1961" y="1671"/>
                </a:lnTo>
                <a:lnTo>
                  <a:pt x="1961" y="1673"/>
                </a:lnTo>
                <a:lnTo>
                  <a:pt x="1961" y="1675"/>
                </a:lnTo>
                <a:lnTo>
                  <a:pt x="1963" y="1673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close/>
                <a:moveTo>
                  <a:pt x="2242" y="1063"/>
                </a:moveTo>
                <a:lnTo>
                  <a:pt x="2242" y="1061"/>
                </a:lnTo>
                <a:lnTo>
                  <a:pt x="2242" y="1061"/>
                </a:lnTo>
                <a:lnTo>
                  <a:pt x="2238" y="1061"/>
                </a:lnTo>
                <a:lnTo>
                  <a:pt x="2236" y="1061"/>
                </a:lnTo>
                <a:lnTo>
                  <a:pt x="2234" y="1059"/>
                </a:lnTo>
                <a:lnTo>
                  <a:pt x="2234" y="1059"/>
                </a:lnTo>
                <a:lnTo>
                  <a:pt x="2234" y="1061"/>
                </a:lnTo>
                <a:lnTo>
                  <a:pt x="2234" y="1061"/>
                </a:lnTo>
                <a:lnTo>
                  <a:pt x="2236" y="1063"/>
                </a:lnTo>
                <a:lnTo>
                  <a:pt x="2240" y="1063"/>
                </a:lnTo>
                <a:lnTo>
                  <a:pt x="2242" y="1063"/>
                </a:lnTo>
                <a:lnTo>
                  <a:pt x="2242" y="1063"/>
                </a:lnTo>
                <a:close/>
                <a:moveTo>
                  <a:pt x="2246" y="1384"/>
                </a:moveTo>
                <a:lnTo>
                  <a:pt x="2244" y="1382"/>
                </a:lnTo>
                <a:lnTo>
                  <a:pt x="2244" y="1382"/>
                </a:lnTo>
                <a:lnTo>
                  <a:pt x="2240" y="1384"/>
                </a:lnTo>
                <a:lnTo>
                  <a:pt x="2240" y="1384"/>
                </a:lnTo>
                <a:lnTo>
                  <a:pt x="2240" y="1384"/>
                </a:lnTo>
                <a:lnTo>
                  <a:pt x="2242" y="1386"/>
                </a:lnTo>
                <a:lnTo>
                  <a:pt x="2242" y="1386"/>
                </a:lnTo>
                <a:lnTo>
                  <a:pt x="2244" y="1386"/>
                </a:lnTo>
                <a:lnTo>
                  <a:pt x="2246" y="1384"/>
                </a:lnTo>
                <a:lnTo>
                  <a:pt x="2246" y="1384"/>
                </a:lnTo>
                <a:close/>
                <a:moveTo>
                  <a:pt x="2244" y="1076"/>
                </a:moveTo>
                <a:lnTo>
                  <a:pt x="2244" y="1076"/>
                </a:lnTo>
                <a:lnTo>
                  <a:pt x="2244" y="1076"/>
                </a:lnTo>
                <a:lnTo>
                  <a:pt x="2246" y="1076"/>
                </a:lnTo>
                <a:lnTo>
                  <a:pt x="2244" y="1076"/>
                </a:lnTo>
                <a:lnTo>
                  <a:pt x="2244" y="1074"/>
                </a:lnTo>
                <a:lnTo>
                  <a:pt x="2244" y="1074"/>
                </a:lnTo>
                <a:lnTo>
                  <a:pt x="2242" y="1076"/>
                </a:lnTo>
                <a:lnTo>
                  <a:pt x="2244" y="1076"/>
                </a:lnTo>
                <a:close/>
                <a:moveTo>
                  <a:pt x="2246" y="1386"/>
                </a:moveTo>
                <a:lnTo>
                  <a:pt x="2246" y="1386"/>
                </a:lnTo>
                <a:lnTo>
                  <a:pt x="2244" y="1386"/>
                </a:lnTo>
                <a:lnTo>
                  <a:pt x="2244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6"/>
                </a:lnTo>
                <a:close/>
                <a:moveTo>
                  <a:pt x="2213" y="1044"/>
                </a:moveTo>
                <a:lnTo>
                  <a:pt x="2211" y="1044"/>
                </a:lnTo>
                <a:lnTo>
                  <a:pt x="2211" y="1046"/>
                </a:lnTo>
                <a:lnTo>
                  <a:pt x="2211" y="1046"/>
                </a:lnTo>
                <a:lnTo>
                  <a:pt x="2213" y="1046"/>
                </a:lnTo>
                <a:lnTo>
                  <a:pt x="2215" y="1048"/>
                </a:lnTo>
                <a:lnTo>
                  <a:pt x="2215" y="1048"/>
                </a:lnTo>
                <a:lnTo>
                  <a:pt x="2217" y="1046"/>
                </a:lnTo>
                <a:lnTo>
                  <a:pt x="2217" y="1046"/>
                </a:lnTo>
                <a:lnTo>
                  <a:pt x="2215" y="1044"/>
                </a:lnTo>
                <a:lnTo>
                  <a:pt x="2213" y="1044"/>
                </a:lnTo>
                <a:close/>
                <a:moveTo>
                  <a:pt x="2227" y="2581"/>
                </a:moveTo>
                <a:lnTo>
                  <a:pt x="2227" y="2581"/>
                </a:lnTo>
                <a:lnTo>
                  <a:pt x="2225" y="2581"/>
                </a:lnTo>
                <a:lnTo>
                  <a:pt x="2225" y="2581"/>
                </a:lnTo>
                <a:lnTo>
                  <a:pt x="2225" y="2583"/>
                </a:lnTo>
                <a:lnTo>
                  <a:pt x="2227" y="2583"/>
                </a:lnTo>
                <a:lnTo>
                  <a:pt x="2227" y="2583"/>
                </a:lnTo>
                <a:lnTo>
                  <a:pt x="2227" y="2581"/>
                </a:lnTo>
                <a:close/>
                <a:moveTo>
                  <a:pt x="2196" y="1048"/>
                </a:moveTo>
                <a:lnTo>
                  <a:pt x="2194" y="1048"/>
                </a:lnTo>
                <a:lnTo>
                  <a:pt x="2194" y="1050"/>
                </a:lnTo>
                <a:lnTo>
                  <a:pt x="2194" y="1050"/>
                </a:lnTo>
                <a:lnTo>
                  <a:pt x="2196" y="1050"/>
                </a:lnTo>
                <a:lnTo>
                  <a:pt x="2198" y="1050"/>
                </a:lnTo>
                <a:lnTo>
                  <a:pt x="2198" y="1053"/>
                </a:lnTo>
                <a:lnTo>
                  <a:pt x="2200" y="1050"/>
                </a:lnTo>
                <a:lnTo>
                  <a:pt x="2202" y="1050"/>
                </a:lnTo>
                <a:lnTo>
                  <a:pt x="2200" y="1050"/>
                </a:lnTo>
                <a:lnTo>
                  <a:pt x="2196" y="1048"/>
                </a:lnTo>
                <a:close/>
                <a:moveTo>
                  <a:pt x="2198" y="1046"/>
                </a:moveTo>
                <a:lnTo>
                  <a:pt x="2200" y="1046"/>
                </a:lnTo>
                <a:lnTo>
                  <a:pt x="2200" y="1048"/>
                </a:lnTo>
                <a:lnTo>
                  <a:pt x="2204" y="1048"/>
                </a:lnTo>
                <a:lnTo>
                  <a:pt x="2204" y="1048"/>
                </a:lnTo>
                <a:lnTo>
                  <a:pt x="2202" y="1048"/>
                </a:lnTo>
                <a:lnTo>
                  <a:pt x="2198" y="1046"/>
                </a:lnTo>
                <a:close/>
                <a:moveTo>
                  <a:pt x="2192" y="1048"/>
                </a:moveTo>
                <a:lnTo>
                  <a:pt x="2192" y="1048"/>
                </a:lnTo>
                <a:lnTo>
                  <a:pt x="2190" y="1048"/>
                </a:lnTo>
                <a:lnTo>
                  <a:pt x="2192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2" y="1048"/>
                </a:lnTo>
                <a:close/>
                <a:moveTo>
                  <a:pt x="1720" y="1401"/>
                </a:moveTo>
                <a:lnTo>
                  <a:pt x="1720" y="1399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close/>
                <a:moveTo>
                  <a:pt x="1695" y="1367"/>
                </a:moveTo>
                <a:lnTo>
                  <a:pt x="1695" y="1365"/>
                </a:lnTo>
                <a:lnTo>
                  <a:pt x="1693" y="1367"/>
                </a:lnTo>
                <a:lnTo>
                  <a:pt x="1693" y="1367"/>
                </a:lnTo>
                <a:lnTo>
                  <a:pt x="1695" y="1367"/>
                </a:lnTo>
                <a:lnTo>
                  <a:pt x="1695" y="1367"/>
                </a:lnTo>
                <a:close/>
                <a:moveTo>
                  <a:pt x="1674" y="883"/>
                </a:moveTo>
                <a:lnTo>
                  <a:pt x="1674" y="883"/>
                </a:lnTo>
                <a:lnTo>
                  <a:pt x="1672" y="883"/>
                </a:lnTo>
                <a:lnTo>
                  <a:pt x="1672" y="885"/>
                </a:lnTo>
                <a:lnTo>
                  <a:pt x="1672" y="885"/>
                </a:lnTo>
                <a:lnTo>
                  <a:pt x="1674" y="885"/>
                </a:lnTo>
                <a:lnTo>
                  <a:pt x="1674" y="883"/>
                </a:lnTo>
                <a:close/>
                <a:moveTo>
                  <a:pt x="1670" y="889"/>
                </a:moveTo>
                <a:lnTo>
                  <a:pt x="1672" y="889"/>
                </a:lnTo>
                <a:lnTo>
                  <a:pt x="1672" y="887"/>
                </a:lnTo>
                <a:lnTo>
                  <a:pt x="1674" y="887"/>
                </a:lnTo>
                <a:lnTo>
                  <a:pt x="1672" y="887"/>
                </a:lnTo>
                <a:lnTo>
                  <a:pt x="1672" y="887"/>
                </a:lnTo>
                <a:lnTo>
                  <a:pt x="1670" y="887"/>
                </a:lnTo>
                <a:lnTo>
                  <a:pt x="1670" y="887"/>
                </a:lnTo>
                <a:lnTo>
                  <a:pt x="1670" y="889"/>
                </a:lnTo>
                <a:lnTo>
                  <a:pt x="1670" y="889"/>
                </a:lnTo>
                <a:close/>
                <a:moveTo>
                  <a:pt x="1701" y="1382"/>
                </a:moveTo>
                <a:lnTo>
                  <a:pt x="1701" y="1384"/>
                </a:lnTo>
                <a:lnTo>
                  <a:pt x="1701" y="1384"/>
                </a:lnTo>
                <a:lnTo>
                  <a:pt x="1701" y="1384"/>
                </a:lnTo>
                <a:lnTo>
                  <a:pt x="1701" y="1382"/>
                </a:lnTo>
                <a:lnTo>
                  <a:pt x="1701" y="1382"/>
                </a:lnTo>
                <a:lnTo>
                  <a:pt x="1701" y="1382"/>
                </a:lnTo>
                <a:close/>
                <a:moveTo>
                  <a:pt x="1714" y="864"/>
                </a:moveTo>
                <a:lnTo>
                  <a:pt x="1714" y="864"/>
                </a:lnTo>
                <a:lnTo>
                  <a:pt x="1714" y="862"/>
                </a:lnTo>
                <a:lnTo>
                  <a:pt x="1712" y="860"/>
                </a:lnTo>
                <a:lnTo>
                  <a:pt x="1710" y="858"/>
                </a:lnTo>
                <a:lnTo>
                  <a:pt x="1708" y="858"/>
                </a:lnTo>
                <a:lnTo>
                  <a:pt x="1699" y="853"/>
                </a:lnTo>
                <a:lnTo>
                  <a:pt x="1697" y="851"/>
                </a:lnTo>
                <a:lnTo>
                  <a:pt x="1693" y="851"/>
                </a:lnTo>
                <a:lnTo>
                  <a:pt x="1691" y="849"/>
                </a:lnTo>
                <a:lnTo>
                  <a:pt x="1685" y="849"/>
                </a:lnTo>
                <a:lnTo>
                  <a:pt x="1678" y="847"/>
                </a:lnTo>
                <a:lnTo>
                  <a:pt x="1676" y="847"/>
                </a:lnTo>
                <a:lnTo>
                  <a:pt x="1674" y="849"/>
                </a:lnTo>
                <a:lnTo>
                  <a:pt x="1674" y="849"/>
                </a:lnTo>
                <a:lnTo>
                  <a:pt x="1674" y="849"/>
                </a:lnTo>
                <a:lnTo>
                  <a:pt x="1683" y="853"/>
                </a:lnTo>
                <a:lnTo>
                  <a:pt x="1685" y="853"/>
                </a:lnTo>
                <a:lnTo>
                  <a:pt x="1685" y="856"/>
                </a:lnTo>
                <a:lnTo>
                  <a:pt x="1687" y="858"/>
                </a:lnTo>
                <a:lnTo>
                  <a:pt x="1687" y="858"/>
                </a:lnTo>
                <a:lnTo>
                  <a:pt x="1695" y="862"/>
                </a:lnTo>
                <a:lnTo>
                  <a:pt x="1697" y="862"/>
                </a:lnTo>
                <a:lnTo>
                  <a:pt x="1701" y="862"/>
                </a:lnTo>
                <a:lnTo>
                  <a:pt x="1706" y="864"/>
                </a:lnTo>
                <a:lnTo>
                  <a:pt x="1712" y="864"/>
                </a:lnTo>
                <a:lnTo>
                  <a:pt x="1714" y="864"/>
                </a:lnTo>
                <a:close/>
                <a:moveTo>
                  <a:pt x="1706" y="1388"/>
                </a:moveTo>
                <a:lnTo>
                  <a:pt x="1706" y="1390"/>
                </a:lnTo>
                <a:lnTo>
                  <a:pt x="1708" y="1390"/>
                </a:lnTo>
                <a:lnTo>
                  <a:pt x="1708" y="1388"/>
                </a:lnTo>
                <a:lnTo>
                  <a:pt x="1708" y="1388"/>
                </a:lnTo>
                <a:lnTo>
                  <a:pt x="1708" y="1388"/>
                </a:lnTo>
                <a:lnTo>
                  <a:pt x="1706" y="1388"/>
                </a:lnTo>
                <a:close/>
                <a:moveTo>
                  <a:pt x="1540" y="927"/>
                </a:moveTo>
                <a:lnTo>
                  <a:pt x="1542" y="925"/>
                </a:lnTo>
                <a:lnTo>
                  <a:pt x="1540" y="927"/>
                </a:lnTo>
                <a:lnTo>
                  <a:pt x="1538" y="927"/>
                </a:lnTo>
                <a:lnTo>
                  <a:pt x="1538" y="929"/>
                </a:lnTo>
                <a:lnTo>
                  <a:pt x="1540" y="927"/>
                </a:lnTo>
                <a:close/>
                <a:moveTo>
                  <a:pt x="1578" y="904"/>
                </a:moveTo>
                <a:lnTo>
                  <a:pt x="1578" y="904"/>
                </a:lnTo>
                <a:lnTo>
                  <a:pt x="1578" y="904"/>
                </a:lnTo>
                <a:lnTo>
                  <a:pt x="1580" y="904"/>
                </a:lnTo>
                <a:lnTo>
                  <a:pt x="1582" y="902"/>
                </a:lnTo>
                <a:lnTo>
                  <a:pt x="1580" y="902"/>
                </a:lnTo>
                <a:lnTo>
                  <a:pt x="1580" y="904"/>
                </a:lnTo>
                <a:lnTo>
                  <a:pt x="1578" y="904"/>
                </a:lnTo>
                <a:close/>
                <a:moveTo>
                  <a:pt x="1737" y="958"/>
                </a:moveTo>
                <a:lnTo>
                  <a:pt x="1739" y="958"/>
                </a:lnTo>
                <a:lnTo>
                  <a:pt x="1741" y="956"/>
                </a:lnTo>
                <a:lnTo>
                  <a:pt x="1743" y="956"/>
                </a:lnTo>
                <a:lnTo>
                  <a:pt x="1741" y="956"/>
                </a:lnTo>
                <a:lnTo>
                  <a:pt x="1739" y="956"/>
                </a:lnTo>
                <a:lnTo>
                  <a:pt x="1737" y="956"/>
                </a:lnTo>
                <a:lnTo>
                  <a:pt x="1737" y="956"/>
                </a:lnTo>
                <a:lnTo>
                  <a:pt x="1737" y="958"/>
                </a:lnTo>
                <a:close/>
                <a:moveTo>
                  <a:pt x="1536" y="931"/>
                </a:moveTo>
                <a:lnTo>
                  <a:pt x="1538" y="929"/>
                </a:lnTo>
                <a:lnTo>
                  <a:pt x="1540" y="931"/>
                </a:lnTo>
                <a:lnTo>
                  <a:pt x="1542" y="929"/>
                </a:lnTo>
                <a:lnTo>
                  <a:pt x="1542" y="929"/>
                </a:lnTo>
                <a:lnTo>
                  <a:pt x="1542" y="929"/>
                </a:lnTo>
                <a:lnTo>
                  <a:pt x="1544" y="925"/>
                </a:lnTo>
                <a:lnTo>
                  <a:pt x="1542" y="925"/>
                </a:lnTo>
                <a:lnTo>
                  <a:pt x="1540" y="929"/>
                </a:lnTo>
                <a:lnTo>
                  <a:pt x="1538" y="929"/>
                </a:lnTo>
                <a:lnTo>
                  <a:pt x="1536" y="931"/>
                </a:lnTo>
                <a:lnTo>
                  <a:pt x="1536" y="931"/>
                </a:lnTo>
                <a:close/>
                <a:moveTo>
                  <a:pt x="1699" y="1380"/>
                </a:move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9" y="1380"/>
                </a:lnTo>
                <a:lnTo>
                  <a:pt x="1699" y="1380"/>
                </a:lnTo>
                <a:lnTo>
                  <a:pt x="1699" y="1382"/>
                </a:lnTo>
                <a:lnTo>
                  <a:pt x="1701" y="1382"/>
                </a:lnTo>
                <a:lnTo>
                  <a:pt x="1699" y="1382"/>
                </a:lnTo>
                <a:lnTo>
                  <a:pt x="1699" y="1380"/>
                </a:lnTo>
                <a:lnTo>
                  <a:pt x="1699" y="1380"/>
                </a:lnTo>
                <a:close/>
                <a:moveTo>
                  <a:pt x="1672" y="1373"/>
                </a:moveTo>
                <a:lnTo>
                  <a:pt x="1670" y="1373"/>
                </a:lnTo>
                <a:lnTo>
                  <a:pt x="1670" y="1373"/>
                </a:lnTo>
                <a:lnTo>
                  <a:pt x="1668" y="1373"/>
                </a:lnTo>
                <a:lnTo>
                  <a:pt x="1668" y="1375"/>
                </a:lnTo>
                <a:lnTo>
                  <a:pt x="1670" y="1373"/>
                </a:lnTo>
                <a:lnTo>
                  <a:pt x="1672" y="1373"/>
                </a:lnTo>
                <a:close/>
                <a:moveTo>
                  <a:pt x="1672" y="1363"/>
                </a:moveTo>
                <a:lnTo>
                  <a:pt x="1672" y="1363"/>
                </a:lnTo>
                <a:lnTo>
                  <a:pt x="1670" y="1363"/>
                </a:lnTo>
                <a:lnTo>
                  <a:pt x="1670" y="1365"/>
                </a:lnTo>
                <a:lnTo>
                  <a:pt x="1672" y="1365"/>
                </a:lnTo>
                <a:lnTo>
                  <a:pt x="1672" y="1363"/>
                </a:lnTo>
                <a:lnTo>
                  <a:pt x="1672" y="1363"/>
                </a:lnTo>
                <a:close/>
                <a:moveTo>
                  <a:pt x="1668" y="1365"/>
                </a:moveTo>
                <a:lnTo>
                  <a:pt x="1666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close/>
                <a:moveTo>
                  <a:pt x="1662" y="1474"/>
                </a:moveTo>
                <a:lnTo>
                  <a:pt x="1664" y="1474"/>
                </a:lnTo>
                <a:lnTo>
                  <a:pt x="1664" y="1474"/>
                </a:lnTo>
                <a:lnTo>
                  <a:pt x="1662" y="1474"/>
                </a:lnTo>
                <a:lnTo>
                  <a:pt x="1659" y="1474"/>
                </a:lnTo>
                <a:lnTo>
                  <a:pt x="1659" y="1474"/>
                </a:lnTo>
                <a:lnTo>
                  <a:pt x="1662" y="1474"/>
                </a:lnTo>
                <a:lnTo>
                  <a:pt x="1662" y="1474"/>
                </a:lnTo>
                <a:close/>
                <a:moveTo>
                  <a:pt x="1693" y="1369"/>
                </a:moveTo>
                <a:lnTo>
                  <a:pt x="1693" y="1369"/>
                </a:lnTo>
                <a:lnTo>
                  <a:pt x="1693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3" y="1369"/>
                </a:lnTo>
                <a:close/>
                <a:moveTo>
                  <a:pt x="1678" y="1474"/>
                </a:moveTo>
                <a:lnTo>
                  <a:pt x="1678" y="1474"/>
                </a:lnTo>
                <a:lnTo>
                  <a:pt x="1678" y="1474"/>
                </a:lnTo>
                <a:lnTo>
                  <a:pt x="1680" y="1474"/>
                </a:lnTo>
                <a:lnTo>
                  <a:pt x="1680" y="1474"/>
                </a:lnTo>
                <a:lnTo>
                  <a:pt x="1683" y="1474"/>
                </a:lnTo>
                <a:lnTo>
                  <a:pt x="1683" y="1474"/>
                </a:lnTo>
                <a:lnTo>
                  <a:pt x="1683" y="1472"/>
                </a:lnTo>
                <a:lnTo>
                  <a:pt x="1683" y="1470"/>
                </a:lnTo>
                <a:lnTo>
                  <a:pt x="1683" y="1470"/>
                </a:lnTo>
                <a:lnTo>
                  <a:pt x="1680" y="1472"/>
                </a:lnTo>
                <a:lnTo>
                  <a:pt x="1680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6" y="1472"/>
                </a:lnTo>
                <a:lnTo>
                  <a:pt x="1676" y="1472"/>
                </a:lnTo>
                <a:lnTo>
                  <a:pt x="1674" y="1472"/>
                </a:lnTo>
                <a:lnTo>
                  <a:pt x="1676" y="1474"/>
                </a:lnTo>
                <a:lnTo>
                  <a:pt x="1678" y="1474"/>
                </a:lnTo>
                <a:close/>
                <a:moveTo>
                  <a:pt x="1674" y="1363"/>
                </a:move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6" y="1363"/>
                </a:lnTo>
                <a:lnTo>
                  <a:pt x="1674" y="1363"/>
                </a:lnTo>
                <a:close/>
                <a:moveTo>
                  <a:pt x="1670" y="1365"/>
                </a:move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close/>
                <a:moveTo>
                  <a:pt x="1662" y="1367"/>
                </a:moveTo>
                <a:lnTo>
                  <a:pt x="1662" y="1367"/>
                </a:lnTo>
                <a:lnTo>
                  <a:pt x="1659" y="1367"/>
                </a:lnTo>
                <a:lnTo>
                  <a:pt x="1657" y="1367"/>
                </a:lnTo>
                <a:lnTo>
                  <a:pt x="1657" y="1369"/>
                </a:lnTo>
                <a:lnTo>
                  <a:pt x="1659" y="1369"/>
                </a:lnTo>
                <a:lnTo>
                  <a:pt x="1659" y="1369"/>
                </a:lnTo>
                <a:lnTo>
                  <a:pt x="1662" y="1367"/>
                </a:lnTo>
                <a:lnTo>
                  <a:pt x="1662" y="1367"/>
                </a:lnTo>
                <a:close/>
                <a:moveTo>
                  <a:pt x="1670" y="1149"/>
                </a:moveTo>
                <a:lnTo>
                  <a:pt x="1670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70" y="1151"/>
                </a:lnTo>
                <a:lnTo>
                  <a:pt x="1670" y="1149"/>
                </a:lnTo>
                <a:lnTo>
                  <a:pt x="1670" y="1149"/>
                </a:lnTo>
                <a:close/>
                <a:moveTo>
                  <a:pt x="1735" y="925"/>
                </a:moveTo>
                <a:lnTo>
                  <a:pt x="1737" y="923"/>
                </a:lnTo>
                <a:lnTo>
                  <a:pt x="1739" y="923"/>
                </a:lnTo>
                <a:lnTo>
                  <a:pt x="1741" y="921"/>
                </a:lnTo>
                <a:lnTo>
                  <a:pt x="1741" y="921"/>
                </a:lnTo>
                <a:lnTo>
                  <a:pt x="1739" y="921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6"/>
                </a:lnTo>
                <a:lnTo>
                  <a:pt x="1739" y="916"/>
                </a:lnTo>
                <a:lnTo>
                  <a:pt x="1737" y="916"/>
                </a:lnTo>
                <a:lnTo>
                  <a:pt x="1735" y="916"/>
                </a:lnTo>
                <a:lnTo>
                  <a:pt x="1735" y="916"/>
                </a:lnTo>
                <a:lnTo>
                  <a:pt x="1735" y="914"/>
                </a:lnTo>
                <a:lnTo>
                  <a:pt x="1733" y="914"/>
                </a:lnTo>
                <a:lnTo>
                  <a:pt x="1733" y="916"/>
                </a:lnTo>
                <a:lnTo>
                  <a:pt x="1731" y="916"/>
                </a:lnTo>
                <a:lnTo>
                  <a:pt x="1731" y="918"/>
                </a:lnTo>
                <a:lnTo>
                  <a:pt x="1731" y="918"/>
                </a:lnTo>
                <a:lnTo>
                  <a:pt x="1729" y="921"/>
                </a:lnTo>
                <a:lnTo>
                  <a:pt x="1729" y="921"/>
                </a:lnTo>
                <a:lnTo>
                  <a:pt x="1733" y="921"/>
                </a:lnTo>
                <a:lnTo>
                  <a:pt x="1731" y="921"/>
                </a:lnTo>
                <a:lnTo>
                  <a:pt x="1729" y="925"/>
                </a:lnTo>
                <a:lnTo>
                  <a:pt x="1729" y="925"/>
                </a:lnTo>
                <a:lnTo>
                  <a:pt x="1727" y="925"/>
                </a:lnTo>
                <a:lnTo>
                  <a:pt x="1727" y="925"/>
                </a:lnTo>
                <a:lnTo>
                  <a:pt x="1724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7" y="921"/>
                </a:lnTo>
                <a:lnTo>
                  <a:pt x="1727" y="921"/>
                </a:lnTo>
                <a:lnTo>
                  <a:pt x="1724" y="921"/>
                </a:lnTo>
                <a:lnTo>
                  <a:pt x="1722" y="921"/>
                </a:lnTo>
                <a:lnTo>
                  <a:pt x="1722" y="921"/>
                </a:lnTo>
                <a:lnTo>
                  <a:pt x="1724" y="918"/>
                </a:lnTo>
                <a:lnTo>
                  <a:pt x="1727" y="918"/>
                </a:lnTo>
                <a:lnTo>
                  <a:pt x="1729" y="918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4"/>
                </a:lnTo>
                <a:lnTo>
                  <a:pt x="1731" y="912"/>
                </a:lnTo>
                <a:lnTo>
                  <a:pt x="1733" y="910"/>
                </a:lnTo>
                <a:lnTo>
                  <a:pt x="1733" y="906"/>
                </a:lnTo>
                <a:lnTo>
                  <a:pt x="1733" y="906"/>
                </a:lnTo>
                <a:lnTo>
                  <a:pt x="1733" y="904"/>
                </a:lnTo>
                <a:lnTo>
                  <a:pt x="1733" y="904"/>
                </a:lnTo>
                <a:lnTo>
                  <a:pt x="1733" y="902"/>
                </a:lnTo>
                <a:lnTo>
                  <a:pt x="1731" y="902"/>
                </a:lnTo>
                <a:lnTo>
                  <a:pt x="1731" y="902"/>
                </a:lnTo>
                <a:lnTo>
                  <a:pt x="1729" y="902"/>
                </a:lnTo>
                <a:lnTo>
                  <a:pt x="1727" y="904"/>
                </a:lnTo>
                <a:lnTo>
                  <a:pt x="1727" y="906"/>
                </a:lnTo>
                <a:lnTo>
                  <a:pt x="1724" y="908"/>
                </a:lnTo>
                <a:lnTo>
                  <a:pt x="1724" y="908"/>
                </a:lnTo>
                <a:lnTo>
                  <a:pt x="1720" y="914"/>
                </a:lnTo>
                <a:lnTo>
                  <a:pt x="1720" y="916"/>
                </a:lnTo>
                <a:lnTo>
                  <a:pt x="1718" y="916"/>
                </a:lnTo>
                <a:lnTo>
                  <a:pt x="1716" y="918"/>
                </a:lnTo>
                <a:lnTo>
                  <a:pt x="1716" y="921"/>
                </a:lnTo>
                <a:lnTo>
                  <a:pt x="1718" y="925"/>
                </a:lnTo>
                <a:lnTo>
                  <a:pt x="1718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2" y="927"/>
                </a:lnTo>
                <a:lnTo>
                  <a:pt x="1724" y="927"/>
                </a:lnTo>
                <a:lnTo>
                  <a:pt x="1727" y="927"/>
                </a:lnTo>
                <a:lnTo>
                  <a:pt x="1727" y="927"/>
                </a:lnTo>
                <a:lnTo>
                  <a:pt x="1729" y="927"/>
                </a:lnTo>
                <a:lnTo>
                  <a:pt x="1733" y="927"/>
                </a:lnTo>
                <a:lnTo>
                  <a:pt x="1735" y="925"/>
                </a:lnTo>
                <a:close/>
                <a:moveTo>
                  <a:pt x="1724" y="1474"/>
                </a:moveTo>
                <a:lnTo>
                  <a:pt x="1722" y="1476"/>
                </a:lnTo>
                <a:lnTo>
                  <a:pt x="1722" y="1476"/>
                </a:lnTo>
                <a:lnTo>
                  <a:pt x="1718" y="1476"/>
                </a:lnTo>
                <a:lnTo>
                  <a:pt x="1718" y="1476"/>
                </a:lnTo>
                <a:lnTo>
                  <a:pt x="1716" y="1476"/>
                </a:lnTo>
                <a:lnTo>
                  <a:pt x="1714" y="1476"/>
                </a:lnTo>
                <a:lnTo>
                  <a:pt x="1714" y="1476"/>
                </a:lnTo>
                <a:lnTo>
                  <a:pt x="1716" y="1478"/>
                </a:lnTo>
                <a:lnTo>
                  <a:pt x="1716" y="1478"/>
                </a:lnTo>
                <a:lnTo>
                  <a:pt x="1716" y="1478"/>
                </a:lnTo>
                <a:lnTo>
                  <a:pt x="1718" y="1480"/>
                </a:lnTo>
                <a:lnTo>
                  <a:pt x="1716" y="1482"/>
                </a:lnTo>
                <a:lnTo>
                  <a:pt x="1716" y="1484"/>
                </a:lnTo>
                <a:lnTo>
                  <a:pt x="1714" y="1484"/>
                </a:lnTo>
                <a:lnTo>
                  <a:pt x="1714" y="1484"/>
                </a:lnTo>
                <a:lnTo>
                  <a:pt x="1712" y="1487"/>
                </a:lnTo>
                <a:lnTo>
                  <a:pt x="1712" y="1487"/>
                </a:lnTo>
                <a:lnTo>
                  <a:pt x="1716" y="1487"/>
                </a:lnTo>
                <a:lnTo>
                  <a:pt x="1722" y="1487"/>
                </a:lnTo>
                <a:lnTo>
                  <a:pt x="1724" y="1484"/>
                </a:lnTo>
                <a:lnTo>
                  <a:pt x="1724" y="1484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0"/>
                </a:lnTo>
                <a:lnTo>
                  <a:pt x="1724" y="1478"/>
                </a:lnTo>
                <a:lnTo>
                  <a:pt x="1724" y="1478"/>
                </a:lnTo>
                <a:lnTo>
                  <a:pt x="1724" y="1476"/>
                </a:lnTo>
                <a:lnTo>
                  <a:pt x="1724" y="1474"/>
                </a:lnTo>
                <a:close/>
                <a:moveTo>
                  <a:pt x="1712" y="1384"/>
                </a:moveTo>
                <a:lnTo>
                  <a:pt x="1712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2"/>
                </a:lnTo>
                <a:lnTo>
                  <a:pt x="1712" y="1382"/>
                </a:lnTo>
                <a:lnTo>
                  <a:pt x="1712" y="1384"/>
                </a:lnTo>
                <a:lnTo>
                  <a:pt x="1712" y="1384"/>
                </a:lnTo>
                <a:close/>
                <a:moveTo>
                  <a:pt x="1714" y="1375"/>
                </a:moveTo>
                <a:lnTo>
                  <a:pt x="1714" y="1375"/>
                </a:lnTo>
                <a:lnTo>
                  <a:pt x="1712" y="1375"/>
                </a:lnTo>
                <a:lnTo>
                  <a:pt x="1712" y="1375"/>
                </a:lnTo>
                <a:lnTo>
                  <a:pt x="1712" y="1373"/>
                </a:lnTo>
                <a:lnTo>
                  <a:pt x="1712" y="1373"/>
                </a:lnTo>
                <a:lnTo>
                  <a:pt x="1712" y="1375"/>
                </a:lnTo>
                <a:lnTo>
                  <a:pt x="1712" y="1375"/>
                </a:lnTo>
                <a:lnTo>
                  <a:pt x="1714" y="1378"/>
                </a:lnTo>
                <a:lnTo>
                  <a:pt x="1714" y="1375"/>
                </a:lnTo>
                <a:close/>
                <a:moveTo>
                  <a:pt x="1731" y="1468"/>
                </a:moveTo>
                <a:lnTo>
                  <a:pt x="1731" y="1468"/>
                </a:lnTo>
                <a:lnTo>
                  <a:pt x="1729" y="1468"/>
                </a:lnTo>
                <a:lnTo>
                  <a:pt x="1727" y="1470"/>
                </a:lnTo>
                <a:lnTo>
                  <a:pt x="1727" y="1470"/>
                </a:lnTo>
                <a:lnTo>
                  <a:pt x="1727" y="1470"/>
                </a:lnTo>
                <a:lnTo>
                  <a:pt x="1731" y="1470"/>
                </a:lnTo>
                <a:lnTo>
                  <a:pt x="1731" y="1468"/>
                </a:lnTo>
                <a:close/>
                <a:moveTo>
                  <a:pt x="1791" y="906"/>
                </a:moveTo>
                <a:lnTo>
                  <a:pt x="1791" y="906"/>
                </a:lnTo>
                <a:lnTo>
                  <a:pt x="1794" y="906"/>
                </a:lnTo>
                <a:lnTo>
                  <a:pt x="1794" y="904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2"/>
                </a:lnTo>
                <a:lnTo>
                  <a:pt x="1791" y="902"/>
                </a:lnTo>
                <a:lnTo>
                  <a:pt x="1791" y="900"/>
                </a:lnTo>
                <a:lnTo>
                  <a:pt x="1791" y="900"/>
                </a:lnTo>
                <a:lnTo>
                  <a:pt x="1791" y="902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6"/>
                </a:lnTo>
                <a:lnTo>
                  <a:pt x="1791" y="906"/>
                </a:lnTo>
                <a:close/>
                <a:moveTo>
                  <a:pt x="1716" y="1394"/>
                </a:moveTo>
                <a:lnTo>
                  <a:pt x="1714" y="1394"/>
                </a:lnTo>
                <a:lnTo>
                  <a:pt x="1714" y="1394"/>
                </a:lnTo>
                <a:lnTo>
                  <a:pt x="1712" y="1394"/>
                </a:lnTo>
                <a:lnTo>
                  <a:pt x="1712" y="1394"/>
                </a:lnTo>
                <a:lnTo>
                  <a:pt x="1714" y="1399"/>
                </a:lnTo>
                <a:lnTo>
                  <a:pt x="1714" y="1401"/>
                </a:lnTo>
                <a:lnTo>
                  <a:pt x="1714" y="1401"/>
                </a:lnTo>
                <a:lnTo>
                  <a:pt x="1716" y="1399"/>
                </a:lnTo>
                <a:lnTo>
                  <a:pt x="1716" y="1399"/>
                </a:lnTo>
                <a:lnTo>
                  <a:pt x="1716" y="1396"/>
                </a:lnTo>
                <a:lnTo>
                  <a:pt x="1716" y="1396"/>
                </a:lnTo>
                <a:lnTo>
                  <a:pt x="1716" y="1394"/>
                </a:lnTo>
                <a:close/>
                <a:moveTo>
                  <a:pt x="1743" y="1438"/>
                </a:moveTo>
                <a:lnTo>
                  <a:pt x="1743" y="1440"/>
                </a:lnTo>
                <a:lnTo>
                  <a:pt x="1743" y="1443"/>
                </a:lnTo>
                <a:lnTo>
                  <a:pt x="1745" y="1443"/>
                </a:lnTo>
                <a:lnTo>
                  <a:pt x="1745" y="1443"/>
                </a:lnTo>
                <a:lnTo>
                  <a:pt x="1747" y="1440"/>
                </a:lnTo>
                <a:lnTo>
                  <a:pt x="1745" y="1440"/>
                </a:lnTo>
                <a:lnTo>
                  <a:pt x="1745" y="1438"/>
                </a:lnTo>
                <a:lnTo>
                  <a:pt x="1743" y="1438"/>
                </a:lnTo>
                <a:close/>
                <a:moveTo>
                  <a:pt x="1724" y="1501"/>
                </a:moveTo>
                <a:lnTo>
                  <a:pt x="1724" y="1501"/>
                </a:lnTo>
                <a:lnTo>
                  <a:pt x="1722" y="1501"/>
                </a:lnTo>
                <a:lnTo>
                  <a:pt x="1722" y="1503"/>
                </a:lnTo>
                <a:lnTo>
                  <a:pt x="1722" y="1503"/>
                </a:lnTo>
                <a:lnTo>
                  <a:pt x="1724" y="1503"/>
                </a:lnTo>
                <a:lnTo>
                  <a:pt x="1724" y="1503"/>
                </a:lnTo>
                <a:lnTo>
                  <a:pt x="1727" y="1503"/>
                </a:lnTo>
                <a:lnTo>
                  <a:pt x="1727" y="1501"/>
                </a:lnTo>
                <a:lnTo>
                  <a:pt x="1724" y="1501"/>
                </a:lnTo>
                <a:lnTo>
                  <a:pt x="1727" y="1501"/>
                </a:lnTo>
                <a:lnTo>
                  <a:pt x="1724" y="1501"/>
                </a:lnTo>
                <a:close/>
                <a:moveTo>
                  <a:pt x="1727" y="1499"/>
                </a:moveTo>
                <a:lnTo>
                  <a:pt x="1729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9"/>
                </a:lnTo>
                <a:lnTo>
                  <a:pt x="1727" y="1499"/>
                </a:lnTo>
                <a:close/>
                <a:moveTo>
                  <a:pt x="1714" y="1457"/>
                </a:moveTo>
                <a:lnTo>
                  <a:pt x="1714" y="1457"/>
                </a:lnTo>
                <a:lnTo>
                  <a:pt x="1712" y="1457"/>
                </a:lnTo>
                <a:lnTo>
                  <a:pt x="1714" y="1457"/>
                </a:lnTo>
                <a:lnTo>
                  <a:pt x="1714" y="1457"/>
                </a:lnTo>
                <a:lnTo>
                  <a:pt x="1716" y="1455"/>
                </a:lnTo>
                <a:lnTo>
                  <a:pt x="1714" y="1455"/>
                </a:lnTo>
                <a:lnTo>
                  <a:pt x="1714" y="1455"/>
                </a:lnTo>
                <a:lnTo>
                  <a:pt x="1714" y="1457"/>
                </a:lnTo>
                <a:close/>
                <a:moveTo>
                  <a:pt x="1724" y="929"/>
                </a:moveTo>
                <a:lnTo>
                  <a:pt x="1724" y="929"/>
                </a:lnTo>
                <a:lnTo>
                  <a:pt x="1724" y="929"/>
                </a:lnTo>
                <a:lnTo>
                  <a:pt x="1724" y="927"/>
                </a:lnTo>
                <a:lnTo>
                  <a:pt x="1722" y="929"/>
                </a:lnTo>
                <a:lnTo>
                  <a:pt x="1722" y="929"/>
                </a:lnTo>
                <a:lnTo>
                  <a:pt x="1724" y="929"/>
                </a:lnTo>
                <a:lnTo>
                  <a:pt x="1724" y="929"/>
                </a:lnTo>
                <a:lnTo>
                  <a:pt x="1724" y="929"/>
                </a:lnTo>
                <a:close/>
                <a:moveTo>
                  <a:pt x="1727" y="1422"/>
                </a:moveTo>
                <a:lnTo>
                  <a:pt x="1727" y="1422"/>
                </a:lnTo>
                <a:lnTo>
                  <a:pt x="1727" y="1419"/>
                </a:lnTo>
                <a:lnTo>
                  <a:pt x="1727" y="1419"/>
                </a:lnTo>
                <a:lnTo>
                  <a:pt x="1724" y="1419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2" y="1415"/>
                </a:lnTo>
                <a:lnTo>
                  <a:pt x="1722" y="1415"/>
                </a:lnTo>
                <a:lnTo>
                  <a:pt x="1720" y="1417"/>
                </a:lnTo>
                <a:lnTo>
                  <a:pt x="1720" y="1417"/>
                </a:lnTo>
                <a:lnTo>
                  <a:pt x="1722" y="1419"/>
                </a:lnTo>
                <a:lnTo>
                  <a:pt x="1722" y="1419"/>
                </a:lnTo>
                <a:lnTo>
                  <a:pt x="1724" y="1419"/>
                </a:lnTo>
                <a:lnTo>
                  <a:pt x="1722" y="1422"/>
                </a:lnTo>
                <a:lnTo>
                  <a:pt x="1722" y="1422"/>
                </a:lnTo>
                <a:lnTo>
                  <a:pt x="1722" y="1422"/>
                </a:lnTo>
                <a:lnTo>
                  <a:pt x="1724" y="1422"/>
                </a:lnTo>
                <a:lnTo>
                  <a:pt x="1727" y="1424"/>
                </a:lnTo>
                <a:lnTo>
                  <a:pt x="1727" y="1422"/>
                </a:lnTo>
                <a:close/>
                <a:moveTo>
                  <a:pt x="1706" y="914"/>
                </a:moveTo>
                <a:lnTo>
                  <a:pt x="1708" y="914"/>
                </a:lnTo>
                <a:lnTo>
                  <a:pt x="1710" y="912"/>
                </a:lnTo>
                <a:lnTo>
                  <a:pt x="1710" y="912"/>
                </a:lnTo>
                <a:lnTo>
                  <a:pt x="1708" y="912"/>
                </a:lnTo>
                <a:lnTo>
                  <a:pt x="1708" y="912"/>
                </a:lnTo>
                <a:lnTo>
                  <a:pt x="1703" y="912"/>
                </a:lnTo>
                <a:lnTo>
                  <a:pt x="1699" y="912"/>
                </a:lnTo>
                <a:lnTo>
                  <a:pt x="1699" y="912"/>
                </a:lnTo>
                <a:lnTo>
                  <a:pt x="1695" y="912"/>
                </a:lnTo>
                <a:lnTo>
                  <a:pt x="1693" y="912"/>
                </a:lnTo>
                <a:lnTo>
                  <a:pt x="1691" y="912"/>
                </a:lnTo>
                <a:lnTo>
                  <a:pt x="1689" y="910"/>
                </a:lnTo>
                <a:lnTo>
                  <a:pt x="1689" y="910"/>
                </a:lnTo>
                <a:lnTo>
                  <a:pt x="1689" y="910"/>
                </a:lnTo>
                <a:lnTo>
                  <a:pt x="1687" y="910"/>
                </a:lnTo>
                <a:lnTo>
                  <a:pt x="1685" y="910"/>
                </a:lnTo>
                <a:lnTo>
                  <a:pt x="1685" y="912"/>
                </a:lnTo>
                <a:lnTo>
                  <a:pt x="1685" y="912"/>
                </a:lnTo>
                <a:lnTo>
                  <a:pt x="1683" y="912"/>
                </a:lnTo>
                <a:lnTo>
                  <a:pt x="1683" y="912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08"/>
                </a:lnTo>
                <a:lnTo>
                  <a:pt x="1678" y="906"/>
                </a:lnTo>
                <a:lnTo>
                  <a:pt x="1680" y="904"/>
                </a:lnTo>
                <a:lnTo>
                  <a:pt x="1680" y="902"/>
                </a:lnTo>
                <a:lnTo>
                  <a:pt x="1680" y="902"/>
                </a:lnTo>
                <a:lnTo>
                  <a:pt x="1678" y="904"/>
                </a:lnTo>
                <a:lnTo>
                  <a:pt x="1676" y="904"/>
                </a:lnTo>
                <a:lnTo>
                  <a:pt x="1676" y="906"/>
                </a:lnTo>
                <a:lnTo>
                  <a:pt x="1676" y="906"/>
                </a:lnTo>
                <a:lnTo>
                  <a:pt x="1674" y="908"/>
                </a:lnTo>
                <a:lnTo>
                  <a:pt x="1674" y="908"/>
                </a:lnTo>
                <a:lnTo>
                  <a:pt x="1676" y="908"/>
                </a:lnTo>
                <a:lnTo>
                  <a:pt x="1678" y="910"/>
                </a:lnTo>
                <a:lnTo>
                  <a:pt x="1678" y="910"/>
                </a:lnTo>
                <a:lnTo>
                  <a:pt x="1678" y="912"/>
                </a:lnTo>
                <a:lnTo>
                  <a:pt x="1680" y="912"/>
                </a:lnTo>
                <a:lnTo>
                  <a:pt x="1683" y="912"/>
                </a:lnTo>
                <a:lnTo>
                  <a:pt x="1685" y="912"/>
                </a:lnTo>
                <a:lnTo>
                  <a:pt x="1685" y="914"/>
                </a:lnTo>
                <a:lnTo>
                  <a:pt x="1685" y="914"/>
                </a:lnTo>
                <a:lnTo>
                  <a:pt x="1683" y="914"/>
                </a:lnTo>
                <a:lnTo>
                  <a:pt x="1685" y="914"/>
                </a:lnTo>
                <a:lnTo>
                  <a:pt x="1687" y="916"/>
                </a:lnTo>
                <a:lnTo>
                  <a:pt x="1687" y="916"/>
                </a:lnTo>
                <a:lnTo>
                  <a:pt x="1691" y="918"/>
                </a:lnTo>
                <a:lnTo>
                  <a:pt x="1691" y="916"/>
                </a:lnTo>
                <a:lnTo>
                  <a:pt x="1693" y="916"/>
                </a:lnTo>
                <a:lnTo>
                  <a:pt x="1691" y="916"/>
                </a:lnTo>
                <a:lnTo>
                  <a:pt x="1693" y="916"/>
                </a:lnTo>
                <a:lnTo>
                  <a:pt x="1693" y="916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7" y="918"/>
                </a:lnTo>
                <a:lnTo>
                  <a:pt x="1695" y="918"/>
                </a:lnTo>
                <a:lnTo>
                  <a:pt x="1695" y="918"/>
                </a:lnTo>
                <a:lnTo>
                  <a:pt x="1697" y="918"/>
                </a:lnTo>
                <a:lnTo>
                  <a:pt x="1697" y="921"/>
                </a:lnTo>
                <a:lnTo>
                  <a:pt x="1697" y="921"/>
                </a:lnTo>
                <a:lnTo>
                  <a:pt x="1699" y="921"/>
                </a:lnTo>
                <a:lnTo>
                  <a:pt x="1701" y="921"/>
                </a:lnTo>
                <a:lnTo>
                  <a:pt x="1703" y="921"/>
                </a:lnTo>
                <a:lnTo>
                  <a:pt x="1701" y="921"/>
                </a:lnTo>
                <a:lnTo>
                  <a:pt x="1701" y="921"/>
                </a:lnTo>
                <a:lnTo>
                  <a:pt x="1701" y="918"/>
                </a:lnTo>
                <a:lnTo>
                  <a:pt x="1701" y="916"/>
                </a:lnTo>
                <a:lnTo>
                  <a:pt x="1701" y="916"/>
                </a:lnTo>
                <a:lnTo>
                  <a:pt x="1706" y="914"/>
                </a:lnTo>
                <a:close/>
                <a:moveTo>
                  <a:pt x="1712" y="895"/>
                </a:moveTo>
                <a:lnTo>
                  <a:pt x="1714" y="893"/>
                </a:lnTo>
                <a:lnTo>
                  <a:pt x="1714" y="893"/>
                </a:lnTo>
                <a:lnTo>
                  <a:pt x="1716" y="891"/>
                </a:lnTo>
                <a:lnTo>
                  <a:pt x="1716" y="891"/>
                </a:lnTo>
                <a:lnTo>
                  <a:pt x="1718" y="891"/>
                </a:lnTo>
                <a:lnTo>
                  <a:pt x="1718" y="891"/>
                </a:lnTo>
                <a:lnTo>
                  <a:pt x="1716" y="891"/>
                </a:lnTo>
                <a:lnTo>
                  <a:pt x="1714" y="891"/>
                </a:lnTo>
                <a:lnTo>
                  <a:pt x="1712" y="893"/>
                </a:lnTo>
                <a:lnTo>
                  <a:pt x="1710" y="895"/>
                </a:lnTo>
                <a:lnTo>
                  <a:pt x="1710" y="897"/>
                </a:lnTo>
                <a:lnTo>
                  <a:pt x="1710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0" y="897"/>
                </a:lnTo>
                <a:lnTo>
                  <a:pt x="1712" y="895"/>
                </a:lnTo>
                <a:lnTo>
                  <a:pt x="1712" y="895"/>
                </a:lnTo>
                <a:close/>
                <a:moveTo>
                  <a:pt x="1727" y="1428"/>
                </a:moveTo>
                <a:lnTo>
                  <a:pt x="1724" y="1428"/>
                </a:lnTo>
                <a:lnTo>
                  <a:pt x="1724" y="1428"/>
                </a:lnTo>
                <a:lnTo>
                  <a:pt x="1724" y="1428"/>
                </a:lnTo>
                <a:lnTo>
                  <a:pt x="1722" y="1430"/>
                </a:lnTo>
                <a:lnTo>
                  <a:pt x="1722" y="1430"/>
                </a:lnTo>
                <a:lnTo>
                  <a:pt x="1722" y="1432"/>
                </a:lnTo>
                <a:lnTo>
                  <a:pt x="1724" y="1432"/>
                </a:lnTo>
                <a:lnTo>
                  <a:pt x="1727" y="1432"/>
                </a:lnTo>
                <a:lnTo>
                  <a:pt x="1727" y="1428"/>
                </a:lnTo>
                <a:close/>
                <a:moveTo>
                  <a:pt x="1716" y="1396"/>
                </a:moveTo>
                <a:lnTo>
                  <a:pt x="1718" y="1396"/>
                </a:lnTo>
                <a:lnTo>
                  <a:pt x="1720" y="1396"/>
                </a:lnTo>
                <a:lnTo>
                  <a:pt x="1722" y="1396"/>
                </a:lnTo>
                <a:lnTo>
                  <a:pt x="1718" y="1394"/>
                </a:lnTo>
                <a:lnTo>
                  <a:pt x="1718" y="1394"/>
                </a:lnTo>
                <a:lnTo>
                  <a:pt x="1718" y="1392"/>
                </a:lnTo>
                <a:lnTo>
                  <a:pt x="1718" y="1392"/>
                </a:lnTo>
                <a:lnTo>
                  <a:pt x="1716" y="1392"/>
                </a:lnTo>
                <a:lnTo>
                  <a:pt x="1716" y="1392"/>
                </a:lnTo>
                <a:lnTo>
                  <a:pt x="1716" y="1394"/>
                </a:lnTo>
                <a:lnTo>
                  <a:pt x="1716" y="1394"/>
                </a:lnTo>
                <a:lnTo>
                  <a:pt x="1716" y="1396"/>
                </a:lnTo>
                <a:close/>
                <a:moveTo>
                  <a:pt x="1722" y="1440"/>
                </a:moveTo>
                <a:lnTo>
                  <a:pt x="1722" y="1440"/>
                </a:lnTo>
                <a:lnTo>
                  <a:pt x="1722" y="1438"/>
                </a:lnTo>
                <a:lnTo>
                  <a:pt x="1722" y="1438"/>
                </a:lnTo>
                <a:lnTo>
                  <a:pt x="1722" y="1438"/>
                </a:lnTo>
                <a:lnTo>
                  <a:pt x="1720" y="1438"/>
                </a:lnTo>
                <a:lnTo>
                  <a:pt x="1720" y="1438"/>
                </a:lnTo>
                <a:lnTo>
                  <a:pt x="1720" y="1440"/>
                </a:lnTo>
                <a:lnTo>
                  <a:pt x="1720" y="1440"/>
                </a:lnTo>
                <a:lnTo>
                  <a:pt x="1722" y="1440"/>
                </a:lnTo>
                <a:close/>
                <a:moveTo>
                  <a:pt x="1794" y="906"/>
                </a:move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close/>
                <a:moveTo>
                  <a:pt x="1720" y="1407"/>
                </a:moveTo>
                <a:lnTo>
                  <a:pt x="1720" y="1405"/>
                </a:lnTo>
                <a:lnTo>
                  <a:pt x="1718" y="1405"/>
                </a:lnTo>
                <a:lnTo>
                  <a:pt x="1718" y="1405"/>
                </a:lnTo>
                <a:lnTo>
                  <a:pt x="1716" y="1407"/>
                </a:lnTo>
                <a:lnTo>
                  <a:pt x="1718" y="1409"/>
                </a:lnTo>
                <a:lnTo>
                  <a:pt x="1718" y="1411"/>
                </a:lnTo>
                <a:lnTo>
                  <a:pt x="1720" y="1411"/>
                </a:lnTo>
                <a:lnTo>
                  <a:pt x="1720" y="1409"/>
                </a:lnTo>
                <a:lnTo>
                  <a:pt x="1720" y="1407"/>
                </a:lnTo>
                <a:close/>
                <a:moveTo>
                  <a:pt x="1507" y="1285"/>
                </a:moveTo>
                <a:lnTo>
                  <a:pt x="1507" y="1285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09" y="1287"/>
                </a:lnTo>
                <a:lnTo>
                  <a:pt x="1507" y="1285"/>
                </a:lnTo>
                <a:lnTo>
                  <a:pt x="1507" y="1285"/>
                </a:lnTo>
                <a:lnTo>
                  <a:pt x="1507" y="1285"/>
                </a:lnTo>
                <a:close/>
                <a:moveTo>
                  <a:pt x="1634" y="1369"/>
                </a:moveTo>
                <a:lnTo>
                  <a:pt x="1634" y="1371"/>
                </a:lnTo>
                <a:lnTo>
                  <a:pt x="1636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41" y="1369"/>
                </a:lnTo>
                <a:lnTo>
                  <a:pt x="1643" y="1371"/>
                </a:lnTo>
                <a:lnTo>
                  <a:pt x="1645" y="1369"/>
                </a:lnTo>
                <a:lnTo>
                  <a:pt x="1645" y="1371"/>
                </a:lnTo>
                <a:lnTo>
                  <a:pt x="1647" y="1371"/>
                </a:lnTo>
                <a:lnTo>
                  <a:pt x="1647" y="1371"/>
                </a:lnTo>
                <a:lnTo>
                  <a:pt x="1649" y="1371"/>
                </a:lnTo>
                <a:lnTo>
                  <a:pt x="1649" y="1371"/>
                </a:lnTo>
                <a:lnTo>
                  <a:pt x="1651" y="1371"/>
                </a:lnTo>
                <a:lnTo>
                  <a:pt x="1653" y="1369"/>
                </a:lnTo>
                <a:lnTo>
                  <a:pt x="1655" y="1367"/>
                </a:lnTo>
                <a:lnTo>
                  <a:pt x="1655" y="1367"/>
                </a:lnTo>
                <a:lnTo>
                  <a:pt x="1657" y="1367"/>
                </a:lnTo>
                <a:lnTo>
                  <a:pt x="1657" y="1365"/>
                </a:lnTo>
                <a:lnTo>
                  <a:pt x="1655" y="1365"/>
                </a:lnTo>
                <a:lnTo>
                  <a:pt x="1653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1" y="1363"/>
                </a:lnTo>
                <a:lnTo>
                  <a:pt x="1636" y="1363"/>
                </a:lnTo>
                <a:lnTo>
                  <a:pt x="1636" y="1363"/>
                </a:lnTo>
                <a:lnTo>
                  <a:pt x="1634" y="1363"/>
                </a:lnTo>
                <a:lnTo>
                  <a:pt x="1634" y="1363"/>
                </a:lnTo>
                <a:lnTo>
                  <a:pt x="1634" y="1365"/>
                </a:lnTo>
                <a:lnTo>
                  <a:pt x="1632" y="1365"/>
                </a:lnTo>
                <a:lnTo>
                  <a:pt x="1634" y="1365"/>
                </a:lnTo>
                <a:lnTo>
                  <a:pt x="1634" y="1365"/>
                </a:lnTo>
                <a:lnTo>
                  <a:pt x="1634" y="1367"/>
                </a:lnTo>
                <a:lnTo>
                  <a:pt x="1634" y="1367"/>
                </a:lnTo>
                <a:lnTo>
                  <a:pt x="1634" y="1369"/>
                </a:lnTo>
                <a:close/>
                <a:moveTo>
                  <a:pt x="1479" y="1308"/>
                </a:moveTo>
                <a:lnTo>
                  <a:pt x="1479" y="1308"/>
                </a:lnTo>
                <a:lnTo>
                  <a:pt x="1479" y="1308"/>
                </a:lnTo>
                <a:lnTo>
                  <a:pt x="1479" y="1306"/>
                </a:lnTo>
                <a:lnTo>
                  <a:pt x="1479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8"/>
                </a:lnTo>
                <a:lnTo>
                  <a:pt x="1479" y="1308"/>
                </a:lnTo>
                <a:close/>
                <a:moveTo>
                  <a:pt x="1486" y="1281"/>
                </a:moveTo>
                <a:lnTo>
                  <a:pt x="1486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9"/>
                </a:lnTo>
                <a:lnTo>
                  <a:pt x="1481" y="1277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5"/>
                </a:lnTo>
                <a:lnTo>
                  <a:pt x="1481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7" y="1277"/>
                </a:lnTo>
                <a:lnTo>
                  <a:pt x="1479" y="1279"/>
                </a:lnTo>
                <a:lnTo>
                  <a:pt x="1479" y="1279"/>
                </a:lnTo>
                <a:lnTo>
                  <a:pt x="1481" y="1281"/>
                </a:lnTo>
                <a:lnTo>
                  <a:pt x="1481" y="1281"/>
                </a:lnTo>
                <a:lnTo>
                  <a:pt x="1481" y="1283"/>
                </a:lnTo>
                <a:lnTo>
                  <a:pt x="1483" y="1283"/>
                </a:lnTo>
                <a:lnTo>
                  <a:pt x="1486" y="1281"/>
                </a:lnTo>
                <a:close/>
                <a:moveTo>
                  <a:pt x="1488" y="1264"/>
                </a:moveTo>
                <a:lnTo>
                  <a:pt x="1488" y="1264"/>
                </a:lnTo>
                <a:lnTo>
                  <a:pt x="1488" y="1264"/>
                </a:lnTo>
                <a:lnTo>
                  <a:pt x="1488" y="1264"/>
                </a:lnTo>
                <a:lnTo>
                  <a:pt x="1486" y="1264"/>
                </a:lnTo>
                <a:lnTo>
                  <a:pt x="1486" y="1264"/>
                </a:lnTo>
                <a:lnTo>
                  <a:pt x="1483" y="1264"/>
                </a:lnTo>
                <a:lnTo>
                  <a:pt x="1483" y="1264"/>
                </a:lnTo>
                <a:lnTo>
                  <a:pt x="1486" y="1264"/>
                </a:lnTo>
                <a:lnTo>
                  <a:pt x="1488" y="1264"/>
                </a:lnTo>
                <a:close/>
                <a:moveTo>
                  <a:pt x="1475" y="1304"/>
                </a:moveTo>
                <a:lnTo>
                  <a:pt x="1475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4"/>
                </a:lnTo>
                <a:lnTo>
                  <a:pt x="1475" y="1304"/>
                </a:lnTo>
                <a:lnTo>
                  <a:pt x="1475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5" y="1304"/>
                </a:lnTo>
                <a:close/>
                <a:moveTo>
                  <a:pt x="1496" y="1256"/>
                </a:moveTo>
                <a:lnTo>
                  <a:pt x="1496" y="1258"/>
                </a:lnTo>
                <a:lnTo>
                  <a:pt x="1496" y="1258"/>
                </a:lnTo>
                <a:lnTo>
                  <a:pt x="1496" y="1258"/>
                </a:lnTo>
                <a:lnTo>
                  <a:pt x="1498" y="1258"/>
                </a:lnTo>
                <a:lnTo>
                  <a:pt x="1500" y="1260"/>
                </a:lnTo>
                <a:lnTo>
                  <a:pt x="1502" y="1260"/>
                </a:lnTo>
                <a:lnTo>
                  <a:pt x="1502" y="1262"/>
                </a:lnTo>
                <a:lnTo>
                  <a:pt x="1504" y="1262"/>
                </a:lnTo>
                <a:lnTo>
                  <a:pt x="1504" y="1264"/>
                </a:lnTo>
                <a:lnTo>
                  <a:pt x="1504" y="1266"/>
                </a:lnTo>
                <a:lnTo>
                  <a:pt x="1504" y="1266"/>
                </a:lnTo>
                <a:lnTo>
                  <a:pt x="1502" y="1269"/>
                </a:lnTo>
                <a:lnTo>
                  <a:pt x="1502" y="1269"/>
                </a:lnTo>
                <a:lnTo>
                  <a:pt x="1502" y="1269"/>
                </a:lnTo>
                <a:lnTo>
                  <a:pt x="1504" y="1271"/>
                </a:lnTo>
                <a:lnTo>
                  <a:pt x="1504" y="1271"/>
                </a:lnTo>
                <a:lnTo>
                  <a:pt x="1504" y="1269"/>
                </a:lnTo>
                <a:lnTo>
                  <a:pt x="1504" y="1266"/>
                </a:lnTo>
                <a:lnTo>
                  <a:pt x="1504" y="1264"/>
                </a:lnTo>
                <a:lnTo>
                  <a:pt x="1504" y="1262"/>
                </a:lnTo>
                <a:lnTo>
                  <a:pt x="1504" y="1262"/>
                </a:lnTo>
                <a:lnTo>
                  <a:pt x="1502" y="1260"/>
                </a:lnTo>
                <a:lnTo>
                  <a:pt x="1500" y="1258"/>
                </a:lnTo>
                <a:lnTo>
                  <a:pt x="1498" y="1258"/>
                </a:lnTo>
                <a:lnTo>
                  <a:pt x="1496" y="1256"/>
                </a:lnTo>
                <a:lnTo>
                  <a:pt x="1496" y="1256"/>
                </a:lnTo>
                <a:close/>
                <a:moveTo>
                  <a:pt x="1467" y="1241"/>
                </a:moveTo>
                <a:lnTo>
                  <a:pt x="1467" y="1241"/>
                </a:lnTo>
                <a:lnTo>
                  <a:pt x="1465" y="1239"/>
                </a:lnTo>
                <a:lnTo>
                  <a:pt x="1463" y="1239"/>
                </a:lnTo>
                <a:lnTo>
                  <a:pt x="1467" y="1241"/>
                </a:lnTo>
                <a:lnTo>
                  <a:pt x="1467" y="1241"/>
                </a:lnTo>
                <a:lnTo>
                  <a:pt x="1469" y="1241"/>
                </a:lnTo>
                <a:lnTo>
                  <a:pt x="1471" y="1241"/>
                </a:lnTo>
                <a:lnTo>
                  <a:pt x="1475" y="1239"/>
                </a:lnTo>
                <a:lnTo>
                  <a:pt x="1479" y="1239"/>
                </a:lnTo>
                <a:lnTo>
                  <a:pt x="1479" y="1239"/>
                </a:lnTo>
                <a:lnTo>
                  <a:pt x="1479" y="1237"/>
                </a:lnTo>
                <a:lnTo>
                  <a:pt x="1477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1" y="1239"/>
                </a:lnTo>
                <a:lnTo>
                  <a:pt x="1469" y="1237"/>
                </a:lnTo>
                <a:lnTo>
                  <a:pt x="1469" y="1239"/>
                </a:lnTo>
                <a:lnTo>
                  <a:pt x="1469" y="1239"/>
                </a:lnTo>
                <a:lnTo>
                  <a:pt x="1469" y="1239"/>
                </a:lnTo>
                <a:lnTo>
                  <a:pt x="1467" y="1241"/>
                </a:lnTo>
                <a:close/>
                <a:moveTo>
                  <a:pt x="1488" y="1239"/>
                </a:moveTo>
                <a:lnTo>
                  <a:pt x="1488" y="1237"/>
                </a:lnTo>
                <a:lnTo>
                  <a:pt x="1486" y="1237"/>
                </a:lnTo>
                <a:lnTo>
                  <a:pt x="1483" y="1235"/>
                </a:lnTo>
                <a:lnTo>
                  <a:pt x="1483" y="1235"/>
                </a:lnTo>
                <a:lnTo>
                  <a:pt x="1481" y="1235"/>
                </a:lnTo>
                <a:lnTo>
                  <a:pt x="1479" y="1235"/>
                </a:lnTo>
                <a:lnTo>
                  <a:pt x="1479" y="1235"/>
                </a:lnTo>
                <a:lnTo>
                  <a:pt x="1481" y="1235"/>
                </a:lnTo>
                <a:lnTo>
                  <a:pt x="1486" y="1237"/>
                </a:lnTo>
                <a:lnTo>
                  <a:pt x="1488" y="1239"/>
                </a:lnTo>
                <a:lnTo>
                  <a:pt x="1490" y="1241"/>
                </a:lnTo>
                <a:lnTo>
                  <a:pt x="1490" y="1241"/>
                </a:lnTo>
                <a:lnTo>
                  <a:pt x="1490" y="1243"/>
                </a:lnTo>
                <a:lnTo>
                  <a:pt x="1490" y="1243"/>
                </a:lnTo>
                <a:lnTo>
                  <a:pt x="1488" y="1245"/>
                </a:lnTo>
                <a:lnTo>
                  <a:pt x="1488" y="1248"/>
                </a:lnTo>
                <a:lnTo>
                  <a:pt x="1488" y="1248"/>
                </a:lnTo>
                <a:lnTo>
                  <a:pt x="1486" y="1250"/>
                </a:lnTo>
                <a:lnTo>
                  <a:pt x="1488" y="1250"/>
                </a:lnTo>
                <a:lnTo>
                  <a:pt x="1488" y="1252"/>
                </a:lnTo>
                <a:lnTo>
                  <a:pt x="1490" y="1252"/>
                </a:lnTo>
                <a:lnTo>
                  <a:pt x="1490" y="1250"/>
                </a:lnTo>
                <a:lnTo>
                  <a:pt x="1490" y="1245"/>
                </a:lnTo>
                <a:lnTo>
                  <a:pt x="1492" y="1243"/>
                </a:lnTo>
                <a:lnTo>
                  <a:pt x="1492" y="1241"/>
                </a:lnTo>
                <a:lnTo>
                  <a:pt x="1490" y="1241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close/>
                <a:moveTo>
                  <a:pt x="1475" y="1273"/>
                </a:moveTo>
                <a:lnTo>
                  <a:pt x="1475" y="1273"/>
                </a:lnTo>
                <a:lnTo>
                  <a:pt x="1475" y="1273"/>
                </a:lnTo>
                <a:lnTo>
                  <a:pt x="1477" y="1275"/>
                </a:lnTo>
                <a:lnTo>
                  <a:pt x="1477" y="1275"/>
                </a:lnTo>
                <a:lnTo>
                  <a:pt x="1477" y="1275"/>
                </a:lnTo>
                <a:lnTo>
                  <a:pt x="1479" y="1275"/>
                </a:lnTo>
                <a:lnTo>
                  <a:pt x="1479" y="1275"/>
                </a:lnTo>
                <a:lnTo>
                  <a:pt x="1481" y="1273"/>
                </a:lnTo>
                <a:lnTo>
                  <a:pt x="1481" y="1273"/>
                </a:lnTo>
                <a:lnTo>
                  <a:pt x="1481" y="1271"/>
                </a:lnTo>
                <a:lnTo>
                  <a:pt x="1481" y="1269"/>
                </a:lnTo>
                <a:lnTo>
                  <a:pt x="1479" y="1269"/>
                </a:lnTo>
                <a:lnTo>
                  <a:pt x="1479" y="1266"/>
                </a:lnTo>
                <a:lnTo>
                  <a:pt x="1477" y="1264"/>
                </a:lnTo>
                <a:lnTo>
                  <a:pt x="1477" y="1264"/>
                </a:lnTo>
                <a:lnTo>
                  <a:pt x="1477" y="1262"/>
                </a:lnTo>
                <a:lnTo>
                  <a:pt x="1475" y="1262"/>
                </a:lnTo>
                <a:lnTo>
                  <a:pt x="1475" y="1262"/>
                </a:lnTo>
                <a:lnTo>
                  <a:pt x="1475" y="1264"/>
                </a:lnTo>
                <a:lnTo>
                  <a:pt x="1475" y="1266"/>
                </a:lnTo>
                <a:lnTo>
                  <a:pt x="1473" y="1269"/>
                </a:lnTo>
                <a:lnTo>
                  <a:pt x="1473" y="1269"/>
                </a:lnTo>
                <a:lnTo>
                  <a:pt x="1473" y="1269"/>
                </a:lnTo>
                <a:lnTo>
                  <a:pt x="1475" y="1271"/>
                </a:lnTo>
                <a:lnTo>
                  <a:pt x="1473" y="1271"/>
                </a:lnTo>
                <a:lnTo>
                  <a:pt x="1473" y="1271"/>
                </a:lnTo>
                <a:lnTo>
                  <a:pt x="1471" y="1271"/>
                </a:lnTo>
                <a:lnTo>
                  <a:pt x="1473" y="1273"/>
                </a:lnTo>
                <a:lnTo>
                  <a:pt x="1473" y="1273"/>
                </a:lnTo>
                <a:lnTo>
                  <a:pt x="1475" y="1273"/>
                </a:lnTo>
                <a:close/>
                <a:moveTo>
                  <a:pt x="1471" y="1302"/>
                </a:moveTo>
                <a:lnTo>
                  <a:pt x="1471" y="1302"/>
                </a:lnTo>
                <a:lnTo>
                  <a:pt x="1469" y="1302"/>
                </a:lnTo>
                <a:lnTo>
                  <a:pt x="1467" y="1302"/>
                </a:lnTo>
                <a:lnTo>
                  <a:pt x="1469" y="1302"/>
                </a:lnTo>
                <a:lnTo>
                  <a:pt x="1469" y="1302"/>
                </a:lnTo>
                <a:lnTo>
                  <a:pt x="1469" y="1304"/>
                </a:lnTo>
                <a:lnTo>
                  <a:pt x="1471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2"/>
                </a:lnTo>
                <a:lnTo>
                  <a:pt x="1471" y="1302"/>
                </a:lnTo>
                <a:lnTo>
                  <a:pt x="1471" y="1302"/>
                </a:lnTo>
                <a:close/>
                <a:moveTo>
                  <a:pt x="1509" y="1105"/>
                </a:moveTo>
                <a:lnTo>
                  <a:pt x="1507" y="1105"/>
                </a:lnTo>
                <a:lnTo>
                  <a:pt x="1507" y="1105"/>
                </a:lnTo>
                <a:lnTo>
                  <a:pt x="1511" y="1105"/>
                </a:lnTo>
                <a:lnTo>
                  <a:pt x="1509" y="1105"/>
                </a:lnTo>
                <a:close/>
                <a:moveTo>
                  <a:pt x="1511" y="1271"/>
                </a:moveTo>
                <a:lnTo>
                  <a:pt x="1511" y="1271"/>
                </a:lnTo>
                <a:lnTo>
                  <a:pt x="1513" y="1273"/>
                </a:lnTo>
                <a:lnTo>
                  <a:pt x="1513" y="1273"/>
                </a:lnTo>
                <a:lnTo>
                  <a:pt x="1515" y="1275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7" y="1277"/>
                </a:lnTo>
                <a:lnTo>
                  <a:pt x="1517" y="1277"/>
                </a:lnTo>
                <a:lnTo>
                  <a:pt x="1513" y="1273"/>
                </a:lnTo>
                <a:lnTo>
                  <a:pt x="1513" y="1273"/>
                </a:lnTo>
                <a:lnTo>
                  <a:pt x="1511" y="1271"/>
                </a:lnTo>
                <a:lnTo>
                  <a:pt x="1511" y="1269"/>
                </a:lnTo>
                <a:lnTo>
                  <a:pt x="1511" y="1269"/>
                </a:lnTo>
                <a:lnTo>
                  <a:pt x="1511" y="1271"/>
                </a:lnTo>
                <a:close/>
                <a:moveTo>
                  <a:pt x="1519" y="1292"/>
                </a:moveTo>
                <a:lnTo>
                  <a:pt x="1517" y="1294"/>
                </a:lnTo>
                <a:lnTo>
                  <a:pt x="1519" y="1294"/>
                </a:lnTo>
                <a:lnTo>
                  <a:pt x="1521" y="1294"/>
                </a:lnTo>
                <a:lnTo>
                  <a:pt x="1523" y="1298"/>
                </a:lnTo>
                <a:lnTo>
                  <a:pt x="1523" y="1296"/>
                </a:lnTo>
                <a:lnTo>
                  <a:pt x="1523" y="1296"/>
                </a:lnTo>
                <a:lnTo>
                  <a:pt x="1521" y="1294"/>
                </a:lnTo>
                <a:lnTo>
                  <a:pt x="1521" y="1294"/>
                </a:lnTo>
                <a:lnTo>
                  <a:pt x="1519" y="1289"/>
                </a:lnTo>
                <a:lnTo>
                  <a:pt x="1519" y="1289"/>
                </a:lnTo>
                <a:lnTo>
                  <a:pt x="1517" y="1287"/>
                </a:lnTo>
                <a:lnTo>
                  <a:pt x="1517" y="1285"/>
                </a:lnTo>
                <a:lnTo>
                  <a:pt x="1517" y="1285"/>
                </a:lnTo>
                <a:lnTo>
                  <a:pt x="1517" y="1287"/>
                </a:lnTo>
                <a:lnTo>
                  <a:pt x="1517" y="1287"/>
                </a:lnTo>
                <a:lnTo>
                  <a:pt x="1519" y="1289"/>
                </a:lnTo>
                <a:lnTo>
                  <a:pt x="1519" y="1292"/>
                </a:lnTo>
                <a:lnTo>
                  <a:pt x="1519" y="1292"/>
                </a:lnTo>
                <a:lnTo>
                  <a:pt x="1519" y="1292"/>
                </a:lnTo>
                <a:close/>
                <a:moveTo>
                  <a:pt x="1511" y="1092"/>
                </a:moveTo>
                <a:lnTo>
                  <a:pt x="1511" y="1092"/>
                </a:lnTo>
                <a:lnTo>
                  <a:pt x="1511" y="1095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92"/>
                </a:lnTo>
                <a:close/>
                <a:moveTo>
                  <a:pt x="1517" y="1057"/>
                </a:moveTo>
                <a:lnTo>
                  <a:pt x="1515" y="1061"/>
                </a:lnTo>
                <a:lnTo>
                  <a:pt x="1517" y="1061"/>
                </a:lnTo>
                <a:lnTo>
                  <a:pt x="1519" y="1057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5"/>
                </a:lnTo>
                <a:lnTo>
                  <a:pt x="1517" y="1057"/>
                </a:lnTo>
                <a:close/>
                <a:moveTo>
                  <a:pt x="1504" y="1109"/>
                </a:moveTo>
                <a:lnTo>
                  <a:pt x="1502" y="1109"/>
                </a:lnTo>
                <a:lnTo>
                  <a:pt x="1500" y="1111"/>
                </a:lnTo>
                <a:lnTo>
                  <a:pt x="1498" y="1113"/>
                </a:lnTo>
                <a:lnTo>
                  <a:pt x="1500" y="1113"/>
                </a:lnTo>
                <a:lnTo>
                  <a:pt x="1502" y="1111"/>
                </a:lnTo>
                <a:lnTo>
                  <a:pt x="1504" y="1109"/>
                </a:lnTo>
                <a:close/>
                <a:moveTo>
                  <a:pt x="1513" y="1103"/>
                </a:moveTo>
                <a:lnTo>
                  <a:pt x="1511" y="1103"/>
                </a:lnTo>
                <a:lnTo>
                  <a:pt x="1511" y="1105"/>
                </a:lnTo>
                <a:lnTo>
                  <a:pt x="1513" y="1103"/>
                </a:lnTo>
                <a:lnTo>
                  <a:pt x="1513" y="1103"/>
                </a:lnTo>
                <a:lnTo>
                  <a:pt x="1515" y="1101"/>
                </a:lnTo>
                <a:lnTo>
                  <a:pt x="1515" y="1099"/>
                </a:lnTo>
                <a:lnTo>
                  <a:pt x="1515" y="1097"/>
                </a:lnTo>
                <a:lnTo>
                  <a:pt x="1515" y="1095"/>
                </a:lnTo>
                <a:lnTo>
                  <a:pt x="1513" y="1095"/>
                </a:lnTo>
                <a:lnTo>
                  <a:pt x="1515" y="1099"/>
                </a:lnTo>
                <a:lnTo>
                  <a:pt x="1515" y="1099"/>
                </a:lnTo>
                <a:lnTo>
                  <a:pt x="1513" y="1103"/>
                </a:lnTo>
                <a:close/>
                <a:moveTo>
                  <a:pt x="1498" y="1113"/>
                </a:moveTo>
                <a:lnTo>
                  <a:pt x="1498" y="1113"/>
                </a:lnTo>
                <a:lnTo>
                  <a:pt x="1498" y="1113"/>
                </a:lnTo>
                <a:lnTo>
                  <a:pt x="1496" y="1111"/>
                </a:lnTo>
                <a:lnTo>
                  <a:pt x="1496" y="1113"/>
                </a:lnTo>
                <a:lnTo>
                  <a:pt x="1498" y="1113"/>
                </a:lnTo>
                <a:lnTo>
                  <a:pt x="1498" y="1113"/>
                </a:lnTo>
                <a:close/>
                <a:moveTo>
                  <a:pt x="1530" y="1279"/>
                </a:moveTo>
                <a:lnTo>
                  <a:pt x="1530" y="1279"/>
                </a:lnTo>
                <a:lnTo>
                  <a:pt x="1530" y="1279"/>
                </a:lnTo>
                <a:lnTo>
                  <a:pt x="1527" y="1279"/>
                </a:lnTo>
                <a:lnTo>
                  <a:pt x="1527" y="1281"/>
                </a:lnTo>
                <a:lnTo>
                  <a:pt x="1527" y="1281"/>
                </a:lnTo>
                <a:lnTo>
                  <a:pt x="1530" y="1279"/>
                </a:lnTo>
                <a:close/>
                <a:moveTo>
                  <a:pt x="1458" y="1300"/>
                </a:moveTo>
                <a:lnTo>
                  <a:pt x="1458" y="1300"/>
                </a:lnTo>
                <a:lnTo>
                  <a:pt x="1458" y="1300"/>
                </a:lnTo>
                <a:lnTo>
                  <a:pt x="1454" y="1298"/>
                </a:lnTo>
                <a:lnTo>
                  <a:pt x="1454" y="1298"/>
                </a:lnTo>
                <a:lnTo>
                  <a:pt x="1454" y="1298"/>
                </a:lnTo>
                <a:lnTo>
                  <a:pt x="1456" y="1300"/>
                </a:lnTo>
                <a:lnTo>
                  <a:pt x="1458" y="1300"/>
                </a:lnTo>
                <a:close/>
                <a:moveTo>
                  <a:pt x="1479" y="1310"/>
                </a:moveTo>
                <a:lnTo>
                  <a:pt x="1481" y="1310"/>
                </a:lnTo>
                <a:lnTo>
                  <a:pt x="1481" y="1310"/>
                </a:lnTo>
                <a:lnTo>
                  <a:pt x="1481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1" y="1308"/>
                </a:lnTo>
                <a:lnTo>
                  <a:pt x="1479" y="1308"/>
                </a:lnTo>
                <a:lnTo>
                  <a:pt x="1479" y="1308"/>
                </a:lnTo>
                <a:lnTo>
                  <a:pt x="1479" y="1310"/>
                </a:lnTo>
                <a:lnTo>
                  <a:pt x="1479" y="1310"/>
                </a:lnTo>
                <a:close/>
                <a:moveTo>
                  <a:pt x="1595" y="1451"/>
                </a:moveTo>
                <a:lnTo>
                  <a:pt x="1595" y="1449"/>
                </a:lnTo>
                <a:lnTo>
                  <a:pt x="1592" y="1449"/>
                </a:lnTo>
                <a:lnTo>
                  <a:pt x="1592" y="1449"/>
                </a:lnTo>
                <a:lnTo>
                  <a:pt x="1592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close/>
                <a:moveTo>
                  <a:pt x="1496" y="1371"/>
                </a:moveTo>
                <a:lnTo>
                  <a:pt x="1498" y="1371"/>
                </a:lnTo>
                <a:lnTo>
                  <a:pt x="1498" y="1371"/>
                </a:lnTo>
                <a:lnTo>
                  <a:pt x="1500" y="1371"/>
                </a:lnTo>
                <a:lnTo>
                  <a:pt x="1502" y="1371"/>
                </a:lnTo>
                <a:lnTo>
                  <a:pt x="1504" y="1371"/>
                </a:lnTo>
                <a:lnTo>
                  <a:pt x="1502" y="1371"/>
                </a:lnTo>
                <a:lnTo>
                  <a:pt x="1502" y="1367"/>
                </a:lnTo>
                <a:lnTo>
                  <a:pt x="1496" y="1367"/>
                </a:lnTo>
                <a:lnTo>
                  <a:pt x="1496" y="1365"/>
                </a:lnTo>
                <a:lnTo>
                  <a:pt x="1494" y="1365"/>
                </a:lnTo>
                <a:lnTo>
                  <a:pt x="1492" y="1365"/>
                </a:lnTo>
                <a:lnTo>
                  <a:pt x="1492" y="1365"/>
                </a:lnTo>
                <a:lnTo>
                  <a:pt x="1490" y="1363"/>
                </a:lnTo>
                <a:lnTo>
                  <a:pt x="1488" y="1363"/>
                </a:lnTo>
                <a:lnTo>
                  <a:pt x="1488" y="1363"/>
                </a:lnTo>
                <a:lnTo>
                  <a:pt x="1486" y="1363"/>
                </a:lnTo>
                <a:lnTo>
                  <a:pt x="1479" y="1363"/>
                </a:lnTo>
                <a:lnTo>
                  <a:pt x="1479" y="1363"/>
                </a:lnTo>
                <a:lnTo>
                  <a:pt x="1477" y="1363"/>
                </a:lnTo>
                <a:lnTo>
                  <a:pt x="1477" y="1363"/>
                </a:lnTo>
                <a:lnTo>
                  <a:pt x="1475" y="1363"/>
                </a:lnTo>
                <a:lnTo>
                  <a:pt x="1473" y="1363"/>
                </a:lnTo>
                <a:lnTo>
                  <a:pt x="1473" y="1365"/>
                </a:lnTo>
                <a:lnTo>
                  <a:pt x="1473" y="1365"/>
                </a:lnTo>
                <a:lnTo>
                  <a:pt x="1473" y="1367"/>
                </a:lnTo>
                <a:lnTo>
                  <a:pt x="1477" y="1367"/>
                </a:lnTo>
                <a:lnTo>
                  <a:pt x="1477" y="1367"/>
                </a:lnTo>
                <a:lnTo>
                  <a:pt x="1477" y="1369"/>
                </a:lnTo>
                <a:lnTo>
                  <a:pt x="1479" y="1369"/>
                </a:lnTo>
                <a:lnTo>
                  <a:pt x="1479" y="1369"/>
                </a:lnTo>
                <a:lnTo>
                  <a:pt x="1481" y="1371"/>
                </a:lnTo>
                <a:lnTo>
                  <a:pt x="1483" y="1371"/>
                </a:lnTo>
                <a:lnTo>
                  <a:pt x="1486" y="1371"/>
                </a:lnTo>
                <a:lnTo>
                  <a:pt x="1488" y="1373"/>
                </a:lnTo>
                <a:lnTo>
                  <a:pt x="1488" y="1373"/>
                </a:lnTo>
                <a:lnTo>
                  <a:pt x="1490" y="1373"/>
                </a:lnTo>
                <a:lnTo>
                  <a:pt x="1490" y="1371"/>
                </a:lnTo>
                <a:lnTo>
                  <a:pt x="1490" y="1371"/>
                </a:lnTo>
                <a:lnTo>
                  <a:pt x="1492" y="1371"/>
                </a:lnTo>
                <a:lnTo>
                  <a:pt x="1492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close/>
                <a:moveTo>
                  <a:pt x="1404" y="1317"/>
                </a:moveTo>
                <a:lnTo>
                  <a:pt x="1404" y="1317"/>
                </a:lnTo>
                <a:lnTo>
                  <a:pt x="1402" y="1317"/>
                </a:lnTo>
                <a:lnTo>
                  <a:pt x="1402" y="1317"/>
                </a:lnTo>
                <a:lnTo>
                  <a:pt x="1404" y="1317"/>
                </a:lnTo>
                <a:lnTo>
                  <a:pt x="1404" y="1319"/>
                </a:lnTo>
                <a:lnTo>
                  <a:pt x="1406" y="1319"/>
                </a:lnTo>
                <a:lnTo>
                  <a:pt x="1408" y="1319"/>
                </a:lnTo>
                <a:lnTo>
                  <a:pt x="1410" y="1317"/>
                </a:lnTo>
                <a:lnTo>
                  <a:pt x="1412" y="1317"/>
                </a:lnTo>
                <a:lnTo>
                  <a:pt x="1412" y="1317"/>
                </a:lnTo>
                <a:lnTo>
                  <a:pt x="1410" y="1315"/>
                </a:lnTo>
                <a:lnTo>
                  <a:pt x="1410" y="1313"/>
                </a:lnTo>
                <a:lnTo>
                  <a:pt x="1410" y="1313"/>
                </a:lnTo>
                <a:lnTo>
                  <a:pt x="1408" y="1313"/>
                </a:lnTo>
                <a:lnTo>
                  <a:pt x="1406" y="1310"/>
                </a:lnTo>
                <a:lnTo>
                  <a:pt x="1404" y="1313"/>
                </a:lnTo>
                <a:lnTo>
                  <a:pt x="1404" y="1313"/>
                </a:lnTo>
                <a:lnTo>
                  <a:pt x="1406" y="1317"/>
                </a:lnTo>
                <a:lnTo>
                  <a:pt x="1406" y="1317"/>
                </a:lnTo>
                <a:lnTo>
                  <a:pt x="1404" y="1317"/>
                </a:lnTo>
                <a:close/>
                <a:moveTo>
                  <a:pt x="1414" y="1495"/>
                </a:moveTo>
                <a:lnTo>
                  <a:pt x="1416" y="1497"/>
                </a:lnTo>
                <a:lnTo>
                  <a:pt x="1416" y="1497"/>
                </a:lnTo>
                <a:lnTo>
                  <a:pt x="1416" y="1495"/>
                </a:lnTo>
                <a:lnTo>
                  <a:pt x="1416" y="1495"/>
                </a:lnTo>
                <a:lnTo>
                  <a:pt x="1414" y="1495"/>
                </a:lnTo>
                <a:close/>
                <a:moveTo>
                  <a:pt x="1431" y="1350"/>
                </a:move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31" y="1350"/>
                </a:lnTo>
                <a:lnTo>
                  <a:pt x="1431" y="1350"/>
                </a:lnTo>
                <a:lnTo>
                  <a:pt x="1433" y="1350"/>
                </a:lnTo>
                <a:lnTo>
                  <a:pt x="1433" y="1350"/>
                </a:lnTo>
                <a:lnTo>
                  <a:pt x="1431" y="1350"/>
                </a:lnTo>
                <a:close/>
                <a:moveTo>
                  <a:pt x="1519" y="1342"/>
                </a:moveTo>
                <a:lnTo>
                  <a:pt x="1521" y="1342"/>
                </a:lnTo>
                <a:lnTo>
                  <a:pt x="1521" y="1342"/>
                </a:lnTo>
                <a:lnTo>
                  <a:pt x="1523" y="1340"/>
                </a:lnTo>
                <a:lnTo>
                  <a:pt x="1527" y="1340"/>
                </a:lnTo>
                <a:lnTo>
                  <a:pt x="1530" y="1340"/>
                </a:lnTo>
                <a:lnTo>
                  <a:pt x="1532" y="1340"/>
                </a:lnTo>
                <a:lnTo>
                  <a:pt x="1532" y="1338"/>
                </a:lnTo>
                <a:lnTo>
                  <a:pt x="1534" y="1338"/>
                </a:lnTo>
                <a:lnTo>
                  <a:pt x="1534" y="1338"/>
                </a:lnTo>
                <a:lnTo>
                  <a:pt x="1534" y="1336"/>
                </a:lnTo>
                <a:lnTo>
                  <a:pt x="1534" y="1336"/>
                </a:lnTo>
                <a:lnTo>
                  <a:pt x="1532" y="1336"/>
                </a:lnTo>
                <a:lnTo>
                  <a:pt x="1532" y="1336"/>
                </a:lnTo>
                <a:lnTo>
                  <a:pt x="1530" y="1336"/>
                </a:lnTo>
                <a:lnTo>
                  <a:pt x="1527" y="1334"/>
                </a:lnTo>
                <a:lnTo>
                  <a:pt x="1525" y="1331"/>
                </a:lnTo>
                <a:lnTo>
                  <a:pt x="1525" y="1331"/>
                </a:lnTo>
                <a:lnTo>
                  <a:pt x="1523" y="1331"/>
                </a:lnTo>
                <a:lnTo>
                  <a:pt x="1521" y="1329"/>
                </a:lnTo>
                <a:lnTo>
                  <a:pt x="1519" y="1329"/>
                </a:lnTo>
                <a:lnTo>
                  <a:pt x="1517" y="1329"/>
                </a:lnTo>
                <a:lnTo>
                  <a:pt x="1513" y="1329"/>
                </a:lnTo>
                <a:lnTo>
                  <a:pt x="1513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7"/>
                </a:lnTo>
                <a:lnTo>
                  <a:pt x="1513" y="1327"/>
                </a:lnTo>
                <a:lnTo>
                  <a:pt x="1511" y="1327"/>
                </a:lnTo>
                <a:lnTo>
                  <a:pt x="1513" y="1325"/>
                </a:lnTo>
                <a:lnTo>
                  <a:pt x="1513" y="1325"/>
                </a:lnTo>
                <a:lnTo>
                  <a:pt x="1513" y="1325"/>
                </a:lnTo>
                <a:lnTo>
                  <a:pt x="1511" y="1323"/>
                </a:lnTo>
                <a:lnTo>
                  <a:pt x="1509" y="1323"/>
                </a:lnTo>
                <a:lnTo>
                  <a:pt x="1507" y="1323"/>
                </a:lnTo>
                <a:lnTo>
                  <a:pt x="1502" y="1321"/>
                </a:lnTo>
                <a:lnTo>
                  <a:pt x="1500" y="1321"/>
                </a:lnTo>
                <a:lnTo>
                  <a:pt x="1498" y="1321"/>
                </a:lnTo>
                <a:lnTo>
                  <a:pt x="1498" y="1321"/>
                </a:lnTo>
                <a:lnTo>
                  <a:pt x="1496" y="1321"/>
                </a:lnTo>
                <a:lnTo>
                  <a:pt x="1496" y="1321"/>
                </a:lnTo>
                <a:lnTo>
                  <a:pt x="1496" y="1319"/>
                </a:lnTo>
                <a:lnTo>
                  <a:pt x="1494" y="1321"/>
                </a:lnTo>
                <a:lnTo>
                  <a:pt x="1494" y="1319"/>
                </a:lnTo>
                <a:lnTo>
                  <a:pt x="1494" y="1319"/>
                </a:lnTo>
                <a:lnTo>
                  <a:pt x="1494" y="1319"/>
                </a:lnTo>
                <a:lnTo>
                  <a:pt x="1490" y="1317"/>
                </a:lnTo>
                <a:lnTo>
                  <a:pt x="1490" y="1317"/>
                </a:lnTo>
                <a:lnTo>
                  <a:pt x="1490" y="1319"/>
                </a:lnTo>
                <a:lnTo>
                  <a:pt x="1488" y="1319"/>
                </a:lnTo>
                <a:lnTo>
                  <a:pt x="1488" y="1317"/>
                </a:lnTo>
                <a:lnTo>
                  <a:pt x="1488" y="1317"/>
                </a:lnTo>
                <a:lnTo>
                  <a:pt x="1488" y="1317"/>
                </a:lnTo>
                <a:lnTo>
                  <a:pt x="1490" y="1317"/>
                </a:lnTo>
                <a:lnTo>
                  <a:pt x="1490" y="1315"/>
                </a:lnTo>
                <a:lnTo>
                  <a:pt x="1490" y="1315"/>
                </a:lnTo>
                <a:lnTo>
                  <a:pt x="1488" y="1315"/>
                </a:lnTo>
                <a:lnTo>
                  <a:pt x="1488" y="1315"/>
                </a:lnTo>
                <a:lnTo>
                  <a:pt x="1486" y="1313"/>
                </a:lnTo>
                <a:lnTo>
                  <a:pt x="1483" y="1313"/>
                </a:lnTo>
                <a:lnTo>
                  <a:pt x="1483" y="1313"/>
                </a:lnTo>
                <a:lnTo>
                  <a:pt x="1486" y="1313"/>
                </a:lnTo>
                <a:lnTo>
                  <a:pt x="1486" y="1313"/>
                </a:lnTo>
                <a:lnTo>
                  <a:pt x="1483" y="1315"/>
                </a:lnTo>
                <a:lnTo>
                  <a:pt x="1483" y="1313"/>
                </a:lnTo>
                <a:lnTo>
                  <a:pt x="1479" y="1313"/>
                </a:lnTo>
                <a:lnTo>
                  <a:pt x="1477" y="1310"/>
                </a:lnTo>
                <a:lnTo>
                  <a:pt x="1475" y="1308"/>
                </a:lnTo>
                <a:lnTo>
                  <a:pt x="1467" y="1304"/>
                </a:lnTo>
                <a:lnTo>
                  <a:pt x="1467" y="1304"/>
                </a:lnTo>
                <a:lnTo>
                  <a:pt x="1467" y="1304"/>
                </a:lnTo>
                <a:lnTo>
                  <a:pt x="1465" y="1304"/>
                </a:lnTo>
                <a:lnTo>
                  <a:pt x="1465" y="1304"/>
                </a:lnTo>
                <a:lnTo>
                  <a:pt x="1460" y="1304"/>
                </a:lnTo>
                <a:lnTo>
                  <a:pt x="1458" y="1304"/>
                </a:lnTo>
                <a:lnTo>
                  <a:pt x="1458" y="1304"/>
                </a:lnTo>
                <a:lnTo>
                  <a:pt x="1456" y="1302"/>
                </a:lnTo>
                <a:lnTo>
                  <a:pt x="1456" y="1302"/>
                </a:lnTo>
                <a:lnTo>
                  <a:pt x="1454" y="1300"/>
                </a:lnTo>
                <a:lnTo>
                  <a:pt x="1450" y="1298"/>
                </a:lnTo>
                <a:lnTo>
                  <a:pt x="1452" y="1298"/>
                </a:lnTo>
                <a:lnTo>
                  <a:pt x="1450" y="1298"/>
                </a:lnTo>
                <a:lnTo>
                  <a:pt x="1450" y="1298"/>
                </a:lnTo>
                <a:lnTo>
                  <a:pt x="1448" y="1296"/>
                </a:lnTo>
                <a:lnTo>
                  <a:pt x="1446" y="1296"/>
                </a:lnTo>
                <a:lnTo>
                  <a:pt x="1446" y="1296"/>
                </a:lnTo>
                <a:lnTo>
                  <a:pt x="1444" y="1296"/>
                </a:lnTo>
                <a:lnTo>
                  <a:pt x="1442" y="1296"/>
                </a:lnTo>
                <a:lnTo>
                  <a:pt x="1442" y="1296"/>
                </a:lnTo>
                <a:lnTo>
                  <a:pt x="1439" y="1294"/>
                </a:lnTo>
                <a:lnTo>
                  <a:pt x="1439" y="1294"/>
                </a:lnTo>
                <a:lnTo>
                  <a:pt x="1433" y="1294"/>
                </a:lnTo>
                <a:lnTo>
                  <a:pt x="1433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29" y="1294"/>
                </a:lnTo>
                <a:lnTo>
                  <a:pt x="1427" y="1294"/>
                </a:lnTo>
                <a:lnTo>
                  <a:pt x="1423" y="1294"/>
                </a:lnTo>
                <a:lnTo>
                  <a:pt x="1419" y="1292"/>
                </a:lnTo>
                <a:lnTo>
                  <a:pt x="1414" y="1294"/>
                </a:lnTo>
                <a:lnTo>
                  <a:pt x="1412" y="1294"/>
                </a:lnTo>
                <a:lnTo>
                  <a:pt x="1410" y="1294"/>
                </a:lnTo>
                <a:lnTo>
                  <a:pt x="1402" y="1296"/>
                </a:lnTo>
                <a:lnTo>
                  <a:pt x="1402" y="1296"/>
                </a:lnTo>
                <a:lnTo>
                  <a:pt x="1389" y="1300"/>
                </a:lnTo>
                <a:lnTo>
                  <a:pt x="1389" y="1300"/>
                </a:lnTo>
                <a:lnTo>
                  <a:pt x="1387" y="1302"/>
                </a:lnTo>
                <a:lnTo>
                  <a:pt x="1385" y="1304"/>
                </a:lnTo>
                <a:lnTo>
                  <a:pt x="1385" y="1306"/>
                </a:lnTo>
                <a:lnTo>
                  <a:pt x="1387" y="1308"/>
                </a:lnTo>
                <a:lnTo>
                  <a:pt x="1385" y="1310"/>
                </a:lnTo>
                <a:lnTo>
                  <a:pt x="1385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81" y="1313"/>
                </a:lnTo>
                <a:lnTo>
                  <a:pt x="1381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83" y="1313"/>
                </a:lnTo>
                <a:lnTo>
                  <a:pt x="1383" y="1315"/>
                </a:lnTo>
                <a:lnTo>
                  <a:pt x="1385" y="1313"/>
                </a:lnTo>
                <a:lnTo>
                  <a:pt x="1387" y="1313"/>
                </a:lnTo>
                <a:lnTo>
                  <a:pt x="1389" y="1310"/>
                </a:lnTo>
                <a:lnTo>
                  <a:pt x="1391" y="1310"/>
                </a:lnTo>
                <a:lnTo>
                  <a:pt x="1391" y="1310"/>
                </a:lnTo>
                <a:lnTo>
                  <a:pt x="1391" y="1308"/>
                </a:lnTo>
                <a:lnTo>
                  <a:pt x="1391" y="1308"/>
                </a:lnTo>
                <a:lnTo>
                  <a:pt x="1391" y="1308"/>
                </a:lnTo>
                <a:lnTo>
                  <a:pt x="1395" y="1308"/>
                </a:lnTo>
                <a:lnTo>
                  <a:pt x="1395" y="1308"/>
                </a:lnTo>
                <a:lnTo>
                  <a:pt x="1398" y="1306"/>
                </a:lnTo>
                <a:lnTo>
                  <a:pt x="1398" y="1306"/>
                </a:lnTo>
                <a:lnTo>
                  <a:pt x="1398" y="1308"/>
                </a:lnTo>
                <a:lnTo>
                  <a:pt x="1400" y="1306"/>
                </a:lnTo>
                <a:lnTo>
                  <a:pt x="1402" y="1306"/>
                </a:lnTo>
                <a:lnTo>
                  <a:pt x="1402" y="1304"/>
                </a:lnTo>
                <a:lnTo>
                  <a:pt x="1404" y="1304"/>
                </a:lnTo>
                <a:lnTo>
                  <a:pt x="1404" y="1304"/>
                </a:lnTo>
                <a:lnTo>
                  <a:pt x="1406" y="1302"/>
                </a:lnTo>
                <a:lnTo>
                  <a:pt x="1408" y="1302"/>
                </a:lnTo>
                <a:lnTo>
                  <a:pt x="1408" y="1300"/>
                </a:lnTo>
                <a:lnTo>
                  <a:pt x="1408" y="1300"/>
                </a:lnTo>
                <a:lnTo>
                  <a:pt x="1421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5" y="1302"/>
                </a:lnTo>
                <a:lnTo>
                  <a:pt x="1425" y="1302"/>
                </a:lnTo>
                <a:lnTo>
                  <a:pt x="1425" y="1302"/>
                </a:lnTo>
                <a:lnTo>
                  <a:pt x="1423" y="1304"/>
                </a:lnTo>
                <a:lnTo>
                  <a:pt x="1421" y="1304"/>
                </a:lnTo>
                <a:lnTo>
                  <a:pt x="1419" y="1304"/>
                </a:lnTo>
                <a:lnTo>
                  <a:pt x="1421" y="1306"/>
                </a:lnTo>
                <a:lnTo>
                  <a:pt x="1423" y="1306"/>
                </a:lnTo>
                <a:lnTo>
                  <a:pt x="1423" y="1306"/>
                </a:lnTo>
                <a:lnTo>
                  <a:pt x="1427" y="1308"/>
                </a:lnTo>
                <a:lnTo>
                  <a:pt x="1429" y="1308"/>
                </a:lnTo>
                <a:lnTo>
                  <a:pt x="1431" y="1308"/>
                </a:lnTo>
                <a:lnTo>
                  <a:pt x="1431" y="1308"/>
                </a:lnTo>
                <a:lnTo>
                  <a:pt x="1431" y="1306"/>
                </a:lnTo>
                <a:lnTo>
                  <a:pt x="1431" y="1306"/>
                </a:lnTo>
                <a:lnTo>
                  <a:pt x="1433" y="1306"/>
                </a:lnTo>
                <a:lnTo>
                  <a:pt x="1433" y="1308"/>
                </a:lnTo>
                <a:lnTo>
                  <a:pt x="1433" y="1308"/>
                </a:lnTo>
                <a:lnTo>
                  <a:pt x="1433" y="1308"/>
                </a:lnTo>
                <a:lnTo>
                  <a:pt x="1435" y="1310"/>
                </a:lnTo>
                <a:lnTo>
                  <a:pt x="1442" y="1308"/>
                </a:lnTo>
                <a:lnTo>
                  <a:pt x="1442" y="1308"/>
                </a:lnTo>
                <a:lnTo>
                  <a:pt x="1442" y="1308"/>
                </a:lnTo>
                <a:lnTo>
                  <a:pt x="1444" y="1310"/>
                </a:lnTo>
                <a:lnTo>
                  <a:pt x="1444" y="1310"/>
                </a:lnTo>
                <a:lnTo>
                  <a:pt x="1446" y="1313"/>
                </a:lnTo>
                <a:lnTo>
                  <a:pt x="1446" y="1313"/>
                </a:lnTo>
                <a:lnTo>
                  <a:pt x="1450" y="1315"/>
                </a:lnTo>
                <a:lnTo>
                  <a:pt x="1458" y="1317"/>
                </a:lnTo>
                <a:lnTo>
                  <a:pt x="1458" y="1317"/>
                </a:lnTo>
                <a:lnTo>
                  <a:pt x="1460" y="1317"/>
                </a:lnTo>
                <a:lnTo>
                  <a:pt x="1467" y="1317"/>
                </a:lnTo>
                <a:lnTo>
                  <a:pt x="1467" y="1317"/>
                </a:lnTo>
                <a:lnTo>
                  <a:pt x="1469" y="1317"/>
                </a:lnTo>
                <a:lnTo>
                  <a:pt x="1469" y="1319"/>
                </a:lnTo>
                <a:lnTo>
                  <a:pt x="1471" y="1321"/>
                </a:lnTo>
                <a:lnTo>
                  <a:pt x="1471" y="1325"/>
                </a:lnTo>
                <a:lnTo>
                  <a:pt x="1471" y="1325"/>
                </a:lnTo>
                <a:lnTo>
                  <a:pt x="1471" y="1325"/>
                </a:lnTo>
                <a:lnTo>
                  <a:pt x="1473" y="1327"/>
                </a:lnTo>
                <a:lnTo>
                  <a:pt x="1475" y="1329"/>
                </a:lnTo>
                <a:lnTo>
                  <a:pt x="1477" y="1329"/>
                </a:lnTo>
                <a:lnTo>
                  <a:pt x="1479" y="1329"/>
                </a:lnTo>
                <a:lnTo>
                  <a:pt x="1483" y="1329"/>
                </a:lnTo>
                <a:lnTo>
                  <a:pt x="1486" y="1329"/>
                </a:lnTo>
                <a:lnTo>
                  <a:pt x="1488" y="1329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4"/>
                </a:lnTo>
                <a:lnTo>
                  <a:pt x="1492" y="1334"/>
                </a:lnTo>
                <a:lnTo>
                  <a:pt x="1490" y="1334"/>
                </a:lnTo>
                <a:lnTo>
                  <a:pt x="1490" y="1336"/>
                </a:lnTo>
                <a:lnTo>
                  <a:pt x="1490" y="1336"/>
                </a:lnTo>
                <a:lnTo>
                  <a:pt x="1483" y="1340"/>
                </a:lnTo>
                <a:lnTo>
                  <a:pt x="1481" y="1342"/>
                </a:lnTo>
                <a:lnTo>
                  <a:pt x="1486" y="1342"/>
                </a:lnTo>
                <a:lnTo>
                  <a:pt x="1490" y="1342"/>
                </a:lnTo>
                <a:lnTo>
                  <a:pt x="1492" y="1342"/>
                </a:lnTo>
                <a:lnTo>
                  <a:pt x="1494" y="1342"/>
                </a:lnTo>
                <a:lnTo>
                  <a:pt x="1496" y="1342"/>
                </a:lnTo>
                <a:lnTo>
                  <a:pt x="1500" y="1342"/>
                </a:lnTo>
                <a:lnTo>
                  <a:pt x="1502" y="1340"/>
                </a:lnTo>
                <a:lnTo>
                  <a:pt x="1504" y="1340"/>
                </a:lnTo>
                <a:lnTo>
                  <a:pt x="1511" y="1340"/>
                </a:lnTo>
                <a:lnTo>
                  <a:pt x="1511" y="1342"/>
                </a:lnTo>
                <a:lnTo>
                  <a:pt x="1513" y="1342"/>
                </a:lnTo>
                <a:lnTo>
                  <a:pt x="1517" y="1342"/>
                </a:lnTo>
                <a:lnTo>
                  <a:pt x="1517" y="1342"/>
                </a:lnTo>
                <a:lnTo>
                  <a:pt x="1519" y="1342"/>
                </a:lnTo>
                <a:lnTo>
                  <a:pt x="1519" y="1340"/>
                </a:lnTo>
                <a:lnTo>
                  <a:pt x="1519" y="1342"/>
                </a:lnTo>
                <a:lnTo>
                  <a:pt x="1519" y="1342"/>
                </a:lnTo>
                <a:lnTo>
                  <a:pt x="1519" y="1342"/>
                </a:lnTo>
                <a:close/>
                <a:moveTo>
                  <a:pt x="1641" y="944"/>
                </a:moveTo>
                <a:lnTo>
                  <a:pt x="1641" y="941"/>
                </a:lnTo>
                <a:lnTo>
                  <a:pt x="1641" y="941"/>
                </a:lnTo>
                <a:lnTo>
                  <a:pt x="1639" y="941"/>
                </a:lnTo>
                <a:lnTo>
                  <a:pt x="1639" y="944"/>
                </a:lnTo>
                <a:lnTo>
                  <a:pt x="1641" y="944"/>
                </a:lnTo>
                <a:lnTo>
                  <a:pt x="1641" y="944"/>
                </a:lnTo>
                <a:close/>
                <a:moveTo>
                  <a:pt x="1607" y="1455"/>
                </a:moveTo>
                <a:lnTo>
                  <a:pt x="1607" y="1453"/>
                </a:lnTo>
                <a:lnTo>
                  <a:pt x="1607" y="1453"/>
                </a:lnTo>
                <a:lnTo>
                  <a:pt x="1605" y="1453"/>
                </a:lnTo>
                <a:lnTo>
                  <a:pt x="1605" y="1453"/>
                </a:lnTo>
                <a:lnTo>
                  <a:pt x="1609" y="1455"/>
                </a:lnTo>
                <a:lnTo>
                  <a:pt x="1611" y="1457"/>
                </a:lnTo>
                <a:lnTo>
                  <a:pt x="1611" y="1457"/>
                </a:lnTo>
                <a:lnTo>
                  <a:pt x="1611" y="1455"/>
                </a:lnTo>
                <a:lnTo>
                  <a:pt x="1607" y="1455"/>
                </a:lnTo>
                <a:close/>
                <a:moveTo>
                  <a:pt x="1647" y="950"/>
                </a:moveTo>
                <a:lnTo>
                  <a:pt x="1647" y="950"/>
                </a:lnTo>
                <a:lnTo>
                  <a:pt x="1647" y="952"/>
                </a:lnTo>
                <a:lnTo>
                  <a:pt x="1647" y="950"/>
                </a:lnTo>
                <a:lnTo>
                  <a:pt x="1649" y="948"/>
                </a:lnTo>
                <a:lnTo>
                  <a:pt x="1647" y="950"/>
                </a:lnTo>
                <a:close/>
                <a:moveTo>
                  <a:pt x="1613" y="1367"/>
                </a:moveTo>
                <a:lnTo>
                  <a:pt x="1613" y="1367"/>
                </a:lnTo>
                <a:lnTo>
                  <a:pt x="1613" y="1365"/>
                </a:lnTo>
                <a:lnTo>
                  <a:pt x="1613" y="1365"/>
                </a:lnTo>
                <a:lnTo>
                  <a:pt x="1615" y="1365"/>
                </a:lnTo>
                <a:lnTo>
                  <a:pt x="1615" y="1363"/>
                </a:lnTo>
                <a:lnTo>
                  <a:pt x="1618" y="1363"/>
                </a:lnTo>
                <a:lnTo>
                  <a:pt x="1618" y="1361"/>
                </a:lnTo>
                <a:lnTo>
                  <a:pt x="1618" y="1361"/>
                </a:lnTo>
                <a:lnTo>
                  <a:pt x="1615" y="1359"/>
                </a:lnTo>
                <a:lnTo>
                  <a:pt x="1613" y="1357"/>
                </a:lnTo>
                <a:lnTo>
                  <a:pt x="1609" y="1354"/>
                </a:lnTo>
                <a:lnTo>
                  <a:pt x="1607" y="1354"/>
                </a:lnTo>
                <a:lnTo>
                  <a:pt x="1605" y="1354"/>
                </a:lnTo>
                <a:lnTo>
                  <a:pt x="1605" y="1354"/>
                </a:lnTo>
                <a:lnTo>
                  <a:pt x="1603" y="1354"/>
                </a:lnTo>
                <a:lnTo>
                  <a:pt x="1601" y="1354"/>
                </a:lnTo>
                <a:lnTo>
                  <a:pt x="1599" y="1352"/>
                </a:lnTo>
                <a:lnTo>
                  <a:pt x="1599" y="1352"/>
                </a:lnTo>
                <a:lnTo>
                  <a:pt x="1599" y="1352"/>
                </a:lnTo>
                <a:lnTo>
                  <a:pt x="1601" y="1352"/>
                </a:lnTo>
                <a:lnTo>
                  <a:pt x="1603" y="1352"/>
                </a:lnTo>
                <a:lnTo>
                  <a:pt x="1605" y="1352"/>
                </a:lnTo>
                <a:lnTo>
                  <a:pt x="1605" y="1350"/>
                </a:lnTo>
                <a:lnTo>
                  <a:pt x="1603" y="1350"/>
                </a:lnTo>
                <a:lnTo>
                  <a:pt x="1597" y="1350"/>
                </a:lnTo>
                <a:lnTo>
                  <a:pt x="1597" y="1350"/>
                </a:lnTo>
                <a:lnTo>
                  <a:pt x="1595" y="1348"/>
                </a:lnTo>
                <a:lnTo>
                  <a:pt x="1595" y="1346"/>
                </a:lnTo>
                <a:lnTo>
                  <a:pt x="1595" y="1346"/>
                </a:lnTo>
                <a:lnTo>
                  <a:pt x="1592" y="1346"/>
                </a:lnTo>
                <a:lnTo>
                  <a:pt x="1592" y="1346"/>
                </a:lnTo>
                <a:lnTo>
                  <a:pt x="1590" y="1346"/>
                </a:lnTo>
                <a:lnTo>
                  <a:pt x="1588" y="1346"/>
                </a:lnTo>
                <a:lnTo>
                  <a:pt x="1588" y="1344"/>
                </a:lnTo>
                <a:lnTo>
                  <a:pt x="1586" y="1344"/>
                </a:lnTo>
                <a:lnTo>
                  <a:pt x="1584" y="1344"/>
                </a:lnTo>
                <a:lnTo>
                  <a:pt x="1584" y="1344"/>
                </a:lnTo>
                <a:lnTo>
                  <a:pt x="1582" y="1342"/>
                </a:lnTo>
                <a:lnTo>
                  <a:pt x="1582" y="1342"/>
                </a:lnTo>
                <a:lnTo>
                  <a:pt x="1580" y="1342"/>
                </a:lnTo>
                <a:lnTo>
                  <a:pt x="1578" y="1342"/>
                </a:lnTo>
                <a:lnTo>
                  <a:pt x="1576" y="1342"/>
                </a:lnTo>
                <a:lnTo>
                  <a:pt x="1576" y="1342"/>
                </a:lnTo>
                <a:lnTo>
                  <a:pt x="1574" y="1342"/>
                </a:lnTo>
                <a:lnTo>
                  <a:pt x="1571" y="1342"/>
                </a:lnTo>
                <a:lnTo>
                  <a:pt x="1569" y="1342"/>
                </a:lnTo>
                <a:lnTo>
                  <a:pt x="1569" y="1342"/>
                </a:lnTo>
                <a:lnTo>
                  <a:pt x="1569" y="1344"/>
                </a:lnTo>
                <a:lnTo>
                  <a:pt x="1569" y="1344"/>
                </a:lnTo>
                <a:lnTo>
                  <a:pt x="1567" y="1344"/>
                </a:lnTo>
                <a:lnTo>
                  <a:pt x="1567" y="1344"/>
                </a:lnTo>
                <a:lnTo>
                  <a:pt x="1565" y="1344"/>
                </a:lnTo>
                <a:lnTo>
                  <a:pt x="1561" y="1344"/>
                </a:lnTo>
                <a:lnTo>
                  <a:pt x="1559" y="1344"/>
                </a:lnTo>
                <a:lnTo>
                  <a:pt x="1555" y="1342"/>
                </a:lnTo>
                <a:lnTo>
                  <a:pt x="1553" y="1342"/>
                </a:lnTo>
                <a:lnTo>
                  <a:pt x="1548" y="1342"/>
                </a:lnTo>
                <a:lnTo>
                  <a:pt x="1546" y="1342"/>
                </a:lnTo>
                <a:lnTo>
                  <a:pt x="1546" y="1342"/>
                </a:lnTo>
                <a:lnTo>
                  <a:pt x="1544" y="1344"/>
                </a:lnTo>
                <a:lnTo>
                  <a:pt x="1544" y="1344"/>
                </a:lnTo>
                <a:lnTo>
                  <a:pt x="1544" y="1346"/>
                </a:lnTo>
                <a:lnTo>
                  <a:pt x="1546" y="1346"/>
                </a:lnTo>
                <a:lnTo>
                  <a:pt x="1548" y="1346"/>
                </a:lnTo>
                <a:lnTo>
                  <a:pt x="1553" y="1348"/>
                </a:lnTo>
                <a:lnTo>
                  <a:pt x="1555" y="1348"/>
                </a:lnTo>
                <a:lnTo>
                  <a:pt x="1555" y="1350"/>
                </a:lnTo>
                <a:lnTo>
                  <a:pt x="1553" y="1352"/>
                </a:lnTo>
                <a:lnTo>
                  <a:pt x="1555" y="1352"/>
                </a:lnTo>
                <a:lnTo>
                  <a:pt x="1553" y="1354"/>
                </a:lnTo>
                <a:lnTo>
                  <a:pt x="1555" y="1357"/>
                </a:lnTo>
                <a:lnTo>
                  <a:pt x="1559" y="1359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3" y="1363"/>
                </a:lnTo>
                <a:lnTo>
                  <a:pt x="1551" y="1363"/>
                </a:lnTo>
                <a:lnTo>
                  <a:pt x="1542" y="1363"/>
                </a:lnTo>
                <a:lnTo>
                  <a:pt x="1540" y="1361"/>
                </a:lnTo>
                <a:lnTo>
                  <a:pt x="1538" y="1361"/>
                </a:lnTo>
                <a:lnTo>
                  <a:pt x="1536" y="1361"/>
                </a:lnTo>
                <a:lnTo>
                  <a:pt x="1534" y="1361"/>
                </a:lnTo>
                <a:lnTo>
                  <a:pt x="1532" y="1361"/>
                </a:lnTo>
                <a:lnTo>
                  <a:pt x="1532" y="1361"/>
                </a:lnTo>
                <a:lnTo>
                  <a:pt x="1530" y="1361"/>
                </a:lnTo>
                <a:lnTo>
                  <a:pt x="1530" y="1363"/>
                </a:lnTo>
                <a:lnTo>
                  <a:pt x="1530" y="1365"/>
                </a:lnTo>
                <a:lnTo>
                  <a:pt x="1530" y="1365"/>
                </a:lnTo>
                <a:lnTo>
                  <a:pt x="1534" y="1365"/>
                </a:lnTo>
                <a:lnTo>
                  <a:pt x="1534" y="1367"/>
                </a:lnTo>
                <a:lnTo>
                  <a:pt x="1536" y="1367"/>
                </a:lnTo>
                <a:lnTo>
                  <a:pt x="1538" y="1369"/>
                </a:lnTo>
                <a:lnTo>
                  <a:pt x="1538" y="1369"/>
                </a:lnTo>
                <a:lnTo>
                  <a:pt x="1538" y="1369"/>
                </a:lnTo>
                <a:lnTo>
                  <a:pt x="1540" y="1367"/>
                </a:lnTo>
                <a:lnTo>
                  <a:pt x="1540" y="1367"/>
                </a:lnTo>
                <a:lnTo>
                  <a:pt x="1542" y="1367"/>
                </a:lnTo>
                <a:lnTo>
                  <a:pt x="1544" y="1367"/>
                </a:lnTo>
                <a:lnTo>
                  <a:pt x="1546" y="1367"/>
                </a:lnTo>
                <a:lnTo>
                  <a:pt x="1548" y="1367"/>
                </a:lnTo>
                <a:lnTo>
                  <a:pt x="1553" y="1367"/>
                </a:lnTo>
                <a:lnTo>
                  <a:pt x="1555" y="1367"/>
                </a:lnTo>
                <a:lnTo>
                  <a:pt x="1555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63" y="1367"/>
                </a:lnTo>
                <a:lnTo>
                  <a:pt x="1565" y="1367"/>
                </a:lnTo>
                <a:lnTo>
                  <a:pt x="1565" y="1367"/>
                </a:lnTo>
                <a:lnTo>
                  <a:pt x="1567" y="1369"/>
                </a:lnTo>
                <a:lnTo>
                  <a:pt x="1567" y="1369"/>
                </a:lnTo>
                <a:lnTo>
                  <a:pt x="1569" y="1369"/>
                </a:lnTo>
                <a:lnTo>
                  <a:pt x="1569" y="1371"/>
                </a:lnTo>
                <a:lnTo>
                  <a:pt x="1569" y="1371"/>
                </a:lnTo>
                <a:lnTo>
                  <a:pt x="1569" y="1373"/>
                </a:lnTo>
                <a:lnTo>
                  <a:pt x="1569" y="1373"/>
                </a:lnTo>
                <a:lnTo>
                  <a:pt x="1571" y="1373"/>
                </a:lnTo>
                <a:lnTo>
                  <a:pt x="1571" y="1373"/>
                </a:lnTo>
                <a:lnTo>
                  <a:pt x="1574" y="1375"/>
                </a:lnTo>
                <a:lnTo>
                  <a:pt x="1574" y="1375"/>
                </a:lnTo>
                <a:lnTo>
                  <a:pt x="1574" y="1375"/>
                </a:lnTo>
                <a:lnTo>
                  <a:pt x="1576" y="1371"/>
                </a:lnTo>
                <a:lnTo>
                  <a:pt x="1578" y="1369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5"/>
                </a:lnTo>
                <a:lnTo>
                  <a:pt x="1580" y="1365"/>
                </a:lnTo>
                <a:lnTo>
                  <a:pt x="1582" y="1365"/>
                </a:lnTo>
                <a:lnTo>
                  <a:pt x="1584" y="1365"/>
                </a:lnTo>
                <a:lnTo>
                  <a:pt x="1586" y="1367"/>
                </a:lnTo>
                <a:lnTo>
                  <a:pt x="1586" y="1367"/>
                </a:lnTo>
                <a:lnTo>
                  <a:pt x="1590" y="1367"/>
                </a:lnTo>
                <a:lnTo>
                  <a:pt x="1592" y="1365"/>
                </a:lnTo>
                <a:lnTo>
                  <a:pt x="1592" y="1365"/>
                </a:lnTo>
                <a:lnTo>
                  <a:pt x="1592" y="1365"/>
                </a:lnTo>
                <a:lnTo>
                  <a:pt x="1595" y="1363"/>
                </a:lnTo>
                <a:lnTo>
                  <a:pt x="1597" y="1363"/>
                </a:lnTo>
                <a:lnTo>
                  <a:pt x="1599" y="1363"/>
                </a:lnTo>
                <a:lnTo>
                  <a:pt x="1601" y="1363"/>
                </a:lnTo>
                <a:lnTo>
                  <a:pt x="1603" y="1363"/>
                </a:lnTo>
                <a:lnTo>
                  <a:pt x="1605" y="1363"/>
                </a:lnTo>
                <a:lnTo>
                  <a:pt x="1607" y="1365"/>
                </a:lnTo>
                <a:lnTo>
                  <a:pt x="1609" y="1365"/>
                </a:lnTo>
                <a:lnTo>
                  <a:pt x="1611" y="1365"/>
                </a:lnTo>
                <a:lnTo>
                  <a:pt x="1611" y="1367"/>
                </a:lnTo>
                <a:lnTo>
                  <a:pt x="1611" y="1367"/>
                </a:lnTo>
                <a:lnTo>
                  <a:pt x="1613" y="1367"/>
                </a:lnTo>
                <a:close/>
                <a:moveTo>
                  <a:pt x="1435" y="1269"/>
                </a:moveTo>
                <a:lnTo>
                  <a:pt x="1435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5" y="1269"/>
                </a:lnTo>
                <a:close/>
                <a:moveTo>
                  <a:pt x="1437" y="1266"/>
                </a:moveTo>
                <a:lnTo>
                  <a:pt x="1437" y="1266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6"/>
                </a:lnTo>
                <a:close/>
                <a:moveTo>
                  <a:pt x="1446" y="1260"/>
                </a:moveTo>
                <a:lnTo>
                  <a:pt x="1444" y="1260"/>
                </a:lnTo>
                <a:lnTo>
                  <a:pt x="1444" y="1260"/>
                </a:lnTo>
                <a:lnTo>
                  <a:pt x="1444" y="1262"/>
                </a:lnTo>
                <a:lnTo>
                  <a:pt x="1444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2" y="1264"/>
                </a:lnTo>
                <a:lnTo>
                  <a:pt x="1439" y="1266"/>
                </a:lnTo>
                <a:lnTo>
                  <a:pt x="1444" y="1262"/>
                </a:lnTo>
                <a:lnTo>
                  <a:pt x="1446" y="1260"/>
                </a:lnTo>
                <a:close/>
                <a:moveTo>
                  <a:pt x="1429" y="1271"/>
                </a:move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69"/>
                </a:lnTo>
                <a:lnTo>
                  <a:pt x="1429" y="1269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close/>
                <a:moveTo>
                  <a:pt x="1439" y="1266"/>
                </a:move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close/>
                <a:moveTo>
                  <a:pt x="1379" y="1191"/>
                </a:moveTo>
                <a:lnTo>
                  <a:pt x="1379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75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81" y="1191"/>
                </a:lnTo>
                <a:lnTo>
                  <a:pt x="1379" y="1191"/>
                </a:lnTo>
                <a:close/>
                <a:moveTo>
                  <a:pt x="1416" y="1241"/>
                </a:move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1"/>
                </a:lnTo>
                <a:lnTo>
                  <a:pt x="1416" y="1241"/>
                </a:lnTo>
                <a:lnTo>
                  <a:pt x="1416" y="1241"/>
                </a:lnTo>
                <a:close/>
                <a:moveTo>
                  <a:pt x="1419" y="1241"/>
                </a:moveTo>
                <a:lnTo>
                  <a:pt x="1419" y="1241"/>
                </a:lnTo>
                <a:lnTo>
                  <a:pt x="1419" y="1239"/>
                </a:lnTo>
                <a:lnTo>
                  <a:pt x="1416" y="1239"/>
                </a:lnTo>
                <a:lnTo>
                  <a:pt x="1419" y="1241"/>
                </a:lnTo>
                <a:lnTo>
                  <a:pt x="1419" y="1241"/>
                </a:lnTo>
                <a:close/>
                <a:moveTo>
                  <a:pt x="1427" y="1271"/>
                </a:moveTo>
                <a:lnTo>
                  <a:pt x="1427" y="1271"/>
                </a:lnTo>
                <a:lnTo>
                  <a:pt x="1427" y="1269"/>
                </a:lnTo>
                <a:lnTo>
                  <a:pt x="1425" y="1271"/>
                </a:lnTo>
                <a:lnTo>
                  <a:pt x="1425" y="1271"/>
                </a:lnTo>
                <a:lnTo>
                  <a:pt x="1427" y="1271"/>
                </a:lnTo>
                <a:lnTo>
                  <a:pt x="1427" y="1271"/>
                </a:lnTo>
                <a:close/>
                <a:moveTo>
                  <a:pt x="1423" y="1271"/>
                </a:moveTo>
                <a:lnTo>
                  <a:pt x="1423" y="1271"/>
                </a:lnTo>
                <a:lnTo>
                  <a:pt x="1423" y="1271"/>
                </a:lnTo>
                <a:lnTo>
                  <a:pt x="1423" y="1271"/>
                </a:lnTo>
                <a:lnTo>
                  <a:pt x="1423" y="1273"/>
                </a:lnTo>
                <a:lnTo>
                  <a:pt x="1423" y="1273"/>
                </a:lnTo>
                <a:lnTo>
                  <a:pt x="1423" y="1271"/>
                </a:lnTo>
                <a:close/>
                <a:moveTo>
                  <a:pt x="1159" y="440"/>
                </a:moveTo>
                <a:lnTo>
                  <a:pt x="1159" y="438"/>
                </a:lnTo>
                <a:lnTo>
                  <a:pt x="1159" y="436"/>
                </a:lnTo>
                <a:lnTo>
                  <a:pt x="1159" y="436"/>
                </a:lnTo>
                <a:lnTo>
                  <a:pt x="1159" y="436"/>
                </a:lnTo>
                <a:lnTo>
                  <a:pt x="1157" y="434"/>
                </a:lnTo>
                <a:lnTo>
                  <a:pt x="1157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7" y="438"/>
                </a:lnTo>
                <a:lnTo>
                  <a:pt x="1157" y="438"/>
                </a:lnTo>
                <a:lnTo>
                  <a:pt x="1159" y="440"/>
                </a:lnTo>
                <a:close/>
                <a:moveTo>
                  <a:pt x="2565" y="673"/>
                </a:moveTo>
                <a:lnTo>
                  <a:pt x="2565" y="673"/>
                </a:lnTo>
                <a:lnTo>
                  <a:pt x="2565" y="673"/>
                </a:lnTo>
                <a:lnTo>
                  <a:pt x="2565" y="673"/>
                </a:lnTo>
                <a:lnTo>
                  <a:pt x="2567" y="671"/>
                </a:lnTo>
                <a:lnTo>
                  <a:pt x="2565" y="671"/>
                </a:lnTo>
                <a:lnTo>
                  <a:pt x="2565" y="671"/>
                </a:lnTo>
                <a:lnTo>
                  <a:pt x="2565" y="673"/>
                </a:lnTo>
                <a:close/>
                <a:moveTo>
                  <a:pt x="2525" y="702"/>
                </a:moveTo>
                <a:lnTo>
                  <a:pt x="2527" y="705"/>
                </a:lnTo>
                <a:lnTo>
                  <a:pt x="2527" y="705"/>
                </a:lnTo>
                <a:lnTo>
                  <a:pt x="2527" y="707"/>
                </a:lnTo>
                <a:lnTo>
                  <a:pt x="2525" y="711"/>
                </a:lnTo>
                <a:lnTo>
                  <a:pt x="2523" y="711"/>
                </a:lnTo>
                <a:lnTo>
                  <a:pt x="2523" y="711"/>
                </a:lnTo>
                <a:lnTo>
                  <a:pt x="2525" y="713"/>
                </a:lnTo>
                <a:lnTo>
                  <a:pt x="2523" y="715"/>
                </a:lnTo>
                <a:lnTo>
                  <a:pt x="2521" y="715"/>
                </a:lnTo>
                <a:lnTo>
                  <a:pt x="2519" y="715"/>
                </a:lnTo>
                <a:lnTo>
                  <a:pt x="2519" y="715"/>
                </a:lnTo>
                <a:lnTo>
                  <a:pt x="2521" y="715"/>
                </a:lnTo>
                <a:lnTo>
                  <a:pt x="2521" y="715"/>
                </a:lnTo>
                <a:lnTo>
                  <a:pt x="2521" y="717"/>
                </a:lnTo>
                <a:lnTo>
                  <a:pt x="2523" y="719"/>
                </a:lnTo>
                <a:lnTo>
                  <a:pt x="2525" y="719"/>
                </a:lnTo>
                <a:lnTo>
                  <a:pt x="2525" y="719"/>
                </a:lnTo>
                <a:lnTo>
                  <a:pt x="2527" y="719"/>
                </a:lnTo>
                <a:lnTo>
                  <a:pt x="2531" y="715"/>
                </a:lnTo>
                <a:lnTo>
                  <a:pt x="2533" y="715"/>
                </a:lnTo>
                <a:lnTo>
                  <a:pt x="2531" y="717"/>
                </a:lnTo>
                <a:lnTo>
                  <a:pt x="2531" y="717"/>
                </a:lnTo>
                <a:lnTo>
                  <a:pt x="2531" y="719"/>
                </a:lnTo>
                <a:lnTo>
                  <a:pt x="2529" y="719"/>
                </a:lnTo>
                <a:lnTo>
                  <a:pt x="2529" y="721"/>
                </a:lnTo>
                <a:lnTo>
                  <a:pt x="2529" y="723"/>
                </a:lnTo>
                <a:lnTo>
                  <a:pt x="2527" y="726"/>
                </a:lnTo>
                <a:lnTo>
                  <a:pt x="2527" y="728"/>
                </a:lnTo>
                <a:lnTo>
                  <a:pt x="2527" y="730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6"/>
                </a:lnTo>
                <a:lnTo>
                  <a:pt x="2525" y="736"/>
                </a:lnTo>
                <a:lnTo>
                  <a:pt x="2525" y="738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4"/>
                </a:lnTo>
                <a:lnTo>
                  <a:pt x="2527" y="744"/>
                </a:lnTo>
                <a:lnTo>
                  <a:pt x="2527" y="744"/>
                </a:lnTo>
                <a:lnTo>
                  <a:pt x="2527" y="742"/>
                </a:lnTo>
                <a:lnTo>
                  <a:pt x="2527" y="742"/>
                </a:lnTo>
                <a:lnTo>
                  <a:pt x="2529" y="734"/>
                </a:lnTo>
                <a:lnTo>
                  <a:pt x="2529" y="734"/>
                </a:lnTo>
                <a:lnTo>
                  <a:pt x="2529" y="732"/>
                </a:lnTo>
                <a:lnTo>
                  <a:pt x="2529" y="730"/>
                </a:lnTo>
                <a:lnTo>
                  <a:pt x="2529" y="730"/>
                </a:lnTo>
                <a:lnTo>
                  <a:pt x="2529" y="730"/>
                </a:lnTo>
                <a:lnTo>
                  <a:pt x="2531" y="728"/>
                </a:lnTo>
                <a:lnTo>
                  <a:pt x="2533" y="726"/>
                </a:lnTo>
                <a:lnTo>
                  <a:pt x="2535" y="726"/>
                </a:lnTo>
                <a:lnTo>
                  <a:pt x="2533" y="728"/>
                </a:lnTo>
                <a:lnTo>
                  <a:pt x="2531" y="730"/>
                </a:lnTo>
                <a:lnTo>
                  <a:pt x="2531" y="730"/>
                </a:lnTo>
                <a:lnTo>
                  <a:pt x="2531" y="732"/>
                </a:lnTo>
                <a:lnTo>
                  <a:pt x="2531" y="732"/>
                </a:lnTo>
                <a:lnTo>
                  <a:pt x="2531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0"/>
                </a:lnTo>
                <a:lnTo>
                  <a:pt x="2535" y="730"/>
                </a:lnTo>
                <a:lnTo>
                  <a:pt x="2535" y="730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30"/>
                </a:lnTo>
                <a:lnTo>
                  <a:pt x="2540" y="730"/>
                </a:lnTo>
                <a:lnTo>
                  <a:pt x="2542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4"/>
                </a:lnTo>
                <a:lnTo>
                  <a:pt x="2537" y="736"/>
                </a:lnTo>
                <a:lnTo>
                  <a:pt x="2540" y="738"/>
                </a:lnTo>
                <a:lnTo>
                  <a:pt x="2540" y="738"/>
                </a:lnTo>
                <a:lnTo>
                  <a:pt x="2540" y="740"/>
                </a:lnTo>
                <a:lnTo>
                  <a:pt x="2540" y="742"/>
                </a:lnTo>
                <a:lnTo>
                  <a:pt x="2537" y="742"/>
                </a:lnTo>
                <a:lnTo>
                  <a:pt x="2535" y="747"/>
                </a:lnTo>
                <a:lnTo>
                  <a:pt x="2535" y="751"/>
                </a:lnTo>
                <a:lnTo>
                  <a:pt x="2533" y="751"/>
                </a:lnTo>
                <a:lnTo>
                  <a:pt x="2533" y="751"/>
                </a:lnTo>
                <a:lnTo>
                  <a:pt x="2533" y="753"/>
                </a:lnTo>
                <a:lnTo>
                  <a:pt x="2533" y="753"/>
                </a:lnTo>
                <a:lnTo>
                  <a:pt x="2535" y="755"/>
                </a:lnTo>
                <a:lnTo>
                  <a:pt x="2537" y="757"/>
                </a:lnTo>
                <a:lnTo>
                  <a:pt x="2537" y="755"/>
                </a:lnTo>
                <a:lnTo>
                  <a:pt x="2537" y="753"/>
                </a:lnTo>
                <a:lnTo>
                  <a:pt x="2537" y="753"/>
                </a:lnTo>
                <a:lnTo>
                  <a:pt x="2540" y="755"/>
                </a:lnTo>
                <a:lnTo>
                  <a:pt x="2542" y="755"/>
                </a:lnTo>
                <a:lnTo>
                  <a:pt x="2544" y="755"/>
                </a:lnTo>
                <a:lnTo>
                  <a:pt x="2546" y="753"/>
                </a:lnTo>
                <a:lnTo>
                  <a:pt x="2546" y="753"/>
                </a:lnTo>
                <a:lnTo>
                  <a:pt x="2546" y="753"/>
                </a:lnTo>
                <a:lnTo>
                  <a:pt x="2548" y="755"/>
                </a:lnTo>
                <a:lnTo>
                  <a:pt x="2548" y="755"/>
                </a:lnTo>
                <a:lnTo>
                  <a:pt x="2548" y="755"/>
                </a:lnTo>
                <a:lnTo>
                  <a:pt x="2550" y="755"/>
                </a:lnTo>
                <a:lnTo>
                  <a:pt x="2552" y="755"/>
                </a:lnTo>
                <a:lnTo>
                  <a:pt x="2552" y="753"/>
                </a:lnTo>
                <a:lnTo>
                  <a:pt x="2552" y="753"/>
                </a:lnTo>
                <a:lnTo>
                  <a:pt x="2554" y="753"/>
                </a:lnTo>
                <a:lnTo>
                  <a:pt x="2554" y="753"/>
                </a:lnTo>
                <a:lnTo>
                  <a:pt x="2556" y="751"/>
                </a:lnTo>
                <a:lnTo>
                  <a:pt x="2558" y="751"/>
                </a:lnTo>
                <a:lnTo>
                  <a:pt x="2563" y="751"/>
                </a:lnTo>
                <a:lnTo>
                  <a:pt x="2565" y="751"/>
                </a:lnTo>
                <a:lnTo>
                  <a:pt x="2560" y="753"/>
                </a:lnTo>
                <a:lnTo>
                  <a:pt x="2558" y="755"/>
                </a:lnTo>
                <a:lnTo>
                  <a:pt x="2556" y="759"/>
                </a:lnTo>
                <a:lnTo>
                  <a:pt x="2556" y="761"/>
                </a:lnTo>
                <a:lnTo>
                  <a:pt x="2558" y="763"/>
                </a:lnTo>
                <a:lnTo>
                  <a:pt x="2560" y="765"/>
                </a:lnTo>
                <a:lnTo>
                  <a:pt x="2563" y="767"/>
                </a:lnTo>
                <a:lnTo>
                  <a:pt x="2563" y="767"/>
                </a:lnTo>
                <a:lnTo>
                  <a:pt x="2563" y="767"/>
                </a:lnTo>
                <a:lnTo>
                  <a:pt x="2565" y="767"/>
                </a:lnTo>
                <a:lnTo>
                  <a:pt x="2567" y="767"/>
                </a:lnTo>
                <a:lnTo>
                  <a:pt x="2567" y="767"/>
                </a:lnTo>
                <a:lnTo>
                  <a:pt x="2567" y="770"/>
                </a:lnTo>
                <a:lnTo>
                  <a:pt x="2565" y="772"/>
                </a:lnTo>
                <a:lnTo>
                  <a:pt x="2565" y="772"/>
                </a:lnTo>
                <a:lnTo>
                  <a:pt x="2563" y="774"/>
                </a:lnTo>
                <a:lnTo>
                  <a:pt x="2565" y="774"/>
                </a:lnTo>
                <a:lnTo>
                  <a:pt x="2565" y="776"/>
                </a:lnTo>
                <a:lnTo>
                  <a:pt x="2565" y="776"/>
                </a:lnTo>
                <a:lnTo>
                  <a:pt x="2565" y="776"/>
                </a:lnTo>
                <a:lnTo>
                  <a:pt x="2563" y="778"/>
                </a:lnTo>
                <a:lnTo>
                  <a:pt x="2563" y="780"/>
                </a:lnTo>
                <a:lnTo>
                  <a:pt x="2565" y="782"/>
                </a:lnTo>
                <a:lnTo>
                  <a:pt x="2565" y="782"/>
                </a:lnTo>
                <a:lnTo>
                  <a:pt x="2567" y="782"/>
                </a:lnTo>
                <a:lnTo>
                  <a:pt x="2567" y="782"/>
                </a:lnTo>
                <a:lnTo>
                  <a:pt x="2569" y="784"/>
                </a:lnTo>
                <a:lnTo>
                  <a:pt x="2567" y="784"/>
                </a:lnTo>
                <a:lnTo>
                  <a:pt x="2565" y="784"/>
                </a:lnTo>
                <a:lnTo>
                  <a:pt x="2563" y="782"/>
                </a:lnTo>
                <a:lnTo>
                  <a:pt x="2563" y="782"/>
                </a:lnTo>
                <a:lnTo>
                  <a:pt x="2563" y="784"/>
                </a:lnTo>
                <a:lnTo>
                  <a:pt x="2560" y="782"/>
                </a:lnTo>
                <a:lnTo>
                  <a:pt x="2558" y="782"/>
                </a:lnTo>
                <a:lnTo>
                  <a:pt x="2556" y="784"/>
                </a:lnTo>
                <a:lnTo>
                  <a:pt x="2554" y="784"/>
                </a:lnTo>
                <a:lnTo>
                  <a:pt x="2554" y="784"/>
                </a:lnTo>
                <a:lnTo>
                  <a:pt x="2552" y="784"/>
                </a:lnTo>
                <a:lnTo>
                  <a:pt x="2548" y="786"/>
                </a:lnTo>
                <a:lnTo>
                  <a:pt x="2546" y="786"/>
                </a:lnTo>
                <a:lnTo>
                  <a:pt x="2546" y="788"/>
                </a:lnTo>
                <a:lnTo>
                  <a:pt x="2544" y="788"/>
                </a:lnTo>
                <a:lnTo>
                  <a:pt x="2544" y="788"/>
                </a:lnTo>
                <a:lnTo>
                  <a:pt x="2542" y="791"/>
                </a:lnTo>
                <a:lnTo>
                  <a:pt x="2540" y="793"/>
                </a:lnTo>
                <a:lnTo>
                  <a:pt x="2540" y="793"/>
                </a:lnTo>
                <a:lnTo>
                  <a:pt x="2540" y="793"/>
                </a:lnTo>
                <a:lnTo>
                  <a:pt x="2542" y="793"/>
                </a:lnTo>
                <a:lnTo>
                  <a:pt x="2544" y="793"/>
                </a:lnTo>
                <a:lnTo>
                  <a:pt x="2544" y="793"/>
                </a:lnTo>
                <a:lnTo>
                  <a:pt x="2546" y="791"/>
                </a:lnTo>
                <a:lnTo>
                  <a:pt x="2548" y="791"/>
                </a:lnTo>
                <a:lnTo>
                  <a:pt x="2548" y="793"/>
                </a:lnTo>
                <a:lnTo>
                  <a:pt x="2548" y="793"/>
                </a:lnTo>
                <a:lnTo>
                  <a:pt x="2548" y="795"/>
                </a:lnTo>
                <a:lnTo>
                  <a:pt x="2550" y="795"/>
                </a:lnTo>
                <a:lnTo>
                  <a:pt x="2548" y="797"/>
                </a:lnTo>
                <a:lnTo>
                  <a:pt x="2548" y="797"/>
                </a:lnTo>
                <a:lnTo>
                  <a:pt x="2550" y="799"/>
                </a:lnTo>
                <a:lnTo>
                  <a:pt x="2550" y="799"/>
                </a:lnTo>
                <a:lnTo>
                  <a:pt x="2550" y="799"/>
                </a:lnTo>
                <a:lnTo>
                  <a:pt x="2548" y="801"/>
                </a:lnTo>
                <a:lnTo>
                  <a:pt x="2548" y="803"/>
                </a:lnTo>
                <a:lnTo>
                  <a:pt x="2546" y="803"/>
                </a:lnTo>
                <a:lnTo>
                  <a:pt x="2544" y="805"/>
                </a:lnTo>
                <a:lnTo>
                  <a:pt x="2542" y="805"/>
                </a:lnTo>
                <a:lnTo>
                  <a:pt x="2537" y="807"/>
                </a:lnTo>
                <a:lnTo>
                  <a:pt x="2533" y="809"/>
                </a:lnTo>
                <a:lnTo>
                  <a:pt x="2533" y="809"/>
                </a:lnTo>
                <a:lnTo>
                  <a:pt x="2531" y="811"/>
                </a:lnTo>
                <a:lnTo>
                  <a:pt x="2533" y="811"/>
                </a:lnTo>
                <a:lnTo>
                  <a:pt x="2533" y="814"/>
                </a:lnTo>
                <a:lnTo>
                  <a:pt x="2533" y="814"/>
                </a:lnTo>
                <a:lnTo>
                  <a:pt x="2533" y="814"/>
                </a:lnTo>
                <a:lnTo>
                  <a:pt x="2537" y="816"/>
                </a:lnTo>
                <a:lnTo>
                  <a:pt x="2540" y="816"/>
                </a:lnTo>
                <a:lnTo>
                  <a:pt x="2542" y="814"/>
                </a:lnTo>
                <a:lnTo>
                  <a:pt x="2542" y="814"/>
                </a:lnTo>
                <a:lnTo>
                  <a:pt x="2544" y="814"/>
                </a:lnTo>
                <a:lnTo>
                  <a:pt x="2546" y="816"/>
                </a:lnTo>
                <a:lnTo>
                  <a:pt x="2546" y="816"/>
                </a:lnTo>
                <a:lnTo>
                  <a:pt x="2548" y="816"/>
                </a:lnTo>
                <a:lnTo>
                  <a:pt x="2548" y="816"/>
                </a:lnTo>
                <a:lnTo>
                  <a:pt x="2546" y="818"/>
                </a:lnTo>
                <a:lnTo>
                  <a:pt x="2548" y="818"/>
                </a:lnTo>
                <a:lnTo>
                  <a:pt x="2550" y="818"/>
                </a:lnTo>
                <a:lnTo>
                  <a:pt x="2550" y="816"/>
                </a:lnTo>
                <a:lnTo>
                  <a:pt x="2552" y="816"/>
                </a:lnTo>
                <a:lnTo>
                  <a:pt x="2554" y="818"/>
                </a:lnTo>
                <a:lnTo>
                  <a:pt x="2556" y="820"/>
                </a:lnTo>
                <a:lnTo>
                  <a:pt x="2560" y="820"/>
                </a:lnTo>
                <a:lnTo>
                  <a:pt x="2560" y="820"/>
                </a:lnTo>
                <a:lnTo>
                  <a:pt x="2563" y="818"/>
                </a:lnTo>
                <a:lnTo>
                  <a:pt x="2565" y="818"/>
                </a:lnTo>
                <a:lnTo>
                  <a:pt x="2569" y="818"/>
                </a:lnTo>
                <a:lnTo>
                  <a:pt x="2569" y="816"/>
                </a:lnTo>
                <a:lnTo>
                  <a:pt x="2571" y="816"/>
                </a:lnTo>
                <a:lnTo>
                  <a:pt x="2573" y="814"/>
                </a:lnTo>
                <a:lnTo>
                  <a:pt x="2571" y="816"/>
                </a:lnTo>
                <a:lnTo>
                  <a:pt x="2569" y="818"/>
                </a:lnTo>
                <a:lnTo>
                  <a:pt x="2567" y="820"/>
                </a:lnTo>
                <a:lnTo>
                  <a:pt x="2567" y="820"/>
                </a:lnTo>
                <a:lnTo>
                  <a:pt x="2565" y="824"/>
                </a:lnTo>
                <a:lnTo>
                  <a:pt x="2563" y="824"/>
                </a:lnTo>
                <a:lnTo>
                  <a:pt x="2560" y="824"/>
                </a:lnTo>
                <a:lnTo>
                  <a:pt x="2558" y="824"/>
                </a:lnTo>
                <a:lnTo>
                  <a:pt x="2556" y="824"/>
                </a:lnTo>
                <a:lnTo>
                  <a:pt x="2552" y="824"/>
                </a:lnTo>
                <a:lnTo>
                  <a:pt x="2548" y="824"/>
                </a:lnTo>
                <a:lnTo>
                  <a:pt x="2548" y="824"/>
                </a:lnTo>
                <a:lnTo>
                  <a:pt x="2546" y="828"/>
                </a:lnTo>
                <a:lnTo>
                  <a:pt x="2542" y="828"/>
                </a:lnTo>
                <a:lnTo>
                  <a:pt x="2542" y="830"/>
                </a:lnTo>
                <a:lnTo>
                  <a:pt x="2542" y="830"/>
                </a:lnTo>
                <a:lnTo>
                  <a:pt x="2542" y="832"/>
                </a:lnTo>
                <a:lnTo>
                  <a:pt x="2537" y="837"/>
                </a:lnTo>
                <a:lnTo>
                  <a:pt x="2537" y="837"/>
                </a:lnTo>
                <a:lnTo>
                  <a:pt x="2535" y="837"/>
                </a:lnTo>
                <a:lnTo>
                  <a:pt x="2535" y="837"/>
                </a:lnTo>
                <a:lnTo>
                  <a:pt x="2535" y="839"/>
                </a:lnTo>
                <a:lnTo>
                  <a:pt x="2533" y="841"/>
                </a:lnTo>
                <a:lnTo>
                  <a:pt x="2531" y="843"/>
                </a:lnTo>
                <a:lnTo>
                  <a:pt x="2527" y="843"/>
                </a:lnTo>
                <a:lnTo>
                  <a:pt x="2525" y="845"/>
                </a:lnTo>
                <a:lnTo>
                  <a:pt x="2525" y="845"/>
                </a:lnTo>
                <a:lnTo>
                  <a:pt x="2527" y="845"/>
                </a:lnTo>
                <a:lnTo>
                  <a:pt x="2527" y="845"/>
                </a:lnTo>
                <a:lnTo>
                  <a:pt x="2529" y="845"/>
                </a:lnTo>
                <a:lnTo>
                  <a:pt x="2531" y="845"/>
                </a:lnTo>
                <a:lnTo>
                  <a:pt x="2531" y="847"/>
                </a:lnTo>
                <a:lnTo>
                  <a:pt x="2533" y="847"/>
                </a:lnTo>
                <a:lnTo>
                  <a:pt x="2535" y="845"/>
                </a:lnTo>
                <a:lnTo>
                  <a:pt x="2535" y="843"/>
                </a:lnTo>
                <a:lnTo>
                  <a:pt x="2537" y="843"/>
                </a:lnTo>
                <a:lnTo>
                  <a:pt x="2540" y="841"/>
                </a:lnTo>
                <a:lnTo>
                  <a:pt x="2542" y="841"/>
                </a:lnTo>
                <a:lnTo>
                  <a:pt x="2544" y="841"/>
                </a:lnTo>
                <a:lnTo>
                  <a:pt x="2546" y="841"/>
                </a:lnTo>
                <a:lnTo>
                  <a:pt x="2546" y="839"/>
                </a:lnTo>
                <a:lnTo>
                  <a:pt x="2548" y="839"/>
                </a:lnTo>
                <a:lnTo>
                  <a:pt x="2548" y="839"/>
                </a:lnTo>
                <a:lnTo>
                  <a:pt x="2548" y="841"/>
                </a:lnTo>
                <a:lnTo>
                  <a:pt x="2552" y="841"/>
                </a:lnTo>
                <a:lnTo>
                  <a:pt x="2552" y="843"/>
                </a:lnTo>
                <a:lnTo>
                  <a:pt x="2554" y="843"/>
                </a:lnTo>
                <a:lnTo>
                  <a:pt x="2556" y="841"/>
                </a:lnTo>
                <a:lnTo>
                  <a:pt x="2556" y="839"/>
                </a:lnTo>
                <a:lnTo>
                  <a:pt x="2556" y="837"/>
                </a:lnTo>
                <a:lnTo>
                  <a:pt x="2558" y="835"/>
                </a:lnTo>
                <a:lnTo>
                  <a:pt x="2565" y="832"/>
                </a:lnTo>
                <a:lnTo>
                  <a:pt x="2565" y="832"/>
                </a:lnTo>
                <a:lnTo>
                  <a:pt x="2567" y="835"/>
                </a:lnTo>
                <a:lnTo>
                  <a:pt x="2569" y="835"/>
                </a:lnTo>
                <a:lnTo>
                  <a:pt x="2571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7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7" y="832"/>
                </a:lnTo>
                <a:lnTo>
                  <a:pt x="2581" y="832"/>
                </a:lnTo>
                <a:lnTo>
                  <a:pt x="2584" y="832"/>
                </a:lnTo>
                <a:lnTo>
                  <a:pt x="2584" y="832"/>
                </a:lnTo>
                <a:lnTo>
                  <a:pt x="2586" y="832"/>
                </a:lnTo>
                <a:lnTo>
                  <a:pt x="2588" y="830"/>
                </a:lnTo>
                <a:lnTo>
                  <a:pt x="2588" y="830"/>
                </a:lnTo>
                <a:lnTo>
                  <a:pt x="2590" y="830"/>
                </a:lnTo>
                <a:lnTo>
                  <a:pt x="2592" y="830"/>
                </a:lnTo>
                <a:lnTo>
                  <a:pt x="2594" y="832"/>
                </a:lnTo>
                <a:lnTo>
                  <a:pt x="2596" y="832"/>
                </a:lnTo>
                <a:lnTo>
                  <a:pt x="2596" y="832"/>
                </a:lnTo>
                <a:lnTo>
                  <a:pt x="2600" y="832"/>
                </a:lnTo>
                <a:lnTo>
                  <a:pt x="2604" y="832"/>
                </a:lnTo>
                <a:lnTo>
                  <a:pt x="2611" y="832"/>
                </a:lnTo>
                <a:lnTo>
                  <a:pt x="2613" y="832"/>
                </a:lnTo>
                <a:lnTo>
                  <a:pt x="2613" y="832"/>
                </a:lnTo>
                <a:lnTo>
                  <a:pt x="2615" y="830"/>
                </a:lnTo>
                <a:lnTo>
                  <a:pt x="2617" y="830"/>
                </a:lnTo>
                <a:lnTo>
                  <a:pt x="2619" y="828"/>
                </a:lnTo>
                <a:lnTo>
                  <a:pt x="2621" y="830"/>
                </a:lnTo>
                <a:lnTo>
                  <a:pt x="2621" y="828"/>
                </a:lnTo>
                <a:lnTo>
                  <a:pt x="2623" y="826"/>
                </a:lnTo>
                <a:lnTo>
                  <a:pt x="2628" y="824"/>
                </a:lnTo>
                <a:lnTo>
                  <a:pt x="2628" y="824"/>
                </a:lnTo>
                <a:lnTo>
                  <a:pt x="2628" y="822"/>
                </a:lnTo>
                <a:lnTo>
                  <a:pt x="2628" y="822"/>
                </a:lnTo>
                <a:lnTo>
                  <a:pt x="2628" y="820"/>
                </a:lnTo>
                <a:lnTo>
                  <a:pt x="2625" y="820"/>
                </a:lnTo>
                <a:lnTo>
                  <a:pt x="2623" y="822"/>
                </a:lnTo>
                <a:lnTo>
                  <a:pt x="2621" y="822"/>
                </a:lnTo>
                <a:lnTo>
                  <a:pt x="2617" y="820"/>
                </a:lnTo>
                <a:lnTo>
                  <a:pt x="2617" y="820"/>
                </a:lnTo>
                <a:lnTo>
                  <a:pt x="2617" y="820"/>
                </a:lnTo>
                <a:lnTo>
                  <a:pt x="2615" y="818"/>
                </a:lnTo>
                <a:lnTo>
                  <a:pt x="2613" y="820"/>
                </a:lnTo>
                <a:lnTo>
                  <a:pt x="2615" y="818"/>
                </a:lnTo>
                <a:lnTo>
                  <a:pt x="2617" y="818"/>
                </a:lnTo>
                <a:lnTo>
                  <a:pt x="2617" y="818"/>
                </a:lnTo>
                <a:lnTo>
                  <a:pt x="2619" y="818"/>
                </a:lnTo>
                <a:lnTo>
                  <a:pt x="2621" y="818"/>
                </a:lnTo>
                <a:lnTo>
                  <a:pt x="2621" y="816"/>
                </a:lnTo>
                <a:lnTo>
                  <a:pt x="2621" y="816"/>
                </a:lnTo>
                <a:lnTo>
                  <a:pt x="2619" y="814"/>
                </a:lnTo>
                <a:lnTo>
                  <a:pt x="2621" y="814"/>
                </a:lnTo>
                <a:lnTo>
                  <a:pt x="2623" y="814"/>
                </a:lnTo>
                <a:lnTo>
                  <a:pt x="2625" y="814"/>
                </a:lnTo>
                <a:lnTo>
                  <a:pt x="2625" y="811"/>
                </a:lnTo>
                <a:lnTo>
                  <a:pt x="2625" y="811"/>
                </a:lnTo>
                <a:lnTo>
                  <a:pt x="2625" y="809"/>
                </a:lnTo>
                <a:lnTo>
                  <a:pt x="2625" y="809"/>
                </a:lnTo>
                <a:lnTo>
                  <a:pt x="2625" y="809"/>
                </a:lnTo>
                <a:lnTo>
                  <a:pt x="2628" y="809"/>
                </a:lnTo>
                <a:lnTo>
                  <a:pt x="2628" y="809"/>
                </a:lnTo>
                <a:lnTo>
                  <a:pt x="2630" y="807"/>
                </a:lnTo>
                <a:lnTo>
                  <a:pt x="2632" y="807"/>
                </a:lnTo>
                <a:lnTo>
                  <a:pt x="2632" y="805"/>
                </a:lnTo>
                <a:lnTo>
                  <a:pt x="2632" y="803"/>
                </a:lnTo>
                <a:lnTo>
                  <a:pt x="2632" y="801"/>
                </a:lnTo>
                <a:lnTo>
                  <a:pt x="2634" y="799"/>
                </a:lnTo>
                <a:lnTo>
                  <a:pt x="2634" y="797"/>
                </a:lnTo>
                <a:lnTo>
                  <a:pt x="2632" y="797"/>
                </a:lnTo>
                <a:lnTo>
                  <a:pt x="2632" y="795"/>
                </a:lnTo>
                <a:lnTo>
                  <a:pt x="2628" y="793"/>
                </a:lnTo>
                <a:lnTo>
                  <a:pt x="2625" y="791"/>
                </a:lnTo>
                <a:lnTo>
                  <a:pt x="2623" y="791"/>
                </a:lnTo>
                <a:lnTo>
                  <a:pt x="2621" y="791"/>
                </a:lnTo>
                <a:lnTo>
                  <a:pt x="2619" y="791"/>
                </a:lnTo>
                <a:lnTo>
                  <a:pt x="2617" y="791"/>
                </a:lnTo>
                <a:lnTo>
                  <a:pt x="2615" y="791"/>
                </a:lnTo>
                <a:lnTo>
                  <a:pt x="2615" y="791"/>
                </a:lnTo>
                <a:lnTo>
                  <a:pt x="2615" y="793"/>
                </a:lnTo>
                <a:lnTo>
                  <a:pt x="2613" y="793"/>
                </a:lnTo>
                <a:lnTo>
                  <a:pt x="2613" y="793"/>
                </a:lnTo>
                <a:lnTo>
                  <a:pt x="2611" y="793"/>
                </a:lnTo>
                <a:lnTo>
                  <a:pt x="2609" y="791"/>
                </a:lnTo>
                <a:lnTo>
                  <a:pt x="2609" y="791"/>
                </a:lnTo>
                <a:lnTo>
                  <a:pt x="2611" y="788"/>
                </a:lnTo>
                <a:lnTo>
                  <a:pt x="2613" y="788"/>
                </a:lnTo>
                <a:lnTo>
                  <a:pt x="2613" y="786"/>
                </a:lnTo>
                <a:lnTo>
                  <a:pt x="2611" y="782"/>
                </a:lnTo>
                <a:lnTo>
                  <a:pt x="2609" y="780"/>
                </a:lnTo>
                <a:lnTo>
                  <a:pt x="2604" y="776"/>
                </a:lnTo>
                <a:lnTo>
                  <a:pt x="2600" y="776"/>
                </a:lnTo>
                <a:lnTo>
                  <a:pt x="2598" y="776"/>
                </a:lnTo>
                <a:lnTo>
                  <a:pt x="2600" y="776"/>
                </a:lnTo>
                <a:lnTo>
                  <a:pt x="2600" y="776"/>
                </a:lnTo>
                <a:lnTo>
                  <a:pt x="2604" y="776"/>
                </a:lnTo>
                <a:lnTo>
                  <a:pt x="2604" y="776"/>
                </a:lnTo>
                <a:lnTo>
                  <a:pt x="2607" y="778"/>
                </a:lnTo>
                <a:lnTo>
                  <a:pt x="2607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6"/>
                </a:lnTo>
                <a:lnTo>
                  <a:pt x="2607" y="772"/>
                </a:lnTo>
                <a:lnTo>
                  <a:pt x="2604" y="772"/>
                </a:lnTo>
                <a:lnTo>
                  <a:pt x="2604" y="770"/>
                </a:lnTo>
                <a:lnTo>
                  <a:pt x="2604" y="767"/>
                </a:lnTo>
                <a:lnTo>
                  <a:pt x="2607" y="767"/>
                </a:lnTo>
                <a:lnTo>
                  <a:pt x="2604" y="765"/>
                </a:lnTo>
                <a:lnTo>
                  <a:pt x="2602" y="765"/>
                </a:lnTo>
                <a:lnTo>
                  <a:pt x="2600" y="763"/>
                </a:lnTo>
                <a:lnTo>
                  <a:pt x="2598" y="759"/>
                </a:lnTo>
                <a:lnTo>
                  <a:pt x="2596" y="759"/>
                </a:lnTo>
                <a:lnTo>
                  <a:pt x="2592" y="757"/>
                </a:lnTo>
                <a:lnTo>
                  <a:pt x="2590" y="757"/>
                </a:lnTo>
                <a:lnTo>
                  <a:pt x="2590" y="755"/>
                </a:lnTo>
                <a:lnTo>
                  <a:pt x="2588" y="751"/>
                </a:lnTo>
                <a:lnTo>
                  <a:pt x="2586" y="744"/>
                </a:lnTo>
                <a:lnTo>
                  <a:pt x="2584" y="740"/>
                </a:lnTo>
                <a:lnTo>
                  <a:pt x="2584" y="738"/>
                </a:lnTo>
                <a:lnTo>
                  <a:pt x="2584" y="738"/>
                </a:lnTo>
                <a:lnTo>
                  <a:pt x="2581" y="736"/>
                </a:lnTo>
                <a:lnTo>
                  <a:pt x="2579" y="734"/>
                </a:lnTo>
                <a:lnTo>
                  <a:pt x="2577" y="732"/>
                </a:lnTo>
                <a:lnTo>
                  <a:pt x="2571" y="730"/>
                </a:lnTo>
                <a:lnTo>
                  <a:pt x="2567" y="730"/>
                </a:lnTo>
                <a:lnTo>
                  <a:pt x="2565" y="732"/>
                </a:lnTo>
                <a:lnTo>
                  <a:pt x="2563" y="732"/>
                </a:lnTo>
                <a:lnTo>
                  <a:pt x="2556" y="730"/>
                </a:lnTo>
                <a:lnTo>
                  <a:pt x="2554" y="730"/>
                </a:lnTo>
                <a:lnTo>
                  <a:pt x="2552" y="728"/>
                </a:lnTo>
                <a:lnTo>
                  <a:pt x="2554" y="730"/>
                </a:lnTo>
                <a:lnTo>
                  <a:pt x="2556" y="730"/>
                </a:lnTo>
                <a:lnTo>
                  <a:pt x="2558" y="730"/>
                </a:lnTo>
                <a:lnTo>
                  <a:pt x="2560" y="730"/>
                </a:lnTo>
                <a:lnTo>
                  <a:pt x="2563" y="728"/>
                </a:lnTo>
                <a:lnTo>
                  <a:pt x="2565" y="726"/>
                </a:lnTo>
                <a:lnTo>
                  <a:pt x="2567" y="726"/>
                </a:lnTo>
                <a:lnTo>
                  <a:pt x="2569" y="726"/>
                </a:lnTo>
                <a:lnTo>
                  <a:pt x="2569" y="723"/>
                </a:lnTo>
                <a:lnTo>
                  <a:pt x="2567" y="721"/>
                </a:lnTo>
                <a:lnTo>
                  <a:pt x="2563" y="721"/>
                </a:lnTo>
                <a:lnTo>
                  <a:pt x="2560" y="723"/>
                </a:lnTo>
                <a:lnTo>
                  <a:pt x="2560" y="723"/>
                </a:lnTo>
                <a:lnTo>
                  <a:pt x="2560" y="721"/>
                </a:lnTo>
                <a:lnTo>
                  <a:pt x="2563" y="721"/>
                </a:lnTo>
                <a:lnTo>
                  <a:pt x="2563" y="721"/>
                </a:lnTo>
                <a:lnTo>
                  <a:pt x="2567" y="721"/>
                </a:lnTo>
                <a:lnTo>
                  <a:pt x="2569" y="719"/>
                </a:lnTo>
                <a:lnTo>
                  <a:pt x="2571" y="719"/>
                </a:lnTo>
                <a:lnTo>
                  <a:pt x="2571" y="717"/>
                </a:lnTo>
                <a:lnTo>
                  <a:pt x="2573" y="715"/>
                </a:lnTo>
                <a:lnTo>
                  <a:pt x="2575" y="713"/>
                </a:lnTo>
                <a:lnTo>
                  <a:pt x="2577" y="707"/>
                </a:lnTo>
                <a:lnTo>
                  <a:pt x="2577" y="707"/>
                </a:lnTo>
                <a:lnTo>
                  <a:pt x="2577" y="705"/>
                </a:lnTo>
                <a:lnTo>
                  <a:pt x="2579" y="705"/>
                </a:lnTo>
                <a:lnTo>
                  <a:pt x="2579" y="702"/>
                </a:lnTo>
                <a:lnTo>
                  <a:pt x="2581" y="700"/>
                </a:lnTo>
                <a:lnTo>
                  <a:pt x="2581" y="700"/>
                </a:lnTo>
                <a:lnTo>
                  <a:pt x="2581" y="700"/>
                </a:lnTo>
                <a:lnTo>
                  <a:pt x="2581" y="696"/>
                </a:lnTo>
                <a:lnTo>
                  <a:pt x="2579" y="696"/>
                </a:lnTo>
                <a:lnTo>
                  <a:pt x="2577" y="696"/>
                </a:lnTo>
                <a:lnTo>
                  <a:pt x="2575" y="696"/>
                </a:lnTo>
                <a:lnTo>
                  <a:pt x="2567" y="696"/>
                </a:lnTo>
                <a:lnTo>
                  <a:pt x="2565" y="696"/>
                </a:lnTo>
                <a:lnTo>
                  <a:pt x="2565" y="696"/>
                </a:lnTo>
                <a:lnTo>
                  <a:pt x="2563" y="696"/>
                </a:lnTo>
                <a:lnTo>
                  <a:pt x="2560" y="694"/>
                </a:lnTo>
                <a:lnTo>
                  <a:pt x="2558" y="696"/>
                </a:lnTo>
                <a:lnTo>
                  <a:pt x="2554" y="696"/>
                </a:lnTo>
                <a:lnTo>
                  <a:pt x="2552" y="698"/>
                </a:lnTo>
                <a:lnTo>
                  <a:pt x="2550" y="698"/>
                </a:lnTo>
                <a:lnTo>
                  <a:pt x="2548" y="698"/>
                </a:lnTo>
                <a:lnTo>
                  <a:pt x="2548" y="696"/>
                </a:lnTo>
                <a:lnTo>
                  <a:pt x="2552" y="694"/>
                </a:lnTo>
                <a:lnTo>
                  <a:pt x="2552" y="692"/>
                </a:lnTo>
                <a:lnTo>
                  <a:pt x="2552" y="692"/>
                </a:lnTo>
                <a:lnTo>
                  <a:pt x="2550" y="692"/>
                </a:lnTo>
                <a:lnTo>
                  <a:pt x="2550" y="690"/>
                </a:lnTo>
                <a:lnTo>
                  <a:pt x="2550" y="690"/>
                </a:lnTo>
                <a:lnTo>
                  <a:pt x="2552" y="688"/>
                </a:lnTo>
                <a:lnTo>
                  <a:pt x="2558" y="684"/>
                </a:lnTo>
                <a:lnTo>
                  <a:pt x="2560" y="682"/>
                </a:lnTo>
                <a:lnTo>
                  <a:pt x="2563" y="682"/>
                </a:lnTo>
                <a:lnTo>
                  <a:pt x="2563" y="682"/>
                </a:lnTo>
                <a:lnTo>
                  <a:pt x="2563" y="679"/>
                </a:lnTo>
                <a:lnTo>
                  <a:pt x="2563" y="677"/>
                </a:lnTo>
                <a:lnTo>
                  <a:pt x="2563" y="677"/>
                </a:lnTo>
                <a:lnTo>
                  <a:pt x="2563" y="675"/>
                </a:lnTo>
                <a:lnTo>
                  <a:pt x="2563" y="675"/>
                </a:lnTo>
                <a:lnTo>
                  <a:pt x="2560" y="675"/>
                </a:lnTo>
                <a:lnTo>
                  <a:pt x="2558" y="675"/>
                </a:lnTo>
                <a:lnTo>
                  <a:pt x="2554" y="677"/>
                </a:lnTo>
                <a:lnTo>
                  <a:pt x="2552" y="677"/>
                </a:lnTo>
                <a:lnTo>
                  <a:pt x="2548" y="677"/>
                </a:lnTo>
                <a:lnTo>
                  <a:pt x="2544" y="677"/>
                </a:lnTo>
                <a:lnTo>
                  <a:pt x="2542" y="677"/>
                </a:lnTo>
                <a:lnTo>
                  <a:pt x="2542" y="677"/>
                </a:lnTo>
                <a:lnTo>
                  <a:pt x="2540" y="677"/>
                </a:lnTo>
                <a:lnTo>
                  <a:pt x="2540" y="679"/>
                </a:lnTo>
                <a:lnTo>
                  <a:pt x="2540" y="677"/>
                </a:lnTo>
                <a:lnTo>
                  <a:pt x="2537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3" y="679"/>
                </a:lnTo>
                <a:lnTo>
                  <a:pt x="2533" y="679"/>
                </a:lnTo>
                <a:lnTo>
                  <a:pt x="2533" y="682"/>
                </a:lnTo>
                <a:lnTo>
                  <a:pt x="2533" y="682"/>
                </a:lnTo>
                <a:lnTo>
                  <a:pt x="2535" y="684"/>
                </a:lnTo>
                <a:lnTo>
                  <a:pt x="2535" y="684"/>
                </a:lnTo>
                <a:lnTo>
                  <a:pt x="2535" y="684"/>
                </a:lnTo>
                <a:lnTo>
                  <a:pt x="2531" y="684"/>
                </a:lnTo>
                <a:lnTo>
                  <a:pt x="2531" y="684"/>
                </a:lnTo>
                <a:lnTo>
                  <a:pt x="2531" y="686"/>
                </a:lnTo>
                <a:lnTo>
                  <a:pt x="2531" y="686"/>
                </a:lnTo>
                <a:lnTo>
                  <a:pt x="2531" y="686"/>
                </a:lnTo>
                <a:lnTo>
                  <a:pt x="2529" y="688"/>
                </a:lnTo>
                <a:lnTo>
                  <a:pt x="2529" y="688"/>
                </a:lnTo>
                <a:lnTo>
                  <a:pt x="2533" y="692"/>
                </a:lnTo>
                <a:lnTo>
                  <a:pt x="2533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27" y="692"/>
                </a:lnTo>
                <a:lnTo>
                  <a:pt x="2525" y="692"/>
                </a:lnTo>
                <a:lnTo>
                  <a:pt x="2525" y="694"/>
                </a:lnTo>
                <a:lnTo>
                  <a:pt x="2525" y="696"/>
                </a:lnTo>
                <a:lnTo>
                  <a:pt x="2525" y="696"/>
                </a:lnTo>
                <a:lnTo>
                  <a:pt x="2525" y="698"/>
                </a:lnTo>
                <a:lnTo>
                  <a:pt x="2525" y="698"/>
                </a:lnTo>
                <a:lnTo>
                  <a:pt x="2527" y="698"/>
                </a:lnTo>
                <a:lnTo>
                  <a:pt x="2525" y="698"/>
                </a:lnTo>
                <a:lnTo>
                  <a:pt x="2525" y="700"/>
                </a:lnTo>
                <a:lnTo>
                  <a:pt x="2523" y="700"/>
                </a:lnTo>
                <a:lnTo>
                  <a:pt x="2523" y="700"/>
                </a:lnTo>
                <a:lnTo>
                  <a:pt x="2523" y="702"/>
                </a:lnTo>
                <a:lnTo>
                  <a:pt x="2525" y="702"/>
                </a:lnTo>
                <a:close/>
                <a:moveTo>
                  <a:pt x="2560" y="673"/>
                </a:moveTo>
                <a:lnTo>
                  <a:pt x="2560" y="673"/>
                </a:lnTo>
                <a:lnTo>
                  <a:pt x="2563" y="673"/>
                </a:lnTo>
                <a:lnTo>
                  <a:pt x="2563" y="673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58" y="669"/>
                </a:lnTo>
                <a:lnTo>
                  <a:pt x="2558" y="671"/>
                </a:lnTo>
                <a:lnTo>
                  <a:pt x="2558" y="671"/>
                </a:lnTo>
                <a:lnTo>
                  <a:pt x="2558" y="671"/>
                </a:lnTo>
                <a:lnTo>
                  <a:pt x="2560" y="673"/>
                </a:lnTo>
                <a:close/>
                <a:moveTo>
                  <a:pt x="2592" y="635"/>
                </a:moveTo>
                <a:lnTo>
                  <a:pt x="2592" y="635"/>
                </a:lnTo>
                <a:lnTo>
                  <a:pt x="2592" y="633"/>
                </a:lnTo>
                <a:lnTo>
                  <a:pt x="2592" y="633"/>
                </a:lnTo>
                <a:lnTo>
                  <a:pt x="2592" y="633"/>
                </a:lnTo>
                <a:lnTo>
                  <a:pt x="2594" y="633"/>
                </a:lnTo>
                <a:lnTo>
                  <a:pt x="2594" y="631"/>
                </a:lnTo>
                <a:lnTo>
                  <a:pt x="2594" y="631"/>
                </a:lnTo>
                <a:lnTo>
                  <a:pt x="2592" y="631"/>
                </a:lnTo>
                <a:lnTo>
                  <a:pt x="2590" y="633"/>
                </a:lnTo>
                <a:lnTo>
                  <a:pt x="2592" y="635"/>
                </a:lnTo>
                <a:lnTo>
                  <a:pt x="2592" y="635"/>
                </a:lnTo>
                <a:close/>
                <a:moveTo>
                  <a:pt x="2588" y="832"/>
                </a:moveTo>
                <a:lnTo>
                  <a:pt x="2588" y="832"/>
                </a:lnTo>
                <a:lnTo>
                  <a:pt x="2586" y="835"/>
                </a:lnTo>
                <a:lnTo>
                  <a:pt x="2586" y="835"/>
                </a:lnTo>
                <a:lnTo>
                  <a:pt x="2586" y="835"/>
                </a:lnTo>
                <a:lnTo>
                  <a:pt x="2590" y="837"/>
                </a:lnTo>
                <a:lnTo>
                  <a:pt x="2590" y="837"/>
                </a:lnTo>
                <a:lnTo>
                  <a:pt x="2590" y="835"/>
                </a:lnTo>
                <a:lnTo>
                  <a:pt x="2590" y="835"/>
                </a:lnTo>
                <a:lnTo>
                  <a:pt x="2592" y="835"/>
                </a:lnTo>
                <a:lnTo>
                  <a:pt x="2592" y="835"/>
                </a:lnTo>
                <a:lnTo>
                  <a:pt x="2592" y="832"/>
                </a:lnTo>
                <a:lnTo>
                  <a:pt x="2588" y="832"/>
                </a:lnTo>
                <a:close/>
                <a:moveTo>
                  <a:pt x="2565" y="663"/>
                </a:moveTo>
                <a:lnTo>
                  <a:pt x="2567" y="663"/>
                </a:lnTo>
                <a:lnTo>
                  <a:pt x="2567" y="665"/>
                </a:lnTo>
                <a:lnTo>
                  <a:pt x="2567" y="665"/>
                </a:lnTo>
                <a:lnTo>
                  <a:pt x="2569" y="665"/>
                </a:lnTo>
                <a:lnTo>
                  <a:pt x="2569" y="663"/>
                </a:lnTo>
                <a:lnTo>
                  <a:pt x="2569" y="663"/>
                </a:lnTo>
                <a:lnTo>
                  <a:pt x="2567" y="663"/>
                </a:lnTo>
                <a:lnTo>
                  <a:pt x="2567" y="663"/>
                </a:lnTo>
                <a:lnTo>
                  <a:pt x="2565" y="661"/>
                </a:lnTo>
                <a:lnTo>
                  <a:pt x="2565" y="661"/>
                </a:lnTo>
                <a:lnTo>
                  <a:pt x="2563" y="661"/>
                </a:lnTo>
                <a:lnTo>
                  <a:pt x="2565" y="663"/>
                </a:lnTo>
                <a:lnTo>
                  <a:pt x="2565" y="663"/>
                </a:lnTo>
                <a:close/>
                <a:moveTo>
                  <a:pt x="2573" y="663"/>
                </a:moveTo>
                <a:lnTo>
                  <a:pt x="2573" y="663"/>
                </a:lnTo>
                <a:lnTo>
                  <a:pt x="2571" y="663"/>
                </a:lnTo>
                <a:lnTo>
                  <a:pt x="2571" y="663"/>
                </a:lnTo>
                <a:lnTo>
                  <a:pt x="2569" y="663"/>
                </a:lnTo>
                <a:lnTo>
                  <a:pt x="2571" y="663"/>
                </a:lnTo>
                <a:lnTo>
                  <a:pt x="2573" y="663"/>
                </a:lnTo>
                <a:close/>
                <a:moveTo>
                  <a:pt x="2584" y="642"/>
                </a:moveTo>
                <a:lnTo>
                  <a:pt x="2584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4"/>
                </a:lnTo>
                <a:lnTo>
                  <a:pt x="2588" y="644"/>
                </a:lnTo>
                <a:lnTo>
                  <a:pt x="2588" y="644"/>
                </a:lnTo>
                <a:lnTo>
                  <a:pt x="2590" y="644"/>
                </a:lnTo>
                <a:lnTo>
                  <a:pt x="2590" y="644"/>
                </a:lnTo>
                <a:lnTo>
                  <a:pt x="2590" y="646"/>
                </a:lnTo>
                <a:lnTo>
                  <a:pt x="2588" y="648"/>
                </a:lnTo>
                <a:lnTo>
                  <a:pt x="2590" y="650"/>
                </a:lnTo>
                <a:lnTo>
                  <a:pt x="2590" y="650"/>
                </a:lnTo>
                <a:lnTo>
                  <a:pt x="2590" y="648"/>
                </a:lnTo>
                <a:lnTo>
                  <a:pt x="2590" y="646"/>
                </a:lnTo>
                <a:lnTo>
                  <a:pt x="2590" y="644"/>
                </a:lnTo>
                <a:lnTo>
                  <a:pt x="2590" y="644"/>
                </a:lnTo>
                <a:lnTo>
                  <a:pt x="2592" y="644"/>
                </a:lnTo>
                <a:lnTo>
                  <a:pt x="2592" y="642"/>
                </a:lnTo>
                <a:lnTo>
                  <a:pt x="2592" y="640"/>
                </a:lnTo>
                <a:lnTo>
                  <a:pt x="2592" y="637"/>
                </a:lnTo>
                <a:lnTo>
                  <a:pt x="2592" y="637"/>
                </a:lnTo>
                <a:lnTo>
                  <a:pt x="2592" y="637"/>
                </a:lnTo>
                <a:lnTo>
                  <a:pt x="2590" y="635"/>
                </a:lnTo>
                <a:lnTo>
                  <a:pt x="2590" y="637"/>
                </a:lnTo>
                <a:lnTo>
                  <a:pt x="2588" y="635"/>
                </a:lnTo>
                <a:lnTo>
                  <a:pt x="2590" y="633"/>
                </a:lnTo>
                <a:lnTo>
                  <a:pt x="2588" y="633"/>
                </a:lnTo>
                <a:lnTo>
                  <a:pt x="2588" y="633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7"/>
                </a:lnTo>
                <a:lnTo>
                  <a:pt x="2588" y="637"/>
                </a:lnTo>
                <a:lnTo>
                  <a:pt x="2588" y="640"/>
                </a:lnTo>
                <a:lnTo>
                  <a:pt x="2586" y="640"/>
                </a:lnTo>
                <a:lnTo>
                  <a:pt x="2586" y="640"/>
                </a:lnTo>
                <a:lnTo>
                  <a:pt x="2584" y="642"/>
                </a:lnTo>
                <a:lnTo>
                  <a:pt x="2584" y="642"/>
                </a:lnTo>
                <a:lnTo>
                  <a:pt x="2584" y="642"/>
                </a:lnTo>
                <a:close/>
                <a:moveTo>
                  <a:pt x="2560" y="669"/>
                </a:move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3" y="669"/>
                </a:lnTo>
                <a:lnTo>
                  <a:pt x="2565" y="669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69"/>
                </a:lnTo>
                <a:lnTo>
                  <a:pt x="2567" y="669"/>
                </a:lnTo>
                <a:lnTo>
                  <a:pt x="2567" y="669"/>
                </a:lnTo>
                <a:lnTo>
                  <a:pt x="2565" y="669"/>
                </a:lnTo>
                <a:lnTo>
                  <a:pt x="2563" y="669"/>
                </a:lnTo>
                <a:lnTo>
                  <a:pt x="2563" y="667"/>
                </a:lnTo>
                <a:lnTo>
                  <a:pt x="2565" y="667"/>
                </a:lnTo>
                <a:lnTo>
                  <a:pt x="2565" y="667"/>
                </a:lnTo>
                <a:lnTo>
                  <a:pt x="2563" y="667"/>
                </a:lnTo>
                <a:lnTo>
                  <a:pt x="2563" y="665"/>
                </a:lnTo>
                <a:lnTo>
                  <a:pt x="2560" y="665"/>
                </a:lnTo>
                <a:lnTo>
                  <a:pt x="2560" y="665"/>
                </a:lnTo>
                <a:lnTo>
                  <a:pt x="2558" y="667"/>
                </a:lnTo>
                <a:lnTo>
                  <a:pt x="2558" y="667"/>
                </a:lnTo>
                <a:lnTo>
                  <a:pt x="2558" y="669"/>
                </a:lnTo>
                <a:lnTo>
                  <a:pt x="2560" y="669"/>
                </a:lnTo>
                <a:close/>
                <a:moveTo>
                  <a:pt x="2569" y="858"/>
                </a:moveTo>
                <a:lnTo>
                  <a:pt x="2569" y="858"/>
                </a:lnTo>
                <a:lnTo>
                  <a:pt x="2571" y="858"/>
                </a:lnTo>
                <a:lnTo>
                  <a:pt x="2571" y="856"/>
                </a:lnTo>
                <a:lnTo>
                  <a:pt x="2571" y="856"/>
                </a:lnTo>
                <a:lnTo>
                  <a:pt x="2571" y="856"/>
                </a:lnTo>
                <a:lnTo>
                  <a:pt x="2569" y="858"/>
                </a:lnTo>
                <a:close/>
                <a:moveTo>
                  <a:pt x="2575" y="860"/>
                </a:moveTo>
                <a:lnTo>
                  <a:pt x="2575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9" y="862"/>
                </a:lnTo>
                <a:lnTo>
                  <a:pt x="2579" y="862"/>
                </a:lnTo>
                <a:lnTo>
                  <a:pt x="2577" y="860"/>
                </a:lnTo>
                <a:lnTo>
                  <a:pt x="2575" y="860"/>
                </a:lnTo>
                <a:close/>
                <a:moveTo>
                  <a:pt x="2516" y="709"/>
                </a:moveTo>
                <a:lnTo>
                  <a:pt x="2516" y="709"/>
                </a:lnTo>
                <a:lnTo>
                  <a:pt x="2514" y="709"/>
                </a:lnTo>
                <a:lnTo>
                  <a:pt x="2514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09"/>
                </a:lnTo>
                <a:lnTo>
                  <a:pt x="2516" y="709"/>
                </a:lnTo>
                <a:close/>
                <a:moveTo>
                  <a:pt x="2521" y="734"/>
                </a:moveTo>
                <a:lnTo>
                  <a:pt x="2521" y="734"/>
                </a:lnTo>
                <a:lnTo>
                  <a:pt x="2523" y="730"/>
                </a:lnTo>
                <a:lnTo>
                  <a:pt x="2525" y="728"/>
                </a:lnTo>
                <a:lnTo>
                  <a:pt x="2525" y="728"/>
                </a:lnTo>
                <a:lnTo>
                  <a:pt x="2523" y="728"/>
                </a:lnTo>
                <a:lnTo>
                  <a:pt x="2521" y="730"/>
                </a:lnTo>
                <a:lnTo>
                  <a:pt x="2521" y="730"/>
                </a:lnTo>
                <a:lnTo>
                  <a:pt x="2521" y="730"/>
                </a:lnTo>
                <a:lnTo>
                  <a:pt x="2523" y="730"/>
                </a:lnTo>
                <a:lnTo>
                  <a:pt x="2521" y="732"/>
                </a:lnTo>
                <a:lnTo>
                  <a:pt x="2521" y="732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close/>
                <a:moveTo>
                  <a:pt x="2516" y="696"/>
                </a:moveTo>
                <a:lnTo>
                  <a:pt x="2516" y="696"/>
                </a:lnTo>
                <a:lnTo>
                  <a:pt x="2514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700"/>
                </a:lnTo>
                <a:lnTo>
                  <a:pt x="2512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2"/>
                </a:lnTo>
                <a:lnTo>
                  <a:pt x="2514" y="702"/>
                </a:lnTo>
                <a:lnTo>
                  <a:pt x="2516" y="705"/>
                </a:lnTo>
                <a:lnTo>
                  <a:pt x="2516" y="705"/>
                </a:lnTo>
                <a:lnTo>
                  <a:pt x="2516" y="707"/>
                </a:lnTo>
                <a:lnTo>
                  <a:pt x="2519" y="707"/>
                </a:lnTo>
                <a:lnTo>
                  <a:pt x="2521" y="705"/>
                </a:lnTo>
                <a:lnTo>
                  <a:pt x="2521" y="709"/>
                </a:lnTo>
                <a:lnTo>
                  <a:pt x="2521" y="709"/>
                </a:lnTo>
                <a:lnTo>
                  <a:pt x="2521" y="709"/>
                </a:lnTo>
                <a:lnTo>
                  <a:pt x="2523" y="709"/>
                </a:lnTo>
                <a:lnTo>
                  <a:pt x="2523" y="707"/>
                </a:lnTo>
                <a:lnTo>
                  <a:pt x="2525" y="707"/>
                </a:lnTo>
                <a:lnTo>
                  <a:pt x="2525" y="705"/>
                </a:lnTo>
                <a:lnTo>
                  <a:pt x="2525" y="705"/>
                </a:lnTo>
                <a:lnTo>
                  <a:pt x="2525" y="705"/>
                </a:lnTo>
                <a:lnTo>
                  <a:pt x="2523" y="705"/>
                </a:lnTo>
                <a:lnTo>
                  <a:pt x="2521" y="705"/>
                </a:lnTo>
                <a:lnTo>
                  <a:pt x="2519" y="705"/>
                </a:lnTo>
                <a:lnTo>
                  <a:pt x="2519" y="702"/>
                </a:lnTo>
                <a:lnTo>
                  <a:pt x="2519" y="702"/>
                </a:lnTo>
                <a:lnTo>
                  <a:pt x="2519" y="700"/>
                </a:lnTo>
                <a:lnTo>
                  <a:pt x="2519" y="700"/>
                </a:lnTo>
                <a:lnTo>
                  <a:pt x="2519" y="700"/>
                </a:lnTo>
                <a:lnTo>
                  <a:pt x="2519" y="698"/>
                </a:lnTo>
                <a:lnTo>
                  <a:pt x="2516" y="696"/>
                </a:lnTo>
                <a:lnTo>
                  <a:pt x="2516" y="696"/>
                </a:lnTo>
                <a:close/>
                <a:moveTo>
                  <a:pt x="2531" y="740"/>
                </a:moveTo>
                <a:lnTo>
                  <a:pt x="2531" y="740"/>
                </a:lnTo>
                <a:lnTo>
                  <a:pt x="2533" y="740"/>
                </a:lnTo>
                <a:lnTo>
                  <a:pt x="2533" y="740"/>
                </a:lnTo>
                <a:lnTo>
                  <a:pt x="2533" y="738"/>
                </a:lnTo>
                <a:lnTo>
                  <a:pt x="2533" y="736"/>
                </a:lnTo>
                <a:lnTo>
                  <a:pt x="2533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29" y="736"/>
                </a:lnTo>
                <a:lnTo>
                  <a:pt x="2529" y="738"/>
                </a:lnTo>
                <a:lnTo>
                  <a:pt x="2531" y="740"/>
                </a:lnTo>
                <a:lnTo>
                  <a:pt x="2531" y="740"/>
                </a:lnTo>
                <a:close/>
                <a:moveTo>
                  <a:pt x="2516" y="723"/>
                </a:moveTo>
                <a:lnTo>
                  <a:pt x="2516" y="723"/>
                </a:lnTo>
                <a:lnTo>
                  <a:pt x="2516" y="723"/>
                </a:lnTo>
                <a:lnTo>
                  <a:pt x="2519" y="723"/>
                </a:lnTo>
                <a:lnTo>
                  <a:pt x="2525" y="723"/>
                </a:lnTo>
                <a:lnTo>
                  <a:pt x="2525" y="719"/>
                </a:lnTo>
                <a:lnTo>
                  <a:pt x="2523" y="719"/>
                </a:lnTo>
                <a:lnTo>
                  <a:pt x="2521" y="719"/>
                </a:lnTo>
                <a:lnTo>
                  <a:pt x="2521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6" y="717"/>
                </a:lnTo>
                <a:lnTo>
                  <a:pt x="2516" y="717"/>
                </a:lnTo>
                <a:lnTo>
                  <a:pt x="2516" y="719"/>
                </a:lnTo>
                <a:lnTo>
                  <a:pt x="2516" y="719"/>
                </a:lnTo>
                <a:lnTo>
                  <a:pt x="2519" y="719"/>
                </a:lnTo>
                <a:lnTo>
                  <a:pt x="2519" y="723"/>
                </a:lnTo>
                <a:lnTo>
                  <a:pt x="2516" y="723"/>
                </a:lnTo>
                <a:close/>
                <a:moveTo>
                  <a:pt x="2542" y="782"/>
                </a:moveTo>
                <a:lnTo>
                  <a:pt x="2542" y="784"/>
                </a:lnTo>
                <a:lnTo>
                  <a:pt x="2544" y="786"/>
                </a:lnTo>
                <a:lnTo>
                  <a:pt x="2544" y="786"/>
                </a:lnTo>
                <a:lnTo>
                  <a:pt x="2544" y="786"/>
                </a:lnTo>
                <a:lnTo>
                  <a:pt x="2546" y="786"/>
                </a:lnTo>
                <a:lnTo>
                  <a:pt x="2548" y="786"/>
                </a:lnTo>
                <a:lnTo>
                  <a:pt x="2548" y="784"/>
                </a:lnTo>
                <a:lnTo>
                  <a:pt x="2550" y="784"/>
                </a:lnTo>
                <a:lnTo>
                  <a:pt x="2548" y="784"/>
                </a:lnTo>
                <a:lnTo>
                  <a:pt x="2548" y="784"/>
                </a:lnTo>
                <a:lnTo>
                  <a:pt x="2546" y="782"/>
                </a:lnTo>
                <a:lnTo>
                  <a:pt x="2544" y="782"/>
                </a:lnTo>
                <a:lnTo>
                  <a:pt x="2542" y="782"/>
                </a:lnTo>
                <a:close/>
                <a:moveTo>
                  <a:pt x="2544" y="761"/>
                </a:moveTo>
                <a:lnTo>
                  <a:pt x="2544" y="761"/>
                </a:lnTo>
                <a:lnTo>
                  <a:pt x="2542" y="763"/>
                </a:lnTo>
                <a:lnTo>
                  <a:pt x="2542" y="765"/>
                </a:lnTo>
                <a:lnTo>
                  <a:pt x="2540" y="765"/>
                </a:lnTo>
                <a:lnTo>
                  <a:pt x="2540" y="767"/>
                </a:lnTo>
                <a:lnTo>
                  <a:pt x="2537" y="770"/>
                </a:lnTo>
                <a:lnTo>
                  <a:pt x="2540" y="770"/>
                </a:lnTo>
                <a:lnTo>
                  <a:pt x="2540" y="767"/>
                </a:lnTo>
                <a:lnTo>
                  <a:pt x="2542" y="770"/>
                </a:lnTo>
                <a:lnTo>
                  <a:pt x="2544" y="765"/>
                </a:lnTo>
                <a:lnTo>
                  <a:pt x="2544" y="765"/>
                </a:lnTo>
                <a:lnTo>
                  <a:pt x="2546" y="765"/>
                </a:lnTo>
                <a:lnTo>
                  <a:pt x="2544" y="763"/>
                </a:lnTo>
                <a:lnTo>
                  <a:pt x="2544" y="761"/>
                </a:lnTo>
                <a:close/>
                <a:moveTo>
                  <a:pt x="2516" y="738"/>
                </a:moveTo>
                <a:lnTo>
                  <a:pt x="2516" y="738"/>
                </a:lnTo>
                <a:lnTo>
                  <a:pt x="2519" y="736"/>
                </a:lnTo>
                <a:lnTo>
                  <a:pt x="2521" y="736"/>
                </a:lnTo>
                <a:lnTo>
                  <a:pt x="2521" y="736"/>
                </a:lnTo>
                <a:lnTo>
                  <a:pt x="2519" y="734"/>
                </a:lnTo>
                <a:lnTo>
                  <a:pt x="2519" y="732"/>
                </a:lnTo>
                <a:lnTo>
                  <a:pt x="2519" y="732"/>
                </a:lnTo>
                <a:lnTo>
                  <a:pt x="2516" y="734"/>
                </a:lnTo>
                <a:lnTo>
                  <a:pt x="2516" y="732"/>
                </a:lnTo>
                <a:lnTo>
                  <a:pt x="2514" y="732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6"/>
                </a:lnTo>
                <a:lnTo>
                  <a:pt x="2514" y="736"/>
                </a:lnTo>
                <a:lnTo>
                  <a:pt x="2514" y="736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6"/>
                </a:lnTo>
                <a:lnTo>
                  <a:pt x="2516" y="736"/>
                </a:lnTo>
                <a:lnTo>
                  <a:pt x="2516" y="738"/>
                </a:lnTo>
                <a:lnTo>
                  <a:pt x="2516" y="738"/>
                </a:lnTo>
                <a:close/>
                <a:moveTo>
                  <a:pt x="2512" y="717"/>
                </a:moveTo>
                <a:lnTo>
                  <a:pt x="2510" y="717"/>
                </a:lnTo>
                <a:lnTo>
                  <a:pt x="2510" y="719"/>
                </a:lnTo>
                <a:lnTo>
                  <a:pt x="2512" y="719"/>
                </a:lnTo>
                <a:lnTo>
                  <a:pt x="2512" y="717"/>
                </a:lnTo>
                <a:lnTo>
                  <a:pt x="2514" y="717"/>
                </a:lnTo>
                <a:lnTo>
                  <a:pt x="2514" y="717"/>
                </a:lnTo>
                <a:lnTo>
                  <a:pt x="2512" y="717"/>
                </a:lnTo>
                <a:close/>
                <a:moveTo>
                  <a:pt x="2661" y="816"/>
                </a:moveTo>
                <a:lnTo>
                  <a:pt x="2663" y="816"/>
                </a:lnTo>
                <a:lnTo>
                  <a:pt x="2665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4"/>
                </a:lnTo>
                <a:lnTo>
                  <a:pt x="2663" y="814"/>
                </a:lnTo>
                <a:lnTo>
                  <a:pt x="2661" y="814"/>
                </a:lnTo>
                <a:lnTo>
                  <a:pt x="2661" y="814"/>
                </a:lnTo>
                <a:lnTo>
                  <a:pt x="2661" y="816"/>
                </a:lnTo>
                <a:close/>
                <a:moveTo>
                  <a:pt x="2764" y="166"/>
                </a:moveTo>
                <a:lnTo>
                  <a:pt x="2764" y="168"/>
                </a:lnTo>
                <a:lnTo>
                  <a:pt x="2768" y="174"/>
                </a:lnTo>
                <a:lnTo>
                  <a:pt x="2770" y="174"/>
                </a:lnTo>
                <a:lnTo>
                  <a:pt x="2772" y="174"/>
                </a:lnTo>
                <a:lnTo>
                  <a:pt x="2776" y="176"/>
                </a:lnTo>
                <a:lnTo>
                  <a:pt x="2778" y="178"/>
                </a:lnTo>
                <a:lnTo>
                  <a:pt x="2780" y="180"/>
                </a:lnTo>
                <a:lnTo>
                  <a:pt x="2783" y="180"/>
                </a:lnTo>
                <a:lnTo>
                  <a:pt x="2783" y="178"/>
                </a:lnTo>
                <a:lnTo>
                  <a:pt x="2780" y="176"/>
                </a:lnTo>
                <a:lnTo>
                  <a:pt x="2780" y="174"/>
                </a:lnTo>
                <a:lnTo>
                  <a:pt x="2778" y="174"/>
                </a:lnTo>
                <a:lnTo>
                  <a:pt x="2776" y="172"/>
                </a:lnTo>
                <a:lnTo>
                  <a:pt x="2774" y="170"/>
                </a:lnTo>
                <a:lnTo>
                  <a:pt x="2770" y="170"/>
                </a:lnTo>
                <a:lnTo>
                  <a:pt x="2770" y="168"/>
                </a:lnTo>
                <a:lnTo>
                  <a:pt x="2770" y="168"/>
                </a:lnTo>
                <a:lnTo>
                  <a:pt x="2768" y="166"/>
                </a:lnTo>
                <a:lnTo>
                  <a:pt x="2770" y="166"/>
                </a:lnTo>
                <a:lnTo>
                  <a:pt x="2768" y="164"/>
                </a:lnTo>
                <a:lnTo>
                  <a:pt x="2766" y="162"/>
                </a:lnTo>
                <a:lnTo>
                  <a:pt x="2764" y="159"/>
                </a:lnTo>
                <a:lnTo>
                  <a:pt x="2762" y="159"/>
                </a:lnTo>
                <a:lnTo>
                  <a:pt x="2762" y="162"/>
                </a:lnTo>
                <a:lnTo>
                  <a:pt x="2762" y="164"/>
                </a:lnTo>
                <a:lnTo>
                  <a:pt x="2764" y="166"/>
                </a:lnTo>
                <a:close/>
                <a:moveTo>
                  <a:pt x="2808" y="457"/>
                </a:moveTo>
                <a:lnTo>
                  <a:pt x="2808" y="457"/>
                </a:lnTo>
                <a:lnTo>
                  <a:pt x="2806" y="457"/>
                </a:lnTo>
                <a:lnTo>
                  <a:pt x="2804" y="457"/>
                </a:lnTo>
                <a:lnTo>
                  <a:pt x="2801" y="459"/>
                </a:lnTo>
                <a:lnTo>
                  <a:pt x="2801" y="459"/>
                </a:lnTo>
                <a:lnTo>
                  <a:pt x="2801" y="459"/>
                </a:lnTo>
                <a:lnTo>
                  <a:pt x="2799" y="459"/>
                </a:lnTo>
                <a:lnTo>
                  <a:pt x="2799" y="461"/>
                </a:lnTo>
                <a:lnTo>
                  <a:pt x="2799" y="463"/>
                </a:lnTo>
                <a:lnTo>
                  <a:pt x="2801" y="463"/>
                </a:lnTo>
                <a:lnTo>
                  <a:pt x="2801" y="463"/>
                </a:lnTo>
                <a:lnTo>
                  <a:pt x="2801" y="461"/>
                </a:lnTo>
                <a:lnTo>
                  <a:pt x="2801" y="461"/>
                </a:lnTo>
                <a:lnTo>
                  <a:pt x="2804" y="461"/>
                </a:lnTo>
                <a:lnTo>
                  <a:pt x="2804" y="461"/>
                </a:lnTo>
                <a:lnTo>
                  <a:pt x="2806" y="461"/>
                </a:lnTo>
                <a:lnTo>
                  <a:pt x="2808" y="461"/>
                </a:lnTo>
                <a:lnTo>
                  <a:pt x="2808" y="459"/>
                </a:lnTo>
                <a:lnTo>
                  <a:pt x="2810" y="459"/>
                </a:lnTo>
                <a:lnTo>
                  <a:pt x="2812" y="459"/>
                </a:lnTo>
                <a:lnTo>
                  <a:pt x="2812" y="457"/>
                </a:lnTo>
                <a:lnTo>
                  <a:pt x="2812" y="457"/>
                </a:lnTo>
                <a:lnTo>
                  <a:pt x="2812" y="457"/>
                </a:lnTo>
                <a:lnTo>
                  <a:pt x="2810" y="457"/>
                </a:lnTo>
                <a:lnTo>
                  <a:pt x="2808" y="457"/>
                </a:lnTo>
                <a:close/>
                <a:moveTo>
                  <a:pt x="2594" y="631"/>
                </a:moveTo>
                <a:lnTo>
                  <a:pt x="2596" y="631"/>
                </a:lnTo>
                <a:lnTo>
                  <a:pt x="2596" y="631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31"/>
                </a:lnTo>
                <a:lnTo>
                  <a:pt x="2594" y="631"/>
                </a:lnTo>
                <a:lnTo>
                  <a:pt x="2594" y="631"/>
                </a:lnTo>
                <a:close/>
                <a:moveTo>
                  <a:pt x="2791" y="512"/>
                </a:moveTo>
                <a:lnTo>
                  <a:pt x="2793" y="512"/>
                </a:lnTo>
                <a:lnTo>
                  <a:pt x="2793" y="512"/>
                </a:lnTo>
                <a:lnTo>
                  <a:pt x="2791" y="512"/>
                </a:lnTo>
                <a:lnTo>
                  <a:pt x="2789" y="512"/>
                </a:lnTo>
                <a:lnTo>
                  <a:pt x="2789" y="512"/>
                </a:lnTo>
                <a:lnTo>
                  <a:pt x="2787" y="514"/>
                </a:lnTo>
                <a:lnTo>
                  <a:pt x="2787" y="514"/>
                </a:lnTo>
                <a:lnTo>
                  <a:pt x="2789" y="514"/>
                </a:lnTo>
                <a:lnTo>
                  <a:pt x="2791" y="512"/>
                </a:lnTo>
                <a:close/>
                <a:moveTo>
                  <a:pt x="2791" y="510"/>
                </a:moveTo>
                <a:lnTo>
                  <a:pt x="2791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7" y="510"/>
                </a:lnTo>
                <a:lnTo>
                  <a:pt x="2787" y="510"/>
                </a:lnTo>
                <a:lnTo>
                  <a:pt x="2787" y="512"/>
                </a:lnTo>
                <a:lnTo>
                  <a:pt x="2787" y="510"/>
                </a:lnTo>
                <a:lnTo>
                  <a:pt x="2791" y="510"/>
                </a:lnTo>
                <a:lnTo>
                  <a:pt x="2791" y="510"/>
                </a:lnTo>
                <a:close/>
                <a:moveTo>
                  <a:pt x="2797" y="461"/>
                </a:moveTo>
                <a:lnTo>
                  <a:pt x="2795" y="463"/>
                </a:lnTo>
                <a:lnTo>
                  <a:pt x="2795" y="466"/>
                </a:lnTo>
                <a:lnTo>
                  <a:pt x="2793" y="468"/>
                </a:lnTo>
                <a:lnTo>
                  <a:pt x="2795" y="466"/>
                </a:lnTo>
                <a:lnTo>
                  <a:pt x="2797" y="466"/>
                </a:lnTo>
                <a:lnTo>
                  <a:pt x="2797" y="463"/>
                </a:lnTo>
                <a:lnTo>
                  <a:pt x="2797" y="463"/>
                </a:lnTo>
                <a:lnTo>
                  <a:pt x="2797" y="461"/>
                </a:lnTo>
                <a:lnTo>
                  <a:pt x="2797" y="461"/>
                </a:lnTo>
                <a:close/>
                <a:moveTo>
                  <a:pt x="2820" y="443"/>
                </a:moveTo>
                <a:lnTo>
                  <a:pt x="2820" y="443"/>
                </a:lnTo>
                <a:lnTo>
                  <a:pt x="2818" y="443"/>
                </a:lnTo>
                <a:lnTo>
                  <a:pt x="2818" y="445"/>
                </a:lnTo>
                <a:lnTo>
                  <a:pt x="2816" y="445"/>
                </a:lnTo>
                <a:lnTo>
                  <a:pt x="2816" y="447"/>
                </a:lnTo>
                <a:lnTo>
                  <a:pt x="2818" y="447"/>
                </a:lnTo>
                <a:lnTo>
                  <a:pt x="2820" y="447"/>
                </a:lnTo>
                <a:lnTo>
                  <a:pt x="2820" y="447"/>
                </a:lnTo>
                <a:lnTo>
                  <a:pt x="2822" y="447"/>
                </a:lnTo>
                <a:lnTo>
                  <a:pt x="2822" y="447"/>
                </a:lnTo>
                <a:lnTo>
                  <a:pt x="2822" y="449"/>
                </a:lnTo>
                <a:lnTo>
                  <a:pt x="2824" y="449"/>
                </a:lnTo>
                <a:lnTo>
                  <a:pt x="2829" y="449"/>
                </a:lnTo>
                <a:lnTo>
                  <a:pt x="2831" y="447"/>
                </a:lnTo>
                <a:lnTo>
                  <a:pt x="2831" y="445"/>
                </a:lnTo>
                <a:lnTo>
                  <a:pt x="2831" y="443"/>
                </a:lnTo>
                <a:lnTo>
                  <a:pt x="2829" y="440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40"/>
                </a:lnTo>
                <a:lnTo>
                  <a:pt x="2822" y="440"/>
                </a:lnTo>
                <a:lnTo>
                  <a:pt x="2822" y="440"/>
                </a:lnTo>
                <a:lnTo>
                  <a:pt x="2822" y="443"/>
                </a:lnTo>
                <a:lnTo>
                  <a:pt x="2822" y="443"/>
                </a:lnTo>
                <a:lnTo>
                  <a:pt x="2820" y="443"/>
                </a:lnTo>
                <a:close/>
                <a:moveTo>
                  <a:pt x="2873" y="426"/>
                </a:moveTo>
                <a:lnTo>
                  <a:pt x="2875" y="424"/>
                </a:lnTo>
                <a:lnTo>
                  <a:pt x="2879" y="424"/>
                </a:lnTo>
                <a:lnTo>
                  <a:pt x="2881" y="424"/>
                </a:lnTo>
                <a:lnTo>
                  <a:pt x="2881" y="422"/>
                </a:lnTo>
                <a:lnTo>
                  <a:pt x="2881" y="419"/>
                </a:lnTo>
                <a:lnTo>
                  <a:pt x="2883" y="419"/>
                </a:lnTo>
                <a:lnTo>
                  <a:pt x="2885" y="417"/>
                </a:lnTo>
                <a:lnTo>
                  <a:pt x="2885" y="417"/>
                </a:lnTo>
                <a:lnTo>
                  <a:pt x="2887" y="417"/>
                </a:lnTo>
                <a:lnTo>
                  <a:pt x="2889" y="415"/>
                </a:lnTo>
                <a:lnTo>
                  <a:pt x="2892" y="413"/>
                </a:lnTo>
                <a:lnTo>
                  <a:pt x="2892" y="413"/>
                </a:lnTo>
                <a:lnTo>
                  <a:pt x="2889" y="411"/>
                </a:lnTo>
                <a:lnTo>
                  <a:pt x="2889" y="411"/>
                </a:lnTo>
                <a:lnTo>
                  <a:pt x="2889" y="413"/>
                </a:lnTo>
                <a:lnTo>
                  <a:pt x="2887" y="413"/>
                </a:lnTo>
                <a:lnTo>
                  <a:pt x="2887" y="411"/>
                </a:lnTo>
                <a:lnTo>
                  <a:pt x="2887" y="409"/>
                </a:lnTo>
                <a:lnTo>
                  <a:pt x="2885" y="407"/>
                </a:lnTo>
                <a:lnTo>
                  <a:pt x="2885" y="407"/>
                </a:lnTo>
                <a:lnTo>
                  <a:pt x="2883" y="409"/>
                </a:lnTo>
                <a:lnTo>
                  <a:pt x="2883" y="409"/>
                </a:lnTo>
                <a:lnTo>
                  <a:pt x="2883" y="411"/>
                </a:lnTo>
                <a:lnTo>
                  <a:pt x="2883" y="411"/>
                </a:lnTo>
                <a:lnTo>
                  <a:pt x="2883" y="411"/>
                </a:lnTo>
                <a:lnTo>
                  <a:pt x="2881" y="413"/>
                </a:lnTo>
                <a:lnTo>
                  <a:pt x="2881" y="413"/>
                </a:lnTo>
                <a:lnTo>
                  <a:pt x="2879" y="415"/>
                </a:lnTo>
                <a:lnTo>
                  <a:pt x="2879" y="417"/>
                </a:lnTo>
                <a:lnTo>
                  <a:pt x="2879" y="417"/>
                </a:lnTo>
                <a:lnTo>
                  <a:pt x="2879" y="419"/>
                </a:lnTo>
                <a:lnTo>
                  <a:pt x="2877" y="417"/>
                </a:lnTo>
                <a:lnTo>
                  <a:pt x="2877" y="417"/>
                </a:lnTo>
                <a:lnTo>
                  <a:pt x="2877" y="419"/>
                </a:lnTo>
                <a:lnTo>
                  <a:pt x="2875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22"/>
                </a:lnTo>
                <a:lnTo>
                  <a:pt x="2873" y="422"/>
                </a:lnTo>
                <a:lnTo>
                  <a:pt x="2871" y="422"/>
                </a:lnTo>
                <a:lnTo>
                  <a:pt x="2868" y="424"/>
                </a:lnTo>
                <a:lnTo>
                  <a:pt x="2871" y="424"/>
                </a:lnTo>
                <a:lnTo>
                  <a:pt x="2873" y="426"/>
                </a:lnTo>
                <a:close/>
                <a:moveTo>
                  <a:pt x="2885" y="296"/>
                </a:moveTo>
                <a:lnTo>
                  <a:pt x="2885" y="294"/>
                </a:lnTo>
                <a:lnTo>
                  <a:pt x="2887" y="294"/>
                </a:lnTo>
                <a:lnTo>
                  <a:pt x="2887" y="292"/>
                </a:lnTo>
                <a:lnTo>
                  <a:pt x="2885" y="292"/>
                </a:lnTo>
                <a:lnTo>
                  <a:pt x="2881" y="292"/>
                </a:lnTo>
                <a:lnTo>
                  <a:pt x="2881" y="292"/>
                </a:lnTo>
                <a:lnTo>
                  <a:pt x="2881" y="294"/>
                </a:lnTo>
                <a:lnTo>
                  <a:pt x="2885" y="296"/>
                </a:lnTo>
                <a:close/>
                <a:moveTo>
                  <a:pt x="2894" y="409"/>
                </a:moveTo>
                <a:lnTo>
                  <a:pt x="2894" y="411"/>
                </a:lnTo>
                <a:lnTo>
                  <a:pt x="2894" y="411"/>
                </a:lnTo>
                <a:lnTo>
                  <a:pt x="2896" y="411"/>
                </a:lnTo>
                <a:lnTo>
                  <a:pt x="2898" y="411"/>
                </a:lnTo>
                <a:lnTo>
                  <a:pt x="2898" y="411"/>
                </a:lnTo>
                <a:lnTo>
                  <a:pt x="2898" y="409"/>
                </a:lnTo>
                <a:lnTo>
                  <a:pt x="2898" y="409"/>
                </a:lnTo>
                <a:lnTo>
                  <a:pt x="2896" y="407"/>
                </a:lnTo>
                <a:lnTo>
                  <a:pt x="2896" y="407"/>
                </a:lnTo>
                <a:lnTo>
                  <a:pt x="2896" y="407"/>
                </a:lnTo>
                <a:lnTo>
                  <a:pt x="2894" y="407"/>
                </a:lnTo>
                <a:lnTo>
                  <a:pt x="2894" y="405"/>
                </a:lnTo>
                <a:lnTo>
                  <a:pt x="2892" y="407"/>
                </a:lnTo>
                <a:lnTo>
                  <a:pt x="2892" y="407"/>
                </a:lnTo>
                <a:lnTo>
                  <a:pt x="2894" y="409"/>
                </a:lnTo>
                <a:close/>
                <a:moveTo>
                  <a:pt x="2814" y="459"/>
                </a:moveTo>
                <a:lnTo>
                  <a:pt x="2816" y="459"/>
                </a:lnTo>
                <a:lnTo>
                  <a:pt x="2820" y="459"/>
                </a:lnTo>
                <a:lnTo>
                  <a:pt x="2824" y="455"/>
                </a:lnTo>
                <a:lnTo>
                  <a:pt x="2827" y="457"/>
                </a:lnTo>
                <a:lnTo>
                  <a:pt x="2827" y="455"/>
                </a:lnTo>
                <a:lnTo>
                  <a:pt x="2829" y="455"/>
                </a:lnTo>
                <a:lnTo>
                  <a:pt x="2829" y="453"/>
                </a:lnTo>
                <a:lnTo>
                  <a:pt x="2831" y="453"/>
                </a:lnTo>
                <a:lnTo>
                  <a:pt x="2831" y="455"/>
                </a:lnTo>
                <a:lnTo>
                  <a:pt x="2831" y="455"/>
                </a:lnTo>
                <a:lnTo>
                  <a:pt x="2835" y="455"/>
                </a:lnTo>
                <a:lnTo>
                  <a:pt x="2837" y="453"/>
                </a:lnTo>
                <a:lnTo>
                  <a:pt x="2837" y="453"/>
                </a:lnTo>
                <a:lnTo>
                  <a:pt x="2837" y="453"/>
                </a:lnTo>
                <a:lnTo>
                  <a:pt x="2839" y="453"/>
                </a:lnTo>
                <a:lnTo>
                  <a:pt x="2839" y="453"/>
                </a:lnTo>
                <a:lnTo>
                  <a:pt x="2841" y="451"/>
                </a:lnTo>
                <a:lnTo>
                  <a:pt x="2843" y="449"/>
                </a:lnTo>
                <a:lnTo>
                  <a:pt x="2845" y="449"/>
                </a:lnTo>
                <a:lnTo>
                  <a:pt x="2848" y="447"/>
                </a:lnTo>
                <a:lnTo>
                  <a:pt x="2848" y="445"/>
                </a:lnTo>
                <a:lnTo>
                  <a:pt x="2845" y="443"/>
                </a:lnTo>
                <a:lnTo>
                  <a:pt x="2845" y="443"/>
                </a:lnTo>
                <a:lnTo>
                  <a:pt x="2843" y="440"/>
                </a:lnTo>
                <a:lnTo>
                  <a:pt x="2843" y="443"/>
                </a:lnTo>
                <a:lnTo>
                  <a:pt x="2843" y="443"/>
                </a:lnTo>
                <a:lnTo>
                  <a:pt x="2841" y="443"/>
                </a:lnTo>
                <a:lnTo>
                  <a:pt x="2841" y="443"/>
                </a:lnTo>
                <a:lnTo>
                  <a:pt x="2841" y="445"/>
                </a:lnTo>
                <a:lnTo>
                  <a:pt x="2841" y="445"/>
                </a:lnTo>
                <a:lnTo>
                  <a:pt x="2841" y="447"/>
                </a:lnTo>
                <a:lnTo>
                  <a:pt x="2839" y="447"/>
                </a:lnTo>
                <a:lnTo>
                  <a:pt x="2837" y="449"/>
                </a:lnTo>
                <a:lnTo>
                  <a:pt x="2837" y="449"/>
                </a:lnTo>
                <a:lnTo>
                  <a:pt x="2837" y="449"/>
                </a:lnTo>
                <a:lnTo>
                  <a:pt x="2839" y="445"/>
                </a:lnTo>
                <a:lnTo>
                  <a:pt x="2839" y="443"/>
                </a:lnTo>
                <a:lnTo>
                  <a:pt x="2839" y="440"/>
                </a:lnTo>
                <a:lnTo>
                  <a:pt x="2837" y="438"/>
                </a:lnTo>
                <a:lnTo>
                  <a:pt x="2837" y="438"/>
                </a:lnTo>
                <a:lnTo>
                  <a:pt x="2839" y="436"/>
                </a:lnTo>
                <a:lnTo>
                  <a:pt x="2841" y="432"/>
                </a:lnTo>
                <a:lnTo>
                  <a:pt x="2841" y="432"/>
                </a:lnTo>
                <a:lnTo>
                  <a:pt x="2841" y="430"/>
                </a:lnTo>
                <a:lnTo>
                  <a:pt x="2839" y="430"/>
                </a:lnTo>
                <a:lnTo>
                  <a:pt x="2837" y="432"/>
                </a:lnTo>
                <a:lnTo>
                  <a:pt x="2835" y="434"/>
                </a:lnTo>
                <a:lnTo>
                  <a:pt x="2835" y="434"/>
                </a:lnTo>
                <a:lnTo>
                  <a:pt x="2833" y="436"/>
                </a:lnTo>
                <a:lnTo>
                  <a:pt x="2831" y="438"/>
                </a:lnTo>
                <a:lnTo>
                  <a:pt x="2831" y="440"/>
                </a:lnTo>
                <a:lnTo>
                  <a:pt x="2833" y="440"/>
                </a:lnTo>
                <a:lnTo>
                  <a:pt x="2833" y="440"/>
                </a:lnTo>
                <a:lnTo>
                  <a:pt x="2833" y="443"/>
                </a:lnTo>
                <a:lnTo>
                  <a:pt x="2831" y="449"/>
                </a:lnTo>
                <a:lnTo>
                  <a:pt x="2827" y="453"/>
                </a:lnTo>
                <a:lnTo>
                  <a:pt x="2818" y="453"/>
                </a:lnTo>
                <a:lnTo>
                  <a:pt x="2816" y="455"/>
                </a:lnTo>
                <a:lnTo>
                  <a:pt x="2814" y="457"/>
                </a:lnTo>
                <a:lnTo>
                  <a:pt x="2814" y="459"/>
                </a:lnTo>
                <a:close/>
                <a:moveTo>
                  <a:pt x="2680" y="784"/>
                </a:moveTo>
                <a:lnTo>
                  <a:pt x="2682" y="784"/>
                </a:lnTo>
                <a:lnTo>
                  <a:pt x="2680" y="784"/>
                </a:lnTo>
                <a:lnTo>
                  <a:pt x="2678" y="784"/>
                </a:lnTo>
                <a:lnTo>
                  <a:pt x="2680" y="784"/>
                </a:lnTo>
                <a:close/>
                <a:moveTo>
                  <a:pt x="2680" y="637"/>
                </a:moveTo>
                <a:lnTo>
                  <a:pt x="2680" y="637"/>
                </a:lnTo>
                <a:lnTo>
                  <a:pt x="2680" y="637"/>
                </a:lnTo>
                <a:lnTo>
                  <a:pt x="2680" y="637"/>
                </a:lnTo>
                <a:lnTo>
                  <a:pt x="2680" y="640"/>
                </a:lnTo>
                <a:lnTo>
                  <a:pt x="2680" y="642"/>
                </a:lnTo>
                <a:lnTo>
                  <a:pt x="2680" y="642"/>
                </a:lnTo>
                <a:lnTo>
                  <a:pt x="2680" y="642"/>
                </a:lnTo>
                <a:lnTo>
                  <a:pt x="2682" y="644"/>
                </a:lnTo>
                <a:lnTo>
                  <a:pt x="2682" y="640"/>
                </a:lnTo>
                <a:lnTo>
                  <a:pt x="2680" y="637"/>
                </a:lnTo>
                <a:close/>
                <a:moveTo>
                  <a:pt x="2678" y="791"/>
                </a:moveTo>
                <a:lnTo>
                  <a:pt x="2678" y="788"/>
                </a:lnTo>
                <a:lnTo>
                  <a:pt x="2678" y="786"/>
                </a:lnTo>
                <a:lnTo>
                  <a:pt x="2676" y="788"/>
                </a:lnTo>
                <a:lnTo>
                  <a:pt x="2676" y="788"/>
                </a:lnTo>
                <a:lnTo>
                  <a:pt x="2676" y="788"/>
                </a:lnTo>
                <a:lnTo>
                  <a:pt x="2678" y="791"/>
                </a:lnTo>
                <a:close/>
                <a:moveTo>
                  <a:pt x="2510" y="682"/>
                </a:moveTo>
                <a:lnTo>
                  <a:pt x="2510" y="684"/>
                </a:lnTo>
                <a:lnTo>
                  <a:pt x="2510" y="684"/>
                </a:lnTo>
                <a:lnTo>
                  <a:pt x="2510" y="686"/>
                </a:lnTo>
                <a:lnTo>
                  <a:pt x="2510" y="686"/>
                </a:lnTo>
                <a:lnTo>
                  <a:pt x="2508" y="686"/>
                </a:lnTo>
                <a:lnTo>
                  <a:pt x="2508" y="686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6"/>
                </a:lnTo>
                <a:lnTo>
                  <a:pt x="2506" y="686"/>
                </a:lnTo>
                <a:lnTo>
                  <a:pt x="2504" y="686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90"/>
                </a:lnTo>
                <a:lnTo>
                  <a:pt x="2506" y="690"/>
                </a:lnTo>
                <a:lnTo>
                  <a:pt x="2508" y="690"/>
                </a:lnTo>
                <a:lnTo>
                  <a:pt x="2508" y="690"/>
                </a:lnTo>
                <a:lnTo>
                  <a:pt x="2508" y="692"/>
                </a:lnTo>
                <a:lnTo>
                  <a:pt x="2506" y="692"/>
                </a:lnTo>
                <a:lnTo>
                  <a:pt x="2506" y="692"/>
                </a:lnTo>
                <a:lnTo>
                  <a:pt x="2506" y="694"/>
                </a:lnTo>
                <a:lnTo>
                  <a:pt x="2506" y="694"/>
                </a:lnTo>
                <a:lnTo>
                  <a:pt x="2506" y="694"/>
                </a:lnTo>
                <a:lnTo>
                  <a:pt x="2508" y="694"/>
                </a:lnTo>
                <a:lnTo>
                  <a:pt x="2508" y="692"/>
                </a:lnTo>
                <a:lnTo>
                  <a:pt x="2510" y="692"/>
                </a:lnTo>
                <a:lnTo>
                  <a:pt x="2510" y="690"/>
                </a:lnTo>
                <a:lnTo>
                  <a:pt x="2512" y="690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2" y="688"/>
                </a:lnTo>
                <a:lnTo>
                  <a:pt x="2514" y="686"/>
                </a:lnTo>
                <a:lnTo>
                  <a:pt x="2514" y="686"/>
                </a:lnTo>
                <a:lnTo>
                  <a:pt x="2516" y="686"/>
                </a:lnTo>
                <a:lnTo>
                  <a:pt x="2519" y="682"/>
                </a:lnTo>
                <a:lnTo>
                  <a:pt x="2519" y="679"/>
                </a:lnTo>
                <a:lnTo>
                  <a:pt x="2519" y="679"/>
                </a:lnTo>
                <a:lnTo>
                  <a:pt x="2516" y="679"/>
                </a:lnTo>
                <a:lnTo>
                  <a:pt x="2516" y="679"/>
                </a:lnTo>
                <a:lnTo>
                  <a:pt x="2512" y="682"/>
                </a:lnTo>
                <a:lnTo>
                  <a:pt x="2510" y="682"/>
                </a:lnTo>
                <a:close/>
                <a:moveTo>
                  <a:pt x="2722" y="572"/>
                </a:moveTo>
                <a:lnTo>
                  <a:pt x="2724" y="572"/>
                </a:lnTo>
                <a:lnTo>
                  <a:pt x="2726" y="572"/>
                </a:lnTo>
                <a:lnTo>
                  <a:pt x="2726" y="572"/>
                </a:lnTo>
                <a:lnTo>
                  <a:pt x="2726" y="570"/>
                </a:lnTo>
                <a:lnTo>
                  <a:pt x="2724" y="570"/>
                </a:lnTo>
                <a:lnTo>
                  <a:pt x="2722" y="570"/>
                </a:lnTo>
                <a:lnTo>
                  <a:pt x="2722" y="572"/>
                </a:lnTo>
                <a:lnTo>
                  <a:pt x="2722" y="572"/>
                </a:lnTo>
                <a:lnTo>
                  <a:pt x="2722" y="572"/>
                </a:lnTo>
                <a:close/>
                <a:moveTo>
                  <a:pt x="2768" y="535"/>
                </a:moveTo>
                <a:lnTo>
                  <a:pt x="2764" y="537"/>
                </a:lnTo>
                <a:lnTo>
                  <a:pt x="2764" y="539"/>
                </a:lnTo>
                <a:lnTo>
                  <a:pt x="2764" y="539"/>
                </a:lnTo>
                <a:lnTo>
                  <a:pt x="2768" y="539"/>
                </a:lnTo>
                <a:lnTo>
                  <a:pt x="2770" y="539"/>
                </a:lnTo>
                <a:lnTo>
                  <a:pt x="2770" y="539"/>
                </a:lnTo>
                <a:lnTo>
                  <a:pt x="2770" y="537"/>
                </a:lnTo>
                <a:lnTo>
                  <a:pt x="2770" y="535"/>
                </a:lnTo>
                <a:lnTo>
                  <a:pt x="2768" y="535"/>
                </a:lnTo>
                <a:close/>
                <a:moveTo>
                  <a:pt x="2680" y="623"/>
                </a:moveTo>
                <a:lnTo>
                  <a:pt x="2680" y="623"/>
                </a:lnTo>
                <a:lnTo>
                  <a:pt x="2680" y="621"/>
                </a:lnTo>
                <a:lnTo>
                  <a:pt x="2678" y="621"/>
                </a:lnTo>
                <a:lnTo>
                  <a:pt x="2678" y="621"/>
                </a:lnTo>
                <a:lnTo>
                  <a:pt x="2678" y="623"/>
                </a:lnTo>
                <a:lnTo>
                  <a:pt x="2678" y="623"/>
                </a:lnTo>
                <a:lnTo>
                  <a:pt x="2680" y="623"/>
                </a:lnTo>
                <a:close/>
                <a:moveTo>
                  <a:pt x="2730" y="566"/>
                </a:moveTo>
                <a:lnTo>
                  <a:pt x="2734" y="564"/>
                </a:lnTo>
                <a:lnTo>
                  <a:pt x="2734" y="564"/>
                </a:lnTo>
                <a:lnTo>
                  <a:pt x="2734" y="564"/>
                </a:lnTo>
                <a:lnTo>
                  <a:pt x="2734" y="562"/>
                </a:lnTo>
                <a:lnTo>
                  <a:pt x="2734" y="562"/>
                </a:lnTo>
                <a:lnTo>
                  <a:pt x="2734" y="564"/>
                </a:lnTo>
                <a:lnTo>
                  <a:pt x="2730" y="564"/>
                </a:lnTo>
                <a:lnTo>
                  <a:pt x="2728" y="566"/>
                </a:lnTo>
                <a:lnTo>
                  <a:pt x="2728" y="566"/>
                </a:lnTo>
                <a:lnTo>
                  <a:pt x="2730" y="566"/>
                </a:lnTo>
                <a:close/>
                <a:moveTo>
                  <a:pt x="2778" y="520"/>
                </a:moveTo>
                <a:lnTo>
                  <a:pt x="2778" y="520"/>
                </a:lnTo>
                <a:lnTo>
                  <a:pt x="2778" y="520"/>
                </a:lnTo>
                <a:lnTo>
                  <a:pt x="2780" y="520"/>
                </a:lnTo>
                <a:lnTo>
                  <a:pt x="2780" y="520"/>
                </a:lnTo>
                <a:lnTo>
                  <a:pt x="2783" y="520"/>
                </a:lnTo>
                <a:lnTo>
                  <a:pt x="2780" y="518"/>
                </a:lnTo>
                <a:lnTo>
                  <a:pt x="2780" y="518"/>
                </a:lnTo>
                <a:lnTo>
                  <a:pt x="2778" y="520"/>
                </a:lnTo>
                <a:close/>
                <a:moveTo>
                  <a:pt x="1444" y="654"/>
                </a:moveTo>
                <a:lnTo>
                  <a:pt x="1446" y="654"/>
                </a:lnTo>
                <a:lnTo>
                  <a:pt x="1446" y="654"/>
                </a:lnTo>
                <a:lnTo>
                  <a:pt x="1446" y="652"/>
                </a:lnTo>
                <a:lnTo>
                  <a:pt x="1446" y="652"/>
                </a:lnTo>
                <a:lnTo>
                  <a:pt x="1446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close/>
                <a:moveTo>
                  <a:pt x="1490" y="566"/>
                </a:moveTo>
                <a:lnTo>
                  <a:pt x="1488" y="568"/>
                </a:lnTo>
                <a:lnTo>
                  <a:pt x="1492" y="570"/>
                </a:lnTo>
                <a:lnTo>
                  <a:pt x="1494" y="572"/>
                </a:lnTo>
                <a:lnTo>
                  <a:pt x="1496" y="572"/>
                </a:lnTo>
                <a:lnTo>
                  <a:pt x="1496" y="572"/>
                </a:lnTo>
                <a:lnTo>
                  <a:pt x="1498" y="570"/>
                </a:lnTo>
                <a:lnTo>
                  <a:pt x="1496" y="568"/>
                </a:lnTo>
                <a:lnTo>
                  <a:pt x="1490" y="566"/>
                </a:lnTo>
                <a:close/>
                <a:moveTo>
                  <a:pt x="1530" y="587"/>
                </a:move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9"/>
                </a:lnTo>
                <a:lnTo>
                  <a:pt x="1532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4" y="587"/>
                </a:lnTo>
                <a:lnTo>
                  <a:pt x="1530" y="587"/>
                </a:lnTo>
                <a:close/>
                <a:moveTo>
                  <a:pt x="1458" y="732"/>
                </a:moveTo>
                <a:lnTo>
                  <a:pt x="1460" y="732"/>
                </a:lnTo>
                <a:lnTo>
                  <a:pt x="1460" y="732"/>
                </a:lnTo>
                <a:lnTo>
                  <a:pt x="1463" y="730"/>
                </a:lnTo>
                <a:lnTo>
                  <a:pt x="1463" y="728"/>
                </a:lnTo>
                <a:lnTo>
                  <a:pt x="1465" y="726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7"/>
                </a:lnTo>
                <a:lnTo>
                  <a:pt x="1458" y="717"/>
                </a:lnTo>
                <a:lnTo>
                  <a:pt x="1458" y="721"/>
                </a:lnTo>
                <a:lnTo>
                  <a:pt x="1458" y="723"/>
                </a:lnTo>
                <a:lnTo>
                  <a:pt x="1458" y="726"/>
                </a:lnTo>
                <a:lnTo>
                  <a:pt x="1456" y="726"/>
                </a:lnTo>
                <a:lnTo>
                  <a:pt x="1456" y="726"/>
                </a:lnTo>
                <a:lnTo>
                  <a:pt x="1454" y="726"/>
                </a:lnTo>
                <a:lnTo>
                  <a:pt x="1456" y="726"/>
                </a:lnTo>
                <a:lnTo>
                  <a:pt x="1456" y="723"/>
                </a:lnTo>
                <a:lnTo>
                  <a:pt x="1456" y="721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21"/>
                </a:lnTo>
                <a:lnTo>
                  <a:pt x="1456" y="721"/>
                </a:lnTo>
                <a:lnTo>
                  <a:pt x="1456" y="723"/>
                </a:lnTo>
                <a:lnTo>
                  <a:pt x="1454" y="726"/>
                </a:lnTo>
                <a:lnTo>
                  <a:pt x="1452" y="728"/>
                </a:lnTo>
                <a:lnTo>
                  <a:pt x="1448" y="732"/>
                </a:lnTo>
                <a:lnTo>
                  <a:pt x="1448" y="732"/>
                </a:lnTo>
                <a:lnTo>
                  <a:pt x="1450" y="732"/>
                </a:lnTo>
                <a:lnTo>
                  <a:pt x="1450" y="732"/>
                </a:lnTo>
                <a:lnTo>
                  <a:pt x="1452" y="732"/>
                </a:lnTo>
                <a:lnTo>
                  <a:pt x="1454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2" y="734"/>
                </a:lnTo>
                <a:lnTo>
                  <a:pt x="1454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8" y="732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8"/>
                </a:lnTo>
                <a:lnTo>
                  <a:pt x="1460" y="728"/>
                </a:lnTo>
                <a:lnTo>
                  <a:pt x="1458" y="732"/>
                </a:lnTo>
                <a:close/>
                <a:moveTo>
                  <a:pt x="1423" y="791"/>
                </a:moveTo>
                <a:lnTo>
                  <a:pt x="1429" y="793"/>
                </a:lnTo>
                <a:lnTo>
                  <a:pt x="1433" y="795"/>
                </a:lnTo>
                <a:lnTo>
                  <a:pt x="1433" y="795"/>
                </a:lnTo>
                <a:lnTo>
                  <a:pt x="1437" y="795"/>
                </a:lnTo>
                <a:lnTo>
                  <a:pt x="1437" y="795"/>
                </a:lnTo>
                <a:lnTo>
                  <a:pt x="1439" y="795"/>
                </a:lnTo>
                <a:lnTo>
                  <a:pt x="1439" y="793"/>
                </a:lnTo>
                <a:lnTo>
                  <a:pt x="1437" y="791"/>
                </a:lnTo>
                <a:lnTo>
                  <a:pt x="1435" y="788"/>
                </a:lnTo>
                <a:lnTo>
                  <a:pt x="1433" y="786"/>
                </a:lnTo>
                <a:lnTo>
                  <a:pt x="1429" y="784"/>
                </a:lnTo>
                <a:lnTo>
                  <a:pt x="1423" y="786"/>
                </a:lnTo>
                <a:lnTo>
                  <a:pt x="1421" y="786"/>
                </a:lnTo>
                <a:lnTo>
                  <a:pt x="1421" y="786"/>
                </a:lnTo>
                <a:lnTo>
                  <a:pt x="1419" y="788"/>
                </a:lnTo>
                <a:lnTo>
                  <a:pt x="1421" y="788"/>
                </a:lnTo>
                <a:lnTo>
                  <a:pt x="1423" y="791"/>
                </a:lnTo>
                <a:close/>
                <a:moveTo>
                  <a:pt x="1421" y="585"/>
                </a:moveTo>
                <a:lnTo>
                  <a:pt x="1421" y="583"/>
                </a:lnTo>
                <a:lnTo>
                  <a:pt x="1421" y="583"/>
                </a:lnTo>
                <a:lnTo>
                  <a:pt x="1421" y="583"/>
                </a:lnTo>
                <a:lnTo>
                  <a:pt x="1419" y="581"/>
                </a:lnTo>
                <a:lnTo>
                  <a:pt x="1419" y="581"/>
                </a:lnTo>
                <a:lnTo>
                  <a:pt x="1416" y="581"/>
                </a:lnTo>
                <a:lnTo>
                  <a:pt x="1412" y="583"/>
                </a:lnTo>
                <a:lnTo>
                  <a:pt x="1410" y="583"/>
                </a:lnTo>
                <a:lnTo>
                  <a:pt x="1406" y="583"/>
                </a:lnTo>
                <a:lnTo>
                  <a:pt x="1404" y="583"/>
                </a:lnTo>
                <a:lnTo>
                  <a:pt x="1404" y="583"/>
                </a:lnTo>
                <a:lnTo>
                  <a:pt x="1402" y="583"/>
                </a:lnTo>
                <a:lnTo>
                  <a:pt x="1400" y="583"/>
                </a:lnTo>
                <a:lnTo>
                  <a:pt x="1395" y="591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3" y="596"/>
                </a:lnTo>
                <a:lnTo>
                  <a:pt x="1395" y="598"/>
                </a:lnTo>
                <a:lnTo>
                  <a:pt x="1395" y="600"/>
                </a:lnTo>
                <a:lnTo>
                  <a:pt x="1395" y="600"/>
                </a:lnTo>
                <a:lnTo>
                  <a:pt x="1400" y="598"/>
                </a:lnTo>
                <a:lnTo>
                  <a:pt x="1402" y="598"/>
                </a:lnTo>
                <a:lnTo>
                  <a:pt x="1404" y="600"/>
                </a:lnTo>
                <a:lnTo>
                  <a:pt x="1404" y="600"/>
                </a:lnTo>
                <a:lnTo>
                  <a:pt x="1406" y="598"/>
                </a:lnTo>
                <a:lnTo>
                  <a:pt x="1412" y="593"/>
                </a:lnTo>
                <a:lnTo>
                  <a:pt x="1412" y="593"/>
                </a:lnTo>
                <a:lnTo>
                  <a:pt x="1414" y="591"/>
                </a:lnTo>
                <a:lnTo>
                  <a:pt x="1419" y="589"/>
                </a:lnTo>
                <a:lnTo>
                  <a:pt x="1419" y="587"/>
                </a:lnTo>
                <a:lnTo>
                  <a:pt x="1421" y="585"/>
                </a:lnTo>
                <a:lnTo>
                  <a:pt x="1421" y="585"/>
                </a:lnTo>
                <a:close/>
                <a:moveTo>
                  <a:pt x="1444" y="564"/>
                </a:moveTo>
                <a:lnTo>
                  <a:pt x="1446" y="562"/>
                </a:lnTo>
                <a:lnTo>
                  <a:pt x="1442" y="562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58"/>
                </a:lnTo>
                <a:lnTo>
                  <a:pt x="1439" y="558"/>
                </a:lnTo>
                <a:lnTo>
                  <a:pt x="1437" y="556"/>
                </a:lnTo>
                <a:lnTo>
                  <a:pt x="1435" y="556"/>
                </a:lnTo>
                <a:lnTo>
                  <a:pt x="1433" y="558"/>
                </a:lnTo>
                <a:lnTo>
                  <a:pt x="1433" y="558"/>
                </a:lnTo>
                <a:lnTo>
                  <a:pt x="1433" y="558"/>
                </a:lnTo>
                <a:lnTo>
                  <a:pt x="1429" y="556"/>
                </a:lnTo>
                <a:lnTo>
                  <a:pt x="1425" y="558"/>
                </a:lnTo>
                <a:lnTo>
                  <a:pt x="1421" y="558"/>
                </a:lnTo>
                <a:lnTo>
                  <a:pt x="1421" y="558"/>
                </a:lnTo>
                <a:lnTo>
                  <a:pt x="1425" y="556"/>
                </a:lnTo>
                <a:lnTo>
                  <a:pt x="1425" y="556"/>
                </a:lnTo>
                <a:lnTo>
                  <a:pt x="1425" y="554"/>
                </a:lnTo>
                <a:lnTo>
                  <a:pt x="1425" y="554"/>
                </a:lnTo>
                <a:lnTo>
                  <a:pt x="1423" y="549"/>
                </a:lnTo>
                <a:lnTo>
                  <a:pt x="1421" y="545"/>
                </a:lnTo>
                <a:lnTo>
                  <a:pt x="1419" y="543"/>
                </a:lnTo>
                <a:lnTo>
                  <a:pt x="1416" y="543"/>
                </a:lnTo>
                <a:lnTo>
                  <a:pt x="1416" y="541"/>
                </a:lnTo>
                <a:lnTo>
                  <a:pt x="1412" y="541"/>
                </a:lnTo>
                <a:lnTo>
                  <a:pt x="1410" y="541"/>
                </a:lnTo>
                <a:lnTo>
                  <a:pt x="1406" y="537"/>
                </a:lnTo>
                <a:lnTo>
                  <a:pt x="1402" y="537"/>
                </a:lnTo>
                <a:lnTo>
                  <a:pt x="1402" y="537"/>
                </a:lnTo>
                <a:lnTo>
                  <a:pt x="1400" y="533"/>
                </a:lnTo>
                <a:lnTo>
                  <a:pt x="1398" y="533"/>
                </a:lnTo>
                <a:lnTo>
                  <a:pt x="1395" y="531"/>
                </a:lnTo>
                <a:lnTo>
                  <a:pt x="1391" y="531"/>
                </a:lnTo>
                <a:lnTo>
                  <a:pt x="1389" y="531"/>
                </a:lnTo>
                <a:lnTo>
                  <a:pt x="1389" y="528"/>
                </a:lnTo>
                <a:lnTo>
                  <a:pt x="1389" y="528"/>
                </a:lnTo>
                <a:lnTo>
                  <a:pt x="1387" y="526"/>
                </a:lnTo>
                <a:lnTo>
                  <a:pt x="1383" y="524"/>
                </a:lnTo>
                <a:lnTo>
                  <a:pt x="1383" y="524"/>
                </a:lnTo>
                <a:lnTo>
                  <a:pt x="1383" y="524"/>
                </a:lnTo>
                <a:lnTo>
                  <a:pt x="1379" y="528"/>
                </a:lnTo>
                <a:lnTo>
                  <a:pt x="1379" y="528"/>
                </a:lnTo>
                <a:lnTo>
                  <a:pt x="1379" y="528"/>
                </a:lnTo>
                <a:lnTo>
                  <a:pt x="1377" y="528"/>
                </a:lnTo>
                <a:lnTo>
                  <a:pt x="1375" y="524"/>
                </a:lnTo>
                <a:lnTo>
                  <a:pt x="1372" y="522"/>
                </a:lnTo>
                <a:lnTo>
                  <a:pt x="1372" y="522"/>
                </a:lnTo>
                <a:lnTo>
                  <a:pt x="1372" y="522"/>
                </a:lnTo>
                <a:lnTo>
                  <a:pt x="1375" y="522"/>
                </a:lnTo>
                <a:lnTo>
                  <a:pt x="1375" y="520"/>
                </a:lnTo>
                <a:lnTo>
                  <a:pt x="1375" y="518"/>
                </a:lnTo>
                <a:lnTo>
                  <a:pt x="1375" y="518"/>
                </a:lnTo>
                <a:lnTo>
                  <a:pt x="1372" y="516"/>
                </a:lnTo>
                <a:lnTo>
                  <a:pt x="1370" y="516"/>
                </a:lnTo>
                <a:lnTo>
                  <a:pt x="1368" y="514"/>
                </a:lnTo>
                <a:lnTo>
                  <a:pt x="1368" y="514"/>
                </a:lnTo>
                <a:lnTo>
                  <a:pt x="1368" y="514"/>
                </a:lnTo>
                <a:lnTo>
                  <a:pt x="1366" y="514"/>
                </a:lnTo>
                <a:lnTo>
                  <a:pt x="1364" y="516"/>
                </a:lnTo>
                <a:lnTo>
                  <a:pt x="1362" y="518"/>
                </a:lnTo>
                <a:lnTo>
                  <a:pt x="1362" y="520"/>
                </a:lnTo>
                <a:lnTo>
                  <a:pt x="1360" y="522"/>
                </a:lnTo>
                <a:lnTo>
                  <a:pt x="1360" y="524"/>
                </a:lnTo>
                <a:lnTo>
                  <a:pt x="1360" y="535"/>
                </a:lnTo>
                <a:lnTo>
                  <a:pt x="1358" y="537"/>
                </a:lnTo>
                <a:lnTo>
                  <a:pt x="1358" y="543"/>
                </a:lnTo>
                <a:lnTo>
                  <a:pt x="1356" y="545"/>
                </a:lnTo>
                <a:lnTo>
                  <a:pt x="1356" y="547"/>
                </a:lnTo>
                <a:lnTo>
                  <a:pt x="1356" y="549"/>
                </a:lnTo>
                <a:lnTo>
                  <a:pt x="1358" y="554"/>
                </a:lnTo>
                <a:lnTo>
                  <a:pt x="1358" y="554"/>
                </a:lnTo>
                <a:lnTo>
                  <a:pt x="1358" y="556"/>
                </a:lnTo>
                <a:lnTo>
                  <a:pt x="1358" y="556"/>
                </a:lnTo>
                <a:lnTo>
                  <a:pt x="1356" y="558"/>
                </a:lnTo>
                <a:lnTo>
                  <a:pt x="1349" y="560"/>
                </a:lnTo>
                <a:lnTo>
                  <a:pt x="1347" y="560"/>
                </a:lnTo>
                <a:lnTo>
                  <a:pt x="1347" y="562"/>
                </a:lnTo>
                <a:lnTo>
                  <a:pt x="1345" y="564"/>
                </a:lnTo>
                <a:lnTo>
                  <a:pt x="1345" y="566"/>
                </a:lnTo>
                <a:lnTo>
                  <a:pt x="1345" y="566"/>
                </a:lnTo>
                <a:lnTo>
                  <a:pt x="1345" y="568"/>
                </a:lnTo>
                <a:lnTo>
                  <a:pt x="1345" y="568"/>
                </a:lnTo>
                <a:lnTo>
                  <a:pt x="1347" y="568"/>
                </a:lnTo>
                <a:lnTo>
                  <a:pt x="1349" y="568"/>
                </a:lnTo>
                <a:lnTo>
                  <a:pt x="1349" y="568"/>
                </a:lnTo>
                <a:lnTo>
                  <a:pt x="1354" y="566"/>
                </a:lnTo>
                <a:lnTo>
                  <a:pt x="1358" y="566"/>
                </a:lnTo>
                <a:lnTo>
                  <a:pt x="1364" y="564"/>
                </a:lnTo>
                <a:lnTo>
                  <a:pt x="1366" y="564"/>
                </a:lnTo>
                <a:lnTo>
                  <a:pt x="1366" y="566"/>
                </a:lnTo>
                <a:lnTo>
                  <a:pt x="1366" y="566"/>
                </a:lnTo>
                <a:lnTo>
                  <a:pt x="1368" y="575"/>
                </a:lnTo>
                <a:lnTo>
                  <a:pt x="1368" y="579"/>
                </a:lnTo>
                <a:lnTo>
                  <a:pt x="1370" y="579"/>
                </a:lnTo>
                <a:lnTo>
                  <a:pt x="1372" y="579"/>
                </a:lnTo>
                <a:lnTo>
                  <a:pt x="1377" y="577"/>
                </a:lnTo>
                <a:lnTo>
                  <a:pt x="1379" y="575"/>
                </a:lnTo>
                <a:lnTo>
                  <a:pt x="1381" y="575"/>
                </a:lnTo>
                <a:lnTo>
                  <a:pt x="1383" y="572"/>
                </a:lnTo>
                <a:lnTo>
                  <a:pt x="1383" y="572"/>
                </a:lnTo>
                <a:lnTo>
                  <a:pt x="1385" y="568"/>
                </a:lnTo>
                <a:lnTo>
                  <a:pt x="1387" y="568"/>
                </a:lnTo>
                <a:lnTo>
                  <a:pt x="1387" y="568"/>
                </a:lnTo>
                <a:lnTo>
                  <a:pt x="1389" y="566"/>
                </a:lnTo>
                <a:lnTo>
                  <a:pt x="1391" y="566"/>
                </a:lnTo>
                <a:lnTo>
                  <a:pt x="1395" y="562"/>
                </a:lnTo>
                <a:lnTo>
                  <a:pt x="1395" y="562"/>
                </a:lnTo>
                <a:lnTo>
                  <a:pt x="1395" y="560"/>
                </a:lnTo>
                <a:lnTo>
                  <a:pt x="1395" y="558"/>
                </a:lnTo>
                <a:lnTo>
                  <a:pt x="1398" y="558"/>
                </a:lnTo>
                <a:lnTo>
                  <a:pt x="1398" y="556"/>
                </a:lnTo>
                <a:lnTo>
                  <a:pt x="1402" y="556"/>
                </a:lnTo>
                <a:lnTo>
                  <a:pt x="1402" y="554"/>
                </a:lnTo>
                <a:lnTo>
                  <a:pt x="1404" y="554"/>
                </a:lnTo>
                <a:lnTo>
                  <a:pt x="1406" y="556"/>
                </a:lnTo>
                <a:lnTo>
                  <a:pt x="1404" y="558"/>
                </a:lnTo>
                <a:lnTo>
                  <a:pt x="1404" y="558"/>
                </a:lnTo>
                <a:lnTo>
                  <a:pt x="1406" y="558"/>
                </a:lnTo>
                <a:lnTo>
                  <a:pt x="1412" y="560"/>
                </a:lnTo>
                <a:lnTo>
                  <a:pt x="1412" y="560"/>
                </a:lnTo>
                <a:lnTo>
                  <a:pt x="1414" y="564"/>
                </a:lnTo>
                <a:lnTo>
                  <a:pt x="1414" y="564"/>
                </a:lnTo>
                <a:lnTo>
                  <a:pt x="1419" y="566"/>
                </a:lnTo>
                <a:lnTo>
                  <a:pt x="1421" y="566"/>
                </a:lnTo>
                <a:lnTo>
                  <a:pt x="1429" y="568"/>
                </a:lnTo>
                <a:lnTo>
                  <a:pt x="1431" y="570"/>
                </a:lnTo>
                <a:lnTo>
                  <a:pt x="1433" y="570"/>
                </a:lnTo>
                <a:lnTo>
                  <a:pt x="1433" y="570"/>
                </a:lnTo>
                <a:lnTo>
                  <a:pt x="1435" y="570"/>
                </a:lnTo>
                <a:lnTo>
                  <a:pt x="1437" y="568"/>
                </a:lnTo>
                <a:lnTo>
                  <a:pt x="1442" y="566"/>
                </a:lnTo>
                <a:lnTo>
                  <a:pt x="1444" y="564"/>
                </a:lnTo>
                <a:close/>
                <a:moveTo>
                  <a:pt x="1586" y="587"/>
                </a:moveTo>
                <a:lnTo>
                  <a:pt x="1584" y="585"/>
                </a:lnTo>
                <a:lnTo>
                  <a:pt x="1582" y="585"/>
                </a:lnTo>
                <a:lnTo>
                  <a:pt x="1580" y="583"/>
                </a:lnTo>
                <a:lnTo>
                  <a:pt x="1578" y="583"/>
                </a:lnTo>
                <a:lnTo>
                  <a:pt x="1576" y="583"/>
                </a:lnTo>
                <a:lnTo>
                  <a:pt x="1578" y="585"/>
                </a:lnTo>
                <a:lnTo>
                  <a:pt x="1580" y="585"/>
                </a:lnTo>
                <a:lnTo>
                  <a:pt x="1582" y="587"/>
                </a:lnTo>
                <a:lnTo>
                  <a:pt x="1582" y="589"/>
                </a:lnTo>
                <a:lnTo>
                  <a:pt x="1582" y="589"/>
                </a:lnTo>
                <a:lnTo>
                  <a:pt x="1584" y="591"/>
                </a:lnTo>
                <a:lnTo>
                  <a:pt x="1586" y="591"/>
                </a:lnTo>
                <a:lnTo>
                  <a:pt x="1588" y="591"/>
                </a:lnTo>
                <a:lnTo>
                  <a:pt x="1588" y="591"/>
                </a:lnTo>
                <a:lnTo>
                  <a:pt x="1590" y="591"/>
                </a:lnTo>
                <a:lnTo>
                  <a:pt x="1590" y="591"/>
                </a:lnTo>
                <a:lnTo>
                  <a:pt x="1590" y="589"/>
                </a:lnTo>
                <a:lnTo>
                  <a:pt x="1588" y="589"/>
                </a:lnTo>
                <a:lnTo>
                  <a:pt x="1586" y="587"/>
                </a:lnTo>
                <a:close/>
                <a:moveTo>
                  <a:pt x="1624" y="635"/>
                </a:moveTo>
                <a:lnTo>
                  <a:pt x="1622" y="633"/>
                </a:lnTo>
                <a:lnTo>
                  <a:pt x="1620" y="635"/>
                </a:lnTo>
                <a:lnTo>
                  <a:pt x="1620" y="637"/>
                </a:lnTo>
                <a:lnTo>
                  <a:pt x="1618" y="640"/>
                </a:lnTo>
                <a:lnTo>
                  <a:pt x="1618" y="640"/>
                </a:lnTo>
                <a:lnTo>
                  <a:pt x="1618" y="642"/>
                </a:lnTo>
                <a:lnTo>
                  <a:pt x="1618" y="642"/>
                </a:lnTo>
                <a:lnTo>
                  <a:pt x="1620" y="642"/>
                </a:lnTo>
                <a:lnTo>
                  <a:pt x="1622" y="640"/>
                </a:lnTo>
                <a:lnTo>
                  <a:pt x="1624" y="640"/>
                </a:lnTo>
                <a:lnTo>
                  <a:pt x="1624" y="637"/>
                </a:lnTo>
                <a:lnTo>
                  <a:pt x="1626" y="637"/>
                </a:lnTo>
                <a:lnTo>
                  <a:pt x="1624" y="635"/>
                </a:lnTo>
                <a:lnTo>
                  <a:pt x="1624" y="635"/>
                </a:lnTo>
                <a:lnTo>
                  <a:pt x="1624" y="635"/>
                </a:lnTo>
                <a:close/>
                <a:moveTo>
                  <a:pt x="1668" y="637"/>
                </a:moveTo>
                <a:lnTo>
                  <a:pt x="1670" y="640"/>
                </a:lnTo>
                <a:lnTo>
                  <a:pt x="1672" y="640"/>
                </a:lnTo>
                <a:lnTo>
                  <a:pt x="1674" y="640"/>
                </a:lnTo>
                <a:lnTo>
                  <a:pt x="1674" y="640"/>
                </a:lnTo>
                <a:lnTo>
                  <a:pt x="1674" y="637"/>
                </a:lnTo>
                <a:lnTo>
                  <a:pt x="1672" y="637"/>
                </a:lnTo>
                <a:lnTo>
                  <a:pt x="1672" y="635"/>
                </a:lnTo>
                <a:lnTo>
                  <a:pt x="1670" y="635"/>
                </a:lnTo>
                <a:lnTo>
                  <a:pt x="1668" y="635"/>
                </a:lnTo>
                <a:lnTo>
                  <a:pt x="1668" y="637"/>
                </a:lnTo>
                <a:lnTo>
                  <a:pt x="1668" y="637"/>
                </a:lnTo>
                <a:close/>
                <a:moveTo>
                  <a:pt x="1603" y="669"/>
                </a:moveTo>
                <a:lnTo>
                  <a:pt x="1603" y="669"/>
                </a:lnTo>
                <a:lnTo>
                  <a:pt x="1603" y="669"/>
                </a:lnTo>
                <a:lnTo>
                  <a:pt x="1605" y="669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5"/>
                </a:lnTo>
                <a:lnTo>
                  <a:pt x="1603" y="665"/>
                </a:lnTo>
                <a:lnTo>
                  <a:pt x="1603" y="665"/>
                </a:lnTo>
                <a:lnTo>
                  <a:pt x="1603" y="667"/>
                </a:lnTo>
                <a:lnTo>
                  <a:pt x="1603" y="667"/>
                </a:lnTo>
                <a:lnTo>
                  <a:pt x="1603" y="669"/>
                </a:lnTo>
                <a:close/>
                <a:moveTo>
                  <a:pt x="1659" y="610"/>
                </a:moveTo>
                <a:lnTo>
                  <a:pt x="1659" y="612"/>
                </a:lnTo>
                <a:lnTo>
                  <a:pt x="1659" y="612"/>
                </a:lnTo>
                <a:lnTo>
                  <a:pt x="1664" y="614"/>
                </a:lnTo>
                <a:lnTo>
                  <a:pt x="1666" y="617"/>
                </a:lnTo>
                <a:lnTo>
                  <a:pt x="1666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70" y="617"/>
                </a:lnTo>
                <a:lnTo>
                  <a:pt x="1670" y="617"/>
                </a:lnTo>
                <a:lnTo>
                  <a:pt x="1670" y="614"/>
                </a:lnTo>
                <a:lnTo>
                  <a:pt x="1670" y="614"/>
                </a:lnTo>
                <a:lnTo>
                  <a:pt x="1670" y="612"/>
                </a:lnTo>
                <a:lnTo>
                  <a:pt x="1670" y="610"/>
                </a:lnTo>
                <a:lnTo>
                  <a:pt x="1670" y="610"/>
                </a:lnTo>
                <a:lnTo>
                  <a:pt x="1666" y="610"/>
                </a:lnTo>
                <a:lnTo>
                  <a:pt x="1664" y="610"/>
                </a:lnTo>
                <a:lnTo>
                  <a:pt x="1662" y="610"/>
                </a:lnTo>
                <a:lnTo>
                  <a:pt x="1659" y="610"/>
                </a:lnTo>
                <a:close/>
                <a:moveTo>
                  <a:pt x="1456" y="417"/>
                </a:moveTo>
                <a:lnTo>
                  <a:pt x="1454" y="417"/>
                </a:lnTo>
                <a:lnTo>
                  <a:pt x="1452" y="417"/>
                </a:lnTo>
                <a:lnTo>
                  <a:pt x="1450" y="419"/>
                </a:lnTo>
                <a:lnTo>
                  <a:pt x="1450" y="419"/>
                </a:lnTo>
                <a:lnTo>
                  <a:pt x="1448" y="419"/>
                </a:lnTo>
                <a:lnTo>
                  <a:pt x="1448" y="419"/>
                </a:lnTo>
                <a:lnTo>
                  <a:pt x="1446" y="419"/>
                </a:lnTo>
                <a:lnTo>
                  <a:pt x="1446" y="417"/>
                </a:lnTo>
                <a:lnTo>
                  <a:pt x="1444" y="417"/>
                </a:lnTo>
                <a:lnTo>
                  <a:pt x="1442" y="417"/>
                </a:lnTo>
                <a:lnTo>
                  <a:pt x="1442" y="419"/>
                </a:lnTo>
                <a:lnTo>
                  <a:pt x="1442" y="419"/>
                </a:lnTo>
                <a:lnTo>
                  <a:pt x="1442" y="419"/>
                </a:lnTo>
                <a:lnTo>
                  <a:pt x="1439" y="419"/>
                </a:lnTo>
                <a:lnTo>
                  <a:pt x="1437" y="419"/>
                </a:lnTo>
                <a:lnTo>
                  <a:pt x="1437" y="419"/>
                </a:lnTo>
                <a:lnTo>
                  <a:pt x="1437" y="422"/>
                </a:lnTo>
                <a:lnTo>
                  <a:pt x="1437" y="422"/>
                </a:lnTo>
                <a:lnTo>
                  <a:pt x="1442" y="422"/>
                </a:lnTo>
                <a:lnTo>
                  <a:pt x="1444" y="422"/>
                </a:lnTo>
                <a:lnTo>
                  <a:pt x="1444" y="424"/>
                </a:lnTo>
                <a:lnTo>
                  <a:pt x="1444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6"/>
                </a:lnTo>
                <a:lnTo>
                  <a:pt x="1448" y="426"/>
                </a:lnTo>
                <a:lnTo>
                  <a:pt x="1450" y="426"/>
                </a:lnTo>
                <a:lnTo>
                  <a:pt x="1450" y="426"/>
                </a:lnTo>
                <a:lnTo>
                  <a:pt x="1450" y="424"/>
                </a:lnTo>
                <a:lnTo>
                  <a:pt x="1448" y="422"/>
                </a:lnTo>
                <a:lnTo>
                  <a:pt x="1450" y="424"/>
                </a:lnTo>
                <a:lnTo>
                  <a:pt x="1456" y="422"/>
                </a:lnTo>
                <a:lnTo>
                  <a:pt x="1458" y="422"/>
                </a:lnTo>
                <a:lnTo>
                  <a:pt x="1458" y="419"/>
                </a:lnTo>
                <a:lnTo>
                  <a:pt x="1458" y="419"/>
                </a:lnTo>
                <a:lnTo>
                  <a:pt x="1456" y="417"/>
                </a:lnTo>
                <a:close/>
                <a:moveTo>
                  <a:pt x="1465" y="455"/>
                </a:moveTo>
                <a:lnTo>
                  <a:pt x="1460" y="455"/>
                </a:lnTo>
                <a:lnTo>
                  <a:pt x="1460" y="457"/>
                </a:lnTo>
                <a:lnTo>
                  <a:pt x="1460" y="457"/>
                </a:lnTo>
                <a:lnTo>
                  <a:pt x="1463" y="459"/>
                </a:lnTo>
                <a:lnTo>
                  <a:pt x="1463" y="459"/>
                </a:lnTo>
                <a:lnTo>
                  <a:pt x="1467" y="457"/>
                </a:lnTo>
                <a:lnTo>
                  <a:pt x="1465" y="455"/>
                </a:lnTo>
                <a:lnTo>
                  <a:pt x="1465" y="455"/>
                </a:lnTo>
                <a:close/>
                <a:moveTo>
                  <a:pt x="2868" y="430"/>
                </a:moveTo>
                <a:lnTo>
                  <a:pt x="2871" y="428"/>
                </a:lnTo>
                <a:lnTo>
                  <a:pt x="2868" y="426"/>
                </a:lnTo>
                <a:lnTo>
                  <a:pt x="2868" y="426"/>
                </a:lnTo>
                <a:lnTo>
                  <a:pt x="2868" y="426"/>
                </a:lnTo>
                <a:lnTo>
                  <a:pt x="2866" y="424"/>
                </a:lnTo>
                <a:lnTo>
                  <a:pt x="2866" y="424"/>
                </a:lnTo>
                <a:lnTo>
                  <a:pt x="2864" y="424"/>
                </a:lnTo>
                <a:lnTo>
                  <a:pt x="2862" y="424"/>
                </a:lnTo>
                <a:lnTo>
                  <a:pt x="2862" y="424"/>
                </a:lnTo>
                <a:lnTo>
                  <a:pt x="2860" y="424"/>
                </a:lnTo>
                <a:lnTo>
                  <a:pt x="2860" y="424"/>
                </a:lnTo>
                <a:lnTo>
                  <a:pt x="2860" y="426"/>
                </a:lnTo>
                <a:lnTo>
                  <a:pt x="2860" y="426"/>
                </a:lnTo>
                <a:lnTo>
                  <a:pt x="2858" y="426"/>
                </a:lnTo>
                <a:lnTo>
                  <a:pt x="2858" y="426"/>
                </a:lnTo>
                <a:lnTo>
                  <a:pt x="2860" y="428"/>
                </a:lnTo>
                <a:lnTo>
                  <a:pt x="2860" y="428"/>
                </a:lnTo>
                <a:lnTo>
                  <a:pt x="2860" y="428"/>
                </a:lnTo>
                <a:lnTo>
                  <a:pt x="2856" y="428"/>
                </a:lnTo>
                <a:lnTo>
                  <a:pt x="2854" y="430"/>
                </a:lnTo>
                <a:lnTo>
                  <a:pt x="2854" y="430"/>
                </a:lnTo>
                <a:lnTo>
                  <a:pt x="2854" y="432"/>
                </a:lnTo>
                <a:lnTo>
                  <a:pt x="2854" y="434"/>
                </a:lnTo>
                <a:lnTo>
                  <a:pt x="2854" y="434"/>
                </a:lnTo>
                <a:lnTo>
                  <a:pt x="2852" y="436"/>
                </a:lnTo>
                <a:lnTo>
                  <a:pt x="2852" y="436"/>
                </a:lnTo>
                <a:lnTo>
                  <a:pt x="2852" y="436"/>
                </a:lnTo>
                <a:lnTo>
                  <a:pt x="2854" y="436"/>
                </a:lnTo>
                <a:lnTo>
                  <a:pt x="2856" y="436"/>
                </a:lnTo>
                <a:lnTo>
                  <a:pt x="2856" y="438"/>
                </a:lnTo>
                <a:lnTo>
                  <a:pt x="2856" y="438"/>
                </a:lnTo>
                <a:lnTo>
                  <a:pt x="2858" y="434"/>
                </a:lnTo>
                <a:lnTo>
                  <a:pt x="2860" y="434"/>
                </a:lnTo>
                <a:lnTo>
                  <a:pt x="2862" y="434"/>
                </a:lnTo>
                <a:lnTo>
                  <a:pt x="2864" y="434"/>
                </a:lnTo>
                <a:lnTo>
                  <a:pt x="2868" y="434"/>
                </a:lnTo>
                <a:lnTo>
                  <a:pt x="2866" y="432"/>
                </a:lnTo>
                <a:lnTo>
                  <a:pt x="2868" y="430"/>
                </a:lnTo>
                <a:lnTo>
                  <a:pt x="2868" y="430"/>
                </a:lnTo>
                <a:close/>
                <a:moveTo>
                  <a:pt x="1448" y="610"/>
                </a:moveTo>
                <a:lnTo>
                  <a:pt x="1450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4" y="610"/>
                </a:lnTo>
                <a:lnTo>
                  <a:pt x="1454" y="610"/>
                </a:lnTo>
                <a:lnTo>
                  <a:pt x="1456" y="608"/>
                </a:lnTo>
                <a:lnTo>
                  <a:pt x="1456" y="606"/>
                </a:lnTo>
                <a:lnTo>
                  <a:pt x="1458" y="604"/>
                </a:lnTo>
                <a:lnTo>
                  <a:pt x="1458" y="602"/>
                </a:lnTo>
                <a:lnTo>
                  <a:pt x="1458" y="602"/>
                </a:lnTo>
                <a:lnTo>
                  <a:pt x="1458" y="600"/>
                </a:lnTo>
                <a:lnTo>
                  <a:pt x="1458" y="598"/>
                </a:lnTo>
                <a:lnTo>
                  <a:pt x="1458" y="598"/>
                </a:lnTo>
                <a:lnTo>
                  <a:pt x="1456" y="596"/>
                </a:lnTo>
                <a:lnTo>
                  <a:pt x="1456" y="593"/>
                </a:lnTo>
                <a:lnTo>
                  <a:pt x="1454" y="593"/>
                </a:lnTo>
                <a:lnTo>
                  <a:pt x="1454" y="593"/>
                </a:lnTo>
                <a:lnTo>
                  <a:pt x="1452" y="593"/>
                </a:lnTo>
                <a:lnTo>
                  <a:pt x="1450" y="593"/>
                </a:lnTo>
                <a:lnTo>
                  <a:pt x="1450" y="596"/>
                </a:lnTo>
                <a:lnTo>
                  <a:pt x="1448" y="596"/>
                </a:lnTo>
                <a:lnTo>
                  <a:pt x="1446" y="598"/>
                </a:lnTo>
                <a:lnTo>
                  <a:pt x="1446" y="600"/>
                </a:lnTo>
                <a:lnTo>
                  <a:pt x="1446" y="602"/>
                </a:lnTo>
                <a:lnTo>
                  <a:pt x="1446" y="602"/>
                </a:lnTo>
                <a:lnTo>
                  <a:pt x="1444" y="604"/>
                </a:lnTo>
                <a:lnTo>
                  <a:pt x="1446" y="606"/>
                </a:lnTo>
                <a:lnTo>
                  <a:pt x="1446" y="608"/>
                </a:lnTo>
                <a:lnTo>
                  <a:pt x="1446" y="608"/>
                </a:lnTo>
                <a:lnTo>
                  <a:pt x="1448" y="608"/>
                </a:lnTo>
                <a:lnTo>
                  <a:pt x="1448" y="610"/>
                </a:lnTo>
                <a:close/>
                <a:moveTo>
                  <a:pt x="1395" y="514"/>
                </a:moveTo>
                <a:lnTo>
                  <a:pt x="1395" y="514"/>
                </a:lnTo>
                <a:lnTo>
                  <a:pt x="1393" y="512"/>
                </a:lnTo>
                <a:lnTo>
                  <a:pt x="1391" y="512"/>
                </a:lnTo>
                <a:lnTo>
                  <a:pt x="1389" y="510"/>
                </a:lnTo>
                <a:lnTo>
                  <a:pt x="1385" y="508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2"/>
                </a:lnTo>
                <a:lnTo>
                  <a:pt x="1387" y="512"/>
                </a:lnTo>
                <a:lnTo>
                  <a:pt x="1387" y="512"/>
                </a:lnTo>
                <a:lnTo>
                  <a:pt x="1387" y="514"/>
                </a:lnTo>
                <a:lnTo>
                  <a:pt x="1389" y="514"/>
                </a:lnTo>
                <a:lnTo>
                  <a:pt x="1389" y="514"/>
                </a:lnTo>
                <a:lnTo>
                  <a:pt x="1389" y="518"/>
                </a:lnTo>
                <a:lnTo>
                  <a:pt x="1391" y="518"/>
                </a:lnTo>
                <a:lnTo>
                  <a:pt x="1391" y="518"/>
                </a:lnTo>
                <a:lnTo>
                  <a:pt x="1393" y="516"/>
                </a:lnTo>
                <a:lnTo>
                  <a:pt x="1393" y="518"/>
                </a:lnTo>
                <a:lnTo>
                  <a:pt x="1395" y="518"/>
                </a:lnTo>
                <a:lnTo>
                  <a:pt x="1393" y="518"/>
                </a:lnTo>
                <a:lnTo>
                  <a:pt x="1393" y="520"/>
                </a:lnTo>
                <a:lnTo>
                  <a:pt x="1393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18"/>
                </a:lnTo>
                <a:lnTo>
                  <a:pt x="1395" y="518"/>
                </a:lnTo>
                <a:lnTo>
                  <a:pt x="1398" y="518"/>
                </a:lnTo>
                <a:lnTo>
                  <a:pt x="1398" y="520"/>
                </a:lnTo>
                <a:lnTo>
                  <a:pt x="1398" y="520"/>
                </a:lnTo>
                <a:lnTo>
                  <a:pt x="1400" y="520"/>
                </a:lnTo>
                <a:lnTo>
                  <a:pt x="1400" y="520"/>
                </a:lnTo>
                <a:lnTo>
                  <a:pt x="1402" y="520"/>
                </a:lnTo>
                <a:lnTo>
                  <a:pt x="1402" y="518"/>
                </a:lnTo>
                <a:lnTo>
                  <a:pt x="1402" y="518"/>
                </a:lnTo>
                <a:lnTo>
                  <a:pt x="1402" y="518"/>
                </a:lnTo>
                <a:lnTo>
                  <a:pt x="1398" y="518"/>
                </a:lnTo>
                <a:lnTo>
                  <a:pt x="1398" y="518"/>
                </a:lnTo>
                <a:lnTo>
                  <a:pt x="1395" y="516"/>
                </a:lnTo>
                <a:lnTo>
                  <a:pt x="1393" y="516"/>
                </a:lnTo>
                <a:lnTo>
                  <a:pt x="1395" y="516"/>
                </a:lnTo>
                <a:lnTo>
                  <a:pt x="1395" y="514"/>
                </a:lnTo>
                <a:close/>
                <a:moveTo>
                  <a:pt x="1469" y="426"/>
                </a:moveTo>
                <a:lnTo>
                  <a:pt x="1469" y="426"/>
                </a:lnTo>
                <a:lnTo>
                  <a:pt x="1471" y="426"/>
                </a:lnTo>
                <a:lnTo>
                  <a:pt x="1473" y="424"/>
                </a:lnTo>
                <a:lnTo>
                  <a:pt x="1477" y="424"/>
                </a:lnTo>
                <a:lnTo>
                  <a:pt x="1477" y="422"/>
                </a:lnTo>
                <a:lnTo>
                  <a:pt x="1477" y="422"/>
                </a:lnTo>
                <a:lnTo>
                  <a:pt x="1477" y="419"/>
                </a:lnTo>
                <a:lnTo>
                  <a:pt x="1475" y="419"/>
                </a:lnTo>
                <a:lnTo>
                  <a:pt x="1475" y="419"/>
                </a:lnTo>
                <a:lnTo>
                  <a:pt x="1473" y="419"/>
                </a:lnTo>
                <a:lnTo>
                  <a:pt x="1473" y="422"/>
                </a:lnTo>
                <a:lnTo>
                  <a:pt x="1473" y="422"/>
                </a:lnTo>
                <a:lnTo>
                  <a:pt x="1473" y="422"/>
                </a:lnTo>
                <a:lnTo>
                  <a:pt x="1471" y="422"/>
                </a:lnTo>
                <a:lnTo>
                  <a:pt x="1469" y="422"/>
                </a:lnTo>
                <a:lnTo>
                  <a:pt x="1467" y="426"/>
                </a:lnTo>
                <a:lnTo>
                  <a:pt x="1465" y="426"/>
                </a:lnTo>
                <a:lnTo>
                  <a:pt x="1467" y="426"/>
                </a:lnTo>
                <a:lnTo>
                  <a:pt x="1469" y="426"/>
                </a:lnTo>
                <a:close/>
                <a:moveTo>
                  <a:pt x="1402" y="505"/>
                </a:moveTo>
                <a:lnTo>
                  <a:pt x="1404" y="505"/>
                </a:lnTo>
                <a:lnTo>
                  <a:pt x="1404" y="508"/>
                </a:lnTo>
                <a:lnTo>
                  <a:pt x="1406" y="508"/>
                </a:lnTo>
                <a:lnTo>
                  <a:pt x="1406" y="505"/>
                </a:lnTo>
                <a:lnTo>
                  <a:pt x="1406" y="505"/>
                </a:lnTo>
                <a:lnTo>
                  <a:pt x="1406" y="505"/>
                </a:lnTo>
                <a:lnTo>
                  <a:pt x="1404" y="505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5"/>
                </a:lnTo>
                <a:close/>
                <a:moveTo>
                  <a:pt x="1375" y="516"/>
                </a:moveTo>
                <a:lnTo>
                  <a:pt x="1375" y="518"/>
                </a:lnTo>
                <a:lnTo>
                  <a:pt x="1375" y="518"/>
                </a:lnTo>
                <a:lnTo>
                  <a:pt x="1377" y="518"/>
                </a:lnTo>
                <a:lnTo>
                  <a:pt x="1379" y="520"/>
                </a:lnTo>
                <a:lnTo>
                  <a:pt x="1379" y="520"/>
                </a:lnTo>
                <a:lnTo>
                  <a:pt x="1379" y="522"/>
                </a:lnTo>
                <a:lnTo>
                  <a:pt x="1381" y="522"/>
                </a:lnTo>
                <a:lnTo>
                  <a:pt x="1381" y="522"/>
                </a:lnTo>
                <a:lnTo>
                  <a:pt x="1381" y="520"/>
                </a:lnTo>
                <a:lnTo>
                  <a:pt x="1383" y="520"/>
                </a:lnTo>
                <a:lnTo>
                  <a:pt x="1383" y="520"/>
                </a:lnTo>
                <a:lnTo>
                  <a:pt x="1381" y="516"/>
                </a:lnTo>
                <a:lnTo>
                  <a:pt x="1381" y="516"/>
                </a:lnTo>
                <a:lnTo>
                  <a:pt x="1379" y="514"/>
                </a:lnTo>
                <a:lnTo>
                  <a:pt x="1379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5" y="512"/>
                </a:lnTo>
                <a:lnTo>
                  <a:pt x="1375" y="512"/>
                </a:lnTo>
                <a:lnTo>
                  <a:pt x="1375" y="514"/>
                </a:lnTo>
                <a:lnTo>
                  <a:pt x="1375" y="514"/>
                </a:lnTo>
                <a:lnTo>
                  <a:pt x="1375" y="516"/>
                </a:lnTo>
                <a:close/>
                <a:moveTo>
                  <a:pt x="1465" y="434"/>
                </a:moveTo>
                <a:lnTo>
                  <a:pt x="1460" y="436"/>
                </a:lnTo>
                <a:lnTo>
                  <a:pt x="1460" y="436"/>
                </a:lnTo>
                <a:lnTo>
                  <a:pt x="1458" y="438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3"/>
                </a:lnTo>
                <a:lnTo>
                  <a:pt x="1458" y="443"/>
                </a:lnTo>
                <a:lnTo>
                  <a:pt x="1460" y="443"/>
                </a:lnTo>
                <a:lnTo>
                  <a:pt x="1463" y="440"/>
                </a:lnTo>
                <a:lnTo>
                  <a:pt x="1465" y="440"/>
                </a:lnTo>
                <a:lnTo>
                  <a:pt x="1467" y="440"/>
                </a:lnTo>
                <a:lnTo>
                  <a:pt x="1467" y="438"/>
                </a:lnTo>
                <a:lnTo>
                  <a:pt x="1469" y="436"/>
                </a:lnTo>
                <a:lnTo>
                  <a:pt x="1469" y="436"/>
                </a:lnTo>
                <a:lnTo>
                  <a:pt x="1469" y="434"/>
                </a:lnTo>
                <a:lnTo>
                  <a:pt x="1471" y="434"/>
                </a:lnTo>
                <a:lnTo>
                  <a:pt x="1471" y="434"/>
                </a:lnTo>
                <a:lnTo>
                  <a:pt x="1473" y="432"/>
                </a:lnTo>
                <a:lnTo>
                  <a:pt x="1475" y="430"/>
                </a:lnTo>
                <a:lnTo>
                  <a:pt x="1475" y="430"/>
                </a:lnTo>
                <a:lnTo>
                  <a:pt x="1473" y="430"/>
                </a:lnTo>
                <a:lnTo>
                  <a:pt x="1473" y="428"/>
                </a:lnTo>
                <a:lnTo>
                  <a:pt x="1473" y="428"/>
                </a:lnTo>
                <a:lnTo>
                  <a:pt x="1471" y="428"/>
                </a:lnTo>
                <a:lnTo>
                  <a:pt x="1469" y="430"/>
                </a:lnTo>
                <a:lnTo>
                  <a:pt x="1469" y="430"/>
                </a:lnTo>
                <a:lnTo>
                  <a:pt x="1467" y="430"/>
                </a:lnTo>
                <a:lnTo>
                  <a:pt x="1467" y="430"/>
                </a:lnTo>
                <a:lnTo>
                  <a:pt x="1469" y="432"/>
                </a:lnTo>
                <a:lnTo>
                  <a:pt x="1469" y="432"/>
                </a:lnTo>
                <a:lnTo>
                  <a:pt x="1467" y="432"/>
                </a:lnTo>
                <a:lnTo>
                  <a:pt x="1467" y="432"/>
                </a:lnTo>
                <a:lnTo>
                  <a:pt x="1465" y="434"/>
                </a:lnTo>
                <a:lnTo>
                  <a:pt x="1465" y="434"/>
                </a:lnTo>
                <a:close/>
                <a:moveTo>
                  <a:pt x="1569" y="208"/>
                </a:moveTo>
                <a:lnTo>
                  <a:pt x="1571" y="208"/>
                </a:lnTo>
                <a:lnTo>
                  <a:pt x="1574" y="206"/>
                </a:lnTo>
                <a:lnTo>
                  <a:pt x="1571" y="206"/>
                </a:lnTo>
                <a:lnTo>
                  <a:pt x="1569" y="206"/>
                </a:lnTo>
                <a:lnTo>
                  <a:pt x="1565" y="204"/>
                </a:lnTo>
                <a:lnTo>
                  <a:pt x="1563" y="204"/>
                </a:lnTo>
                <a:lnTo>
                  <a:pt x="1561" y="204"/>
                </a:lnTo>
                <a:lnTo>
                  <a:pt x="1559" y="206"/>
                </a:lnTo>
                <a:lnTo>
                  <a:pt x="1557" y="206"/>
                </a:lnTo>
                <a:lnTo>
                  <a:pt x="1557" y="208"/>
                </a:lnTo>
                <a:lnTo>
                  <a:pt x="1559" y="208"/>
                </a:lnTo>
                <a:lnTo>
                  <a:pt x="1565" y="210"/>
                </a:lnTo>
                <a:lnTo>
                  <a:pt x="1569" y="208"/>
                </a:lnTo>
                <a:close/>
                <a:moveTo>
                  <a:pt x="2502" y="698"/>
                </a:moveTo>
                <a:lnTo>
                  <a:pt x="2504" y="698"/>
                </a:lnTo>
                <a:lnTo>
                  <a:pt x="2506" y="696"/>
                </a:lnTo>
                <a:lnTo>
                  <a:pt x="2504" y="696"/>
                </a:lnTo>
                <a:lnTo>
                  <a:pt x="2502" y="696"/>
                </a:lnTo>
                <a:lnTo>
                  <a:pt x="2502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8"/>
                </a:lnTo>
                <a:lnTo>
                  <a:pt x="2502" y="698"/>
                </a:lnTo>
                <a:close/>
                <a:moveTo>
                  <a:pt x="2500" y="711"/>
                </a:moveTo>
                <a:lnTo>
                  <a:pt x="2500" y="711"/>
                </a:lnTo>
                <a:lnTo>
                  <a:pt x="2500" y="711"/>
                </a:lnTo>
                <a:lnTo>
                  <a:pt x="2500" y="709"/>
                </a:lnTo>
                <a:lnTo>
                  <a:pt x="2500" y="709"/>
                </a:lnTo>
                <a:lnTo>
                  <a:pt x="2500" y="709"/>
                </a:lnTo>
                <a:lnTo>
                  <a:pt x="2498" y="711"/>
                </a:lnTo>
                <a:lnTo>
                  <a:pt x="2498" y="711"/>
                </a:lnTo>
                <a:lnTo>
                  <a:pt x="2500" y="711"/>
                </a:lnTo>
                <a:close/>
                <a:moveTo>
                  <a:pt x="2500" y="707"/>
                </a:move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2"/>
                </a:lnTo>
                <a:lnTo>
                  <a:pt x="2502" y="702"/>
                </a:lnTo>
                <a:lnTo>
                  <a:pt x="2500" y="702"/>
                </a:lnTo>
                <a:lnTo>
                  <a:pt x="2500" y="705"/>
                </a:lnTo>
                <a:lnTo>
                  <a:pt x="2500" y="705"/>
                </a:lnTo>
                <a:lnTo>
                  <a:pt x="2500" y="707"/>
                </a:lnTo>
                <a:close/>
                <a:moveTo>
                  <a:pt x="2479" y="390"/>
                </a:moveTo>
                <a:lnTo>
                  <a:pt x="2483" y="388"/>
                </a:lnTo>
                <a:lnTo>
                  <a:pt x="2487" y="388"/>
                </a:lnTo>
                <a:lnTo>
                  <a:pt x="2491" y="386"/>
                </a:lnTo>
                <a:lnTo>
                  <a:pt x="2491" y="384"/>
                </a:lnTo>
                <a:lnTo>
                  <a:pt x="2491" y="382"/>
                </a:lnTo>
                <a:lnTo>
                  <a:pt x="2487" y="384"/>
                </a:lnTo>
                <a:lnTo>
                  <a:pt x="2485" y="386"/>
                </a:lnTo>
                <a:lnTo>
                  <a:pt x="2479" y="390"/>
                </a:lnTo>
                <a:lnTo>
                  <a:pt x="2477" y="390"/>
                </a:lnTo>
                <a:lnTo>
                  <a:pt x="2477" y="392"/>
                </a:lnTo>
                <a:lnTo>
                  <a:pt x="2479" y="390"/>
                </a:lnTo>
                <a:close/>
                <a:moveTo>
                  <a:pt x="2462" y="772"/>
                </a:moveTo>
                <a:lnTo>
                  <a:pt x="2464" y="772"/>
                </a:lnTo>
                <a:lnTo>
                  <a:pt x="2464" y="772"/>
                </a:lnTo>
                <a:lnTo>
                  <a:pt x="2464" y="770"/>
                </a:lnTo>
                <a:lnTo>
                  <a:pt x="2462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2" y="772"/>
                </a:lnTo>
                <a:lnTo>
                  <a:pt x="2462" y="772"/>
                </a:lnTo>
                <a:close/>
                <a:moveTo>
                  <a:pt x="2510" y="606"/>
                </a:move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10" y="608"/>
                </a:lnTo>
                <a:lnTo>
                  <a:pt x="2510" y="608"/>
                </a:lnTo>
                <a:lnTo>
                  <a:pt x="2512" y="608"/>
                </a:lnTo>
                <a:lnTo>
                  <a:pt x="2512" y="608"/>
                </a:lnTo>
                <a:lnTo>
                  <a:pt x="2512" y="606"/>
                </a:lnTo>
                <a:lnTo>
                  <a:pt x="2510" y="606"/>
                </a:lnTo>
                <a:lnTo>
                  <a:pt x="2510" y="606"/>
                </a:lnTo>
                <a:close/>
                <a:moveTo>
                  <a:pt x="2502" y="602"/>
                </a:moveTo>
                <a:lnTo>
                  <a:pt x="2504" y="602"/>
                </a:lnTo>
                <a:lnTo>
                  <a:pt x="2504" y="602"/>
                </a:lnTo>
                <a:lnTo>
                  <a:pt x="2506" y="602"/>
                </a:lnTo>
                <a:lnTo>
                  <a:pt x="2504" y="602"/>
                </a:lnTo>
                <a:lnTo>
                  <a:pt x="2504" y="600"/>
                </a:lnTo>
                <a:lnTo>
                  <a:pt x="2504" y="600"/>
                </a:lnTo>
                <a:lnTo>
                  <a:pt x="2502" y="600"/>
                </a:lnTo>
                <a:lnTo>
                  <a:pt x="2500" y="600"/>
                </a:lnTo>
                <a:lnTo>
                  <a:pt x="2502" y="602"/>
                </a:lnTo>
                <a:lnTo>
                  <a:pt x="2502" y="602"/>
                </a:lnTo>
                <a:close/>
                <a:moveTo>
                  <a:pt x="2464" y="807"/>
                </a:moveTo>
                <a:lnTo>
                  <a:pt x="2464" y="807"/>
                </a:lnTo>
                <a:lnTo>
                  <a:pt x="2464" y="807"/>
                </a:lnTo>
                <a:lnTo>
                  <a:pt x="2462" y="807"/>
                </a:lnTo>
                <a:lnTo>
                  <a:pt x="2460" y="809"/>
                </a:lnTo>
                <a:lnTo>
                  <a:pt x="2460" y="809"/>
                </a:lnTo>
                <a:lnTo>
                  <a:pt x="2458" y="811"/>
                </a:lnTo>
                <a:lnTo>
                  <a:pt x="2458" y="814"/>
                </a:lnTo>
                <a:lnTo>
                  <a:pt x="2460" y="811"/>
                </a:lnTo>
                <a:lnTo>
                  <a:pt x="2460" y="814"/>
                </a:lnTo>
                <a:lnTo>
                  <a:pt x="2462" y="814"/>
                </a:lnTo>
                <a:lnTo>
                  <a:pt x="2468" y="811"/>
                </a:lnTo>
                <a:lnTo>
                  <a:pt x="2466" y="811"/>
                </a:lnTo>
                <a:lnTo>
                  <a:pt x="2466" y="814"/>
                </a:lnTo>
                <a:lnTo>
                  <a:pt x="2464" y="814"/>
                </a:lnTo>
                <a:lnTo>
                  <a:pt x="2464" y="814"/>
                </a:lnTo>
                <a:lnTo>
                  <a:pt x="2462" y="816"/>
                </a:lnTo>
                <a:lnTo>
                  <a:pt x="2462" y="816"/>
                </a:lnTo>
                <a:lnTo>
                  <a:pt x="2462" y="816"/>
                </a:lnTo>
                <a:lnTo>
                  <a:pt x="2464" y="816"/>
                </a:lnTo>
                <a:lnTo>
                  <a:pt x="2468" y="816"/>
                </a:lnTo>
                <a:lnTo>
                  <a:pt x="2470" y="816"/>
                </a:lnTo>
                <a:lnTo>
                  <a:pt x="2470" y="816"/>
                </a:lnTo>
                <a:lnTo>
                  <a:pt x="2466" y="816"/>
                </a:lnTo>
                <a:lnTo>
                  <a:pt x="2466" y="818"/>
                </a:lnTo>
                <a:lnTo>
                  <a:pt x="2466" y="820"/>
                </a:lnTo>
                <a:lnTo>
                  <a:pt x="2470" y="818"/>
                </a:lnTo>
                <a:lnTo>
                  <a:pt x="2470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81" y="818"/>
                </a:lnTo>
                <a:lnTo>
                  <a:pt x="2481" y="816"/>
                </a:lnTo>
                <a:lnTo>
                  <a:pt x="2483" y="816"/>
                </a:lnTo>
                <a:lnTo>
                  <a:pt x="2485" y="814"/>
                </a:lnTo>
                <a:lnTo>
                  <a:pt x="2485" y="814"/>
                </a:lnTo>
                <a:lnTo>
                  <a:pt x="2487" y="814"/>
                </a:lnTo>
                <a:lnTo>
                  <a:pt x="2487" y="814"/>
                </a:lnTo>
                <a:lnTo>
                  <a:pt x="2487" y="811"/>
                </a:lnTo>
                <a:lnTo>
                  <a:pt x="2487" y="811"/>
                </a:lnTo>
                <a:lnTo>
                  <a:pt x="2485" y="811"/>
                </a:lnTo>
                <a:lnTo>
                  <a:pt x="2487" y="811"/>
                </a:lnTo>
                <a:lnTo>
                  <a:pt x="2487" y="811"/>
                </a:lnTo>
                <a:lnTo>
                  <a:pt x="2489" y="811"/>
                </a:lnTo>
                <a:lnTo>
                  <a:pt x="2489" y="811"/>
                </a:lnTo>
                <a:lnTo>
                  <a:pt x="2491" y="811"/>
                </a:lnTo>
                <a:lnTo>
                  <a:pt x="2493" y="811"/>
                </a:lnTo>
                <a:lnTo>
                  <a:pt x="2493" y="809"/>
                </a:lnTo>
                <a:lnTo>
                  <a:pt x="2493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7"/>
                </a:lnTo>
                <a:lnTo>
                  <a:pt x="2500" y="807"/>
                </a:lnTo>
                <a:lnTo>
                  <a:pt x="2500" y="807"/>
                </a:lnTo>
                <a:lnTo>
                  <a:pt x="2504" y="805"/>
                </a:lnTo>
                <a:lnTo>
                  <a:pt x="2506" y="805"/>
                </a:lnTo>
                <a:lnTo>
                  <a:pt x="2506" y="805"/>
                </a:lnTo>
                <a:lnTo>
                  <a:pt x="2506" y="803"/>
                </a:lnTo>
                <a:lnTo>
                  <a:pt x="2508" y="805"/>
                </a:lnTo>
                <a:lnTo>
                  <a:pt x="2508" y="805"/>
                </a:lnTo>
                <a:lnTo>
                  <a:pt x="2508" y="805"/>
                </a:lnTo>
                <a:lnTo>
                  <a:pt x="2510" y="805"/>
                </a:lnTo>
                <a:lnTo>
                  <a:pt x="2510" y="805"/>
                </a:lnTo>
                <a:lnTo>
                  <a:pt x="2512" y="805"/>
                </a:lnTo>
                <a:lnTo>
                  <a:pt x="2514" y="805"/>
                </a:lnTo>
                <a:lnTo>
                  <a:pt x="2516" y="805"/>
                </a:lnTo>
                <a:lnTo>
                  <a:pt x="2514" y="803"/>
                </a:lnTo>
                <a:lnTo>
                  <a:pt x="2514" y="801"/>
                </a:lnTo>
                <a:lnTo>
                  <a:pt x="2516" y="801"/>
                </a:lnTo>
                <a:lnTo>
                  <a:pt x="2519" y="799"/>
                </a:lnTo>
                <a:lnTo>
                  <a:pt x="2519" y="797"/>
                </a:lnTo>
                <a:lnTo>
                  <a:pt x="2519" y="795"/>
                </a:lnTo>
                <a:lnTo>
                  <a:pt x="2519" y="793"/>
                </a:lnTo>
                <a:lnTo>
                  <a:pt x="2521" y="793"/>
                </a:lnTo>
                <a:lnTo>
                  <a:pt x="2521" y="791"/>
                </a:lnTo>
                <a:lnTo>
                  <a:pt x="2521" y="788"/>
                </a:lnTo>
                <a:lnTo>
                  <a:pt x="2521" y="786"/>
                </a:lnTo>
                <a:lnTo>
                  <a:pt x="2519" y="784"/>
                </a:lnTo>
                <a:lnTo>
                  <a:pt x="2519" y="782"/>
                </a:lnTo>
                <a:lnTo>
                  <a:pt x="2519" y="782"/>
                </a:lnTo>
                <a:lnTo>
                  <a:pt x="2519" y="780"/>
                </a:lnTo>
                <a:lnTo>
                  <a:pt x="2519" y="780"/>
                </a:lnTo>
                <a:lnTo>
                  <a:pt x="2519" y="778"/>
                </a:lnTo>
                <a:lnTo>
                  <a:pt x="2519" y="778"/>
                </a:lnTo>
                <a:lnTo>
                  <a:pt x="2516" y="776"/>
                </a:lnTo>
                <a:lnTo>
                  <a:pt x="2516" y="774"/>
                </a:lnTo>
                <a:lnTo>
                  <a:pt x="2516" y="772"/>
                </a:lnTo>
                <a:lnTo>
                  <a:pt x="2516" y="772"/>
                </a:lnTo>
                <a:lnTo>
                  <a:pt x="2516" y="770"/>
                </a:lnTo>
                <a:lnTo>
                  <a:pt x="2516" y="770"/>
                </a:lnTo>
                <a:lnTo>
                  <a:pt x="2516" y="770"/>
                </a:lnTo>
                <a:lnTo>
                  <a:pt x="2519" y="770"/>
                </a:lnTo>
                <a:lnTo>
                  <a:pt x="2519" y="770"/>
                </a:lnTo>
                <a:lnTo>
                  <a:pt x="2519" y="767"/>
                </a:lnTo>
                <a:lnTo>
                  <a:pt x="2519" y="770"/>
                </a:lnTo>
                <a:lnTo>
                  <a:pt x="2521" y="770"/>
                </a:lnTo>
                <a:lnTo>
                  <a:pt x="2521" y="767"/>
                </a:lnTo>
                <a:lnTo>
                  <a:pt x="2523" y="767"/>
                </a:lnTo>
                <a:lnTo>
                  <a:pt x="2523" y="765"/>
                </a:lnTo>
                <a:lnTo>
                  <a:pt x="2523" y="765"/>
                </a:lnTo>
                <a:lnTo>
                  <a:pt x="2525" y="765"/>
                </a:lnTo>
                <a:lnTo>
                  <a:pt x="2527" y="765"/>
                </a:lnTo>
                <a:lnTo>
                  <a:pt x="2527" y="763"/>
                </a:lnTo>
                <a:lnTo>
                  <a:pt x="2527" y="763"/>
                </a:lnTo>
                <a:lnTo>
                  <a:pt x="2525" y="763"/>
                </a:lnTo>
                <a:lnTo>
                  <a:pt x="2527" y="761"/>
                </a:lnTo>
                <a:lnTo>
                  <a:pt x="2525" y="759"/>
                </a:lnTo>
                <a:lnTo>
                  <a:pt x="2527" y="759"/>
                </a:lnTo>
                <a:lnTo>
                  <a:pt x="2527" y="759"/>
                </a:lnTo>
                <a:lnTo>
                  <a:pt x="2527" y="761"/>
                </a:lnTo>
                <a:lnTo>
                  <a:pt x="2529" y="761"/>
                </a:lnTo>
                <a:lnTo>
                  <a:pt x="2529" y="761"/>
                </a:lnTo>
                <a:lnTo>
                  <a:pt x="2529" y="759"/>
                </a:lnTo>
                <a:lnTo>
                  <a:pt x="2527" y="757"/>
                </a:lnTo>
                <a:lnTo>
                  <a:pt x="2527" y="757"/>
                </a:lnTo>
                <a:lnTo>
                  <a:pt x="2525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5" y="755"/>
                </a:lnTo>
                <a:lnTo>
                  <a:pt x="2525" y="755"/>
                </a:lnTo>
                <a:lnTo>
                  <a:pt x="2525" y="755"/>
                </a:lnTo>
                <a:lnTo>
                  <a:pt x="2523" y="753"/>
                </a:lnTo>
                <a:lnTo>
                  <a:pt x="2521" y="749"/>
                </a:lnTo>
                <a:lnTo>
                  <a:pt x="2521" y="747"/>
                </a:lnTo>
                <a:lnTo>
                  <a:pt x="2519" y="747"/>
                </a:lnTo>
                <a:lnTo>
                  <a:pt x="2516" y="747"/>
                </a:lnTo>
                <a:lnTo>
                  <a:pt x="2514" y="744"/>
                </a:lnTo>
                <a:lnTo>
                  <a:pt x="2514" y="744"/>
                </a:lnTo>
                <a:lnTo>
                  <a:pt x="2510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6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7"/>
                </a:lnTo>
                <a:lnTo>
                  <a:pt x="2506" y="747"/>
                </a:lnTo>
                <a:lnTo>
                  <a:pt x="2506" y="747"/>
                </a:lnTo>
                <a:lnTo>
                  <a:pt x="2506" y="744"/>
                </a:lnTo>
                <a:lnTo>
                  <a:pt x="2504" y="744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4"/>
                </a:lnTo>
                <a:lnTo>
                  <a:pt x="2500" y="744"/>
                </a:lnTo>
                <a:lnTo>
                  <a:pt x="2500" y="744"/>
                </a:lnTo>
                <a:lnTo>
                  <a:pt x="2498" y="747"/>
                </a:lnTo>
                <a:lnTo>
                  <a:pt x="2500" y="747"/>
                </a:lnTo>
                <a:lnTo>
                  <a:pt x="2500" y="749"/>
                </a:lnTo>
                <a:lnTo>
                  <a:pt x="2500" y="749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7"/>
                </a:lnTo>
                <a:lnTo>
                  <a:pt x="2498" y="747"/>
                </a:lnTo>
                <a:lnTo>
                  <a:pt x="2498" y="744"/>
                </a:lnTo>
                <a:lnTo>
                  <a:pt x="2498" y="744"/>
                </a:lnTo>
                <a:lnTo>
                  <a:pt x="2496" y="744"/>
                </a:lnTo>
                <a:lnTo>
                  <a:pt x="2496" y="747"/>
                </a:lnTo>
                <a:lnTo>
                  <a:pt x="2496" y="747"/>
                </a:lnTo>
                <a:lnTo>
                  <a:pt x="2493" y="747"/>
                </a:lnTo>
                <a:lnTo>
                  <a:pt x="2491" y="747"/>
                </a:lnTo>
                <a:lnTo>
                  <a:pt x="2489" y="747"/>
                </a:lnTo>
                <a:lnTo>
                  <a:pt x="2487" y="747"/>
                </a:lnTo>
                <a:lnTo>
                  <a:pt x="2487" y="749"/>
                </a:lnTo>
                <a:lnTo>
                  <a:pt x="2487" y="749"/>
                </a:lnTo>
                <a:lnTo>
                  <a:pt x="2487" y="751"/>
                </a:lnTo>
                <a:lnTo>
                  <a:pt x="2485" y="751"/>
                </a:lnTo>
                <a:lnTo>
                  <a:pt x="2487" y="753"/>
                </a:lnTo>
                <a:lnTo>
                  <a:pt x="2485" y="753"/>
                </a:lnTo>
                <a:lnTo>
                  <a:pt x="2485" y="755"/>
                </a:lnTo>
                <a:lnTo>
                  <a:pt x="2485" y="755"/>
                </a:lnTo>
                <a:lnTo>
                  <a:pt x="2483" y="755"/>
                </a:lnTo>
                <a:lnTo>
                  <a:pt x="2481" y="755"/>
                </a:lnTo>
                <a:lnTo>
                  <a:pt x="2481" y="757"/>
                </a:lnTo>
                <a:lnTo>
                  <a:pt x="2485" y="757"/>
                </a:lnTo>
                <a:lnTo>
                  <a:pt x="2489" y="757"/>
                </a:lnTo>
                <a:lnTo>
                  <a:pt x="2489" y="759"/>
                </a:lnTo>
                <a:lnTo>
                  <a:pt x="2489" y="759"/>
                </a:lnTo>
                <a:lnTo>
                  <a:pt x="2487" y="761"/>
                </a:lnTo>
                <a:lnTo>
                  <a:pt x="2485" y="761"/>
                </a:lnTo>
                <a:lnTo>
                  <a:pt x="2485" y="761"/>
                </a:lnTo>
                <a:lnTo>
                  <a:pt x="2483" y="761"/>
                </a:lnTo>
                <a:lnTo>
                  <a:pt x="2483" y="763"/>
                </a:lnTo>
                <a:lnTo>
                  <a:pt x="2483" y="763"/>
                </a:lnTo>
                <a:lnTo>
                  <a:pt x="2483" y="765"/>
                </a:lnTo>
                <a:lnTo>
                  <a:pt x="2483" y="765"/>
                </a:lnTo>
                <a:lnTo>
                  <a:pt x="2481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5" y="765"/>
                </a:lnTo>
                <a:lnTo>
                  <a:pt x="2472" y="763"/>
                </a:lnTo>
                <a:lnTo>
                  <a:pt x="2468" y="763"/>
                </a:lnTo>
                <a:lnTo>
                  <a:pt x="2466" y="763"/>
                </a:lnTo>
                <a:lnTo>
                  <a:pt x="2466" y="765"/>
                </a:lnTo>
                <a:lnTo>
                  <a:pt x="2464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7"/>
                </a:lnTo>
                <a:lnTo>
                  <a:pt x="2464" y="765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70"/>
                </a:lnTo>
                <a:lnTo>
                  <a:pt x="2464" y="772"/>
                </a:lnTo>
                <a:lnTo>
                  <a:pt x="2464" y="774"/>
                </a:lnTo>
                <a:lnTo>
                  <a:pt x="2466" y="772"/>
                </a:lnTo>
                <a:lnTo>
                  <a:pt x="2468" y="772"/>
                </a:lnTo>
                <a:lnTo>
                  <a:pt x="2468" y="774"/>
                </a:lnTo>
                <a:lnTo>
                  <a:pt x="2468" y="774"/>
                </a:lnTo>
                <a:lnTo>
                  <a:pt x="2466" y="774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8"/>
                </a:lnTo>
                <a:lnTo>
                  <a:pt x="2466" y="778"/>
                </a:lnTo>
                <a:lnTo>
                  <a:pt x="2464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2"/>
                </a:lnTo>
                <a:lnTo>
                  <a:pt x="2462" y="782"/>
                </a:lnTo>
                <a:lnTo>
                  <a:pt x="2464" y="782"/>
                </a:lnTo>
                <a:lnTo>
                  <a:pt x="2466" y="782"/>
                </a:lnTo>
                <a:lnTo>
                  <a:pt x="2464" y="782"/>
                </a:lnTo>
                <a:lnTo>
                  <a:pt x="2466" y="784"/>
                </a:lnTo>
                <a:lnTo>
                  <a:pt x="2466" y="784"/>
                </a:lnTo>
                <a:lnTo>
                  <a:pt x="2466" y="782"/>
                </a:lnTo>
                <a:lnTo>
                  <a:pt x="2468" y="782"/>
                </a:lnTo>
                <a:lnTo>
                  <a:pt x="2468" y="784"/>
                </a:lnTo>
                <a:lnTo>
                  <a:pt x="2468" y="784"/>
                </a:lnTo>
                <a:lnTo>
                  <a:pt x="2468" y="784"/>
                </a:lnTo>
                <a:lnTo>
                  <a:pt x="2470" y="784"/>
                </a:lnTo>
                <a:lnTo>
                  <a:pt x="2470" y="784"/>
                </a:lnTo>
                <a:lnTo>
                  <a:pt x="2475" y="784"/>
                </a:lnTo>
                <a:lnTo>
                  <a:pt x="2477" y="784"/>
                </a:lnTo>
                <a:lnTo>
                  <a:pt x="2479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5" y="786"/>
                </a:lnTo>
                <a:lnTo>
                  <a:pt x="2475" y="786"/>
                </a:lnTo>
                <a:lnTo>
                  <a:pt x="2472" y="788"/>
                </a:lnTo>
                <a:lnTo>
                  <a:pt x="2470" y="791"/>
                </a:lnTo>
                <a:lnTo>
                  <a:pt x="2470" y="791"/>
                </a:lnTo>
                <a:lnTo>
                  <a:pt x="2472" y="793"/>
                </a:lnTo>
                <a:lnTo>
                  <a:pt x="2470" y="793"/>
                </a:lnTo>
                <a:lnTo>
                  <a:pt x="2470" y="795"/>
                </a:lnTo>
                <a:lnTo>
                  <a:pt x="2466" y="797"/>
                </a:lnTo>
                <a:lnTo>
                  <a:pt x="2464" y="799"/>
                </a:lnTo>
                <a:lnTo>
                  <a:pt x="2466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70" y="797"/>
                </a:lnTo>
                <a:lnTo>
                  <a:pt x="2472" y="797"/>
                </a:lnTo>
                <a:lnTo>
                  <a:pt x="2475" y="797"/>
                </a:lnTo>
                <a:lnTo>
                  <a:pt x="2477" y="797"/>
                </a:lnTo>
                <a:lnTo>
                  <a:pt x="2477" y="795"/>
                </a:lnTo>
                <a:lnTo>
                  <a:pt x="2479" y="795"/>
                </a:lnTo>
                <a:lnTo>
                  <a:pt x="2481" y="797"/>
                </a:lnTo>
                <a:lnTo>
                  <a:pt x="2477" y="797"/>
                </a:lnTo>
                <a:lnTo>
                  <a:pt x="2472" y="797"/>
                </a:lnTo>
                <a:lnTo>
                  <a:pt x="2468" y="799"/>
                </a:lnTo>
                <a:lnTo>
                  <a:pt x="2468" y="799"/>
                </a:lnTo>
                <a:lnTo>
                  <a:pt x="2466" y="799"/>
                </a:lnTo>
                <a:lnTo>
                  <a:pt x="2466" y="801"/>
                </a:lnTo>
                <a:lnTo>
                  <a:pt x="2464" y="801"/>
                </a:lnTo>
                <a:lnTo>
                  <a:pt x="2464" y="801"/>
                </a:lnTo>
                <a:lnTo>
                  <a:pt x="2466" y="803"/>
                </a:lnTo>
                <a:lnTo>
                  <a:pt x="2466" y="803"/>
                </a:lnTo>
                <a:lnTo>
                  <a:pt x="2464" y="805"/>
                </a:lnTo>
                <a:lnTo>
                  <a:pt x="2462" y="803"/>
                </a:lnTo>
                <a:lnTo>
                  <a:pt x="2462" y="803"/>
                </a:lnTo>
                <a:lnTo>
                  <a:pt x="2460" y="803"/>
                </a:lnTo>
                <a:lnTo>
                  <a:pt x="2460" y="803"/>
                </a:lnTo>
                <a:lnTo>
                  <a:pt x="2458" y="805"/>
                </a:lnTo>
                <a:lnTo>
                  <a:pt x="2458" y="805"/>
                </a:lnTo>
                <a:lnTo>
                  <a:pt x="2458" y="807"/>
                </a:lnTo>
                <a:lnTo>
                  <a:pt x="2460" y="807"/>
                </a:lnTo>
                <a:lnTo>
                  <a:pt x="2464" y="807"/>
                </a:lnTo>
                <a:close/>
                <a:moveTo>
                  <a:pt x="2512" y="598"/>
                </a:moveTo>
                <a:lnTo>
                  <a:pt x="2512" y="600"/>
                </a:lnTo>
                <a:lnTo>
                  <a:pt x="2514" y="600"/>
                </a:lnTo>
                <a:lnTo>
                  <a:pt x="2514" y="598"/>
                </a:lnTo>
                <a:lnTo>
                  <a:pt x="2514" y="598"/>
                </a:lnTo>
                <a:lnTo>
                  <a:pt x="2512" y="596"/>
                </a:lnTo>
                <a:lnTo>
                  <a:pt x="2512" y="598"/>
                </a:lnTo>
                <a:lnTo>
                  <a:pt x="2512" y="598"/>
                </a:lnTo>
                <a:lnTo>
                  <a:pt x="2512" y="598"/>
                </a:lnTo>
                <a:close/>
                <a:moveTo>
                  <a:pt x="2508" y="604"/>
                </a:moveTo>
                <a:lnTo>
                  <a:pt x="2510" y="604"/>
                </a:lnTo>
                <a:lnTo>
                  <a:pt x="2510" y="604"/>
                </a:lnTo>
                <a:lnTo>
                  <a:pt x="2510" y="604"/>
                </a:lnTo>
                <a:lnTo>
                  <a:pt x="2508" y="602"/>
                </a:lnTo>
                <a:lnTo>
                  <a:pt x="2508" y="602"/>
                </a:lnTo>
                <a:lnTo>
                  <a:pt x="2508" y="600"/>
                </a:lnTo>
                <a:lnTo>
                  <a:pt x="2508" y="600"/>
                </a:lnTo>
                <a:lnTo>
                  <a:pt x="2510" y="600"/>
                </a:lnTo>
                <a:lnTo>
                  <a:pt x="2510" y="602"/>
                </a:lnTo>
                <a:lnTo>
                  <a:pt x="2512" y="602"/>
                </a:lnTo>
                <a:lnTo>
                  <a:pt x="2512" y="598"/>
                </a:lnTo>
                <a:lnTo>
                  <a:pt x="2510" y="598"/>
                </a:lnTo>
                <a:lnTo>
                  <a:pt x="2506" y="596"/>
                </a:lnTo>
                <a:lnTo>
                  <a:pt x="2504" y="598"/>
                </a:lnTo>
                <a:lnTo>
                  <a:pt x="2506" y="602"/>
                </a:lnTo>
                <a:lnTo>
                  <a:pt x="2508" y="604"/>
                </a:lnTo>
                <a:close/>
                <a:moveTo>
                  <a:pt x="1624" y="422"/>
                </a:moveTo>
                <a:lnTo>
                  <a:pt x="1622" y="422"/>
                </a:lnTo>
                <a:lnTo>
                  <a:pt x="1622" y="422"/>
                </a:lnTo>
                <a:lnTo>
                  <a:pt x="1620" y="424"/>
                </a:lnTo>
                <a:lnTo>
                  <a:pt x="1620" y="424"/>
                </a:lnTo>
                <a:lnTo>
                  <a:pt x="1624" y="426"/>
                </a:lnTo>
                <a:lnTo>
                  <a:pt x="1624" y="424"/>
                </a:lnTo>
                <a:lnTo>
                  <a:pt x="1624" y="424"/>
                </a:lnTo>
                <a:lnTo>
                  <a:pt x="1626" y="422"/>
                </a:lnTo>
                <a:lnTo>
                  <a:pt x="1626" y="422"/>
                </a:lnTo>
                <a:lnTo>
                  <a:pt x="1624" y="422"/>
                </a:lnTo>
                <a:close/>
                <a:moveTo>
                  <a:pt x="1712" y="698"/>
                </a:moveTo>
                <a:lnTo>
                  <a:pt x="1712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700"/>
                </a:lnTo>
                <a:lnTo>
                  <a:pt x="1712" y="700"/>
                </a:lnTo>
                <a:lnTo>
                  <a:pt x="1714" y="700"/>
                </a:lnTo>
                <a:lnTo>
                  <a:pt x="1714" y="698"/>
                </a:lnTo>
                <a:lnTo>
                  <a:pt x="1714" y="698"/>
                </a:lnTo>
                <a:lnTo>
                  <a:pt x="1712" y="698"/>
                </a:lnTo>
                <a:close/>
                <a:moveTo>
                  <a:pt x="1666" y="606"/>
                </a:moveTo>
                <a:lnTo>
                  <a:pt x="1666" y="606"/>
                </a:lnTo>
                <a:lnTo>
                  <a:pt x="1666" y="606"/>
                </a:lnTo>
                <a:lnTo>
                  <a:pt x="1666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6"/>
                </a:lnTo>
                <a:lnTo>
                  <a:pt x="1664" y="606"/>
                </a:lnTo>
                <a:lnTo>
                  <a:pt x="1664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6" y="606"/>
                </a:lnTo>
                <a:lnTo>
                  <a:pt x="1666" y="606"/>
                </a:lnTo>
                <a:lnTo>
                  <a:pt x="1666" y="606"/>
                </a:lnTo>
                <a:close/>
                <a:moveTo>
                  <a:pt x="1699" y="487"/>
                </a:moveTo>
                <a:lnTo>
                  <a:pt x="1703" y="484"/>
                </a:lnTo>
                <a:lnTo>
                  <a:pt x="1703" y="482"/>
                </a:lnTo>
                <a:lnTo>
                  <a:pt x="1703" y="482"/>
                </a:lnTo>
                <a:lnTo>
                  <a:pt x="1703" y="482"/>
                </a:lnTo>
                <a:lnTo>
                  <a:pt x="1701" y="482"/>
                </a:lnTo>
                <a:lnTo>
                  <a:pt x="1699" y="484"/>
                </a:lnTo>
                <a:lnTo>
                  <a:pt x="1699" y="484"/>
                </a:lnTo>
                <a:lnTo>
                  <a:pt x="1697" y="487"/>
                </a:lnTo>
                <a:lnTo>
                  <a:pt x="1697" y="487"/>
                </a:lnTo>
                <a:lnTo>
                  <a:pt x="1697" y="487"/>
                </a:lnTo>
                <a:lnTo>
                  <a:pt x="1699" y="487"/>
                </a:lnTo>
                <a:close/>
                <a:moveTo>
                  <a:pt x="1668" y="593"/>
                </a:moveTo>
                <a:lnTo>
                  <a:pt x="1666" y="593"/>
                </a:lnTo>
                <a:lnTo>
                  <a:pt x="1668" y="593"/>
                </a:lnTo>
                <a:lnTo>
                  <a:pt x="1668" y="593"/>
                </a:lnTo>
                <a:lnTo>
                  <a:pt x="1670" y="596"/>
                </a:lnTo>
                <a:lnTo>
                  <a:pt x="1672" y="596"/>
                </a:lnTo>
                <a:lnTo>
                  <a:pt x="1674" y="593"/>
                </a:lnTo>
                <a:lnTo>
                  <a:pt x="1674" y="591"/>
                </a:lnTo>
                <a:lnTo>
                  <a:pt x="1674" y="591"/>
                </a:lnTo>
                <a:lnTo>
                  <a:pt x="1672" y="591"/>
                </a:lnTo>
                <a:lnTo>
                  <a:pt x="1672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3"/>
                </a:lnTo>
                <a:close/>
                <a:moveTo>
                  <a:pt x="2510" y="612"/>
                </a:move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4"/>
                </a:lnTo>
                <a:lnTo>
                  <a:pt x="2510" y="614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4"/>
                </a:lnTo>
                <a:lnTo>
                  <a:pt x="2510" y="614"/>
                </a:lnTo>
                <a:lnTo>
                  <a:pt x="2510" y="612"/>
                </a:lnTo>
                <a:lnTo>
                  <a:pt x="2510" y="612"/>
                </a:lnTo>
                <a:close/>
                <a:moveTo>
                  <a:pt x="1284" y="71"/>
                </a:moveTo>
                <a:lnTo>
                  <a:pt x="1289" y="71"/>
                </a:lnTo>
                <a:lnTo>
                  <a:pt x="1293" y="69"/>
                </a:lnTo>
                <a:lnTo>
                  <a:pt x="1295" y="69"/>
                </a:lnTo>
                <a:lnTo>
                  <a:pt x="1297" y="69"/>
                </a:lnTo>
                <a:lnTo>
                  <a:pt x="1299" y="69"/>
                </a:lnTo>
                <a:lnTo>
                  <a:pt x="1307" y="69"/>
                </a:lnTo>
                <a:lnTo>
                  <a:pt x="1305" y="69"/>
                </a:lnTo>
                <a:lnTo>
                  <a:pt x="1295" y="76"/>
                </a:lnTo>
                <a:lnTo>
                  <a:pt x="1295" y="76"/>
                </a:lnTo>
                <a:lnTo>
                  <a:pt x="1297" y="78"/>
                </a:lnTo>
                <a:lnTo>
                  <a:pt x="1299" y="78"/>
                </a:lnTo>
                <a:lnTo>
                  <a:pt x="1318" y="74"/>
                </a:lnTo>
                <a:lnTo>
                  <a:pt x="1326" y="71"/>
                </a:lnTo>
                <a:lnTo>
                  <a:pt x="1331" y="71"/>
                </a:lnTo>
                <a:lnTo>
                  <a:pt x="1339" y="74"/>
                </a:lnTo>
                <a:lnTo>
                  <a:pt x="1339" y="74"/>
                </a:lnTo>
                <a:lnTo>
                  <a:pt x="1331" y="74"/>
                </a:lnTo>
                <a:lnTo>
                  <a:pt x="1324" y="74"/>
                </a:lnTo>
                <a:lnTo>
                  <a:pt x="1320" y="76"/>
                </a:lnTo>
                <a:lnTo>
                  <a:pt x="1312" y="78"/>
                </a:lnTo>
                <a:lnTo>
                  <a:pt x="1310" y="80"/>
                </a:lnTo>
                <a:lnTo>
                  <a:pt x="1310" y="80"/>
                </a:lnTo>
                <a:lnTo>
                  <a:pt x="1316" y="82"/>
                </a:lnTo>
                <a:lnTo>
                  <a:pt x="1314" y="82"/>
                </a:lnTo>
                <a:lnTo>
                  <a:pt x="1310" y="84"/>
                </a:lnTo>
                <a:lnTo>
                  <a:pt x="1305" y="86"/>
                </a:lnTo>
                <a:lnTo>
                  <a:pt x="1303" y="86"/>
                </a:lnTo>
                <a:lnTo>
                  <a:pt x="1307" y="88"/>
                </a:lnTo>
                <a:lnTo>
                  <a:pt x="1310" y="90"/>
                </a:lnTo>
                <a:lnTo>
                  <a:pt x="1312" y="90"/>
                </a:lnTo>
                <a:lnTo>
                  <a:pt x="1320" y="88"/>
                </a:lnTo>
                <a:lnTo>
                  <a:pt x="1343" y="88"/>
                </a:lnTo>
                <a:lnTo>
                  <a:pt x="1354" y="86"/>
                </a:lnTo>
                <a:lnTo>
                  <a:pt x="1364" y="82"/>
                </a:lnTo>
                <a:lnTo>
                  <a:pt x="1370" y="82"/>
                </a:lnTo>
                <a:lnTo>
                  <a:pt x="1372" y="82"/>
                </a:lnTo>
                <a:lnTo>
                  <a:pt x="1377" y="82"/>
                </a:lnTo>
                <a:lnTo>
                  <a:pt x="1375" y="82"/>
                </a:lnTo>
                <a:lnTo>
                  <a:pt x="1364" y="86"/>
                </a:lnTo>
                <a:lnTo>
                  <a:pt x="1356" y="90"/>
                </a:lnTo>
                <a:lnTo>
                  <a:pt x="1349" y="90"/>
                </a:lnTo>
                <a:lnTo>
                  <a:pt x="1341" y="90"/>
                </a:lnTo>
                <a:lnTo>
                  <a:pt x="1326" y="90"/>
                </a:lnTo>
                <a:lnTo>
                  <a:pt x="1316" y="92"/>
                </a:lnTo>
                <a:lnTo>
                  <a:pt x="1314" y="95"/>
                </a:lnTo>
                <a:lnTo>
                  <a:pt x="1316" y="95"/>
                </a:lnTo>
                <a:lnTo>
                  <a:pt x="1316" y="97"/>
                </a:lnTo>
                <a:lnTo>
                  <a:pt x="1318" y="97"/>
                </a:lnTo>
                <a:lnTo>
                  <a:pt x="1320" y="97"/>
                </a:lnTo>
                <a:lnTo>
                  <a:pt x="1324" y="99"/>
                </a:lnTo>
                <a:lnTo>
                  <a:pt x="1328" y="101"/>
                </a:lnTo>
                <a:lnTo>
                  <a:pt x="1333" y="101"/>
                </a:lnTo>
                <a:lnTo>
                  <a:pt x="1337" y="103"/>
                </a:lnTo>
                <a:lnTo>
                  <a:pt x="1343" y="103"/>
                </a:lnTo>
                <a:lnTo>
                  <a:pt x="1345" y="101"/>
                </a:lnTo>
                <a:lnTo>
                  <a:pt x="1358" y="92"/>
                </a:lnTo>
                <a:lnTo>
                  <a:pt x="1362" y="90"/>
                </a:lnTo>
                <a:lnTo>
                  <a:pt x="1364" y="90"/>
                </a:lnTo>
                <a:lnTo>
                  <a:pt x="1381" y="88"/>
                </a:lnTo>
                <a:lnTo>
                  <a:pt x="1402" y="86"/>
                </a:lnTo>
                <a:lnTo>
                  <a:pt x="1400" y="88"/>
                </a:lnTo>
                <a:lnTo>
                  <a:pt x="1381" y="90"/>
                </a:lnTo>
                <a:lnTo>
                  <a:pt x="1372" y="90"/>
                </a:lnTo>
                <a:lnTo>
                  <a:pt x="1366" y="92"/>
                </a:lnTo>
                <a:lnTo>
                  <a:pt x="1358" y="99"/>
                </a:lnTo>
                <a:lnTo>
                  <a:pt x="1356" y="101"/>
                </a:lnTo>
                <a:lnTo>
                  <a:pt x="1354" y="103"/>
                </a:lnTo>
                <a:lnTo>
                  <a:pt x="1354" y="103"/>
                </a:lnTo>
                <a:lnTo>
                  <a:pt x="1354" y="105"/>
                </a:lnTo>
                <a:lnTo>
                  <a:pt x="1358" y="105"/>
                </a:lnTo>
                <a:lnTo>
                  <a:pt x="1360" y="105"/>
                </a:lnTo>
                <a:lnTo>
                  <a:pt x="1366" y="105"/>
                </a:lnTo>
                <a:lnTo>
                  <a:pt x="1372" y="107"/>
                </a:lnTo>
                <a:lnTo>
                  <a:pt x="1375" y="107"/>
                </a:lnTo>
                <a:lnTo>
                  <a:pt x="1385" y="107"/>
                </a:lnTo>
                <a:lnTo>
                  <a:pt x="1387" y="107"/>
                </a:lnTo>
                <a:lnTo>
                  <a:pt x="1389" y="105"/>
                </a:lnTo>
                <a:lnTo>
                  <a:pt x="1393" y="105"/>
                </a:lnTo>
                <a:lnTo>
                  <a:pt x="1395" y="103"/>
                </a:lnTo>
                <a:lnTo>
                  <a:pt x="1400" y="101"/>
                </a:lnTo>
                <a:lnTo>
                  <a:pt x="1408" y="101"/>
                </a:lnTo>
                <a:lnTo>
                  <a:pt x="1412" y="99"/>
                </a:lnTo>
                <a:lnTo>
                  <a:pt x="1416" y="99"/>
                </a:lnTo>
                <a:lnTo>
                  <a:pt x="1414" y="101"/>
                </a:lnTo>
                <a:lnTo>
                  <a:pt x="1408" y="103"/>
                </a:lnTo>
                <a:lnTo>
                  <a:pt x="1406" y="105"/>
                </a:lnTo>
                <a:lnTo>
                  <a:pt x="1410" y="105"/>
                </a:lnTo>
                <a:lnTo>
                  <a:pt x="1414" y="105"/>
                </a:lnTo>
                <a:lnTo>
                  <a:pt x="1427" y="103"/>
                </a:lnTo>
                <a:lnTo>
                  <a:pt x="1429" y="103"/>
                </a:lnTo>
                <a:lnTo>
                  <a:pt x="1433" y="103"/>
                </a:lnTo>
                <a:lnTo>
                  <a:pt x="1446" y="99"/>
                </a:lnTo>
                <a:lnTo>
                  <a:pt x="1452" y="97"/>
                </a:lnTo>
                <a:lnTo>
                  <a:pt x="1454" y="95"/>
                </a:lnTo>
                <a:lnTo>
                  <a:pt x="1456" y="95"/>
                </a:lnTo>
                <a:lnTo>
                  <a:pt x="1456" y="92"/>
                </a:lnTo>
                <a:lnTo>
                  <a:pt x="1458" y="90"/>
                </a:lnTo>
                <a:lnTo>
                  <a:pt x="1458" y="88"/>
                </a:lnTo>
                <a:lnTo>
                  <a:pt x="1460" y="86"/>
                </a:lnTo>
                <a:lnTo>
                  <a:pt x="1463" y="86"/>
                </a:lnTo>
                <a:lnTo>
                  <a:pt x="1465" y="86"/>
                </a:lnTo>
                <a:lnTo>
                  <a:pt x="1467" y="86"/>
                </a:lnTo>
                <a:lnTo>
                  <a:pt x="1473" y="82"/>
                </a:lnTo>
                <a:lnTo>
                  <a:pt x="1477" y="80"/>
                </a:lnTo>
                <a:lnTo>
                  <a:pt x="1494" y="76"/>
                </a:lnTo>
                <a:lnTo>
                  <a:pt x="1492" y="78"/>
                </a:lnTo>
                <a:lnTo>
                  <a:pt x="1483" y="80"/>
                </a:lnTo>
                <a:lnTo>
                  <a:pt x="1473" y="86"/>
                </a:lnTo>
                <a:lnTo>
                  <a:pt x="1471" y="86"/>
                </a:lnTo>
                <a:lnTo>
                  <a:pt x="1469" y="90"/>
                </a:lnTo>
                <a:lnTo>
                  <a:pt x="1469" y="90"/>
                </a:lnTo>
                <a:lnTo>
                  <a:pt x="1467" y="92"/>
                </a:lnTo>
                <a:lnTo>
                  <a:pt x="1469" y="95"/>
                </a:lnTo>
                <a:lnTo>
                  <a:pt x="1477" y="95"/>
                </a:lnTo>
                <a:lnTo>
                  <a:pt x="1486" y="95"/>
                </a:lnTo>
                <a:lnTo>
                  <a:pt x="1490" y="95"/>
                </a:lnTo>
                <a:lnTo>
                  <a:pt x="1494" y="95"/>
                </a:lnTo>
                <a:lnTo>
                  <a:pt x="1494" y="95"/>
                </a:lnTo>
                <a:lnTo>
                  <a:pt x="1490" y="97"/>
                </a:lnTo>
                <a:lnTo>
                  <a:pt x="1486" y="97"/>
                </a:lnTo>
                <a:lnTo>
                  <a:pt x="1473" y="99"/>
                </a:lnTo>
                <a:lnTo>
                  <a:pt x="1454" y="103"/>
                </a:lnTo>
                <a:lnTo>
                  <a:pt x="1454" y="103"/>
                </a:lnTo>
                <a:lnTo>
                  <a:pt x="1448" y="107"/>
                </a:lnTo>
                <a:lnTo>
                  <a:pt x="1435" y="109"/>
                </a:lnTo>
                <a:lnTo>
                  <a:pt x="1412" y="111"/>
                </a:lnTo>
                <a:lnTo>
                  <a:pt x="1408" y="113"/>
                </a:lnTo>
                <a:lnTo>
                  <a:pt x="1406" y="113"/>
                </a:lnTo>
                <a:lnTo>
                  <a:pt x="1406" y="115"/>
                </a:lnTo>
                <a:lnTo>
                  <a:pt x="1410" y="118"/>
                </a:lnTo>
                <a:lnTo>
                  <a:pt x="1414" y="122"/>
                </a:lnTo>
                <a:lnTo>
                  <a:pt x="1423" y="126"/>
                </a:lnTo>
                <a:lnTo>
                  <a:pt x="1425" y="128"/>
                </a:lnTo>
                <a:lnTo>
                  <a:pt x="1429" y="130"/>
                </a:lnTo>
                <a:lnTo>
                  <a:pt x="1431" y="132"/>
                </a:lnTo>
                <a:lnTo>
                  <a:pt x="1433" y="134"/>
                </a:lnTo>
                <a:lnTo>
                  <a:pt x="1437" y="134"/>
                </a:lnTo>
                <a:lnTo>
                  <a:pt x="1444" y="134"/>
                </a:lnTo>
                <a:lnTo>
                  <a:pt x="1448" y="134"/>
                </a:lnTo>
                <a:lnTo>
                  <a:pt x="1446" y="136"/>
                </a:lnTo>
                <a:lnTo>
                  <a:pt x="1442" y="136"/>
                </a:lnTo>
                <a:lnTo>
                  <a:pt x="1439" y="136"/>
                </a:lnTo>
                <a:lnTo>
                  <a:pt x="1433" y="136"/>
                </a:lnTo>
                <a:lnTo>
                  <a:pt x="1427" y="136"/>
                </a:lnTo>
                <a:lnTo>
                  <a:pt x="1425" y="134"/>
                </a:lnTo>
                <a:lnTo>
                  <a:pt x="1423" y="132"/>
                </a:lnTo>
                <a:lnTo>
                  <a:pt x="1419" y="132"/>
                </a:lnTo>
                <a:lnTo>
                  <a:pt x="1414" y="128"/>
                </a:lnTo>
                <a:lnTo>
                  <a:pt x="1410" y="124"/>
                </a:lnTo>
                <a:lnTo>
                  <a:pt x="1406" y="122"/>
                </a:lnTo>
                <a:lnTo>
                  <a:pt x="1400" y="120"/>
                </a:lnTo>
                <a:lnTo>
                  <a:pt x="1395" y="118"/>
                </a:lnTo>
                <a:lnTo>
                  <a:pt x="1389" y="115"/>
                </a:lnTo>
                <a:lnTo>
                  <a:pt x="1381" y="115"/>
                </a:lnTo>
                <a:lnTo>
                  <a:pt x="1375" y="115"/>
                </a:lnTo>
                <a:lnTo>
                  <a:pt x="1358" y="113"/>
                </a:lnTo>
                <a:lnTo>
                  <a:pt x="1354" y="115"/>
                </a:lnTo>
                <a:lnTo>
                  <a:pt x="1354" y="120"/>
                </a:lnTo>
                <a:lnTo>
                  <a:pt x="1356" y="124"/>
                </a:lnTo>
                <a:lnTo>
                  <a:pt x="1356" y="130"/>
                </a:lnTo>
                <a:lnTo>
                  <a:pt x="1360" y="132"/>
                </a:lnTo>
                <a:lnTo>
                  <a:pt x="1362" y="132"/>
                </a:lnTo>
                <a:lnTo>
                  <a:pt x="1370" y="134"/>
                </a:lnTo>
                <a:lnTo>
                  <a:pt x="1372" y="134"/>
                </a:lnTo>
                <a:lnTo>
                  <a:pt x="1375" y="136"/>
                </a:lnTo>
                <a:lnTo>
                  <a:pt x="1379" y="141"/>
                </a:lnTo>
                <a:lnTo>
                  <a:pt x="1383" y="145"/>
                </a:lnTo>
                <a:lnTo>
                  <a:pt x="1385" y="147"/>
                </a:lnTo>
                <a:lnTo>
                  <a:pt x="1387" y="149"/>
                </a:lnTo>
                <a:lnTo>
                  <a:pt x="1391" y="151"/>
                </a:lnTo>
                <a:lnTo>
                  <a:pt x="1395" y="153"/>
                </a:lnTo>
                <a:lnTo>
                  <a:pt x="1398" y="155"/>
                </a:lnTo>
                <a:lnTo>
                  <a:pt x="1393" y="155"/>
                </a:lnTo>
                <a:lnTo>
                  <a:pt x="1389" y="153"/>
                </a:lnTo>
                <a:lnTo>
                  <a:pt x="1387" y="153"/>
                </a:lnTo>
                <a:lnTo>
                  <a:pt x="1385" y="153"/>
                </a:lnTo>
                <a:lnTo>
                  <a:pt x="1383" y="153"/>
                </a:lnTo>
                <a:lnTo>
                  <a:pt x="1383" y="153"/>
                </a:lnTo>
                <a:lnTo>
                  <a:pt x="1383" y="155"/>
                </a:lnTo>
                <a:lnTo>
                  <a:pt x="1385" y="157"/>
                </a:lnTo>
                <a:lnTo>
                  <a:pt x="1387" y="157"/>
                </a:lnTo>
                <a:lnTo>
                  <a:pt x="1389" y="157"/>
                </a:lnTo>
                <a:lnTo>
                  <a:pt x="1393" y="157"/>
                </a:lnTo>
                <a:lnTo>
                  <a:pt x="1404" y="157"/>
                </a:lnTo>
                <a:lnTo>
                  <a:pt x="1410" y="159"/>
                </a:lnTo>
                <a:lnTo>
                  <a:pt x="1414" y="159"/>
                </a:lnTo>
                <a:lnTo>
                  <a:pt x="1416" y="159"/>
                </a:lnTo>
                <a:lnTo>
                  <a:pt x="1419" y="157"/>
                </a:lnTo>
                <a:lnTo>
                  <a:pt x="1421" y="157"/>
                </a:lnTo>
                <a:lnTo>
                  <a:pt x="1423" y="157"/>
                </a:lnTo>
                <a:lnTo>
                  <a:pt x="1423" y="157"/>
                </a:lnTo>
                <a:lnTo>
                  <a:pt x="1421" y="159"/>
                </a:lnTo>
                <a:lnTo>
                  <a:pt x="1419" y="162"/>
                </a:lnTo>
                <a:lnTo>
                  <a:pt x="1416" y="162"/>
                </a:lnTo>
                <a:lnTo>
                  <a:pt x="1414" y="162"/>
                </a:lnTo>
                <a:lnTo>
                  <a:pt x="1406" y="162"/>
                </a:lnTo>
                <a:lnTo>
                  <a:pt x="1404" y="162"/>
                </a:lnTo>
                <a:lnTo>
                  <a:pt x="1402" y="164"/>
                </a:lnTo>
                <a:lnTo>
                  <a:pt x="1400" y="164"/>
                </a:lnTo>
                <a:lnTo>
                  <a:pt x="1398" y="162"/>
                </a:lnTo>
                <a:lnTo>
                  <a:pt x="1391" y="162"/>
                </a:lnTo>
                <a:lnTo>
                  <a:pt x="1379" y="159"/>
                </a:lnTo>
                <a:lnTo>
                  <a:pt x="1377" y="159"/>
                </a:lnTo>
                <a:lnTo>
                  <a:pt x="1372" y="159"/>
                </a:lnTo>
                <a:lnTo>
                  <a:pt x="1366" y="162"/>
                </a:lnTo>
                <a:lnTo>
                  <a:pt x="1358" y="162"/>
                </a:lnTo>
                <a:lnTo>
                  <a:pt x="1349" y="164"/>
                </a:lnTo>
                <a:lnTo>
                  <a:pt x="1347" y="168"/>
                </a:lnTo>
                <a:lnTo>
                  <a:pt x="1345" y="170"/>
                </a:lnTo>
                <a:lnTo>
                  <a:pt x="1343" y="172"/>
                </a:lnTo>
                <a:lnTo>
                  <a:pt x="1341" y="174"/>
                </a:lnTo>
                <a:lnTo>
                  <a:pt x="1341" y="178"/>
                </a:lnTo>
                <a:lnTo>
                  <a:pt x="1339" y="183"/>
                </a:lnTo>
                <a:lnTo>
                  <a:pt x="1343" y="185"/>
                </a:lnTo>
                <a:lnTo>
                  <a:pt x="1349" y="185"/>
                </a:lnTo>
                <a:lnTo>
                  <a:pt x="1351" y="183"/>
                </a:lnTo>
                <a:lnTo>
                  <a:pt x="1356" y="183"/>
                </a:lnTo>
                <a:lnTo>
                  <a:pt x="1360" y="178"/>
                </a:lnTo>
                <a:lnTo>
                  <a:pt x="1362" y="176"/>
                </a:lnTo>
                <a:lnTo>
                  <a:pt x="1360" y="183"/>
                </a:lnTo>
                <a:lnTo>
                  <a:pt x="1358" y="185"/>
                </a:lnTo>
                <a:lnTo>
                  <a:pt x="1368" y="185"/>
                </a:lnTo>
                <a:lnTo>
                  <a:pt x="1370" y="183"/>
                </a:lnTo>
                <a:lnTo>
                  <a:pt x="1372" y="183"/>
                </a:lnTo>
                <a:lnTo>
                  <a:pt x="1377" y="178"/>
                </a:lnTo>
                <a:lnTo>
                  <a:pt x="1379" y="172"/>
                </a:lnTo>
                <a:lnTo>
                  <a:pt x="1377" y="180"/>
                </a:lnTo>
                <a:lnTo>
                  <a:pt x="1383" y="180"/>
                </a:lnTo>
                <a:lnTo>
                  <a:pt x="1385" y="180"/>
                </a:lnTo>
                <a:lnTo>
                  <a:pt x="1387" y="183"/>
                </a:lnTo>
                <a:lnTo>
                  <a:pt x="1383" y="183"/>
                </a:lnTo>
                <a:lnTo>
                  <a:pt x="1383" y="183"/>
                </a:lnTo>
                <a:lnTo>
                  <a:pt x="1377" y="187"/>
                </a:lnTo>
                <a:lnTo>
                  <a:pt x="1372" y="187"/>
                </a:lnTo>
                <a:lnTo>
                  <a:pt x="1368" y="191"/>
                </a:lnTo>
                <a:lnTo>
                  <a:pt x="1372" y="195"/>
                </a:lnTo>
                <a:lnTo>
                  <a:pt x="1372" y="201"/>
                </a:lnTo>
                <a:lnTo>
                  <a:pt x="1375" y="204"/>
                </a:lnTo>
                <a:lnTo>
                  <a:pt x="1379" y="204"/>
                </a:lnTo>
                <a:lnTo>
                  <a:pt x="1383" y="201"/>
                </a:lnTo>
                <a:lnTo>
                  <a:pt x="1389" y="204"/>
                </a:lnTo>
                <a:lnTo>
                  <a:pt x="1391" y="204"/>
                </a:lnTo>
                <a:lnTo>
                  <a:pt x="1393" y="201"/>
                </a:lnTo>
                <a:lnTo>
                  <a:pt x="1400" y="199"/>
                </a:lnTo>
                <a:lnTo>
                  <a:pt x="1402" y="197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91"/>
                </a:lnTo>
                <a:lnTo>
                  <a:pt x="1410" y="193"/>
                </a:lnTo>
                <a:lnTo>
                  <a:pt x="1406" y="195"/>
                </a:lnTo>
                <a:lnTo>
                  <a:pt x="1402" y="201"/>
                </a:lnTo>
                <a:lnTo>
                  <a:pt x="1398" y="204"/>
                </a:lnTo>
                <a:lnTo>
                  <a:pt x="1398" y="204"/>
                </a:lnTo>
                <a:lnTo>
                  <a:pt x="1395" y="206"/>
                </a:lnTo>
                <a:lnTo>
                  <a:pt x="1395" y="206"/>
                </a:lnTo>
                <a:lnTo>
                  <a:pt x="1391" y="206"/>
                </a:lnTo>
                <a:lnTo>
                  <a:pt x="1383" y="208"/>
                </a:lnTo>
                <a:lnTo>
                  <a:pt x="1381" y="208"/>
                </a:lnTo>
                <a:lnTo>
                  <a:pt x="1377" y="208"/>
                </a:lnTo>
                <a:lnTo>
                  <a:pt x="1368" y="204"/>
                </a:lnTo>
                <a:lnTo>
                  <a:pt x="1366" y="204"/>
                </a:lnTo>
                <a:lnTo>
                  <a:pt x="1364" y="199"/>
                </a:lnTo>
                <a:lnTo>
                  <a:pt x="1360" y="195"/>
                </a:lnTo>
                <a:lnTo>
                  <a:pt x="1356" y="193"/>
                </a:lnTo>
                <a:lnTo>
                  <a:pt x="1351" y="193"/>
                </a:lnTo>
                <a:lnTo>
                  <a:pt x="1347" y="191"/>
                </a:lnTo>
                <a:lnTo>
                  <a:pt x="1343" y="191"/>
                </a:lnTo>
                <a:lnTo>
                  <a:pt x="1341" y="191"/>
                </a:lnTo>
                <a:lnTo>
                  <a:pt x="1337" y="193"/>
                </a:lnTo>
                <a:lnTo>
                  <a:pt x="1333" y="195"/>
                </a:lnTo>
                <a:lnTo>
                  <a:pt x="1331" y="197"/>
                </a:lnTo>
                <a:lnTo>
                  <a:pt x="1335" y="199"/>
                </a:lnTo>
                <a:lnTo>
                  <a:pt x="1337" y="204"/>
                </a:lnTo>
                <a:lnTo>
                  <a:pt x="1337" y="206"/>
                </a:lnTo>
                <a:lnTo>
                  <a:pt x="1339" y="206"/>
                </a:lnTo>
                <a:lnTo>
                  <a:pt x="1341" y="208"/>
                </a:lnTo>
                <a:lnTo>
                  <a:pt x="1343" y="208"/>
                </a:lnTo>
                <a:lnTo>
                  <a:pt x="1345" y="208"/>
                </a:lnTo>
                <a:lnTo>
                  <a:pt x="1345" y="210"/>
                </a:lnTo>
                <a:lnTo>
                  <a:pt x="1349" y="212"/>
                </a:lnTo>
                <a:lnTo>
                  <a:pt x="1349" y="212"/>
                </a:lnTo>
                <a:lnTo>
                  <a:pt x="1349" y="214"/>
                </a:lnTo>
                <a:lnTo>
                  <a:pt x="1347" y="214"/>
                </a:lnTo>
                <a:lnTo>
                  <a:pt x="1343" y="214"/>
                </a:lnTo>
                <a:lnTo>
                  <a:pt x="1339" y="214"/>
                </a:lnTo>
                <a:lnTo>
                  <a:pt x="1335" y="214"/>
                </a:lnTo>
                <a:lnTo>
                  <a:pt x="1331" y="214"/>
                </a:lnTo>
                <a:lnTo>
                  <a:pt x="1326" y="216"/>
                </a:lnTo>
                <a:lnTo>
                  <a:pt x="1324" y="216"/>
                </a:lnTo>
                <a:lnTo>
                  <a:pt x="1322" y="218"/>
                </a:lnTo>
                <a:lnTo>
                  <a:pt x="1312" y="224"/>
                </a:lnTo>
                <a:lnTo>
                  <a:pt x="1310" y="229"/>
                </a:lnTo>
                <a:lnTo>
                  <a:pt x="1310" y="233"/>
                </a:lnTo>
                <a:lnTo>
                  <a:pt x="1314" y="235"/>
                </a:lnTo>
                <a:lnTo>
                  <a:pt x="1322" y="235"/>
                </a:lnTo>
                <a:lnTo>
                  <a:pt x="1324" y="235"/>
                </a:lnTo>
                <a:lnTo>
                  <a:pt x="1324" y="233"/>
                </a:lnTo>
                <a:lnTo>
                  <a:pt x="1324" y="229"/>
                </a:lnTo>
                <a:lnTo>
                  <a:pt x="1326" y="224"/>
                </a:lnTo>
                <a:lnTo>
                  <a:pt x="1326" y="231"/>
                </a:lnTo>
                <a:lnTo>
                  <a:pt x="1326" y="237"/>
                </a:lnTo>
                <a:lnTo>
                  <a:pt x="1331" y="235"/>
                </a:lnTo>
                <a:lnTo>
                  <a:pt x="1341" y="237"/>
                </a:lnTo>
                <a:lnTo>
                  <a:pt x="1341" y="231"/>
                </a:lnTo>
                <a:lnTo>
                  <a:pt x="1343" y="235"/>
                </a:lnTo>
                <a:lnTo>
                  <a:pt x="1347" y="235"/>
                </a:lnTo>
                <a:lnTo>
                  <a:pt x="1351" y="237"/>
                </a:lnTo>
                <a:lnTo>
                  <a:pt x="1354" y="233"/>
                </a:lnTo>
                <a:lnTo>
                  <a:pt x="1356" y="231"/>
                </a:lnTo>
                <a:lnTo>
                  <a:pt x="1356" y="231"/>
                </a:lnTo>
                <a:lnTo>
                  <a:pt x="1356" y="233"/>
                </a:lnTo>
                <a:lnTo>
                  <a:pt x="1358" y="233"/>
                </a:lnTo>
                <a:lnTo>
                  <a:pt x="1360" y="235"/>
                </a:lnTo>
                <a:lnTo>
                  <a:pt x="1366" y="237"/>
                </a:lnTo>
                <a:lnTo>
                  <a:pt x="1370" y="239"/>
                </a:lnTo>
                <a:lnTo>
                  <a:pt x="1375" y="239"/>
                </a:lnTo>
                <a:lnTo>
                  <a:pt x="1387" y="237"/>
                </a:lnTo>
                <a:lnTo>
                  <a:pt x="1387" y="229"/>
                </a:lnTo>
                <a:lnTo>
                  <a:pt x="1391" y="233"/>
                </a:lnTo>
                <a:lnTo>
                  <a:pt x="1393" y="235"/>
                </a:lnTo>
                <a:lnTo>
                  <a:pt x="1400" y="235"/>
                </a:lnTo>
                <a:lnTo>
                  <a:pt x="1416" y="235"/>
                </a:lnTo>
                <a:lnTo>
                  <a:pt x="1416" y="233"/>
                </a:lnTo>
                <a:lnTo>
                  <a:pt x="1416" y="231"/>
                </a:lnTo>
                <a:lnTo>
                  <a:pt x="1414" y="229"/>
                </a:lnTo>
                <a:lnTo>
                  <a:pt x="1412" y="227"/>
                </a:lnTo>
                <a:lnTo>
                  <a:pt x="1412" y="227"/>
                </a:lnTo>
                <a:lnTo>
                  <a:pt x="1414" y="229"/>
                </a:lnTo>
                <a:lnTo>
                  <a:pt x="1414" y="229"/>
                </a:lnTo>
                <a:lnTo>
                  <a:pt x="1416" y="229"/>
                </a:lnTo>
                <a:lnTo>
                  <a:pt x="1419" y="229"/>
                </a:lnTo>
                <a:lnTo>
                  <a:pt x="1419" y="229"/>
                </a:lnTo>
                <a:lnTo>
                  <a:pt x="1423" y="233"/>
                </a:lnTo>
                <a:lnTo>
                  <a:pt x="1425" y="233"/>
                </a:lnTo>
                <a:lnTo>
                  <a:pt x="1425" y="233"/>
                </a:lnTo>
                <a:lnTo>
                  <a:pt x="1427" y="233"/>
                </a:lnTo>
                <a:lnTo>
                  <a:pt x="1429" y="233"/>
                </a:lnTo>
                <a:lnTo>
                  <a:pt x="1431" y="233"/>
                </a:lnTo>
                <a:lnTo>
                  <a:pt x="1433" y="233"/>
                </a:lnTo>
                <a:lnTo>
                  <a:pt x="1435" y="235"/>
                </a:lnTo>
                <a:lnTo>
                  <a:pt x="1437" y="237"/>
                </a:lnTo>
                <a:lnTo>
                  <a:pt x="1437" y="237"/>
                </a:lnTo>
                <a:lnTo>
                  <a:pt x="1435" y="239"/>
                </a:lnTo>
                <a:lnTo>
                  <a:pt x="1435" y="241"/>
                </a:lnTo>
                <a:lnTo>
                  <a:pt x="1435" y="241"/>
                </a:lnTo>
                <a:lnTo>
                  <a:pt x="1435" y="243"/>
                </a:lnTo>
                <a:lnTo>
                  <a:pt x="1437" y="243"/>
                </a:lnTo>
                <a:lnTo>
                  <a:pt x="1439" y="243"/>
                </a:lnTo>
                <a:lnTo>
                  <a:pt x="1446" y="241"/>
                </a:lnTo>
                <a:lnTo>
                  <a:pt x="1450" y="241"/>
                </a:lnTo>
                <a:lnTo>
                  <a:pt x="1456" y="239"/>
                </a:lnTo>
                <a:lnTo>
                  <a:pt x="1458" y="237"/>
                </a:lnTo>
                <a:lnTo>
                  <a:pt x="1460" y="237"/>
                </a:lnTo>
                <a:lnTo>
                  <a:pt x="1465" y="235"/>
                </a:lnTo>
                <a:lnTo>
                  <a:pt x="1473" y="231"/>
                </a:lnTo>
                <a:lnTo>
                  <a:pt x="1475" y="229"/>
                </a:lnTo>
                <a:lnTo>
                  <a:pt x="1477" y="227"/>
                </a:lnTo>
                <a:lnTo>
                  <a:pt x="1477" y="222"/>
                </a:lnTo>
                <a:lnTo>
                  <a:pt x="1475" y="220"/>
                </a:lnTo>
                <a:lnTo>
                  <a:pt x="1473" y="218"/>
                </a:lnTo>
                <a:lnTo>
                  <a:pt x="1473" y="218"/>
                </a:lnTo>
                <a:lnTo>
                  <a:pt x="1471" y="220"/>
                </a:lnTo>
                <a:lnTo>
                  <a:pt x="1469" y="220"/>
                </a:lnTo>
                <a:lnTo>
                  <a:pt x="1467" y="222"/>
                </a:lnTo>
                <a:lnTo>
                  <a:pt x="1463" y="222"/>
                </a:lnTo>
                <a:lnTo>
                  <a:pt x="1460" y="220"/>
                </a:lnTo>
                <a:lnTo>
                  <a:pt x="1458" y="218"/>
                </a:lnTo>
                <a:lnTo>
                  <a:pt x="1458" y="218"/>
                </a:lnTo>
                <a:lnTo>
                  <a:pt x="1458" y="216"/>
                </a:lnTo>
                <a:lnTo>
                  <a:pt x="1458" y="214"/>
                </a:lnTo>
                <a:lnTo>
                  <a:pt x="1456" y="212"/>
                </a:lnTo>
                <a:lnTo>
                  <a:pt x="1450" y="212"/>
                </a:lnTo>
                <a:lnTo>
                  <a:pt x="1446" y="214"/>
                </a:lnTo>
                <a:lnTo>
                  <a:pt x="1446" y="214"/>
                </a:lnTo>
                <a:lnTo>
                  <a:pt x="1439" y="212"/>
                </a:lnTo>
                <a:lnTo>
                  <a:pt x="1437" y="210"/>
                </a:lnTo>
                <a:lnTo>
                  <a:pt x="1433" y="210"/>
                </a:lnTo>
                <a:lnTo>
                  <a:pt x="1431" y="210"/>
                </a:lnTo>
                <a:lnTo>
                  <a:pt x="1427" y="212"/>
                </a:lnTo>
                <a:lnTo>
                  <a:pt x="1423" y="212"/>
                </a:lnTo>
                <a:lnTo>
                  <a:pt x="1423" y="212"/>
                </a:lnTo>
                <a:lnTo>
                  <a:pt x="1421" y="212"/>
                </a:lnTo>
                <a:lnTo>
                  <a:pt x="1419" y="210"/>
                </a:lnTo>
                <a:lnTo>
                  <a:pt x="1419" y="210"/>
                </a:lnTo>
                <a:lnTo>
                  <a:pt x="1423" y="210"/>
                </a:lnTo>
                <a:lnTo>
                  <a:pt x="1427" y="210"/>
                </a:lnTo>
                <a:lnTo>
                  <a:pt x="1429" y="208"/>
                </a:lnTo>
                <a:lnTo>
                  <a:pt x="1431" y="208"/>
                </a:lnTo>
                <a:lnTo>
                  <a:pt x="1429" y="208"/>
                </a:lnTo>
                <a:lnTo>
                  <a:pt x="1427" y="206"/>
                </a:lnTo>
                <a:lnTo>
                  <a:pt x="1425" y="204"/>
                </a:lnTo>
                <a:lnTo>
                  <a:pt x="1425" y="201"/>
                </a:lnTo>
                <a:lnTo>
                  <a:pt x="1427" y="204"/>
                </a:lnTo>
                <a:lnTo>
                  <a:pt x="1429" y="204"/>
                </a:lnTo>
                <a:lnTo>
                  <a:pt x="1435" y="208"/>
                </a:lnTo>
                <a:lnTo>
                  <a:pt x="1439" y="210"/>
                </a:lnTo>
                <a:lnTo>
                  <a:pt x="1444" y="210"/>
                </a:lnTo>
                <a:lnTo>
                  <a:pt x="1450" y="210"/>
                </a:lnTo>
                <a:lnTo>
                  <a:pt x="1460" y="208"/>
                </a:lnTo>
                <a:lnTo>
                  <a:pt x="1465" y="208"/>
                </a:lnTo>
                <a:lnTo>
                  <a:pt x="1467" y="208"/>
                </a:lnTo>
                <a:lnTo>
                  <a:pt x="1471" y="208"/>
                </a:lnTo>
                <a:lnTo>
                  <a:pt x="1473" y="206"/>
                </a:lnTo>
                <a:lnTo>
                  <a:pt x="1475" y="204"/>
                </a:lnTo>
                <a:lnTo>
                  <a:pt x="1477" y="204"/>
                </a:lnTo>
                <a:lnTo>
                  <a:pt x="1477" y="199"/>
                </a:lnTo>
                <a:lnTo>
                  <a:pt x="1477" y="195"/>
                </a:lnTo>
                <a:lnTo>
                  <a:pt x="1477" y="193"/>
                </a:lnTo>
                <a:lnTo>
                  <a:pt x="1477" y="191"/>
                </a:lnTo>
                <a:lnTo>
                  <a:pt x="1477" y="189"/>
                </a:lnTo>
                <a:lnTo>
                  <a:pt x="1486" y="189"/>
                </a:lnTo>
                <a:lnTo>
                  <a:pt x="1492" y="191"/>
                </a:lnTo>
                <a:lnTo>
                  <a:pt x="1496" y="189"/>
                </a:lnTo>
                <a:lnTo>
                  <a:pt x="1502" y="189"/>
                </a:lnTo>
                <a:lnTo>
                  <a:pt x="1507" y="189"/>
                </a:lnTo>
                <a:lnTo>
                  <a:pt x="1507" y="189"/>
                </a:lnTo>
                <a:lnTo>
                  <a:pt x="1509" y="187"/>
                </a:lnTo>
                <a:lnTo>
                  <a:pt x="1513" y="180"/>
                </a:lnTo>
                <a:lnTo>
                  <a:pt x="1519" y="178"/>
                </a:lnTo>
                <a:lnTo>
                  <a:pt x="1517" y="176"/>
                </a:lnTo>
                <a:lnTo>
                  <a:pt x="1515" y="176"/>
                </a:lnTo>
                <a:lnTo>
                  <a:pt x="1504" y="172"/>
                </a:lnTo>
                <a:lnTo>
                  <a:pt x="1500" y="172"/>
                </a:lnTo>
                <a:lnTo>
                  <a:pt x="1500" y="172"/>
                </a:lnTo>
                <a:lnTo>
                  <a:pt x="1507" y="172"/>
                </a:lnTo>
                <a:lnTo>
                  <a:pt x="1515" y="172"/>
                </a:lnTo>
                <a:lnTo>
                  <a:pt x="1523" y="170"/>
                </a:lnTo>
                <a:lnTo>
                  <a:pt x="1527" y="168"/>
                </a:lnTo>
                <a:lnTo>
                  <a:pt x="1527" y="168"/>
                </a:lnTo>
                <a:lnTo>
                  <a:pt x="1530" y="166"/>
                </a:lnTo>
                <a:lnTo>
                  <a:pt x="1530" y="164"/>
                </a:lnTo>
                <a:lnTo>
                  <a:pt x="1527" y="164"/>
                </a:lnTo>
                <a:lnTo>
                  <a:pt x="1519" y="162"/>
                </a:lnTo>
                <a:lnTo>
                  <a:pt x="1515" y="159"/>
                </a:lnTo>
                <a:lnTo>
                  <a:pt x="1509" y="159"/>
                </a:lnTo>
                <a:lnTo>
                  <a:pt x="1507" y="157"/>
                </a:lnTo>
                <a:lnTo>
                  <a:pt x="1507" y="157"/>
                </a:lnTo>
                <a:lnTo>
                  <a:pt x="1502" y="155"/>
                </a:lnTo>
                <a:lnTo>
                  <a:pt x="1498" y="155"/>
                </a:lnTo>
                <a:lnTo>
                  <a:pt x="1494" y="155"/>
                </a:lnTo>
                <a:lnTo>
                  <a:pt x="1486" y="157"/>
                </a:lnTo>
                <a:lnTo>
                  <a:pt x="1481" y="157"/>
                </a:lnTo>
                <a:lnTo>
                  <a:pt x="1479" y="157"/>
                </a:lnTo>
                <a:lnTo>
                  <a:pt x="1477" y="157"/>
                </a:lnTo>
                <a:lnTo>
                  <a:pt x="1475" y="155"/>
                </a:lnTo>
                <a:lnTo>
                  <a:pt x="1471" y="155"/>
                </a:lnTo>
                <a:lnTo>
                  <a:pt x="1469" y="155"/>
                </a:lnTo>
                <a:lnTo>
                  <a:pt x="1469" y="153"/>
                </a:lnTo>
                <a:lnTo>
                  <a:pt x="1473" y="153"/>
                </a:lnTo>
                <a:lnTo>
                  <a:pt x="1477" y="153"/>
                </a:lnTo>
                <a:lnTo>
                  <a:pt x="1481" y="155"/>
                </a:lnTo>
                <a:lnTo>
                  <a:pt x="1486" y="155"/>
                </a:lnTo>
                <a:lnTo>
                  <a:pt x="1496" y="153"/>
                </a:lnTo>
                <a:lnTo>
                  <a:pt x="1498" y="153"/>
                </a:lnTo>
                <a:lnTo>
                  <a:pt x="1500" y="153"/>
                </a:lnTo>
                <a:lnTo>
                  <a:pt x="1504" y="153"/>
                </a:lnTo>
                <a:lnTo>
                  <a:pt x="1509" y="153"/>
                </a:lnTo>
                <a:lnTo>
                  <a:pt x="1513" y="153"/>
                </a:lnTo>
                <a:lnTo>
                  <a:pt x="1513" y="155"/>
                </a:lnTo>
                <a:lnTo>
                  <a:pt x="1517" y="155"/>
                </a:lnTo>
                <a:lnTo>
                  <a:pt x="1525" y="155"/>
                </a:lnTo>
                <a:lnTo>
                  <a:pt x="1527" y="155"/>
                </a:lnTo>
                <a:lnTo>
                  <a:pt x="1530" y="149"/>
                </a:lnTo>
                <a:lnTo>
                  <a:pt x="1525" y="149"/>
                </a:lnTo>
                <a:lnTo>
                  <a:pt x="1519" y="149"/>
                </a:lnTo>
                <a:lnTo>
                  <a:pt x="1517" y="149"/>
                </a:lnTo>
                <a:lnTo>
                  <a:pt x="1513" y="149"/>
                </a:lnTo>
                <a:lnTo>
                  <a:pt x="1507" y="147"/>
                </a:lnTo>
                <a:lnTo>
                  <a:pt x="1504" y="147"/>
                </a:lnTo>
                <a:lnTo>
                  <a:pt x="1502" y="143"/>
                </a:lnTo>
                <a:lnTo>
                  <a:pt x="1496" y="141"/>
                </a:lnTo>
                <a:lnTo>
                  <a:pt x="1494" y="141"/>
                </a:lnTo>
                <a:lnTo>
                  <a:pt x="1494" y="141"/>
                </a:lnTo>
                <a:lnTo>
                  <a:pt x="1500" y="141"/>
                </a:lnTo>
                <a:lnTo>
                  <a:pt x="1507" y="141"/>
                </a:lnTo>
                <a:lnTo>
                  <a:pt x="1511" y="143"/>
                </a:lnTo>
                <a:lnTo>
                  <a:pt x="1515" y="143"/>
                </a:lnTo>
                <a:lnTo>
                  <a:pt x="1517" y="143"/>
                </a:lnTo>
                <a:lnTo>
                  <a:pt x="1523" y="143"/>
                </a:lnTo>
                <a:lnTo>
                  <a:pt x="1530" y="143"/>
                </a:lnTo>
                <a:lnTo>
                  <a:pt x="1534" y="141"/>
                </a:lnTo>
                <a:lnTo>
                  <a:pt x="1536" y="141"/>
                </a:lnTo>
                <a:lnTo>
                  <a:pt x="1538" y="141"/>
                </a:lnTo>
                <a:lnTo>
                  <a:pt x="1544" y="141"/>
                </a:lnTo>
                <a:lnTo>
                  <a:pt x="1544" y="141"/>
                </a:lnTo>
                <a:lnTo>
                  <a:pt x="1546" y="141"/>
                </a:lnTo>
                <a:lnTo>
                  <a:pt x="1546" y="139"/>
                </a:lnTo>
                <a:lnTo>
                  <a:pt x="1546" y="136"/>
                </a:lnTo>
                <a:lnTo>
                  <a:pt x="1546" y="136"/>
                </a:lnTo>
                <a:lnTo>
                  <a:pt x="1544" y="132"/>
                </a:lnTo>
                <a:lnTo>
                  <a:pt x="1544" y="132"/>
                </a:lnTo>
                <a:lnTo>
                  <a:pt x="1540" y="132"/>
                </a:lnTo>
                <a:lnTo>
                  <a:pt x="1536" y="132"/>
                </a:lnTo>
                <a:lnTo>
                  <a:pt x="1527" y="130"/>
                </a:lnTo>
                <a:lnTo>
                  <a:pt x="1525" y="130"/>
                </a:lnTo>
                <a:lnTo>
                  <a:pt x="1530" y="128"/>
                </a:lnTo>
                <a:lnTo>
                  <a:pt x="1534" y="128"/>
                </a:lnTo>
                <a:lnTo>
                  <a:pt x="1538" y="130"/>
                </a:lnTo>
                <a:lnTo>
                  <a:pt x="1544" y="130"/>
                </a:lnTo>
                <a:lnTo>
                  <a:pt x="1559" y="134"/>
                </a:lnTo>
                <a:lnTo>
                  <a:pt x="1561" y="134"/>
                </a:lnTo>
                <a:lnTo>
                  <a:pt x="1565" y="134"/>
                </a:lnTo>
                <a:lnTo>
                  <a:pt x="1574" y="132"/>
                </a:lnTo>
                <a:lnTo>
                  <a:pt x="1576" y="132"/>
                </a:lnTo>
                <a:lnTo>
                  <a:pt x="1578" y="130"/>
                </a:lnTo>
                <a:lnTo>
                  <a:pt x="1578" y="128"/>
                </a:lnTo>
                <a:lnTo>
                  <a:pt x="1576" y="128"/>
                </a:lnTo>
                <a:lnTo>
                  <a:pt x="1574" y="128"/>
                </a:lnTo>
                <a:lnTo>
                  <a:pt x="1582" y="124"/>
                </a:lnTo>
                <a:lnTo>
                  <a:pt x="1586" y="122"/>
                </a:lnTo>
                <a:lnTo>
                  <a:pt x="1586" y="122"/>
                </a:lnTo>
                <a:lnTo>
                  <a:pt x="1582" y="120"/>
                </a:lnTo>
                <a:lnTo>
                  <a:pt x="1580" y="120"/>
                </a:lnTo>
                <a:lnTo>
                  <a:pt x="1569" y="122"/>
                </a:lnTo>
                <a:lnTo>
                  <a:pt x="1565" y="122"/>
                </a:lnTo>
                <a:lnTo>
                  <a:pt x="1563" y="120"/>
                </a:lnTo>
                <a:lnTo>
                  <a:pt x="1563" y="120"/>
                </a:lnTo>
                <a:lnTo>
                  <a:pt x="1565" y="120"/>
                </a:lnTo>
                <a:lnTo>
                  <a:pt x="1567" y="120"/>
                </a:lnTo>
                <a:lnTo>
                  <a:pt x="1569" y="120"/>
                </a:lnTo>
                <a:lnTo>
                  <a:pt x="1571" y="120"/>
                </a:lnTo>
                <a:lnTo>
                  <a:pt x="1578" y="118"/>
                </a:lnTo>
                <a:lnTo>
                  <a:pt x="1590" y="115"/>
                </a:lnTo>
                <a:lnTo>
                  <a:pt x="1590" y="115"/>
                </a:lnTo>
                <a:lnTo>
                  <a:pt x="1584" y="107"/>
                </a:lnTo>
                <a:lnTo>
                  <a:pt x="1584" y="107"/>
                </a:lnTo>
                <a:lnTo>
                  <a:pt x="1584" y="107"/>
                </a:lnTo>
                <a:lnTo>
                  <a:pt x="1588" y="109"/>
                </a:lnTo>
                <a:lnTo>
                  <a:pt x="1592" y="111"/>
                </a:lnTo>
                <a:lnTo>
                  <a:pt x="1595" y="111"/>
                </a:lnTo>
                <a:lnTo>
                  <a:pt x="1597" y="111"/>
                </a:lnTo>
                <a:lnTo>
                  <a:pt x="1601" y="111"/>
                </a:lnTo>
                <a:lnTo>
                  <a:pt x="1603" y="109"/>
                </a:lnTo>
                <a:lnTo>
                  <a:pt x="1609" y="105"/>
                </a:lnTo>
                <a:lnTo>
                  <a:pt x="1613" y="101"/>
                </a:lnTo>
                <a:lnTo>
                  <a:pt x="1626" y="97"/>
                </a:lnTo>
                <a:lnTo>
                  <a:pt x="1641" y="90"/>
                </a:lnTo>
                <a:lnTo>
                  <a:pt x="1647" y="86"/>
                </a:lnTo>
                <a:lnTo>
                  <a:pt x="1659" y="82"/>
                </a:lnTo>
                <a:lnTo>
                  <a:pt x="1668" y="76"/>
                </a:lnTo>
                <a:lnTo>
                  <a:pt x="1670" y="74"/>
                </a:lnTo>
                <a:lnTo>
                  <a:pt x="1662" y="74"/>
                </a:lnTo>
                <a:lnTo>
                  <a:pt x="1655" y="74"/>
                </a:lnTo>
                <a:lnTo>
                  <a:pt x="1618" y="82"/>
                </a:lnTo>
                <a:lnTo>
                  <a:pt x="1615" y="82"/>
                </a:lnTo>
                <a:lnTo>
                  <a:pt x="1611" y="82"/>
                </a:lnTo>
                <a:lnTo>
                  <a:pt x="1613" y="82"/>
                </a:lnTo>
                <a:lnTo>
                  <a:pt x="1639" y="74"/>
                </a:lnTo>
                <a:lnTo>
                  <a:pt x="1639" y="74"/>
                </a:lnTo>
                <a:lnTo>
                  <a:pt x="1641" y="74"/>
                </a:lnTo>
                <a:lnTo>
                  <a:pt x="1641" y="71"/>
                </a:lnTo>
                <a:lnTo>
                  <a:pt x="1643" y="69"/>
                </a:lnTo>
                <a:lnTo>
                  <a:pt x="1651" y="69"/>
                </a:lnTo>
                <a:lnTo>
                  <a:pt x="1655" y="69"/>
                </a:lnTo>
                <a:lnTo>
                  <a:pt x="1659" y="67"/>
                </a:lnTo>
                <a:lnTo>
                  <a:pt x="1659" y="67"/>
                </a:lnTo>
                <a:lnTo>
                  <a:pt x="1664" y="65"/>
                </a:lnTo>
                <a:lnTo>
                  <a:pt x="1672" y="65"/>
                </a:lnTo>
                <a:lnTo>
                  <a:pt x="1674" y="65"/>
                </a:lnTo>
                <a:lnTo>
                  <a:pt x="1678" y="63"/>
                </a:lnTo>
                <a:lnTo>
                  <a:pt x="1687" y="63"/>
                </a:lnTo>
                <a:lnTo>
                  <a:pt x="1701" y="57"/>
                </a:lnTo>
                <a:lnTo>
                  <a:pt x="1708" y="55"/>
                </a:lnTo>
                <a:lnTo>
                  <a:pt x="1710" y="53"/>
                </a:lnTo>
                <a:lnTo>
                  <a:pt x="1716" y="50"/>
                </a:lnTo>
                <a:lnTo>
                  <a:pt x="1720" y="46"/>
                </a:lnTo>
                <a:lnTo>
                  <a:pt x="1720" y="44"/>
                </a:lnTo>
                <a:lnTo>
                  <a:pt x="1720" y="42"/>
                </a:lnTo>
                <a:lnTo>
                  <a:pt x="1718" y="42"/>
                </a:lnTo>
                <a:lnTo>
                  <a:pt x="1716" y="40"/>
                </a:lnTo>
                <a:lnTo>
                  <a:pt x="1714" y="40"/>
                </a:lnTo>
                <a:lnTo>
                  <a:pt x="1703" y="38"/>
                </a:lnTo>
                <a:lnTo>
                  <a:pt x="1691" y="40"/>
                </a:lnTo>
                <a:lnTo>
                  <a:pt x="1691" y="40"/>
                </a:lnTo>
                <a:lnTo>
                  <a:pt x="1693" y="38"/>
                </a:lnTo>
                <a:lnTo>
                  <a:pt x="1693" y="38"/>
                </a:lnTo>
                <a:lnTo>
                  <a:pt x="1689" y="34"/>
                </a:lnTo>
                <a:lnTo>
                  <a:pt x="1687" y="32"/>
                </a:lnTo>
                <a:lnTo>
                  <a:pt x="1687" y="32"/>
                </a:lnTo>
                <a:lnTo>
                  <a:pt x="1687" y="32"/>
                </a:lnTo>
                <a:lnTo>
                  <a:pt x="1687" y="30"/>
                </a:lnTo>
                <a:lnTo>
                  <a:pt x="1689" y="30"/>
                </a:lnTo>
                <a:lnTo>
                  <a:pt x="1689" y="30"/>
                </a:lnTo>
                <a:lnTo>
                  <a:pt x="1687" y="27"/>
                </a:lnTo>
                <a:lnTo>
                  <a:pt x="1680" y="27"/>
                </a:lnTo>
                <a:lnTo>
                  <a:pt x="1678" y="27"/>
                </a:lnTo>
                <a:lnTo>
                  <a:pt x="1674" y="30"/>
                </a:lnTo>
                <a:lnTo>
                  <a:pt x="1674" y="30"/>
                </a:lnTo>
                <a:lnTo>
                  <a:pt x="1672" y="27"/>
                </a:lnTo>
                <a:lnTo>
                  <a:pt x="1670" y="25"/>
                </a:lnTo>
                <a:lnTo>
                  <a:pt x="1668" y="25"/>
                </a:lnTo>
                <a:lnTo>
                  <a:pt x="1666" y="25"/>
                </a:lnTo>
                <a:lnTo>
                  <a:pt x="1664" y="25"/>
                </a:lnTo>
                <a:lnTo>
                  <a:pt x="1664" y="25"/>
                </a:lnTo>
                <a:lnTo>
                  <a:pt x="1662" y="27"/>
                </a:lnTo>
                <a:lnTo>
                  <a:pt x="1662" y="30"/>
                </a:lnTo>
                <a:lnTo>
                  <a:pt x="1659" y="27"/>
                </a:lnTo>
                <a:lnTo>
                  <a:pt x="1657" y="27"/>
                </a:lnTo>
                <a:lnTo>
                  <a:pt x="1655" y="27"/>
                </a:lnTo>
                <a:lnTo>
                  <a:pt x="1649" y="27"/>
                </a:lnTo>
                <a:lnTo>
                  <a:pt x="1643" y="32"/>
                </a:lnTo>
                <a:lnTo>
                  <a:pt x="1639" y="32"/>
                </a:lnTo>
                <a:lnTo>
                  <a:pt x="1636" y="32"/>
                </a:lnTo>
                <a:lnTo>
                  <a:pt x="1632" y="34"/>
                </a:lnTo>
                <a:lnTo>
                  <a:pt x="1626" y="34"/>
                </a:lnTo>
                <a:lnTo>
                  <a:pt x="1620" y="34"/>
                </a:lnTo>
                <a:lnTo>
                  <a:pt x="1615" y="34"/>
                </a:lnTo>
                <a:lnTo>
                  <a:pt x="1618" y="34"/>
                </a:lnTo>
                <a:lnTo>
                  <a:pt x="1639" y="27"/>
                </a:lnTo>
                <a:lnTo>
                  <a:pt x="1643" y="25"/>
                </a:lnTo>
                <a:lnTo>
                  <a:pt x="1645" y="25"/>
                </a:lnTo>
                <a:lnTo>
                  <a:pt x="1645" y="23"/>
                </a:lnTo>
                <a:lnTo>
                  <a:pt x="1643" y="23"/>
                </a:lnTo>
                <a:lnTo>
                  <a:pt x="1630" y="23"/>
                </a:lnTo>
                <a:lnTo>
                  <a:pt x="1628" y="23"/>
                </a:lnTo>
                <a:lnTo>
                  <a:pt x="1624" y="23"/>
                </a:lnTo>
                <a:lnTo>
                  <a:pt x="1622" y="23"/>
                </a:lnTo>
                <a:lnTo>
                  <a:pt x="1618" y="21"/>
                </a:lnTo>
                <a:lnTo>
                  <a:pt x="1613" y="21"/>
                </a:lnTo>
                <a:lnTo>
                  <a:pt x="1601" y="21"/>
                </a:lnTo>
                <a:lnTo>
                  <a:pt x="1601" y="21"/>
                </a:lnTo>
                <a:lnTo>
                  <a:pt x="1597" y="19"/>
                </a:lnTo>
                <a:lnTo>
                  <a:pt x="1595" y="17"/>
                </a:lnTo>
                <a:lnTo>
                  <a:pt x="1595" y="17"/>
                </a:lnTo>
                <a:lnTo>
                  <a:pt x="1582" y="17"/>
                </a:lnTo>
                <a:lnTo>
                  <a:pt x="1578" y="19"/>
                </a:lnTo>
                <a:lnTo>
                  <a:pt x="1574" y="21"/>
                </a:lnTo>
                <a:lnTo>
                  <a:pt x="1574" y="21"/>
                </a:lnTo>
                <a:lnTo>
                  <a:pt x="1576" y="23"/>
                </a:lnTo>
                <a:lnTo>
                  <a:pt x="1580" y="25"/>
                </a:lnTo>
                <a:lnTo>
                  <a:pt x="1580" y="25"/>
                </a:lnTo>
                <a:lnTo>
                  <a:pt x="1578" y="23"/>
                </a:lnTo>
                <a:lnTo>
                  <a:pt x="1574" y="23"/>
                </a:lnTo>
                <a:lnTo>
                  <a:pt x="1565" y="17"/>
                </a:lnTo>
                <a:lnTo>
                  <a:pt x="1563" y="17"/>
                </a:lnTo>
                <a:lnTo>
                  <a:pt x="1553" y="19"/>
                </a:lnTo>
                <a:lnTo>
                  <a:pt x="1546" y="21"/>
                </a:lnTo>
                <a:lnTo>
                  <a:pt x="1544" y="23"/>
                </a:lnTo>
                <a:lnTo>
                  <a:pt x="1544" y="23"/>
                </a:lnTo>
                <a:lnTo>
                  <a:pt x="1544" y="25"/>
                </a:lnTo>
                <a:lnTo>
                  <a:pt x="1546" y="27"/>
                </a:lnTo>
                <a:lnTo>
                  <a:pt x="1553" y="30"/>
                </a:lnTo>
                <a:lnTo>
                  <a:pt x="1555" y="32"/>
                </a:lnTo>
                <a:lnTo>
                  <a:pt x="1546" y="30"/>
                </a:lnTo>
                <a:lnTo>
                  <a:pt x="1540" y="27"/>
                </a:lnTo>
                <a:lnTo>
                  <a:pt x="1536" y="25"/>
                </a:lnTo>
                <a:lnTo>
                  <a:pt x="1536" y="23"/>
                </a:lnTo>
                <a:lnTo>
                  <a:pt x="1534" y="21"/>
                </a:lnTo>
                <a:lnTo>
                  <a:pt x="1530" y="21"/>
                </a:lnTo>
                <a:lnTo>
                  <a:pt x="1511" y="19"/>
                </a:lnTo>
                <a:lnTo>
                  <a:pt x="1490" y="21"/>
                </a:lnTo>
                <a:lnTo>
                  <a:pt x="1492" y="23"/>
                </a:lnTo>
                <a:lnTo>
                  <a:pt x="1494" y="25"/>
                </a:lnTo>
                <a:lnTo>
                  <a:pt x="1500" y="27"/>
                </a:lnTo>
                <a:lnTo>
                  <a:pt x="1504" y="30"/>
                </a:lnTo>
                <a:lnTo>
                  <a:pt x="1504" y="32"/>
                </a:lnTo>
                <a:lnTo>
                  <a:pt x="1513" y="34"/>
                </a:lnTo>
                <a:lnTo>
                  <a:pt x="1513" y="36"/>
                </a:lnTo>
                <a:lnTo>
                  <a:pt x="1511" y="36"/>
                </a:lnTo>
                <a:lnTo>
                  <a:pt x="1507" y="38"/>
                </a:lnTo>
                <a:lnTo>
                  <a:pt x="1504" y="38"/>
                </a:lnTo>
                <a:lnTo>
                  <a:pt x="1502" y="36"/>
                </a:lnTo>
                <a:lnTo>
                  <a:pt x="1502" y="34"/>
                </a:lnTo>
                <a:lnTo>
                  <a:pt x="1500" y="34"/>
                </a:lnTo>
                <a:lnTo>
                  <a:pt x="1490" y="27"/>
                </a:lnTo>
                <a:lnTo>
                  <a:pt x="1486" y="25"/>
                </a:lnTo>
                <a:lnTo>
                  <a:pt x="1483" y="25"/>
                </a:lnTo>
                <a:lnTo>
                  <a:pt x="1477" y="25"/>
                </a:lnTo>
                <a:lnTo>
                  <a:pt x="1471" y="25"/>
                </a:lnTo>
                <a:lnTo>
                  <a:pt x="1460" y="23"/>
                </a:lnTo>
                <a:lnTo>
                  <a:pt x="1450" y="23"/>
                </a:lnTo>
                <a:lnTo>
                  <a:pt x="1446" y="25"/>
                </a:lnTo>
                <a:lnTo>
                  <a:pt x="1446" y="25"/>
                </a:lnTo>
                <a:lnTo>
                  <a:pt x="1450" y="27"/>
                </a:lnTo>
                <a:lnTo>
                  <a:pt x="1452" y="27"/>
                </a:lnTo>
                <a:lnTo>
                  <a:pt x="1454" y="30"/>
                </a:lnTo>
                <a:lnTo>
                  <a:pt x="1460" y="32"/>
                </a:lnTo>
                <a:lnTo>
                  <a:pt x="1467" y="32"/>
                </a:lnTo>
                <a:lnTo>
                  <a:pt x="1467" y="34"/>
                </a:lnTo>
                <a:lnTo>
                  <a:pt x="1463" y="34"/>
                </a:lnTo>
                <a:lnTo>
                  <a:pt x="1448" y="32"/>
                </a:lnTo>
                <a:lnTo>
                  <a:pt x="1439" y="30"/>
                </a:lnTo>
                <a:lnTo>
                  <a:pt x="1433" y="30"/>
                </a:lnTo>
                <a:lnTo>
                  <a:pt x="1433" y="30"/>
                </a:lnTo>
                <a:lnTo>
                  <a:pt x="1431" y="30"/>
                </a:lnTo>
                <a:lnTo>
                  <a:pt x="1431" y="32"/>
                </a:lnTo>
                <a:lnTo>
                  <a:pt x="1437" y="36"/>
                </a:lnTo>
                <a:lnTo>
                  <a:pt x="1435" y="36"/>
                </a:lnTo>
                <a:lnTo>
                  <a:pt x="1431" y="36"/>
                </a:lnTo>
                <a:lnTo>
                  <a:pt x="1425" y="34"/>
                </a:lnTo>
                <a:lnTo>
                  <a:pt x="1423" y="34"/>
                </a:lnTo>
                <a:lnTo>
                  <a:pt x="1419" y="34"/>
                </a:lnTo>
                <a:lnTo>
                  <a:pt x="1419" y="36"/>
                </a:lnTo>
                <a:lnTo>
                  <a:pt x="1421" y="38"/>
                </a:lnTo>
                <a:lnTo>
                  <a:pt x="1425" y="38"/>
                </a:lnTo>
                <a:lnTo>
                  <a:pt x="1425" y="40"/>
                </a:lnTo>
                <a:lnTo>
                  <a:pt x="1419" y="40"/>
                </a:lnTo>
                <a:lnTo>
                  <a:pt x="1416" y="40"/>
                </a:lnTo>
                <a:lnTo>
                  <a:pt x="1412" y="42"/>
                </a:lnTo>
                <a:lnTo>
                  <a:pt x="1412" y="42"/>
                </a:lnTo>
                <a:lnTo>
                  <a:pt x="1416" y="44"/>
                </a:lnTo>
                <a:lnTo>
                  <a:pt x="1421" y="46"/>
                </a:lnTo>
                <a:lnTo>
                  <a:pt x="1427" y="50"/>
                </a:lnTo>
                <a:lnTo>
                  <a:pt x="1448" y="55"/>
                </a:lnTo>
                <a:lnTo>
                  <a:pt x="1454" y="59"/>
                </a:lnTo>
                <a:lnTo>
                  <a:pt x="1456" y="61"/>
                </a:lnTo>
                <a:lnTo>
                  <a:pt x="1456" y="61"/>
                </a:lnTo>
                <a:lnTo>
                  <a:pt x="1454" y="61"/>
                </a:lnTo>
                <a:lnTo>
                  <a:pt x="1450" y="59"/>
                </a:lnTo>
                <a:lnTo>
                  <a:pt x="1446" y="57"/>
                </a:lnTo>
                <a:lnTo>
                  <a:pt x="1442" y="57"/>
                </a:lnTo>
                <a:lnTo>
                  <a:pt x="1425" y="53"/>
                </a:lnTo>
                <a:lnTo>
                  <a:pt x="1416" y="48"/>
                </a:lnTo>
                <a:lnTo>
                  <a:pt x="1412" y="48"/>
                </a:lnTo>
                <a:lnTo>
                  <a:pt x="1410" y="48"/>
                </a:lnTo>
                <a:lnTo>
                  <a:pt x="1410" y="48"/>
                </a:lnTo>
                <a:lnTo>
                  <a:pt x="1408" y="50"/>
                </a:lnTo>
                <a:lnTo>
                  <a:pt x="1410" y="50"/>
                </a:lnTo>
                <a:lnTo>
                  <a:pt x="1414" y="53"/>
                </a:lnTo>
                <a:lnTo>
                  <a:pt x="1414" y="55"/>
                </a:lnTo>
                <a:lnTo>
                  <a:pt x="1410" y="55"/>
                </a:lnTo>
                <a:lnTo>
                  <a:pt x="1408" y="53"/>
                </a:lnTo>
                <a:lnTo>
                  <a:pt x="1406" y="53"/>
                </a:lnTo>
                <a:lnTo>
                  <a:pt x="1402" y="50"/>
                </a:lnTo>
                <a:lnTo>
                  <a:pt x="1398" y="46"/>
                </a:lnTo>
                <a:lnTo>
                  <a:pt x="1393" y="44"/>
                </a:lnTo>
                <a:lnTo>
                  <a:pt x="1385" y="44"/>
                </a:lnTo>
                <a:lnTo>
                  <a:pt x="1383" y="42"/>
                </a:lnTo>
                <a:lnTo>
                  <a:pt x="1381" y="42"/>
                </a:lnTo>
                <a:lnTo>
                  <a:pt x="1379" y="40"/>
                </a:lnTo>
                <a:lnTo>
                  <a:pt x="1372" y="42"/>
                </a:lnTo>
                <a:lnTo>
                  <a:pt x="1370" y="44"/>
                </a:lnTo>
                <a:lnTo>
                  <a:pt x="1364" y="46"/>
                </a:lnTo>
                <a:lnTo>
                  <a:pt x="1362" y="46"/>
                </a:lnTo>
                <a:lnTo>
                  <a:pt x="1360" y="48"/>
                </a:lnTo>
                <a:lnTo>
                  <a:pt x="1354" y="48"/>
                </a:lnTo>
                <a:lnTo>
                  <a:pt x="1354" y="50"/>
                </a:lnTo>
                <a:lnTo>
                  <a:pt x="1372" y="55"/>
                </a:lnTo>
                <a:lnTo>
                  <a:pt x="1375" y="57"/>
                </a:lnTo>
                <a:lnTo>
                  <a:pt x="1375" y="57"/>
                </a:lnTo>
                <a:lnTo>
                  <a:pt x="1377" y="57"/>
                </a:lnTo>
                <a:lnTo>
                  <a:pt x="1370" y="57"/>
                </a:lnTo>
                <a:lnTo>
                  <a:pt x="1368" y="59"/>
                </a:lnTo>
                <a:lnTo>
                  <a:pt x="1366" y="59"/>
                </a:lnTo>
                <a:lnTo>
                  <a:pt x="1364" y="57"/>
                </a:lnTo>
                <a:lnTo>
                  <a:pt x="1360" y="57"/>
                </a:lnTo>
                <a:lnTo>
                  <a:pt x="1356" y="55"/>
                </a:lnTo>
                <a:lnTo>
                  <a:pt x="1354" y="55"/>
                </a:lnTo>
                <a:lnTo>
                  <a:pt x="1349" y="55"/>
                </a:lnTo>
                <a:lnTo>
                  <a:pt x="1347" y="57"/>
                </a:lnTo>
                <a:lnTo>
                  <a:pt x="1347" y="59"/>
                </a:lnTo>
                <a:lnTo>
                  <a:pt x="1345" y="57"/>
                </a:lnTo>
                <a:lnTo>
                  <a:pt x="1341" y="55"/>
                </a:lnTo>
                <a:lnTo>
                  <a:pt x="1339" y="55"/>
                </a:lnTo>
                <a:lnTo>
                  <a:pt x="1333" y="53"/>
                </a:lnTo>
                <a:lnTo>
                  <a:pt x="1324" y="55"/>
                </a:lnTo>
                <a:lnTo>
                  <a:pt x="1320" y="57"/>
                </a:lnTo>
                <a:lnTo>
                  <a:pt x="1316" y="59"/>
                </a:lnTo>
                <a:lnTo>
                  <a:pt x="1314" y="59"/>
                </a:lnTo>
                <a:lnTo>
                  <a:pt x="1310" y="61"/>
                </a:lnTo>
                <a:lnTo>
                  <a:pt x="1301" y="61"/>
                </a:lnTo>
                <a:lnTo>
                  <a:pt x="1297" y="61"/>
                </a:lnTo>
                <a:lnTo>
                  <a:pt x="1291" y="63"/>
                </a:lnTo>
                <a:lnTo>
                  <a:pt x="1287" y="63"/>
                </a:lnTo>
                <a:lnTo>
                  <a:pt x="1282" y="65"/>
                </a:lnTo>
                <a:lnTo>
                  <a:pt x="1280" y="67"/>
                </a:lnTo>
                <a:lnTo>
                  <a:pt x="1280" y="69"/>
                </a:lnTo>
                <a:lnTo>
                  <a:pt x="1284" y="71"/>
                </a:lnTo>
                <a:lnTo>
                  <a:pt x="1284" y="71"/>
                </a:lnTo>
                <a:close/>
                <a:moveTo>
                  <a:pt x="2328" y="59"/>
                </a:moveTo>
                <a:lnTo>
                  <a:pt x="2332" y="63"/>
                </a:lnTo>
                <a:lnTo>
                  <a:pt x="2336" y="63"/>
                </a:lnTo>
                <a:lnTo>
                  <a:pt x="2336" y="61"/>
                </a:lnTo>
                <a:lnTo>
                  <a:pt x="2334" y="59"/>
                </a:lnTo>
                <a:lnTo>
                  <a:pt x="2332" y="55"/>
                </a:lnTo>
                <a:lnTo>
                  <a:pt x="2328" y="53"/>
                </a:lnTo>
                <a:lnTo>
                  <a:pt x="2326" y="53"/>
                </a:lnTo>
                <a:lnTo>
                  <a:pt x="2324" y="55"/>
                </a:lnTo>
                <a:lnTo>
                  <a:pt x="2324" y="57"/>
                </a:lnTo>
                <a:lnTo>
                  <a:pt x="2328" y="59"/>
                </a:lnTo>
                <a:close/>
                <a:moveTo>
                  <a:pt x="1930" y="44"/>
                </a:moveTo>
                <a:lnTo>
                  <a:pt x="1938" y="46"/>
                </a:lnTo>
                <a:lnTo>
                  <a:pt x="1949" y="50"/>
                </a:lnTo>
                <a:lnTo>
                  <a:pt x="1955" y="55"/>
                </a:lnTo>
                <a:lnTo>
                  <a:pt x="1957" y="55"/>
                </a:lnTo>
                <a:lnTo>
                  <a:pt x="1959" y="48"/>
                </a:lnTo>
                <a:lnTo>
                  <a:pt x="1959" y="42"/>
                </a:lnTo>
                <a:lnTo>
                  <a:pt x="1957" y="40"/>
                </a:lnTo>
                <a:lnTo>
                  <a:pt x="1951" y="36"/>
                </a:lnTo>
                <a:lnTo>
                  <a:pt x="1936" y="32"/>
                </a:lnTo>
                <a:lnTo>
                  <a:pt x="1930" y="34"/>
                </a:lnTo>
                <a:lnTo>
                  <a:pt x="1923" y="34"/>
                </a:lnTo>
                <a:lnTo>
                  <a:pt x="1921" y="36"/>
                </a:lnTo>
                <a:lnTo>
                  <a:pt x="1921" y="38"/>
                </a:lnTo>
                <a:lnTo>
                  <a:pt x="1930" y="44"/>
                </a:lnTo>
                <a:close/>
                <a:moveTo>
                  <a:pt x="1557" y="371"/>
                </a:moveTo>
                <a:lnTo>
                  <a:pt x="1555" y="369"/>
                </a:lnTo>
                <a:lnTo>
                  <a:pt x="1551" y="369"/>
                </a:lnTo>
                <a:lnTo>
                  <a:pt x="1548" y="371"/>
                </a:lnTo>
                <a:lnTo>
                  <a:pt x="1546" y="373"/>
                </a:lnTo>
                <a:lnTo>
                  <a:pt x="1546" y="373"/>
                </a:lnTo>
                <a:lnTo>
                  <a:pt x="1546" y="378"/>
                </a:lnTo>
                <a:lnTo>
                  <a:pt x="1548" y="380"/>
                </a:lnTo>
                <a:lnTo>
                  <a:pt x="1546" y="378"/>
                </a:lnTo>
                <a:lnTo>
                  <a:pt x="1544" y="378"/>
                </a:lnTo>
                <a:lnTo>
                  <a:pt x="1542" y="373"/>
                </a:lnTo>
                <a:lnTo>
                  <a:pt x="1542" y="373"/>
                </a:lnTo>
                <a:lnTo>
                  <a:pt x="1540" y="371"/>
                </a:lnTo>
                <a:lnTo>
                  <a:pt x="1538" y="373"/>
                </a:lnTo>
                <a:lnTo>
                  <a:pt x="1536" y="375"/>
                </a:lnTo>
                <a:lnTo>
                  <a:pt x="1534" y="375"/>
                </a:lnTo>
                <a:lnTo>
                  <a:pt x="1534" y="375"/>
                </a:lnTo>
                <a:lnTo>
                  <a:pt x="1538" y="371"/>
                </a:lnTo>
                <a:lnTo>
                  <a:pt x="1540" y="367"/>
                </a:lnTo>
                <a:lnTo>
                  <a:pt x="1540" y="367"/>
                </a:lnTo>
                <a:lnTo>
                  <a:pt x="1538" y="367"/>
                </a:lnTo>
                <a:lnTo>
                  <a:pt x="1538" y="367"/>
                </a:lnTo>
                <a:lnTo>
                  <a:pt x="1536" y="367"/>
                </a:lnTo>
                <a:lnTo>
                  <a:pt x="1534" y="369"/>
                </a:lnTo>
                <a:lnTo>
                  <a:pt x="1530" y="369"/>
                </a:lnTo>
                <a:lnTo>
                  <a:pt x="1530" y="369"/>
                </a:lnTo>
                <a:lnTo>
                  <a:pt x="1527" y="371"/>
                </a:lnTo>
                <a:lnTo>
                  <a:pt x="1525" y="375"/>
                </a:lnTo>
                <a:lnTo>
                  <a:pt x="1525" y="378"/>
                </a:lnTo>
                <a:lnTo>
                  <a:pt x="1521" y="382"/>
                </a:lnTo>
                <a:lnTo>
                  <a:pt x="1521" y="382"/>
                </a:lnTo>
                <a:lnTo>
                  <a:pt x="1521" y="380"/>
                </a:lnTo>
                <a:lnTo>
                  <a:pt x="1523" y="375"/>
                </a:lnTo>
                <a:lnTo>
                  <a:pt x="1523" y="375"/>
                </a:lnTo>
                <a:lnTo>
                  <a:pt x="1523" y="373"/>
                </a:lnTo>
                <a:lnTo>
                  <a:pt x="1523" y="371"/>
                </a:lnTo>
                <a:lnTo>
                  <a:pt x="1525" y="369"/>
                </a:lnTo>
                <a:lnTo>
                  <a:pt x="1525" y="369"/>
                </a:lnTo>
                <a:lnTo>
                  <a:pt x="1521" y="369"/>
                </a:lnTo>
                <a:lnTo>
                  <a:pt x="1519" y="369"/>
                </a:lnTo>
                <a:lnTo>
                  <a:pt x="1519" y="369"/>
                </a:lnTo>
                <a:lnTo>
                  <a:pt x="1523" y="367"/>
                </a:lnTo>
                <a:lnTo>
                  <a:pt x="1523" y="367"/>
                </a:lnTo>
                <a:lnTo>
                  <a:pt x="1527" y="367"/>
                </a:lnTo>
                <a:lnTo>
                  <a:pt x="1532" y="365"/>
                </a:lnTo>
                <a:lnTo>
                  <a:pt x="1532" y="363"/>
                </a:lnTo>
                <a:lnTo>
                  <a:pt x="1532" y="363"/>
                </a:lnTo>
                <a:lnTo>
                  <a:pt x="1532" y="361"/>
                </a:lnTo>
                <a:lnTo>
                  <a:pt x="1532" y="359"/>
                </a:lnTo>
                <a:lnTo>
                  <a:pt x="1532" y="359"/>
                </a:lnTo>
                <a:lnTo>
                  <a:pt x="1530" y="359"/>
                </a:lnTo>
                <a:lnTo>
                  <a:pt x="1527" y="359"/>
                </a:lnTo>
                <a:lnTo>
                  <a:pt x="1525" y="359"/>
                </a:lnTo>
                <a:lnTo>
                  <a:pt x="1523" y="359"/>
                </a:lnTo>
                <a:lnTo>
                  <a:pt x="1519" y="359"/>
                </a:lnTo>
                <a:lnTo>
                  <a:pt x="1515" y="361"/>
                </a:lnTo>
                <a:lnTo>
                  <a:pt x="1513" y="363"/>
                </a:lnTo>
                <a:lnTo>
                  <a:pt x="1511" y="365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11" y="365"/>
                </a:lnTo>
                <a:lnTo>
                  <a:pt x="1513" y="363"/>
                </a:lnTo>
                <a:lnTo>
                  <a:pt x="1513" y="361"/>
                </a:lnTo>
                <a:lnTo>
                  <a:pt x="1515" y="359"/>
                </a:lnTo>
                <a:lnTo>
                  <a:pt x="1521" y="354"/>
                </a:lnTo>
                <a:lnTo>
                  <a:pt x="1521" y="352"/>
                </a:lnTo>
                <a:lnTo>
                  <a:pt x="1519" y="352"/>
                </a:lnTo>
                <a:lnTo>
                  <a:pt x="1519" y="350"/>
                </a:lnTo>
                <a:lnTo>
                  <a:pt x="1519" y="348"/>
                </a:lnTo>
                <a:lnTo>
                  <a:pt x="1517" y="348"/>
                </a:lnTo>
                <a:lnTo>
                  <a:pt x="1511" y="344"/>
                </a:lnTo>
                <a:lnTo>
                  <a:pt x="1509" y="344"/>
                </a:lnTo>
                <a:lnTo>
                  <a:pt x="1507" y="346"/>
                </a:lnTo>
                <a:lnTo>
                  <a:pt x="1504" y="346"/>
                </a:lnTo>
                <a:lnTo>
                  <a:pt x="1504" y="344"/>
                </a:lnTo>
                <a:lnTo>
                  <a:pt x="1500" y="344"/>
                </a:lnTo>
                <a:lnTo>
                  <a:pt x="1496" y="342"/>
                </a:lnTo>
                <a:lnTo>
                  <a:pt x="1494" y="342"/>
                </a:lnTo>
                <a:lnTo>
                  <a:pt x="1488" y="340"/>
                </a:lnTo>
                <a:lnTo>
                  <a:pt x="1483" y="340"/>
                </a:lnTo>
                <a:lnTo>
                  <a:pt x="1481" y="342"/>
                </a:lnTo>
                <a:lnTo>
                  <a:pt x="1477" y="342"/>
                </a:lnTo>
                <a:lnTo>
                  <a:pt x="1473" y="344"/>
                </a:lnTo>
                <a:lnTo>
                  <a:pt x="1471" y="344"/>
                </a:lnTo>
                <a:lnTo>
                  <a:pt x="1471" y="346"/>
                </a:lnTo>
                <a:lnTo>
                  <a:pt x="1471" y="346"/>
                </a:lnTo>
                <a:lnTo>
                  <a:pt x="1471" y="348"/>
                </a:lnTo>
                <a:lnTo>
                  <a:pt x="1471" y="348"/>
                </a:lnTo>
                <a:lnTo>
                  <a:pt x="1473" y="350"/>
                </a:lnTo>
                <a:lnTo>
                  <a:pt x="1479" y="352"/>
                </a:lnTo>
                <a:lnTo>
                  <a:pt x="1481" y="354"/>
                </a:lnTo>
                <a:lnTo>
                  <a:pt x="1483" y="354"/>
                </a:lnTo>
                <a:lnTo>
                  <a:pt x="1486" y="357"/>
                </a:lnTo>
                <a:lnTo>
                  <a:pt x="1481" y="357"/>
                </a:lnTo>
                <a:lnTo>
                  <a:pt x="1475" y="352"/>
                </a:lnTo>
                <a:lnTo>
                  <a:pt x="1473" y="352"/>
                </a:lnTo>
                <a:lnTo>
                  <a:pt x="1471" y="352"/>
                </a:lnTo>
                <a:lnTo>
                  <a:pt x="1469" y="352"/>
                </a:lnTo>
                <a:lnTo>
                  <a:pt x="1467" y="350"/>
                </a:lnTo>
                <a:lnTo>
                  <a:pt x="1467" y="352"/>
                </a:lnTo>
                <a:lnTo>
                  <a:pt x="1465" y="359"/>
                </a:lnTo>
                <a:lnTo>
                  <a:pt x="1467" y="359"/>
                </a:lnTo>
                <a:lnTo>
                  <a:pt x="1467" y="361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7" y="363"/>
                </a:lnTo>
                <a:lnTo>
                  <a:pt x="1463" y="359"/>
                </a:lnTo>
                <a:lnTo>
                  <a:pt x="1463" y="359"/>
                </a:lnTo>
                <a:lnTo>
                  <a:pt x="1463" y="354"/>
                </a:lnTo>
                <a:lnTo>
                  <a:pt x="1463" y="352"/>
                </a:lnTo>
                <a:lnTo>
                  <a:pt x="1460" y="350"/>
                </a:lnTo>
                <a:lnTo>
                  <a:pt x="1458" y="350"/>
                </a:lnTo>
                <a:lnTo>
                  <a:pt x="1456" y="352"/>
                </a:lnTo>
                <a:lnTo>
                  <a:pt x="1454" y="352"/>
                </a:lnTo>
                <a:lnTo>
                  <a:pt x="1454" y="352"/>
                </a:lnTo>
                <a:lnTo>
                  <a:pt x="1454" y="350"/>
                </a:lnTo>
                <a:lnTo>
                  <a:pt x="1452" y="348"/>
                </a:lnTo>
                <a:lnTo>
                  <a:pt x="1452" y="348"/>
                </a:lnTo>
                <a:lnTo>
                  <a:pt x="1450" y="348"/>
                </a:lnTo>
                <a:lnTo>
                  <a:pt x="1448" y="350"/>
                </a:lnTo>
                <a:lnTo>
                  <a:pt x="1448" y="350"/>
                </a:lnTo>
                <a:lnTo>
                  <a:pt x="1448" y="352"/>
                </a:lnTo>
                <a:lnTo>
                  <a:pt x="1448" y="352"/>
                </a:lnTo>
                <a:lnTo>
                  <a:pt x="1450" y="357"/>
                </a:lnTo>
                <a:lnTo>
                  <a:pt x="1450" y="357"/>
                </a:lnTo>
                <a:lnTo>
                  <a:pt x="1448" y="354"/>
                </a:lnTo>
                <a:lnTo>
                  <a:pt x="1446" y="354"/>
                </a:lnTo>
                <a:lnTo>
                  <a:pt x="1444" y="357"/>
                </a:lnTo>
                <a:lnTo>
                  <a:pt x="1439" y="361"/>
                </a:lnTo>
                <a:lnTo>
                  <a:pt x="1437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1"/>
                </a:lnTo>
                <a:lnTo>
                  <a:pt x="1435" y="361"/>
                </a:lnTo>
                <a:lnTo>
                  <a:pt x="1435" y="359"/>
                </a:lnTo>
                <a:lnTo>
                  <a:pt x="1435" y="359"/>
                </a:lnTo>
                <a:lnTo>
                  <a:pt x="1435" y="359"/>
                </a:lnTo>
                <a:lnTo>
                  <a:pt x="1437" y="359"/>
                </a:lnTo>
                <a:lnTo>
                  <a:pt x="1437" y="359"/>
                </a:lnTo>
                <a:lnTo>
                  <a:pt x="1439" y="359"/>
                </a:lnTo>
                <a:lnTo>
                  <a:pt x="1435" y="354"/>
                </a:lnTo>
                <a:lnTo>
                  <a:pt x="1435" y="354"/>
                </a:lnTo>
                <a:lnTo>
                  <a:pt x="1437" y="354"/>
                </a:lnTo>
                <a:lnTo>
                  <a:pt x="1439" y="352"/>
                </a:lnTo>
                <a:lnTo>
                  <a:pt x="1439" y="348"/>
                </a:lnTo>
                <a:lnTo>
                  <a:pt x="1439" y="348"/>
                </a:lnTo>
                <a:lnTo>
                  <a:pt x="1437" y="348"/>
                </a:lnTo>
                <a:lnTo>
                  <a:pt x="1431" y="352"/>
                </a:lnTo>
                <a:lnTo>
                  <a:pt x="1431" y="352"/>
                </a:lnTo>
                <a:lnTo>
                  <a:pt x="1435" y="348"/>
                </a:lnTo>
                <a:lnTo>
                  <a:pt x="1439" y="346"/>
                </a:lnTo>
                <a:lnTo>
                  <a:pt x="1442" y="342"/>
                </a:lnTo>
                <a:lnTo>
                  <a:pt x="1444" y="342"/>
                </a:lnTo>
                <a:lnTo>
                  <a:pt x="1446" y="340"/>
                </a:lnTo>
                <a:lnTo>
                  <a:pt x="1444" y="340"/>
                </a:lnTo>
                <a:lnTo>
                  <a:pt x="1442" y="338"/>
                </a:lnTo>
                <a:lnTo>
                  <a:pt x="1442" y="338"/>
                </a:lnTo>
                <a:lnTo>
                  <a:pt x="1439" y="336"/>
                </a:lnTo>
                <a:lnTo>
                  <a:pt x="1439" y="333"/>
                </a:lnTo>
                <a:lnTo>
                  <a:pt x="1439" y="331"/>
                </a:lnTo>
                <a:lnTo>
                  <a:pt x="1439" y="329"/>
                </a:lnTo>
                <a:lnTo>
                  <a:pt x="1439" y="329"/>
                </a:lnTo>
                <a:lnTo>
                  <a:pt x="1437" y="327"/>
                </a:lnTo>
                <a:lnTo>
                  <a:pt x="1433" y="327"/>
                </a:lnTo>
                <a:lnTo>
                  <a:pt x="1431" y="325"/>
                </a:lnTo>
                <a:lnTo>
                  <a:pt x="1431" y="321"/>
                </a:lnTo>
                <a:lnTo>
                  <a:pt x="1429" y="317"/>
                </a:lnTo>
                <a:lnTo>
                  <a:pt x="1429" y="317"/>
                </a:lnTo>
                <a:lnTo>
                  <a:pt x="1425" y="315"/>
                </a:lnTo>
                <a:lnTo>
                  <a:pt x="1421" y="313"/>
                </a:lnTo>
                <a:lnTo>
                  <a:pt x="1416" y="313"/>
                </a:lnTo>
                <a:lnTo>
                  <a:pt x="1410" y="313"/>
                </a:lnTo>
                <a:lnTo>
                  <a:pt x="1408" y="313"/>
                </a:lnTo>
                <a:lnTo>
                  <a:pt x="1406" y="315"/>
                </a:lnTo>
                <a:lnTo>
                  <a:pt x="1406" y="315"/>
                </a:lnTo>
                <a:lnTo>
                  <a:pt x="1400" y="317"/>
                </a:lnTo>
                <a:lnTo>
                  <a:pt x="1395" y="317"/>
                </a:lnTo>
                <a:lnTo>
                  <a:pt x="1391" y="319"/>
                </a:lnTo>
                <a:lnTo>
                  <a:pt x="1391" y="319"/>
                </a:lnTo>
                <a:lnTo>
                  <a:pt x="1393" y="321"/>
                </a:lnTo>
                <a:lnTo>
                  <a:pt x="1393" y="321"/>
                </a:lnTo>
                <a:lnTo>
                  <a:pt x="1389" y="321"/>
                </a:lnTo>
                <a:lnTo>
                  <a:pt x="1385" y="321"/>
                </a:lnTo>
                <a:lnTo>
                  <a:pt x="1383" y="323"/>
                </a:lnTo>
                <a:lnTo>
                  <a:pt x="1377" y="325"/>
                </a:lnTo>
                <a:lnTo>
                  <a:pt x="1370" y="331"/>
                </a:lnTo>
                <a:lnTo>
                  <a:pt x="1370" y="331"/>
                </a:lnTo>
                <a:lnTo>
                  <a:pt x="1375" y="333"/>
                </a:lnTo>
                <a:lnTo>
                  <a:pt x="1387" y="338"/>
                </a:lnTo>
                <a:lnTo>
                  <a:pt x="1387" y="340"/>
                </a:lnTo>
                <a:lnTo>
                  <a:pt x="1377" y="336"/>
                </a:lnTo>
                <a:lnTo>
                  <a:pt x="1372" y="336"/>
                </a:lnTo>
                <a:lnTo>
                  <a:pt x="1370" y="336"/>
                </a:lnTo>
                <a:lnTo>
                  <a:pt x="1370" y="336"/>
                </a:lnTo>
                <a:lnTo>
                  <a:pt x="1368" y="338"/>
                </a:lnTo>
                <a:lnTo>
                  <a:pt x="1368" y="338"/>
                </a:lnTo>
                <a:lnTo>
                  <a:pt x="1366" y="340"/>
                </a:lnTo>
                <a:lnTo>
                  <a:pt x="1366" y="342"/>
                </a:lnTo>
                <a:lnTo>
                  <a:pt x="1366" y="344"/>
                </a:lnTo>
                <a:lnTo>
                  <a:pt x="1368" y="344"/>
                </a:lnTo>
                <a:lnTo>
                  <a:pt x="1368" y="346"/>
                </a:lnTo>
                <a:lnTo>
                  <a:pt x="1368" y="346"/>
                </a:lnTo>
                <a:lnTo>
                  <a:pt x="1370" y="348"/>
                </a:lnTo>
                <a:lnTo>
                  <a:pt x="1370" y="348"/>
                </a:lnTo>
                <a:lnTo>
                  <a:pt x="1375" y="350"/>
                </a:lnTo>
                <a:lnTo>
                  <a:pt x="1375" y="350"/>
                </a:lnTo>
                <a:lnTo>
                  <a:pt x="1377" y="350"/>
                </a:lnTo>
                <a:lnTo>
                  <a:pt x="1379" y="350"/>
                </a:lnTo>
                <a:lnTo>
                  <a:pt x="1381" y="350"/>
                </a:lnTo>
                <a:lnTo>
                  <a:pt x="1381" y="350"/>
                </a:lnTo>
                <a:lnTo>
                  <a:pt x="1379" y="352"/>
                </a:lnTo>
                <a:lnTo>
                  <a:pt x="1379" y="352"/>
                </a:lnTo>
                <a:lnTo>
                  <a:pt x="1379" y="354"/>
                </a:lnTo>
                <a:lnTo>
                  <a:pt x="1381" y="354"/>
                </a:lnTo>
                <a:lnTo>
                  <a:pt x="1385" y="359"/>
                </a:lnTo>
                <a:lnTo>
                  <a:pt x="1387" y="359"/>
                </a:lnTo>
                <a:lnTo>
                  <a:pt x="1387" y="359"/>
                </a:lnTo>
                <a:lnTo>
                  <a:pt x="1385" y="359"/>
                </a:lnTo>
                <a:lnTo>
                  <a:pt x="1383" y="357"/>
                </a:lnTo>
                <a:lnTo>
                  <a:pt x="1377" y="354"/>
                </a:lnTo>
                <a:lnTo>
                  <a:pt x="1372" y="354"/>
                </a:lnTo>
                <a:lnTo>
                  <a:pt x="1370" y="354"/>
                </a:lnTo>
                <a:lnTo>
                  <a:pt x="1368" y="359"/>
                </a:lnTo>
                <a:lnTo>
                  <a:pt x="1366" y="359"/>
                </a:lnTo>
                <a:lnTo>
                  <a:pt x="1364" y="361"/>
                </a:lnTo>
                <a:lnTo>
                  <a:pt x="1364" y="361"/>
                </a:lnTo>
                <a:lnTo>
                  <a:pt x="1364" y="361"/>
                </a:lnTo>
                <a:lnTo>
                  <a:pt x="1368" y="365"/>
                </a:lnTo>
                <a:lnTo>
                  <a:pt x="1368" y="365"/>
                </a:lnTo>
                <a:lnTo>
                  <a:pt x="1370" y="367"/>
                </a:lnTo>
                <a:lnTo>
                  <a:pt x="1370" y="369"/>
                </a:lnTo>
                <a:lnTo>
                  <a:pt x="1372" y="369"/>
                </a:lnTo>
                <a:lnTo>
                  <a:pt x="1375" y="369"/>
                </a:lnTo>
                <a:lnTo>
                  <a:pt x="1377" y="369"/>
                </a:lnTo>
                <a:lnTo>
                  <a:pt x="1379" y="369"/>
                </a:lnTo>
                <a:lnTo>
                  <a:pt x="1381" y="371"/>
                </a:lnTo>
                <a:lnTo>
                  <a:pt x="1381" y="371"/>
                </a:lnTo>
                <a:lnTo>
                  <a:pt x="1381" y="373"/>
                </a:lnTo>
                <a:lnTo>
                  <a:pt x="1381" y="375"/>
                </a:lnTo>
                <a:lnTo>
                  <a:pt x="1381" y="378"/>
                </a:lnTo>
                <a:lnTo>
                  <a:pt x="1379" y="384"/>
                </a:lnTo>
                <a:lnTo>
                  <a:pt x="1379" y="386"/>
                </a:lnTo>
                <a:lnTo>
                  <a:pt x="1379" y="386"/>
                </a:lnTo>
                <a:lnTo>
                  <a:pt x="1377" y="386"/>
                </a:lnTo>
                <a:lnTo>
                  <a:pt x="1377" y="386"/>
                </a:lnTo>
                <a:lnTo>
                  <a:pt x="1375" y="384"/>
                </a:lnTo>
                <a:lnTo>
                  <a:pt x="1377" y="384"/>
                </a:lnTo>
                <a:lnTo>
                  <a:pt x="1377" y="384"/>
                </a:lnTo>
                <a:lnTo>
                  <a:pt x="1375" y="384"/>
                </a:lnTo>
                <a:lnTo>
                  <a:pt x="1366" y="384"/>
                </a:lnTo>
                <a:lnTo>
                  <a:pt x="1364" y="384"/>
                </a:lnTo>
                <a:lnTo>
                  <a:pt x="1360" y="386"/>
                </a:lnTo>
                <a:lnTo>
                  <a:pt x="1358" y="386"/>
                </a:lnTo>
                <a:lnTo>
                  <a:pt x="1354" y="388"/>
                </a:lnTo>
                <a:lnTo>
                  <a:pt x="1354" y="386"/>
                </a:lnTo>
                <a:lnTo>
                  <a:pt x="1356" y="386"/>
                </a:lnTo>
                <a:lnTo>
                  <a:pt x="1360" y="384"/>
                </a:lnTo>
                <a:lnTo>
                  <a:pt x="1362" y="382"/>
                </a:lnTo>
                <a:lnTo>
                  <a:pt x="1366" y="382"/>
                </a:lnTo>
                <a:lnTo>
                  <a:pt x="1370" y="382"/>
                </a:lnTo>
                <a:lnTo>
                  <a:pt x="1375" y="380"/>
                </a:lnTo>
                <a:lnTo>
                  <a:pt x="1377" y="378"/>
                </a:lnTo>
                <a:lnTo>
                  <a:pt x="1375" y="375"/>
                </a:lnTo>
                <a:lnTo>
                  <a:pt x="1372" y="373"/>
                </a:lnTo>
                <a:lnTo>
                  <a:pt x="1368" y="371"/>
                </a:lnTo>
                <a:lnTo>
                  <a:pt x="1366" y="369"/>
                </a:lnTo>
                <a:lnTo>
                  <a:pt x="1362" y="367"/>
                </a:lnTo>
                <a:lnTo>
                  <a:pt x="1358" y="363"/>
                </a:lnTo>
                <a:lnTo>
                  <a:pt x="1358" y="361"/>
                </a:lnTo>
                <a:lnTo>
                  <a:pt x="1358" y="357"/>
                </a:lnTo>
                <a:lnTo>
                  <a:pt x="1358" y="354"/>
                </a:lnTo>
                <a:lnTo>
                  <a:pt x="1358" y="352"/>
                </a:lnTo>
                <a:lnTo>
                  <a:pt x="1358" y="350"/>
                </a:lnTo>
                <a:lnTo>
                  <a:pt x="1358" y="348"/>
                </a:lnTo>
                <a:lnTo>
                  <a:pt x="1356" y="346"/>
                </a:lnTo>
                <a:lnTo>
                  <a:pt x="1354" y="342"/>
                </a:lnTo>
                <a:lnTo>
                  <a:pt x="1351" y="342"/>
                </a:lnTo>
                <a:lnTo>
                  <a:pt x="1351" y="340"/>
                </a:lnTo>
                <a:lnTo>
                  <a:pt x="1354" y="338"/>
                </a:lnTo>
                <a:lnTo>
                  <a:pt x="1354" y="336"/>
                </a:lnTo>
                <a:lnTo>
                  <a:pt x="1356" y="333"/>
                </a:lnTo>
                <a:lnTo>
                  <a:pt x="1360" y="327"/>
                </a:lnTo>
                <a:lnTo>
                  <a:pt x="1362" y="325"/>
                </a:lnTo>
                <a:lnTo>
                  <a:pt x="1366" y="321"/>
                </a:lnTo>
                <a:lnTo>
                  <a:pt x="1368" y="319"/>
                </a:lnTo>
                <a:lnTo>
                  <a:pt x="1372" y="317"/>
                </a:lnTo>
                <a:lnTo>
                  <a:pt x="1377" y="315"/>
                </a:lnTo>
                <a:lnTo>
                  <a:pt x="1377" y="313"/>
                </a:lnTo>
                <a:lnTo>
                  <a:pt x="1377" y="313"/>
                </a:lnTo>
                <a:lnTo>
                  <a:pt x="1377" y="313"/>
                </a:lnTo>
                <a:lnTo>
                  <a:pt x="1375" y="310"/>
                </a:lnTo>
                <a:lnTo>
                  <a:pt x="1362" y="310"/>
                </a:lnTo>
                <a:lnTo>
                  <a:pt x="1356" y="310"/>
                </a:lnTo>
                <a:lnTo>
                  <a:pt x="1351" y="310"/>
                </a:lnTo>
                <a:lnTo>
                  <a:pt x="1341" y="313"/>
                </a:lnTo>
                <a:lnTo>
                  <a:pt x="1337" y="313"/>
                </a:lnTo>
                <a:lnTo>
                  <a:pt x="1335" y="315"/>
                </a:lnTo>
                <a:lnTo>
                  <a:pt x="1331" y="317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5"/>
                </a:lnTo>
                <a:lnTo>
                  <a:pt x="1322" y="325"/>
                </a:lnTo>
                <a:lnTo>
                  <a:pt x="1318" y="327"/>
                </a:lnTo>
                <a:lnTo>
                  <a:pt x="1316" y="329"/>
                </a:lnTo>
                <a:lnTo>
                  <a:pt x="1316" y="331"/>
                </a:lnTo>
                <a:lnTo>
                  <a:pt x="1314" y="331"/>
                </a:lnTo>
                <a:lnTo>
                  <a:pt x="1314" y="333"/>
                </a:lnTo>
                <a:lnTo>
                  <a:pt x="1314" y="336"/>
                </a:lnTo>
                <a:lnTo>
                  <a:pt x="1314" y="338"/>
                </a:lnTo>
                <a:lnTo>
                  <a:pt x="1314" y="338"/>
                </a:lnTo>
                <a:lnTo>
                  <a:pt x="1310" y="342"/>
                </a:lnTo>
                <a:lnTo>
                  <a:pt x="1307" y="346"/>
                </a:lnTo>
                <a:lnTo>
                  <a:pt x="1307" y="348"/>
                </a:lnTo>
                <a:lnTo>
                  <a:pt x="1305" y="350"/>
                </a:lnTo>
                <a:lnTo>
                  <a:pt x="1305" y="350"/>
                </a:lnTo>
                <a:lnTo>
                  <a:pt x="1305" y="352"/>
                </a:lnTo>
                <a:lnTo>
                  <a:pt x="1305" y="354"/>
                </a:lnTo>
                <a:lnTo>
                  <a:pt x="1305" y="354"/>
                </a:lnTo>
                <a:lnTo>
                  <a:pt x="1307" y="357"/>
                </a:lnTo>
                <a:lnTo>
                  <a:pt x="1310" y="357"/>
                </a:lnTo>
                <a:lnTo>
                  <a:pt x="1310" y="357"/>
                </a:lnTo>
                <a:lnTo>
                  <a:pt x="1305" y="359"/>
                </a:lnTo>
                <a:lnTo>
                  <a:pt x="1303" y="361"/>
                </a:lnTo>
                <a:lnTo>
                  <a:pt x="1303" y="363"/>
                </a:lnTo>
                <a:lnTo>
                  <a:pt x="1303" y="365"/>
                </a:lnTo>
                <a:lnTo>
                  <a:pt x="1305" y="367"/>
                </a:lnTo>
                <a:lnTo>
                  <a:pt x="1305" y="371"/>
                </a:lnTo>
                <a:lnTo>
                  <a:pt x="1305" y="373"/>
                </a:lnTo>
                <a:lnTo>
                  <a:pt x="1307" y="375"/>
                </a:lnTo>
                <a:lnTo>
                  <a:pt x="1307" y="375"/>
                </a:lnTo>
                <a:lnTo>
                  <a:pt x="1312" y="378"/>
                </a:lnTo>
                <a:lnTo>
                  <a:pt x="1318" y="380"/>
                </a:lnTo>
                <a:lnTo>
                  <a:pt x="1324" y="380"/>
                </a:lnTo>
                <a:lnTo>
                  <a:pt x="1333" y="382"/>
                </a:lnTo>
                <a:lnTo>
                  <a:pt x="1335" y="382"/>
                </a:lnTo>
                <a:lnTo>
                  <a:pt x="1337" y="382"/>
                </a:lnTo>
                <a:lnTo>
                  <a:pt x="1339" y="384"/>
                </a:lnTo>
                <a:lnTo>
                  <a:pt x="1341" y="386"/>
                </a:lnTo>
                <a:lnTo>
                  <a:pt x="1345" y="386"/>
                </a:lnTo>
                <a:lnTo>
                  <a:pt x="1345" y="388"/>
                </a:lnTo>
                <a:lnTo>
                  <a:pt x="1339" y="388"/>
                </a:lnTo>
                <a:lnTo>
                  <a:pt x="1335" y="388"/>
                </a:lnTo>
                <a:lnTo>
                  <a:pt x="1333" y="388"/>
                </a:lnTo>
                <a:lnTo>
                  <a:pt x="1328" y="388"/>
                </a:lnTo>
                <a:lnTo>
                  <a:pt x="1326" y="386"/>
                </a:lnTo>
                <a:lnTo>
                  <a:pt x="1322" y="386"/>
                </a:lnTo>
                <a:lnTo>
                  <a:pt x="1318" y="386"/>
                </a:lnTo>
                <a:lnTo>
                  <a:pt x="1314" y="386"/>
                </a:lnTo>
                <a:lnTo>
                  <a:pt x="1312" y="386"/>
                </a:lnTo>
                <a:lnTo>
                  <a:pt x="1312" y="386"/>
                </a:lnTo>
                <a:lnTo>
                  <a:pt x="1314" y="388"/>
                </a:lnTo>
                <a:lnTo>
                  <a:pt x="1314" y="392"/>
                </a:lnTo>
                <a:lnTo>
                  <a:pt x="1316" y="392"/>
                </a:lnTo>
                <a:lnTo>
                  <a:pt x="1320" y="398"/>
                </a:lnTo>
                <a:lnTo>
                  <a:pt x="1322" y="401"/>
                </a:lnTo>
                <a:lnTo>
                  <a:pt x="1324" y="401"/>
                </a:lnTo>
                <a:lnTo>
                  <a:pt x="1326" y="401"/>
                </a:lnTo>
                <a:lnTo>
                  <a:pt x="1331" y="403"/>
                </a:lnTo>
                <a:lnTo>
                  <a:pt x="1335" y="407"/>
                </a:lnTo>
                <a:lnTo>
                  <a:pt x="1335" y="407"/>
                </a:lnTo>
                <a:lnTo>
                  <a:pt x="1337" y="407"/>
                </a:lnTo>
                <a:lnTo>
                  <a:pt x="1337" y="405"/>
                </a:lnTo>
                <a:lnTo>
                  <a:pt x="1339" y="405"/>
                </a:lnTo>
                <a:lnTo>
                  <a:pt x="1341" y="405"/>
                </a:lnTo>
                <a:lnTo>
                  <a:pt x="1343" y="405"/>
                </a:lnTo>
                <a:lnTo>
                  <a:pt x="1347" y="405"/>
                </a:lnTo>
                <a:lnTo>
                  <a:pt x="1347" y="405"/>
                </a:lnTo>
                <a:lnTo>
                  <a:pt x="1345" y="403"/>
                </a:lnTo>
                <a:lnTo>
                  <a:pt x="1345" y="403"/>
                </a:lnTo>
                <a:lnTo>
                  <a:pt x="1345" y="403"/>
                </a:lnTo>
                <a:lnTo>
                  <a:pt x="1349" y="403"/>
                </a:lnTo>
                <a:lnTo>
                  <a:pt x="1351" y="403"/>
                </a:lnTo>
                <a:lnTo>
                  <a:pt x="1354" y="403"/>
                </a:lnTo>
                <a:lnTo>
                  <a:pt x="1356" y="401"/>
                </a:lnTo>
                <a:lnTo>
                  <a:pt x="1356" y="401"/>
                </a:lnTo>
                <a:lnTo>
                  <a:pt x="1356" y="403"/>
                </a:lnTo>
                <a:lnTo>
                  <a:pt x="1354" y="405"/>
                </a:lnTo>
                <a:lnTo>
                  <a:pt x="1356" y="405"/>
                </a:lnTo>
                <a:lnTo>
                  <a:pt x="1356" y="409"/>
                </a:lnTo>
                <a:lnTo>
                  <a:pt x="1358" y="409"/>
                </a:lnTo>
                <a:lnTo>
                  <a:pt x="1360" y="411"/>
                </a:lnTo>
                <a:lnTo>
                  <a:pt x="1364" y="411"/>
                </a:lnTo>
                <a:lnTo>
                  <a:pt x="1370" y="409"/>
                </a:lnTo>
                <a:lnTo>
                  <a:pt x="1375" y="411"/>
                </a:lnTo>
                <a:lnTo>
                  <a:pt x="1377" y="411"/>
                </a:lnTo>
                <a:lnTo>
                  <a:pt x="1379" y="411"/>
                </a:lnTo>
                <a:lnTo>
                  <a:pt x="1379" y="411"/>
                </a:lnTo>
                <a:lnTo>
                  <a:pt x="1383" y="413"/>
                </a:lnTo>
                <a:lnTo>
                  <a:pt x="1393" y="413"/>
                </a:lnTo>
                <a:lnTo>
                  <a:pt x="1398" y="413"/>
                </a:lnTo>
                <a:lnTo>
                  <a:pt x="1404" y="413"/>
                </a:lnTo>
                <a:lnTo>
                  <a:pt x="1404" y="413"/>
                </a:lnTo>
                <a:lnTo>
                  <a:pt x="1406" y="413"/>
                </a:lnTo>
                <a:lnTo>
                  <a:pt x="1412" y="415"/>
                </a:lnTo>
                <a:lnTo>
                  <a:pt x="1416" y="417"/>
                </a:lnTo>
                <a:lnTo>
                  <a:pt x="1419" y="417"/>
                </a:lnTo>
                <a:lnTo>
                  <a:pt x="1421" y="415"/>
                </a:lnTo>
                <a:lnTo>
                  <a:pt x="1427" y="415"/>
                </a:lnTo>
                <a:lnTo>
                  <a:pt x="1435" y="419"/>
                </a:lnTo>
                <a:lnTo>
                  <a:pt x="1437" y="419"/>
                </a:lnTo>
                <a:lnTo>
                  <a:pt x="1437" y="417"/>
                </a:lnTo>
                <a:lnTo>
                  <a:pt x="1435" y="417"/>
                </a:lnTo>
                <a:lnTo>
                  <a:pt x="1433" y="415"/>
                </a:lnTo>
                <a:lnTo>
                  <a:pt x="1431" y="413"/>
                </a:lnTo>
                <a:lnTo>
                  <a:pt x="1429" y="413"/>
                </a:lnTo>
                <a:lnTo>
                  <a:pt x="1429" y="413"/>
                </a:lnTo>
                <a:lnTo>
                  <a:pt x="1427" y="411"/>
                </a:lnTo>
                <a:lnTo>
                  <a:pt x="1425" y="411"/>
                </a:lnTo>
                <a:lnTo>
                  <a:pt x="1427" y="409"/>
                </a:lnTo>
                <a:lnTo>
                  <a:pt x="1433" y="411"/>
                </a:lnTo>
                <a:lnTo>
                  <a:pt x="1437" y="411"/>
                </a:lnTo>
                <a:lnTo>
                  <a:pt x="1439" y="411"/>
                </a:lnTo>
                <a:lnTo>
                  <a:pt x="1444" y="413"/>
                </a:lnTo>
                <a:lnTo>
                  <a:pt x="1446" y="413"/>
                </a:lnTo>
                <a:lnTo>
                  <a:pt x="1446" y="413"/>
                </a:lnTo>
                <a:lnTo>
                  <a:pt x="1454" y="415"/>
                </a:lnTo>
                <a:lnTo>
                  <a:pt x="1456" y="415"/>
                </a:lnTo>
                <a:lnTo>
                  <a:pt x="1458" y="415"/>
                </a:lnTo>
                <a:lnTo>
                  <a:pt x="1463" y="415"/>
                </a:lnTo>
                <a:lnTo>
                  <a:pt x="1465" y="413"/>
                </a:lnTo>
                <a:lnTo>
                  <a:pt x="1467" y="413"/>
                </a:lnTo>
                <a:lnTo>
                  <a:pt x="1467" y="411"/>
                </a:lnTo>
                <a:lnTo>
                  <a:pt x="1467" y="411"/>
                </a:lnTo>
                <a:lnTo>
                  <a:pt x="1467" y="409"/>
                </a:lnTo>
                <a:lnTo>
                  <a:pt x="1465" y="407"/>
                </a:lnTo>
                <a:lnTo>
                  <a:pt x="1465" y="405"/>
                </a:lnTo>
                <a:lnTo>
                  <a:pt x="1463" y="405"/>
                </a:lnTo>
                <a:lnTo>
                  <a:pt x="1458" y="403"/>
                </a:lnTo>
                <a:lnTo>
                  <a:pt x="1458" y="403"/>
                </a:lnTo>
                <a:lnTo>
                  <a:pt x="1458" y="401"/>
                </a:lnTo>
                <a:lnTo>
                  <a:pt x="1458" y="401"/>
                </a:lnTo>
                <a:lnTo>
                  <a:pt x="1460" y="398"/>
                </a:lnTo>
                <a:lnTo>
                  <a:pt x="1460" y="398"/>
                </a:lnTo>
                <a:lnTo>
                  <a:pt x="1463" y="396"/>
                </a:lnTo>
                <a:lnTo>
                  <a:pt x="1463" y="398"/>
                </a:lnTo>
                <a:lnTo>
                  <a:pt x="1465" y="401"/>
                </a:lnTo>
                <a:lnTo>
                  <a:pt x="1465" y="401"/>
                </a:lnTo>
                <a:lnTo>
                  <a:pt x="1467" y="401"/>
                </a:lnTo>
                <a:lnTo>
                  <a:pt x="1469" y="405"/>
                </a:lnTo>
                <a:lnTo>
                  <a:pt x="1469" y="405"/>
                </a:lnTo>
                <a:lnTo>
                  <a:pt x="1471" y="405"/>
                </a:lnTo>
                <a:lnTo>
                  <a:pt x="1473" y="407"/>
                </a:lnTo>
                <a:lnTo>
                  <a:pt x="1475" y="407"/>
                </a:lnTo>
                <a:lnTo>
                  <a:pt x="1475" y="407"/>
                </a:lnTo>
                <a:lnTo>
                  <a:pt x="1479" y="407"/>
                </a:lnTo>
                <a:lnTo>
                  <a:pt x="1481" y="407"/>
                </a:lnTo>
                <a:lnTo>
                  <a:pt x="1481" y="409"/>
                </a:lnTo>
                <a:lnTo>
                  <a:pt x="1481" y="411"/>
                </a:lnTo>
                <a:lnTo>
                  <a:pt x="1483" y="413"/>
                </a:lnTo>
                <a:lnTo>
                  <a:pt x="1483" y="415"/>
                </a:lnTo>
                <a:lnTo>
                  <a:pt x="1483" y="417"/>
                </a:lnTo>
                <a:lnTo>
                  <a:pt x="1486" y="417"/>
                </a:lnTo>
                <a:lnTo>
                  <a:pt x="1490" y="417"/>
                </a:lnTo>
                <a:lnTo>
                  <a:pt x="1492" y="417"/>
                </a:lnTo>
                <a:lnTo>
                  <a:pt x="1492" y="417"/>
                </a:lnTo>
                <a:lnTo>
                  <a:pt x="1494" y="419"/>
                </a:lnTo>
                <a:lnTo>
                  <a:pt x="1494" y="419"/>
                </a:lnTo>
                <a:lnTo>
                  <a:pt x="1492" y="422"/>
                </a:lnTo>
                <a:lnTo>
                  <a:pt x="1490" y="422"/>
                </a:lnTo>
                <a:lnTo>
                  <a:pt x="1490" y="422"/>
                </a:lnTo>
                <a:lnTo>
                  <a:pt x="1492" y="422"/>
                </a:lnTo>
                <a:lnTo>
                  <a:pt x="1492" y="424"/>
                </a:lnTo>
                <a:lnTo>
                  <a:pt x="1494" y="424"/>
                </a:lnTo>
                <a:lnTo>
                  <a:pt x="1496" y="424"/>
                </a:lnTo>
                <a:lnTo>
                  <a:pt x="1496" y="424"/>
                </a:lnTo>
                <a:lnTo>
                  <a:pt x="1498" y="422"/>
                </a:lnTo>
                <a:lnTo>
                  <a:pt x="1500" y="422"/>
                </a:lnTo>
                <a:lnTo>
                  <a:pt x="1500" y="422"/>
                </a:lnTo>
                <a:lnTo>
                  <a:pt x="1502" y="422"/>
                </a:lnTo>
                <a:lnTo>
                  <a:pt x="1502" y="422"/>
                </a:lnTo>
                <a:lnTo>
                  <a:pt x="1500" y="422"/>
                </a:lnTo>
                <a:lnTo>
                  <a:pt x="1500" y="424"/>
                </a:lnTo>
                <a:lnTo>
                  <a:pt x="1498" y="424"/>
                </a:lnTo>
                <a:lnTo>
                  <a:pt x="1498" y="426"/>
                </a:lnTo>
                <a:lnTo>
                  <a:pt x="1500" y="426"/>
                </a:lnTo>
                <a:lnTo>
                  <a:pt x="1500" y="428"/>
                </a:lnTo>
                <a:lnTo>
                  <a:pt x="1502" y="428"/>
                </a:lnTo>
                <a:lnTo>
                  <a:pt x="1504" y="428"/>
                </a:lnTo>
                <a:lnTo>
                  <a:pt x="1507" y="428"/>
                </a:lnTo>
                <a:lnTo>
                  <a:pt x="1511" y="430"/>
                </a:lnTo>
                <a:lnTo>
                  <a:pt x="1511" y="430"/>
                </a:lnTo>
                <a:lnTo>
                  <a:pt x="1513" y="432"/>
                </a:lnTo>
                <a:lnTo>
                  <a:pt x="1511" y="434"/>
                </a:lnTo>
                <a:lnTo>
                  <a:pt x="1511" y="436"/>
                </a:lnTo>
                <a:lnTo>
                  <a:pt x="1509" y="436"/>
                </a:lnTo>
                <a:lnTo>
                  <a:pt x="1507" y="438"/>
                </a:lnTo>
                <a:lnTo>
                  <a:pt x="1504" y="438"/>
                </a:lnTo>
                <a:lnTo>
                  <a:pt x="1500" y="436"/>
                </a:lnTo>
                <a:lnTo>
                  <a:pt x="1500" y="438"/>
                </a:lnTo>
                <a:lnTo>
                  <a:pt x="1498" y="438"/>
                </a:lnTo>
                <a:lnTo>
                  <a:pt x="1498" y="438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5"/>
                </a:lnTo>
                <a:lnTo>
                  <a:pt x="1498" y="445"/>
                </a:lnTo>
                <a:lnTo>
                  <a:pt x="1498" y="447"/>
                </a:lnTo>
                <a:lnTo>
                  <a:pt x="1500" y="447"/>
                </a:lnTo>
                <a:lnTo>
                  <a:pt x="1502" y="445"/>
                </a:lnTo>
                <a:lnTo>
                  <a:pt x="1509" y="443"/>
                </a:lnTo>
                <a:lnTo>
                  <a:pt x="1513" y="440"/>
                </a:lnTo>
                <a:lnTo>
                  <a:pt x="1513" y="440"/>
                </a:lnTo>
                <a:lnTo>
                  <a:pt x="1515" y="438"/>
                </a:lnTo>
                <a:lnTo>
                  <a:pt x="1515" y="440"/>
                </a:lnTo>
                <a:lnTo>
                  <a:pt x="1519" y="440"/>
                </a:lnTo>
                <a:lnTo>
                  <a:pt x="1519" y="440"/>
                </a:lnTo>
                <a:lnTo>
                  <a:pt x="1521" y="438"/>
                </a:lnTo>
                <a:lnTo>
                  <a:pt x="1523" y="436"/>
                </a:lnTo>
                <a:lnTo>
                  <a:pt x="1523" y="436"/>
                </a:lnTo>
                <a:lnTo>
                  <a:pt x="1525" y="436"/>
                </a:lnTo>
                <a:lnTo>
                  <a:pt x="1525" y="438"/>
                </a:lnTo>
                <a:lnTo>
                  <a:pt x="1523" y="438"/>
                </a:lnTo>
                <a:lnTo>
                  <a:pt x="1521" y="438"/>
                </a:lnTo>
                <a:lnTo>
                  <a:pt x="1523" y="440"/>
                </a:lnTo>
                <a:lnTo>
                  <a:pt x="1523" y="440"/>
                </a:lnTo>
                <a:lnTo>
                  <a:pt x="1525" y="440"/>
                </a:lnTo>
                <a:lnTo>
                  <a:pt x="1525" y="440"/>
                </a:lnTo>
                <a:lnTo>
                  <a:pt x="1523" y="443"/>
                </a:lnTo>
                <a:lnTo>
                  <a:pt x="1523" y="443"/>
                </a:lnTo>
                <a:lnTo>
                  <a:pt x="1523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5"/>
                </a:lnTo>
                <a:lnTo>
                  <a:pt x="1525" y="445"/>
                </a:lnTo>
                <a:lnTo>
                  <a:pt x="1530" y="449"/>
                </a:lnTo>
                <a:lnTo>
                  <a:pt x="1530" y="449"/>
                </a:lnTo>
                <a:lnTo>
                  <a:pt x="1532" y="449"/>
                </a:lnTo>
                <a:lnTo>
                  <a:pt x="1534" y="451"/>
                </a:lnTo>
                <a:lnTo>
                  <a:pt x="1536" y="449"/>
                </a:lnTo>
                <a:lnTo>
                  <a:pt x="1536" y="449"/>
                </a:lnTo>
                <a:lnTo>
                  <a:pt x="1534" y="447"/>
                </a:lnTo>
                <a:lnTo>
                  <a:pt x="1534" y="445"/>
                </a:lnTo>
                <a:lnTo>
                  <a:pt x="1536" y="445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9"/>
                </a:lnTo>
                <a:lnTo>
                  <a:pt x="1538" y="449"/>
                </a:lnTo>
                <a:lnTo>
                  <a:pt x="1538" y="451"/>
                </a:lnTo>
                <a:lnTo>
                  <a:pt x="1538" y="451"/>
                </a:lnTo>
                <a:lnTo>
                  <a:pt x="1538" y="453"/>
                </a:lnTo>
                <a:lnTo>
                  <a:pt x="1538" y="455"/>
                </a:lnTo>
                <a:lnTo>
                  <a:pt x="1540" y="455"/>
                </a:lnTo>
                <a:lnTo>
                  <a:pt x="1540" y="455"/>
                </a:lnTo>
                <a:lnTo>
                  <a:pt x="1542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7"/>
                </a:lnTo>
                <a:lnTo>
                  <a:pt x="1548" y="461"/>
                </a:lnTo>
                <a:lnTo>
                  <a:pt x="1551" y="466"/>
                </a:lnTo>
                <a:lnTo>
                  <a:pt x="1555" y="468"/>
                </a:lnTo>
                <a:lnTo>
                  <a:pt x="1557" y="472"/>
                </a:lnTo>
                <a:lnTo>
                  <a:pt x="1559" y="480"/>
                </a:lnTo>
                <a:lnTo>
                  <a:pt x="1561" y="480"/>
                </a:lnTo>
                <a:lnTo>
                  <a:pt x="1561" y="480"/>
                </a:lnTo>
                <a:lnTo>
                  <a:pt x="1561" y="482"/>
                </a:lnTo>
                <a:lnTo>
                  <a:pt x="1559" y="484"/>
                </a:lnTo>
                <a:lnTo>
                  <a:pt x="1557" y="484"/>
                </a:lnTo>
                <a:lnTo>
                  <a:pt x="1555" y="487"/>
                </a:lnTo>
                <a:lnTo>
                  <a:pt x="1553" y="487"/>
                </a:lnTo>
                <a:lnTo>
                  <a:pt x="1551" y="491"/>
                </a:lnTo>
                <a:lnTo>
                  <a:pt x="1551" y="491"/>
                </a:lnTo>
                <a:lnTo>
                  <a:pt x="1551" y="493"/>
                </a:lnTo>
                <a:lnTo>
                  <a:pt x="1551" y="495"/>
                </a:lnTo>
                <a:lnTo>
                  <a:pt x="1546" y="495"/>
                </a:lnTo>
                <a:lnTo>
                  <a:pt x="1546" y="495"/>
                </a:lnTo>
                <a:lnTo>
                  <a:pt x="1544" y="497"/>
                </a:lnTo>
                <a:lnTo>
                  <a:pt x="1544" y="497"/>
                </a:lnTo>
                <a:lnTo>
                  <a:pt x="1542" y="499"/>
                </a:lnTo>
                <a:lnTo>
                  <a:pt x="1536" y="503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10"/>
                </a:lnTo>
                <a:lnTo>
                  <a:pt x="1532" y="512"/>
                </a:lnTo>
                <a:lnTo>
                  <a:pt x="1536" y="514"/>
                </a:lnTo>
                <a:lnTo>
                  <a:pt x="1538" y="516"/>
                </a:lnTo>
                <a:lnTo>
                  <a:pt x="1540" y="518"/>
                </a:lnTo>
                <a:lnTo>
                  <a:pt x="1540" y="520"/>
                </a:lnTo>
                <a:lnTo>
                  <a:pt x="1542" y="522"/>
                </a:lnTo>
                <a:lnTo>
                  <a:pt x="1542" y="524"/>
                </a:lnTo>
                <a:lnTo>
                  <a:pt x="1540" y="524"/>
                </a:lnTo>
                <a:lnTo>
                  <a:pt x="1538" y="522"/>
                </a:lnTo>
                <a:lnTo>
                  <a:pt x="1536" y="522"/>
                </a:lnTo>
                <a:lnTo>
                  <a:pt x="1534" y="524"/>
                </a:lnTo>
                <a:lnTo>
                  <a:pt x="1532" y="524"/>
                </a:lnTo>
                <a:lnTo>
                  <a:pt x="1530" y="526"/>
                </a:lnTo>
                <a:lnTo>
                  <a:pt x="1527" y="526"/>
                </a:lnTo>
                <a:lnTo>
                  <a:pt x="1527" y="526"/>
                </a:lnTo>
                <a:lnTo>
                  <a:pt x="1525" y="526"/>
                </a:lnTo>
                <a:lnTo>
                  <a:pt x="1523" y="526"/>
                </a:lnTo>
                <a:lnTo>
                  <a:pt x="1521" y="526"/>
                </a:lnTo>
                <a:lnTo>
                  <a:pt x="1521" y="526"/>
                </a:lnTo>
                <a:lnTo>
                  <a:pt x="1519" y="526"/>
                </a:lnTo>
                <a:lnTo>
                  <a:pt x="1519" y="528"/>
                </a:lnTo>
                <a:lnTo>
                  <a:pt x="1517" y="528"/>
                </a:lnTo>
                <a:lnTo>
                  <a:pt x="1511" y="528"/>
                </a:lnTo>
                <a:lnTo>
                  <a:pt x="1509" y="528"/>
                </a:lnTo>
                <a:lnTo>
                  <a:pt x="1511" y="528"/>
                </a:lnTo>
                <a:lnTo>
                  <a:pt x="1513" y="533"/>
                </a:lnTo>
                <a:lnTo>
                  <a:pt x="1515" y="533"/>
                </a:lnTo>
                <a:lnTo>
                  <a:pt x="1515" y="535"/>
                </a:lnTo>
                <a:lnTo>
                  <a:pt x="1517" y="535"/>
                </a:lnTo>
                <a:lnTo>
                  <a:pt x="1515" y="535"/>
                </a:lnTo>
                <a:lnTo>
                  <a:pt x="1515" y="537"/>
                </a:lnTo>
                <a:lnTo>
                  <a:pt x="1515" y="537"/>
                </a:lnTo>
                <a:lnTo>
                  <a:pt x="1515" y="539"/>
                </a:lnTo>
                <a:lnTo>
                  <a:pt x="1515" y="539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5" y="535"/>
                </a:lnTo>
                <a:lnTo>
                  <a:pt x="1513" y="535"/>
                </a:lnTo>
                <a:lnTo>
                  <a:pt x="1513" y="533"/>
                </a:lnTo>
                <a:lnTo>
                  <a:pt x="1509" y="531"/>
                </a:lnTo>
                <a:lnTo>
                  <a:pt x="1507" y="528"/>
                </a:lnTo>
                <a:lnTo>
                  <a:pt x="1500" y="526"/>
                </a:lnTo>
                <a:lnTo>
                  <a:pt x="1496" y="526"/>
                </a:lnTo>
                <a:lnTo>
                  <a:pt x="1492" y="524"/>
                </a:lnTo>
                <a:lnTo>
                  <a:pt x="1492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6" y="526"/>
                </a:lnTo>
                <a:lnTo>
                  <a:pt x="1486" y="526"/>
                </a:lnTo>
                <a:lnTo>
                  <a:pt x="1486" y="526"/>
                </a:lnTo>
                <a:lnTo>
                  <a:pt x="1488" y="531"/>
                </a:lnTo>
                <a:lnTo>
                  <a:pt x="1488" y="531"/>
                </a:lnTo>
                <a:lnTo>
                  <a:pt x="1486" y="531"/>
                </a:lnTo>
                <a:lnTo>
                  <a:pt x="1479" y="533"/>
                </a:lnTo>
                <a:lnTo>
                  <a:pt x="1477" y="535"/>
                </a:lnTo>
                <a:lnTo>
                  <a:pt x="1477" y="535"/>
                </a:lnTo>
                <a:lnTo>
                  <a:pt x="1477" y="537"/>
                </a:lnTo>
                <a:lnTo>
                  <a:pt x="1475" y="539"/>
                </a:lnTo>
                <a:lnTo>
                  <a:pt x="1475" y="541"/>
                </a:lnTo>
                <a:lnTo>
                  <a:pt x="1475" y="541"/>
                </a:lnTo>
                <a:lnTo>
                  <a:pt x="1475" y="543"/>
                </a:lnTo>
                <a:lnTo>
                  <a:pt x="1475" y="543"/>
                </a:lnTo>
                <a:lnTo>
                  <a:pt x="1477" y="547"/>
                </a:lnTo>
                <a:lnTo>
                  <a:pt x="1477" y="547"/>
                </a:lnTo>
                <a:lnTo>
                  <a:pt x="1481" y="549"/>
                </a:lnTo>
                <a:lnTo>
                  <a:pt x="1481" y="549"/>
                </a:lnTo>
                <a:lnTo>
                  <a:pt x="1483" y="549"/>
                </a:lnTo>
                <a:lnTo>
                  <a:pt x="1486" y="549"/>
                </a:lnTo>
                <a:lnTo>
                  <a:pt x="1486" y="552"/>
                </a:lnTo>
                <a:lnTo>
                  <a:pt x="1488" y="552"/>
                </a:lnTo>
                <a:lnTo>
                  <a:pt x="1490" y="552"/>
                </a:lnTo>
                <a:lnTo>
                  <a:pt x="1492" y="552"/>
                </a:lnTo>
                <a:lnTo>
                  <a:pt x="1494" y="554"/>
                </a:lnTo>
                <a:lnTo>
                  <a:pt x="1496" y="554"/>
                </a:lnTo>
                <a:lnTo>
                  <a:pt x="1498" y="552"/>
                </a:lnTo>
                <a:lnTo>
                  <a:pt x="1498" y="552"/>
                </a:lnTo>
                <a:lnTo>
                  <a:pt x="1500" y="552"/>
                </a:lnTo>
                <a:lnTo>
                  <a:pt x="1500" y="552"/>
                </a:lnTo>
                <a:lnTo>
                  <a:pt x="1504" y="549"/>
                </a:lnTo>
                <a:lnTo>
                  <a:pt x="1507" y="549"/>
                </a:lnTo>
                <a:lnTo>
                  <a:pt x="1509" y="549"/>
                </a:lnTo>
                <a:lnTo>
                  <a:pt x="1511" y="549"/>
                </a:lnTo>
                <a:lnTo>
                  <a:pt x="1511" y="545"/>
                </a:lnTo>
                <a:lnTo>
                  <a:pt x="1515" y="545"/>
                </a:lnTo>
                <a:lnTo>
                  <a:pt x="1517" y="547"/>
                </a:lnTo>
                <a:lnTo>
                  <a:pt x="1517" y="547"/>
                </a:lnTo>
                <a:lnTo>
                  <a:pt x="1521" y="547"/>
                </a:lnTo>
                <a:lnTo>
                  <a:pt x="1523" y="547"/>
                </a:lnTo>
                <a:lnTo>
                  <a:pt x="1525" y="547"/>
                </a:lnTo>
                <a:lnTo>
                  <a:pt x="1525" y="545"/>
                </a:lnTo>
                <a:lnTo>
                  <a:pt x="1525" y="543"/>
                </a:lnTo>
                <a:lnTo>
                  <a:pt x="1523" y="541"/>
                </a:lnTo>
                <a:lnTo>
                  <a:pt x="1523" y="541"/>
                </a:lnTo>
                <a:lnTo>
                  <a:pt x="1523" y="539"/>
                </a:lnTo>
                <a:lnTo>
                  <a:pt x="1523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7" y="539"/>
                </a:lnTo>
                <a:lnTo>
                  <a:pt x="1527" y="541"/>
                </a:lnTo>
                <a:lnTo>
                  <a:pt x="1527" y="541"/>
                </a:lnTo>
                <a:lnTo>
                  <a:pt x="1527" y="543"/>
                </a:lnTo>
                <a:lnTo>
                  <a:pt x="1530" y="543"/>
                </a:lnTo>
                <a:lnTo>
                  <a:pt x="1530" y="543"/>
                </a:lnTo>
                <a:lnTo>
                  <a:pt x="1532" y="543"/>
                </a:lnTo>
                <a:lnTo>
                  <a:pt x="1534" y="543"/>
                </a:lnTo>
                <a:lnTo>
                  <a:pt x="1534" y="547"/>
                </a:lnTo>
                <a:lnTo>
                  <a:pt x="1534" y="547"/>
                </a:lnTo>
                <a:lnTo>
                  <a:pt x="1534" y="549"/>
                </a:lnTo>
                <a:lnTo>
                  <a:pt x="1536" y="549"/>
                </a:lnTo>
                <a:lnTo>
                  <a:pt x="1536" y="547"/>
                </a:lnTo>
                <a:lnTo>
                  <a:pt x="1536" y="547"/>
                </a:lnTo>
                <a:lnTo>
                  <a:pt x="1538" y="545"/>
                </a:lnTo>
                <a:lnTo>
                  <a:pt x="1538" y="545"/>
                </a:lnTo>
                <a:lnTo>
                  <a:pt x="1538" y="545"/>
                </a:lnTo>
                <a:lnTo>
                  <a:pt x="1540" y="545"/>
                </a:lnTo>
                <a:lnTo>
                  <a:pt x="1540" y="545"/>
                </a:lnTo>
                <a:lnTo>
                  <a:pt x="1544" y="545"/>
                </a:lnTo>
                <a:lnTo>
                  <a:pt x="1546" y="545"/>
                </a:lnTo>
                <a:lnTo>
                  <a:pt x="1546" y="545"/>
                </a:lnTo>
                <a:lnTo>
                  <a:pt x="1544" y="549"/>
                </a:lnTo>
                <a:lnTo>
                  <a:pt x="1544" y="549"/>
                </a:lnTo>
                <a:lnTo>
                  <a:pt x="1544" y="549"/>
                </a:lnTo>
                <a:lnTo>
                  <a:pt x="1546" y="552"/>
                </a:lnTo>
                <a:lnTo>
                  <a:pt x="1548" y="552"/>
                </a:lnTo>
                <a:lnTo>
                  <a:pt x="1551" y="556"/>
                </a:lnTo>
                <a:lnTo>
                  <a:pt x="1555" y="558"/>
                </a:lnTo>
                <a:lnTo>
                  <a:pt x="1555" y="558"/>
                </a:lnTo>
                <a:lnTo>
                  <a:pt x="1555" y="558"/>
                </a:lnTo>
                <a:lnTo>
                  <a:pt x="1557" y="560"/>
                </a:lnTo>
                <a:lnTo>
                  <a:pt x="1557" y="562"/>
                </a:lnTo>
                <a:lnTo>
                  <a:pt x="1559" y="562"/>
                </a:lnTo>
                <a:lnTo>
                  <a:pt x="1561" y="560"/>
                </a:lnTo>
                <a:lnTo>
                  <a:pt x="1563" y="560"/>
                </a:lnTo>
                <a:lnTo>
                  <a:pt x="1563" y="560"/>
                </a:lnTo>
                <a:lnTo>
                  <a:pt x="1563" y="562"/>
                </a:lnTo>
                <a:lnTo>
                  <a:pt x="1561" y="562"/>
                </a:lnTo>
                <a:lnTo>
                  <a:pt x="1561" y="564"/>
                </a:lnTo>
                <a:lnTo>
                  <a:pt x="1561" y="564"/>
                </a:lnTo>
                <a:lnTo>
                  <a:pt x="1561" y="564"/>
                </a:lnTo>
                <a:lnTo>
                  <a:pt x="1567" y="564"/>
                </a:lnTo>
                <a:lnTo>
                  <a:pt x="1569" y="564"/>
                </a:lnTo>
                <a:lnTo>
                  <a:pt x="1569" y="566"/>
                </a:lnTo>
                <a:lnTo>
                  <a:pt x="1571" y="566"/>
                </a:lnTo>
                <a:lnTo>
                  <a:pt x="1571" y="568"/>
                </a:lnTo>
                <a:lnTo>
                  <a:pt x="1571" y="568"/>
                </a:lnTo>
                <a:lnTo>
                  <a:pt x="1574" y="568"/>
                </a:lnTo>
                <a:lnTo>
                  <a:pt x="1574" y="568"/>
                </a:lnTo>
                <a:lnTo>
                  <a:pt x="1571" y="568"/>
                </a:lnTo>
                <a:lnTo>
                  <a:pt x="1569" y="570"/>
                </a:lnTo>
                <a:lnTo>
                  <a:pt x="1569" y="570"/>
                </a:lnTo>
                <a:lnTo>
                  <a:pt x="1567" y="570"/>
                </a:lnTo>
                <a:lnTo>
                  <a:pt x="1565" y="570"/>
                </a:lnTo>
                <a:lnTo>
                  <a:pt x="1565" y="572"/>
                </a:lnTo>
                <a:lnTo>
                  <a:pt x="1567" y="572"/>
                </a:lnTo>
                <a:lnTo>
                  <a:pt x="1569" y="577"/>
                </a:lnTo>
                <a:lnTo>
                  <a:pt x="1571" y="579"/>
                </a:lnTo>
                <a:lnTo>
                  <a:pt x="1574" y="579"/>
                </a:lnTo>
                <a:lnTo>
                  <a:pt x="1576" y="581"/>
                </a:lnTo>
                <a:lnTo>
                  <a:pt x="1580" y="579"/>
                </a:lnTo>
                <a:lnTo>
                  <a:pt x="1580" y="579"/>
                </a:lnTo>
                <a:lnTo>
                  <a:pt x="1578" y="581"/>
                </a:lnTo>
                <a:lnTo>
                  <a:pt x="1578" y="581"/>
                </a:lnTo>
                <a:lnTo>
                  <a:pt x="1580" y="581"/>
                </a:lnTo>
                <a:lnTo>
                  <a:pt x="1582" y="583"/>
                </a:lnTo>
                <a:lnTo>
                  <a:pt x="1586" y="583"/>
                </a:lnTo>
                <a:lnTo>
                  <a:pt x="1588" y="585"/>
                </a:lnTo>
                <a:lnTo>
                  <a:pt x="1590" y="587"/>
                </a:lnTo>
                <a:lnTo>
                  <a:pt x="1592" y="587"/>
                </a:lnTo>
                <a:lnTo>
                  <a:pt x="1595" y="585"/>
                </a:lnTo>
                <a:lnTo>
                  <a:pt x="1597" y="585"/>
                </a:lnTo>
                <a:lnTo>
                  <a:pt x="1599" y="587"/>
                </a:lnTo>
                <a:lnTo>
                  <a:pt x="1601" y="587"/>
                </a:lnTo>
                <a:lnTo>
                  <a:pt x="1603" y="591"/>
                </a:lnTo>
                <a:lnTo>
                  <a:pt x="1607" y="593"/>
                </a:lnTo>
                <a:lnTo>
                  <a:pt x="1607" y="593"/>
                </a:lnTo>
                <a:lnTo>
                  <a:pt x="1611" y="596"/>
                </a:lnTo>
                <a:lnTo>
                  <a:pt x="1613" y="598"/>
                </a:lnTo>
                <a:lnTo>
                  <a:pt x="1615" y="598"/>
                </a:lnTo>
                <a:lnTo>
                  <a:pt x="1618" y="598"/>
                </a:lnTo>
                <a:lnTo>
                  <a:pt x="1630" y="600"/>
                </a:lnTo>
                <a:lnTo>
                  <a:pt x="1632" y="600"/>
                </a:lnTo>
                <a:lnTo>
                  <a:pt x="1632" y="602"/>
                </a:lnTo>
                <a:lnTo>
                  <a:pt x="1634" y="602"/>
                </a:lnTo>
                <a:lnTo>
                  <a:pt x="1641" y="604"/>
                </a:lnTo>
                <a:lnTo>
                  <a:pt x="1643" y="604"/>
                </a:lnTo>
                <a:lnTo>
                  <a:pt x="1645" y="606"/>
                </a:lnTo>
                <a:lnTo>
                  <a:pt x="1647" y="606"/>
                </a:lnTo>
                <a:lnTo>
                  <a:pt x="1647" y="606"/>
                </a:lnTo>
                <a:lnTo>
                  <a:pt x="1649" y="606"/>
                </a:lnTo>
                <a:lnTo>
                  <a:pt x="1651" y="606"/>
                </a:lnTo>
                <a:lnTo>
                  <a:pt x="1651" y="604"/>
                </a:lnTo>
                <a:lnTo>
                  <a:pt x="1649" y="602"/>
                </a:lnTo>
                <a:lnTo>
                  <a:pt x="1649" y="602"/>
                </a:lnTo>
                <a:lnTo>
                  <a:pt x="1651" y="600"/>
                </a:lnTo>
                <a:lnTo>
                  <a:pt x="1651" y="600"/>
                </a:lnTo>
                <a:lnTo>
                  <a:pt x="1651" y="598"/>
                </a:lnTo>
                <a:lnTo>
                  <a:pt x="1651" y="598"/>
                </a:lnTo>
                <a:lnTo>
                  <a:pt x="1651" y="598"/>
                </a:lnTo>
                <a:lnTo>
                  <a:pt x="1647" y="596"/>
                </a:lnTo>
                <a:lnTo>
                  <a:pt x="1647" y="596"/>
                </a:lnTo>
                <a:lnTo>
                  <a:pt x="1645" y="593"/>
                </a:lnTo>
                <a:lnTo>
                  <a:pt x="1645" y="591"/>
                </a:lnTo>
                <a:lnTo>
                  <a:pt x="1643" y="589"/>
                </a:lnTo>
                <a:lnTo>
                  <a:pt x="1641" y="589"/>
                </a:lnTo>
                <a:lnTo>
                  <a:pt x="1639" y="587"/>
                </a:lnTo>
                <a:lnTo>
                  <a:pt x="1636" y="587"/>
                </a:lnTo>
                <a:lnTo>
                  <a:pt x="1634" y="585"/>
                </a:lnTo>
                <a:lnTo>
                  <a:pt x="1632" y="585"/>
                </a:lnTo>
                <a:lnTo>
                  <a:pt x="1632" y="583"/>
                </a:lnTo>
                <a:lnTo>
                  <a:pt x="1630" y="583"/>
                </a:lnTo>
                <a:lnTo>
                  <a:pt x="1626" y="581"/>
                </a:lnTo>
                <a:lnTo>
                  <a:pt x="1626" y="581"/>
                </a:lnTo>
                <a:lnTo>
                  <a:pt x="1628" y="579"/>
                </a:lnTo>
                <a:lnTo>
                  <a:pt x="1628" y="579"/>
                </a:lnTo>
                <a:lnTo>
                  <a:pt x="1626" y="579"/>
                </a:lnTo>
                <a:lnTo>
                  <a:pt x="1624" y="579"/>
                </a:lnTo>
                <a:lnTo>
                  <a:pt x="1620" y="577"/>
                </a:lnTo>
                <a:lnTo>
                  <a:pt x="1620" y="577"/>
                </a:lnTo>
                <a:lnTo>
                  <a:pt x="1618" y="572"/>
                </a:lnTo>
                <a:lnTo>
                  <a:pt x="1615" y="570"/>
                </a:lnTo>
                <a:lnTo>
                  <a:pt x="1613" y="568"/>
                </a:lnTo>
                <a:lnTo>
                  <a:pt x="1611" y="568"/>
                </a:lnTo>
                <a:lnTo>
                  <a:pt x="1609" y="564"/>
                </a:lnTo>
                <a:lnTo>
                  <a:pt x="1609" y="564"/>
                </a:lnTo>
                <a:lnTo>
                  <a:pt x="1613" y="564"/>
                </a:lnTo>
                <a:lnTo>
                  <a:pt x="1615" y="564"/>
                </a:lnTo>
                <a:lnTo>
                  <a:pt x="1620" y="566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66"/>
                </a:lnTo>
                <a:lnTo>
                  <a:pt x="1624" y="564"/>
                </a:lnTo>
                <a:lnTo>
                  <a:pt x="1624" y="564"/>
                </a:lnTo>
                <a:lnTo>
                  <a:pt x="1626" y="566"/>
                </a:lnTo>
                <a:lnTo>
                  <a:pt x="1630" y="570"/>
                </a:lnTo>
                <a:lnTo>
                  <a:pt x="1632" y="572"/>
                </a:lnTo>
                <a:lnTo>
                  <a:pt x="1634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9" y="577"/>
                </a:lnTo>
                <a:lnTo>
                  <a:pt x="1639" y="577"/>
                </a:lnTo>
                <a:lnTo>
                  <a:pt x="1641" y="577"/>
                </a:lnTo>
                <a:lnTo>
                  <a:pt x="1641" y="579"/>
                </a:lnTo>
                <a:lnTo>
                  <a:pt x="1641" y="579"/>
                </a:lnTo>
                <a:lnTo>
                  <a:pt x="1641" y="579"/>
                </a:lnTo>
                <a:lnTo>
                  <a:pt x="1643" y="579"/>
                </a:lnTo>
                <a:lnTo>
                  <a:pt x="1643" y="579"/>
                </a:lnTo>
                <a:lnTo>
                  <a:pt x="1643" y="575"/>
                </a:lnTo>
                <a:lnTo>
                  <a:pt x="1643" y="575"/>
                </a:lnTo>
                <a:lnTo>
                  <a:pt x="1643" y="577"/>
                </a:lnTo>
                <a:lnTo>
                  <a:pt x="1645" y="579"/>
                </a:lnTo>
                <a:lnTo>
                  <a:pt x="1645" y="581"/>
                </a:lnTo>
                <a:lnTo>
                  <a:pt x="1647" y="581"/>
                </a:lnTo>
                <a:lnTo>
                  <a:pt x="1649" y="581"/>
                </a:lnTo>
                <a:lnTo>
                  <a:pt x="1649" y="581"/>
                </a:lnTo>
                <a:lnTo>
                  <a:pt x="1649" y="579"/>
                </a:lnTo>
                <a:lnTo>
                  <a:pt x="1647" y="579"/>
                </a:lnTo>
                <a:lnTo>
                  <a:pt x="1649" y="579"/>
                </a:lnTo>
                <a:lnTo>
                  <a:pt x="1651" y="581"/>
                </a:lnTo>
                <a:lnTo>
                  <a:pt x="1653" y="581"/>
                </a:lnTo>
                <a:lnTo>
                  <a:pt x="1653" y="583"/>
                </a:lnTo>
                <a:lnTo>
                  <a:pt x="1653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7" y="583"/>
                </a:lnTo>
                <a:lnTo>
                  <a:pt x="1659" y="585"/>
                </a:lnTo>
                <a:lnTo>
                  <a:pt x="1662" y="587"/>
                </a:lnTo>
                <a:lnTo>
                  <a:pt x="1664" y="589"/>
                </a:lnTo>
                <a:lnTo>
                  <a:pt x="1664" y="589"/>
                </a:lnTo>
                <a:lnTo>
                  <a:pt x="1666" y="589"/>
                </a:lnTo>
                <a:lnTo>
                  <a:pt x="1666" y="587"/>
                </a:lnTo>
                <a:lnTo>
                  <a:pt x="1664" y="583"/>
                </a:lnTo>
                <a:lnTo>
                  <a:pt x="1664" y="583"/>
                </a:lnTo>
                <a:lnTo>
                  <a:pt x="1668" y="583"/>
                </a:lnTo>
                <a:lnTo>
                  <a:pt x="1668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1"/>
                </a:lnTo>
                <a:lnTo>
                  <a:pt x="1668" y="579"/>
                </a:lnTo>
                <a:lnTo>
                  <a:pt x="1668" y="579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2"/>
                </a:lnTo>
                <a:lnTo>
                  <a:pt x="1666" y="570"/>
                </a:lnTo>
                <a:lnTo>
                  <a:pt x="1666" y="566"/>
                </a:lnTo>
                <a:lnTo>
                  <a:pt x="1664" y="566"/>
                </a:lnTo>
                <a:lnTo>
                  <a:pt x="1664" y="564"/>
                </a:lnTo>
                <a:lnTo>
                  <a:pt x="1664" y="564"/>
                </a:lnTo>
                <a:lnTo>
                  <a:pt x="1666" y="566"/>
                </a:lnTo>
                <a:lnTo>
                  <a:pt x="1668" y="568"/>
                </a:lnTo>
                <a:lnTo>
                  <a:pt x="1668" y="568"/>
                </a:lnTo>
                <a:lnTo>
                  <a:pt x="1670" y="575"/>
                </a:lnTo>
                <a:lnTo>
                  <a:pt x="1670" y="575"/>
                </a:lnTo>
                <a:lnTo>
                  <a:pt x="1672" y="575"/>
                </a:lnTo>
                <a:lnTo>
                  <a:pt x="1672" y="575"/>
                </a:lnTo>
                <a:lnTo>
                  <a:pt x="1674" y="572"/>
                </a:lnTo>
                <a:lnTo>
                  <a:pt x="1674" y="570"/>
                </a:lnTo>
                <a:lnTo>
                  <a:pt x="1672" y="568"/>
                </a:lnTo>
                <a:lnTo>
                  <a:pt x="1672" y="566"/>
                </a:lnTo>
                <a:lnTo>
                  <a:pt x="1674" y="566"/>
                </a:lnTo>
                <a:lnTo>
                  <a:pt x="1674" y="564"/>
                </a:lnTo>
                <a:lnTo>
                  <a:pt x="1674" y="562"/>
                </a:lnTo>
                <a:lnTo>
                  <a:pt x="1672" y="560"/>
                </a:lnTo>
                <a:lnTo>
                  <a:pt x="1672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58"/>
                </a:lnTo>
                <a:lnTo>
                  <a:pt x="1670" y="558"/>
                </a:lnTo>
                <a:lnTo>
                  <a:pt x="1670" y="558"/>
                </a:lnTo>
                <a:lnTo>
                  <a:pt x="1668" y="558"/>
                </a:lnTo>
                <a:lnTo>
                  <a:pt x="1666" y="558"/>
                </a:lnTo>
                <a:lnTo>
                  <a:pt x="1664" y="558"/>
                </a:lnTo>
                <a:lnTo>
                  <a:pt x="1664" y="558"/>
                </a:lnTo>
                <a:lnTo>
                  <a:pt x="1664" y="556"/>
                </a:lnTo>
                <a:lnTo>
                  <a:pt x="1664" y="556"/>
                </a:lnTo>
                <a:lnTo>
                  <a:pt x="1664" y="556"/>
                </a:lnTo>
                <a:lnTo>
                  <a:pt x="1662" y="554"/>
                </a:lnTo>
                <a:lnTo>
                  <a:pt x="1662" y="554"/>
                </a:lnTo>
                <a:lnTo>
                  <a:pt x="1657" y="552"/>
                </a:lnTo>
                <a:lnTo>
                  <a:pt x="1657" y="552"/>
                </a:lnTo>
                <a:lnTo>
                  <a:pt x="1659" y="552"/>
                </a:lnTo>
                <a:lnTo>
                  <a:pt x="1662" y="552"/>
                </a:lnTo>
                <a:lnTo>
                  <a:pt x="1664" y="552"/>
                </a:lnTo>
                <a:lnTo>
                  <a:pt x="1666" y="547"/>
                </a:lnTo>
                <a:lnTo>
                  <a:pt x="1664" y="547"/>
                </a:lnTo>
                <a:lnTo>
                  <a:pt x="1664" y="547"/>
                </a:lnTo>
                <a:lnTo>
                  <a:pt x="1659" y="547"/>
                </a:lnTo>
                <a:lnTo>
                  <a:pt x="1657" y="547"/>
                </a:lnTo>
                <a:lnTo>
                  <a:pt x="1659" y="545"/>
                </a:lnTo>
                <a:lnTo>
                  <a:pt x="1662" y="545"/>
                </a:lnTo>
                <a:lnTo>
                  <a:pt x="1662" y="543"/>
                </a:lnTo>
                <a:lnTo>
                  <a:pt x="1659" y="541"/>
                </a:lnTo>
                <a:lnTo>
                  <a:pt x="1659" y="541"/>
                </a:lnTo>
                <a:lnTo>
                  <a:pt x="1657" y="541"/>
                </a:lnTo>
                <a:lnTo>
                  <a:pt x="1657" y="541"/>
                </a:lnTo>
                <a:lnTo>
                  <a:pt x="1655" y="539"/>
                </a:lnTo>
                <a:lnTo>
                  <a:pt x="1653" y="537"/>
                </a:lnTo>
                <a:lnTo>
                  <a:pt x="1651" y="539"/>
                </a:lnTo>
                <a:lnTo>
                  <a:pt x="1649" y="539"/>
                </a:lnTo>
                <a:lnTo>
                  <a:pt x="1649" y="541"/>
                </a:lnTo>
                <a:lnTo>
                  <a:pt x="1649" y="541"/>
                </a:lnTo>
                <a:lnTo>
                  <a:pt x="1647" y="541"/>
                </a:lnTo>
                <a:lnTo>
                  <a:pt x="1647" y="541"/>
                </a:lnTo>
                <a:lnTo>
                  <a:pt x="1649" y="539"/>
                </a:lnTo>
                <a:lnTo>
                  <a:pt x="1649" y="539"/>
                </a:lnTo>
                <a:lnTo>
                  <a:pt x="1647" y="537"/>
                </a:lnTo>
                <a:lnTo>
                  <a:pt x="1645" y="535"/>
                </a:lnTo>
                <a:lnTo>
                  <a:pt x="1643" y="535"/>
                </a:lnTo>
                <a:lnTo>
                  <a:pt x="1643" y="535"/>
                </a:lnTo>
                <a:lnTo>
                  <a:pt x="1643" y="539"/>
                </a:lnTo>
                <a:lnTo>
                  <a:pt x="1641" y="539"/>
                </a:lnTo>
                <a:lnTo>
                  <a:pt x="1641" y="539"/>
                </a:lnTo>
                <a:lnTo>
                  <a:pt x="1641" y="535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6" y="533"/>
                </a:lnTo>
                <a:lnTo>
                  <a:pt x="1636" y="533"/>
                </a:lnTo>
                <a:lnTo>
                  <a:pt x="1636" y="531"/>
                </a:lnTo>
                <a:lnTo>
                  <a:pt x="1636" y="528"/>
                </a:lnTo>
                <a:lnTo>
                  <a:pt x="1634" y="528"/>
                </a:lnTo>
                <a:lnTo>
                  <a:pt x="1632" y="526"/>
                </a:lnTo>
                <a:lnTo>
                  <a:pt x="1632" y="526"/>
                </a:lnTo>
                <a:lnTo>
                  <a:pt x="1632" y="526"/>
                </a:lnTo>
                <a:lnTo>
                  <a:pt x="1634" y="524"/>
                </a:lnTo>
                <a:lnTo>
                  <a:pt x="1634" y="524"/>
                </a:lnTo>
                <a:lnTo>
                  <a:pt x="1632" y="524"/>
                </a:lnTo>
                <a:lnTo>
                  <a:pt x="1632" y="522"/>
                </a:lnTo>
                <a:lnTo>
                  <a:pt x="1632" y="522"/>
                </a:lnTo>
                <a:lnTo>
                  <a:pt x="1632" y="522"/>
                </a:lnTo>
                <a:lnTo>
                  <a:pt x="1630" y="520"/>
                </a:lnTo>
                <a:lnTo>
                  <a:pt x="1628" y="520"/>
                </a:lnTo>
                <a:lnTo>
                  <a:pt x="1628" y="520"/>
                </a:lnTo>
                <a:lnTo>
                  <a:pt x="1626" y="520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0"/>
                </a:lnTo>
                <a:lnTo>
                  <a:pt x="1624" y="516"/>
                </a:lnTo>
                <a:lnTo>
                  <a:pt x="1624" y="516"/>
                </a:lnTo>
                <a:lnTo>
                  <a:pt x="1624" y="516"/>
                </a:lnTo>
                <a:lnTo>
                  <a:pt x="1622" y="516"/>
                </a:lnTo>
                <a:lnTo>
                  <a:pt x="1620" y="514"/>
                </a:lnTo>
                <a:lnTo>
                  <a:pt x="1620" y="514"/>
                </a:lnTo>
                <a:lnTo>
                  <a:pt x="1620" y="512"/>
                </a:lnTo>
                <a:lnTo>
                  <a:pt x="1620" y="510"/>
                </a:lnTo>
                <a:lnTo>
                  <a:pt x="1620" y="510"/>
                </a:lnTo>
                <a:lnTo>
                  <a:pt x="1615" y="508"/>
                </a:lnTo>
                <a:lnTo>
                  <a:pt x="1613" y="508"/>
                </a:lnTo>
                <a:lnTo>
                  <a:pt x="1611" y="508"/>
                </a:lnTo>
                <a:lnTo>
                  <a:pt x="1611" y="508"/>
                </a:lnTo>
                <a:lnTo>
                  <a:pt x="1615" y="505"/>
                </a:lnTo>
                <a:lnTo>
                  <a:pt x="1615" y="505"/>
                </a:lnTo>
                <a:lnTo>
                  <a:pt x="1620" y="508"/>
                </a:lnTo>
                <a:lnTo>
                  <a:pt x="1624" y="512"/>
                </a:lnTo>
                <a:lnTo>
                  <a:pt x="1626" y="512"/>
                </a:lnTo>
                <a:lnTo>
                  <a:pt x="1628" y="514"/>
                </a:lnTo>
                <a:lnTo>
                  <a:pt x="1632" y="514"/>
                </a:lnTo>
                <a:lnTo>
                  <a:pt x="1632" y="514"/>
                </a:lnTo>
                <a:lnTo>
                  <a:pt x="1632" y="512"/>
                </a:lnTo>
                <a:lnTo>
                  <a:pt x="1634" y="512"/>
                </a:lnTo>
                <a:lnTo>
                  <a:pt x="1632" y="510"/>
                </a:lnTo>
                <a:lnTo>
                  <a:pt x="1630" y="508"/>
                </a:lnTo>
                <a:lnTo>
                  <a:pt x="1626" y="505"/>
                </a:lnTo>
                <a:lnTo>
                  <a:pt x="1626" y="503"/>
                </a:lnTo>
                <a:lnTo>
                  <a:pt x="1624" y="501"/>
                </a:lnTo>
                <a:lnTo>
                  <a:pt x="1624" y="499"/>
                </a:lnTo>
                <a:lnTo>
                  <a:pt x="1626" y="501"/>
                </a:lnTo>
                <a:lnTo>
                  <a:pt x="1628" y="501"/>
                </a:lnTo>
                <a:lnTo>
                  <a:pt x="1632" y="503"/>
                </a:lnTo>
                <a:lnTo>
                  <a:pt x="1632" y="503"/>
                </a:lnTo>
                <a:lnTo>
                  <a:pt x="1634" y="503"/>
                </a:lnTo>
                <a:lnTo>
                  <a:pt x="1634" y="503"/>
                </a:lnTo>
                <a:lnTo>
                  <a:pt x="1634" y="501"/>
                </a:lnTo>
                <a:lnTo>
                  <a:pt x="1632" y="499"/>
                </a:lnTo>
                <a:lnTo>
                  <a:pt x="1632" y="497"/>
                </a:lnTo>
                <a:lnTo>
                  <a:pt x="1634" y="499"/>
                </a:lnTo>
                <a:lnTo>
                  <a:pt x="1636" y="499"/>
                </a:lnTo>
                <a:lnTo>
                  <a:pt x="1639" y="499"/>
                </a:lnTo>
                <a:lnTo>
                  <a:pt x="1639" y="497"/>
                </a:lnTo>
                <a:lnTo>
                  <a:pt x="1636" y="497"/>
                </a:lnTo>
                <a:lnTo>
                  <a:pt x="1636" y="497"/>
                </a:lnTo>
                <a:lnTo>
                  <a:pt x="1639" y="497"/>
                </a:lnTo>
                <a:lnTo>
                  <a:pt x="1641" y="499"/>
                </a:lnTo>
                <a:lnTo>
                  <a:pt x="1641" y="499"/>
                </a:lnTo>
                <a:lnTo>
                  <a:pt x="1641" y="501"/>
                </a:lnTo>
                <a:lnTo>
                  <a:pt x="1645" y="505"/>
                </a:lnTo>
                <a:lnTo>
                  <a:pt x="1645" y="505"/>
                </a:lnTo>
                <a:lnTo>
                  <a:pt x="1647" y="505"/>
                </a:lnTo>
                <a:lnTo>
                  <a:pt x="1649" y="508"/>
                </a:lnTo>
                <a:lnTo>
                  <a:pt x="1651" y="508"/>
                </a:lnTo>
                <a:lnTo>
                  <a:pt x="1653" y="508"/>
                </a:lnTo>
                <a:lnTo>
                  <a:pt x="1653" y="508"/>
                </a:lnTo>
                <a:lnTo>
                  <a:pt x="1655" y="508"/>
                </a:lnTo>
                <a:lnTo>
                  <a:pt x="1655" y="508"/>
                </a:lnTo>
                <a:lnTo>
                  <a:pt x="1657" y="508"/>
                </a:lnTo>
                <a:lnTo>
                  <a:pt x="1653" y="510"/>
                </a:lnTo>
                <a:lnTo>
                  <a:pt x="1653" y="512"/>
                </a:lnTo>
                <a:lnTo>
                  <a:pt x="1653" y="512"/>
                </a:lnTo>
                <a:lnTo>
                  <a:pt x="1657" y="512"/>
                </a:lnTo>
                <a:lnTo>
                  <a:pt x="1659" y="512"/>
                </a:lnTo>
                <a:lnTo>
                  <a:pt x="1662" y="512"/>
                </a:lnTo>
                <a:lnTo>
                  <a:pt x="1666" y="510"/>
                </a:lnTo>
                <a:lnTo>
                  <a:pt x="1668" y="508"/>
                </a:lnTo>
                <a:lnTo>
                  <a:pt x="1670" y="505"/>
                </a:lnTo>
                <a:lnTo>
                  <a:pt x="1672" y="505"/>
                </a:lnTo>
                <a:lnTo>
                  <a:pt x="1674" y="503"/>
                </a:lnTo>
                <a:lnTo>
                  <a:pt x="1674" y="503"/>
                </a:lnTo>
                <a:lnTo>
                  <a:pt x="1672" y="505"/>
                </a:lnTo>
                <a:lnTo>
                  <a:pt x="1670" y="508"/>
                </a:lnTo>
                <a:lnTo>
                  <a:pt x="1670" y="510"/>
                </a:lnTo>
                <a:lnTo>
                  <a:pt x="1668" y="512"/>
                </a:lnTo>
                <a:lnTo>
                  <a:pt x="1666" y="512"/>
                </a:lnTo>
                <a:lnTo>
                  <a:pt x="1664" y="514"/>
                </a:lnTo>
                <a:lnTo>
                  <a:pt x="1662" y="514"/>
                </a:lnTo>
                <a:lnTo>
                  <a:pt x="1662" y="516"/>
                </a:lnTo>
                <a:lnTo>
                  <a:pt x="1659" y="518"/>
                </a:lnTo>
                <a:lnTo>
                  <a:pt x="1662" y="518"/>
                </a:lnTo>
                <a:lnTo>
                  <a:pt x="1662" y="518"/>
                </a:lnTo>
                <a:lnTo>
                  <a:pt x="1662" y="520"/>
                </a:lnTo>
                <a:lnTo>
                  <a:pt x="1664" y="522"/>
                </a:lnTo>
                <a:lnTo>
                  <a:pt x="1664" y="522"/>
                </a:lnTo>
                <a:lnTo>
                  <a:pt x="1664" y="524"/>
                </a:lnTo>
                <a:lnTo>
                  <a:pt x="1666" y="526"/>
                </a:lnTo>
                <a:lnTo>
                  <a:pt x="1668" y="528"/>
                </a:lnTo>
                <a:lnTo>
                  <a:pt x="1670" y="531"/>
                </a:lnTo>
                <a:lnTo>
                  <a:pt x="1670" y="531"/>
                </a:lnTo>
                <a:lnTo>
                  <a:pt x="1672" y="533"/>
                </a:lnTo>
                <a:lnTo>
                  <a:pt x="1674" y="528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8"/>
                </a:lnTo>
                <a:lnTo>
                  <a:pt x="1676" y="531"/>
                </a:lnTo>
                <a:lnTo>
                  <a:pt x="1676" y="533"/>
                </a:lnTo>
                <a:lnTo>
                  <a:pt x="1678" y="533"/>
                </a:lnTo>
                <a:lnTo>
                  <a:pt x="1680" y="533"/>
                </a:lnTo>
                <a:lnTo>
                  <a:pt x="1680" y="533"/>
                </a:lnTo>
                <a:lnTo>
                  <a:pt x="1683" y="533"/>
                </a:lnTo>
                <a:lnTo>
                  <a:pt x="1683" y="533"/>
                </a:lnTo>
                <a:lnTo>
                  <a:pt x="1683" y="535"/>
                </a:lnTo>
                <a:lnTo>
                  <a:pt x="1685" y="535"/>
                </a:lnTo>
                <a:lnTo>
                  <a:pt x="1687" y="537"/>
                </a:lnTo>
                <a:lnTo>
                  <a:pt x="1689" y="535"/>
                </a:lnTo>
                <a:lnTo>
                  <a:pt x="1689" y="533"/>
                </a:lnTo>
                <a:lnTo>
                  <a:pt x="1689" y="531"/>
                </a:lnTo>
                <a:lnTo>
                  <a:pt x="1689" y="522"/>
                </a:lnTo>
                <a:lnTo>
                  <a:pt x="1691" y="520"/>
                </a:lnTo>
                <a:lnTo>
                  <a:pt x="1687" y="520"/>
                </a:lnTo>
                <a:lnTo>
                  <a:pt x="1685" y="520"/>
                </a:lnTo>
                <a:lnTo>
                  <a:pt x="1685" y="520"/>
                </a:lnTo>
                <a:lnTo>
                  <a:pt x="1689" y="518"/>
                </a:lnTo>
                <a:lnTo>
                  <a:pt x="1689" y="518"/>
                </a:lnTo>
                <a:lnTo>
                  <a:pt x="1689" y="516"/>
                </a:lnTo>
                <a:lnTo>
                  <a:pt x="1689" y="516"/>
                </a:lnTo>
                <a:lnTo>
                  <a:pt x="1691" y="518"/>
                </a:lnTo>
                <a:lnTo>
                  <a:pt x="1693" y="520"/>
                </a:lnTo>
                <a:lnTo>
                  <a:pt x="1695" y="520"/>
                </a:lnTo>
                <a:lnTo>
                  <a:pt x="1697" y="520"/>
                </a:lnTo>
                <a:lnTo>
                  <a:pt x="1699" y="520"/>
                </a:lnTo>
                <a:lnTo>
                  <a:pt x="1699" y="520"/>
                </a:lnTo>
                <a:lnTo>
                  <a:pt x="1701" y="518"/>
                </a:lnTo>
                <a:lnTo>
                  <a:pt x="1703" y="516"/>
                </a:lnTo>
                <a:lnTo>
                  <a:pt x="1703" y="516"/>
                </a:lnTo>
                <a:lnTo>
                  <a:pt x="1703" y="514"/>
                </a:lnTo>
                <a:lnTo>
                  <a:pt x="1703" y="514"/>
                </a:lnTo>
                <a:lnTo>
                  <a:pt x="1703" y="514"/>
                </a:lnTo>
                <a:lnTo>
                  <a:pt x="1701" y="512"/>
                </a:lnTo>
                <a:lnTo>
                  <a:pt x="1701" y="512"/>
                </a:lnTo>
                <a:lnTo>
                  <a:pt x="1701" y="512"/>
                </a:lnTo>
                <a:lnTo>
                  <a:pt x="1703" y="512"/>
                </a:lnTo>
                <a:lnTo>
                  <a:pt x="1706" y="512"/>
                </a:lnTo>
                <a:lnTo>
                  <a:pt x="1708" y="512"/>
                </a:lnTo>
                <a:lnTo>
                  <a:pt x="1710" y="512"/>
                </a:lnTo>
                <a:lnTo>
                  <a:pt x="1710" y="510"/>
                </a:lnTo>
                <a:lnTo>
                  <a:pt x="1706" y="508"/>
                </a:lnTo>
                <a:lnTo>
                  <a:pt x="1701" y="505"/>
                </a:lnTo>
                <a:lnTo>
                  <a:pt x="1701" y="505"/>
                </a:lnTo>
                <a:lnTo>
                  <a:pt x="1703" y="505"/>
                </a:lnTo>
                <a:lnTo>
                  <a:pt x="1703" y="503"/>
                </a:lnTo>
                <a:lnTo>
                  <a:pt x="1701" y="501"/>
                </a:lnTo>
                <a:lnTo>
                  <a:pt x="1701" y="501"/>
                </a:lnTo>
                <a:lnTo>
                  <a:pt x="1703" y="501"/>
                </a:lnTo>
                <a:lnTo>
                  <a:pt x="1706" y="501"/>
                </a:lnTo>
                <a:lnTo>
                  <a:pt x="1708" y="503"/>
                </a:lnTo>
                <a:lnTo>
                  <a:pt x="1710" y="503"/>
                </a:lnTo>
                <a:lnTo>
                  <a:pt x="1712" y="503"/>
                </a:lnTo>
                <a:lnTo>
                  <a:pt x="1716" y="503"/>
                </a:lnTo>
                <a:lnTo>
                  <a:pt x="1716" y="501"/>
                </a:lnTo>
                <a:lnTo>
                  <a:pt x="1714" y="499"/>
                </a:lnTo>
                <a:lnTo>
                  <a:pt x="1708" y="497"/>
                </a:lnTo>
                <a:lnTo>
                  <a:pt x="1708" y="497"/>
                </a:lnTo>
                <a:lnTo>
                  <a:pt x="1710" y="495"/>
                </a:lnTo>
                <a:lnTo>
                  <a:pt x="1712" y="495"/>
                </a:lnTo>
                <a:lnTo>
                  <a:pt x="1714" y="497"/>
                </a:lnTo>
                <a:lnTo>
                  <a:pt x="1716" y="499"/>
                </a:lnTo>
                <a:lnTo>
                  <a:pt x="1718" y="497"/>
                </a:lnTo>
                <a:lnTo>
                  <a:pt x="1720" y="497"/>
                </a:lnTo>
                <a:lnTo>
                  <a:pt x="1720" y="497"/>
                </a:lnTo>
                <a:lnTo>
                  <a:pt x="1718" y="495"/>
                </a:lnTo>
                <a:lnTo>
                  <a:pt x="1716" y="493"/>
                </a:lnTo>
                <a:lnTo>
                  <a:pt x="1712" y="489"/>
                </a:lnTo>
                <a:lnTo>
                  <a:pt x="1710" y="487"/>
                </a:lnTo>
                <a:lnTo>
                  <a:pt x="1708" y="487"/>
                </a:lnTo>
                <a:lnTo>
                  <a:pt x="1703" y="491"/>
                </a:lnTo>
                <a:lnTo>
                  <a:pt x="1701" y="489"/>
                </a:lnTo>
                <a:lnTo>
                  <a:pt x="1699" y="489"/>
                </a:lnTo>
                <a:lnTo>
                  <a:pt x="1699" y="489"/>
                </a:lnTo>
                <a:lnTo>
                  <a:pt x="1697" y="489"/>
                </a:lnTo>
                <a:lnTo>
                  <a:pt x="1695" y="489"/>
                </a:lnTo>
                <a:lnTo>
                  <a:pt x="1693" y="489"/>
                </a:lnTo>
                <a:lnTo>
                  <a:pt x="1689" y="491"/>
                </a:lnTo>
                <a:lnTo>
                  <a:pt x="1687" y="493"/>
                </a:lnTo>
                <a:lnTo>
                  <a:pt x="1685" y="493"/>
                </a:lnTo>
                <a:lnTo>
                  <a:pt x="1691" y="489"/>
                </a:lnTo>
                <a:lnTo>
                  <a:pt x="1691" y="487"/>
                </a:lnTo>
                <a:lnTo>
                  <a:pt x="1691" y="487"/>
                </a:lnTo>
                <a:lnTo>
                  <a:pt x="1693" y="484"/>
                </a:lnTo>
                <a:lnTo>
                  <a:pt x="1693" y="482"/>
                </a:lnTo>
                <a:lnTo>
                  <a:pt x="1695" y="482"/>
                </a:lnTo>
                <a:lnTo>
                  <a:pt x="1691" y="480"/>
                </a:lnTo>
                <a:lnTo>
                  <a:pt x="1687" y="478"/>
                </a:lnTo>
                <a:lnTo>
                  <a:pt x="1687" y="478"/>
                </a:lnTo>
                <a:lnTo>
                  <a:pt x="1685" y="480"/>
                </a:lnTo>
                <a:lnTo>
                  <a:pt x="1683" y="480"/>
                </a:lnTo>
                <a:lnTo>
                  <a:pt x="1683" y="480"/>
                </a:lnTo>
                <a:lnTo>
                  <a:pt x="1680" y="480"/>
                </a:lnTo>
                <a:lnTo>
                  <a:pt x="1678" y="482"/>
                </a:lnTo>
                <a:lnTo>
                  <a:pt x="1676" y="482"/>
                </a:lnTo>
                <a:lnTo>
                  <a:pt x="1674" y="480"/>
                </a:lnTo>
                <a:lnTo>
                  <a:pt x="1672" y="480"/>
                </a:lnTo>
                <a:lnTo>
                  <a:pt x="1670" y="478"/>
                </a:lnTo>
                <a:lnTo>
                  <a:pt x="1672" y="478"/>
                </a:lnTo>
                <a:lnTo>
                  <a:pt x="1674" y="480"/>
                </a:lnTo>
                <a:lnTo>
                  <a:pt x="1676" y="478"/>
                </a:lnTo>
                <a:lnTo>
                  <a:pt x="1680" y="478"/>
                </a:lnTo>
                <a:lnTo>
                  <a:pt x="1680" y="476"/>
                </a:lnTo>
                <a:lnTo>
                  <a:pt x="1683" y="474"/>
                </a:lnTo>
                <a:lnTo>
                  <a:pt x="1680" y="472"/>
                </a:lnTo>
                <a:lnTo>
                  <a:pt x="1678" y="472"/>
                </a:lnTo>
                <a:lnTo>
                  <a:pt x="1674" y="470"/>
                </a:lnTo>
                <a:lnTo>
                  <a:pt x="1672" y="468"/>
                </a:lnTo>
                <a:lnTo>
                  <a:pt x="1672" y="468"/>
                </a:lnTo>
                <a:lnTo>
                  <a:pt x="1668" y="468"/>
                </a:lnTo>
                <a:lnTo>
                  <a:pt x="1666" y="468"/>
                </a:lnTo>
                <a:lnTo>
                  <a:pt x="1666" y="468"/>
                </a:lnTo>
                <a:lnTo>
                  <a:pt x="1666" y="466"/>
                </a:lnTo>
                <a:lnTo>
                  <a:pt x="1666" y="466"/>
                </a:lnTo>
                <a:lnTo>
                  <a:pt x="1668" y="463"/>
                </a:lnTo>
                <a:lnTo>
                  <a:pt x="1668" y="463"/>
                </a:lnTo>
                <a:lnTo>
                  <a:pt x="1668" y="461"/>
                </a:lnTo>
                <a:lnTo>
                  <a:pt x="1666" y="461"/>
                </a:lnTo>
                <a:lnTo>
                  <a:pt x="1666" y="463"/>
                </a:lnTo>
                <a:lnTo>
                  <a:pt x="1662" y="466"/>
                </a:lnTo>
                <a:lnTo>
                  <a:pt x="1659" y="466"/>
                </a:lnTo>
                <a:lnTo>
                  <a:pt x="1659" y="468"/>
                </a:lnTo>
                <a:lnTo>
                  <a:pt x="1659" y="470"/>
                </a:lnTo>
                <a:lnTo>
                  <a:pt x="1659" y="472"/>
                </a:lnTo>
                <a:lnTo>
                  <a:pt x="1659" y="472"/>
                </a:lnTo>
                <a:lnTo>
                  <a:pt x="1657" y="470"/>
                </a:lnTo>
                <a:lnTo>
                  <a:pt x="1657" y="468"/>
                </a:lnTo>
                <a:lnTo>
                  <a:pt x="1659" y="466"/>
                </a:lnTo>
                <a:lnTo>
                  <a:pt x="1659" y="463"/>
                </a:lnTo>
                <a:lnTo>
                  <a:pt x="1657" y="463"/>
                </a:lnTo>
                <a:lnTo>
                  <a:pt x="1655" y="463"/>
                </a:lnTo>
                <a:lnTo>
                  <a:pt x="1655" y="463"/>
                </a:lnTo>
                <a:lnTo>
                  <a:pt x="1653" y="466"/>
                </a:lnTo>
                <a:lnTo>
                  <a:pt x="1651" y="463"/>
                </a:lnTo>
                <a:lnTo>
                  <a:pt x="1653" y="461"/>
                </a:lnTo>
                <a:lnTo>
                  <a:pt x="1653" y="461"/>
                </a:lnTo>
                <a:lnTo>
                  <a:pt x="1651" y="461"/>
                </a:lnTo>
                <a:lnTo>
                  <a:pt x="1649" y="463"/>
                </a:lnTo>
                <a:lnTo>
                  <a:pt x="1647" y="468"/>
                </a:lnTo>
                <a:lnTo>
                  <a:pt x="1647" y="468"/>
                </a:lnTo>
                <a:lnTo>
                  <a:pt x="1645" y="468"/>
                </a:lnTo>
                <a:lnTo>
                  <a:pt x="1645" y="468"/>
                </a:lnTo>
                <a:lnTo>
                  <a:pt x="1645" y="466"/>
                </a:lnTo>
                <a:lnTo>
                  <a:pt x="1645" y="466"/>
                </a:lnTo>
                <a:lnTo>
                  <a:pt x="1647" y="461"/>
                </a:lnTo>
                <a:lnTo>
                  <a:pt x="1647" y="459"/>
                </a:lnTo>
                <a:lnTo>
                  <a:pt x="1649" y="457"/>
                </a:lnTo>
                <a:lnTo>
                  <a:pt x="1645" y="457"/>
                </a:lnTo>
                <a:lnTo>
                  <a:pt x="1643" y="457"/>
                </a:lnTo>
                <a:lnTo>
                  <a:pt x="1643" y="461"/>
                </a:lnTo>
                <a:lnTo>
                  <a:pt x="1643" y="461"/>
                </a:lnTo>
                <a:lnTo>
                  <a:pt x="1641" y="463"/>
                </a:lnTo>
                <a:lnTo>
                  <a:pt x="1641" y="459"/>
                </a:lnTo>
                <a:lnTo>
                  <a:pt x="1641" y="459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59"/>
                </a:lnTo>
                <a:lnTo>
                  <a:pt x="1639" y="457"/>
                </a:lnTo>
                <a:lnTo>
                  <a:pt x="1639" y="457"/>
                </a:lnTo>
                <a:lnTo>
                  <a:pt x="1636" y="455"/>
                </a:lnTo>
                <a:lnTo>
                  <a:pt x="1636" y="453"/>
                </a:lnTo>
                <a:lnTo>
                  <a:pt x="1641" y="453"/>
                </a:lnTo>
                <a:lnTo>
                  <a:pt x="1641" y="453"/>
                </a:lnTo>
                <a:lnTo>
                  <a:pt x="1641" y="451"/>
                </a:lnTo>
                <a:lnTo>
                  <a:pt x="1639" y="451"/>
                </a:lnTo>
                <a:lnTo>
                  <a:pt x="1636" y="451"/>
                </a:lnTo>
                <a:lnTo>
                  <a:pt x="1634" y="451"/>
                </a:lnTo>
                <a:lnTo>
                  <a:pt x="1632" y="451"/>
                </a:lnTo>
                <a:lnTo>
                  <a:pt x="1630" y="451"/>
                </a:lnTo>
                <a:lnTo>
                  <a:pt x="1628" y="451"/>
                </a:lnTo>
                <a:lnTo>
                  <a:pt x="1628" y="449"/>
                </a:lnTo>
                <a:lnTo>
                  <a:pt x="1626" y="449"/>
                </a:lnTo>
                <a:lnTo>
                  <a:pt x="1624" y="451"/>
                </a:lnTo>
                <a:lnTo>
                  <a:pt x="1624" y="451"/>
                </a:lnTo>
                <a:lnTo>
                  <a:pt x="1622" y="449"/>
                </a:lnTo>
                <a:lnTo>
                  <a:pt x="1620" y="449"/>
                </a:lnTo>
                <a:lnTo>
                  <a:pt x="1620" y="447"/>
                </a:lnTo>
                <a:lnTo>
                  <a:pt x="1620" y="447"/>
                </a:lnTo>
                <a:lnTo>
                  <a:pt x="1618" y="445"/>
                </a:lnTo>
                <a:lnTo>
                  <a:pt x="1615" y="445"/>
                </a:lnTo>
                <a:lnTo>
                  <a:pt x="1609" y="445"/>
                </a:lnTo>
                <a:lnTo>
                  <a:pt x="1603" y="443"/>
                </a:lnTo>
                <a:lnTo>
                  <a:pt x="1603" y="443"/>
                </a:lnTo>
                <a:lnTo>
                  <a:pt x="1603" y="440"/>
                </a:lnTo>
                <a:lnTo>
                  <a:pt x="1605" y="443"/>
                </a:lnTo>
                <a:lnTo>
                  <a:pt x="1611" y="443"/>
                </a:lnTo>
                <a:lnTo>
                  <a:pt x="1613" y="443"/>
                </a:lnTo>
                <a:lnTo>
                  <a:pt x="1615" y="443"/>
                </a:lnTo>
                <a:lnTo>
                  <a:pt x="1615" y="443"/>
                </a:lnTo>
                <a:lnTo>
                  <a:pt x="1618" y="443"/>
                </a:lnTo>
                <a:lnTo>
                  <a:pt x="1622" y="443"/>
                </a:lnTo>
                <a:lnTo>
                  <a:pt x="1624" y="445"/>
                </a:lnTo>
                <a:lnTo>
                  <a:pt x="1626" y="443"/>
                </a:lnTo>
                <a:lnTo>
                  <a:pt x="1626" y="440"/>
                </a:lnTo>
                <a:lnTo>
                  <a:pt x="1626" y="438"/>
                </a:lnTo>
                <a:lnTo>
                  <a:pt x="1626" y="436"/>
                </a:lnTo>
                <a:lnTo>
                  <a:pt x="1622" y="434"/>
                </a:lnTo>
                <a:lnTo>
                  <a:pt x="1618" y="434"/>
                </a:lnTo>
                <a:lnTo>
                  <a:pt x="1618" y="434"/>
                </a:lnTo>
                <a:lnTo>
                  <a:pt x="1609" y="436"/>
                </a:lnTo>
                <a:lnTo>
                  <a:pt x="1607" y="436"/>
                </a:lnTo>
                <a:lnTo>
                  <a:pt x="1613" y="432"/>
                </a:lnTo>
                <a:lnTo>
                  <a:pt x="1618" y="432"/>
                </a:lnTo>
                <a:lnTo>
                  <a:pt x="1620" y="434"/>
                </a:lnTo>
                <a:lnTo>
                  <a:pt x="1624" y="432"/>
                </a:lnTo>
                <a:lnTo>
                  <a:pt x="1626" y="434"/>
                </a:lnTo>
                <a:lnTo>
                  <a:pt x="1628" y="434"/>
                </a:lnTo>
                <a:lnTo>
                  <a:pt x="1630" y="434"/>
                </a:lnTo>
                <a:lnTo>
                  <a:pt x="1632" y="434"/>
                </a:lnTo>
                <a:lnTo>
                  <a:pt x="1634" y="434"/>
                </a:lnTo>
                <a:lnTo>
                  <a:pt x="1641" y="434"/>
                </a:lnTo>
                <a:lnTo>
                  <a:pt x="1641" y="434"/>
                </a:lnTo>
                <a:lnTo>
                  <a:pt x="1643" y="434"/>
                </a:lnTo>
                <a:lnTo>
                  <a:pt x="1643" y="432"/>
                </a:lnTo>
                <a:lnTo>
                  <a:pt x="1641" y="432"/>
                </a:lnTo>
                <a:lnTo>
                  <a:pt x="1641" y="430"/>
                </a:lnTo>
                <a:lnTo>
                  <a:pt x="1641" y="430"/>
                </a:lnTo>
                <a:lnTo>
                  <a:pt x="1636" y="428"/>
                </a:lnTo>
                <a:lnTo>
                  <a:pt x="1634" y="426"/>
                </a:lnTo>
                <a:lnTo>
                  <a:pt x="1632" y="426"/>
                </a:lnTo>
                <a:lnTo>
                  <a:pt x="1626" y="426"/>
                </a:lnTo>
                <a:lnTo>
                  <a:pt x="1626" y="426"/>
                </a:lnTo>
                <a:lnTo>
                  <a:pt x="1624" y="426"/>
                </a:lnTo>
                <a:lnTo>
                  <a:pt x="1622" y="426"/>
                </a:lnTo>
                <a:lnTo>
                  <a:pt x="1615" y="424"/>
                </a:lnTo>
                <a:lnTo>
                  <a:pt x="1611" y="424"/>
                </a:lnTo>
                <a:lnTo>
                  <a:pt x="1607" y="426"/>
                </a:lnTo>
                <a:lnTo>
                  <a:pt x="1605" y="426"/>
                </a:lnTo>
                <a:lnTo>
                  <a:pt x="1605" y="424"/>
                </a:lnTo>
                <a:lnTo>
                  <a:pt x="1607" y="424"/>
                </a:lnTo>
                <a:lnTo>
                  <a:pt x="1611" y="422"/>
                </a:lnTo>
                <a:lnTo>
                  <a:pt x="1613" y="422"/>
                </a:lnTo>
                <a:lnTo>
                  <a:pt x="1618" y="422"/>
                </a:lnTo>
                <a:lnTo>
                  <a:pt x="1618" y="422"/>
                </a:lnTo>
                <a:lnTo>
                  <a:pt x="1620" y="422"/>
                </a:lnTo>
                <a:lnTo>
                  <a:pt x="1620" y="419"/>
                </a:lnTo>
                <a:lnTo>
                  <a:pt x="1622" y="419"/>
                </a:lnTo>
                <a:lnTo>
                  <a:pt x="1622" y="419"/>
                </a:lnTo>
                <a:lnTo>
                  <a:pt x="1626" y="419"/>
                </a:lnTo>
                <a:lnTo>
                  <a:pt x="1632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7"/>
                </a:lnTo>
                <a:lnTo>
                  <a:pt x="1634" y="417"/>
                </a:lnTo>
                <a:lnTo>
                  <a:pt x="1632" y="413"/>
                </a:lnTo>
                <a:lnTo>
                  <a:pt x="1632" y="411"/>
                </a:lnTo>
                <a:lnTo>
                  <a:pt x="1626" y="407"/>
                </a:lnTo>
                <a:lnTo>
                  <a:pt x="1624" y="405"/>
                </a:lnTo>
                <a:lnTo>
                  <a:pt x="1622" y="405"/>
                </a:lnTo>
                <a:lnTo>
                  <a:pt x="1622" y="405"/>
                </a:lnTo>
                <a:lnTo>
                  <a:pt x="1620" y="405"/>
                </a:lnTo>
                <a:lnTo>
                  <a:pt x="1618" y="407"/>
                </a:lnTo>
                <a:lnTo>
                  <a:pt x="1618" y="409"/>
                </a:lnTo>
                <a:lnTo>
                  <a:pt x="1618" y="409"/>
                </a:lnTo>
                <a:lnTo>
                  <a:pt x="1620" y="409"/>
                </a:lnTo>
                <a:lnTo>
                  <a:pt x="1620" y="409"/>
                </a:lnTo>
                <a:lnTo>
                  <a:pt x="1618" y="411"/>
                </a:lnTo>
                <a:lnTo>
                  <a:pt x="1618" y="411"/>
                </a:lnTo>
                <a:lnTo>
                  <a:pt x="1615" y="411"/>
                </a:lnTo>
                <a:lnTo>
                  <a:pt x="1613" y="411"/>
                </a:lnTo>
                <a:lnTo>
                  <a:pt x="1613" y="413"/>
                </a:lnTo>
                <a:lnTo>
                  <a:pt x="1611" y="415"/>
                </a:lnTo>
                <a:lnTo>
                  <a:pt x="1609" y="413"/>
                </a:lnTo>
                <a:lnTo>
                  <a:pt x="1607" y="413"/>
                </a:lnTo>
                <a:lnTo>
                  <a:pt x="1611" y="411"/>
                </a:lnTo>
                <a:lnTo>
                  <a:pt x="1611" y="411"/>
                </a:lnTo>
                <a:lnTo>
                  <a:pt x="1611" y="409"/>
                </a:lnTo>
                <a:lnTo>
                  <a:pt x="1611" y="409"/>
                </a:lnTo>
                <a:lnTo>
                  <a:pt x="1611" y="407"/>
                </a:lnTo>
                <a:lnTo>
                  <a:pt x="1611" y="407"/>
                </a:lnTo>
                <a:lnTo>
                  <a:pt x="1609" y="407"/>
                </a:lnTo>
                <a:lnTo>
                  <a:pt x="1605" y="409"/>
                </a:lnTo>
                <a:lnTo>
                  <a:pt x="1601" y="409"/>
                </a:lnTo>
                <a:lnTo>
                  <a:pt x="1599" y="409"/>
                </a:lnTo>
                <a:lnTo>
                  <a:pt x="1597" y="411"/>
                </a:lnTo>
                <a:lnTo>
                  <a:pt x="1595" y="411"/>
                </a:lnTo>
                <a:lnTo>
                  <a:pt x="1592" y="411"/>
                </a:lnTo>
                <a:lnTo>
                  <a:pt x="1592" y="411"/>
                </a:lnTo>
                <a:lnTo>
                  <a:pt x="1599" y="409"/>
                </a:lnTo>
                <a:lnTo>
                  <a:pt x="1601" y="407"/>
                </a:lnTo>
                <a:lnTo>
                  <a:pt x="1603" y="405"/>
                </a:lnTo>
                <a:lnTo>
                  <a:pt x="1607" y="405"/>
                </a:lnTo>
                <a:lnTo>
                  <a:pt x="1611" y="405"/>
                </a:lnTo>
                <a:lnTo>
                  <a:pt x="1611" y="405"/>
                </a:lnTo>
                <a:lnTo>
                  <a:pt x="1613" y="403"/>
                </a:lnTo>
                <a:lnTo>
                  <a:pt x="1615" y="403"/>
                </a:lnTo>
                <a:lnTo>
                  <a:pt x="1615" y="403"/>
                </a:lnTo>
                <a:lnTo>
                  <a:pt x="1618" y="401"/>
                </a:lnTo>
                <a:lnTo>
                  <a:pt x="1618" y="401"/>
                </a:lnTo>
                <a:lnTo>
                  <a:pt x="1618" y="398"/>
                </a:lnTo>
                <a:lnTo>
                  <a:pt x="1618" y="398"/>
                </a:lnTo>
                <a:lnTo>
                  <a:pt x="1615" y="398"/>
                </a:lnTo>
                <a:lnTo>
                  <a:pt x="1615" y="396"/>
                </a:lnTo>
                <a:lnTo>
                  <a:pt x="1609" y="394"/>
                </a:lnTo>
                <a:lnTo>
                  <a:pt x="1607" y="394"/>
                </a:lnTo>
                <a:lnTo>
                  <a:pt x="1605" y="392"/>
                </a:lnTo>
                <a:lnTo>
                  <a:pt x="1603" y="392"/>
                </a:lnTo>
                <a:lnTo>
                  <a:pt x="1603" y="392"/>
                </a:lnTo>
                <a:lnTo>
                  <a:pt x="1601" y="392"/>
                </a:lnTo>
                <a:lnTo>
                  <a:pt x="1599" y="392"/>
                </a:lnTo>
                <a:lnTo>
                  <a:pt x="1597" y="392"/>
                </a:lnTo>
                <a:lnTo>
                  <a:pt x="1595" y="390"/>
                </a:lnTo>
                <a:lnTo>
                  <a:pt x="1592" y="392"/>
                </a:lnTo>
                <a:lnTo>
                  <a:pt x="1588" y="392"/>
                </a:lnTo>
                <a:lnTo>
                  <a:pt x="1586" y="394"/>
                </a:lnTo>
                <a:lnTo>
                  <a:pt x="1582" y="396"/>
                </a:lnTo>
                <a:lnTo>
                  <a:pt x="1580" y="398"/>
                </a:lnTo>
                <a:lnTo>
                  <a:pt x="1578" y="398"/>
                </a:lnTo>
                <a:lnTo>
                  <a:pt x="1574" y="407"/>
                </a:lnTo>
                <a:lnTo>
                  <a:pt x="1574" y="409"/>
                </a:lnTo>
                <a:lnTo>
                  <a:pt x="1574" y="409"/>
                </a:lnTo>
                <a:lnTo>
                  <a:pt x="1576" y="403"/>
                </a:lnTo>
                <a:lnTo>
                  <a:pt x="1576" y="401"/>
                </a:lnTo>
                <a:lnTo>
                  <a:pt x="1574" y="398"/>
                </a:lnTo>
                <a:lnTo>
                  <a:pt x="1574" y="398"/>
                </a:lnTo>
                <a:lnTo>
                  <a:pt x="1574" y="398"/>
                </a:lnTo>
                <a:lnTo>
                  <a:pt x="1571" y="398"/>
                </a:lnTo>
                <a:lnTo>
                  <a:pt x="1571" y="401"/>
                </a:lnTo>
                <a:lnTo>
                  <a:pt x="1569" y="403"/>
                </a:lnTo>
                <a:lnTo>
                  <a:pt x="1569" y="403"/>
                </a:lnTo>
                <a:lnTo>
                  <a:pt x="1567" y="403"/>
                </a:lnTo>
                <a:lnTo>
                  <a:pt x="1565" y="403"/>
                </a:lnTo>
                <a:lnTo>
                  <a:pt x="1567" y="401"/>
                </a:lnTo>
                <a:lnTo>
                  <a:pt x="1569" y="401"/>
                </a:lnTo>
                <a:lnTo>
                  <a:pt x="1569" y="398"/>
                </a:lnTo>
                <a:lnTo>
                  <a:pt x="1571" y="398"/>
                </a:lnTo>
                <a:lnTo>
                  <a:pt x="1574" y="396"/>
                </a:lnTo>
                <a:lnTo>
                  <a:pt x="1576" y="396"/>
                </a:lnTo>
                <a:lnTo>
                  <a:pt x="1578" y="396"/>
                </a:lnTo>
                <a:lnTo>
                  <a:pt x="1582" y="392"/>
                </a:lnTo>
                <a:lnTo>
                  <a:pt x="1584" y="390"/>
                </a:lnTo>
                <a:lnTo>
                  <a:pt x="1584" y="390"/>
                </a:lnTo>
                <a:lnTo>
                  <a:pt x="1584" y="386"/>
                </a:lnTo>
                <a:lnTo>
                  <a:pt x="1584" y="386"/>
                </a:lnTo>
                <a:lnTo>
                  <a:pt x="1582" y="384"/>
                </a:lnTo>
                <a:lnTo>
                  <a:pt x="1582" y="384"/>
                </a:lnTo>
                <a:lnTo>
                  <a:pt x="1580" y="384"/>
                </a:lnTo>
                <a:lnTo>
                  <a:pt x="1578" y="386"/>
                </a:lnTo>
                <a:lnTo>
                  <a:pt x="1576" y="388"/>
                </a:lnTo>
                <a:lnTo>
                  <a:pt x="1574" y="388"/>
                </a:lnTo>
                <a:lnTo>
                  <a:pt x="1569" y="386"/>
                </a:lnTo>
                <a:lnTo>
                  <a:pt x="1565" y="386"/>
                </a:lnTo>
                <a:lnTo>
                  <a:pt x="1563" y="388"/>
                </a:lnTo>
                <a:lnTo>
                  <a:pt x="1561" y="390"/>
                </a:lnTo>
                <a:lnTo>
                  <a:pt x="1561" y="392"/>
                </a:lnTo>
                <a:lnTo>
                  <a:pt x="1555" y="392"/>
                </a:lnTo>
                <a:lnTo>
                  <a:pt x="1557" y="390"/>
                </a:lnTo>
                <a:lnTo>
                  <a:pt x="1559" y="390"/>
                </a:lnTo>
                <a:lnTo>
                  <a:pt x="1561" y="388"/>
                </a:lnTo>
                <a:lnTo>
                  <a:pt x="1565" y="386"/>
                </a:lnTo>
                <a:lnTo>
                  <a:pt x="1565" y="384"/>
                </a:lnTo>
                <a:lnTo>
                  <a:pt x="1567" y="384"/>
                </a:lnTo>
                <a:lnTo>
                  <a:pt x="1571" y="384"/>
                </a:lnTo>
                <a:lnTo>
                  <a:pt x="1571" y="384"/>
                </a:lnTo>
                <a:lnTo>
                  <a:pt x="1574" y="384"/>
                </a:lnTo>
                <a:lnTo>
                  <a:pt x="1576" y="380"/>
                </a:lnTo>
                <a:lnTo>
                  <a:pt x="1576" y="380"/>
                </a:lnTo>
                <a:lnTo>
                  <a:pt x="1576" y="378"/>
                </a:lnTo>
                <a:lnTo>
                  <a:pt x="1576" y="378"/>
                </a:lnTo>
                <a:lnTo>
                  <a:pt x="1574" y="375"/>
                </a:lnTo>
                <a:lnTo>
                  <a:pt x="1571" y="375"/>
                </a:lnTo>
                <a:lnTo>
                  <a:pt x="1569" y="373"/>
                </a:lnTo>
                <a:lnTo>
                  <a:pt x="1567" y="371"/>
                </a:lnTo>
                <a:lnTo>
                  <a:pt x="1563" y="371"/>
                </a:lnTo>
                <a:lnTo>
                  <a:pt x="1559" y="371"/>
                </a:lnTo>
                <a:lnTo>
                  <a:pt x="1557" y="371"/>
                </a:lnTo>
                <a:lnTo>
                  <a:pt x="1557" y="371"/>
                </a:lnTo>
                <a:close/>
                <a:moveTo>
                  <a:pt x="3994" y="218"/>
                </a:moveTo>
                <a:lnTo>
                  <a:pt x="3996" y="218"/>
                </a:lnTo>
                <a:lnTo>
                  <a:pt x="3996" y="218"/>
                </a:lnTo>
                <a:lnTo>
                  <a:pt x="4000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4" y="216"/>
                </a:lnTo>
                <a:lnTo>
                  <a:pt x="4006" y="214"/>
                </a:lnTo>
                <a:lnTo>
                  <a:pt x="4006" y="214"/>
                </a:lnTo>
                <a:lnTo>
                  <a:pt x="4006" y="212"/>
                </a:lnTo>
                <a:lnTo>
                  <a:pt x="3996" y="216"/>
                </a:lnTo>
                <a:lnTo>
                  <a:pt x="3989" y="216"/>
                </a:lnTo>
                <a:lnTo>
                  <a:pt x="3987" y="218"/>
                </a:lnTo>
                <a:lnTo>
                  <a:pt x="3989" y="218"/>
                </a:lnTo>
                <a:lnTo>
                  <a:pt x="3994" y="218"/>
                </a:lnTo>
                <a:close/>
                <a:moveTo>
                  <a:pt x="3964" y="130"/>
                </a:moveTo>
                <a:lnTo>
                  <a:pt x="3966" y="128"/>
                </a:lnTo>
                <a:lnTo>
                  <a:pt x="3962" y="126"/>
                </a:lnTo>
                <a:lnTo>
                  <a:pt x="3950" y="124"/>
                </a:lnTo>
                <a:lnTo>
                  <a:pt x="3943" y="122"/>
                </a:lnTo>
                <a:lnTo>
                  <a:pt x="3937" y="122"/>
                </a:lnTo>
                <a:lnTo>
                  <a:pt x="3933" y="122"/>
                </a:lnTo>
                <a:lnTo>
                  <a:pt x="3929" y="124"/>
                </a:lnTo>
                <a:lnTo>
                  <a:pt x="3927" y="124"/>
                </a:lnTo>
                <a:lnTo>
                  <a:pt x="3929" y="128"/>
                </a:lnTo>
                <a:lnTo>
                  <a:pt x="3931" y="130"/>
                </a:lnTo>
                <a:lnTo>
                  <a:pt x="3935" y="130"/>
                </a:lnTo>
                <a:lnTo>
                  <a:pt x="3943" y="134"/>
                </a:lnTo>
                <a:lnTo>
                  <a:pt x="3948" y="134"/>
                </a:lnTo>
                <a:lnTo>
                  <a:pt x="3950" y="134"/>
                </a:lnTo>
                <a:lnTo>
                  <a:pt x="3954" y="134"/>
                </a:lnTo>
                <a:lnTo>
                  <a:pt x="3958" y="132"/>
                </a:lnTo>
                <a:lnTo>
                  <a:pt x="3960" y="130"/>
                </a:lnTo>
                <a:lnTo>
                  <a:pt x="3964" y="130"/>
                </a:lnTo>
                <a:close/>
                <a:moveTo>
                  <a:pt x="2764" y="134"/>
                </a:moveTo>
                <a:lnTo>
                  <a:pt x="2764" y="136"/>
                </a:lnTo>
                <a:lnTo>
                  <a:pt x="2764" y="139"/>
                </a:lnTo>
                <a:lnTo>
                  <a:pt x="2764" y="139"/>
                </a:lnTo>
                <a:lnTo>
                  <a:pt x="2764" y="141"/>
                </a:lnTo>
                <a:lnTo>
                  <a:pt x="2764" y="141"/>
                </a:lnTo>
                <a:lnTo>
                  <a:pt x="2766" y="143"/>
                </a:lnTo>
                <a:lnTo>
                  <a:pt x="2766" y="145"/>
                </a:lnTo>
                <a:lnTo>
                  <a:pt x="2766" y="147"/>
                </a:lnTo>
                <a:lnTo>
                  <a:pt x="2768" y="149"/>
                </a:lnTo>
                <a:lnTo>
                  <a:pt x="2770" y="153"/>
                </a:lnTo>
                <a:lnTo>
                  <a:pt x="2772" y="153"/>
                </a:lnTo>
                <a:lnTo>
                  <a:pt x="2774" y="151"/>
                </a:lnTo>
                <a:lnTo>
                  <a:pt x="2776" y="149"/>
                </a:lnTo>
                <a:lnTo>
                  <a:pt x="2776" y="147"/>
                </a:lnTo>
                <a:lnTo>
                  <a:pt x="2776" y="147"/>
                </a:lnTo>
                <a:lnTo>
                  <a:pt x="2780" y="147"/>
                </a:lnTo>
                <a:lnTo>
                  <a:pt x="2783" y="147"/>
                </a:lnTo>
                <a:lnTo>
                  <a:pt x="2783" y="149"/>
                </a:lnTo>
                <a:lnTo>
                  <a:pt x="2780" y="151"/>
                </a:lnTo>
                <a:lnTo>
                  <a:pt x="2780" y="153"/>
                </a:lnTo>
                <a:lnTo>
                  <a:pt x="2780" y="153"/>
                </a:lnTo>
                <a:lnTo>
                  <a:pt x="2780" y="155"/>
                </a:lnTo>
                <a:lnTo>
                  <a:pt x="2783" y="157"/>
                </a:lnTo>
                <a:lnTo>
                  <a:pt x="2783" y="157"/>
                </a:lnTo>
                <a:lnTo>
                  <a:pt x="2785" y="157"/>
                </a:lnTo>
                <a:lnTo>
                  <a:pt x="2787" y="157"/>
                </a:lnTo>
                <a:lnTo>
                  <a:pt x="2787" y="157"/>
                </a:lnTo>
                <a:lnTo>
                  <a:pt x="2787" y="159"/>
                </a:lnTo>
                <a:lnTo>
                  <a:pt x="2785" y="159"/>
                </a:lnTo>
                <a:lnTo>
                  <a:pt x="2774" y="157"/>
                </a:lnTo>
                <a:lnTo>
                  <a:pt x="2774" y="157"/>
                </a:lnTo>
                <a:lnTo>
                  <a:pt x="2772" y="157"/>
                </a:lnTo>
                <a:lnTo>
                  <a:pt x="2776" y="159"/>
                </a:lnTo>
                <a:lnTo>
                  <a:pt x="2780" y="162"/>
                </a:lnTo>
                <a:lnTo>
                  <a:pt x="2778" y="162"/>
                </a:lnTo>
                <a:lnTo>
                  <a:pt x="2778" y="164"/>
                </a:lnTo>
                <a:lnTo>
                  <a:pt x="2778" y="166"/>
                </a:lnTo>
                <a:lnTo>
                  <a:pt x="2780" y="166"/>
                </a:lnTo>
                <a:lnTo>
                  <a:pt x="2780" y="168"/>
                </a:lnTo>
                <a:lnTo>
                  <a:pt x="2783" y="168"/>
                </a:lnTo>
                <a:lnTo>
                  <a:pt x="2785" y="170"/>
                </a:lnTo>
                <a:lnTo>
                  <a:pt x="2789" y="172"/>
                </a:lnTo>
                <a:lnTo>
                  <a:pt x="2791" y="176"/>
                </a:lnTo>
                <a:lnTo>
                  <a:pt x="2793" y="176"/>
                </a:lnTo>
                <a:lnTo>
                  <a:pt x="2795" y="178"/>
                </a:lnTo>
                <a:lnTo>
                  <a:pt x="2795" y="178"/>
                </a:lnTo>
                <a:lnTo>
                  <a:pt x="2797" y="180"/>
                </a:lnTo>
                <a:lnTo>
                  <a:pt x="2806" y="180"/>
                </a:lnTo>
                <a:lnTo>
                  <a:pt x="2810" y="180"/>
                </a:lnTo>
                <a:lnTo>
                  <a:pt x="2812" y="178"/>
                </a:lnTo>
                <a:lnTo>
                  <a:pt x="2814" y="178"/>
                </a:lnTo>
                <a:lnTo>
                  <a:pt x="2816" y="176"/>
                </a:lnTo>
                <a:lnTo>
                  <a:pt x="2818" y="176"/>
                </a:lnTo>
                <a:lnTo>
                  <a:pt x="2820" y="174"/>
                </a:lnTo>
                <a:lnTo>
                  <a:pt x="2818" y="174"/>
                </a:lnTo>
                <a:lnTo>
                  <a:pt x="2816" y="172"/>
                </a:lnTo>
                <a:lnTo>
                  <a:pt x="2818" y="170"/>
                </a:lnTo>
                <a:lnTo>
                  <a:pt x="2818" y="170"/>
                </a:lnTo>
                <a:lnTo>
                  <a:pt x="2818" y="168"/>
                </a:lnTo>
                <a:lnTo>
                  <a:pt x="2818" y="166"/>
                </a:lnTo>
                <a:lnTo>
                  <a:pt x="2818" y="166"/>
                </a:lnTo>
                <a:lnTo>
                  <a:pt x="2820" y="166"/>
                </a:lnTo>
                <a:lnTo>
                  <a:pt x="2820" y="166"/>
                </a:lnTo>
                <a:lnTo>
                  <a:pt x="2822" y="166"/>
                </a:lnTo>
                <a:lnTo>
                  <a:pt x="2822" y="168"/>
                </a:lnTo>
                <a:lnTo>
                  <a:pt x="2824" y="168"/>
                </a:lnTo>
                <a:lnTo>
                  <a:pt x="2824" y="168"/>
                </a:lnTo>
                <a:lnTo>
                  <a:pt x="2827" y="168"/>
                </a:lnTo>
                <a:lnTo>
                  <a:pt x="2829" y="166"/>
                </a:lnTo>
                <a:lnTo>
                  <a:pt x="2829" y="164"/>
                </a:lnTo>
                <a:lnTo>
                  <a:pt x="2831" y="164"/>
                </a:lnTo>
                <a:lnTo>
                  <a:pt x="2831" y="166"/>
                </a:lnTo>
                <a:lnTo>
                  <a:pt x="2831" y="168"/>
                </a:lnTo>
                <a:lnTo>
                  <a:pt x="2829" y="168"/>
                </a:lnTo>
                <a:lnTo>
                  <a:pt x="2829" y="170"/>
                </a:lnTo>
                <a:lnTo>
                  <a:pt x="2829" y="170"/>
                </a:lnTo>
                <a:lnTo>
                  <a:pt x="2831" y="172"/>
                </a:lnTo>
                <a:lnTo>
                  <a:pt x="2831" y="172"/>
                </a:lnTo>
                <a:lnTo>
                  <a:pt x="2835" y="174"/>
                </a:lnTo>
                <a:lnTo>
                  <a:pt x="2839" y="172"/>
                </a:lnTo>
                <a:lnTo>
                  <a:pt x="2841" y="172"/>
                </a:lnTo>
                <a:lnTo>
                  <a:pt x="2845" y="168"/>
                </a:lnTo>
                <a:lnTo>
                  <a:pt x="2848" y="168"/>
                </a:lnTo>
                <a:lnTo>
                  <a:pt x="2852" y="168"/>
                </a:lnTo>
                <a:lnTo>
                  <a:pt x="2850" y="168"/>
                </a:lnTo>
                <a:lnTo>
                  <a:pt x="2845" y="172"/>
                </a:lnTo>
                <a:lnTo>
                  <a:pt x="2848" y="174"/>
                </a:lnTo>
                <a:lnTo>
                  <a:pt x="2850" y="174"/>
                </a:lnTo>
                <a:lnTo>
                  <a:pt x="2852" y="176"/>
                </a:lnTo>
                <a:lnTo>
                  <a:pt x="2854" y="176"/>
                </a:lnTo>
                <a:lnTo>
                  <a:pt x="2856" y="174"/>
                </a:lnTo>
                <a:lnTo>
                  <a:pt x="2854" y="176"/>
                </a:lnTo>
                <a:lnTo>
                  <a:pt x="2852" y="176"/>
                </a:lnTo>
                <a:lnTo>
                  <a:pt x="2841" y="176"/>
                </a:lnTo>
                <a:lnTo>
                  <a:pt x="2837" y="176"/>
                </a:lnTo>
                <a:lnTo>
                  <a:pt x="2837" y="178"/>
                </a:lnTo>
                <a:lnTo>
                  <a:pt x="2835" y="178"/>
                </a:lnTo>
                <a:lnTo>
                  <a:pt x="2835" y="180"/>
                </a:lnTo>
                <a:lnTo>
                  <a:pt x="2835" y="180"/>
                </a:lnTo>
                <a:lnTo>
                  <a:pt x="2833" y="180"/>
                </a:lnTo>
                <a:lnTo>
                  <a:pt x="2831" y="180"/>
                </a:lnTo>
                <a:lnTo>
                  <a:pt x="2824" y="183"/>
                </a:lnTo>
                <a:lnTo>
                  <a:pt x="2814" y="185"/>
                </a:lnTo>
                <a:lnTo>
                  <a:pt x="2814" y="187"/>
                </a:lnTo>
                <a:lnTo>
                  <a:pt x="2812" y="187"/>
                </a:lnTo>
                <a:lnTo>
                  <a:pt x="2810" y="185"/>
                </a:lnTo>
                <a:lnTo>
                  <a:pt x="2808" y="185"/>
                </a:lnTo>
                <a:lnTo>
                  <a:pt x="2808" y="185"/>
                </a:lnTo>
                <a:lnTo>
                  <a:pt x="2806" y="187"/>
                </a:lnTo>
                <a:lnTo>
                  <a:pt x="2806" y="187"/>
                </a:lnTo>
                <a:lnTo>
                  <a:pt x="2806" y="191"/>
                </a:lnTo>
                <a:lnTo>
                  <a:pt x="2808" y="191"/>
                </a:lnTo>
                <a:lnTo>
                  <a:pt x="2808" y="193"/>
                </a:lnTo>
                <a:lnTo>
                  <a:pt x="2810" y="195"/>
                </a:lnTo>
                <a:lnTo>
                  <a:pt x="2812" y="195"/>
                </a:lnTo>
                <a:lnTo>
                  <a:pt x="2820" y="195"/>
                </a:lnTo>
                <a:lnTo>
                  <a:pt x="2822" y="195"/>
                </a:lnTo>
                <a:lnTo>
                  <a:pt x="2827" y="193"/>
                </a:lnTo>
                <a:lnTo>
                  <a:pt x="2831" y="193"/>
                </a:lnTo>
                <a:lnTo>
                  <a:pt x="2833" y="191"/>
                </a:lnTo>
                <a:lnTo>
                  <a:pt x="2837" y="193"/>
                </a:lnTo>
                <a:lnTo>
                  <a:pt x="2841" y="193"/>
                </a:lnTo>
                <a:lnTo>
                  <a:pt x="2848" y="191"/>
                </a:lnTo>
                <a:lnTo>
                  <a:pt x="2852" y="191"/>
                </a:lnTo>
                <a:lnTo>
                  <a:pt x="2852" y="191"/>
                </a:lnTo>
                <a:lnTo>
                  <a:pt x="2854" y="193"/>
                </a:lnTo>
                <a:lnTo>
                  <a:pt x="2854" y="193"/>
                </a:lnTo>
                <a:lnTo>
                  <a:pt x="2848" y="193"/>
                </a:lnTo>
                <a:lnTo>
                  <a:pt x="2843" y="195"/>
                </a:lnTo>
                <a:lnTo>
                  <a:pt x="2824" y="197"/>
                </a:lnTo>
                <a:lnTo>
                  <a:pt x="2820" y="201"/>
                </a:lnTo>
                <a:lnTo>
                  <a:pt x="2818" y="201"/>
                </a:lnTo>
                <a:lnTo>
                  <a:pt x="2818" y="201"/>
                </a:lnTo>
                <a:lnTo>
                  <a:pt x="2816" y="201"/>
                </a:lnTo>
                <a:lnTo>
                  <a:pt x="2812" y="201"/>
                </a:lnTo>
                <a:lnTo>
                  <a:pt x="2812" y="201"/>
                </a:lnTo>
                <a:lnTo>
                  <a:pt x="2810" y="204"/>
                </a:lnTo>
                <a:lnTo>
                  <a:pt x="2810" y="206"/>
                </a:lnTo>
                <a:lnTo>
                  <a:pt x="2812" y="206"/>
                </a:lnTo>
                <a:lnTo>
                  <a:pt x="2812" y="208"/>
                </a:lnTo>
                <a:lnTo>
                  <a:pt x="2814" y="210"/>
                </a:lnTo>
                <a:lnTo>
                  <a:pt x="2816" y="212"/>
                </a:lnTo>
                <a:lnTo>
                  <a:pt x="2818" y="212"/>
                </a:lnTo>
                <a:lnTo>
                  <a:pt x="2820" y="214"/>
                </a:lnTo>
                <a:lnTo>
                  <a:pt x="2827" y="216"/>
                </a:lnTo>
                <a:lnTo>
                  <a:pt x="2833" y="222"/>
                </a:lnTo>
                <a:lnTo>
                  <a:pt x="2839" y="227"/>
                </a:lnTo>
                <a:lnTo>
                  <a:pt x="2841" y="227"/>
                </a:lnTo>
                <a:lnTo>
                  <a:pt x="2843" y="227"/>
                </a:lnTo>
                <a:lnTo>
                  <a:pt x="2845" y="229"/>
                </a:lnTo>
                <a:lnTo>
                  <a:pt x="2845" y="231"/>
                </a:lnTo>
                <a:lnTo>
                  <a:pt x="2850" y="231"/>
                </a:lnTo>
                <a:lnTo>
                  <a:pt x="2854" y="231"/>
                </a:lnTo>
                <a:lnTo>
                  <a:pt x="2856" y="229"/>
                </a:lnTo>
                <a:lnTo>
                  <a:pt x="2854" y="227"/>
                </a:lnTo>
                <a:lnTo>
                  <a:pt x="2854" y="224"/>
                </a:lnTo>
                <a:lnTo>
                  <a:pt x="2854" y="224"/>
                </a:lnTo>
                <a:lnTo>
                  <a:pt x="2856" y="222"/>
                </a:lnTo>
                <a:lnTo>
                  <a:pt x="2858" y="220"/>
                </a:lnTo>
                <a:lnTo>
                  <a:pt x="2856" y="218"/>
                </a:lnTo>
                <a:lnTo>
                  <a:pt x="2856" y="216"/>
                </a:lnTo>
                <a:lnTo>
                  <a:pt x="2858" y="214"/>
                </a:lnTo>
                <a:lnTo>
                  <a:pt x="2860" y="212"/>
                </a:lnTo>
                <a:lnTo>
                  <a:pt x="2862" y="206"/>
                </a:lnTo>
                <a:lnTo>
                  <a:pt x="2866" y="204"/>
                </a:lnTo>
                <a:lnTo>
                  <a:pt x="2871" y="204"/>
                </a:lnTo>
                <a:lnTo>
                  <a:pt x="2873" y="204"/>
                </a:lnTo>
                <a:lnTo>
                  <a:pt x="2873" y="201"/>
                </a:lnTo>
                <a:lnTo>
                  <a:pt x="2875" y="197"/>
                </a:lnTo>
                <a:lnTo>
                  <a:pt x="2875" y="195"/>
                </a:lnTo>
                <a:lnTo>
                  <a:pt x="2875" y="189"/>
                </a:lnTo>
                <a:lnTo>
                  <a:pt x="2875" y="189"/>
                </a:lnTo>
                <a:lnTo>
                  <a:pt x="2875" y="187"/>
                </a:lnTo>
                <a:lnTo>
                  <a:pt x="2877" y="187"/>
                </a:lnTo>
                <a:lnTo>
                  <a:pt x="2879" y="187"/>
                </a:lnTo>
                <a:lnTo>
                  <a:pt x="2881" y="187"/>
                </a:lnTo>
                <a:lnTo>
                  <a:pt x="2883" y="185"/>
                </a:lnTo>
                <a:lnTo>
                  <a:pt x="2883" y="185"/>
                </a:lnTo>
                <a:lnTo>
                  <a:pt x="2883" y="183"/>
                </a:lnTo>
                <a:lnTo>
                  <a:pt x="2883" y="180"/>
                </a:lnTo>
                <a:lnTo>
                  <a:pt x="2883" y="178"/>
                </a:lnTo>
                <a:lnTo>
                  <a:pt x="2885" y="176"/>
                </a:lnTo>
                <a:lnTo>
                  <a:pt x="2889" y="172"/>
                </a:lnTo>
                <a:lnTo>
                  <a:pt x="2892" y="170"/>
                </a:lnTo>
                <a:lnTo>
                  <a:pt x="2892" y="170"/>
                </a:lnTo>
                <a:lnTo>
                  <a:pt x="2894" y="168"/>
                </a:lnTo>
                <a:lnTo>
                  <a:pt x="2894" y="168"/>
                </a:lnTo>
                <a:lnTo>
                  <a:pt x="2904" y="168"/>
                </a:lnTo>
                <a:lnTo>
                  <a:pt x="2908" y="166"/>
                </a:lnTo>
                <a:lnTo>
                  <a:pt x="2912" y="166"/>
                </a:lnTo>
                <a:lnTo>
                  <a:pt x="2915" y="166"/>
                </a:lnTo>
                <a:lnTo>
                  <a:pt x="2917" y="164"/>
                </a:lnTo>
                <a:lnTo>
                  <a:pt x="2917" y="164"/>
                </a:lnTo>
                <a:lnTo>
                  <a:pt x="2917" y="164"/>
                </a:lnTo>
                <a:lnTo>
                  <a:pt x="2912" y="162"/>
                </a:lnTo>
                <a:lnTo>
                  <a:pt x="2908" y="159"/>
                </a:lnTo>
                <a:lnTo>
                  <a:pt x="2904" y="157"/>
                </a:lnTo>
                <a:lnTo>
                  <a:pt x="2908" y="155"/>
                </a:lnTo>
                <a:lnTo>
                  <a:pt x="2906" y="153"/>
                </a:lnTo>
                <a:lnTo>
                  <a:pt x="2904" y="153"/>
                </a:lnTo>
                <a:lnTo>
                  <a:pt x="2900" y="151"/>
                </a:lnTo>
                <a:lnTo>
                  <a:pt x="2900" y="153"/>
                </a:lnTo>
                <a:lnTo>
                  <a:pt x="2900" y="153"/>
                </a:lnTo>
                <a:lnTo>
                  <a:pt x="2896" y="155"/>
                </a:lnTo>
                <a:lnTo>
                  <a:pt x="2894" y="151"/>
                </a:lnTo>
                <a:lnTo>
                  <a:pt x="2889" y="151"/>
                </a:lnTo>
                <a:lnTo>
                  <a:pt x="2885" y="151"/>
                </a:lnTo>
                <a:lnTo>
                  <a:pt x="2883" y="151"/>
                </a:lnTo>
                <a:lnTo>
                  <a:pt x="2881" y="149"/>
                </a:lnTo>
                <a:lnTo>
                  <a:pt x="2879" y="149"/>
                </a:lnTo>
                <a:lnTo>
                  <a:pt x="2879" y="149"/>
                </a:lnTo>
                <a:lnTo>
                  <a:pt x="2879" y="147"/>
                </a:lnTo>
                <a:lnTo>
                  <a:pt x="2881" y="147"/>
                </a:lnTo>
                <a:lnTo>
                  <a:pt x="2881" y="145"/>
                </a:lnTo>
                <a:lnTo>
                  <a:pt x="2881" y="145"/>
                </a:lnTo>
                <a:lnTo>
                  <a:pt x="2881" y="143"/>
                </a:lnTo>
                <a:lnTo>
                  <a:pt x="2879" y="141"/>
                </a:lnTo>
                <a:lnTo>
                  <a:pt x="2879" y="141"/>
                </a:lnTo>
                <a:lnTo>
                  <a:pt x="2877" y="139"/>
                </a:lnTo>
                <a:lnTo>
                  <a:pt x="2875" y="136"/>
                </a:lnTo>
                <a:lnTo>
                  <a:pt x="2873" y="136"/>
                </a:lnTo>
                <a:lnTo>
                  <a:pt x="2873" y="136"/>
                </a:lnTo>
                <a:lnTo>
                  <a:pt x="2866" y="143"/>
                </a:lnTo>
                <a:lnTo>
                  <a:pt x="2864" y="145"/>
                </a:lnTo>
                <a:lnTo>
                  <a:pt x="2864" y="143"/>
                </a:lnTo>
                <a:lnTo>
                  <a:pt x="2864" y="141"/>
                </a:lnTo>
                <a:lnTo>
                  <a:pt x="2864" y="139"/>
                </a:lnTo>
                <a:lnTo>
                  <a:pt x="2864" y="139"/>
                </a:lnTo>
                <a:lnTo>
                  <a:pt x="2866" y="136"/>
                </a:lnTo>
                <a:lnTo>
                  <a:pt x="2868" y="134"/>
                </a:lnTo>
                <a:lnTo>
                  <a:pt x="2866" y="130"/>
                </a:lnTo>
                <a:lnTo>
                  <a:pt x="2864" y="128"/>
                </a:lnTo>
                <a:lnTo>
                  <a:pt x="2862" y="128"/>
                </a:lnTo>
                <a:lnTo>
                  <a:pt x="2858" y="126"/>
                </a:lnTo>
                <a:lnTo>
                  <a:pt x="2854" y="126"/>
                </a:lnTo>
                <a:lnTo>
                  <a:pt x="2854" y="126"/>
                </a:lnTo>
                <a:lnTo>
                  <a:pt x="2852" y="126"/>
                </a:lnTo>
                <a:lnTo>
                  <a:pt x="2852" y="128"/>
                </a:lnTo>
                <a:lnTo>
                  <a:pt x="2852" y="128"/>
                </a:lnTo>
                <a:lnTo>
                  <a:pt x="2848" y="124"/>
                </a:lnTo>
                <a:lnTo>
                  <a:pt x="2845" y="122"/>
                </a:lnTo>
                <a:lnTo>
                  <a:pt x="2843" y="122"/>
                </a:lnTo>
                <a:lnTo>
                  <a:pt x="2841" y="124"/>
                </a:lnTo>
                <a:lnTo>
                  <a:pt x="2841" y="126"/>
                </a:lnTo>
                <a:lnTo>
                  <a:pt x="2841" y="128"/>
                </a:lnTo>
                <a:lnTo>
                  <a:pt x="2839" y="130"/>
                </a:lnTo>
                <a:lnTo>
                  <a:pt x="2837" y="132"/>
                </a:lnTo>
                <a:lnTo>
                  <a:pt x="2837" y="134"/>
                </a:lnTo>
                <a:lnTo>
                  <a:pt x="2837" y="134"/>
                </a:lnTo>
                <a:lnTo>
                  <a:pt x="2837" y="139"/>
                </a:lnTo>
                <a:lnTo>
                  <a:pt x="2837" y="141"/>
                </a:lnTo>
                <a:lnTo>
                  <a:pt x="2839" y="145"/>
                </a:lnTo>
                <a:lnTo>
                  <a:pt x="2843" y="153"/>
                </a:lnTo>
                <a:lnTo>
                  <a:pt x="2845" y="157"/>
                </a:lnTo>
                <a:lnTo>
                  <a:pt x="2843" y="157"/>
                </a:lnTo>
                <a:lnTo>
                  <a:pt x="2837" y="151"/>
                </a:lnTo>
                <a:lnTo>
                  <a:pt x="2837" y="151"/>
                </a:lnTo>
                <a:lnTo>
                  <a:pt x="2835" y="149"/>
                </a:lnTo>
                <a:lnTo>
                  <a:pt x="2831" y="143"/>
                </a:lnTo>
                <a:lnTo>
                  <a:pt x="2829" y="139"/>
                </a:lnTo>
                <a:lnTo>
                  <a:pt x="2827" y="134"/>
                </a:lnTo>
                <a:lnTo>
                  <a:pt x="2822" y="132"/>
                </a:lnTo>
                <a:lnTo>
                  <a:pt x="2818" y="130"/>
                </a:lnTo>
                <a:lnTo>
                  <a:pt x="2816" y="132"/>
                </a:lnTo>
                <a:lnTo>
                  <a:pt x="2814" y="136"/>
                </a:lnTo>
                <a:lnTo>
                  <a:pt x="2812" y="139"/>
                </a:lnTo>
                <a:lnTo>
                  <a:pt x="2810" y="139"/>
                </a:lnTo>
                <a:lnTo>
                  <a:pt x="2810" y="141"/>
                </a:lnTo>
                <a:lnTo>
                  <a:pt x="2812" y="143"/>
                </a:lnTo>
                <a:lnTo>
                  <a:pt x="2812" y="145"/>
                </a:lnTo>
                <a:lnTo>
                  <a:pt x="2812" y="145"/>
                </a:lnTo>
                <a:lnTo>
                  <a:pt x="2810" y="145"/>
                </a:lnTo>
                <a:lnTo>
                  <a:pt x="2808" y="145"/>
                </a:lnTo>
                <a:lnTo>
                  <a:pt x="2806" y="143"/>
                </a:lnTo>
                <a:lnTo>
                  <a:pt x="2806" y="143"/>
                </a:lnTo>
                <a:lnTo>
                  <a:pt x="2801" y="141"/>
                </a:lnTo>
                <a:lnTo>
                  <a:pt x="2801" y="141"/>
                </a:lnTo>
                <a:lnTo>
                  <a:pt x="2801" y="139"/>
                </a:lnTo>
                <a:lnTo>
                  <a:pt x="2799" y="139"/>
                </a:lnTo>
                <a:lnTo>
                  <a:pt x="2789" y="139"/>
                </a:lnTo>
                <a:lnTo>
                  <a:pt x="2797" y="134"/>
                </a:lnTo>
                <a:lnTo>
                  <a:pt x="2808" y="134"/>
                </a:lnTo>
                <a:lnTo>
                  <a:pt x="2810" y="132"/>
                </a:lnTo>
                <a:lnTo>
                  <a:pt x="2810" y="132"/>
                </a:lnTo>
                <a:lnTo>
                  <a:pt x="2810" y="130"/>
                </a:lnTo>
                <a:lnTo>
                  <a:pt x="2810" y="130"/>
                </a:lnTo>
                <a:lnTo>
                  <a:pt x="2806" y="128"/>
                </a:lnTo>
                <a:lnTo>
                  <a:pt x="2797" y="130"/>
                </a:lnTo>
                <a:lnTo>
                  <a:pt x="2793" y="132"/>
                </a:lnTo>
                <a:lnTo>
                  <a:pt x="2791" y="132"/>
                </a:lnTo>
                <a:lnTo>
                  <a:pt x="2785" y="130"/>
                </a:lnTo>
                <a:lnTo>
                  <a:pt x="2785" y="130"/>
                </a:lnTo>
                <a:lnTo>
                  <a:pt x="2785" y="132"/>
                </a:lnTo>
                <a:lnTo>
                  <a:pt x="2787" y="134"/>
                </a:lnTo>
                <a:lnTo>
                  <a:pt x="2785" y="134"/>
                </a:lnTo>
                <a:lnTo>
                  <a:pt x="2783" y="132"/>
                </a:lnTo>
                <a:lnTo>
                  <a:pt x="2776" y="130"/>
                </a:lnTo>
                <a:lnTo>
                  <a:pt x="2772" y="130"/>
                </a:lnTo>
                <a:lnTo>
                  <a:pt x="2770" y="130"/>
                </a:lnTo>
                <a:lnTo>
                  <a:pt x="2770" y="132"/>
                </a:lnTo>
                <a:lnTo>
                  <a:pt x="2770" y="134"/>
                </a:lnTo>
                <a:lnTo>
                  <a:pt x="2768" y="132"/>
                </a:lnTo>
                <a:lnTo>
                  <a:pt x="2766" y="130"/>
                </a:lnTo>
                <a:lnTo>
                  <a:pt x="2764" y="130"/>
                </a:lnTo>
                <a:lnTo>
                  <a:pt x="2764" y="130"/>
                </a:lnTo>
                <a:lnTo>
                  <a:pt x="2762" y="132"/>
                </a:lnTo>
                <a:lnTo>
                  <a:pt x="2762" y="132"/>
                </a:lnTo>
                <a:lnTo>
                  <a:pt x="2764" y="134"/>
                </a:lnTo>
                <a:close/>
                <a:moveTo>
                  <a:pt x="3935" y="115"/>
                </a:moveTo>
                <a:lnTo>
                  <a:pt x="3939" y="115"/>
                </a:lnTo>
                <a:lnTo>
                  <a:pt x="3941" y="118"/>
                </a:lnTo>
                <a:lnTo>
                  <a:pt x="3943" y="118"/>
                </a:lnTo>
                <a:lnTo>
                  <a:pt x="3956" y="122"/>
                </a:lnTo>
                <a:lnTo>
                  <a:pt x="3964" y="124"/>
                </a:lnTo>
                <a:lnTo>
                  <a:pt x="3968" y="124"/>
                </a:lnTo>
                <a:lnTo>
                  <a:pt x="3975" y="122"/>
                </a:lnTo>
                <a:lnTo>
                  <a:pt x="3977" y="120"/>
                </a:lnTo>
                <a:lnTo>
                  <a:pt x="3979" y="120"/>
                </a:lnTo>
                <a:lnTo>
                  <a:pt x="3983" y="120"/>
                </a:lnTo>
                <a:lnTo>
                  <a:pt x="3996" y="118"/>
                </a:lnTo>
                <a:lnTo>
                  <a:pt x="4015" y="115"/>
                </a:lnTo>
                <a:lnTo>
                  <a:pt x="4017" y="115"/>
                </a:lnTo>
                <a:lnTo>
                  <a:pt x="4019" y="113"/>
                </a:lnTo>
                <a:lnTo>
                  <a:pt x="4017" y="113"/>
                </a:lnTo>
                <a:lnTo>
                  <a:pt x="4017" y="111"/>
                </a:lnTo>
                <a:lnTo>
                  <a:pt x="4015" y="107"/>
                </a:lnTo>
                <a:lnTo>
                  <a:pt x="4015" y="107"/>
                </a:lnTo>
                <a:lnTo>
                  <a:pt x="4012" y="107"/>
                </a:lnTo>
                <a:lnTo>
                  <a:pt x="4015" y="103"/>
                </a:lnTo>
                <a:lnTo>
                  <a:pt x="4017" y="103"/>
                </a:lnTo>
                <a:lnTo>
                  <a:pt x="4023" y="101"/>
                </a:lnTo>
                <a:lnTo>
                  <a:pt x="4023" y="101"/>
                </a:lnTo>
                <a:lnTo>
                  <a:pt x="4025" y="101"/>
                </a:lnTo>
                <a:lnTo>
                  <a:pt x="4025" y="99"/>
                </a:lnTo>
                <a:lnTo>
                  <a:pt x="4025" y="99"/>
                </a:lnTo>
                <a:lnTo>
                  <a:pt x="4023" y="97"/>
                </a:lnTo>
                <a:lnTo>
                  <a:pt x="4019" y="97"/>
                </a:lnTo>
                <a:lnTo>
                  <a:pt x="4010" y="92"/>
                </a:lnTo>
                <a:lnTo>
                  <a:pt x="4008" y="90"/>
                </a:lnTo>
                <a:lnTo>
                  <a:pt x="4006" y="90"/>
                </a:lnTo>
                <a:lnTo>
                  <a:pt x="4006" y="88"/>
                </a:lnTo>
                <a:lnTo>
                  <a:pt x="4006" y="88"/>
                </a:lnTo>
                <a:lnTo>
                  <a:pt x="4002" y="84"/>
                </a:lnTo>
                <a:lnTo>
                  <a:pt x="4000" y="84"/>
                </a:lnTo>
                <a:lnTo>
                  <a:pt x="3998" y="84"/>
                </a:lnTo>
                <a:lnTo>
                  <a:pt x="3998" y="82"/>
                </a:lnTo>
                <a:lnTo>
                  <a:pt x="3996" y="82"/>
                </a:lnTo>
                <a:lnTo>
                  <a:pt x="3985" y="82"/>
                </a:lnTo>
                <a:lnTo>
                  <a:pt x="3985" y="84"/>
                </a:lnTo>
                <a:lnTo>
                  <a:pt x="3981" y="86"/>
                </a:lnTo>
                <a:lnTo>
                  <a:pt x="3979" y="86"/>
                </a:lnTo>
                <a:lnTo>
                  <a:pt x="3975" y="88"/>
                </a:lnTo>
                <a:lnTo>
                  <a:pt x="3971" y="88"/>
                </a:lnTo>
                <a:lnTo>
                  <a:pt x="3968" y="88"/>
                </a:lnTo>
                <a:lnTo>
                  <a:pt x="3964" y="90"/>
                </a:lnTo>
                <a:lnTo>
                  <a:pt x="3962" y="90"/>
                </a:lnTo>
                <a:lnTo>
                  <a:pt x="3960" y="90"/>
                </a:lnTo>
                <a:lnTo>
                  <a:pt x="3956" y="90"/>
                </a:lnTo>
                <a:lnTo>
                  <a:pt x="3954" y="92"/>
                </a:lnTo>
                <a:lnTo>
                  <a:pt x="3952" y="95"/>
                </a:lnTo>
                <a:lnTo>
                  <a:pt x="3952" y="95"/>
                </a:lnTo>
                <a:lnTo>
                  <a:pt x="3950" y="97"/>
                </a:lnTo>
                <a:lnTo>
                  <a:pt x="3950" y="99"/>
                </a:lnTo>
                <a:lnTo>
                  <a:pt x="3952" y="99"/>
                </a:lnTo>
                <a:lnTo>
                  <a:pt x="3958" y="99"/>
                </a:lnTo>
                <a:lnTo>
                  <a:pt x="3954" y="101"/>
                </a:lnTo>
                <a:lnTo>
                  <a:pt x="3952" y="103"/>
                </a:lnTo>
                <a:lnTo>
                  <a:pt x="3950" y="107"/>
                </a:lnTo>
                <a:lnTo>
                  <a:pt x="3943" y="107"/>
                </a:lnTo>
                <a:lnTo>
                  <a:pt x="3939" y="109"/>
                </a:lnTo>
                <a:lnTo>
                  <a:pt x="3935" y="111"/>
                </a:lnTo>
                <a:lnTo>
                  <a:pt x="3933" y="113"/>
                </a:lnTo>
                <a:lnTo>
                  <a:pt x="3935" y="115"/>
                </a:lnTo>
                <a:close/>
                <a:moveTo>
                  <a:pt x="3901" y="212"/>
                </a:moveTo>
                <a:lnTo>
                  <a:pt x="3904" y="212"/>
                </a:lnTo>
                <a:lnTo>
                  <a:pt x="3908" y="210"/>
                </a:lnTo>
                <a:lnTo>
                  <a:pt x="3908" y="210"/>
                </a:lnTo>
                <a:lnTo>
                  <a:pt x="3906" y="210"/>
                </a:lnTo>
                <a:lnTo>
                  <a:pt x="3901" y="210"/>
                </a:lnTo>
                <a:lnTo>
                  <a:pt x="3899" y="210"/>
                </a:lnTo>
                <a:lnTo>
                  <a:pt x="3899" y="212"/>
                </a:lnTo>
                <a:lnTo>
                  <a:pt x="3899" y="212"/>
                </a:lnTo>
                <a:lnTo>
                  <a:pt x="3901" y="212"/>
                </a:lnTo>
                <a:close/>
                <a:moveTo>
                  <a:pt x="3912" y="86"/>
                </a:moveTo>
                <a:lnTo>
                  <a:pt x="3929" y="88"/>
                </a:lnTo>
                <a:lnTo>
                  <a:pt x="3935" y="86"/>
                </a:lnTo>
                <a:lnTo>
                  <a:pt x="3933" y="84"/>
                </a:lnTo>
                <a:lnTo>
                  <a:pt x="3927" y="84"/>
                </a:lnTo>
                <a:lnTo>
                  <a:pt x="3912" y="84"/>
                </a:lnTo>
                <a:lnTo>
                  <a:pt x="3910" y="86"/>
                </a:lnTo>
                <a:lnTo>
                  <a:pt x="3910" y="86"/>
                </a:lnTo>
                <a:lnTo>
                  <a:pt x="3912" y="86"/>
                </a:lnTo>
                <a:close/>
                <a:moveTo>
                  <a:pt x="4017" y="229"/>
                </a:moveTo>
                <a:lnTo>
                  <a:pt x="4019" y="229"/>
                </a:lnTo>
                <a:lnTo>
                  <a:pt x="4019" y="231"/>
                </a:lnTo>
                <a:lnTo>
                  <a:pt x="4021" y="231"/>
                </a:lnTo>
                <a:lnTo>
                  <a:pt x="4021" y="231"/>
                </a:lnTo>
                <a:lnTo>
                  <a:pt x="4019" y="227"/>
                </a:lnTo>
                <a:lnTo>
                  <a:pt x="4017" y="229"/>
                </a:lnTo>
                <a:close/>
                <a:moveTo>
                  <a:pt x="3864" y="281"/>
                </a:moveTo>
                <a:lnTo>
                  <a:pt x="3868" y="281"/>
                </a:lnTo>
                <a:lnTo>
                  <a:pt x="3868" y="281"/>
                </a:lnTo>
                <a:lnTo>
                  <a:pt x="3870" y="279"/>
                </a:lnTo>
                <a:lnTo>
                  <a:pt x="3868" y="277"/>
                </a:lnTo>
                <a:lnTo>
                  <a:pt x="3868" y="277"/>
                </a:lnTo>
                <a:lnTo>
                  <a:pt x="3864" y="279"/>
                </a:lnTo>
                <a:lnTo>
                  <a:pt x="3864" y="277"/>
                </a:lnTo>
                <a:lnTo>
                  <a:pt x="3862" y="277"/>
                </a:lnTo>
                <a:lnTo>
                  <a:pt x="3862" y="279"/>
                </a:lnTo>
                <a:lnTo>
                  <a:pt x="3857" y="279"/>
                </a:lnTo>
                <a:lnTo>
                  <a:pt x="3857" y="281"/>
                </a:lnTo>
                <a:lnTo>
                  <a:pt x="3860" y="281"/>
                </a:lnTo>
                <a:lnTo>
                  <a:pt x="3864" y="281"/>
                </a:lnTo>
                <a:close/>
                <a:moveTo>
                  <a:pt x="4006" y="241"/>
                </a:moveTo>
                <a:lnTo>
                  <a:pt x="4008" y="241"/>
                </a:lnTo>
                <a:lnTo>
                  <a:pt x="4006" y="239"/>
                </a:lnTo>
                <a:lnTo>
                  <a:pt x="4002" y="239"/>
                </a:lnTo>
                <a:lnTo>
                  <a:pt x="4000" y="239"/>
                </a:lnTo>
                <a:lnTo>
                  <a:pt x="3996" y="239"/>
                </a:lnTo>
                <a:lnTo>
                  <a:pt x="3992" y="241"/>
                </a:lnTo>
                <a:lnTo>
                  <a:pt x="3989" y="239"/>
                </a:lnTo>
                <a:lnTo>
                  <a:pt x="3989" y="241"/>
                </a:lnTo>
                <a:lnTo>
                  <a:pt x="3989" y="241"/>
                </a:lnTo>
                <a:lnTo>
                  <a:pt x="3994" y="243"/>
                </a:lnTo>
                <a:lnTo>
                  <a:pt x="3996" y="243"/>
                </a:lnTo>
                <a:lnTo>
                  <a:pt x="4000" y="243"/>
                </a:lnTo>
                <a:lnTo>
                  <a:pt x="4002" y="245"/>
                </a:lnTo>
                <a:lnTo>
                  <a:pt x="4004" y="243"/>
                </a:lnTo>
                <a:lnTo>
                  <a:pt x="4004" y="241"/>
                </a:lnTo>
                <a:lnTo>
                  <a:pt x="4006" y="241"/>
                </a:lnTo>
                <a:lnTo>
                  <a:pt x="4006" y="241"/>
                </a:lnTo>
                <a:close/>
                <a:moveTo>
                  <a:pt x="4021" y="118"/>
                </a:moveTo>
                <a:lnTo>
                  <a:pt x="4015" y="120"/>
                </a:lnTo>
                <a:lnTo>
                  <a:pt x="4004" y="122"/>
                </a:lnTo>
                <a:lnTo>
                  <a:pt x="4002" y="120"/>
                </a:lnTo>
                <a:lnTo>
                  <a:pt x="4000" y="122"/>
                </a:lnTo>
                <a:lnTo>
                  <a:pt x="3996" y="120"/>
                </a:lnTo>
                <a:lnTo>
                  <a:pt x="3992" y="120"/>
                </a:lnTo>
                <a:lnTo>
                  <a:pt x="3989" y="122"/>
                </a:lnTo>
                <a:lnTo>
                  <a:pt x="3989" y="122"/>
                </a:lnTo>
                <a:lnTo>
                  <a:pt x="3987" y="124"/>
                </a:lnTo>
                <a:lnTo>
                  <a:pt x="3983" y="122"/>
                </a:lnTo>
                <a:lnTo>
                  <a:pt x="3983" y="122"/>
                </a:lnTo>
                <a:lnTo>
                  <a:pt x="3981" y="124"/>
                </a:lnTo>
                <a:lnTo>
                  <a:pt x="3979" y="124"/>
                </a:lnTo>
                <a:lnTo>
                  <a:pt x="3975" y="126"/>
                </a:lnTo>
                <a:lnTo>
                  <a:pt x="3973" y="130"/>
                </a:lnTo>
                <a:lnTo>
                  <a:pt x="3971" y="132"/>
                </a:lnTo>
                <a:lnTo>
                  <a:pt x="3966" y="134"/>
                </a:lnTo>
                <a:lnTo>
                  <a:pt x="3960" y="136"/>
                </a:lnTo>
                <a:lnTo>
                  <a:pt x="3956" y="141"/>
                </a:lnTo>
                <a:lnTo>
                  <a:pt x="3958" y="143"/>
                </a:lnTo>
                <a:lnTo>
                  <a:pt x="3962" y="141"/>
                </a:lnTo>
                <a:lnTo>
                  <a:pt x="3966" y="143"/>
                </a:lnTo>
                <a:lnTo>
                  <a:pt x="3973" y="143"/>
                </a:lnTo>
                <a:lnTo>
                  <a:pt x="3975" y="147"/>
                </a:lnTo>
                <a:lnTo>
                  <a:pt x="3977" y="149"/>
                </a:lnTo>
                <a:lnTo>
                  <a:pt x="3979" y="151"/>
                </a:lnTo>
                <a:lnTo>
                  <a:pt x="3979" y="151"/>
                </a:lnTo>
                <a:lnTo>
                  <a:pt x="3979" y="153"/>
                </a:lnTo>
                <a:lnTo>
                  <a:pt x="3981" y="153"/>
                </a:lnTo>
                <a:lnTo>
                  <a:pt x="3985" y="155"/>
                </a:lnTo>
                <a:lnTo>
                  <a:pt x="3985" y="155"/>
                </a:lnTo>
                <a:lnTo>
                  <a:pt x="3989" y="153"/>
                </a:lnTo>
                <a:lnTo>
                  <a:pt x="3992" y="153"/>
                </a:lnTo>
                <a:lnTo>
                  <a:pt x="3994" y="155"/>
                </a:lnTo>
                <a:lnTo>
                  <a:pt x="3996" y="157"/>
                </a:lnTo>
                <a:lnTo>
                  <a:pt x="4004" y="155"/>
                </a:lnTo>
                <a:lnTo>
                  <a:pt x="4004" y="155"/>
                </a:lnTo>
                <a:lnTo>
                  <a:pt x="4010" y="157"/>
                </a:lnTo>
                <a:lnTo>
                  <a:pt x="4010" y="157"/>
                </a:lnTo>
                <a:lnTo>
                  <a:pt x="4012" y="159"/>
                </a:lnTo>
                <a:lnTo>
                  <a:pt x="4017" y="162"/>
                </a:lnTo>
                <a:lnTo>
                  <a:pt x="4021" y="162"/>
                </a:lnTo>
                <a:lnTo>
                  <a:pt x="4023" y="162"/>
                </a:lnTo>
                <a:lnTo>
                  <a:pt x="4025" y="162"/>
                </a:lnTo>
                <a:lnTo>
                  <a:pt x="4029" y="162"/>
                </a:lnTo>
                <a:lnTo>
                  <a:pt x="4031" y="164"/>
                </a:lnTo>
                <a:lnTo>
                  <a:pt x="4033" y="164"/>
                </a:lnTo>
                <a:lnTo>
                  <a:pt x="4040" y="162"/>
                </a:lnTo>
                <a:lnTo>
                  <a:pt x="4048" y="162"/>
                </a:lnTo>
                <a:lnTo>
                  <a:pt x="4050" y="162"/>
                </a:lnTo>
                <a:lnTo>
                  <a:pt x="4054" y="157"/>
                </a:lnTo>
                <a:lnTo>
                  <a:pt x="4054" y="155"/>
                </a:lnTo>
                <a:lnTo>
                  <a:pt x="4054" y="153"/>
                </a:lnTo>
                <a:lnTo>
                  <a:pt x="4052" y="153"/>
                </a:lnTo>
                <a:lnTo>
                  <a:pt x="4050" y="153"/>
                </a:lnTo>
                <a:lnTo>
                  <a:pt x="4046" y="149"/>
                </a:lnTo>
                <a:lnTo>
                  <a:pt x="4042" y="147"/>
                </a:lnTo>
                <a:lnTo>
                  <a:pt x="4044" y="147"/>
                </a:lnTo>
                <a:lnTo>
                  <a:pt x="4044" y="147"/>
                </a:lnTo>
                <a:lnTo>
                  <a:pt x="4048" y="147"/>
                </a:lnTo>
                <a:lnTo>
                  <a:pt x="4050" y="147"/>
                </a:lnTo>
                <a:lnTo>
                  <a:pt x="4052" y="147"/>
                </a:lnTo>
                <a:lnTo>
                  <a:pt x="4052" y="145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39"/>
                </a:lnTo>
                <a:lnTo>
                  <a:pt x="4052" y="136"/>
                </a:lnTo>
                <a:lnTo>
                  <a:pt x="4054" y="136"/>
                </a:lnTo>
                <a:lnTo>
                  <a:pt x="4054" y="134"/>
                </a:lnTo>
                <a:lnTo>
                  <a:pt x="4054" y="132"/>
                </a:lnTo>
                <a:lnTo>
                  <a:pt x="4056" y="132"/>
                </a:lnTo>
                <a:lnTo>
                  <a:pt x="4056" y="128"/>
                </a:lnTo>
                <a:lnTo>
                  <a:pt x="4054" y="128"/>
                </a:lnTo>
                <a:lnTo>
                  <a:pt x="4052" y="126"/>
                </a:lnTo>
                <a:lnTo>
                  <a:pt x="4050" y="126"/>
                </a:lnTo>
                <a:lnTo>
                  <a:pt x="4048" y="126"/>
                </a:lnTo>
                <a:lnTo>
                  <a:pt x="4048" y="124"/>
                </a:lnTo>
                <a:lnTo>
                  <a:pt x="4046" y="124"/>
                </a:lnTo>
                <a:lnTo>
                  <a:pt x="4040" y="122"/>
                </a:lnTo>
                <a:lnTo>
                  <a:pt x="4036" y="122"/>
                </a:lnTo>
                <a:lnTo>
                  <a:pt x="4036" y="122"/>
                </a:lnTo>
                <a:lnTo>
                  <a:pt x="4033" y="124"/>
                </a:lnTo>
                <a:lnTo>
                  <a:pt x="4036" y="126"/>
                </a:lnTo>
                <a:lnTo>
                  <a:pt x="4033" y="128"/>
                </a:lnTo>
                <a:lnTo>
                  <a:pt x="4031" y="128"/>
                </a:lnTo>
                <a:lnTo>
                  <a:pt x="4029" y="128"/>
                </a:lnTo>
                <a:lnTo>
                  <a:pt x="4025" y="128"/>
                </a:lnTo>
                <a:lnTo>
                  <a:pt x="4023" y="132"/>
                </a:lnTo>
                <a:lnTo>
                  <a:pt x="4023" y="132"/>
                </a:lnTo>
                <a:lnTo>
                  <a:pt x="4021" y="132"/>
                </a:lnTo>
                <a:lnTo>
                  <a:pt x="4023" y="128"/>
                </a:lnTo>
                <a:lnTo>
                  <a:pt x="4023" y="128"/>
                </a:lnTo>
                <a:lnTo>
                  <a:pt x="4025" y="126"/>
                </a:lnTo>
                <a:lnTo>
                  <a:pt x="4025" y="124"/>
                </a:lnTo>
                <a:lnTo>
                  <a:pt x="4027" y="124"/>
                </a:lnTo>
                <a:lnTo>
                  <a:pt x="4025" y="122"/>
                </a:lnTo>
                <a:lnTo>
                  <a:pt x="4023" y="120"/>
                </a:lnTo>
                <a:lnTo>
                  <a:pt x="4021" y="118"/>
                </a:lnTo>
                <a:close/>
                <a:moveTo>
                  <a:pt x="4010" y="237"/>
                </a:moveTo>
                <a:lnTo>
                  <a:pt x="4010" y="237"/>
                </a:lnTo>
                <a:lnTo>
                  <a:pt x="4010" y="239"/>
                </a:lnTo>
                <a:lnTo>
                  <a:pt x="4008" y="241"/>
                </a:lnTo>
                <a:lnTo>
                  <a:pt x="4008" y="241"/>
                </a:lnTo>
                <a:lnTo>
                  <a:pt x="4010" y="243"/>
                </a:lnTo>
                <a:lnTo>
                  <a:pt x="4010" y="243"/>
                </a:lnTo>
                <a:lnTo>
                  <a:pt x="4010" y="243"/>
                </a:lnTo>
                <a:lnTo>
                  <a:pt x="4012" y="241"/>
                </a:lnTo>
                <a:lnTo>
                  <a:pt x="4015" y="239"/>
                </a:lnTo>
                <a:lnTo>
                  <a:pt x="4015" y="239"/>
                </a:lnTo>
                <a:lnTo>
                  <a:pt x="4012" y="237"/>
                </a:lnTo>
                <a:lnTo>
                  <a:pt x="4010" y="237"/>
                </a:lnTo>
                <a:close/>
                <a:moveTo>
                  <a:pt x="3790" y="269"/>
                </a:moveTo>
                <a:lnTo>
                  <a:pt x="3790" y="269"/>
                </a:lnTo>
                <a:lnTo>
                  <a:pt x="3790" y="269"/>
                </a:lnTo>
                <a:lnTo>
                  <a:pt x="3795" y="269"/>
                </a:lnTo>
                <a:lnTo>
                  <a:pt x="3795" y="271"/>
                </a:lnTo>
                <a:lnTo>
                  <a:pt x="3795" y="271"/>
                </a:lnTo>
                <a:lnTo>
                  <a:pt x="3797" y="266"/>
                </a:lnTo>
                <a:lnTo>
                  <a:pt x="3799" y="269"/>
                </a:lnTo>
                <a:lnTo>
                  <a:pt x="3799" y="266"/>
                </a:lnTo>
                <a:lnTo>
                  <a:pt x="3799" y="266"/>
                </a:lnTo>
                <a:lnTo>
                  <a:pt x="3799" y="264"/>
                </a:lnTo>
                <a:lnTo>
                  <a:pt x="3799" y="262"/>
                </a:lnTo>
                <a:lnTo>
                  <a:pt x="3797" y="262"/>
                </a:lnTo>
                <a:lnTo>
                  <a:pt x="3795" y="262"/>
                </a:lnTo>
                <a:lnTo>
                  <a:pt x="3795" y="264"/>
                </a:lnTo>
                <a:lnTo>
                  <a:pt x="3795" y="266"/>
                </a:lnTo>
                <a:lnTo>
                  <a:pt x="3792" y="266"/>
                </a:lnTo>
                <a:lnTo>
                  <a:pt x="3792" y="264"/>
                </a:lnTo>
                <a:lnTo>
                  <a:pt x="3788" y="266"/>
                </a:lnTo>
                <a:lnTo>
                  <a:pt x="3788" y="269"/>
                </a:lnTo>
                <a:lnTo>
                  <a:pt x="3790" y="269"/>
                </a:lnTo>
                <a:close/>
                <a:moveTo>
                  <a:pt x="3751" y="340"/>
                </a:moveTo>
                <a:lnTo>
                  <a:pt x="3759" y="342"/>
                </a:lnTo>
                <a:lnTo>
                  <a:pt x="3759" y="342"/>
                </a:lnTo>
                <a:lnTo>
                  <a:pt x="3759" y="340"/>
                </a:lnTo>
                <a:lnTo>
                  <a:pt x="3761" y="336"/>
                </a:lnTo>
                <a:lnTo>
                  <a:pt x="3759" y="333"/>
                </a:lnTo>
                <a:lnTo>
                  <a:pt x="3757" y="331"/>
                </a:lnTo>
                <a:lnTo>
                  <a:pt x="3755" y="331"/>
                </a:lnTo>
                <a:lnTo>
                  <a:pt x="3746" y="336"/>
                </a:lnTo>
                <a:lnTo>
                  <a:pt x="3746" y="338"/>
                </a:lnTo>
                <a:lnTo>
                  <a:pt x="3748" y="338"/>
                </a:lnTo>
                <a:lnTo>
                  <a:pt x="3751" y="340"/>
                </a:lnTo>
                <a:close/>
                <a:moveTo>
                  <a:pt x="3730" y="346"/>
                </a:moveTo>
                <a:lnTo>
                  <a:pt x="3728" y="348"/>
                </a:lnTo>
                <a:lnTo>
                  <a:pt x="3725" y="348"/>
                </a:lnTo>
                <a:lnTo>
                  <a:pt x="3721" y="350"/>
                </a:lnTo>
                <a:lnTo>
                  <a:pt x="3721" y="352"/>
                </a:lnTo>
                <a:lnTo>
                  <a:pt x="3721" y="352"/>
                </a:lnTo>
                <a:lnTo>
                  <a:pt x="3725" y="352"/>
                </a:lnTo>
                <a:lnTo>
                  <a:pt x="3732" y="352"/>
                </a:lnTo>
                <a:lnTo>
                  <a:pt x="3734" y="352"/>
                </a:lnTo>
                <a:lnTo>
                  <a:pt x="3738" y="350"/>
                </a:lnTo>
                <a:lnTo>
                  <a:pt x="3740" y="348"/>
                </a:lnTo>
                <a:lnTo>
                  <a:pt x="3742" y="348"/>
                </a:lnTo>
                <a:lnTo>
                  <a:pt x="3742" y="346"/>
                </a:lnTo>
                <a:lnTo>
                  <a:pt x="3742" y="346"/>
                </a:lnTo>
                <a:lnTo>
                  <a:pt x="3734" y="344"/>
                </a:lnTo>
                <a:lnTo>
                  <a:pt x="3732" y="344"/>
                </a:lnTo>
                <a:lnTo>
                  <a:pt x="3730" y="346"/>
                </a:lnTo>
                <a:close/>
                <a:moveTo>
                  <a:pt x="593" y="1772"/>
                </a:moveTo>
                <a:lnTo>
                  <a:pt x="591" y="1772"/>
                </a:lnTo>
                <a:lnTo>
                  <a:pt x="593" y="1772"/>
                </a:lnTo>
                <a:lnTo>
                  <a:pt x="593" y="1774"/>
                </a:lnTo>
                <a:lnTo>
                  <a:pt x="593" y="1772"/>
                </a:lnTo>
                <a:lnTo>
                  <a:pt x="595" y="1772"/>
                </a:lnTo>
                <a:lnTo>
                  <a:pt x="597" y="1772"/>
                </a:lnTo>
                <a:lnTo>
                  <a:pt x="595" y="1772"/>
                </a:lnTo>
                <a:lnTo>
                  <a:pt x="593" y="1772"/>
                </a:lnTo>
                <a:close/>
                <a:moveTo>
                  <a:pt x="3711" y="319"/>
                </a:moveTo>
                <a:lnTo>
                  <a:pt x="3711" y="319"/>
                </a:lnTo>
                <a:lnTo>
                  <a:pt x="3713" y="321"/>
                </a:lnTo>
                <a:lnTo>
                  <a:pt x="3719" y="321"/>
                </a:lnTo>
                <a:lnTo>
                  <a:pt x="3719" y="321"/>
                </a:lnTo>
                <a:lnTo>
                  <a:pt x="3713" y="319"/>
                </a:lnTo>
                <a:lnTo>
                  <a:pt x="3711" y="319"/>
                </a:lnTo>
                <a:close/>
                <a:moveTo>
                  <a:pt x="3711" y="139"/>
                </a:moveTo>
                <a:lnTo>
                  <a:pt x="3715" y="139"/>
                </a:lnTo>
                <a:lnTo>
                  <a:pt x="3717" y="139"/>
                </a:lnTo>
                <a:lnTo>
                  <a:pt x="3719" y="141"/>
                </a:lnTo>
                <a:lnTo>
                  <a:pt x="3721" y="141"/>
                </a:lnTo>
                <a:lnTo>
                  <a:pt x="3732" y="141"/>
                </a:lnTo>
                <a:lnTo>
                  <a:pt x="3732" y="141"/>
                </a:lnTo>
                <a:lnTo>
                  <a:pt x="3728" y="139"/>
                </a:lnTo>
                <a:lnTo>
                  <a:pt x="3715" y="136"/>
                </a:lnTo>
                <a:lnTo>
                  <a:pt x="3715" y="136"/>
                </a:lnTo>
                <a:lnTo>
                  <a:pt x="3713" y="136"/>
                </a:lnTo>
                <a:lnTo>
                  <a:pt x="3711" y="134"/>
                </a:lnTo>
                <a:lnTo>
                  <a:pt x="3709" y="136"/>
                </a:lnTo>
                <a:lnTo>
                  <a:pt x="3711" y="136"/>
                </a:lnTo>
                <a:lnTo>
                  <a:pt x="3711" y="139"/>
                </a:lnTo>
                <a:close/>
                <a:moveTo>
                  <a:pt x="3753" y="97"/>
                </a:moveTo>
                <a:lnTo>
                  <a:pt x="3767" y="97"/>
                </a:lnTo>
                <a:lnTo>
                  <a:pt x="3772" y="95"/>
                </a:lnTo>
                <a:lnTo>
                  <a:pt x="3772" y="95"/>
                </a:lnTo>
                <a:lnTo>
                  <a:pt x="3774" y="92"/>
                </a:lnTo>
                <a:lnTo>
                  <a:pt x="3772" y="92"/>
                </a:lnTo>
                <a:lnTo>
                  <a:pt x="3763" y="92"/>
                </a:lnTo>
                <a:lnTo>
                  <a:pt x="3755" y="92"/>
                </a:lnTo>
                <a:lnTo>
                  <a:pt x="3755" y="95"/>
                </a:lnTo>
                <a:lnTo>
                  <a:pt x="3753" y="97"/>
                </a:lnTo>
                <a:lnTo>
                  <a:pt x="3753" y="97"/>
                </a:lnTo>
                <a:lnTo>
                  <a:pt x="3753" y="97"/>
                </a:lnTo>
                <a:close/>
                <a:moveTo>
                  <a:pt x="3816" y="304"/>
                </a:moveTo>
                <a:lnTo>
                  <a:pt x="3818" y="304"/>
                </a:lnTo>
                <a:lnTo>
                  <a:pt x="3818" y="304"/>
                </a:lnTo>
                <a:lnTo>
                  <a:pt x="3818" y="304"/>
                </a:lnTo>
                <a:lnTo>
                  <a:pt x="3820" y="304"/>
                </a:lnTo>
                <a:lnTo>
                  <a:pt x="3818" y="302"/>
                </a:lnTo>
                <a:lnTo>
                  <a:pt x="3811" y="302"/>
                </a:lnTo>
                <a:lnTo>
                  <a:pt x="3809" y="302"/>
                </a:lnTo>
                <a:lnTo>
                  <a:pt x="3807" y="302"/>
                </a:lnTo>
                <a:lnTo>
                  <a:pt x="3813" y="304"/>
                </a:lnTo>
                <a:lnTo>
                  <a:pt x="3816" y="304"/>
                </a:lnTo>
                <a:close/>
                <a:moveTo>
                  <a:pt x="3803" y="304"/>
                </a:moveTo>
                <a:lnTo>
                  <a:pt x="3805" y="304"/>
                </a:lnTo>
                <a:lnTo>
                  <a:pt x="3805" y="302"/>
                </a:lnTo>
                <a:lnTo>
                  <a:pt x="3805" y="302"/>
                </a:lnTo>
                <a:lnTo>
                  <a:pt x="3805" y="302"/>
                </a:lnTo>
                <a:lnTo>
                  <a:pt x="3803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3" y="304"/>
                </a:lnTo>
                <a:close/>
                <a:moveTo>
                  <a:pt x="4056" y="134"/>
                </a:moveTo>
                <a:lnTo>
                  <a:pt x="4054" y="136"/>
                </a:lnTo>
                <a:lnTo>
                  <a:pt x="4059" y="136"/>
                </a:lnTo>
                <a:lnTo>
                  <a:pt x="4061" y="134"/>
                </a:lnTo>
                <a:lnTo>
                  <a:pt x="4059" y="134"/>
                </a:lnTo>
                <a:lnTo>
                  <a:pt x="4056" y="134"/>
                </a:lnTo>
                <a:lnTo>
                  <a:pt x="4056" y="134"/>
                </a:lnTo>
                <a:lnTo>
                  <a:pt x="4056" y="134"/>
                </a:lnTo>
                <a:close/>
                <a:moveTo>
                  <a:pt x="4570" y="300"/>
                </a:moveTo>
                <a:lnTo>
                  <a:pt x="4572" y="302"/>
                </a:lnTo>
                <a:lnTo>
                  <a:pt x="4574" y="304"/>
                </a:lnTo>
                <a:lnTo>
                  <a:pt x="4578" y="308"/>
                </a:lnTo>
                <a:lnTo>
                  <a:pt x="4580" y="308"/>
                </a:lnTo>
                <a:lnTo>
                  <a:pt x="4580" y="308"/>
                </a:lnTo>
                <a:lnTo>
                  <a:pt x="4582" y="306"/>
                </a:lnTo>
                <a:lnTo>
                  <a:pt x="4578" y="302"/>
                </a:lnTo>
                <a:lnTo>
                  <a:pt x="4572" y="300"/>
                </a:lnTo>
                <a:lnTo>
                  <a:pt x="4570" y="298"/>
                </a:lnTo>
                <a:lnTo>
                  <a:pt x="4570" y="300"/>
                </a:lnTo>
                <a:lnTo>
                  <a:pt x="4570" y="300"/>
                </a:lnTo>
                <a:close/>
                <a:moveTo>
                  <a:pt x="4735" y="275"/>
                </a:moveTo>
                <a:lnTo>
                  <a:pt x="4740" y="277"/>
                </a:lnTo>
                <a:lnTo>
                  <a:pt x="4742" y="277"/>
                </a:lnTo>
                <a:lnTo>
                  <a:pt x="4746" y="279"/>
                </a:lnTo>
                <a:lnTo>
                  <a:pt x="4748" y="279"/>
                </a:lnTo>
                <a:lnTo>
                  <a:pt x="4752" y="281"/>
                </a:lnTo>
                <a:lnTo>
                  <a:pt x="4752" y="283"/>
                </a:lnTo>
                <a:lnTo>
                  <a:pt x="4756" y="283"/>
                </a:lnTo>
                <a:lnTo>
                  <a:pt x="4767" y="283"/>
                </a:lnTo>
                <a:lnTo>
                  <a:pt x="4775" y="283"/>
                </a:lnTo>
                <a:lnTo>
                  <a:pt x="4779" y="283"/>
                </a:lnTo>
                <a:lnTo>
                  <a:pt x="4786" y="281"/>
                </a:lnTo>
                <a:lnTo>
                  <a:pt x="4790" y="279"/>
                </a:lnTo>
                <a:lnTo>
                  <a:pt x="4790" y="279"/>
                </a:lnTo>
                <a:lnTo>
                  <a:pt x="4792" y="273"/>
                </a:lnTo>
                <a:lnTo>
                  <a:pt x="4792" y="273"/>
                </a:lnTo>
                <a:lnTo>
                  <a:pt x="4790" y="273"/>
                </a:lnTo>
                <a:lnTo>
                  <a:pt x="4790" y="275"/>
                </a:lnTo>
                <a:lnTo>
                  <a:pt x="4788" y="275"/>
                </a:lnTo>
                <a:lnTo>
                  <a:pt x="4788" y="273"/>
                </a:lnTo>
                <a:lnTo>
                  <a:pt x="4786" y="273"/>
                </a:lnTo>
                <a:lnTo>
                  <a:pt x="4781" y="271"/>
                </a:lnTo>
                <a:lnTo>
                  <a:pt x="4775" y="271"/>
                </a:lnTo>
                <a:lnTo>
                  <a:pt x="4767" y="271"/>
                </a:lnTo>
                <a:lnTo>
                  <a:pt x="4765" y="271"/>
                </a:lnTo>
                <a:lnTo>
                  <a:pt x="4761" y="271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6"/>
                </a:lnTo>
                <a:lnTo>
                  <a:pt x="4758" y="264"/>
                </a:lnTo>
                <a:lnTo>
                  <a:pt x="4744" y="264"/>
                </a:lnTo>
                <a:lnTo>
                  <a:pt x="4744" y="264"/>
                </a:lnTo>
                <a:lnTo>
                  <a:pt x="4737" y="266"/>
                </a:lnTo>
                <a:lnTo>
                  <a:pt x="4735" y="266"/>
                </a:lnTo>
                <a:lnTo>
                  <a:pt x="4733" y="264"/>
                </a:lnTo>
                <a:lnTo>
                  <a:pt x="4733" y="262"/>
                </a:lnTo>
                <a:lnTo>
                  <a:pt x="4731" y="260"/>
                </a:lnTo>
                <a:lnTo>
                  <a:pt x="4729" y="260"/>
                </a:lnTo>
                <a:lnTo>
                  <a:pt x="4727" y="264"/>
                </a:lnTo>
                <a:lnTo>
                  <a:pt x="4727" y="266"/>
                </a:lnTo>
                <a:lnTo>
                  <a:pt x="4725" y="269"/>
                </a:lnTo>
                <a:lnTo>
                  <a:pt x="4725" y="271"/>
                </a:lnTo>
                <a:lnTo>
                  <a:pt x="4733" y="275"/>
                </a:lnTo>
                <a:lnTo>
                  <a:pt x="4735" y="275"/>
                </a:lnTo>
                <a:close/>
                <a:moveTo>
                  <a:pt x="4641" y="308"/>
                </a:moveTo>
                <a:lnTo>
                  <a:pt x="4643" y="308"/>
                </a:lnTo>
                <a:lnTo>
                  <a:pt x="4652" y="306"/>
                </a:lnTo>
                <a:lnTo>
                  <a:pt x="4652" y="304"/>
                </a:lnTo>
                <a:lnTo>
                  <a:pt x="4652" y="300"/>
                </a:lnTo>
                <a:lnTo>
                  <a:pt x="4652" y="300"/>
                </a:lnTo>
                <a:lnTo>
                  <a:pt x="4652" y="298"/>
                </a:lnTo>
                <a:lnTo>
                  <a:pt x="4649" y="298"/>
                </a:lnTo>
                <a:lnTo>
                  <a:pt x="4647" y="298"/>
                </a:lnTo>
                <a:lnTo>
                  <a:pt x="4641" y="298"/>
                </a:lnTo>
                <a:lnTo>
                  <a:pt x="4641" y="298"/>
                </a:lnTo>
                <a:lnTo>
                  <a:pt x="4639" y="300"/>
                </a:lnTo>
                <a:lnTo>
                  <a:pt x="4637" y="300"/>
                </a:lnTo>
                <a:lnTo>
                  <a:pt x="4639" y="306"/>
                </a:lnTo>
                <a:lnTo>
                  <a:pt x="4641" y="308"/>
                </a:lnTo>
                <a:close/>
                <a:moveTo>
                  <a:pt x="4631" y="321"/>
                </a:moveTo>
                <a:lnTo>
                  <a:pt x="4633" y="323"/>
                </a:lnTo>
                <a:lnTo>
                  <a:pt x="4635" y="323"/>
                </a:lnTo>
                <a:lnTo>
                  <a:pt x="4637" y="323"/>
                </a:lnTo>
                <a:lnTo>
                  <a:pt x="4641" y="321"/>
                </a:lnTo>
                <a:lnTo>
                  <a:pt x="4645" y="321"/>
                </a:lnTo>
                <a:lnTo>
                  <a:pt x="4647" y="321"/>
                </a:lnTo>
                <a:lnTo>
                  <a:pt x="4654" y="323"/>
                </a:lnTo>
                <a:lnTo>
                  <a:pt x="4660" y="325"/>
                </a:lnTo>
                <a:lnTo>
                  <a:pt x="4666" y="325"/>
                </a:lnTo>
                <a:lnTo>
                  <a:pt x="4670" y="327"/>
                </a:lnTo>
                <a:lnTo>
                  <a:pt x="4673" y="327"/>
                </a:lnTo>
                <a:lnTo>
                  <a:pt x="4677" y="327"/>
                </a:lnTo>
                <a:lnTo>
                  <a:pt x="4683" y="327"/>
                </a:lnTo>
                <a:lnTo>
                  <a:pt x="4685" y="327"/>
                </a:lnTo>
                <a:lnTo>
                  <a:pt x="4687" y="327"/>
                </a:lnTo>
                <a:lnTo>
                  <a:pt x="4685" y="321"/>
                </a:lnTo>
                <a:lnTo>
                  <a:pt x="4685" y="319"/>
                </a:lnTo>
                <a:lnTo>
                  <a:pt x="4685" y="317"/>
                </a:lnTo>
                <a:lnTo>
                  <a:pt x="4675" y="310"/>
                </a:lnTo>
                <a:lnTo>
                  <a:pt x="4670" y="310"/>
                </a:lnTo>
                <a:lnTo>
                  <a:pt x="4668" y="308"/>
                </a:lnTo>
                <a:lnTo>
                  <a:pt x="4664" y="308"/>
                </a:lnTo>
                <a:lnTo>
                  <a:pt x="4660" y="308"/>
                </a:lnTo>
                <a:lnTo>
                  <a:pt x="4656" y="308"/>
                </a:lnTo>
                <a:lnTo>
                  <a:pt x="4654" y="308"/>
                </a:lnTo>
                <a:lnTo>
                  <a:pt x="4652" y="308"/>
                </a:lnTo>
                <a:lnTo>
                  <a:pt x="4649" y="310"/>
                </a:lnTo>
                <a:lnTo>
                  <a:pt x="4649" y="313"/>
                </a:lnTo>
                <a:lnTo>
                  <a:pt x="4645" y="317"/>
                </a:lnTo>
                <a:lnTo>
                  <a:pt x="4645" y="317"/>
                </a:lnTo>
                <a:lnTo>
                  <a:pt x="4641" y="321"/>
                </a:lnTo>
                <a:lnTo>
                  <a:pt x="4639" y="321"/>
                </a:lnTo>
                <a:lnTo>
                  <a:pt x="4635" y="321"/>
                </a:lnTo>
                <a:lnTo>
                  <a:pt x="4631" y="321"/>
                </a:lnTo>
                <a:close/>
                <a:moveTo>
                  <a:pt x="4593" y="271"/>
                </a:moveTo>
                <a:lnTo>
                  <a:pt x="4595" y="273"/>
                </a:lnTo>
                <a:lnTo>
                  <a:pt x="4599" y="275"/>
                </a:lnTo>
                <a:lnTo>
                  <a:pt x="4601" y="277"/>
                </a:lnTo>
                <a:lnTo>
                  <a:pt x="4603" y="277"/>
                </a:lnTo>
                <a:lnTo>
                  <a:pt x="4605" y="281"/>
                </a:lnTo>
                <a:lnTo>
                  <a:pt x="4608" y="283"/>
                </a:lnTo>
                <a:lnTo>
                  <a:pt x="4608" y="283"/>
                </a:lnTo>
                <a:lnTo>
                  <a:pt x="4620" y="285"/>
                </a:lnTo>
                <a:lnTo>
                  <a:pt x="4620" y="287"/>
                </a:lnTo>
                <a:lnTo>
                  <a:pt x="4622" y="287"/>
                </a:lnTo>
                <a:lnTo>
                  <a:pt x="4624" y="287"/>
                </a:lnTo>
                <a:lnTo>
                  <a:pt x="4626" y="285"/>
                </a:lnTo>
                <a:lnTo>
                  <a:pt x="4629" y="285"/>
                </a:lnTo>
                <a:lnTo>
                  <a:pt x="4629" y="281"/>
                </a:lnTo>
                <a:lnTo>
                  <a:pt x="4629" y="279"/>
                </a:lnTo>
                <a:lnTo>
                  <a:pt x="4631" y="279"/>
                </a:lnTo>
                <a:lnTo>
                  <a:pt x="4631" y="279"/>
                </a:lnTo>
                <a:lnTo>
                  <a:pt x="4633" y="279"/>
                </a:lnTo>
                <a:lnTo>
                  <a:pt x="4637" y="281"/>
                </a:lnTo>
                <a:lnTo>
                  <a:pt x="4639" y="281"/>
                </a:lnTo>
                <a:lnTo>
                  <a:pt x="4643" y="281"/>
                </a:lnTo>
                <a:lnTo>
                  <a:pt x="4645" y="281"/>
                </a:lnTo>
                <a:lnTo>
                  <a:pt x="4656" y="279"/>
                </a:lnTo>
                <a:lnTo>
                  <a:pt x="4658" y="279"/>
                </a:lnTo>
                <a:lnTo>
                  <a:pt x="4662" y="277"/>
                </a:lnTo>
                <a:lnTo>
                  <a:pt x="4664" y="277"/>
                </a:lnTo>
                <a:lnTo>
                  <a:pt x="4666" y="279"/>
                </a:lnTo>
                <a:lnTo>
                  <a:pt x="4668" y="281"/>
                </a:lnTo>
                <a:lnTo>
                  <a:pt x="4668" y="281"/>
                </a:lnTo>
                <a:lnTo>
                  <a:pt x="4670" y="283"/>
                </a:lnTo>
                <a:lnTo>
                  <a:pt x="4673" y="283"/>
                </a:lnTo>
                <a:lnTo>
                  <a:pt x="4675" y="281"/>
                </a:lnTo>
                <a:lnTo>
                  <a:pt x="4677" y="281"/>
                </a:lnTo>
                <a:lnTo>
                  <a:pt x="4681" y="279"/>
                </a:lnTo>
                <a:lnTo>
                  <a:pt x="4679" y="275"/>
                </a:lnTo>
                <a:lnTo>
                  <a:pt x="4675" y="275"/>
                </a:lnTo>
                <a:lnTo>
                  <a:pt x="4675" y="273"/>
                </a:lnTo>
                <a:lnTo>
                  <a:pt x="4668" y="266"/>
                </a:lnTo>
                <a:lnTo>
                  <a:pt x="4668" y="266"/>
                </a:lnTo>
                <a:lnTo>
                  <a:pt x="4666" y="264"/>
                </a:lnTo>
                <a:lnTo>
                  <a:pt x="4666" y="258"/>
                </a:lnTo>
                <a:lnTo>
                  <a:pt x="4668" y="258"/>
                </a:lnTo>
                <a:lnTo>
                  <a:pt x="4673" y="256"/>
                </a:lnTo>
                <a:lnTo>
                  <a:pt x="4679" y="256"/>
                </a:lnTo>
                <a:lnTo>
                  <a:pt x="4679" y="258"/>
                </a:lnTo>
                <a:lnTo>
                  <a:pt x="4679" y="258"/>
                </a:lnTo>
                <a:lnTo>
                  <a:pt x="4677" y="260"/>
                </a:lnTo>
                <a:lnTo>
                  <a:pt x="4675" y="262"/>
                </a:lnTo>
                <a:lnTo>
                  <a:pt x="4675" y="264"/>
                </a:lnTo>
                <a:lnTo>
                  <a:pt x="4675" y="269"/>
                </a:lnTo>
                <a:lnTo>
                  <a:pt x="4677" y="269"/>
                </a:lnTo>
                <a:lnTo>
                  <a:pt x="4679" y="271"/>
                </a:lnTo>
                <a:lnTo>
                  <a:pt x="4681" y="275"/>
                </a:lnTo>
                <a:lnTo>
                  <a:pt x="4685" y="275"/>
                </a:lnTo>
                <a:lnTo>
                  <a:pt x="4689" y="275"/>
                </a:lnTo>
                <a:lnTo>
                  <a:pt x="4693" y="277"/>
                </a:lnTo>
                <a:lnTo>
                  <a:pt x="4698" y="275"/>
                </a:lnTo>
                <a:lnTo>
                  <a:pt x="4700" y="275"/>
                </a:lnTo>
                <a:lnTo>
                  <a:pt x="4706" y="269"/>
                </a:lnTo>
                <a:lnTo>
                  <a:pt x="4706" y="269"/>
                </a:lnTo>
                <a:lnTo>
                  <a:pt x="4704" y="266"/>
                </a:lnTo>
                <a:lnTo>
                  <a:pt x="4706" y="264"/>
                </a:lnTo>
                <a:lnTo>
                  <a:pt x="4708" y="262"/>
                </a:lnTo>
                <a:lnTo>
                  <a:pt x="4714" y="262"/>
                </a:lnTo>
                <a:lnTo>
                  <a:pt x="4712" y="260"/>
                </a:lnTo>
                <a:lnTo>
                  <a:pt x="4712" y="260"/>
                </a:lnTo>
                <a:lnTo>
                  <a:pt x="4689" y="252"/>
                </a:lnTo>
                <a:lnTo>
                  <a:pt x="4687" y="252"/>
                </a:lnTo>
                <a:lnTo>
                  <a:pt x="4683" y="254"/>
                </a:lnTo>
                <a:lnTo>
                  <a:pt x="4683" y="254"/>
                </a:lnTo>
                <a:lnTo>
                  <a:pt x="4679" y="254"/>
                </a:lnTo>
                <a:lnTo>
                  <a:pt x="4675" y="252"/>
                </a:lnTo>
                <a:lnTo>
                  <a:pt x="4673" y="252"/>
                </a:lnTo>
                <a:lnTo>
                  <a:pt x="4664" y="248"/>
                </a:lnTo>
                <a:lnTo>
                  <a:pt x="4662" y="245"/>
                </a:lnTo>
                <a:lnTo>
                  <a:pt x="4658" y="243"/>
                </a:lnTo>
                <a:lnTo>
                  <a:pt x="4656" y="245"/>
                </a:lnTo>
                <a:lnTo>
                  <a:pt x="4652" y="248"/>
                </a:lnTo>
                <a:lnTo>
                  <a:pt x="4649" y="250"/>
                </a:lnTo>
                <a:lnTo>
                  <a:pt x="4649" y="250"/>
                </a:lnTo>
                <a:lnTo>
                  <a:pt x="4649" y="252"/>
                </a:lnTo>
                <a:lnTo>
                  <a:pt x="4649" y="254"/>
                </a:lnTo>
                <a:lnTo>
                  <a:pt x="4649" y="256"/>
                </a:lnTo>
                <a:lnTo>
                  <a:pt x="4649" y="256"/>
                </a:lnTo>
                <a:lnTo>
                  <a:pt x="4649" y="258"/>
                </a:lnTo>
                <a:lnTo>
                  <a:pt x="4647" y="258"/>
                </a:lnTo>
                <a:lnTo>
                  <a:pt x="4645" y="258"/>
                </a:lnTo>
                <a:lnTo>
                  <a:pt x="4645" y="258"/>
                </a:lnTo>
                <a:lnTo>
                  <a:pt x="4643" y="258"/>
                </a:lnTo>
                <a:lnTo>
                  <a:pt x="4643" y="258"/>
                </a:lnTo>
                <a:lnTo>
                  <a:pt x="4641" y="254"/>
                </a:lnTo>
                <a:lnTo>
                  <a:pt x="4639" y="254"/>
                </a:lnTo>
                <a:lnTo>
                  <a:pt x="4639" y="254"/>
                </a:lnTo>
                <a:lnTo>
                  <a:pt x="4637" y="254"/>
                </a:lnTo>
                <a:lnTo>
                  <a:pt x="4633" y="250"/>
                </a:lnTo>
                <a:lnTo>
                  <a:pt x="4629" y="248"/>
                </a:lnTo>
                <a:lnTo>
                  <a:pt x="4624" y="245"/>
                </a:lnTo>
                <a:lnTo>
                  <a:pt x="4622" y="245"/>
                </a:lnTo>
                <a:lnTo>
                  <a:pt x="4622" y="243"/>
                </a:lnTo>
                <a:lnTo>
                  <a:pt x="4620" y="243"/>
                </a:lnTo>
                <a:lnTo>
                  <a:pt x="4618" y="243"/>
                </a:lnTo>
                <a:lnTo>
                  <a:pt x="4614" y="243"/>
                </a:lnTo>
                <a:lnTo>
                  <a:pt x="4610" y="245"/>
                </a:lnTo>
                <a:lnTo>
                  <a:pt x="4608" y="245"/>
                </a:lnTo>
                <a:lnTo>
                  <a:pt x="4608" y="248"/>
                </a:lnTo>
                <a:lnTo>
                  <a:pt x="4608" y="248"/>
                </a:lnTo>
                <a:lnTo>
                  <a:pt x="4603" y="248"/>
                </a:lnTo>
                <a:lnTo>
                  <a:pt x="4601" y="248"/>
                </a:lnTo>
                <a:lnTo>
                  <a:pt x="4601" y="250"/>
                </a:lnTo>
                <a:lnTo>
                  <a:pt x="4599" y="252"/>
                </a:lnTo>
                <a:lnTo>
                  <a:pt x="4601" y="254"/>
                </a:lnTo>
                <a:lnTo>
                  <a:pt x="4603" y="256"/>
                </a:lnTo>
                <a:lnTo>
                  <a:pt x="4597" y="254"/>
                </a:lnTo>
                <a:lnTo>
                  <a:pt x="4597" y="256"/>
                </a:lnTo>
                <a:lnTo>
                  <a:pt x="4595" y="262"/>
                </a:lnTo>
                <a:lnTo>
                  <a:pt x="4597" y="266"/>
                </a:lnTo>
                <a:lnTo>
                  <a:pt x="4595" y="266"/>
                </a:lnTo>
                <a:lnTo>
                  <a:pt x="4593" y="266"/>
                </a:lnTo>
                <a:lnTo>
                  <a:pt x="4591" y="269"/>
                </a:lnTo>
                <a:lnTo>
                  <a:pt x="4593" y="269"/>
                </a:lnTo>
                <a:lnTo>
                  <a:pt x="4593" y="271"/>
                </a:lnTo>
                <a:close/>
                <a:moveTo>
                  <a:pt x="4823" y="245"/>
                </a:moveTo>
                <a:lnTo>
                  <a:pt x="4821" y="243"/>
                </a:lnTo>
                <a:lnTo>
                  <a:pt x="4821" y="243"/>
                </a:lnTo>
                <a:lnTo>
                  <a:pt x="4821" y="243"/>
                </a:lnTo>
                <a:lnTo>
                  <a:pt x="4819" y="243"/>
                </a:lnTo>
                <a:lnTo>
                  <a:pt x="4817" y="243"/>
                </a:lnTo>
                <a:lnTo>
                  <a:pt x="4821" y="245"/>
                </a:lnTo>
                <a:lnTo>
                  <a:pt x="4823" y="245"/>
                </a:lnTo>
                <a:close/>
                <a:moveTo>
                  <a:pt x="4769" y="229"/>
                </a:moveTo>
                <a:lnTo>
                  <a:pt x="4771" y="227"/>
                </a:lnTo>
                <a:lnTo>
                  <a:pt x="4773" y="224"/>
                </a:lnTo>
                <a:lnTo>
                  <a:pt x="4763" y="227"/>
                </a:lnTo>
                <a:lnTo>
                  <a:pt x="4758" y="229"/>
                </a:lnTo>
                <a:lnTo>
                  <a:pt x="4758" y="229"/>
                </a:lnTo>
                <a:lnTo>
                  <a:pt x="4769" y="229"/>
                </a:lnTo>
                <a:lnTo>
                  <a:pt x="4769" y="229"/>
                </a:lnTo>
                <a:close/>
                <a:moveTo>
                  <a:pt x="4934" y="392"/>
                </a:moveTo>
                <a:lnTo>
                  <a:pt x="4937" y="392"/>
                </a:lnTo>
                <a:lnTo>
                  <a:pt x="4934" y="390"/>
                </a:lnTo>
                <a:lnTo>
                  <a:pt x="4934" y="388"/>
                </a:lnTo>
                <a:lnTo>
                  <a:pt x="4932" y="388"/>
                </a:lnTo>
                <a:lnTo>
                  <a:pt x="4932" y="388"/>
                </a:lnTo>
                <a:lnTo>
                  <a:pt x="4932" y="390"/>
                </a:lnTo>
                <a:lnTo>
                  <a:pt x="4932" y="392"/>
                </a:lnTo>
                <a:lnTo>
                  <a:pt x="4934" y="392"/>
                </a:lnTo>
                <a:close/>
                <a:moveTo>
                  <a:pt x="5041" y="419"/>
                </a:moveTo>
                <a:lnTo>
                  <a:pt x="5043" y="419"/>
                </a:lnTo>
                <a:lnTo>
                  <a:pt x="5048" y="422"/>
                </a:lnTo>
                <a:lnTo>
                  <a:pt x="5054" y="424"/>
                </a:lnTo>
                <a:lnTo>
                  <a:pt x="5058" y="424"/>
                </a:lnTo>
                <a:lnTo>
                  <a:pt x="5060" y="424"/>
                </a:lnTo>
                <a:lnTo>
                  <a:pt x="5060" y="422"/>
                </a:lnTo>
                <a:lnTo>
                  <a:pt x="5060" y="419"/>
                </a:lnTo>
                <a:lnTo>
                  <a:pt x="5060" y="419"/>
                </a:lnTo>
                <a:lnTo>
                  <a:pt x="5062" y="419"/>
                </a:lnTo>
                <a:lnTo>
                  <a:pt x="5062" y="417"/>
                </a:lnTo>
                <a:lnTo>
                  <a:pt x="5062" y="417"/>
                </a:lnTo>
                <a:lnTo>
                  <a:pt x="5062" y="415"/>
                </a:lnTo>
                <a:lnTo>
                  <a:pt x="5048" y="413"/>
                </a:lnTo>
                <a:lnTo>
                  <a:pt x="5043" y="413"/>
                </a:lnTo>
                <a:lnTo>
                  <a:pt x="5043" y="413"/>
                </a:lnTo>
                <a:lnTo>
                  <a:pt x="5039" y="415"/>
                </a:lnTo>
                <a:lnTo>
                  <a:pt x="5039" y="415"/>
                </a:lnTo>
                <a:lnTo>
                  <a:pt x="5039" y="417"/>
                </a:lnTo>
                <a:lnTo>
                  <a:pt x="5039" y="417"/>
                </a:lnTo>
                <a:lnTo>
                  <a:pt x="5041" y="419"/>
                </a:lnTo>
                <a:close/>
                <a:moveTo>
                  <a:pt x="5198" y="392"/>
                </a:moveTo>
                <a:lnTo>
                  <a:pt x="5198" y="392"/>
                </a:lnTo>
                <a:lnTo>
                  <a:pt x="5203" y="390"/>
                </a:lnTo>
                <a:lnTo>
                  <a:pt x="5211" y="390"/>
                </a:lnTo>
                <a:lnTo>
                  <a:pt x="5213" y="388"/>
                </a:lnTo>
                <a:lnTo>
                  <a:pt x="5215" y="388"/>
                </a:lnTo>
                <a:lnTo>
                  <a:pt x="5215" y="388"/>
                </a:lnTo>
                <a:lnTo>
                  <a:pt x="5219" y="388"/>
                </a:lnTo>
                <a:lnTo>
                  <a:pt x="5221" y="390"/>
                </a:lnTo>
                <a:lnTo>
                  <a:pt x="5224" y="390"/>
                </a:lnTo>
                <a:lnTo>
                  <a:pt x="5228" y="388"/>
                </a:lnTo>
                <a:lnTo>
                  <a:pt x="5236" y="386"/>
                </a:lnTo>
                <a:lnTo>
                  <a:pt x="5242" y="386"/>
                </a:lnTo>
                <a:lnTo>
                  <a:pt x="5247" y="386"/>
                </a:lnTo>
                <a:lnTo>
                  <a:pt x="5251" y="384"/>
                </a:lnTo>
                <a:lnTo>
                  <a:pt x="5251" y="382"/>
                </a:lnTo>
                <a:lnTo>
                  <a:pt x="5251" y="380"/>
                </a:lnTo>
                <a:lnTo>
                  <a:pt x="5251" y="380"/>
                </a:lnTo>
                <a:lnTo>
                  <a:pt x="5247" y="378"/>
                </a:lnTo>
                <a:lnTo>
                  <a:pt x="5245" y="378"/>
                </a:lnTo>
                <a:lnTo>
                  <a:pt x="5242" y="375"/>
                </a:lnTo>
                <a:lnTo>
                  <a:pt x="5242" y="375"/>
                </a:lnTo>
                <a:lnTo>
                  <a:pt x="5240" y="375"/>
                </a:lnTo>
                <a:lnTo>
                  <a:pt x="5238" y="373"/>
                </a:lnTo>
                <a:lnTo>
                  <a:pt x="5238" y="373"/>
                </a:lnTo>
                <a:lnTo>
                  <a:pt x="5232" y="371"/>
                </a:lnTo>
                <a:lnTo>
                  <a:pt x="5230" y="371"/>
                </a:lnTo>
                <a:lnTo>
                  <a:pt x="5228" y="371"/>
                </a:lnTo>
                <a:lnTo>
                  <a:pt x="5226" y="371"/>
                </a:lnTo>
                <a:lnTo>
                  <a:pt x="5224" y="371"/>
                </a:lnTo>
                <a:lnTo>
                  <a:pt x="5221" y="371"/>
                </a:lnTo>
                <a:lnTo>
                  <a:pt x="5219" y="371"/>
                </a:lnTo>
                <a:lnTo>
                  <a:pt x="5217" y="373"/>
                </a:lnTo>
                <a:lnTo>
                  <a:pt x="5215" y="373"/>
                </a:lnTo>
                <a:lnTo>
                  <a:pt x="5215" y="373"/>
                </a:lnTo>
                <a:lnTo>
                  <a:pt x="5213" y="373"/>
                </a:lnTo>
                <a:lnTo>
                  <a:pt x="5211" y="375"/>
                </a:lnTo>
                <a:lnTo>
                  <a:pt x="5209" y="375"/>
                </a:lnTo>
                <a:lnTo>
                  <a:pt x="5205" y="378"/>
                </a:lnTo>
                <a:lnTo>
                  <a:pt x="5198" y="382"/>
                </a:lnTo>
                <a:lnTo>
                  <a:pt x="5198" y="382"/>
                </a:lnTo>
                <a:lnTo>
                  <a:pt x="5196" y="384"/>
                </a:lnTo>
                <a:lnTo>
                  <a:pt x="5196" y="386"/>
                </a:lnTo>
                <a:lnTo>
                  <a:pt x="5196" y="386"/>
                </a:lnTo>
                <a:lnTo>
                  <a:pt x="5198" y="392"/>
                </a:lnTo>
                <a:close/>
                <a:moveTo>
                  <a:pt x="4061" y="168"/>
                </a:moveTo>
                <a:lnTo>
                  <a:pt x="4061" y="170"/>
                </a:lnTo>
                <a:lnTo>
                  <a:pt x="4059" y="172"/>
                </a:lnTo>
                <a:lnTo>
                  <a:pt x="4059" y="172"/>
                </a:lnTo>
                <a:lnTo>
                  <a:pt x="4059" y="174"/>
                </a:lnTo>
                <a:lnTo>
                  <a:pt x="4056" y="176"/>
                </a:lnTo>
                <a:lnTo>
                  <a:pt x="4056" y="176"/>
                </a:lnTo>
                <a:lnTo>
                  <a:pt x="4052" y="180"/>
                </a:lnTo>
                <a:lnTo>
                  <a:pt x="4050" y="183"/>
                </a:lnTo>
                <a:lnTo>
                  <a:pt x="4048" y="185"/>
                </a:lnTo>
                <a:lnTo>
                  <a:pt x="4046" y="187"/>
                </a:lnTo>
                <a:lnTo>
                  <a:pt x="4048" y="189"/>
                </a:lnTo>
                <a:lnTo>
                  <a:pt x="4050" y="189"/>
                </a:lnTo>
                <a:lnTo>
                  <a:pt x="4054" y="189"/>
                </a:lnTo>
                <a:lnTo>
                  <a:pt x="4059" y="189"/>
                </a:lnTo>
                <a:lnTo>
                  <a:pt x="4065" y="187"/>
                </a:lnTo>
                <a:lnTo>
                  <a:pt x="4071" y="183"/>
                </a:lnTo>
                <a:lnTo>
                  <a:pt x="4073" y="183"/>
                </a:lnTo>
                <a:lnTo>
                  <a:pt x="4082" y="183"/>
                </a:lnTo>
                <a:lnTo>
                  <a:pt x="4088" y="180"/>
                </a:lnTo>
                <a:lnTo>
                  <a:pt x="4094" y="180"/>
                </a:lnTo>
                <a:lnTo>
                  <a:pt x="4094" y="183"/>
                </a:lnTo>
                <a:lnTo>
                  <a:pt x="4096" y="183"/>
                </a:lnTo>
                <a:lnTo>
                  <a:pt x="4096" y="183"/>
                </a:lnTo>
                <a:lnTo>
                  <a:pt x="4100" y="180"/>
                </a:lnTo>
                <a:lnTo>
                  <a:pt x="4111" y="180"/>
                </a:lnTo>
                <a:lnTo>
                  <a:pt x="4119" y="178"/>
                </a:lnTo>
                <a:lnTo>
                  <a:pt x="4121" y="176"/>
                </a:lnTo>
                <a:lnTo>
                  <a:pt x="4126" y="176"/>
                </a:lnTo>
                <a:lnTo>
                  <a:pt x="4126" y="176"/>
                </a:lnTo>
                <a:lnTo>
                  <a:pt x="4134" y="172"/>
                </a:lnTo>
                <a:lnTo>
                  <a:pt x="4134" y="170"/>
                </a:lnTo>
                <a:lnTo>
                  <a:pt x="4134" y="168"/>
                </a:lnTo>
                <a:lnTo>
                  <a:pt x="4132" y="166"/>
                </a:lnTo>
                <a:lnTo>
                  <a:pt x="4132" y="164"/>
                </a:lnTo>
                <a:lnTo>
                  <a:pt x="4132" y="162"/>
                </a:lnTo>
                <a:lnTo>
                  <a:pt x="4130" y="162"/>
                </a:lnTo>
                <a:lnTo>
                  <a:pt x="4128" y="162"/>
                </a:lnTo>
                <a:lnTo>
                  <a:pt x="4124" y="162"/>
                </a:lnTo>
                <a:lnTo>
                  <a:pt x="4121" y="159"/>
                </a:lnTo>
                <a:lnTo>
                  <a:pt x="4121" y="159"/>
                </a:lnTo>
                <a:lnTo>
                  <a:pt x="4121" y="157"/>
                </a:lnTo>
                <a:lnTo>
                  <a:pt x="4119" y="157"/>
                </a:lnTo>
                <a:lnTo>
                  <a:pt x="4115" y="155"/>
                </a:lnTo>
                <a:lnTo>
                  <a:pt x="4115" y="155"/>
                </a:lnTo>
                <a:lnTo>
                  <a:pt x="4113" y="153"/>
                </a:lnTo>
                <a:lnTo>
                  <a:pt x="4111" y="151"/>
                </a:lnTo>
                <a:lnTo>
                  <a:pt x="4109" y="151"/>
                </a:lnTo>
                <a:lnTo>
                  <a:pt x="4107" y="153"/>
                </a:lnTo>
                <a:lnTo>
                  <a:pt x="4103" y="153"/>
                </a:lnTo>
                <a:lnTo>
                  <a:pt x="4100" y="155"/>
                </a:lnTo>
                <a:lnTo>
                  <a:pt x="4098" y="155"/>
                </a:lnTo>
                <a:lnTo>
                  <a:pt x="4098" y="155"/>
                </a:lnTo>
                <a:lnTo>
                  <a:pt x="4096" y="157"/>
                </a:lnTo>
                <a:lnTo>
                  <a:pt x="4094" y="159"/>
                </a:lnTo>
                <a:lnTo>
                  <a:pt x="4092" y="162"/>
                </a:lnTo>
                <a:lnTo>
                  <a:pt x="4092" y="159"/>
                </a:lnTo>
                <a:lnTo>
                  <a:pt x="4096" y="153"/>
                </a:lnTo>
                <a:lnTo>
                  <a:pt x="4096" y="151"/>
                </a:lnTo>
                <a:lnTo>
                  <a:pt x="4098" y="149"/>
                </a:lnTo>
                <a:lnTo>
                  <a:pt x="4098" y="147"/>
                </a:lnTo>
                <a:lnTo>
                  <a:pt x="4100" y="147"/>
                </a:lnTo>
                <a:lnTo>
                  <a:pt x="4100" y="147"/>
                </a:lnTo>
                <a:lnTo>
                  <a:pt x="4100" y="145"/>
                </a:lnTo>
                <a:lnTo>
                  <a:pt x="4096" y="145"/>
                </a:lnTo>
                <a:lnTo>
                  <a:pt x="4092" y="143"/>
                </a:lnTo>
                <a:lnTo>
                  <a:pt x="4090" y="143"/>
                </a:lnTo>
                <a:lnTo>
                  <a:pt x="4088" y="143"/>
                </a:lnTo>
                <a:lnTo>
                  <a:pt x="4088" y="145"/>
                </a:lnTo>
                <a:lnTo>
                  <a:pt x="4088" y="147"/>
                </a:lnTo>
                <a:lnTo>
                  <a:pt x="4090" y="149"/>
                </a:lnTo>
                <a:lnTo>
                  <a:pt x="4088" y="149"/>
                </a:lnTo>
                <a:lnTo>
                  <a:pt x="4086" y="149"/>
                </a:lnTo>
                <a:lnTo>
                  <a:pt x="4084" y="147"/>
                </a:lnTo>
                <a:lnTo>
                  <a:pt x="4084" y="145"/>
                </a:lnTo>
                <a:lnTo>
                  <a:pt x="4082" y="145"/>
                </a:lnTo>
                <a:lnTo>
                  <a:pt x="4080" y="145"/>
                </a:lnTo>
                <a:lnTo>
                  <a:pt x="4080" y="145"/>
                </a:lnTo>
                <a:lnTo>
                  <a:pt x="4080" y="147"/>
                </a:lnTo>
                <a:lnTo>
                  <a:pt x="4080" y="149"/>
                </a:lnTo>
                <a:lnTo>
                  <a:pt x="4075" y="149"/>
                </a:lnTo>
                <a:lnTo>
                  <a:pt x="4073" y="149"/>
                </a:lnTo>
                <a:lnTo>
                  <a:pt x="4073" y="151"/>
                </a:lnTo>
                <a:lnTo>
                  <a:pt x="4071" y="153"/>
                </a:lnTo>
                <a:lnTo>
                  <a:pt x="4071" y="153"/>
                </a:lnTo>
                <a:lnTo>
                  <a:pt x="4071" y="155"/>
                </a:lnTo>
                <a:lnTo>
                  <a:pt x="4071" y="155"/>
                </a:lnTo>
                <a:lnTo>
                  <a:pt x="4069" y="157"/>
                </a:lnTo>
                <a:lnTo>
                  <a:pt x="4069" y="159"/>
                </a:lnTo>
                <a:lnTo>
                  <a:pt x="4069" y="159"/>
                </a:lnTo>
                <a:lnTo>
                  <a:pt x="4069" y="162"/>
                </a:lnTo>
                <a:lnTo>
                  <a:pt x="4071" y="164"/>
                </a:lnTo>
                <a:lnTo>
                  <a:pt x="4069" y="164"/>
                </a:lnTo>
                <a:lnTo>
                  <a:pt x="4065" y="164"/>
                </a:lnTo>
                <a:lnTo>
                  <a:pt x="4065" y="164"/>
                </a:lnTo>
                <a:lnTo>
                  <a:pt x="4063" y="164"/>
                </a:lnTo>
                <a:lnTo>
                  <a:pt x="4061" y="166"/>
                </a:lnTo>
                <a:lnTo>
                  <a:pt x="4061" y="168"/>
                </a:lnTo>
                <a:close/>
                <a:moveTo>
                  <a:pt x="4943" y="434"/>
                </a:moveTo>
                <a:lnTo>
                  <a:pt x="4943" y="436"/>
                </a:lnTo>
                <a:lnTo>
                  <a:pt x="4943" y="436"/>
                </a:lnTo>
                <a:lnTo>
                  <a:pt x="4945" y="436"/>
                </a:lnTo>
                <a:lnTo>
                  <a:pt x="4947" y="438"/>
                </a:lnTo>
                <a:lnTo>
                  <a:pt x="4947" y="438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38"/>
                </a:lnTo>
                <a:lnTo>
                  <a:pt x="4947" y="438"/>
                </a:lnTo>
                <a:lnTo>
                  <a:pt x="4945" y="436"/>
                </a:lnTo>
                <a:lnTo>
                  <a:pt x="4945" y="434"/>
                </a:lnTo>
                <a:lnTo>
                  <a:pt x="4945" y="430"/>
                </a:lnTo>
                <a:lnTo>
                  <a:pt x="4945" y="430"/>
                </a:lnTo>
                <a:lnTo>
                  <a:pt x="4945" y="428"/>
                </a:lnTo>
                <a:lnTo>
                  <a:pt x="4947" y="428"/>
                </a:lnTo>
                <a:lnTo>
                  <a:pt x="4949" y="426"/>
                </a:lnTo>
                <a:lnTo>
                  <a:pt x="4949" y="424"/>
                </a:lnTo>
                <a:lnTo>
                  <a:pt x="4947" y="422"/>
                </a:lnTo>
                <a:lnTo>
                  <a:pt x="4947" y="422"/>
                </a:lnTo>
                <a:lnTo>
                  <a:pt x="4947" y="424"/>
                </a:lnTo>
                <a:lnTo>
                  <a:pt x="4945" y="424"/>
                </a:lnTo>
                <a:lnTo>
                  <a:pt x="4941" y="426"/>
                </a:lnTo>
                <a:lnTo>
                  <a:pt x="4941" y="428"/>
                </a:lnTo>
                <a:lnTo>
                  <a:pt x="4943" y="430"/>
                </a:lnTo>
                <a:lnTo>
                  <a:pt x="4943" y="434"/>
                </a:lnTo>
                <a:close/>
                <a:moveTo>
                  <a:pt x="4603" y="371"/>
                </a:moveTo>
                <a:lnTo>
                  <a:pt x="4597" y="371"/>
                </a:lnTo>
                <a:lnTo>
                  <a:pt x="4595" y="371"/>
                </a:lnTo>
                <a:lnTo>
                  <a:pt x="4595" y="371"/>
                </a:lnTo>
                <a:lnTo>
                  <a:pt x="4593" y="373"/>
                </a:lnTo>
                <a:lnTo>
                  <a:pt x="4593" y="373"/>
                </a:lnTo>
                <a:lnTo>
                  <a:pt x="4593" y="373"/>
                </a:lnTo>
                <a:lnTo>
                  <a:pt x="4597" y="375"/>
                </a:lnTo>
                <a:lnTo>
                  <a:pt x="4597" y="375"/>
                </a:lnTo>
                <a:lnTo>
                  <a:pt x="4599" y="373"/>
                </a:lnTo>
                <a:lnTo>
                  <a:pt x="4599" y="373"/>
                </a:lnTo>
                <a:lnTo>
                  <a:pt x="4599" y="375"/>
                </a:lnTo>
                <a:lnTo>
                  <a:pt x="4601" y="375"/>
                </a:lnTo>
                <a:lnTo>
                  <a:pt x="4603" y="375"/>
                </a:lnTo>
                <a:lnTo>
                  <a:pt x="4605" y="373"/>
                </a:lnTo>
                <a:lnTo>
                  <a:pt x="4605" y="373"/>
                </a:lnTo>
                <a:lnTo>
                  <a:pt x="4605" y="371"/>
                </a:lnTo>
                <a:lnTo>
                  <a:pt x="4603" y="371"/>
                </a:lnTo>
                <a:close/>
                <a:moveTo>
                  <a:pt x="4165" y="208"/>
                </a:moveTo>
                <a:lnTo>
                  <a:pt x="4165" y="208"/>
                </a:lnTo>
                <a:lnTo>
                  <a:pt x="4163" y="208"/>
                </a:lnTo>
                <a:lnTo>
                  <a:pt x="4161" y="210"/>
                </a:lnTo>
                <a:lnTo>
                  <a:pt x="4161" y="212"/>
                </a:lnTo>
                <a:lnTo>
                  <a:pt x="4163" y="212"/>
                </a:lnTo>
                <a:lnTo>
                  <a:pt x="4168" y="210"/>
                </a:lnTo>
                <a:lnTo>
                  <a:pt x="4168" y="210"/>
                </a:lnTo>
                <a:lnTo>
                  <a:pt x="4168" y="208"/>
                </a:lnTo>
                <a:lnTo>
                  <a:pt x="4165" y="208"/>
                </a:lnTo>
                <a:close/>
                <a:moveTo>
                  <a:pt x="4233" y="233"/>
                </a:moveTo>
                <a:lnTo>
                  <a:pt x="4235" y="233"/>
                </a:lnTo>
                <a:lnTo>
                  <a:pt x="4237" y="233"/>
                </a:lnTo>
                <a:lnTo>
                  <a:pt x="4239" y="235"/>
                </a:lnTo>
                <a:lnTo>
                  <a:pt x="4239" y="235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1"/>
                </a:lnTo>
                <a:lnTo>
                  <a:pt x="4237" y="231"/>
                </a:lnTo>
                <a:lnTo>
                  <a:pt x="4237" y="229"/>
                </a:lnTo>
                <a:lnTo>
                  <a:pt x="4235" y="231"/>
                </a:lnTo>
                <a:lnTo>
                  <a:pt x="4230" y="229"/>
                </a:lnTo>
                <a:lnTo>
                  <a:pt x="4230" y="229"/>
                </a:lnTo>
                <a:lnTo>
                  <a:pt x="4230" y="231"/>
                </a:lnTo>
                <a:lnTo>
                  <a:pt x="4233" y="233"/>
                </a:lnTo>
                <a:close/>
                <a:moveTo>
                  <a:pt x="4147" y="180"/>
                </a:moveTo>
                <a:lnTo>
                  <a:pt x="4151" y="180"/>
                </a:lnTo>
                <a:lnTo>
                  <a:pt x="4151" y="180"/>
                </a:lnTo>
                <a:lnTo>
                  <a:pt x="4153" y="180"/>
                </a:lnTo>
                <a:lnTo>
                  <a:pt x="4153" y="180"/>
                </a:lnTo>
                <a:lnTo>
                  <a:pt x="4153" y="178"/>
                </a:lnTo>
                <a:lnTo>
                  <a:pt x="4153" y="178"/>
                </a:lnTo>
                <a:lnTo>
                  <a:pt x="4153" y="178"/>
                </a:lnTo>
                <a:lnTo>
                  <a:pt x="4151" y="176"/>
                </a:lnTo>
                <a:lnTo>
                  <a:pt x="4149" y="178"/>
                </a:lnTo>
                <a:lnTo>
                  <a:pt x="4144" y="180"/>
                </a:lnTo>
                <a:lnTo>
                  <a:pt x="4144" y="180"/>
                </a:lnTo>
                <a:lnTo>
                  <a:pt x="4144" y="183"/>
                </a:lnTo>
                <a:lnTo>
                  <a:pt x="4147" y="180"/>
                </a:lnTo>
                <a:close/>
                <a:moveTo>
                  <a:pt x="4149" y="183"/>
                </a:moveTo>
                <a:lnTo>
                  <a:pt x="4157" y="185"/>
                </a:lnTo>
                <a:lnTo>
                  <a:pt x="4163" y="185"/>
                </a:lnTo>
                <a:lnTo>
                  <a:pt x="4165" y="187"/>
                </a:lnTo>
                <a:lnTo>
                  <a:pt x="4168" y="185"/>
                </a:lnTo>
                <a:lnTo>
                  <a:pt x="4168" y="185"/>
                </a:lnTo>
                <a:lnTo>
                  <a:pt x="4165" y="183"/>
                </a:lnTo>
                <a:lnTo>
                  <a:pt x="4165" y="183"/>
                </a:lnTo>
                <a:lnTo>
                  <a:pt x="4151" y="183"/>
                </a:lnTo>
                <a:lnTo>
                  <a:pt x="4149" y="183"/>
                </a:lnTo>
                <a:close/>
                <a:moveTo>
                  <a:pt x="3707" y="321"/>
                </a:moveTo>
                <a:lnTo>
                  <a:pt x="3707" y="321"/>
                </a:lnTo>
                <a:lnTo>
                  <a:pt x="3709" y="319"/>
                </a:lnTo>
                <a:lnTo>
                  <a:pt x="3709" y="319"/>
                </a:lnTo>
                <a:lnTo>
                  <a:pt x="3709" y="317"/>
                </a:lnTo>
                <a:lnTo>
                  <a:pt x="3702" y="319"/>
                </a:lnTo>
                <a:lnTo>
                  <a:pt x="3700" y="321"/>
                </a:lnTo>
                <a:lnTo>
                  <a:pt x="3698" y="321"/>
                </a:lnTo>
                <a:lnTo>
                  <a:pt x="3702" y="321"/>
                </a:lnTo>
                <a:lnTo>
                  <a:pt x="3707" y="321"/>
                </a:lnTo>
                <a:close/>
                <a:moveTo>
                  <a:pt x="4578" y="266"/>
                </a:moveTo>
                <a:lnTo>
                  <a:pt x="4578" y="264"/>
                </a:lnTo>
                <a:lnTo>
                  <a:pt x="4578" y="262"/>
                </a:lnTo>
                <a:lnTo>
                  <a:pt x="4578" y="262"/>
                </a:lnTo>
                <a:lnTo>
                  <a:pt x="4580" y="260"/>
                </a:lnTo>
                <a:lnTo>
                  <a:pt x="4580" y="260"/>
                </a:lnTo>
                <a:lnTo>
                  <a:pt x="4576" y="258"/>
                </a:lnTo>
                <a:lnTo>
                  <a:pt x="4576" y="256"/>
                </a:lnTo>
                <a:lnTo>
                  <a:pt x="4574" y="254"/>
                </a:lnTo>
                <a:lnTo>
                  <a:pt x="4574" y="252"/>
                </a:lnTo>
                <a:lnTo>
                  <a:pt x="4572" y="256"/>
                </a:lnTo>
                <a:lnTo>
                  <a:pt x="4572" y="256"/>
                </a:lnTo>
                <a:lnTo>
                  <a:pt x="4572" y="258"/>
                </a:lnTo>
                <a:lnTo>
                  <a:pt x="4572" y="260"/>
                </a:lnTo>
                <a:lnTo>
                  <a:pt x="4572" y="262"/>
                </a:lnTo>
                <a:lnTo>
                  <a:pt x="4570" y="264"/>
                </a:lnTo>
                <a:lnTo>
                  <a:pt x="4570" y="266"/>
                </a:lnTo>
                <a:lnTo>
                  <a:pt x="4574" y="266"/>
                </a:lnTo>
                <a:lnTo>
                  <a:pt x="4578" y="266"/>
                </a:lnTo>
                <a:close/>
                <a:moveTo>
                  <a:pt x="4411" y="310"/>
                </a:moveTo>
                <a:lnTo>
                  <a:pt x="4413" y="310"/>
                </a:lnTo>
                <a:lnTo>
                  <a:pt x="4413" y="308"/>
                </a:lnTo>
                <a:lnTo>
                  <a:pt x="4413" y="308"/>
                </a:lnTo>
                <a:lnTo>
                  <a:pt x="4413" y="308"/>
                </a:lnTo>
                <a:lnTo>
                  <a:pt x="4411" y="306"/>
                </a:lnTo>
                <a:lnTo>
                  <a:pt x="4409" y="308"/>
                </a:lnTo>
                <a:lnTo>
                  <a:pt x="4409" y="308"/>
                </a:lnTo>
                <a:lnTo>
                  <a:pt x="4409" y="308"/>
                </a:lnTo>
                <a:lnTo>
                  <a:pt x="4411" y="310"/>
                </a:lnTo>
                <a:close/>
                <a:moveTo>
                  <a:pt x="4346" y="331"/>
                </a:moveTo>
                <a:lnTo>
                  <a:pt x="4350" y="331"/>
                </a:lnTo>
                <a:lnTo>
                  <a:pt x="4350" y="331"/>
                </a:lnTo>
                <a:lnTo>
                  <a:pt x="4348" y="329"/>
                </a:lnTo>
                <a:lnTo>
                  <a:pt x="4346" y="329"/>
                </a:lnTo>
                <a:lnTo>
                  <a:pt x="4344" y="329"/>
                </a:lnTo>
                <a:lnTo>
                  <a:pt x="4341" y="329"/>
                </a:lnTo>
                <a:lnTo>
                  <a:pt x="4344" y="331"/>
                </a:lnTo>
                <a:lnTo>
                  <a:pt x="4346" y="331"/>
                </a:lnTo>
                <a:close/>
                <a:moveTo>
                  <a:pt x="1456" y="717"/>
                </a:moveTo>
                <a:lnTo>
                  <a:pt x="1456" y="717"/>
                </a:lnTo>
                <a:lnTo>
                  <a:pt x="1456" y="717"/>
                </a:lnTo>
                <a:lnTo>
                  <a:pt x="1456" y="717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3"/>
                </a:lnTo>
                <a:lnTo>
                  <a:pt x="1454" y="713"/>
                </a:lnTo>
                <a:lnTo>
                  <a:pt x="1454" y="715"/>
                </a:lnTo>
                <a:lnTo>
                  <a:pt x="1454" y="715"/>
                </a:lnTo>
                <a:lnTo>
                  <a:pt x="1456" y="715"/>
                </a:lnTo>
                <a:lnTo>
                  <a:pt x="1454" y="717"/>
                </a:lnTo>
                <a:lnTo>
                  <a:pt x="1456" y="717"/>
                </a:lnTo>
                <a:close/>
                <a:moveTo>
                  <a:pt x="3264" y="105"/>
                </a:moveTo>
                <a:lnTo>
                  <a:pt x="3269" y="107"/>
                </a:lnTo>
                <a:lnTo>
                  <a:pt x="3273" y="105"/>
                </a:lnTo>
                <a:lnTo>
                  <a:pt x="3275" y="107"/>
                </a:lnTo>
                <a:lnTo>
                  <a:pt x="3275" y="109"/>
                </a:lnTo>
                <a:lnTo>
                  <a:pt x="3277" y="109"/>
                </a:lnTo>
                <a:lnTo>
                  <a:pt x="3279" y="109"/>
                </a:lnTo>
                <a:lnTo>
                  <a:pt x="3281" y="109"/>
                </a:lnTo>
                <a:lnTo>
                  <a:pt x="3283" y="107"/>
                </a:lnTo>
                <a:lnTo>
                  <a:pt x="3283" y="105"/>
                </a:lnTo>
                <a:lnTo>
                  <a:pt x="3290" y="105"/>
                </a:lnTo>
                <a:lnTo>
                  <a:pt x="3292" y="105"/>
                </a:lnTo>
                <a:lnTo>
                  <a:pt x="3292" y="103"/>
                </a:lnTo>
                <a:lnTo>
                  <a:pt x="3294" y="105"/>
                </a:lnTo>
                <a:lnTo>
                  <a:pt x="3294" y="101"/>
                </a:lnTo>
                <a:lnTo>
                  <a:pt x="3296" y="101"/>
                </a:lnTo>
                <a:lnTo>
                  <a:pt x="3298" y="99"/>
                </a:lnTo>
                <a:lnTo>
                  <a:pt x="3298" y="99"/>
                </a:lnTo>
                <a:lnTo>
                  <a:pt x="3300" y="99"/>
                </a:lnTo>
                <a:lnTo>
                  <a:pt x="3304" y="103"/>
                </a:lnTo>
                <a:lnTo>
                  <a:pt x="3313" y="103"/>
                </a:lnTo>
                <a:lnTo>
                  <a:pt x="3313" y="103"/>
                </a:lnTo>
                <a:lnTo>
                  <a:pt x="3313" y="101"/>
                </a:lnTo>
                <a:lnTo>
                  <a:pt x="3311" y="99"/>
                </a:lnTo>
                <a:lnTo>
                  <a:pt x="3311" y="97"/>
                </a:lnTo>
                <a:lnTo>
                  <a:pt x="3308" y="97"/>
                </a:lnTo>
                <a:lnTo>
                  <a:pt x="3306" y="97"/>
                </a:lnTo>
                <a:lnTo>
                  <a:pt x="3302" y="97"/>
                </a:lnTo>
                <a:lnTo>
                  <a:pt x="3296" y="97"/>
                </a:lnTo>
                <a:lnTo>
                  <a:pt x="3294" y="97"/>
                </a:lnTo>
                <a:lnTo>
                  <a:pt x="3290" y="97"/>
                </a:lnTo>
                <a:lnTo>
                  <a:pt x="3285" y="99"/>
                </a:lnTo>
                <a:lnTo>
                  <a:pt x="3279" y="101"/>
                </a:lnTo>
                <a:lnTo>
                  <a:pt x="3262" y="103"/>
                </a:lnTo>
                <a:lnTo>
                  <a:pt x="3258" y="105"/>
                </a:lnTo>
                <a:lnTo>
                  <a:pt x="3262" y="105"/>
                </a:lnTo>
                <a:lnTo>
                  <a:pt x="3264" y="105"/>
                </a:lnTo>
                <a:close/>
                <a:moveTo>
                  <a:pt x="3319" y="107"/>
                </a:moveTo>
                <a:lnTo>
                  <a:pt x="3313" y="107"/>
                </a:lnTo>
                <a:lnTo>
                  <a:pt x="3311" y="105"/>
                </a:lnTo>
                <a:lnTo>
                  <a:pt x="3308" y="105"/>
                </a:lnTo>
                <a:lnTo>
                  <a:pt x="3308" y="105"/>
                </a:lnTo>
                <a:lnTo>
                  <a:pt x="3306" y="107"/>
                </a:lnTo>
                <a:lnTo>
                  <a:pt x="3302" y="107"/>
                </a:lnTo>
                <a:lnTo>
                  <a:pt x="3298" y="107"/>
                </a:lnTo>
                <a:lnTo>
                  <a:pt x="3294" y="109"/>
                </a:lnTo>
                <a:lnTo>
                  <a:pt x="3283" y="113"/>
                </a:lnTo>
                <a:lnTo>
                  <a:pt x="3285" y="115"/>
                </a:lnTo>
                <a:lnTo>
                  <a:pt x="3285" y="115"/>
                </a:lnTo>
                <a:lnTo>
                  <a:pt x="3288" y="118"/>
                </a:lnTo>
                <a:lnTo>
                  <a:pt x="3292" y="118"/>
                </a:lnTo>
                <a:lnTo>
                  <a:pt x="3294" y="118"/>
                </a:lnTo>
                <a:lnTo>
                  <a:pt x="3296" y="118"/>
                </a:lnTo>
                <a:lnTo>
                  <a:pt x="3298" y="115"/>
                </a:lnTo>
                <a:lnTo>
                  <a:pt x="3302" y="115"/>
                </a:lnTo>
                <a:lnTo>
                  <a:pt x="3302" y="118"/>
                </a:lnTo>
                <a:lnTo>
                  <a:pt x="3300" y="120"/>
                </a:lnTo>
                <a:lnTo>
                  <a:pt x="3298" y="120"/>
                </a:lnTo>
                <a:lnTo>
                  <a:pt x="3300" y="122"/>
                </a:lnTo>
                <a:lnTo>
                  <a:pt x="3302" y="122"/>
                </a:lnTo>
                <a:lnTo>
                  <a:pt x="3304" y="122"/>
                </a:lnTo>
                <a:lnTo>
                  <a:pt x="3304" y="120"/>
                </a:lnTo>
                <a:lnTo>
                  <a:pt x="3306" y="120"/>
                </a:lnTo>
                <a:lnTo>
                  <a:pt x="3308" y="122"/>
                </a:lnTo>
                <a:lnTo>
                  <a:pt x="3311" y="120"/>
                </a:lnTo>
                <a:lnTo>
                  <a:pt x="3311" y="120"/>
                </a:lnTo>
                <a:lnTo>
                  <a:pt x="3311" y="118"/>
                </a:lnTo>
                <a:lnTo>
                  <a:pt x="3311" y="118"/>
                </a:lnTo>
                <a:lnTo>
                  <a:pt x="3315" y="120"/>
                </a:lnTo>
                <a:lnTo>
                  <a:pt x="3317" y="120"/>
                </a:lnTo>
                <a:lnTo>
                  <a:pt x="3317" y="120"/>
                </a:lnTo>
                <a:lnTo>
                  <a:pt x="3317" y="118"/>
                </a:lnTo>
                <a:lnTo>
                  <a:pt x="3317" y="115"/>
                </a:lnTo>
                <a:lnTo>
                  <a:pt x="3317" y="115"/>
                </a:lnTo>
                <a:lnTo>
                  <a:pt x="3317" y="115"/>
                </a:lnTo>
                <a:lnTo>
                  <a:pt x="3313" y="115"/>
                </a:lnTo>
                <a:lnTo>
                  <a:pt x="3313" y="113"/>
                </a:lnTo>
                <a:lnTo>
                  <a:pt x="3315" y="113"/>
                </a:lnTo>
                <a:lnTo>
                  <a:pt x="3317" y="111"/>
                </a:lnTo>
                <a:lnTo>
                  <a:pt x="3325" y="111"/>
                </a:lnTo>
                <a:lnTo>
                  <a:pt x="3329" y="109"/>
                </a:lnTo>
                <a:lnTo>
                  <a:pt x="3329" y="109"/>
                </a:lnTo>
                <a:lnTo>
                  <a:pt x="3329" y="107"/>
                </a:lnTo>
                <a:lnTo>
                  <a:pt x="3336" y="107"/>
                </a:lnTo>
                <a:lnTo>
                  <a:pt x="3346" y="107"/>
                </a:lnTo>
                <a:lnTo>
                  <a:pt x="3348" y="105"/>
                </a:lnTo>
                <a:lnTo>
                  <a:pt x="3357" y="101"/>
                </a:lnTo>
                <a:lnTo>
                  <a:pt x="3355" y="99"/>
                </a:lnTo>
                <a:lnTo>
                  <a:pt x="3352" y="99"/>
                </a:lnTo>
                <a:lnTo>
                  <a:pt x="3346" y="95"/>
                </a:lnTo>
                <a:lnTo>
                  <a:pt x="3344" y="95"/>
                </a:lnTo>
                <a:lnTo>
                  <a:pt x="3338" y="95"/>
                </a:lnTo>
                <a:lnTo>
                  <a:pt x="3336" y="92"/>
                </a:lnTo>
                <a:lnTo>
                  <a:pt x="3334" y="95"/>
                </a:lnTo>
                <a:lnTo>
                  <a:pt x="3325" y="95"/>
                </a:lnTo>
                <a:lnTo>
                  <a:pt x="3321" y="97"/>
                </a:lnTo>
                <a:lnTo>
                  <a:pt x="3319" y="101"/>
                </a:lnTo>
                <a:lnTo>
                  <a:pt x="3321" y="103"/>
                </a:lnTo>
                <a:lnTo>
                  <a:pt x="3321" y="105"/>
                </a:lnTo>
                <a:lnTo>
                  <a:pt x="3319" y="107"/>
                </a:lnTo>
                <a:close/>
                <a:moveTo>
                  <a:pt x="3227" y="495"/>
                </a:moveTo>
                <a:lnTo>
                  <a:pt x="3227" y="495"/>
                </a:lnTo>
                <a:lnTo>
                  <a:pt x="3227" y="495"/>
                </a:lnTo>
                <a:lnTo>
                  <a:pt x="3225" y="493"/>
                </a:lnTo>
                <a:lnTo>
                  <a:pt x="3225" y="493"/>
                </a:lnTo>
                <a:lnTo>
                  <a:pt x="3223" y="493"/>
                </a:lnTo>
                <a:lnTo>
                  <a:pt x="3223" y="493"/>
                </a:lnTo>
                <a:lnTo>
                  <a:pt x="3223" y="495"/>
                </a:lnTo>
                <a:lnTo>
                  <a:pt x="3227" y="495"/>
                </a:lnTo>
                <a:close/>
                <a:moveTo>
                  <a:pt x="3078" y="120"/>
                </a:moveTo>
                <a:lnTo>
                  <a:pt x="3095" y="118"/>
                </a:lnTo>
                <a:lnTo>
                  <a:pt x="3095" y="118"/>
                </a:lnTo>
                <a:lnTo>
                  <a:pt x="3091" y="115"/>
                </a:lnTo>
                <a:lnTo>
                  <a:pt x="3086" y="118"/>
                </a:lnTo>
                <a:lnTo>
                  <a:pt x="3086" y="118"/>
                </a:lnTo>
                <a:lnTo>
                  <a:pt x="3063" y="120"/>
                </a:lnTo>
                <a:lnTo>
                  <a:pt x="3065" y="122"/>
                </a:lnTo>
                <a:lnTo>
                  <a:pt x="3078" y="120"/>
                </a:lnTo>
                <a:close/>
                <a:moveTo>
                  <a:pt x="3378" y="380"/>
                </a:moveTo>
                <a:lnTo>
                  <a:pt x="3378" y="380"/>
                </a:lnTo>
                <a:lnTo>
                  <a:pt x="3378" y="380"/>
                </a:lnTo>
                <a:lnTo>
                  <a:pt x="3378" y="380"/>
                </a:lnTo>
                <a:close/>
                <a:moveTo>
                  <a:pt x="3317" y="426"/>
                </a:moveTo>
                <a:lnTo>
                  <a:pt x="3315" y="426"/>
                </a:lnTo>
                <a:lnTo>
                  <a:pt x="3313" y="428"/>
                </a:lnTo>
                <a:lnTo>
                  <a:pt x="3308" y="430"/>
                </a:lnTo>
                <a:lnTo>
                  <a:pt x="3308" y="432"/>
                </a:lnTo>
                <a:lnTo>
                  <a:pt x="3306" y="434"/>
                </a:lnTo>
                <a:lnTo>
                  <a:pt x="3306" y="436"/>
                </a:lnTo>
                <a:lnTo>
                  <a:pt x="3306" y="436"/>
                </a:lnTo>
                <a:lnTo>
                  <a:pt x="3306" y="438"/>
                </a:lnTo>
                <a:lnTo>
                  <a:pt x="3308" y="440"/>
                </a:lnTo>
                <a:lnTo>
                  <a:pt x="3308" y="443"/>
                </a:lnTo>
                <a:lnTo>
                  <a:pt x="3313" y="445"/>
                </a:lnTo>
                <a:lnTo>
                  <a:pt x="3317" y="445"/>
                </a:lnTo>
                <a:lnTo>
                  <a:pt x="3321" y="445"/>
                </a:lnTo>
                <a:lnTo>
                  <a:pt x="3327" y="443"/>
                </a:lnTo>
                <a:lnTo>
                  <a:pt x="3329" y="438"/>
                </a:lnTo>
                <a:lnTo>
                  <a:pt x="3332" y="436"/>
                </a:lnTo>
                <a:lnTo>
                  <a:pt x="3334" y="434"/>
                </a:lnTo>
                <a:lnTo>
                  <a:pt x="3334" y="436"/>
                </a:lnTo>
                <a:lnTo>
                  <a:pt x="3334" y="438"/>
                </a:lnTo>
                <a:lnTo>
                  <a:pt x="3336" y="436"/>
                </a:lnTo>
                <a:lnTo>
                  <a:pt x="3336" y="436"/>
                </a:lnTo>
                <a:lnTo>
                  <a:pt x="3336" y="434"/>
                </a:lnTo>
                <a:lnTo>
                  <a:pt x="3334" y="432"/>
                </a:lnTo>
                <a:lnTo>
                  <a:pt x="3332" y="430"/>
                </a:lnTo>
                <a:lnTo>
                  <a:pt x="3321" y="426"/>
                </a:lnTo>
                <a:lnTo>
                  <a:pt x="3317" y="426"/>
                </a:lnTo>
                <a:close/>
                <a:moveTo>
                  <a:pt x="3021" y="159"/>
                </a:moveTo>
                <a:lnTo>
                  <a:pt x="3026" y="159"/>
                </a:lnTo>
                <a:lnTo>
                  <a:pt x="3032" y="162"/>
                </a:lnTo>
                <a:lnTo>
                  <a:pt x="3038" y="159"/>
                </a:lnTo>
                <a:lnTo>
                  <a:pt x="3038" y="159"/>
                </a:lnTo>
                <a:lnTo>
                  <a:pt x="3032" y="159"/>
                </a:lnTo>
                <a:lnTo>
                  <a:pt x="3028" y="159"/>
                </a:lnTo>
                <a:lnTo>
                  <a:pt x="3026" y="157"/>
                </a:lnTo>
                <a:lnTo>
                  <a:pt x="3021" y="157"/>
                </a:lnTo>
                <a:lnTo>
                  <a:pt x="3019" y="157"/>
                </a:lnTo>
                <a:lnTo>
                  <a:pt x="3019" y="159"/>
                </a:lnTo>
                <a:lnTo>
                  <a:pt x="3015" y="159"/>
                </a:lnTo>
                <a:lnTo>
                  <a:pt x="3011" y="162"/>
                </a:lnTo>
                <a:lnTo>
                  <a:pt x="3013" y="162"/>
                </a:lnTo>
                <a:lnTo>
                  <a:pt x="3021" y="159"/>
                </a:lnTo>
                <a:close/>
                <a:moveTo>
                  <a:pt x="3378" y="382"/>
                </a:moveTo>
                <a:lnTo>
                  <a:pt x="3378" y="382"/>
                </a:lnTo>
                <a:lnTo>
                  <a:pt x="3378" y="380"/>
                </a:lnTo>
                <a:lnTo>
                  <a:pt x="3378" y="380"/>
                </a:lnTo>
                <a:lnTo>
                  <a:pt x="3376" y="380"/>
                </a:lnTo>
                <a:lnTo>
                  <a:pt x="3373" y="378"/>
                </a:lnTo>
                <a:lnTo>
                  <a:pt x="3371" y="375"/>
                </a:lnTo>
                <a:lnTo>
                  <a:pt x="3371" y="375"/>
                </a:lnTo>
                <a:lnTo>
                  <a:pt x="3371" y="378"/>
                </a:lnTo>
                <a:lnTo>
                  <a:pt x="3371" y="378"/>
                </a:lnTo>
                <a:lnTo>
                  <a:pt x="3369" y="378"/>
                </a:lnTo>
                <a:lnTo>
                  <a:pt x="3369" y="378"/>
                </a:lnTo>
                <a:lnTo>
                  <a:pt x="3365" y="378"/>
                </a:lnTo>
                <a:lnTo>
                  <a:pt x="3365" y="378"/>
                </a:lnTo>
                <a:lnTo>
                  <a:pt x="3365" y="380"/>
                </a:lnTo>
                <a:lnTo>
                  <a:pt x="3365" y="380"/>
                </a:lnTo>
                <a:lnTo>
                  <a:pt x="3367" y="380"/>
                </a:lnTo>
                <a:lnTo>
                  <a:pt x="3369" y="380"/>
                </a:lnTo>
                <a:lnTo>
                  <a:pt x="3371" y="382"/>
                </a:lnTo>
                <a:lnTo>
                  <a:pt x="3373" y="384"/>
                </a:lnTo>
                <a:lnTo>
                  <a:pt x="3373" y="384"/>
                </a:lnTo>
                <a:lnTo>
                  <a:pt x="3376" y="386"/>
                </a:lnTo>
                <a:lnTo>
                  <a:pt x="3376" y="386"/>
                </a:lnTo>
                <a:lnTo>
                  <a:pt x="3376" y="388"/>
                </a:lnTo>
                <a:lnTo>
                  <a:pt x="3378" y="388"/>
                </a:lnTo>
                <a:lnTo>
                  <a:pt x="3378" y="386"/>
                </a:lnTo>
                <a:lnTo>
                  <a:pt x="3376" y="386"/>
                </a:lnTo>
                <a:lnTo>
                  <a:pt x="3376" y="386"/>
                </a:lnTo>
                <a:lnTo>
                  <a:pt x="3378" y="382"/>
                </a:lnTo>
                <a:close/>
                <a:moveTo>
                  <a:pt x="3334" y="122"/>
                </a:moveTo>
                <a:lnTo>
                  <a:pt x="3334" y="120"/>
                </a:lnTo>
                <a:lnTo>
                  <a:pt x="3336" y="118"/>
                </a:lnTo>
                <a:lnTo>
                  <a:pt x="3336" y="118"/>
                </a:lnTo>
                <a:lnTo>
                  <a:pt x="3336" y="118"/>
                </a:lnTo>
                <a:lnTo>
                  <a:pt x="3329" y="118"/>
                </a:lnTo>
                <a:lnTo>
                  <a:pt x="3325" y="120"/>
                </a:lnTo>
                <a:lnTo>
                  <a:pt x="3325" y="120"/>
                </a:lnTo>
                <a:lnTo>
                  <a:pt x="3332" y="122"/>
                </a:lnTo>
                <a:lnTo>
                  <a:pt x="3334" y="122"/>
                </a:lnTo>
                <a:close/>
                <a:moveTo>
                  <a:pt x="3348" y="126"/>
                </a:moveTo>
                <a:lnTo>
                  <a:pt x="3352" y="126"/>
                </a:lnTo>
                <a:lnTo>
                  <a:pt x="3352" y="126"/>
                </a:lnTo>
                <a:lnTo>
                  <a:pt x="3352" y="126"/>
                </a:lnTo>
                <a:lnTo>
                  <a:pt x="3350" y="126"/>
                </a:lnTo>
                <a:lnTo>
                  <a:pt x="3350" y="124"/>
                </a:lnTo>
                <a:lnTo>
                  <a:pt x="3350" y="124"/>
                </a:lnTo>
                <a:lnTo>
                  <a:pt x="3350" y="122"/>
                </a:lnTo>
                <a:lnTo>
                  <a:pt x="3346" y="122"/>
                </a:lnTo>
                <a:lnTo>
                  <a:pt x="3342" y="122"/>
                </a:lnTo>
                <a:lnTo>
                  <a:pt x="3340" y="124"/>
                </a:lnTo>
                <a:lnTo>
                  <a:pt x="3334" y="124"/>
                </a:lnTo>
                <a:lnTo>
                  <a:pt x="3338" y="126"/>
                </a:lnTo>
                <a:lnTo>
                  <a:pt x="3348" y="126"/>
                </a:lnTo>
                <a:close/>
                <a:moveTo>
                  <a:pt x="3338" y="88"/>
                </a:moveTo>
                <a:lnTo>
                  <a:pt x="3340" y="90"/>
                </a:lnTo>
                <a:lnTo>
                  <a:pt x="3342" y="90"/>
                </a:lnTo>
                <a:lnTo>
                  <a:pt x="3342" y="90"/>
                </a:lnTo>
                <a:lnTo>
                  <a:pt x="3344" y="88"/>
                </a:lnTo>
                <a:lnTo>
                  <a:pt x="3346" y="88"/>
                </a:lnTo>
                <a:lnTo>
                  <a:pt x="3344" y="86"/>
                </a:lnTo>
                <a:lnTo>
                  <a:pt x="3342" y="86"/>
                </a:lnTo>
                <a:lnTo>
                  <a:pt x="3340" y="86"/>
                </a:lnTo>
                <a:lnTo>
                  <a:pt x="3340" y="86"/>
                </a:lnTo>
                <a:lnTo>
                  <a:pt x="3340" y="86"/>
                </a:lnTo>
                <a:lnTo>
                  <a:pt x="3338" y="86"/>
                </a:lnTo>
                <a:lnTo>
                  <a:pt x="3338" y="86"/>
                </a:lnTo>
                <a:lnTo>
                  <a:pt x="3338" y="88"/>
                </a:lnTo>
                <a:lnTo>
                  <a:pt x="3338" y="88"/>
                </a:lnTo>
                <a:close/>
                <a:moveTo>
                  <a:pt x="2879" y="113"/>
                </a:moveTo>
                <a:lnTo>
                  <a:pt x="2877" y="113"/>
                </a:lnTo>
                <a:lnTo>
                  <a:pt x="2873" y="113"/>
                </a:lnTo>
                <a:lnTo>
                  <a:pt x="2871" y="113"/>
                </a:lnTo>
                <a:lnTo>
                  <a:pt x="2871" y="115"/>
                </a:lnTo>
                <a:lnTo>
                  <a:pt x="2877" y="115"/>
                </a:lnTo>
                <a:lnTo>
                  <a:pt x="2879" y="113"/>
                </a:lnTo>
                <a:close/>
                <a:moveTo>
                  <a:pt x="2942" y="398"/>
                </a:moveTo>
                <a:lnTo>
                  <a:pt x="2946" y="394"/>
                </a:lnTo>
                <a:lnTo>
                  <a:pt x="2946" y="394"/>
                </a:lnTo>
                <a:lnTo>
                  <a:pt x="2946" y="392"/>
                </a:lnTo>
                <a:lnTo>
                  <a:pt x="2948" y="392"/>
                </a:lnTo>
                <a:lnTo>
                  <a:pt x="2946" y="390"/>
                </a:lnTo>
                <a:lnTo>
                  <a:pt x="2946" y="392"/>
                </a:lnTo>
                <a:lnTo>
                  <a:pt x="2944" y="392"/>
                </a:lnTo>
                <a:lnTo>
                  <a:pt x="2940" y="394"/>
                </a:lnTo>
                <a:lnTo>
                  <a:pt x="2940" y="394"/>
                </a:lnTo>
                <a:lnTo>
                  <a:pt x="2936" y="394"/>
                </a:lnTo>
                <a:lnTo>
                  <a:pt x="2933" y="394"/>
                </a:lnTo>
                <a:lnTo>
                  <a:pt x="2931" y="396"/>
                </a:lnTo>
                <a:lnTo>
                  <a:pt x="2929" y="396"/>
                </a:lnTo>
                <a:lnTo>
                  <a:pt x="2929" y="396"/>
                </a:lnTo>
                <a:lnTo>
                  <a:pt x="2927" y="396"/>
                </a:lnTo>
                <a:lnTo>
                  <a:pt x="2927" y="396"/>
                </a:lnTo>
                <a:lnTo>
                  <a:pt x="2929" y="398"/>
                </a:lnTo>
                <a:lnTo>
                  <a:pt x="2931" y="401"/>
                </a:lnTo>
                <a:lnTo>
                  <a:pt x="2933" y="401"/>
                </a:lnTo>
                <a:lnTo>
                  <a:pt x="2936" y="401"/>
                </a:lnTo>
                <a:lnTo>
                  <a:pt x="2936" y="398"/>
                </a:lnTo>
                <a:lnTo>
                  <a:pt x="2936" y="398"/>
                </a:lnTo>
                <a:lnTo>
                  <a:pt x="2938" y="398"/>
                </a:lnTo>
                <a:lnTo>
                  <a:pt x="2940" y="398"/>
                </a:lnTo>
                <a:lnTo>
                  <a:pt x="2940" y="398"/>
                </a:lnTo>
                <a:lnTo>
                  <a:pt x="2942" y="398"/>
                </a:lnTo>
                <a:close/>
                <a:moveTo>
                  <a:pt x="2950" y="401"/>
                </a:moveTo>
                <a:lnTo>
                  <a:pt x="2950" y="401"/>
                </a:lnTo>
                <a:lnTo>
                  <a:pt x="2950" y="398"/>
                </a:lnTo>
                <a:lnTo>
                  <a:pt x="2950" y="398"/>
                </a:lnTo>
                <a:lnTo>
                  <a:pt x="2948" y="396"/>
                </a:lnTo>
                <a:lnTo>
                  <a:pt x="2944" y="401"/>
                </a:lnTo>
                <a:lnTo>
                  <a:pt x="2944" y="401"/>
                </a:lnTo>
                <a:lnTo>
                  <a:pt x="2942" y="401"/>
                </a:lnTo>
                <a:lnTo>
                  <a:pt x="2940" y="401"/>
                </a:lnTo>
                <a:lnTo>
                  <a:pt x="2940" y="403"/>
                </a:lnTo>
                <a:lnTo>
                  <a:pt x="2940" y="403"/>
                </a:lnTo>
                <a:lnTo>
                  <a:pt x="2942" y="405"/>
                </a:lnTo>
                <a:lnTo>
                  <a:pt x="2942" y="403"/>
                </a:lnTo>
                <a:lnTo>
                  <a:pt x="2942" y="403"/>
                </a:lnTo>
                <a:lnTo>
                  <a:pt x="2942" y="405"/>
                </a:lnTo>
                <a:lnTo>
                  <a:pt x="2944" y="405"/>
                </a:lnTo>
                <a:lnTo>
                  <a:pt x="2944" y="405"/>
                </a:lnTo>
                <a:lnTo>
                  <a:pt x="2946" y="405"/>
                </a:lnTo>
                <a:lnTo>
                  <a:pt x="2946" y="405"/>
                </a:lnTo>
                <a:lnTo>
                  <a:pt x="2948" y="403"/>
                </a:lnTo>
                <a:lnTo>
                  <a:pt x="2950" y="401"/>
                </a:lnTo>
                <a:close/>
                <a:moveTo>
                  <a:pt x="2906" y="407"/>
                </a:moveTo>
                <a:lnTo>
                  <a:pt x="2904" y="407"/>
                </a:lnTo>
                <a:lnTo>
                  <a:pt x="2904" y="409"/>
                </a:lnTo>
                <a:lnTo>
                  <a:pt x="2904" y="409"/>
                </a:lnTo>
                <a:lnTo>
                  <a:pt x="2904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8" y="411"/>
                </a:lnTo>
                <a:lnTo>
                  <a:pt x="2908" y="411"/>
                </a:lnTo>
                <a:lnTo>
                  <a:pt x="2908" y="407"/>
                </a:lnTo>
                <a:lnTo>
                  <a:pt x="2908" y="407"/>
                </a:lnTo>
                <a:lnTo>
                  <a:pt x="2906" y="407"/>
                </a:lnTo>
                <a:close/>
                <a:moveTo>
                  <a:pt x="2952" y="394"/>
                </a:moveTo>
                <a:lnTo>
                  <a:pt x="2952" y="394"/>
                </a:lnTo>
                <a:lnTo>
                  <a:pt x="2952" y="394"/>
                </a:lnTo>
                <a:lnTo>
                  <a:pt x="2950" y="394"/>
                </a:lnTo>
                <a:lnTo>
                  <a:pt x="2950" y="396"/>
                </a:lnTo>
                <a:lnTo>
                  <a:pt x="2950" y="396"/>
                </a:lnTo>
                <a:lnTo>
                  <a:pt x="2952" y="398"/>
                </a:lnTo>
                <a:lnTo>
                  <a:pt x="2952" y="398"/>
                </a:lnTo>
                <a:lnTo>
                  <a:pt x="2956" y="398"/>
                </a:lnTo>
                <a:lnTo>
                  <a:pt x="2956" y="396"/>
                </a:lnTo>
                <a:lnTo>
                  <a:pt x="2954" y="394"/>
                </a:lnTo>
                <a:lnTo>
                  <a:pt x="2952" y="394"/>
                </a:lnTo>
                <a:close/>
                <a:moveTo>
                  <a:pt x="2990" y="162"/>
                </a:moveTo>
                <a:lnTo>
                  <a:pt x="2990" y="164"/>
                </a:lnTo>
                <a:lnTo>
                  <a:pt x="2990" y="166"/>
                </a:lnTo>
                <a:lnTo>
                  <a:pt x="2994" y="168"/>
                </a:lnTo>
                <a:lnTo>
                  <a:pt x="2996" y="168"/>
                </a:lnTo>
                <a:lnTo>
                  <a:pt x="2998" y="166"/>
                </a:lnTo>
                <a:lnTo>
                  <a:pt x="2996" y="166"/>
                </a:lnTo>
                <a:lnTo>
                  <a:pt x="2992" y="162"/>
                </a:lnTo>
                <a:lnTo>
                  <a:pt x="2990" y="162"/>
                </a:lnTo>
                <a:close/>
                <a:moveTo>
                  <a:pt x="2873" y="122"/>
                </a:moveTo>
                <a:lnTo>
                  <a:pt x="2881" y="124"/>
                </a:lnTo>
                <a:lnTo>
                  <a:pt x="2879" y="124"/>
                </a:lnTo>
                <a:lnTo>
                  <a:pt x="2877" y="126"/>
                </a:lnTo>
                <a:lnTo>
                  <a:pt x="2873" y="126"/>
                </a:lnTo>
                <a:lnTo>
                  <a:pt x="2873" y="128"/>
                </a:lnTo>
                <a:lnTo>
                  <a:pt x="2873" y="128"/>
                </a:lnTo>
                <a:lnTo>
                  <a:pt x="2875" y="130"/>
                </a:lnTo>
                <a:lnTo>
                  <a:pt x="2879" y="132"/>
                </a:lnTo>
                <a:lnTo>
                  <a:pt x="2883" y="132"/>
                </a:lnTo>
                <a:lnTo>
                  <a:pt x="2889" y="132"/>
                </a:lnTo>
                <a:lnTo>
                  <a:pt x="2892" y="132"/>
                </a:lnTo>
                <a:lnTo>
                  <a:pt x="2896" y="132"/>
                </a:lnTo>
                <a:lnTo>
                  <a:pt x="2900" y="132"/>
                </a:lnTo>
                <a:lnTo>
                  <a:pt x="2904" y="132"/>
                </a:lnTo>
                <a:lnTo>
                  <a:pt x="2908" y="132"/>
                </a:lnTo>
                <a:lnTo>
                  <a:pt x="2908" y="134"/>
                </a:lnTo>
                <a:lnTo>
                  <a:pt x="2906" y="134"/>
                </a:lnTo>
                <a:lnTo>
                  <a:pt x="2904" y="136"/>
                </a:lnTo>
                <a:lnTo>
                  <a:pt x="2900" y="136"/>
                </a:lnTo>
                <a:lnTo>
                  <a:pt x="2898" y="136"/>
                </a:lnTo>
                <a:lnTo>
                  <a:pt x="2896" y="136"/>
                </a:lnTo>
                <a:lnTo>
                  <a:pt x="2894" y="136"/>
                </a:lnTo>
                <a:lnTo>
                  <a:pt x="2894" y="136"/>
                </a:lnTo>
                <a:lnTo>
                  <a:pt x="2896" y="139"/>
                </a:lnTo>
                <a:lnTo>
                  <a:pt x="2900" y="141"/>
                </a:lnTo>
                <a:lnTo>
                  <a:pt x="2904" y="141"/>
                </a:lnTo>
                <a:lnTo>
                  <a:pt x="2908" y="143"/>
                </a:lnTo>
                <a:lnTo>
                  <a:pt x="2908" y="143"/>
                </a:lnTo>
                <a:lnTo>
                  <a:pt x="2910" y="143"/>
                </a:lnTo>
                <a:lnTo>
                  <a:pt x="2925" y="145"/>
                </a:lnTo>
                <a:lnTo>
                  <a:pt x="2940" y="143"/>
                </a:lnTo>
                <a:lnTo>
                  <a:pt x="2936" y="147"/>
                </a:lnTo>
                <a:lnTo>
                  <a:pt x="2938" y="149"/>
                </a:lnTo>
                <a:lnTo>
                  <a:pt x="2940" y="149"/>
                </a:lnTo>
                <a:lnTo>
                  <a:pt x="2952" y="149"/>
                </a:lnTo>
                <a:lnTo>
                  <a:pt x="2954" y="151"/>
                </a:lnTo>
                <a:lnTo>
                  <a:pt x="2956" y="149"/>
                </a:lnTo>
                <a:lnTo>
                  <a:pt x="2959" y="149"/>
                </a:lnTo>
                <a:lnTo>
                  <a:pt x="2961" y="147"/>
                </a:lnTo>
                <a:lnTo>
                  <a:pt x="2967" y="145"/>
                </a:lnTo>
                <a:lnTo>
                  <a:pt x="2967" y="145"/>
                </a:lnTo>
                <a:lnTo>
                  <a:pt x="2971" y="145"/>
                </a:lnTo>
                <a:lnTo>
                  <a:pt x="2973" y="145"/>
                </a:lnTo>
                <a:lnTo>
                  <a:pt x="2980" y="143"/>
                </a:lnTo>
                <a:lnTo>
                  <a:pt x="2980" y="143"/>
                </a:lnTo>
                <a:lnTo>
                  <a:pt x="2984" y="139"/>
                </a:lnTo>
                <a:lnTo>
                  <a:pt x="2984" y="136"/>
                </a:lnTo>
                <a:lnTo>
                  <a:pt x="2988" y="134"/>
                </a:lnTo>
                <a:lnTo>
                  <a:pt x="3000" y="128"/>
                </a:lnTo>
                <a:lnTo>
                  <a:pt x="3003" y="128"/>
                </a:lnTo>
                <a:lnTo>
                  <a:pt x="3000" y="122"/>
                </a:lnTo>
                <a:lnTo>
                  <a:pt x="2998" y="120"/>
                </a:lnTo>
                <a:lnTo>
                  <a:pt x="2996" y="120"/>
                </a:lnTo>
                <a:lnTo>
                  <a:pt x="2990" y="118"/>
                </a:lnTo>
                <a:lnTo>
                  <a:pt x="2982" y="118"/>
                </a:lnTo>
                <a:lnTo>
                  <a:pt x="2982" y="118"/>
                </a:lnTo>
                <a:lnTo>
                  <a:pt x="2980" y="118"/>
                </a:lnTo>
                <a:lnTo>
                  <a:pt x="2977" y="115"/>
                </a:lnTo>
                <a:lnTo>
                  <a:pt x="2969" y="115"/>
                </a:lnTo>
                <a:lnTo>
                  <a:pt x="2967" y="113"/>
                </a:lnTo>
                <a:lnTo>
                  <a:pt x="2967" y="113"/>
                </a:lnTo>
                <a:lnTo>
                  <a:pt x="2965" y="115"/>
                </a:lnTo>
                <a:lnTo>
                  <a:pt x="2963" y="115"/>
                </a:lnTo>
                <a:lnTo>
                  <a:pt x="2961" y="113"/>
                </a:lnTo>
                <a:lnTo>
                  <a:pt x="2961" y="111"/>
                </a:lnTo>
                <a:lnTo>
                  <a:pt x="2959" y="113"/>
                </a:lnTo>
                <a:lnTo>
                  <a:pt x="2959" y="113"/>
                </a:lnTo>
                <a:lnTo>
                  <a:pt x="2956" y="115"/>
                </a:lnTo>
                <a:lnTo>
                  <a:pt x="2954" y="113"/>
                </a:lnTo>
                <a:lnTo>
                  <a:pt x="2952" y="115"/>
                </a:lnTo>
                <a:lnTo>
                  <a:pt x="2950" y="118"/>
                </a:lnTo>
                <a:lnTo>
                  <a:pt x="2946" y="118"/>
                </a:lnTo>
                <a:lnTo>
                  <a:pt x="2942" y="118"/>
                </a:lnTo>
                <a:lnTo>
                  <a:pt x="2944" y="113"/>
                </a:lnTo>
                <a:lnTo>
                  <a:pt x="2944" y="111"/>
                </a:lnTo>
                <a:lnTo>
                  <a:pt x="2946" y="109"/>
                </a:lnTo>
                <a:lnTo>
                  <a:pt x="2944" y="109"/>
                </a:lnTo>
                <a:lnTo>
                  <a:pt x="2942" y="109"/>
                </a:lnTo>
                <a:lnTo>
                  <a:pt x="2940" y="109"/>
                </a:lnTo>
                <a:lnTo>
                  <a:pt x="2938" y="109"/>
                </a:lnTo>
                <a:lnTo>
                  <a:pt x="2936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3"/>
                </a:lnTo>
                <a:lnTo>
                  <a:pt x="2933" y="118"/>
                </a:lnTo>
                <a:lnTo>
                  <a:pt x="2931" y="122"/>
                </a:lnTo>
                <a:lnTo>
                  <a:pt x="2931" y="122"/>
                </a:lnTo>
                <a:lnTo>
                  <a:pt x="2929" y="122"/>
                </a:lnTo>
                <a:lnTo>
                  <a:pt x="2925" y="120"/>
                </a:lnTo>
                <a:lnTo>
                  <a:pt x="2923" y="120"/>
                </a:lnTo>
                <a:lnTo>
                  <a:pt x="2923" y="120"/>
                </a:lnTo>
                <a:lnTo>
                  <a:pt x="2921" y="118"/>
                </a:lnTo>
                <a:lnTo>
                  <a:pt x="2921" y="115"/>
                </a:lnTo>
                <a:lnTo>
                  <a:pt x="2912" y="115"/>
                </a:lnTo>
                <a:lnTo>
                  <a:pt x="2910" y="115"/>
                </a:lnTo>
                <a:lnTo>
                  <a:pt x="2908" y="113"/>
                </a:lnTo>
                <a:lnTo>
                  <a:pt x="2904" y="111"/>
                </a:lnTo>
                <a:lnTo>
                  <a:pt x="2902" y="111"/>
                </a:lnTo>
                <a:lnTo>
                  <a:pt x="2900" y="109"/>
                </a:lnTo>
                <a:lnTo>
                  <a:pt x="2896" y="109"/>
                </a:lnTo>
                <a:lnTo>
                  <a:pt x="2894" y="109"/>
                </a:lnTo>
                <a:lnTo>
                  <a:pt x="2892" y="109"/>
                </a:lnTo>
                <a:lnTo>
                  <a:pt x="2894" y="111"/>
                </a:lnTo>
                <a:lnTo>
                  <a:pt x="2894" y="113"/>
                </a:lnTo>
                <a:lnTo>
                  <a:pt x="2896" y="113"/>
                </a:lnTo>
                <a:lnTo>
                  <a:pt x="2894" y="115"/>
                </a:lnTo>
                <a:lnTo>
                  <a:pt x="2894" y="118"/>
                </a:lnTo>
                <a:lnTo>
                  <a:pt x="2892" y="115"/>
                </a:lnTo>
                <a:lnTo>
                  <a:pt x="2887" y="113"/>
                </a:lnTo>
                <a:lnTo>
                  <a:pt x="2887" y="113"/>
                </a:lnTo>
                <a:lnTo>
                  <a:pt x="2885" y="113"/>
                </a:lnTo>
                <a:lnTo>
                  <a:pt x="2885" y="113"/>
                </a:lnTo>
                <a:lnTo>
                  <a:pt x="2885" y="115"/>
                </a:lnTo>
                <a:lnTo>
                  <a:pt x="2887" y="118"/>
                </a:lnTo>
                <a:lnTo>
                  <a:pt x="2892" y="120"/>
                </a:lnTo>
                <a:lnTo>
                  <a:pt x="2887" y="120"/>
                </a:lnTo>
                <a:lnTo>
                  <a:pt x="2885" y="120"/>
                </a:lnTo>
                <a:lnTo>
                  <a:pt x="2883" y="118"/>
                </a:lnTo>
                <a:lnTo>
                  <a:pt x="2879" y="118"/>
                </a:lnTo>
                <a:lnTo>
                  <a:pt x="2871" y="118"/>
                </a:lnTo>
                <a:lnTo>
                  <a:pt x="2866" y="120"/>
                </a:lnTo>
                <a:lnTo>
                  <a:pt x="2871" y="122"/>
                </a:lnTo>
                <a:lnTo>
                  <a:pt x="2873" y="122"/>
                </a:lnTo>
                <a:close/>
                <a:moveTo>
                  <a:pt x="2969" y="195"/>
                </a:moveTo>
                <a:lnTo>
                  <a:pt x="2963" y="193"/>
                </a:lnTo>
                <a:lnTo>
                  <a:pt x="2959" y="191"/>
                </a:lnTo>
                <a:lnTo>
                  <a:pt x="2954" y="193"/>
                </a:lnTo>
                <a:lnTo>
                  <a:pt x="2950" y="191"/>
                </a:lnTo>
                <a:lnTo>
                  <a:pt x="2946" y="189"/>
                </a:lnTo>
                <a:lnTo>
                  <a:pt x="2942" y="189"/>
                </a:lnTo>
                <a:lnTo>
                  <a:pt x="2944" y="185"/>
                </a:lnTo>
                <a:lnTo>
                  <a:pt x="2946" y="185"/>
                </a:lnTo>
                <a:lnTo>
                  <a:pt x="2948" y="183"/>
                </a:lnTo>
                <a:lnTo>
                  <a:pt x="2946" y="183"/>
                </a:lnTo>
                <a:lnTo>
                  <a:pt x="2942" y="180"/>
                </a:lnTo>
                <a:lnTo>
                  <a:pt x="2940" y="180"/>
                </a:lnTo>
                <a:lnTo>
                  <a:pt x="2938" y="180"/>
                </a:lnTo>
                <a:lnTo>
                  <a:pt x="2933" y="180"/>
                </a:lnTo>
                <a:lnTo>
                  <a:pt x="2931" y="180"/>
                </a:lnTo>
                <a:lnTo>
                  <a:pt x="2929" y="174"/>
                </a:lnTo>
                <a:lnTo>
                  <a:pt x="2927" y="170"/>
                </a:lnTo>
                <a:lnTo>
                  <a:pt x="2923" y="170"/>
                </a:lnTo>
                <a:lnTo>
                  <a:pt x="2921" y="170"/>
                </a:lnTo>
                <a:lnTo>
                  <a:pt x="2919" y="170"/>
                </a:lnTo>
                <a:lnTo>
                  <a:pt x="2912" y="170"/>
                </a:lnTo>
                <a:lnTo>
                  <a:pt x="2902" y="172"/>
                </a:lnTo>
                <a:lnTo>
                  <a:pt x="2900" y="172"/>
                </a:lnTo>
                <a:lnTo>
                  <a:pt x="2902" y="174"/>
                </a:lnTo>
                <a:lnTo>
                  <a:pt x="2906" y="174"/>
                </a:lnTo>
                <a:lnTo>
                  <a:pt x="2904" y="178"/>
                </a:lnTo>
                <a:lnTo>
                  <a:pt x="2908" y="180"/>
                </a:lnTo>
                <a:lnTo>
                  <a:pt x="2910" y="183"/>
                </a:lnTo>
                <a:lnTo>
                  <a:pt x="2912" y="187"/>
                </a:lnTo>
                <a:lnTo>
                  <a:pt x="2915" y="187"/>
                </a:lnTo>
                <a:lnTo>
                  <a:pt x="2921" y="191"/>
                </a:lnTo>
                <a:lnTo>
                  <a:pt x="2921" y="191"/>
                </a:lnTo>
                <a:lnTo>
                  <a:pt x="2919" y="193"/>
                </a:lnTo>
                <a:lnTo>
                  <a:pt x="2917" y="195"/>
                </a:lnTo>
                <a:lnTo>
                  <a:pt x="2915" y="197"/>
                </a:lnTo>
                <a:lnTo>
                  <a:pt x="2915" y="199"/>
                </a:lnTo>
                <a:lnTo>
                  <a:pt x="2910" y="201"/>
                </a:lnTo>
                <a:lnTo>
                  <a:pt x="2910" y="204"/>
                </a:lnTo>
                <a:lnTo>
                  <a:pt x="2912" y="206"/>
                </a:lnTo>
                <a:lnTo>
                  <a:pt x="2925" y="204"/>
                </a:lnTo>
                <a:lnTo>
                  <a:pt x="2927" y="204"/>
                </a:lnTo>
                <a:lnTo>
                  <a:pt x="2929" y="201"/>
                </a:lnTo>
                <a:lnTo>
                  <a:pt x="2931" y="201"/>
                </a:lnTo>
                <a:lnTo>
                  <a:pt x="2933" y="201"/>
                </a:lnTo>
                <a:lnTo>
                  <a:pt x="2936" y="201"/>
                </a:lnTo>
                <a:lnTo>
                  <a:pt x="2936" y="201"/>
                </a:lnTo>
                <a:lnTo>
                  <a:pt x="2938" y="201"/>
                </a:lnTo>
                <a:lnTo>
                  <a:pt x="2936" y="204"/>
                </a:lnTo>
                <a:lnTo>
                  <a:pt x="2933" y="206"/>
                </a:lnTo>
                <a:lnTo>
                  <a:pt x="2933" y="208"/>
                </a:lnTo>
                <a:lnTo>
                  <a:pt x="2933" y="208"/>
                </a:lnTo>
                <a:lnTo>
                  <a:pt x="2933" y="210"/>
                </a:lnTo>
                <a:lnTo>
                  <a:pt x="2933" y="210"/>
                </a:lnTo>
                <a:lnTo>
                  <a:pt x="2938" y="210"/>
                </a:lnTo>
                <a:lnTo>
                  <a:pt x="2940" y="210"/>
                </a:lnTo>
                <a:lnTo>
                  <a:pt x="2942" y="208"/>
                </a:lnTo>
                <a:lnTo>
                  <a:pt x="2942" y="208"/>
                </a:lnTo>
                <a:lnTo>
                  <a:pt x="2946" y="208"/>
                </a:lnTo>
                <a:lnTo>
                  <a:pt x="2948" y="206"/>
                </a:lnTo>
                <a:lnTo>
                  <a:pt x="2952" y="204"/>
                </a:lnTo>
                <a:lnTo>
                  <a:pt x="2952" y="204"/>
                </a:lnTo>
                <a:lnTo>
                  <a:pt x="2954" y="201"/>
                </a:lnTo>
                <a:lnTo>
                  <a:pt x="2956" y="199"/>
                </a:lnTo>
                <a:lnTo>
                  <a:pt x="2956" y="199"/>
                </a:lnTo>
                <a:lnTo>
                  <a:pt x="2969" y="195"/>
                </a:lnTo>
                <a:close/>
                <a:moveTo>
                  <a:pt x="2982" y="384"/>
                </a:moveTo>
                <a:lnTo>
                  <a:pt x="2977" y="384"/>
                </a:lnTo>
                <a:lnTo>
                  <a:pt x="2975" y="384"/>
                </a:lnTo>
                <a:lnTo>
                  <a:pt x="2975" y="386"/>
                </a:lnTo>
                <a:lnTo>
                  <a:pt x="2975" y="386"/>
                </a:lnTo>
                <a:lnTo>
                  <a:pt x="2977" y="386"/>
                </a:lnTo>
                <a:lnTo>
                  <a:pt x="2977" y="388"/>
                </a:lnTo>
                <a:lnTo>
                  <a:pt x="2982" y="388"/>
                </a:lnTo>
                <a:lnTo>
                  <a:pt x="2982" y="388"/>
                </a:lnTo>
                <a:lnTo>
                  <a:pt x="2984" y="388"/>
                </a:lnTo>
                <a:lnTo>
                  <a:pt x="2986" y="388"/>
                </a:lnTo>
                <a:lnTo>
                  <a:pt x="2986" y="386"/>
                </a:lnTo>
                <a:lnTo>
                  <a:pt x="2986" y="386"/>
                </a:lnTo>
                <a:lnTo>
                  <a:pt x="2984" y="384"/>
                </a:lnTo>
                <a:lnTo>
                  <a:pt x="2982" y="384"/>
                </a:lnTo>
                <a:close/>
                <a:moveTo>
                  <a:pt x="3396" y="109"/>
                </a:moveTo>
                <a:lnTo>
                  <a:pt x="3396" y="107"/>
                </a:lnTo>
                <a:lnTo>
                  <a:pt x="3396" y="107"/>
                </a:lnTo>
                <a:lnTo>
                  <a:pt x="3392" y="105"/>
                </a:lnTo>
                <a:lnTo>
                  <a:pt x="3392" y="105"/>
                </a:lnTo>
                <a:lnTo>
                  <a:pt x="3388" y="105"/>
                </a:lnTo>
                <a:lnTo>
                  <a:pt x="3388" y="105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9"/>
                </a:lnTo>
                <a:lnTo>
                  <a:pt x="3394" y="111"/>
                </a:lnTo>
                <a:lnTo>
                  <a:pt x="3396" y="109"/>
                </a:lnTo>
                <a:close/>
                <a:moveTo>
                  <a:pt x="3415" y="120"/>
                </a:moveTo>
                <a:lnTo>
                  <a:pt x="3415" y="122"/>
                </a:lnTo>
                <a:lnTo>
                  <a:pt x="3422" y="122"/>
                </a:lnTo>
                <a:lnTo>
                  <a:pt x="3434" y="122"/>
                </a:lnTo>
                <a:lnTo>
                  <a:pt x="3434" y="122"/>
                </a:lnTo>
                <a:lnTo>
                  <a:pt x="3434" y="120"/>
                </a:lnTo>
                <a:lnTo>
                  <a:pt x="3434" y="118"/>
                </a:lnTo>
                <a:lnTo>
                  <a:pt x="3434" y="113"/>
                </a:lnTo>
                <a:lnTo>
                  <a:pt x="3434" y="113"/>
                </a:lnTo>
                <a:lnTo>
                  <a:pt x="3432" y="111"/>
                </a:lnTo>
                <a:lnTo>
                  <a:pt x="3430" y="111"/>
                </a:lnTo>
                <a:lnTo>
                  <a:pt x="3428" y="113"/>
                </a:lnTo>
                <a:lnTo>
                  <a:pt x="3420" y="113"/>
                </a:lnTo>
                <a:lnTo>
                  <a:pt x="3420" y="113"/>
                </a:lnTo>
                <a:lnTo>
                  <a:pt x="3420" y="118"/>
                </a:lnTo>
                <a:lnTo>
                  <a:pt x="3417" y="120"/>
                </a:lnTo>
                <a:lnTo>
                  <a:pt x="3415" y="120"/>
                </a:lnTo>
                <a:close/>
                <a:moveTo>
                  <a:pt x="3451" y="88"/>
                </a:moveTo>
                <a:lnTo>
                  <a:pt x="3449" y="86"/>
                </a:lnTo>
                <a:lnTo>
                  <a:pt x="3449" y="86"/>
                </a:lnTo>
                <a:lnTo>
                  <a:pt x="3443" y="90"/>
                </a:lnTo>
                <a:lnTo>
                  <a:pt x="3438" y="90"/>
                </a:lnTo>
                <a:lnTo>
                  <a:pt x="3436" y="90"/>
                </a:lnTo>
                <a:lnTo>
                  <a:pt x="3438" y="95"/>
                </a:lnTo>
                <a:lnTo>
                  <a:pt x="3445" y="95"/>
                </a:lnTo>
                <a:lnTo>
                  <a:pt x="3447" y="99"/>
                </a:lnTo>
                <a:lnTo>
                  <a:pt x="3453" y="99"/>
                </a:lnTo>
                <a:lnTo>
                  <a:pt x="3457" y="99"/>
                </a:lnTo>
                <a:lnTo>
                  <a:pt x="3461" y="99"/>
                </a:lnTo>
                <a:lnTo>
                  <a:pt x="3461" y="97"/>
                </a:lnTo>
                <a:lnTo>
                  <a:pt x="3461" y="95"/>
                </a:lnTo>
                <a:lnTo>
                  <a:pt x="3459" y="92"/>
                </a:lnTo>
                <a:lnTo>
                  <a:pt x="3459" y="90"/>
                </a:lnTo>
                <a:lnTo>
                  <a:pt x="3457" y="90"/>
                </a:lnTo>
                <a:lnTo>
                  <a:pt x="3455" y="88"/>
                </a:lnTo>
                <a:lnTo>
                  <a:pt x="3451" y="88"/>
                </a:lnTo>
                <a:close/>
                <a:moveTo>
                  <a:pt x="3464" y="82"/>
                </a:moveTo>
                <a:lnTo>
                  <a:pt x="3468" y="80"/>
                </a:lnTo>
                <a:lnTo>
                  <a:pt x="3468" y="80"/>
                </a:lnTo>
                <a:lnTo>
                  <a:pt x="3466" y="78"/>
                </a:lnTo>
                <a:lnTo>
                  <a:pt x="3464" y="78"/>
                </a:lnTo>
                <a:lnTo>
                  <a:pt x="3461" y="78"/>
                </a:lnTo>
                <a:lnTo>
                  <a:pt x="3457" y="78"/>
                </a:lnTo>
                <a:lnTo>
                  <a:pt x="3457" y="80"/>
                </a:lnTo>
                <a:lnTo>
                  <a:pt x="3459" y="80"/>
                </a:lnTo>
                <a:lnTo>
                  <a:pt x="3464" y="82"/>
                </a:lnTo>
                <a:close/>
                <a:moveTo>
                  <a:pt x="3407" y="118"/>
                </a:moveTo>
                <a:lnTo>
                  <a:pt x="3411" y="115"/>
                </a:lnTo>
                <a:lnTo>
                  <a:pt x="3411" y="113"/>
                </a:lnTo>
                <a:lnTo>
                  <a:pt x="3409" y="113"/>
                </a:lnTo>
                <a:lnTo>
                  <a:pt x="3407" y="113"/>
                </a:lnTo>
                <a:lnTo>
                  <a:pt x="3405" y="113"/>
                </a:lnTo>
                <a:lnTo>
                  <a:pt x="3405" y="115"/>
                </a:lnTo>
                <a:lnTo>
                  <a:pt x="3405" y="118"/>
                </a:lnTo>
                <a:lnTo>
                  <a:pt x="3407" y="118"/>
                </a:lnTo>
                <a:close/>
                <a:moveTo>
                  <a:pt x="3434" y="107"/>
                </a:moveTo>
                <a:lnTo>
                  <a:pt x="3434" y="109"/>
                </a:lnTo>
                <a:lnTo>
                  <a:pt x="3434" y="109"/>
                </a:lnTo>
                <a:lnTo>
                  <a:pt x="3436" y="111"/>
                </a:lnTo>
                <a:lnTo>
                  <a:pt x="3436" y="111"/>
                </a:lnTo>
                <a:lnTo>
                  <a:pt x="3436" y="113"/>
                </a:lnTo>
                <a:lnTo>
                  <a:pt x="3438" y="118"/>
                </a:lnTo>
                <a:lnTo>
                  <a:pt x="3438" y="120"/>
                </a:lnTo>
                <a:lnTo>
                  <a:pt x="3438" y="120"/>
                </a:lnTo>
                <a:lnTo>
                  <a:pt x="3445" y="122"/>
                </a:lnTo>
                <a:lnTo>
                  <a:pt x="3447" y="120"/>
                </a:lnTo>
                <a:lnTo>
                  <a:pt x="3451" y="118"/>
                </a:lnTo>
                <a:lnTo>
                  <a:pt x="3451" y="118"/>
                </a:lnTo>
                <a:lnTo>
                  <a:pt x="3453" y="115"/>
                </a:lnTo>
                <a:lnTo>
                  <a:pt x="3453" y="113"/>
                </a:lnTo>
                <a:lnTo>
                  <a:pt x="3453" y="113"/>
                </a:lnTo>
                <a:lnTo>
                  <a:pt x="3466" y="113"/>
                </a:lnTo>
                <a:lnTo>
                  <a:pt x="3464" y="111"/>
                </a:lnTo>
                <a:lnTo>
                  <a:pt x="3461" y="111"/>
                </a:lnTo>
                <a:lnTo>
                  <a:pt x="3455" y="109"/>
                </a:lnTo>
                <a:lnTo>
                  <a:pt x="3440" y="109"/>
                </a:lnTo>
                <a:lnTo>
                  <a:pt x="3434" y="107"/>
                </a:lnTo>
                <a:close/>
                <a:moveTo>
                  <a:pt x="3472" y="419"/>
                </a:moveTo>
                <a:lnTo>
                  <a:pt x="3472" y="419"/>
                </a:lnTo>
                <a:lnTo>
                  <a:pt x="3474" y="422"/>
                </a:lnTo>
                <a:lnTo>
                  <a:pt x="3476" y="422"/>
                </a:lnTo>
                <a:lnTo>
                  <a:pt x="3478" y="419"/>
                </a:lnTo>
                <a:lnTo>
                  <a:pt x="3480" y="422"/>
                </a:lnTo>
                <a:lnTo>
                  <a:pt x="3482" y="419"/>
                </a:lnTo>
                <a:lnTo>
                  <a:pt x="3482" y="419"/>
                </a:lnTo>
                <a:lnTo>
                  <a:pt x="3484" y="417"/>
                </a:lnTo>
                <a:lnTo>
                  <a:pt x="3484" y="415"/>
                </a:lnTo>
                <a:lnTo>
                  <a:pt x="3484" y="415"/>
                </a:lnTo>
                <a:lnTo>
                  <a:pt x="3482" y="413"/>
                </a:lnTo>
                <a:lnTo>
                  <a:pt x="3480" y="413"/>
                </a:lnTo>
                <a:lnTo>
                  <a:pt x="3476" y="411"/>
                </a:lnTo>
                <a:lnTo>
                  <a:pt x="3472" y="407"/>
                </a:lnTo>
                <a:lnTo>
                  <a:pt x="3470" y="407"/>
                </a:lnTo>
                <a:lnTo>
                  <a:pt x="3468" y="405"/>
                </a:lnTo>
                <a:lnTo>
                  <a:pt x="3468" y="403"/>
                </a:lnTo>
                <a:lnTo>
                  <a:pt x="3464" y="401"/>
                </a:lnTo>
                <a:lnTo>
                  <a:pt x="3464" y="401"/>
                </a:lnTo>
                <a:lnTo>
                  <a:pt x="3464" y="401"/>
                </a:lnTo>
                <a:lnTo>
                  <a:pt x="3459" y="403"/>
                </a:lnTo>
                <a:lnTo>
                  <a:pt x="3457" y="403"/>
                </a:lnTo>
                <a:lnTo>
                  <a:pt x="3457" y="405"/>
                </a:lnTo>
                <a:lnTo>
                  <a:pt x="3455" y="405"/>
                </a:lnTo>
                <a:lnTo>
                  <a:pt x="3455" y="407"/>
                </a:lnTo>
                <a:lnTo>
                  <a:pt x="3455" y="409"/>
                </a:lnTo>
                <a:lnTo>
                  <a:pt x="3457" y="409"/>
                </a:lnTo>
                <a:lnTo>
                  <a:pt x="3457" y="411"/>
                </a:lnTo>
                <a:lnTo>
                  <a:pt x="3457" y="411"/>
                </a:lnTo>
                <a:lnTo>
                  <a:pt x="3461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6" y="415"/>
                </a:lnTo>
                <a:lnTo>
                  <a:pt x="3468" y="415"/>
                </a:lnTo>
                <a:lnTo>
                  <a:pt x="3470" y="415"/>
                </a:lnTo>
                <a:lnTo>
                  <a:pt x="3470" y="417"/>
                </a:lnTo>
                <a:lnTo>
                  <a:pt x="3470" y="419"/>
                </a:lnTo>
                <a:lnTo>
                  <a:pt x="3472" y="419"/>
                </a:lnTo>
                <a:close/>
                <a:moveTo>
                  <a:pt x="3623" y="331"/>
                </a:moveTo>
                <a:lnTo>
                  <a:pt x="3627" y="331"/>
                </a:lnTo>
                <a:lnTo>
                  <a:pt x="3627" y="331"/>
                </a:lnTo>
                <a:lnTo>
                  <a:pt x="3631" y="331"/>
                </a:lnTo>
                <a:lnTo>
                  <a:pt x="3635" y="329"/>
                </a:lnTo>
                <a:lnTo>
                  <a:pt x="3642" y="329"/>
                </a:lnTo>
                <a:lnTo>
                  <a:pt x="3646" y="329"/>
                </a:lnTo>
                <a:lnTo>
                  <a:pt x="3646" y="327"/>
                </a:lnTo>
                <a:lnTo>
                  <a:pt x="3646" y="325"/>
                </a:lnTo>
                <a:lnTo>
                  <a:pt x="3644" y="323"/>
                </a:lnTo>
                <a:lnTo>
                  <a:pt x="3642" y="323"/>
                </a:lnTo>
                <a:lnTo>
                  <a:pt x="3640" y="321"/>
                </a:lnTo>
                <a:lnTo>
                  <a:pt x="3637" y="321"/>
                </a:lnTo>
                <a:lnTo>
                  <a:pt x="3637" y="319"/>
                </a:lnTo>
                <a:lnTo>
                  <a:pt x="3635" y="319"/>
                </a:lnTo>
                <a:lnTo>
                  <a:pt x="3627" y="321"/>
                </a:lnTo>
                <a:lnTo>
                  <a:pt x="3625" y="321"/>
                </a:lnTo>
                <a:lnTo>
                  <a:pt x="3623" y="323"/>
                </a:lnTo>
                <a:lnTo>
                  <a:pt x="3623" y="327"/>
                </a:lnTo>
                <a:lnTo>
                  <a:pt x="3621" y="329"/>
                </a:lnTo>
                <a:lnTo>
                  <a:pt x="3621" y="329"/>
                </a:lnTo>
                <a:lnTo>
                  <a:pt x="3621" y="331"/>
                </a:lnTo>
                <a:lnTo>
                  <a:pt x="3623" y="331"/>
                </a:lnTo>
                <a:lnTo>
                  <a:pt x="3623" y="331"/>
                </a:lnTo>
                <a:close/>
                <a:moveTo>
                  <a:pt x="3552" y="233"/>
                </a:moveTo>
                <a:lnTo>
                  <a:pt x="3549" y="233"/>
                </a:lnTo>
                <a:lnTo>
                  <a:pt x="3549" y="233"/>
                </a:lnTo>
                <a:lnTo>
                  <a:pt x="3545" y="235"/>
                </a:lnTo>
                <a:lnTo>
                  <a:pt x="3541" y="237"/>
                </a:lnTo>
                <a:lnTo>
                  <a:pt x="3528" y="239"/>
                </a:lnTo>
                <a:lnTo>
                  <a:pt x="3520" y="241"/>
                </a:lnTo>
                <a:lnTo>
                  <a:pt x="3518" y="241"/>
                </a:lnTo>
                <a:lnTo>
                  <a:pt x="3512" y="241"/>
                </a:lnTo>
                <a:lnTo>
                  <a:pt x="3510" y="241"/>
                </a:lnTo>
                <a:lnTo>
                  <a:pt x="3503" y="239"/>
                </a:lnTo>
                <a:lnTo>
                  <a:pt x="3499" y="239"/>
                </a:lnTo>
                <a:lnTo>
                  <a:pt x="3495" y="239"/>
                </a:lnTo>
                <a:lnTo>
                  <a:pt x="3493" y="239"/>
                </a:lnTo>
                <a:lnTo>
                  <a:pt x="3493" y="241"/>
                </a:lnTo>
                <a:lnTo>
                  <a:pt x="3493" y="243"/>
                </a:lnTo>
                <a:lnTo>
                  <a:pt x="3493" y="245"/>
                </a:lnTo>
                <a:lnTo>
                  <a:pt x="3491" y="245"/>
                </a:lnTo>
                <a:lnTo>
                  <a:pt x="3491" y="245"/>
                </a:lnTo>
                <a:lnTo>
                  <a:pt x="3489" y="245"/>
                </a:lnTo>
                <a:lnTo>
                  <a:pt x="3487" y="245"/>
                </a:lnTo>
                <a:lnTo>
                  <a:pt x="3487" y="245"/>
                </a:lnTo>
                <a:lnTo>
                  <a:pt x="3480" y="245"/>
                </a:lnTo>
                <a:lnTo>
                  <a:pt x="3478" y="245"/>
                </a:lnTo>
                <a:lnTo>
                  <a:pt x="3478" y="250"/>
                </a:lnTo>
                <a:lnTo>
                  <a:pt x="3474" y="250"/>
                </a:lnTo>
                <a:lnTo>
                  <a:pt x="3468" y="252"/>
                </a:lnTo>
                <a:lnTo>
                  <a:pt x="3464" y="252"/>
                </a:lnTo>
                <a:lnTo>
                  <a:pt x="3461" y="252"/>
                </a:lnTo>
                <a:lnTo>
                  <a:pt x="3461" y="252"/>
                </a:lnTo>
                <a:lnTo>
                  <a:pt x="3457" y="254"/>
                </a:lnTo>
                <a:lnTo>
                  <a:pt x="3453" y="256"/>
                </a:lnTo>
                <a:lnTo>
                  <a:pt x="3449" y="258"/>
                </a:lnTo>
                <a:lnTo>
                  <a:pt x="3449" y="260"/>
                </a:lnTo>
                <a:lnTo>
                  <a:pt x="3449" y="260"/>
                </a:lnTo>
                <a:lnTo>
                  <a:pt x="3445" y="262"/>
                </a:lnTo>
                <a:lnTo>
                  <a:pt x="3445" y="264"/>
                </a:lnTo>
                <a:lnTo>
                  <a:pt x="3443" y="266"/>
                </a:lnTo>
                <a:lnTo>
                  <a:pt x="3443" y="266"/>
                </a:lnTo>
                <a:lnTo>
                  <a:pt x="3438" y="266"/>
                </a:lnTo>
                <a:lnTo>
                  <a:pt x="3434" y="266"/>
                </a:lnTo>
                <a:lnTo>
                  <a:pt x="3434" y="266"/>
                </a:lnTo>
                <a:lnTo>
                  <a:pt x="3432" y="266"/>
                </a:lnTo>
                <a:lnTo>
                  <a:pt x="3430" y="269"/>
                </a:lnTo>
                <a:lnTo>
                  <a:pt x="3430" y="269"/>
                </a:lnTo>
                <a:lnTo>
                  <a:pt x="3432" y="271"/>
                </a:lnTo>
                <a:lnTo>
                  <a:pt x="3428" y="275"/>
                </a:lnTo>
                <a:lnTo>
                  <a:pt x="3426" y="275"/>
                </a:lnTo>
                <a:lnTo>
                  <a:pt x="3424" y="273"/>
                </a:lnTo>
                <a:lnTo>
                  <a:pt x="3424" y="273"/>
                </a:lnTo>
                <a:lnTo>
                  <a:pt x="3422" y="273"/>
                </a:lnTo>
                <a:lnTo>
                  <a:pt x="3420" y="273"/>
                </a:lnTo>
                <a:lnTo>
                  <a:pt x="3417" y="273"/>
                </a:lnTo>
                <a:lnTo>
                  <a:pt x="3415" y="273"/>
                </a:lnTo>
                <a:lnTo>
                  <a:pt x="3417" y="275"/>
                </a:lnTo>
                <a:lnTo>
                  <a:pt x="3417" y="275"/>
                </a:lnTo>
                <a:lnTo>
                  <a:pt x="3420" y="277"/>
                </a:lnTo>
                <a:lnTo>
                  <a:pt x="3424" y="277"/>
                </a:lnTo>
                <a:lnTo>
                  <a:pt x="3426" y="279"/>
                </a:lnTo>
                <a:lnTo>
                  <a:pt x="3426" y="279"/>
                </a:lnTo>
                <a:lnTo>
                  <a:pt x="3422" y="281"/>
                </a:lnTo>
                <a:lnTo>
                  <a:pt x="3417" y="283"/>
                </a:lnTo>
                <a:lnTo>
                  <a:pt x="3413" y="287"/>
                </a:lnTo>
                <a:lnTo>
                  <a:pt x="3413" y="287"/>
                </a:lnTo>
                <a:lnTo>
                  <a:pt x="3413" y="289"/>
                </a:lnTo>
                <a:lnTo>
                  <a:pt x="3413" y="289"/>
                </a:lnTo>
                <a:lnTo>
                  <a:pt x="3415" y="289"/>
                </a:lnTo>
                <a:lnTo>
                  <a:pt x="3417" y="289"/>
                </a:lnTo>
                <a:lnTo>
                  <a:pt x="3422" y="292"/>
                </a:lnTo>
                <a:lnTo>
                  <a:pt x="3420" y="292"/>
                </a:lnTo>
                <a:lnTo>
                  <a:pt x="3411" y="294"/>
                </a:lnTo>
                <a:lnTo>
                  <a:pt x="3409" y="294"/>
                </a:lnTo>
                <a:lnTo>
                  <a:pt x="3405" y="300"/>
                </a:lnTo>
                <a:lnTo>
                  <a:pt x="3403" y="302"/>
                </a:lnTo>
                <a:lnTo>
                  <a:pt x="3403" y="302"/>
                </a:lnTo>
                <a:lnTo>
                  <a:pt x="3401" y="304"/>
                </a:lnTo>
                <a:lnTo>
                  <a:pt x="3399" y="306"/>
                </a:lnTo>
                <a:lnTo>
                  <a:pt x="3399" y="306"/>
                </a:lnTo>
                <a:lnTo>
                  <a:pt x="3396" y="308"/>
                </a:lnTo>
                <a:lnTo>
                  <a:pt x="3392" y="308"/>
                </a:lnTo>
                <a:lnTo>
                  <a:pt x="3390" y="310"/>
                </a:lnTo>
                <a:lnTo>
                  <a:pt x="3388" y="310"/>
                </a:lnTo>
                <a:lnTo>
                  <a:pt x="3386" y="313"/>
                </a:lnTo>
                <a:lnTo>
                  <a:pt x="3388" y="315"/>
                </a:lnTo>
                <a:lnTo>
                  <a:pt x="3392" y="319"/>
                </a:lnTo>
                <a:lnTo>
                  <a:pt x="3392" y="321"/>
                </a:lnTo>
                <a:lnTo>
                  <a:pt x="3394" y="323"/>
                </a:lnTo>
                <a:lnTo>
                  <a:pt x="3399" y="321"/>
                </a:lnTo>
                <a:lnTo>
                  <a:pt x="3401" y="321"/>
                </a:lnTo>
                <a:lnTo>
                  <a:pt x="3405" y="321"/>
                </a:lnTo>
                <a:lnTo>
                  <a:pt x="3409" y="323"/>
                </a:lnTo>
                <a:lnTo>
                  <a:pt x="3413" y="323"/>
                </a:lnTo>
                <a:lnTo>
                  <a:pt x="3420" y="323"/>
                </a:lnTo>
                <a:lnTo>
                  <a:pt x="3422" y="325"/>
                </a:lnTo>
                <a:lnTo>
                  <a:pt x="3426" y="325"/>
                </a:lnTo>
                <a:lnTo>
                  <a:pt x="3428" y="325"/>
                </a:lnTo>
                <a:lnTo>
                  <a:pt x="3432" y="323"/>
                </a:lnTo>
                <a:lnTo>
                  <a:pt x="3436" y="319"/>
                </a:lnTo>
                <a:lnTo>
                  <a:pt x="3440" y="317"/>
                </a:lnTo>
                <a:lnTo>
                  <a:pt x="3440" y="315"/>
                </a:lnTo>
                <a:lnTo>
                  <a:pt x="3440" y="313"/>
                </a:lnTo>
                <a:lnTo>
                  <a:pt x="3438" y="310"/>
                </a:lnTo>
                <a:lnTo>
                  <a:pt x="3438" y="310"/>
                </a:lnTo>
                <a:lnTo>
                  <a:pt x="3440" y="310"/>
                </a:lnTo>
                <a:lnTo>
                  <a:pt x="3443" y="313"/>
                </a:lnTo>
                <a:lnTo>
                  <a:pt x="3443" y="313"/>
                </a:lnTo>
                <a:lnTo>
                  <a:pt x="3445" y="313"/>
                </a:lnTo>
                <a:lnTo>
                  <a:pt x="3445" y="310"/>
                </a:lnTo>
                <a:lnTo>
                  <a:pt x="3447" y="310"/>
                </a:lnTo>
                <a:lnTo>
                  <a:pt x="3447" y="308"/>
                </a:lnTo>
                <a:lnTo>
                  <a:pt x="3445" y="306"/>
                </a:lnTo>
                <a:lnTo>
                  <a:pt x="3445" y="306"/>
                </a:lnTo>
                <a:lnTo>
                  <a:pt x="3455" y="302"/>
                </a:lnTo>
                <a:lnTo>
                  <a:pt x="3457" y="300"/>
                </a:lnTo>
                <a:lnTo>
                  <a:pt x="3457" y="298"/>
                </a:lnTo>
                <a:lnTo>
                  <a:pt x="3457" y="296"/>
                </a:lnTo>
                <a:lnTo>
                  <a:pt x="3455" y="294"/>
                </a:lnTo>
                <a:lnTo>
                  <a:pt x="3455" y="292"/>
                </a:lnTo>
                <a:lnTo>
                  <a:pt x="3455" y="292"/>
                </a:lnTo>
                <a:lnTo>
                  <a:pt x="3461" y="292"/>
                </a:lnTo>
                <a:lnTo>
                  <a:pt x="3464" y="292"/>
                </a:lnTo>
                <a:lnTo>
                  <a:pt x="3464" y="292"/>
                </a:lnTo>
                <a:lnTo>
                  <a:pt x="3464" y="289"/>
                </a:lnTo>
                <a:lnTo>
                  <a:pt x="3466" y="287"/>
                </a:lnTo>
                <a:lnTo>
                  <a:pt x="3466" y="287"/>
                </a:lnTo>
                <a:lnTo>
                  <a:pt x="3466" y="285"/>
                </a:lnTo>
                <a:lnTo>
                  <a:pt x="3472" y="287"/>
                </a:lnTo>
                <a:lnTo>
                  <a:pt x="3472" y="287"/>
                </a:lnTo>
                <a:lnTo>
                  <a:pt x="3474" y="287"/>
                </a:lnTo>
                <a:lnTo>
                  <a:pt x="3474" y="287"/>
                </a:lnTo>
                <a:lnTo>
                  <a:pt x="3474" y="285"/>
                </a:lnTo>
                <a:lnTo>
                  <a:pt x="3474" y="285"/>
                </a:lnTo>
                <a:lnTo>
                  <a:pt x="3476" y="285"/>
                </a:lnTo>
                <a:lnTo>
                  <a:pt x="3478" y="285"/>
                </a:lnTo>
                <a:lnTo>
                  <a:pt x="3480" y="283"/>
                </a:lnTo>
                <a:lnTo>
                  <a:pt x="3480" y="281"/>
                </a:lnTo>
                <a:lnTo>
                  <a:pt x="3482" y="281"/>
                </a:lnTo>
                <a:lnTo>
                  <a:pt x="3484" y="279"/>
                </a:lnTo>
                <a:lnTo>
                  <a:pt x="3484" y="279"/>
                </a:lnTo>
                <a:lnTo>
                  <a:pt x="3480" y="279"/>
                </a:lnTo>
                <a:lnTo>
                  <a:pt x="3480" y="277"/>
                </a:lnTo>
                <a:lnTo>
                  <a:pt x="3484" y="275"/>
                </a:lnTo>
                <a:lnTo>
                  <a:pt x="3484" y="275"/>
                </a:lnTo>
                <a:lnTo>
                  <a:pt x="3487" y="275"/>
                </a:lnTo>
                <a:lnTo>
                  <a:pt x="3487" y="275"/>
                </a:lnTo>
                <a:lnTo>
                  <a:pt x="3489" y="275"/>
                </a:lnTo>
                <a:lnTo>
                  <a:pt x="3491" y="273"/>
                </a:lnTo>
                <a:lnTo>
                  <a:pt x="3493" y="271"/>
                </a:lnTo>
                <a:lnTo>
                  <a:pt x="3495" y="269"/>
                </a:lnTo>
                <a:lnTo>
                  <a:pt x="3497" y="269"/>
                </a:lnTo>
                <a:lnTo>
                  <a:pt x="3499" y="269"/>
                </a:lnTo>
                <a:lnTo>
                  <a:pt x="3501" y="269"/>
                </a:lnTo>
                <a:lnTo>
                  <a:pt x="3508" y="264"/>
                </a:lnTo>
                <a:lnTo>
                  <a:pt x="3520" y="260"/>
                </a:lnTo>
                <a:lnTo>
                  <a:pt x="3524" y="260"/>
                </a:lnTo>
                <a:lnTo>
                  <a:pt x="3531" y="258"/>
                </a:lnTo>
                <a:lnTo>
                  <a:pt x="3533" y="258"/>
                </a:lnTo>
                <a:lnTo>
                  <a:pt x="3539" y="256"/>
                </a:lnTo>
                <a:lnTo>
                  <a:pt x="3545" y="254"/>
                </a:lnTo>
                <a:lnTo>
                  <a:pt x="3552" y="254"/>
                </a:lnTo>
                <a:lnTo>
                  <a:pt x="3558" y="252"/>
                </a:lnTo>
                <a:lnTo>
                  <a:pt x="3568" y="250"/>
                </a:lnTo>
                <a:lnTo>
                  <a:pt x="3572" y="248"/>
                </a:lnTo>
                <a:lnTo>
                  <a:pt x="3577" y="245"/>
                </a:lnTo>
                <a:lnTo>
                  <a:pt x="3581" y="245"/>
                </a:lnTo>
                <a:lnTo>
                  <a:pt x="3583" y="243"/>
                </a:lnTo>
                <a:lnTo>
                  <a:pt x="3589" y="241"/>
                </a:lnTo>
                <a:lnTo>
                  <a:pt x="3596" y="239"/>
                </a:lnTo>
                <a:lnTo>
                  <a:pt x="3596" y="239"/>
                </a:lnTo>
                <a:lnTo>
                  <a:pt x="3602" y="235"/>
                </a:lnTo>
                <a:lnTo>
                  <a:pt x="3606" y="231"/>
                </a:lnTo>
                <a:lnTo>
                  <a:pt x="3606" y="231"/>
                </a:lnTo>
                <a:lnTo>
                  <a:pt x="3606" y="229"/>
                </a:lnTo>
                <a:lnTo>
                  <a:pt x="3606" y="227"/>
                </a:lnTo>
                <a:lnTo>
                  <a:pt x="3606" y="227"/>
                </a:lnTo>
                <a:lnTo>
                  <a:pt x="3606" y="224"/>
                </a:lnTo>
                <a:lnTo>
                  <a:pt x="3604" y="222"/>
                </a:lnTo>
                <a:lnTo>
                  <a:pt x="3600" y="220"/>
                </a:lnTo>
                <a:lnTo>
                  <a:pt x="3593" y="218"/>
                </a:lnTo>
                <a:lnTo>
                  <a:pt x="3587" y="218"/>
                </a:lnTo>
                <a:lnTo>
                  <a:pt x="3585" y="218"/>
                </a:lnTo>
                <a:lnTo>
                  <a:pt x="3583" y="220"/>
                </a:lnTo>
                <a:lnTo>
                  <a:pt x="3577" y="220"/>
                </a:lnTo>
                <a:lnTo>
                  <a:pt x="3568" y="224"/>
                </a:lnTo>
                <a:lnTo>
                  <a:pt x="3564" y="227"/>
                </a:lnTo>
                <a:lnTo>
                  <a:pt x="3564" y="229"/>
                </a:lnTo>
                <a:lnTo>
                  <a:pt x="3562" y="231"/>
                </a:lnTo>
                <a:lnTo>
                  <a:pt x="3560" y="231"/>
                </a:lnTo>
                <a:lnTo>
                  <a:pt x="3558" y="231"/>
                </a:lnTo>
                <a:lnTo>
                  <a:pt x="3558" y="231"/>
                </a:lnTo>
                <a:lnTo>
                  <a:pt x="3554" y="233"/>
                </a:lnTo>
                <a:lnTo>
                  <a:pt x="3552" y="233"/>
                </a:lnTo>
                <a:close/>
                <a:moveTo>
                  <a:pt x="3355" y="359"/>
                </a:moveTo>
                <a:lnTo>
                  <a:pt x="3355" y="361"/>
                </a:lnTo>
                <a:lnTo>
                  <a:pt x="3352" y="363"/>
                </a:lnTo>
                <a:lnTo>
                  <a:pt x="3352" y="365"/>
                </a:lnTo>
                <a:lnTo>
                  <a:pt x="3352" y="367"/>
                </a:lnTo>
                <a:lnTo>
                  <a:pt x="3355" y="369"/>
                </a:lnTo>
                <a:lnTo>
                  <a:pt x="3355" y="371"/>
                </a:lnTo>
                <a:lnTo>
                  <a:pt x="3357" y="373"/>
                </a:lnTo>
                <a:lnTo>
                  <a:pt x="3359" y="373"/>
                </a:lnTo>
                <a:lnTo>
                  <a:pt x="3361" y="375"/>
                </a:lnTo>
                <a:lnTo>
                  <a:pt x="3363" y="373"/>
                </a:lnTo>
                <a:lnTo>
                  <a:pt x="3367" y="373"/>
                </a:lnTo>
                <a:lnTo>
                  <a:pt x="3371" y="373"/>
                </a:lnTo>
                <a:lnTo>
                  <a:pt x="3373" y="373"/>
                </a:lnTo>
                <a:lnTo>
                  <a:pt x="3382" y="373"/>
                </a:lnTo>
                <a:lnTo>
                  <a:pt x="3382" y="373"/>
                </a:lnTo>
                <a:lnTo>
                  <a:pt x="3380" y="373"/>
                </a:lnTo>
                <a:lnTo>
                  <a:pt x="3380" y="375"/>
                </a:lnTo>
                <a:lnTo>
                  <a:pt x="3382" y="378"/>
                </a:lnTo>
                <a:lnTo>
                  <a:pt x="3384" y="378"/>
                </a:lnTo>
                <a:lnTo>
                  <a:pt x="3384" y="378"/>
                </a:lnTo>
                <a:lnTo>
                  <a:pt x="3384" y="380"/>
                </a:lnTo>
                <a:lnTo>
                  <a:pt x="3388" y="382"/>
                </a:lnTo>
                <a:lnTo>
                  <a:pt x="3392" y="384"/>
                </a:lnTo>
                <a:lnTo>
                  <a:pt x="3392" y="384"/>
                </a:lnTo>
                <a:lnTo>
                  <a:pt x="3388" y="384"/>
                </a:lnTo>
                <a:lnTo>
                  <a:pt x="3388" y="384"/>
                </a:lnTo>
                <a:lnTo>
                  <a:pt x="3388" y="386"/>
                </a:lnTo>
                <a:lnTo>
                  <a:pt x="3386" y="384"/>
                </a:lnTo>
                <a:lnTo>
                  <a:pt x="3384" y="386"/>
                </a:lnTo>
                <a:lnTo>
                  <a:pt x="3384" y="386"/>
                </a:lnTo>
                <a:lnTo>
                  <a:pt x="3384" y="388"/>
                </a:lnTo>
                <a:lnTo>
                  <a:pt x="3384" y="390"/>
                </a:lnTo>
                <a:lnTo>
                  <a:pt x="3382" y="390"/>
                </a:lnTo>
                <a:lnTo>
                  <a:pt x="3382" y="390"/>
                </a:lnTo>
                <a:lnTo>
                  <a:pt x="3386" y="392"/>
                </a:lnTo>
                <a:lnTo>
                  <a:pt x="3392" y="392"/>
                </a:lnTo>
                <a:lnTo>
                  <a:pt x="3394" y="394"/>
                </a:lnTo>
                <a:lnTo>
                  <a:pt x="3396" y="394"/>
                </a:lnTo>
                <a:lnTo>
                  <a:pt x="3399" y="394"/>
                </a:lnTo>
                <a:lnTo>
                  <a:pt x="3399" y="394"/>
                </a:lnTo>
                <a:lnTo>
                  <a:pt x="3399" y="394"/>
                </a:lnTo>
                <a:lnTo>
                  <a:pt x="3403" y="394"/>
                </a:lnTo>
                <a:lnTo>
                  <a:pt x="3405" y="396"/>
                </a:lnTo>
                <a:lnTo>
                  <a:pt x="3407" y="396"/>
                </a:lnTo>
                <a:lnTo>
                  <a:pt x="3415" y="394"/>
                </a:lnTo>
                <a:lnTo>
                  <a:pt x="3415" y="396"/>
                </a:lnTo>
                <a:lnTo>
                  <a:pt x="3415" y="396"/>
                </a:lnTo>
                <a:lnTo>
                  <a:pt x="3415" y="396"/>
                </a:lnTo>
                <a:lnTo>
                  <a:pt x="3417" y="396"/>
                </a:lnTo>
                <a:lnTo>
                  <a:pt x="3417" y="396"/>
                </a:lnTo>
                <a:lnTo>
                  <a:pt x="3420" y="396"/>
                </a:lnTo>
                <a:lnTo>
                  <a:pt x="3422" y="396"/>
                </a:lnTo>
                <a:lnTo>
                  <a:pt x="3422" y="396"/>
                </a:lnTo>
                <a:lnTo>
                  <a:pt x="3426" y="398"/>
                </a:lnTo>
                <a:lnTo>
                  <a:pt x="3426" y="398"/>
                </a:lnTo>
                <a:lnTo>
                  <a:pt x="3428" y="398"/>
                </a:lnTo>
                <a:lnTo>
                  <a:pt x="3426" y="396"/>
                </a:lnTo>
                <a:lnTo>
                  <a:pt x="3424" y="396"/>
                </a:lnTo>
                <a:lnTo>
                  <a:pt x="3424" y="394"/>
                </a:lnTo>
                <a:lnTo>
                  <a:pt x="3424" y="394"/>
                </a:lnTo>
                <a:lnTo>
                  <a:pt x="3426" y="394"/>
                </a:lnTo>
                <a:lnTo>
                  <a:pt x="3428" y="394"/>
                </a:lnTo>
                <a:lnTo>
                  <a:pt x="3428" y="396"/>
                </a:lnTo>
                <a:lnTo>
                  <a:pt x="3428" y="396"/>
                </a:lnTo>
                <a:lnTo>
                  <a:pt x="3436" y="398"/>
                </a:lnTo>
                <a:lnTo>
                  <a:pt x="3436" y="396"/>
                </a:lnTo>
                <a:lnTo>
                  <a:pt x="3436" y="396"/>
                </a:lnTo>
                <a:lnTo>
                  <a:pt x="3440" y="396"/>
                </a:lnTo>
                <a:lnTo>
                  <a:pt x="3443" y="394"/>
                </a:lnTo>
                <a:lnTo>
                  <a:pt x="3440" y="392"/>
                </a:lnTo>
                <a:lnTo>
                  <a:pt x="3440" y="392"/>
                </a:lnTo>
                <a:lnTo>
                  <a:pt x="3434" y="390"/>
                </a:lnTo>
                <a:lnTo>
                  <a:pt x="3432" y="388"/>
                </a:lnTo>
                <a:lnTo>
                  <a:pt x="3426" y="384"/>
                </a:lnTo>
                <a:lnTo>
                  <a:pt x="3420" y="378"/>
                </a:lnTo>
                <a:lnTo>
                  <a:pt x="3415" y="373"/>
                </a:lnTo>
                <a:lnTo>
                  <a:pt x="3413" y="369"/>
                </a:lnTo>
                <a:lnTo>
                  <a:pt x="3413" y="367"/>
                </a:lnTo>
                <a:lnTo>
                  <a:pt x="3411" y="365"/>
                </a:lnTo>
                <a:lnTo>
                  <a:pt x="3409" y="363"/>
                </a:lnTo>
                <a:lnTo>
                  <a:pt x="3409" y="361"/>
                </a:lnTo>
                <a:lnTo>
                  <a:pt x="3411" y="357"/>
                </a:lnTo>
                <a:lnTo>
                  <a:pt x="3411" y="357"/>
                </a:lnTo>
                <a:lnTo>
                  <a:pt x="3411" y="354"/>
                </a:lnTo>
                <a:lnTo>
                  <a:pt x="3411" y="352"/>
                </a:lnTo>
                <a:lnTo>
                  <a:pt x="3411" y="350"/>
                </a:lnTo>
                <a:lnTo>
                  <a:pt x="3409" y="350"/>
                </a:lnTo>
                <a:lnTo>
                  <a:pt x="3409" y="348"/>
                </a:lnTo>
                <a:lnTo>
                  <a:pt x="3411" y="346"/>
                </a:lnTo>
                <a:lnTo>
                  <a:pt x="3411" y="346"/>
                </a:lnTo>
                <a:lnTo>
                  <a:pt x="3411" y="344"/>
                </a:lnTo>
                <a:lnTo>
                  <a:pt x="3413" y="344"/>
                </a:lnTo>
                <a:lnTo>
                  <a:pt x="3415" y="342"/>
                </a:lnTo>
                <a:lnTo>
                  <a:pt x="3415" y="342"/>
                </a:lnTo>
                <a:lnTo>
                  <a:pt x="3415" y="340"/>
                </a:lnTo>
                <a:lnTo>
                  <a:pt x="3415" y="340"/>
                </a:lnTo>
                <a:lnTo>
                  <a:pt x="3420" y="340"/>
                </a:lnTo>
                <a:lnTo>
                  <a:pt x="3422" y="338"/>
                </a:lnTo>
                <a:lnTo>
                  <a:pt x="3422" y="338"/>
                </a:lnTo>
                <a:lnTo>
                  <a:pt x="3422" y="336"/>
                </a:lnTo>
                <a:lnTo>
                  <a:pt x="3422" y="333"/>
                </a:lnTo>
                <a:lnTo>
                  <a:pt x="3422" y="331"/>
                </a:lnTo>
                <a:lnTo>
                  <a:pt x="3424" y="329"/>
                </a:lnTo>
                <a:lnTo>
                  <a:pt x="3424" y="329"/>
                </a:lnTo>
                <a:lnTo>
                  <a:pt x="3426" y="327"/>
                </a:lnTo>
                <a:lnTo>
                  <a:pt x="3424" y="327"/>
                </a:lnTo>
                <a:lnTo>
                  <a:pt x="3422" y="327"/>
                </a:lnTo>
                <a:lnTo>
                  <a:pt x="3415" y="325"/>
                </a:lnTo>
                <a:lnTo>
                  <a:pt x="3409" y="325"/>
                </a:lnTo>
                <a:lnTo>
                  <a:pt x="3407" y="323"/>
                </a:lnTo>
                <a:lnTo>
                  <a:pt x="3403" y="323"/>
                </a:lnTo>
                <a:lnTo>
                  <a:pt x="3401" y="323"/>
                </a:lnTo>
                <a:lnTo>
                  <a:pt x="3401" y="323"/>
                </a:lnTo>
                <a:lnTo>
                  <a:pt x="3394" y="325"/>
                </a:lnTo>
                <a:lnTo>
                  <a:pt x="3392" y="325"/>
                </a:lnTo>
                <a:lnTo>
                  <a:pt x="3392" y="325"/>
                </a:lnTo>
                <a:lnTo>
                  <a:pt x="3388" y="325"/>
                </a:lnTo>
                <a:lnTo>
                  <a:pt x="3386" y="325"/>
                </a:lnTo>
                <a:lnTo>
                  <a:pt x="3384" y="327"/>
                </a:lnTo>
                <a:lnTo>
                  <a:pt x="3384" y="327"/>
                </a:lnTo>
                <a:lnTo>
                  <a:pt x="3380" y="327"/>
                </a:lnTo>
                <a:lnTo>
                  <a:pt x="3380" y="329"/>
                </a:lnTo>
                <a:lnTo>
                  <a:pt x="3378" y="329"/>
                </a:lnTo>
                <a:lnTo>
                  <a:pt x="3378" y="331"/>
                </a:lnTo>
                <a:lnTo>
                  <a:pt x="3380" y="333"/>
                </a:lnTo>
                <a:lnTo>
                  <a:pt x="3380" y="333"/>
                </a:lnTo>
                <a:lnTo>
                  <a:pt x="3382" y="336"/>
                </a:lnTo>
                <a:lnTo>
                  <a:pt x="3380" y="336"/>
                </a:lnTo>
                <a:lnTo>
                  <a:pt x="3378" y="336"/>
                </a:lnTo>
                <a:lnTo>
                  <a:pt x="3376" y="336"/>
                </a:lnTo>
                <a:lnTo>
                  <a:pt x="3373" y="336"/>
                </a:lnTo>
                <a:lnTo>
                  <a:pt x="3373" y="338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2"/>
                </a:lnTo>
                <a:lnTo>
                  <a:pt x="3371" y="342"/>
                </a:lnTo>
                <a:lnTo>
                  <a:pt x="3373" y="342"/>
                </a:lnTo>
                <a:lnTo>
                  <a:pt x="3373" y="344"/>
                </a:lnTo>
                <a:lnTo>
                  <a:pt x="3373" y="344"/>
                </a:lnTo>
                <a:lnTo>
                  <a:pt x="3373" y="346"/>
                </a:lnTo>
                <a:lnTo>
                  <a:pt x="3371" y="348"/>
                </a:lnTo>
                <a:lnTo>
                  <a:pt x="3371" y="348"/>
                </a:lnTo>
                <a:lnTo>
                  <a:pt x="3371" y="350"/>
                </a:lnTo>
                <a:lnTo>
                  <a:pt x="3371" y="352"/>
                </a:lnTo>
                <a:lnTo>
                  <a:pt x="3369" y="352"/>
                </a:lnTo>
                <a:lnTo>
                  <a:pt x="3369" y="352"/>
                </a:lnTo>
                <a:lnTo>
                  <a:pt x="3367" y="354"/>
                </a:lnTo>
                <a:lnTo>
                  <a:pt x="3367" y="354"/>
                </a:lnTo>
                <a:lnTo>
                  <a:pt x="3365" y="357"/>
                </a:lnTo>
                <a:lnTo>
                  <a:pt x="3365" y="357"/>
                </a:lnTo>
                <a:lnTo>
                  <a:pt x="3363" y="357"/>
                </a:lnTo>
                <a:lnTo>
                  <a:pt x="3359" y="357"/>
                </a:lnTo>
                <a:lnTo>
                  <a:pt x="3359" y="357"/>
                </a:lnTo>
                <a:lnTo>
                  <a:pt x="3357" y="359"/>
                </a:lnTo>
                <a:lnTo>
                  <a:pt x="3355" y="359"/>
                </a:lnTo>
                <a:close/>
                <a:moveTo>
                  <a:pt x="3461" y="124"/>
                </a:moveTo>
                <a:lnTo>
                  <a:pt x="3464" y="126"/>
                </a:lnTo>
                <a:lnTo>
                  <a:pt x="3466" y="126"/>
                </a:lnTo>
                <a:lnTo>
                  <a:pt x="3466" y="126"/>
                </a:lnTo>
                <a:lnTo>
                  <a:pt x="3468" y="126"/>
                </a:lnTo>
                <a:lnTo>
                  <a:pt x="3472" y="126"/>
                </a:lnTo>
                <a:lnTo>
                  <a:pt x="3476" y="124"/>
                </a:lnTo>
                <a:lnTo>
                  <a:pt x="3474" y="122"/>
                </a:lnTo>
                <a:lnTo>
                  <a:pt x="3470" y="120"/>
                </a:lnTo>
                <a:lnTo>
                  <a:pt x="3461" y="122"/>
                </a:lnTo>
                <a:lnTo>
                  <a:pt x="3461" y="122"/>
                </a:lnTo>
                <a:lnTo>
                  <a:pt x="3461" y="124"/>
                </a:lnTo>
                <a:close/>
                <a:moveTo>
                  <a:pt x="3570" y="392"/>
                </a:moveTo>
                <a:lnTo>
                  <a:pt x="3570" y="394"/>
                </a:lnTo>
                <a:lnTo>
                  <a:pt x="3570" y="394"/>
                </a:lnTo>
                <a:lnTo>
                  <a:pt x="3570" y="396"/>
                </a:lnTo>
                <a:lnTo>
                  <a:pt x="3570" y="398"/>
                </a:lnTo>
                <a:lnTo>
                  <a:pt x="3570" y="401"/>
                </a:lnTo>
                <a:lnTo>
                  <a:pt x="3572" y="401"/>
                </a:lnTo>
                <a:lnTo>
                  <a:pt x="3572" y="398"/>
                </a:lnTo>
                <a:lnTo>
                  <a:pt x="3570" y="394"/>
                </a:lnTo>
                <a:lnTo>
                  <a:pt x="3570" y="392"/>
                </a:lnTo>
                <a:lnTo>
                  <a:pt x="3570" y="392"/>
                </a:lnTo>
                <a:close/>
                <a:moveTo>
                  <a:pt x="3396" y="99"/>
                </a:moveTo>
                <a:lnTo>
                  <a:pt x="3399" y="99"/>
                </a:lnTo>
                <a:lnTo>
                  <a:pt x="3399" y="99"/>
                </a:lnTo>
                <a:lnTo>
                  <a:pt x="3401" y="99"/>
                </a:lnTo>
                <a:lnTo>
                  <a:pt x="3407" y="99"/>
                </a:lnTo>
                <a:lnTo>
                  <a:pt x="3413" y="101"/>
                </a:lnTo>
                <a:lnTo>
                  <a:pt x="3415" y="103"/>
                </a:lnTo>
                <a:lnTo>
                  <a:pt x="3417" y="103"/>
                </a:lnTo>
                <a:lnTo>
                  <a:pt x="3424" y="103"/>
                </a:lnTo>
                <a:lnTo>
                  <a:pt x="3430" y="103"/>
                </a:lnTo>
                <a:lnTo>
                  <a:pt x="3443" y="99"/>
                </a:lnTo>
                <a:lnTo>
                  <a:pt x="3443" y="99"/>
                </a:lnTo>
                <a:lnTo>
                  <a:pt x="3443" y="97"/>
                </a:lnTo>
                <a:lnTo>
                  <a:pt x="3432" y="95"/>
                </a:lnTo>
                <a:lnTo>
                  <a:pt x="3426" y="90"/>
                </a:lnTo>
                <a:lnTo>
                  <a:pt x="3422" y="90"/>
                </a:lnTo>
                <a:lnTo>
                  <a:pt x="3411" y="90"/>
                </a:lnTo>
                <a:lnTo>
                  <a:pt x="3401" y="86"/>
                </a:lnTo>
                <a:lnTo>
                  <a:pt x="3399" y="86"/>
                </a:lnTo>
                <a:lnTo>
                  <a:pt x="3396" y="92"/>
                </a:lnTo>
                <a:lnTo>
                  <a:pt x="3394" y="95"/>
                </a:lnTo>
                <a:lnTo>
                  <a:pt x="3394" y="95"/>
                </a:lnTo>
                <a:lnTo>
                  <a:pt x="3390" y="95"/>
                </a:lnTo>
                <a:lnTo>
                  <a:pt x="3390" y="97"/>
                </a:lnTo>
                <a:lnTo>
                  <a:pt x="3396" y="99"/>
                </a:lnTo>
                <a:close/>
                <a:moveTo>
                  <a:pt x="3686" y="336"/>
                </a:moveTo>
                <a:lnTo>
                  <a:pt x="3688" y="336"/>
                </a:lnTo>
                <a:lnTo>
                  <a:pt x="3690" y="338"/>
                </a:lnTo>
                <a:lnTo>
                  <a:pt x="3690" y="338"/>
                </a:lnTo>
                <a:lnTo>
                  <a:pt x="3690" y="336"/>
                </a:lnTo>
                <a:lnTo>
                  <a:pt x="3690" y="336"/>
                </a:lnTo>
                <a:lnTo>
                  <a:pt x="3690" y="333"/>
                </a:lnTo>
                <a:lnTo>
                  <a:pt x="3690" y="331"/>
                </a:lnTo>
                <a:lnTo>
                  <a:pt x="3694" y="331"/>
                </a:lnTo>
                <a:lnTo>
                  <a:pt x="3690" y="331"/>
                </a:lnTo>
                <a:lnTo>
                  <a:pt x="3688" y="329"/>
                </a:lnTo>
                <a:lnTo>
                  <a:pt x="3686" y="329"/>
                </a:lnTo>
                <a:lnTo>
                  <a:pt x="3684" y="329"/>
                </a:lnTo>
                <a:lnTo>
                  <a:pt x="3681" y="331"/>
                </a:lnTo>
                <a:lnTo>
                  <a:pt x="3681" y="333"/>
                </a:lnTo>
                <a:lnTo>
                  <a:pt x="3681" y="333"/>
                </a:lnTo>
                <a:lnTo>
                  <a:pt x="3686" y="336"/>
                </a:lnTo>
                <a:close/>
                <a:moveTo>
                  <a:pt x="3522" y="92"/>
                </a:moveTo>
                <a:lnTo>
                  <a:pt x="3518" y="95"/>
                </a:lnTo>
                <a:lnTo>
                  <a:pt x="3514" y="97"/>
                </a:lnTo>
                <a:lnTo>
                  <a:pt x="3514" y="97"/>
                </a:lnTo>
                <a:lnTo>
                  <a:pt x="3516" y="99"/>
                </a:lnTo>
                <a:lnTo>
                  <a:pt x="3520" y="101"/>
                </a:lnTo>
                <a:lnTo>
                  <a:pt x="3522" y="101"/>
                </a:lnTo>
                <a:lnTo>
                  <a:pt x="3526" y="101"/>
                </a:lnTo>
                <a:lnTo>
                  <a:pt x="3543" y="99"/>
                </a:lnTo>
                <a:lnTo>
                  <a:pt x="3549" y="97"/>
                </a:lnTo>
                <a:lnTo>
                  <a:pt x="3556" y="92"/>
                </a:lnTo>
                <a:lnTo>
                  <a:pt x="3556" y="92"/>
                </a:lnTo>
                <a:lnTo>
                  <a:pt x="3554" y="90"/>
                </a:lnTo>
                <a:lnTo>
                  <a:pt x="3556" y="88"/>
                </a:lnTo>
                <a:lnTo>
                  <a:pt x="3554" y="88"/>
                </a:lnTo>
                <a:lnTo>
                  <a:pt x="3552" y="86"/>
                </a:lnTo>
                <a:lnTo>
                  <a:pt x="3549" y="86"/>
                </a:lnTo>
                <a:lnTo>
                  <a:pt x="3547" y="84"/>
                </a:lnTo>
                <a:lnTo>
                  <a:pt x="3543" y="84"/>
                </a:lnTo>
                <a:lnTo>
                  <a:pt x="3539" y="84"/>
                </a:lnTo>
                <a:lnTo>
                  <a:pt x="3539" y="86"/>
                </a:lnTo>
                <a:lnTo>
                  <a:pt x="3539" y="88"/>
                </a:lnTo>
                <a:lnTo>
                  <a:pt x="3537" y="90"/>
                </a:lnTo>
                <a:lnTo>
                  <a:pt x="3537" y="90"/>
                </a:lnTo>
                <a:lnTo>
                  <a:pt x="3533" y="92"/>
                </a:lnTo>
                <a:lnTo>
                  <a:pt x="3528" y="92"/>
                </a:lnTo>
                <a:lnTo>
                  <a:pt x="3522" y="92"/>
                </a:lnTo>
                <a:close/>
                <a:moveTo>
                  <a:pt x="3415" y="84"/>
                </a:moveTo>
                <a:lnTo>
                  <a:pt x="3422" y="84"/>
                </a:lnTo>
                <a:lnTo>
                  <a:pt x="3424" y="84"/>
                </a:lnTo>
                <a:lnTo>
                  <a:pt x="3426" y="84"/>
                </a:lnTo>
                <a:lnTo>
                  <a:pt x="3428" y="84"/>
                </a:lnTo>
                <a:lnTo>
                  <a:pt x="3430" y="82"/>
                </a:lnTo>
                <a:lnTo>
                  <a:pt x="3436" y="84"/>
                </a:lnTo>
                <a:lnTo>
                  <a:pt x="3440" y="86"/>
                </a:lnTo>
                <a:lnTo>
                  <a:pt x="3445" y="86"/>
                </a:lnTo>
                <a:lnTo>
                  <a:pt x="3447" y="84"/>
                </a:lnTo>
                <a:lnTo>
                  <a:pt x="3449" y="82"/>
                </a:lnTo>
                <a:lnTo>
                  <a:pt x="3447" y="80"/>
                </a:lnTo>
                <a:lnTo>
                  <a:pt x="3447" y="78"/>
                </a:lnTo>
                <a:lnTo>
                  <a:pt x="3453" y="78"/>
                </a:lnTo>
                <a:lnTo>
                  <a:pt x="3455" y="78"/>
                </a:lnTo>
                <a:lnTo>
                  <a:pt x="3455" y="76"/>
                </a:lnTo>
                <a:lnTo>
                  <a:pt x="3449" y="74"/>
                </a:lnTo>
                <a:lnTo>
                  <a:pt x="3447" y="74"/>
                </a:lnTo>
                <a:lnTo>
                  <a:pt x="3445" y="71"/>
                </a:lnTo>
                <a:lnTo>
                  <a:pt x="3445" y="71"/>
                </a:lnTo>
                <a:lnTo>
                  <a:pt x="3440" y="71"/>
                </a:lnTo>
                <a:lnTo>
                  <a:pt x="3438" y="74"/>
                </a:lnTo>
                <a:lnTo>
                  <a:pt x="3434" y="74"/>
                </a:lnTo>
                <a:lnTo>
                  <a:pt x="3432" y="74"/>
                </a:lnTo>
                <a:lnTo>
                  <a:pt x="3430" y="76"/>
                </a:lnTo>
                <a:lnTo>
                  <a:pt x="3426" y="78"/>
                </a:lnTo>
                <a:lnTo>
                  <a:pt x="3422" y="80"/>
                </a:lnTo>
                <a:lnTo>
                  <a:pt x="3415" y="80"/>
                </a:lnTo>
                <a:lnTo>
                  <a:pt x="3411" y="80"/>
                </a:lnTo>
                <a:lnTo>
                  <a:pt x="3413" y="84"/>
                </a:lnTo>
                <a:lnTo>
                  <a:pt x="3415" y="84"/>
                </a:lnTo>
                <a:close/>
                <a:moveTo>
                  <a:pt x="3369" y="118"/>
                </a:moveTo>
                <a:lnTo>
                  <a:pt x="3369" y="118"/>
                </a:lnTo>
                <a:lnTo>
                  <a:pt x="3369" y="118"/>
                </a:lnTo>
                <a:lnTo>
                  <a:pt x="3373" y="118"/>
                </a:lnTo>
                <a:lnTo>
                  <a:pt x="3384" y="118"/>
                </a:lnTo>
                <a:lnTo>
                  <a:pt x="3386" y="118"/>
                </a:lnTo>
                <a:lnTo>
                  <a:pt x="3386" y="118"/>
                </a:lnTo>
                <a:lnTo>
                  <a:pt x="3388" y="115"/>
                </a:lnTo>
                <a:lnTo>
                  <a:pt x="3382" y="113"/>
                </a:lnTo>
                <a:lnTo>
                  <a:pt x="3380" y="111"/>
                </a:lnTo>
                <a:lnTo>
                  <a:pt x="3380" y="111"/>
                </a:lnTo>
                <a:lnTo>
                  <a:pt x="3378" y="111"/>
                </a:lnTo>
                <a:lnTo>
                  <a:pt x="3373" y="111"/>
                </a:lnTo>
                <a:lnTo>
                  <a:pt x="3371" y="113"/>
                </a:lnTo>
                <a:lnTo>
                  <a:pt x="3371" y="113"/>
                </a:lnTo>
                <a:lnTo>
                  <a:pt x="3369" y="113"/>
                </a:lnTo>
                <a:lnTo>
                  <a:pt x="3365" y="115"/>
                </a:lnTo>
                <a:lnTo>
                  <a:pt x="3365" y="115"/>
                </a:lnTo>
                <a:lnTo>
                  <a:pt x="3365" y="118"/>
                </a:lnTo>
                <a:lnTo>
                  <a:pt x="3369" y="118"/>
                </a:lnTo>
                <a:close/>
                <a:moveTo>
                  <a:pt x="3447" y="67"/>
                </a:moveTo>
                <a:lnTo>
                  <a:pt x="3453" y="67"/>
                </a:lnTo>
                <a:lnTo>
                  <a:pt x="3468" y="65"/>
                </a:lnTo>
                <a:lnTo>
                  <a:pt x="3468" y="65"/>
                </a:lnTo>
                <a:lnTo>
                  <a:pt x="3468" y="63"/>
                </a:lnTo>
                <a:lnTo>
                  <a:pt x="3466" y="61"/>
                </a:lnTo>
                <a:lnTo>
                  <a:pt x="3449" y="63"/>
                </a:lnTo>
                <a:lnTo>
                  <a:pt x="3447" y="63"/>
                </a:lnTo>
                <a:lnTo>
                  <a:pt x="3447" y="65"/>
                </a:lnTo>
                <a:lnTo>
                  <a:pt x="3447" y="67"/>
                </a:lnTo>
                <a:lnTo>
                  <a:pt x="3447" y="67"/>
                </a:lnTo>
                <a:lnTo>
                  <a:pt x="3447" y="67"/>
                </a:lnTo>
                <a:close/>
                <a:moveTo>
                  <a:pt x="3514" y="69"/>
                </a:moveTo>
                <a:lnTo>
                  <a:pt x="3514" y="69"/>
                </a:lnTo>
                <a:lnTo>
                  <a:pt x="3518" y="69"/>
                </a:lnTo>
                <a:lnTo>
                  <a:pt x="3528" y="71"/>
                </a:lnTo>
                <a:lnTo>
                  <a:pt x="3531" y="69"/>
                </a:lnTo>
                <a:lnTo>
                  <a:pt x="3533" y="69"/>
                </a:lnTo>
                <a:lnTo>
                  <a:pt x="3531" y="67"/>
                </a:lnTo>
                <a:lnTo>
                  <a:pt x="3531" y="67"/>
                </a:lnTo>
                <a:lnTo>
                  <a:pt x="3518" y="67"/>
                </a:lnTo>
                <a:lnTo>
                  <a:pt x="3510" y="67"/>
                </a:lnTo>
                <a:lnTo>
                  <a:pt x="3508" y="67"/>
                </a:lnTo>
                <a:lnTo>
                  <a:pt x="3514" y="69"/>
                </a:lnTo>
                <a:lnTo>
                  <a:pt x="3514" y="69"/>
                </a:lnTo>
                <a:close/>
                <a:moveTo>
                  <a:pt x="3489" y="92"/>
                </a:moveTo>
                <a:lnTo>
                  <a:pt x="3493" y="92"/>
                </a:lnTo>
                <a:lnTo>
                  <a:pt x="3499" y="90"/>
                </a:lnTo>
                <a:lnTo>
                  <a:pt x="3499" y="88"/>
                </a:lnTo>
                <a:lnTo>
                  <a:pt x="3497" y="88"/>
                </a:lnTo>
                <a:lnTo>
                  <a:pt x="3484" y="88"/>
                </a:lnTo>
                <a:lnTo>
                  <a:pt x="3478" y="90"/>
                </a:lnTo>
                <a:lnTo>
                  <a:pt x="3478" y="90"/>
                </a:lnTo>
                <a:lnTo>
                  <a:pt x="3478" y="92"/>
                </a:lnTo>
                <a:lnTo>
                  <a:pt x="3482" y="92"/>
                </a:lnTo>
                <a:lnTo>
                  <a:pt x="3489" y="92"/>
                </a:lnTo>
                <a:close/>
                <a:moveTo>
                  <a:pt x="3468" y="103"/>
                </a:moveTo>
                <a:lnTo>
                  <a:pt x="3466" y="105"/>
                </a:lnTo>
                <a:lnTo>
                  <a:pt x="3468" y="107"/>
                </a:lnTo>
                <a:lnTo>
                  <a:pt x="3468" y="107"/>
                </a:lnTo>
                <a:lnTo>
                  <a:pt x="3472" y="109"/>
                </a:lnTo>
                <a:lnTo>
                  <a:pt x="3476" y="109"/>
                </a:lnTo>
                <a:lnTo>
                  <a:pt x="3480" y="107"/>
                </a:lnTo>
                <a:lnTo>
                  <a:pt x="3487" y="109"/>
                </a:lnTo>
                <a:lnTo>
                  <a:pt x="3493" y="111"/>
                </a:lnTo>
                <a:lnTo>
                  <a:pt x="3495" y="107"/>
                </a:lnTo>
                <a:lnTo>
                  <a:pt x="3499" y="107"/>
                </a:lnTo>
                <a:lnTo>
                  <a:pt x="3501" y="105"/>
                </a:lnTo>
                <a:lnTo>
                  <a:pt x="3503" y="105"/>
                </a:lnTo>
                <a:lnTo>
                  <a:pt x="3508" y="103"/>
                </a:lnTo>
                <a:lnTo>
                  <a:pt x="3508" y="101"/>
                </a:lnTo>
                <a:lnTo>
                  <a:pt x="3510" y="101"/>
                </a:lnTo>
                <a:lnTo>
                  <a:pt x="3510" y="99"/>
                </a:lnTo>
                <a:lnTo>
                  <a:pt x="3508" y="97"/>
                </a:lnTo>
                <a:lnTo>
                  <a:pt x="3508" y="95"/>
                </a:lnTo>
                <a:lnTo>
                  <a:pt x="3503" y="95"/>
                </a:lnTo>
                <a:lnTo>
                  <a:pt x="3499" y="95"/>
                </a:lnTo>
                <a:lnTo>
                  <a:pt x="3495" y="95"/>
                </a:lnTo>
                <a:lnTo>
                  <a:pt x="3489" y="97"/>
                </a:lnTo>
                <a:lnTo>
                  <a:pt x="3484" y="97"/>
                </a:lnTo>
                <a:lnTo>
                  <a:pt x="3480" y="97"/>
                </a:lnTo>
                <a:lnTo>
                  <a:pt x="3480" y="97"/>
                </a:lnTo>
                <a:lnTo>
                  <a:pt x="3478" y="97"/>
                </a:lnTo>
                <a:lnTo>
                  <a:pt x="3472" y="97"/>
                </a:lnTo>
                <a:lnTo>
                  <a:pt x="3472" y="97"/>
                </a:lnTo>
                <a:lnTo>
                  <a:pt x="3470" y="99"/>
                </a:lnTo>
                <a:lnTo>
                  <a:pt x="3470" y="99"/>
                </a:lnTo>
                <a:lnTo>
                  <a:pt x="3468" y="101"/>
                </a:lnTo>
                <a:lnTo>
                  <a:pt x="3468" y="103"/>
                </a:lnTo>
                <a:close/>
                <a:moveTo>
                  <a:pt x="3834" y="294"/>
                </a:moveTo>
                <a:lnTo>
                  <a:pt x="3836" y="294"/>
                </a:lnTo>
                <a:lnTo>
                  <a:pt x="3836" y="292"/>
                </a:lnTo>
                <a:lnTo>
                  <a:pt x="3834" y="292"/>
                </a:lnTo>
                <a:lnTo>
                  <a:pt x="3832" y="292"/>
                </a:lnTo>
                <a:lnTo>
                  <a:pt x="3830" y="294"/>
                </a:lnTo>
                <a:lnTo>
                  <a:pt x="3830" y="294"/>
                </a:lnTo>
                <a:lnTo>
                  <a:pt x="3834" y="294"/>
                </a:lnTo>
                <a:close/>
                <a:moveTo>
                  <a:pt x="201" y="774"/>
                </a:moveTo>
                <a:lnTo>
                  <a:pt x="199" y="774"/>
                </a:lnTo>
                <a:lnTo>
                  <a:pt x="199" y="774"/>
                </a:lnTo>
                <a:lnTo>
                  <a:pt x="199" y="774"/>
                </a:lnTo>
                <a:lnTo>
                  <a:pt x="199" y="776"/>
                </a:lnTo>
                <a:lnTo>
                  <a:pt x="199" y="776"/>
                </a:lnTo>
                <a:lnTo>
                  <a:pt x="199" y="776"/>
                </a:lnTo>
                <a:lnTo>
                  <a:pt x="201" y="776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close/>
                <a:moveTo>
                  <a:pt x="300" y="1575"/>
                </a:moveTo>
                <a:lnTo>
                  <a:pt x="298" y="1575"/>
                </a:lnTo>
                <a:lnTo>
                  <a:pt x="298" y="1575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close/>
                <a:moveTo>
                  <a:pt x="245" y="755"/>
                </a:moveTo>
                <a:lnTo>
                  <a:pt x="243" y="755"/>
                </a:lnTo>
                <a:lnTo>
                  <a:pt x="243" y="755"/>
                </a:lnTo>
                <a:lnTo>
                  <a:pt x="241" y="755"/>
                </a:lnTo>
                <a:lnTo>
                  <a:pt x="241" y="755"/>
                </a:lnTo>
                <a:lnTo>
                  <a:pt x="239" y="751"/>
                </a:lnTo>
                <a:lnTo>
                  <a:pt x="239" y="751"/>
                </a:lnTo>
                <a:lnTo>
                  <a:pt x="239" y="749"/>
                </a:lnTo>
                <a:lnTo>
                  <a:pt x="237" y="749"/>
                </a:lnTo>
                <a:lnTo>
                  <a:pt x="235" y="749"/>
                </a:lnTo>
                <a:lnTo>
                  <a:pt x="235" y="749"/>
                </a:lnTo>
                <a:lnTo>
                  <a:pt x="230" y="751"/>
                </a:lnTo>
                <a:lnTo>
                  <a:pt x="228" y="753"/>
                </a:lnTo>
                <a:lnTo>
                  <a:pt x="226" y="753"/>
                </a:lnTo>
                <a:lnTo>
                  <a:pt x="224" y="753"/>
                </a:lnTo>
                <a:lnTo>
                  <a:pt x="224" y="753"/>
                </a:lnTo>
                <a:lnTo>
                  <a:pt x="222" y="757"/>
                </a:lnTo>
                <a:lnTo>
                  <a:pt x="220" y="757"/>
                </a:lnTo>
                <a:lnTo>
                  <a:pt x="218" y="757"/>
                </a:lnTo>
                <a:lnTo>
                  <a:pt x="218" y="759"/>
                </a:lnTo>
                <a:lnTo>
                  <a:pt x="218" y="759"/>
                </a:lnTo>
                <a:lnTo>
                  <a:pt x="220" y="761"/>
                </a:lnTo>
                <a:lnTo>
                  <a:pt x="220" y="761"/>
                </a:lnTo>
                <a:lnTo>
                  <a:pt x="220" y="761"/>
                </a:lnTo>
                <a:lnTo>
                  <a:pt x="224" y="761"/>
                </a:lnTo>
                <a:lnTo>
                  <a:pt x="224" y="761"/>
                </a:lnTo>
                <a:lnTo>
                  <a:pt x="226" y="761"/>
                </a:lnTo>
                <a:lnTo>
                  <a:pt x="226" y="761"/>
                </a:lnTo>
                <a:lnTo>
                  <a:pt x="228" y="759"/>
                </a:lnTo>
                <a:lnTo>
                  <a:pt x="228" y="759"/>
                </a:lnTo>
                <a:lnTo>
                  <a:pt x="230" y="757"/>
                </a:lnTo>
                <a:lnTo>
                  <a:pt x="239" y="757"/>
                </a:lnTo>
                <a:lnTo>
                  <a:pt x="239" y="757"/>
                </a:lnTo>
                <a:lnTo>
                  <a:pt x="241" y="755"/>
                </a:lnTo>
                <a:lnTo>
                  <a:pt x="245" y="757"/>
                </a:lnTo>
                <a:lnTo>
                  <a:pt x="245" y="757"/>
                </a:lnTo>
                <a:lnTo>
                  <a:pt x="245" y="755"/>
                </a:lnTo>
                <a:close/>
                <a:moveTo>
                  <a:pt x="210" y="765"/>
                </a:moveTo>
                <a:lnTo>
                  <a:pt x="210" y="765"/>
                </a:lnTo>
                <a:lnTo>
                  <a:pt x="210" y="765"/>
                </a:lnTo>
                <a:lnTo>
                  <a:pt x="210" y="765"/>
                </a:lnTo>
                <a:lnTo>
                  <a:pt x="207" y="765"/>
                </a:lnTo>
                <a:lnTo>
                  <a:pt x="207" y="765"/>
                </a:lnTo>
                <a:lnTo>
                  <a:pt x="207" y="767"/>
                </a:lnTo>
                <a:lnTo>
                  <a:pt x="210" y="767"/>
                </a:lnTo>
                <a:lnTo>
                  <a:pt x="210" y="767"/>
                </a:lnTo>
                <a:lnTo>
                  <a:pt x="210" y="767"/>
                </a:lnTo>
                <a:lnTo>
                  <a:pt x="212" y="765"/>
                </a:lnTo>
                <a:lnTo>
                  <a:pt x="212" y="765"/>
                </a:lnTo>
                <a:lnTo>
                  <a:pt x="210" y="765"/>
                </a:lnTo>
                <a:close/>
                <a:moveTo>
                  <a:pt x="207" y="642"/>
                </a:moveTo>
                <a:lnTo>
                  <a:pt x="207" y="640"/>
                </a:lnTo>
                <a:lnTo>
                  <a:pt x="205" y="640"/>
                </a:lnTo>
                <a:lnTo>
                  <a:pt x="205" y="640"/>
                </a:lnTo>
                <a:lnTo>
                  <a:pt x="203" y="640"/>
                </a:lnTo>
                <a:lnTo>
                  <a:pt x="201" y="640"/>
                </a:lnTo>
                <a:lnTo>
                  <a:pt x="201" y="640"/>
                </a:lnTo>
                <a:lnTo>
                  <a:pt x="201" y="637"/>
                </a:lnTo>
                <a:lnTo>
                  <a:pt x="199" y="637"/>
                </a:lnTo>
                <a:lnTo>
                  <a:pt x="197" y="640"/>
                </a:lnTo>
                <a:lnTo>
                  <a:pt x="197" y="640"/>
                </a:lnTo>
                <a:lnTo>
                  <a:pt x="197" y="640"/>
                </a:lnTo>
                <a:lnTo>
                  <a:pt x="195" y="640"/>
                </a:lnTo>
                <a:lnTo>
                  <a:pt x="193" y="640"/>
                </a:lnTo>
                <a:lnTo>
                  <a:pt x="191" y="640"/>
                </a:lnTo>
                <a:lnTo>
                  <a:pt x="191" y="642"/>
                </a:lnTo>
                <a:lnTo>
                  <a:pt x="184" y="642"/>
                </a:lnTo>
                <a:lnTo>
                  <a:pt x="184" y="642"/>
                </a:lnTo>
                <a:lnTo>
                  <a:pt x="182" y="642"/>
                </a:lnTo>
                <a:lnTo>
                  <a:pt x="184" y="644"/>
                </a:lnTo>
                <a:lnTo>
                  <a:pt x="186" y="646"/>
                </a:lnTo>
                <a:lnTo>
                  <a:pt x="189" y="648"/>
                </a:lnTo>
                <a:lnTo>
                  <a:pt x="193" y="650"/>
                </a:lnTo>
                <a:lnTo>
                  <a:pt x="197" y="650"/>
                </a:lnTo>
                <a:lnTo>
                  <a:pt x="199" y="650"/>
                </a:lnTo>
                <a:lnTo>
                  <a:pt x="201" y="652"/>
                </a:lnTo>
                <a:lnTo>
                  <a:pt x="201" y="652"/>
                </a:lnTo>
                <a:lnTo>
                  <a:pt x="201" y="652"/>
                </a:lnTo>
                <a:lnTo>
                  <a:pt x="201" y="650"/>
                </a:lnTo>
                <a:lnTo>
                  <a:pt x="201" y="650"/>
                </a:lnTo>
                <a:lnTo>
                  <a:pt x="203" y="650"/>
                </a:lnTo>
                <a:lnTo>
                  <a:pt x="205" y="650"/>
                </a:lnTo>
                <a:lnTo>
                  <a:pt x="210" y="648"/>
                </a:lnTo>
                <a:lnTo>
                  <a:pt x="210" y="648"/>
                </a:lnTo>
                <a:lnTo>
                  <a:pt x="207" y="646"/>
                </a:lnTo>
                <a:lnTo>
                  <a:pt x="207" y="646"/>
                </a:lnTo>
                <a:lnTo>
                  <a:pt x="207" y="644"/>
                </a:lnTo>
                <a:lnTo>
                  <a:pt x="207" y="644"/>
                </a:lnTo>
                <a:lnTo>
                  <a:pt x="207" y="642"/>
                </a:lnTo>
                <a:lnTo>
                  <a:pt x="207" y="642"/>
                </a:lnTo>
                <a:close/>
                <a:moveTo>
                  <a:pt x="54" y="811"/>
                </a:moveTo>
                <a:lnTo>
                  <a:pt x="54" y="811"/>
                </a:lnTo>
                <a:lnTo>
                  <a:pt x="57" y="814"/>
                </a:lnTo>
                <a:lnTo>
                  <a:pt x="59" y="811"/>
                </a:lnTo>
                <a:lnTo>
                  <a:pt x="57" y="811"/>
                </a:lnTo>
                <a:lnTo>
                  <a:pt x="54" y="811"/>
                </a:lnTo>
                <a:close/>
                <a:moveTo>
                  <a:pt x="151" y="717"/>
                </a:moveTo>
                <a:lnTo>
                  <a:pt x="151" y="717"/>
                </a:lnTo>
                <a:lnTo>
                  <a:pt x="149" y="717"/>
                </a:lnTo>
                <a:lnTo>
                  <a:pt x="149" y="717"/>
                </a:lnTo>
                <a:lnTo>
                  <a:pt x="151" y="719"/>
                </a:lnTo>
                <a:lnTo>
                  <a:pt x="151" y="719"/>
                </a:lnTo>
                <a:lnTo>
                  <a:pt x="153" y="717"/>
                </a:lnTo>
                <a:lnTo>
                  <a:pt x="153" y="717"/>
                </a:lnTo>
                <a:lnTo>
                  <a:pt x="151" y="717"/>
                </a:lnTo>
                <a:close/>
                <a:moveTo>
                  <a:pt x="163" y="577"/>
                </a:moveTo>
                <a:lnTo>
                  <a:pt x="163" y="575"/>
                </a:lnTo>
                <a:lnTo>
                  <a:pt x="159" y="572"/>
                </a:lnTo>
                <a:lnTo>
                  <a:pt x="157" y="572"/>
                </a:lnTo>
                <a:lnTo>
                  <a:pt x="155" y="572"/>
                </a:lnTo>
                <a:lnTo>
                  <a:pt x="153" y="572"/>
                </a:lnTo>
                <a:lnTo>
                  <a:pt x="151" y="572"/>
                </a:lnTo>
                <a:lnTo>
                  <a:pt x="151" y="572"/>
                </a:lnTo>
                <a:lnTo>
                  <a:pt x="151" y="570"/>
                </a:lnTo>
                <a:lnTo>
                  <a:pt x="149" y="570"/>
                </a:lnTo>
                <a:lnTo>
                  <a:pt x="145" y="570"/>
                </a:lnTo>
                <a:lnTo>
                  <a:pt x="145" y="568"/>
                </a:lnTo>
                <a:lnTo>
                  <a:pt x="145" y="568"/>
                </a:lnTo>
                <a:lnTo>
                  <a:pt x="142" y="566"/>
                </a:lnTo>
                <a:lnTo>
                  <a:pt x="142" y="566"/>
                </a:lnTo>
                <a:lnTo>
                  <a:pt x="140" y="566"/>
                </a:lnTo>
                <a:lnTo>
                  <a:pt x="138" y="564"/>
                </a:lnTo>
                <a:lnTo>
                  <a:pt x="136" y="566"/>
                </a:lnTo>
                <a:lnTo>
                  <a:pt x="134" y="566"/>
                </a:lnTo>
                <a:lnTo>
                  <a:pt x="132" y="568"/>
                </a:lnTo>
                <a:lnTo>
                  <a:pt x="130" y="568"/>
                </a:lnTo>
                <a:lnTo>
                  <a:pt x="128" y="566"/>
                </a:lnTo>
                <a:lnTo>
                  <a:pt x="126" y="566"/>
                </a:lnTo>
                <a:lnTo>
                  <a:pt x="124" y="566"/>
                </a:lnTo>
                <a:lnTo>
                  <a:pt x="124" y="566"/>
                </a:lnTo>
                <a:lnTo>
                  <a:pt x="122" y="564"/>
                </a:lnTo>
                <a:lnTo>
                  <a:pt x="119" y="564"/>
                </a:lnTo>
                <a:lnTo>
                  <a:pt x="119" y="568"/>
                </a:lnTo>
                <a:lnTo>
                  <a:pt x="119" y="568"/>
                </a:lnTo>
                <a:lnTo>
                  <a:pt x="119" y="570"/>
                </a:lnTo>
                <a:lnTo>
                  <a:pt x="119" y="570"/>
                </a:lnTo>
                <a:lnTo>
                  <a:pt x="119" y="572"/>
                </a:lnTo>
                <a:lnTo>
                  <a:pt x="122" y="572"/>
                </a:lnTo>
                <a:lnTo>
                  <a:pt x="124" y="572"/>
                </a:lnTo>
                <a:lnTo>
                  <a:pt x="124" y="572"/>
                </a:lnTo>
                <a:lnTo>
                  <a:pt x="126" y="572"/>
                </a:lnTo>
                <a:lnTo>
                  <a:pt x="128" y="572"/>
                </a:lnTo>
                <a:lnTo>
                  <a:pt x="130" y="570"/>
                </a:lnTo>
                <a:lnTo>
                  <a:pt x="132" y="570"/>
                </a:lnTo>
                <a:lnTo>
                  <a:pt x="132" y="570"/>
                </a:lnTo>
                <a:lnTo>
                  <a:pt x="136" y="572"/>
                </a:lnTo>
                <a:lnTo>
                  <a:pt x="138" y="572"/>
                </a:lnTo>
                <a:lnTo>
                  <a:pt x="140" y="575"/>
                </a:lnTo>
                <a:lnTo>
                  <a:pt x="140" y="575"/>
                </a:lnTo>
                <a:lnTo>
                  <a:pt x="140" y="577"/>
                </a:lnTo>
                <a:lnTo>
                  <a:pt x="142" y="577"/>
                </a:lnTo>
                <a:lnTo>
                  <a:pt x="142" y="577"/>
                </a:lnTo>
                <a:lnTo>
                  <a:pt x="145" y="577"/>
                </a:lnTo>
                <a:lnTo>
                  <a:pt x="147" y="579"/>
                </a:lnTo>
                <a:lnTo>
                  <a:pt x="147" y="579"/>
                </a:lnTo>
                <a:lnTo>
                  <a:pt x="149" y="579"/>
                </a:lnTo>
                <a:lnTo>
                  <a:pt x="149" y="581"/>
                </a:lnTo>
                <a:lnTo>
                  <a:pt x="149" y="581"/>
                </a:lnTo>
                <a:lnTo>
                  <a:pt x="151" y="581"/>
                </a:lnTo>
                <a:lnTo>
                  <a:pt x="151" y="581"/>
                </a:lnTo>
                <a:lnTo>
                  <a:pt x="151" y="579"/>
                </a:lnTo>
                <a:lnTo>
                  <a:pt x="153" y="579"/>
                </a:lnTo>
                <a:lnTo>
                  <a:pt x="155" y="577"/>
                </a:lnTo>
                <a:lnTo>
                  <a:pt x="157" y="577"/>
                </a:lnTo>
                <a:lnTo>
                  <a:pt x="161" y="577"/>
                </a:lnTo>
                <a:lnTo>
                  <a:pt x="163" y="577"/>
                </a:lnTo>
                <a:close/>
                <a:moveTo>
                  <a:pt x="176" y="780"/>
                </a:moveTo>
                <a:lnTo>
                  <a:pt x="174" y="778"/>
                </a:lnTo>
                <a:lnTo>
                  <a:pt x="172" y="778"/>
                </a:lnTo>
                <a:lnTo>
                  <a:pt x="172" y="780"/>
                </a:lnTo>
                <a:lnTo>
                  <a:pt x="170" y="780"/>
                </a:lnTo>
                <a:lnTo>
                  <a:pt x="170" y="780"/>
                </a:lnTo>
                <a:lnTo>
                  <a:pt x="168" y="782"/>
                </a:lnTo>
                <a:lnTo>
                  <a:pt x="168" y="782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6" y="784"/>
                </a:lnTo>
                <a:lnTo>
                  <a:pt x="166" y="784"/>
                </a:lnTo>
                <a:lnTo>
                  <a:pt x="163" y="784"/>
                </a:lnTo>
                <a:lnTo>
                  <a:pt x="163" y="786"/>
                </a:lnTo>
                <a:lnTo>
                  <a:pt x="163" y="786"/>
                </a:lnTo>
                <a:lnTo>
                  <a:pt x="163" y="788"/>
                </a:lnTo>
                <a:lnTo>
                  <a:pt x="161" y="788"/>
                </a:lnTo>
                <a:lnTo>
                  <a:pt x="161" y="788"/>
                </a:lnTo>
                <a:lnTo>
                  <a:pt x="161" y="791"/>
                </a:lnTo>
                <a:lnTo>
                  <a:pt x="159" y="791"/>
                </a:lnTo>
                <a:lnTo>
                  <a:pt x="159" y="793"/>
                </a:lnTo>
                <a:lnTo>
                  <a:pt x="157" y="793"/>
                </a:lnTo>
                <a:lnTo>
                  <a:pt x="159" y="793"/>
                </a:lnTo>
                <a:lnTo>
                  <a:pt x="163" y="791"/>
                </a:lnTo>
                <a:lnTo>
                  <a:pt x="163" y="791"/>
                </a:lnTo>
                <a:lnTo>
                  <a:pt x="166" y="788"/>
                </a:lnTo>
                <a:lnTo>
                  <a:pt x="166" y="788"/>
                </a:lnTo>
                <a:lnTo>
                  <a:pt x="166" y="788"/>
                </a:lnTo>
                <a:lnTo>
                  <a:pt x="168" y="788"/>
                </a:lnTo>
                <a:lnTo>
                  <a:pt x="168" y="786"/>
                </a:lnTo>
                <a:lnTo>
                  <a:pt x="170" y="784"/>
                </a:lnTo>
                <a:lnTo>
                  <a:pt x="174" y="782"/>
                </a:lnTo>
                <a:lnTo>
                  <a:pt x="176" y="782"/>
                </a:lnTo>
                <a:lnTo>
                  <a:pt x="176" y="782"/>
                </a:lnTo>
                <a:lnTo>
                  <a:pt x="176" y="780"/>
                </a:lnTo>
                <a:lnTo>
                  <a:pt x="176" y="780"/>
                </a:lnTo>
                <a:close/>
                <a:moveTo>
                  <a:pt x="197" y="776"/>
                </a:moveTo>
                <a:lnTo>
                  <a:pt x="195" y="776"/>
                </a:lnTo>
                <a:lnTo>
                  <a:pt x="195" y="776"/>
                </a:lnTo>
                <a:lnTo>
                  <a:pt x="195" y="774"/>
                </a:lnTo>
                <a:lnTo>
                  <a:pt x="199" y="772"/>
                </a:lnTo>
                <a:lnTo>
                  <a:pt x="199" y="772"/>
                </a:lnTo>
                <a:lnTo>
                  <a:pt x="197" y="770"/>
                </a:lnTo>
                <a:lnTo>
                  <a:pt x="197" y="770"/>
                </a:lnTo>
                <a:lnTo>
                  <a:pt x="197" y="770"/>
                </a:lnTo>
                <a:lnTo>
                  <a:pt x="197" y="772"/>
                </a:lnTo>
                <a:lnTo>
                  <a:pt x="195" y="772"/>
                </a:lnTo>
                <a:lnTo>
                  <a:pt x="195" y="774"/>
                </a:lnTo>
                <a:lnTo>
                  <a:pt x="195" y="772"/>
                </a:lnTo>
                <a:lnTo>
                  <a:pt x="193" y="770"/>
                </a:lnTo>
                <a:lnTo>
                  <a:pt x="193" y="770"/>
                </a:lnTo>
                <a:lnTo>
                  <a:pt x="193" y="770"/>
                </a:lnTo>
                <a:lnTo>
                  <a:pt x="191" y="770"/>
                </a:lnTo>
                <a:lnTo>
                  <a:pt x="189" y="772"/>
                </a:lnTo>
                <a:lnTo>
                  <a:pt x="189" y="772"/>
                </a:lnTo>
                <a:lnTo>
                  <a:pt x="186" y="772"/>
                </a:lnTo>
                <a:lnTo>
                  <a:pt x="186" y="772"/>
                </a:lnTo>
                <a:lnTo>
                  <a:pt x="186" y="774"/>
                </a:lnTo>
                <a:lnTo>
                  <a:pt x="186" y="774"/>
                </a:lnTo>
                <a:lnTo>
                  <a:pt x="186" y="774"/>
                </a:lnTo>
                <a:lnTo>
                  <a:pt x="189" y="774"/>
                </a:lnTo>
                <a:lnTo>
                  <a:pt x="189" y="774"/>
                </a:lnTo>
                <a:lnTo>
                  <a:pt x="191" y="774"/>
                </a:lnTo>
                <a:lnTo>
                  <a:pt x="191" y="776"/>
                </a:lnTo>
                <a:lnTo>
                  <a:pt x="193" y="776"/>
                </a:lnTo>
                <a:lnTo>
                  <a:pt x="191" y="776"/>
                </a:lnTo>
                <a:lnTo>
                  <a:pt x="191" y="778"/>
                </a:lnTo>
                <a:lnTo>
                  <a:pt x="191" y="778"/>
                </a:lnTo>
                <a:lnTo>
                  <a:pt x="191" y="778"/>
                </a:lnTo>
                <a:lnTo>
                  <a:pt x="191" y="776"/>
                </a:lnTo>
                <a:lnTo>
                  <a:pt x="189" y="776"/>
                </a:lnTo>
                <a:lnTo>
                  <a:pt x="189" y="776"/>
                </a:lnTo>
                <a:lnTo>
                  <a:pt x="186" y="778"/>
                </a:lnTo>
                <a:lnTo>
                  <a:pt x="186" y="780"/>
                </a:lnTo>
                <a:lnTo>
                  <a:pt x="184" y="780"/>
                </a:lnTo>
                <a:lnTo>
                  <a:pt x="182" y="780"/>
                </a:lnTo>
                <a:lnTo>
                  <a:pt x="180" y="782"/>
                </a:lnTo>
                <a:lnTo>
                  <a:pt x="178" y="782"/>
                </a:lnTo>
                <a:lnTo>
                  <a:pt x="178" y="782"/>
                </a:lnTo>
                <a:lnTo>
                  <a:pt x="176" y="784"/>
                </a:lnTo>
                <a:lnTo>
                  <a:pt x="176" y="784"/>
                </a:lnTo>
                <a:lnTo>
                  <a:pt x="178" y="784"/>
                </a:lnTo>
                <a:lnTo>
                  <a:pt x="180" y="784"/>
                </a:lnTo>
                <a:lnTo>
                  <a:pt x="180" y="784"/>
                </a:lnTo>
                <a:lnTo>
                  <a:pt x="180" y="784"/>
                </a:lnTo>
                <a:lnTo>
                  <a:pt x="182" y="784"/>
                </a:lnTo>
                <a:lnTo>
                  <a:pt x="182" y="784"/>
                </a:lnTo>
                <a:lnTo>
                  <a:pt x="182" y="782"/>
                </a:lnTo>
                <a:lnTo>
                  <a:pt x="184" y="782"/>
                </a:lnTo>
                <a:lnTo>
                  <a:pt x="184" y="782"/>
                </a:lnTo>
                <a:lnTo>
                  <a:pt x="184" y="782"/>
                </a:lnTo>
                <a:lnTo>
                  <a:pt x="186" y="782"/>
                </a:lnTo>
                <a:lnTo>
                  <a:pt x="189" y="780"/>
                </a:lnTo>
                <a:lnTo>
                  <a:pt x="191" y="780"/>
                </a:lnTo>
                <a:lnTo>
                  <a:pt x="191" y="780"/>
                </a:lnTo>
                <a:lnTo>
                  <a:pt x="193" y="780"/>
                </a:lnTo>
                <a:lnTo>
                  <a:pt x="195" y="778"/>
                </a:lnTo>
                <a:lnTo>
                  <a:pt x="197" y="776"/>
                </a:lnTo>
                <a:lnTo>
                  <a:pt x="197" y="776"/>
                </a:lnTo>
                <a:lnTo>
                  <a:pt x="199" y="776"/>
                </a:lnTo>
                <a:lnTo>
                  <a:pt x="197" y="776"/>
                </a:lnTo>
                <a:lnTo>
                  <a:pt x="197" y="776"/>
                </a:lnTo>
                <a:close/>
                <a:moveTo>
                  <a:pt x="149" y="793"/>
                </a:moveTo>
                <a:lnTo>
                  <a:pt x="147" y="793"/>
                </a:lnTo>
                <a:lnTo>
                  <a:pt x="145" y="793"/>
                </a:lnTo>
                <a:lnTo>
                  <a:pt x="145" y="793"/>
                </a:lnTo>
                <a:lnTo>
                  <a:pt x="145" y="793"/>
                </a:lnTo>
                <a:lnTo>
                  <a:pt x="147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close/>
                <a:moveTo>
                  <a:pt x="300" y="1310"/>
                </a:moveTo>
                <a:lnTo>
                  <a:pt x="300" y="1310"/>
                </a:lnTo>
                <a:lnTo>
                  <a:pt x="300" y="1308"/>
                </a:lnTo>
                <a:lnTo>
                  <a:pt x="300" y="1308"/>
                </a:lnTo>
                <a:lnTo>
                  <a:pt x="300" y="1306"/>
                </a:lnTo>
                <a:lnTo>
                  <a:pt x="295" y="1306"/>
                </a:lnTo>
                <a:lnTo>
                  <a:pt x="293" y="1308"/>
                </a:lnTo>
                <a:lnTo>
                  <a:pt x="293" y="1310"/>
                </a:lnTo>
                <a:lnTo>
                  <a:pt x="293" y="1310"/>
                </a:lnTo>
                <a:lnTo>
                  <a:pt x="295" y="1310"/>
                </a:lnTo>
                <a:lnTo>
                  <a:pt x="295" y="1313"/>
                </a:lnTo>
                <a:lnTo>
                  <a:pt x="298" y="1313"/>
                </a:lnTo>
                <a:lnTo>
                  <a:pt x="298" y="1313"/>
                </a:lnTo>
                <a:lnTo>
                  <a:pt x="300" y="1310"/>
                </a:lnTo>
                <a:lnTo>
                  <a:pt x="300" y="1310"/>
                </a:lnTo>
                <a:close/>
                <a:moveTo>
                  <a:pt x="295" y="749"/>
                </a:moveTo>
                <a:lnTo>
                  <a:pt x="295" y="749"/>
                </a:lnTo>
                <a:lnTo>
                  <a:pt x="295" y="749"/>
                </a:lnTo>
                <a:lnTo>
                  <a:pt x="298" y="749"/>
                </a:lnTo>
                <a:lnTo>
                  <a:pt x="298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close/>
                <a:moveTo>
                  <a:pt x="258" y="751"/>
                </a:moveTo>
                <a:lnTo>
                  <a:pt x="256" y="751"/>
                </a:lnTo>
                <a:lnTo>
                  <a:pt x="254" y="751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8" y="753"/>
                </a:lnTo>
                <a:lnTo>
                  <a:pt x="258" y="751"/>
                </a:lnTo>
                <a:lnTo>
                  <a:pt x="258" y="751"/>
                </a:lnTo>
                <a:lnTo>
                  <a:pt x="258" y="751"/>
                </a:lnTo>
                <a:close/>
                <a:moveTo>
                  <a:pt x="293" y="1939"/>
                </a:moveTo>
                <a:lnTo>
                  <a:pt x="293" y="1939"/>
                </a:lnTo>
                <a:lnTo>
                  <a:pt x="291" y="1939"/>
                </a:lnTo>
                <a:lnTo>
                  <a:pt x="291" y="1939"/>
                </a:lnTo>
                <a:lnTo>
                  <a:pt x="291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39"/>
                </a:lnTo>
                <a:lnTo>
                  <a:pt x="293" y="1939"/>
                </a:lnTo>
                <a:close/>
                <a:moveTo>
                  <a:pt x="298" y="751"/>
                </a:moveTo>
                <a:lnTo>
                  <a:pt x="300" y="751"/>
                </a:lnTo>
                <a:lnTo>
                  <a:pt x="300" y="751"/>
                </a:lnTo>
                <a:lnTo>
                  <a:pt x="300" y="749"/>
                </a:lnTo>
                <a:lnTo>
                  <a:pt x="298" y="749"/>
                </a:lnTo>
                <a:lnTo>
                  <a:pt x="298" y="749"/>
                </a:lnTo>
                <a:lnTo>
                  <a:pt x="298" y="751"/>
                </a:lnTo>
                <a:lnTo>
                  <a:pt x="298" y="751"/>
                </a:lnTo>
                <a:close/>
                <a:moveTo>
                  <a:pt x="281" y="744"/>
                </a:moveTo>
                <a:lnTo>
                  <a:pt x="281" y="742"/>
                </a:lnTo>
                <a:lnTo>
                  <a:pt x="281" y="742"/>
                </a:lnTo>
                <a:lnTo>
                  <a:pt x="281" y="742"/>
                </a:lnTo>
                <a:lnTo>
                  <a:pt x="281" y="744"/>
                </a:lnTo>
                <a:lnTo>
                  <a:pt x="281" y="744"/>
                </a:lnTo>
                <a:lnTo>
                  <a:pt x="281" y="744"/>
                </a:lnTo>
                <a:lnTo>
                  <a:pt x="281" y="742"/>
                </a:lnTo>
                <a:lnTo>
                  <a:pt x="281" y="742"/>
                </a:lnTo>
                <a:lnTo>
                  <a:pt x="279" y="742"/>
                </a:lnTo>
                <a:lnTo>
                  <a:pt x="279" y="742"/>
                </a:lnTo>
                <a:lnTo>
                  <a:pt x="279" y="742"/>
                </a:lnTo>
                <a:lnTo>
                  <a:pt x="277" y="744"/>
                </a:lnTo>
                <a:lnTo>
                  <a:pt x="277" y="744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81" y="747"/>
                </a:lnTo>
                <a:lnTo>
                  <a:pt x="283" y="747"/>
                </a:lnTo>
                <a:lnTo>
                  <a:pt x="283" y="747"/>
                </a:lnTo>
                <a:lnTo>
                  <a:pt x="283" y="747"/>
                </a:lnTo>
                <a:lnTo>
                  <a:pt x="281" y="744"/>
                </a:lnTo>
                <a:close/>
                <a:moveTo>
                  <a:pt x="283" y="742"/>
                </a:moveTo>
                <a:lnTo>
                  <a:pt x="283" y="744"/>
                </a:lnTo>
                <a:lnTo>
                  <a:pt x="283" y="744"/>
                </a:lnTo>
                <a:lnTo>
                  <a:pt x="285" y="744"/>
                </a:lnTo>
                <a:lnTo>
                  <a:pt x="285" y="744"/>
                </a:lnTo>
                <a:lnTo>
                  <a:pt x="285" y="742"/>
                </a:lnTo>
                <a:lnTo>
                  <a:pt x="283" y="742"/>
                </a:lnTo>
                <a:close/>
                <a:moveTo>
                  <a:pt x="291" y="747"/>
                </a:moveTo>
                <a:lnTo>
                  <a:pt x="291" y="744"/>
                </a:lnTo>
                <a:lnTo>
                  <a:pt x="291" y="744"/>
                </a:lnTo>
                <a:lnTo>
                  <a:pt x="291" y="744"/>
                </a:lnTo>
                <a:lnTo>
                  <a:pt x="289" y="747"/>
                </a:lnTo>
                <a:lnTo>
                  <a:pt x="289" y="747"/>
                </a:lnTo>
                <a:lnTo>
                  <a:pt x="289" y="747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51"/>
                </a:lnTo>
                <a:lnTo>
                  <a:pt x="287" y="753"/>
                </a:lnTo>
                <a:lnTo>
                  <a:pt x="287" y="751"/>
                </a:lnTo>
                <a:lnTo>
                  <a:pt x="289" y="749"/>
                </a:lnTo>
                <a:lnTo>
                  <a:pt x="289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7"/>
                </a:lnTo>
                <a:lnTo>
                  <a:pt x="291" y="747"/>
                </a:lnTo>
                <a:lnTo>
                  <a:pt x="291" y="747"/>
                </a:lnTo>
                <a:close/>
                <a:moveTo>
                  <a:pt x="287" y="1310"/>
                </a:move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9" y="1313"/>
                </a:lnTo>
                <a:lnTo>
                  <a:pt x="289" y="1310"/>
                </a:lnTo>
                <a:lnTo>
                  <a:pt x="289" y="1310"/>
                </a:lnTo>
                <a:lnTo>
                  <a:pt x="289" y="1310"/>
                </a:lnTo>
                <a:lnTo>
                  <a:pt x="287" y="1310"/>
                </a:lnTo>
                <a:close/>
                <a:moveTo>
                  <a:pt x="205" y="767"/>
                </a:moveTo>
                <a:lnTo>
                  <a:pt x="205" y="765"/>
                </a:lnTo>
                <a:lnTo>
                  <a:pt x="203" y="765"/>
                </a:lnTo>
                <a:lnTo>
                  <a:pt x="203" y="765"/>
                </a:lnTo>
                <a:lnTo>
                  <a:pt x="201" y="767"/>
                </a:lnTo>
                <a:lnTo>
                  <a:pt x="201" y="767"/>
                </a:lnTo>
                <a:lnTo>
                  <a:pt x="201" y="767"/>
                </a:lnTo>
                <a:lnTo>
                  <a:pt x="201" y="770"/>
                </a:lnTo>
                <a:lnTo>
                  <a:pt x="203" y="770"/>
                </a:lnTo>
                <a:lnTo>
                  <a:pt x="203" y="770"/>
                </a:lnTo>
                <a:lnTo>
                  <a:pt x="203" y="770"/>
                </a:lnTo>
                <a:lnTo>
                  <a:pt x="205" y="770"/>
                </a:lnTo>
                <a:lnTo>
                  <a:pt x="205" y="770"/>
                </a:lnTo>
                <a:lnTo>
                  <a:pt x="207" y="767"/>
                </a:lnTo>
                <a:lnTo>
                  <a:pt x="207" y="767"/>
                </a:lnTo>
                <a:lnTo>
                  <a:pt x="207" y="767"/>
                </a:lnTo>
                <a:lnTo>
                  <a:pt x="205" y="767"/>
                </a:lnTo>
                <a:close/>
                <a:moveTo>
                  <a:pt x="84" y="805"/>
                </a:moveTo>
                <a:lnTo>
                  <a:pt x="86" y="805"/>
                </a:lnTo>
                <a:lnTo>
                  <a:pt x="86" y="803"/>
                </a:lnTo>
                <a:lnTo>
                  <a:pt x="86" y="803"/>
                </a:lnTo>
                <a:lnTo>
                  <a:pt x="86" y="801"/>
                </a:lnTo>
                <a:lnTo>
                  <a:pt x="84" y="801"/>
                </a:lnTo>
                <a:lnTo>
                  <a:pt x="82" y="801"/>
                </a:lnTo>
                <a:lnTo>
                  <a:pt x="82" y="803"/>
                </a:lnTo>
                <a:lnTo>
                  <a:pt x="80" y="803"/>
                </a:lnTo>
                <a:lnTo>
                  <a:pt x="82" y="803"/>
                </a:lnTo>
                <a:lnTo>
                  <a:pt x="84" y="803"/>
                </a:lnTo>
                <a:lnTo>
                  <a:pt x="82" y="805"/>
                </a:lnTo>
                <a:lnTo>
                  <a:pt x="80" y="805"/>
                </a:lnTo>
                <a:lnTo>
                  <a:pt x="78" y="807"/>
                </a:lnTo>
                <a:lnTo>
                  <a:pt x="73" y="807"/>
                </a:lnTo>
                <a:lnTo>
                  <a:pt x="71" y="807"/>
                </a:lnTo>
                <a:lnTo>
                  <a:pt x="69" y="807"/>
                </a:lnTo>
                <a:lnTo>
                  <a:pt x="69" y="809"/>
                </a:lnTo>
                <a:lnTo>
                  <a:pt x="69" y="809"/>
                </a:lnTo>
                <a:lnTo>
                  <a:pt x="78" y="807"/>
                </a:lnTo>
                <a:lnTo>
                  <a:pt x="82" y="807"/>
                </a:lnTo>
                <a:lnTo>
                  <a:pt x="86" y="807"/>
                </a:lnTo>
                <a:lnTo>
                  <a:pt x="84" y="805"/>
                </a:lnTo>
                <a:lnTo>
                  <a:pt x="84" y="805"/>
                </a:lnTo>
                <a:close/>
                <a:moveTo>
                  <a:pt x="101" y="807"/>
                </a:moveTo>
                <a:lnTo>
                  <a:pt x="96" y="807"/>
                </a:lnTo>
                <a:lnTo>
                  <a:pt x="94" y="807"/>
                </a:lnTo>
                <a:lnTo>
                  <a:pt x="92" y="805"/>
                </a:lnTo>
                <a:lnTo>
                  <a:pt x="90" y="807"/>
                </a:lnTo>
                <a:lnTo>
                  <a:pt x="90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90" y="807"/>
                </a:lnTo>
                <a:lnTo>
                  <a:pt x="92" y="807"/>
                </a:lnTo>
                <a:lnTo>
                  <a:pt x="94" y="807"/>
                </a:lnTo>
                <a:lnTo>
                  <a:pt x="96" y="807"/>
                </a:lnTo>
                <a:lnTo>
                  <a:pt x="98" y="807"/>
                </a:lnTo>
                <a:lnTo>
                  <a:pt x="98" y="807"/>
                </a:lnTo>
                <a:lnTo>
                  <a:pt x="101" y="807"/>
                </a:lnTo>
                <a:lnTo>
                  <a:pt x="101" y="807"/>
                </a:lnTo>
                <a:lnTo>
                  <a:pt x="101" y="807"/>
                </a:lnTo>
                <a:close/>
                <a:moveTo>
                  <a:pt x="86" y="1902"/>
                </a:moveTo>
                <a:lnTo>
                  <a:pt x="86" y="1902"/>
                </a:lnTo>
                <a:lnTo>
                  <a:pt x="86" y="1902"/>
                </a:lnTo>
                <a:lnTo>
                  <a:pt x="86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6" y="1902"/>
                </a:lnTo>
                <a:close/>
                <a:moveTo>
                  <a:pt x="111" y="803"/>
                </a:moveTo>
                <a:lnTo>
                  <a:pt x="111" y="801"/>
                </a:lnTo>
                <a:lnTo>
                  <a:pt x="109" y="801"/>
                </a:lnTo>
                <a:lnTo>
                  <a:pt x="109" y="803"/>
                </a:lnTo>
                <a:lnTo>
                  <a:pt x="107" y="803"/>
                </a:lnTo>
                <a:lnTo>
                  <a:pt x="107" y="803"/>
                </a:lnTo>
                <a:lnTo>
                  <a:pt x="109" y="803"/>
                </a:lnTo>
                <a:lnTo>
                  <a:pt x="109" y="803"/>
                </a:lnTo>
                <a:lnTo>
                  <a:pt x="111" y="803"/>
                </a:lnTo>
                <a:close/>
                <a:moveTo>
                  <a:pt x="111" y="640"/>
                </a:moveTo>
                <a:lnTo>
                  <a:pt x="113" y="640"/>
                </a:lnTo>
                <a:lnTo>
                  <a:pt x="111" y="640"/>
                </a:lnTo>
                <a:lnTo>
                  <a:pt x="111" y="637"/>
                </a:lnTo>
                <a:lnTo>
                  <a:pt x="109" y="637"/>
                </a:lnTo>
                <a:lnTo>
                  <a:pt x="105" y="637"/>
                </a:lnTo>
                <a:lnTo>
                  <a:pt x="103" y="635"/>
                </a:lnTo>
                <a:lnTo>
                  <a:pt x="103" y="633"/>
                </a:lnTo>
                <a:lnTo>
                  <a:pt x="101" y="635"/>
                </a:lnTo>
                <a:lnTo>
                  <a:pt x="101" y="635"/>
                </a:lnTo>
                <a:lnTo>
                  <a:pt x="103" y="637"/>
                </a:lnTo>
                <a:lnTo>
                  <a:pt x="107" y="640"/>
                </a:lnTo>
                <a:lnTo>
                  <a:pt x="111" y="640"/>
                </a:lnTo>
                <a:close/>
                <a:moveTo>
                  <a:pt x="80" y="1698"/>
                </a:move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close/>
                <a:moveTo>
                  <a:pt x="71" y="1939"/>
                </a:move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7" y="1939"/>
                </a:lnTo>
                <a:lnTo>
                  <a:pt x="67" y="1939"/>
                </a:lnTo>
                <a:lnTo>
                  <a:pt x="67" y="1937"/>
                </a:lnTo>
                <a:lnTo>
                  <a:pt x="67" y="1939"/>
                </a:lnTo>
                <a:lnTo>
                  <a:pt x="67" y="1939"/>
                </a:lnTo>
                <a:lnTo>
                  <a:pt x="69" y="1939"/>
                </a:lnTo>
                <a:lnTo>
                  <a:pt x="69" y="1941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close/>
                <a:moveTo>
                  <a:pt x="57" y="807"/>
                </a:moveTo>
                <a:lnTo>
                  <a:pt x="57" y="807"/>
                </a:lnTo>
                <a:lnTo>
                  <a:pt x="57" y="807"/>
                </a:lnTo>
                <a:lnTo>
                  <a:pt x="54" y="807"/>
                </a:lnTo>
                <a:lnTo>
                  <a:pt x="54" y="807"/>
                </a:lnTo>
                <a:lnTo>
                  <a:pt x="57" y="809"/>
                </a:lnTo>
                <a:lnTo>
                  <a:pt x="57" y="809"/>
                </a:lnTo>
                <a:lnTo>
                  <a:pt x="59" y="809"/>
                </a:lnTo>
                <a:lnTo>
                  <a:pt x="59" y="809"/>
                </a:lnTo>
                <a:lnTo>
                  <a:pt x="59" y="807"/>
                </a:lnTo>
                <a:lnTo>
                  <a:pt x="57" y="807"/>
                </a:lnTo>
                <a:close/>
                <a:moveTo>
                  <a:pt x="1452" y="700"/>
                </a:move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6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700"/>
                </a:lnTo>
                <a:lnTo>
                  <a:pt x="1452" y="700"/>
                </a:lnTo>
                <a:lnTo>
                  <a:pt x="1452" y="700"/>
                </a:lnTo>
                <a:close/>
                <a:moveTo>
                  <a:pt x="147" y="1906"/>
                </a:moveTo>
                <a:lnTo>
                  <a:pt x="147" y="1908"/>
                </a:lnTo>
                <a:lnTo>
                  <a:pt x="147" y="1908"/>
                </a:lnTo>
                <a:lnTo>
                  <a:pt x="147" y="1910"/>
                </a:lnTo>
                <a:lnTo>
                  <a:pt x="149" y="1908"/>
                </a:lnTo>
                <a:lnTo>
                  <a:pt x="149" y="1908"/>
                </a:lnTo>
                <a:lnTo>
                  <a:pt x="147" y="1906"/>
                </a:lnTo>
                <a:lnTo>
                  <a:pt x="147" y="1906"/>
                </a:lnTo>
                <a:close/>
                <a:moveTo>
                  <a:pt x="73" y="1941"/>
                </a:moveTo>
                <a:lnTo>
                  <a:pt x="73" y="1944"/>
                </a:lnTo>
                <a:lnTo>
                  <a:pt x="73" y="1944"/>
                </a:lnTo>
                <a:lnTo>
                  <a:pt x="73" y="1941"/>
                </a:lnTo>
                <a:lnTo>
                  <a:pt x="73" y="1941"/>
                </a:lnTo>
                <a:lnTo>
                  <a:pt x="73" y="1941"/>
                </a:lnTo>
                <a:close/>
                <a:moveTo>
                  <a:pt x="134" y="1837"/>
                </a:moveTo>
                <a:lnTo>
                  <a:pt x="132" y="1839"/>
                </a:lnTo>
                <a:lnTo>
                  <a:pt x="134" y="1839"/>
                </a:lnTo>
                <a:lnTo>
                  <a:pt x="134" y="1839"/>
                </a:lnTo>
                <a:lnTo>
                  <a:pt x="136" y="1837"/>
                </a:lnTo>
                <a:lnTo>
                  <a:pt x="136" y="1837"/>
                </a:lnTo>
                <a:lnTo>
                  <a:pt x="134" y="1837"/>
                </a:lnTo>
                <a:lnTo>
                  <a:pt x="134" y="1837"/>
                </a:lnTo>
                <a:close/>
                <a:moveTo>
                  <a:pt x="130" y="1675"/>
                </a:move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close/>
                <a:moveTo>
                  <a:pt x="134" y="799"/>
                </a:moveTo>
                <a:lnTo>
                  <a:pt x="134" y="797"/>
                </a:lnTo>
                <a:lnTo>
                  <a:pt x="134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5"/>
                </a:lnTo>
                <a:lnTo>
                  <a:pt x="134" y="795"/>
                </a:lnTo>
                <a:lnTo>
                  <a:pt x="134" y="797"/>
                </a:lnTo>
                <a:lnTo>
                  <a:pt x="132" y="797"/>
                </a:lnTo>
                <a:lnTo>
                  <a:pt x="134" y="799"/>
                </a:lnTo>
                <a:lnTo>
                  <a:pt x="134" y="799"/>
                </a:lnTo>
                <a:close/>
                <a:moveTo>
                  <a:pt x="138" y="707"/>
                </a:moveTo>
                <a:lnTo>
                  <a:pt x="140" y="707"/>
                </a:lnTo>
                <a:lnTo>
                  <a:pt x="140" y="707"/>
                </a:lnTo>
                <a:lnTo>
                  <a:pt x="142" y="707"/>
                </a:lnTo>
                <a:lnTo>
                  <a:pt x="142" y="705"/>
                </a:lnTo>
                <a:lnTo>
                  <a:pt x="138" y="705"/>
                </a:lnTo>
                <a:lnTo>
                  <a:pt x="138" y="707"/>
                </a:lnTo>
                <a:close/>
                <a:moveTo>
                  <a:pt x="128" y="1765"/>
                </a:move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close/>
                <a:moveTo>
                  <a:pt x="122" y="1671"/>
                </a:move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3"/>
                </a:lnTo>
                <a:lnTo>
                  <a:pt x="122" y="1673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close/>
                <a:moveTo>
                  <a:pt x="111" y="1826"/>
                </a:moveTo>
                <a:lnTo>
                  <a:pt x="109" y="1826"/>
                </a:lnTo>
                <a:lnTo>
                  <a:pt x="107" y="1826"/>
                </a:lnTo>
                <a:lnTo>
                  <a:pt x="105" y="1826"/>
                </a:lnTo>
                <a:lnTo>
                  <a:pt x="105" y="1826"/>
                </a:lnTo>
                <a:lnTo>
                  <a:pt x="107" y="1828"/>
                </a:lnTo>
                <a:lnTo>
                  <a:pt x="109" y="1830"/>
                </a:lnTo>
                <a:lnTo>
                  <a:pt x="109" y="1830"/>
                </a:lnTo>
                <a:lnTo>
                  <a:pt x="111" y="1830"/>
                </a:lnTo>
                <a:lnTo>
                  <a:pt x="113" y="1830"/>
                </a:lnTo>
                <a:lnTo>
                  <a:pt x="113" y="1828"/>
                </a:lnTo>
                <a:lnTo>
                  <a:pt x="113" y="1826"/>
                </a:lnTo>
                <a:lnTo>
                  <a:pt x="111" y="1826"/>
                </a:lnTo>
                <a:close/>
                <a:moveTo>
                  <a:pt x="124" y="1832"/>
                </a:moveTo>
                <a:lnTo>
                  <a:pt x="122" y="1832"/>
                </a:lnTo>
                <a:lnTo>
                  <a:pt x="122" y="1832"/>
                </a:lnTo>
                <a:lnTo>
                  <a:pt x="117" y="1830"/>
                </a:lnTo>
                <a:lnTo>
                  <a:pt x="115" y="1830"/>
                </a:lnTo>
                <a:lnTo>
                  <a:pt x="115" y="1830"/>
                </a:lnTo>
                <a:lnTo>
                  <a:pt x="115" y="1832"/>
                </a:lnTo>
                <a:lnTo>
                  <a:pt x="117" y="1832"/>
                </a:lnTo>
                <a:lnTo>
                  <a:pt x="117" y="1832"/>
                </a:lnTo>
                <a:lnTo>
                  <a:pt x="119" y="1835"/>
                </a:lnTo>
                <a:lnTo>
                  <a:pt x="124" y="1835"/>
                </a:lnTo>
                <a:lnTo>
                  <a:pt x="124" y="1835"/>
                </a:lnTo>
                <a:lnTo>
                  <a:pt x="124" y="1832"/>
                </a:lnTo>
                <a:lnTo>
                  <a:pt x="124" y="1832"/>
                </a:lnTo>
                <a:close/>
                <a:moveTo>
                  <a:pt x="126" y="1694"/>
                </a:moveTo>
                <a:lnTo>
                  <a:pt x="126" y="1694"/>
                </a:lnTo>
                <a:lnTo>
                  <a:pt x="126" y="1696"/>
                </a:lnTo>
                <a:lnTo>
                  <a:pt x="126" y="1696"/>
                </a:lnTo>
                <a:lnTo>
                  <a:pt x="128" y="1696"/>
                </a:lnTo>
                <a:lnTo>
                  <a:pt x="128" y="1696"/>
                </a:lnTo>
                <a:lnTo>
                  <a:pt x="128" y="1694"/>
                </a:lnTo>
                <a:lnTo>
                  <a:pt x="128" y="1694"/>
                </a:lnTo>
                <a:lnTo>
                  <a:pt x="126" y="1694"/>
                </a:lnTo>
                <a:close/>
                <a:moveTo>
                  <a:pt x="251" y="761"/>
                </a:moveTo>
                <a:lnTo>
                  <a:pt x="249" y="761"/>
                </a:lnTo>
                <a:lnTo>
                  <a:pt x="249" y="761"/>
                </a:lnTo>
                <a:lnTo>
                  <a:pt x="249" y="761"/>
                </a:lnTo>
                <a:lnTo>
                  <a:pt x="251" y="763"/>
                </a:lnTo>
                <a:lnTo>
                  <a:pt x="254" y="761"/>
                </a:lnTo>
                <a:lnTo>
                  <a:pt x="251" y="761"/>
                </a:lnTo>
                <a:lnTo>
                  <a:pt x="251" y="761"/>
                </a:lnTo>
                <a:close/>
                <a:moveTo>
                  <a:pt x="499" y="1866"/>
                </a:moveTo>
                <a:lnTo>
                  <a:pt x="499" y="1866"/>
                </a:lnTo>
                <a:lnTo>
                  <a:pt x="499" y="1866"/>
                </a:lnTo>
                <a:lnTo>
                  <a:pt x="499" y="1864"/>
                </a:lnTo>
                <a:lnTo>
                  <a:pt x="499" y="1864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8"/>
                </a:lnTo>
                <a:lnTo>
                  <a:pt x="501" y="1868"/>
                </a:lnTo>
                <a:lnTo>
                  <a:pt x="501" y="1868"/>
                </a:lnTo>
                <a:lnTo>
                  <a:pt x="501" y="1868"/>
                </a:lnTo>
                <a:lnTo>
                  <a:pt x="499" y="1866"/>
                </a:lnTo>
                <a:close/>
                <a:moveTo>
                  <a:pt x="505" y="640"/>
                </a:moveTo>
                <a:lnTo>
                  <a:pt x="505" y="637"/>
                </a:lnTo>
                <a:lnTo>
                  <a:pt x="505" y="637"/>
                </a:lnTo>
                <a:lnTo>
                  <a:pt x="503" y="640"/>
                </a:lnTo>
                <a:lnTo>
                  <a:pt x="503" y="640"/>
                </a:lnTo>
                <a:lnTo>
                  <a:pt x="505" y="640"/>
                </a:lnTo>
                <a:lnTo>
                  <a:pt x="505" y="640"/>
                </a:lnTo>
                <a:close/>
                <a:moveTo>
                  <a:pt x="490" y="637"/>
                </a:moveTo>
                <a:lnTo>
                  <a:pt x="488" y="637"/>
                </a:lnTo>
                <a:lnTo>
                  <a:pt x="486" y="637"/>
                </a:lnTo>
                <a:lnTo>
                  <a:pt x="484" y="637"/>
                </a:lnTo>
                <a:lnTo>
                  <a:pt x="484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40"/>
                </a:lnTo>
                <a:lnTo>
                  <a:pt x="484" y="640"/>
                </a:lnTo>
                <a:lnTo>
                  <a:pt x="484" y="642"/>
                </a:lnTo>
                <a:lnTo>
                  <a:pt x="484" y="642"/>
                </a:lnTo>
                <a:lnTo>
                  <a:pt x="486" y="640"/>
                </a:lnTo>
                <a:lnTo>
                  <a:pt x="490" y="640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close/>
                <a:moveTo>
                  <a:pt x="515" y="648"/>
                </a:moveTo>
                <a:lnTo>
                  <a:pt x="513" y="650"/>
                </a:lnTo>
                <a:lnTo>
                  <a:pt x="513" y="650"/>
                </a:lnTo>
                <a:lnTo>
                  <a:pt x="513" y="650"/>
                </a:lnTo>
                <a:lnTo>
                  <a:pt x="515" y="648"/>
                </a:lnTo>
                <a:lnTo>
                  <a:pt x="518" y="648"/>
                </a:lnTo>
                <a:lnTo>
                  <a:pt x="518" y="646"/>
                </a:lnTo>
                <a:lnTo>
                  <a:pt x="515" y="646"/>
                </a:lnTo>
                <a:lnTo>
                  <a:pt x="515" y="648"/>
                </a:lnTo>
                <a:close/>
                <a:moveTo>
                  <a:pt x="505" y="1860"/>
                </a:moveTo>
                <a:lnTo>
                  <a:pt x="505" y="1860"/>
                </a:lnTo>
                <a:lnTo>
                  <a:pt x="505" y="1860"/>
                </a:lnTo>
                <a:lnTo>
                  <a:pt x="507" y="1862"/>
                </a:lnTo>
                <a:lnTo>
                  <a:pt x="507" y="1860"/>
                </a:lnTo>
                <a:lnTo>
                  <a:pt x="505" y="1860"/>
                </a:lnTo>
                <a:lnTo>
                  <a:pt x="505" y="1860"/>
                </a:lnTo>
                <a:close/>
                <a:moveTo>
                  <a:pt x="526" y="1872"/>
                </a:moveTo>
                <a:lnTo>
                  <a:pt x="526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6" y="1872"/>
                </a:lnTo>
                <a:close/>
                <a:moveTo>
                  <a:pt x="461" y="644"/>
                </a:moveTo>
                <a:lnTo>
                  <a:pt x="459" y="646"/>
                </a:lnTo>
                <a:lnTo>
                  <a:pt x="463" y="646"/>
                </a:lnTo>
                <a:lnTo>
                  <a:pt x="463" y="646"/>
                </a:lnTo>
                <a:lnTo>
                  <a:pt x="465" y="646"/>
                </a:lnTo>
                <a:lnTo>
                  <a:pt x="463" y="644"/>
                </a:lnTo>
                <a:lnTo>
                  <a:pt x="461" y="644"/>
                </a:lnTo>
                <a:close/>
                <a:moveTo>
                  <a:pt x="461" y="629"/>
                </a:moveTo>
                <a:lnTo>
                  <a:pt x="463" y="629"/>
                </a:lnTo>
                <a:lnTo>
                  <a:pt x="465" y="629"/>
                </a:lnTo>
                <a:lnTo>
                  <a:pt x="465" y="627"/>
                </a:lnTo>
                <a:lnTo>
                  <a:pt x="465" y="627"/>
                </a:lnTo>
                <a:lnTo>
                  <a:pt x="463" y="627"/>
                </a:lnTo>
                <a:lnTo>
                  <a:pt x="463" y="627"/>
                </a:lnTo>
                <a:lnTo>
                  <a:pt x="463" y="627"/>
                </a:lnTo>
                <a:lnTo>
                  <a:pt x="461" y="629"/>
                </a:lnTo>
                <a:lnTo>
                  <a:pt x="461" y="629"/>
                </a:lnTo>
                <a:close/>
                <a:moveTo>
                  <a:pt x="444" y="1887"/>
                </a:moveTo>
                <a:lnTo>
                  <a:pt x="444" y="1887"/>
                </a:lnTo>
                <a:lnTo>
                  <a:pt x="444" y="1885"/>
                </a:lnTo>
                <a:lnTo>
                  <a:pt x="442" y="1885"/>
                </a:lnTo>
                <a:lnTo>
                  <a:pt x="440" y="1885"/>
                </a:lnTo>
                <a:lnTo>
                  <a:pt x="440" y="1885"/>
                </a:lnTo>
                <a:lnTo>
                  <a:pt x="440" y="1887"/>
                </a:lnTo>
                <a:lnTo>
                  <a:pt x="440" y="1889"/>
                </a:lnTo>
                <a:lnTo>
                  <a:pt x="442" y="1889"/>
                </a:lnTo>
                <a:lnTo>
                  <a:pt x="444" y="1889"/>
                </a:lnTo>
                <a:lnTo>
                  <a:pt x="444" y="1889"/>
                </a:lnTo>
                <a:lnTo>
                  <a:pt x="446" y="1889"/>
                </a:lnTo>
                <a:lnTo>
                  <a:pt x="446" y="1891"/>
                </a:lnTo>
                <a:lnTo>
                  <a:pt x="446" y="1889"/>
                </a:lnTo>
                <a:lnTo>
                  <a:pt x="446" y="1889"/>
                </a:lnTo>
                <a:lnTo>
                  <a:pt x="444" y="1887"/>
                </a:lnTo>
                <a:close/>
                <a:moveTo>
                  <a:pt x="469" y="637"/>
                </a:moveTo>
                <a:lnTo>
                  <a:pt x="467" y="635"/>
                </a:lnTo>
                <a:lnTo>
                  <a:pt x="467" y="635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2"/>
                </a:lnTo>
                <a:lnTo>
                  <a:pt x="467" y="642"/>
                </a:lnTo>
                <a:lnTo>
                  <a:pt x="465" y="642"/>
                </a:lnTo>
                <a:lnTo>
                  <a:pt x="467" y="644"/>
                </a:lnTo>
                <a:lnTo>
                  <a:pt x="467" y="644"/>
                </a:lnTo>
                <a:lnTo>
                  <a:pt x="467" y="644"/>
                </a:lnTo>
                <a:lnTo>
                  <a:pt x="467" y="642"/>
                </a:lnTo>
                <a:lnTo>
                  <a:pt x="467" y="642"/>
                </a:lnTo>
                <a:lnTo>
                  <a:pt x="469" y="640"/>
                </a:lnTo>
                <a:lnTo>
                  <a:pt x="467" y="637"/>
                </a:lnTo>
                <a:lnTo>
                  <a:pt x="469" y="637"/>
                </a:lnTo>
                <a:lnTo>
                  <a:pt x="469" y="637"/>
                </a:lnTo>
                <a:close/>
                <a:moveTo>
                  <a:pt x="476" y="640"/>
                </a:moveTo>
                <a:lnTo>
                  <a:pt x="476" y="640"/>
                </a:lnTo>
                <a:lnTo>
                  <a:pt x="476" y="640"/>
                </a:lnTo>
                <a:lnTo>
                  <a:pt x="474" y="644"/>
                </a:lnTo>
                <a:lnTo>
                  <a:pt x="471" y="644"/>
                </a:lnTo>
                <a:lnTo>
                  <a:pt x="469" y="646"/>
                </a:lnTo>
                <a:lnTo>
                  <a:pt x="467" y="648"/>
                </a:lnTo>
                <a:lnTo>
                  <a:pt x="467" y="648"/>
                </a:lnTo>
                <a:lnTo>
                  <a:pt x="467" y="648"/>
                </a:lnTo>
                <a:lnTo>
                  <a:pt x="465" y="650"/>
                </a:lnTo>
                <a:lnTo>
                  <a:pt x="465" y="652"/>
                </a:lnTo>
                <a:lnTo>
                  <a:pt x="467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71" y="650"/>
                </a:lnTo>
                <a:lnTo>
                  <a:pt x="471" y="648"/>
                </a:lnTo>
                <a:lnTo>
                  <a:pt x="471" y="648"/>
                </a:lnTo>
                <a:lnTo>
                  <a:pt x="471" y="648"/>
                </a:lnTo>
                <a:lnTo>
                  <a:pt x="474" y="648"/>
                </a:lnTo>
                <a:lnTo>
                  <a:pt x="474" y="646"/>
                </a:lnTo>
                <a:lnTo>
                  <a:pt x="474" y="646"/>
                </a:lnTo>
                <a:lnTo>
                  <a:pt x="478" y="642"/>
                </a:lnTo>
                <a:lnTo>
                  <a:pt x="478" y="640"/>
                </a:lnTo>
                <a:lnTo>
                  <a:pt x="478" y="640"/>
                </a:lnTo>
                <a:lnTo>
                  <a:pt x="476" y="640"/>
                </a:lnTo>
                <a:close/>
                <a:moveTo>
                  <a:pt x="585" y="1759"/>
                </a:moveTo>
                <a:lnTo>
                  <a:pt x="585" y="1759"/>
                </a:lnTo>
                <a:lnTo>
                  <a:pt x="585" y="1759"/>
                </a:lnTo>
                <a:lnTo>
                  <a:pt x="585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5" y="1759"/>
                </a:lnTo>
                <a:close/>
                <a:moveTo>
                  <a:pt x="578" y="1759"/>
                </a:moveTo>
                <a:lnTo>
                  <a:pt x="578" y="1759"/>
                </a:lnTo>
                <a:lnTo>
                  <a:pt x="578" y="1757"/>
                </a:lnTo>
                <a:lnTo>
                  <a:pt x="576" y="1757"/>
                </a:lnTo>
                <a:lnTo>
                  <a:pt x="576" y="1757"/>
                </a:lnTo>
                <a:lnTo>
                  <a:pt x="576" y="1759"/>
                </a:lnTo>
                <a:lnTo>
                  <a:pt x="576" y="1759"/>
                </a:lnTo>
                <a:lnTo>
                  <a:pt x="576" y="1759"/>
                </a:lnTo>
                <a:lnTo>
                  <a:pt x="578" y="1759"/>
                </a:lnTo>
                <a:lnTo>
                  <a:pt x="578" y="1759"/>
                </a:lnTo>
                <a:close/>
                <a:moveTo>
                  <a:pt x="578" y="1765"/>
                </a:moveTo>
                <a:lnTo>
                  <a:pt x="578" y="1765"/>
                </a:lnTo>
                <a:lnTo>
                  <a:pt x="578" y="1767"/>
                </a:lnTo>
                <a:lnTo>
                  <a:pt x="578" y="1767"/>
                </a:lnTo>
                <a:lnTo>
                  <a:pt x="578" y="1765"/>
                </a:lnTo>
                <a:lnTo>
                  <a:pt x="578" y="1765"/>
                </a:lnTo>
                <a:lnTo>
                  <a:pt x="578" y="1765"/>
                </a:lnTo>
                <a:close/>
                <a:moveTo>
                  <a:pt x="593" y="1774"/>
                </a:moveTo>
                <a:lnTo>
                  <a:pt x="593" y="1774"/>
                </a:lnTo>
                <a:lnTo>
                  <a:pt x="593" y="1776"/>
                </a:lnTo>
                <a:lnTo>
                  <a:pt x="593" y="1774"/>
                </a:lnTo>
                <a:lnTo>
                  <a:pt x="593" y="1774"/>
                </a:lnTo>
                <a:lnTo>
                  <a:pt x="593" y="1774"/>
                </a:lnTo>
                <a:close/>
                <a:moveTo>
                  <a:pt x="530" y="1872"/>
                </a:moveTo>
                <a:lnTo>
                  <a:pt x="528" y="1872"/>
                </a:lnTo>
                <a:lnTo>
                  <a:pt x="528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close/>
                <a:moveTo>
                  <a:pt x="570" y="1887"/>
                </a:move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close/>
                <a:moveTo>
                  <a:pt x="323" y="1319"/>
                </a:moveTo>
                <a:lnTo>
                  <a:pt x="323" y="1319"/>
                </a:lnTo>
                <a:lnTo>
                  <a:pt x="323" y="1319"/>
                </a:lnTo>
                <a:lnTo>
                  <a:pt x="321" y="1319"/>
                </a:lnTo>
                <a:lnTo>
                  <a:pt x="321" y="1319"/>
                </a:lnTo>
                <a:lnTo>
                  <a:pt x="321" y="1317"/>
                </a:lnTo>
                <a:lnTo>
                  <a:pt x="321" y="1317"/>
                </a:lnTo>
                <a:lnTo>
                  <a:pt x="318" y="1315"/>
                </a:lnTo>
                <a:lnTo>
                  <a:pt x="318" y="1315"/>
                </a:lnTo>
                <a:lnTo>
                  <a:pt x="316" y="1317"/>
                </a:lnTo>
                <a:lnTo>
                  <a:pt x="314" y="1317"/>
                </a:lnTo>
                <a:lnTo>
                  <a:pt x="314" y="1317"/>
                </a:lnTo>
                <a:lnTo>
                  <a:pt x="314" y="1319"/>
                </a:lnTo>
                <a:lnTo>
                  <a:pt x="316" y="1319"/>
                </a:lnTo>
                <a:lnTo>
                  <a:pt x="316" y="1321"/>
                </a:lnTo>
                <a:lnTo>
                  <a:pt x="318" y="1321"/>
                </a:lnTo>
                <a:lnTo>
                  <a:pt x="318" y="1321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21"/>
                </a:lnTo>
                <a:lnTo>
                  <a:pt x="321" y="1321"/>
                </a:lnTo>
                <a:lnTo>
                  <a:pt x="321" y="1321"/>
                </a:lnTo>
                <a:lnTo>
                  <a:pt x="323" y="1321"/>
                </a:lnTo>
                <a:lnTo>
                  <a:pt x="323" y="1321"/>
                </a:lnTo>
                <a:lnTo>
                  <a:pt x="325" y="1321"/>
                </a:lnTo>
                <a:lnTo>
                  <a:pt x="325" y="1321"/>
                </a:lnTo>
                <a:lnTo>
                  <a:pt x="323" y="1319"/>
                </a:lnTo>
                <a:close/>
                <a:moveTo>
                  <a:pt x="566" y="1893"/>
                </a:moveTo>
                <a:lnTo>
                  <a:pt x="566" y="1893"/>
                </a:lnTo>
                <a:lnTo>
                  <a:pt x="566" y="1893"/>
                </a:lnTo>
                <a:lnTo>
                  <a:pt x="566" y="1893"/>
                </a:lnTo>
                <a:lnTo>
                  <a:pt x="566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6" y="1893"/>
                </a:lnTo>
                <a:close/>
                <a:moveTo>
                  <a:pt x="568" y="1897"/>
                </a:moveTo>
                <a:lnTo>
                  <a:pt x="568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68" y="1897"/>
                </a:lnTo>
                <a:close/>
                <a:moveTo>
                  <a:pt x="543" y="1864"/>
                </a:move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close/>
                <a:moveTo>
                  <a:pt x="362" y="1346"/>
                </a:moveTo>
                <a:lnTo>
                  <a:pt x="362" y="1344"/>
                </a:lnTo>
                <a:lnTo>
                  <a:pt x="360" y="1344"/>
                </a:lnTo>
                <a:lnTo>
                  <a:pt x="360" y="1342"/>
                </a:lnTo>
                <a:lnTo>
                  <a:pt x="358" y="1340"/>
                </a:lnTo>
                <a:lnTo>
                  <a:pt x="354" y="1338"/>
                </a:lnTo>
                <a:lnTo>
                  <a:pt x="350" y="1336"/>
                </a:lnTo>
                <a:lnTo>
                  <a:pt x="350" y="1336"/>
                </a:lnTo>
                <a:lnTo>
                  <a:pt x="350" y="1338"/>
                </a:lnTo>
                <a:lnTo>
                  <a:pt x="350" y="1340"/>
                </a:lnTo>
                <a:lnTo>
                  <a:pt x="350" y="1342"/>
                </a:lnTo>
                <a:lnTo>
                  <a:pt x="348" y="1342"/>
                </a:lnTo>
                <a:lnTo>
                  <a:pt x="348" y="1344"/>
                </a:lnTo>
                <a:lnTo>
                  <a:pt x="348" y="1346"/>
                </a:lnTo>
                <a:lnTo>
                  <a:pt x="350" y="1350"/>
                </a:lnTo>
                <a:lnTo>
                  <a:pt x="350" y="1352"/>
                </a:lnTo>
                <a:lnTo>
                  <a:pt x="350" y="1354"/>
                </a:lnTo>
                <a:lnTo>
                  <a:pt x="352" y="1357"/>
                </a:lnTo>
                <a:lnTo>
                  <a:pt x="354" y="1357"/>
                </a:lnTo>
                <a:lnTo>
                  <a:pt x="354" y="1354"/>
                </a:lnTo>
                <a:lnTo>
                  <a:pt x="354" y="1354"/>
                </a:lnTo>
                <a:lnTo>
                  <a:pt x="358" y="1350"/>
                </a:lnTo>
                <a:lnTo>
                  <a:pt x="360" y="1350"/>
                </a:lnTo>
                <a:lnTo>
                  <a:pt x="365" y="1348"/>
                </a:lnTo>
                <a:lnTo>
                  <a:pt x="365" y="1348"/>
                </a:lnTo>
                <a:lnTo>
                  <a:pt x="365" y="1346"/>
                </a:lnTo>
                <a:lnTo>
                  <a:pt x="362" y="1346"/>
                </a:lnTo>
                <a:close/>
                <a:moveTo>
                  <a:pt x="362" y="1690"/>
                </a:move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close/>
                <a:moveTo>
                  <a:pt x="354" y="734"/>
                </a:moveTo>
                <a:lnTo>
                  <a:pt x="354" y="734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2" y="734"/>
                </a:lnTo>
                <a:lnTo>
                  <a:pt x="352" y="734"/>
                </a:lnTo>
                <a:lnTo>
                  <a:pt x="352" y="734"/>
                </a:lnTo>
                <a:lnTo>
                  <a:pt x="354" y="734"/>
                </a:lnTo>
                <a:close/>
                <a:moveTo>
                  <a:pt x="369" y="717"/>
                </a:moveTo>
                <a:lnTo>
                  <a:pt x="367" y="719"/>
                </a:lnTo>
                <a:lnTo>
                  <a:pt x="367" y="719"/>
                </a:lnTo>
                <a:lnTo>
                  <a:pt x="367" y="721"/>
                </a:lnTo>
                <a:lnTo>
                  <a:pt x="365" y="721"/>
                </a:lnTo>
                <a:lnTo>
                  <a:pt x="365" y="721"/>
                </a:lnTo>
                <a:lnTo>
                  <a:pt x="367" y="721"/>
                </a:lnTo>
                <a:lnTo>
                  <a:pt x="367" y="721"/>
                </a:lnTo>
                <a:lnTo>
                  <a:pt x="369" y="719"/>
                </a:lnTo>
                <a:lnTo>
                  <a:pt x="371" y="719"/>
                </a:lnTo>
                <a:lnTo>
                  <a:pt x="371" y="717"/>
                </a:lnTo>
                <a:lnTo>
                  <a:pt x="369" y="717"/>
                </a:lnTo>
                <a:close/>
                <a:moveTo>
                  <a:pt x="436" y="1885"/>
                </a:move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6" y="1885"/>
                </a:lnTo>
                <a:close/>
                <a:moveTo>
                  <a:pt x="348" y="1329"/>
                </a:moveTo>
                <a:lnTo>
                  <a:pt x="348" y="1329"/>
                </a:lnTo>
                <a:lnTo>
                  <a:pt x="346" y="1327"/>
                </a:lnTo>
                <a:lnTo>
                  <a:pt x="346" y="1327"/>
                </a:lnTo>
                <a:lnTo>
                  <a:pt x="344" y="1325"/>
                </a:lnTo>
                <a:lnTo>
                  <a:pt x="342" y="1325"/>
                </a:lnTo>
                <a:lnTo>
                  <a:pt x="342" y="1327"/>
                </a:lnTo>
                <a:lnTo>
                  <a:pt x="342" y="1327"/>
                </a:lnTo>
                <a:lnTo>
                  <a:pt x="339" y="1325"/>
                </a:lnTo>
                <a:lnTo>
                  <a:pt x="339" y="1325"/>
                </a:lnTo>
                <a:lnTo>
                  <a:pt x="337" y="1325"/>
                </a:lnTo>
                <a:lnTo>
                  <a:pt x="337" y="1325"/>
                </a:lnTo>
                <a:lnTo>
                  <a:pt x="337" y="1327"/>
                </a:lnTo>
                <a:lnTo>
                  <a:pt x="339" y="1327"/>
                </a:lnTo>
                <a:lnTo>
                  <a:pt x="339" y="1329"/>
                </a:lnTo>
                <a:lnTo>
                  <a:pt x="342" y="1327"/>
                </a:lnTo>
                <a:lnTo>
                  <a:pt x="342" y="1329"/>
                </a:lnTo>
                <a:lnTo>
                  <a:pt x="342" y="1331"/>
                </a:lnTo>
                <a:lnTo>
                  <a:pt x="342" y="1331"/>
                </a:lnTo>
                <a:lnTo>
                  <a:pt x="344" y="1331"/>
                </a:lnTo>
                <a:lnTo>
                  <a:pt x="344" y="1331"/>
                </a:lnTo>
                <a:lnTo>
                  <a:pt x="346" y="1331"/>
                </a:lnTo>
                <a:lnTo>
                  <a:pt x="348" y="1329"/>
                </a:lnTo>
                <a:lnTo>
                  <a:pt x="348" y="1329"/>
                </a:lnTo>
                <a:close/>
                <a:moveTo>
                  <a:pt x="335" y="1327"/>
                </a:moveTo>
                <a:lnTo>
                  <a:pt x="333" y="1327"/>
                </a:lnTo>
                <a:lnTo>
                  <a:pt x="333" y="1327"/>
                </a:lnTo>
                <a:lnTo>
                  <a:pt x="333" y="1327"/>
                </a:lnTo>
                <a:lnTo>
                  <a:pt x="333" y="1329"/>
                </a:lnTo>
                <a:lnTo>
                  <a:pt x="335" y="1329"/>
                </a:lnTo>
                <a:lnTo>
                  <a:pt x="335" y="1329"/>
                </a:lnTo>
                <a:lnTo>
                  <a:pt x="335" y="1327"/>
                </a:lnTo>
                <a:lnTo>
                  <a:pt x="335" y="1327"/>
                </a:lnTo>
                <a:lnTo>
                  <a:pt x="335" y="1327"/>
                </a:lnTo>
                <a:close/>
                <a:moveTo>
                  <a:pt x="329" y="1602"/>
                </a:moveTo>
                <a:lnTo>
                  <a:pt x="327" y="1602"/>
                </a:lnTo>
                <a:lnTo>
                  <a:pt x="327" y="1602"/>
                </a:lnTo>
                <a:lnTo>
                  <a:pt x="329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5" y="1604"/>
                </a:lnTo>
                <a:lnTo>
                  <a:pt x="325" y="1604"/>
                </a:lnTo>
                <a:lnTo>
                  <a:pt x="327" y="1606"/>
                </a:lnTo>
                <a:lnTo>
                  <a:pt x="329" y="1606"/>
                </a:lnTo>
                <a:lnTo>
                  <a:pt x="331" y="1606"/>
                </a:lnTo>
                <a:lnTo>
                  <a:pt x="329" y="1604"/>
                </a:lnTo>
                <a:lnTo>
                  <a:pt x="329" y="1602"/>
                </a:lnTo>
                <a:close/>
                <a:moveTo>
                  <a:pt x="373" y="717"/>
                </a:moveTo>
                <a:lnTo>
                  <a:pt x="373" y="719"/>
                </a:lnTo>
                <a:lnTo>
                  <a:pt x="371" y="719"/>
                </a:lnTo>
                <a:lnTo>
                  <a:pt x="373" y="719"/>
                </a:lnTo>
                <a:lnTo>
                  <a:pt x="373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7"/>
                </a:lnTo>
                <a:lnTo>
                  <a:pt x="373" y="717"/>
                </a:lnTo>
                <a:close/>
                <a:moveTo>
                  <a:pt x="335" y="1323"/>
                </a:moveTo>
                <a:lnTo>
                  <a:pt x="333" y="1323"/>
                </a:lnTo>
                <a:lnTo>
                  <a:pt x="333" y="1323"/>
                </a:lnTo>
                <a:lnTo>
                  <a:pt x="331" y="1323"/>
                </a:lnTo>
                <a:lnTo>
                  <a:pt x="329" y="1321"/>
                </a:lnTo>
                <a:lnTo>
                  <a:pt x="329" y="1323"/>
                </a:lnTo>
                <a:lnTo>
                  <a:pt x="329" y="1323"/>
                </a:lnTo>
                <a:lnTo>
                  <a:pt x="329" y="1323"/>
                </a:lnTo>
                <a:lnTo>
                  <a:pt x="333" y="1323"/>
                </a:lnTo>
                <a:lnTo>
                  <a:pt x="335" y="1325"/>
                </a:lnTo>
                <a:lnTo>
                  <a:pt x="337" y="1323"/>
                </a:lnTo>
                <a:lnTo>
                  <a:pt x="337" y="1323"/>
                </a:lnTo>
                <a:lnTo>
                  <a:pt x="337" y="1323"/>
                </a:lnTo>
                <a:lnTo>
                  <a:pt x="335" y="1323"/>
                </a:lnTo>
                <a:close/>
                <a:moveTo>
                  <a:pt x="350" y="1711"/>
                </a:moveTo>
                <a:lnTo>
                  <a:pt x="348" y="1711"/>
                </a:lnTo>
                <a:lnTo>
                  <a:pt x="348" y="1711"/>
                </a:lnTo>
                <a:lnTo>
                  <a:pt x="348" y="1711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1"/>
                </a:lnTo>
                <a:lnTo>
                  <a:pt x="350" y="1711"/>
                </a:lnTo>
                <a:lnTo>
                  <a:pt x="350" y="1711"/>
                </a:lnTo>
                <a:close/>
                <a:moveTo>
                  <a:pt x="407" y="640"/>
                </a:moveTo>
                <a:lnTo>
                  <a:pt x="407" y="637"/>
                </a:lnTo>
                <a:lnTo>
                  <a:pt x="407" y="635"/>
                </a:lnTo>
                <a:lnTo>
                  <a:pt x="407" y="635"/>
                </a:lnTo>
                <a:lnTo>
                  <a:pt x="407" y="637"/>
                </a:lnTo>
                <a:lnTo>
                  <a:pt x="404" y="640"/>
                </a:lnTo>
                <a:lnTo>
                  <a:pt x="404" y="640"/>
                </a:lnTo>
                <a:lnTo>
                  <a:pt x="407" y="640"/>
                </a:lnTo>
                <a:close/>
                <a:moveTo>
                  <a:pt x="409" y="1795"/>
                </a:moveTo>
                <a:lnTo>
                  <a:pt x="409" y="1795"/>
                </a:lnTo>
                <a:lnTo>
                  <a:pt x="409" y="1795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5"/>
                </a:lnTo>
                <a:lnTo>
                  <a:pt x="409" y="1795"/>
                </a:lnTo>
                <a:close/>
                <a:moveTo>
                  <a:pt x="413" y="1872"/>
                </a:moveTo>
                <a:lnTo>
                  <a:pt x="413" y="1872"/>
                </a:lnTo>
                <a:lnTo>
                  <a:pt x="413" y="1872"/>
                </a:lnTo>
                <a:lnTo>
                  <a:pt x="413" y="1870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close/>
                <a:moveTo>
                  <a:pt x="413" y="1874"/>
                </a:moveTo>
                <a:lnTo>
                  <a:pt x="413" y="1874"/>
                </a:lnTo>
                <a:lnTo>
                  <a:pt x="413" y="1877"/>
                </a:lnTo>
                <a:lnTo>
                  <a:pt x="413" y="1877"/>
                </a:lnTo>
                <a:lnTo>
                  <a:pt x="415" y="1877"/>
                </a:lnTo>
                <a:lnTo>
                  <a:pt x="415" y="1877"/>
                </a:lnTo>
                <a:lnTo>
                  <a:pt x="415" y="1874"/>
                </a:lnTo>
                <a:lnTo>
                  <a:pt x="413" y="1874"/>
                </a:lnTo>
                <a:close/>
                <a:moveTo>
                  <a:pt x="386" y="692"/>
                </a:move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6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2"/>
                </a:lnTo>
                <a:lnTo>
                  <a:pt x="386" y="692"/>
                </a:lnTo>
                <a:close/>
                <a:moveTo>
                  <a:pt x="392" y="707"/>
                </a:moveTo>
                <a:lnTo>
                  <a:pt x="388" y="707"/>
                </a:lnTo>
                <a:lnTo>
                  <a:pt x="386" y="707"/>
                </a:lnTo>
                <a:lnTo>
                  <a:pt x="386" y="709"/>
                </a:lnTo>
                <a:lnTo>
                  <a:pt x="388" y="709"/>
                </a:lnTo>
                <a:lnTo>
                  <a:pt x="388" y="709"/>
                </a:lnTo>
                <a:lnTo>
                  <a:pt x="390" y="709"/>
                </a:lnTo>
                <a:lnTo>
                  <a:pt x="390" y="709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close/>
                <a:moveTo>
                  <a:pt x="400" y="696"/>
                </a:moveTo>
                <a:lnTo>
                  <a:pt x="398" y="696"/>
                </a:lnTo>
                <a:lnTo>
                  <a:pt x="398" y="694"/>
                </a:lnTo>
                <a:lnTo>
                  <a:pt x="400" y="694"/>
                </a:lnTo>
                <a:lnTo>
                  <a:pt x="400" y="694"/>
                </a:lnTo>
                <a:lnTo>
                  <a:pt x="400" y="692"/>
                </a:lnTo>
                <a:lnTo>
                  <a:pt x="398" y="692"/>
                </a:lnTo>
                <a:lnTo>
                  <a:pt x="396" y="692"/>
                </a:lnTo>
                <a:lnTo>
                  <a:pt x="396" y="692"/>
                </a:lnTo>
                <a:lnTo>
                  <a:pt x="394" y="694"/>
                </a:lnTo>
                <a:lnTo>
                  <a:pt x="392" y="694"/>
                </a:lnTo>
                <a:lnTo>
                  <a:pt x="392" y="692"/>
                </a:lnTo>
                <a:lnTo>
                  <a:pt x="394" y="692"/>
                </a:lnTo>
                <a:lnTo>
                  <a:pt x="392" y="690"/>
                </a:lnTo>
                <a:lnTo>
                  <a:pt x="390" y="690"/>
                </a:lnTo>
                <a:lnTo>
                  <a:pt x="388" y="690"/>
                </a:lnTo>
                <a:lnTo>
                  <a:pt x="390" y="690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4"/>
                </a:lnTo>
                <a:lnTo>
                  <a:pt x="388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3" y="694"/>
                </a:lnTo>
                <a:lnTo>
                  <a:pt x="383" y="694"/>
                </a:lnTo>
                <a:lnTo>
                  <a:pt x="383" y="694"/>
                </a:lnTo>
                <a:lnTo>
                  <a:pt x="381" y="692"/>
                </a:lnTo>
                <a:lnTo>
                  <a:pt x="381" y="692"/>
                </a:lnTo>
                <a:lnTo>
                  <a:pt x="379" y="692"/>
                </a:lnTo>
                <a:lnTo>
                  <a:pt x="379" y="692"/>
                </a:lnTo>
                <a:lnTo>
                  <a:pt x="379" y="692"/>
                </a:lnTo>
                <a:lnTo>
                  <a:pt x="377" y="692"/>
                </a:lnTo>
                <a:lnTo>
                  <a:pt x="377" y="694"/>
                </a:lnTo>
                <a:lnTo>
                  <a:pt x="379" y="694"/>
                </a:lnTo>
                <a:lnTo>
                  <a:pt x="379" y="694"/>
                </a:lnTo>
                <a:lnTo>
                  <a:pt x="381" y="696"/>
                </a:lnTo>
                <a:lnTo>
                  <a:pt x="381" y="696"/>
                </a:lnTo>
                <a:lnTo>
                  <a:pt x="379" y="696"/>
                </a:lnTo>
                <a:lnTo>
                  <a:pt x="379" y="696"/>
                </a:lnTo>
                <a:lnTo>
                  <a:pt x="379" y="698"/>
                </a:lnTo>
                <a:lnTo>
                  <a:pt x="379" y="700"/>
                </a:lnTo>
                <a:lnTo>
                  <a:pt x="379" y="702"/>
                </a:lnTo>
                <a:lnTo>
                  <a:pt x="381" y="702"/>
                </a:lnTo>
                <a:lnTo>
                  <a:pt x="379" y="702"/>
                </a:lnTo>
                <a:lnTo>
                  <a:pt x="379" y="702"/>
                </a:lnTo>
                <a:lnTo>
                  <a:pt x="379" y="700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6"/>
                </a:lnTo>
                <a:lnTo>
                  <a:pt x="375" y="696"/>
                </a:lnTo>
                <a:lnTo>
                  <a:pt x="375" y="696"/>
                </a:lnTo>
                <a:lnTo>
                  <a:pt x="373" y="696"/>
                </a:lnTo>
                <a:lnTo>
                  <a:pt x="371" y="698"/>
                </a:lnTo>
                <a:lnTo>
                  <a:pt x="369" y="698"/>
                </a:lnTo>
                <a:lnTo>
                  <a:pt x="367" y="700"/>
                </a:lnTo>
                <a:lnTo>
                  <a:pt x="367" y="702"/>
                </a:lnTo>
                <a:lnTo>
                  <a:pt x="367" y="702"/>
                </a:lnTo>
                <a:lnTo>
                  <a:pt x="369" y="705"/>
                </a:lnTo>
                <a:lnTo>
                  <a:pt x="369" y="709"/>
                </a:lnTo>
                <a:lnTo>
                  <a:pt x="371" y="711"/>
                </a:lnTo>
                <a:lnTo>
                  <a:pt x="373" y="711"/>
                </a:lnTo>
                <a:lnTo>
                  <a:pt x="373" y="711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7"/>
                </a:lnTo>
                <a:lnTo>
                  <a:pt x="371" y="709"/>
                </a:lnTo>
                <a:lnTo>
                  <a:pt x="371" y="707"/>
                </a:lnTo>
                <a:lnTo>
                  <a:pt x="373" y="707"/>
                </a:lnTo>
                <a:lnTo>
                  <a:pt x="373" y="707"/>
                </a:lnTo>
                <a:lnTo>
                  <a:pt x="375" y="707"/>
                </a:lnTo>
                <a:lnTo>
                  <a:pt x="375" y="707"/>
                </a:lnTo>
                <a:lnTo>
                  <a:pt x="377" y="707"/>
                </a:lnTo>
                <a:lnTo>
                  <a:pt x="377" y="707"/>
                </a:lnTo>
                <a:lnTo>
                  <a:pt x="375" y="709"/>
                </a:lnTo>
                <a:lnTo>
                  <a:pt x="375" y="709"/>
                </a:lnTo>
                <a:lnTo>
                  <a:pt x="375" y="709"/>
                </a:lnTo>
                <a:lnTo>
                  <a:pt x="377" y="709"/>
                </a:lnTo>
                <a:lnTo>
                  <a:pt x="379" y="709"/>
                </a:lnTo>
                <a:lnTo>
                  <a:pt x="379" y="709"/>
                </a:lnTo>
                <a:lnTo>
                  <a:pt x="379" y="711"/>
                </a:lnTo>
                <a:lnTo>
                  <a:pt x="375" y="713"/>
                </a:lnTo>
                <a:lnTo>
                  <a:pt x="375" y="713"/>
                </a:lnTo>
                <a:lnTo>
                  <a:pt x="375" y="715"/>
                </a:lnTo>
                <a:lnTo>
                  <a:pt x="377" y="715"/>
                </a:lnTo>
                <a:lnTo>
                  <a:pt x="377" y="715"/>
                </a:lnTo>
                <a:lnTo>
                  <a:pt x="379" y="713"/>
                </a:lnTo>
                <a:lnTo>
                  <a:pt x="381" y="711"/>
                </a:lnTo>
                <a:lnTo>
                  <a:pt x="381" y="711"/>
                </a:lnTo>
                <a:lnTo>
                  <a:pt x="381" y="709"/>
                </a:lnTo>
                <a:lnTo>
                  <a:pt x="381" y="709"/>
                </a:lnTo>
                <a:lnTo>
                  <a:pt x="381" y="709"/>
                </a:lnTo>
                <a:lnTo>
                  <a:pt x="383" y="709"/>
                </a:lnTo>
                <a:lnTo>
                  <a:pt x="383" y="707"/>
                </a:lnTo>
                <a:lnTo>
                  <a:pt x="383" y="707"/>
                </a:lnTo>
                <a:lnTo>
                  <a:pt x="386" y="707"/>
                </a:lnTo>
                <a:lnTo>
                  <a:pt x="388" y="705"/>
                </a:lnTo>
                <a:lnTo>
                  <a:pt x="390" y="705"/>
                </a:lnTo>
                <a:lnTo>
                  <a:pt x="392" y="705"/>
                </a:lnTo>
                <a:lnTo>
                  <a:pt x="394" y="702"/>
                </a:lnTo>
                <a:lnTo>
                  <a:pt x="394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0"/>
                </a:lnTo>
                <a:lnTo>
                  <a:pt x="394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698"/>
                </a:lnTo>
                <a:lnTo>
                  <a:pt x="394" y="700"/>
                </a:lnTo>
                <a:lnTo>
                  <a:pt x="396" y="700"/>
                </a:lnTo>
                <a:lnTo>
                  <a:pt x="400" y="700"/>
                </a:lnTo>
                <a:lnTo>
                  <a:pt x="400" y="700"/>
                </a:lnTo>
                <a:lnTo>
                  <a:pt x="400" y="700"/>
                </a:lnTo>
                <a:lnTo>
                  <a:pt x="402" y="698"/>
                </a:lnTo>
                <a:lnTo>
                  <a:pt x="402" y="698"/>
                </a:lnTo>
                <a:lnTo>
                  <a:pt x="402" y="696"/>
                </a:lnTo>
                <a:lnTo>
                  <a:pt x="400" y="696"/>
                </a:lnTo>
                <a:close/>
                <a:moveTo>
                  <a:pt x="404" y="684"/>
                </a:moveTo>
                <a:lnTo>
                  <a:pt x="404" y="684"/>
                </a:lnTo>
                <a:lnTo>
                  <a:pt x="404" y="682"/>
                </a:lnTo>
                <a:lnTo>
                  <a:pt x="402" y="682"/>
                </a:lnTo>
                <a:lnTo>
                  <a:pt x="400" y="679"/>
                </a:lnTo>
                <a:lnTo>
                  <a:pt x="400" y="682"/>
                </a:lnTo>
                <a:lnTo>
                  <a:pt x="400" y="682"/>
                </a:lnTo>
                <a:lnTo>
                  <a:pt x="400" y="682"/>
                </a:lnTo>
                <a:lnTo>
                  <a:pt x="398" y="682"/>
                </a:lnTo>
                <a:lnTo>
                  <a:pt x="398" y="679"/>
                </a:lnTo>
                <a:lnTo>
                  <a:pt x="396" y="679"/>
                </a:lnTo>
                <a:lnTo>
                  <a:pt x="396" y="679"/>
                </a:lnTo>
                <a:lnTo>
                  <a:pt x="394" y="679"/>
                </a:lnTo>
                <a:lnTo>
                  <a:pt x="394" y="682"/>
                </a:lnTo>
                <a:lnTo>
                  <a:pt x="394" y="682"/>
                </a:lnTo>
                <a:lnTo>
                  <a:pt x="394" y="684"/>
                </a:lnTo>
                <a:lnTo>
                  <a:pt x="394" y="684"/>
                </a:lnTo>
                <a:lnTo>
                  <a:pt x="392" y="684"/>
                </a:lnTo>
                <a:lnTo>
                  <a:pt x="392" y="684"/>
                </a:lnTo>
                <a:lnTo>
                  <a:pt x="390" y="684"/>
                </a:lnTo>
                <a:lnTo>
                  <a:pt x="386" y="688"/>
                </a:lnTo>
                <a:lnTo>
                  <a:pt x="388" y="688"/>
                </a:lnTo>
                <a:lnTo>
                  <a:pt x="392" y="690"/>
                </a:lnTo>
                <a:lnTo>
                  <a:pt x="392" y="690"/>
                </a:lnTo>
                <a:lnTo>
                  <a:pt x="394" y="688"/>
                </a:lnTo>
                <a:lnTo>
                  <a:pt x="394" y="688"/>
                </a:lnTo>
                <a:lnTo>
                  <a:pt x="394" y="688"/>
                </a:lnTo>
                <a:lnTo>
                  <a:pt x="396" y="688"/>
                </a:lnTo>
                <a:lnTo>
                  <a:pt x="396" y="688"/>
                </a:lnTo>
                <a:lnTo>
                  <a:pt x="396" y="686"/>
                </a:lnTo>
                <a:lnTo>
                  <a:pt x="398" y="686"/>
                </a:lnTo>
                <a:lnTo>
                  <a:pt x="398" y="686"/>
                </a:lnTo>
                <a:lnTo>
                  <a:pt x="398" y="688"/>
                </a:lnTo>
                <a:lnTo>
                  <a:pt x="398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2" y="684"/>
                </a:lnTo>
                <a:lnTo>
                  <a:pt x="402" y="684"/>
                </a:lnTo>
                <a:lnTo>
                  <a:pt x="402" y="684"/>
                </a:lnTo>
                <a:lnTo>
                  <a:pt x="402" y="686"/>
                </a:lnTo>
                <a:lnTo>
                  <a:pt x="402" y="686"/>
                </a:lnTo>
                <a:lnTo>
                  <a:pt x="404" y="686"/>
                </a:lnTo>
                <a:lnTo>
                  <a:pt x="404" y="686"/>
                </a:lnTo>
                <a:lnTo>
                  <a:pt x="407" y="684"/>
                </a:lnTo>
                <a:lnTo>
                  <a:pt x="407" y="684"/>
                </a:lnTo>
                <a:lnTo>
                  <a:pt x="407" y="682"/>
                </a:lnTo>
                <a:lnTo>
                  <a:pt x="404" y="684"/>
                </a:lnTo>
                <a:close/>
                <a:moveTo>
                  <a:pt x="398" y="679"/>
                </a:moveTo>
                <a:lnTo>
                  <a:pt x="398" y="679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5"/>
                </a:lnTo>
                <a:lnTo>
                  <a:pt x="398" y="675"/>
                </a:lnTo>
                <a:lnTo>
                  <a:pt x="396" y="677"/>
                </a:lnTo>
                <a:lnTo>
                  <a:pt x="396" y="677"/>
                </a:lnTo>
                <a:lnTo>
                  <a:pt x="398" y="679"/>
                </a:lnTo>
                <a:lnTo>
                  <a:pt x="398" y="679"/>
                </a:lnTo>
                <a:close/>
                <a:moveTo>
                  <a:pt x="109" y="1755"/>
                </a:move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close/>
                <a:moveTo>
                  <a:pt x="1144" y="195"/>
                </a:moveTo>
                <a:lnTo>
                  <a:pt x="1142" y="193"/>
                </a:lnTo>
                <a:lnTo>
                  <a:pt x="1142" y="193"/>
                </a:lnTo>
                <a:lnTo>
                  <a:pt x="1140" y="193"/>
                </a:lnTo>
                <a:lnTo>
                  <a:pt x="1136" y="191"/>
                </a:lnTo>
                <a:lnTo>
                  <a:pt x="1131" y="191"/>
                </a:lnTo>
                <a:lnTo>
                  <a:pt x="1125" y="191"/>
                </a:lnTo>
                <a:lnTo>
                  <a:pt x="1123" y="191"/>
                </a:lnTo>
                <a:lnTo>
                  <a:pt x="1123" y="191"/>
                </a:lnTo>
                <a:lnTo>
                  <a:pt x="1123" y="193"/>
                </a:lnTo>
                <a:lnTo>
                  <a:pt x="1123" y="195"/>
                </a:lnTo>
                <a:lnTo>
                  <a:pt x="1125" y="197"/>
                </a:lnTo>
                <a:lnTo>
                  <a:pt x="1129" y="197"/>
                </a:lnTo>
                <a:lnTo>
                  <a:pt x="1131" y="197"/>
                </a:lnTo>
                <a:lnTo>
                  <a:pt x="1134" y="197"/>
                </a:lnTo>
                <a:lnTo>
                  <a:pt x="1136" y="197"/>
                </a:lnTo>
                <a:lnTo>
                  <a:pt x="1138" y="197"/>
                </a:lnTo>
                <a:lnTo>
                  <a:pt x="1144" y="195"/>
                </a:lnTo>
                <a:lnTo>
                  <a:pt x="1144" y="195"/>
                </a:lnTo>
                <a:lnTo>
                  <a:pt x="1144" y="195"/>
                </a:lnTo>
                <a:close/>
                <a:moveTo>
                  <a:pt x="1092" y="449"/>
                </a:moveTo>
                <a:lnTo>
                  <a:pt x="1092" y="449"/>
                </a:lnTo>
                <a:lnTo>
                  <a:pt x="1087" y="449"/>
                </a:lnTo>
                <a:lnTo>
                  <a:pt x="1087" y="449"/>
                </a:lnTo>
                <a:lnTo>
                  <a:pt x="1085" y="449"/>
                </a:lnTo>
                <a:lnTo>
                  <a:pt x="1085" y="451"/>
                </a:lnTo>
                <a:lnTo>
                  <a:pt x="1087" y="451"/>
                </a:lnTo>
                <a:lnTo>
                  <a:pt x="1090" y="451"/>
                </a:lnTo>
                <a:lnTo>
                  <a:pt x="1092" y="453"/>
                </a:lnTo>
                <a:lnTo>
                  <a:pt x="1092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1"/>
                </a:lnTo>
                <a:lnTo>
                  <a:pt x="1094" y="451"/>
                </a:lnTo>
                <a:lnTo>
                  <a:pt x="1092" y="449"/>
                </a:lnTo>
                <a:close/>
                <a:moveTo>
                  <a:pt x="1029" y="463"/>
                </a:moveTo>
                <a:lnTo>
                  <a:pt x="1027" y="463"/>
                </a:lnTo>
                <a:lnTo>
                  <a:pt x="1027" y="463"/>
                </a:lnTo>
                <a:lnTo>
                  <a:pt x="1027" y="463"/>
                </a:lnTo>
                <a:lnTo>
                  <a:pt x="1027" y="466"/>
                </a:lnTo>
                <a:lnTo>
                  <a:pt x="1029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29" y="463"/>
                </a:lnTo>
                <a:lnTo>
                  <a:pt x="1029" y="463"/>
                </a:lnTo>
                <a:close/>
                <a:moveTo>
                  <a:pt x="1023" y="461"/>
                </a:moveTo>
                <a:lnTo>
                  <a:pt x="1020" y="461"/>
                </a:lnTo>
                <a:lnTo>
                  <a:pt x="1023" y="463"/>
                </a:lnTo>
                <a:lnTo>
                  <a:pt x="1025" y="463"/>
                </a:lnTo>
                <a:lnTo>
                  <a:pt x="1025" y="463"/>
                </a:lnTo>
                <a:lnTo>
                  <a:pt x="1025" y="461"/>
                </a:lnTo>
                <a:lnTo>
                  <a:pt x="1023" y="461"/>
                </a:lnTo>
                <a:close/>
                <a:moveTo>
                  <a:pt x="1102" y="229"/>
                </a:moveTo>
                <a:lnTo>
                  <a:pt x="1102" y="229"/>
                </a:lnTo>
                <a:lnTo>
                  <a:pt x="1100" y="229"/>
                </a:lnTo>
                <a:lnTo>
                  <a:pt x="1098" y="229"/>
                </a:lnTo>
                <a:lnTo>
                  <a:pt x="1094" y="229"/>
                </a:lnTo>
                <a:lnTo>
                  <a:pt x="1092" y="231"/>
                </a:lnTo>
                <a:lnTo>
                  <a:pt x="1092" y="231"/>
                </a:lnTo>
                <a:lnTo>
                  <a:pt x="1092" y="233"/>
                </a:lnTo>
                <a:lnTo>
                  <a:pt x="1094" y="235"/>
                </a:lnTo>
                <a:lnTo>
                  <a:pt x="1096" y="237"/>
                </a:lnTo>
                <a:lnTo>
                  <a:pt x="1096" y="239"/>
                </a:lnTo>
                <a:lnTo>
                  <a:pt x="1098" y="239"/>
                </a:lnTo>
                <a:lnTo>
                  <a:pt x="1108" y="239"/>
                </a:lnTo>
                <a:lnTo>
                  <a:pt x="1111" y="237"/>
                </a:lnTo>
                <a:lnTo>
                  <a:pt x="1113" y="237"/>
                </a:lnTo>
                <a:lnTo>
                  <a:pt x="1115" y="237"/>
                </a:lnTo>
                <a:lnTo>
                  <a:pt x="1115" y="235"/>
                </a:lnTo>
                <a:lnTo>
                  <a:pt x="1115" y="235"/>
                </a:lnTo>
                <a:lnTo>
                  <a:pt x="1113" y="235"/>
                </a:lnTo>
                <a:lnTo>
                  <a:pt x="1106" y="233"/>
                </a:lnTo>
                <a:lnTo>
                  <a:pt x="1106" y="231"/>
                </a:lnTo>
                <a:lnTo>
                  <a:pt x="1104" y="231"/>
                </a:lnTo>
                <a:lnTo>
                  <a:pt x="1104" y="231"/>
                </a:lnTo>
                <a:lnTo>
                  <a:pt x="1102" y="231"/>
                </a:lnTo>
                <a:lnTo>
                  <a:pt x="1100" y="231"/>
                </a:lnTo>
                <a:lnTo>
                  <a:pt x="1102" y="231"/>
                </a:lnTo>
                <a:lnTo>
                  <a:pt x="1102" y="229"/>
                </a:lnTo>
                <a:close/>
                <a:moveTo>
                  <a:pt x="1131" y="443"/>
                </a:moveTo>
                <a:lnTo>
                  <a:pt x="1129" y="443"/>
                </a:lnTo>
                <a:lnTo>
                  <a:pt x="1129" y="445"/>
                </a:lnTo>
                <a:lnTo>
                  <a:pt x="1127" y="445"/>
                </a:lnTo>
                <a:lnTo>
                  <a:pt x="1125" y="445"/>
                </a:lnTo>
                <a:lnTo>
                  <a:pt x="1125" y="447"/>
                </a:lnTo>
                <a:lnTo>
                  <a:pt x="1125" y="447"/>
                </a:lnTo>
                <a:lnTo>
                  <a:pt x="1131" y="449"/>
                </a:lnTo>
                <a:lnTo>
                  <a:pt x="1131" y="449"/>
                </a:lnTo>
                <a:lnTo>
                  <a:pt x="1131" y="449"/>
                </a:lnTo>
                <a:lnTo>
                  <a:pt x="1134" y="447"/>
                </a:lnTo>
                <a:lnTo>
                  <a:pt x="1134" y="447"/>
                </a:lnTo>
                <a:lnTo>
                  <a:pt x="1134" y="445"/>
                </a:lnTo>
                <a:lnTo>
                  <a:pt x="1134" y="445"/>
                </a:lnTo>
                <a:lnTo>
                  <a:pt x="1134" y="445"/>
                </a:lnTo>
                <a:lnTo>
                  <a:pt x="1131" y="443"/>
                </a:lnTo>
                <a:close/>
                <a:moveTo>
                  <a:pt x="2384" y="1216"/>
                </a:moveTo>
                <a:lnTo>
                  <a:pt x="2384" y="1216"/>
                </a:lnTo>
                <a:lnTo>
                  <a:pt x="2384" y="1216"/>
                </a:lnTo>
                <a:lnTo>
                  <a:pt x="2380" y="1216"/>
                </a:lnTo>
                <a:lnTo>
                  <a:pt x="2380" y="1218"/>
                </a:lnTo>
                <a:lnTo>
                  <a:pt x="2378" y="1218"/>
                </a:lnTo>
                <a:lnTo>
                  <a:pt x="2378" y="1220"/>
                </a:lnTo>
                <a:lnTo>
                  <a:pt x="2380" y="1222"/>
                </a:lnTo>
                <a:lnTo>
                  <a:pt x="2380" y="1222"/>
                </a:lnTo>
                <a:lnTo>
                  <a:pt x="2382" y="1222"/>
                </a:lnTo>
                <a:lnTo>
                  <a:pt x="2384" y="1222"/>
                </a:lnTo>
                <a:lnTo>
                  <a:pt x="2384" y="1220"/>
                </a:lnTo>
                <a:lnTo>
                  <a:pt x="2384" y="1218"/>
                </a:lnTo>
                <a:lnTo>
                  <a:pt x="2384" y="1218"/>
                </a:lnTo>
                <a:lnTo>
                  <a:pt x="2384" y="1216"/>
                </a:lnTo>
                <a:lnTo>
                  <a:pt x="2384" y="1216"/>
                </a:lnTo>
                <a:close/>
                <a:moveTo>
                  <a:pt x="1155" y="398"/>
                </a:moveTo>
                <a:lnTo>
                  <a:pt x="1152" y="396"/>
                </a:lnTo>
                <a:lnTo>
                  <a:pt x="1150" y="396"/>
                </a:lnTo>
                <a:lnTo>
                  <a:pt x="1150" y="396"/>
                </a:lnTo>
                <a:lnTo>
                  <a:pt x="1148" y="396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5" y="401"/>
                </a:lnTo>
                <a:lnTo>
                  <a:pt x="1155" y="401"/>
                </a:lnTo>
                <a:lnTo>
                  <a:pt x="1155" y="401"/>
                </a:lnTo>
                <a:lnTo>
                  <a:pt x="1155" y="398"/>
                </a:lnTo>
                <a:lnTo>
                  <a:pt x="1155" y="398"/>
                </a:lnTo>
                <a:lnTo>
                  <a:pt x="1155" y="398"/>
                </a:lnTo>
                <a:close/>
                <a:moveTo>
                  <a:pt x="1146" y="419"/>
                </a:moveTo>
                <a:lnTo>
                  <a:pt x="1146" y="417"/>
                </a:lnTo>
                <a:lnTo>
                  <a:pt x="1146" y="415"/>
                </a:lnTo>
                <a:lnTo>
                  <a:pt x="1144" y="411"/>
                </a:lnTo>
                <a:lnTo>
                  <a:pt x="1144" y="409"/>
                </a:lnTo>
                <a:lnTo>
                  <a:pt x="1144" y="409"/>
                </a:lnTo>
                <a:lnTo>
                  <a:pt x="1142" y="409"/>
                </a:lnTo>
                <a:lnTo>
                  <a:pt x="1142" y="409"/>
                </a:lnTo>
                <a:lnTo>
                  <a:pt x="1136" y="409"/>
                </a:lnTo>
                <a:lnTo>
                  <a:pt x="1136" y="409"/>
                </a:lnTo>
                <a:lnTo>
                  <a:pt x="1136" y="407"/>
                </a:lnTo>
                <a:lnTo>
                  <a:pt x="1136" y="407"/>
                </a:lnTo>
                <a:lnTo>
                  <a:pt x="1136" y="405"/>
                </a:lnTo>
                <a:lnTo>
                  <a:pt x="1134" y="405"/>
                </a:lnTo>
                <a:lnTo>
                  <a:pt x="1131" y="405"/>
                </a:lnTo>
                <a:lnTo>
                  <a:pt x="1129" y="405"/>
                </a:lnTo>
                <a:lnTo>
                  <a:pt x="1125" y="403"/>
                </a:lnTo>
                <a:lnTo>
                  <a:pt x="1121" y="401"/>
                </a:lnTo>
                <a:lnTo>
                  <a:pt x="1119" y="398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8"/>
                </a:lnTo>
                <a:lnTo>
                  <a:pt x="1115" y="398"/>
                </a:lnTo>
                <a:lnTo>
                  <a:pt x="1115" y="401"/>
                </a:lnTo>
                <a:lnTo>
                  <a:pt x="1115" y="401"/>
                </a:lnTo>
                <a:lnTo>
                  <a:pt x="1115" y="401"/>
                </a:lnTo>
                <a:lnTo>
                  <a:pt x="1113" y="398"/>
                </a:lnTo>
                <a:lnTo>
                  <a:pt x="1111" y="398"/>
                </a:lnTo>
                <a:lnTo>
                  <a:pt x="1106" y="396"/>
                </a:lnTo>
                <a:lnTo>
                  <a:pt x="1102" y="394"/>
                </a:lnTo>
                <a:lnTo>
                  <a:pt x="1102" y="392"/>
                </a:lnTo>
                <a:lnTo>
                  <a:pt x="1098" y="388"/>
                </a:lnTo>
                <a:lnTo>
                  <a:pt x="1094" y="386"/>
                </a:lnTo>
                <a:lnTo>
                  <a:pt x="1094" y="384"/>
                </a:lnTo>
                <a:lnTo>
                  <a:pt x="1094" y="384"/>
                </a:lnTo>
                <a:lnTo>
                  <a:pt x="1094" y="380"/>
                </a:lnTo>
                <a:lnTo>
                  <a:pt x="1094" y="380"/>
                </a:lnTo>
                <a:lnTo>
                  <a:pt x="1096" y="378"/>
                </a:lnTo>
                <a:lnTo>
                  <a:pt x="1096" y="378"/>
                </a:lnTo>
                <a:lnTo>
                  <a:pt x="1096" y="375"/>
                </a:lnTo>
                <a:lnTo>
                  <a:pt x="1096" y="375"/>
                </a:lnTo>
                <a:lnTo>
                  <a:pt x="1096" y="373"/>
                </a:lnTo>
                <a:lnTo>
                  <a:pt x="1096" y="371"/>
                </a:lnTo>
                <a:lnTo>
                  <a:pt x="1094" y="369"/>
                </a:lnTo>
                <a:lnTo>
                  <a:pt x="1090" y="365"/>
                </a:lnTo>
                <a:lnTo>
                  <a:pt x="1090" y="363"/>
                </a:lnTo>
                <a:lnTo>
                  <a:pt x="1087" y="361"/>
                </a:lnTo>
                <a:lnTo>
                  <a:pt x="1083" y="350"/>
                </a:lnTo>
                <a:lnTo>
                  <a:pt x="1083" y="348"/>
                </a:lnTo>
                <a:lnTo>
                  <a:pt x="1083" y="346"/>
                </a:lnTo>
                <a:lnTo>
                  <a:pt x="1081" y="344"/>
                </a:lnTo>
                <a:lnTo>
                  <a:pt x="1081" y="342"/>
                </a:lnTo>
                <a:lnTo>
                  <a:pt x="1081" y="342"/>
                </a:lnTo>
                <a:lnTo>
                  <a:pt x="1081" y="340"/>
                </a:lnTo>
                <a:lnTo>
                  <a:pt x="1081" y="340"/>
                </a:lnTo>
                <a:lnTo>
                  <a:pt x="1081" y="340"/>
                </a:lnTo>
                <a:lnTo>
                  <a:pt x="1079" y="338"/>
                </a:lnTo>
                <a:lnTo>
                  <a:pt x="1077" y="336"/>
                </a:lnTo>
                <a:lnTo>
                  <a:pt x="1075" y="333"/>
                </a:lnTo>
                <a:lnTo>
                  <a:pt x="1071" y="331"/>
                </a:lnTo>
                <a:lnTo>
                  <a:pt x="1064" y="327"/>
                </a:lnTo>
                <a:lnTo>
                  <a:pt x="1060" y="325"/>
                </a:lnTo>
                <a:lnTo>
                  <a:pt x="1058" y="325"/>
                </a:lnTo>
                <a:lnTo>
                  <a:pt x="1058" y="327"/>
                </a:lnTo>
                <a:lnTo>
                  <a:pt x="1056" y="327"/>
                </a:lnTo>
                <a:lnTo>
                  <a:pt x="1056" y="327"/>
                </a:lnTo>
                <a:lnTo>
                  <a:pt x="1050" y="325"/>
                </a:lnTo>
                <a:lnTo>
                  <a:pt x="1048" y="325"/>
                </a:lnTo>
                <a:lnTo>
                  <a:pt x="1043" y="323"/>
                </a:lnTo>
                <a:lnTo>
                  <a:pt x="1041" y="325"/>
                </a:lnTo>
                <a:lnTo>
                  <a:pt x="1041" y="325"/>
                </a:lnTo>
                <a:lnTo>
                  <a:pt x="1043" y="327"/>
                </a:lnTo>
                <a:lnTo>
                  <a:pt x="1043" y="327"/>
                </a:lnTo>
                <a:lnTo>
                  <a:pt x="1043" y="327"/>
                </a:lnTo>
                <a:lnTo>
                  <a:pt x="1041" y="327"/>
                </a:lnTo>
                <a:lnTo>
                  <a:pt x="1039" y="329"/>
                </a:lnTo>
                <a:lnTo>
                  <a:pt x="1039" y="329"/>
                </a:lnTo>
                <a:lnTo>
                  <a:pt x="1039" y="331"/>
                </a:lnTo>
                <a:lnTo>
                  <a:pt x="1043" y="342"/>
                </a:lnTo>
                <a:lnTo>
                  <a:pt x="1043" y="344"/>
                </a:lnTo>
                <a:lnTo>
                  <a:pt x="1043" y="346"/>
                </a:lnTo>
                <a:lnTo>
                  <a:pt x="1043" y="346"/>
                </a:lnTo>
                <a:lnTo>
                  <a:pt x="1043" y="348"/>
                </a:lnTo>
                <a:lnTo>
                  <a:pt x="1046" y="348"/>
                </a:lnTo>
                <a:lnTo>
                  <a:pt x="1046" y="348"/>
                </a:lnTo>
                <a:lnTo>
                  <a:pt x="1046" y="350"/>
                </a:lnTo>
                <a:lnTo>
                  <a:pt x="1046" y="352"/>
                </a:lnTo>
                <a:lnTo>
                  <a:pt x="1048" y="357"/>
                </a:lnTo>
                <a:lnTo>
                  <a:pt x="1050" y="361"/>
                </a:lnTo>
                <a:lnTo>
                  <a:pt x="1054" y="363"/>
                </a:lnTo>
                <a:lnTo>
                  <a:pt x="1052" y="363"/>
                </a:lnTo>
                <a:lnTo>
                  <a:pt x="1052" y="363"/>
                </a:lnTo>
                <a:lnTo>
                  <a:pt x="1052" y="365"/>
                </a:lnTo>
                <a:lnTo>
                  <a:pt x="1052" y="365"/>
                </a:lnTo>
                <a:lnTo>
                  <a:pt x="1052" y="365"/>
                </a:lnTo>
                <a:lnTo>
                  <a:pt x="1048" y="367"/>
                </a:lnTo>
                <a:lnTo>
                  <a:pt x="1046" y="369"/>
                </a:lnTo>
                <a:lnTo>
                  <a:pt x="1046" y="371"/>
                </a:lnTo>
                <a:lnTo>
                  <a:pt x="1046" y="371"/>
                </a:lnTo>
                <a:lnTo>
                  <a:pt x="1043" y="369"/>
                </a:lnTo>
                <a:lnTo>
                  <a:pt x="1043" y="369"/>
                </a:lnTo>
                <a:lnTo>
                  <a:pt x="1041" y="369"/>
                </a:lnTo>
                <a:lnTo>
                  <a:pt x="1041" y="367"/>
                </a:lnTo>
                <a:lnTo>
                  <a:pt x="1039" y="367"/>
                </a:lnTo>
                <a:lnTo>
                  <a:pt x="1039" y="363"/>
                </a:lnTo>
                <a:lnTo>
                  <a:pt x="1037" y="357"/>
                </a:lnTo>
                <a:lnTo>
                  <a:pt x="1035" y="352"/>
                </a:lnTo>
                <a:lnTo>
                  <a:pt x="1033" y="350"/>
                </a:lnTo>
                <a:lnTo>
                  <a:pt x="1033" y="346"/>
                </a:lnTo>
                <a:lnTo>
                  <a:pt x="1033" y="346"/>
                </a:lnTo>
                <a:lnTo>
                  <a:pt x="1031" y="346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2"/>
                </a:lnTo>
                <a:lnTo>
                  <a:pt x="1029" y="342"/>
                </a:lnTo>
                <a:lnTo>
                  <a:pt x="1029" y="342"/>
                </a:lnTo>
                <a:lnTo>
                  <a:pt x="1027" y="340"/>
                </a:lnTo>
                <a:lnTo>
                  <a:pt x="1023" y="340"/>
                </a:lnTo>
                <a:lnTo>
                  <a:pt x="1023" y="338"/>
                </a:lnTo>
                <a:lnTo>
                  <a:pt x="1020" y="338"/>
                </a:lnTo>
                <a:lnTo>
                  <a:pt x="1014" y="333"/>
                </a:lnTo>
                <a:lnTo>
                  <a:pt x="1012" y="333"/>
                </a:lnTo>
                <a:lnTo>
                  <a:pt x="1006" y="333"/>
                </a:lnTo>
                <a:lnTo>
                  <a:pt x="1004" y="333"/>
                </a:lnTo>
                <a:lnTo>
                  <a:pt x="1004" y="336"/>
                </a:lnTo>
                <a:lnTo>
                  <a:pt x="1006" y="338"/>
                </a:lnTo>
                <a:lnTo>
                  <a:pt x="1010" y="340"/>
                </a:lnTo>
                <a:lnTo>
                  <a:pt x="1012" y="340"/>
                </a:lnTo>
                <a:lnTo>
                  <a:pt x="1012" y="342"/>
                </a:lnTo>
                <a:lnTo>
                  <a:pt x="1012" y="342"/>
                </a:lnTo>
                <a:lnTo>
                  <a:pt x="1008" y="344"/>
                </a:lnTo>
                <a:lnTo>
                  <a:pt x="1006" y="344"/>
                </a:lnTo>
                <a:lnTo>
                  <a:pt x="1004" y="346"/>
                </a:lnTo>
                <a:lnTo>
                  <a:pt x="999" y="348"/>
                </a:lnTo>
                <a:lnTo>
                  <a:pt x="997" y="350"/>
                </a:lnTo>
                <a:lnTo>
                  <a:pt x="997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3" y="350"/>
                </a:lnTo>
                <a:lnTo>
                  <a:pt x="991" y="350"/>
                </a:lnTo>
                <a:lnTo>
                  <a:pt x="989" y="352"/>
                </a:lnTo>
                <a:lnTo>
                  <a:pt x="989" y="352"/>
                </a:lnTo>
                <a:lnTo>
                  <a:pt x="987" y="350"/>
                </a:lnTo>
                <a:lnTo>
                  <a:pt x="987" y="350"/>
                </a:lnTo>
                <a:lnTo>
                  <a:pt x="991" y="348"/>
                </a:lnTo>
                <a:lnTo>
                  <a:pt x="995" y="344"/>
                </a:lnTo>
                <a:lnTo>
                  <a:pt x="995" y="342"/>
                </a:lnTo>
                <a:lnTo>
                  <a:pt x="995" y="342"/>
                </a:lnTo>
                <a:lnTo>
                  <a:pt x="993" y="340"/>
                </a:lnTo>
                <a:lnTo>
                  <a:pt x="985" y="336"/>
                </a:lnTo>
                <a:lnTo>
                  <a:pt x="979" y="336"/>
                </a:lnTo>
                <a:lnTo>
                  <a:pt x="974" y="333"/>
                </a:lnTo>
                <a:lnTo>
                  <a:pt x="970" y="333"/>
                </a:lnTo>
                <a:lnTo>
                  <a:pt x="968" y="333"/>
                </a:lnTo>
                <a:lnTo>
                  <a:pt x="966" y="336"/>
                </a:lnTo>
                <a:lnTo>
                  <a:pt x="964" y="338"/>
                </a:lnTo>
                <a:lnTo>
                  <a:pt x="964" y="338"/>
                </a:lnTo>
                <a:lnTo>
                  <a:pt x="964" y="340"/>
                </a:lnTo>
                <a:lnTo>
                  <a:pt x="964" y="342"/>
                </a:lnTo>
                <a:lnTo>
                  <a:pt x="964" y="342"/>
                </a:lnTo>
                <a:lnTo>
                  <a:pt x="962" y="342"/>
                </a:lnTo>
                <a:lnTo>
                  <a:pt x="962" y="344"/>
                </a:lnTo>
                <a:lnTo>
                  <a:pt x="960" y="342"/>
                </a:lnTo>
                <a:lnTo>
                  <a:pt x="958" y="342"/>
                </a:lnTo>
                <a:lnTo>
                  <a:pt x="953" y="344"/>
                </a:lnTo>
                <a:lnTo>
                  <a:pt x="951" y="344"/>
                </a:lnTo>
                <a:lnTo>
                  <a:pt x="949" y="344"/>
                </a:lnTo>
                <a:lnTo>
                  <a:pt x="949" y="344"/>
                </a:lnTo>
                <a:lnTo>
                  <a:pt x="949" y="344"/>
                </a:lnTo>
                <a:lnTo>
                  <a:pt x="951" y="340"/>
                </a:lnTo>
                <a:lnTo>
                  <a:pt x="953" y="338"/>
                </a:lnTo>
                <a:lnTo>
                  <a:pt x="955" y="338"/>
                </a:lnTo>
                <a:lnTo>
                  <a:pt x="955" y="336"/>
                </a:lnTo>
                <a:lnTo>
                  <a:pt x="955" y="333"/>
                </a:lnTo>
                <a:lnTo>
                  <a:pt x="955" y="333"/>
                </a:lnTo>
                <a:lnTo>
                  <a:pt x="955" y="331"/>
                </a:lnTo>
                <a:lnTo>
                  <a:pt x="955" y="329"/>
                </a:lnTo>
                <a:lnTo>
                  <a:pt x="953" y="327"/>
                </a:lnTo>
                <a:lnTo>
                  <a:pt x="953" y="325"/>
                </a:lnTo>
                <a:lnTo>
                  <a:pt x="953" y="325"/>
                </a:lnTo>
                <a:lnTo>
                  <a:pt x="951" y="325"/>
                </a:lnTo>
                <a:lnTo>
                  <a:pt x="947" y="323"/>
                </a:lnTo>
                <a:lnTo>
                  <a:pt x="935" y="327"/>
                </a:lnTo>
                <a:lnTo>
                  <a:pt x="920" y="331"/>
                </a:lnTo>
                <a:lnTo>
                  <a:pt x="914" y="333"/>
                </a:lnTo>
                <a:lnTo>
                  <a:pt x="909" y="336"/>
                </a:lnTo>
                <a:lnTo>
                  <a:pt x="905" y="338"/>
                </a:lnTo>
                <a:lnTo>
                  <a:pt x="897" y="344"/>
                </a:lnTo>
                <a:lnTo>
                  <a:pt x="893" y="346"/>
                </a:lnTo>
                <a:lnTo>
                  <a:pt x="893" y="348"/>
                </a:lnTo>
                <a:lnTo>
                  <a:pt x="891" y="348"/>
                </a:lnTo>
                <a:lnTo>
                  <a:pt x="893" y="350"/>
                </a:lnTo>
                <a:lnTo>
                  <a:pt x="893" y="350"/>
                </a:lnTo>
                <a:lnTo>
                  <a:pt x="895" y="352"/>
                </a:lnTo>
                <a:lnTo>
                  <a:pt x="895" y="352"/>
                </a:lnTo>
                <a:lnTo>
                  <a:pt x="895" y="352"/>
                </a:lnTo>
                <a:lnTo>
                  <a:pt x="893" y="354"/>
                </a:lnTo>
                <a:lnTo>
                  <a:pt x="891" y="357"/>
                </a:lnTo>
                <a:lnTo>
                  <a:pt x="884" y="361"/>
                </a:lnTo>
                <a:lnTo>
                  <a:pt x="884" y="361"/>
                </a:lnTo>
                <a:lnTo>
                  <a:pt x="884" y="363"/>
                </a:lnTo>
                <a:lnTo>
                  <a:pt x="884" y="365"/>
                </a:lnTo>
                <a:lnTo>
                  <a:pt x="884" y="367"/>
                </a:lnTo>
                <a:lnTo>
                  <a:pt x="884" y="367"/>
                </a:lnTo>
                <a:lnTo>
                  <a:pt x="886" y="369"/>
                </a:lnTo>
                <a:lnTo>
                  <a:pt x="891" y="369"/>
                </a:lnTo>
                <a:lnTo>
                  <a:pt x="893" y="369"/>
                </a:lnTo>
                <a:lnTo>
                  <a:pt x="899" y="369"/>
                </a:lnTo>
                <a:lnTo>
                  <a:pt x="901" y="369"/>
                </a:lnTo>
                <a:lnTo>
                  <a:pt x="901" y="371"/>
                </a:lnTo>
                <a:lnTo>
                  <a:pt x="897" y="373"/>
                </a:lnTo>
                <a:lnTo>
                  <a:pt x="895" y="375"/>
                </a:lnTo>
                <a:lnTo>
                  <a:pt x="895" y="375"/>
                </a:lnTo>
                <a:lnTo>
                  <a:pt x="895" y="375"/>
                </a:lnTo>
                <a:lnTo>
                  <a:pt x="899" y="378"/>
                </a:lnTo>
                <a:lnTo>
                  <a:pt x="903" y="378"/>
                </a:lnTo>
                <a:lnTo>
                  <a:pt x="907" y="375"/>
                </a:lnTo>
                <a:lnTo>
                  <a:pt x="916" y="375"/>
                </a:lnTo>
                <a:lnTo>
                  <a:pt x="932" y="373"/>
                </a:lnTo>
                <a:lnTo>
                  <a:pt x="937" y="373"/>
                </a:lnTo>
                <a:lnTo>
                  <a:pt x="937" y="373"/>
                </a:lnTo>
                <a:lnTo>
                  <a:pt x="937" y="375"/>
                </a:lnTo>
                <a:lnTo>
                  <a:pt x="935" y="375"/>
                </a:lnTo>
                <a:lnTo>
                  <a:pt x="930" y="373"/>
                </a:lnTo>
                <a:lnTo>
                  <a:pt x="928" y="375"/>
                </a:lnTo>
                <a:lnTo>
                  <a:pt x="926" y="375"/>
                </a:lnTo>
                <a:lnTo>
                  <a:pt x="926" y="375"/>
                </a:lnTo>
                <a:lnTo>
                  <a:pt x="928" y="375"/>
                </a:lnTo>
                <a:lnTo>
                  <a:pt x="928" y="378"/>
                </a:lnTo>
                <a:lnTo>
                  <a:pt x="926" y="378"/>
                </a:lnTo>
                <a:lnTo>
                  <a:pt x="924" y="378"/>
                </a:lnTo>
                <a:lnTo>
                  <a:pt x="922" y="378"/>
                </a:lnTo>
                <a:lnTo>
                  <a:pt x="916" y="380"/>
                </a:lnTo>
                <a:lnTo>
                  <a:pt x="907" y="382"/>
                </a:lnTo>
                <a:lnTo>
                  <a:pt x="901" y="382"/>
                </a:lnTo>
                <a:lnTo>
                  <a:pt x="899" y="384"/>
                </a:lnTo>
                <a:lnTo>
                  <a:pt x="895" y="386"/>
                </a:lnTo>
                <a:lnTo>
                  <a:pt x="893" y="386"/>
                </a:lnTo>
                <a:lnTo>
                  <a:pt x="893" y="388"/>
                </a:lnTo>
                <a:lnTo>
                  <a:pt x="895" y="390"/>
                </a:lnTo>
                <a:lnTo>
                  <a:pt x="905" y="396"/>
                </a:lnTo>
                <a:lnTo>
                  <a:pt x="914" y="396"/>
                </a:lnTo>
                <a:lnTo>
                  <a:pt x="922" y="396"/>
                </a:lnTo>
                <a:lnTo>
                  <a:pt x="924" y="396"/>
                </a:lnTo>
                <a:lnTo>
                  <a:pt x="926" y="398"/>
                </a:lnTo>
                <a:lnTo>
                  <a:pt x="928" y="398"/>
                </a:lnTo>
                <a:lnTo>
                  <a:pt x="937" y="396"/>
                </a:lnTo>
                <a:lnTo>
                  <a:pt x="945" y="396"/>
                </a:lnTo>
                <a:lnTo>
                  <a:pt x="947" y="396"/>
                </a:lnTo>
                <a:lnTo>
                  <a:pt x="951" y="396"/>
                </a:lnTo>
                <a:lnTo>
                  <a:pt x="953" y="396"/>
                </a:lnTo>
                <a:lnTo>
                  <a:pt x="958" y="394"/>
                </a:lnTo>
                <a:lnTo>
                  <a:pt x="960" y="394"/>
                </a:lnTo>
                <a:lnTo>
                  <a:pt x="966" y="396"/>
                </a:lnTo>
                <a:lnTo>
                  <a:pt x="968" y="396"/>
                </a:lnTo>
                <a:lnTo>
                  <a:pt x="983" y="401"/>
                </a:lnTo>
                <a:lnTo>
                  <a:pt x="989" y="405"/>
                </a:lnTo>
                <a:lnTo>
                  <a:pt x="991" y="405"/>
                </a:lnTo>
                <a:lnTo>
                  <a:pt x="989" y="405"/>
                </a:lnTo>
                <a:lnTo>
                  <a:pt x="989" y="407"/>
                </a:lnTo>
                <a:lnTo>
                  <a:pt x="983" y="405"/>
                </a:lnTo>
                <a:lnTo>
                  <a:pt x="981" y="407"/>
                </a:lnTo>
                <a:lnTo>
                  <a:pt x="979" y="407"/>
                </a:lnTo>
                <a:lnTo>
                  <a:pt x="976" y="407"/>
                </a:lnTo>
                <a:lnTo>
                  <a:pt x="968" y="407"/>
                </a:lnTo>
                <a:lnTo>
                  <a:pt x="962" y="407"/>
                </a:lnTo>
                <a:lnTo>
                  <a:pt x="958" y="405"/>
                </a:lnTo>
                <a:lnTo>
                  <a:pt x="953" y="405"/>
                </a:lnTo>
                <a:lnTo>
                  <a:pt x="947" y="405"/>
                </a:lnTo>
                <a:lnTo>
                  <a:pt x="935" y="407"/>
                </a:lnTo>
                <a:lnTo>
                  <a:pt x="920" y="409"/>
                </a:lnTo>
                <a:lnTo>
                  <a:pt x="911" y="411"/>
                </a:lnTo>
                <a:lnTo>
                  <a:pt x="909" y="411"/>
                </a:lnTo>
                <a:lnTo>
                  <a:pt x="909" y="411"/>
                </a:lnTo>
                <a:lnTo>
                  <a:pt x="909" y="413"/>
                </a:lnTo>
                <a:lnTo>
                  <a:pt x="911" y="415"/>
                </a:lnTo>
                <a:lnTo>
                  <a:pt x="911" y="417"/>
                </a:lnTo>
                <a:lnTo>
                  <a:pt x="911" y="417"/>
                </a:lnTo>
                <a:lnTo>
                  <a:pt x="914" y="419"/>
                </a:lnTo>
                <a:lnTo>
                  <a:pt x="918" y="424"/>
                </a:lnTo>
                <a:lnTo>
                  <a:pt x="918" y="426"/>
                </a:lnTo>
                <a:lnTo>
                  <a:pt x="920" y="426"/>
                </a:lnTo>
                <a:lnTo>
                  <a:pt x="920" y="428"/>
                </a:lnTo>
                <a:lnTo>
                  <a:pt x="920" y="428"/>
                </a:lnTo>
                <a:lnTo>
                  <a:pt x="926" y="430"/>
                </a:lnTo>
                <a:lnTo>
                  <a:pt x="928" y="430"/>
                </a:lnTo>
                <a:lnTo>
                  <a:pt x="932" y="432"/>
                </a:lnTo>
                <a:lnTo>
                  <a:pt x="939" y="432"/>
                </a:lnTo>
                <a:lnTo>
                  <a:pt x="947" y="432"/>
                </a:lnTo>
                <a:lnTo>
                  <a:pt x="951" y="432"/>
                </a:lnTo>
                <a:lnTo>
                  <a:pt x="955" y="432"/>
                </a:lnTo>
                <a:lnTo>
                  <a:pt x="960" y="434"/>
                </a:lnTo>
                <a:lnTo>
                  <a:pt x="962" y="434"/>
                </a:lnTo>
                <a:lnTo>
                  <a:pt x="962" y="438"/>
                </a:lnTo>
                <a:lnTo>
                  <a:pt x="962" y="438"/>
                </a:lnTo>
                <a:lnTo>
                  <a:pt x="962" y="443"/>
                </a:lnTo>
                <a:lnTo>
                  <a:pt x="962" y="445"/>
                </a:lnTo>
                <a:lnTo>
                  <a:pt x="966" y="449"/>
                </a:lnTo>
                <a:lnTo>
                  <a:pt x="968" y="451"/>
                </a:lnTo>
                <a:lnTo>
                  <a:pt x="968" y="451"/>
                </a:lnTo>
                <a:lnTo>
                  <a:pt x="970" y="451"/>
                </a:lnTo>
                <a:lnTo>
                  <a:pt x="972" y="451"/>
                </a:lnTo>
                <a:lnTo>
                  <a:pt x="976" y="451"/>
                </a:lnTo>
                <a:lnTo>
                  <a:pt x="981" y="451"/>
                </a:lnTo>
                <a:lnTo>
                  <a:pt x="991" y="451"/>
                </a:lnTo>
                <a:lnTo>
                  <a:pt x="995" y="449"/>
                </a:lnTo>
                <a:lnTo>
                  <a:pt x="997" y="449"/>
                </a:lnTo>
                <a:lnTo>
                  <a:pt x="999" y="449"/>
                </a:lnTo>
                <a:lnTo>
                  <a:pt x="1002" y="449"/>
                </a:lnTo>
                <a:lnTo>
                  <a:pt x="1008" y="449"/>
                </a:lnTo>
                <a:lnTo>
                  <a:pt x="1014" y="447"/>
                </a:lnTo>
                <a:lnTo>
                  <a:pt x="1023" y="447"/>
                </a:lnTo>
                <a:lnTo>
                  <a:pt x="1029" y="445"/>
                </a:lnTo>
                <a:lnTo>
                  <a:pt x="1033" y="443"/>
                </a:lnTo>
                <a:lnTo>
                  <a:pt x="1035" y="440"/>
                </a:lnTo>
                <a:lnTo>
                  <a:pt x="1037" y="440"/>
                </a:lnTo>
                <a:lnTo>
                  <a:pt x="1046" y="440"/>
                </a:lnTo>
                <a:lnTo>
                  <a:pt x="1052" y="438"/>
                </a:lnTo>
                <a:lnTo>
                  <a:pt x="1052" y="438"/>
                </a:lnTo>
                <a:lnTo>
                  <a:pt x="1056" y="434"/>
                </a:lnTo>
                <a:lnTo>
                  <a:pt x="1056" y="434"/>
                </a:lnTo>
                <a:lnTo>
                  <a:pt x="1060" y="430"/>
                </a:lnTo>
                <a:lnTo>
                  <a:pt x="1060" y="428"/>
                </a:lnTo>
                <a:lnTo>
                  <a:pt x="1062" y="428"/>
                </a:lnTo>
                <a:lnTo>
                  <a:pt x="1064" y="428"/>
                </a:lnTo>
                <a:lnTo>
                  <a:pt x="1067" y="428"/>
                </a:lnTo>
                <a:lnTo>
                  <a:pt x="1067" y="428"/>
                </a:lnTo>
                <a:lnTo>
                  <a:pt x="1067" y="430"/>
                </a:lnTo>
                <a:lnTo>
                  <a:pt x="1067" y="432"/>
                </a:lnTo>
                <a:lnTo>
                  <a:pt x="1067" y="432"/>
                </a:lnTo>
                <a:lnTo>
                  <a:pt x="1067" y="432"/>
                </a:lnTo>
                <a:lnTo>
                  <a:pt x="1069" y="434"/>
                </a:lnTo>
                <a:lnTo>
                  <a:pt x="1071" y="434"/>
                </a:lnTo>
                <a:lnTo>
                  <a:pt x="1073" y="434"/>
                </a:lnTo>
                <a:lnTo>
                  <a:pt x="1075" y="434"/>
                </a:lnTo>
                <a:lnTo>
                  <a:pt x="1079" y="434"/>
                </a:lnTo>
                <a:lnTo>
                  <a:pt x="1083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8"/>
                </a:lnTo>
                <a:lnTo>
                  <a:pt x="1083" y="440"/>
                </a:lnTo>
                <a:lnTo>
                  <a:pt x="1085" y="440"/>
                </a:lnTo>
                <a:lnTo>
                  <a:pt x="1094" y="443"/>
                </a:lnTo>
                <a:lnTo>
                  <a:pt x="1094" y="440"/>
                </a:lnTo>
                <a:lnTo>
                  <a:pt x="1096" y="440"/>
                </a:lnTo>
                <a:lnTo>
                  <a:pt x="1100" y="443"/>
                </a:lnTo>
                <a:lnTo>
                  <a:pt x="1104" y="443"/>
                </a:lnTo>
                <a:lnTo>
                  <a:pt x="1108" y="443"/>
                </a:lnTo>
                <a:lnTo>
                  <a:pt x="1113" y="443"/>
                </a:lnTo>
                <a:lnTo>
                  <a:pt x="1117" y="443"/>
                </a:lnTo>
                <a:lnTo>
                  <a:pt x="1119" y="443"/>
                </a:lnTo>
                <a:lnTo>
                  <a:pt x="1119" y="443"/>
                </a:lnTo>
                <a:lnTo>
                  <a:pt x="1123" y="440"/>
                </a:lnTo>
                <a:lnTo>
                  <a:pt x="1125" y="440"/>
                </a:lnTo>
                <a:lnTo>
                  <a:pt x="1129" y="438"/>
                </a:lnTo>
                <a:lnTo>
                  <a:pt x="1131" y="438"/>
                </a:lnTo>
                <a:lnTo>
                  <a:pt x="1134" y="434"/>
                </a:lnTo>
                <a:lnTo>
                  <a:pt x="1134" y="434"/>
                </a:lnTo>
                <a:lnTo>
                  <a:pt x="1134" y="432"/>
                </a:lnTo>
                <a:lnTo>
                  <a:pt x="1131" y="432"/>
                </a:lnTo>
                <a:lnTo>
                  <a:pt x="1131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28"/>
                </a:lnTo>
                <a:lnTo>
                  <a:pt x="1129" y="428"/>
                </a:lnTo>
                <a:lnTo>
                  <a:pt x="1129" y="426"/>
                </a:lnTo>
                <a:lnTo>
                  <a:pt x="1127" y="426"/>
                </a:lnTo>
                <a:lnTo>
                  <a:pt x="1123" y="426"/>
                </a:lnTo>
                <a:lnTo>
                  <a:pt x="1123" y="428"/>
                </a:lnTo>
                <a:lnTo>
                  <a:pt x="1119" y="428"/>
                </a:lnTo>
                <a:lnTo>
                  <a:pt x="1117" y="430"/>
                </a:lnTo>
                <a:lnTo>
                  <a:pt x="1115" y="432"/>
                </a:lnTo>
                <a:lnTo>
                  <a:pt x="1115" y="434"/>
                </a:lnTo>
                <a:lnTo>
                  <a:pt x="1115" y="432"/>
                </a:lnTo>
                <a:lnTo>
                  <a:pt x="1115" y="430"/>
                </a:lnTo>
                <a:lnTo>
                  <a:pt x="1115" y="428"/>
                </a:lnTo>
                <a:lnTo>
                  <a:pt x="1115" y="426"/>
                </a:lnTo>
                <a:lnTo>
                  <a:pt x="1115" y="426"/>
                </a:lnTo>
                <a:lnTo>
                  <a:pt x="1115" y="426"/>
                </a:lnTo>
                <a:lnTo>
                  <a:pt x="1113" y="426"/>
                </a:lnTo>
                <a:lnTo>
                  <a:pt x="1111" y="424"/>
                </a:lnTo>
                <a:lnTo>
                  <a:pt x="1111" y="424"/>
                </a:lnTo>
                <a:lnTo>
                  <a:pt x="1108" y="422"/>
                </a:lnTo>
                <a:lnTo>
                  <a:pt x="1108" y="422"/>
                </a:lnTo>
                <a:lnTo>
                  <a:pt x="1111" y="422"/>
                </a:lnTo>
                <a:lnTo>
                  <a:pt x="1111" y="422"/>
                </a:lnTo>
                <a:lnTo>
                  <a:pt x="1115" y="424"/>
                </a:lnTo>
                <a:lnTo>
                  <a:pt x="1117" y="424"/>
                </a:lnTo>
                <a:lnTo>
                  <a:pt x="1119" y="424"/>
                </a:lnTo>
                <a:lnTo>
                  <a:pt x="1121" y="424"/>
                </a:lnTo>
                <a:lnTo>
                  <a:pt x="1121" y="424"/>
                </a:lnTo>
                <a:lnTo>
                  <a:pt x="1123" y="424"/>
                </a:lnTo>
                <a:lnTo>
                  <a:pt x="1123" y="422"/>
                </a:lnTo>
                <a:lnTo>
                  <a:pt x="1123" y="422"/>
                </a:lnTo>
                <a:lnTo>
                  <a:pt x="1121" y="422"/>
                </a:lnTo>
                <a:lnTo>
                  <a:pt x="1121" y="419"/>
                </a:lnTo>
                <a:lnTo>
                  <a:pt x="1123" y="419"/>
                </a:lnTo>
                <a:lnTo>
                  <a:pt x="1125" y="417"/>
                </a:lnTo>
                <a:lnTo>
                  <a:pt x="1127" y="417"/>
                </a:lnTo>
                <a:lnTo>
                  <a:pt x="1127" y="417"/>
                </a:lnTo>
                <a:lnTo>
                  <a:pt x="1129" y="417"/>
                </a:lnTo>
                <a:lnTo>
                  <a:pt x="1131" y="419"/>
                </a:lnTo>
                <a:lnTo>
                  <a:pt x="1134" y="419"/>
                </a:lnTo>
                <a:lnTo>
                  <a:pt x="1136" y="422"/>
                </a:lnTo>
                <a:lnTo>
                  <a:pt x="1136" y="419"/>
                </a:lnTo>
                <a:lnTo>
                  <a:pt x="1136" y="419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9"/>
                </a:lnTo>
                <a:lnTo>
                  <a:pt x="1140" y="419"/>
                </a:lnTo>
                <a:lnTo>
                  <a:pt x="1142" y="422"/>
                </a:lnTo>
                <a:lnTo>
                  <a:pt x="1144" y="422"/>
                </a:lnTo>
                <a:lnTo>
                  <a:pt x="1144" y="422"/>
                </a:lnTo>
                <a:lnTo>
                  <a:pt x="1146" y="419"/>
                </a:lnTo>
                <a:close/>
                <a:moveTo>
                  <a:pt x="1140" y="428"/>
                </a:moveTo>
                <a:lnTo>
                  <a:pt x="1142" y="428"/>
                </a:lnTo>
                <a:lnTo>
                  <a:pt x="1142" y="428"/>
                </a:lnTo>
                <a:lnTo>
                  <a:pt x="1144" y="428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4"/>
                </a:lnTo>
                <a:lnTo>
                  <a:pt x="1142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close/>
                <a:moveTo>
                  <a:pt x="1150" y="445"/>
                </a:moveTo>
                <a:lnTo>
                  <a:pt x="1150" y="445"/>
                </a:lnTo>
                <a:lnTo>
                  <a:pt x="1152" y="443"/>
                </a:lnTo>
                <a:lnTo>
                  <a:pt x="1152" y="443"/>
                </a:lnTo>
                <a:lnTo>
                  <a:pt x="1152" y="445"/>
                </a:lnTo>
                <a:lnTo>
                  <a:pt x="1152" y="445"/>
                </a:lnTo>
                <a:lnTo>
                  <a:pt x="1152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7" y="443"/>
                </a:lnTo>
                <a:lnTo>
                  <a:pt x="1157" y="440"/>
                </a:lnTo>
                <a:lnTo>
                  <a:pt x="1157" y="440"/>
                </a:lnTo>
                <a:lnTo>
                  <a:pt x="1155" y="438"/>
                </a:lnTo>
                <a:lnTo>
                  <a:pt x="1155" y="438"/>
                </a:lnTo>
                <a:lnTo>
                  <a:pt x="1152" y="438"/>
                </a:lnTo>
                <a:lnTo>
                  <a:pt x="1152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40"/>
                </a:lnTo>
                <a:lnTo>
                  <a:pt x="1150" y="443"/>
                </a:lnTo>
                <a:lnTo>
                  <a:pt x="1150" y="443"/>
                </a:lnTo>
                <a:lnTo>
                  <a:pt x="1150" y="445"/>
                </a:lnTo>
                <a:lnTo>
                  <a:pt x="1150" y="445"/>
                </a:lnTo>
                <a:close/>
                <a:moveTo>
                  <a:pt x="1211" y="262"/>
                </a:moveTo>
                <a:lnTo>
                  <a:pt x="1213" y="264"/>
                </a:lnTo>
                <a:lnTo>
                  <a:pt x="1215" y="264"/>
                </a:lnTo>
                <a:lnTo>
                  <a:pt x="1215" y="262"/>
                </a:lnTo>
                <a:lnTo>
                  <a:pt x="1217" y="262"/>
                </a:lnTo>
                <a:lnTo>
                  <a:pt x="1217" y="262"/>
                </a:lnTo>
                <a:lnTo>
                  <a:pt x="1217" y="260"/>
                </a:lnTo>
                <a:lnTo>
                  <a:pt x="1215" y="260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60"/>
                </a:lnTo>
                <a:lnTo>
                  <a:pt x="1209" y="260"/>
                </a:lnTo>
                <a:lnTo>
                  <a:pt x="1205" y="262"/>
                </a:lnTo>
                <a:lnTo>
                  <a:pt x="1203" y="262"/>
                </a:lnTo>
                <a:lnTo>
                  <a:pt x="1203" y="264"/>
                </a:lnTo>
                <a:lnTo>
                  <a:pt x="1203" y="264"/>
                </a:lnTo>
                <a:lnTo>
                  <a:pt x="1203" y="266"/>
                </a:lnTo>
                <a:lnTo>
                  <a:pt x="1205" y="266"/>
                </a:lnTo>
                <a:lnTo>
                  <a:pt x="1207" y="266"/>
                </a:lnTo>
                <a:lnTo>
                  <a:pt x="1207" y="266"/>
                </a:lnTo>
                <a:lnTo>
                  <a:pt x="1207" y="264"/>
                </a:lnTo>
                <a:lnTo>
                  <a:pt x="1211" y="262"/>
                </a:lnTo>
                <a:lnTo>
                  <a:pt x="1211" y="262"/>
                </a:lnTo>
                <a:close/>
                <a:moveTo>
                  <a:pt x="1205" y="329"/>
                </a:moveTo>
                <a:lnTo>
                  <a:pt x="1205" y="329"/>
                </a:lnTo>
                <a:lnTo>
                  <a:pt x="1205" y="327"/>
                </a:lnTo>
                <a:lnTo>
                  <a:pt x="1203" y="329"/>
                </a:lnTo>
                <a:lnTo>
                  <a:pt x="1201" y="329"/>
                </a:lnTo>
                <a:lnTo>
                  <a:pt x="1201" y="331"/>
                </a:lnTo>
                <a:lnTo>
                  <a:pt x="1201" y="331"/>
                </a:lnTo>
                <a:lnTo>
                  <a:pt x="1201" y="333"/>
                </a:lnTo>
                <a:lnTo>
                  <a:pt x="1203" y="336"/>
                </a:lnTo>
                <a:lnTo>
                  <a:pt x="1205" y="336"/>
                </a:lnTo>
                <a:lnTo>
                  <a:pt x="1207" y="336"/>
                </a:lnTo>
                <a:lnTo>
                  <a:pt x="1207" y="333"/>
                </a:lnTo>
                <a:lnTo>
                  <a:pt x="1207" y="333"/>
                </a:lnTo>
                <a:lnTo>
                  <a:pt x="1209" y="331"/>
                </a:lnTo>
                <a:lnTo>
                  <a:pt x="1209" y="331"/>
                </a:lnTo>
                <a:lnTo>
                  <a:pt x="1207" y="331"/>
                </a:lnTo>
                <a:lnTo>
                  <a:pt x="1207" y="329"/>
                </a:lnTo>
                <a:lnTo>
                  <a:pt x="1205" y="329"/>
                </a:lnTo>
                <a:close/>
                <a:moveTo>
                  <a:pt x="1234" y="252"/>
                </a:moveTo>
                <a:lnTo>
                  <a:pt x="1234" y="254"/>
                </a:lnTo>
                <a:lnTo>
                  <a:pt x="1234" y="254"/>
                </a:lnTo>
                <a:lnTo>
                  <a:pt x="1234" y="256"/>
                </a:lnTo>
                <a:lnTo>
                  <a:pt x="1236" y="256"/>
                </a:lnTo>
                <a:lnTo>
                  <a:pt x="1238" y="256"/>
                </a:lnTo>
                <a:lnTo>
                  <a:pt x="1240" y="256"/>
                </a:lnTo>
                <a:lnTo>
                  <a:pt x="1243" y="254"/>
                </a:lnTo>
                <a:lnTo>
                  <a:pt x="1243" y="254"/>
                </a:lnTo>
                <a:lnTo>
                  <a:pt x="1240" y="254"/>
                </a:lnTo>
                <a:lnTo>
                  <a:pt x="1240" y="252"/>
                </a:lnTo>
                <a:lnTo>
                  <a:pt x="1240" y="250"/>
                </a:lnTo>
                <a:lnTo>
                  <a:pt x="1238" y="250"/>
                </a:lnTo>
                <a:lnTo>
                  <a:pt x="1238" y="248"/>
                </a:lnTo>
                <a:lnTo>
                  <a:pt x="1238" y="248"/>
                </a:lnTo>
                <a:lnTo>
                  <a:pt x="1234" y="250"/>
                </a:lnTo>
                <a:lnTo>
                  <a:pt x="1234" y="250"/>
                </a:lnTo>
                <a:lnTo>
                  <a:pt x="1234" y="250"/>
                </a:lnTo>
                <a:lnTo>
                  <a:pt x="1232" y="250"/>
                </a:lnTo>
                <a:lnTo>
                  <a:pt x="1232" y="252"/>
                </a:lnTo>
                <a:lnTo>
                  <a:pt x="1234" y="252"/>
                </a:lnTo>
                <a:lnTo>
                  <a:pt x="1234" y="252"/>
                </a:lnTo>
                <a:close/>
                <a:moveTo>
                  <a:pt x="1136" y="231"/>
                </a:moveTo>
                <a:lnTo>
                  <a:pt x="1136" y="231"/>
                </a:lnTo>
                <a:lnTo>
                  <a:pt x="1138" y="231"/>
                </a:lnTo>
                <a:lnTo>
                  <a:pt x="1142" y="231"/>
                </a:lnTo>
                <a:lnTo>
                  <a:pt x="1148" y="229"/>
                </a:lnTo>
                <a:lnTo>
                  <a:pt x="1155" y="227"/>
                </a:lnTo>
                <a:lnTo>
                  <a:pt x="1152" y="227"/>
                </a:lnTo>
                <a:lnTo>
                  <a:pt x="1150" y="227"/>
                </a:lnTo>
                <a:lnTo>
                  <a:pt x="1146" y="227"/>
                </a:lnTo>
                <a:lnTo>
                  <a:pt x="1144" y="227"/>
                </a:lnTo>
                <a:lnTo>
                  <a:pt x="1142" y="229"/>
                </a:lnTo>
                <a:lnTo>
                  <a:pt x="1138" y="229"/>
                </a:lnTo>
                <a:lnTo>
                  <a:pt x="1136" y="231"/>
                </a:lnTo>
                <a:close/>
                <a:moveTo>
                  <a:pt x="1188" y="302"/>
                </a:moveTo>
                <a:lnTo>
                  <a:pt x="1180" y="304"/>
                </a:lnTo>
                <a:lnTo>
                  <a:pt x="1175" y="304"/>
                </a:lnTo>
                <a:lnTo>
                  <a:pt x="1175" y="306"/>
                </a:lnTo>
                <a:lnTo>
                  <a:pt x="1173" y="306"/>
                </a:lnTo>
                <a:lnTo>
                  <a:pt x="1173" y="306"/>
                </a:lnTo>
                <a:lnTo>
                  <a:pt x="1171" y="306"/>
                </a:lnTo>
                <a:lnTo>
                  <a:pt x="1169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9" y="310"/>
                </a:lnTo>
                <a:lnTo>
                  <a:pt x="1173" y="310"/>
                </a:lnTo>
                <a:lnTo>
                  <a:pt x="1175" y="310"/>
                </a:lnTo>
                <a:lnTo>
                  <a:pt x="1178" y="310"/>
                </a:lnTo>
                <a:lnTo>
                  <a:pt x="1178" y="310"/>
                </a:lnTo>
                <a:lnTo>
                  <a:pt x="1180" y="310"/>
                </a:lnTo>
                <a:lnTo>
                  <a:pt x="1184" y="308"/>
                </a:lnTo>
                <a:lnTo>
                  <a:pt x="1186" y="308"/>
                </a:lnTo>
                <a:lnTo>
                  <a:pt x="1190" y="306"/>
                </a:lnTo>
                <a:lnTo>
                  <a:pt x="1192" y="306"/>
                </a:lnTo>
                <a:lnTo>
                  <a:pt x="1192" y="304"/>
                </a:lnTo>
                <a:lnTo>
                  <a:pt x="1192" y="304"/>
                </a:lnTo>
                <a:lnTo>
                  <a:pt x="1192" y="302"/>
                </a:lnTo>
                <a:lnTo>
                  <a:pt x="1192" y="302"/>
                </a:lnTo>
                <a:lnTo>
                  <a:pt x="1190" y="302"/>
                </a:lnTo>
                <a:lnTo>
                  <a:pt x="1188" y="302"/>
                </a:lnTo>
                <a:close/>
                <a:moveTo>
                  <a:pt x="1117" y="178"/>
                </a:moveTo>
                <a:lnTo>
                  <a:pt x="1117" y="180"/>
                </a:lnTo>
                <a:lnTo>
                  <a:pt x="1115" y="180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5" y="185"/>
                </a:lnTo>
                <a:lnTo>
                  <a:pt x="1115" y="183"/>
                </a:lnTo>
                <a:lnTo>
                  <a:pt x="1119" y="180"/>
                </a:lnTo>
                <a:lnTo>
                  <a:pt x="1119" y="180"/>
                </a:lnTo>
                <a:lnTo>
                  <a:pt x="1117" y="178"/>
                </a:lnTo>
                <a:close/>
                <a:moveTo>
                  <a:pt x="1123" y="243"/>
                </a:moveTo>
                <a:lnTo>
                  <a:pt x="1121" y="239"/>
                </a:lnTo>
                <a:lnTo>
                  <a:pt x="1119" y="239"/>
                </a:lnTo>
                <a:lnTo>
                  <a:pt x="1115" y="239"/>
                </a:lnTo>
                <a:lnTo>
                  <a:pt x="1106" y="241"/>
                </a:lnTo>
                <a:lnTo>
                  <a:pt x="1100" y="241"/>
                </a:lnTo>
                <a:lnTo>
                  <a:pt x="1096" y="243"/>
                </a:lnTo>
                <a:lnTo>
                  <a:pt x="1096" y="245"/>
                </a:lnTo>
                <a:lnTo>
                  <a:pt x="1098" y="248"/>
                </a:lnTo>
                <a:lnTo>
                  <a:pt x="1102" y="248"/>
                </a:lnTo>
                <a:lnTo>
                  <a:pt x="1104" y="248"/>
                </a:lnTo>
                <a:lnTo>
                  <a:pt x="1102" y="250"/>
                </a:lnTo>
                <a:lnTo>
                  <a:pt x="1104" y="252"/>
                </a:lnTo>
                <a:lnTo>
                  <a:pt x="1113" y="250"/>
                </a:lnTo>
                <a:lnTo>
                  <a:pt x="1115" y="250"/>
                </a:lnTo>
                <a:lnTo>
                  <a:pt x="1113" y="254"/>
                </a:lnTo>
                <a:lnTo>
                  <a:pt x="1111" y="256"/>
                </a:lnTo>
                <a:lnTo>
                  <a:pt x="1117" y="256"/>
                </a:lnTo>
                <a:lnTo>
                  <a:pt x="1121" y="254"/>
                </a:lnTo>
                <a:lnTo>
                  <a:pt x="1123" y="254"/>
                </a:lnTo>
                <a:lnTo>
                  <a:pt x="1123" y="252"/>
                </a:lnTo>
                <a:lnTo>
                  <a:pt x="1125" y="252"/>
                </a:lnTo>
                <a:lnTo>
                  <a:pt x="1129" y="250"/>
                </a:lnTo>
                <a:lnTo>
                  <a:pt x="1129" y="250"/>
                </a:lnTo>
                <a:lnTo>
                  <a:pt x="1129" y="250"/>
                </a:lnTo>
                <a:lnTo>
                  <a:pt x="1127" y="248"/>
                </a:lnTo>
                <a:lnTo>
                  <a:pt x="1123" y="245"/>
                </a:lnTo>
                <a:lnTo>
                  <a:pt x="1123" y="245"/>
                </a:lnTo>
                <a:lnTo>
                  <a:pt x="1123" y="243"/>
                </a:lnTo>
                <a:close/>
                <a:moveTo>
                  <a:pt x="1081" y="313"/>
                </a:moveTo>
                <a:lnTo>
                  <a:pt x="1079" y="313"/>
                </a:lnTo>
                <a:lnTo>
                  <a:pt x="1067" y="313"/>
                </a:lnTo>
                <a:lnTo>
                  <a:pt x="1062" y="315"/>
                </a:lnTo>
                <a:lnTo>
                  <a:pt x="1062" y="315"/>
                </a:lnTo>
                <a:lnTo>
                  <a:pt x="1060" y="317"/>
                </a:lnTo>
                <a:lnTo>
                  <a:pt x="1058" y="319"/>
                </a:lnTo>
                <a:lnTo>
                  <a:pt x="1058" y="321"/>
                </a:lnTo>
                <a:lnTo>
                  <a:pt x="1060" y="321"/>
                </a:lnTo>
                <a:lnTo>
                  <a:pt x="1064" y="321"/>
                </a:lnTo>
                <a:lnTo>
                  <a:pt x="1069" y="325"/>
                </a:lnTo>
                <a:lnTo>
                  <a:pt x="1071" y="327"/>
                </a:lnTo>
                <a:lnTo>
                  <a:pt x="1071" y="327"/>
                </a:lnTo>
                <a:lnTo>
                  <a:pt x="1075" y="331"/>
                </a:lnTo>
                <a:lnTo>
                  <a:pt x="1079" y="333"/>
                </a:lnTo>
                <a:lnTo>
                  <a:pt x="1081" y="336"/>
                </a:lnTo>
                <a:lnTo>
                  <a:pt x="1081" y="336"/>
                </a:lnTo>
                <a:lnTo>
                  <a:pt x="1083" y="336"/>
                </a:lnTo>
                <a:lnTo>
                  <a:pt x="1083" y="336"/>
                </a:lnTo>
                <a:lnTo>
                  <a:pt x="1085" y="333"/>
                </a:lnTo>
                <a:lnTo>
                  <a:pt x="1087" y="331"/>
                </a:lnTo>
                <a:lnTo>
                  <a:pt x="1087" y="331"/>
                </a:lnTo>
                <a:lnTo>
                  <a:pt x="1090" y="329"/>
                </a:lnTo>
                <a:lnTo>
                  <a:pt x="1092" y="325"/>
                </a:lnTo>
                <a:lnTo>
                  <a:pt x="1092" y="323"/>
                </a:lnTo>
                <a:lnTo>
                  <a:pt x="1094" y="321"/>
                </a:lnTo>
                <a:lnTo>
                  <a:pt x="1094" y="319"/>
                </a:lnTo>
                <a:lnTo>
                  <a:pt x="1092" y="317"/>
                </a:lnTo>
                <a:lnTo>
                  <a:pt x="1092" y="317"/>
                </a:lnTo>
                <a:lnTo>
                  <a:pt x="1092" y="317"/>
                </a:lnTo>
                <a:lnTo>
                  <a:pt x="1090" y="315"/>
                </a:lnTo>
                <a:lnTo>
                  <a:pt x="1085" y="313"/>
                </a:lnTo>
                <a:lnTo>
                  <a:pt x="1081" y="313"/>
                </a:lnTo>
                <a:close/>
                <a:moveTo>
                  <a:pt x="1092" y="269"/>
                </a:moveTo>
                <a:lnTo>
                  <a:pt x="1090" y="271"/>
                </a:lnTo>
                <a:lnTo>
                  <a:pt x="1090" y="273"/>
                </a:lnTo>
                <a:lnTo>
                  <a:pt x="1087" y="273"/>
                </a:lnTo>
                <a:lnTo>
                  <a:pt x="1087" y="273"/>
                </a:lnTo>
                <a:lnTo>
                  <a:pt x="1090" y="275"/>
                </a:lnTo>
                <a:lnTo>
                  <a:pt x="1092" y="275"/>
                </a:lnTo>
                <a:lnTo>
                  <a:pt x="1096" y="277"/>
                </a:lnTo>
                <a:lnTo>
                  <a:pt x="1100" y="277"/>
                </a:lnTo>
                <a:lnTo>
                  <a:pt x="1104" y="275"/>
                </a:lnTo>
                <a:lnTo>
                  <a:pt x="1104" y="275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1"/>
                </a:lnTo>
                <a:lnTo>
                  <a:pt x="1104" y="271"/>
                </a:lnTo>
                <a:lnTo>
                  <a:pt x="1104" y="269"/>
                </a:lnTo>
                <a:lnTo>
                  <a:pt x="1104" y="266"/>
                </a:lnTo>
                <a:lnTo>
                  <a:pt x="1104" y="266"/>
                </a:lnTo>
                <a:lnTo>
                  <a:pt x="1102" y="266"/>
                </a:lnTo>
                <a:lnTo>
                  <a:pt x="1100" y="264"/>
                </a:lnTo>
                <a:lnTo>
                  <a:pt x="1096" y="264"/>
                </a:lnTo>
                <a:lnTo>
                  <a:pt x="1094" y="264"/>
                </a:lnTo>
                <a:lnTo>
                  <a:pt x="1092" y="266"/>
                </a:lnTo>
                <a:lnTo>
                  <a:pt x="1092" y="269"/>
                </a:lnTo>
                <a:close/>
                <a:moveTo>
                  <a:pt x="1211" y="277"/>
                </a:moveTo>
                <a:lnTo>
                  <a:pt x="1213" y="279"/>
                </a:lnTo>
                <a:lnTo>
                  <a:pt x="1213" y="279"/>
                </a:lnTo>
                <a:lnTo>
                  <a:pt x="1213" y="279"/>
                </a:lnTo>
                <a:lnTo>
                  <a:pt x="1215" y="279"/>
                </a:lnTo>
                <a:lnTo>
                  <a:pt x="1215" y="279"/>
                </a:lnTo>
                <a:lnTo>
                  <a:pt x="1219" y="281"/>
                </a:lnTo>
                <a:lnTo>
                  <a:pt x="1226" y="283"/>
                </a:lnTo>
                <a:lnTo>
                  <a:pt x="1228" y="283"/>
                </a:lnTo>
                <a:lnTo>
                  <a:pt x="1232" y="285"/>
                </a:lnTo>
                <a:lnTo>
                  <a:pt x="1234" y="287"/>
                </a:lnTo>
                <a:lnTo>
                  <a:pt x="1236" y="287"/>
                </a:lnTo>
                <a:lnTo>
                  <a:pt x="1238" y="287"/>
                </a:lnTo>
                <a:lnTo>
                  <a:pt x="1243" y="287"/>
                </a:lnTo>
                <a:lnTo>
                  <a:pt x="1247" y="287"/>
                </a:lnTo>
                <a:lnTo>
                  <a:pt x="1251" y="287"/>
                </a:lnTo>
                <a:lnTo>
                  <a:pt x="1253" y="287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3"/>
                </a:lnTo>
                <a:lnTo>
                  <a:pt x="1253" y="283"/>
                </a:lnTo>
                <a:lnTo>
                  <a:pt x="1253" y="281"/>
                </a:lnTo>
                <a:lnTo>
                  <a:pt x="1253" y="279"/>
                </a:lnTo>
                <a:lnTo>
                  <a:pt x="1253" y="279"/>
                </a:lnTo>
                <a:lnTo>
                  <a:pt x="1253" y="277"/>
                </a:lnTo>
                <a:lnTo>
                  <a:pt x="1253" y="275"/>
                </a:lnTo>
                <a:lnTo>
                  <a:pt x="1253" y="275"/>
                </a:lnTo>
                <a:lnTo>
                  <a:pt x="1253" y="273"/>
                </a:lnTo>
                <a:lnTo>
                  <a:pt x="1251" y="271"/>
                </a:lnTo>
                <a:lnTo>
                  <a:pt x="1251" y="269"/>
                </a:lnTo>
                <a:lnTo>
                  <a:pt x="1249" y="266"/>
                </a:lnTo>
                <a:lnTo>
                  <a:pt x="1247" y="264"/>
                </a:lnTo>
                <a:lnTo>
                  <a:pt x="1243" y="262"/>
                </a:lnTo>
                <a:lnTo>
                  <a:pt x="1240" y="260"/>
                </a:lnTo>
                <a:lnTo>
                  <a:pt x="1236" y="260"/>
                </a:lnTo>
                <a:lnTo>
                  <a:pt x="1234" y="258"/>
                </a:lnTo>
                <a:lnTo>
                  <a:pt x="1230" y="260"/>
                </a:lnTo>
                <a:lnTo>
                  <a:pt x="1222" y="262"/>
                </a:lnTo>
                <a:lnTo>
                  <a:pt x="1219" y="264"/>
                </a:lnTo>
                <a:lnTo>
                  <a:pt x="1217" y="264"/>
                </a:lnTo>
                <a:lnTo>
                  <a:pt x="1215" y="266"/>
                </a:lnTo>
                <a:lnTo>
                  <a:pt x="1215" y="269"/>
                </a:lnTo>
                <a:lnTo>
                  <a:pt x="1215" y="271"/>
                </a:lnTo>
                <a:lnTo>
                  <a:pt x="1213" y="271"/>
                </a:lnTo>
                <a:lnTo>
                  <a:pt x="1211" y="271"/>
                </a:lnTo>
                <a:lnTo>
                  <a:pt x="1209" y="275"/>
                </a:lnTo>
                <a:lnTo>
                  <a:pt x="1209" y="275"/>
                </a:lnTo>
                <a:lnTo>
                  <a:pt x="1209" y="277"/>
                </a:lnTo>
                <a:lnTo>
                  <a:pt x="1209" y="277"/>
                </a:lnTo>
                <a:lnTo>
                  <a:pt x="1209" y="277"/>
                </a:lnTo>
                <a:lnTo>
                  <a:pt x="1211" y="277"/>
                </a:lnTo>
                <a:lnTo>
                  <a:pt x="1211" y="277"/>
                </a:lnTo>
                <a:close/>
                <a:moveTo>
                  <a:pt x="1473" y="631"/>
                </a:moveTo>
                <a:lnTo>
                  <a:pt x="1473" y="629"/>
                </a:lnTo>
                <a:lnTo>
                  <a:pt x="1475" y="629"/>
                </a:lnTo>
                <a:lnTo>
                  <a:pt x="1471" y="629"/>
                </a:lnTo>
                <a:lnTo>
                  <a:pt x="1469" y="631"/>
                </a:lnTo>
                <a:lnTo>
                  <a:pt x="1469" y="631"/>
                </a:lnTo>
                <a:lnTo>
                  <a:pt x="1469" y="631"/>
                </a:lnTo>
                <a:lnTo>
                  <a:pt x="1471" y="631"/>
                </a:lnTo>
                <a:lnTo>
                  <a:pt x="1473" y="631"/>
                </a:lnTo>
                <a:close/>
                <a:moveTo>
                  <a:pt x="1479" y="579"/>
                </a:moveTo>
                <a:lnTo>
                  <a:pt x="1481" y="579"/>
                </a:lnTo>
                <a:lnTo>
                  <a:pt x="1483" y="577"/>
                </a:lnTo>
                <a:lnTo>
                  <a:pt x="1483" y="577"/>
                </a:lnTo>
                <a:lnTo>
                  <a:pt x="1483" y="575"/>
                </a:lnTo>
                <a:lnTo>
                  <a:pt x="1486" y="575"/>
                </a:lnTo>
                <a:lnTo>
                  <a:pt x="1483" y="575"/>
                </a:lnTo>
                <a:lnTo>
                  <a:pt x="1483" y="572"/>
                </a:lnTo>
                <a:lnTo>
                  <a:pt x="1481" y="570"/>
                </a:lnTo>
                <a:lnTo>
                  <a:pt x="1481" y="570"/>
                </a:lnTo>
                <a:lnTo>
                  <a:pt x="1479" y="570"/>
                </a:lnTo>
                <a:lnTo>
                  <a:pt x="1479" y="570"/>
                </a:lnTo>
                <a:lnTo>
                  <a:pt x="1475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2"/>
                </a:lnTo>
                <a:lnTo>
                  <a:pt x="1473" y="575"/>
                </a:lnTo>
                <a:lnTo>
                  <a:pt x="1477" y="579"/>
                </a:lnTo>
                <a:lnTo>
                  <a:pt x="1479" y="579"/>
                </a:lnTo>
                <a:close/>
                <a:moveTo>
                  <a:pt x="1523" y="451"/>
                </a:moveTo>
                <a:lnTo>
                  <a:pt x="1523" y="449"/>
                </a:lnTo>
                <a:lnTo>
                  <a:pt x="1521" y="447"/>
                </a:lnTo>
                <a:lnTo>
                  <a:pt x="1519" y="447"/>
                </a:lnTo>
                <a:lnTo>
                  <a:pt x="1519" y="447"/>
                </a:lnTo>
                <a:lnTo>
                  <a:pt x="1517" y="447"/>
                </a:lnTo>
                <a:lnTo>
                  <a:pt x="1515" y="447"/>
                </a:lnTo>
                <a:lnTo>
                  <a:pt x="1515" y="449"/>
                </a:lnTo>
                <a:lnTo>
                  <a:pt x="1515" y="449"/>
                </a:lnTo>
                <a:lnTo>
                  <a:pt x="1515" y="451"/>
                </a:lnTo>
                <a:lnTo>
                  <a:pt x="1517" y="451"/>
                </a:lnTo>
                <a:lnTo>
                  <a:pt x="1519" y="453"/>
                </a:lnTo>
                <a:lnTo>
                  <a:pt x="1521" y="455"/>
                </a:lnTo>
                <a:lnTo>
                  <a:pt x="1523" y="455"/>
                </a:lnTo>
                <a:lnTo>
                  <a:pt x="1523" y="455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1"/>
                </a:lnTo>
                <a:lnTo>
                  <a:pt x="1523" y="451"/>
                </a:lnTo>
                <a:close/>
                <a:moveTo>
                  <a:pt x="1467" y="728"/>
                </a:moveTo>
                <a:lnTo>
                  <a:pt x="1467" y="728"/>
                </a:lnTo>
                <a:lnTo>
                  <a:pt x="1467" y="726"/>
                </a:lnTo>
                <a:lnTo>
                  <a:pt x="1469" y="726"/>
                </a:lnTo>
                <a:lnTo>
                  <a:pt x="1469" y="723"/>
                </a:lnTo>
                <a:lnTo>
                  <a:pt x="1469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3"/>
                </a:lnTo>
                <a:lnTo>
                  <a:pt x="1467" y="723"/>
                </a:lnTo>
                <a:lnTo>
                  <a:pt x="1465" y="726"/>
                </a:lnTo>
                <a:lnTo>
                  <a:pt x="1465" y="728"/>
                </a:lnTo>
                <a:lnTo>
                  <a:pt x="1465" y="728"/>
                </a:lnTo>
                <a:lnTo>
                  <a:pt x="1465" y="728"/>
                </a:lnTo>
                <a:lnTo>
                  <a:pt x="1467" y="728"/>
                </a:lnTo>
                <a:close/>
                <a:moveTo>
                  <a:pt x="1481" y="560"/>
                </a:move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1" y="558"/>
                </a:lnTo>
                <a:lnTo>
                  <a:pt x="1479" y="558"/>
                </a:lnTo>
                <a:lnTo>
                  <a:pt x="1477" y="558"/>
                </a:lnTo>
                <a:lnTo>
                  <a:pt x="1479" y="558"/>
                </a:lnTo>
                <a:lnTo>
                  <a:pt x="1479" y="560"/>
                </a:lnTo>
                <a:lnTo>
                  <a:pt x="1481" y="560"/>
                </a:lnTo>
                <a:close/>
                <a:moveTo>
                  <a:pt x="1509" y="455"/>
                </a:moveTo>
                <a:lnTo>
                  <a:pt x="1507" y="455"/>
                </a:lnTo>
                <a:lnTo>
                  <a:pt x="1504" y="455"/>
                </a:lnTo>
                <a:lnTo>
                  <a:pt x="1504" y="455"/>
                </a:lnTo>
                <a:lnTo>
                  <a:pt x="1502" y="455"/>
                </a:lnTo>
                <a:lnTo>
                  <a:pt x="1498" y="457"/>
                </a:lnTo>
                <a:lnTo>
                  <a:pt x="1496" y="457"/>
                </a:lnTo>
                <a:lnTo>
                  <a:pt x="1496" y="457"/>
                </a:lnTo>
                <a:lnTo>
                  <a:pt x="1494" y="461"/>
                </a:lnTo>
                <a:lnTo>
                  <a:pt x="1490" y="463"/>
                </a:lnTo>
                <a:lnTo>
                  <a:pt x="1490" y="468"/>
                </a:lnTo>
                <a:lnTo>
                  <a:pt x="1488" y="470"/>
                </a:lnTo>
                <a:lnTo>
                  <a:pt x="1488" y="472"/>
                </a:lnTo>
                <a:lnTo>
                  <a:pt x="1490" y="476"/>
                </a:lnTo>
                <a:lnTo>
                  <a:pt x="1490" y="478"/>
                </a:lnTo>
                <a:lnTo>
                  <a:pt x="1492" y="480"/>
                </a:lnTo>
                <a:lnTo>
                  <a:pt x="1492" y="480"/>
                </a:lnTo>
                <a:lnTo>
                  <a:pt x="1494" y="482"/>
                </a:lnTo>
                <a:lnTo>
                  <a:pt x="1494" y="482"/>
                </a:lnTo>
                <a:lnTo>
                  <a:pt x="1496" y="482"/>
                </a:lnTo>
                <a:lnTo>
                  <a:pt x="1502" y="482"/>
                </a:lnTo>
                <a:lnTo>
                  <a:pt x="1507" y="480"/>
                </a:lnTo>
                <a:lnTo>
                  <a:pt x="1511" y="480"/>
                </a:lnTo>
                <a:lnTo>
                  <a:pt x="1515" y="478"/>
                </a:lnTo>
                <a:lnTo>
                  <a:pt x="1517" y="478"/>
                </a:lnTo>
                <a:lnTo>
                  <a:pt x="1519" y="476"/>
                </a:lnTo>
                <a:lnTo>
                  <a:pt x="1519" y="474"/>
                </a:lnTo>
                <a:lnTo>
                  <a:pt x="1519" y="472"/>
                </a:lnTo>
                <a:lnTo>
                  <a:pt x="1519" y="470"/>
                </a:lnTo>
                <a:lnTo>
                  <a:pt x="1519" y="463"/>
                </a:lnTo>
                <a:lnTo>
                  <a:pt x="1519" y="463"/>
                </a:lnTo>
                <a:lnTo>
                  <a:pt x="1519" y="461"/>
                </a:lnTo>
                <a:lnTo>
                  <a:pt x="1521" y="461"/>
                </a:lnTo>
                <a:lnTo>
                  <a:pt x="1521" y="459"/>
                </a:lnTo>
                <a:lnTo>
                  <a:pt x="1519" y="459"/>
                </a:lnTo>
                <a:lnTo>
                  <a:pt x="1519" y="457"/>
                </a:lnTo>
                <a:lnTo>
                  <a:pt x="1519" y="457"/>
                </a:lnTo>
                <a:lnTo>
                  <a:pt x="1511" y="455"/>
                </a:lnTo>
                <a:lnTo>
                  <a:pt x="1509" y="455"/>
                </a:lnTo>
                <a:close/>
                <a:moveTo>
                  <a:pt x="1450" y="650"/>
                </a:moveTo>
                <a:lnTo>
                  <a:pt x="1450" y="650"/>
                </a:lnTo>
                <a:lnTo>
                  <a:pt x="1450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6" y="652"/>
                </a:lnTo>
                <a:lnTo>
                  <a:pt x="1448" y="652"/>
                </a:lnTo>
                <a:lnTo>
                  <a:pt x="1450" y="650"/>
                </a:lnTo>
                <a:close/>
                <a:moveTo>
                  <a:pt x="1448" y="784"/>
                </a:moveTo>
                <a:lnTo>
                  <a:pt x="1448" y="784"/>
                </a:lnTo>
                <a:lnTo>
                  <a:pt x="1450" y="784"/>
                </a:lnTo>
                <a:lnTo>
                  <a:pt x="1450" y="784"/>
                </a:lnTo>
                <a:lnTo>
                  <a:pt x="1450" y="782"/>
                </a:lnTo>
                <a:lnTo>
                  <a:pt x="1448" y="782"/>
                </a:lnTo>
                <a:lnTo>
                  <a:pt x="1448" y="782"/>
                </a:lnTo>
                <a:lnTo>
                  <a:pt x="1448" y="784"/>
                </a:lnTo>
                <a:lnTo>
                  <a:pt x="1448" y="784"/>
                </a:lnTo>
                <a:close/>
                <a:moveTo>
                  <a:pt x="1450" y="713"/>
                </a:moveTo>
                <a:lnTo>
                  <a:pt x="1450" y="713"/>
                </a:lnTo>
                <a:lnTo>
                  <a:pt x="1450" y="715"/>
                </a:lnTo>
                <a:lnTo>
                  <a:pt x="1450" y="715"/>
                </a:lnTo>
                <a:lnTo>
                  <a:pt x="1450" y="715"/>
                </a:lnTo>
                <a:lnTo>
                  <a:pt x="1452" y="713"/>
                </a:lnTo>
                <a:lnTo>
                  <a:pt x="1452" y="713"/>
                </a:lnTo>
                <a:lnTo>
                  <a:pt x="1450" y="713"/>
                </a:lnTo>
                <a:lnTo>
                  <a:pt x="1450" y="713"/>
                </a:lnTo>
                <a:close/>
                <a:moveTo>
                  <a:pt x="1450" y="726"/>
                </a:moveTo>
                <a:lnTo>
                  <a:pt x="1454" y="723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2" y="723"/>
                </a:lnTo>
                <a:lnTo>
                  <a:pt x="1452" y="723"/>
                </a:lnTo>
                <a:lnTo>
                  <a:pt x="1450" y="723"/>
                </a:lnTo>
                <a:lnTo>
                  <a:pt x="1450" y="723"/>
                </a:lnTo>
                <a:lnTo>
                  <a:pt x="1448" y="723"/>
                </a:lnTo>
                <a:lnTo>
                  <a:pt x="1448" y="723"/>
                </a:lnTo>
                <a:lnTo>
                  <a:pt x="1448" y="726"/>
                </a:lnTo>
                <a:lnTo>
                  <a:pt x="1448" y="726"/>
                </a:lnTo>
                <a:lnTo>
                  <a:pt x="1450" y="726"/>
                </a:lnTo>
                <a:close/>
                <a:moveTo>
                  <a:pt x="1222" y="428"/>
                </a:moveTo>
                <a:lnTo>
                  <a:pt x="1222" y="430"/>
                </a:lnTo>
                <a:lnTo>
                  <a:pt x="1222" y="430"/>
                </a:lnTo>
                <a:lnTo>
                  <a:pt x="1224" y="430"/>
                </a:lnTo>
                <a:lnTo>
                  <a:pt x="1224" y="430"/>
                </a:lnTo>
                <a:lnTo>
                  <a:pt x="1226" y="428"/>
                </a:lnTo>
                <a:lnTo>
                  <a:pt x="1226" y="428"/>
                </a:lnTo>
                <a:lnTo>
                  <a:pt x="1226" y="426"/>
                </a:lnTo>
                <a:lnTo>
                  <a:pt x="1226" y="426"/>
                </a:lnTo>
                <a:lnTo>
                  <a:pt x="1224" y="424"/>
                </a:lnTo>
                <a:lnTo>
                  <a:pt x="1224" y="424"/>
                </a:lnTo>
                <a:lnTo>
                  <a:pt x="1222" y="422"/>
                </a:lnTo>
                <a:lnTo>
                  <a:pt x="1219" y="422"/>
                </a:lnTo>
                <a:lnTo>
                  <a:pt x="1219" y="424"/>
                </a:lnTo>
                <a:lnTo>
                  <a:pt x="1217" y="424"/>
                </a:lnTo>
                <a:lnTo>
                  <a:pt x="1217" y="426"/>
                </a:lnTo>
                <a:lnTo>
                  <a:pt x="1217" y="426"/>
                </a:lnTo>
                <a:lnTo>
                  <a:pt x="1217" y="428"/>
                </a:lnTo>
                <a:lnTo>
                  <a:pt x="1217" y="428"/>
                </a:lnTo>
                <a:lnTo>
                  <a:pt x="1217" y="430"/>
                </a:lnTo>
                <a:lnTo>
                  <a:pt x="1219" y="430"/>
                </a:lnTo>
                <a:lnTo>
                  <a:pt x="1219" y="428"/>
                </a:lnTo>
                <a:lnTo>
                  <a:pt x="1219" y="428"/>
                </a:lnTo>
                <a:lnTo>
                  <a:pt x="1219" y="426"/>
                </a:lnTo>
                <a:lnTo>
                  <a:pt x="1219" y="424"/>
                </a:lnTo>
                <a:lnTo>
                  <a:pt x="1219" y="424"/>
                </a:lnTo>
                <a:lnTo>
                  <a:pt x="1219" y="424"/>
                </a:lnTo>
                <a:lnTo>
                  <a:pt x="1222" y="424"/>
                </a:lnTo>
                <a:lnTo>
                  <a:pt x="1222" y="426"/>
                </a:lnTo>
                <a:lnTo>
                  <a:pt x="1222" y="428"/>
                </a:lnTo>
                <a:lnTo>
                  <a:pt x="1222" y="428"/>
                </a:lnTo>
                <a:lnTo>
                  <a:pt x="1222" y="428"/>
                </a:lnTo>
                <a:close/>
                <a:moveTo>
                  <a:pt x="1207" y="350"/>
                </a:moveTo>
                <a:lnTo>
                  <a:pt x="1209" y="350"/>
                </a:lnTo>
                <a:lnTo>
                  <a:pt x="1211" y="348"/>
                </a:lnTo>
                <a:lnTo>
                  <a:pt x="1211" y="348"/>
                </a:lnTo>
                <a:lnTo>
                  <a:pt x="1211" y="346"/>
                </a:lnTo>
                <a:lnTo>
                  <a:pt x="1209" y="344"/>
                </a:lnTo>
                <a:lnTo>
                  <a:pt x="1209" y="342"/>
                </a:lnTo>
                <a:lnTo>
                  <a:pt x="1209" y="342"/>
                </a:lnTo>
                <a:lnTo>
                  <a:pt x="1207" y="342"/>
                </a:lnTo>
                <a:lnTo>
                  <a:pt x="1205" y="342"/>
                </a:lnTo>
                <a:lnTo>
                  <a:pt x="1203" y="344"/>
                </a:lnTo>
                <a:lnTo>
                  <a:pt x="1201" y="344"/>
                </a:lnTo>
                <a:lnTo>
                  <a:pt x="1201" y="344"/>
                </a:lnTo>
                <a:lnTo>
                  <a:pt x="1201" y="342"/>
                </a:lnTo>
                <a:lnTo>
                  <a:pt x="1201" y="342"/>
                </a:lnTo>
                <a:lnTo>
                  <a:pt x="1201" y="340"/>
                </a:lnTo>
                <a:lnTo>
                  <a:pt x="1199" y="338"/>
                </a:lnTo>
                <a:lnTo>
                  <a:pt x="1196" y="338"/>
                </a:lnTo>
                <a:lnTo>
                  <a:pt x="1196" y="338"/>
                </a:lnTo>
                <a:lnTo>
                  <a:pt x="1199" y="336"/>
                </a:lnTo>
                <a:lnTo>
                  <a:pt x="1199" y="336"/>
                </a:lnTo>
                <a:lnTo>
                  <a:pt x="1199" y="336"/>
                </a:lnTo>
                <a:lnTo>
                  <a:pt x="1196" y="333"/>
                </a:lnTo>
                <a:lnTo>
                  <a:pt x="1192" y="333"/>
                </a:lnTo>
                <a:lnTo>
                  <a:pt x="1192" y="331"/>
                </a:lnTo>
                <a:lnTo>
                  <a:pt x="1188" y="331"/>
                </a:lnTo>
                <a:lnTo>
                  <a:pt x="1188" y="333"/>
                </a:lnTo>
                <a:lnTo>
                  <a:pt x="1186" y="333"/>
                </a:lnTo>
                <a:lnTo>
                  <a:pt x="1182" y="336"/>
                </a:lnTo>
                <a:lnTo>
                  <a:pt x="1182" y="336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1"/>
                </a:lnTo>
                <a:lnTo>
                  <a:pt x="1186" y="329"/>
                </a:lnTo>
                <a:lnTo>
                  <a:pt x="1190" y="325"/>
                </a:lnTo>
                <a:lnTo>
                  <a:pt x="1196" y="323"/>
                </a:lnTo>
                <a:lnTo>
                  <a:pt x="1199" y="323"/>
                </a:lnTo>
                <a:lnTo>
                  <a:pt x="1199" y="321"/>
                </a:lnTo>
                <a:lnTo>
                  <a:pt x="1199" y="321"/>
                </a:lnTo>
                <a:lnTo>
                  <a:pt x="1196" y="321"/>
                </a:lnTo>
                <a:lnTo>
                  <a:pt x="1196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19"/>
                </a:lnTo>
                <a:lnTo>
                  <a:pt x="1194" y="319"/>
                </a:lnTo>
                <a:lnTo>
                  <a:pt x="1194" y="319"/>
                </a:lnTo>
                <a:lnTo>
                  <a:pt x="1196" y="319"/>
                </a:lnTo>
                <a:lnTo>
                  <a:pt x="1199" y="317"/>
                </a:lnTo>
                <a:lnTo>
                  <a:pt x="1201" y="317"/>
                </a:lnTo>
                <a:lnTo>
                  <a:pt x="1201" y="317"/>
                </a:lnTo>
                <a:lnTo>
                  <a:pt x="1203" y="315"/>
                </a:lnTo>
                <a:lnTo>
                  <a:pt x="1203" y="315"/>
                </a:lnTo>
                <a:lnTo>
                  <a:pt x="1203" y="315"/>
                </a:lnTo>
                <a:lnTo>
                  <a:pt x="1201" y="310"/>
                </a:lnTo>
                <a:lnTo>
                  <a:pt x="1201" y="310"/>
                </a:lnTo>
                <a:lnTo>
                  <a:pt x="1199" y="310"/>
                </a:lnTo>
                <a:lnTo>
                  <a:pt x="1199" y="310"/>
                </a:lnTo>
                <a:lnTo>
                  <a:pt x="1194" y="308"/>
                </a:lnTo>
                <a:lnTo>
                  <a:pt x="1192" y="308"/>
                </a:lnTo>
                <a:lnTo>
                  <a:pt x="1190" y="308"/>
                </a:lnTo>
                <a:lnTo>
                  <a:pt x="1188" y="308"/>
                </a:lnTo>
                <a:lnTo>
                  <a:pt x="1186" y="310"/>
                </a:lnTo>
                <a:lnTo>
                  <a:pt x="1180" y="310"/>
                </a:lnTo>
                <a:lnTo>
                  <a:pt x="1178" y="313"/>
                </a:lnTo>
                <a:lnTo>
                  <a:pt x="1173" y="313"/>
                </a:lnTo>
                <a:lnTo>
                  <a:pt x="1171" y="313"/>
                </a:lnTo>
                <a:lnTo>
                  <a:pt x="1159" y="306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10"/>
                </a:lnTo>
                <a:lnTo>
                  <a:pt x="1159" y="310"/>
                </a:lnTo>
                <a:lnTo>
                  <a:pt x="1161" y="310"/>
                </a:lnTo>
                <a:lnTo>
                  <a:pt x="1161" y="310"/>
                </a:lnTo>
                <a:lnTo>
                  <a:pt x="1159" y="310"/>
                </a:lnTo>
                <a:lnTo>
                  <a:pt x="1157" y="310"/>
                </a:lnTo>
                <a:lnTo>
                  <a:pt x="1152" y="310"/>
                </a:lnTo>
                <a:lnTo>
                  <a:pt x="1146" y="310"/>
                </a:lnTo>
                <a:lnTo>
                  <a:pt x="1144" y="310"/>
                </a:lnTo>
                <a:lnTo>
                  <a:pt x="1144" y="313"/>
                </a:lnTo>
                <a:lnTo>
                  <a:pt x="1144" y="313"/>
                </a:lnTo>
                <a:lnTo>
                  <a:pt x="1146" y="315"/>
                </a:lnTo>
                <a:lnTo>
                  <a:pt x="1146" y="315"/>
                </a:lnTo>
                <a:lnTo>
                  <a:pt x="1148" y="317"/>
                </a:lnTo>
                <a:lnTo>
                  <a:pt x="1150" y="317"/>
                </a:lnTo>
                <a:lnTo>
                  <a:pt x="1150" y="317"/>
                </a:lnTo>
                <a:lnTo>
                  <a:pt x="1150" y="319"/>
                </a:lnTo>
                <a:lnTo>
                  <a:pt x="1152" y="321"/>
                </a:lnTo>
                <a:lnTo>
                  <a:pt x="1152" y="321"/>
                </a:lnTo>
                <a:lnTo>
                  <a:pt x="1148" y="319"/>
                </a:lnTo>
                <a:lnTo>
                  <a:pt x="1146" y="317"/>
                </a:lnTo>
                <a:lnTo>
                  <a:pt x="1144" y="317"/>
                </a:lnTo>
                <a:lnTo>
                  <a:pt x="1142" y="317"/>
                </a:lnTo>
                <a:lnTo>
                  <a:pt x="1140" y="317"/>
                </a:lnTo>
                <a:lnTo>
                  <a:pt x="1138" y="319"/>
                </a:lnTo>
                <a:lnTo>
                  <a:pt x="1138" y="319"/>
                </a:lnTo>
                <a:lnTo>
                  <a:pt x="1138" y="321"/>
                </a:lnTo>
                <a:lnTo>
                  <a:pt x="1138" y="321"/>
                </a:lnTo>
                <a:lnTo>
                  <a:pt x="1138" y="321"/>
                </a:lnTo>
                <a:lnTo>
                  <a:pt x="1146" y="325"/>
                </a:lnTo>
                <a:lnTo>
                  <a:pt x="1148" y="325"/>
                </a:lnTo>
                <a:lnTo>
                  <a:pt x="1150" y="325"/>
                </a:lnTo>
                <a:lnTo>
                  <a:pt x="1152" y="325"/>
                </a:lnTo>
                <a:lnTo>
                  <a:pt x="1155" y="323"/>
                </a:lnTo>
                <a:lnTo>
                  <a:pt x="1155" y="323"/>
                </a:lnTo>
                <a:lnTo>
                  <a:pt x="1159" y="327"/>
                </a:lnTo>
                <a:lnTo>
                  <a:pt x="1161" y="327"/>
                </a:lnTo>
                <a:lnTo>
                  <a:pt x="1159" y="327"/>
                </a:lnTo>
                <a:lnTo>
                  <a:pt x="1159" y="327"/>
                </a:lnTo>
                <a:lnTo>
                  <a:pt x="1157" y="327"/>
                </a:lnTo>
                <a:lnTo>
                  <a:pt x="1155" y="325"/>
                </a:lnTo>
                <a:lnTo>
                  <a:pt x="1152" y="327"/>
                </a:lnTo>
                <a:lnTo>
                  <a:pt x="1152" y="327"/>
                </a:lnTo>
                <a:lnTo>
                  <a:pt x="1150" y="327"/>
                </a:lnTo>
                <a:lnTo>
                  <a:pt x="1150" y="329"/>
                </a:lnTo>
                <a:lnTo>
                  <a:pt x="1150" y="329"/>
                </a:lnTo>
                <a:lnTo>
                  <a:pt x="1152" y="329"/>
                </a:lnTo>
                <a:lnTo>
                  <a:pt x="1155" y="329"/>
                </a:lnTo>
                <a:lnTo>
                  <a:pt x="1155" y="329"/>
                </a:lnTo>
                <a:lnTo>
                  <a:pt x="1157" y="331"/>
                </a:lnTo>
                <a:lnTo>
                  <a:pt x="1157" y="331"/>
                </a:lnTo>
                <a:lnTo>
                  <a:pt x="1157" y="333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5" y="333"/>
                </a:lnTo>
                <a:lnTo>
                  <a:pt x="1152" y="333"/>
                </a:lnTo>
                <a:lnTo>
                  <a:pt x="1152" y="338"/>
                </a:lnTo>
                <a:lnTo>
                  <a:pt x="1152" y="340"/>
                </a:lnTo>
                <a:lnTo>
                  <a:pt x="1152" y="340"/>
                </a:lnTo>
                <a:lnTo>
                  <a:pt x="1146" y="340"/>
                </a:lnTo>
                <a:lnTo>
                  <a:pt x="1144" y="342"/>
                </a:lnTo>
                <a:lnTo>
                  <a:pt x="1140" y="342"/>
                </a:lnTo>
                <a:lnTo>
                  <a:pt x="1140" y="340"/>
                </a:lnTo>
                <a:lnTo>
                  <a:pt x="1138" y="338"/>
                </a:lnTo>
                <a:lnTo>
                  <a:pt x="1136" y="336"/>
                </a:lnTo>
                <a:lnTo>
                  <a:pt x="1136" y="336"/>
                </a:lnTo>
                <a:lnTo>
                  <a:pt x="1134" y="336"/>
                </a:lnTo>
                <a:lnTo>
                  <a:pt x="1134" y="333"/>
                </a:lnTo>
                <a:lnTo>
                  <a:pt x="1131" y="333"/>
                </a:lnTo>
                <a:lnTo>
                  <a:pt x="1131" y="331"/>
                </a:lnTo>
                <a:lnTo>
                  <a:pt x="1129" y="331"/>
                </a:lnTo>
                <a:lnTo>
                  <a:pt x="1127" y="331"/>
                </a:lnTo>
                <a:lnTo>
                  <a:pt x="1125" y="331"/>
                </a:lnTo>
                <a:lnTo>
                  <a:pt x="1123" y="333"/>
                </a:lnTo>
                <a:lnTo>
                  <a:pt x="1121" y="333"/>
                </a:lnTo>
                <a:lnTo>
                  <a:pt x="1121" y="336"/>
                </a:lnTo>
                <a:lnTo>
                  <a:pt x="1121" y="338"/>
                </a:lnTo>
                <a:lnTo>
                  <a:pt x="1119" y="340"/>
                </a:lnTo>
                <a:lnTo>
                  <a:pt x="1119" y="340"/>
                </a:lnTo>
                <a:lnTo>
                  <a:pt x="1121" y="342"/>
                </a:lnTo>
                <a:lnTo>
                  <a:pt x="1125" y="344"/>
                </a:lnTo>
                <a:lnTo>
                  <a:pt x="1129" y="348"/>
                </a:lnTo>
                <a:lnTo>
                  <a:pt x="1131" y="348"/>
                </a:lnTo>
                <a:lnTo>
                  <a:pt x="1131" y="350"/>
                </a:lnTo>
                <a:lnTo>
                  <a:pt x="1134" y="350"/>
                </a:lnTo>
                <a:lnTo>
                  <a:pt x="1134" y="350"/>
                </a:lnTo>
                <a:lnTo>
                  <a:pt x="1134" y="352"/>
                </a:lnTo>
                <a:lnTo>
                  <a:pt x="1138" y="352"/>
                </a:lnTo>
                <a:lnTo>
                  <a:pt x="1140" y="352"/>
                </a:lnTo>
                <a:lnTo>
                  <a:pt x="1140" y="352"/>
                </a:lnTo>
                <a:lnTo>
                  <a:pt x="1142" y="352"/>
                </a:lnTo>
                <a:lnTo>
                  <a:pt x="1144" y="352"/>
                </a:lnTo>
                <a:lnTo>
                  <a:pt x="1144" y="354"/>
                </a:lnTo>
                <a:lnTo>
                  <a:pt x="1144" y="354"/>
                </a:lnTo>
                <a:lnTo>
                  <a:pt x="1148" y="354"/>
                </a:lnTo>
                <a:lnTo>
                  <a:pt x="1148" y="354"/>
                </a:lnTo>
                <a:lnTo>
                  <a:pt x="1150" y="357"/>
                </a:lnTo>
                <a:lnTo>
                  <a:pt x="1155" y="361"/>
                </a:lnTo>
                <a:lnTo>
                  <a:pt x="1157" y="363"/>
                </a:lnTo>
                <a:lnTo>
                  <a:pt x="1163" y="367"/>
                </a:lnTo>
                <a:lnTo>
                  <a:pt x="1165" y="369"/>
                </a:lnTo>
                <a:lnTo>
                  <a:pt x="1167" y="371"/>
                </a:lnTo>
                <a:lnTo>
                  <a:pt x="1169" y="375"/>
                </a:lnTo>
                <a:lnTo>
                  <a:pt x="1169" y="378"/>
                </a:lnTo>
                <a:lnTo>
                  <a:pt x="1171" y="378"/>
                </a:lnTo>
                <a:lnTo>
                  <a:pt x="1173" y="378"/>
                </a:lnTo>
                <a:lnTo>
                  <a:pt x="1175" y="378"/>
                </a:lnTo>
                <a:lnTo>
                  <a:pt x="1178" y="380"/>
                </a:lnTo>
                <a:lnTo>
                  <a:pt x="1178" y="380"/>
                </a:lnTo>
                <a:lnTo>
                  <a:pt x="1180" y="378"/>
                </a:lnTo>
                <a:lnTo>
                  <a:pt x="1182" y="378"/>
                </a:lnTo>
                <a:lnTo>
                  <a:pt x="1186" y="375"/>
                </a:lnTo>
                <a:lnTo>
                  <a:pt x="1186" y="375"/>
                </a:lnTo>
                <a:lnTo>
                  <a:pt x="1186" y="373"/>
                </a:lnTo>
                <a:lnTo>
                  <a:pt x="1184" y="371"/>
                </a:lnTo>
                <a:lnTo>
                  <a:pt x="1182" y="367"/>
                </a:lnTo>
                <a:lnTo>
                  <a:pt x="1182" y="367"/>
                </a:lnTo>
                <a:lnTo>
                  <a:pt x="1182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7"/>
                </a:lnTo>
                <a:lnTo>
                  <a:pt x="1184" y="367"/>
                </a:lnTo>
                <a:lnTo>
                  <a:pt x="1184" y="369"/>
                </a:lnTo>
                <a:lnTo>
                  <a:pt x="1186" y="369"/>
                </a:lnTo>
                <a:lnTo>
                  <a:pt x="1194" y="371"/>
                </a:lnTo>
                <a:lnTo>
                  <a:pt x="1196" y="369"/>
                </a:lnTo>
                <a:lnTo>
                  <a:pt x="1199" y="369"/>
                </a:lnTo>
                <a:lnTo>
                  <a:pt x="1201" y="369"/>
                </a:lnTo>
                <a:lnTo>
                  <a:pt x="1203" y="367"/>
                </a:lnTo>
                <a:lnTo>
                  <a:pt x="1203" y="365"/>
                </a:lnTo>
                <a:lnTo>
                  <a:pt x="1209" y="365"/>
                </a:lnTo>
                <a:lnTo>
                  <a:pt x="1207" y="361"/>
                </a:lnTo>
                <a:lnTo>
                  <a:pt x="1207" y="361"/>
                </a:lnTo>
                <a:lnTo>
                  <a:pt x="1207" y="359"/>
                </a:lnTo>
                <a:lnTo>
                  <a:pt x="1205" y="359"/>
                </a:lnTo>
                <a:lnTo>
                  <a:pt x="1209" y="357"/>
                </a:lnTo>
                <a:lnTo>
                  <a:pt x="1209" y="357"/>
                </a:lnTo>
                <a:lnTo>
                  <a:pt x="1209" y="354"/>
                </a:lnTo>
                <a:lnTo>
                  <a:pt x="1209" y="354"/>
                </a:lnTo>
                <a:lnTo>
                  <a:pt x="1207" y="352"/>
                </a:lnTo>
                <a:lnTo>
                  <a:pt x="1205" y="352"/>
                </a:lnTo>
                <a:lnTo>
                  <a:pt x="1205" y="352"/>
                </a:lnTo>
                <a:lnTo>
                  <a:pt x="1207" y="352"/>
                </a:lnTo>
                <a:lnTo>
                  <a:pt x="1207" y="350"/>
                </a:lnTo>
                <a:close/>
                <a:moveTo>
                  <a:pt x="54" y="2310"/>
                </a:moveTo>
                <a:lnTo>
                  <a:pt x="54" y="2310"/>
                </a:lnTo>
                <a:lnTo>
                  <a:pt x="54" y="2313"/>
                </a:lnTo>
                <a:lnTo>
                  <a:pt x="54" y="2313"/>
                </a:lnTo>
                <a:lnTo>
                  <a:pt x="57" y="2310"/>
                </a:lnTo>
                <a:lnTo>
                  <a:pt x="57" y="2310"/>
                </a:lnTo>
                <a:lnTo>
                  <a:pt x="54" y="2310"/>
                </a:lnTo>
                <a:close/>
                <a:moveTo>
                  <a:pt x="1297" y="430"/>
                </a:moveTo>
                <a:lnTo>
                  <a:pt x="1295" y="430"/>
                </a:lnTo>
                <a:lnTo>
                  <a:pt x="1295" y="428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30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7" y="432"/>
                </a:lnTo>
                <a:lnTo>
                  <a:pt x="1297" y="432"/>
                </a:lnTo>
                <a:lnTo>
                  <a:pt x="1297" y="430"/>
                </a:lnTo>
                <a:lnTo>
                  <a:pt x="1297" y="430"/>
                </a:lnTo>
                <a:close/>
                <a:moveTo>
                  <a:pt x="1215" y="432"/>
                </a:moveTo>
                <a:lnTo>
                  <a:pt x="1213" y="430"/>
                </a:lnTo>
                <a:lnTo>
                  <a:pt x="1207" y="426"/>
                </a:lnTo>
                <a:lnTo>
                  <a:pt x="1205" y="426"/>
                </a:lnTo>
                <a:lnTo>
                  <a:pt x="1203" y="424"/>
                </a:lnTo>
                <a:lnTo>
                  <a:pt x="1201" y="424"/>
                </a:lnTo>
                <a:lnTo>
                  <a:pt x="1199" y="422"/>
                </a:lnTo>
                <a:lnTo>
                  <a:pt x="1199" y="422"/>
                </a:lnTo>
                <a:lnTo>
                  <a:pt x="1199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19"/>
                </a:lnTo>
                <a:lnTo>
                  <a:pt x="1196" y="419"/>
                </a:lnTo>
                <a:lnTo>
                  <a:pt x="1194" y="417"/>
                </a:lnTo>
                <a:lnTo>
                  <a:pt x="1192" y="417"/>
                </a:lnTo>
                <a:lnTo>
                  <a:pt x="1190" y="417"/>
                </a:lnTo>
                <a:lnTo>
                  <a:pt x="1190" y="417"/>
                </a:lnTo>
                <a:lnTo>
                  <a:pt x="1186" y="417"/>
                </a:lnTo>
                <a:lnTo>
                  <a:pt x="1186" y="417"/>
                </a:lnTo>
                <a:lnTo>
                  <a:pt x="1184" y="419"/>
                </a:lnTo>
                <a:lnTo>
                  <a:pt x="1184" y="419"/>
                </a:lnTo>
                <a:lnTo>
                  <a:pt x="1184" y="422"/>
                </a:lnTo>
                <a:lnTo>
                  <a:pt x="1184" y="422"/>
                </a:lnTo>
                <a:lnTo>
                  <a:pt x="1184" y="422"/>
                </a:lnTo>
                <a:lnTo>
                  <a:pt x="1186" y="426"/>
                </a:lnTo>
                <a:lnTo>
                  <a:pt x="1188" y="426"/>
                </a:lnTo>
                <a:lnTo>
                  <a:pt x="1186" y="426"/>
                </a:lnTo>
                <a:lnTo>
                  <a:pt x="1184" y="426"/>
                </a:lnTo>
                <a:lnTo>
                  <a:pt x="1182" y="424"/>
                </a:lnTo>
                <a:lnTo>
                  <a:pt x="1182" y="424"/>
                </a:lnTo>
                <a:lnTo>
                  <a:pt x="1180" y="424"/>
                </a:lnTo>
                <a:lnTo>
                  <a:pt x="1180" y="424"/>
                </a:lnTo>
                <a:lnTo>
                  <a:pt x="1180" y="426"/>
                </a:lnTo>
                <a:lnTo>
                  <a:pt x="1182" y="426"/>
                </a:lnTo>
                <a:lnTo>
                  <a:pt x="1182" y="426"/>
                </a:lnTo>
                <a:lnTo>
                  <a:pt x="1180" y="426"/>
                </a:lnTo>
                <a:lnTo>
                  <a:pt x="1180" y="426"/>
                </a:lnTo>
                <a:lnTo>
                  <a:pt x="1180" y="428"/>
                </a:lnTo>
                <a:lnTo>
                  <a:pt x="1182" y="428"/>
                </a:lnTo>
                <a:lnTo>
                  <a:pt x="1182" y="430"/>
                </a:lnTo>
                <a:lnTo>
                  <a:pt x="1182" y="430"/>
                </a:lnTo>
                <a:lnTo>
                  <a:pt x="1180" y="430"/>
                </a:lnTo>
                <a:lnTo>
                  <a:pt x="1178" y="432"/>
                </a:lnTo>
                <a:lnTo>
                  <a:pt x="1175" y="434"/>
                </a:lnTo>
                <a:lnTo>
                  <a:pt x="1171" y="434"/>
                </a:lnTo>
                <a:lnTo>
                  <a:pt x="1167" y="434"/>
                </a:lnTo>
                <a:lnTo>
                  <a:pt x="1165" y="436"/>
                </a:lnTo>
                <a:lnTo>
                  <a:pt x="1165" y="436"/>
                </a:lnTo>
                <a:lnTo>
                  <a:pt x="1165" y="438"/>
                </a:lnTo>
                <a:lnTo>
                  <a:pt x="1167" y="438"/>
                </a:lnTo>
                <a:lnTo>
                  <a:pt x="1167" y="440"/>
                </a:lnTo>
                <a:lnTo>
                  <a:pt x="1169" y="440"/>
                </a:lnTo>
                <a:lnTo>
                  <a:pt x="1169" y="443"/>
                </a:lnTo>
                <a:lnTo>
                  <a:pt x="1171" y="443"/>
                </a:lnTo>
                <a:lnTo>
                  <a:pt x="1173" y="440"/>
                </a:lnTo>
                <a:lnTo>
                  <a:pt x="1171" y="440"/>
                </a:lnTo>
                <a:lnTo>
                  <a:pt x="1173" y="440"/>
                </a:lnTo>
                <a:lnTo>
                  <a:pt x="1173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3"/>
                </a:lnTo>
                <a:lnTo>
                  <a:pt x="1175" y="443"/>
                </a:lnTo>
                <a:lnTo>
                  <a:pt x="1178" y="443"/>
                </a:lnTo>
                <a:lnTo>
                  <a:pt x="1178" y="443"/>
                </a:lnTo>
                <a:lnTo>
                  <a:pt x="1180" y="443"/>
                </a:lnTo>
                <a:lnTo>
                  <a:pt x="1182" y="443"/>
                </a:lnTo>
                <a:lnTo>
                  <a:pt x="1182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5"/>
                </a:lnTo>
                <a:lnTo>
                  <a:pt x="1184" y="445"/>
                </a:lnTo>
                <a:lnTo>
                  <a:pt x="1184" y="445"/>
                </a:lnTo>
                <a:lnTo>
                  <a:pt x="1190" y="447"/>
                </a:lnTo>
                <a:lnTo>
                  <a:pt x="1192" y="447"/>
                </a:lnTo>
                <a:lnTo>
                  <a:pt x="1196" y="449"/>
                </a:lnTo>
                <a:lnTo>
                  <a:pt x="1199" y="451"/>
                </a:lnTo>
                <a:lnTo>
                  <a:pt x="1203" y="449"/>
                </a:lnTo>
                <a:lnTo>
                  <a:pt x="1209" y="451"/>
                </a:lnTo>
                <a:lnTo>
                  <a:pt x="1211" y="451"/>
                </a:lnTo>
                <a:lnTo>
                  <a:pt x="1213" y="451"/>
                </a:lnTo>
                <a:lnTo>
                  <a:pt x="1217" y="449"/>
                </a:lnTo>
                <a:lnTo>
                  <a:pt x="1219" y="447"/>
                </a:lnTo>
                <a:lnTo>
                  <a:pt x="1219" y="447"/>
                </a:lnTo>
                <a:lnTo>
                  <a:pt x="1222" y="445"/>
                </a:lnTo>
                <a:lnTo>
                  <a:pt x="1222" y="445"/>
                </a:lnTo>
                <a:lnTo>
                  <a:pt x="1224" y="445"/>
                </a:lnTo>
                <a:lnTo>
                  <a:pt x="1226" y="445"/>
                </a:lnTo>
                <a:lnTo>
                  <a:pt x="1228" y="443"/>
                </a:lnTo>
                <a:lnTo>
                  <a:pt x="1228" y="443"/>
                </a:lnTo>
                <a:lnTo>
                  <a:pt x="1226" y="440"/>
                </a:lnTo>
                <a:lnTo>
                  <a:pt x="1226" y="440"/>
                </a:lnTo>
                <a:lnTo>
                  <a:pt x="1226" y="440"/>
                </a:lnTo>
                <a:lnTo>
                  <a:pt x="1224" y="443"/>
                </a:lnTo>
                <a:lnTo>
                  <a:pt x="1222" y="440"/>
                </a:lnTo>
                <a:lnTo>
                  <a:pt x="1219" y="440"/>
                </a:lnTo>
                <a:lnTo>
                  <a:pt x="1217" y="438"/>
                </a:lnTo>
                <a:lnTo>
                  <a:pt x="1215" y="434"/>
                </a:lnTo>
                <a:lnTo>
                  <a:pt x="1215" y="432"/>
                </a:lnTo>
                <a:close/>
                <a:moveTo>
                  <a:pt x="1299" y="432"/>
                </a:moveTo>
                <a:lnTo>
                  <a:pt x="1299" y="432"/>
                </a:lnTo>
                <a:lnTo>
                  <a:pt x="1299" y="432"/>
                </a:lnTo>
                <a:lnTo>
                  <a:pt x="1299" y="432"/>
                </a:lnTo>
                <a:lnTo>
                  <a:pt x="1301" y="430"/>
                </a:lnTo>
                <a:lnTo>
                  <a:pt x="1301" y="428"/>
                </a:lnTo>
                <a:lnTo>
                  <a:pt x="1301" y="428"/>
                </a:lnTo>
                <a:lnTo>
                  <a:pt x="1301" y="428"/>
                </a:lnTo>
                <a:lnTo>
                  <a:pt x="1299" y="428"/>
                </a:lnTo>
                <a:lnTo>
                  <a:pt x="1299" y="428"/>
                </a:lnTo>
                <a:lnTo>
                  <a:pt x="1297" y="428"/>
                </a:lnTo>
                <a:lnTo>
                  <a:pt x="1297" y="430"/>
                </a:lnTo>
                <a:lnTo>
                  <a:pt x="1297" y="430"/>
                </a:lnTo>
                <a:lnTo>
                  <a:pt x="1299" y="432"/>
                </a:lnTo>
                <a:close/>
                <a:moveTo>
                  <a:pt x="1527" y="468"/>
                </a:moveTo>
                <a:lnTo>
                  <a:pt x="1530" y="468"/>
                </a:lnTo>
                <a:lnTo>
                  <a:pt x="1530" y="468"/>
                </a:lnTo>
                <a:lnTo>
                  <a:pt x="1534" y="468"/>
                </a:lnTo>
                <a:lnTo>
                  <a:pt x="1542" y="468"/>
                </a:lnTo>
                <a:lnTo>
                  <a:pt x="1544" y="468"/>
                </a:lnTo>
                <a:lnTo>
                  <a:pt x="1544" y="468"/>
                </a:lnTo>
                <a:lnTo>
                  <a:pt x="1544" y="466"/>
                </a:lnTo>
                <a:lnTo>
                  <a:pt x="1544" y="463"/>
                </a:lnTo>
                <a:lnTo>
                  <a:pt x="1544" y="463"/>
                </a:lnTo>
                <a:lnTo>
                  <a:pt x="1542" y="463"/>
                </a:lnTo>
                <a:lnTo>
                  <a:pt x="1542" y="463"/>
                </a:lnTo>
                <a:lnTo>
                  <a:pt x="1538" y="463"/>
                </a:lnTo>
                <a:lnTo>
                  <a:pt x="1534" y="461"/>
                </a:lnTo>
                <a:lnTo>
                  <a:pt x="1530" y="461"/>
                </a:lnTo>
                <a:lnTo>
                  <a:pt x="1525" y="461"/>
                </a:lnTo>
                <a:lnTo>
                  <a:pt x="1525" y="461"/>
                </a:lnTo>
                <a:lnTo>
                  <a:pt x="1525" y="463"/>
                </a:lnTo>
                <a:lnTo>
                  <a:pt x="1525" y="463"/>
                </a:lnTo>
                <a:lnTo>
                  <a:pt x="1525" y="466"/>
                </a:lnTo>
                <a:lnTo>
                  <a:pt x="1527" y="468"/>
                </a:lnTo>
                <a:close/>
                <a:moveTo>
                  <a:pt x="1349" y="466"/>
                </a:moveTo>
                <a:lnTo>
                  <a:pt x="1349" y="466"/>
                </a:lnTo>
                <a:lnTo>
                  <a:pt x="1349" y="468"/>
                </a:lnTo>
                <a:lnTo>
                  <a:pt x="1349" y="468"/>
                </a:lnTo>
                <a:lnTo>
                  <a:pt x="1351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66"/>
                </a:lnTo>
                <a:lnTo>
                  <a:pt x="1356" y="466"/>
                </a:lnTo>
                <a:lnTo>
                  <a:pt x="1356" y="463"/>
                </a:lnTo>
                <a:lnTo>
                  <a:pt x="1356" y="461"/>
                </a:lnTo>
                <a:lnTo>
                  <a:pt x="1356" y="459"/>
                </a:lnTo>
                <a:lnTo>
                  <a:pt x="1356" y="459"/>
                </a:lnTo>
                <a:lnTo>
                  <a:pt x="1356" y="457"/>
                </a:lnTo>
                <a:lnTo>
                  <a:pt x="1354" y="455"/>
                </a:lnTo>
                <a:lnTo>
                  <a:pt x="1351" y="455"/>
                </a:lnTo>
                <a:lnTo>
                  <a:pt x="1349" y="457"/>
                </a:lnTo>
                <a:lnTo>
                  <a:pt x="1349" y="459"/>
                </a:lnTo>
                <a:lnTo>
                  <a:pt x="1349" y="459"/>
                </a:lnTo>
                <a:lnTo>
                  <a:pt x="1347" y="459"/>
                </a:lnTo>
                <a:lnTo>
                  <a:pt x="1347" y="461"/>
                </a:lnTo>
                <a:lnTo>
                  <a:pt x="1347" y="461"/>
                </a:lnTo>
                <a:lnTo>
                  <a:pt x="1349" y="463"/>
                </a:lnTo>
                <a:lnTo>
                  <a:pt x="1349" y="466"/>
                </a:lnTo>
                <a:lnTo>
                  <a:pt x="1349" y="466"/>
                </a:lnTo>
                <a:close/>
                <a:moveTo>
                  <a:pt x="1496" y="428"/>
                </a:moveTo>
                <a:lnTo>
                  <a:pt x="1492" y="428"/>
                </a:lnTo>
                <a:lnTo>
                  <a:pt x="1490" y="428"/>
                </a:lnTo>
                <a:lnTo>
                  <a:pt x="1490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30"/>
                </a:lnTo>
                <a:lnTo>
                  <a:pt x="1488" y="432"/>
                </a:lnTo>
                <a:lnTo>
                  <a:pt x="1488" y="434"/>
                </a:lnTo>
                <a:lnTo>
                  <a:pt x="1488" y="434"/>
                </a:lnTo>
                <a:lnTo>
                  <a:pt x="1490" y="434"/>
                </a:lnTo>
                <a:lnTo>
                  <a:pt x="1490" y="434"/>
                </a:lnTo>
                <a:lnTo>
                  <a:pt x="1492" y="434"/>
                </a:lnTo>
                <a:lnTo>
                  <a:pt x="1494" y="434"/>
                </a:lnTo>
                <a:lnTo>
                  <a:pt x="1494" y="432"/>
                </a:lnTo>
                <a:lnTo>
                  <a:pt x="1494" y="432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28"/>
                </a:lnTo>
                <a:lnTo>
                  <a:pt x="1496" y="428"/>
                </a:lnTo>
                <a:close/>
                <a:moveTo>
                  <a:pt x="1351" y="413"/>
                </a:moveTo>
                <a:lnTo>
                  <a:pt x="1354" y="413"/>
                </a:lnTo>
                <a:lnTo>
                  <a:pt x="1354" y="413"/>
                </a:lnTo>
                <a:lnTo>
                  <a:pt x="1354" y="411"/>
                </a:lnTo>
                <a:lnTo>
                  <a:pt x="1354" y="411"/>
                </a:lnTo>
                <a:lnTo>
                  <a:pt x="1354" y="411"/>
                </a:lnTo>
                <a:lnTo>
                  <a:pt x="1351" y="409"/>
                </a:lnTo>
                <a:lnTo>
                  <a:pt x="1349" y="411"/>
                </a:lnTo>
                <a:lnTo>
                  <a:pt x="1349" y="409"/>
                </a:lnTo>
                <a:lnTo>
                  <a:pt x="1345" y="409"/>
                </a:lnTo>
                <a:lnTo>
                  <a:pt x="1345" y="409"/>
                </a:lnTo>
                <a:lnTo>
                  <a:pt x="1343" y="411"/>
                </a:lnTo>
                <a:lnTo>
                  <a:pt x="1343" y="411"/>
                </a:lnTo>
                <a:lnTo>
                  <a:pt x="1343" y="411"/>
                </a:lnTo>
                <a:lnTo>
                  <a:pt x="1345" y="413"/>
                </a:lnTo>
                <a:lnTo>
                  <a:pt x="1347" y="413"/>
                </a:lnTo>
                <a:lnTo>
                  <a:pt x="1347" y="413"/>
                </a:lnTo>
                <a:lnTo>
                  <a:pt x="1349" y="413"/>
                </a:lnTo>
                <a:lnTo>
                  <a:pt x="1351" y="413"/>
                </a:lnTo>
                <a:close/>
                <a:moveTo>
                  <a:pt x="1287" y="325"/>
                </a:moveTo>
                <a:lnTo>
                  <a:pt x="1289" y="321"/>
                </a:lnTo>
                <a:lnTo>
                  <a:pt x="1289" y="321"/>
                </a:lnTo>
                <a:lnTo>
                  <a:pt x="1291" y="319"/>
                </a:lnTo>
                <a:lnTo>
                  <a:pt x="1291" y="319"/>
                </a:lnTo>
                <a:lnTo>
                  <a:pt x="1293" y="317"/>
                </a:lnTo>
                <a:lnTo>
                  <a:pt x="1295" y="315"/>
                </a:lnTo>
                <a:lnTo>
                  <a:pt x="1297" y="313"/>
                </a:lnTo>
                <a:lnTo>
                  <a:pt x="1299" y="310"/>
                </a:lnTo>
                <a:lnTo>
                  <a:pt x="1299" y="308"/>
                </a:lnTo>
                <a:lnTo>
                  <a:pt x="1297" y="308"/>
                </a:lnTo>
                <a:lnTo>
                  <a:pt x="1295" y="306"/>
                </a:lnTo>
                <a:lnTo>
                  <a:pt x="1289" y="306"/>
                </a:lnTo>
                <a:lnTo>
                  <a:pt x="1280" y="304"/>
                </a:lnTo>
                <a:lnTo>
                  <a:pt x="1276" y="306"/>
                </a:lnTo>
                <a:lnTo>
                  <a:pt x="1272" y="306"/>
                </a:lnTo>
                <a:lnTo>
                  <a:pt x="1270" y="306"/>
                </a:lnTo>
                <a:lnTo>
                  <a:pt x="1268" y="304"/>
                </a:lnTo>
                <a:lnTo>
                  <a:pt x="1266" y="304"/>
                </a:lnTo>
                <a:lnTo>
                  <a:pt x="1263" y="302"/>
                </a:lnTo>
                <a:lnTo>
                  <a:pt x="1257" y="302"/>
                </a:lnTo>
                <a:lnTo>
                  <a:pt x="1255" y="300"/>
                </a:lnTo>
                <a:lnTo>
                  <a:pt x="1253" y="300"/>
                </a:lnTo>
                <a:lnTo>
                  <a:pt x="1249" y="302"/>
                </a:lnTo>
                <a:lnTo>
                  <a:pt x="1247" y="302"/>
                </a:lnTo>
                <a:lnTo>
                  <a:pt x="1238" y="302"/>
                </a:lnTo>
                <a:lnTo>
                  <a:pt x="1236" y="304"/>
                </a:lnTo>
                <a:lnTo>
                  <a:pt x="1232" y="304"/>
                </a:lnTo>
                <a:lnTo>
                  <a:pt x="1230" y="304"/>
                </a:lnTo>
                <a:lnTo>
                  <a:pt x="1230" y="306"/>
                </a:lnTo>
                <a:lnTo>
                  <a:pt x="1230" y="306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10"/>
                </a:lnTo>
                <a:lnTo>
                  <a:pt x="1232" y="313"/>
                </a:lnTo>
                <a:lnTo>
                  <a:pt x="1234" y="315"/>
                </a:lnTo>
                <a:lnTo>
                  <a:pt x="1236" y="315"/>
                </a:lnTo>
                <a:lnTo>
                  <a:pt x="1236" y="315"/>
                </a:lnTo>
                <a:lnTo>
                  <a:pt x="1234" y="315"/>
                </a:lnTo>
                <a:lnTo>
                  <a:pt x="1232" y="315"/>
                </a:lnTo>
                <a:lnTo>
                  <a:pt x="1226" y="313"/>
                </a:lnTo>
                <a:lnTo>
                  <a:pt x="1226" y="313"/>
                </a:lnTo>
                <a:lnTo>
                  <a:pt x="1224" y="313"/>
                </a:lnTo>
                <a:lnTo>
                  <a:pt x="1222" y="315"/>
                </a:lnTo>
                <a:lnTo>
                  <a:pt x="1222" y="315"/>
                </a:lnTo>
                <a:lnTo>
                  <a:pt x="1222" y="317"/>
                </a:lnTo>
                <a:lnTo>
                  <a:pt x="1222" y="319"/>
                </a:lnTo>
                <a:lnTo>
                  <a:pt x="1224" y="325"/>
                </a:lnTo>
                <a:lnTo>
                  <a:pt x="1224" y="329"/>
                </a:lnTo>
                <a:lnTo>
                  <a:pt x="1224" y="329"/>
                </a:lnTo>
                <a:lnTo>
                  <a:pt x="1222" y="333"/>
                </a:lnTo>
                <a:lnTo>
                  <a:pt x="1222" y="336"/>
                </a:lnTo>
                <a:lnTo>
                  <a:pt x="1224" y="336"/>
                </a:lnTo>
                <a:lnTo>
                  <a:pt x="1224" y="338"/>
                </a:lnTo>
                <a:lnTo>
                  <a:pt x="1224" y="340"/>
                </a:lnTo>
                <a:lnTo>
                  <a:pt x="1228" y="346"/>
                </a:lnTo>
                <a:lnTo>
                  <a:pt x="1228" y="350"/>
                </a:lnTo>
                <a:lnTo>
                  <a:pt x="1230" y="357"/>
                </a:lnTo>
                <a:lnTo>
                  <a:pt x="1228" y="359"/>
                </a:lnTo>
                <a:lnTo>
                  <a:pt x="1232" y="361"/>
                </a:lnTo>
                <a:lnTo>
                  <a:pt x="1236" y="359"/>
                </a:lnTo>
                <a:lnTo>
                  <a:pt x="1238" y="359"/>
                </a:lnTo>
                <a:lnTo>
                  <a:pt x="1245" y="361"/>
                </a:lnTo>
                <a:lnTo>
                  <a:pt x="1245" y="359"/>
                </a:lnTo>
                <a:lnTo>
                  <a:pt x="1247" y="357"/>
                </a:lnTo>
                <a:lnTo>
                  <a:pt x="1249" y="354"/>
                </a:lnTo>
                <a:lnTo>
                  <a:pt x="1253" y="348"/>
                </a:lnTo>
                <a:lnTo>
                  <a:pt x="1253" y="348"/>
                </a:lnTo>
                <a:lnTo>
                  <a:pt x="1253" y="346"/>
                </a:lnTo>
                <a:lnTo>
                  <a:pt x="1253" y="346"/>
                </a:lnTo>
                <a:lnTo>
                  <a:pt x="1253" y="346"/>
                </a:lnTo>
                <a:lnTo>
                  <a:pt x="1249" y="342"/>
                </a:lnTo>
                <a:lnTo>
                  <a:pt x="1247" y="342"/>
                </a:lnTo>
                <a:lnTo>
                  <a:pt x="1245" y="340"/>
                </a:lnTo>
                <a:lnTo>
                  <a:pt x="1243" y="340"/>
                </a:lnTo>
                <a:lnTo>
                  <a:pt x="1253" y="340"/>
                </a:lnTo>
                <a:lnTo>
                  <a:pt x="1255" y="340"/>
                </a:lnTo>
                <a:lnTo>
                  <a:pt x="1270" y="342"/>
                </a:lnTo>
                <a:lnTo>
                  <a:pt x="1272" y="340"/>
                </a:lnTo>
                <a:lnTo>
                  <a:pt x="1274" y="340"/>
                </a:lnTo>
                <a:lnTo>
                  <a:pt x="1276" y="338"/>
                </a:lnTo>
                <a:lnTo>
                  <a:pt x="1278" y="336"/>
                </a:lnTo>
                <a:lnTo>
                  <a:pt x="1280" y="333"/>
                </a:lnTo>
                <a:lnTo>
                  <a:pt x="1282" y="329"/>
                </a:lnTo>
                <a:lnTo>
                  <a:pt x="1282" y="327"/>
                </a:lnTo>
                <a:lnTo>
                  <a:pt x="1282" y="327"/>
                </a:lnTo>
                <a:lnTo>
                  <a:pt x="1282" y="327"/>
                </a:lnTo>
                <a:lnTo>
                  <a:pt x="1284" y="325"/>
                </a:lnTo>
                <a:lnTo>
                  <a:pt x="1287" y="325"/>
                </a:lnTo>
                <a:close/>
                <a:moveTo>
                  <a:pt x="17" y="1895"/>
                </a:moveTo>
                <a:lnTo>
                  <a:pt x="17" y="1895"/>
                </a:lnTo>
                <a:lnTo>
                  <a:pt x="17" y="1895"/>
                </a:lnTo>
                <a:lnTo>
                  <a:pt x="17" y="1895"/>
                </a:lnTo>
                <a:lnTo>
                  <a:pt x="19" y="1895"/>
                </a:lnTo>
                <a:lnTo>
                  <a:pt x="19" y="1895"/>
                </a:lnTo>
                <a:lnTo>
                  <a:pt x="17" y="1895"/>
                </a:lnTo>
                <a:close/>
                <a:moveTo>
                  <a:pt x="2" y="1870"/>
                </a:moveTo>
                <a:lnTo>
                  <a:pt x="2" y="1868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2" y="1870"/>
                </a:lnTo>
                <a:close/>
                <a:moveTo>
                  <a:pt x="2" y="1906"/>
                </a:move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8"/>
                </a:lnTo>
                <a:lnTo>
                  <a:pt x="2" y="1908"/>
                </a:lnTo>
                <a:lnTo>
                  <a:pt x="2" y="1908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close/>
                <a:moveTo>
                  <a:pt x="15" y="1881"/>
                </a:move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3"/>
                </a:lnTo>
                <a:lnTo>
                  <a:pt x="15" y="1883"/>
                </a:lnTo>
                <a:lnTo>
                  <a:pt x="15" y="1881"/>
                </a:lnTo>
                <a:lnTo>
                  <a:pt x="15" y="1881"/>
                </a:lnTo>
                <a:lnTo>
                  <a:pt x="17" y="1881"/>
                </a:lnTo>
                <a:lnTo>
                  <a:pt x="15" y="1881"/>
                </a:lnTo>
                <a:lnTo>
                  <a:pt x="15" y="1881"/>
                </a:lnTo>
                <a:close/>
                <a:moveTo>
                  <a:pt x="15" y="1891"/>
                </a:moveTo>
                <a:lnTo>
                  <a:pt x="13" y="1891"/>
                </a:lnTo>
                <a:lnTo>
                  <a:pt x="13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close/>
                <a:moveTo>
                  <a:pt x="2" y="1872"/>
                </a:moveTo>
                <a:lnTo>
                  <a:pt x="2" y="1872"/>
                </a:lnTo>
                <a:lnTo>
                  <a:pt x="0" y="1874"/>
                </a:lnTo>
                <a:lnTo>
                  <a:pt x="0" y="1877"/>
                </a:lnTo>
                <a:lnTo>
                  <a:pt x="0" y="1877"/>
                </a:lnTo>
                <a:lnTo>
                  <a:pt x="2" y="1874"/>
                </a:lnTo>
                <a:lnTo>
                  <a:pt x="2" y="1874"/>
                </a:lnTo>
                <a:lnTo>
                  <a:pt x="2" y="1872"/>
                </a:lnTo>
                <a:close/>
                <a:moveTo>
                  <a:pt x="593" y="424"/>
                </a:moveTo>
                <a:lnTo>
                  <a:pt x="593" y="424"/>
                </a:lnTo>
                <a:lnTo>
                  <a:pt x="595" y="424"/>
                </a:lnTo>
                <a:lnTo>
                  <a:pt x="595" y="424"/>
                </a:lnTo>
                <a:lnTo>
                  <a:pt x="593" y="422"/>
                </a:lnTo>
                <a:lnTo>
                  <a:pt x="593" y="422"/>
                </a:lnTo>
                <a:lnTo>
                  <a:pt x="589" y="424"/>
                </a:lnTo>
                <a:lnTo>
                  <a:pt x="591" y="424"/>
                </a:lnTo>
                <a:lnTo>
                  <a:pt x="593" y="424"/>
                </a:lnTo>
                <a:close/>
                <a:moveTo>
                  <a:pt x="113" y="1696"/>
                </a:move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close/>
                <a:moveTo>
                  <a:pt x="0" y="1864"/>
                </a:moveTo>
                <a:lnTo>
                  <a:pt x="0" y="1864"/>
                </a:lnTo>
                <a:lnTo>
                  <a:pt x="0" y="1866"/>
                </a:lnTo>
                <a:lnTo>
                  <a:pt x="0" y="1866"/>
                </a:lnTo>
                <a:lnTo>
                  <a:pt x="0" y="1864"/>
                </a:lnTo>
                <a:lnTo>
                  <a:pt x="0" y="1864"/>
                </a:lnTo>
                <a:close/>
                <a:moveTo>
                  <a:pt x="52" y="814"/>
                </a:moveTo>
                <a:lnTo>
                  <a:pt x="54" y="814"/>
                </a:lnTo>
                <a:lnTo>
                  <a:pt x="54" y="814"/>
                </a:lnTo>
                <a:lnTo>
                  <a:pt x="52" y="811"/>
                </a:lnTo>
                <a:lnTo>
                  <a:pt x="52" y="811"/>
                </a:lnTo>
                <a:lnTo>
                  <a:pt x="52" y="814"/>
                </a:lnTo>
                <a:lnTo>
                  <a:pt x="52" y="814"/>
                </a:lnTo>
                <a:close/>
                <a:moveTo>
                  <a:pt x="19" y="1931"/>
                </a:move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close/>
                <a:moveTo>
                  <a:pt x="46" y="816"/>
                </a:moveTo>
                <a:lnTo>
                  <a:pt x="50" y="814"/>
                </a:lnTo>
                <a:lnTo>
                  <a:pt x="50" y="814"/>
                </a:lnTo>
                <a:lnTo>
                  <a:pt x="50" y="814"/>
                </a:lnTo>
                <a:lnTo>
                  <a:pt x="52" y="814"/>
                </a:lnTo>
                <a:lnTo>
                  <a:pt x="52" y="814"/>
                </a:lnTo>
                <a:lnTo>
                  <a:pt x="52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09"/>
                </a:lnTo>
                <a:lnTo>
                  <a:pt x="50" y="809"/>
                </a:lnTo>
                <a:lnTo>
                  <a:pt x="48" y="809"/>
                </a:lnTo>
                <a:lnTo>
                  <a:pt x="48" y="811"/>
                </a:lnTo>
                <a:lnTo>
                  <a:pt x="48" y="811"/>
                </a:lnTo>
                <a:lnTo>
                  <a:pt x="46" y="811"/>
                </a:lnTo>
                <a:lnTo>
                  <a:pt x="46" y="814"/>
                </a:lnTo>
                <a:lnTo>
                  <a:pt x="44" y="816"/>
                </a:lnTo>
                <a:lnTo>
                  <a:pt x="46" y="816"/>
                </a:lnTo>
                <a:lnTo>
                  <a:pt x="46" y="816"/>
                </a:lnTo>
                <a:close/>
                <a:moveTo>
                  <a:pt x="54" y="2302"/>
                </a:moveTo>
                <a:lnTo>
                  <a:pt x="54" y="2302"/>
                </a:lnTo>
                <a:lnTo>
                  <a:pt x="54" y="2302"/>
                </a:lnTo>
                <a:lnTo>
                  <a:pt x="50" y="2302"/>
                </a:lnTo>
                <a:lnTo>
                  <a:pt x="48" y="2302"/>
                </a:lnTo>
                <a:lnTo>
                  <a:pt x="46" y="2302"/>
                </a:lnTo>
                <a:lnTo>
                  <a:pt x="46" y="2304"/>
                </a:lnTo>
                <a:lnTo>
                  <a:pt x="46" y="2304"/>
                </a:lnTo>
                <a:lnTo>
                  <a:pt x="48" y="2304"/>
                </a:lnTo>
                <a:lnTo>
                  <a:pt x="50" y="2304"/>
                </a:lnTo>
                <a:lnTo>
                  <a:pt x="50" y="2304"/>
                </a:lnTo>
                <a:lnTo>
                  <a:pt x="50" y="2306"/>
                </a:lnTo>
                <a:lnTo>
                  <a:pt x="48" y="2306"/>
                </a:lnTo>
                <a:lnTo>
                  <a:pt x="48" y="2306"/>
                </a:lnTo>
                <a:lnTo>
                  <a:pt x="50" y="2308"/>
                </a:lnTo>
                <a:lnTo>
                  <a:pt x="50" y="2308"/>
                </a:lnTo>
                <a:lnTo>
                  <a:pt x="50" y="2308"/>
                </a:lnTo>
                <a:lnTo>
                  <a:pt x="52" y="2308"/>
                </a:lnTo>
                <a:lnTo>
                  <a:pt x="52" y="2308"/>
                </a:lnTo>
                <a:lnTo>
                  <a:pt x="52" y="2306"/>
                </a:lnTo>
                <a:lnTo>
                  <a:pt x="52" y="2306"/>
                </a:lnTo>
                <a:lnTo>
                  <a:pt x="52" y="2306"/>
                </a:lnTo>
                <a:lnTo>
                  <a:pt x="50" y="2304"/>
                </a:lnTo>
                <a:lnTo>
                  <a:pt x="52" y="2304"/>
                </a:lnTo>
                <a:lnTo>
                  <a:pt x="52" y="2304"/>
                </a:lnTo>
                <a:lnTo>
                  <a:pt x="50" y="2302"/>
                </a:lnTo>
                <a:lnTo>
                  <a:pt x="50" y="2302"/>
                </a:lnTo>
                <a:lnTo>
                  <a:pt x="52" y="2302"/>
                </a:lnTo>
                <a:lnTo>
                  <a:pt x="52" y="2302"/>
                </a:lnTo>
                <a:lnTo>
                  <a:pt x="52" y="2304"/>
                </a:lnTo>
                <a:lnTo>
                  <a:pt x="54" y="2302"/>
                </a:lnTo>
                <a:close/>
                <a:moveTo>
                  <a:pt x="42" y="809"/>
                </a:moveTo>
                <a:lnTo>
                  <a:pt x="42" y="811"/>
                </a:lnTo>
                <a:lnTo>
                  <a:pt x="40" y="811"/>
                </a:lnTo>
                <a:lnTo>
                  <a:pt x="40" y="814"/>
                </a:lnTo>
                <a:lnTo>
                  <a:pt x="38" y="814"/>
                </a:lnTo>
                <a:lnTo>
                  <a:pt x="34" y="814"/>
                </a:lnTo>
                <a:lnTo>
                  <a:pt x="34" y="814"/>
                </a:lnTo>
                <a:lnTo>
                  <a:pt x="34" y="816"/>
                </a:lnTo>
                <a:lnTo>
                  <a:pt x="36" y="816"/>
                </a:lnTo>
                <a:lnTo>
                  <a:pt x="36" y="814"/>
                </a:lnTo>
                <a:lnTo>
                  <a:pt x="38" y="814"/>
                </a:lnTo>
                <a:lnTo>
                  <a:pt x="40" y="816"/>
                </a:lnTo>
                <a:lnTo>
                  <a:pt x="42" y="814"/>
                </a:lnTo>
                <a:lnTo>
                  <a:pt x="42" y="814"/>
                </a:lnTo>
                <a:lnTo>
                  <a:pt x="42" y="814"/>
                </a:lnTo>
                <a:lnTo>
                  <a:pt x="42" y="811"/>
                </a:lnTo>
                <a:lnTo>
                  <a:pt x="42" y="811"/>
                </a:lnTo>
                <a:lnTo>
                  <a:pt x="42" y="811"/>
                </a:lnTo>
                <a:lnTo>
                  <a:pt x="42" y="809"/>
                </a:lnTo>
                <a:lnTo>
                  <a:pt x="42" y="809"/>
                </a:lnTo>
                <a:close/>
                <a:moveTo>
                  <a:pt x="57" y="1824"/>
                </a:moveTo>
                <a:lnTo>
                  <a:pt x="57" y="1822"/>
                </a:lnTo>
                <a:lnTo>
                  <a:pt x="57" y="1822"/>
                </a:lnTo>
                <a:lnTo>
                  <a:pt x="54" y="1822"/>
                </a:lnTo>
                <a:lnTo>
                  <a:pt x="54" y="1824"/>
                </a:lnTo>
                <a:lnTo>
                  <a:pt x="54" y="1824"/>
                </a:lnTo>
                <a:lnTo>
                  <a:pt x="57" y="1824"/>
                </a:lnTo>
                <a:close/>
                <a:moveTo>
                  <a:pt x="25" y="1891"/>
                </a:moveTo>
                <a:lnTo>
                  <a:pt x="25" y="1891"/>
                </a:lnTo>
                <a:lnTo>
                  <a:pt x="23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close/>
                <a:moveTo>
                  <a:pt x="31" y="811"/>
                </a:moveTo>
                <a:lnTo>
                  <a:pt x="31" y="811"/>
                </a:lnTo>
                <a:lnTo>
                  <a:pt x="29" y="811"/>
                </a:lnTo>
                <a:lnTo>
                  <a:pt x="27" y="811"/>
                </a:lnTo>
                <a:lnTo>
                  <a:pt x="27" y="811"/>
                </a:lnTo>
                <a:lnTo>
                  <a:pt x="25" y="811"/>
                </a:lnTo>
                <a:lnTo>
                  <a:pt x="27" y="811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7" y="816"/>
                </a:lnTo>
                <a:lnTo>
                  <a:pt x="27" y="816"/>
                </a:lnTo>
                <a:lnTo>
                  <a:pt x="29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4"/>
                </a:lnTo>
                <a:lnTo>
                  <a:pt x="34" y="814"/>
                </a:lnTo>
                <a:lnTo>
                  <a:pt x="34" y="811"/>
                </a:lnTo>
                <a:lnTo>
                  <a:pt x="31" y="811"/>
                </a:lnTo>
                <a:close/>
                <a:moveTo>
                  <a:pt x="786" y="361"/>
                </a:moveTo>
                <a:lnTo>
                  <a:pt x="792" y="361"/>
                </a:lnTo>
                <a:lnTo>
                  <a:pt x="794" y="361"/>
                </a:lnTo>
                <a:lnTo>
                  <a:pt x="794" y="363"/>
                </a:lnTo>
                <a:lnTo>
                  <a:pt x="800" y="365"/>
                </a:lnTo>
                <a:lnTo>
                  <a:pt x="811" y="369"/>
                </a:lnTo>
                <a:lnTo>
                  <a:pt x="813" y="369"/>
                </a:lnTo>
                <a:lnTo>
                  <a:pt x="815" y="373"/>
                </a:lnTo>
                <a:lnTo>
                  <a:pt x="815" y="373"/>
                </a:lnTo>
                <a:lnTo>
                  <a:pt x="817" y="375"/>
                </a:lnTo>
                <a:lnTo>
                  <a:pt x="819" y="382"/>
                </a:lnTo>
                <a:lnTo>
                  <a:pt x="821" y="382"/>
                </a:lnTo>
                <a:lnTo>
                  <a:pt x="823" y="384"/>
                </a:lnTo>
                <a:lnTo>
                  <a:pt x="823" y="384"/>
                </a:lnTo>
                <a:lnTo>
                  <a:pt x="828" y="384"/>
                </a:lnTo>
                <a:lnTo>
                  <a:pt x="828" y="384"/>
                </a:lnTo>
                <a:lnTo>
                  <a:pt x="830" y="384"/>
                </a:lnTo>
                <a:lnTo>
                  <a:pt x="832" y="382"/>
                </a:lnTo>
                <a:lnTo>
                  <a:pt x="838" y="380"/>
                </a:lnTo>
                <a:lnTo>
                  <a:pt x="844" y="375"/>
                </a:lnTo>
                <a:lnTo>
                  <a:pt x="844" y="375"/>
                </a:lnTo>
                <a:lnTo>
                  <a:pt x="847" y="375"/>
                </a:lnTo>
                <a:lnTo>
                  <a:pt x="847" y="375"/>
                </a:lnTo>
                <a:lnTo>
                  <a:pt x="849" y="378"/>
                </a:lnTo>
                <a:lnTo>
                  <a:pt x="853" y="375"/>
                </a:lnTo>
                <a:lnTo>
                  <a:pt x="855" y="375"/>
                </a:lnTo>
                <a:lnTo>
                  <a:pt x="861" y="373"/>
                </a:lnTo>
                <a:lnTo>
                  <a:pt x="861" y="371"/>
                </a:lnTo>
                <a:lnTo>
                  <a:pt x="863" y="371"/>
                </a:lnTo>
                <a:lnTo>
                  <a:pt x="863" y="371"/>
                </a:lnTo>
                <a:lnTo>
                  <a:pt x="863" y="363"/>
                </a:lnTo>
                <a:lnTo>
                  <a:pt x="865" y="361"/>
                </a:lnTo>
                <a:lnTo>
                  <a:pt x="867" y="357"/>
                </a:lnTo>
                <a:lnTo>
                  <a:pt x="867" y="354"/>
                </a:lnTo>
                <a:lnTo>
                  <a:pt x="867" y="354"/>
                </a:lnTo>
                <a:lnTo>
                  <a:pt x="872" y="354"/>
                </a:lnTo>
                <a:lnTo>
                  <a:pt x="876" y="352"/>
                </a:lnTo>
                <a:lnTo>
                  <a:pt x="878" y="350"/>
                </a:lnTo>
                <a:lnTo>
                  <a:pt x="882" y="344"/>
                </a:lnTo>
                <a:lnTo>
                  <a:pt x="882" y="344"/>
                </a:lnTo>
                <a:lnTo>
                  <a:pt x="884" y="342"/>
                </a:lnTo>
                <a:lnTo>
                  <a:pt x="899" y="336"/>
                </a:lnTo>
                <a:lnTo>
                  <a:pt x="905" y="331"/>
                </a:lnTo>
                <a:lnTo>
                  <a:pt x="911" y="331"/>
                </a:lnTo>
                <a:lnTo>
                  <a:pt x="920" y="327"/>
                </a:lnTo>
                <a:lnTo>
                  <a:pt x="924" y="325"/>
                </a:lnTo>
                <a:lnTo>
                  <a:pt x="928" y="325"/>
                </a:lnTo>
                <a:lnTo>
                  <a:pt x="935" y="321"/>
                </a:lnTo>
                <a:lnTo>
                  <a:pt x="935" y="321"/>
                </a:lnTo>
                <a:lnTo>
                  <a:pt x="937" y="321"/>
                </a:lnTo>
                <a:lnTo>
                  <a:pt x="937" y="319"/>
                </a:lnTo>
                <a:lnTo>
                  <a:pt x="937" y="319"/>
                </a:lnTo>
                <a:lnTo>
                  <a:pt x="935" y="317"/>
                </a:lnTo>
                <a:lnTo>
                  <a:pt x="935" y="317"/>
                </a:lnTo>
                <a:lnTo>
                  <a:pt x="932" y="315"/>
                </a:lnTo>
                <a:lnTo>
                  <a:pt x="928" y="313"/>
                </a:lnTo>
                <a:lnTo>
                  <a:pt x="918" y="304"/>
                </a:lnTo>
                <a:lnTo>
                  <a:pt x="914" y="302"/>
                </a:lnTo>
                <a:lnTo>
                  <a:pt x="909" y="300"/>
                </a:lnTo>
                <a:lnTo>
                  <a:pt x="905" y="300"/>
                </a:lnTo>
                <a:lnTo>
                  <a:pt x="903" y="298"/>
                </a:lnTo>
                <a:lnTo>
                  <a:pt x="899" y="298"/>
                </a:lnTo>
                <a:lnTo>
                  <a:pt x="895" y="298"/>
                </a:lnTo>
                <a:lnTo>
                  <a:pt x="891" y="298"/>
                </a:lnTo>
                <a:lnTo>
                  <a:pt x="888" y="300"/>
                </a:lnTo>
                <a:lnTo>
                  <a:pt x="888" y="300"/>
                </a:lnTo>
                <a:lnTo>
                  <a:pt x="884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2"/>
                </a:lnTo>
                <a:lnTo>
                  <a:pt x="882" y="300"/>
                </a:lnTo>
                <a:lnTo>
                  <a:pt x="882" y="300"/>
                </a:lnTo>
                <a:lnTo>
                  <a:pt x="880" y="300"/>
                </a:lnTo>
                <a:lnTo>
                  <a:pt x="880" y="300"/>
                </a:lnTo>
                <a:lnTo>
                  <a:pt x="878" y="300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6" y="300"/>
                </a:lnTo>
                <a:lnTo>
                  <a:pt x="870" y="298"/>
                </a:lnTo>
                <a:lnTo>
                  <a:pt x="861" y="296"/>
                </a:lnTo>
                <a:lnTo>
                  <a:pt x="857" y="294"/>
                </a:lnTo>
                <a:lnTo>
                  <a:pt x="853" y="292"/>
                </a:lnTo>
                <a:lnTo>
                  <a:pt x="851" y="292"/>
                </a:lnTo>
                <a:lnTo>
                  <a:pt x="847" y="289"/>
                </a:lnTo>
                <a:lnTo>
                  <a:pt x="844" y="289"/>
                </a:lnTo>
                <a:lnTo>
                  <a:pt x="832" y="292"/>
                </a:lnTo>
                <a:lnTo>
                  <a:pt x="819" y="294"/>
                </a:lnTo>
                <a:lnTo>
                  <a:pt x="800" y="296"/>
                </a:lnTo>
                <a:lnTo>
                  <a:pt x="800" y="296"/>
                </a:lnTo>
                <a:lnTo>
                  <a:pt x="803" y="298"/>
                </a:lnTo>
                <a:lnTo>
                  <a:pt x="803" y="298"/>
                </a:lnTo>
                <a:lnTo>
                  <a:pt x="803" y="298"/>
                </a:lnTo>
                <a:lnTo>
                  <a:pt x="807" y="306"/>
                </a:lnTo>
                <a:lnTo>
                  <a:pt x="809" y="308"/>
                </a:lnTo>
                <a:lnTo>
                  <a:pt x="811" y="310"/>
                </a:lnTo>
                <a:lnTo>
                  <a:pt x="813" y="310"/>
                </a:lnTo>
                <a:lnTo>
                  <a:pt x="815" y="313"/>
                </a:lnTo>
                <a:lnTo>
                  <a:pt x="815" y="313"/>
                </a:lnTo>
                <a:lnTo>
                  <a:pt x="811" y="315"/>
                </a:lnTo>
                <a:lnTo>
                  <a:pt x="809" y="319"/>
                </a:lnTo>
                <a:lnTo>
                  <a:pt x="805" y="321"/>
                </a:lnTo>
                <a:lnTo>
                  <a:pt x="803" y="327"/>
                </a:lnTo>
                <a:lnTo>
                  <a:pt x="803" y="327"/>
                </a:lnTo>
                <a:lnTo>
                  <a:pt x="800" y="329"/>
                </a:lnTo>
                <a:lnTo>
                  <a:pt x="798" y="331"/>
                </a:lnTo>
                <a:lnTo>
                  <a:pt x="800" y="331"/>
                </a:lnTo>
                <a:lnTo>
                  <a:pt x="800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6"/>
                </a:lnTo>
                <a:lnTo>
                  <a:pt x="803" y="336"/>
                </a:lnTo>
                <a:lnTo>
                  <a:pt x="798" y="338"/>
                </a:lnTo>
                <a:lnTo>
                  <a:pt x="796" y="338"/>
                </a:lnTo>
                <a:lnTo>
                  <a:pt x="796" y="338"/>
                </a:lnTo>
                <a:lnTo>
                  <a:pt x="796" y="340"/>
                </a:lnTo>
                <a:lnTo>
                  <a:pt x="796" y="340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6"/>
                </a:lnTo>
                <a:lnTo>
                  <a:pt x="794" y="346"/>
                </a:lnTo>
                <a:lnTo>
                  <a:pt x="792" y="348"/>
                </a:lnTo>
                <a:lnTo>
                  <a:pt x="792" y="348"/>
                </a:lnTo>
                <a:lnTo>
                  <a:pt x="790" y="350"/>
                </a:lnTo>
                <a:lnTo>
                  <a:pt x="790" y="352"/>
                </a:lnTo>
                <a:lnTo>
                  <a:pt x="788" y="352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6" y="357"/>
                </a:lnTo>
                <a:lnTo>
                  <a:pt x="786" y="357"/>
                </a:lnTo>
                <a:lnTo>
                  <a:pt x="786" y="359"/>
                </a:lnTo>
                <a:lnTo>
                  <a:pt x="786" y="359"/>
                </a:lnTo>
                <a:lnTo>
                  <a:pt x="786" y="361"/>
                </a:lnTo>
                <a:lnTo>
                  <a:pt x="784" y="361"/>
                </a:lnTo>
                <a:lnTo>
                  <a:pt x="786" y="361"/>
                </a:lnTo>
                <a:lnTo>
                  <a:pt x="786" y="361"/>
                </a:lnTo>
                <a:close/>
                <a:moveTo>
                  <a:pt x="21" y="1910"/>
                </a:moveTo>
                <a:lnTo>
                  <a:pt x="21" y="1910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close/>
                <a:moveTo>
                  <a:pt x="27" y="1837"/>
                </a:moveTo>
                <a:lnTo>
                  <a:pt x="27" y="1837"/>
                </a:lnTo>
                <a:lnTo>
                  <a:pt x="25" y="1837"/>
                </a:lnTo>
                <a:lnTo>
                  <a:pt x="27" y="1839"/>
                </a:lnTo>
                <a:lnTo>
                  <a:pt x="27" y="1839"/>
                </a:lnTo>
                <a:lnTo>
                  <a:pt x="29" y="1839"/>
                </a:lnTo>
                <a:lnTo>
                  <a:pt x="29" y="1839"/>
                </a:lnTo>
                <a:lnTo>
                  <a:pt x="27" y="1837"/>
                </a:lnTo>
                <a:lnTo>
                  <a:pt x="27" y="1837"/>
                </a:lnTo>
                <a:close/>
                <a:moveTo>
                  <a:pt x="1012" y="191"/>
                </a:moveTo>
                <a:lnTo>
                  <a:pt x="1018" y="189"/>
                </a:lnTo>
                <a:lnTo>
                  <a:pt x="1018" y="189"/>
                </a:lnTo>
                <a:lnTo>
                  <a:pt x="1020" y="187"/>
                </a:lnTo>
                <a:lnTo>
                  <a:pt x="1020" y="185"/>
                </a:lnTo>
                <a:lnTo>
                  <a:pt x="1018" y="185"/>
                </a:lnTo>
                <a:lnTo>
                  <a:pt x="1008" y="185"/>
                </a:lnTo>
                <a:lnTo>
                  <a:pt x="1004" y="185"/>
                </a:lnTo>
                <a:lnTo>
                  <a:pt x="1002" y="185"/>
                </a:lnTo>
                <a:lnTo>
                  <a:pt x="997" y="185"/>
                </a:lnTo>
                <a:lnTo>
                  <a:pt x="981" y="187"/>
                </a:lnTo>
                <a:lnTo>
                  <a:pt x="974" y="189"/>
                </a:lnTo>
                <a:lnTo>
                  <a:pt x="970" y="191"/>
                </a:lnTo>
                <a:lnTo>
                  <a:pt x="968" y="191"/>
                </a:lnTo>
                <a:lnTo>
                  <a:pt x="968" y="191"/>
                </a:lnTo>
                <a:lnTo>
                  <a:pt x="966" y="193"/>
                </a:lnTo>
                <a:lnTo>
                  <a:pt x="966" y="193"/>
                </a:lnTo>
                <a:lnTo>
                  <a:pt x="966" y="193"/>
                </a:lnTo>
                <a:lnTo>
                  <a:pt x="966" y="195"/>
                </a:lnTo>
                <a:lnTo>
                  <a:pt x="968" y="197"/>
                </a:lnTo>
                <a:lnTo>
                  <a:pt x="968" y="197"/>
                </a:lnTo>
                <a:lnTo>
                  <a:pt x="968" y="199"/>
                </a:lnTo>
                <a:lnTo>
                  <a:pt x="968" y="199"/>
                </a:lnTo>
                <a:lnTo>
                  <a:pt x="968" y="199"/>
                </a:lnTo>
                <a:lnTo>
                  <a:pt x="968" y="201"/>
                </a:lnTo>
                <a:lnTo>
                  <a:pt x="968" y="201"/>
                </a:lnTo>
                <a:lnTo>
                  <a:pt x="968" y="201"/>
                </a:lnTo>
                <a:lnTo>
                  <a:pt x="970" y="204"/>
                </a:lnTo>
                <a:lnTo>
                  <a:pt x="972" y="204"/>
                </a:lnTo>
                <a:lnTo>
                  <a:pt x="976" y="206"/>
                </a:lnTo>
                <a:lnTo>
                  <a:pt x="981" y="208"/>
                </a:lnTo>
                <a:lnTo>
                  <a:pt x="983" y="208"/>
                </a:lnTo>
                <a:lnTo>
                  <a:pt x="985" y="208"/>
                </a:lnTo>
                <a:lnTo>
                  <a:pt x="997" y="206"/>
                </a:lnTo>
                <a:lnTo>
                  <a:pt x="999" y="206"/>
                </a:lnTo>
                <a:lnTo>
                  <a:pt x="1002" y="206"/>
                </a:lnTo>
                <a:lnTo>
                  <a:pt x="1004" y="206"/>
                </a:lnTo>
                <a:lnTo>
                  <a:pt x="1008" y="204"/>
                </a:lnTo>
                <a:lnTo>
                  <a:pt x="1012" y="201"/>
                </a:lnTo>
                <a:lnTo>
                  <a:pt x="1012" y="201"/>
                </a:lnTo>
                <a:lnTo>
                  <a:pt x="1012" y="199"/>
                </a:lnTo>
                <a:lnTo>
                  <a:pt x="1012" y="197"/>
                </a:lnTo>
                <a:lnTo>
                  <a:pt x="1012" y="195"/>
                </a:lnTo>
                <a:lnTo>
                  <a:pt x="1012" y="195"/>
                </a:lnTo>
                <a:lnTo>
                  <a:pt x="1012" y="195"/>
                </a:lnTo>
                <a:lnTo>
                  <a:pt x="1010" y="195"/>
                </a:lnTo>
                <a:lnTo>
                  <a:pt x="1004" y="195"/>
                </a:lnTo>
                <a:lnTo>
                  <a:pt x="1002" y="193"/>
                </a:lnTo>
                <a:lnTo>
                  <a:pt x="1002" y="193"/>
                </a:lnTo>
                <a:lnTo>
                  <a:pt x="1002" y="193"/>
                </a:lnTo>
                <a:lnTo>
                  <a:pt x="1004" y="193"/>
                </a:lnTo>
                <a:lnTo>
                  <a:pt x="1012" y="191"/>
                </a:lnTo>
                <a:close/>
                <a:moveTo>
                  <a:pt x="1463" y="243"/>
                </a:moveTo>
                <a:lnTo>
                  <a:pt x="1460" y="245"/>
                </a:lnTo>
                <a:lnTo>
                  <a:pt x="1458" y="248"/>
                </a:lnTo>
                <a:lnTo>
                  <a:pt x="1456" y="250"/>
                </a:lnTo>
                <a:lnTo>
                  <a:pt x="1452" y="252"/>
                </a:lnTo>
                <a:lnTo>
                  <a:pt x="1454" y="254"/>
                </a:lnTo>
                <a:lnTo>
                  <a:pt x="1456" y="254"/>
                </a:lnTo>
                <a:lnTo>
                  <a:pt x="1458" y="254"/>
                </a:lnTo>
                <a:lnTo>
                  <a:pt x="1460" y="252"/>
                </a:lnTo>
                <a:lnTo>
                  <a:pt x="1463" y="252"/>
                </a:lnTo>
                <a:lnTo>
                  <a:pt x="1463" y="250"/>
                </a:lnTo>
                <a:lnTo>
                  <a:pt x="1463" y="250"/>
                </a:lnTo>
                <a:lnTo>
                  <a:pt x="1465" y="248"/>
                </a:lnTo>
                <a:lnTo>
                  <a:pt x="1465" y="245"/>
                </a:lnTo>
                <a:lnTo>
                  <a:pt x="1465" y="243"/>
                </a:lnTo>
                <a:lnTo>
                  <a:pt x="1463" y="243"/>
                </a:lnTo>
                <a:close/>
                <a:moveTo>
                  <a:pt x="1236" y="122"/>
                </a:moveTo>
                <a:lnTo>
                  <a:pt x="1226" y="122"/>
                </a:lnTo>
                <a:lnTo>
                  <a:pt x="1219" y="122"/>
                </a:lnTo>
                <a:lnTo>
                  <a:pt x="1205" y="120"/>
                </a:lnTo>
                <a:lnTo>
                  <a:pt x="1207" y="124"/>
                </a:lnTo>
                <a:lnTo>
                  <a:pt x="1209" y="124"/>
                </a:lnTo>
                <a:lnTo>
                  <a:pt x="1209" y="126"/>
                </a:lnTo>
                <a:lnTo>
                  <a:pt x="1211" y="130"/>
                </a:lnTo>
                <a:lnTo>
                  <a:pt x="1217" y="134"/>
                </a:lnTo>
                <a:lnTo>
                  <a:pt x="1219" y="134"/>
                </a:lnTo>
                <a:lnTo>
                  <a:pt x="1222" y="134"/>
                </a:lnTo>
                <a:lnTo>
                  <a:pt x="1224" y="136"/>
                </a:lnTo>
                <a:lnTo>
                  <a:pt x="1228" y="136"/>
                </a:lnTo>
                <a:lnTo>
                  <a:pt x="1232" y="134"/>
                </a:lnTo>
                <a:lnTo>
                  <a:pt x="1238" y="132"/>
                </a:lnTo>
                <a:lnTo>
                  <a:pt x="1240" y="132"/>
                </a:lnTo>
                <a:lnTo>
                  <a:pt x="1238" y="134"/>
                </a:lnTo>
                <a:lnTo>
                  <a:pt x="1238" y="134"/>
                </a:lnTo>
                <a:lnTo>
                  <a:pt x="1228" y="139"/>
                </a:lnTo>
                <a:lnTo>
                  <a:pt x="1224" y="139"/>
                </a:lnTo>
                <a:lnTo>
                  <a:pt x="1222" y="139"/>
                </a:lnTo>
                <a:lnTo>
                  <a:pt x="1222" y="143"/>
                </a:lnTo>
                <a:lnTo>
                  <a:pt x="1222" y="145"/>
                </a:lnTo>
                <a:lnTo>
                  <a:pt x="1228" y="145"/>
                </a:lnTo>
                <a:lnTo>
                  <a:pt x="1230" y="147"/>
                </a:lnTo>
                <a:lnTo>
                  <a:pt x="1230" y="147"/>
                </a:lnTo>
                <a:lnTo>
                  <a:pt x="1234" y="145"/>
                </a:lnTo>
                <a:lnTo>
                  <a:pt x="1240" y="145"/>
                </a:lnTo>
                <a:lnTo>
                  <a:pt x="1243" y="143"/>
                </a:lnTo>
                <a:lnTo>
                  <a:pt x="1245" y="143"/>
                </a:lnTo>
                <a:lnTo>
                  <a:pt x="1247" y="143"/>
                </a:lnTo>
                <a:lnTo>
                  <a:pt x="1247" y="145"/>
                </a:lnTo>
                <a:lnTo>
                  <a:pt x="1245" y="145"/>
                </a:lnTo>
                <a:lnTo>
                  <a:pt x="1245" y="147"/>
                </a:lnTo>
                <a:lnTo>
                  <a:pt x="1245" y="147"/>
                </a:lnTo>
                <a:lnTo>
                  <a:pt x="1245" y="147"/>
                </a:lnTo>
                <a:lnTo>
                  <a:pt x="1247" y="147"/>
                </a:lnTo>
                <a:lnTo>
                  <a:pt x="1253" y="145"/>
                </a:lnTo>
                <a:lnTo>
                  <a:pt x="1255" y="145"/>
                </a:lnTo>
                <a:lnTo>
                  <a:pt x="1259" y="143"/>
                </a:lnTo>
                <a:lnTo>
                  <a:pt x="1263" y="143"/>
                </a:lnTo>
                <a:lnTo>
                  <a:pt x="1266" y="143"/>
                </a:lnTo>
                <a:lnTo>
                  <a:pt x="1268" y="143"/>
                </a:lnTo>
                <a:lnTo>
                  <a:pt x="1272" y="145"/>
                </a:lnTo>
                <a:lnTo>
                  <a:pt x="1280" y="145"/>
                </a:lnTo>
                <a:lnTo>
                  <a:pt x="1284" y="145"/>
                </a:lnTo>
                <a:lnTo>
                  <a:pt x="1284" y="145"/>
                </a:lnTo>
                <a:lnTo>
                  <a:pt x="1276" y="147"/>
                </a:lnTo>
                <a:lnTo>
                  <a:pt x="1268" y="147"/>
                </a:lnTo>
                <a:lnTo>
                  <a:pt x="1266" y="151"/>
                </a:lnTo>
                <a:lnTo>
                  <a:pt x="1263" y="151"/>
                </a:lnTo>
                <a:lnTo>
                  <a:pt x="1259" y="151"/>
                </a:lnTo>
                <a:lnTo>
                  <a:pt x="1257" y="151"/>
                </a:lnTo>
                <a:lnTo>
                  <a:pt x="1247" y="155"/>
                </a:lnTo>
                <a:lnTo>
                  <a:pt x="1243" y="157"/>
                </a:lnTo>
                <a:lnTo>
                  <a:pt x="1243" y="157"/>
                </a:lnTo>
                <a:lnTo>
                  <a:pt x="1245" y="157"/>
                </a:lnTo>
                <a:lnTo>
                  <a:pt x="1245" y="159"/>
                </a:lnTo>
                <a:lnTo>
                  <a:pt x="1247" y="159"/>
                </a:lnTo>
                <a:lnTo>
                  <a:pt x="1255" y="162"/>
                </a:lnTo>
                <a:lnTo>
                  <a:pt x="1257" y="164"/>
                </a:lnTo>
                <a:lnTo>
                  <a:pt x="1257" y="164"/>
                </a:lnTo>
                <a:lnTo>
                  <a:pt x="1253" y="164"/>
                </a:lnTo>
                <a:lnTo>
                  <a:pt x="1251" y="164"/>
                </a:lnTo>
                <a:lnTo>
                  <a:pt x="1251" y="164"/>
                </a:lnTo>
                <a:lnTo>
                  <a:pt x="1253" y="166"/>
                </a:lnTo>
                <a:lnTo>
                  <a:pt x="1255" y="168"/>
                </a:lnTo>
                <a:lnTo>
                  <a:pt x="1257" y="168"/>
                </a:lnTo>
                <a:lnTo>
                  <a:pt x="1259" y="170"/>
                </a:lnTo>
                <a:lnTo>
                  <a:pt x="1261" y="168"/>
                </a:lnTo>
                <a:lnTo>
                  <a:pt x="1263" y="168"/>
                </a:lnTo>
                <a:lnTo>
                  <a:pt x="1276" y="170"/>
                </a:lnTo>
                <a:lnTo>
                  <a:pt x="1276" y="170"/>
                </a:lnTo>
                <a:lnTo>
                  <a:pt x="1270" y="172"/>
                </a:lnTo>
                <a:lnTo>
                  <a:pt x="1263" y="172"/>
                </a:lnTo>
                <a:lnTo>
                  <a:pt x="1263" y="174"/>
                </a:lnTo>
                <a:lnTo>
                  <a:pt x="1263" y="174"/>
                </a:lnTo>
                <a:lnTo>
                  <a:pt x="1266" y="176"/>
                </a:lnTo>
                <a:lnTo>
                  <a:pt x="1270" y="178"/>
                </a:lnTo>
                <a:lnTo>
                  <a:pt x="1276" y="180"/>
                </a:lnTo>
                <a:lnTo>
                  <a:pt x="1284" y="183"/>
                </a:lnTo>
                <a:lnTo>
                  <a:pt x="1291" y="183"/>
                </a:lnTo>
                <a:lnTo>
                  <a:pt x="1295" y="183"/>
                </a:lnTo>
                <a:lnTo>
                  <a:pt x="1299" y="183"/>
                </a:lnTo>
                <a:lnTo>
                  <a:pt x="1299" y="183"/>
                </a:lnTo>
                <a:lnTo>
                  <a:pt x="1299" y="180"/>
                </a:lnTo>
                <a:lnTo>
                  <a:pt x="1297" y="180"/>
                </a:lnTo>
                <a:lnTo>
                  <a:pt x="1297" y="180"/>
                </a:lnTo>
                <a:lnTo>
                  <a:pt x="1295" y="178"/>
                </a:lnTo>
                <a:lnTo>
                  <a:pt x="1295" y="178"/>
                </a:lnTo>
                <a:lnTo>
                  <a:pt x="1297" y="178"/>
                </a:lnTo>
                <a:lnTo>
                  <a:pt x="1299" y="178"/>
                </a:lnTo>
                <a:lnTo>
                  <a:pt x="1301" y="178"/>
                </a:lnTo>
                <a:lnTo>
                  <a:pt x="1303" y="178"/>
                </a:lnTo>
                <a:lnTo>
                  <a:pt x="1305" y="180"/>
                </a:lnTo>
                <a:lnTo>
                  <a:pt x="1305" y="180"/>
                </a:lnTo>
                <a:lnTo>
                  <a:pt x="1310" y="183"/>
                </a:lnTo>
                <a:lnTo>
                  <a:pt x="1310" y="183"/>
                </a:lnTo>
                <a:lnTo>
                  <a:pt x="1312" y="183"/>
                </a:lnTo>
                <a:lnTo>
                  <a:pt x="1312" y="183"/>
                </a:lnTo>
                <a:lnTo>
                  <a:pt x="1312" y="180"/>
                </a:lnTo>
                <a:lnTo>
                  <a:pt x="1310" y="178"/>
                </a:lnTo>
                <a:lnTo>
                  <a:pt x="1307" y="176"/>
                </a:lnTo>
                <a:lnTo>
                  <a:pt x="1303" y="172"/>
                </a:lnTo>
                <a:lnTo>
                  <a:pt x="1303" y="170"/>
                </a:lnTo>
                <a:lnTo>
                  <a:pt x="1303" y="168"/>
                </a:lnTo>
                <a:lnTo>
                  <a:pt x="1303" y="170"/>
                </a:lnTo>
                <a:lnTo>
                  <a:pt x="1305" y="170"/>
                </a:lnTo>
                <a:lnTo>
                  <a:pt x="1310" y="174"/>
                </a:lnTo>
                <a:lnTo>
                  <a:pt x="1312" y="176"/>
                </a:lnTo>
                <a:lnTo>
                  <a:pt x="1318" y="180"/>
                </a:lnTo>
                <a:lnTo>
                  <a:pt x="1318" y="183"/>
                </a:lnTo>
                <a:lnTo>
                  <a:pt x="1320" y="183"/>
                </a:lnTo>
                <a:lnTo>
                  <a:pt x="1322" y="183"/>
                </a:lnTo>
                <a:lnTo>
                  <a:pt x="1322" y="180"/>
                </a:lnTo>
                <a:lnTo>
                  <a:pt x="1324" y="178"/>
                </a:lnTo>
                <a:lnTo>
                  <a:pt x="1324" y="176"/>
                </a:lnTo>
                <a:lnTo>
                  <a:pt x="1324" y="174"/>
                </a:lnTo>
                <a:lnTo>
                  <a:pt x="1322" y="170"/>
                </a:lnTo>
                <a:lnTo>
                  <a:pt x="1322" y="170"/>
                </a:lnTo>
                <a:lnTo>
                  <a:pt x="1322" y="170"/>
                </a:lnTo>
                <a:lnTo>
                  <a:pt x="1324" y="170"/>
                </a:lnTo>
                <a:lnTo>
                  <a:pt x="1328" y="172"/>
                </a:lnTo>
                <a:lnTo>
                  <a:pt x="1331" y="172"/>
                </a:lnTo>
                <a:lnTo>
                  <a:pt x="1333" y="172"/>
                </a:lnTo>
                <a:lnTo>
                  <a:pt x="1333" y="172"/>
                </a:lnTo>
                <a:lnTo>
                  <a:pt x="1333" y="170"/>
                </a:lnTo>
                <a:lnTo>
                  <a:pt x="1333" y="170"/>
                </a:lnTo>
                <a:lnTo>
                  <a:pt x="1333" y="168"/>
                </a:lnTo>
                <a:lnTo>
                  <a:pt x="1333" y="168"/>
                </a:lnTo>
                <a:lnTo>
                  <a:pt x="1331" y="168"/>
                </a:lnTo>
                <a:lnTo>
                  <a:pt x="1328" y="166"/>
                </a:lnTo>
                <a:lnTo>
                  <a:pt x="1331" y="166"/>
                </a:lnTo>
                <a:lnTo>
                  <a:pt x="1331" y="164"/>
                </a:lnTo>
                <a:lnTo>
                  <a:pt x="1331" y="162"/>
                </a:lnTo>
                <a:lnTo>
                  <a:pt x="1331" y="159"/>
                </a:lnTo>
                <a:lnTo>
                  <a:pt x="1331" y="157"/>
                </a:lnTo>
                <a:lnTo>
                  <a:pt x="1333" y="157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7"/>
                </a:lnTo>
                <a:lnTo>
                  <a:pt x="1333" y="159"/>
                </a:lnTo>
                <a:lnTo>
                  <a:pt x="1333" y="159"/>
                </a:lnTo>
                <a:lnTo>
                  <a:pt x="1333" y="162"/>
                </a:lnTo>
                <a:lnTo>
                  <a:pt x="1335" y="164"/>
                </a:lnTo>
                <a:lnTo>
                  <a:pt x="1335" y="166"/>
                </a:lnTo>
                <a:lnTo>
                  <a:pt x="1339" y="166"/>
                </a:lnTo>
                <a:lnTo>
                  <a:pt x="1341" y="166"/>
                </a:lnTo>
                <a:lnTo>
                  <a:pt x="1343" y="162"/>
                </a:lnTo>
                <a:lnTo>
                  <a:pt x="1345" y="162"/>
                </a:lnTo>
                <a:lnTo>
                  <a:pt x="1347" y="159"/>
                </a:lnTo>
                <a:lnTo>
                  <a:pt x="1347" y="157"/>
                </a:lnTo>
                <a:lnTo>
                  <a:pt x="1349" y="157"/>
                </a:lnTo>
                <a:lnTo>
                  <a:pt x="1351" y="157"/>
                </a:lnTo>
                <a:lnTo>
                  <a:pt x="1354" y="157"/>
                </a:lnTo>
                <a:lnTo>
                  <a:pt x="1356" y="155"/>
                </a:lnTo>
                <a:lnTo>
                  <a:pt x="1360" y="153"/>
                </a:lnTo>
                <a:lnTo>
                  <a:pt x="1372" y="149"/>
                </a:lnTo>
                <a:lnTo>
                  <a:pt x="1375" y="149"/>
                </a:lnTo>
                <a:lnTo>
                  <a:pt x="1377" y="147"/>
                </a:lnTo>
                <a:lnTo>
                  <a:pt x="1375" y="147"/>
                </a:lnTo>
                <a:lnTo>
                  <a:pt x="1375" y="145"/>
                </a:lnTo>
                <a:lnTo>
                  <a:pt x="1368" y="139"/>
                </a:lnTo>
                <a:lnTo>
                  <a:pt x="1366" y="136"/>
                </a:lnTo>
                <a:lnTo>
                  <a:pt x="1366" y="136"/>
                </a:lnTo>
                <a:lnTo>
                  <a:pt x="1366" y="136"/>
                </a:lnTo>
                <a:lnTo>
                  <a:pt x="1364" y="139"/>
                </a:lnTo>
                <a:lnTo>
                  <a:pt x="1362" y="141"/>
                </a:lnTo>
                <a:lnTo>
                  <a:pt x="1362" y="141"/>
                </a:lnTo>
                <a:lnTo>
                  <a:pt x="1360" y="139"/>
                </a:lnTo>
                <a:lnTo>
                  <a:pt x="1360" y="136"/>
                </a:lnTo>
                <a:lnTo>
                  <a:pt x="1358" y="136"/>
                </a:lnTo>
                <a:lnTo>
                  <a:pt x="1358" y="136"/>
                </a:lnTo>
                <a:lnTo>
                  <a:pt x="1351" y="136"/>
                </a:lnTo>
                <a:lnTo>
                  <a:pt x="1349" y="136"/>
                </a:lnTo>
                <a:lnTo>
                  <a:pt x="1349" y="136"/>
                </a:lnTo>
                <a:lnTo>
                  <a:pt x="1343" y="139"/>
                </a:lnTo>
                <a:lnTo>
                  <a:pt x="1343" y="139"/>
                </a:lnTo>
                <a:lnTo>
                  <a:pt x="1343" y="136"/>
                </a:lnTo>
                <a:lnTo>
                  <a:pt x="1345" y="134"/>
                </a:lnTo>
                <a:lnTo>
                  <a:pt x="1347" y="130"/>
                </a:lnTo>
                <a:lnTo>
                  <a:pt x="1347" y="128"/>
                </a:lnTo>
                <a:lnTo>
                  <a:pt x="1345" y="126"/>
                </a:lnTo>
                <a:lnTo>
                  <a:pt x="1345" y="122"/>
                </a:lnTo>
                <a:lnTo>
                  <a:pt x="1343" y="122"/>
                </a:lnTo>
                <a:lnTo>
                  <a:pt x="1339" y="122"/>
                </a:lnTo>
                <a:lnTo>
                  <a:pt x="1335" y="122"/>
                </a:lnTo>
                <a:lnTo>
                  <a:pt x="1335" y="122"/>
                </a:lnTo>
                <a:lnTo>
                  <a:pt x="1335" y="120"/>
                </a:lnTo>
                <a:lnTo>
                  <a:pt x="1339" y="118"/>
                </a:lnTo>
                <a:lnTo>
                  <a:pt x="1339" y="118"/>
                </a:lnTo>
                <a:lnTo>
                  <a:pt x="1339" y="113"/>
                </a:lnTo>
                <a:lnTo>
                  <a:pt x="1339" y="113"/>
                </a:lnTo>
                <a:lnTo>
                  <a:pt x="1337" y="111"/>
                </a:lnTo>
                <a:lnTo>
                  <a:pt x="1333" y="111"/>
                </a:lnTo>
                <a:lnTo>
                  <a:pt x="1331" y="109"/>
                </a:lnTo>
                <a:lnTo>
                  <a:pt x="1326" y="109"/>
                </a:lnTo>
                <a:lnTo>
                  <a:pt x="1324" y="111"/>
                </a:lnTo>
                <a:lnTo>
                  <a:pt x="1324" y="111"/>
                </a:lnTo>
                <a:lnTo>
                  <a:pt x="1324" y="113"/>
                </a:lnTo>
                <a:lnTo>
                  <a:pt x="1324" y="115"/>
                </a:lnTo>
                <a:lnTo>
                  <a:pt x="1324" y="115"/>
                </a:lnTo>
                <a:lnTo>
                  <a:pt x="1326" y="118"/>
                </a:lnTo>
                <a:lnTo>
                  <a:pt x="1328" y="120"/>
                </a:lnTo>
                <a:lnTo>
                  <a:pt x="1331" y="120"/>
                </a:lnTo>
                <a:lnTo>
                  <a:pt x="1331" y="120"/>
                </a:lnTo>
                <a:lnTo>
                  <a:pt x="1328" y="120"/>
                </a:lnTo>
                <a:lnTo>
                  <a:pt x="1324" y="120"/>
                </a:lnTo>
                <a:lnTo>
                  <a:pt x="1320" y="120"/>
                </a:lnTo>
                <a:lnTo>
                  <a:pt x="1318" y="118"/>
                </a:lnTo>
                <a:lnTo>
                  <a:pt x="1316" y="115"/>
                </a:lnTo>
                <a:lnTo>
                  <a:pt x="1316" y="115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7"/>
                </a:lnTo>
                <a:lnTo>
                  <a:pt x="1314" y="107"/>
                </a:lnTo>
                <a:lnTo>
                  <a:pt x="1312" y="107"/>
                </a:lnTo>
                <a:lnTo>
                  <a:pt x="1310" y="107"/>
                </a:lnTo>
                <a:lnTo>
                  <a:pt x="1307" y="107"/>
                </a:lnTo>
                <a:lnTo>
                  <a:pt x="1305" y="107"/>
                </a:lnTo>
                <a:lnTo>
                  <a:pt x="1301" y="107"/>
                </a:lnTo>
                <a:lnTo>
                  <a:pt x="1297" y="105"/>
                </a:lnTo>
                <a:lnTo>
                  <a:pt x="1295" y="105"/>
                </a:lnTo>
                <a:lnTo>
                  <a:pt x="1295" y="103"/>
                </a:lnTo>
                <a:lnTo>
                  <a:pt x="1295" y="103"/>
                </a:lnTo>
                <a:lnTo>
                  <a:pt x="1295" y="101"/>
                </a:lnTo>
                <a:lnTo>
                  <a:pt x="1289" y="99"/>
                </a:lnTo>
                <a:lnTo>
                  <a:pt x="1284" y="97"/>
                </a:lnTo>
                <a:lnTo>
                  <a:pt x="1278" y="88"/>
                </a:lnTo>
                <a:lnTo>
                  <a:pt x="1276" y="86"/>
                </a:lnTo>
                <a:lnTo>
                  <a:pt x="1274" y="84"/>
                </a:lnTo>
                <a:lnTo>
                  <a:pt x="1272" y="82"/>
                </a:lnTo>
                <a:lnTo>
                  <a:pt x="1270" y="82"/>
                </a:lnTo>
                <a:lnTo>
                  <a:pt x="1259" y="80"/>
                </a:lnTo>
                <a:lnTo>
                  <a:pt x="1255" y="78"/>
                </a:lnTo>
                <a:lnTo>
                  <a:pt x="1251" y="80"/>
                </a:lnTo>
                <a:lnTo>
                  <a:pt x="1245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2"/>
                </a:lnTo>
                <a:lnTo>
                  <a:pt x="1243" y="82"/>
                </a:lnTo>
                <a:lnTo>
                  <a:pt x="1243" y="82"/>
                </a:lnTo>
                <a:lnTo>
                  <a:pt x="1245" y="84"/>
                </a:lnTo>
                <a:lnTo>
                  <a:pt x="1247" y="84"/>
                </a:lnTo>
                <a:lnTo>
                  <a:pt x="1255" y="84"/>
                </a:lnTo>
                <a:lnTo>
                  <a:pt x="1257" y="84"/>
                </a:lnTo>
                <a:lnTo>
                  <a:pt x="1257" y="86"/>
                </a:lnTo>
                <a:lnTo>
                  <a:pt x="1257" y="86"/>
                </a:lnTo>
                <a:lnTo>
                  <a:pt x="1257" y="88"/>
                </a:lnTo>
                <a:lnTo>
                  <a:pt x="1255" y="88"/>
                </a:lnTo>
                <a:lnTo>
                  <a:pt x="1253" y="88"/>
                </a:lnTo>
                <a:lnTo>
                  <a:pt x="1249" y="88"/>
                </a:lnTo>
                <a:lnTo>
                  <a:pt x="1243" y="88"/>
                </a:lnTo>
                <a:lnTo>
                  <a:pt x="1238" y="90"/>
                </a:lnTo>
                <a:lnTo>
                  <a:pt x="1232" y="88"/>
                </a:lnTo>
                <a:lnTo>
                  <a:pt x="1228" y="90"/>
                </a:lnTo>
                <a:lnTo>
                  <a:pt x="1224" y="95"/>
                </a:lnTo>
                <a:lnTo>
                  <a:pt x="1224" y="97"/>
                </a:lnTo>
                <a:lnTo>
                  <a:pt x="1228" y="97"/>
                </a:lnTo>
                <a:lnTo>
                  <a:pt x="1234" y="99"/>
                </a:lnTo>
                <a:lnTo>
                  <a:pt x="1236" y="103"/>
                </a:lnTo>
                <a:lnTo>
                  <a:pt x="1243" y="105"/>
                </a:lnTo>
                <a:lnTo>
                  <a:pt x="1245" y="105"/>
                </a:lnTo>
                <a:lnTo>
                  <a:pt x="1247" y="105"/>
                </a:lnTo>
                <a:lnTo>
                  <a:pt x="1238" y="105"/>
                </a:lnTo>
                <a:lnTo>
                  <a:pt x="1236" y="105"/>
                </a:lnTo>
                <a:lnTo>
                  <a:pt x="1232" y="105"/>
                </a:lnTo>
                <a:lnTo>
                  <a:pt x="1232" y="103"/>
                </a:lnTo>
                <a:lnTo>
                  <a:pt x="1228" y="101"/>
                </a:lnTo>
                <a:lnTo>
                  <a:pt x="1224" y="101"/>
                </a:lnTo>
                <a:lnTo>
                  <a:pt x="1222" y="101"/>
                </a:lnTo>
                <a:lnTo>
                  <a:pt x="1217" y="101"/>
                </a:lnTo>
                <a:lnTo>
                  <a:pt x="1215" y="101"/>
                </a:lnTo>
                <a:lnTo>
                  <a:pt x="1215" y="105"/>
                </a:lnTo>
                <a:lnTo>
                  <a:pt x="1217" y="109"/>
                </a:lnTo>
                <a:lnTo>
                  <a:pt x="1222" y="111"/>
                </a:lnTo>
                <a:lnTo>
                  <a:pt x="1224" y="111"/>
                </a:lnTo>
                <a:lnTo>
                  <a:pt x="1222" y="111"/>
                </a:lnTo>
                <a:lnTo>
                  <a:pt x="1217" y="111"/>
                </a:lnTo>
                <a:lnTo>
                  <a:pt x="1215" y="111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5"/>
                </a:lnTo>
                <a:lnTo>
                  <a:pt x="1213" y="115"/>
                </a:lnTo>
                <a:lnTo>
                  <a:pt x="1213" y="115"/>
                </a:lnTo>
                <a:lnTo>
                  <a:pt x="1217" y="118"/>
                </a:lnTo>
                <a:lnTo>
                  <a:pt x="1217" y="118"/>
                </a:lnTo>
                <a:lnTo>
                  <a:pt x="1222" y="118"/>
                </a:lnTo>
                <a:lnTo>
                  <a:pt x="1226" y="120"/>
                </a:lnTo>
                <a:lnTo>
                  <a:pt x="1228" y="120"/>
                </a:lnTo>
                <a:lnTo>
                  <a:pt x="1238" y="118"/>
                </a:lnTo>
                <a:lnTo>
                  <a:pt x="1243" y="118"/>
                </a:lnTo>
                <a:lnTo>
                  <a:pt x="1243" y="118"/>
                </a:lnTo>
                <a:lnTo>
                  <a:pt x="1238" y="120"/>
                </a:lnTo>
                <a:lnTo>
                  <a:pt x="1236" y="120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close/>
                <a:moveTo>
                  <a:pt x="1159" y="128"/>
                </a:moveTo>
                <a:lnTo>
                  <a:pt x="1159" y="128"/>
                </a:lnTo>
                <a:lnTo>
                  <a:pt x="1161" y="128"/>
                </a:lnTo>
                <a:lnTo>
                  <a:pt x="1165" y="128"/>
                </a:lnTo>
                <a:lnTo>
                  <a:pt x="1169" y="130"/>
                </a:lnTo>
                <a:lnTo>
                  <a:pt x="1169" y="130"/>
                </a:lnTo>
                <a:lnTo>
                  <a:pt x="1169" y="130"/>
                </a:lnTo>
                <a:lnTo>
                  <a:pt x="1171" y="132"/>
                </a:lnTo>
                <a:lnTo>
                  <a:pt x="1173" y="132"/>
                </a:lnTo>
                <a:lnTo>
                  <a:pt x="1175" y="132"/>
                </a:lnTo>
                <a:lnTo>
                  <a:pt x="1175" y="132"/>
                </a:lnTo>
                <a:lnTo>
                  <a:pt x="1178" y="130"/>
                </a:lnTo>
                <a:lnTo>
                  <a:pt x="1178" y="128"/>
                </a:lnTo>
                <a:lnTo>
                  <a:pt x="1175" y="124"/>
                </a:lnTo>
                <a:lnTo>
                  <a:pt x="1175" y="124"/>
                </a:lnTo>
                <a:lnTo>
                  <a:pt x="1175" y="122"/>
                </a:lnTo>
                <a:lnTo>
                  <a:pt x="1173" y="120"/>
                </a:lnTo>
                <a:lnTo>
                  <a:pt x="1171" y="120"/>
                </a:lnTo>
                <a:lnTo>
                  <a:pt x="1167" y="120"/>
                </a:lnTo>
                <a:lnTo>
                  <a:pt x="1163" y="120"/>
                </a:lnTo>
                <a:lnTo>
                  <a:pt x="1161" y="120"/>
                </a:lnTo>
                <a:lnTo>
                  <a:pt x="1159" y="122"/>
                </a:lnTo>
                <a:lnTo>
                  <a:pt x="1159" y="122"/>
                </a:lnTo>
                <a:lnTo>
                  <a:pt x="1157" y="124"/>
                </a:lnTo>
                <a:lnTo>
                  <a:pt x="1157" y="124"/>
                </a:lnTo>
                <a:lnTo>
                  <a:pt x="1157" y="126"/>
                </a:lnTo>
                <a:lnTo>
                  <a:pt x="1159" y="128"/>
                </a:lnTo>
                <a:close/>
                <a:moveTo>
                  <a:pt x="1186" y="170"/>
                </a:moveTo>
                <a:lnTo>
                  <a:pt x="1188" y="170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4"/>
                </a:lnTo>
                <a:lnTo>
                  <a:pt x="1184" y="174"/>
                </a:lnTo>
                <a:lnTo>
                  <a:pt x="1186" y="176"/>
                </a:lnTo>
                <a:lnTo>
                  <a:pt x="1186" y="176"/>
                </a:lnTo>
                <a:lnTo>
                  <a:pt x="1188" y="178"/>
                </a:lnTo>
                <a:lnTo>
                  <a:pt x="1190" y="180"/>
                </a:lnTo>
                <a:lnTo>
                  <a:pt x="1190" y="180"/>
                </a:lnTo>
                <a:lnTo>
                  <a:pt x="1199" y="180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5"/>
                </a:lnTo>
                <a:lnTo>
                  <a:pt x="1199" y="185"/>
                </a:lnTo>
                <a:lnTo>
                  <a:pt x="1192" y="185"/>
                </a:lnTo>
                <a:lnTo>
                  <a:pt x="1192" y="185"/>
                </a:lnTo>
                <a:lnTo>
                  <a:pt x="1194" y="187"/>
                </a:lnTo>
                <a:lnTo>
                  <a:pt x="1196" y="189"/>
                </a:lnTo>
                <a:lnTo>
                  <a:pt x="1201" y="189"/>
                </a:lnTo>
                <a:lnTo>
                  <a:pt x="1203" y="191"/>
                </a:lnTo>
                <a:lnTo>
                  <a:pt x="1203" y="191"/>
                </a:lnTo>
                <a:lnTo>
                  <a:pt x="1201" y="193"/>
                </a:lnTo>
                <a:lnTo>
                  <a:pt x="1203" y="193"/>
                </a:lnTo>
                <a:lnTo>
                  <a:pt x="1203" y="193"/>
                </a:lnTo>
                <a:lnTo>
                  <a:pt x="1205" y="193"/>
                </a:lnTo>
                <a:lnTo>
                  <a:pt x="1209" y="193"/>
                </a:lnTo>
                <a:lnTo>
                  <a:pt x="1209" y="191"/>
                </a:lnTo>
                <a:lnTo>
                  <a:pt x="1217" y="191"/>
                </a:lnTo>
                <a:lnTo>
                  <a:pt x="1222" y="191"/>
                </a:lnTo>
                <a:lnTo>
                  <a:pt x="1226" y="189"/>
                </a:lnTo>
                <a:lnTo>
                  <a:pt x="1226" y="189"/>
                </a:lnTo>
                <a:lnTo>
                  <a:pt x="1228" y="189"/>
                </a:lnTo>
                <a:lnTo>
                  <a:pt x="1230" y="189"/>
                </a:lnTo>
                <a:lnTo>
                  <a:pt x="1232" y="185"/>
                </a:lnTo>
                <a:lnTo>
                  <a:pt x="1232" y="185"/>
                </a:lnTo>
                <a:lnTo>
                  <a:pt x="1232" y="183"/>
                </a:lnTo>
                <a:lnTo>
                  <a:pt x="1230" y="183"/>
                </a:lnTo>
                <a:lnTo>
                  <a:pt x="1226" y="180"/>
                </a:lnTo>
                <a:lnTo>
                  <a:pt x="1228" y="180"/>
                </a:lnTo>
                <a:lnTo>
                  <a:pt x="1232" y="178"/>
                </a:lnTo>
                <a:lnTo>
                  <a:pt x="1232" y="176"/>
                </a:lnTo>
                <a:lnTo>
                  <a:pt x="1232" y="176"/>
                </a:lnTo>
                <a:lnTo>
                  <a:pt x="1232" y="176"/>
                </a:lnTo>
                <a:lnTo>
                  <a:pt x="1230" y="174"/>
                </a:lnTo>
                <a:lnTo>
                  <a:pt x="1226" y="172"/>
                </a:lnTo>
                <a:lnTo>
                  <a:pt x="1224" y="172"/>
                </a:lnTo>
                <a:lnTo>
                  <a:pt x="1217" y="172"/>
                </a:lnTo>
                <a:lnTo>
                  <a:pt x="1213" y="172"/>
                </a:lnTo>
                <a:lnTo>
                  <a:pt x="1213" y="170"/>
                </a:lnTo>
                <a:lnTo>
                  <a:pt x="1213" y="170"/>
                </a:lnTo>
                <a:lnTo>
                  <a:pt x="1213" y="170"/>
                </a:lnTo>
                <a:lnTo>
                  <a:pt x="1211" y="168"/>
                </a:lnTo>
                <a:lnTo>
                  <a:pt x="1209" y="166"/>
                </a:lnTo>
                <a:lnTo>
                  <a:pt x="1203" y="166"/>
                </a:lnTo>
                <a:lnTo>
                  <a:pt x="1201" y="164"/>
                </a:lnTo>
                <a:lnTo>
                  <a:pt x="1196" y="164"/>
                </a:lnTo>
                <a:lnTo>
                  <a:pt x="1194" y="164"/>
                </a:lnTo>
                <a:lnTo>
                  <a:pt x="1188" y="162"/>
                </a:lnTo>
                <a:lnTo>
                  <a:pt x="1184" y="162"/>
                </a:lnTo>
                <a:lnTo>
                  <a:pt x="1184" y="164"/>
                </a:lnTo>
                <a:lnTo>
                  <a:pt x="1184" y="164"/>
                </a:lnTo>
                <a:lnTo>
                  <a:pt x="1184" y="166"/>
                </a:lnTo>
                <a:lnTo>
                  <a:pt x="1186" y="170"/>
                </a:lnTo>
                <a:close/>
                <a:moveTo>
                  <a:pt x="1173" y="231"/>
                </a:moveTo>
                <a:lnTo>
                  <a:pt x="1173" y="233"/>
                </a:lnTo>
                <a:lnTo>
                  <a:pt x="1175" y="235"/>
                </a:lnTo>
                <a:lnTo>
                  <a:pt x="1171" y="235"/>
                </a:lnTo>
                <a:lnTo>
                  <a:pt x="1169" y="233"/>
                </a:lnTo>
                <a:lnTo>
                  <a:pt x="1163" y="229"/>
                </a:lnTo>
                <a:lnTo>
                  <a:pt x="1161" y="229"/>
                </a:lnTo>
                <a:lnTo>
                  <a:pt x="1159" y="229"/>
                </a:lnTo>
                <a:lnTo>
                  <a:pt x="1152" y="231"/>
                </a:lnTo>
                <a:lnTo>
                  <a:pt x="1150" y="231"/>
                </a:lnTo>
                <a:lnTo>
                  <a:pt x="1146" y="233"/>
                </a:lnTo>
                <a:lnTo>
                  <a:pt x="1146" y="235"/>
                </a:lnTo>
                <a:lnTo>
                  <a:pt x="1146" y="235"/>
                </a:lnTo>
                <a:lnTo>
                  <a:pt x="1146" y="235"/>
                </a:lnTo>
                <a:lnTo>
                  <a:pt x="1150" y="237"/>
                </a:lnTo>
                <a:lnTo>
                  <a:pt x="1157" y="237"/>
                </a:lnTo>
                <a:lnTo>
                  <a:pt x="1159" y="237"/>
                </a:lnTo>
                <a:lnTo>
                  <a:pt x="1159" y="239"/>
                </a:lnTo>
                <a:lnTo>
                  <a:pt x="1159" y="239"/>
                </a:lnTo>
                <a:lnTo>
                  <a:pt x="1159" y="239"/>
                </a:lnTo>
                <a:lnTo>
                  <a:pt x="1155" y="239"/>
                </a:lnTo>
                <a:lnTo>
                  <a:pt x="1152" y="241"/>
                </a:lnTo>
                <a:lnTo>
                  <a:pt x="1152" y="241"/>
                </a:lnTo>
                <a:lnTo>
                  <a:pt x="1157" y="243"/>
                </a:lnTo>
                <a:lnTo>
                  <a:pt x="1159" y="243"/>
                </a:lnTo>
                <a:lnTo>
                  <a:pt x="1161" y="243"/>
                </a:lnTo>
                <a:lnTo>
                  <a:pt x="1165" y="243"/>
                </a:lnTo>
                <a:lnTo>
                  <a:pt x="1163" y="243"/>
                </a:lnTo>
                <a:lnTo>
                  <a:pt x="1159" y="243"/>
                </a:lnTo>
                <a:lnTo>
                  <a:pt x="1159" y="243"/>
                </a:lnTo>
                <a:lnTo>
                  <a:pt x="1157" y="245"/>
                </a:lnTo>
                <a:lnTo>
                  <a:pt x="1159" y="245"/>
                </a:lnTo>
                <a:lnTo>
                  <a:pt x="1159" y="248"/>
                </a:lnTo>
                <a:lnTo>
                  <a:pt x="1163" y="250"/>
                </a:lnTo>
                <a:lnTo>
                  <a:pt x="1163" y="250"/>
                </a:lnTo>
                <a:lnTo>
                  <a:pt x="1163" y="250"/>
                </a:lnTo>
                <a:lnTo>
                  <a:pt x="1161" y="250"/>
                </a:lnTo>
                <a:lnTo>
                  <a:pt x="1159" y="250"/>
                </a:lnTo>
                <a:lnTo>
                  <a:pt x="1157" y="250"/>
                </a:lnTo>
                <a:lnTo>
                  <a:pt x="1157" y="248"/>
                </a:lnTo>
                <a:lnTo>
                  <a:pt x="1146" y="241"/>
                </a:lnTo>
                <a:lnTo>
                  <a:pt x="1144" y="241"/>
                </a:lnTo>
                <a:lnTo>
                  <a:pt x="1144" y="239"/>
                </a:lnTo>
                <a:lnTo>
                  <a:pt x="1144" y="239"/>
                </a:lnTo>
                <a:lnTo>
                  <a:pt x="1142" y="237"/>
                </a:lnTo>
                <a:lnTo>
                  <a:pt x="1140" y="237"/>
                </a:lnTo>
                <a:lnTo>
                  <a:pt x="1138" y="235"/>
                </a:lnTo>
                <a:lnTo>
                  <a:pt x="1136" y="235"/>
                </a:lnTo>
                <a:lnTo>
                  <a:pt x="1134" y="235"/>
                </a:lnTo>
                <a:lnTo>
                  <a:pt x="1131" y="235"/>
                </a:lnTo>
                <a:lnTo>
                  <a:pt x="1131" y="237"/>
                </a:lnTo>
                <a:lnTo>
                  <a:pt x="1129" y="239"/>
                </a:lnTo>
                <a:lnTo>
                  <a:pt x="1127" y="239"/>
                </a:lnTo>
                <a:lnTo>
                  <a:pt x="1129" y="241"/>
                </a:lnTo>
                <a:lnTo>
                  <a:pt x="1131" y="241"/>
                </a:lnTo>
                <a:lnTo>
                  <a:pt x="1136" y="241"/>
                </a:lnTo>
                <a:lnTo>
                  <a:pt x="1138" y="241"/>
                </a:lnTo>
                <a:lnTo>
                  <a:pt x="1134" y="243"/>
                </a:lnTo>
                <a:lnTo>
                  <a:pt x="1131" y="245"/>
                </a:lnTo>
                <a:lnTo>
                  <a:pt x="1131" y="245"/>
                </a:lnTo>
                <a:lnTo>
                  <a:pt x="1134" y="248"/>
                </a:lnTo>
                <a:lnTo>
                  <a:pt x="1134" y="248"/>
                </a:lnTo>
                <a:lnTo>
                  <a:pt x="1138" y="248"/>
                </a:lnTo>
                <a:lnTo>
                  <a:pt x="1138" y="250"/>
                </a:lnTo>
                <a:lnTo>
                  <a:pt x="1138" y="250"/>
                </a:lnTo>
                <a:lnTo>
                  <a:pt x="1138" y="252"/>
                </a:lnTo>
                <a:lnTo>
                  <a:pt x="1138" y="252"/>
                </a:lnTo>
                <a:lnTo>
                  <a:pt x="1140" y="254"/>
                </a:lnTo>
                <a:lnTo>
                  <a:pt x="1140" y="254"/>
                </a:lnTo>
                <a:lnTo>
                  <a:pt x="1144" y="254"/>
                </a:lnTo>
                <a:lnTo>
                  <a:pt x="1144" y="254"/>
                </a:lnTo>
                <a:lnTo>
                  <a:pt x="1142" y="256"/>
                </a:lnTo>
                <a:lnTo>
                  <a:pt x="1140" y="256"/>
                </a:lnTo>
                <a:lnTo>
                  <a:pt x="1138" y="254"/>
                </a:lnTo>
                <a:lnTo>
                  <a:pt x="1136" y="254"/>
                </a:lnTo>
                <a:lnTo>
                  <a:pt x="1131" y="252"/>
                </a:lnTo>
                <a:lnTo>
                  <a:pt x="1127" y="252"/>
                </a:lnTo>
                <a:lnTo>
                  <a:pt x="1125" y="254"/>
                </a:lnTo>
                <a:lnTo>
                  <a:pt x="1127" y="254"/>
                </a:lnTo>
                <a:lnTo>
                  <a:pt x="1123" y="256"/>
                </a:lnTo>
                <a:lnTo>
                  <a:pt x="1119" y="258"/>
                </a:lnTo>
                <a:lnTo>
                  <a:pt x="1119" y="260"/>
                </a:lnTo>
                <a:lnTo>
                  <a:pt x="1119" y="262"/>
                </a:lnTo>
                <a:lnTo>
                  <a:pt x="1121" y="262"/>
                </a:lnTo>
                <a:lnTo>
                  <a:pt x="1123" y="262"/>
                </a:lnTo>
                <a:lnTo>
                  <a:pt x="1138" y="260"/>
                </a:lnTo>
                <a:lnTo>
                  <a:pt x="1142" y="260"/>
                </a:lnTo>
                <a:lnTo>
                  <a:pt x="1146" y="260"/>
                </a:lnTo>
                <a:lnTo>
                  <a:pt x="1161" y="258"/>
                </a:lnTo>
                <a:lnTo>
                  <a:pt x="1171" y="258"/>
                </a:lnTo>
                <a:lnTo>
                  <a:pt x="1171" y="258"/>
                </a:lnTo>
                <a:lnTo>
                  <a:pt x="1165" y="258"/>
                </a:lnTo>
                <a:lnTo>
                  <a:pt x="1163" y="258"/>
                </a:lnTo>
                <a:lnTo>
                  <a:pt x="1163" y="260"/>
                </a:lnTo>
                <a:lnTo>
                  <a:pt x="1159" y="260"/>
                </a:lnTo>
                <a:lnTo>
                  <a:pt x="1155" y="264"/>
                </a:lnTo>
                <a:lnTo>
                  <a:pt x="1148" y="266"/>
                </a:lnTo>
                <a:lnTo>
                  <a:pt x="1148" y="266"/>
                </a:lnTo>
                <a:lnTo>
                  <a:pt x="1148" y="266"/>
                </a:lnTo>
                <a:lnTo>
                  <a:pt x="1150" y="269"/>
                </a:lnTo>
                <a:lnTo>
                  <a:pt x="1155" y="269"/>
                </a:lnTo>
                <a:lnTo>
                  <a:pt x="1157" y="271"/>
                </a:lnTo>
                <a:lnTo>
                  <a:pt x="1157" y="271"/>
                </a:lnTo>
                <a:lnTo>
                  <a:pt x="1152" y="271"/>
                </a:lnTo>
                <a:lnTo>
                  <a:pt x="1152" y="273"/>
                </a:lnTo>
                <a:lnTo>
                  <a:pt x="1155" y="275"/>
                </a:lnTo>
                <a:lnTo>
                  <a:pt x="1155" y="277"/>
                </a:lnTo>
                <a:lnTo>
                  <a:pt x="1157" y="277"/>
                </a:lnTo>
                <a:lnTo>
                  <a:pt x="1161" y="277"/>
                </a:lnTo>
                <a:lnTo>
                  <a:pt x="1165" y="277"/>
                </a:lnTo>
                <a:lnTo>
                  <a:pt x="1167" y="277"/>
                </a:lnTo>
                <a:lnTo>
                  <a:pt x="1169" y="275"/>
                </a:lnTo>
                <a:lnTo>
                  <a:pt x="1169" y="277"/>
                </a:lnTo>
                <a:lnTo>
                  <a:pt x="1171" y="277"/>
                </a:lnTo>
                <a:lnTo>
                  <a:pt x="1173" y="277"/>
                </a:lnTo>
                <a:lnTo>
                  <a:pt x="1175" y="277"/>
                </a:lnTo>
                <a:lnTo>
                  <a:pt x="1178" y="277"/>
                </a:lnTo>
                <a:lnTo>
                  <a:pt x="1180" y="277"/>
                </a:lnTo>
                <a:lnTo>
                  <a:pt x="1184" y="277"/>
                </a:lnTo>
                <a:lnTo>
                  <a:pt x="1186" y="277"/>
                </a:lnTo>
                <a:lnTo>
                  <a:pt x="1188" y="277"/>
                </a:lnTo>
                <a:lnTo>
                  <a:pt x="1188" y="275"/>
                </a:lnTo>
                <a:lnTo>
                  <a:pt x="1188" y="275"/>
                </a:lnTo>
                <a:lnTo>
                  <a:pt x="1186" y="273"/>
                </a:lnTo>
                <a:lnTo>
                  <a:pt x="1186" y="273"/>
                </a:lnTo>
                <a:lnTo>
                  <a:pt x="1186" y="271"/>
                </a:lnTo>
                <a:lnTo>
                  <a:pt x="1188" y="271"/>
                </a:lnTo>
                <a:lnTo>
                  <a:pt x="1188" y="273"/>
                </a:lnTo>
                <a:lnTo>
                  <a:pt x="1190" y="275"/>
                </a:lnTo>
                <a:lnTo>
                  <a:pt x="1190" y="275"/>
                </a:lnTo>
                <a:lnTo>
                  <a:pt x="1192" y="273"/>
                </a:lnTo>
                <a:lnTo>
                  <a:pt x="1192" y="273"/>
                </a:lnTo>
                <a:lnTo>
                  <a:pt x="1192" y="273"/>
                </a:lnTo>
                <a:lnTo>
                  <a:pt x="1190" y="271"/>
                </a:lnTo>
                <a:lnTo>
                  <a:pt x="1190" y="264"/>
                </a:lnTo>
                <a:lnTo>
                  <a:pt x="1192" y="262"/>
                </a:lnTo>
                <a:lnTo>
                  <a:pt x="1196" y="264"/>
                </a:lnTo>
                <a:lnTo>
                  <a:pt x="1196" y="264"/>
                </a:lnTo>
                <a:lnTo>
                  <a:pt x="1199" y="264"/>
                </a:lnTo>
                <a:lnTo>
                  <a:pt x="1196" y="262"/>
                </a:lnTo>
                <a:lnTo>
                  <a:pt x="1196" y="258"/>
                </a:lnTo>
                <a:lnTo>
                  <a:pt x="1196" y="258"/>
                </a:lnTo>
                <a:lnTo>
                  <a:pt x="1190" y="256"/>
                </a:lnTo>
                <a:lnTo>
                  <a:pt x="1190" y="256"/>
                </a:lnTo>
                <a:lnTo>
                  <a:pt x="1192" y="254"/>
                </a:lnTo>
                <a:lnTo>
                  <a:pt x="1194" y="252"/>
                </a:lnTo>
                <a:lnTo>
                  <a:pt x="1194" y="252"/>
                </a:lnTo>
                <a:lnTo>
                  <a:pt x="1192" y="250"/>
                </a:lnTo>
                <a:lnTo>
                  <a:pt x="1192" y="250"/>
                </a:lnTo>
                <a:lnTo>
                  <a:pt x="1194" y="248"/>
                </a:lnTo>
                <a:lnTo>
                  <a:pt x="1194" y="245"/>
                </a:lnTo>
                <a:lnTo>
                  <a:pt x="1194" y="243"/>
                </a:lnTo>
                <a:lnTo>
                  <a:pt x="1194" y="243"/>
                </a:lnTo>
                <a:lnTo>
                  <a:pt x="1194" y="241"/>
                </a:lnTo>
                <a:lnTo>
                  <a:pt x="1192" y="239"/>
                </a:lnTo>
                <a:lnTo>
                  <a:pt x="1192" y="239"/>
                </a:lnTo>
                <a:lnTo>
                  <a:pt x="1192" y="237"/>
                </a:lnTo>
                <a:lnTo>
                  <a:pt x="1192" y="237"/>
                </a:lnTo>
                <a:lnTo>
                  <a:pt x="1192" y="235"/>
                </a:lnTo>
                <a:lnTo>
                  <a:pt x="1192" y="235"/>
                </a:lnTo>
                <a:lnTo>
                  <a:pt x="1192" y="233"/>
                </a:lnTo>
                <a:lnTo>
                  <a:pt x="1190" y="233"/>
                </a:lnTo>
                <a:lnTo>
                  <a:pt x="1188" y="233"/>
                </a:lnTo>
                <a:lnTo>
                  <a:pt x="1184" y="231"/>
                </a:lnTo>
                <a:lnTo>
                  <a:pt x="1184" y="231"/>
                </a:lnTo>
                <a:lnTo>
                  <a:pt x="1180" y="229"/>
                </a:lnTo>
                <a:lnTo>
                  <a:pt x="1178" y="227"/>
                </a:lnTo>
                <a:lnTo>
                  <a:pt x="1173" y="229"/>
                </a:lnTo>
                <a:lnTo>
                  <a:pt x="1173" y="231"/>
                </a:lnTo>
                <a:close/>
                <a:moveTo>
                  <a:pt x="1502" y="331"/>
                </a:moveTo>
                <a:lnTo>
                  <a:pt x="1500" y="329"/>
                </a:lnTo>
                <a:lnTo>
                  <a:pt x="1498" y="329"/>
                </a:lnTo>
                <a:lnTo>
                  <a:pt x="1498" y="327"/>
                </a:lnTo>
                <a:lnTo>
                  <a:pt x="1498" y="327"/>
                </a:lnTo>
                <a:lnTo>
                  <a:pt x="1496" y="325"/>
                </a:lnTo>
                <a:lnTo>
                  <a:pt x="1492" y="323"/>
                </a:lnTo>
                <a:lnTo>
                  <a:pt x="1492" y="323"/>
                </a:lnTo>
                <a:lnTo>
                  <a:pt x="1490" y="321"/>
                </a:lnTo>
                <a:lnTo>
                  <a:pt x="1490" y="319"/>
                </a:lnTo>
                <a:lnTo>
                  <a:pt x="1488" y="319"/>
                </a:lnTo>
                <a:lnTo>
                  <a:pt x="1477" y="315"/>
                </a:lnTo>
                <a:lnTo>
                  <a:pt x="1473" y="315"/>
                </a:lnTo>
                <a:lnTo>
                  <a:pt x="1458" y="315"/>
                </a:lnTo>
                <a:lnTo>
                  <a:pt x="1456" y="315"/>
                </a:lnTo>
                <a:lnTo>
                  <a:pt x="1450" y="315"/>
                </a:lnTo>
                <a:lnTo>
                  <a:pt x="1448" y="315"/>
                </a:lnTo>
                <a:lnTo>
                  <a:pt x="1444" y="313"/>
                </a:lnTo>
                <a:lnTo>
                  <a:pt x="1439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5" y="315"/>
                </a:lnTo>
                <a:lnTo>
                  <a:pt x="1435" y="317"/>
                </a:lnTo>
                <a:lnTo>
                  <a:pt x="1437" y="319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3"/>
                </a:lnTo>
                <a:lnTo>
                  <a:pt x="1437" y="325"/>
                </a:lnTo>
                <a:lnTo>
                  <a:pt x="1437" y="325"/>
                </a:lnTo>
                <a:lnTo>
                  <a:pt x="1439" y="325"/>
                </a:lnTo>
                <a:lnTo>
                  <a:pt x="1444" y="327"/>
                </a:lnTo>
                <a:lnTo>
                  <a:pt x="1446" y="327"/>
                </a:lnTo>
                <a:lnTo>
                  <a:pt x="1446" y="329"/>
                </a:lnTo>
                <a:lnTo>
                  <a:pt x="1448" y="331"/>
                </a:lnTo>
                <a:lnTo>
                  <a:pt x="1448" y="333"/>
                </a:lnTo>
                <a:lnTo>
                  <a:pt x="1450" y="336"/>
                </a:lnTo>
                <a:lnTo>
                  <a:pt x="1450" y="338"/>
                </a:lnTo>
                <a:lnTo>
                  <a:pt x="1452" y="338"/>
                </a:lnTo>
                <a:lnTo>
                  <a:pt x="1456" y="340"/>
                </a:lnTo>
                <a:lnTo>
                  <a:pt x="1458" y="340"/>
                </a:lnTo>
                <a:lnTo>
                  <a:pt x="1460" y="340"/>
                </a:lnTo>
                <a:lnTo>
                  <a:pt x="1469" y="338"/>
                </a:lnTo>
                <a:lnTo>
                  <a:pt x="1473" y="336"/>
                </a:lnTo>
                <a:lnTo>
                  <a:pt x="1479" y="336"/>
                </a:lnTo>
                <a:lnTo>
                  <a:pt x="1492" y="338"/>
                </a:lnTo>
                <a:lnTo>
                  <a:pt x="1500" y="338"/>
                </a:lnTo>
                <a:lnTo>
                  <a:pt x="1504" y="338"/>
                </a:lnTo>
                <a:lnTo>
                  <a:pt x="1504" y="336"/>
                </a:lnTo>
                <a:lnTo>
                  <a:pt x="1504" y="336"/>
                </a:lnTo>
                <a:lnTo>
                  <a:pt x="1502" y="333"/>
                </a:lnTo>
                <a:lnTo>
                  <a:pt x="1502" y="333"/>
                </a:lnTo>
                <a:lnTo>
                  <a:pt x="1502" y="331"/>
                </a:lnTo>
                <a:lnTo>
                  <a:pt x="1502" y="331"/>
                </a:lnTo>
                <a:close/>
                <a:moveTo>
                  <a:pt x="1217" y="204"/>
                </a:moveTo>
                <a:lnTo>
                  <a:pt x="1240" y="204"/>
                </a:lnTo>
                <a:lnTo>
                  <a:pt x="1249" y="206"/>
                </a:lnTo>
                <a:lnTo>
                  <a:pt x="1249" y="204"/>
                </a:lnTo>
                <a:lnTo>
                  <a:pt x="1253" y="204"/>
                </a:lnTo>
                <a:lnTo>
                  <a:pt x="1253" y="204"/>
                </a:lnTo>
                <a:lnTo>
                  <a:pt x="1255" y="199"/>
                </a:lnTo>
                <a:lnTo>
                  <a:pt x="1259" y="199"/>
                </a:lnTo>
                <a:lnTo>
                  <a:pt x="1257" y="197"/>
                </a:lnTo>
                <a:lnTo>
                  <a:pt x="1255" y="195"/>
                </a:lnTo>
                <a:lnTo>
                  <a:pt x="1253" y="195"/>
                </a:lnTo>
                <a:lnTo>
                  <a:pt x="1253" y="195"/>
                </a:lnTo>
                <a:lnTo>
                  <a:pt x="1247" y="195"/>
                </a:lnTo>
                <a:lnTo>
                  <a:pt x="1236" y="195"/>
                </a:lnTo>
                <a:lnTo>
                  <a:pt x="1232" y="195"/>
                </a:lnTo>
                <a:lnTo>
                  <a:pt x="1228" y="195"/>
                </a:lnTo>
                <a:lnTo>
                  <a:pt x="1224" y="195"/>
                </a:lnTo>
                <a:lnTo>
                  <a:pt x="1222" y="195"/>
                </a:lnTo>
                <a:lnTo>
                  <a:pt x="1215" y="197"/>
                </a:lnTo>
                <a:lnTo>
                  <a:pt x="1213" y="197"/>
                </a:lnTo>
                <a:lnTo>
                  <a:pt x="1213" y="197"/>
                </a:lnTo>
                <a:lnTo>
                  <a:pt x="1213" y="199"/>
                </a:lnTo>
                <a:lnTo>
                  <a:pt x="1213" y="199"/>
                </a:lnTo>
                <a:lnTo>
                  <a:pt x="1215" y="204"/>
                </a:lnTo>
                <a:lnTo>
                  <a:pt x="1217" y="204"/>
                </a:lnTo>
                <a:close/>
                <a:moveTo>
                  <a:pt x="1305" y="289"/>
                </a:moveTo>
                <a:lnTo>
                  <a:pt x="1310" y="289"/>
                </a:lnTo>
                <a:lnTo>
                  <a:pt x="1312" y="289"/>
                </a:lnTo>
                <a:lnTo>
                  <a:pt x="1314" y="287"/>
                </a:lnTo>
                <a:lnTo>
                  <a:pt x="1316" y="287"/>
                </a:lnTo>
                <a:lnTo>
                  <a:pt x="1316" y="287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8" y="285"/>
                </a:lnTo>
                <a:lnTo>
                  <a:pt x="1318" y="283"/>
                </a:lnTo>
                <a:lnTo>
                  <a:pt x="1318" y="283"/>
                </a:lnTo>
                <a:lnTo>
                  <a:pt x="1320" y="283"/>
                </a:lnTo>
                <a:lnTo>
                  <a:pt x="1320" y="283"/>
                </a:lnTo>
                <a:lnTo>
                  <a:pt x="1320" y="285"/>
                </a:lnTo>
                <a:lnTo>
                  <a:pt x="1320" y="285"/>
                </a:lnTo>
                <a:lnTo>
                  <a:pt x="1322" y="285"/>
                </a:lnTo>
                <a:lnTo>
                  <a:pt x="1322" y="283"/>
                </a:lnTo>
                <a:lnTo>
                  <a:pt x="1324" y="281"/>
                </a:lnTo>
                <a:lnTo>
                  <a:pt x="1326" y="283"/>
                </a:lnTo>
                <a:lnTo>
                  <a:pt x="1326" y="283"/>
                </a:lnTo>
                <a:lnTo>
                  <a:pt x="1328" y="283"/>
                </a:lnTo>
                <a:lnTo>
                  <a:pt x="1328" y="285"/>
                </a:lnTo>
                <a:lnTo>
                  <a:pt x="1326" y="287"/>
                </a:lnTo>
                <a:lnTo>
                  <a:pt x="1324" y="289"/>
                </a:lnTo>
                <a:lnTo>
                  <a:pt x="1324" y="289"/>
                </a:lnTo>
                <a:lnTo>
                  <a:pt x="1324" y="289"/>
                </a:lnTo>
                <a:lnTo>
                  <a:pt x="1326" y="292"/>
                </a:lnTo>
                <a:lnTo>
                  <a:pt x="1326" y="292"/>
                </a:lnTo>
                <a:lnTo>
                  <a:pt x="1333" y="292"/>
                </a:lnTo>
                <a:lnTo>
                  <a:pt x="1339" y="292"/>
                </a:lnTo>
                <a:lnTo>
                  <a:pt x="1343" y="292"/>
                </a:lnTo>
                <a:lnTo>
                  <a:pt x="1347" y="292"/>
                </a:lnTo>
                <a:lnTo>
                  <a:pt x="1351" y="292"/>
                </a:lnTo>
                <a:lnTo>
                  <a:pt x="1351" y="292"/>
                </a:lnTo>
                <a:lnTo>
                  <a:pt x="1351" y="289"/>
                </a:lnTo>
                <a:lnTo>
                  <a:pt x="1351" y="289"/>
                </a:lnTo>
                <a:lnTo>
                  <a:pt x="1358" y="292"/>
                </a:lnTo>
                <a:lnTo>
                  <a:pt x="1358" y="289"/>
                </a:lnTo>
                <a:lnTo>
                  <a:pt x="1360" y="289"/>
                </a:lnTo>
                <a:lnTo>
                  <a:pt x="1362" y="292"/>
                </a:lnTo>
                <a:lnTo>
                  <a:pt x="1364" y="292"/>
                </a:lnTo>
                <a:lnTo>
                  <a:pt x="1368" y="292"/>
                </a:lnTo>
                <a:lnTo>
                  <a:pt x="1368" y="289"/>
                </a:lnTo>
                <a:lnTo>
                  <a:pt x="1368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2" y="292"/>
                </a:lnTo>
                <a:lnTo>
                  <a:pt x="1375" y="292"/>
                </a:lnTo>
                <a:lnTo>
                  <a:pt x="1375" y="292"/>
                </a:lnTo>
                <a:lnTo>
                  <a:pt x="1375" y="289"/>
                </a:lnTo>
                <a:lnTo>
                  <a:pt x="1377" y="289"/>
                </a:lnTo>
                <a:lnTo>
                  <a:pt x="1377" y="289"/>
                </a:lnTo>
                <a:lnTo>
                  <a:pt x="1379" y="289"/>
                </a:lnTo>
                <a:lnTo>
                  <a:pt x="1381" y="292"/>
                </a:lnTo>
                <a:lnTo>
                  <a:pt x="1385" y="292"/>
                </a:lnTo>
                <a:lnTo>
                  <a:pt x="1387" y="292"/>
                </a:lnTo>
                <a:lnTo>
                  <a:pt x="1393" y="289"/>
                </a:lnTo>
                <a:lnTo>
                  <a:pt x="1395" y="289"/>
                </a:lnTo>
                <a:lnTo>
                  <a:pt x="1398" y="289"/>
                </a:lnTo>
                <a:lnTo>
                  <a:pt x="1400" y="287"/>
                </a:lnTo>
                <a:lnTo>
                  <a:pt x="1400" y="287"/>
                </a:lnTo>
                <a:lnTo>
                  <a:pt x="1400" y="283"/>
                </a:lnTo>
                <a:lnTo>
                  <a:pt x="1400" y="283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400" y="281"/>
                </a:lnTo>
                <a:lnTo>
                  <a:pt x="1402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5"/>
                </a:lnTo>
                <a:lnTo>
                  <a:pt x="1404" y="285"/>
                </a:lnTo>
                <a:lnTo>
                  <a:pt x="1404" y="287"/>
                </a:lnTo>
                <a:lnTo>
                  <a:pt x="1406" y="289"/>
                </a:lnTo>
                <a:lnTo>
                  <a:pt x="1406" y="289"/>
                </a:lnTo>
                <a:lnTo>
                  <a:pt x="1410" y="292"/>
                </a:lnTo>
                <a:lnTo>
                  <a:pt x="1410" y="292"/>
                </a:lnTo>
                <a:lnTo>
                  <a:pt x="1414" y="292"/>
                </a:lnTo>
                <a:lnTo>
                  <a:pt x="1419" y="292"/>
                </a:lnTo>
                <a:lnTo>
                  <a:pt x="1421" y="292"/>
                </a:lnTo>
                <a:lnTo>
                  <a:pt x="1423" y="292"/>
                </a:lnTo>
                <a:lnTo>
                  <a:pt x="1425" y="292"/>
                </a:lnTo>
                <a:lnTo>
                  <a:pt x="1429" y="289"/>
                </a:lnTo>
                <a:lnTo>
                  <a:pt x="1431" y="289"/>
                </a:lnTo>
                <a:lnTo>
                  <a:pt x="1444" y="289"/>
                </a:lnTo>
                <a:lnTo>
                  <a:pt x="1446" y="289"/>
                </a:lnTo>
                <a:lnTo>
                  <a:pt x="1446" y="287"/>
                </a:lnTo>
                <a:lnTo>
                  <a:pt x="1446" y="285"/>
                </a:lnTo>
                <a:lnTo>
                  <a:pt x="1446" y="285"/>
                </a:lnTo>
                <a:lnTo>
                  <a:pt x="1446" y="283"/>
                </a:lnTo>
                <a:lnTo>
                  <a:pt x="1446" y="283"/>
                </a:lnTo>
                <a:lnTo>
                  <a:pt x="1446" y="283"/>
                </a:lnTo>
                <a:lnTo>
                  <a:pt x="1444" y="281"/>
                </a:lnTo>
                <a:lnTo>
                  <a:pt x="1444" y="279"/>
                </a:lnTo>
                <a:lnTo>
                  <a:pt x="1444" y="279"/>
                </a:lnTo>
                <a:lnTo>
                  <a:pt x="1446" y="281"/>
                </a:lnTo>
                <a:lnTo>
                  <a:pt x="1450" y="281"/>
                </a:lnTo>
                <a:lnTo>
                  <a:pt x="1456" y="281"/>
                </a:lnTo>
                <a:lnTo>
                  <a:pt x="1458" y="279"/>
                </a:lnTo>
                <a:lnTo>
                  <a:pt x="1456" y="279"/>
                </a:lnTo>
                <a:lnTo>
                  <a:pt x="1456" y="277"/>
                </a:lnTo>
                <a:lnTo>
                  <a:pt x="1454" y="277"/>
                </a:lnTo>
                <a:lnTo>
                  <a:pt x="1452" y="277"/>
                </a:lnTo>
                <a:lnTo>
                  <a:pt x="1448" y="277"/>
                </a:lnTo>
                <a:lnTo>
                  <a:pt x="1446" y="277"/>
                </a:lnTo>
                <a:lnTo>
                  <a:pt x="1446" y="277"/>
                </a:lnTo>
                <a:lnTo>
                  <a:pt x="1444" y="277"/>
                </a:lnTo>
                <a:lnTo>
                  <a:pt x="1444" y="275"/>
                </a:lnTo>
                <a:lnTo>
                  <a:pt x="1450" y="275"/>
                </a:lnTo>
                <a:lnTo>
                  <a:pt x="1454" y="271"/>
                </a:lnTo>
                <a:lnTo>
                  <a:pt x="1456" y="271"/>
                </a:lnTo>
                <a:lnTo>
                  <a:pt x="1456" y="269"/>
                </a:lnTo>
                <a:lnTo>
                  <a:pt x="1454" y="266"/>
                </a:lnTo>
                <a:lnTo>
                  <a:pt x="1454" y="264"/>
                </a:lnTo>
                <a:lnTo>
                  <a:pt x="1452" y="264"/>
                </a:lnTo>
                <a:lnTo>
                  <a:pt x="1448" y="264"/>
                </a:lnTo>
                <a:lnTo>
                  <a:pt x="1446" y="264"/>
                </a:lnTo>
                <a:lnTo>
                  <a:pt x="1444" y="262"/>
                </a:lnTo>
                <a:lnTo>
                  <a:pt x="1448" y="262"/>
                </a:lnTo>
                <a:lnTo>
                  <a:pt x="1448" y="260"/>
                </a:lnTo>
                <a:lnTo>
                  <a:pt x="1446" y="260"/>
                </a:lnTo>
                <a:lnTo>
                  <a:pt x="1444" y="258"/>
                </a:lnTo>
                <a:lnTo>
                  <a:pt x="1442" y="258"/>
                </a:lnTo>
                <a:lnTo>
                  <a:pt x="1433" y="258"/>
                </a:lnTo>
                <a:lnTo>
                  <a:pt x="1433" y="258"/>
                </a:lnTo>
                <a:lnTo>
                  <a:pt x="1431" y="258"/>
                </a:lnTo>
                <a:lnTo>
                  <a:pt x="1431" y="258"/>
                </a:lnTo>
                <a:lnTo>
                  <a:pt x="1431" y="256"/>
                </a:lnTo>
                <a:lnTo>
                  <a:pt x="1431" y="256"/>
                </a:lnTo>
                <a:lnTo>
                  <a:pt x="1425" y="254"/>
                </a:lnTo>
                <a:lnTo>
                  <a:pt x="1419" y="254"/>
                </a:lnTo>
                <a:lnTo>
                  <a:pt x="1414" y="254"/>
                </a:lnTo>
                <a:lnTo>
                  <a:pt x="1412" y="254"/>
                </a:lnTo>
                <a:lnTo>
                  <a:pt x="1404" y="256"/>
                </a:lnTo>
                <a:lnTo>
                  <a:pt x="1402" y="256"/>
                </a:lnTo>
                <a:lnTo>
                  <a:pt x="1395" y="254"/>
                </a:lnTo>
                <a:lnTo>
                  <a:pt x="1391" y="254"/>
                </a:lnTo>
                <a:lnTo>
                  <a:pt x="1391" y="254"/>
                </a:lnTo>
                <a:lnTo>
                  <a:pt x="1389" y="256"/>
                </a:lnTo>
                <a:lnTo>
                  <a:pt x="1383" y="258"/>
                </a:lnTo>
                <a:lnTo>
                  <a:pt x="1381" y="258"/>
                </a:lnTo>
                <a:lnTo>
                  <a:pt x="1377" y="258"/>
                </a:lnTo>
                <a:lnTo>
                  <a:pt x="1370" y="260"/>
                </a:lnTo>
                <a:lnTo>
                  <a:pt x="1368" y="260"/>
                </a:lnTo>
                <a:lnTo>
                  <a:pt x="1362" y="262"/>
                </a:lnTo>
                <a:lnTo>
                  <a:pt x="1360" y="262"/>
                </a:lnTo>
                <a:lnTo>
                  <a:pt x="1364" y="264"/>
                </a:lnTo>
                <a:lnTo>
                  <a:pt x="1362" y="266"/>
                </a:lnTo>
                <a:lnTo>
                  <a:pt x="1358" y="266"/>
                </a:lnTo>
                <a:lnTo>
                  <a:pt x="1356" y="264"/>
                </a:lnTo>
                <a:lnTo>
                  <a:pt x="1354" y="264"/>
                </a:lnTo>
                <a:lnTo>
                  <a:pt x="1349" y="262"/>
                </a:lnTo>
                <a:lnTo>
                  <a:pt x="1343" y="260"/>
                </a:lnTo>
                <a:lnTo>
                  <a:pt x="1341" y="260"/>
                </a:lnTo>
                <a:lnTo>
                  <a:pt x="1339" y="262"/>
                </a:lnTo>
                <a:lnTo>
                  <a:pt x="1339" y="262"/>
                </a:lnTo>
                <a:lnTo>
                  <a:pt x="1339" y="262"/>
                </a:lnTo>
                <a:lnTo>
                  <a:pt x="1337" y="260"/>
                </a:lnTo>
                <a:lnTo>
                  <a:pt x="1331" y="262"/>
                </a:lnTo>
                <a:lnTo>
                  <a:pt x="1324" y="258"/>
                </a:lnTo>
                <a:lnTo>
                  <a:pt x="1324" y="258"/>
                </a:lnTo>
                <a:lnTo>
                  <a:pt x="1322" y="258"/>
                </a:lnTo>
                <a:lnTo>
                  <a:pt x="1322" y="258"/>
                </a:lnTo>
                <a:lnTo>
                  <a:pt x="1320" y="260"/>
                </a:lnTo>
                <a:lnTo>
                  <a:pt x="1320" y="260"/>
                </a:lnTo>
                <a:lnTo>
                  <a:pt x="1320" y="262"/>
                </a:lnTo>
                <a:lnTo>
                  <a:pt x="1322" y="262"/>
                </a:lnTo>
                <a:lnTo>
                  <a:pt x="1320" y="264"/>
                </a:lnTo>
                <a:lnTo>
                  <a:pt x="1320" y="264"/>
                </a:lnTo>
                <a:lnTo>
                  <a:pt x="1320" y="264"/>
                </a:lnTo>
                <a:lnTo>
                  <a:pt x="1314" y="260"/>
                </a:lnTo>
                <a:lnTo>
                  <a:pt x="1314" y="260"/>
                </a:lnTo>
                <a:lnTo>
                  <a:pt x="1310" y="260"/>
                </a:lnTo>
                <a:lnTo>
                  <a:pt x="1310" y="260"/>
                </a:lnTo>
                <a:lnTo>
                  <a:pt x="1314" y="258"/>
                </a:lnTo>
                <a:lnTo>
                  <a:pt x="1314" y="258"/>
                </a:lnTo>
                <a:lnTo>
                  <a:pt x="1316" y="256"/>
                </a:lnTo>
                <a:lnTo>
                  <a:pt x="1316" y="256"/>
                </a:lnTo>
                <a:lnTo>
                  <a:pt x="1314" y="254"/>
                </a:lnTo>
                <a:lnTo>
                  <a:pt x="1312" y="252"/>
                </a:lnTo>
                <a:lnTo>
                  <a:pt x="1310" y="252"/>
                </a:lnTo>
                <a:lnTo>
                  <a:pt x="1307" y="252"/>
                </a:lnTo>
                <a:lnTo>
                  <a:pt x="1307" y="250"/>
                </a:lnTo>
                <a:lnTo>
                  <a:pt x="1305" y="250"/>
                </a:lnTo>
                <a:lnTo>
                  <a:pt x="1303" y="250"/>
                </a:lnTo>
                <a:lnTo>
                  <a:pt x="1301" y="248"/>
                </a:lnTo>
                <a:lnTo>
                  <a:pt x="1301" y="248"/>
                </a:lnTo>
                <a:lnTo>
                  <a:pt x="1293" y="245"/>
                </a:lnTo>
                <a:lnTo>
                  <a:pt x="1293" y="245"/>
                </a:lnTo>
                <a:lnTo>
                  <a:pt x="1289" y="243"/>
                </a:lnTo>
                <a:lnTo>
                  <a:pt x="1284" y="243"/>
                </a:lnTo>
                <a:lnTo>
                  <a:pt x="1284" y="241"/>
                </a:lnTo>
                <a:lnTo>
                  <a:pt x="1287" y="241"/>
                </a:lnTo>
                <a:lnTo>
                  <a:pt x="1293" y="243"/>
                </a:lnTo>
                <a:lnTo>
                  <a:pt x="1299" y="243"/>
                </a:lnTo>
                <a:lnTo>
                  <a:pt x="1312" y="243"/>
                </a:lnTo>
                <a:lnTo>
                  <a:pt x="1314" y="241"/>
                </a:lnTo>
                <a:lnTo>
                  <a:pt x="1316" y="241"/>
                </a:lnTo>
                <a:lnTo>
                  <a:pt x="1316" y="241"/>
                </a:lnTo>
                <a:lnTo>
                  <a:pt x="1314" y="239"/>
                </a:lnTo>
                <a:lnTo>
                  <a:pt x="1291" y="235"/>
                </a:lnTo>
                <a:lnTo>
                  <a:pt x="1284" y="235"/>
                </a:lnTo>
                <a:lnTo>
                  <a:pt x="1282" y="235"/>
                </a:lnTo>
                <a:lnTo>
                  <a:pt x="1282" y="233"/>
                </a:lnTo>
                <a:lnTo>
                  <a:pt x="1284" y="233"/>
                </a:lnTo>
                <a:lnTo>
                  <a:pt x="1284" y="233"/>
                </a:lnTo>
                <a:lnTo>
                  <a:pt x="1287" y="233"/>
                </a:lnTo>
                <a:lnTo>
                  <a:pt x="1291" y="233"/>
                </a:lnTo>
                <a:lnTo>
                  <a:pt x="1295" y="235"/>
                </a:lnTo>
                <a:lnTo>
                  <a:pt x="1297" y="233"/>
                </a:lnTo>
                <a:lnTo>
                  <a:pt x="1295" y="233"/>
                </a:lnTo>
                <a:lnTo>
                  <a:pt x="1295" y="233"/>
                </a:lnTo>
                <a:lnTo>
                  <a:pt x="1293" y="231"/>
                </a:lnTo>
                <a:lnTo>
                  <a:pt x="1289" y="229"/>
                </a:lnTo>
                <a:lnTo>
                  <a:pt x="1284" y="229"/>
                </a:lnTo>
                <a:lnTo>
                  <a:pt x="1282" y="229"/>
                </a:lnTo>
                <a:lnTo>
                  <a:pt x="1278" y="229"/>
                </a:lnTo>
                <a:lnTo>
                  <a:pt x="1270" y="231"/>
                </a:lnTo>
                <a:lnTo>
                  <a:pt x="1263" y="231"/>
                </a:lnTo>
                <a:lnTo>
                  <a:pt x="1261" y="231"/>
                </a:lnTo>
                <a:lnTo>
                  <a:pt x="1255" y="235"/>
                </a:lnTo>
                <a:lnTo>
                  <a:pt x="1253" y="235"/>
                </a:lnTo>
                <a:lnTo>
                  <a:pt x="1253" y="233"/>
                </a:lnTo>
                <a:lnTo>
                  <a:pt x="1255" y="233"/>
                </a:lnTo>
                <a:lnTo>
                  <a:pt x="1255" y="231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7"/>
                </a:lnTo>
                <a:lnTo>
                  <a:pt x="1257" y="227"/>
                </a:lnTo>
                <a:lnTo>
                  <a:pt x="1257" y="224"/>
                </a:lnTo>
                <a:lnTo>
                  <a:pt x="1257" y="224"/>
                </a:lnTo>
                <a:lnTo>
                  <a:pt x="1255" y="224"/>
                </a:lnTo>
                <a:lnTo>
                  <a:pt x="1251" y="222"/>
                </a:lnTo>
                <a:lnTo>
                  <a:pt x="1249" y="220"/>
                </a:lnTo>
                <a:lnTo>
                  <a:pt x="1247" y="220"/>
                </a:lnTo>
                <a:lnTo>
                  <a:pt x="1245" y="220"/>
                </a:lnTo>
                <a:lnTo>
                  <a:pt x="1243" y="220"/>
                </a:lnTo>
                <a:lnTo>
                  <a:pt x="1236" y="220"/>
                </a:lnTo>
                <a:lnTo>
                  <a:pt x="1230" y="218"/>
                </a:lnTo>
                <a:lnTo>
                  <a:pt x="1222" y="216"/>
                </a:lnTo>
                <a:lnTo>
                  <a:pt x="1219" y="216"/>
                </a:lnTo>
                <a:lnTo>
                  <a:pt x="1215" y="216"/>
                </a:lnTo>
                <a:lnTo>
                  <a:pt x="1211" y="218"/>
                </a:lnTo>
                <a:lnTo>
                  <a:pt x="1209" y="218"/>
                </a:lnTo>
                <a:lnTo>
                  <a:pt x="1207" y="218"/>
                </a:lnTo>
                <a:lnTo>
                  <a:pt x="1207" y="220"/>
                </a:lnTo>
                <a:lnTo>
                  <a:pt x="1205" y="220"/>
                </a:lnTo>
                <a:lnTo>
                  <a:pt x="1205" y="220"/>
                </a:lnTo>
                <a:lnTo>
                  <a:pt x="1205" y="222"/>
                </a:lnTo>
                <a:lnTo>
                  <a:pt x="1207" y="222"/>
                </a:lnTo>
                <a:lnTo>
                  <a:pt x="1211" y="224"/>
                </a:lnTo>
                <a:lnTo>
                  <a:pt x="1211" y="224"/>
                </a:lnTo>
                <a:lnTo>
                  <a:pt x="1211" y="224"/>
                </a:lnTo>
                <a:lnTo>
                  <a:pt x="1209" y="227"/>
                </a:lnTo>
                <a:lnTo>
                  <a:pt x="1207" y="224"/>
                </a:lnTo>
                <a:lnTo>
                  <a:pt x="1205" y="224"/>
                </a:lnTo>
                <a:lnTo>
                  <a:pt x="1205" y="224"/>
                </a:lnTo>
                <a:lnTo>
                  <a:pt x="1205" y="227"/>
                </a:lnTo>
                <a:lnTo>
                  <a:pt x="1205" y="227"/>
                </a:lnTo>
                <a:lnTo>
                  <a:pt x="1205" y="227"/>
                </a:lnTo>
                <a:lnTo>
                  <a:pt x="1207" y="227"/>
                </a:lnTo>
                <a:lnTo>
                  <a:pt x="1217" y="231"/>
                </a:lnTo>
                <a:lnTo>
                  <a:pt x="1219" y="231"/>
                </a:lnTo>
                <a:lnTo>
                  <a:pt x="1222" y="231"/>
                </a:lnTo>
                <a:lnTo>
                  <a:pt x="1222" y="231"/>
                </a:lnTo>
                <a:lnTo>
                  <a:pt x="1219" y="233"/>
                </a:lnTo>
                <a:lnTo>
                  <a:pt x="1217" y="233"/>
                </a:lnTo>
                <a:lnTo>
                  <a:pt x="1217" y="233"/>
                </a:lnTo>
                <a:lnTo>
                  <a:pt x="1217" y="235"/>
                </a:lnTo>
                <a:lnTo>
                  <a:pt x="1219" y="235"/>
                </a:lnTo>
                <a:lnTo>
                  <a:pt x="1226" y="237"/>
                </a:lnTo>
                <a:lnTo>
                  <a:pt x="1228" y="241"/>
                </a:lnTo>
                <a:lnTo>
                  <a:pt x="1232" y="241"/>
                </a:lnTo>
                <a:lnTo>
                  <a:pt x="1236" y="239"/>
                </a:lnTo>
                <a:lnTo>
                  <a:pt x="1238" y="239"/>
                </a:lnTo>
                <a:lnTo>
                  <a:pt x="1240" y="239"/>
                </a:lnTo>
                <a:lnTo>
                  <a:pt x="1249" y="241"/>
                </a:lnTo>
                <a:lnTo>
                  <a:pt x="1251" y="239"/>
                </a:lnTo>
                <a:lnTo>
                  <a:pt x="1251" y="239"/>
                </a:lnTo>
                <a:lnTo>
                  <a:pt x="1253" y="239"/>
                </a:lnTo>
                <a:lnTo>
                  <a:pt x="1255" y="237"/>
                </a:lnTo>
                <a:lnTo>
                  <a:pt x="1257" y="237"/>
                </a:lnTo>
                <a:lnTo>
                  <a:pt x="1259" y="237"/>
                </a:lnTo>
                <a:lnTo>
                  <a:pt x="1261" y="241"/>
                </a:lnTo>
                <a:lnTo>
                  <a:pt x="1266" y="245"/>
                </a:lnTo>
                <a:lnTo>
                  <a:pt x="1268" y="250"/>
                </a:lnTo>
                <a:lnTo>
                  <a:pt x="1270" y="252"/>
                </a:lnTo>
                <a:lnTo>
                  <a:pt x="1272" y="252"/>
                </a:lnTo>
                <a:lnTo>
                  <a:pt x="1272" y="254"/>
                </a:lnTo>
                <a:lnTo>
                  <a:pt x="1274" y="256"/>
                </a:lnTo>
                <a:lnTo>
                  <a:pt x="1274" y="258"/>
                </a:lnTo>
                <a:lnTo>
                  <a:pt x="1274" y="258"/>
                </a:lnTo>
                <a:lnTo>
                  <a:pt x="1274" y="260"/>
                </a:lnTo>
                <a:lnTo>
                  <a:pt x="1270" y="264"/>
                </a:lnTo>
                <a:lnTo>
                  <a:pt x="1270" y="266"/>
                </a:lnTo>
                <a:lnTo>
                  <a:pt x="1268" y="266"/>
                </a:lnTo>
                <a:lnTo>
                  <a:pt x="1268" y="266"/>
                </a:lnTo>
                <a:lnTo>
                  <a:pt x="1270" y="269"/>
                </a:lnTo>
                <a:lnTo>
                  <a:pt x="1270" y="271"/>
                </a:lnTo>
                <a:lnTo>
                  <a:pt x="1270" y="271"/>
                </a:lnTo>
                <a:lnTo>
                  <a:pt x="1272" y="273"/>
                </a:lnTo>
                <a:lnTo>
                  <a:pt x="1274" y="273"/>
                </a:lnTo>
                <a:lnTo>
                  <a:pt x="1274" y="275"/>
                </a:lnTo>
                <a:lnTo>
                  <a:pt x="1272" y="275"/>
                </a:lnTo>
                <a:lnTo>
                  <a:pt x="1272" y="275"/>
                </a:lnTo>
                <a:lnTo>
                  <a:pt x="1274" y="279"/>
                </a:lnTo>
                <a:lnTo>
                  <a:pt x="1276" y="283"/>
                </a:lnTo>
                <a:lnTo>
                  <a:pt x="1276" y="285"/>
                </a:lnTo>
                <a:lnTo>
                  <a:pt x="1280" y="285"/>
                </a:lnTo>
                <a:lnTo>
                  <a:pt x="1282" y="287"/>
                </a:lnTo>
                <a:lnTo>
                  <a:pt x="1282" y="287"/>
                </a:lnTo>
                <a:lnTo>
                  <a:pt x="1284" y="287"/>
                </a:lnTo>
                <a:lnTo>
                  <a:pt x="1287" y="287"/>
                </a:lnTo>
                <a:lnTo>
                  <a:pt x="1287" y="287"/>
                </a:lnTo>
                <a:lnTo>
                  <a:pt x="1287" y="285"/>
                </a:lnTo>
                <a:lnTo>
                  <a:pt x="1287" y="285"/>
                </a:lnTo>
                <a:lnTo>
                  <a:pt x="1291" y="283"/>
                </a:lnTo>
                <a:lnTo>
                  <a:pt x="1291" y="283"/>
                </a:lnTo>
                <a:lnTo>
                  <a:pt x="1291" y="285"/>
                </a:lnTo>
                <a:lnTo>
                  <a:pt x="1291" y="285"/>
                </a:lnTo>
                <a:lnTo>
                  <a:pt x="1293" y="285"/>
                </a:lnTo>
                <a:lnTo>
                  <a:pt x="1295" y="287"/>
                </a:lnTo>
                <a:lnTo>
                  <a:pt x="1299" y="287"/>
                </a:lnTo>
                <a:lnTo>
                  <a:pt x="1303" y="289"/>
                </a:lnTo>
                <a:lnTo>
                  <a:pt x="1305" y="289"/>
                </a:lnTo>
                <a:close/>
                <a:moveTo>
                  <a:pt x="1307" y="208"/>
                </a:moveTo>
                <a:lnTo>
                  <a:pt x="1307" y="206"/>
                </a:lnTo>
                <a:lnTo>
                  <a:pt x="1305" y="204"/>
                </a:lnTo>
                <a:lnTo>
                  <a:pt x="1301" y="199"/>
                </a:lnTo>
                <a:lnTo>
                  <a:pt x="1297" y="199"/>
                </a:lnTo>
                <a:lnTo>
                  <a:pt x="1295" y="199"/>
                </a:lnTo>
                <a:lnTo>
                  <a:pt x="1291" y="199"/>
                </a:lnTo>
                <a:lnTo>
                  <a:pt x="1289" y="199"/>
                </a:lnTo>
                <a:lnTo>
                  <a:pt x="1289" y="199"/>
                </a:lnTo>
                <a:lnTo>
                  <a:pt x="1287" y="199"/>
                </a:lnTo>
                <a:lnTo>
                  <a:pt x="1287" y="201"/>
                </a:lnTo>
                <a:lnTo>
                  <a:pt x="1287" y="204"/>
                </a:lnTo>
                <a:lnTo>
                  <a:pt x="1287" y="206"/>
                </a:lnTo>
                <a:lnTo>
                  <a:pt x="1287" y="206"/>
                </a:lnTo>
                <a:lnTo>
                  <a:pt x="1289" y="208"/>
                </a:lnTo>
                <a:lnTo>
                  <a:pt x="1301" y="212"/>
                </a:lnTo>
                <a:lnTo>
                  <a:pt x="1303" y="212"/>
                </a:lnTo>
                <a:lnTo>
                  <a:pt x="1305" y="210"/>
                </a:lnTo>
                <a:lnTo>
                  <a:pt x="1307" y="210"/>
                </a:lnTo>
                <a:lnTo>
                  <a:pt x="1307" y="210"/>
                </a:lnTo>
                <a:lnTo>
                  <a:pt x="1307" y="208"/>
                </a:lnTo>
                <a:lnTo>
                  <a:pt x="1307" y="208"/>
                </a:lnTo>
                <a:close/>
                <a:moveTo>
                  <a:pt x="1307" y="227"/>
                </a:moveTo>
                <a:lnTo>
                  <a:pt x="1307" y="227"/>
                </a:lnTo>
                <a:lnTo>
                  <a:pt x="1307" y="227"/>
                </a:lnTo>
                <a:lnTo>
                  <a:pt x="1307" y="224"/>
                </a:lnTo>
                <a:lnTo>
                  <a:pt x="1307" y="224"/>
                </a:lnTo>
                <a:lnTo>
                  <a:pt x="1305" y="222"/>
                </a:lnTo>
                <a:lnTo>
                  <a:pt x="1301" y="222"/>
                </a:lnTo>
                <a:lnTo>
                  <a:pt x="1297" y="224"/>
                </a:lnTo>
                <a:lnTo>
                  <a:pt x="1297" y="224"/>
                </a:lnTo>
                <a:lnTo>
                  <a:pt x="1295" y="227"/>
                </a:lnTo>
                <a:lnTo>
                  <a:pt x="1295" y="227"/>
                </a:lnTo>
                <a:lnTo>
                  <a:pt x="1297" y="229"/>
                </a:lnTo>
                <a:lnTo>
                  <a:pt x="1299" y="231"/>
                </a:lnTo>
                <a:lnTo>
                  <a:pt x="1301" y="233"/>
                </a:lnTo>
                <a:lnTo>
                  <a:pt x="1303" y="233"/>
                </a:lnTo>
                <a:lnTo>
                  <a:pt x="1303" y="233"/>
                </a:lnTo>
                <a:lnTo>
                  <a:pt x="1305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1"/>
                </a:lnTo>
                <a:lnTo>
                  <a:pt x="1307" y="231"/>
                </a:lnTo>
                <a:lnTo>
                  <a:pt x="1307" y="229"/>
                </a:lnTo>
                <a:lnTo>
                  <a:pt x="1307" y="229"/>
                </a:lnTo>
                <a:lnTo>
                  <a:pt x="1307" y="227"/>
                </a:lnTo>
                <a:close/>
                <a:moveTo>
                  <a:pt x="832" y="243"/>
                </a:moveTo>
                <a:lnTo>
                  <a:pt x="832" y="243"/>
                </a:lnTo>
                <a:lnTo>
                  <a:pt x="832" y="243"/>
                </a:lnTo>
                <a:lnTo>
                  <a:pt x="832" y="243"/>
                </a:lnTo>
                <a:lnTo>
                  <a:pt x="832" y="245"/>
                </a:lnTo>
                <a:lnTo>
                  <a:pt x="832" y="245"/>
                </a:lnTo>
                <a:lnTo>
                  <a:pt x="832" y="245"/>
                </a:lnTo>
                <a:lnTo>
                  <a:pt x="832" y="248"/>
                </a:lnTo>
                <a:lnTo>
                  <a:pt x="832" y="248"/>
                </a:lnTo>
                <a:lnTo>
                  <a:pt x="832" y="248"/>
                </a:lnTo>
                <a:lnTo>
                  <a:pt x="832" y="250"/>
                </a:lnTo>
                <a:lnTo>
                  <a:pt x="832" y="250"/>
                </a:lnTo>
                <a:lnTo>
                  <a:pt x="834" y="250"/>
                </a:lnTo>
                <a:lnTo>
                  <a:pt x="836" y="250"/>
                </a:lnTo>
                <a:lnTo>
                  <a:pt x="840" y="248"/>
                </a:lnTo>
                <a:lnTo>
                  <a:pt x="842" y="248"/>
                </a:lnTo>
                <a:lnTo>
                  <a:pt x="844" y="248"/>
                </a:lnTo>
                <a:lnTo>
                  <a:pt x="849" y="250"/>
                </a:lnTo>
                <a:lnTo>
                  <a:pt x="851" y="250"/>
                </a:lnTo>
                <a:lnTo>
                  <a:pt x="851" y="250"/>
                </a:lnTo>
                <a:lnTo>
                  <a:pt x="855" y="248"/>
                </a:lnTo>
                <a:lnTo>
                  <a:pt x="857" y="243"/>
                </a:lnTo>
                <a:lnTo>
                  <a:pt x="857" y="243"/>
                </a:lnTo>
                <a:lnTo>
                  <a:pt x="857" y="243"/>
                </a:lnTo>
                <a:lnTo>
                  <a:pt x="859" y="243"/>
                </a:lnTo>
                <a:lnTo>
                  <a:pt x="859" y="243"/>
                </a:lnTo>
                <a:lnTo>
                  <a:pt x="859" y="248"/>
                </a:lnTo>
                <a:lnTo>
                  <a:pt x="861" y="248"/>
                </a:lnTo>
                <a:lnTo>
                  <a:pt x="861" y="250"/>
                </a:lnTo>
                <a:lnTo>
                  <a:pt x="863" y="252"/>
                </a:lnTo>
                <a:lnTo>
                  <a:pt x="863" y="254"/>
                </a:lnTo>
                <a:lnTo>
                  <a:pt x="863" y="254"/>
                </a:lnTo>
                <a:lnTo>
                  <a:pt x="867" y="252"/>
                </a:lnTo>
                <a:lnTo>
                  <a:pt x="870" y="252"/>
                </a:lnTo>
                <a:lnTo>
                  <a:pt x="874" y="250"/>
                </a:lnTo>
                <a:lnTo>
                  <a:pt x="874" y="250"/>
                </a:lnTo>
                <a:lnTo>
                  <a:pt x="876" y="250"/>
                </a:lnTo>
                <a:lnTo>
                  <a:pt x="876" y="250"/>
                </a:lnTo>
                <a:lnTo>
                  <a:pt x="876" y="248"/>
                </a:lnTo>
                <a:lnTo>
                  <a:pt x="876" y="248"/>
                </a:lnTo>
                <a:lnTo>
                  <a:pt x="876" y="248"/>
                </a:lnTo>
                <a:lnTo>
                  <a:pt x="874" y="245"/>
                </a:lnTo>
                <a:lnTo>
                  <a:pt x="874" y="245"/>
                </a:lnTo>
                <a:lnTo>
                  <a:pt x="874" y="243"/>
                </a:lnTo>
                <a:lnTo>
                  <a:pt x="874" y="243"/>
                </a:lnTo>
                <a:lnTo>
                  <a:pt x="874" y="241"/>
                </a:lnTo>
                <a:lnTo>
                  <a:pt x="874" y="239"/>
                </a:lnTo>
                <a:lnTo>
                  <a:pt x="876" y="239"/>
                </a:lnTo>
                <a:lnTo>
                  <a:pt x="876" y="239"/>
                </a:lnTo>
                <a:lnTo>
                  <a:pt x="876" y="239"/>
                </a:lnTo>
                <a:lnTo>
                  <a:pt x="878" y="239"/>
                </a:lnTo>
                <a:lnTo>
                  <a:pt x="878" y="241"/>
                </a:lnTo>
                <a:lnTo>
                  <a:pt x="880" y="243"/>
                </a:lnTo>
                <a:lnTo>
                  <a:pt x="882" y="245"/>
                </a:lnTo>
                <a:lnTo>
                  <a:pt x="882" y="245"/>
                </a:lnTo>
                <a:lnTo>
                  <a:pt x="884" y="243"/>
                </a:lnTo>
                <a:lnTo>
                  <a:pt x="884" y="243"/>
                </a:lnTo>
                <a:lnTo>
                  <a:pt x="886" y="241"/>
                </a:lnTo>
                <a:lnTo>
                  <a:pt x="886" y="239"/>
                </a:lnTo>
                <a:lnTo>
                  <a:pt x="888" y="239"/>
                </a:lnTo>
                <a:lnTo>
                  <a:pt x="888" y="237"/>
                </a:lnTo>
                <a:lnTo>
                  <a:pt x="888" y="235"/>
                </a:lnTo>
                <a:lnTo>
                  <a:pt x="886" y="235"/>
                </a:lnTo>
                <a:lnTo>
                  <a:pt x="886" y="233"/>
                </a:lnTo>
                <a:lnTo>
                  <a:pt x="886" y="233"/>
                </a:lnTo>
                <a:lnTo>
                  <a:pt x="888" y="233"/>
                </a:lnTo>
                <a:lnTo>
                  <a:pt x="891" y="233"/>
                </a:lnTo>
                <a:lnTo>
                  <a:pt x="891" y="233"/>
                </a:lnTo>
                <a:lnTo>
                  <a:pt x="893" y="231"/>
                </a:lnTo>
                <a:lnTo>
                  <a:pt x="893" y="229"/>
                </a:lnTo>
                <a:lnTo>
                  <a:pt x="893" y="227"/>
                </a:lnTo>
                <a:lnTo>
                  <a:pt x="895" y="227"/>
                </a:lnTo>
                <a:lnTo>
                  <a:pt x="895" y="227"/>
                </a:lnTo>
                <a:lnTo>
                  <a:pt x="897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7"/>
                </a:lnTo>
                <a:lnTo>
                  <a:pt x="899" y="229"/>
                </a:lnTo>
                <a:lnTo>
                  <a:pt x="899" y="231"/>
                </a:lnTo>
                <a:lnTo>
                  <a:pt x="899" y="233"/>
                </a:lnTo>
                <a:lnTo>
                  <a:pt x="899" y="235"/>
                </a:lnTo>
                <a:lnTo>
                  <a:pt x="899" y="237"/>
                </a:lnTo>
                <a:lnTo>
                  <a:pt x="901" y="237"/>
                </a:lnTo>
                <a:lnTo>
                  <a:pt x="903" y="239"/>
                </a:lnTo>
                <a:lnTo>
                  <a:pt x="905" y="239"/>
                </a:lnTo>
                <a:lnTo>
                  <a:pt x="907" y="239"/>
                </a:lnTo>
                <a:lnTo>
                  <a:pt x="909" y="239"/>
                </a:lnTo>
                <a:lnTo>
                  <a:pt x="911" y="239"/>
                </a:lnTo>
                <a:lnTo>
                  <a:pt x="911" y="239"/>
                </a:lnTo>
                <a:lnTo>
                  <a:pt x="911" y="237"/>
                </a:lnTo>
                <a:lnTo>
                  <a:pt x="911" y="237"/>
                </a:lnTo>
                <a:lnTo>
                  <a:pt x="914" y="235"/>
                </a:lnTo>
                <a:lnTo>
                  <a:pt x="911" y="233"/>
                </a:lnTo>
                <a:lnTo>
                  <a:pt x="914" y="233"/>
                </a:lnTo>
                <a:lnTo>
                  <a:pt x="920" y="231"/>
                </a:lnTo>
                <a:lnTo>
                  <a:pt x="924" y="231"/>
                </a:lnTo>
                <a:lnTo>
                  <a:pt x="926" y="229"/>
                </a:lnTo>
                <a:lnTo>
                  <a:pt x="928" y="229"/>
                </a:lnTo>
                <a:lnTo>
                  <a:pt x="928" y="227"/>
                </a:lnTo>
                <a:lnTo>
                  <a:pt x="928" y="227"/>
                </a:lnTo>
                <a:lnTo>
                  <a:pt x="926" y="224"/>
                </a:lnTo>
                <a:lnTo>
                  <a:pt x="924" y="222"/>
                </a:lnTo>
                <a:lnTo>
                  <a:pt x="924" y="222"/>
                </a:lnTo>
                <a:lnTo>
                  <a:pt x="924" y="220"/>
                </a:lnTo>
                <a:lnTo>
                  <a:pt x="926" y="220"/>
                </a:lnTo>
                <a:lnTo>
                  <a:pt x="928" y="220"/>
                </a:lnTo>
                <a:lnTo>
                  <a:pt x="930" y="220"/>
                </a:lnTo>
                <a:lnTo>
                  <a:pt x="928" y="220"/>
                </a:lnTo>
                <a:lnTo>
                  <a:pt x="926" y="218"/>
                </a:lnTo>
                <a:lnTo>
                  <a:pt x="924" y="216"/>
                </a:lnTo>
                <a:lnTo>
                  <a:pt x="922" y="214"/>
                </a:lnTo>
                <a:lnTo>
                  <a:pt x="924" y="214"/>
                </a:lnTo>
                <a:lnTo>
                  <a:pt x="932" y="210"/>
                </a:lnTo>
                <a:lnTo>
                  <a:pt x="935" y="210"/>
                </a:lnTo>
                <a:lnTo>
                  <a:pt x="935" y="210"/>
                </a:lnTo>
                <a:lnTo>
                  <a:pt x="935" y="208"/>
                </a:lnTo>
                <a:lnTo>
                  <a:pt x="935" y="208"/>
                </a:lnTo>
                <a:lnTo>
                  <a:pt x="926" y="204"/>
                </a:lnTo>
                <a:lnTo>
                  <a:pt x="924" y="204"/>
                </a:lnTo>
                <a:lnTo>
                  <a:pt x="922" y="201"/>
                </a:lnTo>
                <a:lnTo>
                  <a:pt x="920" y="201"/>
                </a:lnTo>
                <a:lnTo>
                  <a:pt x="916" y="201"/>
                </a:lnTo>
                <a:lnTo>
                  <a:pt x="914" y="204"/>
                </a:lnTo>
                <a:lnTo>
                  <a:pt x="911" y="204"/>
                </a:lnTo>
                <a:lnTo>
                  <a:pt x="911" y="206"/>
                </a:lnTo>
                <a:lnTo>
                  <a:pt x="911" y="206"/>
                </a:lnTo>
                <a:lnTo>
                  <a:pt x="916" y="206"/>
                </a:lnTo>
                <a:lnTo>
                  <a:pt x="918" y="208"/>
                </a:lnTo>
                <a:lnTo>
                  <a:pt x="916" y="208"/>
                </a:lnTo>
                <a:lnTo>
                  <a:pt x="916" y="208"/>
                </a:lnTo>
                <a:lnTo>
                  <a:pt x="911" y="208"/>
                </a:lnTo>
                <a:lnTo>
                  <a:pt x="911" y="208"/>
                </a:lnTo>
                <a:lnTo>
                  <a:pt x="909" y="208"/>
                </a:lnTo>
                <a:lnTo>
                  <a:pt x="909" y="210"/>
                </a:lnTo>
                <a:lnTo>
                  <a:pt x="907" y="210"/>
                </a:lnTo>
                <a:lnTo>
                  <a:pt x="899" y="208"/>
                </a:lnTo>
                <a:lnTo>
                  <a:pt x="886" y="208"/>
                </a:lnTo>
                <a:lnTo>
                  <a:pt x="882" y="210"/>
                </a:lnTo>
                <a:lnTo>
                  <a:pt x="880" y="212"/>
                </a:lnTo>
                <a:lnTo>
                  <a:pt x="876" y="214"/>
                </a:lnTo>
                <a:lnTo>
                  <a:pt x="872" y="216"/>
                </a:lnTo>
                <a:lnTo>
                  <a:pt x="865" y="220"/>
                </a:lnTo>
                <a:lnTo>
                  <a:pt x="865" y="220"/>
                </a:lnTo>
                <a:lnTo>
                  <a:pt x="863" y="222"/>
                </a:lnTo>
                <a:lnTo>
                  <a:pt x="863" y="224"/>
                </a:lnTo>
                <a:lnTo>
                  <a:pt x="861" y="224"/>
                </a:lnTo>
                <a:lnTo>
                  <a:pt x="855" y="229"/>
                </a:lnTo>
                <a:lnTo>
                  <a:pt x="853" y="229"/>
                </a:lnTo>
                <a:lnTo>
                  <a:pt x="853" y="231"/>
                </a:lnTo>
                <a:lnTo>
                  <a:pt x="847" y="235"/>
                </a:lnTo>
                <a:lnTo>
                  <a:pt x="847" y="235"/>
                </a:lnTo>
                <a:lnTo>
                  <a:pt x="834" y="237"/>
                </a:lnTo>
                <a:lnTo>
                  <a:pt x="834" y="237"/>
                </a:lnTo>
                <a:lnTo>
                  <a:pt x="832" y="237"/>
                </a:lnTo>
                <a:lnTo>
                  <a:pt x="830" y="241"/>
                </a:lnTo>
                <a:lnTo>
                  <a:pt x="828" y="243"/>
                </a:lnTo>
                <a:lnTo>
                  <a:pt x="828" y="243"/>
                </a:lnTo>
                <a:lnTo>
                  <a:pt x="830" y="243"/>
                </a:lnTo>
                <a:lnTo>
                  <a:pt x="832" y="243"/>
                </a:lnTo>
                <a:close/>
                <a:moveTo>
                  <a:pt x="947" y="195"/>
                </a:moveTo>
                <a:lnTo>
                  <a:pt x="951" y="197"/>
                </a:lnTo>
                <a:lnTo>
                  <a:pt x="955" y="197"/>
                </a:lnTo>
                <a:lnTo>
                  <a:pt x="958" y="195"/>
                </a:lnTo>
                <a:lnTo>
                  <a:pt x="960" y="195"/>
                </a:lnTo>
                <a:lnTo>
                  <a:pt x="962" y="193"/>
                </a:lnTo>
                <a:lnTo>
                  <a:pt x="962" y="193"/>
                </a:lnTo>
                <a:lnTo>
                  <a:pt x="960" y="191"/>
                </a:lnTo>
                <a:lnTo>
                  <a:pt x="960" y="191"/>
                </a:lnTo>
                <a:lnTo>
                  <a:pt x="960" y="191"/>
                </a:lnTo>
                <a:lnTo>
                  <a:pt x="958" y="191"/>
                </a:lnTo>
                <a:lnTo>
                  <a:pt x="955" y="189"/>
                </a:lnTo>
                <a:lnTo>
                  <a:pt x="953" y="189"/>
                </a:lnTo>
                <a:lnTo>
                  <a:pt x="951" y="187"/>
                </a:lnTo>
                <a:lnTo>
                  <a:pt x="951" y="187"/>
                </a:lnTo>
                <a:lnTo>
                  <a:pt x="951" y="187"/>
                </a:lnTo>
                <a:lnTo>
                  <a:pt x="951" y="185"/>
                </a:lnTo>
                <a:lnTo>
                  <a:pt x="947" y="187"/>
                </a:lnTo>
                <a:lnTo>
                  <a:pt x="945" y="187"/>
                </a:lnTo>
                <a:lnTo>
                  <a:pt x="945" y="189"/>
                </a:lnTo>
                <a:lnTo>
                  <a:pt x="943" y="189"/>
                </a:lnTo>
                <a:lnTo>
                  <a:pt x="941" y="189"/>
                </a:lnTo>
                <a:lnTo>
                  <a:pt x="943" y="191"/>
                </a:lnTo>
                <a:lnTo>
                  <a:pt x="947" y="195"/>
                </a:lnTo>
                <a:close/>
                <a:moveTo>
                  <a:pt x="958" y="222"/>
                </a:moveTo>
                <a:lnTo>
                  <a:pt x="949" y="222"/>
                </a:lnTo>
                <a:lnTo>
                  <a:pt x="947" y="222"/>
                </a:lnTo>
                <a:lnTo>
                  <a:pt x="945" y="224"/>
                </a:lnTo>
                <a:lnTo>
                  <a:pt x="945" y="224"/>
                </a:lnTo>
                <a:lnTo>
                  <a:pt x="945" y="227"/>
                </a:lnTo>
                <a:lnTo>
                  <a:pt x="960" y="227"/>
                </a:lnTo>
                <a:lnTo>
                  <a:pt x="962" y="227"/>
                </a:lnTo>
                <a:lnTo>
                  <a:pt x="964" y="224"/>
                </a:lnTo>
                <a:lnTo>
                  <a:pt x="964" y="224"/>
                </a:lnTo>
                <a:lnTo>
                  <a:pt x="962" y="222"/>
                </a:lnTo>
                <a:lnTo>
                  <a:pt x="960" y="222"/>
                </a:lnTo>
                <a:lnTo>
                  <a:pt x="958" y="222"/>
                </a:lnTo>
                <a:close/>
                <a:moveTo>
                  <a:pt x="851" y="254"/>
                </a:moveTo>
                <a:lnTo>
                  <a:pt x="851" y="256"/>
                </a:lnTo>
                <a:lnTo>
                  <a:pt x="853" y="256"/>
                </a:lnTo>
                <a:lnTo>
                  <a:pt x="853" y="256"/>
                </a:lnTo>
                <a:lnTo>
                  <a:pt x="855" y="256"/>
                </a:lnTo>
                <a:lnTo>
                  <a:pt x="855" y="254"/>
                </a:lnTo>
                <a:lnTo>
                  <a:pt x="855" y="254"/>
                </a:lnTo>
                <a:lnTo>
                  <a:pt x="857" y="252"/>
                </a:lnTo>
                <a:lnTo>
                  <a:pt x="857" y="252"/>
                </a:lnTo>
                <a:lnTo>
                  <a:pt x="857" y="250"/>
                </a:lnTo>
                <a:lnTo>
                  <a:pt x="857" y="250"/>
                </a:lnTo>
                <a:lnTo>
                  <a:pt x="855" y="250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1" y="254"/>
                </a:lnTo>
                <a:close/>
                <a:moveTo>
                  <a:pt x="905" y="245"/>
                </a:moveTo>
                <a:lnTo>
                  <a:pt x="903" y="245"/>
                </a:lnTo>
                <a:lnTo>
                  <a:pt x="901" y="245"/>
                </a:lnTo>
                <a:lnTo>
                  <a:pt x="899" y="245"/>
                </a:lnTo>
                <a:lnTo>
                  <a:pt x="897" y="248"/>
                </a:lnTo>
                <a:lnTo>
                  <a:pt x="893" y="250"/>
                </a:lnTo>
                <a:lnTo>
                  <a:pt x="888" y="252"/>
                </a:lnTo>
                <a:lnTo>
                  <a:pt x="884" y="256"/>
                </a:lnTo>
                <a:lnTo>
                  <a:pt x="880" y="258"/>
                </a:lnTo>
                <a:lnTo>
                  <a:pt x="880" y="258"/>
                </a:lnTo>
                <a:lnTo>
                  <a:pt x="878" y="260"/>
                </a:lnTo>
                <a:lnTo>
                  <a:pt x="878" y="260"/>
                </a:lnTo>
                <a:lnTo>
                  <a:pt x="880" y="260"/>
                </a:lnTo>
                <a:lnTo>
                  <a:pt x="882" y="260"/>
                </a:lnTo>
                <a:lnTo>
                  <a:pt x="886" y="262"/>
                </a:lnTo>
                <a:lnTo>
                  <a:pt x="888" y="262"/>
                </a:lnTo>
                <a:lnTo>
                  <a:pt x="893" y="260"/>
                </a:lnTo>
                <a:lnTo>
                  <a:pt x="895" y="260"/>
                </a:lnTo>
                <a:lnTo>
                  <a:pt x="899" y="254"/>
                </a:lnTo>
                <a:lnTo>
                  <a:pt x="903" y="250"/>
                </a:lnTo>
                <a:lnTo>
                  <a:pt x="903" y="250"/>
                </a:lnTo>
                <a:lnTo>
                  <a:pt x="905" y="245"/>
                </a:lnTo>
                <a:lnTo>
                  <a:pt x="905" y="245"/>
                </a:lnTo>
                <a:close/>
                <a:moveTo>
                  <a:pt x="1219" y="289"/>
                </a:moveTo>
                <a:lnTo>
                  <a:pt x="1226" y="292"/>
                </a:lnTo>
                <a:lnTo>
                  <a:pt x="1226" y="292"/>
                </a:lnTo>
                <a:lnTo>
                  <a:pt x="1228" y="292"/>
                </a:lnTo>
                <a:lnTo>
                  <a:pt x="1228" y="292"/>
                </a:lnTo>
                <a:lnTo>
                  <a:pt x="1228" y="289"/>
                </a:lnTo>
                <a:lnTo>
                  <a:pt x="1226" y="289"/>
                </a:lnTo>
                <a:lnTo>
                  <a:pt x="1224" y="287"/>
                </a:lnTo>
                <a:lnTo>
                  <a:pt x="1222" y="287"/>
                </a:lnTo>
                <a:lnTo>
                  <a:pt x="1222" y="287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close/>
                <a:moveTo>
                  <a:pt x="958" y="241"/>
                </a:moveTo>
                <a:lnTo>
                  <a:pt x="955" y="239"/>
                </a:lnTo>
                <a:lnTo>
                  <a:pt x="955" y="239"/>
                </a:lnTo>
                <a:lnTo>
                  <a:pt x="955" y="237"/>
                </a:lnTo>
                <a:lnTo>
                  <a:pt x="955" y="237"/>
                </a:lnTo>
                <a:lnTo>
                  <a:pt x="953" y="235"/>
                </a:lnTo>
                <a:lnTo>
                  <a:pt x="953" y="235"/>
                </a:lnTo>
                <a:lnTo>
                  <a:pt x="951" y="235"/>
                </a:lnTo>
                <a:lnTo>
                  <a:pt x="949" y="233"/>
                </a:lnTo>
                <a:lnTo>
                  <a:pt x="945" y="233"/>
                </a:lnTo>
                <a:lnTo>
                  <a:pt x="941" y="233"/>
                </a:lnTo>
                <a:lnTo>
                  <a:pt x="932" y="235"/>
                </a:lnTo>
                <a:lnTo>
                  <a:pt x="930" y="237"/>
                </a:lnTo>
                <a:lnTo>
                  <a:pt x="930" y="239"/>
                </a:lnTo>
                <a:lnTo>
                  <a:pt x="930" y="239"/>
                </a:lnTo>
                <a:lnTo>
                  <a:pt x="930" y="241"/>
                </a:lnTo>
                <a:lnTo>
                  <a:pt x="930" y="241"/>
                </a:lnTo>
                <a:lnTo>
                  <a:pt x="932" y="241"/>
                </a:lnTo>
                <a:lnTo>
                  <a:pt x="941" y="241"/>
                </a:lnTo>
                <a:lnTo>
                  <a:pt x="943" y="243"/>
                </a:lnTo>
                <a:lnTo>
                  <a:pt x="945" y="243"/>
                </a:lnTo>
                <a:lnTo>
                  <a:pt x="943" y="243"/>
                </a:lnTo>
                <a:lnTo>
                  <a:pt x="930" y="243"/>
                </a:lnTo>
                <a:lnTo>
                  <a:pt x="926" y="241"/>
                </a:lnTo>
                <a:lnTo>
                  <a:pt x="924" y="243"/>
                </a:lnTo>
                <a:lnTo>
                  <a:pt x="920" y="243"/>
                </a:lnTo>
                <a:lnTo>
                  <a:pt x="918" y="245"/>
                </a:lnTo>
                <a:lnTo>
                  <a:pt x="918" y="245"/>
                </a:lnTo>
                <a:lnTo>
                  <a:pt x="920" y="248"/>
                </a:lnTo>
                <a:lnTo>
                  <a:pt x="918" y="248"/>
                </a:lnTo>
                <a:lnTo>
                  <a:pt x="918" y="250"/>
                </a:lnTo>
                <a:lnTo>
                  <a:pt x="918" y="250"/>
                </a:lnTo>
                <a:lnTo>
                  <a:pt x="920" y="252"/>
                </a:lnTo>
                <a:lnTo>
                  <a:pt x="922" y="252"/>
                </a:lnTo>
                <a:lnTo>
                  <a:pt x="932" y="252"/>
                </a:lnTo>
                <a:lnTo>
                  <a:pt x="941" y="252"/>
                </a:lnTo>
                <a:lnTo>
                  <a:pt x="939" y="252"/>
                </a:lnTo>
                <a:lnTo>
                  <a:pt x="935" y="254"/>
                </a:lnTo>
                <a:lnTo>
                  <a:pt x="930" y="254"/>
                </a:lnTo>
                <a:lnTo>
                  <a:pt x="922" y="254"/>
                </a:lnTo>
                <a:lnTo>
                  <a:pt x="916" y="256"/>
                </a:lnTo>
                <a:lnTo>
                  <a:pt x="914" y="256"/>
                </a:lnTo>
                <a:lnTo>
                  <a:pt x="911" y="256"/>
                </a:lnTo>
                <a:lnTo>
                  <a:pt x="909" y="258"/>
                </a:lnTo>
                <a:lnTo>
                  <a:pt x="911" y="260"/>
                </a:lnTo>
                <a:lnTo>
                  <a:pt x="911" y="260"/>
                </a:lnTo>
                <a:lnTo>
                  <a:pt x="922" y="260"/>
                </a:lnTo>
                <a:lnTo>
                  <a:pt x="926" y="260"/>
                </a:lnTo>
                <a:lnTo>
                  <a:pt x="941" y="256"/>
                </a:lnTo>
                <a:lnTo>
                  <a:pt x="941" y="258"/>
                </a:lnTo>
                <a:lnTo>
                  <a:pt x="939" y="258"/>
                </a:lnTo>
                <a:lnTo>
                  <a:pt x="939" y="258"/>
                </a:lnTo>
                <a:lnTo>
                  <a:pt x="937" y="260"/>
                </a:lnTo>
                <a:lnTo>
                  <a:pt x="926" y="262"/>
                </a:lnTo>
                <a:lnTo>
                  <a:pt x="924" y="264"/>
                </a:lnTo>
                <a:lnTo>
                  <a:pt x="914" y="264"/>
                </a:lnTo>
                <a:lnTo>
                  <a:pt x="911" y="264"/>
                </a:lnTo>
                <a:lnTo>
                  <a:pt x="909" y="264"/>
                </a:lnTo>
                <a:lnTo>
                  <a:pt x="907" y="264"/>
                </a:lnTo>
                <a:lnTo>
                  <a:pt x="907" y="264"/>
                </a:lnTo>
                <a:lnTo>
                  <a:pt x="905" y="266"/>
                </a:lnTo>
                <a:lnTo>
                  <a:pt x="905" y="269"/>
                </a:lnTo>
                <a:lnTo>
                  <a:pt x="903" y="269"/>
                </a:lnTo>
                <a:lnTo>
                  <a:pt x="903" y="269"/>
                </a:lnTo>
                <a:lnTo>
                  <a:pt x="905" y="271"/>
                </a:lnTo>
                <a:lnTo>
                  <a:pt x="905" y="271"/>
                </a:lnTo>
                <a:lnTo>
                  <a:pt x="914" y="273"/>
                </a:lnTo>
                <a:lnTo>
                  <a:pt x="916" y="273"/>
                </a:lnTo>
                <a:lnTo>
                  <a:pt x="920" y="273"/>
                </a:lnTo>
                <a:lnTo>
                  <a:pt x="926" y="277"/>
                </a:lnTo>
                <a:lnTo>
                  <a:pt x="930" y="279"/>
                </a:lnTo>
                <a:lnTo>
                  <a:pt x="932" y="279"/>
                </a:lnTo>
                <a:lnTo>
                  <a:pt x="932" y="277"/>
                </a:lnTo>
                <a:lnTo>
                  <a:pt x="932" y="275"/>
                </a:lnTo>
                <a:lnTo>
                  <a:pt x="935" y="275"/>
                </a:lnTo>
                <a:lnTo>
                  <a:pt x="935" y="275"/>
                </a:lnTo>
                <a:lnTo>
                  <a:pt x="937" y="275"/>
                </a:lnTo>
                <a:lnTo>
                  <a:pt x="937" y="275"/>
                </a:lnTo>
                <a:lnTo>
                  <a:pt x="937" y="275"/>
                </a:lnTo>
                <a:lnTo>
                  <a:pt x="939" y="277"/>
                </a:lnTo>
                <a:lnTo>
                  <a:pt x="941" y="277"/>
                </a:lnTo>
                <a:lnTo>
                  <a:pt x="941" y="277"/>
                </a:lnTo>
                <a:lnTo>
                  <a:pt x="941" y="277"/>
                </a:lnTo>
                <a:lnTo>
                  <a:pt x="943" y="277"/>
                </a:lnTo>
                <a:lnTo>
                  <a:pt x="949" y="275"/>
                </a:lnTo>
                <a:lnTo>
                  <a:pt x="951" y="273"/>
                </a:lnTo>
                <a:lnTo>
                  <a:pt x="951" y="273"/>
                </a:lnTo>
                <a:lnTo>
                  <a:pt x="949" y="271"/>
                </a:lnTo>
                <a:lnTo>
                  <a:pt x="949" y="269"/>
                </a:lnTo>
                <a:lnTo>
                  <a:pt x="949" y="269"/>
                </a:lnTo>
                <a:lnTo>
                  <a:pt x="949" y="269"/>
                </a:lnTo>
                <a:lnTo>
                  <a:pt x="951" y="271"/>
                </a:lnTo>
                <a:lnTo>
                  <a:pt x="953" y="271"/>
                </a:lnTo>
                <a:lnTo>
                  <a:pt x="953" y="269"/>
                </a:lnTo>
                <a:lnTo>
                  <a:pt x="955" y="266"/>
                </a:lnTo>
                <a:lnTo>
                  <a:pt x="955" y="264"/>
                </a:lnTo>
                <a:lnTo>
                  <a:pt x="955" y="264"/>
                </a:lnTo>
                <a:lnTo>
                  <a:pt x="955" y="264"/>
                </a:lnTo>
                <a:lnTo>
                  <a:pt x="958" y="266"/>
                </a:lnTo>
                <a:lnTo>
                  <a:pt x="958" y="266"/>
                </a:lnTo>
                <a:lnTo>
                  <a:pt x="962" y="266"/>
                </a:lnTo>
                <a:lnTo>
                  <a:pt x="964" y="264"/>
                </a:lnTo>
                <a:lnTo>
                  <a:pt x="964" y="266"/>
                </a:lnTo>
                <a:lnTo>
                  <a:pt x="960" y="269"/>
                </a:lnTo>
                <a:lnTo>
                  <a:pt x="960" y="269"/>
                </a:lnTo>
                <a:lnTo>
                  <a:pt x="958" y="271"/>
                </a:lnTo>
                <a:lnTo>
                  <a:pt x="958" y="271"/>
                </a:lnTo>
                <a:lnTo>
                  <a:pt x="958" y="273"/>
                </a:lnTo>
                <a:lnTo>
                  <a:pt x="958" y="273"/>
                </a:lnTo>
                <a:lnTo>
                  <a:pt x="958" y="275"/>
                </a:lnTo>
                <a:lnTo>
                  <a:pt x="960" y="275"/>
                </a:lnTo>
                <a:lnTo>
                  <a:pt x="960" y="275"/>
                </a:lnTo>
                <a:lnTo>
                  <a:pt x="966" y="275"/>
                </a:lnTo>
                <a:lnTo>
                  <a:pt x="972" y="275"/>
                </a:lnTo>
                <a:lnTo>
                  <a:pt x="972" y="275"/>
                </a:lnTo>
                <a:lnTo>
                  <a:pt x="974" y="273"/>
                </a:lnTo>
                <a:lnTo>
                  <a:pt x="974" y="273"/>
                </a:lnTo>
                <a:lnTo>
                  <a:pt x="976" y="271"/>
                </a:lnTo>
                <a:lnTo>
                  <a:pt x="976" y="271"/>
                </a:lnTo>
                <a:lnTo>
                  <a:pt x="979" y="271"/>
                </a:lnTo>
                <a:lnTo>
                  <a:pt x="981" y="273"/>
                </a:lnTo>
                <a:lnTo>
                  <a:pt x="983" y="273"/>
                </a:lnTo>
                <a:lnTo>
                  <a:pt x="985" y="273"/>
                </a:lnTo>
                <a:lnTo>
                  <a:pt x="989" y="273"/>
                </a:lnTo>
                <a:lnTo>
                  <a:pt x="991" y="273"/>
                </a:lnTo>
                <a:lnTo>
                  <a:pt x="993" y="273"/>
                </a:lnTo>
                <a:lnTo>
                  <a:pt x="997" y="271"/>
                </a:lnTo>
                <a:lnTo>
                  <a:pt x="997" y="271"/>
                </a:lnTo>
                <a:lnTo>
                  <a:pt x="999" y="271"/>
                </a:lnTo>
                <a:lnTo>
                  <a:pt x="999" y="271"/>
                </a:lnTo>
                <a:lnTo>
                  <a:pt x="995" y="273"/>
                </a:lnTo>
                <a:lnTo>
                  <a:pt x="993" y="275"/>
                </a:lnTo>
                <a:lnTo>
                  <a:pt x="989" y="277"/>
                </a:lnTo>
                <a:lnTo>
                  <a:pt x="989" y="277"/>
                </a:lnTo>
                <a:lnTo>
                  <a:pt x="985" y="277"/>
                </a:lnTo>
                <a:lnTo>
                  <a:pt x="983" y="277"/>
                </a:lnTo>
                <a:lnTo>
                  <a:pt x="976" y="277"/>
                </a:lnTo>
                <a:lnTo>
                  <a:pt x="972" y="279"/>
                </a:lnTo>
                <a:lnTo>
                  <a:pt x="966" y="281"/>
                </a:lnTo>
                <a:lnTo>
                  <a:pt x="958" y="283"/>
                </a:lnTo>
                <a:lnTo>
                  <a:pt x="953" y="283"/>
                </a:lnTo>
                <a:lnTo>
                  <a:pt x="951" y="285"/>
                </a:lnTo>
                <a:lnTo>
                  <a:pt x="951" y="287"/>
                </a:lnTo>
                <a:lnTo>
                  <a:pt x="951" y="289"/>
                </a:lnTo>
                <a:lnTo>
                  <a:pt x="953" y="289"/>
                </a:lnTo>
                <a:lnTo>
                  <a:pt x="958" y="292"/>
                </a:lnTo>
                <a:lnTo>
                  <a:pt x="962" y="294"/>
                </a:lnTo>
                <a:lnTo>
                  <a:pt x="964" y="294"/>
                </a:lnTo>
                <a:lnTo>
                  <a:pt x="970" y="294"/>
                </a:lnTo>
                <a:lnTo>
                  <a:pt x="979" y="294"/>
                </a:lnTo>
                <a:lnTo>
                  <a:pt x="989" y="292"/>
                </a:lnTo>
                <a:lnTo>
                  <a:pt x="995" y="289"/>
                </a:lnTo>
                <a:lnTo>
                  <a:pt x="999" y="287"/>
                </a:lnTo>
                <a:lnTo>
                  <a:pt x="1004" y="285"/>
                </a:lnTo>
                <a:lnTo>
                  <a:pt x="1006" y="285"/>
                </a:lnTo>
                <a:lnTo>
                  <a:pt x="1006" y="283"/>
                </a:lnTo>
                <a:lnTo>
                  <a:pt x="1008" y="283"/>
                </a:lnTo>
                <a:lnTo>
                  <a:pt x="1012" y="281"/>
                </a:lnTo>
                <a:lnTo>
                  <a:pt x="1020" y="281"/>
                </a:lnTo>
                <a:lnTo>
                  <a:pt x="1029" y="277"/>
                </a:lnTo>
                <a:lnTo>
                  <a:pt x="1031" y="275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5" y="279"/>
                </a:lnTo>
                <a:lnTo>
                  <a:pt x="1037" y="279"/>
                </a:lnTo>
                <a:lnTo>
                  <a:pt x="1037" y="279"/>
                </a:lnTo>
                <a:lnTo>
                  <a:pt x="1039" y="279"/>
                </a:lnTo>
                <a:lnTo>
                  <a:pt x="1043" y="277"/>
                </a:lnTo>
                <a:lnTo>
                  <a:pt x="1046" y="277"/>
                </a:lnTo>
                <a:lnTo>
                  <a:pt x="1052" y="279"/>
                </a:lnTo>
                <a:lnTo>
                  <a:pt x="1056" y="279"/>
                </a:lnTo>
                <a:lnTo>
                  <a:pt x="1056" y="279"/>
                </a:lnTo>
                <a:lnTo>
                  <a:pt x="1058" y="279"/>
                </a:lnTo>
                <a:lnTo>
                  <a:pt x="1064" y="277"/>
                </a:lnTo>
                <a:lnTo>
                  <a:pt x="1071" y="275"/>
                </a:lnTo>
                <a:lnTo>
                  <a:pt x="1073" y="273"/>
                </a:lnTo>
                <a:lnTo>
                  <a:pt x="1075" y="273"/>
                </a:lnTo>
                <a:lnTo>
                  <a:pt x="1077" y="264"/>
                </a:lnTo>
                <a:lnTo>
                  <a:pt x="1077" y="262"/>
                </a:lnTo>
                <a:lnTo>
                  <a:pt x="1079" y="258"/>
                </a:lnTo>
                <a:lnTo>
                  <a:pt x="1079" y="256"/>
                </a:lnTo>
                <a:lnTo>
                  <a:pt x="1079" y="256"/>
                </a:lnTo>
                <a:lnTo>
                  <a:pt x="1079" y="252"/>
                </a:lnTo>
                <a:lnTo>
                  <a:pt x="1077" y="250"/>
                </a:lnTo>
                <a:lnTo>
                  <a:pt x="1077" y="250"/>
                </a:lnTo>
                <a:lnTo>
                  <a:pt x="1077" y="250"/>
                </a:lnTo>
                <a:lnTo>
                  <a:pt x="1073" y="248"/>
                </a:lnTo>
                <a:lnTo>
                  <a:pt x="1067" y="245"/>
                </a:lnTo>
                <a:lnTo>
                  <a:pt x="1064" y="248"/>
                </a:lnTo>
                <a:lnTo>
                  <a:pt x="1062" y="248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2"/>
                </a:lnTo>
                <a:lnTo>
                  <a:pt x="1060" y="254"/>
                </a:lnTo>
                <a:lnTo>
                  <a:pt x="1062" y="254"/>
                </a:lnTo>
                <a:lnTo>
                  <a:pt x="1062" y="254"/>
                </a:lnTo>
                <a:lnTo>
                  <a:pt x="1058" y="254"/>
                </a:lnTo>
                <a:lnTo>
                  <a:pt x="1058" y="256"/>
                </a:lnTo>
                <a:lnTo>
                  <a:pt x="1058" y="258"/>
                </a:lnTo>
                <a:lnTo>
                  <a:pt x="1058" y="258"/>
                </a:lnTo>
                <a:lnTo>
                  <a:pt x="1058" y="254"/>
                </a:lnTo>
                <a:lnTo>
                  <a:pt x="1056" y="252"/>
                </a:lnTo>
                <a:lnTo>
                  <a:pt x="1056" y="252"/>
                </a:lnTo>
                <a:lnTo>
                  <a:pt x="1056" y="252"/>
                </a:lnTo>
                <a:lnTo>
                  <a:pt x="1054" y="252"/>
                </a:lnTo>
                <a:lnTo>
                  <a:pt x="1052" y="252"/>
                </a:lnTo>
                <a:lnTo>
                  <a:pt x="1050" y="252"/>
                </a:lnTo>
                <a:lnTo>
                  <a:pt x="1048" y="252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48"/>
                </a:lnTo>
                <a:lnTo>
                  <a:pt x="1046" y="248"/>
                </a:lnTo>
                <a:lnTo>
                  <a:pt x="1046" y="248"/>
                </a:lnTo>
                <a:lnTo>
                  <a:pt x="1043" y="245"/>
                </a:lnTo>
                <a:lnTo>
                  <a:pt x="1041" y="248"/>
                </a:lnTo>
                <a:lnTo>
                  <a:pt x="1039" y="248"/>
                </a:lnTo>
                <a:lnTo>
                  <a:pt x="1037" y="245"/>
                </a:lnTo>
                <a:lnTo>
                  <a:pt x="1037" y="245"/>
                </a:lnTo>
                <a:lnTo>
                  <a:pt x="1037" y="245"/>
                </a:lnTo>
                <a:lnTo>
                  <a:pt x="1039" y="243"/>
                </a:lnTo>
                <a:lnTo>
                  <a:pt x="1041" y="241"/>
                </a:lnTo>
                <a:lnTo>
                  <a:pt x="1041" y="241"/>
                </a:lnTo>
                <a:lnTo>
                  <a:pt x="1039" y="239"/>
                </a:lnTo>
                <a:lnTo>
                  <a:pt x="1037" y="237"/>
                </a:lnTo>
                <a:lnTo>
                  <a:pt x="1035" y="235"/>
                </a:lnTo>
                <a:lnTo>
                  <a:pt x="1035" y="235"/>
                </a:lnTo>
                <a:lnTo>
                  <a:pt x="1035" y="233"/>
                </a:lnTo>
                <a:lnTo>
                  <a:pt x="1035" y="233"/>
                </a:lnTo>
                <a:lnTo>
                  <a:pt x="1033" y="231"/>
                </a:lnTo>
                <a:lnTo>
                  <a:pt x="1033" y="231"/>
                </a:lnTo>
                <a:lnTo>
                  <a:pt x="1035" y="229"/>
                </a:lnTo>
                <a:lnTo>
                  <a:pt x="1035" y="229"/>
                </a:lnTo>
                <a:lnTo>
                  <a:pt x="1037" y="227"/>
                </a:lnTo>
                <a:lnTo>
                  <a:pt x="1037" y="227"/>
                </a:lnTo>
                <a:lnTo>
                  <a:pt x="1035" y="227"/>
                </a:lnTo>
                <a:lnTo>
                  <a:pt x="1035" y="227"/>
                </a:lnTo>
                <a:lnTo>
                  <a:pt x="1031" y="224"/>
                </a:lnTo>
                <a:lnTo>
                  <a:pt x="1027" y="224"/>
                </a:lnTo>
                <a:lnTo>
                  <a:pt x="1025" y="224"/>
                </a:lnTo>
                <a:lnTo>
                  <a:pt x="1025" y="227"/>
                </a:lnTo>
                <a:lnTo>
                  <a:pt x="1020" y="229"/>
                </a:lnTo>
                <a:lnTo>
                  <a:pt x="1016" y="233"/>
                </a:lnTo>
                <a:lnTo>
                  <a:pt x="1014" y="233"/>
                </a:lnTo>
                <a:lnTo>
                  <a:pt x="1010" y="235"/>
                </a:lnTo>
                <a:lnTo>
                  <a:pt x="1010" y="237"/>
                </a:lnTo>
                <a:lnTo>
                  <a:pt x="1010" y="237"/>
                </a:lnTo>
                <a:lnTo>
                  <a:pt x="1010" y="239"/>
                </a:lnTo>
                <a:lnTo>
                  <a:pt x="1010" y="239"/>
                </a:lnTo>
                <a:lnTo>
                  <a:pt x="1012" y="239"/>
                </a:lnTo>
                <a:lnTo>
                  <a:pt x="1016" y="241"/>
                </a:lnTo>
                <a:lnTo>
                  <a:pt x="1018" y="241"/>
                </a:lnTo>
                <a:lnTo>
                  <a:pt x="1023" y="243"/>
                </a:lnTo>
                <a:lnTo>
                  <a:pt x="1023" y="245"/>
                </a:lnTo>
                <a:lnTo>
                  <a:pt x="1023" y="245"/>
                </a:lnTo>
                <a:lnTo>
                  <a:pt x="1023" y="248"/>
                </a:lnTo>
                <a:lnTo>
                  <a:pt x="1023" y="248"/>
                </a:lnTo>
                <a:lnTo>
                  <a:pt x="1016" y="250"/>
                </a:lnTo>
                <a:lnTo>
                  <a:pt x="1016" y="252"/>
                </a:lnTo>
                <a:lnTo>
                  <a:pt x="1029" y="258"/>
                </a:lnTo>
                <a:lnTo>
                  <a:pt x="1029" y="258"/>
                </a:lnTo>
                <a:lnTo>
                  <a:pt x="1031" y="260"/>
                </a:lnTo>
                <a:lnTo>
                  <a:pt x="1031" y="260"/>
                </a:lnTo>
                <a:lnTo>
                  <a:pt x="1029" y="262"/>
                </a:lnTo>
                <a:lnTo>
                  <a:pt x="1029" y="262"/>
                </a:lnTo>
                <a:lnTo>
                  <a:pt x="1027" y="262"/>
                </a:lnTo>
                <a:lnTo>
                  <a:pt x="1008" y="262"/>
                </a:lnTo>
                <a:lnTo>
                  <a:pt x="1004" y="260"/>
                </a:lnTo>
                <a:lnTo>
                  <a:pt x="1002" y="262"/>
                </a:lnTo>
                <a:lnTo>
                  <a:pt x="999" y="262"/>
                </a:lnTo>
                <a:lnTo>
                  <a:pt x="997" y="260"/>
                </a:lnTo>
                <a:lnTo>
                  <a:pt x="995" y="260"/>
                </a:lnTo>
                <a:lnTo>
                  <a:pt x="993" y="258"/>
                </a:lnTo>
                <a:lnTo>
                  <a:pt x="993" y="256"/>
                </a:lnTo>
                <a:lnTo>
                  <a:pt x="993" y="254"/>
                </a:lnTo>
                <a:lnTo>
                  <a:pt x="991" y="254"/>
                </a:lnTo>
                <a:lnTo>
                  <a:pt x="989" y="254"/>
                </a:lnTo>
                <a:lnTo>
                  <a:pt x="987" y="254"/>
                </a:lnTo>
                <a:lnTo>
                  <a:pt x="985" y="254"/>
                </a:lnTo>
                <a:lnTo>
                  <a:pt x="985" y="252"/>
                </a:lnTo>
                <a:lnTo>
                  <a:pt x="985" y="252"/>
                </a:lnTo>
                <a:lnTo>
                  <a:pt x="987" y="252"/>
                </a:lnTo>
                <a:lnTo>
                  <a:pt x="987" y="250"/>
                </a:lnTo>
                <a:lnTo>
                  <a:pt x="981" y="245"/>
                </a:lnTo>
                <a:lnTo>
                  <a:pt x="974" y="241"/>
                </a:lnTo>
                <a:lnTo>
                  <a:pt x="970" y="241"/>
                </a:lnTo>
                <a:lnTo>
                  <a:pt x="968" y="241"/>
                </a:lnTo>
                <a:lnTo>
                  <a:pt x="966" y="241"/>
                </a:lnTo>
                <a:lnTo>
                  <a:pt x="960" y="241"/>
                </a:lnTo>
                <a:lnTo>
                  <a:pt x="958" y="241"/>
                </a:lnTo>
                <a:close/>
                <a:moveTo>
                  <a:pt x="1075" y="201"/>
                </a:moveTo>
                <a:lnTo>
                  <a:pt x="1075" y="201"/>
                </a:lnTo>
                <a:lnTo>
                  <a:pt x="1077" y="204"/>
                </a:lnTo>
                <a:lnTo>
                  <a:pt x="1079" y="208"/>
                </a:lnTo>
                <a:lnTo>
                  <a:pt x="1081" y="210"/>
                </a:lnTo>
                <a:lnTo>
                  <a:pt x="1083" y="212"/>
                </a:lnTo>
                <a:lnTo>
                  <a:pt x="1085" y="214"/>
                </a:lnTo>
                <a:lnTo>
                  <a:pt x="1092" y="214"/>
                </a:lnTo>
                <a:lnTo>
                  <a:pt x="1094" y="214"/>
                </a:lnTo>
                <a:lnTo>
                  <a:pt x="1094" y="214"/>
                </a:lnTo>
                <a:lnTo>
                  <a:pt x="1094" y="212"/>
                </a:lnTo>
                <a:lnTo>
                  <a:pt x="1094" y="210"/>
                </a:lnTo>
                <a:lnTo>
                  <a:pt x="1094" y="210"/>
                </a:lnTo>
                <a:lnTo>
                  <a:pt x="1094" y="208"/>
                </a:lnTo>
                <a:lnTo>
                  <a:pt x="1090" y="206"/>
                </a:lnTo>
                <a:lnTo>
                  <a:pt x="1087" y="206"/>
                </a:lnTo>
                <a:lnTo>
                  <a:pt x="1087" y="206"/>
                </a:lnTo>
                <a:lnTo>
                  <a:pt x="1087" y="204"/>
                </a:lnTo>
                <a:lnTo>
                  <a:pt x="1085" y="201"/>
                </a:lnTo>
                <a:lnTo>
                  <a:pt x="1083" y="199"/>
                </a:lnTo>
                <a:lnTo>
                  <a:pt x="1079" y="197"/>
                </a:lnTo>
                <a:lnTo>
                  <a:pt x="1077" y="195"/>
                </a:lnTo>
                <a:lnTo>
                  <a:pt x="1075" y="195"/>
                </a:lnTo>
                <a:lnTo>
                  <a:pt x="1071" y="195"/>
                </a:lnTo>
                <a:lnTo>
                  <a:pt x="1071" y="197"/>
                </a:lnTo>
                <a:lnTo>
                  <a:pt x="1073" y="199"/>
                </a:lnTo>
                <a:lnTo>
                  <a:pt x="1075" y="201"/>
                </a:lnTo>
                <a:close/>
                <a:moveTo>
                  <a:pt x="968" y="178"/>
                </a:moveTo>
                <a:lnTo>
                  <a:pt x="970" y="178"/>
                </a:lnTo>
                <a:lnTo>
                  <a:pt x="976" y="176"/>
                </a:lnTo>
                <a:lnTo>
                  <a:pt x="983" y="176"/>
                </a:lnTo>
                <a:lnTo>
                  <a:pt x="989" y="178"/>
                </a:lnTo>
                <a:lnTo>
                  <a:pt x="991" y="178"/>
                </a:lnTo>
                <a:lnTo>
                  <a:pt x="993" y="178"/>
                </a:lnTo>
                <a:lnTo>
                  <a:pt x="995" y="178"/>
                </a:lnTo>
                <a:lnTo>
                  <a:pt x="995" y="176"/>
                </a:lnTo>
                <a:lnTo>
                  <a:pt x="997" y="176"/>
                </a:lnTo>
                <a:lnTo>
                  <a:pt x="999" y="176"/>
                </a:lnTo>
                <a:lnTo>
                  <a:pt x="1002" y="178"/>
                </a:lnTo>
                <a:lnTo>
                  <a:pt x="1004" y="178"/>
                </a:lnTo>
                <a:lnTo>
                  <a:pt x="1008" y="178"/>
                </a:lnTo>
                <a:lnTo>
                  <a:pt x="1010" y="178"/>
                </a:lnTo>
                <a:lnTo>
                  <a:pt x="1014" y="178"/>
                </a:lnTo>
                <a:lnTo>
                  <a:pt x="1018" y="178"/>
                </a:lnTo>
                <a:lnTo>
                  <a:pt x="1023" y="178"/>
                </a:lnTo>
                <a:lnTo>
                  <a:pt x="1023" y="178"/>
                </a:lnTo>
                <a:lnTo>
                  <a:pt x="1023" y="176"/>
                </a:lnTo>
                <a:lnTo>
                  <a:pt x="1025" y="174"/>
                </a:lnTo>
                <a:lnTo>
                  <a:pt x="1025" y="174"/>
                </a:lnTo>
                <a:lnTo>
                  <a:pt x="1023" y="172"/>
                </a:lnTo>
                <a:lnTo>
                  <a:pt x="1023" y="170"/>
                </a:lnTo>
                <a:lnTo>
                  <a:pt x="1020" y="170"/>
                </a:lnTo>
                <a:lnTo>
                  <a:pt x="1020" y="170"/>
                </a:lnTo>
                <a:lnTo>
                  <a:pt x="1018" y="170"/>
                </a:lnTo>
                <a:lnTo>
                  <a:pt x="1016" y="168"/>
                </a:lnTo>
                <a:lnTo>
                  <a:pt x="1014" y="166"/>
                </a:lnTo>
                <a:lnTo>
                  <a:pt x="1012" y="166"/>
                </a:lnTo>
                <a:lnTo>
                  <a:pt x="1008" y="164"/>
                </a:lnTo>
                <a:lnTo>
                  <a:pt x="1006" y="164"/>
                </a:lnTo>
                <a:lnTo>
                  <a:pt x="1002" y="166"/>
                </a:lnTo>
                <a:lnTo>
                  <a:pt x="999" y="166"/>
                </a:lnTo>
                <a:lnTo>
                  <a:pt x="993" y="168"/>
                </a:lnTo>
                <a:lnTo>
                  <a:pt x="991" y="170"/>
                </a:lnTo>
                <a:lnTo>
                  <a:pt x="989" y="170"/>
                </a:lnTo>
                <a:lnTo>
                  <a:pt x="983" y="170"/>
                </a:lnTo>
                <a:lnTo>
                  <a:pt x="976" y="172"/>
                </a:lnTo>
                <a:lnTo>
                  <a:pt x="972" y="174"/>
                </a:lnTo>
                <a:lnTo>
                  <a:pt x="968" y="174"/>
                </a:lnTo>
                <a:lnTo>
                  <a:pt x="966" y="176"/>
                </a:lnTo>
                <a:lnTo>
                  <a:pt x="966" y="178"/>
                </a:lnTo>
                <a:lnTo>
                  <a:pt x="968" y="178"/>
                </a:lnTo>
                <a:lnTo>
                  <a:pt x="968" y="178"/>
                </a:lnTo>
                <a:close/>
                <a:moveTo>
                  <a:pt x="1079" y="155"/>
                </a:moveTo>
                <a:lnTo>
                  <a:pt x="1081" y="155"/>
                </a:lnTo>
                <a:lnTo>
                  <a:pt x="1087" y="155"/>
                </a:lnTo>
                <a:lnTo>
                  <a:pt x="1090" y="155"/>
                </a:lnTo>
                <a:lnTo>
                  <a:pt x="1090" y="157"/>
                </a:lnTo>
                <a:lnTo>
                  <a:pt x="1087" y="159"/>
                </a:lnTo>
                <a:lnTo>
                  <a:pt x="1087" y="162"/>
                </a:lnTo>
                <a:lnTo>
                  <a:pt x="1087" y="162"/>
                </a:lnTo>
                <a:lnTo>
                  <a:pt x="1087" y="162"/>
                </a:lnTo>
                <a:lnTo>
                  <a:pt x="1090" y="162"/>
                </a:lnTo>
                <a:lnTo>
                  <a:pt x="1090" y="162"/>
                </a:lnTo>
                <a:lnTo>
                  <a:pt x="1096" y="157"/>
                </a:lnTo>
                <a:lnTo>
                  <a:pt x="1098" y="157"/>
                </a:lnTo>
                <a:lnTo>
                  <a:pt x="1100" y="157"/>
                </a:lnTo>
                <a:lnTo>
                  <a:pt x="1100" y="157"/>
                </a:lnTo>
                <a:lnTo>
                  <a:pt x="1102" y="159"/>
                </a:lnTo>
                <a:lnTo>
                  <a:pt x="1102" y="159"/>
                </a:lnTo>
                <a:lnTo>
                  <a:pt x="1098" y="162"/>
                </a:lnTo>
                <a:lnTo>
                  <a:pt x="1098" y="164"/>
                </a:lnTo>
                <a:lnTo>
                  <a:pt x="1098" y="164"/>
                </a:lnTo>
                <a:lnTo>
                  <a:pt x="1100" y="164"/>
                </a:lnTo>
                <a:lnTo>
                  <a:pt x="1108" y="164"/>
                </a:lnTo>
                <a:lnTo>
                  <a:pt x="1111" y="164"/>
                </a:lnTo>
                <a:lnTo>
                  <a:pt x="1111" y="166"/>
                </a:lnTo>
                <a:lnTo>
                  <a:pt x="1106" y="166"/>
                </a:lnTo>
                <a:lnTo>
                  <a:pt x="1102" y="168"/>
                </a:lnTo>
                <a:lnTo>
                  <a:pt x="1100" y="168"/>
                </a:lnTo>
                <a:lnTo>
                  <a:pt x="1106" y="168"/>
                </a:lnTo>
                <a:lnTo>
                  <a:pt x="1108" y="170"/>
                </a:lnTo>
                <a:lnTo>
                  <a:pt x="1106" y="170"/>
                </a:lnTo>
                <a:lnTo>
                  <a:pt x="1104" y="172"/>
                </a:lnTo>
                <a:lnTo>
                  <a:pt x="1098" y="170"/>
                </a:lnTo>
                <a:lnTo>
                  <a:pt x="1090" y="170"/>
                </a:lnTo>
                <a:lnTo>
                  <a:pt x="1090" y="170"/>
                </a:lnTo>
                <a:lnTo>
                  <a:pt x="1087" y="170"/>
                </a:lnTo>
                <a:lnTo>
                  <a:pt x="1087" y="172"/>
                </a:lnTo>
                <a:lnTo>
                  <a:pt x="1087" y="174"/>
                </a:lnTo>
                <a:lnTo>
                  <a:pt x="1087" y="176"/>
                </a:lnTo>
                <a:lnTo>
                  <a:pt x="1090" y="176"/>
                </a:lnTo>
                <a:lnTo>
                  <a:pt x="1094" y="178"/>
                </a:lnTo>
                <a:lnTo>
                  <a:pt x="1096" y="180"/>
                </a:lnTo>
                <a:lnTo>
                  <a:pt x="1102" y="180"/>
                </a:lnTo>
                <a:lnTo>
                  <a:pt x="1106" y="178"/>
                </a:lnTo>
                <a:lnTo>
                  <a:pt x="1119" y="176"/>
                </a:lnTo>
                <a:lnTo>
                  <a:pt x="1119" y="178"/>
                </a:lnTo>
                <a:lnTo>
                  <a:pt x="1119" y="178"/>
                </a:lnTo>
                <a:lnTo>
                  <a:pt x="1119" y="178"/>
                </a:lnTo>
                <a:lnTo>
                  <a:pt x="1121" y="180"/>
                </a:lnTo>
                <a:lnTo>
                  <a:pt x="1121" y="180"/>
                </a:lnTo>
                <a:lnTo>
                  <a:pt x="1125" y="178"/>
                </a:lnTo>
                <a:lnTo>
                  <a:pt x="1129" y="178"/>
                </a:lnTo>
                <a:lnTo>
                  <a:pt x="1131" y="180"/>
                </a:lnTo>
                <a:lnTo>
                  <a:pt x="1140" y="183"/>
                </a:lnTo>
                <a:lnTo>
                  <a:pt x="1144" y="183"/>
                </a:lnTo>
                <a:lnTo>
                  <a:pt x="1146" y="185"/>
                </a:lnTo>
                <a:lnTo>
                  <a:pt x="1146" y="185"/>
                </a:lnTo>
                <a:lnTo>
                  <a:pt x="1148" y="185"/>
                </a:lnTo>
                <a:lnTo>
                  <a:pt x="1148" y="189"/>
                </a:lnTo>
                <a:lnTo>
                  <a:pt x="1148" y="189"/>
                </a:lnTo>
                <a:lnTo>
                  <a:pt x="1148" y="191"/>
                </a:lnTo>
                <a:lnTo>
                  <a:pt x="1150" y="191"/>
                </a:lnTo>
                <a:lnTo>
                  <a:pt x="1155" y="193"/>
                </a:lnTo>
                <a:lnTo>
                  <a:pt x="1159" y="195"/>
                </a:lnTo>
                <a:lnTo>
                  <a:pt x="1163" y="193"/>
                </a:lnTo>
                <a:lnTo>
                  <a:pt x="1169" y="193"/>
                </a:lnTo>
                <a:lnTo>
                  <a:pt x="1171" y="193"/>
                </a:lnTo>
                <a:lnTo>
                  <a:pt x="1171" y="191"/>
                </a:lnTo>
                <a:lnTo>
                  <a:pt x="1173" y="189"/>
                </a:lnTo>
                <a:lnTo>
                  <a:pt x="1173" y="189"/>
                </a:lnTo>
                <a:lnTo>
                  <a:pt x="1173" y="187"/>
                </a:lnTo>
                <a:lnTo>
                  <a:pt x="1173" y="185"/>
                </a:lnTo>
                <a:lnTo>
                  <a:pt x="1171" y="185"/>
                </a:lnTo>
                <a:lnTo>
                  <a:pt x="1165" y="178"/>
                </a:lnTo>
                <a:lnTo>
                  <a:pt x="1163" y="178"/>
                </a:lnTo>
                <a:lnTo>
                  <a:pt x="1163" y="178"/>
                </a:lnTo>
                <a:lnTo>
                  <a:pt x="1163" y="176"/>
                </a:lnTo>
                <a:lnTo>
                  <a:pt x="1163" y="176"/>
                </a:lnTo>
                <a:lnTo>
                  <a:pt x="1161" y="174"/>
                </a:lnTo>
                <a:lnTo>
                  <a:pt x="1161" y="174"/>
                </a:lnTo>
                <a:lnTo>
                  <a:pt x="1163" y="172"/>
                </a:lnTo>
                <a:lnTo>
                  <a:pt x="1165" y="170"/>
                </a:lnTo>
                <a:lnTo>
                  <a:pt x="1165" y="170"/>
                </a:lnTo>
                <a:lnTo>
                  <a:pt x="1165" y="170"/>
                </a:lnTo>
                <a:lnTo>
                  <a:pt x="1163" y="168"/>
                </a:lnTo>
                <a:lnTo>
                  <a:pt x="1159" y="166"/>
                </a:lnTo>
                <a:lnTo>
                  <a:pt x="1152" y="162"/>
                </a:lnTo>
                <a:lnTo>
                  <a:pt x="1146" y="164"/>
                </a:lnTo>
                <a:lnTo>
                  <a:pt x="1142" y="164"/>
                </a:lnTo>
                <a:lnTo>
                  <a:pt x="1142" y="162"/>
                </a:lnTo>
                <a:lnTo>
                  <a:pt x="1142" y="162"/>
                </a:lnTo>
                <a:lnTo>
                  <a:pt x="1144" y="159"/>
                </a:lnTo>
                <a:lnTo>
                  <a:pt x="1144" y="157"/>
                </a:lnTo>
                <a:lnTo>
                  <a:pt x="1144" y="157"/>
                </a:lnTo>
                <a:lnTo>
                  <a:pt x="1142" y="157"/>
                </a:lnTo>
                <a:lnTo>
                  <a:pt x="1140" y="157"/>
                </a:lnTo>
                <a:lnTo>
                  <a:pt x="1134" y="153"/>
                </a:lnTo>
                <a:lnTo>
                  <a:pt x="1131" y="153"/>
                </a:lnTo>
                <a:lnTo>
                  <a:pt x="1129" y="153"/>
                </a:lnTo>
                <a:lnTo>
                  <a:pt x="1127" y="155"/>
                </a:lnTo>
                <a:lnTo>
                  <a:pt x="1125" y="155"/>
                </a:lnTo>
                <a:lnTo>
                  <a:pt x="1123" y="157"/>
                </a:lnTo>
                <a:lnTo>
                  <a:pt x="1123" y="159"/>
                </a:lnTo>
                <a:lnTo>
                  <a:pt x="1123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7"/>
                </a:lnTo>
                <a:lnTo>
                  <a:pt x="1119" y="157"/>
                </a:lnTo>
                <a:lnTo>
                  <a:pt x="1121" y="157"/>
                </a:lnTo>
                <a:lnTo>
                  <a:pt x="1121" y="155"/>
                </a:lnTo>
                <a:lnTo>
                  <a:pt x="1121" y="155"/>
                </a:lnTo>
                <a:lnTo>
                  <a:pt x="1121" y="153"/>
                </a:lnTo>
                <a:lnTo>
                  <a:pt x="1121" y="153"/>
                </a:lnTo>
                <a:lnTo>
                  <a:pt x="1117" y="149"/>
                </a:lnTo>
                <a:lnTo>
                  <a:pt x="1113" y="147"/>
                </a:lnTo>
                <a:lnTo>
                  <a:pt x="1108" y="147"/>
                </a:lnTo>
                <a:lnTo>
                  <a:pt x="1106" y="145"/>
                </a:lnTo>
                <a:lnTo>
                  <a:pt x="1102" y="145"/>
                </a:lnTo>
                <a:lnTo>
                  <a:pt x="1090" y="147"/>
                </a:lnTo>
                <a:lnTo>
                  <a:pt x="1081" y="147"/>
                </a:lnTo>
                <a:lnTo>
                  <a:pt x="1081" y="147"/>
                </a:lnTo>
                <a:lnTo>
                  <a:pt x="1079" y="149"/>
                </a:lnTo>
                <a:lnTo>
                  <a:pt x="1079" y="151"/>
                </a:lnTo>
                <a:lnTo>
                  <a:pt x="1079" y="153"/>
                </a:lnTo>
                <a:lnTo>
                  <a:pt x="1079" y="155"/>
                </a:lnTo>
                <a:lnTo>
                  <a:pt x="1079" y="155"/>
                </a:lnTo>
                <a:close/>
                <a:moveTo>
                  <a:pt x="1196" y="292"/>
                </a:moveTo>
                <a:lnTo>
                  <a:pt x="1199" y="289"/>
                </a:lnTo>
                <a:lnTo>
                  <a:pt x="1199" y="289"/>
                </a:lnTo>
                <a:lnTo>
                  <a:pt x="1199" y="289"/>
                </a:lnTo>
                <a:lnTo>
                  <a:pt x="1196" y="287"/>
                </a:lnTo>
                <a:lnTo>
                  <a:pt x="1194" y="289"/>
                </a:lnTo>
                <a:lnTo>
                  <a:pt x="1192" y="292"/>
                </a:lnTo>
                <a:lnTo>
                  <a:pt x="1192" y="292"/>
                </a:lnTo>
                <a:lnTo>
                  <a:pt x="1192" y="292"/>
                </a:lnTo>
                <a:lnTo>
                  <a:pt x="1196" y="292"/>
                </a:lnTo>
                <a:close/>
                <a:moveTo>
                  <a:pt x="5016" y="2426"/>
                </a:moveTo>
                <a:lnTo>
                  <a:pt x="5014" y="2426"/>
                </a:lnTo>
                <a:lnTo>
                  <a:pt x="5014" y="2426"/>
                </a:lnTo>
                <a:lnTo>
                  <a:pt x="5014" y="2428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4" y="2430"/>
                </a:lnTo>
                <a:lnTo>
                  <a:pt x="5014" y="2430"/>
                </a:lnTo>
                <a:lnTo>
                  <a:pt x="5016" y="2432"/>
                </a:lnTo>
                <a:lnTo>
                  <a:pt x="5016" y="2432"/>
                </a:lnTo>
                <a:lnTo>
                  <a:pt x="5016" y="2430"/>
                </a:lnTo>
                <a:lnTo>
                  <a:pt x="5016" y="2430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close/>
                <a:moveTo>
                  <a:pt x="4993" y="671"/>
                </a:moveTo>
                <a:lnTo>
                  <a:pt x="4993" y="669"/>
                </a:lnTo>
                <a:lnTo>
                  <a:pt x="4993" y="665"/>
                </a:lnTo>
                <a:lnTo>
                  <a:pt x="4991" y="663"/>
                </a:lnTo>
                <a:lnTo>
                  <a:pt x="4991" y="663"/>
                </a:lnTo>
                <a:lnTo>
                  <a:pt x="4987" y="667"/>
                </a:lnTo>
                <a:lnTo>
                  <a:pt x="4981" y="667"/>
                </a:lnTo>
                <a:lnTo>
                  <a:pt x="4981" y="669"/>
                </a:lnTo>
                <a:lnTo>
                  <a:pt x="4981" y="669"/>
                </a:lnTo>
                <a:lnTo>
                  <a:pt x="4981" y="673"/>
                </a:lnTo>
                <a:lnTo>
                  <a:pt x="4978" y="675"/>
                </a:lnTo>
                <a:lnTo>
                  <a:pt x="4974" y="677"/>
                </a:lnTo>
                <a:lnTo>
                  <a:pt x="4976" y="677"/>
                </a:lnTo>
                <a:lnTo>
                  <a:pt x="4976" y="677"/>
                </a:lnTo>
                <a:lnTo>
                  <a:pt x="4976" y="679"/>
                </a:lnTo>
                <a:lnTo>
                  <a:pt x="4978" y="677"/>
                </a:lnTo>
                <a:lnTo>
                  <a:pt x="4983" y="673"/>
                </a:lnTo>
                <a:lnTo>
                  <a:pt x="4987" y="671"/>
                </a:lnTo>
                <a:lnTo>
                  <a:pt x="4993" y="671"/>
                </a:lnTo>
                <a:close/>
                <a:moveTo>
                  <a:pt x="5022" y="1799"/>
                </a:moveTo>
                <a:lnTo>
                  <a:pt x="5025" y="1799"/>
                </a:lnTo>
                <a:lnTo>
                  <a:pt x="5025" y="1799"/>
                </a:lnTo>
                <a:lnTo>
                  <a:pt x="5027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2" y="1799"/>
                </a:lnTo>
                <a:close/>
                <a:moveTo>
                  <a:pt x="5016" y="744"/>
                </a:moveTo>
                <a:lnTo>
                  <a:pt x="5012" y="742"/>
                </a:lnTo>
                <a:lnTo>
                  <a:pt x="5010" y="744"/>
                </a:lnTo>
                <a:lnTo>
                  <a:pt x="5010" y="744"/>
                </a:lnTo>
                <a:lnTo>
                  <a:pt x="5012" y="747"/>
                </a:lnTo>
                <a:lnTo>
                  <a:pt x="5014" y="747"/>
                </a:lnTo>
                <a:lnTo>
                  <a:pt x="5014" y="749"/>
                </a:lnTo>
                <a:lnTo>
                  <a:pt x="5014" y="749"/>
                </a:lnTo>
                <a:lnTo>
                  <a:pt x="5016" y="751"/>
                </a:lnTo>
                <a:lnTo>
                  <a:pt x="5018" y="753"/>
                </a:lnTo>
                <a:lnTo>
                  <a:pt x="5018" y="753"/>
                </a:lnTo>
                <a:lnTo>
                  <a:pt x="5018" y="753"/>
                </a:lnTo>
                <a:lnTo>
                  <a:pt x="5020" y="755"/>
                </a:lnTo>
                <a:lnTo>
                  <a:pt x="5022" y="757"/>
                </a:lnTo>
                <a:lnTo>
                  <a:pt x="5022" y="753"/>
                </a:lnTo>
                <a:lnTo>
                  <a:pt x="5020" y="753"/>
                </a:lnTo>
                <a:lnTo>
                  <a:pt x="5020" y="751"/>
                </a:lnTo>
                <a:lnTo>
                  <a:pt x="5018" y="751"/>
                </a:lnTo>
                <a:lnTo>
                  <a:pt x="5016" y="747"/>
                </a:lnTo>
                <a:lnTo>
                  <a:pt x="5016" y="744"/>
                </a:lnTo>
                <a:lnTo>
                  <a:pt x="5016" y="744"/>
                </a:lnTo>
                <a:lnTo>
                  <a:pt x="5016" y="744"/>
                </a:lnTo>
                <a:close/>
                <a:moveTo>
                  <a:pt x="5020" y="1956"/>
                </a:moveTo>
                <a:lnTo>
                  <a:pt x="5025" y="1958"/>
                </a:lnTo>
                <a:lnTo>
                  <a:pt x="5025" y="1958"/>
                </a:lnTo>
                <a:lnTo>
                  <a:pt x="5027" y="1958"/>
                </a:lnTo>
                <a:lnTo>
                  <a:pt x="5027" y="1956"/>
                </a:lnTo>
                <a:lnTo>
                  <a:pt x="5027" y="1956"/>
                </a:lnTo>
                <a:lnTo>
                  <a:pt x="5027" y="1954"/>
                </a:lnTo>
                <a:lnTo>
                  <a:pt x="5025" y="1952"/>
                </a:lnTo>
                <a:lnTo>
                  <a:pt x="5022" y="1952"/>
                </a:lnTo>
                <a:lnTo>
                  <a:pt x="5020" y="1950"/>
                </a:lnTo>
                <a:lnTo>
                  <a:pt x="5020" y="1948"/>
                </a:lnTo>
                <a:lnTo>
                  <a:pt x="5016" y="1946"/>
                </a:lnTo>
                <a:lnTo>
                  <a:pt x="5014" y="1944"/>
                </a:lnTo>
                <a:lnTo>
                  <a:pt x="5012" y="1944"/>
                </a:lnTo>
                <a:lnTo>
                  <a:pt x="5010" y="1944"/>
                </a:lnTo>
                <a:lnTo>
                  <a:pt x="5010" y="1941"/>
                </a:lnTo>
                <a:lnTo>
                  <a:pt x="5010" y="1941"/>
                </a:lnTo>
                <a:lnTo>
                  <a:pt x="5008" y="1941"/>
                </a:lnTo>
                <a:lnTo>
                  <a:pt x="5006" y="1939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5"/>
                </a:lnTo>
                <a:lnTo>
                  <a:pt x="5004" y="1935"/>
                </a:lnTo>
                <a:lnTo>
                  <a:pt x="5001" y="1935"/>
                </a:lnTo>
                <a:lnTo>
                  <a:pt x="5001" y="1933"/>
                </a:lnTo>
                <a:lnTo>
                  <a:pt x="4999" y="1933"/>
                </a:lnTo>
                <a:lnTo>
                  <a:pt x="4997" y="1933"/>
                </a:lnTo>
                <a:lnTo>
                  <a:pt x="4993" y="1927"/>
                </a:lnTo>
                <a:lnTo>
                  <a:pt x="4989" y="1927"/>
                </a:lnTo>
                <a:lnTo>
                  <a:pt x="4989" y="1927"/>
                </a:lnTo>
                <a:lnTo>
                  <a:pt x="4987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7"/>
                </a:lnTo>
                <a:lnTo>
                  <a:pt x="4985" y="1927"/>
                </a:lnTo>
                <a:lnTo>
                  <a:pt x="4987" y="1927"/>
                </a:lnTo>
                <a:lnTo>
                  <a:pt x="4987" y="1929"/>
                </a:lnTo>
                <a:lnTo>
                  <a:pt x="4987" y="1929"/>
                </a:lnTo>
                <a:lnTo>
                  <a:pt x="4989" y="1931"/>
                </a:lnTo>
                <a:lnTo>
                  <a:pt x="4989" y="1933"/>
                </a:lnTo>
                <a:lnTo>
                  <a:pt x="4991" y="1935"/>
                </a:lnTo>
                <a:lnTo>
                  <a:pt x="4991" y="1935"/>
                </a:lnTo>
                <a:lnTo>
                  <a:pt x="4993" y="1937"/>
                </a:lnTo>
                <a:lnTo>
                  <a:pt x="4995" y="1939"/>
                </a:lnTo>
                <a:lnTo>
                  <a:pt x="4997" y="1941"/>
                </a:lnTo>
                <a:lnTo>
                  <a:pt x="4997" y="1941"/>
                </a:lnTo>
                <a:lnTo>
                  <a:pt x="5001" y="1946"/>
                </a:lnTo>
                <a:lnTo>
                  <a:pt x="5004" y="1946"/>
                </a:lnTo>
                <a:lnTo>
                  <a:pt x="5004" y="1946"/>
                </a:lnTo>
                <a:lnTo>
                  <a:pt x="5008" y="1948"/>
                </a:lnTo>
                <a:lnTo>
                  <a:pt x="5010" y="1948"/>
                </a:lnTo>
                <a:lnTo>
                  <a:pt x="5010" y="1950"/>
                </a:lnTo>
                <a:lnTo>
                  <a:pt x="5012" y="1950"/>
                </a:lnTo>
                <a:lnTo>
                  <a:pt x="5014" y="1952"/>
                </a:lnTo>
                <a:lnTo>
                  <a:pt x="5014" y="1952"/>
                </a:lnTo>
                <a:lnTo>
                  <a:pt x="5014" y="1952"/>
                </a:lnTo>
                <a:lnTo>
                  <a:pt x="5016" y="1954"/>
                </a:lnTo>
                <a:lnTo>
                  <a:pt x="5016" y="1954"/>
                </a:lnTo>
                <a:lnTo>
                  <a:pt x="5018" y="1954"/>
                </a:lnTo>
                <a:lnTo>
                  <a:pt x="5018" y="1956"/>
                </a:lnTo>
                <a:lnTo>
                  <a:pt x="5020" y="1956"/>
                </a:lnTo>
                <a:lnTo>
                  <a:pt x="5020" y="1956"/>
                </a:lnTo>
                <a:lnTo>
                  <a:pt x="5020" y="1956"/>
                </a:lnTo>
                <a:close/>
                <a:moveTo>
                  <a:pt x="4968" y="1554"/>
                </a:moveTo>
                <a:lnTo>
                  <a:pt x="4968" y="1556"/>
                </a:lnTo>
                <a:lnTo>
                  <a:pt x="4968" y="1556"/>
                </a:lnTo>
                <a:lnTo>
                  <a:pt x="4970" y="1556"/>
                </a:lnTo>
                <a:lnTo>
                  <a:pt x="4968" y="1554"/>
                </a:lnTo>
                <a:lnTo>
                  <a:pt x="4968" y="1554"/>
                </a:lnTo>
                <a:close/>
                <a:moveTo>
                  <a:pt x="4945" y="1770"/>
                </a:moveTo>
                <a:lnTo>
                  <a:pt x="4945" y="1770"/>
                </a:lnTo>
                <a:lnTo>
                  <a:pt x="4945" y="1767"/>
                </a:lnTo>
                <a:lnTo>
                  <a:pt x="4945" y="1765"/>
                </a:lnTo>
                <a:lnTo>
                  <a:pt x="4943" y="1763"/>
                </a:lnTo>
                <a:lnTo>
                  <a:pt x="4943" y="1763"/>
                </a:lnTo>
                <a:lnTo>
                  <a:pt x="4943" y="1761"/>
                </a:lnTo>
                <a:lnTo>
                  <a:pt x="4943" y="1759"/>
                </a:lnTo>
                <a:lnTo>
                  <a:pt x="4941" y="1759"/>
                </a:lnTo>
                <a:lnTo>
                  <a:pt x="4941" y="1759"/>
                </a:lnTo>
                <a:lnTo>
                  <a:pt x="4939" y="1757"/>
                </a:lnTo>
                <a:lnTo>
                  <a:pt x="4939" y="1757"/>
                </a:lnTo>
                <a:lnTo>
                  <a:pt x="4941" y="1755"/>
                </a:lnTo>
                <a:lnTo>
                  <a:pt x="4941" y="1755"/>
                </a:lnTo>
                <a:lnTo>
                  <a:pt x="4937" y="1751"/>
                </a:lnTo>
                <a:lnTo>
                  <a:pt x="4937" y="1751"/>
                </a:lnTo>
                <a:lnTo>
                  <a:pt x="4937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7" y="1755"/>
                </a:lnTo>
                <a:lnTo>
                  <a:pt x="4934" y="1755"/>
                </a:lnTo>
                <a:lnTo>
                  <a:pt x="4937" y="1759"/>
                </a:lnTo>
                <a:lnTo>
                  <a:pt x="4939" y="1763"/>
                </a:lnTo>
                <a:lnTo>
                  <a:pt x="4941" y="1765"/>
                </a:lnTo>
                <a:lnTo>
                  <a:pt x="4941" y="1765"/>
                </a:lnTo>
                <a:lnTo>
                  <a:pt x="4943" y="1765"/>
                </a:lnTo>
                <a:lnTo>
                  <a:pt x="4945" y="1770"/>
                </a:lnTo>
                <a:lnTo>
                  <a:pt x="4945" y="1770"/>
                </a:lnTo>
                <a:close/>
                <a:moveTo>
                  <a:pt x="4960" y="1786"/>
                </a:moveTo>
                <a:lnTo>
                  <a:pt x="4957" y="1782"/>
                </a:lnTo>
                <a:lnTo>
                  <a:pt x="4955" y="1782"/>
                </a:lnTo>
                <a:lnTo>
                  <a:pt x="4955" y="1782"/>
                </a:lnTo>
                <a:lnTo>
                  <a:pt x="4953" y="1782"/>
                </a:lnTo>
                <a:lnTo>
                  <a:pt x="4953" y="1782"/>
                </a:lnTo>
                <a:lnTo>
                  <a:pt x="4951" y="1780"/>
                </a:lnTo>
                <a:lnTo>
                  <a:pt x="4951" y="1780"/>
                </a:lnTo>
                <a:lnTo>
                  <a:pt x="4949" y="1780"/>
                </a:lnTo>
                <a:lnTo>
                  <a:pt x="4947" y="1778"/>
                </a:lnTo>
                <a:lnTo>
                  <a:pt x="4945" y="1778"/>
                </a:lnTo>
                <a:lnTo>
                  <a:pt x="4945" y="1778"/>
                </a:lnTo>
                <a:lnTo>
                  <a:pt x="4945" y="1780"/>
                </a:lnTo>
                <a:lnTo>
                  <a:pt x="4945" y="1780"/>
                </a:lnTo>
                <a:lnTo>
                  <a:pt x="4945" y="1780"/>
                </a:lnTo>
                <a:lnTo>
                  <a:pt x="4947" y="1780"/>
                </a:lnTo>
                <a:lnTo>
                  <a:pt x="4947" y="1782"/>
                </a:lnTo>
                <a:lnTo>
                  <a:pt x="4947" y="1782"/>
                </a:lnTo>
                <a:lnTo>
                  <a:pt x="4947" y="1784"/>
                </a:lnTo>
                <a:lnTo>
                  <a:pt x="4951" y="1786"/>
                </a:lnTo>
                <a:lnTo>
                  <a:pt x="4953" y="1786"/>
                </a:lnTo>
                <a:lnTo>
                  <a:pt x="4955" y="1786"/>
                </a:lnTo>
                <a:lnTo>
                  <a:pt x="4955" y="1786"/>
                </a:lnTo>
                <a:lnTo>
                  <a:pt x="4957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close/>
                <a:moveTo>
                  <a:pt x="4930" y="1763"/>
                </a:move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2" y="1763"/>
                </a:lnTo>
                <a:lnTo>
                  <a:pt x="4930" y="1761"/>
                </a:lnTo>
                <a:lnTo>
                  <a:pt x="4930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26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30" y="1763"/>
                </a:lnTo>
                <a:close/>
                <a:moveTo>
                  <a:pt x="4947" y="1770"/>
                </a:moveTo>
                <a:lnTo>
                  <a:pt x="4947" y="1772"/>
                </a:lnTo>
                <a:lnTo>
                  <a:pt x="4947" y="1772"/>
                </a:lnTo>
                <a:lnTo>
                  <a:pt x="4949" y="1772"/>
                </a:lnTo>
                <a:lnTo>
                  <a:pt x="4949" y="1772"/>
                </a:lnTo>
                <a:lnTo>
                  <a:pt x="4949" y="1770"/>
                </a:lnTo>
                <a:lnTo>
                  <a:pt x="4947" y="1765"/>
                </a:lnTo>
                <a:lnTo>
                  <a:pt x="4945" y="1765"/>
                </a:lnTo>
                <a:lnTo>
                  <a:pt x="4947" y="1767"/>
                </a:lnTo>
                <a:lnTo>
                  <a:pt x="4947" y="1767"/>
                </a:lnTo>
                <a:lnTo>
                  <a:pt x="4947" y="1770"/>
                </a:lnTo>
                <a:lnTo>
                  <a:pt x="4947" y="1770"/>
                </a:lnTo>
                <a:close/>
                <a:moveTo>
                  <a:pt x="5043" y="1847"/>
                </a:moveTo>
                <a:lnTo>
                  <a:pt x="5043" y="1847"/>
                </a:lnTo>
                <a:lnTo>
                  <a:pt x="5043" y="1849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1"/>
                </a:lnTo>
                <a:lnTo>
                  <a:pt x="5043" y="1847"/>
                </a:lnTo>
                <a:close/>
                <a:moveTo>
                  <a:pt x="5048" y="1889"/>
                </a:moveTo>
                <a:lnTo>
                  <a:pt x="5050" y="1889"/>
                </a:lnTo>
                <a:lnTo>
                  <a:pt x="5050" y="1887"/>
                </a:lnTo>
                <a:lnTo>
                  <a:pt x="5050" y="1887"/>
                </a:lnTo>
                <a:lnTo>
                  <a:pt x="5048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3" y="1887"/>
                </a:lnTo>
                <a:lnTo>
                  <a:pt x="5043" y="1887"/>
                </a:lnTo>
                <a:lnTo>
                  <a:pt x="5043" y="1889"/>
                </a:lnTo>
                <a:lnTo>
                  <a:pt x="5045" y="1887"/>
                </a:lnTo>
                <a:lnTo>
                  <a:pt x="5045" y="1887"/>
                </a:lnTo>
                <a:lnTo>
                  <a:pt x="5045" y="1889"/>
                </a:lnTo>
                <a:lnTo>
                  <a:pt x="5045" y="1889"/>
                </a:lnTo>
                <a:lnTo>
                  <a:pt x="5048" y="1889"/>
                </a:lnTo>
                <a:close/>
                <a:moveTo>
                  <a:pt x="5048" y="1874"/>
                </a:moveTo>
                <a:lnTo>
                  <a:pt x="5045" y="1872"/>
                </a:lnTo>
                <a:lnTo>
                  <a:pt x="5045" y="1872"/>
                </a:lnTo>
                <a:lnTo>
                  <a:pt x="5045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4"/>
                </a:lnTo>
                <a:lnTo>
                  <a:pt x="5043" y="1874"/>
                </a:lnTo>
                <a:lnTo>
                  <a:pt x="5045" y="1874"/>
                </a:lnTo>
                <a:lnTo>
                  <a:pt x="5045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close/>
                <a:moveTo>
                  <a:pt x="5041" y="1866"/>
                </a:moveTo>
                <a:lnTo>
                  <a:pt x="5041" y="1866"/>
                </a:lnTo>
                <a:lnTo>
                  <a:pt x="5041" y="1866"/>
                </a:lnTo>
                <a:lnTo>
                  <a:pt x="5041" y="1868"/>
                </a:lnTo>
                <a:lnTo>
                  <a:pt x="5043" y="1868"/>
                </a:lnTo>
                <a:lnTo>
                  <a:pt x="5045" y="1868"/>
                </a:lnTo>
                <a:lnTo>
                  <a:pt x="5045" y="1868"/>
                </a:lnTo>
                <a:lnTo>
                  <a:pt x="5045" y="1866"/>
                </a:lnTo>
                <a:lnTo>
                  <a:pt x="5045" y="1866"/>
                </a:lnTo>
                <a:lnTo>
                  <a:pt x="5043" y="1864"/>
                </a:lnTo>
                <a:lnTo>
                  <a:pt x="5043" y="1864"/>
                </a:lnTo>
                <a:lnTo>
                  <a:pt x="5043" y="1866"/>
                </a:lnTo>
                <a:lnTo>
                  <a:pt x="5041" y="1866"/>
                </a:lnTo>
                <a:close/>
                <a:moveTo>
                  <a:pt x="5041" y="1946"/>
                </a:moveTo>
                <a:lnTo>
                  <a:pt x="5041" y="1946"/>
                </a:lnTo>
                <a:lnTo>
                  <a:pt x="5041" y="1946"/>
                </a:lnTo>
                <a:lnTo>
                  <a:pt x="5043" y="1946"/>
                </a:lnTo>
                <a:lnTo>
                  <a:pt x="5043" y="1944"/>
                </a:lnTo>
                <a:lnTo>
                  <a:pt x="5043" y="1944"/>
                </a:lnTo>
                <a:lnTo>
                  <a:pt x="5041" y="1944"/>
                </a:lnTo>
                <a:lnTo>
                  <a:pt x="5041" y="1944"/>
                </a:lnTo>
                <a:lnTo>
                  <a:pt x="5041" y="1941"/>
                </a:lnTo>
                <a:lnTo>
                  <a:pt x="5041" y="1941"/>
                </a:lnTo>
                <a:lnTo>
                  <a:pt x="5041" y="1944"/>
                </a:lnTo>
                <a:lnTo>
                  <a:pt x="5039" y="1944"/>
                </a:lnTo>
                <a:lnTo>
                  <a:pt x="5039" y="1946"/>
                </a:lnTo>
                <a:lnTo>
                  <a:pt x="5039" y="1946"/>
                </a:lnTo>
                <a:lnTo>
                  <a:pt x="5041" y="1946"/>
                </a:lnTo>
                <a:close/>
                <a:moveTo>
                  <a:pt x="4937" y="1772"/>
                </a:moveTo>
                <a:lnTo>
                  <a:pt x="4937" y="1772"/>
                </a:lnTo>
                <a:lnTo>
                  <a:pt x="4934" y="1770"/>
                </a:lnTo>
                <a:lnTo>
                  <a:pt x="4932" y="1767"/>
                </a:lnTo>
                <a:lnTo>
                  <a:pt x="4930" y="1767"/>
                </a:lnTo>
                <a:lnTo>
                  <a:pt x="4926" y="1767"/>
                </a:lnTo>
                <a:lnTo>
                  <a:pt x="4926" y="1767"/>
                </a:lnTo>
                <a:lnTo>
                  <a:pt x="4922" y="1765"/>
                </a:lnTo>
                <a:lnTo>
                  <a:pt x="4922" y="1765"/>
                </a:lnTo>
                <a:lnTo>
                  <a:pt x="4920" y="1765"/>
                </a:lnTo>
                <a:lnTo>
                  <a:pt x="4920" y="1765"/>
                </a:lnTo>
                <a:lnTo>
                  <a:pt x="4920" y="1767"/>
                </a:lnTo>
                <a:lnTo>
                  <a:pt x="4920" y="1767"/>
                </a:lnTo>
                <a:lnTo>
                  <a:pt x="4922" y="1770"/>
                </a:lnTo>
                <a:lnTo>
                  <a:pt x="4922" y="1772"/>
                </a:lnTo>
                <a:lnTo>
                  <a:pt x="4922" y="1772"/>
                </a:lnTo>
                <a:lnTo>
                  <a:pt x="4924" y="1772"/>
                </a:lnTo>
                <a:lnTo>
                  <a:pt x="4926" y="1772"/>
                </a:lnTo>
                <a:lnTo>
                  <a:pt x="4930" y="1772"/>
                </a:lnTo>
                <a:lnTo>
                  <a:pt x="4932" y="1774"/>
                </a:lnTo>
                <a:lnTo>
                  <a:pt x="4934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2"/>
                </a:lnTo>
                <a:lnTo>
                  <a:pt x="4937" y="1772"/>
                </a:lnTo>
                <a:close/>
                <a:moveTo>
                  <a:pt x="5027" y="1638"/>
                </a:moveTo>
                <a:lnTo>
                  <a:pt x="5027" y="1638"/>
                </a:lnTo>
                <a:lnTo>
                  <a:pt x="5027" y="1638"/>
                </a:lnTo>
                <a:lnTo>
                  <a:pt x="5027" y="1638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38"/>
                </a:lnTo>
                <a:close/>
                <a:moveTo>
                  <a:pt x="5022" y="1845"/>
                </a:moveTo>
                <a:lnTo>
                  <a:pt x="5020" y="1843"/>
                </a:lnTo>
                <a:lnTo>
                  <a:pt x="5020" y="1843"/>
                </a:lnTo>
                <a:lnTo>
                  <a:pt x="5020" y="1845"/>
                </a:lnTo>
                <a:lnTo>
                  <a:pt x="5020" y="1845"/>
                </a:lnTo>
                <a:lnTo>
                  <a:pt x="5022" y="1851"/>
                </a:lnTo>
                <a:lnTo>
                  <a:pt x="5022" y="1853"/>
                </a:lnTo>
                <a:lnTo>
                  <a:pt x="5022" y="1856"/>
                </a:lnTo>
                <a:lnTo>
                  <a:pt x="5025" y="1856"/>
                </a:lnTo>
                <a:lnTo>
                  <a:pt x="5025" y="1858"/>
                </a:lnTo>
                <a:lnTo>
                  <a:pt x="5025" y="1858"/>
                </a:lnTo>
                <a:lnTo>
                  <a:pt x="5027" y="1856"/>
                </a:lnTo>
                <a:lnTo>
                  <a:pt x="5029" y="1856"/>
                </a:lnTo>
                <a:lnTo>
                  <a:pt x="5031" y="1856"/>
                </a:lnTo>
                <a:lnTo>
                  <a:pt x="5031" y="1856"/>
                </a:lnTo>
                <a:lnTo>
                  <a:pt x="5029" y="1853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7"/>
                </a:lnTo>
                <a:lnTo>
                  <a:pt x="5029" y="1847"/>
                </a:lnTo>
                <a:lnTo>
                  <a:pt x="5027" y="1847"/>
                </a:lnTo>
                <a:lnTo>
                  <a:pt x="5027" y="1847"/>
                </a:lnTo>
                <a:lnTo>
                  <a:pt x="5027" y="1849"/>
                </a:lnTo>
                <a:lnTo>
                  <a:pt x="5027" y="1849"/>
                </a:lnTo>
                <a:lnTo>
                  <a:pt x="5025" y="1851"/>
                </a:lnTo>
                <a:lnTo>
                  <a:pt x="5025" y="1851"/>
                </a:lnTo>
                <a:lnTo>
                  <a:pt x="5022" y="1845"/>
                </a:lnTo>
                <a:lnTo>
                  <a:pt x="5022" y="1845"/>
                </a:lnTo>
                <a:close/>
                <a:moveTo>
                  <a:pt x="5025" y="1470"/>
                </a:moveTo>
                <a:lnTo>
                  <a:pt x="5027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close/>
                <a:moveTo>
                  <a:pt x="5043" y="1858"/>
                </a:moveTo>
                <a:lnTo>
                  <a:pt x="5043" y="1862"/>
                </a:lnTo>
                <a:lnTo>
                  <a:pt x="5043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3" y="1856"/>
                </a:lnTo>
                <a:lnTo>
                  <a:pt x="5043" y="1856"/>
                </a:lnTo>
                <a:lnTo>
                  <a:pt x="5043" y="1858"/>
                </a:lnTo>
                <a:close/>
                <a:moveTo>
                  <a:pt x="4895" y="1753"/>
                </a:moveTo>
                <a:lnTo>
                  <a:pt x="4895" y="1751"/>
                </a:lnTo>
                <a:lnTo>
                  <a:pt x="4893" y="1751"/>
                </a:lnTo>
                <a:lnTo>
                  <a:pt x="4893" y="1749"/>
                </a:lnTo>
                <a:lnTo>
                  <a:pt x="4890" y="1749"/>
                </a:lnTo>
                <a:lnTo>
                  <a:pt x="4890" y="1747"/>
                </a:lnTo>
                <a:lnTo>
                  <a:pt x="4888" y="1747"/>
                </a:lnTo>
                <a:lnTo>
                  <a:pt x="4888" y="1747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3"/>
                </a:lnTo>
                <a:lnTo>
                  <a:pt x="4893" y="1753"/>
                </a:lnTo>
                <a:lnTo>
                  <a:pt x="4893" y="1753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3"/>
                </a:lnTo>
                <a:close/>
                <a:moveTo>
                  <a:pt x="4886" y="1736"/>
                </a:moveTo>
                <a:lnTo>
                  <a:pt x="4886" y="1736"/>
                </a:lnTo>
                <a:lnTo>
                  <a:pt x="4886" y="1736"/>
                </a:lnTo>
                <a:lnTo>
                  <a:pt x="4886" y="1738"/>
                </a:lnTo>
                <a:lnTo>
                  <a:pt x="4888" y="1738"/>
                </a:lnTo>
                <a:lnTo>
                  <a:pt x="4890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6" y="1736"/>
                </a:lnTo>
                <a:lnTo>
                  <a:pt x="4884" y="1734"/>
                </a:lnTo>
                <a:lnTo>
                  <a:pt x="4884" y="1734"/>
                </a:lnTo>
                <a:lnTo>
                  <a:pt x="4884" y="1732"/>
                </a:lnTo>
                <a:lnTo>
                  <a:pt x="4882" y="1730"/>
                </a:lnTo>
                <a:lnTo>
                  <a:pt x="4878" y="1728"/>
                </a:lnTo>
                <a:lnTo>
                  <a:pt x="4876" y="1728"/>
                </a:lnTo>
                <a:lnTo>
                  <a:pt x="4874" y="1726"/>
                </a:lnTo>
                <a:lnTo>
                  <a:pt x="4874" y="1726"/>
                </a:lnTo>
                <a:lnTo>
                  <a:pt x="4874" y="1728"/>
                </a:lnTo>
                <a:lnTo>
                  <a:pt x="4876" y="1728"/>
                </a:lnTo>
                <a:lnTo>
                  <a:pt x="4878" y="1730"/>
                </a:lnTo>
                <a:lnTo>
                  <a:pt x="4880" y="1734"/>
                </a:lnTo>
                <a:lnTo>
                  <a:pt x="4884" y="1736"/>
                </a:lnTo>
                <a:lnTo>
                  <a:pt x="4886" y="1736"/>
                </a:lnTo>
                <a:close/>
                <a:moveTo>
                  <a:pt x="4890" y="1757"/>
                </a:moveTo>
                <a:lnTo>
                  <a:pt x="4890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90" y="1757"/>
                </a:lnTo>
                <a:lnTo>
                  <a:pt x="4893" y="1757"/>
                </a:lnTo>
                <a:lnTo>
                  <a:pt x="4893" y="1757"/>
                </a:lnTo>
                <a:lnTo>
                  <a:pt x="4890" y="1757"/>
                </a:lnTo>
                <a:lnTo>
                  <a:pt x="4890" y="1757"/>
                </a:lnTo>
                <a:close/>
                <a:moveTo>
                  <a:pt x="4888" y="1755"/>
                </a:moveTo>
                <a:lnTo>
                  <a:pt x="4888" y="1753"/>
                </a:lnTo>
                <a:lnTo>
                  <a:pt x="4888" y="1753"/>
                </a:lnTo>
                <a:lnTo>
                  <a:pt x="4886" y="1753"/>
                </a:lnTo>
                <a:lnTo>
                  <a:pt x="4886" y="1753"/>
                </a:lnTo>
                <a:lnTo>
                  <a:pt x="4886" y="1755"/>
                </a:lnTo>
                <a:lnTo>
                  <a:pt x="4886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86" y="1755"/>
                </a:lnTo>
                <a:lnTo>
                  <a:pt x="4886" y="1755"/>
                </a:lnTo>
                <a:lnTo>
                  <a:pt x="4888" y="1755"/>
                </a:lnTo>
                <a:close/>
                <a:moveTo>
                  <a:pt x="4876" y="1747"/>
                </a:moveTo>
                <a:lnTo>
                  <a:pt x="4876" y="1747"/>
                </a:lnTo>
                <a:lnTo>
                  <a:pt x="4876" y="1747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7"/>
                </a:lnTo>
                <a:lnTo>
                  <a:pt x="4876" y="1747"/>
                </a:lnTo>
                <a:close/>
                <a:moveTo>
                  <a:pt x="4884" y="1744"/>
                </a:moveTo>
                <a:lnTo>
                  <a:pt x="4884" y="1744"/>
                </a:lnTo>
                <a:lnTo>
                  <a:pt x="4882" y="1744"/>
                </a:lnTo>
                <a:lnTo>
                  <a:pt x="4882" y="1744"/>
                </a:lnTo>
                <a:lnTo>
                  <a:pt x="4882" y="1747"/>
                </a:lnTo>
                <a:lnTo>
                  <a:pt x="4882" y="1749"/>
                </a:lnTo>
                <a:lnTo>
                  <a:pt x="4884" y="1749"/>
                </a:lnTo>
                <a:lnTo>
                  <a:pt x="4884" y="1749"/>
                </a:lnTo>
                <a:lnTo>
                  <a:pt x="4884" y="1747"/>
                </a:lnTo>
                <a:lnTo>
                  <a:pt x="4884" y="1747"/>
                </a:lnTo>
                <a:lnTo>
                  <a:pt x="4884" y="1744"/>
                </a:lnTo>
                <a:lnTo>
                  <a:pt x="4884" y="1744"/>
                </a:lnTo>
                <a:close/>
                <a:moveTo>
                  <a:pt x="4878" y="1740"/>
                </a:moveTo>
                <a:lnTo>
                  <a:pt x="4876" y="1740"/>
                </a:lnTo>
                <a:lnTo>
                  <a:pt x="4876" y="1740"/>
                </a:lnTo>
                <a:lnTo>
                  <a:pt x="4876" y="1742"/>
                </a:lnTo>
                <a:lnTo>
                  <a:pt x="4876" y="1744"/>
                </a:lnTo>
                <a:lnTo>
                  <a:pt x="4876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80" y="1742"/>
                </a:lnTo>
                <a:lnTo>
                  <a:pt x="4880" y="1742"/>
                </a:lnTo>
                <a:lnTo>
                  <a:pt x="4878" y="1742"/>
                </a:lnTo>
                <a:lnTo>
                  <a:pt x="4878" y="1740"/>
                </a:lnTo>
                <a:close/>
                <a:moveTo>
                  <a:pt x="4865" y="1723"/>
                </a:moveTo>
                <a:lnTo>
                  <a:pt x="4865" y="1723"/>
                </a:lnTo>
                <a:lnTo>
                  <a:pt x="4863" y="1721"/>
                </a:lnTo>
                <a:lnTo>
                  <a:pt x="4863" y="1721"/>
                </a:lnTo>
                <a:lnTo>
                  <a:pt x="4861" y="1719"/>
                </a:lnTo>
                <a:lnTo>
                  <a:pt x="4861" y="1719"/>
                </a:lnTo>
                <a:lnTo>
                  <a:pt x="4859" y="1719"/>
                </a:lnTo>
                <a:lnTo>
                  <a:pt x="4859" y="1717"/>
                </a:lnTo>
                <a:lnTo>
                  <a:pt x="4857" y="1717"/>
                </a:lnTo>
                <a:lnTo>
                  <a:pt x="4857" y="1715"/>
                </a:lnTo>
                <a:lnTo>
                  <a:pt x="4857" y="1715"/>
                </a:lnTo>
                <a:lnTo>
                  <a:pt x="4857" y="1715"/>
                </a:lnTo>
                <a:lnTo>
                  <a:pt x="4855" y="1711"/>
                </a:lnTo>
                <a:lnTo>
                  <a:pt x="4853" y="1711"/>
                </a:lnTo>
                <a:lnTo>
                  <a:pt x="4851" y="1711"/>
                </a:lnTo>
                <a:lnTo>
                  <a:pt x="4851" y="1711"/>
                </a:lnTo>
                <a:lnTo>
                  <a:pt x="4851" y="1709"/>
                </a:lnTo>
                <a:lnTo>
                  <a:pt x="4849" y="1709"/>
                </a:lnTo>
                <a:lnTo>
                  <a:pt x="4849" y="1711"/>
                </a:lnTo>
                <a:lnTo>
                  <a:pt x="4849" y="1713"/>
                </a:lnTo>
                <a:lnTo>
                  <a:pt x="4849" y="1715"/>
                </a:lnTo>
                <a:lnTo>
                  <a:pt x="4851" y="1717"/>
                </a:lnTo>
                <a:lnTo>
                  <a:pt x="4851" y="1717"/>
                </a:lnTo>
                <a:lnTo>
                  <a:pt x="4851" y="1719"/>
                </a:lnTo>
                <a:lnTo>
                  <a:pt x="4853" y="1719"/>
                </a:lnTo>
                <a:lnTo>
                  <a:pt x="4853" y="1721"/>
                </a:lnTo>
                <a:lnTo>
                  <a:pt x="4855" y="1721"/>
                </a:lnTo>
                <a:lnTo>
                  <a:pt x="4857" y="1721"/>
                </a:lnTo>
                <a:lnTo>
                  <a:pt x="4857" y="1723"/>
                </a:lnTo>
                <a:lnTo>
                  <a:pt x="4857" y="1726"/>
                </a:lnTo>
                <a:lnTo>
                  <a:pt x="4857" y="1726"/>
                </a:lnTo>
                <a:lnTo>
                  <a:pt x="4859" y="1728"/>
                </a:lnTo>
                <a:lnTo>
                  <a:pt x="4859" y="1728"/>
                </a:lnTo>
                <a:lnTo>
                  <a:pt x="4861" y="1730"/>
                </a:lnTo>
                <a:lnTo>
                  <a:pt x="4863" y="1730"/>
                </a:lnTo>
                <a:lnTo>
                  <a:pt x="4863" y="1730"/>
                </a:lnTo>
                <a:lnTo>
                  <a:pt x="4865" y="1730"/>
                </a:lnTo>
                <a:lnTo>
                  <a:pt x="4865" y="1730"/>
                </a:lnTo>
                <a:lnTo>
                  <a:pt x="4865" y="1728"/>
                </a:lnTo>
                <a:lnTo>
                  <a:pt x="4867" y="1730"/>
                </a:lnTo>
                <a:lnTo>
                  <a:pt x="4867" y="1728"/>
                </a:lnTo>
                <a:lnTo>
                  <a:pt x="4867" y="1728"/>
                </a:lnTo>
                <a:lnTo>
                  <a:pt x="4867" y="1726"/>
                </a:lnTo>
                <a:lnTo>
                  <a:pt x="4865" y="1723"/>
                </a:lnTo>
                <a:close/>
                <a:moveTo>
                  <a:pt x="4876" y="830"/>
                </a:moveTo>
                <a:lnTo>
                  <a:pt x="4874" y="830"/>
                </a:lnTo>
                <a:lnTo>
                  <a:pt x="4874" y="830"/>
                </a:lnTo>
                <a:lnTo>
                  <a:pt x="4872" y="832"/>
                </a:lnTo>
                <a:lnTo>
                  <a:pt x="4869" y="832"/>
                </a:lnTo>
                <a:lnTo>
                  <a:pt x="4872" y="835"/>
                </a:lnTo>
                <a:lnTo>
                  <a:pt x="4872" y="835"/>
                </a:lnTo>
                <a:lnTo>
                  <a:pt x="4874" y="835"/>
                </a:lnTo>
                <a:lnTo>
                  <a:pt x="4874" y="835"/>
                </a:lnTo>
                <a:lnTo>
                  <a:pt x="4874" y="832"/>
                </a:lnTo>
                <a:lnTo>
                  <a:pt x="4876" y="830"/>
                </a:lnTo>
                <a:close/>
                <a:moveTo>
                  <a:pt x="4932" y="1799"/>
                </a:move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9"/>
                </a:lnTo>
                <a:lnTo>
                  <a:pt x="4926" y="1799"/>
                </a:lnTo>
                <a:lnTo>
                  <a:pt x="4928" y="1799"/>
                </a:lnTo>
                <a:lnTo>
                  <a:pt x="4928" y="1799"/>
                </a:lnTo>
                <a:lnTo>
                  <a:pt x="4930" y="1799"/>
                </a:lnTo>
                <a:lnTo>
                  <a:pt x="4930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4" y="1801"/>
                </a:lnTo>
                <a:lnTo>
                  <a:pt x="4934" y="1801"/>
                </a:lnTo>
                <a:lnTo>
                  <a:pt x="4932" y="1799"/>
                </a:lnTo>
                <a:close/>
                <a:moveTo>
                  <a:pt x="4861" y="832"/>
                </a:moveTo>
                <a:lnTo>
                  <a:pt x="4863" y="830"/>
                </a:lnTo>
                <a:lnTo>
                  <a:pt x="4863" y="830"/>
                </a:lnTo>
                <a:lnTo>
                  <a:pt x="4863" y="830"/>
                </a:lnTo>
                <a:lnTo>
                  <a:pt x="4861" y="828"/>
                </a:lnTo>
                <a:lnTo>
                  <a:pt x="4859" y="830"/>
                </a:lnTo>
                <a:lnTo>
                  <a:pt x="4861" y="830"/>
                </a:lnTo>
                <a:lnTo>
                  <a:pt x="4861" y="830"/>
                </a:lnTo>
                <a:lnTo>
                  <a:pt x="4861" y="832"/>
                </a:lnTo>
                <a:close/>
                <a:moveTo>
                  <a:pt x="4867" y="832"/>
                </a:moveTo>
                <a:lnTo>
                  <a:pt x="4865" y="835"/>
                </a:lnTo>
                <a:lnTo>
                  <a:pt x="4865" y="839"/>
                </a:lnTo>
                <a:lnTo>
                  <a:pt x="4863" y="839"/>
                </a:lnTo>
                <a:lnTo>
                  <a:pt x="4859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3"/>
                </a:lnTo>
                <a:lnTo>
                  <a:pt x="4857" y="845"/>
                </a:lnTo>
                <a:lnTo>
                  <a:pt x="4857" y="845"/>
                </a:lnTo>
                <a:lnTo>
                  <a:pt x="4859" y="845"/>
                </a:lnTo>
                <a:lnTo>
                  <a:pt x="4859" y="845"/>
                </a:lnTo>
                <a:lnTo>
                  <a:pt x="4861" y="845"/>
                </a:lnTo>
                <a:lnTo>
                  <a:pt x="4861" y="843"/>
                </a:lnTo>
                <a:lnTo>
                  <a:pt x="4865" y="843"/>
                </a:lnTo>
                <a:lnTo>
                  <a:pt x="4867" y="841"/>
                </a:lnTo>
                <a:lnTo>
                  <a:pt x="4867" y="839"/>
                </a:lnTo>
                <a:lnTo>
                  <a:pt x="4869" y="837"/>
                </a:lnTo>
                <a:lnTo>
                  <a:pt x="4869" y="835"/>
                </a:lnTo>
                <a:lnTo>
                  <a:pt x="4869" y="832"/>
                </a:lnTo>
                <a:lnTo>
                  <a:pt x="4867" y="832"/>
                </a:lnTo>
                <a:close/>
                <a:moveTo>
                  <a:pt x="4922" y="1753"/>
                </a:moveTo>
                <a:lnTo>
                  <a:pt x="4924" y="1755"/>
                </a:lnTo>
                <a:lnTo>
                  <a:pt x="4924" y="1755"/>
                </a:lnTo>
                <a:lnTo>
                  <a:pt x="4924" y="1753"/>
                </a:lnTo>
                <a:lnTo>
                  <a:pt x="4922" y="1753"/>
                </a:lnTo>
                <a:lnTo>
                  <a:pt x="4924" y="1751"/>
                </a:lnTo>
                <a:lnTo>
                  <a:pt x="4918" y="1747"/>
                </a:lnTo>
                <a:lnTo>
                  <a:pt x="4916" y="1747"/>
                </a:lnTo>
                <a:lnTo>
                  <a:pt x="4916" y="1747"/>
                </a:lnTo>
                <a:lnTo>
                  <a:pt x="4913" y="1744"/>
                </a:lnTo>
                <a:lnTo>
                  <a:pt x="4913" y="1744"/>
                </a:lnTo>
                <a:lnTo>
                  <a:pt x="4911" y="1744"/>
                </a:lnTo>
                <a:lnTo>
                  <a:pt x="4911" y="1742"/>
                </a:lnTo>
                <a:lnTo>
                  <a:pt x="4909" y="1742"/>
                </a:lnTo>
                <a:lnTo>
                  <a:pt x="4907" y="1740"/>
                </a:lnTo>
                <a:lnTo>
                  <a:pt x="4903" y="1740"/>
                </a:lnTo>
                <a:lnTo>
                  <a:pt x="4903" y="1740"/>
                </a:lnTo>
                <a:lnTo>
                  <a:pt x="4905" y="1740"/>
                </a:lnTo>
                <a:lnTo>
                  <a:pt x="4905" y="1742"/>
                </a:lnTo>
                <a:lnTo>
                  <a:pt x="4907" y="1744"/>
                </a:lnTo>
                <a:lnTo>
                  <a:pt x="4907" y="1744"/>
                </a:lnTo>
                <a:lnTo>
                  <a:pt x="4909" y="1744"/>
                </a:lnTo>
                <a:lnTo>
                  <a:pt x="4909" y="1747"/>
                </a:lnTo>
                <a:lnTo>
                  <a:pt x="4911" y="1747"/>
                </a:lnTo>
                <a:lnTo>
                  <a:pt x="4913" y="1749"/>
                </a:lnTo>
                <a:lnTo>
                  <a:pt x="4916" y="1749"/>
                </a:lnTo>
                <a:lnTo>
                  <a:pt x="4916" y="1749"/>
                </a:lnTo>
                <a:lnTo>
                  <a:pt x="4916" y="1751"/>
                </a:lnTo>
                <a:lnTo>
                  <a:pt x="4920" y="1751"/>
                </a:lnTo>
                <a:lnTo>
                  <a:pt x="4922" y="1753"/>
                </a:lnTo>
                <a:close/>
                <a:moveTo>
                  <a:pt x="4863" y="1732"/>
                </a:moveTo>
                <a:lnTo>
                  <a:pt x="4863" y="1734"/>
                </a:lnTo>
                <a:lnTo>
                  <a:pt x="4863" y="1734"/>
                </a:lnTo>
                <a:lnTo>
                  <a:pt x="4865" y="1734"/>
                </a:lnTo>
                <a:lnTo>
                  <a:pt x="4865" y="1732"/>
                </a:lnTo>
                <a:lnTo>
                  <a:pt x="4863" y="1732"/>
                </a:lnTo>
                <a:lnTo>
                  <a:pt x="4863" y="1732"/>
                </a:lnTo>
                <a:close/>
                <a:moveTo>
                  <a:pt x="4922" y="1753"/>
                </a:moveTo>
                <a:lnTo>
                  <a:pt x="4920" y="1753"/>
                </a:lnTo>
                <a:lnTo>
                  <a:pt x="4920" y="1753"/>
                </a:lnTo>
                <a:lnTo>
                  <a:pt x="4920" y="1751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2" y="1753"/>
                </a:lnTo>
                <a:close/>
                <a:moveTo>
                  <a:pt x="4924" y="1910"/>
                </a:moveTo>
                <a:lnTo>
                  <a:pt x="4924" y="1912"/>
                </a:lnTo>
                <a:lnTo>
                  <a:pt x="4924" y="1912"/>
                </a:lnTo>
                <a:lnTo>
                  <a:pt x="4926" y="1910"/>
                </a:lnTo>
                <a:lnTo>
                  <a:pt x="4926" y="1908"/>
                </a:lnTo>
                <a:lnTo>
                  <a:pt x="4924" y="1910"/>
                </a:lnTo>
                <a:close/>
                <a:moveTo>
                  <a:pt x="4899" y="1755"/>
                </a:moveTo>
                <a:lnTo>
                  <a:pt x="4897" y="1753"/>
                </a:lnTo>
                <a:lnTo>
                  <a:pt x="4897" y="1755"/>
                </a:lnTo>
                <a:lnTo>
                  <a:pt x="4897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7" y="1757"/>
                </a:lnTo>
                <a:lnTo>
                  <a:pt x="4897" y="1757"/>
                </a:lnTo>
                <a:lnTo>
                  <a:pt x="4899" y="1757"/>
                </a:lnTo>
                <a:lnTo>
                  <a:pt x="4899" y="1755"/>
                </a:lnTo>
                <a:lnTo>
                  <a:pt x="4899" y="1755"/>
                </a:lnTo>
                <a:lnTo>
                  <a:pt x="4897" y="1755"/>
                </a:lnTo>
                <a:lnTo>
                  <a:pt x="4899" y="1755"/>
                </a:lnTo>
                <a:lnTo>
                  <a:pt x="4899" y="1755"/>
                </a:lnTo>
                <a:close/>
                <a:moveTo>
                  <a:pt x="5039" y="1853"/>
                </a:moveTo>
                <a:lnTo>
                  <a:pt x="5037" y="1856"/>
                </a:lnTo>
                <a:lnTo>
                  <a:pt x="5037" y="1856"/>
                </a:lnTo>
                <a:lnTo>
                  <a:pt x="5039" y="1856"/>
                </a:lnTo>
                <a:lnTo>
                  <a:pt x="5041" y="1853"/>
                </a:lnTo>
                <a:lnTo>
                  <a:pt x="5041" y="1851"/>
                </a:lnTo>
                <a:lnTo>
                  <a:pt x="5039" y="1853"/>
                </a:lnTo>
                <a:close/>
                <a:moveTo>
                  <a:pt x="4899" y="1757"/>
                </a:moveTo>
                <a:lnTo>
                  <a:pt x="4899" y="1757"/>
                </a:lnTo>
                <a:lnTo>
                  <a:pt x="4899" y="1759"/>
                </a:lnTo>
                <a:lnTo>
                  <a:pt x="4899" y="1759"/>
                </a:lnTo>
                <a:lnTo>
                  <a:pt x="4901" y="1757"/>
                </a:lnTo>
                <a:lnTo>
                  <a:pt x="4901" y="1757"/>
                </a:lnTo>
                <a:lnTo>
                  <a:pt x="4899" y="1757"/>
                </a:lnTo>
                <a:close/>
                <a:moveTo>
                  <a:pt x="4909" y="2505"/>
                </a:moveTo>
                <a:lnTo>
                  <a:pt x="4909" y="2508"/>
                </a:lnTo>
                <a:lnTo>
                  <a:pt x="4909" y="2505"/>
                </a:lnTo>
                <a:lnTo>
                  <a:pt x="4911" y="2503"/>
                </a:lnTo>
                <a:lnTo>
                  <a:pt x="4911" y="2501"/>
                </a:lnTo>
                <a:lnTo>
                  <a:pt x="4909" y="2501"/>
                </a:lnTo>
                <a:lnTo>
                  <a:pt x="4909" y="2505"/>
                </a:lnTo>
                <a:close/>
                <a:moveTo>
                  <a:pt x="4901" y="1531"/>
                </a:moveTo>
                <a:lnTo>
                  <a:pt x="4899" y="1531"/>
                </a:lnTo>
                <a:lnTo>
                  <a:pt x="4899" y="1531"/>
                </a:lnTo>
                <a:lnTo>
                  <a:pt x="4899" y="1533"/>
                </a:lnTo>
                <a:lnTo>
                  <a:pt x="4899" y="1533"/>
                </a:lnTo>
                <a:lnTo>
                  <a:pt x="4899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1"/>
                </a:lnTo>
                <a:close/>
                <a:moveTo>
                  <a:pt x="4913" y="1761"/>
                </a:moveTo>
                <a:lnTo>
                  <a:pt x="4913" y="1761"/>
                </a:lnTo>
                <a:lnTo>
                  <a:pt x="4913" y="1761"/>
                </a:lnTo>
                <a:lnTo>
                  <a:pt x="4911" y="1761"/>
                </a:lnTo>
                <a:lnTo>
                  <a:pt x="4911" y="1761"/>
                </a:lnTo>
                <a:lnTo>
                  <a:pt x="4911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6" y="1761"/>
                </a:lnTo>
                <a:lnTo>
                  <a:pt x="4913" y="1761"/>
                </a:lnTo>
                <a:lnTo>
                  <a:pt x="4913" y="1761"/>
                </a:lnTo>
                <a:close/>
                <a:moveTo>
                  <a:pt x="5117" y="1612"/>
                </a:moveTo>
                <a:lnTo>
                  <a:pt x="5117" y="1612"/>
                </a:lnTo>
                <a:lnTo>
                  <a:pt x="5117" y="1612"/>
                </a:lnTo>
                <a:lnTo>
                  <a:pt x="5117" y="1610"/>
                </a:lnTo>
                <a:lnTo>
                  <a:pt x="5117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7" y="1612"/>
                </a:lnTo>
                <a:close/>
                <a:moveTo>
                  <a:pt x="5113" y="1619"/>
                </a:moveTo>
                <a:lnTo>
                  <a:pt x="5115" y="1619"/>
                </a:lnTo>
                <a:lnTo>
                  <a:pt x="5115" y="1619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9"/>
                </a:lnTo>
                <a:lnTo>
                  <a:pt x="5113" y="1619"/>
                </a:lnTo>
                <a:close/>
                <a:moveTo>
                  <a:pt x="5110" y="1587"/>
                </a:moveTo>
                <a:lnTo>
                  <a:pt x="5110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0" y="1587"/>
                </a:lnTo>
                <a:lnTo>
                  <a:pt x="5110" y="1587"/>
                </a:lnTo>
                <a:lnTo>
                  <a:pt x="5110" y="1587"/>
                </a:lnTo>
                <a:close/>
                <a:moveTo>
                  <a:pt x="5127" y="2252"/>
                </a:moveTo>
                <a:lnTo>
                  <a:pt x="5127" y="2250"/>
                </a:lnTo>
                <a:lnTo>
                  <a:pt x="5127" y="2250"/>
                </a:lnTo>
                <a:lnTo>
                  <a:pt x="5127" y="2250"/>
                </a:lnTo>
                <a:lnTo>
                  <a:pt x="5125" y="2252"/>
                </a:lnTo>
                <a:lnTo>
                  <a:pt x="5125" y="2252"/>
                </a:lnTo>
                <a:lnTo>
                  <a:pt x="5125" y="2254"/>
                </a:lnTo>
                <a:lnTo>
                  <a:pt x="5127" y="2252"/>
                </a:lnTo>
                <a:lnTo>
                  <a:pt x="5127" y="2252"/>
                </a:lnTo>
                <a:close/>
                <a:moveTo>
                  <a:pt x="5115" y="1606"/>
                </a:move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close/>
                <a:moveTo>
                  <a:pt x="5123" y="801"/>
                </a:moveTo>
                <a:lnTo>
                  <a:pt x="5123" y="801"/>
                </a:lnTo>
                <a:lnTo>
                  <a:pt x="5125" y="801"/>
                </a:lnTo>
                <a:lnTo>
                  <a:pt x="5125" y="801"/>
                </a:lnTo>
                <a:lnTo>
                  <a:pt x="5125" y="799"/>
                </a:lnTo>
                <a:lnTo>
                  <a:pt x="5123" y="799"/>
                </a:lnTo>
                <a:lnTo>
                  <a:pt x="5121" y="801"/>
                </a:lnTo>
                <a:lnTo>
                  <a:pt x="5121" y="801"/>
                </a:lnTo>
                <a:lnTo>
                  <a:pt x="5119" y="801"/>
                </a:lnTo>
                <a:lnTo>
                  <a:pt x="5123" y="801"/>
                </a:lnTo>
                <a:close/>
                <a:moveTo>
                  <a:pt x="5039" y="757"/>
                </a:moveTo>
                <a:lnTo>
                  <a:pt x="5037" y="755"/>
                </a:lnTo>
                <a:lnTo>
                  <a:pt x="5035" y="755"/>
                </a:lnTo>
                <a:lnTo>
                  <a:pt x="5035" y="753"/>
                </a:lnTo>
                <a:lnTo>
                  <a:pt x="5033" y="753"/>
                </a:lnTo>
                <a:lnTo>
                  <a:pt x="5035" y="755"/>
                </a:lnTo>
                <a:lnTo>
                  <a:pt x="5037" y="757"/>
                </a:lnTo>
                <a:lnTo>
                  <a:pt x="5043" y="759"/>
                </a:lnTo>
                <a:lnTo>
                  <a:pt x="5041" y="759"/>
                </a:lnTo>
                <a:lnTo>
                  <a:pt x="5039" y="757"/>
                </a:lnTo>
                <a:close/>
                <a:moveTo>
                  <a:pt x="5115" y="1604"/>
                </a:moveTo>
                <a:lnTo>
                  <a:pt x="5115" y="1604"/>
                </a:lnTo>
                <a:lnTo>
                  <a:pt x="5115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5" y="1604"/>
                </a:lnTo>
                <a:close/>
                <a:moveTo>
                  <a:pt x="5192" y="2197"/>
                </a:moveTo>
                <a:lnTo>
                  <a:pt x="5190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4" y="2199"/>
                </a:lnTo>
                <a:lnTo>
                  <a:pt x="5182" y="2199"/>
                </a:lnTo>
                <a:lnTo>
                  <a:pt x="5182" y="2201"/>
                </a:lnTo>
                <a:lnTo>
                  <a:pt x="5180" y="2201"/>
                </a:lnTo>
                <a:lnTo>
                  <a:pt x="5177" y="2204"/>
                </a:lnTo>
                <a:lnTo>
                  <a:pt x="5177" y="2204"/>
                </a:lnTo>
                <a:lnTo>
                  <a:pt x="5175" y="2204"/>
                </a:lnTo>
                <a:lnTo>
                  <a:pt x="5173" y="2204"/>
                </a:lnTo>
                <a:lnTo>
                  <a:pt x="5169" y="2201"/>
                </a:lnTo>
                <a:lnTo>
                  <a:pt x="5167" y="2201"/>
                </a:lnTo>
                <a:lnTo>
                  <a:pt x="5161" y="2199"/>
                </a:lnTo>
                <a:lnTo>
                  <a:pt x="5161" y="2199"/>
                </a:lnTo>
                <a:lnTo>
                  <a:pt x="5161" y="2199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7" y="2195"/>
                </a:lnTo>
                <a:lnTo>
                  <a:pt x="5157" y="2191"/>
                </a:lnTo>
                <a:lnTo>
                  <a:pt x="5157" y="2187"/>
                </a:lnTo>
                <a:lnTo>
                  <a:pt x="5154" y="2185"/>
                </a:lnTo>
                <a:lnTo>
                  <a:pt x="5154" y="2185"/>
                </a:lnTo>
                <a:lnTo>
                  <a:pt x="5154" y="2183"/>
                </a:lnTo>
                <a:lnTo>
                  <a:pt x="5152" y="2183"/>
                </a:lnTo>
                <a:lnTo>
                  <a:pt x="5150" y="2180"/>
                </a:lnTo>
                <a:lnTo>
                  <a:pt x="5150" y="2180"/>
                </a:lnTo>
                <a:lnTo>
                  <a:pt x="5150" y="2178"/>
                </a:lnTo>
                <a:lnTo>
                  <a:pt x="5148" y="2178"/>
                </a:lnTo>
                <a:lnTo>
                  <a:pt x="5148" y="2180"/>
                </a:lnTo>
                <a:lnTo>
                  <a:pt x="5148" y="2180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5"/>
                </a:lnTo>
                <a:lnTo>
                  <a:pt x="5150" y="2185"/>
                </a:lnTo>
                <a:lnTo>
                  <a:pt x="5150" y="2189"/>
                </a:lnTo>
                <a:lnTo>
                  <a:pt x="5150" y="2191"/>
                </a:lnTo>
                <a:lnTo>
                  <a:pt x="5150" y="2191"/>
                </a:lnTo>
                <a:lnTo>
                  <a:pt x="5150" y="2191"/>
                </a:lnTo>
                <a:lnTo>
                  <a:pt x="5148" y="2191"/>
                </a:lnTo>
                <a:lnTo>
                  <a:pt x="5148" y="2191"/>
                </a:lnTo>
                <a:lnTo>
                  <a:pt x="5148" y="2189"/>
                </a:lnTo>
                <a:lnTo>
                  <a:pt x="5148" y="2187"/>
                </a:lnTo>
                <a:lnTo>
                  <a:pt x="5146" y="2187"/>
                </a:lnTo>
                <a:lnTo>
                  <a:pt x="5144" y="2187"/>
                </a:lnTo>
                <a:lnTo>
                  <a:pt x="5142" y="2185"/>
                </a:lnTo>
                <a:lnTo>
                  <a:pt x="5142" y="2185"/>
                </a:lnTo>
                <a:lnTo>
                  <a:pt x="5142" y="2187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3"/>
                </a:lnTo>
                <a:lnTo>
                  <a:pt x="5140" y="2180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6"/>
                </a:lnTo>
                <a:lnTo>
                  <a:pt x="5138" y="2172"/>
                </a:lnTo>
                <a:lnTo>
                  <a:pt x="5136" y="2172"/>
                </a:lnTo>
                <a:lnTo>
                  <a:pt x="5136" y="2170"/>
                </a:lnTo>
                <a:lnTo>
                  <a:pt x="5133" y="2168"/>
                </a:lnTo>
                <a:lnTo>
                  <a:pt x="5133" y="2168"/>
                </a:lnTo>
                <a:lnTo>
                  <a:pt x="5136" y="2168"/>
                </a:lnTo>
                <a:lnTo>
                  <a:pt x="5138" y="2168"/>
                </a:lnTo>
                <a:lnTo>
                  <a:pt x="5136" y="2166"/>
                </a:lnTo>
                <a:lnTo>
                  <a:pt x="5136" y="2166"/>
                </a:lnTo>
                <a:lnTo>
                  <a:pt x="5136" y="2164"/>
                </a:lnTo>
                <a:lnTo>
                  <a:pt x="5136" y="2162"/>
                </a:lnTo>
                <a:lnTo>
                  <a:pt x="5136" y="2162"/>
                </a:lnTo>
                <a:lnTo>
                  <a:pt x="5133" y="2162"/>
                </a:lnTo>
                <a:lnTo>
                  <a:pt x="5133" y="2162"/>
                </a:lnTo>
                <a:lnTo>
                  <a:pt x="5133" y="2160"/>
                </a:lnTo>
                <a:lnTo>
                  <a:pt x="5133" y="2160"/>
                </a:lnTo>
                <a:lnTo>
                  <a:pt x="5133" y="2160"/>
                </a:lnTo>
                <a:lnTo>
                  <a:pt x="5131" y="2160"/>
                </a:lnTo>
                <a:lnTo>
                  <a:pt x="5131" y="2160"/>
                </a:lnTo>
                <a:lnTo>
                  <a:pt x="5129" y="2160"/>
                </a:lnTo>
                <a:lnTo>
                  <a:pt x="5129" y="2157"/>
                </a:lnTo>
                <a:lnTo>
                  <a:pt x="5129" y="2157"/>
                </a:lnTo>
                <a:lnTo>
                  <a:pt x="5129" y="2157"/>
                </a:lnTo>
                <a:lnTo>
                  <a:pt x="5127" y="2155"/>
                </a:lnTo>
                <a:lnTo>
                  <a:pt x="5127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3" y="2155"/>
                </a:lnTo>
                <a:lnTo>
                  <a:pt x="5121" y="2153"/>
                </a:lnTo>
                <a:lnTo>
                  <a:pt x="5121" y="2153"/>
                </a:lnTo>
                <a:lnTo>
                  <a:pt x="5121" y="2153"/>
                </a:lnTo>
                <a:lnTo>
                  <a:pt x="5119" y="2153"/>
                </a:lnTo>
                <a:lnTo>
                  <a:pt x="5119" y="2153"/>
                </a:lnTo>
                <a:lnTo>
                  <a:pt x="5119" y="2155"/>
                </a:lnTo>
                <a:lnTo>
                  <a:pt x="5119" y="2153"/>
                </a:lnTo>
                <a:lnTo>
                  <a:pt x="5117" y="2153"/>
                </a:lnTo>
                <a:lnTo>
                  <a:pt x="5117" y="2153"/>
                </a:lnTo>
                <a:lnTo>
                  <a:pt x="5117" y="2151"/>
                </a:lnTo>
                <a:lnTo>
                  <a:pt x="5115" y="2149"/>
                </a:lnTo>
                <a:lnTo>
                  <a:pt x="5115" y="2149"/>
                </a:lnTo>
                <a:lnTo>
                  <a:pt x="5113" y="2147"/>
                </a:lnTo>
                <a:lnTo>
                  <a:pt x="5115" y="2145"/>
                </a:lnTo>
                <a:lnTo>
                  <a:pt x="5113" y="2145"/>
                </a:lnTo>
                <a:lnTo>
                  <a:pt x="5110" y="2147"/>
                </a:lnTo>
                <a:lnTo>
                  <a:pt x="5113" y="2149"/>
                </a:lnTo>
                <a:lnTo>
                  <a:pt x="5115" y="2151"/>
                </a:lnTo>
                <a:lnTo>
                  <a:pt x="5117" y="2153"/>
                </a:lnTo>
                <a:lnTo>
                  <a:pt x="5117" y="2155"/>
                </a:lnTo>
                <a:lnTo>
                  <a:pt x="5117" y="2157"/>
                </a:lnTo>
                <a:lnTo>
                  <a:pt x="5115" y="2157"/>
                </a:lnTo>
                <a:lnTo>
                  <a:pt x="5117" y="2160"/>
                </a:lnTo>
                <a:lnTo>
                  <a:pt x="5117" y="2160"/>
                </a:lnTo>
                <a:lnTo>
                  <a:pt x="5119" y="2160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4"/>
                </a:lnTo>
                <a:lnTo>
                  <a:pt x="5119" y="2162"/>
                </a:lnTo>
                <a:lnTo>
                  <a:pt x="5121" y="2162"/>
                </a:lnTo>
                <a:lnTo>
                  <a:pt x="5121" y="2162"/>
                </a:lnTo>
                <a:lnTo>
                  <a:pt x="5121" y="2160"/>
                </a:lnTo>
                <a:lnTo>
                  <a:pt x="5123" y="2160"/>
                </a:lnTo>
                <a:lnTo>
                  <a:pt x="5123" y="2160"/>
                </a:lnTo>
                <a:lnTo>
                  <a:pt x="5123" y="2162"/>
                </a:lnTo>
                <a:lnTo>
                  <a:pt x="5123" y="2162"/>
                </a:lnTo>
                <a:lnTo>
                  <a:pt x="5121" y="2162"/>
                </a:lnTo>
                <a:lnTo>
                  <a:pt x="5121" y="2164"/>
                </a:lnTo>
                <a:lnTo>
                  <a:pt x="5127" y="2174"/>
                </a:lnTo>
                <a:lnTo>
                  <a:pt x="5129" y="2174"/>
                </a:lnTo>
                <a:lnTo>
                  <a:pt x="5129" y="2176"/>
                </a:lnTo>
                <a:lnTo>
                  <a:pt x="5129" y="2178"/>
                </a:lnTo>
                <a:lnTo>
                  <a:pt x="5131" y="2176"/>
                </a:lnTo>
                <a:lnTo>
                  <a:pt x="5131" y="2176"/>
                </a:lnTo>
                <a:lnTo>
                  <a:pt x="5131" y="2176"/>
                </a:lnTo>
                <a:lnTo>
                  <a:pt x="5129" y="2174"/>
                </a:lnTo>
                <a:lnTo>
                  <a:pt x="5127" y="2172"/>
                </a:lnTo>
                <a:lnTo>
                  <a:pt x="5127" y="2170"/>
                </a:lnTo>
                <a:lnTo>
                  <a:pt x="5127" y="2170"/>
                </a:lnTo>
                <a:lnTo>
                  <a:pt x="5127" y="2172"/>
                </a:lnTo>
                <a:lnTo>
                  <a:pt x="5129" y="2172"/>
                </a:lnTo>
                <a:lnTo>
                  <a:pt x="5131" y="2174"/>
                </a:lnTo>
                <a:lnTo>
                  <a:pt x="5133" y="2174"/>
                </a:lnTo>
                <a:lnTo>
                  <a:pt x="5131" y="2174"/>
                </a:lnTo>
                <a:lnTo>
                  <a:pt x="5131" y="2174"/>
                </a:lnTo>
                <a:lnTo>
                  <a:pt x="5133" y="2174"/>
                </a:lnTo>
                <a:lnTo>
                  <a:pt x="5133" y="2174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8"/>
                </a:lnTo>
                <a:lnTo>
                  <a:pt x="5136" y="2178"/>
                </a:lnTo>
                <a:lnTo>
                  <a:pt x="5136" y="2180"/>
                </a:lnTo>
                <a:lnTo>
                  <a:pt x="5136" y="2180"/>
                </a:lnTo>
                <a:lnTo>
                  <a:pt x="5133" y="2180"/>
                </a:lnTo>
                <a:lnTo>
                  <a:pt x="5131" y="2178"/>
                </a:lnTo>
                <a:lnTo>
                  <a:pt x="5131" y="2178"/>
                </a:lnTo>
                <a:lnTo>
                  <a:pt x="5133" y="2183"/>
                </a:lnTo>
                <a:lnTo>
                  <a:pt x="5133" y="2185"/>
                </a:lnTo>
                <a:lnTo>
                  <a:pt x="5136" y="2185"/>
                </a:lnTo>
                <a:lnTo>
                  <a:pt x="5136" y="2187"/>
                </a:lnTo>
                <a:lnTo>
                  <a:pt x="5136" y="2187"/>
                </a:lnTo>
                <a:lnTo>
                  <a:pt x="5138" y="2187"/>
                </a:lnTo>
                <a:lnTo>
                  <a:pt x="5138" y="2187"/>
                </a:lnTo>
                <a:lnTo>
                  <a:pt x="5140" y="2187"/>
                </a:lnTo>
                <a:lnTo>
                  <a:pt x="5140" y="2187"/>
                </a:lnTo>
                <a:lnTo>
                  <a:pt x="5142" y="2189"/>
                </a:lnTo>
                <a:lnTo>
                  <a:pt x="5142" y="2189"/>
                </a:lnTo>
                <a:lnTo>
                  <a:pt x="5140" y="2189"/>
                </a:lnTo>
                <a:lnTo>
                  <a:pt x="5140" y="2191"/>
                </a:lnTo>
                <a:lnTo>
                  <a:pt x="5140" y="2191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93"/>
                </a:lnTo>
                <a:lnTo>
                  <a:pt x="5138" y="2193"/>
                </a:lnTo>
                <a:lnTo>
                  <a:pt x="5140" y="2193"/>
                </a:lnTo>
                <a:lnTo>
                  <a:pt x="5140" y="2193"/>
                </a:lnTo>
                <a:lnTo>
                  <a:pt x="5140" y="2195"/>
                </a:lnTo>
                <a:lnTo>
                  <a:pt x="5140" y="2195"/>
                </a:lnTo>
                <a:lnTo>
                  <a:pt x="5140" y="2199"/>
                </a:lnTo>
                <a:lnTo>
                  <a:pt x="5142" y="2201"/>
                </a:lnTo>
                <a:lnTo>
                  <a:pt x="5142" y="2201"/>
                </a:lnTo>
                <a:lnTo>
                  <a:pt x="5140" y="2201"/>
                </a:lnTo>
                <a:lnTo>
                  <a:pt x="5140" y="2201"/>
                </a:lnTo>
                <a:lnTo>
                  <a:pt x="5140" y="2204"/>
                </a:lnTo>
                <a:lnTo>
                  <a:pt x="5140" y="2206"/>
                </a:lnTo>
                <a:lnTo>
                  <a:pt x="5140" y="2208"/>
                </a:lnTo>
                <a:lnTo>
                  <a:pt x="5138" y="2212"/>
                </a:lnTo>
                <a:lnTo>
                  <a:pt x="5138" y="2214"/>
                </a:lnTo>
                <a:lnTo>
                  <a:pt x="5138" y="2218"/>
                </a:lnTo>
                <a:lnTo>
                  <a:pt x="5138" y="2218"/>
                </a:lnTo>
                <a:lnTo>
                  <a:pt x="5136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29" y="2222"/>
                </a:lnTo>
                <a:lnTo>
                  <a:pt x="5127" y="2222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7"/>
                </a:lnTo>
                <a:lnTo>
                  <a:pt x="5125" y="2227"/>
                </a:lnTo>
                <a:lnTo>
                  <a:pt x="5125" y="2229"/>
                </a:lnTo>
                <a:lnTo>
                  <a:pt x="5127" y="2229"/>
                </a:lnTo>
                <a:lnTo>
                  <a:pt x="5131" y="2231"/>
                </a:lnTo>
                <a:lnTo>
                  <a:pt x="5133" y="2231"/>
                </a:lnTo>
                <a:lnTo>
                  <a:pt x="5136" y="2233"/>
                </a:lnTo>
                <a:lnTo>
                  <a:pt x="5138" y="2235"/>
                </a:lnTo>
                <a:lnTo>
                  <a:pt x="5138" y="2235"/>
                </a:lnTo>
                <a:lnTo>
                  <a:pt x="5140" y="2235"/>
                </a:lnTo>
                <a:lnTo>
                  <a:pt x="5144" y="2237"/>
                </a:lnTo>
                <a:lnTo>
                  <a:pt x="5146" y="2239"/>
                </a:lnTo>
                <a:lnTo>
                  <a:pt x="5146" y="2241"/>
                </a:lnTo>
                <a:lnTo>
                  <a:pt x="5146" y="2243"/>
                </a:lnTo>
                <a:lnTo>
                  <a:pt x="5146" y="2245"/>
                </a:lnTo>
                <a:lnTo>
                  <a:pt x="5146" y="2248"/>
                </a:lnTo>
                <a:lnTo>
                  <a:pt x="5144" y="2252"/>
                </a:lnTo>
                <a:lnTo>
                  <a:pt x="5140" y="2256"/>
                </a:lnTo>
                <a:lnTo>
                  <a:pt x="5138" y="2258"/>
                </a:lnTo>
                <a:lnTo>
                  <a:pt x="5138" y="2258"/>
                </a:lnTo>
                <a:lnTo>
                  <a:pt x="5138" y="2260"/>
                </a:lnTo>
                <a:lnTo>
                  <a:pt x="5138" y="2260"/>
                </a:lnTo>
                <a:lnTo>
                  <a:pt x="5138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58"/>
                </a:lnTo>
                <a:lnTo>
                  <a:pt x="5142" y="2258"/>
                </a:lnTo>
                <a:lnTo>
                  <a:pt x="5142" y="2258"/>
                </a:lnTo>
                <a:lnTo>
                  <a:pt x="5142" y="2260"/>
                </a:lnTo>
                <a:lnTo>
                  <a:pt x="5142" y="2262"/>
                </a:lnTo>
                <a:lnTo>
                  <a:pt x="5142" y="2262"/>
                </a:lnTo>
                <a:lnTo>
                  <a:pt x="5142" y="2262"/>
                </a:lnTo>
                <a:lnTo>
                  <a:pt x="5144" y="2262"/>
                </a:lnTo>
                <a:lnTo>
                  <a:pt x="5146" y="2262"/>
                </a:lnTo>
                <a:lnTo>
                  <a:pt x="5146" y="2262"/>
                </a:lnTo>
                <a:lnTo>
                  <a:pt x="5146" y="2264"/>
                </a:lnTo>
                <a:lnTo>
                  <a:pt x="5146" y="2264"/>
                </a:lnTo>
                <a:lnTo>
                  <a:pt x="5148" y="2264"/>
                </a:lnTo>
                <a:lnTo>
                  <a:pt x="5148" y="2264"/>
                </a:lnTo>
                <a:lnTo>
                  <a:pt x="5150" y="2264"/>
                </a:lnTo>
                <a:lnTo>
                  <a:pt x="5152" y="2262"/>
                </a:lnTo>
                <a:lnTo>
                  <a:pt x="5154" y="2260"/>
                </a:lnTo>
                <a:lnTo>
                  <a:pt x="5157" y="2258"/>
                </a:lnTo>
                <a:lnTo>
                  <a:pt x="5159" y="2256"/>
                </a:lnTo>
                <a:lnTo>
                  <a:pt x="5159" y="2256"/>
                </a:lnTo>
                <a:lnTo>
                  <a:pt x="5161" y="2252"/>
                </a:lnTo>
                <a:lnTo>
                  <a:pt x="5163" y="2252"/>
                </a:lnTo>
                <a:lnTo>
                  <a:pt x="5163" y="2250"/>
                </a:lnTo>
                <a:lnTo>
                  <a:pt x="5165" y="2248"/>
                </a:lnTo>
                <a:lnTo>
                  <a:pt x="5167" y="2245"/>
                </a:lnTo>
                <a:lnTo>
                  <a:pt x="5167" y="2243"/>
                </a:lnTo>
                <a:lnTo>
                  <a:pt x="5169" y="2241"/>
                </a:lnTo>
                <a:lnTo>
                  <a:pt x="5169" y="2241"/>
                </a:lnTo>
                <a:lnTo>
                  <a:pt x="5171" y="2237"/>
                </a:lnTo>
                <a:lnTo>
                  <a:pt x="5173" y="2233"/>
                </a:lnTo>
                <a:lnTo>
                  <a:pt x="5171" y="2231"/>
                </a:lnTo>
                <a:lnTo>
                  <a:pt x="5171" y="2231"/>
                </a:lnTo>
                <a:lnTo>
                  <a:pt x="5171" y="2229"/>
                </a:lnTo>
                <a:lnTo>
                  <a:pt x="5171" y="2227"/>
                </a:lnTo>
                <a:lnTo>
                  <a:pt x="5173" y="2225"/>
                </a:lnTo>
                <a:lnTo>
                  <a:pt x="5173" y="2225"/>
                </a:lnTo>
                <a:lnTo>
                  <a:pt x="5173" y="2225"/>
                </a:lnTo>
                <a:lnTo>
                  <a:pt x="5175" y="2222"/>
                </a:lnTo>
                <a:lnTo>
                  <a:pt x="5177" y="2222"/>
                </a:lnTo>
                <a:lnTo>
                  <a:pt x="5180" y="2222"/>
                </a:lnTo>
                <a:lnTo>
                  <a:pt x="5182" y="2222"/>
                </a:lnTo>
                <a:lnTo>
                  <a:pt x="5184" y="2222"/>
                </a:lnTo>
                <a:lnTo>
                  <a:pt x="5184" y="2222"/>
                </a:lnTo>
                <a:lnTo>
                  <a:pt x="5184" y="2225"/>
                </a:lnTo>
                <a:lnTo>
                  <a:pt x="5186" y="2225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0"/>
                </a:lnTo>
                <a:lnTo>
                  <a:pt x="5186" y="2218"/>
                </a:lnTo>
                <a:lnTo>
                  <a:pt x="5186" y="2216"/>
                </a:lnTo>
                <a:lnTo>
                  <a:pt x="5188" y="2216"/>
                </a:lnTo>
                <a:lnTo>
                  <a:pt x="5190" y="2214"/>
                </a:lnTo>
                <a:lnTo>
                  <a:pt x="5190" y="2214"/>
                </a:lnTo>
                <a:lnTo>
                  <a:pt x="5190" y="2212"/>
                </a:lnTo>
                <a:lnTo>
                  <a:pt x="5192" y="2208"/>
                </a:lnTo>
                <a:lnTo>
                  <a:pt x="5192" y="2204"/>
                </a:lnTo>
                <a:lnTo>
                  <a:pt x="5192" y="2201"/>
                </a:lnTo>
                <a:lnTo>
                  <a:pt x="5194" y="2199"/>
                </a:lnTo>
                <a:lnTo>
                  <a:pt x="5194" y="2199"/>
                </a:lnTo>
                <a:lnTo>
                  <a:pt x="5194" y="2199"/>
                </a:lnTo>
                <a:lnTo>
                  <a:pt x="5192" y="2197"/>
                </a:lnTo>
                <a:close/>
                <a:moveTo>
                  <a:pt x="5113" y="1587"/>
                </a:moveTo>
                <a:lnTo>
                  <a:pt x="5113" y="1587"/>
                </a:lnTo>
                <a:lnTo>
                  <a:pt x="5113" y="1587"/>
                </a:lnTo>
                <a:lnTo>
                  <a:pt x="5113" y="1585"/>
                </a:lnTo>
                <a:lnTo>
                  <a:pt x="5113" y="1585"/>
                </a:lnTo>
                <a:lnTo>
                  <a:pt x="5113" y="1587"/>
                </a:lnTo>
                <a:close/>
                <a:moveTo>
                  <a:pt x="5138" y="1948"/>
                </a:move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close/>
                <a:moveTo>
                  <a:pt x="5175" y="1879"/>
                </a:moveTo>
                <a:lnTo>
                  <a:pt x="5175" y="1881"/>
                </a:lnTo>
                <a:lnTo>
                  <a:pt x="5175" y="1881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close/>
                <a:moveTo>
                  <a:pt x="5177" y="811"/>
                </a:moveTo>
                <a:lnTo>
                  <a:pt x="5177" y="811"/>
                </a:lnTo>
                <a:lnTo>
                  <a:pt x="5180" y="809"/>
                </a:lnTo>
                <a:lnTo>
                  <a:pt x="5180" y="809"/>
                </a:lnTo>
                <a:lnTo>
                  <a:pt x="5182" y="807"/>
                </a:lnTo>
                <a:lnTo>
                  <a:pt x="5182" y="807"/>
                </a:lnTo>
                <a:lnTo>
                  <a:pt x="5182" y="807"/>
                </a:lnTo>
                <a:lnTo>
                  <a:pt x="5180" y="807"/>
                </a:lnTo>
                <a:lnTo>
                  <a:pt x="5180" y="809"/>
                </a:lnTo>
                <a:lnTo>
                  <a:pt x="5180" y="809"/>
                </a:lnTo>
                <a:lnTo>
                  <a:pt x="5177" y="809"/>
                </a:lnTo>
                <a:lnTo>
                  <a:pt x="5175" y="811"/>
                </a:lnTo>
                <a:lnTo>
                  <a:pt x="5175" y="811"/>
                </a:lnTo>
                <a:lnTo>
                  <a:pt x="5177" y="811"/>
                </a:lnTo>
                <a:close/>
                <a:moveTo>
                  <a:pt x="5188" y="1908"/>
                </a:move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2" y="1908"/>
                </a:lnTo>
                <a:lnTo>
                  <a:pt x="5194" y="1908"/>
                </a:lnTo>
                <a:lnTo>
                  <a:pt x="5194" y="1906"/>
                </a:lnTo>
                <a:lnTo>
                  <a:pt x="5192" y="1906"/>
                </a:lnTo>
                <a:lnTo>
                  <a:pt x="5192" y="1906"/>
                </a:lnTo>
                <a:lnTo>
                  <a:pt x="5190" y="1906"/>
                </a:lnTo>
                <a:lnTo>
                  <a:pt x="5190" y="1906"/>
                </a:lnTo>
                <a:lnTo>
                  <a:pt x="5188" y="1908"/>
                </a:lnTo>
                <a:lnTo>
                  <a:pt x="5188" y="1908"/>
                </a:lnTo>
                <a:lnTo>
                  <a:pt x="5188" y="1908"/>
                </a:lnTo>
                <a:lnTo>
                  <a:pt x="5186" y="1908"/>
                </a:lnTo>
                <a:lnTo>
                  <a:pt x="5186" y="1908"/>
                </a:lnTo>
                <a:lnTo>
                  <a:pt x="5186" y="1910"/>
                </a:lnTo>
                <a:lnTo>
                  <a:pt x="5188" y="1908"/>
                </a:lnTo>
                <a:close/>
                <a:moveTo>
                  <a:pt x="5194" y="1889"/>
                </a:moveTo>
                <a:lnTo>
                  <a:pt x="5194" y="1889"/>
                </a:lnTo>
                <a:lnTo>
                  <a:pt x="5194" y="1887"/>
                </a:lnTo>
                <a:lnTo>
                  <a:pt x="5194" y="1887"/>
                </a:lnTo>
                <a:lnTo>
                  <a:pt x="5194" y="1887"/>
                </a:lnTo>
                <a:lnTo>
                  <a:pt x="5192" y="1885"/>
                </a:lnTo>
                <a:lnTo>
                  <a:pt x="5192" y="1885"/>
                </a:lnTo>
                <a:lnTo>
                  <a:pt x="5190" y="1885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88" y="1883"/>
                </a:lnTo>
                <a:lnTo>
                  <a:pt x="5186" y="1883"/>
                </a:lnTo>
                <a:lnTo>
                  <a:pt x="5184" y="1883"/>
                </a:lnTo>
                <a:lnTo>
                  <a:pt x="5182" y="1885"/>
                </a:lnTo>
                <a:lnTo>
                  <a:pt x="5180" y="1885"/>
                </a:lnTo>
                <a:lnTo>
                  <a:pt x="5177" y="1887"/>
                </a:lnTo>
                <a:lnTo>
                  <a:pt x="5177" y="1887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5" y="1891"/>
                </a:lnTo>
                <a:lnTo>
                  <a:pt x="5175" y="1891"/>
                </a:lnTo>
                <a:lnTo>
                  <a:pt x="5175" y="1891"/>
                </a:lnTo>
                <a:lnTo>
                  <a:pt x="5177" y="1893"/>
                </a:lnTo>
                <a:lnTo>
                  <a:pt x="5177" y="1893"/>
                </a:lnTo>
                <a:lnTo>
                  <a:pt x="5180" y="1895"/>
                </a:lnTo>
                <a:lnTo>
                  <a:pt x="5182" y="1895"/>
                </a:lnTo>
                <a:lnTo>
                  <a:pt x="5184" y="1895"/>
                </a:lnTo>
                <a:lnTo>
                  <a:pt x="5184" y="1895"/>
                </a:lnTo>
                <a:lnTo>
                  <a:pt x="5186" y="1895"/>
                </a:lnTo>
                <a:lnTo>
                  <a:pt x="5188" y="1895"/>
                </a:lnTo>
                <a:lnTo>
                  <a:pt x="5188" y="1895"/>
                </a:lnTo>
                <a:lnTo>
                  <a:pt x="5190" y="1895"/>
                </a:lnTo>
                <a:lnTo>
                  <a:pt x="5192" y="1893"/>
                </a:lnTo>
                <a:lnTo>
                  <a:pt x="5192" y="1893"/>
                </a:lnTo>
                <a:lnTo>
                  <a:pt x="5192" y="1895"/>
                </a:lnTo>
                <a:lnTo>
                  <a:pt x="5194" y="1893"/>
                </a:lnTo>
                <a:lnTo>
                  <a:pt x="5194" y="1893"/>
                </a:lnTo>
                <a:lnTo>
                  <a:pt x="5196" y="1893"/>
                </a:lnTo>
                <a:lnTo>
                  <a:pt x="5196" y="1891"/>
                </a:lnTo>
                <a:lnTo>
                  <a:pt x="5194" y="1889"/>
                </a:lnTo>
                <a:close/>
                <a:moveTo>
                  <a:pt x="5173" y="1812"/>
                </a:move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1" y="1812"/>
                </a:lnTo>
                <a:lnTo>
                  <a:pt x="5171" y="1812"/>
                </a:lnTo>
                <a:lnTo>
                  <a:pt x="5173" y="1812"/>
                </a:lnTo>
                <a:lnTo>
                  <a:pt x="5173" y="1812"/>
                </a:lnTo>
                <a:close/>
                <a:moveTo>
                  <a:pt x="5140" y="1650"/>
                </a:moveTo>
                <a:lnTo>
                  <a:pt x="5140" y="1650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50"/>
                </a:lnTo>
                <a:close/>
                <a:moveTo>
                  <a:pt x="5094" y="1531"/>
                </a:move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close/>
                <a:moveTo>
                  <a:pt x="5150" y="2176"/>
                </a:moveTo>
                <a:lnTo>
                  <a:pt x="5150" y="2176"/>
                </a:lnTo>
                <a:lnTo>
                  <a:pt x="5150" y="2176"/>
                </a:lnTo>
                <a:lnTo>
                  <a:pt x="5150" y="2176"/>
                </a:lnTo>
                <a:lnTo>
                  <a:pt x="5150" y="2174"/>
                </a:lnTo>
                <a:lnTo>
                  <a:pt x="5150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4"/>
                </a:lnTo>
                <a:lnTo>
                  <a:pt x="5148" y="2174"/>
                </a:lnTo>
                <a:lnTo>
                  <a:pt x="5148" y="2174"/>
                </a:lnTo>
                <a:lnTo>
                  <a:pt x="5150" y="2176"/>
                </a:lnTo>
                <a:close/>
                <a:moveTo>
                  <a:pt x="5136" y="1644"/>
                </a:moveTo>
                <a:lnTo>
                  <a:pt x="5136" y="1642"/>
                </a:lnTo>
                <a:lnTo>
                  <a:pt x="5136" y="1642"/>
                </a:lnTo>
                <a:lnTo>
                  <a:pt x="5136" y="1640"/>
                </a:lnTo>
                <a:lnTo>
                  <a:pt x="5136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6" y="1640"/>
                </a:lnTo>
                <a:lnTo>
                  <a:pt x="5136" y="1642"/>
                </a:lnTo>
                <a:lnTo>
                  <a:pt x="5136" y="1642"/>
                </a:lnTo>
                <a:lnTo>
                  <a:pt x="5136" y="1644"/>
                </a:lnTo>
                <a:close/>
                <a:moveTo>
                  <a:pt x="5115" y="791"/>
                </a:moveTo>
                <a:lnTo>
                  <a:pt x="5115" y="791"/>
                </a:lnTo>
                <a:lnTo>
                  <a:pt x="5110" y="788"/>
                </a:lnTo>
                <a:lnTo>
                  <a:pt x="5108" y="788"/>
                </a:lnTo>
                <a:lnTo>
                  <a:pt x="5106" y="791"/>
                </a:lnTo>
                <a:lnTo>
                  <a:pt x="5108" y="791"/>
                </a:lnTo>
                <a:lnTo>
                  <a:pt x="5110" y="793"/>
                </a:lnTo>
                <a:lnTo>
                  <a:pt x="5110" y="793"/>
                </a:lnTo>
                <a:lnTo>
                  <a:pt x="5113" y="795"/>
                </a:lnTo>
                <a:lnTo>
                  <a:pt x="5115" y="793"/>
                </a:lnTo>
                <a:lnTo>
                  <a:pt x="5117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21" y="793"/>
                </a:lnTo>
                <a:lnTo>
                  <a:pt x="5117" y="791"/>
                </a:lnTo>
                <a:lnTo>
                  <a:pt x="5115" y="791"/>
                </a:lnTo>
                <a:close/>
                <a:moveTo>
                  <a:pt x="5022" y="1929"/>
                </a:moveTo>
                <a:lnTo>
                  <a:pt x="5022" y="1929"/>
                </a:lnTo>
                <a:lnTo>
                  <a:pt x="5020" y="1929"/>
                </a:lnTo>
                <a:lnTo>
                  <a:pt x="5020" y="1929"/>
                </a:lnTo>
                <a:lnTo>
                  <a:pt x="5020" y="1931"/>
                </a:lnTo>
                <a:lnTo>
                  <a:pt x="5020" y="1931"/>
                </a:lnTo>
                <a:lnTo>
                  <a:pt x="5020" y="1933"/>
                </a:lnTo>
                <a:lnTo>
                  <a:pt x="5020" y="1933"/>
                </a:lnTo>
                <a:lnTo>
                  <a:pt x="5020" y="1931"/>
                </a:lnTo>
                <a:lnTo>
                  <a:pt x="5022" y="1931"/>
                </a:lnTo>
                <a:lnTo>
                  <a:pt x="5020" y="1931"/>
                </a:lnTo>
                <a:lnTo>
                  <a:pt x="5020" y="1929"/>
                </a:lnTo>
                <a:lnTo>
                  <a:pt x="5022" y="1929"/>
                </a:lnTo>
                <a:lnTo>
                  <a:pt x="5022" y="1929"/>
                </a:lnTo>
                <a:close/>
                <a:moveTo>
                  <a:pt x="5029" y="1858"/>
                </a:moveTo>
                <a:lnTo>
                  <a:pt x="5031" y="1860"/>
                </a:lnTo>
                <a:lnTo>
                  <a:pt x="5031" y="1858"/>
                </a:lnTo>
                <a:lnTo>
                  <a:pt x="5031" y="1858"/>
                </a:lnTo>
                <a:lnTo>
                  <a:pt x="5029" y="1858"/>
                </a:lnTo>
                <a:lnTo>
                  <a:pt x="5029" y="1858"/>
                </a:lnTo>
                <a:close/>
                <a:moveTo>
                  <a:pt x="5027" y="2327"/>
                </a:moveTo>
                <a:lnTo>
                  <a:pt x="5025" y="2329"/>
                </a:lnTo>
                <a:lnTo>
                  <a:pt x="5027" y="2329"/>
                </a:lnTo>
                <a:lnTo>
                  <a:pt x="5027" y="2329"/>
                </a:lnTo>
                <a:lnTo>
                  <a:pt x="5027" y="2327"/>
                </a:lnTo>
                <a:lnTo>
                  <a:pt x="5027" y="2327"/>
                </a:lnTo>
                <a:close/>
                <a:moveTo>
                  <a:pt x="5033" y="1962"/>
                </a:moveTo>
                <a:lnTo>
                  <a:pt x="5035" y="1962"/>
                </a:lnTo>
                <a:lnTo>
                  <a:pt x="5035" y="1962"/>
                </a:lnTo>
                <a:lnTo>
                  <a:pt x="5035" y="1960"/>
                </a:lnTo>
                <a:lnTo>
                  <a:pt x="5033" y="1960"/>
                </a:lnTo>
                <a:lnTo>
                  <a:pt x="5033" y="1960"/>
                </a:lnTo>
                <a:lnTo>
                  <a:pt x="5033" y="1962"/>
                </a:lnTo>
                <a:lnTo>
                  <a:pt x="5033" y="1962"/>
                </a:lnTo>
                <a:close/>
                <a:moveTo>
                  <a:pt x="5014" y="1784"/>
                </a:moveTo>
                <a:lnTo>
                  <a:pt x="5012" y="1784"/>
                </a:lnTo>
                <a:lnTo>
                  <a:pt x="5012" y="1784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2" y="1788"/>
                </a:lnTo>
                <a:lnTo>
                  <a:pt x="5012" y="1786"/>
                </a:lnTo>
                <a:lnTo>
                  <a:pt x="5012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4"/>
                </a:lnTo>
                <a:lnTo>
                  <a:pt x="5014" y="1784"/>
                </a:lnTo>
                <a:close/>
                <a:moveTo>
                  <a:pt x="5031" y="1862"/>
                </a:moveTo>
                <a:lnTo>
                  <a:pt x="5031" y="1862"/>
                </a:lnTo>
                <a:lnTo>
                  <a:pt x="5029" y="1862"/>
                </a:lnTo>
                <a:lnTo>
                  <a:pt x="5029" y="1864"/>
                </a:lnTo>
                <a:lnTo>
                  <a:pt x="5031" y="1866"/>
                </a:lnTo>
                <a:lnTo>
                  <a:pt x="5031" y="1864"/>
                </a:lnTo>
                <a:lnTo>
                  <a:pt x="5031" y="1864"/>
                </a:lnTo>
                <a:lnTo>
                  <a:pt x="5033" y="1866"/>
                </a:lnTo>
                <a:lnTo>
                  <a:pt x="5033" y="1866"/>
                </a:lnTo>
                <a:lnTo>
                  <a:pt x="5033" y="1868"/>
                </a:lnTo>
                <a:lnTo>
                  <a:pt x="5033" y="1870"/>
                </a:lnTo>
                <a:lnTo>
                  <a:pt x="5033" y="1870"/>
                </a:lnTo>
                <a:lnTo>
                  <a:pt x="5033" y="1870"/>
                </a:lnTo>
                <a:lnTo>
                  <a:pt x="5035" y="1870"/>
                </a:lnTo>
                <a:lnTo>
                  <a:pt x="5035" y="1870"/>
                </a:lnTo>
                <a:lnTo>
                  <a:pt x="5037" y="1870"/>
                </a:lnTo>
                <a:lnTo>
                  <a:pt x="5039" y="1870"/>
                </a:lnTo>
                <a:lnTo>
                  <a:pt x="5039" y="1868"/>
                </a:lnTo>
                <a:lnTo>
                  <a:pt x="5039" y="1868"/>
                </a:lnTo>
                <a:lnTo>
                  <a:pt x="5037" y="1868"/>
                </a:lnTo>
                <a:lnTo>
                  <a:pt x="5037" y="1866"/>
                </a:lnTo>
                <a:lnTo>
                  <a:pt x="5037" y="1866"/>
                </a:lnTo>
                <a:lnTo>
                  <a:pt x="5035" y="1866"/>
                </a:lnTo>
                <a:lnTo>
                  <a:pt x="5035" y="1864"/>
                </a:lnTo>
                <a:lnTo>
                  <a:pt x="5033" y="1864"/>
                </a:lnTo>
                <a:lnTo>
                  <a:pt x="5033" y="1864"/>
                </a:lnTo>
                <a:lnTo>
                  <a:pt x="5033" y="1862"/>
                </a:lnTo>
                <a:lnTo>
                  <a:pt x="5031" y="1862"/>
                </a:lnTo>
                <a:close/>
                <a:moveTo>
                  <a:pt x="5033" y="1830"/>
                </a:moveTo>
                <a:lnTo>
                  <a:pt x="5033" y="1832"/>
                </a:lnTo>
                <a:lnTo>
                  <a:pt x="5033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28"/>
                </a:lnTo>
                <a:lnTo>
                  <a:pt x="5033" y="1830"/>
                </a:lnTo>
                <a:lnTo>
                  <a:pt x="5033" y="1830"/>
                </a:lnTo>
                <a:close/>
                <a:moveTo>
                  <a:pt x="5033" y="1837"/>
                </a:moveTo>
                <a:lnTo>
                  <a:pt x="5033" y="1837"/>
                </a:lnTo>
                <a:lnTo>
                  <a:pt x="5033" y="1837"/>
                </a:lnTo>
                <a:lnTo>
                  <a:pt x="5033" y="1837"/>
                </a:lnTo>
                <a:lnTo>
                  <a:pt x="5035" y="1839"/>
                </a:lnTo>
                <a:lnTo>
                  <a:pt x="5035" y="1837"/>
                </a:lnTo>
                <a:lnTo>
                  <a:pt x="5035" y="1837"/>
                </a:lnTo>
                <a:lnTo>
                  <a:pt x="5035" y="1835"/>
                </a:lnTo>
                <a:lnTo>
                  <a:pt x="5033" y="1837"/>
                </a:lnTo>
                <a:close/>
                <a:moveTo>
                  <a:pt x="5027" y="1935"/>
                </a:moveTo>
                <a:lnTo>
                  <a:pt x="5029" y="1937"/>
                </a:lnTo>
                <a:lnTo>
                  <a:pt x="5029" y="1937"/>
                </a:lnTo>
                <a:lnTo>
                  <a:pt x="5031" y="1939"/>
                </a:lnTo>
                <a:lnTo>
                  <a:pt x="5033" y="1939"/>
                </a:lnTo>
                <a:lnTo>
                  <a:pt x="5033" y="1939"/>
                </a:lnTo>
                <a:lnTo>
                  <a:pt x="5033" y="1937"/>
                </a:lnTo>
                <a:lnTo>
                  <a:pt x="5033" y="1937"/>
                </a:lnTo>
                <a:lnTo>
                  <a:pt x="5033" y="1935"/>
                </a:lnTo>
                <a:lnTo>
                  <a:pt x="5031" y="1935"/>
                </a:lnTo>
                <a:lnTo>
                  <a:pt x="5031" y="1933"/>
                </a:lnTo>
                <a:lnTo>
                  <a:pt x="5031" y="1933"/>
                </a:lnTo>
                <a:lnTo>
                  <a:pt x="5031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31" y="1933"/>
                </a:lnTo>
                <a:lnTo>
                  <a:pt x="5029" y="1935"/>
                </a:lnTo>
                <a:lnTo>
                  <a:pt x="5027" y="1935"/>
                </a:lnTo>
                <a:close/>
                <a:moveTo>
                  <a:pt x="5087" y="1528"/>
                </a:moveTo>
                <a:lnTo>
                  <a:pt x="5089" y="1528"/>
                </a:lnTo>
                <a:lnTo>
                  <a:pt x="5089" y="1528"/>
                </a:lnTo>
                <a:lnTo>
                  <a:pt x="5089" y="1528"/>
                </a:lnTo>
                <a:lnTo>
                  <a:pt x="5092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5" y="1528"/>
                </a:lnTo>
                <a:lnTo>
                  <a:pt x="5085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7" y="1528"/>
                </a:lnTo>
                <a:close/>
                <a:moveTo>
                  <a:pt x="5020" y="2338"/>
                </a:moveTo>
                <a:lnTo>
                  <a:pt x="5020" y="2338"/>
                </a:lnTo>
                <a:lnTo>
                  <a:pt x="5020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6"/>
                </a:lnTo>
                <a:lnTo>
                  <a:pt x="5022" y="2336"/>
                </a:lnTo>
                <a:lnTo>
                  <a:pt x="5022" y="2336"/>
                </a:lnTo>
                <a:lnTo>
                  <a:pt x="5020" y="2336"/>
                </a:lnTo>
                <a:lnTo>
                  <a:pt x="5020" y="2338"/>
                </a:lnTo>
                <a:close/>
                <a:moveTo>
                  <a:pt x="5066" y="1545"/>
                </a:move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6" y="1545"/>
                </a:lnTo>
                <a:close/>
                <a:moveTo>
                  <a:pt x="5060" y="1914"/>
                </a:moveTo>
                <a:lnTo>
                  <a:pt x="5060" y="1914"/>
                </a:lnTo>
                <a:lnTo>
                  <a:pt x="5060" y="1916"/>
                </a:lnTo>
                <a:lnTo>
                  <a:pt x="5062" y="1916"/>
                </a:lnTo>
                <a:lnTo>
                  <a:pt x="5062" y="1914"/>
                </a:lnTo>
                <a:lnTo>
                  <a:pt x="5062" y="1914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4"/>
                </a:lnTo>
                <a:close/>
                <a:moveTo>
                  <a:pt x="5064" y="1644"/>
                </a:move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close/>
                <a:moveTo>
                  <a:pt x="5069" y="1925"/>
                </a:moveTo>
                <a:lnTo>
                  <a:pt x="5069" y="1925"/>
                </a:lnTo>
                <a:lnTo>
                  <a:pt x="5069" y="1925"/>
                </a:lnTo>
                <a:lnTo>
                  <a:pt x="5069" y="1925"/>
                </a:lnTo>
                <a:lnTo>
                  <a:pt x="5066" y="1925"/>
                </a:lnTo>
                <a:lnTo>
                  <a:pt x="5066" y="1925"/>
                </a:lnTo>
                <a:lnTo>
                  <a:pt x="5069" y="1925"/>
                </a:lnTo>
                <a:lnTo>
                  <a:pt x="5069" y="1925"/>
                </a:lnTo>
                <a:close/>
                <a:moveTo>
                  <a:pt x="5131" y="2258"/>
                </a:moveTo>
                <a:lnTo>
                  <a:pt x="5129" y="2258"/>
                </a:lnTo>
                <a:lnTo>
                  <a:pt x="5129" y="2258"/>
                </a:lnTo>
                <a:lnTo>
                  <a:pt x="5131" y="2258"/>
                </a:lnTo>
                <a:lnTo>
                  <a:pt x="5131" y="2256"/>
                </a:lnTo>
                <a:lnTo>
                  <a:pt x="5131" y="2256"/>
                </a:lnTo>
                <a:lnTo>
                  <a:pt x="5133" y="2256"/>
                </a:lnTo>
                <a:lnTo>
                  <a:pt x="5131" y="2256"/>
                </a:lnTo>
                <a:lnTo>
                  <a:pt x="5131" y="2254"/>
                </a:lnTo>
                <a:lnTo>
                  <a:pt x="5131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6"/>
                </a:lnTo>
                <a:lnTo>
                  <a:pt x="5129" y="2256"/>
                </a:lnTo>
                <a:lnTo>
                  <a:pt x="5127" y="2256"/>
                </a:lnTo>
                <a:lnTo>
                  <a:pt x="5127" y="2258"/>
                </a:lnTo>
                <a:lnTo>
                  <a:pt x="5127" y="2258"/>
                </a:lnTo>
                <a:lnTo>
                  <a:pt x="5127" y="2258"/>
                </a:lnTo>
                <a:lnTo>
                  <a:pt x="5125" y="2260"/>
                </a:lnTo>
                <a:lnTo>
                  <a:pt x="5127" y="2258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4"/>
                </a:lnTo>
                <a:lnTo>
                  <a:pt x="5127" y="2254"/>
                </a:lnTo>
                <a:lnTo>
                  <a:pt x="5129" y="2254"/>
                </a:lnTo>
                <a:lnTo>
                  <a:pt x="5127" y="2254"/>
                </a:lnTo>
                <a:lnTo>
                  <a:pt x="5127" y="2254"/>
                </a:lnTo>
                <a:lnTo>
                  <a:pt x="5125" y="2254"/>
                </a:lnTo>
                <a:lnTo>
                  <a:pt x="5125" y="2254"/>
                </a:lnTo>
                <a:lnTo>
                  <a:pt x="5123" y="2256"/>
                </a:lnTo>
                <a:lnTo>
                  <a:pt x="5121" y="2258"/>
                </a:lnTo>
                <a:lnTo>
                  <a:pt x="5119" y="2258"/>
                </a:lnTo>
                <a:lnTo>
                  <a:pt x="5117" y="2260"/>
                </a:lnTo>
                <a:lnTo>
                  <a:pt x="5115" y="2260"/>
                </a:lnTo>
                <a:lnTo>
                  <a:pt x="5115" y="2258"/>
                </a:lnTo>
                <a:lnTo>
                  <a:pt x="5115" y="2256"/>
                </a:lnTo>
                <a:lnTo>
                  <a:pt x="5115" y="2254"/>
                </a:lnTo>
                <a:lnTo>
                  <a:pt x="5115" y="2252"/>
                </a:lnTo>
                <a:lnTo>
                  <a:pt x="5113" y="2252"/>
                </a:lnTo>
                <a:lnTo>
                  <a:pt x="5110" y="2252"/>
                </a:lnTo>
                <a:lnTo>
                  <a:pt x="5110" y="2250"/>
                </a:lnTo>
                <a:lnTo>
                  <a:pt x="5110" y="2250"/>
                </a:lnTo>
                <a:lnTo>
                  <a:pt x="5110" y="2248"/>
                </a:lnTo>
                <a:lnTo>
                  <a:pt x="5110" y="2248"/>
                </a:lnTo>
                <a:lnTo>
                  <a:pt x="5113" y="2245"/>
                </a:lnTo>
                <a:lnTo>
                  <a:pt x="5113" y="2245"/>
                </a:lnTo>
                <a:lnTo>
                  <a:pt x="5110" y="2245"/>
                </a:lnTo>
                <a:lnTo>
                  <a:pt x="5108" y="2245"/>
                </a:lnTo>
                <a:lnTo>
                  <a:pt x="5106" y="2248"/>
                </a:lnTo>
                <a:lnTo>
                  <a:pt x="5104" y="2250"/>
                </a:lnTo>
                <a:lnTo>
                  <a:pt x="5102" y="2254"/>
                </a:lnTo>
                <a:lnTo>
                  <a:pt x="5100" y="2258"/>
                </a:lnTo>
                <a:lnTo>
                  <a:pt x="5100" y="2262"/>
                </a:lnTo>
                <a:lnTo>
                  <a:pt x="5098" y="2264"/>
                </a:lnTo>
                <a:lnTo>
                  <a:pt x="5098" y="2266"/>
                </a:lnTo>
                <a:lnTo>
                  <a:pt x="5096" y="2266"/>
                </a:lnTo>
                <a:lnTo>
                  <a:pt x="5096" y="2266"/>
                </a:lnTo>
                <a:lnTo>
                  <a:pt x="5094" y="2269"/>
                </a:lnTo>
                <a:lnTo>
                  <a:pt x="5092" y="2269"/>
                </a:lnTo>
                <a:lnTo>
                  <a:pt x="5092" y="2271"/>
                </a:lnTo>
                <a:lnTo>
                  <a:pt x="5089" y="2273"/>
                </a:lnTo>
                <a:lnTo>
                  <a:pt x="5089" y="2275"/>
                </a:lnTo>
                <a:lnTo>
                  <a:pt x="5089" y="2277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7" y="2281"/>
                </a:lnTo>
                <a:lnTo>
                  <a:pt x="5087" y="2281"/>
                </a:lnTo>
                <a:lnTo>
                  <a:pt x="5085" y="2283"/>
                </a:lnTo>
                <a:lnTo>
                  <a:pt x="5085" y="2285"/>
                </a:lnTo>
                <a:lnTo>
                  <a:pt x="5085" y="2287"/>
                </a:lnTo>
                <a:lnTo>
                  <a:pt x="5085" y="2287"/>
                </a:lnTo>
                <a:lnTo>
                  <a:pt x="5085" y="2285"/>
                </a:lnTo>
                <a:lnTo>
                  <a:pt x="5085" y="2285"/>
                </a:lnTo>
                <a:lnTo>
                  <a:pt x="5085" y="2285"/>
                </a:lnTo>
                <a:lnTo>
                  <a:pt x="5083" y="2287"/>
                </a:lnTo>
                <a:lnTo>
                  <a:pt x="5081" y="2287"/>
                </a:lnTo>
                <a:lnTo>
                  <a:pt x="5081" y="2290"/>
                </a:lnTo>
                <a:lnTo>
                  <a:pt x="5081" y="2290"/>
                </a:lnTo>
                <a:lnTo>
                  <a:pt x="5081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2"/>
                </a:lnTo>
                <a:lnTo>
                  <a:pt x="5079" y="2290"/>
                </a:lnTo>
                <a:lnTo>
                  <a:pt x="5077" y="2290"/>
                </a:lnTo>
                <a:lnTo>
                  <a:pt x="5077" y="2290"/>
                </a:lnTo>
                <a:lnTo>
                  <a:pt x="5075" y="2292"/>
                </a:lnTo>
                <a:lnTo>
                  <a:pt x="5077" y="2292"/>
                </a:lnTo>
                <a:lnTo>
                  <a:pt x="5077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3" y="2294"/>
                </a:lnTo>
                <a:lnTo>
                  <a:pt x="5073" y="2294"/>
                </a:lnTo>
                <a:lnTo>
                  <a:pt x="5073" y="2294"/>
                </a:lnTo>
                <a:lnTo>
                  <a:pt x="5071" y="2296"/>
                </a:lnTo>
                <a:lnTo>
                  <a:pt x="5069" y="2296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6" y="2298"/>
                </a:lnTo>
                <a:lnTo>
                  <a:pt x="5066" y="2300"/>
                </a:lnTo>
                <a:lnTo>
                  <a:pt x="5064" y="2300"/>
                </a:lnTo>
                <a:lnTo>
                  <a:pt x="5060" y="2302"/>
                </a:lnTo>
                <a:lnTo>
                  <a:pt x="5058" y="2302"/>
                </a:lnTo>
                <a:lnTo>
                  <a:pt x="5058" y="2304"/>
                </a:lnTo>
                <a:lnTo>
                  <a:pt x="5058" y="2304"/>
                </a:lnTo>
                <a:lnTo>
                  <a:pt x="5058" y="2304"/>
                </a:lnTo>
                <a:lnTo>
                  <a:pt x="5056" y="2304"/>
                </a:lnTo>
                <a:lnTo>
                  <a:pt x="5056" y="2304"/>
                </a:lnTo>
                <a:lnTo>
                  <a:pt x="5054" y="2306"/>
                </a:lnTo>
                <a:lnTo>
                  <a:pt x="5052" y="2306"/>
                </a:lnTo>
                <a:lnTo>
                  <a:pt x="5052" y="2306"/>
                </a:lnTo>
                <a:lnTo>
                  <a:pt x="5048" y="2306"/>
                </a:lnTo>
                <a:lnTo>
                  <a:pt x="5048" y="2308"/>
                </a:lnTo>
                <a:lnTo>
                  <a:pt x="5043" y="2310"/>
                </a:lnTo>
                <a:lnTo>
                  <a:pt x="5041" y="2313"/>
                </a:lnTo>
                <a:lnTo>
                  <a:pt x="5039" y="2315"/>
                </a:lnTo>
                <a:lnTo>
                  <a:pt x="5039" y="2317"/>
                </a:lnTo>
                <a:lnTo>
                  <a:pt x="5039" y="2317"/>
                </a:lnTo>
                <a:lnTo>
                  <a:pt x="5039" y="2319"/>
                </a:lnTo>
                <a:lnTo>
                  <a:pt x="5039" y="2317"/>
                </a:lnTo>
                <a:lnTo>
                  <a:pt x="5039" y="2317"/>
                </a:lnTo>
                <a:lnTo>
                  <a:pt x="5037" y="2319"/>
                </a:lnTo>
                <a:lnTo>
                  <a:pt x="5035" y="2319"/>
                </a:lnTo>
                <a:lnTo>
                  <a:pt x="5035" y="2321"/>
                </a:lnTo>
                <a:lnTo>
                  <a:pt x="5033" y="2321"/>
                </a:lnTo>
                <a:lnTo>
                  <a:pt x="5033" y="2321"/>
                </a:lnTo>
                <a:lnTo>
                  <a:pt x="5035" y="2323"/>
                </a:lnTo>
                <a:lnTo>
                  <a:pt x="5035" y="2323"/>
                </a:lnTo>
                <a:lnTo>
                  <a:pt x="5033" y="2323"/>
                </a:lnTo>
                <a:lnTo>
                  <a:pt x="5033" y="2321"/>
                </a:lnTo>
                <a:lnTo>
                  <a:pt x="5031" y="2323"/>
                </a:lnTo>
                <a:lnTo>
                  <a:pt x="5029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29" y="2325"/>
                </a:lnTo>
                <a:lnTo>
                  <a:pt x="5027" y="2327"/>
                </a:lnTo>
                <a:lnTo>
                  <a:pt x="5027" y="2327"/>
                </a:lnTo>
                <a:lnTo>
                  <a:pt x="5027" y="2327"/>
                </a:lnTo>
                <a:lnTo>
                  <a:pt x="5029" y="2329"/>
                </a:lnTo>
                <a:lnTo>
                  <a:pt x="5031" y="2329"/>
                </a:lnTo>
                <a:lnTo>
                  <a:pt x="5031" y="2329"/>
                </a:lnTo>
                <a:lnTo>
                  <a:pt x="5029" y="2329"/>
                </a:lnTo>
                <a:lnTo>
                  <a:pt x="5029" y="2329"/>
                </a:lnTo>
                <a:lnTo>
                  <a:pt x="5029" y="2331"/>
                </a:lnTo>
                <a:lnTo>
                  <a:pt x="5029" y="2331"/>
                </a:lnTo>
                <a:lnTo>
                  <a:pt x="5029" y="2331"/>
                </a:lnTo>
                <a:lnTo>
                  <a:pt x="5027" y="2329"/>
                </a:lnTo>
                <a:lnTo>
                  <a:pt x="5025" y="2329"/>
                </a:lnTo>
                <a:lnTo>
                  <a:pt x="5025" y="2331"/>
                </a:lnTo>
                <a:lnTo>
                  <a:pt x="5027" y="2331"/>
                </a:lnTo>
                <a:lnTo>
                  <a:pt x="5025" y="2331"/>
                </a:lnTo>
                <a:lnTo>
                  <a:pt x="5022" y="2334"/>
                </a:lnTo>
                <a:lnTo>
                  <a:pt x="5022" y="2334"/>
                </a:lnTo>
                <a:lnTo>
                  <a:pt x="5025" y="2334"/>
                </a:lnTo>
                <a:lnTo>
                  <a:pt x="5027" y="2334"/>
                </a:lnTo>
                <a:lnTo>
                  <a:pt x="5025" y="2336"/>
                </a:lnTo>
                <a:lnTo>
                  <a:pt x="5025" y="2336"/>
                </a:lnTo>
                <a:lnTo>
                  <a:pt x="5025" y="2338"/>
                </a:lnTo>
                <a:lnTo>
                  <a:pt x="5027" y="2338"/>
                </a:lnTo>
                <a:lnTo>
                  <a:pt x="5027" y="2338"/>
                </a:lnTo>
                <a:lnTo>
                  <a:pt x="5025" y="2338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2"/>
                </a:lnTo>
                <a:lnTo>
                  <a:pt x="5022" y="2342"/>
                </a:lnTo>
                <a:lnTo>
                  <a:pt x="5022" y="2340"/>
                </a:lnTo>
                <a:lnTo>
                  <a:pt x="5022" y="2340"/>
                </a:lnTo>
                <a:lnTo>
                  <a:pt x="5022" y="2342"/>
                </a:lnTo>
                <a:lnTo>
                  <a:pt x="5022" y="2342"/>
                </a:lnTo>
                <a:lnTo>
                  <a:pt x="5022" y="2344"/>
                </a:lnTo>
                <a:lnTo>
                  <a:pt x="5025" y="2342"/>
                </a:lnTo>
                <a:lnTo>
                  <a:pt x="5027" y="2342"/>
                </a:lnTo>
                <a:lnTo>
                  <a:pt x="5022" y="2344"/>
                </a:lnTo>
                <a:lnTo>
                  <a:pt x="5022" y="2346"/>
                </a:lnTo>
                <a:lnTo>
                  <a:pt x="5025" y="2346"/>
                </a:lnTo>
                <a:lnTo>
                  <a:pt x="5029" y="2346"/>
                </a:lnTo>
                <a:lnTo>
                  <a:pt x="5033" y="2346"/>
                </a:lnTo>
                <a:lnTo>
                  <a:pt x="5033" y="2346"/>
                </a:lnTo>
                <a:lnTo>
                  <a:pt x="5035" y="2344"/>
                </a:lnTo>
                <a:lnTo>
                  <a:pt x="5035" y="2344"/>
                </a:lnTo>
                <a:lnTo>
                  <a:pt x="5037" y="2346"/>
                </a:lnTo>
                <a:lnTo>
                  <a:pt x="5037" y="2346"/>
                </a:lnTo>
                <a:lnTo>
                  <a:pt x="5039" y="2348"/>
                </a:lnTo>
                <a:lnTo>
                  <a:pt x="5039" y="2348"/>
                </a:lnTo>
                <a:lnTo>
                  <a:pt x="5043" y="2348"/>
                </a:lnTo>
                <a:lnTo>
                  <a:pt x="5043" y="2348"/>
                </a:lnTo>
                <a:lnTo>
                  <a:pt x="5045" y="2348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50" y="2352"/>
                </a:lnTo>
                <a:lnTo>
                  <a:pt x="5050" y="2352"/>
                </a:lnTo>
                <a:lnTo>
                  <a:pt x="5052" y="2352"/>
                </a:lnTo>
                <a:lnTo>
                  <a:pt x="5054" y="2352"/>
                </a:lnTo>
                <a:lnTo>
                  <a:pt x="5056" y="2352"/>
                </a:lnTo>
                <a:lnTo>
                  <a:pt x="5058" y="2354"/>
                </a:lnTo>
                <a:lnTo>
                  <a:pt x="5060" y="2352"/>
                </a:lnTo>
                <a:lnTo>
                  <a:pt x="5066" y="2352"/>
                </a:lnTo>
                <a:lnTo>
                  <a:pt x="5066" y="2352"/>
                </a:lnTo>
                <a:lnTo>
                  <a:pt x="5066" y="2350"/>
                </a:lnTo>
                <a:lnTo>
                  <a:pt x="5069" y="2348"/>
                </a:lnTo>
                <a:lnTo>
                  <a:pt x="5073" y="2344"/>
                </a:lnTo>
                <a:lnTo>
                  <a:pt x="5075" y="2344"/>
                </a:lnTo>
                <a:lnTo>
                  <a:pt x="5075" y="2342"/>
                </a:lnTo>
                <a:lnTo>
                  <a:pt x="5077" y="2342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6"/>
                </a:lnTo>
                <a:lnTo>
                  <a:pt x="5083" y="2334"/>
                </a:lnTo>
                <a:lnTo>
                  <a:pt x="5083" y="2331"/>
                </a:lnTo>
                <a:lnTo>
                  <a:pt x="5083" y="2327"/>
                </a:lnTo>
                <a:lnTo>
                  <a:pt x="5085" y="2327"/>
                </a:lnTo>
                <a:lnTo>
                  <a:pt x="5087" y="2325"/>
                </a:lnTo>
                <a:lnTo>
                  <a:pt x="5087" y="2323"/>
                </a:lnTo>
                <a:lnTo>
                  <a:pt x="5085" y="2323"/>
                </a:lnTo>
                <a:lnTo>
                  <a:pt x="5085" y="2323"/>
                </a:lnTo>
                <a:lnTo>
                  <a:pt x="5087" y="2323"/>
                </a:lnTo>
                <a:lnTo>
                  <a:pt x="5087" y="2321"/>
                </a:lnTo>
                <a:lnTo>
                  <a:pt x="5087" y="2317"/>
                </a:lnTo>
                <a:lnTo>
                  <a:pt x="5087" y="2317"/>
                </a:lnTo>
                <a:lnTo>
                  <a:pt x="5089" y="2313"/>
                </a:lnTo>
                <a:lnTo>
                  <a:pt x="5089" y="2313"/>
                </a:lnTo>
                <a:lnTo>
                  <a:pt x="5089" y="2310"/>
                </a:lnTo>
                <a:lnTo>
                  <a:pt x="5089" y="2310"/>
                </a:lnTo>
                <a:lnTo>
                  <a:pt x="5092" y="2310"/>
                </a:lnTo>
                <a:lnTo>
                  <a:pt x="5092" y="2308"/>
                </a:lnTo>
                <a:lnTo>
                  <a:pt x="5092" y="2308"/>
                </a:lnTo>
                <a:lnTo>
                  <a:pt x="5094" y="2308"/>
                </a:lnTo>
                <a:lnTo>
                  <a:pt x="5096" y="2308"/>
                </a:lnTo>
                <a:lnTo>
                  <a:pt x="5096" y="2308"/>
                </a:lnTo>
                <a:lnTo>
                  <a:pt x="5098" y="2306"/>
                </a:lnTo>
                <a:lnTo>
                  <a:pt x="5100" y="2306"/>
                </a:lnTo>
                <a:lnTo>
                  <a:pt x="5100" y="2306"/>
                </a:lnTo>
                <a:lnTo>
                  <a:pt x="5102" y="2304"/>
                </a:lnTo>
                <a:lnTo>
                  <a:pt x="5102" y="2304"/>
                </a:lnTo>
                <a:lnTo>
                  <a:pt x="5100" y="2302"/>
                </a:lnTo>
                <a:lnTo>
                  <a:pt x="5100" y="2302"/>
                </a:lnTo>
                <a:lnTo>
                  <a:pt x="5102" y="2302"/>
                </a:lnTo>
                <a:lnTo>
                  <a:pt x="5102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8" y="2302"/>
                </a:lnTo>
                <a:lnTo>
                  <a:pt x="5106" y="2304"/>
                </a:lnTo>
                <a:lnTo>
                  <a:pt x="5106" y="2304"/>
                </a:lnTo>
                <a:lnTo>
                  <a:pt x="5108" y="2304"/>
                </a:lnTo>
                <a:lnTo>
                  <a:pt x="5110" y="2304"/>
                </a:lnTo>
                <a:lnTo>
                  <a:pt x="5110" y="2304"/>
                </a:lnTo>
                <a:lnTo>
                  <a:pt x="5113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2"/>
                </a:lnTo>
                <a:lnTo>
                  <a:pt x="5115" y="2302"/>
                </a:lnTo>
                <a:lnTo>
                  <a:pt x="5115" y="2300"/>
                </a:lnTo>
                <a:lnTo>
                  <a:pt x="5113" y="2300"/>
                </a:lnTo>
                <a:lnTo>
                  <a:pt x="5110" y="2300"/>
                </a:lnTo>
                <a:lnTo>
                  <a:pt x="5110" y="2300"/>
                </a:lnTo>
                <a:lnTo>
                  <a:pt x="5110" y="2298"/>
                </a:lnTo>
                <a:lnTo>
                  <a:pt x="5110" y="2298"/>
                </a:lnTo>
                <a:lnTo>
                  <a:pt x="5110" y="2298"/>
                </a:lnTo>
                <a:lnTo>
                  <a:pt x="5106" y="2298"/>
                </a:lnTo>
                <a:lnTo>
                  <a:pt x="5108" y="2296"/>
                </a:lnTo>
                <a:lnTo>
                  <a:pt x="5108" y="2296"/>
                </a:lnTo>
                <a:lnTo>
                  <a:pt x="5110" y="2296"/>
                </a:lnTo>
                <a:lnTo>
                  <a:pt x="5110" y="2296"/>
                </a:lnTo>
                <a:lnTo>
                  <a:pt x="5110" y="2294"/>
                </a:lnTo>
                <a:lnTo>
                  <a:pt x="5108" y="2294"/>
                </a:lnTo>
                <a:lnTo>
                  <a:pt x="5108" y="2294"/>
                </a:lnTo>
                <a:lnTo>
                  <a:pt x="5110" y="2294"/>
                </a:lnTo>
                <a:lnTo>
                  <a:pt x="5110" y="2292"/>
                </a:lnTo>
                <a:lnTo>
                  <a:pt x="5113" y="2292"/>
                </a:lnTo>
                <a:lnTo>
                  <a:pt x="5115" y="2290"/>
                </a:lnTo>
                <a:lnTo>
                  <a:pt x="5117" y="2290"/>
                </a:lnTo>
                <a:lnTo>
                  <a:pt x="5117" y="2290"/>
                </a:lnTo>
                <a:lnTo>
                  <a:pt x="5119" y="2287"/>
                </a:lnTo>
                <a:lnTo>
                  <a:pt x="5121" y="2281"/>
                </a:lnTo>
                <a:lnTo>
                  <a:pt x="5123" y="2279"/>
                </a:lnTo>
                <a:lnTo>
                  <a:pt x="5125" y="2277"/>
                </a:lnTo>
                <a:lnTo>
                  <a:pt x="5127" y="2275"/>
                </a:lnTo>
                <a:lnTo>
                  <a:pt x="5127" y="2275"/>
                </a:lnTo>
                <a:lnTo>
                  <a:pt x="5127" y="2273"/>
                </a:lnTo>
                <a:lnTo>
                  <a:pt x="5129" y="2273"/>
                </a:lnTo>
                <a:lnTo>
                  <a:pt x="5131" y="2269"/>
                </a:lnTo>
                <a:lnTo>
                  <a:pt x="5131" y="2269"/>
                </a:lnTo>
                <a:lnTo>
                  <a:pt x="5133" y="2266"/>
                </a:lnTo>
                <a:lnTo>
                  <a:pt x="5131" y="2266"/>
                </a:lnTo>
                <a:lnTo>
                  <a:pt x="5131" y="2266"/>
                </a:lnTo>
                <a:lnTo>
                  <a:pt x="5129" y="2266"/>
                </a:lnTo>
                <a:lnTo>
                  <a:pt x="5131" y="2264"/>
                </a:lnTo>
                <a:lnTo>
                  <a:pt x="5129" y="2264"/>
                </a:lnTo>
                <a:lnTo>
                  <a:pt x="5129" y="2262"/>
                </a:lnTo>
                <a:lnTo>
                  <a:pt x="5129" y="2262"/>
                </a:lnTo>
                <a:lnTo>
                  <a:pt x="5129" y="2260"/>
                </a:lnTo>
                <a:lnTo>
                  <a:pt x="5131" y="2260"/>
                </a:lnTo>
                <a:lnTo>
                  <a:pt x="5131" y="2260"/>
                </a:lnTo>
                <a:lnTo>
                  <a:pt x="5133" y="2260"/>
                </a:lnTo>
                <a:lnTo>
                  <a:pt x="5133" y="2258"/>
                </a:lnTo>
                <a:lnTo>
                  <a:pt x="5133" y="2256"/>
                </a:lnTo>
                <a:lnTo>
                  <a:pt x="5133" y="2258"/>
                </a:lnTo>
                <a:lnTo>
                  <a:pt x="5131" y="2258"/>
                </a:lnTo>
                <a:close/>
                <a:moveTo>
                  <a:pt x="5060" y="1906"/>
                </a:moveTo>
                <a:lnTo>
                  <a:pt x="5060" y="1908"/>
                </a:lnTo>
                <a:lnTo>
                  <a:pt x="5060" y="1906"/>
                </a:lnTo>
                <a:lnTo>
                  <a:pt x="5060" y="1906"/>
                </a:lnTo>
                <a:lnTo>
                  <a:pt x="5058" y="1904"/>
                </a:lnTo>
                <a:lnTo>
                  <a:pt x="5060" y="1904"/>
                </a:lnTo>
                <a:lnTo>
                  <a:pt x="5058" y="1904"/>
                </a:lnTo>
                <a:lnTo>
                  <a:pt x="5058" y="1902"/>
                </a:lnTo>
                <a:lnTo>
                  <a:pt x="5058" y="1902"/>
                </a:lnTo>
                <a:lnTo>
                  <a:pt x="5056" y="1902"/>
                </a:lnTo>
                <a:lnTo>
                  <a:pt x="5056" y="1904"/>
                </a:lnTo>
                <a:lnTo>
                  <a:pt x="5056" y="1904"/>
                </a:lnTo>
                <a:lnTo>
                  <a:pt x="5056" y="1906"/>
                </a:lnTo>
                <a:lnTo>
                  <a:pt x="5060" y="1906"/>
                </a:lnTo>
                <a:close/>
                <a:moveTo>
                  <a:pt x="5058" y="2464"/>
                </a:moveTo>
                <a:lnTo>
                  <a:pt x="5058" y="2464"/>
                </a:lnTo>
                <a:lnTo>
                  <a:pt x="5056" y="2464"/>
                </a:lnTo>
                <a:lnTo>
                  <a:pt x="5056" y="2464"/>
                </a:lnTo>
                <a:lnTo>
                  <a:pt x="5058" y="2464"/>
                </a:lnTo>
                <a:lnTo>
                  <a:pt x="5058" y="2464"/>
                </a:lnTo>
                <a:lnTo>
                  <a:pt x="5060" y="2464"/>
                </a:lnTo>
                <a:lnTo>
                  <a:pt x="5058" y="2464"/>
                </a:lnTo>
                <a:lnTo>
                  <a:pt x="5058" y="2464"/>
                </a:lnTo>
                <a:close/>
                <a:moveTo>
                  <a:pt x="5043" y="2361"/>
                </a:moveTo>
                <a:lnTo>
                  <a:pt x="5043" y="2359"/>
                </a:lnTo>
                <a:lnTo>
                  <a:pt x="5041" y="2359"/>
                </a:lnTo>
                <a:lnTo>
                  <a:pt x="5041" y="2359"/>
                </a:lnTo>
                <a:lnTo>
                  <a:pt x="5043" y="2359"/>
                </a:lnTo>
                <a:lnTo>
                  <a:pt x="5043" y="2359"/>
                </a:lnTo>
                <a:lnTo>
                  <a:pt x="5041" y="2354"/>
                </a:lnTo>
                <a:lnTo>
                  <a:pt x="5039" y="2354"/>
                </a:lnTo>
                <a:lnTo>
                  <a:pt x="5037" y="2357"/>
                </a:lnTo>
                <a:lnTo>
                  <a:pt x="5039" y="2359"/>
                </a:lnTo>
                <a:lnTo>
                  <a:pt x="5037" y="2359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3"/>
                </a:lnTo>
                <a:lnTo>
                  <a:pt x="5035" y="2363"/>
                </a:lnTo>
                <a:lnTo>
                  <a:pt x="5035" y="2365"/>
                </a:lnTo>
                <a:lnTo>
                  <a:pt x="5035" y="2365"/>
                </a:lnTo>
                <a:lnTo>
                  <a:pt x="5037" y="2365"/>
                </a:lnTo>
                <a:lnTo>
                  <a:pt x="5039" y="2363"/>
                </a:lnTo>
                <a:lnTo>
                  <a:pt x="5039" y="2363"/>
                </a:lnTo>
                <a:lnTo>
                  <a:pt x="5039" y="2363"/>
                </a:lnTo>
                <a:lnTo>
                  <a:pt x="5041" y="2363"/>
                </a:lnTo>
                <a:lnTo>
                  <a:pt x="5043" y="2363"/>
                </a:lnTo>
                <a:lnTo>
                  <a:pt x="5045" y="2361"/>
                </a:lnTo>
                <a:lnTo>
                  <a:pt x="5045" y="2361"/>
                </a:lnTo>
                <a:lnTo>
                  <a:pt x="5045" y="2361"/>
                </a:lnTo>
                <a:lnTo>
                  <a:pt x="5043" y="2361"/>
                </a:lnTo>
                <a:close/>
                <a:moveTo>
                  <a:pt x="5054" y="1526"/>
                </a:move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4" y="1526"/>
                </a:lnTo>
                <a:lnTo>
                  <a:pt x="5054" y="1526"/>
                </a:lnTo>
                <a:close/>
                <a:moveTo>
                  <a:pt x="4849" y="1705"/>
                </a:moveTo>
                <a:lnTo>
                  <a:pt x="4849" y="1705"/>
                </a:lnTo>
                <a:lnTo>
                  <a:pt x="4849" y="1702"/>
                </a:lnTo>
                <a:lnTo>
                  <a:pt x="4849" y="1702"/>
                </a:lnTo>
                <a:lnTo>
                  <a:pt x="4846" y="1705"/>
                </a:lnTo>
                <a:lnTo>
                  <a:pt x="4846" y="1705"/>
                </a:lnTo>
                <a:lnTo>
                  <a:pt x="4846" y="1707"/>
                </a:lnTo>
                <a:lnTo>
                  <a:pt x="4846" y="1707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7"/>
                </a:lnTo>
                <a:lnTo>
                  <a:pt x="4849" y="1705"/>
                </a:lnTo>
                <a:close/>
                <a:moveTo>
                  <a:pt x="4427" y="1480"/>
                </a:moveTo>
                <a:lnTo>
                  <a:pt x="4427" y="1480"/>
                </a:lnTo>
                <a:lnTo>
                  <a:pt x="4427" y="1482"/>
                </a:lnTo>
                <a:lnTo>
                  <a:pt x="4427" y="1482"/>
                </a:lnTo>
                <a:lnTo>
                  <a:pt x="4425" y="1482"/>
                </a:lnTo>
                <a:lnTo>
                  <a:pt x="4425" y="1484"/>
                </a:lnTo>
                <a:lnTo>
                  <a:pt x="4425" y="1484"/>
                </a:lnTo>
                <a:lnTo>
                  <a:pt x="4427" y="1487"/>
                </a:lnTo>
                <a:lnTo>
                  <a:pt x="4427" y="1487"/>
                </a:lnTo>
                <a:lnTo>
                  <a:pt x="4427" y="1489"/>
                </a:lnTo>
                <a:lnTo>
                  <a:pt x="4427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7"/>
                </a:lnTo>
                <a:lnTo>
                  <a:pt x="4427" y="1484"/>
                </a:lnTo>
                <a:lnTo>
                  <a:pt x="4429" y="1482"/>
                </a:lnTo>
                <a:lnTo>
                  <a:pt x="4427" y="1480"/>
                </a:lnTo>
                <a:close/>
                <a:moveTo>
                  <a:pt x="4392" y="1445"/>
                </a:move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5"/>
                </a:lnTo>
                <a:lnTo>
                  <a:pt x="4392" y="1445"/>
                </a:lnTo>
                <a:lnTo>
                  <a:pt x="4394" y="1447"/>
                </a:lnTo>
                <a:lnTo>
                  <a:pt x="4396" y="1449"/>
                </a:lnTo>
                <a:lnTo>
                  <a:pt x="4394" y="1445"/>
                </a:lnTo>
                <a:lnTo>
                  <a:pt x="4392" y="1445"/>
                </a:lnTo>
                <a:close/>
                <a:moveTo>
                  <a:pt x="4409" y="1478"/>
                </a:moveTo>
                <a:lnTo>
                  <a:pt x="4411" y="1478"/>
                </a:lnTo>
                <a:lnTo>
                  <a:pt x="4411" y="1478"/>
                </a:lnTo>
                <a:lnTo>
                  <a:pt x="4409" y="1476"/>
                </a:lnTo>
                <a:lnTo>
                  <a:pt x="4409" y="1476"/>
                </a:lnTo>
                <a:lnTo>
                  <a:pt x="4409" y="1478"/>
                </a:lnTo>
                <a:lnTo>
                  <a:pt x="4409" y="1478"/>
                </a:lnTo>
                <a:close/>
                <a:moveTo>
                  <a:pt x="4383" y="1480"/>
                </a:moveTo>
                <a:lnTo>
                  <a:pt x="4383" y="1480"/>
                </a:lnTo>
                <a:lnTo>
                  <a:pt x="4385" y="1480"/>
                </a:lnTo>
                <a:lnTo>
                  <a:pt x="4385" y="1480"/>
                </a:lnTo>
                <a:lnTo>
                  <a:pt x="4385" y="1478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3" y="1476"/>
                </a:lnTo>
                <a:lnTo>
                  <a:pt x="4383" y="1478"/>
                </a:lnTo>
                <a:lnTo>
                  <a:pt x="4383" y="1480"/>
                </a:lnTo>
                <a:lnTo>
                  <a:pt x="4383" y="1480"/>
                </a:lnTo>
                <a:lnTo>
                  <a:pt x="4383" y="1480"/>
                </a:lnTo>
                <a:close/>
                <a:moveTo>
                  <a:pt x="4377" y="1449"/>
                </a:moveTo>
                <a:lnTo>
                  <a:pt x="4375" y="1449"/>
                </a:lnTo>
                <a:lnTo>
                  <a:pt x="4375" y="1451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5"/>
                </a:lnTo>
                <a:lnTo>
                  <a:pt x="4375" y="1455"/>
                </a:lnTo>
                <a:lnTo>
                  <a:pt x="4375" y="1457"/>
                </a:lnTo>
                <a:lnTo>
                  <a:pt x="4377" y="1453"/>
                </a:lnTo>
                <a:lnTo>
                  <a:pt x="4377" y="1451"/>
                </a:lnTo>
                <a:lnTo>
                  <a:pt x="4377" y="1449"/>
                </a:lnTo>
                <a:lnTo>
                  <a:pt x="4377" y="1449"/>
                </a:lnTo>
                <a:lnTo>
                  <a:pt x="4377" y="1449"/>
                </a:lnTo>
                <a:close/>
                <a:moveTo>
                  <a:pt x="4402" y="1470"/>
                </a:moveTo>
                <a:lnTo>
                  <a:pt x="4400" y="1468"/>
                </a:lnTo>
                <a:lnTo>
                  <a:pt x="4400" y="1468"/>
                </a:lnTo>
                <a:lnTo>
                  <a:pt x="4400" y="1470"/>
                </a:lnTo>
                <a:lnTo>
                  <a:pt x="4400" y="1470"/>
                </a:lnTo>
                <a:lnTo>
                  <a:pt x="4402" y="1470"/>
                </a:lnTo>
                <a:close/>
                <a:moveTo>
                  <a:pt x="4406" y="1487"/>
                </a:moveTo>
                <a:lnTo>
                  <a:pt x="4404" y="1487"/>
                </a:lnTo>
                <a:lnTo>
                  <a:pt x="4402" y="1489"/>
                </a:lnTo>
                <a:lnTo>
                  <a:pt x="4402" y="1489"/>
                </a:lnTo>
                <a:lnTo>
                  <a:pt x="4402" y="1491"/>
                </a:lnTo>
                <a:lnTo>
                  <a:pt x="4402" y="1491"/>
                </a:lnTo>
                <a:lnTo>
                  <a:pt x="4402" y="1493"/>
                </a:lnTo>
                <a:lnTo>
                  <a:pt x="4402" y="1493"/>
                </a:lnTo>
                <a:lnTo>
                  <a:pt x="4406" y="1493"/>
                </a:lnTo>
                <a:lnTo>
                  <a:pt x="4409" y="1493"/>
                </a:lnTo>
                <a:lnTo>
                  <a:pt x="4411" y="1493"/>
                </a:lnTo>
                <a:lnTo>
                  <a:pt x="4411" y="1491"/>
                </a:lnTo>
                <a:lnTo>
                  <a:pt x="4411" y="1491"/>
                </a:lnTo>
                <a:lnTo>
                  <a:pt x="4413" y="1491"/>
                </a:lnTo>
                <a:lnTo>
                  <a:pt x="4413" y="1491"/>
                </a:lnTo>
                <a:lnTo>
                  <a:pt x="4413" y="1489"/>
                </a:lnTo>
                <a:lnTo>
                  <a:pt x="4413" y="1489"/>
                </a:lnTo>
                <a:lnTo>
                  <a:pt x="4413" y="1487"/>
                </a:lnTo>
                <a:lnTo>
                  <a:pt x="4411" y="1487"/>
                </a:lnTo>
                <a:lnTo>
                  <a:pt x="4411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6" y="1484"/>
                </a:lnTo>
                <a:lnTo>
                  <a:pt x="4406" y="1487"/>
                </a:lnTo>
                <a:close/>
                <a:moveTo>
                  <a:pt x="4404" y="1468"/>
                </a:moveTo>
                <a:lnTo>
                  <a:pt x="4404" y="1470"/>
                </a:lnTo>
                <a:lnTo>
                  <a:pt x="4404" y="1470"/>
                </a:lnTo>
                <a:lnTo>
                  <a:pt x="4404" y="1472"/>
                </a:lnTo>
                <a:lnTo>
                  <a:pt x="4402" y="1472"/>
                </a:lnTo>
                <a:lnTo>
                  <a:pt x="4402" y="1474"/>
                </a:lnTo>
                <a:lnTo>
                  <a:pt x="4402" y="1476"/>
                </a:lnTo>
                <a:lnTo>
                  <a:pt x="4400" y="1478"/>
                </a:lnTo>
                <a:lnTo>
                  <a:pt x="4400" y="1480"/>
                </a:lnTo>
                <a:lnTo>
                  <a:pt x="4398" y="1482"/>
                </a:lnTo>
                <a:lnTo>
                  <a:pt x="4398" y="1484"/>
                </a:lnTo>
                <a:lnTo>
                  <a:pt x="4396" y="1489"/>
                </a:lnTo>
                <a:lnTo>
                  <a:pt x="4396" y="1489"/>
                </a:lnTo>
                <a:lnTo>
                  <a:pt x="4394" y="1493"/>
                </a:lnTo>
                <a:lnTo>
                  <a:pt x="4394" y="1495"/>
                </a:lnTo>
                <a:lnTo>
                  <a:pt x="4394" y="1495"/>
                </a:lnTo>
                <a:lnTo>
                  <a:pt x="4396" y="1495"/>
                </a:lnTo>
                <a:lnTo>
                  <a:pt x="4396" y="1493"/>
                </a:lnTo>
                <a:lnTo>
                  <a:pt x="4398" y="1489"/>
                </a:lnTo>
                <a:lnTo>
                  <a:pt x="4398" y="1487"/>
                </a:lnTo>
                <a:lnTo>
                  <a:pt x="4400" y="1484"/>
                </a:lnTo>
                <a:lnTo>
                  <a:pt x="4400" y="1484"/>
                </a:lnTo>
                <a:lnTo>
                  <a:pt x="4402" y="1482"/>
                </a:lnTo>
                <a:lnTo>
                  <a:pt x="4404" y="1482"/>
                </a:lnTo>
                <a:lnTo>
                  <a:pt x="4404" y="1482"/>
                </a:lnTo>
                <a:lnTo>
                  <a:pt x="4404" y="1478"/>
                </a:lnTo>
                <a:lnTo>
                  <a:pt x="4404" y="1476"/>
                </a:lnTo>
                <a:lnTo>
                  <a:pt x="4404" y="1474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0"/>
                </a:lnTo>
                <a:lnTo>
                  <a:pt x="4404" y="1468"/>
                </a:lnTo>
                <a:close/>
                <a:moveTo>
                  <a:pt x="4381" y="1489"/>
                </a:moveTo>
                <a:lnTo>
                  <a:pt x="4381" y="1489"/>
                </a:lnTo>
                <a:lnTo>
                  <a:pt x="4381" y="1491"/>
                </a:lnTo>
                <a:lnTo>
                  <a:pt x="4383" y="1495"/>
                </a:lnTo>
                <a:lnTo>
                  <a:pt x="4383" y="1495"/>
                </a:lnTo>
                <a:lnTo>
                  <a:pt x="4385" y="1495"/>
                </a:lnTo>
                <a:lnTo>
                  <a:pt x="4385" y="1497"/>
                </a:lnTo>
                <a:lnTo>
                  <a:pt x="4388" y="1497"/>
                </a:lnTo>
                <a:lnTo>
                  <a:pt x="4390" y="1499"/>
                </a:lnTo>
                <a:lnTo>
                  <a:pt x="4390" y="1501"/>
                </a:lnTo>
                <a:lnTo>
                  <a:pt x="4390" y="1501"/>
                </a:lnTo>
                <a:lnTo>
                  <a:pt x="4392" y="1501"/>
                </a:lnTo>
                <a:lnTo>
                  <a:pt x="4392" y="1501"/>
                </a:lnTo>
                <a:lnTo>
                  <a:pt x="4394" y="1499"/>
                </a:lnTo>
                <a:lnTo>
                  <a:pt x="4394" y="1499"/>
                </a:lnTo>
                <a:lnTo>
                  <a:pt x="4394" y="1497"/>
                </a:lnTo>
                <a:lnTo>
                  <a:pt x="4394" y="1497"/>
                </a:lnTo>
                <a:lnTo>
                  <a:pt x="4394" y="1497"/>
                </a:lnTo>
                <a:lnTo>
                  <a:pt x="4392" y="1493"/>
                </a:lnTo>
                <a:lnTo>
                  <a:pt x="4392" y="1493"/>
                </a:lnTo>
                <a:lnTo>
                  <a:pt x="4392" y="1491"/>
                </a:lnTo>
                <a:lnTo>
                  <a:pt x="4392" y="1489"/>
                </a:lnTo>
                <a:lnTo>
                  <a:pt x="4392" y="1489"/>
                </a:lnTo>
                <a:lnTo>
                  <a:pt x="4394" y="1487"/>
                </a:lnTo>
                <a:lnTo>
                  <a:pt x="4394" y="1484"/>
                </a:lnTo>
                <a:lnTo>
                  <a:pt x="4394" y="1482"/>
                </a:lnTo>
                <a:lnTo>
                  <a:pt x="4396" y="1480"/>
                </a:lnTo>
                <a:lnTo>
                  <a:pt x="4396" y="1478"/>
                </a:lnTo>
                <a:lnTo>
                  <a:pt x="4398" y="1478"/>
                </a:lnTo>
                <a:lnTo>
                  <a:pt x="4398" y="1476"/>
                </a:lnTo>
                <a:lnTo>
                  <a:pt x="4398" y="1476"/>
                </a:lnTo>
                <a:lnTo>
                  <a:pt x="4398" y="1474"/>
                </a:lnTo>
                <a:lnTo>
                  <a:pt x="4394" y="1472"/>
                </a:lnTo>
                <a:lnTo>
                  <a:pt x="4394" y="1472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6"/>
                </a:lnTo>
                <a:lnTo>
                  <a:pt x="4390" y="1476"/>
                </a:lnTo>
                <a:lnTo>
                  <a:pt x="4388" y="1478"/>
                </a:lnTo>
                <a:lnTo>
                  <a:pt x="4388" y="1478"/>
                </a:lnTo>
                <a:lnTo>
                  <a:pt x="4388" y="1480"/>
                </a:lnTo>
                <a:lnTo>
                  <a:pt x="4388" y="1482"/>
                </a:lnTo>
                <a:lnTo>
                  <a:pt x="4388" y="1482"/>
                </a:lnTo>
                <a:lnTo>
                  <a:pt x="4388" y="1484"/>
                </a:lnTo>
                <a:lnTo>
                  <a:pt x="4388" y="1487"/>
                </a:lnTo>
                <a:lnTo>
                  <a:pt x="4385" y="1487"/>
                </a:lnTo>
                <a:lnTo>
                  <a:pt x="4385" y="1487"/>
                </a:lnTo>
                <a:lnTo>
                  <a:pt x="4383" y="1487"/>
                </a:lnTo>
                <a:lnTo>
                  <a:pt x="4381" y="1489"/>
                </a:lnTo>
                <a:lnTo>
                  <a:pt x="4381" y="1489"/>
                </a:lnTo>
                <a:close/>
                <a:moveTo>
                  <a:pt x="4400" y="1497"/>
                </a:moveTo>
                <a:lnTo>
                  <a:pt x="4398" y="1497"/>
                </a:lnTo>
                <a:lnTo>
                  <a:pt x="4398" y="1499"/>
                </a:lnTo>
                <a:lnTo>
                  <a:pt x="4396" y="1499"/>
                </a:lnTo>
                <a:lnTo>
                  <a:pt x="4396" y="1499"/>
                </a:lnTo>
                <a:lnTo>
                  <a:pt x="4398" y="1499"/>
                </a:lnTo>
                <a:lnTo>
                  <a:pt x="4398" y="1499"/>
                </a:lnTo>
                <a:lnTo>
                  <a:pt x="4400" y="1499"/>
                </a:lnTo>
                <a:lnTo>
                  <a:pt x="4400" y="1499"/>
                </a:lnTo>
                <a:lnTo>
                  <a:pt x="4400" y="1497"/>
                </a:lnTo>
                <a:close/>
                <a:moveTo>
                  <a:pt x="4373" y="1537"/>
                </a:moveTo>
                <a:lnTo>
                  <a:pt x="4373" y="1537"/>
                </a:lnTo>
                <a:lnTo>
                  <a:pt x="4375" y="1539"/>
                </a:lnTo>
                <a:lnTo>
                  <a:pt x="4375" y="1539"/>
                </a:lnTo>
                <a:lnTo>
                  <a:pt x="4377" y="1539"/>
                </a:lnTo>
                <a:lnTo>
                  <a:pt x="4377" y="1539"/>
                </a:lnTo>
                <a:lnTo>
                  <a:pt x="4379" y="1537"/>
                </a:lnTo>
                <a:lnTo>
                  <a:pt x="4379" y="1537"/>
                </a:lnTo>
                <a:lnTo>
                  <a:pt x="4379" y="1535"/>
                </a:lnTo>
                <a:lnTo>
                  <a:pt x="4375" y="1535"/>
                </a:lnTo>
                <a:lnTo>
                  <a:pt x="4373" y="1535"/>
                </a:lnTo>
                <a:lnTo>
                  <a:pt x="4373" y="1535"/>
                </a:lnTo>
                <a:lnTo>
                  <a:pt x="4373" y="1537"/>
                </a:lnTo>
                <a:lnTo>
                  <a:pt x="4373" y="1537"/>
                </a:lnTo>
                <a:close/>
                <a:moveTo>
                  <a:pt x="4346" y="1558"/>
                </a:moveTo>
                <a:lnTo>
                  <a:pt x="4346" y="1558"/>
                </a:lnTo>
                <a:lnTo>
                  <a:pt x="4348" y="1558"/>
                </a:lnTo>
                <a:lnTo>
                  <a:pt x="4348" y="1556"/>
                </a:lnTo>
                <a:lnTo>
                  <a:pt x="4348" y="1556"/>
                </a:lnTo>
                <a:lnTo>
                  <a:pt x="4350" y="1558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4"/>
                </a:lnTo>
                <a:lnTo>
                  <a:pt x="4348" y="1554"/>
                </a:lnTo>
                <a:lnTo>
                  <a:pt x="4348" y="1556"/>
                </a:lnTo>
                <a:lnTo>
                  <a:pt x="4346" y="1556"/>
                </a:lnTo>
                <a:lnTo>
                  <a:pt x="4344" y="1558"/>
                </a:lnTo>
                <a:lnTo>
                  <a:pt x="4344" y="1558"/>
                </a:lnTo>
                <a:lnTo>
                  <a:pt x="4344" y="1558"/>
                </a:lnTo>
                <a:lnTo>
                  <a:pt x="4346" y="1558"/>
                </a:lnTo>
                <a:close/>
                <a:moveTo>
                  <a:pt x="4350" y="1434"/>
                </a:moveTo>
                <a:lnTo>
                  <a:pt x="4350" y="1432"/>
                </a:lnTo>
                <a:lnTo>
                  <a:pt x="4350" y="1432"/>
                </a:lnTo>
                <a:lnTo>
                  <a:pt x="4348" y="1430"/>
                </a:lnTo>
                <a:lnTo>
                  <a:pt x="4348" y="1432"/>
                </a:lnTo>
                <a:lnTo>
                  <a:pt x="4348" y="1432"/>
                </a:lnTo>
                <a:lnTo>
                  <a:pt x="4348" y="1432"/>
                </a:lnTo>
                <a:lnTo>
                  <a:pt x="4350" y="1434"/>
                </a:lnTo>
                <a:close/>
                <a:moveTo>
                  <a:pt x="4369" y="1449"/>
                </a:moveTo>
                <a:lnTo>
                  <a:pt x="4369" y="1449"/>
                </a:lnTo>
                <a:lnTo>
                  <a:pt x="4367" y="1447"/>
                </a:lnTo>
                <a:lnTo>
                  <a:pt x="4367" y="1445"/>
                </a:lnTo>
                <a:lnTo>
                  <a:pt x="4369" y="1443"/>
                </a:lnTo>
                <a:lnTo>
                  <a:pt x="4369" y="1443"/>
                </a:lnTo>
                <a:lnTo>
                  <a:pt x="4369" y="1443"/>
                </a:lnTo>
                <a:lnTo>
                  <a:pt x="4367" y="1440"/>
                </a:lnTo>
                <a:lnTo>
                  <a:pt x="4367" y="1440"/>
                </a:lnTo>
                <a:lnTo>
                  <a:pt x="4365" y="1438"/>
                </a:lnTo>
                <a:lnTo>
                  <a:pt x="4365" y="1436"/>
                </a:lnTo>
                <a:lnTo>
                  <a:pt x="4362" y="1438"/>
                </a:lnTo>
                <a:lnTo>
                  <a:pt x="4362" y="1438"/>
                </a:lnTo>
                <a:lnTo>
                  <a:pt x="4360" y="1436"/>
                </a:lnTo>
                <a:lnTo>
                  <a:pt x="4360" y="1436"/>
                </a:lnTo>
                <a:lnTo>
                  <a:pt x="4360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4" y="1438"/>
                </a:lnTo>
                <a:lnTo>
                  <a:pt x="4354" y="1440"/>
                </a:lnTo>
                <a:lnTo>
                  <a:pt x="4354" y="1440"/>
                </a:lnTo>
                <a:lnTo>
                  <a:pt x="4356" y="1440"/>
                </a:lnTo>
                <a:lnTo>
                  <a:pt x="4356" y="1443"/>
                </a:lnTo>
                <a:lnTo>
                  <a:pt x="4358" y="1445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9"/>
                </a:lnTo>
                <a:lnTo>
                  <a:pt x="4358" y="1449"/>
                </a:lnTo>
                <a:lnTo>
                  <a:pt x="4360" y="1449"/>
                </a:lnTo>
                <a:lnTo>
                  <a:pt x="4360" y="1451"/>
                </a:lnTo>
                <a:lnTo>
                  <a:pt x="4360" y="1451"/>
                </a:lnTo>
                <a:lnTo>
                  <a:pt x="4360" y="1453"/>
                </a:lnTo>
                <a:lnTo>
                  <a:pt x="4362" y="1453"/>
                </a:lnTo>
                <a:lnTo>
                  <a:pt x="4362" y="1453"/>
                </a:lnTo>
                <a:lnTo>
                  <a:pt x="4362" y="1455"/>
                </a:lnTo>
                <a:lnTo>
                  <a:pt x="4362" y="1455"/>
                </a:lnTo>
                <a:lnTo>
                  <a:pt x="4365" y="1455"/>
                </a:lnTo>
                <a:lnTo>
                  <a:pt x="4365" y="1453"/>
                </a:lnTo>
                <a:lnTo>
                  <a:pt x="4365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1"/>
                </a:lnTo>
                <a:lnTo>
                  <a:pt x="4367" y="1451"/>
                </a:lnTo>
                <a:lnTo>
                  <a:pt x="4369" y="1449"/>
                </a:lnTo>
                <a:close/>
                <a:moveTo>
                  <a:pt x="4344" y="1256"/>
                </a:moveTo>
                <a:lnTo>
                  <a:pt x="4344" y="1254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8"/>
                </a:lnTo>
                <a:lnTo>
                  <a:pt x="4341" y="1258"/>
                </a:lnTo>
                <a:lnTo>
                  <a:pt x="4341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close/>
                <a:moveTo>
                  <a:pt x="4352" y="1457"/>
                </a:moveTo>
                <a:lnTo>
                  <a:pt x="4350" y="1455"/>
                </a:lnTo>
                <a:lnTo>
                  <a:pt x="4350" y="1455"/>
                </a:lnTo>
                <a:lnTo>
                  <a:pt x="4350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6" y="1455"/>
                </a:lnTo>
                <a:lnTo>
                  <a:pt x="4346" y="1453"/>
                </a:lnTo>
                <a:lnTo>
                  <a:pt x="4346" y="1453"/>
                </a:lnTo>
                <a:lnTo>
                  <a:pt x="4344" y="1453"/>
                </a:lnTo>
                <a:lnTo>
                  <a:pt x="4344" y="1453"/>
                </a:lnTo>
                <a:lnTo>
                  <a:pt x="4344" y="1455"/>
                </a:lnTo>
                <a:lnTo>
                  <a:pt x="4344" y="1455"/>
                </a:lnTo>
                <a:lnTo>
                  <a:pt x="4344" y="1455"/>
                </a:lnTo>
                <a:lnTo>
                  <a:pt x="4346" y="1455"/>
                </a:lnTo>
                <a:lnTo>
                  <a:pt x="4346" y="1457"/>
                </a:lnTo>
                <a:lnTo>
                  <a:pt x="4346" y="1457"/>
                </a:lnTo>
                <a:lnTo>
                  <a:pt x="4348" y="1457"/>
                </a:lnTo>
                <a:lnTo>
                  <a:pt x="4348" y="1457"/>
                </a:lnTo>
                <a:lnTo>
                  <a:pt x="4350" y="1457"/>
                </a:lnTo>
                <a:lnTo>
                  <a:pt x="4350" y="1457"/>
                </a:lnTo>
                <a:lnTo>
                  <a:pt x="4352" y="1457"/>
                </a:lnTo>
                <a:close/>
                <a:moveTo>
                  <a:pt x="4346" y="1459"/>
                </a:moveTo>
                <a:lnTo>
                  <a:pt x="4346" y="1459"/>
                </a:lnTo>
                <a:lnTo>
                  <a:pt x="4346" y="1459"/>
                </a:lnTo>
                <a:lnTo>
                  <a:pt x="4346" y="1459"/>
                </a:lnTo>
                <a:lnTo>
                  <a:pt x="4344" y="1459"/>
                </a:lnTo>
                <a:lnTo>
                  <a:pt x="4346" y="1461"/>
                </a:lnTo>
                <a:lnTo>
                  <a:pt x="4346" y="1461"/>
                </a:lnTo>
                <a:lnTo>
                  <a:pt x="4346" y="1463"/>
                </a:lnTo>
                <a:lnTo>
                  <a:pt x="4346" y="1463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59"/>
                </a:lnTo>
                <a:lnTo>
                  <a:pt x="4346" y="1459"/>
                </a:lnTo>
                <a:close/>
                <a:moveTo>
                  <a:pt x="4346" y="1480"/>
                </a:moveTo>
                <a:lnTo>
                  <a:pt x="4346" y="1480"/>
                </a:lnTo>
                <a:lnTo>
                  <a:pt x="4346" y="1478"/>
                </a:lnTo>
                <a:lnTo>
                  <a:pt x="4346" y="1478"/>
                </a:lnTo>
                <a:lnTo>
                  <a:pt x="4344" y="1478"/>
                </a:lnTo>
                <a:lnTo>
                  <a:pt x="4344" y="1478"/>
                </a:lnTo>
                <a:lnTo>
                  <a:pt x="4344" y="1480"/>
                </a:lnTo>
                <a:lnTo>
                  <a:pt x="4346" y="1480"/>
                </a:lnTo>
                <a:close/>
                <a:moveTo>
                  <a:pt x="4365" y="1545"/>
                </a:moveTo>
                <a:lnTo>
                  <a:pt x="4365" y="1545"/>
                </a:lnTo>
                <a:lnTo>
                  <a:pt x="4362" y="1543"/>
                </a:lnTo>
                <a:lnTo>
                  <a:pt x="4360" y="1543"/>
                </a:lnTo>
                <a:lnTo>
                  <a:pt x="4358" y="1545"/>
                </a:lnTo>
                <a:lnTo>
                  <a:pt x="4358" y="1545"/>
                </a:lnTo>
                <a:lnTo>
                  <a:pt x="4360" y="1547"/>
                </a:lnTo>
                <a:lnTo>
                  <a:pt x="4360" y="1545"/>
                </a:lnTo>
                <a:lnTo>
                  <a:pt x="4362" y="1547"/>
                </a:lnTo>
                <a:lnTo>
                  <a:pt x="4365" y="1545"/>
                </a:lnTo>
                <a:lnTo>
                  <a:pt x="4365" y="1547"/>
                </a:lnTo>
                <a:lnTo>
                  <a:pt x="4367" y="1545"/>
                </a:lnTo>
                <a:lnTo>
                  <a:pt x="4367" y="1545"/>
                </a:lnTo>
                <a:lnTo>
                  <a:pt x="4367" y="1545"/>
                </a:lnTo>
                <a:lnTo>
                  <a:pt x="4365" y="1545"/>
                </a:lnTo>
                <a:close/>
                <a:moveTo>
                  <a:pt x="4344" y="1466"/>
                </a:moveTo>
                <a:lnTo>
                  <a:pt x="4344" y="1466"/>
                </a:lnTo>
                <a:lnTo>
                  <a:pt x="4341" y="1466"/>
                </a:lnTo>
                <a:lnTo>
                  <a:pt x="4341" y="1466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6"/>
                </a:lnTo>
                <a:lnTo>
                  <a:pt x="4344" y="1466"/>
                </a:lnTo>
                <a:lnTo>
                  <a:pt x="4344" y="1466"/>
                </a:lnTo>
                <a:close/>
                <a:moveTo>
                  <a:pt x="4436" y="1115"/>
                </a:moveTo>
                <a:lnTo>
                  <a:pt x="4436" y="1115"/>
                </a:lnTo>
                <a:lnTo>
                  <a:pt x="4436" y="1115"/>
                </a:lnTo>
                <a:lnTo>
                  <a:pt x="4434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8" y="1118"/>
                </a:lnTo>
                <a:lnTo>
                  <a:pt x="4438" y="1115"/>
                </a:lnTo>
                <a:lnTo>
                  <a:pt x="4438" y="1115"/>
                </a:lnTo>
                <a:lnTo>
                  <a:pt x="4436" y="1115"/>
                </a:lnTo>
                <a:close/>
                <a:moveTo>
                  <a:pt x="4432" y="1491"/>
                </a:moveTo>
                <a:lnTo>
                  <a:pt x="4432" y="1493"/>
                </a:lnTo>
                <a:lnTo>
                  <a:pt x="4432" y="1493"/>
                </a:lnTo>
                <a:lnTo>
                  <a:pt x="4434" y="1493"/>
                </a:lnTo>
                <a:lnTo>
                  <a:pt x="4434" y="1491"/>
                </a:lnTo>
                <a:lnTo>
                  <a:pt x="4434" y="1491"/>
                </a:lnTo>
                <a:lnTo>
                  <a:pt x="4432" y="1491"/>
                </a:lnTo>
                <a:close/>
                <a:moveTo>
                  <a:pt x="4434" y="1489"/>
                </a:moveTo>
                <a:lnTo>
                  <a:pt x="4434" y="1491"/>
                </a:lnTo>
                <a:lnTo>
                  <a:pt x="4434" y="1491"/>
                </a:lnTo>
                <a:lnTo>
                  <a:pt x="4436" y="1491"/>
                </a:lnTo>
                <a:lnTo>
                  <a:pt x="4436" y="1491"/>
                </a:lnTo>
                <a:lnTo>
                  <a:pt x="4436" y="1489"/>
                </a:lnTo>
                <a:lnTo>
                  <a:pt x="4436" y="1489"/>
                </a:lnTo>
                <a:lnTo>
                  <a:pt x="4436" y="1489"/>
                </a:lnTo>
                <a:lnTo>
                  <a:pt x="4434" y="1487"/>
                </a:lnTo>
                <a:lnTo>
                  <a:pt x="4434" y="1489"/>
                </a:lnTo>
                <a:lnTo>
                  <a:pt x="4434" y="1489"/>
                </a:lnTo>
                <a:close/>
                <a:moveTo>
                  <a:pt x="4388" y="1524"/>
                </a:moveTo>
                <a:lnTo>
                  <a:pt x="4388" y="1524"/>
                </a:lnTo>
                <a:lnTo>
                  <a:pt x="4388" y="1524"/>
                </a:lnTo>
                <a:lnTo>
                  <a:pt x="4388" y="1526"/>
                </a:lnTo>
                <a:lnTo>
                  <a:pt x="4388" y="1526"/>
                </a:lnTo>
                <a:lnTo>
                  <a:pt x="4390" y="1524"/>
                </a:lnTo>
                <a:lnTo>
                  <a:pt x="4390" y="1524"/>
                </a:lnTo>
                <a:lnTo>
                  <a:pt x="4390" y="1524"/>
                </a:lnTo>
                <a:lnTo>
                  <a:pt x="4388" y="1524"/>
                </a:lnTo>
                <a:lnTo>
                  <a:pt x="4388" y="1524"/>
                </a:lnTo>
                <a:close/>
                <a:moveTo>
                  <a:pt x="4427" y="1493"/>
                </a:moveTo>
                <a:lnTo>
                  <a:pt x="4425" y="1491"/>
                </a:lnTo>
                <a:lnTo>
                  <a:pt x="4425" y="1491"/>
                </a:lnTo>
                <a:lnTo>
                  <a:pt x="4425" y="1493"/>
                </a:lnTo>
                <a:lnTo>
                  <a:pt x="4425" y="1497"/>
                </a:lnTo>
                <a:lnTo>
                  <a:pt x="4427" y="1499"/>
                </a:lnTo>
                <a:lnTo>
                  <a:pt x="4425" y="1501"/>
                </a:lnTo>
                <a:lnTo>
                  <a:pt x="4423" y="1501"/>
                </a:lnTo>
                <a:lnTo>
                  <a:pt x="4423" y="1501"/>
                </a:lnTo>
                <a:lnTo>
                  <a:pt x="4421" y="1501"/>
                </a:lnTo>
                <a:lnTo>
                  <a:pt x="4421" y="1503"/>
                </a:lnTo>
                <a:lnTo>
                  <a:pt x="4421" y="1503"/>
                </a:lnTo>
                <a:lnTo>
                  <a:pt x="4419" y="1503"/>
                </a:lnTo>
                <a:lnTo>
                  <a:pt x="4417" y="1501"/>
                </a:lnTo>
                <a:lnTo>
                  <a:pt x="4417" y="1501"/>
                </a:lnTo>
                <a:lnTo>
                  <a:pt x="4415" y="1503"/>
                </a:lnTo>
                <a:lnTo>
                  <a:pt x="4415" y="1503"/>
                </a:lnTo>
                <a:lnTo>
                  <a:pt x="4415" y="1505"/>
                </a:lnTo>
                <a:lnTo>
                  <a:pt x="4415" y="1508"/>
                </a:lnTo>
                <a:lnTo>
                  <a:pt x="4413" y="1508"/>
                </a:lnTo>
                <a:lnTo>
                  <a:pt x="4411" y="1508"/>
                </a:lnTo>
                <a:lnTo>
                  <a:pt x="4411" y="1508"/>
                </a:lnTo>
                <a:lnTo>
                  <a:pt x="4409" y="1508"/>
                </a:lnTo>
                <a:lnTo>
                  <a:pt x="4409" y="1510"/>
                </a:lnTo>
                <a:lnTo>
                  <a:pt x="4409" y="1510"/>
                </a:lnTo>
                <a:lnTo>
                  <a:pt x="4406" y="1512"/>
                </a:lnTo>
                <a:lnTo>
                  <a:pt x="4406" y="1512"/>
                </a:lnTo>
                <a:lnTo>
                  <a:pt x="4406" y="1514"/>
                </a:lnTo>
                <a:lnTo>
                  <a:pt x="4404" y="1514"/>
                </a:lnTo>
                <a:lnTo>
                  <a:pt x="4402" y="1514"/>
                </a:lnTo>
                <a:lnTo>
                  <a:pt x="4402" y="1516"/>
                </a:lnTo>
                <a:lnTo>
                  <a:pt x="4400" y="1516"/>
                </a:lnTo>
                <a:lnTo>
                  <a:pt x="4402" y="1514"/>
                </a:lnTo>
                <a:lnTo>
                  <a:pt x="4402" y="1514"/>
                </a:lnTo>
                <a:lnTo>
                  <a:pt x="4402" y="1510"/>
                </a:lnTo>
                <a:lnTo>
                  <a:pt x="4402" y="1510"/>
                </a:lnTo>
                <a:lnTo>
                  <a:pt x="4400" y="1508"/>
                </a:lnTo>
                <a:lnTo>
                  <a:pt x="4400" y="1508"/>
                </a:lnTo>
                <a:lnTo>
                  <a:pt x="4398" y="1508"/>
                </a:lnTo>
                <a:lnTo>
                  <a:pt x="4396" y="1505"/>
                </a:lnTo>
                <a:lnTo>
                  <a:pt x="4396" y="1505"/>
                </a:lnTo>
                <a:lnTo>
                  <a:pt x="4396" y="1508"/>
                </a:lnTo>
                <a:lnTo>
                  <a:pt x="4394" y="1508"/>
                </a:lnTo>
                <a:lnTo>
                  <a:pt x="4394" y="1508"/>
                </a:lnTo>
                <a:lnTo>
                  <a:pt x="4392" y="1510"/>
                </a:lnTo>
                <a:lnTo>
                  <a:pt x="4392" y="1510"/>
                </a:lnTo>
                <a:lnTo>
                  <a:pt x="4390" y="1510"/>
                </a:lnTo>
                <a:lnTo>
                  <a:pt x="4390" y="1510"/>
                </a:lnTo>
                <a:lnTo>
                  <a:pt x="4390" y="1512"/>
                </a:lnTo>
                <a:lnTo>
                  <a:pt x="4390" y="1512"/>
                </a:lnTo>
                <a:lnTo>
                  <a:pt x="4390" y="1514"/>
                </a:lnTo>
                <a:lnTo>
                  <a:pt x="4388" y="1514"/>
                </a:lnTo>
                <a:lnTo>
                  <a:pt x="4388" y="1514"/>
                </a:lnTo>
                <a:lnTo>
                  <a:pt x="4385" y="1514"/>
                </a:lnTo>
                <a:lnTo>
                  <a:pt x="4383" y="1514"/>
                </a:lnTo>
                <a:lnTo>
                  <a:pt x="4381" y="1516"/>
                </a:lnTo>
                <a:lnTo>
                  <a:pt x="4379" y="1516"/>
                </a:lnTo>
                <a:lnTo>
                  <a:pt x="4379" y="1516"/>
                </a:lnTo>
                <a:lnTo>
                  <a:pt x="4377" y="1518"/>
                </a:lnTo>
                <a:lnTo>
                  <a:pt x="4377" y="1520"/>
                </a:lnTo>
                <a:lnTo>
                  <a:pt x="4377" y="1520"/>
                </a:lnTo>
                <a:lnTo>
                  <a:pt x="4375" y="1524"/>
                </a:lnTo>
                <a:lnTo>
                  <a:pt x="4375" y="1526"/>
                </a:lnTo>
                <a:lnTo>
                  <a:pt x="4375" y="1528"/>
                </a:lnTo>
                <a:lnTo>
                  <a:pt x="4373" y="1528"/>
                </a:lnTo>
                <a:lnTo>
                  <a:pt x="4375" y="1531"/>
                </a:lnTo>
                <a:lnTo>
                  <a:pt x="4375" y="1531"/>
                </a:lnTo>
                <a:lnTo>
                  <a:pt x="4377" y="1533"/>
                </a:lnTo>
                <a:lnTo>
                  <a:pt x="4377" y="1531"/>
                </a:lnTo>
                <a:lnTo>
                  <a:pt x="4377" y="1531"/>
                </a:lnTo>
                <a:lnTo>
                  <a:pt x="4379" y="1528"/>
                </a:lnTo>
                <a:lnTo>
                  <a:pt x="4379" y="1526"/>
                </a:lnTo>
                <a:lnTo>
                  <a:pt x="4381" y="1522"/>
                </a:lnTo>
                <a:lnTo>
                  <a:pt x="4381" y="1522"/>
                </a:lnTo>
                <a:lnTo>
                  <a:pt x="4383" y="1520"/>
                </a:lnTo>
                <a:lnTo>
                  <a:pt x="4383" y="1520"/>
                </a:lnTo>
                <a:lnTo>
                  <a:pt x="4385" y="1520"/>
                </a:lnTo>
                <a:lnTo>
                  <a:pt x="4388" y="1520"/>
                </a:lnTo>
                <a:lnTo>
                  <a:pt x="4388" y="1522"/>
                </a:lnTo>
                <a:lnTo>
                  <a:pt x="4388" y="1522"/>
                </a:lnTo>
                <a:lnTo>
                  <a:pt x="4388" y="1522"/>
                </a:lnTo>
                <a:lnTo>
                  <a:pt x="4390" y="1522"/>
                </a:lnTo>
                <a:lnTo>
                  <a:pt x="4390" y="1522"/>
                </a:lnTo>
                <a:lnTo>
                  <a:pt x="4392" y="1520"/>
                </a:lnTo>
                <a:lnTo>
                  <a:pt x="4392" y="1520"/>
                </a:lnTo>
                <a:lnTo>
                  <a:pt x="4392" y="1522"/>
                </a:lnTo>
                <a:lnTo>
                  <a:pt x="4392" y="1522"/>
                </a:lnTo>
                <a:lnTo>
                  <a:pt x="4392" y="1522"/>
                </a:lnTo>
                <a:lnTo>
                  <a:pt x="4394" y="1524"/>
                </a:lnTo>
                <a:lnTo>
                  <a:pt x="4396" y="1524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18"/>
                </a:lnTo>
                <a:lnTo>
                  <a:pt x="4398" y="1518"/>
                </a:lnTo>
                <a:lnTo>
                  <a:pt x="4398" y="1518"/>
                </a:lnTo>
                <a:lnTo>
                  <a:pt x="4400" y="1518"/>
                </a:lnTo>
                <a:lnTo>
                  <a:pt x="4400" y="1520"/>
                </a:lnTo>
                <a:lnTo>
                  <a:pt x="4400" y="1520"/>
                </a:lnTo>
                <a:lnTo>
                  <a:pt x="4404" y="1520"/>
                </a:lnTo>
                <a:lnTo>
                  <a:pt x="4404" y="1522"/>
                </a:lnTo>
                <a:lnTo>
                  <a:pt x="4406" y="1524"/>
                </a:lnTo>
                <a:lnTo>
                  <a:pt x="4406" y="1524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8"/>
                </a:lnTo>
                <a:lnTo>
                  <a:pt x="4404" y="1528"/>
                </a:lnTo>
                <a:lnTo>
                  <a:pt x="4404" y="1531"/>
                </a:lnTo>
                <a:lnTo>
                  <a:pt x="4404" y="1531"/>
                </a:lnTo>
                <a:lnTo>
                  <a:pt x="4404" y="1533"/>
                </a:lnTo>
                <a:lnTo>
                  <a:pt x="4404" y="1535"/>
                </a:lnTo>
                <a:lnTo>
                  <a:pt x="4404" y="1537"/>
                </a:lnTo>
                <a:lnTo>
                  <a:pt x="4404" y="1539"/>
                </a:lnTo>
                <a:lnTo>
                  <a:pt x="4406" y="1541"/>
                </a:lnTo>
                <a:lnTo>
                  <a:pt x="4411" y="1543"/>
                </a:lnTo>
                <a:lnTo>
                  <a:pt x="4413" y="1545"/>
                </a:lnTo>
                <a:lnTo>
                  <a:pt x="4417" y="1547"/>
                </a:lnTo>
                <a:lnTo>
                  <a:pt x="4419" y="1547"/>
                </a:lnTo>
                <a:lnTo>
                  <a:pt x="4419" y="1547"/>
                </a:lnTo>
                <a:lnTo>
                  <a:pt x="4419" y="1545"/>
                </a:lnTo>
                <a:lnTo>
                  <a:pt x="4421" y="1545"/>
                </a:lnTo>
                <a:lnTo>
                  <a:pt x="4421" y="1543"/>
                </a:lnTo>
                <a:lnTo>
                  <a:pt x="4421" y="1543"/>
                </a:lnTo>
                <a:lnTo>
                  <a:pt x="4423" y="1545"/>
                </a:lnTo>
                <a:lnTo>
                  <a:pt x="4423" y="1545"/>
                </a:lnTo>
                <a:lnTo>
                  <a:pt x="4421" y="1547"/>
                </a:lnTo>
                <a:lnTo>
                  <a:pt x="4421" y="1549"/>
                </a:lnTo>
                <a:lnTo>
                  <a:pt x="4423" y="1549"/>
                </a:lnTo>
                <a:lnTo>
                  <a:pt x="4423" y="1552"/>
                </a:lnTo>
                <a:lnTo>
                  <a:pt x="4425" y="1549"/>
                </a:lnTo>
                <a:lnTo>
                  <a:pt x="4427" y="1547"/>
                </a:lnTo>
                <a:lnTo>
                  <a:pt x="4427" y="1545"/>
                </a:lnTo>
                <a:lnTo>
                  <a:pt x="4427" y="1541"/>
                </a:lnTo>
                <a:lnTo>
                  <a:pt x="4427" y="1539"/>
                </a:lnTo>
                <a:lnTo>
                  <a:pt x="4427" y="1537"/>
                </a:lnTo>
                <a:lnTo>
                  <a:pt x="4425" y="1537"/>
                </a:lnTo>
                <a:lnTo>
                  <a:pt x="4425" y="1537"/>
                </a:lnTo>
                <a:lnTo>
                  <a:pt x="4423" y="1535"/>
                </a:lnTo>
                <a:lnTo>
                  <a:pt x="4425" y="1533"/>
                </a:lnTo>
                <a:lnTo>
                  <a:pt x="4425" y="1533"/>
                </a:lnTo>
                <a:lnTo>
                  <a:pt x="4427" y="1531"/>
                </a:lnTo>
                <a:lnTo>
                  <a:pt x="4427" y="1528"/>
                </a:lnTo>
                <a:lnTo>
                  <a:pt x="4427" y="1528"/>
                </a:lnTo>
                <a:lnTo>
                  <a:pt x="4427" y="1526"/>
                </a:lnTo>
                <a:lnTo>
                  <a:pt x="4429" y="1526"/>
                </a:lnTo>
                <a:lnTo>
                  <a:pt x="4429" y="1526"/>
                </a:lnTo>
                <a:lnTo>
                  <a:pt x="4432" y="1526"/>
                </a:lnTo>
                <a:lnTo>
                  <a:pt x="4432" y="1528"/>
                </a:lnTo>
                <a:lnTo>
                  <a:pt x="4432" y="1531"/>
                </a:lnTo>
                <a:lnTo>
                  <a:pt x="4434" y="1531"/>
                </a:lnTo>
                <a:lnTo>
                  <a:pt x="4434" y="1533"/>
                </a:lnTo>
                <a:lnTo>
                  <a:pt x="4434" y="1535"/>
                </a:lnTo>
                <a:lnTo>
                  <a:pt x="4434" y="1537"/>
                </a:lnTo>
                <a:lnTo>
                  <a:pt x="4436" y="1539"/>
                </a:lnTo>
                <a:lnTo>
                  <a:pt x="4436" y="1541"/>
                </a:lnTo>
                <a:lnTo>
                  <a:pt x="4436" y="1539"/>
                </a:lnTo>
                <a:lnTo>
                  <a:pt x="4436" y="1535"/>
                </a:lnTo>
                <a:lnTo>
                  <a:pt x="4436" y="1533"/>
                </a:lnTo>
                <a:lnTo>
                  <a:pt x="4436" y="1533"/>
                </a:lnTo>
                <a:lnTo>
                  <a:pt x="4438" y="1533"/>
                </a:lnTo>
                <a:lnTo>
                  <a:pt x="4440" y="1531"/>
                </a:lnTo>
                <a:lnTo>
                  <a:pt x="4442" y="1528"/>
                </a:lnTo>
                <a:lnTo>
                  <a:pt x="4442" y="1526"/>
                </a:lnTo>
                <a:lnTo>
                  <a:pt x="4442" y="1526"/>
                </a:lnTo>
                <a:lnTo>
                  <a:pt x="4442" y="1522"/>
                </a:lnTo>
                <a:lnTo>
                  <a:pt x="4442" y="1520"/>
                </a:lnTo>
                <a:lnTo>
                  <a:pt x="4440" y="1520"/>
                </a:lnTo>
                <a:lnTo>
                  <a:pt x="4440" y="1520"/>
                </a:lnTo>
                <a:lnTo>
                  <a:pt x="4440" y="1518"/>
                </a:lnTo>
                <a:lnTo>
                  <a:pt x="4440" y="1518"/>
                </a:lnTo>
                <a:lnTo>
                  <a:pt x="4440" y="1514"/>
                </a:lnTo>
                <a:lnTo>
                  <a:pt x="4440" y="1514"/>
                </a:lnTo>
                <a:lnTo>
                  <a:pt x="4438" y="1512"/>
                </a:lnTo>
                <a:lnTo>
                  <a:pt x="4438" y="1510"/>
                </a:lnTo>
                <a:lnTo>
                  <a:pt x="4438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5"/>
                </a:lnTo>
                <a:lnTo>
                  <a:pt x="4438" y="1505"/>
                </a:lnTo>
                <a:lnTo>
                  <a:pt x="4438" y="1503"/>
                </a:lnTo>
                <a:lnTo>
                  <a:pt x="4438" y="1503"/>
                </a:lnTo>
                <a:lnTo>
                  <a:pt x="4436" y="1501"/>
                </a:lnTo>
                <a:lnTo>
                  <a:pt x="4436" y="1499"/>
                </a:lnTo>
                <a:lnTo>
                  <a:pt x="4436" y="1497"/>
                </a:lnTo>
                <a:lnTo>
                  <a:pt x="4434" y="1497"/>
                </a:lnTo>
                <a:lnTo>
                  <a:pt x="4434" y="1497"/>
                </a:lnTo>
                <a:lnTo>
                  <a:pt x="4432" y="1495"/>
                </a:lnTo>
                <a:lnTo>
                  <a:pt x="4432" y="1495"/>
                </a:lnTo>
                <a:lnTo>
                  <a:pt x="4427" y="1493"/>
                </a:lnTo>
                <a:close/>
                <a:moveTo>
                  <a:pt x="4434" y="1109"/>
                </a:moveTo>
                <a:lnTo>
                  <a:pt x="4434" y="1109"/>
                </a:lnTo>
                <a:lnTo>
                  <a:pt x="4434" y="1109"/>
                </a:lnTo>
                <a:lnTo>
                  <a:pt x="4434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09"/>
                </a:lnTo>
                <a:lnTo>
                  <a:pt x="4434" y="1109"/>
                </a:lnTo>
                <a:close/>
                <a:moveTo>
                  <a:pt x="4853" y="853"/>
                </a:moveTo>
                <a:lnTo>
                  <a:pt x="4851" y="853"/>
                </a:lnTo>
                <a:lnTo>
                  <a:pt x="4849" y="858"/>
                </a:lnTo>
                <a:lnTo>
                  <a:pt x="4849" y="860"/>
                </a:lnTo>
                <a:lnTo>
                  <a:pt x="4849" y="860"/>
                </a:lnTo>
                <a:lnTo>
                  <a:pt x="4851" y="860"/>
                </a:lnTo>
                <a:lnTo>
                  <a:pt x="4851" y="860"/>
                </a:lnTo>
                <a:lnTo>
                  <a:pt x="4851" y="858"/>
                </a:lnTo>
                <a:lnTo>
                  <a:pt x="4851" y="856"/>
                </a:lnTo>
                <a:lnTo>
                  <a:pt x="4853" y="853"/>
                </a:lnTo>
                <a:close/>
                <a:moveTo>
                  <a:pt x="4339" y="1644"/>
                </a:moveTo>
                <a:lnTo>
                  <a:pt x="4337" y="1648"/>
                </a:lnTo>
                <a:lnTo>
                  <a:pt x="4335" y="1652"/>
                </a:lnTo>
                <a:lnTo>
                  <a:pt x="4335" y="1652"/>
                </a:lnTo>
                <a:lnTo>
                  <a:pt x="4337" y="1654"/>
                </a:lnTo>
                <a:lnTo>
                  <a:pt x="4335" y="1654"/>
                </a:lnTo>
                <a:lnTo>
                  <a:pt x="4337" y="1656"/>
                </a:lnTo>
                <a:lnTo>
                  <a:pt x="4337" y="1658"/>
                </a:lnTo>
                <a:lnTo>
                  <a:pt x="4335" y="1661"/>
                </a:lnTo>
                <a:lnTo>
                  <a:pt x="4335" y="1663"/>
                </a:lnTo>
                <a:lnTo>
                  <a:pt x="4333" y="1663"/>
                </a:lnTo>
                <a:lnTo>
                  <a:pt x="4333" y="1665"/>
                </a:lnTo>
                <a:lnTo>
                  <a:pt x="4333" y="1667"/>
                </a:lnTo>
                <a:lnTo>
                  <a:pt x="4331" y="1669"/>
                </a:lnTo>
                <a:lnTo>
                  <a:pt x="4331" y="1669"/>
                </a:lnTo>
                <a:lnTo>
                  <a:pt x="4329" y="1669"/>
                </a:lnTo>
                <a:lnTo>
                  <a:pt x="4329" y="1669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3"/>
                </a:lnTo>
                <a:lnTo>
                  <a:pt x="4329" y="1675"/>
                </a:lnTo>
                <a:lnTo>
                  <a:pt x="4329" y="1677"/>
                </a:lnTo>
                <a:lnTo>
                  <a:pt x="4329" y="1677"/>
                </a:lnTo>
                <a:lnTo>
                  <a:pt x="4329" y="1679"/>
                </a:lnTo>
                <a:lnTo>
                  <a:pt x="4331" y="1682"/>
                </a:lnTo>
                <a:lnTo>
                  <a:pt x="4331" y="1682"/>
                </a:lnTo>
                <a:lnTo>
                  <a:pt x="4335" y="1682"/>
                </a:lnTo>
                <a:lnTo>
                  <a:pt x="4337" y="1682"/>
                </a:lnTo>
                <a:lnTo>
                  <a:pt x="4337" y="1682"/>
                </a:lnTo>
                <a:lnTo>
                  <a:pt x="4339" y="1682"/>
                </a:lnTo>
                <a:lnTo>
                  <a:pt x="4339" y="1682"/>
                </a:lnTo>
                <a:lnTo>
                  <a:pt x="4339" y="1684"/>
                </a:lnTo>
                <a:lnTo>
                  <a:pt x="4339" y="1684"/>
                </a:lnTo>
                <a:lnTo>
                  <a:pt x="4339" y="1686"/>
                </a:lnTo>
                <a:lnTo>
                  <a:pt x="4339" y="1686"/>
                </a:lnTo>
                <a:lnTo>
                  <a:pt x="4341" y="1688"/>
                </a:lnTo>
                <a:lnTo>
                  <a:pt x="4341" y="1690"/>
                </a:lnTo>
                <a:lnTo>
                  <a:pt x="4341" y="1694"/>
                </a:lnTo>
                <a:lnTo>
                  <a:pt x="4339" y="1696"/>
                </a:lnTo>
                <a:lnTo>
                  <a:pt x="4339" y="1698"/>
                </a:lnTo>
                <a:lnTo>
                  <a:pt x="4339" y="1698"/>
                </a:lnTo>
                <a:lnTo>
                  <a:pt x="4339" y="1700"/>
                </a:lnTo>
                <a:lnTo>
                  <a:pt x="4337" y="1705"/>
                </a:lnTo>
                <a:lnTo>
                  <a:pt x="4337" y="1707"/>
                </a:lnTo>
                <a:lnTo>
                  <a:pt x="4337" y="1707"/>
                </a:lnTo>
                <a:lnTo>
                  <a:pt x="4337" y="1709"/>
                </a:lnTo>
                <a:lnTo>
                  <a:pt x="4339" y="1711"/>
                </a:lnTo>
                <a:lnTo>
                  <a:pt x="4339" y="1711"/>
                </a:lnTo>
                <a:lnTo>
                  <a:pt x="4341" y="1713"/>
                </a:lnTo>
                <a:lnTo>
                  <a:pt x="4344" y="1713"/>
                </a:lnTo>
                <a:lnTo>
                  <a:pt x="4344" y="1713"/>
                </a:lnTo>
                <a:lnTo>
                  <a:pt x="4346" y="1711"/>
                </a:lnTo>
                <a:lnTo>
                  <a:pt x="4346" y="1711"/>
                </a:lnTo>
                <a:lnTo>
                  <a:pt x="4348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2" y="1711"/>
                </a:lnTo>
                <a:lnTo>
                  <a:pt x="4352" y="1711"/>
                </a:lnTo>
                <a:lnTo>
                  <a:pt x="4352" y="1709"/>
                </a:lnTo>
                <a:lnTo>
                  <a:pt x="4350" y="1705"/>
                </a:lnTo>
                <a:lnTo>
                  <a:pt x="4350" y="1705"/>
                </a:lnTo>
                <a:lnTo>
                  <a:pt x="4350" y="1702"/>
                </a:lnTo>
                <a:lnTo>
                  <a:pt x="4352" y="1698"/>
                </a:lnTo>
                <a:lnTo>
                  <a:pt x="4352" y="1698"/>
                </a:lnTo>
                <a:lnTo>
                  <a:pt x="4352" y="1694"/>
                </a:lnTo>
                <a:lnTo>
                  <a:pt x="4352" y="1690"/>
                </a:lnTo>
                <a:lnTo>
                  <a:pt x="4352" y="1686"/>
                </a:lnTo>
                <a:lnTo>
                  <a:pt x="4352" y="1686"/>
                </a:lnTo>
                <a:lnTo>
                  <a:pt x="4352" y="1684"/>
                </a:lnTo>
                <a:lnTo>
                  <a:pt x="4352" y="1679"/>
                </a:lnTo>
                <a:lnTo>
                  <a:pt x="4352" y="1677"/>
                </a:lnTo>
                <a:lnTo>
                  <a:pt x="4350" y="1677"/>
                </a:lnTo>
                <a:lnTo>
                  <a:pt x="4350" y="1675"/>
                </a:lnTo>
                <a:lnTo>
                  <a:pt x="4350" y="1673"/>
                </a:lnTo>
                <a:lnTo>
                  <a:pt x="4352" y="1673"/>
                </a:lnTo>
                <a:lnTo>
                  <a:pt x="4354" y="1671"/>
                </a:lnTo>
                <a:lnTo>
                  <a:pt x="4356" y="1669"/>
                </a:lnTo>
                <a:lnTo>
                  <a:pt x="4358" y="1669"/>
                </a:lnTo>
                <a:lnTo>
                  <a:pt x="4358" y="1669"/>
                </a:lnTo>
                <a:lnTo>
                  <a:pt x="4360" y="1669"/>
                </a:lnTo>
                <a:lnTo>
                  <a:pt x="4362" y="1671"/>
                </a:lnTo>
                <a:lnTo>
                  <a:pt x="4362" y="1673"/>
                </a:lnTo>
                <a:lnTo>
                  <a:pt x="4362" y="1675"/>
                </a:lnTo>
                <a:lnTo>
                  <a:pt x="4362" y="1677"/>
                </a:lnTo>
                <a:lnTo>
                  <a:pt x="4360" y="1677"/>
                </a:lnTo>
                <a:lnTo>
                  <a:pt x="4360" y="1679"/>
                </a:lnTo>
                <a:lnTo>
                  <a:pt x="4358" y="1682"/>
                </a:lnTo>
                <a:lnTo>
                  <a:pt x="4358" y="1682"/>
                </a:lnTo>
                <a:lnTo>
                  <a:pt x="4360" y="1682"/>
                </a:lnTo>
                <a:lnTo>
                  <a:pt x="4365" y="1688"/>
                </a:lnTo>
                <a:lnTo>
                  <a:pt x="4367" y="1688"/>
                </a:lnTo>
                <a:lnTo>
                  <a:pt x="4369" y="1688"/>
                </a:lnTo>
                <a:lnTo>
                  <a:pt x="4369" y="1690"/>
                </a:lnTo>
                <a:lnTo>
                  <a:pt x="4369" y="1690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6"/>
                </a:lnTo>
                <a:lnTo>
                  <a:pt x="4369" y="1698"/>
                </a:lnTo>
                <a:lnTo>
                  <a:pt x="4369" y="1700"/>
                </a:lnTo>
                <a:lnTo>
                  <a:pt x="4371" y="1700"/>
                </a:lnTo>
                <a:lnTo>
                  <a:pt x="4371" y="1700"/>
                </a:lnTo>
                <a:lnTo>
                  <a:pt x="4373" y="1700"/>
                </a:lnTo>
                <a:lnTo>
                  <a:pt x="4375" y="1700"/>
                </a:lnTo>
                <a:lnTo>
                  <a:pt x="4377" y="1700"/>
                </a:lnTo>
                <a:lnTo>
                  <a:pt x="4375" y="1698"/>
                </a:lnTo>
                <a:lnTo>
                  <a:pt x="4375" y="1698"/>
                </a:lnTo>
                <a:lnTo>
                  <a:pt x="4377" y="1696"/>
                </a:lnTo>
                <a:lnTo>
                  <a:pt x="4379" y="1696"/>
                </a:lnTo>
                <a:lnTo>
                  <a:pt x="4381" y="1694"/>
                </a:lnTo>
                <a:lnTo>
                  <a:pt x="4383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2"/>
                </a:lnTo>
                <a:lnTo>
                  <a:pt x="4388" y="1692"/>
                </a:lnTo>
                <a:lnTo>
                  <a:pt x="4388" y="1690"/>
                </a:lnTo>
                <a:lnTo>
                  <a:pt x="4388" y="1690"/>
                </a:lnTo>
                <a:lnTo>
                  <a:pt x="4388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6"/>
                </a:lnTo>
                <a:lnTo>
                  <a:pt x="4381" y="1686"/>
                </a:lnTo>
                <a:lnTo>
                  <a:pt x="4381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2"/>
                </a:lnTo>
                <a:lnTo>
                  <a:pt x="4379" y="1682"/>
                </a:lnTo>
                <a:lnTo>
                  <a:pt x="4379" y="1679"/>
                </a:lnTo>
                <a:lnTo>
                  <a:pt x="4379" y="1677"/>
                </a:lnTo>
                <a:lnTo>
                  <a:pt x="4381" y="1677"/>
                </a:lnTo>
                <a:lnTo>
                  <a:pt x="4381" y="1675"/>
                </a:lnTo>
                <a:lnTo>
                  <a:pt x="4379" y="1675"/>
                </a:lnTo>
                <a:lnTo>
                  <a:pt x="4379" y="1675"/>
                </a:lnTo>
                <a:lnTo>
                  <a:pt x="4379" y="1673"/>
                </a:lnTo>
                <a:lnTo>
                  <a:pt x="4379" y="1673"/>
                </a:lnTo>
                <a:lnTo>
                  <a:pt x="4377" y="1671"/>
                </a:lnTo>
                <a:lnTo>
                  <a:pt x="4375" y="1669"/>
                </a:lnTo>
                <a:lnTo>
                  <a:pt x="4375" y="1667"/>
                </a:lnTo>
                <a:lnTo>
                  <a:pt x="4373" y="1665"/>
                </a:lnTo>
                <a:lnTo>
                  <a:pt x="4371" y="1663"/>
                </a:lnTo>
                <a:lnTo>
                  <a:pt x="4371" y="1663"/>
                </a:lnTo>
                <a:lnTo>
                  <a:pt x="4369" y="1663"/>
                </a:lnTo>
                <a:lnTo>
                  <a:pt x="4369" y="1663"/>
                </a:lnTo>
                <a:lnTo>
                  <a:pt x="4369" y="1661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9" y="1658"/>
                </a:lnTo>
                <a:lnTo>
                  <a:pt x="4369" y="1658"/>
                </a:lnTo>
                <a:lnTo>
                  <a:pt x="4371" y="1658"/>
                </a:lnTo>
                <a:lnTo>
                  <a:pt x="4371" y="1658"/>
                </a:lnTo>
                <a:lnTo>
                  <a:pt x="4373" y="1656"/>
                </a:lnTo>
                <a:lnTo>
                  <a:pt x="4373" y="1656"/>
                </a:lnTo>
                <a:lnTo>
                  <a:pt x="4377" y="1654"/>
                </a:lnTo>
                <a:lnTo>
                  <a:pt x="4379" y="1654"/>
                </a:lnTo>
                <a:lnTo>
                  <a:pt x="4379" y="1652"/>
                </a:lnTo>
                <a:lnTo>
                  <a:pt x="4383" y="1650"/>
                </a:lnTo>
                <a:lnTo>
                  <a:pt x="4385" y="1648"/>
                </a:lnTo>
                <a:lnTo>
                  <a:pt x="4385" y="1646"/>
                </a:lnTo>
                <a:lnTo>
                  <a:pt x="4388" y="1646"/>
                </a:lnTo>
                <a:lnTo>
                  <a:pt x="4388" y="1644"/>
                </a:lnTo>
                <a:lnTo>
                  <a:pt x="4388" y="1644"/>
                </a:lnTo>
                <a:lnTo>
                  <a:pt x="4390" y="1644"/>
                </a:lnTo>
                <a:lnTo>
                  <a:pt x="4392" y="1644"/>
                </a:lnTo>
                <a:lnTo>
                  <a:pt x="4394" y="1646"/>
                </a:lnTo>
                <a:lnTo>
                  <a:pt x="4394" y="1646"/>
                </a:lnTo>
                <a:lnTo>
                  <a:pt x="4396" y="1646"/>
                </a:lnTo>
                <a:lnTo>
                  <a:pt x="4396" y="1646"/>
                </a:lnTo>
                <a:lnTo>
                  <a:pt x="4396" y="1642"/>
                </a:lnTo>
                <a:lnTo>
                  <a:pt x="4396" y="1642"/>
                </a:lnTo>
                <a:lnTo>
                  <a:pt x="4396" y="1640"/>
                </a:lnTo>
                <a:lnTo>
                  <a:pt x="4394" y="1640"/>
                </a:lnTo>
                <a:lnTo>
                  <a:pt x="4392" y="1640"/>
                </a:lnTo>
                <a:lnTo>
                  <a:pt x="4390" y="1640"/>
                </a:lnTo>
                <a:lnTo>
                  <a:pt x="4388" y="1640"/>
                </a:lnTo>
                <a:lnTo>
                  <a:pt x="4388" y="1640"/>
                </a:lnTo>
                <a:lnTo>
                  <a:pt x="4388" y="1642"/>
                </a:lnTo>
                <a:lnTo>
                  <a:pt x="4388" y="1642"/>
                </a:lnTo>
                <a:lnTo>
                  <a:pt x="4388" y="1642"/>
                </a:lnTo>
                <a:lnTo>
                  <a:pt x="4385" y="1642"/>
                </a:lnTo>
                <a:lnTo>
                  <a:pt x="4383" y="1642"/>
                </a:lnTo>
                <a:lnTo>
                  <a:pt x="4379" y="1642"/>
                </a:lnTo>
                <a:lnTo>
                  <a:pt x="4377" y="1642"/>
                </a:lnTo>
                <a:lnTo>
                  <a:pt x="4377" y="1644"/>
                </a:lnTo>
                <a:lnTo>
                  <a:pt x="4377" y="1644"/>
                </a:lnTo>
                <a:lnTo>
                  <a:pt x="4375" y="1644"/>
                </a:lnTo>
                <a:lnTo>
                  <a:pt x="4373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69" y="1644"/>
                </a:lnTo>
                <a:lnTo>
                  <a:pt x="4369" y="1644"/>
                </a:lnTo>
                <a:lnTo>
                  <a:pt x="4367" y="1644"/>
                </a:lnTo>
                <a:lnTo>
                  <a:pt x="4365" y="1648"/>
                </a:lnTo>
                <a:lnTo>
                  <a:pt x="4365" y="1648"/>
                </a:lnTo>
                <a:lnTo>
                  <a:pt x="4362" y="1650"/>
                </a:lnTo>
                <a:lnTo>
                  <a:pt x="4360" y="1652"/>
                </a:lnTo>
                <a:lnTo>
                  <a:pt x="4360" y="1650"/>
                </a:lnTo>
                <a:lnTo>
                  <a:pt x="4358" y="1650"/>
                </a:lnTo>
                <a:lnTo>
                  <a:pt x="4356" y="1650"/>
                </a:lnTo>
                <a:lnTo>
                  <a:pt x="4356" y="1650"/>
                </a:lnTo>
                <a:lnTo>
                  <a:pt x="4354" y="1650"/>
                </a:lnTo>
                <a:lnTo>
                  <a:pt x="4354" y="1646"/>
                </a:lnTo>
                <a:lnTo>
                  <a:pt x="4352" y="1646"/>
                </a:lnTo>
                <a:lnTo>
                  <a:pt x="4350" y="1644"/>
                </a:lnTo>
                <a:lnTo>
                  <a:pt x="4350" y="1644"/>
                </a:lnTo>
                <a:lnTo>
                  <a:pt x="4348" y="1640"/>
                </a:lnTo>
                <a:lnTo>
                  <a:pt x="4348" y="1640"/>
                </a:lnTo>
                <a:lnTo>
                  <a:pt x="4346" y="1638"/>
                </a:lnTo>
                <a:lnTo>
                  <a:pt x="4346" y="1635"/>
                </a:lnTo>
                <a:lnTo>
                  <a:pt x="4346" y="1633"/>
                </a:lnTo>
                <a:lnTo>
                  <a:pt x="4346" y="1633"/>
                </a:lnTo>
                <a:lnTo>
                  <a:pt x="4348" y="1631"/>
                </a:lnTo>
                <a:lnTo>
                  <a:pt x="4348" y="1629"/>
                </a:lnTo>
                <a:lnTo>
                  <a:pt x="4350" y="1627"/>
                </a:lnTo>
                <a:lnTo>
                  <a:pt x="4350" y="1625"/>
                </a:lnTo>
                <a:lnTo>
                  <a:pt x="4352" y="1625"/>
                </a:lnTo>
                <a:lnTo>
                  <a:pt x="4352" y="1623"/>
                </a:lnTo>
                <a:lnTo>
                  <a:pt x="4354" y="1623"/>
                </a:lnTo>
                <a:lnTo>
                  <a:pt x="4356" y="1623"/>
                </a:lnTo>
                <a:lnTo>
                  <a:pt x="4360" y="1625"/>
                </a:lnTo>
                <a:lnTo>
                  <a:pt x="4360" y="1625"/>
                </a:lnTo>
                <a:lnTo>
                  <a:pt x="4367" y="1625"/>
                </a:lnTo>
                <a:lnTo>
                  <a:pt x="4369" y="1625"/>
                </a:lnTo>
                <a:lnTo>
                  <a:pt x="4369" y="1625"/>
                </a:lnTo>
                <a:lnTo>
                  <a:pt x="4371" y="1625"/>
                </a:lnTo>
                <a:lnTo>
                  <a:pt x="4373" y="1625"/>
                </a:lnTo>
                <a:lnTo>
                  <a:pt x="4375" y="1625"/>
                </a:lnTo>
                <a:lnTo>
                  <a:pt x="4379" y="1625"/>
                </a:lnTo>
                <a:lnTo>
                  <a:pt x="4388" y="1625"/>
                </a:lnTo>
                <a:lnTo>
                  <a:pt x="4390" y="1625"/>
                </a:lnTo>
                <a:lnTo>
                  <a:pt x="4392" y="1625"/>
                </a:lnTo>
                <a:lnTo>
                  <a:pt x="4392" y="1625"/>
                </a:lnTo>
                <a:lnTo>
                  <a:pt x="4394" y="1627"/>
                </a:lnTo>
                <a:lnTo>
                  <a:pt x="4394" y="1627"/>
                </a:lnTo>
                <a:lnTo>
                  <a:pt x="4398" y="1627"/>
                </a:lnTo>
                <a:lnTo>
                  <a:pt x="4398" y="1627"/>
                </a:lnTo>
                <a:lnTo>
                  <a:pt x="4400" y="1627"/>
                </a:lnTo>
                <a:lnTo>
                  <a:pt x="4406" y="1625"/>
                </a:lnTo>
                <a:lnTo>
                  <a:pt x="4406" y="1625"/>
                </a:lnTo>
                <a:lnTo>
                  <a:pt x="4409" y="1625"/>
                </a:lnTo>
                <a:lnTo>
                  <a:pt x="4411" y="1625"/>
                </a:lnTo>
                <a:lnTo>
                  <a:pt x="4411" y="1625"/>
                </a:lnTo>
                <a:lnTo>
                  <a:pt x="4411" y="1623"/>
                </a:lnTo>
                <a:lnTo>
                  <a:pt x="4413" y="1621"/>
                </a:lnTo>
                <a:lnTo>
                  <a:pt x="4413" y="1621"/>
                </a:lnTo>
                <a:lnTo>
                  <a:pt x="4415" y="1619"/>
                </a:lnTo>
                <a:lnTo>
                  <a:pt x="4417" y="1617"/>
                </a:lnTo>
                <a:lnTo>
                  <a:pt x="4419" y="1617"/>
                </a:lnTo>
                <a:lnTo>
                  <a:pt x="4419" y="1614"/>
                </a:lnTo>
                <a:lnTo>
                  <a:pt x="4421" y="1612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08"/>
                </a:lnTo>
                <a:lnTo>
                  <a:pt x="4421" y="1606"/>
                </a:lnTo>
                <a:lnTo>
                  <a:pt x="4419" y="1606"/>
                </a:lnTo>
                <a:lnTo>
                  <a:pt x="4417" y="1608"/>
                </a:lnTo>
                <a:lnTo>
                  <a:pt x="4417" y="1608"/>
                </a:lnTo>
                <a:lnTo>
                  <a:pt x="4415" y="1610"/>
                </a:lnTo>
                <a:lnTo>
                  <a:pt x="4415" y="1610"/>
                </a:lnTo>
                <a:lnTo>
                  <a:pt x="4413" y="1610"/>
                </a:lnTo>
                <a:lnTo>
                  <a:pt x="4413" y="1610"/>
                </a:lnTo>
                <a:lnTo>
                  <a:pt x="4413" y="1612"/>
                </a:lnTo>
                <a:lnTo>
                  <a:pt x="4413" y="1614"/>
                </a:lnTo>
                <a:lnTo>
                  <a:pt x="4411" y="1614"/>
                </a:lnTo>
                <a:lnTo>
                  <a:pt x="4409" y="1617"/>
                </a:lnTo>
                <a:lnTo>
                  <a:pt x="4402" y="1619"/>
                </a:lnTo>
                <a:lnTo>
                  <a:pt x="4402" y="1619"/>
                </a:lnTo>
                <a:lnTo>
                  <a:pt x="4394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5" y="1619"/>
                </a:lnTo>
                <a:lnTo>
                  <a:pt x="4383" y="1617"/>
                </a:lnTo>
                <a:lnTo>
                  <a:pt x="4381" y="1617"/>
                </a:lnTo>
                <a:lnTo>
                  <a:pt x="4377" y="1617"/>
                </a:lnTo>
                <a:lnTo>
                  <a:pt x="4373" y="1617"/>
                </a:lnTo>
                <a:lnTo>
                  <a:pt x="4369" y="1617"/>
                </a:lnTo>
                <a:lnTo>
                  <a:pt x="4369" y="1617"/>
                </a:lnTo>
                <a:lnTo>
                  <a:pt x="4369" y="1614"/>
                </a:lnTo>
                <a:lnTo>
                  <a:pt x="4367" y="1614"/>
                </a:lnTo>
                <a:lnTo>
                  <a:pt x="4367" y="1614"/>
                </a:lnTo>
                <a:lnTo>
                  <a:pt x="4367" y="1612"/>
                </a:lnTo>
                <a:lnTo>
                  <a:pt x="4367" y="1612"/>
                </a:lnTo>
                <a:lnTo>
                  <a:pt x="4365" y="1612"/>
                </a:lnTo>
                <a:lnTo>
                  <a:pt x="4365" y="1612"/>
                </a:lnTo>
                <a:lnTo>
                  <a:pt x="4362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58" y="1612"/>
                </a:lnTo>
                <a:lnTo>
                  <a:pt x="4358" y="1614"/>
                </a:lnTo>
                <a:lnTo>
                  <a:pt x="4356" y="1617"/>
                </a:lnTo>
                <a:lnTo>
                  <a:pt x="4356" y="1617"/>
                </a:lnTo>
                <a:lnTo>
                  <a:pt x="4356" y="1619"/>
                </a:lnTo>
                <a:lnTo>
                  <a:pt x="4356" y="1619"/>
                </a:lnTo>
                <a:lnTo>
                  <a:pt x="4354" y="1619"/>
                </a:lnTo>
                <a:lnTo>
                  <a:pt x="4354" y="1619"/>
                </a:lnTo>
                <a:lnTo>
                  <a:pt x="4352" y="1619"/>
                </a:lnTo>
                <a:lnTo>
                  <a:pt x="4352" y="1619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9"/>
                </a:lnTo>
                <a:lnTo>
                  <a:pt x="4348" y="1621"/>
                </a:lnTo>
                <a:lnTo>
                  <a:pt x="4348" y="1621"/>
                </a:lnTo>
                <a:lnTo>
                  <a:pt x="4348" y="1621"/>
                </a:lnTo>
                <a:lnTo>
                  <a:pt x="4346" y="1623"/>
                </a:lnTo>
                <a:lnTo>
                  <a:pt x="4346" y="1623"/>
                </a:lnTo>
                <a:lnTo>
                  <a:pt x="4346" y="1625"/>
                </a:lnTo>
                <a:lnTo>
                  <a:pt x="4344" y="1627"/>
                </a:lnTo>
                <a:lnTo>
                  <a:pt x="4344" y="1629"/>
                </a:lnTo>
                <a:lnTo>
                  <a:pt x="4344" y="1631"/>
                </a:lnTo>
                <a:lnTo>
                  <a:pt x="4344" y="1631"/>
                </a:lnTo>
                <a:lnTo>
                  <a:pt x="4344" y="1631"/>
                </a:lnTo>
                <a:lnTo>
                  <a:pt x="4341" y="1631"/>
                </a:lnTo>
                <a:lnTo>
                  <a:pt x="4341" y="1633"/>
                </a:lnTo>
                <a:lnTo>
                  <a:pt x="4344" y="1638"/>
                </a:lnTo>
                <a:lnTo>
                  <a:pt x="4344" y="1642"/>
                </a:lnTo>
                <a:lnTo>
                  <a:pt x="4344" y="1642"/>
                </a:lnTo>
                <a:lnTo>
                  <a:pt x="4344" y="1644"/>
                </a:lnTo>
                <a:lnTo>
                  <a:pt x="4344" y="1642"/>
                </a:lnTo>
                <a:lnTo>
                  <a:pt x="4341" y="1642"/>
                </a:lnTo>
                <a:lnTo>
                  <a:pt x="4341" y="1642"/>
                </a:lnTo>
                <a:lnTo>
                  <a:pt x="4339" y="1644"/>
                </a:lnTo>
                <a:close/>
                <a:moveTo>
                  <a:pt x="4444" y="1577"/>
                </a:moveTo>
                <a:lnTo>
                  <a:pt x="4444" y="1577"/>
                </a:lnTo>
                <a:lnTo>
                  <a:pt x="4444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4" y="1577"/>
                </a:lnTo>
                <a:lnTo>
                  <a:pt x="4444" y="1577"/>
                </a:lnTo>
                <a:close/>
                <a:moveTo>
                  <a:pt x="4415" y="1499"/>
                </a:moveTo>
                <a:lnTo>
                  <a:pt x="4413" y="1499"/>
                </a:lnTo>
                <a:lnTo>
                  <a:pt x="4413" y="1499"/>
                </a:lnTo>
                <a:lnTo>
                  <a:pt x="4415" y="1499"/>
                </a:lnTo>
                <a:lnTo>
                  <a:pt x="4415" y="1501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close/>
                <a:moveTo>
                  <a:pt x="4442" y="1573"/>
                </a:moveTo>
                <a:lnTo>
                  <a:pt x="4442" y="1575"/>
                </a:lnTo>
                <a:lnTo>
                  <a:pt x="4444" y="1577"/>
                </a:lnTo>
                <a:lnTo>
                  <a:pt x="4444" y="1575"/>
                </a:lnTo>
                <a:lnTo>
                  <a:pt x="4444" y="1575"/>
                </a:lnTo>
                <a:lnTo>
                  <a:pt x="4442" y="1575"/>
                </a:lnTo>
                <a:lnTo>
                  <a:pt x="4442" y="1573"/>
                </a:lnTo>
                <a:close/>
                <a:moveTo>
                  <a:pt x="4375" y="1436"/>
                </a:moveTo>
                <a:lnTo>
                  <a:pt x="4375" y="1436"/>
                </a:lnTo>
                <a:lnTo>
                  <a:pt x="4373" y="1436"/>
                </a:lnTo>
                <a:lnTo>
                  <a:pt x="4373" y="1436"/>
                </a:lnTo>
                <a:lnTo>
                  <a:pt x="4373" y="1438"/>
                </a:lnTo>
                <a:lnTo>
                  <a:pt x="4373" y="1438"/>
                </a:lnTo>
                <a:lnTo>
                  <a:pt x="4373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7" y="1438"/>
                </a:lnTo>
                <a:lnTo>
                  <a:pt x="4377" y="1438"/>
                </a:lnTo>
                <a:lnTo>
                  <a:pt x="4377" y="1436"/>
                </a:lnTo>
                <a:lnTo>
                  <a:pt x="4375" y="1436"/>
                </a:lnTo>
                <a:close/>
                <a:moveTo>
                  <a:pt x="4415" y="1463"/>
                </a:moveTo>
                <a:lnTo>
                  <a:pt x="4417" y="1466"/>
                </a:lnTo>
                <a:lnTo>
                  <a:pt x="4417" y="1463"/>
                </a:lnTo>
                <a:lnTo>
                  <a:pt x="4417" y="1463"/>
                </a:lnTo>
                <a:lnTo>
                  <a:pt x="4415" y="1463"/>
                </a:lnTo>
                <a:lnTo>
                  <a:pt x="4415" y="1461"/>
                </a:lnTo>
                <a:lnTo>
                  <a:pt x="4415" y="1463"/>
                </a:lnTo>
                <a:lnTo>
                  <a:pt x="4415" y="1463"/>
                </a:lnTo>
                <a:lnTo>
                  <a:pt x="4415" y="1463"/>
                </a:lnTo>
                <a:close/>
                <a:moveTo>
                  <a:pt x="4411" y="1466"/>
                </a:moveTo>
                <a:lnTo>
                  <a:pt x="4413" y="1466"/>
                </a:lnTo>
                <a:lnTo>
                  <a:pt x="4413" y="1466"/>
                </a:lnTo>
                <a:lnTo>
                  <a:pt x="4413" y="1463"/>
                </a:lnTo>
                <a:lnTo>
                  <a:pt x="4411" y="1463"/>
                </a:lnTo>
                <a:lnTo>
                  <a:pt x="4411" y="1463"/>
                </a:lnTo>
                <a:lnTo>
                  <a:pt x="4409" y="1463"/>
                </a:lnTo>
                <a:lnTo>
                  <a:pt x="4411" y="1466"/>
                </a:lnTo>
                <a:lnTo>
                  <a:pt x="4411" y="1466"/>
                </a:lnTo>
                <a:close/>
                <a:moveTo>
                  <a:pt x="4375" y="1459"/>
                </a:moveTo>
                <a:lnTo>
                  <a:pt x="4375" y="1459"/>
                </a:lnTo>
                <a:lnTo>
                  <a:pt x="4373" y="1459"/>
                </a:lnTo>
                <a:lnTo>
                  <a:pt x="4373" y="1461"/>
                </a:lnTo>
                <a:lnTo>
                  <a:pt x="4375" y="1461"/>
                </a:lnTo>
                <a:lnTo>
                  <a:pt x="4377" y="1461"/>
                </a:lnTo>
                <a:lnTo>
                  <a:pt x="4377" y="1463"/>
                </a:lnTo>
                <a:lnTo>
                  <a:pt x="4377" y="1463"/>
                </a:lnTo>
                <a:lnTo>
                  <a:pt x="4375" y="1468"/>
                </a:lnTo>
                <a:lnTo>
                  <a:pt x="4375" y="1472"/>
                </a:lnTo>
                <a:lnTo>
                  <a:pt x="4375" y="1472"/>
                </a:lnTo>
                <a:lnTo>
                  <a:pt x="4375" y="1474"/>
                </a:lnTo>
                <a:lnTo>
                  <a:pt x="4375" y="1476"/>
                </a:lnTo>
                <a:lnTo>
                  <a:pt x="4375" y="1476"/>
                </a:lnTo>
                <a:lnTo>
                  <a:pt x="4375" y="1478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7" y="1478"/>
                </a:lnTo>
                <a:lnTo>
                  <a:pt x="4377" y="1478"/>
                </a:lnTo>
                <a:lnTo>
                  <a:pt x="4383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8" y="1474"/>
                </a:lnTo>
                <a:lnTo>
                  <a:pt x="4388" y="1474"/>
                </a:lnTo>
                <a:lnTo>
                  <a:pt x="4388" y="1472"/>
                </a:lnTo>
                <a:lnTo>
                  <a:pt x="4388" y="1472"/>
                </a:lnTo>
                <a:lnTo>
                  <a:pt x="4390" y="1472"/>
                </a:lnTo>
                <a:lnTo>
                  <a:pt x="4390" y="1472"/>
                </a:lnTo>
                <a:lnTo>
                  <a:pt x="4392" y="1470"/>
                </a:lnTo>
                <a:lnTo>
                  <a:pt x="4392" y="1468"/>
                </a:lnTo>
                <a:lnTo>
                  <a:pt x="4392" y="1468"/>
                </a:lnTo>
                <a:lnTo>
                  <a:pt x="4392" y="1466"/>
                </a:lnTo>
                <a:lnTo>
                  <a:pt x="4392" y="1466"/>
                </a:lnTo>
                <a:lnTo>
                  <a:pt x="4392" y="1466"/>
                </a:lnTo>
                <a:lnTo>
                  <a:pt x="4388" y="1466"/>
                </a:lnTo>
                <a:lnTo>
                  <a:pt x="4388" y="1466"/>
                </a:lnTo>
                <a:lnTo>
                  <a:pt x="4390" y="1466"/>
                </a:lnTo>
                <a:lnTo>
                  <a:pt x="4388" y="1463"/>
                </a:lnTo>
                <a:lnTo>
                  <a:pt x="4385" y="1463"/>
                </a:lnTo>
                <a:lnTo>
                  <a:pt x="4383" y="1463"/>
                </a:lnTo>
                <a:lnTo>
                  <a:pt x="4383" y="1463"/>
                </a:lnTo>
                <a:lnTo>
                  <a:pt x="4381" y="1461"/>
                </a:lnTo>
                <a:lnTo>
                  <a:pt x="4379" y="1461"/>
                </a:lnTo>
                <a:lnTo>
                  <a:pt x="4377" y="1459"/>
                </a:lnTo>
                <a:lnTo>
                  <a:pt x="4375" y="1459"/>
                </a:lnTo>
                <a:close/>
                <a:moveTo>
                  <a:pt x="4421" y="1484"/>
                </a:moveTo>
                <a:lnTo>
                  <a:pt x="4421" y="1484"/>
                </a:lnTo>
                <a:lnTo>
                  <a:pt x="4421" y="1487"/>
                </a:lnTo>
                <a:lnTo>
                  <a:pt x="4423" y="1489"/>
                </a:lnTo>
                <a:lnTo>
                  <a:pt x="4423" y="1487"/>
                </a:lnTo>
                <a:lnTo>
                  <a:pt x="4421" y="1484"/>
                </a:lnTo>
                <a:lnTo>
                  <a:pt x="4421" y="1484"/>
                </a:lnTo>
                <a:close/>
                <a:moveTo>
                  <a:pt x="4409" y="1466"/>
                </a:moveTo>
                <a:lnTo>
                  <a:pt x="4409" y="1466"/>
                </a:lnTo>
                <a:lnTo>
                  <a:pt x="4409" y="1468"/>
                </a:lnTo>
                <a:lnTo>
                  <a:pt x="4411" y="1470"/>
                </a:lnTo>
                <a:lnTo>
                  <a:pt x="4411" y="1474"/>
                </a:lnTo>
                <a:lnTo>
                  <a:pt x="4411" y="1474"/>
                </a:lnTo>
                <a:lnTo>
                  <a:pt x="4413" y="1474"/>
                </a:lnTo>
                <a:lnTo>
                  <a:pt x="4413" y="1474"/>
                </a:lnTo>
                <a:lnTo>
                  <a:pt x="4415" y="1474"/>
                </a:lnTo>
                <a:lnTo>
                  <a:pt x="4415" y="1476"/>
                </a:lnTo>
                <a:lnTo>
                  <a:pt x="4415" y="1476"/>
                </a:lnTo>
                <a:lnTo>
                  <a:pt x="4415" y="1478"/>
                </a:lnTo>
                <a:lnTo>
                  <a:pt x="4415" y="1480"/>
                </a:lnTo>
                <a:lnTo>
                  <a:pt x="4415" y="1482"/>
                </a:lnTo>
                <a:lnTo>
                  <a:pt x="4415" y="1482"/>
                </a:lnTo>
                <a:lnTo>
                  <a:pt x="4415" y="1484"/>
                </a:lnTo>
                <a:lnTo>
                  <a:pt x="4417" y="1484"/>
                </a:lnTo>
                <a:lnTo>
                  <a:pt x="4417" y="1487"/>
                </a:lnTo>
                <a:lnTo>
                  <a:pt x="4419" y="1487"/>
                </a:lnTo>
                <a:lnTo>
                  <a:pt x="4419" y="1484"/>
                </a:lnTo>
                <a:lnTo>
                  <a:pt x="4419" y="1484"/>
                </a:lnTo>
                <a:lnTo>
                  <a:pt x="4419" y="1482"/>
                </a:lnTo>
                <a:lnTo>
                  <a:pt x="4419" y="1482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1" y="1480"/>
                </a:lnTo>
                <a:lnTo>
                  <a:pt x="4421" y="1478"/>
                </a:lnTo>
                <a:lnTo>
                  <a:pt x="4421" y="1478"/>
                </a:lnTo>
                <a:lnTo>
                  <a:pt x="4421" y="1478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4"/>
                </a:lnTo>
                <a:lnTo>
                  <a:pt x="4419" y="1470"/>
                </a:lnTo>
                <a:lnTo>
                  <a:pt x="4419" y="1470"/>
                </a:lnTo>
                <a:lnTo>
                  <a:pt x="4419" y="1470"/>
                </a:lnTo>
                <a:lnTo>
                  <a:pt x="4417" y="1468"/>
                </a:lnTo>
                <a:lnTo>
                  <a:pt x="4417" y="1468"/>
                </a:lnTo>
                <a:lnTo>
                  <a:pt x="4415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1" y="1466"/>
                </a:lnTo>
                <a:lnTo>
                  <a:pt x="4411" y="1466"/>
                </a:lnTo>
                <a:lnTo>
                  <a:pt x="4409" y="1466"/>
                </a:lnTo>
                <a:lnTo>
                  <a:pt x="4409" y="1466"/>
                </a:lnTo>
                <a:lnTo>
                  <a:pt x="4409" y="1466"/>
                </a:lnTo>
                <a:close/>
                <a:moveTo>
                  <a:pt x="4383" y="1453"/>
                </a:moveTo>
                <a:lnTo>
                  <a:pt x="4385" y="1453"/>
                </a:lnTo>
                <a:lnTo>
                  <a:pt x="4385" y="1453"/>
                </a:lnTo>
                <a:lnTo>
                  <a:pt x="4385" y="1451"/>
                </a:lnTo>
                <a:lnTo>
                  <a:pt x="4383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3" y="1453"/>
                </a:lnTo>
                <a:lnTo>
                  <a:pt x="4383" y="1453"/>
                </a:lnTo>
                <a:close/>
                <a:moveTo>
                  <a:pt x="4379" y="1451"/>
                </a:moveTo>
                <a:lnTo>
                  <a:pt x="4379" y="1449"/>
                </a:lnTo>
                <a:lnTo>
                  <a:pt x="4379" y="1449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close/>
                <a:moveTo>
                  <a:pt x="4400" y="1453"/>
                </a:moveTo>
                <a:lnTo>
                  <a:pt x="4400" y="1451"/>
                </a:lnTo>
                <a:lnTo>
                  <a:pt x="4400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400" y="1453"/>
                </a:lnTo>
                <a:lnTo>
                  <a:pt x="4400" y="1453"/>
                </a:lnTo>
                <a:close/>
                <a:moveTo>
                  <a:pt x="4398" y="1451"/>
                </a:moveTo>
                <a:lnTo>
                  <a:pt x="4396" y="1451"/>
                </a:lnTo>
                <a:lnTo>
                  <a:pt x="4394" y="1451"/>
                </a:lnTo>
                <a:lnTo>
                  <a:pt x="4394" y="1449"/>
                </a:lnTo>
                <a:lnTo>
                  <a:pt x="4394" y="1451"/>
                </a:lnTo>
                <a:lnTo>
                  <a:pt x="4394" y="1453"/>
                </a:lnTo>
                <a:lnTo>
                  <a:pt x="4394" y="1453"/>
                </a:lnTo>
                <a:lnTo>
                  <a:pt x="4392" y="1457"/>
                </a:lnTo>
                <a:lnTo>
                  <a:pt x="4392" y="1459"/>
                </a:lnTo>
                <a:lnTo>
                  <a:pt x="4392" y="1459"/>
                </a:lnTo>
                <a:lnTo>
                  <a:pt x="4394" y="1457"/>
                </a:lnTo>
                <a:lnTo>
                  <a:pt x="4396" y="1455"/>
                </a:lnTo>
                <a:lnTo>
                  <a:pt x="4396" y="1455"/>
                </a:lnTo>
                <a:lnTo>
                  <a:pt x="4398" y="1455"/>
                </a:lnTo>
                <a:lnTo>
                  <a:pt x="4398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9"/>
                </a:lnTo>
                <a:lnTo>
                  <a:pt x="4400" y="1459"/>
                </a:lnTo>
                <a:lnTo>
                  <a:pt x="4402" y="1459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59"/>
                </a:lnTo>
                <a:lnTo>
                  <a:pt x="4402" y="1455"/>
                </a:lnTo>
                <a:lnTo>
                  <a:pt x="4400" y="1453"/>
                </a:lnTo>
                <a:lnTo>
                  <a:pt x="4398" y="1453"/>
                </a:lnTo>
                <a:lnTo>
                  <a:pt x="4398" y="1451"/>
                </a:lnTo>
                <a:close/>
                <a:moveTo>
                  <a:pt x="4444" y="1573"/>
                </a:moveTo>
                <a:lnTo>
                  <a:pt x="4444" y="1573"/>
                </a:lnTo>
                <a:lnTo>
                  <a:pt x="4444" y="1573"/>
                </a:lnTo>
                <a:lnTo>
                  <a:pt x="4444" y="1573"/>
                </a:lnTo>
                <a:lnTo>
                  <a:pt x="4446" y="1570"/>
                </a:lnTo>
                <a:lnTo>
                  <a:pt x="4446" y="1570"/>
                </a:lnTo>
                <a:lnTo>
                  <a:pt x="4446" y="1568"/>
                </a:lnTo>
                <a:lnTo>
                  <a:pt x="4446" y="1566"/>
                </a:lnTo>
                <a:lnTo>
                  <a:pt x="4444" y="1566"/>
                </a:lnTo>
                <a:lnTo>
                  <a:pt x="4444" y="1566"/>
                </a:lnTo>
                <a:lnTo>
                  <a:pt x="4444" y="1568"/>
                </a:lnTo>
                <a:lnTo>
                  <a:pt x="4444" y="1568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3"/>
                </a:lnTo>
                <a:close/>
                <a:moveTo>
                  <a:pt x="4714" y="2210"/>
                </a:moveTo>
                <a:lnTo>
                  <a:pt x="4714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2"/>
                </a:lnTo>
                <a:lnTo>
                  <a:pt x="4714" y="2210"/>
                </a:lnTo>
                <a:close/>
                <a:moveTo>
                  <a:pt x="4710" y="2212"/>
                </a:moveTo>
                <a:lnTo>
                  <a:pt x="4712" y="2212"/>
                </a:lnTo>
                <a:lnTo>
                  <a:pt x="4714" y="2214"/>
                </a:lnTo>
                <a:lnTo>
                  <a:pt x="4714" y="2214"/>
                </a:lnTo>
                <a:lnTo>
                  <a:pt x="4712" y="2212"/>
                </a:lnTo>
                <a:lnTo>
                  <a:pt x="4712" y="2212"/>
                </a:lnTo>
                <a:lnTo>
                  <a:pt x="4712" y="2212"/>
                </a:lnTo>
                <a:lnTo>
                  <a:pt x="4710" y="2212"/>
                </a:lnTo>
                <a:close/>
                <a:moveTo>
                  <a:pt x="4756" y="2237"/>
                </a:moveTo>
                <a:lnTo>
                  <a:pt x="4756" y="2237"/>
                </a:lnTo>
                <a:lnTo>
                  <a:pt x="4754" y="2237"/>
                </a:lnTo>
                <a:lnTo>
                  <a:pt x="4752" y="2233"/>
                </a:lnTo>
                <a:lnTo>
                  <a:pt x="4750" y="2233"/>
                </a:lnTo>
                <a:lnTo>
                  <a:pt x="4750" y="2235"/>
                </a:lnTo>
                <a:lnTo>
                  <a:pt x="4748" y="2235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2" y="2241"/>
                </a:lnTo>
                <a:lnTo>
                  <a:pt x="4752" y="2241"/>
                </a:lnTo>
                <a:lnTo>
                  <a:pt x="4752" y="2241"/>
                </a:lnTo>
                <a:lnTo>
                  <a:pt x="4754" y="2241"/>
                </a:lnTo>
                <a:lnTo>
                  <a:pt x="4754" y="2241"/>
                </a:lnTo>
                <a:lnTo>
                  <a:pt x="4756" y="2241"/>
                </a:lnTo>
                <a:lnTo>
                  <a:pt x="4756" y="2241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7"/>
                </a:lnTo>
                <a:close/>
                <a:moveTo>
                  <a:pt x="4756" y="2243"/>
                </a:moveTo>
                <a:lnTo>
                  <a:pt x="4754" y="2243"/>
                </a:lnTo>
                <a:lnTo>
                  <a:pt x="4752" y="2243"/>
                </a:lnTo>
                <a:lnTo>
                  <a:pt x="4752" y="2243"/>
                </a:lnTo>
                <a:lnTo>
                  <a:pt x="4752" y="2245"/>
                </a:lnTo>
                <a:lnTo>
                  <a:pt x="4754" y="2245"/>
                </a:lnTo>
                <a:lnTo>
                  <a:pt x="4754" y="2245"/>
                </a:lnTo>
                <a:lnTo>
                  <a:pt x="4756" y="2245"/>
                </a:lnTo>
                <a:lnTo>
                  <a:pt x="4756" y="2245"/>
                </a:lnTo>
                <a:lnTo>
                  <a:pt x="4758" y="2245"/>
                </a:lnTo>
                <a:lnTo>
                  <a:pt x="4758" y="2245"/>
                </a:lnTo>
                <a:lnTo>
                  <a:pt x="4758" y="2243"/>
                </a:lnTo>
                <a:lnTo>
                  <a:pt x="4756" y="2243"/>
                </a:lnTo>
                <a:close/>
                <a:moveTo>
                  <a:pt x="4754" y="2245"/>
                </a:moveTo>
                <a:lnTo>
                  <a:pt x="4754" y="2245"/>
                </a:lnTo>
                <a:lnTo>
                  <a:pt x="4754" y="2245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5"/>
                </a:lnTo>
                <a:close/>
                <a:moveTo>
                  <a:pt x="4706" y="2245"/>
                </a:moveTo>
                <a:lnTo>
                  <a:pt x="4706" y="2245"/>
                </a:lnTo>
                <a:lnTo>
                  <a:pt x="4706" y="2245"/>
                </a:lnTo>
                <a:lnTo>
                  <a:pt x="4704" y="2245"/>
                </a:lnTo>
                <a:lnTo>
                  <a:pt x="4704" y="2245"/>
                </a:lnTo>
                <a:lnTo>
                  <a:pt x="4704" y="2248"/>
                </a:lnTo>
                <a:lnTo>
                  <a:pt x="4706" y="2245"/>
                </a:lnTo>
                <a:close/>
                <a:moveTo>
                  <a:pt x="4696" y="2235"/>
                </a:moveTo>
                <a:lnTo>
                  <a:pt x="4696" y="2231"/>
                </a:lnTo>
                <a:lnTo>
                  <a:pt x="4693" y="2231"/>
                </a:lnTo>
                <a:lnTo>
                  <a:pt x="4693" y="2231"/>
                </a:lnTo>
                <a:lnTo>
                  <a:pt x="4693" y="2233"/>
                </a:lnTo>
                <a:lnTo>
                  <a:pt x="4691" y="2233"/>
                </a:lnTo>
                <a:lnTo>
                  <a:pt x="4691" y="2233"/>
                </a:lnTo>
                <a:lnTo>
                  <a:pt x="4691" y="2235"/>
                </a:lnTo>
                <a:lnTo>
                  <a:pt x="4691" y="2237"/>
                </a:lnTo>
                <a:lnTo>
                  <a:pt x="4691" y="2237"/>
                </a:lnTo>
                <a:lnTo>
                  <a:pt x="4691" y="2239"/>
                </a:lnTo>
                <a:lnTo>
                  <a:pt x="4691" y="2239"/>
                </a:lnTo>
                <a:lnTo>
                  <a:pt x="4693" y="2239"/>
                </a:lnTo>
                <a:lnTo>
                  <a:pt x="4693" y="2239"/>
                </a:lnTo>
                <a:lnTo>
                  <a:pt x="4696" y="2237"/>
                </a:lnTo>
                <a:lnTo>
                  <a:pt x="4696" y="2237"/>
                </a:lnTo>
                <a:lnTo>
                  <a:pt x="4696" y="2235"/>
                </a:lnTo>
                <a:lnTo>
                  <a:pt x="4696" y="2235"/>
                </a:lnTo>
                <a:close/>
                <a:moveTo>
                  <a:pt x="4756" y="2275"/>
                </a:moveTo>
                <a:lnTo>
                  <a:pt x="4756" y="2273"/>
                </a:lnTo>
                <a:lnTo>
                  <a:pt x="4756" y="2273"/>
                </a:lnTo>
                <a:lnTo>
                  <a:pt x="4756" y="2273"/>
                </a:lnTo>
                <a:lnTo>
                  <a:pt x="4756" y="2271"/>
                </a:lnTo>
                <a:lnTo>
                  <a:pt x="4756" y="2269"/>
                </a:lnTo>
                <a:lnTo>
                  <a:pt x="4756" y="2266"/>
                </a:lnTo>
                <a:lnTo>
                  <a:pt x="4756" y="2264"/>
                </a:lnTo>
                <a:lnTo>
                  <a:pt x="4756" y="2262"/>
                </a:lnTo>
                <a:lnTo>
                  <a:pt x="4756" y="2260"/>
                </a:lnTo>
                <a:lnTo>
                  <a:pt x="4756" y="2258"/>
                </a:lnTo>
                <a:lnTo>
                  <a:pt x="4756" y="2258"/>
                </a:lnTo>
                <a:lnTo>
                  <a:pt x="4756" y="2256"/>
                </a:lnTo>
                <a:lnTo>
                  <a:pt x="4756" y="2254"/>
                </a:lnTo>
                <a:lnTo>
                  <a:pt x="4754" y="2252"/>
                </a:lnTo>
                <a:lnTo>
                  <a:pt x="4752" y="2252"/>
                </a:lnTo>
                <a:lnTo>
                  <a:pt x="4752" y="2252"/>
                </a:lnTo>
                <a:lnTo>
                  <a:pt x="4750" y="2252"/>
                </a:lnTo>
                <a:lnTo>
                  <a:pt x="4750" y="2252"/>
                </a:lnTo>
                <a:lnTo>
                  <a:pt x="4746" y="2252"/>
                </a:lnTo>
                <a:lnTo>
                  <a:pt x="4746" y="2252"/>
                </a:lnTo>
                <a:lnTo>
                  <a:pt x="4744" y="2254"/>
                </a:lnTo>
                <a:lnTo>
                  <a:pt x="4744" y="2254"/>
                </a:lnTo>
                <a:lnTo>
                  <a:pt x="4744" y="2254"/>
                </a:lnTo>
                <a:lnTo>
                  <a:pt x="4742" y="2254"/>
                </a:lnTo>
                <a:lnTo>
                  <a:pt x="4742" y="2254"/>
                </a:lnTo>
                <a:lnTo>
                  <a:pt x="4740" y="2254"/>
                </a:lnTo>
                <a:lnTo>
                  <a:pt x="4740" y="2254"/>
                </a:lnTo>
                <a:lnTo>
                  <a:pt x="4737" y="2254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8"/>
                </a:lnTo>
                <a:lnTo>
                  <a:pt x="4733" y="2256"/>
                </a:lnTo>
                <a:lnTo>
                  <a:pt x="4733" y="2256"/>
                </a:lnTo>
                <a:lnTo>
                  <a:pt x="4733" y="2256"/>
                </a:lnTo>
                <a:lnTo>
                  <a:pt x="4731" y="2258"/>
                </a:lnTo>
                <a:lnTo>
                  <a:pt x="4727" y="2258"/>
                </a:lnTo>
                <a:lnTo>
                  <a:pt x="4725" y="2256"/>
                </a:lnTo>
                <a:lnTo>
                  <a:pt x="4721" y="2256"/>
                </a:lnTo>
                <a:lnTo>
                  <a:pt x="4719" y="2254"/>
                </a:lnTo>
                <a:lnTo>
                  <a:pt x="4719" y="2254"/>
                </a:lnTo>
                <a:lnTo>
                  <a:pt x="4719" y="2254"/>
                </a:lnTo>
                <a:lnTo>
                  <a:pt x="4717" y="2254"/>
                </a:lnTo>
                <a:lnTo>
                  <a:pt x="4717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2" y="2252"/>
                </a:lnTo>
                <a:lnTo>
                  <a:pt x="4712" y="2250"/>
                </a:lnTo>
                <a:lnTo>
                  <a:pt x="4710" y="2252"/>
                </a:lnTo>
                <a:lnTo>
                  <a:pt x="4708" y="2252"/>
                </a:lnTo>
                <a:lnTo>
                  <a:pt x="4706" y="2250"/>
                </a:lnTo>
                <a:lnTo>
                  <a:pt x="4704" y="2250"/>
                </a:lnTo>
                <a:lnTo>
                  <a:pt x="4704" y="2252"/>
                </a:lnTo>
                <a:lnTo>
                  <a:pt x="4704" y="2254"/>
                </a:lnTo>
                <a:lnTo>
                  <a:pt x="4704" y="2256"/>
                </a:lnTo>
                <a:lnTo>
                  <a:pt x="4704" y="2258"/>
                </a:lnTo>
                <a:lnTo>
                  <a:pt x="4704" y="2260"/>
                </a:lnTo>
                <a:lnTo>
                  <a:pt x="4704" y="2262"/>
                </a:lnTo>
                <a:lnTo>
                  <a:pt x="4706" y="2262"/>
                </a:lnTo>
                <a:lnTo>
                  <a:pt x="4708" y="2266"/>
                </a:lnTo>
                <a:lnTo>
                  <a:pt x="4708" y="2269"/>
                </a:lnTo>
                <a:lnTo>
                  <a:pt x="4712" y="2273"/>
                </a:lnTo>
                <a:lnTo>
                  <a:pt x="4712" y="2273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4" y="2275"/>
                </a:lnTo>
                <a:lnTo>
                  <a:pt x="4717" y="2279"/>
                </a:lnTo>
                <a:lnTo>
                  <a:pt x="4717" y="2279"/>
                </a:lnTo>
                <a:lnTo>
                  <a:pt x="4714" y="2281"/>
                </a:lnTo>
                <a:lnTo>
                  <a:pt x="4714" y="2279"/>
                </a:lnTo>
                <a:lnTo>
                  <a:pt x="4714" y="2277"/>
                </a:lnTo>
                <a:lnTo>
                  <a:pt x="4710" y="2275"/>
                </a:lnTo>
                <a:lnTo>
                  <a:pt x="4712" y="2279"/>
                </a:lnTo>
                <a:lnTo>
                  <a:pt x="4712" y="2281"/>
                </a:lnTo>
                <a:lnTo>
                  <a:pt x="4714" y="2287"/>
                </a:lnTo>
                <a:lnTo>
                  <a:pt x="4717" y="2287"/>
                </a:lnTo>
                <a:lnTo>
                  <a:pt x="4717" y="2290"/>
                </a:lnTo>
                <a:lnTo>
                  <a:pt x="4717" y="2290"/>
                </a:lnTo>
                <a:lnTo>
                  <a:pt x="4719" y="2290"/>
                </a:lnTo>
                <a:lnTo>
                  <a:pt x="4721" y="2294"/>
                </a:lnTo>
                <a:lnTo>
                  <a:pt x="4721" y="2294"/>
                </a:lnTo>
                <a:lnTo>
                  <a:pt x="4723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7" y="2296"/>
                </a:lnTo>
                <a:lnTo>
                  <a:pt x="4725" y="2296"/>
                </a:lnTo>
                <a:lnTo>
                  <a:pt x="4723" y="2296"/>
                </a:lnTo>
                <a:lnTo>
                  <a:pt x="4723" y="2296"/>
                </a:lnTo>
                <a:lnTo>
                  <a:pt x="4723" y="2298"/>
                </a:lnTo>
                <a:lnTo>
                  <a:pt x="4723" y="2298"/>
                </a:lnTo>
                <a:lnTo>
                  <a:pt x="4725" y="2298"/>
                </a:lnTo>
                <a:lnTo>
                  <a:pt x="4729" y="2298"/>
                </a:lnTo>
                <a:lnTo>
                  <a:pt x="4731" y="2298"/>
                </a:lnTo>
                <a:lnTo>
                  <a:pt x="4733" y="2300"/>
                </a:lnTo>
                <a:lnTo>
                  <a:pt x="4735" y="2300"/>
                </a:lnTo>
                <a:lnTo>
                  <a:pt x="4735" y="2300"/>
                </a:lnTo>
                <a:lnTo>
                  <a:pt x="4737" y="2298"/>
                </a:lnTo>
                <a:lnTo>
                  <a:pt x="4737" y="2296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2"/>
                </a:lnTo>
                <a:lnTo>
                  <a:pt x="4737" y="2292"/>
                </a:lnTo>
                <a:lnTo>
                  <a:pt x="4740" y="2294"/>
                </a:lnTo>
                <a:lnTo>
                  <a:pt x="4742" y="2294"/>
                </a:lnTo>
                <a:lnTo>
                  <a:pt x="4742" y="2292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87"/>
                </a:lnTo>
                <a:lnTo>
                  <a:pt x="4742" y="2287"/>
                </a:lnTo>
                <a:lnTo>
                  <a:pt x="4742" y="2285"/>
                </a:lnTo>
                <a:lnTo>
                  <a:pt x="4744" y="2287"/>
                </a:lnTo>
                <a:lnTo>
                  <a:pt x="4744" y="2290"/>
                </a:lnTo>
                <a:lnTo>
                  <a:pt x="4746" y="2290"/>
                </a:lnTo>
                <a:lnTo>
                  <a:pt x="4746" y="2290"/>
                </a:lnTo>
                <a:lnTo>
                  <a:pt x="4746" y="2287"/>
                </a:lnTo>
                <a:lnTo>
                  <a:pt x="4746" y="2287"/>
                </a:lnTo>
                <a:lnTo>
                  <a:pt x="4748" y="2287"/>
                </a:lnTo>
                <a:lnTo>
                  <a:pt x="4748" y="2287"/>
                </a:lnTo>
                <a:lnTo>
                  <a:pt x="4750" y="2287"/>
                </a:lnTo>
                <a:lnTo>
                  <a:pt x="4748" y="2290"/>
                </a:lnTo>
                <a:lnTo>
                  <a:pt x="4748" y="2290"/>
                </a:lnTo>
                <a:lnTo>
                  <a:pt x="4748" y="2290"/>
                </a:lnTo>
                <a:lnTo>
                  <a:pt x="4746" y="2290"/>
                </a:lnTo>
                <a:lnTo>
                  <a:pt x="4748" y="2292"/>
                </a:lnTo>
                <a:lnTo>
                  <a:pt x="4748" y="2294"/>
                </a:lnTo>
                <a:lnTo>
                  <a:pt x="4750" y="2292"/>
                </a:lnTo>
                <a:lnTo>
                  <a:pt x="4750" y="2292"/>
                </a:lnTo>
                <a:lnTo>
                  <a:pt x="4752" y="2292"/>
                </a:lnTo>
                <a:lnTo>
                  <a:pt x="4752" y="2290"/>
                </a:lnTo>
                <a:lnTo>
                  <a:pt x="4750" y="2285"/>
                </a:lnTo>
                <a:lnTo>
                  <a:pt x="4750" y="2283"/>
                </a:lnTo>
                <a:lnTo>
                  <a:pt x="4750" y="2281"/>
                </a:lnTo>
                <a:lnTo>
                  <a:pt x="4752" y="2281"/>
                </a:lnTo>
                <a:lnTo>
                  <a:pt x="4752" y="2279"/>
                </a:lnTo>
                <a:lnTo>
                  <a:pt x="4752" y="2277"/>
                </a:lnTo>
                <a:lnTo>
                  <a:pt x="4752" y="2277"/>
                </a:lnTo>
                <a:lnTo>
                  <a:pt x="4752" y="2275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1"/>
                </a:lnTo>
                <a:lnTo>
                  <a:pt x="4756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6" y="2273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7"/>
                </a:lnTo>
                <a:lnTo>
                  <a:pt x="4756" y="2277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close/>
                <a:moveTo>
                  <a:pt x="4742" y="2292"/>
                </a:move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4"/>
                </a:lnTo>
                <a:lnTo>
                  <a:pt x="4742" y="2294"/>
                </a:lnTo>
                <a:lnTo>
                  <a:pt x="4744" y="2294"/>
                </a:lnTo>
                <a:lnTo>
                  <a:pt x="4744" y="2292"/>
                </a:lnTo>
                <a:lnTo>
                  <a:pt x="4742" y="2292"/>
                </a:lnTo>
                <a:close/>
                <a:moveTo>
                  <a:pt x="4754" y="2283"/>
                </a:moveTo>
                <a:lnTo>
                  <a:pt x="4752" y="2281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5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close/>
                <a:moveTo>
                  <a:pt x="4742" y="2294"/>
                </a:moveTo>
                <a:lnTo>
                  <a:pt x="4742" y="2294"/>
                </a:lnTo>
                <a:lnTo>
                  <a:pt x="4742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8"/>
                </a:lnTo>
                <a:lnTo>
                  <a:pt x="4742" y="2298"/>
                </a:lnTo>
                <a:lnTo>
                  <a:pt x="4742" y="2298"/>
                </a:lnTo>
                <a:lnTo>
                  <a:pt x="4742" y="2296"/>
                </a:lnTo>
                <a:lnTo>
                  <a:pt x="4742" y="2296"/>
                </a:lnTo>
                <a:lnTo>
                  <a:pt x="4742" y="2294"/>
                </a:lnTo>
                <a:close/>
                <a:moveTo>
                  <a:pt x="4832" y="2048"/>
                </a:moveTo>
                <a:lnTo>
                  <a:pt x="4832" y="2044"/>
                </a:lnTo>
                <a:lnTo>
                  <a:pt x="4830" y="2042"/>
                </a:lnTo>
                <a:lnTo>
                  <a:pt x="4830" y="2040"/>
                </a:lnTo>
                <a:lnTo>
                  <a:pt x="4828" y="2034"/>
                </a:lnTo>
                <a:lnTo>
                  <a:pt x="4825" y="2032"/>
                </a:lnTo>
                <a:lnTo>
                  <a:pt x="4828" y="2027"/>
                </a:lnTo>
                <a:lnTo>
                  <a:pt x="4825" y="2017"/>
                </a:lnTo>
                <a:lnTo>
                  <a:pt x="4828" y="2013"/>
                </a:lnTo>
                <a:lnTo>
                  <a:pt x="4825" y="2011"/>
                </a:lnTo>
                <a:lnTo>
                  <a:pt x="4825" y="2011"/>
                </a:lnTo>
                <a:lnTo>
                  <a:pt x="4823" y="2011"/>
                </a:lnTo>
                <a:lnTo>
                  <a:pt x="4823" y="2009"/>
                </a:lnTo>
                <a:lnTo>
                  <a:pt x="4823" y="2004"/>
                </a:lnTo>
                <a:lnTo>
                  <a:pt x="4821" y="2002"/>
                </a:lnTo>
                <a:lnTo>
                  <a:pt x="4819" y="2000"/>
                </a:lnTo>
                <a:lnTo>
                  <a:pt x="4817" y="1998"/>
                </a:lnTo>
                <a:lnTo>
                  <a:pt x="4817" y="1996"/>
                </a:lnTo>
                <a:lnTo>
                  <a:pt x="4817" y="1996"/>
                </a:lnTo>
                <a:lnTo>
                  <a:pt x="4817" y="1994"/>
                </a:lnTo>
                <a:lnTo>
                  <a:pt x="4815" y="1994"/>
                </a:lnTo>
                <a:lnTo>
                  <a:pt x="4813" y="1994"/>
                </a:lnTo>
                <a:lnTo>
                  <a:pt x="4811" y="1992"/>
                </a:lnTo>
                <a:lnTo>
                  <a:pt x="4811" y="1990"/>
                </a:lnTo>
                <a:lnTo>
                  <a:pt x="4809" y="1986"/>
                </a:lnTo>
                <a:lnTo>
                  <a:pt x="4807" y="1983"/>
                </a:lnTo>
                <a:lnTo>
                  <a:pt x="4805" y="1983"/>
                </a:lnTo>
                <a:lnTo>
                  <a:pt x="4805" y="1983"/>
                </a:lnTo>
                <a:lnTo>
                  <a:pt x="4802" y="1983"/>
                </a:lnTo>
                <a:lnTo>
                  <a:pt x="4798" y="1979"/>
                </a:lnTo>
                <a:lnTo>
                  <a:pt x="4798" y="1979"/>
                </a:lnTo>
                <a:lnTo>
                  <a:pt x="4796" y="1977"/>
                </a:lnTo>
                <a:lnTo>
                  <a:pt x="4796" y="1977"/>
                </a:lnTo>
                <a:lnTo>
                  <a:pt x="4794" y="1975"/>
                </a:lnTo>
                <a:lnTo>
                  <a:pt x="4792" y="1975"/>
                </a:lnTo>
                <a:lnTo>
                  <a:pt x="4792" y="1969"/>
                </a:lnTo>
                <a:lnTo>
                  <a:pt x="4792" y="1967"/>
                </a:lnTo>
                <a:lnTo>
                  <a:pt x="4792" y="1960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60"/>
                </a:lnTo>
                <a:lnTo>
                  <a:pt x="4790" y="1960"/>
                </a:lnTo>
                <a:lnTo>
                  <a:pt x="4788" y="1960"/>
                </a:lnTo>
                <a:lnTo>
                  <a:pt x="4786" y="1958"/>
                </a:lnTo>
                <a:lnTo>
                  <a:pt x="4784" y="1958"/>
                </a:lnTo>
                <a:lnTo>
                  <a:pt x="4784" y="1956"/>
                </a:lnTo>
                <a:lnTo>
                  <a:pt x="4781" y="1954"/>
                </a:lnTo>
                <a:lnTo>
                  <a:pt x="4781" y="1954"/>
                </a:lnTo>
                <a:lnTo>
                  <a:pt x="4781" y="1954"/>
                </a:lnTo>
                <a:lnTo>
                  <a:pt x="4779" y="1956"/>
                </a:lnTo>
                <a:lnTo>
                  <a:pt x="4781" y="1960"/>
                </a:lnTo>
                <a:lnTo>
                  <a:pt x="4779" y="1960"/>
                </a:lnTo>
                <a:lnTo>
                  <a:pt x="4779" y="1960"/>
                </a:lnTo>
                <a:lnTo>
                  <a:pt x="4777" y="1958"/>
                </a:lnTo>
                <a:lnTo>
                  <a:pt x="4777" y="1958"/>
                </a:lnTo>
                <a:lnTo>
                  <a:pt x="4777" y="1958"/>
                </a:lnTo>
                <a:lnTo>
                  <a:pt x="4775" y="1956"/>
                </a:lnTo>
                <a:lnTo>
                  <a:pt x="4775" y="1956"/>
                </a:lnTo>
                <a:lnTo>
                  <a:pt x="4773" y="1952"/>
                </a:lnTo>
                <a:lnTo>
                  <a:pt x="4773" y="1948"/>
                </a:lnTo>
                <a:lnTo>
                  <a:pt x="4773" y="1946"/>
                </a:lnTo>
                <a:lnTo>
                  <a:pt x="4771" y="1944"/>
                </a:lnTo>
                <a:lnTo>
                  <a:pt x="4771" y="1941"/>
                </a:lnTo>
                <a:lnTo>
                  <a:pt x="4769" y="1941"/>
                </a:lnTo>
                <a:lnTo>
                  <a:pt x="4769" y="1939"/>
                </a:lnTo>
                <a:lnTo>
                  <a:pt x="4767" y="1937"/>
                </a:lnTo>
                <a:lnTo>
                  <a:pt x="4765" y="1935"/>
                </a:lnTo>
                <a:lnTo>
                  <a:pt x="4763" y="1933"/>
                </a:lnTo>
                <a:lnTo>
                  <a:pt x="4763" y="1931"/>
                </a:lnTo>
                <a:lnTo>
                  <a:pt x="4763" y="1929"/>
                </a:lnTo>
                <a:lnTo>
                  <a:pt x="4763" y="1929"/>
                </a:lnTo>
                <a:lnTo>
                  <a:pt x="4765" y="1929"/>
                </a:lnTo>
                <a:lnTo>
                  <a:pt x="4765" y="1927"/>
                </a:lnTo>
                <a:lnTo>
                  <a:pt x="4763" y="1927"/>
                </a:lnTo>
                <a:lnTo>
                  <a:pt x="4761" y="1925"/>
                </a:lnTo>
                <a:lnTo>
                  <a:pt x="4758" y="1923"/>
                </a:lnTo>
                <a:lnTo>
                  <a:pt x="4756" y="1923"/>
                </a:lnTo>
                <a:lnTo>
                  <a:pt x="4754" y="1921"/>
                </a:lnTo>
                <a:lnTo>
                  <a:pt x="4752" y="1921"/>
                </a:lnTo>
                <a:lnTo>
                  <a:pt x="4752" y="1921"/>
                </a:lnTo>
                <a:lnTo>
                  <a:pt x="4750" y="1921"/>
                </a:lnTo>
                <a:lnTo>
                  <a:pt x="4750" y="1918"/>
                </a:lnTo>
                <a:lnTo>
                  <a:pt x="4748" y="1918"/>
                </a:lnTo>
                <a:lnTo>
                  <a:pt x="4746" y="1916"/>
                </a:lnTo>
                <a:lnTo>
                  <a:pt x="4744" y="1914"/>
                </a:lnTo>
                <a:lnTo>
                  <a:pt x="4744" y="1914"/>
                </a:lnTo>
                <a:lnTo>
                  <a:pt x="4744" y="1912"/>
                </a:lnTo>
                <a:lnTo>
                  <a:pt x="4742" y="1912"/>
                </a:lnTo>
                <a:lnTo>
                  <a:pt x="4742" y="1914"/>
                </a:lnTo>
                <a:lnTo>
                  <a:pt x="4740" y="1912"/>
                </a:lnTo>
                <a:lnTo>
                  <a:pt x="4740" y="1912"/>
                </a:lnTo>
                <a:lnTo>
                  <a:pt x="4737" y="1910"/>
                </a:lnTo>
                <a:lnTo>
                  <a:pt x="4735" y="1910"/>
                </a:lnTo>
                <a:lnTo>
                  <a:pt x="4733" y="1910"/>
                </a:lnTo>
                <a:lnTo>
                  <a:pt x="4731" y="1910"/>
                </a:lnTo>
                <a:lnTo>
                  <a:pt x="4729" y="1908"/>
                </a:lnTo>
                <a:lnTo>
                  <a:pt x="4729" y="1906"/>
                </a:lnTo>
                <a:lnTo>
                  <a:pt x="4727" y="1904"/>
                </a:lnTo>
                <a:lnTo>
                  <a:pt x="4727" y="1902"/>
                </a:lnTo>
                <a:lnTo>
                  <a:pt x="4727" y="1900"/>
                </a:lnTo>
                <a:lnTo>
                  <a:pt x="4727" y="1900"/>
                </a:lnTo>
                <a:lnTo>
                  <a:pt x="4723" y="1895"/>
                </a:lnTo>
                <a:lnTo>
                  <a:pt x="4723" y="1895"/>
                </a:lnTo>
                <a:lnTo>
                  <a:pt x="4725" y="1891"/>
                </a:lnTo>
                <a:lnTo>
                  <a:pt x="4725" y="1887"/>
                </a:lnTo>
                <a:lnTo>
                  <a:pt x="4723" y="1883"/>
                </a:lnTo>
                <a:lnTo>
                  <a:pt x="4721" y="1879"/>
                </a:lnTo>
                <a:lnTo>
                  <a:pt x="4721" y="1877"/>
                </a:lnTo>
                <a:lnTo>
                  <a:pt x="4721" y="1877"/>
                </a:lnTo>
                <a:lnTo>
                  <a:pt x="4719" y="1877"/>
                </a:lnTo>
                <a:lnTo>
                  <a:pt x="4719" y="1874"/>
                </a:lnTo>
                <a:lnTo>
                  <a:pt x="4717" y="1872"/>
                </a:lnTo>
                <a:lnTo>
                  <a:pt x="4714" y="1870"/>
                </a:lnTo>
                <a:lnTo>
                  <a:pt x="4714" y="1868"/>
                </a:lnTo>
                <a:lnTo>
                  <a:pt x="4714" y="1868"/>
                </a:lnTo>
                <a:lnTo>
                  <a:pt x="4714" y="1866"/>
                </a:lnTo>
                <a:lnTo>
                  <a:pt x="4714" y="1864"/>
                </a:lnTo>
                <a:lnTo>
                  <a:pt x="4714" y="1862"/>
                </a:lnTo>
                <a:lnTo>
                  <a:pt x="4714" y="1858"/>
                </a:lnTo>
                <a:lnTo>
                  <a:pt x="4712" y="1856"/>
                </a:lnTo>
                <a:lnTo>
                  <a:pt x="4712" y="1853"/>
                </a:lnTo>
                <a:lnTo>
                  <a:pt x="4712" y="1851"/>
                </a:lnTo>
                <a:lnTo>
                  <a:pt x="4712" y="1849"/>
                </a:lnTo>
                <a:lnTo>
                  <a:pt x="4712" y="1849"/>
                </a:lnTo>
                <a:lnTo>
                  <a:pt x="4712" y="1847"/>
                </a:lnTo>
                <a:lnTo>
                  <a:pt x="4710" y="1845"/>
                </a:lnTo>
                <a:lnTo>
                  <a:pt x="4710" y="1845"/>
                </a:lnTo>
                <a:lnTo>
                  <a:pt x="4708" y="1843"/>
                </a:lnTo>
                <a:lnTo>
                  <a:pt x="4704" y="1841"/>
                </a:lnTo>
                <a:lnTo>
                  <a:pt x="4702" y="1839"/>
                </a:lnTo>
                <a:lnTo>
                  <a:pt x="4700" y="1837"/>
                </a:lnTo>
                <a:lnTo>
                  <a:pt x="4698" y="1837"/>
                </a:lnTo>
                <a:lnTo>
                  <a:pt x="4698" y="1839"/>
                </a:lnTo>
                <a:lnTo>
                  <a:pt x="4696" y="1839"/>
                </a:lnTo>
                <a:lnTo>
                  <a:pt x="4693" y="1841"/>
                </a:lnTo>
                <a:lnTo>
                  <a:pt x="4691" y="1839"/>
                </a:lnTo>
                <a:lnTo>
                  <a:pt x="4689" y="1839"/>
                </a:lnTo>
                <a:lnTo>
                  <a:pt x="4689" y="1837"/>
                </a:lnTo>
                <a:lnTo>
                  <a:pt x="4689" y="1832"/>
                </a:lnTo>
                <a:lnTo>
                  <a:pt x="4687" y="1830"/>
                </a:lnTo>
                <a:lnTo>
                  <a:pt x="4687" y="1830"/>
                </a:lnTo>
                <a:lnTo>
                  <a:pt x="4687" y="1826"/>
                </a:lnTo>
                <a:lnTo>
                  <a:pt x="4687" y="1824"/>
                </a:lnTo>
                <a:lnTo>
                  <a:pt x="4687" y="1820"/>
                </a:lnTo>
                <a:lnTo>
                  <a:pt x="4685" y="1816"/>
                </a:lnTo>
                <a:lnTo>
                  <a:pt x="4685" y="1816"/>
                </a:lnTo>
                <a:lnTo>
                  <a:pt x="4685" y="1814"/>
                </a:lnTo>
                <a:lnTo>
                  <a:pt x="4683" y="1812"/>
                </a:lnTo>
                <a:lnTo>
                  <a:pt x="4683" y="1809"/>
                </a:lnTo>
                <a:lnTo>
                  <a:pt x="4683" y="1809"/>
                </a:lnTo>
                <a:lnTo>
                  <a:pt x="4681" y="1809"/>
                </a:lnTo>
                <a:lnTo>
                  <a:pt x="4681" y="1807"/>
                </a:lnTo>
                <a:lnTo>
                  <a:pt x="4681" y="1807"/>
                </a:lnTo>
                <a:lnTo>
                  <a:pt x="4681" y="1805"/>
                </a:lnTo>
                <a:lnTo>
                  <a:pt x="4683" y="1803"/>
                </a:lnTo>
                <a:lnTo>
                  <a:pt x="4681" y="1803"/>
                </a:lnTo>
                <a:lnTo>
                  <a:pt x="4679" y="1803"/>
                </a:lnTo>
                <a:lnTo>
                  <a:pt x="4679" y="1803"/>
                </a:lnTo>
                <a:lnTo>
                  <a:pt x="4677" y="1801"/>
                </a:lnTo>
                <a:lnTo>
                  <a:pt x="4677" y="1799"/>
                </a:lnTo>
                <a:lnTo>
                  <a:pt x="4677" y="1797"/>
                </a:lnTo>
                <a:lnTo>
                  <a:pt x="4677" y="1795"/>
                </a:lnTo>
                <a:lnTo>
                  <a:pt x="4677" y="1793"/>
                </a:lnTo>
                <a:lnTo>
                  <a:pt x="4677" y="1791"/>
                </a:lnTo>
                <a:lnTo>
                  <a:pt x="4675" y="1791"/>
                </a:lnTo>
                <a:lnTo>
                  <a:pt x="4673" y="1788"/>
                </a:lnTo>
                <a:lnTo>
                  <a:pt x="4673" y="1786"/>
                </a:lnTo>
                <a:lnTo>
                  <a:pt x="4675" y="1786"/>
                </a:lnTo>
                <a:lnTo>
                  <a:pt x="4673" y="1786"/>
                </a:lnTo>
                <a:lnTo>
                  <a:pt x="4673" y="1786"/>
                </a:lnTo>
                <a:lnTo>
                  <a:pt x="4670" y="1786"/>
                </a:lnTo>
                <a:lnTo>
                  <a:pt x="4670" y="1788"/>
                </a:lnTo>
                <a:lnTo>
                  <a:pt x="4668" y="1788"/>
                </a:lnTo>
                <a:lnTo>
                  <a:pt x="4666" y="1793"/>
                </a:lnTo>
                <a:lnTo>
                  <a:pt x="4666" y="1799"/>
                </a:lnTo>
                <a:lnTo>
                  <a:pt x="4664" y="1803"/>
                </a:lnTo>
                <a:lnTo>
                  <a:pt x="4664" y="1803"/>
                </a:lnTo>
                <a:lnTo>
                  <a:pt x="4664" y="1805"/>
                </a:lnTo>
                <a:lnTo>
                  <a:pt x="4664" y="1805"/>
                </a:lnTo>
                <a:lnTo>
                  <a:pt x="4662" y="1803"/>
                </a:lnTo>
                <a:lnTo>
                  <a:pt x="4662" y="1805"/>
                </a:lnTo>
                <a:lnTo>
                  <a:pt x="4660" y="1809"/>
                </a:lnTo>
                <a:lnTo>
                  <a:pt x="4660" y="1812"/>
                </a:lnTo>
                <a:lnTo>
                  <a:pt x="4662" y="1812"/>
                </a:lnTo>
                <a:lnTo>
                  <a:pt x="4662" y="1812"/>
                </a:lnTo>
                <a:lnTo>
                  <a:pt x="4662" y="1814"/>
                </a:lnTo>
                <a:lnTo>
                  <a:pt x="4664" y="1814"/>
                </a:lnTo>
                <a:lnTo>
                  <a:pt x="4664" y="1814"/>
                </a:lnTo>
                <a:lnTo>
                  <a:pt x="4664" y="1816"/>
                </a:lnTo>
                <a:lnTo>
                  <a:pt x="4664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0" y="1818"/>
                </a:lnTo>
                <a:lnTo>
                  <a:pt x="4660" y="1822"/>
                </a:lnTo>
                <a:lnTo>
                  <a:pt x="4660" y="1824"/>
                </a:lnTo>
                <a:lnTo>
                  <a:pt x="4658" y="1826"/>
                </a:lnTo>
                <a:lnTo>
                  <a:pt x="4658" y="1830"/>
                </a:lnTo>
                <a:lnTo>
                  <a:pt x="4658" y="1832"/>
                </a:lnTo>
                <a:lnTo>
                  <a:pt x="4658" y="1835"/>
                </a:lnTo>
                <a:lnTo>
                  <a:pt x="4660" y="1835"/>
                </a:lnTo>
                <a:lnTo>
                  <a:pt x="4658" y="1839"/>
                </a:lnTo>
                <a:lnTo>
                  <a:pt x="4658" y="1841"/>
                </a:lnTo>
                <a:lnTo>
                  <a:pt x="4660" y="1845"/>
                </a:lnTo>
                <a:lnTo>
                  <a:pt x="4660" y="1849"/>
                </a:lnTo>
                <a:lnTo>
                  <a:pt x="4658" y="1851"/>
                </a:lnTo>
                <a:lnTo>
                  <a:pt x="4658" y="1858"/>
                </a:lnTo>
                <a:lnTo>
                  <a:pt x="4656" y="1862"/>
                </a:lnTo>
                <a:lnTo>
                  <a:pt x="4656" y="1864"/>
                </a:lnTo>
                <a:lnTo>
                  <a:pt x="4656" y="1866"/>
                </a:lnTo>
                <a:lnTo>
                  <a:pt x="4654" y="1870"/>
                </a:lnTo>
                <a:lnTo>
                  <a:pt x="4654" y="1872"/>
                </a:lnTo>
                <a:lnTo>
                  <a:pt x="4649" y="1879"/>
                </a:lnTo>
                <a:lnTo>
                  <a:pt x="4649" y="1881"/>
                </a:lnTo>
                <a:lnTo>
                  <a:pt x="4647" y="1883"/>
                </a:lnTo>
                <a:lnTo>
                  <a:pt x="4645" y="1885"/>
                </a:lnTo>
                <a:lnTo>
                  <a:pt x="4643" y="1887"/>
                </a:lnTo>
                <a:lnTo>
                  <a:pt x="4639" y="1887"/>
                </a:lnTo>
                <a:lnTo>
                  <a:pt x="4637" y="1887"/>
                </a:lnTo>
                <a:lnTo>
                  <a:pt x="4635" y="1887"/>
                </a:lnTo>
                <a:lnTo>
                  <a:pt x="4635" y="1887"/>
                </a:lnTo>
                <a:lnTo>
                  <a:pt x="4631" y="1885"/>
                </a:lnTo>
                <a:lnTo>
                  <a:pt x="4629" y="1883"/>
                </a:lnTo>
                <a:lnTo>
                  <a:pt x="4624" y="1883"/>
                </a:lnTo>
                <a:lnTo>
                  <a:pt x="4624" y="1881"/>
                </a:lnTo>
                <a:lnTo>
                  <a:pt x="4624" y="1879"/>
                </a:lnTo>
                <a:lnTo>
                  <a:pt x="4622" y="1879"/>
                </a:lnTo>
                <a:lnTo>
                  <a:pt x="4622" y="1877"/>
                </a:lnTo>
                <a:lnTo>
                  <a:pt x="4618" y="1874"/>
                </a:lnTo>
                <a:lnTo>
                  <a:pt x="4616" y="1874"/>
                </a:lnTo>
                <a:lnTo>
                  <a:pt x="4614" y="1874"/>
                </a:lnTo>
                <a:lnTo>
                  <a:pt x="4610" y="1872"/>
                </a:lnTo>
                <a:lnTo>
                  <a:pt x="4608" y="1872"/>
                </a:lnTo>
                <a:lnTo>
                  <a:pt x="4605" y="1870"/>
                </a:lnTo>
                <a:lnTo>
                  <a:pt x="4603" y="1866"/>
                </a:lnTo>
                <a:lnTo>
                  <a:pt x="4599" y="1866"/>
                </a:lnTo>
                <a:lnTo>
                  <a:pt x="4597" y="1864"/>
                </a:lnTo>
                <a:lnTo>
                  <a:pt x="4595" y="1862"/>
                </a:lnTo>
                <a:lnTo>
                  <a:pt x="4593" y="1862"/>
                </a:lnTo>
                <a:lnTo>
                  <a:pt x="4593" y="1862"/>
                </a:lnTo>
                <a:lnTo>
                  <a:pt x="4591" y="1862"/>
                </a:lnTo>
                <a:lnTo>
                  <a:pt x="4589" y="1862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58"/>
                </a:lnTo>
                <a:lnTo>
                  <a:pt x="4589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5" y="1858"/>
                </a:lnTo>
                <a:lnTo>
                  <a:pt x="4582" y="1856"/>
                </a:lnTo>
                <a:lnTo>
                  <a:pt x="4582" y="1856"/>
                </a:lnTo>
                <a:lnTo>
                  <a:pt x="4580" y="1853"/>
                </a:lnTo>
                <a:lnTo>
                  <a:pt x="4578" y="1851"/>
                </a:lnTo>
                <a:lnTo>
                  <a:pt x="4576" y="1851"/>
                </a:lnTo>
                <a:lnTo>
                  <a:pt x="4572" y="1847"/>
                </a:lnTo>
                <a:lnTo>
                  <a:pt x="4570" y="1847"/>
                </a:lnTo>
                <a:lnTo>
                  <a:pt x="4570" y="1845"/>
                </a:lnTo>
                <a:lnTo>
                  <a:pt x="4570" y="1845"/>
                </a:lnTo>
                <a:lnTo>
                  <a:pt x="4570" y="1843"/>
                </a:lnTo>
                <a:lnTo>
                  <a:pt x="4572" y="1843"/>
                </a:lnTo>
                <a:lnTo>
                  <a:pt x="4574" y="1837"/>
                </a:lnTo>
                <a:lnTo>
                  <a:pt x="4576" y="1837"/>
                </a:lnTo>
                <a:lnTo>
                  <a:pt x="4576" y="1837"/>
                </a:lnTo>
                <a:lnTo>
                  <a:pt x="4578" y="1832"/>
                </a:lnTo>
                <a:lnTo>
                  <a:pt x="4578" y="1830"/>
                </a:lnTo>
                <a:lnTo>
                  <a:pt x="4576" y="1828"/>
                </a:lnTo>
                <a:lnTo>
                  <a:pt x="4576" y="1824"/>
                </a:lnTo>
                <a:lnTo>
                  <a:pt x="4580" y="1822"/>
                </a:lnTo>
                <a:lnTo>
                  <a:pt x="4580" y="1822"/>
                </a:lnTo>
                <a:lnTo>
                  <a:pt x="4582" y="1820"/>
                </a:lnTo>
                <a:lnTo>
                  <a:pt x="4582" y="1822"/>
                </a:lnTo>
                <a:lnTo>
                  <a:pt x="4585" y="1822"/>
                </a:lnTo>
                <a:lnTo>
                  <a:pt x="4585" y="1822"/>
                </a:lnTo>
                <a:lnTo>
                  <a:pt x="4587" y="1818"/>
                </a:lnTo>
                <a:lnTo>
                  <a:pt x="4587" y="1818"/>
                </a:lnTo>
                <a:lnTo>
                  <a:pt x="4585" y="1816"/>
                </a:lnTo>
                <a:lnTo>
                  <a:pt x="4587" y="1816"/>
                </a:lnTo>
                <a:lnTo>
                  <a:pt x="4591" y="1809"/>
                </a:lnTo>
                <a:lnTo>
                  <a:pt x="4591" y="1807"/>
                </a:lnTo>
                <a:lnTo>
                  <a:pt x="4591" y="1807"/>
                </a:lnTo>
                <a:lnTo>
                  <a:pt x="4589" y="1807"/>
                </a:lnTo>
                <a:lnTo>
                  <a:pt x="4587" y="1805"/>
                </a:lnTo>
                <a:lnTo>
                  <a:pt x="4587" y="1803"/>
                </a:lnTo>
                <a:lnTo>
                  <a:pt x="4585" y="1803"/>
                </a:lnTo>
                <a:lnTo>
                  <a:pt x="4582" y="1805"/>
                </a:lnTo>
                <a:lnTo>
                  <a:pt x="4582" y="1807"/>
                </a:lnTo>
                <a:lnTo>
                  <a:pt x="4582" y="1807"/>
                </a:lnTo>
                <a:lnTo>
                  <a:pt x="4582" y="1809"/>
                </a:lnTo>
                <a:lnTo>
                  <a:pt x="4582" y="1812"/>
                </a:lnTo>
                <a:lnTo>
                  <a:pt x="4580" y="1812"/>
                </a:lnTo>
                <a:lnTo>
                  <a:pt x="4578" y="1809"/>
                </a:lnTo>
                <a:lnTo>
                  <a:pt x="4578" y="1809"/>
                </a:lnTo>
                <a:lnTo>
                  <a:pt x="4578" y="1807"/>
                </a:lnTo>
                <a:lnTo>
                  <a:pt x="4576" y="1807"/>
                </a:lnTo>
                <a:lnTo>
                  <a:pt x="4576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6" y="1805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1"/>
                </a:lnTo>
                <a:lnTo>
                  <a:pt x="4576" y="1801"/>
                </a:lnTo>
                <a:lnTo>
                  <a:pt x="4574" y="1803"/>
                </a:lnTo>
                <a:lnTo>
                  <a:pt x="4574" y="1803"/>
                </a:lnTo>
                <a:lnTo>
                  <a:pt x="4572" y="1805"/>
                </a:lnTo>
                <a:lnTo>
                  <a:pt x="4568" y="1805"/>
                </a:lnTo>
                <a:lnTo>
                  <a:pt x="4566" y="1807"/>
                </a:lnTo>
                <a:lnTo>
                  <a:pt x="4564" y="1807"/>
                </a:lnTo>
                <a:lnTo>
                  <a:pt x="4561" y="1805"/>
                </a:lnTo>
                <a:lnTo>
                  <a:pt x="4561" y="1805"/>
                </a:lnTo>
                <a:lnTo>
                  <a:pt x="4559" y="1803"/>
                </a:lnTo>
                <a:lnTo>
                  <a:pt x="4557" y="1805"/>
                </a:lnTo>
                <a:lnTo>
                  <a:pt x="4555" y="1805"/>
                </a:lnTo>
                <a:lnTo>
                  <a:pt x="4553" y="1805"/>
                </a:lnTo>
                <a:lnTo>
                  <a:pt x="4553" y="1805"/>
                </a:lnTo>
                <a:lnTo>
                  <a:pt x="4551" y="1803"/>
                </a:lnTo>
                <a:lnTo>
                  <a:pt x="4547" y="1801"/>
                </a:lnTo>
                <a:lnTo>
                  <a:pt x="4545" y="1801"/>
                </a:lnTo>
                <a:lnTo>
                  <a:pt x="4543" y="1801"/>
                </a:lnTo>
                <a:lnTo>
                  <a:pt x="4541" y="1801"/>
                </a:lnTo>
                <a:lnTo>
                  <a:pt x="4541" y="1801"/>
                </a:lnTo>
                <a:lnTo>
                  <a:pt x="4536" y="1799"/>
                </a:lnTo>
                <a:lnTo>
                  <a:pt x="4536" y="1799"/>
                </a:lnTo>
                <a:lnTo>
                  <a:pt x="4534" y="1797"/>
                </a:lnTo>
                <a:lnTo>
                  <a:pt x="4534" y="1795"/>
                </a:lnTo>
                <a:lnTo>
                  <a:pt x="4532" y="1795"/>
                </a:lnTo>
                <a:lnTo>
                  <a:pt x="4530" y="1797"/>
                </a:lnTo>
                <a:lnTo>
                  <a:pt x="4530" y="1797"/>
                </a:lnTo>
                <a:lnTo>
                  <a:pt x="4528" y="1795"/>
                </a:lnTo>
                <a:lnTo>
                  <a:pt x="4526" y="1793"/>
                </a:lnTo>
                <a:lnTo>
                  <a:pt x="4524" y="1793"/>
                </a:lnTo>
                <a:lnTo>
                  <a:pt x="4524" y="1793"/>
                </a:lnTo>
                <a:lnTo>
                  <a:pt x="4524" y="1795"/>
                </a:lnTo>
                <a:lnTo>
                  <a:pt x="4522" y="1795"/>
                </a:lnTo>
                <a:lnTo>
                  <a:pt x="4522" y="1795"/>
                </a:lnTo>
                <a:lnTo>
                  <a:pt x="4520" y="1793"/>
                </a:lnTo>
                <a:lnTo>
                  <a:pt x="4520" y="1793"/>
                </a:lnTo>
                <a:lnTo>
                  <a:pt x="4517" y="1793"/>
                </a:lnTo>
                <a:lnTo>
                  <a:pt x="4517" y="1795"/>
                </a:lnTo>
                <a:lnTo>
                  <a:pt x="4520" y="1795"/>
                </a:lnTo>
                <a:lnTo>
                  <a:pt x="4522" y="1797"/>
                </a:lnTo>
                <a:lnTo>
                  <a:pt x="4522" y="1797"/>
                </a:lnTo>
                <a:lnTo>
                  <a:pt x="4524" y="1797"/>
                </a:lnTo>
                <a:lnTo>
                  <a:pt x="4528" y="1797"/>
                </a:lnTo>
                <a:lnTo>
                  <a:pt x="4530" y="1799"/>
                </a:lnTo>
                <a:lnTo>
                  <a:pt x="4530" y="1801"/>
                </a:lnTo>
                <a:lnTo>
                  <a:pt x="4530" y="1801"/>
                </a:lnTo>
                <a:lnTo>
                  <a:pt x="4530" y="1803"/>
                </a:lnTo>
                <a:lnTo>
                  <a:pt x="4530" y="1805"/>
                </a:lnTo>
                <a:lnTo>
                  <a:pt x="4530" y="1805"/>
                </a:lnTo>
                <a:lnTo>
                  <a:pt x="4530" y="1805"/>
                </a:lnTo>
                <a:lnTo>
                  <a:pt x="4528" y="1805"/>
                </a:lnTo>
                <a:lnTo>
                  <a:pt x="4528" y="1805"/>
                </a:lnTo>
                <a:lnTo>
                  <a:pt x="4526" y="1807"/>
                </a:lnTo>
                <a:lnTo>
                  <a:pt x="4526" y="1809"/>
                </a:lnTo>
                <a:lnTo>
                  <a:pt x="4526" y="1807"/>
                </a:lnTo>
                <a:lnTo>
                  <a:pt x="4524" y="1807"/>
                </a:lnTo>
                <a:lnTo>
                  <a:pt x="4522" y="1807"/>
                </a:lnTo>
                <a:lnTo>
                  <a:pt x="4522" y="1807"/>
                </a:lnTo>
                <a:lnTo>
                  <a:pt x="4520" y="1807"/>
                </a:lnTo>
                <a:lnTo>
                  <a:pt x="4517" y="1807"/>
                </a:lnTo>
                <a:lnTo>
                  <a:pt x="4515" y="1807"/>
                </a:lnTo>
                <a:lnTo>
                  <a:pt x="4511" y="1807"/>
                </a:lnTo>
                <a:lnTo>
                  <a:pt x="4511" y="1807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7"/>
                </a:lnTo>
                <a:lnTo>
                  <a:pt x="4507" y="1807"/>
                </a:lnTo>
                <a:lnTo>
                  <a:pt x="4505" y="1807"/>
                </a:lnTo>
                <a:lnTo>
                  <a:pt x="4507" y="1807"/>
                </a:lnTo>
                <a:lnTo>
                  <a:pt x="4505" y="1809"/>
                </a:lnTo>
                <a:lnTo>
                  <a:pt x="4505" y="1809"/>
                </a:lnTo>
                <a:lnTo>
                  <a:pt x="4503" y="1809"/>
                </a:lnTo>
                <a:lnTo>
                  <a:pt x="4503" y="1812"/>
                </a:lnTo>
                <a:lnTo>
                  <a:pt x="4505" y="1812"/>
                </a:lnTo>
                <a:lnTo>
                  <a:pt x="4503" y="1812"/>
                </a:lnTo>
                <a:lnTo>
                  <a:pt x="4503" y="1812"/>
                </a:lnTo>
                <a:lnTo>
                  <a:pt x="4501" y="1809"/>
                </a:lnTo>
                <a:lnTo>
                  <a:pt x="4501" y="1809"/>
                </a:lnTo>
                <a:lnTo>
                  <a:pt x="4501" y="1812"/>
                </a:lnTo>
                <a:lnTo>
                  <a:pt x="4501" y="1812"/>
                </a:lnTo>
                <a:lnTo>
                  <a:pt x="4501" y="1814"/>
                </a:lnTo>
                <a:lnTo>
                  <a:pt x="4499" y="1814"/>
                </a:lnTo>
                <a:lnTo>
                  <a:pt x="4499" y="1814"/>
                </a:lnTo>
                <a:lnTo>
                  <a:pt x="4497" y="1814"/>
                </a:lnTo>
                <a:lnTo>
                  <a:pt x="4497" y="1818"/>
                </a:lnTo>
                <a:lnTo>
                  <a:pt x="4494" y="1818"/>
                </a:lnTo>
                <a:lnTo>
                  <a:pt x="4492" y="1820"/>
                </a:lnTo>
                <a:lnTo>
                  <a:pt x="4492" y="1820"/>
                </a:lnTo>
                <a:lnTo>
                  <a:pt x="4494" y="1824"/>
                </a:lnTo>
                <a:lnTo>
                  <a:pt x="4494" y="1824"/>
                </a:lnTo>
                <a:lnTo>
                  <a:pt x="4492" y="1826"/>
                </a:lnTo>
                <a:lnTo>
                  <a:pt x="4492" y="1826"/>
                </a:lnTo>
                <a:lnTo>
                  <a:pt x="4490" y="1826"/>
                </a:lnTo>
                <a:lnTo>
                  <a:pt x="4488" y="1826"/>
                </a:lnTo>
                <a:lnTo>
                  <a:pt x="4488" y="1828"/>
                </a:lnTo>
                <a:lnTo>
                  <a:pt x="4488" y="1828"/>
                </a:lnTo>
                <a:lnTo>
                  <a:pt x="4488" y="1830"/>
                </a:lnTo>
                <a:lnTo>
                  <a:pt x="4486" y="1832"/>
                </a:lnTo>
                <a:lnTo>
                  <a:pt x="4486" y="1832"/>
                </a:lnTo>
                <a:lnTo>
                  <a:pt x="4486" y="1835"/>
                </a:lnTo>
                <a:lnTo>
                  <a:pt x="4484" y="1837"/>
                </a:lnTo>
                <a:lnTo>
                  <a:pt x="4482" y="1839"/>
                </a:lnTo>
                <a:lnTo>
                  <a:pt x="4484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3"/>
                </a:lnTo>
                <a:lnTo>
                  <a:pt x="4486" y="1843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6" y="1845"/>
                </a:lnTo>
                <a:lnTo>
                  <a:pt x="4486" y="1847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4" y="1849"/>
                </a:lnTo>
                <a:lnTo>
                  <a:pt x="4484" y="1847"/>
                </a:lnTo>
                <a:lnTo>
                  <a:pt x="4482" y="1847"/>
                </a:lnTo>
                <a:lnTo>
                  <a:pt x="4480" y="1847"/>
                </a:lnTo>
                <a:lnTo>
                  <a:pt x="4480" y="1847"/>
                </a:lnTo>
                <a:lnTo>
                  <a:pt x="4480" y="1849"/>
                </a:lnTo>
                <a:lnTo>
                  <a:pt x="4480" y="1851"/>
                </a:lnTo>
                <a:lnTo>
                  <a:pt x="4480" y="1849"/>
                </a:lnTo>
                <a:lnTo>
                  <a:pt x="4480" y="1847"/>
                </a:lnTo>
                <a:lnTo>
                  <a:pt x="4478" y="1847"/>
                </a:lnTo>
                <a:lnTo>
                  <a:pt x="4471" y="1845"/>
                </a:lnTo>
                <a:lnTo>
                  <a:pt x="4471" y="1845"/>
                </a:lnTo>
                <a:lnTo>
                  <a:pt x="4469" y="1845"/>
                </a:lnTo>
                <a:lnTo>
                  <a:pt x="4467" y="1845"/>
                </a:lnTo>
                <a:lnTo>
                  <a:pt x="4467" y="1847"/>
                </a:lnTo>
                <a:lnTo>
                  <a:pt x="4467" y="1847"/>
                </a:lnTo>
                <a:lnTo>
                  <a:pt x="4467" y="1847"/>
                </a:lnTo>
                <a:lnTo>
                  <a:pt x="4465" y="1847"/>
                </a:lnTo>
                <a:lnTo>
                  <a:pt x="4465" y="1849"/>
                </a:lnTo>
                <a:lnTo>
                  <a:pt x="4465" y="1849"/>
                </a:lnTo>
                <a:lnTo>
                  <a:pt x="4465" y="1851"/>
                </a:lnTo>
                <a:lnTo>
                  <a:pt x="4465" y="1851"/>
                </a:lnTo>
                <a:lnTo>
                  <a:pt x="4465" y="1853"/>
                </a:lnTo>
                <a:lnTo>
                  <a:pt x="4465" y="1851"/>
                </a:lnTo>
                <a:lnTo>
                  <a:pt x="4465" y="1851"/>
                </a:lnTo>
                <a:lnTo>
                  <a:pt x="4463" y="1853"/>
                </a:lnTo>
                <a:lnTo>
                  <a:pt x="4463" y="1853"/>
                </a:lnTo>
                <a:lnTo>
                  <a:pt x="4463" y="1849"/>
                </a:lnTo>
                <a:lnTo>
                  <a:pt x="4463" y="1847"/>
                </a:lnTo>
                <a:lnTo>
                  <a:pt x="4465" y="1845"/>
                </a:lnTo>
                <a:lnTo>
                  <a:pt x="4465" y="1845"/>
                </a:lnTo>
                <a:lnTo>
                  <a:pt x="4465" y="1843"/>
                </a:lnTo>
                <a:lnTo>
                  <a:pt x="4461" y="1841"/>
                </a:lnTo>
                <a:lnTo>
                  <a:pt x="4459" y="1839"/>
                </a:lnTo>
                <a:lnTo>
                  <a:pt x="4457" y="1837"/>
                </a:lnTo>
                <a:lnTo>
                  <a:pt x="4455" y="1835"/>
                </a:lnTo>
                <a:lnTo>
                  <a:pt x="4455" y="1835"/>
                </a:lnTo>
                <a:lnTo>
                  <a:pt x="4453" y="1832"/>
                </a:lnTo>
                <a:lnTo>
                  <a:pt x="4448" y="1832"/>
                </a:lnTo>
                <a:lnTo>
                  <a:pt x="4448" y="1830"/>
                </a:lnTo>
                <a:lnTo>
                  <a:pt x="4446" y="1830"/>
                </a:lnTo>
                <a:lnTo>
                  <a:pt x="4444" y="1830"/>
                </a:lnTo>
                <a:lnTo>
                  <a:pt x="4444" y="1832"/>
                </a:lnTo>
                <a:lnTo>
                  <a:pt x="4444" y="1832"/>
                </a:lnTo>
                <a:lnTo>
                  <a:pt x="4442" y="1835"/>
                </a:lnTo>
                <a:lnTo>
                  <a:pt x="4442" y="1837"/>
                </a:lnTo>
                <a:lnTo>
                  <a:pt x="4440" y="1835"/>
                </a:lnTo>
                <a:lnTo>
                  <a:pt x="4440" y="1835"/>
                </a:lnTo>
                <a:lnTo>
                  <a:pt x="4438" y="1835"/>
                </a:lnTo>
                <a:lnTo>
                  <a:pt x="4438" y="1835"/>
                </a:lnTo>
                <a:lnTo>
                  <a:pt x="4438" y="1837"/>
                </a:lnTo>
                <a:lnTo>
                  <a:pt x="4436" y="1835"/>
                </a:lnTo>
                <a:lnTo>
                  <a:pt x="4436" y="1832"/>
                </a:lnTo>
                <a:lnTo>
                  <a:pt x="4436" y="1832"/>
                </a:lnTo>
                <a:lnTo>
                  <a:pt x="4434" y="1832"/>
                </a:lnTo>
                <a:lnTo>
                  <a:pt x="4434" y="1835"/>
                </a:lnTo>
                <a:lnTo>
                  <a:pt x="4434" y="1835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9"/>
                </a:lnTo>
                <a:lnTo>
                  <a:pt x="4434" y="1841"/>
                </a:lnTo>
                <a:lnTo>
                  <a:pt x="4432" y="1841"/>
                </a:lnTo>
                <a:lnTo>
                  <a:pt x="4432" y="1843"/>
                </a:lnTo>
                <a:lnTo>
                  <a:pt x="4432" y="1843"/>
                </a:lnTo>
                <a:lnTo>
                  <a:pt x="4432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7" y="1841"/>
                </a:lnTo>
                <a:lnTo>
                  <a:pt x="4429" y="1841"/>
                </a:lnTo>
                <a:lnTo>
                  <a:pt x="4429" y="1839"/>
                </a:lnTo>
                <a:lnTo>
                  <a:pt x="4429" y="1837"/>
                </a:lnTo>
                <a:lnTo>
                  <a:pt x="4427" y="1837"/>
                </a:lnTo>
                <a:lnTo>
                  <a:pt x="4427" y="1837"/>
                </a:lnTo>
                <a:lnTo>
                  <a:pt x="4427" y="1839"/>
                </a:lnTo>
                <a:lnTo>
                  <a:pt x="4427" y="1841"/>
                </a:lnTo>
                <a:lnTo>
                  <a:pt x="4425" y="1841"/>
                </a:lnTo>
                <a:lnTo>
                  <a:pt x="4425" y="1841"/>
                </a:lnTo>
                <a:lnTo>
                  <a:pt x="4423" y="1841"/>
                </a:lnTo>
                <a:lnTo>
                  <a:pt x="4423" y="1843"/>
                </a:lnTo>
                <a:lnTo>
                  <a:pt x="4423" y="1843"/>
                </a:lnTo>
                <a:lnTo>
                  <a:pt x="4421" y="1843"/>
                </a:lnTo>
                <a:lnTo>
                  <a:pt x="4421" y="1845"/>
                </a:lnTo>
                <a:lnTo>
                  <a:pt x="4421" y="1847"/>
                </a:lnTo>
                <a:lnTo>
                  <a:pt x="4421" y="1847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1" y="1849"/>
                </a:lnTo>
                <a:lnTo>
                  <a:pt x="4419" y="1849"/>
                </a:lnTo>
                <a:lnTo>
                  <a:pt x="4419" y="1847"/>
                </a:lnTo>
                <a:lnTo>
                  <a:pt x="4419" y="1849"/>
                </a:lnTo>
                <a:lnTo>
                  <a:pt x="4419" y="1849"/>
                </a:lnTo>
                <a:lnTo>
                  <a:pt x="4419" y="1849"/>
                </a:lnTo>
                <a:lnTo>
                  <a:pt x="4417" y="1849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6"/>
                </a:lnTo>
                <a:lnTo>
                  <a:pt x="4419" y="1856"/>
                </a:lnTo>
                <a:lnTo>
                  <a:pt x="4419" y="1853"/>
                </a:lnTo>
                <a:lnTo>
                  <a:pt x="4415" y="1851"/>
                </a:lnTo>
                <a:lnTo>
                  <a:pt x="4415" y="1851"/>
                </a:lnTo>
                <a:lnTo>
                  <a:pt x="4415" y="1853"/>
                </a:lnTo>
                <a:lnTo>
                  <a:pt x="4415" y="1853"/>
                </a:lnTo>
                <a:lnTo>
                  <a:pt x="4413" y="1853"/>
                </a:lnTo>
                <a:lnTo>
                  <a:pt x="4413" y="1856"/>
                </a:lnTo>
                <a:lnTo>
                  <a:pt x="4411" y="1856"/>
                </a:lnTo>
                <a:lnTo>
                  <a:pt x="4411" y="1856"/>
                </a:lnTo>
                <a:lnTo>
                  <a:pt x="4411" y="1858"/>
                </a:lnTo>
                <a:lnTo>
                  <a:pt x="4411" y="1860"/>
                </a:lnTo>
                <a:lnTo>
                  <a:pt x="4411" y="1860"/>
                </a:lnTo>
                <a:lnTo>
                  <a:pt x="4411" y="1862"/>
                </a:lnTo>
                <a:lnTo>
                  <a:pt x="4413" y="1860"/>
                </a:lnTo>
                <a:lnTo>
                  <a:pt x="4413" y="1860"/>
                </a:lnTo>
                <a:lnTo>
                  <a:pt x="4413" y="1862"/>
                </a:lnTo>
                <a:lnTo>
                  <a:pt x="4413" y="1862"/>
                </a:lnTo>
                <a:lnTo>
                  <a:pt x="4413" y="1864"/>
                </a:lnTo>
                <a:lnTo>
                  <a:pt x="4413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6"/>
                </a:lnTo>
                <a:lnTo>
                  <a:pt x="4411" y="1868"/>
                </a:lnTo>
                <a:lnTo>
                  <a:pt x="4411" y="1868"/>
                </a:lnTo>
                <a:lnTo>
                  <a:pt x="4413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3" y="1868"/>
                </a:lnTo>
                <a:lnTo>
                  <a:pt x="4411" y="1868"/>
                </a:lnTo>
                <a:lnTo>
                  <a:pt x="4409" y="1868"/>
                </a:lnTo>
                <a:lnTo>
                  <a:pt x="4406" y="1868"/>
                </a:lnTo>
                <a:lnTo>
                  <a:pt x="4406" y="1866"/>
                </a:lnTo>
                <a:lnTo>
                  <a:pt x="4404" y="1866"/>
                </a:lnTo>
                <a:lnTo>
                  <a:pt x="4404" y="1866"/>
                </a:lnTo>
                <a:lnTo>
                  <a:pt x="4402" y="1868"/>
                </a:lnTo>
                <a:lnTo>
                  <a:pt x="4402" y="1868"/>
                </a:lnTo>
                <a:lnTo>
                  <a:pt x="4400" y="1866"/>
                </a:lnTo>
                <a:lnTo>
                  <a:pt x="4398" y="1866"/>
                </a:lnTo>
                <a:lnTo>
                  <a:pt x="4398" y="1866"/>
                </a:lnTo>
                <a:lnTo>
                  <a:pt x="4398" y="1868"/>
                </a:lnTo>
                <a:lnTo>
                  <a:pt x="4398" y="1868"/>
                </a:lnTo>
                <a:lnTo>
                  <a:pt x="4398" y="1870"/>
                </a:lnTo>
                <a:lnTo>
                  <a:pt x="4398" y="1870"/>
                </a:lnTo>
                <a:lnTo>
                  <a:pt x="4396" y="1870"/>
                </a:lnTo>
                <a:lnTo>
                  <a:pt x="4398" y="1870"/>
                </a:lnTo>
                <a:lnTo>
                  <a:pt x="4398" y="1872"/>
                </a:lnTo>
                <a:lnTo>
                  <a:pt x="4400" y="1874"/>
                </a:lnTo>
                <a:lnTo>
                  <a:pt x="4400" y="1874"/>
                </a:lnTo>
                <a:lnTo>
                  <a:pt x="4400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9"/>
                </a:lnTo>
                <a:lnTo>
                  <a:pt x="4402" y="1879"/>
                </a:lnTo>
                <a:lnTo>
                  <a:pt x="4400" y="1879"/>
                </a:lnTo>
                <a:lnTo>
                  <a:pt x="4400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81"/>
                </a:lnTo>
                <a:lnTo>
                  <a:pt x="4398" y="1883"/>
                </a:lnTo>
                <a:lnTo>
                  <a:pt x="4398" y="1885"/>
                </a:lnTo>
                <a:lnTo>
                  <a:pt x="4398" y="1885"/>
                </a:lnTo>
                <a:lnTo>
                  <a:pt x="4398" y="1885"/>
                </a:lnTo>
                <a:lnTo>
                  <a:pt x="4396" y="1883"/>
                </a:lnTo>
                <a:lnTo>
                  <a:pt x="4396" y="1883"/>
                </a:lnTo>
                <a:lnTo>
                  <a:pt x="4394" y="1879"/>
                </a:lnTo>
                <a:lnTo>
                  <a:pt x="4392" y="1877"/>
                </a:lnTo>
                <a:lnTo>
                  <a:pt x="4390" y="1872"/>
                </a:lnTo>
                <a:lnTo>
                  <a:pt x="4390" y="1870"/>
                </a:lnTo>
                <a:lnTo>
                  <a:pt x="4388" y="1868"/>
                </a:lnTo>
                <a:lnTo>
                  <a:pt x="4388" y="1870"/>
                </a:lnTo>
                <a:lnTo>
                  <a:pt x="4385" y="1872"/>
                </a:lnTo>
                <a:lnTo>
                  <a:pt x="4385" y="1874"/>
                </a:lnTo>
                <a:lnTo>
                  <a:pt x="4383" y="1877"/>
                </a:lnTo>
                <a:lnTo>
                  <a:pt x="4383" y="1877"/>
                </a:lnTo>
                <a:lnTo>
                  <a:pt x="4381" y="1877"/>
                </a:lnTo>
                <a:lnTo>
                  <a:pt x="4379" y="1879"/>
                </a:lnTo>
                <a:lnTo>
                  <a:pt x="4379" y="1879"/>
                </a:lnTo>
                <a:lnTo>
                  <a:pt x="4377" y="1883"/>
                </a:lnTo>
                <a:lnTo>
                  <a:pt x="4377" y="1883"/>
                </a:lnTo>
                <a:lnTo>
                  <a:pt x="4377" y="1885"/>
                </a:lnTo>
                <a:lnTo>
                  <a:pt x="4377" y="1889"/>
                </a:lnTo>
                <a:lnTo>
                  <a:pt x="4379" y="1891"/>
                </a:lnTo>
                <a:lnTo>
                  <a:pt x="4379" y="1891"/>
                </a:lnTo>
                <a:lnTo>
                  <a:pt x="4381" y="1893"/>
                </a:lnTo>
                <a:lnTo>
                  <a:pt x="4379" y="1893"/>
                </a:lnTo>
                <a:lnTo>
                  <a:pt x="4379" y="1895"/>
                </a:lnTo>
                <a:lnTo>
                  <a:pt x="4375" y="1897"/>
                </a:lnTo>
                <a:lnTo>
                  <a:pt x="4373" y="1900"/>
                </a:lnTo>
                <a:lnTo>
                  <a:pt x="4373" y="1900"/>
                </a:lnTo>
                <a:lnTo>
                  <a:pt x="4371" y="1902"/>
                </a:lnTo>
                <a:lnTo>
                  <a:pt x="4371" y="1904"/>
                </a:lnTo>
                <a:lnTo>
                  <a:pt x="4369" y="1906"/>
                </a:lnTo>
                <a:lnTo>
                  <a:pt x="4369" y="1908"/>
                </a:lnTo>
                <a:lnTo>
                  <a:pt x="4365" y="1912"/>
                </a:lnTo>
                <a:lnTo>
                  <a:pt x="4362" y="1914"/>
                </a:lnTo>
                <a:lnTo>
                  <a:pt x="4360" y="1916"/>
                </a:lnTo>
                <a:lnTo>
                  <a:pt x="4358" y="1916"/>
                </a:lnTo>
                <a:lnTo>
                  <a:pt x="4352" y="1921"/>
                </a:lnTo>
                <a:lnTo>
                  <a:pt x="4350" y="1921"/>
                </a:lnTo>
                <a:lnTo>
                  <a:pt x="4344" y="1921"/>
                </a:lnTo>
                <a:lnTo>
                  <a:pt x="4339" y="1923"/>
                </a:lnTo>
                <a:lnTo>
                  <a:pt x="4337" y="1923"/>
                </a:lnTo>
                <a:lnTo>
                  <a:pt x="4333" y="1923"/>
                </a:lnTo>
                <a:lnTo>
                  <a:pt x="4329" y="1927"/>
                </a:lnTo>
                <a:lnTo>
                  <a:pt x="4325" y="1927"/>
                </a:lnTo>
                <a:lnTo>
                  <a:pt x="4321" y="1927"/>
                </a:lnTo>
                <a:lnTo>
                  <a:pt x="4318" y="1929"/>
                </a:lnTo>
                <a:lnTo>
                  <a:pt x="4314" y="1931"/>
                </a:lnTo>
                <a:lnTo>
                  <a:pt x="4312" y="1931"/>
                </a:lnTo>
                <a:lnTo>
                  <a:pt x="4308" y="1933"/>
                </a:lnTo>
                <a:lnTo>
                  <a:pt x="4308" y="1933"/>
                </a:lnTo>
                <a:lnTo>
                  <a:pt x="4304" y="1931"/>
                </a:lnTo>
                <a:lnTo>
                  <a:pt x="4302" y="1931"/>
                </a:lnTo>
                <a:lnTo>
                  <a:pt x="4300" y="1931"/>
                </a:lnTo>
                <a:lnTo>
                  <a:pt x="4297" y="1931"/>
                </a:lnTo>
                <a:lnTo>
                  <a:pt x="4297" y="1933"/>
                </a:lnTo>
                <a:lnTo>
                  <a:pt x="4289" y="1937"/>
                </a:lnTo>
                <a:lnTo>
                  <a:pt x="4287" y="1939"/>
                </a:lnTo>
                <a:lnTo>
                  <a:pt x="4285" y="1941"/>
                </a:lnTo>
                <a:lnTo>
                  <a:pt x="4283" y="1941"/>
                </a:lnTo>
                <a:lnTo>
                  <a:pt x="4281" y="1944"/>
                </a:lnTo>
                <a:lnTo>
                  <a:pt x="4277" y="1946"/>
                </a:lnTo>
                <a:lnTo>
                  <a:pt x="4272" y="1948"/>
                </a:lnTo>
                <a:lnTo>
                  <a:pt x="4270" y="1950"/>
                </a:lnTo>
                <a:lnTo>
                  <a:pt x="4268" y="1952"/>
                </a:lnTo>
                <a:lnTo>
                  <a:pt x="4266" y="1956"/>
                </a:lnTo>
                <a:lnTo>
                  <a:pt x="4264" y="1956"/>
                </a:lnTo>
                <a:lnTo>
                  <a:pt x="4264" y="1958"/>
                </a:lnTo>
                <a:lnTo>
                  <a:pt x="4262" y="1958"/>
                </a:lnTo>
                <a:lnTo>
                  <a:pt x="4262" y="1958"/>
                </a:lnTo>
                <a:lnTo>
                  <a:pt x="4262" y="1956"/>
                </a:lnTo>
                <a:lnTo>
                  <a:pt x="4260" y="1954"/>
                </a:lnTo>
                <a:lnTo>
                  <a:pt x="4262" y="1950"/>
                </a:lnTo>
                <a:lnTo>
                  <a:pt x="4262" y="1950"/>
                </a:lnTo>
                <a:lnTo>
                  <a:pt x="4260" y="1950"/>
                </a:lnTo>
                <a:lnTo>
                  <a:pt x="4258" y="1952"/>
                </a:lnTo>
                <a:lnTo>
                  <a:pt x="4256" y="1956"/>
                </a:lnTo>
                <a:lnTo>
                  <a:pt x="4256" y="1962"/>
                </a:lnTo>
                <a:lnTo>
                  <a:pt x="4256" y="1965"/>
                </a:lnTo>
                <a:lnTo>
                  <a:pt x="4256" y="1967"/>
                </a:lnTo>
                <a:lnTo>
                  <a:pt x="4256" y="1967"/>
                </a:lnTo>
                <a:lnTo>
                  <a:pt x="4256" y="1971"/>
                </a:lnTo>
                <a:lnTo>
                  <a:pt x="4256" y="1971"/>
                </a:lnTo>
                <a:lnTo>
                  <a:pt x="4256" y="1973"/>
                </a:lnTo>
                <a:lnTo>
                  <a:pt x="4253" y="1979"/>
                </a:lnTo>
                <a:lnTo>
                  <a:pt x="4251" y="1981"/>
                </a:lnTo>
                <a:lnTo>
                  <a:pt x="4251" y="1983"/>
                </a:lnTo>
                <a:lnTo>
                  <a:pt x="4251" y="1986"/>
                </a:lnTo>
                <a:lnTo>
                  <a:pt x="4251" y="1990"/>
                </a:lnTo>
                <a:lnTo>
                  <a:pt x="4251" y="1992"/>
                </a:lnTo>
                <a:lnTo>
                  <a:pt x="4253" y="1992"/>
                </a:lnTo>
                <a:lnTo>
                  <a:pt x="4253" y="1998"/>
                </a:lnTo>
                <a:lnTo>
                  <a:pt x="4256" y="2000"/>
                </a:lnTo>
                <a:lnTo>
                  <a:pt x="4260" y="2006"/>
                </a:lnTo>
                <a:lnTo>
                  <a:pt x="4262" y="2011"/>
                </a:lnTo>
                <a:lnTo>
                  <a:pt x="4262" y="2013"/>
                </a:lnTo>
                <a:lnTo>
                  <a:pt x="4262" y="2015"/>
                </a:lnTo>
                <a:lnTo>
                  <a:pt x="4262" y="2017"/>
                </a:lnTo>
                <a:lnTo>
                  <a:pt x="4262" y="2017"/>
                </a:lnTo>
                <a:lnTo>
                  <a:pt x="4260" y="2019"/>
                </a:lnTo>
                <a:lnTo>
                  <a:pt x="4260" y="2017"/>
                </a:lnTo>
                <a:lnTo>
                  <a:pt x="4258" y="2017"/>
                </a:lnTo>
                <a:lnTo>
                  <a:pt x="4258" y="2013"/>
                </a:lnTo>
                <a:lnTo>
                  <a:pt x="4258" y="2013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3"/>
                </a:lnTo>
                <a:lnTo>
                  <a:pt x="4256" y="2013"/>
                </a:lnTo>
                <a:lnTo>
                  <a:pt x="4256" y="2011"/>
                </a:lnTo>
                <a:lnTo>
                  <a:pt x="4253" y="2009"/>
                </a:lnTo>
                <a:lnTo>
                  <a:pt x="4253" y="2006"/>
                </a:lnTo>
                <a:lnTo>
                  <a:pt x="4251" y="2006"/>
                </a:lnTo>
                <a:lnTo>
                  <a:pt x="4251" y="2006"/>
                </a:lnTo>
                <a:lnTo>
                  <a:pt x="4251" y="2009"/>
                </a:lnTo>
                <a:lnTo>
                  <a:pt x="4251" y="2011"/>
                </a:lnTo>
                <a:lnTo>
                  <a:pt x="4253" y="2015"/>
                </a:lnTo>
                <a:lnTo>
                  <a:pt x="4256" y="2017"/>
                </a:lnTo>
                <a:lnTo>
                  <a:pt x="4256" y="2017"/>
                </a:lnTo>
                <a:lnTo>
                  <a:pt x="4258" y="2017"/>
                </a:lnTo>
                <a:lnTo>
                  <a:pt x="4258" y="2021"/>
                </a:lnTo>
                <a:lnTo>
                  <a:pt x="4256" y="2021"/>
                </a:lnTo>
                <a:lnTo>
                  <a:pt x="4256" y="2021"/>
                </a:lnTo>
                <a:lnTo>
                  <a:pt x="4253" y="2021"/>
                </a:lnTo>
                <a:lnTo>
                  <a:pt x="4253" y="2019"/>
                </a:lnTo>
                <a:lnTo>
                  <a:pt x="4251" y="2015"/>
                </a:lnTo>
                <a:lnTo>
                  <a:pt x="4251" y="2015"/>
                </a:lnTo>
                <a:lnTo>
                  <a:pt x="4249" y="2015"/>
                </a:lnTo>
                <a:lnTo>
                  <a:pt x="4249" y="2015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5"/>
                </a:lnTo>
                <a:lnTo>
                  <a:pt x="4247" y="2015"/>
                </a:lnTo>
                <a:lnTo>
                  <a:pt x="4247" y="2015"/>
                </a:lnTo>
                <a:lnTo>
                  <a:pt x="4247" y="2017"/>
                </a:lnTo>
                <a:lnTo>
                  <a:pt x="4249" y="2019"/>
                </a:lnTo>
                <a:lnTo>
                  <a:pt x="4256" y="2025"/>
                </a:lnTo>
                <a:lnTo>
                  <a:pt x="4260" y="2034"/>
                </a:lnTo>
                <a:lnTo>
                  <a:pt x="4260" y="2036"/>
                </a:lnTo>
                <a:lnTo>
                  <a:pt x="4262" y="2044"/>
                </a:lnTo>
                <a:lnTo>
                  <a:pt x="4262" y="2044"/>
                </a:lnTo>
                <a:lnTo>
                  <a:pt x="4264" y="2048"/>
                </a:lnTo>
                <a:lnTo>
                  <a:pt x="4266" y="2053"/>
                </a:lnTo>
                <a:lnTo>
                  <a:pt x="4268" y="2055"/>
                </a:lnTo>
                <a:lnTo>
                  <a:pt x="4268" y="2055"/>
                </a:lnTo>
                <a:lnTo>
                  <a:pt x="4268" y="2057"/>
                </a:lnTo>
                <a:lnTo>
                  <a:pt x="4272" y="2061"/>
                </a:lnTo>
                <a:lnTo>
                  <a:pt x="4272" y="2065"/>
                </a:lnTo>
                <a:lnTo>
                  <a:pt x="4272" y="2067"/>
                </a:lnTo>
                <a:lnTo>
                  <a:pt x="4272" y="2071"/>
                </a:lnTo>
                <a:lnTo>
                  <a:pt x="4272" y="2076"/>
                </a:lnTo>
                <a:lnTo>
                  <a:pt x="4274" y="2078"/>
                </a:lnTo>
                <a:lnTo>
                  <a:pt x="4274" y="2084"/>
                </a:lnTo>
                <a:lnTo>
                  <a:pt x="4277" y="2088"/>
                </a:lnTo>
                <a:lnTo>
                  <a:pt x="4279" y="2090"/>
                </a:lnTo>
                <a:lnTo>
                  <a:pt x="4281" y="2095"/>
                </a:lnTo>
                <a:lnTo>
                  <a:pt x="4283" y="2101"/>
                </a:lnTo>
                <a:lnTo>
                  <a:pt x="4285" y="2105"/>
                </a:lnTo>
                <a:lnTo>
                  <a:pt x="4285" y="2113"/>
                </a:lnTo>
                <a:lnTo>
                  <a:pt x="4285" y="2115"/>
                </a:lnTo>
                <a:lnTo>
                  <a:pt x="4283" y="2115"/>
                </a:lnTo>
                <a:lnTo>
                  <a:pt x="4283" y="2118"/>
                </a:lnTo>
                <a:lnTo>
                  <a:pt x="4283" y="2122"/>
                </a:lnTo>
                <a:lnTo>
                  <a:pt x="4283" y="2126"/>
                </a:lnTo>
                <a:lnTo>
                  <a:pt x="4283" y="2128"/>
                </a:lnTo>
                <a:lnTo>
                  <a:pt x="4281" y="2130"/>
                </a:lnTo>
                <a:lnTo>
                  <a:pt x="4279" y="2132"/>
                </a:lnTo>
                <a:lnTo>
                  <a:pt x="4277" y="2132"/>
                </a:lnTo>
                <a:lnTo>
                  <a:pt x="4274" y="2132"/>
                </a:lnTo>
                <a:lnTo>
                  <a:pt x="4274" y="2130"/>
                </a:lnTo>
                <a:lnTo>
                  <a:pt x="4274" y="2136"/>
                </a:lnTo>
                <a:lnTo>
                  <a:pt x="4272" y="2139"/>
                </a:lnTo>
                <a:lnTo>
                  <a:pt x="4274" y="2141"/>
                </a:lnTo>
                <a:lnTo>
                  <a:pt x="4274" y="2143"/>
                </a:lnTo>
                <a:lnTo>
                  <a:pt x="4277" y="2145"/>
                </a:lnTo>
                <a:lnTo>
                  <a:pt x="4277" y="2143"/>
                </a:lnTo>
                <a:lnTo>
                  <a:pt x="4279" y="2143"/>
                </a:lnTo>
                <a:lnTo>
                  <a:pt x="4283" y="2145"/>
                </a:lnTo>
                <a:lnTo>
                  <a:pt x="4285" y="2147"/>
                </a:lnTo>
                <a:lnTo>
                  <a:pt x="4287" y="2151"/>
                </a:lnTo>
                <a:lnTo>
                  <a:pt x="4291" y="2153"/>
                </a:lnTo>
                <a:lnTo>
                  <a:pt x="4295" y="2155"/>
                </a:lnTo>
                <a:lnTo>
                  <a:pt x="4302" y="2155"/>
                </a:lnTo>
                <a:lnTo>
                  <a:pt x="4304" y="2155"/>
                </a:lnTo>
                <a:lnTo>
                  <a:pt x="4312" y="2157"/>
                </a:lnTo>
                <a:lnTo>
                  <a:pt x="4312" y="2155"/>
                </a:lnTo>
                <a:lnTo>
                  <a:pt x="4314" y="2155"/>
                </a:lnTo>
                <a:lnTo>
                  <a:pt x="4316" y="2155"/>
                </a:lnTo>
                <a:lnTo>
                  <a:pt x="4318" y="2155"/>
                </a:lnTo>
                <a:lnTo>
                  <a:pt x="4325" y="2151"/>
                </a:lnTo>
                <a:lnTo>
                  <a:pt x="4331" y="2147"/>
                </a:lnTo>
                <a:lnTo>
                  <a:pt x="4333" y="2147"/>
                </a:lnTo>
                <a:lnTo>
                  <a:pt x="4335" y="2147"/>
                </a:lnTo>
                <a:lnTo>
                  <a:pt x="4337" y="2145"/>
                </a:lnTo>
                <a:lnTo>
                  <a:pt x="4341" y="2141"/>
                </a:lnTo>
                <a:lnTo>
                  <a:pt x="4341" y="2139"/>
                </a:lnTo>
                <a:lnTo>
                  <a:pt x="4344" y="2139"/>
                </a:lnTo>
                <a:lnTo>
                  <a:pt x="4350" y="2139"/>
                </a:lnTo>
                <a:lnTo>
                  <a:pt x="4352" y="2139"/>
                </a:lnTo>
                <a:lnTo>
                  <a:pt x="4354" y="2136"/>
                </a:lnTo>
                <a:lnTo>
                  <a:pt x="4358" y="2136"/>
                </a:lnTo>
                <a:lnTo>
                  <a:pt x="4367" y="2136"/>
                </a:lnTo>
                <a:lnTo>
                  <a:pt x="4371" y="2136"/>
                </a:lnTo>
                <a:lnTo>
                  <a:pt x="4375" y="2136"/>
                </a:lnTo>
                <a:lnTo>
                  <a:pt x="4375" y="2136"/>
                </a:lnTo>
                <a:lnTo>
                  <a:pt x="4377" y="2139"/>
                </a:lnTo>
                <a:lnTo>
                  <a:pt x="4385" y="2136"/>
                </a:lnTo>
                <a:lnTo>
                  <a:pt x="4390" y="2136"/>
                </a:lnTo>
                <a:lnTo>
                  <a:pt x="4390" y="2136"/>
                </a:lnTo>
                <a:lnTo>
                  <a:pt x="4392" y="2139"/>
                </a:lnTo>
                <a:lnTo>
                  <a:pt x="4396" y="2136"/>
                </a:lnTo>
                <a:lnTo>
                  <a:pt x="4396" y="2136"/>
                </a:lnTo>
                <a:lnTo>
                  <a:pt x="4398" y="2136"/>
                </a:lnTo>
                <a:lnTo>
                  <a:pt x="4402" y="2132"/>
                </a:lnTo>
                <a:lnTo>
                  <a:pt x="4404" y="2130"/>
                </a:lnTo>
                <a:lnTo>
                  <a:pt x="4406" y="2124"/>
                </a:lnTo>
                <a:lnTo>
                  <a:pt x="4409" y="2122"/>
                </a:lnTo>
                <a:lnTo>
                  <a:pt x="4409" y="2122"/>
                </a:lnTo>
                <a:lnTo>
                  <a:pt x="4413" y="2122"/>
                </a:lnTo>
                <a:lnTo>
                  <a:pt x="4415" y="2120"/>
                </a:lnTo>
                <a:lnTo>
                  <a:pt x="4423" y="2115"/>
                </a:lnTo>
                <a:lnTo>
                  <a:pt x="4425" y="2115"/>
                </a:lnTo>
                <a:lnTo>
                  <a:pt x="4427" y="2115"/>
                </a:lnTo>
                <a:lnTo>
                  <a:pt x="4432" y="2111"/>
                </a:lnTo>
                <a:lnTo>
                  <a:pt x="4436" y="2111"/>
                </a:lnTo>
                <a:lnTo>
                  <a:pt x="4444" y="2111"/>
                </a:lnTo>
                <a:lnTo>
                  <a:pt x="4448" y="2111"/>
                </a:lnTo>
                <a:lnTo>
                  <a:pt x="4453" y="2111"/>
                </a:lnTo>
                <a:lnTo>
                  <a:pt x="4457" y="2109"/>
                </a:lnTo>
                <a:lnTo>
                  <a:pt x="4463" y="2107"/>
                </a:lnTo>
                <a:lnTo>
                  <a:pt x="4469" y="2105"/>
                </a:lnTo>
                <a:lnTo>
                  <a:pt x="4476" y="2101"/>
                </a:lnTo>
                <a:lnTo>
                  <a:pt x="4480" y="2101"/>
                </a:lnTo>
                <a:lnTo>
                  <a:pt x="4484" y="2101"/>
                </a:lnTo>
                <a:lnTo>
                  <a:pt x="4492" y="2101"/>
                </a:lnTo>
                <a:lnTo>
                  <a:pt x="4503" y="2101"/>
                </a:lnTo>
                <a:lnTo>
                  <a:pt x="4505" y="2099"/>
                </a:lnTo>
                <a:lnTo>
                  <a:pt x="4507" y="2099"/>
                </a:lnTo>
                <a:lnTo>
                  <a:pt x="4507" y="2099"/>
                </a:lnTo>
                <a:lnTo>
                  <a:pt x="4509" y="2099"/>
                </a:lnTo>
                <a:lnTo>
                  <a:pt x="4511" y="2099"/>
                </a:lnTo>
                <a:lnTo>
                  <a:pt x="4515" y="2101"/>
                </a:lnTo>
                <a:lnTo>
                  <a:pt x="4524" y="2107"/>
                </a:lnTo>
                <a:lnTo>
                  <a:pt x="4524" y="2107"/>
                </a:lnTo>
                <a:lnTo>
                  <a:pt x="4530" y="2105"/>
                </a:lnTo>
                <a:lnTo>
                  <a:pt x="4530" y="2105"/>
                </a:lnTo>
                <a:lnTo>
                  <a:pt x="4538" y="2109"/>
                </a:lnTo>
                <a:lnTo>
                  <a:pt x="4541" y="2109"/>
                </a:lnTo>
                <a:lnTo>
                  <a:pt x="4543" y="2109"/>
                </a:lnTo>
                <a:lnTo>
                  <a:pt x="4545" y="2109"/>
                </a:lnTo>
                <a:lnTo>
                  <a:pt x="4547" y="2111"/>
                </a:lnTo>
                <a:lnTo>
                  <a:pt x="4549" y="2113"/>
                </a:lnTo>
                <a:lnTo>
                  <a:pt x="4553" y="2115"/>
                </a:lnTo>
                <a:lnTo>
                  <a:pt x="4553" y="2118"/>
                </a:lnTo>
                <a:lnTo>
                  <a:pt x="4553" y="2118"/>
                </a:lnTo>
                <a:lnTo>
                  <a:pt x="4551" y="2118"/>
                </a:lnTo>
                <a:lnTo>
                  <a:pt x="4551" y="2118"/>
                </a:lnTo>
                <a:lnTo>
                  <a:pt x="4551" y="2122"/>
                </a:lnTo>
                <a:lnTo>
                  <a:pt x="4553" y="2126"/>
                </a:lnTo>
                <a:lnTo>
                  <a:pt x="4557" y="2126"/>
                </a:lnTo>
                <a:lnTo>
                  <a:pt x="4559" y="2126"/>
                </a:lnTo>
                <a:lnTo>
                  <a:pt x="4561" y="2128"/>
                </a:lnTo>
                <a:lnTo>
                  <a:pt x="4561" y="2130"/>
                </a:lnTo>
                <a:lnTo>
                  <a:pt x="4561" y="2132"/>
                </a:lnTo>
                <a:lnTo>
                  <a:pt x="4564" y="2134"/>
                </a:lnTo>
                <a:lnTo>
                  <a:pt x="4566" y="2136"/>
                </a:lnTo>
                <a:lnTo>
                  <a:pt x="4566" y="2139"/>
                </a:lnTo>
                <a:lnTo>
                  <a:pt x="4568" y="2141"/>
                </a:lnTo>
                <a:lnTo>
                  <a:pt x="4568" y="2143"/>
                </a:lnTo>
                <a:lnTo>
                  <a:pt x="4570" y="2145"/>
                </a:lnTo>
                <a:lnTo>
                  <a:pt x="4570" y="2149"/>
                </a:lnTo>
                <a:lnTo>
                  <a:pt x="4570" y="2149"/>
                </a:lnTo>
                <a:lnTo>
                  <a:pt x="4570" y="2149"/>
                </a:lnTo>
                <a:lnTo>
                  <a:pt x="4568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9"/>
                </a:lnTo>
                <a:lnTo>
                  <a:pt x="4566" y="2147"/>
                </a:lnTo>
                <a:lnTo>
                  <a:pt x="4568" y="2147"/>
                </a:lnTo>
                <a:lnTo>
                  <a:pt x="4568" y="2149"/>
                </a:lnTo>
                <a:lnTo>
                  <a:pt x="4570" y="2151"/>
                </a:lnTo>
                <a:lnTo>
                  <a:pt x="4570" y="2151"/>
                </a:lnTo>
                <a:lnTo>
                  <a:pt x="4572" y="2153"/>
                </a:lnTo>
                <a:lnTo>
                  <a:pt x="4574" y="2153"/>
                </a:lnTo>
                <a:lnTo>
                  <a:pt x="4574" y="2153"/>
                </a:lnTo>
                <a:lnTo>
                  <a:pt x="4576" y="2153"/>
                </a:lnTo>
                <a:lnTo>
                  <a:pt x="4578" y="2155"/>
                </a:lnTo>
                <a:lnTo>
                  <a:pt x="4578" y="2153"/>
                </a:lnTo>
                <a:lnTo>
                  <a:pt x="4578" y="2151"/>
                </a:lnTo>
                <a:lnTo>
                  <a:pt x="4576" y="2151"/>
                </a:lnTo>
                <a:lnTo>
                  <a:pt x="4576" y="2149"/>
                </a:lnTo>
                <a:lnTo>
                  <a:pt x="4578" y="2149"/>
                </a:lnTo>
                <a:lnTo>
                  <a:pt x="4578" y="2147"/>
                </a:lnTo>
                <a:lnTo>
                  <a:pt x="4580" y="2145"/>
                </a:lnTo>
                <a:lnTo>
                  <a:pt x="4585" y="2139"/>
                </a:lnTo>
                <a:lnTo>
                  <a:pt x="4587" y="2139"/>
                </a:lnTo>
                <a:lnTo>
                  <a:pt x="4587" y="2136"/>
                </a:lnTo>
                <a:lnTo>
                  <a:pt x="4589" y="2136"/>
                </a:lnTo>
                <a:lnTo>
                  <a:pt x="4591" y="2134"/>
                </a:lnTo>
                <a:lnTo>
                  <a:pt x="4593" y="2134"/>
                </a:lnTo>
                <a:lnTo>
                  <a:pt x="4595" y="2134"/>
                </a:lnTo>
                <a:lnTo>
                  <a:pt x="4595" y="2132"/>
                </a:lnTo>
                <a:lnTo>
                  <a:pt x="4597" y="2130"/>
                </a:lnTo>
                <a:lnTo>
                  <a:pt x="4599" y="2126"/>
                </a:lnTo>
                <a:lnTo>
                  <a:pt x="4599" y="2124"/>
                </a:lnTo>
                <a:lnTo>
                  <a:pt x="4601" y="2122"/>
                </a:lnTo>
                <a:lnTo>
                  <a:pt x="4603" y="2120"/>
                </a:lnTo>
                <a:lnTo>
                  <a:pt x="4603" y="2118"/>
                </a:lnTo>
                <a:lnTo>
                  <a:pt x="4603" y="2115"/>
                </a:lnTo>
                <a:lnTo>
                  <a:pt x="4605" y="2118"/>
                </a:lnTo>
                <a:lnTo>
                  <a:pt x="4605" y="2120"/>
                </a:lnTo>
                <a:lnTo>
                  <a:pt x="4608" y="2124"/>
                </a:lnTo>
                <a:lnTo>
                  <a:pt x="4605" y="2126"/>
                </a:lnTo>
                <a:lnTo>
                  <a:pt x="4605" y="2126"/>
                </a:lnTo>
                <a:lnTo>
                  <a:pt x="4605" y="2128"/>
                </a:lnTo>
                <a:lnTo>
                  <a:pt x="4605" y="2130"/>
                </a:lnTo>
                <a:lnTo>
                  <a:pt x="4605" y="2132"/>
                </a:lnTo>
                <a:lnTo>
                  <a:pt x="4603" y="2134"/>
                </a:lnTo>
                <a:lnTo>
                  <a:pt x="4601" y="2136"/>
                </a:lnTo>
                <a:lnTo>
                  <a:pt x="4599" y="2141"/>
                </a:lnTo>
                <a:lnTo>
                  <a:pt x="4599" y="2143"/>
                </a:lnTo>
                <a:lnTo>
                  <a:pt x="4599" y="2145"/>
                </a:lnTo>
                <a:lnTo>
                  <a:pt x="4599" y="2147"/>
                </a:lnTo>
                <a:lnTo>
                  <a:pt x="4599" y="2149"/>
                </a:lnTo>
                <a:lnTo>
                  <a:pt x="4599" y="2151"/>
                </a:lnTo>
                <a:lnTo>
                  <a:pt x="4597" y="2153"/>
                </a:lnTo>
                <a:lnTo>
                  <a:pt x="4597" y="2153"/>
                </a:lnTo>
                <a:lnTo>
                  <a:pt x="4597" y="2153"/>
                </a:lnTo>
                <a:lnTo>
                  <a:pt x="4595" y="2153"/>
                </a:lnTo>
                <a:lnTo>
                  <a:pt x="4593" y="2153"/>
                </a:lnTo>
                <a:lnTo>
                  <a:pt x="4591" y="2160"/>
                </a:lnTo>
                <a:lnTo>
                  <a:pt x="4593" y="2160"/>
                </a:lnTo>
                <a:lnTo>
                  <a:pt x="4593" y="2160"/>
                </a:lnTo>
                <a:lnTo>
                  <a:pt x="4595" y="2160"/>
                </a:lnTo>
                <a:lnTo>
                  <a:pt x="4597" y="2157"/>
                </a:lnTo>
                <a:lnTo>
                  <a:pt x="4599" y="2157"/>
                </a:lnTo>
                <a:lnTo>
                  <a:pt x="4601" y="2157"/>
                </a:lnTo>
                <a:lnTo>
                  <a:pt x="4603" y="2157"/>
                </a:lnTo>
                <a:lnTo>
                  <a:pt x="4605" y="2151"/>
                </a:lnTo>
                <a:lnTo>
                  <a:pt x="4605" y="2147"/>
                </a:lnTo>
                <a:lnTo>
                  <a:pt x="4608" y="2145"/>
                </a:lnTo>
                <a:lnTo>
                  <a:pt x="4608" y="2143"/>
                </a:lnTo>
                <a:lnTo>
                  <a:pt x="4608" y="2141"/>
                </a:lnTo>
                <a:lnTo>
                  <a:pt x="4610" y="2143"/>
                </a:lnTo>
                <a:lnTo>
                  <a:pt x="4612" y="2145"/>
                </a:lnTo>
                <a:lnTo>
                  <a:pt x="4614" y="2149"/>
                </a:lnTo>
                <a:lnTo>
                  <a:pt x="4614" y="2151"/>
                </a:lnTo>
                <a:lnTo>
                  <a:pt x="4614" y="2155"/>
                </a:lnTo>
                <a:lnTo>
                  <a:pt x="4612" y="2160"/>
                </a:lnTo>
                <a:lnTo>
                  <a:pt x="4612" y="2162"/>
                </a:lnTo>
                <a:lnTo>
                  <a:pt x="4610" y="2164"/>
                </a:lnTo>
                <a:lnTo>
                  <a:pt x="4610" y="2166"/>
                </a:lnTo>
                <a:lnTo>
                  <a:pt x="4612" y="2166"/>
                </a:lnTo>
                <a:lnTo>
                  <a:pt x="4614" y="2166"/>
                </a:lnTo>
                <a:lnTo>
                  <a:pt x="4618" y="2164"/>
                </a:lnTo>
                <a:lnTo>
                  <a:pt x="4618" y="2164"/>
                </a:lnTo>
                <a:lnTo>
                  <a:pt x="4620" y="2164"/>
                </a:lnTo>
                <a:lnTo>
                  <a:pt x="4620" y="2164"/>
                </a:lnTo>
                <a:lnTo>
                  <a:pt x="4622" y="2162"/>
                </a:lnTo>
                <a:lnTo>
                  <a:pt x="4622" y="2162"/>
                </a:lnTo>
                <a:lnTo>
                  <a:pt x="4624" y="2160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4"/>
                </a:lnTo>
                <a:lnTo>
                  <a:pt x="4626" y="2166"/>
                </a:lnTo>
                <a:lnTo>
                  <a:pt x="4624" y="2164"/>
                </a:lnTo>
                <a:lnTo>
                  <a:pt x="4624" y="2164"/>
                </a:lnTo>
                <a:lnTo>
                  <a:pt x="4622" y="2164"/>
                </a:lnTo>
                <a:lnTo>
                  <a:pt x="4622" y="2164"/>
                </a:lnTo>
                <a:lnTo>
                  <a:pt x="4620" y="2164"/>
                </a:lnTo>
                <a:lnTo>
                  <a:pt x="4622" y="2166"/>
                </a:lnTo>
                <a:lnTo>
                  <a:pt x="4622" y="2166"/>
                </a:lnTo>
                <a:lnTo>
                  <a:pt x="4624" y="2168"/>
                </a:lnTo>
                <a:lnTo>
                  <a:pt x="4629" y="2172"/>
                </a:lnTo>
                <a:lnTo>
                  <a:pt x="4629" y="2172"/>
                </a:lnTo>
                <a:lnTo>
                  <a:pt x="4633" y="2176"/>
                </a:lnTo>
                <a:lnTo>
                  <a:pt x="4635" y="2183"/>
                </a:lnTo>
                <a:lnTo>
                  <a:pt x="4633" y="2183"/>
                </a:lnTo>
                <a:lnTo>
                  <a:pt x="4633" y="2187"/>
                </a:lnTo>
                <a:lnTo>
                  <a:pt x="4633" y="2189"/>
                </a:lnTo>
                <a:lnTo>
                  <a:pt x="4633" y="2189"/>
                </a:lnTo>
                <a:lnTo>
                  <a:pt x="4633" y="2191"/>
                </a:lnTo>
                <a:lnTo>
                  <a:pt x="4635" y="2193"/>
                </a:lnTo>
                <a:lnTo>
                  <a:pt x="4639" y="2197"/>
                </a:lnTo>
                <a:lnTo>
                  <a:pt x="4641" y="2201"/>
                </a:lnTo>
                <a:lnTo>
                  <a:pt x="4645" y="2206"/>
                </a:lnTo>
                <a:lnTo>
                  <a:pt x="4652" y="2206"/>
                </a:lnTo>
                <a:lnTo>
                  <a:pt x="4654" y="2208"/>
                </a:lnTo>
                <a:lnTo>
                  <a:pt x="4656" y="2210"/>
                </a:lnTo>
                <a:lnTo>
                  <a:pt x="4658" y="2210"/>
                </a:lnTo>
                <a:lnTo>
                  <a:pt x="4660" y="2210"/>
                </a:lnTo>
                <a:lnTo>
                  <a:pt x="4660" y="2208"/>
                </a:lnTo>
                <a:lnTo>
                  <a:pt x="4664" y="2210"/>
                </a:lnTo>
                <a:lnTo>
                  <a:pt x="4668" y="2210"/>
                </a:lnTo>
                <a:lnTo>
                  <a:pt x="4670" y="2210"/>
                </a:lnTo>
                <a:lnTo>
                  <a:pt x="4673" y="2210"/>
                </a:lnTo>
                <a:lnTo>
                  <a:pt x="4675" y="2212"/>
                </a:lnTo>
                <a:lnTo>
                  <a:pt x="4677" y="2214"/>
                </a:lnTo>
                <a:lnTo>
                  <a:pt x="4681" y="2214"/>
                </a:lnTo>
                <a:lnTo>
                  <a:pt x="4683" y="2216"/>
                </a:lnTo>
                <a:lnTo>
                  <a:pt x="4685" y="2216"/>
                </a:lnTo>
                <a:lnTo>
                  <a:pt x="4687" y="2218"/>
                </a:lnTo>
                <a:lnTo>
                  <a:pt x="4689" y="2216"/>
                </a:lnTo>
                <a:lnTo>
                  <a:pt x="4691" y="2216"/>
                </a:lnTo>
                <a:lnTo>
                  <a:pt x="4696" y="2212"/>
                </a:lnTo>
                <a:lnTo>
                  <a:pt x="4698" y="2210"/>
                </a:lnTo>
                <a:lnTo>
                  <a:pt x="4700" y="2210"/>
                </a:lnTo>
                <a:lnTo>
                  <a:pt x="4702" y="2210"/>
                </a:lnTo>
                <a:lnTo>
                  <a:pt x="4704" y="2208"/>
                </a:lnTo>
                <a:lnTo>
                  <a:pt x="4702" y="2208"/>
                </a:lnTo>
                <a:lnTo>
                  <a:pt x="4702" y="2208"/>
                </a:lnTo>
                <a:lnTo>
                  <a:pt x="4700" y="2206"/>
                </a:lnTo>
                <a:lnTo>
                  <a:pt x="4700" y="2206"/>
                </a:lnTo>
                <a:lnTo>
                  <a:pt x="4702" y="2206"/>
                </a:lnTo>
                <a:lnTo>
                  <a:pt x="4706" y="2201"/>
                </a:lnTo>
                <a:lnTo>
                  <a:pt x="4708" y="2204"/>
                </a:lnTo>
                <a:lnTo>
                  <a:pt x="4708" y="2204"/>
                </a:lnTo>
                <a:lnTo>
                  <a:pt x="4710" y="2206"/>
                </a:lnTo>
                <a:lnTo>
                  <a:pt x="4710" y="2208"/>
                </a:lnTo>
                <a:lnTo>
                  <a:pt x="4708" y="2208"/>
                </a:lnTo>
                <a:lnTo>
                  <a:pt x="4706" y="2210"/>
                </a:lnTo>
                <a:lnTo>
                  <a:pt x="4706" y="2210"/>
                </a:lnTo>
                <a:lnTo>
                  <a:pt x="4704" y="2210"/>
                </a:lnTo>
                <a:lnTo>
                  <a:pt x="4706" y="2212"/>
                </a:lnTo>
                <a:lnTo>
                  <a:pt x="4708" y="2212"/>
                </a:lnTo>
                <a:lnTo>
                  <a:pt x="4710" y="2210"/>
                </a:lnTo>
                <a:lnTo>
                  <a:pt x="4712" y="2210"/>
                </a:lnTo>
                <a:lnTo>
                  <a:pt x="4712" y="2208"/>
                </a:lnTo>
                <a:lnTo>
                  <a:pt x="4714" y="2208"/>
                </a:lnTo>
                <a:lnTo>
                  <a:pt x="4714" y="2208"/>
                </a:lnTo>
                <a:lnTo>
                  <a:pt x="4717" y="2210"/>
                </a:lnTo>
                <a:lnTo>
                  <a:pt x="4717" y="2210"/>
                </a:lnTo>
                <a:lnTo>
                  <a:pt x="4714" y="2212"/>
                </a:lnTo>
                <a:lnTo>
                  <a:pt x="4714" y="2212"/>
                </a:lnTo>
                <a:lnTo>
                  <a:pt x="4714" y="2214"/>
                </a:lnTo>
                <a:lnTo>
                  <a:pt x="4717" y="2214"/>
                </a:lnTo>
                <a:lnTo>
                  <a:pt x="4717" y="2216"/>
                </a:lnTo>
                <a:lnTo>
                  <a:pt x="4719" y="2216"/>
                </a:lnTo>
                <a:lnTo>
                  <a:pt x="4721" y="2216"/>
                </a:lnTo>
                <a:lnTo>
                  <a:pt x="4721" y="2216"/>
                </a:lnTo>
                <a:lnTo>
                  <a:pt x="4723" y="2218"/>
                </a:lnTo>
                <a:lnTo>
                  <a:pt x="4723" y="2218"/>
                </a:lnTo>
                <a:lnTo>
                  <a:pt x="4723" y="2218"/>
                </a:lnTo>
                <a:lnTo>
                  <a:pt x="4725" y="2218"/>
                </a:lnTo>
                <a:lnTo>
                  <a:pt x="4727" y="2220"/>
                </a:lnTo>
                <a:lnTo>
                  <a:pt x="4727" y="2222"/>
                </a:lnTo>
                <a:lnTo>
                  <a:pt x="4727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0"/>
                </a:lnTo>
                <a:lnTo>
                  <a:pt x="4729" y="2218"/>
                </a:lnTo>
                <a:lnTo>
                  <a:pt x="4729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6"/>
                </a:lnTo>
                <a:lnTo>
                  <a:pt x="4727" y="2216"/>
                </a:lnTo>
                <a:lnTo>
                  <a:pt x="4727" y="2216"/>
                </a:lnTo>
                <a:lnTo>
                  <a:pt x="4729" y="2216"/>
                </a:lnTo>
                <a:lnTo>
                  <a:pt x="4735" y="2216"/>
                </a:lnTo>
                <a:lnTo>
                  <a:pt x="4744" y="2208"/>
                </a:lnTo>
                <a:lnTo>
                  <a:pt x="4746" y="2206"/>
                </a:lnTo>
                <a:lnTo>
                  <a:pt x="4750" y="2204"/>
                </a:lnTo>
                <a:lnTo>
                  <a:pt x="4754" y="2201"/>
                </a:lnTo>
                <a:lnTo>
                  <a:pt x="4756" y="2201"/>
                </a:lnTo>
                <a:lnTo>
                  <a:pt x="4765" y="2201"/>
                </a:lnTo>
                <a:lnTo>
                  <a:pt x="4771" y="2201"/>
                </a:lnTo>
                <a:lnTo>
                  <a:pt x="4773" y="2199"/>
                </a:lnTo>
                <a:lnTo>
                  <a:pt x="4775" y="2199"/>
                </a:lnTo>
                <a:lnTo>
                  <a:pt x="4777" y="2197"/>
                </a:lnTo>
                <a:lnTo>
                  <a:pt x="4777" y="2197"/>
                </a:lnTo>
                <a:lnTo>
                  <a:pt x="4779" y="2197"/>
                </a:lnTo>
                <a:lnTo>
                  <a:pt x="4779" y="2195"/>
                </a:lnTo>
                <a:lnTo>
                  <a:pt x="4779" y="2193"/>
                </a:lnTo>
                <a:lnTo>
                  <a:pt x="4781" y="2191"/>
                </a:lnTo>
                <a:lnTo>
                  <a:pt x="4779" y="2189"/>
                </a:lnTo>
                <a:lnTo>
                  <a:pt x="4779" y="2185"/>
                </a:lnTo>
                <a:lnTo>
                  <a:pt x="4781" y="2183"/>
                </a:lnTo>
                <a:lnTo>
                  <a:pt x="4781" y="2180"/>
                </a:lnTo>
                <a:lnTo>
                  <a:pt x="4781" y="2176"/>
                </a:lnTo>
                <a:lnTo>
                  <a:pt x="4784" y="2172"/>
                </a:lnTo>
                <a:lnTo>
                  <a:pt x="4784" y="2170"/>
                </a:lnTo>
                <a:lnTo>
                  <a:pt x="4784" y="2168"/>
                </a:lnTo>
                <a:lnTo>
                  <a:pt x="4786" y="2166"/>
                </a:lnTo>
                <a:lnTo>
                  <a:pt x="4786" y="2164"/>
                </a:lnTo>
                <a:lnTo>
                  <a:pt x="4790" y="2157"/>
                </a:lnTo>
                <a:lnTo>
                  <a:pt x="4790" y="2157"/>
                </a:lnTo>
                <a:lnTo>
                  <a:pt x="4790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0" y="2155"/>
                </a:lnTo>
                <a:lnTo>
                  <a:pt x="4790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3"/>
                </a:lnTo>
                <a:lnTo>
                  <a:pt x="4792" y="2151"/>
                </a:lnTo>
                <a:lnTo>
                  <a:pt x="4794" y="2147"/>
                </a:lnTo>
                <a:lnTo>
                  <a:pt x="4794" y="2145"/>
                </a:lnTo>
                <a:lnTo>
                  <a:pt x="4794" y="2143"/>
                </a:lnTo>
                <a:lnTo>
                  <a:pt x="4796" y="2141"/>
                </a:lnTo>
                <a:lnTo>
                  <a:pt x="4798" y="2139"/>
                </a:lnTo>
                <a:lnTo>
                  <a:pt x="4798" y="2139"/>
                </a:lnTo>
                <a:lnTo>
                  <a:pt x="4796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800" y="2136"/>
                </a:lnTo>
                <a:lnTo>
                  <a:pt x="4800" y="2136"/>
                </a:lnTo>
                <a:lnTo>
                  <a:pt x="4800" y="2134"/>
                </a:lnTo>
                <a:lnTo>
                  <a:pt x="4800" y="2132"/>
                </a:lnTo>
                <a:lnTo>
                  <a:pt x="4800" y="2132"/>
                </a:lnTo>
                <a:lnTo>
                  <a:pt x="4802" y="2130"/>
                </a:lnTo>
                <a:lnTo>
                  <a:pt x="4802" y="2128"/>
                </a:lnTo>
                <a:lnTo>
                  <a:pt x="4802" y="2128"/>
                </a:lnTo>
                <a:lnTo>
                  <a:pt x="4802" y="2128"/>
                </a:lnTo>
                <a:lnTo>
                  <a:pt x="4805" y="2126"/>
                </a:lnTo>
                <a:lnTo>
                  <a:pt x="4805" y="2124"/>
                </a:lnTo>
                <a:lnTo>
                  <a:pt x="4807" y="2122"/>
                </a:lnTo>
                <a:lnTo>
                  <a:pt x="4809" y="2120"/>
                </a:lnTo>
                <a:lnTo>
                  <a:pt x="4813" y="2120"/>
                </a:lnTo>
                <a:lnTo>
                  <a:pt x="4813" y="2118"/>
                </a:lnTo>
                <a:lnTo>
                  <a:pt x="4811" y="2118"/>
                </a:lnTo>
                <a:lnTo>
                  <a:pt x="4811" y="2118"/>
                </a:lnTo>
                <a:lnTo>
                  <a:pt x="4813" y="2118"/>
                </a:lnTo>
                <a:lnTo>
                  <a:pt x="4813" y="2115"/>
                </a:lnTo>
                <a:lnTo>
                  <a:pt x="4815" y="2115"/>
                </a:lnTo>
                <a:lnTo>
                  <a:pt x="4817" y="2113"/>
                </a:lnTo>
                <a:lnTo>
                  <a:pt x="4817" y="2111"/>
                </a:lnTo>
                <a:lnTo>
                  <a:pt x="4817" y="2111"/>
                </a:lnTo>
                <a:lnTo>
                  <a:pt x="4817" y="2107"/>
                </a:lnTo>
                <a:lnTo>
                  <a:pt x="4821" y="2103"/>
                </a:lnTo>
                <a:lnTo>
                  <a:pt x="4823" y="2097"/>
                </a:lnTo>
                <a:lnTo>
                  <a:pt x="4823" y="2095"/>
                </a:lnTo>
                <a:lnTo>
                  <a:pt x="4825" y="2092"/>
                </a:lnTo>
                <a:lnTo>
                  <a:pt x="4825" y="2088"/>
                </a:lnTo>
                <a:lnTo>
                  <a:pt x="4825" y="2086"/>
                </a:lnTo>
                <a:lnTo>
                  <a:pt x="4825" y="2084"/>
                </a:lnTo>
                <a:lnTo>
                  <a:pt x="4828" y="2078"/>
                </a:lnTo>
                <a:lnTo>
                  <a:pt x="4828" y="2076"/>
                </a:lnTo>
                <a:lnTo>
                  <a:pt x="4828" y="2074"/>
                </a:lnTo>
                <a:lnTo>
                  <a:pt x="4830" y="2067"/>
                </a:lnTo>
                <a:lnTo>
                  <a:pt x="4830" y="2063"/>
                </a:lnTo>
                <a:lnTo>
                  <a:pt x="4832" y="2061"/>
                </a:lnTo>
                <a:lnTo>
                  <a:pt x="4834" y="2057"/>
                </a:lnTo>
                <a:lnTo>
                  <a:pt x="4834" y="2055"/>
                </a:lnTo>
                <a:lnTo>
                  <a:pt x="4832" y="2053"/>
                </a:lnTo>
                <a:lnTo>
                  <a:pt x="4832" y="2048"/>
                </a:lnTo>
                <a:close/>
                <a:moveTo>
                  <a:pt x="4840" y="1795"/>
                </a:moveTo>
                <a:lnTo>
                  <a:pt x="4840" y="1795"/>
                </a:lnTo>
                <a:lnTo>
                  <a:pt x="4838" y="1795"/>
                </a:lnTo>
                <a:lnTo>
                  <a:pt x="4840" y="1795"/>
                </a:lnTo>
                <a:lnTo>
                  <a:pt x="4840" y="1795"/>
                </a:lnTo>
                <a:lnTo>
                  <a:pt x="4840" y="1797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0" y="1795"/>
                </a:lnTo>
                <a:close/>
                <a:moveTo>
                  <a:pt x="4834" y="1690"/>
                </a:moveTo>
                <a:lnTo>
                  <a:pt x="4834" y="1690"/>
                </a:lnTo>
                <a:lnTo>
                  <a:pt x="4832" y="1690"/>
                </a:lnTo>
                <a:lnTo>
                  <a:pt x="4834" y="1690"/>
                </a:lnTo>
                <a:lnTo>
                  <a:pt x="4834" y="1690"/>
                </a:lnTo>
                <a:lnTo>
                  <a:pt x="4834" y="1690"/>
                </a:lnTo>
                <a:close/>
                <a:moveTo>
                  <a:pt x="5192" y="1747"/>
                </a:move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close/>
                <a:moveTo>
                  <a:pt x="4840" y="870"/>
                </a:moveTo>
                <a:lnTo>
                  <a:pt x="4842" y="868"/>
                </a:lnTo>
                <a:lnTo>
                  <a:pt x="4842" y="868"/>
                </a:lnTo>
                <a:lnTo>
                  <a:pt x="4842" y="868"/>
                </a:lnTo>
                <a:lnTo>
                  <a:pt x="4840" y="868"/>
                </a:lnTo>
                <a:lnTo>
                  <a:pt x="4840" y="868"/>
                </a:lnTo>
                <a:lnTo>
                  <a:pt x="4838" y="870"/>
                </a:lnTo>
                <a:lnTo>
                  <a:pt x="4838" y="870"/>
                </a:lnTo>
                <a:lnTo>
                  <a:pt x="4840" y="870"/>
                </a:lnTo>
                <a:lnTo>
                  <a:pt x="4840" y="870"/>
                </a:lnTo>
                <a:close/>
                <a:moveTo>
                  <a:pt x="4832" y="1797"/>
                </a:moveTo>
                <a:lnTo>
                  <a:pt x="4830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30" y="1797"/>
                </a:lnTo>
                <a:lnTo>
                  <a:pt x="4828" y="1797"/>
                </a:lnTo>
                <a:lnTo>
                  <a:pt x="4830" y="1797"/>
                </a:lnTo>
                <a:lnTo>
                  <a:pt x="4830" y="1797"/>
                </a:lnTo>
                <a:lnTo>
                  <a:pt x="4832" y="1799"/>
                </a:lnTo>
                <a:lnTo>
                  <a:pt x="4832" y="1799"/>
                </a:lnTo>
                <a:lnTo>
                  <a:pt x="4834" y="1799"/>
                </a:lnTo>
                <a:lnTo>
                  <a:pt x="4836" y="1799"/>
                </a:lnTo>
                <a:lnTo>
                  <a:pt x="4834" y="1797"/>
                </a:lnTo>
                <a:lnTo>
                  <a:pt x="4832" y="1797"/>
                </a:lnTo>
                <a:close/>
                <a:moveTo>
                  <a:pt x="4371" y="1638"/>
                </a:moveTo>
                <a:lnTo>
                  <a:pt x="4371" y="1638"/>
                </a:lnTo>
                <a:lnTo>
                  <a:pt x="4371" y="1640"/>
                </a:lnTo>
                <a:lnTo>
                  <a:pt x="4371" y="1640"/>
                </a:lnTo>
                <a:lnTo>
                  <a:pt x="4371" y="1638"/>
                </a:lnTo>
                <a:lnTo>
                  <a:pt x="4371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1" y="1638"/>
                </a:lnTo>
                <a:close/>
                <a:moveTo>
                  <a:pt x="4580" y="1830"/>
                </a:move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2" y="1830"/>
                </a:lnTo>
                <a:lnTo>
                  <a:pt x="4582" y="1830"/>
                </a:lnTo>
                <a:lnTo>
                  <a:pt x="4582" y="1828"/>
                </a:lnTo>
                <a:lnTo>
                  <a:pt x="4580" y="1828"/>
                </a:lnTo>
                <a:lnTo>
                  <a:pt x="4580" y="1830"/>
                </a:lnTo>
                <a:close/>
                <a:moveTo>
                  <a:pt x="4830" y="2036"/>
                </a:moveTo>
                <a:lnTo>
                  <a:pt x="4830" y="2038"/>
                </a:lnTo>
                <a:lnTo>
                  <a:pt x="4830" y="2040"/>
                </a:lnTo>
                <a:lnTo>
                  <a:pt x="4832" y="2040"/>
                </a:lnTo>
                <a:lnTo>
                  <a:pt x="4832" y="2036"/>
                </a:lnTo>
                <a:lnTo>
                  <a:pt x="4832" y="2034"/>
                </a:lnTo>
                <a:lnTo>
                  <a:pt x="4830" y="2034"/>
                </a:lnTo>
                <a:lnTo>
                  <a:pt x="4830" y="2036"/>
                </a:lnTo>
                <a:close/>
                <a:moveTo>
                  <a:pt x="4830" y="2030"/>
                </a:moveTo>
                <a:lnTo>
                  <a:pt x="4830" y="2030"/>
                </a:lnTo>
                <a:lnTo>
                  <a:pt x="4830" y="2030"/>
                </a:lnTo>
                <a:lnTo>
                  <a:pt x="4830" y="2032"/>
                </a:lnTo>
                <a:lnTo>
                  <a:pt x="4830" y="2034"/>
                </a:lnTo>
                <a:lnTo>
                  <a:pt x="4830" y="2034"/>
                </a:lnTo>
                <a:lnTo>
                  <a:pt x="4830" y="2032"/>
                </a:lnTo>
                <a:lnTo>
                  <a:pt x="4832" y="2030"/>
                </a:lnTo>
                <a:lnTo>
                  <a:pt x="4830" y="2030"/>
                </a:lnTo>
                <a:close/>
                <a:moveTo>
                  <a:pt x="4310" y="1583"/>
                </a:moveTo>
                <a:lnTo>
                  <a:pt x="4310" y="1583"/>
                </a:lnTo>
                <a:lnTo>
                  <a:pt x="4312" y="1585"/>
                </a:lnTo>
                <a:lnTo>
                  <a:pt x="4312" y="1583"/>
                </a:lnTo>
                <a:lnTo>
                  <a:pt x="4312" y="1583"/>
                </a:lnTo>
                <a:lnTo>
                  <a:pt x="4312" y="1581"/>
                </a:lnTo>
                <a:lnTo>
                  <a:pt x="4310" y="1581"/>
                </a:lnTo>
                <a:lnTo>
                  <a:pt x="4310" y="1583"/>
                </a:lnTo>
                <a:close/>
                <a:moveTo>
                  <a:pt x="4300" y="1753"/>
                </a:moveTo>
                <a:lnTo>
                  <a:pt x="4300" y="1751"/>
                </a:lnTo>
                <a:lnTo>
                  <a:pt x="4297" y="1751"/>
                </a:lnTo>
                <a:lnTo>
                  <a:pt x="4297" y="1751"/>
                </a:lnTo>
                <a:lnTo>
                  <a:pt x="4293" y="1749"/>
                </a:lnTo>
                <a:lnTo>
                  <a:pt x="4293" y="1749"/>
                </a:lnTo>
                <a:lnTo>
                  <a:pt x="4291" y="1751"/>
                </a:lnTo>
                <a:lnTo>
                  <a:pt x="4289" y="1753"/>
                </a:lnTo>
                <a:lnTo>
                  <a:pt x="4289" y="1755"/>
                </a:lnTo>
                <a:lnTo>
                  <a:pt x="4289" y="1757"/>
                </a:lnTo>
                <a:lnTo>
                  <a:pt x="4289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9"/>
                </a:lnTo>
                <a:lnTo>
                  <a:pt x="4289" y="1759"/>
                </a:lnTo>
                <a:lnTo>
                  <a:pt x="4291" y="1759"/>
                </a:lnTo>
                <a:lnTo>
                  <a:pt x="4293" y="1759"/>
                </a:lnTo>
                <a:lnTo>
                  <a:pt x="4293" y="1759"/>
                </a:lnTo>
                <a:lnTo>
                  <a:pt x="4297" y="1759"/>
                </a:lnTo>
                <a:lnTo>
                  <a:pt x="4295" y="1759"/>
                </a:lnTo>
                <a:lnTo>
                  <a:pt x="4295" y="1759"/>
                </a:lnTo>
                <a:lnTo>
                  <a:pt x="4297" y="1755"/>
                </a:lnTo>
                <a:lnTo>
                  <a:pt x="4300" y="1753"/>
                </a:lnTo>
                <a:close/>
                <a:moveTo>
                  <a:pt x="4281" y="1757"/>
                </a:moveTo>
                <a:lnTo>
                  <a:pt x="4281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5"/>
                </a:lnTo>
                <a:lnTo>
                  <a:pt x="4281" y="1757"/>
                </a:lnTo>
                <a:lnTo>
                  <a:pt x="4281" y="1757"/>
                </a:lnTo>
                <a:close/>
                <a:moveTo>
                  <a:pt x="4295" y="1679"/>
                </a:moveTo>
                <a:lnTo>
                  <a:pt x="4293" y="1679"/>
                </a:lnTo>
                <a:lnTo>
                  <a:pt x="4293" y="1682"/>
                </a:lnTo>
                <a:lnTo>
                  <a:pt x="4293" y="1684"/>
                </a:lnTo>
                <a:lnTo>
                  <a:pt x="4295" y="1682"/>
                </a:lnTo>
                <a:lnTo>
                  <a:pt x="4295" y="1679"/>
                </a:lnTo>
                <a:close/>
                <a:moveTo>
                  <a:pt x="4285" y="1753"/>
                </a:moveTo>
                <a:lnTo>
                  <a:pt x="4283" y="1751"/>
                </a:lnTo>
                <a:lnTo>
                  <a:pt x="4281" y="1749"/>
                </a:lnTo>
                <a:lnTo>
                  <a:pt x="4281" y="1749"/>
                </a:lnTo>
                <a:lnTo>
                  <a:pt x="4279" y="1749"/>
                </a:lnTo>
                <a:lnTo>
                  <a:pt x="4277" y="1747"/>
                </a:lnTo>
                <a:lnTo>
                  <a:pt x="4277" y="1747"/>
                </a:lnTo>
                <a:lnTo>
                  <a:pt x="4274" y="1749"/>
                </a:lnTo>
                <a:lnTo>
                  <a:pt x="4272" y="1749"/>
                </a:lnTo>
                <a:lnTo>
                  <a:pt x="4272" y="1749"/>
                </a:lnTo>
                <a:lnTo>
                  <a:pt x="4268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51"/>
                </a:lnTo>
                <a:lnTo>
                  <a:pt x="4268" y="1751"/>
                </a:lnTo>
                <a:lnTo>
                  <a:pt x="4268" y="1751"/>
                </a:lnTo>
                <a:lnTo>
                  <a:pt x="4270" y="1753"/>
                </a:lnTo>
                <a:lnTo>
                  <a:pt x="4272" y="1753"/>
                </a:lnTo>
                <a:lnTo>
                  <a:pt x="4272" y="1753"/>
                </a:lnTo>
                <a:lnTo>
                  <a:pt x="4274" y="1755"/>
                </a:lnTo>
                <a:lnTo>
                  <a:pt x="4274" y="1755"/>
                </a:lnTo>
                <a:lnTo>
                  <a:pt x="4277" y="1757"/>
                </a:lnTo>
                <a:lnTo>
                  <a:pt x="4277" y="1757"/>
                </a:lnTo>
                <a:lnTo>
                  <a:pt x="4274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7"/>
                </a:lnTo>
                <a:lnTo>
                  <a:pt x="4277" y="1757"/>
                </a:lnTo>
                <a:lnTo>
                  <a:pt x="4279" y="1755"/>
                </a:lnTo>
                <a:lnTo>
                  <a:pt x="4279" y="1755"/>
                </a:lnTo>
                <a:lnTo>
                  <a:pt x="4283" y="1753"/>
                </a:lnTo>
                <a:lnTo>
                  <a:pt x="4283" y="1753"/>
                </a:lnTo>
                <a:lnTo>
                  <a:pt x="4285" y="1753"/>
                </a:lnTo>
                <a:close/>
                <a:moveTo>
                  <a:pt x="4291" y="1677"/>
                </a:moveTo>
                <a:lnTo>
                  <a:pt x="4289" y="1679"/>
                </a:lnTo>
                <a:lnTo>
                  <a:pt x="4289" y="1682"/>
                </a:lnTo>
                <a:lnTo>
                  <a:pt x="4289" y="1684"/>
                </a:lnTo>
                <a:lnTo>
                  <a:pt x="4289" y="1684"/>
                </a:lnTo>
                <a:lnTo>
                  <a:pt x="4289" y="1686"/>
                </a:lnTo>
                <a:lnTo>
                  <a:pt x="4289" y="1688"/>
                </a:lnTo>
                <a:lnTo>
                  <a:pt x="4289" y="1690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4"/>
                </a:lnTo>
                <a:lnTo>
                  <a:pt x="4293" y="1682"/>
                </a:lnTo>
                <a:lnTo>
                  <a:pt x="4293" y="1682"/>
                </a:lnTo>
                <a:lnTo>
                  <a:pt x="4293" y="1682"/>
                </a:lnTo>
                <a:lnTo>
                  <a:pt x="4291" y="1679"/>
                </a:lnTo>
                <a:lnTo>
                  <a:pt x="4291" y="1677"/>
                </a:lnTo>
                <a:lnTo>
                  <a:pt x="4291" y="1677"/>
                </a:lnTo>
                <a:close/>
                <a:moveTo>
                  <a:pt x="4304" y="1526"/>
                </a:moveTo>
                <a:lnTo>
                  <a:pt x="4304" y="1528"/>
                </a:lnTo>
                <a:lnTo>
                  <a:pt x="4304" y="1528"/>
                </a:lnTo>
                <a:lnTo>
                  <a:pt x="4304" y="1528"/>
                </a:lnTo>
                <a:lnTo>
                  <a:pt x="4306" y="1528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4" y="1526"/>
                </a:lnTo>
                <a:close/>
                <a:moveTo>
                  <a:pt x="4314" y="1575"/>
                </a:moveTo>
                <a:lnTo>
                  <a:pt x="4316" y="1573"/>
                </a:lnTo>
                <a:lnTo>
                  <a:pt x="4316" y="1573"/>
                </a:lnTo>
                <a:lnTo>
                  <a:pt x="4316" y="1570"/>
                </a:lnTo>
                <a:lnTo>
                  <a:pt x="4314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3"/>
                </a:lnTo>
                <a:lnTo>
                  <a:pt x="4314" y="1575"/>
                </a:lnTo>
                <a:close/>
                <a:moveTo>
                  <a:pt x="4306" y="1512"/>
                </a:moveTo>
                <a:lnTo>
                  <a:pt x="4306" y="1512"/>
                </a:lnTo>
                <a:lnTo>
                  <a:pt x="4306" y="1514"/>
                </a:lnTo>
                <a:lnTo>
                  <a:pt x="4308" y="1514"/>
                </a:lnTo>
                <a:lnTo>
                  <a:pt x="4308" y="1512"/>
                </a:lnTo>
                <a:lnTo>
                  <a:pt x="4308" y="1512"/>
                </a:lnTo>
                <a:lnTo>
                  <a:pt x="4306" y="1512"/>
                </a:lnTo>
                <a:close/>
                <a:moveTo>
                  <a:pt x="4302" y="1516"/>
                </a:moveTo>
                <a:lnTo>
                  <a:pt x="4302" y="1516"/>
                </a:lnTo>
                <a:lnTo>
                  <a:pt x="4302" y="1518"/>
                </a:lnTo>
                <a:lnTo>
                  <a:pt x="4304" y="1518"/>
                </a:lnTo>
                <a:lnTo>
                  <a:pt x="4304" y="1518"/>
                </a:lnTo>
                <a:lnTo>
                  <a:pt x="4304" y="1516"/>
                </a:lnTo>
                <a:lnTo>
                  <a:pt x="4302" y="1516"/>
                </a:lnTo>
                <a:close/>
                <a:moveTo>
                  <a:pt x="4184" y="1587"/>
                </a:moveTo>
                <a:lnTo>
                  <a:pt x="4184" y="1589"/>
                </a:lnTo>
                <a:lnTo>
                  <a:pt x="4184" y="1589"/>
                </a:lnTo>
                <a:lnTo>
                  <a:pt x="4184" y="1589"/>
                </a:lnTo>
                <a:lnTo>
                  <a:pt x="4184" y="1587"/>
                </a:lnTo>
                <a:lnTo>
                  <a:pt x="4184" y="1587"/>
                </a:lnTo>
                <a:close/>
                <a:moveTo>
                  <a:pt x="4605" y="2166"/>
                </a:moveTo>
                <a:lnTo>
                  <a:pt x="4605" y="2168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599" y="2164"/>
                </a:lnTo>
                <a:lnTo>
                  <a:pt x="4597" y="2164"/>
                </a:lnTo>
                <a:lnTo>
                  <a:pt x="4593" y="2166"/>
                </a:lnTo>
                <a:lnTo>
                  <a:pt x="4587" y="2168"/>
                </a:lnTo>
                <a:lnTo>
                  <a:pt x="4587" y="2168"/>
                </a:lnTo>
                <a:lnTo>
                  <a:pt x="4587" y="2170"/>
                </a:lnTo>
                <a:lnTo>
                  <a:pt x="4587" y="2170"/>
                </a:lnTo>
                <a:lnTo>
                  <a:pt x="4589" y="2172"/>
                </a:lnTo>
                <a:lnTo>
                  <a:pt x="4591" y="2172"/>
                </a:lnTo>
                <a:lnTo>
                  <a:pt x="4593" y="2172"/>
                </a:lnTo>
                <a:lnTo>
                  <a:pt x="4595" y="2172"/>
                </a:lnTo>
                <a:lnTo>
                  <a:pt x="4595" y="2170"/>
                </a:lnTo>
                <a:lnTo>
                  <a:pt x="4597" y="2172"/>
                </a:lnTo>
                <a:lnTo>
                  <a:pt x="4599" y="2172"/>
                </a:lnTo>
                <a:lnTo>
                  <a:pt x="4601" y="2172"/>
                </a:lnTo>
                <a:lnTo>
                  <a:pt x="4601" y="2170"/>
                </a:lnTo>
                <a:lnTo>
                  <a:pt x="4601" y="2170"/>
                </a:lnTo>
                <a:lnTo>
                  <a:pt x="4605" y="2170"/>
                </a:lnTo>
                <a:lnTo>
                  <a:pt x="4608" y="2170"/>
                </a:lnTo>
                <a:lnTo>
                  <a:pt x="4608" y="2170"/>
                </a:lnTo>
                <a:lnTo>
                  <a:pt x="4610" y="2168"/>
                </a:lnTo>
                <a:lnTo>
                  <a:pt x="4608" y="2168"/>
                </a:lnTo>
                <a:lnTo>
                  <a:pt x="4605" y="2166"/>
                </a:lnTo>
                <a:close/>
                <a:moveTo>
                  <a:pt x="4184" y="1654"/>
                </a:moveTo>
                <a:lnTo>
                  <a:pt x="4184" y="1654"/>
                </a:lnTo>
                <a:lnTo>
                  <a:pt x="4186" y="1654"/>
                </a:lnTo>
                <a:lnTo>
                  <a:pt x="4186" y="1654"/>
                </a:lnTo>
                <a:lnTo>
                  <a:pt x="4184" y="1654"/>
                </a:lnTo>
                <a:lnTo>
                  <a:pt x="4184" y="1654"/>
                </a:lnTo>
                <a:close/>
                <a:moveTo>
                  <a:pt x="4279" y="1935"/>
                </a:moveTo>
                <a:lnTo>
                  <a:pt x="4279" y="1935"/>
                </a:lnTo>
                <a:lnTo>
                  <a:pt x="4279" y="1935"/>
                </a:lnTo>
                <a:lnTo>
                  <a:pt x="4281" y="1933"/>
                </a:lnTo>
                <a:lnTo>
                  <a:pt x="4281" y="1933"/>
                </a:lnTo>
                <a:lnTo>
                  <a:pt x="4281" y="1931"/>
                </a:lnTo>
                <a:lnTo>
                  <a:pt x="4279" y="1933"/>
                </a:lnTo>
                <a:lnTo>
                  <a:pt x="4279" y="1935"/>
                </a:lnTo>
                <a:close/>
                <a:moveTo>
                  <a:pt x="4195" y="1646"/>
                </a:moveTo>
                <a:lnTo>
                  <a:pt x="4193" y="1646"/>
                </a:lnTo>
                <a:lnTo>
                  <a:pt x="4193" y="1646"/>
                </a:lnTo>
                <a:lnTo>
                  <a:pt x="4193" y="1648"/>
                </a:lnTo>
                <a:lnTo>
                  <a:pt x="4193" y="1650"/>
                </a:lnTo>
                <a:lnTo>
                  <a:pt x="4195" y="1650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6"/>
                </a:lnTo>
                <a:lnTo>
                  <a:pt x="4197" y="1646"/>
                </a:lnTo>
                <a:lnTo>
                  <a:pt x="4195" y="1646"/>
                </a:lnTo>
                <a:close/>
                <a:moveTo>
                  <a:pt x="4247" y="2013"/>
                </a:moveTo>
                <a:lnTo>
                  <a:pt x="4247" y="2011"/>
                </a:lnTo>
                <a:lnTo>
                  <a:pt x="4247" y="2011"/>
                </a:lnTo>
                <a:lnTo>
                  <a:pt x="4245" y="2006"/>
                </a:lnTo>
                <a:lnTo>
                  <a:pt x="4243" y="2006"/>
                </a:lnTo>
                <a:lnTo>
                  <a:pt x="4243" y="2006"/>
                </a:lnTo>
                <a:lnTo>
                  <a:pt x="4245" y="2009"/>
                </a:lnTo>
                <a:lnTo>
                  <a:pt x="4247" y="2015"/>
                </a:lnTo>
                <a:lnTo>
                  <a:pt x="4247" y="2013"/>
                </a:lnTo>
                <a:lnTo>
                  <a:pt x="4247" y="2013"/>
                </a:lnTo>
                <a:lnTo>
                  <a:pt x="4247" y="2013"/>
                </a:lnTo>
                <a:close/>
                <a:moveTo>
                  <a:pt x="4239" y="1713"/>
                </a:moveTo>
                <a:lnTo>
                  <a:pt x="4239" y="1715"/>
                </a:lnTo>
                <a:lnTo>
                  <a:pt x="4239" y="1715"/>
                </a:lnTo>
                <a:lnTo>
                  <a:pt x="4241" y="1715"/>
                </a:lnTo>
                <a:lnTo>
                  <a:pt x="4241" y="1715"/>
                </a:lnTo>
                <a:lnTo>
                  <a:pt x="4241" y="1713"/>
                </a:lnTo>
                <a:lnTo>
                  <a:pt x="4241" y="1713"/>
                </a:lnTo>
                <a:lnTo>
                  <a:pt x="4239" y="1713"/>
                </a:lnTo>
                <a:close/>
                <a:moveTo>
                  <a:pt x="4264" y="1732"/>
                </a:moveTo>
                <a:lnTo>
                  <a:pt x="4264" y="1734"/>
                </a:lnTo>
                <a:lnTo>
                  <a:pt x="4264" y="1734"/>
                </a:lnTo>
                <a:lnTo>
                  <a:pt x="4264" y="1734"/>
                </a:lnTo>
                <a:lnTo>
                  <a:pt x="4266" y="1734"/>
                </a:lnTo>
                <a:lnTo>
                  <a:pt x="4266" y="1734"/>
                </a:lnTo>
                <a:lnTo>
                  <a:pt x="4264" y="1734"/>
                </a:lnTo>
                <a:lnTo>
                  <a:pt x="4264" y="1732"/>
                </a:lnTo>
                <a:close/>
                <a:moveTo>
                  <a:pt x="4281" y="1732"/>
                </a:moveTo>
                <a:lnTo>
                  <a:pt x="4281" y="1732"/>
                </a:lnTo>
                <a:lnTo>
                  <a:pt x="4281" y="1730"/>
                </a:lnTo>
                <a:lnTo>
                  <a:pt x="4281" y="1730"/>
                </a:lnTo>
                <a:lnTo>
                  <a:pt x="4281" y="1730"/>
                </a:lnTo>
                <a:lnTo>
                  <a:pt x="4279" y="1730"/>
                </a:lnTo>
                <a:lnTo>
                  <a:pt x="4277" y="1730"/>
                </a:lnTo>
                <a:lnTo>
                  <a:pt x="4277" y="1730"/>
                </a:lnTo>
                <a:lnTo>
                  <a:pt x="4277" y="1732"/>
                </a:lnTo>
                <a:lnTo>
                  <a:pt x="4279" y="1732"/>
                </a:lnTo>
                <a:lnTo>
                  <a:pt x="4279" y="1732"/>
                </a:lnTo>
                <a:lnTo>
                  <a:pt x="4281" y="1732"/>
                </a:lnTo>
                <a:close/>
                <a:moveTo>
                  <a:pt x="4245" y="1734"/>
                </a:moveTo>
                <a:lnTo>
                  <a:pt x="4247" y="1736"/>
                </a:lnTo>
                <a:lnTo>
                  <a:pt x="4247" y="1734"/>
                </a:lnTo>
                <a:lnTo>
                  <a:pt x="4247" y="1734"/>
                </a:lnTo>
                <a:lnTo>
                  <a:pt x="4247" y="1734"/>
                </a:lnTo>
                <a:lnTo>
                  <a:pt x="4251" y="1734"/>
                </a:lnTo>
                <a:lnTo>
                  <a:pt x="4253" y="1734"/>
                </a:lnTo>
                <a:lnTo>
                  <a:pt x="4253" y="1734"/>
                </a:lnTo>
                <a:lnTo>
                  <a:pt x="4258" y="1734"/>
                </a:lnTo>
                <a:lnTo>
                  <a:pt x="4258" y="1734"/>
                </a:lnTo>
                <a:lnTo>
                  <a:pt x="4258" y="1732"/>
                </a:lnTo>
                <a:lnTo>
                  <a:pt x="4260" y="1732"/>
                </a:lnTo>
                <a:lnTo>
                  <a:pt x="4260" y="1732"/>
                </a:lnTo>
                <a:lnTo>
                  <a:pt x="4260" y="1730"/>
                </a:lnTo>
                <a:lnTo>
                  <a:pt x="4245" y="1730"/>
                </a:lnTo>
                <a:lnTo>
                  <a:pt x="4243" y="1730"/>
                </a:lnTo>
                <a:lnTo>
                  <a:pt x="4241" y="1732"/>
                </a:lnTo>
                <a:lnTo>
                  <a:pt x="4241" y="1732"/>
                </a:lnTo>
                <a:lnTo>
                  <a:pt x="4241" y="1734"/>
                </a:lnTo>
                <a:lnTo>
                  <a:pt x="4245" y="1734"/>
                </a:lnTo>
                <a:close/>
                <a:moveTo>
                  <a:pt x="2766" y="702"/>
                </a:moveTo>
                <a:lnTo>
                  <a:pt x="2766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70" y="702"/>
                </a:lnTo>
                <a:lnTo>
                  <a:pt x="2768" y="702"/>
                </a:lnTo>
                <a:lnTo>
                  <a:pt x="2766" y="702"/>
                </a:lnTo>
                <a:close/>
                <a:moveTo>
                  <a:pt x="3107" y="1099"/>
                </a:moveTo>
                <a:lnTo>
                  <a:pt x="3107" y="1097"/>
                </a:lnTo>
                <a:lnTo>
                  <a:pt x="3105" y="1097"/>
                </a:lnTo>
                <a:lnTo>
                  <a:pt x="3105" y="1099"/>
                </a:lnTo>
                <a:lnTo>
                  <a:pt x="3103" y="1099"/>
                </a:lnTo>
                <a:lnTo>
                  <a:pt x="3101" y="1099"/>
                </a:lnTo>
                <a:lnTo>
                  <a:pt x="3095" y="1101"/>
                </a:lnTo>
                <a:lnTo>
                  <a:pt x="3093" y="1103"/>
                </a:lnTo>
                <a:lnTo>
                  <a:pt x="3091" y="1103"/>
                </a:lnTo>
                <a:lnTo>
                  <a:pt x="3088" y="1101"/>
                </a:lnTo>
                <a:lnTo>
                  <a:pt x="3084" y="1101"/>
                </a:lnTo>
                <a:lnTo>
                  <a:pt x="3084" y="1103"/>
                </a:lnTo>
                <a:lnTo>
                  <a:pt x="3084" y="1105"/>
                </a:lnTo>
                <a:lnTo>
                  <a:pt x="3082" y="1105"/>
                </a:lnTo>
                <a:lnTo>
                  <a:pt x="3082" y="1105"/>
                </a:lnTo>
                <a:lnTo>
                  <a:pt x="3080" y="1105"/>
                </a:lnTo>
                <a:lnTo>
                  <a:pt x="3080" y="1105"/>
                </a:lnTo>
                <a:lnTo>
                  <a:pt x="3078" y="1105"/>
                </a:lnTo>
                <a:lnTo>
                  <a:pt x="3078" y="1107"/>
                </a:lnTo>
                <a:lnTo>
                  <a:pt x="3076" y="1107"/>
                </a:lnTo>
                <a:lnTo>
                  <a:pt x="3076" y="1109"/>
                </a:lnTo>
                <a:lnTo>
                  <a:pt x="3078" y="1111"/>
                </a:lnTo>
                <a:lnTo>
                  <a:pt x="3078" y="1111"/>
                </a:lnTo>
                <a:lnTo>
                  <a:pt x="3078" y="1111"/>
                </a:lnTo>
                <a:lnTo>
                  <a:pt x="3082" y="1113"/>
                </a:lnTo>
                <a:lnTo>
                  <a:pt x="3082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6" y="1115"/>
                </a:lnTo>
                <a:lnTo>
                  <a:pt x="3086" y="1113"/>
                </a:lnTo>
                <a:lnTo>
                  <a:pt x="3086" y="1113"/>
                </a:lnTo>
                <a:lnTo>
                  <a:pt x="3086" y="1113"/>
                </a:lnTo>
                <a:lnTo>
                  <a:pt x="3088" y="1113"/>
                </a:lnTo>
                <a:lnTo>
                  <a:pt x="3088" y="1113"/>
                </a:lnTo>
                <a:lnTo>
                  <a:pt x="3091" y="1111"/>
                </a:lnTo>
                <a:lnTo>
                  <a:pt x="3093" y="1111"/>
                </a:lnTo>
                <a:lnTo>
                  <a:pt x="3093" y="1111"/>
                </a:lnTo>
                <a:lnTo>
                  <a:pt x="3097" y="1107"/>
                </a:lnTo>
                <a:lnTo>
                  <a:pt x="3097" y="1107"/>
                </a:lnTo>
                <a:lnTo>
                  <a:pt x="3097" y="1107"/>
                </a:lnTo>
                <a:lnTo>
                  <a:pt x="3099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099" y="1105"/>
                </a:lnTo>
                <a:lnTo>
                  <a:pt x="3099" y="1105"/>
                </a:lnTo>
                <a:lnTo>
                  <a:pt x="3099" y="1103"/>
                </a:lnTo>
                <a:lnTo>
                  <a:pt x="3107" y="1099"/>
                </a:lnTo>
                <a:close/>
                <a:moveTo>
                  <a:pt x="3068" y="916"/>
                </a:moveTo>
                <a:lnTo>
                  <a:pt x="3072" y="916"/>
                </a:lnTo>
                <a:lnTo>
                  <a:pt x="3074" y="916"/>
                </a:lnTo>
                <a:lnTo>
                  <a:pt x="3072" y="916"/>
                </a:lnTo>
                <a:lnTo>
                  <a:pt x="3065" y="914"/>
                </a:lnTo>
                <a:lnTo>
                  <a:pt x="3065" y="914"/>
                </a:lnTo>
                <a:lnTo>
                  <a:pt x="3063" y="914"/>
                </a:lnTo>
                <a:lnTo>
                  <a:pt x="3065" y="914"/>
                </a:lnTo>
                <a:lnTo>
                  <a:pt x="3065" y="916"/>
                </a:lnTo>
                <a:lnTo>
                  <a:pt x="3068" y="916"/>
                </a:lnTo>
                <a:close/>
                <a:moveTo>
                  <a:pt x="3000" y="1101"/>
                </a:moveTo>
                <a:lnTo>
                  <a:pt x="3000" y="1101"/>
                </a:lnTo>
                <a:lnTo>
                  <a:pt x="3003" y="1099"/>
                </a:lnTo>
                <a:lnTo>
                  <a:pt x="3003" y="1099"/>
                </a:lnTo>
                <a:lnTo>
                  <a:pt x="3000" y="1097"/>
                </a:lnTo>
                <a:lnTo>
                  <a:pt x="3003" y="1097"/>
                </a:lnTo>
                <a:lnTo>
                  <a:pt x="3003" y="1095"/>
                </a:lnTo>
                <a:lnTo>
                  <a:pt x="3000" y="1095"/>
                </a:lnTo>
                <a:lnTo>
                  <a:pt x="3000" y="1097"/>
                </a:lnTo>
                <a:lnTo>
                  <a:pt x="3000" y="1099"/>
                </a:lnTo>
                <a:lnTo>
                  <a:pt x="3000" y="1099"/>
                </a:lnTo>
                <a:lnTo>
                  <a:pt x="3000" y="1101"/>
                </a:lnTo>
                <a:lnTo>
                  <a:pt x="3000" y="1101"/>
                </a:lnTo>
                <a:close/>
                <a:moveTo>
                  <a:pt x="3011" y="1082"/>
                </a:moveTo>
                <a:lnTo>
                  <a:pt x="3011" y="1082"/>
                </a:lnTo>
                <a:lnTo>
                  <a:pt x="3011" y="1082"/>
                </a:lnTo>
                <a:lnTo>
                  <a:pt x="3011" y="1080"/>
                </a:lnTo>
                <a:lnTo>
                  <a:pt x="3011" y="1080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close/>
                <a:moveTo>
                  <a:pt x="2860" y="977"/>
                </a:moveTo>
                <a:lnTo>
                  <a:pt x="2858" y="977"/>
                </a:lnTo>
                <a:lnTo>
                  <a:pt x="2864" y="979"/>
                </a:lnTo>
                <a:lnTo>
                  <a:pt x="2862" y="977"/>
                </a:lnTo>
                <a:lnTo>
                  <a:pt x="2860" y="977"/>
                </a:lnTo>
                <a:lnTo>
                  <a:pt x="2860" y="977"/>
                </a:lnTo>
                <a:close/>
                <a:moveTo>
                  <a:pt x="2998" y="1061"/>
                </a:moveTo>
                <a:lnTo>
                  <a:pt x="2998" y="1061"/>
                </a:lnTo>
                <a:lnTo>
                  <a:pt x="2996" y="1061"/>
                </a:lnTo>
                <a:lnTo>
                  <a:pt x="2994" y="1061"/>
                </a:lnTo>
                <a:lnTo>
                  <a:pt x="2994" y="1061"/>
                </a:lnTo>
                <a:lnTo>
                  <a:pt x="2992" y="1063"/>
                </a:lnTo>
                <a:lnTo>
                  <a:pt x="2994" y="1063"/>
                </a:lnTo>
                <a:lnTo>
                  <a:pt x="2994" y="1063"/>
                </a:lnTo>
                <a:lnTo>
                  <a:pt x="2996" y="1063"/>
                </a:lnTo>
                <a:lnTo>
                  <a:pt x="2996" y="1063"/>
                </a:lnTo>
                <a:lnTo>
                  <a:pt x="2998" y="1063"/>
                </a:lnTo>
                <a:lnTo>
                  <a:pt x="3000" y="1063"/>
                </a:lnTo>
                <a:lnTo>
                  <a:pt x="3000" y="1061"/>
                </a:lnTo>
                <a:lnTo>
                  <a:pt x="2998" y="1061"/>
                </a:lnTo>
                <a:close/>
                <a:moveTo>
                  <a:pt x="2998" y="1076"/>
                </a:moveTo>
                <a:lnTo>
                  <a:pt x="2998" y="1076"/>
                </a:lnTo>
                <a:lnTo>
                  <a:pt x="3000" y="1076"/>
                </a:lnTo>
                <a:lnTo>
                  <a:pt x="2998" y="1074"/>
                </a:lnTo>
                <a:lnTo>
                  <a:pt x="2998" y="1074"/>
                </a:lnTo>
                <a:lnTo>
                  <a:pt x="2996" y="1074"/>
                </a:lnTo>
                <a:lnTo>
                  <a:pt x="2998" y="1074"/>
                </a:lnTo>
                <a:lnTo>
                  <a:pt x="2998" y="1076"/>
                </a:lnTo>
                <a:lnTo>
                  <a:pt x="2998" y="1076"/>
                </a:lnTo>
                <a:close/>
                <a:moveTo>
                  <a:pt x="3003" y="1076"/>
                </a:moveTo>
                <a:lnTo>
                  <a:pt x="3003" y="1076"/>
                </a:lnTo>
                <a:lnTo>
                  <a:pt x="3000" y="1078"/>
                </a:lnTo>
                <a:lnTo>
                  <a:pt x="2998" y="1078"/>
                </a:lnTo>
                <a:lnTo>
                  <a:pt x="2998" y="1080"/>
                </a:lnTo>
                <a:lnTo>
                  <a:pt x="2998" y="1080"/>
                </a:lnTo>
                <a:lnTo>
                  <a:pt x="2998" y="1078"/>
                </a:lnTo>
                <a:lnTo>
                  <a:pt x="3000" y="1078"/>
                </a:lnTo>
                <a:lnTo>
                  <a:pt x="3003" y="1078"/>
                </a:lnTo>
                <a:lnTo>
                  <a:pt x="3005" y="1078"/>
                </a:lnTo>
                <a:lnTo>
                  <a:pt x="3003" y="1076"/>
                </a:lnTo>
                <a:close/>
                <a:moveTo>
                  <a:pt x="2852" y="969"/>
                </a:moveTo>
                <a:lnTo>
                  <a:pt x="2852" y="969"/>
                </a:lnTo>
                <a:lnTo>
                  <a:pt x="2852" y="967"/>
                </a:lnTo>
                <a:lnTo>
                  <a:pt x="2852" y="967"/>
                </a:lnTo>
                <a:lnTo>
                  <a:pt x="2848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8" y="969"/>
                </a:lnTo>
                <a:lnTo>
                  <a:pt x="2850" y="969"/>
                </a:lnTo>
                <a:lnTo>
                  <a:pt x="2852" y="969"/>
                </a:lnTo>
                <a:close/>
                <a:moveTo>
                  <a:pt x="3009" y="1092"/>
                </a:moveTo>
                <a:lnTo>
                  <a:pt x="3011" y="1092"/>
                </a:lnTo>
                <a:lnTo>
                  <a:pt x="3011" y="1092"/>
                </a:lnTo>
                <a:lnTo>
                  <a:pt x="3013" y="1090"/>
                </a:lnTo>
                <a:lnTo>
                  <a:pt x="3015" y="1090"/>
                </a:lnTo>
                <a:lnTo>
                  <a:pt x="3015" y="1088"/>
                </a:lnTo>
                <a:lnTo>
                  <a:pt x="3015" y="1088"/>
                </a:lnTo>
                <a:lnTo>
                  <a:pt x="3017" y="1084"/>
                </a:lnTo>
                <a:lnTo>
                  <a:pt x="3017" y="1084"/>
                </a:lnTo>
                <a:lnTo>
                  <a:pt x="3015" y="1084"/>
                </a:lnTo>
                <a:lnTo>
                  <a:pt x="3013" y="1086"/>
                </a:lnTo>
                <a:lnTo>
                  <a:pt x="3011" y="1086"/>
                </a:lnTo>
                <a:lnTo>
                  <a:pt x="3011" y="1088"/>
                </a:lnTo>
                <a:lnTo>
                  <a:pt x="3009" y="1088"/>
                </a:lnTo>
                <a:lnTo>
                  <a:pt x="3009" y="1088"/>
                </a:lnTo>
                <a:lnTo>
                  <a:pt x="3009" y="1090"/>
                </a:lnTo>
                <a:lnTo>
                  <a:pt x="3009" y="1092"/>
                </a:lnTo>
                <a:lnTo>
                  <a:pt x="3009" y="1092"/>
                </a:lnTo>
                <a:close/>
                <a:moveTo>
                  <a:pt x="2845" y="969"/>
                </a:moveTo>
                <a:lnTo>
                  <a:pt x="2848" y="971"/>
                </a:lnTo>
                <a:lnTo>
                  <a:pt x="2850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0" y="971"/>
                </a:lnTo>
                <a:lnTo>
                  <a:pt x="2850" y="969"/>
                </a:lnTo>
                <a:lnTo>
                  <a:pt x="2848" y="969"/>
                </a:lnTo>
                <a:lnTo>
                  <a:pt x="2845" y="969"/>
                </a:lnTo>
                <a:lnTo>
                  <a:pt x="2845" y="969"/>
                </a:lnTo>
                <a:close/>
                <a:moveTo>
                  <a:pt x="2850" y="975"/>
                </a:moveTo>
                <a:lnTo>
                  <a:pt x="2850" y="975"/>
                </a:lnTo>
                <a:lnTo>
                  <a:pt x="2852" y="975"/>
                </a:lnTo>
                <a:lnTo>
                  <a:pt x="2854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3"/>
                </a:lnTo>
                <a:lnTo>
                  <a:pt x="2854" y="973"/>
                </a:lnTo>
                <a:lnTo>
                  <a:pt x="2852" y="973"/>
                </a:lnTo>
                <a:lnTo>
                  <a:pt x="2850" y="973"/>
                </a:lnTo>
                <a:lnTo>
                  <a:pt x="2850" y="973"/>
                </a:lnTo>
                <a:lnTo>
                  <a:pt x="2850" y="975"/>
                </a:lnTo>
                <a:close/>
                <a:moveTo>
                  <a:pt x="2829" y="954"/>
                </a:moveTo>
                <a:lnTo>
                  <a:pt x="2827" y="952"/>
                </a:lnTo>
                <a:lnTo>
                  <a:pt x="2827" y="954"/>
                </a:lnTo>
                <a:lnTo>
                  <a:pt x="2827" y="954"/>
                </a:lnTo>
                <a:lnTo>
                  <a:pt x="2829" y="956"/>
                </a:lnTo>
                <a:lnTo>
                  <a:pt x="2829" y="954"/>
                </a:lnTo>
                <a:close/>
                <a:moveTo>
                  <a:pt x="2827" y="958"/>
                </a:moveTo>
                <a:lnTo>
                  <a:pt x="2827" y="956"/>
                </a:lnTo>
                <a:lnTo>
                  <a:pt x="2829" y="958"/>
                </a:lnTo>
                <a:lnTo>
                  <a:pt x="2829" y="958"/>
                </a:lnTo>
                <a:lnTo>
                  <a:pt x="2829" y="956"/>
                </a:lnTo>
                <a:lnTo>
                  <a:pt x="2824" y="954"/>
                </a:lnTo>
                <a:lnTo>
                  <a:pt x="2822" y="952"/>
                </a:lnTo>
                <a:lnTo>
                  <a:pt x="2824" y="954"/>
                </a:lnTo>
                <a:lnTo>
                  <a:pt x="2827" y="958"/>
                </a:lnTo>
                <a:close/>
                <a:moveTo>
                  <a:pt x="2590" y="923"/>
                </a:moveTo>
                <a:lnTo>
                  <a:pt x="2590" y="923"/>
                </a:lnTo>
                <a:lnTo>
                  <a:pt x="2590" y="921"/>
                </a:lnTo>
                <a:lnTo>
                  <a:pt x="2588" y="918"/>
                </a:lnTo>
                <a:lnTo>
                  <a:pt x="2588" y="921"/>
                </a:lnTo>
                <a:lnTo>
                  <a:pt x="2588" y="921"/>
                </a:lnTo>
                <a:lnTo>
                  <a:pt x="2590" y="923"/>
                </a:lnTo>
                <a:lnTo>
                  <a:pt x="2590" y="923"/>
                </a:lnTo>
                <a:close/>
                <a:moveTo>
                  <a:pt x="2822" y="946"/>
                </a:moveTo>
                <a:lnTo>
                  <a:pt x="2824" y="948"/>
                </a:lnTo>
                <a:lnTo>
                  <a:pt x="2824" y="948"/>
                </a:lnTo>
                <a:lnTo>
                  <a:pt x="2827" y="948"/>
                </a:lnTo>
                <a:lnTo>
                  <a:pt x="2827" y="950"/>
                </a:lnTo>
                <a:lnTo>
                  <a:pt x="2827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48"/>
                </a:lnTo>
                <a:lnTo>
                  <a:pt x="2824" y="946"/>
                </a:lnTo>
                <a:lnTo>
                  <a:pt x="2824" y="946"/>
                </a:lnTo>
                <a:lnTo>
                  <a:pt x="2822" y="946"/>
                </a:lnTo>
                <a:lnTo>
                  <a:pt x="2822" y="944"/>
                </a:lnTo>
                <a:lnTo>
                  <a:pt x="2820" y="944"/>
                </a:lnTo>
                <a:lnTo>
                  <a:pt x="2822" y="944"/>
                </a:lnTo>
                <a:lnTo>
                  <a:pt x="2822" y="946"/>
                </a:lnTo>
                <a:close/>
                <a:moveTo>
                  <a:pt x="2822" y="941"/>
                </a:moveTo>
                <a:lnTo>
                  <a:pt x="2822" y="944"/>
                </a:lnTo>
                <a:lnTo>
                  <a:pt x="2822" y="941"/>
                </a:lnTo>
                <a:lnTo>
                  <a:pt x="2822" y="941"/>
                </a:lnTo>
                <a:lnTo>
                  <a:pt x="2822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2" y="941"/>
                </a:lnTo>
                <a:close/>
                <a:moveTo>
                  <a:pt x="2816" y="939"/>
                </a:moveTo>
                <a:lnTo>
                  <a:pt x="2816" y="941"/>
                </a:lnTo>
                <a:lnTo>
                  <a:pt x="2816" y="944"/>
                </a:lnTo>
                <a:lnTo>
                  <a:pt x="2818" y="946"/>
                </a:lnTo>
                <a:lnTo>
                  <a:pt x="2818" y="944"/>
                </a:lnTo>
                <a:lnTo>
                  <a:pt x="2818" y="944"/>
                </a:lnTo>
                <a:lnTo>
                  <a:pt x="2818" y="944"/>
                </a:lnTo>
                <a:lnTo>
                  <a:pt x="2816" y="939"/>
                </a:lnTo>
                <a:lnTo>
                  <a:pt x="2818" y="939"/>
                </a:lnTo>
                <a:lnTo>
                  <a:pt x="2816" y="937"/>
                </a:lnTo>
                <a:lnTo>
                  <a:pt x="2816" y="937"/>
                </a:lnTo>
                <a:lnTo>
                  <a:pt x="2816" y="935"/>
                </a:lnTo>
                <a:lnTo>
                  <a:pt x="2816" y="935"/>
                </a:lnTo>
                <a:lnTo>
                  <a:pt x="2814" y="935"/>
                </a:lnTo>
                <a:lnTo>
                  <a:pt x="2816" y="937"/>
                </a:lnTo>
                <a:lnTo>
                  <a:pt x="2816" y="937"/>
                </a:lnTo>
                <a:lnTo>
                  <a:pt x="2814" y="939"/>
                </a:lnTo>
                <a:lnTo>
                  <a:pt x="2816" y="939"/>
                </a:lnTo>
                <a:close/>
                <a:moveTo>
                  <a:pt x="2829" y="956"/>
                </a:moveTo>
                <a:lnTo>
                  <a:pt x="2831" y="956"/>
                </a:lnTo>
                <a:lnTo>
                  <a:pt x="2831" y="958"/>
                </a:lnTo>
                <a:lnTo>
                  <a:pt x="2831" y="956"/>
                </a:lnTo>
                <a:lnTo>
                  <a:pt x="2829" y="956"/>
                </a:lnTo>
                <a:lnTo>
                  <a:pt x="2829" y="956"/>
                </a:lnTo>
                <a:close/>
                <a:moveTo>
                  <a:pt x="2688" y="780"/>
                </a:moveTo>
                <a:lnTo>
                  <a:pt x="2688" y="780"/>
                </a:lnTo>
                <a:lnTo>
                  <a:pt x="2686" y="782"/>
                </a:lnTo>
                <a:lnTo>
                  <a:pt x="2682" y="782"/>
                </a:lnTo>
                <a:lnTo>
                  <a:pt x="2684" y="782"/>
                </a:lnTo>
                <a:lnTo>
                  <a:pt x="2684" y="782"/>
                </a:lnTo>
                <a:lnTo>
                  <a:pt x="2688" y="780"/>
                </a:lnTo>
                <a:close/>
                <a:moveTo>
                  <a:pt x="2820" y="937"/>
                </a:moveTo>
                <a:lnTo>
                  <a:pt x="2820" y="937"/>
                </a:lnTo>
                <a:lnTo>
                  <a:pt x="2820" y="939"/>
                </a:lnTo>
                <a:lnTo>
                  <a:pt x="2822" y="939"/>
                </a:lnTo>
                <a:lnTo>
                  <a:pt x="2820" y="937"/>
                </a:lnTo>
                <a:lnTo>
                  <a:pt x="2820" y="937"/>
                </a:lnTo>
                <a:lnTo>
                  <a:pt x="2820" y="935"/>
                </a:lnTo>
                <a:lnTo>
                  <a:pt x="2818" y="933"/>
                </a:lnTo>
                <a:lnTo>
                  <a:pt x="2818" y="935"/>
                </a:lnTo>
                <a:lnTo>
                  <a:pt x="2816" y="935"/>
                </a:lnTo>
                <a:lnTo>
                  <a:pt x="2816" y="937"/>
                </a:lnTo>
                <a:lnTo>
                  <a:pt x="2818" y="937"/>
                </a:lnTo>
                <a:lnTo>
                  <a:pt x="2820" y="937"/>
                </a:lnTo>
                <a:close/>
                <a:moveTo>
                  <a:pt x="2963" y="1080"/>
                </a:moveTo>
                <a:lnTo>
                  <a:pt x="2963" y="1078"/>
                </a:lnTo>
                <a:lnTo>
                  <a:pt x="2963" y="1080"/>
                </a:lnTo>
                <a:lnTo>
                  <a:pt x="2963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3" y="1080"/>
                </a:lnTo>
                <a:lnTo>
                  <a:pt x="2963" y="1080"/>
                </a:lnTo>
                <a:close/>
                <a:moveTo>
                  <a:pt x="2982" y="1078"/>
                </a:move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lnTo>
                  <a:pt x="2984" y="1076"/>
                </a:lnTo>
                <a:lnTo>
                  <a:pt x="2986" y="1076"/>
                </a:lnTo>
                <a:lnTo>
                  <a:pt x="2984" y="1076"/>
                </a:lnTo>
                <a:lnTo>
                  <a:pt x="2984" y="1076"/>
                </a:ln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close/>
                <a:moveTo>
                  <a:pt x="2990" y="1036"/>
                </a:moveTo>
                <a:lnTo>
                  <a:pt x="2986" y="1036"/>
                </a:lnTo>
                <a:lnTo>
                  <a:pt x="2986" y="1036"/>
                </a:lnTo>
                <a:lnTo>
                  <a:pt x="2986" y="1036"/>
                </a:lnTo>
                <a:lnTo>
                  <a:pt x="2984" y="1036"/>
                </a:lnTo>
                <a:lnTo>
                  <a:pt x="2984" y="1036"/>
                </a:lnTo>
                <a:lnTo>
                  <a:pt x="2982" y="1038"/>
                </a:lnTo>
                <a:lnTo>
                  <a:pt x="2982" y="1038"/>
                </a:lnTo>
                <a:lnTo>
                  <a:pt x="2984" y="1040"/>
                </a:lnTo>
                <a:lnTo>
                  <a:pt x="2986" y="1040"/>
                </a:lnTo>
                <a:lnTo>
                  <a:pt x="2988" y="1038"/>
                </a:lnTo>
                <a:lnTo>
                  <a:pt x="2988" y="1038"/>
                </a:lnTo>
                <a:lnTo>
                  <a:pt x="2988" y="1038"/>
                </a:lnTo>
                <a:lnTo>
                  <a:pt x="2986" y="1040"/>
                </a:lnTo>
                <a:lnTo>
                  <a:pt x="2986" y="1040"/>
                </a:lnTo>
                <a:lnTo>
                  <a:pt x="2990" y="1042"/>
                </a:lnTo>
                <a:lnTo>
                  <a:pt x="2992" y="1042"/>
                </a:lnTo>
                <a:lnTo>
                  <a:pt x="2992" y="1042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38"/>
                </a:lnTo>
                <a:lnTo>
                  <a:pt x="2990" y="1038"/>
                </a:lnTo>
                <a:lnTo>
                  <a:pt x="2990" y="1036"/>
                </a:lnTo>
                <a:lnTo>
                  <a:pt x="2990" y="1036"/>
                </a:lnTo>
                <a:close/>
                <a:moveTo>
                  <a:pt x="2988" y="1065"/>
                </a:moveTo>
                <a:lnTo>
                  <a:pt x="2986" y="1065"/>
                </a:lnTo>
                <a:lnTo>
                  <a:pt x="2984" y="1065"/>
                </a:lnTo>
                <a:lnTo>
                  <a:pt x="2984" y="1065"/>
                </a:lnTo>
                <a:lnTo>
                  <a:pt x="2986" y="1065"/>
                </a:lnTo>
                <a:lnTo>
                  <a:pt x="2988" y="1065"/>
                </a:lnTo>
                <a:lnTo>
                  <a:pt x="2988" y="1065"/>
                </a:lnTo>
                <a:lnTo>
                  <a:pt x="2990" y="1063"/>
                </a:lnTo>
                <a:lnTo>
                  <a:pt x="2990" y="1063"/>
                </a:lnTo>
                <a:lnTo>
                  <a:pt x="2988" y="1065"/>
                </a:lnTo>
                <a:close/>
                <a:moveTo>
                  <a:pt x="2986" y="1048"/>
                </a:moveTo>
                <a:lnTo>
                  <a:pt x="2984" y="1048"/>
                </a:lnTo>
                <a:lnTo>
                  <a:pt x="2982" y="1048"/>
                </a:lnTo>
                <a:lnTo>
                  <a:pt x="2982" y="1050"/>
                </a:lnTo>
                <a:lnTo>
                  <a:pt x="2984" y="1050"/>
                </a:lnTo>
                <a:lnTo>
                  <a:pt x="2984" y="1053"/>
                </a:lnTo>
                <a:lnTo>
                  <a:pt x="2984" y="1053"/>
                </a:lnTo>
                <a:lnTo>
                  <a:pt x="2982" y="1055"/>
                </a:lnTo>
                <a:lnTo>
                  <a:pt x="2984" y="1055"/>
                </a:lnTo>
                <a:lnTo>
                  <a:pt x="2984" y="1055"/>
                </a:lnTo>
                <a:lnTo>
                  <a:pt x="2986" y="1055"/>
                </a:lnTo>
                <a:lnTo>
                  <a:pt x="2986" y="1055"/>
                </a:lnTo>
                <a:lnTo>
                  <a:pt x="2986" y="1053"/>
                </a:lnTo>
                <a:lnTo>
                  <a:pt x="2986" y="1053"/>
                </a:lnTo>
                <a:lnTo>
                  <a:pt x="2986" y="1050"/>
                </a:lnTo>
                <a:lnTo>
                  <a:pt x="2986" y="1050"/>
                </a:lnTo>
                <a:lnTo>
                  <a:pt x="2986" y="1048"/>
                </a:lnTo>
                <a:lnTo>
                  <a:pt x="2986" y="1048"/>
                </a:lnTo>
                <a:close/>
                <a:moveTo>
                  <a:pt x="2988" y="1082"/>
                </a:moveTo>
                <a:lnTo>
                  <a:pt x="2988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0"/>
                </a:lnTo>
                <a:lnTo>
                  <a:pt x="2990" y="1082"/>
                </a:lnTo>
                <a:lnTo>
                  <a:pt x="2990" y="1082"/>
                </a:lnTo>
                <a:lnTo>
                  <a:pt x="2988" y="1082"/>
                </a:lnTo>
                <a:close/>
                <a:moveTo>
                  <a:pt x="2961" y="1067"/>
                </a:moveTo>
                <a:lnTo>
                  <a:pt x="2961" y="1067"/>
                </a:lnTo>
                <a:lnTo>
                  <a:pt x="2961" y="1067"/>
                </a:lnTo>
                <a:lnTo>
                  <a:pt x="2961" y="1069"/>
                </a:lnTo>
                <a:lnTo>
                  <a:pt x="2961" y="1069"/>
                </a:lnTo>
                <a:lnTo>
                  <a:pt x="2961" y="1069"/>
                </a:lnTo>
                <a:lnTo>
                  <a:pt x="2963" y="1067"/>
                </a:lnTo>
                <a:lnTo>
                  <a:pt x="2963" y="1067"/>
                </a:lnTo>
                <a:lnTo>
                  <a:pt x="2961" y="1067"/>
                </a:lnTo>
                <a:close/>
                <a:moveTo>
                  <a:pt x="2963" y="1042"/>
                </a:move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5" y="1044"/>
                </a:lnTo>
                <a:lnTo>
                  <a:pt x="2965" y="1044"/>
                </a:lnTo>
                <a:lnTo>
                  <a:pt x="2963" y="1042"/>
                </a:lnTo>
                <a:lnTo>
                  <a:pt x="2963" y="1042"/>
                </a:lnTo>
                <a:lnTo>
                  <a:pt x="2963" y="1042"/>
                </a:lnTo>
                <a:close/>
                <a:moveTo>
                  <a:pt x="2963" y="1074"/>
                </a:moveTo>
                <a:lnTo>
                  <a:pt x="2963" y="1074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1" y="1074"/>
                </a:lnTo>
                <a:lnTo>
                  <a:pt x="2963" y="1074"/>
                </a:lnTo>
                <a:close/>
                <a:moveTo>
                  <a:pt x="2961" y="1063"/>
                </a:moveTo>
                <a:lnTo>
                  <a:pt x="2959" y="1065"/>
                </a:lnTo>
                <a:lnTo>
                  <a:pt x="2959" y="1065"/>
                </a:lnTo>
                <a:lnTo>
                  <a:pt x="2961" y="1065"/>
                </a:lnTo>
                <a:lnTo>
                  <a:pt x="2961" y="1063"/>
                </a:lnTo>
                <a:lnTo>
                  <a:pt x="2961" y="1063"/>
                </a:lnTo>
                <a:lnTo>
                  <a:pt x="2961" y="1063"/>
                </a:lnTo>
                <a:close/>
                <a:moveTo>
                  <a:pt x="2948" y="1059"/>
                </a:move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6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close/>
                <a:moveTo>
                  <a:pt x="2975" y="1025"/>
                </a:moveTo>
                <a:lnTo>
                  <a:pt x="2973" y="1025"/>
                </a:lnTo>
                <a:lnTo>
                  <a:pt x="2973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7"/>
                </a:lnTo>
                <a:lnTo>
                  <a:pt x="2971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5"/>
                </a:lnTo>
                <a:lnTo>
                  <a:pt x="2973" y="1025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5" y="1027"/>
                </a:lnTo>
                <a:lnTo>
                  <a:pt x="2975" y="1027"/>
                </a:lnTo>
                <a:lnTo>
                  <a:pt x="2975" y="1025"/>
                </a:lnTo>
                <a:lnTo>
                  <a:pt x="2975" y="1025"/>
                </a:lnTo>
                <a:lnTo>
                  <a:pt x="2977" y="1023"/>
                </a:lnTo>
                <a:lnTo>
                  <a:pt x="2975" y="1025"/>
                </a:lnTo>
                <a:lnTo>
                  <a:pt x="2975" y="1025"/>
                </a:lnTo>
                <a:close/>
                <a:moveTo>
                  <a:pt x="2982" y="1021"/>
                </a:moveTo>
                <a:lnTo>
                  <a:pt x="2982" y="1021"/>
                </a:lnTo>
                <a:lnTo>
                  <a:pt x="2980" y="1023"/>
                </a:lnTo>
                <a:lnTo>
                  <a:pt x="2982" y="1023"/>
                </a:lnTo>
                <a:lnTo>
                  <a:pt x="2984" y="1023"/>
                </a:lnTo>
                <a:lnTo>
                  <a:pt x="2984" y="1021"/>
                </a:lnTo>
                <a:lnTo>
                  <a:pt x="2984" y="1021"/>
                </a:lnTo>
                <a:lnTo>
                  <a:pt x="2982" y="1021"/>
                </a:lnTo>
                <a:close/>
                <a:moveTo>
                  <a:pt x="2969" y="1063"/>
                </a:moveTo>
                <a:lnTo>
                  <a:pt x="2971" y="1063"/>
                </a:lnTo>
                <a:lnTo>
                  <a:pt x="2971" y="1065"/>
                </a:lnTo>
                <a:lnTo>
                  <a:pt x="2971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1" y="1063"/>
                </a:lnTo>
                <a:lnTo>
                  <a:pt x="2971" y="1063"/>
                </a:lnTo>
                <a:lnTo>
                  <a:pt x="2969" y="1063"/>
                </a:lnTo>
                <a:close/>
                <a:moveTo>
                  <a:pt x="2977" y="1074"/>
                </a:moveTo>
                <a:lnTo>
                  <a:pt x="2977" y="1071"/>
                </a:lnTo>
                <a:lnTo>
                  <a:pt x="2977" y="1071"/>
                </a:lnTo>
                <a:lnTo>
                  <a:pt x="2977" y="1071"/>
                </a:lnTo>
                <a:lnTo>
                  <a:pt x="2975" y="1074"/>
                </a:lnTo>
                <a:lnTo>
                  <a:pt x="2975" y="1076"/>
                </a:lnTo>
                <a:lnTo>
                  <a:pt x="2977" y="1076"/>
                </a:lnTo>
                <a:lnTo>
                  <a:pt x="2977" y="1076"/>
                </a:lnTo>
                <a:lnTo>
                  <a:pt x="2977" y="1074"/>
                </a:lnTo>
                <a:close/>
                <a:moveTo>
                  <a:pt x="2977" y="1067"/>
                </a:moveTo>
                <a:lnTo>
                  <a:pt x="2977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7" y="1067"/>
                </a:lnTo>
                <a:close/>
                <a:moveTo>
                  <a:pt x="2973" y="1071"/>
                </a:moveTo>
                <a:lnTo>
                  <a:pt x="2971" y="1074"/>
                </a:lnTo>
                <a:lnTo>
                  <a:pt x="2971" y="1074"/>
                </a:lnTo>
                <a:lnTo>
                  <a:pt x="2971" y="1076"/>
                </a:lnTo>
                <a:lnTo>
                  <a:pt x="2973" y="1076"/>
                </a:lnTo>
                <a:lnTo>
                  <a:pt x="2973" y="1074"/>
                </a:lnTo>
                <a:lnTo>
                  <a:pt x="2973" y="1074"/>
                </a:lnTo>
                <a:lnTo>
                  <a:pt x="2973" y="1071"/>
                </a:lnTo>
                <a:lnTo>
                  <a:pt x="2973" y="1071"/>
                </a:lnTo>
                <a:close/>
                <a:moveTo>
                  <a:pt x="2977" y="1084"/>
                </a:moveTo>
                <a:lnTo>
                  <a:pt x="2977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6"/>
                </a:lnTo>
                <a:lnTo>
                  <a:pt x="2975" y="1086"/>
                </a:lnTo>
                <a:lnTo>
                  <a:pt x="2977" y="1084"/>
                </a:lnTo>
                <a:close/>
                <a:moveTo>
                  <a:pt x="2980" y="1017"/>
                </a:moveTo>
                <a:lnTo>
                  <a:pt x="2977" y="1015"/>
                </a:lnTo>
                <a:lnTo>
                  <a:pt x="2977" y="1017"/>
                </a:lnTo>
                <a:lnTo>
                  <a:pt x="2977" y="1017"/>
                </a:lnTo>
                <a:lnTo>
                  <a:pt x="2980" y="1017"/>
                </a:lnTo>
                <a:lnTo>
                  <a:pt x="2980" y="1017"/>
                </a:lnTo>
                <a:lnTo>
                  <a:pt x="2980" y="1017"/>
                </a:lnTo>
                <a:close/>
                <a:moveTo>
                  <a:pt x="2975" y="1080"/>
                </a:moveTo>
                <a:lnTo>
                  <a:pt x="2975" y="1080"/>
                </a:lnTo>
                <a:lnTo>
                  <a:pt x="2975" y="1080"/>
                </a:lnTo>
                <a:lnTo>
                  <a:pt x="2973" y="1078"/>
                </a:lnTo>
                <a:lnTo>
                  <a:pt x="2973" y="1078"/>
                </a:lnTo>
                <a:lnTo>
                  <a:pt x="2973" y="1080"/>
                </a:lnTo>
                <a:lnTo>
                  <a:pt x="2975" y="1080"/>
                </a:lnTo>
                <a:close/>
                <a:moveTo>
                  <a:pt x="2695" y="780"/>
                </a:moveTo>
                <a:lnTo>
                  <a:pt x="2695" y="780"/>
                </a:lnTo>
                <a:lnTo>
                  <a:pt x="2692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5" y="780"/>
                </a:lnTo>
                <a:close/>
                <a:moveTo>
                  <a:pt x="2967" y="1013"/>
                </a:moveTo>
                <a:lnTo>
                  <a:pt x="2965" y="1011"/>
                </a:lnTo>
                <a:lnTo>
                  <a:pt x="2965" y="1011"/>
                </a:lnTo>
                <a:lnTo>
                  <a:pt x="2965" y="1011"/>
                </a:lnTo>
                <a:lnTo>
                  <a:pt x="2963" y="1013"/>
                </a:lnTo>
                <a:lnTo>
                  <a:pt x="2963" y="1013"/>
                </a:lnTo>
                <a:lnTo>
                  <a:pt x="2965" y="1015"/>
                </a:lnTo>
                <a:lnTo>
                  <a:pt x="2967" y="1015"/>
                </a:lnTo>
                <a:lnTo>
                  <a:pt x="2967" y="1013"/>
                </a:lnTo>
                <a:lnTo>
                  <a:pt x="2967" y="1013"/>
                </a:lnTo>
                <a:lnTo>
                  <a:pt x="2967" y="1013"/>
                </a:lnTo>
                <a:close/>
                <a:moveTo>
                  <a:pt x="2921" y="644"/>
                </a:moveTo>
                <a:lnTo>
                  <a:pt x="2921" y="644"/>
                </a:lnTo>
                <a:lnTo>
                  <a:pt x="2921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21" y="644"/>
                </a:lnTo>
                <a:lnTo>
                  <a:pt x="2921" y="644"/>
                </a:lnTo>
                <a:close/>
                <a:moveTo>
                  <a:pt x="2915" y="575"/>
                </a:moveTo>
                <a:lnTo>
                  <a:pt x="2912" y="575"/>
                </a:lnTo>
                <a:lnTo>
                  <a:pt x="2915" y="577"/>
                </a:lnTo>
                <a:lnTo>
                  <a:pt x="2915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9" y="577"/>
                </a:lnTo>
                <a:lnTo>
                  <a:pt x="2919" y="575"/>
                </a:lnTo>
                <a:lnTo>
                  <a:pt x="2917" y="575"/>
                </a:lnTo>
                <a:lnTo>
                  <a:pt x="2917" y="577"/>
                </a:lnTo>
                <a:lnTo>
                  <a:pt x="2915" y="577"/>
                </a:lnTo>
                <a:lnTo>
                  <a:pt x="2915" y="575"/>
                </a:lnTo>
                <a:lnTo>
                  <a:pt x="2915" y="575"/>
                </a:lnTo>
                <a:lnTo>
                  <a:pt x="2915" y="575"/>
                </a:lnTo>
                <a:close/>
                <a:moveTo>
                  <a:pt x="2933" y="640"/>
                </a:moveTo>
                <a:lnTo>
                  <a:pt x="2931" y="640"/>
                </a:lnTo>
                <a:lnTo>
                  <a:pt x="2931" y="640"/>
                </a:lnTo>
                <a:lnTo>
                  <a:pt x="2929" y="640"/>
                </a:lnTo>
                <a:lnTo>
                  <a:pt x="2929" y="640"/>
                </a:lnTo>
                <a:lnTo>
                  <a:pt x="2927" y="640"/>
                </a:lnTo>
                <a:lnTo>
                  <a:pt x="2927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4"/>
                </a:lnTo>
                <a:lnTo>
                  <a:pt x="2931" y="644"/>
                </a:lnTo>
                <a:lnTo>
                  <a:pt x="2931" y="642"/>
                </a:lnTo>
                <a:lnTo>
                  <a:pt x="2931" y="642"/>
                </a:lnTo>
                <a:lnTo>
                  <a:pt x="2931" y="642"/>
                </a:lnTo>
                <a:lnTo>
                  <a:pt x="2933" y="640"/>
                </a:lnTo>
                <a:close/>
                <a:moveTo>
                  <a:pt x="2929" y="671"/>
                </a:moveTo>
                <a:lnTo>
                  <a:pt x="2931" y="671"/>
                </a:lnTo>
                <a:lnTo>
                  <a:pt x="2933" y="671"/>
                </a:lnTo>
                <a:lnTo>
                  <a:pt x="2933" y="673"/>
                </a:lnTo>
                <a:lnTo>
                  <a:pt x="2933" y="675"/>
                </a:lnTo>
                <a:lnTo>
                  <a:pt x="2933" y="675"/>
                </a:lnTo>
                <a:lnTo>
                  <a:pt x="2936" y="675"/>
                </a:lnTo>
                <a:lnTo>
                  <a:pt x="2938" y="671"/>
                </a:lnTo>
                <a:lnTo>
                  <a:pt x="2938" y="673"/>
                </a:lnTo>
                <a:lnTo>
                  <a:pt x="2938" y="673"/>
                </a:lnTo>
                <a:lnTo>
                  <a:pt x="2940" y="671"/>
                </a:lnTo>
                <a:lnTo>
                  <a:pt x="2942" y="671"/>
                </a:lnTo>
                <a:lnTo>
                  <a:pt x="2940" y="669"/>
                </a:lnTo>
                <a:lnTo>
                  <a:pt x="2940" y="669"/>
                </a:lnTo>
                <a:lnTo>
                  <a:pt x="2938" y="667"/>
                </a:lnTo>
                <a:lnTo>
                  <a:pt x="2938" y="667"/>
                </a:lnTo>
                <a:lnTo>
                  <a:pt x="2938" y="667"/>
                </a:lnTo>
                <a:lnTo>
                  <a:pt x="2936" y="667"/>
                </a:lnTo>
                <a:lnTo>
                  <a:pt x="2936" y="667"/>
                </a:lnTo>
                <a:lnTo>
                  <a:pt x="2933" y="667"/>
                </a:lnTo>
                <a:lnTo>
                  <a:pt x="2933" y="669"/>
                </a:lnTo>
                <a:lnTo>
                  <a:pt x="2927" y="669"/>
                </a:lnTo>
                <a:lnTo>
                  <a:pt x="2929" y="671"/>
                </a:lnTo>
                <a:close/>
                <a:moveTo>
                  <a:pt x="2923" y="640"/>
                </a:moveTo>
                <a:lnTo>
                  <a:pt x="2925" y="640"/>
                </a:lnTo>
                <a:lnTo>
                  <a:pt x="2927" y="640"/>
                </a:lnTo>
                <a:lnTo>
                  <a:pt x="2927" y="640"/>
                </a:lnTo>
                <a:lnTo>
                  <a:pt x="2925" y="637"/>
                </a:lnTo>
                <a:lnTo>
                  <a:pt x="2925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40"/>
                </a:lnTo>
                <a:close/>
                <a:moveTo>
                  <a:pt x="2904" y="646"/>
                </a:moveTo>
                <a:lnTo>
                  <a:pt x="2906" y="646"/>
                </a:lnTo>
                <a:lnTo>
                  <a:pt x="2906" y="646"/>
                </a:lnTo>
                <a:lnTo>
                  <a:pt x="2906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close/>
                <a:moveTo>
                  <a:pt x="2892" y="644"/>
                </a:moveTo>
                <a:lnTo>
                  <a:pt x="2892" y="644"/>
                </a:lnTo>
                <a:lnTo>
                  <a:pt x="2894" y="644"/>
                </a:lnTo>
                <a:lnTo>
                  <a:pt x="2892" y="644"/>
                </a:lnTo>
                <a:lnTo>
                  <a:pt x="2892" y="642"/>
                </a:lnTo>
                <a:lnTo>
                  <a:pt x="2892" y="642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close/>
                <a:moveTo>
                  <a:pt x="2885" y="692"/>
                </a:moveTo>
                <a:lnTo>
                  <a:pt x="2885" y="690"/>
                </a:lnTo>
                <a:lnTo>
                  <a:pt x="2887" y="690"/>
                </a:lnTo>
                <a:lnTo>
                  <a:pt x="2887" y="690"/>
                </a:lnTo>
                <a:lnTo>
                  <a:pt x="2885" y="690"/>
                </a:lnTo>
                <a:lnTo>
                  <a:pt x="2883" y="690"/>
                </a:lnTo>
                <a:lnTo>
                  <a:pt x="2885" y="692"/>
                </a:lnTo>
                <a:lnTo>
                  <a:pt x="2885" y="692"/>
                </a:lnTo>
                <a:close/>
                <a:moveTo>
                  <a:pt x="2877" y="656"/>
                </a:moveTo>
                <a:lnTo>
                  <a:pt x="2877" y="656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9" y="656"/>
                </a:lnTo>
                <a:lnTo>
                  <a:pt x="2879" y="656"/>
                </a:lnTo>
                <a:lnTo>
                  <a:pt x="2877" y="656"/>
                </a:lnTo>
                <a:close/>
                <a:moveTo>
                  <a:pt x="2896" y="642"/>
                </a:move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4"/>
                </a:lnTo>
                <a:lnTo>
                  <a:pt x="2894" y="646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2" y="642"/>
                </a:lnTo>
                <a:lnTo>
                  <a:pt x="2900" y="642"/>
                </a:lnTo>
                <a:lnTo>
                  <a:pt x="2900" y="640"/>
                </a:lnTo>
                <a:lnTo>
                  <a:pt x="2900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6" y="640"/>
                </a:lnTo>
                <a:lnTo>
                  <a:pt x="2896" y="637"/>
                </a:lnTo>
                <a:lnTo>
                  <a:pt x="2896" y="637"/>
                </a:lnTo>
                <a:lnTo>
                  <a:pt x="2894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2"/>
                </a:lnTo>
                <a:lnTo>
                  <a:pt x="2896" y="642"/>
                </a:lnTo>
                <a:close/>
                <a:moveTo>
                  <a:pt x="3623" y="495"/>
                </a:moveTo>
                <a:lnTo>
                  <a:pt x="3621" y="495"/>
                </a:lnTo>
                <a:lnTo>
                  <a:pt x="3619" y="495"/>
                </a:lnTo>
                <a:lnTo>
                  <a:pt x="3616" y="495"/>
                </a:lnTo>
                <a:lnTo>
                  <a:pt x="3614" y="493"/>
                </a:lnTo>
                <a:lnTo>
                  <a:pt x="3614" y="495"/>
                </a:lnTo>
                <a:lnTo>
                  <a:pt x="3616" y="497"/>
                </a:lnTo>
                <a:lnTo>
                  <a:pt x="3619" y="499"/>
                </a:lnTo>
                <a:lnTo>
                  <a:pt x="3623" y="499"/>
                </a:lnTo>
                <a:lnTo>
                  <a:pt x="3623" y="499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5"/>
                </a:lnTo>
                <a:close/>
                <a:moveTo>
                  <a:pt x="3583" y="428"/>
                </a:moveTo>
                <a:lnTo>
                  <a:pt x="3583" y="426"/>
                </a:lnTo>
                <a:lnTo>
                  <a:pt x="3583" y="424"/>
                </a:lnTo>
                <a:lnTo>
                  <a:pt x="3581" y="424"/>
                </a:lnTo>
                <a:lnTo>
                  <a:pt x="3579" y="426"/>
                </a:lnTo>
                <a:lnTo>
                  <a:pt x="3579" y="426"/>
                </a:lnTo>
                <a:lnTo>
                  <a:pt x="3579" y="428"/>
                </a:lnTo>
                <a:lnTo>
                  <a:pt x="3583" y="428"/>
                </a:lnTo>
                <a:close/>
                <a:moveTo>
                  <a:pt x="3126" y="533"/>
                </a:moveTo>
                <a:lnTo>
                  <a:pt x="3126" y="531"/>
                </a:lnTo>
                <a:lnTo>
                  <a:pt x="3126" y="531"/>
                </a:lnTo>
                <a:lnTo>
                  <a:pt x="3124" y="531"/>
                </a:lnTo>
                <a:lnTo>
                  <a:pt x="3124" y="531"/>
                </a:lnTo>
                <a:lnTo>
                  <a:pt x="3122" y="531"/>
                </a:lnTo>
                <a:lnTo>
                  <a:pt x="3122" y="533"/>
                </a:lnTo>
                <a:lnTo>
                  <a:pt x="3124" y="535"/>
                </a:lnTo>
                <a:lnTo>
                  <a:pt x="3124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3"/>
                </a:lnTo>
                <a:lnTo>
                  <a:pt x="3126" y="533"/>
                </a:lnTo>
                <a:close/>
                <a:moveTo>
                  <a:pt x="4233" y="289"/>
                </a:moveTo>
                <a:lnTo>
                  <a:pt x="4230" y="292"/>
                </a:lnTo>
                <a:lnTo>
                  <a:pt x="4230" y="292"/>
                </a:lnTo>
                <a:lnTo>
                  <a:pt x="4230" y="294"/>
                </a:lnTo>
                <a:lnTo>
                  <a:pt x="4230" y="294"/>
                </a:lnTo>
                <a:lnTo>
                  <a:pt x="4228" y="296"/>
                </a:lnTo>
                <a:lnTo>
                  <a:pt x="4224" y="296"/>
                </a:lnTo>
                <a:lnTo>
                  <a:pt x="4224" y="296"/>
                </a:lnTo>
                <a:lnTo>
                  <a:pt x="4222" y="296"/>
                </a:lnTo>
                <a:lnTo>
                  <a:pt x="4224" y="298"/>
                </a:lnTo>
                <a:lnTo>
                  <a:pt x="4228" y="300"/>
                </a:lnTo>
                <a:lnTo>
                  <a:pt x="4233" y="302"/>
                </a:lnTo>
                <a:lnTo>
                  <a:pt x="4233" y="302"/>
                </a:lnTo>
                <a:lnTo>
                  <a:pt x="4241" y="302"/>
                </a:lnTo>
                <a:lnTo>
                  <a:pt x="4243" y="302"/>
                </a:lnTo>
                <a:lnTo>
                  <a:pt x="4245" y="300"/>
                </a:lnTo>
                <a:lnTo>
                  <a:pt x="4247" y="298"/>
                </a:lnTo>
                <a:lnTo>
                  <a:pt x="4249" y="298"/>
                </a:lnTo>
                <a:lnTo>
                  <a:pt x="4249" y="296"/>
                </a:lnTo>
                <a:lnTo>
                  <a:pt x="4249" y="296"/>
                </a:lnTo>
                <a:lnTo>
                  <a:pt x="4251" y="294"/>
                </a:lnTo>
                <a:lnTo>
                  <a:pt x="4249" y="294"/>
                </a:lnTo>
                <a:lnTo>
                  <a:pt x="4245" y="292"/>
                </a:lnTo>
                <a:lnTo>
                  <a:pt x="4233" y="289"/>
                </a:lnTo>
                <a:close/>
                <a:moveTo>
                  <a:pt x="2925" y="677"/>
                </a:moveTo>
                <a:lnTo>
                  <a:pt x="2925" y="679"/>
                </a:lnTo>
                <a:lnTo>
                  <a:pt x="2927" y="682"/>
                </a:lnTo>
                <a:lnTo>
                  <a:pt x="2925" y="682"/>
                </a:lnTo>
                <a:lnTo>
                  <a:pt x="2925" y="682"/>
                </a:lnTo>
                <a:lnTo>
                  <a:pt x="2925" y="684"/>
                </a:lnTo>
                <a:lnTo>
                  <a:pt x="2925" y="684"/>
                </a:lnTo>
                <a:lnTo>
                  <a:pt x="2925" y="684"/>
                </a:lnTo>
                <a:lnTo>
                  <a:pt x="2927" y="684"/>
                </a:lnTo>
                <a:lnTo>
                  <a:pt x="2927" y="686"/>
                </a:lnTo>
                <a:lnTo>
                  <a:pt x="2929" y="686"/>
                </a:lnTo>
                <a:lnTo>
                  <a:pt x="2929" y="686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9" y="690"/>
                </a:lnTo>
                <a:lnTo>
                  <a:pt x="2929" y="688"/>
                </a:lnTo>
                <a:lnTo>
                  <a:pt x="2931" y="686"/>
                </a:lnTo>
                <a:lnTo>
                  <a:pt x="2931" y="684"/>
                </a:lnTo>
                <a:lnTo>
                  <a:pt x="2933" y="684"/>
                </a:lnTo>
                <a:lnTo>
                  <a:pt x="2938" y="684"/>
                </a:lnTo>
                <a:lnTo>
                  <a:pt x="2938" y="684"/>
                </a:lnTo>
                <a:lnTo>
                  <a:pt x="2940" y="684"/>
                </a:lnTo>
                <a:lnTo>
                  <a:pt x="2940" y="682"/>
                </a:lnTo>
                <a:lnTo>
                  <a:pt x="2942" y="682"/>
                </a:lnTo>
                <a:lnTo>
                  <a:pt x="2942" y="682"/>
                </a:lnTo>
                <a:lnTo>
                  <a:pt x="2942" y="679"/>
                </a:lnTo>
                <a:lnTo>
                  <a:pt x="2946" y="679"/>
                </a:lnTo>
                <a:lnTo>
                  <a:pt x="2946" y="679"/>
                </a:lnTo>
                <a:lnTo>
                  <a:pt x="2940" y="677"/>
                </a:lnTo>
                <a:lnTo>
                  <a:pt x="2938" y="675"/>
                </a:lnTo>
                <a:lnTo>
                  <a:pt x="2938" y="677"/>
                </a:lnTo>
                <a:lnTo>
                  <a:pt x="2936" y="677"/>
                </a:lnTo>
                <a:lnTo>
                  <a:pt x="2936" y="675"/>
                </a:lnTo>
                <a:lnTo>
                  <a:pt x="2933" y="675"/>
                </a:lnTo>
                <a:lnTo>
                  <a:pt x="2933" y="677"/>
                </a:lnTo>
                <a:lnTo>
                  <a:pt x="2931" y="677"/>
                </a:lnTo>
                <a:lnTo>
                  <a:pt x="2931" y="679"/>
                </a:lnTo>
                <a:lnTo>
                  <a:pt x="2929" y="677"/>
                </a:lnTo>
                <a:lnTo>
                  <a:pt x="2929" y="677"/>
                </a:lnTo>
                <a:lnTo>
                  <a:pt x="2927" y="679"/>
                </a:lnTo>
                <a:lnTo>
                  <a:pt x="2927" y="679"/>
                </a:lnTo>
                <a:lnTo>
                  <a:pt x="2925" y="677"/>
                </a:lnTo>
                <a:close/>
                <a:moveTo>
                  <a:pt x="2946" y="677"/>
                </a:moveTo>
                <a:lnTo>
                  <a:pt x="2946" y="675"/>
                </a:lnTo>
                <a:lnTo>
                  <a:pt x="2944" y="675"/>
                </a:lnTo>
                <a:lnTo>
                  <a:pt x="2942" y="675"/>
                </a:lnTo>
                <a:lnTo>
                  <a:pt x="2942" y="677"/>
                </a:lnTo>
                <a:lnTo>
                  <a:pt x="2944" y="677"/>
                </a:lnTo>
                <a:lnTo>
                  <a:pt x="2946" y="677"/>
                </a:lnTo>
                <a:lnTo>
                  <a:pt x="2946" y="677"/>
                </a:lnTo>
                <a:close/>
                <a:moveTo>
                  <a:pt x="3040" y="415"/>
                </a:moveTo>
                <a:lnTo>
                  <a:pt x="3038" y="417"/>
                </a:lnTo>
                <a:lnTo>
                  <a:pt x="3038" y="417"/>
                </a:lnTo>
                <a:lnTo>
                  <a:pt x="3038" y="419"/>
                </a:lnTo>
                <a:lnTo>
                  <a:pt x="3042" y="417"/>
                </a:lnTo>
                <a:lnTo>
                  <a:pt x="3042" y="417"/>
                </a:lnTo>
                <a:lnTo>
                  <a:pt x="3042" y="415"/>
                </a:lnTo>
                <a:lnTo>
                  <a:pt x="3040" y="415"/>
                </a:lnTo>
                <a:lnTo>
                  <a:pt x="3040" y="415"/>
                </a:lnTo>
                <a:close/>
                <a:moveTo>
                  <a:pt x="2923" y="644"/>
                </a:moveTo>
                <a:lnTo>
                  <a:pt x="2923" y="644"/>
                </a:lnTo>
                <a:lnTo>
                  <a:pt x="2923" y="644"/>
                </a:lnTo>
                <a:lnTo>
                  <a:pt x="2925" y="644"/>
                </a:lnTo>
                <a:lnTo>
                  <a:pt x="2925" y="642"/>
                </a:lnTo>
                <a:lnTo>
                  <a:pt x="2923" y="642"/>
                </a:lnTo>
                <a:lnTo>
                  <a:pt x="2923" y="644"/>
                </a:lnTo>
                <a:close/>
                <a:moveTo>
                  <a:pt x="2967" y="535"/>
                </a:moveTo>
                <a:lnTo>
                  <a:pt x="2969" y="535"/>
                </a:lnTo>
                <a:lnTo>
                  <a:pt x="2969" y="535"/>
                </a:lnTo>
                <a:lnTo>
                  <a:pt x="2969" y="535"/>
                </a:lnTo>
                <a:lnTo>
                  <a:pt x="2967" y="533"/>
                </a:lnTo>
                <a:lnTo>
                  <a:pt x="2965" y="533"/>
                </a:lnTo>
                <a:lnTo>
                  <a:pt x="2963" y="535"/>
                </a:lnTo>
                <a:lnTo>
                  <a:pt x="2963" y="535"/>
                </a:lnTo>
                <a:lnTo>
                  <a:pt x="2965" y="537"/>
                </a:lnTo>
                <a:lnTo>
                  <a:pt x="2967" y="535"/>
                </a:lnTo>
                <a:close/>
                <a:moveTo>
                  <a:pt x="2917" y="635"/>
                </a:moveTo>
                <a:lnTo>
                  <a:pt x="2919" y="635"/>
                </a:lnTo>
                <a:lnTo>
                  <a:pt x="2919" y="635"/>
                </a:lnTo>
                <a:lnTo>
                  <a:pt x="2917" y="633"/>
                </a:lnTo>
                <a:lnTo>
                  <a:pt x="2917" y="633"/>
                </a:lnTo>
                <a:lnTo>
                  <a:pt x="2915" y="633"/>
                </a:lnTo>
                <a:lnTo>
                  <a:pt x="2915" y="633"/>
                </a:lnTo>
                <a:lnTo>
                  <a:pt x="2915" y="635"/>
                </a:lnTo>
                <a:lnTo>
                  <a:pt x="2917" y="637"/>
                </a:lnTo>
                <a:lnTo>
                  <a:pt x="2917" y="635"/>
                </a:lnTo>
                <a:close/>
                <a:moveTo>
                  <a:pt x="4448" y="1677"/>
                </a:moveTo>
                <a:lnTo>
                  <a:pt x="4448" y="1677"/>
                </a:lnTo>
                <a:lnTo>
                  <a:pt x="4446" y="1675"/>
                </a:lnTo>
                <a:lnTo>
                  <a:pt x="4444" y="1675"/>
                </a:lnTo>
                <a:lnTo>
                  <a:pt x="4442" y="1675"/>
                </a:lnTo>
                <a:lnTo>
                  <a:pt x="4438" y="1675"/>
                </a:lnTo>
                <a:lnTo>
                  <a:pt x="4436" y="1677"/>
                </a:lnTo>
                <a:lnTo>
                  <a:pt x="4434" y="1675"/>
                </a:lnTo>
                <a:lnTo>
                  <a:pt x="4434" y="1675"/>
                </a:lnTo>
                <a:lnTo>
                  <a:pt x="4434" y="1677"/>
                </a:lnTo>
                <a:lnTo>
                  <a:pt x="4434" y="1679"/>
                </a:lnTo>
                <a:lnTo>
                  <a:pt x="4434" y="1679"/>
                </a:lnTo>
                <a:lnTo>
                  <a:pt x="4436" y="1682"/>
                </a:lnTo>
                <a:lnTo>
                  <a:pt x="4436" y="1682"/>
                </a:lnTo>
                <a:lnTo>
                  <a:pt x="4436" y="1684"/>
                </a:lnTo>
                <a:lnTo>
                  <a:pt x="4440" y="1684"/>
                </a:lnTo>
                <a:lnTo>
                  <a:pt x="4442" y="1686"/>
                </a:lnTo>
                <a:lnTo>
                  <a:pt x="4442" y="1686"/>
                </a:lnTo>
                <a:lnTo>
                  <a:pt x="4444" y="1686"/>
                </a:lnTo>
                <a:lnTo>
                  <a:pt x="4444" y="1686"/>
                </a:lnTo>
                <a:lnTo>
                  <a:pt x="4446" y="1686"/>
                </a:lnTo>
                <a:lnTo>
                  <a:pt x="4446" y="1686"/>
                </a:lnTo>
                <a:lnTo>
                  <a:pt x="4448" y="1684"/>
                </a:lnTo>
                <a:lnTo>
                  <a:pt x="4450" y="1684"/>
                </a:lnTo>
                <a:lnTo>
                  <a:pt x="4450" y="1684"/>
                </a:lnTo>
                <a:lnTo>
                  <a:pt x="4450" y="1682"/>
                </a:lnTo>
                <a:lnTo>
                  <a:pt x="4450" y="1679"/>
                </a:lnTo>
                <a:lnTo>
                  <a:pt x="4450" y="1679"/>
                </a:lnTo>
                <a:lnTo>
                  <a:pt x="4450" y="1679"/>
                </a:lnTo>
                <a:lnTo>
                  <a:pt x="4448" y="1677"/>
                </a:lnTo>
                <a:lnTo>
                  <a:pt x="4448" y="1677"/>
                </a:lnTo>
                <a:close/>
                <a:moveTo>
                  <a:pt x="2789" y="738"/>
                </a:moveTo>
                <a:lnTo>
                  <a:pt x="2791" y="738"/>
                </a:lnTo>
                <a:lnTo>
                  <a:pt x="2791" y="738"/>
                </a:lnTo>
                <a:lnTo>
                  <a:pt x="2791" y="736"/>
                </a:lnTo>
                <a:lnTo>
                  <a:pt x="2791" y="736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close/>
                <a:moveTo>
                  <a:pt x="2772" y="736"/>
                </a:moveTo>
                <a:lnTo>
                  <a:pt x="2770" y="736"/>
                </a:lnTo>
                <a:lnTo>
                  <a:pt x="2768" y="736"/>
                </a:lnTo>
                <a:lnTo>
                  <a:pt x="2766" y="736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40"/>
                </a:lnTo>
                <a:lnTo>
                  <a:pt x="2770" y="740"/>
                </a:lnTo>
                <a:lnTo>
                  <a:pt x="2770" y="744"/>
                </a:lnTo>
                <a:lnTo>
                  <a:pt x="2772" y="747"/>
                </a:lnTo>
                <a:lnTo>
                  <a:pt x="2772" y="747"/>
                </a:lnTo>
                <a:lnTo>
                  <a:pt x="2772" y="747"/>
                </a:lnTo>
                <a:lnTo>
                  <a:pt x="2774" y="747"/>
                </a:lnTo>
                <a:lnTo>
                  <a:pt x="2776" y="747"/>
                </a:lnTo>
                <a:lnTo>
                  <a:pt x="2776" y="749"/>
                </a:lnTo>
                <a:lnTo>
                  <a:pt x="2776" y="749"/>
                </a:lnTo>
                <a:lnTo>
                  <a:pt x="2778" y="751"/>
                </a:lnTo>
                <a:lnTo>
                  <a:pt x="2778" y="753"/>
                </a:lnTo>
                <a:lnTo>
                  <a:pt x="2780" y="755"/>
                </a:lnTo>
                <a:lnTo>
                  <a:pt x="2783" y="755"/>
                </a:lnTo>
                <a:lnTo>
                  <a:pt x="2783" y="753"/>
                </a:lnTo>
                <a:lnTo>
                  <a:pt x="2783" y="751"/>
                </a:lnTo>
                <a:lnTo>
                  <a:pt x="2783" y="749"/>
                </a:lnTo>
                <a:lnTo>
                  <a:pt x="2783" y="747"/>
                </a:lnTo>
                <a:lnTo>
                  <a:pt x="2787" y="747"/>
                </a:lnTo>
                <a:lnTo>
                  <a:pt x="2787" y="744"/>
                </a:lnTo>
                <a:lnTo>
                  <a:pt x="2787" y="742"/>
                </a:lnTo>
                <a:lnTo>
                  <a:pt x="2785" y="742"/>
                </a:lnTo>
                <a:lnTo>
                  <a:pt x="2785" y="740"/>
                </a:lnTo>
                <a:lnTo>
                  <a:pt x="2785" y="740"/>
                </a:lnTo>
                <a:lnTo>
                  <a:pt x="2787" y="738"/>
                </a:lnTo>
                <a:lnTo>
                  <a:pt x="2787" y="738"/>
                </a:lnTo>
                <a:lnTo>
                  <a:pt x="2789" y="738"/>
                </a:lnTo>
                <a:lnTo>
                  <a:pt x="2789" y="736"/>
                </a:lnTo>
                <a:lnTo>
                  <a:pt x="2789" y="736"/>
                </a:lnTo>
                <a:lnTo>
                  <a:pt x="2789" y="734"/>
                </a:lnTo>
                <a:lnTo>
                  <a:pt x="2789" y="732"/>
                </a:lnTo>
                <a:lnTo>
                  <a:pt x="2789" y="732"/>
                </a:lnTo>
                <a:lnTo>
                  <a:pt x="2791" y="730"/>
                </a:lnTo>
                <a:lnTo>
                  <a:pt x="2791" y="730"/>
                </a:lnTo>
                <a:lnTo>
                  <a:pt x="2789" y="728"/>
                </a:lnTo>
                <a:lnTo>
                  <a:pt x="2787" y="728"/>
                </a:lnTo>
                <a:lnTo>
                  <a:pt x="2787" y="728"/>
                </a:lnTo>
                <a:lnTo>
                  <a:pt x="2785" y="728"/>
                </a:lnTo>
                <a:lnTo>
                  <a:pt x="2783" y="730"/>
                </a:lnTo>
                <a:lnTo>
                  <a:pt x="2780" y="730"/>
                </a:lnTo>
                <a:lnTo>
                  <a:pt x="2780" y="732"/>
                </a:lnTo>
                <a:lnTo>
                  <a:pt x="2780" y="732"/>
                </a:lnTo>
                <a:lnTo>
                  <a:pt x="2780" y="734"/>
                </a:lnTo>
                <a:lnTo>
                  <a:pt x="2780" y="734"/>
                </a:lnTo>
                <a:lnTo>
                  <a:pt x="2780" y="734"/>
                </a:lnTo>
                <a:lnTo>
                  <a:pt x="2778" y="736"/>
                </a:lnTo>
                <a:lnTo>
                  <a:pt x="2778" y="736"/>
                </a:lnTo>
                <a:lnTo>
                  <a:pt x="2776" y="736"/>
                </a:lnTo>
                <a:lnTo>
                  <a:pt x="2776" y="734"/>
                </a:lnTo>
                <a:lnTo>
                  <a:pt x="2776" y="732"/>
                </a:lnTo>
                <a:lnTo>
                  <a:pt x="2776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2" y="736"/>
                </a:lnTo>
                <a:lnTo>
                  <a:pt x="2772" y="736"/>
                </a:lnTo>
                <a:close/>
                <a:moveTo>
                  <a:pt x="2776" y="757"/>
                </a:moveTo>
                <a:lnTo>
                  <a:pt x="2776" y="757"/>
                </a:lnTo>
                <a:lnTo>
                  <a:pt x="2778" y="757"/>
                </a:lnTo>
                <a:lnTo>
                  <a:pt x="2778" y="755"/>
                </a:lnTo>
                <a:lnTo>
                  <a:pt x="2778" y="755"/>
                </a:lnTo>
                <a:lnTo>
                  <a:pt x="2776" y="753"/>
                </a:lnTo>
                <a:lnTo>
                  <a:pt x="2774" y="753"/>
                </a:lnTo>
                <a:lnTo>
                  <a:pt x="2772" y="753"/>
                </a:lnTo>
                <a:lnTo>
                  <a:pt x="2770" y="751"/>
                </a:lnTo>
                <a:lnTo>
                  <a:pt x="2768" y="751"/>
                </a:lnTo>
                <a:lnTo>
                  <a:pt x="2768" y="753"/>
                </a:lnTo>
                <a:lnTo>
                  <a:pt x="2768" y="755"/>
                </a:lnTo>
                <a:lnTo>
                  <a:pt x="2774" y="757"/>
                </a:lnTo>
                <a:lnTo>
                  <a:pt x="2776" y="757"/>
                </a:lnTo>
                <a:close/>
                <a:moveTo>
                  <a:pt x="2875" y="667"/>
                </a:move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3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close/>
                <a:moveTo>
                  <a:pt x="2789" y="751"/>
                </a:moveTo>
                <a:lnTo>
                  <a:pt x="2787" y="749"/>
                </a:lnTo>
                <a:lnTo>
                  <a:pt x="2787" y="749"/>
                </a:lnTo>
                <a:lnTo>
                  <a:pt x="2785" y="749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3" y="753"/>
                </a:lnTo>
                <a:lnTo>
                  <a:pt x="2785" y="753"/>
                </a:lnTo>
                <a:lnTo>
                  <a:pt x="2787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close/>
                <a:moveTo>
                  <a:pt x="2699" y="780"/>
                </a:moveTo>
                <a:lnTo>
                  <a:pt x="2697" y="780"/>
                </a:lnTo>
                <a:lnTo>
                  <a:pt x="2697" y="780"/>
                </a:lnTo>
                <a:lnTo>
                  <a:pt x="2697" y="780"/>
                </a:lnTo>
                <a:lnTo>
                  <a:pt x="2699" y="780"/>
                </a:lnTo>
                <a:lnTo>
                  <a:pt x="2699" y="780"/>
                </a:lnTo>
                <a:close/>
                <a:moveTo>
                  <a:pt x="2705" y="778"/>
                </a:moveTo>
                <a:lnTo>
                  <a:pt x="2705" y="778"/>
                </a:lnTo>
                <a:lnTo>
                  <a:pt x="2703" y="778"/>
                </a:lnTo>
                <a:lnTo>
                  <a:pt x="2705" y="778"/>
                </a:lnTo>
                <a:lnTo>
                  <a:pt x="2707" y="778"/>
                </a:lnTo>
                <a:lnTo>
                  <a:pt x="2705" y="778"/>
                </a:lnTo>
                <a:close/>
                <a:moveTo>
                  <a:pt x="2730" y="755"/>
                </a:moveTo>
                <a:lnTo>
                  <a:pt x="2730" y="755"/>
                </a:lnTo>
                <a:lnTo>
                  <a:pt x="2730" y="755"/>
                </a:lnTo>
                <a:lnTo>
                  <a:pt x="2730" y="757"/>
                </a:lnTo>
                <a:lnTo>
                  <a:pt x="2732" y="757"/>
                </a:lnTo>
                <a:lnTo>
                  <a:pt x="2732" y="755"/>
                </a:lnTo>
                <a:lnTo>
                  <a:pt x="2732" y="755"/>
                </a:lnTo>
                <a:lnTo>
                  <a:pt x="2730" y="755"/>
                </a:lnTo>
                <a:lnTo>
                  <a:pt x="2730" y="755"/>
                </a:lnTo>
                <a:close/>
                <a:moveTo>
                  <a:pt x="2730" y="751"/>
                </a:moveTo>
                <a:lnTo>
                  <a:pt x="2730" y="749"/>
                </a:lnTo>
                <a:lnTo>
                  <a:pt x="2730" y="749"/>
                </a:lnTo>
                <a:lnTo>
                  <a:pt x="2728" y="753"/>
                </a:lnTo>
                <a:lnTo>
                  <a:pt x="2728" y="755"/>
                </a:lnTo>
                <a:lnTo>
                  <a:pt x="2728" y="755"/>
                </a:lnTo>
                <a:lnTo>
                  <a:pt x="2728" y="753"/>
                </a:lnTo>
                <a:lnTo>
                  <a:pt x="2732" y="753"/>
                </a:lnTo>
                <a:lnTo>
                  <a:pt x="2732" y="753"/>
                </a:lnTo>
                <a:lnTo>
                  <a:pt x="2728" y="753"/>
                </a:lnTo>
                <a:lnTo>
                  <a:pt x="2728" y="751"/>
                </a:lnTo>
                <a:lnTo>
                  <a:pt x="2730" y="751"/>
                </a:lnTo>
                <a:lnTo>
                  <a:pt x="2730" y="751"/>
                </a:lnTo>
                <a:close/>
                <a:moveTo>
                  <a:pt x="2768" y="759"/>
                </a:moveTo>
                <a:lnTo>
                  <a:pt x="2768" y="759"/>
                </a:lnTo>
                <a:lnTo>
                  <a:pt x="2768" y="761"/>
                </a:lnTo>
                <a:lnTo>
                  <a:pt x="2768" y="761"/>
                </a:lnTo>
                <a:lnTo>
                  <a:pt x="2768" y="761"/>
                </a:lnTo>
                <a:lnTo>
                  <a:pt x="2772" y="761"/>
                </a:lnTo>
                <a:lnTo>
                  <a:pt x="2772" y="761"/>
                </a:lnTo>
                <a:lnTo>
                  <a:pt x="2770" y="761"/>
                </a:lnTo>
                <a:lnTo>
                  <a:pt x="2768" y="759"/>
                </a:lnTo>
                <a:close/>
                <a:moveTo>
                  <a:pt x="5194" y="811"/>
                </a:move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11"/>
                </a:lnTo>
                <a:lnTo>
                  <a:pt x="5194" y="811"/>
                </a:lnTo>
                <a:close/>
                <a:moveTo>
                  <a:pt x="2856" y="702"/>
                </a:moveTo>
                <a:lnTo>
                  <a:pt x="2854" y="702"/>
                </a:lnTo>
                <a:lnTo>
                  <a:pt x="2854" y="702"/>
                </a:lnTo>
                <a:lnTo>
                  <a:pt x="2854" y="705"/>
                </a:lnTo>
                <a:lnTo>
                  <a:pt x="2852" y="707"/>
                </a:lnTo>
                <a:lnTo>
                  <a:pt x="2852" y="709"/>
                </a:lnTo>
                <a:lnTo>
                  <a:pt x="2850" y="711"/>
                </a:lnTo>
                <a:lnTo>
                  <a:pt x="2850" y="713"/>
                </a:lnTo>
                <a:lnTo>
                  <a:pt x="2845" y="719"/>
                </a:lnTo>
                <a:lnTo>
                  <a:pt x="2845" y="721"/>
                </a:lnTo>
                <a:lnTo>
                  <a:pt x="2845" y="723"/>
                </a:lnTo>
                <a:lnTo>
                  <a:pt x="2845" y="726"/>
                </a:lnTo>
                <a:lnTo>
                  <a:pt x="2845" y="726"/>
                </a:lnTo>
                <a:lnTo>
                  <a:pt x="2848" y="723"/>
                </a:lnTo>
                <a:lnTo>
                  <a:pt x="2852" y="713"/>
                </a:lnTo>
                <a:lnTo>
                  <a:pt x="2852" y="713"/>
                </a:lnTo>
                <a:lnTo>
                  <a:pt x="2852" y="711"/>
                </a:lnTo>
                <a:lnTo>
                  <a:pt x="2854" y="705"/>
                </a:lnTo>
                <a:lnTo>
                  <a:pt x="2854" y="705"/>
                </a:lnTo>
                <a:lnTo>
                  <a:pt x="2854" y="705"/>
                </a:lnTo>
                <a:lnTo>
                  <a:pt x="2856" y="702"/>
                </a:lnTo>
                <a:lnTo>
                  <a:pt x="2856" y="702"/>
                </a:lnTo>
                <a:close/>
                <a:moveTo>
                  <a:pt x="2764" y="747"/>
                </a:moveTo>
                <a:lnTo>
                  <a:pt x="2764" y="747"/>
                </a:lnTo>
                <a:lnTo>
                  <a:pt x="2764" y="744"/>
                </a:lnTo>
                <a:lnTo>
                  <a:pt x="2764" y="744"/>
                </a:lnTo>
                <a:lnTo>
                  <a:pt x="2764" y="742"/>
                </a:lnTo>
                <a:lnTo>
                  <a:pt x="2762" y="738"/>
                </a:lnTo>
                <a:lnTo>
                  <a:pt x="2762" y="738"/>
                </a:lnTo>
                <a:lnTo>
                  <a:pt x="2762" y="738"/>
                </a:lnTo>
                <a:lnTo>
                  <a:pt x="2760" y="738"/>
                </a:lnTo>
                <a:lnTo>
                  <a:pt x="2760" y="738"/>
                </a:lnTo>
                <a:lnTo>
                  <a:pt x="2757" y="738"/>
                </a:lnTo>
                <a:lnTo>
                  <a:pt x="2757" y="738"/>
                </a:lnTo>
                <a:lnTo>
                  <a:pt x="2753" y="740"/>
                </a:lnTo>
                <a:lnTo>
                  <a:pt x="2751" y="740"/>
                </a:lnTo>
                <a:lnTo>
                  <a:pt x="2751" y="742"/>
                </a:lnTo>
                <a:lnTo>
                  <a:pt x="2751" y="747"/>
                </a:lnTo>
                <a:lnTo>
                  <a:pt x="2751" y="747"/>
                </a:lnTo>
                <a:lnTo>
                  <a:pt x="2753" y="747"/>
                </a:lnTo>
                <a:lnTo>
                  <a:pt x="2755" y="749"/>
                </a:lnTo>
                <a:lnTo>
                  <a:pt x="2760" y="749"/>
                </a:lnTo>
                <a:lnTo>
                  <a:pt x="2762" y="749"/>
                </a:lnTo>
                <a:lnTo>
                  <a:pt x="2764" y="747"/>
                </a:lnTo>
                <a:close/>
                <a:moveTo>
                  <a:pt x="2799" y="763"/>
                </a:moveTo>
                <a:lnTo>
                  <a:pt x="2799" y="763"/>
                </a:lnTo>
                <a:lnTo>
                  <a:pt x="2801" y="765"/>
                </a:lnTo>
                <a:lnTo>
                  <a:pt x="2801" y="765"/>
                </a:lnTo>
                <a:lnTo>
                  <a:pt x="2804" y="763"/>
                </a:lnTo>
                <a:lnTo>
                  <a:pt x="2806" y="763"/>
                </a:lnTo>
                <a:lnTo>
                  <a:pt x="2806" y="765"/>
                </a:lnTo>
                <a:lnTo>
                  <a:pt x="2808" y="763"/>
                </a:lnTo>
                <a:lnTo>
                  <a:pt x="2806" y="763"/>
                </a:lnTo>
                <a:lnTo>
                  <a:pt x="2806" y="761"/>
                </a:lnTo>
                <a:lnTo>
                  <a:pt x="2804" y="761"/>
                </a:lnTo>
                <a:lnTo>
                  <a:pt x="2806" y="761"/>
                </a:lnTo>
                <a:lnTo>
                  <a:pt x="2806" y="759"/>
                </a:lnTo>
                <a:lnTo>
                  <a:pt x="2806" y="759"/>
                </a:lnTo>
                <a:lnTo>
                  <a:pt x="2806" y="759"/>
                </a:lnTo>
                <a:lnTo>
                  <a:pt x="2804" y="757"/>
                </a:lnTo>
                <a:lnTo>
                  <a:pt x="2804" y="757"/>
                </a:lnTo>
                <a:lnTo>
                  <a:pt x="2801" y="757"/>
                </a:lnTo>
                <a:lnTo>
                  <a:pt x="2801" y="757"/>
                </a:lnTo>
                <a:lnTo>
                  <a:pt x="2799" y="757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61"/>
                </a:lnTo>
                <a:lnTo>
                  <a:pt x="2799" y="763"/>
                </a:lnTo>
                <a:close/>
                <a:moveTo>
                  <a:pt x="2871" y="705"/>
                </a:moveTo>
                <a:lnTo>
                  <a:pt x="2871" y="707"/>
                </a:lnTo>
                <a:lnTo>
                  <a:pt x="2873" y="709"/>
                </a:lnTo>
                <a:lnTo>
                  <a:pt x="2871" y="709"/>
                </a:lnTo>
                <a:lnTo>
                  <a:pt x="2871" y="711"/>
                </a:lnTo>
                <a:lnTo>
                  <a:pt x="2873" y="711"/>
                </a:lnTo>
                <a:lnTo>
                  <a:pt x="2873" y="711"/>
                </a:lnTo>
                <a:lnTo>
                  <a:pt x="2875" y="709"/>
                </a:lnTo>
                <a:lnTo>
                  <a:pt x="2875" y="707"/>
                </a:lnTo>
                <a:lnTo>
                  <a:pt x="2877" y="707"/>
                </a:lnTo>
                <a:lnTo>
                  <a:pt x="2879" y="705"/>
                </a:lnTo>
                <a:lnTo>
                  <a:pt x="2879" y="702"/>
                </a:lnTo>
                <a:lnTo>
                  <a:pt x="2879" y="702"/>
                </a:lnTo>
                <a:lnTo>
                  <a:pt x="2881" y="702"/>
                </a:lnTo>
                <a:lnTo>
                  <a:pt x="2881" y="702"/>
                </a:lnTo>
                <a:lnTo>
                  <a:pt x="2879" y="700"/>
                </a:lnTo>
                <a:lnTo>
                  <a:pt x="2881" y="696"/>
                </a:lnTo>
                <a:lnTo>
                  <a:pt x="2881" y="694"/>
                </a:lnTo>
                <a:lnTo>
                  <a:pt x="2883" y="694"/>
                </a:lnTo>
                <a:lnTo>
                  <a:pt x="2883" y="692"/>
                </a:lnTo>
                <a:lnTo>
                  <a:pt x="2883" y="692"/>
                </a:lnTo>
                <a:lnTo>
                  <a:pt x="2883" y="692"/>
                </a:lnTo>
                <a:lnTo>
                  <a:pt x="2881" y="690"/>
                </a:lnTo>
                <a:lnTo>
                  <a:pt x="2881" y="692"/>
                </a:lnTo>
                <a:lnTo>
                  <a:pt x="2881" y="692"/>
                </a:lnTo>
                <a:lnTo>
                  <a:pt x="2879" y="692"/>
                </a:lnTo>
                <a:lnTo>
                  <a:pt x="2877" y="692"/>
                </a:lnTo>
                <a:lnTo>
                  <a:pt x="2875" y="694"/>
                </a:lnTo>
                <a:lnTo>
                  <a:pt x="2873" y="696"/>
                </a:lnTo>
                <a:lnTo>
                  <a:pt x="2871" y="696"/>
                </a:lnTo>
                <a:lnTo>
                  <a:pt x="2871" y="698"/>
                </a:lnTo>
                <a:lnTo>
                  <a:pt x="2871" y="700"/>
                </a:lnTo>
                <a:lnTo>
                  <a:pt x="2871" y="702"/>
                </a:lnTo>
                <a:lnTo>
                  <a:pt x="2871" y="705"/>
                </a:lnTo>
                <a:lnTo>
                  <a:pt x="2871" y="705"/>
                </a:lnTo>
                <a:close/>
                <a:moveTo>
                  <a:pt x="2757" y="753"/>
                </a:moveTo>
                <a:lnTo>
                  <a:pt x="2757" y="751"/>
                </a:lnTo>
                <a:lnTo>
                  <a:pt x="2755" y="751"/>
                </a:lnTo>
                <a:lnTo>
                  <a:pt x="2755" y="751"/>
                </a:lnTo>
                <a:lnTo>
                  <a:pt x="2757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57" y="753"/>
                </a:lnTo>
                <a:close/>
                <a:moveTo>
                  <a:pt x="2751" y="749"/>
                </a:moveTo>
                <a:lnTo>
                  <a:pt x="2749" y="749"/>
                </a:lnTo>
                <a:lnTo>
                  <a:pt x="2749" y="749"/>
                </a:lnTo>
                <a:lnTo>
                  <a:pt x="2749" y="753"/>
                </a:lnTo>
                <a:lnTo>
                  <a:pt x="2751" y="753"/>
                </a:lnTo>
                <a:lnTo>
                  <a:pt x="2751" y="753"/>
                </a:lnTo>
                <a:lnTo>
                  <a:pt x="2753" y="753"/>
                </a:lnTo>
                <a:lnTo>
                  <a:pt x="2753" y="753"/>
                </a:lnTo>
                <a:lnTo>
                  <a:pt x="2753" y="751"/>
                </a:lnTo>
                <a:lnTo>
                  <a:pt x="2751" y="749"/>
                </a:lnTo>
                <a:close/>
                <a:moveTo>
                  <a:pt x="2760" y="734"/>
                </a:moveTo>
                <a:lnTo>
                  <a:pt x="2762" y="734"/>
                </a:lnTo>
                <a:lnTo>
                  <a:pt x="2762" y="734"/>
                </a:lnTo>
                <a:lnTo>
                  <a:pt x="2762" y="734"/>
                </a:lnTo>
                <a:lnTo>
                  <a:pt x="2762" y="732"/>
                </a:lnTo>
                <a:lnTo>
                  <a:pt x="2762" y="732"/>
                </a:lnTo>
                <a:lnTo>
                  <a:pt x="2760" y="730"/>
                </a:lnTo>
                <a:lnTo>
                  <a:pt x="2760" y="732"/>
                </a:lnTo>
                <a:lnTo>
                  <a:pt x="2760" y="732"/>
                </a:lnTo>
                <a:lnTo>
                  <a:pt x="2760" y="734"/>
                </a:lnTo>
                <a:lnTo>
                  <a:pt x="2760" y="734"/>
                </a:lnTo>
                <a:close/>
                <a:moveTo>
                  <a:pt x="2762" y="755"/>
                </a:moveTo>
                <a:lnTo>
                  <a:pt x="2764" y="755"/>
                </a:lnTo>
                <a:lnTo>
                  <a:pt x="2764" y="755"/>
                </a:lnTo>
                <a:lnTo>
                  <a:pt x="2766" y="749"/>
                </a:lnTo>
                <a:lnTo>
                  <a:pt x="2766" y="747"/>
                </a:lnTo>
                <a:lnTo>
                  <a:pt x="2766" y="747"/>
                </a:lnTo>
                <a:lnTo>
                  <a:pt x="2766" y="749"/>
                </a:lnTo>
                <a:lnTo>
                  <a:pt x="2764" y="751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5"/>
                </a:lnTo>
                <a:close/>
                <a:moveTo>
                  <a:pt x="2827" y="751"/>
                </a:moveTo>
                <a:lnTo>
                  <a:pt x="2827" y="751"/>
                </a:lnTo>
                <a:lnTo>
                  <a:pt x="2827" y="749"/>
                </a:lnTo>
                <a:lnTo>
                  <a:pt x="2827" y="747"/>
                </a:lnTo>
                <a:lnTo>
                  <a:pt x="2822" y="744"/>
                </a:lnTo>
                <a:lnTo>
                  <a:pt x="2820" y="744"/>
                </a:lnTo>
                <a:lnTo>
                  <a:pt x="2820" y="749"/>
                </a:lnTo>
                <a:lnTo>
                  <a:pt x="2822" y="749"/>
                </a:lnTo>
                <a:lnTo>
                  <a:pt x="2827" y="751"/>
                </a:lnTo>
                <a:close/>
                <a:moveTo>
                  <a:pt x="4115" y="1482"/>
                </a:moveTo>
                <a:lnTo>
                  <a:pt x="4115" y="1482"/>
                </a:lnTo>
                <a:lnTo>
                  <a:pt x="4115" y="1480"/>
                </a:lnTo>
                <a:lnTo>
                  <a:pt x="4115" y="1480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4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4"/>
                </a:lnTo>
                <a:lnTo>
                  <a:pt x="4115" y="1482"/>
                </a:lnTo>
                <a:close/>
                <a:moveTo>
                  <a:pt x="4094" y="1463"/>
                </a:moveTo>
                <a:lnTo>
                  <a:pt x="4092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close/>
                <a:moveTo>
                  <a:pt x="4117" y="1591"/>
                </a:move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89"/>
                </a:lnTo>
                <a:lnTo>
                  <a:pt x="4117" y="1589"/>
                </a:lnTo>
                <a:lnTo>
                  <a:pt x="4117" y="1591"/>
                </a:lnTo>
                <a:close/>
                <a:moveTo>
                  <a:pt x="4100" y="1468"/>
                </a:move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close/>
                <a:moveTo>
                  <a:pt x="4103" y="1476"/>
                </a:moveTo>
                <a:lnTo>
                  <a:pt x="4105" y="1478"/>
                </a:lnTo>
                <a:lnTo>
                  <a:pt x="4105" y="1476"/>
                </a:lnTo>
                <a:lnTo>
                  <a:pt x="4103" y="1476"/>
                </a:lnTo>
                <a:lnTo>
                  <a:pt x="4103" y="1476"/>
                </a:lnTo>
                <a:close/>
                <a:moveTo>
                  <a:pt x="4155" y="1327"/>
                </a:moveTo>
                <a:lnTo>
                  <a:pt x="4155" y="1327"/>
                </a:lnTo>
                <a:lnTo>
                  <a:pt x="4155" y="1329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close/>
                <a:moveTo>
                  <a:pt x="4157" y="1327"/>
                </a:moveTo>
                <a:lnTo>
                  <a:pt x="4157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7"/>
                </a:lnTo>
                <a:lnTo>
                  <a:pt x="4159" y="1327"/>
                </a:lnTo>
                <a:lnTo>
                  <a:pt x="4157" y="1327"/>
                </a:lnTo>
                <a:lnTo>
                  <a:pt x="4157" y="1327"/>
                </a:lnTo>
                <a:close/>
                <a:moveTo>
                  <a:pt x="4165" y="1321"/>
                </a:moveTo>
                <a:lnTo>
                  <a:pt x="4165" y="1321"/>
                </a:lnTo>
                <a:lnTo>
                  <a:pt x="4163" y="1321"/>
                </a:lnTo>
                <a:lnTo>
                  <a:pt x="4163" y="1323"/>
                </a:lnTo>
                <a:lnTo>
                  <a:pt x="4165" y="1323"/>
                </a:lnTo>
                <a:lnTo>
                  <a:pt x="4168" y="1323"/>
                </a:lnTo>
                <a:lnTo>
                  <a:pt x="4165" y="1321"/>
                </a:lnTo>
                <a:close/>
                <a:moveTo>
                  <a:pt x="4251" y="1296"/>
                </a:moveTo>
                <a:lnTo>
                  <a:pt x="4251" y="1296"/>
                </a:lnTo>
                <a:lnTo>
                  <a:pt x="4251" y="1298"/>
                </a:lnTo>
                <a:lnTo>
                  <a:pt x="4251" y="1298"/>
                </a:lnTo>
                <a:lnTo>
                  <a:pt x="4251" y="1298"/>
                </a:lnTo>
                <a:lnTo>
                  <a:pt x="4253" y="1298"/>
                </a:lnTo>
                <a:lnTo>
                  <a:pt x="4253" y="1298"/>
                </a:lnTo>
                <a:lnTo>
                  <a:pt x="4251" y="1298"/>
                </a:lnTo>
                <a:lnTo>
                  <a:pt x="4251" y="1296"/>
                </a:lnTo>
                <a:close/>
                <a:moveTo>
                  <a:pt x="4163" y="1327"/>
                </a:moveTo>
                <a:lnTo>
                  <a:pt x="4165" y="1327"/>
                </a:lnTo>
                <a:lnTo>
                  <a:pt x="4165" y="1327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3" y="1327"/>
                </a:lnTo>
                <a:close/>
                <a:moveTo>
                  <a:pt x="3388" y="1277"/>
                </a:moveTo>
                <a:lnTo>
                  <a:pt x="3386" y="1277"/>
                </a:lnTo>
                <a:lnTo>
                  <a:pt x="3384" y="1277"/>
                </a:lnTo>
                <a:lnTo>
                  <a:pt x="3386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close/>
                <a:moveTo>
                  <a:pt x="3380" y="1275"/>
                </a:moveTo>
                <a:lnTo>
                  <a:pt x="3378" y="1275"/>
                </a:lnTo>
                <a:lnTo>
                  <a:pt x="3380" y="1277"/>
                </a:lnTo>
                <a:lnTo>
                  <a:pt x="3380" y="1277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3"/>
                </a:lnTo>
                <a:lnTo>
                  <a:pt x="3382" y="1275"/>
                </a:lnTo>
                <a:lnTo>
                  <a:pt x="3380" y="1275"/>
                </a:lnTo>
                <a:close/>
                <a:moveTo>
                  <a:pt x="4369" y="1162"/>
                </a:moveTo>
                <a:lnTo>
                  <a:pt x="4369" y="1162"/>
                </a:lnTo>
                <a:lnTo>
                  <a:pt x="4369" y="1162"/>
                </a:lnTo>
                <a:lnTo>
                  <a:pt x="4367" y="1160"/>
                </a:lnTo>
                <a:lnTo>
                  <a:pt x="4367" y="1160"/>
                </a:lnTo>
                <a:lnTo>
                  <a:pt x="4365" y="1160"/>
                </a:lnTo>
                <a:lnTo>
                  <a:pt x="4365" y="1160"/>
                </a:lnTo>
                <a:lnTo>
                  <a:pt x="4365" y="1162"/>
                </a:lnTo>
                <a:lnTo>
                  <a:pt x="4369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69" y="1162"/>
                </a:lnTo>
                <a:close/>
                <a:moveTo>
                  <a:pt x="3369" y="1275"/>
                </a:moveTo>
                <a:lnTo>
                  <a:pt x="3369" y="1275"/>
                </a:lnTo>
                <a:lnTo>
                  <a:pt x="3369" y="1275"/>
                </a:lnTo>
                <a:lnTo>
                  <a:pt x="3369" y="1275"/>
                </a:lnTo>
                <a:lnTo>
                  <a:pt x="3371" y="1275"/>
                </a:lnTo>
                <a:lnTo>
                  <a:pt x="3369" y="1275"/>
                </a:lnTo>
                <a:lnTo>
                  <a:pt x="3369" y="1275"/>
                </a:lnTo>
                <a:close/>
                <a:moveTo>
                  <a:pt x="2965" y="1076"/>
                </a:moveTo>
                <a:lnTo>
                  <a:pt x="2965" y="1076"/>
                </a:lnTo>
                <a:lnTo>
                  <a:pt x="2965" y="1076"/>
                </a:lnTo>
                <a:lnTo>
                  <a:pt x="2965" y="1076"/>
                </a:lnTo>
                <a:lnTo>
                  <a:pt x="2967" y="1076"/>
                </a:lnTo>
                <a:lnTo>
                  <a:pt x="2965" y="1074"/>
                </a:lnTo>
                <a:lnTo>
                  <a:pt x="2965" y="1074"/>
                </a:lnTo>
                <a:lnTo>
                  <a:pt x="2965" y="1076"/>
                </a:lnTo>
                <a:close/>
                <a:moveTo>
                  <a:pt x="4090" y="1457"/>
                </a:moveTo>
                <a:lnTo>
                  <a:pt x="4090" y="1455"/>
                </a:lnTo>
                <a:lnTo>
                  <a:pt x="4090" y="1455"/>
                </a:lnTo>
                <a:lnTo>
                  <a:pt x="4090" y="1457"/>
                </a:lnTo>
                <a:lnTo>
                  <a:pt x="4090" y="1459"/>
                </a:lnTo>
                <a:lnTo>
                  <a:pt x="4090" y="1459"/>
                </a:lnTo>
                <a:lnTo>
                  <a:pt x="4090" y="1459"/>
                </a:lnTo>
                <a:lnTo>
                  <a:pt x="4092" y="1459"/>
                </a:lnTo>
                <a:lnTo>
                  <a:pt x="4092" y="1457"/>
                </a:lnTo>
                <a:lnTo>
                  <a:pt x="4092" y="1457"/>
                </a:lnTo>
                <a:lnTo>
                  <a:pt x="4090" y="1457"/>
                </a:lnTo>
                <a:close/>
                <a:moveTo>
                  <a:pt x="4056" y="1493"/>
                </a:moveTo>
                <a:lnTo>
                  <a:pt x="4054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close/>
                <a:moveTo>
                  <a:pt x="4056" y="1491"/>
                </a:move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close/>
                <a:moveTo>
                  <a:pt x="3966" y="1350"/>
                </a:moveTo>
                <a:lnTo>
                  <a:pt x="3966" y="1350"/>
                </a:lnTo>
                <a:lnTo>
                  <a:pt x="3968" y="1350"/>
                </a:lnTo>
                <a:lnTo>
                  <a:pt x="3968" y="1350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6" y="1348"/>
                </a:lnTo>
                <a:lnTo>
                  <a:pt x="3966" y="1346"/>
                </a:lnTo>
                <a:lnTo>
                  <a:pt x="3964" y="1346"/>
                </a:lnTo>
                <a:lnTo>
                  <a:pt x="3964" y="1348"/>
                </a:lnTo>
                <a:lnTo>
                  <a:pt x="3964" y="1348"/>
                </a:lnTo>
                <a:lnTo>
                  <a:pt x="3966" y="1348"/>
                </a:lnTo>
                <a:lnTo>
                  <a:pt x="3966" y="1350"/>
                </a:lnTo>
                <a:close/>
                <a:moveTo>
                  <a:pt x="3411" y="1239"/>
                </a:moveTo>
                <a:lnTo>
                  <a:pt x="3409" y="1239"/>
                </a:lnTo>
                <a:lnTo>
                  <a:pt x="3409" y="1239"/>
                </a:lnTo>
                <a:lnTo>
                  <a:pt x="3409" y="1239"/>
                </a:lnTo>
                <a:lnTo>
                  <a:pt x="3409" y="1241"/>
                </a:lnTo>
                <a:lnTo>
                  <a:pt x="3409" y="1241"/>
                </a:lnTo>
                <a:lnTo>
                  <a:pt x="3411" y="1241"/>
                </a:lnTo>
                <a:lnTo>
                  <a:pt x="3413" y="1239"/>
                </a:lnTo>
                <a:lnTo>
                  <a:pt x="3413" y="1239"/>
                </a:lnTo>
                <a:lnTo>
                  <a:pt x="3415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20" y="1237"/>
                </a:lnTo>
                <a:lnTo>
                  <a:pt x="3422" y="1235"/>
                </a:lnTo>
                <a:lnTo>
                  <a:pt x="3424" y="1235"/>
                </a:lnTo>
                <a:lnTo>
                  <a:pt x="3422" y="1235"/>
                </a:lnTo>
                <a:lnTo>
                  <a:pt x="3420" y="1235"/>
                </a:lnTo>
                <a:lnTo>
                  <a:pt x="3417" y="1235"/>
                </a:lnTo>
                <a:lnTo>
                  <a:pt x="3415" y="1235"/>
                </a:lnTo>
                <a:lnTo>
                  <a:pt x="3415" y="1235"/>
                </a:lnTo>
                <a:lnTo>
                  <a:pt x="3415" y="1237"/>
                </a:lnTo>
                <a:lnTo>
                  <a:pt x="3415" y="1237"/>
                </a:lnTo>
                <a:lnTo>
                  <a:pt x="3411" y="1239"/>
                </a:lnTo>
                <a:close/>
                <a:moveTo>
                  <a:pt x="3396" y="1273"/>
                </a:moveTo>
                <a:lnTo>
                  <a:pt x="3394" y="1273"/>
                </a:lnTo>
                <a:lnTo>
                  <a:pt x="3394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close/>
                <a:moveTo>
                  <a:pt x="5211" y="811"/>
                </a:moveTo>
                <a:lnTo>
                  <a:pt x="5213" y="809"/>
                </a:lnTo>
                <a:lnTo>
                  <a:pt x="5211" y="807"/>
                </a:lnTo>
                <a:lnTo>
                  <a:pt x="5209" y="809"/>
                </a:lnTo>
                <a:lnTo>
                  <a:pt x="5209" y="809"/>
                </a:lnTo>
                <a:lnTo>
                  <a:pt x="5209" y="811"/>
                </a:lnTo>
                <a:lnTo>
                  <a:pt x="5211" y="811"/>
                </a:lnTo>
                <a:lnTo>
                  <a:pt x="5211" y="811"/>
                </a:lnTo>
                <a:close/>
                <a:moveTo>
                  <a:pt x="5213" y="1866"/>
                </a:moveTo>
                <a:lnTo>
                  <a:pt x="5211" y="1866"/>
                </a:lnTo>
                <a:lnTo>
                  <a:pt x="5211" y="1866"/>
                </a:lnTo>
                <a:lnTo>
                  <a:pt x="5209" y="1866"/>
                </a:lnTo>
                <a:lnTo>
                  <a:pt x="5207" y="1866"/>
                </a:lnTo>
                <a:lnTo>
                  <a:pt x="5207" y="1868"/>
                </a:lnTo>
                <a:lnTo>
                  <a:pt x="5205" y="1868"/>
                </a:lnTo>
                <a:lnTo>
                  <a:pt x="5205" y="1868"/>
                </a:lnTo>
                <a:lnTo>
                  <a:pt x="5203" y="1870"/>
                </a:lnTo>
                <a:lnTo>
                  <a:pt x="5201" y="1870"/>
                </a:lnTo>
                <a:lnTo>
                  <a:pt x="5198" y="1870"/>
                </a:lnTo>
                <a:lnTo>
                  <a:pt x="5198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4"/>
                </a:lnTo>
                <a:lnTo>
                  <a:pt x="5194" y="1874"/>
                </a:lnTo>
                <a:lnTo>
                  <a:pt x="5194" y="1874"/>
                </a:lnTo>
                <a:lnTo>
                  <a:pt x="5196" y="1874"/>
                </a:lnTo>
                <a:lnTo>
                  <a:pt x="5196" y="1877"/>
                </a:lnTo>
                <a:lnTo>
                  <a:pt x="5196" y="1877"/>
                </a:lnTo>
                <a:lnTo>
                  <a:pt x="5198" y="1877"/>
                </a:lnTo>
                <a:lnTo>
                  <a:pt x="5198" y="1877"/>
                </a:lnTo>
                <a:lnTo>
                  <a:pt x="5201" y="1877"/>
                </a:lnTo>
                <a:lnTo>
                  <a:pt x="5201" y="1877"/>
                </a:lnTo>
                <a:lnTo>
                  <a:pt x="5203" y="1874"/>
                </a:lnTo>
                <a:lnTo>
                  <a:pt x="5205" y="1872"/>
                </a:lnTo>
                <a:lnTo>
                  <a:pt x="5205" y="1872"/>
                </a:lnTo>
                <a:lnTo>
                  <a:pt x="5205" y="1872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9" y="1874"/>
                </a:lnTo>
                <a:lnTo>
                  <a:pt x="5211" y="1874"/>
                </a:lnTo>
                <a:lnTo>
                  <a:pt x="5213" y="1874"/>
                </a:lnTo>
                <a:lnTo>
                  <a:pt x="5215" y="1874"/>
                </a:lnTo>
                <a:lnTo>
                  <a:pt x="5213" y="1872"/>
                </a:lnTo>
                <a:lnTo>
                  <a:pt x="5213" y="1872"/>
                </a:lnTo>
                <a:lnTo>
                  <a:pt x="5215" y="1870"/>
                </a:lnTo>
                <a:lnTo>
                  <a:pt x="5215" y="1870"/>
                </a:lnTo>
                <a:lnTo>
                  <a:pt x="5213" y="1870"/>
                </a:lnTo>
                <a:lnTo>
                  <a:pt x="5213" y="1870"/>
                </a:lnTo>
                <a:lnTo>
                  <a:pt x="5211" y="1872"/>
                </a:lnTo>
                <a:lnTo>
                  <a:pt x="5209" y="1874"/>
                </a:lnTo>
                <a:lnTo>
                  <a:pt x="5209" y="1872"/>
                </a:lnTo>
                <a:lnTo>
                  <a:pt x="5209" y="1870"/>
                </a:lnTo>
                <a:lnTo>
                  <a:pt x="5211" y="1870"/>
                </a:lnTo>
                <a:lnTo>
                  <a:pt x="5213" y="1868"/>
                </a:lnTo>
                <a:lnTo>
                  <a:pt x="5213" y="1868"/>
                </a:lnTo>
                <a:lnTo>
                  <a:pt x="5215" y="1866"/>
                </a:lnTo>
                <a:lnTo>
                  <a:pt x="5215" y="1866"/>
                </a:lnTo>
                <a:lnTo>
                  <a:pt x="5213" y="1866"/>
                </a:lnTo>
                <a:lnTo>
                  <a:pt x="5213" y="1866"/>
                </a:lnTo>
                <a:close/>
                <a:moveTo>
                  <a:pt x="5196" y="1738"/>
                </a:move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close/>
                <a:moveTo>
                  <a:pt x="5207" y="820"/>
                </a:moveTo>
                <a:lnTo>
                  <a:pt x="5207" y="820"/>
                </a:lnTo>
                <a:lnTo>
                  <a:pt x="5205" y="820"/>
                </a:lnTo>
                <a:lnTo>
                  <a:pt x="5203" y="820"/>
                </a:lnTo>
                <a:lnTo>
                  <a:pt x="5203" y="818"/>
                </a:lnTo>
                <a:lnTo>
                  <a:pt x="5201" y="816"/>
                </a:lnTo>
                <a:lnTo>
                  <a:pt x="5196" y="816"/>
                </a:lnTo>
                <a:lnTo>
                  <a:pt x="5196" y="816"/>
                </a:lnTo>
                <a:lnTo>
                  <a:pt x="5196" y="818"/>
                </a:lnTo>
                <a:lnTo>
                  <a:pt x="5201" y="818"/>
                </a:lnTo>
                <a:lnTo>
                  <a:pt x="5205" y="820"/>
                </a:lnTo>
                <a:lnTo>
                  <a:pt x="5207" y="820"/>
                </a:lnTo>
                <a:close/>
                <a:moveTo>
                  <a:pt x="5215" y="1870"/>
                </a:move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close/>
                <a:moveTo>
                  <a:pt x="5205" y="1755"/>
                </a:move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5"/>
                </a:lnTo>
                <a:lnTo>
                  <a:pt x="5205" y="1755"/>
                </a:lnTo>
                <a:close/>
                <a:moveTo>
                  <a:pt x="5215" y="1877"/>
                </a:moveTo>
                <a:lnTo>
                  <a:pt x="5213" y="1877"/>
                </a:lnTo>
                <a:lnTo>
                  <a:pt x="5215" y="1877"/>
                </a:lnTo>
                <a:lnTo>
                  <a:pt x="5215" y="1877"/>
                </a:lnTo>
                <a:lnTo>
                  <a:pt x="5215" y="1874"/>
                </a:lnTo>
                <a:lnTo>
                  <a:pt x="5215" y="1874"/>
                </a:lnTo>
                <a:lnTo>
                  <a:pt x="5215" y="1877"/>
                </a:lnTo>
                <a:close/>
                <a:moveTo>
                  <a:pt x="5205" y="1891"/>
                </a:moveTo>
                <a:lnTo>
                  <a:pt x="5205" y="1891"/>
                </a:lnTo>
                <a:lnTo>
                  <a:pt x="5205" y="1893"/>
                </a:lnTo>
                <a:lnTo>
                  <a:pt x="5205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1"/>
                </a:lnTo>
                <a:lnTo>
                  <a:pt x="5205" y="1891"/>
                </a:lnTo>
                <a:close/>
                <a:moveTo>
                  <a:pt x="4417" y="1032"/>
                </a:moveTo>
                <a:lnTo>
                  <a:pt x="4417" y="1032"/>
                </a:lnTo>
                <a:lnTo>
                  <a:pt x="4417" y="1032"/>
                </a:lnTo>
                <a:lnTo>
                  <a:pt x="4417" y="1034"/>
                </a:lnTo>
                <a:lnTo>
                  <a:pt x="4417" y="1032"/>
                </a:lnTo>
                <a:lnTo>
                  <a:pt x="4417" y="1032"/>
                </a:lnTo>
                <a:close/>
                <a:moveTo>
                  <a:pt x="5207" y="1881"/>
                </a:moveTo>
                <a:lnTo>
                  <a:pt x="5207" y="1881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1"/>
                </a:lnTo>
                <a:lnTo>
                  <a:pt x="5207" y="1881"/>
                </a:lnTo>
                <a:close/>
                <a:moveTo>
                  <a:pt x="5198" y="1887"/>
                </a:moveTo>
                <a:lnTo>
                  <a:pt x="5196" y="1887"/>
                </a:lnTo>
                <a:lnTo>
                  <a:pt x="5198" y="1889"/>
                </a:lnTo>
                <a:lnTo>
                  <a:pt x="5198" y="1889"/>
                </a:lnTo>
                <a:lnTo>
                  <a:pt x="5198" y="1887"/>
                </a:lnTo>
                <a:lnTo>
                  <a:pt x="5198" y="1887"/>
                </a:lnTo>
                <a:lnTo>
                  <a:pt x="5198" y="1887"/>
                </a:lnTo>
                <a:close/>
                <a:moveTo>
                  <a:pt x="4608" y="749"/>
                </a:moveTo>
                <a:lnTo>
                  <a:pt x="4605" y="749"/>
                </a:lnTo>
                <a:lnTo>
                  <a:pt x="4605" y="749"/>
                </a:lnTo>
                <a:lnTo>
                  <a:pt x="4601" y="747"/>
                </a:lnTo>
                <a:lnTo>
                  <a:pt x="4601" y="747"/>
                </a:lnTo>
                <a:lnTo>
                  <a:pt x="4599" y="751"/>
                </a:lnTo>
                <a:lnTo>
                  <a:pt x="4597" y="751"/>
                </a:lnTo>
                <a:lnTo>
                  <a:pt x="4597" y="753"/>
                </a:lnTo>
                <a:lnTo>
                  <a:pt x="4595" y="755"/>
                </a:lnTo>
                <a:lnTo>
                  <a:pt x="4597" y="755"/>
                </a:lnTo>
                <a:lnTo>
                  <a:pt x="4599" y="753"/>
                </a:lnTo>
                <a:lnTo>
                  <a:pt x="4599" y="753"/>
                </a:lnTo>
                <a:lnTo>
                  <a:pt x="4601" y="757"/>
                </a:lnTo>
                <a:lnTo>
                  <a:pt x="4603" y="757"/>
                </a:lnTo>
                <a:lnTo>
                  <a:pt x="4603" y="757"/>
                </a:lnTo>
                <a:lnTo>
                  <a:pt x="4605" y="755"/>
                </a:lnTo>
                <a:lnTo>
                  <a:pt x="4605" y="755"/>
                </a:lnTo>
                <a:lnTo>
                  <a:pt x="4608" y="753"/>
                </a:lnTo>
                <a:lnTo>
                  <a:pt x="4608" y="753"/>
                </a:lnTo>
                <a:lnTo>
                  <a:pt x="4608" y="751"/>
                </a:lnTo>
                <a:lnTo>
                  <a:pt x="4610" y="749"/>
                </a:lnTo>
                <a:lnTo>
                  <a:pt x="4610" y="749"/>
                </a:lnTo>
                <a:lnTo>
                  <a:pt x="4608" y="749"/>
                </a:lnTo>
                <a:close/>
                <a:moveTo>
                  <a:pt x="4593" y="749"/>
                </a:moveTo>
                <a:lnTo>
                  <a:pt x="4589" y="751"/>
                </a:lnTo>
                <a:lnTo>
                  <a:pt x="4589" y="751"/>
                </a:lnTo>
                <a:lnTo>
                  <a:pt x="4589" y="751"/>
                </a:lnTo>
                <a:lnTo>
                  <a:pt x="4591" y="751"/>
                </a:lnTo>
                <a:lnTo>
                  <a:pt x="4593" y="751"/>
                </a:lnTo>
                <a:lnTo>
                  <a:pt x="4593" y="751"/>
                </a:lnTo>
                <a:lnTo>
                  <a:pt x="4595" y="749"/>
                </a:lnTo>
                <a:lnTo>
                  <a:pt x="4595" y="749"/>
                </a:lnTo>
                <a:lnTo>
                  <a:pt x="4593" y="749"/>
                </a:lnTo>
                <a:lnTo>
                  <a:pt x="4593" y="749"/>
                </a:lnTo>
                <a:close/>
                <a:moveTo>
                  <a:pt x="3371" y="931"/>
                </a:moveTo>
                <a:lnTo>
                  <a:pt x="3371" y="931"/>
                </a:lnTo>
                <a:lnTo>
                  <a:pt x="3371" y="929"/>
                </a:lnTo>
                <a:lnTo>
                  <a:pt x="3371" y="929"/>
                </a:lnTo>
                <a:lnTo>
                  <a:pt x="3369" y="929"/>
                </a:lnTo>
                <a:lnTo>
                  <a:pt x="3369" y="929"/>
                </a:lnTo>
                <a:lnTo>
                  <a:pt x="3369" y="931"/>
                </a:lnTo>
                <a:lnTo>
                  <a:pt x="3371" y="931"/>
                </a:lnTo>
                <a:close/>
                <a:moveTo>
                  <a:pt x="4440" y="1065"/>
                </a:moveTo>
                <a:lnTo>
                  <a:pt x="4440" y="1065"/>
                </a:lnTo>
                <a:lnTo>
                  <a:pt x="4440" y="1063"/>
                </a:lnTo>
                <a:lnTo>
                  <a:pt x="4440" y="1061"/>
                </a:lnTo>
                <a:lnTo>
                  <a:pt x="4440" y="1061"/>
                </a:lnTo>
                <a:lnTo>
                  <a:pt x="4438" y="1061"/>
                </a:lnTo>
                <a:lnTo>
                  <a:pt x="4440" y="1063"/>
                </a:lnTo>
                <a:lnTo>
                  <a:pt x="4440" y="1065"/>
                </a:lnTo>
                <a:lnTo>
                  <a:pt x="4440" y="1065"/>
                </a:lnTo>
                <a:close/>
                <a:moveTo>
                  <a:pt x="4440" y="1084"/>
                </a:moveTo>
                <a:lnTo>
                  <a:pt x="4438" y="1082"/>
                </a:lnTo>
                <a:lnTo>
                  <a:pt x="4438" y="1082"/>
                </a:lnTo>
                <a:lnTo>
                  <a:pt x="4438" y="1084"/>
                </a:lnTo>
                <a:lnTo>
                  <a:pt x="4440" y="1084"/>
                </a:lnTo>
                <a:lnTo>
                  <a:pt x="4440" y="1084"/>
                </a:lnTo>
                <a:close/>
                <a:moveTo>
                  <a:pt x="3302" y="927"/>
                </a:move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7"/>
                </a:lnTo>
                <a:lnTo>
                  <a:pt x="3302" y="927"/>
                </a:lnTo>
                <a:close/>
                <a:moveTo>
                  <a:pt x="3336" y="939"/>
                </a:moveTo>
                <a:lnTo>
                  <a:pt x="3338" y="937"/>
                </a:lnTo>
                <a:lnTo>
                  <a:pt x="3338" y="937"/>
                </a:lnTo>
                <a:lnTo>
                  <a:pt x="3336" y="937"/>
                </a:lnTo>
                <a:lnTo>
                  <a:pt x="3336" y="937"/>
                </a:lnTo>
                <a:lnTo>
                  <a:pt x="3336" y="939"/>
                </a:lnTo>
                <a:lnTo>
                  <a:pt x="3336" y="939"/>
                </a:lnTo>
                <a:close/>
                <a:moveTo>
                  <a:pt x="3334" y="939"/>
                </a:move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2" y="937"/>
                </a:lnTo>
                <a:lnTo>
                  <a:pt x="3332" y="939"/>
                </a:lnTo>
                <a:lnTo>
                  <a:pt x="3334" y="941"/>
                </a:lnTo>
                <a:lnTo>
                  <a:pt x="3334" y="941"/>
                </a:lnTo>
                <a:lnTo>
                  <a:pt x="3336" y="941"/>
                </a:lnTo>
                <a:lnTo>
                  <a:pt x="3334" y="939"/>
                </a:lnTo>
                <a:lnTo>
                  <a:pt x="3334" y="939"/>
                </a:lnTo>
                <a:close/>
                <a:moveTo>
                  <a:pt x="3378" y="1046"/>
                </a:moveTo>
                <a:lnTo>
                  <a:pt x="3378" y="1044"/>
                </a:lnTo>
                <a:lnTo>
                  <a:pt x="3376" y="1040"/>
                </a:lnTo>
                <a:lnTo>
                  <a:pt x="3378" y="1040"/>
                </a:lnTo>
                <a:lnTo>
                  <a:pt x="3376" y="1040"/>
                </a:lnTo>
                <a:lnTo>
                  <a:pt x="3376" y="1040"/>
                </a:lnTo>
                <a:lnTo>
                  <a:pt x="3376" y="1042"/>
                </a:lnTo>
                <a:lnTo>
                  <a:pt x="3378" y="1046"/>
                </a:lnTo>
                <a:close/>
                <a:moveTo>
                  <a:pt x="3340" y="1252"/>
                </a:moveTo>
                <a:lnTo>
                  <a:pt x="3340" y="1252"/>
                </a:lnTo>
                <a:lnTo>
                  <a:pt x="3340" y="1252"/>
                </a:lnTo>
                <a:lnTo>
                  <a:pt x="3342" y="1250"/>
                </a:lnTo>
                <a:lnTo>
                  <a:pt x="3340" y="1248"/>
                </a:lnTo>
                <a:lnTo>
                  <a:pt x="3340" y="1245"/>
                </a:lnTo>
                <a:lnTo>
                  <a:pt x="3340" y="1245"/>
                </a:lnTo>
                <a:lnTo>
                  <a:pt x="3340" y="1245"/>
                </a:lnTo>
                <a:lnTo>
                  <a:pt x="3338" y="1245"/>
                </a:lnTo>
                <a:lnTo>
                  <a:pt x="3338" y="1248"/>
                </a:lnTo>
                <a:lnTo>
                  <a:pt x="3340" y="1248"/>
                </a:lnTo>
                <a:lnTo>
                  <a:pt x="3338" y="1250"/>
                </a:lnTo>
                <a:lnTo>
                  <a:pt x="3340" y="1252"/>
                </a:lnTo>
                <a:close/>
                <a:moveTo>
                  <a:pt x="2810" y="1013"/>
                </a:moveTo>
                <a:lnTo>
                  <a:pt x="2810" y="1013"/>
                </a:lnTo>
                <a:lnTo>
                  <a:pt x="2810" y="1013"/>
                </a:lnTo>
                <a:lnTo>
                  <a:pt x="2808" y="1011"/>
                </a:lnTo>
                <a:lnTo>
                  <a:pt x="2808" y="1013"/>
                </a:lnTo>
                <a:lnTo>
                  <a:pt x="2808" y="1013"/>
                </a:lnTo>
                <a:lnTo>
                  <a:pt x="2810" y="1013"/>
                </a:lnTo>
                <a:lnTo>
                  <a:pt x="2810" y="1013"/>
                </a:lnTo>
                <a:close/>
                <a:moveTo>
                  <a:pt x="2814" y="1090"/>
                </a:moveTo>
                <a:lnTo>
                  <a:pt x="2814" y="1090"/>
                </a:lnTo>
                <a:lnTo>
                  <a:pt x="2814" y="1090"/>
                </a:lnTo>
                <a:lnTo>
                  <a:pt x="2816" y="1090"/>
                </a:lnTo>
                <a:lnTo>
                  <a:pt x="2816" y="1090"/>
                </a:lnTo>
                <a:lnTo>
                  <a:pt x="2814" y="1090"/>
                </a:lnTo>
                <a:lnTo>
                  <a:pt x="2814" y="1090"/>
                </a:lnTo>
                <a:lnTo>
                  <a:pt x="2814" y="1090"/>
                </a:lnTo>
                <a:close/>
                <a:moveTo>
                  <a:pt x="2760" y="977"/>
                </a:moveTo>
                <a:lnTo>
                  <a:pt x="2757" y="975"/>
                </a:lnTo>
                <a:lnTo>
                  <a:pt x="2757" y="977"/>
                </a:lnTo>
                <a:lnTo>
                  <a:pt x="2757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3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7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close/>
                <a:moveTo>
                  <a:pt x="2906" y="1044"/>
                </a:moveTo>
                <a:lnTo>
                  <a:pt x="2906" y="1046"/>
                </a:lnTo>
                <a:lnTo>
                  <a:pt x="2906" y="1046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8" y="1048"/>
                </a:lnTo>
                <a:lnTo>
                  <a:pt x="2908" y="1048"/>
                </a:lnTo>
                <a:lnTo>
                  <a:pt x="2908" y="1044"/>
                </a:lnTo>
                <a:lnTo>
                  <a:pt x="2908" y="1044"/>
                </a:lnTo>
                <a:lnTo>
                  <a:pt x="2906" y="1044"/>
                </a:lnTo>
                <a:close/>
                <a:moveTo>
                  <a:pt x="2896" y="1030"/>
                </a:moveTo>
                <a:lnTo>
                  <a:pt x="2896" y="1027"/>
                </a:lnTo>
                <a:lnTo>
                  <a:pt x="2896" y="1027"/>
                </a:lnTo>
                <a:lnTo>
                  <a:pt x="2896" y="1027"/>
                </a:lnTo>
                <a:lnTo>
                  <a:pt x="2894" y="1027"/>
                </a:lnTo>
                <a:lnTo>
                  <a:pt x="2892" y="1030"/>
                </a:lnTo>
                <a:lnTo>
                  <a:pt x="2892" y="1030"/>
                </a:lnTo>
                <a:lnTo>
                  <a:pt x="2896" y="1032"/>
                </a:lnTo>
                <a:lnTo>
                  <a:pt x="2896" y="1034"/>
                </a:lnTo>
                <a:lnTo>
                  <a:pt x="2898" y="1034"/>
                </a:lnTo>
                <a:lnTo>
                  <a:pt x="2900" y="1036"/>
                </a:lnTo>
                <a:lnTo>
                  <a:pt x="2898" y="1034"/>
                </a:lnTo>
                <a:lnTo>
                  <a:pt x="2898" y="1034"/>
                </a:lnTo>
                <a:lnTo>
                  <a:pt x="2898" y="1034"/>
                </a:lnTo>
                <a:lnTo>
                  <a:pt x="2896" y="1034"/>
                </a:lnTo>
                <a:lnTo>
                  <a:pt x="2896" y="1032"/>
                </a:lnTo>
                <a:lnTo>
                  <a:pt x="2896" y="1032"/>
                </a:lnTo>
                <a:lnTo>
                  <a:pt x="2896" y="1030"/>
                </a:lnTo>
                <a:lnTo>
                  <a:pt x="2896" y="1030"/>
                </a:lnTo>
                <a:lnTo>
                  <a:pt x="2896" y="1030"/>
                </a:lnTo>
                <a:close/>
                <a:moveTo>
                  <a:pt x="2906" y="1050"/>
                </a:moveTo>
                <a:lnTo>
                  <a:pt x="2906" y="1050"/>
                </a:lnTo>
                <a:lnTo>
                  <a:pt x="2906" y="1050"/>
                </a:lnTo>
                <a:lnTo>
                  <a:pt x="2906" y="1050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0"/>
                </a:lnTo>
                <a:lnTo>
                  <a:pt x="2908" y="1050"/>
                </a:lnTo>
                <a:lnTo>
                  <a:pt x="2908" y="1050"/>
                </a:lnTo>
                <a:lnTo>
                  <a:pt x="2906" y="1050"/>
                </a:lnTo>
                <a:close/>
                <a:moveTo>
                  <a:pt x="2766" y="1126"/>
                </a:moveTo>
                <a:lnTo>
                  <a:pt x="2764" y="1126"/>
                </a:lnTo>
                <a:lnTo>
                  <a:pt x="2764" y="1126"/>
                </a:lnTo>
                <a:lnTo>
                  <a:pt x="2764" y="1128"/>
                </a:lnTo>
                <a:lnTo>
                  <a:pt x="2764" y="1128"/>
                </a:lnTo>
                <a:lnTo>
                  <a:pt x="2764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8" y="1128"/>
                </a:lnTo>
                <a:lnTo>
                  <a:pt x="2768" y="1128"/>
                </a:lnTo>
                <a:lnTo>
                  <a:pt x="2768" y="1126"/>
                </a:lnTo>
                <a:lnTo>
                  <a:pt x="2768" y="1126"/>
                </a:lnTo>
                <a:lnTo>
                  <a:pt x="2766" y="1126"/>
                </a:lnTo>
                <a:close/>
                <a:moveTo>
                  <a:pt x="2808" y="1059"/>
                </a:moveTo>
                <a:lnTo>
                  <a:pt x="2806" y="1059"/>
                </a:lnTo>
                <a:lnTo>
                  <a:pt x="2804" y="1057"/>
                </a:lnTo>
                <a:lnTo>
                  <a:pt x="2801" y="1057"/>
                </a:lnTo>
                <a:lnTo>
                  <a:pt x="2801" y="1057"/>
                </a:lnTo>
                <a:lnTo>
                  <a:pt x="2801" y="1055"/>
                </a:lnTo>
                <a:lnTo>
                  <a:pt x="2799" y="1055"/>
                </a:lnTo>
                <a:lnTo>
                  <a:pt x="2799" y="1055"/>
                </a:lnTo>
                <a:lnTo>
                  <a:pt x="2797" y="1057"/>
                </a:lnTo>
                <a:lnTo>
                  <a:pt x="2797" y="1057"/>
                </a:lnTo>
                <a:lnTo>
                  <a:pt x="2795" y="1057"/>
                </a:lnTo>
                <a:lnTo>
                  <a:pt x="2795" y="1057"/>
                </a:lnTo>
                <a:lnTo>
                  <a:pt x="2793" y="1057"/>
                </a:lnTo>
                <a:lnTo>
                  <a:pt x="2793" y="1055"/>
                </a:lnTo>
                <a:lnTo>
                  <a:pt x="2791" y="1057"/>
                </a:lnTo>
                <a:lnTo>
                  <a:pt x="2791" y="1057"/>
                </a:lnTo>
                <a:lnTo>
                  <a:pt x="2791" y="1057"/>
                </a:lnTo>
                <a:lnTo>
                  <a:pt x="2789" y="1057"/>
                </a:lnTo>
                <a:lnTo>
                  <a:pt x="2789" y="1059"/>
                </a:lnTo>
                <a:lnTo>
                  <a:pt x="2789" y="1061"/>
                </a:lnTo>
                <a:lnTo>
                  <a:pt x="2789" y="1061"/>
                </a:lnTo>
                <a:lnTo>
                  <a:pt x="2789" y="1063"/>
                </a:lnTo>
                <a:lnTo>
                  <a:pt x="2791" y="1065"/>
                </a:lnTo>
                <a:lnTo>
                  <a:pt x="2791" y="1065"/>
                </a:lnTo>
                <a:lnTo>
                  <a:pt x="2793" y="1065"/>
                </a:lnTo>
                <a:lnTo>
                  <a:pt x="2795" y="1065"/>
                </a:lnTo>
                <a:lnTo>
                  <a:pt x="2795" y="1065"/>
                </a:lnTo>
                <a:lnTo>
                  <a:pt x="2797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801" y="1069"/>
                </a:lnTo>
                <a:lnTo>
                  <a:pt x="2804" y="1071"/>
                </a:lnTo>
                <a:lnTo>
                  <a:pt x="2808" y="1071"/>
                </a:lnTo>
                <a:lnTo>
                  <a:pt x="2810" y="1074"/>
                </a:lnTo>
                <a:lnTo>
                  <a:pt x="2812" y="1074"/>
                </a:lnTo>
                <a:lnTo>
                  <a:pt x="2812" y="1074"/>
                </a:lnTo>
                <a:lnTo>
                  <a:pt x="2814" y="1074"/>
                </a:lnTo>
                <a:lnTo>
                  <a:pt x="2816" y="1076"/>
                </a:lnTo>
                <a:lnTo>
                  <a:pt x="2818" y="1078"/>
                </a:lnTo>
                <a:lnTo>
                  <a:pt x="2818" y="1078"/>
                </a:lnTo>
                <a:lnTo>
                  <a:pt x="2820" y="1078"/>
                </a:lnTo>
                <a:lnTo>
                  <a:pt x="2822" y="1080"/>
                </a:lnTo>
                <a:lnTo>
                  <a:pt x="2822" y="1080"/>
                </a:lnTo>
                <a:lnTo>
                  <a:pt x="2824" y="1080"/>
                </a:lnTo>
                <a:lnTo>
                  <a:pt x="2827" y="1080"/>
                </a:lnTo>
                <a:lnTo>
                  <a:pt x="2827" y="1080"/>
                </a:lnTo>
                <a:lnTo>
                  <a:pt x="2827" y="1078"/>
                </a:lnTo>
                <a:lnTo>
                  <a:pt x="2827" y="1078"/>
                </a:lnTo>
                <a:lnTo>
                  <a:pt x="2827" y="1076"/>
                </a:lnTo>
                <a:lnTo>
                  <a:pt x="2829" y="1076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1"/>
                </a:lnTo>
                <a:lnTo>
                  <a:pt x="2827" y="1071"/>
                </a:lnTo>
                <a:lnTo>
                  <a:pt x="2829" y="1071"/>
                </a:lnTo>
                <a:lnTo>
                  <a:pt x="2829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7"/>
                </a:lnTo>
                <a:lnTo>
                  <a:pt x="2827" y="1065"/>
                </a:lnTo>
                <a:lnTo>
                  <a:pt x="2827" y="1065"/>
                </a:lnTo>
                <a:lnTo>
                  <a:pt x="2829" y="1063"/>
                </a:lnTo>
                <a:lnTo>
                  <a:pt x="2829" y="1063"/>
                </a:lnTo>
                <a:lnTo>
                  <a:pt x="2829" y="1061"/>
                </a:lnTo>
                <a:lnTo>
                  <a:pt x="2833" y="1057"/>
                </a:lnTo>
                <a:lnTo>
                  <a:pt x="2833" y="1057"/>
                </a:lnTo>
                <a:lnTo>
                  <a:pt x="2833" y="1055"/>
                </a:lnTo>
                <a:lnTo>
                  <a:pt x="2835" y="1055"/>
                </a:lnTo>
                <a:lnTo>
                  <a:pt x="2833" y="1053"/>
                </a:lnTo>
                <a:lnTo>
                  <a:pt x="2833" y="1053"/>
                </a:lnTo>
                <a:lnTo>
                  <a:pt x="2831" y="1055"/>
                </a:lnTo>
                <a:lnTo>
                  <a:pt x="2829" y="1055"/>
                </a:lnTo>
                <a:lnTo>
                  <a:pt x="2829" y="1055"/>
                </a:lnTo>
                <a:lnTo>
                  <a:pt x="2827" y="1055"/>
                </a:lnTo>
                <a:lnTo>
                  <a:pt x="2827" y="1055"/>
                </a:lnTo>
                <a:lnTo>
                  <a:pt x="2824" y="1055"/>
                </a:lnTo>
                <a:lnTo>
                  <a:pt x="2822" y="1055"/>
                </a:lnTo>
                <a:lnTo>
                  <a:pt x="2822" y="1055"/>
                </a:lnTo>
                <a:lnTo>
                  <a:pt x="2820" y="1055"/>
                </a:lnTo>
                <a:lnTo>
                  <a:pt x="2820" y="1057"/>
                </a:lnTo>
                <a:lnTo>
                  <a:pt x="2818" y="1057"/>
                </a:lnTo>
                <a:lnTo>
                  <a:pt x="2816" y="1057"/>
                </a:lnTo>
                <a:lnTo>
                  <a:pt x="2814" y="1059"/>
                </a:lnTo>
                <a:lnTo>
                  <a:pt x="2812" y="1057"/>
                </a:lnTo>
                <a:lnTo>
                  <a:pt x="2810" y="1057"/>
                </a:lnTo>
                <a:lnTo>
                  <a:pt x="2808" y="1059"/>
                </a:lnTo>
                <a:lnTo>
                  <a:pt x="2808" y="1059"/>
                </a:lnTo>
                <a:close/>
                <a:moveTo>
                  <a:pt x="2772" y="1111"/>
                </a:moveTo>
                <a:lnTo>
                  <a:pt x="2770" y="1111"/>
                </a:lnTo>
                <a:lnTo>
                  <a:pt x="2770" y="1111"/>
                </a:lnTo>
                <a:lnTo>
                  <a:pt x="2768" y="1113"/>
                </a:lnTo>
                <a:lnTo>
                  <a:pt x="2772" y="1111"/>
                </a:lnTo>
                <a:lnTo>
                  <a:pt x="2772" y="1111"/>
                </a:lnTo>
                <a:close/>
                <a:moveTo>
                  <a:pt x="2783" y="1078"/>
                </a:moveTo>
                <a:lnTo>
                  <a:pt x="2783" y="1078"/>
                </a:lnTo>
                <a:lnTo>
                  <a:pt x="2783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3" y="1080"/>
                </a:lnTo>
                <a:lnTo>
                  <a:pt x="2783" y="1078"/>
                </a:lnTo>
                <a:close/>
                <a:moveTo>
                  <a:pt x="2816" y="1092"/>
                </a:moveTo>
                <a:lnTo>
                  <a:pt x="2816" y="1092"/>
                </a:lnTo>
                <a:lnTo>
                  <a:pt x="2816" y="1092"/>
                </a:lnTo>
                <a:lnTo>
                  <a:pt x="2816" y="1095"/>
                </a:lnTo>
                <a:lnTo>
                  <a:pt x="2818" y="1095"/>
                </a:lnTo>
                <a:lnTo>
                  <a:pt x="2818" y="1095"/>
                </a:lnTo>
                <a:lnTo>
                  <a:pt x="2818" y="1092"/>
                </a:lnTo>
                <a:lnTo>
                  <a:pt x="2816" y="1092"/>
                </a:lnTo>
                <a:close/>
                <a:moveTo>
                  <a:pt x="2954" y="1038"/>
                </a:moveTo>
                <a:lnTo>
                  <a:pt x="2954" y="1038"/>
                </a:lnTo>
                <a:lnTo>
                  <a:pt x="2954" y="1038"/>
                </a:lnTo>
                <a:lnTo>
                  <a:pt x="2952" y="1040"/>
                </a:lnTo>
                <a:lnTo>
                  <a:pt x="2954" y="1038"/>
                </a:lnTo>
                <a:lnTo>
                  <a:pt x="2954" y="1038"/>
                </a:lnTo>
                <a:close/>
                <a:moveTo>
                  <a:pt x="2967" y="1059"/>
                </a:moveTo>
                <a:lnTo>
                  <a:pt x="2967" y="1059"/>
                </a:lnTo>
                <a:lnTo>
                  <a:pt x="2967" y="1059"/>
                </a:lnTo>
                <a:lnTo>
                  <a:pt x="2965" y="1059"/>
                </a:lnTo>
                <a:lnTo>
                  <a:pt x="2965" y="1059"/>
                </a:lnTo>
                <a:lnTo>
                  <a:pt x="2967" y="1061"/>
                </a:lnTo>
                <a:lnTo>
                  <a:pt x="2967" y="1061"/>
                </a:lnTo>
                <a:lnTo>
                  <a:pt x="2969" y="1061"/>
                </a:lnTo>
                <a:lnTo>
                  <a:pt x="2969" y="1063"/>
                </a:lnTo>
                <a:lnTo>
                  <a:pt x="2969" y="1063"/>
                </a:lnTo>
                <a:lnTo>
                  <a:pt x="2969" y="1061"/>
                </a:lnTo>
                <a:lnTo>
                  <a:pt x="2969" y="1061"/>
                </a:lnTo>
                <a:lnTo>
                  <a:pt x="2969" y="1059"/>
                </a:lnTo>
                <a:lnTo>
                  <a:pt x="2967" y="1059"/>
                </a:lnTo>
                <a:close/>
                <a:moveTo>
                  <a:pt x="2969" y="1067"/>
                </a:move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close/>
                <a:moveTo>
                  <a:pt x="2952" y="1040"/>
                </a:moveTo>
                <a:lnTo>
                  <a:pt x="2952" y="1040"/>
                </a:lnTo>
                <a:lnTo>
                  <a:pt x="2950" y="1038"/>
                </a:lnTo>
                <a:lnTo>
                  <a:pt x="2950" y="1040"/>
                </a:lnTo>
                <a:lnTo>
                  <a:pt x="2952" y="1040"/>
                </a:lnTo>
                <a:close/>
                <a:moveTo>
                  <a:pt x="2908" y="1059"/>
                </a:moveTo>
                <a:lnTo>
                  <a:pt x="2906" y="1061"/>
                </a:lnTo>
                <a:lnTo>
                  <a:pt x="2906" y="1061"/>
                </a:lnTo>
                <a:lnTo>
                  <a:pt x="2908" y="1063"/>
                </a:lnTo>
                <a:lnTo>
                  <a:pt x="2908" y="1063"/>
                </a:lnTo>
                <a:lnTo>
                  <a:pt x="2910" y="1063"/>
                </a:lnTo>
                <a:lnTo>
                  <a:pt x="2912" y="1063"/>
                </a:lnTo>
                <a:lnTo>
                  <a:pt x="2910" y="1061"/>
                </a:lnTo>
                <a:lnTo>
                  <a:pt x="2910" y="1061"/>
                </a:lnTo>
                <a:lnTo>
                  <a:pt x="2908" y="1061"/>
                </a:lnTo>
                <a:lnTo>
                  <a:pt x="2908" y="1059"/>
                </a:lnTo>
                <a:close/>
                <a:moveTo>
                  <a:pt x="2906" y="1053"/>
                </a:move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2" y="1055"/>
                </a:lnTo>
                <a:lnTo>
                  <a:pt x="2902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7"/>
                </a:lnTo>
                <a:lnTo>
                  <a:pt x="2906" y="1057"/>
                </a:lnTo>
                <a:lnTo>
                  <a:pt x="2906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5"/>
                </a:lnTo>
                <a:lnTo>
                  <a:pt x="2906" y="1055"/>
                </a:lnTo>
                <a:lnTo>
                  <a:pt x="2906" y="1053"/>
                </a:lnTo>
                <a:lnTo>
                  <a:pt x="2906" y="1050"/>
                </a:lnTo>
                <a:lnTo>
                  <a:pt x="2906" y="1050"/>
                </a:lnTo>
                <a:lnTo>
                  <a:pt x="2906" y="1053"/>
                </a:lnTo>
                <a:close/>
                <a:moveTo>
                  <a:pt x="2942" y="1088"/>
                </a:moveTo>
                <a:lnTo>
                  <a:pt x="2942" y="1088"/>
                </a:lnTo>
                <a:lnTo>
                  <a:pt x="2942" y="1086"/>
                </a:lnTo>
                <a:lnTo>
                  <a:pt x="2942" y="1086"/>
                </a:lnTo>
                <a:lnTo>
                  <a:pt x="2940" y="1084"/>
                </a:lnTo>
                <a:lnTo>
                  <a:pt x="2940" y="1086"/>
                </a:lnTo>
                <a:lnTo>
                  <a:pt x="2940" y="1086"/>
                </a:lnTo>
                <a:lnTo>
                  <a:pt x="2940" y="1088"/>
                </a:lnTo>
                <a:lnTo>
                  <a:pt x="2940" y="1088"/>
                </a:lnTo>
                <a:lnTo>
                  <a:pt x="2942" y="1088"/>
                </a:lnTo>
                <a:close/>
                <a:moveTo>
                  <a:pt x="2948" y="1044"/>
                </a:moveTo>
                <a:lnTo>
                  <a:pt x="2946" y="1042"/>
                </a:lnTo>
                <a:lnTo>
                  <a:pt x="2946" y="1040"/>
                </a:lnTo>
                <a:lnTo>
                  <a:pt x="2944" y="1040"/>
                </a:lnTo>
                <a:lnTo>
                  <a:pt x="2944" y="1042"/>
                </a:lnTo>
                <a:lnTo>
                  <a:pt x="2940" y="1042"/>
                </a:lnTo>
                <a:lnTo>
                  <a:pt x="2940" y="1044"/>
                </a:lnTo>
                <a:lnTo>
                  <a:pt x="2940" y="1044"/>
                </a:lnTo>
                <a:lnTo>
                  <a:pt x="2940" y="1044"/>
                </a:lnTo>
                <a:lnTo>
                  <a:pt x="2942" y="1044"/>
                </a:lnTo>
                <a:lnTo>
                  <a:pt x="2944" y="1044"/>
                </a:lnTo>
                <a:lnTo>
                  <a:pt x="2944" y="1044"/>
                </a:lnTo>
                <a:lnTo>
                  <a:pt x="2946" y="1046"/>
                </a:lnTo>
                <a:lnTo>
                  <a:pt x="2948" y="1046"/>
                </a:lnTo>
                <a:lnTo>
                  <a:pt x="2948" y="1048"/>
                </a:lnTo>
                <a:lnTo>
                  <a:pt x="2948" y="1048"/>
                </a:lnTo>
                <a:lnTo>
                  <a:pt x="2950" y="1048"/>
                </a:lnTo>
                <a:lnTo>
                  <a:pt x="2950" y="1050"/>
                </a:lnTo>
                <a:lnTo>
                  <a:pt x="2952" y="1050"/>
                </a:lnTo>
                <a:lnTo>
                  <a:pt x="2954" y="1050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5"/>
                </a:lnTo>
                <a:lnTo>
                  <a:pt x="2959" y="1055"/>
                </a:lnTo>
                <a:lnTo>
                  <a:pt x="2959" y="1055"/>
                </a:lnTo>
                <a:lnTo>
                  <a:pt x="2959" y="1057"/>
                </a:lnTo>
                <a:lnTo>
                  <a:pt x="2961" y="1057"/>
                </a:lnTo>
                <a:lnTo>
                  <a:pt x="2961" y="1057"/>
                </a:lnTo>
                <a:lnTo>
                  <a:pt x="2961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7"/>
                </a:lnTo>
                <a:lnTo>
                  <a:pt x="2965" y="1057"/>
                </a:lnTo>
                <a:lnTo>
                  <a:pt x="2963" y="1055"/>
                </a:lnTo>
                <a:lnTo>
                  <a:pt x="2963" y="1055"/>
                </a:lnTo>
                <a:lnTo>
                  <a:pt x="2961" y="1055"/>
                </a:lnTo>
                <a:lnTo>
                  <a:pt x="2959" y="1055"/>
                </a:lnTo>
                <a:lnTo>
                  <a:pt x="2959" y="1053"/>
                </a:lnTo>
                <a:lnTo>
                  <a:pt x="2959" y="1050"/>
                </a:lnTo>
                <a:lnTo>
                  <a:pt x="2959" y="1050"/>
                </a:lnTo>
                <a:lnTo>
                  <a:pt x="2959" y="1048"/>
                </a:lnTo>
                <a:lnTo>
                  <a:pt x="2959" y="1048"/>
                </a:lnTo>
                <a:lnTo>
                  <a:pt x="2956" y="1046"/>
                </a:lnTo>
                <a:lnTo>
                  <a:pt x="2956" y="1046"/>
                </a:lnTo>
                <a:lnTo>
                  <a:pt x="2954" y="1046"/>
                </a:lnTo>
                <a:lnTo>
                  <a:pt x="2950" y="1046"/>
                </a:lnTo>
                <a:lnTo>
                  <a:pt x="2950" y="1046"/>
                </a:lnTo>
                <a:lnTo>
                  <a:pt x="2948" y="1044"/>
                </a:lnTo>
                <a:lnTo>
                  <a:pt x="2948" y="1044"/>
                </a:lnTo>
                <a:close/>
                <a:moveTo>
                  <a:pt x="2950" y="1099"/>
                </a:moveTo>
                <a:lnTo>
                  <a:pt x="2950" y="1099"/>
                </a:lnTo>
                <a:lnTo>
                  <a:pt x="2950" y="1099"/>
                </a:lnTo>
                <a:lnTo>
                  <a:pt x="2948" y="1101"/>
                </a:lnTo>
                <a:lnTo>
                  <a:pt x="2948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4" y="1103"/>
                </a:lnTo>
                <a:lnTo>
                  <a:pt x="2954" y="1103"/>
                </a:lnTo>
                <a:lnTo>
                  <a:pt x="2963" y="1105"/>
                </a:lnTo>
                <a:lnTo>
                  <a:pt x="2965" y="1105"/>
                </a:lnTo>
                <a:lnTo>
                  <a:pt x="2965" y="1105"/>
                </a:lnTo>
                <a:lnTo>
                  <a:pt x="2967" y="1107"/>
                </a:lnTo>
                <a:lnTo>
                  <a:pt x="2967" y="1107"/>
                </a:lnTo>
                <a:lnTo>
                  <a:pt x="2967" y="1109"/>
                </a:lnTo>
                <a:lnTo>
                  <a:pt x="2967" y="1109"/>
                </a:lnTo>
                <a:lnTo>
                  <a:pt x="2973" y="1107"/>
                </a:lnTo>
                <a:lnTo>
                  <a:pt x="2980" y="1107"/>
                </a:lnTo>
                <a:lnTo>
                  <a:pt x="2982" y="1107"/>
                </a:lnTo>
                <a:lnTo>
                  <a:pt x="2986" y="1107"/>
                </a:lnTo>
                <a:lnTo>
                  <a:pt x="2986" y="1107"/>
                </a:lnTo>
                <a:lnTo>
                  <a:pt x="2988" y="1107"/>
                </a:lnTo>
                <a:lnTo>
                  <a:pt x="2988" y="1105"/>
                </a:lnTo>
                <a:lnTo>
                  <a:pt x="2988" y="1105"/>
                </a:lnTo>
                <a:lnTo>
                  <a:pt x="2988" y="1103"/>
                </a:lnTo>
                <a:lnTo>
                  <a:pt x="2990" y="1103"/>
                </a:lnTo>
                <a:lnTo>
                  <a:pt x="2988" y="1103"/>
                </a:lnTo>
                <a:lnTo>
                  <a:pt x="2986" y="1105"/>
                </a:lnTo>
                <a:lnTo>
                  <a:pt x="2986" y="1105"/>
                </a:lnTo>
                <a:lnTo>
                  <a:pt x="2984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0" y="1105"/>
                </a:lnTo>
                <a:lnTo>
                  <a:pt x="2982" y="1103"/>
                </a:lnTo>
                <a:lnTo>
                  <a:pt x="2980" y="1101"/>
                </a:lnTo>
                <a:lnTo>
                  <a:pt x="2977" y="1103"/>
                </a:lnTo>
                <a:lnTo>
                  <a:pt x="2977" y="1103"/>
                </a:lnTo>
                <a:lnTo>
                  <a:pt x="2973" y="1103"/>
                </a:lnTo>
                <a:lnTo>
                  <a:pt x="2971" y="1101"/>
                </a:lnTo>
                <a:lnTo>
                  <a:pt x="2969" y="1101"/>
                </a:lnTo>
                <a:lnTo>
                  <a:pt x="2965" y="1101"/>
                </a:lnTo>
                <a:lnTo>
                  <a:pt x="2965" y="1101"/>
                </a:lnTo>
                <a:lnTo>
                  <a:pt x="2963" y="1101"/>
                </a:lnTo>
                <a:lnTo>
                  <a:pt x="2963" y="1101"/>
                </a:lnTo>
                <a:lnTo>
                  <a:pt x="2961" y="1101"/>
                </a:lnTo>
                <a:lnTo>
                  <a:pt x="2961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9" y="1099"/>
                </a:lnTo>
                <a:lnTo>
                  <a:pt x="2959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4" y="1099"/>
                </a:lnTo>
                <a:lnTo>
                  <a:pt x="2952" y="1099"/>
                </a:lnTo>
                <a:lnTo>
                  <a:pt x="2952" y="1099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9"/>
                </a:lnTo>
                <a:lnTo>
                  <a:pt x="2950" y="1099"/>
                </a:lnTo>
                <a:lnTo>
                  <a:pt x="2950" y="1099"/>
                </a:lnTo>
                <a:close/>
                <a:moveTo>
                  <a:pt x="3137" y="1252"/>
                </a:moveTo>
                <a:lnTo>
                  <a:pt x="3137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7" y="1252"/>
                </a:lnTo>
                <a:lnTo>
                  <a:pt x="3137" y="1252"/>
                </a:lnTo>
                <a:lnTo>
                  <a:pt x="3137" y="1252"/>
                </a:lnTo>
                <a:close/>
                <a:moveTo>
                  <a:pt x="3189" y="1399"/>
                </a:move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9" y="1401"/>
                </a:lnTo>
                <a:lnTo>
                  <a:pt x="3189" y="1399"/>
                </a:lnTo>
                <a:close/>
                <a:moveTo>
                  <a:pt x="3183" y="1747"/>
                </a:moveTo>
                <a:lnTo>
                  <a:pt x="3183" y="1747"/>
                </a:lnTo>
                <a:lnTo>
                  <a:pt x="3183" y="1747"/>
                </a:lnTo>
                <a:lnTo>
                  <a:pt x="3183" y="1744"/>
                </a:lnTo>
                <a:lnTo>
                  <a:pt x="3185" y="1744"/>
                </a:lnTo>
                <a:lnTo>
                  <a:pt x="3185" y="1742"/>
                </a:lnTo>
                <a:lnTo>
                  <a:pt x="3185" y="1740"/>
                </a:lnTo>
                <a:lnTo>
                  <a:pt x="3185" y="1742"/>
                </a:lnTo>
                <a:lnTo>
                  <a:pt x="3185" y="1742"/>
                </a:lnTo>
                <a:lnTo>
                  <a:pt x="3183" y="1744"/>
                </a:lnTo>
                <a:lnTo>
                  <a:pt x="3183" y="1744"/>
                </a:lnTo>
                <a:lnTo>
                  <a:pt x="3181" y="1744"/>
                </a:lnTo>
                <a:lnTo>
                  <a:pt x="3183" y="1747"/>
                </a:lnTo>
                <a:close/>
                <a:moveTo>
                  <a:pt x="3187" y="1405"/>
                </a:moveTo>
                <a:lnTo>
                  <a:pt x="3187" y="1405"/>
                </a:lnTo>
                <a:lnTo>
                  <a:pt x="3187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91" y="1405"/>
                </a:lnTo>
                <a:lnTo>
                  <a:pt x="3193" y="1405"/>
                </a:lnTo>
                <a:lnTo>
                  <a:pt x="3193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89" y="1403"/>
                </a:lnTo>
                <a:lnTo>
                  <a:pt x="3189" y="1403"/>
                </a:lnTo>
                <a:lnTo>
                  <a:pt x="3187" y="1401"/>
                </a:lnTo>
                <a:lnTo>
                  <a:pt x="3187" y="1401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9" y="1405"/>
                </a:lnTo>
                <a:lnTo>
                  <a:pt x="3189" y="1405"/>
                </a:lnTo>
                <a:lnTo>
                  <a:pt x="3187" y="1405"/>
                </a:lnTo>
                <a:close/>
                <a:moveTo>
                  <a:pt x="3137" y="1254"/>
                </a:moveTo>
                <a:lnTo>
                  <a:pt x="3137" y="1256"/>
                </a:lnTo>
                <a:lnTo>
                  <a:pt x="3139" y="1256"/>
                </a:lnTo>
                <a:lnTo>
                  <a:pt x="3141" y="1258"/>
                </a:lnTo>
                <a:lnTo>
                  <a:pt x="3141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1" y="1256"/>
                </a:lnTo>
                <a:lnTo>
                  <a:pt x="3139" y="1256"/>
                </a:lnTo>
                <a:lnTo>
                  <a:pt x="3137" y="1254"/>
                </a:lnTo>
                <a:lnTo>
                  <a:pt x="3137" y="1254"/>
                </a:lnTo>
                <a:lnTo>
                  <a:pt x="3137" y="1254"/>
                </a:lnTo>
                <a:close/>
                <a:moveTo>
                  <a:pt x="3183" y="1709"/>
                </a:moveTo>
                <a:lnTo>
                  <a:pt x="3183" y="1709"/>
                </a:lnTo>
                <a:lnTo>
                  <a:pt x="3183" y="1709"/>
                </a:lnTo>
                <a:lnTo>
                  <a:pt x="3185" y="1709"/>
                </a:lnTo>
                <a:lnTo>
                  <a:pt x="3185" y="1707"/>
                </a:lnTo>
                <a:lnTo>
                  <a:pt x="3185" y="1705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3" y="1702"/>
                </a:lnTo>
                <a:lnTo>
                  <a:pt x="3183" y="1705"/>
                </a:lnTo>
                <a:lnTo>
                  <a:pt x="3183" y="1709"/>
                </a:lnTo>
                <a:lnTo>
                  <a:pt x="3183" y="1709"/>
                </a:lnTo>
                <a:close/>
                <a:moveTo>
                  <a:pt x="3304" y="1193"/>
                </a:moveTo>
                <a:lnTo>
                  <a:pt x="3306" y="1193"/>
                </a:lnTo>
                <a:lnTo>
                  <a:pt x="3306" y="1193"/>
                </a:lnTo>
                <a:lnTo>
                  <a:pt x="3306" y="1193"/>
                </a:lnTo>
                <a:lnTo>
                  <a:pt x="3308" y="1193"/>
                </a:lnTo>
                <a:lnTo>
                  <a:pt x="3308" y="1191"/>
                </a:lnTo>
                <a:lnTo>
                  <a:pt x="3308" y="1191"/>
                </a:lnTo>
                <a:lnTo>
                  <a:pt x="3306" y="1189"/>
                </a:lnTo>
                <a:lnTo>
                  <a:pt x="3306" y="1187"/>
                </a:lnTo>
                <a:lnTo>
                  <a:pt x="3306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91"/>
                </a:lnTo>
                <a:lnTo>
                  <a:pt x="3304" y="1193"/>
                </a:lnTo>
                <a:close/>
                <a:moveTo>
                  <a:pt x="2728" y="1040"/>
                </a:moveTo>
                <a:lnTo>
                  <a:pt x="2728" y="1040"/>
                </a:lnTo>
                <a:lnTo>
                  <a:pt x="2730" y="1042"/>
                </a:lnTo>
                <a:lnTo>
                  <a:pt x="2730" y="1040"/>
                </a:lnTo>
                <a:lnTo>
                  <a:pt x="2730" y="1040"/>
                </a:lnTo>
                <a:lnTo>
                  <a:pt x="2728" y="1040"/>
                </a:lnTo>
                <a:lnTo>
                  <a:pt x="2728" y="1040"/>
                </a:lnTo>
                <a:close/>
                <a:moveTo>
                  <a:pt x="3227" y="1432"/>
                </a:moveTo>
                <a:lnTo>
                  <a:pt x="3227" y="1434"/>
                </a:lnTo>
                <a:lnTo>
                  <a:pt x="3227" y="1434"/>
                </a:lnTo>
                <a:lnTo>
                  <a:pt x="3227" y="1432"/>
                </a:lnTo>
                <a:lnTo>
                  <a:pt x="3227" y="1432"/>
                </a:lnTo>
                <a:lnTo>
                  <a:pt x="3227" y="1432"/>
                </a:lnTo>
                <a:close/>
                <a:moveTo>
                  <a:pt x="3227" y="1428"/>
                </a:moveTo>
                <a:lnTo>
                  <a:pt x="3227" y="1428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28"/>
                </a:lnTo>
                <a:lnTo>
                  <a:pt x="3227" y="1428"/>
                </a:lnTo>
                <a:close/>
                <a:moveTo>
                  <a:pt x="3225" y="1409"/>
                </a:moveTo>
                <a:lnTo>
                  <a:pt x="3225" y="1411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7"/>
                </a:lnTo>
                <a:lnTo>
                  <a:pt x="3225" y="1409"/>
                </a:lnTo>
                <a:lnTo>
                  <a:pt x="3225" y="1409"/>
                </a:lnTo>
                <a:close/>
                <a:moveTo>
                  <a:pt x="3214" y="1386"/>
                </a:moveTo>
                <a:lnTo>
                  <a:pt x="3212" y="1388"/>
                </a:lnTo>
                <a:lnTo>
                  <a:pt x="3214" y="1388"/>
                </a:lnTo>
                <a:lnTo>
                  <a:pt x="3214" y="1390"/>
                </a:lnTo>
                <a:lnTo>
                  <a:pt x="3216" y="1390"/>
                </a:lnTo>
                <a:lnTo>
                  <a:pt x="3216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6"/>
                </a:lnTo>
                <a:lnTo>
                  <a:pt x="3214" y="1386"/>
                </a:lnTo>
                <a:lnTo>
                  <a:pt x="3214" y="1384"/>
                </a:lnTo>
                <a:lnTo>
                  <a:pt x="3214" y="1386"/>
                </a:lnTo>
                <a:lnTo>
                  <a:pt x="3214" y="1386"/>
                </a:lnTo>
                <a:lnTo>
                  <a:pt x="3214" y="1386"/>
                </a:lnTo>
                <a:close/>
                <a:moveTo>
                  <a:pt x="2669" y="1027"/>
                </a:moveTo>
                <a:lnTo>
                  <a:pt x="2669" y="1027"/>
                </a:lnTo>
                <a:lnTo>
                  <a:pt x="2669" y="1025"/>
                </a:lnTo>
                <a:lnTo>
                  <a:pt x="2669" y="1025"/>
                </a:lnTo>
                <a:lnTo>
                  <a:pt x="2669" y="1023"/>
                </a:lnTo>
                <a:lnTo>
                  <a:pt x="2667" y="1023"/>
                </a:lnTo>
                <a:lnTo>
                  <a:pt x="2663" y="1023"/>
                </a:lnTo>
                <a:lnTo>
                  <a:pt x="2663" y="1023"/>
                </a:lnTo>
                <a:lnTo>
                  <a:pt x="2663" y="1025"/>
                </a:lnTo>
                <a:lnTo>
                  <a:pt x="2663" y="1025"/>
                </a:lnTo>
                <a:lnTo>
                  <a:pt x="2665" y="1025"/>
                </a:lnTo>
                <a:lnTo>
                  <a:pt x="2669" y="1027"/>
                </a:lnTo>
                <a:close/>
                <a:moveTo>
                  <a:pt x="2726" y="1011"/>
                </a:moveTo>
                <a:lnTo>
                  <a:pt x="2726" y="1013"/>
                </a:lnTo>
                <a:lnTo>
                  <a:pt x="2726" y="1015"/>
                </a:lnTo>
                <a:lnTo>
                  <a:pt x="2728" y="1015"/>
                </a:lnTo>
                <a:lnTo>
                  <a:pt x="2728" y="1017"/>
                </a:lnTo>
                <a:lnTo>
                  <a:pt x="2730" y="1017"/>
                </a:lnTo>
                <a:lnTo>
                  <a:pt x="2730" y="1019"/>
                </a:lnTo>
                <a:lnTo>
                  <a:pt x="2730" y="1019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5"/>
                </a:lnTo>
                <a:lnTo>
                  <a:pt x="2730" y="1025"/>
                </a:lnTo>
                <a:lnTo>
                  <a:pt x="2730" y="1025"/>
                </a:lnTo>
                <a:lnTo>
                  <a:pt x="2732" y="1027"/>
                </a:lnTo>
                <a:lnTo>
                  <a:pt x="2732" y="1027"/>
                </a:lnTo>
                <a:lnTo>
                  <a:pt x="2732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2"/>
                </a:lnTo>
                <a:lnTo>
                  <a:pt x="2730" y="1032"/>
                </a:lnTo>
                <a:lnTo>
                  <a:pt x="2730" y="1034"/>
                </a:lnTo>
                <a:lnTo>
                  <a:pt x="2730" y="1036"/>
                </a:lnTo>
                <a:lnTo>
                  <a:pt x="2730" y="1038"/>
                </a:lnTo>
                <a:lnTo>
                  <a:pt x="2730" y="1040"/>
                </a:lnTo>
                <a:lnTo>
                  <a:pt x="2732" y="1040"/>
                </a:lnTo>
                <a:lnTo>
                  <a:pt x="2732" y="1042"/>
                </a:lnTo>
                <a:lnTo>
                  <a:pt x="2732" y="1042"/>
                </a:lnTo>
                <a:lnTo>
                  <a:pt x="2734" y="1042"/>
                </a:lnTo>
                <a:lnTo>
                  <a:pt x="2734" y="1042"/>
                </a:lnTo>
                <a:lnTo>
                  <a:pt x="2736" y="1042"/>
                </a:lnTo>
                <a:lnTo>
                  <a:pt x="2739" y="1042"/>
                </a:lnTo>
                <a:lnTo>
                  <a:pt x="2739" y="1040"/>
                </a:lnTo>
                <a:lnTo>
                  <a:pt x="2739" y="1038"/>
                </a:lnTo>
                <a:lnTo>
                  <a:pt x="2739" y="1038"/>
                </a:lnTo>
                <a:lnTo>
                  <a:pt x="2741" y="1038"/>
                </a:lnTo>
                <a:lnTo>
                  <a:pt x="2741" y="1038"/>
                </a:lnTo>
                <a:lnTo>
                  <a:pt x="2743" y="1038"/>
                </a:lnTo>
                <a:lnTo>
                  <a:pt x="2743" y="1038"/>
                </a:lnTo>
                <a:lnTo>
                  <a:pt x="2745" y="1040"/>
                </a:lnTo>
                <a:lnTo>
                  <a:pt x="2747" y="1038"/>
                </a:lnTo>
                <a:lnTo>
                  <a:pt x="2747" y="1038"/>
                </a:lnTo>
                <a:lnTo>
                  <a:pt x="2747" y="1036"/>
                </a:lnTo>
                <a:lnTo>
                  <a:pt x="2749" y="1025"/>
                </a:lnTo>
                <a:lnTo>
                  <a:pt x="2749" y="1023"/>
                </a:lnTo>
                <a:lnTo>
                  <a:pt x="2749" y="1023"/>
                </a:lnTo>
                <a:lnTo>
                  <a:pt x="2747" y="1021"/>
                </a:lnTo>
                <a:lnTo>
                  <a:pt x="2747" y="1019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5"/>
                </a:lnTo>
                <a:lnTo>
                  <a:pt x="2747" y="1011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6"/>
                </a:lnTo>
                <a:lnTo>
                  <a:pt x="2747" y="1006"/>
                </a:lnTo>
                <a:lnTo>
                  <a:pt x="2747" y="1006"/>
                </a:lnTo>
                <a:lnTo>
                  <a:pt x="2745" y="1006"/>
                </a:lnTo>
                <a:lnTo>
                  <a:pt x="2745" y="1006"/>
                </a:lnTo>
                <a:lnTo>
                  <a:pt x="2745" y="1004"/>
                </a:lnTo>
                <a:lnTo>
                  <a:pt x="2743" y="1004"/>
                </a:lnTo>
                <a:lnTo>
                  <a:pt x="2743" y="1004"/>
                </a:lnTo>
                <a:lnTo>
                  <a:pt x="2741" y="1002"/>
                </a:lnTo>
                <a:lnTo>
                  <a:pt x="2741" y="1004"/>
                </a:lnTo>
                <a:lnTo>
                  <a:pt x="2741" y="1004"/>
                </a:lnTo>
                <a:lnTo>
                  <a:pt x="2741" y="1004"/>
                </a:lnTo>
                <a:lnTo>
                  <a:pt x="2739" y="1006"/>
                </a:lnTo>
                <a:lnTo>
                  <a:pt x="2736" y="1009"/>
                </a:lnTo>
                <a:lnTo>
                  <a:pt x="2734" y="1009"/>
                </a:lnTo>
                <a:lnTo>
                  <a:pt x="2732" y="1011"/>
                </a:lnTo>
                <a:lnTo>
                  <a:pt x="2730" y="1011"/>
                </a:lnTo>
                <a:lnTo>
                  <a:pt x="2728" y="1011"/>
                </a:lnTo>
                <a:lnTo>
                  <a:pt x="2728" y="1011"/>
                </a:lnTo>
                <a:lnTo>
                  <a:pt x="2728" y="1009"/>
                </a:lnTo>
                <a:lnTo>
                  <a:pt x="2726" y="1009"/>
                </a:lnTo>
                <a:lnTo>
                  <a:pt x="2726" y="1011"/>
                </a:lnTo>
                <a:lnTo>
                  <a:pt x="2726" y="1011"/>
                </a:lnTo>
                <a:close/>
                <a:moveTo>
                  <a:pt x="2728" y="1006"/>
                </a:move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6" y="1006"/>
                </a:lnTo>
                <a:lnTo>
                  <a:pt x="2726" y="1009"/>
                </a:lnTo>
                <a:lnTo>
                  <a:pt x="2728" y="1009"/>
                </a:lnTo>
                <a:lnTo>
                  <a:pt x="2728" y="1006"/>
                </a:lnTo>
                <a:close/>
                <a:moveTo>
                  <a:pt x="2743" y="979"/>
                </a:moveTo>
                <a:lnTo>
                  <a:pt x="2743" y="977"/>
                </a:lnTo>
                <a:lnTo>
                  <a:pt x="2741" y="977"/>
                </a:lnTo>
                <a:lnTo>
                  <a:pt x="2741" y="977"/>
                </a:lnTo>
                <a:lnTo>
                  <a:pt x="2739" y="979"/>
                </a:lnTo>
                <a:lnTo>
                  <a:pt x="2739" y="979"/>
                </a:lnTo>
                <a:lnTo>
                  <a:pt x="2739" y="979"/>
                </a:lnTo>
                <a:lnTo>
                  <a:pt x="2734" y="979"/>
                </a:lnTo>
                <a:lnTo>
                  <a:pt x="2734" y="981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6"/>
                </a:lnTo>
                <a:lnTo>
                  <a:pt x="2732" y="986"/>
                </a:lnTo>
                <a:lnTo>
                  <a:pt x="2734" y="986"/>
                </a:lnTo>
                <a:lnTo>
                  <a:pt x="2732" y="986"/>
                </a:lnTo>
                <a:lnTo>
                  <a:pt x="2732" y="988"/>
                </a:lnTo>
                <a:lnTo>
                  <a:pt x="2732" y="988"/>
                </a:lnTo>
                <a:lnTo>
                  <a:pt x="2732" y="988"/>
                </a:lnTo>
                <a:lnTo>
                  <a:pt x="2734" y="990"/>
                </a:lnTo>
                <a:lnTo>
                  <a:pt x="2734" y="990"/>
                </a:lnTo>
                <a:lnTo>
                  <a:pt x="2732" y="990"/>
                </a:lnTo>
                <a:lnTo>
                  <a:pt x="2732" y="992"/>
                </a:lnTo>
                <a:lnTo>
                  <a:pt x="2732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4"/>
                </a:lnTo>
                <a:lnTo>
                  <a:pt x="2734" y="994"/>
                </a:lnTo>
                <a:lnTo>
                  <a:pt x="2734" y="994"/>
                </a:lnTo>
                <a:lnTo>
                  <a:pt x="2736" y="996"/>
                </a:lnTo>
                <a:lnTo>
                  <a:pt x="2736" y="996"/>
                </a:lnTo>
                <a:lnTo>
                  <a:pt x="2736" y="996"/>
                </a:lnTo>
                <a:lnTo>
                  <a:pt x="2734" y="998"/>
                </a:lnTo>
                <a:lnTo>
                  <a:pt x="2736" y="998"/>
                </a:lnTo>
                <a:lnTo>
                  <a:pt x="2736" y="998"/>
                </a:lnTo>
                <a:lnTo>
                  <a:pt x="2739" y="1000"/>
                </a:lnTo>
                <a:lnTo>
                  <a:pt x="2741" y="1000"/>
                </a:lnTo>
                <a:lnTo>
                  <a:pt x="2743" y="1000"/>
                </a:lnTo>
                <a:lnTo>
                  <a:pt x="2743" y="996"/>
                </a:lnTo>
                <a:lnTo>
                  <a:pt x="2743" y="996"/>
                </a:lnTo>
                <a:lnTo>
                  <a:pt x="2745" y="996"/>
                </a:lnTo>
                <a:lnTo>
                  <a:pt x="2745" y="992"/>
                </a:lnTo>
                <a:lnTo>
                  <a:pt x="2745" y="992"/>
                </a:lnTo>
                <a:lnTo>
                  <a:pt x="2747" y="988"/>
                </a:lnTo>
                <a:lnTo>
                  <a:pt x="2747" y="988"/>
                </a:lnTo>
                <a:lnTo>
                  <a:pt x="2745" y="981"/>
                </a:lnTo>
                <a:lnTo>
                  <a:pt x="2745" y="981"/>
                </a:lnTo>
                <a:lnTo>
                  <a:pt x="2745" y="979"/>
                </a:lnTo>
                <a:lnTo>
                  <a:pt x="2745" y="979"/>
                </a:lnTo>
                <a:lnTo>
                  <a:pt x="2745" y="977"/>
                </a:lnTo>
                <a:lnTo>
                  <a:pt x="2745" y="975"/>
                </a:lnTo>
                <a:lnTo>
                  <a:pt x="2745" y="975"/>
                </a:lnTo>
                <a:lnTo>
                  <a:pt x="2745" y="973"/>
                </a:lnTo>
                <a:lnTo>
                  <a:pt x="2745" y="973"/>
                </a:lnTo>
                <a:lnTo>
                  <a:pt x="2743" y="973"/>
                </a:lnTo>
                <a:lnTo>
                  <a:pt x="2743" y="975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9"/>
                </a:lnTo>
                <a:close/>
                <a:moveTo>
                  <a:pt x="2370" y="1346"/>
                </a:moveTo>
                <a:lnTo>
                  <a:pt x="2370" y="1344"/>
                </a:lnTo>
                <a:lnTo>
                  <a:pt x="2372" y="1342"/>
                </a:lnTo>
                <a:lnTo>
                  <a:pt x="2370" y="1342"/>
                </a:lnTo>
                <a:lnTo>
                  <a:pt x="2370" y="1344"/>
                </a:lnTo>
                <a:lnTo>
                  <a:pt x="2370" y="1344"/>
                </a:lnTo>
                <a:lnTo>
                  <a:pt x="2370" y="1346"/>
                </a:lnTo>
                <a:lnTo>
                  <a:pt x="2370" y="1346"/>
                </a:lnTo>
                <a:close/>
                <a:moveTo>
                  <a:pt x="3176" y="1721"/>
                </a:moveTo>
                <a:lnTo>
                  <a:pt x="3176" y="1721"/>
                </a:lnTo>
                <a:lnTo>
                  <a:pt x="3179" y="1723"/>
                </a:lnTo>
                <a:lnTo>
                  <a:pt x="3179" y="1721"/>
                </a:lnTo>
                <a:lnTo>
                  <a:pt x="3179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19"/>
                </a:lnTo>
                <a:lnTo>
                  <a:pt x="3181" y="1719"/>
                </a:lnTo>
                <a:lnTo>
                  <a:pt x="3179" y="1719"/>
                </a:lnTo>
                <a:lnTo>
                  <a:pt x="3179" y="1717"/>
                </a:lnTo>
                <a:lnTo>
                  <a:pt x="3179" y="1715"/>
                </a:lnTo>
                <a:lnTo>
                  <a:pt x="3176" y="1713"/>
                </a:lnTo>
                <a:lnTo>
                  <a:pt x="3176" y="1715"/>
                </a:lnTo>
                <a:lnTo>
                  <a:pt x="3176" y="1717"/>
                </a:lnTo>
                <a:lnTo>
                  <a:pt x="3176" y="1719"/>
                </a:lnTo>
                <a:lnTo>
                  <a:pt x="3174" y="1719"/>
                </a:lnTo>
                <a:lnTo>
                  <a:pt x="3176" y="1721"/>
                </a:lnTo>
                <a:close/>
                <a:moveTo>
                  <a:pt x="2632" y="1040"/>
                </a:moveTo>
                <a:lnTo>
                  <a:pt x="2630" y="1040"/>
                </a:lnTo>
                <a:lnTo>
                  <a:pt x="2628" y="1040"/>
                </a:lnTo>
                <a:lnTo>
                  <a:pt x="2628" y="1040"/>
                </a:lnTo>
                <a:lnTo>
                  <a:pt x="2628" y="1042"/>
                </a:lnTo>
                <a:lnTo>
                  <a:pt x="2625" y="1042"/>
                </a:lnTo>
                <a:lnTo>
                  <a:pt x="2625" y="1042"/>
                </a:lnTo>
                <a:lnTo>
                  <a:pt x="2625" y="1044"/>
                </a:lnTo>
                <a:lnTo>
                  <a:pt x="2628" y="1044"/>
                </a:lnTo>
                <a:lnTo>
                  <a:pt x="2630" y="1042"/>
                </a:lnTo>
                <a:lnTo>
                  <a:pt x="2630" y="1042"/>
                </a:lnTo>
                <a:lnTo>
                  <a:pt x="2632" y="1040"/>
                </a:lnTo>
                <a:lnTo>
                  <a:pt x="2632" y="1040"/>
                </a:lnTo>
                <a:close/>
                <a:moveTo>
                  <a:pt x="2653" y="1025"/>
                </a:moveTo>
                <a:lnTo>
                  <a:pt x="2651" y="1025"/>
                </a:lnTo>
                <a:lnTo>
                  <a:pt x="2648" y="1027"/>
                </a:lnTo>
                <a:lnTo>
                  <a:pt x="2642" y="1032"/>
                </a:lnTo>
                <a:lnTo>
                  <a:pt x="2642" y="1032"/>
                </a:lnTo>
                <a:lnTo>
                  <a:pt x="2642" y="1032"/>
                </a:lnTo>
                <a:lnTo>
                  <a:pt x="2644" y="1032"/>
                </a:lnTo>
                <a:lnTo>
                  <a:pt x="2644" y="1034"/>
                </a:lnTo>
                <a:lnTo>
                  <a:pt x="2644" y="1032"/>
                </a:lnTo>
                <a:lnTo>
                  <a:pt x="2646" y="1032"/>
                </a:lnTo>
                <a:lnTo>
                  <a:pt x="2646" y="1032"/>
                </a:lnTo>
                <a:lnTo>
                  <a:pt x="2648" y="1034"/>
                </a:lnTo>
                <a:lnTo>
                  <a:pt x="2648" y="1034"/>
                </a:lnTo>
                <a:lnTo>
                  <a:pt x="2648" y="1036"/>
                </a:lnTo>
                <a:lnTo>
                  <a:pt x="2651" y="1036"/>
                </a:lnTo>
                <a:lnTo>
                  <a:pt x="2653" y="1036"/>
                </a:lnTo>
                <a:lnTo>
                  <a:pt x="2653" y="1036"/>
                </a:lnTo>
                <a:lnTo>
                  <a:pt x="2655" y="1036"/>
                </a:lnTo>
                <a:lnTo>
                  <a:pt x="2655" y="1034"/>
                </a:lnTo>
                <a:lnTo>
                  <a:pt x="2657" y="1032"/>
                </a:lnTo>
                <a:lnTo>
                  <a:pt x="2657" y="1032"/>
                </a:lnTo>
                <a:lnTo>
                  <a:pt x="2657" y="1030"/>
                </a:lnTo>
                <a:lnTo>
                  <a:pt x="2657" y="1030"/>
                </a:lnTo>
                <a:lnTo>
                  <a:pt x="2657" y="1027"/>
                </a:lnTo>
                <a:lnTo>
                  <a:pt x="2657" y="1027"/>
                </a:lnTo>
                <a:lnTo>
                  <a:pt x="2655" y="1030"/>
                </a:lnTo>
                <a:lnTo>
                  <a:pt x="2653" y="1027"/>
                </a:lnTo>
                <a:lnTo>
                  <a:pt x="2653" y="1027"/>
                </a:lnTo>
                <a:lnTo>
                  <a:pt x="2655" y="1027"/>
                </a:lnTo>
                <a:lnTo>
                  <a:pt x="2655" y="1027"/>
                </a:lnTo>
                <a:lnTo>
                  <a:pt x="2653" y="1025"/>
                </a:lnTo>
                <a:lnTo>
                  <a:pt x="2653" y="1025"/>
                </a:lnTo>
                <a:lnTo>
                  <a:pt x="2655" y="1025"/>
                </a:lnTo>
                <a:lnTo>
                  <a:pt x="2653" y="1025"/>
                </a:lnTo>
                <a:close/>
                <a:moveTo>
                  <a:pt x="2628" y="1046"/>
                </a:moveTo>
                <a:lnTo>
                  <a:pt x="2628" y="1046"/>
                </a:lnTo>
                <a:lnTo>
                  <a:pt x="2628" y="1046"/>
                </a:lnTo>
                <a:lnTo>
                  <a:pt x="2628" y="1046"/>
                </a:lnTo>
                <a:lnTo>
                  <a:pt x="2630" y="1046"/>
                </a:lnTo>
                <a:lnTo>
                  <a:pt x="2630" y="1046"/>
                </a:lnTo>
                <a:lnTo>
                  <a:pt x="2632" y="1046"/>
                </a:lnTo>
                <a:lnTo>
                  <a:pt x="2632" y="1046"/>
                </a:lnTo>
                <a:lnTo>
                  <a:pt x="2630" y="1046"/>
                </a:lnTo>
                <a:lnTo>
                  <a:pt x="2628" y="1046"/>
                </a:lnTo>
                <a:close/>
                <a:moveTo>
                  <a:pt x="4727" y="1895"/>
                </a:moveTo>
                <a:lnTo>
                  <a:pt x="4727" y="1895"/>
                </a:lnTo>
                <a:lnTo>
                  <a:pt x="4725" y="1895"/>
                </a:lnTo>
                <a:lnTo>
                  <a:pt x="4725" y="1895"/>
                </a:lnTo>
                <a:lnTo>
                  <a:pt x="4725" y="1897"/>
                </a:lnTo>
                <a:lnTo>
                  <a:pt x="4725" y="1897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897"/>
                </a:lnTo>
                <a:lnTo>
                  <a:pt x="4727" y="1897"/>
                </a:lnTo>
                <a:lnTo>
                  <a:pt x="4727" y="1895"/>
                </a:lnTo>
                <a:lnTo>
                  <a:pt x="4727" y="1895"/>
                </a:lnTo>
                <a:close/>
                <a:moveTo>
                  <a:pt x="4124" y="1614"/>
                </a:moveTo>
                <a:lnTo>
                  <a:pt x="4124" y="1614"/>
                </a:lnTo>
                <a:lnTo>
                  <a:pt x="4121" y="1614"/>
                </a:lnTo>
                <a:lnTo>
                  <a:pt x="4121" y="1614"/>
                </a:lnTo>
                <a:lnTo>
                  <a:pt x="4119" y="1614"/>
                </a:lnTo>
                <a:lnTo>
                  <a:pt x="4117" y="1614"/>
                </a:lnTo>
                <a:lnTo>
                  <a:pt x="4117" y="1617"/>
                </a:lnTo>
                <a:lnTo>
                  <a:pt x="4117" y="1617"/>
                </a:lnTo>
                <a:lnTo>
                  <a:pt x="4119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4" y="1619"/>
                </a:lnTo>
                <a:lnTo>
                  <a:pt x="4124" y="1619"/>
                </a:lnTo>
                <a:lnTo>
                  <a:pt x="4124" y="1617"/>
                </a:lnTo>
                <a:lnTo>
                  <a:pt x="4124" y="1617"/>
                </a:lnTo>
                <a:lnTo>
                  <a:pt x="4124" y="1614"/>
                </a:lnTo>
                <a:lnTo>
                  <a:pt x="4124" y="1614"/>
                </a:lnTo>
                <a:close/>
                <a:moveTo>
                  <a:pt x="4134" y="1658"/>
                </a:moveTo>
                <a:lnTo>
                  <a:pt x="4132" y="1658"/>
                </a:lnTo>
                <a:lnTo>
                  <a:pt x="4130" y="1658"/>
                </a:lnTo>
                <a:lnTo>
                  <a:pt x="4130" y="1661"/>
                </a:lnTo>
                <a:lnTo>
                  <a:pt x="4132" y="1661"/>
                </a:lnTo>
                <a:lnTo>
                  <a:pt x="4134" y="1661"/>
                </a:lnTo>
                <a:lnTo>
                  <a:pt x="4134" y="1663"/>
                </a:lnTo>
                <a:lnTo>
                  <a:pt x="4136" y="1661"/>
                </a:lnTo>
                <a:lnTo>
                  <a:pt x="4138" y="1661"/>
                </a:lnTo>
                <a:lnTo>
                  <a:pt x="4138" y="1663"/>
                </a:lnTo>
                <a:lnTo>
                  <a:pt x="4140" y="1663"/>
                </a:lnTo>
                <a:lnTo>
                  <a:pt x="4140" y="1665"/>
                </a:lnTo>
                <a:lnTo>
                  <a:pt x="4140" y="1667"/>
                </a:lnTo>
                <a:lnTo>
                  <a:pt x="4142" y="1667"/>
                </a:lnTo>
                <a:lnTo>
                  <a:pt x="4142" y="1667"/>
                </a:lnTo>
                <a:lnTo>
                  <a:pt x="4142" y="1669"/>
                </a:lnTo>
                <a:lnTo>
                  <a:pt x="4142" y="1671"/>
                </a:lnTo>
                <a:lnTo>
                  <a:pt x="4142" y="1671"/>
                </a:lnTo>
                <a:lnTo>
                  <a:pt x="4144" y="1673"/>
                </a:lnTo>
                <a:lnTo>
                  <a:pt x="4147" y="1673"/>
                </a:lnTo>
                <a:lnTo>
                  <a:pt x="4149" y="1673"/>
                </a:lnTo>
                <a:lnTo>
                  <a:pt x="4149" y="1673"/>
                </a:lnTo>
                <a:lnTo>
                  <a:pt x="4151" y="1673"/>
                </a:lnTo>
                <a:lnTo>
                  <a:pt x="4151" y="1675"/>
                </a:lnTo>
                <a:lnTo>
                  <a:pt x="4151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3"/>
                </a:lnTo>
                <a:lnTo>
                  <a:pt x="4153" y="1673"/>
                </a:lnTo>
                <a:lnTo>
                  <a:pt x="4153" y="1669"/>
                </a:lnTo>
                <a:lnTo>
                  <a:pt x="4153" y="1669"/>
                </a:lnTo>
                <a:lnTo>
                  <a:pt x="4155" y="1669"/>
                </a:lnTo>
                <a:lnTo>
                  <a:pt x="4155" y="1669"/>
                </a:lnTo>
                <a:lnTo>
                  <a:pt x="4149" y="1667"/>
                </a:lnTo>
                <a:lnTo>
                  <a:pt x="4147" y="1663"/>
                </a:lnTo>
                <a:lnTo>
                  <a:pt x="4147" y="1658"/>
                </a:lnTo>
                <a:lnTo>
                  <a:pt x="4144" y="1656"/>
                </a:lnTo>
                <a:lnTo>
                  <a:pt x="4144" y="1656"/>
                </a:lnTo>
                <a:lnTo>
                  <a:pt x="4144" y="1654"/>
                </a:lnTo>
                <a:lnTo>
                  <a:pt x="4144" y="1654"/>
                </a:lnTo>
                <a:lnTo>
                  <a:pt x="4142" y="1654"/>
                </a:lnTo>
                <a:lnTo>
                  <a:pt x="4142" y="1652"/>
                </a:lnTo>
                <a:lnTo>
                  <a:pt x="4140" y="1652"/>
                </a:lnTo>
                <a:lnTo>
                  <a:pt x="4140" y="1652"/>
                </a:lnTo>
                <a:lnTo>
                  <a:pt x="4140" y="1654"/>
                </a:lnTo>
                <a:lnTo>
                  <a:pt x="4138" y="1656"/>
                </a:lnTo>
                <a:lnTo>
                  <a:pt x="4138" y="1654"/>
                </a:lnTo>
                <a:lnTo>
                  <a:pt x="4138" y="1654"/>
                </a:lnTo>
                <a:lnTo>
                  <a:pt x="4138" y="1652"/>
                </a:lnTo>
                <a:lnTo>
                  <a:pt x="4136" y="1654"/>
                </a:lnTo>
                <a:lnTo>
                  <a:pt x="4134" y="1654"/>
                </a:lnTo>
                <a:lnTo>
                  <a:pt x="4134" y="1654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8"/>
                </a:lnTo>
                <a:close/>
                <a:moveTo>
                  <a:pt x="4140" y="1589"/>
                </a:move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7"/>
                </a:lnTo>
                <a:lnTo>
                  <a:pt x="4140" y="1587"/>
                </a:lnTo>
                <a:lnTo>
                  <a:pt x="4140" y="1587"/>
                </a:lnTo>
                <a:lnTo>
                  <a:pt x="4138" y="1587"/>
                </a:lnTo>
                <a:lnTo>
                  <a:pt x="4138" y="1587"/>
                </a:lnTo>
                <a:lnTo>
                  <a:pt x="4138" y="1589"/>
                </a:lnTo>
                <a:lnTo>
                  <a:pt x="4138" y="1589"/>
                </a:lnTo>
                <a:lnTo>
                  <a:pt x="4138" y="1589"/>
                </a:lnTo>
                <a:lnTo>
                  <a:pt x="4140" y="1589"/>
                </a:lnTo>
                <a:close/>
                <a:moveTo>
                  <a:pt x="4151" y="1505"/>
                </a:move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1" y="1505"/>
                </a:lnTo>
                <a:close/>
                <a:moveTo>
                  <a:pt x="4124" y="1629"/>
                </a:moveTo>
                <a:lnTo>
                  <a:pt x="4121" y="1627"/>
                </a:lnTo>
                <a:lnTo>
                  <a:pt x="4121" y="1627"/>
                </a:lnTo>
                <a:lnTo>
                  <a:pt x="4124" y="1629"/>
                </a:lnTo>
                <a:lnTo>
                  <a:pt x="4124" y="1629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29"/>
                </a:lnTo>
                <a:close/>
                <a:moveTo>
                  <a:pt x="4147" y="1587"/>
                </a:move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7"/>
                </a:lnTo>
                <a:lnTo>
                  <a:pt x="4147" y="1587"/>
                </a:lnTo>
                <a:close/>
                <a:moveTo>
                  <a:pt x="4119" y="1638"/>
                </a:moveTo>
                <a:lnTo>
                  <a:pt x="4119" y="1638"/>
                </a:lnTo>
                <a:lnTo>
                  <a:pt x="4119" y="1638"/>
                </a:lnTo>
                <a:lnTo>
                  <a:pt x="4119" y="1638"/>
                </a:lnTo>
                <a:lnTo>
                  <a:pt x="4117" y="1638"/>
                </a:lnTo>
                <a:lnTo>
                  <a:pt x="4119" y="1640"/>
                </a:lnTo>
                <a:lnTo>
                  <a:pt x="4119" y="1640"/>
                </a:lnTo>
                <a:lnTo>
                  <a:pt x="4119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4" y="1638"/>
                </a:lnTo>
                <a:lnTo>
                  <a:pt x="4124" y="1638"/>
                </a:lnTo>
                <a:lnTo>
                  <a:pt x="4121" y="1635"/>
                </a:lnTo>
                <a:lnTo>
                  <a:pt x="4119" y="1638"/>
                </a:lnTo>
                <a:close/>
                <a:moveTo>
                  <a:pt x="4541" y="1088"/>
                </a:moveTo>
                <a:lnTo>
                  <a:pt x="4541" y="1086"/>
                </a:lnTo>
                <a:lnTo>
                  <a:pt x="4538" y="1086"/>
                </a:lnTo>
                <a:lnTo>
                  <a:pt x="4538" y="1086"/>
                </a:lnTo>
                <a:lnTo>
                  <a:pt x="4536" y="1088"/>
                </a:lnTo>
                <a:lnTo>
                  <a:pt x="4538" y="1088"/>
                </a:lnTo>
                <a:lnTo>
                  <a:pt x="4538" y="1088"/>
                </a:lnTo>
                <a:lnTo>
                  <a:pt x="4541" y="1088"/>
                </a:lnTo>
                <a:close/>
                <a:moveTo>
                  <a:pt x="4107" y="1635"/>
                </a:moveTo>
                <a:lnTo>
                  <a:pt x="4107" y="1635"/>
                </a:lnTo>
                <a:lnTo>
                  <a:pt x="4107" y="1635"/>
                </a:lnTo>
                <a:lnTo>
                  <a:pt x="4109" y="1638"/>
                </a:lnTo>
                <a:lnTo>
                  <a:pt x="4111" y="1635"/>
                </a:lnTo>
                <a:lnTo>
                  <a:pt x="4111" y="1635"/>
                </a:lnTo>
                <a:lnTo>
                  <a:pt x="4111" y="1635"/>
                </a:lnTo>
                <a:lnTo>
                  <a:pt x="4109" y="1635"/>
                </a:lnTo>
                <a:lnTo>
                  <a:pt x="4107" y="1635"/>
                </a:lnTo>
                <a:close/>
                <a:moveTo>
                  <a:pt x="4128" y="1635"/>
                </a:moveTo>
                <a:lnTo>
                  <a:pt x="4128" y="1635"/>
                </a:lnTo>
                <a:lnTo>
                  <a:pt x="4128" y="1635"/>
                </a:lnTo>
                <a:lnTo>
                  <a:pt x="4130" y="1635"/>
                </a:lnTo>
                <a:lnTo>
                  <a:pt x="4128" y="1635"/>
                </a:lnTo>
                <a:lnTo>
                  <a:pt x="4128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1" y="1631"/>
                </a:lnTo>
                <a:lnTo>
                  <a:pt x="4121" y="1633"/>
                </a:lnTo>
                <a:lnTo>
                  <a:pt x="4121" y="1633"/>
                </a:lnTo>
                <a:lnTo>
                  <a:pt x="4121" y="1633"/>
                </a:lnTo>
                <a:lnTo>
                  <a:pt x="4124" y="1635"/>
                </a:lnTo>
                <a:lnTo>
                  <a:pt x="4124" y="1633"/>
                </a:lnTo>
                <a:lnTo>
                  <a:pt x="4128" y="1635"/>
                </a:lnTo>
                <a:close/>
                <a:moveTo>
                  <a:pt x="4132" y="1726"/>
                </a:moveTo>
                <a:lnTo>
                  <a:pt x="4132" y="1726"/>
                </a:lnTo>
                <a:lnTo>
                  <a:pt x="4132" y="1726"/>
                </a:lnTo>
                <a:lnTo>
                  <a:pt x="4132" y="1726"/>
                </a:lnTo>
                <a:lnTo>
                  <a:pt x="4130" y="1726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26"/>
                </a:lnTo>
                <a:lnTo>
                  <a:pt x="4132" y="1726"/>
                </a:lnTo>
                <a:close/>
                <a:moveTo>
                  <a:pt x="4165" y="1673"/>
                </a:moveTo>
                <a:lnTo>
                  <a:pt x="4165" y="1673"/>
                </a:lnTo>
                <a:lnTo>
                  <a:pt x="4165" y="1675"/>
                </a:lnTo>
                <a:lnTo>
                  <a:pt x="4168" y="1675"/>
                </a:lnTo>
                <a:lnTo>
                  <a:pt x="4168" y="1677"/>
                </a:lnTo>
                <a:lnTo>
                  <a:pt x="4168" y="1677"/>
                </a:lnTo>
                <a:lnTo>
                  <a:pt x="4170" y="1677"/>
                </a:lnTo>
                <a:lnTo>
                  <a:pt x="4170" y="1675"/>
                </a:lnTo>
                <a:lnTo>
                  <a:pt x="4170" y="1675"/>
                </a:lnTo>
                <a:lnTo>
                  <a:pt x="4172" y="1675"/>
                </a:lnTo>
                <a:lnTo>
                  <a:pt x="4172" y="1677"/>
                </a:lnTo>
                <a:lnTo>
                  <a:pt x="4172" y="1677"/>
                </a:lnTo>
                <a:lnTo>
                  <a:pt x="4174" y="1677"/>
                </a:lnTo>
                <a:lnTo>
                  <a:pt x="4174" y="1677"/>
                </a:lnTo>
                <a:lnTo>
                  <a:pt x="4174" y="1675"/>
                </a:lnTo>
                <a:lnTo>
                  <a:pt x="4176" y="1675"/>
                </a:lnTo>
                <a:lnTo>
                  <a:pt x="4176" y="1673"/>
                </a:lnTo>
                <a:lnTo>
                  <a:pt x="4176" y="1671"/>
                </a:lnTo>
                <a:lnTo>
                  <a:pt x="4176" y="1669"/>
                </a:lnTo>
                <a:lnTo>
                  <a:pt x="4174" y="1669"/>
                </a:lnTo>
                <a:lnTo>
                  <a:pt x="4170" y="1667"/>
                </a:lnTo>
                <a:lnTo>
                  <a:pt x="4170" y="1667"/>
                </a:lnTo>
                <a:lnTo>
                  <a:pt x="4168" y="1669"/>
                </a:lnTo>
                <a:lnTo>
                  <a:pt x="4168" y="1671"/>
                </a:lnTo>
                <a:lnTo>
                  <a:pt x="4165" y="1671"/>
                </a:lnTo>
                <a:lnTo>
                  <a:pt x="4168" y="1673"/>
                </a:lnTo>
                <a:lnTo>
                  <a:pt x="4165" y="1673"/>
                </a:lnTo>
                <a:lnTo>
                  <a:pt x="4165" y="1673"/>
                </a:lnTo>
                <a:close/>
                <a:moveTo>
                  <a:pt x="4165" y="1673"/>
                </a:moveTo>
                <a:lnTo>
                  <a:pt x="4165" y="1671"/>
                </a:lnTo>
                <a:lnTo>
                  <a:pt x="4165" y="1671"/>
                </a:lnTo>
                <a:lnTo>
                  <a:pt x="4163" y="1671"/>
                </a:lnTo>
                <a:lnTo>
                  <a:pt x="4163" y="1673"/>
                </a:lnTo>
                <a:lnTo>
                  <a:pt x="4163" y="1673"/>
                </a:lnTo>
                <a:lnTo>
                  <a:pt x="4163" y="1673"/>
                </a:lnTo>
                <a:lnTo>
                  <a:pt x="4165" y="1673"/>
                </a:lnTo>
                <a:close/>
                <a:moveTo>
                  <a:pt x="4176" y="1577"/>
                </a:moveTo>
                <a:lnTo>
                  <a:pt x="4176" y="1577"/>
                </a:lnTo>
                <a:lnTo>
                  <a:pt x="4174" y="1579"/>
                </a:lnTo>
                <a:lnTo>
                  <a:pt x="4176" y="1579"/>
                </a:lnTo>
                <a:lnTo>
                  <a:pt x="4176" y="1579"/>
                </a:lnTo>
                <a:lnTo>
                  <a:pt x="4178" y="1577"/>
                </a:lnTo>
                <a:lnTo>
                  <a:pt x="4178" y="1575"/>
                </a:lnTo>
                <a:lnTo>
                  <a:pt x="4178" y="1575"/>
                </a:lnTo>
                <a:lnTo>
                  <a:pt x="4176" y="1573"/>
                </a:lnTo>
                <a:lnTo>
                  <a:pt x="4176" y="1570"/>
                </a:lnTo>
                <a:lnTo>
                  <a:pt x="4176" y="1570"/>
                </a:lnTo>
                <a:lnTo>
                  <a:pt x="4172" y="1573"/>
                </a:lnTo>
                <a:lnTo>
                  <a:pt x="4172" y="1575"/>
                </a:lnTo>
                <a:lnTo>
                  <a:pt x="4174" y="1575"/>
                </a:lnTo>
                <a:lnTo>
                  <a:pt x="4174" y="1577"/>
                </a:lnTo>
                <a:lnTo>
                  <a:pt x="4176" y="1577"/>
                </a:lnTo>
                <a:lnTo>
                  <a:pt x="4176" y="1577"/>
                </a:lnTo>
                <a:lnTo>
                  <a:pt x="4176" y="1577"/>
                </a:lnTo>
                <a:close/>
                <a:moveTo>
                  <a:pt x="4186" y="1614"/>
                </a:moveTo>
                <a:lnTo>
                  <a:pt x="4186" y="1614"/>
                </a:lnTo>
                <a:lnTo>
                  <a:pt x="4186" y="1619"/>
                </a:lnTo>
                <a:lnTo>
                  <a:pt x="4186" y="1621"/>
                </a:lnTo>
                <a:lnTo>
                  <a:pt x="4186" y="1623"/>
                </a:lnTo>
                <a:lnTo>
                  <a:pt x="4186" y="1627"/>
                </a:lnTo>
                <a:lnTo>
                  <a:pt x="4189" y="1627"/>
                </a:lnTo>
                <a:lnTo>
                  <a:pt x="4189" y="1629"/>
                </a:lnTo>
                <a:lnTo>
                  <a:pt x="4189" y="1629"/>
                </a:lnTo>
                <a:lnTo>
                  <a:pt x="4191" y="1629"/>
                </a:lnTo>
                <a:lnTo>
                  <a:pt x="4191" y="1631"/>
                </a:lnTo>
                <a:lnTo>
                  <a:pt x="4191" y="1631"/>
                </a:lnTo>
                <a:lnTo>
                  <a:pt x="4191" y="1631"/>
                </a:lnTo>
                <a:lnTo>
                  <a:pt x="4189" y="1633"/>
                </a:lnTo>
                <a:lnTo>
                  <a:pt x="4189" y="1633"/>
                </a:lnTo>
                <a:lnTo>
                  <a:pt x="4189" y="1635"/>
                </a:lnTo>
                <a:lnTo>
                  <a:pt x="4189" y="1638"/>
                </a:lnTo>
                <a:lnTo>
                  <a:pt x="4189" y="1638"/>
                </a:lnTo>
                <a:lnTo>
                  <a:pt x="4189" y="1638"/>
                </a:lnTo>
                <a:lnTo>
                  <a:pt x="4191" y="1640"/>
                </a:lnTo>
                <a:lnTo>
                  <a:pt x="4193" y="1640"/>
                </a:lnTo>
                <a:lnTo>
                  <a:pt x="4193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4"/>
                </a:lnTo>
                <a:lnTo>
                  <a:pt x="4191" y="1644"/>
                </a:lnTo>
                <a:lnTo>
                  <a:pt x="4193" y="1644"/>
                </a:lnTo>
                <a:lnTo>
                  <a:pt x="4197" y="1644"/>
                </a:lnTo>
                <a:lnTo>
                  <a:pt x="4199" y="1646"/>
                </a:lnTo>
                <a:lnTo>
                  <a:pt x="4199" y="1648"/>
                </a:lnTo>
                <a:lnTo>
                  <a:pt x="4201" y="1648"/>
                </a:lnTo>
                <a:lnTo>
                  <a:pt x="4201" y="1650"/>
                </a:lnTo>
                <a:lnTo>
                  <a:pt x="4201" y="1652"/>
                </a:lnTo>
                <a:lnTo>
                  <a:pt x="4201" y="1652"/>
                </a:lnTo>
                <a:lnTo>
                  <a:pt x="4201" y="1654"/>
                </a:lnTo>
                <a:lnTo>
                  <a:pt x="4201" y="1656"/>
                </a:lnTo>
                <a:lnTo>
                  <a:pt x="4201" y="1658"/>
                </a:lnTo>
                <a:lnTo>
                  <a:pt x="4203" y="1658"/>
                </a:lnTo>
                <a:lnTo>
                  <a:pt x="4203" y="1661"/>
                </a:lnTo>
                <a:lnTo>
                  <a:pt x="4203" y="1663"/>
                </a:lnTo>
                <a:lnTo>
                  <a:pt x="4205" y="1669"/>
                </a:lnTo>
                <a:lnTo>
                  <a:pt x="4205" y="1673"/>
                </a:lnTo>
                <a:lnTo>
                  <a:pt x="4205" y="1673"/>
                </a:lnTo>
                <a:lnTo>
                  <a:pt x="4205" y="1673"/>
                </a:lnTo>
                <a:lnTo>
                  <a:pt x="4207" y="1673"/>
                </a:lnTo>
                <a:lnTo>
                  <a:pt x="4207" y="1673"/>
                </a:lnTo>
                <a:lnTo>
                  <a:pt x="4209" y="1673"/>
                </a:lnTo>
                <a:lnTo>
                  <a:pt x="4212" y="1675"/>
                </a:lnTo>
                <a:lnTo>
                  <a:pt x="4212" y="1675"/>
                </a:lnTo>
                <a:lnTo>
                  <a:pt x="4212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5"/>
                </a:lnTo>
                <a:lnTo>
                  <a:pt x="4216" y="1675"/>
                </a:lnTo>
                <a:lnTo>
                  <a:pt x="4216" y="1675"/>
                </a:lnTo>
                <a:lnTo>
                  <a:pt x="4220" y="1673"/>
                </a:lnTo>
                <a:lnTo>
                  <a:pt x="4222" y="1673"/>
                </a:lnTo>
                <a:lnTo>
                  <a:pt x="4222" y="1673"/>
                </a:lnTo>
                <a:lnTo>
                  <a:pt x="4224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8" y="1675"/>
                </a:lnTo>
                <a:lnTo>
                  <a:pt x="4228" y="1675"/>
                </a:lnTo>
                <a:lnTo>
                  <a:pt x="4228" y="1679"/>
                </a:lnTo>
                <a:lnTo>
                  <a:pt x="4228" y="1679"/>
                </a:lnTo>
                <a:lnTo>
                  <a:pt x="4228" y="1682"/>
                </a:lnTo>
                <a:lnTo>
                  <a:pt x="4228" y="1682"/>
                </a:lnTo>
                <a:lnTo>
                  <a:pt x="4228" y="1682"/>
                </a:lnTo>
                <a:lnTo>
                  <a:pt x="4230" y="1682"/>
                </a:lnTo>
                <a:lnTo>
                  <a:pt x="4233" y="1679"/>
                </a:lnTo>
                <a:lnTo>
                  <a:pt x="4235" y="1679"/>
                </a:lnTo>
                <a:lnTo>
                  <a:pt x="4237" y="1679"/>
                </a:lnTo>
                <a:lnTo>
                  <a:pt x="4239" y="1679"/>
                </a:lnTo>
                <a:lnTo>
                  <a:pt x="4241" y="1679"/>
                </a:lnTo>
                <a:lnTo>
                  <a:pt x="4245" y="1677"/>
                </a:lnTo>
                <a:lnTo>
                  <a:pt x="4245" y="1673"/>
                </a:lnTo>
                <a:lnTo>
                  <a:pt x="4249" y="1677"/>
                </a:lnTo>
                <a:lnTo>
                  <a:pt x="4249" y="1677"/>
                </a:lnTo>
                <a:lnTo>
                  <a:pt x="4251" y="1677"/>
                </a:lnTo>
                <a:lnTo>
                  <a:pt x="4251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9"/>
                </a:lnTo>
                <a:lnTo>
                  <a:pt x="4253" y="1679"/>
                </a:lnTo>
                <a:lnTo>
                  <a:pt x="4256" y="1682"/>
                </a:lnTo>
                <a:lnTo>
                  <a:pt x="4256" y="1682"/>
                </a:lnTo>
                <a:lnTo>
                  <a:pt x="4258" y="1679"/>
                </a:lnTo>
                <a:lnTo>
                  <a:pt x="4260" y="1677"/>
                </a:lnTo>
                <a:lnTo>
                  <a:pt x="4262" y="1677"/>
                </a:lnTo>
                <a:lnTo>
                  <a:pt x="4262" y="1679"/>
                </a:lnTo>
                <a:lnTo>
                  <a:pt x="4262" y="1679"/>
                </a:lnTo>
                <a:lnTo>
                  <a:pt x="4262" y="1679"/>
                </a:lnTo>
                <a:lnTo>
                  <a:pt x="4264" y="1679"/>
                </a:lnTo>
                <a:lnTo>
                  <a:pt x="4264" y="1677"/>
                </a:lnTo>
                <a:lnTo>
                  <a:pt x="4264" y="1679"/>
                </a:lnTo>
                <a:lnTo>
                  <a:pt x="4264" y="1679"/>
                </a:lnTo>
                <a:lnTo>
                  <a:pt x="4264" y="1682"/>
                </a:lnTo>
                <a:lnTo>
                  <a:pt x="4266" y="1682"/>
                </a:lnTo>
                <a:lnTo>
                  <a:pt x="4266" y="1682"/>
                </a:lnTo>
                <a:lnTo>
                  <a:pt x="4266" y="1679"/>
                </a:lnTo>
                <a:lnTo>
                  <a:pt x="4266" y="1682"/>
                </a:lnTo>
                <a:lnTo>
                  <a:pt x="4268" y="1684"/>
                </a:lnTo>
                <a:lnTo>
                  <a:pt x="4268" y="1690"/>
                </a:lnTo>
                <a:lnTo>
                  <a:pt x="4268" y="1690"/>
                </a:lnTo>
                <a:lnTo>
                  <a:pt x="4270" y="1692"/>
                </a:lnTo>
                <a:lnTo>
                  <a:pt x="4277" y="1688"/>
                </a:lnTo>
                <a:lnTo>
                  <a:pt x="4287" y="1684"/>
                </a:lnTo>
                <a:lnTo>
                  <a:pt x="4289" y="1682"/>
                </a:lnTo>
                <a:lnTo>
                  <a:pt x="4289" y="1679"/>
                </a:lnTo>
                <a:lnTo>
                  <a:pt x="4289" y="1679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5"/>
                </a:lnTo>
                <a:lnTo>
                  <a:pt x="4291" y="1675"/>
                </a:lnTo>
                <a:lnTo>
                  <a:pt x="4291" y="1673"/>
                </a:lnTo>
                <a:lnTo>
                  <a:pt x="4291" y="1673"/>
                </a:lnTo>
                <a:lnTo>
                  <a:pt x="4291" y="1673"/>
                </a:lnTo>
                <a:lnTo>
                  <a:pt x="4293" y="1673"/>
                </a:lnTo>
                <a:lnTo>
                  <a:pt x="4293" y="1673"/>
                </a:lnTo>
                <a:lnTo>
                  <a:pt x="4293" y="1671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7"/>
                </a:lnTo>
                <a:lnTo>
                  <a:pt x="4293" y="1667"/>
                </a:lnTo>
                <a:lnTo>
                  <a:pt x="4293" y="1667"/>
                </a:lnTo>
                <a:lnTo>
                  <a:pt x="4295" y="1667"/>
                </a:lnTo>
                <a:lnTo>
                  <a:pt x="4295" y="1667"/>
                </a:lnTo>
                <a:lnTo>
                  <a:pt x="4295" y="1665"/>
                </a:lnTo>
                <a:lnTo>
                  <a:pt x="4295" y="1665"/>
                </a:lnTo>
                <a:lnTo>
                  <a:pt x="4295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5" y="1661"/>
                </a:lnTo>
                <a:lnTo>
                  <a:pt x="4295" y="1658"/>
                </a:lnTo>
                <a:lnTo>
                  <a:pt x="4295" y="1658"/>
                </a:lnTo>
                <a:lnTo>
                  <a:pt x="4295" y="1656"/>
                </a:lnTo>
                <a:lnTo>
                  <a:pt x="4293" y="1656"/>
                </a:lnTo>
                <a:lnTo>
                  <a:pt x="4291" y="1656"/>
                </a:lnTo>
                <a:lnTo>
                  <a:pt x="4293" y="1656"/>
                </a:lnTo>
                <a:lnTo>
                  <a:pt x="4293" y="1656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2"/>
                </a:lnTo>
                <a:lnTo>
                  <a:pt x="4297" y="1652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6"/>
                </a:lnTo>
                <a:lnTo>
                  <a:pt x="4300" y="1646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8"/>
                </a:lnTo>
                <a:lnTo>
                  <a:pt x="4302" y="1648"/>
                </a:lnTo>
                <a:lnTo>
                  <a:pt x="4304" y="1648"/>
                </a:lnTo>
                <a:lnTo>
                  <a:pt x="4304" y="1648"/>
                </a:lnTo>
                <a:lnTo>
                  <a:pt x="4306" y="1646"/>
                </a:lnTo>
                <a:lnTo>
                  <a:pt x="4306" y="1644"/>
                </a:lnTo>
                <a:lnTo>
                  <a:pt x="4308" y="1644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0"/>
                </a:lnTo>
                <a:lnTo>
                  <a:pt x="4310" y="1635"/>
                </a:lnTo>
                <a:lnTo>
                  <a:pt x="4310" y="1633"/>
                </a:lnTo>
                <a:lnTo>
                  <a:pt x="4310" y="1627"/>
                </a:lnTo>
                <a:lnTo>
                  <a:pt x="4310" y="1627"/>
                </a:lnTo>
                <a:lnTo>
                  <a:pt x="4314" y="1621"/>
                </a:lnTo>
                <a:lnTo>
                  <a:pt x="4314" y="1621"/>
                </a:lnTo>
                <a:lnTo>
                  <a:pt x="4314" y="1621"/>
                </a:lnTo>
                <a:lnTo>
                  <a:pt x="4316" y="1619"/>
                </a:lnTo>
                <a:lnTo>
                  <a:pt x="4316" y="1619"/>
                </a:lnTo>
                <a:lnTo>
                  <a:pt x="4316" y="1617"/>
                </a:lnTo>
                <a:lnTo>
                  <a:pt x="4316" y="1617"/>
                </a:lnTo>
                <a:lnTo>
                  <a:pt x="4316" y="1614"/>
                </a:lnTo>
                <a:lnTo>
                  <a:pt x="4318" y="1617"/>
                </a:lnTo>
                <a:lnTo>
                  <a:pt x="4318" y="1619"/>
                </a:lnTo>
                <a:lnTo>
                  <a:pt x="4321" y="1619"/>
                </a:lnTo>
                <a:lnTo>
                  <a:pt x="4323" y="1619"/>
                </a:lnTo>
                <a:lnTo>
                  <a:pt x="4325" y="1619"/>
                </a:lnTo>
                <a:lnTo>
                  <a:pt x="4329" y="1619"/>
                </a:lnTo>
                <a:lnTo>
                  <a:pt x="4331" y="1619"/>
                </a:lnTo>
                <a:lnTo>
                  <a:pt x="4331" y="1617"/>
                </a:lnTo>
                <a:lnTo>
                  <a:pt x="4331" y="1617"/>
                </a:lnTo>
                <a:lnTo>
                  <a:pt x="4329" y="1614"/>
                </a:lnTo>
                <a:lnTo>
                  <a:pt x="4327" y="1612"/>
                </a:lnTo>
                <a:lnTo>
                  <a:pt x="4325" y="1610"/>
                </a:lnTo>
                <a:lnTo>
                  <a:pt x="4318" y="1608"/>
                </a:lnTo>
                <a:lnTo>
                  <a:pt x="4318" y="1606"/>
                </a:lnTo>
                <a:lnTo>
                  <a:pt x="4316" y="1604"/>
                </a:lnTo>
                <a:lnTo>
                  <a:pt x="4314" y="1602"/>
                </a:lnTo>
                <a:lnTo>
                  <a:pt x="4314" y="1602"/>
                </a:lnTo>
                <a:lnTo>
                  <a:pt x="4314" y="1602"/>
                </a:lnTo>
                <a:lnTo>
                  <a:pt x="4316" y="1602"/>
                </a:lnTo>
                <a:lnTo>
                  <a:pt x="4316" y="1602"/>
                </a:lnTo>
                <a:lnTo>
                  <a:pt x="4316" y="1600"/>
                </a:lnTo>
                <a:lnTo>
                  <a:pt x="4318" y="1600"/>
                </a:lnTo>
                <a:lnTo>
                  <a:pt x="4318" y="1598"/>
                </a:lnTo>
                <a:lnTo>
                  <a:pt x="4318" y="1598"/>
                </a:lnTo>
                <a:lnTo>
                  <a:pt x="4318" y="1598"/>
                </a:lnTo>
                <a:lnTo>
                  <a:pt x="4316" y="1596"/>
                </a:lnTo>
                <a:lnTo>
                  <a:pt x="4314" y="1593"/>
                </a:lnTo>
                <a:lnTo>
                  <a:pt x="4314" y="1591"/>
                </a:lnTo>
                <a:lnTo>
                  <a:pt x="4314" y="1591"/>
                </a:lnTo>
                <a:lnTo>
                  <a:pt x="4312" y="1591"/>
                </a:lnTo>
                <a:lnTo>
                  <a:pt x="4312" y="1591"/>
                </a:lnTo>
                <a:lnTo>
                  <a:pt x="4312" y="1589"/>
                </a:lnTo>
                <a:lnTo>
                  <a:pt x="4312" y="1589"/>
                </a:lnTo>
                <a:lnTo>
                  <a:pt x="4312" y="1589"/>
                </a:lnTo>
                <a:lnTo>
                  <a:pt x="4310" y="1589"/>
                </a:lnTo>
                <a:lnTo>
                  <a:pt x="4312" y="1589"/>
                </a:lnTo>
                <a:lnTo>
                  <a:pt x="4312" y="1587"/>
                </a:lnTo>
                <a:lnTo>
                  <a:pt x="4312" y="1587"/>
                </a:lnTo>
                <a:lnTo>
                  <a:pt x="4310" y="1587"/>
                </a:lnTo>
                <a:lnTo>
                  <a:pt x="4310" y="1587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3"/>
                </a:lnTo>
                <a:lnTo>
                  <a:pt x="4308" y="1581"/>
                </a:lnTo>
                <a:lnTo>
                  <a:pt x="4306" y="1579"/>
                </a:lnTo>
                <a:lnTo>
                  <a:pt x="4304" y="1579"/>
                </a:lnTo>
                <a:lnTo>
                  <a:pt x="4304" y="1579"/>
                </a:lnTo>
                <a:lnTo>
                  <a:pt x="4306" y="1579"/>
                </a:lnTo>
                <a:lnTo>
                  <a:pt x="4306" y="1579"/>
                </a:lnTo>
                <a:lnTo>
                  <a:pt x="4310" y="1579"/>
                </a:lnTo>
                <a:lnTo>
                  <a:pt x="4310" y="1579"/>
                </a:lnTo>
                <a:lnTo>
                  <a:pt x="4310" y="1577"/>
                </a:lnTo>
                <a:lnTo>
                  <a:pt x="4310" y="1579"/>
                </a:lnTo>
                <a:lnTo>
                  <a:pt x="4312" y="1579"/>
                </a:lnTo>
                <a:lnTo>
                  <a:pt x="4312" y="1579"/>
                </a:lnTo>
                <a:lnTo>
                  <a:pt x="4314" y="1579"/>
                </a:lnTo>
                <a:lnTo>
                  <a:pt x="4314" y="1577"/>
                </a:lnTo>
                <a:lnTo>
                  <a:pt x="4314" y="1577"/>
                </a:lnTo>
                <a:lnTo>
                  <a:pt x="4314" y="1577"/>
                </a:lnTo>
                <a:lnTo>
                  <a:pt x="4312" y="1575"/>
                </a:lnTo>
                <a:lnTo>
                  <a:pt x="4310" y="1575"/>
                </a:lnTo>
                <a:lnTo>
                  <a:pt x="4310" y="1575"/>
                </a:lnTo>
                <a:lnTo>
                  <a:pt x="4310" y="1573"/>
                </a:lnTo>
                <a:lnTo>
                  <a:pt x="4310" y="1573"/>
                </a:lnTo>
                <a:lnTo>
                  <a:pt x="4310" y="1570"/>
                </a:lnTo>
                <a:lnTo>
                  <a:pt x="4312" y="1570"/>
                </a:lnTo>
                <a:lnTo>
                  <a:pt x="4312" y="1568"/>
                </a:lnTo>
                <a:lnTo>
                  <a:pt x="4312" y="1568"/>
                </a:lnTo>
                <a:lnTo>
                  <a:pt x="4314" y="1568"/>
                </a:lnTo>
                <a:lnTo>
                  <a:pt x="4316" y="1570"/>
                </a:lnTo>
                <a:lnTo>
                  <a:pt x="4316" y="1570"/>
                </a:lnTo>
                <a:lnTo>
                  <a:pt x="4318" y="1570"/>
                </a:lnTo>
                <a:lnTo>
                  <a:pt x="4321" y="1568"/>
                </a:lnTo>
                <a:lnTo>
                  <a:pt x="4323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7" y="1566"/>
                </a:lnTo>
                <a:lnTo>
                  <a:pt x="4325" y="1566"/>
                </a:lnTo>
                <a:lnTo>
                  <a:pt x="4323" y="1564"/>
                </a:lnTo>
                <a:lnTo>
                  <a:pt x="4321" y="1562"/>
                </a:lnTo>
                <a:lnTo>
                  <a:pt x="4321" y="1560"/>
                </a:lnTo>
                <a:lnTo>
                  <a:pt x="4323" y="1560"/>
                </a:lnTo>
                <a:lnTo>
                  <a:pt x="4323" y="1560"/>
                </a:lnTo>
                <a:lnTo>
                  <a:pt x="4325" y="1560"/>
                </a:lnTo>
                <a:lnTo>
                  <a:pt x="4327" y="1560"/>
                </a:lnTo>
                <a:lnTo>
                  <a:pt x="4331" y="1560"/>
                </a:lnTo>
                <a:lnTo>
                  <a:pt x="4333" y="1558"/>
                </a:lnTo>
                <a:lnTo>
                  <a:pt x="4335" y="1558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4"/>
                </a:lnTo>
                <a:lnTo>
                  <a:pt x="4335" y="1554"/>
                </a:lnTo>
                <a:lnTo>
                  <a:pt x="4335" y="1554"/>
                </a:lnTo>
                <a:lnTo>
                  <a:pt x="4333" y="1554"/>
                </a:lnTo>
                <a:lnTo>
                  <a:pt x="4331" y="1554"/>
                </a:lnTo>
                <a:lnTo>
                  <a:pt x="4331" y="1554"/>
                </a:lnTo>
                <a:lnTo>
                  <a:pt x="4327" y="1552"/>
                </a:lnTo>
                <a:lnTo>
                  <a:pt x="4327" y="1552"/>
                </a:lnTo>
                <a:lnTo>
                  <a:pt x="4325" y="1549"/>
                </a:lnTo>
                <a:lnTo>
                  <a:pt x="4325" y="1549"/>
                </a:lnTo>
                <a:lnTo>
                  <a:pt x="4325" y="1547"/>
                </a:lnTo>
                <a:lnTo>
                  <a:pt x="4323" y="1547"/>
                </a:lnTo>
                <a:lnTo>
                  <a:pt x="4321" y="1547"/>
                </a:lnTo>
                <a:lnTo>
                  <a:pt x="4321" y="1547"/>
                </a:lnTo>
                <a:lnTo>
                  <a:pt x="4318" y="1549"/>
                </a:lnTo>
                <a:lnTo>
                  <a:pt x="4318" y="1549"/>
                </a:lnTo>
                <a:lnTo>
                  <a:pt x="4316" y="1549"/>
                </a:lnTo>
                <a:lnTo>
                  <a:pt x="4316" y="1547"/>
                </a:lnTo>
                <a:lnTo>
                  <a:pt x="4316" y="1547"/>
                </a:lnTo>
                <a:lnTo>
                  <a:pt x="4318" y="1547"/>
                </a:lnTo>
                <a:lnTo>
                  <a:pt x="4318" y="1547"/>
                </a:lnTo>
                <a:lnTo>
                  <a:pt x="4318" y="1545"/>
                </a:lnTo>
                <a:lnTo>
                  <a:pt x="4316" y="1543"/>
                </a:lnTo>
                <a:lnTo>
                  <a:pt x="4316" y="1545"/>
                </a:lnTo>
                <a:lnTo>
                  <a:pt x="4314" y="1545"/>
                </a:lnTo>
                <a:lnTo>
                  <a:pt x="4310" y="1547"/>
                </a:lnTo>
                <a:lnTo>
                  <a:pt x="4312" y="1545"/>
                </a:lnTo>
                <a:lnTo>
                  <a:pt x="4312" y="1545"/>
                </a:lnTo>
                <a:lnTo>
                  <a:pt x="4312" y="1543"/>
                </a:lnTo>
                <a:lnTo>
                  <a:pt x="4312" y="1541"/>
                </a:lnTo>
                <a:lnTo>
                  <a:pt x="4312" y="1541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7"/>
                </a:lnTo>
                <a:lnTo>
                  <a:pt x="4310" y="1537"/>
                </a:lnTo>
                <a:lnTo>
                  <a:pt x="4308" y="1537"/>
                </a:lnTo>
                <a:lnTo>
                  <a:pt x="4308" y="1535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1"/>
                </a:lnTo>
                <a:lnTo>
                  <a:pt x="4304" y="1531"/>
                </a:lnTo>
                <a:lnTo>
                  <a:pt x="4304" y="1533"/>
                </a:lnTo>
                <a:lnTo>
                  <a:pt x="4304" y="1533"/>
                </a:lnTo>
                <a:lnTo>
                  <a:pt x="4302" y="1535"/>
                </a:lnTo>
                <a:lnTo>
                  <a:pt x="4300" y="1537"/>
                </a:lnTo>
                <a:lnTo>
                  <a:pt x="4300" y="1537"/>
                </a:lnTo>
                <a:lnTo>
                  <a:pt x="4300" y="1535"/>
                </a:lnTo>
                <a:lnTo>
                  <a:pt x="4300" y="1535"/>
                </a:lnTo>
                <a:lnTo>
                  <a:pt x="4300" y="1533"/>
                </a:lnTo>
                <a:lnTo>
                  <a:pt x="4300" y="1531"/>
                </a:lnTo>
                <a:lnTo>
                  <a:pt x="4300" y="1531"/>
                </a:lnTo>
                <a:lnTo>
                  <a:pt x="4300" y="1531"/>
                </a:lnTo>
                <a:lnTo>
                  <a:pt x="4295" y="1537"/>
                </a:lnTo>
                <a:lnTo>
                  <a:pt x="4295" y="1537"/>
                </a:lnTo>
                <a:lnTo>
                  <a:pt x="4291" y="1543"/>
                </a:lnTo>
                <a:lnTo>
                  <a:pt x="4289" y="1545"/>
                </a:lnTo>
                <a:lnTo>
                  <a:pt x="4289" y="1547"/>
                </a:lnTo>
                <a:lnTo>
                  <a:pt x="4287" y="1549"/>
                </a:lnTo>
                <a:lnTo>
                  <a:pt x="4287" y="1549"/>
                </a:lnTo>
                <a:lnTo>
                  <a:pt x="4285" y="1552"/>
                </a:lnTo>
                <a:lnTo>
                  <a:pt x="4285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1" y="1554"/>
                </a:lnTo>
                <a:lnTo>
                  <a:pt x="4281" y="1554"/>
                </a:lnTo>
                <a:lnTo>
                  <a:pt x="4281" y="1556"/>
                </a:lnTo>
                <a:lnTo>
                  <a:pt x="4283" y="1556"/>
                </a:lnTo>
                <a:lnTo>
                  <a:pt x="4283" y="1558"/>
                </a:lnTo>
                <a:lnTo>
                  <a:pt x="4281" y="1558"/>
                </a:lnTo>
                <a:lnTo>
                  <a:pt x="4281" y="1560"/>
                </a:lnTo>
                <a:lnTo>
                  <a:pt x="4279" y="1560"/>
                </a:lnTo>
                <a:lnTo>
                  <a:pt x="4277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2" y="1560"/>
                </a:lnTo>
                <a:lnTo>
                  <a:pt x="4270" y="1562"/>
                </a:lnTo>
                <a:lnTo>
                  <a:pt x="4268" y="1562"/>
                </a:lnTo>
                <a:lnTo>
                  <a:pt x="4268" y="1564"/>
                </a:lnTo>
                <a:lnTo>
                  <a:pt x="4266" y="1564"/>
                </a:lnTo>
                <a:lnTo>
                  <a:pt x="4264" y="1564"/>
                </a:lnTo>
                <a:lnTo>
                  <a:pt x="4262" y="1566"/>
                </a:lnTo>
                <a:lnTo>
                  <a:pt x="4260" y="1564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8"/>
                </a:lnTo>
                <a:lnTo>
                  <a:pt x="4258" y="1570"/>
                </a:lnTo>
                <a:lnTo>
                  <a:pt x="4258" y="1570"/>
                </a:lnTo>
                <a:lnTo>
                  <a:pt x="4256" y="1575"/>
                </a:lnTo>
                <a:lnTo>
                  <a:pt x="4251" y="1577"/>
                </a:lnTo>
                <a:lnTo>
                  <a:pt x="4249" y="1581"/>
                </a:lnTo>
                <a:lnTo>
                  <a:pt x="4247" y="1583"/>
                </a:lnTo>
                <a:lnTo>
                  <a:pt x="4245" y="1585"/>
                </a:lnTo>
                <a:lnTo>
                  <a:pt x="4245" y="1585"/>
                </a:lnTo>
                <a:lnTo>
                  <a:pt x="4243" y="1587"/>
                </a:lnTo>
                <a:lnTo>
                  <a:pt x="4241" y="1587"/>
                </a:lnTo>
                <a:lnTo>
                  <a:pt x="4233" y="1589"/>
                </a:lnTo>
                <a:lnTo>
                  <a:pt x="4226" y="1589"/>
                </a:lnTo>
                <a:lnTo>
                  <a:pt x="4224" y="1591"/>
                </a:lnTo>
                <a:lnTo>
                  <a:pt x="4224" y="1591"/>
                </a:lnTo>
                <a:lnTo>
                  <a:pt x="4222" y="1593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8"/>
                </a:lnTo>
                <a:lnTo>
                  <a:pt x="4222" y="1598"/>
                </a:lnTo>
                <a:lnTo>
                  <a:pt x="4220" y="1598"/>
                </a:lnTo>
                <a:lnTo>
                  <a:pt x="4220" y="1598"/>
                </a:lnTo>
                <a:lnTo>
                  <a:pt x="4220" y="1596"/>
                </a:lnTo>
                <a:lnTo>
                  <a:pt x="4218" y="1598"/>
                </a:lnTo>
                <a:lnTo>
                  <a:pt x="4218" y="1598"/>
                </a:lnTo>
                <a:lnTo>
                  <a:pt x="4218" y="1600"/>
                </a:lnTo>
                <a:lnTo>
                  <a:pt x="4220" y="1600"/>
                </a:lnTo>
                <a:lnTo>
                  <a:pt x="4220" y="1602"/>
                </a:lnTo>
                <a:lnTo>
                  <a:pt x="4218" y="1602"/>
                </a:lnTo>
                <a:lnTo>
                  <a:pt x="4218" y="1604"/>
                </a:lnTo>
                <a:lnTo>
                  <a:pt x="4218" y="1606"/>
                </a:lnTo>
                <a:lnTo>
                  <a:pt x="4218" y="1606"/>
                </a:lnTo>
                <a:lnTo>
                  <a:pt x="4216" y="1608"/>
                </a:lnTo>
                <a:lnTo>
                  <a:pt x="4216" y="1608"/>
                </a:lnTo>
                <a:lnTo>
                  <a:pt x="4216" y="1610"/>
                </a:lnTo>
                <a:lnTo>
                  <a:pt x="4218" y="1610"/>
                </a:lnTo>
                <a:lnTo>
                  <a:pt x="4220" y="1610"/>
                </a:lnTo>
                <a:lnTo>
                  <a:pt x="4218" y="1610"/>
                </a:lnTo>
                <a:lnTo>
                  <a:pt x="4218" y="1610"/>
                </a:lnTo>
                <a:lnTo>
                  <a:pt x="4216" y="1610"/>
                </a:lnTo>
                <a:lnTo>
                  <a:pt x="4214" y="1608"/>
                </a:lnTo>
                <a:lnTo>
                  <a:pt x="4214" y="1610"/>
                </a:lnTo>
                <a:lnTo>
                  <a:pt x="4212" y="1608"/>
                </a:lnTo>
                <a:lnTo>
                  <a:pt x="4207" y="1606"/>
                </a:lnTo>
                <a:lnTo>
                  <a:pt x="4207" y="1606"/>
                </a:lnTo>
                <a:lnTo>
                  <a:pt x="4205" y="1606"/>
                </a:lnTo>
                <a:lnTo>
                  <a:pt x="4205" y="1606"/>
                </a:lnTo>
                <a:lnTo>
                  <a:pt x="4203" y="1606"/>
                </a:lnTo>
                <a:lnTo>
                  <a:pt x="4201" y="1606"/>
                </a:lnTo>
                <a:lnTo>
                  <a:pt x="4199" y="1606"/>
                </a:lnTo>
                <a:lnTo>
                  <a:pt x="4197" y="1604"/>
                </a:lnTo>
                <a:lnTo>
                  <a:pt x="4197" y="1604"/>
                </a:lnTo>
                <a:lnTo>
                  <a:pt x="4197" y="1602"/>
                </a:lnTo>
                <a:lnTo>
                  <a:pt x="4193" y="1604"/>
                </a:lnTo>
                <a:lnTo>
                  <a:pt x="4191" y="1604"/>
                </a:lnTo>
                <a:lnTo>
                  <a:pt x="4191" y="1606"/>
                </a:lnTo>
                <a:lnTo>
                  <a:pt x="4189" y="1608"/>
                </a:lnTo>
                <a:lnTo>
                  <a:pt x="4189" y="1610"/>
                </a:lnTo>
                <a:lnTo>
                  <a:pt x="4189" y="1610"/>
                </a:lnTo>
                <a:lnTo>
                  <a:pt x="4186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4"/>
                </a:lnTo>
                <a:lnTo>
                  <a:pt x="4186" y="1614"/>
                </a:lnTo>
                <a:close/>
                <a:moveTo>
                  <a:pt x="4113" y="1610"/>
                </a:moveTo>
                <a:lnTo>
                  <a:pt x="4111" y="1610"/>
                </a:lnTo>
                <a:lnTo>
                  <a:pt x="4111" y="1610"/>
                </a:lnTo>
                <a:lnTo>
                  <a:pt x="4109" y="1612"/>
                </a:lnTo>
                <a:lnTo>
                  <a:pt x="4111" y="1612"/>
                </a:lnTo>
                <a:lnTo>
                  <a:pt x="4113" y="1612"/>
                </a:lnTo>
                <a:lnTo>
                  <a:pt x="4115" y="1612"/>
                </a:lnTo>
                <a:lnTo>
                  <a:pt x="4113" y="1610"/>
                </a:lnTo>
                <a:lnTo>
                  <a:pt x="4113" y="1610"/>
                </a:lnTo>
                <a:close/>
                <a:moveTo>
                  <a:pt x="4161" y="1480"/>
                </a:moveTo>
                <a:lnTo>
                  <a:pt x="4161" y="1480"/>
                </a:lnTo>
                <a:lnTo>
                  <a:pt x="4159" y="1480"/>
                </a:lnTo>
                <a:lnTo>
                  <a:pt x="4159" y="1482"/>
                </a:lnTo>
                <a:lnTo>
                  <a:pt x="4159" y="1482"/>
                </a:lnTo>
                <a:lnTo>
                  <a:pt x="4161" y="1482"/>
                </a:lnTo>
                <a:lnTo>
                  <a:pt x="4161" y="1480"/>
                </a:lnTo>
                <a:close/>
                <a:moveTo>
                  <a:pt x="4138" y="1782"/>
                </a:move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4"/>
                </a:lnTo>
                <a:lnTo>
                  <a:pt x="4140" y="1782"/>
                </a:lnTo>
                <a:lnTo>
                  <a:pt x="4138" y="1782"/>
                </a:lnTo>
                <a:lnTo>
                  <a:pt x="4138" y="1782"/>
                </a:lnTo>
                <a:close/>
                <a:moveTo>
                  <a:pt x="4155" y="1673"/>
                </a:moveTo>
                <a:lnTo>
                  <a:pt x="4155" y="1673"/>
                </a:lnTo>
                <a:lnTo>
                  <a:pt x="4155" y="1675"/>
                </a:lnTo>
                <a:lnTo>
                  <a:pt x="4155" y="1675"/>
                </a:lnTo>
                <a:lnTo>
                  <a:pt x="4157" y="1675"/>
                </a:lnTo>
                <a:lnTo>
                  <a:pt x="4157" y="1673"/>
                </a:lnTo>
                <a:lnTo>
                  <a:pt x="4155" y="1673"/>
                </a:lnTo>
                <a:lnTo>
                  <a:pt x="4155" y="1673"/>
                </a:lnTo>
                <a:lnTo>
                  <a:pt x="4155" y="1673"/>
                </a:lnTo>
                <a:close/>
                <a:moveTo>
                  <a:pt x="4247" y="1751"/>
                </a:moveTo>
                <a:lnTo>
                  <a:pt x="4249" y="1751"/>
                </a:lnTo>
                <a:lnTo>
                  <a:pt x="4256" y="1753"/>
                </a:lnTo>
                <a:lnTo>
                  <a:pt x="4258" y="1755"/>
                </a:lnTo>
                <a:lnTo>
                  <a:pt x="4262" y="1755"/>
                </a:lnTo>
                <a:lnTo>
                  <a:pt x="4264" y="1755"/>
                </a:lnTo>
                <a:lnTo>
                  <a:pt x="4264" y="1755"/>
                </a:lnTo>
                <a:lnTo>
                  <a:pt x="4264" y="1757"/>
                </a:lnTo>
                <a:lnTo>
                  <a:pt x="4266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6" y="1755"/>
                </a:lnTo>
                <a:lnTo>
                  <a:pt x="4266" y="1755"/>
                </a:lnTo>
                <a:lnTo>
                  <a:pt x="4264" y="1753"/>
                </a:lnTo>
                <a:lnTo>
                  <a:pt x="4264" y="1751"/>
                </a:lnTo>
                <a:lnTo>
                  <a:pt x="4264" y="1751"/>
                </a:lnTo>
                <a:lnTo>
                  <a:pt x="4266" y="1747"/>
                </a:lnTo>
                <a:lnTo>
                  <a:pt x="4266" y="1744"/>
                </a:lnTo>
                <a:lnTo>
                  <a:pt x="4266" y="1742"/>
                </a:lnTo>
                <a:lnTo>
                  <a:pt x="4264" y="1742"/>
                </a:lnTo>
                <a:lnTo>
                  <a:pt x="4260" y="1740"/>
                </a:lnTo>
                <a:lnTo>
                  <a:pt x="4260" y="1740"/>
                </a:lnTo>
                <a:lnTo>
                  <a:pt x="4258" y="1742"/>
                </a:lnTo>
                <a:lnTo>
                  <a:pt x="4256" y="1742"/>
                </a:lnTo>
                <a:lnTo>
                  <a:pt x="4251" y="1742"/>
                </a:lnTo>
                <a:lnTo>
                  <a:pt x="4249" y="1742"/>
                </a:lnTo>
                <a:lnTo>
                  <a:pt x="4245" y="1740"/>
                </a:lnTo>
                <a:lnTo>
                  <a:pt x="4241" y="1740"/>
                </a:lnTo>
                <a:lnTo>
                  <a:pt x="4241" y="1738"/>
                </a:lnTo>
                <a:lnTo>
                  <a:pt x="4241" y="1736"/>
                </a:lnTo>
                <a:lnTo>
                  <a:pt x="4241" y="1736"/>
                </a:lnTo>
                <a:lnTo>
                  <a:pt x="4239" y="1734"/>
                </a:lnTo>
                <a:lnTo>
                  <a:pt x="4239" y="1734"/>
                </a:lnTo>
                <a:lnTo>
                  <a:pt x="4239" y="1732"/>
                </a:lnTo>
                <a:lnTo>
                  <a:pt x="4239" y="1730"/>
                </a:lnTo>
                <a:lnTo>
                  <a:pt x="4237" y="1730"/>
                </a:lnTo>
                <a:lnTo>
                  <a:pt x="4235" y="1730"/>
                </a:lnTo>
                <a:lnTo>
                  <a:pt x="4233" y="1730"/>
                </a:lnTo>
                <a:lnTo>
                  <a:pt x="4233" y="1730"/>
                </a:lnTo>
                <a:lnTo>
                  <a:pt x="4230" y="1730"/>
                </a:lnTo>
                <a:lnTo>
                  <a:pt x="4226" y="1728"/>
                </a:lnTo>
                <a:lnTo>
                  <a:pt x="4226" y="1728"/>
                </a:lnTo>
                <a:lnTo>
                  <a:pt x="4224" y="1728"/>
                </a:lnTo>
                <a:lnTo>
                  <a:pt x="4224" y="1728"/>
                </a:lnTo>
                <a:lnTo>
                  <a:pt x="4222" y="1728"/>
                </a:lnTo>
                <a:lnTo>
                  <a:pt x="4222" y="1728"/>
                </a:lnTo>
                <a:lnTo>
                  <a:pt x="4220" y="1728"/>
                </a:lnTo>
                <a:lnTo>
                  <a:pt x="4218" y="1728"/>
                </a:lnTo>
                <a:lnTo>
                  <a:pt x="4218" y="1728"/>
                </a:lnTo>
                <a:lnTo>
                  <a:pt x="4216" y="1723"/>
                </a:lnTo>
                <a:lnTo>
                  <a:pt x="4216" y="1723"/>
                </a:lnTo>
                <a:lnTo>
                  <a:pt x="4214" y="1723"/>
                </a:lnTo>
                <a:lnTo>
                  <a:pt x="4214" y="1723"/>
                </a:lnTo>
                <a:lnTo>
                  <a:pt x="4212" y="1723"/>
                </a:lnTo>
                <a:lnTo>
                  <a:pt x="4212" y="1726"/>
                </a:lnTo>
                <a:lnTo>
                  <a:pt x="4212" y="1726"/>
                </a:lnTo>
                <a:lnTo>
                  <a:pt x="4209" y="1728"/>
                </a:lnTo>
                <a:lnTo>
                  <a:pt x="4209" y="1730"/>
                </a:lnTo>
                <a:lnTo>
                  <a:pt x="4209" y="1730"/>
                </a:lnTo>
                <a:lnTo>
                  <a:pt x="4207" y="1732"/>
                </a:lnTo>
                <a:lnTo>
                  <a:pt x="4207" y="1732"/>
                </a:lnTo>
                <a:lnTo>
                  <a:pt x="4205" y="1732"/>
                </a:lnTo>
                <a:lnTo>
                  <a:pt x="4205" y="1730"/>
                </a:lnTo>
                <a:lnTo>
                  <a:pt x="4203" y="1730"/>
                </a:lnTo>
                <a:lnTo>
                  <a:pt x="4203" y="1730"/>
                </a:lnTo>
                <a:lnTo>
                  <a:pt x="4201" y="1730"/>
                </a:lnTo>
                <a:lnTo>
                  <a:pt x="4199" y="1730"/>
                </a:lnTo>
                <a:lnTo>
                  <a:pt x="4195" y="1730"/>
                </a:lnTo>
                <a:lnTo>
                  <a:pt x="4195" y="1730"/>
                </a:lnTo>
                <a:lnTo>
                  <a:pt x="4193" y="1730"/>
                </a:lnTo>
                <a:lnTo>
                  <a:pt x="4191" y="1730"/>
                </a:lnTo>
                <a:lnTo>
                  <a:pt x="4186" y="1730"/>
                </a:lnTo>
                <a:lnTo>
                  <a:pt x="4184" y="1730"/>
                </a:lnTo>
                <a:lnTo>
                  <a:pt x="4184" y="1730"/>
                </a:lnTo>
                <a:lnTo>
                  <a:pt x="4182" y="1730"/>
                </a:lnTo>
                <a:lnTo>
                  <a:pt x="4180" y="1728"/>
                </a:lnTo>
                <a:lnTo>
                  <a:pt x="4180" y="1726"/>
                </a:lnTo>
                <a:lnTo>
                  <a:pt x="4180" y="1723"/>
                </a:lnTo>
                <a:lnTo>
                  <a:pt x="4178" y="1723"/>
                </a:lnTo>
                <a:lnTo>
                  <a:pt x="4178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4" y="1721"/>
                </a:lnTo>
                <a:lnTo>
                  <a:pt x="4172" y="1721"/>
                </a:lnTo>
                <a:lnTo>
                  <a:pt x="4170" y="1721"/>
                </a:lnTo>
                <a:lnTo>
                  <a:pt x="4170" y="1721"/>
                </a:lnTo>
                <a:lnTo>
                  <a:pt x="4168" y="1721"/>
                </a:lnTo>
                <a:lnTo>
                  <a:pt x="4165" y="1719"/>
                </a:lnTo>
                <a:lnTo>
                  <a:pt x="4165" y="1719"/>
                </a:lnTo>
                <a:lnTo>
                  <a:pt x="4163" y="1717"/>
                </a:lnTo>
                <a:lnTo>
                  <a:pt x="4163" y="1717"/>
                </a:lnTo>
                <a:lnTo>
                  <a:pt x="4159" y="1717"/>
                </a:lnTo>
                <a:lnTo>
                  <a:pt x="4159" y="1715"/>
                </a:lnTo>
                <a:lnTo>
                  <a:pt x="4157" y="1717"/>
                </a:lnTo>
                <a:lnTo>
                  <a:pt x="4157" y="1719"/>
                </a:lnTo>
                <a:lnTo>
                  <a:pt x="4157" y="1719"/>
                </a:lnTo>
                <a:lnTo>
                  <a:pt x="4155" y="1719"/>
                </a:lnTo>
                <a:lnTo>
                  <a:pt x="4153" y="1717"/>
                </a:lnTo>
                <a:lnTo>
                  <a:pt x="4151" y="1717"/>
                </a:lnTo>
                <a:lnTo>
                  <a:pt x="4151" y="1717"/>
                </a:lnTo>
                <a:lnTo>
                  <a:pt x="4149" y="1717"/>
                </a:lnTo>
                <a:lnTo>
                  <a:pt x="4147" y="1717"/>
                </a:lnTo>
                <a:lnTo>
                  <a:pt x="4144" y="1715"/>
                </a:lnTo>
                <a:lnTo>
                  <a:pt x="4144" y="1717"/>
                </a:lnTo>
                <a:lnTo>
                  <a:pt x="4142" y="1717"/>
                </a:lnTo>
                <a:lnTo>
                  <a:pt x="4142" y="1719"/>
                </a:lnTo>
                <a:lnTo>
                  <a:pt x="4140" y="1723"/>
                </a:lnTo>
                <a:lnTo>
                  <a:pt x="4140" y="1723"/>
                </a:lnTo>
                <a:lnTo>
                  <a:pt x="4138" y="1726"/>
                </a:lnTo>
                <a:lnTo>
                  <a:pt x="4138" y="1723"/>
                </a:lnTo>
                <a:lnTo>
                  <a:pt x="4138" y="1726"/>
                </a:lnTo>
                <a:lnTo>
                  <a:pt x="4138" y="1728"/>
                </a:lnTo>
                <a:lnTo>
                  <a:pt x="4136" y="1728"/>
                </a:lnTo>
                <a:lnTo>
                  <a:pt x="4136" y="1730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6" y="1730"/>
                </a:lnTo>
                <a:lnTo>
                  <a:pt x="4138" y="1730"/>
                </a:lnTo>
                <a:lnTo>
                  <a:pt x="4140" y="1730"/>
                </a:lnTo>
                <a:lnTo>
                  <a:pt x="4140" y="1730"/>
                </a:lnTo>
                <a:lnTo>
                  <a:pt x="4142" y="1730"/>
                </a:lnTo>
                <a:lnTo>
                  <a:pt x="4147" y="1730"/>
                </a:lnTo>
                <a:lnTo>
                  <a:pt x="4151" y="1732"/>
                </a:lnTo>
                <a:lnTo>
                  <a:pt x="4151" y="1734"/>
                </a:lnTo>
                <a:lnTo>
                  <a:pt x="4151" y="1734"/>
                </a:lnTo>
                <a:lnTo>
                  <a:pt x="4149" y="1736"/>
                </a:lnTo>
                <a:lnTo>
                  <a:pt x="4149" y="1736"/>
                </a:lnTo>
                <a:lnTo>
                  <a:pt x="4151" y="1738"/>
                </a:lnTo>
                <a:lnTo>
                  <a:pt x="4151" y="1738"/>
                </a:lnTo>
                <a:lnTo>
                  <a:pt x="4153" y="1738"/>
                </a:lnTo>
                <a:lnTo>
                  <a:pt x="4159" y="1738"/>
                </a:lnTo>
                <a:lnTo>
                  <a:pt x="4161" y="1738"/>
                </a:lnTo>
                <a:lnTo>
                  <a:pt x="4165" y="1740"/>
                </a:lnTo>
                <a:lnTo>
                  <a:pt x="4165" y="1740"/>
                </a:lnTo>
                <a:lnTo>
                  <a:pt x="4168" y="1740"/>
                </a:lnTo>
                <a:lnTo>
                  <a:pt x="4170" y="1742"/>
                </a:lnTo>
                <a:lnTo>
                  <a:pt x="4172" y="1742"/>
                </a:lnTo>
                <a:lnTo>
                  <a:pt x="4176" y="1742"/>
                </a:lnTo>
                <a:lnTo>
                  <a:pt x="4178" y="1742"/>
                </a:lnTo>
                <a:lnTo>
                  <a:pt x="4178" y="1742"/>
                </a:lnTo>
                <a:lnTo>
                  <a:pt x="4180" y="1742"/>
                </a:lnTo>
                <a:lnTo>
                  <a:pt x="4180" y="1742"/>
                </a:lnTo>
                <a:lnTo>
                  <a:pt x="4182" y="1742"/>
                </a:lnTo>
                <a:lnTo>
                  <a:pt x="4184" y="1742"/>
                </a:lnTo>
                <a:lnTo>
                  <a:pt x="4186" y="1742"/>
                </a:lnTo>
                <a:lnTo>
                  <a:pt x="4191" y="1742"/>
                </a:lnTo>
                <a:lnTo>
                  <a:pt x="4191" y="1742"/>
                </a:lnTo>
                <a:lnTo>
                  <a:pt x="4199" y="1744"/>
                </a:lnTo>
                <a:lnTo>
                  <a:pt x="4201" y="1744"/>
                </a:lnTo>
                <a:lnTo>
                  <a:pt x="4209" y="1749"/>
                </a:lnTo>
                <a:lnTo>
                  <a:pt x="4214" y="1749"/>
                </a:lnTo>
                <a:lnTo>
                  <a:pt x="4216" y="1751"/>
                </a:lnTo>
                <a:lnTo>
                  <a:pt x="4220" y="1751"/>
                </a:lnTo>
                <a:lnTo>
                  <a:pt x="4224" y="1751"/>
                </a:lnTo>
                <a:lnTo>
                  <a:pt x="4233" y="1751"/>
                </a:lnTo>
                <a:lnTo>
                  <a:pt x="4235" y="1751"/>
                </a:lnTo>
                <a:lnTo>
                  <a:pt x="4239" y="1753"/>
                </a:lnTo>
                <a:lnTo>
                  <a:pt x="4241" y="1753"/>
                </a:lnTo>
                <a:lnTo>
                  <a:pt x="4241" y="1753"/>
                </a:lnTo>
                <a:lnTo>
                  <a:pt x="4243" y="1751"/>
                </a:lnTo>
                <a:lnTo>
                  <a:pt x="4245" y="1751"/>
                </a:lnTo>
                <a:lnTo>
                  <a:pt x="4247" y="1751"/>
                </a:lnTo>
                <a:close/>
                <a:moveTo>
                  <a:pt x="4029" y="1461"/>
                </a:moveTo>
                <a:lnTo>
                  <a:pt x="4027" y="1459"/>
                </a:lnTo>
                <a:lnTo>
                  <a:pt x="4027" y="1463"/>
                </a:lnTo>
                <a:lnTo>
                  <a:pt x="4029" y="1463"/>
                </a:lnTo>
                <a:lnTo>
                  <a:pt x="4029" y="1463"/>
                </a:lnTo>
                <a:lnTo>
                  <a:pt x="4029" y="1461"/>
                </a:lnTo>
                <a:lnTo>
                  <a:pt x="4029" y="1461"/>
                </a:lnTo>
                <a:close/>
                <a:moveTo>
                  <a:pt x="4044" y="1522"/>
                </a:moveTo>
                <a:lnTo>
                  <a:pt x="4042" y="1522"/>
                </a:lnTo>
                <a:lnTo>
                  <a:pt x="4042" y="1522"/>
                </a:lnTo>
                <a:lnTo>
                  <a:pt x="4042" y="1522"/>
                </a:lnTo>
                <a:lnTo>
                  <a:pt x="4044" y="1524"/>
                </a:lnTo>
                <a:lnTo>
                  <a:pt x="4044" y="1524"/>
                </a:lnTo>
                <a:lnTo>
                  <a:pt x="4044" y="1522"/>
                </a:lnTo>
                <a:close/>
                <a:moveTo>
                  <a:pt x="4050" y="1537"/>
                </a:moveTo>
                <a:lnTo>
                  <a:pt x="4052" y="1537"/>
                </a:lnTo>
                <a:lnTo>
                  <a:pt x="4052" y="1537"/>
                </a:lnTo>
                <a:lnTo>
                  <a:pt x="4052" y="1537"/>
                </a:lnTo>
                <a:lnTo>
                  <a:pt x="4052" y="1535"/>
                </a:lnTo>
                <a:lnTo>
                  <a:pt x="4050" y="1537"/>
                </a:lnTo>
                <a:close/>
                <a:moveTo>
                  <a:pt x="4036" y="1516"/>
                </a:moveTo>
                <a:lnTo>
                  <a:pt x="4036" y="1514"/>
                </a:lnTo>
                <a:lnTo>
                  <a:pt x="4036" y="1518"/>
                </a:lnTo>
                <a:lnTo>
                  <a:pt x="4036" y="1518"/>
                </a:lnTo>
                <a:lnTo>
                  <a:pt x="4036" y="1516"/>
                </a:lnTo>
                <a:close/>
                <a:moveTo>
                  <a:pt x="4075" y="1587"/>
                </a:moveTo>
                <a:lnTo>
                  <a:pt x="4075" y="1587"/>
                </a:lnTo>
                <a:lnTo>
                  <a:pt x="4075" y="1587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87"/>
                </a:lnTo>
                <a:lnTo>
                  <a:pt x="4075" y="1587"/>
                </a:lnTo>
                <a:close/>
                <a:moveTo>
                  <a:pt x="4052" y="1539"/>
                </a:moveTo>
                <a:lnTo>
                  <a:pt x="4052" y="1541"/>
                </a:lnTo>
                <a:lnTo>
                  <a:pt x="4052" y="1541"/>
                </a:lnTo>
                <a:lnTo>
                  <a:pt x="4052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39"/>
                </a:lnTo>
                <a:lnTo>
                  <a:pt x="4054" y="1539"/>
                </a:lnTo>
                <a:lnTo>
                  <a:pt x="4054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close/>
                <a:moveTo>
                  <a:pt x="4061" y="1554"/>
                </a:moveTo>
                <a:lnTo>
                  <a:pt x="4061" y="1554"/>
                </a:lnTo>
                <a:lnTo>
                  <a:pt x="4061" y="1552"/>
                </a:lnTo>
                <a:lnTo>
                  <a:pt x="4059" y="1554"/>
                </a:lnTo>
                <a:lnTo>
                  <a:pt x="4059" y="1556"/>
                </a:lnTo>
                <a:lnTo>
                  <a:pt x="4061" y="1556"/>
                </a:lnTo>
                <a:lnTo>
                  <a:pt x="4061" y="1556"/>
                </a:lnTo>
                <a:lnTo>
                  <a:pt x="4061" y="1554"/>
                </a:lnTo>
                <a:close/>
                <a:moveTo>
                  <a:pt x="4029" y="1474"/>
                </a:moveTo>
                <a:lnTo>
                  <a:pt x="4029" y="1474"/>
                </a:lnTo>
                <a:lnTo>
                  <a:pt x="4029" y="1474"/>
                </a:lnTo>
                <a:lnTo>
                  <a:pt x="4031" y="1474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4"/>
                </a:lnTo>
                <a:lnTo>
                  <a:pt x="4029" y="1472"/>
                </a:lnTo>
                <a:lnTo>
                  <a:pt x="4029" y="1474"/>
                </a:lnTo>
                <a:close/>
                <a:moveTo>
                  <a:pt x="4189" y="1346"/>
                </a:moveTo>
                <a:lnTo>
                  <a:pt x="4186" y="1348"/>
                </a:lnTo>
                <a:lnTo>
                  <a:pt x="4184" y="1348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7"/>
                </a:lnTo>
                <a:lnTo>
                  <a:pt x="4182" y="1357"/>
                </a:lnTo>
                <a:lnTo>
                  <a:pt x="4182" y="1359"/>
                </a:lnTo>
                <a:lnTo>
                  <a:pt x="4182" y="1363"/>
                </a:lnTo>
                <a:lnTo>
                  <a:pt x="4186" y="1363"/>
                </a:lnTo>
                <a:lnTo>
                  <a:pt x="4186" y="1365"/>
                </a:lnTo>
                <a:lnTo>
                  <a:pt x="4189" y="1365"/>
                </a:lnTo>
                <a:lnTo>
                  <a:pt x="4193" y="1365"/>
                </a:lnTo>
                <a:lnTo>
                  <a:pt x="4193" y="1365"/>
                </a:lnTo>
                <a:lnTo>
                  <a:pt x="4195" y="1367"/>
                </a:lnTo>
                <a:lnTo>
                  <a:pt x="4195" y="1367"/>
                </a:lnTo>
                <a:lnTo>
                  <a:pt x="4197" y="1367"/>
                </a:lnTo>
                <a:lnTo>
                  <a:pt x="4197" y="1367"/>
                </a:lnTo>
                <a:lnTo>
                  <a:pt x="4197" y="1365"/>
                </a:lnTo>
                <a:lnTo>
                  <a:pt x="4199" y="1365"/>
                </a:lnTo>
                <a:lnTo>
                  <a:pt x="4201" y="1363"/>
                </a:lnTo>
                <a:lnTo>
                  <a:pt x="4201" y="1363"/>
                </a:lnTo>
                <a:lnTo>
                  <a:pt x="4203" y="1363"/>
                </a:lnTo>
                <a:lnTo>
                  <a:pt x="4203" y="1363"/>
                </a:lnTo>
                <a:lnTo>
                  <a:pt x="4201" y="1363"/>
                </a:lnTo>
                <a:lnTo>
                  <a:pt x="4203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7" y="1359"/>
                </a:lnTo>
                <a:lnTo>
                  <a:pt x="4207" y="1359"/>
                </a:lnTo>
                <a:lnTo>
                  <a:pt x="4207" y="1359"/>
                </a:lnTo>
                <a:lnTo>
                  <a:pt x="4209" y="1357"/>
                </a:lnTo>
                <a:lnTo>
                  <a:pt x="4209" y="1354"/>
                </a:lnTo>
                <a:lnTo>
                  <a:pt x="4209" y="1352"/>
                </a:lnTo>
                <a:lnTo>
                  <a:pt x="4209" y="1352"/>
                </a:lnTo>
                <a:lnTo>
                  <a:pt x="4209" y="1352"/>
                </a:lnTo>
                <a:lnTo>
                  <a:pt x="4212" y="1350"/>
                </a:lnTo>
                <a:lnTo>
                  <a:pt x="4214" y="1346"/>
                </a:lnTo>
                <a:lnTo>
                  <a:pt x="4214" y="1346"/>
                </a:lnTo>
                <a:lnTo>
                  <a:pt x="4216" y="1346"/>
                </a:lnTo>
                <a:lnTo>
                  <a:pt x="4216" y="1344"/>
                </a:lnTo>
                <a:lnTo>
                  <a:pt x="4216" y="1342"/>
                </a:lnTo>
                <a:lnTo>
                  <a:pt x="4216" y="1342"/>
                </a:lnTo>
                <a:lnTo>
                  <a:pt x="4214" y="1340"/>
                </a:lnTo>
                <a:lnTo>
                  <a:pt x="4214" y="1340"/>
                </a:lnTo>
                <a:lnTo>
                  <a:pt x="4212" y="1340"/>
                </a:lnTo>
                <a:lnTo>
                  <a:pt x="4212" y="1338"/>
                </a:lnTo>
                <a:lnTo>
                  <a:pt x="4212" y="1338"/>
                </a:lnTo>
                <a:lnTo>
                  <a:pt x="4209" y="1340"/>
                </a:lnTo>
                <a:lnTo>
                  <a:pt x="4209" y="1340"/>
                </a:lnTo>
                <a:lnTo>
                  <a:pt x="4209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5" y="1340"/>
                </a:lnTo>
                <a:lnTo>
                  <a:pt x="4205" y="1340"/>
                </a:lnTo>
                <a:lnTo>
                  <a:pt x="4203" y="1340"/>
                </a:lnTo>
                <a:lnTo>
                  <a:pt x="4203" y="1340"/>
                </a:lnTo>
                <a:lnTo>
                  <a:pt x="4199" y="1340"/>
                </a:lnTo>
                <a:lnTo>
                  <a:pt x="4197" y="1340"/>
                </a:lnTo>
                <a:lnTo>
                  <a:pt x="4195" y="1340"/>
                </a:lnTo>
                <a:lnTo>
                  <a:pt x="4195" y="1342"/>
                </a:lnTo>
                <a:lnTo>
                  <a:pt x="4193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89" y="1344"/>
                </a:lnTo>
                <a:lnTo>
                  <a:pt x="4191" y="1344"/>
                </a:lnTo>
                <a:lnTo>
                  <a:pt x="4191" y="1344"/>
                </a:lnTo>
                <a:lnTo>
                  <a:pt x="4189" y="1346"/>
                </a:lnTo>
                <a:lnTo>
                  <a:pt x="4189" y="1346"/>
                </a:lnTo>
                <a:close/>
                <a:moveTo>
                  <a:pt x="4027" y="1453"/>
                </a:move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3"/>
                </a:lnTo>
                <a:close/>
                <a:moveTo>
                  <a:pt x="4033" y="1514"/>
                </a:moveTo>
                <a:lnTo>
                  <a:pt x="4031" y="1514"/>
                </a:lnTo>
                <a:lnTo>
                  <a:pt x="4031" y="1514"/>
                </a:lnTo>
                <a:lnTo>
                  <a:pt x="4031" y="1518"/>
                </a:lnTo>
                <a:lnTo>
                  <a:pt x="4031" y="1520"/>
                </a:lnTo>
                <a:lnTo>
                  <a:pt x="4031" y="1520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6"/>
                </a:lnTo>
                <a:lnTo>
                  <a:pt x="4033" y="1514"/>
                </a:lnTo>
                <a:lnTo>
                  <a:pt x="4033" y="1514"/>
                </a:lnTo>
                <a:close/>
                <a:moveTo>
                  <a:pt x="4090" y="1612"/>
                </a:moveTo>
                <a:lnTo>
                  <a:pt x="4090" y="1610"/>
                </a:lnTo>
                <a:lnTo>
                  <a:pt x="4090" y="1610"/>
                </a:lnTo>
                <a:lnTo>
                  <a:pt x="4088" y="1612"/>
                </a:lnTo>
                <a:lnTo>
                  <a:pt x="4088" y="1612"/>
                </a:lnTo>
                <a:lnTo>
                  <a:pt x="4090" y="1614"/>
                </a:lnTo>
                <a:lnTo>
                  <a:pt x="4090" y="1617"/>
                </a:lnTo>
                <a:lnTo>
                  <a:pt x="4090" y="1617"/>
                </a:lnTo>
                <a:lnTo>
                  <a:pt x="4090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4"/>
                </a:lnTo>
                <a:lnTo>
                  <a:pt x="4092" y="1614"/>
                </a:lnTo>
                <a:lnTo>
                  <a:pt x="4092" y="1612"/>
                </a:lnTo>
                <a:lnTo>
                  <a:pt x="4090" y="1612"/>
                </a:lnTo>
                <a:close/>
                <a:moveTo>
                  <a:pt x="4031" y="1463"/>
                </a:moveTo>
                <a:lnTo>
                  <a:pt x="4029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3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3"/>
                </a:lnTo>
                <a:lnTo>
                  <a:pt x="4031" y="1463"/>
                </a:lnTo>
                <a:close/>
                <a:moveTo>
                  <a:pt x="4105" y="1621"/>
                </a:moveTo>
                <a:lnTo>
                  <a:pt x="4107" y="1623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19"/>
                </a:lnTo>
                <a:lnTo>
                  <a:pt x="4105" y="1619"/>
                </a:lnTo>
                <a:lnTo>
                  <a:pt x="4105" y="1619"/>
                </a:lnTo>
                <a:lnTo>
                  <a:pt x="4105" y="1621"/>
                </a:lnTo>
                <a:close/>
                <a:moveTo>
                  <a:pt x="4107" y="1617"/>
                </a:moveTo>
                <a:lnTo>
                  <a:pt x="4105" y="1614"/>
                </a:lnTo>
                <a:lnTo>
                  <a:pt x="4105" y="1614"/>
                </a:lnTo>
                <a:lnTo>
                  <a:pt x="4105" y="1617"/>
                </a:lnTo>
                <a:lnTo>
                  <a:pt x="4105" y="1617"/>
                </a:lnTo>
                <a:lnTo>
                  <a:pt x="4107" y="1617"/>
                </a:lnTo>
                <a:lnTo>
                  <a:pt x="4107" y="1617"/>
                </a:lnTo>
                <a:lnTo>
                  <a:pt x="4107" y="1617"/>
                </a:lnTo>
                <a:close/>
                <a:moveTo>
                  <a:pt x="4115" y="1614"/>
                </a:moveTo>
                <a:lnTo>
                  <a:pt x="4115" y="1614"/>
                </a:lnTo>
                <a:lnTo>
                  <a:pt x="4113" y="1614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5" y="1617"/>
                </a:lnTo>
                <a:lnTo>
                  <a:pt x="4115" y="1614"/>
                </a:lnTo>
                <a:lnTo>
                  <a:pt x="4117" y="1614"/>
                </a:lnTo>
                <a:lnTo>
                  <a:pt x="4117" y="1614"/>
                </a:lnTo>
                <a:lnTo>
                  <a:pt x="4115" y="1614"/>
                </a:lnTo>
                <a:lnTo>
                  <a:pt x="4115" y="1614"/>
                </a:lnTo>
                <a:close/>
                <a:moveTo>
                  <a:pt x="4077" y="1606"/>
                </a:moveTo>
                <a:lnTo>
                  <a:pt x="4080" y="1606"/>
                </a:lnTo>
                <a:lnTo>
                  <a:pt x="4082" y="1606"/>
                </a:lnTo>
                <a:lnTo>
                  <a:pt x="4082" y="1604"/>
                </a:lnTo>
                <a:lnTo>
                  <a:pt x="4082" y="1604"/>
                </a:lnTo>
                <a:lnTo>
                  <a:pt x="4082" y="1602"/>
                </a:lnTo>
                <a:lnTo>
                  <a:pt x="4082" y="1602"/>
                </a:lnTo>
                <a:lnTo>
                  <a:pt x="4080" y="1600"/>
                </a:lnTo>
                <a:lnTo>
                  <a:pt x="4080" y="1602"/>
                </a:lnTo>
                <a:lnTo>
                  <a:pt x="4077" y="1602"/>
                </a:lnTo>
                <a:lnTo>
                  <a:pt x="4077" y="1602"/>
                </a:lnTo>
                <a:lnTo>
                  <a:pt x="4077" y="1604"/>
                </a:lnTo>
                <a:lnTo>
                  <a:pt x="4077" y="1606"/>
                </a:lnTo>
                <a:lnTo>
                  <a:pt x="4077" y="1606"/>
                </a:lnTo>
                <a:close/>
                <a:moveTo>
                  <a:pt x="4103" y="1623"/>
                </a:moveTo>
                <a:lnTo>
                  <a:pt x="4105" y="1623"/>
                </a:lnTo>
                <a:lnTo>
                  <a:pt x="4105" y="1623"/>
                </a:lnTo>
                <a:lnTo>
                  <a:pt x="4103" y="1621"/>
                </a:lnTo>
                <a:lnTo>
                  <a:pt x="4103" y="1621"/>
                </a:lnTo>
                <a:lnTo>
                  <a:pt x="4103" y="1623"/>
                </a:lnTo>
                <a:lnTo>
                  <a:pt x="4103" y="1623"/>
                </a:lnTo>
                <a:lnTo>
                  <a:pt x="4103" y="1623"/>
                </a:lnTo>
                <a:close/>
                <a:moveTo>
                  <a:pt x="4100" y="1617"/>
                </a:moveTo>
                <a:lnTo>
                  <a:pt x="4096" y="1614"/>
                </a:lnTo>
                <a:lnTo>
                  <a:pt x="4096" y="1614"/>
                </a:lnTo>
                <a:lnTo>
                  <a:pt x="4096" y="1617"/>
                </a:lnTo>
                <a:lnTo>
                  <a:pt x="4096" y="1617"/>
                </a:lnTo>
                <a:lnTo>
                  <a:pt x="4096" y="1617"/>
                </a:lnTo>
                <a:lnTo>
                  <a:pt x="4098" y="1617"/>
                </a:lnTo>
                <a:lnTo>
                  <a:pt x="4098" y="1619"/>
                </a:lnTo>
                <a:lnTo>
                  <a:pt x="4100" y="1619"/>
                </a:lnTo>
                <a:lnTo>
                  <a:pt x="4100" y="1619"/>
                </a:lnTo>
                <a:lnTo>
                  <a:pt x="4103" y="1619"/>
                </a:lnTo>
                <a:lnTo>
                  <a:pt x="4103" y="1619"/>
                </a:lnTo>
                <a:lnTo>
                  <a:pt x="4100" y="1617"/>
                </a:lnTo>
                <a:lnTo>
                  <a:pt x="4100" y="1617"/>
                </a:lnTo>
                <a:close/>
                <a:moveTo>
                  <a:pt x="4092" y="1610"/>
                </a:move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10"/>
                </a:lnTo>
                <a:lnTo>
                  <a:pt x="4088" y="1610"/>
                </a:lnTo>
                <a:lnTo>
                  <a:pt x="4090" y="1610"/>
                </a:lnTo>
                <a:lnTo>
                  <a:pt x="4090" y="1610"/>
                </a:lnTo>
                <a:lnTo>
                  <a:pt x="4092" y="1612"/>
                </a:lnTo>
                <a:lnTo>
                  <a:pt x="4092" y="1612"/>
                </a:lnTo>
                <a:lnTo>
                  <a:pt x="4092" y="1610"/>
                </a:lnTo>
                <a:lnTo>
                  <a:pt x="4092" y="1610"/>
                </a:lnTo>
                <a:close/>
                <a:moveTo>
                  <a:pt x="4094" y="1614"/>
                </a:moveTo>
                <a:lnTo>
                  <a:pt x="4092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9"/>
                </a:lnTo>
                <a:lnTo>
                  <a:pt x="4092" y="1619"/>
                </a:lnTo>
                <a:lnTo>
                  <a:pt x="4094" y="1619"/>
                </a:lnTo>
                <a:lnTo>
                  <a:pt x="4096" y="1621"/>
                </a:lnTo>
                <a:lnTo>
                  <a:pt x="4096" y="1621"/>
                </a:lnTo>
                <a:lnTo>
                  <a:pt x="4098" y="1621"/>
                </a:lnTo>
                <a:lnTo>
                  <a:pt x="4100" y="1621"/>
                </a:lnTo>
                <a:lnTo>
                  <a:pt x="4100" y="1621"/>
                </a:lnTo>
                <a:lnTo>
                  <a:pt x="4100" y="1619"/>
                </a:lnTo>
                <a:lnTo>
                  <a:pt x="4098" y="1619"/>
                </a:lnTo>
                <a:lnTo>
                  <a:pt x="4096" y="1617"/>
                </a:lnTo>
                <a:lnTo>
                  <a:pt x="4096" y="1617"/>
                </a:lnTo>
                <a:lnTo>
                  <a:pt x="4094" y="1617"/>
                </a:lnTo>
                <a:lnTo>
                  <a:pt x="4094" y="1614"/>
                </a:lnTo>
                <a:close/>
                <a:moveTo>
                  <a:pt x="4115" y="1619"/>
                </a:moveTo>
                <a:lnTo>
                  <a:pt x="4115" y="1619"/>
                </a:lnTo>
                <a:lnTo>
                  <a:pt x="4115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5" y="1617"/>
                </a:lnTo>
                <a:lnTo>
                  <a:pt x="4115" y="1619"/>
                </a:lnTo>
                <a:close/>
                <a:moveTo>
                  <a:pt x="4375" y="1426"/>
                </a:moveTo>
                <a:lnTo>
                  <a:pt x="4377" y="1428"/>
                </a:lnTo>
                <a:lnTo>
                  <a:pt x="4377" y="1428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close/>
                <a:moveTo>
                  <a:pt x="4436" y="1134"/>
                </a:moveTo>
                <a:lnTo>
                  <a:pt x="4436" y="1134"/>
                </a:lnTo>
                <a:lnTo>
                  <a:pt x="4436" y="1134"/>
                </a:lnTo>
                <a:lnTo>
                  <a:pt x="4436" y="1136"/>
                </a:lnTo>
                <a:lnTo>
                  <a:pt x="4436" y="1136"/>
                </a:lnTo>
                <a:lnTo>
                  <a:pt x="4438" y="1136"/>
                </a:lnTo>
                <a:lnTo>
                  <a:pt x="4438" y="1136"/>
                </a:lnTo>
                <a:lnTo>
                  <a:pt x="4442" y="1136"/>
                </a:lnTo>
                <a:lnTo>
                  <a:pt x="4444" y="1134"/>
                </a:lnTo>
                <a:lnTo>
                  <a:pt x="4446" y="1134"/>
                </a:lnTo>
                <a:lnTo>
                  <a:pt x="4446" y="1134"/>
                </a:lnTo>
                <a:lnTo>
                  <a:pt x="4446" y="1132"/>
                </a:lnTo>
                <a:lnTo>
                  <a:pt x="4446" y="1132"/>
                </a:lnTo>
                <a:lnTo>
                  <a:pt x="4444" y="1130"/>
                </a:lnTo>
                <a:lnTo>
                  <a:pt x="4444" y="1130"/>
                </a:lnTo>
                <a:lnTo>
                  <a:pt x="4438" y="1132"/>
                </a:lnTo>
                <a:lnTo>
                  <a:pt x="4436" y="1134"/>
                </a:lnTo>
                <a:close/>
                <a:moveTo>
                  <a:pt x="4455" y="1614"/>
                </a:moveTo>
                <a:lnTo>
                  <a:pt x="4455" y="1619"/>
                </a:lnTo>
                <a:lnTo>
                  <a:pt x="4457" y="1619"/>
                </a:lnTo>
                <a:lnTo>
                  <a:pt x="4457" y="1621"/>
                </a:lnTo>
                <a:lnTo>
                  <a:pt x="4457" y="1621"/>
                </a:lnTo>
                <a:lnTo>
                  <a:pt x="4455" y="1621"/>
                </a:lnTo>
                <a:lnTo>
                  <a:pt x="4455" y="1623"/>
                </a:lnTo>
                <a:lnTo>
                  <a:pt x="4455" y="1625"/>
                </a:lnTo>
                <a:lnTo>
                  <a:pt x="4457" y="1625"/>
                </a:lnTo>
                <a:lnTo>
                  <a:pt x="4457" y="1627"/>
                </a:lnTo>
                <a:lnTo>
                  <a:pt x="4459" y="1627"/>
                </a:lnTo>
                <a:lnTo>
                  <a:pt x="4457" y="1629"/>
                </a:lnTo>
                <a:lnTo>
                  <a:pt x="4457" y="1631"/>
                </a:lnTo>
                <a:lnTo>
                  <a:pt x="4457" y="1633"/>
                </a:lnTo>
                <a:lnTo>
                  <a:pt x="4457" y="1633"/>
                </a:lnTo>
                <a:lnTo>
                  <a:pt x="4457" y="1635"/>
                </a:lnTo>
                <a:lnTo>
                  <a:pt x="4459" y="1635"/>
                </a:lnTo>
                <a:lnTo>
                  <a:pt x="4461" y="1638"/>
                </a:lnTo>
                <a:lnTo>
                  <a:pt x="4461" y="1638"/>
                </a:lnTo>
                <a:lnTo>
                  <a:pt x="4463" y="1640"/>
                </a:lnTo>
                <a:lnTo>
                  <a:pt x="4463" y="1642"/>
                </a:lnTo>
                <a:lnTo>
                  <a:pt x="4465" y="1642"/>
                </a:lnTo>
                <a:lnTo>
                  <a:pt x="4465" y="1644"/>
                </a:lnTo>
                <a:lnTo>
                  <a:pt x="4467" y="1644"/>
                </a:lnTo>
                <a:lnTo>
                  <a:pt x="4467" y="1644"/>
                </a:lnTo>
                <a:lnTo>
                  <a:pt x="4465" y="1642"/>
                </a:lnTo>
                <a:lnTo>
                  <a:pt x="4463" y="1638"/>
                </a:lnTo>
                <a:lnTo>
                  <a:pt x="4461" y="1635"/>
                </a:lnTo>
                <a:lnTo>
                  <a:pt x="4461" y="1631"/>
                </a:lnTo>
                <a:lnTo>
                  <a:pt x="4461" y="1629"/>
                </a:lnTo>
                <a:lnTo>
                  <a:pt x="4461" y="1629"/>
                </a:lnTo>
                <a:lnTo>
                  <a:pt x="4461" y="1627"/>
                </a:lnTo>
                <a:lnTo>
                  <a:pt x="4461" y="1625"/>
                </a:lnTo>
                <a:lnTo>
                  <a:pt x="4461" y="1625"/>
                </a:lnTo>
                <a:lnTo>
                  <a:pt x="4461" y="1625"/>
                </a:lnTo>
                <a:lnTo>
                  <a:pt x="4463" y="1625"/>
                </a:lnTo>
                <a:lnTo>
                  <a:pt x="4465" y="1625"/>
                </a:lnTo>
                <a:lnTo>
                  <a:pt x="4467" y="1625"/>
                </a:lnTo>
                <a:lnTo>
                  <a:pt x="4469" y="1625"/>
                </a:lnTo>
                <a:lnTo>
                  <a:pt x="4469" y="1627"/>
                </a:lnTo>
                <a:lnTo>
                  <a:pt x="4476" y="1627"/>
                </a:lnTo>
                <a:lnTo>
                  <a:pt x="4476" y="1627"/>
                </a:lnTo>
                <a:lnTo>
                  <a:pt x="4473" y="1627"/>
                </a:lnTo>
                <a:lnTo>
                  <a:pt x="4473" y="1627"/>
                </a:lnTo>
                <a:lnTo>
                  <a:pt x="4471" y="1625"/>
                </a:lnTo>
                <a:lnTo>
                  <a:pt x="4471" y="1625"/>
                </a:lnTo>
                <a:lnTo>
                  <a:pt x="4471" y="1623"/>
                </a:lnTo>
                <a:lnTo>
                  <a:pt x="4471" y="1623"/>
                </a:lnTo>
                <a:lnTo>
                  <a:pt x="4467" y="1623"/>
                </a:lnTo>
                <a:lnTo>
                  <a:pt x="4465" y="1621"/>
                </a:lnTo>
                <a:lnTo>
                  <a:pt x="4465" y="1619"/>
                </a:lnTo>
                <a:lnTo>
                  <a:pt x="4467" y="1619"/>
                </a:lnTo>
                <a:lnTo>
                  <a:pt x="4467" y="1619"/>
                </a:lnTo>
                <a:lnTo>
                  <a:pt x="4469" y="1617"/>
                </a:lnTo>
                <a:lnTo>
                  <a:pt x="4471" y="1617"/>
                </a:lnTo>
                <a:lnTo>
                  <a:pt x="4471" y="1614"/>
                </a:lnTo>
                <a:lnTo>
                  <a:pt x="4473" y="1612"/>
                </a:lnTo>
                <a:lnTo>
                  <a:pt x="4471" y="1610"/>
                </a:lnTo>
                <a:lnTo>
                  <a:pt x="4471" y="1608"/>
                </a:lnTo>
                <a:lnTo>
                  <a:pt x="4471" y="1608"/>
                </a:lnTo>
                <a:lnTo>
                  <a:pt x="4469" y="1608"/>
                </a:lnTo>
                <a:lnTo>
                  <a:pt x="4467" y="1610"/>
                </a:lnTo>
                <a:lnTo>
                  <a:pt x="4465" y="1610"/>
                </a:lnTo>
                <a:lnTo>
                  <a:pt x="4465" y="1612"/>
                </a:lnTo>
                <a:lnTo>
                  <a:pt x="4465" y="1612"/>
                </a:lnTo>
                <a:lnTo>
                  <a:pt x="4465" y="1614"/>
                </a:lnTo>
                <a:lnTo>
                  <a:pt x="4463" y="1614"/>
                </a:lnTo>
                <a:lnTo>
                  <a:pt x="4463" y="1614"/>
                </a:lnTo>
                <a:lnTo>
                  <a:pt x="4461" y="1617"/>
                </a:lnTo>
                <a:lnTo>
                  <a:pt x="4461" y="1619"/>
                </a:lnTo>
                <a:lnTo>
                  <a:pt x="4461" y="1619"/>
                </a:lnTo>
                <a:lnTo>
                  <a:pt x="4461" y="1619"/>
                </a:lnTo>
                <a:lnTo>
                  <a:pt x="4459" y="1619"/>
                </a:lnTo>
                <a:lnTo>
                  <a:pt x="4459" y="1619"/>
                </a:lnTo>
                <a:lnTo>
                  <a:pt x="4457" y="1619"/>
                </a:lnTo>
                <a:lnTo>
                  <a:pt x="4457" y="1619"/>
                </a:lnTo>
                <a:lnTo>
                  <a:pt x="4457" y="1617"/>
                </a:lnTo>
                <a:lnTo>
                  <a:pt x="4457" y="1617"/>
                </a:lnTo>
                <a:lnTo>
                  <a:pt x="4461" y="1614"/>
                </a:lnTo>
                <a:lnTo>
                  <a:pt x="4461" y="1612"/>
                </a:lnTo>
                <a:lnTo>
                  <a:pt x="4463" y="1612"/>
                </a:lnTo>
                <a:lnTo>
                  <a:pt x="4463" y="1610"/>
                </a:lnTo>
                <a:lnTo>
                  <a:pt x="4463" y="1608"/>
                </a:lnTo>
                <a:lnTo>
                  <a:pt x="4463" y="1606"/>
                </a:lnTo>
                <a:lnTo>
                  <a:pt x="4461" y="1606"/>
                </a:lnTo>
                <a:lnTo>
                  <a:pt x="4461" y="1604"/>
                </a:lnTo>
                <a:lnTo>
                  <a:pt x="4461" y="1604"/>
                </a:lnTo>
                <a:lnTo>
                  <a:pt x="4461" y="1604"/>
                </a:lnTo>
                <a:lnTo>
                  <a:pt x="4463" y="1600"/>
                </a:lnTo>
                <a:lnTo>
                  <a:pt x="4463" y="1600"/>
                </a:lnTo>
                <a:lnTo>
                  <a:pt x="4463" y="1600"/>
                </a:lnTo>
                <a:lnTo>
                  <a:pt x="4461" y="1600"/>
                </a:lnTo>
                <a:lnTo>
                  <a:pt x="4461" y="1600"/>
                </a:lnTo>
                <a:lnTo>
                  <a:pt x="4459" y="1604"/>
                </a:lnTo>
                <a:lnTo>
                  <a:pt x="4457" y="1604"/>
                </a:lnTo>
                <a:lnTo>
                  <a:pt x="4457" y="1606"/>
                </a:lnTo>
                <a:lnTo>
                  <a:pt x="4457" y="1608"/>
                </a:lnTo>
                <a:lnTo>
                  <a:pt x="4455" y="1608"/>
                </a:lnTo>
                <a:lnTo>
                  <a:pt x="4455" y="1610"/>
                </a:lnTo>
                <a:lnTo>
                  <a:pt x="4455" y="1612"/>
                </a:lnTo>
                <a:lnTo>
                  <a:pt x="4455" y="1614"/>
                </a:lnTo>
                <a:close/>
                <a:moveTo>
                  <a:pt x="4415" y="1059"/>
                </a:move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5" y="1059"/>
                </a:lnTo>
                <a:lnTo>
                  <a:pt x="4415" y="1059"/>
                </a:lnTo>
                <a:close/>
                <a:moveTo>
                  <a:pt x="4444" y="1118"/>
                </a:moveTo>
                <a:lnTo>
                  <a:pt x="4444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2" y="1120"/>
                </a:lnTo>
                <a:lnTo>
                  <a:pt x="4444" y="1120"/>
                </a:lnTo>
                <a:lnTo>
                  <a:pt x="4444" y="1118"/>
                </a:lnTo>
                <a:close/>
                <a:moveTo>
                  <a:pt x="4402" y="1277"/>
                </a:moveTo>
                <a:lnTo>
                  <a:pt x="4402" y="1275"/>
                </a:lnTo>
                <a:lnTo>
                  <a:pt x="4402" y="1275"/>
                </a:lnTo>
                <a:lnTo>
                  <a:pt x="4402" y="1275"/>
                </a:lnTo>
                <a:lnTo>
                  <a:pt x="4400" y="1273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2" y="1277"/>
                </a:lnTo>
                <a:close/>
                <a:moveTo>
                  <a:pt x="4404" y="1434"/>
                </a:moveTo>
                <a:lnTo>
                  <a:pt x="4406" y="1436"/>
                </a:lnTo>
                <a:lnTo>
                  <a:pt x="4409" y="1434"/>
                </a:lnTo>
                <a:lnTo>
                  <a:pt x="4409" y="1434"/>
                </a:lnTo>
                <a:lnTo>
                  <a:pt x="4409" y="1436"/>
                </a:lnTo>
                <a:lnTo>
                  <a:pt x="4409" y="1434"/>
                </a:lnTo>
                <a:lnTo>
                  <a:pt x="4411" y="1434"/>
                </a:lnTo>
                <a:lnTo>
                  <a:pt x="4411" y="1432"/>
                </a:lnTo>
                <a:lnTo>
                  <a:pt x="4411" y="1430"/>
                </a:lnTo>
                <a:lnTo>
                  <a:pt x="4409" y="1430"/>
                </a:lnTo>
                <a:lnTo>
                  <a:pt x="4409" y="1430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30"/>
                </a:lnTo>
                <a:lnTo>
                  <a:pt x="4406" y="1432"/>
                </a:lnTo>
                <a:lnTo>
                  <a:pt x="4404" y="1434"/>
                </a:lnTo>
                <a:lnTo>
                  <a:pt x="4404" y="1434"/>
                </a:lnTo>
                <a:close/>
                <a:moveTo>
                  <a:pt x="4459" y="1245"/>
                </a:moveTo>
                <a:lnTo>
                  <a:pt x="4457" y="1245"/>
                </a:lnTo>
                <a:lnTo>
                  <a:pt x="4457" y="1248"/>
                </a:lnTo>
                <a:lnTo>
                  <a:pt x="4457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5"/>
                </a:lnTo>
                <a:lnTo>
                  <a:pt x="4459" y="1245"/>
                </a:lnTo>
                <a:lnTo>
                  <a:pt x="4461" y="1245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3" y="1241"/>
                </a:lnTo>
                <a:lnTo>
                  <a:pt x="4463" y="1241"/>
                </a:lnTo>
                <a:lnTo>
                  <a:pt x="4465" y="1239"/>
                </a:lnTo>
                <a:lnTo>
                  <a:pt x="4465" y="1239"/>
                </a:lnTo>
                <a:lnTo>
                  <a:pt x="4467" y="1239"/>
                </a:lnTo>
                <a:lnTo>
                  <a:pt x="4467" y="1237"/>
                </a:lnTo>
                <a:lnTo>
                  <a:pt x="4465" y="1235"/>
                </a:lnTo>
                <a:lnTo>
                  <a:pt x="4465" y="1237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41"/>
                </a:lnTo>
                <a:lnTo>
                  <a:pt x="4461" y="1241"/>
                </a:lnTo>
                <a:lnTo>
                  <a:pt x="4459" y="1241"/>
                </a:lnTo>
                <a:lnTo>
                  <a:pt x="4459" y="1243"/>
                </a:lnTo>
                <a:lnTo>
                  <a:pt x="4459" y="1243"/>
                </a:lnTo>
                <a:lnTo>
                  <a:pt x="4459" y="1245"/>
                </a:lnTo>
                <a:close/>
                <a:moveTo>
                  <a:pt x="4409" y="1449"/>
                </a:moveTo>
                <a:lnTo>
                  <a:pt x="4409" y="1453"/>
                </a:lnTo>
                <a:lnTo>
                  <a:pt x="4411" y="1455"/>
                </a:lnTo>
                <a:lnTo>
                  <a:pt x="4411" y="1455"/>
                </a:lnTo>
                <a:lnTo>
                  <a:pt x="4413" y="1457"/>
                </a:lnTo>
                <a:lnTo>
                  <a:pt x="4413" y="1457"/>
                </a:lnTo>
                <a:lnTo>
                  <a:pt x="4415" y="1457"/>
                </a:lnTo>
                <a:lnTo>
                  <a:pt x="4415" y="1459"/>
                </a:lnTo>
                <a:lnTo>
                  <a:pt x="4415" y="1459"/>
                </a:lnTo>
                <a:lnTo>
                  <a:pt x="4417" y="1459"/>
                </a:lnTo>
                <a:lnTo>
                  <a:pt x="4417" y="1461"/>
                </a:lnTo>
                <a:lnTo>
                  <a:pt x="4417" y="1461"/>
                </a:lnTo>
                <a:lnTo>
                  <a:pt x="4419" y="1461"/>
                </a:lnTo>
                <a:lnTo>
                  <a:pt x="4419" y="1461"/>
                </a:lnTo>
                <a:lnTo>
                  <a:pt x="4419" y="1463"/>
                </a:lnTo>
                <a:lnTo>
                  <a:pt x="4417" y="1463"/>
                </a:lnTo>
                <a:lnTo>
                  <a:pt x="4417" y="1466"/>
                </a:lnTo>
                <a:lnTo>
                  <a:pt x="4419" y="1468"/>
                </a:lnTo>
                <a:lnTo>
                  <a:pt x="4419" y="1468"/>
                </a:lnTo>
                <a:lnTo>
                  <a:pt x="4421" y="1470"/>
                </a:lnTo>
                <a:lnTo>
                  <a:pt x="4421" y="1470"/>
                </a:lnTo>
                <a:lnTo>
                  <a:pt x="4423" y="1470"/>
                </a:lnTo>
                <a:lnTo>
                  <a:pt x="4425" y="1472"/>
                </a:lnTo>
                <a:lnTo>
                  <a:pt x="4427" y="1470"/>
                </a:lnTo>
                <a:lnTo>
                  <a:pt x="4427" y="1472"/>
                </a:lnTo>
                <a:lnTo>
                  <a:pt x="4429" y="1472"/>
                </a:lnTo>
                <a:lnTo>
                  <a:pt x="4429" y="1472"/>
                </a:lnTo>
                <a:lnTo>
                  <a:pt x="4429" y="1470"/>
                </a:lnTo>
                <a:lnTo>
                  <a:pt x="4427" y="1470"/>
                </a:lnTo>
                <a:lnTo>
                  <a:pt x="4427" y="1470"/>
                </a:lnTo>
                <a:lnTo>
                  <a:pt x="4427" y="1468"/>
                </a:lnTo>
                <a:lnTo>
                  <a:pt x="4427" y="1468"/>
                </a:lnTo>
                <a:lnTo>
                  <a:pt x="4427" y="1468"/>
                </a:lnTo>
                <a:lnTo>
                  <a:pt x="4425" y="1466"/>
                </a:lnTo>
                <a:lnTo>
                  <a:pt x="4425" y="1463"/>
                </a:lnTo>
                <a:lnTo>
                  <a:pt x="4425" y="1463"/>
                </a:lnTo>
                <a:lnTo>
                  <a:pt x="4425" y="1461"/>
                </a:lnTo>
                <a:lnTo>
                  <a:pt x="4425" y="1461"/>
                </a:lnTo>
                <a:lnTo>
                  <a:pt x="4425" y="1459"/>
                </a:lnTo>
                <a:lnTo>
                  <a:pt x="4425" y="1457"/>
                </a:lnTo>
                <a:lnTo>
                  <a:pt x="4425" y="1455"/>
                </a:lnTo>
                <a:lnTo>
                  <a:pt x="4427" y="1455"/>
                </a:lnTo>
                <a:lnTo>
                  <a:pt x="4425" y="1455"/>
                </a:lnTo>
                <a:lnTo>
                  <a:pt x="4425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1"/>
                </a:lnTo>
                <a:lnTo>
                  <a:pt x="4421" y="1451"/>
                </a:lnTo>
                <a:lnTo>
                  <a:pt x="4421" y="1449"/>
                </a:lnTo>
                <a:lnTo>
                  <a:pt x="4417" y="1451"/>
                </a:lnTo>
                <a:lnTo>
                  <a:pt x="4413" y="1451"/>
                </a:lnTo>
                <a:lnTo>
                  <a:pt x="4409" y="1449"/>
                </a:lnTo>
                <a:close/>
                <a:moveTo>
                  <a:pt x="4406" y="1275"/>
                </a:moveTo>
                <a:lnTo>
                  <a:pt x="4409" y="1275"/>
                </a:lnTo>
                <a:lnTo>
                  <a:pt x="4409" y="1273"/>
                </a:lnTo>
                <a:lnTo>
                  <a:pt x="4409" y="1271"/>
                </a:lnTo>
                <a:lnTo>
                  <a:pt x="4409" y="1271"/>
                </a:lnTo>
                <a:lnTo>
                  <a:pt x="4406" y="1273"/>
                </a:lnTo>
                <a:lnTo>
                  <a:pt x="4406" y="1273"/>
                </a:lnTo>
                <a:lnTo>
                  <a:pt x="4406" y="1273"/>
                </a:lnTo>
                <a:lnTo>
                  <a:pt x="4404" y="1273"/>
                </a:lnTo>
                <a:lnTo>
                  <a:pt x="4406" y="1275"/>
                </a:lnTo>
                <a:lnTo>
                  <a:pt x="4406" y="1275"/>
                </a:lnTo>
                <a:close/>
                <a:moveTo>
                  <a:pt x="4425" y="1269"/>
                </a:moveTo>
                <a:lnTo>
                  <a:pt x="4425" y="1269"/>
                </a:lnTo>
                <a:lnTo>
                  <a:pt x="4423" y="1269"/>
                </a:lnTo>
                <a:lnTo>
                  <a:pt x="4423" y="1266"/>
                </a:lnTo>
                <a:lnTo>
                  <a:pt x="4423" y="1266"/>
                </a:lnTo>
                <a:lnTo>
                  <a:pt x="4423" y="1269"/>
                </a:lnTo>
                <a:lnTo>
                  <a:pt x="4423" y="1269"/>
                </a:lnTo>
                <a:lnTo>
                  <a:pt x="4425" y="1269"/>
                </a:lnTo>
                <a:close/>
                <a:moveTo>
                  <a:pt x="4486" y="1134"/>
                </a:moveTo>
                <a:lnTo>
                  <a:pt x="4484" y="1136"/>
                </a:lnTo>
                <a:lnTo>
                  <a:pt x="4486" y="1136"/>
                </a:lnTo>
                <a:lnTo>
                  <a:pt x="4488" y="1139"/>
                </a:lnTo>
                <a:lnTo>
                  <a:pt x="4490" y="1139"/>
                </a:lnTo>
                <a:lnTo>
                  <a:pt x="4490" y="1141"/>
                </a:lnTo>
                <a:lnTo>
                  <a:pt x="4490" y="1143"/>
                </a:lnTo>
                <a:lnTo>
                  <a:pt x="4490" y="1143"/>
                </a:lnTo>
                <a:lnTo>
                  <a:pt x="4488" y="1141"/>
                </a:lnTo>
                <a:lnTo>
                  <a:pt x="4488" y="1141"/>
                </a:lnTo>
                <a:lnTo>
                  <a:pt x="4486" y="1139"/>
                </a:lnTo>
                <a:lnTo>
                  <a:pt x="4486" y="1141"/>
                </a:lnTo>
                <a:lnTo>
                  <a:pt x="4486" y="1141"/>
                </a:lnTo>
                <a:lnTo>
                  <a:pt x="4486" y="1143"/>
                </a:lnTo>
                <a:lnTo>
                  <a:pt x="4488" y="1143"/>
                </a:lnTo>
                <a:lnTo>
                  <a:pt x="4488" y="1145"/>
                </a:lnTo>
                <a:lnTo>
                  <a:pt x="4488" y="1145"/>
                </a:lnTo>
                <a:lnTo>
                  <a:pt x="4488" y="1147"/>
                </a:lnTo>
                <a:lnTo>
                  <a:pt x="4488" y="1145"/>
                </a:lnTo>
                <a:lnTo>
                  <a:pt x="4490" y="1145"/>
                </a:lnTo>
                <a:lnTo>
                  <a:pt x="4492" y="1143"/>
                </a:lnTo>
                <a:lnTo>
                  <a:pt x="4492" y="1143"/>
                </a:lnTo>
                <a:lnTo>
                  <a:pt x="4494" y="1145"/>
                </a:lnTo>
                <a:lnTo>
                  <a:pt x="4494" y="1145"/>
                </a:lnTo>
                <a:lnTo>
                  <a:pt x="4494" y="1145"/>
                </a:lnTo>
                <a:lnTo>
                  <a:pt x="4497" y="1145"/>
                </a:lnTo>
                <a:lnTo>
                  <a:pt x="4497" y="1143"/>
                </a:lnTo>
                <a:lnTo>
                  <a:pt x="4497" y="1143"/>
                </a:lnTo>
                <a:lnTo>
                  <a:pt x="4497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1"/>
                </a:lnTo>
                <a:lnTo>
                  <a:pt x="4494" y="1139"/>
                </a:lnTo>
                <a:lnTo>
                  <a:pt x="4492" y="1139"/>
                </a:lnTo>
                <a:lnTo>
                  <a:pt x="4494" y="1136"/>
                </a:lnTo>
                <a:lnTo>
                  <a:pt x="4494" y="1136"/>
                </a:lnTo>
                <a:lnTo>
                  <a:pt x="4494" y="1136"/>
                </a:lnTo>
                <a:lnTo>
                  <a:pt x="4497" y="1139"/>
                </a:lnTo>
                <a:lnTo>
                  <a:pt x="4497" y="1141"/>
                </a:lnTo>
                <a:lnTo>
                  <a:pt x="4499" y="1143"/>
                </a:lnTo>
                <a:lnTo>
                  <a:pt x="4499" y="1145"/>
                </a:lnTo>
                <a:lnTo>
                  <a:pt x="4499" y="1145"/>
                </a:lnTo>
                <a:lnTo>
                  <a:pt x="4499" y="1145"/>
                </a:lnTo>
                <a:lnTo>
                  <a:pt x="4501" y="1145"/>
                </a:lnTo>
                <a:lnTo>
                  <a:pt x="4499" y="1149"/>
                </a:lnTo>
                <a:lnTo>
                  <a:pt x="4499" y="1151"/>
                </a:lnTo>
                <a:lnTo>
                  <a:pt x="4497" y="1153"/>
                </a:lnTo>
                <a:lnTo>
                  <a:pt x="4497" y="1153"/>
                </a:lnTo>
                <a:lnTo>
                  <a:pt x="4494" y="1153"/>
                </a:lnTo>
                <a:lnTo>
                  <a:pt x="4494" y="1155"/>
                </a:lnTo>
                <a:lnTo>
                  <a:pt x="4494" y="1157"/>
                </a:lnTo>
                <a:lnTo>
                  <a:pt x="4494" y="1157"/>
                </a:lnTo>
                <a:lnTo>
                  <a:pt x="4494" y="1160"/>
                </a:lnTo>
                <a:lnTo>
                  <a:pt x="4494" y="1160"/>
                </a:lnTo>
                <a:lnTo>
                  <a:pt x="4494" y="1160"/>
                </a:lnTo>
                <a:lnTo>
                  <a:pt x="4497" y="1162"/>
                </a:lnTo>
                <a:lnTo>
                  <a:pt x="4497" y="1164"/>
                </a:lnTo>
                <a:lnTo>
                  <a:pt x="4494" y="1164"/>
                </a:lnTo>
                <a:lnTo>
                  <a:pt x="4494" y="1164"/>
                </a:lnTo>
                <a:lnTo>
                  <a:pt x="4492" y="1166"/>
                </a:lnTo>
                <a:lnTo>
                  <a:pt x="4494" y="1168"/>
                </a:lnTo>
                <a:lnTo>
                  <a:pt x="4494" y="1168"/>
                </a:lnTo>
                <a:lnTo>
                  <a:pt x="4497" y="1168"/>
                </a:lnTo>
                <a:lnTo>
                  <a:pt x="4499" y="1168"/>
                </a:lnTo>
                <a:lnTo>
                  <a:pt x="4501" y="1168"/>
                </a:lnTo>
                <a:lnTo>
                  <a:pt x="4501" y="1168"/>
                </a:lnTo>
                <a:lnTo>
                  <a:pt x="4499" y="1166"/>
                </a:lnTo>
                <a:lnTo>
                  <a:pt x="4499" y="1166"/>
                </a:lnTo>
                <a:lnTo>
                  <a:pt x="4499" y="1164"/>
                </a:lnTo>
                <a:lnTo>
                  <a:pt x="4499" y="1164"/>
                </a:lnTo>
                <a:lnTo>
                  <a:pt x="4501" y="1162"/>
                </a:lnTo>
                <a:lnTo>
                  <a:pt x="4501" y="1160"/>
                </a:lnTo>
                <a:lnTo>
                  <a:pt x="4501" y="1160"/>
                </a:lnTo>
                <a:lnTo>
                  <a:pt x="4503" y="1160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1" y="1162"/>
                </a:lnTo>
                <a:lnTo>
                  <a:pt x="4501" y="1164"/>
                </a:lnTo>
                <a:lnTo>
                  <a:pt x="4503" y="1166"/>
                </a:lnTo>
                <a:lnTo>
                  <a:pt x="4503" y="1168"/>
                </a:lnTo>
                <a:lnTo>
                  <a:pt x="4503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2"/>
                </a:lnTo>
                <a:lnTo>
                  <a:pt x="4505" y="1170"/>
                </a:lnTo>
                <a:lnTo>
                  <a:pt x="4507" y="1168"/>
                </a:lnTo>
                <a:lnTo>
                  <a:pt x="4507" y="1166"/>
                </a:lnTo>
                <a:lnTo>
                  <a:pt x="4507" y="1164"/>
                </a:lnTo>
                <a:lnTo>
                  <a:pt x="4507" y="1164"/>
                </a:lnTo>
                <a:lnTo>
                  <a:pt x="4509" y="1166"/>
                </a:lnTo>
                <a:lnTo>
                  <a:pt x="4511" y="1166"/>
                </a:lnTo>
                <a:lnTo>
                  <a:pt x="4511" y="1162"/>
                </a:lnTo>
                <a:lnTo>
                  <a:pt x="4513" y="1160"/>
                </a:lnTo>
                <a:lnTo>
                  <a:pt x="4511" y="1157"/>
                </a:lnTo>
                <a:lnTo>
                  <a:pt x="4513" y="1155"/>
                </a:lnTo>
                <a:lnTo>
                  <a:pt x="4513" y="1153"/>
                </a:lnTo>
                <a:lnTo>
                  <a:pt x="4513" y="1151"/>
                </a:lnTo>
                <a:lnTo>
                  <a:pt x="4515" y="1151"/>
                </a:lnTo>
                <a:lnTo>
                  <a:pt x="4515" y="1149"/>
                </a:lnTo>
                <a:lnTo>
                  <a:pt x="4515" y="1147"/>
                </a:lnTo>
                <a:lnTo>
                  <a:pt x="4520" y="1143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39"/>
                </a:lnTo>
                <a:lnTo>
                  <a:pt x="4520" y="1139"/>
                </a:lnTo>
                <a:lnTo>
                  <a:pt x="4520" y="1139"/>
                </a:lnTo>
                <a:lnTo>
                  <a:pt x="4517" y="1139"/>
                </a:lnTo>
                <a:lnTo>
                  <a:pt x="4517" y="1136"/>
                </a:lnTo>
                <a:lnTo>
                  <a:pt x="4520" y="1136"/>
                </a:lnTo>
                <a:lnTo>
                  <a:pt x="4515" y="1136"/>
                </a:lnTo>
                <a:lnTo>
                  <a:pt x="4513" y="1134"/>
                </a:lnTo>
                <a:lnTo>
                  <a:pt x="4515" y="1134"/>
                </a:lnTo>
                <a:lnTo>
                  <a:pt x="4515" y="1132"/>
                </a:lnTo>
                <a:lnTo>
                  <a:pt x="4515" y="1130"/>
                </a:lnTo>
                <a:lnTo>
                  <a:pt x="4515" y="1130"/>
                </a:lnTo>
                <a:lnTo>
                  <a:pt x="4515" y="1130"/>
                </a:lnTo>
                <a:lnTo>
                  <a:pt x="4513" y="1130"/>
                </a:lnTo>
                <a:lnTo>
                  <a:pt x="4513" y="1130"/>
                </a:lnTo>
                <a:lnTo>
                  <a:pt x="4511" y="1130"/>
                </a:lnTo>
                <a:lnTo>
                  <a:pt x="4511" y="1130"/>
                </a:lnTo>
                <a:lnTo>
                  <a:pt x="4509" y="1130"/>
                </a:lnTo>
                <a:lnTo>
                  <a:pt x="4509" y="1130"/>
                </a:lnTo>
                <a:lnTo>
                  <a:pt x="4507" y="1128"/>
                </a:lnTo>
                <a:lnTo>
                  <a:pt x="4505" y="1128"/>
                </a:lnTo>
                <a:lnTo>
                  <a:pt x="4505" y="1126"/>
                </a:lnTo>
                <a:lnTo>
                  <a:pt x="4503" y="1126"/>
                </a:lnTo>
                <a:lnTo>
                  <a:pt x="4501" y="1124"/>
                </a:lnTo>
                <a:lnTo>
                  <a:pt x="4501" y="1126"/>
                </a:lnTo>
                <a:lnTo>
                  <a:pt x="4499" y="1126"/>
                </a:lnTo>
                <a:lnTo>
                  <a:pt x="4499" y="1128"/>
                </a:lnTo>
                <a:lnTo>
                  <a:pt x="4497" y="1128"/>
                </a:lnTo>
                <a:lnTo>
                  <a:pt x="4497" y="1130"/>
                </a:lnTo>
                <a:lnTo>
                  <a:pt x="4494" y="1130"/>
                </a:lnTo>
                <a:lnTo>
                  <a:pt x="4494" y="1130"/>
                </a:lnTo>
                <a:lnTo>
                  <a:pt x="4492" y="1130"/>
                </a:lnTo>
                <a:lnTo>
                  <a:pt x="4492" y="1130"/>
                </a:lnTo>
                <a:lnTo>
                  <a:pt x="4492" y="1132"/>
                </a:lnTo>
                <a:lnTo>
                  <a:pt x="4490" y="1132"/>
                </a:lnTo>
                <a:lnTo>
                  <a:pt x="4488" y="1132"/>
                </a:lnTo>
                <a:lnTo>
                  <a:pt x="4488" y="1132"/>
                </a:lnTo>
                <a:lnTo>
                  <a:pt x="4488" y="1134"/>
                </a:lnTo>
                <a:lnTo>
                  <a:pt x="4488" y="1134"/>
                </a:lnTo>
                <a:lnTo>
                  <a:pt x="4486" y="1134"/>
                </a:lnTo>
                <a:lnTo>
                  <a:pt x="4486" y="1134"/>
                </a:lnTo>
                <a:lnTo>
                  <a:pt x="4486" y="1134"/>
                </a:lnTo>
                <a:close/>
                <a:moveTo>
                  <a:pt x="4459" y="1113"/>
                </a:move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close/>
                <a:moveTo>
                  <a:pt x="4488" y="1128"/>
                </a:moveTo>
                <a:lnTo>
                  <a:pt x="4488" y="1126"/>
                </a:lnTo>
                <a:lnTo>
                  <a:pt x="4486" y="1126"/>
                </a:lnTo>
                <a:lnTo>
                  <a:pt x="4486" y="1126"/>
                </a:lnTo>
                <a:lnTo>
                  <a:pt x="4486" y="1128"/>
                </a:lnTo>
                <a:lnTo>
                  <a:pt x="4486" y="1128"/>
                </a:lnTo>
                <a:lnTo>
                  <a:pt x="4488" y="1128"/>
                </a:lnTo>
                <a:close/>
                <a:moveTo>
                  <a:pt x="4534" y="1099"/>
                </a:moveTo>
                <a:lnTo>
                  <a:pt x="4530" y="1101"/>
                </a:lnTo>
                <a:lnTo>
                  <a:pt x="4530" y="1101"/>
                </a:lnTo>
                <a:lnTo>
                  <a:pt x="4528" y="1103"/>
                </a:lnTo>
                <a:lnTo>
                  <a:pt x="4526" y="1105"/>
                </a:lnTo>
                <a:lnTo>
                  <a:pt x="4524" y="1107"/>
                </a:lnTo>
                <a:lnTo>
                  <a:pt x="4522" y="1107"/>
                </a:lnTo>
                <a:lnTo>
                  <a:pt x="4522" y="1109"/>
                </a:lnTo>
                <a:lnTo>
                  <a:pt x="4520" y="1111"/>
                </a:lnTo>
                <a:lnTo>
                  <a:pt x="4517" y="1111"/>
                </a:lnTo>
                <a:lnTo>
                  <a:pt x="4515" y="1113"/>
                </a:lnTo>
                <a:lnTo>
                  <a:pt x="4515" y="1113"/>
                </a:lnTo>
                <a:lnTo>
                  <a:pt x="4513" y="1115"/>
                </a:lnTo>
                <a:lnTo>
                  <a:pt x="4511" y="1115"/>
                </a:lnTo>
                <a:lnTo>
                  <a:pt x="4511" y="1118"/>
                </a:lnTo>
                <a:lnTo>
                  <a:pt x="4509" y="1118"/>
                </a:lnTo>
                <a:lnTo>
                  <a:pt x="4507" y="1118"/>
                </a:lnTo>
                <a:lnTo>
                  <a:pt x="4505" y="1118"/>
                </a:lnTo>
                <a:lnTo>
                  <a:pt x="4505" y="1118"/>
                </a:lnTo>
                <a:lnTo>
                  <a:pt x="4505" y="1120"/>
                </a:lnTo>
                <a:lnTo>
                  <a:pt x="4505" y="1120"/>
                </a:lnTo>
                <a:lnTo>
                  <a:pt x="4505" y="1124"/>
                </a:lnTo>
                <a:lnTo>
                  <a:pt x="4505" y="1124"/>
                </a:lnTo>
                <a:lnTo>
                  <a:pt x="4507" y="1124"/>
                </a:lnTo>
                <a:lnTo>
                  <a:pt x="4507" y="1124"/>
                </a:lnTo>
                <a:lnTo>
                  <a:pt x="4509" y="1124"/>
                </a:lnTo>
                <a:lnTo>
                  <a:pt x="4511" y="1124"/>
                </a:lnTo>
                <a:lnTo>
                  <a:pt x="4511" y="1124"/>
                </a:lnTo>
                <a:lnTo>
                  <a:pt x="4513" y="1124"/>
                </a:lnTo>
                <a:lnTo>
                  <a:pt x="4515" y="1124"/>
                </a:lnTo>
                <a:lnTo>
                  <a:pt x="4517" y="1124"/>
                </a:lnTo>
                <a:lnTo>
                  <a:pt x="4522" y="1126"/>
                </a:lnTo>
                <a:lnTo>
                  <a:pt x="4522" y="1126"/>
                </a:lnTo>
                <a:lnTo>
                  <a:pt x="4522" y="1124"/>
                </a:lnTo>
                <a:lnTo>
                  <a:pt x="4524" y="1124"/>
                </a:lnTo>
                <a:lnTo>
                  <a:pt x="4524" y="1120"/>
                </a:lnTo>
                <a:lnTo>
                  <a:pt x="4524" y="1118"/>
                </a:lnTo>
                <a:lnTo>
                  <a:pt x="4526" y="1118"/>
                </a:lnTo>
                <a:lnTo>
                  <a:pt x="4528" y="1120"/>
                </a:lnTo>
                <a:lnTo>
                  <a:pt x="4530" y="1120"/>
                </a:lnTo>
                <a:lnTo>
                  <a:pt x="4532" y="1120"/>
                </a:lnTo>
                <a:lnTo>
                  <a:pt x="4534" y="1118"/>
                </a:lnTo>
                <a:lnTo>
                  <a:pt x="4536" y="1120"/>
                </a:lnTo>
                <a:lnTo>
                  <a:pt x="4538" y="1118"/>
                </a:lnTo>
                <a:lnTo>
                  <a:pt x="4538" y="1118"/>
                </a:lnTo>
                <a:lnTo>
                  <a:pt x="4541" y="1118"/>
                </a:lnTo>
                <a:lnTo>
                  <a:pt x="4541" y="1118"/>
                </a:lnTo>
                <a:lnTo>
                  <a:pt x="4543" y="1115"/>
                </a:lnTo>
                <a:lnTo>
                  <a:pt x="4545" y="1115"/>
                </a:lnTo>
                <a:lnTo>
                  <a:pt x="4547" y="1115"/>
                </a:lnTo>
                <a:lnTo>
                  <a:pt x="4549" y="1115"/>
                </a:lnTo>
                <a:lnTo>
                  <a:pt x="4551" y="1113"/>
                </a:lnTo>
                <a:lnTo>
                  <a:pt x="4551" y="1113"/>
                </a:lnTo>
                <a:lnTo>
                  <a:pt x="4553" y="1111"/>
                </a:lnTo>
                <a:lnTo>
                  <a:pt x="4555" y="1111"/>
                </a:lnTo>
                <a:lnTo>
                  <a:pt x="4555" y="1111"/>
                </a:lnTo>
                <a:lnTo>
                  <a:pt x="4557" y="1111"/>
                </a:lnTo>
                <a:lnTo>
                  <a:pt x="4559" y="1111"/>
                </a:lnTo>
                <a:lnTo>
                  <a:pt x="4559" y="1111"/>
                </a:lnTo>
                <a:lnTo>
                  <a:pt x="4561" y="1113"/>
                </a:lnTo>
                <a:lnTo>
                  <a:pt x="4564" y="1113"/>
                </a:lnTo>
                <a:lnTo>
                  <a:pt x="4566" y="1113"/>
                </a:lnTo>
                <a:lnTo>
                  <a:pt x="4568" y="1113"/>
                </a:lnTo>
                <a:lnTo>
                  <a:pt x="4570" y="1113"/>
                </a:lnTo>
                <a:lnTo>
                  <a:pt x="4570" y="1115"/>
                </a:lnTo>
                <a:lnTo>
                  <a:pt x="4570" y="1115"/>
                </a:lnTo>
                <a:lnTo>
                  <a:pt x="4568" y="1118"/>
                </a:lnTo>
                <a:lnTo>
                  <a:pt x="4568" y="1118"/>
                </a:lnTo>
                <a:lnTo>
                  <a:pt x="4566" y="1118"/>
                </a:lnTo>
                <a:lnTo>
                  <a:pt x="4566" y="1120"/>
                </a:lnTo>
                <a:lnTo>
                  <a:pt x="4566" y="1120"/>
                </a:lnTo>
                <a:lnTo>
                  <a:pt x="4566" y="1124"/>
                </a:lnTo>
                <a:lnTo>
                  <a:pt x="4566" y="1126"/>
                </a:lnTo>
                <a:lnTo>
                  <a:pt x="4568" y="1126"/>
                </a:lnTo>
                <a:lnTo>
                  <a:pt x="4568" y="1128"/>
                </a:lnTo>
                <a:lnTo>
                  <a:pt x="4570" y="1130"/>
                </a:lnTo>
                <a:lnTo>
                  <a:pt x="4570" y="1130"/>
                </a:lnTo>
                <a:lnTo>
                  <a:pt x="4574" y="1132"/>
                </a:lnTo>
                <a:lnTo>
                  <a:pt x="4576" y="1130"/>
                </a:lnTo>
                <a:lnTo>
                  <a:pt x="4578" y="1128"/>
                </a:lnTo>
                <a:lnTo>
                  <a:pt x="4582" y="1122"/>
                </a:lnTo>
                <a:lnTo>
                  <a:pt x="4582" y="1122"/>
                </a:lnTo>
                <a:lnTo>
                  <a:pt x="4587" y="1120"/>
                </a:lnTo>
                <a:lnTo>
                  <a:pt x="4589" y="1120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5"/>
                </a:lnTo>
                <a:lnTo>
                  <a:pt x="4587" y="1113"/>
                </a:lnTo>
                <a:lnTo>
                  <a:pt x="4587" y="1113"/>
                </a:lnTo>
                <a:lnTo>
                  <a:pt x="4587" y="1111"/>
                </a:lnTo>
                <a:lnTo>
                  <a:pt x="4589" y="1107"/>
                </a:lnTo>
                <a:lnTo>
                  <a:pt x="4589" y="1107"/>
                </a:lnTo>
                <a:lnTo>
                  <a:pt x="4589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9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3" y="1109"/>
                </a:lnTo>
                <a:lnTo>
                  <a:pt x="4593" y="1111"/>
                </a:lnTo>
                <a:lnTo>
                  <a:pt x="4593" y="1111"/>
                </a:lnTo>
                <a:lnTo>
                  <a:pt x="4593" y="1111"/>
                </a:lnTo>
                <a:lnTo>
                  <a:pt x="4595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3" y="1113"/>
                </a:lnTo>
                <a:lnTo>
                  <a:pt x="4593" y="1113"/>
                </a:lnTo>
                <a:lnTo>
                  <a:pt x="4597" y="1113"/>
                </a:lnTo>
                <a:lnTo>
                  <a:pt x="4601" y="1113"/>
                </a:lnTo>
                <a:lnTo>
                  <a:pt x="4603" y="1113"/>
                </a:lnTo>
                <a:lnTo>
                  <a:pt x="4605" y="1113"/>
                </a:lnTo>
                <a:lnTo>
                  <a:pt x="4608" y="1113"/>
                </a:lnTo>
                <a:lnTo>
                  <a:pt x="4610" y="1113"/>
                </a:lnTo>
                <a:lnTo>
                  <a:pt x="4610" y="1111"/>
                </a:lnTo>
                <a:lnTo>
                  <a:pt x="4612" y="1109"/>
                </a:lnTo>
                <a:lnTo>
                  <a:pt x="4614" y="1109"/>
                </a:lnTo>
                <a:lnTo>
                  <a:pt x="4614" y="1107"/>
                </a:lnTo>
                <a:lnTo>
                  <a:pt x="4614" y="1107"/>
                </a:lnTo>
                <a:lnTo>
                  <a:pt x="4616" y="1107"/>
                </a:lnTo>
                <a:lnTo>
                  <a:pt x="4618" y="1105"/>
                </a:lnTo>
                <a:lnTo>
                  <a:pt x="4618" y="1105"/>
                </a:lnTo>
                <a:lnTo>
                  <a:pt x="4620" y="1107"/>
                </a:lnTo>
                <a:lnTo>
                  <a:pt x="4618" y="1107"/>
                </a:lnTo>
                <a:lnTo>
                  <a:pt x="4618" y="1109"/>
                </a:lnTo>
                <a:lnTo>
                  <a:pt x="4618" y="1113"/>
                </a:lnTo>
                <a:lnTo>
                  <a:pt x="4618" y="1113"/>
                </a:lnTo>
                <a:lnTo>
                  <a:pt x="4618" y="1113"/>
                </a:lnTo>
                <a:lnTo>
                  <a:pt x="4620" y="1113"/>
                </a:lnTo>
                <a:lnTo>
                  <a:pt x="4620" y="1113"/>
                </a:lnTo>
                <a:lnTo>
                  <a:pt x="4622" y="1111"/>
                </a:lnTo>
                <a:lnTo>
                  <a:pt x="4622" y="1109"/>
                </a:lnTo>
                <a:lnTo>
                  <a:pt x="4622" y="1109"/>
                </a:lnTo>
                <a:lnTo>
                  <a:pt x="4622" y="1105"/>
                </a:lnTo>
                <a:lnTo>
                  <a:pt x="4624" y="1105"/>
                </a:lnTo>
                <a:lnTo>
                  <a:pt x="4624" y="1105"/>
                </a:lnTo>
                <a:lnTo>
                  <a:pt x="4624" y="1103"/>
                </a:lnTo>
                <a:lnTo>
                  <a:pt x="4626" y="1103"/>
                </a:lnTo>
                <a:lnTo>
                  <a:pt x="4629" y="1103"/>
                </a:lnTo>
                <a:lnTo>
                  <a:pt x="4631" y="1103"/>
                </a:lnTo>
                <a:lnTo>
                  <a:pt x="4631" y="1105"/>
                </a:lnTo>
                <a:lnTo>
                  <a:pt x="4631" y="1105"/>
                </a:lnTo>
                <a:lnTo>
                  <a:pt x="4633" y="1103"/>
                </a:lnTo>
                <a:lnTo>
                  <a:pt x="4633" y="1103"/>
                </a:lnTo>
                <a:lnTo>
                  <a:pt x="4631" y="1103"/>
                </a:lnTo>
                <a:lnTo>
                  <a:pt x="4631" y="1103"/>
                </a:lnTo>
                <a:lnTo>
                  <a:pt x="4631" y="1101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7"/>
                </a:lnTo>
                <a:lnTo>
                  <a:pt x="4633" y="1097"/>
                </a:lnTo>
                <a:lnTo>
                  <a:pt x="4635" y="1097"/>
                </a:lnTo>
                <a:lnTo>
                  <a:pt x="4635" y="1097"/>
                </a:lnTo>
                <a:lnTo>
                  <a:pt x="4637" y="1097"/>
                </a:lnTo>
                <a:lnTo>
                  <a:pt x="4637" y="1099"/>
                </a:lnTo>
                <a:lnTo>
                  <a:pt x="4637" y="1099"/>
                </a:lnTo>
                <a:lnTo>
                  <a:pt x="4637" y="1099"/>
                </a:lnTo>
                <a:lnTo>
                  <a:pt x="4635" y="1101"/>
                </a:lnTo>
                <a:lnTo>
                  <a:pt x="4635" y="1101"/>
                </a:lnTo>
                <a:lnTo>
                  <a:pt x="4633" y="1103"/>
                </a:lnTo>
                <a:lnTo>
                  <a:pt x="4633" y="1103"/>
                </a:lnTo>
                <a:lnTo>
                  <a:pt x="4633" y="1107"/>
                </a:lnTo>
                <a:lnTo>
                  <a:pt x="4633" y="1107"/>
                </a:lnTo>
                <a:lnTo>
                  <a:pt x="4633" y="1109"/>
                </a:lnTo>
                <a:lnTo>
                  <a:pt x="4633" y="1109"/>
                </a:lnTo>
                <a:lnTo>
                  <a:pt x="4635" y="1109"/>
                </a:lnTo>
                <a:lnTo>
                  <a:pt x="4635" y="1109"/>
                </a:lnTo>
                <a:lnTo>
                  <a:pt x="4637" y="1107"/>
                </a:lnTo>
                <a:lnTo>
                  <a:pt x="4639" y="1105"/>
                </a:lnTo>
                <a:lnTo>
                  <a:pt x="4641" y="1105"/>
                </a:lnTo>
                <a:lnTo>
                  <a:pt x="4641" y="1105"/>
                </a:lnTo>
                <a:lnTo>
                  <a:pt x="4641" y="1103"/>
                </a:lnTo>
                <a:lnTo>
                  <a:pt x="4641" y="1103"/>
                </a:lnTo>
                <a:lnTo>
                  <a:pt x="4641" y="1101"/>
                </a:lnTo>
                <a:lnTo>
                  <a:pt x="4643" y="1099"/>
                </a:lnTo>
                <a:lnTo>
                  <a:pt x="4645" y="1097"/>
                </a:lnTo>
                <a:lnTo>
                  <a:pt x="4645" y="1097"/>
                </a:lnTo>
                <a:lnTo>
                  <a:pt x="4649" y="1097"/>
                </a:lnTo>
                <a:lnTo>
                  <a:pt x="4647" y="1095"/>
                </a:lnTo>
                <a:lnTo>
                  <a:pt x="4647" y="1095"/>
                </a:lnTo>
                <a:lnTo>
                  <a:pt x="4645" y="1090"/>
                </a:lnTo>
                <a:lnTo>
                  <a:pt x="4645" y="1088"/>
                </a:lnTo>
                <a:lnTo>
                  <a:pt x="4643" y="1088"/>
                </a:lnTo>
                <a:lnTo>
                  <a:pt x="4645" y="1086"/>
                </a:lnTo>
                <a:lnTo>
                  <a:pt x="4645" y="1084"/>
                </a:lnTo>
                <a:lnTo>
                  <a:pt x="4645" y="1084"/>
                </a:lnTo>
                <a:lnTo>
                  <a:pt x="4645" y="1082"/>
                </a:lnTo>
                <a:lnTo>
                  <a:pt x="4647" y="1080"/>
                </a:lnTo>
                <a:lnTo>
                  <a:pt x="4647" y="1078"/>
                </a:lnTo>
                <a:lnTo>
                  <a:pt x="4647" y="1076"/>
                </a:lnTo>
                <a:lnTo>
                  <a:pt x="4649" y="1076"/>
                </a:lnTo>
                <a:lnTo>
                  <a:pt x="4649" y="1076"/>
                </a:lnTo>
                <a:lnTo>
                  <a:pt x="4649" y="1074"/>
                </a:lnTo>
                <a:lnTo>
                  <a:pt x="4652" y="1067"/>
                </a:lnTo>
                <a:lnTo>
                  <a:pt x="4649" y="1063"/>
                </a:lnTo>
                <a:lnTo>
                  <a:pt x="4649" y="1061"/>
                </a:lnTo>
                <a:lnTo>
                  <a:pt x="4649" y="1059"/>
                </a:lnTo>
                <a:lnTo>
                  <a:pt x="4649" y="1057"/>
                </a:lnTo>
                <a:lnTo>
                  <a:pt x="4649" y="1055"/>
                </a:lnTo>
                <a:lnTo>
                  <a:pt x="4652" y="1053"/>
                </a:lnTo>
                <a:lnTo>
                  <a:pt x="4652" y="1053"/>
                </a:lnTo>
                <a:lnTo>
                  <a:pt x="4654" y="1053"/>
                </a:lnTo>
                <a:lnTo>
                  <a:pt x="4656" y="1053"/>
                </a:lnTo>
                <a:lnTo>
                  <a:pt x="4658" y="1050"/>
                </a:lnTo>
                <a:lnTo>
                  <a:pt x="4658" y="1050"/>
                </a:lnTo>
                <a:lnTo>
                  <a:pt x="4658" y="1048"/>
                </a:lnTo>
                <a:lnTo>
                  <a:pt x="4658" y="1046"/>
                </a:lnTo>
                <a:lnTo>
                  <a:pt x="4658" y="1044"/>
                </a:lnTo>
                <a:lnTo>
                  <a:pt x="4660" y="1044"/>
                </a:lnTo>
                <a:lnTo>
                  <a:pt x="4660" y="1042"/>
                </a:lnTo>
                <a:lnTo>
                  <a:pt x="4660" y="1042"/>
                </a:lnTo>
                <a:lnTo>
                  <a:pt x="4660" y="1042"/>
                </a:lnTo>
                <a:lnTo>
                  <a:pt x="4662" y="1042"/>
                </a:lnTo>
                <a:lnTo>
                  <a:pt x="4662" y="1042"/>
                </a:lnTo>
                <a:lnTo>
                  <a:pt x="4662" y="1040"/>
                </a:lnTo>
                <a:lnTo>
                  <a:pt x="4662" y="1040"/>
                </a:lnTo>
                <a:lnTo>
                  <a:pt x="4664" y="1040"/>
                </a:lnTo>
                <a:lnTo>
                  <a:pt x="4664" y="1038"/>
                </a:lnTo>
                <a:lnTo>
                  <a:pt x="4664" y="1034"/>
                </a:lnTo>
                <a:lnTo>
                  <a:pt x="4664" y="1032"/>
                </a:lnTo>
                <a:lnTo>
                  <a:pt x="4664" y="1030"/>
                </a:lnTo>
                <a:lnTo>
                  <a:pt x="4664" y="1030"/>
                </a:lnTo>
                <a:lnTo>
                  <a:pt x="4664" y="1027"/>
                </a:lnTo>
                <a:lnTo>
                  <a:pt x="4664" y="1027"/>
                </a:lnTo>
                <a:lnTo>
                  <a:pt x="4664" y="1025"/>
                </a:lnTo>
                <a:lnTo>
                  <a:pt x="4664" y="1023"/>
                </a:lnTo>
                <a:lnTo>
                  <a:pt x="4662" y="1019"/>
                </a:lnTo>
                <a:lnTo>
                  <a:pt x="4660" y="1017"/>
                </a:lnTo>
                <a:lnTo>
                  <a:pt x="4658" y="1015"/>
                </a:lnTo>
                <a:lnTo>
                  <a:pt x="4658" y="1015"/>
                </a:lnTo>
                <a:lnTo>
                  <a:pt x="4656" y="1013"/>
                </a:lnTo>
                <a:lnTo>
                  <a:pt x="4656" y="1011"/>
                </a:lnTo>
                <a:lnTo>
                  <a:pt x="4656" y="1006"/>
                </a:lnTo>
                <a:lnTo>
                  <a:pt x="4656" y="1002"/>
                </a:lnTo>
                <a:lnTo>
                  <a:pt x="4658" y="1000"/>
                </a:lnTo>
                <a:lnTo>
                  <a:pt x="4654" y="1002"/>
                </a:lnTo>
                <a:lnTo>
                  <a:pt x="4654" y="1000"/>
                </a:lnTo>
                <a:lnTo>
                  <a:pt x="4652" y="1000"/>
                </a:lnTo>
                <a:lnTo>
                  <a:pt x="4652" y="1000"/>
                </a:lnTo>
                <a:lnTo>
                  <a:pt x="4649" y="998"/>
                </a:lnTo>
                <a:lnTo>
                  <a:pt x="4649" y="1000"/>
                </a:lnTo>
                <a:lnTo>
                  <a:pt x="4647" y="1000"/>
                </a:lnTo>
                <a:lnTo>
                  <a:pt x="4647" y="1002"/>
                </a:lnTo>
                <a:lnTo>
                  <a:pt x="4647" y="1004"/>
                </a:lnTo>
                <a:lnTo>
                  <a:pt x="4652" y="1004"/>
                </a:lnTo>
                <a:lnTo>
                  <a:pt x="4652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6"/>
                </a:lnTo>
                <a:lnTo>
                  <a:pt x="4654" y="1009"/>
                </a:lnTo>
                <a:lnTo>
                  <a:pt x="4654" y="1009"/>
                </a:lnTo>
                <a:lnTo>
                  <a:pt x="4652" y="1009"/>
                </a:lnTo>
                <a:lnTo>
                  <a:pt x="4649" y="1009"/>
                </a:lnTo>
                <a:lnTo>
                  <a:pt x="4649" y="1009"/>
                </a:lnTo>
                <a:lnTo>
                  <a:pt x="4647" y="1011"/>
                </a:lnTo>
                <a:lnTo>
                  <a:pt x="4647" y="1011"/>
                </a:lnTo>
                <a:lnTo>
                  <a:pt x="4647" y="1011"/>
                </a:lnTo>
                <a:lnTo>
                  <a:pt x="4645" y="1011"/>
                </a:lnTo>
                <a:lnTo>
                  <a:pt x="4645" y="1009"/>
                </a:lnTo>
                <a:lnTo>
                  <a:pt x="4645" y="1004"/>
                </a:lnTo>
                <a:lnTo>
                  <a:pt x="4645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6"/>
                </a:lnTo>
                <a:lnTo>
                  <a:pt x="4641" y="1009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3"/>
                </a:lnTo>
                <a:lnTo>
                  <a:pt x="4637" y="1013"/>
                </a:lnTo>
                <a:lnTo>
                  <a:pt x="4637" y="1013"/>
                </a:lnTo>
                <a:lnTo>
                  <a:pt x="4635" y="1013"/>
                </a:lnTo>
                <a:lnTo>
                  <a:pt x="4635" y="1015"/>
                </a:lnTo>
                <a:lnTo>
                  <a:pt x="4635" y="1015"/>
                </a:lnTo>
                <a:lnTo>
                  <a:pt x="4635" y="1017"/>
                </a:lnTo>
                <a:lnTo>
                  <a:pt x="4637" y="1019"/>
                </a:lnTo>
                <a:lnTo>
                  <a:pt x="4637" y="1021"/>
                </a:lnTo>
                <a:lnTo>
                  <a:pt x="4635" y="1023"/>
                </a:lnTo>
                <a:lnTo>
                  <a:pt x="4635" y="1023"/>
                </a:lnTo>
                <a:lnTo>
                  <a:pt x="4635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7" y="1030"/>
                </a:lnTo>
                <a:lnTo>
                  <a:pt x="4637" y="1032"/>
                </a:lnTo>
                <a:lnTo>
                  <a:pt x="4637" y="1034"/>
                </a:lnTo>
                <a:lnTo>
                  <a:pt x="4637" y="1034"/>
                </a:lnTo>
                <a:lnTo>
                  <a:pt x="4637" y="1036"/>
                </a:lnTo>
                <a:lnTo>
                  <a:pt x="4635" y="1036"/>
                </a:lnTo>
                <a:lnTo>
                  <a:pt x="4635" y="1036"/>
                </a:lnTo>
                <a:lnTo>
                  <a:pt x="4635" y="1038"/>
                </a:lnTo>
                <a:lnTo>
                  <a:pt x="4635" y="1040"/>
                </a:lnTo>
                <a:lnTo>
                  <a:pt x="4633" y="1044"/>
                </a:lnTo>
                <a:lnTo>
                  <a:pt x="4633" y="1044"/>
                </a:lnTo>
                <a:lnTo>
                  <a:pt x="4631" y="1046"/>
                </a:lnTo>
                <a:lnTo>
                  <a:pt x="4631" y="1048"/>
                </a:lnTo>
                <a:lnTo>
                  <a:pt x="4629" y="1050"/>
                </a:lnTo>
                <a:lnTo>
                  <a:pt x="4629" y="1050"/>
                </a:lnTo>
                <a:lnTo>
                  <a:pt x="4629" y="1055"/>
                </a:lnTo>
                <a:lnTo>
                  <a:pt x="4626" y="1057"/>
                </a:lnTo>
                <a:lnTo>
                  <a:pt x="4626" y="1057"/>
                </a:lnTo>
                <a:lnTo>
                  <a:pt x="4624" y="1059"/>
                </a:lnTo>
                <a:lnTo>
                  <a:pt x="4620" y="1061"/>
                </a:lnTo>
                <a:lnTo>
                  <a:pt x="4618" y="1061"/>
                </a:lnTo>
                <a:lnTo>
                  <a:pt x="4618" y="1063"/>
                </a:lnTo>
                <a:lnTo>
                  <a:pt x="4618" y="1065"/>
                </a:lnTo>
                <a:lnTo>
                  <a:pt x="4616" y="1067"/>
                </a:lnTo>
                <a:lnTo>
                  <a:pt x="4614" y="1067"/>
                </a:lnTo>
                <a:lnTo>
                  <a:pt x="4612" y="1071"/>
                </a:lnTo>
                <a:lnTo>
                  <a:pt x="4610" y="1071"/>
                </a:lnTo>
                <a:lnTo>
                  <a:pt x="4608" y="1071"/>
                </a:lnTo>
                <a:lnTo>
                  <a:pt x="4605" y="1074"/>
                </a:lnTo>
                <a:lnTo>
                  <a:pt x="4599" y="1076"/>
                </a:lnTo>
                <a:lnTo>
                  <a:pt x="4599" y="1076"/>
                </a:lnTo>
                <a:lnTo>
                  <a:pt x="4597" y="1078"/>
                </a:lnTo>
                <a:lnTo>
                  <a:pt x="4597" y="1078"/>
                </a:lnTo>
                <a:lnTo>
                  <a:pt x="4595" y="1078"/>
                </a:lnTo>
                <a:lnTo>
                  <a:pt x="4595" y="1078"/>
                </a:lnTo>
                <a:lnTo>
                  <a:pt x="4593" y="1078"/>
                </a:lnTo>
                <a:lnTo>
                  <a:pt x="4593" y="1076"/>
                </a:lnTo>
                <a:lnTo>
                  <a:pt x="4593" y="1076"/>
                </a:lnTo>
                <a:lnTo>
                  <a:pt x="4593" y="1074"/>
                </a:lnTo>
                <a:lnTo>
                  <a:pt x="4591" y="1074"/>
                </a:lnTo>
                <a:lnTo>
                  <a:pt x="4591" y="1071"/>
                </a:lnTo>
                <a:lnTo>
                  <a:pt x="4593" y="1071"/>
                </a:lnTo>
                <a:lnTo>
                  <a:pt x="4593" y="1071"/>
                </a:lnTo>
                <a:lnTo>
                  <a:pt x="4595" y="1069"/>
                </a:lnTo>
                <a:lnTo>
                  <a:pt x="4597" y="1067"/>
                </a:lnTo>
                <a:lnTo>
                  <a:pt x="4597" y="1067"/>
                </a:lnTo>
                <a:lnTo>
                  <a:pt x="4597" y="1065"/>
                </a:lnTo>
                <a:lnTo>
                  <a:pt x="4595" y="1067"/>
                </a:lnTo>
                <a:lnTo>
                  <a:pt x="4593" y="1067"/>
                </a:lnTo>
                <a:lnTo>
                  <a:pt x="4591" y="1069"/>
                </a:lnTo>
                <a:lnTo>
                  <a:pt x="4589" y="1071"/>
                </a:lnTo>
                <a:lnTo>
                  <a:pt x="4589" y="1076"/>
                </a:lnTo>
                <a:lnTo>
                  <a:pt x="4589" y="1080"/>
                </a:lnTo>
                <a:lnTo>
                  <a:pt x="4587" y="1082"/>
                </a:lnTo>
                <a:lnTo>
                  <a:pt x="4582" y="1086"/>
                </a:lnTo>
                <a:lnTo>
                  <a:pt x="4582" y="1086"/>
                </a:lnTo>
                <a:lnTo>
                  <a:pt x="4580" y="1088"/>
                </a:lnTo>
                <a:lnTo>
                  <a:pt x="4578" y="1088"/>
                </a:lnTo>
                <a:lnTo>
                  <a:pt x="4578" y="1090"/>
                </a:lnTo>
                <a:lnTo>
                  <a:pt x="4578" y="1092"/>
                </a:lnTo>
                <a:lnTo>
                  <a:pt x="4580" y="1095"/>
                </a:lnTo>
                <a:lnTo>
                  <a:pt x="4578" y="1097"/>
                </a:lnTo>
                <a:lnTo>
                  <a:pt x="4576" y="1097"/>
                </a:lnTo>
                <a:lnTo>
                  <a:pt x="4574" y="1099"/>
                </a:lnTo>
                <a:lnTo>
                  <a:pt x="4574" y="1099"/>
                </a:lnTo>
                <a:lnTo>
                  <a:pt x="4572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7"/>
                </a:lnTo>
                <a:lnTo>
                  <a:pt x="4568" y="1097"/>
                </a:lnTo>
                <a:lnTo>
                  <a:pt x="4566" y="1095"/>
                </a:lnTo>
                <a:lnTo>
                  <a:pt x="4566" y="1095"/>
                </a:lnTo>
                <a:lnTo>
                  <a:pt x="4561" y="1097"/>
                </a:lnTo>
                <a:lnTo>
                  <a:pt x="4555" y="1097"/>
                </a:lnTo>
                <a:lnTo>
                  <a:pt x="4553" y="1099"/>
                </a:lnTo>
                <a:lnTo>
                  <a:pt x="4553" y="1099"/>
                </a:lnTo>
                <a:lnTo>
                  <a:pt x="4549" y="1099"/>
                </a:lnTo>
                <a:lnTo>
                  <a:pt x="4547" y="1099"/>
                </a:lnTo>
                <a:lnTo>
                  <a:pt x="4545" y="1099"/>
                </a:lnTo>
                <a:lnTo>
                  <a:pt x="4543" y="1099"/>
                </a:lnTo>
                <a:lnTo>
                  <a:pt x="4543" y="1099"/>
                </a:lnTo>
                <a:lnTo>
                  <a:pt x="4541" y="1101"/>
                </a:lnTo>
                <a:lnTo>
                  <a:pt x="4541" y="1101"/>
                </a:lnTo>
                <a:lnTo>
                  <a:pt x="4538" y="1099"/>
                </a:lnTo>
                <a:lnTo>
                  <a:pt x="4536" y="1099"/>
                </a:lnTo>
                <a:lnTo>
                  <a:pt x="4534" y="1099"/>
                </a:lnTo>
                <a:close/>
                <a:moveTo>
                  <a:pt x="4480" y="1216"/>
                </a:moveTo>
                <a:lnTo>
                  <a:pt x="4482" y="1216"/>
                </a:lnTo>
                <a:lnTo>
                  <a:pt x="4484" y="1216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0"/>
                </a:lnTo>
                <a:lnTo>
                  <a:pt x="4486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2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6"/>
                </a:lnTo>
                <a:close/>
                <a:moveTo>
                  <a:pt x="4461" y="1111"/>
                </a:moveTo>
                <a:lnTo>
                  <a:pt x="4461" y="1111"/>
                </a:lnTo>
                <a:lnTo>
                  <a:pt x="4461" y="1111"/>
                </a:lnTo>
                <a:lnTo>
                  <a:pt x="4463" y="1111"/>
                </a:lnTo>
                <a:lnTo>
                  <a:pt x="4463" y="1111"/>
                </a:lnTo>
                <a:lnTo>
                  <a:pt x="4463" y="1109"/>
                </a:lnTo>
                <a:lnTo>
                  <a:pt x="4461" y="1109"/>
                </a:lnTo>
                <a:lnTo>
                  <a:pt x="4461" y="1109"/>
                </a:lnTo>
                <a:lnTo>
                  <a:pt x="4459" y="1109"/>
                </a:lnTo>
                <a:lnTo>
                  <a:pt x="4459" y="1111"/>
                </a:lnTo>
                <a:lnTo>
                  <a:pt x="4461" y="1111"/>
                </a:lnTo>
                <a:lnTo>
                  <a:pt x="4461" y="1111"/>
                </a:lnTo>
                <a:close/>
                <a:moveTo>
                  <a:pt x="4482" y="1118"/>
                </a:moveTo>
                <a:lnTo>
                  <a:pt x="4482" y="1120"/>
                </a:lnTo>
                <a:lnTo>
                  <a:pt x="4482" y="1118"/>
                </a:lnTo>
                <a:lnTo>
                  <a:pt x="4482" y="1118"/>
                </a:lnTo>
                <a:lnTo>
                  <a:pt x="4484" y="1115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2" y="1113"/>
                </a:lnTo>
                <a:lnTo>
                  <a:pt x="4482" y="1113"/>
                </a:lnTo>
                <a:lnTo>
                  <a:pt x="4482" y="1115"/>
                </a:lnTo>
                <a:lnTo>
                  <a:pt x="4480" y="1118"/>
                </a:lnTo>
                <a:lnTo>
                  <a:pt x="4482" y="1118"/>
                </a:lnTo>
                <a:close/>
                <a:moveTo>
                  <a:pt x="4482" y="1136"/>
                </a:moveTo>
                <a:lnTo>
                  <a:pt x="4482" y="1136"/>
                </a:lnTo>
                <a:lnTo>
                  <a:pt x="4482" y="1136"/>
                </a:lnTo>
                <a:lnTo>
                  <a:pt x="4482" y="1136"/>
                </a:lnTo>
                <a:lnTo>
                  <a:pt x="4484" y="1136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2" y="1136"/>
                </a:lnTo>
                <a:close/>
                <a:moveTo>
                  <a:pt x="4480" y="1122"/>
                </a:moveTo>
                <a:lnTo>
                  <a:pt x="4480" y="1122"/>
                </a:lnTo>
                <a:lnTo>
                  <a:pt x="4480" y="1122"/>
                </a:lnTo>
                <a:lnTo>
                  <a:pt x="4482" y="1120"/>
                </a:lnTo>
                <a:lnTo>
                  <a:pt x="4482" y="1120"/>
                </a:lnTo>
                <a:lnTo>
                  <a:pt x="4480" y="1118"/>
                </a:lnTo>
                <a:lnTo>
                  <a:pt x="4480" y="1122"/>
                </a:lnTo>
                <a:close/>
                <a:moveTo>
                  <a:pt x="4367" y="1348"/>
                </a:move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9" y="1350"/>
                </a:lnTo>
                <a:lnTo>
                  <a:pt x="4369" y="1350"/>
                </a:lnTo>
                <a:lnTo>
                  <a:pt x="4367" y="1348"/>
                </a:lnTo>
                <a:close/>
                <a:moveTo>
                  <a:pt x="4318" y="1273"/>
                </a:moveTo>
                <a:lnTo>
                  <a:pt x="4321" y="1273"/>
                </a:lnTo>
                <a:lnTo>
                  <a:pt x="4321" y="1273"/>
                </a:lnTo>
                <a:lnTo>
                  <a:pt x="4318" y="1271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close/>
                <a:moveTo>
                  <a:pt x="4373" y="1419"/>
                </a:moveTo>
                <a:lnTo>
                  <a:pt x="4375" y="1419"/>
                </a:lnTo>
                <a:lnTo>
                  <a:pt x="4375" y="1419"/>
                </a:lnTo>
                <a:lnTo>
                  <a:pt x="4375" y="1417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3"/>
                </a:lnTo>
                <a:lnTo>
                  <a:pt x="4375" y="1413"/>
                </a:lnTo>
                <a:lnTo>
                  <a:pt x="4373" y="1413"/>
                </a:lnTo>
                <a:lnTo>
                  <a:pt x="4373" y="1415"/>
                </a:lnTo>
                <a:lnTo>
                  <a:pt x="4373" y="1415"/>
                </a:lnTo>
                <a:lnTo>
                  <a:pt x="4373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3" y="1419"/>
                </a:lnTo>
                <a:close/>
                <a:moveTo>
                  <a:pt x="4325" y="1273"/>
                </a:moveTo>
                <a:lnTo>
                  <a:pt x="4323" y="1273"/>
                </a:lnTo>
                <a:lnTo>
                  <a:pt x="4323" y="1273"/>
                </a:lnTo>
                <a:lnTo>
                  <a:pt x="4321" y="1273"/>
                </a:lnTo>
                <a:lnTo>
                  <a:pt x="4321" y="1273"/>
                </a:lnTo>
                <a:lnTo>
                  <a:pt x="4323" y="1273"/>
                </a:lnTo>
                <a:lnTo>
                  <a:pt x="4325" y="1273"/>
                </a:lnTo>
                <a:close/>
                <a:moveTo>
                  <a:pt x="4262" y="1306"/>
                </a:move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8"/>
                </a:lnTo>
                <a:lnTo>
                  <a:pt x="4262" y="1306"/>
                </a:lnTo>
                <a:close/>
                <a:moveTo>
                  <a:pt x="4348" y="1292"/>
                </a:moveTo>
                <a:lnTo>
                  <a:pt x="4348" y="1294"/>
                </a:lnTo>
                <a:lnTo>
                  <a:pt x="4348" y="1294"/>
                </a:lnTo>
                <a:lnTo>
                  <a:pt x="4348" y="1294"/>
                </a:lnTo>
                <a:lnTo>
                  <a:pt x="4348" y="1296"/>
                </a:lnTo>
                <a:lnTo>
                  <a:pt x="4350" y="1300"/>
                </a:lnTo>
                <a:lnTo>
                  <a:pt x="4350" y="1300"/>
                </a:lnTo>
                <a:lnTo>
                  <a:pt x="4350" y="1302"/>
                </a:lnTo>
                <a:lnTo>
                  <a:pt x="4350" y="1302"/>
                </a:lnTo>
                <a:lnTo>
                  <a:pt x="4352" y="1302"/>
                </a:lnTo>
                <a:lnTo>
                  <a:pt x="4354" y="1304"/>
                </a:lnTo>
                <a:lnTo>
                  <a:pt x="4354" y="1304"/>
                </a:lnTo>
                <a:lnTo>
                  <a:pt x="4354" y="1306"/>
                </a:lnTo>
                <a:lnTo>
                  <a:pt x="4356" y="1308"/>
                </a:lnTo>
                <a:lnTo>
                  <a:pt x="4356" y="1310"/>
                </a:lnTo>
                <a:lnTo>
                  <a:pt x="4356" y="1310"/>
                </a:lnTo>
                <a:lnTo>
                  <a:pt x="4358" y="1310"/>
                </a:lnTo>
                <a:lnTo>
                  <a:pt x="4358" y="1310"/>
                </a:lnTo>
                <a:lnTo>
                  <a:pt x="4358" y="1308"/>
                </a:lnTo>
                <a:lnTo>
                  <a:pt x="4358" y="1306"/>
                </a:lnTo>
                <a:lnTo>
                  <a:pt x="4358" y="1304"/>
                </a:lnTo>
                <a:lnTo>
                  <a:pt x="4360" y="1302"/>
                </a:lnTo>
                <a:lnTo>
                  <a:pt x="4360" y="1300"/>
                </a:lnTo>
                <a:lnTo>
                  <a:pt x="4362" y="1298"/>
                </a:lnTo>
                <a:lnTo>
                  <a:pt x="4365" y="1296"/>
                </a:lnTo>
                <a:lnTo>
                  <a:pt x="4367" y="1294"/>
                </a:lnTo>
                <a:lnTo>
                  <a:pt x="4367" y="1292"/>
                </a:lnTo>
                <a:lnTo>
                  <a:pt x="4367" y="1289"/>
                </a:lnTo>
                <a:lnTo>
                  <a:pt x="4369" y="1285"/>
                </a:lnTo>
                <a:lnTo>
                  <a:pt x="4369" y="1281"/>
                </a:lnTo>
                <a:lnTo>
                  <a:pt x="4369" y="1279"/>
                </a:lnTo>
                <a:lnTo>
                  <a:pt x="4371" y="1279"/>
                </a:lnTo>
                <a:lnTo>
                  <a:pt x="4371" y="1275"/>
                </a:lnTo>
                <a:lnTo>
                  <a:pt x="4373" y="1273"/>
                </a:lnTo>
                <a:lnTo>
                  <a:pt x="4373" y="1271"/>
                </a:lnTo>
                <a:lnTo>
                  <a:pt x="4373" y="1269"/>
                </a:lnTo>
                <a:lnTo>
                  <a:pt x="4373" y="1266"/>
                </a:lnTo>
                <a:lnTo>
                  <a:pt x="4373" y="1266"/>
                </a:lnTo>
                <a:lnTo>
                  <a:pt x="4375" y="1264"/>
                </a:lnTo>
                <a:lnTo>
                  <a:pt x="4373" y="1264"/>
                </a:lnTo>
                <a:lnTo>
                  <a:pt x="4373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69" y="1260"/>
                </a:lnTo>
                <a:lnTo>
                  <a:pt x="4369" y="1260"/>
                </a:lnTo>
                <a:lnTo>
                  <a:pt x="4367" y="1260"/>
                </a:lnTo>
                <a:lnTo>
                  <a:pt x="4367" y="1262"/>
                </a:lnTo>
                <a:lnTo>
                  <a:pt x="4362" y="1264"/>
                </a:lnTo>
                <a:lnTo>
                  <a:pt x="4360" y="1264"/>
                </a:lnTo>
                <a:lnTo>
                  <a:pt x="4360" y="1266"/>
                </a:lnTo>
                <a:lnTo>
                  <a:pt x="4358" y="1269"/>
                </a:lnTo>
                <a:lnTo>
                  <a:pt x="4358" y="1269"/>
                </a:lnTo>
                <a:lnTo>
                  <a:pt x="4356" y="1271"/>
                </a:lnTo>
                <a:lnTo>
                  <a:pt x="4356" y="1273"/>
                </a:lnTo>
                <a:lnTo>
                  <a:pt x="4348" y="1285"/>
                </a:lnTo>
                <a:lnTo>
                  <a:pt x="4348" y="1285"/>
                </a:lnTo>
                <a:lnTo>
                  <a:pt x="4348" y="1287"/>
                </a:lnTo>
                <a:lnTo>
                  <a:pt x="4348" y="1289"/>
                </a:lnTo>
                <a:lnTo>
                  <a:pt x="4348" y="1292"/>
                </a:lnTo>
                <a:lnTo>
                  <a:pt x="4348" y="1292"/>
                </a:lnTo>
                <a:close/>
                <a:moveTo>
                  <a:pt x="4316" y="1497"/>
                </a:moveTo>
                <a:lnTo>
                  <a:pt x="4316" y="1497"/>
                </a:lnTo>
                <a:lnTo>
                  <a:pt x="4316" y="1499"/>
                </a:lnTo>
                <a:lnTo>
                  <a:pt x="4314" y="1499"/>
                </a:lnTo>
                <a:lnTo>
                  <a:pt x="4312" y="1501"/>
                </a:lnTo>
                <a:lnTo>
                  <a:pt x="4310" y="1503"/>
                </a:lnTo>
                <a:lnTo>
                  <a:pt x="4308" y="1505"/>
                </a:lnTo>
                <a:lnTo>
                  <a:pt x="4308" y="1505"/>
                </a:lnTo>
                <a:lnTo>
                  <a:pt x="4306" y="1508"/>
                </a:lnTo>
                <a:lnTo>
                  <a:pt x="4306" y="1510"/>
                </a:lnTo>
                <a:lnTo>
                  <a:pt x="4306" y="1512"/>
                </a:lnTo>
                <a:lnTo>
                  <a:pt x="4308" y="1510"/>
                </a:lnTo>
                <a:lnTo>
                  <a:pt x="4308" y="1510"/>
                </a:lnTo>
                <a:lnTo>
                  <a:pt x="4310" y="1510"/>
                </a:lnTo>
                <a:lnTo>
                  <a:pt x="4310" y="1508"/>
                </a:lnTo>
                <a:lnTo>
                  <a:pt x="4310" y="1508"/>
                </a:lnTo>
                <a:lnTo>
                  <a:pt x="4310" y="1508"/>
                </a:lnTo>
                <a:lnTo>
                  <a:pt x="4312" y="1505"/>
                </a:lnTo>
                <a:lnTo>
                  <a:pt x="4314" y="1505"/>
                </a:lnTo>
                <a:lnTo>
                  <a:pt x="4316" y="1505"/>
                </a:lnTo>
                <a:lnTo>
                  <a:pt x="4316" y="1503"/>
                </a:lnTo>
                <a:lnTo>
                  <a:pt x="4318" y="1501"/>
                </a:lnTo>
                <a:lnTo>
                  <a:pt x="4318" y="1499"/>
                </a:lnTo>
                <a:lnTo>
                  <a:pt x="4321" y="1499"/>
                </a:lnTo>
                <a:lnTo>
                  <a:pt x="4323" y="1499"/>
                </a:lnTo>
                <a:lnTo>
                  <a:pt x="4323" y="1497"/>
                </a:lnTo>
                <a:lnTo>
                  <a:pt x="4325" y="1497"/>
                </a:lnTo>
                <a:lnTo>
                  <a:pt x="4325" y="1495"/>
                </a:lnTo>
                <a:lnTo>
                  <a:pt x="4329" y="1491"/>
                </a:lnTo>
                <a:lnTo>
                  <a:pt x="4329" y="1489"/>
                </a:lnTo>
                <a:lnTo>
                  <a:pt x="4329" y="1489"/>
                </a:lnTo>
                <a:lnTo>
                  <a:pt x="4329" y="1489"/>
                </a:lnTo>
                <a:lnTo>
                  <a:pt x="4331" y="1487"/>
                </a:lnTo>
                <a:lnTo>
                  <a:pt x="4335" y="1487"/>
                </a:lnTo>
                <a:lnTo>
                  <a:pt x="4335" y="1487"/>
                </a:lnTo>
                <a:lnTo>
                  <a:pt x="4335" y="1484"/>
                </a:lnTo>
                <a:lnTo>
                  <a:pt x="4335" y="1484"/>
                </a:lnTo>
                <a:lnTo>
                  <a:pt x="4337" y="1482"/>
                </a:lnTo>
                <a:lnTo>
                  <a:pt x="4337" y="1482"/>
                </a:lnTo>
                <a:lnTo>
                  <a:pt x="4339" y="1482"/>
                </a:lnTo>
                <a:lnTo>
                  <a:pt x="4339" y="1480"/>
                </a:lnTo>
                <a:lnTo>
                  <a:pt x="4341" y="1480"/>
                </a:lnTo>
                <a:lnTo>
                  <a:pt x="4341" y="1478"/>
                </a:lnTo>
                <a:lnTo>
                  <a:pt x="4341" y="1476"/>
                </a:lnTo>
                <a:lnTo>
                  <a:pt x="4339" y="1474"/>
                </a:lnTo>
                <a:lnTo>
                  <a:pt x="4339" y="1472"/>
                </a:lnTo>
                <a:lnTo>
                  <a:pt x="4339" y="1472"/>
                </a:lnTo>
                <a:lnTo>
                  <a:pt x="4339" y="1470"/>
                </a:lnTo>
                <a:lnTo>
                  <a:pt x="4339" y="1470"/>
                </a:lnTo>
                <a:lnTo>
                  <a:pt x="4339" y="1468"/>
                </a:lnTo>
                <a:lnTo>
                  <a:pt x="4339" y="1468"/>
                </a:lnTo>
                <a:lnTo>
                  <a:pt x="4339" y="1468"/>
                </a:lnTo>
                <a:lnTo>
                  <a:pt x="4337" y="1472"/>
                </a:lnTo>
                <a:lnTo>
                  <a:pt x="4335" y="1474"/>
                </a:lnTo>
                <a:lnTo>
                  <a:pt x="4335" y="1474"/>
                </a:lnTo>
                <a:lnTo>
                  <a:pt x="4335" y="1476"/>
                </a:lnTo>
                <a:lnTo>
                  <a:pt x="4335" y="1478"/>
                </a:lnTo>
                <a:lnTo>
                  <a:pt x="4335" y="1478"/>
                </a:lnTo>
                <a:lnTo>
                  <a:pt x="4335" y="1480"/>
                </a:lnTo>
                <a:lnTo>
                  <a:pt x="4335" y="1480"/>
                </a:lnTo>
                <a:lnTo>
                  <a:pt x="4333" y="1480"/>
                </a:lnTo>
                <a:lnTo>
                  <a:pt x="4333" y="1482"/>
                </a:lnTo>
                <a:lnTo>
                  <a:pt x="4331" y="1482"/>
                </a:lnTo>
                <a:lnTo>
                  <a:pt x="4329" y="1484"/>
                </a:lnTo>
                <a:lnTo>
                  <a:pt x="4329" y="1487"/>
                </a:lnTo>
                <a:lnTo>
                  <a:pt x="4327" y="1487"/>
                </a:lnTo>
                <a:lnTo>
                  <a:pt x="4325" y="1491"/>
                </a:lnTo>
                <a:lnTo>
                  <a:pt x="4323" y="1493"/>
                </a:lnTo>
                <a:lnTo>
                  <a:pt x="4318" y="1497"/>
                </a:lnTo>
                <a:lnTo>
                  <a:pt x="4318" y="1497"/>
                </a:lnTo>
                <a:lnTo>
                  <a:pt x="4316" y="1497"/>
                </a:lnTo>
                <a:close/>
                <a:moveTo>
                  <a:pt x="4220" y="1591"/>
                </a:moveTo>
                <a:lnTo>
                  <a:pt x="4220" y="1591"/>
                </a:lnTo>
                <a:lnTo>
                  <a:pt x="4220" y="1591"/>
                </a:lnTo>
                <a:lnTo>
                  <a:pt x="4220" y="1596"/>
                </a:lnTo>
                <a:lnTo>
                  <a:pt x="4220" y="1598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3"/>
                </a:lnTo>
                <a:lnTo>
                  <a:pt x="4222" y="1591"/>
                </a:lnTo>
                <a:lnTo>
                  <a:pt x="4220" y="1591"/>
                </a:lnTo>
                <a:close/>
                <a:moveTo>
                  <a:pt x="4239" y="1315"/>
                </a:moveTo>
                <a:lnTo>
                  <a:pt x="4239" y="1315"/>
                </a:lnTo>
                <a:lnTo>
                  <a:pt x="4239" y="1317"/>
                </a:lnTo>
                <a:lnTo>
                  <a:pt x="4239" y="1317"/>
                </a:lnTo>
                <a:lnTo>
                  <a:pt x="4239" y="1315"/>
                </a:lnTo>
                <a:lnTo>
                  <a:pt x="4239" y="1315"/>
                </a:lnTo>
                <a:close/>
                <a:moveTo>
                  <a:pt x="4241" y="1317"/>
                </a:moveTo>
                <a:lnTo>
                  <a:pt x="4241" y="1317"/>
                </a:lnTo>
                <a:lnTo>
                  <a:pt x="4241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7"/>
                </a:lnTo>
                <a:lnTo>
                  <a:pt x="4241" y="1317"/>
                </a:lnTo>
                <a:close/>
                <a:moveTo>
                  <a:pt x="4260" y="1306"/>
                </a:moveTo>
                <a:lnTo>
                  <a:pt x="4260" y="1306"/>
                </a:lnTo>
                <a:lnTo>
                  <a:pt x="4260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60" y="1306"/>
                </a:lnTo>
                <a:close/>
                <a:moveTo>
                  <a:pt x="4365" y="1216"/>
                </a:moveTo>
                <a:lnTo>
                  <a:pt x="4365" y="1216"/>
                </a:lnTo>
                <a:lnTo>
                  <a:pt x="4365" y="1216"/>
                </a:lnTo>
                <a:lnTo>
                  <a:pt x="4362" y="1216"/>
                </a:lnTo>
                <a:lnTo>
                  <a:pt x="4362" y="1218"/>
                </a:lnTo>
                <a:lnTo>
                  <a:pt x="4362" y="1218"/>
                </a:lnTo>
                <a:lnTo>
                  <a:pt x="4365" y="1218"/>
                </a:lnTo>
                <a:lnTo>
                  <a:pt x="4365" y="1216"/>
                </a:lnTo>
                <a:close/>
                <a:moveTo>
                  <a:pt x="4379" y="1189"/>
                </a:moveTo>
                <a:lnTo>
                  <a:pt x="4379" y="1187"/>
                </a:lnTo>
                <a:lnTo>
                  <a:pt x="4379" y="1187"/>
                </a:lnTo>
                <a:lnTo>
                  <a:pt x="4377" y="1185"/>
                </a:lnTo>
                <a:lnTo>
                  <a:pt x="4375" y="1185"/>
                </a:lnTo>
                <a:lnTo>
                  <a:pt x="4375" y="1187"/>
                </a:lnTo>
                <a:lnTo>
                  <a:pt x="4375" y="1187"/>
                </a:lnTo>
                <a:lnTo>
                  <a:pt x="4377" y="1187"/>
                </a:lnTo>
                <a:lnTo>
                  <a:pt x="4379" y="1189"/>
                </a:lnTo>
                <a:lnTo>
                  <a:pt x="4379" y="1189"/>
                </a:lnTo>
                <a:close/>
                <a:moveTo>
                  <a:pt x="4375" y="1191"/>
                </a:moveTo>
                <a:lnTo>
                  <a:pt x="4377" y="1191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1"/>
                </a:lnTo>
                <a:lnTo>
                  <a:pt x="4377" y="1191"/>
                </a:lnTo>
                <a:lnTo>
                  <a:pt x="4375" y="1191"/>
                </a:lnTo>
                <a:close/>
                <a:moveTo>
                  <a:pt x="4346" y="1396"/>
                </a:moveTo>
                <a:lnTo>
                  <a:pt x="4346" y="1396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6"/>
                </a:lnTo>
                <a:lnTo>
                  <a:pt x="4344" y="1399"/>
                </a:lnTo>
                <a:lnTo>
                  <a:pt x="4344" y="1399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3"/>
                </a:lnTo>
                <a:lnTo>
                  <a:pt x="4346" y="1407"/>
                </a:lnTo>
                <a:lnTo>
                  <a:pt x="4346" y="1409"/>
                </a:lnTo>
                <a:lnTo>
                  <a:pt x="4346" y="1411"/>
                </a:lnTo>
                <a:lnTo>
                  <a:pt x="4346" y="1413"/>
                </a:lnTo>
                <a:lnTo>
                  <a:pt x="4348" y="1415"/>
                </a:lnTo>
                <a:lnTo>
                  <a:pt x="4348" y="1417"/>
                </a:lnTo>
                <a:lnTo>
                  <a:pt x="4348" y="1417"/>
                </a:lnTo>
                <a:lnTo>
                  <a:pt x="4350" y="1417"/>
                </a:lnTo>
                <a:lnTo>
                  <a:pt x="4350" y="1417"/>
                </a:lnTo>
                <a:lnTo>
                  <a:pt x="4350" y="1419"/>
                </a:lnTo>
                <a:lnTo>
                  <a:pt x="4352" y="1419"/>
                </a:lnTo>
                <a:lnTo>
                  <a:pt x="4352" y="1422"/>
                </a:lnTo>
                <a:lnTo>
                  <a:pt x="4352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19"/>
                </a:lnTo>
                <a:lnTo>
                  <a:pt x="4354" y="1417"/>
                </a:lnTo>
                <a:lnTo>
                  <a:pt x="4354" y="1415"/>
                </a:lnTo>
                <a:lnTo>
                  <a:pt x="4356" y="1417"/>
                </a:lnTo>
                <a:lnTo>
                  <a:pt x="4356" y="1417"/>
                </a:lnTo>
                <a:lnTo>
                  <a:pt x="4358" y="1417"/>
                </a:lnTo>
                <a:lnTo>
                  <a:pt x="4358" y="1417"/>
                </a:lnTo>
                <a:lnTo>
                  <a:pt x="4360" y="1419"/>
                </a:lnTo>
                <a:lnTo>
                  <a:pt x="4360" y="1422"/>
                </a:lnTo>
                <a:lnTo>
                  <a:pt x="4360" y="1422"/>
                </a:lnTo>
                <a:lnTo>
                  <a:pt x="4356" y="1424"/>
                </a:lnTo>
                <a:lnTo>
                  <a:pt x="4356" y="1426"/>
                </a:lnTo>
                <a:lnTo>
                  <a:pt x="4356" y="1426"/>
                </a:lnTo>
                <a:lnTo>
                  <a:pt x="4356" y="1430"/>
                </a:lnTo>
                <a:lnTo>
                  <a:pt x="4356" y="1432"/>
                </a:lnTo>
                <a:lnTo>
                  <a:pt x="4356" y="1430"/>
                </a:lnTo>
                <a:lnTo>
                  <a:pt x="4358" y="1430"/>
                </a:lnTo>
                <a:lnTo>
                  <a:pt x="4360" y="1432"/>
                </a:lnTo>
                <a:lnTo>
                  <a:pt x="4360" y="1432"/>
                </a:lnTo>
                <a:lnTo>
                  <a:pt x="4362" y="1434"/>
                </a:lnTo>
                <a:lnTo>
                  <a:pt x="4365" y="1434"/>
                </a:lnTo>
                <a:lnTo>
                  <a:pt x="4367" y="1434"/>
                </a:lnTo>
                <a:lnTo>
                  <a:pt x="4367" y="1434"/>
                </a:lnTo>
                <a:lnTo>
                  <a:pt x="4367" y="1432"/>
                </a:lnTo>
                <a:lnTo>
                  <a:pt x="4369" y="1432"/>
                </a:lnTo>
                <a:lnTo>
                  <a:pt x="4371" y="1430"/>
                </a:lnTo>
                <a:lnTo>
                  <a:pt x="4371" y="1430"/>
                </a:lnTo>
                <a:lnTo>
                  <a:pt x="4371" y="1430"/>
                </a:lnTo>
                <a:lnTo>
                  <a:pt x="4373" y="1430"/>
                </a:lnTo>
                <a:lnTo>
                  <a:pt x="4377" y="1432"/>
                </a:lnTo>
                <a:lnTo>
                  <a:pt x="4377" y="1434"/>
                </a:lnTo>
                <a:lnTo>
                  <a:pt x="4381" y="1436"/>
                </a:lnTo>
                <a:lnTo>
                  <a:pt x="4381" y="1436"/>
                </a:lnTo>
                <a:lnTo>
                  <a:pt x="4383" y="1438"/>
                </a:lnTo>
                <a:lnTo>
                  <a:pt x="4383" y="1438"/>
                </a:lnTo>
                <a:lnTo>
                  <a:pt x="4383" y="1440"/>
                </a:lnTo>
                <a:lnTo>
                  <a:pt x="4383" y="1440"/>
                </a:lnTo>
                <a:lnTo>
                  <a:pt x="4385" y="1440"/>
                </a:lnTo>
                <a:lnTo>
                  <a:pt x="4385" y="1438"/>
                </a:lnTo>
                <a:lnTo>
                  <a:pt x="4383" y="1436"/>
                </a:lnTo>
                <a:lnTo>
                  <a:pt x="4383" y="1436"/>
                </a:lnTo>
                <a:lnTo>
                  <a:pt x="4383" y="1434"/>
                </a:lnTo>
                <a:lnTo>
                  <a:pt x="4383" y="1434"/>
                </a:lnTo>
                <a:lnTo>
                  <a:pt x="4383" y="1432"/>
                </a:lnTo>
                <a:lnTo>
                  <a:pt x="4381" y="1432"/>
                </a:lnTo>
                <a:lnTo>
                  <a:pt x="4381" y="1430"/>
                </a:lnTo>
                <a:lnTo>
                  <a:pt x="4381" y="1430"/>
                </a:lnTo>
                <a:lnTo>
                  <a:pt x="4383" y="1430"/>
                </a:lnTo>
                <a:lnTo>
                  <a:pt x="4383" y="1430"/>
                </a:lnTo>
                <a:lnTo>
                  <a:pt x="4385" y="1432"/>
                </a:lnTo>
                <a:lnTo>
                  <a:pt x="4388" y="1434"/>
                </a:lnTo>
                <a:lnTo>
                  <a:pt x="4388" y="1434"/>
                </a:lnTo>
                <a:lnTo>
                  <a:pt x="4392" y="1436"/>
                </a:lnTo>
                <a:lnTo>
                  <a:pt x="4392" y="1438"/>
                </a:lnTo>
                <a:lnTo>
                  <a:pt x="4392" y="1438"/>
                </a:lnTo>
                <a:lnTo>
                  <a:pt x="4394" y="1440"/>
                </a:lnTo>
                <a:lnTo>
                  <a:pt x="4394" y="1443"/>
                </a:lnTo>
                <a:lnTo>
                  <a:pt x="4394" y="1443"/>
                </a:lnTo>
                <a:lnTo>
                  <a:pt x="4396" y="1443"/>
                </a:lnTo>
                <a:lnTo>
                  <a:pt x="4398" y="1445"/>
                </a:lnTo>
                <a:lnTo>
                  <a:pt x="4400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4" y="1445"/>
                </a:lnTo>
                <a:lnTo>
                  <a:pt x="4402" y="1447"/>
                </a:lnTo>
                <a:lnTo>
                  <a:pt x="4402" y="1449"/>
                </a:lnTo>
                <a:lnTo>
                  <a:pt x="4404" y="1449"/>
                </a:lnTo>
                <a:lnTo>
                  <a:pt x="4404" y="1449"/>
                </a:lnTo>
                <a:lnTo>
                  <a:pt x="4406" y="1447"/>
                </a:lnTo>
                <a:lnTo>
                  <a:pt x="4406" y="1443"/>
                </a:lnTo>
                <a:lnTo>
                  <a:pt x="4406" y="1443"/>
                </a:lnTo>
                <a:lnTo>
                  <a:pt x="4404" y="1443"/>
                </a:lnTo>
                <a:lnTo>
                  <a:pt x="4404" y="1443"/>
                </a:lnTo>
                <a:lnTo>
                  <a:pt x="4402" y="1443"/>
                </a:lnTo>
                <a:lnTo>
                  <a:pt x="4400" y="1443"/>
                </a:lnTo>
                <a:lnTo>
                  <a:pt x="4402" y="1440"/>
                </a:lnTo>
                <a:lnTo>
                  <a:pt x="4402" y="1440"/>
                </a:lnTo>
                <a:lnTo>
                  <a:pt x="4400" y="1438"/>
                </a:lnTo>
                <a:lnTo>
                  <a:pt x="4400" y="1436"/>
                </a:lnTo>
                <a:lnTo>
                  <a:pt x="4398" y="1436"/>
                </a:lnTo>
                <a:lnTo>
                  <a:pt x="4398" y="1434"/>
                </a:lnTo>
                <a:lnTo>
                  <a:pt x="4398" y="1434"/>
                </a:lnTo>
                <a:lnTo>
                  <a:pt x="4402" y="1432"/>
                </a:lnTo>
                <a:lnTo>
                  <a:pt x="4402" y="1432"/>
                </a:lnTo>
                <a:lnTo>
                  <a:pt x="4402" y="1432"/>
                </a:lnTo>
                <a:lnTo>
                  <a:pt x="4400" y="1430"/>
                </a:lnTo>
                <a:lnTo>
                  <a:pt x="4400" y="1430"/>
                </a:lnTo>
                <a:lnTo>
                  <a:pt x="4398" y="1430"/>
                </a:lnTo>
                <a:lnTo>
                  <a:pt x="4396" y="1430"/>
                </a:lnTo>
                <a:lnTo>
                  <a:pt x="4396" y="1428"/>
                </a:lnTo>
                <a:lnTo>
                  <a:pt x="4394" y="1428"/>
                </a:lnTo>
                <a:lnTo>
                  <a:pt x="4394" y="1428"/>
                </a:lnTo>
                <a:lnTo>
                  <a:pt x="4394" y="1430"/>
                </a:lnTo>
                <a:lnTo>
                  <a:pt x="4394" y="1430"/>
                </a:lnTo>
                <a:lnTo>
                  <a:pt x="4394" y="1432"/>
                </a:lnTo>
                <a:lnTo>
                  <a:pt x="4394" y="1432"/>
                </a:lnTo>
                <a:lnTo>
                  <a:pt x="4392" y="1432"/>
                </a:lnTo>
                <a:lnTo>
                  <a:pt x="4390" y="1432"/>
                </a:lnTo>
                <a:lnTo>
                  <a:pt x="4390" y="1432"/>
                </a:lnTo>
                <a:lnTo>
                  <a:pt x="4390" y="1430"/>
                </a:lnTo>
                <a:lnTo>
                  <a:pt x="4390" y="1430"/>
                </a:lnTo>
                <a:lnTo>
                  <a:pt x="4390" y="1428"/>
                </a:lnTo>
                <a:lnTo>
                  <a:pt x="4390" y="1426"/>
                </a:lnTo>
                <a:lnTo>
                  <a:pt x="4388" y="1426"/>
                </a:lnTo>
                <a:lnTo>
                  <a:pt x="4385" y="1426"/>
                </a:lnTo>
                <a:lnTo>
                  <a:pt x="4383" y="1424"/>
                </a:lnTo>
                <a:lnTo>
                  <a:pt x="4381" y="1424"/>
                </a:lnTo>
                <a:lnTo>
                  <a:pt x="4381" y="1426"/>
                </a:lnTo>
                <a:lnTo>
                  <a:pt x="4379" y="1426"/>
                </a:lnTo>
                <a:lnTo>
                  <a:pt x="4379" y="1426"/>
                </a:lnTo>
                <a:lnTo>
                  <a:pt x="4377" y="1426"/>
                </a:lnTo>
                <a:lnTo>
                  <a:pt x="4377" y="1428"/>
                </a:lnTo>
                <a:lnTo>
                  <a:pt x="4379" y="1428"/>
                </a:lnTo>
                <a:lnTo>
                  <a:pt x="4379" y="1430"/>
                </a:lnTo>
                <a:lnTo>
                  <a:pt x="4379" y="1430"/>
                </a:lnTo>
                <a:lnTo>
                  <a:pt x="4379" y="1430"/>
                </a:lnTo>
                <a:lnTo>
                  <a:pt x="4377" y="1430"/>
                </a:lnTo>
                <a:lnTo>
                  <a:pt x="4377" y="1430"/>
                </a:lnTo>
                <a:lnTo>
                  <a:pt x="4373" y="1428"/>
                </a:lnTo>
                <a:lnTo>
                  <a:pt x="4373" y="1428"/>
                </a:lnTo>
                <a:lnTo>
                  <a:pt x="4373" y="1428"/>
                </a:lnTo>
                <a:lnTo>
                  <a:pt x="4371" y="1426"/>
                </a:lnTo>
                <a:lnTo>
                  <a:pt x="4371" y="1426"/>
                </a:lnTo>
                <a:lnTo>
                  <a:pt x="4371" y="1422"/>
                </a:lnTo>
                <a:lnTo>
                  <a:pt x="4369" y="1419"/>
                </a:lnTo>
                <a:lnTo>
                  <a:pt x="4369" y="1419"/>
                </a:lnTo>
                <a:lnTo>
                  <a:pt x="4371" y="1417"/>
                </a:lnTo>
                <a:lnTo>
                  <a:pt x="4371" y="1417"/>
                </a:lnTo>
                <a:lnTo>
                  <a:pt x="4371" y="1417"/>
                </a:lnTo>
                <a:lnTo>
                  <a:pt x="4369" y="1415"/>
                </a:lnTo>
                <a:lnTo>
                  <a:pt x="4367" y="1411"/>
                </a:lnTo>
                <a:lnTo>
                  <a:pt x="4367" y="1411"/>
                </a:lnTo>
                <a:lnTo>
                  <a:pt x="4367" y="1409"/>
                </a:lnTo>
                <a:lnTo>
                  <a:pt x="4367" y="1409"/>
                </a:lnTo>
                <a:lnTo>
                  <a:pt x="4367" y="1409"/>
                </a:lnTo>
                <a:lnTo>
                  <a:pt x="4369" y="1407"/>
                </a:lnTo>
                <a:lnTo>
                  <a:pt x="4369" y="1405"/>
                </a:lnTo>
                <a:lnTo>
                  <a:pt x="4369" y="1405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1"/>
                </a:lnTo>
                <a:lnTo>
                  <a:pt x="4371" y="1399"/>
                </a:lnTo>
                <a:lnTo>
                  <a:pt x="4373" y="1399"/>
                </a:lnTo>
                <a:lnTo>
                  <a:pt x="4375" y="1396"/>
                </a:lnTo>
                <a:lnTo>
                  <a:pt x="4377" y="1396"/>
                </a:lnTo>
                <a:lnTo>
                  <a:pt x="4379" y="1394"/>
                </a:lnTo>
                <a:lnTo>
                  <a:pt x="4379" y="1392"/>
                </a:lnTo>
                <a:lnTo>
                  <a:pt x="4381" y="1388"/>
                </a:lnTo>
                <a:lnTo>
                  <a:pt x="4381" y="1386"/>
                </a:lnTo>
                <a:lnTo>
                  <a:pt x="4383" y="1384"/>
                </a:lnTo>
                <a:lnTo>
                  <a:pt x="4383" y="1384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0"/>
                </a:lnTo>
                <a:lnTo>
                  <a:pt x="4381" y="1380"/>
                </a:lnTo>
                <a:lnTo>
                  <a:pt x="4379" y="1380"/>
                </a:lnTo>
                <a:lnTo>
                  <a:pt x="4379" y="1378"/>
                </a:lnTo>
                <a:lnTo>
                  <a:pt x="4377" y="1375"/>
                </a:lnTo>
                <a:lnTo>
                  <a:pt x="4377" y="1375"/>
                </a:lnTo>
                <a:lnTo>
                  <a:pt x="4377" y="1373"/>
                </a:lnTo>
                <a:lnTo>
                  <a:pt x="4377" y="1369"/>
                </a:lnTo>
                <a:lnTo>
                  <a:pt x="4379" y="1367"/>
                </a:lnTo>
                <a:lnTo>
                  <a:pt x="4379" y="1367"/>
                </a:lnTo>
                <a:lnTo>
                  <a:pt x="4379" y="1365"/>
                </a:lnTo>
                <a:lnTo>
                  <a:pt x="4379" y="1365"/>
                </a:lnTo>
                <a:lnTo>
                  <a:pt x="4379" y="1363"/>
                </a:lnTo>
                <a:lnTo>
                  <a:pt x="4379" y="1363"/>
                </a:lnTo>
                <a:lnTo>
                  <a:pt x="4377" y="1363"/>
                </a:lnTo>
                <a:lnTo>
                  <a:pt x="4377" y="1365"/>
                </a:lnTo>
                <a:lnTo>
                  <a:pt x="4375" y="1365"/>
                </a:lnTo>
                <a:lnTo>
                  <a:pt x="4375" y="1365"/>
                </a:lnTo>
                <a:lnTo>
                  <a:pt x="4373" y="1365"/>
                </a:lnTo>
                <a:lnTo>
                  <a:pt x="4371" y="1365"/>
                </a:lnTo>
                <a:lnTo>
                  <a:pt x="4369" y="1365"/>
                </a:lnTo>
                <a:lnTo>
                  <a:pt x="4365" y="1361"/>
                </a:lnTo>
                <a:lnTo>
                  <a:pt x="4362" y="1361"/>
                </a:lnTo>
                <a:lnTo>
                  <a:pt x="4362" y="1361"/>
                </a:lnTo>
                <a:lnTo>
                  <a:pt x="4360" y="1361"/>
                </a:lnTo>
                <a:lnTo>
                  <a:pt x="4358" y="1361"/>
                </a:lnTo>
                <a:lnTo>
                  <a:pt x="4358" y="1361"/>
                </a:lnTo>
                <a:lnTo>
                  <a:pt x="4356" y="1363"/>
                </a:lnTo>
                <a:lnTo>
                  <a:pt x="4354" y="1363"/>
                </a:lnTo>
                <a:lnTo>
                  <a:pt x="4354" y="1365"/>
                </a:lnTo>
                <a:lnTo>
                  <a:pt x="4354" y="1367"/>
                </a:lnTo>
                <a:lnTo>
                  <a:pt x="4354" y="1367"/>
                </a:lnTo>
                <a:lnTo>
                  <a:pt x="4352" y="1375"/>
                </a:lnTo>
                <a:lnTo>
                  <a:pt x="4352" y="1378"/>
                </a:lnTo>
                <a:lnTo>
                  <a:pt x="4352" y="1378"/>
                </a:lnTo>
                <a:lnTo>
                  <a:pt x="4352" y="1380"/>
                </a:lnTo>
                <a:lnTo>
                  <a:pt x="4352" y="1382"/>
                </a:lnTo>
                <a:lnTo>
                  <a:pt x="4352" y="1384"/>
                </a:lnTo>
                <a:lnTo>
                  <a:pt x="4352" y="1386"/>
                </a:lnTo>
                <a:lnTo>
                  <a:pt x="4350" y="1388"/>
                </a:lnTo>
                <a:lnTo>
                  <a:pt x="4350" y="1390"/>
                </a:lnTo>
                <a:lnTo>
                  <a:pt x="4350" y="1392"/>
                </a:lnTo>
                <a:lnTo>
                  <a:pt x="4350" y="1394"/>
                </a:lnTo>
                <a:lnTo>
                  <a:pt x="4352" y="1396"/>
                </a:lnTo>
                <a:lnTo>
                  <a:pt x="4352" y="1396"/>
                </a:lnTo>
                <a:lnTo>
                  <a:pt x="4352" y="1399"/>
                </a:lnTo>
                <a:lnTo>
                  <a:pt x="4352" y="1399"/>
                </a:lnTo>
                <a:lnTo>
                  <a:pt x="4350" y="1399"/>
                </a:lnTo>
                <a:lnTo>
                  <a:pt x="4348" y="1399"/>
                </a:lnTo>
                <a:lnTo>
                  <a:pt x="4348" y="1399"/>
                </a:lnTo>
                <a:lnTo>
                  <a:pt x="4346" y="1396"/>
                </a:lnTo>
                <a:lnTo>
                  <a:pt x="4346" y="1396"/>
                </a:lnTo>
                <a:close/>
                <a:moveTo>
                  <a:pt x="4381" y="1189"/>
                </a:moveTo>
                <a:lnTo>
                  <a:pt x="4381" y="1189"/>
                </a:lnTo>
                <a:lnTo>
                  <a:pt x="4381" y="1189"/>
                </a:lnTo>
                <a:lnTo>
                  <a:pt x="4379" y="1189"/>
                </a:lnTo>
                <a:lnTo>
                  <a:pt x="4379" y="1189"/>
                </a:lnTo>
                <a:lnTo>
                  <a:pt x="4381" y="1189"/>
                </a:lnTo>
                <a:lnTo>
                  <a:pt x="4381" y="1189"/>
                </a:lnTo>
                <a:close/>
                <a:moveTo>
                  <a:pt x="4375" y="1357"/>
                </a:moveTo>
                <a:lnTo>
                  <a:pt x="4375" y="1357"/>
                </a:lnTo>
                <a:lnTo>
                  <a:pt x="4375" y="1354"/>
                </a:lnTo>
                <a:lnTo>
                  <a:pt x="4373" y="1354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9"/>
                </a:lnTo>
                <a:lnTo>
                  <a:pt x="4375" y="1357"/>
                </a:lnTo>
                <a:close/>
                <a:moveTo>
                  <a:pt x="4375" y="1334"/>
                </a:moveTo>
                <a:lnTo>
                  <a:pt x="4375" y="1334"/>
                </a:lnTo>
                <a:lnTo>
                  <a:pt x="4373" y="1336"/>
                </a:lnTo>
                <a:lnTo>
                  <a:pt x="4375" y="1336"/>
                </a:lnTo>
                <a:lnTo>
                  <a:pt x="4375" y="1336"/>
                </a:lnTo>
                <a:lnTo>
                  <a:pt x="4375" y="1334"/>
                </a:lnTo>
                <a:lnTo>
                  <a:pt x="4375" y="1334"/>
                </a:lnTo>
                <a:close/>
                <a:moveTo>
                  <a:pt x="4362" y="1352"/>
                </a:moveTo>
                <a:lnTo>
                  <a:pt x="4362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2"/>
                </a:lnTo>
                <a:lnTo>
                  <a:pt x="4365" y="1352"/>
                </a:lnTo>
                <a:lnTo>
                  <a:pt x="4362" y="1352"/>
                </a:lnTo>
                <a:close/>
                <a:moveTo>
                  <a:pt x="4373" y="1327"/>
                </a:moveTo>
                <a:lnTo>
                  <a:pt x="4373" y="1327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7"/>
                </a:lnTo>
                <a:close/>
                <a:moveTo>
                  <a:pt x="4207" y="1325"/>
                </a:moveTo>
                <a:lnTo>
                  <a:pt x="4207" y="1323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7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3"/>
                </a:lnTo>
                <a:lnTo>
                  <a:pt x="4207" y="1325"/>
                </a:lnTo>
                <a:close/>
                <a:moveTo>
                  <a:pt x="4111" y="1619"/>
                </a:moveTo>
                <a:lnTo>
                  <a:pt x="4111" y="1619"/>
                </a:lnTo>
                <a:lnTo>
                  <a:pt x="4111" y="1619"/>
                </a:lnTo>
                <a:lnTo>
                  <a:pt x="4111" y="1621"/>
                </a:lnTo>
                <a:lnTo>
                  <a:pt x="4111" y="1619"/>
                </a:lnTo>
                <a:lnTo>
                  <a:pt x="4111" y="1619"/>
                </a:lnTo>
                <a:lnTo>
                  <a:pt x="4111" y="1619"/>
                </a:lnTo>
                <a:close/>
                <a:moveTo>
                  <a:pt x="3411" y="1700"/>
                </a:moveTo>
                <a:lnTo>
                  <a:pt x="3413" y="1700"/>
                </a:lnTo>
                <a:lnTo>
                  <a:pt x="3413" y="1698"/>
                </a:lnTo>
                <a:lnTo>
                  <a:pt x="3411" y="1696"/>
                </a:lnTo>
                <a:lnTo>
                  <a:pt x="3409" y="1698"/>
                </a:lnTo>
                <a:lnTo>
                  <a:pt x="3411" y="1698"/>
                </a:lnTo>
                <a:lnTo>
                  <a:pt x="3411" y="1698"/>
                </a:lnTo>
                <a:lnTo>
                  <a:pt x="3411" y="1700"/>
                </a:lnTo>
                <a:close/>
                <a:moveTo>
                  <a:pt x="3413" y="1935"/>
                </a:moveTo>
                <a:lnTo>
                  <a:pt x="3413" y="1935"/>
                </a:lnTo>
                <a:lnTo>
                  <a:pt x="3411" y="1935"/>
                </a:lnTo>
                <a:lnTo>
                  <a:pt x="3409" y="1935"/>
                </a:lnTo>
                <a:lnTo>
                  <a:pt x="3409" y="1937"/>
                </a:lnTo>
                <a:lnTo>
                  <a:pt x="3407" y="1937"/>
                </a:lnTo>
                <a:lnTo>
                  <a:pt x="3409" y="1939"/>
                </a:lnTo>
                <a:lnTo>
                  <a:pt x="3409" y="1941"/>
                </a:lnTo>
                <a:lnTo>
                  <a:pt x="3413" y="1941"/>
                </a:lnTo>
                <a:lnTo>
                  <a:pt x="3413" y="1941"/>
                </a:lnTo>
                <a:lnTo>
                  <a:pt x="3415" y="1941"/>
                </a:lnTo>
                <a:lnTo>
                  <a:pt x="3417" y="1941"/>
                </a:lnTo>
                <a:lnTo>
                  <a:pt x="3417" y="1939"/>
                </a:lnTo>
                <a:lnTo>
                  <a:pt x="3415" y="1937"/>
                </a:lnTo>
                <a:lnTo>
                  <a:pt x="3413" y="1935"/>
                </a:lnTo>
                <a:close/>
                <a:moveTo>
                  <a:pt x="3244" y="1809"/>
                </a:moveTo>
                <a:lnTo>
                  <a:pt x="3241" y="1809"/>
                </a:lnTo>
                <a:lnTo>
                  <a:pt x="3241" y="1807"/>
                </a:lnTo>
                <a:lnTo>
                  <a:pt x="3239" y="1807"/>
                </a:lnTo>
                <a:lnTo>
                  <a:pt x="3239" y="1809"/>
                </a:lnTo>
                <a:lnTo>
                  <a:pt x="3239" y="1809"/>
                </a:lnTo>
                <a:lnTo>
                  <a:pt x="3244" y="1809"/>
                </a:lnTo>
                <a:close/>
                <a:moveTo>
                  <a:pt x="3388" y="1449"/>
                </a:moveTo>
                <a:lnTo>
                  <a:pt x="3388" y="1449"/>
                </a:lnTo>
                <a:lnTo>
                  <a:pt x="3386" y="1449"/>
                </a:lnTo>
                <a:lnTo>
                  <a:pt x="3384" y="1449"/>
                </a:lnTo>
                <a:lnTo>
                  <a:pt x="3384" y="1447"/>
                </a:lnTo>
                <a:lnTo>
                  <a:pt x="3382" y="1449"/>
                </a:lnTo>
                <a:lnTo>
                  <a:pt x="3382" y="1449"/>
                </a:lnTo>
                <a:lnTo>
                  <a:pt x="3382" y="1449"/>
                </a:lnTo>
                <a:lnTo>
                  <a:pt x="3380" y="1451"/>
                </a:lnTo>
                <a:lnTo>
                  <a:pt x="3382" y="1451"/>
                </a:lnTo>
                <a:lnTo>
                  <a:pt x="3384" y="1453"/>
                </a:lnTo>
                <a:lnTo>
                  <a:pt x="3386" y="1453"/>
                </a:lnTo>
                <a:lnTo>
                  <a:pt x="3392" y="1453"/>
                </a:lnTo>
                <a:lnTo>
                  <a:pt x="3394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2" y="1449"/>
                </a:lnTo>
                <a:lnTo>
                  <a:pt x="3388" y="1449"/>
                </a:lnTo>
                <a:close/>
                <a:moveTo>
                  <a:pt x="3459" y="1334"/>
                </a:moveTo>
                <a:lnTo>
                  <a:pt x="3457" y="1336"/>
                </a:lnTo>
                <a:lnTo>
                  <a:pt x="3457" y="1338"/>
                </a:lnTo>
                <a:lnTo>
                  <a:pt x="3457" y="1338"/>
                </a:lnTo>
                <a:lnTo>
                  <a:pt x="3459" y="1338"/>
                </a:lnTo>
                <a:lnTo>
                  <a:pt x="3459" y="1336"/>
                </a:lnTo>
                <a:lnTo>
                  <a:pt x="3459" y="1334"/>
                </a:lnTo>
                <a:lnTo>
                  <a:pt x="3461" y="1334"/>
                </a:lnTo>
                <a:lnTo>
                  <a:pt x="3461" y="1329"/>
                </a:lnTo>
                <a:lnTo>
                  <a:pt x="3459" y="1334"/>
                </a:lnTo>
                <a:close/>
                <a:moveTo>
                  <a:pt x="3443" y="1923"/>
                </a:moveTo>
                <a:lnTo>
                  <a:pt x="3443" y="1923"/>
                </a:lnTo>
                <a:lnTo>
                  <a:pt x="3440" y="1923"/>
                </a:lnTo>
                <a:lnTo>
                  <a:pt x="3440" y="1925"/>
                </a:lnTo>
                <a:lnTo>
                  <a:pt x="3440" y="1925"/>
                </a:lnTo>
                <a:lnTo>
                  <a:pt x="3438" y="1925"/>
                </a:lnTo>
                <a:lnTo>
                  <a:pt x="3438" y="1927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40" y="1929"/>
                </a:lnTo>
                <a:lnTo>
                  <a:pt x="3443" y="1929"/>
                </a:lnTo>
                <a:lnTo>
                  <a:pt x="3445" y="1929"/>
                </a:lnTo>
                <a:lnTo>
                  <a:pt x="3445" y="1927"/>
                </a:lnTo>
                <a:lnTo>
                  <a:pt x="3445" y="1927"/>
                </a:lnTo>
                <a:lnTo>
                  <a:pt x="3445" y="1925"/>
                </a:lnTo>
                <a:lnTo>
                  <a:pt x="3445" y="1923"/>
                </a:lnTo>
                <a:lnTo>
                  <a:pt x="3443" y="1923"/>
                </a:lnTo>
                <a:close/>
                <a:moveTo>
                  <a:pt x="3252" y="1809"/>
                </a:moveTo>
                <a:lnTo>
                  <a:pt x="3252" y="1809"/>
                </a:lnTo>
                <a:lnTo>
                  <a:pt x="3252" y="1807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0" y="1807"/>
                </a:lnTo>
                <a:lnTo>
                  <a:pt x="3250" y="1807"/>
                </a:lnTo>
                <a:lnTo>
                  <a:pt x="3250" y="1807"/>
                </a:lnTo>
                <a:lnTo>
                  <a:pt x="3248" y="1807"/>
                </a:lnTo>
                <a:lnTo>
                  <a:pt x="3250" y="1807"/>
                </a:lnTo>
                <a:lnTo>
                  <a:pt x="3252" y="1809"/>
                </a:lnTo>
                <a:lnTo>
                  <a:pt x="3252" y="1809"/>
                </a:lnTo>
                <a:close/>
                <a:moveTo>
                  <a:pt x="3262" y="1814"/>
                </a:moveTo>
                <a:lnTo>
                  <a:pt x="3262" y="1814"/>
                </a:lnTo>
                <a:lnTo>
                  <a:pt x="3260" y="1814"/>
                </a:lnTo>
                <a:lnTo>
                  <a:pt x="3260" y="1814"/>
                </a:lnTo>
                <a:lnTo>
                  <a:pt x="3260" y="1816"/>
                </a:lnTo>
                <a:lnTo>
                  <a:pt x="3260" y="1816"/>
                </a:lnTo>
                <a:lnTo>
                  <a:pt x="3260" y="1818"/>
                </a:lnTo>
                <a:lnTo>
                  <a:pt x="3260" y="1818"/>
                </a:lnTo>
                <a:lnTo>
                  <a:pt x="3260" y="1818"/>
                </a:lnTo>
                <a:lnTo>
                  <a:pt x="3262" y="1818"/>
                </a:lnTo>
                <a:lnTo>
                  <a:pt x="3262" y="1818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4"/>
                </a:lnTo>
                <a:close/>
                <a:moveTo>
                  <a:pt x="3308" y="1822"/>
                </a:moveTo>
                <a:lnTo>
                  <a:pt x="3306" y="1822"/>
                </a:lnTo>
                <a:lnTo>
                  <a:pt x="3306" y="1822"/>
                </a:lnTo>
                <a:lnTo>
                  <a:pt x="3306" y="1822"/>
                </a:lnTo>
                <a:lnTo>
                  <a:pt x="3306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2"/>
                </a:lnTo>
                <a:close/>
                <a:moveTo>
                  <a:pt x="3359" y="2348"/>
                </a:moveTo>
                <a:lnTo>
                  <a:pt x="3357" y="2348"/>
                </a:lnTo>
                <a:lnTo>
                  <a:pt x="3357" y="2348"/>
                </a:lnTo>
                <a:lnTo>
                  <a:pt x="3357" y="2350"/>
                </a:lnTo>
                <a:lnTo>
                  <a:pt x="3357" y="2350"/>
                </a:lnTo>
                <a:lnTo>
                  <a:pt x="3359" y="2350"/>
                </a:lnTo>
                <a:lnTo>
                  <a:pt x="3359" y="2348"/>
                </a:lnTo>
                <a:lnTo>
                  <a:pt x="3359" y="2348"/>
                </a:lnTo>
                <a:close/>
                <a:moveTo>
                  <a:pt x="3629" y="2399"/>
                </a:moveTo>
                <a:lnTo>
                  <a:pt x="3627" y="2399"/>
                </a:lnTo>
                <a:lnTo>
                  <a:pt x="3627" y="2399"/>
                </a:lnTo>
                <a:lnTo>
                  <a:pt x="3627" y="2399"/>
                </a:lnTo>
                <a:lnTo>
                  <a:pt x="3625" y="2399"/>
                </a:lnTo>
                <a:lnTo>
                  <a:pt x="3623" y="2399"/>
                </a:lnTo>
                <a:lnTo>
                  <a:pt x="3621" y="2401"/>
                </a:lnTo>
                <a:lnTo>
                  <a:pt x="3621" y="2401"/>
                </a:lnTo>
                <a:lnTo>
                  <a:pt x="3619" y="2401"/>
                </a:lnTo>
                <a:lnTo>
                  <a:pt x="3616" y="2403"/>
                </a:lnTo>
                <a:lnTo>
                  <a:pt x="3616" y="2403"/>
                </a:lnTo>
                <a:lnTo>
                  <a:pt x="3614" y="2401"/>
                </a:lnTo>
                <a:lnTo>
                  <a:pt x="3612" y="2401"/>
                </a:lnTo>
                <a:lnTo>
                  <a:pt x="3614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6"/>
                </a:lnTo>
                <a:lnTo>
                  <a:pt x="3614" y="2396"/>
                </a:lnTo>
                <a:lnTo>
                  <a:pt x="3612" y="2399"/>
                </a:lnTo>
                <a:lnTo>
                  <a:pt x="3610" y="2399"/>
                </a:lnTo>
                <a:lnTo>
                  <a:pt x="3610" y="2399"/>
                </a:lnTo>
                <a:lnTo>
                  <a:pt x="3608" y="2399"/>
                </a:lnTo>
                <a:lnTo>
                  <a:pt x="3608" y="2396"/>
                </a:lnTo>
                <a:lnTo>
                  <a:pt x="3608" y="2396"/>
                </a:lnTo>
                <a:lnTo>
                  <a:pt x="3608" y="2394"/>
                </a:lnTo>
                <a:lnTo>
                  <a:pt x="3610" y="2394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0"/>
                </a:lnTo>
                <a:lnTo>
                  <a:pt x="3608" y="2390"/>
                </a:lnTo>
                <a:lnTo>
                  <a:pt x="3608" y="2390"/>
                </a:lnTo>
                <a:lnTo>
                  <a:pt x="3606" y="2390"/>
                </a:lnTo>
                <a:lnTo>
                  <a:pt x="3606" y="2392"/>
                </a:lnTo>
                <a:lnTo>
                  <a:pt x="3604" y="2394"/>
                </a:lnTo>
                <a:lnTo>
                  <a:pt x="3604" y="2396"/>
                </a:lnTo>
                <a:lnTo>
                  <a:pt x="3604" y="2396"/>
                </a:lnTo>
                <a:lnTo>
                  <a:pt x="3604" y="2399"/>
                </a:lnTo>
                <a:lnTo>
                  <a:pt x="3604" y="2399"/>
                </a:lnTo>
                <a:lnTo>
                  <a:pt x="3604" y="2399"/>
                </a:lnTo>
                <a:lnTo>
                  <a:pt x="3606" y="2399"/>
                </a:lnTo>
                <a:lnTo>
                  <a:pt x="3606" y="2401"/>
                </a:lnTo>
                <a:lnTo>
                  <a:pt x="3604" y="2401"/>
                </a:lnTo>
                <a:lnTo>
                  <a:pt x="3604" y="2401"/>
                </a:lnTo>
                <a:lnTo>
                  <a:pt x="3606" y="2403"/>
                </a:lnTo>
                <a:lnTo>
                  <a:pt x="3604" y="2403"/>
                </a:lnTo>
                <a:lnTo>
                  <a:pt x="3606" y="2405"/>
                </a:lnTo>
                <a:lnTo>
                  <a:pt x="3606" y="2405"/>
                </a:lnTo>
                <a:lnTo>
                  <a:pt x="3606" y="2407"/>
                </a:lnTo>
                <a:lnTo>
                  <a:pt x="3604" y="2407"/>
                </a:lnTo>
                <a:lnTo>
                  <a:pt x="3604" y="2407"/>
                </a:lnTo>
                <a:lnTo>
                  <a:pt x="3604" y="2409"/>
                </a:lnTo>
                <a:lnTo>
                  <a:pt x="3604" y="2409"/>
                </a:lnTo>
                <a:lnTo>
                  <a:pt x="3606" y="2409"/>
                </a:lnTo>
                <a:lnTo>
                  <a:pt x="3608" y="2409"/>
                </a:lnTo>
                <a:lnTo>
                  <a:pt x="3608" y="2409"/>
                </a:lnTo>
                <a:lnTo>
                  <a:pt x="3610" y="2407"/>
                </a:lnTo>
                <a:lnTo>
                  <a:pt x="3612" y="2407"/>
                </a:lnTo>
                <a:lnTo>
                  <a:pt x="3612" y="2407"/>
                </a:lnTo>
                <a:lnTo>
                  <a:pt x="3614" y="2409"/>
                </a:lnTo>
                <a:lnTo>
                  <a:pt x="3616" y="2409"/>
                </a:lnTo>
                <a:lnTo>
                  <a:pt x="3616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21" y="2409"/>
                </a:lnTo>
                <a:lnTo>
                  <a:pt x="3623" y="2409"/>
                </a:lnTo>
                <a:lnTo>
                  <a:pt x="3623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7" y="2407"/>
                </a:lnTo>
                <a:lnTo>
                  <a:pt x="3625" y="2407"/>
                </a:lnTo>
                <a:lnTo>
                  <a:pt x="3625" y="2407"/>
                </a:lnTo>
                <a:lnTo>
                  <a:pt x="3623" y="2407"/>
                </a:lnTo>
                <a:lnTo>
                  <a:pt x="3623" y="2407"/>
                </a:lnTo>
                <a:lnTo>
                  <a:pt x="3621" y="2407"/>
                </a:lnTo>
                <a:lnTo>
                  <a:pt x="3621" y="2407"/>
                </a:lnTo>
                <a:lnTo>
                  <a:pt x="3619" y="2407"/>
                </a:lnTo>
                <a:lnTo>
                  <a:pt x="3619" y="2405"/>
                </a:lnTo>
                <a:lnTo>
                  <a:pt x="3619" y="2405"/>
                </a:lnTo>
                <a:lnTo>
                  <a:pt x="3619" y="2405"/>
                </a:lnTo>
                <a:lnTo>
                  <a:pt x="3621" y="2405"/>
                </a:lnTo>
                <a:lnTo>
                  <a:pt x="3621" y="2405"/>
                </a:lnTo>
                <a:lnTo>
                  <a:pt x="3621" y="2403"/>
                </a:lnTo>
                <a:lnTo>
                  <a:pt x="3621" y="2403"/>
                </a:lnTo>
                <a:lnTo>
                  <a:pt x="3625" y="2403"/>
                </a:lnTo>
                <a:lnTo>
                  <a:pt x="3625" y="2403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3"/>
                </a:lnTo>
                <a:lnTo>
                  <a:pt x="3629" y="2403"/>
                </a:lnTo>
                <a:lnTo>
                  <a:pt x="3629" y="2403"/>
                </a:lnTo>
                <a:lnTo>
                  <a:pt x="3629" y="2401"/>
                </a:lnTo>
                <a:lnTo>
                  <a:pt x="3629" y="2399"/>
                </a:lnTo>
                <a:lnTo>
                  <a:pt x="3629" y="2399"/>
                </a:lnTo>
                <a:close/>
                <a:moveTo>
                  <a:pt x="3671" y="1585"/>
                </a:moveTo>
                <a:lnTo>
                  <a:pt x="3671" y="1585"/>
                </a:lnTo>
                <a:lnTo>
                  <a:pt x="3671" y="1585"/>
                </a:lnTo>
                <a:lnTo>
                  <a:pt x="3671" y="1583"/>
                </a:lnTo>
                <a:lnTo>
                  <a:pt x="3671" y="1583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close/>
                <a:moveTo>
                  <a:pt x="3792" y="1524"/>
                </a:moveTo>
                <a:lnTo>
                  <a:pt x="3792" y="1524"/>
                </a:lnTo>
                <a:lnTo>
                  <a:pt x="3792" y="1522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88" y="1514"/>
                </a:lnTo>
                <a:lnTo>
                  <a:pt x="3788" y="1514"/>
                </a:lnTo>
                <a:lnTo>
                  <a:pt x="3788" y="1514"/>
                </a:lnTo>
                <a:lnTo>
                  <a:pt x="3786" y="1510"/>
                </a:lnTo>
                <a:lnTo>
                  <a:pt x="3786" y="1510"/>
                </a:lnTo>
                <a:lnTo>
                  <a:pt x="3784" y="1510"/>
                </a:lnTo>
                <a:lnTo>
                  <a:pt x="3784" y="1510"/>
                </a:lnTo>
                <a:lnTo>
                  <a:pt x="3784" y="1508"/>
                </a:lnTo>
                <a:lnTo>
                  <a:pt x="3784" y="1508"/>
                </a:lnTo>
                <a:lnTo>
                  <a:pt x="3784" y="1508"/>
                </a:lnTo>
                <a:lnTo>
                  <a:pt x="3782" y="1503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78" y="1497"/>
                </a:lnTo>
                <a:lnTo>
                  <a:pt x="3772" y="1493"/>
                </a:lnTo>
                <a:lnTo>
                  <a:pt x="3769" y="1491"/>
                </a:lnTo>
                <a:lnTo>
                  <a:pt x="3769" y="1491"/>
                </a:lnTo>
                <a:lnTo>
                  <a:pt x="3767" y="1491"/>
                </a:lnTo>
                <a:lnTo>
                  <a:pt x="3767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7" y="1491"/>
                </a:lnTo>
                <a:lnTo>
                  <a:pt x="3767" y="1493"/>
                </a:lnTo>
                <a:lnTo>
                  <a:pt x="3769" y="1493"/>
                </a:lnTo>
                <a:lnTo>
                  <a:pt x="3772" y="1493"/>
                </a:lnTo>
                <a:lnTo>
                  <a:pt x="3774" y="1495"/>
                </a:lnTo>
                <a:lnTo>
                  <a:pt x="3772" y="1495"/>
                </a:lnTo>
                <a:lnTo>
                  <a:pt x="3772" y="1495"/>
                </a:lnTo>
                <a:lnTo>
                  <a:pt x="3769" y="1495"/>
                </a:lnTo>
                <a:lnTo>
                  <a:pt x="3769" y="1493"/>
                </a:lnTo>
                <a:lnTo>
                  <a:pt x="3767" y="1493"/>
                </a:lnTo>
                <a:lnTo>
                  <a:pt x="3767" y="1495"/>
                </a:lnTo>
                <a:lnTo>
                  <a:pt x="3767" y="1497"/>
                </a:lnTo>
                <a:lnTo>
                  <a:pt x="3767" y="1499"/>
                </a:lnTo>
                <a:lnTo>
                  <a:pt x="3767" y="1501"/>
                </a:lnTo>
                <a:lnTo>
                  <a:pt x="3765" y="1503"/>
                </a:lnTo>
                <a:lnTo>
                  <a:pt x="3765" y="1503"/>
                </a:lnTo>
                <a:lnTo>
                  <a:pt x="3765" y="1505"/>
                </a:lnTo>
                <a:lnTo>
                  <a:pt x="3765" y="1505"/>
                </a:lnTo>
                <a:lnTo>
                  <a:pt x="3765" y="1510"/>
                </a:lnTo>
                <a:lnTo>
                  <a:pt x="3765" y="1512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2"/>
                </a:lnTo>
                <a:lnTo>
                  <a:pt x="3763" y="1514"/>
                </a:lnTo>
                <a:lnTo>
                  <a:pt x="3763" y="1516"/>
                </a:lnTo>
                <a:lnTo>
                  <a:pt x="3763" y="1518"/>
                </a:lnTo>
                <a:lnTo>
                  <a:pt x="3763" y="1522"/>
                </a:lnTo>
                <a:lnTo>
                  <a:pt x="3765" y="1533"/>
                </a:lnTo>
                <a:lnTo>
                  <a:pt x="3765" y="1537"/>
                </a:lnTo>
                <a:lnTo>
                  <a:pt x="3767" y="1539"/>
                </a:lnTo>
                <a:lnTo>
                  <a:pt x="3767" y="1543"/>
                </a:lnTo>
                <a:lnTo>
                  <a:pt x="3772" y="1545"/>
                </a:lnTo>
                <a:lnTo>
                  <a:pt x="3774" y="1545"/>
                </a:lnTo>
                <a:lnTo>
                  <a:pt x="3778" y="1545"/>
                </a:lnTo>
                <a:lnTo>
                  <a:pt x="3780" y="1543"/>
                </a:lnTo>
                <a:lnTo>
                  <a:pt x="3786" y="1541"/>
                </a:lnTo>
                <a:lnTo>
                  <a:pt x="3786" y="1541"/>
                </a:lnTo>
                <a:lnTo>
                  <a:pt x="3790" y="1539"/>
                </a:lnTo>
                <a:lnTo>
                  <a:pt x="3792" y="1537"/>
                </a:lnTo>
                <a:lnTo>
                  <a:pt x="3792" y="1537"/>
                </a:lnTo>
                <a:lnTo>
                  <a:pt x="3792" y="1535"/>
                </a:lnTo>
                <a:lnTo>
                  <a:pt x="3795" y="1533"/>
                </a:lnTo>
                <a:lnTo>
                  <a:pt x="3795" y="1531"/>
                </a:lnTo>
                <a:lnTo>
                  <a:pt x="3795" y="1526"/>
                </a:lnTo>
                <a:lnTo>
                  <a:pt x="3792" y="1524"/>
                </a:lnTo>
                <a:close/>
                <a:moveTo>
                  <a:pt x="3673" y="1570"/>
                </a:move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close/>
                <a:moveTo>
                  <a:pt x="3610" y="2399"/>
                </a:moveTo>
                <a:lnTo>
                  <a:pt x="3612" y="2399"/>
                </a:lnTo>
                <a:lnTo>
                  <a:pt x="3612" y="2396"/>
                </a:lnTo>
                <a:lnTo>
                  <a:pt x="3612" y="2396"/>
                </a:lnTo>
                <a:lnTo>
                  <a:pt x="3612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9"/>
                </a:lnTo>
                <a:close/>
                <a:moveTo>
                  <a:pt x="3763" y="1501"/>
                </a:moveTo>
                <a:lnTo>
                  <a:pt x="3763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3" y="1499"/>
                </a:lnTo>
                <a:lnTo>
                  <a:pt x="3763" y="1501"/>
                </a:lnTo>
                <a:close/>
                <a:moveTo>
                  <a:pt x="3673" y="2474"/>
                </a:moveTo>
                <a:lnTo>
                  <a:pt x="3671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4"/>
                </a:lnTo>
                <a:lnTo>
                  <a:pt x="3671" y="2474"/>
                </a:lnTo>
                <a:lnTo>
                  <a:pt x="3671" y="2476"/>
                </a:lnTo>
                <a:lnTo>
                  <a:pt x="3671" y="2476"/>
                </a:lnTo>
                <a:lnTo>
                  <a:pt x="3673" y="2476"/>
                </a:lnTo>
                <a:lnTo>
                  <a:pt x="3675" y="2476"/>
                </a:lnTo>
                <a:lnTo>
                  <a:pt x="3677" y="2476"/>
                </a:lnTo>
                <a:lnTo>
                  <a:pt x="3677" y="2474"/>
                </a:lnTo>
                <a:lnTo>
                  <a:pt x="3675" y="2474"/>
                </a:lnTo>
                <a:lnTo>
                  <a:pt x="3673" y="2474"/>
                </a:lnTo>
                <a:close/>
                <a:moveTo>
                  <a:pt x="3663" y="1470"/>
                </a:move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close/>
                <a:moveTo>
                  <a:pt x="3656" y="1734"/>
                </a:moveTo>
                <a:lnTo>
                  <a:pt x="3656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8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8"/>
                </a:lnTo>
                <a:lnTo>
                  <a:pt x="3658" y="1738"/>
                </a:lnTo>
                <a:lnTo>
                  <a:pt x="3658" y="1738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4"/>
                </a:lnTo>
                <a:close/>
                <a:moveTo>
                  <a:pt x="3667" y="1512"/>
                </a:moveTo>
                <a:lnTo>
                  <a:pt x="3667" y="1512"/>
                </a:lnTo>
                <a:lnTo>
                  <a:pt x="3667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close/>
                <a:moveTo>
                  <a:pt x="2376" y="1459"/>
                </a:moveTo>
                <a:lnTo>
                  <a:pt x="2374" y="1459"/>
                </a:lnTo>
                <a:lnTo>
                  <a:pt x="2374" y="1459"/>
                </a:lnTo>
                <a:lnTo>
                  <a:pt x="2374" y="1461"/>
                </a:lnTo>
                <a:lnTo>
                  <a:pt x="2376" y="1461"/>
                </a:lnTo>
                <a:lnTo>
                  <a:pt x="2376" y="1459"/>
                </a:lnTo>
                <a:lnTo>
                  <a:pt x="2376" y="1459"/>
                </a:lnTo>
                <a:close/>
                <a:moveTo>
                  <a:pt x="2380" y="1468"/>
                </a:moveTo>
                <a:lnTo>
                  <a:pt x="2380" y="1468"/>
                </a:lnTo>
                <a:lnTo>
                  <a:pt x="2378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68"/>
                </a:lnTo>
                <a:lnTo>
                  <a:pt x="2380" y="1468"/>
                </a:lnTo>
                <a:lnTo>
                  <a:pt x="2380" y="1468"/>
                </a:lnTo>
                <a:close/>
                <a:moveTo>
                  <a:pt x="2378" y="1466"/>
                </a:moveTo>
                <a:lnTo>
                  <a:pt x="2378" y="1463"/>
                </a:lnTo>
                <a:lnTo>
                  <a:pt x="2376" y="1463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8" y="1466"/>
                </a:lnTo>
                <a:close/>
                <a:moveTo>
                  <a:pt x="2378" y="1470"/>
                </a:moveTo>
                <a:lnTo>
                  <a:pt x="2376" y="1470"/>
                </a:lnTo>
                <a:lnTo>
                  <a:pt x="2376" y="1470"/>
                </a:lnTo>
                <a:lnTo>
                  <a:pt x="2376" y="1472"/>
                </a:lnTo>
                <a:lnTo>
                  <a:pt x="2376" y="1472"/>
                </a:lnTo>
                <a:lnTo>
                  <a:pt x="2376" y="1472"/>
                </a:lnTo>
                <a:lnTo>
                  <a:pt x="2378" y="1472"/>
                </a:lnTo>
                <a:lnTo>
                  <a:pt x="2378" y="1472"/>
                </a:lnTo>
                <a:lnTo>
                  <a:pt x="2378" y="1470"/>
                </a:lnTo>
                <a:lnTo>
                  <a:pt x="2378" y="1470"/>
                </a:lnTo>
                <a:close/>
                <a:moveTo>
                  <a:pt x="2399" y="1744"/>
                </a:moveTo>
                <a:lnTo>
                  <a:pt x="2399" y="1744"/>
                </a:lnTo>
                <a:lnTo>
                  <a:pt x="2399" y="1744"/>
                </a:lnTo>
                <a:lnTo>
                  <a:pt x="2399" y="1744"/>
                </a:lnTo>
                <a:lnTo>
                  <a:pt x="2399" y="1747"/>
                </a:lnTo>
                <a:lnTo>
                  <a:pt x="2399" y="1747"/>
                </a:lnTo>
                <a:lnTo>
                  <a:pt x="2399" y="1747"/>
                </a:lnTo>
                <a:lnTo>
                  <a:pt x="2401" y="1747"/>
                </a:lnTo>
                <a:lnTo>
                  <a:pt x="2401" y="1744"/>
                </a:lnTo>
                <a:lnTo>
                  <a:pt x="2399" y="1744"/>
                </a:lnTo>
                <a:lnTo>
                  <a:pt x="2399" y="1744"/>
                </a:lnTo>
                <a:close/>
                <a:moveTo>
                  <a:pt x="2426" y="1522"/>
                </a:moveTo>
                <a:lnTo>
                  <a:pt x="2424" y="1522"/>
                </a:lnTo>
                <a:lnTo>
                  <a:pt x="2422" y="1522"/>
                </a:lnTo>
                <a:lnTo>
                  <a:pt x="2420" y="1522"/>
                </a:lnTo>
                <a:lnTo>
                  <a:pt x="2424" y="1524"/>
                </a:lnTo>
                <a:lnTo>
                  <a:pt x="2426" y="1524"/>
                </a:lnTo>
                <a:lnTo>
                  <a:pt x="2426" y="1524"/>
                </a:lnTo>
                <a:lnTo>
                  <a:pt x="2426" y="1522"/>
                </a:lnTo>
                <a:lnTo>
                  <a:pt x="2426" y="1522"/>
                </a:lnTo>
                <a:lnTo>
                  <a:pt x="2426" y="1522"/>
                </a:lnTo>
                <a:close/>
                <a:moveTo>
                  <a:pt x="2382" y="1466"/>
                </a:moveTo>
                <a:lnTo>
                  <a:pt x="2382" y="1466"/>
                </a:lnTo>
                <a:lnTo>
                  <a:pt x="2382" y="1466"/>
                </a:lnTo>
                <a:lnTo>
                  <a:pt x="2382" y="1466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6"/>
                </a:lnTo>
                <a:close/>
                <a:moveTo>
                  <a:pt x="2364" y="1216"/>
                </a:moveTo>
                <a:lnTo>
                  <a:pt x="2366" y="1218"/>
                </a:lnTo>
                <a:lnTo>
                  <a:pt x="2368" y="1218"/>
                </a:lnTo>
                <a:lnTo>
                  <a:pt x="2368" y="1218"/>
                </a:lnTo>
                <a:lnTo>
                  <a:pt x="2370" y="1216"/>
                </a:lnTo>
                <a:lnTo>
                  <a:pt x="2372" y="1212"/>
                </a:lnTo>
                <a:lnTo>
                  <a:pt x="2374" y="1210"/>
                </a:lnTo>
                <a:lnTo>
                  <a:pt x="2374" y="1210"/>
                </a:lnTo>
                <a:lnTo>
                  <a:pt x="2372" y="1210"/>
                </a:lnTo>
                <a:lnTo>
                  <a:pt x="2368" y="1212"/>
                </a:lnTo>
                <a:lnTo>
                  <a:pt x="2368" y="1212"/>
                </a:lnTo>
                <a:lnTo>
                  <a:pt x="2366" y="1212"/>
                </a:lnTo>
                <a:lnTo>
                  <a:pt x="2364" y="1212"/>
                </a:lnTo>
                <a:lnTo>
                  <a:pt x="2364" y="1214"/>
                </a:lnTo>
                <a:lnTo>
                  <a:pt x="2364" y="1214"/>
                </a:lnTo>
                <a:lnTo>
                  <a:pt x="2364" y="1216"/>
                </a:lnTo>
                <a:close/>
                <a:moveTo>
                  <a:pt x="2359" y="1216"/>
                </a:moveTo>
                <a:lnTo>
                  <a:pt x="2357" y="1216"/>
                </a:lnTo>
                <a:lnTo>
                  <a:pt x="2357" y="1216"/>
                </a:lnTo>
                <a:lnTo>
                  <a:pt x="2357" y="1216"/>
                </a:lnTo>
                <a:lnTo>
                  <a:pt x="2357" y="1218"/>
                </a:lnTo>
                <a:lnTo>
                  <a:pt x="2357" y="1218"/>
                </a:lnTo>
                <a:lnTo>
                  <a:pt x="2359" y="1218"/>
                </a:lnTo>
                <a:lnTo>
                  <a:pt x="2359" y="1218"/>
                </a:lnTo>
                <a:lnTo>
                  <a:pt x="2359" y="1216"/>
                </a:lnTo>
                <a:lnTo>
                  <a:pt x="2359" y="1216"/>
                </a:lnTo>
                <a:lnTo>
                  <a:pt x="2359" y="1216"/>
                </a:lnTo>
                <a:close/>
                <a:moveTo>
                  <a:pt x="4450" y="1635"/>
                </a:moveTo>
                <a:lnTo>
                  <a:pt x="4448" y="1638"/>
                </a:lnTo>
                <a:lnTo>
                  <a:pt x="4448" y="1640"/>
                </a:lnTo>
                <a:lnTo>
                  <a:pt x="4450" y="1640"/>
                </a:lnTo>
                <a:lnTo>
                  <a:pt x="4450" y="1638"/>
                </a:lnTo>
                <a:lnTo>
                  <a:pt x="4453" y="1638"/>
                </a:lnTo>
                <a:lnTo>
                  <a:pt x="4450" y="1635"/>
                </a:lnTo>
                <a:lnTo>
                  <a:pt x="4453" y="1635"/>
                </a:lnTo>
                <a:lnTo>
                  <a:pt x="4450" y="1635"/>
                </a:lnTo>
                <a:lnTo>
                  <a:pt x="4450" y="1635"/>
                </a:lnTo>
                <a:close/>
                <a:moveTo>
                  <a:pt x="2374" y="1470"/>
                </a:move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2" y="1472"/>
                </a:lnTo>
                <a:lnTo>
                  <a:pt x="2372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6" y="1472"/>
                </a:lnTo>
                <a:lnTo>
                  <a:pt x="2374" y="1470"/>
                </a:lnTo>
                <a:lnTo>
                  <a:pt x="2374" y="1470"/>
                </a:lnTo>
                <a:close/>
                <a:moveTo>
                  <a:pt x="3235" y="1795"/>
                </a:moveTo>
                <a:lnTo>
                  <a:pt x="3235" y="1795"/>
                </a:lnTo>
                <a:lnTo>
                  <a:pt x="3235" y="1795"/>
                </a:lnTo>
                <a:lnTo>
                  <a:pt x="3235" y="1797"/>
                </a:lnTo>
                <a:lnTo>
                  <a:pt x="3233" y="1801"/>
                </a:lnTo>
                <a:lnTo>
                  <a:pt x="3235" y="1801"/>
                </a:lnTo>
                <a:lnTo>
                  <a:pt x="3235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1"/>
                </a:lnTo>
                <a:lnTo>
                  <a:pt x="3235" y="1799"/>
                </a:lnTo>
                <a:lnTo>
                  <a:pt x="3237" y="1795"/>
                </a:lnTo>
                <a:lnTo>
                  <a:pt x="3235" y="1795"/>
                </a:lnTo>
                <a:close/>
                <a:moveTo>
                  <a:pt x="3336" y="1847"/>
                </a:moveTo>
                <a:lnTo>
                  <a:pt x="3336" y="1845"/>
                </a:lnTo>
                <a:lnTo>
                  <a:pt x="3336" y="1841"/>
                </a:lnTo>
                <a:lnTo>
                  <a:pt x="3334" y="1835"/>
                </a:lnTo>
                <a:lnTo>
                  <a:pt x="3334" y="1826"/>
                </a:lnTo>
                <a:lnTo>
                  <a:pt x="3332" y="1822"/>
                </a:lnTo>
                <a:lnTo>
                  <a:pt x="3332" y="1820"/>
                </a:lnTo>
                <a:lnTo>
                  <a:pt x="3329" y="1818"/>
                </a:lnTo>
                <a:lnTo>
                  <a:pt x="3329" y="1818"/>
                </a:lnTo>
                <a:lnTo>
                  <a:pt x="3327" y="1814"/>
                </a:lnTo>
                <a:lnTo>
                  <a:pt x="3325" y="1812"/>
                </a:lnTo>
                <a:lnTo>
                  <a:pt x="3325" y="1812"/>
                </a:lnTo>
                <a:lnTo>
                  <a:pt x="3325" y="1809"/>
                </a:lnTo>
                <a:lnTo>
                  <a:pt x="3323" y="1807"/>
                </a:lnTo>
                <a:lnTo>
                  <a:pt x="3323" y="1807"/>
                </a:lnTo>
                <a:lnTo>
                  <a:pt x="3321" y="1805"/>
                </a:lnTo>
                <a:lnTo>
                  <a:pt x="3321" y="1805"/>
                </a:lnTo>
                <a:lnTo>
                  <a:pt x="3321" y="1805"/>
                </a:lnTo>
                <a:lnTo>
                  <a:pt x="3319" y="1809"/>
                </a:lnTo>
                <a:lnTo>
                  <a:pt x="3317" y="1812"/>
                </a:lnTo>
                <a:lnTo>
                  <a:pt x="3317" y="1812"/>
                </a:lnTo>
                <a:lnTo>
                  <a:pt x="3315" y="1812"/>
                </a:lnTo>
                <a:lnTo>
                  <a:pt x="3315" y="1812"/>
                </a:lnTo>
                <a:lnTo>
                  <a:pt x="3315" y="1814"/>
                </a:lnTo>
                <a:lnTo>
                  <a:pt x="3317" y="1816"/>
                </a:lnTo>
                <a:lnTo>
                  <a:pt x="3317" y="1816"/>
                </a:lnTo>
                <a:lnTo>
                  <a:pt x="3317" y="1818"/>
                </a:lnTo>
                <a:lnTo>
                  <a:pt x="3315" y="1822"/>
                </a:lnTo>
                <a:lnTo>
                  <a:pt x="3313" y="1824"/>
                </a:lnTo>
                <a:lnTo>
                  <a:pt x="3311" y="1826"/>
                </a:lnTo>
                <a:lnTo>
                  <a:pt x="3308" y="1826"/>
                </a:lnTo>
                <a:lnTo>
                  <a:pt x="3308" y="1828"/>
                </a:lnTo>
                <a:lnTo>
                  <a:pt x="3306" y="1828"/>
                </a:lnTo>
                <a:lnTo>
                  <a:pt x="3306" y="1828"/>
                </a:lnTo>
                <a:lnTo>
                  <a:pt x="3304" y="1828"/>
                </a:lnTo>
                <a:lnTo>
                  <a:pt x="3304" y="1828"/>
                </a:lnTo>
                <a:lnTo>
                  <a:pt x="3302" y="1828"/>
                </a:lnTo>
                <a:lnTo>
                  <a:pt x="3302" y="1828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5"/>
                </a:lnTo>
                <a:lnTo>
                  <a:pt x="3300" y="1839"/>
                </a:lnTo>
                <a:lnTo>
                  <a:pt x="3300" y="1841"/>
                </a:lnTo>
                <a:lnTo>
                  <a:pt x="3302" y="1843"/>
                </a:lnTo>
                <a:lnTo>
                  <a:pt x="3302" y="1843"/>
                </a:lnTo>
                <a:lnTo>
                  <a:pt x="3300" y="1843"/>
                </a:lnTo>
                <a:lnTo>
                  <a:pt x="3298" y="1843"/>
                </a:lnTo>
                <a:lnTo>
                  <a:pt x="3298" y="1845"/>
                </a:lnTo>
                <a:lnTo>
                  <a:pt x="3298" y="1845"/>
                </a:lnTo>
                <a:lnTo>
                  <a:pt x="3296" y="1847"/>
                </a:lnTo>
                <a:lnTo>
                  <a:pt x="3296" y="1847"/>
                </a:lnTo>
                <a:lnTo>
                  <a:pt x="3294" y="1847"/>
                </a:lnTo>
                <a:lnTo>
                  <a:pt x="3296" y="1847"/>
                </a:lnTo>
                <a:lnTo>
                  <a:pt x="3296" y="1847"/>
                </a:lnTo>
                <a:lnTo>
                  <a:pt x="3296" y="1845"/>
                </a:lnTo>
                <a:lnTo>
                  <a:pt x="3296" y="1845"/>
                </a:lnTo>
                <a:lnTo>
                  <a:pt x="3296" y="1843"/>
                </a:lnTo>
                <a:lnTo>
                  <a:pt x="3296" y="1843"/>
                </a:lnTo>
                <a:lnTo>
                  <a:pt x="3294" y="1845"/>
                </a:lnTo>
                <a:lnTo>
                  <a:pt x="3294" y="1845"/>
                </a:lnTo>
                <a:lnTo>
                  <a:pt x="3292" y="1847"/>
                </a:lnTo>
                <a:lnTo>
                  <a:pt x="3292" y="1849"/>
                </a:lnTo>
                <a:lnTo>
                  <a:pt x="3290" y="1849"/>
                </a:lnTo>
                <a:lnTo>
                  <a:pt x="3290" y="1851"/>
                </a:lnTo>
                <a:lnTo>
                  <a:pt x="3290" y="1851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6"/>
                </a:lnTo>
                <a:lnTo>
                  <a:pt x="3290" y="1856"/>
                </a:lnTo>
                <a:lnTo>
                  <a:pt x="3290" y="1853"/>
                </a:lnTo>
                <a:lnTo>
                  <a:pt x="3288" y="1851"/>
                </a:lnTo>
                <a:lnTo>
                  <a:pt x="3288" y="1851"/>
                </a:lnTo>
                <a:lnTo>
                  <a:pt x="3288" y="1851"/>
                </a:lnTo>
                <a:lnTo>
                  <a:pt x="3283" y="1853"/>
                </a:lnTo>
                <a:lnTo>
                  <a:pt x="3281" y="1856"/>
                </a:lnTo>
                <a:lnTo>
                  <a:pt x="3279" y="1858"/>
                </a:lnTo>
                <a:lnTo>
                  <a:pt x="3279" y="1858"/>
                </a:lnTo>
                <a:lnTo>
                  <a:pt x="3279" y="1860"/>
                </a:lnTo>
                <a:lnTo>
                  <a:pt x="3279" y="1860"/>
                </a:lnTo>
                <a:lnTo>
                  <a:pt x="3281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7" y="1860"/>
                </a:lnTo>
                <a:lnTo>
                  <a:pt x="3277" y="1860"/>
                </a:lnTo>
                <a:lnTo>
                  <a:pt x="3275" y="1860"/>
                </a:lnTo>
                <a:lnTo>
                  <a:pt x="3273" y="1860"/>
                </a:lnTo>
                <a:lnTo>
                  <a:pt x="3271" y="1860"/>
                </a:lnTo>
                <a:lnTo>
                  <a:pt x="3269" y="1860"/>
                </a:lnTo>
                <a:lnTo>
                  <a:pt x="3269" y="1862"/>
                </a:lnTo>
                <a:lnTo>
                  <a:pt x="3269" y="1862"/>
                </a:lnTo>
                <a:lnTo>
                  <a:pt x="3269" y="1862"/>
                </a:lnTo>
                <a:lnTo>
                  <a:pt x="3267" y="1862"/>
                </a:lnTo>
                <a:lnTo>
                  <a:pt x="3267" y="1862"/>
                </a:lnTo>
                <a:lnTo>
                  <a:pt x="3264" y="1864"/>
                </a:lnTo>
                <a:lnTo>
                  <a:pt x="3264" y="1864"/>
                </a:lnTo>
                <a:lnTo>
                  <a:pt x="3264" y="1862"/>
                </a:lnTo>
                <a:lnTo>
                  <a:pt x="3262" y="1862"/>
                </a:lnTo>
                <a:lnTo>
                  <a:pt x="3262" y="1862"/>
                </a:lnTo>
                <a:lnTo>
                  <a:pt x="3260" y="1864"/>
                </a:lnTo>
                <a:lnTo>
                  <a:pt x="3258" y="1866"/>
                </a:lnTo>
                <a:lnTo>
                  <a:pt x="3258" y="1866"/>
                </a:lnTo>
                <a:lnTo>
                  <a:pt x="3254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8"/>
                </a:lnTo>
                <a:lnTo>
                  <a:pt x="3252" y="1872"/>
                </a:lnTo>
                <a:lnTo>
                  <a:pt x="3252" y="1872"/>
                </a:lnTo>
                <a:lnTo>
                  <a:pt x="3246" y="1883"/>
                </a:lnTo>
                <a:lnTo>
                  <a:pt x="3244" y="1887"/>
                </a:lnTo>
                <a:lnTo>
                  <a:pt x="3246" y="1887"/>
                </a:lnTo>
                <a:lnTo>
                  <a:pt x="3246" y="1889"/>
                </a:lnTo>
                <a:lnTo>
                  <a:pt x="3246" y="1891"/>
                </a:lnTo>
                <a:lnTo>
                  <a:pt x="3246" y="1897"/>
                </a:lnTo>
                <a:lnTo>
                  <a:pt x="3248" y="1900"/>
                </a:lnTo>
                <a:lnTo>
                  <a:pt x="3248" y="1902"/>
                </a:lnTo>
                <a:lnTo>
                  <a:pt x="3248" y="1904"/>
                </a:lnTo>
                <a:lnTo>
                  <a:pt x="3248" y="1906"/>
                </a:lnTo>
                <a:lnTo>
                  <a:pt x="3248" y="1908"/>
                </a:lnTo>
                <a:lnTo>
                  <a:pt x="3248" y="1908"/>
                </a:lnTo>
                <a:lnTo>
                  <a:pt x="3250" y="1912"/>
                </a:lnTo>
                <a:lnTo>
                  <a:pt x="3252" y="1914"/>
                </a:lnTo>
                <a:lnTo>
                  <a:pt x="3252" y="1916"/>
                </a:lnTo>
                <a:lnTo>
                  <a:pt x="3252" y="1916"/>
                </a:lnTo>
                <a:lnTo>
                  <a:pt x="3252" y="1921"/>
                </a:lnTo>
                <a:lnTo>
                  <a:pt x="3250" y="1923"/>
                </a:lnTo>
                <a:lnTo>
                  <a:pt x="3250" y="1925"/>
                </a:lnTo>
                <a:lnTo>
                  <a:pt x="3248" y="1927"/>
                </a:lnTo>
                <a:lnTo>
                  <a:pt x="3248" y="1931"/>
                </a:lnTo>
                <a:lnTo>
                  <a:pt x="3246" y="1931"/>
                </a:lnTo>
                <a:lnTo>
                  <a:pt x="3244" y="1935"/>
                </a:lnTo>
                <a:lnTo>
                  <a:pt x="3244" y="1937"/>
                </a:lnTo>
                <a:lnTo>
                  <a:pt x="3241" y="1939"/>
                </a:lnTo>
                <a:lnTo>
                  <a:pt x="3241" y="1941"/>
                </a:lnTo>
                <a:lnTo>
                  <a:pt x="3239" y="1941"/>
                </a:lnTo>
                <a:lnTo>
                  <a:pt x="3237" y="1941"/>
                </a:lnTo>
                <a:lnTo>
                  <a:pt x="3237" y="1946"/>
                </a:lnTo>
                <a:lnTo>
                  <a:pt x="3237" y="1948"/>
                </a:lnTo>
                <a:lnTo>
                  <a:pt x="3235" y="1948"/>
                </a:lnTo>
                <a:lnTo>
                  <a:pt x="3235" y="1950"/>
                </a:lnTo>
                <a:lnTo>
                  <a:pt x="3235" y="1950"/>
                </a:lnTo>
                <a:lnTo>
                  <a:pt x="3235" y="1952"/>
                </a:lnTo>
                <a:lnTo>
                  <a:pt x="3235" y="1952"/>
                </a:lnTo>
                <a:lnTo>
                  <a:pt x="3235" y="1956"/>
                </a:lnTo>
                <a:lnTo>
                  <a:pt x="3235" y="1958"/>
                </a:lnTo>
                <a:lnTo>
                  <a:pt x="3235" y="1962"/>
                </a:lnTo>
                <a:lnTo>
                  <a:pt x="3235" y="1965"/>
                </a:lnTo>
                <a:lnTo>
                  <a:pt x="3237" y="1965"/>
                </a:lnTo>
                <a:lnTo>
                  <a:pt x="3239" y="1969"/>
                </a:lnTo>
                <a:lnTo>
                  <a:pt x="3239" y="1971"/>
                </a:lnTo>
                <a:lnTo>
                  <a:pt x="3239" y="1971"/>
                </a:lnTo>
                <a:lnTo>
                  <a:pt x="3241" y="1973"/>
                </a:lnTo>
                <a:lnTo>
                  <a:pt x="3241" y="1975"/>
                </a:lnTo>
                <a:lnTo>
                  <a:pt x="3239" y="1977"/>
                </a:lnTo>
                <a:lnTo>
                  <a:pt x="3239" y="1979"/>
                </a:lnTo>
                <a:lnTo>
                  <a:pt x="3239" y="1981"/>
                </a:lnTo>
                <a:lnTo>
                  <a:pt x="3239" y="1983"/>
                </a:lnTo>
                <a:lnTo>
                  <a:pt x="3239" y="1988"/>
                </a:lnTo>
                <a:lnTo>
                  <a:pt x="3241" y="1988"/>
                </a:lnTo>
                <a:lnTo>
                  <a:pt x="3244" y="1990"/>
                </a:lnTo>
                <a:lnTo>
                  <a:pt x="3244" y="1992"/>
                </a:lnTo>
                <a:lnTo>
                  <a:pt x="3244" y="1994"/>
                </a:lnTo>
                <a:lnTo>
                  <a:pt x="3246" y="1996"/>
                </a:lnTo>
                <a:lnTo>
                  <a:pt x="3246" y="1996"/>
                </a:lnTo>
                <a:lnTo>
                  <a:pt x="3246" y="1998"/>
                </a:lnTo>
                <a:lnTo>
                  <a:pt x="3246" y="1998"/>
                </a:lnTo>
                <a:lnTo>
                  <a:pt x="3250" y="2000"/>
                </a:lnTo>
                <a:lnTo>
                  <a:pt x="3250" y="2000"/>
                </a:lnTo>
                <a:lnTo>
                  <a:pt x="3252" y="2002"/>
                </a:lnTo>
                <a:lnTo>
                  <a:pt x="3252" y="2002"/>
                </a:lnTo>
                <a:lnTo>
                  <a:pt x="3256" y="2002"/>
                </a:lnTo>
                <a:lnTo>
                  <a:pt x="3256" y="2002"/>
                </a:lnTo>
                <a:lnTo>
                  <a:pt x="3260" y="2006"/>
                </a:lnTo>
                <a:lnTo>
                  <a:pt x="3262" y="2006"/>
                </a:lnTo>
                <a:lnTo>
                  <a:pt x="3267" y="2006"/>
                </a:lnTo>
                <a:lnTo>
                  <a:pt x="3269" y="2006"/>
                </a:lnTo>
                <a:lnTo>
                  <a:pt x="3269" y="2004"/>
                </a:lnTo>
                <a:lnTo>
                  <a:pt x="3273" y="2002"/>
                </a:lnTo>
                <a:lnTo>
                  <a:pt x="3277" y="2000"/>
                </a:lnTo>
                <a:lnTo>
                  <a:pt x="3279" y="2000"/>
                </a:lnTo>
                <a:lnTo>
                  <a:pt x="3283" y="2000"/>
                </a:lnTo>
                <a:lnTo>
                  <a:pt x="3285" y="2000"/>
                </a:lnTo>
                <a:lnTo>
                  <a:pt x="3288" y="1998"/>
                </a:lnTo>
                <a:lnTo>
                  <a:pt x="3290" y="1998"/>
                </a:lnTo>
                <a:lnTo>
                  <a:pt x="3292" y="1994"/>
                </a:lnTo>
                <a:lnTo>
                  <a:pt x="3292" y="1992"/>
                </a:lnTo>
                <a:lnTo>
                  <a:pt x="3294" y="1990"/>
                </a:lnTo>
                <a:lnTo>
                  <a:pt x="3294" y="1988"/>
                </a:lnTo>
                <a:lnTo>
                  <a:pt x="3294" y="1986"/>
                </a:lnTo>
                <a:lnTo>
                  <a:pt x="3294" y="1983"/>
                </a:lnTo>
                <a:lnTo>
                  <a:pt x="3296" y="1981"/>
                </a:lnTo>
                <a:lnTo>
                  <a:pt x="3298" y="1979"/>
                </a:lnTo>
                <a:lnTo>
                  <a:pt x="3298" y="1977"/>
                </a:lnTo>
                <a:lnTo>
                  <a:pt x="3300" y="1971"/>
                </a:lnTo>
                <a:lnTo>
                  <a:pt x="3300" y="1967"/>
                </a:lnTo>
                <a:lnTo>
                  <a:pt x="3300" y="1962"/>
                </a:lnTo>
                <a:lnTo>
                  <a:pt x="3302" y="1958"/>
                </a:lnTo>
                <a:lnTo>
                  <a:pt x="3302" y="1958"/>
                </a:lnTo>
                <a:lnTo>
                  <a:pt x="3306" y="1950"/>
                </a:lnTo>
                <a:lnTo>
                  <a:pt x="3308" y="1941"/>
                </a:lnTo>
                <a:lnTo>
                  <a:pt x="3311" y="1935"/>
                </a:lnTo>
                <a:lnTo>
                  <a:pt x="3313" y="1929"/>
                </a:lnTo>
                <a:lnTo>
                  <a:pt x="3313" y="1925"/>
                </a:lnTo>
                <a:lnTo>
                  <a:pt x="3315" y="1921"/>
                </a:lnTo>
                <a:lnTo>
                  <a:pt x="3317" y="1914"/>
                </a:lnTo>
                <a:lnTo>
                  <a:pt x="3319" y="1908"/>
                </a:lnTo>
                <a:lnTo>
                  <a:pt x="3321" y="1904"/>
                </a:lnTo>
                <a:lnTo>
                  <a:pt x="3321" y="1900"/>
                </a:lnTo>
                <a:lnTo>
                  <a:pt x="3323" y="1897"/>
                </a:lnTo>
                <a:lnTo>
                  <a:pt x="3325" y="1891"/>
                </a:lnTo>
                <a:lnTo>
                  <a:pt x="3325" y="1887"/>
                </a:lnTo>
                <a:lnTo>
                  <a:pt x="3323" y="1883"/>
                </a:lnTo>
                <a:lnTo>
                  <a:pt x="3323" y="1881"/>
                </a:lnTo>
                <a:lnTo>
                  <a:pt x="3325" y="1879"/>
                </a:lnTo>
                <a:lnTo>
                  <a:pt x="3325" y="1877"/>
                </a:lnTo>
                <a:lnTo>
                  <a:pt x="3327" y="1877"/>
                </a:lnTo>
                <a:lnTo>
                  <a:pt x="3327" y="1874"/>
                </a:lnTo>
                <a:lnTo>
                  <a:pt x="3329" y="1874"/>
                </a:lnTo>
                <a:lnTo>
                  <a:pt x="3327" y="1874"/>
                </a:lnTo>
                <a:lnTo>
                  <a:pt x="3327" y="1872"/>
                </a:lnTo>
                <a:lnTo>
                  <a:pt x="3329" y="1872"/>
                </a:lnTo>
                <a:lnTo>
                  <a:pt x="3329" y="1870"/>
                </a:lnTo>
                <a:lnTo>
                  <a:pt x="3329" y="1866"/>
                </a:lnTo>
                <a:lnTo>
                  <a:pt x="3329" y="1866"/>
                </a:lnTo>
                <a:lnTo>
                  <a:pt x="3327" y="1864"/>
                </a:lnTo>
                <a:lnTo>
                  <a:pt x="3327" y="1864"/>
                </a:lnTo>
                <a:lnTo>
                  <a:pt x="3327" y="1862"/>
                </a:lnTo>
                <a:lnTo>
                  <a:pt x="3327" y="1860"/>
                </a:lnTo>
                <a:lnTo>
                  <a:pt x="3327" y="1858"/>
                </a:lnTo>
                <a:lnTo>
                  <a:pt x="3327" y="1856"/>
                </a:lnTo>
                <a:lnTo>
                  <a:pt x="3327" y="1856"/>
                </a:lnTo>
                <a:lnTo>
                  <a:pt x="3327" y="1856"/>
                </a:lnTo>
                <a:lnTo>
                  <a:pt x="3329" y="1856"/>
                </a:lnTo>
                <a:lnTo>
                  <a:pt x="3332" y="1856"/>
                </a:lnTo>
                <a:lnTo>
                  <a:pt x="3332" y="1856"/>
                </a:lnTo>
                <a:lnTo>
                  <a:pt x="3332" y="1860"/>
                </a:lnTo>
                <a:lnTo>
                  <a:pt x="3334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0"/>
                </a:lnTo>
                <a:lnTo>
                  <a:pt x="3338" y="1858"/>
                </a:lnTo>
                <a:lnTo>
                  <a:pt x="3340" y="1853"/>
                </a:lnTo>
                <a:lnTo>
                  <a:pt x="3338" y="1849"/>
                </a:lnTo>
                <a:lnTo>
                  <a:pt x="3336" y="1847"/>
                </a:lnTo>
                <a:close/>
                <a:moveTo>
                  <a:pt x="3204" y="1661"/>
                </a:moveTo>
                <a:lnTo>
                  <a:pt x="3202" y="1661"/>
                </a:lnTo>
                <a:lnTo>
                  <a:pt x="3202" y="1663"/>
                </a:lnTo>
                <a:lnTo>
                  <a:pt x="3202" y="1663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close/>
                <a:moveTo>
                  <a:pt x="3329" y="1877"/>
                </a:moveTo>
                <a:lnTo>
                  <a:pt x="3329" y="1879"/>
                </a:lnTo>
                <a:lnTo>
                  <a:pt x="3332" y="1877"/>
                </a:lnTo>
                <a:lnTo>
                  <a:pt x="3332" y="1872"/>
                </a:lnTo>
                <a:lnTo>
                  <a:pt x="3332" y="1872"/>
                </a:lnTo>
                <a:lnTo>
                  <a:pt x="3329" y="1877"/>
                </a:lnTo>
                <a:close/>
                <a:moveTo>
                  <a:pt x="3156" y="2357"/>
                </a:moveTo>
                <a:lnTo>
                  <a:pt x="3153" y="2357"/>
                </a:lnTo>
                <a:lnTo>
                  <a:pt x="3153" y="2357"/>
                </a:lnTo>
                <a:lnTo>
                  <a:pt x="3151" y="2359"/>
                </a:lnTo>
                <a:lnTo>
                  <a:pt x="3153" y="2359"/>
                </a:lnTo>
                <a:lnTo>
                  <a:pt x="3156" y="2359"/>
                </a:lnTo>
                <a:lnTo>
                  <a:pt x="3156" y="2359"/>
                </a:lnTo>
                <a:lnTo>
                  <a:pt x="3158" y="2359"/>
                </a:lnTo>
                <a:lnTo>
                  <a:pt x="3156" y="2359"/>
                </a:lnTo>
                <a:lnTo>
                  <a:pt x="3156" y="2357"/>
                </a:lnTo>
                <a:close/>
                <a:moveTo>
                  <a:pt x="2734" y="1583"/>
                </a:moveTo>
                <a:lnTo>
                  <a:pt x="2734" y="1583"/>
                </a:lnTo>
                <a:lnTo>
                  <a:pt x="2736" y="1579"/>
                </a:lnTo>
                <a:lnTo>
                  <a:pt x="2736" y="1579"/>
                </a:lnTo>
                <a:lnTo>
                  <a:pt x="2736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2" y="1579"/>
                </a:lnTo>
                <a:lnTo>
                  <a:pt x="2732" y="1579"/>
                </a:lnTo>
                <a:lnTo>
                  <a:pt x="2732" y="1581"/>
                </a:lnTo>
                <a:lnTo>
                  <a:pt x="2732" y="1581"/>
                </a:lnTo>
                <a:lnTo>
                  <a:pt x="2730" y="1581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5"/>
                </a:lnTo>
                <a:lnTo>
                  <a:pt x="2732" y="1585"/>
                </a:lnTo>
                <a:lnTo>
                  <a:pt x="2734" y="1585"/>
                </a:lnTo>
                <a:lnTo>
                  <a:pt x="2734" y="1583"/>
                </a:lnTo>
                <a:close/>
                <a:moveTo>
                  <a:pt x="4031" y="1440"/>
                </a:moveTo>
                <a:lnTo>
                  <a:pt x="4031" y="1440"/>
                </a:lnTo>
                <a:lnTo>
                  <a:pt x="4031" y="1440"/>
                </a:lnTo>
                <a:lnTo>
                  <a:pt x="4031" y="1443"/>
                </a:lnTo>
                <a:lnTo>
                  <a:pt x="4031" y="1443"/>
                </a:lnTo>
                <a:lnTo>
                  <a:pt x="4031" y="1445"/>
                </a:lnTo>
                <a:lnTo>
                  <a:pt x="4031" y="1443"/>
                </a:lnTo>
                <a:lnTo>
                  <a:pt x="4031" y="1440"/>
                </a:lnTo>
                <a:lnTo>
                  <a:pt x="4031" y="1440"/>
                </a:lnTo>
                <a:close/>
                <a:moveTo>
                  <a:pt x="2713" y="1566"/>
                </a:moveTo>
                <a:lnTo>
                  <a:pt x="2711" y="1568"/>
                </a:lnTo>
                <a:lnTo>
                  <a:pt x="2711" y="1568"/>
                </a:lnTo>
                <a:lnTo>
                  <a:pt x="2713" y="1568"/>
                </a:lnTo>
                <a:lnTo>
                  <a:pt x="2713" y="1566"/>
                </a:lnTo>
                <a:lnTo>
                  <a:pt x="2713" y="1566"/>
                </a:lnTo>
                <a:lnTo>
                  <a:pt x="2713" y="1566"/>
                </a:lnTo>
                <a:close/>
                <a:moveTo>
                  <a:pt x="2703" y="1625"/>
                </a:moveTo>
                <a:lnTo>
                  <a:pt x="2703" y="1627"/>
                </a:lnTo>
                <a:lnTo>
                  <a:pt x="2701" y="1627"/>
                </a:lnTo>
                <a:lnTo>
                  <a:pt x="2701" y="1627"/>
                </a:lnTo>
                <a:lnTo>
                  <a:pt x="2701" y="1629"/>
                </a:lnTo>
                <a:lnTo>
                  <a:pt x="2703" y="1631"/>
                </a:lnTo>
                <a:lnTo>
                  <a:pt x="2703" y="1631"/>
                </a:lnTo>
                <a:lnTo>
                  <a:pt x="2705" y="1629"/>
                </a:lnTo>
                <a:lnTo>
                  <a:pt x="2705" y="1627"/>
                </a:lnTo>
                <a:lnTo>
                  <a:pt x="2705" y="1627"/>
                </a:lnTo>
                <a:lnTo>
                  <a:pt x="2705" y="1625"/>
                </a:lnTo>
                <a:lnTo>
                  <a:pt x="2703" y="1625"/>
                </a:lnTo>
                <a:close/>
                <a:moveTo>
                  <a:pt x="2716" y="1606"/>
                </a:moveTo>
                <a:lnTo>
                  <a:pt x="2716" y="1606"/>
                </a:lnTo>
                <a:lnTo>
                  <a:pt x="2716" y="1606"/>
                </a:lnTo>
                <a:lnTo>
                  <a:pt x="2713" y="1608"/>
                </a:lnTo>
                <a:lnTo>
                  <a:pt x="2713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6"/>
                </a:lnTo>
                <a:close/>
                <a:moveTo>
                  <a:pt x="2525" y="1862"/>
                </a:move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close/>
                <a:moveTo>
                  <a:pt x="4054" y="1665"/>
                </a:moveTo>
                <a:lnTo>
                  <a:pt x="4052" y="1663"/>
                </a:lnTo>
                <a:lnTo>
                  <a:pt x="4052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3"/>
                </a:lnTo>
                <a:lnTo>
                  <a:pt x="4050" y="1663"/>
                </a:lnTo>
                <a:lnTo>
                  <a:pt x="4052" y="1665"/>
                </a:lnTo>
                <a:lnTo>
                  <a:pt x="4054" y="1665"/>
                </a:lnTo>
                <a:lnTo>
                  <a:pt x="4054" y="1665"/>
                </a:lnTo>
                <a:lnTo>
                  <a:pt x="4054" y="1665"/>
                </a:lnTo>
                <a:close/>
                <a:moveTo>
                  <a:pt x="4059" y="1669"/>
                </a:moveTo>
                <a:lnTo>
                  <a:pt x="4056" y="1667"/>
                </a:lnTo>
                <a:lnTo>
                  <a:pt x="4056" y="1667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71"/>
                </a:lnTo>
                <a:lnTo>
                  <a:pt x="4056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69"/>
                </a:lnTo>
                <a:close/>
                <a:moveTo>
                  <a:pt x="4088" y="1707"/>
                </a:moveTo>
                <a:lnTo>
                  <a:pt x="4088" y="1707"/>
                </a:lnTo>
                <a:lnTo>
                  <a:pt x="4088" y="1707"/>
                </a:lnTo>
                <a:lnTo>
                  <a:pt x="4088" y="1709"/>
                </a:lnTo>
                <a:lnTo>
                  <a:pt x="4090" y="1711"/>
                </a:lnTo>
                <a:lnTo>
                  <a:pt x="4090" y="1711"/>
                </a:lnTo>
                <a:lnTo>
                  <a:pt x="4092" y="1709"/>
                </a:lnTo>
                <a:lnTo>
                  <a:pt x="4090" y="1709"/>
                </a:lnTo>
                <a:lnTo>
                  <a:pt x="4088" y="1707"/>
                </a:lnTo>
                <a:close/>
                <a:moveTo>
                  <a:pt x="4044" y="1654"/>
                </a:moveTo>
                <a:lnTo>
                  <a:pt x="4044" y="1652"/>
                </a:lnTo>
                <a:lnTo>
                  <a:pt x="4044" y="1652"/>
                </a:lnTo>
                <a:lnTo>
                  <a:pt x="4044" y="1650"/>
                </a:lnTo>
                <a:lnTo>
                  <a:pt x="4044" y="1650"/>
                </a:lnTo>
                <a:lnTo>
                  <a:pt x="4042" y="1648"/>
                </a:lnTo>
                <a:lnTo>
                  <a:pt x="4042" y="1646"/>
                </a:lnTo>
                <a:lnTo>
                  <a:pt x="4042" y="1644"/>
                </a:lnTo>
                <a:lnTo>
                  <a:pt x="4040" y="1644"/>
                </a:lnTo>
                <a:lnTo>
                  <a:pt x="4038" y="1646"/>
                </a:lnTo>
                <a:lnTo>
                  <a:pt x="4036" y="1648"/>
                </a:lnTo>
                <a:lnTo>
                  <a:pt x="4036" y="1650"/>
                </a:lnTo>
                <a:lnTo>
                  <a:pt x="4040" y="1652"/>
                </a:lnTo>
                <a:lnTo>
                  <a:pt x="4040" y="1654"/>
                </a:lnTo>
                <a:lnTo>
                  <a:pt x="4040" y="1654"/>
                </a:lnTo>
                <a:lnTo>
                  <a:pt x="4044" y="1656"/>
                </a:lnTo>
                <a:lnTo>
                  <a:pt x="4044" y="1656"/>
                </a:lnTo>
                <a:lnTo>
                  <a:pt x="4046" y="1656"/>
                </a:lnTo>
                <a:lnTo>
                  <a:pt x="4046" y="1654"/>
                </a:lnTo>
                <a:lnTo>
                  <a:pt x="4044" y="1654"/>
                </a:lnTo>
                <a:close/>
                <a:moveTo>
                  <a:pt x="3922" y="1300"/>
                </a:moveTo>
                <a:lnTo>
                  <a:pt x="3922" y="1298"/>
                </a:lnTo>
                <a:lnTo>
                  <a:pt x="3920" y="1298"/>
                </a:lnTo>
                <a:lnTo>
                  <a:pt x="3920" y="1298"/>
                </a:lnTo>
                <a:lnTo>
                  <a:pt x="3918" y="1298"/>
                </a:lnTo>
                <a:lnTo>
                  <a:pt x="3918" y="1300"/>
                </a:lnTo>
                <a:lnTo>
                  <a:pt x="3920" y="1300"/>
                </a:lnTo>
                <a:lnTo>
                  <a:pt x="3920" y="1300"/>
                </a:lnTo>
                <a:lnTo>
                  <a:pt x="3920" y="1302"/>
                </a:lnTo>
                <a:lnTo>
                  <a:pt x="3920" y="1304"/>
                </a:lnTo>
                <a:lnTo>
                  <a:pt x="3922" y="1306"/>
                </a:lnTo>
                <a:lnTo>
                  <a:pt x="3918" y="1308"/>
                </a:lnTo>
                <a:lnTo>
                  <a:pt x="3920" y="1310"/>
                </a:lnTo>
                <a:lnTo>
                  <a:pt x="3922" y="1308"/>
                </a:lnTo>
                <a:lnTo>
                  <a:pt x="3924" y="1308"/>
                </a:lnTo>
                <a:lnTo>
                  <a:pt x="3924" y="1304"/>
                </a:lnTo>
                <a:lnTo>
                  <a:pt x="3924" y="1302"/>
                </a:lnTo>
                <a:lnTo>
                  <a:pt x="3922" y="1300"/>
                </a:lnTo>
                <a:lnTo>
                  <a:pt x="3922" y="1300"/>
                </a:lnTo>
                <a:close/>
                <a:moveTo>
                  <a:pt x="4033" y="1631"/>
                </a:moveTo>
                <a:lnTo>
                  <a:pt x="4033" y="1631"/>
                </a:lnTo>
                <a:lnTo>
                  <a:pt x="4031" y="1631"/>
                </a:lnTo>
                <a:lnTo>
                  <a:pt x="4033" y="1635"/>
                </a:lnTo>
                <a:lnTo>
                  <a:pt x="4033" y="1635"/>
                </a:lnTo>
                <a:lnTo>
                  <a:pt x="4033" y="1638"/>
                </a:lnTo>
                <a:lnTo>
                  <a:pt x="4031" y="1638"/>
                </a:lnTo>
                <a:lnTo>
                  <a:pt x="4031" y="1640"/>
                </a:lnTo>
                <a:lnTo>
                  <a:pt x="4033" y="1640"/>
                </a:lnTo>
                <a:lnTo>
                  <a:pt x="4033" y="1640"/>
                </a:lnTo>
                <a:lnTo>
                  <a:pt x="4036" y="1638"/>
                </a:lnTo>
                <a:lnTo>
                  <a:pt x="4036" y="1635"/>
                </a:lnTo>
                <a:lnTo>
                  <a:pt x="4033" y="1633"/>
                </a:lnTo>
                <a:lnTo>
                  <a:pt x="4033" y="1631"/>
                </a:lnTo>
                <a:close/>
                <a:moveTo>
                  <a:pt x="4025" y="1614"/>
                </a:moveTo>
                <a:lnTo>
                  <a:pt x="4023" y="1614"/>
                </a:lnTo>
                <a:lnTo>
                  <a:pt x="4021" y="1610"/>
                </a:lnTo>
                <a:lnTo>
                  <a:pt x="4019" y="1608"/>
                </a:lnTo>
                <a:lnTo>
                  <a:pt x="4019" y="1608"/>
                </a:lnTo>
                <a:lnTo>
                  <a:pt x="4017" y="1610"/>
                </a:lnTo>
                <a:lnTo>
                  <a:pt x="4017" y="1610"/>
                </a:lnTo>
                <a:lnTo>
                  <a:pt x="4015" y="1610"/>
                </a:lnTo>
                <a:lnTo>
                  <a:pt x="4017" y="1614"/>
                </a:lnTo>
                <a:lnTo>
                  <a:pt x="4019" y="1617"/>
                </a:lnTo>
                <a:lnTo>
                  <a:pt x="4019" y="1617"/>
                </a:lnTo>
                <a:lnTo>
                  <a:pt x="4019" y="1619"/>
                </a:lnTo>
                <a:lnTo>
                  <a:pt x="4021" y="1619"/>
                </a:lnTo>
                <a:lnTo>
                  <a:pt x="4023" y="1623"/>
                </a:lnTo>
                <a:lnTo>
                  <a:pt x="4023" y="1623"/>
                </a:lnTo>
                <a:lnTo>
                  <a:pt x="4025" y="1623"/>
                </a:lnTo>
                <a:lnTo>
                  <a:pt x="4025" y="1623"/>
                </a:lnTo>
                <a:lnTo>
                  <a:pt x="4025" y="1619"/>
                </a:lnTo>
                <a:lnTo>
                  <a:pt x="4027" y="1617"/>
                </a:lnTo>
                <a:lnTo>
                  <a:pt x="4025" y="1617"/>
                </a:lnTo>
                <a:lnTo>
                  <a:pt x="4025" y="1614"/>
                </a:lnTo>
                <a:close/>
                <a:moveTo>
                  <a:pt x="4004" y="1596"/>
                </a:moveTo>
                <a:lnTo>
                  <a:pt x="4004" y="1596"/>
                </a:lnTo>
                <a:lnTo>
                  <a:pt x="4002" y="1593"/>
                </a:lnTo>
                <a:lnTo>
                  <a:pt x="4000" y="1591"/>
                </a:lnTo>
                <a:lnTo>
                  <a:pt x="4000" y="1591"/>
                </a:lnTo>
                <a:lnTo>
                  <a:pt x="3998" y="1591"/>
                </a:lnTo>
                <a:lnTo>
                  <a:pt x="3998" y="1589"/>
                </a:lnTo>
                <a:lnTo>
                  <a:pt x="3996" y="1589"/>
                </a:lnTo>
                <a:lnTo>
                  <a:pt x="3996" y="1589"/>
                </a:lnTo>
                <a:lnTo>
                  <a:pt x="3994" y="1591"/>
                </a:lnTo>
                <a:lnTo>
                  <a:pt x="3994" y="1591"/>
                </a:lnTo>
                <a:lnTo>
                  <a:pt x="3996" y="1593"/>
                </a:lnTo>
                <a:lnTo>
                  <a:pt x="3996" y="1593"/>
                </a:lnTo>
                <a:lnTo>
                  <a:pt x="3998" y="1593"/>
                </a:lnTo>
                <a:lnTo>
                  <a:pt x="3998" y="1593"/>
                </a:lnTo>
                <a:lnTo>
                  <a:pt x="4002" y="1596"/>
                </a:lnTo>
                <a:lnTo>
                  <a:pt x="4004" y="1598"/>
                </a:lnTo>
                <a:lnTo>
                  <a:pt x="4004" y="1598"/>
                </a:lnTo>
                <a:lnTo>
                  <a:pt x="4006" y="1598"/>
                </a:lnTo>
                <a:lnTo>
                  <a:pt x="4004" y="1596"/>
                </a:lnTo>
                <a:lnTo>
                  <a:pt x="4004" y="1596"/>
                </a:lnTo>
                <a:close/>
                <a:moveTo>
                  <a:pt x="4134" y="1711"/>
                </a:moveTo>
                <a:lnTo>
                  <a:pt x="4134" y="1711"/>
                </a:lnTo>
                <a:lnTo>
                  <a:pt x="4136" y="1713"/>
                </a:lnTo>
                <a:lnTo>
                  <a:pt x="4136" y="1713"/>
                </a:lnTo>
                <a:lnTo>
                  <a:pt x="4138" y="1713"/>
                </a:lnTo>
                <a:lnTo>
                  <a:pt x="4138" y="1715"/>
                </a:lnTo>
                <a:lnTo>
                  <a:pt x="4138" y="1715"/>
                </a:lnTo>
                <a:lnTo>
                  <a:pt x="4140" y="1715"/>
                </a:lnTo>
                <a:lnTo>
                  <a:pt x="4140" y="1713"/>
                </a:lnTo>
                <a:lnTo>
                  <a:pt x="4140" y="1713"/>
                </a:lnTo>
                <a:lnTo>
                  <a:pt x="4142" y="1702"/>
                </a:lnTo>
                <a:lnTo>
                  <a:pt x="4142" y="1700"/>
                </a:lnTo>
                <a:lnTo>
                  <a:pt x="4142" y="1698"/>
                </a:lnTo>
                <a:lnTo>
                  <a:pt x="4142" y="1696"/>
                </a:lnTo>
                <a:lnTo>
                  <a:pt x="4140" y="1690"/>
                </a:lnTo>
                <a:lnTo>
                  <a:pt x="4140" y="1690"/>
                </a:lnTo>
                <a:lnTo>
                  <a:pt x="4142" y="1688"/>
                </a:lnTo>
                <a:lnTo>
                  <a:pt x="4142" y="1686"/>
                </a:lnTo>
                <a:lnTo>
                  <a:pt x="4142" y="1686"/>
                </a:lnTo>
                <a:lnTo>
                  <a:pt x="4140" y="1686"/>
                </a:lnTo>
                <a:lnTo>
                  <a:pt x="4140" y="1684"/>
                </a:lnTo>
                <a:lnTo>
                  <a:pt x="4142" y="1682"/>
                </a:lnTo>
                <a:lnTo>
                  <a:pt x="4142" y="1679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5"/>
                </a:lnTo>
                <a:lnTo>
                  <a:pt x="4142" y="1673"/>
                </a:lnTo>
                <a:lnTo>
                  <a:pt x="4138" y="1667"/>
                </a:lnTo>
                <a:lnTo>
                  <a:pt x="4136" y="1667"/>
                </a:lnTo>
                <a:lnTo>
                  <a:pt x="4134" y="1665"/>
                </a:lnTo>
                <a:lnTo>
                  <a:pt x="4134" y="1665"/>
                </a:lnTo>
                <a:lnTo>
                  <a:pt x="4130" y="1665"/>
                </a:lnTo>
                <a:lnTo>
                  <a:pt x="4128" y="1665"/>
                </a:lnTo>
                <a:lnTo>
                  <a:pt x="4128" y="1665"/>
                </a:lnTo>
                <a:lnTo>
                  <a:pt x="4128" y="1667"/>
                </a:lnTo>
                <a:lnTo>
                  <a:pt x="4126" y="1669"/>
                </a:lnTo>
                <a:lnTo>
                  <a:pt x="4124" y="1669"/>
                </a:lnTo>
                <a:lnTo>
                  <a:pt x="4124" y="1669"/>
                </a:lnTo>
                <a:lnTo>
                  <a:pt x="4124" y="1667"/>
                </a:lnTo>
                <a:lnTo>
                  <a:pt x="4124" y="1667"/>
                </a:lnTo>
                <a:lnTo>
                  <a:pt x="4124" y="1665"/>
                </a:lnTo>
                <a:lnTo>
                  <a:pt x="4126" y="1665"/>
                </a:lnTo>
                <a:lnTo>
                  <a:pt x="4126" y="1663"/>
                </a:lnTo>
                <a:lnTo>
                  <a:pt x="4126" y="1663"/>
                </a:lnTo>
                <a:lnTo>
                  <a:pt x="4126" y="1661"/>
                </a:lnTo>
                <a:lnTo>
                  <a:pt x="4126" y="1661"/>
                </a:lnTo>
                <a:lnTo>
                  <a:pt x="4124" y="1661"/>
                </a:lnTo>
                <a:lnTo>
                  <a:pt x="4124" y="1658"/>
                </a:lnTo>
                <a:lnTo>
                  <a:pt x="4121" y="1656"/>
                </a:lnTo>
                <a:lnTo>
                  <a:pt x="4121" y="1656"/>
                </a:lnTo>
                <a:lnTo>
                  <a:pt x="4121" y="1654"/>
                </a:lnTo>
                <a:lnTo>
                  <a:pt x="4121" y="1650"/>
                </a:lnTo>
                <a:lnTo>
                  <a:pt x="4121" y="1650"/>
                </a:lnTo>
                <a:lnTo>
                  <a:pt x="4119" y="1646"/>
                </a:lnTo>
                <a:lnTo>
                  <a:pt x="4119" y="1646"/>
                </a:lnTo>
                <a:lnTo>
                  <a:pt x="4117" y="1646"/>
                </a:lnTo>
                <a:lnTo>
                  <a:pt x="4117" y="1646"/>
                </a:lnTo>
                <a:lnTo>
                  <a:pt x="4115" y="1646"/>
                </a:lnTo>
                <a:lnTo>
                  <a:pt x="4113" y="1646"/>
                </a:lnTo>
                <a:lnTo>
                  <a:pt x="4111" y="1644"/>
                </a:lnTo>
                <a:lnTo>
                  <a:pt x="4109" y="1642"/>
                </a:lnTo>
                <a:lnTo>
                  <a:pt x="4107" y="1642"/>
                </a:lnTo>
                <a:lnTo>
                  <a:pt x="4107" y="1640"/>
                </a:lnTo>
                <a:lnTo>
                  <a:pt x="4107" y="1640"/>
                </a:lnTo>
                <a:lnTo>
                  <a:pt x="4107" y="1638"/>
                </a:lnTo>
                <a:lnTo>
                  <a:pt x="4107" y="1638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3"/>
                </a:lnTo>
                <a:lnTo>
                  <a:pt x="4109" y="1631"/>
                </a:lnTo>
                <a:lnTo>
                  <a:pt x="4111" y="1631"/>
                </a:lnTo>
                <a:lnTo>
                  <a:pt x="4111" y="1631"/>
                </a:lnTo>
                <a:lnTo>
                  <a:pt x="4111" y="1629"/>
                </a:lnTo>
                <a:lnTo>
                  <a:pt x="4109" y="1627"/>
                </a:lnTo>
                <a:lnTo>
                  <a:pt x="4109" y="1625"/>
                </a:lnTo>
                <a:lnTo>
                  <a:pt x="4107" y="1625"/>
                </a:lnTo>
                <a:lnTo>
                  <a:pt x="4107" y="1623"/>
                </a:lnTo>
                <a:lnTo>
                  <a:pt x="4105" y="1623"/>
                </a:lnTo>
                <a:lnTo>
                  <a:pt x="4105" y="1625"/>
                </a:lnTo>
                <a:lnTo>
                  <a:pt x="4100" y="1625"/>
                </a:lnTo>
                <a:lnTo>
                  <a:pt x="4100" y="1627"/>
                </a:lnTo>
                <a:lnTo>
                  <a:pt x="4098" y="1627"/>
                </a:lnTo>
                <a:lnTo>
                  <a:pt x="4096" y="1627"/>
                </a:lnTo>
                <a:lnTo>
                  <a:pt x="4094" y="1627"/>
                </a:lnTo>
                <a:lnTo>
                  <a:pt x="4096" y="1627"/>
                </a:lnTo>
                <a:lnTo>
                  <a:pt x="4100" y="1625"/>
                </a:lnTo>
                <a:lnTo>
                  <a:pt x="4100" y="1625"/>
                </a:lnTo>
                <a:lnTo>
                  <a:pt x="4100" y="1623"/>
                </a:lnTo>
                <a:lnTo>
                  <a:pt x="4098" y="1621"/>
                </a:lnTo>
                <a:lnTo>
                  <a:pt x="4098" y="1621"/>
                </a:lnTo>
                <a:lnTo>
                  <a:pt x="4094" y="1621"/>
                </a:lnTo>
                <a:lnTo>
                  <a:pt x="4092" y="1621"/>
                </a:lnTo>
                <a:lnTo>
                  <a:pt x="4090" y="1619"/>
                </a:lnTo>
                <a:lnTo>
                  <a:pt x="4088" y="1617"/>
                </a:lnTo>
                <a:lnTo>
                  <a:pt x="4088" y="1617"/>
                </a:lnTo>
                <a:lnTo>
                  <a:pt x="4088" y="1614"/>
                </a:lnTo>
                <a:lnTo>
                  <a:pt x="4088" y="1612"/>
                </a:lnTo>
                <a:lnTo>
                  <a:pt x="4086" y="1612"/>
                </a:lnTo>
                <a:lnTo>
                  <a:pt x="4086" y="1610"/>
                </a:lnTo>
                <a:lnTo>
                  <a:pt x="4082" y="1608"/>
                </a:lnTo>
                <a:lnTo>
                  <a:pt x="4082" y="1608"/>
                </a:lnTo>
                <a:lnTo>
                  <a:pt x="4080" y="1608"/>
                </a:lnTo>
                <a:lnTo>
                  <a:pt x="4077" y="1606"/>
                </a:lnTo>
                <a:lnTo>
                  <a:pt x="4077" y="1606"/>
                </a:lnTo>
                <a:lnTo>
                  <a:pt x="4075" y="1604"/>
                </a:lnTo>
                <a:lnTo>
                  <a:pt x="4075" y="1602"/>
                </a:lnTo>
                <a:lnTo>
                  <a:pt x="4073" y="1602"/>
                </a:lnTo>
                <a:lnTo>
                  <a:pt x="4071" y="1600"/>
                </a:lnTo>
                <a:lnTo>
                  <a:pt x="4069" y="1598"/>
                </a:lnTo>
                <a:lnTo>
                  <a:pt x="4069" y="1598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2"/>
                </a:lnTo>
                <a:lnTo>
                  <a:pt x="4069" y="1604"/>
                </a:lnTo>
                <a:lnTo>
                  <a:pt x="4069" y="1602"/>
                </a:lnTo>
                <a:lnTo>
                  <a:pt x="4067" y="1600"/>
                </a:lnTo>
                <a:lnTo>
                  <a:pt x="4065" y="1600"/>
                </a:lnTo>
                <a:lnTo>
                  <a:pt x="4065" y="1600"/>
                </a:lnTo>
                <a:lnTo>
                  <a:pt x="4063" y="1600"/>
                </a:lnTo>
                <a:lnTo>
                  <a:pt x="4063" y="1598"/>
                </a:lnTo>
                <a:lnTo>
                  <a:pt x="4061" y="1596"/>
                </a:lnTo>
                <a:lnTo>
                  <a:pt x="4061" y="1596"/>
                </a:lnTo>
                <a:lnTo>
                  <a:pt x="4059" y="1593"/>
                </a:lnTo>
                <a:lnTo>
                  <a:pt x="4056" y="1591"/>
                </a:lnTo>
                <a:lnTo>
                  <a:pt x="4056" y="1589"/>
                </a:lnTo>
                <a:lnTo>
                  <a:pt x="4054" y="1587"/>
                </a:lnTo>
                <a:lnTo>
                  <a:pt x="4052" y="1585"/>
                </a:lnTo>
                <a:lnTo>
                  <a:pt x="4050" y="1583"/>
                </a:lnTo>
                <a:lnTo>
                  <a:pt x="4044" y="1579"/>
                </a:lnTo>
                <a:lnTo>
                  <a:pt x="4040" y="1579"/>
                </a:lnTo>
                <a:lnTo>
                  <a:pt x="4040" y="1577"/>
                </a:lnTo>
                <a:lnTo>
                  <a:pt x="4038" y="1577"/>
                </a:lnTo>
                <a:lnTo>
                  <a:pt x="4038" y="1575"/>
                </a:lnTo>
                <a:lnTo>
                  <a:pt x="4038" y="1575"/>
                </a:lnTo>
                <a:lnTo>
                  <a:pt x="4036" y="1575"/>
                </a:lnTo>
                <a:lnTo>
                  <a:pt x="4031" y="1573"/>
                </a:lnTo>
                <a:lnTo>
                  <a:pt x="4031" y="1570"/>
                </a:lnTo>
                <a:lnTo>
                  <a:pt x="4031" y="1568"/>
                </a:lnTo>
                <a:lnTo>
                  <a:pt x="4031" y="1568"/>
                </a:lnTo>
                <a:lnTo>
                  <a:pt x="4027" y="1564"/>
                </a:lnTo>
                <a:lnTo>
                  <a:pt x="4027" y="1564"/>
                </a:lnTo>
                <a:lnTo>
                  <a:pt x="4027" y="1562"/>
                </a:lnTo>
                <a:lnTo>
                  <a:pt x="4025" y="1562"/>
                </a:lnTo>
                <a:lnTo>
                  <a:pt x="4023" y="1558"/>
                </a:lnTo>
                <a:lnTo>
                  <a:pt x="4021" y="1558"/>
                </a:lnTo>
                <a:lnTo>
                  <a:pt x="4021" y="1556"/>
                </a:lnTo>
                <a:lnTo>
                  <a:pt x="4021" y="1556"/>
                </a:lnTo>
                <a:lnTo>
                  <a:pt x="4019" y="1556"/>
                </a:lnTo>
                <a:lnTo>
                  <a:pt x="4017" y="1556"/>
                </a:lnTo>
                <a:lnTo>
                  <a:pt x="4015" y="1556"/>
                </a:lnTo>
                <a:lnTo>
                  <a:pt x="4012" y="1556"/>
                </a:lnTo>
                <a:lnTo>
                  <a:pt x="4010" y="1556"/>
                </a:lnTo>
                <a:lnTo>
                  <a:pt x="4008" y="1556"/>
                </a:lnTo>
                <a:lnTo>
                  <a:pt x="4006" y="1556"/>
                </a:lnTo>
                <a:lnTo>
                  <a:pt x="4002" y="1556"/>
                </a:lnTo>
                <a:lnTo>
                  <a:pt x="4000" y="1556"/>
                </a:lnTo>
                <a:lnTo>
                  <a:pt x="3998" y="1554"/>
                </a:lnTo>
                <a:lnTo>
                  <a:pt x="3996" y="1552"/>
                </a:lnTo>
                <a:lnTo>
                  <a:pt x="3994" y="1552"/>
                </a:lnTo>
                <a:lnTo>
                  <a:pt x="3994" y="1552"/>
                </a:lnTo>
                <a:lnTo>
                  <a:pt x="3992" y="1549"/>
                </a:lnTo>
                <a:lnTo>
                  <a:pt x="3989" y="1549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6"/>
                </a:lnTo>
                <a:lnTo>
                  <a:pt x="3989" y="1560"/>
                </a:lnTo>
                <a:lnTo>
                  <a:pt x="3989" y="1562"/>
                </a:lnTo>
                <a:lnTo>
                  <a:pt x="3992" y="1562"/>
                </a:lnTo>
                <a:lnTo>
                  <a:pt x="3992" y="1564"/>
                </a:lnTo>
                <a:lnTo>
                  <a:pt x="3998" y="1570"/>
                </a:lnTo>
                <a:lnTo>
                  <a:pt x="4002" y="1573"/>
                </a:lnTo>
                <a:lnTo>
                  <a:pt x="4002" y="1575"/>
                </a:lnTo>
                <a:lnTo>
                  <a:pt x="4004" y="1577"/>
                </a:lnTo>
                <a:lnTo>
                  <a:pt x="4006" y="1577"/>
                </a:lnTo>
                <a:lnTo>
                  <a:pt x="4010" y="1579"/>
                </a:lnTo>
                <a:lnTo>
                  <a:pt x="4010" y="1579"/>
                </a:lnTo>
                <a:lnTo>
                  <a:pt x="4012" y="1579"/>
                </a:lnTo>
                <a:lnTo>
                  <a:pt x="4017" y="1585"/>
                </a:lnTo>
                <a:lnTo>
                  <a:pt x="4017" y="1585"/>
                </a:lnTo>
                <a:lnTo>
                  <a:pt x="4017" y="1587"/>
                </a:lnTo>
                <a:lnTo>
                  <a:pt x="4019" y="1589"/>
                </a:lnTo>
                <a:lnTo>
                  <a:pt x="4021" y="1589"/>
                </a:lnTo>
                <a:lnTo>
                  <a:pt x="4021" y="1591"/>
                </a:lnTo>
                <a:lnTo>
                  <a:pt x="4023" y="1593"/>
                </a:lnTo>
                <a:lnTo>
                  <a:pt x="4023" y="1596"/>
                </a:lnTo>
                <a:lnTo>
                  <a:pt x="4023" y="1598"/>
                </a:lnTo>
                <a:lnTo>
                  <a:pt x="4025" y="1598"/>
                </a:lnTo>
                <a:lnTo>
                  <a:pt x="4027" y="1598"/>
                </a:lnTo>
                <a:lnTo>
                  <a:pt x="4027" y="1600"/>
                </a:lnTo>
                <a:lnTo>
                  <a:pt x="4029" y="1600"/>
                </a:lnTo>
                <a:lnTo>
                  <a:pt x="4036" y="1604"/>
                </a:lnTo>
                <a:lnTo>
                  <a:pt x="4036" y="1604"/>
                </a:lnTo>
                <a:lnTo>
                  <a:pt x="4038" y="1606"/>
                </a:lnTo>
                <a:lnTo>
                  <a:pt x="4040" y="1610"/>
                </a:lnTo>
                <a:lnTo>
                  <a:pt x="4042" y="1617"/>
                </a:lnTo>
                <a:lnTo>
                  <a:pt x="4042" y="1621"/>
                </a:lnTo>
                <a:lnTo>
                  <a:pt x="4044" y="1625"/>
                </a:lnTo>
                <a:lnTo>
                  <a:pt x="4044" y="1627"/>
                </a:lnTo>
                <a:lnTo>
                  <a:pt x="4046" y="1627"/>
                </a:lnTo>
                <a:lnTo>
                  <a:pt x="4046" y="1629"/>
                </a:lnTo>
                <a:lnTo>
                  <a:pt x="4050" y="1629"/>
                </a:lnTo>
                <a:lnTo>
                  <a:pt x="4052" y="1631"/>
                </a:lnTo>
                <a:lnTo>
                  <a:pt x="4052" y="1631"/>
                </a:lnTo>
                <a:lnTo>
                  <a:pt x="4054" y="1635"/>
                </a:lnTo>
                <a:lnTo>
                  <a:pt x="4054" y="1638"/>
                </a:lnTo>
                <a:lnTo>
                  <a:pt x="4056" y="1638"/>
                </a:lnTo>
                <a:lnTo>
                  <a:pt x="4059" y="1640"/>
                </a:lnTo>
                <a:lnTo>
                  <a:pt x="4061" y="1642"/>
                </a:lnTo>
                <a:lnTo>
                  <a:pt x="4061" y="1644"/>
                </a:lnTo>
                <a:lnTo>
                  <a:pt x="4063" y="1648"/>
                </a:lnTo>
                <a:lnTo>
                  <a:pt x="4063" y="1650"/>
                </a:lnTo>
                <a:lnTo>
                  <a:pt x="4069" y="1658"/>
                </a:lnTo>
                <a:lnTo>
                  <a:pt x="4069" y="1663"/>
                </a:lnTo>
                <a:lnTo>
                  <a:pt x="4069" y="1663"/>
                </a:lnTo>
                <a:lnTo>
                  <a:pt x="4069" y="1665"/>
                </a:lnTo>
                <a:lnTo>
                  <a:pt x="4073" y="1669"/>
                </a:lnTo>
                <a:lnTo>
                  <a:pt x="4073" y="1669"/>
                </a:lnTo>
                <a:lnTo>
                  <a:pt x="4075" y="1671"/>
                </a:lnTo>
                <a:lnTo>
                  <a:pt x="4075" y="1671"/>
                </a:lnTo>
                <a:lnTo>
                  <a:pt x="4077" y="1673"/>
                </a:lnTo>
                <a:lnTo>
                  <a:pt x="4080" y="1677"/>
                </a:lnTo>
                <a:lnTo>
                  <a:pt x="4080" y="1677"/>
                </a:lnTo>
                <a:lnTo>
                  <a:pt x="4084" y="1679"/>
                </a:lnTo>
                <a:lnTo>
                  <a:pt x="4088" y="1684"/>
                </a:lnTo>
                <a:lnTo>
                  <a:pt x="4088" y="1684"/>
                </a:lnTo>
                <a:lnTo>
                  <a:pt x="4090" y="1688"/>
                </a:lnTo>
                <a:lnTo>
                  <a:pt x="4094" y="1690"/>
                </a:lnTo>
                <a:lnTo>
                  <a:pt x="4098" y="1696"/>
                </a:lnTo>
                <a:lnTo>
                  <a:pt x="4103" y="1696"/>
                </a:lnTo>
                <a:lnTo>
                  <a:pt x="4103" y="1698"/>
                </a:lnTo>
                <a:lnTo>
                  <a:pt x="4105" y="1700"/>
                </a:lnTo>
                <a:lnTo>
                  <a:pt x="4107" y="1700"/>
                </a:lnTo>
                <a:lnTo>
                  <a:pt x="4111" y="1702"/>
                </a:lnTo>
                <a:lnTo>
                  <a:pt x="4111" y="1705"/>
                </a:lnTo>
                <a:lnTo>
                  <a:pt x="4115" y="1709"/>
                </a:lnTo>
                <a:lnTo>
                  <a:pt x="4117" y="1709"/>
                </a:lnTo>
                <a:lnTo>
                  <a:pt x="4117" y="1711"/>
                </a:lnTo>
                <a:lnTo>
                  <a:pt x="4119" y="1713"/>
                </a:lnTo>
                <a:lnTo>
                  <a:pt x="4121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3"/>
                </a:lnTo>
                <a:lnTo>
                  <a:pt x="4124" y="1711"/>
                </a:lnTo>
                <a:lnTo>
                  <a:pt x="4124" y="1711"/>
                </a:lnTo>
                <a:lnTo>
                  <a:pt x="4128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4" y="1711"/>
                </a:lnTo>
                <a:close/>
                <a:moveTo>
                  <a:pt x="4019" y="1602"/>
                </a:moveTo>
                <a:lnTo>
                  <a:pt x="4017" y="1600"/>
                </a:lnTo>
                <a:lnTo>
                  <a:pt x="4017" y="1600"/>
                </a:lnTo>
                <a:lnTo>
                  <a:pt x="4017" y="1600"/>
                </a:lnTo>
                <a:lnTo>
                  <a:pt x="4015" y="1600"/>
                </a:lnTo>
                <a:lnTo>
                  <a:pt x="4015" y="1600"/>
                </a:lnTo>
                <a:lnTo>
                  <a:pt x="4017" y="1600"/>
                </a:lnTo>
                <a:lnTo>
                  <a:pt x="4017" y="1602"/>
                </a:lnTo>
                <a:lnTo>
                  <a:pt x="4019" y="1602"/>
                </a:lnTo>
                <a:close/>
                <a:moveTo>
                  <a:pt x="4036" y="1461"/>
                </a:moveTo>
                <a:lnTo>
                  <a:pt x="4033" y="1461"/>
                </a:lnTo>
                <a:lnTo>
                  <a:pt x="4033" y="1461"/>
                </a:lnTo>
                <a:lnTo>
                  <a:pt x="4033" y="1463"/>
                </a:lnTo>
                <a:lnTo>
                  <a:pt x="4033" y="1463"/>
                </a:lnTo>
                <a:lnTo>
                  <a:pt x="4033" y="1463"/>
                </a:lnTo>
                <a:lnTo>
                  <a:pt x="4036" y="1466"/>
                </a:lnTo>
                <a:lnTo>
                  <a:pt x="4036" y="1461"/>
                </a:lnTo>
                <a:lnTo>
                  <a:pt x="4036" y="1461"/>
                </a:lnTo>
                <a:close/>
                <a:moveTo>
                  <a:pt x="4033" y="1449"/>
                </a:moveTo>
                <a:lnTo>
                  <a:pt x="4033" y="1449"/>
                </a:lnTo>
                <a:lnTo>
                  <a:pt x="4031" y="1449"/>
                </a:lnTo>
                <a:lnTo>
                  <a:pt x="4031" y="1449"/>
                </a:lnTo>
                <a:lnTo>
                  <a:pt x="4031" y="1451"/>
                </a:lnTo>
                <a:lnTo>
                  <a:pt x="4031" y="1453"/>
                </a:lnTo>
                <a:lnTo>
                  <a:pt x="4031" y="1453"/>
                </a:lnTo>
                <a:lnTo>
                  <a:pt x="4033" y="1453"/>
                </a:lnTo>
                <a:lnTo>
                  <a:pt x="4033" y="1451"/>
                </a:lnTo>
                <a:lnTo>
                  <a:pt x="4033" y="1449"/>
                </a:lnTo>
                <a:lnTo>
                  <a:pt x="4033" y="1449"/>
                </a:lnTo>
                <a:lnTo>
                  <a:pt x="4033" y="1449"/>
                </a:lnTo>
                <a:close/>
                <a:moveTo>
                  <a:pt x="4036" y="1459"/>
                </a:moveTo>
                <a:lnTo>
                  <a:pt x="4036" y="1457"/>
                </a:lnTo>
                <a:lnTo>
                  <a:pt x="4033" y="1457"/>
                </a:lnTo>
                <a:lnTo>
                  <a:pt x="4033" y="1457"/>
                </a:lnTo>
                <a:lnTo>
                  <a:pt x="4033" y="1459"/>
                </a:lnTo>
                <a:lnTo>
                  <a:pt x="4036" y="1459"/>
                </a:lnTo>
                <a:lnTo>
                  <a:pt x="4036" y="1459"/>
                </a:lnTo>
                <a:lnTo>
                  <a:pt x="4036" y="1459"/>
                </a:lnTo>
                <a:close/>
                <a:moveTo>
                  <a:pt x="4031" y="1501"/>
                </a:moveTo>
                <a:lnTo>
                  <a:pt x="4031" y="1499"/>
                </a:lnTo>
                <a:lnTo>
                  <a:pt x="4031" y="1499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close/>
                <a:moveTo>
                  <a:pt x="4031" y="1487"/>
                </a:moveTo>
                <a:lnTo>
                  <a:pt x="4031" y="1487"/>
                </a:lnTo>
                <a:lnTo>
                  <a:pt x="4029" y="1487"/>
                </a:lnTo>
                <a:lnTo>
                  <a:pt x="4029" y="1489"/>
                </a:lnTo>
                <a:lnTo>
                  <a:pt x="4029" y="1489"/>
                </a:lnTo>
                <a:lnTo>
                  <a:pt x="4029" y="1489"/>
                </a:lnTo>
                <a:lnTo>
                  <a:pt x="4031" y="1489"/>
                </a:lnTo>
                <a:lnTo>
                  <a:pt x="4031" y="1487"/>
                </a:lnTo>
                <a:lnTo>
                  <a:pt x="4031" y="1487"/>
                </a:lnTo>
                <a:close/>
                <a:moveTo>
                  <a:pt x="4021" y="1396"/>
                </a:moveTo>
                <a:lnTo>
                  <a:pt x="4021" y="1394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19" y="1392"/>
                </a:lnTo>
                <a:lnTo>
                  <a:pt x="4021" y="1394"/>
                </a:lnTo>
                <a:lnTo>
                  <a:pt x="4021" y="1396"/>
                </a:lnTo>
                <a:lnTo>
                  <a:pt x="4021" y="1396"/>
                </a:lnTo>
                <a:close/>
                <a:moveTo>
                  <a:pt x="4029" y="1453"/>
                </a:move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3"/>
                </a:lnTo>
                <a:close/>
                <a:moveTo>
                  <a:pt x="3989" y="1547"/>
                </a:moveTo>
                <a:lnTo>
                  <a:pt x="3989" y="1547"/>
                </a:lnTo>
                <a:lnTo>
                  <a:pt x="3989" y="1547"/>
                </a:lnTo>
                <a:lnTo>
                  <a:pt x="3989" y="1547"/>
                </a:lnTo>
                <a:lnTo>
                  <a:pt x="3987" y="1547"/>
                </a:lnTo>
                <a:lnTo>
                  <a:pt x="3987" y="1545"/>
                </a:lnTo>
                <a:lnTo>
                  <a:pt x="3987" y="1547"/>
                </a:lnTo>
                <a:lnTo>
                  <a:pt x="3987" y="1547"/>
                </a:lnTo>
                <a:lnTo>
                  <a:pt x="3989" y="1547"/>
                </a:lnTo>
                <a:close/>
                <a:moveTo>
                  <a:pt x="3981" y="1403"/>
                </a:moveTo>
                <a:lnTo>
                  <a:pt x="3981" y="1403"/>
                </a:lnTo>
                <a:lnTo>
                  <a:pt x="3981" y="1403"/>
                </a:lnTo>
                <a:lnTo>
                  <a:pt x="3981" y="1403"/>
                </a:lnTo>
                <a:lnTo>
                  <a:pt x="3981" y="1401"/>
                </a:lnTo>
                <a:lnTo>
                  <a:pt x="3981" y="1401"/>
                </a:lnTo>
                <a:lnTo>
                  <a:pt x="3981" y="1403"/>
                </a:lnTo>
                <a:close/>
                <a:moveTo>
                  <a:pt x="4033" y="1472"/>
                </a:moveTo>
                <a:lnTo>
                  <a:pt x="4036" y="1474"/>
                </a:lnTo>
                <a:lnTo>
                  <a:pt x="4036" y="1474"/>
                </a:lnTo>
                <a:lnTo>
                  <a:pt x="4036" y="1474"/>
                </a:lnTo>
                <a:lnTo>
                  <a:pt x="4036" y="1472"/>
                </a:lnTo>
                <a:lnTo>
                  <a:pt x="4033" y="1472"/>
                </a:lnTo>
                <a:close/>
                <a:moveTo>
                  <a:pt x="4063" y="1675"/>
                </a:moveTo>
                <a:lnTo>
                  <a:pt x="4063" y="1675"/>
                </a:lnTo>
                <a:lnTo>
                  <a:pt x="4063" y="1675"/>
                </a:lnTo>
                <a:lnTo>
                  <a:pt x="4061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73"/>
                </a:lnTo>
                <a:lnTo>
                  <a:pt x="4061" y="1675"/>
                </a:lnTo>
                <a:lnTo>
                  <a:pt x="4061" y="1675"/>
                </a:lnTo>
                <a:lnTo>
                  <a:pt x="4061" y="1677"/>
                </a:lnTo>
                <a:lnTo>
                  <a:pt x="4061" y="1677"/>
                </a:lnTo>
                <a:lnTo>
                  <a:pt x="4063" y="1679"/>
                </a:lnTo>
                <a:lnTo>
                  <a:pt x="4063" y="1677"/>
                </a:lnTo>
                <a:lnTo>
                  <a:pt x="4063" y="1675"/>
                </a:lnTo>
                <a:lnTo>
                  <a:pt x="4063" y="1675"/>
                </a:lnTo>
                <a:close/>
                <a:moveTo>
                  <a:pt x="3948" y="1474"/>
                </a:moveTo>
                <a:lnTo>
                  <a:pt x="3948" y="1474"/>
                </a:lnTo>
                <a:lnTo>
                  <a:pt x="3945" y="1476"/>
                </a:lnTo>
                <a:lnTo>
                  <a:pt x="3945" y="1476"/>
                </a:lnTo>
                <a:lnTo>
                  <a:pt x="3945" y="1478"/>
                </a:lnTo>
                <a:lnTo>
                  <a:pt x="3945" y="1478"/>
                </a:lnTo>
                <a:lnTo>
                  <a:pt x="3948" y="1480"/>
                </a:lnTo>
                <a:lnTo>
                  <a:pt x="3948" y="1478"/>
                </a:lnTo>
                <a:lnTo>
                  <a:pt x="3950" y="1476"/>
                </a:lnTo>
                <a:lnTo>
                  <a:pt x="3948" y="1476"/>
                </a:lnTo>
                <a:lnTo>
                  <a:pt x="3948" y="1474"/>
                </a:lnTo>
                <a:close/>
                <a:moveTo>
                  <a:pt x="3950" y="1466"/>
                </a:moveTo>
                <a:lnTo>
                  <a:pt x="3950" y="1466"/>
                </a:lnTo>
                <a:lnTo>
                  <a:pt x="3950" y="1466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6"/>
                </a:lnTo>
                <a:lnTo>
                  <a:pt x="3950" y="1466"/>
                </a:lnTo>
                <a:close/>
                <a:moveTo>
                  <a:pt x="3954" y="1451"/>
                </a:moveTo>
                <a:lnTo>
                  <a:pt x="3954" y="1447"/>
                </a:lnTo>
                <a:lnTo>
                  <a:pt x="3954" y="1445"/>
                </a:lnTo>
                <a:lnTo>
                  <a:pt x="3954" y="1445"/>
                </a:lnTo>
                <a:lnTo>
                  <a:pt x="3954" y="1443"/>
                </a:lnTo>
                <a:lnTo>
                  <a:pt x="3956" y="1443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38"/>
                </a:lnTo>
                <a:lnTo>
                  <a:pt x="3956" y="1438"/>
                </a:lnTo>
                <a:lnTo>
                  <a:pt x="3956" y="1436"/>
                </a:lnTo>
                <a:lnTo>
                  <a:pt x="3956" y="1436"/>
                </a:lnTo>
                <a:lnTo>
                  <a:pt x="3956" y="1436"/>
                </a:lnTo>
                <a:lnTo>
                  <a:pt x="3954" y="1436"/>
                </a:lnTo>
                <a:lnTo>
                  <a:pt x="3954" y="1438"/>
                </a:lnTo>
                <a:lnTo>
                  <a:pt x="3954" y="1440"/>
                </a:lnTo>
                <a:lnTo>
                  <a:pt x="3952" y="1443"/>
                </a:lnTo>
                <a:lnTo>
                  <a:pt x="3952" y="1443"/>
                </a:lnTo>
                <a:lnTo>
                  <a:pt x="3952" y="1445"/>
                </a:lnTo>
                <a:lnTo>
                  <a:pt x="3952" y="1447"/>
                </a:lnTo>
                <a:lnTo>
                  <a:pt x="3952" y="1447"/>
                </a:lnTo>
                <a:lnTo>
                  <a:pt x="3952" y="1449"/>
                </a:lnTo>
                <a:lnTo>
                  <a:pt x="3952" y="1449"/>
                </a:lnTo>
                <a:lnTo>
                  <a:pt x="3952" y="1451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5"/>
                </a:lnTo>
                <a:lnTo>
                  <a:pt x="3952" y="1455"/>
                </a:lnTo>
                <a:lnTo>
                  <a:pt x="3950" y="1455"/>
                </a:lnTo>
                <a:lnTo>
                  <a:pt x="3950" y="1455"/>
                </a:lnTo>
                <a:lnTo>
                  <a:pt x="3950" y="1457"/>
                </a:lnTo>
                <a:lnTo>
                  <a:pt x="3950" y="1457"/>
                </a:lnTo>
                <a:lnTo>
                  <a:pt x="3950" y="1459"/>
                </a:lnTo>
                <a:lnTo>
                  <a:pt x="3950" y="1459"/>
                </a:lnTo>
                <a:lnTo>
                  <a:pt x="3948" y="1459"/>
                </a:lnTo>
                <a:lnTo>
                  <a:pt x="3950" y="1461"/>
                </a:lnTo>
                <a:lnTo>
                  <a:pt x="3950" y="1461"/>
                </a:lnTo>
                <a:lnTo>
                  <a:pt x="3950" y="1466"/>
                </a:lnTo>
                <a:lnTo>
                  <a:pt x="3950" y="1466"/>
                </a:lnTo>
                <a:lnTo>
                  <a:pt x="3952" y="1466"/>
                </a:lnTo>
                <a:lnTo>
                  <a:pt x="3952" y="1463"/>
                </a:lnTo>
                <a:lnTo>
                  <a:pt x="3952" y="1461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7"/>
                </a:lnTo>
                <a:lnTo>
                  <a:pt x="3952" y="1457"/>
                </a:lnTo>
                <a:lnTo>
                  <a:pt x="3952" y="1457"/>
                </a:lnTo>
                <a:lnTo>
                  <a:pt x="3954" y="1455"/>
                </a:lnTo>
                <a:lnTo>
                  <a:pt x="3954" y="1455"/>
                </a:lnTo>
                <a:lnTo>
                  <a:pt x="3954" y="1451"/>
                </a:lnTo>
                <a:lnTo>
                  <a:pt x="3954" y="1451"/>
                </a:lnTo>
                <a:lnTo>
                  <a:pt x="3954" y="1451"/>
                </a:lnTo>
                <a:close/>
                <a:moveTo>
                  <a:pt x="3939" y="1315"/>
                </a:moveTo>
                <a:lnTo>
                  <a:pt x="3939" y="1315"/>
                </a:lnTo>
                <a:lnTo>
                  <a:pt x="3939" y="1315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5"/>
                </a:lnTo>
                <a:lnTo>
                  <a:pt x="3939" y="1315"/>
                </a:lnTo>
                <a:close/>
                <a:moveTo>
                  <a:pt x="3952" y="1497"/>
                </a:move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7"/>
                </a:lnTo>
                <a:close/>
                <a:moveTo>
                  <a:pt x="3927" y="1302"/>
                </a:moveTo>
                <a:lnTo>
                  <a:pt x="3927" y="1308"/>
                </a:lnTo>
                <a:lnTo>
                  <a:pt x="3929" y="1308"/>
                </a:lnTo>
                <a:lnTo>
                  <a:pt x="3929" y="1306"/>
                </a:lnTo>
                <a:lnTo>
                  <a:pt x="3929" y="1304"/>
                </a:lnTo>
                <a:lnTo>
                  <a:pt x="3927" y="1302"/>
                </a:lnTo>
                <a:close/>
                <a:moveTo>
                  <a:pt x="3952" y="1445"/>
                </a:moveTo>
                <a:lnTo>
                  <a:pt x="3952" y="1445"/>
                </a:lnTo>
                <a:lnTo>
                  <a:pt x="3950" y="1445"/>
                </a:lnTo>
                <a:lnTo>
                  <a:pt x="3950" y="1445"/>
                </a:lnTo>
                <a:lnTo>
                  <a:pt x="3950" y="1447"/>
                </a:lnTo>
                <a:lnTo>
                  <a:pt x="3952" y="1445"/>
                </a:lnTo>
                <a:lnTo>
                  <a:pt x="3952" y="1445"/>
                </a:lnTo>
                <a:close/>
                <a:moveTo>
                  <a:pt x="3920" y="1296"/>
                </a:moveTo>
                <a:lnTo>
                  <a:pt x="3920" y="1296"/>
                </a:lnTo>
                <a:lnTo>
                  <a:pt x="3920" y="1294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close/>
                <a:moveTo>
                  <a:pt x="3933" y="1302"/>
                </a:moveTo>
                <a:lnTo>
                  <a:pt x="3933" y="1302"/>
                </a:lnTo>
                <a:lnTo>
                  <a:pt x="3933" y="1300"/>
                </a:lnTo>
                <a:lnTo>
                  <a:pt x="3933" y="1302"/>
                </a:lnTo>
                <a:lnTo>
                  <a:pt x="3933" y="1302"/>
                </a:lnTo>
                <a:lnTo>
                  <a:pt x="3933" y="1304"/>
                </a:lnTo>
                <a:lnTo>
                  <a:pt x="3933" y="1304"/>
                </a:lnTo>
                <a:lnTo>
                  <a:pt x="3935" y="1304"/>
                </a:lnTo>
                <a:lnTo>
                  <a:pt x="3935" y="1304"/>
                </a:lnTo>
                <a:lnTo>
                  <a:pt x="3933" y="1302"/>
                </a:lnTo>
                <a:close/>
                <a:moveTo>
                  <a:pt x="3977" y="1396"/>
                </a:moveTo>
                <a:lnTo>
                  <a:pt x="3977" y="1399"/>
                </a:lnTo>
                <a:lnTo>
                  <a:pt x="3975" y="1401"/>
                </a:lnTo>
                <a:lnTo>
                  <a:pt x="3975" y="1403"/>
                </a:lnTo>
                <a:lnTo>
                  <a:pt x="3977" y="1401"/>
                </a:lnTo>
                <a:lnTo>
                  <a:pt x="3977" y="1399"/>
                </a:lnTo>
                <a:lnTo>
                  <a:pt x="3979" y="1396"/>
                </a:lnTo>
                <a:lnTo>
                  <a:pt x="3979" y="1396"/>
                </a:lnTo>
                <a:lnTo>
                  <a:pt x="3977" y="1396"/>
                </a:lnTo>
                <a:close/>
                <a:moveTo>
                  <a:pt x="3939" y="1313"/>
                </a:moveTo>
                <a:lnTo>
                  <a:pt x="3939" y="1310"/>
                </a:lnTo>
                <a:lnTo>
                  <a:pt x="3939" y="1310"/>
                </a:lnTo>
                <a:lnTo>
                  <a:pt x="3939" y="1313"/>
                </a:lnTo>
                <a:lnTo>
                  <a:pt x="3937" y="1313"/>
                </a:lnTo>
                <a:lnTo>
                  <a:pt x="3939" y="1315"/>
                </a:lnTo>
                <a:lnTo>
                  <a:pt x="3939" y="1313"/>
                </a:lnTo>
                <a:lnTo>
                  <a:pt x="3939" y="1313"/>
                </a:lnTo>
                <a:close/>
                <a:moveTo>
                  <a:pt x="3964" y="1361"/>
                </a:moveTo>
                <a:lnTo>
                  <a:pt x="3966" y="1359"/>
                </a:lnTo>
                <a:lnTo>
                  <a:pt x="3966" y="1359"/>
                </a:lnTo>
                <a:lnTo>
                  <a:pt x="3966" y="1357"/>
                </a:lnTo>
                <a:lnTo>
                  <a:pt x="3964" y="1357"/>
                </a:lnTo>
                <a:lnTo>
                  <a:pt x="3962" y="1357"/>
                </a:lnTo>
                <a:lnTo>
                  <a:pt x="3962" y="1359"/>
                </a:lnTo>
                <a:lnTo>
                  <a:pt x="3964" y="1361"/>
                </a:lnTo>
                <a:lnTo>
                  <a:pt x="3964" y="1361"/>
                </a:lnTo>
                <a:close/>
                <a:moveTo>
                  <a:pt x="3964" y="1524"/>
                </a:moveTo>
                <a:lnTo>
                  <a:pt x="3964" y="1524"/>
                </a:lnTo>
                <a:lnTo>
                  <a:pt x="3964" y="1524"/>
                </a:lnTo>
                <a:lnTo>
                  <a:pt x="3964" y="1526"/>
                </a:lnTo>
                <a:lnTo>
                  <a:pt x="3964" y="1526"/>
                </a:lnTo>
                <a:lnTo>
                  <a:pt x="3966" y="1526"/>
                </a:lnTo>
                <a:lnTo>
                  <a:pt x="3964" y="1524"/>
                </a:lnTo>
                <a:close/>
                <a:moveTo>
                  <a:pt x="3962" y="1514"/>
                </a:moveTo>
                <a:lnTo>
                  <a:pt x="3962" y="1514"/>
                </a:lnTo>
                <a:lnTo>
                  <a:pt x="3962" y="1514"/>
                </a:lnTo>
                <a:lnTo>
                  <a:pt x="3962" y="1514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4"/>
                </a:lnTo>
                <a:lnTo>
                  <a:pt x="3962" y="1514"/>
                </a:lnTo>
                <a:close/>
                <a:moveTo>
                  <a:pt x="3966" y="1526"/>
                </a:moveTo>
                <a:lnTo>
                  <a:pt x="3964" y="1528"/>
                </a:lnTo>
                <a:lnTo>
                  <a:pt x="3964" y="1528"/>
                </a:lnTo>
                <a:lnTo>
                  <a:pt x="3964" y="1531"/>
                </a:lnTo>
                <a:lnTo>
                  <a:pt x="3964" y="1531"/>
                </a:lnTo>
                <a:lnTo>
                  <a:pt x="3966" y="1535"/>
                </a:lnTo>
                <a:lnTo>
                  <a:pt x="3968" y="1533"/>
                </a:lnTo>
                <a:lnTo>
                  <a:pt x="3968" y="1531"/>
                </a:lnTo>
                <a:lnTo>
                  <a:pt x="3966" y="1528"/>
                </a:lnTo>
                <a:lnTo>
                  <a:pt x="3966" y="1526"/>
                </a:lnTo>
                <a:close/>
                <a:moveTo>
                  <a:pt x="3956" y="1512"/>
                </a:moveTo>
                <a:lnTo>
                  <a:pt x="3956" y="1512"/>
                </a:lnTo>
                <a:lnTo>
                  <a:pt x="3956" y="1512"/>
                </a:lnTo>
                <a:lnTo>
                  <a:pt x="3956" y="1514"/>
                </a:lnTo>
                <a:lnTo>
                  <a:pt x="3958" y="1514"/>
                </a:lnTo>
                <a:lnTo>
                  <a:pt x="3958" y="1512"/>
                </a:lnTo>
                <a:lnTo>
                  <a:pt x="3956" y="1512"/>
                </a:lnTo>
                <a:close/>
                <a:moveTo>
                  <a:pt x="3962" y="1344"/>
                </a:moveTo>
                <a:lnTo>
                  <a:pt x="3962" y="1342"/>
                </a:lnTo>
                <a:lnTo>
                  <a:pt x="3960" y="1342"/>
                </a:lnTo>
                <a:lnTo>
                  <a:pt x="3960" y="1342"/>
                </a:lnTo>
                <a:lnTo>
                  <a:pt x="3962" y="1344"/>
                </a:lnTo>
                <a:lnTo>
                  <a:pt x="3962" y="1344"/>
                </a:lnTo>
                <a:close/>
                <a:moveTo>
                  <a:pt x="3956" y="1457"/>
                </a:moveTo>
                <a:lnTo>
                  <a:pt x="3954" y="1457"/>
                </a:lnTo>
                <a:lnTo>
                  <a:pt x="3954" y="1459"/>
                </a:lnTo>
                <a:lnTo>
                  <a:pt x="3956" y="1459"/>
                </a:lnTo>
                <a:lnTo>
                  <a:pt x="3956" y="1457"/>
                </a:lnTo>
                <a:lnTo>
                  <a:pt x="3956" y="1457"/>
                </a:lnTo>
                <a:close/>
                <a:moveTo>
                  <a:pt x="3956" y="1342"/>
                </a:moveTo>
                <a:lnTo>
                  <a:pt x="3956" y="1342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2"/>
                </a:lnTo>
                <a:lnTo>
                  <a:pt x="3956" y="1342"/>
                </a:lnTo>
                <a:close/>
                <a:moveTo>
                  <a:pt x="3960" y="1516"/>
                </a:moveTo>
                <a:lnTo>
                  <a:pt x="3960" y="1516"/>
                </a:lnTo>
                <a:lnTo>
                  <a:pt x="3960" y="1516"/>
                </a:lnTo>
                <a:lnTo>
                  <a:pt x="3960" y="1518"/>
                </a:lnTo>
                <a:lnTo>
                  <a:pt x="3960" y="1518"/>
                </a:lnTo>
                <a:lnTo>
                  <a:pt x="3962" y="1518"/>
                </a:lnTo>
                <a:lnTo>
                  <a:pt x="3962" y="1518"/>
                </a:lnTo>
                <a:lnTo>
                  <a:pt x="3962" y="1516"/>
                </a:lnTo>
                <a:lnTo>
                  <a:pt x="3960" y="1516"/>
                </a:lnTo>
                <a:close/>
                <a:moveTo>
                  <a:pt x="3765" y="1493"/>
                </a:move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3"/>
                </a:lnTo>
                <a:lnTo>
                  <a:pt x="3765" y="1493"/>
                </a:lnTo>
                <a:close/>
                <a:moveTo>
                  <a:pt x="4488" y="1658"/>
                </a:moveTo>
                <a:lnTo>
                  <a:pt x="4490" y="1661"/>
                </a:lnTo>
                <a:lnTo>
                  <a:pt x="4492" y="1661"/>
                </a:lnTo>
                <a:lnTo>
                  <a:pt x="4492" y="1661"/>
                </a:lnTo>
                <a:lnTo>
                  <a:pt x="4494" y="1661"/>
                </a:lnTo>
                <a:lnTo>
                  <a:pt x="4494" y="1661"/>
                </a:lnTo>
                <a:lnTo>
                  <a:pt x="4497" y="1661"/>
                </a:lnTo>
                <a:lnTo>
                  <a:pt x="4497" y="1661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4" y="1656"/>
                </a:lnTo>
                <a:lnTo>
                  <a:pt x="4492" y="1656"/>
                </a:lnTo>
                <a:lnTo>
                  <a:pt x="4490" y="1656"/>
                </a:lnTo>
                <a:lnTo>
                  <a:pt x="4488" y="1658"/>
                </a:lnTo>
                <a:lnTo>
                  <a:pt x="4488" y="1658"/>
                </a:lnTo>
                <a:close/>
                <a:moveTo>
                  <a:pt x="4484" y="1633"/>
                </a:moveTo>
                <a:lnTo>
                  <a:pt x="4484" y="1633"/>
                </a:lnTo>
                <a:lnTo>
                  <a:pt x="4484" y="1633"/>
                </a:lnTo>
                <a:lnTo>
                  <a:pt x="4484" y="1633"/>
                </a:lnTo>
                <a:lnTo>
                  <a:pt x="4482" y="1631"/>
                </a:lnTo>
                <a:lnTo>
                  <a:pt x="4482" y="1631"/>
                </a:lnTo>
                <a:lnTo>
                  <a:pt x="4484" y="1633"/>
                </a:lnTo>
                <a:close/>
                <a:moveTo>
                  <a:pt x="4490" y="1151"/>
                </a:moveTo>
                <a:lnTo>
                  <a:pt x="4490" y="1153"/>
                </a:lnTo>
                <a:lnTo>
                  <a:pt x="4492" y="1151"/>
                </a:lnTo>
                <a:lnTo>
                  <a:pt x="4494" y="1151"/>
                </a:lnTo>
                <a:lnTo>
                  <a:pt x="4494" y="1147"/>
                </a:lnTo>
                <a:lnTo>
                  <a:pt x="4494" y="1147"/>
                </a:lnTo>
                <a:lnTo>
                  <a:pt x="4490" y="1147"/>
                </a:lnTo>
                <a:lnTo>
                  <a:pt x="4492" y="1149"/>
                </a:lnTo>
                <a:lnTo>
                  <a:pt x="4490" y="1151"/>
                </a:lnTo>
                <a:lnTo>
                  <a:pt x="4490" y="1151"/>
                </a:lnTo>
                <a:lnTo>
                  <a:pt x="4492" y="1151"/>
                </a:lnTo>
                <a:lnTo>
                  <a:pt x="4490" y="1151"/>
                </a:lnTo>
                <a:lnTo>
                  <a:pt x="4490" y="1151"/>
                </a:lnTo>
                <a:close/>
                <a:moveTo>
                  <a:pt x="4499" y="1183"/>
                </a:moveTo>
                <a:lnTo>
                  <a:pt x="4501" y="1183"/>
                </a:lnTo>
                <a:lnTo>
                  <a:pt x="4501" y="1183"/>
                </a:lnTo>
                <a:lnTo>
                  <a:pt x="4501" y="1180"/>
                </a:lnTo>
                <a:lnTo>
                  <a:pt x="4499" y="1180"/>
                </a:lnTo>
                <a:lnTo>
                  <a:pt x="4497" y="1180"/>
                </a:lnTo>
                <a:lnTo>
                  <a:pt x="4497" y="1183"/>
                </a:lnTo>
                <a:lnTo>
                  <a:pt x="4499" y="1183"/>
                </a:lnTo>
                <a:close/>
                <a:moveTo>
                  <a:pt x="4494" y="1633"/>
                </a:moveTo>
                <a:lnTo>
                  <a:pt x="4494" y="1633"/>
                </a:lnTo>
                <a:lnTo>
                  <a:pt x="4494" y="1633"/>
                </a:lnTo>
                <a:lnTo>
                  <a:pt x="4497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501" y="1635"/>
                </a:lnTo>
                <a:lnTo>
                  <a:pt x="4501" y="1635"/>
                </a:lnTo>
                <a:lnTo>
                  <a:pt x="4501" y="1638"/>
                </a:lnTo>
                <a:lnTo>
                  <a:pt x="4503" y="1638"/>
                </a:lnTo>
                <a:lnTo>
                  <a:pt x="4505" y="1638"/>
                </a:lnTo>
                <a:lnTo>
                  <a:pt x="4505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3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7" y="1635"/>
                </a:lnTo>
                <a:lnTo>
                  <a:pt x="4509" y="1635"/>
                </a:lnTo>
                <a:lnTo>
                  <a:pt x="4509" y="1638"/>
                </a:lnTo>
                <a:lnTo>
                  <a:pt x="4509" y="1635"/>
                </a:lnTo>
                <a:lnTo>
                  <a:pt x="4511" y="1635"/>
                </a:lnTo>
                <a:lnTo>
                  <a:pt x="4509" y="1635"/>
                </a:lnTo>
                <a:lnTo>
                  <a:pt x="4509" y="1633"/>
                </a:lnTo>
                <a:lnTo>
                  <a:pt x="4509" y="1633"/>
                </a:lnTo>
                <a:lnTo>
                  <a:pt x="4505" y="1631"/>
                </a:lnTo>
                <a:lnTo>
                  <a:pt x="4505" y="1631"/>
                </a:lnTo>
                <a:lnTo>
                  <a:pt x="4503" y="1631"/>
                </a:lnTo>
                <a:lnTo>
                  <a:pt x="4501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7" y="1633"/>
                </a:lnTo>
                <a:lnTo>
                  <a:pt x="4497" y="1631"/>
                </a:lnTo>
                <a:lnTo>
                  <a:pt x="4494" y="1633"/>
                </a:lnTo>
                <a:close/>
                <a:moveTo>
                  <a:pt x="4461" y="1675"/>
                </a:moveTo>
                <a:lnTo>
                  <a:pt x="4461" y="1675"/>
                </a:lnTo>
                <a:lnTo>
                  <a:pt x="4461" y="1673"/>
                </a:lnTo>
                <a:lnTo>
                  <a:pt x="4461" y="1673"/>
                </a:lnTo>
                <a:lnTo>
                  <a:pt x="4459" y="1675"/>
                </a:lnTo>
                <a:lnTo>
                  <a:pt x="4461" y="1675"/>
                </a:lnTo>
                <a:close/>
                <a:moveTo>
                  <a:pt x="4505" y="1178"/>
                </a:moveTo>
                <a:lnTo>
                  <a:pt x="4507" y="1176"/>
                </a:lnTo>
                <a:lnTo>
                  <a:pt x="4507" y="1174"/>
                </a:lnTo>
                <a:lnTo>
                  <a:pt x="4507" y="1174"/>
                </a:lnTo>
                <a:lnTo>
                  <a:pt x="4507" y="1174"/>
                </a:lnTo>
                <a:lnTo>
                  <a:pt x="4505" y="1174"/>
                </a:lnTo>
                <a:lnTo>
                  <a:pt x="4505" y="1176"/>
                </a:lnTo>
                <a:lnTo>
                  <a:pt x="4505" y="1178"/>
                </a:lnTo>
                <a:lnTo>
                  <a:pt x="4503" y="1180"/>
                </a:lnTo>
                <a:lnTo>
                  <a:pt x="4503" y="1180"/>
                </a:lnTo>
                <a:lnTo>
                  <a:pt x="4505" y="1180"/>
                </a:lnTo>
                <a:lnTo>
                  <a:pt x="4505" y="1178"/>
                </a:lnTo>
                <a:close/>
                <a:moveTo>
                  <a:pt x="4480" y="1216"/>
                </a:moveTo>
                <a:lnTo>
                  <a:pt x="4480" y="1216"/>
                </a:lnTo>
                <a:lnTo>
                  <a:pt x="4480" y="1216"/>
                </a:lnTo>
                <a:lnTo>
                  <a:pt x="4480" y="1216"/>
                </a:lnTo>
                <a:lnTo>
                  <a:pt x="4482" y="1218"/>
                </a:lnTo>
                <a:lnTo>
                  <a:pt x="4482" y="1216"/>
                </a:lnTo>
                <a:lnTo>
                  <a:pt x="4480" y="1216"/>
                </a:lnTo>
                <a:close/>
                <a:moveTo>
                  <a:pt x="4455" y="1740"/>
                </a:moveTo>
                <a:lnTo>
                  <a:pt x="4455" y="1740"/>
                </a:lnTo>
                <a:lnTo>
                  <a:pt x="4455" y="1740"/>
                </a:lnTo>
                <a:lnTo>
                  <a:pt x="4455" y="1740"/>
                </a:lnTo>
                <a:lnTo>
                  <a:pt x="4453" y="1738"/>
                </a:lnTo>
                <a:lnTo>
                  <a:pt x="4453" y="1740"/>
                </a:lnTo>
                <a:lnTo>
                  <a:pt x="4453" y="1740"/>
                </a:lnTo>
                <a:lnTo>
                  <a:pt x="4455" y="1740"/>
                </a:lnTo>
                <a:close/>
                <a:moveTo>
                  <a:pt x="4463" y="1751"/>
                </a:moveTo>
                <a:lnTo>
                  <a:pt x="4463" y="1749"/>
                </a:lnTo>
                <a:lnTo>
                  <a:pt x="4463" y="1749"/>
                </a:lnTo>
                <a:lnTo>
                  <a:pt x="4463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63" y="1751"/>
                </a:lnTo>
                <a:close/>
                <a:moveTo>
                  <a:pt x="4501" y="1640"/>
                </a:move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40"/>
                </a:lnTo>
                <a:lnTo>
                  <a:pt x="4501" y="1640"/>
                </a:lnTo>
                <a:close/>
                <a:moveTo>
                  <a:pt x="4503" y="1751"/>
                </a:moveTo>
                <a:lnTo>
                  <a:pt x="4503" y="1751"/>
                </a:lnTo>
                <a:lnTo>
                  <a:pt x="4505" y="1751"/>
                </a:lnTo>
                <a:lnTo>
                  <a:pt x="4507" y="1749"/>
                </a:lnTo>
                <a:lnTo>
                  <a:pt x="4509" y="1749"/>
                </a:lnTo>
                <a:lnTo>
                  <a:pt x="4507" y="1749"/>
                </a:lnTo>
                <a:lnTo>
                  <a:pt x="4505" y="1747"/>
                </a:lnTo>
                <a:lnTo>
                  <a:pt x="4503" y="1751"/>
                </a:lnTo>
                <a:lnTo>
                  <a:pt x="4503" y="1751"/>
                </a:lnTo>
                <a:close/>
                <a:moveTo>
                  <a:pt x="4505" y="1803"/>
                </a:moveTo>
                <a:lnTo>
                  <a:pt x="4509" y="1801"/>
                </a:lnTo>
                <a:lnTo>
                  <a:pt x="4511" y="1799"/>
                </a:lnTo>
                <a:lnTo>
                  <a:pt x="4511" y="1799"/>
                </a:lnTo>
                <a:lnTo>
                  <a:pt x="4513" y="1797"/>
                </a:lnTo>
                <a:lnTo>
                  <a:pt x="4513" y="1797"/>
                </a:lnTo>
                <a:lnTo>
                  <a:pt x="4513" y="1795"/>
                </a:lnTo>
                <a:lnTo>
                  <a:pt x="4513" y="1795"/>
                </a:lnTo>
                <a:lnTo>
                  <a:pt x="4511" y="1795"/>
                </a:lnTo>
                <a:lnTo>
                  <a:pt x="4511" y="1793"/>
                </a:lnTo>
                <a:lnTo>
                  <a:pt x="4509" y="1793"/>
                </a:lnTo>
                <a:lnTo>
                  <a:pt x="4509" y="1793"/>
                </a:lnTo>
                <a:lnTo>
                  <a:pt x="4507" y="1793"/>
                </a:lnTo>
                <a:lnTo>
                  <a:pt x="4505" y="1795"/>
                </a:lnTo>
                <a:lnTo>
                  <a:pt x="4505" y="1795"/>
                </a:lnTo>
                <a:lnTo>
                  <a:pt x="4505" y="1795"/>
                </a:lnTo>
                <a:lnTo>
                  <a:pt x="4503" y="1795"/>
                </a:lnTo>
                <a:lnTo>
                  <a:pt x="4501" y="1795"/>
                </a:lnTo>
                <a:lnTo>
                  <a:pt x="4499" y="1795"/>
                </a:lnTo>
                <a:lnTo>
                  <a:pt x="4499" y="1795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5"/>
                </a:lnTo>
                <a:lnTo>
                  <a:pt x="4497" y="1797"/>
                </a:lnTo>
                <a:lnTo>
                  <a:pt x="4499" y="1799"/>
                </a:lnTo>
                <a:lnTo>
                  <a:pt x="4501" y="1801"/>
                </a:lnTo>
                <a:lnTo>
                  <a:pt x="4505" y="1803"/>
                </a:lnTo>
                <a:close/>
                <a:moveTo>
                  <a:pt x="4492" y="1801"/>
                </a:moveTo>
                <a:lnTo>
                  <a:pt x="4497" y="1801"/>
                </a:lnTo>
                <a:lnTo>
                  <a:pt x="4499" y="1801"/>
                </a:lnTo>
                <a:lnTo>
                  <a:pt x="4501" y="1801"/>
                </a:lnTo>
                <a:lnTo>
                  <a:pt x="4501" y="1801"/>
                </a:lnTo>
                <a:lnTo>
                  <a:pt x="4499" y="1801"/>
                </a:lnTo>
                <a:lnTo>
                  <a:pt x="4499" y="1799"/>
                </a:lnTo>
                <a:lnTo>
                  <a:pt x="4499" y="1799"/>
                </a:lnTo>
                <a:lnTo>
                  <a:pt x="4497" y="1799"/>
                </a:lnTo>
                <a:lnTo>
                  <a:pt x="4497" y="1797"/>
                </a:lnTo>
                <a:lnTo>
                  <a:pt x="4497" y="1795"/>
                </a:lnTo>
                <a:lnTo>
                  <a:pt x="4497" y="1795"/>
                </a:lnTo>
                <a:lnTo>
                  <a:pt x="4494" y="1795"/>
                </a:lnTo>
                <a:lnTo>
                  <a:pt x="4494" y="1795"/>
                </a:lnTo>
                <a:lnTo>
                  <a:pt x="4492" y="1797"/>
                </a:lnTo>
                <a:lnTo>
                  <a:pt x="4494" y="1797"/>
                </a:lnTo>
                <a:lnTo>
                  <a:pt x="4494" y="1799"/>
                </a:lnTo>
                <a:lnTo>
                  <a:pt x="4492" y="1799"/>
                </a:lnTo>
                <a:lnTo>
                  <a:pt x="4492" y="1799"/>
                </a:lnTo>
                <a:lnTo>
                  <a:pt x="4492" y="1801"/>
                </a:lnTo>
                <a:lnTo>
                  <a:pt x="4492" y="1801"/>
                </a:lnTo>
                <a:lnTo>
                  <a:pt x="4492" y="1801"/>
                </a:lnTo>
                <a:close/>
                <a:moveTo>
                  <a:pt x="4520" y="1134"/>
                </a:moveTo>
                <a:lnTo>
                  <a:pt x="4522" y="1134"/>
                </a:lnTo>
                <a:lnTo>
                  <a:pt x="4524" y="1132"/>
                </a:lnTo>
                <a:lnTo>
                  <a:pt x="4526" y="1132"/>
                </a:lnTo>
                <a:lnTo>
                  <a:pt x="4526" y="1132"/>
                </a:lnTo>
                <a:lnTo>
                  <a:pt x="4526" y="1134"/>
                </a:lnTo>
                <a:lnTo>
                  <a:pt x="4526" y="1134"/>
                </a:lnTo>
                <a:lnTo>
                  <a:pt x="4528" y="1134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9"/>
                </a:lnTo>
                <a:lnTo>
                  <a:pt x="4526" y="1139"/>
                </a:lnTo>
                <a:lnTo>
                  <a:pt x="4528" y="1141"/>
                </a:lnTo>
                <a:lnTo>
                  <a:pt x="4528" y="1141"/>
                </a:lnTo>
                <a:lnTo>
                  <a:pt x="4528" y="1141"/>
                </a:lnTo>
                <a:lnTo>
                  <a:pt x="4530" y="1141"/>
                </a:lnTo>
                <a:lnTo>
                  <a:pt x="4530" y="1143"/>
                </a:lnTo>
                <a:lnTo>
                  <a:pt x="4530" y="1143"/>
                </a:lnTo>
                <a:lnTo>
                  <a:pt x="4532" y="1143"/>
                </a:lnTo>
                <a:lnTo>
                  <a:pt x="4532" y="1143"/>
                </a:lnTo>
                <a:lnTo>
                  <a:pt x="4534" y="1143"/>
                </a:lnTo>
                <a:lnTo>
                  <a:pt x="4534" y="1141"/>
                </a:lnTo>
                <a:lnTo>
                  <a:pt x="4534" y="1139"/>
                </a:lnTo>
                <a:lnTo>
                  <a:pt x="4536" y="1139"/>
                </a:lnTo>
                <a:lnTo>
                  <a:pt x="4536" y="1139"/>
                </a:lnTo>
                <a:lnTo>
                  <a:pt x="4538" y="1136"/>
                </a:lnTo>
                <a:lnTo>
                  <a:pt x="4538" y="1134"/>
                </a:lnTo>
                <a:lnTo>
                  <a:pt x="4543" y="1132"/>
                </a:lnTo>
                <a:lnTo>
                  <a:pt x="4545" y="1132"/>
                </a:lnTo>
                <a:lnTo>
                  <a:pt x="4547" y="1132"/>
                </a:lnTo>
                <a:lnTo>
                  <a:pt x="4549" y="1132"/>
                </a:lnTo>
                <a:lnTo>
                  <a:pt x="4551" y="1134"/>
                </a:lnTo>
                <a:lnTo>
                  <a:pt x="4551" y="1136"/>
                </a:lnTo>
                <a:lnTo>
                  <a:pt x="4551" y="1134"/>
                </a:lnTo>
                <a:lnTo>
                  <a:pt x="4553" y="1132"/>
                </a:lnTo>
                <a:lnTo>
                  <a:pt x="4553" y="1132"/>
                </a:lnTo>
                <a:lnTo>
                  <a:pt x="4555" y="1130"/>
                </a:lnTo>
                <a:lnTo>
                  <a:pt x="4557" y="1128"/>
                </a:lnTo>
                <a:lnTo>
                  <a:pt x="4559" y="1126"/>
                </a:lnTo>
                <a:lnTo>
                  <a:pt x="4559" y="1126"/>
                </a:lnTo>
                <a:lnTo>
                  <a:pt x="4559" y="1124"/>
                </a:lnTo>
                <a:lnTo>
                  <a:pt x="4559" y="1124"/>
                </a:lnTo>
                <a:lnTo>
                  <a:pt x="4557" y="1124"/>
                </a:lnTo>
                <a:lnTo>
                  <a:pt x="4557" y="1120"/>
                </a:lnTo>
                <a:lnTo>
                  <a:pt x="4555" y="1120"/>
                </a:lnTo>
                <a:lnTo>
                  <a:pt x="4555" y="1120"/>
                </a:lnTo>
                <a:lnTo>
                  <a:pt x="4553" y="1118"/>
                </a:lnTo>
                <a:lnTo>
                  <a:pt x="4551" y="1118"/>
                </a:lnTo>
                <a:lnTo>
                  <a:pt x="4549" y="1118"/>
                </a:lnTo>
                <a:lnTo>
                  <a:pt x="4547" y="1120"/>
                </a:lnTo>
                <a:lnTo>
                  <a:pt x="4545" y="1120"/>
                </a:lnTo>
                <a:lnTo>
                  <a:pt x="4545" y="1120"/>
                </a:lnTo>
                <a:lnTo>
                  <a:pt x="4543" y="1120"/>
                </a:lnTo>
                <a:lnTo>
                  <a:pt x="4545" y="1122"/>
                </a:lnTo>
                <a:lnTo>
                  <a:pt x="4543" y="1122"/>
                </a:lnTo>
                <a:lnTo>
                  <a:pt x="4543" y="1124"/>
                </a:lnTo>
                <a:lnTo>
                  <a:pt x="4541" y="1124"/>
                </a:lnTo>
                <a:lnTo>
                  <a:pt x="4541" y="1124"/>
                </a:lnTo>
                <a:lnTo>
                  <a:pt x="4538" y="1124"/>
                </a:lnTo>
                <a:lnTo>
                  <a:pt x="4536" y="1124"/>
                </a:lnTo>
                <a:lnTo>
                  <a:pt x="4536" y="1124"/>
                </a:lnTo>
                <a:lnTo>
                  <a:pt x="4534" y="1124"/>
                </a:lnTo>
                <a:lnTo>
                  <a:pt x="4534" y="1122"/>
                </a:lnTo>
                <a:lnTo>
                  <a:pt x="4534" y="1122"/>
                </a:lnTo>
                <a:lnTo>
                  <a:pt x="4532" y="1124"/>
                </a:lnTo>
                <a:lnTo>
                  <a:pt x="4532" y="1124"/>
                </a:lnTo>
                <a:lnTo>
                  <a:pt x="4530" y="1126"/>
                </a:lnTo>
                <a:lnTo>
                  <a:pt x="4530" y="1126"/>
                </a:lnTo>
                <a:lnTo>
                  <a:pt x="4530" y="1128"/>
                </a:lnTo>
                <a:lnTo>
                  <a:pt x="4530" y="1128"/>
                </a:lnTo>
                <a:lnTo>
                  <a:pt x="4528" y="1130"/>
                </a:lnTo>
                <a:lnTo>
                  <a:pt x="4526" y="1132"/>
                </a:lnTo>
                <a:lnTo>
                  <a:pt x="4524" y="1132"/>
                </a:lnTo>
                <a:lnTo>
                  <a:pt x="4522" y="1134"/>
                </a:lnTo>
                <a:lnTo>
                  <a:pt x="4520" y="1134"/>
                </a:lnTo>
                <a:close/>
                <a:moveTo>
                  <a:pt x="4497" y="1644"/>
                </a:moveTo>
                <a:lnTo>
                  <a:pt x="4497" y="1644"/>
                </a:lnTo>
                <a:lnTo>
                  <a:pt x="4503" y="1644"/>
                </a:lnTo>
                <a:lnTo>
                  <a:pt x="4503" y="1644"/>
                </a:lnTo>
                <a:lnTo>
                  <a:pt x="4505" y="1642"/>
                </a:lnTo>
                <a:lnTo>
                  <a:pt x="4503" y="1642"/>
                </a:lnTo>
                <a:lnTo>
                  <a:pt x="4503" y="1644"/>
                </a:lnTo>
                <a:lnTo>
                  <a:pt x="4501" y="1644"/>
                </a:lnTo>
                <a:lnTo>
                  <a:pt x="4501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7" y="1644"/>
                </a:lnTo>
                <a:close/>
                <a:moveTo>
                  <a:pt x="4509" y="1587"/>
                </a:moveTo>
                <a:lnTo>
                  <a:pt x="4509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9" y="1587"/>
                </a:lnTo>
                <a:close/>
                <a:moveTo>
                  <a:pt x="4455" y="1631"/>
                </a:moveTo>
                <a:lnTo>
                  <a:pt x="4455" y="1629"/>
                </a:lnTo>
                <a:lnTo>
                  <a:pt x="4455" y="1629"/>
                </a:lnTo>
                <a:lnTo>
                  <a:pt x="4455" y="1629"/>
                </a:lnTo>
                <a:lnTo>
                  <a:pt x="4453" y="1631"/>
                </a:lnTo>
                <a:lnTo>
                  <a:pt x="4455" y="1631"/>
                </a:lnTo>
                <a:lnTo>
                  <a:pt x="4455" y="1631"/>
                </a:lnTo>
                <a:lnTo>
                  <a:pt x="4455" y="1631"/>
                </a:lnTo>
                <a:close/>
                <a:moveTo>
                  <a:pt x="4501" y="1648"/>
                </a:moveTo>
                <a:lnTo>
                  <a:pt x="4501" y="1648"/>
                </a:lnTo>
                <a:lnTo>
                  <a:pt x="4503" y="1650"/>
                </a:lnTo>
                <a:lnTo>
                  <a:pt x="4503" y="1650"/>
                </a:lnTo>
                <a:lnTo>
                  <a:pt x="4505" y="1650"/>
                </a:lnTo>
                <a:lnTo>
                  <a:pt x="4505" y="1650"/>
                </a:lnTo>
                <a:lnTo>
                  <a:pt x="4507" y="1648"/>
                </a:lnTo>
                <a:lnTo>
                  <a:pt x="4507" y="1646"/>
                </a:lnTo>
                <a:lnTo>
                  <a:pt x="4507" y="1644"/>
                </a:lnTo>
                <a:lnTo>
                  <a:pt x="4505" y="1644"/>
                </a:lnTo>
                <a:lnTo>
                  <a:pt x="4505" y="1644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8"/>
                </a:lnTo>
                <a:close/>
                <a:moveTo>
                  <a:pt x="4486" y="1160"/>
                </a:moveTo>
                <a:lnTo>
                  <a:pt x="4486" y="1162"/>
                </a:lnTo>
                <a:lnTo>
                  <a:pt x="4486" y="1162"/>
                </a:lnTo>
                <a:lnTo>
                  <a:pt x="4488" y="1160"/>
                </a:lnTo>
                <a:lnTo>
                  <a:pt x="4488" y="1160"/>
                </a:lnTo>
                <a:lnTo>
                  <a:pt x="4486" y="1160"/>
                </a:lnTo>
                <a:close/>
                <a:moveTo>
                  <a:pt x="4388" y="1700"/>
                </a:moveTo>
                <a:lnTo>
                  <a:pt x="4388" y="1702"/>
                </a:lnTo>
                <a:lnTo>
                  <a:pt x="4388" y="1702"/>
                </a:lnTo>
                <a:lnTo>
                  <a:pt x="4388" y="1705"/>
                </a:lnTo>
                <a:lnTo>
                  <a:pt x="4385" y="1705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9"/>
                </a:lnTo>
                <a:lnTo>
                  <a:pt x="4385" y="1709"/>
                </a:lnTo>
                <a:lnTo>
                  <a:pt x="4383" y="1711"/>
                </a:lnTo>
                <a:lnTo>
                  <a:pt x="4383" y="1711"/>
                </a:lnTo>
                <a:lnTo>
                  <a:pt x="4385" y="1713"/>
                </a:lnTo>
                <a:lnTo>
                  <a:pt x="4385" y="1713"/>
                </a:lnTo>
                <a:lnTo>
                  <a:pt x="4385" y="1713"/>
                </a:lnTo>
                <a:lnTo>
                  <a:pt x="4388" y="1713"/>
                </a:lnTo>
                <a:lnTo>
                  <a:pt x="4388" y="1713"/>
                </a:lnTo>
                <a:lnTo>
                  <a:pt x="4388" y="1711"/>
                </a:lnTo>
                <a:lnTo>
                  <a:pt x="4388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2" y="1709"/>
                </a:lnTo>
                <a:lnTo>
                  <a:pt x="4392" y="1709"/>
                </a:lnTo>
                <a:lnTo>
                  <a:pt x="4392" y="1707"/>
                </a:lnTo>
                <a:lnTo>
                  <a:pt x="4392" y="1707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2"/>
                </a:lnTo>
                <a:lnTo>
                  <a:pt x="4390" y="1702"/>
                </a:lnTo>
                <a:lnTo>
                  <a:pt x="4390" y="1700"/>
                </a:lnTo>
                <a:lnTo>
                  <a:pt x="4390" y="1698"/>
                </a:lnTo>
                <a:lnTo>
                  <a:pt x="4392" y="1700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700"/>
                </a:lnTo>
                <a:lnTo>
                  <a:pt x="4392" y="1700"/>
                </a:lnTo>
                <a:lnTo>
                  <a:pt x="4392" y="1696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88" y="1698"/>
                </a:lnTo>
                <a:lnTo>
                  <a:pt x="4388" y="1700"/>
                </a:lnTo>
                <a:close/>
                <a:moveTo>
                  <a:pt x="4396" y="1778"/>
                </a:moveTo>
                <a:lnTo>
                  <a:pt x="4396" y="1778"/>
                </a:lnTo>
                <a:lnTo>
                  <a:pt x="4396" y="1778"/>
                </a:lnTo>
                <a:lnTo>
                  <a:pt x="4394" y="1778"/>
                </a:lnTo>
                <a:lnTo>
                  <a:pt x="4394" y="1780"/>
                </a:lnTo>
                <a:lnTo>
                  <a:pt x="4396" y="1780"/>
                </a:lnTo>
                <a:lnTo>
                  <a:pt x="4396" y="1778"/>
                </a:lnTo>
                <a:lnTo>
                  <a:pt x="4396" y="1778"/>
                </a:lnTo>
                <a:lnTo>
                  <a:pt x="4396" y="1778"/>
                </a:lnTo>
                <a:close/>
                <a:moveTo>
                  <a:pt x="4402" y="1658"/>
                </a:moveTo>
                <a:lnTo>
                  <a:pt x="4400" y="1658"/>
                </a:lnTo>
                <a:lnTo>
                  <a:pt x="4400" y="1658"/>
                </a:lnTo>
                <a:lnTo>
                  <a:pt x="4402" y="1661"/>
                </a:lnTo>
                <a:lnTo>
                  <a:pt x="4402" y="1661"/>
                </a:lnTo>
                <a:lnTo>
                  <a:pt x="4402" y="1658"/>
                </a:lnTo>
                <a:close/>
                <a:moveTo>
                  <a:pt x="4404" y="1717"/>
                </a:moveTo>
                <a:lnTo>
                  <a:pt x="4404" y="1715"/>
                </a:lnTo>
                <a:lnTo>
                  <a:pt x="4404" y="1715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close/>
                <a:moveTo>
                  <a:pt x="4402" y="1753"/>
                </a:moveTo>
                <a:lnTo>
                  <a:pt x="4404" y="1753"/>
                </a:lnTo>
                <a:lnTo>
                  <a:pt x="4404" y="1755"/>
                </a:lnTo>
                <a:lnTo>
                  <a:pt x="4406" y="1755"/>
                </a:lnTo>
                <a:lnTo>
                  <a:pt x="4406" y="1753"/>
                </a:lnTo>
                <a:lnTo>
                  <a:pt x="4406" y="1753"/>
                </a:lnTo>
                <a:lnTo>
                  <a:pt x="4409" y="1751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6" y="1751"/>
                </a:lnTo>
                <a:lnTo>
                  <a:pt x="4406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2" y="1753"/>
                </a:lnTo>
                <a:close/>
                <a:moveTo>
                  <a:pt x="4388" y="1788"/>
                </a:moveTo>
                <a:lnTo>
                  <a:pt x="4390" y="1788"/>
                </a:lnTo>
                <a:lnTo>
                  <a:pt x="4390" y="1788"/>
                </a:lnTo>
                <a:lnTo>
                  <a:pt x="4392" y="1786"/>
                </a:lnTo>
                <a:lnTo>
                  <a:pt x="4394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2" y="1784"/>
                </a:lnTo>
                <a:lnTo>
                  <a:pt x="4390" y="1784"/>
                </a:lnTo>
                <a:lnTo>
                  <a:pt x="4388" y="1786"/>
                </a:lnTo>
                <a:lnTo>
                  <a:pt x="4388" y="1786"/>
                </a:lnTo>
                <a:lnTo>
                  <a:pt x="4388" y="1788"/>
                </a:lnTo>
                <a:lnTo>
                  <a:pt x="4388" y="1788"/>
                </a:lnTo>
                <a:close/>
                <a:moveTo>
                  <a:pt x="4390" y="1690"/>
                </a:moveTo>
                <a:lnTo>
                  <a:pt x="4390" y="1690"/>
                </a:lnTo>
                <a:lnTo>
                  <a:pt x="4390" y="1690"/>
                </a:lnTo>
                <a:lnTo>
                  <a:pt x="4392" y="1692"/>
                </a:lnTo>
                <a:lnTo>
                  <a:pt x="4392" y="1692"/>
                </a:lnTo>
                <a:lnTo>
                  <a:pt x="4394" y="1690"/>
                </a:lnTo>
                <a:lnTo>
                  <a:pt x="4394" y="1690"/>
                </a:lnTo>
                <a:lnTo>
                  <a:pt x="4392" y="1688"/>
                </a:lnTo>
                <a:lnTo>
                  <a:pt x="4390" y="1688"/>
                </a:lnTo>
                <a:lnTo>
                  <a:pt x="4390" y="1690"/>
                </a:lnTo>
                <a:close/>
                <a:moveTo>
                  <a:pt x="4526" y="1126"/>
                </a:moveTo>
                <a:lnTo>
                  <a:pt x="4526" y="1126"/>
                </a:lnTo>
                <a:lnTo>
                  <a:pt x="4526" y="1126"/>
                </a:lnTo>
                <a:lnTo>
                  <a:pt x="4526" y="1124"/>
                </a:lnTo>
                <a:lnTo>
                  <a:pt x="4524" y="1126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6"/>
                </a:lnTo>
                <a:lnTo>
                  <a:pt x="4524" y="1126"/>
                </a:lnTo>
                <a:lnTo>
                  <a:pt x="4526" y="1126"/>
                </a:lnTo>
                <a:close/>
                <a:moveTo>
                  <a:pt x="4455" y="1640"/>
                </a:moveTo>
                <a:lnTo>
                  <a:pt x="4455" y="1642"/>
                </a:lnTo>
                <a:lnTo>
                  <a:pt x="4455" y="1642"/>
                </a:lnTo>
                <a:lnTo>
                  <a:pt x="4455" y="1642"/>
                </a:lnTo>
                <a:lnTo>
                  <a:pt x="4457" y="1642"/>
                </a:lnTo>
                <a:lnTo>
                  <a:pt x="4457" y="1642"/>
                </a:lnTo>
                <a:lnTo>
                  <a:pt x="4457" y="1644"/>
                </a:lnTo>
                <a:lnTo>
                  <a:pt x="4459" y="1644"/>
                </a:lnTo>
                <a:lnTo>
                  <a:pt x="4459" y="1644"/>
                </a:lnTo>
                <a:lnTo>
                  <a:pt x="4461" y="1642"/>
                </a:lnTo>
                <a:lnTo>
                  <a:pt x="4461" y="1642"/>
                </a:lnTo>
                <a:lnTo>
                  <a:pt x="4459" y="1642"/>
                </a:lnTo>
                <a:lnTo>
                  <a:pt x="4459" y="1642"/>
                </a:lnTo>
                <a:lnTo>
                  <a:pt x="4457" y="1642"/>
                </a:lnTo>
                <a:lnTo>
                  <a:pt x="4457" y="1640"/>
                </a:lnTo>
                <a:lnTo>
                  <a:pt x="4457" y="1638"/>
                </a:lnTo>
                <a:lnTo>
                  <a:pt x="4457" y="1635"/>
                </a:lnTo>
                <a:lnTo>
                  <a:pt x="4455" y="1635"/>
                </a:lnTo>
                <a:lnTo>
                  <a:pt x="4455" y="1635"/>
                </a:lnTo>
                <a:lnTo>
                  <a:pt x="4455" y="1638"/>
                </a:lnTo>
                <a:lnTo>
                  <a:pt x="4453" y="1635"/>
                </a:lnTo>
                <a:lnTo>
                  <a:pt x="4453" y="1635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40"/>
                </a:lnTo>
                <a:lnTo>
                  <a:pt x="4455" y="1640"/>
                </a:lnTo>
                <a:close/>
                <a:moveTo>
                  <a:pt x="4390" y="1753"/>
                </a:moveTo>
                <a:lnTo>
                  <a:pt x="4390" y="1753"/>
                </a:lnTo>
                <a:lnTo>
                  <a:pt x="4388" y="1755"/>
                </a:lnTo>
                <a:lnTo>
                  <a:pt x="4388" y="1755"/>
                </a:lnTo>
                <a:lnTo>
                  <a:pt x="4390" y="1755"/>
                </a:lnTo>
                <a:lnTo>
                  <a:pt x="4390" y="1755"/>
                </a:lnTo>
                <a:lnTo>
                  <a:pt x="4390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0" y="1753"/>
                </a:lnTo>
                <a:close/>
                <a:moveTo>
                  <a:pt x="4392" y="1656"/>
                </a:moveTo>
                <a:lnTo>
                  <a:pt x="4392" y="1656"/>
                </a:lnTo>
                <a:lnTo>
                  <a:pt x="4392" y="1656"/>
                </a:lnTo>
                <a:lnTo>
                  <a:pt x="4390" y="1658"/>
                </a:lnTo>
                <a:lnTo>
                  <a:pt x="4392" y="1658"/>
                </a:lnTo>
                <a:lnTo>
                  <a:pt x="4392" y="1656"/>
                </a:lnTo>
                <a:lnTo>
                  <a:pt x="4392" y="1656"/>
                </a:lnTo>
                <a:close/>
                <a:moveTo>
                  <a:pt x="4411" y="1753"/>
                </a:moveTo>
                <a:lnTo>
                  <a:pt x="4411" y="1753"/>
                </a:lnTo>
                <a:lnTo>
                  <a:pt x="4419" y="1751"/>
                </a:lnTo>
                <a:lnTo>
                  <a:pt x="4421" y="1751"/>
                </a:lnTo>
                <a:lnTo>
                  <a:pt x="4421" y="1749"/>
                </a:lnTo>
                <a:lnTo>
                  <a:pt x="4419" y="1749"/>
                </a:lnTo>
                <a:lnTo>
                  <a:pt x="4417" y="1749"/>
                </a:lnTo>
                <a:lnTo>
                  <a:pt x="4415" y="1749"/>
                </a:lnTo>
                <a:lnTo>
                  <a:pt x="4415" y="1749"/>
                </a:lnTo>
                <a:lnTo>
                  <a:pt x="4413" y="1749"/>
                </a:lnTo>
                <a:lnTo>
                  <a:pt x="4413" y="1749"/>
                </a:lnTo>
                <a:lnTo>
                  <a:pt x="4411" y="1749"/>
                </a:lnTo>
                <a:lnTo>
                  <a:pt x="4411" y="1749"/>
                </a:lnTo>
                <a:lnTo>
                  <a:pt x="4411" y="1751"/>
                </a:lnTo>
                <a:lnTo>
                  <a:pt x="4411" y="1751"/>
                </a:lnTo>
                <a:lnTo>
                  <a:pt x="4409" y="1753"/>
                </a:lnTo>
                <a:lnTo>
                  <a:pt x="4411" y="1753"/>
                </a:lnTo>
                <a:close/>
                <a:moveTo>
                  <a:pt x="4425" y="1591"/>
                </a:moveTo>
                <a:lnTo>
                  <a:pt x="4423" y="1591"/>
                </a:lnTo>
                <a:lnTo>
                  <a:pt x="4425" y="1593"/>
                </a:lnTo>
                <a:lnTo>
                  <a:pt x="4425" y="1593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close/>
                <a:moveTo>
                  <a:pt x="4429" y="1744"/>
                </a:moveTo>
                <a:lnTo>
                  <a:pt x="4429" y="1747"/>
                </a:lnTo>
                <a:lnTo>
                  <a:pt x="4432" y="1747"/>
                </a:lnTo>
                <a:lnTo>
                  <a:pt x="4432" y="1744"/>
                </a:lnTo>
                <a:lnTo>
                  <a:pt x="4434" y="1744"/>
                </a:lnTo>
                <a:lnTo>
                  <a:pt x="4434" y="1744"/>
                </a:lnTo>
                <a:lnTo>
                  <a:pt x="4436" y="1744"/>
                </a:lnTo>
                <a:lnTo>
                  <a:pt x="4438" y="1744"/>
                </a:lnTo>
                <a:lnTo>
                  <a:pt x="4440" y="1747"/>
                </a:lnTo>
                <a:lnTo>
                  <a:pt x="4440" y="1744"/>
                </a:lnTo>
                <a:lnTo>
                  <a:pt x="4442" y="1744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2" y="1740"/>
                </a:lnTo>
                <a:lnTo>
                  <a:pt x="4440" y="1740"/>
                </a:lnTo>
                <a:lnTo>
                  <a:pt x="4438" y="1742"/>
                </a:lnTo>
                <a:lnTo>
                  <a:pt x="4436" y="1742"/>
                </a:lnTo>
                <a:lnTo>
                  <a:pt x="4434" y="1742"/>
                </a:lnTo>
                <a:lnTo>
                  <a:pt x="4434" y="1742"/>
                </a:lnTo>
                <a:lnTo>
                  <a:pt x="4432" y="1744"/>
                </a:lnTo>
                <a:lnTo>
                  <a:pt x="4429" y="1744"/>
                </a:lnTo>
                <a:close/>
                <a:moveTo>
                  <a:pt x="4425" y="1751"/>
                </a:moveTo>
                <a:lnTo>
                  <a:pt x="4427" y="1751"/>
                </a:lnTo>
                <a:lnTo>
                  <a:pt x="4427" y="1749"/>
                </a:lnTo>
                <a:lnTo>
                  <a:pt x="4427" y="1749"/>
                </a:lnTo>
                <a:lnTo>
                  <a:pt x="4427" y="1749"/>
                </a:lnTo>
                <a:lnTo>
                  <a:pt x="4425" y="1751"/>
                </a:lnTo>
                <a:close/>
                <a:moveTo>
                  <a:pt x="4453" y="1642"/>
                </a:moveTo>
                <a:lnTo>
                  <a:pt x="4450" y="1640"/>
                </a:lnTo>
                <a:lnTo>
                  <a:pt x="4450" y="1640"/>
                </a:lnTo>
                <a:lnTo>
                  <a:pt x="4450" y="1642"/>
                </a:lnTo>
                <a:lnTo>
                  <a:pt x="4450" y="1642"/>
                </a:lnTo>
                <a:lnTo>
                  <a:pt x="4453" y="1642"/>
                </a:lnTo>
                <a:lnTo>
                  <a:pt x="4453" y="1642"/>
                </a:lnTo>
                <a:lnTo>
                  <a:pt x="4453" y="1642"/>
                </a:lnTo>
                <a:close/>
                <a:moveTo>
                  <a:pt x="4427" y="1583"/>
                </a:moveTo>
                <a:lnTo>
                  <a:pt x="4427" y="1581"/>
                </a:lnTo>
                <a:lnTo>
                  <a:pt x="4427" y="1581"/>
                </a:lnTo>
                <a:lnTo>
                  <a:pt x="4427" y="1581"/>
                </a:lnTo>
                <a:lnTo>
                  <a:pt x="4427" y="1579"/>
                </a:lnTo>
                <a:lnTo>
                  <a:pt x="4425" y="1577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81"/>
                </a:lnTo>
                <a:lnTo>
                  <a:pt x="4425" y="1581"/>
                </a:lnTo>
                <a:lnTo>
                  <a:pt x="4427" y="1583"/>
                </a:lnTo>
                <a:close/>
                <a:moveTo>
                  <a:pt x="4423" y="1658"/>
                </a:moveTo>
                <a:lnTo>
                  <a:pt x="4423" y="1656"/>
                </a:lnTo>
                <a:lnTo>
                  <a:pt x="4423" y="1656"/>
                </a:lnTo>
                <a:lnTo>
                  <a:pt x="4423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3" y="1654"/>
                </a:lnTo>
                <a:lnTo>
                  <a:pt x="4411" y="1654"/>
                </a:lnTo>
                <a:lnTo>
                  <a:pt x="4411" y="1654"/>
                </a:lnTo>
                <a:lnTo>
                  <a:pt x="4411" y="1656"/>
                </a:lnTo>
                <a:lnTo>
                  <a:pt x="4409" y="1658"/>
                </a:lnTo>
                <a:lnTo>
                  <a:pt x="4411" y="1661"/>
                </a:lnTo>
                <a:lnTo>
                  <a:pt x="4411" y="1661"/>
                </a:lnTo>
                <a:lnTo>
                  <a:pt x="4413" y="1661"/>
                </a:lnTo>
                <a:lnTo>
                  <a:pt x="4417" y="1658"/>
                </a:lnTo>
                <a:lnTo>
                  <a:pt x="4419" y="1658"/>
                </a:lnTo>
                <a:lnTo>
                  <a:pt x="4421" y="1658"/>
                </a:lnTo>
                <a:lnTo>
                  <a:pt x="4423" y="1658"/>
                </a:lnTo>
                <a:close/>
                <a:moveTo>
                  <a:pt x="4423" y="1658"/>
                </a:moveTo>
                <a:lnTo>
                  <a:pt x="4425" y="1658"/>
                </a:lnTo>
                <a:lnTo>
                  <a:pt x="4425" y="1658"/>
                </a:lnTo>
                <a:lnTo>
                  <a:pt x="4425" y="1658"/>
                </a:lnTo>
                <a:lnTo>
                  <a:pt x="4432" y="1658"/>
                </a:lnTo>
                <a:lnTo>
                  <a:pt x="4432" y="1658"/>
                </a:lnTo>
                <a:lnTo>
                  <a:pt x="4438" y="1658"/>
                </a:lnTo>
                <a:lnTo>
                  <a:pt x="4438" y="1656"/>
                </a:lnTo>
                <a:lnTo>
                  <a:pt x="4434" y="1656"/>
                </a:lnTo>
                <a:lnTo>
                  <a:pt x="4429" y="1656"/>
                </a:lnTo>
                <a:lnTo>
                  <a:pt x="4425" y="1656"/>
                </a:lnTo>
                <a:lnTo>
                  <a:pt x="4425" y="1656"/>
                </a:lnTo>
                <a:lnTo>
                  <a:pt x="4423" y="1658"/>
                </a:lnTo>
                <a:close/>
                <a:moveTo>
                  <a:pt x="4429" y="1531"/>
                </a:moveTo>
                <a:lnTo>
                  <a:pt x="4429" y="1528"/>
                </a:lnTo>
                <a:lnTo>
                  <a:pt x="4429" y="1528"/>
                </a:lnTo>
                <a:lnTo>
                  <a:pt x="4429" y="1528"/>
                </a:lnTo>
                <a:lnTo>
                  <a:pt x="4429" y="1531"/>
                </a:lnTo>
                <a:lnTo>
                  <a:pt x="4429" y="1533"/>
                </a:lnTo>
                <a:lnTo>
                  <a:pt x="4429" y="1531"/>
                </a:lnTo>
                <a:close/>
                <a:moveTo>
                  <a:pt x="4434" y="1667"/>
                </a:moveTo>
                <a:lnTo>
                  <a:pt x="4434" y="1665"/>
                </a:lnTo>
                <a:lnTo>
                  <a:pt x="4434" y="1663"/>
                </a:lnTo>
                <a:lnTo>
                  <a:pt x="4434" y="1661"/>
                </a:lnTo>
                <a:lnTo>
                  <a:pt x="4432" y="1658"/>
                </a:lnTo>
                <a:lnTo>
                  <a:pt x="4432" y="1658"/>
                </a:lnTo>
                <a:lnTo>
                  <a:pt x="4432" y="1661"/>
                </a:lnTo>
                <a:lnTo>
                  <a:pt x="4432" y="1661"/>
                </a:lnTo>
                <a:lnTo>
                  <a:pt x="4432" y="1663"/>
                </a:lnTo>
                <a:lnTo>
                  <a:pt x="4432" y="1663"/>
                </a:lnTo>
                <a:lnTo>
                  <a:pt x="4434" y="1667"/>
                </a:lnTo>
                <a:lnTo>
                  <a:pt x="4434" y="1667"/>
                </a:lnTo>
                <a:lnTo>
                  <a:pt x="4434" y="1667"/>
                </a:lnTo>
                <a:close/>
                <a:moveTo>
                  <a:pt x="4735" y="958"/>
                </a:moveTo>
                <a:lnTo>
                  <a:pt x="4731" y="958"/>
                </a:lnTo>
                <a:lnTo>
                  <a:pt x="4731" y="958"/>
                </a:lnTo>
                <a:lnTo>
                  <a:pt x="4731" y="960"/>
                </a:lnTo>
                <a:lnTo>
                  <a:pt x="4733" y="960"/>
                </a:lnTo>
                <a:lnTo>
                  <a:pt x="4733" y="960"/>
                </a:lnTo>
                <a:lnTo>
                  <a:pt x="4735" y="958"/>
                </a:lnTo>
                <a:lnTo>
                  <a:pt x="4735" y="958"/>
                </a:lnTo>
                <a:lnTo>
                  <a:pt x="4735" y="958"/>
                </a:lnTo>
                <a:close/>
                <a:moveTo>
                  <a:pt x="4794" y="1770"/>
                </a:moveTo>
                <a:lnTo>
                  <a:pt x="4794" y="1770"/>
                </a:lnTo>
                <a:lnTo>
                  <a:pt x="4794" y="1770"/>
                </a:lnTo>
                <a:lnTo>
                  <a:pt x="4794" y="1767"/>
                </a:lnTo>
                <a:lnTo>
                  <a:pt x="4792" y="1767"/>
                </a:lnTo>
                <a:lnTo>
                  <a:pt x="4792" y="1767"/>
                </a:lnTo>
                <a:lnTo>
                  <a:pt x="4790" y="1767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7"/>
                </a:lnTo>
                <a:lnTo>
                  <a:pt x="4788" y="1767"/>
                </a:lnTo>
                <a:lnTo>
                  <a:pt x="4788" y="1770"/>
                </a:lnTo>
                <a:lnTo>
                  <a:pt x="4788" y="1770"/>
                </a:lnTo>
                <a:lnTo>
                  <a:pt x="4790" y="1770"/>
                </a:lnTo>
                <a:lnTo>
                  <a:pt x="4790" y="1770"/>
                </a:lnTo>
                <a:lnTo>
                  <a:pt x="4792" y="1770"/>
                </a:lnTo>
                <a:lnTo>
                  <a:pt x="4794" y="1770"/>
                </a:lnTo>
                <a:lnTo>
                  <a:pt x="4794" y="1772"/>
                </a:lnTo>
                <a:lnTo>
                  <a:pt x="4794" y="1770"/>
                </a:lnTo>
                <a:close/>
                <a:moveTo>
                  <a:pt x="4786" y="1767"/>
                </a:moveTo>
                <a:lnTo>
                  <a:pt x="4786" y="1767"/>
                </a:lnTo>
                <a:lnTo>
                  <a:pt x="4786" y="1765"/>
                </a:lnTo>
                <a:lnTo>
                  <a:pt x="4786" y="1765"/>
                </a:lnTo>
                <a:lnTo>
                  <a:pt x="4786" y="1765"/>
                </a:lnTo>
                <a:lnTo>
                  <a:pt x="4784" y="1763"/>
                </a:lnTo>
                <a:lnTo>
                  <a:pt x="4784" y="1765"/>
                </a:lnTo>
                <a:lnTo>
                  <a:pt x="4781" y="1765"/>
                </a:lnTo>
                <a:lnTo>
                  <a:pt x="4786" y="1767"/>
                </a:lnTo>
                <a:lnTo>
                  <a:pt x="4786" y="1767"/>
                </a:lnTo>
                <a:close/>
                <a:moveTo>
                  <a:pt x="4794" y="1784"/>
                </a:moveTo>
                <a:lnTo>
                  <a:pt x="4794" y="1784"/>
                </a:lnTo>
                <a:lnTo>
                  <a:pt x="4794" y="1782"/>
                </a:lnTo>
                <a:lnTo>
                  <a:pt x="4792" y="1782"/>
                </a:lnTo>
                <a:lnTo>
                  <a:pt x="4792" y="1784"/>
                </a:lnTo>
                <a:lnTo>
                  <a:pt x="4792" y="1784"/>
                </a:lnTo>
                <a:lnTo>
                  <a:pt x="4794" y="1784"/>
                </a:lnTo>
                <a:close/>
                <a:moveTo>
                  <a:pt x="4394" y="1751"/>
                </a:moveTo>
                <a:lnTo>
                  <a:pt x="4394" y="1751"/>
                </a:lnTo>
                <a:lnTo>
                  <a:pt x="4392" y="1749"/>
                </a:lnTo>
                <a:lnTo>
                  <a:pt x="4392" y="1751"/>
                </a:lnTo>
                <a:lnTo>
                  <a:pt x="4392" y="1751"/>
                </a:lnTo>
                <a:lnTo>
                  <a:pt x="4390" y="1751"/>
                </a:lnTo>
                <a:lnTo>
                  <a:pt x="4390" y="1753"/>
                </a:lnTo>
                <a:lnTo>
                  <a:pt x="4394" y="1753"/>
                </a:lnTo>
                <a:lnTo>
                  <a:pt x="4394" y="1751"/>
                </a:lnTo>
                <a:close/>
                <a:moveTo>
                  <a:pt x="4723" y="965"/>
                </a:move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7"/>
                </a:lnTo>
                <a:lnTo>
                  <a:pt x="4721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5"/>
                </a:lnTo>
                <a:lnTo>
                  <a:pt x="4723" y="965"/>
                </a:lnTo>
                <a:close/>
                <a:moveTo>
                  <a:pt x="4727" y="962"/>
                </a:move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close/>
                <a:moveTo>
                  <a:pt x="4740" y="1709"/>
                </a:moveTo>
                <a:lnTo>
                  <a:pt x="4740" y="1709"/>
                </a:lnTo>
                <a:lnTo>
                  <a:pt x="4740" y="1707"/>
                </a:lnTo>
                <a:lnTo>
                  <a:pt x="4740" y="1707"/>
                </a:lnTo>
                <a:lnTo>
                  <a:pt x="4737" y="1707"/>
                </a:lnTo>
                <a:lnTo>
                  <a:pt x="4737" y="1707"/>
                </a:lnTo>
                <a:lnTo>
                  <a:pt x="4737" y="1709"/>
                </a:lnTo>
                <a:lnTo>
                  <a:pt x="4740" y="1709"/>
                </a:lnTo>
                <a:lnTo>
                  <a:pt x="4740" y="1709"/>
                </a:lnTo>
                <a:close/>
                <a:moveTo>
                  <a:pt x="4725" y="948"/>
                </a:moveTo>
                <a:lnTo>
                  <a:pt x="4725" y="948"/>
                </a:lnTo>
                <a:lnTo>
                  <a:pt x="4723" y="950"/>
                </a:lnTo>
                <a:lnTo>
                  <a:pt x="4721" y="952"/>
                </a:lnTo>
                <a:lnTo>
                  <a:pt x="4721" y="952"/>
                </a:lnTo>
                <a:lnTo>
                  <a:pt x="4719" y="954"/>
                </a:lnTo>
                <a:lnTo>
                  <a:pt x="4719" y="954"/>
                </a:lnTo>
                <a:lnTo>
                  <a:pt x="4719" y="956"/>
                </a:lnTo>
                <a:lnTo>
                  <a:pt x="4714" y="958"/>
                </a:lnTo>
                <a:lnTo>
                  <a:pt x="4714" y="958"/>
                </a:lnTo>
                <a:lnTo>
                  <a:pt x="4714" y="960"/>
                </a:lnTo>
                <a:lnTo>
                  <a:pt x="4717" y="962"/>
                </a:lnTo>
                <a:lnTo>
                  <a:pt x="4717" y="958"/>
                </a:lnTo>
                <a:lnTo>
                  <a:pt x="4719" y="956"/>
                </a:lnTo>
                <a:lnTo>
                  <a:pt x="4721" y="954"/>
                </a:lnTo>
                <a:lnTo>
                  <a:pt x="4721" y="954"/>
                </a:lnTo>
                <a:lnTo>
                  <a:pt x="4725" y="952"/>
                </a:lnTo>
                <a:lnTo>
                  <a:pt x="4725" y="950"/>
                </a:lnTo>
                <a:lnTo>
                  <a:pt x="4727" y="950"/>
                </a:lnTo>
                <a:lnTo>
                  <a:pt x="4729" y="950"/>
                </a:lnTo>
                <a:lnTo>
                  <a:pt x="4731" y="950"/>
                </a:lnTo>
                <a:lnTo>
                  <a:pt x="4731" y="948"/>
                </a:lnTo>
                <a:lnTo>
                  <a:pt x="4727" y="948"/>
                </a:lnTo>
                <a:lnTo>
                  <a:pt x="4725" y="948"/>
                </a:lnTo>
                <a:close/>
                <a:moveTo>
                  <a:pt x="4748" y="1711"/>
                </a:moveTo>
                <a:lnTo>
                  <a:pt x="4748" y="1713"/>
                </a:lnTo>
                <a:lnTo>
                  <a:pt x="4750" y="1713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3"/>
                </a:lnTo>
                <a:lnTo>
                  <a:pt x="4752" y="1713"/>
                </a:lnTo>
                <a:lnTo>
                  <a:pt x="4752" y="1711"/>
                </a:lnTo>
                <a:lnTo>
                  <a:pt x="4750" y="1711"/>
                </a:lnTo>
                <a:lnTo>
                  <a:pt x="4748" y="1711"/>
                </a:lnTo>
                <a:lnTo>
                  <a:pt x="4748" y="1711"/>
                </a:lnTo>
                <a:close/>
                <a:moveTo>
                  <a:pt x="4750" y="1663"/>
                </a:moveTo>
                <a:lnTo>
                  <a:pt x="4748" y="1665"/>
                </a:lnTo>
                <a:lnTo>
                  <a:pt x="4748" y="1665"/>
                </a:lnTo>
                <a:lnTo>
                  <a:pt x="4748" y="1665"/>
                </a:lnTo>
                <a:lnTo>
                  <a:pt x="4750" y="1665"/>
                </a:lnTo>
                <a:lnTo>
                  <a:pt x="4750" y="1665"/>
                </a:lnTo>
                <a:lnTo>
                  <a:pt x="4750" y="1663"/>
                </a:lnTo>
                <a:lnTo>
                  <a:pt x="4750" y="1663"/>
                </a:lnTo>
                <a:close/>
                <a:moveTo>
                  <a:pt x="4796" y="1753"/>
                </a:moveTo>
                <a:lnTo>
                  <a:pt x="4796" y="1753"/>
                </a:lnTo>
                <a:lnTo>
                  <a:pt x="4796" y="1753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7"/>
                </a:lnTo>
                <a:lnTo>
                  <a:pt x="4796" y="1757"/>
                </a:lnTo>
                <a:lnTo>
                  <a:pt x="4796" y="1757"/>
                </a:lnTo>
                <a:lnTo>
                  <a:pt x="4798" y="1755"/>
                </a:lnTo>
                <a:lnTo>
                  <a:pt x="4796" y="1753"/>
                </a:lnTo>
                <a:lnTo>
                  <a:pt x="4796" y="1753"/>
                </a:lnTo>
                <a:lnTo>
                  <a:pt x="4796" y="1753"/>
                </a:lnTo>
                <a:close/>
                <a:moveTo>
                  <a:pt x="4471" y="1107"/>
                </a:moveTo>
                <a:lnTo>
                  <a:pt x="4471" y="1109"/>
                </a:lnTo>
                <a:lnTo>
                  <a:pt x="4469" y="1109"/>
                </a:lnTo>
                <a:lnTo>
                  <a:pt x="4469" y="1111"/>
                </a:lnTo>
                <a:lnTo>
                  <a:pt x="4471" y="1111"/>
                </a:lnTo>
                <a:lnTo>
                  <a:pt x="4473" y="1111"/>
                </a:lnTo>
                <a:lnTo>
                  <a:pt x="4473" y="1107"/>
                </a:lnTo>
                <a:lnTo>
                  <a:pt x="4471" y="1107"/>
                </a:lnTo>
                <a:close/>
                <a:moveTo>
                  <a:pt x="4453" y="1621"/>
                </a:moveTo>
                <a:lnTo>
                  <a:pt x="4453" y="1623"/>
                </a:lnTo>
                <a:lnTo>
                  <a:pt x="4453" y="1623"/>
                </a:lnTo>
                <a:lnTo>
                  <a:pt x="4455" y="1623"/>
                </a:lnTo>
                <a:lnTo>
                  <a:pt x="4455" y="1621"/>
                </a:lnTo>
                <a:lnTo>
                  <a:pt x="4455" y="1621"/>
                </a:lnTo>
                <a:lnTo>
                  <a:pt x="4455" y="1621"/>
                </a:lnTo>
                <a:lnTo>
                  <a:pt x="4453" y="1621"/>
                </a:lnTo>
                <a:lnTo>
                  <a:pt x="4453" y="1621"/>
                </a:lnTo>
                <a:close/>
                <a:moveTo>
                  <a:pt x="4467" y="1596"/>
                </a:moveTo>
                <a:lnTo>
                  <a:pt x="4465" y="1598"/>
                </a:lnTo>
                <a:lnTo>
                  <a:pt x="4465" y="1602"/>
                </a:lnTo>
                <a:lnTo>
                  <a:pt x="4467" y="1602"/>
                </a:lnTo>
                <a:lnTo>
                  <a:pt x="4469" y="1602"/>
                </a:lnTo>
                <a:lnTo>
                  <a:pt x="4469" y="1602"/>
                </a:lnTo>
                <a:lnTo>
                  <a:pt x="4471" y="1600"/>
                </a:lnTo>
                <a:lnTo>
                  <a:pt x="4471" y="1596"/>
                </a:lnTo>
                <a:lnTo>
                  <a:pt x="4471" y="1593"/>
                </a:lnTo>
                <a:lnTo>
                  <a:pt x="4469" y="1593"/>
                </a:lnTo>
                <a:lnTo>
                  <a:pt x="4469" y="1593"/>
                </a:lnTo>
                <a:lnTo>
                  <a:pt x="4467" y="1596"/>
                </a:lnTo>
                <a:close/>
                <a:moveTo>
                  <a:pt x="4453" y="1619"/>
                </a:moveTo>
                <a:lnTo>
                  <a:pt x="4453" y="1619"/>
                </a:lnTo>
                <a:lnTo>
                  <a:pt x="4453" y="1619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19"/>
                </a:lnTo>
                <a:lnTo>
                  <a:pt x="4453" y="1619"/>
                </a:lnTo>
                <a:close/>
                <a:moveTo>
                  <a:pt x="4503" y="1065"/>
                </a:moveTo>
                <a:lnTo>
                  <a:pt x="4503" y="1067"/>
                </a:lnTo>
                <a:lnTo>
                  <a:pt x="4503" y="1067"/>
                </a:lnTo>
                <a:lnTo>
                  <a:pt x="4503" y="1067"/>
                </a:lnTo>
                <a:lnTo>
                  <a:pt x="4505" y="1067"/>
                </a:lnTo>
                <a:lnTo>
                  <a:pt x="4505" y="1065"/>
                </a:lnTo>
                <a:lnTo>
                  <a:pt x="4505" y="1065"/>
                </a:lnTo>
                <a:lnTo>
                  <a:pt x="4503" y="1065"/>
                </a:lnTo>
                <a:close/>
                <a:moveTo>
                  <a:pt x="4497" y="1149"/>
                </a:moveTo>
                <a:lnTo>
                  <a:pt x="4497" y="1149"/>
                </a:lnTo>
                <a:lnTo>
                  <a:pt x="4499" y="1147"/>
                </a:lnTo>
                <a:lnTo>
                  <a:pt x="4497" y="1147"/>
                </a:lnTo>
                <a:lnTo>
                  <a:pt x="4494" y="1149"/>
                </a:lnTo>
                <a:lnTo>
                  <a:pt x="4494" y="1149"/>
                </a:lnTo>
                <a:lnTo>
                  <a:pt x="4494" y="1149"/>
                </a:lnTo>
                <a:lnTo>
                  <a:pt x="4497" y="1149"/>
                </a:lnTo>
                <a:close/>
                <a:moveTo>
                  <a:pt x="4478" y="1139"/>
                </a:moveTo>
                <a:lnTo>
                  <a:pt x="4478" y="1139"/>
                </a:lnTo>
                <a:lnTo>
                  <a:pt x="4478" y="1141"/>
                </a:lnTo>
                <a:lnTo>
                  <a:pt x="4476" y="1141"/>
                </a:lnTo>
                <a:lnTo>
                  <a:pt x="4478" y="1141"/>
                </a:lnTo>
                <a:lnTo>
                  <a:pt x="4478" y="1143"/>
                </a:lnTo>
                <a:lnTo>
                  <a:pt x="4478" y="1143"/>
                </a:lnTo>
                <a:lnTo>
                  <a:pt x="4478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78" y="1139"/>
                </a:lnTo>
                <a:close/>
                <a:moveTo>
                  <a:pt x="4473" y="1143"/>
                </a:moveTo>
                <a:lnTo>
                  <a:pt x="4473" y="1143"/>
                </a:lnTo>
                <a:lnTo>
                  <a:pt x="4473" y="1143"/>
                </a:lnTo>
                <a:lnTo>
                  <a:pt x="4471" y="1143"/>
                </a:lnTo>
                <a:lnTo>
                  <a:pt x="4471" y="1143"/>
                </a:lnTo>
                <a:lnTo>
                  <a:pt x="4471" y="1145"/>
                </a:lnTo>
                <a:lnTo>
                  <a:pt x="4471" y="1145"/>
                </a:lnTo>
                <a:lnTo>
                  <a:pt x="4471" y="1147"/>
                </a:lnTo>
                <a:lnTo>
                  <a:pt x="4473" y="1147"/>
                </a:lnTo>
                <a:lnTo>
                  <a:pt x="4473" y="1145"/>
                </a:lnTo>
                <a:lnTo>
                  <a:pt x="4473" y="1145"/>
                </a:lnTo>
                <a:lnTo>
                  <a:pt x="4476" y="1145"/>
                </a:lnTo>
                <a:lnTo>
                  <a:pt x="4476" y="1145"/>
                </a:lnTo>
                <a:lnTo>
                  <a:pt x="4473" y="1143"/>
                </a:lnTo>
                <a:close/>
                <a:moveTo>
                  <a:pt x="4476" y="1220"/>
                </a:moveTo>
                <a:lnTo>
                  <a:pt x="4476" y="1220"/>
                </a:lnTo>
                <a:lnTo>
                  <a:pt x="4476" y="1220"/>
                </a:lnTo>
                <a:lnTo>
                  <a:pt x="4476" y="1222"/>
                </a:lnTo>
                <a:lnTo>
                  <a:pt x="4476" y="1222"/>
                </a:lnTo>
                <a:lnTo>
                  <a:pt x="4476" y="1222"/>
                </a:lnTo>
                <a:lnTo>
                  <a:pt x="4478" y="1222"/>
                </a:lnTo>
                <a:lnTo>
                  <a:pt x="4476" y="1222"/>
                </a:lnTo>
                <a:lnTo>
                  <a:pt x="4476" y="1220"/>
                </a:lnTo>
                <a:close/>
                <a:moveTo>
                  <a:pt x="4723" y="967"/>
                </a:moveTo>
                <a:lnTo>
                  <a:pt x="4725" y="967"/>
                </a:lnTo>
                <a:lnTo>
                  <a:pt x="4725" y="965"/>
                </a:lnTo>
                <a:lnTo>
                  <a:pt x="4725" y="965"/>
                </a:lnTo>
                <a:lnTo>
                  <a:pt x="4723" y="965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close/>
                <a:moveTo>
                  <a:pt x="4578" y="1654"/>
                </a:moveTo>
                <a:lnTo>
                  <a:pt x="4576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6" y="1656"/>
                </a:lnTo>
                <a:lnTo>
                  <a:pt x="4578" y="1656"/>
                </a:lnTo>
                <a:lnTo>
                  <a:pt x="4580" y="1658"/>
                </a:lnTo>
                <a:lnTo>
                  <a:pt x="4580" y="1658"/>
                </a:lnTo>
                <a:lnTo>
                  <a:pt x="4582" y="1658"/>
                </a:lnTo>
                <a:lnTo>
                  <a:pt x="4585" y="1658"/>
                </a:lnTo>
                <a:lnTo>
                  <a:pt x="4587" y="1658"/>
                </a:lnTo>
                <a:lnTo>
                  <a:pt x="4589" y="1658"/>
                </a:lnTo>
                <a:lnTo>
                  <a:pt x="4591" y="1656"/>
                </a:lnTo>
                <a:lnTo>
                  <a:pt x="4591" y="1656"/>
                </a:lnTo>
                <a:lnTo>
                  <a:pt x="4589" y="1656"/>
                </a:lnTo>
                <a:lnTo>
                  <a:pt x="4585" y="1656"/>
                </a:lnTo>
                <a:lnTo>
                  <a:pt x="4580" y="1654"/>
                </a:lnTo>
                <a:lnTo>
                  <a:pt x="4578" y="1654"/>
                </a:lnTo>
                <a:close/>
                <a:moveTo>
                  <a:pt x="4580" y="1646"/>
                </a:moveTo>
                <a:lnTo>
                  <a:pt x="4578" y="1644"/>
                </a:lnTo>
                <a:lnTo>
                  <a:pt x="4576" y="1642"/>
                </a:lnTo>
                <a:lnTo>
                  <a:pt x="4576" y="1642"/>
                </a:lnTo>
                <a:lnTo>
                  <a:pt x="4574" y="1642"/>
                </a:lnTo>
                <a:lnTo>
                  <a:pt x="4574" y="1642"/>
                </a:lnTo>
                <a:lnTo>
                  <a:pt x="4572" y="1642"/>
                </a:lnTo>
                <a:lnTo>
                  <a:pt x="4570" y="1640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2" y="1642"/>
                </a:lnTo>
                <a:lnTo>
                  <a:pt x="4572" y="1644"/>
                </a:lnTo>
                <a:lnTo>
                  <a:pt x="4574" y="1644"/>
                </a:lnTo>
                <a:lnTo>
                  <a:pt x="4576" y="1646"/>
                </a:lnTo>
                <a:lnTo>
                  <a:pt x="4576" y="1648"/>
                </a:lnTo>
                <a:lnTo>
                  <a:pt x="4576" y="1648"/>
                </a:lnTo>
                <a:lnTo>
                  <a:pt x="4578" y="1648"/>
                </a:lnTo>
                <a:lnTo>
                  <a:pt x="4580" y="1648"/>
                </a:lnTo>
                <a:lnTo>
                  <a:pt x="4580" y="1648"/>
                </a:lnTo>
                <a:lnTo>
                  <a:pt x="4582" y="1648"/>
                </a:lnTo>
                <a:lnTo>
                  <a:pt x="4582" y="1646"/>
                </a:lnTo>
                <a:lnTo>
                  <a:pt x="4582" y="1646"/>
                </a:lnTo>
                <a:lnTo>
                  <a:pt x="4580" y="1646"/>
                </a:lnTo>
                <a:close/>
                <a:moveTo>
                  <a:pt x="4629" y="1111"/>
                </a:moveTo>
                <a:lnTo>
                  <a:pt x="4629" y="1111"/>
                </a:lnTo>
                <a:lnTo>
                  <a:pt x="4626" y="1111"/>
                </a:lnTo>
                <a:lnTo>
                  <a:pt x="4626" y="1111"/>
                </a:lnTo>
                <a:lnTo>
                  <a:pt x="4626" y="1113"/>
                </a:lnTo>
                <a:lnTo>
                  <a:pt x="4629" y="1113"/>
                </a:lnTo>
                <a:lnTo>
                  <a:pt x="4629" y="1111"/>
                </a:lnTo>
                <a:close/>
                <a:moveTo>
                  <a:pt x="4610" y="1495"/>
                </a:move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08" y="1495"/>
                </a:lnTo>
                <a:lnTo>
                  <a:pt x="4608" y="1495"/>
                </a:lnTo>
                <a:lnTo>
                  <a:pt x="4608" y="1495"/>
                </a:lnTo>
                <a:lnTo>
                  <a:pt x="4610" y="1495"/>
                </a:lnTo>
                <a:lnTo>
                  <a:pt x="4610" y="1495"/>
                </a:lnTo>
                <a:close/>
                <a:moveTo>
                  <a:pt x="4553" y="1661"/>
                </a:moveTo>
                <a:lnTo>
                  <a:pt x="4553" y="1661"/>
                </a:lnTo>
                <a:lnTo>
                  <a:pt x="4553" y="1663"/>
                </a:lnTo>
                <a:lnTo>
                  <a:pt x="4555" y="1663"/>
                </a:lnTo>
                <a:lnTo>
                  <a:pt x="4555" y="1661"/>
                </a:lnTo>
                <a:lnTo>
                  <a:pt x="4555" y="1661"/>
                </a:lnTo>
                <a:lnTo>
                  <a:pt x="4555" y="1661"/>
                </a:lnTo>
                <a:lnTo>
                  <a:pt x="4553" y="1661"/>
                </a:lnTo>
                <a:close/>
                <a:moveTo>
                  <a:pt x="4528" y="1122"/>
                </a:move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6" y="1122"/>
                </a:lnTo>
                <a:lnTo>
                  <a:pt x="4528" y="1122"/>
                </a:lnTo>
                <a:lnTo>
                  <a:pt x="4528" y="1122"/>
                </a:lnTo>
                <a:close/>
                <a:moveTo>
                  <a:pt x="4553" y="1118"/>
                </a:moveTo>
                <a:lnTo>
                  <a:pt x="4553" y="1115"/>
                </a:lnTo>
                <a:lnTo>
                  <a:pt x="4553" y="1115"/>
                </a:lnTo>
                <a:lnTo>
                  <a:pt x="4553" y="1115"/>
                </a:lnTo>
                <a:lnTo>
                  <a:pt x="4555" y="1115"/>
                </a:lnTo>
                <a:lnTo>
                  <a:pt x="4553" y="1115"/>
                </a:lnTo>
                <a:lnTo>
                  <a:pt x="4551" y="1115"/>
                </a:lnTo>
                <a:lnTo>
                  <a:pt x="4551" y="1115"/>
                </a:lnTo>
                <a:lnTo>
                  <a:pt x="4553" y="1115"/>
                </a:lnTo>
                <a:lnTo>
                  <a:pt x="4553" y="1118"/>
                </a:lnTo>
                <a:close/>
                <a:moveTo>
                  <a:pt x="4564" y="1115"/>
                </a:moveTo>
                <a:lnTo>
                  <a:pt x="4561" y="1115"/>
                </a:lnTo>
                <a:lnTo>
                  <a:pt x="4561" y="1115"/>
                </a:lnTo>
                <a:lnTo>
                  <a:pt x="4559" y="1118"/>
                </a:lnTo>
                <a:lnTo>
                  <a:pt x="4559" y="1120"/>
                </a:lnTo>
                <a:lnTo>
                  <a:pt x="4559" y="1120"/>
                </a:lnTo>
                <a:lnTo>
                  <a:pt x="4559" y="1120"/>
                </a:lnTo>
                <a:lnTo>
                  <a:pt x="4561" y="1120"/>
                </a:lnTo>
                <a:lnTo>
                  <a:pt x="4561" y="1120"/>
                </a:lnTo>
                <a:lnTo>
                  <a:pt x="4561" y="1118"/>
                </a:lnTo>
                <a:lnTo>
                  <a:pt x="4564" y="1115"/>
                </a:lnTo>
                <a:lnTo>
                  <a:pt x="4564" y="1115"/>
                </a:lnTo>
                <a:close/>
                <a:moveTo>
                  <a:pt x="4561" y="1644"/>
                </a:moveTo>
                <a:lnTo>
                  <a:pt x="4561" y="1646"/>
                </a:lnTo>
                <a:lnTo>
                  <a:pt x="4561" y="1646"/>
                </a:lnTo>
                <a:lnTo>
                  <a:pt x="4561" y="1648"/>
                </a:lnTo>
                <a:lnTo>
                  <a:pt x="4561" y="1648"/>
                </a:lnTo>
                <a:lnTo>
                  <a:pt x="4564" y="1648"/>
                </a:lnTo>
                <a:lnTo>
                  <a:pt x="4564" y="1646"/>
                </a:lnTo>
                <a:lnTo>
                  <a:pt x="4564" y="1646"/>
                </a:lnTo>
                <a:lnTo>
                  <a:pt x="4564" y="1646"/>
                </a:lnTo>
                <a:lnTo>
                  <a:pt x="4561" y="1644"/>
                </a:lnTo>
                <a:close/>
                <a:moveTo>
                  <a:pt x="4633" y="1139"/>
                </a:moveTo>
                <a:lnTo>
                  <a:pt x="4635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close/>
                <a:moveTo>
                  <a:pt x="4557" y="1522"/>
                </a:moveTo>
                <a:lnTo>
                  <a:pt x="4557" y="1522"/>
                </a:lnTo>
                <a:lnTo>
                  <a:pt x="4557" y="1522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9" y="1520"/>
                </a:lnTo>
                <a:lnTo>
                  <a:pt x="4559" y="1520"/>
                </a:lnTo>
                <a:lnTo>
                  <a:pt x="4557" y="1522"/>
                </a:lnTo>
                <a:lnTo>
                  <a:pt x="4557" y="1522"/>
                </a:lnTo>
                <a:close/>
                <a:moveTo>
                  <a:pt x="4668" y="1239"/>
                </a:moveTo>
                <a:lnTo>
                  <a:pt x="4666" y="1239"/>
                </a:lnTo>
                <a:lnTo>
                  <a:pt x="4666" y="1239"/>
                </a:lnTo>
                <a:lnTo>
                  <a:pt x="4666" y="1239"/>
                </a:lnTo>
                <a:lnTo>
                  <a:pt x="4668" y="1239"/>
                </a:lnTo>
                <a:lnTo>
                  <a:pt x="4668" y="1239"/>
                </a:lnTo>
                <a:lnTo>
                  <a:pt x="4668" y="1239"/>
                </a:lnTo>
                <a:close/>
                <a:moveTo>
                  <a:pt x="4721" y="1367"/>
                </a:moveTo>
                <a:lnTo>
                  <a:pt x="4721" y="1367"/>
                </a:lnTo>
                <a:lnTo>
                  <a:pt x="4719" y="1369"/>
                </a:lnTo>
                <a:lnTo>
                  <a:pt x="4719" y="1369"/>
                </a:lnTo>
                <a:lnTo>
                  <a:pt x="4721" y="1367"/>
                </a:lnTo>
                <a:lnTo>
                  <a:pt x="4721" y="1367"/>
                </a:lnTo>
                <a:close/>
                <a:moveTo>
                  <a:pt x="4717" y="1413"/>
                </a:moveTo>
                <a:lnTo>
                  <a:pt x="4717" y="1415"/>
                </a:lnTo>
                <a:lnTo>
                  <a:pt x="4717" y="1415"/>
                </a:lnTo>
                <a:lnTo>
                  <a:pt x="4719" y="1415"/>
                </a:lnTo>
                <a:lnTo>
                  <a:pt x="4719" y="1413"/>
                </a:lnTo>
                <a:lnTo>
                  <a:pt x="4717" y="1413"/>
                </a:lnTo>
                <a:lnTo>
                  <a:pt x="4717" y="1413"/>
                </a:lnTo>
                <a:close/>
                <a:moveTo>
                  <a:pt x="4723" y="1696"/>
                </a:moveTo>
                <a:lnTo>
                  <a:pt x="4721" y="1698"/>
                </a:lnTo>
                <a:lnTo>
                  <a:pt x="4721" y="1698"/>
                </a:lnTo>
                <a:lnTo>
                  <a:pt x="4721" y="1698"/>
                </a:lnTo>
                <a:lnTo>
                  <a:pt x="4723" y="1700"/>
                </a:lnTo>
                <a:lnTo>
                  <a:pt x="4723" y="1698"/>
                </a:lnTo>
                <a:lnTo>
                  <a:pt x="4723" y="1698"/>
                </a:lnTo>
                <a:lnTo>
                  <a:pt x="4723" y="1696"/>
                </a:lnTo>
                <a:lnTo>
                  <a:pt x="4723" y="1696"/>
                </a:lnTo>
                <a:lnTo>
                  <a:pt x="4723" y="1696"/>
                </a:lnTo>
                <a:close/>
                <a:moveTo>
                  <a:pt x="4719" y="1413"/>
                </a:moveTo>
                <a:lnTo>
                  <a:pt x="4719" y="1413"/>
                </a:lnTo>
                <a:lnTo>
                  <a:pt x="4719" y="1413"/>
                </a:lnTo>
                <a:lnTo>
                  <a:pt x="4719" y="1413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19" y="1411"/>
                </a:lnTo>
                <a:lnTo>
                  <a:pt x="4719" y="1413"/>
                </a:lnTo>
                <a:close/>
                <a:moveTo>
                  <a:pt x="4712" y="1428"/>
                </a:moveTo>
                <a:lnTo>
                  <a:pt x="4712" y="1426"/>
                </a:lnTo>
                <a:lnTo>
                  <a:pt x="4712" y="1426"/>
                </a:lnTo>
                <a:lnTo>
                  <a:pt x="4712" y="1426"/>
                </a:lnTo>
                <a:lnTo>
                  <a:pt x="4710" y="1426"/>
                </a:lnTo>
                <a:lnTo>
                  <a:pt x="4710" y="1428"/>
                </a:lnTo>
                <a:lnTo>
                  <a:pt x="4710" y="1428"/>
                </a:lnTo>
                <a:lnTo>
                  <a:pt x="4712" y="1428"/>
                </a:lnTo>
                <a:close/>
                <a:moveTo>
                  <a:pt x="4704" y="1440"/>
                </a:moveTo>
                <a:lnTo>
                  <a:pt x="4704" y="1440"/>
                </a:lnTo>
                <a:lnTo>
                  <a:pt x="4706" y="1438"/>
                </a:lnTo>
                <a:lnTo>
                  <a:pt x="4708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6"/>
                </a:lnTo>
                <a:lnTo>
                  <a:pt x="4704" y="1436"/>
                </a:lnTo>
                <a:lnTo>
                  <a:pt x="4704" y="1438"/>
                </a:lnTo>
                <a:lnTo>
                  <a:pt x="4704" y="1438"/>
                </a:lnTo>
                <a:lnTo>
                  <a:pt x="4704" y="1440"/>
                </a:lnTo>
                <a:close/>
                <a:moveTo>
                  <a:pt x="4717" y="1394"/>
                </a:move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7" y="1394"/>
                </a:lnTo>
                <a:lnTo>
                  <a:pt x="4717" y="1394"/>
                </a:lnTo>
                <a:close/>
                <a:moveTo>
                  <a:pt x="4719" y="1359"/>
                </a:move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close/>
                <a:moveTo>
                  <a:pt x="4392" y="1648"/>
                </a:moveTo>
                <a:lnTo>
                  <a:pt x="4392" y="1648"/>
                </a:lnTo>
                <a:lnTo>
                  <a:pt x="4390" y="1648"/>
                </a:lnTo>
                <a:lnTo>
                  <a:pt x="4388" y="1648"/>
                </a:lnTo>
                <a:lnTo>
                  <a:pt x="4388" y="1650"/>
                </a:lnTo>
                <a:lnTo>
                  <a:pt x="4388" y="1652"/>
                </a:lnTo>
                <a:lnTo>
                  <a:pt x="4388" y="1654"/>
                </a:lnTo>
                <a:lnTo>
                  <a:pt x="4388" y="1654"/>
                </a:lnTo>
                <a:lnTo>
                  <a:pt x="4390" y="1652"/>
                </a:lnTo>
                <a:lnTo>
                  <a:pt x="4392" y="1650"/>
                </a:lnTo>
                <a:lnTo>
                  <a:pt x="4392" y="1650"/>
                </a:lnTo>
                <a:lnTo>
                  <a:pt x="4392" y="1652"/>
                </a:lnTo>
                <a:lnTo>
                  <a:pt x="4392" y="1654"/>
                </a:lnTo>
                <a:lnTo>
                  <a:pt x="4392" y="1654"/>
                </a:lnTo>
                <a:lnTo>
                  <a:pt x="4392" y="1654"/>
                </a:lnTo>
                <a:lnTo>
                  <a:pt x="4394" y="1654"/>
                </a:lnTo>
                <a:lnTo>
                  <a:pt x="4394" y="1654"/>
                </a:lnTo>
                <a:lnTo>
                  <a:pt x="4394" y="1652"/>
                </a:lnTo>
                <a:lnTo>
                  <a:pt x="4394" y="1652"/>
                </a:lnTo>
                <a:lnTo>
                  <a:pt x="4396" y="1652"/>
                </a:lnTo>
                <a:lnTo>
                  <a:pt x="4396" y="1652"/>
                </a:lnTo>
                <a:lnTo>
                  <a:pt x="4398" y="1652"/>
                </a:lnTo>
                <a:lnTo>
                  <a:pt x="4398" y="1650"/>
                </a:lnTo>
                <a:lnTo>
                  <a:pt x="4398" y="1650"/>
                </a:lnTo>
                <a:lnTo>
                  <a:pt x="4396" y="1650"/>
                </a:lnTo>
                <a:lnTo>
                  <a:pt x="4396" y="1648"/>
                </a:lnTo>
                <a:lnTo>
                  <a:pt x="4394" y="1650"/>
                </a:lnTo>
                <a:lnTo>
                  <a:pt x="4394" y="1650"/>
                </a:lnTo>
                <a:lnTo>
                  <a:pt x="4392" y="1650"/>
                </a:lnTo>
                <a:lnTo>
                  <a:pt x="4394" y="1648"/>
                </a:lnTo>
                <a:lnTo>
                  <a:pt x="4392" y="1648"/>
                </a:lnTo>
                <a:close/>
                <a:moveTo>
                  <a:pt x="4788" y="1956"/>
                </a:move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close/>
                <a:moveTo>
                  <a:pt x="4779" y="1954"/>
                </a:moveTo>
                <a:lnTo>
                  <a:pt x="4779" y="1956"/>
                </a:lnTo>
                <a:lnTo>
                  <a:pt x="4779" y="1954"/>
                </a:lnTo>
                <a:lnTo>
                  <a:pt x="4779" y="1954"/>
                </a:lnTo>
                <a:lnTo>
                  <a:pt x="4779" y="1952"/>
                </a:lnTo>
                <a:lnTo>
                  <a:pt x="4779" y="1954"/>
                </a:lnTo>
                <a:lnTo>
                  <a:pt x="4779" y="1954"/>
                </a:lnTo>
                <a:close/>
                <a:moveTo>
                  <a:pt x="4683" y="1753"/>
                </a:moveTo>
                <a:lnTo>
                  <a:pt x="4683" y="1753"/>
                </a:lnTo>
                <a:lnTo>
                  <a:pt x="4685" y="1753"/>
                </a:lnTo>
                <a:lnTo>
                  <a:pt x="4685" y="1755"/>
                </a:lnTo>
                <a:lnTo>
                  <a:pt x="4687" y="1757"/>
                </a:lnTo>
                <a:lnTo>
                  <a:pt x="4687" y="1755"/>
                </a:lnTo>
                <a:lnTo>
                  <a:pt x="4685" y="1753"/>
                </a:lnTo>
                <a:lnTo>
                  <a:pt x="4683" y="1753"/>
                </a:lnTo>
                <a:lnTo>
                  <a:pt x="4683" y="1753"/>
                </a:lnTo>
                <a:close/>
                <a:moveTo>
                  <a:pt x="2364" y="1145"/>
                </a:moveTo>
                <a:lnTo>
                  <a:pt x="2366" y="1145"/>
                </a:lnTo>
                <a:lnTo>
                  <a:pt x="2366" y="1143"/>
                </a:lnTo>
                <a:lnTo>
                  <a:pt x="2366" y="1143"/>
                </a:lnTo>
                <a:lnTo>
                  <a:pt x="2361" y="1143"/>
                </a:lnTo>
                <a:lnTo>
                  <a:pt x="2361" y="1143"/>
                </a:lnTo>
                <a:lnTo>
                  <a:pt x="2359" y="1143"/>
                </a:lnTo>
                <a:lnTo>
                  <a:pt x="2357" y="1143"/>
                </a:lnTo>
                <a:lnTo>
                  <a:pt x="2357" y="1143"/>
                </a:lnTo>
                <a:lnTo>
                  <a:pt x="2359" y="1145"/>
                </a:lnTo>
                <a:lnTo>
                  <a:pt x="2361" y="1145"/>
                </a:lnTo>
                <a:lnTo>
                  <a:pt x="2364" y="1145"/>
                </a:lnTo>
                <a:close/>
                <a:moveTo>
                  <a:pt x="4765" y="1923"/>
                </a:moveTo>
                <a:lnTo>
                  <a:pt x="4765" y="1923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7" y="1923"/>
                </a:lnTo>
                <a:lnTo>
                  <a:pt x="4765" y="1923"/>
                </a:lnTo>
                <a:close/>
                <a:moveTo>
                  <a:pt x="4767" y="1927"/>
                </a:moveTo>
                <a:lnTo>
                  <a:pt x="4767" y="1927"/>
                </a:lnTo>
                <a:lnTo>
                  <a:pt x="4767" y="1927"/>
                </a:lnTo>
                <a:lnTo>
                  <a:pt x="4767" y="1925"/>
                </a:lnTo>
                <a:lnTo>
                  <a:pt x="4767" y="1925"/>
                </a:lnTo>
                <a:lnTo>
                  <a:pt x="4765" y="1927"/>
                </a:lnTo>
                <a:lnTo>
                  <a:pt x="4767" y="1927"/>
                </a:lnTo>
                <a:lnTo>
                  <a:pt x="4767" y="1927"/>
                </a:lnTo>
                <a:close/>
                <a:moveTo>
                  <a:pt x="4591" y="1858"/>
                </a:moveTo>
                <a:lnTo>
                  <a:pt x="4591" y="1858"/>
                </a:lnTo>
                <a:lnTo>
                  <a:pt x="4591" y="1858"/>
                </a:lnTo>
                <a:lnTo>
                  <a:pt x="4591" y="1856"/>
                </a:lnTo>
                <a:lnTo>
                  <a:pt x="4591" y="1856"/>
                </a:lnTo>
                <a:lnTo>
                  <a:pt x="4591" y="1858"/>
                </a:lnTo>
                <a:close/>
                <a:moveTo>
                  <a:pt x="4823" y="1763"/>
                </a:moveTo>
                <a:lnTo>
                  <a:pt x="4823" y="1761"/>
                </a:lnTo>
                <a:lnTo>
                  <a:pt x="4823" y="1761"/>
                </a:lnTo>
                <a:lnTo>
                  <a:pt x="4823" y="1761"/>
                </a:lnTo>
                <a:lnTo>
                  <a:pt x="4821" y="1761"/>
                </a:lnTo>
                <a:lnTo>
                  <a:pt x="4821" y="1761"/>
                </a:lnTo>
                <a:lnTo>
                  <a:pt x="4819" y="1761"/>
                </a:lnTo>
                <a:lnTo>
                  <a:pt x="4819" y="1759"/>
                </a:lnTo>
                <a:lnTo>
                  <a:pt x="4817" y="1761"/>
                </a:lnTo>
                <a:lnTo>
                  <a:pt x="4817" y="1761"/>
                </a:lnTo>
                <a:lnTo>
                  <a:pt x="4819" y="1761"/>
                </a:lnTo>
                <a:lnTo>
                  <a:pt x="4819" y="1763"/>
                </a:lnTo>
                <a:lnTo>
                  <a:pt x="4819" y="1763"/>
                </a:lnTo>
                <a:lnTo>
                  <a:pt x="4821" y="1763"/>
                </a:lnTo>
                <a:lnTo>
                  <a:pt x="4821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close/>
                <a:moveTo>
                  <a:pt x="4798" y="1774"/>
                </a:moveTo>
                <a:lnTo>
                  <a:pt x="4798" y="1774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4"/>
                </a:lnTo>
                <a:lnTo>
                  <a:pt x="4794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4" y="1774"/>
                </a:lnTo>
                <a:lnTo>
                  <a:pt x="4794" y="1774"/>
                </a:lnTo>
                <a:lnTo>
                  <a:pt x="4794" y="1776"/>
                </a:lnTo>
                <a:lnTo>
                  <a:pt x="4794" y="1776"/>
                </a:lnTo>
                <a:lnTo>
                  <a:pt x="4798" y="1778"/>
                </a:lnTo>
                <a:lnTo>
                  <a:pt x="4798" y="1778"/>
                </a:lnTo>
                <a:lnTo>
                  <a:pt x="4800" y="1774"/>
                </a:lnTo>
                <a:lnTo>
                  <a:pt x="4798" y="1774"/>
                </a:lnTo>
                <a:close/>
                <a:moveTo>
                  <a:pt x="4790" y="1780"/>
                </a:moveTo>
                <a:lnTo>
                  <a:pt x="4790" y="1780"/>
                </a:lnTo>
                <a:lnTo>
                  <a:pt x="4794" y="1778"/>
                </a:lnTo>
                <a:lnTo>
                  <a:pt x="4790" y="1778"/>
                </a:lnTo>
                <a:lnTo>
                  <a:pt x="4788" y="1778"/>
                </a:lnTo>
                <a:lnTo>
                  <a:pt x="4786" y="1778"/>
                </a:lnTo>
                <a:lnTo>
                  <a:pt x="4786" y="1778"/>
                </a:lnTo>
                <a:lnTo>
                  <a:pt x="4784" y="1778"/>
                </a:lnTo>
                <a:lnTo>
                  <a:pt x="4781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7" y="1774"/>
                </a:lnTo>
                <a:lnTo>
                  <a:pt x="4777" y="1774"/>
                </a:lnTo>
                <a:lnTo>
                  <a:pt x="4777" y="1772"/>
                </a:lnTo>
                <a:lnTo>
                  <a:pt x="4779" y="1772"/>
                </a:lnTo>
                <a:lnTo>
                  <a:pt x="4779" y="1772"/>
                </a:lnTo>
                <a:lnTo>
                  <a:pt x="4781" y="1772"/>
                </a:lnTo>
                <a:lnTo>
                  <a:pt x="4781" y="1770"/>
                </a:lnTo>
                <a:lnTo>
                  <a:pt x="4779" y="1770"/>
                </a:lnTo>
                <a:lnTo>
                  <a:pt x="4779" y="1770"/>
                </a:lnTo>
                <a:lnTo>
                  <a:pt x="4777" y="1770"/>
                </a:lnTo>
                <a:lnTo>
                  <a:pt x="4773" y="1770"/>
                </a:lnTo>
                <a:lnTo>
                  <a:pt x="4773" y="1770"/>
                </a:lnTo>
                <a:lnTo>
                  <a:pt x="4771" y="1767"/>
                </a:lnTo>
                <a:lnTo>
                  <a:pt x="4769" y="1767"/>
                </a:lnTo>
                <a:lnTo>
                  <a:pt x="4769" y="1765"/>
                </a:lnTo>
                <a:lnTo>
                  <a:pt x="4771" y="1763"/>
                </a:lnTo>
                <a:lnTo>
                  <a:pt x="4769" y="1761"/>
                </a:lnTo>
                <a:lnTo>
                  <a:pt x="4769" y="1761"/>
                </a:lnTo>
                <a:lnTo>
                  <a:pt x="4769" y="1761"/>
                </a:lnTo>
                <a:lnTo>
                  <a:pt x="4767" y="1761"/>
                </a:lnTo>
                <a:lnTo>
                  <a:pt x="4763" y="1761"/>
                </a:lnTo>
                <a:lnTo>
                  <a:pt x="4763" y="1761"/>
                </a:lnTo>
                <a:lnTo>
                  <a:pt x="4761" y="1761"/>
                </a:lnTo>
                <a:lnTo>
                  <a:pt x="4758" y="1759"/>
                </a:lnTo>
                <a:lnTo>
                  <a:pt x="4758" y="1757"/>
                </a:lnTo>
                <a:lnTo>
                  <a:pt x="4758" y="1755"/>
                </a:lnTo>
                <a:lnTo>
                  <a:pt x="4756" y="1755"/>
                </a:lnTo>
                <a:lnTo>
                  <a:pt x="4754" y="1753"/>
                </a:lnTo>
                <a:lnTo>
                  <a:pt x="4754" y="1753"/>
                </a:lnTo>
                <a:lnTo>
                  <a:pt x="4754" y="1751"/>
                </a:lnTo>
                <a:lnTo>
                  <a:pt x="4754" y="1749"/>
                </a:lnTo>
                <a:lnTo>
                  <a:pt x="4754" y="1749"/>
                </a:lnTo>
                <a:lnTo>
                  <a:pt x="4750" y="1747"/>
                </a:lnTo>
                <a:lnTo>
                  <a:pt x="4750" y="1744"/>
                </a:lnTo>
                <a:lnTo>
                  <a:pt x="4748" y="1744"/>
                </a:lnTo>
                <a:lnTo>
                  <a:pt x="4746" y="1742"/>
                </a:lnTo>
                <a:lnTo>
                  <a:pt x="4744" y="1740"/>
                </a:lnTo>
                <a:lnTo>
                  <a:pt x="4742" y="1740"/>
                </a:lnTo>
                <a:lnTo>
                  <a:pt x="4742" y="1738"/>
                </a:lnTo>
                <a:lnTo>
                  <a:pt x="4740" y="1738"/>
                </a:lnTo>
                <a:lnTo>
                  <a:pt x="4740" y="1734"/>
                </a:lnTo>
                <a:lnTo>
                  <a:pt x="4737" y="1730"/>
                </a:lnTo>
                <a:lnTo>
                  <a:pt x="4737" y="1730"/>
                </a:lnTo>
                <a:lnTo>
                  <a:pt x="4737" y="1730"/>
                </a:lnTo>
                <a:lnTo>
                  <a:pt x="4740" y="1728"/>
                </a:lnTo>
                <a:lnTo>
                  <a:pt x="4742" y="1728"/>
                </a:lnTo>
                <a:lnTo>
                  <a:pt x="4748" y="1728"/>
                </a:lnTo>
                <a:lnTo>
                  <a:pt x="4750" y="1728"/>
                </a:lnTo>
                <a:lnTo>
                  <a:pt x="4750" y="1728"/>
                </a:lnTo>
                <a:lnTo>
                  <a:pt x="4750" y="1726"/>
                </a:lnTo>
                <a:lnTo>
                  <a:pt x="4750" y="1723"/>
                </a:lnTo>
                <a:lnTo>
                  <a:pt x="4748" y="1721"/>
                </a:lnTo>
                <a:lnTo>
                  <a:pt x="4748" y="1721"/>
                </a:lnTo>
                <a:lnTo>
                  <a:pt x="4748" y="1721"/>
                </a:lnTo>
                <a:lnTo>
                  <a:pt x="4746" y="1719"/>
                </a:lnTo>
                <a:lnTo>
                  <a:pt x="4746" y="1717"/>
                </a:lnTo>
                <a:lnTo>
                  <a:pt x="4746" y="1717"/>
                </a:lnTo>
                <a:lnTo>
                  <a:pt x="4744" y="1717"/>
                </a:lnTo>
                <a:lnTo>
                  <a:pt x="4744" y="1717"/>
                </a:lnTo>
                <a:lnTo>
                  <a:pt x="4742" y="1717"/>
                </a:lnTo>
                <a:lnTo>
                  <a:pt x="4740" y="1717"/>
                </a:lnTo>
                <a:lnTo>
                  <a:pt x="4737" y="1717"/>
                </a:lnTo>
                <a:lnTo>
                  <a:pt x="4729" y="1711"/>
                </a:lnTo>
                <a:lnTo>
                  <a:pt x="4725" y="1711"/>
                </a:lnTo>
                <a:lnTo>
                  <a:pt x="4723" y="1711"/>
                </a:lnTo>
                <a:lnTo>
                  <a:pt x="4721" y="1709"/>
                </a:lnTo>
                <a:lnTo>
                  <a:pt x="4719" y="1709"/>
                </a:lnTo>
                <a:lnTo>
                  <a:pt x="4721" y="1705"/>
                </a:lnTo>
                <a:lnTo>
                  <a:pt x="4721" y="1700"/>
                </a:lnTo>
                <a:lnTo>
                  <a:pt x="4719" y="1700"/>
                </a:lnTo>
                <a:lnTo>
                  <a:pt x="4712" y="1694"/>
                </a:lnTo>
                <a:lnTo>
                  <a:pt x="4712" y="1694"/>
                </a:lnTo>
                <a:lnTo>
                  <a:pt x="4710" y="1694"/>
                </a:lnTo>
                <a:lnTo>
                  <a:pt x="4708" y="1692"/>
                </a:lnTo>
                <a:lnTo>
                  <a:pt x="4708" y="1692"/>
                </a:lnTo>
                <a:lnTo>
                  <a:pt x="4706" y="1690"/>
                </a:lnTo>
                <a:lnTo>
                  <a:pt x="4704" y="1690"/>
                </a:lnTo>
                <a:lnTo>
                  <a:pt x="4704" y="1688"/>
                </a:lnTo>
                <a:lnTo>
                  <a:pt x="4702" y="1688"/>
                </a:lnTo>
                <a:lnTo>
                  <a:pt x="4702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698" y="1686"/>
                </a:lnTo>
                <a:lnTo>
                  <a:pt x="4696" y="1686"/>
                </a:lnTo>
                <a:lnTo>
                  <a:pt x="4696" y="1686"/>
                </a:lnTo>
                <a:lnTo>
                  <a:pt x="4693" y="1686"/>
                </a:lnTo>
                <a:lnTo>
                  <a:pt x="4691" y="1684"/>
                </a:lnTo>
                <a:lnTo>
                  <a:pt x="4691" y="1684"/>
                </a:lnTo>
                <a:lnTo>
                  <a:pt x="4689" y="1682"/>
                </a:lnTo>
                <a:lnTo>
                  <a:pt x="4687" y="1679"/>
                </a:lnTo>
                <a:lnTo>
                  <a:pt x="4685" y="1679"/>
                </a:lnTo>
                <a:lnTo>
                  <a:pt x="4681" y="1679"/>
                </a:lnTo>
                <a:lnTo>
                  <a:pt x="4679" y="1679"/>
                </a:lnTo>
                <a:lnTo>
                  <a:pt x="4679" y="1679"/>
                </a:lnTo>
                <a:lnTo>
                  <a:pt x="4673" y="1677"/>
                </a:lnTo>
                <a:lnTo>
                  <a:pt x="4668" y="1675"/>
                </a:lnTo>
                <a:lnTo>
                  <a:pt x="4664" y="1673"/>
                </a:lnTo>
                <a:lnTo>
                  <a:pt x="4664" y="1673"/>
                </a:lnTo>
                <a:lnTo>
                  <a:pt x="4664" y="1673"/>
                </a:lnTo>
                <a:lnTo>
                  <a:pt x="4662" y="1673"/>
                </a:lnTo>
                <a:lnTo>
                  <a:pt x="4660" y="1671"/>
                </a:lnTo>
                <a:lnTo>
                  <a:pt x="4654" y="1669"/>
                </a:lnTo>
                <a:lnTo>
                  <a:pt x="4652" y="1669"/>
                </a:lnTo>
                <a:lnTo>
                  <a:pt x="4647" y="1669"/>
                </a:lnTo>
                <a:lnTo>
                  <a:pt x="4647" y="1667"/>
                </a:lnTo>
                <a:lnTo>
                  <a:pt x="4645" y="1667"/>
                </a:lnTo>
                <a:lnTo>
                  <a:pt x="4645" y="1667"/>
                </a:lnTo>
                <a:lnTo>
                  <a:pt x="4641" y="1667"/>
                </a:lnTo>
                <a:lnTo>
                  <a:pt x="4639" y="1665"/>
                </a:lnTo>
                <a:lnTo>
                  <a:pt x="4639" y="1665"/>
                </a:lnTo>
                <a:lnTo>
                  <a:pt x="4639" y="1665"/>
                </a:lnTo>
                <a:lnTo>
                  <a:pt x="4635" y="1665"/>
                </a:lnTo>
                <a:lnTo>
                  <a:pt x="4633" y="1665"/>
                </a:lnTo>
                <a:lnTo>
                  <a:pt x="4629" y="1663"/>
                </a:lnTo>
                <a:lnTo>
                  <a:pt x="4624" y="1661"/>
                </a:lnTo>
                <a:lnTo>
                  <a:pt x="4624" y="1661"/>
                </a:lnTo>
                <a:lnTo>
                  <a:pt x="4622" y="1661"/>
                </a:lnTo>
                <a:lnTo>
                  <a:pt x="4620" y="1658"/>
                </a:lnTo>
                <a:lnTo>
                  <a:pt x="4618" y="1658"/>
                </a:lnTo>
                <a:lnTo>
                  <a:pt x="4618" y="1658"/>
                </a:lnTo>
                <a:lnTo>
                  <a:pt x="4616" y="1656"/>
                </a:lnTo>
                <a:lnTo>
                  <a:pt x="4608" y="1654"/>
                </a:lnTo>
                <a:lnTo>
                  <a:pt x="4608" y="1654"/>
                </a:lnTo>
                <a:lnTo>
                  <a:pt x="4605" y="1652"/>
                </a:lnTo>
                <a:lnTo>
                  <a:pt x="4603" y="1652"/>
                </a:lnTo>
                <a:lnTo>
                  <a:pt x="4601" y="1654"/>
                </a:lnTo>
                <a:lnTo>
                  <a:pt x="4597" y="1656"/>
                </a:lnTo>
                <a:lnTo>
                  <a:pt x="4595" y="1656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61"/>
                </a:lnTo>
                <a:lnTo>
                  <a:pt x="4593" y="1661"/>
                </a:lnTo>
                <a:lnTo>
                  <a:pt x="4591" y="1663"/>
                </a:lnTo>
                <a:lnTo>
                  <a:pt x="4587" y="1663"/>
                </a:lnTo>
                <a:lnTo>
                  <a:pt x="4585" y="1665"/>
                </a:lnTo>
                <a:lnTo>
                  <a:pt x="4582" y="1665"/>
                </a:lnTo>
                <a:lnTo>
                  <a:pt x="4582" y="1667"/>
                </a:lnTo>
                <a:lnTo>
                  <a:pt x="4582" y="1667"/>
                </a:lnTo>
                <a:lnTo>
                  <a:pt x="4582" y="1669"/>
                </a:lnTo>
                <a:lnTo>
                  <a:pt x="4578" y="1671"/>
                </a:lnTo>
                <a:lnTo>
                  <a:pt x="4578" y="1671"/>
                </a:lnTo>
                <a:lnTo>
                  <a:pt x="4576" y="1673"/>
                </a:lnTo>
                <a:lnTo>
                  <a:pt x="4576" y="1673"/>
                </a:lnTo>
                <a:lnTo>
                  <a:pt x="4572" y="1677"/>
                </a:lnTo>
                <a:lnTo>
                  <a:pt x="4572" y="1677"/>
                </a:lnTo>
                <a:lnTo>
                  <a:pt x="4570" y="1679"/>
                </a:lnTo>
                <a:lnTo>
                  <a:pt x="4570" y="1679"/>
                </a:lnTo>
                <a:lnTo>
                  <a:pt x="4568" y="1679"/>
                </a:lnTo>
                <a:lnTo>
                  <a:pt x="4566" y="1679"/>
                </a:lnTo>
                <a:lnTo>
                  <a:pt x="4564" y="1679"/>
                </a:lnTo>
                <a:lnTo>
                  <a:pt x="4561" y="1677"/>
                </a:lnTo>
                <a:lnTo>
                  <a:pt x="4561" y="1677"/>
                </a:lnTo>
                <a:lnTo>
                  <a:pt x="4561" y="1675"/>
                </a:lnTo>
                <a:lnTo>
                  <a:pt x="4561" y="1673"/>
                </a:lnTo>
                <a:lnTo>
                  <a:pt x="4561" y="1673"/>
                </a:lnTo>
                <a:lnTo>
                  <a:pt x="4559" y="1673"/>
                </a:lnTo>
                <a:lnTo>
                  <a:pt x="4559" y="1673"/>
                </a:lnTo>
                <a:lnTo>
                  <a:pt x="4559" y="1669"/>
                </a:lnTo>
                <a:lnTo>
                  <a:pt x="4557" y="1669"/>
                </a:lnTo>
                <a:lnTo>
                  <a:pt x="4557" y="1667"/>
                </a:lnTo>
                <a:lnTo>
                  <a:pt x="4557" y="1667"/>
                </a:lnTo>
                <a:lnTo>
                  <a:pt x="4557" y="1667"/>
                </a:lnTo>
                <a:lnTo>
                  <a:pt x="4555" y="1669"/>
                </a:lnTo>
                <a:lnTo>
                  <a:pt x="4555" y="1671"/>
                </a:lnTo>
                <a:lnTo>
                  <a:pt x="4555" y="1671"/>
                </a:lnTo>
                <a:lnTo>
                  <a:pt x="4555" y="1669"/>
                </a:lnTo>
                <a:lnTo>
                  <a:pt x="4551" y="1665"/>
                </a:lnTo>
                <a:lnTo>
                  <a:pt x="4551" y="1663"/>
                </a:lnTo>
                <a:lnTo>
                  <a:pt x="4551" y="1661"/>
                </a:lnTo>
                <a:lnTo>
                  <a:pt x="4551" y="1658"/>
                </a:lnTo>
                <a:lnTo>
                  <a:pt x="4551" y="1658"/>
                </a:lnTo>
                <a:lnTo>
                  <a:pt x="4551" y="1656"/>
                </a:lnTo>
                <a:lnTo>
                  <a:pt x="4551" y="1654"/>
                </a:lnTo>
                <a:lnTo>
                  <a:pt x="4553" y="1652"/>
                </a:lnTo>
                <a:lnTo>
                  <a:pt x="4553" y="1652"/>
                </a:lnTo>
                <a:lnTo>
                  <a:pt x="4553" y="1650"/>
                </a:lnTo>
                <a:lnTo>
                  <a:pt x="4553" y="1650"/>
                </a:lnTo>
                <a:lnTo>
                  <a:pt x="4551" y="1648"/>
                </a:lnTo>
                <a:lnTo>
                  <a:pt x="4551" y="1648"/>
                </a:lnTo>
                <a:lnTo>
                  <a:pt x="4551" y="1646"/>
                </a:lnTo>
                <a:lnTo>
                  <a:pt x="4551" y="1644"/>
                </a:lnTo>
                <a:lnTo>
                  <a:pt x="4551" y="1644"/>
                </a:lnTo>
                <a:lnTo>
                  <a:pt x="4549" y="1642"/>
                </a:lnTo>
                <a:lnTo>
                  <a:pt x="4549" y="1642"/>
                </a:lnTo>
                <a:lnTo>
                  <a:pt x="4547" y="1642"/>
                </a:lnTo>
                <a:lnTo>
                  <a:pt x="4545" y="1642"/>
                </a:lnTo>
                <a:lnTo>
                  <a:pt x="4541" y="1642"/>
                </a:lnTo>
                <a:lnTo>
                  <a:pt x="4538" y="1640"/>
                </a:lnTo>
                <a:lnTo>
                  <a:pt x="4536" y="1638"/>
                </a:lnTo>
                <a:lnTo>
                  <a:pt x="4532" y="1638"/>
                </a:lnTo>
                <a:lnTo>
                  <a:pt x="4530" y="1635"/>
                </a:lnTo>
                <a:lnTo>
                  <a:pt x="4528" y="1635"/>
                </a:lnTo>
                <a:lnTo>
                  <a:pt x="4526" y="1635"/>
                </a:lnTo>
                <a:lnTo>
                  <a:pt x="4522" y="1638"/>
                </a:lnTo>
                <a:lnTo>
                  <a:pt x="4522" y="1638"/>
                </a:lnTo>
                <a:lnTo>
                  <a:pt x="4522" y="1640"/>
                </a:lnTo>
                <a:lnTo>
                  <a:pt x="4520" y="1640"/>
                </a:lnTo>
                <a:lnTo>
                  <a:pt x="4517" y="1640"/>
                </a:lnTo>
                <a:lnTo>
                  <a:pt x="4517" y="1642"/>
                </a:lnTo>
                <a:lnTo>
                  <a:pt x="4511" y="1642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6"/>
                </a:lnTo>
                <a:lnTo>
                  <a:pt x="4509" y="1648"/>
                </a:lnTo>
                <a:lnTo>
                  <a:pt x="4507" y="1648"/>
                </a:lnTo>
                <a:lnTo>
                  <a:pt x="4507" y="1650"/>
                </a:lnTo>
                <a:lnTo>
                  <a:pt x="4507" y="1650"/>
                </a:lnTo>
                <a:lnTo>
                  <a:pt x="4505" y="1650"/>
                </a:lnTo>
                <a:lnTo>
                  <a:pt x="4505" y="1652"/>
                </a:lnTo>
                <a:lnTo>
                  <a:pt x="4507" y="1652"/>
                </a:lnTo>
                <a:lnTo>
                  <a:pt x="4507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15" y="1654"/>
                </a:lnTo>
                <a:lnTo>
                  <a:pt x="4517" y="1654"/>
                </a:lnTo>
                <a:lnTo>
                  <a:pt x="4520" y="1654"/>
                </a:lnTo>
                <a:lnTo>
                  <a:pt x="4520" y="1656"/>
                </a:lnTo>
                <a:lnTo>
                  <a:pt x="4520" y="1658"/>
                </a:lnTo>
                <a:lnTo>
                  <a:pt x="4520" y="1661"/>
                </a:lnTo>
                <a:lnTo>
                  <a:pt x="4522" y="1661"/>
                </a:lnTo>
                <a:lnTo>
                  <a:pt x="4522" y="1661"/>
                </a:lnTo>
                <a:lnTo>
                  <a:pt x="4524" y="1663"/>
                </a:lnTo>
                <a:lnTo>
                  <a:pt x="4524" y="1663"/>
                </a:lnTo>
                <a:lnTo>
                  <a:pt x="4526" y="1663"/>
                </a:lnTo>
                <a:lnTo>
                  <a:pt x="4528" y="1663"/>
                </a:lnTo>
                <a:lnTo>
                  <a:pt x="4530" y="1663"/>
                </a:lnTo>
                <a:lnTo>
                  <a:pt x="4532" y="1665"/>
                </a:lnTo>
                <a:lnTo>
                  <a:pt x="4534" y="1665"/>
                </a:lnTo>
                <a:lnTo>
                  <a:pt x="4538" y="1663"/>
                </a:lnTo>
                <a:lnTo>
                  <a:pt x="4541" y="1663"/>
                </a:lnTo>
                <a:lnTo>
                  <a:pt x="4541" y="1663"/>
                </a:lnTo>
                <a:lnTo>
                  <a:pt x="4545" y="1663"/>
                </a:lnTo>
                <a:lnTo>
                  <a:pt x="4547" y="1661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7"/>
                </a:lnTo>
                <a:lnTo>
                  <a:pt x="4547" y="1667"/>
                </a:lnTo>
                <a:lnTo>
                  <a:pt x="4545" y="1667"/>
                </a:lnTo>
                <a:lnTo>
                  <a:pt x="4545" y="1667"/>
                </a:lnTo>
                <a:lnTo>
                  <a:pt x="4545" y="1669"/>
                </a:lnTo>
                <a:lnTo>
                  <a:pt x="4545" y="1669"/>
                </a:lnTo>
                <a:lnTo>
                  <a:pt x="4543" y="1667"/>
                </a:lnTo>
                <a:lnTo>
                  <a:pt x="4543" y="1667"/>
                </a:lnTo>
                <a:lnTo>
                  <a:pt x="4541" y="1667"/>
                </a:lnTo>
                <a:lnTo>
                  <a:pt x="4538" y="1667"/>
                </a:lnTo>
                <a:lnTo>
                  <a:pt x="4536" y="1667"/>
                </a:lnTo>
                <a:lnTo>
                  <a:pt x="4536" y="1667"/>
                </a:lnTo>
                <a:lnTo>
                  <a:pt x="4534" y="1667"/>
                </a:lnTo>
                <a:lnTo>
                  <a:pt x="4532" y="1669"/>
                </a:lnTo>
                <a:lnTo>
                  <a:pt x="4530" y="1671"/>
                </a:lnTo>
                <a:lnTo>
                  <a:pt x="4530" y="1671"/>
                </a:lnTo>
                <a:lnTo>
                  <a:pt x="4528" y="1671"/>
                </a:lnTo>
                <a:lnTo>
                  <a:pt x="4524" y="1669"/>
                </a:lnTo>
                <a:lnTo>
                  <a:pt x="4524" y="1669"/>
                </a:lnTo>
                <a:lnTo>
                  <a:pt x="4522" y="1671"/>
                </a:lnTo>
                <a:lnTo>
                  <a:pt x="4520" y="1671"/>
                </a:lnTo>
                <a:lnTo>
                  <a:pt x="4520" y="1673"/>
                </a:lnTo>
                <a:lnTo>
                  <a:pt x="4522" y="1673"/>
                </a:lnTo>
                <a:lnTo>
                  <a:pt x="4522" y="1673"/>
                </a:lnTo>
                <a:lnTo>
                  <a:pt x="4524" y="1673"/>
                </a:lnTo>
                <a:lnTo>
                  <a:pt x="4526" y="1673"/>
                </a:lnTo>
                <a:lnTo>
                  <a:pt x="4528" y="1675"/>
                </a:lnTo>
                <a:lnTo>
                  <a:pt x="4530" y="1679"/>
                </a:lnTo>
                <a:lnTo>
                  <a:pt x="4532" y="1679"/>
                </a:lnTo>
                <a:lnTo>
                  <a:pt x="4532" y="1682"/>
                </a:lnTo>
                <a:lnTo>
                  <a:pt x="4530" y="1684"/>
                </a:lnTo>
                <a:lnTo>
                  <a:pt x="4532" y="1686"/>
                </a:lnTo>
                <a:lnTo>
                  <a:pt x="4532" y="1688"/>
                </a:lnTo>
                <a:lnTo>
                  <a:pt x="4532" y="1688"/>
                </a:lnTo>
                <a:lnTo>
                  <a:pt x="4534" y="1690"/>
                </a:lnTo>
                <a:lnTo>
                  <a:pt x="4534" y="1690"/>
                </a:lnTo>
                <a:lnTo>
                  <a:pt x="4536" y="1690"/>
                </a:lnTo>
                <a:lnTo>
                  <a:pt x="4536" y="1690"/>
                </a:lnTo>
                <a:lnTo>
                  <a:pt x="4538" y="1690"/>
                </a:lnTo>
                <a:lnTo>
                  <a:pt x="4541" y="1688"/>
                </a:lnTo>
                <a:lnTo>
                  <a:pt x="4541" y="1686"/>
                </a:lnTo>
                <a:lnTo>
                  <a:pt x="4541" y="1686"/>
                </a:lnTo>
                <a:lnTo>
                  <a:pt x="4541" y="1686"/>
                </a:lnTo>
                <a:lnTo>
                  <a:pt x="4543" y="1684"/>
                </a:lnTo>
                <a:lnTo>
                  <a:pt x="4543" y="1682"/>
                </a:lnTo>
                <a:lnTo>
                  <a:pt x="4543" y="1679"/>
                </a:lnTo>
                <a:lnTo>
                  <a:pt x="4543" y="1679"/>
                </a:lnTo>
                <a:lnTo>
                  <a:pt x="4545" y="1679"/>
                </a:lnTo>
                <a:lnTo>
                  <a:pt x="4545" y="1677"/>
                </a:lnTo>
                <a:lnTo>
                  <a:pt x="4545" y="1675"/>
                </a:lnTo>
                <a:lnTo>
                  <a:pt x="4545" y="1675"/>
                </a:lnTo>
                <a:lnTo>
                  <a:pt x="4545" y="1675"/>
                </a:lnTo>
                <a:lnTo>
                  <a:pt x="4547" y="1675"/>
                </a:lnTo>
                <a:lnTo>
                  <a:pt x="4547" y="1677"/>
                </a:lnTo>
                <a:lnTo>
                  <a:pt x="4545" y="1677"/>
                </a:lnTo>
                <a:lnTo>
                  <a:pt x="4545" y="1679"/>
                </a:lnTo>
                <a:lnTo>
                  <a:pt x="4545" y="1682"/>
                </a:lnTo>
                <a:lnTo>
                  <a:pt x="4545" y="1682"/>
                </a:lnTo>
                <a:lnTo>
                  <a:pt x="4547" y="1684"/>
                </a:lnTo>
                <a:lnTo>
                  <a:pt x="4547" y="1684"/>
                </a:lnTo>
                <a:lnTo>
                  <a:pt x="4547" y="1684"/>
                </a:lnTo>
                <a:lnTo>
                  <a:pt x="4549" y="1686"/>
                </a:lnTo>
                <a:lnTo>
                  <a:pt x="4549" y="1686"/>
                </a:lnTo>
                <a:lnTo>
                  <a:pt x="4549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8"/>
                </a:lnTo>
                <a:lnTo>
                  <a:pt x="4553" y="1688"/>
                </a:lnTo>
                <a:lnTo>
                  <a:pt x="4555" y="1688"/>
                </a:lnTo>
                <a:lnTo>
                  <a:pt x="4555" y="1688"/>
                </a:lnTo>
                <a:lnTo>
                  <a:pt x="4557" y="1688"/>
                </a:lnTo>
                <a:lnTo>
                  <a:pt x="4557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61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59" y="1690"/>
                </a:lnTo>
                <a:lnTo>
                  <a:pt x="4559" y="1692"/>
                </a:lnTo>
                <a:lnTo>
                  <a:pt x="4566" y="1694"/>
                </a:lnTo>
                <a:lnTo>
                  <a:pt x="4568" y="1694"/>
                </a:lnTo>
                <a:lnTo>
                  <a:pt x="4568" y="1694"/>
                </a:lnTo>
                <a:lnTo>
                  <a:pt x="4570" y="1694"/>
                </a:lnTo>
                <a:lnTo>
                  <a:pt x="4574" y="1696"/>
                </a:lnTo>
                <a:lnTo>
                  <a:pt x="4578" y="1696"/>
                </a:lnTo>
                <a:lnTo>
                  <a:pt x="4580" y="1696"/>
                </a:lnTo>
                <a:lnTo>
                  <a:pt x="4580" y="1698"/>
                </a:lnTo>
                <a:lnTo>
                  <a:pt x="4585" y="1698"/>
                </a:lnTo>
                <a:lnTo>
                  <a:pt x="4587" y="1700"/>
                </a:lnTo>
                <a:lnTo>
                  <a:pt x="4591" y="1700"/>
                </a:lnTo>
                <a:lnTo>
                  <a:pt x="4591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7" y="1702"/>
                </a:lnTo>
                <a:lnTo>
                  <a:pt x="4597" y="1702"/>
                </a:lnTo>
                <a:lnTo>
                  <a:pt x="4603" y="1707"/>
                </a:lnTo>
                <a:lnTo>
                  <a:pt x="4603" y="1707"/>
                </a:lnTo>
                <a:lnTo>
                  <a:pt x="4605" y="1709"/>
                </a:lnTo>
                <a:lnTo>
                  <a:pt x="4605" y="1709"/>
                </a:lnTo>
                <a:lnTo>
                  <a:pt x="4605" y="1709"/>
                </a:lnTo>
                <a:lnTo>
                  <a:pt x="4608" y="1709"/>
                </a:lnTo>
                <a:lnTo>
                  <a:pt x="4608" y="1709"/>
                </a:lnTo>
                <a:lnTo>
                  <a:pt x="4608" y="1711"/>
                </a:lnTo>
                <a:lnTo>
                  <a:pt x="4608" y="1713"/>
                </a:lnTo>
                <a:lnTo>
                  <a:pt x="4608" y="1713"/>
                </a:lnTo>
                <a:lnTo>
                  <a:pt x="4608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2" y="1713"/>
                </a:lnTo>
                <a:lnTo>
                  <a:pt x="4610" y="1713"/>
                </a:lnTo>
                <a:lnTo>
                  <a:pt x="4610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7"/>
                </a:lnTo>
                <a:lnTo>
                  <a:pt x="4612" y="1719"/>
                </a:lnTo>
                <a:lnTo>
                  <a:pt x="4614" y="1721"/>
                </a:lnTo>
                <a:lnTo>
                  <a:pt x="4614" y="1723"/>
                </a:lnTo>
                <a:lnTo>
                  <a:pt x="4616" y="1726"/>
                </a:lnTo>
                <a:lnTo>
                  <a:pt x="4618" y="1726"/>
                </a:lnTo>
                <a:lnTo>
                  <a:pt x="4618" y="1728"/>
                </a:lnTo>
                <a:lnTo>
                  <a:pt x="4618" y="1730"/>
                </a:lnTo>
                <a:lnTo>
                  <a:pt x="4620" y="1730"/>
                </a:lnTo>
                <a:lnTo>
                  <a:pt x="4616" y="1730"/>
                </a:lnTo>
                <a:lnTo>
                  <a:pt x="4616" y="1730"/>
                </a:lnTo>
                <a:lnTo>
                  <a:pt x="4616" y="1732"/>
                </a:lnTo>
                <a:lnTo>
                  <a:pt x="4618" y="1732"/>
                </a:lnTo>
                <a:lnTo>
                  <a:pt x="4620" y="1734"/>
                </a:lnTo>
                <a:lnTo>
                  <a:pt x="4622" y="1734"/>
                </a:lnTo>
                <a:lnTo>
                  <a:pt x="4622" y="1734"/>
                </a:lnTo>
                <a:lnTo>
                  <a:pt x="4624" y="1734"/>
                </a:lnTo>
                <a:lnTo>
                  <a:pt x="4622" y="1736"/>
                </a:lnTo>
                <a:lnTo>
                  <a:pt x="4622" y="1736"/>
                </a:lnTo>
                <a:lnTo>
                  <a:pt x="4620" y="1734"/>
                </a:lnTo>
                <a:lnTo>
                  <a:pt x="4620" y="1734"/>
                </a:lnTo>
                <a:lnTo>
                  <a:pt x="4618" y="1734"/>
                </a:lnTo>
                <a:lnTo>
                  <a:pt x="4618" y="1736"/>
                </a:lnTo>
                <a:lnTo>
                  <a:pt x="4618" y="1736"/>
                </a:lnTo>
                <a:lnTo>
                  <a:pt x="4620" y="1736"/>
                </a:lnTo>
                <a:lnTo>
                  <a:pt x="4620" y="1738"/>
                </a:lnTo>
                <a:lnTo>
                  <a:pt x="4620" y="1738"/>
                </a:lnTo>
                <a:lnTo>
                  <a:pt x="4620" y="1738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2"/>
                </a:lnTo>
                <a:lnTo>
                  <a:pt x="4622" y="1744"/>
                </a:lnTo>
                <a:lnTo>
                  <a:pt x="4620" y="1744"/>
                </a:lnTo>
                <a:lnTo>
                  <a:pt x="4620" y="1747"/>
                </a:lnTo>
                <a:lnTo>
                  <a:pt x="4620" y="1747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51"/>
                </a:lnTo>
                <a:lnTo>
                  <a:pt x="4622" y="1749"/>
                </a:lnTo>
                <a:lnTo>
                  <a:pt x="4624" y="1747"/>
                </a:lnTo>
                <a:lnTo>
                  <a:pt x="4624" y="1747"/>
                </a:lnTo>
                <a:lnTo>
                  <a:pt x="4624" y="1747"/>
                </a:lnTo>
                <a:lnTo>
                  <a:pt x="4626" y="1749"/>
                </a:lnTo>
                <a:lnTo>
                  <a:pt x="4626" y="1749"/>
                </a:lnTo>
                <a:lnTo>
                  <a:pt x="4626" y="1749"/>
                </a:lnTo>
                <a:lnTo>
                  <a:pt x="4629" y="1749"/>
                </a:lnTo>
                <a:lnTo>
                  <a:pt x="4631" y="1749"/>
                </a:lnTo>
                <a:lnTo>
                  <a:pt x="4633" y="1749"/>
                </a:lnTo>
                <a:lnTo>
                  <a:pt x="4635" y="1749"/>
                </a:lnTo>
                <a:lnTo>
                  <a:pt x="4637" y="1747"/>
                </a:lnTo>
                <a:lnTo>
                  <a:pt x="4637" y="1744"/>
                </a:lnTo>
                <a:lnTo>
                  <a:pt x="4637" y="1747"/>
                </a:lnTo>
                <a:lnTo>
                  <a:pt x="4635" y="1749"/>
                </a:lnTo>
                <a:lnTo>
                  <a:pt x="4635" y="1749"/>
                </a:lnTo>
                <a:lnTo>
                  <a:pt x="4637" y="1749"/>
                </a:lnTo>
                <a:lnTo>
                  <a:pt x="4637" y="1751"/>
                </a:lnTo>
                <a:lnTo>
                  <a:pt x="4643" y="1755"/>
                </a:lnTo>
                <a:lnTo>
                  <a:pt x="4645" y="1757"/>
                </a:lnTo>
                <a:lnTo>
                  <a:pt x="4645" y="1759"/>
                </a:lnTo>
                <a:lnTo>
                  <a:pt x="4647" y="1761"/>
                </a:lnTo>
                <a:lnTo>
                  <a:pt x="4649" y="1761"/>
                </a:lnTo>
                <a:lnTo>
                  <a:pt x="4652" y="1763"/>
                </a:lnTo>
                <a:lnTo>
                  <a:pt x="4654" y="1763"/>
                </a:lnTo>
                <a:lnTo>
                  <a:pt x="4654" y="1763"/>
                </a:lnTo>
                <a:lnTo>
                  <a:pt x="4656" y="1763"/>
                </a:lnTo>
                <a:lnTo>
                  <a:pt x="4658" y="1763"/>
                </a:lnTo>
                <a:lnTo>
                  <a:pt x="4660" y="1763"/>
                </a:lnTo>
                <a:lnTo>
                  <a:pt x="4660" y="1763"/>
                </a:lnTo>
                <a:lnTo>
                  <a:pt x="4664" y="1763"/>
                </a:lnTo>
                <a:lnTo>
                  <a:pt x="4668" y="1763"/>
                </a:lnTo>
                <a:lnTo>
                  <a:pt x="4668" y="1763"/>
                </a:lnTo>
                <a:lnTo>
                  <a:pt x="4670" y="1763"/>
                </a:lnTo>
                <a:lnTo>
                  <a:pt x="4670" y="1763"/>
                </a:lnTo>
                <a:lnTo>
                  <a:pt x="4673" y="1765"/>
                </a:lnTo>
                <a:lnTo>
                  <a:pt x="4675" y="1765"/>
                </a:lnTo>
                <a:lnTo>
                  <a:pt x="4677" y="1763"/>
                </a:lnTo>
                <a:lnTo>
                  <a:pt x="4681" y="1761"/>
                </a:lnTo>
                <a:lnTo>
                  <a:pt x="4683" y="1761"/>
                </a:lnTo>
                <a:lnTo>
                  <a:pt x="4685" y="1759"/>
                </a:lnTo>
                <a:lnTo>
                  <a:pt x="4685" y="1759"/>
                </a:lnTo>
                <a:lnTo>
                  <a:pt x="4685" y="1757"/>
                </a:lnTo>
                <a:lnTo>
                  <a:pt x="4685" y="1757"/>
                </a:lnTo>
                <a:lnTo>
                  <a:pt x="4683" y="1755"/>
                </a:lnTo>
                <a:lnTo>
                  <a:pt x="4683" y="1755"/>
                </a:lnTo>
                <a:lnTo>
                  <a:pt x="4681" y="1753"/>
                </a:lnTo>
                <a:lnTo>
                  <a:pt x="4681" y="1753"/>
                </a:lnTo>
                <a:lnTo>
                  <a:pt x="4679" y="1753"/>
                </a:lnTo>
                <a:lnTo>
                  <a:pt x="4677" y="1751"/>
                </a:lnTo>
                <a:lnTo>
                  <a:pt x="4673" y="1751"/>
                </a:lnTo>
                <a:lnTo>
                  <a:pt x="4673" y="1751"/>
                </a:lnTo>
                <a:lnTo>
                  <a:pt x="4670" y="1751"/>
                </a:lnTo>
                <a:lnTo>
                  <a:pt x="4670" y="1751"/>
                </a:lnTo>
                <a:lnTo>
                  <a:pt x="4670" y="1749"/>
                </a:lnTo>
                <a:lnTo>
                  <a:pt x="4668" y="1749"/>
                </a:lnTo>
                <a:lnTo>
                  <a:pt x="4668" y="1749"/>
                </a:lnTo>
                <a:lnTo>
                  <a:pt x="4670" y="1749"/>
                </a:lnTo>
                <a:lnTo>
                  <a:pt x="4670" y="1749"/>
                </a:lnTo>
                <a:lnTo>
                  <a:pt x="4670" y="1751"/>
                </a:lnTo>
                <a:lnTo>
                  <a:pt x="4670" y="1751"/>
                </a:lnTo>
                <a:lnTo>
                  <a:pt x="4673" y="1751"/>
                </a:lnTo>
                <a:lnTo>
                  <a:pt x="4675" y="1751"/>
                </a:lnTo>
                <a:lnTo>
                  <a:pt x="4675" y="1751"/>
                </a:lnTo>
                <a:lnTo>
                  <a:pt x="4677" y="1751"/>
                </a:lnTo>
                <a:lnTo>
                  <a:pt x="4679" y="1751"/>
                </a:lnTo>
                <a:lnTo>
                  <a:pt x="4681" y="1751"/>
                </a:lnTo>
                <a:lnTo>
                  <a:pt x="4683" y="1751"/>
                </a:lnTo>
                <a:lnTo>
                  <a:pt x="4685" y="1751"/>
                </a:lnTo>
                <a:lnTo>
                  <a:pt x="4689" y="1749"/>
                </a:lnTo>
                <a:lnTo>
                  <a:pt x="4687" y="1749"/>
                </a:lnTo>
                <a:lnTo>
                  <a:pt x="4687" y="1747"/>
                </a:lnTo>
                <a:lnTo>
                  <a:pt x="4687" y="1747"/>
                </a:lnTo>
                <a:lnTo>
                  <a:pt x="4687" y="1747"/>
                </a:lnTo>
                <a:lnTo>
                  <a:pt x="4689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4"/>
                </a:lnTo>
                <a:lnTo>
                  <a:pt x="4691" y="1747"/>
                </a:lnTo>
                <a:lnTo>
                  <a:pt x="4693" y="1744"/>
                </a:lnTo>
                <a:lnTo>
                  <a:pt x="4689" y="1740"/>
                </a:lnTo>
                <a:lnTo>
                  <a:pt x="4689" y="1738"/>
                </a:lnTo>
                <a:lnTo>
                  <a:pt x="4689" y="1738"/>
                </a:lnTo>
                <a:lnTo>
                  <a:pt x="4691" y="1740"/>
                </a:lnTo>
                <a:lnTo>
                  <a:pt x="4691" y="1740"/>
                </a:lnTo>
                <a:lnTo>
                  <a:pt x="4691" y="1742"/>
                </a:lnTo>
                <a:lnTo>
                  <a:pt x="4693" y="1742"/>
                </a:lnTo>
                <a:lnTo>
                  <a:pt x="4696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0"/>
                </a:lnTo>
                <a:lnTo>
                  <a:pt x="4702" y="1740"/>
                </a:lnTo>
                <a:lnTo>
                  <a:pt x="4702" y="1740"/>
                </a:lnTo>
                <a:lnTo>
                  <a:pt x="4704" y="1740"/>
                </a:lnTo>
                <a:lnTo>
                  <a:pt x="4706" y="1740"/>
                </a:lnTo>
                <a:lnTo>
                  <a:pt x="4706" y="1740"/>
                </a:lnTo>
                <a:lnTo>
                  <a:pt x="4706" y="1742"/>
                </a:lnTo>
                <a:lnTo>
                  <a:pt x="4708" y="1742"/>
                </a:lnTo>
                <a:lnTo>
                  <a:pt x="4708" y="1742"/>
                </a:lnTo>
                <a:lnTo>
                  <a:pt x="4710" y="1744"/>
                </a:lnTo>
                <a:lnTo>
                  <a:pt x="4710" y="1744"/>
                </a:lnTo>
                <a:lnTo>
                  <a:pt x="4712" y="1744"/>
                </a:lnTo>
                <a:lnTo>
                  <a:pt x="4714" y="1744"/>
                </a:lnTo>
                <a:lnTo>
                  <a:pt x="4717" y="1744"/>
                </a:lnTo>
                <a:lnTo>
                  <a:pt x="4719" y="1747"/>
                </a:lnTo>
                <a:lnTo>
                  <a:pt x="4719" y="1747"/>
                </a:lnTo>
                <a:lnTo>
                  <a:pt x="4721" y="1747"/>
                </a:lnTo>
                <a:lnTo>
                  <a:pt x="4723" y="1747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51"/>
                </a:lnTo>
                <a:lnTo>
                  <a:pt x="4727" y="1751"/>
                </a:lnTo>
                <a:lnTo>
                  <a:pt x="4727" y="1753"/>
                </a:lnTo>
                <a:lnTo>
                  <a:pt x="4729" y="1755"/>
                </a:lnTo>
                <a:lnTo>
                  <a:pt x="4731" y="1757"/>
                </a:lnTo>
                <a:lnTo>
                  <a:pt x="4731" y="1759"/>
                </a:lnTo>
                <a:lnTo>
                  <a:pt x="4733" y="1761"/>
                </a:lnTo>
                <a:lnTo>
                  <a:pt x="4735" y="1761"/>
                </a:lnTo>
                <a:lnTo>
                  <a:pt x="4735" y="1761"/>
                </a:lnTo>
                <a:lnTo>
                  <a:pt x="4737" y="1761"/>
                </a:lnTo>
                <a:lnTo>
                  <a:pt x="4735" y="1763"/>
                </a:lnTo>
                <a:lnTo>
                  <a:pt x="4735" y="1763"/>
                </a:lnTo>
                <a:lnTo>
                  <a:pt x="4737" y="1765"/>
                </a:lnTo>
                <a:lnTo>
                  <a:pt x="4737" y="1767"/>
                </a:lnTo>
                <a:lnTo>
                  <a:pt x="4742" y="1770"/>
                </a:lnTo>
                <a:lnTo>
                  <a:pt x="4744" y="1770"/>
                </a:lnTo>
                <a:lnTo>
                  <a:pt x="4744" y="1772"/>
                </a:lnTo>
                <a:lnTo>
                  <a:pt x="4746" y="1774"/>
                </a:lnTo>
                <a:lnTo>
                  <a:pt x="4746" y="1774"/>
                </a:lnTo>
                <a:lnTo>
                  <a:pt x="4748" y="1776"/>
                </a:lnTo>
                <a:lnTo>
                  <a:pt x="4748" y="1776"/>
                </a:lnTo>
                <a:lnTo>
                  <a:pt x="4750" y="1776"/>
                </a:lnTo>
                <a:lnTo>
                  <a:pt x="4752" y="1778"/>
                </a:lnTo>
                <a:lnTo>
                  <a:pt x="4754" y="1778"/>
                </a:lnTo>
                <a:lnTo>
                  <a:pt x="4754" y="1776"/>
                </a:lnTo>
                <a:lnTo>
                  <a:pt x="4756" y="1778"/>
                </a:lnTo>
                <a:lnTo>
                  <a:pt x="4756" y="1778"/>
                </a:lnTo>
                <a:lnTo>
                  <a:pt x="4758" y="1778"/>
                </a:lnTo>
                <a:lnTo>
                  <a:pt x="4761" y="1778"/>
                </a:lnTo>
                <a:lnTo>
                  <a:pt x="4761" y="1778"/>
                </a:lnTo>
                <a:lnTo>
                  <a:pt x="4763" y="1778"/>
                </a:lnTo>
                <a:lnTo>
                  <a:pt x="4765" y="1778"/>
                </a:lnTo>
                <a:lnTo>
                  <a:pt x="4765" y="1778"/>
                </a:lnTo>
                <a:lnTo>
                  <a:pt x="4771" y="1780"/>
                </a:lnTo>
                <a:lnTo>
                  <a:pt x="4775" y="1780"/>
                </a:lnTo>
                <a:lnTo>
                  <a:pt x="4775" y="1780"/>
                </a:lnTo>
                <a:lnTo>
                  <a:pt x="4777" y="1780"/>
                </a:lnTo>
                <a:lnTo>
                  <a:pt x="4779" y="1780"/>
                </a:lnTo>
                <a:lnTo>
                  <a:pt x="4779" y="1782"/>
                </a:lnTo>
                <a:lnTo>
                  <a:pt x="4781" y="1782"/>
                </a:lnTo>
                <a:lnTo>
                  <a:pt x="4781" y="1784"/>
                </a:lnTo>
                <a:lnTo>
                  <a:pt x="4784" y="1784"/>
                </a:lnTo>
                <a:lnTo>
                  <a:pt x="4786" y="1784"/>
                </a:lnTo>
                <a:lnTo>
                  <a:pt x="4788" y="1784"/>
                </a:lnTo>
                <a:lnTo>
                  <a:pt x="4788" y="1784"/>
                </a:lnTo>
                <a:lnTo>
                  <a:pt x="4790" y="1784"/>
                </a:lnTo>
                <a:lnTo>
                  <a:pt x="4790" y="1782"/>
                </a:lnTo>
                <a:lnTo>
                  <a:pt x="4790" y="1782"/>
                </a:lnTo>
                <a:lnTo>
                  <a:pt x="4788" y="1782"/>
                </a:lnTo>
                <a:lnTo>
                  <a:pt x="4788" y="1780"/>
                </a:lnTo>
                <a:lnTo>
                  <a:pt x="4788" y="1780"/>
                </a:lnTo>
                <a:lnTo>
                  <a:pt x="4790" y="1780"/>
                </a:lnTo>
                <a:close/>
                <a:moveTo>
                  <a:pt x="4687" y="1753"/>
                </a:moveTo>
                <a:lnTo>
                  <a:pt x="4687" y="1753"/>
                </a:lnTo>
                <a:lnTo>
                  <a:pt x="4687" y="1753"/>
                </a:lnTo>
                <a:lnTo>
                  <a:pt x="4687" y="1751"/>
                </a:lnTo>
                <a:lnTo>
                  <a:pt x="4683" y="1751"/>
                </a:lnTo>
                <a:lnTo>
                  <a:pt x="4685" y="1753"/>
                </a:lnTo>
                <a:lnTo>
                  <a:pt x="4687" y="1753"/>
                </a:lnTo>
                <a:lnTo>
                  <a:pt x="4687" y="1753"/>
                </a:lnTo>
                <a:close/>
                <a:moveTo>
                  <a:pt x="4629" y="1879"/>
                </a:moveTo>
                <a:lnTo>
                  <a:pt x="4626" y="1879"/>
                </a:lnTo>
                <a:lnTo>
                  <a:pt x="4629" y="1879"/>
                </a:lnTo>
                <a:lnTo>
                  <a:pt x="4629" y="1879"/>
                </a:lnTo>
                <a:lnTo>
                  <a:pt x="4631" y="1879"/>
                </a:lnTo>
                <a:lnTo>
                  <a:pt x="4629" y="1879"/>
                </a:lnTo>
                <a:lnTo>
                  <a:pt x="4629" y="1877"/>
                </a:lnTo>
                <a:lnTo>
                  <a:pt x="4629" y="1879"/>
                </a:lnTo>
                <a:close/>
                <a:moveTo>
                  <a:pt x="4616" y="1751"/>
                </a:moveTo>
                <a:lnTo>
                  <a:pt x="4620" y="1753"/>
                </a:lnTo>
                <a:lnTo>
                  <a:pt x="4620" y="1753"/>
                </a:lnTo>
                <a:lnTo>
                  <a:pt x="4620" y="1751"/>
                </a:lnTo>
                <a:lnTo>
                  <a:pt x="4618" y="1749"/>
                </a:lnTo>
                <a:lnTo>
                  <a:pt x="4618" y="1749"/>
                </a:lnTo>
                <a:lnTo>
                  <a:pt x="4616" y="1749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close/>
                <a:moveTo>
                  <a:pt x="4620" y="1744"/>
                </a:moveTo>
                <a:lnTo>
                  <a:pt x="4622" y="1742"/>
                </a:lnTo>
                <a:lnTo>
                  <a:pt x="4620" y="1740"/>
                </a:lnTo>
                <a:lnTo>
                  <a:pt x="4620" y="1738"/>
                </a:lnTo>
                <a:lnTo>
                  <a:pt x="4618" y="1738"/>
                </a:lnTo>
                <a:lnTo>
                  <a:pt x="4618" y="1738"/>
                </a:lnTo>
                <a:lnTo>
                  <a:pt x="4614" y="1738"/>
                </a:lnTo>
                <a:lnTo>
                  <a:pt x="4612" y="1738"/>
                </a:lnTo>
                <a:lnTo>
                  <a:pt x="4610" y="1738"/>
                </a:lnTo>
                <a:lnTo>
                  <a:pt x="4608" y="1740"/>
                </a:lnTo>
                <a:lnTo>
                  <a:pt x="4608" y="1740"/>
                </a:lnTo>
                <a:lnTo>
                  <a:pt x="4605" y="1744"/>
                </a:lnTo>
                <a:lnTo>
                  <a:pt x="4603" y="1751"/>
                </a:lnTo>
                <a:lnTo>
                  <a:pt x="4601" y="1753"/>
                </a:lnTo>
                <a:lnTo>
                  <a:pt x="4603" y="1753"/>
                </a:lnTo>
                <a:lnTo>
                  <a:pt x="4605" y="1751"/>
                </a:lnTo>
                <a:lnTo>
                  <a:pt x="4608" y="1751"/>
                </a:lnTo>
                <a:lnTo>
                  <a:pt x="4612" y="1753"/>
                </a:lnTo>
                <a:lnTo>
                  <a:pt x="4614" y="1751"/>
                </a:lnTo>
                <a:lnTo>
                  <a:pt x="4616" y="1749"/>
                </a:lnTo>
                <a:lnTo>
                  <a:pt x="4618" y="1747"/>
                </a:lnTo>
                <a:lnTo>
                  <a:pt x="4620" y="1744"/>
                </a:lnTo>
                <a:close/>
                <a:moveTo>
                  <a:pt x="4591" y="1837"/>
                </a:moveTo>
                <a:lnTo>
                  <a:pt x="4591" y="1837"/>
                </a:lnTo>
                <a:lnTo>
                  <a:pt x="4591" y="1837"/>
                </a:lnTo>
                <a:lnTo>
                  <a:pt x="4591" y="1837"/>
                </a:lnTo>
                <a:lnTo>
                  <a:pt x="4589" y="1837"/>
                </a:lnTo>
                <a:lnTo>
                  <a:pt x="4589" y="1835"/>
                </a:lnTo>
                <a:lnTo>
                  <a:pt x="4589" y="1835"/>
                </a:lnTo>
                <a:lnTo>
                  <a:pt x="4589" y="1832"/>
                </a:lnTo>
                <a:lnTo>
                  <a:pt x="4591" y="1832"/>
                </a:lnTo>
                <a:lnTo>
                  <a:pt x="4591" y="1832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28"/>
                </a:lnTo>
                <a:lnTo>
                  <a:pt x="4587" y="1828"/>
                </a:lnTo>
                <a:lnTo>
                  <a:pt x="4587" y="1828"/>
                </a:lnTo>
                <a:lnTo>
                  <a:pt x="4587" y="1830"/>
                </a:lnTo>
                <a:lnTo>
                  <a:pt x="4585" y="1830"/>
                </a:lnTo>
                <a:lnTo>
                  <a:pt x="4585" y="1835"/>
                </a:lnTo>
                <a:lnTo>
                  <a:pt x="4585" y="1835"/>
                </a:lnTo>
                <a:lnTo>
                  <a:pt x="4585" y="1837"/>
                </a:lnTo>
                <a:lnTo>
                  <a:pt x="4582" y="1837"/>
                </a:lnTo>
                <a:lnTo>
                  <a:pt x="4582" y="1837"/>
                </a:lnTo>
                <a:lnTo>
                  <a:pt x="4585" y="1837"/>
                </a:lnTo>
                <a:lnTo>
                  <a:pt x="4587" y="1837"/>
                </a:lnTo>
                <a:lnTo>
                  <a:pt x="4589" y="1837"/>
                </a:lnTo>
                <a:lnTo>
                  <a:pt x="4591" y="1837"/>
                </a:lnTo>
                <a:lnTo>
                  <a:pt x="4591" y="1837"/>
                </a:lnTo>
                <a:close/>
                <a:moveTo>
                  <a:pt x="4828" y="1998"/>
                </a:moveTo>
                <a:lnTo>
                  <a:pt x="4825" y="2000"/>
                </a:lnTo>
                <a:lnTo>
                  <a:pt x="4825" y="2002"/>
                </a:lnTo>
                <a:lnTo>
                  <a:pt x="4825" y="2002"/>
                </a:lnTo>
                <a:lnTo>
                  <a:pt x="4823" y="2004"/>
                </a:lnTo>
                <a:lnTo>
                  <a:pt x="4823" y="2006"/>
                </a:lnTo>
                <a:lnTo>
                  <a:pt x="4823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4"/>
                </a:lnTo>
                <a:lnTo>
                  <a:pt x="4830" y="1998"/>
                </a:lnTo>
                <a:lnTo>
                  <a:pt x="4830" y="1998"/>
                </a:lnTo>
                <a:lnTo>
                  <a:pt x="4828" y="1996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5" y="1994"/>
                </a:lnTo>
                <a:lnTo>
                  <a:pt x="4828" y="1994"/>
                </a:lnTo>
                <a:lnTo>
                  <a:pt x="4828" y="1996"/>
                </a:lnTo>
                <a:lnTo>
                  <a:pt x="4828" y="1998"/>
                </a:lnTo>
                <a:lnTo>
                  <a:pt x="4828" y="1998"/>
                </a:lnTo>
                <a:close/>
                <a:moveTo>
                  <a:pt x="4631" y="1868"/>
                </a:moveTo>
                <a:lnTo>
                  <a:pt x="4631" y="1868"/>
                </a:lnTo>
                <a:lnTo>
                  <a:pt x="4629" y="1870"/>
                </a:lnTo>
                <a:lnTo>
                  <a:pt x="4626" y="1870"/>
                </a:lnTo>
                <a:lnTo>
                  <a:pt x="4624" y="1870"/>
                </a:lnTo>
                <a:lnTo>
                  <a:pt x="4624" y="1872"/>
                </a:lnTo>
                <a:lnTo>
                  <a:pt x="4624" y="1872"/>
                </a:lnTo>
                <a:lnTo>
                  <a:pt x="4624" y="1874"/>
                </a:lnTo>
                <a:lnTo>
                  <a:pt x="4624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9" y="1872"/>
                </a:lnTo>
                <a:lnTo>
                  <a:pt x="4629" y="1870"/>
                </a:lnTo>
                <a:lnTo>
                  <a:pt x="4629" y="1870"/>
                </a:lnTo>
                <a:lnTo>
                  <a:pt x="4631" y="1870"/>
                </a:lnTo>
                <a:lnTo>
                  <a:pt x="4631" y="1868"/>
                </a:lnTo>
                <a:close/>
                <a:moveTo>
                  <a:pt x="4668" y="1778"/>
                </a:moveTo>
                <a:lnTo>
                  <a:pt x="4668" y="1776"/>
                </a:lnTo>
                <a:lnTo>
                  <a:pt x="4666" y="1776"/>
                </a:lnTo>
                <a:lnTo>
                  <a:pt x="4666" y="1776"/>
                </a:lnTo>
                <a:lnTo>
                  <a:pt x="4666" y="1778"/>
                </a:lnTo>
                <a:lnTo>
                  <a:pt x="4668" y="1778"/>
                </a:lnTo>
                <a:close/>
                <a:moveTo>
                  <a:pt x="4668" y="1786"/>
                </a:moveTo>
                <a:lnTo>
                  <a:pt x="4668" y="1786"/>
                </a:lnTo>
                <a:lnTo>
                  <a:pt x="4668" y="1784"/>
                </a:lnTo>
                <a:lnTo>
                  <a:pt x="4666" y="1784"/>
                </a:lnTo>
                <a:lnTo>
                  <a:pt x="4666" y="1784"/>
                </a:lnTo>
                <a:lnTo>
                  <a:pt x="4666" y="1786"/>
                </a:lnTo>
                <a:lnTo>
                  <a:pt x="4668" y="1786"/>
                </a:lnTo>
                <a:close/>
                <a:moveTo>
                  <a:pt x="4670" y="1778"/>
                </a:move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70" y="1778"/>
                </a:lnTo>
                <a:close/>
                <a:moveTo>
                  <a:pt x="4798" y="1975"/>
                </a:moveTo>
                <a:lnTo>
                  <a:pt x="4798" y="1975"/>
                </a:lnTo>
                <a:lnTo>
                  <a:pt x="4798" y="1975"/>
                </a:lnTo>
                <a:lnTo>
                  <a:pt x="4796" y="1975"/>
                </a:lnTo>
                <a:lnTo>
                  <a:pt x="4796" y="1975"/>
                </a:lnTo>
                <a:lnTo>
                  <a:pt x="4798" y="1979"/>
                </a:lnTo>
                <a:lnTo>
                  <a:pt x="4798" y="1979"/>
                </a:lnTo>
                <a:lnTo>
                  <a:pt x="4798" y="1979"/>
                </a:lnTo>
                <a:lnTo>
                  <a:pt x="4800" y="1977"/>
                </a:lnTo>
                <a:lnTo>
                  <a:pt x="4798" y="1977"/>
                </a:lnTo>
                <a:lnTo>
                  <a:pt x="4798" y="1977"/>
                </a:lnTo>
                <a:lnTo>
                  <a:pt x="4798" y="1975"/>
                </a:lnTo>
                <a:lnTo>
                  <a:pt x="4798" y="1975"/>
                </a:lnTo>
                <a:close/>
                <a:moveTo>
                  <a:pt x="4746" y="937"/>
                </a:moveTo>
                <a:lnTo>
                  <a:pt x="4746" y="937"/>
                </a:lnTo>
                <a:lnTo>
                  <a:pt x="4744" y="939"/>
                </a:lnTo>
                <a:lnTo>
                  <a:pt x="4742" y="941"/>
                </a:lnTo>
                <a:lnTo>
                  <a:pt x="4740" y="941"/>
                </a:lnTo>
                <a:lnTo>
                  <a:pt x="4740" y="944"/>
                </a:lnTo>
                <a:lnTo>
                  <a:pt x="4737" y="946"/>
                </a:lnTo>
                <a:lnTo>
                  <a:pt x="4735" y="946"/>
                </a:lnTo>
                <a:lnTo>
                  <a:pt x="4735" y="948"/>
                </a:lnTo>
                <a:lnTo>
                  <a:pt x="4740" y="946"/>
                </a:lnTo>
                <a:lnTo>
                  <a:pt x="4740" y="946"/>
                </a:lnTo>
                <a:lnTo>
                  <a:pt x="4742" y="944"/>
                </a:lnTo>
                <a:lnTo>
                  <a:pt x="4746" y="941"/>
                </a:lnTo>
                <a:lnTo>
                  <a:pt x="4746" y="939"/>
                </a:lnTo>
                <a:lnTo>
                  <a:pt x="4746" y="939"/>
                </a:lnTo>
                <a:lnTo>
                  <a:pt x="4746" y="939"/>
                </a:lnTo>
                <a:lnTo>
                  <a:pt x="4748" y="939"/>
                </a:lnTo>
                <a:lnTo>
                  <a:pt x="4750" y="937"/>
                </a:lnTo>
                <a:lnTo>
                  <a:pt x="4752" y="937"/>
                </a:lnTo>
                <a:lnTo>
                  <a:pt x="4756" y="933"/>
                </a:lnTo>
                <a:lnTo>
                  <a:pt x="4758" y="933"/>
                </a:lnTo>
                <a:lnTo>
                  <a:pt x="4761" y="933"/>
                </a:lnTo>
                <a:lnTo>
                  <a:pt x="4763" y="933"/>
                </a:lnTo>
                <a:lnTo>
                  <a:pt x="4765" y="931"/>
                </a:lnTo>
                <a:lnTo>
                  <a:pt x="4763" y="931"/>
                </a:lnTo>
                <a:lnTo>
                  <a:pt x="4765" y="929"/>
                </a:lnTo>
                <a:lnTo>
                  <a:pt x="4765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1" y="929"/>
                </a:lnTo>
                <a:lnTo>
                  <a:pt x="4756" y="933"/>
                </a:lnTo>
                <a:lnTo>
                  <a:pt x="4754" y="933"/>
                </a:lnTo>
                <a:lnTo>
                  <a:pt x="4752" y="933"/>
                </a:lnTo>
                <a:lnTo>
                  <a:pt x="4752" y="931"/>
                </a:lnTo>
                <a:lnTo>
                  <a:pt x="4750" y="931"/>
                </a:lnTo>
                <a:lnTo>
                  <a:pt x="4750" y="933"/>
                </a:lnTo>
                <a:lnTo>
                  <a:pt x="4750" y="933"/>
                </a:lnTo>
                <a:lnTo>
                  <a:pt x="4748" y="935"/>
                </a:lnTo>
                <a:lnTo>
                  <a:pt x="4746" y="937"/>
                </a:lnTo>
                <a:close/>
                <a:moveTo>
                  <a:pt x="4662" y="799"/>
                </a:moveTo>
                <a:lnTo>
                  <a:pt x="4662" y="801"/>
                </a:lnTo>
                <a:lnTo>
                  <a:pt x="4660" y="801"/>
                </a:lnTo>
                <a:lnTo>
                  <a:pt x="4660" y="803"/>
                </a:lnTo>
                <a:lnTo>
                  <a:pt x="4660" y="809"/>
                </a:lnTo>
                <a:lnTo>
                  <a:pt x="4660" y="811"/>
                </a:lnTo>
                <a:lnTo>
                  <a:pt x="4662" y="814"/>
                </a:lnTo>
                <a:lnTo>
                  <a:pt x="4662" y="814"/>
                </a:lnTo>
                <a:lnTo>
                  <a:pt x="4660" y="814"/>
                </a:lnTo>
                <a:lnTo>
                  <a:pt x="4662" y="816"/>
                </a:lnTo>
                <a:lnTo>
                  <a:pt x="4662" y="816"/>
                </a:lnTo>
                <a:lnTo>
                  <a:pt x="4664" y="818"/>
                </a:lnTo>
                <a:lnTo>
                  <a:pt x="4666" y="820"/>
                </a:lnTo>
                <a:lnTo>
                  <a:pt x="4668" y="824"/>
                </a:lnTo>
                <a:lnTo>
                  <a:pt x="4668" y="828"/>
                </a:lnTo>
                <a:lnTo>
                  <a:pt x="4666" y="830"/>
                </a:lnTo>
                <a:lnTo>
                  <a:pt x="4666" y="832"/>
                </a:lnTo>
                <a:lnTo>
                  <a:pt x="4666" y="835"/>
                </a:lnTo>
                <a:lnTo>
                  <a:pt x="4666" y="837"/>
                </a:lnTo>
                <a:lnTo>
                  <a:pt x="4666" y="841"/>
                </a:lnTo>
                <a:lnTo>
                  <a:pt x="4666" y="843"/>
                </a:lnTo>
                <a:lnTo>
                  <a:pt x="4666" y="856"/>
                </a:lnTo>
                <a:lnTo>
                  <a:pt x="4666" y="858"/>
                </a:lnTo>
                <a:lnTo>
                  <a:pt x="4666" y="860"/>
                </a:lnTo>
                <a:lnTo>
                  <a:pt x="4664" y="864"/>
                </a:lnTo>
                <a:lnTo>
                  <a:pt x="4664" y="866"/>
                </a:lnTo>
                <a:lnTo>
                  <a:pt x="4662" y="870"/>
                </a:lnTo>
                <a:lnTo>
                  <a:pt x="4662" y="870"/>
                </a:lnTo>
                <a:lnTo>
                  <a:pt x="4664" y="872"/>
                </a:lnTo>
                <a:lnTo>
                  <a:pt x="4666" y="874"/>
                </a:lnTo>
                <a:lnTo>
                  <a:pt x="4666" y="879"/>
                </a:lnTo>
                <a:lnTo>
                  <a:pt x="4668" y="883"/>
                </a:lnTo>
                <a:lnTo>
                  <a:pt x="4666" y="885"/>
                </a:lnTo>
                <a:lnTo>
                  <a:pt x="4666" y="887"/>
                </a:lnTo>
                <a:lnTo>
                  <a:pt x="4664" y="889"/>
                </a:lnTo>
                <a:lnTo>
                  <a:pt x="4664" y="891"/>
                </a:lnTo>
                <a:lnTo>
                  <a:pt x="4664" y="893"/>
                </a:lnTo>
                <a:lnTo>
                  <a:pt x="4664" y="895"/>
                </a:lnTo>
                <a:lnTo>
                  <a:pt x="4664" y="897"/>
                </a:lnTo>
                <a:lnTo>
                  <a:pt x="4666" y="900"/>
                </a:lnTo>
                <a:lnTo>
                  <a:pt x="4664" y="902"/>
                </a:lnTo>
                <a:lnTo>
                  <a:pt x="4662" y="908"/>
                </a:lnTo>
                <a:lnTo>
                  <a:pt x="4662" y="912"/>
                </a:lnTo>
                <a:lnTo>
                  <a:pt x="4664" y="916"/>
                </a:lnTo>
                <a:lnTo>
                  <a:pt x="4664" y="918"/>
                </a:lnTo>
                <a:lnTo>
                  <a:pt x="4664" y="921"/>
                </a:lnTo>
                <a:lnTo>
                  <a:pt x="4664" y="921"/>
                </a:lnTo>
                <a:lnTo>
                  <a:pt x="4666" y="923"/>
                </a:lnTo>
                <a:lnTo>
                  <a:pt x="4666" y="921"/>
                </a:lnTo>
                <a:lnTo>
                  <a:pt x="4668" y="918"/>
                </a:lnTo>
                <a:lnTo>
                  <a:pt x="4668" y="914"/>
                </a:lnTo>
                <a:lnTo>
                  <a:pt x="4670" y="912"/>
                </a:lnTo>
                <a:lnTo>
                  <a:pt x="4670" y="910"/>
                </a:lnTo>
                <a:lnTo>
                  <a:pt x="4673" y="908"/>
                </a:lnTo>
                <a:lnTo>
                  <a:pt x="4673" y="908"/>
                </a:lnTo>
                <a:lnTo>
                  <a:pt x="4675" y="908"/>
                </a:lnTo>
                <a:lnTo>
                  <a:pt x="4675" y="908"/>
                </a:lnTo>
                <a:lnTo>
                  <a:pt x="4677" y="908"/>
                </a:lnTo>
                <a:lnTo>
                  <a:pt x="4677" y="908"/>
                </a:lnTo>
                <a:lnTo>
                  <a:pt x="4677" y="910"/>
                </a:lnTo>
                <a:lnTo>
                  <a:pt x="4681" y="910"/>
                </a:lnTo>
                <a:lnTo>
                  <a:pt x="4683" y="910"/>
                </a:lnTo>
                <a:lnTo>
                  <a:pt x="4685" y="912"/>
                </a:lnTo>
                <a:lnTo>
                  <a:pt x="4685" y="914"/>
                </a:lnTo>
                <a:lnTo>
                  <a:pt x="4685" y="916"/>
                </a:lnTo>
                <a:lnTo>
                  <a:pt x="4685" y="921"/>
                </a:lnTo>
                <a:lnTo>
                  <a:pt x="4685" y="918"/>
                </a:lnTo>
                <a:lnTo>
                  <a:pt x="4687" y="918"/>
                </a:lnTo>
                <a:lnTo>
                  <a:pt x="4687" y="916"/>
                </a:lnTo>
                <a:lnTo>
                  <a:pt x="4687" y="916"/>
                </a:lnTo>
                <a:lnTo>
                  <a:pt x="4687" y="914"/>
                </a:lnTo>
                <a:lnTo>
                  <a:pt x="4687" y="912"/>
                </a:lnTo>
                <a:lnTo>
                  <a:pt x="4687" y="910"/>
                </a:lnTo>
                <a:lnTo>
                  <a:pt x="4687" y="906"/>
                </a:lnTo>
                <a:lnTo>
                  <a:pt x="4685" y="906"/>
                </a:lnTo>
                <a:lnTo>
                  <a:pt x="4685" y="906"/>
                </a:lnTo>
                <a:lnTo>
                  <a:pt x="4683" y="906"/>
                </a:lnTo>
                <a:lnTo>
                  <a:pt x="4683" y="906"/>
                </a:lnTo>
                <a:lnTo>
                  <a:pt x="4681" y="906"/>
                </a:lnTo>
                <a:lnTo>
                  <a:pt x="4681" y="902"/>
                </a:lnTo>
                <a:lnTo>
                  <a:pt x="4679" y="897"/>
                </a:lnTo>
                <a:lnTo>
                  <a:pt x="4679" y="895"/>
                </a:lnTo>
                <a:lnTo>
                  <a:pt x="4679" y="895"/>
                </a:lnTo>
                <a:lnTo>
                  <a:pt x="4677" y="895"/>
                </a:lnTo>
                <a:lnTo>
                  <a:pt x="4677" y="895"/>
                </a:lnTo>
                <a:lnTo>
                  <a:pt x="4677" y="893"/>
                </a:lnTo>
                <a:lnTo>
                  <a:pt x="4675" y="893"/>
                </a:lnTo>
                <a:lnTo>
                  <a:pt x="4673" y="889"/>
                </a:lnTo>
                <a:lnTo>
                  <a:pt x="4673" y="889"/>
                </a:lnTo>
                <a:lnTo>
                  <a:pt x="4673" y="887"/>
                </a:lnTo>
                <a:lnTo>
                  <a:pt x="4673" y="883"/>
                </a:lnTo>
                <a:lnTo>
                  <a:pt x="4675" y="879"/>
                </a:lnTo>
                <a:lnTo>
                  <a:pt x="4679" y="866"/>
                </a:lnTo>
                <a:lnTo>
                  <a:pt x="4679" y="864"/>
                </a:lnTo>
                <a:lnTo>
                  <a:pt x="4681" y="862"/>
                </a:lnTo>
                <a:lnTo>
                  <a:pt x="4683" y="860"/>
                </a:lnTo>
                <a:lnTo>
                  <a:pt x="4685" y="860"/>
                </a:lnTo>
                <a:lnTo>
                  <a:pt x="4689" y="860"/>
                </a:lnTo>
                <a:lnTo>
                  <a:pt x="4691" y="860"/>
                </a:lnTo>
                <a:lnTo>
                  <a:pt x="4693" y="860"/>
                </a:lnTo>
                <a:lnTo>
                  <a:pt x="4696" y="862"/>
                </a:lnTo>
                <a:lnTo>
                  <a:pt x="4696" y="862"/>
                </a:lnTo>
                <a:lnTo>
                  <a:pt x="4698" y="864"/>
                </a:lnTo>
                <a:lnTo>
                  <a:pt x="4700" y="866"/>
                </a:lnTo>
                <a:lnTo>
                  <a:pt x="4702" y="868"/>
                </a:lnTo>
                <a:lnTo>
                  <a:pt x="4702" y="868"/>
                </a:lnTo>
                <a:lnTo>
                  <a:pt x="4704" y="872"/>
                </a:lnTo>
                <a:lnTo>
                  <a:pt x="4704" y="872"/>
                </a:lnTo>
                <a:lnTo>
                  <a:pt x="4704" y="868"/>
                </a:lnTo>
                <a:lnTo>
                  <a:pt x="4704" y="868"/>
                </a:lnTo>
                <a:lnTo>
                  <a:pt x="4702" y="866"/>
                </a:lnTo>
                <a:lnTo>
                  <a:pt x="4700" y="864"/>
                </a:lnTo>
                <a:lnTo>
                  <a:pt x="4700" y="862"/>
                </a:lnTo>
                <a:lnTo>
                  <a:pt x="4698" y="860"/>
                </a:lnTo>
                <a:lnTo>
                  <a:pt x="4698" y="858"/>
                </a:lnTo>
                <a:lnTo>
                  <a:pt x="4698" y="856"/>
                </a:lnTo>
                <a:lnTo>
                  <a:pt x="4696" y="853"/>
                </a:lnTo>
                <a:lnTo>
                  <a:pt x="4696" y="849"/>
                </a:lnTo>
                <a:lnTo>
                  <a:pt x="4691" y="841"/>
                </a:lnTo>
                <a:lnTo>
                  <a:pt x="4689" y="837"/>
                </a:lnTo>
                <a:lnTo>
                  <a:pt x="4687" y="824"/>
                </a:lnTo>
                <a:lnTo>
                  <a:pt x="4687" y="822"/>
                </a:lnTo>
                <a:lnTo>
                  <a:pt x="4687" y="822"/>
                </a:lnTo>
                <a:lnTo>
                  <a:pt x="4685" y="820"/>
                </a:lnTo>
                <a:lnTo>
                  <a:pt x="4685" y="820"/>
                </a:lnTo>
                <a:lnTo>
                  <a:pt x="4685" y="818"/>
                </a:lnTo>
                <a:lnTo>
                  <a:pt x="4683" y="818"/>
                </a:lnTo>
                <a:lnTo>
                  <a:pt x="4683" y="816"/>
                </a:lnTo>
                <a:lnTo>
                  <a:pt x="4683" y="814"/>
                </a:lnTo>
                <a:lnTo>
                  <a:pt x="4683" y="811"/>
                </a:lnTo>
                <a:lnTo>
                  <a:pt x="4683" y="809"/>
                </a:lnTo>
                <a:lnTo>
                  <a:pt x="4681" y="807"/>
                </a:lnTo>
                <a:lnTo>
                  <a:pt x="4681" y="803"/>
                </a:lnTo>
                <a:lnTo>
                  <a:pt x="4683" y="801"/>
                </a:lnTo>
                <a:lnTo>
                  <a:pt x="4683" y="799"/>
                </a:lnTo>
                <a:lnTo>
                  <a:pt x="4683" y="799"/>
                </a:lnTo>
                <a:lnTo>
                  <a:pt x="4685" y="797"/>
                </a:lnTo>
                <a:lnTo>
                  <a:pt x="4685" y="795"/>
                </a:lnTo>
                <a:lnTo>
                  <a:pt x="4685" y="791"/>
                </a:lnTo>
                <a:lnTo>
                  <a:pt x="4683" y="786"/>
                </a:lnTo>
                <a:lnTo>
                  <a:pt x="4683" y="786"/>
                </a:lnTo>
                <a:lnTo>
                  <a:pt x="4683" y="784"/>
                </a:lnTo>
                <a:lnTo>
                  <a:pt x="4681" y="780"/>
                </a:lnTo>
                <a:lnTo>
                  <a:pt x="4679" y="774"/>
                </a:lnTo>
                <a:lnTo>
                  <a:pt x="4679" y="774"/>
                </a:lnTo>
                <a:lnTo>
                  <a:pt x="4679" y="772"/>
                </a:lnTo>
                <a:lnTo>
                  <a:pt x="4679" y="772"/>
                </a:lnTo>
                <a:lnTo>
                  <a:pt x="4679" y="770"/>
                </a:lnTo>
                <a:lnTo>
                  <a:pt x="4679" y="767"/>
                </a:lnTo>
                <a:lnTo>
                  <a:pt x="4679" y="767"/>
                </a:lnTo>
                <a:lnTo>
                  <a:pt x="4677" y="763"/>
                </a:lnTo>
                <a:lnTo>
                  <a:pt x="4675" y="761"/>
                </a:lnTo>
                <a:lnTo>
                  <a:pt x="4675" y="763"/>
                </a:lnTo>
                <a:lnTo>
                  <a:pt x="4675" y="763"/>
                </a:lnTo>
                <a:lnTo>
                  <a:pt x="4673" y="765"/>
                </a:lnTo>
                <a:lnTo>
                  <a:pt x="4670" y="765"/>
                </a:lnTo>
                <a:lnTo>
                  <a:pt x="4673" y="767"/>
                </a:lnTo>
                <a:lnTo>
                  <a:pt x="4675" y="772"/>
                </a:lnTo>
                <a:lnTo>
                  <a:pt x="4675" y="772"/>
                </a:lnTo>
                <a:lnTo>
                  <a:pt x="4675" y="774"/>
                </a:lnTo>
                <a:lnTo>
                  <a:pt x="4675" y="776"/>
                </a:lnTo>
                <a:lnTo>
                  <a:pt x="4675" y="776"/>
                </a:lnTo>
                <a:lnTo>
                  <a:pt x="4675" y="776"/>
                </a:lnTo>
                <a:lnTo>
                  <a:pt x="4673" y="776"/>
                </a:lnTo>
                <a:lnTo>
                  <a:pt x="4673" y="778"/>
                </a:lnTo>
                <a:lnTo>
                  <a:pt x="4673" y="780"/>
                </a:lnTo>
                <a:lnTo>
                  <a:pt x="4673" y="780"/>
                </a:lnTo>
                <a:lnTo>
                  <a:pt x="4670" y="782"/>
                </a:lnTo>
                <a:lnTo>
                  <a:pt x="4670" y="782"/>
                </a:lnTo>
                <a:lnTo>
                  <a:pt x="4670" y="782"/>
                </a:lnTo>
                <a:lnTo>
                  <a:pt x="4668" y="780"/>
                </a:lnTo>
                <a:lnTo>
                  <a:pt x="4666" y="780"/>
                </a:lnTo>
                <a:lnTo>
                  <a:pt x="4664" y="780"/>
                </a:lnTo>
                <a:lnTo>
                  <a:pt x="4662" y="782"/>
                </a:lnTo>
                <a:lnTo>
                  <a:pt x="4662" y="782"/>
                </a:lnTo>
                <a:lnTo>
                  <a:pt x="4662" y="786"/>
                </a:lnTo>
                <a:lnTo>
                  <a:pt x="4662" y="788"/>
                </a:lnTo>
                <a:lnTo>
                  <a:pt x="4662" y="793"/>
                </a:lnTo>
                <a:lnTo>
                  <a:pt x="4662" y="799"/>
                </a:lnTo>
                <a:close/>
                <a:moveTo>
                  <a:pt x="4731" y="1663"/>
                </a:moveTo>
                <a:lnTo>
                  <a:pt x="4731" y="1663"/>
                </a:lnTo>
                <a:lnTo>
                  <a:pt x="4731" y="1663"/>
                </a:lnTo>
                <a:lnTo>
                  <a:pt x="4731" y="1663"/>
                </a:lnTo>
                <a:lnTo>
                  <a:pt x="4733" y="1663"/>
                </a:lnTo>
                <a:lnTo>
                  <a:pt x="4733" y="1663"/>
                </a:lnTo>
                <a:lnTo>
                  <a:pt x="4735" y="1663"/>
                </a:lnTo>
                <a:lnTo>
                  <a:pt x="4737" y="1663"/>
                </a:lnTo>
                <a:lnTo>
                  <a:pt x="4740" y="1663"/>
                </a:lnTo>
                <a:lnTo>
                  <a:pt x="4740" y="1663"/>
                </a:lnTo>
                <a:lnTo>
                  <a:pt x="4742" y="1661"/>
                </a:lnTo>
                <a:lnTo>
                  <a:pt x="4742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37" y="1658"/>
                </a:lnTo>
                <a:lnTo>
                  <a:pt x="4735" y="1658"/>
                </a:lnTo>
                <a:lnTo>
                  <a:pt x="4733" y="1661"/>
                </a:lnTo>
                <a:lnTo>
                  <a:pt x="4733" y="1658"/>
                </a:lnTo>
                <a:lnTo>
                  <a:pt x="4731" y="1661"/>
                </a:lnTo>
                <a:lnTo>
                  <a:pt x="4731" y="1661"/>
                </a:lnTo>
                <a:lnTo>
                  <a:pt x="4731" y="1663"/>
                </a:lnTo>
                <a:lnTo>
                  <a:pt x="4731" y="1663"/>
                </a:lnTo>
                <a:close/>
                <a:moveTo>
                  <a:pt x="4790" y="667"/>
                </a:moveTo>
                <a:lnTo>
                  <a:pt x="4792" y="667"/>
                </a:lnTo>
                <a:lnTo>
                  <a:pt x="4792" y="665"/>
                </a:lnTo>
                <a:lnTo>
                  <a:pt x="4790" y="665"/>
                </a:lnTo>
                <a:lnTo>
                  <a:pt x="4790" y="667"/>
                </a:lnTo>
                <a:lnTo>
                  <a:pt x="4788" y="667"/>
                </a:lnTo>
                <a:lnTo>
                  <a:pt x="4788" y="667"/>
                </a:lnTo>
                <a:lnTo>
                  <a:pt x="4788" y="669"/>
                </a:lnTo>
                <a:lnTo>
                  <a:pt x="4790" y="667"/>
                </a:lnTo>
                <a:close/>
                <a:moveTo>
                  <a:pt x="4784" y="1665"/>
                </a:moveTo>
                <a:lnTo>
                  <a:pt x="4781" y="1665"/>
                </a:lnTo>
                <a:lnTo>
                  <a:pt x="4779" y="1667"/>
                </a:lnTo>
                <a:lnTo>
                  <a:pt x="4781" y="1667"/>
                </a:lnTo>
                <a:lnTo>
                  <a:pt x="4781" y="1667"/>
                </a:lnTo>
                <a:lnTo>
                  <a:pt x="4781" y="1669"/>
                </a:lnTo>
                <a:lnTo>
                  <a:pt x="4784" y="1669"/>
                </a:lnTo>
                <a:lnTo>
                  <a:pt x="4784" y="1669"/>
                </a:lnTo>
                <a:lnTo>
                  <a:pt x="4788" y="1669"/>
                </a:lnTo>
                <a:lnTo>
                  <a:pt x="4788" y="1669"/>
                </a:lnTo>
                <a:lnTo>
                  <a:pt x="4788" y="1667"/>
                </a:lnTo>
                <a:lnTo>
                  <a:pt x="4788" y="1667"/>
                </a:lnTo>
                <a:lnTo>
                  <a:pt x="4788" y="1667"/>
                </a:lnTo>
                <a:lnTo>
                  <a:pt x="4784" y="1665"/>
                </a:lnTo>
                <a:close/>
                <a:moveTo>
                  <a:pt x="4786" y="916"/>
                </a:moveTo>
                <a:lnTo>
                  <a:pt x="4779" y="921"/>
                </a:lnTo>
                <a:lnTo>
                  <a:pt x="4777" y="923"/>
                </a:lnTo>
                <a:lnTo>
                  <a:pt x="4775" y="923"/>
                </a:lnTo>
                <a:lnTo>
                  <a:pt x="4773" y="927"/>
                </a:lnTo>
                <a:lnTo>
                  <a:pt x="4773" y="927"/>
                </a:lnTo>
                <a:lnTo>
                  <a:pt x="4777" y="927"/>
                </a:lnTo>
                <a:lnTo>
                  <a:pt x="4779" y="925"/>
                </a:lnTo>
                <a:lnTo>
                  <a:pt x="4779" y="923"/>
                </a:lnTo>
                <a:lnTo>
                  <a:pt x="4781" y="923"/>
                </a:lnTo>
                <a:lnTo>
                  <a:pt x="4784" y="921"/>
                </a:lnTo>
                <a:lnTo>
                  <a:pt x="4784" y="921"/>
                </a:lnTo>
                <a:lnTo>
                  <a:pt x="4788" y="916"/>
                </a:lnTo>
                <a:lnTo>
                  <a:pt x="4786" y="916"/>
                </a:lnTo>
                <a:lnTo>
                  <a:pt x="4786" y="916"/>
                </a:lnTo>
                <a:close/>
                <a:moveTo>
                  <a:pt x="4641" y="975"/>
                </a:moveTo>
                <a:lnTo>
                  <a:pt x="4639" y="977"/>
                </a:lnTo>
                <a:lnTo>
                  <a:pt x="4637" y="977"/>
                </a:lnTo>
                <a:lnTo>
                  <a:pt x="4637" y="979"/>
                </a:lnTo>
                <a:lnTo>
                  <a:pt x="4635" y="979"/>
                </a:lnTo>
                <a:lnTo>
                  <a:pt x="4635" y="979"/>
                </a:lnTo>
                <a:lnTo>
                  <a:pt x="4635" y="981"/>
                </a:lnTo>
                <a:lnTo>
                  <a:pt x="4633" y="983"/>
                </a:lnTo>
                <a:lnTo>
                  <a:pt x="4633" y="983"/>
                </a:lnTo>
                <a:lnTo>
                  <a:pt x="4633" y="986"/>
                </a:lnTo>
                <a:lnTo>
                  <a:pt x="4635" y="988"/>
                </a:lnTo>
                <a:lnTo>
                  <a:pt x="4637" y="990"/>
                </a:lnTo>
                <a:lnTo>
                  <a:pt x="4637" y="990"/>
                </a:lnTo>
                <a:lnTo>
                  <a:pt x="4637" y="992"/>
                </a:lnTo>
                <a:lnTo>
                  <a:pt x="4637" y="994"/>
                </a:lnTo>
                <a:lnTo>
                  <a:pt x="4637" y="996"/>
                </a:lnTo>
                <a:lnTo>
                  <a:pt x="4635" y="998"/>
                </a:lnTo>
                <a:lnTo>
                  <a:pt x="4637" y="998"/>
                </a:lnTo>
                <a:lnTo>
                  <a:pt x="4637" y="1000"/>
                </a:lnTo>
                <a:lnTo>
                  <a:pt x="4637" y="1000"/>
                </a:lnTo>
                <a:lnTo>
                  <a:pt x="4639" y="1000"/>
                </a:lnTo>
                <a:lnTo>
                  <a:pt x="4639" y="1000"/>
                </a:lnTo>
                <a:lnTo>
                  <a:pt x="4641" y="998"/>
                </a:lnTo>
                <a:lnTo>
                  <a:pt x="4643" y="998"/>
                </a:lnTo>
                <a:lnTo>
                  <a:pt x="4643" y="996"/>
                </a:lnTo>
                <a:lnTo>
                  <a:pt x="4645" y="994"/>
                </a:lnTo>
                <a:lnTo>
                  <a:pt x="4645" y="994"/>
                </a:lnTo>
                <a:lnTo>
                  <a:pt x="4647" y="994"/>
                </a:lnTo>
                <a:lnTo>
                  <a:pt x="4649" y="994"/>
                </a:lnTo>
                <a:lnTo>
                  <a:pt x="4649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49" y="992"/>
                </a:lnTo>
                <a:lnTo>
                  <a:pt x="4647" y="988"/>
                </a:lnTo>
                <a:lnTo>
                  <a:pt x="4645" y="988"/>
                </a:lnTo>
                <a:lnTo>
                  <a:pt x="4645" y="988"/>
                </a:lnTo>
                <a:lnTo>
                  <a:pt x="4643" y="988"/>
                </a:lnTo>
                <a:lnTo>
                  <a:pt x="4641" y="988"/>
                </a:lnTo>
                <a:lnTo>
                  <a:pt x="4641" y="986"/>
                </a:lnTo>
                <a:lnTo>
                  <a:pt x="4641" y="986"/>
                </a:lnTo>
                <a:lnTo>
                  <a:pt x="4641" y="983"/>
                </a:lnTo>
                <a:lnTo>
                  <a:pt x="4641" y="983"/>
                </a:lnTo>
                <a:lnTo>
                  <a:pt x="4641" y="981"/>
                </a:lnTo>
                <a:lnTo>
                  <a:pt x="4643" y="981"/>
                </a:lnTo>
                <a:lnTo>
                  <a:pt x="4643" y="981"/>
                </a:lnTo>
                <a:lnTo>
                  <a:pt x="4645" y="981"/>
                </a:lnTo>
                <a:lnTo>
                  <a:pt x="4645" y="981"/>
                </a:lnTo>
                <a:lnTo>
                  <a:pt x="4647" y="981"/>
                </a:lnTo>
                <a:lnTo>
                  <a:pt x="4649" y="983"/>
                </a:lnTo>
                <a:lnTo>
                  <a:pt x="4649" y="986"/>
                </a:lnTo>
                <a:lnTo>
                  <a:pt x="4656" y="981"/>
                </a:lnTo>
                <a:lnTo>
                  <a:pt x="4662" y="981"/>
                </a:lnTo>
                <a:lnTo>
                  <a:pt x="4666" y="981"/>
                </a:lnTo>
                <a:lnTo>
                  <a:pt x="4673" y="986"/>
                </a:lnTo>
                <a:lnTo>
                  <a:pt x="4679" y="988"/>
                </a:lnTo>
                <a:lnTo>
                  <a:pt x="4681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5" y="988"/>
                </a:lnTo>
                <a:lnTo>
                  <a:pt x="4685" y="988"/>
                </a:lnTo>
                <a:lnTo>
                  <a:pt x="4685" y="986"/>
                </a:lnTo>
                <a:lnTo>
                  <a:pt x="4685" y="983"/>
                </a:lnTo>
                <a:lnTo>
                  <a:pt x="4687" y="979"/>
                </a:lnTo>
                <a:lnTo>
                  <a:pt x="4691" y="977"/>
                </a:lnTo>
                <a:lnTo>
                  <a:pt x="4693" y="975"/>
                </a:lnTo>
                <a:lnTo>
                  <a:pt x="4698" y="973"/>
                </a:lnTo>
                <a:lnTo>
                  <a:pt x="4698" y="973"/>
                </a:lnTo>
                <a:lnTo>
                  <a:pt x="4702" y="975"/>
                </a:lnTo>
                <a:lnTo>
                  <a:pt x="4704" y="975"/>
                </a:lnTo>
                <a:lnTo>
                  <a:pt x="4706" y="973"/>
                </a:lnTo>
                <a:lnTo>
                  <a:pt x="4708" y="973"/>
                </a:lnTo>
                <a:lnTo>
                  <a:pt x="4708" y="973"/>
                </a:lnTo>
                <a:lnTo>
                  <a:pt x="4710" y="971"/>
                </a:lnTo>
                <a:lnTo>
                  <a:pt x="4712" y="971"/>
                </a:lnTo>
                <a:lnTo>
                  <a:pt x="4712" y="971"/>
                </a:lnTo>
                <a:lnTo>
                  <a:pt x="4714" y="971"/>
                </a:lnTo>
                <a:lnTo>
                  <a:pt x="4717" y="971"/>
                </a:lnTo>
                <a:lnTo>
                  <a:pt x="4717" y="969"/>
                </a:lnTo>
                <a:lnTo>
                  <a:pt x="4717" y="969"/>
                </a:lnTo>
                <a:lnTo>
                  <a:pt x="4719" y="967"/>
                </a:lnTo>
                <a:lnTo>
                  <a:pt x="4721" y="967"/>
                </a:lnTo>
                <a:lnTo>
                  <a:pt x="4719" y="967"/>
                </a:lnTo>
                <a:lnTo>
                  <a:pt x="4719" y="967"/>
                </a:lnTo>
                <a:lnTo>
                  <a:pt x="4717" y="967"/>
                </a:lnTo>
                <a:lnTo>
                  <a:pt x="4714" y="969"/>
                </a:lnTo>
                <a:lnTo>
                  <a:pt x="4714" y="969"/>
                </a:lnTo>
                <a:lnTo>
                  <a:pt x="4712" y="969"/>
                </a:lnTo>
                <a:lnTo>
                  <a:pt x="4712" y="965"/>
                </a:lnTo>
                <a:lnTo>
                  <a:pt x="4712" y="962"/>
                </a:lnTo>
                <a:lnTo>
                  <a:pt x="4710" y="962"/>
                </a:lnTo>
                <a:lnTo>
                  <a:pt x="4710" y="960"/>
                </a:lnTo>
                <a:lnTo>
                  <a:pt x="4710" y="958"/>
                </a:lnTo>
                <a:lnTo>
                  <a:pt x="4712" y="954"/>
                </a:lnTo>
                <a:lnTo>
                  <a:pt x="4714" y="952"/>
                </a:lnTo>
                <a:lnTo>
                  <a:pt x="4714" y="950"/>
                </a:lnTo>
                <a:lnTo>
                  <a:pt x="4714" y="950"/>
                </a:lnTo>
                <a:lnTo>
                  <a:pt x="4712" y="950"/>
                </a:lnTo>
                <a:lnTo>
                  <a:pt x="4710" y="952"/>
                </a:lnTo>
                <a:lnTo>
                  <a:pt x="4706" y="956"/>
                </a:lnTo>
                <a:lnTo>
                  <a:pt x="4706" y="956"/>
                </a:lnTo>
                <a:lnTo>
                  <a:pt x="4704" y="956"/>
                </a:lnTo>
                <a:lnTo>
                  <a:pt x="4702" y="956"/>
                </a:lnTo>
                <a:lnTo>
                  <a:pt x="4702" y="956"/>
                </a:lnTo>
                <a:lnTo>
                  <a:pt x="4696" y="954"/>
                </a:lnTo>
                <a:lnTo>
                  <a:pt x="4693" y="954"/>
                </a:lnTo>
                <a:lnTo>
                  <a:pt x="4693" y="954"/>
                </a:lnTo>
                <a:lnTo>
                  <a:pt x="4691" y="954"/>
                </a:lnTo>
                <a:lnTo>
                  <a:pt x="4691" y="954"/>
                </a:lnTo>
                <a:lnTo>
                  <a:pt x="4689" y="952"/>
                </a:lnTo>
                <a:lnTo>
                  <a:pt x="4687" y="950"/>
                </a:lnTo>
                <a:lnTo>
                  <a:pt x="4683" y="948"/>
                </a:lnTo>
                <a:lnTo>
                  <a:pt x="4681" y="946"/>
                </a:lnTo>
                <a:lnTo>
                  <a:pt x="4677" y="944"/>
                </a:lnTo>
                <a:lnTo>
                  <a:pt x="4675" y="941"/>
                </a:lnTo>
                <a:lnTo>
                  <a:pt x="4670" y="935"/>
                </a:lnTo>
                <a:lnTo>
                  <a:pt x="4668" y="933"/>
                </a:lnTo>
                <a:lnTo>
                  <a:pt x="4664" y="931"/>
                </a:lnTo>
                <a:lnTo>
                  <a:pt x="4664" y="929"/>
                </a:lnTo>
                <a:lnTo>
                  <a:pt x="4664" y="929"/>
                </a:lnTo>
                <a:lnTo>
                  <a:pt x="4664" y="929"/>
                </a:lnTo>
                <a:lnTo>
                  <a:pt x="4662" y="931"/>
                </a:lnTo>
                <a:lnTo>
                  <a:pt x="4662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3"/>
                </a:lnTo>
                <a:lnTo>
                  <a:pt x="4658" y="935"/>
                </a:lnTo>
                <a:lnTo>
                  <a:pt x="4660" y="937"/>
                </a:lnTo>
                <a:lnTo>
                  <a:pt x="4660" y="939"/>
                </a:lnTo>
                <a:lnTo>
                  <a:pt x="4662" y="944"/>
                </a:lnTo>
                <a:lnTo>
                  <a:pt x="4662" y="948"/>
                </a:lnTo>
                <a:lnTo>
                  <a:pt x="4660" y="950"/>
                </a:lnTo>
                <a:lnTo>
                  <a:pt x="4660" y="952"/>
                </a:lnTo>
                <a:lnTo>
                  <a:pt x="4660" y="956"/>
                </a:lnTo>
                <a:lnTo>
                  <a:pt x="4660" y="956"/>
                </a:lnTo>
                <a:lnTo>
                  <a:pt x="4658" y="960"/>
                </a:lnTo>
                <a:lnTo>
                  <a:pt x="4656" y="962"/>
                </a:lnTo>
                <a:lnTo>
                  <a:pt x="4656" y="965"/>
                </a:lnTo>
                <a:lnTo>
                  <a:pt x="4656" y="967"/>
                </a:lnTo>
                <a:lnTo>
                  <a:pt x="4656" y="969"/>
                </a:lnTo>
                <a:lnTo>
                  <a:pt x="4654" y="969"/>
                </a:lnTo>
                <a:lnTo>
                  <a:pt x="4654" y="971"/>
                </a:lnTo>
                <a:lnTo>
                  <a:pt x="4652" y="971"/>
                </a:lnTo>
                <a:lnTo>
                  <a:pt x="4649" y="969"/>
                </a:lnTo>
                <a:lnTo>
                  <a:pt x="4647" y="969"/>
                </a:lnTo>
                <a:lnTo>
                  <a:pt x="4647" y="969"/>
                </a:lnTo>
                <a:lnTo>
                  <a:pt x="4645" y="967"/>
                </a:lnTo>
                <a:lnTo>
                  <a:pt x="4643" y="967"/>
                </a:lnTo>
                <a:lnTo>
                  <a:pt x="4641" y="969"/>
                </a:lnTo>
                <a:lnTo>
                  <a:pt x="4641" y="969"/>
                </a:lnTo>
                <a:lnTo>
                  <a:pt x="4641" y="971"/>
                </a:lnTo>
                <a:lnTo>
                  <a:pt x="4643" y="973"/>
                </a:lnTo>
                <a:lnTo>
                  <a:pt x="4643" y="973"/>
                </a:lnTo>
                <a:lnTo>
                  <a:pt x="4641" y="975"/>
                </a:lnTo>
                <a:close/>
                <a:moveTo>
                  <a:pt x="4629" y="990"/>
                </a:moveTo>
                <a:lnTo>
                  <a:pt x="4629" y="990"/>
                </a:lnTo>
                <a:lnTo>
                  <a:pt x="4629" y="986"/>
                </a:lnTo>
                <a:lnTo>
                  <a:pt x="4629" y="986"/>
                </a:lnTo>
                <a:lnTo>
                  <a:pt x="4629" y="988"/>
                </a:lnTo>
                <a:lnTo>
                  <a:pt x="4626" y="988"/>
                </a:lnTo>
                <a:lnTo>
                  <a:pt x="4629" y="990"/>
                </a:lnTo>
                <a:lnTo>
                  <a:pt x="4629" y="990"/>
                </a:lnTo>
                <a:lnTo>
                  <a:pt x="4629" y="990"/>
                </a:lnTo>
                <a:close/>
                <a:moveTo>
                  <a:pt x="4652" y="931"/>
                </a:moveTo>
                <a:lnTo>
                  <a:pt x="4652" y="931"/>
                </a:lnTo>
                <a:lnTo>
                  <a:pt x="4652" y="931"/>
                </a:lnTo>
                <a:lnTo>
                  <a:pt x="4649" y="929"/>
                </a:lnTo>
                <a:lnTo>
                  <a:pt x="4649" y="929"/>
                </a:lnTo>
                <a:lnTo>
                  <a:pt x="4649" y="931"/>
                </a:lnTo>
                <a:lnTo>
                  <a:pt x="4652" y="933"/>
                </a:lnTo>
                <a:lnTo>
                  <a:pt x="4652" y="931"/>
                </a:lnTo>
                <a:close/>
                <a:moveTo>
                  <a:pt x="4825" y="889"/>
                </a:moveTo>
                <a:lnTo>
                  <a:pt x="4825" y="887"/>
                </a:lnTo>
                <a:lnTo>
                  <a:pt x="4825" y="887"/>
                </a:lnTo>
                <a:lnTo>
                  <a:pt x="4823" y="889"/>
                </a:lnTo>
                <a:lnTo>
                  <a:pt x="4823" y="889"/>
                </a:lnTo>
                <a:lnTo>
                  <a:pt x="4825" y="889"/>
                </a:lnTo>
                <a:lnTo>
                  <a:pt x="4825" y="889"/>
                </a:lnTo>
                <a:close/>
                <a:moveTo>
                  <a:pt x="4654" y="935"/>
                </a:moveTo>
                <a:lnTo>
                  <a:pt x="4654" y="935"/>
                </a:lnTo>
                <a:lnTo>
                  <a:pt x="4656" y="935"/>
                </a:lnTo>
                <a:lnTo>
                  <a:pt x="4656" y="935"/>
                </a:lnTo>
                <a:lnTo>
                  <a:pt x="4654" y="933"/>
                </a:lnTo>
                <a:lnTo>
                  <a:pt x="4654" y="933"/>
                </a:lnTo>
                <a:lnTo>
                  <a:pt x="4652" y="935"/>
                </a:lnTo>
                <a:lnTo>
                  <a:pt x="4652" y="935"/>
                </a:lnTo>
                <a:lnTo>
                  <a:pt x="4654" y="935"/>
                </a:lnTo>
                <a:close/>
                <a:moveTo>
                  <a:pt x="4811" y="1671"/>
                </a:move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11" y="1671"/>
                </a:lnTo>
                <a:lnTo>
                  <a:pt x="4811" y="1671"/>
                </a:lnTo>
                <a:close/>
                <a:moveTo>
                  <a:pt x="4813" y="900"/>
                </a:moveTo>
                <a:lnTo>
                  <a:pt x="4813" y="900"/>
                </a:lnTo>
                <a:lnTo>
                  <a:pt x="4811" y="902"/>
                </a:lnTo>
                <a:lnTo>
                  <a:pt x="4809" y="904"/>
                </a:lnTo>
                <a:lnTo>
                  <a:pt x="4807" y="904"/>
                </a:lnTo>
                <a:lnTo>
                  <a:pt x="4807" y="906"/>
                </a:lnTo>
                <a:lnTo>
                  <a:pt x="4807" y="906"/>
                </a:lnTo>
                <a:lnTo>
                  <a:pt x="4807" y="906"/>
                </a:lnTo>
                <a:lnTo>
                  <a:pt x="4811" y="904"/>
                </a:lnTo>
                <a:lnTo>
                  <a:pt x="4813" y="900"/>
                </a:lnTo>
                <a:lnTo>
                  <a:pt x="4813" y="900"/>
                </a:lnTo>
                <a:close/>
                <a:moveTo>
                  <a:pt x="4809" y="1524"/>
                </a:move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close/>
                <a:moveTo>
                  <a:pt x="4819" y="1675"/>
                </a:moveTo>
                <a:lnTo>
                  <a:pt x="4819" y="1675"/>
                </a:lnTo>
                <a:lnTo>
                  <a:pt x="4817" y="1675"/>
                </a:lnTo>
                <a:lnTo>
                  <a:pt x="4817" y="1675"/>
                </a:lnTo>
                <a:lnTo>
                  <a:pt x="4819" y="1677"/>
                </a:lnTo>
                <a:lnTo>
                  <a:pt x="4819" y="1677"/>
                </a:lnTo>
                <a:lnTo>
                  <a:pt x="4819" y="1675"/>
                </a:lnTo>
                <a:close/>
                <a:moveTo>
                  <a:pt x="4775" y="1650"/>
                </a:moveTo>
                <a:lnTo>
                  <a:pt x="4775" y="1652"/>
                </a:lnTo>
                <a:lnTo>
                  <a:pt x="4775" y="1652"/>
                </a:lnTo>
                <a:lnTo>
                  <a:pt x="4775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2"/>
                </a:lnTo>
                <a:lnTo>
                  <a:pt x="4775" y="1650"/>
                </a:lnTo>
                <a:lnTo>
                  <a:pt x="4775" y="1650"/>
                </a:lnTo>
                <a:close/>
                <a:moveTo>
                  <a:pt x="4792" y="1671"/>
                </a:moveTo>
                <a:lnTo>
                  <a:pt x="4794" y="1671"/>
                </a:lnTo>
                <a:lnTo>
                  <a:pt x="4794" y="1671"/>
                </a:lnTo>
                <a:lnTo>
                  <a:pt x="4796" y="1671"/>
                </a:lnTo>
                <a:lnTo>
                  <a:pt x="4800" y="1675"/>
                </a:lnTo>
                <a:lnTo>
                  <a:pt x="4802" y="1675"/>
                </a:lnTo>
                <a:lnTo>
                  <a:pt x="4805" y="1677"/>
                </a:lnTo>
                <a:lnTo>
                  <a:pt x="4807" y="1679"/>
                </a:lnTo>
                <a:lnTo>
                  <a:pt x="4809" y="1679"/>
                </a:lnTo>
                <a:lnTo>
                  <a:pt x="4809" y="1682"/>
                </a:lnTo>
                <a:lnTo>
                  <a:pt x="4811" y="1682"/>
                </a:lnTo>
                <a:lnTo>
                  <a:pt x="4811" y="1682"/>
                </a:lnTo>
                <a:lnTo>
                  <a:pt x="4813" y="1682"/>
                </a:lnTo>
                <a:lnTo>
                  <a:pt x="4813" y="1682"/>
                </a:lnTo>
                <a:lnTo>
                  <a:pt x="4815" y="1684"/>
                </a:lnTo>
                <a:lnTo>
                  <a:pt x="4819" y="1688"/>
                </a:lnTo>
                <a:lnTo>
                  <a:pt x="4819" y="1690"/>
                </a:lnTo>
                <a:lnTo>
                  <a:pt x="4819" y="1692"/>
                </a:lnTo>
                <a:lnTo>
                  <a:pt x="4819" y="1694"/>
                </a:lnTo>
                <a:lnTo>
                  <a:pt x="4819" y="1694"/>
                </a:lnTo>
                <a:lnTo>
                  <a:pt x="4819" y="1696"/>
                </a:lnTo>
                <a:lnTo>
                  <a:pt x="4821" y="1698"/>
                </a:lnTo>
                <a:lnTo>
                  <a:pt x="4821" y="1698"/>
                </a:lnTo>
                <a:lnTo>
                  <a:pt x="4821" y="1700"/>
                </a:lnTo>
                <a:lnTo>
                  <a:pt x="4823" y="1700"/>
                </a:lnTo>
                <a:lnTo>
                  <a:pt x="4823" y="1700"/>
                </a:lnTo>
                <a:lnTo>
                  <a:pt x="4825" y="1698"/>
                </a:lnTo>
                <a:lnTo>
                  <a:pt x="4825" y="1696"/>
                </a:lnTo>
                <a:lnTo>
                  <a:pt x="4825" y="1696"/>
                </a:lnTo>
                <a:lnTo>
                  <a:pt x="4825" y="1694"/>
                </a:lnTo>
                <a:lnTo>
                  <a:pt x="4825" y="1694"/>
                </a:lnTo>
                <a:lnTo>
                  <a:pt x="4825" y="1692"/>
                </a:lnTo>
                <a:lnTo>
                  <a:pt x="4825" y="1690"/>
                </a:lnTo>
                <a:lnTo>
                  <a:pt x="4815" y="1682"/>
                </a:lnTo>
                <a:lnTo>
                  <a:pt x="4815" y="1682"/>
                </a:lnTo>
                <a:lnTo>
                  <a:pt x="4813" y="1679"/>
                </a:lnTo>
                <a:lnTo>
                  <a:pt x="4811" y="1677"/>
                </a:lnTo>
                <a:lnTo>
                  <a:pt x="4811" y="1677"/>
                </a:lnTo>
                <a:lnTo>
                  <a:pt x="4807" y="1677"/>
                </a:lnTo>
                <a:lnTo>
                  <a:pt x="4805" y="1675"/>
                </a:lnTo>
                <a:lnTo>
                  <a:pt x="4805" y="1675"/>
                </a:lnTo>
                <a:lnTo>
                  <a:pt x="4802" y="1673"/>
                </a:lnTo>
                <a:lnTo>
                  <a:pt x="4800" y="1673"/>
                </a:lnTo>
                <a:lnTo>
                  <a:pt x="4798" y="1673"/>
                </a:lnTo>
                <a:lnTo>
                  <a:pt x="4798" y="1671"/>
                </a:lnTo>
                <a:lnTo>
                  <a:pt x="4796" y="1669"/>
                </a:lnTo>
                <a:lnTo>
                  <a:pt x="4792" y="1669"/>
                </a:lnTo>
                <a:lnTo>
                  <a:pt x="4792" y="1669"/>
                </a:lnTo>
                <a:lnTo>
                  <a:pt x="4792" y="1671"/>
                </a:lnTo>
                <a:lnTo>
                  <a:pt x="4792" y="1671"/>
                </a:lnTo>
                <a:close/>
                <a:moveTo>
                  <a:pt x="4769" y="1711"/>
                </a:moveTo>
                <a:lnTo>
                  <a:pt x="4769" y="1711"/>
                </a:lnTo>
                <a:lnTo>
                  <a:pt x="4767" y="1711"/>
                </a:lnTo>
                <a:lnTo>
                  <a:pt x="4763" y="1711"/>
                </a:lnTo>
                <a:lnTo>
                  <a:pt x="4763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58" y="1709"/>
                </a:lnTo>
                <a:lnTo>
                  <a:pt x="4756" y="1711"/>
                </a:lnTo>
                <a:lnTo>
                  <a:pt x="4756" y="1713"/>
                </a:lnTo>
                <a:lnTo>
                  <a:pt x="4758" y="1713"/>
                </a:lnTo>
                <a:lnTo>
                  <a:pt x="4758" y="1715"/>
                </a:lnTo>
                <a:lnTo>
                  <a:pt x="4761" y="1715"/>
                </a:lnTo>
                <a:lnTo>
                  <a:pt x="4763" y="1715"/>
                </a:lnTo>
                <a:lnTo>
                  <a:pt x="4763" y="1717"/>
                </a:lnTo>
                <a:lnTo>
                  <a:pt x="4767" y="1719"/>
                </a:lnTo>
                <a:lnTo>
                  <a:pt x="4769" y="1719"/>
                </a:lnTo>
                <a:lnTo>
                  <a:pt x="4771" y="1719"/>
                </a:lnTo>
                <a:lnTo>
                  <a:pt x="4771" y="1719"/>
                </a:lnTo>
                <a:lnTo>
                  <a:pt x="4773" y="1719"/>
                </a:lnTo>
                <a:lnTo>
                  <a:pt x="4775" y="1721"/>
                </a:lnTo>
                <a:lnTo>
                  <a:pt x="4775" y="1721"/>
                </a:lnTo>
                <a:lnTo>
                  <a:pt x="4777" y="1721"/>
                </a:lnTo>
                <a:lnTo>
                  <a:pt x="4779" y="1721"/>
                </a:lnTo>
                <a:lnTo>
                  <a:pt x="4784" y="1721"/>
                </a:lnTo>
                <a:lnTo>
                  <a:pt x="4788" y="1721"/>
                </a:lnTo>
                <a:lnTo>
                  <a:pt x="4788" y="1721"/>
                </a:lnTo>
                <a:lnTo>
                  <a:pt x="4790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4" y="1717"/>
                </a:lnTo>
                <a:lnTo>
                  <a:pt x="4796" y="1717"/>
                </a:lnTo>
                <a:lnTo>
                  <a:pt x="4796" y="1717"/>
                </a:lnTo>
                <a:lnTo>
                  <a:pt x="4798" y="1717"/>
                </a:lnTo>
                <a:lnTo>
                  <a:pt x="4800" y="1715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1"/>
                </a:lnTo>
                <a:lnTo>
                  <a:pt x="4802" y="1711"/>
                </a:lnTo>
                <a:lnTo>
                  <a:pt x="4805" y="1711"/>
                </a:lnTo>
                <a:lnTo>
                  <a:pt x="4809" y="1711"/>
                </a:lnTo>
                <a:lnTo>
                  <a:pt x="4809" y="1711"/>
                </a:lnTo>
                <a:lnTo>
                  <a:pt x="4811" y="1709"/>
                </a:lnTo>
                <a:lnTo>
                  <a:pt x="4811" y="1709"/>
                </a:lnTo>
                <a:lnTo>
                  <a:pt x="4811" y="1707"/>
                </a:lnTo>
                <a:lnTo>
                  <a:pt x="4809" y="1705"/>
                </a:lnTo>
                <a:lnTo>
                  <a:pt x="4809" y="1705"/>
                </a:lnTo>
                <a:lnTo>
                  <a:pt x="4811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5" y="1700"/>
                </a:lnTo>
                <a:lnTo>
                  <a:pt x="4815" y="1698"/>
                </a:lnTo>
                <a:lnTo>
                  <a:pt x="4815" y="1698"/>
                </a:lnTo>
                <a:lnTo>
                  <a:pt x="4815" y="1696"/>
                </a:lnTo>
                <a:lnTo>
                  <a:pt x="4815" y="1696"/>
                </a:lnTo>
                <a:lnTo>
                  <a:pt x="4815" y="1694"/>
                </a:lnTo>
                <a:lnTo>
                  <a:pt x="4815" y="1694"/>
                </a:lnTo>
                <a:lnTo>
                  <a:pt x="4813" y="1692"/>
                </a:lnTo>
                <a:lnTo>
                  <a:pt x="4811" y="1692"/>
                </a:lnTo>
                <a:lnTo>
                  <a:pt x="4809" y="1694"/>
                </a:lnTo>
                <a:lnTo>
                  <a:pt x="4809" y="1692"/>
                </a:lnTo>
                <a:lnTo>
                  <a:pt x="4809" y="1692"/>
                </a:lnTo>
                <a:lnTo>
                  <a:pt x="4807" y="1692"/>
                </a:lnTo>
                <a:lnTo>
                  <a:pt x="4805" y="1692"/>
                </a:lnTo>
                <a:lnTo>
                  <a:pt x="4805" y="1692"/>
                </a:lnTo>
                <a:lnTo>
                  <a:pt x="4802" y="1692"/>
                </a:lnTo>
                <a:lnTo>
                  <a:pt x="4802" y="1692"/>
                </a:lnTo>
                <a:lnTo>
                  <a:pt x="4802" y="1694"/>
                </a:lnTo>
                <a:lnTo>
                  <a:pt x="4805" y="1698"/>
                </a:lnTo>
                <a:lnTo>
                  <a:pt x="4805" y="1700"/>
                </a:lnTo>
                <a:lnTo>
                  <a:pt x="4805" y="1700"/>
                </a:lnTo>
                <a:lnTo>
                  <a:pt x="4805" y="1702"/>
                </a:lnTo>
                <a:lnTo>
                  <a:pt x="4802" y="1702"/>
                </a:lnTo>
                <a:lnTo>
                  <a:pt x="4800" y="1702"/>
                </a:lnTo>
                <a:lnTo>
                  <a:pt x="4800" y="1702"/>
                </a:lnTo>
                <a:lnTo>
                  <a:pt x="4798" y="1705"/>
                </a:lnTo>
                <a:lnTo>
                  <a:pt x="4796" y="1707"/>
                </a:lnTo>
                <a:lnTo>
                  <a:pt x="4796" y="1707"/>
                </a:lnTo>
                <a:lnTo>
                  <a:pt x="4794" y="1709"/>
                </a:lnTo>
                <a:lnTo>
                  <a:pt x="4794" y="1709"/>
                </a:lnTo>
                <a:lnTo>
                  <a:pt x="4792" y="1709"/>
                </a:lnTo>
                <a:lnTo>
                  <a:pt x="4792" y="1709"/>
                </a:lnTo>
                <a:lnTo>
                  <a:pt x="4792" y="1711"/>
                </a:lnTo>
                <a:lnTo>
                  <a:pt x="4790" y="1711"/>
                </a:lnTo>
                <a:lnTo>
                  <a:pt x="4788" y="1709"/>
                </a:lnTo>
                <a:lnTo>
                  <a:pt x="4786" y="1709"/>
                </a:lnTo>
                <a:lnTo>
                  <a:pt x="4786" y="1711"/>
                </a:lnTo>
                <a:lnTo>
                  <a:pt x="4784" y="1711"/>
                </a:lnTo>
                <a:lnTo>
                  <a:pt x="4781" y="1709"/>
                </a:lnTo>
                <a:lnTo>
                  <a:pt x="4781" y="1707"/>
                </a:lnTo>
                <a:lnTo>
                  <a:pt x="4781" y="1707"/>
                </a:lnTo>
                <a:lnTo>
                  <a:pt x="4781" y="1705"/>
                </a:lnTo>
                <a:lnTo>
                  <a:pt x="4784" y="1705"/>
                </a:lnTo>
                <a:lnTo>
                  <a:pt x="4784" y="1702"/>
                </a:lnTo>
                <a:lnTo>
                  <a:pt x="4781" y="1702"/>
                </a:lnTo>
                <a:lnTo>
                  <a:pt x="4781" y="1702"/>
                </a:lnTo>
                <a:lnTo>
                  <a:pt x="4781" y="1705"/>
                </a:lnTo>
                <a:lnTo>
                  <a:pt x="4779" y="1709"/>
                </a:lnTo>
                <a:lnTo>
                  <a:pt x="4779" y="1711"/>
                </a:lnTo>
                <a:lnTo>
                  <a:pt x="4775" y="1711"/>
                </a:lnTo>
                <a:lnTo>
                  <a:pt x="4775" y="1711"/>
                </a:lnTo>
                <a:lnTo>
                  <a:pt x="4773" y="1711"/>
                </a:lnTo>
                <a:lnTo>
                  <a:pt x="4771" y="1711"/>
                </a:lnTo>
                <a:lnTo>
                  <a:pt x="4769" y="1711"/>
                </a:lnTo>
                <a:close/>
                <a:moveTo>
                  <a:pt x="4805" y="1526"/>
                </a:move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6"/>
                </a:lnTo>
                <a:lnTo>
                  <a:pt x="4805" y="1526"/>
                </a:lnTo>
                <a:close/>
                <a:moveTo>
                  <a:pt x="4811" y="1673"/>
                </a:moveTo>
                <a:lnTo>
                  <a:pt x="4811" y="1673"/>
                </a:lnTo>
                <a:lnTo>
                  <a:pt x="4811" y="1673"/>
                </a:lnTo>
                <a:lnTo>
                  <a:pt x="4811" y="1673"/>
                </a:lnTo>
                <a:lnTo>
                  <a:pt x="4809" y="1671"/>
                </a:lnTo>
                <a:lnTo>
                  <a:pt x="4809" y="1673"/>
                </a:lnTo>
                <a:lnTo>
                  <a:pt x="4809" y="1673"/>
                </a:lnTo>
                <a:lnTo>
                  <a:pt x="4811" y="1673"/>
                </a:lnTo>
                <a:close/>
                <a:moveTo>
                  <a:pt x="4559" y="1726"/>
                </a:moveTo>
                <a:lnTo>
                  <a:pt x="4559" y="1723"/>
                </a:lnTo>
                <a:lnTo>
                  <a:pt x="4557" y="1723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6"/>
                </a:lnTo>
                <a:close/>
                <a:moveTo>
                  <a:pt x="4377" y="1757"/>
                </a:moveTo>
                <a:lnTo>
                  <a:pt x="4379" y="1757"/>
                </a:lnTo>
                <a:lnTo>
                  <a:pt x="4381" y="1757"/>
                </a:lnTo>
                <a:lnTo>
                  <a:pt x="4381" y="1757"/>
                </a:lnTo>
                <a:lnTo>
                  <a:pt x="4383" y="1757"/>
                </a:lnTo>
                <a:lnTo>
                  <a:pt x="4385" y="1755"/>
                </a:lnTo>
                <a:lnTo>
                  <a:pt x="4385" y="1755"/>
                </a:lnTo>
                <a:lnTo>
                  <a:pt x="4388" y="1755"/>
                </a:lnTo>
                <a:lnTo>
                  <a:pt x="4388" y="1755"/>
                </a:lnTo>
                <a:lnTo>
                  <a:pt x="4388" y="1753"/>
                </a:lnTo>
                <a:lnTo>
                  <a:pt x="4388" y="1753"/>
                </a:lnTo>
                <a:lnTo>
                  <a:pt x="4388" y="1751"/>
                </a:lnTo>
                <a:lnTo>
                  <a:pt x="4390" y="1751"/>
                </a:lnTo>
                <a:lnTo>
                  <a:pt x="4390" y="1751"/>
                </a:lnTo>
                <a:lnTo>
                  <a:pt x="4390" y="1749"/>
                </a:lnTo>
                <a:lnTo>
                  <a:pt x="4388" y="1749"/>
                </a:lnTo>
                <a:lnTo>
                  <a:pt x="4388" y="1747"/>
                </a:lnTo>
                <a:lnTo>
                  <a:pt x="4388" y="1749"/>
                </a:lnTo>
                <a:lnTo>
                  <a:pt x="4385" y="1749"/>
                </a:lnTo>
                <a:lnTo>
                  <a:pt x="4388" y="1749"/>
                </a:lnTo>
                <a:lnTo>
                  <a:pt x="4388" y="1751"/>
                </a:lnTo>
                <a:lnTo>
                  <a:pt x="4385" y="1751"/>
                </a:lnTo>
                <a:lnTo>
                  <a:pt x="4383" y="1753"/>
                </a:lnTo>
                <a:lnTo>
                  <a:pt x="4383" y="1753"/>
                </a:lnTo>
                <a:lnTo>
                  <a:pt x="4383" y="1753"/>
                </a:lnTo>
                <a:lnTo>
                  <a:pt x="4381" y="1753"/>
                </a:lnTo>
                <a:lnTo>
                  <a:pt x="4381" y="1755"/>
                </a:lnTo>
                <a:lnTo>
                  <a:pt x="4381" y="1755"/>
                </a:lnTo>
                <a:lnTo>
                  <a:pt x="4379" y="1755"/>
                </a:lnTo>
                <a:lnTo>
                  <a:pt x="4379" y="1755"/>
                </a:lnTo>
                <a:lnTo>
                  <a:pt x="4377" y="1753"/>
                </a:lnTo>
                <a:lnTo>
                  <a:pt x="4375" y="1753"/>
                </a:lnTo>
                <a:lnTo>
                  <a:pt x="4375" y="1753"/>
                </a:lnTo>
                <a:lnTo>
                  <a:pt x="4373" y="1753"/>
                </a:lnTo>
                <a:lnTo>
                  <a:pt x="4373" y="1753"/>
                </a:lnTo>
                <a:lnTo>
                  <a:pt x="4371" y="1753"/>
                </a:lnTo>
                <a:lnTo>
                  <a:pt x="4371" y="1753"/>
                </a:lnTo>
                <a:lnTo>
                  <a:pt x="4369" y="1753"/>
                </a:lnTo>
                <a:lnTo>
                  <a:pt x="4369" y="1755"/>
                </a:lnTo>
                <a:lnTo>
                  <a:pt x="4369" y="1755"/>
                </a:lnTo>
                <a:lnTo>
                  <a:pt x="4367" y="1755"/>
                </a:lnTo>
                <a:lnTo>
                  <a:pt x="4367" y="1755"/>
                </a:lnTo>
                <a:lnTo>
                  <a:pt x="4365" y="1753"/>
                </a:lnTo>
                <a:lnTo>
                  <a:pt x="4362" y="1753"/>
                </a:lnTo>
                <a:lnTo>
                  <a:pt x="4360" y="1751"/>
                </a:lnTo>
                <a:lnTo>
                  <a:pt x="4358" y="1751"/>
                </a:lnTo>
                <a:lnTo>
                  <a:pt x="4356" y="1751"/>
                </a:lnTo>
                <a:lnTo>
                  <a:pt x="4356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2" y="1751"/>
                </a:lnTo>
                <a:lnTo>
                  <a:pt x="4352" y="1751"/>
                </a:lnTo>
                <a:lnTo>
                  <a:pt x="4350" y="1751"/>
                </a:lnTo>
                <a:lnTo>
                  <a:pt x="4348" y="1751"/>
                </a:lnTo>
                <a:lnTo>
                  <a:pt x="4346" y="1753"/>
                </a:lnTo>
                <a:lnTo>
                  <a:pt x="4346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5"/>
                </a:lnTo>
                <a:lnTo>
                  <a:pt x="4344" y="1755"/>
                </a:lnTo>
                <a:lnTo>
                  <a:pt x="4344" y="1757"/>
                </a:lnTo>
                <a:lnTo>
                  <a:pt x="4344" y="1757"/>
                </a:lnTo>
                <a:lnTo>
                  <a:pt x="4344" y="1757"/>
                </a:lnTo>
                <a:lnTo>
                  <a:pt x="4346" y="1759"/>
                </a:lnTo>
                <a:lnTo>
                  <a:pt x="4346" y="1757"/>
                </a:lnTo>
                <a:lnTo>
                  <a:pt x="4348" y="1757"/>
                </a:lnTo>
                <a:lnTo>
                  <a:pt x="4350" y="1759"/>
                </a:lnTo>
                <a:lnTo>
                  <a:pt x="4354" y="1757"/>
                </a:lnTo>
                <a:lnTo>
                  <a:pt x="4358" y="1759"/>
                </a:lnTo>
                <a:lnTo>
                  <a:pt x="4360" y="1759"/>
                </a:lnTo>
                <a:lnTo>
                  <a:pt x="4360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5" y="1759"/>
                </a:lnTo>
                <a:lnTo>
                  <a:pt x="4367" y="1757"/>
                </a:lnTo>
                <a:lnTo>
                  <a:pt x="4369" y="1757"/>
                </a:lnTo>
                <a:lnTo>
                  <a:pt x="4369" y="1759"/>
                </a:lnTo>
                <a:lnTo>
                  <a:pt x="4369" y="1759"/>
                </a:lnTo>
                <a:lnTo>
                  <a:pt x="4371" y="1759"/>
                </a:lnTo>
                <a:lnTo>
                  <a:pt x="4371" y="1759"/>
                </a:lnTo>
                <a:lnTo>
                  <a:pt x="4373" y="1759"/>
                </a:lnTo>
                <a:lnTo>
                  <a:pt x="4377" y="1757"/>
                </a:lnTo>
                <a:lnTo>
                  <a:pt x="4377" y="1757"/>
                </a:lnTo>
                <a:close/>
                <a:moveTo>
                  <a:pt x="4413" y="1851"/>
                </a:moveTo>
                <a:lnTo>
                  <a:pt x="4411" y="1851"/>
                </a:lnTo>
                <a:lnTo>
                  <a:pt x="4411" y="1851"/>
                </a:lnTo>
                <a:lnTo>
                  <a:pt x="4411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1"/>
                </a:lnTo>
                <a:close/>
                <a:moveTo>
                  <a:pt x="4398" y="1753"/>
                </a:moveTo>
                <a:lnTo>
                  <a:pt x="4400" y="1753"/>
                </a:lnTo>
                <a:lnTo>
                  <a:pt x="4400" y="1751"/>
                </a:lnTo>
                <a:lnTo>
                  <a:pt x="4402" y="1751"/>
                </a:lnTo>
                <a:lnTo>
                  <a:pt x="4402" y="1749"/>
                </a:lnTo>
                <a:lnTo>
                  <a:pt x="4402" y="1749"/>
                </a:lnTo>
                <a:lnTo>
                  <a:pt x="4400" y="1749"/>
                </a:lnTo>
                <a:lnTo>
                  <a:pt x="4398" y="1751"/>
                </a:lnTo>
                <a:lnTo>
                  <a:pt x="4398" y="1751"/>
                </a:lnTo>
                <a:lnTo>
                  <a:pt x="4398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4" y="1753"/>
                </a:lnTo>
                <a:lnTo>
                  <a:pt x="4394" y="1755"/>
                </a:lnTo>
                <a:lnTo>
                  <a:pt x="4394" y="1755"/>
                </a:lnTo>
                <a:lnTo>
                  <a:pt x="4394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8" y="1755"/>
                </a:lnTo>
                <a:lnTo>
                  <a:pt x="4398" y="1755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close/>
                <a:moveTo>
                  <a:pt x="4310" y="1751"/>
                </a:moveTo>
                <a:lnTo>
                  <a:pt x="4310" y="1751"/>
                </a:lnTo>
                <a:lnTo>
                  <a:pt x="4312" y="1749"/>
                </a:lnTo>
                <a:lnTo>
                  <a:pt x="4312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51"/>
                </a:lnTo>
                <a:lnTo>
                  <a:pt x="4310" y="1751"/>
                </a:lnTo>
                <a:lnTo>
                  <a:pt x="4310" y="1751"/>
                </a:lnTo>
                <a:close/>
                <a:moveTo>
                  <a:pt x="4331" y="1757"/>
                </a:moveTo>
                <a:lnTo>
                  <a:pt x="4331" y="1757"/>
                </a:lnTo>
                <a:lnTo>
                  <a:pt x="4331" y="1757"/>
                </a:lnTo>
                <a:lnTo>
                  <a:pt x="4331" y="1757"/>
                </a:lnTo>
                <a:lnTo>
                  <a:pt x="4333" y="1757"/>
                </a:lnTo>
                <a:lnTo>
                  <a:pt x="4333" y="1757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3"/>
                </a:lnTo>
                <a:lnTo>
                  <a:pt x="4331" y="1751"/>
                </a:lnTo>
                <a:lnTo>
                  <a:pt x="4331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7" y="1753"/>
                </a:lnTo>
                <a:lnTo>
                  <a:pt x="4327" y="1753"/>
                </a:lnTo>
                <a:lnTo>
                  <a:pt x="4327" y="1751"/>
                </a:lnTo>
                <a:lnTo>
                  <a:pt x="4327" y="1751"/>
                </a:lnTo>
                <a:lnTo>
                  <a:pt x="4325" y="1751"/>
                </a:lnTo>
                <a:lnTo>
                  <a:pt x="4325" y="1751"/>
                </a:lnTo>
                <a:lnTo>
                  <a:pt x="4323" y="1751"/>
                </a:lnTo>
                <a:lnTo>
                  <a:pt x="4323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18" y="1749"/>
                </a:lnTo>
                <a:lnTo>
                  <a:pt x="4318" y="1749"/>
                </a:lnTo>
                <a:lnTo>
                  <a:pt x="4316" y="1747"/>
                </a:lnTo>
                <a:lnTo>
                  <a:pt x="4316" y="1749"/>
                </a:lnTo>
                <a:lnTo>
                  <a:pt x="4314" y="1749"/>
                </a:lnTo>
                <a:lnTo>
                  <a:pt x="4314" y="1749"/>
                </a:lnTo>
                <a:lnTo>
                  <a:pt x="4314" y="1751"/>
                </a:lnTo>
                <a:lnTo>
                  <a:pt x="4314" y="1751"/>
                </a:lnTo>
                <a:lnTo>
                  <a:pt x="4316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21" y="1753"/>
                </a:lnTo>
                <a:lnTo>
                  <a:pt x="4321" y="1755"/>
                </a:lnTo>
                <a:lnTo>
                  <a:pt x="4321" y="1755"/>
                </a:lnTo>
                <a:lnTo>
                  <a:pt x="4318" y="1755"/>
                </a:lnTo>
                <a:lnTo>
                  <a:pt x="4316" y="1757"/>
                </a:lnTo>
                <a:lnTo>
                  <a:pt x="4316" y="1757"/>
                </a:lnTo>
                <a:lnTo>
                  <a:pt x="4314" y="1757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3"/>
                </a:lnTo>
                <a:lnTo>
                  <a:pt x="4310" y="1753"/>
                </a:lnTo>
                <a:lnTo>
                  <a:pt x="4310" y="1753"/>
                </a:lnTo>
                <a:lnTo>
                  <a:pt x="4308" y="1753"/>
                </a:lnTo>
                <a:lnTo>
                  <a:pt x="4306" y="1751"/>
                </a:lnTo>
                <a:lnTo>
                  <a:pt x="4306" y="1751"/>
                </a:lnTo>
                <a:lnTo>
                  <a:pt x="4304" y="1753"/>
                </a:lnTo>
                <a:lnTo>
                  <a:pt x="4302" y="1753"/>
                </a:lnTo>
                <a:lnTo>
                  <a:pt x="4302" y="1753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7"/>
                </a:lnTo>
                <a:lnTo>
                  <a:pt x="4300" y="1759"/>
                </a:lnTo>
                <a:lnTo>
                  <a:pt x="4300" y="1759"/>
                </a:lnTo>
                <a:lnTo>
                  <a:pt x="4300" y="1761"/>
                </a:lnTo>
                <a:lnTo>
                  <a:pt x="4302" y="1761"/>
                </a:lnTo>
                <a:lnTo>
                  <a:pt x="4302" y="1761"/>
                </a:lnTo>
                <a:lnTo>
                  <a:pt x="4304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8" y="1761"/>
                </a:lnTo>
                <a:lnTo>
                  <a:pt x="4308" y="1761"/>
                </a:lnTo>
                <a:lnTo>
                  <a:pt x="4310" y="1761"/>
                </a:lnTo>
                <a:lnTo>
                  <a:pt x="4314" y="1759"/>
                </a:lnTo>
                <a:lnTo>
                  <a:pt x="4314" y="1759"/>
                </a:lnTo>
                <a:lnTo>
                  <a:pt x="4314" y="1759"/>
                </a:lnTo>
                <a:lnTo>
                  <a:pt x="4318" y="1759"/>
                </a:lnTo>
                <a:lnTo>
                  <a:pt x="4318" y="1759"/>
                </a:lnTo>
                <a:lnTo>
                  <a:pt x="4321" y="1759"/>
                </a:lnTo>
                <a:lnTo>
                  <a:pt x="4321" y="1757"/>
                </a:lnTo>
                <a:lnTo>
                  <a:pt x="4323" y="1755"/>
                </a:lnTo>
                <a:lnTo>
                  <a:pt x="4323" y="1757"/>
                </a:lnTo>
                <a:lnTo>
                  <a:pt x="4323" y="1757"/>
                </a:lnTo>
                <a:lnTo>
                  <a:pt x="4323" y="1759"/>
                </a:lnTo>
                <a:lnTo>
                  <a:pt x="4325" y="1759"/>
                </a:lnTo>
                <a:lnTo>
                  <a:pt x="4327" y="1757"/>
                </a:lnTo>
                <a:lnTo>
                  <a:pt x="4327" y="1757"/>
                </a:lnTo>
                <a:lnTo>
                  <a:pt x="4329" y="1759"/>
                </a:lnTo>
                <a:lnTo>
                  <a:pt x="4329" y="1759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31" y="1757"/>
                </a:lnTo>
                <a:close/>
                <a:moveTo>
                  <a:pt x="4585" y="1858"/>
                </a:moveTo>
                <a:lnTo>
                  <a:pt x="4585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6"/>
                </a:lnTo>
                <a:lnTo>
                  <a:pt x="4587" y="1856"/>
                </a:lnTo>
                <a:lnTo>
                  <a:pt x="4585" y="1856"/>
                </a:lnTo>
                <a:lnTo>
                  <a:pt x="4585" y="1858"/>
                </a:lnTo>
                <a:close/>
                <a:moveTo>
                  <a:pt x="4455" y="1677"/>
                </a:moveTo>
                <a:lnTo>
                  <a:pt x="4455" y="1677"/>
                </a:lnTo>
                <a:lnTo>
                  <a:pt x="4455" y="1679"/>
                </a:lnTo>
                <a:lnTo>
                  <a:pt x="4457" y="1679"/>
                </a:lnTo>
                <a:lnTo>
                  <a:pt x="4457" y="1679"/>
                </a:lnTo>
                <a:lnTo>
                  <a:pt x="4455" y="1677"/>
                </a:lnTo>
                <a:lnTo>
                  <a:pt x="4455" y="1677"/>
                </a:lnTo>
                <a:close/>
                <a:moveTo>
                  <a:pt x="4461" y="1654"/>
                </a:moveTo>
                <a:lnTo>
                  <a:pt x="4463" y="1656"/>
                </a:lnTo>
                <a:lnTo>
                  <a:pt x="4463" y="1656"/>
                </a:lnTo>
                <a:lnTo>
                  <a:pt x="4465" y="1654"/>
                </a:lnTo>
                <a:lnTo>
                  <a:pt x="4465" y="1654"/>
                </a:lnTo>
                <a:lnTo>
                  <a:pt x="4463" y="1652"/>
                </a:lnTo>
                <a:lnTo>
                  <a:pt x="4461" y="1652"/>
                </a:lnTo>
                <a:lnTo>
                  <a:pt x="4459" y="1650"/>
                </a:lnTo>
                <a:lnTo>
                  <a:pt x="4457" y="1650"/>
                </a:lnTo>
                <a:lnTo>
                  <a:pt x="4457" y="1650"/>
                </a:lnTo>
                <a:lnTo>
                  <a:pt x="4455" y="1652"/>
                </a:lnTo>
                <a:lnTo>
                  <a:pt x="4453" y="1654"/>
                </a:lnTo>
                <a:lnTo>
                  <a:pt x="4453" y="1654"/>
                </a:lnTo>
                <a:lnTo>
                  <a:pt x="4455" y="1656"/>
                </a:lnTo>
                <a:lnTo>
                  <a:pt x="4457" y="1656"/>
                </a:lnTo>
                <a:lnTo>
                  <a:pt x="4459" y="1656"/>
                </a:lnTo>
                <a:lnTo>
                  <a:pt x="4461" y="1654"/>
                </a:lnTo>
                <a:close/>
                <a:moveTo>
                  <a:pt x="4425" y="1765"/>
                </a:moveTo>
                <a:lnTo>
                  <a:pt x="4429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4" y="1761"/>
                </a:lnTo>
                <a:lnTo>
                  <a:pt x="4436" y="1761"/>
                </a:lnTo>
                <a:lnTo>
                  <a:pt x="4438" y="1761"/>
                </a:lnTo>
                <a:lnTo>
                  <a:pt x="4438" y="1759"/>
                </a:lnTo>
                <a:lnTo>
                  <a:pt x="4440" y="1759"/>
                </a:lnTo>
                <a:lnTo>
                  <a:pt x="4442" y="1759"/>
                </a:lnTo>
                <a:lnTo>
                  <a:pt x="4442" y="1757"/>
                </a:lnTo>
                <a:lnTo>
                  <a:pt x="4444" y="1757"/>
                </a:lnTo>
                <a:lnTo>
                  <a:pt x="4446" y="1757"/>
                </a:lnTo>
                <a:lnTo>
                  <a:pt x="4448" y="1755"/>
                </a:lnTo>
                <a:lnTo>
                  <a:pt x="4453" y="1753"/>
                </a:lnTo>
                <a:lnTo>
                  <a:pt x="4450" y="1753"/>
                </a:lnTo>
                <a:lnTo>
                  <a:pt x="4450" y="1751"/>
                </a:lnTo>
                <a:lnTo>
                  <a:pt x="4448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4" y="1753"/>
                </a:lnTo>
                <a:lnTo>
                  <a:pt x="4442" y="1753"/>
                </a:lnTo>
                <a:lnTo>
                  <a:pt x="4440" y="1753"/>
                </a:lnTo>
                <a:lnTo>
                  <a:pt x="4436" y="1753"/>
                </a:lnTo>
                <a:lnTo>
                  <a:pt x="4432" y="1753"/>
                </a:lnTo>
                <a:lnTo>
                  <a:pt x="4429" y="1753"/>
                </a:lnTo>
                <a:lnTo>
                  <a:pt x="4423" y="1755"/>
                </a:lnTo>
                <a:lnTo>
                  <a:pt x="4423" y="1755"/>
                </a:lnTo>
                <a:lnTo>
                  <a:pt x="4421" y="1755"/>
                </a:lnTo>
                <a:lnTo>
                  <a:pt x="4421" y="1757"/>
                </a:lnTo>
                <a:lnTo>
                  <a:pt x="4419" y="1759"/>
                </a:lnTo>
                <a:lnTo>
                  <a:pt x="4417" y="1761"/>
                </a:lnTo>
                <a:lnTo>
                  <a:pt x="4415" y="1761"/>
                </a:lnTo>
                <a:lnTo>
                  <a:pt x="4413" y="1763"/>
                </a:lnTo>
                <a:lnTo>
                  <a:pt x="4413" y="1763"/>
                </a:lnTo>
                <a:lnTo>
                  <a:pt x="4406" y="1765"/>
                </a:lnTo>
                <a:lnTo>
                  <a:pt x="4404" y="1765"/>
                </a:lnTo>
                <a:lnTo>
                  <a:pt x="4402" y="1767"/>
                </a:lnTo>
                <a:lnTo>
                  <a:pt x="4400" y="1770"/>
                </a:lnTo>
                <a:lnTo>
                  <a:pt x="4400" y="1772"/>
                </a:lnTo>
                <a:lnTo>
                  <a:pt x="4398" y="1774"/>
                </a:lnTo>
                <a:lnTo>
                  <a:pt x="4398" y="1774"/>
                </a:lnTo>
                <a:lnTo>
                  <a:pt x="4398" y="1776"/>
                </a:lnTo>
                <a:lnTo>
                  <a:pt x="4400" y="1776"/>
                </a:lnTo>
                <a:lnTo>
                  <a:pt x="4400" y="1778"/>
                </a:lnTo>
                <a:lnTo>
                  <a:pt x="4398" y="1778"/>
                </a:lnTo>
                <a:lnTo>
                  <a:pt x="4398" y="1778"/>
                </a:lnTo>
                <a:lnTo>
                  <a:pt x="4398" y="1780"/>
                </a:lnTo>
                <a:lnTo>
                  <a:pt x="4398" y="1780"/>
                </a:lnTo>
                <a:lnTo>
                  <a:pt x="4400" y="1780"/>
                </a:lnTo>
                <a:lnTo>
                  <a:pt x="4402" y="1780"/>
                </a:lnTo>
                <a:lnTo>
                  <a:pt x="4404" y="1780"/>
                </a:lnTo>
                <a:lnTo>
                  <a:pt x="4406" y="1778"/>
                </a:lnTo>
                <a:lnTo>
                  <a:pt x="4409" y="1778"/>
                </a:lnTo>
                <a:lnTo>
                  <a:pt x="4411" y="1778"/>
                </a:lnTo>
                <a:lnTo>
                  <a:pt x="4411" y="1776"/>
                </a:lnTo>
                <a:lnTo>
                  <a:pt x="4413" y="1776"/>
                </a:lnTo>
                <a:lnTo>
                  <a:pt x="4415" y="1774"/>
                </a:lnTo>
                <a:lnTo>
                  <a:pt x="4417" y="1772"/>
                </a:lnTo>
                <a:lnTo>
                  <a:pt x="4419" y="1770"/>
                </a:lnTo>
                <a:lnTo>
                  <a:pt x="4419" y="1770"/>
                </a:lnTo>
                <a:lnTo>
                  <a:pt x="4421" y="1767"/>
                </a:lnTo>
                <a:lnTo>
                  <a:pt x="4425" y="1765"/>
                </a:lnTo>
                <a:close/>
                <a:moveTo>
                  <a:pt x="4421" y="1841"/>
                </a:moveTo>
                <a:lnTo>
                  <a:pt x="4421" y="1841"/>
                </a:lnTo>
                <a:lnTo>
                  <a:pt x="4419" y="1843"/>
                </a:lnTo>
                <a:lnTo>
                  <a:pt x="4421" y="1843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close/>
                <a:moveTo>
                  <a:pt x="4333" y="1749"/>
                </a:move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1" y="1749"/>
                </a:lnTo>
                <a:lnTo>
                  <a:pt x="4333" y="1751"/>
                </a:lnTo>
                <a:lnTo>
                  <a:pt x="4333" y="1749"/>
                </a:lnTo>
                <a:lnTo>
                  <a:pt x="4333" y="1749"/>
                </a:lnTo>
                <a:close/>
                <a:moveTo>
                  <a:pt x="4379" y="1707"/>
                </a:moveTo>
                <a:lnTo>
                  <a:pt x="4379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5" y="1707"/>
                </a:lnTo>
                <a:lnTo>
                  <a:pt x="4383" y="1705"/>
                </a:lnTo>
                <a:lnTo>
                  <a:pt x="4385" y="1702"/>
                </a:lnTo>
                <a:lnTo>
                  <a:pt x="4385" y="1698"/>
                </a:lnTo>
                <a:lnTo>
                  <a:pt x="4385" y="1698"/>
                </a:lnTo>
                <a:lnTo>
                  <a:pt x="4385" y="1698"/>
                </a:lnTo>
                <a:lnTo>
                  <a:pt x="4383" y="1698"/>
                </a:lnTo>
                <a:lnTo>
                  <a:pt x="4381" y="1700"/>
                </a:lnTo>
                <a:lnTo>
                  <a:pt x="4379" y="1700"/>
                </a:lnTo>
                <a:lnTo>
                  <a:pt x="4381" y="1702"/>
                </a:lnTo>
                <a:lnTo>
                  <a:pt x="4381" y="1705"/>
                </a:lnTo>
                <a:lnTo>
                  <a:pt x="4379" y="1705"/>
                </a:lnTo>
                <a:lnTo>
                  <a:pt x="4379" y="1707"/>
                </a:lnTo>
                <a:close/>
                <a:moveTo>
                  <a:pt x="4612" y="1061"/>
                </a:moveTo>
                <a:lnTo>
                  <a:pt x="4610" y="1061"/>
                </a:lnTo>
                <a:lnTo>
                  <a:pt x="4610" y="1061"/>
                </a:lnTo>
                <a:lnTo>
                  <a:pt x="4612" y="1061"/>
                </a:lnTo>
                <a:lnTo>
                  <a:pt x="4614" y="1059"/>
                </a:lnTo>
                <a:lnTo>
                  <a:pt x="4616" y="1057"/>
                </a:lnTo>
                <a:lnTo>
                  <a:pt x="4614" y="1057"/>
                </a:lnTo>
                <a:lnTo>
                  <a:pt x="4614" y="1057"/>
                </a:lnTo>
                <a:lnTo>
                  <a:pt x="4614" y="1055"/>
                </a:lnTo>
                <a:lnTo>
                  <a:pt x="4614" y="1053"/>
                </a:lnTo>
                <a:lnTo>
                  <a:pt x="4614" y="1053"/>
                </a:lnTo>
                <a:lnTo>
                  <a:pt x="4612" y="1055"/>
                </a:lnTo>
                <a:lnTo>
                  <a:pt x="4610" y="1057"/>
                </a:lnTo>
                <a:lnTo>
                  <a:pt x="4610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61"/>
                </a:lnTo>
                <a:close/>
                <a:moveTo>
                  <a:pt x="4373" y="1707"/>
                </a:moveTo>
                <a:lnTo>
                  <a:pt x="4373" y="1707"/>
                </a:lnTo>
                <a:lnTo>
                  <a:pt x="4373" y="1709"/>
                </a:lnTo>
                <a:lnTo>
                  <a:pt x="4375" y="1709"/>
                </a:lnTo>
                <a:lnTo>
                  <a:pt x="4375" y="1709"/>
                </a:lnTo>
                <a:lnTo>
                  <a:pt x="4375" y="1707"/>
                </a:lnTo>
                <a:lnTo>
                  <a:pt x="4375" y="1705"/>
                </a:lnTo>
                <a:lnTo>
                  <a:pt x="4375" y="1705"/>
                </a:lnTo>
                <a:lnTo>
                  <a:pt x="4375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7"/>
                </a:lnTo>
                <a:close/>
                <a:moveTo>
                  <a:pt x="4398" y="1654"/>
                </a:moveTo>
                <a:lnTo>
                  <a:pt x="4398" y="1652"/>
                </a:lnTo>
                <a:lnTo>
                  <a:pt x="4398" y="1652"/>
                </a:lnTo>
                <a:lnTo>
                  <a:pt x="4396" y="1652"/>
                </a:lnTo>
                <a:lnTo>
                  <a:pt x="4396" y="1654"/>
                </a:lnTo>
                <a:lnTo>
                  <a:pt x="4398" y="1656"/>
                </a:lnTo>
                <a:lnTo>
                  <a:pt x="4398" y="1656"/>
                </a:lnTo>
                <a:lnTo>
                  <a:pt x="4398" y="1654"/>
                </a:lnTo>
                <a:lnTo>
                  <a:pt x="4398" y="1654"/>
                </a:lnTo>
                <a:lnTo>
                  <a:pt x="4398" y="1654"/>
                </a:lnTo>
                <a:close/>
                <a:moveTo>
                  <a:pt x="4331" y="1770"/>
                </a:moveTo>
                <a:lnTo>
                  <a:pt x="4333" y="1770"/>
                </a:lnTo>
                <a:lnTo>
                  <a:pt x="4333" y="1772"/>
                </a:lnTo>
                <a:lnTo>
                  <a:pt x="4337" y="1772"/>
                </a:lnTo>
                <a:lnTo>
                  <a:pt x="4337" y="1772"/>
                </a:lnTo>
                <a:lnTo>
                  <a:pt x="4339" y="1772"/>
                </a:lnTo>
                <a:lnTo>
                  <a:pt x="4339" y="1772"/>
                </a:lnTo>
                <a:lnTo>
                  <a:pt x="4344" y="1774"/>
                </a:lnTo>
                <a:lnTo>
                  <a:pt x="4346" y="1774"/>
                </a:lnTo>
                <a:lnTo>
                  <a:pt x="4346" y="1776"/>
                </a:lnTo>
                <a:lnTo>
                  <a:pt x="4348" y="1778"/>
                </a:lnTo>
                <a:lnTo>
                  <a:pt x="4348" y="1778"/>
                </a:lnTo>
                <a:lnTo>
                  <a:pt x="4350" y="1778"/>
                </a:lnTo>
                <a:lnTo>
                  <a:pt x="4352" y="1778"/>
                </a:lnTo>
                <a:lnTo>
                  <a:pt x="4352" y="1780"/>
                </a:lnTo>
                <a:lnTo>
                  <a:pt x="4354" y="1778"/>
                </a:lnTo>
                <a:lnTo>
                  <a:pt x="4356" y="1778"/>
                </a:lnTo>
                <a:lnTo>
                  <a:pt x="4356" y="1778"/>
                </a:lnTo>
                <a:lnTo>
                  <a:pt x="4358" y="1776"/>
                </a:lnTo>
                <a:lnTo>
                  <a:pt x="4358" y="1776"/>
                </a:lnTo>
                <a:lnTo>
                  <a:pt x="4358" y="1774"/>
                </a:lnTo>
                <a:lnTo>
                  <a:pt x="4356" y="1774"/>
                </a:lnTo>
                <a:lnTo>
                  <a:pt x="4356" y="1772"/>
                </a:lnTo>
                <a:lnTo>
                  <a:pt x="4354" y="1772"/>
                </a:lnTo>
                <a:lnTo>
                  <a:pt x="4354" y="1770"/>
                </a:lnTo>
                <a:lnTo>
                  <a:pt x="4352" y="1770"/>
                </a:lnTo>
                <a:lnTo>
                  <a:pt x="4352" y="1770"/>
                </a:lnTo>
                <a:lnTo>
                  <a:pt x="4350" y="1770"/>
                </a:lnTo>
                <a:lnTo>
                  <a:pt x="4350" y="1770"/>
                </a:lnTo>
                <a:lnTo>
                  <a:pt x="4350" y="1767"/>
                </a:lnTo>
                <a:lnTo>
                  <a:pt x="4350" y="1767"/>
                </a:lnTo>
                <a:lnTo>
                  <a:pt x="4348" y="1767"/>
                </a:lnTo>
                <a:lnTo>
                  <a:pt x="4346" y="1765"/>
                </a:lnTo>
                <a:lnTo>
                  <a:pt x="4346" y="1765"/>
                </a:lnTo>
                <a:lnTo>
                  <a:pt x="4346" y="1765"/>
                </a:lnTo>
                <a:lnTo>
                  <a:pt x="4344" y="1765"/>
                </a:lnTo>
                <a:lnTo>
                  <a:pt x="4344" y="1765"/>
                </a:lnTo>
                <a:lnTo>
                  <a:pt x="4341" y="1765"/>
                </a:lnTo>
                <a:lnTo>
                  <a:pt x="4337" y="1765"/>
                </a:lnTo>
                <a:lnTo>
                  <a:pt x="4335" y="1765"/>
                </a:lnTo>
                <a:lnTo>
                  <a:pt x="4335" y="1765"/>
                </a:lnTo>
                <a:lnTo>
                  <a:pt x="4333" y="1767"/>
                </a:lnTo>
                <a:lnTo>
                  <a:pt x="4331" y="1767"/>
                </a:lnTo>
                <a:lnTo>
                  <a:pt x="4331" y="1767"/>
                </a:lnTo>
                <a:lnTo>
                  <a:pt x="4331" y="1770"/>
                </a:lnTo>
                <a:lnTo>
                  <a:pt x="4331" y="1770"/>
                </a:lnTo>
                <a:close/>
                <a:moveTo>
                  <a:pt x="4339" y="1755"/>
                </a:moveTo>
                <a:lnTo>
                  <a:pt x="4339" y="1755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7" y="1753"/>
                </a:lnTo>
                <a:lnTo>
                  <a:pt x="4337" y="1753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7"/>
                </a:lnTo>
                <a:lnTo>
                  <a:pt x="4337" y="1757"/>
                </a:lnTo>
                <a:lnTo>
                  <a:pt x="4339" y="1757"/>
                </a:lnTo>
                <a:lnTo>
                  <a:pt x="4337" y="1755"/>
                </a:lnTo>
                <a:lnTo>
                  <a:pt x="4339" y="1755"/>
                </a:lnTo>
                <a:lnTo>
                  <a:pt x="4339" y="1755"/>
                </a:lnTo>
                <a:close/>
                <a:moveTo>
                  <a:pt x="4358" y="1734"/>
                </a:moveTo>
                <a:lnTo>
                  <a:pt x="4358" y="1732"/>
                </a:lnTo>
                <a:lnTo>
                  <a:pt x="4356" y="1732"/>
                </a:lnTo>
                <a:lnTo>
                  <a:pt x="4356" y="1732"/>
                </a:lnTo>
                <a:lnTo>
                  <a:pt x="4356" y="1734"/>
                </a:lnTo>
                <a:lnTo>
                  <a:pt x="4356" y="1734"/>
                </a:lnTo>
                <a:lnTo>
                  <a:pt x="4358" y="1734"/>
                </a:lnTo>
                <a:close/>
                <a:moveTo>
                  <a:pt x="4465" y="1686"/>
                </a:moveTo>
                <a:lnTo>
                  <a:pt x="4465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7" y="1684"/>
                </a:lnTo>
                <a:lnTo>
                  <a:pt x="4467" y="1682"/>
                </a:lnTo>
                <a:lnTo>
                  <a:pt x="4467" y="1682"/>
                </a:lnTo>
                <a:lnTo>
                  <a:pt x="4465" y="1682"/>
                </a:lnTo>
                <a:lnTo>
                  <a:pt x="4463" y="1684"/>
                </a:lnTo>
                <a:lnTo>
                  <a:pt x="4463" y="1684"/>
                </a:lnTo>
                <a:lnTo>
                  <a:pt x="4461" y="1684"/>
                </a:lnTo>
                <a:lnTo>
                  <a:pt x="4461" y="1684"/>
                </a:lnTo>
                <a:lnTo>
                  <a:pt x="4461" y="1686"/>
                </a:lnTo>
                <a:lnTo>
                  <a:pt x="4461" y="1686"/>
                </a:lnTo>
                <a:lnTo>
                  <a:pt x="4463" y="1684"/>
                </a:lnTo>
                <a:lnTo>
                  <a:pt x="4463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5" y="1686"/>
                </a:lnTo>
                <a:lnTo>
                  <a:pt x="4465" y="1686"/>
                </a:lnTo>
                <a:close/>
                <a:moveTo>
                  <a:pt x="4352" y="1721"/>
                </a:moveTo>
                <a:lnTo>
                  <a:pt x="4352" y="1723"/>
                </a:lnTo>
                <a:lnTo>
                  <a:pt x="4354" y="1723"/>
                </a:lnTo>
                <a:lnTo>
                  <a:pt x="4354" y="1721"/>
                </a:lnTo>
                <a:lnTo>
                  <a:pt x="4354" y="1717"/>
                </a:lnTo>
                <a:lnTo>
                  <a:pt x="4354" y="1715"/>
                </a:lnTo>
                <a:lnTo>
                  <a:pt x="4354" y="1715"/>
                </a:lnTo>
                <a:lnTo>
                  <a:pt x="4352" y="1715"/>
                </a:lnTo>
                <a:lnTo>
                  <a:pt x="4352" y="1719"/>
                </a:lnTo>
                <a:lnTo>
                  <a:pt x="4352" y="1719"/>
                </a:lnTo>
                <a:lnTo>
                  <a:pt x="4352" y="1721"/>
                </a:lnTo>
                <a:close/>
                <a:moveTo>
                  <a:pt x="4373" y="1782"/>
                </a:moveTo>
                <a:lnTo>
                  <a:pt x="4371" y="1782"/>
                </a:lnTo>
                <a:lnTo>
                  <a:pt x="4371" y="1784"/>
                </a:lnTo>
                <a:lnTo>
                  <a:pt x="4373" y="1784"/>
                </a:lnTo>
                <a:lnTo>
                  <a:pt x="4373" y="1784"/>
                </a:lnTo>
                <a:lnTo>
                  <a:pt x="4375" y="1782"/>
                </a:lnTo>
                <a:lnTo>
                  <a:pt x="4375" y="1782"/>
                </a:lnTo>
                <a:lnTo>
                  <a:pt x="4375" y="1782"/>
                </a:lnTo>
                <a:lnTo>
                  <a:pt x="4373" y="1782"/>
                </a:lnTo>
                <a:lnTo>
                  <a:pt x="4373" y="1782"/>
                </a:lnTo>
                <a:close/>
                <a:moveTo>
                  <a:pt x="4559" y="1719"/>
                </a:moveTo>
                <a:lnTo>
                  <a:pt x="4559" y="1719"/>
                </a:lnTo>
                <a:lnTo>
                  <a:pt x="4559" y="1717"/>
                </a:lnTo>
                <a:lnTo>
                  <a:pt x="4559" y="1717"/>
                </a:lnTo>
                <a:lnTo>
                  <a:pt x="4559" y="1715"/>
                </a:lnTo>
                <a:lnTo>
                  <a:pt x="4559" y="1715"/>
                </a:lnTo>
                <a:lnTo>
                  <a:pt x="4559" y="1713"/>
                </a:lnTo>
                <a:lnTo>
                  <a:pt x="4559" y="1713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7" y="1709"/>
                </a:lnTo>
                <a:lnTo>
                  <a:pt x="4557" y="1709"/>
                </a:lnTo>
                <a:lnTo>
                  <a:pt x="4557" y="1709"/>
                </a:lnTo>
                <a:lnTo>
                  <a:pt x="4555" y="1711"/>
                </a:lnTo>
                <a:lnTo>
                  <a:pt x="4555" y="1711"/>
                </a:lnTo>
                <a:lnTo>
                  <a:pt x="4553" y="1713"/>
                </a:lnTo>
                <a:lnTo>
                  <a:pt x="4553" y="1713"/>
                </a:lnTo>
                <a:lnTo>
                  <a:pt x="4551" y="1713"/>
                </a:lnTo>
                <a:lnTo>
                  <a:pt x="4553" y="1713"/>
                </a:lnTo>
                <a:lnTo>
                  <a:pt x="4553" y="1715"/>
                </a:lnTo>
                <a:lnTo>
                  <a:pt x="4553" y="1717"/>
                </a:lnTo>
                <a:lnTo>
                  <a:pt x="4553" y="1717"/>
                </a:lnTo>
                <a:lnTo>
                  <a:pt x="4553" y="1717"/>
                </a:lnTo>
                <a:lnTo>
                  <a:pt x="4551" y="1717"/>
                </a:lnTo>
                <a:lnTo>
                  <a:pt x="4551" y="1719"/>
                </a:lnTo>
                <a:lnTo>
                  <a:pt x="4551" y="1719"/>
                </a:lnTo>
                <a:lnTo>
                  <a:pt x="4553" y="1719"/>
                </a:lnTo>
                <a:lnTo>
                  <a:pt x="4553" y="1719"/>
                </a:lnTo>
                <a:lnTo>
                  <a:pt x="4553" y="1721"/>
                </a:lnTo>
                <a:lnTo>
                  <a:pt x="4555" y="1721"/>
                </a:lnTo>
                <a:lnTo>
                  <a:pt x="4557" y="1723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19"/>
                </a:lnTo>
                <a:lnTo>
                  <a:pt x="4559" y="1719"/>
                </a:lnTo>
                <a:close/>
                <a:moveTo>
                  <a:pt x="4557" y="1728"/>
                </a:moveTo>
                <a:lnTo>
                  <a:pt x="4559" y="1728"/>
                </a:lnTo>
                <a:lnTo>
                  <a:pt x="4559" y="1728"/>
                </a:lnTo>
                <a:lnTo>
                  <a:pt x="4559" y="1728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8"/>
                </a:lnTo>
                <a:lnTo>
                  <a:pt x="4557" y="1728"/>
                </a:lnTo>
                <a:lnTo>
                  <a:pt x="4557" y="1728"/>
                </a:lnTo>
                <a:close/>
                <a:moveTo>
                  <a:pt x="4534" y="1711"/>
                </a:moveTo>
                <a:lnTo>
                  <a:pt x="4534" y="1713"/>
                </a:lnTo>
                <a:lnTo>
                  <a:pt x="4534" y="1715"/>
                </a:lnTo>
                <a:lnTo>
                  <a:pt x="4532" y="1717"/>
                </a:lnTo>
                <a:lnTo>
                  <a:pt x="4534" y="1715"/>
                </a:lnTo>
                <a:lnTo>
                  <a:pt x="4534" y="1713"/>
                </a:lnTo>
                <a:lnTo>
                  <a:pt x="4536" y="1711"/>
                </a:lnTo>
                <a:lnTo>
                  <a:pt x="4536" y="1709"/>
                </a:lnTo>
                <a:lnTo>
                  <a:pt x="4536" y="1707"/>
                </a:lnTo>
                <a:lnTo>
                  <a:pt x="4536" y="1707"/>
                </a:lnTo>
                <a:lnTo>
                  <a:pt x="4534" y="1711"/>
                </a:lnTo>
                <a:close/>
                <a:moveTo>
                  <a:pt x="4473" y="1684"/>
                </a:moveTo>
                <a:lnTo>
                  <a:pt x="4473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4"/>
                </a:lnTo>
                <a:lnTo>
                  <a:pt x="4471" y="1684"/>
                </a:lnTo>
                <a:lnTo>
                  <a:pt x="4471" y="1684"/>
                </a:lnTo>
                <a:lnTo>
                  <a:pt x="4473" y="1684"/>
                </a:lnTo>
                <a:close/>
                <a:moveTo>
                  <a:pt x="4541" y="1692"/>
                </a:moveTo>
                <a:lnTo>
                  <a:pt x="4538" y="1690"/>
                </a:lnTo>
                <a:lnTo>
                  <a:pt x="4538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1" y="1692"/>
                </a:lnTo>
                <a:close/>
                <a:moveTo>
                  <a:pt x="4398" y="1707"/>
                </a:moveTo>
                <a:lnTo>
                  <a:pt x="4398" y="1707"/>
                </a:lnTo>
                <a:lnTo>
                  <a:pt x="4398" y="1707"/>
                </a:lnTo>
                <a:lnTo>
                  <a:pt x="4398" y="1709"/>
                </a:lnTo>
                <a:lnTo>
                  <a:pt x="4398" y="1709"/>
                </a:lnTo>
                <a:lnTo>
                  <a:pt x="4398" y="1707"/>
                </a:lnTo>
                <a:lnTo>
                  <a:pt x="4398" y="1707"/>
                </a:lnTo>
                <a:lnTo>
                  <a:pt x="4398" y="1707"/>
                </a:lnTo>
                <a:close/>
                <a:moveTo>
                  <a:pt x="4561" y="1723"/>
                </a:moveTo>
                <a:lnTo>
                  <a:pt x="4561" y="1723"/>
                </a:lnTo>
                <a:lnTo>
                  <a:pt x="4561" y="1723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3"/>
                </a:lnTo>
                <a:close/>
                <a:moveTo>
                  <a:pt x="4589" y="1793"/>
                </a:moveTo>
                <a:lnTo>
                  <a:pt x="4589" y="1793"/>
                </a:lnTo>
                <a:lnTo>
                  <a:pt x="4587" y="1793"/>
                </a:lnTo>
                <a:lnTo>
                  <a:pt x="4587" y="1795"/>
                </a:lnTo>
                <a:lnTo>
                  <a:pt x="4585" y="1795"/>
                </a:lnTo>
                <a:lnTo>
                  <a:pt x="4587" y="1797"/>
                </a:lnTo>
                <a:lnTo>
                  <a:pt x="4587" y="1795"/>
                </a:lnTo>
                <a:lnTo>
                  <a:pt x="4589" y="1793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3"/>
                </a:lnTo>
                <a:close/>
                <a:moveTo>
                  <a:pt x="4593" y="1860"/>
                </a:moveTo>
                <a:lnTo>
                  <a:pt x="4593" y="1860"/>
                </a:lnTo>
                <a:lnTo>
                  <a:pt x="4593" y="1860"/>
                </a:lnTo>
                <a:lnTo>
                  <a:pt x="4593" y="1860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1" y="1858"/>
                </a:lnTo>
                <a:lnTo>
                  <a:pt x="4593" y="1860"/>
                </a:lnTo>
                <a:lnTo>
                  <a:pt x="4593" y="1860"/>
                </a:lnTo>
                <a:close/>
                <a:moveTo>
                  <a:pt x="4580" y="1799"/>
                </a:moveTo>
                <a:lnTo>
                  <a:pt x="4582" y="1799"/>
                </a:lnTo>
                <a:lnTo>
                  <a:pt x="4582" y="1799"/>
                </a:lnTo>
                <a:lnTo>
                  <a:pt x="4585" y="1797"/>
                </a:lnTo>
                <a:lnTo>
                  <a:pt x="4585" y="1797"/>
                </a:lnTo>
                <a:lnTo>
                  <a:pt x="4585" y="1797"/>
                </a:lnTo>
                <a:lnTo>
                  <a:pt x="4582" y="1799"/>
                </a:lnTo>
                <a:lnTo>
                  <a:pt x="4580" y="1799"/>
                </a:lnTo>
                <a:close/>
                <a:moveTo>
                  <a:pt x="4551" y="1723"/>
                </a:moveTo>
                <a:lnTo>
                  <a:pt x="4551" y="1723"/>
                </a:lnTo>
                <a:lnTo>
                  <a:pt x="4549" y="1728"/>
                </a:lnTo>
                <a:lnTo>
                  <a:pt x="4551" y="1730"/>
                </a:lnTo>
                <a:lnTo>
                  <a:pt x="4551" y="1730"/>
                </a:lnTo>
                <a:lnTo>
                  <a:pt x="4553" y="1730"/>
                </a:lnTo>
                <a:lnTo>
                  <a:pt x="4553" y="1730"/>
                </a:lnTo>
                <a:lnTo>
                  <a:pt x="4555" y="1728"/>
                </a:lnTo>
                <a:lnTo>
                  <a:pt x="4557" y="1726"/>
                </a:lnTo>
                <a:lnTo>
                  <a:pt x="4557" y="1726"/>
                </a:lnTo>
                <a:lnTo>
                  <a:pt x="4557" y="1723"/>
                </a:lnTo>
                <a:lnTo>
                  <a:pt x="4555" y="1723"/>
                </a:lnTo>
                <a:lnTo>
                  <a:pt x="4553" y="1721"/>
                </a:lnTo>
                <a:lnTo>
                  <a:pt x="4553" y="1721"/>
                </a:lnTo>
                <a:lnTo>
                  <a:pt x="4551" y="1719"/>
                </a:lnTo>
                <a:lnTo>
                  <a:pt x="4551" y="1719"/>
                </a:lnTo>
                <a:lnTo>
                  <a:pt x="4551" y="1721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close/>
                <a:moveTo>
                  <a:pt x="4490" y="1679"/>
                </a:moveTo>
                <a:lnTo>
                  <a:pt x="4490" y="1682"/>
                </a:lnTo>
                <a:lnTo>
                  <a:pt x="4492" y="1682"/>
                </a:lnTo>
                <a:lnTo>
                  <a:pt x="4494" y="1682"/>
                </a:lnTo>
                <a:lnTo>
                  <a:pt x="4497" y="1684"/>
                </a:lnTo>
                <a:lnTo>
                  <a:pt x="4499" y="1686"/>
                </a:lnTo>
                <a:lnTo>
                  <a:pt x="4503" y="1686"/>
                </a:lnTo>
                <a:lnTo>
                  <a:pt x="4503" y="1682"/>
                </a:lnTo>
                <a:lnTo>
                  <a:pt x="4503" y="1682"/>
                </a:lnTo>
                <a:lnTo>
                  <a:pt x="4503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7"/>
                </a:lnTo>
                <a:lnTo>
                  <a:pt x="4499" y="1675"/>
                </a:lnTo>
                <a:lnTo>
                  <a:pt x="4497" y="1673"/>
                </a:lnTo>
                <a:lnTo>
                  <a:pt x="4494" y="1673"/>
                </a:lnTo>
                <a:lnTo>
                  <a:pt x="4492" y="1673"/>
                </a:lnTo>
                <a:lnTo>
                  <a:pt x="4490" y="1673"/>
                </a:lnTo>
                <a:lnTo>
                  <a:pt x="4488" y="1673"/>
                </a:lnTo>
                <a:lnTo>
                  <a:pt x="4486" y="1671"/>
                </a:lnTo>
                <a:lnTo>
                  <a:pt x="4484" y="1671"/>
                </a:lnTo>
                <a:lnTo>
                  <a:pt x="4484" y="1671"/>
                </a:lnTo>
                <a:lnTo>
                  <a:pt x="4482" y="1671"/>
                </a:lnTo>
                <a:lnTo>
                  <a:pt x="4482" y="1671"/>
                </a:lnTo>
                <a:lnTo>
                  <a:pt x="4480" y="1673"/>
                </a:lnTo>
                <a:lnTo>
                  <a:pt x="4480" y="1673"/>
                </a:lnTo>
                <a:lnTo>
                  <a:pt x="4478" y="1673"/>
                </a:lnTo>
                <a:lnTo>
                  <a:pt x="4478" y="1673"/>
                </a:lnTo>
                <a:lnTo>
                  <a:pt x="4478" y="1671"/>
                </a:lnTo>
                <a:lnTo>
                  <a:pt x="4476" y="1671"/>
                </a:lnTo>
                <a:lnTo>
                  <a:pt x="4476" y="1671"/>
                </a:lnTo>
                <a:lnTo>
                  <a:pt x="4473" y="1673"/>
                </a:lnTo>
                <a:lnTo>
                  <a:pt x="4469" y="1671"/>
                </a:lnTo>
                <a:lnTo>
                  <a:pt x="4465" y="1673"/>
                </a:lnTo>
                <a:lnTo>
                  <a:pt x="4463" y="1673"/>
                </a:lnTo>
                <a:lnTo>
                  <a:pt x="4461" y="1677"/>
                </a:lnTo>
                <a:lnTo>
                  <a:pt x="4461" y="1677"/>
                </a:lnTo>
                <a:lnTo>
                  <a:pt x="4461" y="1679"/>
                </a:lnTo>
                <a:lnTo>
                  <a:pt x="4461" y="1679"/>
                </a:lnTo>
                <a:lnTo>
                  <a:pt x="4461" y="1682"/>
                </a:lnTo>
                <a:lnTo>
                  <a:pt x="4461" y="1682"/>
                </a:lnTo>
                <a:lnTo>
                  <a:pt x="4461" y="1682"/>
                </a:lnTo>
                <a:lnTo>
                  <a:pt x="4463" y="1679"/>
                </a:lnTo>
                <a:lnTo>
                  <a:pt x="4463" y="1679"/>
                </a:lnTo>
                <a:lnTo>
                  <a:pt x="4463" y="1677"/>
                </a:lnTo>
                <a:lnTo>
                  <a:pt x="4463" y="1677"/>
                </a:lnTo>
                <a:lnTo>
                  <a:pt x="4463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7" y="1679"/>
                </a:lnTo>
                <a:lnTo>
                  <a:pt x="4469" y="1682"/>
                </a:lnTo>
                <a:lnTo>
                  <a:pt x="4469" y="1682"/>
                </a:lnTo>
                <a:lnTo>
                  <a:pt x="4471" y="1679"/>
                </a:lnTo>
                <a:lnTo>
                  <a:pt x="4471" y="1679"/>
                </a:lnTo>
                <a:lnTo>
                  <a:pt x="4473" y="1679"/>
                </a:lnTo>
                <a:lnTo>
                  <a:pt x="4473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9"/>
                </a:lnTo>
                <a:lnTo>
                  <a:pt x="4476" y="1679"/>
                </a:lnTo>
                <a:lnTo>
                  <a:pt x="4478" y="1679"/>
                </a:lnTo>
                <a:lnTo>
                  <a:pt x="4480" y="1679"/>
                </a:lnTo>
                <a:lnTo>
                  <a:pt x="4482" y="1679"/>
                </a:lnTo>
                <a:lnTo>
                  <a:pt x="4484" y="1682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6" y="1679"/>
                </a:lnTo>
                <a:lnTo>
                  <a:pt x="4488" y="1679"/>
                </a:lnTo>
                <a:lnTo>
                  <a:pt x="4490" y="1679"/>
                </a:lnTo>
                <a:close/>
                <a:moveTo>
                  <a:pt x="4530" y="1715"/>
                </a:moveTo>
                <a:lnTo>
                  <a:pt x="4530" y="1715"/>
                </a:lnTo>
                <a:lnTo>
                  <a:pt x="4530" y="1717"/>
                </a:lnTo>
                <a:lnTo>
                  <a:pt x="4532" y="1715"/>
                </a:lnTo>
                <a:lnTo>
                  <a:pt x="4532" y="1715"/>
                </a:lnTo>
                <a:lnTo>
                  <a:pt x="4530" y="1713"/>
                </a:lnTo>
                <a:lnTo>
                  <a:pt x="4530" y="1713"/>
                </a:lnTo>
                <a:lnTo>
                  <a:pt x="4530" y="1711"/>
                </a:lnTo>
                <a:lnTo>
                  <a:pt x="4530" y="1711"/>
                </a:lnTo>
                <a:lnTo>
                  <a:pt x="4530" y="1713"/>
                </a:lnTo>
                <a:lnTo>
                  <a:pt x="4530" y="1715"/>
                </a:lnTo>
                <a:lnTo>
                  <a:pt x="4530" y="1715"/>
                </a:lnTo>
                <a:close/>
                <a:moveTo>
                  <a:pt x="4471" y="1734"/>
                </a:moveTo>
                <a:lnTo>
                  <a:pt x="4471" y="1732"/>
                </a:lnTo>
                <a:lnTo>
                  <a:pt x="4471" y="1734"/>
                </a:lnTo>
                <a:lnTo>
                  <a:pt x="4469" y="1734"/>
                </a:lnTo>
                <a:lnTo>
                  <a:pt x="4469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close/>
                <a:moveTo>
                  <a:pt x="4469" y="1682"/>
                </a:moveTo>
                <a:lnTo>
                  <a:pt x="4469" y="1682"/>
                </a:lnTo>
                <a:lnTo>
                  <a:pt x="4467" y="1684"/>
                </a:lnTo>
                <a:lnTo>
                  <a:pt x="4469" y="1684"/>
                </a:lnTo>
                <a:lnTo>
                  <a:pt x="4469" y="1682"/>
                </a:lnTo>
                <a:lnTo>
                  <a:pt x="4469" y="1682"/>
                </a:lnTo>
                <a:close/>
                <a:moveTo>
                  <a:pt x="4486" y="1742"/>
                </a:moveTo>
                <a:lnTo>
                  <a:pt x="4486" y="1744"/>
                </a:lnTo>
                <a:lnTo>
                  <a:pt x="4486" y="1744"/>
                </a:lnTo>
                <a:lnTo>
                  <a:pt x="4486" y="1747"/>
                </a:lnTo>
                <a:lnTo>
                  <a:pt x="4488" y="1747"/>
                </a:lnTo>
                <a:lnTo>
                  <a:pt x="4488" y="1747"/>
                </a:lnTo>
                <a:lnTo>
                  <a:pt x="4488" y="1744"/>
                </a:lnTo>
                <a:lnTo>
                  <a:pt x="4488" y="1744"/>
                </a:lnTo>
                <a:lnTo>
                  <a:pt x="4486" y="1742"/>
                </a:lnTo>
                <a:lnTo>
                  <a:pt x="4486" y="1742"/>
                </a:lnTo>
                <a:close/>
                <a:moveTo>
                  <a:pt x="4515" y="1734"/>
                </a:moveTo>
                <a:lnTo>
                  <a:pt x="4517" y="1734"/>
                </a:lnTo>
                <a:lnTo>
                  <a:pt x="4517" y="1734"/>
                </a:lnTo>
                <a:lnTo>
                  <a:pt x="4517" y="1734"/>
                </a:lnTo>
                <a:lnTo>
                  <a:pt x="4520" y="1736"/>
                </a:lnTo>
                <a:lnTo>
                  <a:pt x="4520" y="1736"/>
                </a:lnTo>
                <a:lnTo>
                  <a:pt x="4520" y="1734"/>
                </a:lnTo>
                <a:lnTo>
                  <a:pt x="4520" y="1734"/>
                </a:lnTo>
                <a:lnTo>
                  <a:pt x="4515" y="1734"/>
                </a:lnTo>
                <a:close/>
                <a:moveTo>
                  <a:pt x="4515" y="1734"/>
                </a:moveTo>
                <a:lnTo>
                  <a:pt x="4515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6"/>
                </a:lnTo>
                <a:lnTo>
                  <a:pt x="4511" y="1736"/>
                </a:lnTo>
                <a:lnTo>
                  <a:pt x="4511" y="1736"/>
                </a:lnTo>
                <a:lnTo>
                  <a:pt x="4511" y="1738"/>
                </a:lnTo>
                <a:lnTo>
                  <a:pt x="4509" y="1738"/>
                </a:lnTo>
                <a:lnTo>
                  <a:pt x="4509" y="1738"/>
                </a:lnTo>
                <a:lnTo>
                  <a:pt x="4509" y="1740"/>
                </a:lnTo>
                <a:lnTo>
                  <a:pt x="4509" y="1742"/>
                </a:lnTo>
                <a:lnTo>
                  <a:pt x="4507" y="1742"/>
                </a:lnTo>
                <a:lnTo>
                  <a:pt x="4507" y="1742"/>
                </a:lnTo>
                <a:lnTo>
                  <a:pt x="4507" y="1744"/>
                </a:lnTo>
                <a:lnTo>
                  <a:pt x="4507" y="1744"/>
                </a:lnTo>
                <a:lnTo>
                  <a:pt x="4507" y="1747"/>
                </a:lnTo>
                <a:lnTo>
                  <a:pt x="4509" y="1747"/>
                </a:lnTo>
                <a:lnTo>
                  <a:pt x="4509" y="1747"/>
                </a:lnTo>
                <a:lnTo>
                  <a:pt x="4511" y="1747"/>
                </a:lnTo>
                <a:lnTo>
                  <a:pt x="4511" y="1747"/>
                </a:lnTo>
                <a:lnTo>
                  <a:pt x="4511" y="1744"/>
                </a:lnTo>
                <a:lnTo>
                  <a:pt x="4511" y="1744"/>
                </a:lnTo>
                <a:lnTo>
                  <a:pt x="4513" y="1742"/>
                </a:lnTo>
                <a:lnTo>
                  <a:pt x="4513" y="1742"/>
                </a:lnTo>
                <a:lnTo>
                  <a:pt x="4513" y="1742"/>
                </a:lnTo>
                <a:lnTo>
                  <a:pt x="4515" y="1740"/>
                </a:lnTo>
                <a:lnTo>
                  <a:pt x="4515" y="1738"/>
                </a:lnTo>
                <a:lnTo>
                  <a:pt x="4515" y="1736"/>
                </a:lnTo>
                <a:lnTo>
                  <a:pt x="4515" y="1734"/>
                </a:lnTo>
                <a:lnTo>
                  <a:pt x="4515" y="1734"/>
                </a:lnTo>
                <a:close/>
                <a:moveTo>
                  <a:pt x="4528" y="1795"/>
                </a:moveTo>
                <a:lnTo>
                  <a:pt x="4528" y="1795"/>
                </a:lnTo>
                <a:lnTo>
                  <a:pt x="4530" y="1793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88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3"/>
                </a:lnTo>
                <a:lnTo>
                  <a:pt x="4528" y="1795"/>
                </a:lnTo>
                <a:close/>
                <a:moveTo>
                  <a:pt x="5364" y="508"/>
                </a:moveTo>
                <a:lnTo>
                  <a:pt x="5362" y="508"/>
                </a:lnTo>
                <a:lnTo>
                  <a:pt x="5356" y="508"/>
                </a:lnTo>
                <a:lnTo>
                  <a:pt x="5358" y="508"/>
                </a:lnTo>
                <a:lnTo>
                  <a:pt x="5358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3" y="505"/>
                </a:lnTo>
                <a:lnTo>
                  <a:pt x="5351" y="505"/>
                </a:lnTo>
                <a:lnTo>
                  <a:pt x="5351" y="505"/>
                </a:lnTo>
                <a:lnTo>
                  <a:pt x="5353" y="503"/>
                </a:lnTo>
                <a:lnTo>
                  <a:pt x="5353" y="503"/>
                </a:lnTo>
                <a:lnTo>
                  <a:pt x="5351" y="503"/>
                </a:lnTo>
                <a:lnTo>
                  <a:pt x="5347" y="499"/>
                </a:lnTo>
                <a:lnTo>
                  <a:pt x="5343" y="497"/>
                </a:lnTo>
                <a:lnTo>
                  <a:pt x="5341" y="495"/>
                </a:lnTo>
                <a:lnTo>
                  <a:pt x="5337" y="493"/>
                </a:lnTo>
                <a:lnTo>
                  <a:pt x="5335" y="489"/>
                </a:lnTo>
                <a:lnTo>
                  <a:pt x="5330" y="489"/>
                </a:lnTo>
                <a:lnTo>
                  <a:pt x="5326" y="489"/>
                </a:lnTo>
                <a:lnTo>
                  <a:pt x="5324" y="489"/>
                </a:lnTo>
                <a:lnTo>
                  <a:pt x="5322" y="487"/>
                </a:lnTo>
                <a:lnTo>
                  <a:pt x="5316" y="487"/>
                </a:lnTo>
                <a:lnTo>
                  <a:pt x="5316" y="487"/>
                </a:lnTo>
                <a:lnTo>
                  <a:pt x="5322" y="489"/>
                </a:lnTo>
                <a:lnTo>
                  <a:pt x="5324" y="489"/>
                </a:lnTo>
                <a:lnTo>
                  <a:pt x="5324" y="489"/>
                </a:lnTo>
                <a:lnTo>
                  <a:pt x="5322" y="489"/>
                </a:lnTo>
                <a:lnTo>
                  <a:pt x="5318" y="489"/>
                </a:lnTo>
                <a:lnTo>
                  <a:pt x="5316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91"/>
                </a:lnTo>
                <a:lnTo>
                  <a:pt x="5314" y="491"/>
                </a:lnTo>
                <a:lnTo>
                  <a:pt x="5314" y="491"/>
                </a:lnTo>
                <a:lnTo>
                  <a:pt x="5312" y="491"/>
                </a:lnTo>
                <a:lnTo>
                  <a:pt x="5312" y="491"/>
                </a:lnTo>
                <a:lnTo>
                  <a:pt x="5312" y="489"/>
                </a:lnTo>
                <a:lnTo>
                  <a:pt x="5314" y="487"/>
                </a:lnTo>
                <a:lnTo>
                  <a:pt x="5314" y="487"/>
                </a:lnTo>
                <a:lnTo>
                  <a:pt x="5314" y="487"/>
                </a:lnTo>
                <a:lnTo>
                  <a:pt x="5309" y="484"/>
                </a:lnTo>
                <a:lnTo>
                  <a:pt x="5307" y="484"/>
                </a:lnTo>
                <a:lnTo>
                  <a:pt x="5307" y="484"/>
                </a:lnTo>
                <a:lnTo>
                  <a:pt x="5303" y="484"/>
                </a:lnTo>
                <a:lnTo>
                  <a:pt x="5295" y="484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7" y="487"/>
                </a:lnTo>
                <a:lnTo>
                  <a:pt x="5299" y="489"/>
                </a:lnTo>
                <a:lnTo>
                  <a:pt x="5299" y="489"/>
                </a:lnTo>
                <a:lnTo>
                  <a:pt x="5301" y="489"/>
                </a:lnTo>
                <a:lnTo>
                  <a:pt x="5301" y="491"/>
                </a:lnTo>
                <a:lnTo>
                  <a:pt x="5301" y="493"/>
                </a:lnTo>
                <a:lnTo>
                  <a:pt x="5301" y="493"/>
                </a:lnTo>
                <a:lnTo>
                  <a:pt x="5301" y="495"/>
                </a:lnTo>
                <a:lnTo>
                  <a:pt x="5301" y="497"/>
                </a:lnTo>
                <a:lnTo>
                  <a:pt x="5299" y="497"/>
                </a:lnTo>
                <a:lnTo>
                  <a:pt x="5299" y="497"/>
                </a:lnTo>
                <a:lnTo>
                  <a:pt x="5301" y="499"/>
                </a:lnTo>
                <a:lnTo>
                  <a:pt x="5303" y="499"/>
                </a:lnTo>
                <a:lnTo>
                  <a:pt x="5305" y="499"/>
                </a:lnTo>
                <a:lnTo>
                  <a:pt x="5305" y="501"/>
                </a:lnTo>
                <a:lnTo>
                  <a:pt x="5305" y="503"/>
                </a:lnTo>
                <a:lnTo>
                  <a:pt x="5303" y="505"/>
                </a:lnTo>
                <a:lnTo>
                  <a:pt x="5303" y="505"/>
                </a:lnTo>
                <a:lnTo>
                  <a:pt x="5303" y="505"/>
                </a:lnTo>
                <a:lnTo>
                  <a:pt x="5301" y="505"/>
                </a:lnTo>
                <a:lnTo>
                  <a:pt x="5301" y="505"/>
                </a:lnTo>
                <a:lnTo>
                  <a:pt x="5301" y="503"/>
                </a:lnTo>
                <a:lnTo>
                  <a:pt x="5301" y="501"/>
                </a:lnTo>
                <a:lnTo>
                  <a:pt x="5299" y="501"/>
                </a:lnTo>
                <a:lnTo>
                  <a:pt x="5299" y="501"/>
                </a:lnTo>
                <a:lnTo>
                  <a:pt x="5297" y="503"/>
                </a:lnTo>
                <a:lnTo>
                  <a:pt x="5297" y="503"/>
                </a:lnTo>
                <a:lnTo>
                  <a:pt x="5297" y="503"/>
                </a:lnTo>
                <a:lnTo>
                  <a:pt x="5295" y="501"/>
                </a:lnTo>
                <a:lnTo>
                  <a:pt x="5295" y="499"/>
                </a:lnTo>
                <a:lnTo>
                  <a:pt x="5295" y="499"/>
                </a:lnTo>
                <a:lnTo>
                  <a:pt x="5293" y="497"/>
                </a:lnTo>
                <a:lnTo>
                  <a:pt x="5293" y="497"/>
                </a:lnTo>
                <a:lnTo>
                  <a:pt x="5291" y="497"/>
                </a:lnTo>
                <a:lnTo>
                  <a:pt x="5289" y="497"/>
                </a:lnTo>
                <a:lnTo>
                  <a:pt x="5289" y="495"/>
                </a:lnTo>
                <a:lnTo>
                  <a:pt x="5291" y="493"/>
                </a:lnTo>
                <a:lnTo>
                  <a:pt x="5291" y="491"/>
                </a:lnTo>
                <a:lnTo>
                  <a:pt x="5291" y="489"/>
                </a:lnTo>
                <a:lnTo>
                  <a:pt x="5289" y="489"/>
                </a:lnTo>
                <a:lnTo>
                  <a:pt x="5289" y="487"/>
                </a:lnTo>
                <a:lnTo>
                  <a:pt x="5289" y="482"/>
                </a:lnTo>
                <a:lnTo>
                  <a:pt x="5289" y="482"/>
                </a:lnTo>
                <a:lnTo>
                  <a:pt x="5291" y="480"/>
                </a:lnTo>
                <a:lnTo>
                  <a:pt x="5289" y="478"/>
                </a:lnTo>
                <a:lnTo>
                  <a:pt x="5289" y="478"/>
                </a:lnTo>
                <a:lnTo>
                  <a:pt x="5286" y="478"/>
                </a:lnTo>
                <a:lnTo>
                  <a:pt x="5286" y="478"/>
                </a:lnTo>
                <a:lnTo>
                  <a:pt x="5284" y="478"/>
                </a:lnTo>
                <a:lnTo>
                  <a:pt x="5282" y="478"/>
                </a:lnTo>
                <a:lnTo>
                  <a:pt x="5284" y="476"/>
                </a:lnTo>
                <a:lnTo>
                  <a:pt x="5284" y="476"/>
                </a:lnTo>
                <a:lnTo>
                  <a:pt x="5284" y="474"/>
                </a:lnTo>
                <a:lnTo>
                  <a:pt x="5282" y="474"/>
                </a:lnTo>
                <a:lnTo>
                  <a:pt x="5282" y="472"/>
                </a:lnTo>
                <a:lnTo>
                  <a:pt x="5259" y="461"/>
                </a:lnTo>
                <a:lnTo>
                  <a:pt x="5257" y="459"/>
                </a:lnTo>
                <a:lnTo>
                  <a:pt x="5255" y="457"/>
                </a:lnTo>
                <a:lnTo>
                  <a:pt x="5253" y="457"/>
                </a:lnTo>
                <a:lnTo>
                  <a:pt x="5251" y="457"/>
                </a:lnTo>
                <a:lnTo>
                  <a:pt x="5251" y="457"/>
                </a:lnTo>
                <a:lnTo>
                  <a:pt x="5249" y="457"/>
                </a:lnTo>
                <a:lnTo>
                  <a:pt x="5251" y="457"/>
                </a:lnTo>
                <a:lnTo>
                  <a:pt x="5251" y="455"/>
                </a:lnTo>
                <a:lnTo>
                  <a:pt x="5249" y="455"/>
                </a:lnTo>
                <a:lnTo>
                  <a:pt x="5240" y="451"/>
                </a:lnTo>
                <a:lnTo>
                  <a:pt x="5238" y="449"/>
                </a:lnTo>
                <a:lnTo>
                  <a:pt x="5240" y="451"/>
                </a:lnTo>
                <a:lnTo>
                  <a:pt x="5247" y="455"/>
                </a:lnTo>
                <a:lnTo>
                  <a:pt x="5247" y="455"/>
                </a:lnTo>
                <a:lnTo>
                  <a:pt x="5245" y="457"/>
                </a:lnTo>
                <a:lnTo>
                  <a:pt x="5242" y="457"/>
                </a:lnTo>
                <a:lnTo>
                  <a:pt x="5245" y="455"/>
                </a:lnTo>
                <a:lnTo>
                  <a:pt x="5242" y="453"/>
                </a:lnTo>
                <a:lnTo>
                  <a:pt x="5242" y="453"/>
                </a:lnTo>
                <a:lnTo>
                  <a:pt x="5240" y="451"/>
                </a:lnTo>
                <a:lnTo>
                  <a:pt x="5238" y="451"/>
                </a:lnTo>
                <a:lnTo>
                  <a:pt x="5234" y="451"/>
                </a:lnTo>
                <a:lnTo>
                  <a:pt x="5234" y="449"/>
                </a:lnTo>
                <a:lnTo>
                  <a:pt x="5234" y="447"/>
                </a:lnTo>
                <a:lnTo>
                  <a:pt x="5236" y="449"/>
                </a:lnTo>
                <a:lnTo>
                  <a:pt x="5236" y="449"/>
                </a:lnTo>
                <a:lnTo>
                  <a:pt x="5234" y="447"/>
                </a:lnTo>
                <a:lnTo>
                  <a:pt x="5232" y="445"/>
                </a:lnTo>
                <a:lnTo>
                  <a:pt x="5226" y="443"/>
                </a:lnTo>
                <a:lnTo>
                  <a:pt x="5224" y="443"/>
                </a:lnTo>
                <a:lnTo>
                  <a:pt x="5224" y="440"/>
                </a:lnTo>
                <a:lnTo>
                  <a:pt x="5221" y="440"/>
                </a:lnTo>
                <a:lnTo>
                  <a:pt x="5221" y="440"/>
                </a:lnTo>
                <a:lnTo>
                  <a:pt x="5217" y="440"/>
                </a:lnTo>
                <a:lnTo>
                  <a:pt x="5215" y="438"/>
                </a:lnTo>
                <a:lnTo>
                  <a:pt x="5215" y="438"/>
                </a:lnTo>
                <a:lnTo>
                  <a:pt x="5213" y="438"/>
                </a:lnTo>
                <a:lnTo>
                  <a:pt x="5205" y="432"/>
                </a:lnTo>
                <a:lnTo>
                  <a:pt x="5201" y="430"/>
                </a:lnTo>
                <a:lnTo>
                  <a:pt x="5201" y="430"/>
                </a:lnTo>
                <a:lnTo>
                  <a:pt x="5201" y="430"/>
                </a:lnTo>
                <a:lnTo>
                  <a:pt x="5198" y="428"/>
                </a:lnTo>
                <a:lnTo>
                  <a:pt x="5192" y="428"/>
                </a:lnTo>
                <a:lnTo>
                  <a:pt x="5186" y="426"/>
                </a:lnTo>
                <a:lnTo>
                  <a:pt x="5177" y="424"/>
                </a:lnTo>
                <a:lnTo>
                  <a:pt x="5171" y="422"/>
                </a:lnTo>
                <a:lnTo>
                  <a:pt x="5163" y="419"/>
                </a:lnTo>
                <a:lnTo>
                  <a:pt x="5159" y="417"/>
                </a:lnTo>
                <a:lnTo>
                  <a:pt x="5157" y="415"/>
                </a:lnTo>
                <a:lnTo>
                  <a:pt x="5154" y="415"/>
                </a:lnTo>
                <a:lnTo>
                  <a:pt x="5148" y="417"/>
                </a:lnTo>
                <a:lnTo>
                  <a:pt x="5140" y="417"/>
                </a:lnTo>
                <a:lnTo>
                  <a:pt x="5133" y="415"/>
                </a:lnTo>
                <a:lnTo>
                  <a:pt x="5127" y="415"/>
                </a:lnTo>
                <a:lnTo>
                  <a:pt x="5125" y="415"/>
                </a:lnTo>
                <a:lnTo>
                  <a:pt x="5121" y="415"/>
                </a:lnTo>
                <a:lnTo>
                  <a:pt x="5119" y="415"/>
                </a:lnTo>
                <a:lnTo>
                  <a:pt x="5119" y="417"/>
                </a:lnTo>
                <a:lnTo>
                  <a:pt x="5115" y="417"/>
                </a:lnTo>
                <a:lnTo>
                  <a:pt x="5113" y="415"/>
                </a:lnTo>
                <a:lnTo>
                  <a:pt x="5108" y="413"/>
                </a:lnTo>
                <a:lnTo>
                  <a:pt x="5100" y="413"/>
                </a:lnTo>
                <a:lnTo>
                  <a:pt x="5089" y="411"/>
                </a:lnTo>
                <a:lnTo>
                  <a:pt x="5083" y="411"/>
                </a:lnTo>
                <a:lnTo>
                  <a:pt x="5077" y="411"/>
                </a:lnTo>
                <a:lnTo>
                  <a:pt x="5079" y="415"/>
                </a:lnTo>
                <a:lnTo>
                  <a:pt x="5077" y="417"/>
                </a:lnTo>
                <a:lnTo>
                  <a:pt x="5075" y="419"/>
                </a:lnTo>
                <a:lnTo>
                  <a:pt x="5073" y="422"/>
                </a:lnTo>
                <a:lnTo>
                  <a:pt x="5073" y="422"/>
                </a:lnTo>
                <a:lnTo>
                  <a:pt x="5079" y="424"/>
                </a:lnTo>
                <a:lnTo>
                  <a:pt x="5081" y="428"/>
                </a:lnTo>
                <a:lnTo>
                  <a:pt x="5083" y="432"/>
                </a:lnTo>
                <a:lnTo>
                  <a:pt x="5085" y="434"/>
                </a:lnTo>
                <a:lnTo>
                  <a:pt x="5085" y="436"/>
                </a:lnTo>
                <a:lnTo>
                  <a:pt x="5079" y="443"/>
                </a:lnTo>
                <a:lnTo>
                  <a:pt x="5071" y="443"/>
                </a:lnTo>
                <a:lnTo>
                  <a:pt x="5064" y="445"/>
                </a:lnTo>
                <a:lnTo>
                  <a:pt x="5062" y="440"/>
                </a:lnTo>
                <a:lnTo>
                  <a:pt x="5060" y="436"/>
                </a:lnTo>
                <a:lnTo>
                  <a:pt x="5056" y="434"/>
                </a:lnTo>
                <a:lnTo>
                  <a:pt x="5050" y="432"/>
                </a:lnTo>
                <a:lnTo>
                  <a:pt x="5048" y="432"/>
                </a:lnTo>
                <a:lnTo>
                  <a:pt x="5045" y="432"/>
                </a:lnTo>
                <a:lnTo>
                  <a:pt x="5045" y="428"/>
                </a:lnTo>
                <a:lnTo>
                  <a:pt x="5043" y="424"/>
                </a:lnTo>
                <a:lnTo>
                  <a:pt x="5041" y="422"/>
                </a:lnTo>
                <a:lnTo>
                  <a:pt x="5041" y="422"/>
                </a:lnTo>
                <a:lnTo>
                  <a:pt x="5039" y="419"/>
                </a:lnTo>
                <a:lnTo>
                  <a:pt x="5037" y="419"/>
                </a:lnTo>
                <a:lnTo>
                  <a:pt x="5029" y="424"/>
                </a:lnTo>
                <a:lnTo>
                  <a:pt x="5025" y="426"/>
                </a:lnTo>
                <a:lnTo>
                  <a:pt x="5025" y="426"/>
                </a:lnTo>
                <a:lnTo>
                  <a:pt x="5012" y="424"/>
                </a:lnTo>
                <a:lnTo>
                  <a:pt x="5010" y="424"/>
                </a:lnTo>
                <a:lnTo>
                  <a:pt x="4991" y="424"/>
                </a:lnTo>
                <a:lnTo>
                  <a:pt x="4987" y="419"/>
                </a:lnTo>
                <a:lnTo>
                  <a:pt x="4983" y="419"/>
                </a:lnTo>
                <a:lnTo>
                  <a:pt x="4978" y="419"/>
                </a:lnTo>
                <a:lnTo>
                  <a:pt x="4976" y="422"/>
                </a:lnTo>
                <a:lnTo>
                  <a:pt x="4972" y="419"/>
                </a:lnTo>
                <a:lnTo>
                  <a:pt x="4968" y="422"/>
                </a:lnTo>
                <a:lnTo>
                  <a:pt x="4960" y="422"/>
                </a:lnTo>
                <a:lnTo>
                  <a:pt x="4957" y="424"/>
                </a:lnTo>
                <a:lnTo>
                  <a:pt x="4953" y="424"/>
                </a:lnTo>
                <a:lnTo>
                  <a:pt x="4947" y="428"/>
                </a:lnTo>
                <a:lnTo>
                  <a:pt x="4947" y="430"/>
                </a:lnTo>
                <a:lnTo>
                  <a:pt x="4947" y="434"/>
                </a:lnTo>
                <a:lnTo>
                  <a:pt x="4949" y="436"/>
                </a:lnTo>
                <a:lnTo>
                  <a:pt x="4949" y="440"/>
                </a:lnTo>
                <a:lnTo>
                  <a:pt x="4947" y="443"/>
                </a:lnTo>
                <a:lnTo>
                  <a:pt x="4945" y="443"/>
                </a:lnTo>
                <a:lnTo>
                  <a:pt x="4943" y="447"/>
                </a:lnTo>
                <a:lnTo>
                  <a:pt x="4941" y="449"/>
                </a:lnTo>
                <a:lnTo>
                  <a:pt x="4939" y="449"/>
                </a:lnTo>
                <a:lnTo>
                  <a:pt x="4941" y="449"/>
                </a:lnTo>
                <a:lnTo>
                  <a:pt x="4943" y="447"/>
                </a:lnTo>
                <a:lnTo>
                  <a:pt x="4945" y="440"/>
                </a:lnTo>
                <a:lnTo>
                  <a:pt x="4945" y="438"/>
                </a:lnTo>
                <a:lnTo>
                  <a:pt x="4943" y="438"/>
                </a:lnTo>
                <a:lnTo>
                  <a:pt x="4941" y="436"/>
                </a:lnTo>
                <a:lnTo>
                  <a:pt x="4941" y="430"/>
                </a:lnTo>
                <a:lnTo>
                  <a:pt x="4939" y="426"/>
                </a:lnTo>
                <a:lnTo>
                  <a:pt x="4939" y="424"/>
                </a:lnTo>
                <a:lnTo>
                  <a:pt x="4937" y="422"/>
                </a:lnTo>
                <a:lnTo>
                  <a:pt x="4928" y="419"/>
                </a:lnTo>
                <a:lnTo>
                  <a:pt x="4924" y="417"/>
                </a:lnTo>
                <a:lnTo>
                  <a:pt x="4922" y="415"/>
                </a:lnTo>
                <a:lnTo>
                  <a:pt x="4924" y="413"/>
                </a:lnTo>
                <a:lnTo>
                  <a:pt x="4924" y="411"/>
                </a:lnTo>
                <a:lnTo>
                  <a:pt x="4924" y="409"/>
                </a:lnTo>
                <a:lnTo>
                  <a:pt x="4926" y="407"/>
                </a:lnTo>
                <a:lnTo>
                  <a:pt x="4926" y="405"/>
                </a:lnTo>
                <a:lnTo>
                  <a:pt x="4926" y="403"/>
                </a:lnTo>
                <a:lnTo>
                  <a:pt x="4924" y="401"/>
                </a:lnTo>
                <a:lnTo>
                  <a:pt x="4922" y="396"/>
                </a:lnTo>
                <a:lnTo>
                  <a:pt x="4922" y="396"/>
                </a:lnTo>
                <a:lnTo>
                  <a:pt x="4916" y="392"/>
                </a:lnTo>
                <a:lnTo>
                  <a:pt x="4907" y="388"/>
                </a:lnTo>
                <a:lnTo>
                  <a:pt x="4897" y="386"/>
                </a:lnTo>
                <a:lnTo>
                  <a:pt x="4888" y="386"/>
                </a:lnTo>
                <a:lnTo>
                  <a:pt x="4878" y="384"/>
                </a:lnTo>
                <a:lnTo>
                  <a:pt x="4865" y="384"/>
                </a:lnTo>
                <a:lnTo>
                  <a:pt x="4861" y="386"/>
                </a:lnTo>
                <a:lnTo>
                  <a:pt x="4853" y="386"/>
                </a:lnTo>
                <a:lnTo>
                  <a:pt x="4844" y="388"/>
                </a:lnTo>
                <a:lnTo>
                  <a:pt x="4836" y="390"/>
                </a:lnTo>
                <a:lnTo>
                  <a:pt x="4832" y="390"/>
                </a:lnTo>
                <a:lnTo>
                  <a:pt x="4821" y="392"/>
                </a:lnTo>
                <a:lnTo>
                  <a:pt x="4817" y="392"/>
                </a:lnTo>
                <a:lnTo>
                  <a:pt x="4807" y="388"/>
                </a:lnTo>
                <a:lnTo>
                  <a:pt x="4809" y="386"/>
                </a:lnTo>
                <a:lnTo>
                  <a:pt x="4811" y="386"/>
                </a:lnTo>
                <a:lnTo>
                  <a:pt x="4807" y="382"/>
                </a:lnTo>
                <a:lnTo>
                  <a:pt x="4805" y="380"/>
                </a:lnTo>
                <a:lnTo>
                  <a:pt x="4798" y="378"/>
                </a:lnTo>
                <a:lnTo>
                  <a:pt x="4794" y="378"/>
                </a:lnTo>
                <a:lnTo>
                  <a:pt x="4792" y="378"/>
                </a:lnTo>
                <a:lnTo>
                  <a:pt x="4784" y="380"/>
                </a:lnTo>
                <a:lnTo>
                  <a:pt x="4781" y="382"/>
                </a:lnTo>
                <a:lnTo>
                  <a:pt x="4786" y="378"/>
                </a:lnTo>
                <a:lnTo>
                  <a:pt x="4788" y="378"/>
                </a:lnTo>
                <a:lnTo>
                  <a:pt x="4790" y="375"/>
                </a:lnTo>
                <a:lnTo>
                  <a:pt x="4790" y="373"/>
                </a:lnTo>
                <a:lnTo>
                  <a:pt x="4790" y="373"/>
                </a:lnTo>
                <a:lnTo>
                  <a:pt x="4781" y="373"/>
                </a:lnTo>
                <a:lnTo>
                  <a:pt x="4781" y="373"/>
                </a:lnTo>
                <a:lnTo>
                  <a:pt x="4779" y="371"/>
                </a:lnTo>
                <a:lnTo>
                  <a:pt x="4779" y="371"/>
                </a:lnTo>
                <a:lnTo>
                  <a:pt x="4773" y="369"/>
                </a:lnTo>
                <a:lnTo>
                  <a:pt x="4769" y="369"/>
                </a:lnTo>
                <a:lnTo>
                  <a:pt x="4767" y="369"/>
                </a:lnTo>
                <a:lnTo>
                  <a:pt x="4765" y="367"/>
                </a:lnTo>
                <a:lnTo>
                  <a:pt x="4765" y="367"/>
                </a:lnTo>
                <a:lnTo>
                  <a:pt x="4767" y="367"/>
                </a:lnTo>
                <a:lnTo>
                  <a:pt x="4767" y="365"/>
                </a:lnTo>
                <a:lnTo>
                  <a:pt x="4771" y="365"/>
                </a:lnTo>
                <a:lnTo>
                  <a:pt x="4779" y="365"/>
                </a:lnTo>
                <a:lnTo>
                  <a:pt x="4781" y="363"/>
                </a:lnTo>
                <a:lnTo>
                  <a:pt x="4781" y="361"/>
                </a:lnTo>
                <a:lnTo>
                  <a:pt x="4779" y="361"/>
                </a:lnTo>
                <a:lnTo>
                  <a:pt x="4777" y="359"/>
                </a:lnTo>
                <a:lnTo>
                  <a:pt x="4773" y="357"/>
                </a:lnTo>
                <a:lnTo>
                  <a:pt x="4767" y="354"/>
                </a:lnTo>
                <a:lnTo>
                  <a:pt x="4758" y="352"/>
                </a:lnTo>
                <a:lnTo>
                  <a:pt x="4744" y="350"/>
                </a:lnTo>
                <a:lnTo>
                  <a:pt x="4742" y="352"/>
                </a:lnTo>
                <a:lnTo>
                  <a:pt x="4740" y="352"/>
                </a:lnTo>
                <a:lnTo>
                  <a:pt x="4735" y="354"/>
                </a:lnTo>
                <a:lnTo>
                  <a:pt x="4729" y="363"/>
                </a:lnTo>
                <a:lnTo>
                  <a:pt x="4725" y="365"/>
                </a:lnTo>
                <a:lnTo>
                  <a:pt x="4721" y="367"/>
                </a:lnTo>
                <a:lnTo>
                  <a:pt x="4710" y="369"/>
                </a:lnTo>
                <a:lnTo>
                  <a:pt x="4710" y="369"/>
                </a:lnTo>
                <a:lnTo>
                  <a:pt x="4708" y="367"/>
                </a:lnTo>
                <a:lnTo>
                  <a:pt x="4708" y="365"/>
                </a:lnTo>
                <a:lnTo>
                  <a:pt x="4710" y="365"/>
                </a:lnTo>
                <a:lnTo>
                  <a:pt x="4710" y="365"/>
                </a:lnTo>
                <a:lnTo>
                  <a:pt x="4708" y="363"/>
                </a:lnTo>
                <a:lnTo>
                  <a:pt x="4710" y="363"/>
                </a:lnTo>
                <a:lnTo>
                  <a:pt x="4710" y="363"/>
                </a:lnTo>
                <a:lnTo>
                  <a:pt x="4712" y="363"/>
                </a:lnTo>
                <a:lnTo>
                  <a:pt x="4714" y="363"/>
                </a:lnTo>
                <a:lnTo>
                  <a:pt x="4719" y="363"/>
                </a:lnTo>
                <a:lnTo>
                  <a:pt x="4719" y="361"/>
                </a:lnTo>
                <a:lnTo>
                  <a:pt x="4719" y="359"/>
                </a:lnTo>
                <a:lnTo>
                  <a:pt x="4719" y="357"/>
                </a:lnTo>
                <a:lnTo>
                  <a:pt x="4719" y="354"/>
                </a:lnTo>
                <a:lnTo>
                  <a:pt x="4719" y="354"/>
                </a:lnTo>
                <a:lnTo>
                  <a:pt x="4721" y="354"/>
                </a:lnTo>
                <a:lnTo>
                  <a:pt x="4723" y="357"/>
                </a:lnTo>
                <a:lnTo>
                  <a:pt x="4725" y="357"/>
                </a:lnTo>
                <a:lnTo>
                  <a:pt x="4727" y="357"/>
                </a:lnTo>
                <a:lnTo>
                  <a:pt x="4723" y="363"/>
                </a:lnTo>
                <a:lnTo>
                  <a:pt x="4725" y="363"/>
                </a:lnTo>
                <a:lnTo>
                  <a:pt x="4729" y="359"/>
                </a:lnTo>
                <a:lnTo>
                  <a:pt x="4731" y="357"/>
                </a:lnTo>
                <a:lnTo>
                  <a:pt x="4735" y="354"/>
                </a:lnTo>
                <a:lnTo>
                  <a:pt x="4735" y="352"/>
                </a:lnTo>
                <a:lnTo>
                  <a:pt x="4731" y="352"/>
                </a:lnTo>
                <a:lnTo>
                  <a:pt x="4708" y="354"/>
                </a:lnTo>
                <a:lnTo>
                  <a:pt x="4700" y="357"/>
                </a:lnTo>
                <a:lnTo>
                  <a:pt x="4698" y="354"/>
                </a:lnTo>
                <a:lnTo>
                  <a:pt x="4696" y="354"/>
                </a:lnTo>
                <a:lnTo>
                  <a:pt x="4700" y="352"/>
                </a:lnTo>
                <a:lnTo>
                  <a:pt x="4702" y="352"/>
                </a:lnTo>
                <a:lnTo>
                  <a:pt x="4706" y="350"/>
                </a:lnTo>
                <a:lnTo>
                  <a:pt x="4706" y="350"/>
                </a:lnTo>
                <a:lnTo>
                  <a:pt x="4712" y="350"/>
                </a:lnTo>
                <a:lnTo>
                  <a:pt x="4714" y="350"/>
                </a:lnTo>
                <a:lnTo>
                  <a:pt x="4727" y="350"/>
                </a:lnTo>
                <a:lnTo>
                  <a:pt x="4727" y="348"/>
                </a:lnTo>
                <a:lnTo>
                  <a:pt x="4725" y="348"/>
                </a:lnTo>
                <a:lnTo>
                  <a:pt x="4719" y="346"/>
                </a:lnTo>
                <a:lnTo>
                  <a:pt x="4714" y="346"/>
                </a:lnTo>
                <a:lnTo>
                  <a:pt x="4710" y="346"/>
                </a:lnTo>
                <a:lnTo>
                  <a:pt x="4702" y="344"/>
                </a:lnTo>
                <a:lnTo>
                  <a:pt x="4698" y="344"/>
                </a:lnTo>
                <a:lnTo>
                  <a:pt x="4689" y="342"/>
                </a:lnTo>
                <a:lnTo>
                  <a:pt x="4687" y="342"/>
                </a:lnTo>
                <a:lnTo>
                  <a:pt x="4666" y="342"/>
                </a:lnTo>
                <a:lnTo>
                  <a:pt x="4658" y="340"/>
                </a:lnTo>
                <a:lnTo>
                  <a:pt x="4656" y="338"/>
                </a:lnTo>
                <a:lnTo>
                  <a:pt x="4647" y="336"/>
                </a:lnTo>
                <a:lnTo>
                  <a:pt x="4645" y="336"/>
                </a:lnTo>
                <a:lnTo>
                  <a:pt x="4645" y="338"/>
                </a:lnTo>
                <a:lnTo>
                  <a:pt x="4645" y="338"/>
                </a:lnTo>
                <a:lnTo>
                  <a:pt x="4649" y="342"/>
                </a:lnTo>
                <a:lnTo>
                  <a:pt x="4649" y="344"/>
                </a:lnTo>
                <a:lnTo>
                  <a:pt x="4652" y="344"/>
                </a:lnTo>
                <a:lnTo>
                  <a:pt x="4645" y="346"/>
                </a:lnTo>
                <a:lnTo>
                  <a:pt x="4643" y="348"/>
                </a:lnTo>
                <a:lnTo>
                  <a:pt x="4631" y="346"/>
                </a:lnTo>
                <a:lnTo>
                  <a:pt x="4629" y="348"/>
                </a:lnTo>
                <a:lnTo>
                  <a:pt x="4624" y="352"/>
                </a:lnTo>
                <a:lnTo>
                  <a:pt x="4624" y="352"/>
                </a:lnTo>
                <a:lnTo>
                  <a:pt x="4624" y="357"/>
                </a:lnTo>
                <a:lnTo>
                  <a:pt x="4629" y="357"/>
                </a:lnTo>
                <a:lnTo>
                  <a:pt x="4629" y="354"/>
                </a:lnTo>
                <a:lnTo>
                  <a:pt x="4631" y="354"/>
                </a:lnTo>
                <a:lnTo>
                  <a:pt x="4637" y="354"/>
                </a:lnTo>
                <a:lnTo>
                  <a:pt x="4639" y="354"/>
                </a:lnTo>
                <a:lnTo>
                  <a:pt x="4637" y="357"/>
                </a:lnTo>
                <a:lnTo>
                  <a:pt x="4633" y="357"/>
                </a:lnTo>
                <a:lnTo>
                  <a:pt x="4631" y="361"/>
                </a:lnTo>
                <a:lnTo>
                  <a:pt x="4626" y="361"/>
                </a:lnTo>
                <a:lnTo>
                  <a:pt x="4629" y="363"/>
                </a:lnTo>
                <a:lnTo>
                  <a:pt x="4633" y="363"/>
                </a:lnTo>
                <a:lnTo>
                  <a:pt x="4631" y="369"/>
                </a:lnTo>
                <a:lnTo>
                  <a:pt x="4635" y="371"/>
                </a:lnTo>
                <a:lnTo>
                  <a:pt x="4635" y="373"/>
                </a:lnTo>
                <a:lnTo>
                  <a:pt x="4631" y="373"/>
                </a:lnTo>
                <a:lnTo>
                  <a:pt x="4626" y="375"/>
                </a:lnTo>
                <a:lnTo>
                  <a:pt x="4624" y="375"/>
                </a:lnTo>
                <a:lnTo>
                  <a:pt x="4622" y="371"/>
                </a:lnTo>
                <a:lnTo>
                  <a:pt x="4618" y="371"/>
                </a:lnTo>
                <a:lnTo>
                  <a:pt x="4616" y="369"/>
                </a:lnTo>
                <a:lnTo>
                  <a:pt x="4614" y="371"/>
                </a:lnTo>
                <a:lnTo>
                  <a:pt x="4612" y="371"/>
                </a:lnTo>
                <a:lnTo>
                  <a:pt x="4610" y="371"/>
                </a:lnTo>
                <a:lnTo>
                  <a:pt x="4610" y="371"/>
                </a:lnTo>
                <a:lnTo>
                  <a:pt x="4608" y="373"/>
                </a:lnTo>
                <a:lnTo>
                  <a:pt x="4608" y="375"/>
                </a:lnTo>
                <a:lnTo>
                  <a:pt x="4605" y="375"/>
                </a:lnTo>
                <a:lnTo>
                  <a:pt x="4605" y="378"/>
                </a:lnTo>
                <a:lnTo>
                  <a:pt x="4608" y="378"/>
                </a:lnTo>
                <a:lnTo>
                  <a:pt x="4608" y="378"/>
                </a:lnTo>
                <a:lnTo>
                  <a:pt x="4612" y="378"/>
                </a:lnTo>
                <a:lnTo>
                  <a:pt x="4608" y="380"/>
                </a:lnTo>
                <a:lnTo>
                  <a:pt x="4608" y="380"/>
                </a:lnTo>
                <a:lnTo>
                  <a:pt x="4608" y="380"/>
                </a:lnTo>
                <a:lnTo>
                  <a:pt x="4605" y="382"/>
                </a:lnTo>
                <a:lnTo>
                  <a:pt x="4605" y="382"/>
                </a:lnTo>
                <a:lnTo>
                  <a:pt x="4608" y="382"/>
                </a:lnTo>
                <a:lnTo>
                  <a:pt x="4608" y="384"/>
                </a:lnTo>
                <a:lnTo>
                  <a:pt x="4605" y="384"/>
                </a:lnTo>
                <a:lnTo>
                  <a:pt x="4603" y="382"/>
                </a:lnTo>
                <a:lnTo>
                  <a:pt x="4601" y="382"/>
                </a:lnTo>
                <a:lnTo>
                  <a:pt x="4599" y="380"/>
                </a:lnTo>
                <a:lnTo>
                  <a:pt x="4597" y="378"/>
                </a:lnTo>
                <a:lnTo>
                  <a:pt x="4595" y="375"/>
                </a:lnTo>
                <a:lnTo>
                  <a:pt x="4585" y="371"/>
                </a:lnTo>
                <a:lnTo>
                  <a:pt x="4578" y="371"/>
                </a:lnTo>
                <a:lnTo>
                  <a:pt x="4576" y="371"/>
                </a:lnTo>
                <a:lnTo>
                  <a:pt x="4572" y="371"/>
                </a:lnTo>
                <a:lnTo>
                  <a:pt x="4568" y="373"/>
                </a:lnTo>
                <a:lnTo>
                  <a:pt x="4564" y="373"/>
                </a:lnTo>
                <a:lnTo>
                  <a:pt x="4561" y="375"/>
                </a:lnTo>
                <a:lnTo>
                  <a:pt x="4559" y="378"/>
                </a:lnTo>
                <a:lnTo>
                  <a:pt x="4551" y="378"/>
                </a:lnTo>
                <a:lnTo>
                  <a:pt x="4545" y="375"/>
                </a:lnTo>
                <a:lnTo>
                  <a:pt x="4541" y="373"/>
                </a:lnTo>
                <a:lnTo>
                  <a:pt x="4536" y="371"/>
                </a:lnTo>
                <a:lnTo>
                  <a:pt x="4532" y="367"/>
                </a:lnTo>
                <a:lnTo>
                  <a:pt x="4532" y="367"/>
                </a:lnTo>
                <a:lnTo>
                  <a:pt x="4532" y="365"/>
                </a:lnTo>
                <a:lnTo>
                  <a:pt x="4530" y="363"/>
                </a:lnTo>
                <a:lnTo>
                  <a:pt x="4530" y="363"/>
                </a:lnTo>
                <a:lnTo>
                  <a:pt x="4528" y="363"/>
                </a:lnTo>
                <a:lnTo>
                  <a:pt x="4524" y="367"/>
                </a:lnTo>
                <a:lnTo>
                  <a:pt x="4524" y="369"/>
                </a:lnTo>
                <a:lnTo>
                  <a:pt x="4522" y="373"/>
                </a:lnTo>
                <a:lnTo>
                  <a:pt x="4520" y="378"/>
                </a:lnTo>
                <a:lnTo>
                  <a:pt x="4520" y="380"/>
                </a:lnTo>
                <a:lnTo>
                  <a:pt x="4520" y="380"/>
                </a:lnTo>
                <a:lnTo>
                  <a:pt x="4520" y="382"/>
                </a:lnTo>
                <a:lnTo>
                  <a:pt x="4517" y="384"/>
                </a:lnTo>
                <a:lnTo>
                  <a:pt x="4513" y="390"/>
                </a:lnTo>
                <a:lnTo>
                  <a:pt x="4511" y="392"/>
                </a:lnTo>
                <a:lnTo>
                  <a:pt x="4509" y="392"/>
                </a:lnTo>
                <a:lnTo>
                  <a:pt x="4507" y="394"/>
                </a:lnTo>
                <a:lnTo>
                  <a:pt x="4505" y="394"/>
                </a:lnTo>
                <a:lnTo>
                  <a:pt x="4505" y="392"/>
                </a:lnTo>
                <a:lnTo>
                  <a:pt x="4503" y="388"/>
                </a:lnTo>
                <a:lnTo>
                  <a:pt x="4503" y="388"/>
                </a:lnTo>
                <a:lnTo>
                  <a:pt x="4501" y="390"/>
                </a:lnTo>
                <a:lnTo>
                  <a:pt x="4499" y="390"/>
                </a:lnTo>
                <a:lnTo>
                  <a:pt x="4494" y="388"/>
                </a:lnTo>
                <a:lnTo>
                  <a:pt x="4492" y="386"/>
                </a:lnTo>
                <a:lnTo>
                  <a:pt x="4488" y="384"/>
                </a:lnTo>
                <a:lnTo>
                  <a:pt x="4482" y="375"/>
                </a:lnTo>
                <a:lnTo>
                  <a:pt x="4480" y="373"/>
                </a:lnTo>
                <a:lnTo>
                  <a:pt x="4478" y="371"/>
                </a:lnTo>
                <a:lnTo>
                  <a:pt x="4476" y="371"/>
                </a:lnTo>
                <a:lnTo>
                  <a:pt x="4473" y="369"/>
                </a:lnTo>
                <a:lnTo>
                  <a:pt x="4476" y="369"/>
                </a:lnTo>
                <a:lnTo>
                  <a:pt x="4480" y="367"/>
                </a:lnTo>
                <a:lnTo>
                  <a:pt x="4484" y="367"/>
                </a:lnTo>
                <a:lnTo>
                  <a:pt x="4480" y="365"/>
                </a:lnTo>
                <a:lnTo>
                  <a:pt x="4480" y="363"/>
                </a:lnTo>
                <a:lnTo>
                  <a:pt x="4478" y="361"/>
                </a:lnTo>
                <a:lnTo>
                  <a:pt x="4480" y="363"/>
                </a:lnTo>
                <a:lnTo>
                  <a:pt x="4478" y="365"/>
                </a:lnTo>
                <a:lnTo>
                  <a:pt x="4478" y="367"/>
                </a:lnTo>
                <a:lnTo>
                  <a:pt x="4476" y="367"/>
                </a:lnTo>
                <a:lnTo>
                  <a:pt x="4467" y="359"/>
                </a:lnTo>
                <a:lnTo>
                  <a:pt x="4463" y="354"/>
                </a:lnTo>
                <a:lnTo>
                  <a:pt x="4459" y="352"/>
                </a:lnTo>
                <a:lnTo>
                  <a:pt x="4459" y="350"/>
                </a:lnTo>
                <a:lnTo>
                  <a:pt x="4459" y="348"/>
                </a:lnTo>
                <a:lnTo>
                  <a:pt x="4465" y="352"/>
                </a:lnTo>
                <a:lnTo>
                  <a:pt x="4469" y="354"/>
                </a:lnTo>
                <a:lnTo>
                  <a:pt x="4476" y="359"/>
                </a:lnTo>
                <a:lnTo>
                  <a:pt x="4480" y="359"/>
                </a:lnTo>
                <a:lnTo>
                  <a:pt x="4482" y="357"/>
                </a:lnTo>
                <a:lnTo>
                  <a:pt x="4482" y="352"/>
                </a:lnTo>
                <a:lnTo>
                  <a:pt x="4480" y="348"/>
                </a:lnTo>
                <a:lnTo>
                  <a:pt x="4478" y="348"/>
                </a:lnTo>
                <a:lnTo>
                  <a:pt x="4469" y="346"/>
                </a:lnTo>
                <a:lnTo>
                  <a:pt x="4467" y="346"/>
                </a:lnTo>
                <a:lnTo>
                  <a:pt x="4469" y="346"/>
                </a:lnTo>
                <a:lnTo>
                  <a:pt x="4471" y="346"/>
                </a:lnTo>
                <a:lnTo>
                  <a:pt x="4473" y="344"/>
                </a:lnTo>
                <a:lnTo>
                  <a:pt x="4478" y="342"/>
                </a:lnTo>
                <a:lnTo>
                  <a:pt x="4480" y="342"/>
                </a:lnTo>
                <a:lnTo>
                  <a:pt x="4480" y="340"/>
                </a:lnTo>
                <a:lnTo>
                  <a:pt x="4478" y="338"/>
                </a:lnTo>
                <a:lnTo>
                  <a:pt x="4471" y="336"/>
                </a:lnTo>
                <a:lnTo>
                  <a:pt x="4471" y="336"/>
                </a:lnTo>
                <a:lnTo>
                  <a:pt x="4473" y="336"/>
                </a:lnTo>
                <a:lnTo>
                  <a:pt x="4473" y="333"/>
                </a:lnTo>
                <a:lnTo>
                  <a:pt x="4478" y="331"/>
                </a:lnTo>
                <a:lnTo>
                  <a:pt x="4478" y="329"/>
                </a:lnTo>
                <a:lnTo>
                  <a:pt x="4478" y="331"/>
                </a:lnTo>
                <a:lnTo>
                  <a:pt x="4476" y="329"/>
                </a:lnTo>
                <a:lnTo>
                  <a:pt x="4476" y="329"/>
                </a:lnTo>
                <a:lnTo>
                  <a:pt x="4476" y="327"/>
                </a:lnTo>
                <a:lnTo>
                  <a:pt x="4473" y="327"/>
                </a:lnTo>
                <a:lnTo>
                  <a:pt x="4471" y="325"/>
                </a:lnTo>
                <a:lnTo>
                  <a:pt x="4465" y="325"/>
                </a:lnTo>
                <a:lnTo>
                  <a:pt x="4465" y="325"/>
                </a:lnTo>
                <a:lnTo>
                  <a:pt x="4467" y="325"/>
                </a:lnTo>
                <a:lnTo>
                  <a:pt x="4465" y="323"/>
                </a:lnTo>
                <a:lnTo>
                  <a:pt x="4463" y="323"/>
                </a:lnTo>
                <a:lnTo>
                  <a:pt x="4463" y="321"/>
                </a:lnTo>
                <a:lnTo>
                  <a:pt x="4461" y="321"/>
                </a:lnTo>
                <a:lnTo>
                  <a:pt x="4459" y="321"/>
                </a:lnTo>
                <a:lnTo>
                  <a:pt x="4448" y="319"/>
                </a:lnTo>
                <a:lnTo>
                  <a:pt x="4446" y="319"/>
                </a:lnTo>
                <a:lnTo>
                  <a:pt x="4446" y="321"/>
                </a:lnTo>
                <a:lnTo>
                  <a:pt x="4442" y="325"/>
                </a:lnTo>
                <a:lnTo>
                  <a:pt x="4438" y="323"/>
                </a:lnTo>
                <a:lnTo>
                  <a:pt x="4438" y="323"/>
                </a:lnTo>
                <a:lnTo>
                  <a:pt x="4438" y="321"/>
                </a:lnTo>
                <a:lnTo>
                  <a:pt x="4438" y="321"/>
                </a:lnTo>
                <a:lnTo>
                  <a:pt x="4438" y="319"/>
                </a:lnTo>
                <a:lnTo>
                  <a:pt x="4438" y="319"/>
                </a:lnTo>
                <a:lnTo>
                  <a:pt x="4436" y="319"/>
                </a:lnTo>
                <a:lnTo>
                  <a:pt x="4434" y="319"/>
                </a:lnTo>
                <a:lnTo>
                  <a:pt x="4432" y="319"/>
                </a:lnTo>
                <a:lnTo>
                  <a:pt x="4429" y="321"/>
                </a:lnTo>
                <a:lnTo>
                  <a:pt x="4427" y="321"/>
                </a:lnTo>
                <a:lnTo>
                  <a:pt x="4427" y="319"/>
                </a:lnTo>
                <a:lnTo>
                  <a:pt x="4415" y="315"/>
                </a:lnTo>
                <a:lnTo>
                  <a:pt x="4413" y="313"/>
                </a:lnTo>
                <a:lnTo>
                  <a:pt x="4411" y="313"/>
                </a:lnTo>
                <a:lnTo>
                  <a:pt x="4404" y="315"/>
                </a:lnTo>
                <a:lnTo>
                  <a:pt x="4402" y="315"/>
                </a:lnTo>
                <a:lnTo>
                  <a:pt x="4400" y="317"/>
                </a:lnTo>
                <a:lnTo>
                  <a:pt x="4396" y="315"/>
                </a:lnTo>
                <a:lnTo>
                  <a:pt x="4396" y="317"/>
                </a:lnTo>
                <a:lnTo>
                  <a:pt x="4394" y="319"/>
                </a:lnTo>
                <a:lnTo>
                  <a:pt x="4394" y="321"/>
                </a:lnTo>
                <a:lnTo>
                  <a:pt x="4394" y="323"/>
                </a:lnTo>
                <a:lnTo>
                  <a:pt x="4396" y="323"/>
                </a:lnTo>
                <a:lnTo>
                  <a:pt x="4396" y="325"/>
                </a:lnTo>
                <a:lnTo>
                  <a:pt x="4398" y="327"/>
                </a:lnTo>
                <a:lnTo>
                  <a:pt x="4398" y="329"/>
                </a:lnTo>
                <a:lnTo>
                  <a:pt x="4398" y="329"/>
                </a:lnTo>
                <a:lnTo>
                  <a:pt x="4396" y="329"/>
                </a:lnTo>
                <a:lnTo>
                  <a:pt x="4396" y="331"/>
                </a:lnTo>
                <a:lnTo>
                  <a:pt x="4394" y="333"/>
                </a:lnTo>
                <a:lnTo>
                  <a:pt x="4392" y="336"/>
                </a:lnTo>
                <a:lnTo>
                  <a:pt x="4390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5" y="336"/>
                </a:lnTo>
                <a:lnTo>
                  <a:pt x="4385" y="336"/>
                </a:lnTo>
                <a:lnTo>
                  <a:pt x="4385" y="336"/>
                </a:lnTo>
                <a:lnTo>
                  <a:pt x="4383" y="338"/>
                </a:lnTo>
                <a:lnTo>
                  <a:pt x="4379" y="336"/>
                </a:lnTo>
                <a:lnTo>
                  <a:pt x="4375" y="336"/>
                </a:lnTo>
                <a:lnTo>
                  <a:pt x="4373" y="333"/>
                </a:lnTo>
                <a:lnTo>
                  <a:pt x="4371" y="333"/>
                </a:lnTo>
                <a:lnTo>
                  <a:pt x="4367" y="333"/>
                </a:lnTo>
                <a:lnTo>
                  <a:pt x="4360" y="336"/>
                </a:lnTo>
                <a:lnTo>
                  <a:pt x="4354" y="333"/>
                </a:lnTo>
                <a:lnTo>
                  <a:pt x="4346" y="333"/>
                </a:lnTo>
                <a:lnTo>
                  <a:pt x="4344" y="333"/>
                </a:lnTo>
                <a:lnTo>
                  <a:pt x="4337" y="331"/>
                </a:lnTo>
                <a:lnTo>
                  <a:pt x="4331" y="329"/>
                </a:lnTo>
                <a:lnTo>
                  <a:pt x="4323" y="327"/>
                </a:lnTo>
                <a:lnTo>
                  <a:pt x="4323" y="323"/>
                </a:lnTo>
                <a:lnTo>
                  <a:pt x="4325" y="321"/>
                </a:lnTo>
                <a:lnTo>
                  <a:pt x="4329" y="321"/>
                </a:lnTo>
                <a:lnTo>
                  <a:pt x="4331" y="321"/>
                </a:lnTo>
                <a:lnTo>
                  <a:pt x="4331" y="319"/>
                </a:lnTo>
                <a:lnTo>
                  <a:pt x="4329" y="319"/>
                </a:lnTo>
                <a:lnTo>
                  <a:pt x="4325" y="317"/>
                </a:lnTo>
                <a:lnTo>
                  <a:pt x="4308" y="317"/>
                </a:lnTo>
                <a:lnTo>
                  <a:pt x="4295" y="315"/>
                </a:lnTo>
                <a:lnTo>
                  <a:pt x="4279" y="315"/>
                </a:lnTo>
                <a:lnTo>
                  <a:pt x="4270" y="317"/>
                </a:lnTo>
                <a:lnTo>
                  <a:pt x="4260" y="317"/>
                </a:lnTo>
                <a:lnTo>
                  <a:pt x="4258" y="319"/>
                </a:lnTo>
                <a:lnTo>
                  <a:pt x="4251" y="319"/>
                </a:lnTo>
                <a:lnTo>
                  <a:pt x="4253" y="321"/>
                </a:lnTo>
                <a:lnTo>
                  <a:pt x="4256" y="323"/>
                </a:lnTo>
                <a:lnTo>
                  <a:pt x="4256" y="323"/>
                </a:lnTo>
                <a:lnTo>
                  <a:pt x="4258" y="323"/>
                </a:lnTo>
                <a:lnTo>
                  <a:pt x="4258" y="325"/>
                </a:lnTo>
                <a:lnTo>
                  <a:pt x="4256" y="325"/>
                </a:lnTo>
                <a:lnTo>
                  <a:pt x="4253" y="325"/>
                </a:lnTo>
                <a:lnTo>
                  <a:pt x="4253" y="327"/>
                </a:lnTo>
                <a:lnTo>
                  <a:pt x="4253" y="329"/>
                </a:lnTo>
                <a:lnTo>
                  <a:pt x="4253" y="331"/>
                </a:lnTo>
                <a:lnTo>
                  <a:pt x="4251" y="336"/>
                </a:lnTo>
                <a:lnTo>
                  <a:pt x="4249" y="338"/>
                </a:lnTo>
                <a:lnTo>
                  <a:pt x="4247" y="338"/>
                </a:lnTo>
                <a:lnTo>
                  <a:pt x="4249" y="340"/>
                </a:lnTo>
                <a:lnTo>
                  <a:pt x="4251" y="342"/>
                </a:lnTo>
                <a:lnTo>
                  <a:pt x="4253" y="342"/>
                </a:lnTo>
                <a:lnTo>
                  <a:pt x="4256" y="342"/>
                </a:lnTo>
                <a:lnTo>
                  <a:pt x="4253" y="344"/>
                </a:lnTo>
                <a:lnTo>
                  <a:pt x="4249" y="342"/>
                </a:lnTo>
                <a:lnTo>
                  <a:pt x="4247" y="340"/>
                </a:lnTo>
                <a:lnTo>
                  <a:pt x="4247" y="340"/>
                </a:lnTo>
                <a:lnTo>
                  <a:pt x="4247" y="338"/>
                </a:lnTo>
                <a:lnTo>
                  <a:pt x="4249" y="336"/>
                </a:lnTo>
                <a:lnTo>
                  <a:pt x="4249" y="336"/>
                </a:lnTo>
                <a:lnTo>
                  <a:pt x="4251" y="331"/>
                </a:lnTo>
                <a:lnTo>
                  <a:pt x="4251" y="329"/>
                </a:lnTo>
                <a:lnTo>
                  <a:pt x="4251" y="323"/>
                </a:lnTo>
                <a:lnTo>
                  <a:pt x="4249" y="323"/>
                </a:lnTo>
                <a:lnTo>
                  <a:pt x="4247" y="321"/>
                </a:lnTo>
                <a:lnTo>
                  <a:pt x="4249" y="317"/>
                </a:lnTo>
                <a:lnTo>
                  <a:pt x="4251" y="315"/>
                </a:lnTo>
                <a:lnTo>
                  <a:pt x="4249" y="315"/>
                </a:lnTo>
                <a:lnTo>
                  <a:pt x="4247" y="310"/>
                </a:lnTo>
                <a:lnTo>
                  <a:pt x="4245" y="308"/>
                </a:lnTo>
                <a:lnTo>
                  <a:pt x="4243" y="306"/>
                </a:lnTo>
                <a:lnTo>
                  <a:pt x="4243" y="306"/>
                </a:lnTo>
                <a:lnTo>
                  <a:pt x="4243" y="310"/>
                </a:lnTo>
                <a:lnTo>
                  <a:pt x="4243" y="313"/>
                </a:lnTo>
                <a:lnTo>
                  <a:pt x="4241" y="313"/>
                </a:lnTo>
                <a:lnTo>
                  <a:pt x="4237" y="315"/>
                </a:lnTo>
                <a:lnTo>
                  <a:pt x="4233" y="315"/>
                </a:lnTo>
                <a:lnTo>
                  <a:pt x="4228" y="313"/>
                </a:lnTo>
                <a:lnTo>
                  <a:pt x="4222" y="310"/>
                </a:lnTo>
                <a:lnTo>
                  <a:pt x="4220" y="308"/>
                </a:lnTo>
                <a:lnTo>
                  <a:pt x="4220" y="306"/>
                </a:lnTo>
                <a:lnTo>
                  <a:pt x="4222" y="306"/>
                </a:lnTo>
                <a:lnTo>
                  <a:pt x="4224" y="304"/>
                </a:lnTo>
                <a:lnTo>
                  <a:pt x="4220" y="304"/>
                </a:lnTo>
                <a:lnTo>
                  <a:pt x="4218" y="304"/>
                </a:lnTo>
                <a:lnTo>
                  <a:pt x="4216" y="308"/>
                </a:lnTo>
                <a:lnTo>
                  <a:pt x="4214" y="306"/>
                </a:lnTo>
                <a:lnTo>
                  <a:pt x="4205" y="304"/>
                </a:lnTo>
                <a:lnTo>
                  <a:pt x="4203" y="306"/>
                </a:lnTo>
                <a:lnTo>
                  <a:pt x="4199" y="308"/>
                </a:lnTo>
                <a:lnTo>
                  <a:pt x="4199" y="308"/>
                </a:lnTo>
                <a:lnTo>
                  <a:pt x="4197" y="310"/>
                </a:lnTo>
                <a:lnTo>
                  <a:pt x="4197" y="313"/>
                </a:lnTo>
                <a:lnTo>
                  <a:pt x="4197" y="313"/>
                </a:lnTo>
                <a:lnTo>
                  <a:pt x="4203" y="315"/>
                </a:lnTo>
                <a:lnTo>
                  <a:pt x="4207" y="313"/>
                </a:lnTo>
                <a:lnTo>
                  <a:pt x="4212" y="313"/>
                </a:lnTo>
                <a:lnTo>
                  <a:pt x="4214" y="313"/>
                </a:lnTo>
                <a:lnTo>
                  <a:pt x="4214" y="313"/>
                </a:lnTo>
                <a:lnTo>
                  <a:pt x="4212" y="315"/>
                </a:lnTo>
                <a:lnTo>
                  <a:pt x="4207" y="317"/>
                </a:lnTo>
                <a:lnTo>
                  <a:pt x="4199" y="321"/>
                </a:lnTo>
                <a:lnTo>
                  <a:pt x="4197" y="321"/>
                </a:lnTo>
                <a:lnTo>
                  <a:pt x="4191" y="321"/>
                </a:lnTo>
                <a:lnTo>
                  <a:pt x="4189" y="323"/>
                </a:lnTo>
                <a:lnTo>
                  <a:pt x="4189" y="323"/>
                </a:lnTo>
                <a:lnTo>
                  <a:pt x="4180" y="325"/>
                </a:lnTo>
                <a:lnTo>
                  <a:pt x="4178" y="325"/>
                </a:lnTo>
                <a:lnTo>
                  <a:pt x="4176" y="325"/>
                </a:lnTo>
                <a:lnTo>
                  <a:pt x="4174" y="327"/>
                </a:lnTo>
                <a:lnTo>
                  <a:pt x="4172" y="327"/>
                </a:lnTo>
                <a:lnTo>
                  <a:pt x="4170" y="329"/>
                </a:lnTo>
                <a:lnTo>
                  <a:pt x="4163" y="329"/>
                </a:lnTo>
                <a:lnTo>
                  <a:pt x="4159" y="329"/>
                </a:lnTo>
                <a:lnTo>
                  <a:pt x="4151" y="329"/>
                </a:lnTo>
                <a:lnTo>
                  <a:pt x="4149" y="331"/>
                </a:lnTo>
                <a:lnTo>
                  <a:pt x="4147" y="331"/>
                </a:lnTo>
                <a:lnTo>
                  <a:pt x="4147" y="333"/>
                </a:lnTo>
                <a:lnTo>
                  <a:pt x="4144" y="336"/>
                </a:lnTo>
                <a:lnTo>
                  <a:pt x="4138" y="338"/>
                </a:lnTo>
                <a:lnTo>
                  <a:pt x="4134" y="340"/>
                </a:lnTo>
                <a:lnTo>
                  <a:pt x="4132" y="340"/>
                </a:lnTo>
                <a:lnTo>
                  <a:pt x="4134" y="338"/>
                </a:lnTo>
                <a:lnTo>
                  <a:pt x="4138" y="333"/>
                </a:lnTo>
                <a:lnTo>
                  <a:pt x="4147" y="325"/>
                </a:lnTo>
                <a:lnTo>
                  <a:pt x="4153" y="325"/>
                </a:lnTo>
                <a:lnTo>
                  <a:pt x="4155" y="323"/>
                </a:lnTo>
                <a:lnTo>
                  <a:pt x="4161" y="317"/>
                </a:lnTo>
                <a:lnTo>
                  <a:pt x="4161" y="317"/>
                </a:lnTo>
                <a:lnTo>
                  <a:pt x="4170" y="317"/>
                </a:lnTo>
                <a:lnTo>
                  <a:pt x="4176" y="315"/>
                </a:lnTo>
                <a:lnTo>
                  <a:pt x="4189" y="304"/>
                </a:lnTo>
                <a:lnTo>
                  <a:pt x="4195" y="304"/>
                </a:lnTo>
                <a:lnTo>
                  <a:pt x="4199" y="300"/>
                </a:lnTo>
                <a:lnTo>
                  <a:pt x="4199" y="300"/>
                </a:lnTo>
                <a:lnTo>
                  <a:pt x="4199" y="298"/>
                </a:lnTo>
                <a:lnTo>
                  <a:pt x="4199" y="298"/>
                </a:lnTo>
                <a:lnTo>
                  <a:pt x="4199" y="296"/>
                </a:lnTo>
                <a:lnTo>
                  <a:pt x="4205" y="296"/>
                </a:lnTo>
                <a:lnTo>
                  <a:pt x="4207" y="292"/>
                </a:lnTo>
                <a:lnTo>
                  <a:pt x="4214" y="289"/>
                </a:lnTo>
                <a:lnTo>
                  <a:pt x="4220" y="287"/>
                </a:lnTo>
                <a:lnTo>
                  <a:pt x="4228" y="285"/>
                </a:lnTo>
                <a:lnTo>
                  <a:pt x="4233" y="281"/>
                </a:lnTo>
                <a:lnTo>
                  <a:pt x="4243" y="277"/>
                </a:lnTo>
                <a:lnTo>
                  <a:pt x="4253" y="269"/>
                </a:lnTo>
                <a:lnTo>
                  <a:pt x="4256" y="264"/>
                </a:lnTo>
                <a:lnTo>
                  <a:pt x="4253" y="262"/>
                </a:lnTo>
                <a:lnTo>
                  <a:pt x="4249" y="262"/>
                </a:lnTo>
                <a:lnTo>
                  <a:pt x="4249" y="260"/>
                </a:lnTo>
                <a:lnTo>
                  <a:pt x="4247" y="260"/>
                </a:lnTo>
                <a:lnTo>
                  <a:pt x="4245" y="260"/>
                </a:lnTo>
                <a:lnTo>
                  <a:pt x="4241" y="256"/>
                </a:lnTo>
                <a:lnTo>
                  <a:pt x="4237" y="254"/>
                </a:lnTo>
                <a:lnTo>
                  <a:pt x="4237" y="254"/>
                </a:lnTo>
                <a:lnTo>
                  <a:pt x="4237" y="252"/>
                </a:lnTo>
                <a:lnTo>
                  <a:pt x="4239" y="254"/>
                </a:lnTo>
                <a:lnTo>
                  <a:pt x="4247" y="258"/>
                </a:lnTo>
                <a:lnTo>
                  <a:pt x="4251" y="258"/>
                </a:lnTo>
                <a:lnTo>
                  <a:pt x="4251" y="258"/>
                </a:lnTo>
                <a:lnTo>
                  <a:pt x="4251" y="260"/>
                </a:lnTo>
                <a:lnTo>
                  <a:pt x="4251" y="260"/>
                </a:lnTo>
                <a:lnTo>
                  <a:pt x="4253" y="260"/>
                </a:lnTo>
                <a:lnTo>
                  <a:pt x="4253" y="260"/>
                </a:lnTo>
                <a:lnTo>
                  <a:pt x="4256" y="256"/>
                </a:lnTo>
                <a:lnTo>
                  <a:pt x="4258" y="252"/>
                </a:lnTo>
                <a:lnTo>
                  <a:pt x="4258" y="250"/>
                </a:lnTo>
                <a:lnTo>
                  <a:pt x="4253" y="252"/>
                </a:lnTo>
                <a:lnTo>
                  <a:pt x="4251" y="245"/>
                </a:lnTo>
                <a:lnTo>
                  <a:pt x="4249" y="243"/>
                </a:lnTo>
                <a:lnTo>
                  <a:pt x="4249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7" y="243"/>
                </a:lnTo>
                <a:lnTo>
                  <a:pt x="4245" y="243"/>
                </a:lnTo>
                <a:lnTo>
                  <a:pt x="4245" y="245"/>
                </a:lnTo>
                <a:lnTo>
                  <a:pt x="4243" y="245"/>
                </a:lnTo>
                <a:lnTo>
                  <a:pt x="4239" y="248"/>
                </a:lnTo>
                <a:lnTo>
                  <a:pt x="4241" y="245"/>
                </a:lnTo>
                <a:lnTo>
                  <a:pt x="4241" y="243"/>
                </a:lnTo>
                <a:lnTo>
                  <a:pt x="4241" y="243"/>
                </a:lnTo>
                <a:lnTo>
                  <a:pt x="4241" y="241"/>
                </a:lnTo>
                <a:lnTo>
                  <a:pt x="4239" y="237"/>
                </a:lnTo>
                <a:lnTo>
                  <a:pt x="4237" y="237"/>
                </a:lnTo>
                <a:lnTo>
                  <a:pt x="4235" y="235"/>
                </a:lnTo>
                <a:lnTo>
                  <a:pt x="4233" y="235"/>
                </a:lnTo>
                <a:lnTo>
                  <a:pt x="4230" y="237"/>
                </a:lnTo>
                <a:lnTo>
                  <a:pt x="4230" y="235"/>
                </a:lnTo>
                <a:lnTo>
                  <a:pt x="4233" y="235"/>
                </a:lnTo>
                <a:lnTo>
                  <a:pt x="4230" y="231"/>
                </a:lnTo>
                <a:lnTo>
                  <a:pt x="4226" y="231"/>
                </a:lnTo>
                <a:lnTo>
                  <a:pt x="4224" y="231"/>
                </a:lnTo>
                <a:lnTo>
                  <a:pt x="4222" y="229"/>
                </a:lnTo>
                <a:lnTo>
                  <a:pt x="4218" y="227"/>
                </a:lnTo>
                <a:lnTo>
                  <a:pt x="4207" y="227"/>
                </a:lnTo>
                <a:lnTo>
                  <a:pt x="4201" y="227"/>
                </a:lnTo>
                <a:lnTo>
                  <a:pt x="4193" y="227"/>
                </a:lnTo>
                <a:lnTo>
                  <a:pt x="4182" y="227"/>
                </a:lnTo>
                <a:lnTo>
                  <a:pt x="4178" y="227"/>
                </a:lnTo>
                <a:lnTo>
                  <a:pt x="4176" y="227"/>
                </a:lnTo>
                <a:lnTo>
                  <a:pt x="4172" y="227"/>
                </a:lnTo>
                <a:lnTo>
                  <a:pt x="4172" y="229"/>
                </a:lnTo>
                <a:lnTo>
                  <a:pt x="4172" y="231"/>
                </a:lnTo>
                <a:lnTo>
                  <a:pt x="4168" y="233"/>
                </a:lnTo>
                <a:lnTo>
                  <a:pt x="4168" y="233"/>
                </a:lnTo>
                <a:lnTo>
                  <a:pt x="4159" y="233"/>
                </a:lnTo>
                <a:lnTo>
                  <a:pt x="4155" y="235"/>
                </a:lnTo>
                <a:lnTo>
                  <a:pt x="4153" y="233"/>
                </a:lnTo>
                <a:lnTo>
                  <a:pt x="4149" y="233"/>
                </a:lnTo>
                <a:lnTo>
                  <a:pt x="4149" y="231"/>
                </a:lnTo>
                <a:lnTo>
                  <a:pt x="4151" y="231"/>
                </a:lnTo>
                <a:lnTo>
                  <a:pt x="4153" y="231"/>
                </a:lnTo>
                <a:lnTo>
                  <a:pt x="4157" y="227"/>
                </a:lnTo>
                <a:lnTo>
                  <a:pt x="4161" y="224"/>
                </a:lnTo>
                <a:lnTo>
                  <a:pt x="4163" y="220"/>
                </a:lnTo>
                <a:lnTo>
                  <a:pt x="4161" y="218"/>
                </a:lnTo>
                <a:lnTo>
                  <a:pt x="4157" y="218"/>
                </a:lnTo>
                <a:lnTo>
                  <a:pt x="4155" y="218"/>
                </a:lnTo>
                <a:lnTo>
                  <a:pt x="4153" y="218"/>
                </a:lnTo>
                <a:lnTo>
                  <a:pt x="4149" y="216"/>
                </a:lnTo>
                <a:lnTo>
                  <a:pt x="4144" y="216"/>
                </a:lnTo>
                <a:lnTo>
                  <a:pt x="4140" y="218"/>
                </a:lnTo>
                <a:lnTo>
                  <a:pt x="4138" y="218"/>
                </a:lnTo>
                <a:lnTo>
                  <a:pt x="4138" y="216"/>
                </a:lnTo>
                <a:lnTo>
                  <a:pt x="4134" y="216"/>
                </a:lnTo>
                <a:lnTo>
                  <a:pt x="4117" y="216"/>
                </a:lnTo>
                <a:lnTo>
                  <a:pt x="4119" y="214"/>
                </a:lnTo>
                <a:lnTo>
                  <a:pt x="4128" y="214"/>
                </a:lnTo>
                <a:lnTo>
                  <a:pt x="4134" y="212"/>
                </a:lnTo>
                <a:lnTo>
                  <a:pt x="4140" y="208"/>
                </a:lnTo>
                <a:lnTo>
                  <a:pt x="4144" y="206"/>
                </a:lnTo>
                <a:lnTo>
                  <a:pt x="4142" y="206"/>
                </a:lnTo>
                <a:lnTo>
                  <a:pt x="4142" y="204"/>
                </a:lnTo>
                <a:lnTo>
                  <a:pt x="4138" y="201"/>
                </a:lnTo>
                <a:lnTo>
                  <a:pt x="4134" y="201"/>
                </a:lnTo>
                <a:lnTo>
                  <a:pt x="4128" y="199"/>
                </a:lnTo>
                <a:lnTo>
                  <a:pt x="4126" y="199"/>
                </a:lnTo>
                <a:lnTo>
                  <a:pt x="4117" y="195"/>
                </a:lnTo>
                <a:lnTo>
                  <a:pt x="4115" y="195"/>
                </a:lnTo>
                <a:lnTo>
                  <a:pt x="4109" y="199"/>
                </a:lnTo>
                <a:lnTo>
                  <a:pt x="4105" y="199"/>
                </a:lnTo>
                <a:lnTo>
                  <a:pt x="4103" y="199"/>
                </a:lnTo>
                <a:lnTo>
                  <a:pt x="4094" y="204"/>
                </a:lnTo>
                <a:lnTo>
                  <a:pt x="4077" y="212"/>
                </a:lnTo>
                <a:lnTo>
                  <a:pt x="4075" y="216"/>
                </a:lnTo>
                <a:lnTo>
                  <a:pt x="4073" y="218"/>
                </a:lnTo>
                <a:lnTo>
                  <a:pt x="4071" y="218"/>
                </a:lnTo>
                <a:lnTo>
                  <a:pt x="4069" y="222"/>
                </a:lnTo>
                <a:lnTo>
                  <a:pt x="4069" y="224"/>
                </a:lnTo>
                <a:lnTo>
                  <a:pt x="4071" y="224"/>
                </a:lnTo>
                <a:lnTo>
                  <a:pt x="4073" y="227"/>
                </a:lnTo>
                <a:lnTo>
                  <a:pt x="4071" y="231"/>
                </a:lnTo>
                <a:lnTo>
                  <a:pt x="4069" y="231"/>
                </a:lnTo>
                <a:lnTo>
                  <a:pt x="4071" y="233"/>
                </a:lnTo>
                <a:lnTo>
                  <a:pt x="4073" y="233"/>
                </a:lnTo>
                <a:lnTo>
                  <a:pt x="4082" y="233"/>
                </a:lnTo>
                <a:lnTo>
                  <a:pt x="4080" y="235"/>
                </a:lnTo>
                <a:lnTo>
                  <a:pt x="4075" y="235"/>
                </a:lnTo>
                <a:lnTo>
                  <a:pt x="4071" y="235"/>
                </a:lnTo>
                <a:lnTo>
                  <a:pt x="4069" y="233"/>
                </a:lnTo>
                <a:lnTo>
                  <a:pt x="4061" y="235"/>
                </a:lnTo>
                <a:lnTo>
                  <a:pt x="4056" y="233"/>
                </a:lnTo>
                <a:lnTo>
                  <a:pt x="4050" y="235"/>
                </a:lnTo>
                <a:lnTo>
                  <a:pt x="4040" y="233"/>
                </a:lnTo>
                <a:lnTo>
                  <a:pt x="4040" y="235"/>
                </a:lnTo>
                <a:lnTo>
                  <a:pt x="4042" y="235"/>
                </a:lnTo>
                <a:lnTo>
                  <a:pt x="4044" y="237"/>
                </a:lnTo>
                <a:lnTo>
                  <a:pt x="4048" y="239"/>
                </a:lnTo>
                <a:lnTo>
                  <a:pt x="4050" y="241"/>
                </a:lnTo>
                <a:lnTo>
                  <a:pt x="4054" y="243"/>
                </a:lnTo>
                <a:lnTo>
                  <a:pt x="4054" y="250"/>
                </a:lnTo>
                <a:lnTo>
                  <a:pt x="4052" y="252"/>
                </a:lnTo>
                <a:lnTo>
                  <a:pt x="4050" y="254"/>
                </a:lnTo>
                <a:lnTo>
                  <a:pt x="4050" y="254"/>
                </a:lnTo>
                <a:lnTo>
                  <a:pt x="4048" y="254"/>
                </a:lnTo>
                <a:lnTo>
                  <a:pt x="4050" y="252"/>
                </a:lnTo>
                <a:lnTo>
                  <a:pt x="4052" y="250"/>
                </a:lnTo>
                <a:lnTo>
                  <a:pt x="4052" y="248"/>
                </a:lnTo>
                <a:lnTo>
                  <a:pt x="4052" y="245"/>
                </a:lnTo>
                <a:lnTo>
                  <a:pt x="4050" y="245"/>
                </a:lnTo>
                <a:lnTo>
                  <a:pt x="4050" y="245"/>
                </a:lnTo>
                <a:lnTo>
                  <a:pt x="4044" y="243"/>
                </a:lnTo>
                <a:lnTo>
                  <a:pt x="4042" y="241"/>
                </a:lnTo>
                <a:lnTo>
                  <a:pt x="4038" y="241"/>
                </a:lnTo>
                <a:lnTo>
                  <a:pt x="4038" y="241"/>
                </a:lnTo>
                <a:lnTo>
                  <a:pt x="4031" y="243"/>
                </a:lnTo>
                <a:lnTo>
                  <a:pt x="4029" y="243"/>
                </a:lnTo>
                <a:lnTo>
                  <a:pt x="4027" y="243"/>
                </a:lnTo>
                <a:lnTo>
                  <a:pt x="4027" y="245"/>
                </a:lnTo>
                <a:lnTo>
                  <a:pt x="4023" y="245"/>
                </a:lnTo>
                <a:lnTo>
                  <a:pt x="4023" y="248"/>
                </a:lnTo>
                <a:lnTo>
                  <a:pt x="4021" y="250"/>
                </a:lnTo>
                <a:lnTo>
                  <a:pt x="4019" y="248"/>
                </a:lnTo>
                <a:lnTo>
                  <a:pt x="4017" y="248"/>
                </a:lnTo>
                <a:lnTo>
                  <a:pt x="4010" y="250"/>
                </a:lnTo>
                <a:lnTo>
                  <a:pt x="4006" y="252"/>
                </a:lnTo>
                <a:lnTo>
                  <a:pt x="4006" y="250"/>
                </a:lnTo>
                <a:lnTo>
                  <a:pt x="4006" y="248"/>
                </a:lnTo>
                <a:lnTo>
                  <a:pt x="4006" y="248"/>
                </a:lnTo>
                <a:lnTo>
                  <a:pt x="3998" y="250"/>
                </a:lnTo>
                <a:lnTo>
                  <a:pt x="3996" y="252"/>
                </a:lnTo>
                <a:lnTo>
                  <a:pt x="3994" y="252"/>
                </a:lnTo>
                <a:lnTo>
                  <a:pt x="3998" y="248"/>
                </a:lnTo>
                <a:lnTo>
                  <a:pt x="4000" y="245"/>
                </a:lnTo>
                <a:lnTo>
                  <a:pt x="3998" y="245"/>
                </a:lnTo>
                <a:lnTo>
                  <a:pt x="3992" y="243"/>
                </a:lnTo>
                <a:lnTo>
                  <a:pt x="3989" y="243"/>
                </a:lnTo>
                <a:lnTo>
                  <a:pt x="3985" y="245"/>
                </a:lnTo>
                <a:lnTo>
                  <a:pt x="3977" y="243"/>
                </a:lnTo>
                <a:lnTo>
                  <a:pt x="3977" y="245"/>
                </a:lnTo>
                <a:lnTo>
                  <a:pt x="3975" y="245"/>
                </a:lnTo>
                <a:lnTo>
                  <a:pt x="3971" y="245"/>
                </a:lnTo>
                <a:lnTo>
                  <a:pt x="3966" y="245"/>
                </a:lnTo>
                <a:lnTo>
                  <a:pt x="3964" y="248"/>
                </a:lnTo>
                <a:lnTo>
                  <a:pt x="3960" y="245"/>
                </a:lnTo>
                <a:lnTo>
                  <a:pt x="3958" y="245"/>
                </a:lnTo>
                <a:lnTo>
                  <a:pt x="3956" y="248"/>
                </a:lnTo>
                <a:lnTo>
                  <a:pt x="3954" y="245"/>
                </a:lnTo>
                <a:lnTo>
                  <a:pt x="3954" y="250"/>
                </a:lnTo>
                <a:lnTo>
                  <a:pt x="3954" y="252"/>
                </a:lnTo>
                <a:lnTo>
                  <a:pt x="3954" y="252"/>
                </a:lnTo>
                <a:lnTo>
                  <a:pt x="3956" y="252"/>
                </a:lnTo>
                <a:lnTo>
                  <a:pt x="3956" y="250"/>
                </a:lnTo>
                <a:lnTo>
                  <a:pt x="3958" y="250"/>
                </a:lnTo>
                <a:lnTo>
                  <a:pt x="3960" y="252"/>
                </a:lnTo>
                <a:lnTo>
                  <a:pt x="3962" y="250"/>
                </a:lnTo>
                <a:lnTo>
                  <a:pt x="3964" y="250"/>
                </a:lnTo>
                <a:lnTo>
                  <a:pt x="3964" y="250"/>
                </a:lnTo>
                <a:lnTo>
                  <a:pt x="3973" y="250"/>
                </a:lnTo>
                <a:lnTo>
                  <a:pt x="3971" y="252"/>
                </a:lnTo>
                <a:lnTo>
                  <a:pt x="3962" y="252"/>
                </a:lnTo>
                <a:lnTo>
                  <a:pt x="3950" y="254"/>
                </a:lnTo>
                <a:lnTo>
                  <a:pt x="3945" y="256"/>
                </a:lnTo>
                <a:lnTo>
                  <a:pt x="3939" y="256"/>
                </a:lnTo>
                <a:lnTo>
                  <a:pt x="3933" y="258"/>
                </a:lnTo>
                <a:lnTo>
                  <a:pt x="3927" y="258"/>
                </a:lnTo>
                <a:lnTo>
                  <a:pt x="3914" y="260"/>
                </a:lnTo>
                <a:lnTo>
                  <a:pt x="3906" y="264"/>
                </a:lnTo>
                <a:lnTo>
                  <a:pt x="3901" y="264"/>
                </a:lnTo>
                <a:lnTo>
                  <a:pt x="3893" y="266"/>
                </a:lnTo>
                <a:lnTo>
                  <a:pt x="3889" y="269"/>
                </a:lnTo>
                <a:lnTo>
                  <a:pt x="3878" y="273"/>
                </a:lnTo>
                <a:lnTo>
                  <a:pt x="3870" y="273"/>
                </a:lnTo>
                <a:lnTo>
                  <a:pt x="3868" y="273"/>
                </a:lnTo>
                <a:lnTo>
                  <a:pt x="3868" y="275"/>
                </a:lnTo>
                <a:lnTo>
                  <a:pt x="3868" y="275"/>
                </a:lnTo>
                <a:lnTo>
                  <a:pt x="3870" y="275"/>
                </a:lnTo>
                <a:lnTo>
                  <a:pt x="3872" y="275"/>
                </a:lnTo>
                <a:lnTo>
                  <a:pt x="3874" y="277"/>
                </a:lnTo>
                <a:lnTo>
                  <a:pt x="3874" y="279"/>
                </a:lnTo>
                <a:lnTo>
                  <a:pt x="3868" y="283"/>
                </a:lnTo>
                <a:lnTo>
                  <a:pt x="3866" y="285"/>
                </a:lnTo>
                <a:lnTo>
                  <a:pt x="3864" y="287"/>
                </a:lnTo>
                <a:lnTo>
                  <a:pt x="3857" y="283"/>
                </a:lnTo>
                <a:lnTo>
                  <a:pt x="3855" y="283"/>
                </a:lnTo>
                <a:lnTo>
                  <a:pt x="3855" y="285"/>
                </a:lnTo>
                <a:lnTo>
                  <a:pt x="3851" y="285"/>
                </a:lnTo>
                <a:lnTo>
                  <a:pt x="3851" y="287"/>
                </a:lnTo>
                <a:lnTo>
                  <a:pt x="3855" y="287"/>
                </a:lnTo>
                <a:lnTo>
                  <a:pt x="3860" y="289"/>
                </a:lnTo>
                <a:lnTo>
                  <a:pt x="3864" y="292"/>
                </a:lnTo>
                <a:lnTo>
                  <a:pt x="3866" y="294"/>
                </a:lnTo>
                <a:lnTo>
                  <a:pt x="3870" y="294"/>
                </a:lnTo>
                <a:lnTo>
                  <a:pt x="3872" y="296"/>
                </a:lnTo>
                <a:lnTo>
                  <a:pt x="3866" y="296"/>
                </a:lnTo>
                <a:lnTo>
                  <a:pt x="3864" y="294"/>
                </a:lnTo>
                <a:lnTo>
                  <a:pt x="3862" y="294"/>
                </a:lnTo>
                <a:lnTo>
                  <a:pt x="3860" y="294"/>
                </a:lnTo>
                <a:lnTo>
                  <a:pt x="3855" y="294"/>
                </a:lnTo>
                <a:lnTo>
                  <a:pt x="3853" y="296"/>
                </a:lnTo>
                <a:lnTo>
                  <a:pt x="3855" y="298"/>
                </a:lnTo>
                <a:lnTo>
                  <a:pt x="3862" y="298"/>
                </a:lnTo>
                <a:lnTo>
                  <a:pt x="3864" y="300"/>
                </a:lnTo>
                <a:lnTo>
                  <a:pt x="3872" y="308"/>
                </a:lnTo>
                <a:lnTo>
                  <a:pt x="3872" y="310"/>
                </a:lnTo>
                <a:lnTo>
                  <a:pt x="3876" y="310"/>
                </a:lnTo>
                <a:lnTo>
                  <a:pt x="3876" y="310"/>
                </a:lnTo>
                <a:lnTo>
                  <a:pt x="3874" y="313"/>
                </a:lnTo>
                <a:lnTo>
                  <a:pt x="3872" y="315"/>
                </a:lnTo>
                <a:lnTo>
                  <a:pt x="3870" y="317"/>
                </a:lnTo>
                <a:lnTo>
                  <a:pt x="3860" y="317"/>
                </a:lnTo>
                <a:lnTo>
                  <a:pt x="3855" y="319"/>
                </a:lnTo>
                <a:lnTo>
                  <a:pt x="3855" y="319"/>
                </a:lnTo>
                <a:lnTo>
                  <a:pt x="3853" y="321"/>
                </a:lnTo>
                <a:lnTo>
                  <a:pt x="3853" y="321"/>
                </a:lnTo>
                <a:lnTo>
                  <a:pt x="3853" y="323"/>
                </a:lnTo>
                <a:lnTo>
                  <a:pt x="3853" y="323"/>
                </a:lnTo>
                <a:lnTo>
                  <a:pt x="3855" y="325"/>
                </a:lnTo>
                <a:lnTo>
                  <a:pt x="3864" y="329"/>
                </a:lnTo>
                <a:lnTo>
                  <a:pt x="3864" y="331"/>
                </a:lnTo>
                <a:lnTo>
                  <a:pt x="3862" y="329"/>
                </a:lnTo>
                <a:lnTo>
                  <a:pt x="3857" y="327"/>
                </a:lnTo>
                <a:lnTo>
                  <a:pt x="3855" y="325"/>
                </a:lnTo>
                <a:lnTo>
                  <a:pt x="3851" y="325"/>
                </a:lnTo>
                <a:lnTo>
                  <a:pt x="3851" y="323"/>
                </a:lnTo>
                <a:lnTo>
                  <a:pt x="3851" y="321"/>
                </a:lnTo>
                <a:lnTo>
                  <a:pt x="3851" y="321"/>
                </a:lnTo>
                <a:lnTo>
                  <a:pt x="3851" y="319"/>
                </a:lnTo>
                <a:lnTo>
                  <a:pt x="3855" y="317"/>
                </a:lnTo>
                <a:lnTo>
                  <a:pt x="3860" y="317"/>
                </a:lnTo>
                <a:lnTo>
                  <a:pt x="3864" y="313"/>
                </a:lnTo>
                <a:lnTo>
                  <a:pt x="3868" y="310"/>
                </a:lnTo>
                <a:lnTo>
                  <a:pt x="3868" y="310"/>
                </a:lnTo>
                <a:lnTo>
                  <a:pt x="3866" y="308"/>
                </a:lnTo>
                <a:lnTo>
                  <a:pt x="3862" y="308"/>
                </a:lnTo>
                <a:lnTo>
                  <a:pt x="3853" y="310"/>
                </a:lnTo>
                <a:lnTo>
                  <a:pt x="3847" y="310"/>
                </a:lnTo>
                <a:lnTo>
                  <a:pt x="3845" y="313"/>
                </a:lnTo>
                <a:lnTo>
                  <a:pt x="3843" y="313"/>
                </a:lnTo>
                <a:lnTo>
                  <a:pt x="3841" y="313"/>
                </a:lnTo>
                <a:lnTo>
                  <a:pt x="3834" y="313"/>
                </a:lnTo>
                <a:lnTo>
                  <a:pt x="3830" y="313"/>
                </a:lnTo>
                <a:lnTo>
                  <a:pt x="3820" y="315"/>
                </a:lnTo>
                <a:lnTo>
                  <a:pt x="3818" y="315"/>
                </a:lnTo>
                <a:lnTo>
                  <a:pt x="3792" y="315"/>
                </a:lnTo>
                <a:lnTo>
                  <a:pt x="3788" y="315"/>
                </a:lnTo>
                <a:lnTo>
                  <a:pt x="3776" y="317"/>
                </a:lnTo>
                <a:lnTo>
                  <a:pt x="3776" y="319"/>
                </a:lnTo>
                <a:lnTo>
                  <a:pt x="3776" y="321"/>
                </a:lnTo>
                <a:lnTo>
                  <a:pt x="3774" y="321"/>
                </a:lnTo>
                <a:lnTo>
                  <a:pt x="3772" y="323"/>
                </a:lnTo>
                <a:lnTo>
                  <a:pt x="3774" y="325"/>
                </a:lnTo>
                <a:lnTo>
                  <a:pt x="3774" y="327"/>
                </a:lnTo>
                <a:lnTo>
                  <a:pt x="3774" y="329"/>
                </a:lnTo>
                <a:lnTo>
                  <a:pt x="3774" y="331"/>
                </a:lnTo>
                <a:lnTo>
                  <a:pt x="3776" y="331"/>
                </a:lnTo>
                <a:lnTo>
                  <a:pt x="3778" y="333"/>
                </a:lnTo>
                <a:lnTo>
                  <a:pt x="3778" y="336"/>
                </a:lnTo>
                <a:lnTo>
                  <a:pt x="3778" y="338"/>
                </a:lnTo>
                <a:lnTo>
                  <a:pt x="3776" y="340"/>
                </a:lnTo>
                <a:lnTo>
                  <a:pt x="3776" y="342"/>
                </a:lnTo>
                <a:lnTo>
                  <a:pt x="3778" y="344"/>
                </a:lnTo>
                <a:lnTo>
                  <a:pt x="3778" y="346"/>
                </a:lnTo>
                <a:lnTo>
                  <a:pt x="3778" y="348"/>
                </a:lnTo>
                <a:lnTo>
                  <a:pt x="3782" y="350"/>
                </a:lnTo>
                <a:lnTo>
                  <a:pt x="3786" y="350"/>
                </a:lnTo>
                <a:lnTo>
                  <a:pt x="3790" y="350"/>
                </a:lnTo>
                <a:lnTo>
                  <a:pt x="3792" y="352"/>
                </a:lnTo>
                <a:lnTo>
                  <a:pt x="3797" y="352"/>
                </a:lnTo>
                <a:lnTo>
                  <a:pt x="3799" y="354"/>
                </a:lnTo>
                <a:lnTo>
                  <a:pt x="3799" y="354"/>
                </a:lnTo>
                <a:lnTo>
                  <a:pt x="3799" y="357"/>
                </a:lnTo>
                <a:lnTo>
                  <a:pt x="3801" y="359"/>
                </a:lnTo>
                <a:lnTo>
                  <a:pt x="3805" y="363"/>
                </a:lnTo>
                <a:lnTo>
                  <a:pt x="3807" y="363"/>
                </a:lnTo>
                <a:lnTo>
                  <a:pt x="3813" y="363"/>
                </a:lnTo>
                <a:lnTo>
                  <a:pt x="3816" y="365"/>
                </a:lnTo>
                <a:lnTo>
                  <a:pt x="3818" y="369"/>
                </a:lnTo>
                <a:lnTo>
                  <a:pt x="3818" y="369"/>
                </a:lnTo>
                <a:lnTo>
                  <a:pt x="3818" y="371"/>
                </a:lnTo>
                <a:lnTo>
                  <a:pt x="3818" y="373"/>
                </a:lnTo>
                <a:lnTo>
                  <a:pt x="3818" y="373"/>
                </a:lnTo>
                <a:lnTo>
                  <a:pt x="3818" y="375"/>
                </a:lnTo>
                <a:lnTo>
                  <a:pt x="3813" y="380"/>
                </a:lnTo>
                <a:lnTo>
                  <a:pt x="3811" y="384"/>
                </a:lnTo>
                <a:lnTo>
                  <a:pt x="3816" y="388"/>
                </a:lnTo>
                <a:lnTo>
                  <a:pt x="3818" y="392"/>
                </a:lnTo>
                <a:lnTo>
                  <a:pt x="3820" y="396"/>
                </a:lnTo>
                <a:lnTo>
                  <a:pt x="3822" y="398"/>
                </a:lnTo>
                <a:lnTo>
                  <a:pt x="3820" y="401"/>
                </a:lnTo>
                <a:lnTo>
                  <a:pt x="3820" y="403"/>
                </a:lnTo>
                <a:lnTo>
                  <a:pt x="3818" y="405"/>
                </a:lnTo>
                <a:lnTo>
                  <a:pt x="3813" y="405"/>
                </a:lnTo>
                <a:lnTo>
                  <a:pt x="3811" y="405"/>
                </a:lnTo>
                <a:lnTo>
                  <a:pt x="3811" y="407"/>
                </a:lnTo>
                <a:lnTo>
                  <a:pt x="3811" y="409"/>
                </a:lnTo>
                <a:lnTo>
                  <a:pt x="3811" y="411"/>
                </a:lnTo>
                <a:lnTo>
                  <a:pt x="3811" y="411"/>
                </a:lnTo>
                <a:lnTo>
                  <a:pt x="3809" y="411"/>
                </a:lnTo>
                <a:lnTo>
                  <a:pt x="3807" y="411"/>
                </a:lnTo>
                <a:lnTo>
                  <a:pt x="3807" y="409"/>
                </a:lnTo>
                <a:lnTo>
                  <a:pt x="3805" y="407"/>
                </a:lnTo>
                <a:lnTo>
                  <a:pt x="3807" y="405"/>
                </a:lnTo>
                <a:lnTo>
                  <a:pt x="3809" y="403"/>
                </a:lnTo>
                <a:lnTo>
                  <a:pt x="3811" y="398"/>
                </a:lnTo>
                <a:lnTo>
                  <a:pt x="3811" y="394"/>
                </a:lnTo>
                <a:lnTo>
                  <a:pt x="3811" y="392"/>
                </a:lnTo>
                <a:lnTo>
                  <a:pt x="3809" y="390"/>
                </a:lnTo>
                <a:lnTo>
                  <a:pt x="3809" y="388"/>
                </a:lnTo>
                <a:lnTo>
                  <a:pt x="3807" y="388"/>
                </a:lnTo>
                <a:lnTo>
                  <a:pt x="3805" y="390"/>
                </a:lnTo>
                <a:lnTo>
                  <a:pt x="3803" y="394"/>
                </a:lnTo>
                <a:lnTo>
                  <a:pt x="3799" y="398"/>
                </a:lnTo>
                <a:lnTo>
                  <a:pt x="3799" y="401"/>
                </a:lnTo>
                <a:lnTo>
                  <a:pt x="3799" y="403"/>
                </a:lnTo>
                <a:lnTo>
                  <a:pt x="3799" y="403"/>
                </a:lnTo>
                <a:lnTo>
                  <a:pt x="3799" y="401"/>
                </a:lnTo>
                <a:lnTo>
                  <a:pt x="3799" y="396"/>
                </a:lnTo>
                <a:lnTo>
                  <a:pt x="3799" y="394"/>
                </a:lnTo>
                <a:lnTo>
                  <a:pt x="3801" y="392"/>
                </a:lnTo>
                <a:lnTo>
                  <a:pt x="3801" y="390"/>
                </a:lnTo>
                <a:lnTo>
                  <a:pt x="3799" y="388"/>
                </a:lnTo>
                <a:lnTo>
                  <a:pt x="3799" y="386"/>
                </a:lnTo>
                <a:lnTo>
                  <a:pt x="3799" y="384"/>
                </a:lnTo>
                <a:lnTo>
                  <a:pt x="3801" y="380"/>
                </a:lnTo>
                <a:lnTo>
                  <a:pt x="3803" y="380"/>
                </a:lnTo>
                <a:lnTo>
                  <a:pt x="3809" y="375"/>
                </a:lnTo>
                <a:lnTo>
                  <a:pt x="3809" y="375"/>
                </a:lnTo>
                <a:lnTo>
                  <a:pt x="3811" y="371"/>
                </a:lnTo>
                <a:lnTo>
                  <a:pt x="3813" y="371"/>
                </a:lnTo>
                <a:lnTo>
                  <a:pt x="3813" y="369"/>
                </a:lnTo>
                <a:lnTo>
                  <a:pt x="3811" y="367"/>
                </a:lnTo>
                <a:lnTo>
                  <a:pt x="3809" y="367"/>
                </a:lnTo>
                <a:lnTo>
                  <a:pt x="3807" y="367"/>
                </a:lnTo>
                <a:lnTo>
                  <a:pt x="3803" y="367"/>
                </a:lnTo>
                <a:lnTo>
                  <a:pt x="3797" y="369"/>
                </a:lnTo>
                <a:lnTo>
                  <a:pt x="3790" y="367"/>
                </a:lnTo>
                <a:lnTo>
                  <a:pt x="3788" y="367"/>
                </a:lnTo>
                <a:lnTo>
                  <a:pt x="3780" y="361"/>
                </a:lnTo>
                <a:lnTo>
                  <a:pt x="3778" y="359"/>
                </a:lnTo>
                <a:lnTo>
                  <a:pt x="3778" y="359"/>
                </a:lnTo>
                <a:lnTo>
                  <a:pt x="3778" y="359"/>
                </a:lnTo>
                <a:lnTo>
                  <a:pt x="3774" y="357"/>
                </a:lnTo>
                <a:lnTo>
                  <a:pt x="3765" y="354"/>
                </a:lnTo>
                <a:lnTo>
                  <a:pt x="3759" y="350"/>
                </a:lnTo>
                <a:lnTo>
                  <a:pt x="3744" y="350"/>
                </a:lnTo>
                <a:lnTo>
                  <a:pt x="3740" y="350"/>
                </a:lnTo>
                <a:lnTo>
                  <a:pt x="3738" y="352"/>
                </a:lnTo>
                <a:lnTo>
                  <a:pt x="3734" y="354"/>
                </a:lnTo>
                <a:lnTo>
                  <a:pt x="3732" y="354"/>
                </a:lnTo>
                <a:lnTo>
                  <a:pt x="3730" y="354"/>
                </a:lnTo>
                <a:lnTo>
                  <a:pt x="3730" y="357"/>
                </a:lnTo>
                <a:lnTo>
                  <a:pt x="3730" y="357"/>
                </a:lnTo>
                <a:lnTo>
                  <a:pt x="3730" y="359"/>
                </a:lnTo>
                <a:lnTo>
                  <a:pt x="3734" y="357"/>
                </a:lnTo>
                <a:lnTo>
                  <a:pt x="3738" y="359"/>
                </a:lnTo>
                <a:lnTo>
                  <a:pt x="3740" y="359"/>
                </a:lnTo>
                <a:lnTo>
                  <a:pt x="3740" y="361"/>
                </a:lnTo>
                <a:lnTo>
                  <a:pt x="3740" y="363"/>
                </a:lnTo>
                <a:lnTo>
                  <a:pt x="3734" y="365"/>
                </a:lnTo>
                <a:lnTo>
                  <a:pt x="3732" y="365"/>
                </a:lnTo>
                <a:lnTo>
                  <a:pt x="3723" y="361"/>
                </a:lnTo>
                <a:lnTo>
                  <a:pt x="3721" y="359"/>
                </a:lnTo>
                <a:lnTo>
                  <a:pt x="3715" y="361"/>
                </a:lnTo>
                <a:lnTo>
                  <a:pt x="3711" y="363"/>
                </a:lnTo>
                <a:lnTo>
                  <a:pt x="3709" y="363"/>
                </a:lnTo>
                <a:lnTo>
                  <a:pt x="3711" y="365"/>
                </a:lnTo>
                <a:lnTo>
                  <a:pt x="3713" y="369"/>
                </a:lnTo>
                <a:lnTo>
                  <a:pt x="3713" y="371"/>
                </a:lnTo>
                <a:lnTo>
                  <a:pt x="3715" y="373"/>
                </a:lnTo>
                <a:lnTo>
                  <a:pt x="3721" y="375"/>
                </a:lnTo>
                <a:lnTo>
                  <a:pt x="3725" y="375"/>
                </a:lnTo>
                <a:lnTo>
                  <a:pt x="3730" y="380"/>
                </a:lnTo>
                <a:lnTo>
                  <a:pt x="3734" y="380"/>
                </a:lnTo>
                <a:lnTo>
                  <a:pt x="3736" y="378"/>
                </a:lnTo>
                <a:lnTo>
                  <a:pt x="3740" y="380"/>
                </a:lnTo>
                <a:lnTo>
                  <a:pt x="3744" y="384"/>
                </a:lnTo>
                <a:lnTo>
                  <a:pt x="3744" y="386"/>
                </a:lnTo>
                <a:lnTo>
                  <a:pt x="3746" y="388"/>
                </a:lnTo>
                <a:lnTo>
                  <a:pt x="3748" y="388"/>
                </a:lnTo>
                <a:lnTo>
                  <a:pt x="3748" y="388"/>
                </a:lnTo>
                <a:lnTo>
                  <a:pt x="3751" y="388"/>
                </a:lnTo>
                <a:lnTo>
                  <a:pt x="3753" y="386"/>
                </a:lnTo>
                <a:lnTo>
                  <a:pt x="3753" y="388"/>
                </a:lnTo>
                <a:lnTo>
                  <a:pt x="3751" y="388"/>
                </a:lnTo>
                <a:lnTo>
                  <a:pt x="3744" y="390"/>
                </a:lnTo>
                <a:lnTo>
                  <a:pt x="3742" y="388"/>
                </a:lnTo>
                <a:lnTo>
                  <a:pt x="3738" y="388"/>
                </a:lnTo>
                <a:lnTo>
                  <a:pt x="3732" y="382"/>
                </a:lnTo>
                <a:lnTo>
                  <a:pt x="3723" y="382"/>
                </a:lnTo>
                <a:lnTo>
                  <a:pt x="3721" y="384"/>
                </a:lnTo>
                <a:lnTo>
                  <a:pt x="3719" y="382"/>
                </a:lnTo>
                <a:lnTo>
                  <a:pt x="3711" y="382"/>
                </a:lnTo>
                <a:lnTo>
                  <a:pt x="3704" y="380"/>
                </a:lnTo>
                <a:lnTo>
                  <a:pt x="3698" y="378"/>
                </a:lnTo>
                <a:lnTo>
                  <a:pt x="3698" y="378"/>
                </a:lnTo>
                <a:lnTo>
                  <a:pt x="3698" y="375"/>
                </a:lnTo>
                <a:lnTo>
                  <a:pt x="3700" y="373"/>
                </a:lnTo>
                <a:lnTo>
                  <a:pt x="3700" y="373"/>
                </a:lnTo>
                <a:lnTo>
                  <a:pt x="3702" y="369"/>
                </a:lnTo>
                <a:lnTo>
                  <a:pt x="3698" y="365"/>
                </a:lnTo>
                <a:lnTo>
                  <a:pt x="3698" y="361"/>
                </a:lnTo>
                <a:lnTo>
                  <a:pt x="3700" y="361"/>
                </a:lnTo>
                <a:lnTo>
                  <a:pt x="3702" y="357"/>
                </a:lnTo>
                <a:lnTo>
                  <a:pt x="3704" y="354"/>
                </a:lnTo>
                <a:lnTo>
                  <a:pt x="3704" y="354"/>
                </a:lnTo>
                <a:lnTo>
                  <a:pt x="3704" y="352"/>
                </a:lnTo>
                <a:lnTo>
                  <a:pt x="3704" y="350"/>
                </a:lnTo>
                <a:lnTo>
                  <a:pt x="3704" y="350"/>
                </a:lnTo>
                <a:lnTo>
                  <a:pt x="3702" y="348"/>
                </a:lnTo>
                <a:lnTo>
                  <a:pt x="3702" y="346"/>
                </a:lnTo>
                <a:lnTo>
                  <a:pt x="3702" y="344"/>
                </a:lnTo>
                <a:lnTo>
                  <a:pt x="3700" y="342"/>
                </a:lnTo>
                <a:lnTo>
                  <a:pt x="3700" y="340"/>
                </a:lnTo>
                <a:lnTo>
                  <a:pt x="3696" y="338"/>
                </a:lnTo>
                <a:lnTo>
                  <a:pt x="3694" y="338"/>
                </a:lnTo>
                <a:lnTo>
                  <a:pt x="3692" y="338"/>
                </a:lnTo>
                <a:lnTo>
                  <a:pt x="3692" y="338"/>
                </a:lnTo>
                <a:lnTo>
                  <a:pt x="3692" y="342"/>
                </a:lnTo>
                <a:lnTo>
                  <a:pt x="3694" y="344"/>
                </a:lnTo>
                <a:lnTo>
                  <a:pt x="3696" y="346"/>
                </a:lnTo>
                <a:lnTo>
                  <a:pt x="3696" y="348"/>
                </a:lnTo>
                <a:lnTo>
                  <a:pt x="3696" y="352"/>
                </a:lnTo>
                <a:lnTo>
                  <a:pt x="3694" y="354"/>
                </a:lnTo>
                <a:lnTo>
                  <a:pt x="3694" y="357"/>
                </a:lnTo>
                <a:lnTo>
                  <a:pt x="3692" y="359"/>
                </a:lnTo>
                <a:lnTo>
                  <a:pt x="3688" y="361"/>
                </a:lnTo>
                <a:lnTo>
                  <a:pt x="3684" y="361"/>
                </a:lnTo>
                <a:lnTo>
                  <a:pt x="3679" y="363"/>
                </a:lnTo>
                <a:lnTo>
                  <a:pt x="3675" y="365"/>
                </a:lnTo>
                <a:lnTo>
                  <a:pt x="3667" y="375"/>
                </a:lnTo>
                <a:lnTo>
                  <a:pt x="3667" y="378"/>
                </a:lnTo>
                <a:lnTo>
                  <a:pt x="3671" y="378"/>
                </a:lnTo>
                <a:lnTo>
                  <a:pt x="3673" y="380"/>
                </a:lnTo>
                <a:lnTo>
                  <a:pt x="3673" y="382"/>
                </a:lnTo>
                <a:lnTo>
                  <a:pt x="3675" y="386"/>
                </a:lnTo>
                <a:lnTo>
                  <a:pt x="3684" y="396"/>
                </a:lnTo>
                <a:lnTo>
                  <a:pt x="3686" y="398"/>
                </a:lnTo>
                <a:lnTo>
                  <a:pt x="3684" y="401"/>
                </a:lnTo>
                <a:lnTo>
                  <a:pt x="3679" y="407"/>
                </a:lnTo>
                <a:lnTo>
                  <a:pt x="3677" y="409"/>
                </a:lnTo>
                <a:lnTo>
                  <a:pt x="3673" y="417"/>
                </a:lnTo>
                <a:lnTo>
                  <a:pt x="3673" y="419"/>
                </a:lnTo>
                <a:lnTo>
                  <a:pt x="3675" y="424"/>
                </a:lnTo>
                <a:lnTo>
                  <a:pt x="3677" y="426"/>
                </a:lnTo>
                <a:lnTo>
                  <a:pt x="3677" y="428"/>
                </a:lnTo>
                <a:lnTo>
                  <a:pt x="3677" y="434"/>
                </a:lnTo>
                <a:lnTo>
                  <a:pt x="3677" y="434"/>
                </a:lnTo>
                <a:lnTo>
                  <a:pt x="3679" y="436"/>
                </a:lnTo>
                <a:lnTo>
                  <a:pt x="3686" y="434"/>
                </a:lnTo>
                <a:lnTo>
                  <a:pt x="3692" y="436"/>
                </a:lnTo>
                <a:lnTo>
                  <a:pt x="3694" y="436"/>
                </a:lnTo>
                <a:lnTo>
                  <a:pt x="3700" y="432"/>
                </a:lnTo>
                <a:lnTo>
                  <a:pt x="3702" y="432"/>
                </a:lnTo>
                <a:lnTo>
                  <a:pt x="3709" y="432"/>
                </a:lnTo>
                <a:lnTo>
                  <a:pt x="3717" y="436"/>
                </a:lnTo>
                <a:lnTo>
                  <a:pt x="3728" y="438"/>
                </a:lnTo>
                <a:lnTo>
                  <a:pt x="3730" y="440"/>
                </a:lnTo>
                <a:lnTo>
                  <a:pt x="3732" y="440"/>
                </a:lnTo>
                <a:lnTo>
                  <a:pt x="3734" y="447"/>
                </a:lnTo>
                <a:lnTo>
                  <a:pt x="3736" y="451"/>
                </a:lnTo>
                <a:lnTo>
                  <a:pt x="3738" y="453"/>
                </a:lnTo>
                <a:lnTo>
                  <a:pt x="3738" y="457"/>
                </a:lnTo>
                <a:lnTo>
                  <a:pt x="3736" y="457"/>
                </a:lnTo>
                <a:lnTo>
                  <a:pt x="3734" y="457"/>
                </a:lnTo>
                <a:lnTo>
                  <a:pt x="3734" y="459"/>
                </a:lnTo>
                <a:lnTo>
                  <a:pt x="3732" y="463"/>
                </a:lnTo>
                <a:lnTo>
                  <a:pt x="3732" y="466"/>
                </a:lnTo>
                <a:lnTo>
                  <a:pt x="3732" y="470"/>
                </a:lnTo>
                <a:lnTo>
                  <a:pt x="3740" y="472"/>
                </a:lnTo>
                <a:lnTo>
                  <a:pt x="3746" y="472"/>
                </a:lnTo>
                <a:lnTo>
                  <a:pt x="3751" y="472"/>
                </a:lnTo>
                <a:lnTo>
                  <a:pt x="3751" y="472"/>
                </a:lnTo>
                <a:lnTo>
                  <a:pt x="3751" y="474"/>
                </a:lnTo>
                <a:lnTo>
                  <a:pt x="3746" y="474"/>
                </a:lnTo>
                <a:lnTo>
                  <a:pt x="3738" y="474"/>
                </a:lnTo>
                <a:lnTo>
                  <a:pt x="3734" y="474"/>
                </a:lnTo>
                <a:lnTo>
                  <a:pt x="3734" y="474"/>
                </a:lnTo>
                <a:lnTo>
                  <a:pt x="3732" y="472"/>
                </a:lnTo>
                <a:lnTo>
                  <a:pt x="3730" y="470"/>
                </a:lnTo>
                <a:lnTo>
                  <a:pt x="3728" y="470"/>
                </a:lnTo>
                <a:lnTo>
                  <a:pt x="3725" y="468"/>
                </a:lnTo>
                <a:lnTo>
                  <a:pt x="3728" y="466"/>
                </a:lnTo>
                <a:lnTo>
                  <a:pt x="3728" y="455"/>
                </a:lnTo>
                <a:lnTo>
                  <a:pt x="3728" y="451"/>
                </a:lnTo>
                <a:lnTo>
                  <a:pt x="3725" y="449"/>
                </a:lnTo>
                <a:lnTo>
                  <a:pt x="3719" y="445"/>
                </a:lnTo>
                <a:lnTo>
                  <a:pt x="3717" y="440"/>
                </a:lnTo>
                <a:lnTo>
                  <a:pt x="3715" y="438"/>
                </a:lnTo>
                <a:lnTo>
                  <a:pt x="3713" y="438"/>
                </a:lnTo>
                <a:lnTo>
                  <a:pt x="3711" y="438"/>
                </a:lnTo>
                <a:lnTo>
                  <a:pt x="3702" y="440"/>
                </a:lnTo>
                <a:lnTo>
                  <a:pt x="3696" y="443"/>
                </a:lnTo>
                <a:lnTo>
                  <a:pt x="3688" y="445"/>
                </a:lnTo>
                <a:lnTo>
                  <a:pt x="3688" y="447"/>
                </a:lnTo>
                <a:lnTo>
                  <a:pt x="3686" y="453"/>
                </a:lnTo>
                <a:lnTo>
                  <a:pt x="3688" y="455"/>
                </a:lnTo>
                <a:lnTo>
                  <a:pt x="3690" y="457"/>
                </a:lnTo>
                <a:lnTo>
                  <a:pt x="3690" y="461"/>
                </a:lnTo>
                <a:lnTo>
                  <a:pt x="3692" y="463"/>
                </a:lnTo>
                <a:lnTo>
                  <a:pt x="3692" y="466"/>
                </a:lnTo>
                <a:lnTo>
                  <a:pt x="3692" y="470"/>
                </a:lnTo>
                <a:lnTo>
                  <a:pt x="3690" y="470"/>
                </a:lnTo>
                <a:lnTo>
                  <a:pt x="3681" y="478"/>
                </a:lnTo>
                <a:lnTo>
                  <a:pt x="3679" y="480"/>
                </a:lnTo>
                <a:lnTo>
                  <a:pt x="3677" y="487"/>
                </a:lnTo>
                <a:lnTo>
                  <a:pt x="3677" y="489"/>
                </a:lnTo>
                <a:lnTo>
                  <a:pt x="3673" y="491"/>
                </a:lnTo>
                <a:lnTo>
                  <a:pt x="3671" y="493"/>
                </a:lnTo>
                <a:lnTo>
                  <a:pt x="3656" y="499"/>
                </a:lnTo>
                <a:lnTo>
                  <a:pt x="3656" y="499"/>
                </a:lnTo>
                <a:lnTo>
                  <a:pt x="3656" y="503"/>
                </a:lnTo>
                <a:lnTo>
                  <a:pt x="3652" y="505"/>
                </a:lnTo>
                <a:lnTo>
                  <a:pt x="3650" y="505"/>
                </a:lnTo>
                <a:lnTo>
                  <a:pt x="3644" y="503"/>
                </a:lnTo>
                <a:lnTo>
                  <a:pt x="3642" y="503"/>
                </a:lnTo>
                <a:lnTo>
                  <a:pt x="3637" y="503"/>
                </a:lnTo>
                <a:lnTo>
                  <a:pt x="3627" y="503"/>
                </a:lnTo>
                <a:lnTo>
                  <a:pt x="3621" y="501"/>
                </a:lnTo>
                <a:lnTo>
                  <a:pt x="3616" y="499"/>
                </a:lnTo>
                <a:lnTo>
                  <a:pt x="3612" y="499"/>
                </a:lnTo>
                <a:lnTo>
                  <a:pt x="3610" y="497"/>
                </a:lnTo>
                <a:lnTo>
                  <a:pt x="3610" y="497"/>
                </a:lnTo>
                <a:lnTo>
                  <a:pt x="3608" y="495"/>
                </a:lnTo>
                <a:lnTo>
                  <a:pt x="3608" y="493"/>
                </a:lnTo>
                <a:lnTo>
                  <a:pt x="3608" y="493"/>
                </a:lnTo>
                <a:lnTo>
                  <a:pt x="3608" y="493"/>
                </a:lnTo>
                <a:lnTo>
                  <a:pt x="3610" y="491"/>
                </a:lnTo>
                <a:lnTo>
                  <a:pt x="3619" y="493"/>
                </a:lnTo>
                <a:lnTo>
                  <a:pt x="3621" y="491"/>
                </a:lnTo>
                <a:lnTo>
                  <a:pt x="3621" y="491"/>
                </a:lnTo>
                <a:lnTo>
                  <a:pt x="3623" y="493"/>
                </a:lnTo>
                <a:lnTo>
                  <a:pt x="3625" y="495"/>
                </a:lnTo>
                <a:lnTo>
                  <a:pt x="3629" y="495"/>
                </a:lnTo>
                <a:lnTo>
                  <a:pt x="3631" y="493"/>
                </a:lnTo>
                <a:lnTo>
                  <a:pt x="3631" y="493"/>
                </a:lnTo>
                <a:lnTo>
                  <a:pt x="3631" y="493"/>
                </a:lnTo>
                <a:lnTo>
                  <a:pt x="3629" y="495"/>
                </a:lnTo>
                <a:lnTo>
                  <a:pt x="3629" y="495"/>
                </a:lnTo>
                <a:lnTo>
                  <a:pt x="3627" y="497"/>
                </a:lnTo>
                <a:lnTo>
                  <a:pt x="3627" y="497"/>
                </a:lnTo>
                <a:lnTo>
                  <a:pt x="3629" y="499"/>
                </a:lnTo>
                <a:lnTo>
                  <a:pt x="3633" y="499"/>
                </a:lnTo>
                <a:lnTo>
                  <a:pt x="3635" y="499"/>
                </a:lnTo>
                <a:lnTo>
                  <a:pt x="3637" y="497"/>
                </a:lnTo>
                <a:lnTo>
                  <a:pt x="3642" y="495"/>
                </a:lnTo>
                <a:lnTo>
                  <a:pt x="3644" y="495"/>
                </a:lnTo>
                <a:lnTo>
                  <a:pt x="3644" y="493"/>
                </a:lnTo>
                <a:lnTo>
                  <a:pt x="3644" y="491"/>
                </a:lnTo>
                <a:lnTo>
                  <a:pt x="3642" y="489"/>
                </a:lnTo>
                <a:lnTo>
                  <a:pt x="3646" y="489"/>
                </a:lnTo>
                <a:lnTo>
                  <a:pt x="3648" y="487"/>
                </a:lnTo>
                <a:lnTo>
                  <a:pt x="3658" y="474"/>
                </a:lnTo>
                <a:lnTo>
                  <a:pt x="3665" y="470"/>
                </a:lnTo>
                <a:lnTo>
                  <a:pt x="3667" y="470"/>
                </a:lnTo>
                <a:lnTo>
                  <a:pt x="3667" y="466"/>
                </a:lnTo>
                <a:lnTo>
                  <a:pt x="3667" y="463"/>
                </a:lnTo>
                <a:lnTo>
                  <a:pt x="3667" y="461"/>
                </a:lnTo>
                <a:lnTo>
                  <a:pt x="3667" y="459"/>
                </a:lnTo>
                <a:lnTo>
                  <a:pt x="3669" y="455"/>
                </a:lnTo>
                <a:lnTo>
                  <a:pt x="3671" y="453"/>
                </a:lnTo>
                <a:lnTo>
                  <a:pt x="3673" y="451"/>
                </a:lnTo>
                <a:lnTo>
                  <a:pt x="3673" y="451"/>
                </a:lnTo>
                <a:lnTo>
                  <a:pt x="3673" y="449"/>
                </a:lnTo>
                <a:lnTo>
                  <a:pt x="3669" y="445"/>
                </a:lnTo>
                <a:lnTo>
                  <a:pt x="3663" y="443"/>
                </a:lnTo>
                <a:lnTo>
                  <a:pt x="3660" y="440"/>
                </a:lnTo>
                <a:lnTo>
                  <a:pt x="3658" y="438"/>
                </a:lnTo>
                <a:lnTo>
                  <a:pt x="3658" y="436"/>
                </a:lnTo>
                <a:lnTo>
                  <a:pt x="3658" y="434"/>
                </a:lnTo>
                <a:lnTo>
                  <a:pt x="3658" y="428"/>
                </a:lnTo>
                <a:lnTo>
                  <a:pt x="3660" y="426"/>
                </a:lnTo>
                <a:lnTo>
                  <a:pt x="3660" y="417"/>
                </a:lnTo>
                <a:lnTo>
                  <a:pt x="3658" y="409"/>
                </a:lnTo>
                <a:lnTo>
                  <a:pt x="3658" y="405"/>
                </a:lnTo>
                <a:lnTo>
                  <a:pt x="3658" y="405"/>
                </a:lnTo>
                <a:lnTo>
                  <a:pt x="3660" y="403"/>
                </a:lnTo>
                <a:lnTo>
                  <a:pt x="3660" y="401"/>
                </a:lnTo>
                <a:lnTo>
                  <a:pt x="3660" y="392"/>
                </a:lnTo>
                <a:lnTo>
                  <a:pt x="3660" y="388"/>
                </a:lnTo>
                <a:lnTo>
                  <a:pt x="3658" y="384"/>
                </a:lnTo>
                <a:lnTo>
                  <a:pt x="3652" y="380"/>
                </a:lnTo>
                <a:lnTo>
                  <a:pt x="3648" y="375"/>
                </a:lnTo>
                <a:lnTo>
                  <a:pt x="3650" y="373"/>
                </a:lnTo>
                <a:lnTo>
                  <a:pt x="3650" y="373"/>
                </a:lnTo>
                <a:lnTo>
                  <a:pt x="3652" y="371"/>
                </a:lnTo>
                <a:lnTo>
                  <a:pt x="3654" y="369"/>
                </a:lnTo>
                <a:lnTo>
                  <a:pt x="3656" y="365"/>
                </a:lnTo>
                <a:lnTo>
                  <a:pt x="3658" y="361"/>
                </a:lnTo>
                <a:lnTo>
                  <a:pt x="3660" y="359"/>
                </a:lnTo>
                <a:lnTo>
                  <a:pt x="3663" y="350"/>
                </a:lnTo>
                <a:lnTo>
                  <a:pt x="3663" y="348"/>
                </a:lnTo>
                <a:lnTo>
                  <a:pt x="3663" y="342"/>
                </a:lnTo>
                <a:lnTo>
                  <a:pt x="3660" y="340"/>
                </a:lnTo>
                <a:lnTo>
                  <a:pt x="3656" y="340"/>
                </a:lnTo>
                <a:lnTo>
                  <a:pt x="3652" y="338"/>
                </a:lnTo>
                <a:lnTo>
                  <a:pt x="3650" y="338"/>
                </a:lnTo>
                <a:lnTo>
                  <a:pt x="3646" y="336"/>
                </a:lnTo>
                <a:lnTo>
                  <a:pt x="3644" y="336"/>
                </a:lnTo>
                <a:lnTo>
                  <a:pt x="3631" y="336"/>
                </a:lnTo>
                <a:lnTo>
                  <a:pt x="3625" y="336"/>
                </a:lnTo>
                <a:lnTo>
                  <a:pt x="3621" y="336"/>
                </a:lnTo>
                <a:lnTo>
                  <a:pt x="3619" y="336"/>
                </a:lnTo>
                <a:lnTo>
                  <a:pt x="3616" y="336"/>
                </a:lnTo>
                <a:lnTo>
                  <a:pt x="3616" y="336"/>
                </a:lnTo>
                <a:lnTo>
                  <a:pt x="3619" y="333"/>
                </a:lnTo>
                <a:lnTo>
                  <a:pt x="3616" y="333"/>
                </a:lnTo>
                <a:lnTo>
                  <a:pt x="3616" y="333"/>
                </a:lnTo>
                <a:lnTo>
                  <a:pt x="3612" y="336"/>
                </a:lnTo>
                <a:lnTo>
                  <a:pt x="3608" y="342"/>
                </a:lnTo>
                <a:lnTo>
                  <a:pt x="3604" y="350"/>
                </a:lnTo>
                <a:lnTo>
                  <a:pt x="3602" y="361"/>
                </a:lnTo>
                <a:lnTo>
                  <a:pt x="3600" y="365"/>
                </a:lnTo>
                <a:lnTo>
                  <a:pt x="3598" y="369"/>
                </a:lnTo>
                <a:lnTo>
                  <a:pt x="3591" y="373"/>
                </a:lnTo>
                <a:lnTo>
                  <a:pt x="3587" y="375"/>
                </a:lnTo>
                <a:lnTo>
                  <a:pt x="3583" y="378"/>
                </a:lnTo>
                <a:lnTo>
                  <a:pt x="3577" y="380"/>
                </a:lnTo>
                <a:lnTo>
                  <a:pt x="3575" y="384"/>
                </a:lnTo>
                <a:lnTo>
                  <a:pt x="3572" y="384"/>
                </a:lnTo>
                <a:lnTo>
                  <a:pt x="3575" y="386"/>
                </a:lnTo>
                <a:lnTo>
                  <a:pt x="3577" y="386"/>
                </a:lnTo>
                <a:lnTo>
                  <a:pt x="3575" y="388"/>
                </a:lnTo>
                <a:lnTo>
                  <a:pt x="3572" y="390"/>
                </a:lnTo>
                <a:lnTo>
                  <a:pt x="3575" y="390"/>
                </a:lnTo>
                <a:lnTo>
                  <a:pt x="3575" y="392"/>
                </a:lnTo>
                <a:lnTo>
                  <a:pt x="3577" y="392"/>
                </a:lnTo>
                <a:lnTo>
                  <a:pt x="3581" y="392"/>
                </a:lnTo>
                <a:lnTo>
                  <a:pt x="3581" y="392"/>
                </a:lnTo>
                <a:lnTo>
                  <a:pt x="3583" y="394"/>
                </a:lnTo>
                <a:lnTo>
                  <a:pt x="3581" y="401"/>
                </a:lnTo>
                <a:lnTo>
                  <a:pt x="3581" y="405"/>
                </a:lnTo>
                <a:lnTo>
                  <a:pt x="3581" y="407"/>
                </a:lnTo>
                <a:lnTo>
                  <a:pt x="3581" y="409"/>
                </a:lnTo>
                <a:lnTo>
                  <a:pt x="3581" y="411"/>
                </a:lnTo>
                <a:lnTo>
                  <a:pt x="3581" y="411"/>
                </a:lnTo>
                <a:lnTo>
                  <a:pt x="3579" y="413"/>
                </a:lnTo>
                <a:lnTo>
                  <a:pt x="3577" y="413"/>
                </a:lnTo>
                <a:lnTo>
                  <a:pt x="3577" y="417"/>
                </a:lnTo>
                <a:lnTo>
                  <a:pt x="3575" y="419"/>
                </a:lnTo>
                <a:lnTo>
                  <a:pt x="3575" y="422"/>
                </a:lnTo>
                <a:lnTo>
                  <a:pt x="3577" y="424"/>
                </a:lnTo>
                <a:lnTo>
                  <a:pt x="3577" y="424"/>
                </a:lnTo>
                <a:lnTo>
                  <a:pt x="3577" y="424"/>
                </a:lnTo>
                <a:lnTo>
                  <a:pt x="3579" y="422"/>
                </a:lnTo>
                <a:lnTo>
                  <a:pt x="3579" y="422"/>
                </a:lnTo>
                <a:lnTo>
                  <a:pt x="3587" y="424"/>
                </a:lnTo>
                <a:lnTo>
                  <a:pt x="3589" y="426"/>
                </a:lnTo>
                <a:lnTo>
                  <a:pt x="3593" y="426"/>
                </a:lnTo>
                <a:lnTo>
                  <a:pt x="3593" y="428"/>
                </a:lnTo>
                <a:lnTo>
                  <a:pt x="3596" y="432"/>
                </a:lnTo>
                <a:lnTo>
                  <a:pt x="3598" y="436"/>
                </a:lnTo>
                <a:lnTo>
                  <a:pt x="3600" y="438"/>
                </a:lnTo>
                <a:lnTo>
                  <a:pt x="3602" y="440"/>
                </a:lnTo>
                <a:lnTo>
                  <a:pt x="3604" y="440"/>
                </a:lnTo>
                <a:lnTo>
                  <a:pt x="3606" y="440"/>
                </a:lnTo>
                <a:lnTo>
                  <a:pt x="3610" y="440"/>
                </a:lnTo>
                <a:lnTo>
                  <a:pt x="3608" y="443"/>
                </a:lnTo>
                <a:lnTo>
                  <a:pt x="3604" y="449"/>
                </a:lnTo>
                <a:lnTo>
                  <a:pt x="3600" y="455"/>
                </a:lnTo>
                <a:lnTo>
                  <a:pt x="3598" y="455"/>
                </a:lnTo>
                <a:lnTo>
                  <a:pt x="3596" y="453"/>
                </a:lnTo>
                <a:lnTo>
                  <a:pt x="3589" y="451"/>
                </a:lnTo>
                <a:lnTo>
                  <a:pt x="3587" y="449"/>
                </a:lnTo>
                <a:lnTo>
                  <a:pt x="3581" y="445"/>
                </a:lnTo>
                <a:lnTo>
                  <a:pt x="3579" y="440"/>
                </a:lnTo>
                <a:lnTo>
                  <a:pt x="3575" y="440"/>
                </a:lnTo>
                <a:lnTo>
                  <a:pt x="3570" y="440"/>
                </a:lnTo>
                <a:lnTo>
                  <a:pt x="3564" y="438"/>
                </a:lnTo>
                <a:lnTo>
                  <a:pt x="3562" y="436"/>
                </a:lnTo>
                <a:lnTo>
                  <a:pt x="3560" y="434"/>
                </a:lnTo>
                <a:lnTo>
                  <a:pt x="3558" y="434"/>
                </a:lnTo>
                <a:lnTo>
                  <a:pt x="3554" y="434"/>
                </a:lnTo>
                <a:lnTo>
                  <a:pt x="3549" y="432"/>
                </a:lnTo>
                <a:lnTo>
                  <a:pt x="3547" y="432"/>
                </a:lnTo>
                <a:lnTo>
                  <a:pt x="3547" y="430"/>
                </a:lnTo>
                <a:lnTo>
                  <a:pt x="3543" y="428"/>
                </a:lnTo>
                <a:lnTo>
                  <a:pt x="3537" y="426"/>
                </a:lnTo>
                <a:lnTo>
                  <a:pt x="3526" y="422"/>
                </a:lnTo>
                <a:lnTo>
                  <a:pt x="3516" y="419"/>
                </a:lnTo>
                <a:lnTo>
                  <a:pt x="3503" y="419"/>
                </a:lnTo>
                <a:lnTo>
                  <a:pt x="3491" y="417"/>
                </a:lnTo>
                <a:lnTo>
                  <a:pt x="3491" y="417"/>
                </a:lnTo>
                <a:lnTo>
                  <a:pt x="3489" y="417"/>
                </a:lnTo>
                <a:lnTo>
                  <a:pt x="3484" y="422"/>
                </a:lnTo>
                <a:lnTo>
                  <a:pt x="3480" y="422"/>
                </a:lnTo>
                <a:lnTo>
                  <a:pt x="3480" y="424"/>
                </a:lnTo>
                <a:lnTo>
                  <a:pt x="3482" y="426"/>
                </a:lnTo>
                <a:lnTo>
                  <a:pt x="3487" y="436"/>
                </a:lnTo>
                <a:lnTo>
                  <a:pt x="3489" y="434"/>
                </a:lnTo>
                <a:lnTo>
                  <a:pt x="3491" y="438"/>
                </a:lnTo>
                <a:lnTo>
                  <a:pt x="3489" y="440"/>
                </a:lnTo>
                <a:lnTo>
                  <a:pt x="3487" y="445"/>
                </a:lnTo>
                <a:lnTo>
                  <a:pt x="3484" y="445"/>
                </a:lnTo>
                <a:lnTo>
                  <a:pt x="3480" y="447"/>
                </a:lnTo>
                <a:lnTo>
                  <a:pt x="3476" y="445"/>
                </a:lnTo>
                <a:lnTo>
                  <a:pt x="3474" y="449"/>
                </a:lnTo>
                <a:lnTo>
                  <a:pt x="3476" y="451"/>
                </a:lnTo>
                <a:lnTo>
                  <a:pt x="3476" y="451"/>
                </a:lnTo>
                <a:lnTo>
                  <a:pt x="3476" y="453"/>
                </a:lnTo>
                <a:lnTo>
                  <a:pt x="3474" y="453"/>
                </a:lnTo>
                <a:lnTo>
                  <a:pt x="3474" y="453"/>
                </a:lnTo>
                <a:lnTo>
                  <a:pt x="3472" y="455"/>
                </a:lnTo>
                <a:lnTo>
                  <a:pt x="3472" y="455"/>
                </a:lnTo>
                <a:lnTo>
                  <a:pt x="3468" y="453"/>
                </a:lnTo>
                <a:lnTo>
                  <a:pt x="3464" y="453"/>
                </a:lnTo>
                <a:lnTo>
                  <a:pt x="3464" y="449"/>
                </a:lnTo>
                <a:lnTo>
                  <a:pt x="3466" y="447"/>
                </a:lnTo>
                <a:lnTo>
                  <a:pt x="3468" y="445"/>
                </a:lnTo>
                <a:lnTo>
                  <a:pt x="3468" y="445"/>
                </a:lnTo>
                <a:lnTo>
                  <a:pt x="3466" y="443"/>
                </a:lnTo>
                <a:lnTo>
                  <a:pt x="3464" y="440"/>
                </a:lnTo>
                <a:lnTo>
                  <a:pt x="3464" y="438"/>
                </a:lnTo>
                <a:lnTo>
                  <a:pt x="3464" y="438"/>
                </a:lnTo>
                <a:lnTo>
                  <a:pt x="3461" y="438"/>
                </a:lnTo>
                <a:lnTo>
                  <a:pt x="3453" y="440"/>
                </a:lnTo>
                <a:lnTo>
                  <a:pt x="3451" y="443"/>
                </a:lnTo>
                <a:lnTo>
                  <a:pt x="3451" y="440"/>
                </a:lnTo>
                <a:lnTo>
                  <a:pt x="3440" y="447"/>
                </a:lnTo>
                <a:lnTo>
                  <a:pt x="3436" y="449"/>
                </a:lnTo>
                <a:lnTo>
                  <a:pt x="3432" y="449"/>
                </a:lnTo>
                <a:lnTo>
                  <a:pt x="3428" y="449"/>
                </a:lnTo>
                <a:lnTo>
                  <a:pt x="3424" y="447"/>
                </a:lnTo>
                <a:lnTo>
                  <a:pt x="3420" y="447"/>
                </a:lnTo>
                <a:lnTo>
                  <a:pt x="3417" y="447"/>
                </a:lnTo>
                <a:lnTo>
                  <a:pt x="3413" y="449"/>
                </a:lnTo>
                <a:lnTo>
                  <a:pt x="3411" y="449"/>
                </a:lnTo>
                <a:lnTo>
                  <a:pt x="3407" y="451"/>
                </a:lnTo>
                <a:lnTo>
                  <a:pt x="3403" y="453"/>
                </a:lnTo>
                <a:lnTo>
                  <a:pt x="3403" y="457"/>
                </a:lnTo>
                <a:lnTo>
                  <a:pt x="3401" y="459"/>
                </a:lnTo>
                <a:lnTo>
                  <a:pt x="3399" y="457"/>
                </a:lnTo>
                <a:lnTo>
                  <a:pt x="3396" y="455"/>
                </a:lnTo>
                <a:lnTo>
                  <a:pt x="3396" y="457"/>
                </a:lnTo>
                <a:lnTo>
                  <a:pt x="3394" y="457"/>
                </a:lnTo>
                <a:lnTo>
                  <a:pt x="3392" y="457"/>
                </a:lnTo>
                <a:lnTo>
                  <a:pt x="3390" y="457"/>
                </a:lnTo>
                <a:lnTo>
                  <a:pt x="3388" y="457"/>
                </a:lnTo>
                <a:lnTo>
                  <a:pt x="3384" y="457"/>
                </a:lnTo>
                <a:lnTo>
                  <a:pt x="3382" y="457"/>
                </a:lnTo>
                <a:lnTo>
                  <a:pt x="3380" y="457"/>
                </a:lnTo>
                <a:lnTo>
                  <a:pt x="3380" y="455"/>
                </a:lnTo>
                <a:lnTo>
                  <a:pt x="3380" y="455"/>
                </a:lnTo>
                <a:lnTo>
                  <a:pt x="3384" y="455"/>
                </a:lnTo>
                <a:lnTo>
                  <a:pt x="3386" y="453"/>
                </a:lnTo>
                <a:lnTo>
                  <a:pt x="3388" y="453"/>
                </a:lnTo>
                <a:lnTo>
                  <a:pt x="3388" y="453"/>
                </a:lnTo>
                <a:lnTo>
                  <a:pt x="3388" y="451"/>
                </a:lnTo>
                <a:lnTo>
                  <a:pt x="3386" y="447"/>
                </a:lnTo>
                <a:lnTo>
                  <a:pt x="3388" y="445"/>
                </a:lnTo>
                <a:lnTo>
                  <a:pt x="3388" y="443"/>
                </a:lnTo>
                <a:lnTo>
                  <a:pt x="3388" y="443"/>
                </a:lnTo>
                <a:lnTo>
                  <a:pt x="3390" y="443"/>
                </a:lnTo>
                <a:lnTo>
                  <a:pt x="3388" y="443"/>
                </a:lnTo>
                <a:lnTo>
                  <a:pt x="3388" y="440"/>
                </a:lnTo>
                <a:lnTo>
                  <a:pt x="3388" y="440"/>
                </a:lnTo>
                <a:lnTo>
                  <a:pt x="3388" y="440"/>
                </a:lnTo>
                <a:lnTo>
                  <a:pt x="3396" y="438"/>
                </a:lnTo>
                <a:lnTo>
                  <a:pt x="3396" y="438"/>
                </a:lnTo>
                <a:lnTo>
                  <a:pt x="3392" y="438"/>
                </a:lnTo>
                <a:lnTo>
                  <a:pt x="3388" y="438"/>
                </a:lnTo>
                <a:lnTo>
                  <a:pt x="3382" y="440"/>
                </a:lnTo>
                <a:lnTo>
                  <a:pt x="3371" y="445"/>
                </a:lnTo>
                <a:lnTo>
                  <a:pt x="3365" y="449"/>
                </a:lnTo>
                <a:lnTo>
                  <a:pt x="3367" y="449"/>
                </a:lnTo>
                <a:lnTo>
                  <a:pt x="3369" y="449"/>
                </a:lnTo>
                <a:lnTo>
                  <a:pt x="3371" y="451"/>
                </a:lnTo>
                <a:lnTo>
                  <a:pt x="3371" y="451"/>
                </a:lnTo>
                <a:lnTo>
                  <a:pt x="3371" y="453"/>
                </a:lnTo>
                <a:lnTo>
                  <a:pt x="3367" y="453"/>
                </a:lnTo>
                <a:lnTo>
                  <a:pt x="3367" y="455"/>
                </a:lnTo>
                <a:lnTo>
                  <a:pt x="3365" y="455"/>
                </a:lnTo>
                <a:lnTo>
                  <a:pt x="3365" y="455"/>
                </a:lnTo>
                <a:lnTo>
                  <a:pt x="3363" y="453"/>
                </a:lnTo>
                <a:lnTo>
                  <a:pt x="3365" y="453"/>
                </a:lnTo>
                <a:lnTo>
                  <a:pt x="3365" y="451"/>
                </a:lnTo>
                <a:lnTo>
                  <a:pt x="3363" y="451"/>
                </a:lnTo>
                <a:lnTo>
                  <a:pt x="3361" y="449"/>
                </a:lnTo>
                <a:lnTo>
                  <a:pt x="3361" y="449"/>
                </a:lnTo>
                <a:lnTo>
                  <a:pt x="3355" y="451"/>
                </a:lnTo>
                <a:lnTo>
                  <a:pt x="3350" y="453"/>
                </a:lnTo>
                <a:lnTo>
                  <a:pt x="3348" y="455"/>
                </a:lnTo>
                <a:lnTo>
                  <a:pt x="3344" y="455"/>
                </a:lnTo>
                <a:lnTo>
                  <a:pt x="3342" y="455"/>
                </a:lnTo>
                <a:lnTo>
                  <a:pt x="3338" y="457"/>
                </a:lnTo>
                <a:lnTo>
                  <a:pt x="3336" y="459"/>
                </a:lnTo>
                <a:lnTo>
                  <a:pt x="3332" y="461"/>
                </a:lnTo>
                <a:lnTo>
                  <a:pt x="3319" y="466"/>
                </a:lnTo>
                <a:lnTo>
                  <a:pt x="3317" y="468"/>
                </a:lnTo>
                <a:lnTo>
                  <a:pt x="3315" y="466"/>
                </a:lnTo>
                <a:lnTo>
                  <a:pt x="3315" y="466"/>
                </a:lnTo>
                <a:lnTo>
                  <a:pt x="3313" y="466"/>
                </a:lnTo>
                <a:lnTo>
                  <a:pt x="3315" y="468"/>
                </a:lnTo>
                <a:lnTo>
                  <a:pt x="3315" y="470"/>
                </a:lnTo>
                <a:lnTo>
                  <a:pt x="3315" y="472"/>
                </a:lnTo>
                <a:lnTo>
                  <a:pt x="3313" y="470"/>
                </a:lnTo>
                <a:lnTo>
                  <a:pt x="3306" y="472"/>
                </a:lnTo>
                <a:lnTo>
                  <a:pt x="3302" y="474"/>
                </a:lnTo>
                <a:lnTo>
                  <a:pt x="3302" y="476"/>
                </a:lnTo>
                <a:lnTo>
                  <a:pt x="3302" y="476"/>
                </a:lnTo>
                <a:lnTo>
                  <a:pt x="3300" y="478"/>
                </a:lnTo>
                <a:lnTo>
                  <a:pt x="3300" y="480"/>
                </a:lnTo>
                <a:lnTo>
                  <a:pt x="3298" y="487"/>
                </a:lnTo>
                <a:lnTo>
                  <a:pt x="3298" y="489"/>
                </a:lnTo>
                <a:lnTo>
                  <a:pt x="3296" y="489"/>
                </a:lnTo>
                <a:lnTo>
                  <a:pt x="3283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79" y="491"/>
                </a:lnTo>
                <a:lnTo>
                  <a:pt x="3275" y="491"/>
                </a:lnTo>
                <a:lnTo>
                  <a:pt x="3273" y="491"/>
                </a:lnTo>
                <a:lnTo>
                  <a:pt x="3273" y="491"/>
                </a:lnTo>
                <a:lnTo>
                  <a:pt x="3271" y="489"/>
                </a:lnTo>
                <a:lnTo>
                  <a:pt x="3269" y="482"/>
                </a:lnTo>
                <a:lnTo>
                  <a:pt x="3262" y="480"/>
                </a:lnTo>
                <a:lnTo>
                  <a:pt x="3258" y="478"/>
                </a:lnTo>
                <a:lnTo>
                  <a:pt x="3258" y="478"/>
                </a:lnTo>
                <a:lnTo>
                  <a:pt x="3258" y="476"/>
                </a:lnTo>
                <a:lnTo>
                  <a:pt x="3264" y="472"/>
                </a:lnTo>
                <a:lnTo>
                  <a:pt x="3267" y="470"/>
                </a:lnTo>
                <a:lnTo>
                  <a:pt x="3277" y="468"/>
                </a:lnTo>
                <a:lnTo>
                  <a:pt x="3281" y="468"/>
                </a:lnTo>
                <a:lnTo>
                  <a:pt x="3283" y="468"/>
                </a:lnTo>
                <a:lnTo>
                  <a:pt x="3283" y="463"/>
                </a:lnTo>
                <a:lnTo>
                  <a:pt x="3281" y="459"/>
                </a:lnTo>
                <a:lnTo>
                  <a:pt x="3277" y="455"/>
                </a:lnTo>
                <a:lnTo>
                  <a:pt x="3273" y="451"/>
                </a:lnTo>
                <a:lnTo>
                  <a:pt x="3267" y="449"/>
                </a:lnTo>
                <a:lnTo>
                  <a:pt x="3260" y="449"/>
                </a:lnTo>
                <a:lnTo>
                  <a:pt x="3248" y="449"/>
                </a:lnTo>
                <a:lnTo>
                  <a:pt x="3246" y="449"/>
                </a:lnTo>
                <a:lnTo>
                  <a:pt x="3237" y="447"/>
                </a:lnTo>
                <a:lnTo>
                  <a:pt x="3237" y="447"/>
                </a:lnTo>
                <a:lnTo>
                  <a:pt x="3235" y="447"/>
                </a:lnTo>
                <a:lnTo>
                  <a:pt x="3235" y="447"/>
                </a:lnTo>
                <a:lnTo>
                  <a:pt x="3237" y="449"/>
                </a:lnTo>
                <a:lnTo>
                  <a:pt x="3248" y="455"/>
                </a:lnTo>
                <a:lnTo>
                  <a:pt x="3248" y="457"/>
                </a:lnTo>
                <a:lnTo>
                  <a:pt x="3248" y="459"/>
                </a:lnTo>
                <a:lnTo>
                  <a:pt x="3248" y="461"/>
                </a:lnTo>
                <a:lnTo>
                  <a:pt x="3248" y="461"/>
                </a:lnTo>
                <a:lnTo>
                  <a:pt x="3248" y="463"/>
                </a:lnTo>
                <a:lnTo>
                  <a:pt x="3246" y="472"/>
                </a:lnTo>
                <a:lnTo>
                  <a:pt x="3244" y="476"/>
                </a:lnTo>
                <a:lnTo>
                  <a:pt x="3241" y="480"/>
                </a:lnTo>
                <a:lnTo>
                  <a:pt x="3241" y="482"/>
                </a:lnTo>
                <a:lnTo>
                  <a:pt x="3244" y="482"/>
                </a:lnTo>
                <a:lnTo>
                  <a:pt x="3246" y="484"/>
                </a:lnTo>
                <a:lnTo>
                  <a:pt x="3250" y="484"/>
                </a:lnTo>
                <a:lnTo>
                  <a:pt x="3252" y="487"/>
                </a:lnTo>
                <a:lnTo>
                  <a:pt x="3252" y="489"/>
                </a:lnTo>
                <a:lnTo>
                  <a:pt x="3252" y="493"/>
                </a:lnTo>
                <a:lnTo>
                  <a:pt x="3252" y="495"/>
                </a:lnTo>
                <a:lnTo>
                  <a:pt x="3250" y="499"/>
                </a:lnTo>
                <a:lnTo>
                  <a:pt x="3248" y="501"/>
                </a:lnTo>
                <a:lnTo>
                  <a:pt x="3246" y="505"/>
                </a:lnTo>
                <a:lnTo>
                  <a:pt x="3248" y="510"/>
                </a:lnTo>
                <a:lnTo>
                  <a:pt x="3248" y="510"/>
                </a:lnTo>
                <a:lnTo>
                  <a:pt x="3246" y="512"/>
                </a:lnTo>
                <a:lnTo>
                  <a:pt x="3246" y="510"/>
                </a:lnTo>
                <a:lnTo>
                  <a:pt x="3244" y="510"/>
                </a:lnTo>
                <a:lnTo>
                  <a:pt x="3244" y="508"/>
                </a:lnTo>
                <a:lnTo>
                  <a:pt x="3241" y="508"/>
                </a:lnTo>
                <a:lnTo>
                  <a:pt x="3239" y="508"/>
                </a:lnTo>
                <a:lnTo>
                  <a:pt x="3239" y="510"/>
                </a:lnTo>
                <a:lnTo>
                  <a:pt x="3239" y="508"/>
                </a:lnTo>
                <a:lnTo>
                  <a:pt x="3239" y="505"/>
                </a:lnTo>
                <a:lnTo>
                  <a:pt x="3239" y="505"/>
                </a:lnTo>
                <a:lnTo>
                  <a:pt x="3239" y="503"/>
                </a:lnTo>
                <a:lnTo>
                  <a:pt x="3233" y="501"/>
                </a:lnTo>
                <a:lnTo>
                  <a:pt x="3231" y="501"/>
                </a:lnTo>
                <a:lnTo>
                  <a:pt x="3229" y="501"/>
                </a:lnTo>
                <a:lnTo>
                  <a:pt x="3225" y="501"/>
                </a:lnTo>
                <a:lnTo>
                  <a:pt x="3223" y="499"/>
                </a:lnTo>
                <a:lnTo>
                  <a:pt x="3220" y="499"/>
                </a:lnTo>
                <a:lnTo>
                  <a:pt x="3218" y="499"/>
                </a:lnTo>
                <a:lnTo>
                  <a:pt x="3218" y="501"/>
                </a:lnTo>
                <a:lnTo>
                  <a:pt x="3212" y="505"/>
                </a:lnTo>
                <a:lnTo>
                  <a:pt x="3208" y="510"/>
                </a:lnTo>
                <a:lnTo>
                  <a:pt x="3204" y="512"/>
                </a:lnTo>
                <a:lnTo>
                  <a:pt x="3197" y="512"/>
                </a:lnTo>
                <a:lnTo>
                  <a:pt x="3197" y="512"/>
                </a:lnTo>
                <a:lnTo>
                  <a:pt x="3195" y="516"/>
                </a:lnTo>
                <a:lnTo>
                  <a:pt x="3191" y="518"/>
                </a:lnTo>
                <a:lnTo>
                  <a:pt x="3185" y="520"/>
                </a:lnTo>
                <a:lnTo>
                  <a:pt x="3185" y="522"/>
                </a:lnTo>
                <a:lnTo>
                  <a:pt x="3183" y="524"/>
                </a:lnTo>
                <a:lnTo>
                  <a:pt x="3185" y="526"/>
                </a:lnTo>
                <a:lnTo>
                  <a:pt x="3185" y="528"/>
                </a:lnTo>
                <a:lnTo>
                  <a:pt x="3189" y="533"/>
                </a:lnTo>
                <a:lnTo>
                  <a:pt x="3191" y="535"/>
                </a:lnTo>
                <a:lnTo>
                  <a:pt x="3193" y="537"/>
                </a:lnTo>
                <a:lnTo>
                  <a:pt x="3193" y="541"/>
                </a:lnTo>
                <a:lnTo>
                  <a:pt x="3193" y="541"/>
                </a:lnTo>
                <a:lnTo>
                  <a:pt x="3191" y="541"/>
                </a:lnTo>
                <a:lnTo>
                  <a:pt x="3189" y="541"/>
                </a:lnTo>
                <a:lnTo>
                  <a:pt x="3185" y="543"/>
                </a:lnTo>
                <a:lnTo>
                  <a:pt x="3185" y="543"/>
                </a:lnTo>
                <a:lnTo>
                  <a:pt x="3183" y="545"/>
                </a:lnTo>
                <a:lnTo>
                  <a:pt x="3181" y="545"/>
                </a:lnTo>
                <a:lnTo>
                  <a:pt x="3174" y="541"/>
                </a:lnTo>
                <a:lnTo>
                  <a:pt x="3168" y="541"/>
                </a:lnTo>
                <a:lnTo>
                  <a:pt x="3166" y="539"/>
                </a:lnTo>
                <a:lnTo>
                  <a:pt x="3164" y="539"/>
                </a:lnTo>
                <a:lnTo>
                  <a:pt x="3164" y="539"/>
                </a:lnTo>
                <a:lnTo>
                  <a:pt x="3162" y="539"/>
                </a:lnTo>
                <a:lnTo>
                  <a:pt x="3160" y="539"/>
                </a:lnTo>
                <a:lnTo>
                  <a:pt x="3158" y="539"/>
                </a:lnTo>
                <a:lnTo>
                  <a:pt x="3151" y="533"/>
                </a:lnTo>
                <a:lnTo>
                  <a:pt x="3145" y="531"/>
                </a:lnTo>
                <a:lnTo>
                  <a:pt x="3145" y="531"/>
                </a:lnTo>
                <a:lnTo>
                  <a:pt x="3143" y="531"/>
                </a:lnTo>
                <a:lnTo>
                  <a:pt x="3141" y="535"/>
                </a:lnTo>
                <a:lnTo>
                  <a:pt x="3139" y="537"/>
                </a:lnTo>
                <a:lnTo>
                  <a:pt x="3137" y="537"/>
                </a:lnTo>
                <a:lnTo>
                  <a:pt x="3137" y="539"/>
                </a:lnTo>
                <a:lnTo>
                  <a:pt x="3137" y="539"/>
                </a:lnTo>
                <a:lnTo>
                  <a:pt x="3139" y="541"/>
                </a:lnTo>
                <a:lnTo>
                  <a:pt x="3141" y="543"/>
                </a:lnTo>
                <a:lnTo>
                  <a:pt x="3145" y="547"/>
                </a:lnTo>
                <a:lnTo>
                  <a:pt x="3147" y="549"/>
                </a:lnTo>
                <a:lnTo>
                  <a:pt x="3147" y="549"/>
                </a:lnTo>
                <a:lnTo>
                  <a:pt x="3149" y="549"/>
                </a:lnTo>
                <a:lnTo>
                  <a:pt x="3153" y="549"/>
                </a:lnTo>
                <a:lnTo>
                  <a:pt x="3156" y="549"/>
                </a:lnTo>
                <a:lnTo>
                  <a:pt x="3158" y="552"/>
                </a:lnTo>
                <a:lnTo>
                  <a:pt x="3158" y="554"/>
                </a:lnTo>
                <a:lnTo>
                  <a:pt x="3160" y="556"/>
                </a:lnTo>
                <a:lnTo>
                  <a:pt x="3160" y="558"/>
                </a:lnTo>
                <a:lnTo>
                  <a:pt x="3158" y="560"/>
                </a:lnTo>
                <a:lnTo>
                  <a:pt x="3153" y="560"/>
                </a:lnTo>
                <a:lnTo>
                  <a:pt x="3149" y="562"/>
                </a:lnTo>
                <a:lnTo>
                  <a:pt x="3149" y="562"/>
                </a:lnTo>
                <a:lnTo>
                  <a:pt x="3143" y="560"/>
                </a:lnTo>
                <a:lnTo>
                  <a:pt x="3139" y="560"/>
                </a:lnTo>
                <a:lnTo>
                  <a:pt x="3135" y="558"/>
                </a:lnTo>
                <a:lnTo>
                  <a:pt x="3135" y="558"/>
                </a:lnTo>
                <a:lnTo>
                  <a:pt x="3130" y="554"/>
                </a:lnTo>
                <a:lnTo>
                  <a:pt x="3126" y="552"/>
                </a:lnTo>
                <a:lnTo>
                  <a:pt x="3124" y="549"/>
                </a:lnTo>
                <a:lnTo>
                  <a:pt x="3122" y="549"/>
                </a:lnTo>
                <a:lnTo>
                  <a:pt x="3120" y="549"/>
                </a:lnTo>
                <a:lnTo>
                  <a:pt x="3116" y="547"/>
                </a:lnTo>
                <a:lnTo>
                  <a:pt x="3114" y="545"/>
                </a:lnTo>
                <a:lnTo>
                  <a:pt x="3114" y="541"/>
                </a:lnTo>
                <a:lnTo>
                  <a:pt x="3114" y="541"/>
                </a:lnTo>
                <a:lnTo>
                  <a:pt x="3114" y="541"/>
                </a:lnTo>
                <a:lnTo>
                  <a:pt x="3112" y="539"/>
                </a:lnTo>
                <a:lnTo>
                  <a:pt x="3112" y="537"/>
                </a:lnTo>
                <a:lnTo>
                  <a:pt x="3112" y="535"/>
                </a:lnTo>
                <a:lnTo>
                  <a:pt x="3109" y="531"/>
                </a:lnTo>
                <a:lnTo>
                  <a:pt x="3107" y="528"/>
                </a:lnTo>
                <a:lnTo>
                  <a:pt x="3105" y="526"/>
                </a:lnTo>
                <a:lnTo>
                  <a:pt x="3107" y="524"/>
                </a:lnTo>
                <a:lnTo>
                  <a:pt x="3109" y="522"/>
                </a:lnTo>
                <a:lnTo>
                  <a:pt x="3112" y="520"/>
                </a:lnTo>
                <a:lnTo>
                  <a:pt x="3112" y="518"/>
                </a:lnTo>
                <a:lnTo>
                  <a:pt x="3112" y="518"/>
                </a:lnTo>
                <a:lnTo>
                  <a:pt x="3112" y="516"/>
                </a:lnTo>
                <a:lnTo>
                  <a:pt x="3112" y="514"/>
                </a:lnTo>
                <a:lnTo>
                  <a:pt x="3109" y="512"/>
                </a:lnTo>
                <a:lnTo>
                  <a:pt x="3105" y="508"/>
                </a:lnTo>
                <a:lnTo>
                  <a:pt x="3101" y="505"/>
                </a:lnTo>
                <a:lnTo>
                  <a:pt x="3095" y="503"/>
                </a:lnTo>
                <a:lnTo>
                  <a:pt x="3093" y="503"/>
                </a:lnTo>
                <a:lnTo>
                  <a:pt x="3091" y="503"/>
                </a:lnTo>
                <a:lnTo>
                  <a:pt x="3093" y="503"/>
                </a:lnTo>
                <a:lnTo>
                  <a:pt x="3095" y="503"/>
                </a:lnTo>
                <a:lnTo>
                  <a:pt x="3095" y="501"/>
                </a:lnTo>
                <a:lnTo>
                  <a:pt x="3093" y="501"/>
                </a:lnTo>
                <a:lnTo>
                  <a:pt x="3093" y="499"/>
                </a:lnTo>
                <a:lnTo>
                  <a:pt x="3088" y="499"/>
                </a:lnTo>
                <a:lnTo>
                  <a:pt x="3088" y="497"/>
                </a:lnTo>
                <a:lnTo>
                  <a:pt x="3088" y="497"/>
                </a:lnTo>
                <a:lnTo>
                  <a:pt x="3088" y="495"/>
                </a:lnTo>
                <a:lnTo>
                  <a:pt x="3084" y="495"/>
                </a:lnTo>
                <a:lnTo>
                  <a:pt x="3084" y="495"/>
                </a:lnTo>
                <a:lnTo>
                  <a:pt x="3084" y="493"/>
                </a:lnTo>
                <a:lnTo>
                  <a:pt x="3082" y="491"/>
                </a:lnTo>
                <a:lnTo>
                  <a:pt x="3078" y="489"/>
                </a:lnTo>
                <a:lnTo>
                  <a:pt x="3078" y="487"/>
                </a:lnTo>
                <a:lnTo>
                  <a:pt x="3076" y="487"/>
                </a:lnTo>
                <a:lnTo>
                  <a:pt x="3074" y="484"/>
                </a:lnTo>
                <a:lnTo>
                  <a:pt x="3072" y="484"/>
                </a:lnTo>
                <a:lnTo>
                  <a:pt x="3070" y="484"/>
                </a:lnTo>
                <a:lnTo>
                  <a:pt x="3078" y="484"/>
                </a:lnTo>
                <a:lnTo>
                  <a:pt x="3084" y="484"/>
                </a:lnTo>
                <a:lnTo>
                  <a:pt x="3084" y="487"/>
                </a:lnTo>
                <a:lnTo>
                  <a:pt x="3084" y="487"/>
                </a:lnTo>
                <a:lnTo>
                  <a:pt x="3086" y="491"/>
                </a:lnTo>
                <a:lnTo>
                  <a:pt x="3088" y="491"/>
                </a:lnTo>
                <a:lnTo>
                  <a:pt x="3093" y="493"/>
                </a:lnTo>
                <a:lnTo>
                  <a:pt x="3093" y="493"/>
                </a:lnTo>
                <a:lnTo>
                  <a:pt x="3095" y="493"/>
                </a:lnTo>
                <a:lnTo>
                  <a:pt x="3097" y="493"/>
                </a:lnTo>
                <a:lnTo>
                  <a:pt x="3099" y="495"/>
                </a:lnTo>
                <a:lnTo>
                  <a:pt x="3103" y="495"/>
                </a:lnTo>
                <a:lnTo>
                  <a:pt x="3107" y="497"/>
                </a:lnTo>
                <a:lnTo>
                  <a:pt x="3107" y="497"/>
                </a:lnTo>
                <a:lnTo>
                  <a:pt x="3105" y="497"/>
                </a:lnTo>
                <a:lnTo>
                  <a:pt x="3107" y="499"/>
                </a:lnTo>
                <a:lnTo>
                  <a:pt x="3109" y="499"/>
                </a:lnTo>
                <a:lnTo>
                  <a:pt x="3112" y="497"/>
                </a:lnTo>
                <a:lnTo>
                  <a:pt x="3120" y="501"/>
                </a:lnTo>
                <a:lnTo>
                  <a:pt x="3122" y="501"/>
                </a:lnTo>
                <a:lnTo>
                  <a:pt x="3135" y="505"/>
                </a:lnTo>
                <a:lnTo>
                  <a:pt x="3141" y="505"/>
                </a:lnTo>
                <a:lnTo>
                  <a:pt x="3143" y="505"/>
                </a:lnTo>
                <a:lnTo>
                  <a:pt x="3147" y="505"/>
                </a:lnTo>
                <a:lnTo>
                  <a:pt x="3153" y="508"/>
                </a:lnTo>
                <a:lnTo>
                  <a:pt x="3158" y="510"/>
                </a:lnTo>
                <a:lnTo>
                  <a:pt x="3164" y="510"/>
                </a:lnTo>
                <a:lnTo>
                  <a:pt x="3168" y="510"/>
                </a:lnTo>
                <a:lnTo>
                  <a:pt x="3176" y="508"/>
                </a:lnTo>
                <a:lnTo>
                  <a:pt x="3189" y="505"/>
                </a:lnTo>
                <a:lnTo>
                  <a:pt x="3195" y="501"/>
                </a:lnTo>
                <a:lnTo>
                  <a:pt x="3204" y="493"/>
                </a:lnTo>
                <a:lnTo>
                  <a:pt x="3206" y="489"/>
                </a:lnTo>
                <a:lnTo>
                  <a:pt x="3206" y="484"/>
                </a:lnTo>
                <a:lnTo>
                  <a:pt x="3208" y="482"/>
                </a:lnTo>
                <a:lnTo>
                  <a:pt x="3206" y="482"/>
                </a:lnTo>
                <a:lnTo>
                  <a:pt x="3204" y="480"/>
                </a:lnTo>
                <a:lnTo>
                  <a:pt x="3204" y="478"/>
                </a:lnTo>
                <a:lnTo>
                  <a:pt x="3202" y="476"/>
                </a:lnTo>
                <a:lnTo>
                  <a:pt x="3202" y="470"/>
                </a:lnTo>
                <a:lnTo>
                  <a:pt x="3197" y="470"/>
                </a:lnTo>
                <a:lnTo>
                  <a:pt x="3197" y="470"/>
                </a:lnTo>
                <a:lnTo>
                  <a:pt x="3195" y="468"/>
                </a:lnTo>
                <a:lnTo>
                  <a:pt x="3193" y="468"/>
                </a:lnTo>
                <a:lnTo>
                  <a:pt x="3191" y="466"/>
                </a:lnTo>
                <a:lnTo>
                  <a:pt x="3187" y="463"/>
                </a:lnTo>
                <a:lnTo>
                  <a:pt x="3185" y="461"/>
                </a:lnTo>
                <a:lnTo>
                  <a:pt x="3185" y="459"/>
                </a:lnTo>
                <a:lnTo>
                  <a:pt x="3183" y="459"/>
                </a:lnTo>
                <a:lnTo>
                  <a:pt x="3185" y="461"/>
                </a:lnTo>
                <a:lnTo>
                  <a:pt x="3185" y="461"/>
                </a:lnTo>
                <a:lnTo>
                  <a:pt x="3181" y="461"/>
                </a:lnTo>
                <a:lnTo>
                  <a:pt x="3170" y="455"/>
                </a:lnTo>
                <a:lnTo>
                  <a:pt x="3168" y="455"/>
                </a:lnTo>
                <a:lnTo>
                  <a:pt x="3168" y="455"/>
                </a:lnTo>
                <a:lnTo>
                  <a:pt x="3164" y="455"/>
                </a:lnTo>
                <a:lnTo>
                  <a:pt x="3164" y="453"/>
                </a:lnTo>
                <a:lnTo>
                  <a:pt x="3153" y="447"/>
                </a:lnTo>
                <a:lnTo>
                  <a:pt x="3139" y="438"/>
                </a:lnTo>
                <a:lnTo>
                  <a:pt x="3126" y="434"/>
                </a:lnTo>
                <a:lnTo>
                  <a:pt x="3120" y="432"/>
                </a:lnTo>
                <a:lnTo>
                  <a:pt x="3118" y="432"/>
                </a:lnTo>
                <a:lnTo>
                  <a:pt x="3118" y="432"/>
                </a:lnTo>
                <a:lnTo>
                  <a:pt x="3116" y="432"/>
                </a:lnTo>
                <a:lnTo>
                  <a:pt x="3114" y="432"/>
                </a:lnTo>
                <a:lnTo>
                  <a:pt x="3105" y="430"/>
                </a:lnTo>
                <a:lnTo>
                  <a:pt x="3103" y="430"/>
                </a:lnTo>
                <a:lnTo>
                  <a:pt x="3095" y="430"/>
                </a:lnTo>
                <a:lnTo>
                  <a:pt x="3095" y="430"/>
                </a:lnTo>
                <a:lnTo>
                  <a:pt x="3093" y="434"/>
                </a:lnTo>
                <a:lnTo>
                  <a:pt x="3091" y="436"/>
                </a:lnTo>
                <a:lnTo>
                  <a:pt x="3088" y="436"/>
                </a:lnTo>
                <a:lnTo>
                  <a:pt x="3088" y="436"/>
                </a:lnTo>
                <a:lnTo>
                  <a:pt x="3091" y="434"/>
                </a:lnTo>
                <a:lnTo>
                  <a:pt x="3093" y="432"/>
                </a:lnTo>
                <a:lnTo>
                  <a:pt x="3093" y="430"/>
                </a:lnTo>
                <a:lnTo>
                  <a:pt x="3093" y="428"/>
                </a:lnTo>
                <a:lnTo>
                  <a:pt x="3093" y="428"/>
                </a:lnTo>
                <a:lnTo>
                  <a:pt x="3091" y="428"/>
                </a:lnTo>
                <a:lnTo>
                  <a:pt x="3088" y="428"/>
                </a:lnTo>
                <a:lnTo>
                  <a:pt x="3086" y="430"/>
                </a:lnTo>
                <a:lnTo>
                  <a:pt x="3084" y="428"/>
                </a:lnTo>
                <a:lnTo>
                  <a:pt x="3086" y="428"/>
                </a:lnTo>
                <a:lnTo>
                  <a:pt x="3086" y="426"/>
                </a:lnTo>
                <a:lnTo>
                  <a:pt x="3084" y="426"/>
                </a:lnTo>
                <a:lnTo>
                  <a:pt x="3080" y="426"/>
                </a:lnTo>
                <a:lnTo>
                  <a:pt x="3076" y="426"/>
                </a:lnTo>
                <a:lnTo>
                  <a:pt x="3076" y="424"/>
                </a:lnTo>
                <a:lnTo>
                  <a:pt x="3074" y="424"/>
                </a:lnTo>
                <a:lnTo>
                  <a:pt x="3072" y="422"/>
                </a:lnTo>
                <a:lnTo>
                  <a:pt x="3074" y="422"/>
                </a:lnTo>
                <a:lnTo>
                  <a:pt x="3082" y="424"/>
                </a:lnTo>
                <a:lnTo>
                  <a:pt x="3084" y="424"/>
                </a:lnTo>
                <a:lnTo>
                  <a:pt x="3086" y="422"/>
                </a:lnTo>
                <a:lnTo>
                  <a:pt x="3086" y="422"/>
                </a:lnTo>
                <a:lnTo>
                  <a:pt x="3086" y="419"/>
                </a:lnTo>
                <a:lnTo>
                  <a:pt x="3084" y="419"/>
                </a:lnTo>
                <a:lnTo>
                  <a:pt x="3080" y="417"/>
                </a:lnTo>
                <a:lnTo>
                  <a:pt x="3078" y="415"/>
                </a:lnTo>
                <a:lnTo>
                  <a:pt x="3072" y="413"/>
                </a:lnTo>
                <a:lnTo>
                  <a:pt x="3072" y="415"/>
                </a:lnTo>
                <a:lnTo>
                  <a:pt x="3072" y="417"/>
                </a:lnTo>
                <a:lnTo>
                  <a:pt x="3072" y="417"/>
                </a:lnTo>
                <a:lnTo>
                  <a:pt x="3070" y="417"/>
                </a:lnTo>
                <a:lnTo>
                  <a:pt x="3068" y="417"/>
                </a:lnTo>
                <a:lnTo>
                  <a:pt x="3065" y="419"/>
                </a:lnTo>
                <a:lnTo>
                  <a:pt x="3065" y="422"/>
                </a:lnTo>
                <a:lnTo>
                  <a:pt x="3063" y="422"/>
                </a:lnTo>
                <a:lnTo>
                  <a:pt x="3057" y="419"/>
                </a:lnTo>
                <a:lnTo>
                  <a:pt x="3055" y="419"/>
                </a:lnTo>
                <a:lnTo>
                  <a:pt x="3053" y="417"/>
                </a:lnTo>
                <a:lnTo>
                  <a:pt x="3051" y="417"/>
                </a:lnTo>
                <a:lnTo>
                  <a:pt x="3049" y="417"/>
                </a:lnTo>
                <a:lnTo>
                  <a:pt x="3049" y="419"/>
                </a:lnTo>
                <a:lnTo>
                  <a:pt x="3049" y="419"/>
                </a:lnTo>
                <a:lnTo>
                  <a:pt x="3047" y="417"/>
                </a:lnTo>
                <a:lnTo>
                  <a:pt x="3047" y="417"/>
                </a:lnTo>
                <a:lnTo>
                  <a:pt x="3044" y="417"/>
                </a:lnTo>
                <a:lnTo>
                  <a:pt x="3044" y="419"/>
                </a:lnTo>
                <a:lnTo>
                  <a:pt x="3044" y="419"/>
                </a:lnTo>
                <a:lnTo>
                  <a:pt x="3042" y="419"/>
                </a:lnTo>
                <a:lnTo>
                  <a:pt x="3040" y="419"/>
                </a:lnTo>
                <a:lnTo>
                  <a:pt x="3038" y="419"/>
                </a:lnTo>
                <a:lnTo>
                  <a:pt x="3036" y="419"/>
                </a:lnTo>
                <a:lnTo>
                  <a:pt x="3036" y="417"/>
                </a:lnTo>
                <a:lnTo>
                  <a:pt x="3036" y="415"/>
                </a:lnTo>
                <a:lnTo>
                  <a:pt x="3038" y="415"/>
                </a:lnTo>
                <a:lnTo>
                  <a:pt x="3036" y="413"/>
                </a:lnTo>
                <a:lnTo>
                  <a:pt x="3026" y="411"/>
                </a:lnTo>
                <a:lnTo>
                  <a:pt x="3026" y="409"/>
                </a:lnTo>
                <a:lnTo>
                  <a:pt x="3040" y="411"/>
                </a:lnTo>
                <a:lnTo>
                  <a:pt x="3047" y="409"/>
                </a:lnTo>
                <a:lnTo>
                  <a:pt x="3049" y="407"/>
                </a:lnTo>
                <a:lnTo>
                  <a:pt x="3055" y="405"/>
                </a:lnTo>
                <a:lnTo>
                  <a:pt x="3057" y="405"/>
                </a:lnTo>
                <a:lnTo>
                  <a:pt x="3055" y="403"/>
                </a:lnTo>
                <a:lnTo>
                  <a:pt x="3051" y="398"/>
                </a:lnTo>
                <a:lnTo>
                  <a:pt x="3049" y="398"/>
                </a:lnTo>
                <a:lnTo>
                  <a:pt x="3044" y="398"/>
                </a:lnTo>
                <a:lnTo>
                  <a:pt x="3044" y="398"/>
                </a:lnTo>
                <a:lnTo>
                  <a:pt x="3047" y="396"/>
                </a:lnTo>
                <a:lnTo>
                  <a:pt x="3042" y="394"/>
                </a:lnTo>
                <a:lnTo>
                  <a:pt x="3042" y="394"/>
                </a:lnTo>
                <a:lnTo>
                  <a:pt x="3040" y="396"/>
                </a:lnTo>
                <a:lnTo>
                  <a:pt x="3038" y="396"/>
                </a:lnTo>
                <a:lnTo>
                  <a:pt x="3038" y="396"/>
                </a:lnTo>
                <a:lnTo>
                  <a:pt x="3036" y="394"/>
                </a:lnTo>
                <a:lnTo>
                  <a:pt x="3034" y="394"/>
                </a:lnTo>
                <a:lnTo>
                  <a:pt x="3032" y="392"/>
                </a:lnTo>
                <a:lnTo>
                  <a:pt x="3032" y="392"/>
                </a:lnTo>
                <a:lnTo>
                  <a:pt x="3030" y="390"/>
                </a:lnTo>
                <a:lnTo>
                  <a:pt x="3026" y="390"/>
                </a:lnTo>
                <a:lnTo>
                  <a:pt x="3024" y="390"/>
                </a:lnTo>
                <a:lnTo>
                  <a:pt x="3021" y="392"/>
                </a:lnTo>
                <a:lnTo>
                  <a:pt x="3019" y="396"/>
                </a:lnTo>
                <a:lnTo>
                  <a:pt x="3019" y="401"/>
                </a:lnTo>
                <a:lnTo>
                  <a:pt x="3017" y="401"/>
                </a:lnTo>
                <a:lnTo>
                  <a:pt x="3017" y="403"/>
                </a:lnTo>
                <a:lnTo>
                  <a:pt x="3015" y="407"/>
                </a:lnTo>
                <a:lnTo>
                  <a:pt x="3015" y="405"/>
                </a:lnTo>
                <a:lnTo>
                  <a:pt x="3015" y="403"/>
                </a:lnTo>
                <a:lnTo>
                  <a:pt x="3015" y="401"/>
                </a:lnTo>
                <a:lnTo>
                  <a:pt x="3017" y="398"/>
                </a:lnTo>
                <a:lnTo>
                  <a:pt x="3017" y="396"/>
                </a:lnTo>
                <a:lnTo>
                  <a:pt x="3017" y="394"/>
                </a:lnTo>
                <a:lnTo>
                  <a:pt x="3013" y="396"/>
                </a:lnTo>
                <a:lnTo>
                  <a:pt x="3011" y="394"/>
                </a:lnTo>
                <a:lnTo>
                  <a:pt x="3013" y="394"/>
                </a:lnTo>
                <a:lnTo>
                  <a:pt x="3017" y="392"/>
                </a:lnTo>
                <a:lnTo>
                  <a:pt x="3017" y="392"/>
                </a:lnTo>
                <a:lnTo>
                  <a:pt x="3019" y="390"/>
                </a:lnTo>
                <a:lnTo>
                  <a:pt x="3019" y="388"/>
                </a:lnTo>
                <a:lnTo>
                  <a:pt x="3015" y="386"/>
                </a:lnTo>
                <a:lnTo>
                  <a:pt x="3011" y="386"/>
                </a:lnTo>
                <a:lnTo>
                  <a:pt x="3009" y="384"/>
                </a:lnTo>
                <a:lnTo>
                  <a:pt x="3007" y="384"/>
                </a:lnTo>
                <a:lnTo>
                  <a:pt x="3005" y="388"/>
                </a:lnTo>
                <a:lnTo>
                  <a:pt x="3003" y="388"/>
                </a:lnTo>
                <a:lnTo>
                  <a:pt x="3003" y="390"/>
                </a:lnTo>
                <a:lnTo>
                  <a:pt x="3007" y="392"/>
                </a:lnTo>
                <a:lnTo>
                  <a:pt x="3007" y="392"/>
                </a:lnTo>
                <a:lnTo>
                  <a:pt x="3003" y="392"/>
                </a:lnTo>
                <a:lnTo>
                  <a:pt x="3000" y="394"/>
                </a:lnTo>
                <a:lnTo>
                  <a:pt x="3000" y="394"/>
                </a:lnTo>
                <a:lnTo>
                  <a:pt x="3000" y="396"/>
                </a:lnTo>
                <a:lnTo>
                  <a:pt x="2998" y="401"/>
                </a:lnTo>
                <a:lnTo>
                  <a:pt x="2994" y="403"/>
                </a:lnTo>
                <a:lnTo>
                  <a:pt x="2992" y="403"/>
                </a:lnTo>
                <a:lnTo>
                  <a:pt x="2992" y="401"/>
                </a:lnTo>
                <a:lnTo>
                  <a:pt x="2992" y="401"/>
                </a:lnTo>
                <a:lnTo>
                  <a:pt x="2994" y="398"/>
                </a:lnTo>
                <a:lnTo>
                  <a:pt x="2994" y="396"/>
                </a:lnTo>
                <a:lnTo>
                  <a:pt x="2992" y="396"/>
                </a:lnTo>
                <a:lnTo>
                  <a:pt x="2994" y="394"/>
                </a:lnTo>
                <a:lnTo>
                  <a:pt x="2994" y="390"/>
                </a:lnTo>
                <a:lnTo>
                  <a:pt x="2994" y="388"/>
                </a:lnTo>
                <a:lnTo>
                  <a:pt x="2992" y="390"/>
                </a:lnTo>
                <a:lnTo>
                  <a:pt x="2988" y="392"/>
                </a:lnTo>
                <a:lnTo>
                  <a:pt x="2984" y="396"/>
                </a:lnTo>
                <a:lnTo>
                  <a:pt x="2977" y="405"/>
                </a:lnTo>
                <a:lnTo>
                  <a:pt x="2975" y="407"/>
                </a:lnTo>
                <a:lnTo>
                  <a:pt x="2973" y="409"/>
                </a:lnTo>
                <a:lnTo>
                  <a:pt x="2971" y="411"/>
                </a:lnTo>
                <a:lnTo>
                  <a:pt x="2969" y="409"/>
                </a:lnTo>
                <a:lnTo>
                  <a:pt x="2969" y="407"/>
                </a:lnTo>
                <a:lnTo>
                  <a:pt x="2971" y="405"/>
                </a:lnTo>
                <a:lnTo>
                  <a:pt x="2973" y="401"/>
                </a:lnTo>
                <a:lnTo>
                  <a:pt x="2973" y="398"/>
                </a:lnTo>
                <a:lnTo>
                  <a:pt x="2977" y="396"/>
                </a:lnTo>
                <a:lnTo>
                  <a:pt x="2980" y="392"/>
                </a:lnTo>
                <a:lnTo>
                  <a:pt x="2982" y="392"/>
                </a:lnTo>
                <a:lnTo>
                  <a:pt x="2982" y="390"/>
                </a:lnTo>
                <a:lnTo>
                  <a:pt x="2980" y="390"/>
                </a:lnTo>
                <a:lnTo>
                  <a:pt x="2980" y="390"/>
                </a:lnTo>
                <a:lnTo>
                  <a:pt x="2977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3" y="390"/>
                </a:lnTo>
                <a:lnTo>
                  <a:pt x="2973" y="390"/>
                </a:lnTo>
                <a:lnTo>
                  <a:pt x="2971" y="388"/>
                </a:lnTo>
                <a:lnTo>
                  <a:pt x="2967" y="388"/>
                </a:lnTo>
                <a:lnTo>
                  <a:pt x="2967" y="386"/>
                </a:lnTo>
                <a:lnTo>
                  <a:pt x="2965" y="386"/>
                </a:lnTo>
                <a:lnTo>
                  <a:pt x="2963" y="390"/>
                </a:lnTo>
                <a:lnTo>
                  <a:pt x="2959" y="392"/>
                </a:lnTo>
                <a:lnTo>
                  <a:pt x="2959" y="392"/>
                </a:lnTo>
                <a:lnTo>
                  <a:pt x="2961" y="394"/>
                </a:lnTo>
                <a:lnTo>
                  <a:pt x="2961" y="394"/>
                </a:lnTo>
                <a:lnTo>
                  <a:pt x="2961" y="394"/>
                </a:lnTo>
                <a:lnTo>
                  <a:pt x="2959" y="396"/>
                </a:lnTo>
                <a:lnTo>
                  <a:pt x="2956" y="401"/>
                </a:lnTo>
                <a:lnTo>
                  <a:pt x="2954" y="401"/>
                </a:lnTo>
                <a:lnTo>
                  <a:pt x="2950" y="403"/>
                </a:lnTo>
                <a:lnTo>
                  <a:pt x="2946" y="407"/>
                </a:lnTo>
                <a:lnTo>
                  <a:pt x="2946" y="407"/>
                </a:lnTo>
                <a:lnTo>
                  <a:pt x="2946" y="411"/>
                </a:lnTo>
                <a:lnTo>
                  <a:pt x="2946" y="411"/>
                </a:lnTo>
                <a:lnTo>
                  <a:pt x="2946" y="413"/>
                </a:lnTo>
                <a:lnTo>
                  <a:pt x="2946" y="413"/>
                </a:lnTo>
                <a:lnTo>
                  <a:pt x="2944" y="413"/>
                </a:lnTo>
                <a:lnTo>
                  <a:pt x="2944" y="411"/>
                </a:lnTo>
                <a:lnTo>
                  <a:pt x="2942" y="411"/>
                </a:lnTo>
                <a:lnTo>
                  <a:pt x="2940" y="407"/>
                </a:lnTo>
                <a:lnTo>
                  <a:pt x="2940" y="405"/>
                </a:lnTo>
                <a:lnTo>
                  <a:pt x="2940" y="405"/>
                </a:lnTo>
                <a:lnTo>
                  <a:pt x="2936" y="403"/>
                </a:lnTo>
                <a:lnTo>
                  <a:pt x="2933" y="405"/>
                </a:lnTo>
                <a:lnTo>
                  <a:pt x="2931" y="405"/>
                </a:lnTo>
                <a:lnTo>
                  <a:pt x="2931" y="407"/>
                </a:lnTo>
                <a:lnTo>
                  <a:pt x="2929" y="405"/>
                </a:lnTo>
                <a:lnTo>
                  <a:pt x="2927" y="405"/>
                </a:lnTo>
                <a:lnTo>
                  <a:pt x="2927" y="405"/>
                </a:lnTo>
                <a:lnTo>
                  <a:pt x="2923" y="407"/>
                </a:lnTo>
                <a:lnTo>
                  <a:pt x="2919" y="407"/>
                </a:lnTo>
                <a:lnTo>
                  <a:pt x="2917" y="407"/>
                </a:lnTo>
                <a:lnTo>
                  <a:pt x="2917" y="407"/>
                </a:lnTo>
                <a:lnTo>
                  <a:pt x="2919" y="409"/>
                </a:lnTo>
                <a:lnTo>
                  <a:pt x="2921" y="411"/>
                </a:lnTo>
                <a:lnTo>
                  <a:pt x="2923" y="411"/>
                </a:lnTo>
                <a:lnTo>
                  <a:pt x="2925" y="413"/>
                </a:lnTo>
                <a:lnTo>
                  <a:pt x="2925" y="417"/>
                </a:lnTo>
                <a:lnTo>
                  <a:pt x="2925" y="417"/>
                </a:lnTo>
                <a:lnTo>
                  <a:pt x="2923" y="415"/>
                </a:lnTo>
                <a:lnTo>
                  <a:pt x="2921" y="415"/>
                </a:lnTo>
                <a:lnTo>
                  <a:pt x="2919" y="413"/>
                </a:lnTo>
                <a:lnTo>
                  <a:pt x="2917" y="413"/>
                </a:lnTo>
                <a:lnTo>
                  <a:pt x="2915" y="415"/>
                </a:lnTo>
                <a:lnTo>
                  <a:pt x="2912" y="415"/>
                </a:lnTo>
                <a:lnTo>
                  <a:pt x="2912" y="415"/>
                </a:lnTo>
                <a:lnTo>
                  <a:pt x="2910" y="415"/>
                </a:lnTo>
                <a:lnTo>
                  <a:pt x="2906" y="415"/>
                </a:lnTo>
                <a:lnTo>
                  <a:pt x="2906" y="417"/>
                </a:lnTo>
                <a:lnTo>
                  <a:pt x="2906" y="422"/>
                </a:lnTo>
                <a:lnTo>
                  <a:pt x="2906" y="422"/>
                </a:lnTo>
                <a:lnTo>
                  <a:pt x="2906" y="424"/>
                </a:lnTo>
                <a:lnTo>
                  <a:pt x="2908" y="426"/>
                </a:lnTo>
                <a:lnTo>
                  <a:pt x="2908" y="426"/>
                </a:lnTo>
                <a:lnTo>
                  <a:pt x="2904" y="424"/>
                </a:lnTo>
                <a:lnTo>
                  <a:pt x="2900" y="430"/>
                </a:lnTo>
                <a:lnTo>
                  <a:pt x="2900" y="430"/>
                </a:lnTo>
                <a:lnTo>
                  <a:pt x="2898" y="430"/>
                </a:lnTo>
                <a:lnTo>
                  <a:pt x="2898" y="430"/>
                </a:lnTo>
                <a:lnTo>
                  <a:pt x="2902" y="426"/>
                </a:lnTo>
                <a:lnTo>
                  <a:pt x="2902" y="424"/>
                </a:lnTo>
                <a:lnTo>
                  <a:pt x="2902" y="422"/>
                </a:lnTo>
                <a:lnTo>
                  <a:pt x="2904" y="415"/>
                </a:lnTo>
                <a:lnTo>
                  <a:pt x="2902" y="415"/>
                </a:lnTo>
                <a:lnTo>
                  <a:pt x="2902" y="415"/>
                </a:lnTo>
                <a:lnTo>
                  <a:pt x="2900" y="415"/>
                </a:lnTo>
                <a:lnTo>
                  <a:pt x="2900" y="415"/>
                </a:lnTo>
                <a:lnTo>
                  <a:pt x="2898" y="415"/>
                </a:lnTo>
                <a:lnTo>
                  <a:pt x="2898" y="417"/>
                </a:lnTo>
                <a:lnTo>
                  <a:pt x="2896" y="419"/>
                </a:lnTo>
                <a:lnTo>
                  <a:pt x="2894" y="426"/>
                </a:lnTo>
                <a:lnTo>
                  <a:pt x="2892" y="428"/>
                </a:lnTo>
                <a:lnTo>
                  <a:pt x="2892" y="426"/>
                </a:lnTo>
                <a:lnTo>
                  <a:pt x="2894" y="424"/>
                </a:lnTo>
                <a:lnTo>
                  <a:pt x="2894" y="419"/>
                </a:lnTo>
                <a:lnTo>
                  <a:pt x="2894" y="417"/>
                </a:lnTo>
                <a:lnTo>
                  <a:pt x="2885" y="419"/>
                </a:lnTo>
                <a:lnTo>
                  <a:pt x="2883" y="422"/>
                </a:lnTo>
                <a:lnTo>
                  <a:pt x="2883" y="422"/>
                </a:lnTo>
                <a:lnTo>
                  <a:pt x="2883" y="424"/>
                </a:lnTo>
                <a:lnTo>
                  <a:pt x="2883" y="424"/>
                </a:lnTo>
                <a:lnTo>
                  <a:pt x="2881" y="426"/>
                </a:lnTo>
                <a:lnTo>
                  <a:pt x="2879" y="426"/>
                </a:lnTo>
                <a:lnTo>
                  <a:pt x="2879" y="426"/>
                </a:lnTo>
                <a:lnTo>
                  <a:pt x="2877" y="426"/>
                </a:lnTo>
                <a:lnTo>
                  <a:pt x="2877" y="428"/>
                </a:lnTo>
                <a:lnTo>
                  <a:pt x="2879" y="428"/>
                </a:lnTo>
                <a:lnTo>
                  <a:pt x="2881" y="430"/>
                </a:lnTo>
                <a:lnTo>
                  <a:pt x="2881" y="430"/>
                </a:lnTo>
                <a:lnTo>
                  <a:pt x="2877" y="430"/>
                </a:lnTo>
                <a:lnTo>
                  <a:pt x="2875" y="430"/>
                </a:lnTo>
                <a:lnTo>
                  <a:pt x="2875" y="428"/>
                </a:lnTo>
                <a:lnTo>
                  <a:pt x="2873" y="426"/>
                </a:lnTo>
                <a:lnTo>
                  <a:pt x="2873" y="426"/>
                </a:lnTo>
                <a:lnTo>
                  <a:pt x="2871" y="428"/>
                </a:lnTo>
                <a:lnTo>
                  <a:pt x="2871" y="430"/>
                </a:lnTo>
                <a:lnTo>
                  <a:pt x="2871" y="432"/>
                </a:lnTo>
                <a:lnTo>
                  <a:pt x="2871" y="434"/>
                </a:lnTo>
                <a:lnTo>
                  <a:pt x="2871" y="434"/>
                </a:lnTo>
                <a:lnTo>
                  <a:pt x="2864" y="436"/>
                </a:lnTo>
                <a:lnTo>
                  <a:pt x="2862" y="438"/>
                </a:lnTo>
                <a:lnTo>
                  <a:pt x="2860" y="440"/>
                </a:lnTo>
                <a:lnTo>
                  <a:pt x="2860" y="443"/>
                </a:lnTo>
                <a:lnTo>
                  <a:pt x="2856" y="447"/>
                </a:lnTo>
                <a:lnTo>
                  <a:pt x="2852" y="447"/>
                </a:lnTo>
                <a:lnTo>
                  <a:pt x="2850" y="447"/>
                </a:lnTo>
                <a:lnTo>
                  <a:pt x="2848" y="449"/>
                </a:lnTo>
                <a:lnTo>
                  <a:pt x="2848" y="451"/>
                </a:lnTo>
                <a:lnTo>
                  <a:pt x="2848" y="451"/>
                </a:lnTo>
                <a:lnTo>
                  <a:pt x="2848" y="451"/>
                </a:lnTo>
                <a:lnTo>
                  <a:pt x="2856" y="451"/>
                </a:lnTo>
                <a:lnTo>
                  <a:pt x="2860" y="451"/>
                </a:lnTo>
                <a:lnTo>
                  <a:pt x="2860" y="451"/>
                </a:lnTo>
                <a:lnTo>
                  <a:pt x="2862" y="451"/>
                </a:lnTo>
                <a:lnTo>
                  <a:pt x="2862" y="453"/>
                </a:lnTo>
                <a:lnTo>
                  <a:pt x="2862" y="453"/>
                </a:lnTo>
                <a:lnTo>
                  <a:pt x="2860" y="453"/>
                </a:lnTo>
                <a:lnTo>
                  <a:pt x="2858" y="453"/>
                </a:lnTo>
                <a:lnTo>
                  <a:pt x="2856" y="455"/>
                </a:lnTo>
                <a:lnTo>
                  <a:pt x="2854" y="455"/>
                </a:lnTo>
                <a:lnTo>
                  <a:pt x="2852" y="455"/>
                </a:lnTo>
                <a:lnTo>
                  <a:pt x="2848" y="453"/>
                </a:lnTo>
                <a:lnTo>
                  <a:pt x="2845" y="453"/>
                </a:lnTo>
                <a:lnTo>
                  <a:pt x="2843" y="455"/>
                </a:lnTo>
                <a:lnTo>
                  <a:pt x="2841" y="457"/>
                </a:lnTo>
                <a:lnTo>
                  <a:pt x="2843" y="459"/>
                </a:lnTo>
                <a:lnTo>
                  <a:pt x="2843" y="461"/>
                </a:lnTo>
                <a:lnTo>
                  <a:pt x="2845" y="461"/>
                </a:lnTo>
                <a:lnTo>
                  <a:pt x="2845" y="461"/>
                </a:lnTo>
                <a:lnTo>
                  <a:pt x="2843" y="461"/>
                </a:lnTo>
                <a:lnTo>
                  <a:pt x="2843" y="463"/>
                </a:lnTo>
                <a:lnTo>
                  <a:pt x="2843" y="466"/>
                </a:lnTo>
                <a:lnTo>
                  <a:pt x="2843" y="466"/>
                </a:lnTo>
                <a:lnTo>
                  <a:pt x="2841" y="463"/>
                </a:lnTo>
                <a:lnTo>
                  <a:pt x="2841" y="457"/>
                </a:lnTo>
                <a:lnTo>
                  <a:pt x="2839" y="457"/>
                </a:lnTo>
                <a:lnTo>
                  <a:pt x="2839" y="457"/>
                </a:lnTo>
                <a:lnTo>
                  <a:pt x="2837" y="459"/>
                </a:lnTo>
                <a:lnTo>
                  <a:pt x="2835" y="459"/>
                </a:lnTo>
                <a:lnTo>
                  <a:pt x="2833" y="461"/>
                </a:lnTo>
                <a:lnTo>
                  <a:pt x="2829" y="461"/>
                </a:lnTo>
                <a:lnTo>
                  <a:pt x="2829" y="461"/>
                </a:lnTo>
                <a:lnTo>
                  <a:pt x="2831" y="463"/>
                </a:lnTo>
                <a:lnTo>
                  <a:pt x="2833" y="463"/>
                </a:lnTo>
                <a:lnTo>
                  <a:pt x="2835" y="463"/>
                </a:lnTo>
                <a:lnTo>
                  <a:pt x="2833" y="466"/>
                </a:lnTo>
                <a:lnTo>
                  <a:pt x="2831" y="466"/>
                </a:lnTo>
                <a:lnTo>
                  <a:pt x="2829" y="463"/>
                </a:lnTo>
                <a:lnTo>
                  <a:pt x="2827" y="463"/>
                </a:lnTo>
                <a:lnTo>
                  <a:pt x="2827" y="463"/>
                </a:lnTo>
                <a:lnTo>
                  <a:pt x="2822" y="468"/>
                </a:lnTo>
                <a:lnTo>
                  <a:pt x="2822" y="470"/>
                </a:lnTo>
                <a:lnTo>
                  <a:pt x="2822" y="472"/>
                </a:lnTo>
                <a:lnTo>
                  <a:pt x="2822" y="472"/>
                </a:lnTo>
                <a:lnTo>
                  <a:pt x="2827" y="472"/>
                </a:lnTo>
                <a:lnTo>
                  <a:pt x="2829" y="470"/>
                </a:lnTo>
                <a:lnTo>
                  <a:pt x="2831" y="470"/>
                </a:lnTo>
                <a:lnTo>
                  <a:pt x="2829" y="470"/>
                </a:lnTo>
                <a:lnTo>
                  <a:pt x="2829" y="472"/>
                </a:lnTo>
                <a:lnTo>
                  <a:pt x="2829" y="474"/>
                </a:lnTo>
                <a:lnTo>
                  <a:pt x="2831" y="474"/>
                </a:lnTo>
                <a:lnTo>
                  <a:pt x="2833" y="476"/>
                </a:lnTo>
                <a:lnTo>
                  <a:pt x="2835" y="474"/>
                </a:lnTo>
                <a:lnTo>
                  <a:pt x="2835" y="474"/>
                </a:lnTo>
                <a:lnTo>
                  <a:pt x="2833" y="476"/>
                </a:lnTo>
                <a:lnTo>
                  <a:pt x="2833" y="478"/>
                </a:lnTo>
                <a:lnTo>
                  <a:pt x="2833" y="478"/>
                </a:lnTo>
                <a:lnTo>
                  <a:pt x="2831" y="476"/>
                </a:lnTo>
                <a:lnTo>
                  <a:pt x="2831" y="476"/>
                </a:lnTo>
                <a:lnTo>
                  <a:pt x="2829" y="476"/>
                </a:lnTo>
                <a:lnTo>
                  <a:pt x="2827" y="474"/>
                </a:lnTo>
                <a:lnTo>
                  <a:pt x="2824" y="474"/>
                </a:lnTo>
                <a:lnTo>
                  <a:pt x="2822" y="476"/>
                </a:lnTo>
                <a:lnTo>
                  <a:pt x="2818" y="478"/>
                </a:lnTo>
                <a:lnTo>
                  <a:pt x="2818" y="480"/>
                </a:lnTo>
                <a:lnTo>
                  <a:pt x="2816" y="480"/>
                </a:lnTo>
                <a:lnTo>
                  <a:pt x="2816" y="480"/>
                </a:lnTo>
                <a:lnTo>
                  <a:pt x="2818" y="482"/>
                </a:lnTo>
                <a:lnTo>
                  <a:pt x="2818" y="480"/>
                </a:lnTo>
                <a:lnTo>
                  <a:pt x="2822" y="480"/>
                </a:lnTo>
                <a:lnTo>
                  <a:pt x="2829" y="482"/>
                </a:lnTo>
                <a:lnTo>
                  <a:pt x="2831" y="482"/>
                </a:lnTo>
                <a:lnTo>
                  <a:pt x="2831" y="482"/>
                </a:lnTo>
                <a:lnTo>
                  <a:pt x="2822" y="482"/>
                </a:lnTo>
                <a:lnTo>
                  <a:pt x="2818" y="482"/>
                </a:lnTo>
                <a:lnTo>
                  <a:pt x="2818" y="484"/>
                </a:lnTo>
                <a:lnTo>
                  <a:pt x="2816" y="484"/>
                </a:lnTo>
                <a:lnTo>
                  <a:pt x="2814" y="484"/>
                </a:lnTo>
                <a:lnTo>
                  <a:pt x="2812" y="484"/>
                </a:lnTo>
                <a:lnTo>
                  <a:pt x="2810" y="487"/>
                </a:lnTo>
                <a:lnTo>
                  <a:pt x="2810" y="489"/>
                </a:lnTo>
                <a:lnTo>
                  <a:pt x="2808" y="489"/>
                </a:lnTo>
                <a:lnTo>
                  <a:pt x="2806" y="489"/>
                </a:lnTo>
                <a:lnTo>
                  <a:pt x="2806" y="491"/>
                </a:lnTo>
                <a:lnTo>
                  <a:pt x="2806" y="491"/>
                </a:lnTo>
                <a:lnTo>
                  <a:pt x="2810" y="493"/>
                </a:lnTo>
                <a:lnTo>
                  <a:pt x="2810" y="493"/>
                </a:lnTo>
                <a:lnTo>
                  <a:pt x="2808" y="493"/>
                </a:lnTo>
                <a:lnTo>
                  <a:pt x="2806" y="493"/>
                </a:lnTo>
                <a:lnTo>
                  <a:pt x="2804" y="493"/>
                </a:lnTo>
                <a:lnTo>
                  <a:pt x="2804" y="495"/>
                </a:lnTo>
                <a:lnTo>
                  <a:pt x="2801" y="495"/>
                </a:lnTo>
                <a:lnTo>
                  <a:pt x="2799" y="497"/>
                </a:lnTo>
                <a:lnTo>
                  <a:pt x="2799" y="499"/>
                </a:lnTo>
                <a:lnTo>
                  <a:pt x="2797" y="499"/>
                </a:lnTo>
                <a:lnTo>
                  <a:pt x="2797" y="501"/>
                </a:lnTo>
                <a:lnTo>
                  <a:pt x="2797" y="505"/>
                </a:lnTo>
                <a:lnTo>
                  <a:pt x="2801" y="505"/>
                </a:lnTo>
                <a:lnTo>
                  <a:pt x="2801" y="505"/>
                </a:lnTo>
                <a:lnTo>
                  <a:pt x="2804" y="505"/>
                </a:lnTo>
                <a:lnTo>
                  <a:pt x="2806" y="505"/>
                </a:lnTo>
                <a:lnTo>
                  <a:pt x="2810" y="503"/>
                </a:lnTo>
                <a:lnTo>
                  <a:pt x="2812" y="505"/>
                </a:lnTo>
                <a:lnTo>
                  <a:pt x="2810" y="505"/>
                </a:lnTo>
                <a:lnTo>
                  <a:pt x="2808" y="505"/>
                </a:lnTo>
                <a:lnTo>
                  <a:pt x="2806" y="508"/>
                </a:lnTo>
                <a:lnTo>
                  <a:pt x="2801" y="508"/>
                </a:lnTo>
                <a:lnTo>
                  <a:pt x="2793" y="510"/>
                </a:lnTo>
                <a:lnTo>
                  <a:pt x="2793" y="510"/>
                </a:lnTo>
                <a:lnTo>
                  <a:pt x="2795" y="512"/>
                </a:lnTo>
                <a:lnTo>
                  <a:pt x="2797" y="512"/>
                </a:lnTo>
                <a:lnTo>
                  <a:pt x="2795" y="514"/>
                </a:lnTo>
                <a:lnTo>
                  <a:pt x="2793" y="512"/>
                </a:lnTo>
                <a:lnTo>
                  <a:pt x="2791" y="514"/>
                </a:lnTo>
                <a:lnTo>
                  <a:pt x="2791" y="516"/>
                </a:lnTo>
                <a:lnTo>
                  <a:pt x="2787" y="520"/>
                </a:lnTo>
                <a:lnTo>
                  <a:pt x="2785" y="522"/>
                </a:lnTo>
                <a:lnTo>
                  <a:pt x="2785" y="524"/>
                </a:lnTo>
                <a:lnTo>
                  <a:pt x="2783" y="526"/>
                </a:lnTo>
                <a:lnTo>
                  <a:pt x="2783" y="528"/>
                </a:lnTo>
                <a:lnTo>
                  <a:pt x="2785" y="528"/>
                </a:lnTo>
                <a:lnTo>
                  <a:pt x="2785" y="528"/>
                </a:lnTo>
                <a:lnTo>
                  <a:pt x="2787" y="528"/>
                </a:lnTo>
                <a:lnTo>
                  <a:pt x="2787" y="531"/>
                </a:lnTo>
                <a:lnTo>
                  <a:pt x="2787" y="531"/>
                </a:lnTo>
                <a:lnTo>
                  <a:pt x="2789" y="531"/>
                </a:lnTo>
                <a:lnTo>
                  <a:pt x="2791" y="528"/>
                </a:lnTo>
                <a:lnTo>
                  <a:pt x="2793" y="528"/>
                </a:lnTo>
                <a:lnTo>
                  <a:pt x="2795" y="526"/>
                </a:lnTo>
                <a:lnTo>
                  <a:pt x="2793" y="531"/>
                </a:lnTo>
                <a:lnTo>
                  <a:pt x="2789" y="533"/>
                </a:lnTo>
                <a:lnTo>
                  <a:pt x="2787" y="533"/>
                </a:lnTo>
                <a:lnTo>
                  <a:pt x="2785" y="533"/>
                </a:lnTo>
                <a:lnTo>
                  <a:pt x="2785" y="531"/>
                </a:lnTo>
                <a:lnTo>
                  <a:pt x="2774" y="535"/>
                </a:lnTo>
                <a:lnTo>
                  <a:pt x="2772" y="537"/>
                </a:lnTo>
                <a:lnTo>
                  <a:pt x="2772" y="539"/>
                </a:lnTo>
                <a:lnTo>
                  <a:pt x="2772" y="541"/>
                </a:lnTo>
                <a:lnTo>
                  <a:pt x="2772" y="541"/>
                </a:lnTo>
                <a:lnTo>
                  <a:pt x="2774" y="539"/>
                </a:lnTo>
                <a:lnTo>
                  <a:pt x="2776" y="539"/>
                </a:lnTo>
                <a:lnTo>
                  <a:pt x="2774" y="541"/>
                </a:lnTo>
                <a:lnTo>
                  <a:pt x="2772" y="543"/>
                </a:lnTo>
                <a:lnTo>
                  <a:pt x="2770" y="543"/>
                </a:lnTo>
                <a:lnTo>
                  <a:pt x="2768" y="543"/>
                </a:lnTo>
                <a:lnTo>
                  <a:pt x="2766" y="545"/>
                </a:lnTo>
                <a:lnTo>
                  <a:pt x="2764" y="547"/>
                </a:lnTo>
                <a:lnTo>
                  <a:pt x="2762" y="549"/>
                </a:lnTo>
                <a:lnTo>
                  <a:pt x="2755" y="554"/>
                </a:lnTo>
                <a:lnTo>
                  <a:pt x="2753" y="556"/>
                </a:lnTo>
                <a:lnTo>
                  <a:pt x="2751" y="558"/>
                </a:lnTo>
                <a:lnTo>
                  <a:pt x="2751" y="560"/>
                </a:lnTo>
                <a:lnTo>
                  <a:pt x="2749" y="562"/>
                </a:lnTo>
                <a:lnTo>
                  <a:pt x="2747" y="562"/>
                </a:lnTo>
                <a:lnTo>
                  <a:pt x="2747" y="564"/>
                </a:lnTo>
                <a:lnTo>
                  <a:pt x="2747" y="566"/>
                </a:lnTo>
                <a:lnTo>
                  <a:pt x="2747" y="564"/>
                </a:lnTo>
                <a:lnTo>
                  <a:pt x="2749" y="564"/>
                </a:lnTo>
                <a:lnTo>
                  <a:pt x="2751" y="566"/>
                </a:lnTo>
                <a:lnTo>
                  <a:pt x="2751" y="568"/>
                </a:lnTo>
                <a:lnTo>
                  <a:pt x="2751" y="568"/>
                </a:lnTo>
                <a:lnTo>
                  <a:pt x="2753" y="568"/>
                </a:lnTo>
                <a:lnTo>
                  <a:pt x="2757" y="568"/>
                </a:lnTo>
                <a:lnTo>
                  <a:pt x="2766" y="564"/>
                </a:lnTo>
                <a:lnTo>
                  <a:pt x="2768" y="562"/>
                </a:lnTo>
                <a:lnTo>
                  <a:pt x="2766" y="560"/>
                </a:lnTo>
                <a:lnTo>
                  <a:pt x="2766" y="560"/>
                </a:lnTo>
                <a:lnTo>
                  <a:pt x="2768" y="558"/>
                </a:lnTo>
                <a:lnTo>
                  <a:pt x="2770" y="558"/>
                </a:lnTo>
                <a:lnTo>
                  <a:pt x="2772" y="558"/>
                </a:lnTo>
                <a:lnTo>
                  <a:pt x="2774" y="558"/>
                </a:lnTo>
                <a:lnTo>
                  <a:pt x="2774" y="558"/>
                </a:lnTo>
                <a:lnTo>
                  <a:pt x="2772" y="560"/>
                </a:lnTo>
                <a:lnTo>
                  <a:pt x="2770" y="560"/>
                </a:lnTo>
                <a:lnTo>
                  <a:pt x="2770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0" y="564"/>
                </a:lnTo>
                <a:lnTo>
                  <a:pt x="2768" y="564"/>
                </a:lnTo>
                <a:lnTo>
                  <a:pt x="2766" y="564"/>
                </a:lnTo>
                <a:lnTo>
                  <a:pt x="2764" y="566"/>
                </a:lnTo>
                <a:lnTo>
                  <a:pt x="2764" y="566"/>
                </a:lnTo>
                <a:lnTo>
                  <a:pt x="2762" y="568"/>
                </a:lnTo>
                <a:lnTo>
                  <a:pt x="2764" y="568"/>
                </a:lnTo>
                <a:lnTo>
                  <a:pt x="2764" y="570"/>
                </a:lnTo>
                <a:lnTo>
                  <a:pt x="2764" y="570"/>
                </a:lnTo>
                <a:lnTo>
                  <a:pt x="2762" y="570"/>
                </a:lnTo>
                <a:lnTo>
                  <a:pt x="2757" y="570"/>
                </a:lnTo>
                <a:lnTo>
                  <a:pt x="2755" y="570"/>
                </a:lnTo>
                <a:lnTo>
                  <a:pt x="2753" y="570"/>
                </a:lnTo>
                <a:lnTo>
                  <a:pt x="2753" y="572"/>
                </a:lnTo>
                <a:lnTo>
                  <a:pt x="2753" y="572"/>
                </a:lnTo>
                <a:lnTo>
                  <a:pt x="2751" y="570"/>
                </a:lnTo>
                <a:lnTo>
                  <a:pt x="2751" y="570"/>
                </a:lnTo>
                <a:lnTo>
                  <a:pt x="2751" y="568"/>
                </a:lnTo>
                <a:lnTo>
                  <a:pt x="2749" y="566"/>
                </a:lnTo>
                <a:lnTo>
                  <a:pt x="2747" y="566"/>
                </a:lnTo>
                <a:lnTo>
                  <a:pt x="2745" y="568"/>
                </a:lnTo>
                <a:lnTo>
                  <a:pt x="2743" y="568"/>
                </a:lnTo>
                <a:lnTo>
                  <a:pt x="2741" y="570"/>
                </a:lnTo>
                <a:lnTo>
                  <a:pt x="2739" y="570"/>
                </a:lnTo>
                <a:lnTo>
                  <a:pt x="2739" y="570"/>
                </a:lnTo>
                <a:lnTo>
                  <a:pt x="2741" y="568"/>
                </a:lnTo>
                <a:lnTo>
                  <a:pt x="2741" y="568"/>
                </a:lnTo>
                <a:lnTo>
                  <a:pt x="2736" y="566"/>
                </a:lnTo>
                <a:lnTo>
                  <a:pt x="2734" y="566"/>
                </a:lnTo>
                <a:lnTo>
                  <a:pt x="2732" y="568"/>
                </a:lnTo>
                <a:lnTo>
                  <a:pt x="2730" y="568"/>
                </a:lnTo>
                <a:lnTo>
                  <a:pt x="2728" y="570"/>
                </a:lnTo>
                <a:lnTo>
                  <a:pt x="2730" y="570"/>
                </a:lnTo>
                <a:lnTo>
                  <a:pt x="2730" y="570"/>
                </a:lnTo>
                <a:lnTo>
                  <a:pt x="2732" y="570"/>
                </a:lnTo>
                <a:lnTo>
                  <a:pt x="2732" y="572"/>
                </a:lnTo>
                <a:lnTo>
                  <a:pt x="2732" y="572"/>
                </a:lnTo>
                <a:lnTo>
                  <a:pt x="2732" y="575"/>
                </a:lnTo>
                <a:lnTo>
                  <a:pt x="2728" y="575"/>
                </a:lnTo>
                <a:lnTo>
                  <a:pt x="2726" y="575"/>
                </a:lnTo>
                <a:lnTo>
                  <a:pt x="2726" y="577"/>
                </a:lnTo>
                <a:lnTo>
                  <a:pt x="2726" y="579"/>
                </a:lnTo>
                <a:lnTo>
                  <a:pt x="2728" y="581"/>
                </a:lnTo>
                <a:lnTo>
                  <a:pt x="2732" y="583"/>
                </a:lnTo>
                <a:lnTo>
                  <a:pt x="2732" y="585"/>
                </a:lnTo>
                <a:lnTo>
                  <a:pt x="2728" y="581"/>
                </a:lnTo>
                <a:lnTo>
                  <a:pt x="2726" y="581"/>
                </a:lnTo>
                <a:lnTo>
                  <a:pt x="2726" y="579"/>
                </a:lnTo>
                <a:lnTo>
                  <a:pt x="2722" y="579"/>
                </a:lnTo>
                <a:lnTo>
                  <a:pt x="2720" y="579"/>
                </a:lnTo>
                <a:lnTo>
                  <a:pt x="2718" y="579"/>
                </a:lnTo>
                <a:lnTo>
                  <a:pt x="2718" y="579"/>
                </a:lnTo>
                <a:lnTo>
                  <a:pt x="2716" y="581"/>
                </a:lnTo>
                <a:lnTo>
                  <a:pt x="2709" y="581"/>
                </a:lnTo>
                <a:lnTo>
                  <a:pt x="2709" y="583"/>
                </a:lnTo>
                <a:lnTo>
                  <a:pt x="2707" y="583"/>
                </a:lnTo>
                <a:lnTo>
                  <a:pt x="2705" y="585"/>
                </a:lnTo>
                <a:lnTo>
                  <a:pt x="2705" y="587"/>
                </a:lnTo>
                <a:lnTo>
                  <a:pt x="2705" y="587"/>
                </a:lnTo>
                <a:lnTo>
                  <a:pt x="2709" y="587"/>
                </a:lnTo>
                <a:lnTo>
                  <a:pt x="2711" y="587"/>
                </a:lnTo>
                <a:lnTo>
                  <a:pt x="2713" y="587"/>
                </a:lnTo>
                <a:lnTo>
                  <a:pt x="2716" y="587"/>
                </a:lnTo>
                <a:lnTo>
                  <a:pt x="2724" y="585"/>
                </a:lnTo>
                <a:lnTo>
                  <a:pt x="2726" y="587"/>
                </a:lnTo>
                <a:lnTo>
                  <a:pt x="2722" y="587"/>
                </a:lnTo>
                <a:lnTo>
                  <a:pt x="2718" y="589"/>
                </a:lnTo>
                <a:lnTo>
                  <a:pt x="2718" y="589"/>
                </a:lnTo>
                <a:lnTo>
                  <a:pt x="2718" y="589"/>
                </a:lnTo>
                <a:lnTo>
                  <a:pt x="2720" y="589"/>
                </a:lnTo>
                <a:lnTo>
                  <a:pt x="2718" y="591"/>
                </a:lnTo>
                <a:lnTo>
                  <a:pt x="2718" y="591"/>
                </a:lnTo>
                <a:lnTo>
                  <a:pt x="2716" y="591"/>
                </a:lnTo>
                <a:lnTo>
                  <a:pt x="2713" y="589"/>
                </a:lnTo>
                <a:lnTo>
                  <a:pt x="2709" y="589"/>
                </a:lnTo>
                <a:lnTo>
                  <a:pt x="2705" y="589"/>
                </a:lnTo>
                <a:lnTo>
                  <a:pt x="2703" y="589"/>
                </a:lnTo>
                <a:lnTo>
                  <a:pt x="2701" y="589"/>
                </a:lnTo>
                <a:lnTo>
                  <a:pt x="2699" y="589"/>
                </a:lnTo>
                <a:lnTo>
                  <a:pt x="2699" y="589"/>
                </a:lnTo>
                <a:lnTo>
                  <a:pt x="2699" y="591"/>
                </a:lnTo>
                <a:lnTo>
                  <a:pt x="2697" y="593"/>
                </a:lnTo>
                <a:lnTo>
                  <a:pt x="2697" y="593"/>
                </a:lnTo>
                <a:lnTo>
                  <a:pt x="2697" y="593"/>
                </a:lnTo>
                <a:lnTo>
                  <a:pt x="2699" y="593"/>
                </a:lnTo>
                <a:lnTo>
                  <a:pt x="2701" y="593"/>
                </a:lnTo>
                <a:lnTo>
                  <a:pt x="2705" y="593"/>
                </a:lnTo>
                <a:lnTo>
                  <a:pt x="2703" y="593"/>
                </a:lnTo>
                <a:lnTo>
                  <a:pt x="2703" y="593"/>
                </a:lnTo>
                <a:lnTo>
                  <a:pt x="2697" y="596"/>
                </a:lnTo>
                <a:lnTo>
                  <a:pt x="2697" y="596"/>
                </a:lnTo>
                <a:lnTo>
                  <a:pt x="2695" y="596"/>
                </a:lnTo>
                <a:lnTo>
                  <a:pt x="2695" y="593"/>
                </a:lnTo>
                <a:lnTo>
                  <a:pt x="2692" y="593"/>
                </a:lnTo>
                <a:lnTo>
                  <a:pt x="2692" y="596"/>
                </a:lnTo>
                <a:lnTo>
                  <a:pt x="2690" y="596"/>
                </a:lnTo>
                <a:lnTo>
                  <a:pt x="2688" y="596"/>
                </a:lnTo>
                <a:lnTo>
                  <a:pt x="2686" y="598"/>
                </a:lnTo>
                <a:lnTo>
                  <a:pt x="2686" y="598"/>
                </a:lnTo>
                <a:lnTo>
                  <a:pt x="2686" y="600"/>
                </a:lnTo>
                <a:lnTo>
                  <a:pt x="2684" y="600"/>
                </a:lnTo>
                <a:lnTo>
                  <a:pt x="2684" y="600"/>
                </a:lnTo>
                <a:lnTo>
                  <a:pt x="2682" y="600"/>
                </a:lnTo>
                <a:lnTo>
                  <a:pt x="2682" y="602"/>
                </a:lnTo>
                <a:lnTo>
                  <a:pt x="2682" y="604"/>
                </a:lnTo>
                <a:lnTo>
                  <a:pt x="2684" y="604"/>
                </a:lnTo>
                <a:lnTo>
                  <a:pt x="2686" y="604"/>
                </a:lnTo>
                <a:lnTo>
                  <a:pt x="2690" y="604"/>
                </a:lnTo>
                <a:lnTo>
                  <a:pt x="2697" y="606"/>
                </a:lnTo>
                <a:lnTo>
                  <a:pt x="2701" y="606"/>
                </a:lnTo>
                <a:lnTo>
                  <a:pt x="2705" y="606"/>
                </a:lnTo>
                <a:lnTo>
                  <a:pt x="2705" y="606"/>
                </a:lnTo>
                <a:lnTo>
                  <a:pt x="2701" y="608"/>
                </a:lnTo>
                <a:lnTo>
                  <a:pt x="2695" y="608"/>
                </a:lnTo>
                <a:lnTo>
                  <a:pt x="2692" y="606"/>
                </a:lnTo>
                <a:lnTo>
                  <a:pt x="2686" y="606"/>
                </a:lnTo>
                <a:lnTo>
                  <a:pt x="2682" y="606"/>
                </a:lnTo>
                <a:lnTo>
                  <a:pt x="2680" y="606"/>
                </a:lnTo>
                <a:lnTo>
                  <a:pt x="2680" y="606"/>
                </a:lnTo>
                <a:lnTo>
                  <a:pt x="2678" y="608"/>
                </a:lnTo>
                <a:lnTo>
                  <a:pt x="2680" y="610"/>
                </a:lnTo>
                <a:lnTo>
                  <a:pt x="2680" y="610"/>
                </a:lnTo>
                <a:lnTo>
                  <a:pt x="2682" y="612"/>
                </a:lnTo>
                <a:lnTo>
                  <a:pt x="2682" y="612"/>
                </a:lnTo>
                <a:lnTo>
                  <a:pt x="2684" y="614"/>
                </a:lnTo>
                <a:lnTo>
                  <a:pt x="2684" y="614"/>
                </a:lnTo>
                <a:lnTo>
                  <a:pt x="2684" y="614"/>
                </a:lnTo>
                <a:lnTo>
                  <a:pt x="2682" y="614"/>
                </a:lnTo>
                <a:lnTo>
                  <a:pt x="2680" y="617"/>
                </a:lnTo>
                <a:lnTo>
                  <a:pt x="2680" y="617"/>
                </a:lnTo>
                <a:lnTo>
                  <a:pt x="2680" y="621"/>
                </a:lnTo>
                <a:lnTo>
                  <a:pt x="2682" y="621"/>
                </a:lnTo>
                <a:lnTo>
                  <a:pt x="2684" y="623"/>
                </a:lnTo>
                <a:lnTo>
                  <a:pt x="2686" y="623"/>
                </a:lnTo>
                <a:lnTo>
                  <a:pt x="2690" y="623"/>
                </a:lnTo>
                <a:lnTo>
                  <a:pt x="2697" y="621"/>
                </a:lnTo>
                <a:lnTo>
                  <a:pt x="2701" y="623"/>
                </a:lnTo>
                <a:lnTo>
                  <a:pt x="2701" y="623"/>
                </a:lnTo>
                <a:lnTo>
                  <a:pt x="2703" y="621"/>
                </a:lnTo>
                <a:lnTo>
                  <a:pt x="2703" y="619"/>
                </a:lnTo>
                <a:lnTo>
                  <a:pt x="2703" y="619"/>
                </a:lnTo>
                <a:lnTo>
                  <a:pt x="2703" y="621"/>
                </a:lnTo>
                <a:lnTo>
                  <a:pt x="2705" y="621"/>
                </a:lnTo>
                <a:lnTo>
                  <a:pt x="2707" y="621"/>
                </a:lnTo>
                <a:lnTo>
                  <a:pt x="2709" y="621"/>
                </a:lnTo>
                <a:lnTo>
                  <a:pt x="2711" y="621"/>
                </a:lnTo>
                <a:lnTo>
                  <a:pt x="2713" y="621"/>
                </a:lnTo>
                <a:lnTo>
                  <a:pt x="2713" y="621"/>
                </a:lnTo>
                <a:lnTo>
                  <a:pt x="2713" y="619"/>
                </a:lnTo>
                <a:lnTo>
                  <a:pt x="2713" y="617"/>
                </a:lnTo>
                <a:lnTo>
                  <a:pt x="2716" y="617"/>
                </a:lnTo>
                <a:lnTo>
                  <a:pt x="2716" y="617"/>
                </a:lnTo>
                <a:lnTo>
                  <a:pt x="2713" y="619"/>
                </a:lnTo>
                <a:lnTo>
                  <a:pt x="2716" y="621"/>
                </a:lnTo>
                <a:lnTo>
                  <a:pt x="2718" y="621"/>
                </a:lnTo>
                <a:lnTo>
                  <a:pt x="2718" y="621"/>
                </a:lnTo>
                <a:lnTo>
                  <a:pt x="2709" y="623"/>
                </a:lnTo>
                <a:lnTo>
                  <a:pt x="2709" y="625"/>
                </a:lnTo>
                <a:lnTo>
                  <a:pt x="2709" y="625"/>
                </a:lnTo>
                <a:lnTo>
                  <a:pt x="2709" y="627"/>
                </a:lnTo>
                <a:lnTo>
                  <a:pt x="2709" y="625"/>
                </a:lnTo>
                <a:lnTo>
                  <a:pt x="2709" y="625"/>
                </a:lnTo>
                <a:lnTo>
                  <a:pt x="2707" y="623"/>
                </a:lnTo>
                <a:lnTo>
                  <a:pt x="2705" y="623"/>
                </a:lnTo>
                <a:lnTo>
                  <a:pt x="2703" y="623"/>
                </a:lnTo>
                <a:lnTo>
                  <a:pt x="2701" y="623"/>
                </a:lnTo>
                <a:lnTo>
                  <a:pt x="2699" y="623"/>
                </a:lnTo>
                <a:lnTo>
                  <a:pt x="2695" y="623"/>
                </a:lnTo>
                <a:lnTo>
                  <a:pt x="2688" y="625"/>
                </a:lnTo>
                <a:lnTo>
                  <a:pt x="2684" y="625"/>
                </a:lnTo>
                <a:lnTo>
                  <a:pt x="2682" y="625"/>
                </a:lnTo>
                <a:lnTo>
                  <a:pt x="2682" y="623"/>
                </a:lnTo>
                <a:lnTo>
                  <a:pt x="2680" y="625"/>
                </a:lnTo>
                <a:lnTo>
                  <a:pt x="2680" y="627"/>
                </a:lnTo>
                <a:lnTo>
                  <a:pt x="2680" y="629"/>
                </a:lnTo>
                <a:lnTo>
                  <a:pt x="2680" y="631"/>
                </a:lnTo>
                <a:lnTo>
                  <a:pt x="2682" y="633"/>
                </a:lnTo>
                <a:lnTo>
                  <a:pt x="2684" y="635"/>
                </a:lnTo>
                <a:lnTo>
                  <a:pt x="2686" y="633"/>
                </a:lnTo>
                <a:lnTo>
                  <a:pt x="2688" y="631"/>
                </a:lnTo>
                <a:lnTo>
                  <a:pt x="2690" y="631"/>
                </a:lnTo>
                <a:lnTo>
                  <a:pt x="2688" y="633"/>
                </a:lnTo>
                <a:lnTo>
                  <a:pt x="2682" y="635"/>
                </a:lnTo>
                <a:lnTo>
                  <a:pt x="2682" y="637"/>
                </a:lnTo>
                <a:lnTo>
                  <a:pt x="2682" y="640"/>
                </a:lnTo>
                <a:lnTo>
                  <a:pt x="2684" y="642"/>
                </a:lnTo>
                <a:lnTo>
                  <a:pt x="2686" y="644"/>
                </a:lnTo>
                <a:lnTo>
                  <a:pt x="2688" y="644"/>
                </a:lnTo>
                <a:lnTo>
                  <a:pt x="2690" y="644"/>
                </a:lnTo>
                <a:lnTo>
                  <a:pt x="2690" y="644"/>
                </a:lnTo>
                <a:lnTo>
                  <a:pt x="2688" y="646"/>
                </a:lnTo>
                <a:lnTo>
                  <a:pt x="2686" y="646"/>
                </a:lnTo>
                <a:lnTo>
                  <a:pt x="2684" y="646"/>
                </a:lnTo>
                <a:lnTo>
                  <a:pt x="2684" y="646"/>
                </a:lnTo>
                <a:lnTo>
                  <a:pt x="2682" y="646"/>
                </a:lnTo>
                <a:lnTo>
                  <a:pt x="2684" y="648"/>
                </a:lnTo>
                <a:lnTo>
                  <a:pt x="2682" y="648"/>
                </a:lnTo>
                <a:lnTo>
                  <a:pt x="2682" y="650"/>
                </a:lnTo>
                <a:lnTo>
                  <a:pt x="2682" y="652"/>
                </a:lnTo>
                <a:lnTo>
                  <a:pt x="2682" y="654"/>
                </a:lnTo>
                <a:lnTo>
                  <a:pt x="2682" y="654"/>
                </a:lnTo>
                <a:lnTo>
                  <a:pt x="2682" y="654"/>
                </a:lnTo>
                <a:lnTo>
                  <a:pt x="2684" y="654"/>
                </a:lnTo>
                <a:lnTo>
                  <a:pt x="2684" y="652"/>
                </a:lnTo>
                <a:lnTo>
                  <a:pt x="2686" y="652"/>
                </a:lnTo>
                <a:lnTo>
                  <a:pt x="2688" y="650"/>
                </a:lnTo>
                <a:lnTo>
                  <a:pt x="2688" y="648"/>
                </a:lnTo>
                <a:lnTo>
                  <a:pt x="2690" y="646"/>
                </a:lnTo>
                <a:lnTo>
                  <a:pt x="2692" y="646"/>
                </a:lnTo>
                <a:lnTo>
                  <a:pt x="2692" y="646"/>
                </a:lnTo>
                <a:lnTo>
                  <a:pt x="2692" y="644"/>
                </a:lnTo>
                <a:lnTo>
                  <a:pt x="2695" y="642"/>
                </a:lnTo>
                <a:lnTo>
                  <a:pt x="2697" y="640"/>
                </a:lnTo>
                <a:lnTo>
                  <a:pt x="2697" y="640"/>
                </a:lnTo>
                <a:lnTo>
                  <a:pt x="2699" y="637"/>
                </a:lnTo>
                <a:lnTo>
                  <a:pt x="2707" y="635"/>
                </a:lnTo>
                <a:lnTo>
                  <a:pt x="2709" y="635"/>
                </a:lnTo>
                <a:lnTo>
                  <a:pt x="2709" y="637"/>
                </a:lnTo>
                <a:lnTo>
                  <a:pt x="2705" y="637"/>
                </a:lnTo>
                <a:lnTo>
                  <a:pt x="2705" y="637"/>
                </a:lnTo>
                <a:lnTo>
                  <a:pt x="2705" y="640"/>
                </a:lnTo>
                <a:lnTo>
                  <a:pt x="2703" y="644"/>
                </a:lnTo>
                <a:lnTo>
                  <a:pt x="2703" y="642"/>
                </a:lnTo>
                <a:lnTo>
                  <a:pt x="2703" y="640"/>
                </a:lnTo>
                <a:lnTo>
                  <a:pt x="2703" y="637"/>
                </a:lnTo>
                <a:lnTo>
                  <a:pt x="2699" y="640"/>
                </a:lnTo>
                <a:lnTo>
                  <a:pt x="2697" y="642"/>
                </a:lnTo>
                <a:lnTo>
                  <a:pt x="2697" y="644"/>
                </a:lnTo>
                <a:lnTo>
                  <a:pt x="2697" y="644"/>
                </a:lnTo>
                <a:lnTo>
                  <a:pt x="2697" y="646"/>
                </a:lnTo>
                <a:lnTo>
                  <a:pt x="2695" y="646"/>
                </a:lnTo>
                <a:lnTo>
                  <a:pt x="2692" y="648"/>
                </a:lnTo>
                <a:lnTo>
                  <a:pt x="2690" y="650"/>
                </a:lnTo>
                <a:lnTo>
                  <a:pt x="2690" y="650"/>
                </a:lnTo>
                <a:lnTo>
                  <a:pt x="2692" y="652"/>
                </a:lnTo>
                <a:lnTo>
                  <a:pt x="2695" y="650"/>
                </a:lnTo>
                <a:lnTo>
                  <a:pt x="2695" y="650"/>
                </a:lnTo>
                <a:lnTo>
                  <a:pt x="2697" y="650"/>
                </a:lnTo>
                <a:lnTo>
                  <a:pt x="2699" y="650"/>
                </a:lnTo>
                <a:lnTo>
                  <a:pt x="2695" y="652"/>
                </a:lnTo>
                <a:lnTo>
                  <a:pt x="2692" y="652"/>
                </a:lnTo>
                <a:lnTo>
                  <a:pt x="2690" y="654"/>
                </a:lnTo>
                <a:lnTo>
                  <a:pt x="2688" y="654"/>
                </a:lnTo>
                <a:lnTo>
                  <a:pt x="2688" y="652"/>
                </a:lnTo>
                <a:lnTo>
                  <a:pt x="2686" y="652"/>
                </a:lnTo>
                <a:lnTo>
                  <a:pt x="2686" y="654"/>
                </a:lnTo>
                <a:lnTo>
                  <a:pt x="2684" y="654"/>
                </a:lnTo>
                <a:lnTo>
                  <a:pt x="2684" y="656"/>
                </a:lnTo>
                <a:lnTo>
                  <a:pt x="2682" y="658"/>
                </a:lnTo>
                <a:lnTo>
                  <a:pt x="2682" y="663"/>
                </a:lnTo>
                <a:lnTo>
                  <a:pt x="2682" y="665"/>
                </a:lnTo>
                <a:lnTo>
                  <a:pt x="2686" y="665"/>
                </a:lnTo>
                <a:lnTo>
                  <a:pt x="2686" y="665"/>
                </a:lnTo>
                <a:lnTo>
                  <a:pt x="2688" y="663"/>
                </a:lnTo>
                <a:lnTo>
                  <a:pt x="2690" y="661"/>
                </a:lnTo>
                <a:lnTo>
                  <a:pt x="2690" y="661"/>
                </a:lnTo>
                <a:lnTo>
                  <a:pt x="2692" y="661"/>
                </a:lnTo>
                <a:lnTo>
                  <a:pt x="2695" y="658"/>
                </a:lnTo>
                <a:lnTo>
                  <a:pt x="2697" y="658"/>
                </a:lnTo>
                <a:lnTo>
                  <a:pt x="2699" y="656"/>
                </a:lnTo>
                <a:lnTo>
                  <a:pt x="2701" y="656"/>
                </a:lnTo>
                <a:lnTo>
                  <a:pt x="2701" y="656"/>
                </a:lnTo>
                <a:lnTo>
                  <a:pt x="2699" y="656"/>
                </a:lnTo>
                <a:lnTo>
                  <a:pt x="2697" y="658"/>
                </a:lnTo>
                <a:lnTo>
                  <a:pt x="2695" y="661"/>
                </a:lnTo>
                <a:lnTo>
                  <a:pt x="2695" y="663"/>
                </a:lnTo>
                <a:lnTo>
                  <a:pt x="2695" y="663"/>
                </a:lnTo>
                <a:lnTo>
                  <a:pt x="2695" y="665"/>
                </a:lnTo>
                <a:lnTo>
                  <a:pt x="2695" y="665"/>
                </a:lnTo>
                <a:lnTo>
                  <a:pt x="2692" y="667"/>
                </a:lnTo>
                <a:lnTo>
                  <a:pt x="2692" y="667"/>
                </a:lnTo>
                <a:lnTo>
                  <a:pt x="2695" y="669"/>
                </a:lnTo>
                <a:lnTo>
                  <a:pt x="2697" y="669"/>
                </a:lnTo>
                <a:lnTo>
                  <a:pt x="2699" y="667"/>
                </a:lnTo>
                <a:lnTo>
                  <a:pt x="2701" y="669"/>
                </a:lnTo>
                <a:lnTo>
                  <a:pt x="2699" y="669"/>
                </a:lnTo>
                <a:lnTo>
                  <a:pt x="2697" y="671"/>
                </a:lnTo>
                <a:lnTo>
                  <a:pt x="2697" y="671"/>
                </a:lnTo>
                <a:lnTo>
                  <a:pt x="2692" y="669"/>
                </a:lnTo>
                <a:lnTo>
                  <a:pt x="2688" y="667"/>
                </a:lnTo>
                <a:lnTo>
                  <a:pt x="2688" y="669"/>
                </a:lnTo>
                <a:lnTo>
                  <a:pt x="2688" y="671"/>
                </a:lnTo>
                <a:lnTo>
                  <a:pt x="2688" y="673"/>
                </a:lnTo>
                <a:lnTo>
                  <a:pt x="2688" y="675"/>
                </a:lnTo>
                <a:lnTo>
                  <a:pt x="2690" y="677"/>
                </a:lnTo>
                <a:lnTo>
                  <a:pt x="2695" y="679"/>
                </a:lnTo>
                <a:lnTo>
                  <a:pt x="2695" y="682"/>
                </a:lnTo>
                <a:lnTo>
                  <a:pt x="2701" y="684"/>
                </a:lnTo>
                <a:lnTo>
                  <a:pt x="2701" y="684"/>
                </a:lnTo>
                <a:lnTo>
                  <a:pt x="2703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3" y="686"/>
                </a:lnTo>
                <a:lnTo>
                  <a:pt x="2703" y="686"/>
                </a:lnTo>
                <a:lnTo>
                  <a:pt x="2703" y="688"/>
                </a:lnTo>
                <a:lnTo>
                  <a:pt x="2705" y="688"/>
                </a:lnTo>
                <a:lnTo>
                  <a:pt x="2705" y="688"/>
                </a:lnTo>
                <a:lnTo>
                  <a:pt x="2705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8"/>
                </a:lnTo>
                <a:lnTo>
                  <a:pt x="2707" y="688"/>
                </a:lnTo>
                <a:lnTo>
                  <a:pt x="2709" y="688"/>
                </a:lnTo>
                <a:lnTo>
                  <a:pt x="2711" y="688"/>
                </a:lnTo>
                <a:lnTo>
                  <a:pt x="2716" y="688"/>
                </a:lnTo>
                <a:lnTo>
                  <a:pt x="2722" y="688"/>
                </a:lnTo>
                <a:lnTo>
                  <a:pt x="2724" y="686"/>
                </a:lnTo>
                <a:lnTo>
                  <a:pt x="2726" y="686"/>
                </a:lnTo>
                <a:lnTo>
                  <a:pt x="2728" y="684"/>
                </a:lnTo>
                <a:lnTo>
                  <a:pt x="2730" y="684"/>
                </a:lnTo>
                <a:lnTo>
                  <a:pt x="2736" y="677"/>
                </a:lnTo>
                <a:lnTo>
                  <a:pt x="2741" y="675"/>
                </a:lnTo>
                <a:lnTo>
                  <a:pt x="2741" y="675"/>
                </a:lnTo>
                <a:lnTo>
                  <a:pt x="2741" y="673"/>
                </a:lnTo>
                <a:lnTo>
                  <a:pt x="2743" y="673"/>
                </a:lnTo>
                <a:lnTo>
                  <a:pt x="2745" y="673"/>
                </a:lnTo>
                <a:lnTo>
                  <a:pt x="2743" y="671"/>
                </a:lnTo>
                <a:lnTo>
                  <a:pt x="2747" y="669"/>
                </a:lnTo>
                <a:lnTo>
                  <a:pt x="2747" y="669"/>
                </a:lnTo>
                <a:lnTo>
                  <a:pt x="2747" y="669"/>
                </a:lnTo>
                <a:lnTo>
                  <a:pt x="2749" y="669"/>
                </a:lnTo>
                <a:lnTo>
                  <a:pt x="2747" y="667"/>
                </a:lnTo>
                <a:lnTo>
                  <a:pt x="2747" y="665"/>
                </a:lnTo>
                <a:lnTo>
                  <a:pt x="2747" y="665"/>
                </a:lnTo>
                <a:lnTo>
                  <a:pt x="2749" y="667"/>
                </a:lnTo>
                <a:lnTo>
                  <a:pt x="2751" y="669"/>
                </a:lnTo>
                <a:lnTo>
                  <a:pt x="2751" y="669"/>
                </a:lnTo>
                <a:lnTo>
                  <a:pt x="2753" y="667"/>
                </a:lnTo>
                <a:lnTo>
                  <a:pt x="2755" y="669"/>
                </a:lnTo>
                <a:lnTo>
                  <a:pt x="2755" y="667"/>
                </a:lnTo>
                <a:lnTo>
                  <a:pt x="2755" y="667"/>
                </a:lnTo>
                <a:lnTo>
                  <a:pt x="2760" y="663"/>
                </a:lnTo>
                <a:lnTo>
                  <a:pt x="2760" y="661"/>
                </a:lnTo>
                <a:lnTo>
                  <a:pt x="2760" y="658"/>
                </a:lnTo>
                <a:lnTo>
                  <a:pt x="2760" y="658"/>
                </a:lnTo>
                <a:lnTo>
                  <a:pt x="2757" y="656"/>
                </a:lnTo>
                <a:lnTo>
                  <a:pt x="2760" y="656"/>
                </a:lnTo>
                <a:lnTo>
                  <a:pt x="2762" y="656"/>
                </a:lnTo>
                <a:lnTo>
                  <a:pt x="2760" y="654"/>
                </a:lnTo>
                <a:lnTo>
                  <a:pt x="2762" y="652"/>
                </a:lnTo>
                <a:lnTo>
                  <a:pt x="2762" y="654"/>
                </a:lnTo>
                <a:lnTo>
                  <a:pt x="2762" y="656"/>
                </a:lnTo>
                <a:lnTo>
                  <a:pt x="2762" y="658"/>
                </a:lnTo>
                <a:lnTo>
                  <a:pt x="2762" y="661"/>
                </a:lnTo>
                <a:lnTo>
                  <a:pt x="2764" y="663"/>
                </a:lnTo>
                <a:lnTo>
                  <a:pt x="2764" y="665"/>
                </a:lnTo>
                <a:lnTo>
                  <a:pt x="2766" y="665"/>
                </a:lnTo>
                <a:lnTo>
                  <a:pt x="2768" y="665"/>
                </a:lnTo>
                <a:lnTo>
                  <a:pt x="2768" y="665"/>
                </a:lnTo>
                <a:lnTo>
                  <a:pt x="2770" y="665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0" y="667"/>
                </a:lnTo>
                <a:lnTo>
                  <a:pt x="2770" y="667"/>
                </a:lnTo>
                <a:lnTo>
                  <a:pt x="2770" y="669"/>
                </a:lnTo>
                <a:lnTo>
                  <a:pt x="2770" y="669"/>
                </a:lnTo>
                <a:lnTo>
                  <a:pt x="2770" y="671"/>
                </a:lnTo>
                <a:lnTo>
                  <a:pt x="2770" y="675"/>
                </a:lnTo>
                <a:lnTo>
                  <a:pt x="2770" y="679"/>
                </a:lnTo>
                <a:lnTo>
                  <a:pt x="2770" y="679"/>
                </a:lnTo>
                <a:lnTo>
                  <a:pt x="2770" y="682"/>
                </a:lnTo>
                <a:lnTo>
                  <a:pt x="2772" y="682"/>
                </a:lnTo>
                <a:lnTo>
                  <a:pt x="2774" y="682"/>
                </a:lnTo>
                <a:lnTo>
                  <a:pt x="2774" y="686"/>
                </a:lnTo>
                <a:lnTo>
                  <a:pt x="2774" y="690"/>
                </a:lnTo>
                <a:lnTo>
                  <a:pt x="2776" y="690"/>
                </a:lnTo>
                <a:lnTo>
                  <a:pt x="2778" y="694"/>
                </a:lnTo>
                <a:lnTo>
                  <a:pt x="2778" y="694"/>
                </a:lnTo>
                <a:lnTo>
                  <a:pt x="2780" y="696"/>
                </a:lnTo>
                <a:lnTo>
                  <a:pt x="2780" y="696"/>
                </a:lnTo>
                <a:lnTo>
                  <a:pt x="2780" y="698"/>
                </a:lnTo>
                <a:lnTo>
                  <a:pt x="2780" y="700"/>
                </a:lnTo>
                <a:lnTo>
                  <a:pt x="2783" y="700"/>
                </a:lnTo>
                <a:lnTo>
                  <a:pt x="2785" y="705"/>
                </a:lnTo>
                <a:lnTo>
                  <a:pt x="2787" y="711"/>
                </a:lnTo>
                <a:lnTo>
                  <a:pt x="2789" y="713"/>
                </a:lnTo>
                <a:lnTo>
                  <a:pt x="2791" y="717"/>
                </a:lnTo>
                <a:lnTo>
                  <a:pt x="2793" y="717"/>
                </a:lnTo>
                <a:lnTo>
                  <a:pt x="2795" y="717"/>
                </a:lnTo>
                <a:lnTo>
                  <a:pt x="2795" y="719"/>
                </a:lnTo>
                <a:lnTo>
                  <a:pt x="2793" y="721"/>
                </a:lnTo>
                <a:lnTo>
                  <a:pt x="2793" y="721"/>
                </a:lnTo>
                <a:lnTo>
                  <a:pt x="2791" y="721"/>
                </a:lnTo>
                <a:lnTo>
                  <a:pt x="2791" y="721"/>
                </a:lnTo>
                <a:lnTo>
                  <a:pt x="2793" y="723"/>
                </a:lnTo>
                <a:lnTo>
                  <a:pt x="2793" y="726"/>
                </a:lnTo>
                <a:lnTo>
                  <a:pt x="2793" y="726"/>
                </a:lnTo>
                <a:lnTo>
                  <a:pt x="2791" y="726"/>
                </a:lnTo>
                <a:lnTo>
                  <a:pt x="2789" y="723"/>
                </a:lnTo>
                <a:lnTo>
                  <a:pt x="2789" y="723"/>
                </a:lnTo>
                <a:lnTo>
                  <a:pt x="2789" y="726"/>
                </a:lnTo>
                <a:lnTo>
                  <a:pt x="2791" y="728"/>
                </a:lnTo>
                <a:lnTo>
                  <a:pt x="2793" y="732"/>
                </a:lnTo>
                <a:lnTo>
                  <a:pt x="2795" y="734"/>
                </a:lnTo>
                <a:lnTo>
                  <a:pt x="2795" y="736"/>
                </a:lnTo>
                <a:lnTo>
                  <a:pt x="2795" y="736"/>
                </a:lnTo>
                <a:lnTo>
                  <a:pt x="2795" y="738"/>
                </a:lnTo>
                <a:lnTo>
                  <a:pt x="2795" y="740"/>
                </a:lnTo>
                <a:lnTo>
                  <a:pt x="2795" y="740"/>
                </a:lnTo>
                <a:lnTo>
                  <a:pt x="2795" y="742"/>
                </a:lnTo>
                <a:lnTo>
                  <a:pt x="2801" y="742"/>
                </a:lnTo>
                <a:lnTo>
                  <a:pt x="2808" y="742"/>
                </a:lnTo>
                <a:lnTo>
                  <a:pt x="2812" y="742"/>
                </a:lnTo>
                <a:lnTo>
                  <a:pt x="2814" y="742"/>
                </a:lnTo>
                <a:lnTo>
                  <a:pt x="2816" y="740"/>
                </a:lnTo>
                <a:lnTo>
                  <a:pt x="2814" y="738"/>
                </a:lnTo>
                <a:lnTo>
                  <a:pt x="2814" y="736"/>
                </a:lnTo>
                <a:lnTo>
                  <a:pt x="2814" y="734"/>
                </a:lnTo>
                <a:lnTo>
                  <a:pt x="2814" y="732"/>
                </a:lnTo>
                <a:lnTo>
                  <a:pt x="2816" y="730"/>
                </a:lnTo>
                <a:lnTo>
                  <a:pt x="2818" y="730"/>
                </a:lnTo>
                <a:lnTo>
                  <a:pt x="2818" y="730"/>
                </a:lnTo>
                <a:lnTo>
                  <a:pt x="2820" y="730"/>
                </a:lnTo>
                <a:lnTo>
                  <a:pt x="2822" y="730"/>
                </a:lnTo>
                <a:lnTo>
                  <a:pt x="2820" y="728"/>
                </a:lnTo>
                <a:lnTo>
                  <a:pt x="2822" y="728"/>
                </a:lnTo>
                <a:lnTo>
                  <a:pt x="2827" y="728"/>
                </a:lnTo>
                <a:lnTo>
                  <a:pt x="2831" y="728"/>
                </a:lnTo>
                <a:lnTo>
                  <a:pt x="2833" y="726"/>
                </a:lnTo>
                <a:lnTo>
                  <a:pt x="2835" y="726"/>
                </a:lnTo>
                <a:lnTo>
                  <a:pt x="2835" y="728"/>
                </a:lnTo>
                <a:lnTo>
                  <a:pt x="2837" y="728"/>
                </a:lnTo>
                <a:lnTo>
                  <a:pt x="2839" y="728"/>
                </a:lnTo>
                <a:lnTo>
                  <a:pt x="2839" y="726"/>
                </a:lnTo>
                <a:lnTo>
                  <a:pt x="2841" y="719"/>
                </a:lnTo>
                <a:lnTo>
                  <a:pt x="2843" y="717"/>
                </a:lnTo>
                <a:lnTo>
                  <a:pt x="2845" y="715"/>
                </a:lnTo>
                <a:lnTo>
                  <a:pt x="2845" y="713"/>
                </a:lnTo>
                <a:lnTo>
                  <a:pt x="2845" y="711"/>
                </a:lnTo>
                <a:lnTo>
                  <a:pt x="2848" y="709"/>
                </a:lnTo>
                <a:lnTo>
                  <a:pt x="2848" y="707"/>
                </a:lnTo>
                <a:lnTo>
                  <a:pt x="2845" y="707"/>
                </a:lnTo>
                <a:lnTo>
                  <a:pt x="2845" y="705"/>
                </a:lnTo>
                <a:lnTo>
                  <a:pt x="2850" y="700"/>
                </a:lnTo>
                <a:lnTo>
                  <a:pt x="2850" y="700"/>
                </a:lnTo>
                <a:lnTo>
                  <a:pt x="2848" y="698"/>
                </a:lnTo>
                <a:lnTo>
                  <a:pt x="2848" y="696"/>
                </a:lnTo>
                <a:lnTo>
                  <a:pt x="2848" y="694"/>
                </a:lnTo>
                <a:lnTo>
                  <a:pt x="2848" y="692"/>
                </a:lnTo>
                <a:lnTo>
                  <a:pt x="2848" y="690"/>
                </a:lnTo>
                <a:lnTo>
                  <a:pt x="2850" y="690"/>
                </a:lnTo>
                <a:lnTo>
                  <a:pt x="2850" y="686"/>
                </a:lnTo>
                <a:lnTo>
                  <a:pt x="2850" y="684"/>
                </a:lnTo>
                <a:lnTo>
                  <a:pt x="2850" y="684"/>
                </a:lnTo>
                <a:lnTo>
                  <a:pt x="2850" y="679"/>
                </a:lnTo>
                <a:lnTo>
                  <a:pt x="2852" y="679"/>
                </a:lnTo>
                <a:lnTo>
                  <a:pt x="2854" y="679"/>
                </a:lnTo>
                <a:lnTo>
                  <a:pt x="2852" y="677"/>
                </a:lnTo>
                <a:lnTo>
                  <a:pt x="2850" y="677"/>
                </a:lnTo>
                <a:lnTo>
                  <a:pt x="2845" y="675"/>
                </a:lnTo>
                <a:lnTo>
                  <a:pt x="2845" y="677"/>
                </a:lnTo>
                <a:lnTo>
                  <a:pt x="2843" y="675"/>
                </a:lnTo>
                <a:lnTo>
                  <a:pt x="2843" y="675"/>
                </a:lnTo>
                <a:lnTo>
                  <a:pt x="2843" y="675"/>
                </a:lnTo>
                <a:lnTo>
                  <a:pt x="2850" y="675"/>
                </a:lnTo>
                <a:lnTo>
                  <a:pt x="2854" y="675"/>
                </a:lnTo>
                <a:lnTo>
                  <a:pt x="2856" y="675"/>
                </a:lnTo>
                <a:lnTo>
                  <a:pt x="2858" y="673"/>
                </a:lnTo>
                <a:lnTo>
                  <a:pt x="2860" y="671"/>
                </a:lnTo>
                <a:lnTo>
                  <a:pt x="2864" y="669"/>
                </a:lnTo>
                <a:lnTo>
                  <a:pt x="2864" y="669"/>
                </a:lnTo>
                <a:lnTo>
                  <a:pt x="2866" y="669"/>
                </a:lnTo>
                <a:lnTo>
                  <a:pt x="2868" y="669"/>
                </a:lnTo>
                <a:lnTo>
                  <a:pt x="2871" y="667"/>
                </a:lnTo>
                <a:lnTo>
                  <a:pt x="2873" y="667"/>
                </a:lnTo>
                <a:lnTo>
                  <a:pt x="2873" y="665"/>
                </a:lnTo>
                <a:lnTo>
                  <a:pt x="2875" y="665"/>
                </a:lnTo>
                <a:lnTo>
                  <a:pt x="2875" y="663"/>
                </a:lnTo>
                <a:lnTo>
                  <a:pt x="2875" y="663"/>
                </a:lnTo>
                <a:lnTo>
                  <a:pt x="2877" y="661"/>
                </a:lnTo>
                <a:lnTo>
                  <a:pt x="2877" y="661"/>
                </a:lnTo>
                <a:lnTo>
                  <a:pt x="2877" y="658"/>
                </a:lnTo>
                <a:lnTo>
                  <a:pt x="2875" y="661"/>
                </a:lnTo>
                <a:lnTo>
                  <a:pt x="2875" y="661"/>
                </a:lnTo>
                <a:lnTo>
                  <a:pt x="2873" y="661"/>
                </a:lnTo>
                <a:lnTo>
                  <a:pt x="2873" y="661"/>
                </a:lnTo>
                <a:lnTo>
                  <a:pt x="2871" y="661"/>
                </a:lnTo>
                <a:lnTo>
                  <a:pt x="2871" y="661"/>
                </a:lnTo>
                <a:lnTo>
                  <a:pt x="2868" y="661"/>
                </a:lnTo>
                <a:lnTo>
                  <a:pt x="2868" y="661"/>
                </a:lnTo>
                <a:lnTo>
                  <a:pt x="2871" y="658"/>
                </a:lnTo>
                <a:lnTo>
                  <a:pt x="2871" y="658"/>
                </a:lnTo>
                <a:lnTo>
                  <a:pt x="2873" y="658"/>
                </a:lnTo>
                <a:lnTo>
                  <a:pt x="2873" y="658"/>
                </a:lnTo>
                <a:lnTo>
                  <a:pt x="2875" y="658"/>
                </a:lnTo>
                <a:lnTo>
                  <a:pt x="2877" y="656"/>
                </a:lnTo>
                <a:lnTo>
                  <a:pt x="2877" y="656"/>
                </a:lnTo>
                <a:lnTo>
                  <a:pt x="2879" y="654"/>
                </a:lnTo>
                <a:lnTo>
                  <a:pt x="2881" y="652"/>
                </a:lnTo>
                <a:lnTo>
                  <a:pt x="2883" y="652"/>
                </a:lnTo>
                <a:lnTo>
                  <a:pt x="2883" y="650"/>
                </a:lnTo>
                <a:lnTo>
                  <a:pt x="2881" y="648"/>
                </a:lnTo>
                <a:lnTo>
                  <a:pt x="2881" y="648"/>
                </a:lnTo>
                <a:lnTo>
                  <a:pt x="2881" y="646"/>
                </a:lnTo>
                <a:lnTo>
                  <a:pt x="2879" y="646"/>
                </a:lnTo>
                <a:lnTo>
                  <a:pt x="2877" y="644"/>
                </a:lnTo>
                <a:lnTo>
                  <a:pt x="2877" y="644"/>
                </a:lnTo>
                <a:lnTo>
                  <a:pt x="2877" y="642"/>
                </a:lnTo>
                <a:lnTo>
                  <a:pt x="2875" y="640"/>
                </a:lnTo>
                <a:lnTo>
                  <a:pt x="2873" y="640"/>
                </a:lnTo>
                <a:lnTo>
                  <a:pt x="2871" y="637"/>
                </a:lnTo>
                <a:lnTo>
                  <a:pt x="2868" y="635"/>
                </a:lnTo>
                <a:lnTo>
                  <a:pt x="2868" y="633"/>
                </a:lnTo>
                <a:lnTo>
                  <a:pt x="2866" y="633"/>
                </a:lnTo>
                <a:lnTo>
                  <a:pt x="2864" y="635"/>
                </a:lnTo>
                <a:lnTo>
                  <a:pt x="2864" y="635"/>
                </a:lnTo>
                <a:lnTo>
                  <a:pt x="2862" y="633"/>
                </a:lnTo>
                <a:lnTo>
                  <a:pt x="2862" y="633"/>
                </a:lnTo>
                <a:lnTo>
                  <a:pt x="2862" y="633"/>
                </a:lnTo>
                <a:lnTo>
                  <a:pt x="2860" y="633"/>
                </a:lnTo>
                <a:lnTo>
                  <a:pt x="2860" y="633"/>
                </a:lnTo>
                <a:lnTo>
                  <a:pt x="2858" y="631"/>
                </a:lnTo>
                <a:lnTo>
                  <a:pt x="2858" y="631"/>
                </a:lnTo>
                <a:lnTo>
                  <a:pt x="2858" y="629"/>
                </a:lnTo>
                <a:lnTo>
                  <a:pt x="2856" y="627"/>
                </a:lnTo>
                <a:lnTo>
                  <a:pt x="2858" y="625"/>
                </a:lnTo>
                <a:lnTo>
                  <a:pt x="2856" y="623"/>
                </a:lnTo>
                <a:lnTo>
                  <a:pt x="2856" y="621"/>
                </a:lnTo>
                <a:lnTo>
                  <a:pt x="2856" y="619"/>
                </a:lnTo>
                <a:lnTo>
                  <a:pt x="2856" y="619"/>
                </a:lnTo>
                <a:lnTo>
                  <a:pt x="2856" y="617"/>
                </a:lnTo>
                <a:lnTo>
                  <a:pt x="2856" y="617"/>
                </a:lnTo>
                <a:lnTo>
                  <a:pt x="2856" y="614"/>
                </a:lnTo>
                <a:lnTo>
                  <a:pt x="2856" y="614"/>
                </a:lnTo>
                <a:lnTo>
                  <a:pt x="2856" y="612"/>
                </a:lnTo>
                <a:lnTo>
                  <a:pt x="2858" y="610"/>
                </a:lnTo>
                <a:lnTo>
                  <a:pt x="2856" y="610"/>
                </a:lnTo>
                <a:lnTo>
                  <a:pt x="2858" y="610"/>
                </a:lnTo>
                <a:lnTo>
                  <a:pt x="2860" y="610"/>
                </a:lnTo>
                <a:lnTo>
                  <a:pt x="2860" y="608"/>
                </a:lnTo>
                <a:lnTo>
                  <a:pt x="2860" y="608"/>
                </a:lnTo>
                <a:lnTo>
                  <a:pt x="2860" y="606"/>
                </a:lnTo>
                <a:lnTo>
                  <a:pt x="2860" y="604"/>
                </a:lnTo>
                <a:lnTo>
                  <a:pt x="2860" y="602"/>
                </a:lnTo>
                <a:lnTo>
                  <a:pt x="2862" y="600"/>
                </a:lnTo>
                <a:lnTo>
                  <a:pt x="2862" y="598"/>
                </a:lnTo>
                <a:lnTo>
                  <a:pt x="2862" y="598"/>
                </a:lnTo>
                <a:lnTo>
                  <a:pt x="2862" y="598"/>
                </a:lnTo>
                <a:lnTo>
                  <a:pt x="2860" y="596"/>
                </a:lnTo>
                <a:lnTo>
                  <a:pt x="2860" y="593"/>
                </a:lnTo>
                <a:lnTo>
                  <a:pt x="2860" y="593"/>
                </a:lnTo>
                <a:lnTo>
                  <a:pt x="2860" y="591"/>
                </a:lnTo>
                <a:lnTo>
                  <a:pt x="2862" y="593"/>
                </a:lnTo>
                <a:lnTo>
                  <a:pt x="2862" y="593"/>
                </a:lnTo>
                <a:lnTo>
                  <a:pt x="2864" y="593"/>
                </a:lnTo>
                <a:lnTo>
                  <a:pt x="2864" y="591"/>
                </a:lnTo>
                <a:lnTo>
                  <a:pt x="2866" y="591"/>
                </a:lnTo>
                <a:lnTo>
                  <a:pt x="2868" y="591"/>
                </a:lnTo>
                <a:lnTo>
                  <a:pt x="2868" y="589"/>
                </a:lnTo>
                <a:lnTo>
                  <a:pt x="2868" y="589"/>
                </a:lnTo>
                <a:lnTo>
                  <a:pt x="2868" y="589"/>
                </a:lnTo>
                <a:lnTo>
                  <a:pt x="2866" y="589"/>
                </a:lnTo>
                <a:lnTo>
                  <a:pt x="2868" y="587"/>
                </a:lnTo>
                <a:lnTo>
                  <a:pt x="2868" y="587"/>
                </a:lnTo>
                <a:lnTo>
                  <a:pt x="2868" y="585"/>
                </a:lnTo>
                <a:lnTo>
                  <a:pt x="2866" y="585"/>
                </a:lnTo>
                <a:lnTo>
                  <a:pt x="2866" y="583"/>
                </a:lnTo>
                <a:lnTo>
                  <a:pt x="2866" y="583"/>
                </a:lnTo>
                <a:lnTo>
                  <a:pt x="2868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3" y="585"/>
                </a:lnTo>
                <a:lnTo>
                  <a:pt x="2875" y="583"/>
                </a:lnTo>
                <a:lnTo>
                  <a:pt x="2875" y="583"/>
                </a:lnTo>
                <a:lnTo>
                  <a:pt x="2875" y="581"/>
                </a:lnTo>
                <a:lnTo>
                  <a:pt x="2875" y="581"/>
                </a:lnTo>
                <a:lnTo>
                  <a:pt x="2873" y="581"/>
                </a:lnTo>
                <a:lnTo>
                  <a:pt x="2873" y="581"/>
                </a:lnTo>
                <a:lnTo>
                  <a:pt x="2875" y="581"/>
                </a:lnTo>
                <a:lnTo>
                  <a:pt x="2877" y="579"/>
                </a:lnTo>
                <a:lnTo>
                  <a:pt x="2877" y="579"/>
                </a:lnTo>
                <a:lnTo>
                  <a:pt x="2877" y="577"/>
                </a:lnTo>
                <a:lnTo>
                  <a:pt x="2879" y="577"/>
                </a:lnTo>
                <a:lnTo>
                  <a:pt x="2879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79" y="575"/>
                </a:lnTo>
                <a:lnTo>
                  <a:pt x="2881" y="575"/>
                </a:lnTo>
                <a:lnTo>
                  <a:pt x="2883" y="575"/>
                </a:lnTo>
                <a:lnTo>
                  <a:pt x="2887" y="572"/>
                </a:lnTo>
                <a:lnTo>
                  <a:pt x="2887" y="570"/>
                </a:lnTo>
                <a:lnTo>
                  <a:pt x="2887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92" y="570"/>
                </a:lnTo>
                <a:lnTo>
                  <a:pt x="2892" y="570"/>
                </a:lnTo>
                <a:lnTo>
                  <a:pt x="2894" y="570"/>
                </a:lnTo>
                <a:lnTo>
                  <a:pt x="2894" y="568"/>
                </a:lnTo>
                <a:lnTo>
                  <a:pt x="2896" y="566"/>
                </a:lnTo>
                <a:lnTo>
                  <a:pt x="2900" y="566"/>
                </a:lnTo>
                <a:lnTo>
                  <a:pt x="2902" y="564"/>
                </a:lnTo>
                <a:lnTo>
                  <a:pt x="2904" y="564"/>
                </a:lnTo>
                <a:lnTo>
                  <a:pt x="2908" y="562"/>
                </a:lnTo>
                <a:lnTo>
                  <a:pt x="2908" y="562"/>
                </a:lnTo>
                <a:lnTo>
                  <a:pt x="2912" y="554"/>
                </a:lnTo>
                <a:lnTo>
                  <a:pt x="2917" y="552"/>
                </a:lnTo>
                <a:lnTo>
                  <a:pt x="2919" y="549"/>
                </a:lnTo>
                <a:lnTo>
                  <a:pt x="2919" y="549"/>
                </a:lnTo>
                <a:lnTo>
                  <a:pt x="2919" y="547"/>
                </a:lnTo>
                <a:lnTo>
                  <a:pt x="2917" y="545"/>
                </a:lnTo>
                <a:lnTo>
                  <a:pt x="2917" y="543"/>
                </a:lnTo>
                <a:lnTo>
                  <a:pt x="2917" y="541"/>
                </a:lnTo>
                <a:lnTo>
                  <a:pt x="2915" y="541"/>
                </a:lnTo>
                <a:lnTo>
                  <a:pt x="2915" y="539"/>
                </a:lnTo>
                <a:lnTo>
                  <a:pt x="2915" y="539"/>
                </a:lnTo>
                <a:lnTo>
                  <a:pt x="2917" y="537"/>
                </a:lnTo>
                <a:lnTo>
                  <a:pt x="2919" y="535"/>
                </a:lnTo>
                <a:lnTo>
                  <a:pt x="2921" y="533"/>
                </a:lnTo>
                <a:lnTo>
                  <a:pt x="2921" y="531"/>
                </a:lnTo>
                <a:lnTo>
                  <a:pt x="2921" y="531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6"/>
                </a:lnTo>
                <a:lnTo>
                  <a:pt x="2919" y="526"/>
                </a:lnTo>
                <a:lnTo>
                  <a:pt x="2919" y="526"/>
                </a:lnTo>
                <a:lnTo>
                  <a:pt x="2921" y="526"/>
                </a:lnTo>
                <a:lnTo>
                  <a:pt x="2921" y="526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2"/>
                </a:lnTo>
                <a:lnTo>
                  <a:pt x="2925" y="522"/>
                </a:lnTo>
                <a:lnTo>
                  <a:pt x="2927" y="522"/>
                </a:lnTo>
                <a:lnTo>
                  <a:pt x="2929" y="522"/>
                </a:lnTo>
                <a:lnTo>
                  <a:pt x="2929" y="522"/>
                </a:lnTo>
                <a:lnTo>
                  <a:pt x="2927" y="522"/>
                </a:lnTo>
                <a:lnTo>
                  <a:pt x="2927" y="520"/>
                </a:lnTo>
                <a:lnTo>
                  <a:pt x="2929" y="520"/>
                </a:lnTo>
                <a:lnTo>
                  <a:pt x="2931" y="520"/>
                </a:lnTo>
                <a:lnTo>
                  <a:pt x="2931" y="518"/>
                </a:lnTo>
                <a:lnTo>
                  <a:pt x="2931" y="518"/>
                </a:lnTo>
                <a:lnTo>
                  <a:pt x="2931" y="516"/>
                </a:lnTo>
                <a:lnTo>
                  <a:pt x="2931" y="516"/>
                </a:lnTo>
                <a:lnTo>
                  <a:pt x="2931" y="514"/>
                </a:lnTo>
                <a:lnTo>
                  <a:pt x="2933" y="516"/>
                </a:lnTo>
                <a:lnTo>
                  <a:pt x="2933" y="516"/>
                </a:lnTo>
                <a:lnTo>
                  <a:pt x="2936" y="516"/>
                </a:lnTo>
                <a:lnTo>
                  <a:pt x="2938" y="514"/>
                </a:lnTo>
                <a:lnTo>
                  <a:pt x="2940" y="516"/>
                </a:lnTo>
                <a:lnTo>
                  <a:pt x="2942" y="518"/>
                </a:lnTo>
                <a:lnTo>
                  <a:pt x="2944" y="518"/>
                </a:lnTo>
                <a:lnTo>
                  <a:pt x="2944" y="516"/>
                </a:lnTo>
                <a:lnTo>
                  <a:pt x="2946" y="516"/>
                </a:lnTo>
                <a:lnTo>
                  <a:pt x="2950" y="516"/>
                </a:lnTo>
                <a:lnTo>
                  <a:pt x="2950" y="516"/>
                </a:lnTo>
                <a:lnTo>
                  <a:pt x="2954" y="516"/>
                </a:lnTo>
                <a:lnTo>
                  <a:pt x="2959" y="516"/>
                </a:lnTo>
                <a:lnTo>
                  <a:pt x="2959" y="516"/>
                </a:lnTo>
                <a:lnTo>
                  <a:pt x="2961" y="516"/>
                </a:lnTo>
                <a:lnTo>
                  <a:pt x="2963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8"/>
                </a:lnTo>
                <a:lnTo>
                  <a:pt x="2965" y="520"/>
                </a:lnTo>
                <a:lnTo>
                  <a:pt x="2967" y="520"/>
                </a:lnTo>
                <a:lnTo>
                  <a:pt x="2967" y="520"/>
                </a:lnTo>
                <a:lnTo>
                  <a:pt x="2973" y="522"/>
                </a:lnTo>
                <a:lnTo>
                  <a:pt x="2975" y="524"/>
                </a:lnTo>
                <a:lnTo>
                  <a:pt x="2975" y="526"/>
                </a:lnTo>
                <a:lnTo>
                  <a:pt x="2973" y="528"/>
                </a:lnTo>
                <a:lnTo>
                  <a:pt x="2973" y="533"/>
                </a:lnTo>
                <a:lnTo>
                  <a:pt x="2975" y="533"/>
                </a:lnTo>
                <a:lnTo>
                  <a:pt x="2975" y="533"/>
                </a:lnTo>
                <a:lnTo>
                  <a:pt x="2975" y="535"/>
                </a:lnTo>
                <a:lnTo>
                  <a:pt x="2973" y="535"/>
                </a:lnTo>
                <a:lnTo>
                  <a:pt x="2973" y="537"/>
                </a:lnTo>
                <a:lnTo>
                  <a:pt x="2973" y="537"/>
                </a:lnTo>
                <a:lnTo>
                  <a:pt x="2973" y="539"/>
                </a:lnTo>
                <a:lnTo>
                  <a:pt x="2973" y="539"/>
                </a:lnTo>
                <a:lnTo>
                  <a:pt x="2971" y="539"/>
                </a:lnTo>
                <a:lnTo>
                  <a:pt x="2969" y="537"/>
                </a:lnTo>
                <a:lnTo>
                  <a:pt x="2967" y="539"/>
                </a:lnTo>
                <a:lnTo>
                  <a:pt x="2965" y="539"/>
                </a:lnTo>
                <a:lnTo>
                  <a:pt x="2963" y="539"/>
                </a:lnTo>
                <a:lnTo>
                  <a:pt x="2963" y="541"/>
                </a:lnTo>
                <a:lnTo>
                  <a:pt x="2963" y="543"/>
                </a:lnTo>
                <a:lnTo>
                  <a:pt x="2959" y="547"/>
                </a:lnTo>
                <a:lnTo>
                  <a:pt x="2956" y="549"/>
                </a:lnTo>
                <a:lnTo>
                  <a:pt x="2954" y="552"/>
                </a:lnTo>
                <a:lnTo>
                  <a:pt x="2954" y="552"/>
                </a:lnTo>
                <a:lnTo>
                  <a:pt x="2950" y="556"/>
                </a:lnTo>
                <a:lnTo>
                  <a:pt x="2950" y="558"/>
                </a:lnTo>
                <a:lnTo>
                  <a:pt x="2948" y="558"/>
                </a:lnTo>
                <a:lnTo>
                  <a:pt x="2944" y="560"/>
                </a:lnTo>
                <a:lnTo>
                  <a:pt x="2942" y="562"/>
                </a:lnTo>
                <a:lnTo>
                  <a:pt x="2942" y="562"/>
                </a:lnTo>
                <a:lnTo>
                  <a:pt x="2938" y="566"/>
                </a:lnTo>
                <a:lnTo>
                  <a:pt x="2933" y="566"/>
                </a:lnTo>
                <a:lnTo>
                  <a:pt x="2933" y="568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29" y="570"/>
                </a:lnTo>
                <a:lnTo>
                  <a:pt x="2931" y="572"/>
                </a:lnTo>
                <a:lnTo>
                  <a:pt x="2931" y="572"/>
                </a:lnTo>
                <a:lnTo>
                  <a:pt x="2931" y="575"/>
                </a:lnTo>
                <a:lnTo>
                  <a:pt x="2927" y="575"/>
                </a:lnTo>
                <a:lnTo>
                  <a:pt x="2925" y="577"/>
                </a:lnTo>
                <a:lnTo>
                  <a:pt x="2923" y="575"/>
                </a:lnTo>
                <a:lnTo>
                  <a:pt x="2921" y="577"/>
                </a:lnTo>
                <a:lnTo>
                  <a:pt x="2921" y="577"/>
                </a:lnTo>
                <a:lnTo>
                  <a:pt x="2921" y="579"/>
                </a:lnTo>
                <a:lnTo>
                  <a:pt x="2921" y="581"/>
                </a:lnTo>
                <a:lnTo>
                  <a:pt x="2919" y="581"/>
                </a:lnTo>
                <a:lnTo>
                  <a:pt x="2919" y="583"/>
                </a:lnTo>
                <a:lnTo>
                  <a:pt x="2915" y="585"/>
                </a:lnTo>
                <a:lnTo>
                  <a:pt x="2915" y="587"/>
                </a:lnTo>
                <a:lnTo>
                  <a:pt x="2915" y="587"/>
                </a:lnTo>
                <a:lnTo>
                  <a:pt x="2912" y="589"/>
                </a:lnTo>
                <a:lnTo>
                  <a:pt x="2915" y="591"/>
                </a:lnTo>
                <a:lnTo>
                  <a:pt x="2915" y="593"/>
                </a:lnTo>
                <a:lnTo>
                  <a:pt x="2917" y="596"/>
                </a:lnTo>
                <a:lnTo>
                  <a:pt x="2917" y="598"/>
                </a:lnTo>
                <a:lnTo>
                  <a:pt x="2917" y="598"/>
                </a:lnTo>
                <a:lnTo>
                  <a:pt x="2917" y="600"/>
                </a:lnTo>
                <a:lnTo>
                  <a:pt x="2917" y="604"/>
                </a:lnTo>
                <a:lnTo>
                  <a:pt x="2917" y="606"/>
                </a:lnTo>
                <a:lnTo>
                  <a:pt x="2919" y="608"/>
                </a:lnTo>
                <a:lnTo>
                  <a:pt x="2921" y="610"/>
                </a:lnTo>
                <a:lnTo>
                  <a:pt x="2921" y="610"/>
                </a:lnTo>
                <a:lnTo>
                  <a:pt x="2921" y="612"/>
                </a:lnTo>
                <a:lnTo>
                  <a:pt x="2921" y="612"/>
                </a:lnTo>
                <a:lnTo>
                  <a:pt x="2921" y="612"/>
                </a:lnTo>
                <a:lnTo>
                  <a:pt x="2919" y="612"/>
                </a:lnTo>
                <a:lnTo>
                  <a:pt x="2919" y="612"/>
                </a:lnTo>
                <a:lnTo>
                  <a:pt x="2919" y="614"/>
                </a:lnTo>
                <a:lnTo>
                  <a:pt x="2921" y="614"/>
                </a:lnTo>
                <a:lnTo>
                  <a:pt x="2921" y="614"/>
                </a:lnTo>
                <a:lnTo>
                  <a:pt x="2919" y="614"/>
                </a:lnTo>
                <a:lnTo>
                  <a:pt x="2919" y="614"/>
                </a:lnTo>
                <a:lnTo>
                  <a:pt x="2919" y="617"/>
                </a:lnTo>
                <a:lnTo>
                  <a:pt x="2919" y="619"/>
                </a:lnTo>
                <a:lnTo>
                  <a:pt x="2919" y="621"/>
                </a:lnTo>
                <a:lnTo>
                  <a:pt x="2919" y="623"/>
                </a:lnTo>
                <a:lnTo>
                  <a:pt x="2917" y="625"/>
                </a:lnTo>
                <a:lnTo>
                  <a:pt x="2917" y="625"/>
                </a:lnTo>
                <a:lnTo>
                  <a:pt x="2917" y="629"/>
                </a:lnTo>
                <a:lnTo>
                  <a:pt x="2919" y="631"/>
                </a:lnTo>
                <a:lnTo>
                  <a:pt x="2919" y="631"/>
                </a:lnTo>
                <a:lnTo>
                  <a:pt x="2919" y="633"/>
                </a:lnTo>
                <a:lnTo>
                  <a:pt x="2919" y="633"/>
                </a:lnTo>
                <a:lnTo>
                  <a:pt x="2919" y="635"/>
                </a:lnTo>
                <a:lnTo>
                  <a:pt x="2921" y="635"/>
                </a:lnTo>
                <a:lnTo>
                  <a:pt x="2923" y="633"/>
                </a:lnTo>
                <a:lnTo>
                  <a:pt x="2923" y="633"/>
                </a:lnTo>
                <a:lnTo>
                  <a:pt x="2925" y="635"/>
                </a:lnTo>
                <a:lnTo>
                  <a:pt x="2925" y="635"/>
                </a:lnTo>
                <a:lnTo>
                  <a:pt x="2929" y="637"/>
                </a:lnTo>
                <a:lnTo>
                  <a:pt x="2933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3" y="642"/>
                </a:lnTo>
                <a:lnTo>
                  <a:pt x="2933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3" y="642"/>
                </a:lnTo>
                <a:lnTo>
                  <a:pt x="2933" y="642"/>
                </a:lnTo>
                <a:lnTo>
                  <a:pt x="2933" y="644"/>
                </a:lnTo>
                <a:lnTo>
                  <a:pt x="2933" y="644"/>
                </a:lnTo>
                <a:lnTo>
                  <a:pt x="2933" y="646"/>
                </a:lnTo>
                <a:lnTo>
                  <a:pt x="2933" y="646"/>
                </a:lnTo>
                <a:lnTo>
                  <a:pt x="2933" y="646"/>
                </a:lnTo>
                <a:lnTo>
                  <a:pt x="2936" y="646"/>
                </a:lnTo>
                <a:lnTo>
                  <a:pt x="2936" y="646"/>
                </a:lnTo>
                <a:lnTo>
                  <a:pt x="2938" y="646"/>
                </a:lnTo>
                <a:lnTo>
                  <a:pt x="2938" y="646"/>
                </a:lnTo>
                <a:lnTo>
                  <a:pt x="2938" y="644"/>
                </a:lnTo>
                <a:lnTo>
                  <a:pt x="2940" y="644"/>
                </a:lnTo>
                <a:lnTo>
                  <a:pt x="2940" y="642"/>
                </a:lnTo>
                <a:lnTo>
                  <a:pt x="2940" y="642"/>
                </a:lnTo>
                <a:lnTo>
                  <a:pt x="2942" y="644"/>
                </a:lnTo>
                <a:lnTo>
                  <a:pt x="2942" y="646"/>
                </a:lnTo>
                <a:lnTo>
                  <a:pt x="2944" y="646"/>
                </a:lnTo>
                <a:lnTo>
                  <a:pt x="2944" y="646"/>
                </a:lnTo>
                <a:lnTo>
                  <a:pt x="2944" y="648"/>
                </a:lnTo>
                <a:lnTo>
                  <a:pt x="2942" y="648"/>
                </a:lnTo>
                <a:lnTo>
                  <a:pt x="2942" y="650"/>
                </a:lnTo>
                <a:lnTo>
                  <a:pt x="2940" y="650"/>
                </a:lnTo>
                <a:lnTo>
                  <a:pt x="2942" y="650"/>
                </a:lnTo>
                <a:lnTo>
                  <a:pt x="2944" y="650"/>
                </a:lnTo>
                <a:lnTo>
                  <a:pt x="2946" y="648"/>
                </a:lnTo>
                <a:lnTo>
                  <a:pt x="2948" y="648"/>
                </a:lnTo>
                <a:lnTo>
                  <a:pt x="2950" y="648"/>
                </a:lnTo>
                <a:lnTo>
                  <a:pt x="2952" y="648"/>
                </a:lnTo>
                <a:lnTo>
                  <a:pt x="2956" y="646"/>
                </a:lnTo>
                <a:lnTo>
                  <a:pt x="2961" y="646"/>
                </a:lnTo>
                <a:lnTo>
                  <a:pt x="2963" y="646"/>
                </a:lnTo>
                <a:lnTo>
                  <a:pt x="2963" y="646"/>
                </a:lnTo>
                <a:lnTo>
                  <a:pt x="2965" y="644"/>
                </a:lnTo>
                <a:lnTo>
                  <a:pt x="2967" y="644"/>
                </a:lnTo>
                <a:lnTo>
                  <a:pt x="2969" y="644"/>
                </a:lnTo>
                <a:lnTo>
                  <a:pt x="2971" y="642"/>
                </a:lnTo>
                <a:lnTo>
                  <a:pt x="2973" y="642"/>
                </a:lnTo>
                <a:lnTo>
                  <a:pt x="2977" y="642"/>
                </a:lnTo>
                <a:lnTo>
                  <a:pt x="2977" y="640"/>
                </a:lnTo>
                <a:lnTo>
                  <a:pt x="2980" y="640"/>
                </a:lnTo>
                <a:lnTo>
                  <a:pt x="2980" y="642"/>
                </a:lnTo>
                <a:lnTo>
                  <a:pt x="2982" y="642"/>
                </a:lnTo>
                <a:lnTo>
                  <a:pt x="2982" y="640"/>
                </a:lnTo>
                <a:lnTo>
                  <a:pt x="2984" y="640"/>
                </a:lnTo>
                <a:lnTo>
                  <a:pt x="2986" y="640"/>
                </a:lnTo>
                <a:lnTo>
                  <a:pt x="2986" y="640"/>
                </a:lnTo>
                <a:lnTo>
                  <a:pt x="2984" y="637"/>
                </a:lnTo>
                <a:lnTo>
                  <a:pt x="2984" y="637"/>
                </a:lnTo>
                <a:lnTo>
                  <a:pt x="2986" y="637"/>
                </a:lnTo>
                <a:lnTo>
                  <a:pt x="2988" y="637"/>
                </a:lnTo>
                <a:lnTo>
                  <a:pt x="2990" y="637"/>
                </a:lnTo>
                <a:lnTo>
                  <a:pt x="2990" y="637"/>
                </a:lnTo>
                <a:lnTo>
                  <a:pt x="2992" y="635"/>
                </a:lnTo>
                <a:lnTo>
                  <a:pt x="2992" y="633"/>
                </a:lnTo>
                <a:lnTo>
                  <a:pt x="2994" y="633"/>
                </a:lnTo>
                <a:lnTo>
                  <a:pt x="2992" y="633"/>
                </a:lnTo>
                <a:lnTo>
                  <a:pt x="2992" y="635"/>
                </a:lnTo>
                <a:lnTo>
                  <a:pt x="2992" y="637"/>
                </a:lnTo>
                <a:lnTo>
                  <a:pt x="2992" y="637"/>
                </a:lnTo>
                <a:lnTo>
                  <a:pt x="2994" y="637"/>
                </a:lnTo>
                <a:lnTo>
                  <a:pt x="2994" y="637"/>
                </a:lnTo>
                <a:lnTo>
                  <a:pt x="2998" y="637"/>
                </a:lnTo>
                <a:lnTo>
                  <a:pt x="3000" y="635"/>
                </a:lnTo>
                <a:lnTo>
                  <a:pt x="3003" y="635"/>
                </a:lnTo>
                <a:lnTo>
                  <a:pt x="3003" y="635"/>
                </a:lnTo>
                <a:lnTo>
                  <a:pt x="3005" y="637"/>
                </a:lnTo>
                <a:lnTo>
                  <a:pt x="3007" y="635"/>
                </a:lnTo>
                <a:lnTo>
                  <a:pt x="3009" y="635"/>
                </a:lnTo>
                <a:lnTo>
                  <a:pt x="3009" y="635"/>
                </a:lnTo>
                <a:lnTo>
                  <a:pt x="3011" y="635"/>
                </a:lnTo>
                <a:lnTo>
                  <a:pt x="3015" y="635"/>
                </a:lnTo>
                <a:lnTo>
                  <a:pt x="3021" y="631"/>
                </a:lnTo>
                <a:lnTo>
                  <a:pt x="3021" y="633"/>
                </a:lnTo>
                <a:lnTo>
                  <a:pt x="3024" y="633"/>
                </a:lnTo>
                <a:lnTo>
                  <a:pt x="3024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4" y="640"/>
                </a:lnTo>
                <a:lnTo>
                  <a:pt x="3026" y="640"/>
                </a:lnTo>
                <a:lnTo>
                  <a:pt x="3030" y="642"/>
                </a:lnTo>
                <a:lnTo>
                  <a:pt x="3034" y="644"/>
                </a:lnTo>
                <a:lnTo>
                  <a:pt x="3036" y="642"/>
                </a:lnTo>
                <a:lnTo>
                  <a:pt x="3038" y="642"/>
                </a:lnTo>
                <a:lnTo>
                  <a:pt x="3040" y="644"/>
                </a:lnTo>
                <a:lnTo>
                  <a:pt x="3042" y="646"/>
                </a:lnTo>
                <a:lnTo>
                  <a:pt x="3042" y="646"/>
                </a:lnTo>
                <a:lnTo>
                  <a:pt x="3044" y="648"/>
                </a:lnTo>
                <a:lnTo>
                  <a:pt x="3044" y="648"/>
                </a:lnTo>
                <a:lnTo>
                  <a:pt x="3044" y="650"/>
                </a:lnTo>
                <a:lnTo>
                  <a:pt x="3038" y="648"/>
                </a:lnTo>
                <a:lnTo>
                  <a:pt x="3030" y="646"/>
                </a:lnTo>
                <a:lnTo>
                  <a:pt x="3030" y="648"/>
                </a:lnTo>
                <a:lnTo>
                  <a:pt x="3028" y="648"/>
                </a:lnTo>
                <a:lnTo>
                  <a:pt x="3028" y="650"/>
                </a:lnTo>
                <a:lnTo>
                  <a:pt x="3028" y="650"/>
                </a:lnTo>
                <a:lnTo>
                  <a:pt x="3026" y="650"/>
                </a:lnTo>
                <a:lnTo>
                  <a:pt x="3024" y="650"/>
                </a:lnTo>
                <a:lnTo>
                  <a:pt x="3021" y="650"/>
                </a:lnTo>
                <a:lnTo>
                  <a:pt x="3021" y="650"/>
                </a:lnTo>
                <a:lnTo>
                  <a:pt x="3019" y="650"/>
                </a:lnTo>
                <a:lnTo>
                  <a:pt x="3019" y="652"/>
                </a:lnTo>
                <a:lnTo>
                  <a:pt x="3017" y="654"/>
                </a:lnTo>
                <a:lnTo>
                  <a:pt x="3017" y="652"/>
                </a:lnTo>
                <a:lnTo>
                  <a:pt x="3015" y="652"/>
                </a:lnTo>
                <a:lnTo>
                  <a:pt x="3015" y="652"/>
                </a:lnTo>
                <a:lnTo>
                  <a:pt x="3013" y="652"/>
                </a:lnTo>
                <a:lnTo>
                  <a:pt x="3013" y="654"/>
                </a:lnTo>
                <a:lnTo>
                  <a:pt x="3015" y="656"/>
                </a:lnTo>
                <a:lnTo>
                  <a:pt x="3013" y="658"/>
                </a:lnTo>
                <a:lnTo>
                  <a:pt x="3013" y="658"/>
                </a:lnTo>
                <a:lnTo>
                  <a:pt x="3011" y="658"/>
                </a:lnTo>
                <a:lnTo>
                  <a:pt x="3005" y="658"/>
                </a:lnTo>
                <a:lnTo>
                  <a:pt x="2998" y="658"/>
                </a:lnTo>
                <a:lnTo>
                  <a:pt x="2996" y="658"/>
                </a:lnTo>
                <a:lnTo>
                  <a:pt x="2994" y="656"/>
                </a:lnTo>
                <a:lnTo>
                  <a:pt x="2992" y="656"/>
                </a:lnTo>
                <a:lnTo>
                  <a:pt x="2982" y="654"/>
                </a:lnTo>
                <a:lnTo>
                  <a:pt x="2980" y="654"/>
                </a:lnTo>
                <a:lnTo>
                  <a:pt x="2977" y="654"/>
                </a:lnTo>
                <a:lnTo>
                  <a:pt x="2977" y="656"/>
                </a:lnTo>
                <a:lnTo>
                  <a:pt x="2977" y="656"/>
                </a:lnTo>
                <a:lnTo>
                  <a:pt x="2975" y="656"/>
                </a:lnTo>
                <a:lnTo>
                  <a:pt x="2969" y="656"/>
                </a:lnTo>
                <a:lnTo>
                  <a:pt x="2965" y="658"/>
                </a:lnTo>
                <a:lnTo>
                  <a:pt x="2961" y="658"/>
                </a:lnTo>
                <a:lnTo>
                  <a:pt x="2959" y="661"/>
                </a:lnTo>
                <a:lnTo>
                  <a:pt x="2956" y="661"/>
                </a:lnTo>
                <a:lnTo>
                  <a:pt x="2956" y="663"/>
                </a:lnTo>
                <a:lnTo>
                  <a:pt x="2952" y="663"/>
                </a:lnTo>
                <a:lnTo>
                  <a:pt x="2950" y="663"/>
                </a:lnTo>
                <a:lnTo>
                  <a:pt x="2948" y="665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71"/>
                </a:lnTo>
                <a:lnTo>
                  <a:pt x="2948" y="673"/>
                </a:lnTo>
                <a:lnTo>
                  <a:pt x="2948" y="673"/>
                </a:lnTo>
                <a:lnTo>
                  <a:pt x="2950" y="673"/>
                </a:lnTo>
                <a:lnTo>
                  <a:pt x="2950" y="673"/>
                </a:lnTo>
                <a:lnTo>
                  <a:pt x="2948" y="673"/>
                </a:lnTo>
                <a:lnTo>
                  <a:pt x="2948" y="675"/>
                </a:lnTo>
                <a:lnTo>
                  <a:pt x="2948" y="677"/>
                </a:lnTo>
                <a:lnTo>
                  <a:pt x="2950" y="679"/>
                </a:lnTo>
                <a:lnTo>
                  <a:pt x="2950" y="679"/>
                </a:lnTo>
                <a:lnTo>
                  <a:pt x="2952" y="682"/>
                </a:lnTo>
                <a:lnTo>
                  <a:pt x="2956" y="684"/>
                </a:lnTo>
                <a:lnTo>
                  <a:pt x="2956" y="684"/>
                </a:lnTo>
                <a:lnTo>
                  <a:pt x="2959" y="684"/>
                </a:lnTo>
                <a:lnTo>
                  <a:pt x="2959" y="682"/>
                </a:lnTo>
                <a:lnTo>
                  <a:pt x="2961" y="682"/>
                </a:lnTo>
                <a:lnTo>
                  <a:pt x="2961" y="682"/>
                </a:lnTo>
                <a:lnTo>
                  <a:pt x="2963" y="682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8"/>
                </a:lnTo>
                <a:lnTo>
                  <a:pt x="2961" y="692"/>
                </a:lnTo>
                <a:lnTo>
                  <a:pt x="2961" y="692"/>
                </a:lnTo>
                <a:lnTo>
                  <a:pt x="2961" y="694"/>
                </a:lnTo>
                <a:lnTo>
                  <a:pt x="2961" y="696"/>
                </a:lnTo>
                <a:lnTo>
                  <a:pt x="2961" y="702"/>
                </a:lnTo>
                <a:lnTo>
                  <a:pt x="2961" y="705"/>
                </a:lnTo>
                <a:lnTo>
                  <a:pt x="2959" y="707"/>
                </a:lnTo>
                <a:lnTo>
                  <a:pt x="2956" y="709"/>
                </a:lnTo>
                <a:lnTo>
                  <a:pt x="2954" y="709"/>
                </a:lnTo>
                <a:lnTo>
                  <a:pt x="2950" y="711"/>
                </a:lnTo>
                <a:lnTo>
                  <a:pt x="2946" y="709"/>
                </a:lnTo>
                <a:lnTo>
                  <a:pt x="2944" y="702"/>
                </a:lnTo>
                <a:lnTo>
                  <a:pt x="2942" y="702"/>
                </a:lnTo>
                <a:lnTo>
                  <a:pt x="2936" y="698"/>
                </a:lnTo>
                <a:lnTo>
                  <a:pt x="2936" y="696"/>
                </a:lnTo>
                <a:lnTo>
                  <a:pt x="2933" y="694"/>
                </a:lnTo>
                <a:lnTo>
                  <a:pt x="2929" y="696"/>
                </a:lnTo>
                <a:lnTo>
                  <a:pt x="2925" y="698"/>
                </a:lnTo>
                <a:lnTo>
                  <a:pt x="2923" y="698"/>
                </a:lnTo>
                <a:lnTo>
                  <a:pt x="2919" y="702"/>
                </a:lnTo>
                <a:lnTo>
                  <a:pt x="2919" y="705"/>
                </a:lnTo>
                <a:lnTo>
                  <a:pt x="2919" y="707"/>
                </a:lnTo>
                <a:lnTo>
                  <a:pt x="2917" y="709"/>
                </a:lnTo>
                <a:lnTo>
                  <a:pt x="2917" y="711"/>
                </a:lnTo>
                <a:lnTo>
                  <a:pt x="2912" y="713"/>
                </a:lnTo>
                <a:lnTo>
                  <a:pt x="2912" y="717"/>
                </a:lnTo>
                <a:lnTo>
                  <a:pt x="2912" y="726"/>
                </a:lnTo>
                <a:lnTo>
                  <a:pt x="2912" y="730"/>
                </a:lnTo>
                <a:lnTo>
                  <a:pt x="2912" y="730"/>
                </a:lnTo>
                <a:lnTo>
                  <a:pt x="2912" y="734"/>
                </a:lnTo>
                <a:lnTo>
                  <a:pt x="2915" y="738"/>
                </a:lnTo>
                <a:lnTo>
                  <a:pt x="2915" y="740"/>
                </a:lnTo>
                <a:lnTo>
                  <a:pt x="2915" y="742"/>
                </a:lnTo>
                <a:lnTo>
                  <a:pt x="2915" y="744"/>
                </a:lnTo>
                <a:lnTo>
                  <a:pt x="2915" y="749"/>
                </a:lnTo>
                <a:lnTo>
                  <a:pt x="2915" y="751"/>
                </a:lnTo>
                <a:lnTo>
                  <a:pt x="2912" y="753"/>
                </a:lnTo>
                <a:lnTo>
                  <a:pt x="2910" y="753"/>
                </a:lnTo>
                <a:lnTo>
                  <a:pt x="2908" y="751"/>
                </a:lnTo>
                <a:lnTo>
                  <a:pt x="2908" y="751"/>
                </a:lnTo>
                <a:lnTo>
                  <a:pt x="2906" y="751"/>
                </a:lnTo>
                <a:lnTo>
                  <a:pt x="2910" y="747"/>
                </a:lnTo>
                <a:lnTo>
                  <a:pt x="2912" y="742"/>
                </a:lnTo>
                <a:lnTo>
                  <a:pt x="2912" y="740"/>
                </a:lnTo>
                <a:lnTo>
                  <a:pt x="2915" y="738"/>
                </a:lnTo>
                <a:lnTo>
                  <a:pt x="2915" y="738"/>
                </a:lnTo>
                <a:lnTo>
                  <a:pt x="2912" y="738"/>
                </a:lnTo>
                <a:lnTo>
                  <a:pt x="2912" y="740"/>
                </a:lnTo>
                <a:lnTo>
                  <a:pt x="2912" y="742"/>
                </a:lnTo>
                <a:lnTo>
                  <a:pt x="2910" y="744"/>
                </a:lnTo>
                <a:lnTo>
                  <a:pt x="2910" y="747"/>
                </a:lnTo>
                <a:lnTo>
                  <a:pt x="2908" y="749"/>
                </a:lnTo>
                <a:lnTo>
                  <a:pt x="2904" y="751"/>
                </a:lnTo>
                <a:lnTo>
                  <a:pt x="2904" y="751"/>
                </a:lnTo>
                <a:lnTo>
                  <a:pt x="2900" y="751"/>
                </a:lnTo>
                <a:lnTo>
                  <a:pt x="2898" y="753"/>
                </a:lnTo>
                <a:lnTo>
                  <a:pt x="2898" y="753"/>
                </a:lnTo>
                <a:lnTo>
                  <a:pt x="2896" y="755"/>
                </a:lnTo>
                <a:lnTo>
                  <a:pt x="2896" y="757"/>
                </a:lnTo>
                <a:lnTo>
                  <a:pt x="2894" y="759"/>
                </a:lnTo>
                <a:lnTo>
                  <a:pt x="2892" y="761"/>
                </a:lnTo>
                <a:lnTo>
                  <a:pt x="2892" y="761"/>
                </a:lnTo>
                <a:lnTo>
                  <a:pt x="2889" y="763"/>
                </a:lnTo>
                <a:lnTo>
                  <a:pt x="2883" y="763"/>
                </a:lnTo>
                <a:lnTo>
                  <a:pt x="2881" y="763"/>
                </a:lnTo>
                <a:lnTo>
                  <a:pt x="2879" y="761"/>
                </a:lnTo>
                <a:lnTo>
                  <a:pt x="2877" y="759"/>
                </a:lnTo>
                <a:lnTo>
                  <a:pt x="2875" y="755"/>
                </a:lnTo>
                <a:lnTo>
                  <a:pt x="2875" y="755"/>
                </a:lnTo>
                <a:lnTo>
                  <a:pt x="2879" y="757"/>
                </a:lnTo>
                <a:lnTo>
                  <a:pt x="2881" y="757"/>
                </a:lnTo>
                <a:lnTo>
                  <a:pt x="2879" y="757"/>
                </a:lnTo>
                <a:lnTo>
                  <a:pt x="2877" y="755"/>
                </a:lnTo>
                <a:lnTo>
                  <a:pt x="2873" y="753"/>
                </a:lnTo>
                <a:lnTo>
                  <a:pt x="2871" y="753"/>
                </a:lnTo>
                <a:lnTo>
                  <a:pt x="2866" y="755"/>
                </a:lnTo>
                <a:lnTo>
                  <a:pt x="2858" y="755"/>
                </a:lnTo>
                <a:lnTo>
                  <a:pt x="2854" y="757"/>
                </a:lnTo>
                <a:lnTo>
                  <a:pt x="2852" y="759"/>
                </a:lnTo>
                <a:lnTo>
                  <a:pt x="2848" y="759"/>
                </a:lnTo>
                <a:lnTo>
                  <a:pt x="2845" y="761"/>
                </a:lnTo>
                <a:lnTo>
                  <a:pt x="2843" y="763"/>
                </a:lnTo>
                <a:lnTo>
                  <a:pt x="2843" y="763"/>
                </a:lnTo>
                <a:lnTo>
                  <a:pt x="2841" y="763"/>
                </a:lnTo>
                <a:lnTo>
                  <a:pt x="2839" y="765"/>
                </a:lnTo>
                <a:lnTo>
                  <a:pt x="2837" y="765"/>
                </a:lnTo>
                <a:lnTo>
                  <a:pt x="2829" y="767"/>
                </a:lnTo>
                <a:lnTo>
                  <a:pt x="2820" y="770"/>
                </a:lnTo>
                <a:lnTo>
                  <a:pt x="2816" y="772"/>
                </a:lnTo>
                <a:lnTo>
                  <a:pt x="2814" y="772"/>
                </a:lnTo>
                <a:lnTo>
                  <a:pt x="2814" y="772"/>
                </a:lnTo>
                <a:lnTo>
                  <a:pt x="2812" y="770"/>
                </a:lnTo>
                <a:lnTo>
                  <a:pt x="2808" y="767"/>
                </a:lnTo>
                <a:lnTo>
                  <a:pt x="2808" y="767"/>
                </a:lnTo>
                <a:lnTo>
                  <a:pt x="2808" y="770"/>
                </a:lnTo>
                <a:lnTo>
                  <a:pt x="2808" y="770"/>
                </a:lnTo>
                <a:lnTo>
                  <a:pt x="2810" y="770"/>
                </a:lnTo>
                <a:lnTo>
                  <a:pt x="2810" y="772"/>
                </a:lnTo>
                <a:lnTo>
                  <a:pt x="2810" y="772"/>
                </a:lnTo>
                <a:lnTo>
                  <a:pt x="2812" y="774"/>
                </a:lnTo>
                <a:lnTo>
                  <a:pt x="2814" y="772"/>
                </a:lnTo>
                <a:lnTo>
                  <a:pt x="2816" y="774"/>
                </a:lnTo>
                <a:lnTo>
                  <a:pt x="2818" y="774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8"/>
                </a:lnTo>
                <a:lnTo>
                  <a:pt x="2818" y="776"/>
                </a:lnTo>
                <a:lnTo>
                  <a:pt x="2814" y="776"/>
                </a:lnTo>
                <a:lnTo>
                  <a:pt x="2812" y="774"/>
                </a:lnTo>
                <a:lnTo>
                  <a:pt x="2810" y="774"/>
                </a:lnTo>
                <a:lnTo>
                  <a:pt x="2808" y="774"/>
                </a:lnTo>
                <a:lnTo>
                  <a:pt x="2808" y="770"/>
                </a:lnTo>
                <a:lnTo>
                  <a:pt x="2806" y="767"/>
                </a:lnTo>
                <a:lnTo>
                  <a:pt x="2804" y="767"/>
                </a:lnTo>
                <a:lnTo>
                  <a:pt x="2797" y="765"/>
                </a:lnTo>
                <a:lnTo>
                  <a:pt x="2797" y="761"/>
                </a:lnTo>
                <a:lnTo>
                  <a:pt x="2795" y="761"/>
                </a:lnTo>
                <a:lnTo>
                  <a:pt x="2793" y="761"/>
                </a:lnTo>
                <a:lnTo>
                  <a:pt x="2789" y="761"/>
                </a:lnTo>
                <a:lnTo>
                  <a:pt x="2787" y="763"/>
                </a:lnTo>
                <a:lnTo>
                  <a:pt x="2787" y="765"/>
                </a:lnTo>
                <a:lnTo>
                  <a:pt x="2785" y="765"/>
                </a:lnTo>
                <a:lnTo>
                  <a:pt x="2783" y="767"/>
                </a:lnTo>
                <a:lnTo>
                  <a:pt x="2778" y="767"/>
                </a:lnTo>
                <a:lnTo>
                  <a:pt x="2776" y="767"/>
                </a:lnTo>
                <a:lnTo>
                  <a:pt x="2774" y="772"/>
                </a:lnTo>
                <a:lnTo>
                  <a:pt x="2772" y="772"/>
                </a:lnTo>
                <a:lnTo>
                  <a:pt x="2768" y="770"/>
                </a:lnTo>
                <a:lnTo>
                  <a:pt x="2766" y="770"/>
                </a:lnTo>
                <a:lnTo>
                  <a:pt x="2766" y="770"/>
                </a:lnTo>
                <a:lnTo>
                  <a:pt x="2764" y="770"/>
                </a:lnTo>
                <a:lnTo>
                  <a:pt x="2768" y="767"/>
                </a:lnTo>
                <a:lnTo>
                  <a:pt x="2768" y="765"/>
                </a:lnTo>
                <a:lnTo>
                  <a:pt x="2768" y="763"/>
                </a:lnTo>
                <a:lnTo>
                  <a:pt x="2766" y="763"/>
                </a:lnTo>
                <a:lnTo>
                  <a:pt x="2764" y="763"/>
                </a:lnTo>
                <a:lnTo>
                  <a:pt x="2757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1" y="761"/>
                </a:lnTo>
                <a:lnTo>
                  <a:pt x="2751" y="759"/>
                </a:lnTo>
                <a:lnTo>
                  <a:pt x="2753" y="759"/>
                </a:lnTo>
                <a:lnTo>
                  <a:pt x="2753" y="757"/>
                </a:lnTo>
                <a:lnTo>
                  <a:pt x="2751" y="755"/>
                </a:lnTo>
                <a:lnTo>
                  <a:pt x="2751" y="755"/>
                </a:lnTo>
                <a:lnTo>
                  <a:pt x="2749" y="755"/>
                </a:lnTo>
                <a:lnTo>
                  <a:pt x="2749" y="751"/>
                </a:lnTo>
                <a:lnTo>
                  <a:pt x="2749" y="751"/>
                </a:lnTo>
                <a:lnTo>
                  <a:pt x="2749" y="751"/>
                </a:lnTo>
                <a:lnTo>
                  <a:pt x="2747" y="751"/>
                </a:lnTo>
                <a:lnTo>
                  <a:pt x="2747" y="749"/>
                </a:lnTo>
                <a:lnTo>
                  <a:pt x="2745" y="749"/>
                </a:lnTo>
                <a:lnTo>
                  <a:pt x="2745" y="749"/>
                </a:lnTo>
                <a:lnTo>
                  <a:pt x="2747" y="747"/>
                </a:lnTo>
                <a:lnTo>
                  <a:pt x="2747" y="744"/>
                </a:lnTo>
                <a:lnTo>
                  <a:pt x="2747" y="742"/>
                </a:lnTo>
                <a:lnTo>
                  <a:pt x="2747" y="742"/>
                </a:lnTo>
                <a:lnTo>
                  <a:pt x="2747" y="740"/>
                </a:lnTo>
                <a:lnTo>
                  <a:pt x="2747" y="738"/>
                </a:lnTo>
                <a:lnTo>
                  <a:pt x="2749" y="738"/>
                </a:lnTo>
                <a:lnTo>
                  <a:pt x="2749" y="738"/>
                </a:lnTo>
                <a:lnTo>
                  <a:pt x="2751" y="736"/>
                </a:lnTo>
                <a:lnTo>
                  <a:pt x="2753" y="736"/>
                </a:lnTo>
                <a:lnTo>
                  <a:pt x="2753" y="734"/>
                </a:lnTo>
                <a:lnTo>
                  <a:pt x="2751" y="734"/>
                </a:lnTo>
                <a:lnTo>
                  <a:pt x="2751" y="734"/>
                </a:lnTo>
                <a:lnTo>
                  <a:pt x="2753" y="732"/>
                </a:lnTo>
                <a:lnTo>
                  <a:pt x="2753" y="732"/>
                </a:lnTo>
                <a:lnTo>
                  <a:pt x="2755" y="734"/>
                </a:lnTo>
                <a:lnTo>
                  <a:pt x="2755" y="732"/>
                </a:lnTo>
                <a:lnTo>
                  <a:pt x="2755" y="730"/>
                </a:lnTo>
                <a:lnTo>
                  <a:pt x="2757" y="726"/>
                </a:lnTo>
                <a:lnTo>
                  <a:pt x="2757" y="726"/>
                </a:lnTo>
                <a:lnTo>
                  <a:pt x="2760" y="726"/>
                </a:lnTo>
                <a:lnTo>
                  <a:pt x="2760" y="726"/>
                </a:lnTo>
                <a:lnTo>
                  <a:pt x="2762" y="726"/>
                </a:lnTo>
                <a:lnTo>
                  <a:pt x="2764" y="726"/>
                </a:lnTo>
                <a:lnTo>
                  <a:pt x="2766" y="723"/>
                </a:lnTo>
                <a:lnTo>
                  <a:pt x="2766" y="723"/>
                </a:lnTo>
                <a:lnTo>
                  <a:pt x="2766" y="721"/>
                </a:lnTo>
                <a:lnTo>
                  <a:pt x="2766" y="719"/>
                </a:lnTo>
                <a:lnTo>
                  <a:pt x="2766" y="719"/>
                </a:lnTo>
                <a:lnTo>
                  <a:pt x="2760" y="719"/>
                </a:lnTo>
                <a:lnTo>
                  <a:pt x="2757" y="719"/>
                </a:lnTo>
                <a:lnTo>
                  <a:pt x="2757" y="717"/>
                </a:lnTo>
                <a:lnTo>
                  <a:pt x="2757" y="715"/>
                </a:lnTo>
                <a:lnTo>
                  <a:pt x="2757" y="713"/>
                </a:lnTo>
                <a:lnTo>
                  <a:pt x="2757" y="709"/>
                </a:lnTo>
                <a:lnTo>
                  <a:pt x="2757" y="709"/>
                </a:lnTo>
                <a:lnTo>
                  <a:pt x="2760" y="707"/>
                </a:lnTo>
                <a:lnTo>
                  <a:pt x="2760" y="705"/>
                </a:lnTo>
                <a:lnTo>
                  <a:pt x="2760" y="702"/>
                </a:lnTo>
                <a:lnTo>
                  <a:pt x="2760" y="700"/>
                </a:lnTo>
                <a:lnTo>
                  <a:pt x="2760" y="698"/>
                </a:lnTo>
                <a:lnTo>
                  <a:pt x="2760" y="696"/>
                </a:lnTo>
                <a:lnTo>
                  <a:pt x="2760" y="696"/>
                </a:lnTo>
                <a:lnTo>
                  <a:pt x="2762" y="694"/>
                </a:lnTo>
                <a:lnTo>
                  <a:pt x="2760" y="694"/>
                </a:lnTo>
                <a:lnTo>
                  <a:pt x="2755" y="696"/>
                </a:lnTo>
                <a:lnTo>
                  <a:pt x="2751" y="698"/>
                </a:lnTo>
                <a:lnTo>
                  <a:pt x="2749" y="700"/>
                </a:lnTo>
                <a:lnTo>
                  <a:pt x="2747" y="705"/>
                </a:lnTo>
                <a:lnTo>
                  <a:pt x="2745" y="707"/>
                </a:lnTo>
                <a:lnTo>
                  <a:pt x="2743" y="707"/>
                </a:lnTo>
                <a:lnTo>
                  <a:pt x="2739" y="707"/>
                </a:lnTo>
                <a:lnTo>
                  <a:pt x="2736" y="707"/>
                </a:lnTo>
                <a:lnTo>
                  <a:pt x="2734" y="707"/>
                </a:lnTo>
                <a:lnTo>
                  <a:pt x="2732" y="707"/>
                </a:lnTo>
                <a:lnTo>
                  <a:pt x="2730" y="711"/>
                </a:lnTo>
                <a:lnTo>
                  <a:pt x="2728" y="713"/>
                </a:lnTo>
                <a:lnTo>
                  <a:pt x="2728" y="713"/>
                </a:lnTo>
                <a:lnTo>
                  <a:pt x="2728" y="715"/>
                </a:lnTo>
                <a:lnTo>
                  <a:pt x="2728" y="715"/>
                </a:lnTo>
                <a:lnTo>
                  <a:pt x="2730" y="717"/>
                </a:lnTo>
                <a:lnTo>
                  <a:pt x="2732" y="715"/>
                </a:lnTo>
                <a:lnTo>
                  <a:pt x="2734" y="715"/>
                </a:lnTo>
                <a:lnTo>
                  <a:pt x="2736" y="713"/>
                </a:lnTo>
                <a:lnTo>
                  <a:pt x="2739" y="709"/>
                </a:lnTo>
                <a:lnTo>
                  <a:pt x="2741" y="709"/>
                </a:lnTo>
                <a:lnTo>
                  <a:pt x="2743" y="709"/>
                </a:lnTo>
                <a:lnTo>
                  <a:pt x="2741" y="713"/>
                </a:lnTo>
                <a:lnTo>
                  <a:pt x="2741" y="715"/>
                </a:lnTo>
                <a:lnTo>
                  <a:pt x="2741" y="715"/>
                </a:lnTo>
                <a:lnTo>
                  <a:pt x="2739" y="713"/>
                </a:lnTo>
                <a:lnTo>
                  <a:pt x="2739" y="715"/>
                </a:lnTo>
                <a:lnTo>
                  <a:pt x="2736" y="715"/>
                </a:lnTo>
                <a:lnTo>
                  <a:pt x="2734" y="717"/>
                </a:lnTo>
                <a:lnTo>
                  <a:pt x="2734" y="719"/>
                </a:lnTo>
                <a:lnTo>
                  <a:pt x="2734" y="719"/>
                </a:lnTo>
                <a:lnTo>
                  <a:pt x="2732" y="719"/>
                </a:lnTo>
                <a:lnTo>
                  <a:pt x="2732" y="719"/>
                </a:lnTo>
                <a:lnTo>
                  <a:pt x="2730" y="719"/>
                </a:lnTo>
                <a:lnTo>
                  <a:pt x="2728" y="717"/>
                </a:lnTo>
                <a:lnTo>
                  <a:pt x="2726" y="717"/>
                </a:lnTo>
                <a:lnTo>
                  <a:pt x="2726" y="717"/>
                </a:lnTo>
                <a:lnTo>
                  <a:pt x="2726" y="723"/>
                </a:lnTo>
                <a:lnTo>
                  <a:pt x="2726" y="728"/>
                </a:lnTo>
                <a:lnTo>
                  <a:pt x="2726" y="730"/>
                </a:lnTo>
                <a:lnTo>
                  <a:pt x="2726" y="732"/>
                </a:lnTo>
                <a:lnTo>
                  <a:pt x="2726" y="738"/>
                </a:lnTo>
                <a:lnTo>
                  <a:pt x="2728" y="740"/>
                </a:lnTo>
                <a:lnTo>
                  <a:pt x="2732" y="742"/>
                </a:lnTo>
                <a:lnTo>
                  <a:pt x="2732" y="744"/>
                </a:lnTo>
                <a:lnTo>
                  <a:pt x="2732" y="747"/>
                </a:lnTo>
                <a:lnTo>
                  <a:pt x="2732" y="747"/>
                </a:lnTo>
                <a:lnTo>
                  <a:pt x="2732" y="749"/>
                </a:lnTo>
                <a:lnTo>
                  <a:pt x="2732" y="751"/>
                </a:lnTo>
                <a:lnTo>
                  <a:pt x="2734" y="755"/>
                </a:lnTo>
                <a:lnTo>
                  <a:pt x="2734" y="757"/>
                </a:lnTo>
                <a:lnTo>
                  <a:pt x="2736" y="759"/>
                </a:lnTo>
                <a:lnTo>
                  <a:pt x="2736" y="759"/>
                </a:lnTo>
                <a:lnTo>
                  <a:pt x="2736" y="761"/>
                </a:lnTo>
                <a:lnTo>
                  <a:pt x="2736" y="761"/>
                </a:lnTo>
                <a:lnTo>
                  <a:pt x="2732" y="761"/>
                </a:lnTo>
                <a:lnTo>
                  <a:pt x="2732" y="763"/>
                </a:lnTo>
                <a:lnTo>
                  <a:pt x="2732" y="763"/>
                </a:lnTo>
                <a:lnTo>
                  <a:pt x="2734" y="763"/>
                </a:lnTo>
                <a:lnTo>
                  <a:pt x="2734" y="763"/>
                </a:lnTo>
                <a:lnTo>
                  <a:pt x="2736" y="763"/>
                </a:lnTo>
                <a:lnTo>
                  <a:pt x="2736" y="765"/>
                </a:lnTo>
                <a:lnTo>
                  <a:pt x="2736" y="770"/>
                </a:lnTo>
                <a:lnTo>
                  <a:pt x="2736" y="772"/>
                </a:lnTo>
                <a:lnTo>
                  <a:pt x="2739" y="772"/>
                </a:lnTo>
                <a:lnTo>
                  <a:pt x="2739" y="772"/>
                </a:lnTo>
                <a:lnTo>
                  <a:pt x="2741" y="772"/>
                </a:lnTo>
                <a:lnTo>
                  <a:pt x="2743" y="774"/>
                </a:lnTo>
                <a:lnTo>
                  <a:pt x="2747" y="778"/>
                </a:lnTo>
                <a:lnTo>
                  <a:pt x="2749" y="778"/>
                </a:lnTo>
                <a:lnTo>
                  <a:pt x="2747" y="778"/>
                </a:lnTo>
                <a:lnTo>
                  <a:pt x="2747" y="778"/>
                </a:lnTo>
                <a:lnTo>
                  <a:pt x="2743" y="774"/>
                </a:lnTo>
                <a:lnTo>
                  <a:pt x="2741" y="774"/>
                </a:lnTo>
                <a:lnTo>
                  <a:pt x="2736" y="774"/>
                </a:lnTo>
                <a:lnTo>
                  <a:pt x="2732" y="772"/>
                </a:lnTo>
                <a:lnTo>
                  <a:pt x="2732" y="774"/>
                </a:lnTo>
                <a:lnTo>
                  <a:pt x="2732" y="774"/>
                </a:lnTo>
                <a:lnTo>
                  <a:pt x="2730" y="776"/>
                </a:lnTo>
                <a:lnTo>
                  <a:pt x="2732" y="778"/>
                </a:lnTo>
                <a:lnTo>
                  <a:pt x="2730" y="782"/>
                </a:lnTo>
                <a:lnTo>
                  <a:pt x="2730" y="780"/>
                </a:lnTo>
                <a:lnTo>
                  <a:pt x="2730" y="778"/>
                </a:lnTo>
                <a:lnTo>
                  <a:pt x="2728" y="778"/>
                </a:lnTo>
                <a:lnTo>
                  <a:pt x="2728" y="778"/>
                </a:lnTo>
                <a:lnTo>
                  <a:pt x="2728" y="780"/>
                </a:lnTo>
                <a:lnTo>
                  <a:pt x="2728" y="780"/>
                </a:lnTo>
                <a:lnTo>
                  <a:pt x="2726" y="782"/>
                </a:lnTo>
                <a:lnTo>
                  <a:pt x="2726" y="780"/>
                </a:lnTo>
                <a:lnTo>
                  <a:pt x="2726" y="778"/>
                </a:lnTo>
                <a:lnTo>
                  <a:pt x="2724" y="776"/>
                </a:lnTo>
                <a:lnTo>
                  <a:pt x="2718" y="776"/>
                </a:lnTo>
                <a:lnTo>
                  <a:pt x="2713" y="776"/>
                </a:lnTo>
                <a:lnTo>
                  <a:pt x="2711" y="776"/>
                </a:lnTo>
                <a:lnTo>
                  <a:pt x="2711" y="778"/>
                </a:lnTo>
                <a:lnTo>
                  <a:pt x="2709" y="780"/>
                </a:lnTo>
                <a:lnTo>
                  <a:pt x="2709" y="782"/>
                </a:lnTo>
                <a:lnTo>
                  <a:pt x="2711" y="784"/>
                </a:lnTo>
                <a:lnTo>
                  <a:pt x="2711" y="784"/>
                </a:lnTo>
                <a:lnTo>
                  <a:pt x="2709" y="784"/>
                </a:lnTo>
                <a:lnTo>
                  <a:pt x="2709" y="784"/>
                </a:lnTo>
                <a:lnTo>
                  <a:pt x="2707" y="782"/>
                </a:lnTo>
                <a:lnTo>
                  <a:pt x="2707" y="780"/>
                </a:lnTo>
                <a:lnTo>
                  <a:pt x="2703" y="782"/>
                </a:lnTo>
                <a:lnTo>
                  <a:pt x="2699" y="782"/>
                </a:lnTo>
                <a:lnTo>
                  <a:pt x="2695" y="782"/>
                </a:lnTo>
                <a:lnTo>
                  <a:pt x="2692" y="782"/>
                </a:lnTo>
                <a:lnTo>
                  <a:pt x="2688" y="784"/>
                </a:lnTo>
                <a:lnTo>
                  <a:pt x="2686" y="786"/>
                </a:lnTo>
                <a:lnTo>
                  <a:pt x="2686" y="788"/>
                </a:lnTo>
                <a:lnTo>
                  <a:pt x="2682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6" y="793"/>
                </a:lnTo>
                <a:lnTo>
                  <a:pt x="2676" y="793"/>
                </a:lnTo>
                <a:lnTo>
                  <a:pt x="2674" y="801"/>
                </a:lnTo>
                <a:lnTo>
                  <a:pt x="2674" y="803"/>
                </a:lnTo>
                <a:lnTo>
                  <a:pt x="2672" y="805"/>
                </a:lnTo>
                <a:lnTo>
                  <a:pt x="2669" y="807"/>
                </a:lnTo>
                <a:lnTo>
                  <a:pt x="2667" y="809"/>
                </a:lnTo>
                <a:lnTo>
                  <a:pt x="2667" y="809"/>
                </a:lnTo>
                <a:lnTo>
                  <a:pt x="2665" y="809"/>
                </a:lnTo>
                <a:lnTo>
                  <a:pt x="2665" y="811"/>
                </a:lnTo>
                <a:lnTo>
                  <a:pt x="2665" y="814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6"/>
                </a:lnTo>
                <a:lnTo>
                  <a:pt x="2667" y="818"/>
                </a:lnTo>
                <a:lnTo>
                  <a:pt x="2667" y="818"/>
                </a:lnTo>
                <a:lnTo>
                  <a:pt x="2669" y="818"/>
                </a:lnTo>
                <a:lnTo>
                  <a:pt x="2669" y="820"/>
                </a:lnTo>
                <a:lnTo>
                  <a:pt x="2669" y="820"/>
                </a:lnTo>
                <a:lnTo>
                  <a:pt x="2667" y="820"/>
                </a:lnTo>
                <a:lnTo>
                  <a:pt x="2663" y="818"/>
                </a:lnTo>
                <a:lnTo>
                  <a:pt x="2661" y="816"/>
                </a:lnTo>
                <a:lnTo>
                  <a:pt x="2659" y="818"/>
                </a:lnTo>
                <a:lnTo>
                  <a:pt x="2659" y="818"/>
                </a:lnTo>
                <a:lnTo>
                  <a:pt x="2657" y="818"/>
                </a:lnTo>
                <a:lnTo>
                  <a:pt x="2659" y="818"/>
                </a:lnTo>
                <a:lnTo>
                  <a:pt x="2659" y="820"/>
                </a:lnTo>
                <a:lnTo>
                  <a:pt x="2661" y="820"/>
                </a:lnTo>
                <a:lnTo>
                  <a:pt x="2663" y="820"/>
                </a:lnTo>
                <a:lnTo>
                  <a:pt x="2665" y="820"/>
                </a:lnTo>
                <a:lnTo>
                  <a:pt x="2667" y="820"/>
                </a:lnTo>
                <a:lnTo>
                  <a:pt x="2669" y="820"/>
                </a:lnTo>
                <a:lnTo>
                  <a:pt x="2667" y="822"/>
                </a:lnTo>
                <a:lnTo>
                  <a:pt x="2665" y="820"/>
                </a:lnTo>
                <a:lnTo>
                  <a:pt x="2663" y="822"/>
                </a:lnTo>
                <a:lnTo>
                  <a:pt x="2661" y="822"/>
                </a:lnTo>
                <a:lnTo>
                  <a:pt x="2659" y="820"/>
                </a:lnTo>
                <a:lnTo>
                  <a:pt x="2657" y="820"/>
                </a:lnTo>
                <a:lnTo>
                  <a:pt x="2657" y="820"/>
                </a:lnTo>
                <a:lnTo>
                  <a:pt x="2655" y="822"/>
                </a:lnTo>
                <a:lnTo>
                  <a:pt x="2651" y="822"/>
                </a:lnTo>
                <a:lnTo>
                  <a:pt x="2642" y="826"/>
                </a:lnTo>
                <a:lnTo>
                  <a:pt x="2636" y="828"/>
                </a:lnTo>
                <a:lnTo>
                  <a:pt x="2634" y="828"/>
                </a:lnTo>
                <a:lnTo>
                  <a:pt x="2632" y="830"/>
                </a:lnTo>
                <a:lnTo>
                  <a:pt x="2632" y="830"/>
                </a:lnTo>
                <a:lnTo>
                  <a:pt x="2630" y="832"/>
                </a:lnTo>
                <a:lnTo>
                  <a:pt x="2630" y="841"/>
                </a:lnTo>
                <a:lnTo>
                  <a:pt x="2632" y="843"/>
                </a:lnTo>
                <a:lnTo>
                  <a:pt x="2630" y="843"/>
                </a:lnTo>
                <a:lnTo>
                  <a:pt x="2630" y="843"/>
                </a:lnTo>
                <a:lnTo>
                  <a:pt x="2628" y="845"/>
                </a:lnTo>
                <a:lnTo>
                  <a:pt x="2625" y="847"/>
                </a:lnTo>
                <a:lnTo>
                  <a:pt x="2621" y="849"/>
                </a:lnTo>
                <a:lnTo>
                  <a:pt x="2617" y="849"/>
                </a:lnTo>
                <a:lnTo>
                  <a:pt x="2611" y="853"/>
                </a:lnTo>
                <a:lnTo>
                  <a:pt x="2609" y="853"/>
                </a:lnTo>
                <a:lnTo>
                  <a:pt x="2609" y="856"/>
                </a:lnTo>
                <a:lnTo>
                  <a:pt x="2609" y="856"/>
                </a:lnTo>
                <a:lnTo>
                  <a:pt x="2611" y="858"/>
                </a:lnTo>
                <a:lnTo>
                  <a:pt x="2615" y="858"/>
                </a:lnTo>
                <a:lnTo>
                  <a:pt x="2613" y="858"/>
                </a:lnTo>
                <a:lnTo>
                  <a:pt x="2609" y="858"/>
                </a:lnTo>
                <a:lnTo>
                  <a:pt x="2607" y="860"/>
                </a:lnTo>
                <a:lnTo>
                  <a:pt x="2604" y="860"/>
                </a:lnTo>
                <a:lnTo>
                  <a:pt x="2600" y="860"/>
                </a:lnTo>
                <a:lnTo>
                  <a:pt x="2596" y="860"/>
                </a:lnTo>
                <a:lnTo>
                  <a:pt x="2594" y="858"/>
                </a:lnTo>
                <a:lnTo>
                  <a:pt x="2592" y="858"/>
                </a:lnTo>
                <a:lnTo>
                  <a:pt x="2590" y="858"/>
                </a:lnTo>
                <a:lnTo>
                  <a:pt x="2590" y="856"/>
                </a:lnTo>
                <a:lnTo>
                  <a:pt x="2590" y="853"/>
                </a:lnTo>
                <a:lnTo>
                  <a:pt x="2590" y="853"/>
                </a:lnTo>
                <a:lnTo>
                  <a:pt x="2588" y="851"/>
                </a:lnTo>
                <a:lnTo>
                  <a:pt x="2586" y="853"/>
                </a:lnTo>
                <a:lnTo>
                  <a:pt x="2584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6"/>
                </a:lnTo>
                <a:lnTo>
                  <a:pt x="2584" y="860"/>
                </a:lnTo>
                <a:lnTo>
                  <a:pt x="2586" y="862"/>
                </a:lnTo>
                <a:lnTo>
                  <a:pt x="2586" y="868"/>
                </a:lnTo>
                <a:lnTo>
                  <a:pt x="2586" y="870"/>
                </a:lnTo>
                <a:lnTo>
                  <a:pt x="2588" y="872"/>
                </a:lnTo>
                <a:lnTo>
                  <a:pt x="2588" y="872"/>
                </a:lnTo>
                <a:lnTo>
                  <a:pt x="2581" y="872"/>
                </a:lnTo>
                <a:lnTo>
                  <a:pt x="2581" y="872"/>
                </a:lnTo>
                <a:lnTo>
                  <a:pt x="2579" y="870"/>
                </a:lnTo>
                <a:lnTo>
                  <a:pt x="2579" y="872"/>
                </a:lnTo>
                <a:lnTo>
                  <a:pt x="2579" y="872"/>
                </a:lnTo>
                <a:lnTo>
                  <a:pt x="2577" y="872"/>
                </a:lnTo>
                <a:lnTo>
                  <a:pt x="2573" y="872"/>
                </a:lnTo>
                <a:lnTo>
                  <a:pt x="2569" y="874"/>
                </a:lnTo>
                <a:lnTo>
                  <a:pt x="2567" y="872"/>
                </a:lnTo>
                <a:lnTo>
                  <a:pt x="2565" y="870"/>
                </a:lnTo>
                <a:lnTo>
                  <a:pt x="2560" y="868"/>
                </a:lnTo>
                <a:lnTo>
                  <a:pt x="2558" y="868"/>
                </a:lnTo>
                <a:lnTo>
                  <a:pt x="2556" y="870"/>
                </a:lnTo>
                <a:lnTo>
                  <a:pt x="2554" y="870"/>
                </a:lnTo>
                <a:lnTo>
                  <a:pt x="2552" y="870"/>
                </a:lnTo>
                <a:lnTo>
                  <a:pt x="2548" y="870"/>
                </a:lnTo>
                <a:lnTo>
                  <a:pt x="2542" y="872"/>
                </a:lnTo>
                <a:lnTo>
                  <a:pt x="2540" y="874"/>
                </a:lnTo>
                <a:lnTo>
                  <a:pt x="2540" y="876"/>
                </a:lnTo>
                <a:lnTo>
                  <a:pt x="2540" y="876"/>
                </a:lnTo>
                <a:lnTo>
                  <a:pt x="2540" y="876"/>
                </a:lnTo>
                <a:lnTo>
                  <a:pt x="2542" y="876"/>
                </a:lnTo>
                <a:lnTo>
                  <a:pt x="2542" y="876"/>
                </a:lnTo>
                <a:lnTo>
                  <a:pt x="2544" y="876"/>
                </a:lnTo>
                <a:lnTo>
                  <a:pt x="2544" y="876"/>
                </a:lnTo>
                <a:lnTo>
                  <a:pt x="2546" y="876"/>
                </a:lnTo>
                <a:lnTo>
                  <a:pt x="2546" y="879"/>
                </a:lnTo>
                <a:lnTo>
                  <a:pt x="2544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81"/>
                </a:lnTo>
                <a:lnTo>
                  <a:pt x="2544" y="881"/>
                </a:lnTo>
                <a:lnTo>
                  <a:pt x="2546" y="881"/>
                </a:lnTo>
                <a:lnTo>
                  <a:pt x="2544" y="881"/>
                </a:lnTo>
                <a:lnTo>
                  <a:pt x="2542" y="883"/>
                </a:lnTo>
                <a:lnTo>
                  <a:pt x="2542" y="883"/>
                </a:lnTo>
                <a:lnTo>
                  <a:pt x="2540" y="883"/>
                </a:lnTo>
                <a:lnTo>
                  <a:pt x="2544" y="885"/>
                </a:lnTo>
                <a:lnTo>
                  <a:pt x="2544" y="887"/>
                </a:lnTo>
                <a:lnTo>
                  <a:pt x="2546" y="887"/>
                </a:lnTo>
                <a:lnTo>
                  <a:pt x="2546" y="887"/>
                </a:lnTo>
                <a:lnTo>
                  <a:pt x="2548" y="887"/>
                </a:lnTo>
                <a:lnTo>
                  <a:pt x="2552" y="887"/>
                </a:lnTo>
                <a:lnTo>
                  <a:pt x="2556" y="889"/>
                </a:lnTo>
                <a:lnTo>
                  <a:pt x="2558" y="889"/>
                </a:lnTo>
                <a:lnTo>
                  <a:pt x="2558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3" y="889"/>
                </a:lnTo>
                <a:lnTo>
                  <a:pt x="2563" y="891"/>
                </a:lnTo>
                <a:lnTo>
                  <a:pt x="2565" y="891"/>
                </a:lnTo>
                <a:lnTo>
                  <a:pt x="2567" y="891"/>
                </a:lnTo>
                <a:lnTo>
                  <a:pt x="2567" y="891"/>
                </a:lnTo>
                <a:lnTo>
                  <a:pt x="2569" y="891"/>
                </a:lnTo>
                <a:lnTo>
                  <a:pt x="2567" y="893"/>
                </a:lnTo>
                <a:lnTo>
                  <a:pt x="2567" y="893"/>
                </a:lnTo>
                <a:lnTo>
                  <a:pt x="2569" y="893"/>
                </a:lnTo>
                <a:lnTo>
                  <a:pt x="2571" y="893"/>
                </a:lnTo>
                <a:lnTo>
                  <a:pt x="2571" y="893"/>
                </a:lnTo>
                <a:lnTo>
                  <a:pt x="2573" y="893"/>
                </a:lnTo>
                <a:lnTo>
                  <a:pt x="2571" y="895"/>
                </a:lnTo>
                <a:lnTo>
                  <a:pt x="2571" y="895"/>
                </a:lnTo>
                <a:lnTo>
                  <a:pt x="2571" y="897"/>
                </a:lnTo>
                <a:lnTo>
                  <a:pt x="2573" y="897"/>
                </a:lnTo>
                <a:lnTo>
                  <a:pt x="2573" y="897"/>
                </a:lnTo>
                <a:lnTo>
                  <a:pt x="2579" y="897"/>
                </a:lnTo>
                <a:lnTo>
                  <a:pt x="2581" y="897"/>
                </a:lnTo>
                <a:lnTo>
                  <a:pt x="2581" y="897"/>
                </a:lnTo>
                <a:lnTo>
                  <a:pt x="2579" y="897"/>
                </a:lnTo>
                <a:lnTo>
                  <a:pt x="2579" y="897"/>
                </a:lnTo>
                <a:lnTo>
                  <a:pt x="2577" y="897"/>
                </a:lnTo>
                <a:lnTo>
                  <a:pt x="2577" y="897"/>
                </a:lnTo>
                <a:lnTo>
                  <a:pt x="2575" y="900"/>
                </a:lnTo>
                <a:lnTo>
                  <a:pt x="2577" y="900"/>
                </a:lnTo>
                <a:lnTo>
                  <a:pt x="2577" y="900"/>
                </a:lnTo>
                <a:lnTo>
                  <a:pt x="2579" y="902"/>
                </a:lnTo>
                <a:lnTo>
                  <a:pt x="2577" y="904"/>
                </a:lnTo>
                <a:lnTo>
                  <a:pt x="2577" y="904"/>
                </a:lnTo>
                <a:lnTo>
                  <a:pt x="2577" y="906"/>
                </a:lnTo>
                <a:lnTo>
                  <a:pt x="2579" y="908"/>
                </a:lnTo>
                <a:lnTo>
                  <a:pt x="2581" y="910"/>
                </a:lnTo>
                <a:lnTo>
                  <a:pt x="2588" y="914"/>
                </a:lnTo>
                <a:lnTo>
                  <a:pt x="2588" y="914"/>
                </a:lnTo>
                <a:lnTo>
                  <a:pt x="2590" y="914"/>
                </a:lnTo>
                <a:lnTo>
                  <a:pt x="2592" y="914"/>
                </a:lnTo>
                <a:lnTo>
                  <a:pt x="2592" y="916"/>
                </a:lnTo>
                <a:lnTo>
                  <a:pt x="2592" y="916"/>
                </a:lnTo>
                <a:lnTo>
                  <a:pt x="2592" y="921"/>
                </a:lnTo>
                <a:lnTo>
                  <a:pt x="2592" y="923"/>
                </a:lnTo>
                <a:lnTo>
                  <a:pt x="2592" y="925"/>
                </a:lnTo>
                <a:lnTo>
                  <a:pt x="2592" y="925"/>
                </a:lnTo>
                <a:lnTo>
                  <a:pt x="2592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4" y="929"/>
                </a:lnTo>
                <a:lnTo>
                  <a:pt x="2596" y="929"/>
                </a:lnTo>
                <a:lnTo>
                  <a:pt x="2596" y="931"/>
                </a:lnTo>
                <a:lnTo>
                  <a:pt x="2598" y="937"/>
                </a:lnTo>
                <a:lnTo>
                  <a:pt x="2600" y="937"/>
                </a:lnTo>
                <a:lnTo>
                  <a:pt x="2600" y="937"/>
                </a:lnTo>
                <a:lnTo>
                  <a:pt x="2598" y="937"/>
                </a:lnTo>
                <a:lnTo>
                  <a:pt x="2598" y="937"/>
                </a:lnTo>
                <a:lnTo>
                  <a:pt x="2596" y="933"/>
                </a:lnTo>
                <a:lnTo>
                  <a:pt x="2596" y="931"/>
                </a:lnTo>
                <a:lnTo>
                  <a:pt x="2594" y="929"/>
                </a:lnTo>
                <a:lnTo>
                  <a:pt x="2592" y="929"/>
                </a:lnTo>
                <a:lnTo>
                  <a:pt x="2592" y="931"/>
                </a:lnTo>
                <a:lnTo>
                  <a:pt x="2590" y="935"/>
                </a:lnTo>
                <a:lnTo>
                  <a:pt x="2590" y="944"/>
                </a:lnTo>
                <a:lnTo>
                  <a:pt x="2590" y="944"/>
                </a:lnTo>
                <a:lnTo>
                  <a:pt x="2590" y="944"/>
                </a:lnTo>
                <a:lnTo>
                  <a:pt x="2592" y="941"/>
                </a:lnTo>
                <a:lnTo>
                  <a:pt x="2592" y="944"/>
                </a:lnTo>
                <a:lnTo>
                  <a:pt x="2590" y="944"/>
                </a:lnTo>
                <a:lnTo>
                  <a:pt x="2590" y="946"/>
                </a:lnTo>
                <a:lnTo>
                  <a:pt x="2588" y="956"/>
                </a:lnTo>
                <a:lnTo>
                  <a:pt x="2586" y="962"/>
                </a:lnTo>
                <a:lnTo>
                  <a:pt x="2584" y="965"/>
                </a:lnTo>
                <a:lnTo>
                  <a:pt x="2581" y="967"/>
                </a:lnTo>
                <a:lnTo>
                  <a:pt x="2581" y="967"/>
                </a:lnTo>
                <a:lnTo>
                  <a:pt x="2579" y="967"/>
                </a:lnTo>
                <a:lnTo>
                  <a:pt x="2575" y="967"/>
                </a:lnTo>
                <a:lnTo>
                  <a:pt x="2573" y="967"/>
                </a:lnTo>
                <a:lnTo>
                  <a:pt x="2571" y="967"/>
                </a:lnTo>
                <a:lnTo>
                  <a:pt x="2567" y="965"/>
                </a:lnTo>
                <a:lnTo>
                  <a:pt x="2565" y="965"/>
                </a:lnTo>
                <a:lnTo>
                  <a:pt x="2563" y="967"/>
                </a:lnTo>
                <a:lnTo>
                  <a:pt x="2558" y="965"/>
                </a:lnTo>
                <a:lnTo>
                  <a:pt x="2556" y="965"/>
                </a:lnTo>
                <a:lnTo>
                  <a:pt x="2556" y="965"/>
                </a:lnTo>
                <a:lnTo>
                  <a:pt x="2552" y="965"/>
                </a:lnTo>
                <a:lnTo>
                  <a:pt x="2552" y="965"/>
                </a:lnTo>
                <a:lnTo>
                  <a:pt x="2550" y="965"/>
                </a:lnTo>
                <a:lnTo>
                  <a:pt x="2546" y="967"/>
                </a:lnTo>
                <a:lnTo>
                  <a:pt x="2542" y="967"/>
                </a:lnTo>
                <a:lnTo>
                  <a:pt x="2533" y="965"/>
                </a:lnTo>
                <a:lnTo>
                  <a:pt x="2531" y="962"/>
                </a:lnTo>
                <a:lnTo>
                  <a:pt x="2525" y="962"/>
                </a:lnTo>
                <a:lnTo>
                  <a:pt x="2523" y="962"/>
                </a:lnTo>
                <a:lnTo>
                  <a:pt x="2521" y="962"/>
                </a:lnTo>
                <a:lnTo>
                  <a:pt x="2519" y="962"/>
                </a:lnTo>
                <a:lnTo>
                  <a:pt x="2514" y="962"/>
                </a:lnTo>
                <a:lnTo>
                  <a:pt x="2512" y="962"/>
                </a:lnTo>
                <a:lnTo>
                  <a:pt x="2508" y="962"/>
                </a:lnTo>
                <a:lnTo>
                  <a:pt x="2506" y="962"/>
                </a:lnTo>
                <a:lnTo>
                  <a:pt x="2502" y="962"/>
                </a:lnTo>
                <a:lnTo>
                  <a:pt x="2500" y="960"/>
                </a:lnTo>
                <a:lnTo>
                  <a:pt x="2500" y="960"/>
                </a:lnTo>
                <a:lnTo>
                  <a:pt x="2498" y="960"/>
                </a:lnTo>
                <a:lnTo>
                  <a:pt x="2496" y="960"/>
                </a:lnTo>
                <a:lnTo>
                  <a:pt x="2493" y="960"/>
                </a:lnTo>
                <a:lnTo>
                  <a:pt x="2491" y="960"/>
                </a:lnTo>
                <a:lnTo>
                  <a:pt x="2489" y="962"/>
                </a:lnTo>
                <a:lnTo>
                  <a:pt x="2487" y="962"/>
                </a:lnTo>
                <a:lnTo>
                  <a:pt x="2487" y="965"/>
                </a:lnTo>
                <a:lnTo>
                  <a:pt x="2487" y="965"/>
                </a:lnTo>
                <a:lnTo>
                  <a:pt x="2489" y="965"/>
                </a:lnTo>
                <a:lnTo>
                  <a:pt x="2487" y="967"/>
                </a:lnTo>
                <a:lnTo>
                  <a:pt x="2485" y="967"/>
                </a:lnTo>
                <a:lnTo>
                  <a:pt x="2485" y="967"/>
                </a:lnTo>
                <a:lnTo>
                  <a:pt x="2483" y="967"/>
                </a:lnTo>
                <a:lnTo>
                  <a:pt x="2479" y="967"/>
                </a:lnTo>
                <a:lnTo>
                  <a:pt x="2477" y="969"/>
                </a:lnTo>
                <a:lnTo>
                  <a:pt x="2477" y="969"/>
                </a:lnTo>
                <a:lnTo>
                  <a:pt x="2475" y="971"/>
                </a:lnTo>
                <a:lnTo>
                  <a:pt x="2475" y="973"/>
                </a:lnTo>
                <a:lnTo>
                  <a:pt x="2475" y="973"/>
                </a:lnTo>
                <a:lnTo>
                  <a:pt x="2475" y="975"/>
                </a:lnTo>
                <a:lnTo>
                  <a:pt x="2475" y="975"/>
                </a:lnTo>
                <a:lnTo>
                  <a:pt x="2477" y="977"/>
                </a:lnTo>
                <a:lnTo>
                  <a:pt x="2479" y="977"/>
                </a:lnTo>
                <a:lnTo>
                  <a:pt x="2479" y="977"/>
                </a:lnTo>
                <a:lnTo>
                  <a:pt x="2477" y="979"/>
                </a:lnTo>
                <a:lnTo>
                  <a:pt x="2477" y="979"/>
                </a:lnTo>
                <a:lnTo>
                  <a:pt x="2477" y="981"/>
                </a:lnTo>
                <a:lnTo>
                  <a:pt x="2481" y="979"/>
                </a:lnTo>
                <a:lnTo>
                  <a:pt x="2481" y="979"/>
                </a:lnTo>
                <a:lnTo>
                  <a:pt x="2481" y="981"/>
                </a:lnTo>
                <a:lnTo>
                  <a:pt x="2481" y="981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8"/>
                </a:lnTo>
                <a:lnTo>
                  <a:pt x="2479" y="988"/>
                </a:lnTo>
                <a:lnTo>
                  <a:pt x="2479" y="992"/>
                </a:lnTo>
                <a:lnTo>
                  <a:pt x="2479" y="992"/>
                </a:lnTo>
                <a:lnTo>
                  <a:pt x="2481" y="992"/>
                </a:lnTo>
                <a:lnTo>
                  <a:pt x="2479" y="994"/>
                </a:lnTo>
                <a:lnTo>
                  <a:pt x="2479" y="994"/>
                </a:lnTo>
                <a:lnTo>
                  <a:pt x="2479" y="996"/>
                </a:lnTo>
                <a:lnTo>
                  <a:pt x="2481" y="996"/>
                </a:lnTo>
                <a:lnTo>
                  <a:pt x="2481" y="996"/>
                </a:lnTo>
                <a:lnTo>
                  <a:pt x="2481" y="998"/>
                </a:lnTo>
                <a:lnTo>
                  <a:pt x="2481" y="1002"/>
                </a:lnTo>
                <a:lnTo>
                  <a:pt x="2483" y="1004"/>
                </a:lnTo>
                <a:lnTo>
                  <a:pt x="2483" y="1006"/>
                </a:lnTo>
                <a:lnTo>
                  <a:pt x="2483" y="1006"/>
                </a:lnTo>
                <a:lnTo>
                  <a:pt x="2483" y="1009"/>
                </a:lnTo>
                <a:lnTo>
                  <a:pt x="2481" y="1013"/>
                </a:lnTo>
                <a:lnTo>
                  <a:pt x="2481" y="1013"/>
                </a:lnTo>
                <a:lnTo>
                  <a:pt x="2481" y="1015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3"/>
                </a:lnTo>
                <a:lnTo>
                  <a:pt x="2477" y="1027"/>
                </a:lnTo>
                <a:lnTo>
                  <a:pt x="2475" y="1032"/>
                </a:lnTo>
                <a:lnTo>
                  <a:pt x="2475" y="1034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8"/>
                </a:lnTo>
                <a:lnTo>
                  <a:pt x="2470" y="1040"/>
                </a:lnTo>
                <a:lnTo>
                  <a:pt x="2470" y="1042"/>
                </a:lnTo>
                <a:lnTo>
                  <a:pt x="2470" y="1044"/>
                </a:lnTo>
                <a:lnTo>
                  <a:pt x="2470" y="1044"/>
                </a:lnTo>
                <a:lnTo>
                  <a:pt x="2470" y="1046"/>
                </a:lnTo>
                <a:lnTo>
                  <a:pt x="2470" y="1046"/>
                </a:lnTo>
                <a:lnTo>
                  <a:pt x="2472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7" y="1044"/>
                </a:lnTo>
                <a:lnTo>
                  <a:pt x="2479" y="1042"/>
                </a:lnTo>
                <a:lnTo>
                  <a:pt x="2479" y="1040"/>
                </a:lnTo>
                <a:lnTo>
                  <a:pt x="2481" y="1040"/>
                </a:lnTo>
                <a:lnTo>
                  <a:pt x="2479" y="1042"/>
                </a:lnTo>
                <a:lnTo>
                  <a:pt x="2477" y="1042"/>
                </a:lnTo>
                <a:lnTo>
                  <a:pt x="2477" y="1044"/>
                </a:lnTo>
                <a:lnTo>
                  <a:pt x="2477" y="1046"/>
                </a:lnTo>
                <a:lnTo>
                  <a:pt x="2477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5" y="1048"/>
                </a:lnTo>
                <a:lnTo>
                  <a:pt x="2475" y="1050"/>
                </a:lnTo>
                <a:lnTo>
                  <a:pt x="2475" y="1050"/>
                </a:lnTo>
                <a:lnTo>
                  <a:pt x="2477" y="1050"/>
                </a:lnTo>
                <a:lnTo>
                  <a:pt x="2479" y="1050"/>
                </a:lnTo>
                <a:lnTo>
                  <a:pt x="2479" y="1050"/>
                </a:lnTo>
                <a:lnTo>
                  <a:pt x="2481" y="1050"/>
                </a:lnTo>
                <a:lnTo>
                  <a:pt x="2481" y="1050"/>
                </a:lnTo>
                <a:lnTo>
                  <a:pt x="2483" y="1050"/>
                </a:lnTo>
                <a:lnTo>
                  <a:pt x="2479" y="1050"/>
                </a:lnTo>
                <a:lnTo>
                  <a:pt x="2481" y="1053"/>
                </a:lnTo>
                <a:lnTo>
                  <a:pt x="2481" y="1055"/>
                </a:lnTo>
                <a:lnTo>
                  <a:pt x="2479" y="1059"/>
                </a:lnTo>
                <a:lnTo>
                  <a:pt x="2481" y="1061"/>
                </a:lnTo>
                <a:lnTo>
                  <a:pt x="2481" y="1063"/>
                </a:lnTo>
                <a:lnTo>
                  <a:pt x="2481" y="1065"/>
                </a:lnTo>
                <a:lnTo>
                  <a:pt x="2481" y="1067"/>
                </a:lnTo>
                <a:lnTo>
                  <a:pt x="2479" y="1071"/>
                </a:lnTo>
                <a:lnTo>
                  <a:pt x="2477" y="1074"/>
                </a:lnTo>
                <a:lnTo>
                  <a:pt x="2479" y="1074"/>
                </a:lnTo>
                <a:lnTo>
                  <a:pt x="2479" y="1074"/>
                </a:lnTo>
                <a:lnTo>
                  <a:pt x="2481" y="1074"/>
                </a:lnTo>
                <a:lnTo>
                  <a:pt x="2483" y="1074"/>
                </a:lnTo>
                <a:lnTo>
                  <a:pt x="2485" y="1074"/>
                </a:lnTo>
                <a:lnTo>
                  <a:pt x="2489" y="1074"/>
                </a:lnTo>
                <a:lnTo>
                  <a:pt x="2493" y="1076"/>
                </a:lnTo>
                <a:lnTo>
                  <a:pt x="2493" y="1076"/>
                </a:lnTo>
                <a:lnTo>
                  <a:pt x="2500" y="1071"/>
                </a:lnTo>
                <a:lnTo>
                  <a:pt x="2500" y="1071"/>
                </a:lnTo>
                <a:lnTo>
                  <a:pt x="2504" y="1071"/>
                </a:lnTo>
                <a:lnTo>
                  <a:pt x="2506" y="1071"/>
                </a:lnTo>
                <a:lnTo>
                  <a:pt x="2508" y="1071"/>
                </a:lnTo>
                <a:lnTo>
                  <a:pt x="2508" y="1069"/>
                </a:lnTo>
                <a:lnTo>
                  <a:pt x="2508" y="1071"/>
                </a:lnTo>
                <a:lnTo>
                  <a:pt x="2508" y="1071"/>
                </a:lnTo>
                <a:lnTo>
                  <a:pt x="2514" y="1076"/>
                </a:lnTo>
                <a:lnTo>
                  <a:pt x="2514" y="1078"/>
                </a:lnTo>
                <a:lnTo>
                  <a:pt x="2516" y="1076"/>
                </a:lnTo>
                <a:lnTo>
                  <a:pt x="2519" y="1076"/>
                </a:lnTo>
                <a:lnTo>
                  <a:pt x="2516" y="1076"/>
                </a:lnTo>
                <a:lnTo>
                  <a:pt x="2516" y="1078"/>
                </a:lnTo>
                <a:lnTo>
                  <a:pt x="2514" y="1080"/>
                </a:lnTo>
                <a:lnTo>
                  <a:pt x="2514" y="1080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4"/>
                </a:lnTo>
                <a:lnTo>
                  <a:pt x="2519" y="1086"/>
                </a:lnTo>
                <a:lnTo>
                  <a:pt x="2521" y="1088"/>
                </a:lnTo>
                <a:lnTo>
                  <a:pt x="2521" y="1088"/>
                </a:lnTo>
                <a:lnTo>
                  <a:pt x="2523" y="1090"/>
                </a:lnTo>
                <a:lnTo>
                  <a:pt x="2527" y="1090"/>
                </a:lnTo>
                <a:lnTo>
                  <a:pt x="2527" y="1090"/>
                </a:lnTo>
                <a:lnTo>
                  <a:pt x="2529" y="1090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31" y="1088"/>
                </a:lnTo>
                <a:lnTo>
                  <a:pt x="2531" y="1084"/>
                </a:lnTo>
                <a:lnTo>
                  <a:pt x="2533" y="1084"/>
                </a:lnTo>
                <a:lnTo>
                  <a:pt x="2535" y="1082"/>
                </a:lnTo>
                <a:lnTo>
                  <a:pt x="2540" y="1082"/>
                </a:lnTo>
                <a:lnTo>
                  <a:pt x="2542" y="1080"/>
                </a:lnTo>
                <a:lnTo>
                  <a:pt x="2544" y="1080"/>
                </a:lnTo>
                <a:lnTo>
                  <a:pt x="2544" y="1080"/>
                </a:lnTo>
                <a:lnTo>
                  <a:pt x="2552" y="1078"/>
                </a:lnTo>
                <a:lnTo>
                  <a:pt x="2556" y="1080"/>
                </a:lnTo>
                <a:lnTo>
                  <a:pt x="2558" y="1080"/>
                </a:lnTo>
                <a:lnTo>
                  <a:pt x="2560" y="1078"/>
                </a:lnTo>
                <a:lnTo>
                  <a:pt x="2563" y="1078"/>
                </a:lnTo>
                <a:lnTo>
                  <a:pt x="2565" y="1080"/>
                </a:lnTo>
                <a:lnTo>
                  <a:pt x="2567" y="1080"/>
                </a:lnTo>
                <a:lnTo>
                  <a:pt x="2569" y="1080"/>
                </a:lnTo>
                <a:lnTo>
                  <a:pt x="2571" y="1078"/>
                </a:lnTo>
                <a:lnTo>
                  <a:pt x="2573" y="1078"/>
                </a:lnTo>
                <a:lnTo>
                  <a:pt x="2575" y="1078"/>
                </a:lnTo>
                <a:lnTo>
                  <a:pt x="2575" y="1080"/>
                </a:lnTo>
                <a:lnTo>
                  <a:pt x="2577" y="1078"/>
                </a:lnTo>
                <a:lnTo>
                  <a:pt x="2579" y="1076"/>
                </a:lnTo>
                <a:lnTo>
                  <a:pt x="2581" y="1071"/>
                </a:lnTo>
                <a:lnTo>
                  <a:pt x="2584" y="1067"/>
                </a:lnTo>
                <a:lnTo>
                  <a:pt x="2588" y="1065"/>
                </a:lnTo>
                <a:lnTo>
                  <a:pt x="2594" y="1065"/>
                </a:lnTo>
                <a:lnTo>
                  <a:pt x="2596" y="1065"/>
                </a:lnTo>
                <a:lnTo>
                  <a:pt x="2596" y="1065"/>
                </a:lnTo>
                <a:lnTo>
                  <a:pt x="2598" y="1065"/>
                </a:lnTo>
                <a:lnTo>
                  <a:pt x="2596" y="1063"/>
                </a:lnTo>
                <a:lnTo>
                  <a:pt x="2596" y="1061"/>
                </a:lnTo>
                <a:lnTo>
                  <a:pt x="2596" y="1061"/>
                </a:lnTo>
                <a:lnTo>
                  <a:pt x="2596" y="1061"/>
                </a:lnTo>
                <a:lnTo>
                  <a:pt x="2598" y="1059"/>
                </a:lnTo>
                <a:lnTo>
                  <a:pt x="2598" y="1055"/>
                </a:lnTo>
                <a:lnTo>
                  <a:pt x="2600" y="1055"/>
                </a:lnTo>
                <a:lnTo>
                  <a:pt x="2600" y="1053"/>
                </a:lnTo>
                <a:lnTo>
                  <a:pt x="2602" y="1050"/>
                </a:lnTo>
                <a:lnTo>
                  <a:pt x="2607" y="1048"/>
                </a:lnTo>
                <a:lnTo>
                  <a:pt x="2609" y="1046"/>
                </a:lnTo>
                <a:lnTo>
                  <a:pt x="2611" y="1046"/>
                </a:lnTo>
                <a:lnTo>
                  <a:pt x="2611" y="1044"/>
                </a:lnTo>
                <a:lnTo>
                  <a:pt x="2607" y="1044"/>
                </a:lnTo>
                <a:lnTo>
                  <a:pt x="2607" y="1042"/>
                </a:lnTo>
                <a:lnTo>
                  <a:pt x="2604" y="1040"/>
                </a:lnTo>
                <a:lnTo>
                  <a:pt x="2602" y="1034"/>
                </a:lnTo>
                <a:lnTo>
                  <a:pt x="2602" y="1034"/>
                </a:lnTo>
                <a:lnTo>
                  <a:pt x="2607" y="1027"/>
                </a:lnTo>
                <a:lnTo>
                  <a:pt x="2609" y="1025"/>
                </a:lnTo>
                <a:lnTo>
                  <a:pt x="2611" y="1023"/>
                </a:lnTo>
                <a:lnTo>
                  <a:pt x="2613" y="1019"/>
                </a:lnTo>
                <a:lnTo>
                  <a:pt x="2617" y="1015"/>
                </a:lnTo>
                <a:lnTo>
                  <a:pt x="2617" y="1015"/>
                </a:lnTo>
                <a:lnTo>
                  <a:pt x="2617" y="1015"/>
                </a:lnTo>
                <a:lnTo>
                  <a:pt x="2619" y="1015"/>
                </a:lnTo>
                <a:lnTo>
                  <a:pt x="2619" y="1013"/>
                </a:lnTo>
                <a:lnTo>
                  <a:pt x="2621" y="1013"/>
                </a:lnTo>
                <a:lnTo>
                  <a:pt x="2619" y="1011"/>
                </a:lnTo>
                <a:lnTo>
                  <a:pt x="2617" y="1011"/>
                </a:lnTo>
                <a:lnTo>
                  <a:pt x="2619" y="1009"/>
                </a:lnTo>
                <a:lnTo>
                  <a:pt x="2623" y="1006"/>
                </a:lnTo>
                <a:lnTo>
                  <a:pt x="2625" y="1006"/>
                </a:lnTo>
                <a:lnTo>
                  <a:pt x="2630" y="1004"/>
                </a:lnTo>
                <a:lnTo>
                  <a:pt x="2638" y="1002"/>
                </a:lnTo>
                <a:lnTo>
                  <a:pt x="2638" y="1002"/>
                </a:lnTo>
                <a:lnTo>
                  <a:pt x="2642" y="1000"/>
                </a:lnTo>
                <a:lnTo>
                  <a:pt x="2651" y="994"/>
                </a:lnTo>
                <a:lnTo>
                  <a:pt x="2653" y="992"/>
                </a:lnTo>
                <a:lnTo>
                  <a:pt x="2655" y="992"/>
                </a:lnTo>
                <a:lnTo>
                  <a:pt x="2655" y="990"/>
                </a:lnTo>
                <a:lnTo>
                  <a:pt x="2655" y="988"/>
                </a:lnTo>
                <a:lnTo>
                  <a:pt x="2655" y="988"/>
                </a:lnTo>
                <a:lnTo>
                  <a:pt x="2653" y="988"/>
                </a:lnTo>
                <a:lnTo>
                  <a:pt x="2653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3"/>
                </a:lnTo>
                <a:lnTo>
                  <a:pt x="2655" y="983"/>
                </a:lnTo>
                <a:lnTo>
                  <a:pt x="2655" y="983"/>
                </a:lnTo>
                <a:lnTo>
                  <a:pt x="2653" y="979"/>
                </a:lnTo>
                <a:lnTo>
                  <a:pt x="2653" y="975"/>
                </a:lnTo>
                <a:lnTo>
                  <a:pt x="2653" y="975"/>
                </a:lnTo>
                <a:lnTo>
                  <a:pt x="2653" y="971"/>
                </a:lnTo>
                <a:lnTo>
                  <a:pt x="2655" y="969"/>
                </a:lnTo>
                <a:lnTo>
                  <a:pt x="2663" y="965"/>
                </a:lnTo>
                <a:lnTo>
                  <a:pt x="2663" y="965"/>
                </a:lnTo>
                <a:lnTo>
                  <a:pt x="2665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5"/>
                </a:lnTo>
                <a:lnTo>
                  <a:pt x="2669" y="965"/>
                </a:lnTo>
                <a:lnTo>
                  <a:pt x="2672" y="965"/>
                </a:lnTo>
                <a:lnTo>
                  <a:pt x="2672" y="965"/>
                </a:lnTo>
                <a:lnTo>
                  <a:pt x="2676" y="967"/>
                </a:lnTo>
                <a:lnTo>
                  <a:pt x="2676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80" y="967"/>
                </a:lnTo>
                <a:lnTo>
                  <a:pt x="2680" y="967"/>
                </a:lnTo>
                <a:lnTo>
                  <a:pt x="2682" y="965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4" y="967"/>
                </a:lnTo>
                <a:lnTo>
                  <a:pt x="2686" y="969"/>
                </a:lnTo>
                <a:lnTo>
                  <a:pt x="2690" y="971"/>
                </a:lnTo>
                <a:lnTo>
                  <a:pt x="2692" y="971"/>
                </a:lnTo>
                <a:lnTo>
                  <a:pt x="2695" y="971"/>
                </a:lnTo>
                <a:lnTo>
                  <a:pt x="2697" y="971"/>
                </a:lnTo>
                <a:lnTo>
                  <a:pt x="2699" y="971"/>
                </a:lnTo>
                <a:lnTo>
                  <a:pt x="2701" y="971"/>
                </a:lnTo>
                <a:lnTo>
                  <a:pt x="2703" y="969"/>
                </a:lnTo>
                <a:lnTo>
                  <a:pt x="2705" y="969"/>
                </a:lnTo>
                <a:lnTo>
                  <a:pt x="2705" y="967"/>
                </a:lnTo>
                <a:lnTo>
                  <a:pt x="2705" y="967"/>
                </a:lnTo>
                <a:lnTo>
                  <a:pt x="2707" y="965"/>
                </a:lnTo>
                <a:lnTo>
                  <a:pt x="2711" y="962"/>
                </a:lnTo>
                <a:lnTo>
                  <a:pt x="2713" y="960"/>
                </a:lnTo>
                <a:lnTo>
                  <a:pt x="2716" y="960"/>
                </a:lnTo>
                <a:lnTo>
                  <a:pt x="2720" y="958"/>
                </a:lnTo>
                <a:lnTo>
                  <a:pt x="2724" y="958"/>
                </a:lnTo>
                <a:lnTo>
                  <a:pt x="2724" y="956"/>
                </a:lnTo>
                <a:lnTo>
                  <a:pt x="2728" y="954"/>
                </a:lnTo>
                <a:lnTo>
                  <a:pt x="2732" y="950"/>
                </a:lnTo>
                <a:lnTo>
                  <a:pt x="2734" y="948"/>
                </a:lnTo>
                <a:lnTo>
                  <a:pt x="2736" y="948"/>
                </a:lnTo>
                <a:lnTo>
                  <a:pt x="2741" y="950"/>
                </a:lnTo>
                <a:lnTo>
                  <a:pt x="2743" y="950"/>
                </a:lnTo>
                <a:lnTo>
                  <a:pt x="2749" y="954"/>
                </a:lnTo>
                <a:lnTo>
                  <a:pt x="2753" y="956"/>
                </a:lnTo>
                <a:lnTo>
                  <a:pt x="2755" y="956"/>
                </a:lnTo>
                <a:lnTo>
                  <a:pt x="2755" y="958"/>
                </a:lnTo>
                <a:lnTo>
                  <a:pt x="2757" y="965"/>
                </a:lnTo>
                <a:lnTo>
                  <a:pt x="2760" y="967"/>
                </a:lnTo>
                <a:lnTo>
                  <a:pt x="2760" y="969"/>
                </a:lnTo>
                <a:lnTo>
                  <a:pt x="2760" y="971"/>
                </a:lnTo>
                <a:lnTo>
                  <a:pt x="2760" y="973"/>
                </a:lnTo>
                <a:lnTo>
                  <a:pt x="2760" y="973"/>
                </a:lnTo>
                <a:lnTo>
                  <a:pt x="2762" y="973"/>
                </a:lnTo>
                <a:lnTo>
                  <a:pt x="2762" y="973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7"/>
                </a:lnTo>
                <a:lnTo>
                  <a:pt x="2766" y="977"/>
                </a:lnTo>
                <a:lnTo>
                  <a:pt x="2770" y="981"/>
                </a:lnTo>
                <a:lnTo>
                  <a:pt x="2770" y="983"/>
                </a:lnTo>
                <a:lnTo>
                  <a:pt x="2770" y="983"/>
                </a:lnTo>
                <a:lnTo>
                  <a:pt x="2768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2" y="983"/>
                </a:lnTo>
                <a:lnTo>
                  <a:pt x="2774" y="983"/>
                </a:lnTo>
                <a:lnTo>
                  <a:pt x="2776" y="986"/>
                </a:lnTo>
                <a:lnTo>
                  <a:pt x="2778" y="990"/>
                </a:lnTo>
                <a:lnTo>
                  <a:pt x="2783" y="992"/>
                </a:lnTo>
                <a:lnTo>
                  <a:pt x="2785" y="994"/>
                </a:lnTo>
                <a:lnTo>
                  <a:pt x="2791" y="1000"/>
                </a:lnTo>
                <a:lnTo>
                  <a:pt x="2793" y="1000"/>
                </a:lnTo>
                <a:lnTo>
                  <a:pt x="2797" y="1002"/>
                </a:lnTo>
                <a:lnTo>
                  <a:pt x="2797" y="1002"/>
                </a:lnTo>
                <a:lnTo>
                  <a:pt x="2797" y="1004"/>
                </a:lnTo>
                <a:lnTo>
                  <a:pt x="2799" y="1002"/>
                </a:lnTo>
                <a:lnTo>
                  <a:pt x="2799" y="1002"/>
                </a:lnTo>
                <a:lnTo>
                  <a:pt x="2801" y="1002"/>
                </a:lnTo>
                <a:lnTo>
                  <a:pt x="2804" y="1004"/>
                </a:lnTo>
                <a:lnTo>
                  <a:pt x="2806" y="1002"/>
                </a:lnTo>
                <a:lnTo>
                  <a:pt x="2808" y="1004"/>
                </a:lnTo>
                <a:lnTo>
                  <a:pt x="2808" y="1004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4" y="1011"/>
                </a:lnTo>
                <a:lnTo>
                  <a:pt x="2816" y="1011"/>
                </a:lnTo>
                <a:lnTo>
                  <a:pt x="2818" y="1013"/>
                </a:lnTo>
                <a:lnTo>
                  <a:pt x="2816" y="1015"/>
                </a:lnTo>
                <a:lnTo>
                  <a:pt x="2816" y="1015"/>
                </a:lnTo>
                <a:lnTo>
                  <a:pt x="2818" y="1015"/>
                </a:lnTo>
                <a:lnTo>
                  <a:pt x="2818" y="1015"/>
                </a:lnTo>
                <a:lnTo>
                  <a:pt x="2820" y="1013"/>
                </a:lnTo>
                <a:lnTo>
                  <a:pt x="2822" y="1013"/>
                </a:lnTo>
                <a:lnTo>
                  <a:pt x="2822" y="1015"/>
                </a:lnTo>
                <a:lnTo>
                  <a:pt x="2824" y="1015"/>
                </a:lnTo>
                <a:lnTo>
                  <a:pt x="2824" y="1017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21"/>
                </a:lnTo>
                <a:lnTo>
                  <a:pt x="2829" y="1023"/>
                </a:lnTo>
                <a:lnTo>
                  <a:pt x="2831" y="1023"/>
                </a:lnTo>
                <a:lnTo>
                  <a:pt x="2833" y="1023"/>
                </a:lnTo>
                <a:lnTo>
                  <a:pt x="2835" y="1025"/>
                </a:lnTo>
                <a:lnTo>
                  <a:pt x="2837" y="1027"/>
                </a:lnTo>
                <a:lnTo>
                  <a:pt x="2837" y="1032"/>
                </a:lnTo>
                <a:lnTo>
                  <a:pt x="2839" y="1036"/>
                </a:lnTo>
                <a:lnTo>
                  <a:pt x="2841" y="1040"/>
                </a:lnTo>
                <a:lnTo>
                  <a:pt x="2841" y="1040"/>
                </a:lnTo>
                <a:lnTo>
                  <a:pt x="2843" y="1042"/>
                </a:lnTo>
                <a:lnTo>
                  <a:pt x="2843" y="1046"/>
                </a:lnTo>
                <a:lnTo>
                  <a:pt x="2841" y="1046"/>
                </a:lnTo>
                <a:lnTo>
                  <a:pt x="2839" y="1046"/>
                </a:lnTo>
                <a:lnTo>
                  <a:pt x="2839" y="1046"/>
                </a:lnTo>
                <a:lnTo>
                  <a:pt x="2837" y="1048"/>
                </a:lnTo>
                <a:lnTo>
                  <a:pt x="2839" y="1050"/>
                </a:lnTo>
                <a:lnTo>
                  <a:pt x="2837" y="1053"/>
                </a:lnTo>
                <a:lnTo>
                  <a:pt x="2835" y="1055"/>
                </a:lnTo>
                <a:lnTo>
                  <a:pt x="2835" y="1055"/>
                </a:lnTo>
                <a:lnTo>
                  <a:pt x="2835" y="1057"/>
                </a:lnTo>
                <a:lnTo>
                  <a:pt x="2835" y="1059"/>
                </a:lnTo>
                <a:lnTo>
                  <a:pt x="2841" y="1059"/>
                </a:lnTo>
                <a:lnTo>
                  <a:pt x="2841" y="1057"/>
                </a:lnTo>
                <a:lnTo>
                  <a:pt x="2841" y="1057"/>
                </a:lnTo>
                <a:lnTo>
                  <a:pt x="2843" y="1055"/>
                </a:lnTo>
                <a:lnTo>
                  <a:pt x="2848" y="1050"/>
                </a:lnTo>
                <a:lnTo>
                  <a:pt x="2848" y="1050"/>
                </a:lnTo>
                <a:lnTo>
                  <a:pt x="2848" y="1046"/>
                </a:lnTo>
                <a:lnTo>
                  <a:pt x="2848" y="1044"/>
                </a:lnTo>
                <a:lnTo>
                  <a:pt x="2850" y="1044"/>
                </a:lnTo>
                <a:lnTo>
                  <a:pt x="2854" y="1042"/>
                </a:lnTo>
                <a:lnTo>
                  <a:pt x="2856" y="1042"/>
                </a:lnTo>
                <a:lnTo>
                  <a:pt x="2856" y="1042"/>
                </a:lnTo>
                <a:lnTo>
                  <a:pt x="2856" y="1040"/>
                </a:lnTo>
                <a:lnTo>
                  <a:pt x="2856" y="1036"/>
                </a:lnTo>
                <a:lnTo>
                  <a:pt x="2854" y="1034"/>
                </a:lnTo>
                <a:lnTo>
                  <a:pt x="2852" y="1032"/>
                </a:lnTo>
                <a:lnTo>
                  <a:pt x="2848" y="1032"/>
                </a:lnTo>
                <a:lnTo>
                  <a:pt x="2848" y="1030"/>
                </a:lnTo>
                <a:lnTo>
                  <a:pt x="2848" y="1027"/>
                </a:lnTo>
                <a:lnTo>
                  <a:pt x="2850" y="1023"/>
                </a:lnTo>
                <a:lnTo>
                  <a:pt x="2852" y="1019"/>
                </a:lnTo>
                <a:lnTo>
                  <a:pt x="2854" y="1017"/>
                </a:lnTo>
                <a:lnTo>
                  <a:pt x="2854" y="1015"/>
                </a:lnTo>
                <a:lnTo>
                  <a:pt x="2856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60" y="1019"/>
                </a:lnTo>
                <a:lnTo>
                  <a:pt x="2860" y="1019"/>
                </a:lnTo>
                <a:lnTo>
                  <a:pt x="2866" y="1019"/>
                </a:lnTo>
                <a:lnTo>
                  <a:pt x="2871" y="1025"/>
                </a:lnTo>
                <a:lnTo>
                  <a:pt x="2873" y="1027"/>
                </a:lnTo>
                <a:lnTo>
                  <a:pt x="2873" y="1027"/>
                </a:lnTo>
                <a:lnTo>
                  <a:pt x="2875" y="1025"/>
                </a:lnTo>
                <a:lnTo>
                  <a:pt x="2875" y="1025"/>
                </a:lnTo>
                <a:lnTo>
                  <a:pt x="2875" y="1023"/>
                </a:lnTo>
                <a:lnTo>
                  <a:pt x="2875" y="1021"/>
                </a:lnTo>
                <a:lnTo>
                  <a:pt x="2873" y="1019"/>
                </a:lnTo>
                <a:lnTo>
                  <a:pt x="2868" y="1015"/>
                </a:lnTo>
                <a:lnTo>
                  <a:pt x="2868" y="1013"/>
                </a:lnTo>
                <a:lnTo>
                  <a:pt x="2860" y="1011"/>
                </a:lnTo>
                <a:lnTo>
                  <a:pt x="2858" y="1009"/>
                </a:lnTo>
                <a:lnTo>
                  <a:pt x="2856" y="1006"/>
                </a:lnTo>
                <a:lnTo>
                  <a:pt x="2848" y="1004"/>
                </a:lnTo>
                <a:lnTo>
                  <a:pt x="2839" y="1000"/>
                </a:lnTo>
                <a:lnTo>
                  <a:pt x="2837" y="998"/>
                </a:lnTo>
                <a:lnTo>
                  <a:pt x="2839" y="996"/>
                </a:lnTo>
                <a:lnTo>
                  <a:pt x="2839" y="996"/>
                </a:lnTo>
                <a:lnTo>
                  <a:pt x="2841" y="994"/>
                </a:lnTo>
                <a:lnTo>
                  <a:pt x="2841" y="994"/>
                </a:lnTo>
                <a:lnTo>
                  <a:pt x="2841" y="992"/>
                </a:lnTo>
                <a:lnTo>
                  <a:pt x="2841" y="992"/>
                </a:lnTo>
                <a:lnTo>
                  <a:pt x="2839" y="992"/>
                </a:lnTo>
                <a:lnTo>
                  <a:pt x="2831" y="992"/>
                </a:lnTo>
                <a:lnTo>
                  <a:pt x="2827" y="992"/>
                </a:lnTo>
                <a:lnTo>
                  <a:pt x="2822" y="990"/>
                </a:lnTo>
                <a:lnTo>
                  <a:pt x="2818" y="986"/>
                </a:lnTo>
                <a:lnTo>
                  <a:pt x="2814" y="981"/>
                </a:lnTo>
                <a:lnTo>
                  <a:pt x="2810" y="979"/>
                </a:lnTo>
                <a:lnTo>
                  <a:pt x="2810" y="975"/>
                </a:lnTo>
                <a:lnTo>
                  <a:pt x="2808" y="971"/>
                </a:lnTo>
                <a:lnTo>
                  <a:pt x="2806" y="967"/>
                </a:lnTo>
                <a:lnTo>
                  <a:pt x="2804" y="962"/>
                </a:lnTo>
                <a:lnTo>
                  <a:pt x="2804" y="962"/>
                </a:lnTo>
                <a:lnTo>
                  <a:pt x="2799" y="960"/>
                </a:lnTo>
                <a:lnTo>
                  <a:pt x="2795" y="956"/>
                </a:lnTo>
                <a:lnTo>
                  <a:pt x="2791" y="956"/>
                </a:lnTo>
                <a:lnTo>
                  <a:pt x="2789" y="954"/>
                </a:lnTo>
                <a:lnTo>
                  <a:pt x="2787" y="952"/>
                </a:lnTo>
                <a:lnTo>
                  <a:pt x="2787" y="948"/>
                </a:lnTo>
                <a:lnTo>
                  <a:pt x="2785" y="944"/>
                </a:lnTo>
                <a:lnTo>
                  <a:pt x="2785" y="941"/>
                </a:lnTo>
                <a:lnTo>
                  <a:pt x="2787" y="941"/>
                </a:lnTo>
                <a:lnTo>
                  <a:pt x="2787" y="941"/>
                </a:lnTo>
                <a:lnTo>
                  <a:pt x="2789" y="941"/>
                </a:lnTo>
                <a:lnTo>
                  <a:pt x="2789" y="939"/>
                </a:lnTo>
                <a:lnTo>
                  <a:pt x="2789" y="939"/>
                </a:lnTo>
                <a:lnTo>
                  <a:pt x="2787" y="937"/>
                </a:lnTo>
                <a:lnTo>
                  <a:pt x="2785" y="935"/>
                </a:lnTo>
                <a:lnTo>
                  <a:pt x="2785" y="933"/>
                </a:lnTo>
                <a:lnTo>
                  <a:pt x="2785" y="931"/>
                </a:lnTo>
                <a:lnTo>
                  <a:pt x="2785" y="931"/>
                </a:lnTo>
                <a:lnTo>
                  <a:pt x="2787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91" y="929"/>
                </a:lnTo>
                <a:lnTo>
                  <a:pt x="2793" y="929"/>
                </a:lnTo>
                <a:lnTo>
                  <a:pt x="2795" y="927"/>
                </a:lnTo>
                <a:lnTo>
                  <a:pt x="2797" y="927"/>
                </a:lnTo>
                <a:lnTo>
                  <a:pt x="2797" y="925"/>
                </a:lnTo>
                <a:lnTo>
                  <a:pt x="2799" y="925"/>
                </a:lnTo>
                <a:lnTo>
                  <a:pt x="2799" y="925"/>
                </a:lnTo>
                <a:lnTo>
                  <a:pt x="2804" y="925"/>
                </a:lnTo>
                <a:lnTo>
                  <a:pt x="2804" y="925"/>
                </a:lnTo>
                <a:lnTo>
                  <a:pt x="2806" y="925"/>
                </a:lnTo>
                <a:lnTo>
                  <a:pt x="2808" y="927"/>
                </a:lnTo>
                <a:lnTo>
                  <a:pt x="2806" y="927"/>
                </a:lnTo>
                <a:lnTo>
                  <a:pt x="2806" y="929"/>
                </a:lnTo>
                <a:lnTo>
                  <a:pt x="2804" y="929"/>
                </a:lnTo>
                <a:lnTo>
                  <a:pt x="2804" y="929"/>
                </a:lnTo>
                <a:lnTo>
                  <a:pt x="2806" y="933"/>
                </a:lnTo>
                <a:lnTo>
                  <a:pt x="2806" y="935"/>
                </a:lnTo>
                <a:lnTo>
                  <a:pt x="2806" y="935"/>
                </a:lnTo>
                <a:lnTo>
                  <a:pt x="2808" y="937"/>
                </a:lnTo>
                <a:lnTo>
                  <a:pt x="2808" y="941"/>
                </a:lnTo>
                <a:lnTo>
                  <a:pt x="2810" y="941"/>
                </a:lnTo>
                <a:lnTo>
                  <a:pt x="2810" y="941"/>
                </a:lnTo>
                <a:lnTo>
                  <a:pt x="2812" y="939"/>
                </a:lnTo>
                <a:lnTo>
                  <a:pt x="2812" y="937"/>
                </a:lnTo>
                <a:lnTo>
                  <a:pt x="2814" y="935"/>
                </a:lnTo>
                <a:lnTo>
                  <a:pt x="2814" y="933"/>
                </a:lnTo>
                <a:lnTo>
                  <a:pt x="2816" y="931"/>
                </a:lnTo>
                <a:lnTo>
                  <a:pt x="2816" y="931"/>
                </a:lnTo>
                <a:lnTo>
                  <a:pt x="2818" y="933"/>
                </a:lnTo>
                <a:lnTo>
                  <a:pt x="2820" y="933"/>
                </a:lnTo>
                <a:lnTo>
                  <a:pt x="2822" y="937"/>
                </a:lnTo>
                <a:lnTo>
                  <a:pt x="2824" y="939"/>
                </a:lnTo>
                <a:lnTo>
                  <a:pt x="2822" y="941"/>
                </a:lnTo>
                <a:lnTo>
                  <a:pt x="2824" y="944"/>
                </a:lnTo>
                <a:lnTo>
                  <a:pt x="2824" y="946"/>
                </a:lnTo>
                <a:lnTo>
                  <a:pt x="2829" y="950"/>
                </a:lnTo>
                <a:lnTo>
                  <a:pt x="2831" y="950"/>
                </a:lnTo>
                <a:lnTo>
                  <a:pt x="2833" y="950"/>
                </a:lnTo>
                <a:lnTo>
                  <a:pt x="2831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52"/>
                </a:lnTo>
                <a:lnTo>
                  <a:pt x="2829" y="952"/>
                </a:lnTo>
                <a:lnTo>
                  <a:pt x="2833" y="958"/>
                </a:lnTo>
                <a:lnTo>
                  <a:pt x="2835" y="958"/>
                </a:lnTo>
                <a:lnTo>
                  <a:pt x="2837" y="960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5"/>
                </a:lnTo>
                <a:lnTo>
                  <a:pt x="2839" y="965"/>
                </a:lnTo>
                <a:lnTo>
                  <a:pt x="2841" y="965"/>
                </a:lnTo>
                <a:lnTo>
                  <a:pt x="2843" y="965"/>
                </a:lnTo>
                <a:lnTo>
                  <a:pt x="2845" y="965"/>
                </a:lnTo>
                <a:lnTo>
                  <a:pt x="2848" y="965"/>
                </a:lnTo>
                <a:lnTo>
                  <a:pt x="2852" y="967"/>
                </a:lnTo>
                <a:lnTo>
                  <a:pt x="2856" y="969"/>
                </a:lnTo>
                <a:lnTo>
                  <a:pt x="2858" y="971"/>
                </a:lnTo>
                <a:lnTo>
                  <a:pt x="2862" y="973"/>
                </a:lnTo>
                <a:lnTo>
                  <a:pt x="2862" y="975"/>
                </a:lnTo>
                <a:lnTo>
                  <a:pt x="2864" y="975"/>
                </a:lnTo>
                <a:lnTo>
                  <a:pt x="2864" y="975"/>
                </a:lnTo>
                <a:lnTo>
                  <a:pt x="2858" y="973"/>
                </a:lnTo>
                <a:lnTo>
                  <a:pt x="2856" y="973"/>
                </a:lnTo>
                <a:lnTo>
                  <a:pt x="2854" y="973"/>
                </a:lnTo>
                <a:lnTo>
                  <a:pt x="2858" y="973"/>
                </a:lnTo>
                <a:lnTo>
                  <a:pt x="2862" y="975"/>
                </a:lnTo>
                <a:lnTo>
                  <a:pt x="2866" y="977"/>
                </a:lnTo>
                <a:lnTo>
                  <a:pt x="2871" y="979"/>
                </a:lnTo>
                <a:lnTo>
                  <a:pt x="2873" y="981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81" y="986"/>
                </a:lnTo>
                <a:lnTo>
                  <a:pt x="2885" y="990"/>
                </a:lnTo>
                <a:lnTo>
                  <a:pt x="2885" y="992"/>
                </a:lnTo>
                <a:lnTo>
                  <a:pt x="2887" y="992"/>
                </a:lnTo>
                <a:lnTo>
                  <a:pt x="2889" y="994"/>
                </a:lnTo>
                <a:lnTo>
                  <a:pt x="2892" y="994"/>
                </a:lnTo>
                <a:lnTo>
                  <a:pt x="2892" y="996"/>
                </a:lnTo>
                <a:lnTo>
                  <a:pt x="2892" y="998"/>
                </a:lnTo>
                <a:lnTo>
                  <a:pt x="2889" y="998"/>
                </a:lnTo>
                <a:lnTo>
                  <a:pt x="2889" y="1000"/>
                </a:lnTo>
                <a:lnTo>
                  <a:pt x="2889" y="1002"/>
                </a:lnTo>
                <a:lnTo>
                  <a:pt x="2889" y="1004"/>
                </a:lnTo>
                <a:lnTo>
                  <a:pt x="2889" y="1006"/>
                </a:lnTo>
                <a:lnTo>
                  <a:pt x="2889" y="1009"/>
                </a:lnTo>
                <a:lnTo>
                  <a:pt x="2889" y="1011"/>
                </a:lnTo>
                <a:lnTo>
                  <a:pt x="2887" y="1013"/>
                </a:lnTo>
                <a:lnTo>
                  <a:pt x="2887" y="1015"/>
                </a:lnTo>
                <a:lnTo>
                  <a:pt x="2889" y="1017"/>
                </a:lnTo>
                <a:lnTo>
                  <a:pt x="2889" y="1017"/>
                </a:lnTo>
                <a:lnTo>
                  <a:pt x="2889" y="1019"/>
                </a:lnTo>
                <a:lnTo>
                  <a:pt x="2889" y="1017"/>
                </a:lnTo>
                <a:lnTo>
                  <a:pt x="2887" y="1017"/>
                </a:lnTo>
                <a:lnTo>
                  <a:pt x="2887" y="1017"/>
                </a:lnTo>
                <a:lnTo>
                  <a:pt x="2887" y="1019"/>
                </a:lnTo>
                <a:lnTo>
                  <a:pt x="2889" y="1019"/>
                </a:lnTo>
                <a:lnTo>
                  <a:pt x="2889" y="1021"/>
                </a:lnTo>
                <a:lnTo>
                  <a:pt x="2896" y="1023"/>
                </a:lnTo>
                <a:lnTo>
                  <a:pt x="2898" y="1027"/>
                </a:lnTo>
                <a:lnTo>
                  <a:pt x="2898" y="1027"/>
                </a:lnTo>
                <a:lnTo>
                  <a:pt x="2898" y="1030"/>
                </a:lnTo>
                <a:lnTo>
                  <a:pt x="2900" y="1032"/>
                </a:lnTo>
                <a:lnTo>
                  <a:pt x="2900" y="1032"/>
                </a:lnTo>
                <a:lnTo>
                  <a:pt x="2902" y="1036"/>
                </a:lnTo>
                <a:lnTo>
                  <a:pt x="2904" y="1038"/>
                </a:lnTo>
                <a:lnTo>
                  <a:pt x="2906" y="1038"/>
                </a:lnTo>
                <a:lnTo>
                  <a:pt x="2908" y="1040"/>
                </a:lnTo>
                <a:lnTo>
                  <a:pt x="2908" y="1040"/>
                </a:lnTo>
                <a:lnTo>
                  <a:pt x="2908" y="1042"/>
                </a:lnTo>
                <a:lnTo>
                  <a:pt x="2910" y="1040"/>
                </a:lnTo>
                <a:lnTo>
                  <a:pt x="2912" y="1040"/>
                </a:lnTo>
                <a:lnTo>
                  <a:pt x="2912" y="1040"/>
                </a:lnTo>
                <a:lnTo>
                  <a:pt x="2915" y="1040"/>
                </a:lnTo>
                <a:lnTo>
                  <a:pt x="2915" y="1042"/>
                </a:lnTo>
                <a:lnTo>
                  <a:pt x="2915" y="1042"/>
                </a:lnTo>
                <a:lnTo>
                  <a:pt x="2915" y="1042"/>
                </a:lnTo>
                <a:lnTo>
                  <a:pt x="2912" y="1044"/>
                </a:lnTo>
                <a:lnTo>
                  <a:pt x="2910" y="1042"/>
                </a:lnTo>
                <a:lnTo>
                  <a:pt x="2908" y="1042"/>
                </a:lnTo>
                <a:lnTo>
                  <a:pt x="2908" y="1044"/>
                </a:lnTo>
                <a:lnTo>
                  <a:pt x="2908" y="1044"/>
                </a:lnTo>
                <a:lnTo>
                  <a:pt x="2910" y="1044"/>
                </a:lnTo>
                <a:lnTo>
                  <a:pt x="2912" y="1046"/>
                </a:lnTo>
                <a:lnTo>
                  <a:pt x="2912" y="1050"/>
                </a:lnTo>
                <a:lnTo>
                  <a:pt x="2915" y="1053"/>
                </a:lnTo>
                <a:lnTo>
                  <a:pt x="2915" y="1053"/>
                </a:lnTo>
                <a:lnTo>
                  <a:pt x="2917" y="1053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9" y="1053"/>
                </a:lnTo>
                <a:lnTo>
                  <a:pt x="2921" y="1053"/>
                </a:lnTo>
                <a:lnTo>
                  <a:pt x="2921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5" y="1050"/>
                </a:lnTo>
                <a:lnTo>
                  <a:pt x="2929" y="1053"/>
                </a:lnTo>
                <a:lnTo>
                  <a:pt x="2931" y="1053"/>
                </a:lnTo>
                <a:lnTo>
                  <a:pt x="2931" y="1053"/>
                </a:lnTo>
                <a:lnTo>
                  <a:pt x="2933" y="1050"/>
                </a:lnTo>
                <a:lnTo>
                  <a:pt x="2936" y="1053"/>
                </a:lnTo>
                <a:lnTo>
                  <a:pt x="2938" y="1053"/>
                </a:lnTo>
                <a:lnTo>
                  <a:pt x="2938" y="1055"/>
                </a:lnTo>
                <a:lnTo>
                  <a:pt x="2938" y="1055"/>
                </a:lnTo>
                <a:lnTo>
                  <a:pt x="2940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4" y="1055"/>
                </a:lnTo>
                <a:lnTo>
                  <a:pt x="2944" y="1057"/>
                </a:lnTo>
                <a:lnTo>
                  <a:pt x="2944" y="1057"/>
                </a:lnTo>
                <a:lnTo>
                  <a:pt x="2942" y="1057"/>
                </a:lnTo>
                <a:lnTo>
                  <a:pt x="2940" y="1057"/>
                </a:lnTo>
                <a:lnTo>
                  <a:pt x="2940" y="1057"/>
                </a:lnTo>
                <a:lnTo>
                  <a:pt x="2940" y="1059"/>
                </a:lnTo>
                <a:lnTo>
                  <a:pt x="2940" y="1059"/>
                </a:lnTo>
                <a:lnTo>
                  <a:pt x="2940" y="1059"/>
                </a:lnTo>
                <a:lnTo>
                  <a:pt x="2938" y="1059"/>
                </a:lnTo>
                <a:lnTo>
                  <a:pt x="2938" y="1057"/>
                </a:lnTo>
                <a:lnTo>
                  <a:pt x="2933" y="1057"/>
                </a:lnTo>
                <a:lnTo>
                  <a:pt x="2929" y="1055"/>
                </a:lnTo>
                <a:lnTo>
                  <a:pt x="2925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1" y="1055"/>
                </a:lnTo>
                <a:lnTo>
                  <a:pt x="2921" y="1055"/>
                </a:lnTo>
                <a:lnTo>
                  <a:pt x="2919" y="1055"/>
                </a:lnTo>
                <a:lnTo>
                  <a:pt x="2919" y="1055"/>
                </a:lnTo>
                <a:lnTo>
                  <a:pt x="2917" y="1057"/>
                </a:lnTo>
                <a:lnTo>
                  <a:pt x="2915" y="1059"/>
                </a:lnTo>
                <a:lnTo>
                  <a:pt x="2915" y="1061"/>
                </a:lnTo>
                <a:lnTo>
                  <a:pt x="2915" y="1061"/>
                </a:lnTo>
                <a:lnTo>
                  <a:pt x="2915" y="1061"/>
                </a:lnTo>
                <a:lnTo>
                  <a:pt x="2917" y="1061"/>
                </a:lnTo>
                <a:lnTo>
                  <a:pt x="2917" y="1063"/>
                </a:lnTo>
                <a:lnTo>
                  <a:pt x="2919" y="1063"/>
                </a:lnTo>
                <a:lnTo>
                  <a:pt x="2921" y="1065"/>
                </a:lnTo>
                <a:lnTo>
                  <a:pt x="2921" y="1067"/>
                </a:lnTo>
                <a:lnTo>
                  <a:pt x="2923" y="1069"/>
                </a:lnTo>
                <a:lnTo>
                  <a:pt x="2921" y="1071"/>
                </a:lnTo>
                <a:lnTo>
                  <a:pt x="2921" y="1074"/>
                </a:lnTo>
                <a:lnTo>
                  <a:pt x="2923" y="1078"/>
                </a:lnTo>
                <a:lnTo>
                  <a:pt x="2925" y="1080"/>
                </a:lnTo>
                <a:lnTo>
                  <a:pt x="2925" y="1078"/>
                </a:lnTo>
                <a:lnTo>
                  <a:pt x="2925" y="1076"/>
                </a:lnTo>
                <a:lnTo>
                  <a:pt x="2925" y="1076"/>
                </a:lnTo>
                <a:lnTo>
                  <a:pt x="2927" y="1074"/>
                </a:lnTo>
                <a:lnTo>
                  <a:pt x="2927" y="1074"/>
                </a:lnTo>
                <a:lnTo>
                  <a:pt x="2929" y="1076"/>
                </a:lnTo>
                <a:lnTo>
                  <a:pt x="2929" y="1076"/>
                </a:lnTo>
                <a:lnTo>
                  <a:pt x="2929" y="1076"/>
                </a:lnTo>
                <a:lnTo>
                  <a:pt x="2931" y="1080"/>
                </a:lnTo>
                <a:lnTo>
                  <a:pt x="2931" y="1080"/>
                </a:lnTo>
                <a:lnTo>
                  <a:pt x="2931" y="1082"/>
                </a:lnTo>
                <a:lnTo>
                  <a:pt x="2933" y="1084"/>
                </a:lnTo>
                <a:lnTo>
                  <a:pt x="2933" y="1084"/>
                </a:lnTo>
                <a:lnTo>
                  <a:pt x="2933" y="1082"/>
                </a:lnTo>
                <a:lnTo>
                  <a:pt x="2936" y="1078"/>
                </a:lnTo>
                <a:lnTo>
                  <a:pt x="2938" y="1078"/>
                </a:lnTo>
                <a:lnTo>
                  <a:pt x="2938" y="1078"/>
                </a:lnTo>
                <a:lnTo>
                  <a:pt x="2938" y="1080"/>
                </a:lnTo>
                <a:lnTo>
                  <a:pt x="2940" y="1082"/>
                </a:lnTo>
                <a:lnTo>
                  <a:pt x="2942" y="1084"/>
                </a:lnTo>
                <a:lnTo>
                  <a:pt x="2942" y="1084"/>
                </a:lnTo>
                <a:lnTo>
                  <a:pt x="2944" y="1084"/>
                </a:lnTo>
                <a:lnTo>
                  <a:pt x="2942" y="1082"/>
                </a:lnTo>
                <a:lnTo>
                  <a:pt x="2942" y="1080"/>
                </a:lnTo>
                <a:lnTo>
                  <a:pt x="2942" y="1078"/>
                </a:lnTo>
                <a:lnTo>
                  <a:pt x="2942" y="1078"/>
                </a:lnTo>
                <a:lnTo>
                  <a:pt x="2942" y="1074"/>
                </a:lnTo>
                <a:lnTo>
                  <a:pt x="2940" y="1069"/>
                </a:lnTo>
                <a:lnTo>
                  <a:pt x="2938" y="1067"/>
                </a:lnTo>
                <a:lnTo>
                  <a:pt x="2938" y="1065"/>
                </a:lnTo>
                <a:lnTo>
                  <a:pt x="2938" y="1065"/>
                </a:lnTo>
                <a:lnTo>
                  <a:pt x="2940" y="1065"/>
                </a:lnTo>
                <a:lnTo>
                  <a:pt x="2940" y="1065"/>
                </a:lnTo>
                <a:lnTo>
                  <a:pt x="2942" y="1067"/>
                </a:lnTo>
                <a:lnTo>
                  <a:pt x="2942" y="1067"/>
                </a:lnTo>
                <a:lnTo>
                  <a:pt x="2942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8" y="1067"/>
                </a:lnTo>
                <a:lnTo>
                  <a:pt x="2948" y="1067"/>
                </a:lnTo>
                <a:lnTo>
                  <a:pt x="2948" y="1067"/>
                </a:lnTo>
                <a:lnTo>
                  <a:pt x="2946" y="1065"/>
                </a:lnTo>
                <a:lnTo>
                  <a:pt x="2946" y="1065"/>
                </a:lnTo>
                <a:lnTo>
                  <a:pt x="2946" y="1065"/>
                </a:lnTo>
                <a:lnTo>
                  <a:pt x="2944" y="1065"/>
                </a:lnTo>
                <a:lnTo>
                  <a:pt x="2944" y="1065"/>
                </a:lnTo>
                <a:lnTo>
                  <a:pt x="2944" y="1063"/>
                </a:lnTo>
                <a:lnTo>
                  <a:pt x="2944" y="1061"/>
                </a:lnTo>
                <a:lnTo>
                  <a:pt x="2942" y="1061"/>
                </a:lnTo>
                <a:lnTo>
                  <a:pt x="2942" y="1061"/>
                </a:lnTo>
                <a:lnTo>
                  <a:pt x="2942" y="1059"/>
                </a:lnTo>
                <a:lnTo>
                  <a:pt x="2942" y="1059"/>
                </a:lnTo>
                <a:lnTo>
                  <a:pt x="2944" y="1059"/>
                </a:lnTo>
                <a:lnTo>
                  <a:pt x="2946" y="1059"/>
                </a:lnTo>
                <a:lnTo>
                  <a:pt x="2948" y="1057"/>
                </a:lnTo>
                <a:lnTo>
                  <a:pt x="2948" y="1057"/>
                </a:lnTo>
                <a:lnTo>
                  <a:pt x="2950" y="1059"/>
                </a:lnTo>
                <a:lnTo>
                  <a:pt x="2952" y="1061"/>
                </a:lnTo>
                <a:lnTo>
                  <a:pt x="2954" y="1061"/>
                </a:lnTo>
                <a:lnTo>
                  <a:pt x="2954" y="1063"/>
                </a:lnTo>
                <a:lnTo>
                  <a:pt x="2956" y="1063"/>
                </a:lnTo>
                <a:lnTo>
                  <a:pt x="2956" y="1063"/>
                </a:lnTo>
                <a:lnTo>
                  <a:pt x="2956" y="1061"/>
                </a:lnTo>
                <a:lnTo>
                  <a:pt x="2956" y="1061"/>
                </a:lnTo>
                <a:lnTo>
                  <a:pt x="2956" y="1059"/>
                </a:lnTo>
                <a:lnTo>
                  <a:pt x="2956" y="1057"/>
                </a:lnTo>
                <a:lnTo>
                  <a:pt x="2956" y="1055"/>
                </a:lnTo>
                <a:lnTo>
                  <a:pt x="2954" y="1053"/>
                </a:lnTo>
                <a:lnTo>
                  <a:pt x="2952" y="1053"/>
                </a:lnTo>
                <a:lnTo>
                  <a:pt x="2950" y="1053"/>
                </a:lnTo>
                <a:lnTo>
                  <a:pt x="2950" y="1050"/>
                </a:lnTo>
                <a:lnTo>
                  <a:pt x="2946" y="1048"/>
                </a:lnTo>
                <a:lnTo>
                  <a:pt x="2944" y="1046"/>
                </a:lnTo>
                <a:lnTo>
                  <a:pt x="2944" y="1046"/>
                </a:lnTo>
                <a:lnTo>
                  <a:pt x="2942" y="1046"/>
                </a:lnTo>
                <a:lnTo>
                  <a:pt x="2938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2"/>
                </a:lnTo>
                <a:lnTo>
                  <a:pt x="2938" y="1042"/>
                </a:lnTo>
                <a:lnTo>
                  <a:pt x="2940" y="1042"/>
                </a:lnTo>
                <a:lnTo>
                  <a:pt x="2942" y="1040"/>
                </a:lnTo>
                <a:lnTo>
                  <a:pt x="2940" y="1040"/>
                </a:lnTo>
                <a:lnTo>
                  <a:pt x="2940" y="1040"/>
                </a:lnTo>
                <a:lnTo>
                  <a:pt x="2940" y="1038"/>
                </a:lnTo>
                <a:lnTo>
                  <a:pt x="2938" y="1038"/>
                </a:lnTo>
                <a:lnTo>
                  <a:pt x="2940" y="1036"/>
                </a:lnTo>
                <a:lnTo>
                  <a:pt x="2942" y="1036"/>
                </a:lnTo>
                <a:lnTo>
                  <a:pt x="2944" y="1038"/>
                </a:lnTo>
                <a:lnTo>
                  <a:pt x="2944" y="1038"/>
                </a:lnTo>
                <a:lnTo>
                  <a:pt x="2942" y="1040"/>
                </a:lnTo>
                <a:lnTo>
                  <a:pt x="2944" y="1040"/>
                </a:lnTo>
                <a:lnTo>
                  <a:pt x="2944" y="1040"/>
                </a:lnTo>
                <a:lnTo>
                  <a:pt x="2946" y="1038"/>
                </a:lnTo>
                <a:lnTo>
                  <a:pt x="2946" y="1036"/>
                </a:lnTo>
                <a:lnTo>
                  <a:pt x="2944" y="1036"/>
                </a:lnTo>
                <a:lnTo>
                  <a:pt x="2942" y="1034"/>
                </a:lnTo>
                <a:lnTo>
                  <a:pt x="2940" y="1032"/>
                </a:lnTo>
                <a:lnTo>
                  <a:pt x="2940" y="1032"/>
                </a:lnTo>
                <a:lnTo>
                  <a:pt x="2938" y="1027"/>
                </a:lnTo>
                <a:lnTo>
                  <a:pt x="2936" y="1023"/>
                </a:lnTo>
                <a:lnTo>
                  <a:pt x="2936" y="1023"/>
                </a:lnTo>
                <a:lnTo>
                  <a:pt x="2936" y="1019"/>
                </a:lnTo>
                <a:lnTo>
                  <a:pt x="2936" y="1019"/>
                </a:lnTo>
                <a:lnTo>
                  <a:pt x="2936" y="1017"/>
                </a:lnTo>
                <a:lnTo>
                  <a:pt x="2936" y="1017"/>
                </a:lnTo>
                <a:lnTo>
                  <a:pt x="2938" y="1015"/>
                </a:lnTo>
                <a:lnTo>
                  <a:pt x="2938" y="1015"/>
                </a:lnTo>
                <a:lnTo>
                  <a:pt x="2940" y="1015"/>
                </a:lnTo>
                <a:lnTo>
                  <a:pt x="2940" y="1015"/>
                </a:lnTo>
                <a:lnTo>
                  <a:pt x="2940" y="1017"/>
                </a:lnTo>
                <a:lnTo>
                  <a:pt x="2940" y="1017"/>
                </a:lnTo>
                <a:lnTo>
                  <a:pt x="2942" y="1019"/>
                </a:lnTo>
                <a:lnTo>
                  <a:pt x="2946" y="1021"/>
                </a:lnTo>
                <a:lnTo>
                  <a:pt x="2946" y="1023"/>
                </a:lnTo>
                <a:lnTo>
                  <a:pt x="2946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48" y="1023"/>
                </a:lnTo>
                <a:lnTo>
                  <a:pt x="2948" y="1023"/>
                </a:lnTo>
                <a:lnTo>
                  <a:pt x="2946" y="1021"/>
                </a:lnTo>
                <a:lnTo>
                  <a:pt x="2948" y="1019"/>
                </a:lnTo>
                <a:lnTo>
                  <a:pt x="2950" y="1021"/>
                </a:lnTo>
                <a:lnTo>
                  <a:pt x="2952" y="1023"/>
                </a:lnTo>
                <a:lnTo>
                  <a:pt x="2954" y="1025"/>
                </a:lnTo>
                <a:lnTo>
                  <a:pt x="2954" y="1025"/>
                </a:lnTo>
                <a:lnTo>
                  <a:pt x="2954" y="1023"/>
                </a:lnTo>
                <a:lnTo>
                  <a:pt x="2954" y="1023"/>
                </a:lnTo>
                <a:lnTo>
                  <a:pt x="2954" y="1021"/>
                </a:lnTo>
                <a:lnTo>
                  <a:pt x="2952" y="1021"/>
                </a:lnTo>
                <a:lnTo>
                  <a:pt x="2952" y="1019"/>
                </a:lnTo>
                <a:lnTo>
                  <a:pt x="2952" y="1019"/>
                </a:lnTo>
                <a:lnTo>
                  <a:pt x="2952" y="1019"/>
                </a:lnTo>
                <a:lnTo>
                  <a:pt x="2954" y="1019"/>
                </a:lnTo>
                <a:lnTo>
                  <a:pt x="2956" y="1019"/>
                </a:lnTo>
                <a:lnTo>
                  <a:pt x="2959" y="1019"/>
                </a:lnTo>
                <a:lnTo>
                  <a:pt x="2959" y="1021"/>
                </a:lnTo>
                <a:lnTo>
                  <a:pt x="2961" y="1021"/>
                </a:lnTo>
                <a:lnTo>
                  <a:pt x="2961" y="1021"/>
                </a:lnTo>
                <a:lnTo>
                  <a:pt x="2959" y="1019"/>
                </a:lnTo>
                <a:lnTo>
                  <a:pt x="2956" y="1017"/>
                </a:lnTo>
                <a:lnTo>
                  <a:pt x="2954" y="1017"/>
                </a:lnTo>
                <a:lnTo>
                  <a:pt x="2954" y="1017"/>
                </a:lnTo>
                <a:lnTo>
                  <a:pt x="2952" y="1017"/>
                </a:lnTo>
                <a:lnTo>
                  <a:pt x="2954" y="1015"/>
                </a:lnTo>
                <a:lnTo>
                  <a:pt x="2952" y="1015"/>
                </a:lnTo>
                <a:lnTo>
                  <a:pt x="2952" y="1013"/>
                </a:lnTo>
                <a:lnTo>
                  <a:pt x="2952" y="1013"/>
                </a:lnTo>
                <a:lnTo>
                  <a:pt x="2954" y="1013"/>
                </a:lnTo>
                <a:lnTo>
                  <a:pt x="2956" y="1013"/>
                </a:lnTo>
                <a:lnTo>
                  <a:pt x="2959" y="1011"/>
                </a:lnTo>
                <a:lnTo>
                  <a:pt x="2961" y="1009"/>
                </a:lnTo>
                <a:lnTo>
                  <a:pt x="2963" y="1009"/>
                </a:lnTo>
                <a:lnTo>
                  <a:pt x="2963" y="1009"/>
                </a:lnTo>
                <a:lnTo>
                  <a:pt x="2965" y="1011"/>
                </a:lnTo>
                <a:lnTo>
                  <a:pt x="2967" y="1011"/>
                </a:lnTo>
                <a:lnTo>
                  <a:pt x="2969" y="1009"/>
                </a:lnTo>
                <a:lnTo>
                  <a:pt x="2971" y="1009"/>
                </a:lnTo>
                <a:lnTo>
                  <a:pt x="2973" y="1009"/>
                </a:lnTo>
                <a:lnTo>
                  <a:pt x="2975" y="1009"/>
                </a:lnTo>
                <a:lnTo>
                  <a:pt x="2977" y="1009"/>
                </a:lnTo>
                <a:lnTo>
                  <a:pt x="2982" y="1011"/>
                </a:lnTo>
                <a:lnTo>
                  <a:pt x="2984" y="1011"/>
                </a:lnTo>
                <a:lnTo>
                  <a:pt x="2986" y="1013"/>
                </a:lnTo>
                <a:lnTo>
                  <a:pt x="2986" y="1013"/>
                </a:lnTo>
                <a:lnTo>
                  <a:pt x="2986" y="1015"/>
                </a:lnTo>
                <a:lnTo>
                  <a:pt x="2988" y="1015"/>
                </a:lnTo>
                <a:lnTo>
                  <a:pt x="2990" y="1015"/>
                </a:lnTo>
                <a:lnTo>
                  <a:pt x="2992" y="1015"/>
                </a:lnTo>
                <a:lnTo>
                  <a:pt x="2996" y="1015"/>
                </a:lnTo>
                <a:lnTo>
                  <a:pt x="2994" y="1015"/>
                </a:lnTo>
                <a:lnTo>
                  <a:pt x="2990" y="1017"/>
                </a:lnTo>
                <a:lnTo>
                  <a:pt x="2990" y="1017"/>
                </a:lnTo>
                <a:lnTo>
                  <a:pt x="2988" y="1019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3"/>
                </a:lnTo>
                <a:lnTo>
                  <a:pt x="2988" y="1023"/>
                </a:lnTo>
                <a:lnTo>
                  <a:pt x="2990" y="1023"/>
                </a:lnTo>
                <a:lnTo>
                  <a:pt x="2992" y="1021"/>
                </a:lnTo>
                <a:lnTo>
                  <a:pt x="2996" y="1017"/>
                </a:lnTo>
                <a:lnTo>
                  <a:pt x="2998" y="1015"/>
                </a:lnTo>
                <a:lnTo>
                  <a:pt x="3003" y="1013"/>
                </a:lnTo>
                <a:lnTo>
                  <a:pt x="3005" y="1011"/>
                </a:lnTo>
                <a:lnTo>
                  <a:pt x="3007" y="1009"/>
                </a:lnTo>
                <a:lnTo>
                  <a:pt x="3009" y="1006"/>
                </a:lnTo>
                <a:lnTo>
                  <a:pt x="3013" y="1009"/>
                </a:lnTo>
                <a:lnTo>
                  <a:pt x="3015" y="1006"/>
                </a:lnTo>
                <a:lnTo>
                  <a:pt x="3015" y="1006"/>
                </a:lnTo>
                <a:lnTo>
                  <a:pt x="3017" y="1006"/>
                </a:lnTo>
                <a:lnTo>
                  <a:pt x="3026" y="1009"/>
                </a:lnTo>
                <a:lnTo>
                  <a:pt x="3028" y="1006"/>
                </a:lnTo>
                <a:lnTo>
                  <a:pt x="3028" y="1006"/>
                </a:lnTo>
                <a:lnTo>
                  <a:pt x="3028" y="1004"/>
                </a:lnTo>
                <a:lnTo>
                  <a:pt x="3028" y="1004"/>
                </a:lnTo>
                <a:lnTo>
                  <a:pt x="3028" y="1002"/>
                </a:lnTo>
                <a:lnTo>
                  <a:pt x="3019" y="1000"/>
                </a:lnTo>
                <a:lnTo>
                  <a:pt x="3017" y="998"/>
                </a:lnTo>
                <a:lnTo>
                  <a:pt x="3013" y="996"/>
                </a:lnTo>
                <a:lnTo>
                  <a:pt x="3013" y="994"/>
                </a:lnTo>
                <a:lnTo>
                  <a:pt x="3013" y="992"/>
                </a:lnTo>
                <a:lnTo>
                  <a:pt x="3013" y="990"/>
                </a:lnTo>
                <a:lnTo>
                  <a:pt x="3011" y="988"/>
                </a:lnTo>
                <a:lnTo>
                  <a:pt x="3009" y="983"/>
                </a:lnTo>
                <a:lnTo>
                  <a:pt x="3009" y="983"/>
                </a:lnTo>
                <a:lnTo>
                  <a:pt x="3007" y="981"/>
                </a:lnTo>
                <a:lnTo>
                  <a:pt x="3009" y="979"/>
                </a:lnTo>
                <a:lnTo>
                  <a:pt x="3011" y="977"/>
                </a:lnTo>
                <a:lnTo>
                  <a:pt x="3011" y="977"/>
                </a:lnTo>
                <a:lnTo>
                  <a:pt x="3011" y="973"/>
                </a:lnTo>
                <a:lnTo>
                  <a:pt x="3013" y="971"/>
                </a:lnTo>
                <a:lnTo>
                  <a:pt x="3013" y="969"/>
                </a:lnTo>
                <a:lnTo>
                  <a:pt x="3013" y="969"/>
                </a:lnTo>
                <a:lnTo>
                  <a:pt x="3015" y="967"/>
                </a:lnTo>
                <a:lnTo>
                  <a:pt x="3017" y="967"/>
                </a:lnTo>
                <a:lnTo>
                  <a:pt x="3019" y="967"/>
                </a:lnTo>
                <a:lnTo>
                  <a:pt x="3021" y="965"/>
                </a:lnTo>
                <a:lnTo>
                  <a:pt x="3021" y="960"/>
                </a:lnTo>
                <a:lnTo>
                  <a:pt x="3021" y="958"/>
                </a:lnTo>
                <a:lnTo>
                  <a:pt x="3024" y="956"/>
                </a:lnTo>
                <a:lnTo>
                  <a:pt x="3024" y="950"/>
                </a:lnTo>
                <a:lnTo>
                  <a:pt x="3024" y="950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4"/>
                </a:lnTo>
                <a:lnTo>
                  <a:pt x="3026" y="944"/>
                </a:lnTo>
                <a:lnTo>
                  <a:pt x="3026" y="941"/>
                </a:lnTo>
                <a:lnTo>
                  <a:pt x="3028" y="941"/>
                </a:lnTo>
                <a:lnTo>
                  <a:pt x="3026" y="939"/>
                </a:lnTo>
                <a:lnTo>
                  <a:pt x="3028" y="939"/>
                </a:lnTo>
                <a:lnTo>
                  <a:pt x="3028" y="937"/>
                </a:lnTo>
                <a:lnTo>
                  <a:pt x="3030" y="939"/>
                </a:lnTo>
                <a:lnTo>
                  <a:pt x="3028" y="939"/>
                </a:lnTo>
                <a:lnTo>
                  <a:pt x="3030" y="939"/>
                </a:lnTo>
                <a:lnTo>
                  <a:pt x="3030" y="941"/>
                </a:lnTo>
                <a:lnTo>
                  <a:pt x="3028" y="941"/>
                </a:lnTo>
                <a:lnTo>
                  <a:pt x="3036" y="941"/>
                </a:lnTo>
                <a:lnTo>
                  <a:pt x="3036" y="939"/>
                </a:lnTo>
                <a:lnTo>
                  <a:pt x="3036" y="937"/>
                </a:lnTo>
                <a:lnTo>
                  <a:pt x="3038" y="935"/>
                </a:lnTo>
                <a:lnTo>
                  <a:pt x="3038" y="935"/>
                </a:lnTo>
                <a:lnTo>
                  <a:pt x="3038" y="933"/>
                </a:lnTo>
                <a:lnTo>
                  <a:pt x="3038" y="931"/>
                </a:lnTo>
                <a:lnTo>
                  <a:pt x="3038" y="929"/>
                </a:lnTo>
                <a:lnTo>
                  <a:pt x="3036" y="927"/>
                </a:lnTo>
                <a:lnTo>
                  <a:pt x="3036" y="927"/>
                </a:lnTo>
                <a:lnTo>
                  <a:pt x="3036" y="925"/>
                </a:lnTo>
                <a:lnTo>
                  <a:pt x="3038" y="925"/>
                </a:lnTo>
                <a:lnTo>
                  <a:pt x="3040" y="925"/>
                </a:lnTo>
                <a:lnTo>
                  <a:pt x="3040" y="925"/>
                </a:lnTo>
                <a:lnTo>
                  <a:pt x="3042" y="925"/>
                </a:lnTo>
                <a:lnTo>
                  <a:pt x="3044" y="923"/>
                </a:lnTo>
                <a:lnTo>
                  <a:pt x="3044" y="923"/>
                </a:lnTo>
                <a:lnTo>
                  <a:pt x="3049" y="918"/>
                </a:lnTo>
                <a:lnTo>
                  <a:pt x="3051" y="918"/>
                </a:lnTo>
                <a:lnTo>
                  <a:pt x="3053" y="916"/>
                </a:lnTo>
                <a:lnTo>
                  <a:pt x="3053" y="914"/>
                </a:lnTo>
                <a:lnTo>
                  <a:pt x="3053" y="914"/>
                </a:lnTo>
                <a:lnTo>
                  <a:pt x="3053" y="912"/>
                </a:lnTo>
                <a:lnTo>
                  <a:pt x="3053" y="910"/>
                </a:lnTo>
                <a:lnTo>
                  <a:pt x="3059" y="908"/>
                </a:lnTo>
                <a:lnTo>
                  <a:pt x="3061" y="910"/>
                </a:lnTo>
                <a:lnTo>
                  <a:pt x="3063" y="908"/>
                </a:lnTo>
                <a:lnTo>
                  <a:pt x="3063" y="906"/>
                </a:lnTo>
                <a:lnTo>
                  <a:pt x="3065" y="906"/>
                </a:lnTo>
                <a:lnTo>
                  <a:pt x="3065" y="908"/>
                </a:lnTo>
                <a:lnTo>
                  <a:pt x="3065" y="908"/>
                </a:lnTo>
                <a:lnTo>
                  <a:pt x="3068" y="908"/>
                </a:lnTo>
                <a:lnTo>
                  <a:pt x="3070" y="908"/>
                </a:lnTo>
                <a:lnTo>
                  <a:pt x="3070" y="908"/>
                </a:lnTo>
                <a:lnTo>
                  <a:pt x="3070" y="904"/>
                </a:lnTo>
                <a:lnTo>
                  <a:pt x="3070" y="902"/>
                </a:lnTo>
                <a:lnTo>
                  <a:pt x="3070" y="900"/>
                </a:lnTo>
                <a:lnTo>
                  <a:pt x="3068" y="897"/>
                </a:lnTo>
                <a:lnTo>
                  <a:pt x="3070" y="900"/>
                </a:lnTo>
                <a:lnTo>
                  <a:pt x="3070" y="900"/>
                </a:lnTo>
                <a:lnTo>
                  <a:pt x="3070" y="902"/>
                </a:lnTo>
                <a:lnTo>
                  <a:pt x="3072" y="904"/>
                </a:lnTo>
                <a:lnTo>
                  <a:pt x="3070" y="906"/>
                </a:lnTo>
                <a:lnTo>
                  <a:pt x="3072" y="908"/>
                </a:lnTo>
                <a:lnTo>
                  <a:pt x="3072" y="908"/>
                </a:lnTo>
                <a:lnTo>
                  <a:pt x="3074" y="910"/>
                </a:lnTo>
                <a:lnTo>
                  <a:pt x="3076" y="910"/>
                </a:lnTo>
                <a:lnTo>
                  <a:pt x="3080" y="910"/>
                </a:lnTo>
                <a:lnTo>
                  <a:pt x="3080" y="910"/>
                </a:lnTo>
                <a:lnTo>
                  <a:pt x="3078" y="910"/>
                </a:lnTo>
                <a:lnTo>
                  <a:pt x="3076" y="912"/>
                </a:lnTo>
                <a:lnTo>
                  <a:pt x="3074" y="910"/>
                </a:lnTo>
                <a:lnTo>
                  <a:pt x="3070" y="910"/>
                </a:lnTo>
                <a:lnTo>
                  <a:pt x="3068" y="910"/>
                </a:lnTo>
                <a:lnTo>
                  <a:pt x="3065" y="910"/>
                </a:lnTo>
                <a:lnTo>
                  <a:pt x="3065" y="910"/>
                </a:lnTo>
                <a:lnTo>
                  <a:pt x="3068" y="912"/>
                </a:lnTo>
                <a:lnTo>
                  <a:pt x="3070" y="912"/>
                </a:lnTo>
                <a:lnTo>
                  <a:pt x="3072" y="912"/>
                </a:lnTo>
                <a:lnTo>
                  <a:pt x="3072" y="912"/>
                </a:lnTo>
                <a:lnTo>
                  <a:pt x="3072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68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72" y="916"/>
                </a:lnTo>
                <a:lnTo>
                  <a:pt x="3076" y="918"/>
                </a:lnTo>
                <a:lnTo>
                  <a:pt x="3078" y="918"/>
                </a:lnTo>
                <a:lnTo>
                  <a:pt x="3082" y="918"/>
                </a:lnTo>
                <a:lnTo>
                  <a:pt x="3084" y="918"/>
                </a:lnTo>
                <a:lnTo>
                  <a:pt x="3088" y="916"/>
                </a:lnTo>
                <a:lnTo>
                  <a:pt x="3091" y="918"/>
                </a:lnTo>
                <a:lnTo>
                  <a:pt x="3093" y="918"/>
                </a:lnTo>
                <a:lnTo>
                  <a:pt x="3093" y="918"/>
                </a:lnTo>
                <a:lnTo>
                  <a:pt x="3095" y="918"/>
                </a:lnTo>
                <a:lnTo>
                  <a:pt x="3095" y="921"/>
                </a:lnTo>
                <a:lnTo>
                  <a:pt x="3095" y="921"/>
                </a:lnTo>
                <a:lnTo>
                  <a:pt x="3093" y="923"/>
                </a:lnTo>
                <a:lnTo>
                  <a:pt x="3091" y="925"/>
                </a:lnTo>
                <a:lnTo>
                  <a:pt x="3088" y="925"/>
                </a:lnTo>
                <a:lnTo>
                  <a:pt x="3084" y="927"/>
                </a:lnTo>
                <a:lnTo>
                  <a:pt x="3078" y="931"/>
                </a:lnTo>
                <a:lnTo>
                  <a:pt x="3080" y="931"/>
                </a:lnTo>
                <a:lnTo>
                  <a:pt x="3080" y="933"/>
                </a:lnTo>
                <a:lnTo>
                  <a:pt x="3082" y="931"/>
                </a:lnTo>
                <a:lnTo>
                  <a:pt x="3084" y="931"/>
                </a:lnTo>
                <a:lnTo>
                  <a:pt x="3088" y="935"/>
                </a:lnTo>
                <a:lnTo>
                  <a:pt x="3091" y="935"/>
                </a:lnTo>
                <a:lnTo>
                  <a:pt x="3091" y="935"/>
                </a:lnTo>
                <a:lnTo>
                  <a:pt x="3095" y="935"/>
                </a:lnTo>
                <a:lnTo>
                  <a:pt x="3095" y="937"/>
                </a:lnTo>
                <a:lnTo>
                  <a:pt x="3095" y="939"/>
                </a:lnTo>
                <a:lnTo>
                  <a:pt x="3093" y="944"/>
                </a:lnTo>
                <a:lnTo>
                  <a:pt x="3093" y="946"/>
                </a:lnTo>
                <a:lnTo>
                  <a:pt x="3093" y="946"/>
                </a:lnTo>
                <a:lnTo>
                  <a:pt x="3093" y="946"/>
                </a:lnTo>
                <a:lnTo>
                  <a:pt x="3095" y="948"/>
                </a:lnTo>
                <a:lnTo>
                  <a:pt x="3097" y="948"/>
                </a:lnTo>
                <a:lnTo>
                  <a:pt x="3099" y="948"/>
                </a:lnTo>
                <a:lnTo>
                  <a:pt x="3101" y="948"/>
                </a:lnTo>
                <a:lnTo>
                  <a:pt x="3105" y="946"/>
                </a:lnTo>
                <a:lnTo>
                  <a:pt x="3107" y="944"/>
                </a:lnTo>
                <a:lnTo>
                  <a:pt x="3112" y="941"/>
                </a:lnTo>
                <a:lnTo>
                  <a:pt x="3114" y="941"/>
                </a:lnTo>
                <a:lnTo>
                  <a:pt x="3116" y="941"/>
                </a:lnTo>
                <a:lnTo>
                  <a:pt x="3118" y="939"/>
                </a:lnTo>
                <a:lnTo>
                  <a:pt x="3120" y="939"/>
                </a:lnTo>
                <a:lnTo>
                  <a:pt x="3122" y="935"/>
                </a:lnTo>
                <a:lnTo>
                  <a:pt x="3122" y="935"/>
                </a:lnTo>
                <a:lnTo>
                  <a:pt x="3124" y="935"/>
                </a:lnTo>
                <a:lnTo>
                  <a:pt x="3126" y="937"/>
                </a:lnTo>
                <a:lnTo>
                  <a:pt x="3126" y="937"/>
                </a:lnTo>
                <a:lnTo>
                  <a:pt x="3128" y="937"/>
                </a:lnTo>
                <a:lnTo>
                  <a:pt x="3130" y="937"/>
                </a:lnTo>
                <a:lnTo>
                  <a:pt x="3132" y="937"/>
                </a:lnTo>
                <a:lnTo>
                  <a:pt x="3135" y="937"/>
                </a:lnTo>
                <a:lnTo>
                  <a:pt x="3135" y="935"/>
                </a:lnTo>
                <a:lnTo>
                  <a:pt x="3137" y="933"/>
                </a:lnTo>
                <a:lnTo>
                  <a:pt x="3137" y="933"/>
                </a:lnTo>
                <a:lnTo>
                  <a:pt x="3137" y="931"/>
                </a:lnTo>
                <a:lnTo>
                  <a:pt x="3135" y="931"/>
                </a:lnTo>
                <a:lnTo>
                  <a:pt x="3132" y="929"/>
                </a:lnTo>
                <a:lnTo>
                  <a:pt x="3132" y="929"/>
                </a:lnTo>
                <a:lnTo>
                  <a:pt x="3130" y="931"/>
                </a:lnTo>
                <a:lnTo>
                  <a:pt x="3130" y="931"/>
                </a:lnTo>
                <a:lnTo>
                  <a:pt x="3126" y="931"/>
                </a:lnTo>
                <a:lnTo>
                  <a:pt x="3126" y="931"/>
                </a:lnTo>
                <a:lnTo>
                  <a:pt x="3122" y="933"/>
                </a:lnTo>
                <a:lnTo>
                  <a:pt x="3122" y="933"/>
                </a:lnTo>
                <a:lnTo>
                  <a:pt x="3120" y="931"/>
                </a:lnTo>
                <a:lnTo>
                  <a:pt x="3118" y="931"/>
                </a:lnTo>
                <a:lnTo>
                  <a:pt x="3116" y="925"/>
                </a:lnTo>
                <a:lnTo>
                  <a:pt x="3114" y="923"/>
                </a:lnTo>
                <a:lnTo>
                  <a:pt x="3114" y="921"/>
                </a:lnTo>
                <a:lnTo>
                  <a:pt x="3112" y="918"/>
                </a:lnTo>
                <a:lnTo>
                  <a:pt x="3112" y="916"/>
                </a:lnTo>
                <a:lnTo>
                  <a:pt x="3114" y="916"/>
                </a:lnTo>
                <a:lnTo>
                  <a:pt x="3116" y="916"/>
                </a:lnTo>
                <a:lnTo>
                  <a:pt x="3118" y="912"/>
                </a:lnTo>
                <a:lnTo>
                  <a:pt x="3120" y="914"/>
                </a:lnTo>
                <a:lnTo>
                  <a:pt x="3120" y="914"/>
                </a:lnTo>
                <a:lnTo>
                  <a:pt x="3118" y="914"/>
                </a:lnTo>
                <a:lnTo>
                  <a:pt x="3118" y="916"/>
                </a:lnTo>
                <a:lnTo>
                  <a:pt x="3116" y="918"/>
                </a:lnTo>
                <a:lnTo>
                  <a:pt x="3116" y="918"/>
                </a:lnTo>
                <a:lnTo>
                  <a:pt x="3116" y="918"/>
                </a:lnTo>
                <a:lnTo>
                  <a:pt x="3118" y="916"/>
                </a:lnTo>
                <a:lnTo>
                  <a:pt x="3118" y="916"/>
                </a:lnTo>
                <a:lnTo>
                  <a:pt x="3120" y="914"/>
                </a:lnTo>
                <a:lnTo>
                  <a:pt x="3126" y="908"/>
                </a:lnTo>
                <a:lnTo>
                  <a:pt x="3130" y="908"/>
                </a:lnTo>
                <a:lnTo>
                  <a:pt x="3132" y="908"/>
                </a:lnTo>
                <a:lnTo>
                  <a:pt x="3132" y="908"/>
                </a:lnTo>
                <a:lnTo>
                  <a:pt x="3135" y="908"/>
                </a:lnTo>
                <a:lnTo>
                  <a:pt x="3137" y="906"/>
                </a:lnTo>
                <a:lnTo>
                  <a:pt x="3139" y="906"/>
                </a:lnTo>
                <a:lnTo>
                  <a:pt x="3141" y="908"/>
                </a:lnTo>
                <a:lnTo>
                  <a:pt x="3143" y="906"/>
                </a:lnTo>
                <a:lnTo>
                  <a:pt x="3145" y="904"/>
                </a:lnTo>
                <a:lnTo>
                  <a:pt x="3147" y="904"/>
                </a:lnTo>
                <a:lnTo>
                  <a:pt x="3149" y="904"/>
                </a:lnTo>
                <a:lnTo>
                  <a:pt x="3151" y="902"/>
                </a:lnTo>
                <a:lnTo>
                  <a:pt x="3156" y="900"/>
                </a:lnTo>
                <a:lnTo>
                  <a:pt x="3162" y="902"/>
                </a:lnTo>
                <a:lnTo>
                  <a:pt x="3162" y="900"/>
                </a:lnTo>
                <a:lnTo>
                  <a:pt x="3166" y="900"/>
                </a:lnTo>
                <a:lnTo>
                  <a:pt x="3166" y="897"/>
                </a:lnTo>
                <a:lnTo>
                  <a:pt x="3170" y="897"/>
                </a:lnTo>
                <a:lnTo>
                  <a:pt x="3168" y="897"/>
                </a:lnTo>
                <a:lnTo>
                  <a:pt x="3168" y="897"/>
                </a:lnTo>
                <a:lnTo>
                  <a:pt x="3166" y="900"/>
                </a:lnTo>
                <a:lnTo>
                  <a:pt x="3168" y="900"/>
                </a:lnTo>
                <a:lnTo>
                  <a:pt x="3172" y="900"/>
                </a:lnTo>
                <a:lnTo>
                  <a:pt x="3172" y="897"/>
                </a:lnTo>
                <a:lnTo>
                  <a:pt x="3176" y="897"/>
                </a:lnTo>
                <a:lnTo>
                  <a:pt x="3176" y="897"/>
                </a:lnTo>
                <a:lnTo>
                  <a:pt x="3176" y="900"/>
                </a:lnTo>
                <a:lnTo>
                  <a:pt x="3176" y="902"/>
                </a:lnTo>
                <a:lnTo>
                  <a:pt x="3176" y="902"/>
                </a:lnTo>
                <a:lnTo>
                  <a:pt x="3174" y="902"/>
                </a:lnTo>
                <a:lnTo>
                  <a:pt x="3170" y="904"/>
                </a:lnTo>
                <a:lnTo>
                  <a:pt x="3168" y="904"/>
                </a:lnTo>
                <a:lnTo>
                  <a:pt x="3164" y="906"/>
                </a:lnTo>
                <a:lnTo>
                  <a:pt x="3166" y="908"/>
                </a:lnTo>
                <a:lnTo>
                  <a:pt x="3166" y="908"/>
                </a:lnTo>
                <a:lnTo>
                  <a:pt x="3164" y="908"/>
                </a:lnTo>
                <a:lnTo>
                  <a:pt x="3162" y="908"/>
                </a:lnTo>
                <a:lnTo>
                  <a:pt x="3160" y="908"/>
                </a:lnTo>
                <a:lnTo>
                  <a:pt x="3158" y="910"/>
                </a:lnTo>
                <a:lnTo>
                  <a:pt x="3156" y="908"/>
                </a:lnTo>
                <a:lnTo>
                  <a:pt x="3156" y="908"/>
                </a:lnTo>
                <a:lnTo>
                  <a:pt x="3156" y="910"/>
                </a:lnTo>
                <a:lnTo>
                  <a:pt x="3158" y="912"/>
                </a:lnTo>
                <a:lnTo>
                  <a:pt x="3158" y="914"/>
                </a:lnTo>
                <a:lnTo>
                  <a:pt x="3160" y="912"/>
                </a:lnTo>
                <a:lnTo>
                  <a:pt x="3162" y="916"/>
                </a:lnTo>
                <a:lnTo>
                  <a:pt x="3166" y="918"/>
                </a:lnTo>
                <a:lnTo>
                  <a:pt x="3164" y="918"/>
                </a:lnTo>
                <a:lnTo>
                  <a:pt x="3162" y="918"/>
                </a:lnTo>
                <a:lnTo>
                  <a:pt x="3162" y="918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58" y="918"/>
                </a:lnTo>
                <a:lnTo>
                  <a:pt x="3158" y="921"/>
                </a:lnTo>
                <a:lnTo>
                  <a:pt x="3156" y="925"/>
                </a:lnTo>
                <a:lnTo>
                  <a:pt x="3153" y="927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31"/>
                </a:lnTo>
                <a:lnTo>
                  <a:pt x="3153" y="931"/>
                </a:lnTo>
                <a:lnTo>
                  <a:pt x="3147" y="933"/>
                </a:lnTo>
                <a:lnTo>
                  <a:pt x="3147" y="933"/>
                </a:lnTo>
                <a:lnTo>
                  <a:pt x="3145" y="933"/>
                </a:lnTo>
                <a:lnTo>
                  <a:pt x="3143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39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43" y="933"/>
                </a:lnTo>
                <a:lnTo>
                  <a:pt x="3141" y="933"/>
                </a:lnTo>
                <a:lnTo>
                  <a:pt x="3139" y="935"/>
                </a:lnTo>
                <a:lnTo>
                  <a:pt x="3139" y="935"/>
                </a:lnTo>
                <a:lnTo>
                  <a:pt x="3139" y="935"/>
                </a:lnTo>
                <a:lnTo>
                  <a:pt x="3143" y="937"/>
                </a:lnTo>
                <a:lnTo>
                  <a:pt x="3147" y="939"/>
                </a:lnTo>
                <a:lnTo>
                  <a:pt x="3147" y="939"/>
                </a:lnTo>
                <a:lnTo>
                  <a:pt x="3149" y="941"/>
                </a:lnTo>
                <a:lnTo>
                  <a:pt x="3149" y="944"/>
                </a:lnTo>
                <a:lnTo>
                  <a:pt x="3151" y="944"/>
                </a:lnTo>
                <a:lnTo>
                  <a:pt x="3151" y="944"/>
                </a:lnTo>
                <a:lnTo>
                  <a:pt x="3153" y="944"/>
                </a:lnTo>
                <a:lnTo>
                  <a:pt x="3156" y="944"/>
                </a:lnTo>
                <a:lnTo>
                  <a:pt x="3162" y="948"/>
                </a:lnTo>
                <a:lnTo>
                  <a:pt x="3162" y="950"/>
                </a:lnTo>
                <a:lnTo>
                  <a:pt x="3168" y="950"/>
                </a:lnTo>
                <a:lnTo>
                  <a:pt x="3168" y="950"/>
                </a:lnTo>
                <a:lnTo>
                  <a:pt x="3176" y="958"/>
                </a:lnTo>
                <a:lnTo>
                  <a:pt x="3181" y="960"/>
                </a:lnTo>
                <a:lnTo>
                  <a:pt x="3185" y="965"/>
                </a:lnTo>
                <a:lnTo>
                  <a:pt x="3187" y="967"/>
                </a:lnTo>
                <a:lnTo>
                  <a:pt x="3189" y="967"/>
                </a:lnTo>
                <a:lnTo>
                  <a:pt x="3193" y="971"/>
                </a:lnTo>
                <a:lnTo>
                  <a:pt x="3195" y="971"/>
                </a:lnTo>
                <a:lnTo>
                  <a:pt x="3200" y="973"/>
                </a:lnTo>
                <a:lnTo>
                  <a:pt x="3202" y="975"/>
                </a:lnTo>
                <a:lnTo>
                  <a:pt x="3204" y="977"/>
                </a:lnTo>
                <a:lnTo>
                  <a:pt x="3208" y="977"/>
                </a:lnTo>
                <a:lnTo>
                  <a:pt x="3208" y="979"/>
                </a:lnTo>
                <a:lnTo>
                  <a:pt x="3210" y="983"/>
                </a:lnTo>
                <a:lnTo>
                  <a:pt x="3212" y="988"/>
                </a:lnTo>
                <a:lnTo>
                  <a:pt x="3212" y="992"/>
                </a:lnTo>
                <a:lnTo>
                  <a:pt x="3212" y="992"/>
                </a:lnTo>
                <a:lnTo>
                  <a:pt x="3212" y="994"/>
                </a:lnTo>
                <a:lnTo>
                  <a:pt x="3212" y="996"/>
                </a:lnTo>
                <a:lnTo>
                  <a:pt x="3210" y="998"/>
                </a:lnTo>
                <a:lnTo>
                  <a:pt x="3208" y="1000"/>
                </a:lnTo>
                <a:lnTo>
                  <a:pt x="3204" y="1002"/>
                </a:lnTo>
                <a:lnTo>
                  <a:pt x="3202" y="1004"/>
                </a:lnTo>
                <a:lnTo>
                  <a:pt x="3200" y="1004"/>
                </a:lnTo>
                <a:lnTo>
                  <a:pt x="3197" y="1006"/>
                </a:lnTo>
                <a:lnTo>
                  <a:pt x="3191" y="1009"/>
                </a:lnTo>
                <a:lnTo>
                  <a:pt x="3189" y="1009"/>
                </a:lnTo>
                <a:lnTo>
                  <a:pt x="3187" y="1009"/>
                </a:lnTo>
                <a:lnTo>
                  <a:pt x="3185" y="1009"/>
                </a:lnTo>
                <a:lnTo>
                  <a:pt x="3185" y="1009"/>
                </a:lnTo>
                <a:lnTo>
                  <a:pt x="3179" y="1006"/>
                </a:lnTo>
                <a:lnTo>
                  <a:pt x="3170" y="1006"/>
                </a:lnTo>
                <a:lnTo>
                  <a:pt x="3166" y="1009"/>
                </a:lnTo>
                <a:lnTo>
                  <a:pt x="3164" y="1009"/>
                </a:lnTo>
                <a:lnTo>
                  <a:pt x="3158" y="1009"/>
                </a:lnTo>
                <a:lnTo>
                  <a:pt x="3156" y="1006"/>
                </a:lnTo>
                <a:lnTo>
                  <a:pt x="3149" y="1006"/>
                </a:lnTo>
                <a:lnTo>
                  <a:pt x="3145" y="1004"/>
                </a:lnTo>
                <a:lnTo>
                  <a:pt x="3143" y="1002"/>
                </a:lnTo>
                <a:lnTo>
                  <a:pt x="3141" y="1002"/>
                </a:lnTo>
                <a:lnTo>
                  <a:pt x="3139" y="1002"/>
                </a:lnTo>
                <a:lnTo>
                  <a:pt x="3139" y="1002"/>
                </a:lnTo>
                <a:lnTo>
                  <a:pt x="3137" y="1002"/>
                </a:lnTo>
                <a:lnTo>
                  <a:pt x="3135" y="1002"/>
                </a:lnTo>
                <a:lnTo>
                  <a:pt x="3132" y="1002"/>
                </a:lnTo>
                <a:lnTo>
                  <a:pt x="3132" y="1000"/>
                </a:lnTo>
                <a:lnTo>
                  <a:pt x="3130" y="996"/>
                </a:lnTo>
                <a:lnTo>
                  <a:pt x="3128" y="996"/>
                </a:lnTo>
                <a:lnTo>
                  <a:pt x="3128" y="996"/>
                </a:lnTo>
                <a:lnTo>
                  <a:pt x="3122" y="996"/>
                </a:lnTo>
                <a:lnTo>
                  <a:pt x="3120" y="996"/>
                </a:lnTo>
                <a:lnTo>
                  <a:pt x="3118" y="994"/>
                </a:lnTo>
                <a:lnTo>
                  <a:pt x="3116" y="992"/>
                </a:lnTo>
                <a:lnTo>
                  <a:pt x="3116" y="992"/>
                </a:lnTo>
                <a:lnTo>
                  <a:pt x="3118" y="990"/>
                </a:lnTo>
                <a:lnTo>
                  <a:pt x="3118" y="990"/>
                </a:lnTo>
                <a:lnTo>
                  <a:pt x="3116" y="990"/>
                </a:lnTo>
                <a:lnTo>
                  <a:pt x="3112" y="992"/>
                </a:lnTo>
                <a:lnTo>
                  <a:pt x="3103" y="992"/>
                </a:lnTo>
                <a:lnTo>
                  <a:pt x="3091" y="990"/>
                </a:lnTo>
                <a:lnTo>
                  <a:pt x="3091" y="990"/>
                </a:lnTo>
                <a:lnTo>
                  <a:pt x="3084" y="992"/>
                </a:lnTo>
                <a:lnTo>
                  <a:pt x="3080" y="994"/>
                </a:lnTo>
                <a:lnTo>
                  <a:pt x="3076" y="996"/>
                </a:lnTo>
                <a:lnTo>
                  <a:pt x="3072" y="998"/>
                </a:lnTo>
                <a:lnTo>
                  <a:pt x="3063" y="1002"/>
                </a:lnTo>
                <a:lnTo>
                  <a:pt x="3061" y="1004"/>
                </a:lnTo>
                <a:lnTo>
                  <a:pt x="3061" y="1006"/>
                </a:lnTo>
                <a:lnTo>
                  <a:pt x="3055" y="1006"/>
                </a:lnTo>
                <a:lnTo>
                  <a:pt x="3047" y="1004"/>
                </a:lnTo>
                <a:lnTo>
                  <a:pt x="3040" y="1004"/>
                </a:lnTo>
                <a:lnTo>
                  <a:pt x="3032" y="1004"/>
                </a:lnTo>
                <a:lnTo>
                  <a:pt x="3030" y="1004"/>
                </a:lnTo>
                <a:lnTo>
                  <a:pt x="3030" y="1004"/>
                </a:lnTo>
                <a:lnTo>
                  <a:pt x="3030" y="1006"/>
                </a:lnTo>
                <a:lnTo>
                  <a:pt x="3028" y="1006"/>
                </a:lnTo>
                <a:lnTo>
                  <a:pt x="3030" y="1009"/>
                </a:lnTo>
                <a:lnTo>
                  <a:pt x="3030" y="1009"/>
                </a:lnTo>
                <a:lnTo>
                  <a:pt x="3032" y="1011"/>
                </a:lnTo>
                <a:lnTo>
                  <a:pt x="3034" y="1011"/>
                </a:lnTo>
                <a:lnTo>
                  <a:pt x="3040" y="1011"/>
                </a:lnTo>
                <a:lnTo>
                  <a:pt x="3040" y="1011"/>
                </a:lnTo>
                <a:lnTo>
                  <a:pt x="3040" y="1013"/>
                </a:lnTo>
                <a:lnTo>
                  <a:pt x="3036" y="1013"/>
                </a:lnTo>
                <a:lnTo>
                  <a:pt x="3028" y="1013"/>
                </a:lnTo>
                <a:lnTo>
                  <a:pt x="3028" y="1015"/>
                </a:lnTo>
                <a:lnTo>
                  <a:pt x="3026" y="1015"/>
                </a:lnTo>
                <a:lnTo>
                  <a:pt x="3026" y="1017"/>
                </a:lnTo>
                <a:lnTo>
                  <a:pt x="3026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4" y="1017"/>
                </a:lnTo>
                <a:lnTo>
                  <a:pt x="3021" y="1019"/>
                </a:lnTo>
                <a:lnTo>
                  <a:pt x="3017" y="1017"/>
                </a:lnTo>
                <a:lnTo>
                  <a:pt x="3013" y="1019"/>
                </a:lnTo>
                <a:lnTo>
                  <a:pt x="3013" y="1019"/>
                </a:lnTo>
                <a:lnTo>
                  <a:pt x="3013" y="1017"/>
                </a:lnTo>
                <a:lnTo>
                  <a:pt x="3013" y="1017"/>
                </a:lnTo>
                <a:lnTo>
                  <a:pt x="3013" y="1017"/>
                </a:lnTo>
                <a:lnTo>
                  <a:pt x="3011" y="1015"/>
                </a:lnTo>
                <a:lnTo>
                  <a:pt x="3011" y="1017"/>
                </a:lnTo>
                <a:lnTo>
                  <a:pt x="3009" y="1017"/>
                </a:lnTo>
                <a:lnTo>
                  <a:pt x="3011" y="1019"/>
                </a:lnTo>
                <a:lnTo>
                  <a:pt x="3011" y="1019"/>
                </a:lnTo>
                <a:lnTo>
                  <a:pt x="3009" y="1019"/>
                </a:lnTo>
                <a:lnTo>
                  <a:pt x="3007" y="1019"/>
                </a:lnTo>
                <a:lnTo>
                  <a:pt x="3005" y="1019"/>
                </a:lnTo>
                <a:lnTo>
                  <a:pt x="3003" y="1017"/>
                </a:lnTo>
                <a:lnTo>
                  <a:pt x="3003" y="1017"/>
                </a:lnTo>
                <a:lnTo>
                  <a:pt x="3000" y="1017"/>
                </a:lnTo>
                <a:lnTo>
                  <a:pt x="2998" y="1017"/>
                </a:lnTo>
                <a:lnTo>
                  <a:pt x="2994" y="1017"/>
                </a:lnTo>
                <a:lnTo>
                  <a:pt x="2992" y="1021"/>
                </a:lnTo>
                <a:lnTo>
                  <a:pt x="2988" y="1023"/>
                </a:lnTo>
                <a:lnTo>
                  <a:pt x="2988" y="1025"/>
                </a:lnTo>
                <a:lnTo>
                  <a:pt x="2986" y="1027"/>
                </a:lnTo>
                <a:lnTo>
                  <a:pt x="2986" y="1030"/>
                </a:lnTo>
                <a:lnTo>
                  <a:pt x="2986" y="1032"/>
                </a:lnTo>
                <a:lnTo>
                  <a:pt x="2986" y="1032"/>
                </a:lnTo>
                <a:lnTo>
                  <a:pt x="2986" y="1034"/>
                </a:lnTo>
                <a:lnTo>
                  <a:pt x="2990" y="1034"/>
                </a:lnTo>
                <a:lnTo>
                  <a:pt x="2992" y="1032"/>
                </a:lnTo>
                <a:lnTo>
                  <a:pt x="2996" y="1032"/>
                </a:lnTo>
                <a:lnTo>
                  <a:pt x="2998" y="1032"/>
                </a:lnTo>
                <a:lnTo>
                  <a:pt x="2998" y="1034"/>
                </a:lnTo>
                <a:lnTo>
                  <a:pt x="2996" y="1034"/>
                </a:lnTo>
                <a:lnTo>
                  <a:pt x="2994" y="1036"/>
                </a:lnTo>
                <a:lnTo>
                  <a:pt x="2994" y="1036"/>
                </a:lnTo>
                <a:lnTo>
                  <a:pt x="2994" y="1038"/>
                </a:lnTo>
                <a:lnTo>
                  <a:pt x="2996" y="1040"/>
                </a:lnTo>
                <a:lnTo>
                  <a:pt x="2996" y="1040"/>
                </a:lnTo>
                <a:lnTo>
                  <a:pt x="2996" y="1042"/>
                </a:lnTo>
                <a:lnTo>
                  <a:pt x="2996" y="1042"/>
                </a:lnTo>
                <a:lnTo>
                  <a:pt x="2996" y="1042"/>
                </a:lnTo>
                <a:lnTo>
                  <a:pt x="2998" y="1042"/>
                </a:lnTo>
                <a:lnTo>
                  <a:pt x="2998" y="1042"/>
                </a:lnTo>
                <a:lnTo>
                  <a:pt x="2998" y="1044"/>
                </a:lnTo>
                <a:lnTo>
                  <a:pt x="2998" y="1044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8"/>
                </a:lnTo>
                <a:lnTo>
                  <a:pt x="2996" y="1048"/>
                </a:lnTo>
                <a:lnTo>
                  <a:pt x="2998" y="1050"/>
                </a:lnTo>
                <a:lnTo>
                  <a:pt x="2998" y="1050"/>
                </a:lnTo>
                <a:lnTo>
                  <a:pt x="3000" y="1050"/>
                </a:lnTo>
                <a:lnTo>
                  <a:pt x="3000" y="1050"/>
                </a:lnTo>
                <a:lnTo>
                  <a:pt x="2996" y="1053"/>
                </a:lnTo>
                <a:lnTo>
                  <a:pt x="2996" y="1053"/>
                </a:lnTo>
                <a:lnTo>
                  <a:pt x="2994" y="1050"/>
                </a:lnTo>
                <a:lnTo>
                  <a:pt x="2994" y="1050"/>
                </a:lnTo>
                <a:lnTo>
                  <a:pt x="2994" y="1053"/>
                </a:lnTo>
                <a:lnTo>
                  <a:pt x="2994" y="1053"/>
                </a:lnTo>
                <a:lnTo>
                  <a:pt x="2992" y="1050"/>
                </a:lnTo>
                <a:lnTo>
                  <a:pt x="2994" y="1050"/>
                </a:lnTo>
                <a:lnTo>
                  <a:pt x="2992" y="1048"/>
                </a:lnTo>
                <a:lnTo>
                  <a:pt x="2992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50"/>
                </a:lnTo>
                <a:lnTo>
                  <a:pt x="2990" y="1053"/>
                </a:lnTo>
                <a:lnTo>
                  <a:pt x="2990" y="1053"/>
                </a:lnTo>
                <a:lnTo>
                  <a:pt x="2988" y="1053"/>
                </a:lnTo>
                <a:lnTo>
                  <a:pt x="2990" y="1055"/>
                </a:lnTo>
                <a:lnTo>
                  <a:pt x="2990" y="1055"/>
                </a:lnTo>
                <a:lnTo>
                  <a:pt x="2992" y="1055"/>
                </a:lnTo>
                <a:lnTo>
                  <a:pt x="2992" y="1055"/>
                </a:lnTo>
                <a:lnTo>
                  <a:pt x="2994" y="1055"/>
                </a:lnTo>
                <a:lnTo>
                  <a:pt x="2994" y="1055"/>
                </a:lnTo>
                <a:lnTo>
                  <a:pt x="2996" y="1057"/>
                </a:lnTo>
                <a:lnTo>
                  <a:pt x="2996" y="1057"/>
                </a:lnTo>
                <a:lnTo>
                  <a:pt x="2998" y="1057"/>
                </a:lnTo>
                <a:lnTo>
                  <a:pt x="3000" y="1059"/>
                </a:lnTo>
                <a:lnTo>
                  <a:pt x="3003" y="1059"/>
                </a:lnTo>
                <a:lnTo>
                  <a:pt x="3003" y="1061"/>
                </a:lnTo>
                <a:lnTo>
                  <a:pt x="3003" y="1063"/>
                </a:lnTo>
                <a:lnTo>
                  <a:pt x="3000" y="1063"/>
                </a:lnTo>
                <a:lnTo>
                  <a:pt x="3000" y="1063"/>
                </a:lnTo>
                <a:lnTo>
                  <a:pt x="3000" y="1065"/>
                </a:lnTo>
                <a:lnTo>
                  <a:pt x="3003" y="1067"/>
                </a:lnTo>
                <a:lnTo>
                  <a:pt x="3003" y="1067"/>
                </a:lnTo>
                <a:lnTo>
                  <a:pt x="3003" y="1069"/>
                </a:lnTo>
                <a:lnTo>
                  <a:pt x="3005" y="1069"/>
                </a:lnTo>
                <a:lnTo>
                  <a:pt x="3005" y="1069"/>
                </a:lnTo>
                <a:lnTo>
                  <a:pt x="3007" y="1071"/>
                </a:lnTo>
                <a:lnTo>
                  <a:pt x="3007" y="1071"/>
                </a:lnTo>
                <a:lnTo>
                  <a:pt x="3005" y="1074"/>
                </a:lnTo>
                <a:lnTo>
                  <a:pt x="3003" y="1074"/>
                </a:lnTo>
                <a:lnTo>
                  <a:pt x="3003" y="1074"/>
                </a:lnTo>
                <a:lnTo>
                  <a:pt x="3003" y="1076"/>
                </a:lnTo>
                <a:lnTo>
                  <a:pt x="3003" y="1076"/>
                </a:lnTo>
                <a:lnTo>
                  <a:pt x="3005" y="1074"/>
                </a:lnTo>
                <a:lnTo>
                  <a:pt x="3009" y="1074"/>
                </a:lnTo>
                <a:lnTo>
                  <a:pt x="3015" y="1074"/>
                </a:lnTo>
                <a:lnTo>
                  <a:pt x="3017" y="1074"/>
                </a:lnTo>
                <a:lnTo>
                  <a:pt x="3017" y="1076"/>
                </a:lnTo>
                <a:lnTo>
                  <a:pt x="3015" y="1076"/>
                </a:lnTo>
                <a:lnTo>
                  <a:pt x="3013" y="1078"/>
                </a:lnTo>
                <a:lnTo>
                  <a:pt x="3013" y="1078"/>
                </a:lnTo>
                <a:lnTo>
                  <a:pt x="3009" y="1078"/>
                </a:lnTo>
                <a:lnTo>
                  <a:pt x="3007" y="1078"/>
                </a:lnTo>
                <a:lnTo>
                  <a:pt x="3005" y="1080"/>
                </a:lnTo>
                <a:lnTo>
                  <a:pt x="3005" y="1080"/>
                </a:lnTo>
                <a:lnTo>
                  <a:pt x="3007" y="1080"/>
                </a:lnTo>
                <a:lnTo>
                  <a:pt x="3009" y="1080"/>
                </a:lnTo>
                <a:lnTo>
                  <a:pt x="3011" y="1080"/>
                </a:lnTo>
                <a:lnTo>
                  <a:pt x="3015" y="1080"/>
                </a:lnTo>
                <a:lnTo>
                  <a:pt x="3013" y="1080"/>
                </a:lnTo>
                <a:lnTo>
                  <a:pt x="3013" y="1080"/>
                </a:lnTo>
                <a:lnTo>
                  <a:pt x="3015" y="1080"/>
                </a:lnTo>
                <a:lnTo>
                  <a:pt x="3015" y="1080"/>
                </a:lnTo>
                <a:lnTo>
                  <a:pt x="3017" y="1078"/>
                </a:lnTo>
                <a:lnTo>
                  <a:pt x="3019" y="1078"/>
                </a:lnTo>
                <a:lnTo>
                  <a:pt x="3024" y="1080"/>
                </a:lnTo>
                <a:lnTo>
                  <a:pt x="3026" y="1080"/>
                </a:lnTo>
                <a:lnTo>
                  <a:pt x="3026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30" y="1082"/>
                </a:lnTo>
                <a:lnTo>
                  <a:pt x="3030" y="1082"/>
                </a:lnTo>
                <a:lnTo>
                  <a:pt x="3030" y="1084"/>
                </a:lnTo>
                <a:lnTo>
                  <a:pt x="3032" y="1086"/>
                </a:lnTo>
                <a:lnTo>
                  <a:pt x="3032" y="1086"/>
                </a:lnTo>
                <a:lnTo>
                  <a:pt x="3038" y="1088"/>
                </a:lnTo>
                <a:lnTo>
                  <a:pt x="3040" y="1088"/>
                </a:lnTo>
                <a:lnTo>
                  <a:pt x="3044" y="1086"/>
                </a:lnTo>
                <a:lnTo>
                  <a:pt x="3047" y="1086"/>
                </a:lnTo>
                <a:lnTo>
                  <a:pt x="3047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4"/>
                </a:lnTo>
                <a:lnTo>
                  <a:pt x="3051" y="1082"/>
                </a:lnTo>
                <a:lnTo>
                  <a:pt x="3051" y="1078"/>
                </a:lnTo>
                <a:lnTo>
                  <a:pt x="3051" y="1078"/>
                </a:lnTo>
                <a:lnTo>
                  <a:pt x="3057" y="1078"/>
                </a:lnTo>
                <a:lnTo>
                  <a:pt x="3061" y="1078"/>
                </a:lnTo>
                <a:lnTo>
                  <a:pt x="3061" y="1078"/>
                </a:lnTo>
                <a:lnTo>
                  <a:pt x="3068" y="1082"/>
                </a:lnTo>
                <a:lnTo>
                  <a:pt x="3072" y="1082"/>
                </a:lnTo>
                <a:lnTo>
                  <a:pt x="3074" y="1084"/>
                </a:lnTo>
                <a:lnTo>
                  <a:pt x="3076" y="1086"/>
                </a:lnTo>
                <a:lnTo>
                  <a:pt x="3076" y="1088"/>
                </a:lnTo>
                <a:lnTo>
                  <a:pt x="3078" y="1090"/>
                </a:lnTo>
                <a:lnTo>
                  <a:pt x="3082" y="1090"/>
                </a:lnTo>
                <a:lnTo>
                  <a:pt x="3084" y="1090"/>
                </a:lnTo>
                <a:lnTo>
                  <a:pt x="3086" y="1090"/>
                </a:lnTo>
                <a:lnTo>
                  <a:pt x="3093" y="1088"/>
                </a:lnTo>
                <a:lnTo>
                  <a:pt x="3093" y="1088"/>
                </a:lnTo>
                <a:lnTo>
                  <a:pt x="3097" y="1088"/>
                </a:lnTo>
                <a:lnTo>
                  <a:pt x="3099" y="1086"/>
                </a:lnTo>
                <a:lnTo>
                  <a:pt x="3101" y="1086"/>
                </a:lnTo>
                <a:lnTo>
                  <a:pt x="3105" y="1082"/>
                </a:lnTo>
                <a:lnTo>
                  <a:pt x="3109" y="1078"/>
                </a:lnTo>
                <a:lnTo>
                  <a:pt x="3109" y="1078"/>
                </a:lnTo>
                <a:lnTo>
                  <a:pt x="3112" y="1078"/>
                </a:lnTo>
                <a:lnTo>
                  <a:pt x="3114" y="1080"/>
                </a:lnTo>
                <a:lnTo>
                  <a:pt x="3118" y="1080"/>
                </a:lnTo>
                <a:lnTo>
                  <a:pt x="3120" y="1082"/>
                </a:lnTo>
                <a:lnTo>
                  <a:pt x="3122" y="1082"/>
                </a:lnTo>
                <a:lnTo>
                  <a:pt x="3124" y="1080"/>
                </a:lnTo>
                <a:lnTo>
                  <a:pt x="3124" y="1080"/>
                </a:lnTo>
                <a:lnTo>
                  <a:pt x="3126" y="1078"/>
                </a:lnTo>
                <a:lnTo>
                  <a:pt x="3126" y="1078"/>
                </a:lnTo>
                <a:lnTo>
                  <a:pt x="3128" y="1078"/>
                </a:lnTo>
                <a:lnTo>
                  <a:pt x="3130" y="1076"/>
                </a:lnTo>
                <a:lnTo>
                  <a:pt x="3130" y="1078"/>
                </a:lnTo>
                <a:lnTo>
                  <a:pt x="3132" y="1078"/>
                </a:lnTo>
                <a:lnTo>
                  <a:pt x="3132" y="1080"/>
                </a:lnTo>
                <a:lnTo>
                  <a:pt x="3132" y="1080"/>
                </a:lnTo>
                <a:lnTo>
                  <a:pt x="3130" y="1082"/>
                </a:lnTo>
                <a:lnTo>
                  <a:pt x="3128" y="1084"/>
                </a:lnTo>
                <a:lnTo>
                  <a:pt x="3126" y="1086"/>
                </a:lnTo>
                <a:lnTo>
                  <a:pt x="3128" y="1088"/>
                </a:lnTo>
                <a:lnTo>
                  <a:pt x="3128" y="1090"/>
                </a:lnTo>
                <a:lnTo>
                  <a:pt x="3128" y="1092"/>
                </a:lnTo>
                <a:lnTo>
                  <a:pt x="3126" y="1095"/>
                </a:lnTo>
                <a:lnTo>
                  <a:pt x="3126" y="1099"/>
                </a:lnTo>
                <a:lnTo>
                  <a:pt x="3128" y="1101"/>
                </a:lnTo>
                <a:lnTo>
                  <a:pt x="3128" y="1101"/>
                </a:lnTo>
                <a:lnTo>
                  <a:pt x="3128" y="1103"/>
                </a:lnTo>
                <a:lnTo>
                  <a:pt x="3128" y="1103"/>
                </a:lnTo>
                <a:lnTo>
                  <a:pt x="3128" y="1107"/>
                </a:lnTo>
                <a:lnTo>
                  <a:pt x="3128" y="1109"/>
                </a:lnTo>
                <a:lnTo>
                  <a:pt x="3128" y="1109"/>
                </a:lnTo>
                <a:lnTo>
                  <a:pt x="3128" y="1113"/>
                </a:lnTo>
                <a:lnTo>
                  <a:pt x="3128" y="1115"/>
                </a:lnTo>
                <a:lnTo>
                  <a:pt x="3128" y="1115"/>
                </a:lnTo>
                <a:lnTo>
                  <a:pt x="3126" y="1118"/>
                </a:lnTo>
                <a:lnTo>
                  <a:pt x="3124" y="1120"/>
                </a:lnTo>
                <a:lnTo>
                  <a:pt x="3124" y="1124"/>
                </a:lnTo>
                <a:lnTo>
                  <a:pt x="3122" y="1126"/>
                </a:lnTo>
                <a:lnTo>
                  <a:pt x="3120" y="1132"/>
                </a:lnTo>
                <a:lnTo>
                  <a:pt x="3118" y="1134"/>
                </a:lnTo>
                <a:lnTo>
                  <a:pt x="3118" y="1136"/>
                </a:lnTo>
                <a:lnTo>
                  <a:pt x="3118" y="1136"/>
                </a:lnTo>
                <a:lnTo>
                  <a:pt x="3116" y="1139"/>
                </a:lnTo>
                <a:lnTo>
                  <a:pt x="3116" y="1141"/>
                </a:lnTo>
                <a:lnTo>
                  <a:pt x="3116" y="1143"/>
                </a:lnTo>
                <a:lnTo>
                  <a:pt x="3114" y="1147"/>
                </a:lnTo>
                <a:lnTo>
                  <a:pt x="3112" y="1153"/>
                </a:lnTo>
                <a:lnTo>
                  <a:pt x="3109" y="1157"/>
                </a:lnTo>
                <a:lnTo>
                  <a:pt x="3107" y="1162"/>
                </a:lnTo>
                <a:lnTo>
                  <a:pt x="3107" y="1162"/>
                </a:lnTo>
                <a:lnTo>
                  <a:pt x="3105" y="1164"/>
                </a:lnTo>
                <a:lnTo>
                  <a:pt x="3103" y="1166"/>
                </a:lnTo>
                <a:lnTo>
                  <a:pt x="3103" y="1166"/>
                </a:lnTo>
                <a:lnTo>
                  <a:pt x="3099" y="1168"/>
                </a:lnTo>
                <a:lnTo>
                  <a:pt x="3095" y="1170"/>
                </a:lnTo>
                <a:lnTo>
                  <a:pt x="3091" y="1170"/>
                </a:lnTo>
                <a:lnTo>
                  <a:pt x="3088" y="1170"/>
                </a:lnTo>
                <a:lnTo>
                  <a:pt x="3088" y="1170"/>
                </a:lnTo>
                <a:lnTo>
                  <a:pt x="3088" y="1168"/>
                </a:lnTo>
                <a:lnTo>
                  <a:pt x="3084" y="1170"/>
                </a:lnTo>
                <a:lnTo>
                  <a:pt x="3084" y="1170"/>
                </a:lnTo>
                <a:lnTo>
                  <a:pt x="3082" y="1170"/>
                </a:lnTo>
                <a:lnTo>
                  <a:pt x="3080" y="1170"/>
                </a:lnTo>
                <a:lnTo>
                  <a:pt x="3078" y="1170"/>
                </a:lnTo>
                <a:lnTo>
                  <a:pt x="3076" y="1168"/>
                </a:lnTo>
                <a:lnTo>
                  <a:pt x="3076" y="1168"/>
                </a:lnTo>
                <a:lnTo>
                  <a:pt x="3074" y="1168"/>
                </a:lnTo>
                <a:lnTo>
                  <a:pt x="3074" y="1168"/>
                </a:lnTo>
                <a:lnTo>
                  <a:pt x="3076" y="1168"/>
                </a:lnTo>
                <a:lnTo>
                  <a:pt x="3074" y="1170"/>
                </a:lnTo>
                <a:lnTo>
                  <a:pt x="3072" y="1170"/>
                </a:lnTo>
                <a:lnTo>
                  <a:pt x="3072" y="1170"/>
                </a:lnTo>
                <a:lnTo>
                  <a:pt x="3072" y="1168"/>
                </a:lnTo>
                <a:lnTo>
                  <a:pt x="3070" y="1168"/>
                </a:lnTo>
                <a:lnTo>
                  <a:pt x="3068" y="1168"/>
                </a:lnTo>
                <a:lnTo>
                  <a:pt x="3070" y="1166"/>
                </a:lnTo>
                <a:lnTo>
                  <a:pt x="3070" y="1164"/>
                </a:lnTo>
                <a:lnTo>
                  <a:pt x="3072" y="1166"/>
                </a:lnTo>
                <a:lnTo>
                  <a:pt x="3074" y="1166"/>
                </a:lnTo>
                <a:lnTo>
                  <a:pt x="3072" y="1164"/>
                </a:lnTo>
                <a:lnTo>
                  <a:pt x="3070" y="1164"/>
                </a:lnTo>
                <a:lnTo>
                  <a:pt x="3070" y="1164"/>
                </a:lnTo>
                <a:lnTo>
                  <a:pt x="3065" y="1164"/>
                </a:lnTo>
                <a:lnTo>
                  <a:pt x="3065" y="1164"/>
                </a:lnTo>
                <a:lnTo>
                  <a:pt x="3059" y="1162"/>
                </a:lnTo>
                <a:lnTo>
                  <a:pt x="3057" y="1162"/>
                </a:lnTo>
                <a:lnTo>
                  <a:pt x="3057" y="1162"/>
                </a:lnTo>
                <a:lnTo>
                  <a:pt x="3057" y="1164"/>
                </a:lnTo>
                <a:lnTo>
                  <a:pt x="3057" y="1164"/>
                </a:lnTo>
                <a:lnTo>
                  <a:pt x="3055" y="1164"/>
                </a:lnTo>
                <a:lnTo>
                  <a:pt x="3053" y="1166"/>
                </a:lnTo>
                <a:lnTo>
                  <a:pt x="3051" y="1166"/>
                </a:lnTo>
                <a:lnTo>
                  <a:pt x="3055" y="1164"/>
                </a:lnTo>
                <a:lnTo>
                  <a:pt x="3055" y="1162"/>
                </a:lnTo>
                <a:lnTo>
                  <a:pt x="3051" y="1164"/>
                </a:lnTo>
                <a:lnTo>
                  <a:pt x="3049" y="1164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8"/>
                </a:lnTo>
                <a:lnTo>
                  <a:pt x="3044" y="1168"/>
                </a:lnTo>
                <a:lnTo>
                  <a:pt x="3042" y="1168"/>
                </a:lnTo>
                <a:lnTo>
                  <a:pt x="3040" y="1168"/>
                </a:lnTo>
                <a:lnTo>
                  <a:pt x="3036" y="1172"/>
                </a:lnTo>
                <a:lnTo>
                  <a:pt x="3034" y="1172"/>
                </a:lnTo>
                <a:lnTo>
                  <a:pt x="3032" y="1174"/>
                </a:lnTo>
                <a:lnTo>
                  <a:pt x="3030" y="1174"/>
                </a:lnTo>
                <a:lnTo>
                  <a:pt x="3030" y="1174"/>
                </a:lnTo>
                <a:lnTo>
                  <a:pt x="3028" y="1174"/>
                </a:lnTo>
                <a:lnTo>
                  <a:pt x="3026" y="1172"/>
                </a:lnTo>
                <a:lnTo>
                  <a:pt x="3021" y="1170"/>
                </a:lnTo>
                <a:lnTo>
                  <a:pt x="3013" y="1170"/>
                </a:lnTo>
                <a:lnTo>
                  <a:pt x="3011" y="1168"/>
                </a:lnTo>
                <a:lnTo>
                  <a:pt x="3009" y="1168"/>
                </a:lnTo>
                <a:lnTo>
                  <a:pt x="3007" y="1168"/>
                </a:lnTo>
                <a:lnTo>
                  <a:pt x="3003" y="1166"/>
                </a:lnTo>
                <a:lnTo>
                  <a:pt x="2996" y="1164"/>
                </a:lnTo>
                <a:lnTo>
                  <a:pt x="2990" y="1164"/>
                </a:lnTo>
                <a:lnTo>
                  <a:pt x="2984" y="1162"/>
                </a:lnTo>
                <a:lnTo>
                  <a:pt x="2975" y="1164"/>
                </a:lnTo>
                <a:lnTo>
                  <a:pt x="2973" y="1164"/>
                </a:lnTo>
                <a:lnTo>
                  <a:pt x="2971" y="1162"/>
                </a:lnTo>
                <a:lnTo>
                  <a:pt x="2971" y="1160"/>
                </a:lnTo>
                <a:lnTo>
                  <a:pt x="2971" y="1157"/>
                </a:lnTo>
                <a:lnTo>
                  <a:pt x="2969" y="1157"/>
                </a:lnTo>
                <a:lnTo>
                  <a:pt x="2969" y="1155"/>
                </a:lnTo>
                <a:lnTo>
                  <a:pt x="2965" y="1155"/>
                </a:lnTo>
                <a:lnTo>
                  <a:pt x="2963" y="1155"/>
                </a:lnTo>
                <a:lnTo>
                  <a:pt x="2956" y="1155"/>
                </a:lnTo>
                <a:lnTo>
                  <a:pt x="2956" y="1155"/>
                </a:lnTo>
                <a:lnTo>
                  <a:pt x="2954" y="1153"/>
                </a:lnTo>
                <a:lnTo>
                  <a:pt x="2952" y="1153"/>
                </a:lnTo>
                <a:lnTo>
                  <a:pt x="2946" y="1153"/>
                </a:lnTo>
                <a:lnTo>
                  <a:pt x="2942" y="1151"/>
                </a:lnTo>
                <a:lnTo>
                  <a:pt x="2942" y="1149"/>
                </a:lnTo>
                <a:lnTo>
                  <a:pt x="2942" y="1149"/>
                </a:lnTo>
                <a:lnTo>
                  <a:pt x="2942" y="1145"/>
                </a:lnTo>
                <a:lnTo>
                  <a:pt x="2940" y="1145"/>
                </a:lnTo>
                <a:lnTo>
                  <a:pt x="2938" y="1145"/>
                </a:lnTo>
                <a:lnTo>
                  <a:pt x="2933" y="1143"/>
                </a:lnTo>
                <a:lnTo>
                  <a:pt x="2931" y="1141"/>
                </a:lnTo>
                <a:lnTo>
                  <a:pt x="2929" y="1141"/>
                </a:lnTo>
                <a:lnTo>
                  <a:pt x="2925" y="1141"/>
                </a:lnTo>
                <a:lnTo>
                  <a:pt x="2923" y="1141"/>
                </a:lnTo>
                <a:lnTo>
                  <a:pt x="2921" y="1141"/>
                </a:lnTo>
                <a:lnTo>
                  <a:pt x="2919" y="1143"/>
                </a:lnTo>
                <a:lnTo>
                  <a:pt x="2917" y="1143"/>
                </a:lnTo>
                <a:lnTo>
                  <a:pt x="2912" y="1143"/>
                </a:lnTo>
                <a:lnTo>
                  <a:pt x="2906" y="1147"/>
                </a:lnTo>
                <a:lnTo>
                  <a:pt x="2902" y="1149"/>
                </a:lnTo>
                <a:lnTo>
                  <a:pt x="2900" y="1153"/>
                </a:lnTo>
                <a:lnTo>
                  <a:pt x="2898" y="1153"/>
                </a:lnTo>
                <a:lnTo>
                  <a:pt x="2898" y="1155"/>
                </a:lnTo>
                <a:lnTo>
                  <a:pt x="2896" y="1160"/>
                </a:lnTo>
                <a:lnTo>
                  <a:pt x="2898" y="1164"/>
                </a:lnTo>
                <a:lnTo>
                  <a:pt x="2898" y="1166"/>
                </a:lnTo>
                <a:lnTo>
                  <a:pt x="2900" y="1166"/>
                </a:lnTo>
                <a:lnTo>
                  <a:pt x="2900" y="1168"/>
                </a:lnTo>
                <a:lnTo>
                  <a:pt x="2900" y="1170"/>
                </a:lnTo>
                <a:lnTo>
                  <a:pt x="2900" y="1172"/>
                </a:lnTo>
                <a:lnTo>
                  <a:pt x="2898" y="1174"/>
                </a:lnTo>
                <a:lnTo>
                  <a:pt x="2894" y="1180"/>
                </a:lnTo>
                <a:lnTo>
                  <a:pt x="2892" y="1180"/>
                </a:lnTo>
                <a:lnTo>
                  <a:pt x="2887" y="1183"/>
                </a:lnTo>
                <a:lnTo>
                  <a:pt x="2885" y="1183"/>
                </a:lnTo>
                <a:lnTo>
                  <a:pt x="2881" y="1183"/>
                </a:lnTo>
                <a:lnTo>
                  <a:pt x="2879" y="1180"/>
                </a:lnTo>
                <a:lnTo>
                  <a:pt x="2871" y="1174"/>
                </a:lnTo>
                <a:lnTo>
                  <a:pt x="2868" y="1174"/>
                </a:lnTo>
                <a:lnTo>
                  <a:pt x="2866" y="1172"/>
                </a:lnTo>
                <a:lnTo>
                  <a:pt x="2860" y="1170"/>
                </a:lnTo>
                <a:lnTo>
                  <a:pt x="2852" y="1168"/>
                </a:lnTo>
                <a:lnTo>
                  <a:pt x="2845" y="1168"/>
                </a:lnTo>
                <a:lnTo>
                  <a:pt x="2841" y="1168"/>
                </a:lnTo>
                <a:lnTo>
                  <a:pt x="2837" y="1166"/>
                </a:lnTo>
                <a:lnTo>
                  <a:pt x="2835" y="1166"/>
                </a:lnTo>
                <a:lnTo>
                  <a:pt x="2833" y="1164"/>
                </a:lnTo>
                <a:lnTo>
                  <a:pt x="2833" y="1162"/>
                </a:lnTo>
                <a:lnTo>
                  <a:pt x="2831" y="1157"/>
                </a:lnTo>
                <a:lnTo>
                  <a:pt x="2831" y="1155"/>
                </a:lnTo>
                <a:lnTo>
                  <a:pt x="2831" y="1153"/>
                </a:lnTo>
                <a:lnTo>
                  <a:pt x="2829" y="1151"/>
                </a:lnTo>
                <a:lnTo>
                  <a:pt x="2827" y="1149"/>
                </a:lnTo>
                <a:lnTo>
                  <a:pt x="2818" y="1147"/>
                </a:lnTo>
                <a:lnTo>
                  <a:pt x="2816" y="1147"/>
                </a:lnTo>
                <a:lnTo>
                  <a:pt x="2814" y="1145"/>
                </a:lnTo>
                <a:lnTo>
                  <a:pt x="2812" y="1145"/>
                </a:lnTo>
                <a:lnTo>
                  <a:pt x="2808" y="1143"/>
                </a:lnTo>
                <a:lnTo>
                  <a:pt x="2806" y="1143"/>
                </a:lnTo>
                <a:lnTo>
                  <a:pt x="2804" y="1143"/>
                </a:lnTo>
                <a:lnTo>
                  <a:pt x="2799" y="1141"/>
                </a:lnTo>
                <a:lnTo>
                  <a:pt x="2797" y="1141"/>
                </a:lnTo>
                <a:lnTo>
                  <a:pt x="2793" y="1143"/>
                </a:lnTo>
                <a:lnTo>
                  <a:pt x="2787" y="1143"/>
                </a:lnTo>
                <a:lnTo>
                  <a:pt x="2785" y="1143"/>
                </a:lnTo>
                <a:lnTo>
                  <a:pt x="2778" y="1139"/>
                </a:lnTo>
                <a:lnTo>
                  <a:pt x="2776" y="1139"/>
                </a:lnTo>
                <a:lnTo>
                  <a:pt x="2774" y="1136"/>
                </a:lnTo>
                <a:lnTo>
                  <a:pt x="2772" y="1136"/>
                </a:lnTo>
                <a:lnTo>
                  <a:pt x="2772" y="1136"/>
                </a:lnTo>
                <a:lnTo>
                  <a:pt x="2770" y="1136"/>
                </a:lnTo>
                <a:lnTo>
                  <a:pt x="2770" y="1136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68" y="1130"/>
                </a:lnTo>
                <a:lnTo>
                  <a:pt x="2766" y="1130"/>
                </a:lnTo>
                <a:lnTo>
                  <a:pt x="2766" y="1130"/>
                </a:lnTo>
                <a:lnTo>
                  <a:pt x="2764" y="1132"/>
                </a:lnTo>
                <a:lnTo>
                  <a:pt x="2764" y="1132"/>
                </a:lnTo>
                <a:lnTo>
                  <a:pt x="2764" y="1130"/>
                </a:lnTo>
                <a:lnTo>
                  <a:pt x="2764" y="1128"/>
                </a:lnTo>
                <a:lnTo>
                  <a:pt x="2760" y="1128"/>
                </a:lnTo>
                <a:lnTo>
                  <a:pt x="2757" y="1128"/>
                </a:lnTo>
                <a:lnTo>
                  <a:pt x="2755" y="1126"/>
                </a:lnTo>
                <a:lnTo>
                  <a:pt x="2753" y="1122"/>
                </a:lnTo>
                <a:lnTo>
                  <a:pt x="2753" y="1122"/>
                </a:lnTo>
                <a:lnTo>
                  <a:pt x="2753" y="1120"/>
                </a:lnTo>
                <a:lnTo>
                  <a:pt x="2755" y="1120"/>
                </a:lnTo>
                <a:lnTo>
                  <a:pt x="2755" y="1118"/>
                </a:lnTo>
                <a:lnTo>
                  <a:pt x="2760" y="1115"/>
                </a:lnTo>
                <a:lnTo>
                  <a:pt x="2762" y="1113"/>
                </a:lnTo>
                <a:lnTo>
                  <a:pt x="2766" y="1109"/>
                </a:lnTo>
                <a:lnTo>
                  <a:pt x="2766" y="1107"/>
                </a:lnTo>
                <a:lnTo>
                  <a:pt x="2768" y="1103"/>
                </a:lnTo>
                <a:lnTo>
                  <a:pt x="2768" y="1103"/>
                </a:lnTo>
                <a:lnTo>
                  <a:pt x="2768" y="1101"/>
                </a:lnTo>
                <a:lnTo>
                  <a:pt x="2768" y="1099"/>
                </a:lnTo>
                <a:lnTo>
                  <a:pt x="2768" y="1097"/>
                </a:lnTo>
                <a:lnTo>
                  <a:pt x="2764" y="1095"/>
                </a:lnTo>
                <a:lnTo>
                  <a:pt x="2762" y="1095"/>
                </a:lnTo>
                <a:lnTo>
                  <a:pt x="2762" y="1092"/>
                </a:lnTo>
                <a:lnTo>
                  <a:pt x="2760" y="1090"/>
                </a:lnTo>
                <a:lnTo>
                  <a:pt x="2760" y="1088"/>
                </a:lnTo>
                <a:lnTo>
                  <a:pt x="2760" y="1086"/>
                </a:lnTo>
                <a:lnTo>
                  <a:pt x="2760" y="1086"/>
                </a:lnTo>
                <a:lnTo>
                  <a:pt x="2762" y="1084"/>
                </a:lnTo>
                <a:lnTo>
                  <a:pt x="2764" y="1084"/>
                </a:lnTo>
                <a:lnTo>
                  <a:pt x="2766" y="1080"/>
                </a:lnTo>
                <a:lnTo>
                  <a:pt x="2768" y="1078"/>
                </a:lnTo>
                <a:lnTo>
                  <a:pt x="2768" y="1078"/>
                </a:lnTo>
                <a:lnTo>
                  <a:pt x="2768" y="1076"/>
                </a:lnTo>
                <a:lnTo>
                  <a:pt x="2768" y="1074"/>
                </a:lnTo>
                <a:lnTo>
                  <a:pt x="2766" y="1074"/>
                </a:lnTo>
                <a:lnTo>
                  <a:pt x="2764" y="1076"/>
                </a:lnTo>
                <a:lnTo>
                  <a:pt x="2762" y="1076"/>
                </a:lnTo>
                <a:lnTo>
                  <a:pt x="2760" y="1078"/>
                </a:lnTo>
                <a:lnTo>
                  <a:pt x="2760" y="1080"/>
                </a:lnTo>
                <a:lnTo>
                  <a:pt x="2757" y="1078"/>
                </a:lnTo>
                <a:lnTo>
                  <a:pt x="2757" y="1078"/>
                </a:lnTo>
                <a:lnTo>
                  <a:pt x="2755" y="1074"/>
                </a:lnTo>
                <a:lnTo>
                  <a:pt x="2755" y="1071"/>
                </a:lnTo>
                <a:lnTo>
                  <a:pt x="2753" y="1071"/>
                </a:lnTo>
                <a:lnTo>
                  <a:pt x="2753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49" y="1071"/>
                </a:lnTo>
                <a:lnTo>
                  <a:pt x="2749" y="1071"/>
                </a:lnTo>
                <a:lnTo>
                  <a:pt x="2751" y="1069"/>
                </a:lnTo>
                <a:lnTo>
                  <a:pt x="2749" y="1069"/>
                </a:lnTo>
                <a:lnTo>
                  <a:pt x="2749" y="1069"/>
                </a:lnTo>
                <a:lnTo>
                  <a:pt x="2741" y="1071"/>
                </a:lnTo>
                <a:lnTo>
                  <a:pt x="2739" y="1071"/>
                </a:lnTo>
                <a:lnTo>
                  <a:pt x="2736" y="1076"/>
                </a:lnTo>
                <a:lnTo>
                  <a:pt x="2732" y="1076"/>
                </a:lnTo>
                <a:lnTo>
                  <a:pt x="2726" y="1076"/>
                </a:lnTo>
                <a:lnTo>
                  <a:pt x="2722" y="1078"/>
                </a:lnTo>
                <a:lnTo>
                  <a:pt x="2720" y="1076"/>
                </a:lnTo>
                <a:lnTo>
                  <a:pt x="2718" y="1076"/>
                </a:lnTo>
                <a:lnTo>
                  <a:pt x="2716" y="1074"/>
                </a:lnTo>
                <a:lnTo>
                  <a:pt x="2711" y="1074"/>
                </a:lnTo>
                <a:lnTo>
                  <a:pt x="2713" y="1076"/>
                </a:lnTo>
                <a:lnTo>
                  <a:pt x="2711" y="1076"/>
                </a:lnTo>
                <a:lnTo>
                  <a:pt x="2707" y="1076"/>
                </a:lnTo>
                <a:lnTo>
                  <a:pt x="2703" y="1076"/>
                </a:lnTo>
                <a:lnTo>
                  <a:pt x="2701" y="1074"/>
                </a:lnTo>
                <a:lnTo>
                  <a:pt x="2699" y="1074"/>
                </a:lnTo>
                <a:lnTo>
                  <a:pt x="2699" y="1076"/>
                </a:lnTo>
                <a:lnTo>
                  <a:pt x="2695" y="1078"/>
                </a:lnTo>
                <a:lnTo>
                  <a:pt x="2690" y="1078"/>
                </a:lnTo>
                <a:lnTo>
                  <a:pt x="2686" y="1080"/>
                </a:lnTo>
                <a:lnTo>
                  <a:pt x="2684" y="1080"/>
                </a:lnTo>
                <a:lnTo>
                  <a:pt x="2682" y="1080"/>
                </a:lnTo>
                <a:lnTo>
                  <a:pt x="2680" y="1078"/>
                </a:lnTo>
                <a:lnTo>
                  <a:pt x="2678" y="1078"/>
                </a:lnTo>
                <a:lnTo>
                  <a:pt x="2676" y="1076"/>
                </a:lnTo>
                <a:lnTo>
                  <a:pt x="2663" y="1076"/>
                </a:lnTo>
                <a:lnTo>
                  <a:pt x="2659" y="1078"/>
                </a:lnTo>
                <a:lnTo>
                  <a:pt x="2651" y="1078"/>
                </a:lnTo>
                <a:lnTo>
                  <a:pt x="2648" y="1080"/>
                </a:lnTo>
                <a:lnTo>
                  <a:pt x="2644" y="1082"/>
                </a:lnTo>
                <a:lnTo>
                  <a:pt x="2642" y="1082"/>
                </a:lnTo>
                <a:lnTo>
                  <a:pt x="2636" y="1082"/>
                </a:lnTo>
                <a:lnTo>
                  <a:pt x="2625" y="1082"/>
                </a:lnTo>
                <a:lnTo>
                  <a:pt x="2621" y="1084"/>
                </a:lnTo>
                <a:lnTo>
                  <a:pt x="2619" y="1086"/>
                </a:lnTo>
                <a:lnTo>
                  <a:pt x="2615" y="1086"/>
                </a:lnTo>
                <a:lnTo>
                  <a:pt x="2613" y="1088"/>
                </a:lnTo>
                <a:lnTo>
                  <a:pt x="2611" y="1090"/>
                </a:lnTo>
                <a:lnTo>
                  <a:pt x="2609" y="1092"/>
                </a:lnTo>
                <a:lnTo>
                  <a:pt x="2607" y="1095"/>
                </a:lnTo>
                <a:lnTo>
                  <a:pt x="2604" y="1095"/>
                </a:lnTo>
                <a:lnTo>
                  <a:pt x="2602" y="1092"/>
                </a:lnTo>
                <a:lnTo>
                  <a:pt x="2602" y="1092"/>
                </a:lnTo>
                <a:lnTo>
                  <a:pt x="2594" y="1097"/>
                </a:lnTo>
                <a:lnTo>
                  <a:pt x="2592" y="1099"/>
                </a:lnTo>
                <a:lnTo>
                  <a:pt x="2590" y="1099"/>
                </a:lnTo>
                <a:lnTo>
                  <a:pt x="2588" y="1101"/>
                </a:lnTo>
                <a:lnTo>
                  <a:pt x="2586" y="1103"/>
                </a:lnTo>
                <a:lnTo>
                  <a:pt x="2584" y="1105"/>
                </a:lnTo>
                <a:lnTo>
                  <a:pt x="2579" y="1105"/>
                </a:lnTo>
                <a:lnTo>
                  <a:pt x="2579" y="1107"/>
                </a:lnTo>
                <a:lnTo>
                  <a:pt x="2575" y="1105"/>
                </a:lnTo>
                <a:lnTo>
                  <a:pt x="2573" y="1105"/>
                </a:lnTo>
                <a:lnTo>
                  <a:pt x="2569" y="1105"/>
                </a:lnTo>
                <a:lnTo>
                  <a:pt x="2569" y="1105"/>
                </a:lnTo>
                <a:lnTo>
                  <a:pt x="2567" y="1105"/>
                </a:lnTo>
                <a:lnTo>
                  <a:pt x="2567" y="1105"/>
                </a:lnTo>
                <a:lnTo>
                  <a:pt x="2565" y="1103"/>
                </a:lnTo>
                <a:lnTo>
                  <a:pt x="2565" y="1103"/>
                </a:lnTo>
                <a:lnTo>
                  <a:pt x="2565" y="1101"/>
                </a:lnTo>
                <a:lnTo>
                  <a:pt x="2565" y="1101"/>
                </a:lnTo>
                <a:lnTo>
                  <a:pt x="2563" y="1103"/>
                </a:lnTo>
                <a:lnTo>
                  <a:pt x="2560" y="1103"/>
                </a:lnTo>
                <a:lnTo>
                  <a:pt x="2558" y="1105"/>
                </a:lnTo>
                <a:lnTo>
                  <a:pt x="2556" y="1103"/>
                </a:lnTo>
                <a:lnTo>
                  <a:pt x="2554" y="1103"/>
                </a:lnTo>
                <a:lnTo>
                  <a:pt x="2552" y="1103"/>
                </a:lnTo>
                <a:lnTo>
                  <a:pt x="2550" y="1103"/>
                </a:lnTo>
                <a:lnTo>
                  <a:pt x="2546" y="1105"/>
                </a:lnTo>
                <a:lnTo>
                  <a:pt x="2542" y="1105"/>
                </a:lnTo>
                <a:lnTo>
                  <a:pt x="2537" y="1103"/>
                </a:lnTo>
                <a:lnTo>
                  <a:pt x="2533" y="1101"/>
                </a:lnTo>
                <a:lnTo>
                  <a:pt x="2531" y="1097"/>
                </a:lnTo>
                <a:lnTo>
                  <a:pt x="2531" y="1095"/>
                </a:lnTo>
                <a:lnTo>
                  <a:pt x="2531" y="1095"/>
                </a:lnTo>
                <a:lnTo>
                  <a:pt x="2531" y="1092"/>
                </a:lnTo>
                <a:lnTo>
                  <a:pt x="2529" y="1092"/>
                </a:lnTo>
                <a:lnTo>
                  <a:pt x="2527" y="1092"/>
                </a:lnTo>
                <a:lnTo>
                  <a:pt x="2527" y="1095"/>
                </a:lnTo>
                <a:lnTo>
                  <a:pt x="2525" y="1095"/>
                </a:lnTo>
                <a:lnTo>
                  <a:pt x="2523" y="1095"/>
                </a:lnTo>
                <a:lnTo>
                  <a:pt x="2521" y="1097"/>
                </a:lnTo>
                <a:lnTo>
                  <a:pt x="2516" y="1111"/>
                </a:lnTo>
                <a:lnTo>
                  <a:pt x="2510" y="1122"/>
                </a:lnTo>
                <a:lnTo>
                  <a:pt x="2508" y="1124"/>
                </a:lnTo>
                <a:lnTo>
                  <a:pt x="2504" y="1126"/>
                </a:lnTo>
                <a:lnTo>
                  <a:pt x="2498" y="1130"/>
                </a:lnTo>
                <a:lnTo>
                  <a:pt x="2487" y="1134"/>
                </a:lnTo>
                <a:lnTo>
                  <a:pt x="2485" y="1136"/>
                </a:lnTo>
                <a:lnTo>
                  <a:pt x="2483" y="1136"/>
                </a:lnTo>
                <a:lnTo>
                  <a:pt x="2479" y="1141"/>
                </a:lnTo>
                <a:lnTo>
                  <a:pt x="2475" y="1147"/>
                </a:lnTo>
                <a:lnTo>
                  <a:pt x="2475" y="1147"/>
                </a:lnTo>
                <a:lnTo>
                  <a:pt x="2472" y="1151"/>
                </a:lnTo>
                <a:lnTo>
                  <a:pt x="2472" y="1155"/>
                </a:lnTo>
                <a:lnTo>
                  <a:pt x="2468" y="1160"/>
                </a:lnTo>
                <a:lnTo>
                  <a:pt x="2466" y="1166"/>
                </a:lnTo>
                <a:lnTo>
                  <a:pt x="2466" y="1170"/>
                </a:lnTo>
                <a:lnTo>
                  <a:pt x="2466" y="1174"/>
                </a:lnTo>
                <a:lnTo>
                  <a:pt x="2464" y="1176"/>
                </a:lnTo>
                <a:lnTo>
                  <a:pt x="2464" y="1176"/>
                </a:lnTo>
                <a:lnTo>
                  <a:pt x="2466" y="1178"/>
                </a:lnTo>
                <a:lnTo>
                  <a:pt x="2468" y="1180"/>
                </a:lnTo>
                <a:lnTo>
                  <a:pt x="2468" y="1183"/>
                </a:lnTo>
                <a:lnTo>
                  <a:pt x="2468" y="1185"/>
                </a:lnTo>
                <a:lnTo>
                  <a:pt x="2466" y="1189"/>
                </a:lnTo>
                <a:lnTo>
                  <a:pt x="2464" y="1191"/>
                </a:lnTo>
                <a:lnTo>
                  <a:pt x="2462" y="1193"/>
                </a:lnTo>
                <a:lnTo>
                  <a:pt x="2460" y="1197"/>
                </a:lnTo>
                <a:lnTo>
                  <a:pt x="2456" y="1201"/>
                </a:lnTo>
                <a:lnTo>
                  <a:pt x="2454" y="1204"/>
                </a:lnTo>
                <a:lnTo>
                  <a:pt x="2447" y="1208"/>
                </a:lnTo>
                <a:lnTo>
                  <a:pt x="2443" y="1210"/>
                </a:lnTo>
                <a:lnTo>
                  <a:pt x="2443" y="1212"/>
                </a:lnTo>
                <a:lnTo>
                  <a:pt x="2441" y="1214"/>
                </a:lnTo>
                <a:lnTo>
                  <a:pt x="2435" y="1216"/>
                </a:lnTo>
                <a:lnTo>
                  <a:pt x="2426" y="1218"/>
                </a:lnTo>
                <a:lnTo>
                  <a:pt x="2422" y="1218"/>
                </a:lnTo>
                <a:lnTo>
                  <a:pt x="2420" y="1220"/>
                </a:lnTo>
                <a:lnTo>
                  <a:pt x="2418" y="1222"/>
                </a:lnTo>
                <a:lnTo>
                  <a:pt x="2416" y="1224"/>
                </a:lnTo>
                <a:lnTo>
                  <a:pt x="2416" y="1227"/>
                </a:lnTo>
                <a:lnTo>
                  <a:pt x="2414" y="1231"/>
                </a:lnTo>
                <a:lnTo>
                  <a:pt x="2412" y="1235"/>
                </a:lnTo>
                <a:lnTo>
                  <a:pt x="2412" y="1239"/>
                </a:lnTo>
                <a:lnTo>
                  <a:pt x="2410" y="1239"/>
                </a:lnTo>
                <a:lnTo>
                  <a:pt x="2405" y="1241"/>
                </a:lnTo>
                <a:lnTo>
                  <a:pt x="2403" y="1243"/>
                </a:lnTo>
                <a:lnTo>
                  <a:pt x="2401" y="1245"/>
                </a:lnTo>
                <a:lnTo>
                  <a:pt x="2399" y="1245"/>
                </a:lnTo>
                <a:lnTo>
                  <a:pt x="2397" y="1248"/>
                </a:lnTo>
                <a:lnTo>
                  <a:pt x="2397" y="1250"/>
                </a:lnTo>
                <a:lnTo>
                  <a:pt x="2397" y="1252"/>
                </a:lnTo>
                <a:lnTo>
                  <a:pt x="2395" y="1256"/>
                </a:lnTo>
                <a:lnTo>
                  <a:pt x="2393" y="1258"/>
                </a:lnTo>
                <a:lnTo>
                  <a:pt x="2393" y="1262"/>
                </a:lnTo>
                <a:lnTo>
                  <a:pt x="2393" y="1266"/>
                </a:lnTo>
                <a:lnTo>
                  <a:pt x="2391" y="1269"/>
                </a:lnTo>
                <a:lnTo>
                  <a:pt x="2391" y="1271"/>
                </a:lnTo>
                <a:lnTo>
                  <a:pt x="2389" y="1273"/>
                </a:lnTo>
                <a:lnTo>
                  <a:pt x="2382" y="1279"/>
                </a:lnTo>
                <a:lnTo>
                  <a:pt x="2378" y="1281"/>
                </a:lnTo>
                <a:lnTo>
                  <a:pt x="2378" y="1283"/>
                </a:lnTo>
                <a:lnTo>
                  <a:pt x="2376" y="1283"/>
                </a:lnTo>
                <a:lnTo>
                  <a:pt x="2376" y="1285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6" y="1287"/>
                </a:lnTo>
                <a:lnTo>
                  <a:pt x="2376" y="1289"/>
                </a:lnTo>
                <a:lnTo>
                  <a:pt x="2374" y="1292"/>
                </a:lnTo>
                <a:lnTo>
                  <a:pt x="2372" y="1294"/>
                </a:lnTo>
                <a:lnTo>
                  <a:pt x="2374" y="1294"/>
                </a:lnTo>
                <a:lnTo>
                  <a:pt x="2374" y="1296"/>
                </a:lnTo>
                <a:lnTo>
                  <a:pt x="2372" y="1298"/>
                </a:lnTo>
                <a:lnTo>
                  <a:pt x="2370" y="1302"/>
                </a:lnTo>
                <a:lnTo>
                  <a:pt x="2368" y="1306"/>
                </a:lnTo>
                <a:lnTo>
                  <a:pt x="2366" y="1306"/>
                </a:lnTo>
                <a:lnTo>
                  <a:pt x="2364" y="1308"/>
                </a:lnTo>
                <a:lnTo>
                  <a:pt x="2361" y="1313"/>
                </a:lnTo>
                <a:lnTo>
                  <a:pt x="2361" y="1319"/>
                </a:lnTo>
                <a:lnTo>
                  <a:pt x="2359" y="1327"/>
                </a:lnTo>
                <a:lnTo>
                  <a:pt x="2361" y="1327"/>
                </a:lnTo>
                <a:lnTo>
                  <a:pt x="2361" y="1325"/>
                </a:lnTo>
                <a:lnTo>
                  <a:pt x="2361" y="1325"/>
                </a:lnTo>
                <a:lnTo>
                  <a:pt x="2364" y="1323"/>
                </a:lnTo>
                <a:lnTo>
                  <a:pt x="2364" y="1323"/>
                </a:lnTo>
                <a:lnTo>
                  <a:pt x="2366" y="1327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29"/>
                </a:lnTo>
                <a:lnTo>
                  <a:pt x="2370" y="1329"/>
                </a:lnTo>
                <a:lnTo>
                  <a:pt x="2370" y="1331"/>
                </a:lnTo>
                <a:lnTo>
                  <a:pt x="2372" y="1334"/>
                </a:lnTo>
                <a:lnTo>
                  <a:pt x="2372" y="1338"/>
                </a:lnTo>
                <a:lnTo>
                  <a:pt x="2372" y="1338"/>
                </a:lnTo>
                <a:lnTo>
                  <a:pt x="2372" y="1340"/>
                </a:lnTo>
                <a:lnTo>
                  <a:pt x="2372" y="1344"/>
                </a:lnTo>
                <a:lnTo>
                  <a:pt x="2370" y="1348"/>
                </a:lnTo>
                <a:lnTo>
                  <a:pt x="2372" y="1348"/>
                </a:lnTo>
                <a:lnTo>
                  <a:pt x="2370" y="1348"/>
                </a:lnTo>
                <a:lnTo>
                  <a:pt x="2370" y="1350"/>
                </a:lnTo>
                <a:lnTo>
                  <a:pt x="2368" y="1350"/>
                </a:lnTo>
                <a:lnTo>
                  <a:pt x="2370" y="1350"/>
                </a:lnTo>
                <a:lnTo>
                  <a:pt x="2372" y="1352"/>
                </a:lnTo>
                <a:lnTo>
                  <a:pt x="2372" y="1354"/>
                </a:lnTo>
                <a:lnTo>
                  <a:pt x="2374" y="1359"/>
                </a:lnTo>
                <a:lnTo>
                  <a:pt x="2374" y="1363"/>
                </a:lnTo>
                <a:lnTo>
                  <a:pt x="2376" y="1367"/>
                </a:lnTo>
                <a:lnTo>
                  <a:pt x="2376" y="1371"/>
                </a:lnTo>
                <a:lnTo>
                  <a:pt x="2374" y="1378"/>
                </a:lnTo>
                <a:lnTo>
                  <a:pt x="2372" y="1382"/>
                </a:lnTo>
                <a:lnTo>
                  <a:pt x="2372" y="1386"/>
                </a:lnTo>
                <a:lnTo>
                  <a:pt x="2370" y="1390"/>
                </a:lnTo>
                <a:lnTo>
                  <a:pt x="2370" y="1392"/>
                </a:lnTo>
                <a:lnTo>
                  <a:pt x="2368" y="1394"/>
                </a:lnTo>
                <a:lnTo>
                  <a:pt x="2368" y="1403"/>
                </a:lnTo>
                <a:lnTo>
                  <a:pt x="2368" y="1403"/>
                </a:lnTo>
                <a:lnTo>
                  <a:pt x="2364" y="1409"/>
                </a:lnTo>
                <a:lnTo>
                  <a:pt x="2359" y="1415"/>
                </a:lnTo>
                <a:lnTo>
                  <a:pt x="2355" y="1417"/>
                </a:lnTo>
                <a:lnTo>
                  <a:pt x="2353" y="1417"/>
                </a:lnTo>
                <a:lnTo>
                  <a:pt x="2355" y="1419"/>
                </a:lnTo>
                <a:lnTo>
                  <a:pt x="2355" y="1417"/>
                </a:lnTo>
                <a:lnTo>
                  <a:pt x="2357" y="1417"/>
                </a:lnTo>
                <a:lnTo>
                  <a:pt x="2357" y="1419"/>
                </a:lnTo>
                <a:lnTo>
                  <a:pt x="2359" y="1419"/>
                </a:lnTo>
                <a:lnTo>
                  <a:pt x="2359" y="1422"/>
                </a:lnTo>
                <a:lnTo>
                  <a:pt x="2361" y="1424"/>
                </a:lnTo>
                <a:lnTo>
                  <a:pt x="2364" y="1426"/>
                </a:lnTo>
                <a:lnTo>
                  <a:pt x="2364" y="1428"/>
                </a:lnTo>
                <a:lnTo>
                  <a:pt x="2364" y="1428"/>
                </a:lnTo>
                <a:lnTo>
                  <a:pt x="2366" y="1428"/>
                </a:lnTo>
                <a:lnTo>
                  <a:pt x="2366" y="1428"/>
                </a:lnTo>
                <a:lnTo>
                  <a:pt x="2368" y="1428"/>
                </a:lnTo>
                <a:lnTo>
                  <a:pt x="2366" y="1428"/>
                </a:lnTo>
                <a:lnTo>
                  <a:pt x="2366" y="1430"/>
                </a:lnTo>
                <a:lnTo>
                  <a:pt x="2366" y="1430"/>
                </a:lnTo>
                <a:lnTo>
                  <a:pt x="2366" y="1432"/>
                </a:lnTo>
                <a:lnTo>
                  <a:pt x="2366" y="1432"/>
                </a:lnTo>
                <a:lnTo>
                  <a:pt x="2368" y="1434"/>
                </a:lnTo>
                <a:lnTo>
                  <a:pt x="2368" y="1434"/>
                </a:lnTo>
                <a:lnTo>
                  <a:pt x="2368" y="1436"/>
                </a:lnTo>
                <a:lnTo>
                  <a:pt x="2370" y="1438"/>
                </a:lnTo>
                <a:lnTo>
                  <a:pt x="2370" y="1438"/>
                </a:lnTo>
                <a:lnTo>
                  <a:pt x="2374" y="1436"/>
                </a:lnTo>
                <a:lnTo>
                  <a:pt x="2378" y="1436"/>
                </a:lnTo>
                <a:lnTo>
                  <a:pt x="2382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2" y="1436"/>
                </a:lnTo>
                <a:lnTo>
                  <a:pt x="2378" y="1436"/>
                </a:lnTo>
                <a:lnTo>
                  <a:pt x="2376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2" y="1438"/>
                </a:lnTo>
                <a:lnTo>
                  <a:pt x="2370" y="1440"/>
                </a:lnTo>
                <a:lnTo>
                  <a:pt x="2368" y="1438"/>
                </a:lnTo>
                <a:lnTo>
                  <a:pt x="2368" y="1438"/>
                </a:lnTo>
                <a:lnTo>
                  <a:pt x="2368" y="1436"/>
                </a:lnTo>
                <a:lnTo>
                  <a:pt x="2366" y="1436"/>
                </a:lnTo>
                <a:lnTo>
                  <a:pt x="2366" y="1436"/>
                </a:lnTo>
                <a:lnTo>
                  <a:pt x="2364" y="1438"/>
                </a:lnTo>
                <a:lnTo>
                  <a:pt x="2366" y="1440"/>
                </a:lnTo>
                <a:lnTo>
                  <a:pt x="2366" y="1443"/>
                </a:lnTo>
                <a:lnTo>
                  <a:pt x="2366" y="1445"/>
                </a:lnTo>
                <a:lnTo>
                  <a:pt x="2366" y="1445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8" y="1449"/>
                </a:lnTo>
                <a:lnTo>
                  <a:pt x="2368" y="1447"/>
                </a:lnTo>
                <a:lnTo>
                  <a:pt x="2368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68" y="1449"/>
                </a:lnTo>
                <a:lnTo>
                  <a:pt x="2366" y="1451"/>
                </a:lnTo>
                <a:lnTo>
                  <a:pt x="2366" y="1451"/>
                </a:lnTo>
                <a:lnTo>
                  <a:pt x="2364" y="1451"/>
                </a:lnTo>
                <a:lnTo>
                  <a:pt x="2366" y="1453"/>
                </a:lnTo>
                <a:lnTo>
                  <a:pt x="2366" y="1453"/>
                </a:lnTo>
                <a:lnTo>
                  <a:pt x="2370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7"/>
                </a:lnTo>
                <a:lnTo>
                  <a:pt x="2372" y="1459"/>
                </a:lnTo>
                <a:lnTo>
                  <a:pt x="2374" y="1459"/>
                </a:lnTo>
                <a:lnTo>
                  <a:pt x="2376" y="1459"/>
                </a:lnTo>
                <a:lnTo>
                  <a:pt x="2376" y="1459"/>
                </a:lnTo>
                <a:lnTo>
                  <a:pt x="2378" y="1459"/>
                </a:lnTo>
                <a:lnTo>
                  <a:pt x="2376" y="1461"/>
                </a:lnTo>
                <a:lnTo>
                  <a:pt x="2378" y="1461"/>
                </a:lnTo>
                <a:lnTo>
                  <a:pt x="2380" y="1461"/>
                </a:lnTo>
                <a:lnTo>
                  <a:pt x="2382" y="1459"/>
                </a:lnTo>
                <a:lnTo>
                  <a:pt x="2384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7" y="1459"/>
                </a:lnTo>
                <a:lnTo>
                  <a:pt x="2384" y="1459"/>
                </a:lnTo>
                <a:lnTo>
                  <a:pt x="2384" y="1461"/>
                </a:lnTo>
                <a:lnTo>
                  <a:pt x="2382" y="1461"/>
                </a:lnTo>
                <a:lnTo>
                  <a:pt x="2382" y="1461"/>
                </a:lnTo>
                <a:lnTo>
                  <a:pt x="2384" y="1463"/>
                </a:lnTo>
                <a:lnTo>
                  <a:pt x="2384" y="1463"/>
                </a:lnTo>
                <a:lnTo>
                  <a:pt x="2387" y="1463"/>
                </a:lnTo>
                <a:lnTo>
                  <a:pt x="2387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7" y="1463"/>
                </a:lnTo>
                <a:lnTo>
                  <a:pt x="2384" y="1466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70"/>
                </a:lnTo>
                <a:lnTo>
                  <a:pt x="2384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2"/>
                </a:lnTo>
                <a:lnTo>
                  <a:pt x="2389" y="1472"/>
                </a:lnTo>
                <a:lnTo>
                  <a:pt x="2389" y="1470"/>
                </a:lnTo>
                <a:lnTo>
                  <a:pt x="2389" y="1470"/>
                </a:lnTo>
                <a:lnTo>
                  <a:pt x="2389" y="1472"/>
                </a:lnTo>
                <a:lnTo>
                  <a:pt x="2391" y="1474"/>
                </a:lnTo>
                <a:lnTo>
                  <a:pt x="2389" y="1474"/>
                </a:lnTo>
                <a:lnTo>
                  <a:pt x="2391" y="1476"/>
                </a:lnTo>
                <a:lnTo>
                  <a:pt x="2391" y="1476"/>
                </a:lnTo>
                <a:lnTo>
                  <a:pt x="2391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5" y="1474"/>
                </a:lnTo>
                <a:lnTo>
                  <a:pt x="2395" y="1476"/>
                </a:lnTo>
                <a:lnTo>
                  <a:pt x="2395" y="1478"/>
                </a:lnTo>
                <a:lnTo>
                  <a:pt x="2397" y="1476"/>
                </a:lnTo>
                <a:lnTo>
                  <a:pt x="2397" y="1476"/>
                </a:lnTo>
                <a:lnTo>
                  <a:pt x="2397" y="1478"/>
                </a:lnTo>
                <a:lnTo>
                  <a:pt x="2397" y="1478"/>
                </a:lnTo>
                <a:lnTo>
                  <a:pt x="2399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5" y="1484"/>
                </a:lnTo>
                <a:lnTo>
                  <a:pt x="2405" y="1487"/>
                </a:lnTo>
                <a:lnTo>
                  <a:pt x="2405" y="1487"/>
                </a:lnTo>
                <a:lnTo>
                  <a:pt x="2408" y="1489"/>
                </a:lnTo>
                <a:lnTo>
                  <a:pt x="2408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91"/>
                </a:lnTo>
                <a:lnTo>
                  <a:pt x="2410" y="1493"/>
                </a:lnTo>
                <a:lnTo>
                  <a:pt x="2410" y="1493"/>
                </a:lnTo>
                <a:lnTo>
                  <a:pt x="2412" y="1493"/>
                </a:lnTo>
                <a:lnTo>
                  <a:pt x="2414" y="1495"/>
                </a:lnTo>
                <a:lnTo>
                  <a:pt x="2414" y="1497"/>
                </a:lnTo>
                <a:lnTo>
                  <a:pt x="2414" y="1497"/>
                </a:lnTo>
                <a:lnTo>
                  <a:pt x="2416" y="1499"/>
                </a:lnTo>
                <a:lnTo>
                  <a:pt x="2416" y="1499"/>
                </a:lnTo>
                <a:lnTo>
                  <a:pt x="2416" y="1501"/>
                </a:lnTo>
                <a:lnTo>
                  <a:pt x="2416" y="1501"/>
                </a:lnTo>
                <a:lnTo>
                  <a:pt x="2416" y="1501"/>
                </a:lnTo>
                <a:lnTo>
                  <a:pt x="2418" y="1503"/>
                </a:lnTo>
                <a:lnTo>
                  <a:pt x="2418" y="1503"/>
                </a:lnTo>
                <a:lnTo>
                  <a:pt x="2418" y="1503"/>
                </a:lnTo>
                <a:lnTo>
                  <a:pt x="2416" y="1503"/>
                </a:lnTo>
                <a:lnTo>
                  <a:pt x="2416" y="1505"/>
                </a:lnTo>
                <a:lnTo>
                  <a:pt x="2416" y="1505"/>
                </a:lnTo>
                <a:lnTo>
                  <a:pt x="2416" y="1508"/>
                </a:lnTo>
                <a:lnTo>
                  <a:pt x="2418" y="1508"/>
                </a:lnTo>
                <a:lnTo>
                  <a:pt x="2418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18" y="1510"/>
                </a:lnTo>
                <a:lnTo>
                  <a:pt x="2418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2"/>
                </a:lnTo>
                <a:lnTo>
                  <a:pt x="2418" y="1514"/>
                </a:lnTo>
                <a:lnTo>
                  <a:pt x="2420" y="1514"/>
                </a:lnTo>
                <a:lnTo>
                  <a:pt x="2420" y="1514"/>
                </a:lnTo>
                <a:lnTo>
                  <a:pt x="2420" y="1516"/>
                </a:lnTo>
                <a:lnTo>
                  <a:pt x="2420" y="1518"/>
                </a:lnTo>
                <a:lnTo>
                  <a:pt x="2422" y="1518"/>
                </a:lnTo>
                <a:lnTo>
                  <a:pt x="2422" y="1520"/>
                </a:lnTo>
                <a:lnTo>
                  <a:pt x="2424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8" y="1522"/>
                </a:lnTo>
                <a:lnTo>
                  <a:pt x="2426" y="1524"/>
                </a:lnTo>
                <a:lnTo>
                  <a:pt x="2426" y="1524"/>
                </a:lnTo>
                <a:lnTo>
                  <a:pt x="2428" y="1526"/>
                </a:lnTo>
                <a:lnTo>
                  <a:pt x="2435" y="1528"/>
                </a:lnTo>
                <a:lnTo>
                  <a:pt x="2437" y="1528"/>
                </a:lnTo>
                <a:lnTo>
                  <a:pt x="2441" y="1531"/>
                </a:lnTo>
                <a:lnTo>
                  <a:pt x="2441" y="1533"/>
                </a:lnTo>
                <a:lnTo>
                  <a:pt x="2443" y="1535"/>
                </a:lnTo>
                <a:lnTo>
                  <a:pt x="2447" y="1537"/>
                </a:lnTo>
                <a:lnTo>
                  <a:pt x="2452" y="1539"/>
                </a:lnTo>
                <a:lnTo>
                  <a:pt x="2452" y="1541"/>
                </a:lnTo>
                <a:lnTo>
                  <a:pt x="2454" y="1541"/>
                </a:lnTo>
                <a:lnTo>
                  <a:pt x="2454" y="1541"/>
                </a:lnTo>
                <a:lnTo>
                  <a:pt x="2458" y="1543"/>
                </a:lnTo>
                <a:lnTo>
                  <a:pt x="2458" y="1543"/>
                </a:lnTo>
                <a:lnTo>
                  <a:pt x="2468" y="1552"/>
                </a:lnTo>
                <a:lnTo>
                  <a:pt x="2472" y="1556"/>
                </a:lnTo>
                <a:lnTo>
                  <a:pt x="2475" y="1558"/>
                </a:lnTo>
                <a:lnTo>
                  <a:pt x="2487" y="1566"/>
                </a:lnTo>
                <a:lnTo>
                  <a:pt x="2491" y="1566"/>
                </a:lnTo>
                <a:lnTo>
                  <a:pt x="2498" y="1568"/>
                </a:lnTo>
                <a:lnTo>
                  <a:pt x="2498" y="1568"/>
                </a:lnTo>
                <a:lnTo>
                  <a:pt x="2500" y="1568"/>
                </a:lnTo>
                <a:lnTo>
                  <a:pt x="2504" y="1566"/>
                </a:lnTo>
                <a:lnTo>
                  <a:pt x="2506" y="1566"/>
                </a:lnTo>
                <a:lnTo>
                  <a:pt x="2508" y="1564"/>
                </a:lnTo>
                <a:lnTo>
                  <a:pt x="2508" y="1564"/>
                </a:lnTo>
                <a:lnTo>
                  <a:pt x="2512" y="1562"/>
                </a:lnTo>
                <a:lnTo>
                  <a:pt x="2521" y="1560"/>
                </a:lnTo>
                <a:lnTo>
                  <a:pt x="2523" y="1560"/>
                </a:lnTo>
                <a:lnTo>
                  <a:pt x="2527" y="1558"/>
                </a:lnTo>
                <a:lnTo>
                  <a:pt x="2535" y="1558"/>
                </a:lnTo>
                <a:lnTo>
                  <a:pt x="2533" y="1558"/>
                </a:lnTo>
                <a:lnTo>
                  <a:pt x="2531" y="1558"/>
                </a:lnTo>
                <a:lnTo>
                  <a:pt x="2529" y="1558"/>
                </a:lnTo>
                <a:lnTo>
                  <a:pt x="2531" y="1556"/>
                </a:lnTo>
                <a:lnTo>
                  <a:pt x="2531" y="1556"/>
                </a:lnTo>
                <a:lnTo>
                  <a:pt x="2535" y="1556"/>
                </a:lnTo>
                <a:lnTo>
                  <a:pt x="2535" y="1558"/>
                </a:lnTo>
                <a:lnTo>
                  <a:pt x="2537" y="1558"/>
                </a:lnTo>
                <a:lnTo>
                  <a:pt x="2540" y="1558"/>
                </a:lnTo>
                <a:lnTo>
                  <a:pt x="2550" y="1556"/>
                </a:lnTo>
                <a:lnTo>
                  <a:pt x="2548" y="1556"/>
                </a:lnTo>
                <a:lnTo>
                  <a:pt x="2548" y="1556"/>
                </a:lnTo>
                <a:lnTo>
                  <a:pt x="2542" y="1556"/>
                </a:lnTo>
                <a:lnTo>
                  <a:pt x="2542" y="1556"/>
                </a:lnTo>
                <a:lnTo>
                  <a:pt x="2544" y="1556"/>
                </a:lnTo>
                <a:lnTo>
                  <a:pt x="2548" y="1556"/>
                </a:lnTo>
                <a:lnTo>
                  <a:pt x="2550" y="1556"/>
                </a:lnTo>
                <a:lnTo>
                  <a:pt x="2552" y="1556"/>
                </a:lnTo>
                <a:lnTo>
                  <a:pt x="2558" y="1558"/>
                </a:lnTo>
                <a:lnTo>
                  <a:pt x="2560" y="1558"/>
                </a:lnTo>
                <a:lnTo>
                  <a:pt x="2560" y="1554"/>
                </a:lnTo>
                <a:lnTo>
                  <a:pt x="2560" y="1554"/>
                </a:lnTo>
                <a:lnTo>
                  <a:pt x="2563" y="1554"/>
                </a:lnTo>
                <a:lnTo>
                  <a:pt x="2563" y="1556"/>
                </a:lnTo>
                <a:lnTo>
                  <a:pt x="2563" y="1558"/>
                </a:lnTo>
                <a:lnTo>
                  <a:pt x="2565" y="1558"/>
                </a:lnTo>
                <a:lnTo>
                  <a:pt x="2565" y="1558"/>
                </a:lnTo>
                <a:lnTo>
                  <a:pt x="2563" y="1558"/>
                </a:lnTo>
                <a:lnTo>
                  <a:pt x="2560" y="1558"/>
                </a:lnTo>
                <a:lnTo>
                  <a:pt x="2560" y="1558"/>
                </a:lnTo>
                <a:lnTo>
                  <a:pt x="2563" y="1558"/>
                </a:lnTo>
                <a:lnTo>
                  <a:pt x="2563" y="1558"/>
                </a:lnTo>
                <a:lnTo>
                  <a:pt x="2565" y="1558"/>
                </a:lnTo>
                <a:lnTo>
                  <a:pt x="2569" y="1560"/>
                </a:lnTo>
                <a:lnTo>
                  <a:pt x="2573" y="1560"/>
                </a:lnTo>
                <a:lnTo>
                  <a:pt x="2575" y="1562"/>
                </a:lnTo>
                <a:lnTo>
                  <a:pt x="2577" y="1562"/>
                </a:lnTo>
                <a:lnTo>
                  <a:pt x="2579" y="1562"/>
                </a:lnTo>
                <a:lnTo>
                  <a:pt x="2581" y="1562"/>
                </a:lnTo>
                <a:lnTo>
                  <a:pt x="2584" y="1560"/>
                </a:lnTo>
                <a:lnTo>
                  <a:pt x="2586" y="1558"/>
                </a:lnTo>
                <a:lnTo>
                  <a:pt x="2592" y="1556"/>
                </a:lnTo>
                <a:lnTo>
                  <a:pt x="2596" y="1556"/>
                </a:lnTo>
                <a:lnTo>
                  <a:pt x="2598" y="1556"/>
                </a:lnTo>
                <a:lnTo>
                  <a:pt x="2600" y="1554"/>
                </a:lnTo>
                <a:lnTo>
                  <a:pt x="2602" y="1552"/>
                </a:lnTo>
                <a:lnTo>
                  <a:pt x="2607" y="1552"/>
                </a:lnTo>
                <a:lnTo>
                  <a:pt x="2611" y="1549"/>
                </a:lnTo>
                <a:lnTo>
                  <a:pt x="2617" y="1547"/>
                </a:lnTo>
                <a:lnTo>
                  <a:pt x="2619" y="1547"/>
                </a:lnTo>
                <a:lnTo>
                  <a:pt x="2621" y="1547"/>
                </a:lnTo>
                <a:lnTo>
                  <a:pt x="2623" y="1545"/>
                </a:lnTo>
                <a:lnTo>
                  <a:pt x="2623" y="1545"/>
                </a:lnTo>
                <a:lnTo>
                  <a:pt x="2623" y="1543"/>
                </a:lnTo>
                <a:lnTo>
                  <a:pt x="2625" y="1543"/>
                </a:lnTo>
                <a:lnTo>
                  <a:pt x="2628" y="1543"/>
                </a:lnTo>
                <a:lnTo>
                  <a:pt x="2632" y="1541"/>
                </a:lnTo>
                <a:lnTo>
                  <a:pt x="2634" y="1541"/>
                </a:lnTo>
                <a:lnTo>
                  <a:pt x="2640" y="1541"/>
                </a:lnTo>
                <a:lnTo>
                  <a:pt x="2646" y="1539"/>
                </a:lnTo>
                <a:lnTo>
                  <a:pt x="2648" y="1539"/>
                </a:lnTo>
                <a:lnTo>
                  <a:pt x="2657" y="1539"/>
                </a:lnTo>
                <a:lnTo>
                  <a:pt x="2657" y="1537"/>
                </a:lnTo>
                <a:lnTo>
                  <a:pt x="2659" y="1537"/>
                </a:lnTo>
                <a:lnTo>
                  <a:pt x="2661" y="1537"/>
                </a:lnTo>
                <a:lnTo>
                  <a:pt x="2661" y="1537"/>
                </a:lnTo>
                <a:lnTo>
                  <a:pt x="2659" y="1539"/>
                </a:lnTo>
                <a:lnTo>
                  <a:pt x="2659" y="1539"/>
                </a:lnTo>
                <a:lnTo>
                  <a:pt x="2657" y="1539"/>
                </a:lnTo>
                <a:lnTo>
                  <a:pt x="2659" y="1539"/>
                </a:lnTo>
                <a:lnTo>
                  <a:pt x="2667" y="1539"/>
                </a:lnTo>
                <a:lnTo>
                  <a:pt x="2672" y="1539"/>
                </a:lnTo>
                <a:lnTo>
                  <a:pt x="2676" y="1541"/>
                </a:lnTo>
                <a:lnTo>
                  <a:pt x="2678" y="1545"/>
                </a:lnTo>
                <a:lnTo>
                  <a:pt x="2680" y="1547"/>
                </a:lnTo>
                <a:lnTo>
                  <a:pt x="2682" y="1547"/>
                </a:lnTo>
                <a:lnTo>
                  <a:pt x="2682" y="1549"/>
                </a:lnTo>
                <a:lnTo>
                  <a:pt x="2682" y="1549"/>
                </a:lnTo>
                <a:lnTo>
                  <a:pt x="2682" y="1552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6" y="1549"/>
                </a:lnTo>
                <a:lnTo>
                  <a:pt x="2686" y="1549"/>
                </a:lnTo>
                <a:lnTo>
                  <a:pt x="2686" y="1552"/>
                </a:lnTo>
                <a:lnTo>
                  <a:pt x="2686" y="1552"/>
                </a:lnTo>
                <a:lnTo>
                  <a:pt x="2684" y="1552"/>
                </a:lnTo>
                <a:lnTo>
                  <a:pt x="2684" y="1552"/>
                </a:lnTo>
                <a:lnTo>
                  <a:pt x="2682" y="1552"/>
                </a:lnTo>
                <a:lnTo>
                  <a:pt x="2684" y="1552"/>
                </a:lnTo>
                <a:lnTo>
                  <a:pt x="2686" y="1554"/>
                </a:lnTo>
                <a:lnTo>
                  <a:pt x="2688" y="1552"/>
                </a:lnTo>
                <a:lnTo>
                  <a:pt x="2688" y="1554"/>
                </a:lnTo>
                <a:lnTo>
                  <a:pt x="2688" y="1554"/>
                </a:lnTo>
                <a:lnTo>
                  <a:pt x="2686" y="1554"/>
                </a:lnTo>
                <a:lnTo>
                  <a:pt x="2686" y="1554"/>
                </a:lnTo>
                <a:lnTo>
                  <a:pt x="2686" y="1556"/>
                </a:lnTo>
                <a:lnTo>
                  <a:pt x="2686" y="1556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60"/>
                </a:lnTo>
                <a:lnTo>
                  <a:pt x="2688" y="1562"/>
                </a:lnTo>
                <a:lnTo>
                  <a:pt x="2688" y="1564"/>
                </a:lnTo>
                <a:lnTo>
                  <a:pt x="2688" y="1564"/>
                </a:lnTo>
                <a:lnTo>
                  <a:pt x="2692" y="1566"/>
                </a:lnTo>
                <a:lnTo>
                  <a:pt x="2692" y="1568"/>
                </a:lnTo>
                <a:lnTo>
                  <a:pt x="2695" y="1568"/>
                </a:lnTo>
                <a:lnTo>
                  <a:pt x="2697" y="1570"/>
                </a:lnTo>
                <a:lnTo>
                  <a:pt x="2697" y="1570"/>
                </a:lnTo>
                <a:lnTo>
                  <a:pt x="2697" y="1570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701" y="1568"/>
                </a:lnTo>
                <a:lnTo>
                  <a:pt x="2701" y="1568"/>
                </a:lnTo>
                <a:lnTo>
                  <a:pt x="2703" y="1568"/>
                </a:lnTo>
                <a:lnTo>
                  <a:pt x="2703" y="1566"/>
                </a:lnTo>
                <a:lnTo>
                  <a:pt x="2703" y="1566"/>
                </a:lnTo>
                <a:lnTo>
                  <a:pt x="2703" y="1568"/>
                </a:lnTo>
                <a:lnTo>
                  <a:pt x="2703" y="1568"/>
                </a:lnTo>
                <a:lnTo>
                  <a:pt x="2705" y="1568"/>
                </a:lnTo>
                <a:lnTo>
                  <a:pt x="2705" y="1568"/>
                </a:lnTo>
                <a:lnTo>
                  <a:pt x="2707" y="1568"/>
                </a:lnTo>
                <a:lnTo>
                  <a:pt x="2707" y="1566"/>
                </a:lnTo>
                <a:lnTo>
                  <a:pt x="2707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7" y="1564"/>
                </a:lnTo>
                <a:lnTo>
                  <a:pt x="2707" y="1566"/>
                </a:lnTo>
                <a:lnTo>
                  <a:pt x="2707" y="1568"/>
                </a:lnTo>
                <a:lnTo>
                  <a:pt x="2707" y="1568"/>
                </a:lnTo>
                <a:lnTo>
                  <a:pt x="2709" y="1568"/>
                </a:lnTo>
                <a:lnTo>
                  <a:pt x="2711" y="1566"/>
                </a:lnTo>
                <a:lnTo>
                  <a:pt x="2711" y="1564"/>
                </a:lnTo>
                <a:lnTo>
                  <a:pt x="2711" y="1564"/>
                </a:lnTo>
                <a:lnTo>
                  <a:pt x="2709" y="1564"/>
                </a:lnTo>
                <a:lnTo>
                  <a:pt x="2711" y="1564"/>
                </a:lnTo>
                <a:lnTo>
                  <a:pt x="2711" y="1564"/>
                </a:lnTo>
                <a:lnTo>
                  <a:pt x="2713" y="1566"/>
                </a:lnTo>
                <a:lnTo>
                  <a:pt x="2716" y="1566"/>
                </a:lnTo>
                <a:lnTo>
                  <a:pt x="2716" y="1564"/>
                </a:lnTo>
                <a:lnTo>
                  <a:pt x="2718" y="1564"/>
                </a:lnTo>
                <a:lnTo>
                  <a:pt x="2718" y="1564"/>
                </a:lnTo>
                <a:lnTo>
                  <a:pt x="2718" y="1566"/>
                </a:lnTo>
                <a:lnTo>
                  <a:pt x="2718" y="1566"/>
                </a:lnTo>
                <a:lnTo>
                  <a:pt x="2720" y="1566"/>
                </a:lnTo>
                <a:lnTo>
                  <a:pt x="2724" y="1566"/>
                </a:lnTo>
                <a:lnTo>
                  <a:pt x="2728" y="1566"/>
                </a:lnTo>
                <a:lnTo>
                  <a:pt x="2728" y="1564"/>
                </a:lnTo>
                <a:lnTo>
                  <a:pt x="2726" y="1560"/>
                </a:lnTo>
                <a:lnTo>
                  <a:pt x="2728" y="1560"/>
                </a:lnTo>
                <a:lnTo>
                  <a:pt x="2728" y="1562"/>
                </a:lnTo>
                <a:lnTo>
                  <a:pt x="2730" y="1562"/>
                </a:lnTo>
                <a:lnTo>
                  <a:pt x="2730" y="1562"/>
                </a:lnTo>
                <a:lnTo>
                  <a:pt x="2730" y="1564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4"/>
                </a:lnTo>
                <a:lnTo>
                  <a:pt x="2732" y="1566"/>
                </a:lnTo>
                <a:lnTo>
                  <a:pt x="2732" y="1566"/>
                </a:lnTo>
                <a:lnTo>
                  <a:pt x="2732" y="1566"/>
                </a:lnTo>
                <a:lnTo>
                  <a:pt x="2734" y="1566"/>
                </a:lnTo>
                <a:lnTo>
                  <a:pt x="2732" y="1564"/>
                </a:lnTo>
                <a:lnTo>
                  <a:pt x="2734" y="1564"/>
                </a:lnTo>
                <a:lnTo>
                  <a:pt x="2734" y="1566"/>
                </a:lnTo>
                <a:lnTo>
                  <a:pt x="2734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8"/>
                </a:lnTo>
                <a:lnTo>
                  <a:pt x="2736" y="1568"/>
                </a:lnTo>
                <a:lnTo>
                  <a:pt x="2736" y="1570"/>
                </a:lnTo>
                <a:lnTo>
                  <a:pt x="2739" y="1570"/>
                </a:lnTo>
                <a:lnTo>
                  <a:pt x="2739" y="1573"/>
                </a:lnTo>
                <a:lnTo>
                  <a:pt x="2741" y="1573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3"/>
                </a:lnTo>
                <a:lnTo>
                  <a:pt x="2745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9" y="1573"/>
                </a:lnTo>
                <a:lnTo>
                  <a:pt x="2747" y="1575"/>
                </a:lnTo>
                <a:lnTo>
                  <a:pt x="2747" y="1575"/>
                </a:lnTo>
                <a:lnTo>
                  <a:pt x="2749" y="1575"/>
                </a:lnTo>
                <a:lnTo>
                  <a:pt x="2749" y="1577"/>
                </a:lnTo>
                <a:lnTo>
                  <a:pt x="2747" y="1575"/>
                </a:lnTo>
                <a:lnTo>
                  <a:pt x="2747" y="1577"/>
                </a:lnTo>
                <a:lnTo>
                  <a:pt x="2747" y="1577"/>
                </a:lnTo>
                <a:lnTo>
                  <a:pt x="2747" y="1579"/>
                </a:lnTo>
                <a:lnTo>
                  <a:pt x="2747" y="1579"/>
                </a:lnTo>
                <a:lnTo>
                  <a:pt x="2749" y="1579"/>
                </a:lnTo>
                <a:lnTo>
                  <a:pt x="2747" y="1581"/>
                </a:lnTo>
                <a:lnTo>
                  <a:pt x="2751" y="1583"/>
                </a:lnTo>
                <a:lnTo>
                  <a:pt x="2751" y="1585"/>
                </a:lnTo>
                <a:lnTo>
                  <a:pt x="2751" y="1587"/>
                </a:lnTo>
                <a:lnTo>
                  <a:pt x="2751" y="1589"/>
                </a:lnTo>
                <a:lnTo>
                  <a:pt x="2751" y="1591"/>
                </a:lnTo>
                <a:lnTo>
                  <a:pt x="2749" y="1596"/>
                </a:lnTo>
                <a:lnTo>
                  <a:pt x="2749" y="1598"/>
                </a:lnTo>
                <a:lnTo>
                  <a:pt x="2749" y="1602"/>
                </a:lnTo>
                <a:lnTo>
                  <a:pt x="2749" y="1604"/>
                </a:lnTo>
                <a:lnTo>
                  <a:pt x="2749" y="1606"/>
                </a:lnTo>
                <a:lnTo>
                  <a:pt x="2747" y="1608"/>
                </a:lnTo>
                <a:lnTo>
                  <a:pt x="2747" y="1608"/>
                </a:lnTo>
                <a:lnTo>
                  <a:pt x="2747" y="1608"/>
                </a:lnTo>
                <a:lnTo>
                  <a:pt x="2745" y="1610"/>
                </a:lnTo>
                <a:lnTo>
                  <a:pt x="2745" y="1612"/>
                </a:lnTo>
                <a:lnTo>
                  <a:pt x="2743" y="1614"/>
                </a:lnTo>
                <a:lnTo>
                  <a:pt x="2745" y="1614"/>
                </a:lnTo>
                <a:lnTo>
                  <a:pt x="2745" y="1614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21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5" y="1621"/>
                </a:lnTo>
                <a:lnTo>
                  <a:pt x="2745" y="1621"/>
                </a:lnTo>
                <a:lnTo>
                  <a:pt x="2743" y="1623"/>
                </a:lnTo>
                <a:lnTo>
                  <a:pt x="2743" y="1623"/>
                </a:lnTo>
                <a:lnTo>
                  <a:pt x="2745" y="1625"/>
                </a:lnTo>
                <a:lnTo>
                  <a:pt x="2745" y="1625"/>
                </a:lnTo>
                <a:lnTo>
                  <a:pt x="2747" y="1627"/>
                </a:lnTo>
                <a:lnTo>
                  <a:pt x="2749" y="1629"/>
                </a:lnTo>
                <a:lnTo>
                  <a:pt x="2751" y="1627"/>
                </a:lnTo>
                <a:lnTo>
                  <a:pt x="2753" y="1629"/>
                </a:lnTo>
                <a:lnTo>
                  <a:pt x="2749" y="1629"/>
                </a:lnTo>
                <a:lnTo>
                  <a:pt x="2749" y="1631"/>
                </a:lnTo>
                <a:lnTo>
                  <a:pt x="2749" y="1629"/>
                </a:lnTo>
                <a:lnTo>
                  <a:pt x="2747" y="1629"/>
                </a:lnTo>
                <a:lnTo>
                  <a:pt x="2745" y="1629"/>
                </a:lnTo>
                <a:lnTo>
                  <a:pt x="2745" y="1629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9"/>
                </a:lnTo>
                <a:lnTo>
                  <a:pt x="2743" y="1631"/>
                </a:lnTo>
                <a:lnTo>
                  <a:pt x="2743" y="1635"/>
                </a:lnTo>
                <a:lnTo>
                  <a:pt x="2741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6" y="1642"/>
                </a:lnTo>
                <a:lnTo>
                  <a:pt x="2736" y="1642"/>
                </a:lnTo>
                <a:lnTo>
                  <a:pt x="2734" y="1640"/>
                </a:lnTo>
                <a:lnTo>
                  <a:pt x="2734" y="1640"/>
                </a:lnTo>
                <a:lnTo>
                  <a:pt x="2736" y="1644"/>
                </a:lnTo>
                <a:lnTo>
                  <a:pt x="2736" y="1644"/>
                </a:lnTo>
                <a:lnTo>
                  <a:pt x="2736" y="1646"/>
                </a:lnTo>
                <a:lnTo>
                  <a:pt x="2736" y="1646"/>
                </a:lnTo>
                <a:lnTo>
                  <a:pt x="2739" y="1650"/>
                </a:lnTo>
                <a:lnTo>
                  <a:pt x="2741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2"/>
                </a:lnTo>
                <a:lnTo>
                  <a:pt x="2743" y="1652"/>
                </a:lnTo>
                <a:lnTo>
                  <a:pt x="2743" y="1652"/>
                </a:lnTo>
                <a:lnTo>
                  <a:pt x="2745" y="1652"/>
                </a:lnTo>
                <a:lnTo>
                  <a:pt x="2745" y="1652"/>
                </a:lnTo>
                <a:lnTo>
                  <a:pt x="2745" y="1654"/>
                </a:lnTo>
                <a:lnTo>
                  <a:pt x="2745" y="1654"/>
                </a:lnTo>
                <a:lnTo>
                  <a:pt x="2745" y="1654"/>
                </a:lnTo>
                <a:lnTo>
                  <a:pt x="2743" y="1654"/>
                </a:lnTo>
                <a:lnTo>
                  <a:pt x="2743" y="1654"/>
                </a:lnTo>
                <a:lnTo>
                  <a:pt x="2739" y="1650"/>
                </a:lnTo>
                <a:lnTo>
                  <a:pt x="2739" y="1650"/>
                </a:lnTo>
                <a:lnTo>
                  <a:pt x="2741" y="1652"/>
                </a:lnTo>
                <a:lnTo>
                  <a:pt x="2743" y="1656"/>
                </a:lnTo>
                <a:lnTo>
                  <a:pt x="2741" y="1656"/>
                </a:lnTo>
                <a:lnTo>
                  <a:pt x="2743" y="1656"/>
                </a:lnTo>
                <a:lnTo>
                  <a:pt x="2743" y="1656"/>
                </a:lnTo>
                <a:lnTo>
                  <a:pt x="2745" y="1658"/>
                </a:lnTo>
                <a:lnTo>
                  <a:pt x="2745" y="1658"/>
                </a:lnTo>
                <a:lnTo>
                  <a:pt x="2745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5" y="1661"/>
                </a:lnTo>
                <a:lnTo>
                  <a:pt x="2745" y="1663"/>
                </a:lnTo>
                <a:lnTo>
                  <a:pt x="2747" y="1663"/>
                </a:lnTo>
                <a:lnTo>
                  <a:pt x="2747" y="1665"/>
                </a:lnTo>
                <a:lnTo>
                  <a:pt x="2747" y="1665"/>
                </a:lnTo>
                <a:lnTo>
                  <a:pt x="2747" y="1667"/>
                </a:lnTo>
                <a:lnTo>
                  <a:pt x="2749" y="1665"/>
                </a:lnTo>
                <a:lnTo>
                  <a:pt x="2751" y="1667"/>
                </a:lnTo>
                <a:lnTo>
                  <a:pt x="2751" y="1667"/>
                </a:lnTo>
                <a:lnTo>
                  <a:pt x="2753" y="1667"/>
                </a:lnTo>
                <a:lnTo>
                  <a:pt x="2753" y="1669"/>
                </a:lnTo>
                <a:lnTo>
                  <a:pt x="2753" y="1669"/>
                </a:lnTo>
                <a:lnTo>
                  <a:pt x="2749" y="1667"/>
                </a:lnTo>
                <a:lnTo>
                  <a:pt x="2749" y="1667"/>
                </a:lnTo>
                <a:lnTo>
                  <a:pt x="2749" y="1667"/>
                </a:lnTo>
                <a:lnTo>
                  <a:pt x="2753" y="1671"/>
                </a:lnTo>
                <a:lnTo>
                  <a:pt x="2757" y="1675"/>
                </a:lnTo>
                <a:lnTo>
                  <a:pt x="2762" y="1677"/>
                </a:lnTo>
                <a:lnTo>
                  <a:pt x="2762" y="1679"/>
                </a:lnTo>
                <a:lnTo>
                  <a:pt x="2766" y="1682"/>
                </a:lnTo>
                <a:lnTo>
                  <a:pt x="2766" y="1684"/>
                </a:lnTo>
                <a:lnTo>
                  <a:pt x="2768" y="1686"/>
                </a:lnTo>
                <a:lnTo>
                  <a:pt x="2770" y="1688"/>
                </a:lnTo>
                <a:lnTo>
                  <a:pt x="2772" y="1690"/>
                </a:lnTo>
                <a:lnTo>
                  <a:pt x="2772" y="1692"/>
                </a:lnTo>
                <a:lnTo>
                  <a:pt x="2776" y="1694"/>
                </a:lnTo>
                <a:lnTo>
                  <a:pt x="2778" y="1696"/>
                </a:lnTo>
                <a:lnTo>
                  <a:pt x="2778" y="1698"/>
                </a:lnTo>
                <a:lnTo>
                  <a:pt x="2778" y="1698"/>
                </a:lnTo>
                <a:lnTo>
                  <a:pt x="2778" y="1700"/>
                </a:lnTo>
                <a:lnTo>
                  <a:pt x="2780" y="1700"/>
                </a:lnTo>
                <a:lnTo>
                  <a:pt x="2780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7"/>
                </a:lnTo>
                <a:lnTo>
                  <a:pt x="2785" y="1707"/>
                </a:lnTo>
                <a:lnTo>
                  <a:pt x="2785" y="1709"/>
                </a:lnTo>
                <a:lnTo>
                  <a:pt x="2785" y="1711"/>
                </a:lnTo>
                <a:lnTo>
                  <a:pt x="2785" y="1713"/>
                </a:lnTo>
                <a:lnTo>
                  <a:pt x="2785" y="1713"/>
                </a:lnTo>
                <a:lnTo>
                  <a:pt x="2785" y="1715"/>
                </a:lnTo>
                <a:lnTo>
                  <a:pt x="2787" y="1715"/>
                </a:lnTo>
                <a:lnTo>
                  <a:pt x="2787" y="1717"/>
                </a:lnTo>
                <a:lnTo>
                  <a:pt x="2789" y="1717"/>
                </a:lnTo>
                <a:lnTo>
                  <a:pt x="2789" y="1717"/>
                </a:lnTo>
                <a:lnTo>
                  <a:pt x="2791" y="1717"/>
                </a:lnTo>
                <a:lnTo>
                  <a:pt x="2793" y="1715"/>
                </a:lnTo>
                <a:lnTo>
                  <a:pt x="2793" y="1715"/>
                </a:lnTo>
                <a:lnTo>
                  <a:pt x="2795" y="1715"/>
                </a:lnTo>
                <a:lnTo>
                  <a:pt x="2797" y="1715"/>
                </a:lnTo>
                <a:lnTo>
                  <a:pt x="2795" y="1715"/>
                </a:lnTo>
                <a:lnTo>
                  <a:pt x="2793" y="1717"/>
                </a:lnTo>
                <a:lnTo>
                  <a:pt x="2789" y="1717"/>
                </a:lnTo>
                <a:lnTo>
                  <a:pt x="2787" y="1719"/>
                </a:lnTo>
                <a:lnTo>
                  <a:pt x="2787" y="1719"/>
                </a:lnTo>
                <a:lnTo>
                  <a:pt x="2785" y="1719"/>
                </a:lnTo>
                <a:lnTo>
                  <a:pt x="2787" y="1719"/>
                </a:lnTo>
                <a:lnTo>
                  <a:pt x="2787" y="1723"/>
                </a:lnTo>
                <a:lnTo>
                  <a:pt x="2789" y="1726"/>
                </a:lnTo>
                <a:lnTo>
                  <a:pt x="2793" y="1732"/>
                </a:lnTo>
                <a:lnTo>
                  <a:pt x="2793" y="1736"/>
                </a:lnTo>
                <a:lnTo>
                  <a:pt x="2797" y="1742"/>
                </a:lnTo>
                <a:lnTo>
                  <a:pt x="2801" y="1751"/>
                </a:lnTo>
                <a:lnTo>
                  <a:pt x="2801" y="1753"/>
                </a:lnTo>
                <a:lnTo>
                  <a:pt x="2801" y="1755"/>
                </a:lnTo>
                <a:lnTo>
                  <a:pt x="2801" y="1755"/>
                </a:lnTo>
                <a:lnTo>
                  <a:pt x="2801" y="1757"/>
                </a:lnTo>
                <a:lnTo>
                  <a:pt x="2797" y="1761"/>
                </a:lnTo>
                <a:lnTo>
                  <a:pt x="2797" y="1761"/>
                </a:lnTo>
                <a:lnTo>
                  <a:pt x="2797" y="1759"/>
                </a:lnTo>
                <a:lnTo>
                  <a:pt x="2797" y="1759"/>
                </a:lnTo>
                <a:lnTo>
                  <a:pt x="2797" y="1759"/>
                </a:lnTo>
                <a:lnTo>
                  <a:pt x="2795" y="1761"/>
                </a:lnTo>
                <a:lnTo>
                  <a:pt x="2795" y="1761"/>
                </a:lnTo>
                <a:lnTo>
                  <a:pt x="2797" y="1763"/>
                </a:lnTo>
                <a:lnTo>
                  <a:pt x="2799" y="1765"/>
                </a:lnTo>
                <a:lnTo>
                  <a:pt x="2799" y="1770"/>
                </a:lnTo>
                <a:lnTo>
                  <a:pt x="2799" y="1772"/>
                </a:lnTo>
                <a:lnTo>
                  <a:pt x="2799" y="1772"/>
                </a:lnTo>
                <a:lnTo>
                  <a:pt x="2801" y="1776"/>
                </a:lnTo>
                <a:lnTo>
                  <a:pt x="2804" y="1778"/>
                </a:lnTo>
                <a:lnTo>
                  <a:pt x="2804" y="1782"/>
                </a:lnTo>
                <a:lnTo>
                  <a:pt x="2806" y="1782"/>
                </a:lnTo>
                <a:lnTo>
                  <a:pt x="2806" y="1784"/>
                </a:lnTo>
                <a:lnTo>
                  <a:pt x="2808" y="1786"/>
                </a:lnTo>
                <a:lnTo>
                  <a:pt x="2808" y="1788"/>
                </a:lnTo>
                <a:lnTo>
                  <a:pt x="2808" y="1791"/>
                </a:lnTo>
                <a:lnTo>
                  <a:pt x="2808" y="1797"/>
                </a:lnTo>
                <a:lnTo>
                  <a:pt x="2808" y="1801"/>
                </a:lnTo>
                <a:lnTo>
                  <a:pt x="2806" y="1805"/>
                </a:lnTo>
                <a:lnTo>
                  <a:pt x="2806" y="1807"/>
                </a:lnTo>
                <a:lnTo>
                  <a:pt x="2801" y="1812"/>
                </a:lnTo>
                <a:lnTo>
                  <a:pt x="2799" y="1814"/>
                </a:lnTo>
                <a:lnTo>
                  <a:pt x="2795" y="1816"/>
                </a:lnTo>
                <a:lnTo>
                  <a:pt x="2795" y="1820"/>
                </a:lnTo>
                <a:lnTo>
                  <a:pt x="2789" y="1826"/>
                </a:lnTo>
                <a:lnTo>
                  <a:pt x="2789" y="1830"/>
                </a:lnTo>
                <a:lnTo>
                  <a:pt x="2787" y="1835"/>
                </a:lnTo>
                <a:lnTo>
                  <a:pt x="2785" y="1843"/>
                </a:lnTo>
                <a:lnTo>
                  <a:pt x="2783" y="1851"/>
                </a:lnTo>
                <a:lnTo>
                  <a:pt x="2783" y="1856"/>
                </a:lnTo>
                <a:lnTo>
                  <a:pt x="2780" y="1858"/>
                </a:lnTo>
                <a:lnTo>
                  <a:pt x="2780" y="1858"/>
                </a:lnTo>
                <a:lnTo>
                  <a:pt x="2778" y="1860"/>
                </a:lnTo>
                <a:lnTo>
                  <a:pt x="2778" y="1860"/>
                </a:lnTo>
                <a:lnTo>
                  <a:pt x="2778" y="1862"/>
                </a:lnTo>
                <a:lnTo>
                  <a:pt x="2778" y="1862"/>
                </a:lnTo>
                <a:lnTo>
                  <a:pt x="2778" y="1870"/>
                </a:lnTo>
                <a:lnTo>
                  <a:pt x="2778" y="1872"/>
                </a:lnTo>
                <a:lnTo>
                  <a:pt x="2778" y="1877"/>
                </a:lnTo>
                <a:lnTo>
                  <a:pt x="2778" y="1881"/>
                </a:lnTo>
                <a:lnTo>
                  <a:pt x="2778" y="1885"/>
                </a:lnTo>
                <a:lnTo>
                  <a:pt x="2778" y="1889"/>
                </a:lnTo>
                <a:lnTo>
                  <a:pt x="2778" y="1893"/>
                </a:lnTo>
                <a:lnTo>
                  <a:pt x="2780" y="1895"/>
                </a:lnTo>
                <a:lnTo>
                  <a:pt x="2783" y="1900"/>
                </a:lnTo>
                <a:lnTo>
                  <a:pt x="2783" y="1900"/>
                </a:lnTo>
                <a:lnTo>
                  <a:pt x="2787" y="1904"/>
                </a:lnTo>
                <a:lnTo>
                  <a:pt x="2789" y="1906"/>
                </a:lnTo>
                <a:lnTo>
                  <a:pt x="2797" y="1923"/>
                </a:lnTo>
                <a:lnTo>
                  <a:pt x="2799" y="1925"/>
                </a:lnTo>
                <a:lnTo>
                  <a:pt x="2799" y="1929"/>
                </a:lnTo>
                <a:lnTo>
                  <a:pt x="2804" y="1935"/>
                </a:lnTo>
                <a:lnTo>
                  <a:pt x="2808" y="1944"/>
                </a:lnTo>
                <a:lnTo>
                  <a:pt x="2810" y="1946"/>
                </a:lnTo>
                <a:lnTo>
                  <a:pt x="2810" y="1948"/>
                </a:lnTo>
                <a:lnTo>
                  <a:pt x="2816" y="1954"/>
                </a:lnTo>
                <a:lnTo>
                  <a:pt x="2818" y="1958"/>
                </a:lnTo>
                <a:lnTo>
                  <a:pt x="2818" y="1962"/>
                </a:lnTo>
                <a:lnTo>
                  <a:pt x="2818" y="1965"/>
                </a:lnTo>
                <a:lnTo>
                  <a:pt x="2818" y="1967"/>
                </a:lnTo>
                <a:lnTo>
                  <a:pt x="2818" y="1967"/>
                </a:lnTo>
                <a:lnTo>
                  <a:pt x="2816" y="1965"/>
                </a:lnTo>
                <a:lnTo>
                  <a:pt x="2816" y="1967"/>
                </a:lnTo>
                <a:lnTo>
                  <a:pt x="2816" y="1969"/>
                </a:lnTo>
                <a:lnTo>
                  <a:pt x="2818" y="1971"/>
                </a:lnTo>
                <a:lnTo>
                  <a:pt x="2818" y="1975"/>
                </a:lnTo>
                <a:lnTo>
                  <a:pt x="2818" y="1977"/>
                </a:lnTo>
                <a:lnTo>
                  <a:pt x="2818" y="1983"/>
                </a:lnTo>
                <a:lnTo>
                  <a:pt x="2818" y="1986"/>
                </a:lnTo>
                <a:lnTo>
                  <a:pt x="2820" y="1990"/>
                </a:lnTo>
                <a:lnTo>
                  <a:pt x="2822" y="1994"/>
                </a:lnTo>
                <a:lnTo>
                  <a:pt x="2822" y="1998"/>
                </a:lnTo>
                <a:lnTo>
                  <a:pt x="2822" y="2002"/>
                </a:lnTo>
                <a:lnTo>
                  <a:pt x="2822" y="2002"/>
                </a:lnTo>
                <a:lnTo>
                  <a:pt x="2822" y="2006"/>
                </a:lnTo>
                <a:lnTo>
                  <a:pt x="2822" y="2009"/>
                </a:lnTo>
                <a:lnTo>
                  <a:pt x="2824" y="2013"/>
                </a:lnTo>
                <a:lnTo>
                  <a:pt x="2824" y="2017"/>
                </a:lnTo>
                <a:lnTo>
                  <a:pt x="2827" y="2019"/>
                </a:lnTo>
                <a:lnTo>
                  <a:pt x="2827" y="2021"/>
                </a:lnTo>
                <a:lnTo>
                  <a:pt x="2827" y="2021"/>
                </a:lnTo>
                <a:lnTo>
                  <a:pt x="2827" y="2023"/>
                </a:lnTo>
                <a:lnTo>
                  <a:pt x="2827" y="2025"/>
                </a:lnTo>
                <a:lnTo>
                  <a:pt x="2829" y="2027"/>
                </a:lnTo>
                <a:lnTo>
                  <a:pt x="2829" y="2032"/>
                </a:lnTo>
                <a:lnTo>
                  <a:pt x="2831" y="2034"/>
                </a:lnTo>
                <a:lnTo>
                  <a:pt x="2835" y="2042"/>
                </a:lnTo>
                <a:lnTo>
                  <a:pt x="2837" y="2046"/>
                </a:lnTo>
                <a:lnTo>
                  <a:pt x="2839" y="2046"/>
                </a:lnTo>
                <a:lnTo>
                  <a:pt x="2843" y="2053"/>
                </a:lnTo>
                <a:lnTo>
                  <a:pt x="2845" y="2053"/>
                </a:lnTo>
                <a:lnTo>
                  <a:pt x="2845" y="2055"/>
                </a:lnTo>
                <a:lnTo>
                  <a:pt x="2850" y="2059"/>
                </a:lnTo>
                <a:lnTo>
                  <a:pt x="2854" y="2065"/>
                </a:lnTo>
                <a:lnTo>
                  <a:pt x="2856" y="2076"/>
                </a:lnTo>
                <a:lnTo>
                  <a:pt x="2858" y="2082"/>
                </a:lnTo>
                <a:lnTo>
                  <a:pt x="2864" y="2090"/>
                </a:lnTo>
                <a:lnTo>
                  <a:pt x="2868" y="2097"/>
                </a:lnTo>
                <a:lnTo>
                  <a:pt x="2871" y="2101"/>
                </a:lnTo>
                <a:lnTo>
                  <a:pt x="2871" y="2103"/>
                </a:lnTo>
                <a:lnTo>
                  <a:pt x="2873" y="2109"/>
                </a:lnTo>
                <a:lnTo>
                  <a:pt x="2873" y="2111"/>
                </a:lnTo>
                <a:lnTo>
                  <a:pt x="2873" y="2115"/>
                </a:lnTo>
                <a:lnTo>
                  <a:pt x="2873" y="2118"/>
                </a:lnTo>
                <a:lnTo>
                  <a:pt x="2871" y="2118"/>
                </a:lnTo>
                <a:lnTo>
                  <a:pt x="2868" y="2120"/>
                </a:lnTo>
                <a:lnTo>
                  <a:pt x="2868" y="2118"/>
                </a:lnTo>
                <a:lnTo>
                  <a:pt x="2866" y="2118"/>
                </a:lnTo>
                <a:lnTo>
                  <a:pt x="2866" y="2120"/>
                </a:lnTo>
                <a:lnTo>
                  <a:pt x="2866" y="2122"/>
                </a:lnTo>
                <a:lnTo>
                  <a:pt x="2868" y="2124"/>
                </a:lnTo>
                <a:lnTo>
                  <a:pt x="2868" y="2126"/>
                </a:lnTo>
                <a:lnTo>
                  <a:pt x="2871" y="2126"/>
                </a:lnTo>
                <a:lnTo>
                  <a:pt x="2871" y="2128"/>
                </a:lnTo>
                <a:lnTo>
                  <a:pt x="2873" y="2130"/>
                </a:lnTo>
                <a:lnTo>
                  <a:pt x="2873" y="2130"/>
                </a:lnTo>
                <a:lnTo>
                  <a:pt x="2875" y="2134"/>
                </a:lnTo>
                <a:lnTo>
                  <a:pt x="2875" y="2134"/>
                </a:lnTo>
                <a:lnTo>
                  <a:pt x="2875" y="2136"/>
                </a:lnTo>
                <a:lnTo>
                  <a:pt x="2873" y="2139"/>
                </a:lnTo>
                <a:lnTo>
                  <a:pt x="2873" y="2141"/>
                </a:lnTo>
                <a:lnTo>
                  <a:pt x="2873" y="2141"/>
                </a:lnTo>
                <a:lnTo>
                  <a:pt x="2875" y="2143"/>
                </a:lnTo>
                <a:lnTo>
                  <a:pt x="2875" y="2145"/>
                </a:lnTo>
                <a:lnTo>
                  <a:pt x="2875" y="2141"/>
                </a:lnTo>
                <a:lnTo>
                  <a:pt x="2875" y="2141"/>
                </a:lnTo>
                <a:lnTo>
                  <a:pt x="2877" y="2141"/>
                </a:lnTo>
                <a:lnTo>
                  <a:pt x="2877" y="2141"/>
                </a:lnTo>
                <a:lnTo>
                  <a:pt x="2879" y="2141"/>
                </a:lnTo>
                <a:lnTo>
                  <a:pt x="2879" y="2141"/>
                </a:lnTo>
                <a:lnTo>
                  <a:pt x="2881" y="2141"/>
                </a:lnTo>
                <a:lnTo>
                  <a:pt x="2881" y="2141"/>
                </a:lnTo>
                <a:lnTo>
                  <a:pt x="2881" y="2143"/>
                </a:lnTo>
                <a:lnTo>
                  <a:pt x="2881" y="2143"/>
                </a:lnTo>
                <a:lnTo>
                  <a:pt x="2881" y="2145"/>
                </a:lnTo>
                <a:lnTo>
                  <a:pt x="2881" y="2145"/>
                </a:lnTo>
                <a:lnTo>
                  <a:pt x="2883" y="2145"/>
                </a:lnTo>
                <a:lnTo>
                  <a:pt x="2885" y="2145"/>
                </a:lnTo>
                <a:lnTo>
                  <a:pt x="2885" y="2145"/>
                </a:lnTo>
                <a:lnTo>
                  <a:pt x="2887" y="2145"/>
                </a:lnTo>
                <a:lnTo>
                  <a:pt x="2887" y="2145"/>
                </a:lnTo>
                <a:lnTo>
                  <a:pt x="2887" y="2147"/>
                </a:lnTo>
                <a:lnTo>
                  <a:pt x="2887" y="2147"/>
                </a:lnTo>
                <a:lnTo>
                  <a:pt x="2887" y="2149"/>
                </a:lnTo>
                <a:lnTo>
                  <a:pt x="2889" y="2149"/>
                </a:lnTo>
                <a:lnTo>
                  <a:pt x="2892" y="2151"/>
                </a:lnTo>
                <a:lnTo>
                  <a:pt x="2896" y="2151"/>
                </a:lnTo>
                <a:lnTo>
                  <a:pt x="2896" y="2151"/>
                </a:lnTo>
                <a:lnTo>
                  <a:pt x="2898" y="2151"/>
                </a:lnTo>
                <a:lnTo>
                  <a:pt x="2904" y="2147"/>
                </a:lnTo>
                <a:lnTo>
                  <a:pt x="2904" y="2147"/>
                </a:lnTo>
                <a:lnTo>
                  <a:pt x="2908" y="2145"/>
                </a:lnTo>
                <a:lnTo>
                  <a:pt x="2910" y="2145"/>
                </a:lnTo>
                <a:lnTo>
                  <a:pt x="2912" y="2145"/>
                </a:lnTo>
                <a:lnTo>
                  <a:pt x="2912" y="2145"/>
                </a:lnTo>
                <a:lnTo>
                  <a:pt x="2915" y="2145"/>
                </a:lnTo>
                <a:lnTo>
                  <a:pt x="2917" y="2145"/>
                </a:lnTo>
                <a:lnTo>
                  <a:pt x="2921" y="2145"/>
                </a:lnTo>
                <a:lnTo>
                  <a:pt x="2923" y="2145"/>
                </a:lnTo>
                <a:lnTo>
                  <a:pt x="2929" y="2141"/>
                </a:lnTo>
                <a:lnTo>
                  <a:pt x="2933" y="2139"/>
                </a:lnTo>
                <a:lnTo>
                  <a:pt x="2933" y="2139"/>
                </a:lnTo>
                <a:lnTo>
                  <a:pt x="2938" y="2139"/>
                </a:lnTo>
                <a:lnTo>
                  <a:pt x="2940" y="2141"/>
                </a:lnTo>
                <a:lnTo>
                  <a:pt x="2944" y="2141"/>
                </a:lnTo>
                <a:lnTo>
                  <a:pt x="2946" y="2141"/>
                </a:lnTo>
                <a:lnTo>
                  <a:pt x="2950" y="2139"/>
                </a:lnTo>
                <a:lnTo>
                  <a:pt x="2950" y="2139"/>
                </a:lnTo>
                <a:lnTo>
                  <a:pt x="2959" y="2139"/>
                </a:lnTo>
                <a:lnTo>
                  <a:pt x="2965" y="2141"/>
                </a:lnTo>
                <a:lnTo>
                  <a:pt x="2967" y="2141"/>
                </a:lnTo>
                <a:lnTo>
                  <a:pt x="2969" y="2139"/>
                </a:lnTo>
                <a:lnTo>
                  <a:pt x="2969" y="2139"/>
                </a:lnTo>
                <a:lnTo>
                  <a:pt x="2973" y="2139"/>
                </a:lnTo>
                <a:lnTo>
                  <a:pt x="2977" y="2139"/>
                </a:lnTo>
                <a:lnTo>
                  <a:pt x="2977" y="2139"/>
                </a:lnTo>
                <a:lnTo>
                  <a:pt x="2980" y="2139"/>
                </a:lnTo>
                <a:lnTo>
                  <a:pt x="2980" y="2136"/>
                </a:lnTo>
                <a:lnTo>
                  <a:pt x="2982" y="2134"/>
                </a:lnTo>
                <a:lnTo>
                  <a:pt x="2984" y="2134"/>
                </a:lnTo>
                <a:lnTo>
                  <a:pt x="2990" y="2134"/>
                </a:lnTo>
                <a:lnTo>
                  <a:pt x="2994" y="2134"/>
                </a:lnTo>
                <a:lnTo>
                  <a:pt x="3000" y="2130"/>
                </a:lnTo>
                <a:lnTo>
                  <a:pt x="3005" y="2128"/>
                </a:lnTo>
                <a:lnTo>
                  <a:pt x="3009" y="2124"/>
                </a:lnTo>
                <a:lnTo>
                  <a:pt x="3011" y="2124"/>
                </a:lnTo>
                <a:lnTo>
                  <a:pt x="3017" y="2120"/>
                </a:lnTo>
                <a:lnTo>
                  <a:pt x="3019" y="2115"/>
                </a:lnTo>
                <a:lnTo>
                  <a:pt x="3026" y="2111"/>
                </a:lnTo>
                <a:lnTo>
                  <a:pt x="3030" y="2107"/>
                </a:lnTo>
                <a:lnTo>
                  <a:pt x="3034" y="2101"/>
                </a:lnTo>
                <a:lnTo>
                  <a:pt x="3038" y="2099"/>
                </a:lnTo>
                <a:lnTo>
                  <a:pt x="3040" y="2097"/>
                </a:lnTo>
                <a:lnTo>
                  <a:pt x="3042" y="2097"/>
                </a:lnTo>
                <a:lnTo>
                  <a:pt x="3047" y="2090"/>
                </a:lnTo>
                <a:lnTo>
                  <a:pt x="3049" y="2086"/>
                </a:lnTo>
                <a:lnTo>
                  <a:pt x="3053" y="2082"/>
                </a:lnTo>
                <a:lnTo>
                  <a:pt x="3055" y="2076"/>
                </a:lnTo>
                <a:lnTo>
                  <a:pt x="3057" y="2074"/>
                </a:lnTo>
                <a:lnTo>
                  <a:pt x="3059" y="2069"/>
                </a:lnTo>
                <a:lnTo>
                  <a:pt x="3061" y="2065"/>
                </a:lnTo>
                <a:lnTo>
                  <a:pt x="3068" y="2059"/>
                </a:lnTo>
                <a:lnTo>
                  <a:pt x="3070" y="2059"/>
                </a:lnTo>
                <a:lnTo>
                  <a:pt x="3070" y="2057"/>
                </a:lnTo>
                <a:lnTo>
                  <a:pt x="3072" y="2057"/>
                </a:lnTo>
                <a:lnTo>
                  <a:pt x="3076" y="2053"/>
                </a:lnTo>
                <a:lnTo>
                  <a:pt x="3076" y="2051"/>
                </a:lnTo>
                <a:lnTo>
                  <a:pt x="3078" y="2046"/>
                </a:lnTo>
                <a:lnTo>
                  <a:pt x="3080" y="2038"/>
                </a:lnTo>
                <a:lnTo>
                  <a:pt x="3082" y="2036"/>
                </a:lnTo>
                <a:lnTo>
                  <a:pt x="3084" y="2030"/>
                </a:lnTo>
                <a:lnTo>
                  <a:pt x="3084" y="2025"/>
                </a:lnTo>
                <a:lnTo>
                  <a:pt x="3084" y="2025"/>
                </a:lnTo>
                <a:lnTo>
                  <a:pt x="3084" y="2017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7"/>
                </a:lnTo>
                <a:lnTo>
                  <a:pt x="3082" y="2017"/>
                </a:lnTo>
                <a:lnTo>
                  <a:pt x="3082" y="2017"/>
                </a:lnTo>
                <a:lnTo>
                  <a:pt x="3082" y="2015"/>
                </a:lnTo>
                <a:lnTo>
                  <a:pt x="3080" y="2015"/>
                </a:lnTo>
                <a:lnTo>
                  <a:pt x="3080" y="2013"/>
                </a:lnTo>
                <a:lnTo>
                  <a:pt x="3080" y="2011"/>
                </a:lnTo>
                <a:lnTo>
                  <a:pt x="3082" y="2011"/>
                </a:lnTo>
                <a:lnTo>
                  <a:pt x="3082" y="2006"/>
                </a:lnTo>
                <a:lnTo>
                  <a:pt x="3084" y="2004"/>
                </a:lnTo>
                <a:lnTo>
                  <a:pt x="3091" y="2002"/>
                </a:lnTo>
                <a:lnTo>
                  <a:pt x="3093" y="2000"/>
                </a:lnTo>
                <a:lnTo>
                  <a:pt x="3097" y="1998"/>
                </a:lnTo>
                <a:lnTo>
                  <a:pt x="3109" y="1994"/>
                </a:lnTo>
                <a:lnTo>
                  <a:pt x="3114" y="1992"/>
                </a:lnTo>
                <a:lnTo>
                  <a:pt x="3118" y="1990"/>
                </a:lnTo>
                <a:lnTo>
                  <a:pt x="3118" y="1990"/>
                </a:lnTo>
                <a:lnTo>
                  <a:pt x="3122" y="1986"/>
                </a:lnTo>
                <a:lnTo>
                  <a:pt x="3122" y="1983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0" y="1979"/>
                </a:lnTo>
                <a:lnTo>
                  <a:pt x="3120" y="1979"/>
                </a:lnTo>
                <a:lnTo>
                  <a:pt x="3120" y="1977"/>
                </a:lnTo>
                <a:lnTo>
                  <a:pt x="3122" y="1971"/>
                </a:lnTo>
                <a:lnTo>
                  <a:pt x="3124" y="1967"/>
                </a:lnTo>
                <a:lnTo>
                  <a:pt x="3122" y="1965"/>
                </a:lnTo>
                <a:lnTo>
                  <a:pt x="3122" y="1962"/>
                </a:lnTo>
                <a:lnTo>
                  <a:pt x="3122" y="1958"/>
                </a:lnTo>
                <a:lnTo>
                  <a:pt x="3122" y="1956"/>
                </a:lnTo>
                <a:lnTo>
                  <a:pt x="3122" y="1956"/>
                </a:lnTo>
                <a:lnTo>
                  <a:pt x="3122" y="1954"/>
                </a:lnTo>
                <a:lnTo>
                  <a:pt x="3122" y="1954"/>
                </a:lnTo>
                <a:lnTo>
                  <a:pt x="3122" y="1954"/>
                </a:lnTo>
                <a:lnTo>
                  <a:pt x="3120" y="1954"/>
                </a:lnTo>
                <a:lnTo>
                  <a:pt x="3120" y="1956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6"/>
                </a:lnTo>
                <a:lnTo>
                  <a:pt x="3120" y="1952"/>
                </a:lnTo>
                <a:lnTo>
                  <a:pt x="3118" y="1948"/>
                </a:lnTo>
                <a:lnTo>
                  <a:pt x="3118" y="1948"/>
                </a:lnTo>
                <a:lnTo>
                  <a:pt x="3116" y="1944"/>
                </a:lnTo>
                <a:lnTo>
                  <a:pt x="3116" y="1939"/>
                </a:lnTo>
                <a:lnTo>
                  <a:pt x="3114" y="1933"/>
                </a:lnTo>
                <a:lnTo>
                  <a:pt x="3114" y="1931"/>
                </a:lnTo>
                <a:lnTo>
                  <a:pt x="3112" y="1931"/>
                </a:lnTo>
                <a:lnTo>
                  <a:pt x="3109" y="1929"/>
                </a:lnTo>
                <a:lnTo>
                  <a:pt x="3109" y="1929"/>
                </a:lnTo>
                <a:lnTo>
                  <a:pt x="3112" y="1923"/>
                </a:lnTo>
                <a:lnTo>
                  <a:pt x="3112" y="1921"/>
                </a:lnTo>
                <a:lnTo>
                  <a:pt x="3112" y="1918"/>
                </a:lnTo>
                <a:lnTo>
                  <a:pt x="3112" y="1918"/>
                </a:lnTo>
                <a:lnTo>
                  <a:pt x="3109" y="1918"/>
                </a:lnTo>
                <a:lnTo>
                  <a:pt x="3112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20" y="1914"/>
                </a:lnTo>
                <a:lnTo>
                  <a:pt x="3124" y="1910"/>
                </a:lnTo>
                <a:lnTo>
                  <a:pt x="3126" y="1908"/>
                </a:lnTo>
                <a:lnTo>
                  <a:pt x="3128" y="1906"/>
                </a:lnTo>
                <a:lnTo>
                  <a:pt x="3130" y="1904"/>
                </a:lnTo>
                <a:lnTo>
                  <a:pt x="3132" y="1906"/>
                </a:lnTo>
                <a:lnTo>
                  <a:pt x="3132" y="1906"/>
                </a:lnTo>
                <a:lnTo>
                  <a:pt x="3132" y="1904"/>
                </a:lnTo>
                <a:lnTo>
                  <a:pt x="3135" y="1904"/>
                </a:lnTo>
                <a:lnTo>
                  <a:pt x="3135" y="1904"/>
                </a:lnTo>
                <a:lnTo>
                  <a:pt x="3135" y="1902"/>
                </a:lnTo>
                <a:lnTo>
                  <a:pt x="3137" y="1902"/>
                </a:lnTo>
                <a:lnTo>
                  <a:pt x="3137" y="1900"/>
                </a:lnTo>
                <a:lnTo>
                  <a:pt x="3141" y="1897"/>
                </a:lnTo>
                <a:lnTo>
                  <a:pt x="3143" y="1893"/>
                </a:lnTo>
                <a:lnTo>
                  <a:pt x="3143" y="1893"/>
                </a:lnTo>
                <a:lnTo>
                  <a:pt x="3143" y="1891"/>
                </a:lnTo>
                <a:lnTo>
                  <a:pt x="3143" y="1891"/>
                </a:lnTo>
                <a:lnTo>
                  <a:pt x="3145" y="1891"/>
                </a:lnTo>
                <a:lnTo>
                  <a:pt x="3147" y="1889"/>
                </a:lnTo>
                <a:lnTo>
                  <a:pt x="3151" y="1885"/>
                </a:lnTo>
                <a:lnTo>
                  <a:pt x="3156" y="1883"/>
                </a:lnTo>
                <a:lnTo>
                  <a:pt x="3160" y="1883"/>
                </a:lnTo>
                <a:lnTo>
                  <a:pt x="3160" y="1881"/>
                </a:lnTo>
                <a:lnTo>
                  <a:pt x="3160" y="1881"/>
                </a:lnTo>
                <a:lnTo>
                  <a:pt x="3164" y="1881"/>
                </a:lnTo>
                <a:lnTo>
                  <a:pt x="3168" y="1879"/>
                </a:lnTo>
                <a:lnTo>
                  <a:pt x="3168" y="1879"/>
                </a:lnTo>
                <a:lnTo>
                  <a:pt x="3168" y="1879"/>
                </a:lnTo>
                <a:lnTo>
                  <a:pt x="3170" y="1879"/>
                </a:lnTo>
                <a:lnTo>
                  <a:pt x="3170" y="1879"/>
                </a:lnTo>
                <a:lnTo>
                  <a:pt x="3172" y="1879"/>
                </a:lnTo>
                <a:lnTo>
                  <a:pt x="3174" y="1877"/>
                </a:lnTo>
                <a:lnTo>
                  <a:pt x="3174" y="1874"/>
                </a:lnTo>
                <a:lnTo>
                  <a:pt x="3176" y="1874"/>
                </a:lnTo>
                <a:lnTo>
                  <a:pt x="3183" y="1872"/>
                </a:lnTo>
                <a:lnTo>
                  <a:pt x="3183" y="1870"/>
                </a:lnTo>
                <a:lnTo>
                  <a:pt x="3185" y="1868"/>
                </a:lnTo>
                <a:lnTo>
                  <a:pt x="3185" y="1868"/>
                </a:lnTo>
                <a:lnTo>
                  <a:pt x="3185" y="1866"/>
                </a:lnTo>
                <a:lnTo>
                  <a:pt x="3187" y="1866"/>
                </a:lnTo>
                <a:lnTo>
                  <a:pt x="3189" y="1864"/>
                </a:lnTo>
                <a:lnTo>
                  <a:pt x="3189" y="1864"/>
                </a:lnTo>
                <a:lnTo>
                  <a:pt x="3189" y="1862"/>
                </a:lnTo>
                <a:lnTo>
                  <a:pt x="3191" y="1862"/>
                </a:lnTo>
                <a:lnTo>
                  <a:pt x="3191" y="1860"/>
                </a:lnTo>
                <a:lnTo>
                  <a:pt x="3195" y="1856"/>
                </a:lnTo>
                <a:lnTo>
                  <a:pt x="3197" y="1851"/>
                </a:lnTo>
                <a:lnTo>
                  <a:pt x="3197" y="1851"/>
                </a:lnTo>
                <a:lnTo>
                  <a:pt x="3195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7"/>
                </a:lnTo>
                <a:lnTo>
                  <a:pt x="3197" y="1845"/>
                </a:lnTo>
                <a:lnTo>
                  <a:pt x="3200" y="1845"/>
                </a:lnTo>
                <a:lnTo>
                  <a:pt x="3200" y="1843"/>
                </a:lnTo>
                <a:lnTo>
                  <a:pt x="3200" y="1843"/>
                </a:lnTo>
                <a:lnTo>
                  <a:pt x="3200" y="1841"/>
                </a:lnTo>
                <a:lnTo>
                  <a:pt x="3200" y="1841"/>
                </a:lnTo>
                <a:lnTo>
                  <a:pt x="3200" y="1841"/>
                </a:lnTo>
                <a:lnTo>
                  <a:pt x="3197" y="1839"/>
                </a:lnTo>
                <a:lnTo>
                  <a:pt x="3197" y="1839"/>
                </a:lnTo>
                <a:lnTo>
                  <a:pt x="3197" y="1841"/>
                </a:lnTo>
                <a:lnTo>
                  <a:pt x="3197" y="1841"/>
                </a:lnTo>
                <a:lnTo>
                  <a:pt x="3197" y="1839"/>
                </a:lnTo>
                <a:lnTo>
                  <a:pt x="3197" y="1837"/>
                </a:lnTo>
                <a:lnTo>
                  <a:pt x="3197" y="1837"/>
                </a:lnTo>
                <a:lnTo>
                  <a:pt x="3197" y="1837"/>
                </a:lnTo>
                <a:lnTo>
                  <a:pt x="3195" y="1837"/>
                </a:lnTo>
                <a:lnTo>
                  <a:pt x="3195" y="1835"/>
                </a:lnTo>
                <a:lnTo>
                  <a:pt x="3195" y="1830"/>
                </a:lnTo>
                <a:lnTo>
                  <a:pt x="3195" y="1828"/>
                </a:lnTo>
                <a:lnTo>
                  <a:pt x="3195" y="1826"/>
                </a:lnTo>
                <a:lnTo>
                  <a:pt x="3195" y="1826"/>
                </a:lnTo>
                <a:lnTo>
                  <a:pt x="3195" y="1824"/>
                </a:lnTo>
                <a:lnTo>
                  <a:pt x="3195" y="1824"/>
                </a:lnTo>
                <a:lnTo>
                  <a:pt x="3195" y="1822"/>
                </a:lnTo>
                <a:lnTo>
                  <a:pt x="3195" y="1820"/>
                </a:lnTo>
                <a:lnTo>
                  <a:pt x="3195" y="1820"/>
                </a:lnTo>
                <a:lnTo>
                  <a:pt x="3195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5" y="1816"/>
                </a:lnTo>
                <a:lnTo>
                  <a:pt x="3195" y="1816"/>
                </a:lnTo>
                <a:lnTo>
                  <a:pt x="3195" y="1814"/>
                </a:lnTo>
                <a:lnTo>
                  <a:pt x="3195" y="1812"/>
                </a:lnTo>
                <a:lnTo>
                  <a:pt x="3193" y="1812"/>
                </a:lnTo>
                <a:lnTo>
                  <a:pt x="3195" y="1809"/>
                </a:lnTo>
                <a:lnTo>
                  <a:pt x="3195" y="1809"/>
                </a:lnTo>
                <a:lnTo>
                  <a:pt x="3195" y="1805"/>
                </a:lnTo>
                <a:lnTo>
                  <a:pt x="3195" y="1805"/>
                </a:lnTo>
                <a:lnTo>
                  <a:pt x="3195" y="1803"/>
                </a:lnTo>
                <a:lnTo>
                  <a:pt x="3195" y="1801"/>
                </a:lnTo>
                <a:lnTo>
                  <a:pt x="3193" y="1799"/>
                </a:lnTo>
                <a:lnTo>
                  <a:pt x="3193" y="1797"/>
                </a:lnTo>
                <a:lnTo>
                  <a:pt x="3193" y="1795"/>
                </a:lnTo>
                <a:lnTo>
                  <a:pt x="3193" y="1793"/>
                </a:lnTo>
                <a:lnTo>
                  <a:pt x="3195" y="1793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88"/>
                </a:lnTo>
                <a:lnTo>
                  <a:pt x="3195" y="1786"/>
                </a:lnTo>
                <a:lnTo>
                  <a:pt x="3193" y="1786"/>
                </a:lnTo>
                <a:lnTo>
                  <a:pt x="3195" y="1786"/>
                </a:lnTo>
                <a:lnTo>
                  <a:pt x="3195" y="1784"/>
                </a:lnTo>
                <a:lnTo>
                  <a:pt x="3195" y="1784"/>
                </a:lnTo>
                <a:lnTo>
                  <a:pt x="3193" y="1782"/>
                </a:lnTo>
                <a:lnTo>
                  <a:pt x="3193" y="1782"/>
                </a:lnTo>
                <a:lnTo>
                  <a:pt x="3193" y="1780"/>
                </a:lnTo>
                <a:lnTo>
                  <a:pt x="3193" y="1780"/>
                </a:lnTo>
                <a:lnTo>
                  <a:pt x="3191" y="1778"/>
                </a:lnTo>
                <a:lnTo>
                  <a:pt x="3189" y="1778"/>
                </a:lnTo>
                <a:lnTo>
                  <a:pt x="3189" y="1778"/>
                </a:lnTo>
                <a:lnTo>
                  <a:pt x="3187" y="1778"/>
                </a:lnTo>
                <a:lnTo>
                  <a:pt x="3187" y="1776"/>
                </a:lnTo>
                <a:lnTo>
                  <a:pt x="3185" y="1776"/>
                </a:lnTo>
                <a:lnTo>
                  <a:pt x="3183" y="1776"/>
                </a:lnTo>
                <a:lnTo>
                  <a:pt x="3185" y="1774"/>
                </a:lnTo>
                <a:lnTo>
                  <a:pt x="3185" y="1774"/>
                </a:lnTo>
                <a:lnTo>
                  <a:pt x="3183" y="1772"/>
                </a:lnTo>
                <a:lnTo>
                  <a:pt x="3183" y="1770"/>
                </a:lnTo>
                <a:lnTo>
                  <a:pt x="3183" y="1767"/>
                </a:lnTo>
                <a:lnTo>
                  <a:pt x="3183" y="1763"/>
                </a:lnTo>
                <a:lnTo>
                  <a:pt x="3179" y="1759"/>
                </a:lnTo>
                <a:lnTo>
                  <a:pt x="3181" y="1759"/>
                </a:lnTo>
                <a:lnTo>
                  <a:pt x="3181" y="1759"/>
                </a:lnTo>
                <a:lnTo>
                  <a:pt x="3179" y="1757"/>
                </a:lnTo>
                <a:lnTo>
                  <a:pt x="3176" y="1753"/>
                </a:lnTo>
                <a:lnTo>
                  <a:pt x="3176" y="1751"/>
                </a:lnTo>
                <a:lnTo>
                  <a:pt x="3179" y="1751"/>
                </a:lnTo>
                <a:lnTo>
                  <a:pt x="3179" y="1747"/>
                </a:lnTo>
                <a:lnTo>
                  <a:pt x="3179" y="1744"/>
                </a:lnTo>
                <a:lnTo>
                  <a:pt x="3176" y="1742"/>
                </a:lnTo>
                <a:lnTo>
                  <a:pt x="3176" y="1742"/>
                </a:lnTo>
                <a:lnTo>
                  <a:pt x="3176" y="1740"/>
                </a:lnTo>
                <a:lnTo>
                  <a:pt x="3179" y="1736"/>
                </a:lnTo>
                <a:lnTo>
                  <a:pt x="3179" y="1734"/>
                </a:lnTo>
                <a:lnTo>
                  <a:pt x="3181" y="1734"/>
                </a:lnTo>
                <a:lnTo>
                  <a:pt x="3181" y="1732"/>
                </a:lnTo>
                <a:lnTo>
                  <a:pt x="3179" y="1730"/>
                </a:lnTo>
                <a:lnTo>
                  <a:pt x="3176" y="1730"/>
                </a:lnTo>
                <a:lnTo>
                  <a:pt x="3176" y="1728"/>
                </a:lnTo>
                <a:lnTo>
                  <a:pt x="3174" y="1726"/>
                </a:lnTo>
                <a:lnTo>
                  <a:pt x="3174" y="1726"/>
                </a:lnTo>
                <a:lnTo>
                  <a:pt x="3172" y="1723"/>
                </a:lnTo>
                <a:lnTo>
                  <a:pt x="3170" y="1721"/>
                </a:lnTo>
                <a:lnTo>
                  <a:pt x="3170" y="1719"/>
                </a:lnTo>
                <a:lnTo>
                  <a:pt x="3170" y="1719"/>
                </a:lnTo>
                <a:lnTo>
                  <a:pt x="3170" y="1715"/>
                </a:lnTo>
                <a:lnTo>
                  <a:pt x="3172" y="1713"/>
                </a:lnTo>
                <a:lnTo>
                  <a:pt x="3172" y="1711"/>
                </a:lnTo>
                <a:lnTo>
                  <a:pt x="3174" y="1707"/>
                </a:lnTo>
                <a:lnTo>
                  <a:pt x="3174" y="1705"/>
                </a:lnTo>
                <a:lnTo>
                  <a:pt x="3174" y="1705"/>
                </a:lnTo>
                <a:lnTo>
                  <a:pt x="3174" y="1702"/>
                </a:lnTo>
                <a:lnTo>
                  <a:pt x="3176" y="1700"/>
                </a:lnTo>
                <a:lnTo>
                  <a:pt x="3176" y="1698"/>
                </a:lnTo>
                <a:lnTo>
                  <a:pt x="3176" y="1698"/>
                </a:lnTo>
                <a:lnTo>
                  <a:pt x="3176" y="1698"/>
                </a:lnTo>
                <a:lnTo>
                  <a:pt x="3179" y="1698"/>
                </a:lnTo>
                <a:lnTo>
                  <a:pt x="3181" y="1696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88"/>
                </a:lnTo>
                <a:lnTo>
                  <a:pt x="3183" y="1688"/>
                </a:lnTo>
                <a:lnTo>
                  <a:pt x="3183" y="1688"/>
                </a:lnTo>
                <a:lnTo>
                  <a:pt x="3185" y="1686"/>
                </a:lnTo>
                <a:lnTo>
                  <a:pt x="3185" y="1682"/>
                </a:lnTo>
                <a:lnTo>
                  <a:pt x="3185" y="1682"/>
                </a:lnTo>
                <a:lnTo>
                  <a:pt x="3187" y="1682"/>
                </a:lnTo>
                <a:lnTo>
                  <a:pt x="3187" y="1679"/>
                </a:lnTo>
                <a:lnTo>
                  <a:pt x="3189" y="1677"/>
                </a:lnTo>
                <a:lnTo>
                  <a:pt x="3189" y="1677"/>
                </a:lnTo>
                <a:lnTo>
                  <a:pt x="3189" y="1675"/>
                </a:lnTo>
                <a:lnTo>
                  <a:pt x="3189" y="1671"/>
                </a:lnTo>
                <a:lnTo>
                  <a:pt x="3191" y="1669"/>
                </a:lnTo>
                <a:lnTo>
                  <a:pt x="3191" y="1669"/>
                </a:lnTo>
                <a:lnTo>
                  <a:pt x="3193" y="1667"/>
                </a:lnTo>
                <a:lnTo>
                  <a:pt x="3197" y="1667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3"/>
                </a:lnTo>
                <a:lnTo>
                  <a:pt x="3200" y="1663"/>
                </a:lnTo>
                <a:lnTo>
                  <a:pt x="3200" y="1661"/>
                </a:lnTo>
                <a:lnTo>
                  <a:pt x="3200" y="1661"/>
                </a:lnTo>
                <a:lnTo>
                  <a:pt x="3202" y="1661"/>
                </a:lnTo>
                <a:lnTo>
                  <a:pt x="3202" y="1661"/>
                </a:lnTo>
                <a:lnTo>
                  <a:pt x="3202" y="1658"/>
                </a:lnTo>
                <a:lnTo>
                  <a:pt x="3202" y="1658"/>
                </a:lnTo>
                <a:lnTo>
                  <a:pt x="3204" y="1661"/>
                </a:lnTo>
                <a:lnTo>
                  <a:pt x="3206" y="1658"/>
                </a:lnTo>
                <a:lnTo>
                  <a:pt x="3208" y="1658"/>
                </a:lnTo>
                <a:lnTo>
                  <a:pt x="3210" y="1656"/>
                </a:lnTo>
                <a:lnTo>
                  <a:pt x="3210" y="1654"/>
                </a:lnTo>
                <a:lnTo>
                  <a:pt x="3212" y="1652"/>
                </a:lnTo>
                <a:lnTo>
                  <a:pt x="3214" y="1648"/>
                </a:lnTo>
                <a:lnTo>
                  <a:pt x="3214" y="1648"/>
                </a:lnTo>
                <a:lnTo>
                  <a:pt x="3214" y="1646"/>
                </a:lnTo>
                <a:lnTo>
                  <a:pt x="3216" y="1646"/>
                </a:lnTo>
                <a:lnTo>
                  <a:pt x="3218" y="1644"/>
                </a:lnTo>
                <a:lnTo>
                  <a:pt x="3218" y="1642"/>
                </a:lnTo>
                <a:lnTo>
                  <a:pt x="3223" y="1638"/>
                </a:lnTo>
                <a:lnTo>
                  <a:pt x="3223" y="1638"/>
                </a:lnTo>
                <a:lnTo>
                  <a:pt x="3225" y="1635"/>
                </a:lnTo>
                <a:lnTo>
                  <a:pt x="3225" y="1635"/>
                </a:lnTo>
                <a:lnTo>
                  <a:pt x="3227" y="1633"/>
                </a:lnTo>
                <a:lnTo>
                  <a:pt x="3237" y="1623"/>
                </a:lnTo>
                <a:lnTo>
                  <a:pt x="3241" y="1619"/>
                </a:lnTo>
                <a:lnTo>
                  <a:pt x="3246" y="1614"/>
                </a:lnTo>
                <a:lnTo>
                  <a:pt x="3250" y="1610"/>
                </a:lnTo>
                <a:lnTo>
                  <a:pt x="3258" y="1606"/>
                </a:lnTo>
                <a:lnTo>
                  <a:pt x="3271" y="1598"/>
                </a:lnTo>
                <a:lnTo>
                  <a:pt x="3275" y="1596"/>
                </a:lnTo>
                <a:lnTo>
                  <a:pt x="3288" y="1583"/>
                </a:lnTo>
                <a:lnTo>
                  <a:pt x="3296" y="1575"/>
                </a:lnTo>
                <a:lnTo>
                  <a:pt x="3302" y="1566"/>
                </a:lnTo>
                <a:lnTo>
                  <a:pt x="3306" y="1560"/>
                </a:lnTo>
                <a:lnTo>
                  <a:pt x="3313" y="1552"/>
                </a:lnTo>
                <a:lnTo>
                  <a:pt x="3319" y="1543"/>
                </a:lnTo>
                <a:lnTo>
                  <a:pt x="3319" y="1539"/>
                </a:lnTo>
                <a:lnTo>
                  <a:pt x="3321" y="1533"/>
                </a:lnTo>
                <a:lnTo>
                  <a:pt x="3323" y="1531"/>
                </a:lnTo>
                <a:lnTo>
                  <a:pt x="3325" y="1526"/>
                </a:lnTo>
                <a:lnTo>
                  <a:pt x="3327" y="1524"/>
                </a:lnTo>
                <a:lnTo>
                  <a:pt x="3329" y="1520"/>
                </a:lnTo>
                <a:lnTo>
                  <a:pt x="3329" y="1516"/>
                </a:lnTo>
                <a:lnTo>
                  <a:pt x="3334" y="1514"/>
                </a:lnTo>
                <a:lnTo>
                  <a:pt x="3336" y="1510"/>
                </a:lnTo>
                <a:lnTo>
                  <a:pt x="3336" y="1508"/>
                </a:lnTo>
                <a:lnTo>
                  <a:pt x="3338" y="1503"/>
                </a:lnTo>
                <a:lnTo>
                  <a:pt x="3342" y="1499"/>
                </a:lnTo>
                <a:lnTo>
                  <a:pt x="3342" y="1499"/>
                </a:lnTo>
                <a:lnTo>
                  <a:pt x="3344" y="1495"/>
                </a:lnTo>
                <a:lnTo>
                  <a:pt x="3344" y="1491"/>
                </a:lnTo>
                <a:lnTo>
                  <a:pt x="3344" y="1489"/>
                </a:lnTo>
                <a:lnTo>
                  <a:pt x="3344" y="1484"/>
                </a:lnTo>
                <a:lnTo>
                  <a:pt x="3346" y="1482"/>
                </a:lnTo>
                <a:lnTo>
                  <a:pt x="3346" y="1482"/>
                </a:lnTo>
                <a:lnTo>
                  <a:pt x="3350" y="1480"/>
                </a:lnTo>
                <a:lnTo>
                  <a:pt x="3350" y="1480"/>
                </a:lnTo>
                <a:lnTo>
                  <a:pt x="3352" y="1482"/>
                </a:lnTo>
                <a:lnTo>
                  <a:pt x="3352" y="1480"/>
                </a:lnTo>
                <a:lnTo>
                  <a:pt x="3352" y="1480"/>
                </a:lnTo>
                <a:lnTo>
                  <a:pt x="3350" y="1480"/>
                </a:lnTo>
                <a:lnTo>
                  <a:pt x="3348" y="1478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6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78"/>
                </a:lnTo>
                <a:lnTo>
                  <a:pt x="3348" y="1478"/>
                </a:lnTo>
                <a:lnTo>
                  <a:pt x="3348" y="1472"/>
                </a:lnTo>
                <a:lnTo>
                  <a:pt x="3348" y="1468"/>
                </a:lnTo>
                <a:lnTo>
                  <a:pt x="3348" y="1466"/>
                </a:lnTo>
                <a:lnTo>
                  <a:pt x="3350" y="1463"/>
                </a:lnTo>
                <a:lnTo>
                  <a:pt x="3350" y="1461"/>
                </a:lnTo>
                <a:lnTo>
                  <a:pt x="3350" y="1461"/>
                </a:lnTo>
                <a:lnTo>
                  <a:pt x="3348" y="1461"/>
                </a:lnTo>
                <a:lnTo>
                  <a:pt x="3344" y="1459"/>
                </a:lnTo>
                <a:lnTo>
                  <a:pt x="3342" y="1459"/>
                </a:lnTo>
                <a:lnTo>
                  <a:pt x="3340" y="1461"/>
                </a:lnTo>
                <a:lnTo>
                  <a:pt x="3338" y="1461"/>
                </a:lnTo>
                <a:lnTo>
                  <a:pt x="3334" y="1466"/>
                </a:lnTo>
                <a:lnTo>
                  <a:pt x="3327" y="1466"/>
                </a:lnTo>
                <a:lnTo>
                  <a:pt x="3323" y="1468"/>
                </a:lnTo>
                <a:lnTo>
                  <a:pt x="3319" y="1468"/>
                </a:lnTo>
                <a:lnTo>
                  <a:pt x="3317" y="1470"/>
                </a:lnTo>
                <a:lnTo>
                  <a:pt x="3317" y="1470"/>
                </a:lnTo>
                <a:lnTo>
                  <a:pt x="3313" y="1468"/>
                </a:lnTo>
                <a:lnTo>
                  <a:pt x="3311" y="1468"/>
                </a:lnTo>
                <a:lnTo>
                  <a:pt x="3308" y="1468"/>
                </a:lnTo>
                <a:lnTo>
                  <a:pt x="3304" y="1470"/>
                </a:lnTo>
                <a:lnTo>
                  <a:pt x="3298" y="1472"/>
                </a:lnTo>
                <a:lnTo>
                  <a:pt x="3296" y="1470"/>
                </a:lnTo>
                <a:lnTo>
                  <a:pt x="3294" y="1470"/>
                </a:lnTo>
                <a:lnTo>
                  <a:pt x="3292" y="1472"/>
                </a:lnTo>
                <a:lnTo>
                  <a:pt x="3288" y="1474"/>
                </a:lnTo>
                <a:lnTo>
                  <a:pt x="3281" y="1476"/>
                </a:lnTo>
                <a:lnTo>
                  <a:pt x="3281" y="1476"/>
                </a:lnTo>
                <a:lnTo>
                  <a:pt x="3277" y="1476"/>
                </a:lnTo>
                <a:lnTo>
                  <a:pt x="3275" y="1476"/>
                </a:lnTo>
                <a:lnTo>
                  <a:pt x="3271" y="1474"/>
                </a:lnTo>
                <a:lnTo>
                  <a:pt x="3269" y="1476"/>
                </a:lnTo>
                <a:lnTo>
                  <a:pt x="3264" y="1478"/>
                </a:lnTo>
                <a:lnTo>
                  <a:pt x="3258" y="1480"/>
                </a:lnTo>
                <a:lnTo>
                  <a:pt x="3250" y="1480"/>
                </a:lnTo>
                <a:lnTo>
                  <a:pt x="3250" y="1480"/>
                </a:lnTo>
                <a:lnTo>
                  <a:pt x="3248" y="1478"/>
                </a:lnTo>
                <a:lnTo>
                  <a:pt x="3244" y="1476"/>
                </a:lnTo>
                <a:lnTo>
                  <a:pt x="3239" y="1472"/>
                </a:lnTo>
                <a:lnTo>
                  <a:pt x="3237" y="1468"/>
                </a:lnTo>
                <a:lnTo>
                  <a:pt x="3235" y="1466"/>
                </a:lnTo>
                <a:lnTo>
                  <a:pt x="3233" y="1463"/>
                </a:lnTo>
                <a:lnTo>
                  <a:pt x="3231" y="1463"/>
                </a:lnTo>
                <a:lnTo>
                  <a:pt x="3229" y="1463"/>
                </a:lnTo>
                <a:lnTo>
                  <a:pt x="3227" y="1463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3"/>
                </a:lnTo>
                <a:lnTo>
                  <a:pt x="3225" y="1463"/>
                </a:lnTo>
                <a:lnTo>
                  <a:pt x="3227" y="1461"/>
                </a:lnTo>
                <a:lnTo>
                  <a:pt x="3231" y="1461"/>
                </a:lnTo>
                <a:lnTo>
                  <a:pt x="3235" y="1459"/>
                </a:lnTo>
                <a:lnTo>
                  <a:pt x="3235" y="1457"/>
                </a:lnTo>
                <a:lnTo>
                  <a:pt x="3235" y="1457"/>
                </a:lnTo>
                <a:lnTo>
                  <a:pt x="3237" y="1455"/>
                </a:lnTo>
                <a:lnTo>
                  <a:pt x="3235" y="1453"/>
                </a:lnTo>
                <a:lnTo>
                  <a:pt x="3235" y="1451"/>
                </a:lnTo>
                <a:lnTo>
                  <a:pt x="3233" y="1449"/>
                </a:lnTo>
                <a:lnTo>
                  <a:pt x="3233" y="1447"/>
                </a:lnTo>
                <a:lnTo>
                  <a:pt x="3231" y="1447"/>
                </a:lnTo>
                <a:lnTo>
                  <a:pt x="3231" y="1445"/>
                </a:lnTo>
                <a:lnTo>
                  <a:pt x="3231" y="1447"/>
                </a:lnTo>
                <a:lnTo>
                  <a:pt x="3227" y="1445"/>
                </a:lnTo>
                <a:lnTo>
                  <a:pt x="3227" y="1443"/>
                </a:lnTo>
                <a:lnTo>
                  <a:pt x="3225" y="1440"/>
                </a:lnTo>
                <a:lnTo>
                  <a:pt x="3223" y="1440"/>
                </a:lnTo>
                <a:lnTo>
                  <a:pt x="3220" y="1438"/>
                </a:lnTo>
                <a:lnTo>
                  <a:pt x="3220" y="1434"/>
                </a:lnTo>
                <a:lnTo>
                  <a:pt x="3212" y="1430"/>
                </a:lnTo>
                <a:lnTo>
                  <a:pt x="3208" y="1426"/>
                </a:lnTo>
                <a:lnTo>
                  <a:pt x="3204" y="1419"/>
                </a:lnTo>
                <a:lnTo>
                  <a:pt x="3200" y="1417"/>
                </a:lnTo>
                <a:lnTo>
                  <a:pt x="3197" y="1415"/>
                </a:lnTo>
                <a:lnTo>
                  <a:pt x="3195" y="1415"/>
                </a:lnTo>
                <a:lnTo>
                  <a:pt x="3193" y="1415"/>
                </a:lnTo>
                <a:lnTo>
                  <a:pt x="3191" y="1415"/>
                </a:lnTo>
                <a:lnTo>
                  <a:pt x="3191" y="1413"/>
                </a:lnTo>
                <a:lnTo>
                  <a:pt x="3189" y="1411"/>
                </a:lnTo>
                <a:lnTo>
                  <a:pt x="3189" y="1411"/>
                </a:lnTo>
                <a:lnTo>
                  <a:pt x="3187" y="1409"/>
                </a:lnTo>
                <a:lnTo>
                  <a:pt x="3187" y="1409"/>
                </a:lnTo>
                <a:lnTo>
                  <a:pt x="3185" y="1407"/>
                </a:lnTo>
                <a:lnTo>
                  <a:pt x="3185" y="1409"/>
                </a:lnTo>
                <a:lnTo>
                  <a:pt x="3185" y="1409"/>
                </a:lnTo>
                <a:lnTo>
                  <a:pt x="3185" y="1411"/>
                </a:lnTo>
                <a:lnTo>
                  <a:pt x="3185" y="1411"/>
                </a:lnTo>
                <a:lnTo>
                  <a:pt x="3185" y="1413"/>
                </a:lnTo>
                <a:lnTo>
                  <a:pt x="3183" y="1411"/>
                </a:lnTo>
                <a:lnTo>
                  <a:pt x="3183" y="1407"/>
                </a:lnTo>
                <a:lnTo>
                  <a:pt x="3181" y="1407"/>
                </a:lnTo>
                <a:lnTo>
                  <a:pt x="3181" y="1407"/>
                </a:lnTo>
                <a:lnTo>
                  <a:pt x="3179" y="1403"/>
                </a:lnTo>
                <a:lnTo>
                  <a:pt x="3176" y="1401"/>
                </a:lnTo>
                <a:lnTo>
                  <a:pt x="3176" y="1396"/>
                </a:lnTo>
                <a:lnTo>
                  <a:pt x="3174" y="1388"/>
                </a:lnTo>
                <a:lnTo>
                  <a:pt x="3172" y="1384"/>
                </a:lnTo>
                <a:lnTo>
                  <a:pt x="3172" y="1378"/>
                </a:lnTo>
                <a:lnTo>
                  <a:pt x="3166" y="1369"/>
                </a:lnTo>
                <a:lnTo>
                  <a:pt x="3166" y="1369"/>
                </a:lnTo>
                <a:lnTo>
                  <a:pt x="3164" y="1367"/>
                </a:lnTo>
                <a:lnTo>
                  <a:pt x="3162" y="1365"/>
                </a:lnTo>
                <a:lnTo>
                  <a:pt x="3162" y="1367"/>
                </a:lnTo>
                <a:lnTo>
                  <a:pt x="3162" y="1367"/>
                </a:lnTo>
                <a:lnTo>
                  <a:pt x="3160" y="1365"/>
                </a:lnTo>
                <a:lnTo>
                  <a:pt x="3160" y="1365"/>
                </a:lnTo>
                <a:lnTo>
                  <a:pt x="3158" y="1361"/>
                </a:lnTo>
                <a:lnTo>
                  <a:pt x="3153" y="1359"/>
                </a:lnTo>
                <a:lnTo>
                  <a:pt x="3153" y="1359"/>
                </a:lnTo>
                <a:lnTo>
                  <a:pt x="3151" y="1359"/>
                </a:lnTo>
                <a:lnTo>
                  <a:pt x="3151" y="1359"/>
                </a:lnTo>
                <a:lnTo>
                  <a:pt x="3149" y="1354"/>
                </a:lnTo>
                <a:lnTo>
                  <a:pt x="3147" y="1346"/>
                </a:lnTo>
                <a:lnTo>
                  <a:pt x="3147" y="1344"/>
                </a:lnTo>
                <a:lnTo>
                  <a:pt x="3147" y="1338"/>
                </a:lnTo>
                <a:lnTo>
                  <a:pt x="3147" y="1334"/>
                </a:lnTo>
                <a:lnTo>
                  <a:pt x="3147" y="1331"/>
                </a:lnTo>
                <a:lnTo>
                  <a:pt x="3147" y="1329"/>
                </a:lnTo>
                <a:lnTo>
                  <a:pt x="3145" y="1327"/>
                </a:lnTo>
                <a:lnTo>
                  <a:pt x="3145" y="1325"/>
                </a:lnTo>
                <a:lnTo>
                  <a:pt x="3145" y="1323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3"/>
                </a:lnTo>
                <a:lnTo>
                  <a:pt x="3147" y="1323"/>
                </a:lnTo>
                <a:lnTo>
                  <a:pt x="3145" y="1321"/>
                </a:lnTo>
                <a:lnTo>
                  <a:pt x="3143" y="1317"/>
                </a:lnTo>
                <a:lnTo>
                  <a:pt x="3143" y="1315"/>
                </a:lnTo>
                <a:lnTo>
                  <a:pt x="3141" y="1310"/>
                </a:lnTo>
                <a:lnTo>
                  <a:pt x="3141" y="1310"/>
                </a:lnTo>
                <a:lnTo>
                  <a:pt x="3141" y="1308"/>
                </a:lnTo>
                <a:lnTo>
                  <a:pt x="3135" y="1304"/>
                </a:lnTo>
                <a:lnTo>
                  <a:pt x="3132" y="1300"/>
                </a:lnTo>
                <a:lnTo>
                  <a:pt x="3128" y="1300"/>
                </a:lnTo>
                <a:lnTo>
                  <a:pt x="3126" y="1298"/>
                </a:lnTo>
                <a:lnTo>
                  <a:pt x="3126" y="1298"/>
                </a:lnTo>
                <a:lnTo>
                  <a:pt x="3124" y="1296"/>
                </a:lnTo>
                <a:lnTo>
                  <a:pt x="3122" y="1292"/>
                </a:lnTo>
                <a:lnTo>
                  <a:pt x="3122" y="1289"/>
                </a:lnTo>
                <a:lnTo>
                  <a:pt x="3122" y="1283"/>
                </a:lnTo>
                <a:lnTo>
                  <a:pt x="3122" y="1283"/>
                </a:lnTo>
                <a:lnTo>
                  <a:pt x="3122" y="1281"/>
                </a:lnTo>
                <a:lnTo>
                  <a:pt x="3124" y="1281"/>
                </a:lnTo>
                <a:lnTo>
                  <a:pt x="3124" y="1281"/>
                </a:lnTo>
                <a:lnTo>
                  <a:pt x="3126" y="1281"/>
                </a:lnTo>
                <a:lnTo>
                  <a:pt x="3124" y="1279"/>
                </a:lnTo>
                <a:lnTo>
                  <a:pt x="3122" y="1277"/>
                </a:lnTo>
                <a:lnTo>
                  <a:pt x="3120" y="1277"/>
                </a:lnTo>
                <a:lnTo>
                  <a:pt x="3118" y="1273"/>
                </a:lnTo>
                <a:lnTo>
                  <a:pt x="3114" y="1262"/>
                </a:lnTo>
                <a:lnTo>
                  <a:pt x="3109" y="1258"/>
                </a:lnTo>
                <a:lnTo>
                  <a:pt x="3109" y="1254"/>
                </a:lnTo>
                <a:lnTo>
                  <a:pt x="3105" y="1250"/>
                </a:lnTo>
                <a:lnTo>
                  <a:pt x="3101" y="1241"/>
                </a:lnTo>
                <a:lnTo>
                  <a:pt x="3099" y="1239"/>
                </a:lnTo>
                <a:lnTo>
                  <a:pt x="3099" y="1233"/>
                </a:lnTo>
                <a:lnTo>
                  <a:pt x="3099" y="1231"/>
                </a:lnTo>
                <a:lnTo>
                  <a:pt x="3097" y="1231"/>
                </a:lnTo>
                <a:lnTo>
                  <a:pt x="3097" y="1229"/>
                </a:lnTo>
                <a:lnTo>
                  <a:pt x="3095" y="1227"/>
                </a:lnTo>
                <a:lnTo>
                  <a:pt x="3095" y="1224"/>
                </a:lnTo>
                <a:lnTo>
                  <a:pt x="3095" y="1222"/>
                </a:lnTo>
                <a:lnTo>
                  <a:pt x="3093" y="1220"/>
                </a:lnTo>
                <a:lnTo>
                  <a:pt x="3093" y="1218"/>
                </a:lnTo>
                <a:lnTo>
                  <a:pt x="3091" y="1218"/>
                </a:lnTo>
                <a:lnTo>
                  <a:pt x="3088" y="1216"/>
                </a:lnTo>
                <a:lnTo>
                  <a:pt x="3086" y="1212"/>
                </a:lnTo>
                <a:lnTo>
                  <a:pt x="3084" y="1210"/>
                </a:lnTo>
                <a:lnTo>
                  <a:pt x="3084" y="1208"/>
                </a:lnTo>
                <a:lnTo>
                  <a:pt x="3084" y="1208"/>
                </a:lnTo>
                <a:lnTo>
                  <a:pt x="3082" y="1206"/>
                </a:lnTo>
                <a:lnTo>
                  <a:pt x="3080" y="1204"/>
                </a:lnTo>
                <a:lnTo>
                  <a:pt x="3080" y="1204"/>
                </a:lnTo>
                <a:lnTo>
                  <a:pt x="3080" y="1199"/>
                </a:lnTo>
                <a:lnTo>
                  <a:pt x="3080" y="1197"/>
                </a:lnTo>
                <a:lnTo>
                  <a:pt x="3080" y="1197"/>
                </a:lnTo>
                <a:lnTo>
                  <a:pt x="3078" y="1195"/>
                </a:lnTo>
                <a:lnTo>
                  <a:pt x="3076" y="1193"/>
                </a:lnTo>
                <a:lnTo>
                  <a:pt x="3078" y="1191"/>
                </a:lnTo>
                <a:lnTo>
                  <a:pt x="3078" y="1189"/>
                </a:lnTo>
                <a:lnTo>
                  <a:pt x="3078" y="1189"/>
                </a:lnTo>
                <a:lnTo>
                  <a:pt x="3080" y="1187"/>
                </a:lnTo>
                <a:lnTo>
                  <a:pt x="3080" y="1191"/>
                </a:lnTo>
                <a:lnTo>
                  <a:pt x="3082" y="1195"/>
                </a:lnTo>
                <a:lnTo>
                  <a:pt x="3082" y="1195"/>
                </a:lnTo>
                <a:lnTo>
                  <a:pt x="3082" y="1197"/>
                </a:lnTo>
                <a:lnTo>
                  <a:pt x="3084" y="1199"/>
                </a:lnTo>
                <a:lnTo>
                  <a:pt x="3086" y="1201"/>
                </a:lnTo>
                <a:lnTo>
                  <a:pt x="3088" y="1204"/>
                </a:lnTo>
                <a:lnTo>
                  <a:pt x="3088" y="1206"/>
                </a:lnTo>
                <a:lnTo>
                  <a:pt x="3088" y="1208"/>
                </a:lnTo>
                <a:lnTo>
                  <a:pt x="3088" y="1210"/>
                </a:lnTo>
                <a:lnTo>
                  <a:pt x="3093" y="1212"/>
                </a:lnTo>
                <a:lnTo>
                  <a:pt x="3095" y="1214"/>
                </a:lnTo>
                <a:lnTo>
                  <a:pt x="3097" y="1218"/>
                </a:lnTo>
                <a:lnTo>
                  <a:pt x="3101" y="1220"/>
                </a:lnTo>
                <a:lnTo>
                  <a:pt x="3103" y="1222"/>
                </a:lnTo>
                <a:lnTo>
                  <a:pt x="3105" y="1220"/>
                </a:lnTo>
                <a:lnTo>
                  <a:pt x="3105" y="1218"/>
                </a:lnTo>
                <a:lnTo>
                  <a:pt x="3107" y="1216"/>
                </a:lnTo>
                <a:lnTo>
                  <a:pt x="3107" y="1214"/>
                </a:lnTo>
                <a:lnTo>
                  <a:pt x="3109" y="1208"/>
                </a:lnTo>
                <a:lnTo>
                  <a:pt x="3112" y="1199"/>
                </a:lnTo>
                <a:lnTo>
                  <a:pt x="3112" y="1197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7"/>
                </a:lnTo>
                <a:lnTo>
                  <a:pt x="3112" y="1208"/>
                </a:lnTo>
                <a:lnTo>
                  <a:pt x="3112" y="1210"/>
                </a:lnTo>
                <a:lnTo>
                  <a:pt x="3109" y="1214"/>
                </a:lnTo>
                <a:lnTo>
                  <a:pt x="3109" y="1216"/>
                </a:lnTo>
                <a:lnTo>
                  <a:pt x="3109" y="1218"/>
                </a:lnTo>
                <a:lnTo>
                  <a:pt x="3112" y="1216"/>
                </a:lnTo>
                <a:lnTo>
                  <a:pt x="3112" y="1216"/>
                </a:lnTo>
                <a:lnTo>
                  <a:pt x="3116" y="1218"/>
                </a:lnTo>
                <a:lnTo>
                  <a:pt x="3118" y="1218"/>
                </a:lnTo>
                <a:lnTo>
                  <a:pt x="3120" y="1222"/>
                </a:lnTo>
                <a:lnTo>
                  <a:pt x="3124" y="1227"/>
                </a:lnTo>
                <a:lnTo>
                  <a:pt x="3126" y="1231"/>
                </a:lnTo>
                <a:lnTo>
                  <a:pt x="3126" y="1233"/>
                </a:lnTo>
                <a:lnTo>
                  <a:pt x="3130" y="1235"/>
                </a:lnTo>
                <a:lnTo>
                  <a:pt x="3130" y="1237"/>
                </a:lnTo>
                <a:lnTo>
                  <a:pt x="3132" y="1241"/>
                </a:lnTo>
                <a:lnTo>
                  <a:pt x="3137" y="1248"/>
                </a:lnTo>
                <a:lnTo>
                  <a:pt x="3139" y="1250"/>
                </a:lnTo>
                <a:lnTo>
                  <a:pt x="3139" y="1252"/>
                </a:lnTo>
                <a:lnTo>
                  <a:pt x="3141" y="1254"/>
                </a:lnTo>
                <a:lnTo>
                  <a:pt x="3141" y="1254"/>
                </a:lnTo>
                <a:lnTo>
                  <a:pt x="3143" y="1256"/>
                </a:lnTo>
                <a:lnTo>
                  <a:pt x="3145" y="1260"/>
                </a:lnTo>
                <a:lnTo>
                  <a:pt x="3147" y="1262"/>
                </a:lnTo>
                <a:lnTo>
                  <a:pt x="3147" y="1264"/>
                </a:lnTo>
                <a:lnTo>
                  <a:pt x="3147" y="1264"/>
                </a:lnTo>
                <a:lnTo>
                  <a:pt x="3147" y="1266"/>
                </a:lnTo>
                <a:lnTo>
                  <a:pt x="3147" y="1269"/>
                </a:lnTo>
                <a:lnTo>
                  <a:pt x="3149" y="1271"/>
                </a:lnTo>
                <a:lnTo>
                  <a:pt x="3149" y="1273"/>
                </a:lnTo>
                <a:lnTo>
                  <a:pt x="3151" y="1275"/>
                </a:lnTo>
                <a:lnTo>
                  <a:pt x="3153" y="1275"/>
                </a:lnTo>
                <a:lnTo>
                  <a:pt x="3153" y="1275"/>
                </a:lnTo>
                <a:lnTo>
                  <a:pt x="3156" y="1277"/>
                </a:lnTo>
                <a:lnTo>
                  <a:pt x="3158" y="1277"/>
                </a:lnTo>
                <a:lnTo>
                  <a:pt x="3158" y="1279"/>
                </a:lnTo>
                <a:lnTo>
                  <a:pt x="3160" y="1279"/>
                </a:lnTo>
                <a:lnTo>
                  <a:pt x="3162" y="1281"/>
                </a:lnTo>
                <a:lnTo>
                  <a:pt x="3164" y="1285"/>
                </a:lnTo>
                <a:lnTo>
                  <a:pt x="3166" y="1287"/>
                </a:lnTo>
                <a:lnTo>
                  <a:pt x="3168" y="1292"/>
                </a:lnTo>
                <a:lnTo>
                  <a:pt x="3170" y="1292"/>
                </a:lnTo>
                <a:lnTo>
                  <a:pt x="3170" y="1294"/>
                </a:lnTo>
                <a:lnTo>
                  <a:pt x="3170" y="1296"/>
                </a:lnTo>
                <a:lnTo>
                  <a:pt x="3172" y="1298"/>
                </a:lnTo>
                <a:lnTo>
                  <a:pt x="3170" y="1298"/>
                </a:lnTo>
                <a:lnTo>
                  <a:pt x="3172" y="1298"/>
                </a:lnTo>
                <a:lnTo>
                  <a:pt x="3172" y="1298"/>
                </a:lnTo>
                <a:lnTo>
                  <a:pt x="3172" y="1300"/>
                </a:lnTo>
                <a:lnTo>
                  <a:pt x="3174" y="1302"/>
                </a:lnTo>
                <a:lnTo>
                  <a:pt x="3174" y="1304"/>
                </a:lnTo>
                <a:lnTo>
                  <a:pt x="3174" y="1306"/>
                </a:lnTo>
                <a:lnTo>
                  <a:pt x="3172" y="1306"/>
                </a:lnTo>
                <a:lnTo>
                  <a:pt x="3172" y="1310"/>
                </a:lnTo>
                <a:lnTo>
                  <a:pt x="3172" y="1313"/>
                </a:lnTo>
                <a:lnTo>
                  <a:pt x="3172" y="1315"/>
                </a:lnTo>
                <a:lnTo>
                  <a:pt x="3174" y="1315"/>
                </a:lnTo>
                <a:lnTo>
                  <a:pt x="3174" y="1317"/>
                </a:lnTo>
                <a:lnTo>
                  <a:pt x="3174" y="1319"/>
                </a:lnTo>
                <a:lnTo>
                  <a:pt x="3174" y="1321"/>
                </a:lnTo>
                <a:lnTo>
                  <a:pt x="3176" y="1325"/>
                </a:lnTo>
                <a:lnTo>
                  <a:pt x="3181" y="1329"/>
                </a:lnTo>
                <a:lnTo>
                  <a:pt x="3181" y="1334"/>
                </a:lnTo>
                <a:lnTo>
                  <a:pt x="3183" y="1334"/>
                </a:lnTo>
                <a:lnTo>
                  <a:pt x="3185" y="1336"/>
                </a:lnTo>
                <a:lnTo>
                  <a:pt x="3189" y="1336"/>
                </a:lnTo>
                <a:lnTo>
                  <a:pt x="3193" y="1340"/>
                </a:lnTo>
                <a:lnTo>
                  <a:pt x="3195" y="1342"/>
                </a:lnTo>
                <a:lnTo>
                  <a:pt x="3197" y="1344"/>
                </a:lnTo>
                <a:lnTo>
                  <a:pt x="3197" y="1344"/>
                </a:lnTo>
                <a:lnTo>
                  <a:pt x="3200" y="1346"/>
                </a:lnTo>
                <a:lnTo>
                  <a:pt x="3200" y="1346"/>
                </a:lnTo>
                <a:lnTo>
                  <a:pt x="3200" y="1348"/>
                </a:lnTo>
                <a:lnTo>
                  <a:pt x="3204" y="1354"/>
                </a:lnTo>
                <a:lnTo>
                  <a:pt x="3204" y="1354"/>
                </a:lnTo>
                <a:lnTo>
                  <a:pt x="3204" y="1357"/>
                </a:lnTo>
                <a:lnTo>
                  <a:pt x="3206" y="1359"/>
                </a:lnTo>
                <a:lnTo>
                  <a:pt x="3206" y="1361"/>
                </a:lnTo>
                <a:lnTo>
                  <a:pt x="3208" y="1363"/>
                </a:lnTo>
                <a:lnTo>
                  <a:pt x="3210" y="1367"/>
                </a:lnTo>
                <a:lnTo>
                  <a:pt x="3212" y="1369"/>
                </a:lnTo>
                <a:lnTo>
                  <a:pt x="3212" y="1371"/>
                </a:lnTo>
                <a:lnTo>
                  <a:pt x="3216" y="1375"/>
                </a:lnTo>
                <a:lnTo>
                  <a:pt x="3220" y="1378"/>
                </a:lnTo>
                <a:lnTo>
                  <a:pt x="3220" y="1382"/>
                </a:lnTo>
                <a:lnTo>
                  <a:pt x="3223" y="1384"/>
                </a:lnTo>
                <a:lnTo>
                  <a:pt x="3223" y="1384"/>
                </a:lnTo>
                <a:lnTo>
                  <a:pt x="3225" y="1386"/>
                </a:lnTo>
                <a:lnTo>
                  <a:pt x="3225" y="1386"/>
                </a:lnTo>
                <a:lnTo>
                  <a:pt x="3225" y="1388"/>
                </a:lnTo>
                <a:lnTo>
                  <a:pt x="3227" y="1388"/>
                </a:lnTo>
                <a:lnTo>
                  <a:pt x="3227" y="1390"/>
                </a:lnTo>
                <a:lnTo>
                  <a:pt x="3227" y="1390"/>
                </a:lnTo>
                <a:lnTo>
                  <a:pt x="3227" y="1392"/>
                </a:lnTo>
                <a:lnTo>
                  <a:pt x="3227" y="1394"/>
                </a:lnTo>
                <a:lnTo>
                  <a:pt x="3229" y="1399"/>
                </a:lnTo>
                <a:lnTo>
                  <a:pt x="3227" y="1405"/>
                </a:lnTo>
                <a:lnTo>
                  <a:pt x="3227" y="1409"/>
                </a:lnTo>
                <a:lnTo>
                  <a:pt x="3227" y="1409"/>
                </a:lnTo>
                <a:lnTo>
                  <a:pt x="3227" y="1411"/>
                </a:lnTo>
                <a:lnTo>
                  <a:pt x="3227" y="1409"/>
                </a:lnTo>
                <a:lnTo>
                  <a:pt x="3227" y="1409"/>
                </a:lnTo>
                <a:lnTo>
                  <a:pt x="3225" y="1411"/>
                </a:lnTo>
                <a:lnTo>
                  <a:pt x="3229" y="1413"/>
                </a:lnTo>
                <a:lnTo>
                  <a:pt x="3229" y="1413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7"/>
                </a:lnTo>
                <a:lnTo>
                  <a:pt x="3229" y="1417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4"/>
                </a:lnTo>
                <a:lnTo>
                  <a:pt x="3231" y="1426"/>
                </a:lnTo>
                <a:lnTo>
                  <a:pt x="3231" y="1428"/>
                </a:lnTo>
                <a:lnTo>
                  <a:pt x="3233" y="1430"/>
                </a:lnTo>
                <a:lnTo>
                  <a:pt x="3235" y="1434"/>
                </a:lnTo>
                <a:lnTo>
                  <a:pt x="3235" y="1434"/>
                </a:lnTo>
                <a:lnTo>
                  <a:pt x="3233" y="1440"/>
                </a:lnTo>
                <a:lnTo>
                  <a:pt x="3237" y="1447"/>
                </a:lnTo>
                <a:lnTo>
                  <a:pt x="3237" y="1449"/>
                </a:lnTo>
                <a:lnTo>
                  <a:pt x="3239" y="1447"/>
                </a:lnTo>
                <a:lnTo>
                  <a:pt x="3244" y="1449"/>
                </a:lnTo>
                <a:lnTo>
                  <a:pt x="3244" y="1449"/>
                </a:lnTo>
                <a:lnTo>
                  <a:pt x="3246" y="1449"/>
                </a:lnTo>
                <a:lnTo>
                  <a:pt x="3248" y="1449"/>
                </a:lnTo>
                <a:lnTo>
                  <a:pt x="3250" y="1449"/>
                </a:lnTo>
                <a:lnTo>
                  <a:pt x="3250" y="1449"/>
                </a:lnTo>
                <a:lnTo>
                  <a:pt x="3254" y="1447"/>
                </a:lnTo>
                <a:lnTo>
                  <a:pt x="3256" y="1447"/>
                </a:lnTo>
                <a:lnTo>
                  <a:pt x="3258" y="1447"/>
                </a:lnTo>
                <a:lnTo>
                  <a:pt x="3260" y="1447"/>
                </a:lnTo>
                <a:lnTo>
                  <a:pt x="3260" y="1445"/>
                </a:lnTo>
                <a:lnTo>
                  <a:pt x="3262" y="1443"/>
                </a:lnTo>
                <a:lnTo>
                  <a:pt x="3264" y="1443"/>
                </a:lnTo>
                <a:lnTo>
                  <a:pt x="3267" y="1440"/>
                </a:lnTo>
                <a:lnTo>
                  <a:pt x="3269" y="1438"/>
                </a:lnTo>
                <a:lnTo>
                  <a:pt x="3273" y="1438"/>
                </a:lnTo>
                <a:lnTo>
                  <a:pt x="3277" y="1438"/>
                </a:lnTo>
                <a:lnTo>
                  <a:pt x="3281" y="1438"/>
                </a:lnTo>
                <a:lnTo>
                  <a:pt x="3283" y="1436"/>
                </a:lnTo>
                <a:lnTo>
                  <a:pt x="3285" y="1436"/>
                </a:lnTo>
                <a:lnTo>
                  <a:pt x="3288" y="1436"/>
                </a:lnTo>
                <a:lnTo>
                  <a:pt x="3292" y="1434"/>
                </a:lnTo>
                <a:lnTo>
                  <a:pt x="3294" y="1434"/>
                </a:lnTo>
                <a:lnTo>
                  <a:pt x="3298" y="1430"/>
                </a:lnTo>
                <a:lnTo>
                  <a:pt x="3300" y="1430"/>
                </a:lnTo>
                <a:lnTo>
                  <a:pt x="3302" y="1428"/>
                </a:lnTo>
                <a:lnTo>
                  <a:pt x="3302" y="1428"/>
                </a:lnTo>
                <a:lnTo>
                  <a:pt x="3306" y="1430"/>
                </a:lnTo>
                <a:lnTo>
                  <a:pt x="3311" y="1428"/>
                </a:lnTo>
                <a:lnTo>
                  <a:pt x="3313" y="1428"/>
                </a:lnTo>
                <a:lnTo>
                  <a:pt x="3313" y="1428"/>
                </a:lnTo>
                <a:lnTo>
                  <a:pt x="3315" y="1428"/>
                </a:lnTo>
                <a:lnTo>
                  <a:pt x="3317" y="1426"/>
                </a:lnTo>
                <a:lnTo>
                  <a:pt x="3317" y="1424"/>
                </a:lnTo>
                <a:lnTo>
                  <a:pt x="3319" y="1422"/>
                </a:lnTo>
                <a:lnTo>
                  <a:pt x="3319" y="1422"/>
                </a:lnTo>
                <a:lnTo>
                  <a:pt x="3323" y="1419"/>
                </a:lnTo>
                <a:lnTo>
                  <a:pt x="3325" y="1417"/>
                </a:lnTo>
                <a:lnTo>
                  <a:pt x="3332" y="1417"/>
                </a:lnTo>
                <a:lnTo>
                  <a:pt x="3334" y="1417"/>
                </a:lnTo>
                <a:lnTo>
                  <a:pt x="3338" y="1415"/>
                </a:lnTo>
                <a:lnTo>
                  <a:pt x="3340" y="1413"/>
                </a:lnTo>
                <a:lnTo>
                  <a:pt x="3346" y="1413"/>
                </a:lnTo>
                <a:lnTo>
                  <a:pt x="3350" y="1411"/>
                </a:lnTo>
                <a:lnTo>
                  <a:pt x="3355" y="1409"/>
                </a:lnTo>
                <a:lnTo>
                  <a:pt x="3357" y="1409"/>
                </a:lnTo>
                <a:lnTo>
                  <a:pt x="3357" y="1407"/>
                </a:lnTo>
                <a:lnTo>
                  <a:pt x="3359" y="1407"/>
                </a:lnTo>
                <a:lnTo>
                  <a:pt x="3361" y="1407"/>
                </a:lnTo>
                <a:lnTo>
                  <a:pt x="3363" y="1405"/>
                </a:lnTo>
                <a:lnTo>
                  <a:pt x="3365" y="1405"/>
                </a:lnTo>
                <a:lnTo>
                  <a:pt x="3365" y="1403"/>
                </a:lnTo>
                <a:lnTo>
                  <a:pt x="3363" y="1401"/>
                </a:lnTo>
                <a:lnTo>
                  <a:pt x="3365" y="1396"/>
                </a:lnTo>
                <a:lnTo>
                  <a:pt x="3365" y="1394"/>
                </a:lnTo>
                <a:lnTo>
                  <a:pt x="3367" y="1394"/>
                </a:lnTo>
                <a:lnTo>
                  <a:pt x="3369" y="1392"/>
                </a:lnTo>
                <a:lnTo>
                  <a:pt x="3378" y="1390"/>
                </a:lnTo>
                <a:lnTo>
                  <a:pt x="3380" y="1388"/>
                </a:lnTo>
                <a:lnTo>
                  <a:pt x="3384" y="1388"/>
                </a:lnTo>
                <a:lnTo>
                  <a:pt x="3386" y="1386"/>
                </a:lnTo>
                <a:lnTo>
                  <a:pt x="3390" y="1386"/>
                </a:lnTo>
                <a:lnTo>
                  <a:pt x="3390" y="1384"/>
                </a:lnTo>
                <a:lnTo>
                  <a:pt x="3396" y="1384"/>
                </a:lnTo>
                <a:lnTo>
                  <a:pt x="3399" y="1384"/>
                </a:lnTo>
                <a:lnTo>
                  <a:pt x="3401" y="1384"/>
                </a:lnTo>
                <a:lnTo>
                  <a:pt x="3401" y="1386"/>
                </a:lnTo>
                <a:lnTo>
                  <a:pt x="3405" y="1384"/>
                </a:lnTo>
                <a:lnTo>
                  <a:pt x="3407" y="1382"/>
                </a:lnTo>
                <a:lnTo>
                  <a:pt x="3409" y="1380"/>
                </a:lnTo>
                <a:lnTo>
                  <a:pt x="3409" y="1380"/>
                </a:lnTo>
                <a:lnTo>
                  <a:pt x="3409" y="1378"/>
                </a:lnTo>
                <a:lnTo>
                  <a:pt x="3407" y="1378"/>
                </a:lnTo>
                <a:lnTo>
                  <a:pt x="3409" y="1375"/>
                </a:lnTo>
                <a:lnTo>
                  <a:pt x="3411" y="1373"/>
                </a:lnTo>
                <a:lnTo>
                  <a:pt x="3413" y="1371"/>
                </a:lnTo>
                <a:lnTo>
                  <a:pt x="3420" y="1371"/>
                </a:lnTo>
                <a:lnTo>
                  <a:pt x="3424" y="1371"/>
                </a:lnTo>
                <a:lnTo>
                  <a:pt x="3424" y="1369"/>
                </a:lnTo>
                <a:lnTo>
                  <a:pt x="3428" y="1367"/>
                </a:lnTo>
                <a:lnTo>
                  <a:pt x="3428" y="1361"/>
                </a:lnTo>
                <a:lnTo>
                  <a:pt x="3430" y="1359"/>
                </a:lnTo>
                <a:lnTo>
                  <a:pt x="3432" y="1359"/>
                </a:lnTo>
                <a:lnTo>
                  <a:pt x="3436" y="1357"/>
                </a:lnTo>
                <a:lnTo>
                  <a:pt x="3440" y="1357"/>
                </a:lnTo>
                <a:lnTo>
                  <a:pt x="3443" y="1357"/>
                </a:lnTo>
                <a:lnTo>
                  <a:pt x="3445" y="1354"/>
                </a:lnTo>
                <a:lnTo>
                  <a:pt x="3445" y="1354"/>
                </a:lnTo>
                <a:lnTo>
                  <a:pt x="3445" y="1352"/>
                </a:lnTo>
                <a:lnTo>
                  <a:pt x="3445" y="1352"/>
                </a:lnTo>
                <a:lnTo>
                  <a:pt x="3445" y="1348"/>
                </a:lnTo>
                <a:lnTo>
                  <a:pt x="3445" y="1346"/>
                </a:lnTo>
                <a:lnTo>
                  <a:pt x="3445" y="1346"/>
                </a:lnTo>
                <a:lnTo>
                  <a:pt x="3445" y="1344"/>
                </a:lnTo>
                <a:lnTo>
                  <a:pt x="3445" y="1342"/>
                </a:lnTo>
                <a:lnTo>
                  <a:pt x="3445" y="1338"/>
                </a:lnTo>
                <a:lnTo>
                  <a:pt x="3447" y="1336"/>
                </a:lnTo>
                <a:lnTo>
                  <a:pt x="3447" y="1336"/>
                </a:lnTo>
                <a:lnTo>
                  <a:pt x="3449" y="1331"/>
                </a:lnTo>
                <a:lnTo>
                  <a:pt x="3451" y="1331"/>
                </a:lnTo>
                <a:lnTo>
                  <a:pt x="3451" y="1331"/>
                </a:lnTo>
                <a:lnTo>
                  <a:pt x="3451" y="1334"/>
                </a:lnTo>
                <a:lnTo>
                  <a:pt x="3451" y="1334"/>
                </a:lnTo>
                <a:lnTo>
                  <a:pt x="3451" y="1334"/>
                </a:lnTo>
                <a:lnTo>
                  <a:pt x="3453" y="1334"/>
                </a:lnTo>
                <a:lnTo>
                  <a:pt x="3455" y="1334"/>
                </a:lnTo>
                <a:lnTo>
                  <a:pt x="3455" y="1334"/>
                </a:lnTo>
                <a:lnTo>
                  <a:pt x="3457" y="1327"/>
                </a:lnTo>
                <a:lnTo>
                  <a:pt x="3461" y="1323"/>
                </a:lnTo>
                <a:lnTo>
                  <a:pt x="3464" y="1321"/>
                </a:lnTo>
                <a:lnTo>
                  <a:pt x="3468" y="1319"/>
                </a:lnTo>
                <a:lnTo>
                  <a:pt x="3468" y="1319"/>
                </a:lnTo>
                <a:lnTo>
                  <a:pt x="3470" y="1313"/>
                </a:lnTo>
                <a:lnTo>
                  <a:pt x="3472" y="1310"/>
                </a:lnTo>
                <a:lnTo>
                  <a:pt x="3472" y="1310"/>
                </a:lnTo>
                <a:lnTo>
                  <a:pt x="3474" y="1306"/>
                </a:lnTo>
                <a:lnTo>
                  <a:pt x="3474" y="1306"/>
                </a:lnTo>
                <a:lnTo>
                  <a:pt x="3474" y="1304"/>
                </a:lnTo>
                <a:lnTo>
                  <a:pt x="3474" y="1302"/>
                </a:lnTo>
                <a:lnTo>
                  <a:pt x="3472" y="1302"/>
                </a:lnTo>
                <a:lnTo>
                  <a:pt x="3470" y="1302"/>
                </a:lnTo>
                <a:lnTo>
                  <a:pt x="3468" y="1300"/>
                </a:lnTo>
                <a:lnTo>
                  <a:pt x="3468" y="1298"/>
                </a:lnTo>
                <a:lnTo>
                  <a:pt x="3466" y="1296"/>
                </a:lnTo>
                <a:lnTo>
                  <a:pt x="3464" y="1294"/>
                </a:lnTo>
                <a:lnTo>
                  <a:pt x="3461" y="1292"/>
                </a:lnTo>
                <a:lnTo>
                  <a:pt x="3461" y="1289"/>
                </a:lnTo>
                <a:lnTo>
                  <a:pt x="3459" y="1289"/>
                </a:lnTo>
                <a:lnTo>
                  <a:pt x="3459" y="1287"/>
                </a:lnTo>
                <a:lnTo>
                  <a:pt x="3457" y="1285"/>
                </a:lnTo>
                <a:lnTo>
                  <a:pt x="3455" y="1285"/>
                </a:lnTo>
                <a:lnTo>
                  <a:pt x="3453" y="1285"/>
                </a:lnTo>
                <a:lnTo>
                  <a:pt x="3453" y="1285"/>
                </a:lnTo>
                <a:lnTo>
                  <a:pt x="3449" y="1285"/>
                </a:lnTo>
                <a:lnTo>
                  <a:pt x="3445" y="1283"/>
                </a:lnTo>
                <a:lnTo>
                  <a:pt x="3443" y="1283"/>
                </a:lnTo>
                <a:lnTo>
                  <a:pt x="3436" y="1281"/>
                </a:lnTo>
                <a:lnTo>
                  <a:pt x="3436" y="1281"/>
                </a:lnTo>
                <a:lnTo>
                  <a:pt x="3432" y="1277"/>
                </a:lnTo>
                <a:lnTo>
                  <a:pt x="3430" y="1275"/>
                </a:lnTo>
                <a:lnTo>
                  <a:pt x="3428" y="1273"/>
                </a:lnTo>
                <a:lnTo>
                  <a:pt x="3426" y="1269"/>
                </a:lnTo>
                <a:lnTo>
                  <a:pt x="3424" y="1264"/>
                </a:lnTo>
                <a:lnTo>
                  <a:pt x="3424" y="1264"/>
                </a:lnTo>
                <a:lnTo>
                  <a:pt x="3424" y="1256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2"/>
                </a:lnTo>
                <a:lnTo>
                  <a:pt x="3426" y="1248"/>
                </a:lnTo>
                <a:lnTo>
                  <a:pt x="3426" y="1245"/>
                </a:lnTo>
                <a:lnTo>
                  <a:pt x="3426" y="1245"/>
                </a:lnTo>
                <a:lnTo>
                  <a:pt x="3426" y="1243"/>
                </a:lnTo>
                <a:lnTo>
                  <a:pt x="3424" y="1243"/>
                </a:lnTo>
                <a:lnTo>
                  <a:pt x="3424" y="1245"/>
                </a:lnTo>
                <a:lnTo>
                  <a:pt x="3424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0" y="1248"/>
                </a:lnTo>
                <a:lnTo>
                  <a:pt x="3420" y="1250"/>
                </a:lnTo>
                <a:lnTo>
                  <a:pt x="3420" y="1252"/>
                </a:lnTo>
                <a:lnTo>
                  <a:pt x="3417" y="1252"/>
                </a:lnTo>
                <a:lnTo>
                  <a:pt x="3411" y="1258"/>
                </a:lnTo>
                <a:lnTo>
                  <a:pt x="3411" y="1258"/>
                </a:lnTo>
                <a:lnTo>
                  <a:pt x="3409" y="1260"/>
                </a:lnTo>
                <a:lnTo>
                  <a:pt x="3409" y="1260"/>
                </a:lnTo>
                <a:lnTo>
                  <a:pt x="3405" y="1264"/>
                </a:lnTo>
                <a:lnTo>
                  <a:pt x="3401" y="1269"/>
                </a:lnTo>
                <a:lnTo>
                  <a:pt x="3399" y="1269"/>
                </a:lnTo>
                <a:lnTo>
                  <a:pt x="3399" y="1271"/>
                </a:lnTo>
                <a:lnTo>
                  <a:pt x="3399" y="1271"/>
                </a:lnTo>
                <a:lnTo>
                  <a:pt x="3399" y="1273"/>
                </a:lnTo>
                <a:lnTo>
                  <a:pt x="3396" y="1273"/>
                </a:lnTo>
                <a:lnTo>
                  <a:pt x="3396" y="1275"/>
                </a:lnTo>
                <a:lnTo>
                  <a:pt x="3396" y="1275"/>
                </a:lnTo>
                <a:lnTo>
                  <a:pt x="3394" y="1277"/>
                </a:lnTo>
                <a:lnTo>
                  <a:pt x="3392" y="1277"/>
                </a:lnTo>
                <a:lnTo>
                  <a:pt x="3388" y="1279"/>
                </a:lnTo>
                <a:lnTo>
                  <a:pt x="3388" y="1279"/>
                </a:lnTo>
                <a:lnTo>
                  <a:pt x="3380" y="1279"/>
                </a:lnTo>
                <a:lnTo>
                  <a:pt x="3376" y="1277"/>
                </a:lnTo>
                <a:lnTo>
                  <a:pt x="3371" y="1277"/>
                </a:lnTo>
                <a:lnTo>
                  <a:pt x="3369" y="1279"/>
                </a:lnTo>
                <a:lnTo>
                  <a:pt x="3365" y="1281"/>
                </a:lnTo>
                <a:lnTo>
                  <a:pt x="3363" y="1281"/>
                </a:lnTo>
                <a:lnTo>
                  <a:pt x="3359" y="1281"/>
                </a:lnTo>
                <a:lnTo>
                  <a:pt x="3359" y="1279"/>
                </a:lnTo>
                <a:lnTo>
                  <a:pt x="3359" y="1279"/>
                </a:lnTo>
                <a:lnTo>
                  <a:pt x="3357" y="1277"/>
                </a:lnTo>
                <a:lnTo>
                  <a:pt x="3357" y="1277"/>
                </a:lnTo>
                <a:lnTo>
                  <a:pt x="3357" y="1277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2" y="1275"/>
                </a:lnTo>
                <a:lnTo>
                  <a:pt x="3352" y="1275"/>
                </a:lnTo>
                <a:lnTo>
                  <a:pt x="3350" y="1275"/>
                </a:lnTo>
                <a:lnTo>
                  <a:pt x="3352" y="1273"/>
                </a:lnTo>
                <a:lnTo>
                  <a:pt x="3352" y="1273"/>
                </a:lnTo>
                <a:lnTo>
                  <a:pt x="3352" y="1271"/>
                </a:lnTo>
                <a:lnTo>
                  <a:pt x="3352" y="1271"/>
                </a:lnTo>
                <a:lnTo>
                  <a:pt x="3350" y="1271"/>
                </a:lnTo>
                <a:lnTo>
                  <a:pt x="3352" y="1271"/>
                </a:lnTo>
                <a:lnTo>
                  <a:pt x="3352" y="1271"/>
                </a:lnTo>
                <a:lnTo>
                  <a:pt x="3355" y="1266"/>
                </a:lnTo>
                <a:lnTo>
                  <a:pt x="3355" y="1264"/>
                </a:lnTo>
                <a:lnTo>
                  <a:pt x="3355" y="1264"/>
                </a:lnTo>
                <a:lnTo>
                  <a:pt x="3355" y="1262"/>
                </a:lnTo>
                <a:lnTo>
                  <a:pt x="3355" y="1260"/>
                </a:lnTo>
                <a:lnTo>
                  <a:pt x="3355" y="1258"/>
                </a:lnTo>
                <a:lnTo>
                  <a:pt x="3355" y="1258"/>
                </a:lnTo>
                <a:lnTo>
                  <a:pt x="3355" y="1256"/>
                </a:lnTo>
                <a:lnTo>
                  <a:pt x="3355" y="1254"/>
                </a:lnTo>
                <a:lnTo>
                  <a:pt x="3355" y="1254"/>
                </a:lnTo>
                <a:lnTo>
                  <a:pt x="3355" y="1252"/>
                </a:lnTo>
                <a:lnTo>
                  <a:pt x="3352" y="1250"/>
                </a:lnTo>
                <a:lnTo>
                  <a:pt x="3350" y="1248"/>
                </a:lnTo>
                <a:lnTo>
                  <a:pt x="3348" y="1248"/>
                </a:lnTo>
                <a:lnTo>
                  <a:pt x="3346" y="1250"/>
                </a:lnTo>
                <a:lnTo>
                  <a:pt x="3344" y="1254"/>
                </a:lnTo>
                <a:lnTo>
                  <a:pt x="3344" y="1256"/>
                </a:lnTo>
                <a:lnTo>
                  <a:pt x="3344" y="1258"/>
                </a:lnTo>
                <a:lnTo>
                  <a:pt x="3344" y="1258"/>
                </a:lnTo>
                <a:lnTo>
                  <a:pt x="3342" y="1258"/>
                </a:lnTo>
                <a:lnTo>
                  <a:pt x="3344" y="1262"/>
                </a:lnTo>
                <a:lnTo>
                  <a:pt x="3344" y="1266"/>
                </a:lnTo>
                <a:lnTo>
                  <a:pt x="3344" y="1266"/>
                </a:lnTo>
                <a:lnTo>
                  <a:pt x="3344" y="1269"/>
                </a:lnTo>
                <a:lnTo>
                  <a:pt x="3342" y="1266"/>
                </a:lnTo>
                <a:lnTo>
                  <a:pt x="3342" y="1264"/>
                </a:lnTo>
                <a:lnTo>
                  <a:pt x="3340" y="1264"/>
                </a:lnTo>
                <a:lnTo>
                  <a:pt x="3340" y="1260"/>
                </a:lnTo>
                <a:lnTo>
                  <a:pt x="3338" y="1258"/>
                </a:lnTo>
                <a:lnTo>
                  <a:pt x="3336" y="1256"/>
                </a:lnTo>
                <a:lnTo>
                  <a:pt x="3336" y="1256"/>
                </a:lnTo>
                <a:lnTo>
                  <a:pt x="3336" y="1254"/>
                </a:lnTo>
                <a:lnTo>
                  <a:pt x="3334" y="1252"/>
                </a:lnTo>
                <a:lnTo>
                  <a:pt x="3334" y="1250"/>
                </a:lnTo>
                <a:lnTo>
                  <a:pt x="3332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6" y="1245"/>
                </a:lnTo>
                <a:lnTo>
                  <a:pt x="3336" y="1243"/>
                </a:lnTo>
                <a:lnTo>
                  <a:pt x="3334" y="1243"/>
                </a:lnTo>
                <a:lnTo>
                  <a:pt x="3332" y="1241"/>
                </a:lnTo>
                <a:lnTo>
                  <a:pt x="3332" y="1239"/>
                </a:lnTo>
                <a:lnTo>
                  <a:pt x="3332" y="1239"/>
                </a:lnTo>
                <a:lnTo>
                  <a:pt x="3332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2" y="1237"/>
                </a:lnTo>
                <a:lnTo>
                  <a:pt x="3327" y="1235"/>
                </a:lnTo>
                <a:lnTo>
                  <a:pt x="3325" y="1231"/>
                </a:lnTo>
                <a:lnTo>
                  <a:pt x="3323" y="1231"/>
                </a:lnTo>
                <a:lnTo>
                  <a:pt x="3321" y="1229"/>
                </a:lnTo>
                <a:lnTo>
                  <a:pt x="3321" y="1227"/>
                </a:lnTo>
                <a:lnTo>
                  <a:pt x="3321" y="1227"/>
                </a:lnTo>
                <a:lnTo>
                  <a:pt x="3319" y="1227"/>
                </a:lnTo>
                <a:lnTo>
                  <a:pt x="3319" y="1227"/>
                </a:lnTo>
                <a:lnTo>
                  <a:pt x="3317" y="1224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0"/>
                </a:lnTo>
                <a:lnTo>
                  <a:pt x="3315" y="1218"/>
                </a:lnTo>
                <a:lnTo>
                  <a:pt x="3313" y="1216"/>
                </a:lnTo>
                <a:lnTo>
                  <a:pt x="3311" y="1214"/>
                </a:lnTo>
                <a:lnTo>
                  <a:pt x="3311" y="1212"/>
                </a:lnTo>
                <a:lnTo>
                  <a:pt x="3308" y="1210"/>
                </a:lnTo>
                <a:lnTo>
                  <a:pt x="3308" y="1208"/>
                </a:lnTo>
                <a:lnTo>
                  <a:pt x="3308" y="1208"/>
                </a:lnTo>
                <a:lnTo>
                  <a:pt x="3308" y="1208"/>
                </a:lnTo>
                <a:lnTo>
                  <a:pt x="3306" y="1204"/>
                </a:lnTo>
                <a:lnTo>
                  <a:pt x="3306" y="1204"/>
                </a:lnTo>
                <a:lnTo>
                  <a:pt x="3304" y="1199"/>
                </a:lnTo>
                <a:lnTo>
                  <a:pt x="3304" y="1199"/>
                </a:lnTo>
                <a:lnTo>
                  <a:pt x="3304" y="1197"/>
                </a:lnTo>
                <a:lnTo>
                  <a:pt x="3302" y="1197"/>
                </a:lnTo>
                <a:lnTo>
                  <a:pt x="3302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5"/>
                </a:lnTo>
                <a:lnTo>
                  <a:pt x="3302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1"/>
                </a:lnTo>
                <a:lnTo>
                  <a:pt x="3302" y="1191"/>
                </a:lnTo>
                <a:lnTo>
                  <a:pt x="3302" y="1189"/>
                </a:lnTo>
                <a:lnTo>
                  <a:pt x="3302" y="1187"/>
                </a:lnTo>
                <a:lnTo>
                  <a:pt x="3302" y="1187"/>
                </a:lnTo>
                <a:lnTo>
                  <a:pt x="3304" y="1187"/>
                </a:lnTo>
                <a:lnTo>
                  <a:pt x="3304" y="1187"/>
                </a:lnTo>
                <a:lnTo>
                  <a:pt x="3308" y="1189"/>
                </a:lnTo>
                <a:lnTo>
                  <a:pt x="3311" y="1189"/>
                </a:lnTo>
                <a:lnTo>
                  <a:pt x="3311" y="1189"/>
                </a:lnTo>
                <a:lnTo>
                  <a:pt x="3313" y="1187"/>
                </a:lnTo>
                <a:lnTo>
                  <a:pt x="3313" y="1187"/>
                </a:lnTo>
                <a:lnTo>
                  <a:pt x="3315" y="1187"/>
                </a:lnTo>
                <a:lnTo>
                  <a:pt x="3315" y="1187"/>
                </a:lnTo>
                <a:lnTo>
                  <a:pt x="3317" y="1185"/>
                </a:lnTo>
                <a:lnTo>
                  <a:pt x="3317" y="1183"/>
                </a:lnTo>
                <a:lnTo>
                  <a:pt x="3317" y="1183"/>
                </a:lnTo>
                <a:lnTo>
                  <a:pt x="3317" y="1180"/>
                </a:lnTo>
                <a:lnTo>
                  <a:pt x="3319" y="1180"/>
                </a:lnTo>
                <a:lnTo>
                  <a:pt x="3317" y="1178"/>
                </a:lnTo>
                <a:lnTo>
                  <a:pt x="3319" y="1178"/>
                </a:lnTo>
                <a:lnTo>
                  <a:pt x="3321" y="1180"/>
                </a:lnTo>
                <a:lnTo>
                  <a:pt x="3321" y="1180"/>
                </a:lnTo>
                <a:lnTo>
                  <a:pt x="3321" y="1180"/>
                </a:lnTo>
                <a:lnTo>
                  <a:pt x="3319" y="1180"/>
                </a:lnTo>
                <a:lnTo>
                  <a:pt x="3319" y="1180"/>
                </a:lnTo>
                <a:lnTo>
                  <a:pt x="3317" y="1180"/>
                </a:lnTo>
                <a:lnTo>
                  <a:pt x="3319" y="1183"/>
                </a:lnTo>
                <a:lnTo>
                  <a:pt x="3319" y="1183"/>
                </a:lnTo>
                <a:lnTo>
                  <a:pt x="3323" y="1185"/>
                </a:lnTo>
                <a:lnTo>
                  <a:pt x="3325" y="1187"/>
                </a:lnTo>
                <a:lnTo>
                  <a:pt x="3332" y="1185"/>
                </a:lnTo>
                <a:lnTo>
                  <a:pt x="3334" y="1185"/>
                </a:lnTo>
                <a:lnTo>
                  <a:pt x="3334" y="1187"/>
                </a:lnTo>
                <a:lnTo>
                  <a:pt x="3334" y="1189"/>
                </a:lnTo>
                <a:lnTo>
                  <a:pt x="3336" y="1189"/>
                </a:lnTo>
                <a:lnTo>
                  <a:pt x="3338" y="1193"/>
                </a:lnTo>
                <a:lnTo>
                  <a:pt x="3340" y="1195"/>
                </a:lnTo>
                <a:lnTo>
                  <a:pt x="3342" y="1197"/>
                </a:lnTo>
                <a:lnTo>
                  <a:pt x="3342" y="1197"/>
                </a:lnTo>
                <a:lnTo>
                  <a:pt x="3342" y="1199"/>
                </a:lnTo>
                <a:lnTo>
                  <a:pt x="3342" y="1201"/>
                </a:lnTo>
                <a:lnTo>
                  <a:pt x="3344" y="1201"/>
                </a:lnTo>
                <a:lnTo>
                  <a:pt x="3344" y="1201"/>
                </a:lnTo>
                <a:lnTo>
                  <a:pt x="3344" y="1204"/>
                </a:lnTo>
                <a:lnTo>
                  <a:pt x="3344" y="1204"/>
                </a:lnTo>
                <a:lnTo>
                  <a:pt x="3344" y="1206"/>
                </a:lnTo>
                <a:lnTo>
                  <a:pt x="3346" y="1206"/>
                </a:lnTo>
                <a:lnTo>
                  <a:pt x="3348" y="1208"/>
                </a:lnTo>
                <a:lnTo>
                  <a:pt x="3348" y="1210"/>
                </a:lnTo>
                <a:lnTo>
                  <a:pt x="3348" y="1212"/>
                </a:lnTo>
                <a:lnTo>
                  <a:pt x="3350" y="1216"/>
                </a:lnTo>
                <a:lnTo>
                  <a:pt x="3350" y="1216"/>
                </a:lnTo>
                <a:lnTo>
                  <a:pt x="3355" y="1220"/>
                </a:lnTo>
                <a:lnTo>
                  <a:pt x="3355" y="1220"/>
                </a:lnTo>
                <a:lnTo>
                  <a:pt x="3357" y="1220"/>
                </a:lnTo>
                <a:lnTo>
                  <a:pt x="3359" y="1220"/>
                </a:lnTo>
                <a:lnTo>
                  <a:pt x="3361" y="1220"/>
                </a:lnTo>
                <a:lnTo>
                  <a:pt x="3363" y="1222"/>
                </a:lnTo>
                <a:lnTo>
                  <a:pt x="3367" y="1224"/>
                </a:lnTo>
                <a:lnTo>
                  <a:pt x="3369" y="1227"/>
                </a:lnTo>
                <a:lnTo>
                  <a:pt x="3369" y="1229"/>
                </a:lnTo>
                <a:lnTo>
                  <a:pt x="3371" y="1229"/>
                </a:lnTo>
                <a:lnTo>
                  <a:pt x="3376" y="1233"/>
                </a:lnTo>
                <a:lnTo>
                  <a:pt x="3380" y="1235"/>
                </a:lnTo>
                <a:lnTo>
                  <a:pt x="3382" y="1235"/>
                </a:lnTo>
                <a:lnTo>
                  <a:pt x="3382" y="1237"/>
                </a:lnTo>
                <a:lnTo>
                  <a:pt x="3386" y="1239"/>
                </a:lnTo>
                <a:lnTo>
                  <a:pt x="3388" y="1239"/>
                </a:lnTo>
                <a:lnTo>
                  <a:pt x="3390" y="1239"/>
                </a:lnTo>
                <a:lnTo>
                  <a:pt x="3394" y="1239"/>
                </a:lnTo>
                <a:lnTo>
                  <a:pt x="3399" y="1241"/>
                </a:lnTo>
                <a:lnTo>
                  <a:pt x="3399" y="1241"/>
                </a:lnTo>
                <a:lnTo>
                  <a:pt x="3401" y="1241"/>
                </a:lnTo>
                <a:lnTo>
                  <a:pt x="3403" y="1241"/>
                </a:lnTo>
                <a:lnTo>
                  <a:pt x="3407" y="1239"/>
                </a:lnTo>
                <a:lnTo>
                  <a:pt x="3409" y="1237"/>
                </a:lnTo>
                <a:lnTo>
                  <a:pt x="3411" y="1237"/>
                </a:lnTo>
                <a:lnTo>
                  <a:pt x="3411" y="1237"/>
                </a:lnTo>
                <a:lnTo>
                  <a:pt x="3413" y="1235"/>
                </a:lnTo>
                <a:lnTo>
                  <a:pt x="3413" y="1235"/>
                </a:lnTo>
                <a:lnTo>
                  <a:pt x="3417" y="1233"/>
                </a:lnTo>
                <a:lnTo>
                  <a:pt x="3422" y="1233"/>
                </a:lnTo>
                <a:lnTo>
                  <a:pt x="3424" y="1231"/>
                </a:lnTo>
                <a:lnTo>
                  <a:pt x="3424" y="1231"/>
                </a:lnTo>
                <a:lnTo>
                  <a:pt x="3430" y="1233"/>
                </a:lnTo>
                <a:lnTo>
                  <a:pt x="3430" y="1233"/>
                </a:lnTo>
                <a:lnTo>
                  <a:pt x="3432" y="1235"/>
                </a:lnTo>
                <a:lnTo>
                  <a:pt x="3434" y="1235"/>
                </a:lnTo>
                <a:lnTo>
                  <a:pt x="3434" y="1237"/>
                </a:lnTo>
                <a:lnTo>
                  <a:pt x="3434" y="1239"/>
                </a:lnTo>
                <a:lnTo>
                  <a:pt x="3434" y="1243"/>
                </a:lnTo>
                <a:lnTo>
                  <a:pt x="3436" y="1248"/>
                </a:lnTo>
                <a:lnTo>
                  <a:pt x="3436" y="1250"/>
                </a:lnTo>
                <a:lnTo>
                  <a:pt x="3436" y="1250"/>
                </a:lnTo>
                <a:lnTo>
                  <a:pt x="3438" y="1252"/>
                </a:lnTo>
                <a:lnTo>
                  <a:pt x="3445" y="1254"/>
                </a:lnTo>
                <a:lnTo>
                  <a:pt x="3445" y="1254"/>
                </a:lnTo>
                <a:lnTo>
                  <a:pt x="3447" y="1254"/>
                </a:lnTo>
                <a:lnTo>
                  <a:pt x="3449" y="1256"/>
                </a:lnTo>
                <a:lnTo>
                  <a:pt x="3451" y="1256"/>
                </a:lnTo>
                <a:lnTo>
                  <a:pt x="3453" y="1256"/>
                </a:lnTo>
                <a:lnTo>
                  <a:pt x="3455" y="1256"/>
                </a:lnTo>
                <a:lnTo>
                  <a:pt x="3459" y="1256"/>
                </a:lnTo>
                <a:lnTo>
                  <a:pt x="3464" y="1258"/>
                </a:lnTo>
                <a:lnTo>
                  <a:pt x="3466" y="1258"/>
                </a:lnTo>
                <a:lnTo>
                  <a:pt x="3470" y="1258"/>
                </a:lnTo>
                <a:lnTo>
                  <a:pt x="3472" y="1258"/>
                </a:lnTo>
                <a:lnTo>
                  <a:pt x="3474" y="1258"/>
                </a:lnTo>
                <a:lnTo>
                  <a:pt x="3476" y="1260"/>
                </a:lnTo>
                <a:lnTo>
                  <a:pt x="3478" y="1258"/>
                </a:lnTo>
                <a:lnTo>
                  <a:pt x="3482" y="1260"/>
                </a:lnTo>
                <a:lnTo>
                  <a:pt x="3484" y="1258"/>
                </a:lnTo>
                <a:lnTo>
                  <a:pt x="3484" y="1258"/>
                </a:lnTo>
                <a:lnTo>
                  <a:pt x="3487" y="1260"/>
                </a:lnTo>
                <a:lnTo>
                  <a:pt x="3487" y="1260"/>
                </a:lnTo>
                <a:lnTo>
                  <a:pt x="3493" y="1262"/>
                </a:lnTo>
                <a:lnTo>
                  <a:pt x="3495" y="1262"/>
                </a:lnTo>
                <a:lnTo>
                  <a:pt x="3497" y="1262"/>
                </a:lnTo>
                <a:lnTo>
                  <a:pt x="3499" y="1262"/>
                </a:lnTo>
                <a:lnTo>
                  <a:pt x="3499" y="1262"/>
                </a:lnTo>
                <a:lnTo>
                  <a:pt x="3501" y="1262"/>
                </a:lnTo>
                <a:lnTo>
                  <a:pt x="3505" y="1262"/>
                </a:lnTo>
                <a:lnTo>
                  <a:pt x="3508" y="1262"/>
                </a:lnTo>
                <a:lnTo>
                  <a:pt x="3508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2" y="1262"/>
                </a:lnTo>
                <a:lnTo>
                  <a:pt x="3512" y="1262"/>
                </a:lnTo>
                <a:lnTo>
                  <a:pt x="3514" y="1260"/>
                </a:lnTo>
                <a:lnTo>
                  <a:pt x="3516" y="1260"/>
                </a:lnTo>
                <a:lnTo>
                  <a:pt x="3520" y="1262"/>
                </a:lnTo>
                <a:lnTo>
                  <a:pt x="3522" y="1260"/>
                </a:lnTo>
                <a:lnTo>
                  <a:pt x="3524" y="1262"/>
                </a:lnTo>
                <a:lnTo>
                  <a:pt x="3528" y="1262"/>
                </a:lnTo>
                <a:lnTo>
                  <a:pt x="3528" y="1260"/>
                </a:lnTo>
                <a:lnTo>
                  <a:pt x="3528" y="1260"/>
                </a:lnTo>
                <a:lnTo>
                  <a:pt x="3531" y="1258"/>
                </a:lnTo>
                <a:lnTo>
                  <a:pt x="3535" y="1260"/>
                </a:lnTo>
                <a:lnTo>
                  <a:pt x="3535" y="1260"/>
                </a:lnTo>
                <a:lnTo>
                  <a:pt x="3535" y="1258"/>
                </a:lnTo>
                <a:lnTo>
                  <a:pt x="3537" y="1258"/>
                </a:lnTo>
                <a:lnTo>
                  <a:pt x="3537" y="1260"/>
                </a:lnTo>
                <a:lnTo>
                  <a:pt x="3543" y="1260"/>
                </a:lnTo>
                <a:lnTo>
                  <a:pt x="3543" y="1262"/>
                </a:lnTo>
                <a:lnTo>
                  <a:pt x="3545" y="1262"/>
                </a:lnTo>
                <a:lnTo>
                  <a:pt x="3545" y="1260"/>
                </a:lnTo>
                <a:lnTo>
                  <a:pt x="3549" y="1260"/>
                </a:lnTo>
                <a:lnTo>
                  <a:pt x="3556" y="1258"/>
                </a:lnTo>
                <a:lnTo>
                  <a:pt x="3560" y="1260"/>
                </a:lnTo>
                <a:lnTo>
                  <a:pt x="3562" y="1258"/>
                </a:lnTo>
                <a:lnTo>
                  <a:pt x="3568" y="1258"/>
                </a:lnTo>
                <a:lnTo>
                  <a:pt x="3568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68" y="1258"/>
                </a:lnTo>
                <a:lnTo>
                  <a:pt x="3566" y="1258"/>
                </a:lnTo>
                <a:lnTo>
                  <a:pt x="3566" y="1256"/>
                </a:lnTo>
                <a:lnTo>
                  <a:pt x="3566" y="1256"/>
                </a:lnTo>
                <a:lnTo>
                  <a:pt x="3568" y="1256"/>
                </a:lnTo>
                <a:lnTo>
                  <a:pt x="3570" y="1256"/>
                </a:lnTo>
                <a:lnTo>
                  <a:pt x="3572" y="1258"/>
                </a:lnTo>
                <a:lnTo>
                  <a:pt x="3572" y="1258"/>
                </a:lnTo>
                <a:lnTo>
                  <a:pt x="3575" y="1262"/>
                </a:lnTo>
                <a:lnTo>
                  <a:pt x="3575" y="1262"/>
                </a:lnTo>
                <a:lnTo>
                  <a:pt x="3575" y="1266"/>
                </a:lnTo>
                <a:lnTo>
                  <a:pt x="3575" y="1266"/>
                </a:lnTo>
                <a:lnTo>
                  <a:pt x="3579" y="1269"/>
                </a:lnTo>
                <a:lnTo>
                  <a:pt x="3581" y="1269"/>
                </a:lnTo>
                <a:lnTo>
                  <a:pt x="3583" y="1275"/>
                </a:lnTo>
                <a:lnTo>
                  <a:pt x="3583" y="1277"/>
                </a:lnTo>
                <a:lnTo>
                  <a:pt x="3583" y="1277"/>
                </a:lnTo>
                <a:lnTo>
                  <a:pt x="3583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3"/>
                </a:lnTo>
                <a:lnTo>
                  <a:pt x="3589" y="1283"/>
                </a:lnTo>
                <a:lnTo>
                  <a:pt x="3591" y="1281"/>
                </a:lnTo>
                <a:lnTo>
                  <a:pt x="3591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5"/>
                </a:lnTo>
                <a:lnTo>
                  <a:pt x="3598" y="1285"/>
                </a:lnTo>
                <a:lnTo>
                  <a:pt x="3600" y="1285"/>
                </a:lnTo>
                <a:lnTo>
                  <a:pt x="3600" y="1283"/>
                </a:lnTo>
                <a:lnTo>
                  <a:pt x="3602" y="1283"/>
                </a:lnTo>
                <a:lnTo>
                  <a:pt x="3604" y="1283"/>
                </a:lnTo>
                <a:lnTo>
                  <a:pt x="3602" y="1283"/>
                </a:lnTo>
                <a:lnTo>
                  <a:pt x="3600" y="1285"/>
                </a:lnTo>
                <a:lnTo>
                  <a:pt x="3600" y="1287"/>
                </a:lnTo>
                <a:lnTo>
                  <a:pt x="3600" y="1289"/>
                </a:lnTo>
                <a:lnTo>
                  <a:pt x="3602" y="1292"/>
                </a:lnTo>
                <a:lnTo>
                  <a:pt x="3604" y="1294"/>
                </a:lnTo>
                <a:lnTo>
                  <a:pt x="3610" y="1298"/>
                </a:lnTo>
                <a:lnTo>
                  <a:pt x="3616" y="1298"/>
                </a:lnTo>
                <a:lnTo>
                  <a:pt x="3619" y="1298"/>
                </a:lnTo>
                <a:lnTo>
                  <a:pt x="3619" y="1298"/>
                </a:lnTo>
                <a:lnTo>
                  <a:pt x="3623" y="1296"/>
                </a:lnTo>
                <a:lnTo>
                  <a:pt x="3625" y="1296"/>
                </a:lnTo>
                <a:lnTo>
                  <a:pt x="3625" y="1296"/>
                </a:lnTo>
                <a:lnTo>
                  <a:pt x="3627" y="1296"/>
                </a:lnTo>
                <a:lnTo>
                  <a:pt x="3627" y="1296"/>
                </a:lnTo>
                <a:lnTo>
                  <a:pt x="3627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6"/>
                </a:lnTo>
                <a:lnTo>
                  <a:pt x="3629" y="1296"/>
                </a:lnTo>
                <a:lnTo>
                  <a:pt x="3627" y="1298"/>
                </a:lnTo>
                <a:lnTo>
                  <a:pt x="3625" y="1302"/>
                </a:lnTo>
                <a:lnTo>
                  <a:pt x="3623" y="1302"/>
                </a:lnTo>
                <a:lnTo>
                  <a:pt x="3623" y="1302"/>
                </a:lnTo>
                <a:lnTo>
                  <a:pt x="3619" y="1304"/>
                </a:lnTo>
                <a:lnTo>
                  <a:pt x="3619" y="1304"/>
                </a:lnTo>
                <a:lnTo>
                  <a:pt x="3616" y="1304"/>
                </a:lnTo>
                <a:lnTo>
                  <a:pt x="3614" y="1304"/>
                </a:lnTo>
                <a:lnTo>
                  <a:pt x="3612" y="1306"/>
                </a:lnTo>
                <a:lnTo>
                  <a:pt x="3610" y="1306"/>
                </a:lnTo>
                <a:lnTo>
                  <a:pt x="3610" y="1304"/>
                </a:lnTo>
                <a:lnTo>
                  <a:pt x="3610" y="1304"/>
                </a:lnTo>
                <a:lnTo>
                  <a:pt x="3608" y="1304"/>
                </a:lnTo>
                <a:lnTo>
                  <a:pt x="3608" y="1304"/>
                </a:lnTo>
                <a:lnTo>
                  <a:pt x="3606" y="1306"/>
                </a:lnTo>
                <a:lnTo>
                  <a:pt x="3608" y="1306"/>
                </a:lnTo>
                <a:lnTo>
                  <a:pt x="3610" y="1310"/>
                </a:lnTo>
                <a:lnTo>
                  <a:pt x="3612" y="1313"/>
                </a:lnTo>
                <a:lnTo>
                  <a:pt x="3614" y="1315"/>
                </a:lnTo>
                <a:lnTo>
                  <a:pt x="3619" y="1317"/>
                </a:lnTo>
                <a:lnTo>
                  <a:pt x="3623" y="1323"/>
                </a:lnTo>
                <a:lnTo>
                  <a:pt x="3623" y="1323"/>
                </a:lnTo>
                <a:lnTo>
                  <a:pt x="3629" y="1327"/>
                </a:lnTo>
                <a:lnTo>
                  <a:pt x="3633" y="1329"/>
                </a:lnTo>
                <a:lnTo>
                  <a:pt x="3635" y="1329"/>
                </a:lnTo>
                <a:lnTo>
                  <a:pt x="3637" y="1329"/>
                </a:lnTo>
                <a:lnTo>
                  <a:pt x="3642" y="1327"/>
                </a:lnTo>
                <a:lnTo>
                  <a:pt x="3644" y="1325"/>
                </a:lnTo>
                <a:lnTo>
                  <a:pt x="3650" y="1323"/>
                </a:lnTo>
                <a:lnTo>
                  <a:pt x="3652" y="1321"/>
                </a:lnTo>
                <a:lnTo>
                  <a:pt x="3654" y="1317"/>
                </a:lnTo>
                <a:lnTo>
                  <a:pt x="3654" y="1315"/>
                </a:lnTo>
                <a:lnTo>
                  <a:pt x="3654" y="1315"/>
                </a:lnTo>
                <a:lnTo>
                  <a:pt x="3654" y="1315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0"/>
                </a:lnTo>
                <a:lnTo>
                  <a:pt x="3652" y="1310"/>
                </a:lnTo>
                <a:lnTo>
                  <a:pt x="3654" y="1310"/>
                </a:lnTo>
                <a:lnTo>
                  <a:pt x="3654" y="1308"/>
                </a:lnTo>
                <a:lnTo>
                  <a:pt x="3654" y="1308"/>
                </a:lnTo>
                <a:lnTo>
                  <a:pt x="3654" y="1306"/>
                </a:lnTo>
                <a:lnTo>
                  <a:pt x="3654" y="1306"/>
                </a:lnTo>
                <a:lnTo>
                  <a:pt x="3656" y="1306"/>
                </a:lnTo>
                <a:lnTo>
                  <a:pt x="3658" y="1306"/>
                </a:lnTo>
                <a:lnTo>
                  <a:pt x="3658" y="1306"/>
                </a:lnTo>
                <a:lnTo>
                  <a:pt x="3660" y="1306"/>
                </a:lnTo>
                <a:lnTo>
                  <a:pt x="3663" y="1306"/>
                </a:lnTo>
                <a:lnTo>
                  <a:pt x="3660" y="1306"/>
                </a:lnTo>
                <a:lnTo>
                  <a:pt x="3660" y="1306"/>
                </a:lnTo>
                <a:lnTo>
                  <a:pt x="3658" y="1308"/>
                </a:lnTo>
                <a:lnTo>
                  <a:pt x="3658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58" y="1313"/>
                </a:lnTo>
                <a:lnTo>
                  <a:pt x="3658" y="1315"/>
                </a:lnTo>
                <a:lnTo>
                  <a:pt x="3663" y="1315"/>
                </a:lnTo>
                <a:lnTo>
                  <a:pt x="3665" y="1315"/>
                </a:lnTo>
                <a:lnTo>
                  <a:pt x="3667" y="1315"/>
                </a:lnTo>
                <a:lnTo>
                  <a:pt x="3665" y="1315"/>
                </a:lnTo>
                <a:lnTo>
                  <a:pt x="3663" y="1317"/>
                </a:lnTo>
                <a:lnTo>
                  <a:pt x="3660" y="1317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5"/>
                </a:lnTo>
                <a:lnTo>
                  <a:pt x="3663" y="1327"/>
                </a:lnTo>
                <a:lnTo>
                  <a:pt x="3665" y="1329"/>
                </a:lnTo>
                <a:lnTo>
                  <a:pt x="3663" y="1331"/>
                </a:lnTo>
                <a:lnTo>
                  <a:pt x="3660" y="1340"/>
                </a:lnTo>
                <a:lnTo>
                  <a:pt x="3660" y="1342"/>
                </a:lnTo>
                <a:lnTo>
                  <a:pt x="3660" y="1344"/>
                </a:lnTo>
                <a:lnTo>
                  <a:pt x="3660" y="1344"/>
                </a:lnTo>
                <a:lnTo>
                  <a:pt x="3660" y="1346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50"/>
                </a:lnTo>
                <a:lnTo>
                  <a:pt x="3665" y="1350"/>
                </a:lnTo>
                <a:lnTo>
                  <a:pt x="3663" y="1350"/>
                </a:lnTo>
                <a:lnTo>
                  <a:pt x="3663" y="1352"/>
                </a:lnTo>
                <a:lnTo>
                  <a:pt x="3663" y="1352"/>
                </a:lnTo>
                <a:lnTo>
                  <a:pt x="3663" y="1354"/>
                </a:lnTo>
                <a:lnTo>
                  <a:pt x="3663" y="1354"/>
                </a:lnTo>
                <a:lnTo>
                  <a:pt x="3665" y="1354"/>
                </a:lnTo>
                <a:lnTo>
                  <a:pt x="3665" y="1352"/>
                </a:lnTo>
                <a:lnTo>
                  <a:pt x="3665" y="1354"/>
                </a:lnTo>
                <a:lnTo>
                  <a:pt x="3665" y="1357"/>
                </a:lnTo>
                <a:lnTo>
                  <a:pt x="3665" y="1359"/>
                </a:lnTo>
                <a:lnTo>
                  <a:pt x="3663" y="1361"/>
                </a:lnTo>
                <a:lnTo>
                  <a:pt x="3663" y="1361"/>
                </a:lnTo>
                <a:lnTo>
                  <a:pt x="3665" y="1361"/>
                </a:lnTo>
                <a:lnTo>
                  <a:pt x="3665" y="1365"/>
                </a:lnTo>
                <a:lnTo>
                  <a:pt x="3665" y="1367"/>
                </a:lnTo>
                <a:lnTo>
                  <a:pt x="3665" y="1369"/>
                </a:lnTo>
                <a:lnTo>
                  <a:pt x="3667" y="1371"/>
                </a:lnTo>
                <a:lnTo>
                  <a:pt x="3667" y="1375"/>
                </a:lnTo>
                <a:lnTo>
                  <a:pt x="3667" y="1378"/>
                </a:lnTo>
                <a:lnTo>
                  <a:pt x="3669" y="1382"/>
                </a:lnTo>
                <a:lnTo>
                  <a:pt x="3671" y="1392"/>
                </a:lnTo>
                <a:lnTo>
                  <a:pt x="3671" y="1396"/>
                </a:lnTo>
                <a:lnTo>
                  <a:pt x="3673" y="1399"/>
                </a:lnTo>
                <a:lnTo>
                  <a:pt x="3673" y="1401"/>
                </a:lnTo>
                <a:lnTo>
                  <a:pt x="3675" y="1405"/>
                </a:lnTo>
                <a:lnTo>
                  <a:pt x="3675" y="1405"/>
                </a:lnTo>
                <a:lnTo>
                  <a:pt x="3677" y="1405"/>
                </a:lnTo>
                <a:lnTo>
                  <a:pt x="3677" y="1405"/>
                </a:lnTo>
                <a:lnTo>
                  <a:pt x="3677" y="1407"/>
                </a:lnTo>
                <a:lnTo>
                  <a:pt x="3677" y="1407"/>
                </a:lnTo>
                <a:lnTo>
                  <a:pt x="3679" y="1409"/>
                </a:lnTo>
                <a:lnTo>
                  <a:pt x="3677" y="1409"/>
                </a:lnTo>
                <a:lnTo>
                  <a:pt x="3677" y="1409"/>
                </a:lnTo>
                <a:lnTo>
                  <a:pt x="3679" y="1413"/>
                </a:lnTo>
                <a:lnTo>
                  <a:pt x="3679" y="1415"/>
                </a:lnTo>
                <a:lnTo>
                  <a:pt x="3681" y="1415"/>
                </a:lnTo>
                <a:lnTo>
                  <a:pt x="3684" y="1419"/>
                </a:lnTo>
                <a:lnTo>
                  <a:pt x="3684" y="1419"/>
                </a:lnTo>
                <a:lnTo>
                  <a:pt x="3686" y="1419"/>
                </a:lnTo>
                <a:lnTo>
                  <a:pt x="3686" y="1422"/>
                </a:lnTo>
                <a:lnTo>
                  <a:pt x="3686" y="1424"/>
                </a:lnTo>
                <a:lnTo>
                  <a:pt x="3686" y="1426"/>
                </a:lnTo>
                <a:lnTo>
                  <a:pt x="3686" y="1426"/>
                </a:lnTo>
                <a:lnTo>
                  <a:pt x="3688" y="1428"/>
                </a:lnTo>
                <a:lnTo>
                  <a:pt x="3688" y="1432"/>
                </a:lnTo>
                <a:lnTo>
                  <a:pt x="3690" y="1434"/>
                </a:lnTo>
                <a:lnTo>
                  <a:pt x="3690" y="1434"/>
                </a:lnTo>
                <a:lnTo>
                  <a:pt x="3690" y="1436"/>
                </a:lnTo>
                <a:lnTo>
                  <a:pt x="3692" y="1443"/>
                </a:lnTo>
                <a:lnTo>
                  <a:pt x="3692" y="1445"/>
                </a:lnTo>
                <a:lnTo>
                  <a:pt x="3692" y="1447"/>
                </a:lnTo>
                <a:lnTo>
                  <a:pt x="3694" y="1449"/>
                </a:lnTo>
                <a:lnTo>
                  <a:pt x="3696" y="1457"/>
                </a:lnTo>
                <a:lnTo>
                  <a:pt x="3698" y="1457"/>
                </a:lnTo>
                <a:lnTo>
                  <a:pt x="3698" y="1459"/>
                </a:lnTo>
                <a:lnTo>
                  <a:pt x="3700" y="1461"/>
                </a:lnTo>
                <a:lnTo>
                  <a:pt x="3702" y="1461"/>
                </a:lnTo>
                <a:lnTo>
                  <a:pt x="3704" y="1466"/>
                </a:lnTo>
                <a:lnTo>
                  <a:pt x="3704" y="1468"/>
                </a:lnTo>
                <a:lnTo>
                  <a:pt x="3707" y="1472"/>
                </a:lnTo>
                <a:lnTo>
                  <a:pt x="3707" y="1476"/>
                </a:lnTo>
                <a:lnTo>
                  <a:pt x="3711" y="1480"/>
                </a:lnTo>
                <a:lnTo>
                  <a:pt x="3711" y="1482"/>
                </a:lnTo>
                <a:lnTo>
                  <a:pt x="3711" y="1484"/>
                </a:lnTo>
                <a:lnTo>
                  <a:pt x="3711" y="1484"/>
                </a:lnTo>
                <a:lnTo>
                  <a:pt x="3711" y="1487"/>
                </a:lnTo>
                <a:lnTo>
                  <a:pt x="3713" y="1487"/>
                </a:lnTo>
                <a:lnTo>
                  <a:pt x="3713" y="1487"/>
                </a:lnTo>
                <a:lnTo>
                  <a:pt x="3713" y="1489"/>
                </a:lnTo>
                <a:lnTo>
                  <a:pt x="3715" y="1493"/>
                </a:lnTo>
                <a:lnTo>
                  <a:pt x="3715" y="1495"/>
                </a:lnTo>
                <a:lnTo>
                  <a:pt x="3715" y="1493"/>
                </a:lnTo>
                <a:lnTo>
                  <a:pt x="3715" y="1491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93"/>
                </a:lnTo>
                <a:lnTo>
                  <a:pt x="3713" y="1495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501"/>
                </a:lnTo>
                <a:lnTo>
                  <a:pt x="3717" y="1503"/>
                </a:lnTo>
                <a:lnTo>
                  <a:pt x="3717" y="1503"/>
                </a:lnTo>
                <a:lnTo>
                  <a:pt x="3723" y="1510"/>
                </a:lnTo>
                <a:lnTo>
                  <a:pt x="3723" y="1512"/>
                </a:lnTo>
                <a:lnTo>
                  <a:pt x="3728" y="1514"/>
                </a:lnTo>
                <a:lnTo>
                  <a:pt x="3732" y="1516"/>
                </a:lnTo>
                <a:lnTo>
                  <a:pt x="3732" y="1514"/>
                </a:lnTo>
                <a:lnTo>
                  <a:pt x="3734" y="1514"/>
                </a:lnTo>
                <a:lnTo>
                  <a:pt x="3738" y="1510"/>
                </a:lnTo>
                <a:lnTo>
                  <a:pt x="3740" y="1510"/>
                </a:lnTo>
                <a:lnTo>
                  <a:pt x="3740" y="1505"/>
                </a:lnTo>
                <a:lnTo>
                  <a:pt x="3740" y="1503"/>
                </a:lnTo>
                <a:lnTo>
                  <a:pt x="3742" y="1501"/>
                </a:lnTo>
                <a:lnTo>
                  <a:pt x="3744" y="1499"/>
                </a:lnTo>
                <a:lnTo>
                  <a:pt x="3753" y="1497"/>
                </a:lnTo>
                <a:lnTo>
                  <a:pt x="3755" y="1497"/>
                </a:lnTo>
                <a:lnTo>
                  <a:pt x="3759" y="1499"/>
                </a:lnTo>
                <a:lnTo>
                  <a:pt x="3757" y="1497"/>
                </a:lnTo>
                <a:lnTo>
                  <a:pt x="3757" y="1497"/>
                </a:lnTo>
                <a:lnTo>
                  <a:pt x="3755" y="1497"/>
                </a:lnTo>
                <a:lnTo>
                  <a:pt x="3753" y="1497"/>
                </a:lnTo>
                <a:lnTo>
                  <a:pt x="3751" y="1495"/>
                </a:lnTo>
                <a:lnTo>
                  <a:pt x="3751" y="1495"/>
                </a:lnTo>
                <a:lnTo>
                  <a:pt x="3751" y="1493"/>
                </a:lnTo>
                <a:lnTo>
                  <a:pt x="3753" y="1491"/>
                </a:lnTo>
                <a:lnTo>
                  <a:pt x="3757" y="1487"/>
                </a:lnTo>
                <a:lnTo>
                  <a:pt x="3757" y="1484"/>
                </a:lnTo>
                <a:lnTo>
                  <a:pt x="3757" y="1482"/>
                </a:lnTo>
                <a:lnTo>
                  <a:pt x="3757" y="1482"/>
                </a:lnTo>
                <a:lnTo>
                  <a:pt x="3759" y="1482"/>
                </a:lnTo>
                <a:lnTo>
                  <a:pt x="3761" y="1482"/>
                </a:lnTo>
                <a:lnTo>
                  <a:pt x="3761" y="1482"/>
                </a:lnTo>
                <a:lnTo>
                  <a:pt x="3763" y="1482"/>
                </a:lnTo>
                <a:lnTo>
                  <a:pt x="3765" y="1482"/>
                </a:lnTo>
                <a:lnTo>
                  <a:pt x="3765" y="1476"/>
                </a:lnTo>
                <a:lnTo>
                  <a:pt x="3765" y="1470"/>
                </a:lnTo>
                <a:lnTo>
                  <a:pt x="3765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6"/>
                </a:lnTo>
                <a:lnTo>
                  <a:pt x="3763" y="1463"/>
                </a:lnTo>
                <a:lnTo>
                  <a:pt x="3763" y="1463"/>
                </a:lnTo>
                <a:lnTo>
                  <a:pt x="3765" y="1457"/>
                </a:lnTo>
                <a:lnTo>
                  <a:pt x="3767" y="1455"/>
                </a:lnTo>
                <a:lnTo>
                  <a:pt x="3767" y="1453"/>
                </a:lnTo>
                <a:lnTo>
                  <a:pt x="3769" y="1451"/>
                </a:lnTo>
                <a:lnTo>
                  <a:pt x="3769" y="1449"/>
                </a:lnTo>
                <a:lnTo>
                  <a:pt x="3772" y="1438"/>
                </a:lnTo>
                <a:lnTo>
                  <a:pt x="3772" y="1436"/>
                </a:lnTo>
                <a:lnTo>
                  <a:pt x="3767" y="1436"/>
                </a:lnTo>
                <a:lnTo>
                  <a:pt x="3767" y="1434"/>
                </a:lnTo>
                <a:lnTo>
                  <a:pt x="3769" y="1432"/>
                </a:lnTo>
                <a:lnTo>
                  <a:pt x="3769" y="1434"/>
                </a:lnTo>
                <a:lnTo>
                  <a:pt x="3772" y="1436"/>
                </a:lnTo>
                <a:lnTo>
                  <a:pt x="3772" y="1436"/>
                </a:lnTo>
                <a:lnTo>
                  <a:pt x="3769" y="1434"/>
                </a:lnTo>
                <a:lnTo>
                  <a:pt x="3769" y="1432"/>
                </a:lnTo>
                <a:lnTo>
                  <a:pt x="3769" y="1430"/>
                </a:lnTo>
                <a:lnTo>
                  <a:pt x="3769" y="1428"/>
                </a:lnTo>
                <a:lnTo>
                  <a:pt x="3767" y="1426"/>
                </a:lnTo>
                <a:lnTo>
                  <a:pt x="3769" y="1424"/>
                </a:lnTo>
                <a:lnTo>
                  <a:pt x="3769" y="1424"/>
                </a:lnTo>
                <a:lnTo>
                  <a:pt x="3769" y="1422"/>
                </a:lnTo>
                <a:lnTo>
                  <a:pt x="3769" y="1419"/>
                </a:lnTo>
                <a:lnTo>
                  <a:pt x="3767" y="1417"/>
                </a:lnTo>
                <a:lnTo>
                  <a:pt x="3767" y="1413"/>
                </a:lnTo>
                <a:lnTo>
                  <a:pt x="3767" y="1409"/>
                </a:lnTo>
                <a:lnTo>
                  <a:pt x="3772" y="1405"/>
                </a:lnTo>
                <a:lnTo>
                  <a:pt x="3772" y="1403"/>
                </a:lnTo>
                <a:lnTo>
                  <a:pt x="3776" y="1401"/>
                </a:lnTo>
                <a:lnTo>
                  <a:pt x="3778" y="1401"/>
                </a:lnTo>
                <a:lnTo>
                  <a:pt x="3778" y="1401"/>
                </a:lnTo>
                <a:lnTo>
                  <a:pt x="3778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2" y="1403"/>
                </a:lnTo>
                <a:lnTo>
                  <a:pt x="3782" y="1401"/>
                </a:lnTo>
                <a:lnTo>
                  <a:pt x="3784" y="1401"/>
                </a:lnTo>
                <a:lnTo>
                  <a:pt x="3784" y="1396"/>
                </a:lnTo>
                <a:lnTo>
                  <a:pt x="3786" y="1394"/>
                </a:lnTo>
                <a:lnTo>
                  <a:pt x="3786" y="1394"/>
                </a:lnTo>
                <a:lnTo>
                  <a:pt x="3792" y="1394"/>
                </a:lnTo>
                <a:lnTo>
                  <a:pt x="3792" y="1394"/>
                </a:lnTo>
                <a:lnTo>
                  <a:pt x="3797" y="1392"/>
                </a:lnTo>
                <a:lnTo>
                  <a:pt x="3799" y="1392"/>
                </a:lnTo>
                <a:lnTo>
                  <a:pt x="3801" y="1390"/>
                </a:lnTo>
                <a:lnTo>
                  <a:pt x="3801" y="1390"/>
                </a:lnTo>
                <a:lnTo>
                  <a:pt x="3801" y="1388"/>
                </a:lnTo>
                <a:lnTo>
                  <a:pt x="3801" y="1388"/>
                </a:lnTo>
                <a:lnTo>
                  <a:pt x="3801" y="1386"/>
                </a:lnTo>
                <a:lnTo>
                  <a:pt x="3799" y="1386"/>
                </a:lnTo>
                <a:lnTo>
                  <a:pt x="3799" y="1386"/>
                </a:lnTo>
                <a:lnTo>
                  <a:pt x="3801" y="1384"/>
                </a:lnTo>
                <a:lnTo>
                  <a:pt x="3805" y="1382"/>
                </a:lnTo>
                <a:lnTo>
                  <a:pt x="3809" y="1378"/>
                </a:lnTo>
                <a:lnTo>
                  <a:pt x="3813" y="1375"/>
                </a:lnTo>
                <a:lnTo>
                  <a:pt x="3816" y="1373"/>
                </a:lnTo>
                <a:lnTo>
                  <a:pt x="3818" y="1369"/>
                </a:lnTo>
                <a:lnTo>
                  <a:pt x="3820" y="1369"/>
                </a:lnTo>
                <a:lnTo>
                  <a:pt x="3826" y="1365"/>
                </a:lnTo>
                <a:lnTo>
                  <a:pt x="3828" y="1365"/>
                </a:lnTo>
                <a:lnTo>
                  <a:pt x="3832" y="1361"/>
                </a:lnTo>
                <a:lnTo>
                  <a:pt x="3834" y="1357"/>
                </a:lnTo>
                <a:lnTo>
                  <a:pt x="3834" y="1357"/>
                </a:lnTo>
                <a:lnTo>
                  <a:pt x="3836" y="1354"/>
                </a:lnTo>
                <a:lnTo>
                  <a:pt x="3836" y="1352"/>
                </a:lnTo>
                <a:lnTo>
                  <a:pt x="3843" y="1348"/>
                </a:lnTo>
                <a:lnTo>
                  <a:pt x="3845" y="1346"/>
                </a:lnTo>
                <a:lnTo>
                  <a:pt x="3845" y="1346"/>
                </a:lnTo>
                <a:lnTo>
                  <a:pt x="3845" y="1344"/>
                </a:lnTo>
                <a:lnTo>
                  <a:pt x="3843" y="1346"/>
                </a:lnTo>
                <a:lnTo>
                  <a:pt x="3841" y="1346"/>
                </a:lnTo>
                <a:lnTo>
                  <a:pt x="3841" y="1346"/>
                </a:lnTo>
                <a:lnTo>
                  <a:pt x="3843" y="1344"/>
                </a:lnTo>
                <a:lnTo>
                  <a:pt x="3845" y="1342"/>
                </a:lnTo>
                <a:lnTo>
                  <a:pt x="3847" y="1342"/>
                </a:lnTo>
                <a:lnTo>
                  <a:pt x="3847" y="1342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51" y="1344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0"/>
                </a:lnTo>
                <a:lnTo>
                  <a:pt x="3857" y="1340"/>
                </a:lnTo>
                <a:lnTo>
                  <a:pt x="3857" y="1340"/>
                </a:lnTo>
                <a:lnTo>
                  <a:pt x="3860" y="1340"/>
                </a:lnTo>
                <a:lnTo>
                  <a:pt x="3860" y="1340"/>
                </a:lnTo>
                <a:lnTo>
                  <a:pt x="3862" y="1338"/>
                </a:lnTo>
                <a:lnTo>
                  <a:pt x="3864" y="1336"/>
                </a:lnTo>
                <a:lnTo>
                  <a:pt x="3864" y="1336"/>
                </a:lnTo>
                <a:lnTo>
                  <a:pt x="3864" y="1334"/>
                </a:lnTo>
                <a:lnTo>
                  <a:pt x="3866" y="1331"/>
                </a:lnTo>
                <a:lnTo>
                  <a:pt x="3868" y="1331"/>
                </a:lnTo>
                <a:lnTo>
                  <a:pt x="3868" y="1329"/>
                </a:lnTo>
                <a:lnTo>
                  <a:pt x="3868" y="1329"/>
                </a:lnTo>
                <a:lnTo>
                  <a:pt x="3866" y="1325"/>
                </a:lnTo>
                <a:lnTo>
                  <a:pt x="3866" y="1323"/>
                </a:lnTo>
                <a:lnTo>
                  <a:pt x="3866" y="1321"/>
                </a:lnTo>
                <a:lnTo>
                  <a:pt x="3868" y="1319"/>
                </a:lnTo>
                <a:lnTo>
                  <a:pt x="3870" y="1317"/>
                </a:lnTo>
                <a:lnTo>
                  <a:pt x="3870" y="1317"/>
                </a:lnTo>
                <a:lnTo>
                  <a:pt x="3878" y="1315"/>
                </a:lnTo>
                <a:lnTo>
                  <a:pt x="3880" y="1315"/>
                </a:lnTo>
                <a:lnTo>
                  <a:pt x="3883" y="1313"/>
                </a:lnTo>
                <a:lnTo>
                  <a:pt x="3883" y="1310"/>
                </a:lnTo>
                <a:lnTo>
                  <a:pt x="3885" y="1310"/>
                </a:lnTo>
                <a:lnTo>
                  <a:pt x="3885" y="1308"/>
                </a:lnTo>
                <a:lnTo>
                  <a:pt x="3885" y="1308"/>
                </a:lnTo>
                <a:lnTo>
                  <a:pt x="3883" y="1306"/>
                </a:lnTo>
                <a:lnTo>
                  <a:pt x="3883" y="1306"/>
                </a:lnTo>
                <a:lnTo>
                  <a:pt x="3883" y="1304"/>
                </a:lnTo>
                <a:lnTo>
                  <a:pt x="3883" y="1306"/>
                </a:lnTo>
                <a:lnTo>
                  <a:pt x="3885" y="1306"/>
                </a:lnTo>
                <a:lnTo>
                  <a:pt x="3885" y="1308"/>
                </a:lnTo>
                <a:lnTo>
                  <a:pt x="3885" y="1310"/>
                </a:lnTo>
                <a:lnTo>
                  <a:pt x="3885" y="1313"/>
                </a:lnTo>
                <a:lnTo>
                  <a:pt x="3883" y="1315"/>
                </a:lnTo>
                <a:lnTo>
                  <a:pt x="3885" y="1317"/>
                </a:lnTo>
                <a:lnTo>
                  <a:pt x="3887" y="1317"/>
                </a:lnTo>
                <a:lnTo>
                  <a:pt x="3887" y="1315"/>
                </a:lnTo>
                <a:lnTo>
                  <a:pt x="3887" y="1315"/>
                </a:lnTo>
                <a:lnTo>
                  <a:pt x="3887" y="1315"/>
                </a:lnTo>
                <a:lnTo>
                  <a:pt x="3889" y="1317"/>
                </a:lnTo>
                <a:lnTo>
                  <a:pt x="3891" y="1315"/>
                </a:lnTo>
                <a:lnTo>
                  <a:pt x="3891" y="1315"/>
                </a:lnTo>
                <a:lnTo>
                  <a:pt x="3891" y="1313"/>
                </a:lnTo>
                <a:lnTo>
                  <a:pt x="3891" y="1308"/>
                </a:lnTo>
                <a:lnTo>
                  <a:pt x="3893" y="1308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5"/>
                </a:lnTo>
                <a:lnTo>
                  <a:pt x="3893" y="1315"/>
                </a:lnTo>
                <a:lnTo>
                  <a:pt x="3893" y="1317"/>
                </a:lnTo>
                <a:lnTo>
                  <a:pt x="3893" y="1317"/>
                </a:lnTo>
                <a:lnTo>
                  <a:pt x="3895" y="1315"/>
                </a:lnTo>
                <a:lnTo>
                  <a:pt x="3895" y="1315"/>
                </a:lnTo>
                <a:lnTo>
                  <a:pt x="3895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3"/>
                </a:lnTo>
                <a:lnTo>
                  <a:pt x="3897" y="1310"/>
                </a:lnTo>
                <a:lnTo>
                  <a:pt x="3897" y="1310"/>
                </a:lnTo>
                <a:lnTo>
                  <a:pt x="3897" y="1308"/>
                </a:lnTo>
                <a:lnTo>
                  <a:pt x="3897" y="1310"/>
                </a:lnTo>
                <a:lnTo>
                  <a:pt x="3899" y="1313"/>
                </a:lnTo>
                <a:lnTo>
                  <a:pt x="3899" y="1313"/>
                </a:lnTo>
                <a:lnTo>
                  <a:pt x="3901" y="1315"/>
                </a:lnTo>
                <a:lnTo>
                  <a:pt x="3901" y="1315"/>
                </a:lnTo>
                <a:lnTo>
                  <a:pt x="3901" y="1315"/>
                </a:lnTo>
                <a:lnTo>
                  <a:pt x="3904" y="1313"/>
                </a:lnTo>
                <a:lnTo>
                  <a:pt x="3904" y="1313"/>
                </a:lnTo>
                <a:lnTo>
                  <a:pt x="3904" y="1310"/>
                </a:lnTo>
                <a:lnTo>
                  <a:pt x="3904" y="1306"/>
                </a:lnTo>
                <a:lnTo>
                  <a:pt x="3904" y="1306"/>
                </a:lnTo>
                <a:lnTo>
                  <a:pt x="3906" y="1310"/>
                </a:lnTo>
                <a:lnTo>
                  <a:pt x="3906" y="1313"/>
                </a:lnTo>
                <a:lnTo>
                  <a:pt x="3906" y="1315"/>
                </a:lnTo>
                <a:lnTo>
                  <a:pt x="3906" y="1313"/>
                </a:lnTo>
                <a:lnTo>
                  <a:pt x="3908" y="1313"/>
                </a:lnTo>
                <a:lnTo>
                  <a:pt x="3908" y="1310"/>
                </a:lnTo>
                <a:lnTo>
                  <a:pt x="3910" y="1310"/>
                </a:lnTo>
                <a:lnTo>
                  <a:pt x="3910" y="1308"/>
                </a:lnTo>
                <a:lnTo>
                  <a:pt x="3910" y="1308"/>
                </a:lnTo>
                <a:lnTo>
                  <a:pt x="3910" y="1306"/>
                </a:lnTo>
                <a:lnTo>
                  <a:pt x="3910" y="1304"/>
                </a:lnTo>
                <a:lnTo>
                  <a:pt x="3912" y="1304"/>
                </a:lnTo>
                <a:lnTo>
                  <a:pt x="3910" y="1306"/>
                </a:lnTo>
                <a:lnTo>
                  <a:pt x="3910" y="1306"/>
                </a:lnTo>
                <a:lnTo>
                  <a:pt x="3910" y="1308"/>
                </a:lnTo>
                <a:lnTo>
                  <a:pt x="3912" y="1310"/>
                </a:lnTo>
                <a:lnTo>
                  <a:pt x="3912" y="1308"/>
                </a:lnTo>
                <a:lnTo>
                  <a:pt x="3914" y="1308"/>
                </a:lnTo>
                <a:lnTo>
                  <a:pt x="3914" y="1308"/>
                </a:lnTo>
                <a:lnTo>
                  <a:pt x="3912" y="1310"/>
                </a:lnTo>
                <a:lnTo>
                  <a:pt x="3912" y="1310"/>
                </a:lnTo>
                <a:lnTo>
                  <a:pt x="3912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6" y="1313"/>
                </a:lnTo>
                <a:lnTo>
                  <a:pt x="3916" y="1310"/>
                </a:lnTo>
                <a:lnTo>
                  <a:pt x="3918" y="1308"/>
                </a:lnTo>
                <a:lnTo>
                  <a:pt x="3920" y="1306"/>
                </a:lnTo>
                <a:lnTo>
                  <a:pt x="3920" y="1306"/>
                </a:lnTo>
                <a:lnTo>
                  <a:pt x="3920" y="1304"/>
                </a:lnTo>
                <a:lnTo>
                  <a:pt x="3920" y="1304"/>
                </a:lnTo>
                <a:lnTo>
                  <a:pt x="3918" y="1302"/>
                </a:lnTo>
                <a:lnTo>
                  <a:pt x="3918" y="1302"/>
                </a:lnTo>
                <a:lnTo>
                  <a:pt x="3918" y="1300"/>
                </a:lnTo>
                <a:lnTo>
                  <a:pt x="3918" y="1300"/>
                </a:lnTo>
                <a:lnTo>
                  <a:pt x="3918" y="1298"/>
                </a:lnTo>
                <a:lnTo>
                  <a:pt x="3918" y="1298"/>
                </a:lnTo>
                <a:lnTo>
                  <a:pt x="3918" y="1298"/>
                </a:lnTo>
                <a:lnTo>
                  <a:pt x="3920" y="1296"/>
                </a:lnTo>
                <a:lnTo>
                  <a:pt x="3918" y="1296"/>
                </a:lnTo>
                <a:lnTo>
                  <a:pt x="3918" y="1294"/>
                </a:lnTo>
                <a:lnTo>
                  <a:pt x="3918" y="1294"/>
                </a:lnTo>
                <a:lnTo>
                  <a:pt x="3920" y="1294"/>
                </a:lnTo>
                <a:lnTo>
                  <a:pt x="3920" y="1292"/>
                </a:lnTo>
                <a:lnTo>
                  <a:pt x="3920" y="1292"/>
                </a:lnTo>
                <a:lnTo>
                  <a:pt x="3918" y="1289"/>
                </a:lnTo>
                <a:lnTo>
                  <a:pt x="3918" y="1289"/>
                </a:lnTo>
                <a:lnTo>
                  <a:pt x="3916" y="1287"/>
                </a:lnTo>
                <a:lnTo>
                  <a:pt x="3918" y="1289"/>
                </a:lnTo>
                <a:lnTo>
                  <a:pt x="3920" y="1289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5"/>
                </a:lnTo>
                <a:lnTo>
                  <a:pt x="3920" y="1287"/>
                </a:lnTo>
                <a:lnTo>
                  <a:pt x="3920" y="1289"/>
                </a:lnTo>
                <a:lnTo>
                  <a:pt x="3920" y="1292"/>
                </a:lnTo>
                <a:lnTo>
                  <a:pt x="3920" y="1294"/>
                </a:lnTo>
                <a:lnTo>
                  <a:pt x="3920" y="1296"/>
                </a:lnTo>
                <a:lnTo>
                  <a:pt x="3924" y="1300"/>
                </a:lnTo>
                <a:lnTo>
                  <a:pt x="3924" y="1302"/>
                </a:lnTo>
                <a:lnTo>
                  <a:pt x="3929" y="1300"/>
                </a:lnTo>
                <a:lnTo>
                  <a:pt x="3929" y="1300"/>
                </a:lnTo>
                <a:lnTo>
                  <a:pt x="3931" y="1300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300"/>
                </a:lnTo>
                <a:lnTo>
                  <a:pt x="3937" y="1302"/>
                </a:lnTo>
                <a:lnTo>
                  <a:pt x="3937" y="1304"/>
                </a:lnTo>
                <a:lnTo>
                  <a:pt x="3937" y="1306"/>
                </a:lnTo>
                <a:lnTo>
                  <a:pt x="3939" y="1304"/>
                </a:lnTo>
                <a:lnTo>
                  <a:pt x="3939" y="1304"/>
                </a:lnTo>
                <a:lnTo>
                  <a:pt x="3939" y="1306"/>
                </a:lnTo>
                <a:lnTo>
                  <a:pt x="3937" y="1306"/>
                </a:lnTo>
                <a:lnTo>
                  <a:pt x="3939" y="1308"/>
                </a:lnTo>
                <a:lnTo>
                  <a:pt x="3939" y="1313"/>
                </a:lnTo>
                <a:lnTo>
                  <a:pt x="3941" y="1315"/>
                </a:lnTo>
                <a:lnTo>
                  <a:pt x="3941" y="1317"/>
                </a:lnTo>
                <a:lnTo>
                  <a:pt x="3941" y="1323"/>
                </a:lnTo>
                <a:lnTo>
                  <a:pt x="3943" y="1325"/>
                </a:lnTo>
                <a:lnTo>
                  <a:pt x="3943" y="1327"/>
                </a:lnTo>
                <a:lnTo>
                  <a:pt x="3945" y="1329"/>
                </a:lnTo>
                <a:lnTo>
                  <a:pt x="3945" y="1329"/>
                </a:lnTo>
                <a:lnTo>
                  <a:pt x="3945" y="1329"/>
                </a:lnTo>
                <a:lnTo>
                  <a:pt x="3950" y="1334"/>
                </a:lnTo>
                <a:lnTo>
                  <a:pt x="3952" y="1336"/>
                </a:lnTo>
                <a:lnTo>
                  <a:pt x="3952" y="1334"/>
                </a:lnTo>
                <a:lnTo>
                  <a:pt x="3952" y="1331"/>
                </a:lnTo>
                <a:lnTo>
                  <a:pt x="3952" y="1331"/>
                </a:lnTo>
                <a:lnTo>
                  <a:pt x="3952" y="1334"/>
                </a:lnTo>
                <a:lnTo>
                  <a:pt x="3954" y="1334"/>
                </a:lnTo>
                <a:lnTo>
                  <a:pt x="3954" y="1336"/>
                </a:lnTo>
                <a:lnTo>
                  <a:pt x="3954" y="1336"/>
                </a:lnTo>
                <a:lnTo>
                  <a:pt x="3952" y="1336"/>
                </a:lnTo>
                <a:lnTo>
                  <a:pt x="3952" y="1338"/>
                </a:lnTo>
                <a:lnTo>
                  <a:pt x="3952" y="1338"/>
                </a:lnTo>
                <a:lnTo>
                  <a:pt x="3954" y="1338"/>
                </a:lnTo>
                <a:lnTo>
                  <a:pt x="3954" y="1336"/>
                </a:lnTo>
                <a:lnTo>
                  <a:pt x="3956" y="1336"/>
                </a:lnTo>
                <a:lnTo>
                  <a:pt x="3956" y="1334"/>
                </a:lnTo>
                <a:lnTo>
                  <a:pt x="3956" y="1336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40"/>
                </a:lnTo>
                <a:lnTo>
                  <a:pt x="3956" y="1342"/>
                </a:lnTo>
                <a:lnTo>
                  <a:pt x="3958" y="1342"/>
                </a:lnTo>
                <a:lnTo>
                  <a:pt x="3958" y="1342"/>
                </a:lnTo>
                <a:lnTo>
                  <a:pt x="3958" y="1340"/>
                </a:lnTo>
                <a:lnTo>
                  <a:pt x="3958" y="1340"/>
                </a:lnTo>
                <a:lnTo>
                  <a:pt x="3960" y="1340"/>
                </a:lnTo>
                <a:lnTo>
                  <a:pt x="3960" y="1340"/>
                </a:lnTo>
                <a:lnTo>
                  <a:pt x="3962" y="1340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4"/>
                </a:lnTo>
                <a:lnTo>
                  <a:pt x="3964" y="1344"/>
                </a:lnTo>
                <a:lnTo>
                  <a:pt x="3966" y="1344"/>
                </a:lnTo>
                <a:lnTo>
                  <a:pt x="3966" y="1346"/>
                </a:lnTo>
                <a:lnTo>
                  <a:pt x="3966" y="1346"/>
                </a:lnTo>
                <a:lnTo>
                  <a:pt x="3966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50"/>
                </a:lnTo>
                <a:lnTo>
                  <a:pt x="3968" y="1350"/>
                </a:lnTo>
                <a:lnTo>
                  <a:pt x="3966" y="1352"/>
                </a:lnTo>
                <a:lnTo>
                  <a:pt x="3966" y="1350"/>
                </a:lnTo>
                <a:lnTo>
                  <a:pt x="3964" y="1348"/>
                </a:lnTo>
                <a:lnTo>
                  <a:pt x="3962" y="1348"/>
                </a:lnTo>
                <a:lnTo>
                  <a:pt x="3962" y="1350"/>
                </a:lnTo>
                <a:lnTo>
                  <a:pt x="3964" y="1352"/>
                </a:lnTo>
                <a:lnTo>
                  <a:pt x="3964" y="1354"/>
                </a:lnTo>
                <a:lnTo>
                  <a:pt x="3966" y="1357"/>
                </a:lnTo>
                <a:lnTo>
                  <a:pt x="3968" y="1357"/>
                </a:lnTo>
                <a:lnTo>
                  <a:pt x="3968" y="1357"/>
                </a:lnTo>
                <a:lnTo>
                  <a:pt x="3968" y="1354"/>
                </a:lnTo>
                <a:lnTo>
                  <a:pt x="3968" y="1352"/>
                </a:lnTo>
                <a:lnTo>
                  <a:pt x="3968" y="1352"/>
                </a:lnTo>
                <a:lnTo>
                  <a:pt x="3971" y="1350"/>
                </a:lnTo>
                <a:lnTo>
                  <a:pt x="3971" y="1350"/>
                </a:lnTo>
                <a:lnTo>
                  <a:pt x="3971" y="1352"/>
                </a:lnTo>
                <a:lnTo>
                  <a:pt x="3971" y="1357"/>
                </a:lnTo>
                <a:lnTo>
                  <a:pt x="3971" y="1357"/>
                </a:lnTo>
                <a:lnTo>
                  <a:pt x="3973" y="1359"/>
                </a:lnTo>
                <a:lnTo>
                  <a:pt x="3973" y="1359"/>
                </a:lnTo>
                <a:lnTo>
                  <a:pt x="3973" y="1361"/>
                </a:lnTo>
                <a:lnTo>
                  <a:pt x="3973" y="1363"/>
                </a:lnTo>
                <a:lnTo>
                  <a:pt x="3975" y="1367"/>
                </a:lnTo>
                <a:lnTo>
                  <a:pt x="3977" y="1373"/>
                </a:lnTo>
                <a:lnTo>
                  <a:pt x="3977" y="1375"/>
                </a:lnTo>
                <a:lnTo>
                  <a:pt x="3979" y="1375"/>
                </a:lnTo>
                <a:lnTo>
                  <a:pt x="3977" y="1380"/>
                </a:lnTo>
                <a:lnTo>
                  <a:pt x="3977" y="1382"/>
                </a:lnTo>
                <a:lnTo>
                  <a:pt x="3977" y="1384"/>
                </a:lnTo>
                <a:lnTo>
                  <a:pt x="3977" y="1386"/>
                </a:lnTo>
                <a:lnTo>
                  <a:pt x="3975" y="1386"/>
                </a:lnTo>
                <a:lnTo>
                  <a:pt x="3975" y="1390"/>
                </a:lnTo>
                <a:lnTo>
                  <a:pt x="3975" y="1390"/>
                </a:lnTo>
                <a:lnTo>
                  <a:pt x="3973" y="1392"/>
                </a:lnTo>
                <a:lnTo>
                  <a:pt x="3973" y="1399"/>
                </a:lnTo>
                <a:lnTo>
                  <a:pt x="3973" y="1399"/>
                </a:lnTo>
                <a:lnTo>
                  <a:pt x="3975" y="1399"/>
                </a:lnTo>
                <a:lnTo>
                  <a:pt x="3977" y="1399"/>
                </a:lnTo>
                <a:lnTo>
                  <a:pt x="3977" y="1396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2"/>
                </a:lnTo>
                <a:lnTo>
                  <a:pt x="3979" y="1392"/>
                </a:lnTo>
                <a:lnTo>
                  <a:pt x="3979" y="1394"/>
                </a:lnTo>
                <a:lnTo>
                  <a:pt x="3979" y="1396"/>
                </a:lnTo>
                <a:lnTo>
                  <a:pt x="3979" y="1399"/>
                </a:lnTo>
                <a:lnTo>
                  <a:pt x="3979" y="1399"/>
                </a:lnTo>
                <a:lnTo>
                  <a:pt x="3979" y="1401"/>
                </a:lnTo>
                <a:lnTo>
                  <a:pt x="3979" y="1401"/>
                </a:lnTo>
                <a:lnTo>
                  <a:pt x="3981" y="1401"/>
                </a:lnTo>
                <a:lnTo>
                  <a:pt x="3981" y="1399"/>
                </a:lnTo>
                <a:lnTo>
                  <a:pt x="3981" y="1399"/>
                </a:lnTo>
                <a:lnTo>
                  <a:pt x="3983" y="1396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401"/>
                </a:lnTo>
                <a:lnTo>
                  <a:pt x="3983" y="1403"/>
                </a:lnTo>
                <a:lnTo>
                  <a:pt x="3985" y="1403"/>
                </a:lnTo>
                <a:lnTo>
                  <a:pt x="3987" y="1403"/>
                </a:lnTo>
                <a:lnTo>
                  <a:pt x="3987" y="1401"/>
                </a:lnTo>
                <a:lnTo>
                  <a:pt x="3989" y="1399"/>
                </a:lnTo>
                <a:lnTo>
                  <a:pt x="3989" y="1399"/>
                </a:lnTo>
                <a:lnTo>
                  <a:pt x="3989" y="1401"/>
                </a:lnTo>
                <a:lnTo>
                  <a:pt x="3989" y="1401"/>
                </a:lnTo>
                <a:lnTo>
                  <a:pt x="3987" y="1403"/>
                </a:lnTo>
                <a:lnTo>
                  <a:pt x="3989" y="1403"/>
                </a:lnTo>
                <a:lnTo>
                  <a:pt x="3989" y="1403"/>
                </a:lnTo>
                <a:lnTo>
                  <a:pt x="3992" y="1403"/>
                </a:lnTo>
                <a:lnTo>
                  <a:pt x="3994" y="1401"/>
                </a:lnTo>
                <a:lnTo>
                  <a:pt x="3994" y="1399"/>
                </a:lnTo>
                <a:lnTo>
                  <a:pt x="3996" y="1396"/>
                </a:lnTo>
                <a:lnTo>
                  <a:pt x="3998" y="1396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2" y="1394"/>
                </a:lnTo>
                <a:lnTo>
                  <a:pt x="4004" y="1392"/>
                </a:lnTo>
                <a:lnTo>
                  <a:pt x="4002" y="1392"/>
                </a:lnTo>
                <a:lnTo>
                  <a:pt x="4002" y="1390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90"/>
                </a:lnTo>
                <a:lnTo>
                  <a:pt x="4002" y="1390"/>
                </a:lnTo>
                <a:lnTo>
                  <a:pt x="4004" y="1392"/>
                </a:lnTo>
                <a:lnTo>
                  <a:pt x="4004" y="1392"/>
                </a:lnTo>
                <a:lnTo>
                  <a:pt x="4006" y="1392"/>
                </a:lnTo>
                <a:lnTo>
                  <a:pt x="4008" y="1392"/>
                </a:lnTo>
                <a:lnTo>
                  <a:pt x="4010" y="1388"/>
                </a:lnTo>
                <a:lnTo>
                  <a:pt x="4010" y="1388"/>
                </a:lnTo>
                <a:lnTo>
                  <a:pt x="4010" y="1386"/>
                </a:lnTo>
                <a:lnTo>
                  <a:pt x="4012" y="1384"/>
                </a:lnTo>
                <a:lnTo>
                  <a:pt x="4010" y="1382"/>
                </a:lnTo>
                <a:lnTo>
                  <a:pt x="4012" y="1380"/>
                </a:lnTo>
                <a:lnTo>
                  <a:pt x="4010" y="1380"/>
                </a:lnTo>
                <a:lnTo>
                  <a:pt x="4010" y="1380"/>
                </a:lnTo>
                <a:lnTo>
                  <a:pt x="4012" y="1380"/>
                </a:lnTo>
                <a:lnTo>
                  <a:pt x="4015" y="1382"/>
                </a:lnTo>
                <a:lnTo>
                  <a:pt x="4015" y="1382"/>
                </a:lnTo>
                <a:lnTo>
                  <a:pt x="4017" y="1384"/>
                </a:lnTo>
                <a:lnTo>
                  <a:pt x="4015" y="1384"/>
                </a:lnTo>
                <a:lnTo>
                  <a:pt x="4017" y="1386"/>
                </a:lnTo>
                <a:lnTo>
                  <a:pt x="4017" y="1388"/>
                </a:lnTo>
                <a:lnTo>
                  <a:pt x="4019" y="1390"/>
                </a:lnTo>
                <a:lnTo>
                  <a:pt x="4019" y="1392"/>
                </a:lnTo>
                <a:lnTo>
                  <a:pt x="4021" y="1392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0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6"/>
                </a:lnTo>
                <a:lnTo>
                  <a:pt x="4021" y="1396"/>
                </a:lnTo>
                <a:lnTo>
                  <a:pt x="4021" y="1399"/>
                </a:lnTo>
                <a:lnTo>
                  <a:pt x="4023" y="1401"/>
                </a:lnTo>
                <a:lnTo>
                  <a:pt x="4025" y="1407"/>
                </a:lnTo>
                <a:lnTo>
                  <a:pt x="4023" y="1409"/>
                </a:lnTo>
                <a:lnTo>
                  <a:pt x="4025" y="1411"/>
                </a:lnTo>
                <a:lnTo>
                  <a:pt x="4025" y="1415"/>
                </a:lnTo>
                <a:lnTo>
                  <a:pt x="4025" y="1417"/>
                </a:lnTo>
                <a:lnTo>
                  <a:pt x="4027" y="1417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22"/>
                </a:lnTo>
                <a:lnTo>
                  <a:pt x="4027" y="1424"/>
                </a:lnTo>
                <a:lnTo>
                  <a:pt x="4029" y="1426"/>
                </a:lnTo>
                <a:lnTo>
                  <a:pt x="4029" y="1430"/>
                </a:lnTo>
                <a:lnTo>
                  <a:pt x="4029" y="1430"/>
                </a:lnTo>
                <a:lnTo>
                  <a:pt x="4029" y="1432"/>
                </a:lnTo>
                <a:lnTo>
                  <a:pt x="4029" y="1434"/>
                </a:lnTo>
                <a:lnTo>
                  <a:pt x="4031" y="1430"/>
                </a:lnTo>
                <a:lnTo>
                  <a:pt x="4031" y="1430"/>
                </a:lnTo>
                <a:lnTo>
                  <a:pt x="4031" y="1432"/>
                </a:lnTo>
                <a:lnTo>
                  <a:pt x="4031" y="1432"/>
                </a:lnTo>
                <a:lnTo>
                  <a:pt x="4033" y="1436"/>
                </a:lnTo>
                <a:lnTo>
                  <a:pt x="4033" y="1438"/>
                </a:lnTo>
                <a:lnTo>
                  <a:pt x="4036" y="1440"/>
                </a:lnTo>
                <a:lnTo>
                  <a:pt x="4036" y="1445"/>
                </a:lnTo>
                <a:lnTo>
                  <a:pt x="4038" y="1447"/>
                </a:lnTo>
                <a:lnTo>
                  <a:pt x="4038" y="1447"/>
                </a:lnTo>
                <a:lnTo>
                  <a:pt x="4038" y="1449"/>
                </a:lnTo>
                <a:lnTo>
                  <a:pt x="4038" y="1451"/>
                </a:lnTo>
                <a:lnTo>
                  <a:pt x="4036" y="1451"/>
                </a:lnTo>
                <a:lnTo>
                  <a:pt x="4038" y="1453"/>
                </a:lnTo>
                <a:lnTo>
                  <a:pt x="4036" y="1453"/>
                </a:lnTo>
                <a:lnTo>
                  <a:pt x="4036" y="1455"/>
                </a:lnTo>
                <a:lnTo>
                  <a:pt x="4036" y="1455"/>
                </a:lnTo>
                <a:lnTo>
                  <a:pt x="4038" y="1455"/>
                </a:lnTo>
                <a:lnTo>
                  <a:pt x="4038" y="1457"/>
                </a:lnTo>
                <a:lnTo>
                  <a:pt x="4038" y="1457"/>
                </a:lnTo>
                <a:lnTo>
                  <a:pt x="4038" y="1459"/>
                </a:lnTo>
                <a:lnTo>
                  <a:pt x="4038" y="1459"/>
                </a:lnTo>
                <a:lnTo>
                  <a:pt x="4038" y="1459"/>
                </a:lnTo>
                <a:lnTo>
                  <a:pt x="4036" y="1461"/>
                </a:lnTo>
                <a:lnTo>
                  <a:pt x="4038" y="1461"/>
                </a:lnTo>
                <a:lnTo>
                  <a:pt x="4038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3"/>
                </a:lnTo>
                <a:lnTo>
                  <a:pt x="4038" y="1463"/>
                </a:lnTo>
                <a:lnTo>
                  <a:pt x="4038" y="1466"/>
                </a:lnTo>
                <a:lnTo>
                  <a:pt x="4038" y="1466"/>
                </a:lnTo>
                <a:lnTo>
                  <a:pt x="4038" y="1468"/>
                </a:lnTo>
                <a:lnTo>
                  <a:pt x="4038" y="1470"/>
                </a:lnTo>
                <a:lnTo>
                  <a:pt x="4038" y="1470"/>
                </a:lnTo>
                <a:lnTo>
                  <a:pt x="4038" y="1472"/>
                </a:lnTo>
                <a:lnTo>
                  <a:pt x="4036" y="1474"/>
                </a:lnTo>
                <a:lnTo>
                  <a:pt x="4036" y="1476"/>
                </a:lnTo>
                <a:lnTo>
                  <a:pt x="4036" y="1476"/>
                </a:lnTo>
                <a:lnTo>
                  <a:pt x="4033" y="1478"/>
                </a:lnTo>
                <a:lnTo>
                  <a:pt x="4036" y="1482"/>
                </a:lnTo>
                <a:lnTo>
                  <a:pt x="4036" y="1484"/>
                </a:lnTo>
                <a:lnTo>
                  <a:pt x="4036" y="1487"/>
                </a:lnTo>
                <a:lnTo>
                  <a:pt x="4036" y="1487"/>
                </a:lnTo>
                <a:lnTo>
                  <a:pt x="4038" y="1484"/>
                </a:lnTo>
                <a:lnTo>
                  <a:pt x="4038" y="1484"/>
                </a:lnTo>
                <a:lnTo>
                  <a:pt x="4036" y="1489"/>
                </a:lnTo>
                <a:lnTo>
                  <a:pt x="4036" y="1493"/>
                </a:lnTo>
                <a:lnTo>
                  <a:pt x="4033" y="1495"/>
                </a:lnTo>
                <a:lnTo>
                  <a:pt x="4033" y="1497"/>
                </a:lnTo>
                <a:lnTo>
                  <a:pt x="4031" y="1501"/>
                </a:lnTo>
                <a:lnTo>
                  <a:pt x="4031" y="1505"/>
                </a:lnTo>
                <a:lnTo>
                  <a:pt x="4031" y="1508"/>
                </a:lnTo>
                <a:lnTo>
                  <a:pt x="4031" y="1510"/>
                </a:lnTo>
                <a:lnTo>
                  <a:pt x="4031" y="1514"/>
                </a:lnTo>
                <a:lnTo>
                  <a:pt x="4033" y="1514"/>
                </a:lnTo>
                <a:lnTo>
                  <a:pt x="4033" y="1514"/>
                </a:lnTo>
                <a:lnTo>
                  <a:pt x="4033" y="1512"/>
                </a:lnTo>
                <a:lnTo>
                  <a:pt x="4036" y="1512"/>
                </a:lnTo>
                <a:lnTo>
                  <a:pt x="4036" y="1512"/>
                </a:lnTo>
                <a:lnTo>
                  <a:pt x="4038" y="1512"/>
                </a:lnTo>
                <a:lnTo>
                  <a:pt x="4038" y="1512"/>
                </a:lnTo>
                <a:lnTo>
                  <a:pt x="4040" y="1516"/>
                </a:lnTo>
                <a:lnTo>
                  <a:pt x="4040" y="1516"/>
                </a:lnTo>
                <a:lnTo>
                  <a:pt x="4042" y="1516"/>
                </a:lnTo>
                <a:lnTo>
                  <a:pt x="4042" y="1518"/>
                </a:lnTo>
                <a:lnTo>
                  <a:pt x="4042" y="1520"/>
                </a:lnTo>
                <a:lnTo>
                  <a:pt x="4044" y="1520"/>
                </a:lnTo>
                <a:lnTo>
                  <a:pt x="4044" y="1520"/>
                </a:lnTo>
                <a:lnTo>
                  <a:pt x="4046" y="1522"/>
                </a:lnTo>
                <a:lnTo>
                  <a:pt x="4046" y="1522"/>
                </a:lnTo>
                <a:lnTo>
                  <a:pt x="4048" y="1524"/>
                </a:lnTo>
                <a:lnTo>
                  <a:pt x="4048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8"/>
                </a:lnTo>
                <a:lnTo>
                  <a:pt x="4052" y="1528"/>
                </a:lnTo>
                <a:lnTo>
                  <a:pt x="4052" y="1528"/>
                </a:lnTo>
                <a:lnTo>
                  <a:pt x="4052" y="1533"/>
                </a:lnTo>
                <a:lnTo>
                  <a:pt x="4054" y="1535"/>
                </a:lnTo>
                <a:lnTo>
                  <a:pt x="4059" y="1539"/>
                </a:lnTo>
                <a:lnTo>
                  <a:pt x="4059" y="1541"/>
                </a:lnTo>
                <a:lnTo>
                  <a:pt x="4061" y="1543"/>
                </a:lnTo>
                <a:lnTo>
                  <a:pt x="4061" y="1545"/>
                </a:lnTo>
                <a:lnTo>
                  <a:pt x="4063" y="1547"/>
                </a:lnTo>
                <a:lnTo>
                  <a:pt x="4061" y="1552"/>
                </a:lnTo>
                <a:lnTo>
                  <a:pt x="4063" y="1558"/>
                </a:lnTo>
                <a:lnTo>
                  <a:pt x="4065" y="1564"/>
                </a:lnTo>
                <a:lnTo>
                  <a:pt x="4065" y="1568"/>
                </a:lnTo>
                <a:lnTo>
                  <a:pt x="4067" y="1570"/>
                </a:lnTo>
                <a:lnTo>
                  <a:pt x="4067" y="1573"/>
                </a:lnTo>
                <a:lnTo>
                  <a:pt x="4067" y="1573"/>
                </a:lnTo>
                <a:lnTo>
                  <a:pt x="4067" y="1575"/>
                </a:lnTo>
                <a:lnTo>
                  <a:pt x="4067" y="1575"/>
                </a:lnTo>
                <a:lnTo>
                  <a:pt x="4067" y="1575"/>
                </a:lnTo>
                <a:lnTo>
                  <a:pt x="4069" y="1577"/>
                </a:lnTo>
                <a:lnTo>
                  <a:pt x="4071" y="1579"/>
                </a:lnTo>
                <a:lnTo>
                  <a:pt x="4073" y="1581"/>
                </a:lnTo>
                <a:lnTo>
                  <a:pt x="4075" y="1585"/>
                </a:lnTo>
                <a:lnTo>
                  <a:pt x="4075" y="1585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91"/>
                </a:lnTo>
                <a:lnTo>
                  <a:pt x="4077" y="1591"/>
                </a:lnTo>
                <a:lnTo>
                  <a:pt x="4077" y="1593"/>
                </a:lnTo>
                <a:lnTo>
                  <a:pt x="4082" y="1593"/>
                </a:lnTo>
                <a:lnTo>
                  <a:pt x="4084" y="1596"/>
                </a:lnTo>
                <a:lnTo>
                  <a:pt x="4088" y="1600"/>
                </a:lnTo>
                <a:lnTo>
                  <a:pt x="4094" y="1602"/>
                </a:lnTo>
                <a:lnTo>
                  <a:pt x="4096" y="1604"/>
                </a:lnTo>
                <a:lnTo>
                  <a:pt x="4098" y="1606"/>
                </a:lnTo>
                <a:lnTo>
                  <a:pt x="4105" y="1608"/>
                </a:lnTo>
                <a:lnTo>
                  <a:pt x="4105" y="1610"/>
                </a:lnTo>
                <a:lnTo>
                  <a:pt x="4107" y="1610"/>
                </a:lnTo>
                <a:lnTo>
                  <a:pt x="4107" y="1612"/>
                </a:lnTo>
                <a:lnTo>
                  <a:pt x="4109" y="1612"/>
                </a:lnTo>
                <a:lnTo>
                  <a:pt x="4111" y="1610"/>
                </a:lnTo>
                <a:lnTo>
                  <a:pt x="4111" y="1610"/>
                </a:lnTo>
                <a:lnTo>
                  <a:pt x="4113" y="1610"/>
                </a:lnTo>
                <a:lnTo>
                  <a:pt x="4115" y="1610"/>
                </a:lnTo>
                <a:lnTo>
                  <a:pt x="4115" y="1608"/>
                </a:lnTo>
                <a:lnTo>
                  <a:pt x="4113" y="1608"/>
                </a:lnTo>
                <a:lnTo>
                  <a:pt x="4115" y="1608"/>
                </a:lnTo>
                <a:lnTo>
                  <a:pt x="4115" y="1608"/>
                </a:lnTo>
                <a:lnTo>
                  <a:pt x="4115" y="1610"/>
                </a:lnTo>
                <a:lnTo>
                  <a:pt x="4115" y="1610"/>
                </a:lnTo>
                <a:lnTo>
                  <a:pt x="4115" y="1610"/>
                </a:lnTo>
                <a:lnTo>
                  <a:pt x="4117" y="1612"/>
                </a:lnTo>
                <a:lnTo>
                  <a:pt x="4117" y="1610"/>
                </a:lnTo>
                <a:lnTo>
                  <a:pt x="4119" y="1610"/>
                </a:lnTo>
                <a:lnTo>
                  <a:pt x="4119" y="1610"/>
                </a:lnTo>
                <a:lnTo>
                  <a:pt x="4117" y="1606"/>
                </a:lnTo>
                <a:lnTo>
                  <a:pt x="4113" y="1598"/>
                </a:lnTo>
                <a:lnTo>
                  <a:pt x="4111" y="1596"/>
                </a:lnTo>
                <a:lnTo>
                  <a:pt x="4111" y="1593"/>
                </a:lnTo>
                <a:lnTo>
                  <a:pt x="4107" y="1591"/>
                </a:lnTo>
                <a:lnTo>
                  <a:pt x="4107" y="1591"/>
                </a:lnTo>
                <a:lnTo>
                  <a:pt x="4107" y="1589"/>
                </a:lnTo>
                <a:lnTo>
                  <a:pt x="4107" y="1585"/>
                </a:lnTo>
                <a:lnTo>
                  <a:pt x="4107" y="1583"/>
                </a:lnTo>
                <a:lnTo>
                  <a:pt x="4107" y="1581"/>
                </a:lnTo>
                <a:lnTo>
                  <a:pt x="4105" y="1579"/>
                </a:lnTo>
                <a:lnTo>
                  <a:pt x="4105" y="1577"/>
                </a:lnTo>
                <a:lnTo>
                  <a:pt x="4107" y="1575"/>
                </a:lnTo>
                <a:lnTo>
                  <a:pt x="4107" y="1568"/>
                </a:lnTo>
                <a:lnTo>
                  <a:pt x="4107" y="1564"/>
                </a:lnTo>
                <a:lnTo>
                  <a:pt x="4107" y="1562"/>
                </a:lnTo>
                <a:lnTo>
                  <a:pt x="4103" y="1556"/>
                </a:lnTo>
                <a:lnTo>
                  <a:pt x="4100" y="1554"/>
                </a:lnTo>
                <a:lnTo>
                  <a:pt x="4100" y="1552"/>
                </a:lnTo>
                <a:lnTo>
                  <a:pt x="4098" y="1552"/>
                </a:lnTo>
                <a:lnTo>
                  <a:pt x="4096" y="1549"/>
                </a:lnTo>
                <a:lnTo>
                  <a:pt x="4092" y="1547"/>
                </a:lnTo>
                <a:lnTo>
                  <a:pt x="4090" y="1543"/>
                </a:lnTo>
                <a:lnTo>
                  <a:pt x="4090" y="1541"/>
                </a:lnTo>
                <a:lnTo>
                  <a:pt x="4086" y="1541"/>
                </a:lnTo>
                <a:lnTo>
                  <a:pt x="4082" y="1539"/>
                </a:lnTo>
                <a:lnTo>
                  <a:pt x="4080" y="1535"/>
                </a:lnTo>
                <a:lnTo>
                  <a:pt x="4077" y="1533"/>
                </a:lnTo>
                <a:lnTo>
                  <a:pt x="4077" y="1533"/>
                </a:lnTo>
                <a:lnTo>
                  <a:pt x="4075" y="1533"/>
                </a:lnTo>
                <a:lnTo>
                  <a:pt x="4073" y="1533"/>
                </a:lnTo>
                <a:lnTo>
                  <a:pt x="4071" y="1533"/>
                </a:lnTo>
                <a:lnTo>
                  <a:pt x="4067" y="1531"/>
                </a:lnTo>
                <a:lnTo>
                  <a:pt x="4067" y="1528"/>
                </a:lnTo>
                <a:lnTo>
                  <a:pt x="4065" y="1528"/>
                </a:lnTo>
                <a:lnTo>
                  <a:pt x="4063" y="1528"/>
                </a:lnTo>
                <a:lnTo>
                  <a:pt x="4063" y="1528"/>
                </a:lnTo>
                <a:lnTo>
                  <a:pt x="4063" y="1526"/>
                </a:lnTo>
                <a:lnTo>
                  <a:pt x="4059" y="1524"/>
                </a:lnTo>
                <a:lnTo>
                  <a:pt x="4059" y="1522"/>
                </a:lnTo>
                <a:lnTo>
                  <a:pt x="4059" y="1520"/>
                </a:lnTo>
                <a:lnTo>
                  <a:pt x="4061" y="1520"/>
                </a:lnTo>
                <a:lnTo>
                  <a:pt x="4061" y="1520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3" y="1522"/>
                </a:lnTo>
                <a:lnTo>
                  <a:pt x="4063" y="1524"/>
                </a:lnTo>
                <a:lnTo>
                  <a:pt x="4063" y="1526"/>
                </a:lnTo>
                <a:lnTo>
                  <a:pt x="4065" y="1526"/>
                </a:lnTo>
                <a:lnTo>
                  <a:pt x="4063" y="1526"/>
                </a:lnTo>
                <a:lnTo>
                  <a:pt x="4063" y="1524"/>
                </a:lnTo>
                <a:lnTo>
                  <a:pt x="4061" y="1512"/>
                </a:lnTo>
                <a:lnTo>
                  <a:pt x="4061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6" y="1510"/>
                </a:lnTo>
                <a:lnTo>
                  <a:pt x="4056" y="1508"/>
                </a:lnTo>
                <a:lnTo>
                  <a:pt x="4056" y="1505"/>
                </a:lnTo>
                <a:lnTo>
                  <a:pt x="4054" y="1499"/>
                </a:lnTo>
                <a:lnTo>
                  <a:pt x="4054" y="1499"/>
                </a:lnTo>
                <a:lnTo>
                  <a:pt x="4054" y="1497"/>
                </a:lnTo>
                <a:lnTo>
                  <a:pt x="4052" y="1497"/>
                </a:lnTo>
                <a:lnTo>
                  <a:pt x="4048" y="1499"/>
                </a:lnTo>
                <a:lnTo>
                  <a:pt x="4046" y="1499"/>
                </a:lnTo>
                <a:lnTo>
                  <a:pt x="4046" y="1497"/>
                </a:lnTo>
                <a:lnTo>
                  <a:pt x="4046" y="1497"/>
                </a:lnTo>
                <a:lnTo>
                  <a:pt x="4046" y="1495"/>
                </a:lnTo>
                <a:lnTo>
                  <a:pt x="4044" y="1493"/>
                </a:lnTo>
                <a:lnTo>
                  <a:pt x="4044" y="1491"/>
                </a:lnTo>
                <a:lnTo>
                  <a:pt x="4044" y="1489"/>
                </a:lnTo>
                <a:lnTo>
                  <a:pt x="4044" y="1484"/>
                </a:lnTo>
                <a:lnTo>
                  <a:pt x="4044" y="1482"/>
                </a:lnTo>
                <a:lnTo>
                  <a:pt x="4044" y="1482"/>
                </a:lnTo>
                <a:lnTo>
                  <a:pt x="4046" y="1482"/>
                </a:lnTo>
                <a:lnTo>
                  <a:pt x="4046" y="1478"/>
                </a:lnTo>
                <a:lnTo>
                  <a:pt x="4048" y="1474"/>
                </a:lnTo>
                <a:lnTo>
                  <a:pt x="4050" y="1472"/>
                </a:lnTo>
                <a:lnTo>
                  <a:pt x="4050" y="1470"/>
                </a:lnTo>
                <a:lnTo>
                  <a:pt x="4050" y="1466"/>
                </a:lnTo>
                <a:lnTo>
                  <a:pt x="4052" y="1463"/>
                </a:lnTo>
                <a:lnTo>
                  <a:pt x="4054" y="1461"/>
                </a:lnTo>
                <a:lnTo>
                  <a:pt x="4054" y="1459"/>
                </a:lnTo>
                <a:lnTo>
                  <a:pt x="4054" y="1457"/>
                </a:lnTo>
                <a:lnTo>
                  <a:pt x="4056" y="1455"/>
                </a:lnTo>
                <a:lnTo>
                  <a:pt x="4056" y="1453"/>
                </a:lnTo>
                <a:lnTo>
                  <a:pt x="4056" y="1449"/>
                </a:lnTo>
                <a:lnTo>
                  <a:pt x="4056" y="1447"/>
                </a:lnTo>
                <a:lnTo>
                  <a:pt x="4059" y="1443"/>
                </a:lnTo>
                <a:lnTo>
                  <a:pt x="4056" y="1440"/>
                </a:lnTo>
                <a:lnTo>
                  <a:pt x="4056" y="1440"/>
                </a:lnTo>
                <a:lnTo>
                  <a:pt x="4056" y="1438"/>
                </a:lnTo>
                <a:lnTo>
                  <a:pt x="4059" y="1436"/>
                </a:lnTo>
                <a:lnTo>
                  <a:pt x="4061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9" y="1436"/>
                </a:lnTo>
                <a:lnTo>
                  <a:pt x="4071" y="1436"/>
                </a:lnTo>
                <a:lnTo>
                  <a:pt x="4071" y="1438"/>
                </a:lnTo>
                <a:lnTo>
                  <a:pt x="4069" y="1438"/>
                </a:lnTo>
                <a:lnTo>
                  <a:pt x="4069" y="1440"/>
                </a:lnTo>
                <a:lnTo>
                  <a:pt x="4069" y="1443"/>
                </a:lnTo>
                <a:lnTo>
                  <a:pt x="4069" y="1447"/>
                </a:lnTo>
                <a:lnTo>
                  <a:pt x="4069" y="1447"/>
                </a:lnTo>
                <a:lnTo>
                  <a:pt x="4069" y="1449"/>
                </a:lnTo>
                <a:lnTo>
                  <a:pt x="4071" y="1449"/>
                </a:lnTo>
                <a:lnTo>
                  <a:pt x="4073" y="1449"/>
                </a:lnTo>
                <a:lnTo>
                  <a:pt x="4077" y="1449"/>
                </a:lnTo>
                <a:lnTo>
                  <a:pt x="4082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6" y="1451"/>
                </a:lnTo>
                <a:lnTo>
                  <a:pt x="4088" y="1451"/>
                </a:lnTo>
                <a:lnTo>
                  <a:pt x="4088" y="1453"/>
                </a:lnTo>
                <a:lnTo>
                  <a:pt x="4090" y="1453"/>
                </a:lnTo>
                <a:lnTo>
                  <a:pt x="4090" y="1453"/>
                </a:lnTo>
                <a:lnTo>
                  <a:pt x="4090" y="1455"/>
                </a:lnTo>
                <a:lnTo>
                  <a:pt x="4092" y="1455"/>
                </a:lnTo>
                <a:lnTo>
                  <a:pt x="4094" y="1457"/>
                </a:lnTo>
                <a:lnTo>
                  <a:pt x="4094" y="1455"/>
                </a:lnTo>
                <a:lnTo>
                  <a:pt x="4094" y="1455"/>
                </a:lnTo>
                <a:lnTo>
                  <a:pt x="4094" y="1455"/>
                </a:lnTo>
                <a:lnTo>
                  <a:pt x="4096" y="1457"/>
                </a:lnTo>
                <a:lnTo>
                  <a:pt x="4096" y="1459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100" y="1461"/>
                </a:lnTo>
                <a:lnTo>
                  <a:pt x="4100" y="1463"/>
                </a:lnTo>
                <a:lnTo>
                  <a:pt x="4103" y="1466"/>
                </a:lnTo>
                <a:lnTo>
                  <a:pt x="4100" y="1468"/>
                </a:lnTo>
                <a:lnTo>
                  <a:pt x="4100" y="1470"/>
                </a:lnTo>
                <a:lnTo>
                  <a:pt x="4100" y="1472"/>
                </a:lnTo>
                <a:lnTo>
                  <a:pt x="4103" y="1474"/>
                </a:lnTo>
                <a:lnTo>
                  <a:pt x="4105" y="1474"/>
                </a:lnTo>
                <a:lnTo>
                  <a:pt x="4105" y="1474"/>
                </a:lnTo>
                <a:lnTo>
                  <a:pt x="4107" y="1474"/>
                </a:lnTo>
                <a:lnTo>
                  <a:pt x="4107" y="1472"/>
                </a:lnTo>
                <a:lnTo>
                  <a:pt x="4107" y="1470"/>
                </a:lnTo>
                <a:lnTo>
                  <a:pt x="4109" y="1472"/>
                </a:lnTo>
                <a:lnTo>
                  <a:pt x="4109" y="1472"/>
                </a:lnTo>
                <a:lnTo>
                  <a:pt x="4111" y="1474"/>
                </a:lnTo>
                <a:lnTo>
                  <a:pt x="4109" y="1476"/>
                </a:lnTo>
                <a:lnTo>
                  <a:pt x="4109" y="1476"/>
                </a:lnTo>
                <a:lnTo>
                  <a:pt x="4107" y="1478"/>
                </a:lnTo>
                <a:lnTo>
                  <a:pt x="4107" y="1478"/>
                </a:lnTo>
                <a:lnTo>
                  <a:pt x="4109" y="1478"/>
                </a:lnTo>
                <a:lnTo>
                  <a:pt x="4109" y="1480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7" y="1480"/>
                </a:lnTo>
                <a:lnTo>
                  <a:pt x="4121" y="1480"/>
                </a:lnTo>
                <a:lnTo>
                  <a:pt x="4121" y="1482"/>
                </a:lnTo>
                <a:lnTo>
                  <a:pt x="4124" y="1482"/>
                </a:lnTo>
                <a:lnTo>
                  <a:pt x="4124" y="1484"/>
                </a:lnTo>
                <a:lnTo>
                  <a:pt x="4124" y="1484"/>
                </a:lnTo>
                <a:lnTo>
                  <a:pt x="4126" y="1484"/>
                </a:lnTo>
                <a:lnTo>
                  <a:pt x="4126" y="1484"/>
                </a:lnTo>
                <a:lnTo>
                  <a:pt x="4128" y="1484"/>
                </a:lnTo>
                <a:lnTo>
                  <a:pt x="4128" y="1487"/>
                </a:lnTo>
                <a:lnTo>
                  <a:pt x="4130" y="1487"/>
                </a:lnTo>
                <a:lnTo>
                  <a:pt x="4130" y="1487"/>
                </a:lnTo>
                <a:lnTo>
                  <a:pt x="4130" y="1489"/>
                </a:lnTo>
                <a:lnTo>
                  <a:pt x="4130" y="1489"/>
                </a:lnTo>
                <a:lnTo>
                  <a:pt x="4128" y="1489"/>
                </a:lnTo>
                <a:lnTo>
                  <a:pt x="4128" y="1491"/>
                </a:lnTo>
                <a:lnTo>
                  <a:pt x="4126" y="1493"/>
                </a:lnTo>
                <a:lnTo>
                  <a:pt x="4126" y="1499"/>
                </a:lnTo>
                <a:lnTo>
                  <a:pt x="4126" y="1505"/>
                </a:lnTo>
                <a:lnTo>
                  <a:pt x="4128" y="1505"/>
                </a:lnTo>
                <a:lnTo>
                  <a:pt x="4126" y="1508"/>
                </a:lnTo>
                <a:lnTo>
                  <a:pt x="4128" y="1508"/>
                </a:lnTo>
                <a:lnTo>
                  <a:pt x="4130" y="1508"/>
                </a:lnTo>
                <a:lnTo>
                  <a:pt x="4132" y="1505"/>
                </a:lnTo>
                <a:lnTo>
                  <a:pt x="4134" y="1505"/>
                </a:lnTo>
                <a:lnTo>
                  <a:pt x="4134" y="1501"/>
                </a:lnTo>
                <a:lnTo>
                  <a:pt x="4136" y="1501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3"/>
                </a:lnTo>
                <a:lnTo>
                  <a:pt x="4144" y="1493"/>
                </a:lnTo>
                <a:lnTo>
                  <a:pt x="4140" y="1487"/>
                </a:lnTo>
                <a:lnTo>
                  <a:pt x="4142" y="1489"/>
                </a:lnTo>
                <a:lnTo>
                  <a:pt x="4147" y="1493"/>
                </a:lnTo>
                <a:lnTo>
                  <a:pt x="4149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1"/>
                </a:lnTo>
                <a:lnTo>
                  <a:pt x="4151" y="1491"/>
                </a:lnTo>
                <a:lnTo>
                  <a:pt x="4147" y="1484"/>
                </a:lnTo>
                <a:lnTo>
                  <a:pt x="4144" y="1484"/>
                </a:lnTo>
                <a:lnTo>
                  <a:pt x="4151" y="1489"/>
                </a:lnTo>
                <a:lnTo>
                  <a:pt x="4151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7"/>
                </a:lnTo>
                <a:lnTo>
                  <a:pt x="4153" y="1487"/>
                </a:lnTo>
                <a:lnTo>
                  <a:pt x="4155" y="1484"/>
                </a:lnTo>
                <a:lnTo>
                  <a:pt x="4155" y="1484"/>
                </a:lnTo>
                <a:lnTo>
                  <a:pt x="4153" y="1484"/>
                </a:lnTo>
                <a:lnTo>
                  <a:pt x="4153" y="1484"/>
                </a:lnTo>
                <a:lnTo>
                  <a:pt x="4151" y="1482"/>
                </a:lnTo>
                <a:lnTo>
                  <a:pt x="4151" y="1482"/>
                </a:lnTo>
                <a:lnTo>
                  <a:pt x="4153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5" y="1480"/>
                </a:lnTo>
                <a:lnTo>
                  <a:pt x="4157" y="1482"/>
                </a:lnTo>
                <a:lnTo>
                  <a:pt x="4157" y="1482"/>
                </a:lnTo>
                <a:lnTo>
                  <a:pt x="4157" y="1480"/>
                </a:lnTo>
                <a:lnTo>
                  <a:pt x="4157" y="1478"/>
                </a:lnTo>
                <a:lnTo>
                  <a:pt x="4157" y="1478"/>
                </a:lnTo>
                <a:lnTo>
                  <a:pt x="4157" y="1478"/>
                </a:lnTo>
                <a:lnTo>
                  <a:pt x="4159" y="1478"/>
                </a:lnTo>
                <a:lnTo>
                  <a:pt x="4159" y="1480"/>
                </a:lnTo>
                <a:lnTo>
                  <a:pt x="4161" y="1480"/>
                </a:lnTo>
                <a:lnTo>
                  <a:pt x="4161" y="1480"/>
                </a:lnTo>
                <a:lnTo>
                  <a:pt x="4161" y="1482"/>
                </a:lnTo>
                <a:lnTo>
                  <a:pt x="4163" y="1480"/>
                </a:lnTo>
                <a:lnTo>
                  <a:pt x="4165" y="1480"/>
                </a:lnTo>
                <a:lnTo>
                  <a:pt x="4165" y="1478"/>
                </a:lnTo>
                <a:lnTo>
                  <a:pt x="4170" y="1476"/>
                </a:lnTo>
                <a:lnTo>
                  <a:pt x="4172" y="1476"/>
                </a:lnTo>
                <a:lnTo>
                  <a:pt x="4174" y="1474"/>
                </a:lnTo>
                <a:lnTo>
                  <a:pt x="4174" y="1474"/>
                </a:lnTo>
                <a:lnTo>
                  <a:pt x="4176" y="1474"/>
                </a:lnTo>
                <a:lnTo>
                  <a:pt x="4178" y="1472"/>
                </a:lnTo>
                <a:lnTo>
                  <a:pt x="4180" y="1470"/>
                </a:lnTo>
                <a:lnTo>
                  <a:pt x="4182" y="1470"/>
                </a:lnTo>
                <a:lnTo>
                  <a:pt x="4184" y="1468"/>
                </a:lnTo>
                <a:lnTo>
                  <a:pt x="4186" y="1468"/>
                </a:lnTo>
                <a:lnTo>
                  <a:pt x="4186" y="1466"/>
                </a:lnTo>
                <a:lnTo>
                  <a:pt x="4186" y="1463"/>
                </a:lnTo>
                <a:lnTo>
                  <a:pt x="4189" y="1463"/>
                </a:lnTo>
                <a:lnTo>
                  <a:pt x="4189" y="1463"/>
                </a:lnTo>
                <a:lnTo>
                  <a:pt x="4191" y="1461"/>
                </a:lnTo>
                <a:lnTo>
                  <a:pt x="4191" y="1461"/>
                </a:lnTo>
                <a:lnTo>
                  <a:pt x="4189" y="1461"/>
                </a:lnTo>
                <a:lnTo>
                  <a:pt x="4189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3"/>
                </a:lnTo>
                <a:lnTo>
                  <a:pt x="4191" y="1453"/>
                </a:lnTo>
                <a:lnTo>
                  <a:pt x="4191" y="1449"/>
                </a:lnTo>
                <a:lnTo>
                  <a:pt x="4191" y="1447"/>
                </a:lnTo>
                <a:lnTo>
                  <a:pt x="4193" y="1447"/>
                </a:lnTo>
                <a:lnTo>
                  <a:pt x="4193" y="1449"/>
                </a:lnTo>
                <a:lnTo>
                  <a:pt x="4193" y="1449"/>
                </a:lnTo>
                <a:lnTo>
                  <a:pt x="4193" y="1447"/>
                </a:lnTo>
                <a:lnTo>
                  <a:pt x="4193" y="1445"/>
                </a:lnTo>
                <a:lnTo>
                  <a:pt x="4193" y="1443"/>
                </a:lnTo>
                <a:lnTo>
                  <a:pt x="4191" y="1440"/>
                </a:lnTo>
                <a:lnTo>
                  <a:pt x="4191" y="1440"/>
                </a:lnTo>
                <a:lnTo>
                  <a:pt x="4191" y="1436"/>
                </a:lnTo>
                <a:lnTo>
                  <a:pt x="4191" y="1434"/>
                </a:lnTo>
                <a:lnTo>
                  <a:pt x="4191" y="1432"/>
                </a:lnTo>
                <a:lnTo>
                  <a:pt x="4191" y="1432"/>
                </a:lnTo>
                <a:lnTo>
                  <a:pt x="4191" y="1430"/>
                </a:lnTo>
                <a:lnTo>
                  <a:pt x="4191" y="1428"/>
                </a:lnTo>
                <a:lnTo>
                  <a:pt x="4191" y="1428"/>
                </a:lnTo>
                <a:lnTo>
                  <a:pt x="4191" y="1426"/>
                </a:lnTo>
                <a:lnTo>
                  <a:pt x="4191" y="1426"/>
                </a:lnTo>
                <a:lnTo>
                  <a:pt x="4189" y="1424"/>
                </a:lnTo>
                <a:lnTo>
                  <a:pt x="4189" y="1422"/>
                </a:lnTo>
                <a:lnTo>
                  <a:pt x="4189" y="1417"/>
                </a:lnTo>
                <a:lnTo>
                  <a:pt x="4186" y="1417"/>
                </a:lnTo>
                <a:lnTo>
                  <a:pt x="4186" y="1413"/>
                </a:lnTo>
                <a:lnTo>
                  <a:pt x="4184" y="1411"/>
                </a:lnTo>
                <a:lnTo>
                  <a:pt x="4184" y="1409"/>
                </a:lnTo>
                <a:lnTo>
                  <a:pt x="4182" y="1409"/>
                </a:lnTo>
                <a:lnTo>
                  <a:pt x="4182" y="1407"/>
                </a:lnTo>
                <a:lnTo>
                  <a:pt x="4180" y="1405"/>
                </a:lnTo>
                <a:lnTo>
                  <a:pt x="4178" y="1403"/>
                </a:lnTo>
                <a:lnTo>
                  <a:pt x="4178" y="1401"/>
                </a:lnTo>
                <a:lnTo>
                  <a:pt x="4176" y="1401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4" y="1396"/>
                </a:lnTo>
                <a:lnTo>
                  <a:pt x="4174" y="1396"/>
                </a:lnTo>
                <a:lnTo>
                  <a:pt x="4172" y="1394"/>
                </a:lnTo>
                <a:lnTo>
                  <a:pt x="4172" y="1394"/>
                </a:lnTo>
                <a:lnTo>
                  <a:pt x="4172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68" y="1392"/>
                </a:lnTo>
                <a:lnTo>
                  <a:pt x="4165" y="1390"/>
                </a:lnTo>
                <a:lnTo>
                  <a:pt x="4165" y="1390"/>
                </a:lnTo>
                <a:lnTo>
                  <a:pt x="4165" y="1390"/>
                </a:lnTo>
                <a:lnTo>
                  <a:pt x="4163" y="1388"/>
                </a:lnTo>
                <a:lnTo>
                  <a:pt x="4161" y="1386"/>
                </a:lnTo>
                <a:lnTo>
                  <a:pt x="4159" y="1384"/>
                </a:lnTo>
                <a:lnTo>
                  <a:pt x="4157" y="1382"/>
                </a:lnTo>
                <a:lnTo>
                  <a:pt x="4155" y="1380"/>
                </a:lnTo>
                <a:lnTo>
                  <a:pt x="4151" y="1375"/>
                </a:lnTo>
                <a:lnTo>
                  <a:pt x="4149" y="1373"/>
                </a:lnTo>
                <a:lnTo>
                  <a:pt x="4149" y="1373"/>
                </a:lnTo>
                <a:lnTo>
                  <a:pt x="4151" y="1373"/>
                </a:lnTo>
                <a:lnTo>
                  <a:pt x="4151" y="1371"/>
                </a:lnTo>
                <a:lnTo>
                  <a:pt x="4151" y="1371"/>
                </a:lnTo>
                <a:lnTo>
                  <a:pt x="4149" y="1369"/>
                </a:lnTo>
                <a:lnTo>
                  <a:pt x="4147" y="1367"/>
                </a:lnTo>
                <a:lnTo>
                  <a:pt x="4144" y="1367"/>
                </a:lnTo>
                <a:lnTo>
                  <a:pt x="4144" y="1365"/>
                </a:lnTo>
                <a:lnTo>
                  <a:pt x="4142" y="1363"/>
                </a:lnTo>
                <a:lnTo>
                  <a:pt x="4140" y="1361"/>
                </a:lnTo>
                <a:lnTo>
                  <a:pt x="4140" y="1361"/>
                </a:lnTo>
                <a:lnTo>
                  <a:pt x="4140" y="1359"/>
                </a:lnTo>
                <a:lnTo>
                  <a:pt x="4140" y="1359"/>
                </a:lnTo>
                <a:lnTo>
                  <a:pt x="4138" y="1357"/>
                </a:lnTo>
                <a:lnTo>
                  <a:pt x="4138" y="1354"/>
                </a:lnTo>
                <a:lnTo>
                  <a:pt x="4138" y="1352"/>
                </a:lnTo>
                <a:lnTo>
                  <a:pt x="4140" y="1350"/>
                </a:lnTo>
                <a:lnTo>
                  <a:pt x="4140" y="1350"/>
                </a:lnTo>
                <a:lnTo>
                  <a:pt x="4140" y="1348"/>
                </a:lnTo>
                <a:lnTo>
                  <a:pt x="4140" y="1346"/>
                </a:lnTo>
                <a:lnTo>
                  <a:pt x="4142" y="1342"/>
                </a:lnTo>
                <a:lnTo>
                  <a:pt x="4144" y="1340"/>
                </a:lnTo>
                <a:lnTo>
                  <a:pt x="4147" y="1340"/>
                </a:lnTo>
                <a:lnTo>
                  <a:pt x="4149" y="1338"/>
                </a:lnTo>
                <a:lnTo>
                  <a:pt x="4151" y="1336"/>
                </a:lnTo>
                <a:lnTo>
                  <a:pt x="4151" y="1334"/>
                </a:lnTo>
                <a:lnTo>
                  <a:pt x="4151" y="1331"/>
                </a:lnTo>
                <a:lnTo>
                  <a:pt x="4155" y="1329"/>
                </a:lnTo>
                <a:lnTo>
                  <a:pt x="4155" y="1327"/>
                </a:lnTo>
                <a:lnTo>
                  <a:pt x="4153" y="1325"/>
                </a:lnTo>
                <a:lnTo>
                  <a:pt x="4153" y="1325"/>
                </a:lnTo>
                <a:lnTo>
                  <a:pt x="4153" y="1325"/>
                </a:lnTo>
                <a:lnTo>
                  <a:pt x="4155" y="1325"/>
                </a:lnTo>
                <a:lnTo>
                  <a:pt x="4155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63" y="1325"/>
                </a:lnTo>
                <a:lnTo>
                  <a:pt x="4163" y="1323"/>
                </a:lnTo>
                <a:lnTo>
                  <a:pt x="4163" y="1323"/>
                </a:lnTo>
                <a:lnTo>
                  <a:pt x="4163" y="1321"/>
                </a:lnTo>
                <a:lnTo>
                  <a:pt x="4165" y="1321"/>
                </a:lnTo>
                <a:lnTo>
                  <a:pt x="4168" y="1319"/>
                </a:lnTo>
                <a:lnTo>
                  <a:pt x="4168" y="1319"/>
                </a:lnTo>
                <a:lnTo>
                  <a:pt x="4170" y="1319"/>
                </a:lnTo>
                <a:lnTo>
                  <a:pt x="4172" y="1319"/>
                </a:lnTo>
                <a:lnTo>
                  <a:pt x="4172" y="1317"/>
                </a:lnTo>
                <a:lnTo>
                  <a:pt x="4174" y="1317"/>
                </a:lnTo>
                <a:lnTo>
                  <a:pt x="4174" y="1317"/>
                </a:lnTo>
                <a:lnTo>
                  <a:pt x="4176" y="1317"/>
                </a:lnTo>
                <a:lnTo>
                  <a:pt x="4176" y="1317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7"/>
                </a:lnTo>
                <a:lnTo>
                  <a:pt x="4180" y="1317"/>
                </a:lnTo>
                <a:lnTo>
                  <a:pt x="4180" y="1315"/>
                </a:lnTo>
                <a:lnTo>
                  <a:pt x="4180" y="1315"/>
                </a:lnTo>
                <a:lnTo>
                  <a:pt x="4180" y="1313"/>
                </a:lnTo>
                <a:lnTo>
                  <a:pt x="4180" y="1313"/>
                </a:lnTo>
                <a:lnTo>
                  <a:pt x="4180" y="1313"/>
                </a:lnTo>
                <a:lnTo>
                  <a:pt x="4182" y="1313"/>
                </a:lnTo>
                <a:lnTo>
                  <a:pt x="4180" y="1313"/>
                </a:lnTo>
                <a:lnTo>
                  <a:pt x="4182" y="1315"/>
                </a:lnTo>
                <a:lnTo>
                  <a:pt x="4182" y="1315"/>
                </a:lnTo>
                <a:lnTo>
                  <a:pt x="4182" y="1315"/>
                </a:lnTo>
                <a:lnTo>
                  <a:pt x="4184" y="1317"/>
                </a:lnTo>
                <a:lnTo>
                  <a:pt x="4184" y="1317"/>
                </a:lnTo>
                <a:lnTo>
                  <a:pt x="4186" y="1317"/>
                </a:lnTo>
                <a:lnTo>
                  <a:pt x="4186" y="1317"/>
                </a:lnTo>
                <a:lnTo>
                  <a:pt x="4189" y="1317"/>
                </a:lnTo>
                <a:lnTo>
                  <a:pt x="4189" y="1317"/>
                </a:lnTo>
                <a:lnTo>
                  <a:pt x="4189" y="1319"/>
                </a:lnTo>
                <a:lnTo>
                  <a:pt x="4189" y="1319"/>
                </a:lnTo>
                <a:lnTo>
                  <a:pt x="4189" y="1319"/>
                </a:lnTo>
                <a:lnTo>
                  <a:pt x="4191" y="1319"/>
                </a:lnTo>
                <a:lnTo>
                  <a:pt x="4193" y="1319"/>
                </a:lnTo>
                <a:lnTo>
                  <a:pt x="4193" y="1319"/>
                </a:lnTo>
                <a:lnTo>
                  <a:pt x="4195" y="1317"/>
                </a:lnTo>
                <a:lnTo>
                  <a:pt x="4195" y="1315"/>
                </a:lnTo>
                <a:lnTo>
                  <a:pt x="4195" y="1315"/>
                </a:lnTo>
                <a:lnTo>
                  <a:pt x="4195" y="1315"/>
                </a:lnTo>
                <a:lnTo>
                  <a:pt x="4197" y="1317"/>
                </a:lnTo>
                <a:lnTo>
                  <a:pt x="4197" y="1317"/>
                </a:lnTo>
                <a:lnTo>
                  <a:pt x="4197" y="1317"/>
                </a:lnTo>
                <a:lnTo>
                  <a:pt x="4199" y="1319"/>
                </a:lnTo>
                <a:lnTo>
                  <a:pt x="4201" y="1319"/>
                </a:lnTo>
                <a:lnTo>
                  <a:pt x="4201" y="1319"/>
                </a:lnTo>
                <a:lnTo>
                  <a:pt x="4199" y="1321"/>
                </a:lnTo>
                <a:lnTo>
                  <a:pt x="4197" y="1321"/>
                </a:lnTo>
                <a:lnTo>
                  <a:pt x="4197" y="1323"/>
                </a:lnTo>
                <a:lnTo>
                  <a:pt x="4197" y="1325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9"/>
                </a:lnTo>
                <a:lnTo>
                  <a:pt x="4199" y="1329"/>
                </a:lnTo>
                <a:lnTo>
                  <a:pt x="4199" y="1331"/>
                </a:lnTo>
                <a:lnTo>
                  <a:pt x="4199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199" y="1334"/>
                </a:lnTo>
                <a:lnTo>
                  <a:pt x="4199" y="1336"/>
                </a:lnTo>
                <a:lnTo>
                  <a:pt x="4201" y="1336"/>
                </a:lnTo>
                <a:lnTo>
                  <a:pt x="4203" y="1336"/>
                </a:lnTo>
                <a:lnTo>
                  <a:pt x="4205" y="1336"/>
                </a:lnTo>
                <a:lnTo>
                  <a:pt x="4207" y="1336"/>
                </a:lnTo>
                <a:lnTo>
                  <a:pt x="4207" y="1334"/>
                </a:lnTo>
                <a:lnTo>
                  <a:pt x="4209" y="1334"/>
                </a:lnTo>
                <a:lnTo>
                  <a:pt x="4209" y="1334"/>
                </a:lnTo>
                <a:lnTo>
                  <a:pt x="4205" y="1329"/>
                </a:lnTo>
                <a:lnTo>
                  <a:pt x="4205" y="1329"/>
                </a:lnTo>
                <a:lnTo>
                  <a:pt x="4207" y="1329"/>
                </a:lnTo>
                <a:lnTo>
                  <a:pt x="4207" y="1329"/>
                </a:lnTo>
                <a:lnTo>
                  <a:pt x="4207" y="1327"/>
                </a:lnTo>
                <a:lnTo>
                  <a:pt x="4203" y="1327"/>
                </a:lnTo>
                <a:lnTo>
                  <a:pt x="4203" y="1325"/>
                </a:lnTo>
                <a:lnTo>
                  <a:pt x="4203" y="1325"/>
                </a:lnTo>
                <a:lnTo>
                  <a:pt x="4205" y="1323"/>
                </a:lnTo>
                <a:lnTo>
                  <a:pt x="4207" y="1323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9" y="1323"/>
                </a:lnTo>
                <a:lnTo>
                  <a:pt x="4209" y="1323"/>
                </a:lnTo>
                <a:lnTo>
                  <a:pt x="4212" y="1321"/>
                </a:lnTo>
                <a:lnTo>
                  <a:pt x="4212" y="1319"/>
                </a:lnTo>
                <a:lnTo>
                  <a:pt x="4214" y="1319"/>
                </a:lnTo>
                <a:lnTo>
                  <a:pt x="4216" y="1319"/>
                </a:lnTo>
                <a:lnTo>
                  <a:pt x="4216" y="1317"/>
                </a:lnTo>
                <a:lnTo>
                  <a:pt x="4216" y="1317"/>
                </a:lnTo>
                <a:lnTo>
                  <a:pt x="4218" y="1319"/>
                </a:lnTo>
                <a:lnTo>
                  <a:pt x="4218" y="1319"/>
                </a:lnTo>
                <a:lnTo>
                  <a:pt x="4220" y="1319"/>
                </a:lnTo>
                <a:lnTo>
                  <a:pt x="4220" y="1319"/>
                </a:lnTo>
                <a:lnTo>
                  <a:pt x="4222" y="1317"/>
                </a:lnTo>
                <a:lnTo>
                  <a:pt x="4224" y="1317"/>
                </a:lnTo>
                <a:lnTo>
                  <a:pt x="4226" y="1317"/>
                </a:lnTo>
                <a:lnTo>
                  <a:pt x="4226" y="1315"/>
                </a:lnTo>
                <a:lnTo>
                  <a:pt x="4226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30" y="1313"/>
                </a:lnTo>
                <a:lnTo>
                  <a:pt x="4230" y="1313"/>
                </a:lnTo>
                <a:lnTo>
                  <a:pt x="4233" y="1313"/>
                </a:lnTo>
                <a:lnTo>
                  <a:pt x="4233" y="1315"/>
                </a:lnTo>
                <a:lnTo>
                  <a:pt x="4235" y="1315"/>
                </a:lnTo>
                <a:lnTo>
                  <a:pt x="4235" y="1315"/>
                </a:lnTo>
                <a:lnTo>
                  <a:pt x="4237" y="1313"/>
                </a:lnTo>
                <a:lnTo>
                  <a:pt x="4237" y="1310"/>
                </a:lnTo>
                <a:lnTo>
                  <a:pt x="4235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3"/>
                </a:lnTo>
                <a:lnTo>
                  <a:pt x="4237" y="1313"/>
                </a:lnTo>
                <a:lnTo>
                  <a:pt x="4239" y="1315"/>
                </a:lnTo>
                <a:lnTo>
                  <a:pt x="4239" y="1313"/>
                </a:lnTo>
                <a:lnTo>
                  <a:pt x="4239" y="1313"/>
                </a:lnTo>
                <a:lnTo>
                  <a:pt x="4241" y="1313"/>
                </a:lnTo>
                <a:lnTo>
                  <a:pt x="4243" y="1310"/>
                </a:lnTo>
                <a:lnTo>
                  <a:pt x="4243" y="1313"/>
                </a:lnTo>
                <a:lnTo>
                  <a:pt x="4245" y="1313"/>
                </a:lnTo>
                <a:lnTo>
                  <a:pt x="4245" y="1310"/>
                </a:lnTo>
                <a:lnTo>
                  <a:pt x="4245" y="1308"/>
                </a:lnTo>
                <a:lnTo>
                  <a:pt x="4245" y="1306"/>
                </a:lnTo>
                <a:lnTo>
                  <a:pt x="4247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51" y="1308"/>
                </a:lnTo>
                <a:lnTo>
                  <a:pt x="4251" y="1306"/>
                </a:lnTo>
                <a:lnTo>
                  <a:pt x="4253" y="1306"/>
                </a:lnTo>
                <a:lnTo>
                  <a:pt x="4253" y="1306"/>
                </a:lnTo>
                <a:lnTo>
                  <a:pt x="4253" y="1304"/>
                </a:lnTo>
                <a:lnTo>
                  <a:pt x="4253" y="1304"/>
                </a:lnTo>
                <a:lnTo>
                  <a:pt x="4253" y="1302"/>
                </a:lnTo>
                <a:lnTo>
                  <a:pt x="4251" y="1300"/>
                </a:lnTo>
                <a:lnTo>
                  <a:pt x="4251" y="1300"/>
                </a:lnTo>
                <a:lnTo>
                  <a:pt x="4251" y="1298"/>
                </a:lnTo>
                <a:lnTo>
                  <a:pt x="4249" y="1298"/>
                </a:lnTo>
                <a:lnTo>
                  <a:pt x="4249" y="1298"/>
                </a:lnTo>
                <a:lnTo>
                  <a:pt x="4249" y="1296"/>
                </a:lnTo>
                <a:lnTo>
                  <a:pt x="4251" y="1296"/>
                </a:lnTo>
                <a:lnTo>
                  <a:pt x="4251" y="1296"/>
                </a:lnTo>
                <a:lnTo>
                  <a:pt x="4251" y="1294"/>
                </a:lnTo>
                <a:lnTo>
                  <a:pt x="4251" y="1294"/>
                </a:lnTo>
                <a:lnTo>
                  <a:pt x="4253" y="1294"/>
                </a:lnTo>
                <a:lnTo>
                  <a:pt x="4253" y="1294"/>
                </a:lnTo>
                <a:lnTo>
                  <a:pt x="4253" y="1296"/>
                </a:lnTo>
                <a:lnTo>
                  <a:pt x="4253" y="1296"/>
                </a:lnTo>
                <a:lnTo>
                  <a:pt x="4253" y="1298"/>
                </a:lnTo>
                <a:lnTo>
                  <a:pt x="4253" y="1298"/>
                </a:lnTo>
                <a:lnTo>
                  <a:pt x="4256" y="1300"/>
                </a:lnTo>
                <a:lnTo>
                  <a:pt x="4258" y="1302"/>
                </a:lnTo>
                <a:lnTo>
                  <a:pt x="4258" y="1302"/>
                </a:lnTo>
                <a:lnTo>
                  <a:pt x="4260" y="1302"/>
                </a:lnTo>
                <a:lnTo>
                  <a:pt x="4260" y="1302"/>
                </a:lnTo>
                <a:lnTo>
                  <a:pt x="4258" y="1304"/>
                </a:lnTo>
                <a:lnTo>
                  <a:pt x="4258" y="1304"/>
                </a:lnTo>
                <a:lnTo>
                  <a:pt x="4258" y="1304"/>
                </a:lnTo>
                <a:lnTo>
                  <a:pt x="4260" y="1304"/>
                </a:lnTo>
                <a:lnTo>
                  <a:pt x="4262" y="1304"/>
                </a:lnTo>
                <a:lnTo>
                  <a:pt x="4264" y="1306"/>
                </a:lnTo>
                <a:lnTo>
                  <a:pt x="4264" y="1306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2"/>
                </a:lnTo>
                <a:lnTo>
                  <a:pt x="4264" y="1302"/>
                </a:lnTo>
                <a:lnTo>
                  <a:pt x="4264" y="1302"/>
                </a:lnTo>
                <a:lnTo>
                  <a:pt x="4266" y="1302"/>
                </a:lnTo>
                <a:lnTo>
                  <a:pt x="4266" y="1302"/>
                </a:lnTo>
                <a:lnTo>
                  <a:pt x="4268" y="1302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298"/>
                </a:lnTo>
                <a:lnTo>
                  <a:pt x="4270" y="1300"/>
                </a:lnTo>
                <a:lnTo>
                  <a:pt x="4270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4" y="1300"/>
                </a:lnTo>
                <a:lnTo>
                  <a:pt x="4274" y="1298"/>
                </a:lnTo>
                <a:lnTo>
                  <a:pt x="4277" y="1298"/>
                </a:lnTo>
                <a:lnTo>
                  <a:pt x="4279" y="1298"/>
                </a:lnTo>
                <a:lnTo>
                  <a:pt x="4279" y="1300"/>
                </a:lnTo>
                <a:lnTo>
                  <a:pt x="4281" y="1300"/>
                </a:lnTo>
                <a:lnTo>
                  <a:pt x="4281" y="1298"/>
                </a:lnTo>
                <a:lnTo>
                  <a:pt x="4283" y="1298"/>
                </a:lnTo>
                <a:lnTo>
                  <a:pt x="4283" y="1298"/>
                </a:lnTo>
                <a:lnTo>
                  <a:pt x="4285" y="1298"/>
                </a:lnTo>
                <a:lnTo>
                  <a:pt x="4287" y="1298"/>
                </a:lnTo>
                <a:lnTo>
                  <a:pt x="4289" y="1298"/>
                </a:lnTo>
                <a:lnTo>
                  <a:pt x="4291" y="1298"/>
                </a:lnTo>
                <a:lnTo>
                  <a:pt x="4291" y="1296"/>
                </a:lnTo>
                <a:lnTo>
                  <a:pt x="4291" y="1296"/>
                </a:lnTo>
                <a:lnTo>
                  <a:pt x="4291" y="1296"/>
                </a:lnTo>
                <a:lnTo>
                  <a:pt x="4293" y="1296"/>
                </a:lnTo>
                <a:lnTo>
                  <a:pt x="4295" y="1296"/>
                </a:lnTo>
                <a:lnTo>
                  <a:pt x="4295" y="1296"/>
                </a:lnTo>
                <a:lnTo>
                  <a:pt x="4295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89"/>
                </a:lnTo>
                <a:lnTo>
                  <a:pt x="4297" y="1289"/>
                </a:lnTo>
                <a:lnTo>
                  <a:pt x="4300" y="1289"/>
                </a:lnTo>
                <a:lnTo>
                  <a:pt x="4300" y="1289"/>
                </a:lnTo>
                <a:lnTo>
                  <a:pt x="4302" y="1287"/>
                </a:lnTo>
                <a:lnTo>
                  <a:pt x="4302" y="1285"/>
                </a:lnTo>
                <a:lnTo>
                  <a:pt x="4304" y="1285"/>
                </a:lnTo>
                <a:lnTo>
                  <a:pt x="4304" y="1287"/>
                </a:lnTo>
                <a:lnTo>
                  <a:pt x="4306" y="1285"/>
                </a:lnTo>
                <a:lnTo>
                  <a:pt x="4306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10" y="1283"/>
                </a:lnTo>
                <a:lnTo>
                  <a:pt x="4310" y="1283"/>
                </a:lnTo>
                <a:lnTo>
                  <a:pt x="4308" y="1283"/>
                </a:lnTo>
                <a:lnTo>
                  <a:pt x="4310" y="1283"/>
                </a:lnTo>
                <a:lnTo>
                  <a:pt x="4312" y="1283"/>
                </a:lnTo>
                <a:lnTo>
                  <a:pt x="4312" y="1283"/>
                </a:lnTo>
                <a:lnTo>
                  <a:pt x="4312" y="1281"/>
                </a:lnTo>
                <a:lnTo>
                  <a:pt x="4314" y="1279"/>
                </a:lnTo>
                <a:lnTo>
                  <a:pt x="4314" y="1279"/>
                </a:lnTo>
                <a:lnTo>
                  <a:pt x="4316" y="1279"/>
                </a:lnTo>
                <a:lnTo>
                  <a:pt x="4318" y="1277"/>
                </a:lnTo>
                <a:lnTo>
                  <a:pt x="4318" y="1275"/>
                </a:lnTo>
                <a:lnTo>
                  <a:pt x="4318" y="1275"/>
                </a:lnTo>
                <a:lnTo>
                  <a:pt x="4316" y="1275"/>
                </a:lnTo>
                <a:lnTo>
                  <a:pt x="4314" y="1273"/>
                </a:lnTo>
                <a:lnTo>
                  <a:pt x="4314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8" y="1271"/>
                </a:lnTo>
                <a:lnTo>
                  <a:pt x="4318" y="1271"/>
                </a:lnTo>
                <a:lnTo>
                  <a:pt x="4321" y="1271"/>
                </a:lnTo>
                <a:lnTo>
                  <a:pt x="4321" y="1271"/>
                </a:lnTo>
                <a:lnTo>
                  <a:pt x="4323" y="1271"/>
                </a:lnTo>
                <a:lnTo>
                  <a:pt x="4325" y="1271"/>
                </a:lnTo>
                <a:lnTo>
                  <a:pt x="4327" y="1271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6"/>
                </a:lnTo>
                <a:lnTo>
                  <a:pt x="4327" y="1266"/>
                </a:lnTo>
                <a:lnTo>
                  <a:pt x="4329" y="1266"/>
                </a:lnTo>
                <a:lnTo>
                  <a:pt x="4331" y="1266"/>
                </a:lnTo>
                <a:lnTo>
                  <a:pt x="4331" y="1264"/>
                </a:lnTo>
                <a:lnTo>
                  <a:pt x="4331" y="1262"/>
                </a:lnTo>
                <a:lnTo>
                  <a:pt x="4331" y="1262"/>
                </a:lnTo>
                <a:lnTo>
                  <a:pt x="4333" y="1262"/>
                </a:lnTo>
                <a:lnTo>
                  <a:pt x="4335" y="1262"/>
                </a:lnTo>
                <a:lnTo>
                  <a:pt x="4335" y="1262"/>
                </a:lnTo>
                <a:lnTo>
                  <a:pt x="4335" y="1260"/>
                </a:lnTo>
                <a:lnTo>
                  <a:pt x="4333" y="1260"/>
                </a:lnTo>
                <a:lnTo>
                  <a:pt x="4333" y="1258"/>
                </a:lnTo>
                <a:lnTo>
                  <a:pt x="4335" y="1258"/>
                </a:lnTo>
                <a:lnTo>
                  <a:pt x="4335" y="1258"/>
                </a:lnTo>
                <a:lnTo>
                  <a:pt x="4337" y="1258"/>
                </a:lnTo>
                <a:lnTo>
                  <a:pt x="4337" y="1258"/>
                </a:lnTo>
                <a:lnTo>
                  <a:pt x="4339" y="1258"/>
                </a:lnTo>
                <a:lnTo>
                  <a:pt x="4339" y="1260"/>
                </a:lnTo>
                <a:lnTo>
                  <a:pt x="4341" y="1258"/>
                </a:lnTo>
                <a:lnTo>
                  <a:pt x="4341" y="1258"/>
                </a:lnTo>
                <a:lnTo>
                  <a:pt x="4339" y="1256"/>
                </a:lnTo>
                <a:lnTo>
                  <a:pt x="4339" y="1254"/>
                </a:lnTo>
                <a:lnTo>
                  <a:pt x="4341" y="1252"/>
                </a:lnTo>
                <a:lnTo>
                  <a:pt x="4341" y="1250"/>
                </a:lnTo>
                <a:lnTo>
                  <a:pt x="4341" y="1250"/>
                </a:lnTo>
                <a:lnTo>
                  <a:pt x="4339" y="1250"/>
                </a:lnTo>
                <a:lnTo>
                  <a:pt x="4337" y="1250"/>
                </a:lnTo>
                <a:lnTo>
                  <a:pt x="4337" y="1250"/>
                </a:lnTo>
                <a:lnTo>
                  <a:pt x="4335" y="1250"/>
                </a:lnTo>
                <a:lnTo>
                  <a:pt x="4333" y="1248"/>
                </a:lnTo>
                <a:lnTo>
                  <a:pt x="4335" y="1248"/>
                </a:lnTo>
                <a:lnTo>
                  <a:pt x="4335" y="1248"/>
                </a:lnTo>
                <a:lnTo>
                  <a:pt x="4337" y="1250"/>
                </a:lnTo>
                <a:lnTo>
                  <a:pt x="4339" y="1250"/>
                </a:lnTo>
                <a:lnTo>
                  <a:pt x="4339" y="1248"/>
                </a:lnTo>
                <a:lnTo>
                  <a:pt x="4341" y="1245"/>
                </a:lnTo>
                <a:lnTo>
                  <a:pt x="4344" y="1245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1"/>
                </a:lnTo>
                <a:lnTo>
                  <a:pt x="4341" y="1239"/>
                </a:lnTo>
                <a:lnTo>
                  <a:pt x="4341" y="1239"/>
                </a:lnTo>
                <a:lnTo>
                  <a:pt x="4341" y="1239"/>
                </a:lnTo>
                <a:lnTo>
                  <a:pt x="4339" y="1239"/>
                </a:lnTo>
                <a:lnTo>
                  <a:pt x="4339" y="1237"/>
                </a:lnTo>
                <a:lnTo>
                  <a:pt x="4341" y="1237"/>
                </a:lnTo>
                <a:lnTo>
                  <a:pt x="4341" y="1239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9"/>
                </a:lnTo>
                <a:lnTo>
                  <a:pt x="4344" y="1239"/>
                </a:lnTo>
                <a:lnTo>
                  <a:pt x="4344" y="1239"/>
                </a:lnTo>
                <a:lnTo>
                  <a:pt x="4346" y="1241"/>
                </a:lnTo>
                <a:lnTo>
                  <a:pt x="4348" y="1239"/>
                </a:lnTo>
                <a:lnTo>
                  <a:pt x="4348" y="1239"/>
                </a:lnTo>
                <a:lnTo>
                  <a:pt x="4348" y="1237"/>
                </a:lnTo>
                <a:lnTo>
                  <a:pt x="4348" y="1235"/>
                </a:lnTo>
                <a:lnTo>
                  <a:pt x="4350" y="1233"/>
                </a:lnTo>
                <a:lnTo>
                  <a:pt x="4352" y="1231"/>
                </a:lnTo>
                <a:lnTo>
                  <a:pt x="4352" y="1231"/>
                </a:lnTo>
                <a:lnTo>
                  <a:pt x="4354" y="1229"/>
                </a:lnTo>
                <a:lnTo>
                  <a:pt x="4354" y="1229"/>
                </a:lnTo>
                <a:lnTo>
                  <a:pt x="4356" y="1227"/>
                </a:lnTo>
                <a:lnTo>
                  <a:pt x="4354" y="1224"/>
                </a:lnTo>
                <a:lnTo>
                  <a:pt x="4356" y="1224"/>
                </a:lnTo>
                <a:lnTo>
                  <a:pt x="4356" y="1222"/>
                </a:lnTo>
                <a:lnTo>
                  <a:pt x="4356" y="1222"/>
                </a:lnTo>
                <a:lnTo>
                  <a:pt x="4358" y="1220"/>
                </a:lnTo>
                <a:lnTo>
                  <a:pt x="4358" y="1220"/>
                </a:lnTo>
                <a:lnTo>
                  <a:pt x="4358" y="1218"/>
                </a:lnTo>
                <a:lnTo>
                  <a:pt x="4356" y="1218"/>
                </a:lnTo>
                <a:lnTo>
                  <a:pt x="4358" y="1218"/>
                </a:lnTo>
                <a:lnTo>
                  <a:pt x="4358" y="1218"/>
                </a:lnTo>
                <a:lnTo>
                  <a:pt x="4360" y="1218"/>
                </a:lnTo>
                <a:lnTo>
                  <a:pt x="4360" y="1216"/>
                </a:lnTo>
                <a:lnTo>
                  <a:pt x="4362" y="1214"/>
                </a:lnTo>
                <a:lnTo>
                  <a:pt x="4362" y="1214"/>
                </a:lnTo>
                <a:lnTo>
                  <a:pt x="4365" y="1214"/>
                </a:lnTo>
                <a:lnTo>
                  <a:pt x="4365" y="1216"/>
                </a:lnTo>
                <a:lnTo>
                  <a:pt x="4367" y="1214"/>
                </a:lnTo>
                <a:lnTo>
                  <a:pt x="4369" y="1214"/>
                </a:lnTo>
                <a:lnTo>
                  <a:pt x="4369" y="1214"/>
                </a:lnTo>
                <a:lnTo>
                  <a:pt x="4369" y="1212"/>
                </a:lnTo>
                <a:lnTo>
                  <a:pt x="4369" y="1210"/>
                </a:lnTo>
                <a:lnTo>
                  <a:pt x="4367" y="1208"/>
                </a:lnTo>
                <a:lnTo>
                  <a:pt x="4369" y="1208"/>
                </a:lnTo>
                <a:lnTo>
                  <a:pt x="4369" y="1208"/>
                </a:lnTo>
                <a:lnTo>
                  <a:pt x="4371" y="1206"/>
                </a:lnTo>
                <a:lnTo>
                  <a:pt x="4371" y="1206"/>
                </a:lnTo>
                <a:lnTo>
                  <a:pt x="4369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69" y="1201"/>
                </a:lnTo>
                <a:lnTo>
                  <a:pt x="4367" y="1201"/>
                </a:lnTo>
                <a:lnTo>
                  <a:pt x="4369" y="1199"/>
                </a:lnTo>
                <a:lnTo>
                  <a:pt x="4369" y="1199"/>
                </a:lnTo>
                <a:lnTo>
                  <a:pt x="4371" y="1199"/>
                </a:lnTo>
                <a:lnTo>
                  <a:pt x="4371" y="1199"/>
                </a:lnTo>
                <a:lnTo>
                  <a:pt x="4373" y="1199"/>
                </a:lnTo>
                <a:lnTo>
                  <a:pt x="4373" y="1201"/>
                </a:lnTo>
                <a:lnTo>
                  <a:pt x="4373" y="1201"/>
                </a:lnTo>
                <a:lnTo>
                  <a:pt x="4375" y="1195"/>
                </a:lnTo>
                <a:lnTo>
                  <a:pt x="4375" y="1193"/>
                </a:lnTo>
                <a:lnTo>
                  <a:pt x="4373" y="1193"/>
                </a:lnTo>
                <a:lnTo>
                  <a:pt x="4373" y="1193"/>
                </a:lnTo>
                <a:lnTo>
                  <a:pt x="4371" y="1195"/>
                </a:lnTo>
                <a:lnTo>
                  <a:pt x="4369" y="1195"/>
                </a:lnTo>
                <a:lnTo>
                  <a:pt x="4369" y="1195"/>
                </a:lnTo>
                <a:lnTo>
                  <a:pt x="4371" y="1193"/>
                </a:lnTo>
                <a:lnTo>
                  <a:pt x="4373" y="1191"/>
                </a:lnTo>
                <a:lnTo>
                  <a:pt x="4377" y="1189"/>
                </a:lnTo>
                <a:lnTo>
                  <a:pt x="4375" y="1189"/>
                </a:lnTo>
                <a:lnTo>
                  <a:pt x="4375" y="1189"/>
                </a:lnTo>
                <a:lnTo>
                  <a:pt x="4373" y="1189"/>
                </a:lnTo>
                <a:lnTo>
                  <a:pt x="4371" y="1187"/>
                </a:lnTo>
                <a:lnTo>
                  <a:pt x="4367" y="1185"/>
                </a:lnTo>
                <a:lnTo>
                  <a:pt x="4367" y="1183"/>
                </a:lnTo>
                <a:lnTo>
                  <a:pt x="4365" y="1183"/>
                </a:lnTo>
                <a:lnTo>
                  <a:pt x="4362" y="1183"/>
                </a:lnTo>
                <a:lnTo>
                  <a:pt x="4358" y="1185"/>
                </a:lnTo>
                <a:lnTo>
                  <a:pt x="4356" y="1185"/>
                </a:lnTo>
                <a:lnTo>
                  <a:pt x="4354" y="1183"/>
                </a:lnTo>
                <a:lnTo>
                  <a:pt x="4352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2" y="1180"/>
                </a:lnTo>
                <a:lnTo>
                  <a:pt x="4356" y="1180"/>
                </a:lnTo>
                <a:lnTo>
                  <a:pt x="4358" y="1183"/>
                </a:lnTo>
                <a:lnTo>
                  <a:pt x="4358" y="1180"/>
                </a:lnTo>
                <a:lnTo>
                  <a:pt x="4360" y="1180"/>
                </a:lnTo>
                <a:lnTo>
                  <a:pt x="4360" y="1178"/>
                </a:lnTo>
                <a:lnTo>
                  <a:pt x="4365" y="1176"/>
                </a:lnTo>
                <a:lnTo>
                  <a:pt x="4367" y="1174"/>
                </a:lnTo>
                <a:lnTo>
                  <a:pt x="4369" y="1174"/>
                </a:lnTo>
                <a:lnTo>
                  <a:pt x="4371" y="1174"/>
                </a:lnTo>
                <a:lnTo>
                  <a:pt x="4371" y="1174"/>
                </a:lnTo>
                <a:lnTo>
                  <a:pt x="4373" y="1172"/>
                </a:lnTo>
                <a:lnTo>
                  <a:pt x="4373" y="1170"/>
                </a:lnTo>
                <a:lnTo>
                  <a:pt x="4373" y="1170"/>
                </a:lnTo>
                <a:lnTo>
                  <a:pt x="4371" y="1166"/>
                </a:lnTo>
                <a:lnTo>
                  <a:pt x="4367" y="1164"/>
                </a:lnTo>
                <a:lnTo>
                  <a:pt x="4365" y="1162"/>
                </a:lnTo>
                <a:lnTo>
                  <a:pt x="4362" y="1160"/>
                </a:lnTo>
                <a:lnTo>
                  <a:pt x="4360" y="1160"/>
                </a:lnTo>
                <a:lnTo>
                  <a:pt x="4358" y="1160"/>
                </a:lnTo>
                <a:lnTo>
                  <a:pt x="4356" y="1157"/>
                </a:lnTo>
                <a:lnTo>
                  <a:pt x="4356" y="1155"/>
                </a:lnTo>
                <a:lnTo>
                  <a:pt x="4354" y="1155"/>
                </a:lnTo>
                <a:lnTo>
                  <a:pt x="4352" y="1157"/>
                </a:lnTo>
                <a:lnTo>
                  <a:pt x="4350" y="1157"/>
                </a:lnTo>
                <a:lnTo>
                  <a:pt x="4346" y="1157"/>
                </a:lnTo>
                <a:lnTo>
                  <a:pt x="4348" y="1155"/>
                </a:lnTo>
                <a:lnTo>
                  <a:pt x="4348" y="1155"/>
                </a:lnTo>
                <a:lnTo>
                  <a:pt x="4350" y="1155"/>
                </a:lnTo>
                <a:lnTo>
                  <a:pt x="4354" y="1153"/>
                </a:lnTo>
                <a:lnTo>
                  <a:pt x="4356" y="1155"/>
                </a:lnTo>
                <a:lnTo>
                  <a:pt x="4358" y="1155"/>
                </a:lnTo>
                <a:lnTo>
                  <a:pt x="4360" y="1157"/>
                </a:lnTo>
                <a:lnTo>
                  <a:pt x="4362" y="1157"/>
                </a:lnTo>
                <a:lnTo>
                  <a:pt x="4365" y="1157"/>
                </a:lnTo>
                <a:lnTo>
                  <a:pt x="4367" y="1157"/>
                </a:lnTo>
                <a:lnTo>
                  <a:pt x="4371" y="1160"/>
                </a:lnTo>
                <a:lnTo>
                  <a:pt x="4371" y="1160"/>
                </a:lnTo>
                <a:lnTo>
                  <a:pt x="4373" y="1160"/>
                </a:lnTo>
                <a:lnTo>
                  <a:pt x="4373" y="1160"/>
                </a:lnTo>
                <a:lnTo>
                  <a:pt x="4373" y="1157"/>
                </a:lnTo>
                <a:lnTo>
                  <a:pt x="4371" y="1155"/>
                </a:lnTo>
                <a:lnTo>
                  <a:pt x="4371" y="1155"/>
                </a:lnTo>
                <a:lnTo>
                  <a:pt x="4369" y="1153"/>
                </a:lnTo>
                <a:lnTo>
                  <a:pt x="4367" y="1153"/>
                </a:lnTo>
                <a:lnTo>
                  <a:pt x="4367" y="1153"/>
                </a:lnTo>
                <a:lnTo>
                  <a:pt x="4367" y="1149"/>
                </a:lnTo>
                <a:lnTo>
                  <a:pt x="4367" y="1149"/>
                </a:lnTo>
                <a:lnTo>
                  <a:pt x="4365" y="1149"/>
                </a:lnTo>
                <a:lnTo>
                  <a:pt x="4360" y="1147"/>
                </a:lnTo>
                <a:lnTo>
                  <a:pt x="4358" y="1145"/>
                </a:lnTo>
                <a:lnTo>
                  <a:pt x="4358" y="1143"/>
                </a:lnTo>
                <a:lnTo>
                  <a:pt x="4358" y="1143"/>
                </a:lnTo>
                <a:lnTo>
                  <a:pt x="4358" y="1139"/>
                </a:lnTo>
                <a:lnTo>
                  <a:pt x="4356" y="1136"/>
                </a:lnTo>
                <a:lnTo>
                  <a:pt x="4356" y="1132"/>
                </a:lnTo>
                <a:lnTo>
                  <a:pt x="4354" y="1130"/>
                </a:lnTo>
                <a:lnTo>
                  <a:pt x="4354" y="1128"/>
                </a:lnTo>
                <a:lnTo>
                  <a:pt x="4352" y="1126"/>
                </a:lnTo>
                <a:lnTo>
                  <a:pt x="4350" y="1122"/>
                </a:lnTo>
                <a:lnTo>
                  <a:pt x="4350" y="1120"/>
                </a:lnTo>
                <a:lnTo>
                  <a:pt x="4350" y="1118"/>
                </a:lnTo>
                <a:lnTo>
                  <a:pt x="4346" y="1115"/>
                </a:lnTo>
                <a:lnTo>
                  <a:pt x="4344" y="1115"/>
                </a:lnTo>
                <a:lnTo>
                  <a:pt x="4339" y="1113"/>
                </a:lnTo>
                <a:lnTo>
                  <a:pt x="4337" y="1111"/>
                </a:lnTo>
                <a:lnTo>
                  <a:pt x="4337" y="1111"/>
                </a:lnTo>
                <a:lnTo>
                  <a:pt x="4335" y="1111"/>
                </a:lnTo>
                <a:lnTo>
                  <a:pt x="4333" y="1109"/>
                </a:lnTo>
                <a:lnTo>
                  <a:pt x="4335" y="1107"/>
                </a:lnTo>
                <a:lnTo>
                  <a:pt x="4337" y="1105"/>
                </a:lnTo>
                <a:lnTo>
                  <a:pt x="4337" y="1103"/>
                </a:lnTo>
                <a:lnTo>
                  <a:pt x="4339" y="1101"/>
                </a:lnTo>
                <a:lnTo>
                  <a:pt x="4341" y="1101"/>
                </a:lnTo>
                <a:lnTo>
                  <a:pt x="4341" y="1099"/>
                </a:lnTo>
                <a:lnTo>
                  <a:pt x="4344" y="1097"/>
                </a:lnTo>
                <a:lnTo>
                  <a:pt x="4344" y="1097"/>
                </a:lnTo>
                <a:lnTo>
                  <a:pt x="4346" y="1097"/>
                </a:lnTo>
                <a:lnTo>
                  <a:pt x="4346" y="1095"/>
                </a:lnTo>
                <a:lnTo>
                  <a:pt x="4346" y="1095"/>
                </a:lnTo>
                <a:lnTo>
                  <a:pt x="4348" y="1092"/>
                </a:lnTo>
                <a:lnTo>
                  <a:pt x="4350" y="1092"/>
                </a:lnTo>
                <a:lnTo>
                  <a:pt x="4350" y="1092"/>
                </a:lnTo>
                <a:lnTo>
                  <a:pt x="4350" y="1090"/>
                </a:lnTo>
                <a:lnTo>
                  <a:pt x="4348" y="1090"/>
                </a:lnTo>
                <a:lnTo>
                  <a:pt x="4348" y="1088"/>
                </a:lnTo>
                <a:lnTo>
                  <a:pt x="4348" y="1088"/>
                </a:lnTo>
                <a:lnTo>
                  <a:pt x="4350" y="1088"/>
                </a:lnTo>
                <a:lnTo>
                  <a:pt x="4350" y="1088"/>
                </a:lnTo>
                <a:lnTo>
                  <a:pt x="4352" y="1088"/>
                </a:lnTo>
                <a:lnTo>
                  <a:pt x="4352" y="1088"/>
                </a:lnTo>
                <a:lnTo>
                  <a:pt x="4352" y="1090"/>
                </a:lnTo>
                <a:lnTo>
                  <a:pt x="4352" y="1090"/>
                </a:lnTo>
                <a:lnTo>
                  <a:pt x="4352" y="1090"/>
                </a:lnTo>
                <a:lnTo>
                  <a:pt x="4354" y="1090"/>
                </a:lnTo>
                <a:lnTo>
                  <a:pt x="4356" y="1088"/>
                </a:lnTo>
                <a:lnTo>
                  <a:pt x="4356" y="1088"/>
                </a:lnTo>
                <a:lnTo>
                  <a:pt x="4356" y="1086"/>
                </a:lnTo>
                <a:lnTo>
                  <a:pt x="4356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2"/>
                </a:lnTo>
                <a:lnTo>
                  <a:pt x="4358" y="1082"/>
                </a:lnTo>
                <a:lnTo>
                  <a:pt x="4358" y="1080"/>
                </a:lnTo>
                <a:lnTo>
                  <a:pt x="4358" y="1080"/>
                </a:lnTo>
                <a:lnTo>
                  <a:pt x="4360" y="1082"/>
                </a:lnTo>
                <a:lnTo>
                  <a:pt x="4362" y="1082"/>
                </a:lnTo>
                <a:lnTo>
                  <a:pt x="4362" y="1080"/>
                </a:lnTo>
                <a:lnTo>
                  <a:pt x="4367" y="1080"/>
                </a:lnTo>
                <a:lnTo>
                  <a:pt x="4371" y="1078"/>
                </a:lnTo>
                <a:lnTo>
                  <a:pt x="4375" y="1076"/>
                </a:lnTo>
                <a:lnTo>
                  <a:pt x="4375" y="1076"/>
                </a:lnTo>
                <a:lnTo>
                  <a:pt x="4377" y="1076"/>
                </a:lnTo>
                <a:lnTo>
                  <a:pt x="4377" y="1076"/>
                </a:lnTo>
                <a:lnTo>
                  <a:pt x="4379" y="1076"/>
                </a:lnTo>
                <a:lnTo>
                  <a:pt x="4379" y="1078"/>
                </a:lnTo>
                <a:lnTo>
                  <a:pt x="4379" y="1078"/>
                </a:lnTo>
                <a:lnTo>
                  <a:pt x="4379" y="1078"/>
                </a:lnTo>
                <a:lnTo>
                  <a:pt x="4381" y="1076"/>
                </a:lnTo>
                <a:lnTo>
                  <a:pt x="4383" y="1076"/>
                </a:lnTo>
                <a:lnTo>
                  <a:pt x="4383" y="1076"/>
                </a:lnTo>
                <a:lnTo>
                  <a:pt x="4381" y="1074"/>
                </a:lnTo>
                <a:lnTo>
                  <a:pt x="4381" y="1074"/>
                </a:lnTo>
                <a:lnTo>
                  <a:pt x="4383" y="1071"/>
                </a:lnTo>
                <a:lnTo>
                  <a:pt x="4383" y="1071"/>
                </a:lnTo>
                <a:lnTo>
                  <a:pt x="4383" y="1069"/>
                </a:lnTo>
                <a:lnTo>
                  <a:pt x="4385" y="1067"/>
                </a:lnTo>
                <a:lnTo>
                  <a:pt x="4383" y="1067"/>
                </a:lnTo>
                <a:lnTo>
                  <a:pt x="4381" y="1067"/>
                </a:lnTo>
                <a:lnTo>
                  <a:pt x="4379" y="1067"/>
                </a:lnTo>
                <a:lnTo>
                  <a:pt x="4377" y="1067"/>
                </a:lnTo>
                <a:lnTo>
                  <a:pt x="4377" y="1065"/>
                </a:lnTo>
                <a:lnTo>
                  <a:pt x="4375" y="1065"/>
                </a:lnTo>
                <a:lnTo>
                  <a:pt x="4375" y="1067"/>
                </a:lnTo>
                <a:lnTo>
                  <a:pt x="4375" y="1067"/>
                </a:lnTo>
                <a:lnTo>
                  <a:pt x="4373" y="1067"/>
                </a:lnTo>
                <a:lnTo>
                  <a:pt x="4371" y="1067"/>
                </a:lnTo>
                <a:lnTo>
                  <a:pt x="4369" y="1065"/>
                </a:lnTo>
                <a:lnTo>
                  <a:pt x="4367" y="1065"/>
                </a:lnTo>
                <a:lnTo>
                  <a:pt x="4365" y="1065"/>
                </a:lnTo>
                <a:lnTo>
                  <a:pt x="4360" y="1063"/>
                </a:lnTo>
                <a:lnTo>
                  <a:pt x="4356" y="1061"/>
                </a:lnTo>
                <a:lnTo>
                  <a:pt x="4352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5"/>
                </a:lnTo>
                <a:lnTo>
                  <a:pt x="4348" y="1067"/>
                </a:lnTo>
                <a:lnTo>
                  <a:pt x="4344" y="1069"/>
                </a:lnTo>
                <a:lnTo>
                  <a:pt x="4344" y="1069"/>
                </a:lnTo>
                <a:lnTo>
                  <a:pt x="4344" y="1071"/>
                </a:lnTo>
                <a:lnTo>
                  <a:pt x="4344" y="1071"/>
                </a:lnTo>
                <a:lnTo>
                  <a:pt x="4337" y="1074"/>
                </a:lnTo>
                <a:lnTo>
                  <a:pt x="4335" y="1071"/>
                </a:lnTo>
                <a:lnTo>
                  <a:pt x="4333" y="1071"/>
                </a:lnTo>
                <a:lnTo>
                  <a:pt x="4331" y="1069"/>
                </a:lnTo>
                <a:lnTo>
                  <a:pt x="4331" y="1069"/>
                </a:lnTo>
                <a:lnTo>
                  <a:pt x="4331" y="1067"/>
                </a:lnTo>
                <a:lnTo>
                  <a:pt x="4331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1"/>
                </a:lnTo>
                <a:lnTo>
                  <a:pt x="4333" y="1061"/>
                </a:lnTo>
                <a:lnTo>
                  <a:pt x="4333" y="1059"/>
                </a:lnTo>
                <a:lnTo>
                  <a:pt x="4331" y="1057"/>
                </a:lnTo>
                <a:lnTo>
                  <a:pt x="4329" y="1057"/>
                </a:lnTo>
                <a:lnTo>
                  <a:pt x="4327" y="1057"/>
                </a:lnTo>
                <a:lnTo>
                  <a:pt x="4325" y="1057"/>
                </a:lnTo>
                <a:lnTo>
                  <a:pt x="4318" y="1055"/>
                </a:lnTo>
                <a:lnTo>
                  <a:pt x="4314" y="1053"/>
                </a:lnTo>
                <a:lnTo>
                  <a:pt x="4312" y="1050"/>
                </a:lnTo>
                <a:lnTo>
                  <a:pt x="4310" y="1048"/>
                </a:lnTo>
                <a:lnTo>
                  <a:pt x="4310" y="1046"/>
                </a:lnTo>
                <a:lnTo>
                  <a:pt x="4312" y="1044"/>
                </a:lnTo>
                <a:lnTo>
                  <a:pt x="4314" y="1040"/>
                </a:lnTo>
                <a:lnTo>
                  <a:pt x="4314" y="1038"/>
                </a:lnTo>
                <a:lnTo>
                  <a:pt x="4318" y="1038"/>
                </a:lnTo>
                <a:lnTo>
                  <a:pt x="4318" y="1038"/>
                </a:lnTo>
                <a:lnTo>
                  <a:pt x="4321" y="1040"/>
                </a:lnTo>
                <a:lnTo>
                  <a:pt x="4325" y="1040"/>
                </a:lnTo>
                <a:lnTo>
                  <a:pt x="4327" y="1038"/>
                </a:lnTo>
                <a:lnTo>
                  <a:pt x="4329" y="1038"/>
                </a:lnTo>
                <a:lnTo>
                  <a:pt x="4329" y="1038"/>
                </a:lnTo>
                <a:lnTo>
                  <a:pt x="4331" y="1038"/>
                </a:lnTo>
                <a:lnTo>
                  <a:pt x="4331" y="1038"/>
                </a:lnTo>
                <a:lnTo>
                  <a:pt x="4333" y="1038"/>
                </a:lnTo>
                <a:lnTo>
                  <a:pt x="4335" y="1034"/>
                </a:lnTo>
                <a:lnTo>
                  <a:pt x="4335" y="1032"/>
                </a:lnTo>
                <a:lnTo>
                  <a:pt x="4337" y="1030"/>
                </a:lnTo>
                <a:lnTo>
                  <a:pt x="4337" y="1030"/>
                </a:lnTo>
                <a:lnTo>
                  <a:pt x="4339" y="1025"/>
                </a:lnTo>
                <a:lnTo>
                  <a:pt x="4344" y="1025"/>
                </a:lnTo>
                <a:lnTo>
                  <a:pt x="4352" y="1021"/>
                </a:lnTo>
                <a:lnTo>
                  <a:pt x="4354" y="1021"/>
                </a:lnTo>
                <a:lnTo>
                  <a:pt x="4358" y="1015"/>
                </a:lnTo>
                <a:lnTo>
                  <a:pt x="4358" y="1013"/>
                </a:lnTo>
                <a:lnTo>
                  <a:pt x="4360" y="1013"/>
                </a:lnTo>
                <a:lnTo>
                  <a:pt x="4360" y="1013"/>
                </a:lnTo>
                <a:lnTo>
                  <a:pt x="4362" y="1011"/>
                </a:lnTo>
                <a:lnTo>
                  <a:pt x="4362" y="1009"/>
                </a:lnTo>
                <a:lnTo>
                  <a:pt x="4369" y="1011"/>
                </a:lnTo>
                <a:lnTo>
                  <a:pt x="4369" y="1011"/>
                </a:lnTo>
                <a:lnTo>
                  <a:pt x="4371" y="1011"/>
                </a:lnTo>
                <a:lnTo>
                  <a:pt x="4371" y="1011"/>
                </a:lnTo>
                <a:lnTo>
                  <a:pt x="4373" y="1009"/>
                </a:lnTo>
                <a:lnTo>
                  <a:pt x="4373" y="1009"/>
                </a:lnTo>
                <a:lnTo>
                  <a:pt x="4373" y="1011"/>
                </a:lnTo>
                <a:lnTo>
                  <a:pt x="4377" y="1013"/>
                </a:lnTo>
                <a:lnTo>
                  <a:pt x="4377" y="1015"/>
                </a:lnTo>
                <a:lnTo>
                  <a:pt x="4379" y="1015"/>
                </a:lnTo>
                <a:lnTo>
                  <a:pt x="4379" y="1017"/>
                </a:lnTo>
                <a:lnTo>
                  <a:pt x="4377" y="1017"/>
                </a:lnTo>
                <a:lnTo>
                  <a:pt x="4377" y="1019"/>
                </a:lnTo>
                <a:lnTo>
                  <a:pt x="4375" y="1023"/>
                </a:lnTo>
                <a:lnTo>
                  <a:pt x="4373" y="1023"/>
                </a:lnTo>
                <a:lnTo>
                  <a:pt x="4373" y="1025"/>
                </a:lnTo>
                <a:lnTo>
                  <a:pt x="4369" y="1027"/>
                </a:lnTo>
                <a:lnTo>
                  <a:pt x="4367" y="1030"/>
                </a:lnTo>
                <a:lnTo>
                  <a:pt x="4369" y="1030"/>
                </a:lnTo>
                <a:lnTo>
                  <a:pt x="4369" y="1032"/>
                </a:lnTo>
                <a:lnTo>
                  <a:pt x="4367" y="1032"/>
                </a:lnTo>
                <a:lnTo>
                  <a:pt x="4367" y="1032"/>
                </a:lnTo>
                <a:lnTo>
                  <a:pt x="4365" y="1032"/>
                </a:lnTo>
                <a:lnTo>
                  <a:pt x="4365" y="1034"/>
                </a:lnTo>
                <a:lnTo>
                  <a:pt x="4365" y="1034"/>
                </a:lnTo>
                <a:lnTo>
                  <a:pt x="4365" y="1036"/>
                </a:lnTo>
                <a:lnTo>
                  <a:pt x="4367" y="1036"/>
                </a:lnTo>
                <a:lnTo>
                  <a:pt x="4369" y="1036"/>
                </a:lnTo>
                <a:lnTo>
                  <a:pt x="4373" y="1034"/>
                </a:lnTo>
                <a:lnTo>
                  <a:pt x="4373" y="1036"/>
                </a:lnTo>
                <a:lnTo>
                  <a:pt x="4371" y="1036"/>
                </a:lnTo>
                <a:lnTo>
                  <a:pt x="4371" y="1038"/>
                </a:lnTo>
                <a:lnTo>
                  <a:pt x="4369" y="1038"/>
                </a:lnTo>
                <a:lnTo>
                  <a:pt x="4371" y="1040"/>
                </a:lnTo>
                <a:lnTo>
                  <a:pt x="4365" y="1042"/>
                </a:lnTo>
                <a:lnTo>
                  <a:pt x="4362" y="1042"/>
                </a:lnTo>
                <a:lnTo>
                  <a:pt x="4362" y="1042"/>
                </a:lnTo>
                <a:lnTo>
                  <a:pt x="4362" y="1044"/>
                </a:lnTo>
                <a:lnTo>
                  <a:pt x="4362" y="1046"/>
                </a:lnTo>
                <a:lnTo>
                  <a:pt x="4365" y="1046"/>
                </a:lnTo>
                <a:lnTo>
                  <a:pt x="4365" y="1046"/>
                </a:lnTo>
                <a:lnTo>
                  <a:pt x="4365" y="1044"/>
                </a:lnTo>
                <a:lnTo>
                  <a:pt x="4369" y="1044"/>
                </a:lnTo>
                <a:lnTo>
                  <a:pt x="4371" y="1044"/>
                </a:lnTo>
                <a:lnTo>
                  <a:pt x="4371" y="1044"/>
                </a:lnTo>
                <a:lnTo>
                  <a:pt x="4371" y="1042"/>
                </a:lnTo>
                <a:lnTo>
                  <a:pt x="4371" y="1042"/>
                </a:lnTo>
                <a:lnTo>
                  <a:pt x="4371" y="1042"/>
                </a:lnTo>
                <a:lnTo>
                  <a:pt x="4373" y="1042"/>
                </a:lnTo>
                <a:lnTo>
                  <a:pt x="4373" y="1042"/>
                </a:lnTo>
                <a:lnTo>
                  <a:pt x="4375" y="1040"/>
                </a:lnTo>
                <a:lnTo>
                  <a:pt x="4375" y="1040"/>
                </a:lnTo>
                <a:lnTo>
                  <a:pt x="4375" y="1040"/>
                </a:lnTo>
                <a:lnTo>
                  <a:pt x="4377" y="1038"/>
                </a:lnTo>
                <a:lnTo>
                  <a:pt x="4379" y="1038"/>
                </a:lnTo>
                <a:lnTo>
                  <a:pt x="4379" y="1036"/>
                </a:lnTo>
                <a:lnTo>
                  <a:pt x="4388" y="1032"/>
                </a:lnTo>
                <a:lnTo>
                  <a:pt x="4390" y="1032"/>
                </a:lnTo>
                <a:lnTo>
                  <a:pt x="4390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6" y="1030"/>
                </a:lnTo>
                <a:lnTo>
                  <a:pt x="4398" y="1027"/>
                </a:lnTo>
                <a:lnTo>
                  <a:pt x="4398" y="1027"/>
                </a:lnTo>
                <a:lnTo>
                  <a:pt x="4398" y="1027"/>
                </a:lnTo>
                <a:lnTo>
                  <a:pt x="4400" y="1027"/>
                </a:lnTo>
                <a:lnTo>
                  <a:pt x="4406" y="1027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11" y="1027"/>
                </a:lnTo>
                <a:lnTo>
                  <a:pt x="4413" y="1027"/>
                </a:lnTo>
                <a:lnTo>
                  <a:pt x="4413" y="1030"/>
                </a:lnTo>
                <a:lnTo>
                  <a:pt x="4413" y="1032"/>
                </a:lnTo>
                <a:lnTo>
                  <a:pt x="4415" y="1032"/>
                </a:lnTo>
                <a:lnTo>
                  <a:pt x="4415" y="1030"/>
                </a:lnTo>
                <a:lnTo>
                  <a:pt x="4415" y="1030"/>
                </a:lnTo>
                <a:lnTo>
                  <a:pt x="4415" y="1030"/>
                </a:lnTo>
                <a:lnTo>
                  <a:pt x="4417" y="1030"/>
                </a:lnTo>
                <a:lnTo>
                  <a:pt x="4421" y="1032"/>
                </a:lnTo>
                <a:lnTo>
                  <a:pt x="4421" y="1032"/>
                </a:lnTo>
                <a:lnTo>
                  <a:pt x="4423" y="1032"/>
                </a:lnTo>
                <a:lnTo>
                  <a:pt x="4423" y="1034"/>
                </a:lnTo>
                <a:lnTo>
                  <a:pt x="4425" y="1036"/>
                </a:lnTo>
                <a:lnTo>
                  <a:pt x="4425" y="1036"/>
                </a:lnTo>
                <a:lnTo>
                  <a:pt x="4421" y="1044"/>
                </a:lnTo>
                <a:lnTo>
                  <a:pt x="4421" y="1044"/>
                </a:lnTo>
                <a:lnTo>
                  <a:pt x="4423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7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3" y="1046"/>
                </a:lnTo>
                <a:lnTo>
                  <a:pt x="4419" y="1048"/>
                </a:lnTo>
                <a:lnTo>
                  <a:pt x="4419" y="1050"/>
                </a:lnTo>
                <a:lnTo>
                  <a:pt x="4417" y="1053"/>
                </a:lnTo>
                <a:lnTo>
                  <a:pt x="4417" y="1053"/>
                </a:lnTo>
                <a:lnTo>
                  <a:pt x="4417" y="1055"/>
                </a:lnTo>
                <a:lnTo>
                  <a:pt x="4415" y="1057"/>
                </a:lnTo>
                <a:lnTo>
                  <a:pt x="4415" y="1057"/>
                </a:lnTo>
                <a:lnTo>
                  <a:pt x="4417" y="1057"/>
                </a:lnTo>
                <a:lnTo>
                  <a:pt x="4419" y="1057"/>
                </a:lnTo>
                <a:lnTo>
                  <a:pt x="4421" y="1057"/>
                </a:lnTo>
                <a:lnTo>
                  <a:pt x="4421" y="1057"/>
                </a:lnTo>
                <a:lnTo>
                  <a:pt x="4423" y="1057"/>
                </a:lnTo>
                <a:lnTo>
                  <a:pt x="4421" y="1057"/>
                </a:lnTo>
                <a:lnTo>
                  <a:pt x="4419" y="1059"/>
                </a:lnTo>
                <a:lnTo>
                  <a:pt x="4419" y="1059"/>
                </a:lnTo>
                <a:lnTo>
                  <a:pt x="4421" y="1061"/>
                </a:lnTo>
                <a:lnTo>
                  <a:pt x="4423" y="1061"/>
                </a:lnTo>
                <a:lnTo>
                  <a:pt x="4423" y="1063"/>
                </a:lnTo>
                <a:lnTo>
                  <a:pt x="4423" y="1063"/>
                </a:lnTo>
                <a:lnTo>
                  <a:pt x="4425" y="1063"/>
                </a:lnTo>
                <a:lnTo>
                  <a:pt x="4425" y="1063"/>
                </a:lnTo>
                <a:lnTo>
                  <a:pt x="4427" y="1061"/>
                </a:lnTo>
                <a:lnTo>
                  <a:pt x="4427" y="1059"/>
                </a:lnTo>
                <a:lnTo>
                  <a:pt x="4429" y="1059"/>
                </a:lnTo>
                <a:lnTo>
                  <a:pt x="4429" y="1059"/>
                </a:lnTo>
                <a:lnTo>
                  <a:pt x="4432" y="1061"/>
                </a:lnTo>
                <a:lnTo>
                  <a:pt x="4434" y="1061"/>
                </a:lnTo>
                <a:lnTo>
                  <a:pt x="4436" y="1063"/>
                </a:lnTo>
                <a:lnTo>
                  <a:pt x="4436" y="1063"/>
                </a:lnTo>
                <a:lnTo>
                  <a:pt x="4436" y="1061"/>
                </a:lnTo>
                <a:lnTo>
                  <a:pt x="4438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5"/>
                </a:lnTo>
                <a:lnTo>
                  <a:pt x="4442" y="1065"/>
                </a:lnTo>
                <a:lnTo>
                  <a:pt x="4442" y="1067"/>
                </a:lnTo>
                <a:lnTo>
                  <a:pt x="4444" y="1067"/>
                </a:lnTo>
                <a:lnTo>
                  <a:pt x="4444" y="1069"/>
                </a:lnTo>
                <a:lnTo>
                  <a:pt x="4444" y="1071"/>
                </a:lnTo>
                <a:lnTo>
                  <a:pt x="4444" y="1071"/>
                </a:lnTo>
                <a:lnTo>
                  <a:pt x="4444" y="1074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8"/>
                </a:lnTo>
                <a:lnTo>
                  <a:pt x="4446" y="1078"/>
                </a:lnTo>
                <a:lnTo>
                  <a:pt x="4446" y="1078"/>
                </a:lnTo>
                <a:lnTo>
                  <a:pt x="4444" y="1076"/>
                </a:lnTo>
                <a:lnTo>
                  <a:pt x="4442" y="1076"/>
                </a:lnTo>
                <a:lnTo>
                  <a:pt x="4442" y="1074"/>
                </a:lnTo>
                <a:lnTo>
                  <a:pt x="4440" y="1074"/>
                </a:lnTo>
                <a:lnTo>
                  <a:pt x="4440" y="1076"/>
                </a:lnTo>
                <a:lnTo>
                  <a:pt x="4438" y="1076"/>
                </a:lnTo>
                <a:lnTo>
                  <a:pt x="4436" y="1078"/>
                </a:lnTo>
                <a:lnTo>
                  <a:pt x="4436" y="1078"/>
                </a:lnTo>
                <a:lnTo>
                  <a:pt x="4436" y="1080"/>
                </a:lnTo>
                <a:lnTo>
                  <a:pt x="4436" y="1080"/>
                </a:lnTo>
                <a:lnTo>
                  <a:pt x="4438" y="1080"/>
                </a:lnTo>
                <a:lnTo>
                  <a:pt x="4440" y="1080"/>
                </a:lnTo>
                <a:lnTo>
                  <a:pt x="4440" y="1080"/>
                </a:lnTo>
                <a:lnTo>
                  <a:pt x="4440" y="1082"/>
                </a:lnTo>
                <a:lnTo>
                  <a:pt x="4442" y="1084"/>
                </a:lnTo>
                <a:lnTo>
                  <a:pt x="4442" y="1084"/>
                </a:lnTo>
                <a:lnTo>
                  <a:pt x="4440" y="1086"/>
                </a:lnTo>
                <a:lnTo>
                  <a:pt x="4442" y="1088"/>
                </a:lnTo>
                <a:lnTo>
                  <a:pt x="4440" y="1088"/>
                </a:lnTo>
                <a:lnTo>
                  <a:pt x="4442" y="1090"/>
                </a:lnTo>
                <a:lnTo>
                  <a:pt x="4442" y="1090"/>
                </a:lnTo>
                <a:lnTo>
                  <a:pt x="4444" y="1090"/>
                </a:lnTo>
                <a:lnTo>
                  <a:pt x="4442" y="1092"/>
                </a:lnTo>
                <a:lnTo>
                  <a:pt x="4442" y="1092"/>
                </a:lnTo>
                <a:lnTo>
                  <a:pt x="4444" y="1092"/>
                </a:lnTo>
                <a:lnTo>
                  <a:pt x="4444" y="1092"/>
                </a:lnTo>
                <a:lnTo>
                  <a:pt x="4444" y="1095"/>
                </a:lnTo>
                <a:lnTo>
                  <a:pt x="4442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2" y="1099"/>
                </a:lnTo>
                <a:lnTo>
                  <a:pt x="4442" y="1099"/>
                </a:lnTo>
                <a:lnTo>
                  <a:pt x="4442" y="1099"/>
                </a:lnTo>
                <a:lnTo>
                  <a:pt x="4440" y="1099"/>
                </a:lnTo>
                <a:lnTo>
                  <a:pt x="4440" y="1101"/>
                </a:lnTo>
                <a:lnTo>
                  <a:pt x="4438" y="1103"/>
                </a:lnTo>
                <a:lnTo>
                  <a:pt x="4438" y="1103"/>
                </a:lnTo>
                <a:lnTo>
                  <a:pt x="4438" y="1105"/>
                </a:lnTo>
                <a:lnTo>
                  <a:pt x="4438" y="1107"/>
                </a:lnTo>
                <a:lnTo>
                  <a:pt x="4438" y="1109"/>
                </a:lnTo>
                <a:lnTo>
                  <a:pt x="4440" y="1111"/>
                </a:lnTo>
                <a:lnTo>
                  <a:pt x="4440" y="1111"/>
                </a:lnTo>
                <a:lnTo>
                  <a:pt x="4442" y="1109"/>
                </a:lnTo>
                <a:lnTo>
                  <a:pt x="4442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3"/>
                </a:lnTo>
                <a:lnTo>
                  <a:pt x="4440" y="1113"/>
                </a:lnTo>
                <a:lnTo>
                  <a:pt x="4438" y="1111"/>
                </a:lnTo>
                <a:lnTo>
                  <a:pt x="4438" y="1113"/>
                </a:lnTo>
                <a:lnTo>
                  <a:pt x="4438" y="1113"/>
                </a:lnTo>
                <a:lnTo>
                  <a:pt x="4440" y="1115"/>
                </a:lnTo>
                <a:lnTo>
                  <a:pt x="4440" y="1118"/>
                </a:lnTo>
                <a:lnTo>
                  <a:pt x="4440" y="1118"/>
                </a:lnTo>
                <a:lnTo>
                  <a:pt x="4440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4" y="1115"/>
                </a:lnTo>
                <a:lnTo>
                  <a:pt x="4444" y="1115"/>
                </a:lnTo>
                <a:lnTo>
                  <a:pt x="4444" y="1115"/>
                </a:lnTo>
                <a:lnTo>
                  <a:pt x="4446" y="1118"/>
                </a:lnTo>
                <a:lnTo>
                  <a:pt x="4448" y="1113"/>
                </a:lnTo>
                <a:lnTo>
                  <a:pt x="4450" y="1111"/>
                </a:lnTo>
                <a:lnTo>
                  <a:pt x="4453" y="1111"/>
                </a:lnTo>
                <a:lnTo>
                  <a:pt x="4450" y="1113"/>
                </a:lnTo>
                <a:lnTo>
                  <a:pt x="4450" y="1113"/>
                </a:lnTo>
                <a:lnTo>
                  <a:pt x="4450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5" y="1113"/>
                </a:lnTo>
                <a:lnTo>
                  <a:pt x="4455" y="1113"/>
                </a:lnTo>
                <a:lnTo>
                  <a:pt x="4453" y="1111"/>
                </a:lnTo>
                <a:lnTo>
                  <a:pt x="4453" y="1111"/>
                </a:lnTo>
                <a:lnTo>
                  <a:pt x="4455" y="1109"/>
                </a:lnTo>
                <a:lnTo>
                  <a:pt x="4455" y="1109"/>
                </a:lnTo>
                <a:lnTo>
                  <a:pt x="4457" y="1111"/>
                </a:lnTo>
                <a:lnTo>
                  <a:pt x="4457" y="1113"/>
                </a:lnTo>
                <a:lnTo>
                  <a:pt x="4459" y="1111"/>
                </a:lnTo>
                <a:lnTo>
                  <a:pt x="4459" y="1111"/>
                </a:lnTo>
                <a:lnTo>
                  <a:pt x="4457" y="1109"/>
                </a:lnTo>
                <a:lnTo>
                  <a:pt x="4457" y="1109"/>
                </a:lnTo>
                <a:lnTo>
                  <a:pt x="4457" y="1109"/>
                </a:lnTo>
                <a:lnTo>
                  <a:pt x="4459" y="1109"/>
                </a:lnTo>
                <a:lnTo>
                  <a:pt x="4461" y="1107"/>
                </a:lnTo>
                <a:lnTo>
                  <a:pt x="4461" y="1107"/>
                </a:lnTo>
                <a:lnTo>
                  <a:pt x="4463" y="1107"/>
                </a:lnTo>
                <a:lnTo>
                  <a:pt x="4463" y="1109"/>
                </a:lnTo>
                <a:lnTo>
                  <a:pt x="4465" y="1109"/>
                </a:lnTo>
                <a:lnTo>
                  <a:pt x="4465" y="1109"/>
                </a:lnTo>
                <a:lnTo>
                  <a:pt x="4467" y="1109"/>
                </a:lnTo>
                <a:lnTo>
                  <a:pt x="4469" y="1109"/>
                </a:lnTo>
                <a:lnTo>
                  <a:pt x="4469" y="1109"/>
                </a:lnTo>
                <a:lnTo>
                  <a:pt x="4467" y="1107"/>
                </a:lnTo>
                <a:lnTo>
                  <a:pt x="4469" y="1107"/>
                </a:lnTo>
                <a:lnTo>
                  <a:pt x="4469" y="1105"/>
                </a:lnTo>
                <a:lnTo>
                  <a:pt x="4471" y="1105"/>
                </a:lnTo>
                <a:lnTo>
                  <a:pt x="4473" y="1105"/>
                </a:lnTo>
                <a:lnTo>
                  <a:pt x="4476" y="1105"/>
                </a:lnTo>
                <a:lnTo>
                  <a:pt x="4478" y="1105"/>
                </a:lnTo>
                <a:lnTo>
                  <a:pt x="4480" y="1105"/>
                </a:lnTo>
                <a:lnTo>
                  <a:pt x="4482" y="1103"/>
                </a:lnTo>
                <a:lnTo>
                  <a:pt x="4482" y="1099"/>
                </a:lnTo>
                <a:lnTo>
                  <a:pt x="4484" y="1097"/>
                </a:lnTo>
                <a:lnTo>
                  <a:pt x="4484" y="1092"/>
                </a:lnTo>
                <a:lnTo>
                  <a:pt x="4484" y="1090"/>
                </a:lnTo>
                <a:lnTo>
                  <a:pt x="4484" y="1090"/>
                </a:lnTo>
                <a:lnTo>
                  <a:pt x="4484" y="1090"/>
                </a:lnTo>
                <a:lnTo>
                  <a:pt x="4482" y="1090"/>
                </a:lnTo>
                <a:lnTo>
                  <a:pt x="4482" y="1090"/>
                </a:lnTo>
                <a:lnTo>
                  <a:pt x="4482" y="1088"/>
                </a:lnTo>
                <a:lnTo>
                  <a:pt x="4482" y="1088"/>
                </a:lnTo>
                <a:lnTo>
                  <a:pt x="4482" y="1086"/>
                </a:lnTo>
                <a:lnTo>
                  <a:pt x="4482" y="1084"/>
                </a:lnTo>
                <a:lnTo>
                  <a:pt x="4484" y="1084"/>
                </a:lnTo>
                <a:lnTo>
                  <a:pt x="4482" y="1080"/>
                </a:lnTo>
                <a:lnTo>
                  <a:pt x="4484" y="1080"/>
                </a:lnTo>
                <a:lnTo>
                  <a:pt x="4482" y="1076"/>
                </a:lnTo>
                <a:lnTo>
                  <a:pt x="4482" y="1074"/>
                </a:lnTo>
                <a:lnTo>
                  <a:pt x="4482" y="1069"/>
                </a:lnTo>
                <a:lnTo>
                  <a:pt x="4478" y="1063"/>
                </a:lnTo>
                <a:lnTo>
                  <a:pt x="4473" y="1061"/>
                </a:lnTo>
                <a:lnTo>
                  <a:pt x="4471" y="1055"/>
                </a:lnTo>
                <a:lnTo>
                  <a:pt x="4467" y="1048"/>
                </a:lnTo>
                <a:lnTo>
                  <a:pt x="4467" y="1046"/>
                </a:lnTo>
                <a:lnTo>
                  <a:pt x="4465" y="1046"/>
                </a:lnTo>
                <a:lnTo>
                  <a:pt x="4465" y="1044"/>
                </a:lnTo>
                <a:lnTo>
                  <a:pt x="4463" y="1044"/>
                </a:lnTo>
                <a:lnTo>
                  <a:pt x="4461" y="1042"/>
                </a:lnTo>
                <a:lnTo>
                  <a:pt x="4459" y="1040"/>
                </a:lnTo>
                <a:lnTo>
                  <a:pt x="4457" y="1040"/>
                </a:lnTo>
                <a:lnTo>
                  <a:pt x="4457" y="1040"/>
                </a:lnTo>
                <a:lnTo>
                  <a:pt x="4455" y="1038"/>
                </a:lnTo>
                <a:lnTo>
                  <a:pt x="4453" y="1038"/>
                </a:lnTo>
                <a:lnTo>
                  <a:pt x="4453" y="1036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2"/>
                </a:lnTo>
                <a:lnTo>
                  <a:pt x="4455" y="1030"/>
                </a:lnTo>
                <a:lnTo>
                  <a:pt x="4457" y="1027"/>
                </a:lnTo>
                <a:lnTo>
                  <a:pt x="4461" y="1025"/>
                </a:lnTo>
                <a:lnTo>
                  <a:pt x="4461" y="1025"/>
                </a:lnTo>
                <a:lnTo>
                  <a:pt x="4463" y="1023"/>
                </a:lnTo>
                <a:lnTo>
                  <a:pt x="4467" y="1023"/>
                </a:lnTo>
                <a:lnTo>
                  <a:pt x="4467" y="1023"/>
                </a:lnTo>
                <a:lnTo>
                  <a:pt x="4469" y="1023"/>
                </a:lnTo>
                <a:lnTo>
                  <a:pt x="4471" y="1021"/>
                </a:lnTo>
                <a:lnTo>
                  <a:pt x="4471" y="1019"/>
                </a:lnTo>
                <a:lnTo>
                  <a:pt x="4473" y="1019"/>
                </a:lnTo>
                <a:lnTo>
                  <a:pt x="4476" y="1017"/>
                </a:lnTo>
                <a:lnTo>
                  <a:pt x="4478" y="1017"/>
                </a:lnTo>
                <a:lnTo>
                  <a:pt x="4480" y="1013"/>
                </a:lnTo>
                <a:lnTo>
                  <a:pt x="4482" y="1013"/>
                </a:lnTo>
                <a:lnTo>
                  <a:pt x="4486" y="1011"/>
                </a:lnTo>
                <a:lnTo>
                  <a:pt x="4488" y="1009"/>
                </a:lnTo>
                <a:lnTo>
                  <a:pt x="4486" y="1006"/>
                </a:lnTo>
                <a:lnTo>
                  <a:pt x="4488" y="1002"/>
                </a:lnTo>
                <a:lnTo>
                  <a:pt x="4488" y="1000"/>
                </a:lnTo>
                <a:lnTo>
                  <a:pt x="4486" y="998"/>
                </a:lnTo>
                <a:lnTo>
                  <a:pt x="4486" y="998"/>
                </a:lnTo>
                <a:lnTo>
                  <a:pt x="4488" y="996"/>
                </a:lnTo>
                <a:lnTo>
                  <a:pt x="4490" y="994"/>
                </a:lnTo>
                <a:lnTo>
                  <a:pt x="4490" y="992"/>
                </a:lnTo>
                <a:lnTo>
                  <a:pt x="4490" y="990"/>
                </a:lnTo>
                <a:lnTo>
                  <a:pt x="4492" y="990"/>
                </a:lnTo>
                <a:lnTo>
                  <a:pt x="4494" y="990"/>
                </a:lnTo>
                <a:lnTo>
                  <a:pt x="4494" y="988"/>
                </a:lnTo>
                <a:lnTo>
                  <a:pt x="4497" y="988"/>
                </a:lnTo>
                <a:lnTo>
                  <a:pt x="4499" y="986"/>
                </a:lnTo>
                <a:lnTo>
                  <a:pt x="4499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3" y="981"/>
                </a:lnTo>
                <a:lnTo>
                  <a:pt x="4501" y="979"/>
                </a:lnTo>
                <a:lnTo>
                  <a:pt x="4503" y="979"/>
                </a:lnTo>
                <a:lnTo>
                  <a:pt x="4505" y="979"/>
                </a:lnTo>
                <a:lnTo>
                  <a:pt x="4505" y="979"/>
                </a:lnTo>
                <a:lnTo>
                  <a:pt x="4507" y="979"/>
                </a:lnTo>
                <a:lnTo>
                  <a:pt x="4509" y="979"/>
                </a:lnTo>
                <a:lnTo>
                  <a:pt x="4509" y="977"/>
                </a:lnTo>
                <a:lnTo>
                  <a:pt x="4511" y="977"/>
                </a:lnTo>
                <a:lnTo>
                  <a:pt x="4513" y="973"/>
                </a:lnTo>
                <a:lnTo>
                  <a:pt x="4515" y="969"/>
                </a:lnTo>
                <a:lnTo>
                  <a:pt x="4517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71"/>
                </a:lnTo>
                <a:lnTo>
                  <a:pt x="4517" y="971"/>
                </a:lnTo>
                <a:lnTo>
                  <a:pt x="4520" y="971"/>
                </a:lnTo>
                <a:lnTo>
                  <a:pt x="4520" y="971"/>
                </a:lnTo>
                <a:lnTo>
                  <a:pt x="4524" y="969"/>
                </a:lnTo>
                <a:lnTo>
                  <a:pt x="4524" y="967"/>
                </a:lnTo>
                <a:lnTo>
                  <a:pt x="4526" y="969"/>
                </a:lnTo>
                <a:lnTo>
                  <a:pt x="4524" y="975"/>
                </a:lnTo>
                <a:lnTo>
                  <a:pt x="4528" y="975"/>
                </a:lnTo>
                <a:lnTo>
                  <a:pt x="4528" y="975"/>
                </a:lnTo>
                <a:lnTo>
                  <a:pt x="4530" y="975"/>
                </a:lnTo>
                <a:lnTo>
                  <a:pt x="4532" y="977"/>
                </a:lnTo>
                <a:lnTo>
                  <a:pt x="4534" y="977"/>
                </a:lnTo>
                <a:lnTo>
                  <a:pt x="4534" y="977"/>
                </a:lnTo>
                <a:lnTo>
                  <a:pt x="4536" y="977"/>
                </a:lnTo>
                <a:lnTo>
                  <a:pt x="4536" y="979"/>
                </a:lnTo>
                <a:lnTo>
                  <a:pt x="4538" y="977"/>
                </a:lnTo>
                <a:lnTo>
                  <a:pt x="4543" y="977"/>
                </a:lnTo>
                <a:lnTo>
                  <a:pt x="4545" y="975"/>
                </a:lnTo>
                <a:lnTo>
                  <a:pt x="4549" y="975"/>
                </a:lnTo>
                <a:lnTo>
                  <a:pt x="4551" y="973"/>
                </a:lnTo>
                <a:lnTo>
                  <a:pt x="4559" y="969"/>
                </a:lnTo>
                <a:lnTo>
                  <a:pt x="4561" y="967"/>
                </a:lnTo>
                <a:lnTo>
                  <a:pt x="4566" y="965"/>
                </a:lnTo>
                <a:lnTo>
                  <a:pt x="4568" y="960"/>
                </a:lnTo>
                <a:lnTo>
                  <a:pt x="4570" y="958"/>
                </a:lnTo>
                <a:lnTo>
                  <a:pt x="4570" y="958"/>
                </a:lnTo>
                <a:lnTo>
                  <a:pt x="4572" y="956"/>
                </a:lnTo>
                <a:lnTo>
                  <a:pt x="4576" y="950"/>
                </a:lnTo>
                <a:lnTo>
                  <a:pt x="4578" y="948"/>
                </a:lnTo>
                <a:lnTo>
                  <a:pt x="4580" y="948"/>
                </a:lnTo>
                <a:lnTo>
                  <a:pt x="4580" y="946"/>
                </a:lnTo>
                <a:lnTo>
                  <a:pt x="4582" y="944"/>
                </a:lnTo>
                <a:lnTo>
                  <a:pt x="4585" y="941"/>
                </a:lnTo>
                <a:lnTo>
                  <a:pt x="4587" y="939"/>
                </a:lnTo>
                <a:lnTo>
                  <a:pt x="4589" y="937"/>
                </a:lnTo>
                <a:lnTo>
                  <a:pt x="4589" y="935"/>
                </a:lnTo>
                <a:lnTo>
                  <a:pt x="4595" y="931"/>
                </a:lnTo>
                <a:lnTo>
                  <a:pt x="4599" y="927"/>
                </a:lnTo>
                <a:lnTo>
                  <a:pt x="4603" y="923"/>
                </a:lnTo>
                <a:lnTo>
                  <a:pt x="4603" y="921"/>
                </a:lnTo>
                <a:lnTo>
                  <a:pt x="4608" y="916"/>
                </a:lnTo>
                <a:lnTo>
                  <a:pt x="4610" y="912"/>
                </a:lnTo>
                <a:lnTo>
                  <a:pt x="4612" y="910"/>
                </a:lnTo>
                <a:lnTo>
                  <a:pt x="4612" y="906"/>
                </a:lnTo>
                <a:lnTo>
                  <a:pt x="4614" y="904"/>
                </a:lnTo>
                <a:lnTo>
                  <a:pt x="4614" y="902"/>
                </a:lnTo>
                <a:lnTo>
                  <a:pt x="4616" y="902"/>
                </a:lnTo>
                <a:lnTo>
                  <a:pt x="4622" y="895"/>
                </a:lnTo>
                <a:lnTo>
                  <a:pt x="4624" y="891"/>
                </a:lnTo>
                <a:lnTo>
                  <a:pt x="4626" y="887"/>
                </a:lnTo>
                <a:lnTo>
                  <a:pt x="4629" y="885"/>
                </a:lnTo>
                <a:lnTo>
                  <a:pt x="4631" y="883"/>
                </a:lnTo>
                <a:lnTo>
                  <a:pt x="4633" y="881"/>
                </a:lnTo>
                <a:lnTo>
                  <a:pt x="4637" y="879"/>
                </a:lnTo>
                <a:lnTo>
                  <a:pt x="4637" y="876"/>
                </a:lnTo>
                <a:lnTo>
                  <a:pt x="4639" y="874"/>
                </a:lnTo>
                <a:lnTo>
                  <a:pt x="4639" y="870"/>
                </a:lnTo>
                <a:lnTo>
                  <a:pt x="4641" y="866"/>
                </a:lnTo>
                <a:lnTo>
                  <a:pt x="4641" y="866"/>
                </a:lnTo>
                <a:lnTo>
                  <a:pt x="4641" y="864"/>
                </a:lnTo>
                <a:lnTo>
                  <a:pt x="4641" y="864"/>
                </a:lnTo>
                <a:lnTo>
                  <a:pt x="4641" y="862"/>
                </a:lnTo>
                <a:lnTo>
                  <a:pt x="4641" y="862"/>
                </a:lnTo>
                <a:lnTo>
                  <a:pt x="4641" y="860"/>
                </a:lnTo>
                <a:lnTo>
                  <a:pt x="4643" y="860"/>
                </a:lnTo>
                <a:lnTo>
                  <a:pt x="4643" y="853"/>
                </a:lnTo>
                <a:lnTo>
                  <a:pt x="4643" y="851"/>
                </a:lnTo>
                <a:lnTo>
                  <a:pt x="4643" y="849"/>
                </a:lnTo>
                <a:lnTo>
                  <a:pt x="4643" y="849"/>
                </a:lnTo>
                <a:lnTo>
                  <a:pt x="4645" y="847"/>
                </a:lnTo>
                <a:lnTo>
                  <a:pt x="4645" y="845"/>
                </a:lnTo>
                <a:lnTo>
                  <a:pt x="4645" y="845"/>
                </a:lnTo>
                <a:lnTo>
                  <a:pt x="4643" y="845"/>
                </a:lnTo>
                <a:lnTo>
                  <a:pt x="4643" y="845"/>
                </a:lnTo>
                <a:lnTo>
                  <a:pt x="4643" y="837"/>
                </a:lnTo>
                <a:lnTo>
                  <a:pt x="4643" y="832"/>
                </a:lnTo>
                <a:lnTo>
                  <a:pt x="4645" y="828"/>
                </a:lnTo>
                <a:lnTo>
                  <a:pt x="4645" y="826"/>
                </a:lnTo>
                <a:lnTo>
                  <a:pt x="4645" y="824"/>
                </a:lnTo>
                <a:lnTo>
                  <a:pt x="4647" y="820"/>
                </a:lnTo>
                <a:lnTo>
                  <a:pt x="4649" y="816"/>
                </a:lnTo>
                <a:lnTo>
                  <a:pt x="4652" y="814"/>
                </a:lnTo>
                <a:lnTo>
                  <a:pt x="4654" y="811"/>
                </a:lnTo>
                <a:lnTo>
                  <a:pt x="4656" y="809"/>
                </a:lnTo>
                <a:lnTo>
                  <a:pt x="4656" y="807"/>
                </a:lnTo>
                <a:lnTo>
                  <a:pt x="4658" y="805"/>
                </a:lnTo>
                <a:lnTo>
                  <a:pt x="4656" y="805"/>
                </a:lnTo>
                <a:lnTo>
                  <a:pt x="4656" y="803"/>
                </a:lnTo>
                <a:lnTo>
                  <a:pt x="4654" y="801"/>
                </a:lnTo>
                <a:lnTo>
                  <a:pt x="4652" y="801"/>
                </a:lnTo>
                <a:lnTo>
                  <a:pt x="4654" y="799"/>
                </a:lnTo>
                <a:lnTo>
                  <a:pt x="4654" y="797"/>
                </a:lnTo>
                <a:lnTo>
                  <a:pt x="4654" y="793"/>
                </a:lnTo>
                <a:lnTo>
                  <a:pt x="4652" y="793"/>
                </a:lnTo>
                <a:lnTo>
                  <a:pt x="4649" y="788"/>
                </a:lnTo>
                <a:lnTo>
                  <a:pt x="4647" y="788"/>
                </a:lnTo>
                <a:lnTo>
                  <a:pt x="4649" y="788"/>
                </a:lnTo>
                <a:lnTo>
                  <a:pt x="4654" y="788"/>
                </a:lnTo>
                <a:lnTo>
                  <a:pt x="4656" y="788"/>
                </a:lnTo>
                <a:lnTo>
                  <a:pt x="4656" y="786"/>
                </a:lnTo>
                <a:lnTo>
                  <a:pt x="4656" y="784"/>
                </a:lnTo>
                <a:lnTo>
                  <a:pt x="4654" y="782"/>
                </a:lnTo>
                <a:lnTo>
                  <a:pt x="4652" y="780"/>
                </a:lnTo>
                <a:lnTo>
                  <a:pt x="4649" y="780"/>
                </a:lnTo>
                <a:lnTo>
                  <a:pt x="4645" y="778"/>
                </a:lnTo>
                <a:lnTo>
                  <a:pt x="4641" y="774"/>
                </a:lnTo>
                <a:lnTo>
                  <a:pt x="4639" y="770"/>
                </a:lnTo>
                <a:lnTo>
                  <a:pt x="4639" y="770"/>
                </a:lnTo>
                <a:lnTo>
                  <a:pt x="4635" y="765"/>
                </a:lnTo>
                <a:lnTo>
                  <a:pt x="4633" y="765"/>
                </a:lnTo>
                <a:lnTo>
                  <a:pt x="4633" y="765"/>
                </a:lnTo>
                <a:lnTo>
                  <a:pt x="4626" y="765"/>
                </a:lnTo>
                <a:lnTo>
                  <a:pt x="4622" y="765"/>
                </a:lnTo>
                <a:lnTo>
                  <a:pt x="4618" y="763"/>
                </a:lnTo>
                <a:lnTo>
                  <a:pt x="4616" y="763"/>
                </a:lnTo>
                <a:lnTo>
                  <a:pt x="4618" y="765"/>
                </a:lnTo>
                <a:lnTo>
                  <a:pt x="4618" y="767"/>
                </a:lnTo>
                <a:lnTo>
                  <a:pt x="4618" y="770"/>
                </a:lnTo>
                <a:lnTo>
                  <a:pt x="4618" y="772"/>
                </a:lnTo>
                <a:lnTo>
                  <a:pt x="4616" y="776"/>
                </a:lnTo>
                <a:lnTo>
                  <a:pt x="4614" y="778"/>
                </a:lnTo>
                <a:lnTo>
                  <a:pt x="4614" y="780"/>
                </a:lnTo>
                <a:lnTo>
                  <a:pt x="4612" y="780"/>
                </a:lnTo>
                <a:lnTo>
                  <a:pt x="4610" y="780"/>
                </a:lnTo>
                <a:lnTo>
                  <a:pt x="4612" y="778"/>
                </a:lnTo>
                <a:lnTo>
                  <a:pt x="4614" y="776"/>
                </a:lnTo>
                <a:lnTo>
                  <a:pt x="4616" y="774"/>
                </a:lnTo>
                <a:lnTo>
                  <a:pt x="4616" y="772"/>
                </a:lnTo>
                <a:lnTo>
                  <a:pt x="4614" y="772"/>
                </a:lnTo>
                <a:lnTo>
                  <a:pt x="4614" y="772"/>
                </a:lnTo>
                <a:lnTo>
                  <a:pt x="4612" y="772"/>
                </a:lnTo>
                <a:lnTo>
                  <a:pt x="4610" y="776"/>
                </a:lnTo>
                <a:lnTo>
                  <a:pt x="4605" y="778"/>
                </a:lnTo>
                <a:lnTo>
                  <a:pt x="4603" y="778"/>
                </a:lnTo>
                <a:lnTo>
                  <a:pt x="4597" y="780"/>
                </a:lnTo>
                <a:lnTo>
                  <a:pt x="4597" y="778"/>
                </a:lnTo>
                <a:lnTo>
                  <a:pt x="4595" y="778"/>
                </a:lnTo>
                <a:lnTo>
                  <a:pt x="4597" y="778"/>
                </a:lnTo>
                <a:lnTo>
                  <a:pt x="4599" y="776"/>
                </a:lnTo>
                <a:lnTo>
                  <a:pt x="4601" y="772"/>
                </a:lnTo>
                <a:lnTo>
                  <a:pt x="4603" y="772"/>
                </a:lnTo>
                <a:lnTo>
                  <a:pt x="4605" y="772"/>
                </a:lnTo>
                <a:lnTo>
                  <a:pt x="4601" y="772"/>
                </a:lnTo>
                <a:lnTo>
                  <a:pt x="4599" y="770"/>
                </a:lnTo>
                <a:lnTo>
                  <a:pt x="4597" y="767"/>
                </a:lnTo>
                <a:lnTo>
                  <a:pt x="4599" y="767"/>
                </a:lnTo>
                <a:lnTo>
                  <a:pt x="4599" y="767"/>
                </a:lnTo>
                <a:lnTo>
                  <a:pt x="4599" y="767"/>
                </a:lnTo>
                <a:lnTo>
                  <a:pt x="4601" y="765"/>
                </a:lnTo>
                <a:lnTo>
                  <a:pt x="4599" y="763"/>
                </a:lnTo>
                <a:lnTo>
                  <a:pt x="4597" y="765"/>
                </a:lnTo>
                <a:lnTo>
                  <a:pt x="4595" y="767"/>
                </a:lnTo>
                <a:lnTo>
                  <a:pt x="4593" y="767"/>
                </a:lnTo>
                <a:lnTo>
                  <a:pt x="4595" y="770"/>
                </a:lnTo>
                <a:lnTo>
                  <a:pt x="4597" y="770"/>
                </a:lnTo>
                <a:lnTo>
                  <a:pt x="4595" y="774"/>
                </a:lnTo>
                <a:lnTo>
                  <a:pt x="4593" y="774"/>
                </a:lnTo>
                <a:lnTo>
                  <a:pt x="4591" y="774"/>
                </a:lnTo>
                <a:lnTo>
                  <a:pt x="4589" y="774"/>
                </a:lnTo>
                <a:lnTo>
                  <a:pt x="4589" y="774"/>
                </a:lnTo>
                <a:lnTo>
                  <a:pt x="4589" y="772"/>
                </a:lnTo>
                <a:lnTo>
                  <a:pt x="4589" y="770"/>
                </a:lnTo>
                <a:lnTo>
                  <a:pt x="4589" y="763"/>
                </a:lnTo>
                <a:lnTo>
                  <a:pt x="4591" y="761"/>
                </a:lnTo>
                <a:lnTo>
                  <a:pt x="4591" y="759"/>
                </a:lnTo>
                <a:lnTo>
                  <a:pt x="4589" y="757"/>
                </a:lnTo>
                <a:lnTo>
                  <a:pt x="4589" y="757"/>
                </a:lnTo>
                <a:lnTo>
                  <a:pt x="4587" y="757"/>
                </a:lnTo>
                <a:lnTo>
                  <a:pt x="4582" y="757"/>
                </a:lnTo>
                <a:lnTo>
                  <a:pt x="4576" y="759"/>
                </a:lnTo>
                <a:lnTo>
                  <a:pt x="4570" y="757"/>
                </a:lnTo>
                <a:lnTo>
                  <a:pt x="4568" y="757"/>
                </a:lnTo>
                <a:lnTo>
                  <a:pt x="4568" y="755"/>
                </a:lnTo>
                <a:lnTo>
                  <a:pt x="4566" y="753"/>
                </a:lnTo>
                <a:lnTo>
                  <a:pt x="4568" y="753"/>
                </a:lnTo>
                <a:lnTo>
                  <a:pt x="4568" y="751"/>
                </a:lnTo>
                <a:lnTo>
                  <a:pt x="4572" y="749"/>
                </a:lnTo>
                <a:lnTo>
                  <a:pt x="4574" y="747"/>
                </a:lnTo>
                <a:lnTo>
                  <a:pt x="4580" y="742"/>
                </a:lnTo>
                <a:lnTo>
                  <a:pt x="4582" y="740"/>
                </a:lnTo>
                <a:lnTo>
                  <a:pt x="4585" y="738"/>
                </a:lnTo>
                <a:lnTo>
                  <a:pt x="4589" y="736"/>
                </a:lnTo>
                <a:lnTo>
                  <a:pt x="4593" y="734"/>
                </a:lnTo>
                <a:lnTo>
                  <a:pt x="4595" y="732"/>
                </a:lnTo>
                <a:lnTo>
                  <a:pt x="4597" y="730"/>
                </a:lnTo>
                <a:lnTo>
                  <a:pt x="4601" y="728"/>
                </a:lnTo>
                <a:lnTo>
                  <a:pt x="4603" y="728"/>
                </a:lnTo>
                <a:lnTo>
                  <a:pt x="4608" y="721"/>
                </a:lnTo>
                <a:lnTo>
                  <a:pt x="4610" y="719"/>
                </a:lnTo>
                <a:lnTo>
                  <a:pt x="4610" y="717"/>
                </a:lnTo>
                <a:lnTo>
                  <a:pt x="4610" y="717"/>
                </a:lnTo>
                <a:lnTo>
                  <a:pt x="4616" y="711"/>
                </a:lnTo>
                <a:lnTo>
                  <a:pt x="4620" y="709"/>
                </a:lnTo>
                <a:lnTo>
                  <a:pt x="4624" y="705"/>
                </a:lnTo>
                <a:lnTo>
                  <a:pt x="4629" y="702"/>
                </a:lnTo>
                <a:lnTo>
                  <a:pt x="4629" y="702"/>
                </a:lnTo>
                <a:lnTo>
                  <a:pt x="4631" y="700"/>
                </a:lnTo>
                <a:lnTo>
                  <a:pt x="4633" y="698"/>
                </a:lnTo>
                <a:lnTo>
                  <a:pt x="4635" y="698"/>
                </a:lnTo>
                <a:lnTo>
                  <a:pt x="4637" y="696"/>
                </a:lnTo>
                <a:lnTo>
                  <a:pt x="4643" y="692"/>
                </a:lnTo>
                <a:lnTo>
                  <a:pt x="4643" y="692"/>
                </a:lnTo>
                <a:lnTo>
                  <a:pt x="4645" y="686"/>
                </a:lnTo>
                <a:lnTo>
                  <a:pt x="4647" y="684"/>
                </a:lnTo>
                <a:lnTo>
                  <a:pt x="4649" y="679"/>
                </a:lnTo>
                <a:lnTo>
                  <a:pt x="4656" y="677"/>
                </a:lnTo>
                <a:lnTo>
                  <a:pt x="4660" y="675"/>
                </a:lnTo>
                <a:lnTo>
                  <a:pt x="4662" y="673"/>
                </a:lnTo>
                <a:lnTo>
                  <a:pt x="4666" y="669"/>
                </a:lnTo>
                <a:lnTo>
                  <a:pt x="4670" y="665"/>
                </a:lnTo>
                <a:lnTo>
                  <a:pt x="4673" y="663"/>
                </a:lnTo>
                <a:lnTo>
                  <a:pt x="4683" y="661"/>
                </a:lnTo>
                <a:lnTo>
                  <a:pt x="4687" y="661"/>
                </a:lnTo>
                <a:lnTo>
                  <a:pt x="4691" y="658"/>
                </a:lnTo>
                <a:lnTo>
                  <a:pt x="4696" y="658"/>
                </a:lnTo>
                <a:lnTo>
                  <a:pt x="4702" y="661"/>
                </a:lnTo>
                <a:lnTo>
                  <a:pt x="4717" y="658"/>
                </a:lnTo>
                <a:lnTo>
                  <a:pt x="4719" y="661"/>
                </a:lnTo>
                <a:lnTo>
                  <a:pt x="4721" y="661"/>
                </a:lnTo>
                <a:lnTo>
                  <a:pt x="4723" y="665"/>
                </a:lnTo>
                <a:lnTo>
                  <a:pt x="4723" y="665"/>
                </a:lnTo>
                <a:lnTo>
                  <a:pt x="4727" y="663"/>
                </a:lnTo>
                <a:lnTo>
                  <a:pt x="4729" y="658"/>
                </a:lnTo>
                <a:lnTo>
                  <a:pt x="4731" y="658"/>
                </a:lnTo>
                <a:lnTo>
                  <a:pt x="4735" y="661"/>
                </a:lnTo>
                <a:lnTo>
                  <a:pt x="4737" y="661"/>
                </a:lnTo>
                <a:lnTo>
                  <a:pt x="4744" y="663"/>
                </a:lnTo>
                <a:lnTo>
                  <a:pt x="4748" y="663"/>
                </a:lnTo>
                <a:lnTo>
                  <a:pt x="4750" y="661"/>
                </a:lnTo>
                <a:lnTo>
                  <a:pt x="4756" y="658"/>
                </a:lnTo>
                <a:lnTo>
                  <a:pt x="4758" y="663"/>
                </a:lnTo>
                <a:lnTo>
                  <a:pt x="4763" y="663"/>
                </a:lnTo>
                <a:lnTo>
                  <a:pt x="4765" y="663"/>
                </a:lnTo>
                <a:lnTo>
                  <a:pt x="4767" y="661"/>
                </a:lnTo>
                <a:lnTo>
                  <a:pt x="4765" y="661"/>
                </a:lnTo>
                <a:lnTo>
                  <a:pt x="4763" y="661"/>
                </a:lnTo>
                <a:lnTo>
                  <a:pt x="4763" y="658"/>
                </a:lnTo>
                <a:lnTo>
                  <a:pt x="4763" y="656"/>
                </a:lnTo>
                <a:lnTo>
                  <a:pt x="4765" y="658"/>
                </a:lnTo>
                <a:lnTo>
                  <a:pt x="4769" y="658"/>
                </a:lnTo>
                <a:lnTo>
                  <a:pt x="4769" y="658"/>
                </a:lnTo>
                <a:lnTo>
                  <a:pt x="4769" y="656"/>
                </a:lnTo>
                <a:lnTo>
                  <a:pt x="4769" y="656"/>
                </a:lnTo>
                <a:lnTo>
                  <a:pt x="4767" y="654"/>
                </a:lnTo>
                <a:lnTo>
                  <a:pt x="4771" y="652"/>
                </a:lnTo>
                <a:lnTo>
                  <a:pt x="4773" y="652"/>
                </a:lnTo>
                <a:lnTo>
                  <a:pt x="4775" y="652"/>
                </a:lnTo>
                <a:lnTo>
                  <a:pt x="4784" y="654"/>
                </a:lnTo>
                <a:lnTo>
                  <a:pt x="4786" y="654"/>
                </a:lnTo>
                <a:lnTo>
                  <a:pt x="4788" y="656"/>
                </a:lnTo>
                <a:lnTo>
                  <a:pt x="4790" y="656"/>
                </a:lnTo>
                <a:lnTo>
                  <a:pt x="4788" y="656"/>
                </a:lnTo>
                <a:lnTo>
                  <a:pt x="4788" y="658"/>
                </a:lnTo>
                <a:lnTo>
                  <a:pt x="4790" y="656"/>
                </a:lnTo>
                <a:lnTo>
                  <a:pt x="4792" y="658"/>
                </a:lnTo>
                <a:lnTo>
                  <a:pt x="4792" y="658"/>
                </a:lnTo>
                <a:lnTo>
                  <a:pt x="4794" y="658"/>
                </a:lnTo>
                <a:lnTo>
                  <a:pt x="4794" y="656"/>
                </a:lnTo>
                <a:lnTo>
                  <a:pt x="4794" y="656"/>
                </a:lnTo>
                <a:lnTo>
                  <a:pt x="4796" y="656"/>
                </a:lnTo>
                <a:lnTo>
                  <a:pt x="4798" y="656"/>
                </a:lnTo>
                <a:lnTo>
                  <a:pt x="4800" y="656"/>
                </a:lnTo>
                <a:lnTo>
                  <a:pt x="4802" y="656"/>
                </a:lnTo>
                <a:lnTo>
                  <a:pt x="4807" y="661"/>
                </a:lnTo>
                <a:lnTo>
                  <a:pt x="4809" y="663"/>
                </a:lnTo>
                <a:lnTo>
                  <a:pt x="4811" y="663"/>
                </a:lnTo>
                <a:lnTo>
                  <a:pt x="4813" y="663"/>
                </a:lnTo>
                <a:lnTo>
                  <a:pt x="4813" y="663"/>
                </a:lnTo>
                <a:lnTo>
                  <a:pt x="4809" y="665"/>
                </a:lnTo>
                <a:lnTo>
                  <a:pt x="4807" y="665"/>
                </a:lnTo>
                <a:lnTo>
                  <a:pt x="4802" y="665"/>
                </a:lnTo>
                <a:lnTo>
                  <a:pt x="4796" y="667"/>
                </a:lnTo>
                <a:lnTo>
                  <a:pt x="4800" y="671"/>
                </a:lnTo>
                <a:lnTo>
                  <a:pt x="4805" y="671"/>
                </a:lnTo>
                <a:lnTo>
                  <a:pt x="4811" y="671"/>
                </a:lnTo>
                <a:lnTo>
                  <a:pt x="4813" y="669"/>
                </a:lnTo>
                <a:lnTo>
                  <a:pt x="4815" y="667"/>
                </a:lnTo>
                <a:lnTo>
                  <a:pt x="4815" y="667"/>
                </a:lnTo>
                <a:lnTo>
                  <a:pt x="4817" y="669"/>
                </a:lnTo>
                <a:lnTo>
                  <a:pt x="4821" y="669"/>
                </a:lnTo>
                <a:lnTo>
                  <a:pt x="4823" y="669"/>
                </a:lnTo>
                <a:lnTo>
                  <a:pt x="4825" y="667"/>
                </a:lnTo>
                <a:lnTo>
                  <a:pt x="4828" y="667"/>
                </a:lnTo>
                <a:lnTo>
                  <a:pt x="4828" y="667"/>
                </a:lnTo>
                <a:lnTo>
                  <a:pt x="4830" y="663"/>
                </a:lnTo>
                <a:lnTo>
                  <a:pt x="4834" y="663"/>
                </a:lnTo>
                <a:lnTo>
                  <a:pt x="4838" y="665"/>
                </a:lnTo>
                <a:lnTo>
                  <a:pt x="4838" y="667"/>
                </a:lnTo>
                <a:lnTo>
                  <a:pt x="4842" y="667"/>
                </a:lnTo>
                <a:lnTo>
                  <a:pt x="4844" y="665"/>
                </a:lnTo>
                <a:lnTo>
                  <a:pt x="4844" y="663"/>
                </a:lnTo>
                <a:lnTo>
                  <a:pt x="4849" y="665"/>
                </a:lnTo>
                <a:lnTo>
                  <a:pt x="4851" y="665"/>
                </a:lnTo>
                <a:lnTo>
                  <a:pt x="4853" y="665"/>
                </a:lnTo>
                <a:lnTo>
                  <a:pt x="4855" y="665"/>
                </a:lnTo>
                <a:lnTo>
                  <a:pt x="4855" y="663"/>
                </a:lnTo>
                <a:lnTo>
                  <a:pt x="4855" y="661"/>
                </a:lnTo>
                <a:lnTo>
                  <a:pt x="4853" y="658"/>
                </a:lnTo>
                <a:lnTo>
                  <a:pt x="4846" y="656"/>
                </a:lnTo>
                <a:lnTo>
                  <a:pt x="4844" y="658"/>
                </a:lnTo>
                <a:lnTo>
                  <a:pt x="4842" y="658"/>
                </a:lnTo>
                <a:lnTo>
                  <a:pt x="4842" y="658"/>
                </a:lnTo>
                <a:lnTo>
                  <a:pt x="4840" y="656"/>
                </a:lnTo>
                <a:lnTo>
                  <a:pt x="4842" y="656"/>
                </a:lnTo>
                <a:lnTo>
                  <a:pt x="4842" y="654"/>
                </a:lnTo>
                <a:lnTo>
                  <a:pt x="4842" y="652"/>
                </a:lnTo>
                <a:lnTo>
                  <a:pt x="4842" y="650"/>
                </a:lnTo>
                <a:lnTo>
                  <a:pt x="4844" y="650"/>
                </a:lnTo>
                <a:lnTo>
                  <a:pt x="4844" y="650"/>
                </a:lnTo>
                <a:lnTo>
                  <a:pt x="4846" y="644"/>
                </a:lnTo>
                <a:lnTo>
                  <a:pt x="4853" y="640"/>
                </a:lnTo>
                <a:lnTo>
                  <a:pt x="4859" y="635"/>
                </a:lnTo>
                <a:lnTo>
                  <a:pt x="4863" y="631"/>
                </a:lnTo>
                <a:lnTo>
                  <a:pt x="4865" y="629"/>
                </a:lnTo>
                <a:lnTo>
                  <a:pt x="4869" y="625"/>
                </a:lnTo>
                <a:lnTo>
                  <a:pt x="4874" y="623"/>
                </a:lnTo>
                <a:lnTo>
                  <a:pt x="4874" y="621"/>
                </a:lnTo>
                <a:lnTo>
                  <a:pt x="4878" y="619"/>
                </a:lnTo>
                <a:lnTo>
                  <a:pt x="4878" y="614"/>
                </a:lnTo>
                <a:lnTo>
                  <a:pt x="4880" y="614"/>
                </a:lnTo>
                <a:lnTo>
                  <a:pt x="4880" y="612"/>
                </a:lnTo>
                <a:lnTo>
                  <a:pt x="4884" y="610"/>
                </a:lnTo>
                <a:lnTo>
                  <a:pt x="4888" y="608"/>
                </a:lnTo>
                <a:lnTo>
                  <a:pt x="4888" y="608"/>
                </a:lnTo>
                <a:lnTo>
                  <a:pt x="4895" y="608"/>
                </a:lnTo>
                <a:lnTo>
                  <a:pt x="4897" y="608"/>
                </a:lnTo>
                <a:lnTo>
                  <a:pt x="4899" y="608"/>
                </a:lnTo>
                <a:lnTo>
                  <a:pt x="4901" y="608"/>
                </a:lnTo>
                <a:lnTo>
                  <a:pt x="4905" y="608"/>
                </a:lnTo>
                <a:lnTo>
                  <a:pt x="4909" y="606"/>
                </a:lnTo>
                <a:lnTo>
                  <a:pt x="4911" y="604"/>
                </a:lnTo>
                <a:lnTo>
                  <a:pt x="4913" y="604"/>
                </a:lnTo>
                <a:lnTo>
                  <a:pt x="4916" y="606"/>
                </a:lnTo>
                <a:lnTo>
                  <a:pt x="4918" y="608"/>
                </a:lnTo>
                <a:lnTo>
                  <a:pt x="4918" y="608"/>
                </a:lnTo>
                <a:lnTo>
                  <a:pt x="4920" y="610"/>
                </a:lnTo>
                <a:lnTo>
                  <a:pt x="4922" y="608"/>
                </a:lnTo>
                <a:lnTo>
                  <a:pt x="4928" y="606"/>
                </a:lnTo>
                <a:lnTo>
                  <a:pt x="4928" y="606"/>
                </a:lnTo>
                <a:lnTo>
                  <a:pt x="4930" y="606"/>
                </a:lnTo>
                <a:lnTo>
                  <a:pt x="4930" y="606"/>
                </a:lnTo>
                <a:lnTo>
                  <a:pt x="4930" y="608"/>
                </a:lnTo>
                <a:lnTo>
                  <a:pt x="4930" y="610"/>
                </a:lnTo>
                <a:lnTo>
                  <a:pt x="4928" y="614"/>
                </a:lnTo>
                <a:lnTo>
                  <a:pt x="4924" y="619"/>
                </a:lnTo>
                <a:lnTo>
                  <a:pt x="4924" y="619"/>
                </a:lnTo>
                <a:lnTo>
                  <a:pt x="4924" y="621"/>
                </a:lnTo>
                <a:lnTo>
                  <a:pt x="4924" y="623"/>
                </a:lnTo>
                <a:lnTo>
                  <a:pt x="4924" y="625"/>
                </a:lnTo>
                <a:lnTo>
                  <a:pt x="4922" y="627"/>
                </a:lnTo>
                <a:lnTo>
                  <a:pt x="4924" y="627"/>
                </a:lnTo>
                <a:lnTo>
                  <a:pt x="4926" y="625"/>
                </a:lnTo>
                <a:lnTo>
                  <a:pt x="4928" y="625"/>
                </a:lnTo>
                <a:lnTo>
                  <a:pt x="4930" y="625"/>
                </a:lnTo>
                <a:lnTo>
                  <a:pt x="4930" y="625"/>
                </a:lnTo>
                <a:lnTo>
                  <a:pt x="4928" y="629"/>
                </a:lnTo>
                <a:lnTo>
                  <a:pt x="4928" y="631"/>
                </a:lnTo>
                <a:lnTo>
                  <a:pt x="4928" y="631"/>
                </a:lnTo>
                <a:lnTo>
                  <a:pt x="4928" y="633"/>
                </a:lnTo>
                <a:lnTo>
                  <a:pt x="4930" y="633"/>
                </a:lnTo>
                <a:lnTo>
                  <a:pt x="4930" y="631"/>
                </a:lnTo>
                <a:lnTo>
                  <a:pt x="4932" y="631"/>
                </a:lnTo>
                <a:lnTo>
                  <a:pt x="4937" y="631"/>
                </a:lnTo>
                <a:lnTo>
                  <a:pt x="4939" y="627"/>
                </a:lnTo>
                <a:lnTo>
                  <a:pt x="4941" y="627"/>
                </a:lnTo>
                <a:lnTo>
                  <a:pt x="4957" y="612"/>
                </a:lnTo>
                <a:lnTo>
                  <a:pt x="4960" y="610"/>
                </a:lnTo>
                <a:lnTo>
                  <a:pt x="4962" y="610"/>
                </a:lnTo>
                <a:lnTo>
                  <a:pt x="4964" y="610"/>
                </a:lnTo>
                <a:lnTo>
                  <a:pt x="4964" y="610"/>
                </a:lnTo>
                <a:lnTo>
                  <a:pt x="4966" y="610"/>
                </a:lnTo>
                <a:lnTo>
                  <a:pt x="4966" y="610"/>
                </a:lnTo>
                <a:lnTo>
                  <a:pt x="4968" y="610"/>
                </a:lnTo>
                <a:lnTo>
                  <a:pt x="4968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2" y="612"/>
                </a:lnTo>
                <a:lnTo>
                  <a:pt x="4972" y="610"/>
                </a:lnTo>
                <a:lnTo>
                  <a:pt x="4972" y="610"/>
                </a:lnTo>
                <a:lnTo>
                  <a:pt x="4972" y="608"/>
                </a:lnTo>
                <a:lnTo>
                  <a:pt x="4970" y="608"/>
                </a:lnTo>
                <a:lnTo>
                  <a:pt x="4970" y="606"/>
                </a:lnTo>
                <a:lnTo>
                  <a:pt x="4970" y="602"/>
                </a:lnTo>
                <a:lnTo>
                  <a:pt x="4970" y="600"/>
                </a:lnTo>
                <a:lnTo>
                  <a:pt x="4972" y="598"/>
                </a:lnTo>
                <a:lnTo>
                  <a:pt x="4972" y="596"/>
                </a:lnTo>
                <a:lnTo>
                  <a:pt x="4972" y="596"/>
                </a:lnTo>
                <a:lnTo>
                  <a:pt x="4974" y="596"/>
                </a:lnTo>
                <a:lnTo>
                  <a:pt x="4972" y="593"/>
                </a:lnTo>
                <a:lnTo>
                  <a:pt x="4974" y="591"/>
                </a:lnTo>
                <a:lnTo>
                  <a:pt x="4974" y="591"/>
                </a:lnTo>
                <a:lnTo>
                  <a:pt x="4987" y="587"/>
                </a:lnTo>
                <a:lnTo>
                  <a:pt x="4989" y="587"/>
                </a:lnTo>
                <a:lnTo>
                  <a:pt x="4991" y="587"/>
                </a:lnTo>
                <a:lnTo>
                  <a:pt x="4995" y="591"/>
                </a:lnTo>
                <a:lnTo>
                  <a:pt x="4999" y="591"/>
                </a:lnTo>
                <a:lnTo>
                  <a:pt x="5004" y="591"/>
                </a:lnTo>
                <a:lnTo>
                  <a:pt x="5004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6"/>
                </a:lnTo>
                <a:lnTo>
                  <a:pt x="4999" y="593"/>
                </a:lnTo>
                <a:lnTo>
                  <a:pt x="4997" y="593"/>
                </a:lnTo>
                <a:lnTo>
                  <a:pt x="4993" y="593"/>
                </a:lnTo>
                <a:lnTo>
                  <a:pt x="4993" y="593"/>
                </a:lnTo>
                <a:lnTo>
                  <a:pt x="4987" y="596"/>
                </a:lnTo>
                <a:lnTo>
                  <a:pt x="4987" y="598"/>
                </a:lnTo>
                <a:lnTo>
                  <a:pt x="4985" y="602"/>
                </a:lnTo>
                <a:lnTo>
                  <a:pt x="4985" y="606"/>
                </a:lnTo>
                <a:lnTo>
                  <a:pt x="4985" y="610"/>
                </a:lnTo>
                <a:lnTo>
                  <a:pt x="4983" y="610"/>
                </a:lnTo>
                <a:lnTo>
                  <a:pt x="4981" y="612"/>
                </a:lnTo>
                <a:lnTo>
                  <a:pt x="4981" y="614"/>
                </a:lnTo>
                <a:lnTo>
                  <a:pt x="4983" y="617"/>
                </a:lnTo>
                <a:lnTo>
                  <a:pt x="4983" y="617"/>
                </a:lnTo>
                <a:lnTo>
                  <a:pt x="4985" y="619"/>
                </a:lnTo>
                <a:lnTo>
                  <a:pt x="4983" y="621"/>
                </a:lnTo>
                <a:lnTo>
                  <a:pt x="4978" y="623"/>
                </a:lnTo>
                <a:lnTo>
                  <a:pt x="4978" y="623"/>
                </a:lnTo>
                <a:lnTo>
                  <a:pt x="4976" y="625"/>
                </a:lnTo>
                <a:lnTo>
                  <a:pt x="4978" y="627"/>
                </a:lnTo>
                <a:lnTo>
                  <a:pt x="4978" y="627"/>
                </a:lnTo>
                <a:lnTo>
                  <a:pt x="4976" y="629"/>
                </a:lnTo>
                <a:lnTo>
                  <a:pt x="4974" y="629"/>
                </a:lnTo>
                <a:lnTo>
                  <a:pt x="4968" y="629"/>
                </a:lnTo>
                <a:lnTo>
                  <a:pt x="4966" y="633"/>
                </a:lnTo>
                <a:lnTo>
                  <a:pt x="4957" y="635"/>
                </a:lnTo>
                <a:lnTo>
                  <a:pt x="4955" y="637"/>
                </a:lnTo>
                <a:lnTo>
                  <a:pt x="4955" y="637"/>
                </a:lnTo>
                <a:lnTo>
                  <a:pt x="4953" y="642"/>
                </a:lnTo>
                <a:lnTo>
                  <a:pt x="4951" y="644"/>
                </a:lnTo>
                <a:lnTo>
                  <a:pt x="4947" y="646"/>
                </a:lnTo>
                <a:lnTo>
                  <a:pt x="4943" y="650"/>
                </a:lnTo>
                <a:lnTo>
                  <a:pt x="4939" y="654"/>
                </a:lnTo>
                <a:lnTo>
                  <a:pt x="4937" y="656"/>
                </a:lnTo>
                <a:lnTo>
                  <a:pt x="4934" y="656"/>
                </a:lnTo>
                <a:lnTo>
                  <a:pt x="4930" y="661"/>
                </a:lnTo>
                <a:lnTo>
                  <a:pt x="4924" y="665"/>
                </a:lnTo>
                <a:lnTo>
                  <a:pt x="4920" y="673"/>
                </a:lnTo>
                <a:lnTo>
                  <a:pt x="4918" y="675"/>
                </a:lnTo>
                <a:lnTo>
                  <a:pt x="4916" y="677"/>
                </a:lnTo>
                <a:lnTo>
                  <a:pt x="4913" y="677"/>
                </a:lnTo>
                <a:lnTo>
                  <a:pt x="4911" y="679"/>
                </a:lnTo>
                <a:lnTo>
                  <a:pt x="4907" y="684"/>
                </a:lnTo>
                <a:lnTo>
                  <a:pt x="4903" y="686"/>
                </a:lnTo>
                <a:lnTo>
                  <a:pt x="4901" y="688"/>
                </a:lnTo>
                <a:lnTo>
                  <a:pt x="4901" y="690"/>
                </a:lnTo>
                <a:lnTo>
                  <a:pt x="4899" y="688"/>
                </a:lnTo>
                <a:lnTo>
                  <a:pt x="4897" y="690"/>
                </a:lnTo>
                <a:lnTo>
                  <a:pt x="4893" y="688"/>
                </a:lnTo>
                <a:lnTo>
                  <a:pt x="4888" y="694"/>
                </a:lnTo>
                <a:lnTo>
                  <a:pt x="4886" y="694"/>
                </a:lnTo>
                <a:lnTo>
                  <a:pt x="4882" y="692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6"/>
                </a:lnTo>
                <a:lnTo>
                  <a:pt x="4882" y="696"/>
                </a:lnTo>
                <a:lnTo>
                  <a:pt x="4882" y="698"/>
                </a:lnTo>
                <a:lnTo>
                  <a:pt x="4882" y="700"/>
                </a:lnTo>
                <a:lnTo>
                  <a:pt x="4880" y="705"/>
                </a:lnTo>
                <a:lnTo>
                  <a:pt x="4878" y="707"/>
                </a:lnTo>
                <a:lnTo>
                  <a:pt x="4876" y="709"/>
                </a:lnTo>
                <a:lnTo>
                  <a:pt x="4869" y="715"/>
                </a:lnTo>
                <a:lnTo>
                  <a:pt x="4867" y="715"/>
                </a:lnTo>
                <a:lnTo>
                  <a:pt x="4867" y="715"/>
                </a:lnTo>
                <a:lnTo>
                  <a:pt x="4863" y="728"/>
                </a:lnTo>
                <a:lnTo>
                  <a:pt x="4863" y="734"/>
                </a:lnTo>
                <a:lnTo>
                  <a:pt x="4861" y="742"/>
                </a:lnTo>
                <a:lnTo>
                  <a:pt x="4861" y="747"/>
                </a:lnTo>
                <a:lnTo>
                  <a:pt x="4863" y="753"/>
                </a:lnTo>
                <a:lnTo>
                  <a:pt x="4863" y="759"/>
                </a:lnTo>
                <a:lnTo>
                  <a:pt x="4865" y="772"/>
                </a:lnTo>
                <a:lnTo>
                  <a:pt x="4867" y="776"/>
                </a:lnTo>
                <a:lnTo>
                  <a:pt x="4869" y="788"/>
                </a:lnTo>
                <a:lnTo>
                  <a:pt x="4869" y="793"/>
                </a:lnTo>
                <a:lnTo>
                  <a:pt x="4869" y="795"/>
                </a:lnTo>
                <a:lnTo>
                  <a:pt x="4872" y="797"/>
                </a:lnTo>
                <a:lnTo>
                  <a:pt x="4874" y="799"/>
                </a:lnTo>
                <a:lnTo>
                  <a:pt x="4874" y="801"/>
                </a:lnTo>
                <a:lnTo>
                  <a:pt x="4876" y="811"/>
                </a:lnTo>
                <a:lnTo>
                  <a:pt x="4876" y="820"/>
                </a:lnTo>
                <a:lnTo>
                  <a:pt x="4876" y="820"/>
                </a:lnTo>
                <a:lnTo>
                  <a:pt x="4876" y="822"/>
                </a:lnTo>
                <a:lnTo>
                  <a:pt x="4878" y="824"/>
                </a:lnTo>
                <a:lnTo>
                  <a:pt x="4878" y="826"/>
                </a:lnTo>
                <a:lnTo>
                  <a:pt x="4878" y="826"/>
                </a:lnTo>
                <a:lnTo>
                  <a:pt x="4878" y="828"/>
                </a:lnTo>
                <a:lnTo>
                  <a:pt x="4880" y="828"/>
                </a:lnTo>
                <a:lnTo>
                  <a:pt x="4884" y="824"/>
                </a:lnTo>
                <a:lnTo>
                  <a:pt x="4888" y="820"/>
                </a:lnTo>
                <a:lnTo>
                  <a:pt x="4890" y="820"/>
                </a:lnTo>
                <a:lnTo>
                  <a:pt x="4890" y="818"/>
                </a:lnTo>
                <a:lnTo>
                  <a:pt x="4895" y="816"/>
                </a:lnTo>
                <a:lnTo>
                  <a:pt x="4899" y="814"/>
                </a:lnTo>
                <a:lnTo>
                  <a:pt x="4901" y="807"/>
                </a:lnTo>
                <a:lnTo>
                  <a:pt x="4903" y="803"/>
                </a:lnTo>
                <a:lnTo>
                  <a:pt x="4903" y="801"/>
                </a:lnTo>
                <a:lnTo>
                  <a:pt x="4903" y="801"/>
                </a:lnTo>
                <a:lnTo>
                  <a:pt x="4903" y="797"/>
                </a:lnTo>
                <a:lnTo>
                  <a:pt x="4905" y="795"/>
                </a:lnTo>
                <a:lnTo>
                  <a:pt x="4905" y="793"/>
                </a:lnTo>
                <a:lnTo>
                  <a:pt x="4905" y="791"/>
                </a:lnTo>
                <a:lnTo>
                  <a:pt x="4903" y="791"/>
                </a:lnTo>
                <a:lnTo>
                  <a:pt x="4903" y="788"/>
                </a:lnTo>
                <a:lnTo>
                  <a:pt x="4905" y="788"/>
                </a:lnTo>
                <a:lnTo>
                  <a:pt x="4905" y="788"/>
                </a:lnTo>
                <a:lnTo>
                  <a:pt x="4907" y="791"/>
                </a:lnTo>
                <a:lnTo>
                  <a:pt x="4907" y="791"/>
                </a:lnTo>
                <a:lnTo>
                  <a:pt x="4911" y="788"/>
                </a:lnTo>
                <a:lnTo>
                  <a:pt x="4913" y="786"/>
                </a:lnTo>
                <a:lnTo>
                  <a:pt x="4920" y="784"/>
                </a:lnTo>
                <a:lnTo>
                  <a:pt x="4922" y="784"/>
                </a:lnTo>
                <a:lnTo>
                  <a:pt x="4924" y="786"/>
                </a:lnTo>
                <a:lnTo>
                  <a:pt x="4926" y="786"/>
                </a:lnTo>
                <a:lnTo>
                  <a:pt x="4926" y="784"/>
                </a:lnTo>
                <a:lnTo>
                  <a:pt x="4924" y="782"/>
                </a:lnTo>
                <a:lnTo>
                  <a:pt x="4924" y="780"/>
                </a:lnTo>
                <a:lnTo>
                  <a:pt x="4924" y="778"/>
                </a:lnTo>
                <a:lnTo>
                  <a:pt x="4924" y="778"/>
                </a:lnTo>
                <a:lnTo>
                  <a:pt x="4924" y="776"/>
                </a:lnTo>
                <a:lnTo>
                  <a:pt x="4924" y="774"/>
                </a:lnTo>
                <a:lnTo>
                  <a:pt x="4924" y="770"/>
                </a:lnTo>
                <a:lnTo>
                  <a:pt x="4926" y="767"/>
                </a:lnTo>
                <a:lnTo>
                  <a:pt x="4926" y="765"/>
                </a:lnTo>
                <a:lnTo>
                  <a:pt x="4930" y="765"/>
                </a:lnTo>
                <a:lnTo>
                  <a:pt x="4932" y="761"/>
                </a:lnTo>
                <a:lnTo>
                  <a:pt x="4937" y="759"/>
                </a:lnTo>
                <a:lnTo>
                  <a:pt x="4939" y="759"/>
                </a:lnTo>
                <a:lnTo>
                  <a:pt x="4943" y="759"/>
                </a:lnTo>
                <a:lnTo>
                  <a:pt x="4945" y="759"/>
                </a:lnTo>
                <a:lnTo>
                  <a:pt x="4949" y="759"/>
                </a:lnTo>
                <a:lnTo>
                  <a:pt x="4951" y="759"/>
                </a:lnTo>
                <a:lnTo>
                  <a:pt x="4953" y="757"/>
                </a:lnTo>
                <a:lnTo>
                  <a:pt x="4955" y="755"/>
                </a:lnTo>
                <a:lnTo>
                  <a:pt x="4955" y="753"/>
                </a:lnTo>
                <a:lnTo>
                  <a:pt x="4955" y="751"/>
                </a:lnTo>
                <a:lnTo>
                  <a:pt x="4951" y="747"/>
                </a:lnTo>
                <a:lnTo>
                  <a:pt x="4951" y="747"/>
                </a:lnTo>
                <a:lnTo>
                  <a:pt x="4951" y="742"/>
                </a:lnTo>
                <a:lnTo>
                  <a:pt x="4951" y="740"/>
                </a:lnTo>
                <a:lnTo>
                  <a:pt x="4951" y="738"/>
                </a:lnTo>
                <a:lnTo>
                  <a:pt x="4953" y="734"/>
                </a:lnTo>
                <a:lnTo>
                  <a:pt x="4955" y="728"/>
                </a:lnTo>
                <a:lnTo>
                  <a:pt x="4957" y="728"/>
                </a:lnTo>
                <a:lnTo>
                  <a:pt x="4960" y="726"/>
                </a:lnTo>
                <a:lnTo>
                  <a:pt x="4962" y="726"/>
                </a:lnTo>
                <a:lnTo>
                  <a:pt x="4962" y="726"/>
                </a:lnTo>
                <a:lnTo>
                  <a:pt x="4962" y="721"/>
                </a:lnTo>
                <a:lnTo>
                  <a:pt x="4964" y="721"/>
                </a:lnTo>
                <a:lnTo>
                  <a:pt x="4964" y="719"/>
                </a:lnTo>
                <a:lnTo>
                  <a:pt x="4968" y="721"/>
                </a:lnTo>
                <a:lnTo>
                  <a:pt x="4968" y="719"/>
                </a:lnTo>
                <a:lnTo>
                  <a:pt x="4970" y="719"/>
                </a:lnTo>
                <a:lnTo>
                  <a:pt x="4968" y="721"/>
                </a:lnTo>
                <a:lnTo>
                  <a:pt x="4968" y="721"/>
                </a:lnTo>
                <a:lnTo>
                  <a:pt x="4966" y="723"/>
                </a:lnTo>
                <a:lnTo>
                  <a:pt x="4964" y="726"/>
                </a:lnTo>
                <a:lnTo>
                  <a:pt x="4966" y="730"/>
                </a:lnTo>
                <a:lnTo>
                  <a:pt x="4968" y="730"/>
                </a:lnTo>
                <a:lnTo>
                  <a:pt x="4970" y="730"/>
                </a:lnTo>
                <a:lnTo>
                  <a:pt x="4972" y="728"/>
                </a:lnTo>
                <a:lnTo>
                  <a:pt x="4972" y="728"/>
                </a:lnTo>
                <a:lnTo>
                  <a:pt x="4974" y="726"/>
                </a:lnTo>
                <a:lnTo>
                  <a:pt x="4974" y="721"/>
                </a:lnTo>
                <a:lnTo>
                  <a:pt x="4972" y="719"/>
                </a:lnTo>
                <a:lnTo>
                  <a:pt x="4972" y="717"/>
                </a:lnTo>
                <a:lnTo>
                  <a:pt x="4972" y="715"/>
                </a:lnTo>
                <a:lnTo>
                  <a:pt x="4970" y="715"/>
                </a:lnTo>
                <a:lnTo>
                  <a:pt x="4968" y="715"/>
                </a:lnTo>
                <a:lnTo>
                  <a:pt x="4968" y="715"/>
                </a:lnTo>
                <a:lnTo>
                  <a:pt x="4966" y="713"/>
                </a:lnTo>
                <a:lnTo>
                  <a:pt x="4966" y="713"/>
                </a:lnTo>
                <a:lnTo>
                  <a:pt x="4966" y="709"/>
                </a:lnTo>
                <a:lnTo>
                  <a:pt x="4966" y="707"/>
                </a:lnTo>
                <a:lnTo>
                  <a:pt x="4966" y="705"/>
                </a:lnTo>
                <a:lnTo>
                  <a:pt x="4966" y="705"/>
                </a:lnTo>
                <a:lnTo>
                  <a:pt x="4966" y="702"/>
                </a:lnTo>
                <a:lnTo>
                  <a:pt x="4968" y="700"/>
                </a:lnTo>
                <a:lnTo>
                  <a:pt x="4970" y="698"/>
                </a:lnTo>
                <a:lnTo>
                  <a:pt x="4972" y="696"/>
                </a:lnTo>
                <a:lnTo>
                  <a:pt x="4972" y="696"/>
                </a:lnTo>
                <a:lnTo>
                  <a:pt x="4972" y="694"/>
                </a:lnTo>
                <a:lnTo>
                  <a:pt x="4972" y="692"/>
                </a:lnTo>
                <a:lnTo>
                  <a:pt x="4966" y="690"/>
                </a:lnTo>
                <a:lnTo>
                  <a:pt x="4964" y="690"/>
                </a:lnTo>
                <a:lnTo>
                  <a:pt x="4962" y="692"/>
                </a:lnTo>
                <a:lnTo>
                  <a:pt x="4962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57" y="692"/>
                </a:lnTo>
                <a:lnTo>
                  <a:pt x="4955" y="692"/>
                </a:lnTo>
                <a:lnTo>
                  <a:pt x="4955" y="690"/>
                </a:lnTo>
                <a:lnTo>
                  <a:pt x="4955" y="690"/>
                </a:lnTo>
                <a:lnTo>
                  <a:pt x="4953" y="688"/>
                </a:lnTo>
                <a:lnTo>
                  <a:pt x="4955" y="684"/>
                </a:lnTo>
                <a:lnTo>
                  <a:pt x="4957" y="679"/>
                </a:lnTo>
                <a:lnTo>
                  <a:pt x="4962" y="675"/>
                </a:lnTo>
                <a:lnTo>
                  <a:pt x="4964" y="673"/>
                </a:lnTo>
                <a:lnTo>
                  <a:pt x="4966" y="669"/>
                </a:lnTo>
                <a:lnTo>
                  <a:pt x="4968" y="669"/>
                </a:lnTo>
                <a:lnTo>
                  <a:pt x="4968" y="669"/>
                </a:lnTo>
                <a:lnTo>
                  <a:pt x="4970" y="667"/>
                </a:lnTo>
                <a:lnTo>
                  <a:pt x="4968" y="665"/>
                </a:lnTo>
                <a:lnTo>
                  <a:pt x="4968" y="665"/>
                </a:lnTo>
                <a:lnTo>
                  <a:pt x="4970" y="665"/>
                </a:lnTo>
                <a:lnTo>
                  <a:pt x="4970" y="665"/>
                </a:lnTo>
                <a:lnTo>
                  <a:pt x="4972" y="663"/>
                </a:lnTo>
                <a:lnTo>
                  <a:pt x="4972" y="656"/>
                </a:lnTo>
                <a:lnTo>
                  <a:pt x="4974" y="652"/>
                </a:lnTo>
                <a:lnTo>
                  <a:pt x="4974" y="652"/>
                </a:lnTo>
                <a:lnTo>
                  <a:pt x="4974" y="650"/>
                </a:lnTo>
                <a:lnTo>
                  <a:pt x="4976" y="650"/>
                </a:lnTo>
                <a:lnTo>
                  <a:pt x="4978" y="648"/>
                </a:lnTo>
                <a:lnTo>
                  <a:pt x="4978" y="648"/>
                </a:lnTo>
                <a:lnTo>
                  <a:pt x="4981" y="646"/>
                </a:lnTo>
                <a:lnTo>
                  <a:pt x="4981" y="646"/>
                </a:lnTo>
                <a:lnTo>
                  <a:pt x="4983" y="646"/>
                </a:lnTo>
                <a:lnTo>
                  <a:pt x="4985" y="646"/>
                </a:lnTo>
                <a:lnTo>
                  <a:pt x="4985" y="648"/>
                </a:lnTo>
                <a:lnTo>
                  <a:pt x="4985" y="650"/>
                </a:lnTo>
                <a:lnTo>
                  <a:pt x="4987" y="648"/>
                </a:lnTo>
                <a:lnTo>
                  <a:pt x="4989" y="646"/>
                </a:lnTo>
                <a:lnTo>
                  <a:pt x="4991" y="646"/>
                </a:lnTo>
                <a:lnTo>
                  <a:pt x="4991" y="646"/>
                </a:lnTo>
                <a:lnTo>
                  <a:pt x="4993" y="646"/>
                </a:lnTo>
                <a:lnTo>
                  <a:pt x="4995" y="650"/>
                </a:lnTo>
                <a:lnTo>
                  <a:pt x="4995" y="650"/>
                </a:lnTo>
                <a:lnTo>
                  <a:pt x="4997" y="650"/>
                </a:lnTo>
                <a:lnTo>
                  <a:pt x="4999" y="650"/>
                </a:lnTo>
                <a:lnTo>
                  <a:pt x="4999" y="648"/>
                </a:lnTo>
                <a:lnTo>
                  <a:pt x="4999" y="644"/>
                </a:lnTo>
                <a:lnTo>
                  <a:pt x="5001" y="644"/>
                </a:lnTo>
                <a:lnTo>
                  <a:pt x="5001" y="644"/>
                </a:lnTo>
                <a:lnTo>
                  <a:pt x="5004" y="642"/>
                </a:lnTo>
                <a:lnTo>
                  <a:pt x="5006" y="642"/>
                </a:lnTo>
                <a:lnTo>
                  <a:pt x="5012" y="640"/>
                </a:lnTo>
                <a:lnTo>
                  <a:pt x="5016" y="637"/>
                </a:lnTo>
                <a:lnTo>
                  <a:pt x="5018" y="635"/>
                </a:lnTo>
                <a:lnTo>
                  <a:pt x="5016" y="637"/>
                </a:lnTo>
                <a:lnTo>
                  <a:pt x="5016" y="640"/>
                </a:lnTo>
                <a:lnTo>
                  <a:pt x="5016" y="644"/>
                </a:lnTo>
                <a:lnTo>
                  <a:pt x="5014" y="646"/>
                </a:lnTo>
                <a:lnTo>
                  <a:pt x="5014" y="648"/>
                </a:lnTo>
                <a:lnTo>
                  <a:pt x="5014" y="648"/>
                </a:lnTo>
                <a:lnTo>
                  <a:pt x="5016" y="650"/>
                </a:lnTo>
                <a:lnTo>
                  <a:pt x="5016" y="650"/>
                </a:lnTo>
                <a:lnTo>
                  <a:pt x="5018" y="650"/>
                </a:lnTo>
                <a:lnTo>
                  <a:pt x="5018" y="648"/>
                </a:lnTo>
                <a:lnTo>
                  <a:pt x="5027" y="640"/>
                </a:lnTo>
                <a:lnTo>
                  <a:pt x="5031" y="637"/>
                </a:lnTo>
                <a:lnTo>
                  <a:pt x="5037" y="637"/>
                </a:lnTo>
                <a:lnTo>
                  <a:pt x="5037" y="635"/>
                </a:lnTo>
                <a:lnTo>
                  <a:pt x="5043" y="635"/>
                </a:lnTo>
                <a:lnTo>
                  <a:pt x="5048" y="633"/>
                </a:lnTo>
                <a:lnTo>
                  <a:pt x="5052" y="635"/>
                </a:lnTo>
                <a:lnTo>
                  <a:pt x="5054" y="635"/>
                </a:lnTo>
                <a:lnTo>
                  <a:pt x="5060" y="633"/>
                </a:lnTo>
                <a:lnTo>
                  <a:pt x="5060" y="635"/>
                </a:lnTo>
                <a:lnTo>
                  <a:pt x="5064" y="637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4"/>
                </a:lnTo>
                <a:lnTo>
                  <a:pt x="5069" y="644"/>
                </a:lnTo>
                <a:lnTo>
                  <a:pt x="5071" y="646"/>
                </a:lnTo>
                <a:lnTo>
                  <a:pt x="5073" y="648"/>
                </a:lnTo>
                <a:lnTo>
                  <a:pt x="5075" y="648"/>
                </a:lnTo>
                <a:lnTo>
                  <a:pt x="5077" y="646"/>
                </a:lnTo>
                <a:lnTo>
                  <a:pt x="5077" y="646"/>
                </a:lnTo>
                <a:lnTo>
                  <a:pt x="5077" y="642"/>
                </a:lnTo>
                <a:lnTo>
                  <a:pt x="5079" y="640"/>
                </a:lnTo>
                <a:lnTo>
                  <a:pt x="5079" y="637"/>
                </a:lnTo>
                <a:lnTo>
                  <a:pt x="5079" y="637"/>
                </a:lnTo>
                <a:lnTo>
                  <a:pt x="5081" y="635"/>
                </a:lnTo>
                <a:lnTo>
                  <a:pt x="5085" y="635"/>
                </a:lnTo>
                <a:lnTo>
                  <a:pt x="5092" y="631"/>
                </a:lnTo>
                <a:lnTo>
                  <a:pt x="5096" y="629"/>
                </a:lnTo>
                <a:lnTo>
                  <a:pt x="5098" y="629"/>
                </a:lnTo>
                <a:lnTo>
                  <a:pt x="5098" y="629"/>
                </a:lnTo>
                <a:lnTo>
                  <a:pt x="5100" y="627"/>
                </a:lnTo>
                <a:lnTo>
                  <a:pt x="5100" y="627"/>
                </a:lnTo>
                <a:lnTo>
                  <a:pt x="5102" y="625"/>
                </a:lnTo>
                <a:lnTo>
                  <a:pt x="5104" y="623"/>
                </a:lnTo>
                <a:lnTo>
                  <a:pt x="5104" y="623"/>
                </a:lnTo>
                <a:lnTo>
                  <a:pt x="5106" y="621"/>
                </a:lnTo>
                <a:lnTo>
                  <a:pt x="5106" y="621"/>
                </a:lnTo>
                <a:lnTo>
                  <a:pt x="5108" y="621"/>
                </a:lnTo>
                <a:lnTo>
                  <a:pt x="5110" y="621"/>
                </a:lnTo>
                <a:lnTo>
                  <a:pt x="5110" y="619"/>
                </a:lnTo>
                <a:lnTo>
                  <a:pt x="5110" y="619"/>
                </a:lnTo>
                <a:lnTo>
                  <a:pt x="5110" y="619"/>
                </a:lnTo>
                <a:lnTo>
                  <a:pt x="5113" y="619"/>
                </a:lnTo>
                <a:lnTo>
                  <a:pt x="5113" y="619"/>
                </a:lnTo>
                <a:lnTo>
                  <a:pt x="5113" y="617"/>
                </a:lnTo>
                <a:lnTo>
                  <a:pt x="5110" y="617"/>
                </a:lnTo>
                <a:lnTo>
                  <a:pt x="5113" y="614"/>
                </a:lnTo>
                <a:lnTo>
                  <a:pt x="5115" y="617"/>
                </a:lnTo>
                <a:lnTo>
                  <a:pt x="5117" y="617"/>
                </a:lnTo>
                <a:lnTo>
                  <a:pt x="5119" y="612"/>
                </a:lnTo>
                <a:lnTo>
                  <a:pt x="5123" y="610"/>
                </a:lnTo>
                <a:lnTo>
                  <a:pt x="5125" y="610"/>
                </a:lnTo>
                <a:lnTo>
                  <a:pt x="5131" y="608"/>
                </a:lnTo>
                <a:lnTo>
                  <a:pt x="5133" y="608"/>
                </a:lnTo>
                <a:lnTo>
                  <a:pt x="5136" y="608"/>
                </a:lnTo>
                <a:lnTo>
                  <a:pt x="5138" y="606"/>
                </a:lnTo>
                <a:lnTo>
                  <a:pt x="5140" y="604"/>
                </a:lnTo>
                <a:lnTo>
                  <a:pt x="5140" y="604"/>
                </a:lnTo>
                <a:lnTo>
                  <a:pt x="5146" y="602"/>
                </a:lnTo>
                <a:lnTo>
                  <a:pt x="5146" y="602"/>
                </a:lnTo>
                <a:lnTo>
                  <a:pt x="5148" y="600"/>
                </a:lnTo>
                <a:lnTo>
                  <a:pt x="5150" y="600"/>
                </a:lnTo>
                <a:lnTo>
                  <a:pt x="5152" y="600"/>
                </a:lnTo>
                <a:lnTo>
                  <a:pt x="5163" y="596"/>
                </a:lnTo>
                <a:lnTo>
                  <a:pt x="5163" y="593"/>
                </a:lnTo>
                <a:lnTo>
                  <a:pt x="5167" y="591"/>
                </a:lnTo>
                <a:lnTo>
                  <a:pt x="5171" y="591"/>
                </a:lnTo>
                <a:lnTo>
                  <a:pt x="5173" y="591"/>
                </a:lnTo>
                <a:lnTo>
                  <a:pt x="5175" y="589"/>
                </a:lnTo>
                <a:lnTo>
                  <a:pt x="5171" y="589"/>
                </a:lnTo>
                <a:lnTo>
                  <a:pt x="5171" y="589"/>
                </a:lnTo>
                <a:lnTo>
                  <a:pt x="5171" y="587"/>
                </a:lnTo>
                <a:lnTo>
                  <a:pt x="5171" y="587"/>
                </a:lnTo>
                <a:lnTo>
                  <a:pt x="5173" y="585"/>
                </a:lnTo>
                <a:lnTo>
                  <a:pt x="5173" y="585"/>
                </a:lnTo>
                <a:lnTo>
                  <a:pt x="5175" y="587"/>
                </a:lnTo>
                <a:lnTo>
                  <a:pt x="5175" y="587"/>
                </a:lnTo>
                <a:lnTo>
                  <a:pt x="5175" y="585"/>
                </a:lnTo>
                <a:lnTo>
                  <a:pt x="5177" y="585"/>
                </a:lnTo>
                <a:lnTo>
                  <a:pt x="5177" y="587"/>
                </a:lnTo>
                <a:lnTo>
                  <a:pt x="5177" y="587"/>
                </a:lnTo>
                <a:lnTo>
                  <a:pt x="5175" y="589"/>
                </a:lnTo>
                <a:lnTo>
                  <a:pt x="5175" y="589"/>
                </a:lnTo>
                <a:lnTo>
                  <a:pt x="5177" y="589"/>
                </a:lnTo>
                <a:lnTo>
                  <a:pt x="5182" y="589"/>
                </a:lnTo>
                <a:lnTo>
                  <a:pt x="5186" y="591"/>
                </a:lnTo>
                <a:lnTo>
                  <a:pt x="5201" y="596"/>
                </a:lnTo>
                <a:lnTo>
                  <a:pt x="5201" y="596"/>
                </a:lnTo>
                <a:lnTo>
                  <a:pt x="5203" y="596"/>
                </a:lnTo>
                <a:lnTo>
                  <a:pt x="5203" y="593"/>
                </a:lnTo>
                <a:lnTo>
                  <a:pt x="5203" y="593"/>
                </a:lnTo>
                <a:lnTo>
                  <a:pt x="5205" y="591"/>
                </a:lnTo>
                <a:lnTo>
                  <a:pt x="5207" y="589"/>
                </a:lnTo>
                <a:lnTo>
                  <a:pt x="5209" y="587"/>
                </a:lnTo>
                <a:lnTo>
                  <a:pt x="5209" y="585"/>
                </a:lnTo>
                <a:lnTo>
                  <a:pt x="5209" y="583"/>
                </a:lnTo>
                <a:lnTo>
                  <a:pt x="5207" y="583"/>
                </a:lnTo>
                <a:lnTo>
                  <a:pt x="5205" y="583"/>
                </a:lnTo>
                <a:lnTo>
                  <a:pt x="5205" y="581"/>
                </a:lnTo>
                <a:lnTo>
                  <a:pt x="5205" y="579"/>
                </a:lnTo>
                <a:lnTo>
                  <a:pt x="5207" y="579"/>
                </a:lnTo>
                <a:lnTo>
                  <a:pt x="5207" y="577"/>
                </a:lnTo>
                <a:lnTo>
                  <a:pt x="5205" y="577"/>
                </a:lnTo>
                <a:lnTo>
                  <a:pt x="5201" y="575"/>
                </a:lnTo>
                <a:lnTo>
                  <a:pt x="5201" y="572"/>
                </a:lnTo>
                <a:lnTo>
                  <a:pt x="5201" y="572"/>
                </a:lnTo>
                <a:lnTo>
                  <a:pt x="5198" y="568"/>
                </a:lnTo>
                <a:lnTo>
                  <a:pt x="5198" y="570"/>
                </a:lnTo>
                <a:lnTo>
                  <a:pt x="5198" y="570"/>
                </a:lnTo>
                <a:lnTo>
                  <a:pt x="5196" y="572"/>
                </a:lnTo>
                <a:lnTo>
                  <a:pt x="5196" y="572"/>
                </a:lnTo>
                <a:lnTo>
                  <a:pt x="5196" y="570"/>
                </a:lnTo>
                <a:lnTo>
                  <a:pt x="5196" y="568"/>
                </a:lnTo>
                <a:lnTo>
                  <a:pt x="5196" y="568"/>
                </a:lnTo>
                <a:lnTo>
                  <a:pt x="5192" y="568"/>
                </a:lnTo>
                <a:lnTo>
                  <a:pt x="5192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2"/>
                </a:lnTo>
                <a:lnTo>
                  <a:pt x="5196" y="560"/>
                </a:lnTo>
                <a:lnTo>
                  <a:pt x="5194" y="558"/>
                </a:lnTo>
                <a:lnTo>
                  <a:pt x="5192" y="558"/>
                </a:lnTo>
                <a:lnTo>
                  <a:pt x="5194" y="556"/>
                </a:lnTo>
                <a:lnTo>
                  <a:pt x="5194" y="556"/>
                </a:lnTo>
                <a:lnTo>
                  <a:pt x="5192" y="552"/>
                </a:lnTo>
                <a:lnTo>
                  <a:pt x="5190" y="552"/>
                </a:lnTo>
                <a:lnTo>
                  <a:pt x="5190" y="549"/>
                </a:lnTo>
                <a:lnTo>
                  <a:pt x="5188" y="552"/>
                </a:lnTo>
                <a:lnTo>
                  <a:pt x="5188" y="554"/>
                </a:lnTo>
                <a:lnTo>
                  <a:pt x="5188" y="554"/>
                </a:lnTo>
                <a:lnTo>
                  <a:pt x="5186" y="554"/>
                </a:lnTo>
                <a:lnTo>
                  <a:pt x="5182" y="552"/>
                </a:lnTo>
                <a:lnTo>
                  <a:pt x="5177" y="547"/>
                </a:lnTo>
                <a:lnTo>
                  <a:pt x="5177" y="545"/>
                </a:lnTo>
                <a:lnTo>
                  <a:pt x="5180" y="541"/>
                </a:lnTo>
                <a:lnTo>
                  <a:pt x="5177" y="541"/>
                </a:lnTo>
                <a:lnTo>
                  <a:pt x="5177" y="541"/>
                </a:lnTo>
                <a:lnTo>
                  <a:pt x="5173" y="541"/>
                </a:lnTo>
                <a:lnTo>
                  <a:pt x="5169" y="543"/>
                </a:lnTo>
                <a:lnTo>
                  <a:pt x="5167" y="543"/>
                </a:lnTo>
                <a:lnTo>
                  <a:pt x="5165" y="543"/>
                </a:lnTo>
                <a:lnTo>
                  <a:pt x="5159" y="545"/>
                </a:lnTo>
                <a:lnTo>
                  <a:pt x="5161" y="543"/>
                </a:lnTo>
                <a:lnTo>
                  <a:pt x="5161" y="543"/>
                </a:lnTo>
                <a:lnTo>
                  <a:pt x="5163" y="541"/>
                </a:lnTo>
                <a:lnTo>
                  <a:pt x="5163" y="541"/>
                </a:lnTo>
                <a:lnTo>
                  <a:pt x="5161" y="539"/>
                </a:lnTo>
                <a:lnTo>
                  <a:pt x="5161" y="537"/>
                </a:lnTo>
                <a:lnTo>
                  <a:pt x="5159" y="537"/>
                </a:lnTo>
                <a:lnTo>
                  <a:pt x="5157" y="539"/>
                </a:lnTo>
                <a:lnTo>
                  <a:pt x="5154" y="539"/>
                </a:lnTo>
                <a:lnTo>
                  <a:pt x="5152" y="541"/>
                </a:lnTo>
                <a:lnTo>
                  <a:pt x="5148" y="541"/>
                </a:lnTo>
                <a:lnTo>
                  <a:pt x="5144" y="541"/>
                </a:lnTo>
                <a:lnTo>
                  <a:pt x="5138" y="543"/>
                </a:lnTo>
                <a:lnTo>
                  <a:pt x="5136" y="543"/>
                </a:lnTo>
                <a:lnTo>
                  <a:pt x="5144" y="541"/>
                </a:lnTo>
                <a:lnTo>
                  <a:pt x="5148" y="541"/>
                </a:lnTo>
                <a:lnTo>
                  <a:pt x="5154" y="539"/>
                </a:lnTo>
                <a:lnTo>
                  <a:pt x="5159" y="537"/>
                </a:lnTo>
                <a:lnTo>
                  <a:pt x="5163" y="539"/>
                </a:lnTo>
                <a:lnTo>
                  <a:pt x="5165" y="539"/>
                </a:lnTo>
                <a:lnTo>
                  <a:pt x="5169" y="539"/>
                </a:lnTo>
                <a:lnTo>
                  <a:pt x="5173" y="541"/>
                </a:lnTo>
                <a:lnTo>
                  <a:pt x="5173" y="539"/>
                </a:lnTo>
                <a:lnTo>
                  <a:pt x="5175" y="539"/>
                </a:lnTo>
                <a:lnTo>
                  <a:pt x="5173" y="537"/>
                </a:lnTo>
                <a:lnTo>
                  <a:pt x="5173" y="535"/>
                </a:lnTo>
                <a:lnTo>
                  <a:pt x="5171" y="535"/>
                </a:lnTo>
                <a:lnTo>
                  <a:pt x="5167" y="535"/>
                </a:lnTo>
                <a:lnTo>
                  <a:pt x="5165" y="535"/>
                </a:lnTo>
                <a:lnTo>
                  <a:pt x="5163" y="535"/>
                </a:lnTo>
                <a:lnTo>
                  <a:pt x="5163" y="533"/>
                </a:lnTo>
                <a:lnTo>
                  <a:pt x="5167" y="535"/>
                </a:lnTo>
                <a:lnTo>
                  <a:pt x="5171" y="533"/>
                </a:lnTo>
                <a:lnTo>
                  <a:pt x="5175" y="535"/>
                </a:lnTo>
                <a:lnTo>
                  <a:pt x="5175" y="537"/>
                </a:lnTo>
                <a:lnTo>
                  <a:pt x="5177" y="537"/>
                </a:lnTo>
                <a:lnTo>
                  <a:pt x="5180" y="541"/>
                </a:lnTo>
                <a:lnTo>
                  <a:pt x="5184" y="541"/>
                </a:lnTo>
                <a:lnTo>
                  <a:pt x="5190" y="543"/>
                </a:lnTo>
                <a:lnTo>
                  <a:pt x="5194" y="545"/>
                </a:lnTo>
                <a:lnTo>
                  <a:pt x="5196" y="543"/>
                </a:lnTo>
                <a:lnTo>
                  <a:pt x="5203" y="541"/>
                </a:lnTo>
                <a:lnTo>
                  <a:pt x="5207" y="539"/>
                </a:lnTo>
                <a:lnTo>
                  <a:pt x="5211" y="537"/>
                </a:lnTo>
                <a:lnTo>
                  <a:pt x="5213" y="535"/>
                </a:lnTo>
                <a:lnTo>
                  <a:pt x="5215" y="533"/>
                </a:lnTo>
                <a:lnTo>
                  <a:pt x="5215" y="535"/>
                </a:lnTo>
                <a:lnTo>
                  <a:pt x="5219" y="531"/>
                </a:lnTo>
                <a:lnTo>
                  <a:pt x="5221" y="531"/>
                </a:lnTo>
                <a:lnTo>
                  <a:pt x="5221" y="526"/>
                </a:lnTo>
                <a:lnTo>
                  <a:pt x="5224" y="524"/>
                </a:lnTo>
                <a:lnTo>
                  <a:pt x="5224" y="522"/>
                </a:lnTo>
                <a:lnTo>
                  <a:pt x="5226" y="522"/>
                </a:lnTo>
                <a:lnTo>
                  <a:pt x="5224" y="520"/>
                </a:lnTo>
                <a:lnTo>
                  <a:pt x="5224" y="520"/>
                </a:lnTo>
                <a:lnTo>
                  <a:pt x="5219" y="518"/>
                </a:lnTo>
                <a:lnTo>
                  <a:pt x="5219" y="516"/>
                </a:lnTo>
                <a:lnTo>
                  <a:pt x="5217" y="514"/>
                </a:lnTo>
                <a:lnTo>
                  <a:pt x="5217" y="512"/>
                </a:lnTo>
                <a:lnTo>
                  <a:pt x="5219" y="510"/>
                </a:lnTo>
                <a:lnTo>
                  <a:pt x="5219" y="508"/>
                </a:lnTo>
                <a:lnTo>
                  <a:pt x="5221" y="510"/>
                </a:lnTo>
                <a:lnTo>
                  <a:pt x="5224" y="508"/>
                </a:lnTo>
                <a:lnTo>
                  <a:pt x="5226" y="508"/>
                </a:lnTo>
                <a:lnTo>
                  <a:pt x="5226" y="508"/>
                </a:lnTo>
                <a:lnTo>
                  <a:pt x="5226" y="505"/>
                </a:lnTo>
                <a:lnTo>
                  <a:pt x="5226" y="505"/>
                </a:lnTo>
                <a:lnTo>
                  <a:pt x="5228" y="505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5"/>
                </a:lnTo>
                <a:lnTo>
                  <a:pt x="5230" y="508"/>
                </a:lnTo>
                <a:lnTo>
                  <a:pt x="5230" y="508"/>
                </a:lnTo>
                <a:lnTo>
                  <a:pt x="5232" y="508"/>
                </a:lnTo>
                <a:lnTo>
                  <a:pt x="5232" y="508"/>
                </a:lnTo>
                <a:lnTo>
                  <a:pt x="5234" y="505"/>
                </a:lnTo>
                <a:lnTo>
                  <a:pt x="5236" y="503"/>
                </a:lnTo>
                <a:lnTo>
                  <a:pt x="5236" y="501"/>
                </a:lnTo>
                <a:lnTo>
                  <a:pt x="5236" y="503"/>
                </a:lnTo>
                <a:lnTo>
                  <a:pt x="5236" y="508"/>
                </a:lnTo>
                <a:lnTo>
                  <a:pt x="5236" y="508"/>
                </a:lnTo>
                <a:lnTo>
                  <a:pt x="5234" y="510"/>
                </a:lnTo>
                <a:lnTo>
                  <a:pt x="5234" y="512"/>
                </a:lnTo>
                <a:lnTo>
                  <a:pt x="5234" y="512"/>
                </a:lnTo>
                <a:lnTo>
                  <a:pt x="5232" y="512"/>
                </a:lnTo>
                <a:lnTo>
                  <a:pt x="5230" y="512"/>
                </a:lnTo>
                <a:lnTo>
                  <a:pt x="5232" y="514"/>
                </a:lnTo>
                <a:lnTo>
                  <a:pt x="5232" y="516"/>
                </a:lnTo>
                <a:lnTo>
                  <a:pt x="5234" y="516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22"/>
                </a:lnTo>
                <a:lnTo>
                  <a:pt x="5236" y="522"/>
                </a:lnTo>
                <a:lnTo>
                  <a:pt x="5238" y="524"/>
                </a:lnTo>
                <a:lnTo>
                  <a:pt x="5240" y="524"/>
                </a:lnTo>
                <a:lnTo>
                  <a:pt x="5249" y="524"/>
                </a:lnTo>
                <a:lnTo>
                  <a:pt x="5251" y="524"/>
                </a:lnTo>
                <a:lnTo>
                  <a:pt x="5257" y="522"/>
                </a:lnTo>
                <a:lnTo>
                  <a:pt x="5257" y="520"/>
                </a:lnTo>
                <a:lnTo>
                  <a:pt x="5259" y="522"/>
                </a:lnTo>
                <a:lnTo>
                  <a:pt x="5265" y="522"/>
                </a:lnTo>
                <a:lnTo>
                  <a:pt x="5272" y="524"/>
                </a:lnTo>
                <a:lnTo>
                  <a:pt x="5274" y="526"/>
                </a:lnTo>
                <a:lnTo>
                  <a:pt x="5276" y="531"/>
                </a:lnTo>
                <a:lnTo>
                  <a:pt x="5276" y="533"/>
                </a:lnTo>
                <a:lnTo>
                  <a:pt x="5276" y="535"/>
                </a:lnTo>
                <a:lnTo>
                  <a:pt x="5276" y="535"/>
                </a:lnTo>
                <a:lnTo>
                  <a:pt x="5278" y="537"/>
                </a:lnTo>
                <a:lnTo>
                  <a:pt x="5280" y="539"/>
                </a:lnTo>
                <a:lnTo>
                  <a:pt x="5280" y="539"/>
                </a:lnTo>
                <a:lnTo>
                  <a:pt x="5282" y="539"/>
                </a:lnTo>
                <a:lnTo>
                  <a:pt x="5282" y="539"/>
                </a:lnTo>
                <a:lnTo>
                  <a:pt x="5284" y="541"/>
                </a:lnTo>
                <a:lnTo>
                  <a:pt x="5286" y="539"/>
                </a:lnTo>
                <a:lnTo>
                  <a:pt x="5286" y="539"/>
                </a:lnTo>
                <a:lnTo>
                  <a:pt x="5291" y="541"/>
                </a:lnTo>
                <a:lnTo>
                  <a:pt x="5295" y="541"/>
                </a:lnTo>
                <a:lnTo>
                  <a:pt x="5297" y="543"/>
                </a:lnTo>
                <a:lnTo>
                  <a:pt x="5299" y="545"/>
                </a:lnTo>
                <a:lnTo>
                  <a:pt x="5301" y="547"/>
                </a:lnTo>
                <a:lnTo>
                  <a:pt x="5303" y="549"/>
                </a:lnTo>
                <a:lnTo>
                  <a:pt x="5305" y="549"/>
                </a:lnTo>
                <a:lnTo>
                  <a:pt x="5307" y="549"/>
                </a:lnTo>
                <a:lnTo>
                  <a:pt x="5307" y="549"/>
                </a:lnTo>
                <a:lnTo>
                  <a:pt x="5309" y="549"/>
                </a:lnTo>
                <a:lnTo>
                  <a:pt x="5312" y="547"/>
                </a:lnTo>
                <a:lnTo>
                  <a:pt x="5312" y="545"/>
                </a:lnTo>
                <a:lnTo>
                  <a:pt x="5312" y="547"/>
                </a:lnTo>
                <a:lnTo>
                  <a:pt x="5312" y="547"/>
                </a:lnTo>
                <a:lnTo>
                  <a:pt x="5312" y="549"/>
                </a:lnTo>
                <a:lnTo>
                  <a:pt x="5312" y="549"/>
                </a:lnTo>
                <a:lnTo>
                  <a:pt x="5312" y="552"/>
                </a:lnTo>
                <a:lnTo>
                  <a:pt x="5314" y="552"/>
                </a:lnTo>
                <a:lnTo>
                  <a:pt x="5316" y="552"/>
                </a:lnTo>
                <a:lnTo>
                  <a:pt x="5318" y="552"/>
                </a:lnTo>
                <a:lnTo>
                  <a:pt x="5318" y="549"/>
                </a:lnTo>
                <a:lnTo>
                  <a:pt x="5318" y="547"/>
                </a:lnTo>
                <a:lnTo>
                  <a:pt x="5318" y="547"/>
                </a:lnTo>
                <a:lnTo>
                  <a:pt x="5320" y="547"/>
                </a:lnTo>
                <a:lnTo>
                  <a:pt x="5320" y="547"/>
                </a:lnTo>
                <a:lnTo>
                  <a:pt x="5320" y="549"/>
                </a:lnTo>
                <a:lnTo>
                  <a:pt x="5322" y="549"/>
                </a:lnTo>
                <a:lnTo>
                  <a:pt x="5326" y="549"/>
                </a:lnTo>
                <a:lnTo>
                  <a:pt x="5326" y="549"/>
                </a:lnTo>
                <a:lnTo>
                  <a:pt x="5326" y="547"/>
                </a:lnTo>
                <a:lnTo>
                  <a:pt x="5324" y="547"/>
                </a:lnTo>
                <a:lnTo>
                  <a:pt x="5324" y="545"/>
                </a:lnTo>
                <a:lnTo>
                  <a:pt x="5322" y="545"/>
                </a:lnTo>
                <a:lnTo>
                  <a:pt x="5320" y="545"/>
                </a:lnTo>
                <a:lnTo>
                  <a:pt x="5318" y="545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1"/>
                </a:lnTo>
                <a:lnTo>
                  <a:pt x="5320" y="541"/>
                </a:lnTo>
                <a:lnTo>
                  <a:pt x="5320" y="541"/>
                </a:lnTo>
                <a:lnTo>
                  <a:pt x="5318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8" y="539"/>
                </a:lnTo>
                <a:lnTo>
                  <a:pt x="5320" y="539"/>
                </a:lnTo>
                <a:lnTo>
                  <a:pt x="5322" y="537"/>
                </a:lnTo>
                <a:lnTo>
                  <a:pt x="5326" y="537"/>
                </a:lnTo>
                <a:lnTo>
                  <a:pt x="5326" y="535"/>
                </a:lnTo>
                <a:lnTo>
                  <a:pt x="5328" y="535"/>
                </a:lnTo>
                <a:lnTo>
                  <a:pt x="5328" y="533"/>
                </a:lnTo>
                <a:lnTo>
                  <a:pt x="5326" y="531"/>
                </a:lnTo>
                <a:lnTo>
                  <a:pt x="5326" y="531"/>
                </a:lnTo>
                <a:lnTo>
                  <a:pt x="5324" y="531"/>
                </a:lnTo>
                <a:lnTo>
                  <a:pt x="5322" y="531"/>
                </a:lnTo>
                <a:lnTo>
                  <a:pt x="5322" y="531"/>
                </a:lnTo>
                <a:lnTo>
                  <a:pt x="5326" y="528"/>
                </a:lnTo>
                <a:lnTo>
                  <a:pt x="5326" y="528"/>
                </a:lnTo>
                <a:lnTo>
                  <a:pt x="5328" y="526"/>
                </a:lnTo>
                <a:lnTo>
                  <a:pt x="5328" y="524"/>
                </a:lnTo>
                <a:lnTo>
                  <a:pt x="5326" y="524"/>
                </a:lnTo>
                <a:lnTo>
                  <a:pt x="5324" y="524"/>
                </a:lnTo>
                <a:lnTo>
                  <a:pt x="5326" y="524"/>
                </a:lnTo>
                <a:lnTo>
                  <a:pt x="5326" y="524"/>
                </a:lnTo>
                <a:lnTo>
                  <a:pt x="5322" y="520"/>
                </a:lnTo>
                <a:lnTo>
                  <a:pt x="5320" y="520"/>
                </a:lnTo>
                <a:lnTo>
                  <a:pt x="5320" y="520"/>
                </a:lnTo>
                <a:lnTo>
                  <a:pt x="5322" y="520"/>
                </a:lnTo>
                <a:lnTo>
                  <a:pt x="5324" y="520"/>
                </a:lnTo>
                <a:lnTo>
                  <a:pt x="5326" y="520"/>
                </a:lnTo>
                <a:lnTo>
                  <a:pt x="5326" y="522"/>
                </a:lnTo>
                <a:lnTo>
                  <a:pt x="5328" y="522"/>
                </a:lnTo>
                <a:lnTo>
                  <a:pt x="5328" y="522"/>
                </a:lnTo>
                <a:lnTo>
                  <a:pt x="5333" y="522"/>
                </a:lnTo>
                <a:lnTo>
                  <a:pt x="5333" y="524"/>
                </a:lnTo>
                <a:lnTo>
                  <a:pt x="5333" y="524"/>
                </a:lnTo>
                <a:lnTo>
                  <a:pt x="5335" y="524"/>
                </a:lnTo>
                <a:lnTo>
                  <a:pt x="5339" y="522"/>
                </a:lnTo>
                <a:lnTo>
                  <a:pt x="5341" y="522"/>
                </a:lnTo>
                <a:lnTo>
                  <a:pt x="5343" y="524"/>
                </a:lnTo>
                <a:lnTo>
                  <a:pt x="5343" y="524"/>
                </a:lnTo>
                <a:lnTo>
                  <a:pt x="5343" y="524"/>
                </a:lnTo>
                <a:lnTo>
                  <a:pt x="5345" y="522"/>
                </a:lnTo>
                <a:lnTo>
                  <a:pt x="5343" y="520"/>
                </a:lnTo>
                <a:lnTo>
                  <a:pt x="5341" y="518"/>
                </a:lnTo>
                <a:lnTo>
                  <a:pt x="5339" y="518"/>
                </a:lnTo>
                <a:lnTo>
                  <a:pt x="5339" y="516"/>
                </a:lnTo>
                <a:lnTo>
                  <a:pt x="5339" y="516"/>
                </a:lnTo>
                <a:lnTo>
                  <a:pt x="5341" y="516"/>
                </a:lnTo>
                <a:lnTo>
                  <a:pt x="5343" y="518"/>
                </a:lnTo>
                <a:lnTo>
                  <a:pt x="5343" y="518"/>
                </a:lnTo>
                <a:lnTo>
                  <a:pt x="5345" y="520"/>
                </a:lnTo>
                <a:lnTo>
                  <a:pt x="5347" y="520"/>
                </a:lnTo>
                <a:lnTo>
                  <a:pt x="5351" y="520"/>
                </a:lnTo>
                <a:lnTo>
                  <a:pt x="5351" y="520"/>
                </a:lnTo>
                <a:lnTo>
                  <a:pt x="5351" y="518"/>
                </a:lnTo>
                <a:lnTo>
                  <a:pt x="5351" y="516"/>
                </a:lnTo>
                <a:lnTo>
                  <a:pt x="5351" y="516"/>
                </a:lnTo>
                <a:lnTo>
                  <a:pt x="5353" y="514"/>
                </a:lnTo>
                <a:lnTo>
                  <a:pt x="5358" y="512"/>
                </a:lnTo>
                <a:lnTo>
                  <a:pt x="5360" y="512"/>
                </a:lnTo>
                <a:lnTo>
                  <a:pt x="5360" y="512"/>
                </a:lnTo>
                <a:lnTo>
                  <a:pt x="5362" y="512"/>
                </a:lnTo>
                <a:lnTo>
                  <a:pt x="5362" y="512"/>
                </a:lnTo>
                <a:lnTo>
                  <a:pt x="5364" y="510"/>
                </a:lnTo>
                <a:lnTo>
                  <a:pt x="5364" y="508"/>
                </a:lnTo>
                <a:close/>
                <a:moveTo>
                  <a:pt x="3401" y="1009"/>
                </a:moveTo>
                <a:lnTo>
                  <a:pt x="3401" y="1011"/>
                </a:lnTo>
                <a:lnTo>
                  <a:pt x="3399" y="1011"/>
                </a:lnTo>
                <a:lnTo>
                  <a:pt x="3399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6" y="1013"/>
                </a:lnTo>
                <a:lnTo>
                  <a:pt x="3394" y="1013"/>
                </a:lnTo>
                <a:lnTo>
                  <a:pt x="3394" y="1013"/>
                </a:lnTo>
                <a:lnTo>
                  <a:pt x="3392" y="1013"/>
                </a:lnTo>
                <a:lnTo>
                  <a:pt x="3392" y="1013"/>
                </a:lnTo>
                <a:lnTo>
                  <a:pt x="3388" y="1013"/>
                </a:lnTo>
                <a:lnTo>
                  <a:pt x="3386" y="1013"/>
                </a:lnTo>
                <a:lnTo>
                  <a:pt x="3386" y="1013"/>
                </a:lnTo>
                <a:lnTo>
                  <a:pt x="3384" y="1011"/>
                </a:lnTo>
                <a:lnTo>
                  <a:pt x="3384" y="1011"/>
                </a:lnTo>
                <a:lnTo>
                  <a:pt x="3382" y="1011"/>
                </a:lnTo>
                <a:lnTo>
                  <a:pt x="3380" y="1011"/>
                </a:lnTo>
                <a:lnTo>
                  <a:pt x="3378" y="1011"/>
                </a:lnTo>
                <a:lnTo>
                  <a:pt x="3378" y="1011"/>
                </a:lnTo>
                <a:lnTo>
                  <a:pt x="3376" y="1009"/>
                </a:lnTo>
                <a:lnTo>
                  <a:pt x="3376" y="1009"/>
                </a:lnTo>
                <a:lnTo>
                  <a:pt x="3376" y="1006"/>
                </a:lnTo>
                <a:lnTo>
                  <a:pt x="3373" y="1011"/>
                </a:lnTo>
                <a:lnTo>
                  <a:pt x="3373" y="1013"/>
                </a:lnTo>
                <a:lnTo>
                  <a:pt x="3373" y="1015"/>
                </a:lnTo>
                <a:lnTo>
                  <a:pt x="3371" y="1017"/>
                </a:lnTo>
                <a:lnTo>
                  <a:pt x="3371" y="1021"/>
                </a:lnTo>
                <a:lnTo>
                  <a:pt x="3373" y="1023"/>
                </a:lnTo>
                <a:lnTo>
                  <a:pt x="3373" y="1025"/>
                </a:lnTo>
                <a:lnTo>
                  <a:pt x="3376" y="1027"/>
                </a:lnTo>
                <a:lnTo>
                  <a:pt x="3376" y="1027"/>
                </a:lnTo>
                <a:lnTo>
                  <a:pt x="3376" y="1025"/>
                </a:lnTo>
                <a:lnTo>
                  <a:pt x="3376" y="1025"/>
                </a:lnTo>
                <a:lnTo>
                  <a:pt x="3378" y="1025"/>
                </a:lnTo>
                <a:lnTo>
                  <a:pt x="3380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7"/>
                </a:lnTo>
                <a:lnTo>
                  <a:pt x="3382" y="1030"/>
                </a:lnTo>
                <a:lnTo>
                  <a:pt x="3382" y="1030"/>
                </a:lnTo>
                <a:lnTo>
                  <a:pt x="3384" y="1032"/>
                </a:lnTo>
                <a:lnTo>
                  <a:pt x="3384" y="1032"/>
                </a:lnTo>
                <a:lnTo>
                  <a:pt x="3384" y="1032"/>
                </a:lnTo>
                <a:lnTo>
                  <a:pt x="3382" y="1032"/>
                </a:lnTo>
                <a:lnTo>
                  <a:pt x="3382" y="1032"/>
                </a:lnTo>
                <a:lnTo>
                  <a:pt x="3380" y="1032"/>
                </a:lnTo>
                <a:lnTo>
                  <a:pt x="3380" y="1032"/>
                </a:lnTo>
                <a:lnTo>
                  <a:pt x="3378" y="1034"/>
                </a:lnTo>
                <a:lnTo>
                  <a:pt x="3378" y="1036"/>
                </a:lnTo>
                <a:lnTo>
                  <a:pt x="3378" y="1038"/>
                </a:lnTo>
                <a:lnTo>
                  <a:pt x="3378" y="1036"/>
                </a:lnTo>
                <a:lnTo>
                  <a:pt x="3380" y="1036"/>
                </a:lnTo>
                <a:lnTo>
                  <a:pt x="3380" y="1036"/>
                </a:lnTo>
                <a:lnTo>
                  <a:pt x="3382" y="1036"/>
                </a:lnTo>
                <a:lnTo>
                  <a:pt x="3384" y="1036"/>
                </a:lnTo>
                <a:lnTo>
                  <a:pt x="3384" y="1038"/>
                </a:lnTo>
                <a:lnTo>
                  <a:pt x="3386" y="1038"/>
                </a:lnTo>
                <a:lnTo>
                  <a:pt x="3386" y="1038"/>
                </a:lnTo>
                <a:lnTo>
                  <a:pt x="3386" y="1040"/>
                </a:lnTo>
                <a:lnTo>
                  <a:pt x="3388" y="1042"/>
                </a:lnTo>
                <a:lnTo>
                  <a:pt x="3388" y="1042"/>
                </a:lnTo>
                <a:lnTo>
                  <a:pt x="3388" y="1044"/>
                </a:lnTo>
                <a:lnTo>
                  <a:pt x="3388" y="1046"/>
                </a:lnTo>
                <a:lnTo>
                  <a:pt x="3388" y="1048"/>
                </a:lnTo>
                <a:lnTo>
                  <a:pt x="3388" y="1050"/>
                </a:lnTo>
                <a:lnTo>
                  <a:pt x="3388" y="1050"/>
                </a:lnTo>
                <a:lnTo>
                  <a:pt x="3388" y="1053"/>
                </a:lnTo>
                <a:lnTo>
                  <a:pt x="3388" y="1057"/>
                </a:lnTo>
                <a:lnTo>
                  <a:pt x="3388" y="1059"/>
                </a:lnTo>
                <a:lnTo>
                  <a:pt x="3388" y="1063"/>
                </a:lnTo>
                <a:lnTo>
                  <a:pt x="3388" y="1067"/>
                </a:lnTo>
                <a:lnTo>
                  <a:pt x="3388" y="1069"/>
                </a:lnTo>
                <a:lnTo>
                  <a:pt x="3390" y="1071"/>
                </a:lnTo>
                <a:lnTo>
                  <a:pt x="3390" y="1076"/>
                </a:lnTo>
                <a:lnTo>
                  <a:pt x="3390" y="1076"/>
                </a:lnTo>
                <a:lnTo>
                  <a:pt x="3390" y="1078"/>
                </a:lnTo>
                <a:lnTo>
                  <a:pt x="3390" y="1078"/>
                </a:lnTo>
                <a:lnTo>
                  <a:pt x="3388" y="1078"/>
                </a:lnTo>
                <a:lnTo>
                  <a:pt x="3386" y="1078"/>
                </a:lnTo>
                <a:lnTo>
                  <a:pt x="3386" y="1078"/>
                </a:lnTo>
                <a:lnTo>
                  <a:pt x="3388" y="1076"/>
                </a:lnTo>
                <a:lnTo>
                  <a:pt x="3388" y="1076"/>
                </a:lnTo>
                <a:lnTo>
                  <a:pt x="3386" y="1076"/>
                </a:lnTo>
                <a:lnTo>
                  <a:pt x="3382" y="1078"/>
                </a:lnTo>
                <a:lnTo>
                  <a:pt x="3363" y="1082"/>
                </a:lnTo>
                <a:lnTo>
                  <a:pt x="3357" y="1082"/>
                </a:lnTo>
                <a:lnTo>
                  <a:pt x="3348" y="1080"/>
                </a:lnTo>
                <a:lnTo>
                  <a:pt x="3346" y="1078"/>
                </a:lnTo>
                <a:lnTo>
                  <a:pt x="3340" y="1074"/>
                </a:lnTo>
                <a:lnTo>
                  <a:pt x="3338" y="1071"/>
                </a:lnTo>
                <a:lnTo>
                  <a:pt x="3336" y="1069"/>
                </a:lnTo>
                <a:lnTo>
                  <a:pt x="3334" y="1069"/>
                </a:lnTo>
                <a:lnTo>
                  <a:pt x="3334" y="1067"/>
                </a:lnTo>
                <a:lnTo>
                  <a:pt x="3332" y="1067"/>
                </a:lnTo>
                <a:lnTo>
                  <a:pt x="3327" y="1067"/>
                </a:lnTo>
                <a:lnTo>
                  <a:pt x="3325" y="1067"/>
                </a:lnTo>
                <a:lnTo>
                  <a:pt x="3323" y="1065"/>
                </a:lnTo>
                <a:lnTo>
                  <a:pt x="3321" y="1065"/>
                </a:lnTo>
                <a:lnTo>
                  <a:pt x="3319" y="1063"/>
                </a:lnTo>
                <a:lnTo>
                  <a:pt x="3317" y="1061"/>
                </a:lnTo>
                <a:lnTo>
                  <a:pt x="3317" y="1061"/>
                </a:lnTo>
                <a:lnTo>
                  <a:pt x="3317" y="1059"/>
                </a:lnTo>
                <a:lnTo>
                  <a:pt x="3317" y="1057"/>
                </a:lnTo>
                <a:lnTo>
                  <a:pt x="3315" y="1053"/>
                </a:lnTo>
                <a:lnTo>
                  <a:pt x="3315" y="1050"/>
                </a:lnTo>
                <a:lnTo>
                  <a:pt x="3315" y="1044"/>
                </a:lnTo>
                <a:lnTo>
                  <a:pt x="3315" y="1044"/>
                </a:lnTo>
                <a:lnTo>
                  <a:pt x="3317" y="1042"/>
                </a:lnTo>
                <a:lnTo>
                  <a:pt x="3317" y="1040"/>
                </a:lnTo>
                <a:lnTo>
                  <a:pt x="3317" y="1040"/>
                </a:lnTo>
                <a:lnTo>
                  <a:pt x="3319" y="1040"/>
                </a:lnTo>
                <a:lnTo>
                  <a:pt x="3319" y="1040"/>
                </a:lnTo>
                <a:lnTo>
                  <a:pt x="3319" y="1042"/>
                </a:lnTo>
                <a:lnTo>
                  <a:pt x="3319" y="1040"/>
                </a:lnTo>
                <a:lnTo>
                  <a:pt x="3321" y="1040"/>
                </a:lnTo>
                <a:lnTo>
                  <a:pt x="3321" y="1036"/>
                </a:lnTo>
                <a:lnTo>
                  <a:pt x="3323" y="1036"/>
                </a:lnTo>
                <a:lnTo>
                  <a:pt x="3323" y="1036"/>
                </a:lnTo>
                <a:lnTo>
                  <a:pt x="3323" y="1034"/>
                </a:lnTo>
                <a:lnTo>
                  <a:pt x="3323" y="1034"/>
                </a:lnTo>
                <a:lnTo>
                  <a:pt x="3323" y="1032"/>
                </a:lnTo>
                <a:lnTo>
                  <a:pt x="3323" y="1027"/>
                </a:lnTo>
                <a:lnTo>
                  <a:pt x="3325" y="1023"/>
                </a:lnTo>
                <a:lnTo>
                  <a:pt x="3325" y="1021"/>
                </a:lnTo>
                <a:lnTo>
                  <a:pt x="3327" y="1021"/>
                </a:lnTo>
                <a:lnTo>
                  <a:pt x="3329" y="1019"/>
                </a:lnTo>
                <a:lnTo>
                  <a:pt x="3332" y="1019"/>
                </a:lnTo>
                <a:lnTo>
                  <a:pt x="3334" y="1019"/>
                </a:lnTo>
                <a:lnTo>
                  <a:pt x="3338" y="1019"/>
                </a:lnTo>
                <a:lnTo>
                  <a:pt x="3336" y="1017"/>
                </a:lnTo>
                <a:lnTo>
                  <a:pt x="3336" y="1017"/>
                </a:lnTo>
                <a:lnTo>
                  <a:pt x="3336" y="1017"/>
                </a:lnTo>
                <a:lnTo>
                  <a:pt x="3334" y="1015"/>
                </a:lnTo>
                <a:lnTo>
                  <a:pt x="3332" y="1015"/>
                </a:lnTo>
                <a:lnTo>
                  <a:pt x="3329" y="1015"/>
                </a:lnTo>
                <a:lnTo>
                  <a:pt x="3329" y="1015"/>
                </a:lnTo>
                <a:lnTo>
                  <a:pt x="3327" y="1015"/>
                </a:lnTo>
                <a:lnTo>
                  <a:pt x="3325" y="1013"/>
                </a:lnTo>
                <a:lnTo>
                  <a:pt x="3323" y="1011"/>
                </a:lnTo>
                <a:lnTo>
                  <a:pt x="3321" y="1006"/>
                </a:lnTo>
                <a:lnTo>
                  <a:pt x="3321" y="1006"/>
                </a:lnTo>
                <a:lnTo>
                  <a:pt x="3319" y="1004"/>
                </a:lnTo>
                <a:lnTo>
                  <a:pt x="3319" y="1002"/>
                </a:lnTo>
                <a:lnTo>
                  <a:pt x="3319" y="1000"/>
                </a:lnTo>
                <a:lnTo>
                  <a:pt x="3315" y="996"/>
                </a:lnTo>
                <a:lnTo>
                  <a:pt x="3313" y="994"/>
                </a:lnTo>
                <a:lnTo>
                  <a:pt x="3311" y="994"/>
                </a:lnTo>
                <a:lnTo>
                  <a:pt x="3311" y="992"/>
                </a:lnTo>
                <a:lnTo>
                  <a:pt x="3308" y="992"/>
                </a:lnTo>
                <a:lnTo>
                  <a:pt x="3308" y="992"/>
                </a:lnTo>
                <a:lnTo>
                  <a:pt x="3308" y="990"/>
                </a:lnTo>
                <a:lnTo>
                  <a:pt x="3306" y="988"/>
                </a:lnTo>
                <a:lnTo>
                  <a:pt x="3304" y="983"/>
                </a:lnTo>
                <a:lnTo>
                  <a:pt x="3300" y="979"/>
                </a:lnTo>
                <a:lnTo>
                  <a:pt x="3300" y="979"/>
                </a:lnTo>
                <a:lnTo>
                  <a:pt x="3300" y="979"/>
                </a:lnTo>
                <a:lnTo>
                  <a:pt x="3298" y="977"/>
                </a:lnTo>
                <a:lnTo>
                  <a:pt x="3298" y="975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69"/>
                </a:lnTo>
                <a:lnTo>
                  <a:pt x="3296" y="969"/>
                </a:lnTo>
                <a:lnTo>
                  <a:pt x="3296" y="967"/>
                </a:lnTo>
                <a:lnTo>
                  <a:pt x="3296" y="965"/>
                </a:lnTo>
                <a:lnTo>
                  <a:pt x="3296" y="960"/>
                </a:lnTo>
                <a:lnTo>
                  <a:pt x="3298" y="958"/>
                </a:lnTo>
                <a:lnTo>
                  <a:pt x="3298" y="958"/>
                </a:lnTo>
                <a:lnTo>
                  <a:pt x="3296" y="958"/>
                </a:lnTo>
                <a:lnTo>
                  <a:pt x="3296" y="962"/>
                </a:lnTo>
                <a:lnTo>
                  <a:pt x="3294" y="960"/>
                </a:lnTo>
                <a:lnTo>
                  <a:pt x="3294" y="956"/>
                </a:lnTo>
                <a:lnTo>
                  <a:pt x="3294" y="954"/>
                </a:lnTo>
                <a:lnTo>
                  <a:pt x="3292" y="952"/>
                </a:lnTo>
                <a:lnTo>
                  <a:pt x="3290" y="952"/>
                </a:lnTo>
                <a:lnTo>
                  <a:pt x="3290" y="950"/>
                </a:lnTo>
                <a:lnTo>
                  <a:pt x="3288" y="948"/>
                </a:lnTo>
                <a:lnTo>
                  <a:pt x="3285" y="948"/>
                </a:lnTo>
                <a:lnTo>
                  <a:pt x="3285" y="948"/>
                </a:lnTo>
                <a:lnTo>
                  <a:pt x="3283" y="948"/>
                </a:lnTo>
                <a:lnTo>
                  <a:pt x="3285" y="946"/>
                </a:lnTo>
                <a:lnTo>
                  <a:pt x="3285" y="944"/>
                </a:lnTo>
                <a:lnTo>
                  <a:pt x="3285" y="944"/>
                </a:lnTo>
                <a:lnTo>
                  <a:pt x="3288" y="941"/>
                </a:lnTo>
                <a:lnTo>
                  <a:pt x="3288" y="941"/>
                </a:lnTo>
                <a:lnTo>
                  <a:pt x="3290" y="939"/>
                </a:lnTo>
                <a:lnTo>
                  <a:pt x="3290" y="941"/>
                </a:lnTo>
                <a:lnTo>
                  <a:pt x="3290" y="941"/>
                </a:lnTo>
                <a:lnTo>
                  <a:pt x="3290" y="939"/>
                </a:lnTo>
                <a:lnTo>
                  <a:pt x="3292" y="939"/>
                </a:lnTo>
                <a:lnTo>
                  <a:pt x="3292" y="937"/>
                </a:lnTo>
                <a:lnTo>
                  <a:pt x="3294" y="935"/>
                </a:lnTo>
                <a:lnTo>
                  <a:pt x="3294" y="933"/>
                </a:lnTo>
                <a:lnTo>
                  <a:pt x="3294" y="933"/>
                </a:lnTo>
                <a:lnTo>
                  <a:pt x="3294" y="931"/>
                </a:lnTo>
                <a:lnTo>
                  <a:pt x="3296" y="931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7"/>
                </a:lnTo>
                <a:lnTo>
                  <a:pt x="3296" y="927"/>
                </a:lnTo>
                <a:lnTo>
                  <a:pt x="3296" y="925"/>
                </a:lnTo>
                <a:lnTo>
                  <a:pt x="3296" y="927"/>
                </a:lnTo>
                <a:lnTo>
                  <a:pt x="3296" y="927"/>
                </a:lnTo>
                <a:lnTo>
                  <a:pt x="3298" y="927"/>
                </a:lnTo>
                <a:lnTo>
                  <a:pt x="3298" y="927"/>
                </a:lnTo>
                <a:lnTo>
                  <a:pt x="3298" y="925"/>
                </a:lnTo>
                <a:lnTo>
                  <a:pt x="3300" y="927"/>
                </a:lnTo>
                <a:lnTo>
                  <a:pt x="3300" y="927"/>
                </a:lnTo>
                <a:lnTo>
                  <a:pt x="3304" y="925"/>
                </a:lnTo>
                <a:lnTo>
                  <a:pt x="3306" y="925"/>
                </a:lnTo>
                <a:lnTo>
                  <a:pt x="3306" y="925"/>
                </a:lnTo>
                <a:lnTo>
                  <a:pt x="3311" y="921"/>
                </a:lnTo>
                <a:lnTo>
                  <a:pt x="3311" y="921"/>
                </a:lnTo>
                <a:lnTo>
                  <a:pt x="3311" y="921"/>
                </a:lnTo>
                <a:lnTo>
                  <a:pt x="3313" y="923"/>
                </a:lnTo>
                <a:lnTo>
                  <a:pt x="3313" y="923"/>
                </a:lnTo>
                <a:lnTo>
                  <a:pt x="3313" y="923"/>
                </a:lnTo>
                <a:lnTo>
                  <a:pt x="3315" y="921"/>
                </a:lnTo>
                <a:lnTo>
                  <a:pt x="3313" y="921"/>
                </a:lnTo>
                <a:lnTo>
                  <a:pt x="3313" y="921"/>
                </a:lnTo>
                <a:lnTo>
                  <a:pt x="3313" y="918"/>
                </a:lnTo>
                <a:lnTo>
                  <a:pt x="3315" y="918"/>
                </a:lnTo>
                <a:lnTo>
                  <a:pt x="3315" y="918"/>
                </a:lnTo>
                <a:lnTo>
                  <a:pt x="3319" y="916"/>
                </a:lnTo>
                <a:lnTo>
                  <a:pt x="3319" y="916"/>
                </a:lnTo>
                <a:lnTo>
                  <a:pt x="3319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2"/>
                </a:lnTo>
                <a:lnTo>
                  <a:pt x="3323" y="912"/>
                </a:lnTo>
                <a:lnTo>
                  <a:pt x="3323" y="912"/>
                </a:lnTo>
                <a:lnTo>
                  <a:pt x="3323" y="910"/>
                </a:lnTo>
                <a:lnTo>
                  <a:pt x="3323" y="910"/>
                </a:lnTo>
                <a:lnTo>
                  <a:pt x="3325" y="910"/>
                </a:lnTo>
                <a:lnTo>
                  <a:pt x="3327" y="910"/>
                </a:lnTo>
                <a:lnTo>
                  <a:pt x="3329" y="910"/>
                </a:lnTo>
                <a:lnTo>
                  <a:pt x="3329" y="910"/>
                </a:lnTo>
                <a:lnTo>
                  <a:pt x="3332" y="908"/>
                </a:lnTo>
                <a:lnTo>
                  <a:pt x="3334" y="908"/>
                </a:lnTo>
                <a:lnTo>
                  <a:pt x="3336" y="906"/>
                </a:lnTo>
                <a:lnTo>
                  <a:pt x="3338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2" y="904"/>
                </a:lnTo>
                <a:lnTo>
                  <a:pt x="3342" y="904"/>
                </a:lnTo>
                <a:lnTo>
                  <a:pt x="3346" y="902"/>
                </a:lnTo>
                <a:lnTo>
                  <a:pt x="3348" y="900"/>
                </a:lnTo>
                <a:lnTo>
                  <a:pt x="3350" y="900"/>
                </a:lnTo>
                <a:lnTo>
                  <a:pt x="3355" y="902"/>
                </a:lnTo>
                <a:lnTo>
                  <a:pt x="3357" y="902"/>
                </a:lnTo>
                <a:lnTo>
                  <a:pt x="3357" y="904"/>
                </a:lnTo>
                <a:lnTo>
                  <a:pt x="3361" y="904"/>
                </a:lnTo>
                <a:lnTo>
                  <a:pt x="3361" y="904"/>
                </a:lnTo>
                <a:lnTo>
                  <a:pt x="3363" y="906"/>
                </a:lnTo>
                <a:lnTo>
                  <a:pt x="3363" y="906"/>
                </a:lnTo>
                <a:lnTo>
                  <a:pt x="3363" y="906"/>
                </a:lnTo>
                <a:lnTo>
                  <a:pt x="3365" y="904"/>
                </a:lnTo>
                <a:lnTo>
                  <a:pt x="3367" y="904"/>
                </a:lnTo>
                <a:lnTo>
                  <a:pt x="3367" y="904"/>
                </a:lnTo>
                <a:lnTo>
                  <a:pt x="3367" y="902"/>
                </a:lnTo>
                <a:lnTo>
                  <a:pt x="3371" y="904"/>
                </a:lnTo>
                <a:lnTo>
                  <a:pt x="3373" y="904"/>
                </a:lnTo>
                <a:lnTo>
                  <a:pt x="3376" y="904"/>
                </a:lnTo>
                <a:lnTo>
                  <a:pt x="3376" y="904"/>
                </a:lnTo>
                <a:lnTo>
                  <a:pt x="3378" y="906"/>
                </a:lnTo>
                <a:lnTo>
                  <a:pt x="3378" y="908"/>
                </a:lnTo>
                <a:lnTo>
                  <a:pt x="3378" y="910"/>
                </a:lnTo>
                <a:lnTo>
                  <a:pt x="3378" y="910"/>
                </a:lnTo>
                <a:lnTo>
                  <a:pt x="3376" y="912"/>
                </a:lnTo>
                <a:lnTo>
                  <a:pt x="3378" y="912"/>
                </a:lnTo>
                <a:lnTo>
                  <a:pt x="3378" y="916"/>
                </a:lnTo>
                <a:lnTo>
                  <a:pt x="3376" y="921"/>
                </a:lnTo>
                <a:lnTo>
                  <a:pt x="3373" y="925"/>
                </a:lnTo>
                <a:lnTo>
                  <a:pt x="3371" y="927"/>
                </a:lnTo>
                <a:lnTo>
                  <a:pt x="3373" y="929"/>
                </a:lnTo>
                <a:lnTo>
                  <a:pt x="3378" y="931"/>
                </a:lnTo>
                <a:lnTo>
                  <a:pt x="3378" y="933"/>
                </a:lnTo>
                <a:lnTo>
                  <a:pt x="3378" y="933"/>
                </a:lnTo>
                <a:lnTo>
                  <a:pt x="3373" y="933"/>
                </a:lnTo>
                <a:lnTo>
                  <a:pt x="3371" y="931"/>
                </a:lnTo>
                <a:lnTo>
                  <a:pt x="3369" y="931"/>
                </a:lnTo>
                <a:lnTo>
                  <a:pt x="3367" y="931"/>
                </a:lnTo>
                <a:lnTo>
                  <a:pt x="3361" y="931"/>
                </a:lnTo>
                <a:lnTo>
                  <a:pt x="3357" y="931"/>
                </a:lnTo>
                <a:lnTo>
                  <a:pt x="3355" y="931"/>
                </a:lnTo>
                <a:lnTo>
                  <a:pt x="3352" y="931"/>
                </a:lnTo>
                <a:lnTo>
                  <a:pt x="3350" y="933"/>
                </a:lnTo>
                <a:lnTo>
                  <a:pt x="3350" y="933"/>
                </a:lnTo>
                <a:lnTo>
                  <a:pt x="3350" y="935"/>
                </a:lnTo>
                <a:lnTo>
                  <a:pt x="3348" y="937"/>
                </a:lnTo>
                <a:lnTo>
                  <a:pt x="3346" y="937"/>
                </a:lnTo>
                <a:lnTo>
                  <a:pt x="3346" y="939"/>
                </a:lnTo>
                <a:lnTo>
                  <a:pt x="3346" y="941"/>
                </a:lnTo>
                <a:lnTo>
                  <a:pt x="3348" y="941"/>
                </a:lnTo>
                <a:lnTo>
                  <a:pt x="3350" y="944"/>
                </a:lnTo>
                <a:lnTo>
                  <a:pt x="3350" y="946"/>
                </a:lnTo>
                <a:lnTo>
                  <a:pt x="3352" y="946"/>
                </a:lnTo>
                <a:lnTo>
                  <a:pt x="3352" y="946"/>
                </a:lnTo>
                <a:lnTo>
                  <a:pt x="3355" y="946"/>
                </a:lnTo>
                <a:lnTo>
                  <a:pt x="3355" y="946"/>
                </a:lnTo>
                <a:lnTo>
                  <a:pt x="3352" y="946"/>
                </a:lnTo>
                <a:lnTo>
                  <a:pt x="3350" y="946"/>
                </a:lnTo>
                <a:lnTo>
                  <a:pt x="3348" y="948"/>
                </a:lnTo>
                <a:lnTo>
                  <a:pt x="3348" y="946"/>
                </a:lnTo>
                <a:lnTo>
                  <a:pt x="3348" y="946"/>
                </a:lnTo>
                <a:lnTo>
                  <a:pt x="3344" y="944"/>
                </a:lnTo>
                <a:lnTo>
                  <a:pt x="3342" y="944"/>
                </a:lnTo>
                <a:lnTo>
                  <a:pt x="3338" y="944"/>
                </a:lnTo>
                <a:lnTo>
                  <a:pt x="3336" y="946"/>
                </a:lnTo>
                <a:lnTo>
                  <a:pt x="3336" y="946"/>
                </a:lnTo>
                <a:lnTo>
                  <a:pt x="3336" y="948"/>
                </a:lnTo>
                <a:lnTo>
                  <a:pt x="3336" y="948"/>
                </a:lnTo>
                <a:lnTo>
                  <a:pt x="3336" y="950"/>
                </a:lnTo>
                <a:lnTo>
                  <a:pt x="3338" y="950"/>
                </a:lnTo>
                <a:lnTo>
                  <a:pt x="3340" y="950"/>
                </a:lnTo>
                <a:lnTo>
                  <a:pt x="3342" y="952"/>
                </a:lnTo>
                <a:lnTo>
                  <a:pt x="3344" y="952"/>
                </a:lnTo>
                <a:lnTo>
                  <a:pt x="3344" y="952"/>
                </a:lnTo>
                <a:lnTo>
                  <a:pt x="3346" y="956"/>
                </a:lnTo>
                <a:lnTo>
                  <a:pt x="3348" y="960"/>
                </a:lnTo>
                <a:lnTo>
                  <a:pt x="3348" y="962"/>
                </a:lnTo>
                <a:lnTo>
                  <a:pt x="3350" y="962"/>
                </a:lnTo>
                <a:lnTo>
                  <a:pt x="3350" y="965"/>
                </a:lnTo>
                <a:lnTo>
                  <a:pt x="3350" y="965"/>
                </a:lnTo>
                <a:lnTo>
                  <a:pt x="3350" y="967"/>
                </a:lnTo>
                <a:lnTo>
                  <a:pt x="3350" y="967"/>
                </a:lnTo>
                <a:lnTo>
                  <a:pt x="3350" y="969"/>
                </a:lnTo>
                <a:lnTo>
                  <a:pt x="3350" y="971"/>
                </a:lnTo>
                <a:lnTo>
                  <a:pt x="3352" y="971"/>
                </a:lnTo>
                <a:lnTo>
                  <a:pt x="3355" y="971"/>
                </a:lnTo>
                <a:lnTo>
                  <a:pt x="3355" y="971"/>
                </a:lnTo>
                <a:lnTo>
                  <a:pt x="3357" y="971"/>
                </a:lnTo>
                <a:lnTo>
                  <a:pt x="3359" y="973"/>
                </a:lnTo>
                <a:lnTo>
                  <a:pt x="3359" y="973"/>
                </a:lnTo>
                <a:lnTo>
                  <a:pt x="3359" y="975"/>
                </a:lnTo>
                <a:lnTo>
                  <a:pt x="3359" y="975"/>
                </a:lnTo>
                <a:lnTo>
                  <a:pt x="3361" y="975"/>
                </a:lnTo>
                <a:lnTo>
                  <a:pt x="3361" y="975"/>
                </a:lnTo>
                <a:lnTo>
                  <a:pt x="3363" y="975"/>
                </a:lnTo>
                <a:lnTo>
                  <a:pt x="3363" y="975"/>
                </a:lnTo>
                <a:lnTo>
                  <a:pt x="3365" y="977"/>
                </a:lnTo>
                <a:lnTo>
                  <a:pt x="3365" y="977"/>
                </a:lnTo>
                <a:lnTo>
                  <a:pt x="3367" y="977"/>
                </a:lnTo>
                <a:lnTo>
                  <a:pt x="3367" y="977"/>
                </a:lnTo>
                <a:lnTo>
                  <a:pt x="3369" y="977"/>
                </a:lnTo>
                <a:lnTo>
                  <a:pt x="3369" y="977"/>
                </a:lnTo>
                <a:lnTo>
                  <a:pt x="3369" y="981"/>
                </a:lnTo>
                <a:lnTo>
                  <a:pt x="3369" y="983"/>
                </a:lnTo>
                <a:lnTo>
                  <a:pt x="3369" y="986"/>
                </a:lnTo>
                <a:lnTo>
                  <a:pt x="3369" y="986"/>
                </a:lnTo>
                <a:lnTo>
                  <a:pt x="3367" y="990"/>
                </a:lnTo>
                <a:lnTo>
                  <a:pt x="3367" y="990"/>
                </a:lnTo>
                <a:lnTo>
                  <a:pt x="3367" y="992"/>
                </a:lnTo>
                <a:lnTo>
                  <a:pt x="3367" y="994"/>
                </a:lnTo>
                <a:lnTo>
                  <a:pt x="3369" y="998"/>
                </a:lnTo>
                <a:lnTo>
                  <a:pt x="3371" y="1002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2"/>
                </a:lnTo>
                <a:lnTo>
                  <a:pt x="3373" y="998"/>
                </a:lnTo>
                <a:lnTo>
                  <a:pt x="3373" y="996"/>
                </a:lnTo>
                <a:lnTo>
                  <a:pt x="3373" y="996"/>
                </a:lnTo>
                <a:lnTo>
                  <a:pt x="3373" y="992"/>
                </a:lnTo>
                <a:lnTo>
                  <a:pt x="3376" y="992"/>
                </a:lnTo>
                <a:lnTo>
                  <a:pt x="3378" y="990"/>
                </a:lnTo>
                <a:lnTo>
                  <a:pt x="3378" y="990"/>
                </a:lnTo>
                <a:lnTo>
                  <a:pt x="3380" y="990"/>
                </a:lnTo>
                <a:lnTo>
                  <a:pt x="3382" y="988"/>
                </a:lnTo>
                <a:lnTo>
                  <a:pt x="3384" y="988"/>
                </a:lnTo>
                <a:lnTo>
                  <a:pt x="3386" y="988"/>
                </a:lnTo>
                <a:lnTo>
                  <a:pt x="3388" y="988"/>
                </a:lnTo>
                <a:lnTo>
                  <a:pt x="3388" y="990"/>
                </a:lnTo>
                <a:lnTo>
                  <a:pt x="3390" y="992"/>
                </a:lnTo>
                <a:lnTo>
                  <a:pt x="3390" y="994"/>
                </a:lnTo>
                <a:lnTo>
                  <a:pt x="3390" y="996"/>
                </a:lnTo>
                <a:lnTo>
                  <a:pt x="3392" y="998"/>
                </a:lnTo>
                <a:lnTo>
                  <a:pt x="3392" y="1000"/>
                </a:lnTo>
                <a:lnTo>
                  <a:pt x="3394" y="1002"/>
                </a:lnTo>
                <a:lnTo>
                  <a:pt x="3399" y="1004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9"/>
                </a:lnTo>
                <a:lnTo>
                  <a:pt x="3401" y="1009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5992995" y="960121"/>
            <a:ext cx="4937760" cy="4937759"/>
            <a:chOff x="1027113" y="1023938"/>
            <a:chExt cx="4937760" cy="4937759"/>
          </a:xfrm>
        </p:grpSpPr>
        <p:grpSp>
          <p:nvGrpSpPr>
            <p:cNvPr id="19" name="Group 4"/>
            <p:cNvGrpSpPr>
              <a:grpSpLocks noChangeAspect="1"/>
            </p:cNvGrpSpPr>
            <p:nvPr/>
          </p:nvGrpSpPr>
          <p:grpSpPr bwMode="auto">
            <a:xfrm>
              <a:off x="1027113" y="1023938"/>
              <a:ext cx="4937760" cy="4937759"/>
              <a:chOff x="647" y="645"/>
              <a:chExt cx="3126" cy="3126"/>
            </a:xfrm>
          </p:grpSpPr>
          <p:sp>
            <p:nvSpPr>
              <p:cNvPr id="21" name="Freeform 5"/>
              <p:cNvSpPr>
                <a:spLocks/>
              </p:cNvSpPr>
              <p:nvPr/>
            </p:nvSpPr>
            <p:spPr bwMode="auto">
              <a:xfrm>
                <a:off x="738" y="645"/>
                <a:ext cx="1644" cy="1299"/>
              </a:xfrm>
              <a:custGeom>
                <a:avLst/>
                <a:gdLst>
                  <a:gd name="T0" fmla="*/ 285 w 559"/>
                  <a:gd name="T1" fmla="*/ 442 h 442"/>
                  <a:gd name="T2" fmla="*/ 210 w 559"/>
                  <a:gd name="T3" fmla="*/ 415 h 442"/>
                  <a:gd name="T4" fmla="*/ 145 w 559"/>
                  <a:gd name="T5" fmla="*/ 335 h 442"/>
                  <a:gd name="T6" fmla="*/ 79 w 559"/>
                  <a:gd name="T7" fmla="*/ 379 h 442"/>
                  <a:gd name="T8" fmla="*/ 3 w 559"/>
                  <a:gd name="T9" fmla="*/ 355 h 442"/>
                  <a:gd name="T10" fmla="*/ 0 w 559"/>
                  <a:gd name="T11" fmla="*/ 350 h 442"/>
                  <a:gd name="T12" fmla="*/ 492 w 559"/>
                  <a:gd name="T13" fmla="*/ 0 h 442"/>
                  <a:gd name="T14" fmla="*/ 495 w 559"/>
                  <a:gd name="T15" fmla="*/ 1 h 442"/>
                  <a:gd name="T16" fmla="*/ 496 w 559"/>
                  <a:gd name="T17" fmla="*/ 90 h 442"/>
                  <a:gd name="T18" fmla="*/ 500 w 559"/>
                  <a:gd name="T19" fmla="*/ 94 h 442"/>
                  <a:gd name="T20" fmla="*/ 500 w 559"/>
                  <a:gd name="T21" fmla="*/ 213 h 442"/>
                  <a:gd name="T22" fmla="*/ 496 w 559"/>
                  <a:gd name="T23" fmla="*/ 217 h 442"/>
                  <a:gd name="T24" fmla="*/ 492 w 559"/>
                  <a:gd name="T25" fmla="*/ 302 h 442"/>
                  <a:gd name="T26" fmla="*/ 489 w 559"/>
                  <a:gd name="T27" fmla="*/ 302 h 442"/>
                  <a:gd name="T28" fmla="*/ 481 w 559"/>
                  <a:gd name="T29" fmla="*/ 303 h 442"/>
                  <a:gd name="T30" fmla="*/ 477 w 559"/>
                  <a:gd name="T31" fmla="*/ 303 h 442"/>
                  <a:gd name="T32" fmla="*/ 468 w 559"/>
                  <a:gd name="T33" fmla="*/ 304 h 442"/>
                  <a:gd name="T34" fmla="*/ 461 w 559"/>
                  <a:gd name="T35" fmla="*/ 305 h 442"/>
                  <a:gd name="T36" fmla="*/ 455 w 559"/>
                  <a:gd name="T37" fmla="*/ 306 h 442"/>
                  <a:gd name="T38" fmla="*/ 446 w 559"/>
                  <a:gd name="T39" fmla="*/ 308 h 442"/>
                  <a:gd name="T40" fmla="*/ 442 w 559"/>
                  <a:gd name="T41" fmla="*/ 309 h 442"/>
                  <a:gd name="T42" fmla="*/ 434 w 559"/>
                  <a:gd name="T43" fmla="*/ 312 h 442"/>
                  <a:gd name="T44" fmla="*/ 425 w 559"/>
                  <a:gd name="T45" fmla="*/ 315 h 442"/>
                  <a:gd name="T46" fmla="*/ 417 w 559"/>
                  <a:gd name="T47" fmla="*/ 318 h 442"/>
                  <a:gd name="T48" fmla="*/ 409 w 559"/>
                  <a:gd name="T49" fmla="*/ 321 h 442"/>
                  <a:gd name="T50" fmla="*/ 401 w 559"/>
                  <a:gd name="T51" fmla="*/ 325 h 442"/>
                  <a:gd name="T52" fmla="*/ 393 w 559"/>
                  <a:gd name="T53" fmla="*/ 328 h 442"/>
                  <a:gd name="T54" fmla="*/ 385 w 559"/>
                  <a:gd name="T55" fmla="*/ 333 h 442"/>
                  <a:gd name="T56" fmla="*/ 378 w 559"/>
                  <a:gd name="T57" fmla="*/ 337 h 442"/>
                  <a:gd name="T58" fmla="*/ 371 w 559"/>
                  <a:gd name="T59" fmla="*/ 342 h 442"/>
                  <a:gd name="T60" fmla="*/ 364 w 559"/>
                  <a:gd name="T61" fmla="*/ 347 h 442"/>
                  <a:gd name="T62" fmla="*/ 357 w 559"/>
                  <a:gd name="T63" fmla="*/ 352 h 442"/>
                  <a:gd name="T64" fmla="*/ 350 w 559"/>
                  <a:gd name="T65" fmla="*/ 358 h 442"/>
                  <a:gd name="T66" fmla="*/ 344 w 559"/>
                  <a:gd name="T67" fmla="*/ 363 h 442"/>
                  <a:gd name="T68" fmla="*/ 338 w 559"/>
                  <a:gd name="T69" fmla="*/ 369 h 442"/>
                  <a:gd name="T70" fmla="*/ 289 w 559"/>
                  <a:gd name="T71" fmla="*/ 440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59" h="442">
                    <a:moveTo>
                      <a:pt x="286" y="442"/>
                    </a:moveTo>
                    <a:cubicBezTo>
                      <a:pt x="285" y="442"/>
                      <a:pt x="285" y="442"/>
                      <a:pt x="285" y="442"/>
                    </a:cubicBezTo>
                    <a:cubicBezTo>
                      <a:pt x="213" y="420"/>
                      <a:pt x="213" y="420"/>
                      <a:pt x="213" y="420"/>
                    </a:cubicBezTo>
                    <a:cubicBezTo>
                      <a:pt x="211" y="419"/>
                      <a:pt x="210" y="417"/>
                      <a:pt x="210" y="415"/>
                    </a:cubicBezTo>
                    <a:cubicBezTo>
                      <a:pt x="211" y="411"/>
                      <a:pt x="212" y="406"/>
                      <a:pt x="212" y="402"/>
                    </a:cubicBezTo>
                    <a:cubicBezTo>
                      <a:pt x="212" y="365"/>
                      <a:pt x="182" y="335"/>
                      <a:pt x="145" y="335"/>
                    </a:cubicBezTo>
                    <a:cubicBezTo>
                      <a:pt x="118" y="335"/>
                      <a:pt x="93" y="351"/>
                      <a:pt x="83" y="376"/>
                    </a:cubicBezTo>
                    <a:cubicBezTo>
                      <a:pt x="82" y="378"/>
                      <a:pt x="81" y="379"/>
                      <a:pt x="79" y="379"/>
                    </a:cubicBezTo>
                    <a:cubicBezTo>
                      <a:pt x="79" y="379"/>
                      <a:pt x="78" y="379"/>
                      <a:pt x="78" y="378"/>
                    </a:cubicBezTo>
                    <a:cubicBezTo>
                      <a:pt x="3" y="355"/>
                      <a:pt x="3" y="355"/>
                      <a:pt x="3" y="355"/>
                    </a:cubicBezTo>
                    <a:cubicBezTo>
                      <a:pt x="2" y="355"/>
                      <a:pt x="1" y="354"/>
                      <a:pt x="0" y="353"/>
                    </a:cubicBezTo>
                    <a:cubicBezTo>
                      <a:pt x="0" y="352"/>
                      <a:pt x="0" y="351"/>
                      <a:pt x="0" y="350"/>
                    </a:cubicBezTo>
                    <a:cubicBezTo>
                      <a:pt x="37" y="249"/>
                      <a:pt x="103" y="162"/>
                      <a:pt x="191" y="99"/>
                    </a:cubicBezTo>
                    <a:cubicBezTo>
                      <a:pt x="280" y="36"/>
                      <a:pt x="384" y="2"/>
                      <a:pt x="492" y="0"/>
                    </a:cubicBezTo>
                    <a:cubicBezTo>
                      <a:pt x="492" y="0"/>
                      <a:pt x="492" y="0"/>
                      <a:pt x="492" y="0"/>
                    </a:cubicBezTo>
                    <a:cubicBezTo>
                      <a:pt x="493" y="0"/>
                      <a:pt x="494" y="0"/>
                      <a:pt x="495" y="1"/>
                    </a:cubicBezTo>
                    <a:cubicBezTo>
                      <a:pt x="495" y="2"/>
                      <a:pt x="496" y="3"/>
                      <a:pt x="496" y="4"/>
                    </a:cubicBezTo>
                    <a:cubicBezTo>
                      <a:pt x="496" y="90"/>
                      <a:pt x="496" y="90"/>
                      <a:pt x="496" y="90"/>
                    </a:cubicBezTo>
                    <a:cubicBezTo>
                      <a:pt x="496" y="93"/>
                      <a:pt x="498" y="94"/>
                      <a:pt x="500" y="94"/>
                    </a:cubicBezTo>
                    <a:cubicBezTo>
                      <a:pt x="500" y="94"/>
                      <a:pt x="500" y="94"/>
                      <a:pt x="500" y="94"/>
                    </a:cubicBezTo>
                    <a:cubicBezTo>
                      <a:pt x="533" y="95"/>
                      <a:pt x="559" y="121"/>
                      <a:pt x="559" y="154"/>
                    </a:cubicBezTo>
                    <a:cubicBezTo>
                      <a:pt x="559" y="186"/>
                      <a:pt x="533" y="213"/>
                      <a:pt x="500" y="213"/>
                    </a:cubicBezTo>
                    <a:cubicBezTo>
                      <a:pt x="500" y="213"/>
                      <a:pt x="500" y="213"/>
                      <a:pt x="500" y="213"/>
                    </a:cubicBezTo>
                    <a:cubicBezTo>
                      <a:pt x="498" y="213"/>
                      <a:pt x="496" y="214"/>
                      <a:pt x="496" y="217"/>
                    </a:cubicBezTo>
                    <a:cubicBezTo>
                      <a:pt x="496" y="298"/>
                      <a:pt x="496" y="298"/>
                      <a:pt x="496" y="298"/>
                    </a:cubicBezTo>
                    <a:cubicBezTo>
                      <a:pt x="496" y="300"/>
                      <a:pt x="494" y="302"/>
                      <a:pt x="492" y="302"/>
                    </a:cubicBezTo>
                    <a:cubicBezTo>
                      <a:pt x="491" y="302"/>
                      <a:pt x="491" y="302"/>
                      <a:pt x="491" y="302"/>
                    </a:cubicBezTo>
                    <a:cubicBezTo>
                      <a:pt x="490" y="302"/>
                      <a:pt x="489" y="302"/>
                      <a:pt x="489" y="302"/>
                    </a:cubicBezTo>
                    <a:cubicBezTo>
                      <a:pt x="487" y="302"/>
                      <a:pt x="487" y="302"/>
                      <a:pt x="487" y="302"/>
                    </a:cubicBezTo>
                    <a:cubicBezTo>
                      <a:pt x="485" y="303"/>
                      <a:pt x="483" y="303"/>
                      <a:pt x="481" y="303"/>
                    </a:cubicBezTo>
                    <a:cubicBezTo>
                      <a:pt x="481" y="303"/>
                      <a:pt x="480" y="303"/>
                      <a:pt x="479" y="303"/>
                    </a:cubicBezTo>
                    <a:cubicBezTo>
                      <a:pt x="477" y="303"/>
                      <a:pt x="477" y="303"/>
                      <a:pt x="477" y="303"/>
                    </a:cubicBezTo>
                    <a:cubicBezTo>
                      <a:pt x="476" y="303"/>
                      <a:pt x="474" y="303"/>
                      <a:pt x="472" y="304"/>
                    </a:cubicBezTo>
                    <a:cubicBezTo>
                      <a:pt x="472" y="304"/>
                      <a:pt x="468" y="304"/>
                      <a:pt x="468" y="304"/>
                    </a:cubicBezTo>
                    <a:cubicBezTo>
                      <a:pt x="466" y="305"/>
                      <a:pt x="465" y="305"/>
                      <a:pt x="464" y="305"/>
                    </a:cubicBezTo>
                    <a:cubicBezTo>
                      <a:pt x="463" y="305"/>
                      <a:pt x="462" y="305"/>
                      <a:pt x="461" y="305"/>
                    </a:cubicBezTo>
                    <a:cubicBezTo>
                      <a:pt x="459" y="306"/>
                      <a:pt x="459" y="306"/>
                      <a:pt x="459" y="306"/>
                    </a:cubicBezTo>
                    <a:cubicBezTo>
                      <a:pt x="457" y="306"/>
                      <a:pt x="456" y="306"/>
                      <a:pt x="455" y="306"/>
                    </a:cubicBezTo>
                    <a:cubicBezTo>
                      <a:pt x="454" y="307"/>
                      <a:pt x="450" y="308"/>
                      <a:pt x="450" y="308"/>
                    </a:cubicBezTo>
                    <a:cubicBezTo>
                      <a:pt x="448" y="308"/>
                      <a:pt x="447" y="308"/>
                      <a:pt x="446" y="308"/>
                    </a:cubicBezTo>
                    <a:cubicBezTo>
                      <a:pt x="445" y="309"/>
                      <a:pt x="444" y="309"/>
                      <a:pt x="443" y="309"/>
                    </a:cubicBezTo>
                    <a:cubicBezTo>
                      <a:pt x="442" y="309"/>
                      <a:pt x="442" y="309"/>
                      <a:pt x="442" y="309"/>
                    </a:cubicBezTo>
                    <a:cubicBezTo>
                      <a:pt x="440" y="310"/>
                      <a:pt x="439" y="310"/>
                      <a:pt x="438" y="311"/>
                    </a:cubicBezTo>
                    <a:cubicBezTo>
                      <a:pt x="436" y="311"/>
                      <a:pt x="435" y="311"/>
                      <a:pt x="434" y="312"/>
                    </a:cubicBezTo>
                    <a:cubicBezTo>
                      <a:pt x="432" y="312"/>
                      <a:pt x="431" y="313"/>
                      <a:pt x="429" y="313"/>
                    </a:cubicBezTo>
                    <a:cubicBezTo>
                      <a:pt x="428" y="314"/>
                      <a:pt x="426" y="314"/>
                      <a:pt x="425" y="315"/>
                    </a:cubicBezTo>
                    <a:cubicBezTo>
                      <a:pt x="424" y="315"/>
                      <a:pt x="422" y="316"/>
                      <a:pt x="421" y="316"/>
                    </a:cubicBezTo>
                    <a:cubicBezTo>
                      <a:pt x="420" y="317"/>
                      <a:pt x="418" y="317"/>
                      <a:pt x="417" y="318"/>
                    </a:cubicBezTo>
                    <a:cubicBezTo>
                      <a:pt x="415" y="318"/>
                      <a:pt x="414" y="319"/>
                      <a:pt x="413" y="319"/>
                    </a:cubicBezTo>
                    <a:cubicBezTo>
                      <a:pt x="412" y="320"/>
                      <a:pt x="410" y="320"/>
                      <a:pt x="409" y="321"/>
                    </a:cubicBezTo>
                    <a:cubicBezTo>
                      <a:pt x="407" y="322"/>
                      <a:pt x="406" y="322"/>
                      <a:pt x="405" y="323"/>
                    </a:cubicBezTo>
                    <a:cubicBezTo>
                      <a:pt x="404" y="323"/>
                      <a:pt x="402" y="324"/>
                      <a:pt x="401" y="325"/>
                    </a:cubicBezTo>
                    <a:cubicBezTo>
                      <a:pt x="400" y="325"/>
                      <a:pt x="398" y="326"/>
                      <a:pt x="397" y="326"/>
                    </a:cubicBezTo>
                    <a:cubicBezTo>
                      <a:pt x="396" y="327"/>
                      <a:pt x="394" y="328"/>
                      <a:pt x="393" y="328"/>
                    </a:cubicBezTo>
                    <a:cubicBezTo>
                      <a:pt x="392" y="329"/>
                      <a:pt x="391" y="330"/>
                      <a:pt x="390" y="330"/>
                    </a:cubicBezTo>
                    <a:cubicBezTo>
                      <a:pt x="388" y="331"/>
                      <a:pt x="387" y="332"/>
                      <a:pt x="385" y="333"/>
                    </a:cubicBezTo>
                    <a:cubicBezTo>
                      <a:pt x="383" y="334"/>
                      <a:pt x="383" y="334"/>
                      <a:pt x="383" y="334"/>
                    </a:cubicBezTo>
                    <a:cubicBezTo>
                      <a:pt x="381" y="335"/>
                      <a:pt x="379" y="336"/>
                      <a:pt x="378" y="337"/>
                    </a:cubicBezTo>
                    <a:cubicBezTo>
                      <a:pt x="375" y="339"/>
                      <a:pt x="375" y="339"/>
                      <a:pt x="375" y="339"/>
                    </a:cubicBezTo>
                    <a:cubicBezTo>
                      <a:pt x="374" y="340"/>
                      <a:pt x="372" y="341"/>
                      <a:pt x="371" y="342"/>
                    </a:cubicBezTo>
                    <a:cubicBezTo>
                      <a:pt x="368" y="344"/>
                      <a:pt x="368" y="344"/>
                      <a:pt x="368" y="344"/>
                    </a:cubicBezTo>
                    <a:cubicBezTo>
                      <a:pt x="367" y="345"/>
                      <a:pt x="365" y="346"/>
                      <a:pt x="364" y="347"/>
                    </a:cubicBezTo>
                    <a:cubicBezTo>
                      <a:pt x="363" y="347"/>
                      <a:pt x="362" y="348"/>
                      <a:pt x="361" y="349"/>
                    </a:cubicBezTo>
                    <a:cubicBezTo>
                      <a:pt x="360" y="350"/>
                      <a:pt x="358" y="351"/>
                      <a:pt x="357" y="352"/>
                    </a:cubicBezTo>
                    <a:cubicBezTo>
                      <a:pt x="355" y="354"/>
                      <a:pt x="355" y="354"/>
                      <a:pt x="355" y="354"/>
                    </a:cubicBezTo>
                    <a:cubicBezTo>
                      <a:pt x="353" y="355"/>
                      <a:pt x="352" y="356"/>
                      <a:pt x="350" y="358"/>
                    </a:cubicBezTo>
                    <a:cubicBezTo>
                      <a:pt x="349" y="359"/>
                      <a:pt x="349" y="359"/>
                      <a:pt x="349" y="359"/>
                    </a:cubicBezTo>
                    <a:cubicBezTo>
                      <a:pt x="347" y="360"/>
                      <a:pt x="345" y="362"/>
                      <a:pt x="344" y="363"/>
                    </a:cubicBezTo>
                    <a:cubicBezTo>
                      <a:pt x="343" y="364"/>
                      <a:pt x="343" y="364"/>
                      <a:pt x="343" y="364"/>
                    </a:cubicBezTo>
                    <a:cubicBezTo>
                      <a:pt x="341" y="366"/>
                      <a:pt x="339" y="368"/>
                      <a:pt x="338" y="369"/>
                    </a:cubicBezTo>
                    <a:cubicBezTo>
                      <a:pt x="337" y="370"/>
                      <a:pt x="337" y="370"/>
                      <a:pt x="337" y="370"/>
                    </a:cubicBezTo>
                    <a:cubicBezTo>
                      <a:pt x="317" y="390"/>
                      <a:pt x="301" y="414"/>
                      <a:pt x="289" y="440"/>
                    </a:cubicBezTo>
                    <a:cubicBezTo>
                      <a:pt x="289" y="441"/>
                      <a:pt x="287" y="442"/>
                      <a:pt x="286" y="4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Freeform 6"/>
              <p:cNvSpPr>
                <a:spLocks/>
              </p:cNvSpPr>
              <p:nvPr/>
            </p:nvSpPr>
            <p:spPr bwMode="auto">
              <a:xfrm>
                <a:off x="2220" y="645"/>
                <a:ext cx="1462" cy="1360"/>
              </a:xfrm>
              <a:custGeom>
                <a:avLst/>
                <a:gdLst>
                  <a:gd name="T0" fmla="*/ 353 w 497"/>
                  <a:gd name="T1" fmla="*/ 463 h 463"/>
                  <a:gd name="T2" fmla="*/ 296 w 497"/>
                  <a:gd name="T3" fmla="*/ 420 h 463"/>
                  <a:gd name="T4" fmla="*/ 295 w 497"/>
                  <a:gd name="T5" fmla="*/ 418 h 463"/>
                  <a:gd name="T6" fmla="*/ 293 w 497"/>
                  <a:gd name="T7" fmla="*/ 417 h 463"/>
                  <a:gd name="T8" fmla="*/ 291 w 497"/>
                  <a:gd name="T9" fmla="*/ 417 h 463"/>
                  <a:gd name="T10" fmla="*/ 211 w 497"/>
                  <a:gd name="T11" fmla="*/ 442 h 463"/>
                  <a:gd name="T12" fmla="*/ 210 w 497"/>
                  <a:gd name="T13" fmla="*/ 442 h 463"/>
                  <a:gd name="T14" fmla="*/ 207 w 497"/>
                  <a:gd name="T15" fmla="*/ 440 h 463"/>
                  <a:gd name="T16" fmla="*/ 5 w 497"/>
                  <a:gd name="T17" fmla="*/ 302 h 463"/>
                  <a:gd name="T18" fmla="*/ 4 w 497"/>
                  <a:gd name="T19" fmla="*/ 302 h 463"/>
                  <a:gd name="T20" fmla="*/ 0 w 497"/>
                  <a:gd name="T21" fmla="*/ 298 h 463"/>
                  <a:gd name="T22" fmla="*/ 0 w 497"/>
                  <a:gd name="T23" fmla="*/ 224 h 463"/>
                  <a:gd name="T24" fmla="*/ 3 w 497"/>
                  <a:gd name="T25" fmla="*/ 220 h 463"/>
                  <a:gd name="T26" fmla="*/ 63 w 497"/>
                  <a:gd name="T27" fmla="*/ 154 h 463"/>
                  <a:gd name="T28" fmla="*/ 3 w 497"/>
                  <a:gd name="T29" fmla="*/ 87 h 463"/>
                  <a:gd name="T30" fmla="*/ 0 w 497"/>
                  <a:gd name="T31" fmla="*/ 83 h 463"/>
                  <a:gd name="T32" fmla="*/ 0 w 497"/>
                  <a:gd name="T33" fmla="*/ 4 h 463"/>
                  <a:gd name="T34" fmla="*/ 4 w 497"/>
                  <a:gd name="T35" fmla="*/ 0 h 463"/>
                  <a:gd name="T36" fmla="*/ 4 w 497"/>
                  <a:gd name="T37" fmla="*/ 0 h 463"/>
                  <a:gd name="T38" fmla="*/ 5 w 497"/>
                  <a:gd name="T39" fmla="*/ 0 h 463"/>
                  <a:gd name="T40" fmla="*/ 496 w 497"/>
                  <a:gd name="T41" fmla="*/ 350 h 463"/>
                  <a:gd name="T42" fmla="*/ 496 w 497"/>
                  <a:gd name="T43" fmla="*/ 354 h 463"/>
                  <a:gd name="T44" fmla="*/ 494 w 497"/>
                  <a:gd name="T45" fmla="*/ 356 h 463"/>
                  <a:gd name="T46" fmla="*/ 412 w 497"/>
                  <a:gd name="T47" fmla="*/ 381 h 463"/>
                  <a:gd name="T48" fmla="*/ 410 w 497"/>
                  <a:gd name="T49" fmla="*/ 383 h 463"/>
                  <a:gd name="T50" fmla="*/ 409 w 497"/>
                  <a:gd name="T51" fmla="*/ 386 h 463"/>
                  <a:gd name="T52" fmla="*/ 412 w 497"/>
                  <a:gd name="T53" fmla="*/ 404 h 463"/>
                  <a:gd name="T54" fmla="*/ 353 w 497"/>
                  <a:gd name="T55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7" h="463">
                    <a:moveTo>
                      <a:pt x="353" y="463"/>
                    </a:moveTo>
                    <a:cubicBezTo>
                      <a:pt x="327" y="463"/>
                      <a:pt x="304" y="446"/>
                      <a:pt x="296" y="420"/>
                    </a:cubicBezTo>
                    <a:cubicBezTo>
                      <a:pt x="296" y="419"/>
                      <a:pt x="295" y="418"/>
                      <a:pt x="295" y="418"/>
                    </a:cubicBezTo>
                    <a:cubicBezTo>
                      <a:pt x="294" y="417"/>
                      <a:pt x="293" y="417"/>
                      <a:pt x="293" y="417"/>
                    </a:cubicBezTo>
                    <a:cubicBezTo>
                      <a:pt x="292" y="417"/>
                      <a:pt x="292" y="417"/>
                      <a:pt x="291" y="417"/>
                    </a:cubicBezTo>
                    <a:cubicBezTo>
                      <a:pt x="211" y="442"/>
                      <a:pt x="211" y="442"/>
                      <a:pt x="211" y="442"/>
                    </a:cubicBezTo>
                    <a:cubicBezTo>
                      <a:pt x="211" y="442"/>
                      <a:pt x="211" y="442"/>
                      <a:pt x="210" y="442"/>
                    </a:cubicBezTo>
                    <a:cubicBezTo>
                      <a:pt x="209" y="442"/>
                      <a:pt x="207" y="441"/>
                      <a:pt x="207" y="440"/>
                    </a:cubicBezTo>
                    <a:cubicBezTo>
                      <a:pt x="171" y="360"/>
                      <a:pt x="92" y="306"/>
                      <a:pt x="5" y="302"/>
                    </a:cubicBezTo>
                    <a:cubicBezTo>
                      <a:pt x="4" y="302"/>
                      <a:pt x="4" y="302"/>
                      <a:pt x="4" y="302"/>
                    </a:cubicBezTo>
                    <a:cubicBezTo>
                      <a:pt x="1" y="302"/>
                      <a:pt x="0" y="300"/>
                      <a:pt x="0" y="298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222"/>
                      <a:pt x="1" y="221"/>
                      <a:pt x="3" y="220"/>
                    </a:cubicBezTo>
                    <a:cubicBezTo>
                      <a:pt x="37" y="217"/>
                      <a:pt x="63" y="188"/>
                      <a:pt x="63" y="154"/>
                    </a:cubicBezTo>
                    <a:cubicBezTo>
                      <a:pt x="63" y="119"/>
                      <a:pt x="37" y="91"/>
                      <a:pt x="3" y="87"/>
                    </a:cubicBezTo>
                    <a:cubicBezTo>
                      <a:pt x="1" y="87"/>
                      <a:pt x="0" y="85"/>
                      <a:pt x="0" y="8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24" y="4"/>
                      <a:pt x="421" y="145"/>
                      <a:pt x="496" y="350"/>
                    </a:cubicBezTo>
                    <a:cubicBezTo>
                      <a:pt x="497" y="351"/>
                      <a:pt x="496" y="353"/>
                      <a:pt x="496" y="354"/>
                    </a:cubicBezTo>
                    <a:cubicBezTo>
                      <a:pt x="495" y="355"/>
                      <a:pt x="495" y="355"/>
                      <a:pt x="494" y="356"/>
                    </a:cubicBezTo>
                    <a:cubicBezTo>
                      <a:pt x="412" y="381"/>
                      <a:pt x="412" y="381"/>
                      <a:pt x="412" y="381"/>
                    </a:cubicBezTo>
                    <a:cubicBezTo>
                      <a:pt x="411" y="381"/>
                      <a:pt x="410" y="382"/>
                      <a:pt x="410" y="383"/>
                    </a:cubicBezTo>
                    <a:cubicBezTo>
                      <a:pt x="409" y="383"/>
                      <a:pt x="409" y="385"/>
                      <a:pt x="409" y="386"/>
                    </a:cubicBezTo>
                    <a:cubicBezTo>
                      <a:pt x="411" y="392"/>
                      <a:pt x="412" y="398"/>
                      <a:pt x="412" y="404"/>
                    </a:cubicBezTo>
                    <a:cubicBezTo>
                      <a:pt x="412" y="437"/>
                      <a:pt x="386" y="463"/>
                      <a:pt x="353" y="46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2623" y="1712"/>
                <a:ext cx="1150" cy="1745"/>
              </a:xfrm>
              <a:custGeom>
                <a:avLst/>
                <a:gdLst>
                  <a:gd name="T0" fmla="*/ 177 w 391"/>
                  <a:gd name="T1" fmla="*/ 594 h 594"/>
                  <a:gd name="T2" fmla="*/ 177 w 391"/>
                  <a:gd name="T3" fmla="*/ 594 h 594"/>
                  <a:gd name="T4" fmla="*/ 174 w 391"/>
                  <a:gd name="T5" fmla="*/ 593 h 594"/>
                  <a:gd name="T6" fmla="*/ 122 w 391"/>
                  <a:gd name="T7" fmla="*/ 521 h 594"/>
                  <a:gd name="T8" fmla="*/ 119 w 391"/>
                  <a:gd name="T9" fmla="*/ 519 h 594"/>
                  <a:gd name="T10" fmla="*/ 119 w 391"/>
                  <a:gd name="T11" fmla="*/ 519 h 594"/>
                  <a:gd name="T12" fmla="*/ 116 w 391"/>
                  <a:gd name="T13" fmla="*/ 520 h 594"/>
                  <a:gd name="T14" fmla="*/ 82 w 391"/>
                  <a:gd name="T15" fmla="*/ 531 h 594"/>
                  <a:gd name="T16" fmla="*/ 23 w 391"/>
                  <a:gd name="T17" fmla="*/ 472 h 594"/>
                  <a:gd name="T18" fmla="*/ 47 w 391"/>
                  <a:gd name="T19" fmla="*/ 424 h 594"/>
                  <a:gd name="T20" fmla="*/ 49 w 391"/>
                  <a:gd name="T21" fmla="*/ 422 h 594"/>
                  <a:gd name="T22" fmla="*/ 48 w 391"/>
                  <a:gd name="T23" fmla="*/ 419 h 594"/>
                  <a:gd name="T24" fmla="*/ 1 w 391"/>
                  <a:gd name="T25" fmla="*/ 354 h 594"/>
                  <a:gd name="T26" fmla="*/ 2 w 391"/>
                  <a:gd name="T27" fmla="*/ 349 h 594"/>
                  <a:gd name="T28" fmla="*/ 12 w 391"/>
                  <a:gd name="T29" fmla="*/ 340 h 594"/>
                  <a:gd name="T30" fmla="*/ 12 w 391"/>
                  <a:gd name="T31" fmla="*/ 340 h 594"/>
                  <a:gd name="T32" fmla="*/ 15 w 391"/>
                  <a:gd name="T33" fmla="*/ 338 h 594"/>
                  <a:gd name="T34" fmla="*/ 21 w 391"/>
                  <a:gd name="T35" fmla="*/ 332 h 594"/>
                  <a:gd name="T36" fmla="*/ 22 w 391"/>
                  <a:gd name="T37" fmla="*/ 331 h 594"/>
                  <a:gd name="T38" fmla="*/ 24 w 391"/>
                  <a:gd name="T39" fmla="*/ 329 h 594"/>
                  <a:gd name="T40" fmla="*/ 29 w 391"/>
                  <a:gd name="T41" fmla="*/ 323 h 594"/>
                  <a:gd name="T42" fmla="*/ 30 w 391"/>
                  <a:gd name="T43" fmla="*/ 322 h 594"/>
                  <a:gd name="T44" fmla="*/ 30 w 391"/>
                  <a:gd name="T45" fmla="*/ 322 h 594"/>
                  <a:gd name="T46" fmla="*/ 31 w 391"/>
                  <a:gd name="T47" fmla="*/ 321 h 594"/>
                  <a:gd name="T48" fmla="*/ 32 w 391"/>
                  <a:gd name="T49" fmla="*/ 321 h 594"/>
                  <a:gd name="T50" fmla="*/ 89 w 391"/>
                  <a:gd name="T51" fmla="*/ 169 h 594"/>
                  <a:gd name="T52" fmla="*/ 88 w 391"/>
                  <a:gd name="T53" fmla="*/ 147 h 594"/>
                  <a:gd name="T54" fmla="*/ 85 w 391"/>
                  <a:gd name="T55" fmla="*/ 125 h 594"/>
                  <a:gd name="T56" fmla="*/ 79 w 391"/>
                  <a:gd name="T57" fmla="*/ 104 h 594"/>
                  <a:gd name="T58" fmla="*/ 75 w 391"/>
                  <a:gd name="T59" fmla="*/ 91 h 594"/>
                  <a:gd name="T60" fmla="*/ 76 w 391"/>
                  <a:gd name="T61" fmla="*/ 88 h 594"/>
                  <a:gd name="T62" fmla="*/ 78 w 391"/>
                  <a:gd name="T63" fmla="*/ 86 h 594"/>
                  <a:gd name="T64" fmla="*/ 149 w 391"/>
                  <a:gd name="T65" fmla="*/ 64 h 594"/>
                  <a:gd name="T66" fmla="*/ 151 w 391"/>
                  <a:gd name="T67" fmla="*/ 64 h 594"/>
                  <a:gd name="T68" fmla="*/ 154 w 391"/>
                  <a:gd name="T69" fmla="*/ 67 h 594"/>
                  <a:gd name="T70" fmla="*/ 216 w 391"/>
                  <a:gd name="T71" fmla="*/ 108 h 594"/>
                  <a:gd name="T72" fmla="*/ 283 w 391"/>
                  <a:gd name="T73" fmla="*/ 41 h 594"/>
                  <a:gd name="T74" fmla="*/ 282 w 391"/>
                  <a:gd name="T75" fmla="*/ 28 h 594"/>
                  <a:gd name="T76" fmla="*/ 285 w 391"/>
                  <a:gd name="T77" fmla="*/ 23 h 594"/>
                  <a:gd name="T78" fmla="*/ 359 w 391"/>
                  <a:gd name="T79" fmla="*/ 0 h 594"/>
                  <a:gd name="T80" fmla="*/ 361 w 391"/>
                  <a:gd name="T81" fmla="*/ 0 h 594"/>
                  <a:gd name="T82" fmla="*/ 364 w 391"/>
                  <a:gd name="T83" fmla="*/ 3 h 594"/>
                  <a:gd name="T84" fmla="*/ 366 w 391"/>
                  <a:gd name="T85" fmla="*/ 7 h 594"/>
                  <a:gd name="T86" fmla="*/ 391 w 391"/>
                  <a:gd name="T87" fmla="*/ 169 h 594"/>
                  <a:gd name="T88" fmla="*/ 190 w 391"/>
                  <a:gd name="T89" fmla="*/ 585 h 594"/>
                  <a:gd name="T90" fmla="*/ 186 w 391"/>
                  <a:gd name="T91" fmla="*/ 588 h 594"/>
                  <a:gd name="T92" fmla="*/ 180 w 391"/>
                  <a:gd name="T93" fmla="*/ 594 h 594"/>
                  <a:gd name="T94" fmla="*/ 177 w 391"/>
                  <a:gd name="T95" fmla="*/ 594 h 5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91" h="594">
                    <a:moveTo>
                      <a:pt x="177" y="594"/>
                    </a:moveTo>
                    <a:cubicBezTo>
                      <a:pt x="177" y="594"/>
                      <a:pt x="177" y="594"/>
                      <a:pt x="177" y="594"/>
                    </a:cubicBezTo>
                    <a:cubicBezTo>
                      <a:pt x="175" y="594"/>
                      <a:pt x="175" y="594"/>
                      <a:pt x="174" y="593"/>
                    </a:cubicBezTo>
                    <a:cubicBezTo>
                      <a:pt x="122" y="521"/>
                      <a:pt x="122" y="521"/>
                      <a:pt x="122" y="521"/>
                    </a:cubicBezTo>
                    <a:cubicBezTo>
                      <a:pt x="121" y="520"/>
                      <a:pt x="120" y="519"/>
                      <a:pt x="119" y="519"/>
                    </a:cubicBezTo>
                    <a:cubicBezTo>
                      <a:pt x="119" y="519"/>
                      <a:pt x="119" y="519"/>
                      <a:pt x="119" y="519"/>
                    </a:cubicBezTo>
                    <a:cubicBezTo>
                      <a:pt x="118" y="519"/>
                      <a:pt x="117" y="520"/>
                      <a:pt x="116" y="520"/>
                    </a:cubicBezTo>
                    <a:cubicBezTo>
                      <a:pt x="106" y="527"/>
                      <a:pt x="94" y="531"/>
                      <a:pt x="82" y="531"/>
                    </a:cubicBezTo>
                    <a:cubicBezTo>
                      <a:pt x="49" y="531"/>
                      <a:pt x="23" y="505"/>
                      <a:pt x="23" y="472"/>
                    </a:cubicBezTo>
                    <a:cubicBezTo>
                      <a:pt x="23" y="453"/>
                      <a:pt x="32" y="435"/>
                      <a:pt x="47" y="424"/>
                    </a:cubicBezTo>
                    <a:cubicBezTo>
                      <a:pt x="48" y="424"/>
                      <a:pt x="49" y="423"/>
                      <a:pt x="49" y="422"/>
                    </a:cubicBezTo>
                    <a:cubicBezTo>
                      <a:pt x="49" y="421"/>
                      <a:pt x="49" y="420"/>
                      <a:pt x="48" y="419"/>
                    </a:cubicBezTo>
                    <a:cubicBezTo>
                      <a:pt x="1" y="354"/>
                      <a:pt x="1" y="354"/>
                      <a:pt x="1" y="354"/>
                    </a:cubicBezTo>
                    <a:cubicBezTo>
                      <a:pt x="0" y="353"/>
                      <a:pt x="0" y="350"/>
                      <a:pt x="2" y="349"/>
                    </a:cubicBezTo>
                    <a:cubicBezTo>
                      <a:pt x="5" y="346"/>
                      <a:pt x="9" y="343"/>
                      <a:pt x="12" y="340"/>
                    </a:cubicBezTo>
                    <a:cubicBezTo>
                      <a:pt x="12" y="340"/>
                      <a:pt x="12" y="340"/>
                      <a:pt x="12" y="340"/>
                    </a:cubicBezTo>
                    <a:cubicBezTo>
                      <a:pt x="12" y="340"/>
                      <a:pt x="14" y="338"/>
                      <a:pt x="15" y="338"/>
                    </a:cubicBezTo>
                    <a:cubicBezTo>
                      <a:pt x="17" y="336"/>
                      <a:pt x="19" y="334"/>
                      <a:pt x="21" y="332"/>
                    </a:cubicBezTo>
                    <a:cubicBezTo>
                      <a:pt x="22" y="331"/>
                      <a:pt x="22" y="331"/>
                      <a:pt x="22" y="331"/>
                    </a:cubicBezTo>
                    <a:cubicBezTo>
                      <a:pt x="23" y="331"/>
                      <a:pt x="23" y="330"/>
                      <a:pt x="24" y="329"/>
                    </a:cubicBezTo>
                    <a:cubicBezTo>
                      <a:pt x="26" y="327"/>
                      <a:pt x="27" y="325"/>
                      <a:pt x="29" y="323"/>
                    </a:cubicBezTo>
                    <a:cubicBezTo>
                      <a:pt x="30" y="322"/>
                      <a:pt x="30" y="322"/>
                      <a:pt x="30" y="322"/>
                    </a:cubicBezTo>
                    <a:cubicBezTo>
                      <a:pt x="30" y="322"/>
                      <a:pt x="30" y="322"/>
                      <a:pt x="30" y="322"/>
                    </a:cubicBezTo>
                    <a:cubicBezTo>
                      <a:pt x="31" y="322"/>
                      <a:pt x="31" y="322"/>
                      <a:pt x="31" y="321"/>
                    </a:cubicBezTo>
                    <a:cubicBezTo>
                      <a:pt x="31" y="321"/>
                      <a:pt x="32" y="321"/>
                      <a:pt x="32" y="321"/>
                    </a:cubicBezTo>
                    <a:cubicBezTo>
                      <a:pt x="69" y="279"/>
                      <a:pt x="89" y="225"/>
                      <a:pt x="89" y="169"/>
                    </a:cubicBezTo>
                    <a:cubicBezTo>
                      <a:pt x="89" y="161"/>
                      <a:pt x="89" y="154"/>
                      <a:pt x="88" y="147"/>
                    </a:cubicBezTo>
                    <a:cubicBezTo>
                      <a:pt x="87" y="139"/>
                      <a:pt x="86" y="132"/>
                      <a:pt x="85" y="125"/>
                    </a:cubicBezTo>
                    <a:cubicBezTo>
                      <a:pt x="83" y="118"/>
                      <a:pt x="82" y="111"/>
                      <a:pt x="79" y="104"/>
                    </a:cubicBezTo>
                    <a:cubicBezTo>
                      <a:pt x="78" y="100"/>
                      <a:pt x="77" y="95"/>
                      <a:pt x="75" y="91"/>
                    </a:cubicBezTo>
                    <a:cubicBezTo>
                      <a:pt x="75" y="90"/>
                      <a:pt x="75" y="89"/>
                      <a:pt x="76" y="88"/>
                    </a:cubicBezTo>
                    <a:cubicBezTo>
                      <a:pt x="76" y="87"/>
                      <a:pt x="77" y="86"/>
                      <a:pt x="78" y="86"/>
                    </a:cubicBezTo>
                    <a:cubicBezTo>
                      <a:pt x="149" y="64"/>
                      <a:pt x="149" y="64"/>
                      <a:pt x="149" y="64"/>
                    </a:cubicBezTo>
                    <a:cubicBezTo>
                      <a:pt x="150" y="64"/>
                      <a:pt x="150" y="64"/>
                      <a:pt x="151" y="64"/>
                    </a:cubicBezTo>
                    <a:cubicBezTo>
                      <a:pt x="152" y="64"/>
                      <a:pt x="154" y="65"/>
                      <a:pt x="154" y="67"/>
                    </a:cubicBezTo>
                    <a:cubicBezTo>
                      <a:pt x="164" y="92"/>
                      <a:pt x="189" y="108"/>
                      <a:pt x="216" y="108"/>
                    </a:cubicBezTo>
                    <a:cubicBezTo>
                      <a:pt x="253" y="108"/>
                      <a:pt x="283" y="78"/>
                      <a:pt x="283" y="41"/>
                    </a:cubicBezTo>
                    <a:cubicBezTo>
                      <a:pt x="283" y="37"/>
                      <a:pt x="283" y="32"/>
                      <a:pt x="282" y="28"/>
                    </a:cubicBezTo>
                    <a:cubicBezTo>
                      <a:pt x="282" y="26"/>
                      <a:pt x="283" y="24"/>
                      <a:pt x="285" y="23"/>
                    </a:cubicBezTo>
                    <a:cubicBezTo>
                      <a:pt x="359" y="0"/>
                      <a:pt x="359" y="0"/>
                      <a:pt x="359" y="0"/>
                    </a:cubicBezTo>
                    <a:cubicBezTo>
                      <a:pt x="360" y="0"/>
                      <a:pt x="360" y="0"/>
                      <a:pt x="361" y="0"/>
                    </a:cubicBezTo>
                    <a:cubicBezTo>
                      <a:pt x="362" y="0"/>
                      <a:pt x="364" y="1"/>
                      <a:pt x="364" y="3"/>
                    </a:cubicBezTo>
                    <a:cubicBezTo>
                      <a:pt x="364" y="3"/>
                      <a:pt x="366" y="7"/>
                      <a:pt x="366" y="7"/>
                    </a:cubicBezTo>
                    <a:cubicBezTo>
                      <a:pt x="382" y="59"/>
                      <a:pt x="391" y="114"/>
                      <a:pt x="391" y="169"/>
                    </a:cubicBezTo>
                    <a:cubicBezTo>
                      <a:pt x="391" y="332"/>
                      <a:pt x="318" y="484"/>
                      <a:pt x="190" y="585"/>
                    </a:cubicBezTo>
                    <a:cubicBezTo>
                      <a:pt x="186" y="588"/>
                      <a:pt x="186" y="588"/>
                      <a:pt x="186" y="588"/>
                    </a:cubicBezTo>
                    <a:cubicBezTo>
                      <a:pt x="186" y="588"/>
                      <a:pt x="181" y="592"/>
                      <a:pt x="180" y="594"/>
                    </a:cubicBezTo>
                    <a:cubicBezTo>
                      <a:pt x="179" y="594"/>
                      <a:pt x="178" y="594"/>
                      <a:pt x="177" y="59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1300" y="2763"/>
                <a:ext cx="1817" cy="1008"/>
              </a:xfrm>
              <a:custGeom>
                <a:avLst/>
                <a:gdLst>
                  <a:gd name="T0" fmla="*/ 309 w 618"/>
                  <a:gd name="T1" fmla="*/ 343 h 343"/>
                  <a:gd name="T2" fmla="*/ 2 w 618"/>
                  <a:gd name="T3" fmla="*/ 245 h 343"/>
                  <a:gd name="T4" fmla="*/ 0 w 618"/>
                  <a:gd name="T5" fmla="*/ 243 h 343"/>
                  <a:gd name="T6" fmla="*/ 1 w 618"/>
                  <a:gd name="T7" fmla="*/ 240 h 343"/>
                  <a:gd name="T8" fmla="*/ 54 w 618"/>
                  <a:gd name="T9" fmla="*/ 167 h 343"/>
                  <a:gd name="T10" fmla="*/ 53 w 618"/>
                  <a:gd name="T11" fmla="*/ 162 h 343"/>
                  <a:gd name="T12" fmla="*/ 29 w 618"/>
                  <a:gd name="T13" fmla="*/ 114 h 343"/>
                  <a:gd name="T14" fmla="*/ 88 w 618"/>
                  <a:gd name="T15" fmla="*/ 55 h 343"/>
                  <a:gd name="T16" fmla="*/ 122 w 618"/>
                  <a:gd name="T17" fmla="*/ 66 h 343"/>
                  <a:gd name="T18" fmla="*/ 124 w 618"/>
                  <a:gd name="T19" fmla="*/ 67 h 343"/>
                  <a:gd name="T20" fmla="*/ 128 w 618"/>
                  <a:gd name="T21" fmla="*/ 65 h 343"/>
                  <a:gd name="T22" fmla="*/ 173 w 618"/>
                  <a:gd name="T23" fmla="*/ 1 h 343"/>
                  <a:gd name="T24" fmla="*/ 177 w 618"/>
                  <a:gd name="T25" fmla="*/ 0 h 343"/>
                  <a:gd name="T26" fmla="*/ 179 w 618"/>
                  <a:gd name="T27" fmla="*/ 1 h 343"/>
                  <a:gd name="T28" fmla="*/ 225 w 618"/>
                  <a:gd name="T29" fmla="*/ 25 h 343"/>
                  <a:gd name="T30" fmla="*/ 234 w 618"/>
                  <a:gd name="T31" fmla="*/ 28 h 343"/>
                  <a:gd name="T32" fmla="*/ 252 w 618"/>
                  <a:gd name="T33" fmla="*/ 34 h 343"/>
                  <a:gd name="T34" fmla="*/ 270 w 618"/>
                  <a:gd name="T35" fmla="*/ 38 h 343"/>
                  <a:gd name="T36" fmla="*/ 299 w 618"/>
                  <a:gd name="T37" fmla="*/ 41 h 343"/>
                  <a:gd name="T38" fmla="*/ 309 w 618"/>
                  <a:gd name="T39" fmla="*/ 41 h 343"/>
                  <a:gd name="T40" fmla="*/ 319 w 618"/>
                  <a:gd name="T41" fmla="*/ 41 h 343"/>
                  <a:gd name="T42" fmla="*/ 323 w 618"/>
                  <a:gd name="T43" fmla="*/ 40 h 343"/>
                  <a:gd name="T44" fmla="*/ 330 w 618"/>
                  <a:gd name="T45" fmla="*/ 40 h 343"/>
                  <a:gd name="T46" fmla="*/ 332 w 618"/>
                  <a:gd name="T47" fmla="*/ 40 h 343"/>
                  <a:gd name="T48" fmla="*/ 334 w 618"/>
                  <a:gd name="T49" fmla="*/ 40 h 343"/>
                  <a:gd name="T50" fmla="*/ 340 w 618"/>
                  <a:gd name="T51" fmla="*/ 39 h 343"/>
                  <a:gd name="T52" fmla="*/ 344 w 618"/>
                  <a:gd name="T53" fmla="*/ 38 h 343"/>
                  <a:gd name="T54" fmla="*/ 350 w 618"/>
                  <a:gd name="T55" fmla="*/ 37 h 343"/>
                  <a:gd name="T56" fmla="*/ 354 w 618"/>
                  <a:gd name="T57" fmla="*/ 37 h 343"/>
                  <a:gd name="T58" fmla="*/ 360 w 618"/>
                  <a:gd name="T59" fmla="*/ 35 h 343"/>
                  <a:gd name="T60" fmla="*/ 364 w 618"/>
                  <a:gd name="T61" fmla="*/ 34 h 343"/>
                  <a:gd name="T62" fmla="*/ 369 w 618"/>
                  <a:gd name="T63" fmla="*/ 33 h 343"/>
                  <a:gd name="T64" fmla="*/ 373 w 618"/>
                  <a:gd name="T65" fmla="*/ 32 h 343"/>
                  <a:gd name="T66" fmla="*/ 382 w 618"/>
                  <a:gd name="T67" fmla="*/ 29 h 343"/>
                  <a:gd name="T68" fmla="*/ 387 w 618"/>
                  <a:gd name="T69" fmla="*/ 27 h 343"/>
                  <a:gd name="T70" fmla="*/ 391 w 618"/>
                  <a:gd name="T71" fmla="*/ 26 h 343"/>
                  <a:gd name="T72" fmla="*/ 395 w 618"/>
                  <a:gd name="T73" fmla="*/ 24 h 343"/>
                  <a:gd name="T74" fmla="*/ 396 w 618"/>
                  <a:gd name="T75" fmla="*/ 24 h 343"/>
                  <a:gd name="T76" fmla="*/ 400 w 618"/>
                  <a:gd name="T77" fmla="*/ 22 h 343"/>
                  <a:gd name="T78" fmla="*/ 405 w 618"/>
                  <a:gd name="T79" fmla="*/ 20 h 343"/>
                  <a:gd name="T80" fmla="*/ 409 w 618"/>
                  <a:gd name="T81" fmla="*/ 18 h 343"/>
                  <a:gd name="T82" fmla="*/ 414 w 618"/>
                  <a:gd name="T83" fmla="*/ 16 h 343"/>
                  <a:gd name="T84" fmla="*/ 418 w 618"/>
                  <a:gd name="T85" fmla="*/ 14 h 343"/>
                  <a:gd name="T86" fmla="*/ 422 w 618"/>
                  <a:gd name="T87" fmla="*/ 11 h 343"/>
                  <a:gd name="T88" fmla="*/ 427 w 618"/>
                  <a:gd name="T89" fmla="*/ 8 h 343"/>
                  <a:gd name="T90" fmla="*/ 431 w 618"/>
                  <a:gd name="T91" fmla="*/ 6 h 343"/>
                  <a:gd name="T92" fmla="*/ 433 w 618"/>
                  <a:gd name="T93" fmla="*/ 4 h 343"/>
                  <a:gd name="T94" fmla="*/ 439 w 618"/>
                  <a:gd name="T95" fmla="*/ 0 h 343"/>
                  <a:gd name="T96" fmla="*/ 442 w 618"/>
                  <a:gd name="T97" fmla="*/ 0 h 343"/>
                  <a:gd name="T98" fmla="*/ 445 w 618"/>
                  <a:gd name="T99" fmla="*/ 1 h 343"/>
                  <a:gd name="T100" fmla="*/ 487 w 618"/>
                  <a:gd name="T101" fmla="*/ 59 h 343"/>
                  <a:gd name="T102" fmla="*/ 487 w 618"/>
                  <a:gd name="T103" fmla="*/ 65 h 343"/>
                  <a:gd name="T104" fmla="*/ 465 w 618"/>
                  <a:gd name="T105" fmla="*/ 114 h 343"/>
                  <a:gd name="T106" fmla="*/ 532 w 618"/>
                  <a:gd name="T107" fmla="*/ 181 h 343"/>
                  <a:gd name="T108" fmla="*/ 565 w 618"/>
                  <a:gd name="T109" fmla="*/ 173 h 343"/>
                  <a:gd name="T110" fmla="*/ 567 w 618"/>
                  <a:gd name="T111" fmla="*/ 172 h 343"/>
                  <a:gd name="T112" fmla="*/ 570 w 618"/>
                  <a:gd name="T113" fmla="*/ 174 h 343"/>
                  <a:gd name="T114" fmla="*/ 617 w 618"/>
                  <a:gd name="T115" fmla="*/ 239 h 343"/>
                  <a:gd name="T116" fmla="*/ 618 w 618"/>
                  <a:gd name="T117" fmla="*/ 242 h 343"/>
                  <a:gd name="T118" fmla="*/ 617 w 618"/>
                  <a:gd name="T119" fmla="*/ 245 h 343"/>
                  <a:gd name="T120" fmla="*/ 309 w 618"/>
                  <a:gd name="T121" fmla="*/ 343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18" h="343">
                    <a:moveTo>
                      <a:pt x="309" y="343"/>
                    </a:moveTo>
                    <a:cubicBezTo>
                      <a:pt x="198" y="343"/>
                      <a:pt x="92" y="309"/>
                      <a:pt x="2" y="245"/>
                    </a:cubicBezTo>
                    <a:cubicBezTo>
                      <a:pt x="1" y="245"/>
                      <a:pt x="1" y="244"/>
                      <a:pt x="0" y="243"/>
                    </a:cubicBezTo>
                    <a:cubicBezTo>
                      <a:pt x="0" y="242"/>
                      <a:pt x="0" y="241"/>
                      <a:pt x="1" y="240"/>
                    </a:cubicBezTo>
                    <a:cubicBezTo>
                      <a:pt x="54" y="167"/>
                      <a:pt x="54" y="167"/>
                      <a:pt x="54" y="167"/>
                    </a:cubicBezTo>
                    <a:cubicBezTo>
                      <a:pt x="55" y="165"/>
                      <a:pt x="55" y="163"/>
                      <a:pt x="53" y="162"/>
                    </a:cubicBezTo>
                    <a:cubicBezTo>
                      <a:pt x="38" y="150"/>
                      <a:pt x="29" y="133"/>
                      <a:pt x="29" y="114"/>
                    </a:cubicBezTo>
                    <a:cubicBezTo>
                      <a:pt x="29" y="82"/>
                      <a:pt x="56" y="55"/>
                      <a:pt x="88" y="55"/>
                    </a:cubicBezTo>
                    <a:cubicBezTo>
                      <a:pt x="100" y="55"/>
                      <a:pt x="112" y="59"/>
                      <a:pt x="122" y="66"/>
                    </a:cubicBezTo>
                    <a:cubicBezTo>
                      <a:pt x="123" y="66"/>
                      <a:pt x="123" y="67"/>
                      <a:pt x="124" y="67"/>
                    </a:cubicBezTo>
                    <a:cubicBezTo>
                      <a:pt x="126" y="67"/>
                      <a:pt x="127" y="66"/>
                      <a:pt x="128" y="65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4" y="0"/>
                      <a:pt x="175" y="0"/>
                      <a:pt x="177" y="0"/>
                    </a:cubicBezTo>
                    <a:cubicBezTo>
                      <a:pt x="177" y="0"/>
                      <a:pt x="178" y="0"/>
                      <a:pt x="179" y="1"/>
                    </a:cubicBezTo>
                    <a:cubicBezTo>
                      <a:pt x="193" y="10"/>
                      <a:pt x="209" y="19"/>
                      <a:pt x="225" y="25"/>
                    </a:cubicBezTo>
                    <a:cubicBezTo>
                      <a:pt x="228" y="26"/>
                      <a:pt x="231" y="27"/>
                      <a:pt x="234" y="28"/>
                    </a:cubicBezTo>
                    <a:cubicBezTo>
                      <a:pt x="240" y="30"/>
                      <a:pt x="246" y="32"/>
                      <a:pt x="252" y="34"/>
                    </a:cubicBezTo>
                    <a:cubicBezTo>
                      <a:pt x="258" y="35"/>
                      <a:pt x="264" y="37"/>
                      <a:pt x="270" y="38"/>
                    </a:cubicBezTo>
                    <a:cubicBezTo>
                      <a:pt x="280" y="39"/>
                      <a:pt x="290" y="40"/>
                      <a:pt x="299" y="41"/>
                    </a:cubicBezTo>
                    <a:cubicBezTo>
                      <a:pt x="302" y="41"/>
                      <a:pt x="306" y="41"/>
                      <a:pt x="309" y="41"/>
                    </a:cubicBezTo>
                    <a:cubicBezTo>
                      <a:pt x="312" y="41"/>
                      <a:pt x="316" y="41"/>
                      <a:pt x="319" y="41"/>
                    </a:cubicBezTo>
                    <a:cubicBezTo>
                      <a:pt x="320" y="41"/>
                      <a:pt x="323" y="40"/>
                      <a:pt x="323" y="40"/>
                    </a:cubicBezTo>
                    <a:cubicBezTo>
                      <a:pt x="325" y="40"/>
                      <a:pt x="327" y="40"/>
                      <a:pt x="330" y="40"/>
                    </a:cubicBezTo>
                    <a:cubicBezTo>
                      <a:pt x="330" y="40"/>
                      <a:pt x="331" y="40"/>
                      <a:pt x="332" y="40"/>
                    </a:cubicBezTo>
                    <a:cubicBezTo>
                      <a:pt x="334" y="40"/>
                      <a:pt x="334" y="40"/>
                      <a:pt x="334" y="40"/>
                    </a:cubicBezTo>
                    <a:cubicBezTo>
                      <a:pt x="336" y="39"/>
                      <a:pt x="338" y="39"/>
                      <a:pt x="340" y="39"/>
                    </a:cubicBezTo>
                    <a:cubicBezTo>
                      <a:pt x="341" y="39"/>
                      <a:pt x="342" y="38"/>
                      <a:pt x="344" y="38"/>
                    </a:cubicBezTo>
                    <a:cubicBezTo>
                      <a:pt x="346" y="38"/>
                      <a:pt x="348" y="38"/>
                      <a:pt x="350" y="37"/>
                    </a:cubicBezTo>
                    <a:cubicBezTo>
                      <a:pt x="351" y="37"/>
                      <a:pt x="352" y="37"/>
                      <a:pt x="354" y="37"/>
                    </a:cubicBezTo>
                    <a:cubicBezTo>
                      <a:pt x="356" y="36"/>
                      <a:pt x="358" y="36"/>
                      <a:pt x="360" y="35"/>
                    </a:cubicBezTo>
                    <a:cubicBezTo>
                      <a:pt x="360" y="35"/>
                      <a:pt x="363" y="35"/>
                      <a:pt x="364" y="34"/>
                    </a:cubicBezTo>
                    <a:cubicBezTo>
                      <a:pt x="366" y="34"/>
                      <a:pt x="367" y="33"/>
                      <a:pt x="369" y="33"/>
                    </a:cubicBezTo>
                    <a:cubicBezTo>
                      <a:pt x="369" y="33"/>
                      <a:pt x="373" y="32"/>
                      <a:pt x="373" y="32"/>
                    </a:cubicBezTo>
                    <a:cubicBezTo>
                      <a:pt x="376" y="31"/>
                      <a:pt x="379" y="30"/>
                      <a:pt x="382" y="29"/>
                    </a:cubicBezTo>
                    <a:cubicBezTo>
                      <a:pt x="383" y="29"/>
                      <a:pt x="387" y="27"/>
                      <a:pt x="387" y="27"/>
                    </a:cubicBezTo>
                    <a:cubicBezTo>
                      <a:pt x="389" y="27"/>
                      <a:pt x="390" y="26"/>
                      <a:pt x="391" y="26"/>
                    </a:cubicBezTo>
                    <a:cubicBezTo>
                      <a:pt x="393" y="25"/>
                      <a:pt x="394" y="25"/>
                      <a:pt x="395" y="24"/>
                    </a:cubicBezTo>
                    <a:cubicBezTo>
                      <a:pt x="396" y="24"/>
                      <a:pt x="396" y="24"/>
                      <a:pt x="396" y="24"/>
                    </a:cubicBezTo>
                    <a:cubicBezTo>
                      <a:pt x="398" y="23"/>
                      <a:pt x="399" y="23"/>
                      <a:pt x="400" y="22"/>
                    </a:cubicBezTo>
                    <a:cubicBezTo>
                      <a:pt x="402" y="21"/>
                      <a:pt x="404" y="21"/>
                      <a:pt x="405" y="20"/>
                    </a:cubicBezTo>
                    <a:cubicBezTo>
                      <a:pt x="406" y="19"/>
                      <a:pt x="408" y="19"/>
                      <a:pt x="409" y="18"/>
                    </a:cubicBezTo>
                    <a:cubicBezTo>
                      <a:pt x="411" y="17"/>
                      <a:pt x="412" y="16"/>
                      <a:pt x="414" y="16"/>
                    </a:cubicBezTo>
                    <a:cubicBezTo>
                      <a:pt x="415" y="15"/>
                      <a:pt x="416" y="14"/>
                      <a:pt x="418" y="14"/>
                    </a:cubicBezTo>
                    <a:cubicBezTo>
                      <a:pt x="419" y="13"/>
                      <a:pt x="421" y="12"/>
                      <a:pt x="422" y="11"/>
                    </a:cubicBezTo>
                    <a:cubicBezTo>
                      <a:pt x="423" y="10"/>
                      <a:pt x="427" y="8"/>
                      <a:pt x="427" y="8"/>
                    </a:cubicBezTo>
                    <a:cubicBezTo>
                      <a:pt x="428" y="8"/>
                      <a:pt x="429" y="7"/>
                      <a:pt x="431" y="6"/>
                    </a:cubicBezTo>
                    <a:cubicBezTo>
                      <a:pt x="433" y="4"/>
                      <a:pt x="433" y="4"/>
                      <a:pt x="433" y="4"/>
                    </a:cubicBezTo>
                    <a:cubicBezTo>
                      <a:pt x="436" y="3"/>
                      <a:pt x="438" y="2"/>
                      <a:pt x="439" y="0"/>
                    </a:cubicBezTo>
                    <a:cubicBezTo>
                      <a:pt x="440" y="0"/>
                      <a:pt x="441" y="0"/>
                      <a:pt x="442" y="0"/>
                    </a:cubicBezTo>
                    <a:cubicBezTo>
                      <a:pt x="443" y="0"/>
                      <a:pt x="444" y="0"/>
                      <a:pt x="445" y="1"/>
                    </a:cubicBezTo>
                    <a:cubicBezTo>
                      <a:pt x="487" y="59"/>
                      <a:pt x="487" y="59"/>
                      <a:pt x="487" y="59"/>
                    </a:cubicBezTo>
                    <a:cubicBezTo>
                      <a:pt x="488" y="61"/>
                      <a:pt x="488" y="63"/>
                      <a:pt x="487" y="65"/>
                    </a:cubicBezTo>
                    <a:cubicBezTo>
                      <a:pt x="473" y="77"/>
                      <a:pt x="465" y="95"/>
                      <a:pt x="465" y="114"/>
                    </a:cubicBezTo>
                    <a:cubicBezTo>
                      <a:pt x="465" y="151"/>
                      <a:pt x="495" y="181"/>
                      <a:pt x="532" y="181"/>
                    </a:cubicBezTo>
                    <a:cubicBezTo>
                      <a:pt x="543" y="181"/>
                      <a:pt x="555" y="178"/>
                      <a:pt x="565" y="173"/>
                    </a:cubicBezTo>
                    <a:cubicBezTo>
                      <a:pt x="565" y="172"/>
                      <a:pt x="566" y="172"/>
                      <a:pt x="567" y="172"/>
                    </a:cubicBezTo>
                    <a:cubicBezTo>
                      <a:pt x="568" y="172"/>
                      <a:pt x="569" y="173"/>
                      <a:pt x="570" y="174"/>
                    </a:cubicBezTo>
                    <a:cubicBezTo>
                      <a:pt x="617" y="239"/>
                      <a:pt x="617" y="239"/>
                      <a:pt x="617" y="239"/>
                    </a:cubicBezTo>
                    <a:cubicBezTo>
                      <a:pt x="618" y="240"/>
                      <a:pt x="618" y="241"/>
                      <a:pt x="618" y="242"/>
                    </a:cubicBezTo>
                    <a:cubicBezTo>
                      <a:pt x="618" y="243"/>
                      <a:pt x="617" y="244"/>
                      <a:pt x="617" y="245"/>
                    </a:cubicBezTo>
                    <a:cubicBezTo>
                      <a:pt x="526" y="309"/>
                      <a:pt x="420" y="343"/>
                      <a:pt x="309" y="3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647" y="1653"/>
                <a:ext cx="1147" cy="1804"/>
              </a:xfrm>
              <a:custGeom>
                <a:avLst/>
                <a:gdLst>
                  <a:gd name="T0" fmla="*/ 214 w 390"/>
                  <a:gd name="T1" fmla="*/ 614 h 614"/>
                  <a:gd name="T2" fmla="*/ 211 w 390"/>
                  <a:gd name="T3" fmla="*/ 614 h 614"/>
                  <a:gd name="T4" fmla="*/ 0 w 390"/>
                  <a:gd name="T5" fmla="*/ 189 h 614"/>
                  <a:gd name="T6" fmla="*/ 25 w 390"/>
                  <a:gd name="T7" fmla="*/ 23 h 614"/>
                  <a:gd name="T8" fmla="*/ 26 w 390"/>
                  <a:gd name="T9" fmla="*/ 22 h 614"/>
                  <a:gd name="T10" fmla="*/ 30 w 390"/>
                  <a:gd name="T11" fmla="*/ 20 h 614"/>
                  <a:gd name="T12" fmla="*/ 31 w 390"/>
                  <a:gd name="T13" fmla="*/ 20 h 614"/>
                  <a:gd name="T14" fmla="*/ 114 w 390"/>
                  <a:gd name="T15" fmla="*/ 45 h 614"/>
                  <a:gd name="T16" fmla="*/ 115 w 390"/>
                  <a:gd name="T17" fmla="*/ 46 h 614"/>
                  <a:gd name="T18" fmla="*/ 117 w 390"/>
                  <a:gd name="T19" fmla="*/ 45 h 614"/>
                  <a:gd name="T20" fmla="*/ 119 w 390"/>
                  <a:gd name="T21" fmla="*/ 43 h 614"/>
                  <a:gd name="T22" fmla="*/ 176 w 390"/>
                  <a:gd name="T23" fmla="*/ 0 h 614"/>
                  <a:gd name="T24" fmla="*/ 235 w 390"/>
                  <a:gd name="T25" fmla="*/ 59 h 614"/>
                  <a:gd name="T26" fmla="*/ 232 w 390"/>
                  <a:gd name="T27" fmla="*/ 77 h 614"/>
                  <a:gd name="T28" fmla="*/ 232 w 390"/>
                  <a:gd name="T29" fmla="*/ 80 h 614"/>
                  <a:gd name="T30" fmla="*/ 234 w 390"/>
                  <a:gd name="T31" fmla="*/ 82 h 614"/>
                  <a:gd name="T32" fmla="*/ 312 w 390"/>
                  <a:gd name="T33" fmla="*/ 106 h 614"/>
                  <a:gd name="T34" fmla="*/ 314 w 390"/>
                  <a:gd name="T35" fmla="*/ 108 h 614"/>
                  <a:gd name="T36" fmla="*/ 315 w 390"/>
                  <a:gd name="T37" fmla="*/ 111 h 614"/>
                  <a:gd name="T38" fmla="*/ 314 w 390"/>
                  <a:gd name="T39" fmla="*/ 114 h 614"/>
                  <a:gd name="T40" fmla="*/ 302 w 390"/>
                  <a:gd name="T41" fmla="*/ 189 h 614"/>
                  <a:gd name="T42" fmla="*/ 388 w 390"/>
                  <a:gd name="T43" fmla="*/ 369 h 614"/>
                  <a:gd name="T44" fmla="*/ 389 w 390"/>
                  <a:gd name="T45" fmla="*/ 375 h 614"/>
                  <a:gd name="T46" fmla="*/ 347 w 390"/>
                  <a:gd name="T47" fmla="*/ 432 h 614"/>
                  <a:gd name="T48" fmla="*/ 344 w 390"/>
                  <a:gd name="T49" fmla="*/ 434 h 614"/>
                  <a:gd name="T50" fmla="*/ 342 w 390"/>
                  <a:gd name="T51" fmla="*/ 433 h 614"/>
                  <a:gd name="T52" fmla="*/ 310 w 390"/>
                  <a:gd name="T53" fmla="*/ 425 h 614"/>
                  <a:gd name="T54" fmla="*/ 243 w 390"/>
                  <a:gd name="T55" fmla="*/ 492 h 614"/>
                  <a:gd name="T56" fmla="*/ 264 w 390"/>
                  <a:gd name="T57" fmla="*/ 541 h 614"/>
                  <a:gd name="T58" fmla="*/ 265 w 390"/>
                  <a:gd name="T59" fmla="*/ 546 h 614"/>
                  <a:gd name="T60" fmla="*/ 217 w 390"/>
                  <a:gd name="T61" fmla="*/ 613 h 614"/>
                  <a:gd name="T62" fmla="*/ 214 w 390"/>
                  <a:gd name="T63" fmla="*/ 614 h 614"/>
                  <a:gd name="T64" fmla="*/ 214 w 390"/>
                  <a:gd name="T65" fmla="*/ 614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0" h="614">
                    <a:moveTo>
                      <a:pt x="214" y="614"/>
                    </a:moveTo>
                    <a:cubicBezTo>
                      <a:pt x="213" y="614"/>
                      <a:pt x="212" y="614"/>
                      <a:pt x="211" y="614"/>
                    </a:cubicBezTo>
                    <a:cubicBezTo>
                      <a:pt x="79" y="513"/>
                      <a:pt x="0" y="355"/>
                      <a:pt x="0" y="189"/>
                    </a:cubicBezTo>
                    <a:cubicBezTo>
                      <a:pt x="0" y="131"/>
                      <a:pt x="8" y="76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1"/>
                      <a:pt x="28" y="20"/>
                      <a:pt x="30" y="20"/>
                    </a:cubicBezTo>
                    <a:cubicBezTo>
                      <a:pt x="30" y="20"/>
                      <a:pt x="30" y="20"/>
                      <a:pt x="31" y="20"/>
                    </a:cubicBezTo>
                    <a:cubicBezTo>
                      <a:pt x="114" y="45"/>
                      <a:pt x="114" y="45"/>
                      <a:pt x="114" y="45"/>
                    </a:cubicBezTo>
                    <a:cubicBezTo>
                      <a:pt x="114" y="45"/>
                      <a:pt x="115" y="46"/>
                      <a:pt x="115" y="46"/>
                    </a:cubicBezTo>
                    <a:cubicBezTo>
                      <a:pt x="116" y="46"/>
                      <a:pt x="116" y="45"/>
                      <a:pt x="117" y="45"/>
                    </a:cubicBezTo>
                    <a:cubicBezTo>
                      <a:pt x="118" y="45"/>
                      <a:pt x="119" y="44"/>
                      <a:pt x="119" y="43"/>
                    </a:cubicBezTo>
                    <a:cubicBezTo>
                      <a:pt x="126" y="17"/>
                      <a:pt x="149" y="0"/>
                      <a:pt x="176" y="0"/>
                    </a:cubicBezTo>
                    <a:cubicBezTo>
                      <a:pt x="208" y="0"/>
                      <a:pt x="235" y="26"/>
                      <a:pt x="235" y="59"/>
                    </a:cubicBezTo>
                    <a:cubicBezTo>
                      <a:pt x="235" y="65"/>
                      <a:pt x="234" y="71"/>
                      <a:pt x="232" y="77"/>
                    </a:cubicBezTo>
                    <a:cubicBezTo>
                      <a:pt x="231" y="78"/>
                      <a:pt x="232" y="79"/>
                      <a:pt x="232" y="80"/>
                    </a:cubicBezTo>
                    <a:cubicBezTo>
                      <a:pt x="233" y="81"/>
                      <a:pt x="233" y="82"/>
                      <a:pt x="234" y="82"/>
                    </a:cubicBezTo>
                    <a:cubicBezTo>
                      <a:pt x="312" y="106"/>
                      <a:pt x="312" y="106"/>
                      <a:pt x="312" y="106"/>
                    </a:cubicBezTo>
                    <a:cubicBezTo>
                      <a:pt x="313" y="106"/>
                      <a:pt x="314" y="107"/>
                      <a:pt x="314" y="108"/>
                    </a:cubicBezTo>
                    <a:cubicBezTo>
                      <a:pt x="315" y="109"/>
                      <a:pt x="315" y="110"/>
                      <a:pt x="315" y="111"/>
                    </a:cubicBezTo>
                    <a:cubicBezTo>
                      <a:pt x="314" y="114"/>
                      <a:pt x="314" y="114"/>
                      <a:pt x="314" y="114"/>
                    </a:cubicBezTo>
                    <a:cubicBezTo>
                      <a:pt x="306" y="137"/>
                      <a:pt x="302" y="162"/>
                      <a:pt x="302" y="189"/>
                    </a:cubicBezTo>
                    <a:cubicBezTo>
                      <a:pt x="302" y="260"/>
                      <a:pt x="333" y="325"/>
                      <a:pt x="388" y="369"/>
                    </a:cubicBezTo>
                    <a:cubicBezTo>
                      <a:pt x="390" y="371"/>
                      <a:pt x="390" y="373"/>
                      <a:pt x="389" y="375"/>
                    </a:cubicBezTo>
                    <a:cubicBezTo>
                      <a:pt x="347" y="432"/>
                      <a:pt x="347" y="432"/>
                      <a:pt x="347" y="432"/>
                    </a:cubicBezTo>
                    <a:cubicBezTo>
                      <a:pt x="347" y="433"/>
                      <a:pt x="345" y="434"/>
                      <a:pt x="344" y="434"/>
                    </a:cubicBezTo>
                    <a:cubicBezTo>
                      <a:pt x="344" y="434"/>
                      <a:pt x="343" y="434"/>
                      <a:pt x="342" y="433"/>
                    </a:cubicBezTo>
                    <a:cubicBezTo>
                      <a:pt x="333" y="428"/>
                      <a:pt x="321" y="425"/>
                      <a:pt x="310" y="425"/>
                    </a:cubicBezTo>
                    <a:cubicBezTo>
                      <a:pt x="273" y="425"/>
                      <a:pt x="243" y="455"/>
                      <a:pt x="243" y="492"/>
                    </a:cubicBezTo>
                    <a:cubicBezTo>
                      <a:pt x="243" y="511"/>
                      <a:pt x="251" y="528"/>
                      <a:pt x="264" y="541"/>
                    </a:cubicBezTo>
                    <a:cubicBezTo>
                      <a:pt x="266" y="542"/>
                      <a:pt x="266" y="545"/>
                      <a:pt x="265" y="546"/>
                    </a:cubicBezTo>
                    <a:cubicBezTo>
                      <a:pt x="217" y="613"/>
                      <a:pt x="217" y="613"/>
                      <a:pt x="217" y="613"/>
                    </a:cubicBezTo>
                    <a:cubicBezTo>
                      <a:pt x="216" y="614"/>
                      <a:pt x="215" y="614"/>
                      <a:pt x="214" y="614"/>
                    </a:cubicBezTo>
                    <a:cubicBezTo>
                      <a:pt x="214" y="614"/>
                      <a:pt x="214" y="614"/>
                      <a:pt x="214" y="6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65A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2001432" y="1331798"/>
              <a:ext cx="1244879" cy="1232427"/>
              <a:chOff x="2001432" y="1331798"/>
              <a:chExt cx="1244879" cy="123242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323148" y="1331798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01</a:t>
                </a: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2001432" y="1856339"/>
                <a:ext cx="1244879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3979069" y="1331798"/>
              <a:ext cx="1259496" cy="1232427"/>
              <a:chOff x="3979069" y="1331798"/>
              <a:chExt cx="1259496" cy="1232427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3979069" y="1856339"/>
                <a:ext cx="1259496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3979069" y="1331798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02</a:t>
                </a: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4539357" y="3331718"/>
              <a:ext cx="1305819" cy="1267419"/>
              <a:chOff x="4539357" y="3331718"/>
              <a:chExt cx="1305819" cy="1267419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539357" y="3891251"/>
                <a:ext cx="1305819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91543" y="3331718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03</a:t>
                </a:r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2739823" y="4648480"/>
              <a:ext cx="1235451" cy="1197408"/>
              <a:chOff x="2739823" y="4648480"/>
              <a:chExt cx="1235451" cy="1197408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2739823" y="5138002"/>
                <a:ext cx="1235451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056825" y="4648480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04</a:t>
                </a:r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1109345" y="3089355"/>
              <a:ext cx="1351989" cy="1259095"/>
              <a:chOff x="1109345" y="3089355"/>
              <a:chExt cx="1351989" cy="1259095"/>
            </a:xfrm>
          </p:grpSpPr>
          <p:sp>
            <p:nvSpPr>
              <p:cNvPr id="30" name="Rectangle 29"/>
              <p:cNvSpPr/>
              <p:nvPr/>
            </p:nvSpPr>
            <p:spPr>
              <a:xfrm>
                <a:off x="1109345" y="3640564"/>
                <a:ext cx="1351989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Sample Text</a:t>
                </a: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1484616" y="3089355"/>
                <a:ext cx="601447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-1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05</a:t>
                </a:r>
              </a:p>
            </p:txBody>
          </p:sp>
        </p:grpSp>
      </p:grpSp>
      <p:grpSp>
        <p:nvGrpSpPr>
          <p:cNvPr id="116" name="Group 115"/>
          <p:cNvGrpSpPr/>
          <p:nvPr/>
        </p:nvGrpSpPr>
        <p:grpSpPr>
          <a:xfrm>
            <a:off x="1261246" y="1034858"/>
            <a:ext cx="4058904" cy="4788285"/>
            <a:chOff x="1261246" y="1034858"/>
            <a:chExt cx="4058904" cy="4788285"/>
          </a:xfrm>
        </p:grpSpPr>
        <p:grpSp>
          <p:nvGrpSpPr>
            <p:cNvPr id="105" name="Group 104"/>
            <p:cNvGrpSpPr/>
            <p:nvPr/>
          </p:nvGrpSpPr>
          <p:grpSpPr>
            <a:xfrm>
              <a:off x="1261246" y="1034858"/>
              <a:ext cx="4058904" cy="731520"/>
              <a:chOff x="1124813" y="1617837"/>
              <a:chExt cx="4058904" cy="73152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2081964" y="1660432"/>
                <a:ext cx="3101753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7565A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is a sample text. Insert your desired text here. </a:t>
                </a:r>
              </a:p>
            </p:txBody>
          </p:sp>
          <p:grpSp>
            <p:nvGrpSpPr>
              <p:cNvPr id="104" name="Group 103"/>
              <p:cNvGrpSpPr/>
              <p:nvPr/>
            </p:nvGrpSpPr>
            <p:grpSpPr>
              <a:xfrm>
                <a:off x="1124813" y="1617837"/>
                <a:ext cx="731520" cy="731520"/>
                <a:chOff x="1124813" y="1617837"/>
                <a:chExt cx="731520" cy="731520"/>
              </a:xfrm>
            </p:grpSpPr>
            <p:sp>
              <p:nvSpPr>
                <p:cNvPr id="45" name="Oval 44"/>
                <p:cNvSpPr/>
                <p:nvPr/>
              </p:nvSpPr>
              <p:spPr>
                <a:xfrm>
                  <a:off x="1124813" y="1617837"/>
                  <a:ext cx="731520" cy="73152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Freeform 14"/>
                <p:cNvSpPr>
                  <a:spLocks/>
                </p:cNvSpPr>
                <p:nvPr/>
              </p:nvSpPr>
              <p:spPr bwMode="auto">
                <a:xfrm>
                  <a:off x="1323158" y="1796708"/>
                  <a:ext cx="361083" cy="373777"/>
                </a:xfrm>
                <a:custGeom>
                  <a:avLst/>
                  <a:gdLst>
                    <a:gd name="T0" fmla="*/ 1677 w 3353"/>
                    <a:gd name="T1" fmla="*/ 0 h 3207"/>
                    <a:gd name="T2" fmla="*/ 1733 w 3353"/>
                    <a:gd name="T3" fmla="*/ 9 h 3207"/>
                    <a:gd name="T4" fmla="*/ 1783 w 3353"/>
                    <a:gd name="T5" fmla="*/ 35 h 3207"/>
                    <a:gd name="T6" fmla="*/ 1823 w 3353"/>
                    <a:gd name="T7" fmla="*/ 76 h 3207"/>
                    <a:gd name="T8" fmla="*/ 2258 w 3353"/>
                    <a:gd name="T9" fmla="*/ 952 h 3207"/>
                    <a:gd name="T10" fmla="*/ 3227 w 3353"/>
                    <a:gd name="T11" fmla="*/ 1096 h 3207"/>
                    <a:gd name="T12" fmla="*/ 3278 w 3353"/>
                    <a:gd name="T13" fmla="*/ 1121 h 3207"/>
                    <a:gd name="T14" fmla="*/ 3318 w 3353"/>
                    <a:gd name="T15" fmla="*/ 1161 h 3207"/>
                    <a:gd name="T16" fmla="*/ 3344 w 3353"/>
                    <a:gd name="T17" fmla="*/ 1212 h 3207"/>
                    <a:gd name="T18" fmla="*/ 3353 w 3353"/>
                    <a:gd name="T19" fmla="*/ 1268 h 3207"/>
                    <a:gd name="T20" fmla="*/ 3343 w 3353"/>
                    <a:gd name="T21" fmla="*/ 1324 h 3207"/>
                    <a:gd name="T22" fmla="*/ 3318 w 3353"/>
                    <a:gd name="T23" fmla="*/ 1374 h 3207"/>
                    <a:gd name="T24" fmla="*/ 2618 w 3353"/>
                    <a:gd name="T25" fmla="*/ 2059 h 3207"/>
                    <a:gd name="T26" fmla="*/ 2781 w 3353"/>
                    <a:gd name="T27" fmla="*/ 3025 h 3207"/>
                    <a:gd name="T28" fmla="*/ 2772 w 3353"/>
                    <a:gd name="T29" fmla="*/ 3081 h 3207"/>
                    <a:gd name="T30" fmla="*/ 2748 w 3353"/>
                    <a:gd name="T31" fmla="*/ 3132 h 3207"/>
                    <a:gd name="T32" fmla="*/ 2707 w 3353"/>
                    <a:gd name="T33" fmla="*/ 3173 h 3207"/>
                    <a:gd name="T34" fmla="*/ 2657 w 3353"/>
                    <a:gd name="T35" fmla="*/ 3198 h 3207"/>
                    <a:gd name="T36" fmla="*/ 2602 w 3353"/>
                    <a:gd name="T37" fmla="*/ 3207 h 3207"/>
                    <a:gd name="T38" fmla="*/ 2544 w 3353"/>
                    <a:gd name="T39" fmla="*/ 3197 h 3207"/>
                    <a:gd name="T40" fmla="*/ 1677 w 3353"/>
                    <a:gd name="T41" fmla="*/ 2744 h 3207"/>
                    <a:gd name="T42" fmla="*/ 808 w 3353"/>
                    <a:gd name="T43" fmla="*/ 3197 h 3207"/>
                    <a:gd name="T44" fmla="*/ 753 w 3353"/>
                    <a:gd name="T45" fmla="*/ 3207 h 3207"/>
                    <a:gd name="T46" fmla="*/ 697 w 3353"/>
                    <a:gd name="T47" fmla="*/ 3198 h 3207"/>
                    <a:gd name="T48" fmla="*/ 646 w 3353"/>
                    <a:gd name="T49" fmla="*/ 3173 h 3207"/>
                    <a:gd name="T50" fmla="*/ 605 w 3353"/>
                    <a:gd name="T51" fmla="*/ 3132 h 3207"/>
                    <a:gd name="T52" fmla="*/ 580 w 3353"/>
                    <a:gd name="T53" fmla="*/ 3081 h 3207"/>
                    <a:gd name="T54" fmla="*/ 571 w 3353"/>
                    <a:gd name="T55" fmla="*/ 3026 h 3207"/>
                    <a:gd name="T56" fmla="*/ 735 w 3353"/>
                    <a:gd name="T57" fmla="*/ 2060 h 3207"/>
                    <a:gd name="T58" fmla="*/ 36 w 3353"/>
                    <a:gd name="T59" fmla="*/ 1374 h 3207"/>
                    <a:gd name="T60" fmla="*/ 9 w 3353"/>
                    <a:gd name="T61" fmla="*/ 1324 h 3207"/>
                    <a:gd name="T62" fmla="*/ 0 w 3353"/>
                    <a:gd name="T63" fmla="*/ 1268 h 3207"/>
                    <a:gd name="T64" fmla="*/ 9 w 3353"/>
                    <a:gd name="T65" fmla="*/ 1212 h 3207"/>
                    <a:gd name="T66" fmla="*/ 35 w 3353"/>
                    <a:gd name="T67" fmla="*/ 1161 h 3207"/>
                    <a:gd name="T68" fmla="*/ 75 w 3353"/>
                    <a:gd name="T69" fmla="*/ 1121 h 3207"/>
                    <a:gd name="T70" fmla="*/ 126 w 3353"/>
                    <a:gd name="T71" fmla="*/ 1097 h 3207"/>
                    <a:gd name="T72" fmla="*/ 1094 w 3353"/>
                    <a:gd name="T73" fmla="*/ 953 h 3207"/>
                    <a:gd name="T74" fmla="*/ 1530 w 3353"/>
                    <a:gd name="T75" fmla="*/ 76 h 3207"/>
                    <a:gd name="T76" fmla="*/ 1570 w 3353"/>
                    <a:gd name="T77" fmla="*/ 35 h 3207"/>
                    <a:gd name="T78" fmla="*/ 1620 w 3353"/>
                    <a:gd name="T79" fmla="*/ 9 h 3207"/>
                    <a:gd name="T80" fmla="*/ 1677 w 3353"/>
                    <a:gd name="T81" fmla="*/ 0 h 3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3353" h="3207">
                      <a:moveTo>
                        <a:pt x="1677" y="0"/>
                      </a:moveTo>
                      <a:lnTo>
                        <a:pt x="1677" y="0"/>
                      </a:lnTo>
                      <a:lnTo>
                        <a:pt x="1705" y="2"/>
                      </a:lnTo>
                      <a:lnTo>
                        <a:pt x="1733" y="9"/>
                      </a:lnTo>
                      <a:lnTo>
                        <a:pt x="1759" y="21"/>
                      </a:lnTo>
                      <a:lnTo>
                        <a:pt x="1783" y="35"/>
                      </a:lnTo>
                      <a:lnTo>
                        <a:pt x="1805" y="53"/>
                      </a:lnTo>
                      <a:lnTo>
                        <a:pt x="1823" y="76"/>
                      </a:lnTo>
                      <a:lnTo>
                        <a:pt x="1837" y="100"/>
                      </a:lnTo>
                      <a:lnTo>
                        <a:pt x="2258" y="952"/>
                      </a:lnTo>
                      <a:lnTo>
                        <a:pt x="3199" y="1089"/>
                      </a:lnTo>
                      <a:lnTo>
                        <a:pt x="3227" y="1096"/>
                      </a:lnTo>
                      <a:lnTo>
                        <a:pt x="3253" y="1107"/>
                      </a:lnTo>
                      <a:lnTo>
                        <a:pt x="3278" y="1121"/>
                      </a:lnTo>
                      <a:lnTo>
                        <a:pt x="3299" y="1139"/>
                      </a:lnTo>
                      <a:lnTo>
                        <a:pt x="3318" y="1161"/>
                      </a:lnTo>
                      <a:lnTo>
                        <a:pt x="3333" y="1185"/>
                      </a:lnTo>
                      <a:lnTo>
                        <a:pt x="3344" y="1212"/>
                      </a:lnTo>
                      <a:lnTo>
                        <a:pt x="3351" y="1241"/>
                      </a:lnTo>
                      <a:lnTo>
                        <a:pt x="3353" y="1268"/>
                      </a:lnTo>
                      <a:lnTo>
                        <a:pt x="3351" y="1297"/>
                      </a:lnTo>
                      <a:lnTo>
                        <a:pt x="3343" y="1324"/>
                      </a:lnTo>
                      <a:lnTo>
                        <a:pt x="3333" y="1350"/>
                      </a:lnTo>
                      <a:lnTo>
                        <a:pt x="3318" y="1374"/>
                      </a:lnTo>
                      <a:lnTo>
                        <a:pt x="3298" y="1396"/>
                      </a:lnTo>
                      <a:lnTo>
                        <a:pt x="2618" y="2059"/>
                      </a:lnTo>
                      <a:lnTo>
                        <a:pt x="2779" y="2996"/>
                      </a:lnTo>
                      <a:lnTo>
                        <a:pt x="2781" y="3025"/>
                      </a:lnTo>
                      <a:lnTo>
                        <a:pt x="2779" y="3053"/>
                      </a:lnTo>
                      <a:lnTo>
                        <a:pt x="2772" y="3081"/>
                      </a:lnTo>
                      <a:lnTo>
                        <a:pt x="2762" y="3107"/>
                      </a:lnTo>
                      <a:lnTo>
                        <a:pt x="2748" y="3132"/>
                      </a:lnTo>
                      <a:lnTo>
                        <a:pt x="2729" y="3153"/>
                      </a:lnTo>
                      <a:lnTo>
                        <a:pt x="2707" y="3173"/>
                      </a:lnTo>
                      <a:lnTo>
                        <a:pt x="2682" y="3187"/>
                      </a:lnTo>
                      <a:lnTo>
                        <a:pt x="2657" y="3198"/>
                      </a:lnTo>
                      <a:lnTo>
                        <a:pt x="2629" y="3205"/>
                      </a:lnTo>
                      <a:lnTo>
                        <a:pt x="2602" y="3207"/>
                      </a:lnTo>
                      <a:lnTo>
                        <a:pt x="2573" y="3205"/>
                      </a:lnTo>
                      <a:lnTo>
                        <a:pt x="2544" y="3197"/>
                      </a:lnTo>
                      <a:lnTo>
                        <a:pt x="2518" y="3186"/>
                      </a:lnTo>
                      <a:lnTo>
                        <a:pt x="1677" y="2744"/>
                      </a:lnTo>
                      <a:lnTo>
                        <a:pt x="835" y="3186"/>
                      </a:lnTo>
                      <a:lnTo>
                        <a:pt x="808" y="3197"/>
                      </a:lnTo>
                      <a:lnTo>
                        <a:pt x="781" y="3205"/>
                      </a:lnTo>
                      <a:lnTo>
                        <a:pt x="753" y="3207"/>
                      </a:lnTo>
                      <a:lnTo>
                        <a:pt x="724" y="3205"/>
                      </a:lnTo>
                      <a:lnTo>
                        <a:pt x="697" y="3198"/>
                      </a:lnTo>
                      <a:lnTo>
                        <a:pt x="670" y="3187"/>
                      </a:lnTo>
                      <a:lnTo>
                        <a:pt x="646" y="3173"/>
                      </a:lnTo>
                      <a:lnTo>
                        <a:pt x="624" y="3153"/>
                      </a:lnTo>
                      <a:lnTo>
                        <a:pt x="605" y="3132"/>
                      </a:lnTo>
                      <a:lnTo>
                        <a:pt x="591" y="3107"/>
                      </a:lnTo>
                      <a:lnTo>
                        <a:pt x="580" y="3081"/>
                      </a:lnTo>
                      <a:lnTo>
                        <a:pt x="573" y="3053"/>
                      </a:lnTo>
                      <a:lnTo>
                        <a:pt x="571" y="3026"/>
                      </a:lnTo>
                      <a:lnTo>
                        <a:pt x="574" y="2996"/>
                      </a:lnTo>
                      <a:lnTo>
                        <a:pt x="735" y="2060"/>
                      </a:lnTo>
                      <a:lnTo>
                        <a:pt x="54" y="1396"/>
                      </a:lnTo>
                      <a:lnTo>
                        <a:pt x="36" y="1374"/>
                      </a:lnTo>
                      <a:lnTo>
                        <a:pt x="20" y="1350"/>
                      </a:lnTo>
                      <a:lnTo>
                        <a:pt x="9" y="1324"/>
                      </a:lnTo>
                      <a:lnTo>
                        <a:pt x="2" y="1297"/>
                      </a:lnTo>
                      <a:lnTo>
                        <a:pt x="0" y="1268"/>
                      </a:lnTo>
                      <a:lnTo>
                        <a:pt x="2" y="1241"/>
                      </a:lnTo>
                      <a:lnTo>
                        <a:pt x="9" y="1212"/>
                      </a:lnTo>
                      <a:lnTo>
                        <a:pt x="19" y="1185"/>
                      </a:lnTo>
                      <a:lnTo>
                        <a:pt x="35" y="1161"/>
                      </a:lnTo>
                      <a:lnTo>
                        <a:pt x="53" y="1139"/>
                      </a:lnTo>
                      <a:lnTo>
                        <a:pt x="75" y="1121"/>
                      </a:lnTo>
                      <a:lnTo>
                        <a:pt x="99" y="1107"/>
                      </a:lnTo>
                      <a:lnTo>
                        <a:pt x="126" y="1097"/>
                      </a:lnTo>
                      <a:lnTo>
                        <a:pt x="154" y="1089"/>
                      </a:lnTo>
                      <a:lnTo>
                        <a:pt x="1094" y="953"/>
                      </a:lnTo>
                      <a:lnTo>
                        <a:pt x="1515" y="100"/>
                      </a:lnTo>
                      <a:lnTo>
                        <a:pt x="1530" y="76"/>
                      </a:lnTo>
                      <a:lnTo>
                        <a:pt x="1548" y="53"/>
                      </a:lnTo>
                      <a:lnTo>
                        <a:pt x="1570" y="35"/>
                      </a:lnTo>
                      <a:lnTo>
                        <a:pt x="1594" y="21"/>
                      </a:lnTo>
                      <a:lnTo>
                        <a:pt x="1620" y="9"/>
                      </a:lnTo>
                      <a:lnTo>
                        <a:pt x="1647" y="2"/>
                      </a:lnTo>
                      <a:lnTo>
                        <a:pt x="1677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57565A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12" name="Group 111"/>
            <p:cNvGrpSpPr/>
            <p:nvPr/>
          </p:nvGrpSpPr>
          <p:grpSpPr>
            <a:xfrm>
              <a:off x="1261246" y="2049049"/>
              <a:ext cx="4058904" cy="731520"/>
              <a:chOff x="1124813" y="2584790"/>
              <a:chExt cx="4058904" cy="731520"/>
            </a:xfrm>
          </p:grpSpPr>
          <p:grpSp>
            <p:nvGrpSpPr>
              <p:cNvPr id="106" name="Group 105"/>
              <p:cNvGrpSpPr/>
              <p:nvPr/>
            </p:nvGrpSpPr>
            <p:grpSpPr>
              <a:xfrm>
                <a:off x="1124813" y="2584790"/>
                <a:ext cx="731520" cy="731520"/>
                <a:chOff x="1124813" y="2584790"/>
                <a:chExt cx="731520" cy="731520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1124813" y="2584790"/>
                  <a:ext cx="731520" cy="73152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56" name="Group 17"/>
                <p:cNvGrpSpPr>
                  <a:grpSpLocks noChangeAspect="1"/>
                </p:cNvGrpSpPr>
                <p:nvPr/>
              </p:nvGrpSpPr>
              <p:grpSpPr bwMode="auto">
                <a:xfrm>
                  <a:off x="1322337" y="2722153"/>
                  <a:ext cx="336473" cy="456795"/>
                  <a:chOff x="1828" y="2103"/>
                  <a:chExt cx="2033" cy="2760"/>
                </a:xfrm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59" name="Freeform 19"/>
                  <p:cNvSpPr>
                    <a:spLocks/>
                  </p:cNvSpPr>
                  <p:nvPr/>
                </p:nvSpPr>
                <p:spPr bwMode="auto">
                  <a:xfrm>
                    <a:off x="2557" y="4434"/>
                    <a:ext cx="575" cy="86"/>
                  </a:xfrm>
                  <a:custGeom>
                    <a:avLst/>
                    <a:gdLst>
                      <a:gd name="T0" fmla="*/ 85 w 1149"/>
                      <a:gd name="T1" fmla="*/ 0 h 171"/>
                      <a:gd name="T2" fmla="*/ 1064 w 1149"/>
                      <a:gd name="T3" fmla="*/ 0 h 171"/>
                      <a:gd name="T4" fmla="*/ 1092 w 1149"/>
                      <a:gd name="T5" fmla="*/ 3 h 171"/>
                      <a:gd name="T6" fmla="*/ 1114 w 1149"/>
                      <a:gd name="T7" fmla="*/ 16 h 171"/>
                      <a:gd name="T8" fmla="*/ 1133 w 1149"/>
                      <a:gd name="T9" fmla="*/ 35 h 171"/>
                      <a:gd name="T10" fmla="*/ 1144 w 1149"/>
                      <a:gd name="T11" fmla="*/ 58 h 171"/>
                      <a:gd name="T12" fmla="*/ 1149 w 1149"/>
                      <a:gd name="T13" fmla="*/ 86 h 171"/>
                      <a:gd name="T14" fmla="*/ 1144 w 1149"/>
                      <a:gd name="T15" fmla="*/ 113 h 171"/>
                      <a:gd name="T16" fmla="*/ 1133 w 1149"/>
                      <a:gd name="T17" fmla="*/ 136 h 171"/>
                      <a:gd name="T18" fmla="*/ 1114 w 1149"/>
                      <a:gd name="T19" fmla="*/ 155 h 171"/>
                      <a:gd name="T20" fmla="*/ 1092 w 1149"/>
                      <a:gd name="T21" fmla="*/ 168 h 171"/>
                      <a:gd name="T22" fmla="*/ 1064 w 1149"/>
                      <a:gd name="T23" fmla="*/ 171 h 171"/>
                      <a:gd name="T24" fmla="*/ 85 w 1149"/>
                      <a:gd name="T25" fmla="*/ 171 h 171"/>
                      <a:gd name="T26" fmla="*/ 57 w 1149"/>
                      <a:gd name="T27" fmla="*/ 168 h 171"/>
                      <a:gd name="T28" fmla="*/ 35 w 1149"/>
                      <a:gd name="T29" fmla="*/ 155 h 171"/>
                      <a:gd name="T30" fmla="*/ 16 w 1149"/>
                      <a:gd name="T31" fmla="*/ 136 h 171"/>
                      <a:gd name="T32" fmla="*/ 5 w 1149"/>
                      <a:gd name="T33" fmla="*/ 113 h 171"/>
                      <a:gd name="T34" fmla="*/ 0 w 1149"/>
                      <a:gd name="T35" fmla="*/ 86 h 171"/>
                      <a:gd name="T36" fmla="*/ 5 w 1149"/>
                      <a:gd name="T37" fmla="*/ 58 h 171"/>
                      <a:gd name="T38" fmla="*/ 16 w 1149"/>
                      <a:gd name="T39" fmla="*/ 35 h 171"/>
                      <a:gd name="T40" fmla="*/ 35 w 1149"/>
                      <a:gd name="T41" fmla="*/ 16 h 171"/>
                      <a:gd name="T42" fmla="*/ 57 w 1149"/>
                      <a:gd name="T43" fmla="*/ 3 h 171"/>
                      <a:gd name="T44" fmla="*/ 85 w 1149"/>
                      <a:gd name="T45" fmla="*/ 0 h 1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1149" h="171">
                        <a:moveTo>
                          <a:pt x="85" y="0"/>
                        </a:moveTo>
                        <a:lnTo>
                          <a:pt x="1064" y="0"/>
                        </a:lnTo>
                        <a:lnTo>
                          <a:pt x="1092" y="3"/>
                        </a:lnTo>
                        <a:lnTo>
                          <a:pt x="1114" y="16"/>
                        </a:lnTo>
                        <a:lnTo>
                          <a:pt x="1133" y="35"/>
                        </a:lnTo>
                        <a:lnTo>
                          <a:pt x="1144" y="58"/>
                        </a:lnTo>
                        <a:lnTo>
                          <a:pt x="1149" y="86"/>
                        </a:lnTo>
                        <a:lnTo>
                          <a:pt x="1144" y="113"/>
                        </a:lnTo>
                        <a:lnTo>
                          <a:pt x="1133" y="136"/>
                        </a:lnTo>
                        <a:lnTo>
                          <a:pt x="1114" y="155"/>
                        </a:lnTo>
                        <a:lnTo>
                          <a:pt x="1092" y="168"/>
                        </a:lnTo>
                        <a:lnTo>
                          <a:pt x="1064" y="171"/>
                        </a:lnTo>
                        <a:lnTo>
                          <a:pt x="85" y="171"/>
                        </a:lnTo>
                        <a:lnTo>
                          <a:pt x="57" y="168"/>
                        </a:lnTo>
                        <a:lnTo>
                          <a:pt x="35" y="155"/>
                        </a:lnTo>
                        <a:lnTo>
                          <a:pt x="16" y="136"/>
                        </a:lnTo>
                        <a:lnTo>
                          <a:pt x="5" y="113"/>
                        </a:lnTo>
                        <a:lnTo>
                          <a:pt x="0" y="86"/>
                        </a:lnTo>
                        <a:lnTo>
                          <a:pt x="5" y="58"/>
                        </a:lnTo>
                        <a:lnTo>
                          <a:pt x="16" y="35"/>
                        </a:lnTo>
                        <a:lnTo>
                          <a:pt x="35" y="16"/>
                        </a:lnTo>
                        <a:lnTo>
                          <a:pt x="57" y="3"/>
                        </a:lnTo>
                        <a:lnTo>
                          <a:pt x="8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Freeform 20"/>
                  <p:cNvSpPr>
                    <a:spLocks/>
                  </p:cNvSpPr>
                  <p:nvPr/>
                </p:nvSpPr>
                <p:spPr bwMode="auto">
                  <a:xfrm>
                    <a:off x="2612" y="4605"/>
                    <a:ext cx="465" cy="87"/>
                  </a:xfrm>
                  <a:custGeom>
                    <a:avLst/>
                    <a:gdLst>
                      <a:gd name="T0" fmla="*/ 85 w 931"/>
                      <a:gd name="T1" fmla="*/ 0 h 174"/>
                      <a:gd name="T2" fmla="*/ 846 w 931"/>
                      <a:gd name="T3" fmla="*/ 0 h 174"/>
                      <a:gd name="T4" fmla="*/ 874 w 931"/>
                      <a:gd name="T5" fmla="*/ 6 h 174"/>
                      <a:gd name="T6" fmla="*/ 896 w 931"/>
                      <a:gd name="T7" fmla="*/ 18 h 174"/>
                      <a:gd name="T8" fmla="*/ 915 w 931"/>
                      <a:gd name="T9" fmla="*/ 36 h 174"/>
                      <a:gd name="T10" fmla="*/ 928 w 931"/>
                      <a:gd name="T11" fmla="*/ 60 h 174"/>
                      <a:gd name="T12" fmla="*/ 931 w 931"/>
                      <a:gd name="T13" fmla="*/ 87 h 174"/>
                      <a:gd name="T14" fmla="*/ 928 w 931"/>
                      <a:gd name="T15" fmla="*/ 114 h 174"/>
                      <a:gd name="T16" fmla="*/ 915 w 931"/>
                      <a:gd name="T17" fmla="*/ 138 h 174"/>
                      <a:gd name="T18" fmla="*/ 896 w 931"/>
                      <a:gd name="T19" fmla="*/ 156 h 174"/>
                      <a:gd name="T20" fmla="*/ 874 w 931"/>
                      <a:gd name="T21" fmla="*/ 168 h 174"/>
                      <a:gd name="T22" fmla="*/ 846 w 931"/>
                      <a:gd name="T23" fmla="*/ 174 h 174"/>
                      <a:gd name="T24" fmla="*/ 85 w 931"/>
                      <a:gd name="T25" fmla="*/ 174 h 174"/>
                      <a:gd name="T26" fmla="*/ 57 w 931"/>
                      <a:gd name="T27" fmla="*/ 168 h 174"/>
                      <a:gd name="T28" fmla="*/ 35 w 931"/>
                      <a:gd name="T29" fmla="*/ 156 h 174"/>
                      <a:gd name="T30" fmla="*/ 16 w 931"/>
                      <a:gd name="T31" fmla="*/ 138 h 174"/>
                      <a:gd name="T32" fmla="*/ 5 w 931"/>
                      <a:gd name="T33" fmla="*/ 114 h 174"/>
                      <a:gd name="T34" fmla="*/ 0 w 931"/>
                      <a:gd name="T35" fmla="*/ 87 h 174"/>
                      <a:gd name="T36" fmla="*/ 5 w 931"/>
                      <a:gd name="T37" fmla="*/ 60 h 174"/>
                      <a:gd name="T38" fmla="*/ 16 w 931"/>
                      <a:gd name="T39" fmla="*/ 36 h 174"/>
                      <a:gd name="T40" fmla="*/ 35 w 931"/>
                      <a:gd name="T41" fmla="*/ 18 h 174"/>
                      <a:gd name="T42" fmla="*/ 57 w 931"/>
                      <a:gd name="T43" fmla="*/ 6 h 174"/>
                      <a:gd name="T44" fmla="*/ 85 w 931"/>
                      <a:gd name="T45" fmla="*/ 0 h 1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931" h="174">
                        <a:moveTo>
                          <a:pt x="85" y="0"/>
                        </a:moveTo>
                        <a:lnTo>
                          <a:pt x="846" y="0"/>
                        </a:lnTo>
                        <a:lnTo>
                          <a:pt x="874" y="6"/>
                        </a:lnTo>
                        <a:lnTo>
                          <a:pt x="896" y="18"/>
                        </a:lnTo>
                        <a:lnTo>
                          <a:pt x="915" y="36"/>
                        </a:lnTo>
                        <a:lnTo>
                          <a:pt x="928" y="60"/>
                        </a:lnTo>
                        <a:lnTo>
                          <a:pt x="931" y="87"/>
                        </a:lnTo>
                        <a:lnTo>
                          <a:pt x="928" y="114"/>
                        </a:lnTo>
                        <a:lnTo>
                          <a:pt x="915" y="138"/>
                        </a:lnTo>
                        <a:lnTo>
                          <a:pt x="896" y="156"/>
                        </a:lnTo>
                        <a:lnTo>
                          <a:pt x="874" y="168"/>
                        </a:lnTo>
                        <a:lnTo>
                          <a:pt x="846" y="174"/>
                        </a:lnTo>
                        <a:lnTo>
                          <a:pt x="85" y="174"/>
                        </a:lnTo>
                        <a:lnTo>
                          <a:pt x="57" y="168"/>
                        </a:lnTo>
                        <a:lnTo>
                          <a:pt x="35" y="156"/>
                        </a:lnTo>
                        <a:lnTo>
                          <a:pt x="16" y="138"/>
                        </a:lnTo>
                        <a:lnTo>
                          <a:pt x="5" y="114"/>
                        </a:lnTo>
                        <a:lnTo>
                          <a:pt x="0" y="87"/>
                        </a:lnTo>
                        <a:lnTo>
                          <a:pt x="5" y="60"/>
                        </a:lnTo>
                        <a:lnTo>
                          <a:pt x="16" y="36"/>
                        </a:lnTo>
                        <a:lnTo>
                          <a:pt x="35" y="18"/>
                        </a:lnTo>
                        <a:lnTo>
                          <a:pt x="57" y="6"/>
                        </a:lnTo>
                        <a:lnTo>
                          <a:pt x="8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1" name="Freeform 21"/>
                  <p:cNvSpPr>
                    <a:spLocks/>
                  </p:cNvSpPr>
                  <p:nvPr/>
                </p:nvSpPr>
                <p:spPr bwMode="auto">
                  <a:xfrm>
                    <a:off x="2542" y="3208"/>
                    <a:ext cx="263" cy="930"/>
                  </a:xfrm>
                  <a:custGeom>
                    <a:avLst/>
                    <a:gdLst>
                      <a:gd name="T0" fmla="*/ 93 w 526"/>
                      <a:gd name="T1" fmla="*/ 0 h 1860"/>
                      <a:gd name="T2" fmla="*/ 118 w 526"/>
                      <a:gd name="T3" fmla="*/ 7 h 1860"/>
                      <a:gd name="T4" fmla="*/ 140 w 526"/>
                      <a:gd name="T5" fmla="*/ 21 h 1860"/>
                      <a:gd name="T6" fmla="*/ 156 w 526"/>
                      <a:gd name="T7" fmla="*/ 42 h 1860"/>
                      <a:gd name="T8" fmla="*/ 214 w 526"/>
                      <a:gd name="T9" fmla="*/ 154 h 1860"/>
                      <a:gd name="T10" fmla="*/ 266 w 526"/>
                      <a:gd name="T11" fmla="*/ 260 h 1860"/>
                      <a:gd name="T12" fmla="*/ 313 w 526"/>
                      <a:gd name="T13" fmla="*/ 363 h 1860"/>
                      <a:gd name="T14" fmla="*/ 353 w 526"/>
                      <a:gd name="T15" fmla="*/ 464 h 1860"/>
                      <a:gd name="T16" fmla="*/ 387 w 526"/>
                      <a:gd name="T17" fmla="*/ 561 h 1860"/>
                      <a:gd name="T18" fmla="*/ 417 w 526"/>
                      <a:gd name="T19" fmla="*/ 658 h 1860"/>
                      <a:gd name="T20" fmla="*/ 443 w 526"/>
                      <a:gd name="T21" fmla="*/ 757 h 1860"/>
                      <a:gd name="T22" fmla="*/ 464 w 526"/>
                      <a:gd name="T23" fmla="*/ 856 h 1860"/>
                      <a:gd name="T24" fmla="*/ 484 w 526"/>
                      <a:gd name="T25" fmla="*/ 970 h 1860"/>
                      <a:gd name="T26" fmla="*/ 498 w 526"/>
                      <a:gd name="T27" fmla="*/ 1087 h 1860"/>
                      <a:gd name="T28" fmla="*/ 510 w 526"/>
                      <a:gd name="T29" fmla="*/ 1209 h 1860"/>
                      <a:gd name="T30" fmla="*/ 517 w 526"/>
                      <a:gd name="T31" fmla="*/ 1338 h 1860"/>
                      <a:gd name="T32" fmla="*/ 522 w 526"/>
                      <a:gd name="T33" fmla="*/ 1474 h 1860"/>
                      <a:gd name="T34" fmla="*/ 526 w 526"/>
                      <a:gd name="T35" fmla="*/ 1619 h 1860"/>
                      <a:gd name="T36" fmla="*/ 526 w 526"/>
                      <a:gd name="T37" fmla="*/ 1775 h 1860"/>
                      <a:gd name="T38" fmla="*/ 522 w 526"/>
                      <a:gd name="T39" fmla="*/ 1801 h 1860"/>
                      <a:gd name="T40" fmla="*/ 510 w 526"/>
                      <a:gd name="T41" fmla="*/ 1826 h 1860"/>
                      <a:gd name="T42" fmla="*/ 491 w 526"/>
                      <a:gd name="T43" fmla="*/ 1844 h 1860"/>
                      <a:gd name="T44" fmla="*/ 469 w 526"/>
                      <a:gd name="T45" fmla="*/ 1856 h 1860"/>
                      <a:gd name="T46" fmla="*/ 443 w 526"/>
                      <a:gd name="T47" fmla="*/ 1860 h 1860"/>
                      <a:gd name="T48" fmla="*/ 415 w 526"/>
                      <a:gd name="T49" fmla="*/ 1856 h 1860"/>
                      <a:gd name="T50" fmla="*/ 393 w 526"/>
                      <a:gd name="T51" fmla="*/ 1844 h 1860"/>
                      <a:gd name="T52" fmla="*/ 374 w 526"/>
                      <a:gd name="T53" fmla="*/ 1826 h 1860"/>
                      <a:gd name="T54" fmla="*/ 362 w 526"/>
                      <a:gd name="T55" fmla="*/ 1801 h 1860"/>
                      <a:gd name="T56" fmla="*/ 358 w 526"/>
                      <a:gd name="T57" fmla="*/ 1775 h 1860"/>
                      <a:gd name="T58" fmla="*/ 358 w 526"/>
                      <a:gd name="T59" fmla="*/ 1624 h 1860"/>
                      <a:gd name="T60" fmla="*/ 355 w 526"/>
                      <a:gd name="T61" fmla="*/ 1485 h 1860"/>
                      <a:gd name="T62" fmla="*/ 349 w 526"/>
                      <a:gd name="T63" fmla="*/ 1354 h 1860"/>
                      <a:gd name="T64" fmla="*/ 342 w 526"/>
                      <a:gd name="T65" fmla="*/ 1228 h 1860"/>
                      <a:gd name="T66" fmla="*/ 332 w 526"/>
                      <a:gd name="T67" fmla="*/ 1111 h 1860"/>
                      <a:gd name="T68" fmla="*/ 318 w 526"/>
                      <a:gd name="T69" fmla="*/ 998 h 1860"/>
                      <a:gd name="T70" fmla="*/ 299 w 526"/>
                      <a:gd name="T71" fmla="*/ 888 h 1860"/>
                      <a:gd name="T72" fmla="*/ 278 w 526"/>
                      <a:gd name="T73" fmla="*/ 796 h 1860"/>
                      <a:gd name="T74" fmla="*/ 254 w 526"/>
                      <a:gd name="T75" fmla="*/ 706 h 1860"/>
                      <a:gd name="T76" fmla="*/ 227 w 526"/>
                      <a:gd name="T77" fmla="*/ 612 h 1860"/>
                      <a:gd name="T78" fmla="*/ 194 w 526"/>
                      <a:gd name="T79" fmla="*/ 522 h 1860"/>
                      <a:gd name="T80" fmla="*/ 156 w 526"/>
                      <a:gd name="T81" fmla="*/ 428 h 1860"/>
                      <a:gd name="T82" fmla="*/ 112 w 526"/>
                      <a:gd name="T83" fmla="*/ 331 h 1860"/>
                      <a:gd name="T84" fmla="*/ 64 w 526"/>
                      <a:gd name="T85" fmla="*/ 230 h 1860"/>
                      <a:gd name="T86" fmla="*/ 10 w 526"/>
                      <a:gd name="T87" fmla="*/ 127 h 1860"/>
                      <a:gd name="T88" fmla="*/ 0 w 526"/>
                      <a:gd name="T89" fmla="*/ 101 h 1860"/>
                      <a:gd name="T90" fmla="*/ 0 w 526"/>
                      <a:gd name="T91" fmla="*/ 74 h 1860"/>
                      <a:gd name="T92" fmla="*/ 7 w 526"/>
                      <a:gd name="T93" fmla="*/ 49 h 1860"/>
                      <a:gd name="T94" fmla="*/ 21 w 526"/>
                      <a:gd name="T95" fmla="*/ 26 h 1860"/>
                      <a:gd name="T96" fmla="*/ 41 w 526"/>
                      <a:gd name="T97" fmla="*/ 11 h 1860"/>
                      <a:gd name="T98" fmla="*/ 67 w 526"/>
                      <a:gd name="T99" fmla="*/ 0 h 1860"/>
                      <a:gd name="T100" fmla="*/ 93 w 526"/>
                      <a:gd name="T101" fmla="*/ 0 h 1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526" h="1860">
                        <a:moveTo>
                          <a:pt x="93" y="0"/>
                        </a:moveTo>
                        <a:lnTo>
                          <a:pt x="118" y="7"/>
                        </a:lnTo>
                        <a:lnTo>
                          <a:pt x="140" y="21"/>
                        </a:lnTo>
                        <a:lnTo>
                          <a:pt x="156" y="42"/>
                        </a:lnTo>
                        <a:lnTo>
                          <a:pt x="214" y="154"/>
                        </a:lnTo>
                        <a:lnTo>
                          <a:pt x="266" y="260"/>
                        </a:lnTo>
                        <a:lnTo>
                          <a:pt x="313" y="363"/>
                        </a:lnTo>
                        <a:lnTo>
                          <a:pt x="353" y="464"/>
                        </a:lnTo>
                        <a:lnTo>
                          <a:pt x="387" y="561"/>
                        </a:lnTo>
                        <a:lnTo>
                          <a:pt x="417" y="658"/>
                        </a:lnTo>
                        <a:lnTo>
                          <a:pt x="443" y="757"/>
                        </a:lnTo>
                        <a:lnTo>
                          <a:pt x="464" y="856"/>
                        </a:lnTo>
                        <a:lnTo>
                          <a:pt x="484" y="970"/>
                        </a:lnTo>
                        <a:lnTo>
                          <a:pt x="498" y="1087"/>
                        </a:lnTo>
                        <a:lnTo>
                          <a:pt x="510" y="1209"/>
                        </a:lnTo>
                        <a:lnTo>
                          <a:pt x="517" y="1338"/>
                        </a:lnTo>
                        <a:lnTo>
                          <a:pt x="522" y="1474"/>
                        </a:lnTo>
                        <a:lnTo>
                          <a:pt x="526" y="1619"/>
                        </a:lnTo>
                        <a:lnTo>
                          <a:pt x="526" y="1775"/>
                        </a:lnTo>
                        <a:lnTo>
                          <a:pt x="522" y="1801"/>
                        </a:lnTo>
                        <a:lnTo>
                          <a:pt x="510" y="1826"/>
                        </a:lnTo>
                        <a:lnTo>
                          <a:pt x="491" y="1844"/>
                        </a:lnTo>
                        <a:lnTo>
                          <a:pt x="469" y="1856"/>
                        </a:lnTo>
                        <a:lnTo>
                          <a:pt x="443" y="1860"/>
                        </a:lnTo>
                        <a:lnTo>
                          <a:pt x="415" y="1856"/>
                        </a:lnTo>
                        <a:lnTo>
                          <a:pt x="393" y="1844"/>
                        </a:lnTo>
                        <a:lnTo>
                          <a:pt x="374" y="1826"/>
                        </a:lnTo>
                        <a:lnTo>
                          <a:pt x="362" y="1801"/>
                        </a:lnTo>
                        <a:lnTo>
                          <a:pt x="358" y="1775"/>
                        </a:lnTo>
                        <a:lnTo>
                          <a:pt x="358" y="1624"/>
                        </a:lnTo>
                        <a:lnTo>
                          <a:pt x="355" y="1485"/>
                        </a:lnTo>
                        <a:lnTo>
                          <a:pt x="349" y="1354"/>
                        </a:lnTo>
                        <a:lnTo>
                          <a:pt x="342" y="1228"/>
                        </a:lnTo>
                        <a:lnTo>
                          <a:pt x="332" y="1111"/>
                        </a:lnTo>
                        <a:lnTo>
                          <a:pt x="318" y="998"/>
                        </a:lnTo>
                        <a:lnTo>
                          <a:pt x="299" y="888"/>
                        </a:lnTo>
                        <a:lnTo>
                          <a:pt x="278" y="796"/>
                        </a:lnTo>
                        <a:lnTo>
                          <a:pt x="254" y="706"/>
                        </a:lnTo>
                        <a:lnTo>
                          <a:pt x="227" y="612"/>
                        </a:lnTo>
                        <a:lnTo>
                          <a:pt x="194" y="522"/>
                        </a:lnTo>
                        <a:lnTo>
                          <a:pt x="156" y="428"/>
                        </a:lnTo>
                        <a:lnTo>
                          <a:pt x="112" y="331"/>
                        </a:lnTo>
                        <a:lnTo>
                          <a:pt x="64" y="230"/>
                        </a:lnTo>
                        <a:lnTo>
                          <a:pt x="10" y="127"/>
                        </a:lnTo>
                        <a:lnTo>
                          <a:pt x="0" y="101"/>
                        </a:lnTo>
                        <a:lnTo>
                          <a:pt x="0" y="74"/>
                        </a:lnTo>
                        <a:lnTo>
                          <a:pt x="7" y="49"/>
                        </a:lnTo>
                        <a:lnTo>
                          <a:pt x="21" y="26"/>
                        </a:lnTo>
                        <a:lnTo>
                          <a:pt x="41" y="11"/>
                        </a:lnTo>
                        <a:lnTo>
                          <a:pt x="67" y="0"/>
                        </a:lnTo>
                        <a:lnTo>
                          <a:pt x="93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2" name="Freeform 22"/>
                  <p:cNvSpPr>
                    <a:spLocks/>
                  </p:cNvSpPr>
                  <p:nvPr/>
                </p:nvSpPr>
                <p:spPr bwMode="auto">
                  <a:xfrm>
                    <a:off x="2885" y="3208"/>
                    <a:ext cx="263" cy="930"/>
                  </a:xfrm>
                  <a:custGeom>
                    <a:avLst/>
                    <a:gdLst>
                      <a:gd name="T0" fmla="*/ 433 w 526"/>
                      <a:gd name="T1" fmla="*/ 0 h 1860"/>
                      <a:gd name="T2" fmla="*/ 459 w 526"/>
                      <a:gd name="T3" fmla="*/ 0 h 1860"/>
                      <a:gd name="T4" fmla="*/ 485 w 526"/>
                      <a:gd name="T5" fmla="*/ 11 h 1860"/>
                      <a:gd name="T6" fmla="*/ 505 w 526"/>
                      <a:gd name="T7" fmla="*/ 26 h 1860"/>
                      <a:gd name="T8" fmla="*/ 519 w 526"/>
                      <a:gd name="T9" fmla="*/ 49 h 1860"/>
                      <a:gd name="T10" fmla="*/ 526 w 526"/>
                      <a:gd name="T11" fmla="*/ 74 h 1860"/>
                      <a:gd name="T12" fmla="*/ 526 w 526"/>
                      <a:gd name="T13" fmla="*/ 101 h 1860"/>
                      <a:gd name="T14" fmla="*/ 517 w 526"/>
                      <a:gd name="T15" fmla="*/ 127 h 1860"/>
                      <a:gd name="T16" fmla="*/ 462 w 526"/>
                      <a:gd name="T17" fmla="*/ 230 h 1860"/>
                      <a:gd name="T18" fmla="*/ 414 w 526"/>
                      <a:gd name="T19" fmla="*/ 331 h 1860"/>
                      <a:gd name="T20" fmla="*/ 370 w 526"/>
                      <a:gd name="T21" fmla="*/ 428 h 1860"/>
                      <a:gd name="T22" fmla="*/ 332 w 526"/>
                      <a:gd name="T23" fmla="*/ 522 h 1860"/>
                      <a:gd name="T24" fmla="*/ 299 w 526"/>
                      <a:gd name="T25" fmla="*/ 612 h 1860"/>
                      <a:gd name="T26" fmla="*/ 272 w 526"/>
                      <a:gd name="T27" fmla="*/ 706 h 1860"/>
                      <a:gd name="T28" fmla="*/ 248 w 526"/>
                      <a:gd name="T29" fmla="*/ 796 h 1860"/>
                      <a:gd name="T30" fmla="*/ 227 w 526"/>
                      <a:gd name="T31" fmla="*/ 888 h 1860"/>
                      <a:gd name="T32" fmla="*/ 208 w 526"/>
                      <a:gd name="T33" fmla="*/ 998 h 1860"/>
                      <a:gd name="T34" fmla="*/ 194 w 526"/>
                      <a:gd name="T35" fmla="*/ 1111 h 1860"/>
                      <a:gd name="T36" fmla="*/ 184 w 526"/>
                      <a:gd name="T37" fmla="*/ 1228 h 1860"/>
                      <a:gd name="T38" fmla="*/ 177 w 526"/>
                      <a:gd name="T39" fmla="*/ 1354 h 1860"/>
                      <a:gd name="T40" fmla="*/ 171 w 526"/>
                      <a:gd name="T41" fmla="*/ 1485 h 1860"/>
                      <a:gd name="T42" fmla="*/ 168 w 526"/>
                      <a:gd name="T43" fmla="*/ 1624 h 1860"/>
                      <a:gd name="T44" fmla="*/ 168 w 526"/>
                      <a:gd name="T45" fmla="*/ 1775 h 1860"/>
                      <a:gd name="T46" fmla="*/ 164 w 526"/>
                      <a:gd name="T47" fmla="*/ 1801 h 1860"/>
                      <a:gd name="T48" fmla="*/ 152 w 526"/>
                      <a:gd name="T49" fmla="*/ 1826 h 1860"/>
                      <a:gd name="T50" fmla="*/ 133 w 526"/>
                      <a:gd name="T51" fmla="*/ 1844 h 1860"/>
                      <a:gd name="T52" fmla="*/ 111 w 526"/>
                      <a:gd name="T53" fmla="*/ 1856 h 1860"/>
                      <a:gd name="T54" fmla="*/ 83 w 526"/>
                      <a:gd name="T55" fmla="*/ 1860 h 1860"/>
                      <a:gd name="T56" fmla="*/ 57 w 526"/>
                      <a:gd name="T57" fmla="*/ 1856 h 1860"/>
                      <a:gd name="T58" fmla="*/ 35 w 526"/>
                      <a:gd name="T59" fmla="*/ 1844 h 1860"/>
                      <a:gd name="T60" fmla="*/ 16 w 526"/>
                      <a:gd name="T61" fmla="*/ 1826 h 1860"/>
                      <a:gd name="T62" fmla="*/ 4 w 526"/>
                      <a:gd name="T63" fmla="*/ 1801 h 1860"/>
                      <a:gd name="T64" fmla="*/ 0 w 526"/>
                      <a:gd name="T65" fmla="*/ 1775 h 1860"/>
                      <a:gd name="T66" fmla="*/ 0 w 526"/>
                      <a:gd name="T67" fmla="*/ 1619 h 1860"/>
                      <a:gd name="T68" fmla="*/ 4 w 526"/>
                      <a:gd name="T69" fmla="*/ 1474 h 1860"/>
                      <a:gd name="T70" fmla="*/ 9 w 526"/>
                      <a:gd name="T71" fmla="*/ 1338 h 1860"/>
                      <a:gd name="T72" fmla="*/ 16 w 526"/>
                      <a:gd name="T73" fmla="*/ 1209 h 1860"/>
                      <a:gd name="T74" fmla="*/ 28 w 526"/>
                      <a:gd name="T75" fmla="*/ 1087 h 1860"/>
                      <a:gd name="T76" fmla="*/ 43 w 526"/>
                      <a:gd name="T77" fmla="*/ 970 h 1860"/>
                      <a:gd name="T78" fmla="*/ 62 w 526"/>
                      <a:gd name="T79" fmla="*/ 856 h 1860"/>
                      <a:gd name="T80" fmla="*/ 83 w 526"/>
                      <a:gd name="T81" fmla="*/ 757 h 1860"/>
                      <a:gd name="T82" fmla="*/ 109 w 526"/>
                      <a:gd name="T83" fmla="*/ 658 h 1860"/>
                      <a:gd name="T84" fmla="*/ 140 w 526"/>
                      <a:gd name="T85" fmla="*/ 561 h 1860"/>
                      <a:gd name="T86" fmla="*/ 175 w 526"/>
                      <a:gd name="T87" fmla="*/ 464 h 1860"/>
                      <a:gd name="T88" fmla="*/ 215 w 526"/>
                      <a:gd name="T89" fmla="*/ 363 h 1860"/>
                      <a:gd name="T90" fmla="*/ 261 w 526"/>
                      <a:gd name="T91" fmla="*/ 260 h 1860"/>
                      <a:gd name="T92" fmla="*/ 312 w 526"/>
                      <a:gd name="T93" fmla="*/ 154 h 1860"/>
                      <a:gd name="T94" fmla="*/ 370 w 526"/>
                      <a:gd name="T95" fmla="*/ 42 h 1860"/>
                      <a:gd name="T96" fmla="*/ 388 w 526"/>
                      <a:gd name="T97" fmla="*/ 21 h 1860"/>
                      <a:gd name="T98" fmla="*/ 408 w 526"/>
                      <a:gd name="T99" fmla="*/ 7 h 1860"/>
                      <a:gd name="T100" fmla="*/ 433 w 526"/>
                      <a:gd name="T101" fmla="*/ 0 h 18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526" h="1860">
                        <a:moveTo>
                          <a:pt x="433" y="0"/>
                        </a:moveTo>
                        <a:lnTo>
                          <a:pt x="459" y="0"/>
                        </a:lnTo>
                        <a:lnTo>
                          <a:pt x="485" y="11"/>
                        </a:lnTo>
                        <a:lnTo>
                          <a:pt x="505" y="26"/>
                        </a:lnTo>
                        <a:lnTo>
                          <a:pt x="519" y="49"/>
                        </a:lnTo>
                        <a:lnTo>
                          <a:pt x="526" y="74"/>
                        </a:lnTo>
                        <a:lnTo>
                          <a:pt x="526" y="101"/>
                        </a:lnTo>
                        <a:lnTo>
                          <a:pt x="517" y="127"/>
                        </a:lnTo>
                        <a:lnTo>
                          <a:pt x="462" y="230"/>
                        </a:lnTo>
                        <a:lnTo>
                          <a:pt x="414" y="331"/>
                        </a:lnTo>
                        <a:lnTo>
                          <a:pt x="370" y="428"/>
                        </a:lnTo>
                        <a:lnTo>
                          <a:pt x="332" y="522"/>
                        </a:lnTo>
                        <a:lnTo>
                          <a:pt x="299" y="612"/>
                        </a:lnTo>
                        <a:lnTo>
                          <a:pt x="272" y="706"/>
                        </a:lnTo>
                        <a:lnTo>
                          <a:pt x="248" y="796"/>
                        </a:lnTo>
                        <a:lnTo>
                          <a:pt x="227" y="888"/>
                        </a:lnTo>
                        <a:lnTo>
                          <a:pt x="208" y="998"/>
                        </a:lnTo>
                        <a:lnTo>
                          <a:pt x="194" y="1111"/>
                        </a:lnTo>
                        <a:lnTo>
                          <a:pt x="184" y="1228"/>
                        </a:lnTo>
                        <a:lnTo>
                          <a:pt x="177" y="1354"/>
                        </a:lnTo>
                        <a:lnTo>
                          <a:pt x="171" y="1485"/>
                        </a:lnTo>
                        <a:lnTo>
                          <a:pt x="168" y="1624"/>
                        </a:lnTo>
                        <a:lnTo>
                          <a:pt x="168" y="1775"/>
                        </a:lnTo>
                        <a:lnTo>
                          <a:pt x="164" y="1801"/>
                        </a:lnTo>
                        <a:lnTo>
                          <a:pt x="152" y="1826"/>
                        </a:lnTo>
                        <a:lnTo>
                          <a:pt x="133" y="1844"/>
                        </a:lnTo>
                        <a:lnTo>
                          <a:pt x="111" y="1856"/>
                        </a:lnTo>
                        <a:lnTo>
                          <a:pt x="83" y="1860"/>
                        </a:lnTo>
                        <a:lnTo>
                          <a:pt x="57" y="1856"/>
                        </a:lnTo>
                        <a:lnTo>
                          <a:pt x="35" y="1844"/>
                        </a:lnTo>
                        <a:lnTo>
                          <a:pt x="16" y="1826"/>
                        </a:lnTo>
                        <a:lnTo>
                          <a:pt x="4" y="1801"/>
                        </a:lnTo>
                        <a:lnTo>
                          <a:pt x="0" y="1775"/>
                        </a:lnTo>
                        <a:lnTo>
                          <a:pt x="0" y="1619"/>
                        </a:lnTo>
                        <a:lnTo>
                          <a:pt x="4" y="1474"/>
                        </a:lnTo>
                        <a:lnTo>
                          <a:pt x="9" y="1338"/>
                        </a:lnTo>
                        <a:lnTo>
                          <a:pt x="16" y="1209"/>
                        </a:lnTo>
                        <a:lnTo>
                          <a:pt x="28" y="1087"/>
                        </a:lnTo>
                        <a:lnTo>
                          <a:pt x="43" y="970"/>
                        </a:lnTo>
                        <a:lnTo>
                          <a:pt x="62" y="856"/>
                        </a:lnTo>
                        <a:lnTo>
                          <a:pt x="83" y="757"/>
                        </a:lnTo>
                        <a:lnTo>
                          <a:pt x="109" y="658"/>
                        </a:lnTo>
                        <a:lnTo>
                          <a:pt x="140" y="561"/>
                        </a:lnTo>
                        <a:lnTo>
                          <a:pt x="175" y="464"/>
                        </a:lnTo>
                        <a:lnTo>
                          <a:pt x="215" y="363"/>
                        </a:lnTo>
                        <a:lnTo>
                          <a:pt x="261" y="260"/>
                        </a:lnTo>
                        <a:lnTo>
                          <a:pt x="312" y="154"/>
                        </a:lnTo>
                        <a:lnTo>
                          <a:pt x="370" y="42"/>
                        </a:lnTo>
                        <a:lnTo>
                          <a:pt x="388" y="21"/>
                        </a:lnTo>
                        <a:lnTo>
                          <a:pt x="408" y="7"/>
                        </a:lnTo>
                        <a:lnTo>
                          <a:pt x="433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3" name="Freeform 23"/>
                  <p:cNvSpPr>
                    <a:spLocks/>
                  </p:cNvSpPr>
                  <p:nvPr/>
                </p:nvSpPr>
                <p:spPr bwMode="auto">
                  <a:xfrm>
                    <a:off x="2542" y="3207"/>
                    <a:ext cx="345" cy="150"/>
                  </a:xfrm>
                  <a:custGeom>
                    <a:avLst/>
                    <a:gdLst>
                      <a:gd name="T0" fmla="*/ 602 w 690"/>
                      <a:gd name="T1" fmla="*/ 0 h 301"/>
                      <a:gd name="T2" fmla="*/ 628 w 690"/>
                      <a:gd name="T3" fmla="*/ 4 h 301"/>
                      <a:gd name="T4" fmla="*/ 650 w 690"/>
                      <a:gd name="T5" fmla="*/ 14 h 301"/>
                      <a:gd name="T6" fmla="*/ 671 w 690"/>
                      <a:gd name="T7" fmla="*/ 32 h 301"/>
                      <a:gd name="T8" fmla="*/ 685 w 690"/>
                      <a:gd name="T9" fmla="*/ 57 h 301"/>
                      <a:gd name="T10" fmla="*/ 690 w 690"/>
                      <a:gd name="T11" fmla="*/ 82 h 301"/>
                      <a:gd name="T12" fmla="*/ 687 w 690"/>
                      <a:gd name="T13" fmla="*/ 108 h 301"/>
                      <a:gd name="T14" fmla="*/ 676 w 690"/>
                      <a:gd name="T15" fmla="*/ 133 h 301"/>
                      <a:gd name="T16" fmla="*/ 657 w 690"/>
                      <a:gd name="T17" fmla="*/ 154 h 301"/>
                      <a:gd name="T18" fmla="*/ 555 w 690"/>
                      <a:gd name="T19" fmla="*/ 241 h 301"/>
                      <a:gd name="T20" fmla="*/ 514 w 690"/>
                      <a:gd name="T21" fmla="*/ 269 h 301"/>
                      <a:gd name="T22" fmla="*/ 472 w 690"/>
                      <a:gd name="T23" fmla="*/ 289 h 301"/>
                      <a:gd name="T24" fmla="*/ 432 w 690"/>
                      <a:gd name="T25" fmla="*/ 299 h 301"/>
                      <a:gd name="T26" fmla="*/ 393 w 690"/>
                      <a:gd name="T27" fmla="*/ 301 h 301"/>
                      <a:gd name="T28" fmla="*/ 355 w 690"/>
                      <a:gd name="T29" fmla="*/ 296 h 301"/>
                      <a:gd name="T30" fmla="*/ 315 w 690"/>
                      <a:gd name="T31" fmla="*/ 285 h 301"/>
                      <a:gd name="T32" fmla="*/ 275 w 690"/>
                      <a:gd name="T33" fmla="*/ 269 h 301"/>
                      <a:gd name="T34" fmla="*/ 235 w 690"/>
                      <a:gd name="T35" fmla="*/ 251 h 301"/>
                      <a:gd name="T36" fmla="*/ 194 w 690"/>
                      <a:gd name="T37" fmla="*/ 230 h 301"/>
                      <a:gd name="T38" fmla="*/ 188 w 690"/>
                      <a:gd name="T39" fmla="*/ 228 h 301"/>
                      <a:gd name="T40" fmla="*/ 147 w 690"/>
                      <a:gd name="T41" fmla="*/ 207 h 301"/>
                      <a:gd name="T42" fmla="*/ 102 w 690"/>
                      <a:gd name="T43" fmla="*/ 186 h 301"/>
                      <a:gd name="T44" fmla="*/ 57 w 690"/>
                      <a:gd name="T45" fmla="*/ 168 h 301"/>
                      <a:gd name="T46" fmla="*/ 33 w 690"/>
                      <a:gd name="T47" fmla="*/ 156 h 301"/>
                      <a:gd name="T48" fmla="*/ 15 w 690"/>
                      <a:gd name="T49" fmla="*/ 138 h 301"/>
                      <a:gd name="T50" fmla="*/ 3 w 690"/>
                      <a:gd name="T51" fmla="*/ 113 h 301"/>
                      <a:gd name="T52" fmla="*/ 0 w 690"/>
                      <a:gd name="T53" fmla="*/ 87 h 301"/>
                      <a:gd name="T54" fmla="*/ 3 w 690"/>
                      <a:gd name="T55" fmla="*/ 60 h 301"/>
                      <a:gd name="T56" fmla="*/ 15 w 690"/>
                      <a:gd name="T57" fmla="*/ 36 h 301"/>
                      <a:gd name="T58" fmla="*/ 34 w 690"/>
                      <a:gd name="T59" fmla="*/ 18 h 301"/>
                      <a:gd name="T60" fmla="*/ 57 w 690"/>
                      <a:gd name="T61" fmla="*/ 5 h 301"/>
                      <a:gd name="T62" fmla="*/ 81 w 690"/>
                      <a:gd name="T63" fmla="*/ 0 h 301"/>
                      <a:gd name="T64" fmla="*/ 109 w 690"/>
                      <a:gd name="T65" fmla="*/ 5 h 301"/>
                      <a:gd name="T66" fmla="*/ 164 w 690"/>
                      <a:gd name="T67" fmla="*/ 27 h 301"/>
                      <a:gd name="T68" fmla="*/ 216 w 690"/>
                      <a:gd name="T69" fmla="*/ 50 h 301"/>
                      <a:gd name="T70" fmla="*/ 265 w 690"/>
                      <a:gd name="T71" fmla="*/ 74 h 301"/>
                      <a:gd name="T72" fmla="*/ 270 w 690"/>
                      <a:gd name="T73" fmla="*/ 76 h 301"/>
                      <a:gd name="T74" fmla="*/ 304 w 690"/>
                      <a:gd name="T75" fmla="*/ 96 h 301"/>
                      <a:gd name="T76" fmla="*/ 339 w 690"/>
                      <a:gd name="T77" fmla="*/ 110 h 301"/>
                      <a:gd name="T78" fmla="*/ 370 w 690"/>
                      <a:gd name="T79" fmla="*/ 120 h 301"/>
                      <a:gd name="T80" fmla="*/ 398 w 690"/>
                      <a:gd name="T81" fmla="*/ 124 h 301"/>
                      <a:gd name="T82" fmla="*/ 426 w 690"/>
                      <a:gd name="T83" fmla="*/ 120 h 301"/>
                      <a:gd name="T84" fmla="*/ 450 w 690"/>
                      <a:gd name="T85" fmla="*/ 106 h 301"/>
                      <a:gd name="T86" fmla="*/ 554 w 690"/>
                      <a:gd name="T87" fmla="*/ 20 h 301"/>
                      <a:gd name="T88" fmla="*/ 576 w 690"/>
                      <a:gd name="T89" fmla="*/ 5 h 301"/>
                      <a:gd name="T90" fmla="*/ 602 w 690"/>
                      <a:gd name="T91" fmla="*/ 0 h 3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690" h="301">
                        <a:moveTo>
                          <a:pt x="602" y="0"/>
                        </a:moveTo>
                        <a:lnTo>
                          <a:pt x="628" y="4"/>
                        </a:lnTo>
                        <a:lnTo>
                          <a:pt x="650" y="14"/>
                        </a:lnTo>
                        <a:lnTo>
                          <a:pt x="671" y="32"/>
                        </a:lnTo>
                        <a:lnTo>
                          <a:pt x="685" y="57"/>
                        </a:lnTo>
                        <a:lnTo>
                          <a:pt x="690" y="82"/>
                        </a:lnTo>
                        <a:lnTo>
                          <a:pt x="687" y="108"/>
                        </a:lnTo>
                        <a:lnTo>
                          <a:pt x="676" y="133"/>
                        </a:lnTo>
                        <a:lnTo>
                          <a:pt x="657" y="154"/>
                        </a:lnTo>
                        <a:lnTo>
                          <a:pt x="555" y="241"/>
                        </a:lnTo>
                        <a:lnTo>
                          <a:pt x="514" y="269"/>
                        </a:lnTo>
                        <a:lnTo>
                          <a:pt x="472" y="289"/>
                        </a:lnTo>
                        <a:lnTo>
                          <a:pt x="432" y="299"/>
                        </a:lnTo>
                        <a:lnTo>
                          <a:pt x="393" y="301"/>
                        </a:lnTo>
                        <a:lnTo>
                          <a:pt x="355" y="296"/>
                        </a:lnTo>
                        <a:lnTo>
                          <a:pt x="315" y="285"/>
                        </a:lnTo>
                        <a:lnTo>
                          <a:pt x="275" y="269"/>
                        </a:lnTo>
                        <a:lnTo>
                          <a:pt x="235" y="251"/>
                        </a:lnTo>
                        <a:lnTo>
                          <a:pt x="194" y="230"/>
                        </a:lnTo>
                        <a:lnTo>
                          <a:pt x="188" y="228"/>
                        </a:lnTo>
                        <a:lnTo>
                          <a:pt x="147" y="207"/>
                        </a:lnTo>
                        <a:lnTo>
                          <a:pt x="102" y="186"/>
                        </a:lnTo>
                        <a:lnTo>
                          <a:pt x="57" y="168"/>
                        </a:lnTo>
                        <a:lnTo>
                          <a:pt x="33" y="156"/>
                        </a:lnTo>
                        <a:lnTo>
                          <a:pt x="15" y="138"/>
                        </a:lnTo>
                        <a:lnTo>
                          <a:pt x="3" y="113"/>
                        </a:lnTo>
                        <a:lnTo>
                          <a:pt x="0" y="87"/>
                        </a:lnTo>
                        <a:lnTo>
                          <a:pt x="3" y="60"/>
                        </a:lnTo>
                        <a:lnTo>
                          <a:pt x="15" y="36"/>
                        </a:lnTo>
                        <a:lnTo>
                          <a:pt x="34" y="18"/>
                        </a:lnTo>
                        <a:lnTo>
                          <a:pt x="57" y="5"/>
                        </a:lnTo>
                        <a:lnTo>
                          <a:pt x="81" y="0"/>
                        </a:lnTo>
                        <a:lnTo>
                          <a:pt x="109" y="5"/>
                        </a:lnTo>
                        <a:lnTo>
                          <a:pt x="164" y="27"/>
                        </a:lnTo>
                        <a:lnTo>
                          <a:pt x="216" y="50"/>
                        </a:lnTo>
                        <a:lnTo>
                          <a:pt x="265" y="74"/>
                        </a:lnTo>
                        <a:lnTo>
                          <a:pt x="270" y="76"/>
                        </a:lnTo>
                        <a:lnTo>
                          <a:pt x="304" y="96"/>
                        </a:lnTo>
                        <a:lnTo>
                          <a:pt x="339" y="110"/>
                        </a:lnTo>
                        <a:lnTo>
                          <a:pt x="370" y="120"/>
                        </a:lnTo>
                        <a:lnTo>
                          <a:pt x="398" y="124"/>
                        </a:lnTo>
                        <a:lnTo>
                          <a:pt x="426" y="120"/>
                        </a:lnTo>
                        <a:lnTo>
                          <a:pt x="450" y="106"/>
                        </a:lnTo>
                        <a:lnTo>
                          <a:pt x="554" y="20"/>
                        </a:lnTo>
                        <a:lnTo>
                          <a:pt x="576" y="5"/>
                        </a:lnTo>
                        <a:lnTo>
                          <a:pt x="60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4" name="Freeform 24"/>
                  <p:cNvSpPr>
                    <a:spLocks/>
                  </p:cNvSpPr>
                  <p:nvPr/>
                </p:nvSpPr>
                <p:spPr bwMode="auto">
                  <a:xfrm>
                    <a:off x="2802" y="2103"/>
                    <a:ext cx="85" cy="253"/>
                  </a:xfrm>
                  <a:custGeom>
                    <a:avLst/>
                    <a:gdLst>
                      <a:gd name="T0" fmla="*/ 84 w 169"/>
                      <a:gd name="T1" fmla="*/ 0 h 506"/>
                      <a:gd name="T2" fmla="*/ 112 w 169"/>
                      <a:gd name="T3" fmla="*/ 3 h 506"/>
                      <a:gd name="T4" fmla="*/ 135 w 169"/>
                      <a:gd name="T5" fmla="*/ 15 h 506"/>
                      <a:gd name="T6" fmla="*/ 152 w 169"/>
                      <a:gd name="T7" fmla="*/ 35 h 506"/>
                      <a:gd name="T8" fmla="*/ 164 w 169"/>
                      <a:gd name="T9" fmla="*/ 58 h 506"/>
                      <a:gd name="T10" fmla="*/ 169 w 169"/>
                      <a:gd name="T11" fmla="*/ 85 h 506"/>
                      <a:gd name="T12" fmla="*/ 169 w 169"/>
                      <a:gd name="T13" fmla="*/ 419 h 506"/>
                      <a:gd name="T14" fmla="*/ 164 w 169"/>
                      <a:gd name="T15" fmla="*/ 447 h 506"/>
                      <a:gd name="T16" fmla="*/ 152 w 169"/>
                      <a:gd name="T17" fmla="*/ 470 h 506"/>
                      <a:gd name="T18" fmla="*/ 135 w 169"/>
                      <a:gd name="T19" fmla="*/ 490 h 506"/>
                      <a:gd name="T20" fmla="*/ 112 w 169"/>
                      <a:gd name="T21" fmla="*/ 502 h 506"/>
                      <a:gd name="T22" fmla="*/ 84 w 169"/>
                      <a:gd name="T23" fmla="*/ 506 h 506"/>
                      <a:gd name="T24" fmla="*/ 59 w 169"/>
                      <a:gd name="T25" fmla="*/ 502 h 506"/>
                      <a:gd name="T26" fmla="*/ 34 w 169"/>
                      <a:gd name="T27" fmla="*/ 490 h 506"/>
                      <a:gd name="T28" fmla="*/ 17 w 169"/>
                      <a:gd name="T29" fmla="*/ 470 h 506"/>
                      <a:gd name="T30" fmla="*/ 5 w 169"/>
                      <a:gd name="T31" fmla="*/ 447 h 506"/>
                      <a:gd name="T32" fmla="*/ 0 w 169"/>
                      <a:gd name="T33" fmla="*/ 419 h 506"/>
                      <a:gd name="T34" fmla="*/ 0 w 169"/>
                      <a:gd name="T35" fmla="*/ 85 h 506"/>
                      <a:gd name="T36" fmla="*/ 5 w 169"/>
                      <a:gd name="T37" fmla="*/ 58 h 506"/>
                      <a:gd name="T38" fmla="*/ 17 w 169"/>
                      <a:gd name="T39" fmla="*/ 35 h 506"/>
                      <a:gd name="T40" fmla="*/ 34 w 169"/>
                      <a:gd name="T41" fmla="*/ 15 h 506"/>
                      <a:gd name="T42" fmla="*/ 59 w 169"/>
                      <a:gd name="T43" fmla="*/ 3 h 506"/>
                      <a:gd name="T44" fmla="*/ 84 w 169"/>
                      <a:gd name="T45" fmla="*/ 0 h 5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169" h="506">
                        <a:moveTo>
                          <a:pt x="84" y="0"/>
                        </a:moveTo>
                        <a:lnTo>
                          <a:pt x="112" y="3"/>
                        </a:lnTo>
                        <a:lnTo>
                          <a:pt x="135" y="15"/>
                        </a:lnTo>
                        <a:lnTo>
                          <a:pt x="152" y="35"/>
                        </a:lnTo>
                        <a:lnTo>
                          <a:pt x="164" y="58"/>
                        </a:lnTo>
                        <a:lnTo>
                          <a:pt x="169" y="85"/>
                        </a:lnTo>
                        <a:lnTo>
                          <a:pt x="169" y="419"/>
                        </a:lnTo>
                        <a:lnTo>
                          <a:pt x="164" y="447"/>
                        </a:lnTo>
                        <a:lnTo>
                          <a:pt x="152" y="470"/>
                        </a:lnTo>
                        <a:lnTo>
                          <a:pt x="135" y="490"/>
                        </a:lnTo>
                        <a:lnTo>
                          <a:pt x="112" y="502"/>
                        </a:lnTo>
                        <a:lnTo>
                          <a:pt x="84" y="506"/>
                        </a:lnTo>
                        <a:lnTo>
                          <a:pt x="59" y="502"/>
                        </a:lnTo>
                        <a:lnTo>
                          <a:pt x="34" y="490"/>
                        </a:lnTo>
                        <a:lnTo>
                          <a:pt x="17" y="470"/>
                        </a:lnTo>
                        <a:lnTo>
                          <a:pt x="5" y="447"/>
                        </a:lnTo>
                        <a:lnTo>
                          <a:pt x="0" y="419"/>
                        </a:lnTo>
                        <a:lnTo>
                          <a:pt x="0" y="85"/>
                        </a:lnTo>
                        <a:lnTo>
                          <a:pt x="5" y="58"/>
                        </a:lnTo>
                        <a:lnTo>
                          <a:pt x="17" y="35"/>
                        </a:lnTo>
                        <a:lnTo>
                          <a:pt x="34" y="15"/>
                        </a:lnTo>
                        <a:lnTo>
                          <a:pt x="59" y="3"/>
                        </a:lnTo>
                        <a:lnTo>
                          <a:pt x="84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5" name="Freeform 25"/>
                  <p:cNvSpPr>
                    <a:spLocks/>
                  </p:cNvSpPr>
                  <p:nvPr/>
                </p:nvSpPr>
                <p:spPr bwMode="auto">
                  <a:xfrm>
                    <a:off x="2803" y="3207"/>
                    <a:ext cx="345" cy="150"/>
                  </a:xfrm>
                  <a:custGeom>
                    <a:avLst/>
                    <a:gdLst>
                      <a:gd name="T0" fmla="*/ 608 w 691"/>
                      <a:gd name="T1" fmla="*/ 0 h 301"/>
                      <a:gd name="T2" fmla="*/ 634 w 691"/>
                      <a:gd name="T3" fmla="*/ 5 h 301"/>
                      <a:gd name="T4" fmla="*/ 656 w 691"/>
                      <a:gd name="T5" fmla="*/ 18 h 301"/>
                      <a:gd name="T6" fmla="*/ 675 w 691"/>
                      <a:gd name="T7" fmla="*/ 36 h 301"/>
                      <a:gd name="T8" fmla="*/ 687 w 691"/>
                      <a:gd name="T9" fmla="*/ 60 h 301"/>
                      <a:gd name="T10" fmla="*/ 691 w 691"/>
                      <a:gd name="T11" fmla="*/ 87 h 301"/>
                      <a:gd name="T12" fmla="*/ 686 w 691"/>
                      <a:gd name="T13" fmla="*/ 113 h 301"/>
                      <a:gd name="T14" fmla="*/ 675 w 691"/>
                      <a:gd name="T15" fmla="*/ 138 h 301"/>
                      <a:gd name="T16" fmla="*/ 656 w 691"/>
                      <a:gd name="T17" fmla="*/ 156 h 301"/>
                      <a:gd name="T18" fmla="*/ 632 w 691"/>
                      <a:gd name="T19" fmla="*/ 168 h 301"/>
                      <a:gd name="T20" fmla="*/ 587 w 691"/>
                      <a:gd name="T21" fmla="*/ 186 h 301"/>
                      <a:gd name="T22" fmla="*/ 542 w 691"/>
                      <a:gd name="T23" fmla="*/ 207 h 301"/>
                      <a:gd name="T24" fmla="*/ 501 w 691"/>
                      <a:gd name="T25" fmla="*/ 228 h 301"/>
                      <a:gd name="T26" fmla="*/ 497 w 691"/>
                      <a:gd name="T27" fmla="*/ 230 h 301"/>
                      <a:gd name="T28" fmla="*/ 456 w 691"/>
                      <a:gd name="T29" fmla="*/ 251 h 301"/>
                      <a:gd name="T30" fmla="*/ 414 w 691"/>
                      <a:gd name="T31" fmla="*/ 271 h 301"/>
                      <a:gd name="T32" fmla="*/ 374 w 691"/>
                      <a:gd name="T33" fmla="*/ 285 h 301"/>
                      <a:gd name="T34" fmla="*/ 336 w 691"/>
                      <a:gd name="T35" fmla="*/ 297 h 301"/>
                      <a:gd name="T36" fmla="*/ 296 w 691"/>
                      <a:gd name="T37" fmla="*/ 301 h 301"/>
                      <a:gd name="T38" fmla="*/ 257 w 691"/>
                      <a:gd name="T39" fmla="*/ 299 h 301"/>
                      <a:gd name="T40" fmla="*/ 217 w 691"/>
                      <a:gd name="T41" fmla="*/ 290 h 301"/>
                      <a:gd name="T42" fmla="*/ 177 w 691"/>
                      <a:gd name="T43" fmla="*/ 271 h 301"/>
                      <a:gd name="T44" fmla="*/ 134 w 691"/>
                      <a:gd name="T45" fmla="*/ 241 h 301"/>
                      <a:gd name="T46" fmla="*/ 32 w 691"/>
                      <a:gd name="T47" fmla="*/ 154 h 301"/>
                      <a:gd name="T48" fmla="*/ 13 w 691"/>
                      <a:gd name="T49" fmla="*/ 133 h 301"/>
                      <a:gd name="T50" fmla="*/ 2 w 691"/>
                      <a:gd name="T51" fmla="*/ 110 h 301"/>
                      <a:gd name="T52" fmla="*/ 0 w 691"/>
                      <a:gd name="T53" fmla="*/ 83 h 301"/>
                      <a:gd name="T54" fmla="*/ 6 w 691"/>
                      <a:gd name="T55" fmla="*/ 57 h 301"/>
                      <a:gd name="T56" fmla="*/ 19 w 691"/>
                      <a:gd name="T57" fmla="*/ 34 h 301"/>
                      <a:gd name="T58" fmla="*/ 39 w 691"/>
                      <a:gd name="T59" fmla="*/ 14 h 301"/>
                      <a:gd name="T60" fmla="*/ 63 w 691"/>
                      <a:gd name="T61" fmla="*/ 4 h 301"/>
                      <a:gd name="T62" fmla="*/ 87 w 691"/>
                      <a:gd name="T63" fmla="*/ 0 h 301"/>
                      <a:gd name="T64" fmla="*/ 113 w 691"/>
                      <a:gd name="T65" fmla="*/ 5 h 301"/>
                      <a:gd name="T66" fmla="*/ 135 w 691"/>
                      <a:gd name="T67" fmla="*/ 20 h 301"/>
                      <a:gd name="T68" fmla="*/ 241 w 691"/>
                      <a:gd name="T69" fmla="*/ 106 h 301"/>
                      <a:gd name="T70" fmla="*/ 263 w 691"/>
                      <a:gd name="T71" fmla="*/ 120 h 301"/>
                      <a:gd name="T72" fmla="*/ 291 w 691"/>
                      <a:gd name="T73" fmla="*/ 124 h 301"/>
                      <a:gd name="T74" fmla="*/ 319 w 691"/>
                      <a:gd name="T75" fmla="*/ 120 h 301"/>
                      <a:gd name="T76" fmla="*/ 352 w 691"/>
                      <a:gd name="T77" fmla="*/ 110 h 301"/>
                      <a:gd name="T78" fmla="*/ 385 w 691"/>
                      <a:gd name="T79" fmla="*/ 96 h 301"/>
                      <a:gd name="T80" fmla="*/ 421 w 691"/>
                      <a:gd name="T81" fmla="*/ 76 h 301"/>
                      <a:gd name="T82" fmla="*/ 424 w 691"/>
                      <a:gd name="T83" fmla="*/ 74 h 301"/>
                      <a:gd name="T84" fmla="*/ 473 w 691"/>
                      <a:gd name="T85" fmla="*/ 50 h 301"/>
                      <a:gd name="T86" fmla="*/ 525 w 691"/>
                      <a:gd name="T87" fmla="*/ 27 h 301"/>
                      <a:gd name="T88" fmla="*/ 580 w 691"/>
                      <a:gd name="T89" fmla="*/ 5 h 301"/>
                      <a:gd name="T90" fmla="*/ 608 w 691"/>
                      <a:gd name="T91" fmla="*/ 0 h 3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691" h="301">
                        <a:moveTo>
                          <a:pt x="608" y="0"/>
                        </a:moveTo>
                        <a:lnTo>
                          <a:pt x="634" y="5"/>
                        </a:lnTo>
                        <a:lnTo>
                          <a:pt x="656" y="18"/>
                        </a:lnTo>
                        <a:lnTo>
                          <a:pt x="675" y="36"/>
                        </a:lnTo>
                        <a:lnTo>
                          <a:pt x="687" y="60"/>
                        </a:lnTo>
                        <a:lnTo>
                          <a:pt x="691" y="87"/>
                        </a:lnTo>
                        <a:lnTo>
                          <a:pt x="686" y="113"/>
                        </a:lnTo>
                        <a:lnTo>
                          <a:pt x="675" y="138"/>
                        </a:lnTo>
                        <a:lnTo>
                          <a:pt x="656" y="156"/>
                        </a:lnTo>
                        <a:lnTo>
                          <a:pt x="632" y="168"/>
                        </a:lnTo>
                        <a:lnTo>
                          <a:pt x="587" y="186"/>
                        </a:lnTo>
                        <a:lnTo>
                          <a:pt x="542" y="207"/>
                        </a:lnTo>
                        <a:lnTo>
                          <a:pt x="501" y="228"/>
                        </a:lnTo>
                        <a:lnTo>
                          <a:pt x="497" y="230"/>
                        </a:lnTo>
                        <a:lnTo>
                          <a:pt x="456" y="251"/>
                        </a:lnTo>
                        <a:lnTo>
                          <a:pt x="414" y="271"/>
                        </a:lnTo>
                        <a:lnTo>
                          <a:pt x="374" y="285"/>
                        </a:lnTo>
                        <a:lnTo>
                          <a:pt x="336" y="297"/>
                        </a:lnTo>
                        <a:lnTo>
                          <a:pt x="296" y="301"/>
                        </a:lnTo>
                        <a:lnTo>
                          <a:pt x="257" y="299"/>
                        </a:lnTo>
                        <a:lnTo>
                          <a:pt x="217" y="290"/>
                        </a:lnTo>
                        <a:lnTo>
                          <a:pt x="177" y="271"/>
                        </a:lnTo>
                        <a:lnTo>
                          <a:pt x="134" y="241"/>
                        </a:lnTo>
                        <a:lnTo>
                          <a:pt x="32" y="154"/>
                        </a:lnTo>
                        <a:lnTo>
                          <a:pt x="13" y="133"/>
                        </a:lnTo>
                        <a:lnTo>
                          <a:pt x="2" y="110"/>
                        </a:lnTo>
                        <a:lnTo>
                          <a:pt x="0" y="83"/>
                        </a:lnTo>
                        <a:lnTo>
                          <a:pt x="6" y="57"/>
                        </a:lnTo>
                        <a:lnTo>
                          <a:pt x="19" y="34"/>
                        </a:lnTo>
                        <a:lnTo>
                          <a:pt x="39" y="14"/>
                        </a:lnTo>
                        <a:lnTo>
                          <a:pt x="63" y="4"/>
                        </a:lnTo>
                        <a:lnTo>
                          <a:pt x="87" y="0"/>
                        </a:lnTo>
                        <a:lnTo>
                          <a:pt x="113" y="5"/>
                        </a:lnTo>
                        <a:lnTo>
                          <a:pt x="135" y="20"/>
                        </a:lnTo>
                        <a:lnTo>
                          <a:pt x="241" y="106"/>
                        </a:lnTo>
                        <a:lnTo>
                          <a:pt x="263" y="120"/>
                        </a:lnTo>
                        <a:lnTo>
                          <a:pt x="291" y="124"/>
                        </a:lnTo>
                        <a:lnTo>
                          <a:pt x="319" y="120"/>
                        </a:lnTo>
                        <a:lnTo>
                          <a:pt x="352" y="110"/>
                        </a:lnTo>
                        <a:lnTo>
                          <a:pt x="385" y="96"/>
                        </a:lnTo>
                        <a:lnTo>
                          <a:pt x="421" y="76"/>
                        </a:lnTo>
                        <a:lnTo>
                          <a:pt x="424" y="74"/>
                        </a:lnTo>
                        <a:lnTo>
                          <a:pt x="473" y="50"/>
                        </a:lnTo>
                        <a:lnTo>
                          <a:pt x="525" y="27"/>
                        </a:lnTo>
                        <a:lnTo>
                          <a:pt x="580" y="5"/>
                        </a:lnTo>
                        <a:lnTo>
                          <a:pt x="608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Freeform 26"/>
                  <p:cNvSpPr>
                    <a:spLocks noEditPoints="1"/>
                  </p:cNvSpPr>
                  <p:nvPr/>
                </p:nvSpPr>
                <p:spPr bwMode="auto">
                  <a:xfrm>
                    <a:off x="2095" y="2549"/>
                    <a:ext cx="1500" cy="1784"/>
                  </a:xfrm>
                  <a:custGeom>
                    <a:avLst/>
                    <a:gdLst>
                      <a:gd name="T0" fmla="*/ 1186 w 3001"/>
                      <a:gd name="T1" fmla="*/ 209 h 3570"/>
                      <a:gd name="T2" fmla="*/ 805 w 3001"/>
                      <a:gd name="T3" fmla="*/ 372 h 3570"/>
                      <a:gd name="T4" fmla="*/ 488 w 3001"/>
                      <a:gd name="T5" fmla="*/ 648 h 3570"/>
                      <a:gd name="T6" fmla="*/ 272 w 3001"/>
                      <a:gd name="T7" fmla="*/ 1009 h 3570"/>
                      <a:gd name="T8" fmla="*/ 185 w 3001"/>
                      <a:gd name="T9" fmla="*/ 1317 h 3570"/>
                      <a:gd name="T10" fmla="*/ 185 w 3001"/>
                      <a:gd name="T11" fmla="*/ 1751 h 3570"/>
                      <a:gd name="T12" fmla="*/ 315 w 3001"/>
                      <a:gd name="T13" fmla="*/ 2156 h 3570"/>
                      <a:gd name="T14" fmla="*/ 549 w 3001"/>
                      <a:gd name="T15" fmla="*/ 2503 h 3570"/>
                      <a:gd name="T16" fmla="*/ 755 w 3001"/>
                      <a:gd name="T17" fmla="*/ 2749 h 3570"/>
                      <a:gd name="T18" fmla="*/ 890 w 3001"/>
                      <a:gd name="T19" fmla="*/ 2903 h 3570"/>
                      <a:gd name="T20" fmla="*/ 1023 w 3001"/>
                      <a:gd name="T21" fmla="*/ 3094 h 3570"/>
                      <a:gd name="T22" fmla="*/ 1087 w 3001"/>
                      <a:gd name="T23" fmla="*/ 3324 h 3570"/>
                      <a:gd name="T24" fmla="*/ 1931 w 3001"/>
                      <a:gd name="T25" fmla="*/ 3257 h 3570"/>
                      <a:gd name="T26" fmla="*/ 2011 w 3001"/>
                      <a:gd name="T27" fmla="*/ 3044 h 3570"/>
                      <a:gd name="T28" fmla="*/ 2162 w 3001"/>
                      <a:gd name="T29" fmla="*/ 2850 h 3570"/>
                      <a:gd name="T30" fmla="*/ 2347 w 3001"/>
                      <a:gd name="T31" fmla="*/ 2636 h 3570"/>
                      <a:gd name="T32" fmla="*/ 2577 w 3001"/>
                      <a:gd name="T33" fmla="*/ 2336 h 3570"/>
                      <a:gd name="T34" fmla="*/ 2767 w 3001"/>
                      <a:gd name="T35" fmla="*/ 1958 h 3570"/>
                      <a:gd name="T36" fmla="*/ 2833 w 3001"/>
                      <a:gd name="T37" fmla="*/ 1535 h 3570"/>
                      <a:gd name="T38" fmla="*/ 2750 w 3001"/>
                      <a:gd name="T39" fmla="*/ 1059 h 3570"/>
                      <a:gd name="T40" fmla="*/ 2520 w 3001"/>
                      <a:gd name="T41" fmla="*/ 657 h 3570"/>
                      <a:gd name="T42" fmla="*/ 2198 w 3001"/>
                      <a:gd name="T43" fmla="*/ 372 h 3570"/>
                      <a:gd name="T44" fmla="*/ 1815 w 3001"/>
                      <a:gd name="T45" fmla="*/ 209 h 3570"/>
                      <a:gd name="T46" fmla="*/ 1500 w 3001"/>
                      <a:gd name="T47" fmla="*/ 0 h 3570"/>
                      <a:gd name="T48" fmla="*/ 1966 w 3001"/>
                      <a:gd name="T49" fmla="*/ 75 h 3570"/>
                      <a:gd name="T50" fmla="*/ 2385 w 3001"/>
                      <a:gd name="T51" fmla="*/ 292 h 3570"/>
                      <a:gd name="T52" fmla="*/ 2712 w 3001"/>
                      <a:gd name="T53" fmla="*/ 627 h 3570"/>
                      <a:gd name="T54" fmla="*/ 2925 w 3001"/>
                      <a:gd name="T55" fmla="*/ 1048 h 3570"/>
                      <a:gd name="T56" fmla="*/ 3001 w 3001"/>
                      <a:gd name="T57" fmla="*/ 1535 h 3570"/>
                      <a:gd name="T58" fmla="*/ 2928 w 3001"/>
                      <a:gd name="T59" fmla="*/ 2009 h 3570"/>
                      <a:gd name="T60" fmla="*/ 2714 w 3001"/>
                      <a:gd name="T61" fmla="*/ 2439 h 3570"/>
                      <a:gd name="T62" fmla="*/ 2476 w 3001"/>
                      <a:gd name="T63" fmla="*/ 2745 h 3570"/>
                      <a:gd name="T64" fmla="*/ 2290 w 3001"/>
                      <a:gd name="T65" fmla="*/ 2959 h 3570"/>
                      <a:gd name="T66" fmla="*/ 2155 w 3001"/>
                      <a:gd name="T67" fmla="*/ 3138 h 3570"/>
                      <a:gd name="T68" fmla="*/ 2091 w 3001"/>
                      <a:gd name="T69" fmla="*/ 3343 h 3570"/>
                      <a:gd name="T70" fmla="*/ 2066 w 3001"/>
                      <a:gd name="T71" fmla="*/ 3535 h 3570"/>
                      <a:gd name="T72" fmla="*/ 1011 w 3001"/>
                      <a:gd name="T73" fmla="*/ 3570 h 3570"/>
                      <a:gd name="T74" fmla="*/ 931 w 3001"/>
                      <a:gd name="T75" fmla="*/ 3512 h 3570"/>
                      <a:gd name="T76" fmla="*/ 909 w 3001"/>
                      <a:gd name="T77" fmla="*/ 3287 h 3570"/>
                      <a:gd name="T78" fmla="*/ 826 w 3001"/>
                      <a:gd name="T79" fmla="*/ 3097 h 3570"/>
                      <a:gd name="T80" fmla="*/ 673 w 3001"/>
                      <a:gd name="T81" fmla="*/ 2913 h 3570"/>
                      <a:gd name="T82" fmla="*/ 476 w 3001"/>
                      <a:gd name="T83" fmla="*/ 2683 h 3570"/>
                      <a:gd name="T84" fmla="*/ 223 w 3001"/>
                      <a:gd name="T85" fmla="*/ 2340 h 3570"/>
                      <a:gd name="T86" fmla="*/ 42 w 3001"/>
                      <a:gd name="T87" fmla="*/ 1896 h 3570"/>
                      <a:gd name="T88" fmla="*/ 5 w 3001"/>
                      <a:gd name="T89" fmla="*/ 1411 h 3570"/>
                      <a:gd name="T90" fmla="*/ 114 w 3001"/>
                      <a:gd name="T91" fmla="*/ 947 h 3570"/>
                      <a:gd name="T92" fmla="*/ 289 w 3001"/>
                      <a:gd name="T93" fmla="*/ 629 h 3570"/>
                      <a:gd name="T94" fmla="*/ 618 w 3001"/>
                      <a:gd name="T95" fmla="*/ 292 h 3570"/>
                      <a:gd name="T96" fmla="*/ 1035 w 3001"/>
                      <a:gd name="T97" fmla="*/ 75 h 3570"/>
                      <a:gd name="T98" fmla="*/ 1500 w 3001"/>
                      <a:gd name="T99" fmla="*/ 0 h 35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3001" h="3570">
                        <a:moveTo>
                          <a:pt x="1500" y="172"/>
                        </a:moveTo>
                        <a:lnTo>
                          <a:pt x="1393" y="176"/>
                        </a:lnTo>
                        <a:lnTo>
                          <a:pt x="1288" y="188"/>
                        </a:lnTo>
                        <a:lnTo>
                          <a:pt x="1186" y="209"/>
                        </a:lnTo>
                        <a:lnTo>
                          <a:pt x="1087" y="239"/>
                        </a:lnTo>
                        <a:lnTo>
                          <a:pt x="992" y="275"/>
                        </a:lnTo>
                        <a:lnTo>
                          <a:pt x="897" y="321"/>
                        </a:lnTo>
                        <a:lnTo>
                          <a:pt x="805" y="372"/>
                        </a:lnTo>
                        <a:lnTo>
                          <a:pt x="718" y="432"/>
                        </a:lnTo>
                        <a:lnTo>
                          <a:pt x="635" y="498"/>
                        </a:lnTo>
                        <a:lnTo>
                          <a:pt x="559" y="570"/>
                        </a:lnTo>
                        <a:lnTo>
                          <a:pt x="488" y="648"/>
                        </a:lnTo>
                        <a:lnTo>
                          <a:pt x="424" y="731"/>
                        </a:lnTo>
                        <a:lnTo>
                          <a:pt x="367" y="820"/>
                        </a:lnTo>
                        <a:lnTo>
                          <a:pt x="315" y="912"/>
                        </a:lnTo>
                        <a:lnTo>
                          <a:pt x="272" y="1009"/>
                        </a:lnTo>
                        <a:lnTo>
                          <a:pt x="270" y="1013"/>
                        </a:lnTo>
                        <a:lnTo>
                          <a:pt x="234" y="1110"/>
                        </a:lnTo>
                        <a:lnTo>
                          <a:pt x="206" y="1213"/>
                        </a:lnTo>
                        <a:lnTo>
                          <a:pt x="185" y="1317"/>
                        </a:lnTo>
                        <a:lnTo>
                          <a:pt x="173" y="1425"/>
                        </a:lnTo>
                        <a:lnTo>
                          <a:pt x="168" y="1535"/>
                        </a:lnTo>
                        <a:lnTo>
                          <a:pt x="173" y="1645"/>
                        </a:lnTo>
                        <a:lnTo>
                          <a:pt x="185" y="1751"/>
                        </a:lnTo>
                        <a:lnTo>
                          <a:pt x="206" y="1855"/>
                        </a:lnTo>
                        <a:lnTo>
                          <a:pt x="234" y="1956"/>
                        </a:lnTo>
                        <a:lnTo>
                          <a:pt x="270" y="2059"/>
                        </a:lnTo>
                        <a:lnTo>
                          <a:pt x="315" y="2156"/>
                        </a:lnTo>
                        <a:lnTo>
                          <a:pt x="367" y="2248"/>
                        </a:lnTo>
                        <a:lnTo>
                          <a:pt x="424" y="2336"/>
                        </a:lnTo>
                        <a:lnTo>
                          <a:pt x="488" y="2423"/>
                        </a:lnTo>
                        <a:lnTo>
                          <a:pt x="549" y="2503"/>
                        </a:lnTo>
                        <a:lnTo>
                          <a:pt x="604" y="2574"/>
                        </a:lnTo>
                        <a:lnTo>
                          <a:pt x="658" y="2637"/>
                        </a:lnTo>
                        <a:lnTo>
                          <a:pt x="708" y="2696"/>
                        </a:lnTo>
                        <a:lnTo>
                          <a:pt x="755" y="2749"/>
                        </a:lnTo>
                        <a:lnTo>
                          <a:pt x="798" y="2797"/>
                        </a:lnTo>
                        <a:lnTo>
                          <a:pt x="798" y="2798"/>
                        </a:lnTo>
                        <a:lnTo>
                          <a:pt x="846" y="2853"/>
                        </a:lnTo>
                        <a:lnTo>
                          <a:pt x="890" y="2903"/>
                        </a:lnTo>
                        <a:lnTo>
                          <a:pt x="929" y="2952"/>
                        </a:lnTo>
                        <a:lnTo>
                          <a:pt x="966" y="2998"/>
                        </a:lnTo>
                        <a:lnTo>
                          <a:pt x="995" y="3046"/>
                        </a:lnTo>
                        <a:lnTo>
                          <a:pt x="1023" y="3094"/>
                        </a:lnTo>
                        <a:lnTo>
                          <a:pt x="1045" y="3143"/>
                        </a:lnTo>
                        <a:lnTo>
                          <a:pt x="1063" y="3198"/>
                        </a:lnTo>
                        <a:lnTo>
                          <a:pt x="1077" y="3259"/>
                        </a:lnTo>
                        <a:lnTo>
                          <a:pt x="1087" y="3324"/>
                        </a:lnTo>
                        <a:lnTo>
                          <a:pt x="1092" y="3398"/>
                        </a:lnTo>
                        <a:lnTo>
                          <a:pt x="1916" y="3398"/>
                        </a:lnTo>
                        <a:lnTo>
                          <a:pt x="1921" y="3324"/>
                        </a:lnTo>
                        <a:lnTo>
                          <a:pt x="1931" y="3257"/>
                        </a:lnTo>
                        <a:lnTo>
                          <a:pt x="1945" y="3198"/>
                        </a:lnTo>
                        <a:lnTo>
                          <a:pt x="1963" y="3143"/>
                        </a:lnTo>
                        <a:lnTo>
                          <a:pt x="1985" y="3092"/>
                        </a:lnTo>
                        <a:lnTo>
                          <a:pt x="2011" y="3044"/>
                        </a:lnTo>
                        <a:lnTo>
                          <a:pt x="2042" y="2997"/>
                        </a:lnTo>
                        <a:lnTo>
                          <a:pt x="2077" y="2949"/>
                        </a:lnTo>
                        <a:lnTo>
                          <a:pt x="2117" y="2901"/>
                        </a:lnTo>
                        <a:lnTo>
                          <a:pt x="2162" y="2850"/>
                        </a:lnTo>
                        <a:lnTo>
                          <a:pt x="2210" y="2793"/>
                        </a:lnTo>
                        <a:lnTo>
                          <a:pt x="2251" y="2745"/>
                        </a:lnTo>
                        <a:lnTo>
                          <a:pt x="2296" y="2694"/>
                        </a:lnTo>
                        <a:lnTo>
                          <a:pt x="2347" y="2636"/>
                        </a:lnTo>
                        <a:lnTo>
                          <a:pt x="2399" y="2572"/>
                        </a:lnTo>
                        <a:lnTo>
                          <a:pt x="2454" y="2501"/>
                        </a:lnTo>
                        <a:lnTo>
                          <a:pt x="2513" y="2423"/>
                        </a:lnTo>
                        <a:lnTo>
                          <a:pt x="2577" y="2336"/>
                        </a:lnTo>
                        <a:lnTo>
                          <a:pt x="2634" y="2250"/>
                        </a:lnTo>
                        <a:lnTo>
                          <a:pt x="2686" y="2156"/>
                        </a:lnTo>
                        <a:lnTo>
                          <a:pt x="2731" y="2059"/>
                        </a:lnTo>
                        <a:lnTo>
                          <a:pt x="2767" y="1958"/>
                        </a:lnTo>
                        <a:lnTo>
                          <a:pt x="2795" y="1855"/>
                        </a:lnTo>
                        <a:lnTo>
                          <a:pt x="2816" y="1751"/>
                        </a:lnTo>
                        <a:lnTo>
                          <a:pt x="2828" y="1645"/>
                        </a:lnTo>
                        <a:lnTo>
                          <a:pt x="2833" y="1535"/>
                        </a:lnTo>
                        <a:lnTo>
                          <a:pt x="2828" y="1411"/>
                        </a:lnTo>
                        <a:lnTo>
                          <a:pt x="2810" y="1289"/>
                        </a:lnTo>
                        <a:lnTo>
                          <a:pt x="2784" y="1172"/>
                        </a:lnTo>
                        <a:lnTo>
                          <a:pt x="2750" y="1059"/>
                        </a:lnTo>
                        <a:lnTo>
                          <a:pt x="2705" y="951"/>
                        </a:lnTo>
                        <a:lnTo>
                          <a:pt x="2651" y="846"/>
                        </a:lnTo>
                        <a:lnTo>
                          <a:pt x="2589" y="749"/>
                        </a:lnTo>
                        <a:lnTo>
                          <a:pt x="2520" y="657"/>
                        </a:lnTo>
                        <a:lnTo>
                          <a:pt x="2444" y="570"/>
                        </a:lnTo>
                        <a:lnTo>
                          <a:pt x="2366" y="498"/>
                        </a:lnTo>
                        <a:lnTo>
                          <a:pt x="2284" y="432"/>
                        </a:lnTo>
                        <a:lnTo>
                          <a:pt x="2198" y="372"/>
                        </a:lnTo>
                        <a:lnTo>
                          <a:pt x="2106" y="321"/>
                        </a:lnTo>
                        <a:lnTo>
                          <a:pt x="2011" y="275"/>
                        </a:lnTo>
                        <a:lnTo>
                          <a:pt x="1914" y="239"/>
                        </a:lnTo>
                        <a:lnTo>
                          <a:pt x="1815" y="209"/>
                        </a:lnTo>
                        <a:lnTo>
                          <a:pt x="1713" y="188"/>
                        </a:lnTo>
                        <a:lnTo>
                          <a:pt x="1608" y="176"/>
                        </a:lnTo>
                        <a:lnTo>
                          <a:pt x="1500" y="172"/>
                        </a:lnTo>
                        <a:close/>
                        <a:moveTo>
                          <a:pt x="1500" y="0"/>
                        </a:moveTo>
                        <a:lnTo>
                          <a:pt x="1622" y="4"/>
                        </a:lnTo>
                        <a:lnTo>
                          <a:pt x="1739" y="18"/>
                        </a:lnTo>
                        <a:lnTo>
                          <a:pt x="1855" y="43"/>
                        </a:lnTo>
                        <a:lnTo>
                          <a:pt x="1966" y="75"/>
                        </a:lnTo>
                        <a:lnTo>
                          <a:pt x="2075" y="116"/>
                        </a:lnTo>
                        <a:lnTo>
                          <a:pt x="2182" y="167"/>
                        </a:lnTo>
                        <a:lnTo>
                          <a:pt x="2286" y="225"/>
                        </a:lnTo>
                        <a:lnTo>
                          <a:pt x="2385" y="292"/>
                        </a:lnTo>
                        <a:lnTo>
                          <a:pt x="2476" y="367"/>
                        </a:lnTo>
                        <a:lnTo>
                          <a:pt x="2563" y="448"/>
                        </a:lnTo>
                        <a:lnTo>
                          <a:pt x="2641" y="535"/>
                        </a:lnTo>
                        <a:lnTo>
                          <a:pt x="2712" y="627"/>
                        </a:lnTo>
                        <a:lnTo>
                          <a:pt x="2776" y="726"/>
                        </a:lnTo>
                        <a:lnTo>
                          <a:pt x="2835" y="829"/>
                        </a:lnTo>
                        <a:lnTo>
                          <a:pt x="2883" y="937"/>
                        </a:lnTo>
                        <a:lnTo>
                          <a:pt x="2925" y="1048"/>
                        </a:lnTo>
                        <a:lnTo>
                          <a:pt x="2957" y="1165"/>
                        </a:lnTo>
                        <a:lnTo>
                          <a:pt x="2982" y="1285"/>
                        </a:lnTo>
                        <a:lnTo>
                          <a:pt x="2997" y="1409"/>
                        </a:lnTo>
                        <a:lnTo>
                          <a:pt x="3001" y="1535"/>
                        </a:lnTo>
                        <a:lnTo>
                          <a:pt x="2997" y="1657"/>
                        </a:lnTo>
                        <a:lnTo>
                          <a:pt x="2983" y="1777"/>
                        </a:lnTo>
                        <a:lnTo>
                          <a:pt x="2959" y="1896"/>
                        </a:lnTo>
                        <a:lnTo>
                          <a:pt x="2928" y="2009"/>
                        </a:lnTo>
                        <a:lnTo>
                          <a:pt x="2887" y="2124"/>
                        </a:lnTo>
                        <a:lnTo>
                          <a:pt x="2836" y="2234"/>
                        </a:lnTo>
                        <a:lnTo>
                          <a:pt x="2778" y="2340"/>
                        </a:lnTo>
                        <a:lnTo>
                          <a:pt x="2714" y="2439"/>
                        </a:lnTo>
                        <a:lnTo>
                          <a:pt x="2648" y="2528"/>
                        </a:lnTo>
                        <a:lnTo>
                          <a:pt x="2587" y="2607"/>
                        </a:lnTo>
                        <a:lnTo>
                          <a:pt x="2530" y="2680"/>
                        </a:lnTo>
                        <a:lnTo>
                          <a:pt x="2476" y="2745"/>
                        </a:lnTo>
                        <a:lnTo>
                          <a:pt x="2426" y="2804"/>
                        </a:lnTo>
                        <a:lnTo>
                          <a:pt x="2378" y="2859"/>
                        </a:lnTo>
                        <a:lnTo>
                          <a:pt x="2335" y="2908"/>
                        </a:lnTo>
                        <a:lnTo>
                          <a:pt x="2290" y="2959"/>
                        </a:lnTo>
                        <a:lnTo>
                          <a:pt x="2248" y="3007"/>
                        </a:lnTo>
                        <a:lnTo>
                          <a:pt x="2213" y="3051"/>
                        </a:lnTo>
                        <a:lnTo>
                          <a:pt x="2181" y="3096"/>
                        </a:lnTo>
                        <a:lnTo>
                          <a:pt x="2155" y="3138"/>
                        </a:lnTo>
                        <a:lnTo>
                          <a:pt x="2132" y="3184"/>
                        </a:lnTo>
                        <a:lnTo>
                          <a:pt x="2115" y="3232"/>
                        </a:lnTo>
                        <a:lnTo>
                          <a:pt x="2101" y="3285"/>
                        </a:lnTo>
                        <a:lnTo>
                          <a:pt x="2091" y="3343"/>
                        </a:lnTo>
                        <a:lnTo>
                          <a:pt x="2084" y="3409"/>
                        </a:lnTo>
                        <a:lnTo>
                          <a:pt x="2082" y="3483"/>
                        </a:lnTo>
                        <a:lnTo>
                          <a:pt x="2078" y="3512"/>
                        </a:lnTo>
                        <a:lnTo>
                          <a:pt x="2066" y="3535"/>
                        </a:lnTo>
                        <a:lnTo>
                          <a:pt x="2047" y="3552"/>
                        </a:lnTo>
                        <a:lnTo>
                          <a:pt x="2025" y="3565"/>
                        </a:lnTo>
                        <a:lnTo>
                          <a:pt x="1997" y="3570"/>
                        </a:lnTo>
                        <a:lnTo>
                          <a:pt x="1011" y="3570"/>
                        </a:lnTo>
                        <a:lnTo>
                          <a:pt x="985" y="3565"/>
                        </a:lnTo>
                        <a:lnTo>
                          <a:pt x="961" y="3552"/>
                        </a:lnTo>
                        <a:lnTo>
                          <a:pt x="943" y="3535"/>
                        </a:lnTo>
                        <a:lnTo>
                          <a:pt x="931" y="3512"/>
                        </a:lnTo>
                        <a:lnTo>
                          <a:pt x="926" y="3483"/>
                        </a:lnTo>
                        <a:lnTo>
                          <a:pt x="924" y="3411"/>
                        </a:lnTo>
                        <a:lnTo>
                          <a:pt x="919" y="3345"/>
                        </a:lnTo>
                        <a:lnTo>
                          <a:pt x="909" y="3287"/>
                        </a:lnTo>
                        <a:lnTo>
                          <a:pt x="895" y="3234"/>
                        </a:lnTo>
                        <a:lnTo>
                          <a:pt x="876" y="3186"/>
                        </a:lnTo>
                        <a:lnTo>
                          <a:pt x="853" y="3142"/>
                        </a:lnTo>
                        <a:lnTo>
                          <a:pt x="826" y="3097"/>
                        </a:lnTo>
                        <a:lnTo>
                          <a:pt x="794" y="3055"/>
                        </a:lnTo>
                        <a:lnTo>
                          <a:pt x="758" y="3011"/>
                        </a:lnTo>
                        <a:lnTo>
                          <a:pt x="718" y="2963"/>
                        </a:lnTo>
                        <a:lnTo>
                          <a:pt x="673" y="2913"/>
                        </a:lnTo>
                        <a:lnTo>
                          <a:pt x="628" y="2864"/>
                        </a:lnTo>
                        <a:lnTo>
                          <a:pt x="582" y="2809"/>
                        </a:lnTo>
                        <a:lnTo>
                          <a:pt x="530" y="2751"/>
                        </a:lnTo>
                        <a:lnTo>
                          <a:pt x="476" y="2683"/>
                        </a:lnTo>
                        <a:lnTo>
                          <a:pt x="417" y="2611"/>
                        </a:lnTo>
                        <a:lnTo>
                          <a:pt x="355" y="2529"/>
                        </a:lnTo>
                        <a:lnTo>
                          <a:pt x="289" y="2439"/>
                        </a:lnTo>
                        <a:lnTo>
                          <a:pt x="223" y="2340"/>
                        </a:lnTo>
                        <a:lnTo>
                          <a:pt x="165" y="2234"/>
                        </a:lnTo>
                        <a:lnTo>
                          <a:pt x="116" y="2124"/>
                        </a:lnTo>
                        <a:lnTo>
                          <a:pt x="75" y="2009"/>
                        </a:lnTo>
                        <a:lnTo>
                          <a:pt x="42" y="1896"/>
                        </a:lnTo>
                        <a:lnTo>
                          <a:pt x="19" y="1777"/>
                        </a:lnTo>
                        <a:lnTo>
                          <a:pt x="5" y="1657"/>
                        </a:lnTo>
                        <a:lnTo>
                          <a:pt x="0" y="1535"/>
                        </a:lnTo>
                        <a:lnTo>
                          <a:pt x="5" y="1411"/>
                        </a:lnTo>
                        <a:lnTo>
                          <a:pt x="19" y="1291"/>
                        </a:lnTo>
                        <a:lnTo>
                          <a:pt x="42" y="1172"/>
                        </a:lnTo>
                        <a:lnTo>
                          <a:pt x="75" y="1057"/>
                        </a:lnTo>
                        <a:lnTo>
                          <a:pt x="114" y="947"/>
                        </a:lnTo>
                        <a:lnTo>
                          <a:pt x="116" y="944"/>
                        </a:lnTo>
                        <a:lnTo>
                          <a:pt x="166" y="834"/>
                        </a:lnTo>
                        <a:lnTo>
                          <a:pt x="223" y="730"/>
                        </a:lnTo>
                        <a:lnTo>
                          <a:pt x="289" y="629"/>
                        </a:lnTo>
                        <a:lnTo>
                          <a:pt x="360" y="537"/>
                        </a:lnTo>
                        <a:lnTo>
                          <a:pt x="440" y="448"/>
                        </a:lnTo>
                        <a:lnTo>
                          <a:pt x="526" y="367"/>
                        </a:lnTo>
                        <a:lnTo>
                          <a:pt x="618" y="292"/>
                        </a:lnTo>
                        <a:lnTo>
                          <a:pt x="717" y="227"/>
                        </a:lnTo>
                        <a:lnTo>
                          <a:pt x="819" y="167"/>
                        </a:lnTo>
                        <a:lnTo>
                          <a:pt x="928" y="116"/>
                        </a:lnTo>
                        <a:lnTo>
                          <a:pt x="1035" y="75"/>
                        </a:lnTo>
                        <a:lnTo>
                          <a:pt x="1147" y="43"/>
                        </a:lnTo>
                        <a:lnTo>
                          <a:pt x="1263" y="18"/>
                        </a:lnTo>
                        <a:lnTo>
                          <a:pt x="1381" y="4"/>
                        </a:lnTo>
                        <a:lnTo>
                          <a:pt x="1500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7" name="Freeform 27"/>
                  <p:cNvSpPr>
                    <a:spLocks/>
                  </p:cNvSpPr>
                  <p:nvPr/>
                </p:nvSpPr>
                <p:spPr bwMode="auto">
                  <a:xfrm>
                    <a:off x="2667" y="4777"/>
                    <a:ext cx="357" cy="86"/>
                  </a:xfrm>
                  <a:custGeom>
                    <a:avLst/>
                    <a:gdLst>
                      <a:gd name="T0" fmla="*/ 85 w 715"/>
                      <a:gd name="T1" fmla="*/ 0 h 171"/>
                      <a:gd name="T2" fmla="*/ 628 w 715"/>
                      <a:gd name="T3" fmla="*/ 0 h 171"/>
                      <a:gd name="T4" fmla="*/ 656 w 715"/>
                      <a:gd name="T5" fmla="*/ 3 h 171"/>
                      <a:gd name="T6" fmla="*/ 678 w 715"/>
                      <a:gd name="T7" fmla="*/ 16 h 171"/>
                      <a:gd name="T8" fmla="*/ 697 w 715"/>
                      <a:gd name="T9" fmla="*/ 35 h 171"/>
                      <a:gd name="T10" fmla="*/ 709 w 715"/>
                      <a:gd name="T11" fmla="*/ 58 h 171"/>
                      <a:gd name="T12" fmla="*/ 715 w 715"/>
                      <a:gd name="T13" fmla="*/ 85 h 171"/>
                      <a:gd name="T14" fmla="*/ 709 w 715"/>
                      <a:gd name="T15" fmla="*/ 113 h 171"/>
                      <a:gd name="T16" fmla="*/ 697 w 715"/>
                      <a:gd name="T17" fmla="*/ 136 h 171"/>
                      <a:gd name="T18" fmla="*/ 678 w 715"/>
                      <a:gd name="T19" fmla="*/ 154 h 171"/>
                      <a:gd name="T20" fmla="*/ 656 w 715"/>
                      <a:gd name="T21" fmla="*/ 166 h 171"/>
                      <a:gd name="T22" fmla="*/ 628 w 715"/>
                      <a:gd name="T23" fmla="*/ 171 h 171"/>
                      <a:gd name="T24" fmla="*/ 85 w 715"/>
                      <a:gd name="T25" fmla="*/ 171 h 171"/>
                      <a:gd name="T26" fmla="*/ 57 w 715"/>
                      <a:gd name="T27" fmla="*/ 166 h 171"/>
                      <a:gd name="T28" fmla="*/ 35 w 715"/>
                      <a:gd name="T29" fmla="*/ 154 h 171"/>
                      <a:gd name="T30" fmla="*/ 16 w 715"/>
                      <a:gd name="T31" fmla="*/ 136 h 171"/>
                      <a:gd name="T32" fmla="*/ 5 w 715"/>
                      <a:gd name="T33" fmla="*/ 113 h 171"/>
                      <a:gd name="T34" fmla="*/ 0 w 715"/>
                      <a:gd name="T35" fmla="*/ 85 h 171"/>
                      <a:gd name="T36" fmla="*/ 5 w 715"/>
                      <a:gd name="T37" fmla="*/ 58 h 171"/>
                      <a:gd name="T38" fmla="*/ 16 w 715"/>
                      <a:gd name="T39" fmla="*/ 35 h 171"/>
                      <a:gd name="T40" fmla="*/ 35 w 715"/>
                      <a:gd name="T41" fmla="*/ 16 h 171"/>
                      <a:gd name="T42" fmla="*/ 57 w 715"/>
                      <a:gd name="T43" fmla="*/ 3 h 171"/>
                      <a:gd name="T44" fmla="*/ 85 w 715"/>
                      <a:gd name="T45" fmla="*/ 0 h 1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715" h="171">
                        <a:moveTo>
                          <a:pt x="85" y="0"/>
                        </a:moveTo>
                        <a:lnTo>
                          <a:pt x="628" y="0"/>
                        </a:lnTo>
                        <a:lnTo>
                          <a:pt x="656" y="3"/>
                        </a:lnTo>
                        <a:lnTo>
                          <a:pt x="678" y="16"/>
                        </a:lnTo>
                        <a:lnTo>
                          <a:pt x="697" y="35"/>
                        </a:lnTo>
                        <a:lnTo>
                          <a:pt x="709" y="58"/>
                        </a:lnTo>
                        <a:lnTo>
                          <a:pt x="715" y="85"/>
                        </a:lnTo>
                        <a:lnTo>
                          <a:pt x="709" y="113"/>
                        </a:lnTo>
                        <a:lnTo>
                          <a:pt x="697" y="136"/>
                        </a:lnTo>
                        <a:lnTo>
                          <a:pt x="678" y="154"/>
                        </a:lnTo>
                        <a:lnTo>
                          <a:pt x="656" y="166"/>
                        </a:lnTo>
                        <a:lnTo>
                          <a:pt x="628" y="171"/>
                        </a:lnTo>
                        <a:lnTo>
                          <a:pt x="85" y="171"/>
                        </a:lnTo>
                        <a:lnTo>
                          <a:pt x="57" y="166"/>
                        </a:lnTo>
                        <a:lnTo>
                          <a:pt x="35" y="154"/>
                        </a:lnTo>
                        <a:lnTo>
                          <a:pt x="16" y="136"/>
                        </a:lnTo>
                        <a:lnTo>
                          <a:pt x="5" y="113"/>
                        </a:lnTo>
                        <a:lnTo>
                          <a:pt x="0" y="85"/>
                        </a:lnTo>
                        <a:lnTo>
                          <a:pt x="5" y="58"/>
                        </a:lnTo>
                        <a:lnTo>
                          <a:pt x="16" y="35"/>
                        </a:lnTo>
                        <a:lnTo>
                          <a:pt x="35" y="16"/>
                        </a:lnTo>
                        <a:lnTo>
                          <a:pt x="57" y="3"/>
                        </a:lnTo>
                        <a:lnTo>
                          <a:pt x="8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8" name="Freeform 28"/>
                  <p:cNvSpPr>
                    <a:spLocks/>
                  </p:cNvSpPr>
                  <p:nvPr/>
                </p:nvSpPr>
                <p:spPr bwMode="auto">
                  <a:xfrm>
                    <a:off x="3284" y="2258"/>
                    <a:ext cx="166" cy="229"/>
                  </a:xfrm>
                  <a:custGeom>
                    <a:avLst/>
                    <a:gdLst>
                      <a:gd name="T0" fmla="*/ 237 w 330"/>
                      <a:gd name="T1" fmla="*/ 0 h 459"/>
                      <a:gd name="T2" fmla="*/ 263 w 330"/>
                      <a:gd name="T3" fmla="*/ 0 h 459"/>
                      <a:gd name="T4" fmla="*/ 289 w 330"/>
                      <a:gd name="T5" fmla="*/ 11 h 459"/>
                      <a:gd name="T6" fmla="*/ 309 w 330"/>
                      <a:gd name="T7" fmla="*/ 29 h 459"/>
                      <a:gd name="T8" fmla="*/ 323 w 330"/>
                      <a:gd name="T9" fmla="*/ 50 h 459"/>
                      <a:gd name="T10" fmla="*/ 330 w 330"/>
                      <a:gd name="T11" fmla="*/ 76 h 459"/>
                      <a:gd name="T12" fmla="*/ 328 w 330"/>
                      <a:gd name="T13" fmla="*/ 101 h 459"/>
                      <a:gd name="T14" fmla="*/ 318 w 330"/>
                      <a:gd name="T15" fmla="*/ 128 h 459"/>
                      <a:gd name="T16" fmla="*/ 155 w 330"/>
                      <a:gd name="T17" fmla="*/ 416 h 459"/>
                      <a:gd name="T18" fmla="*/ 138 w 330"/>
                      <a:gd name="T19" fmla="*/ 437 h 459"/>
                      <a:gd name="T20" fmla="*/ 117 w 330"/>
                      <a:gd name="T21" fmla="*/ 453 h 459"/>
                      <a:gd name="T22" fmla="*/ 91 w 330"/>
                      <a:gd name="T23" fmla="*/ 459 h 459"/>
                      <a:gd name="T24" fmla="*/ 65 w 330"/>
                      <a:gd name="T25" fmla="*/ 459 h 459"/>
                      <a:gd name="T26" fmla="*/ 41 w 330"/>
                      <a:gd name="T27" fmla="*/ 448 h 459"/>
                      <a:gd name="T28" fmla="*/ 20 w 330"/>
                      <a:gd name="T29" fmla="*/ 432 h 459"/>
                      <a:gd name="T30" fmla="*/ 6 w 330"/>
                      <a:gd name="T31" fmla="*/ 409 h 459"/>
                      <a:gd name="T32" fmla="*/ 0 w 330"/>
                      <a:gd name="T33" fmla="*/ 384 h 459"/>
                      <a:gd name="T34" fmla="*/ 0 w 330"/>
                      <a:gd name="T35" fmla="*/ 358 h 459"/>
                      <a:gd name="T36" fmla="*/ 10 w 330"/>
                      <a:gd name="T37" fmla="*/ 331 h 459"/>
                      <a:gd name="T38" fmla="*/ 174 w 330"/>
                      <a:gd name="T39" fmla="*/ 43 h 459"/>
                      <a:gd name="T40" fmla="*/ 190 w 330"/>
                      <a:gd name="T41" fmla="*/ 21 h 459"/>
                      <a:gd name="T42" fmla="*/ 212 w 330"/>
                      <a:gd name="T43" fmla="*/ 6 h 459"/>
                      <a:gd name="T44" fmla="*/ 237 w 330"/>
                      <a:gd name="T45" fmla="*/ 0 h 4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30" h="459">
                        <a:moveTo>
                          <a:pt x="237" y="0"/>
                        </a:moveTo>
                        <a:lnTo>
                          <a:pt x="263" y="0"/>
                        </a:lnTo>
                        <a:lnTo>
                          <a:pt x="289" y="11"/>
                        </a:lnTo>
                        <a:lnTo>
                          <a:pt x="309" y="29"/>
                        </a:lnTo>
                        <a:lnTo>
                          <a:pt x="323" y="50"/>
                        </a:lnTo>
                        <a:lnTo>
                          <a:pt x="330" y="76"/>
                        </a:lnTo>
                        <a:lnTo>
                          <a:pt x="328" y="101"/>
                        </a:lnTo>
                        <a:lnTo>
                          <a:pt x="318" y="128"/>
                        </a:lnTo>
                        <a:lnTo>
                          <a:pt x="155" y="416"/>
                        </a:lnTo>
                        <a:lnTo>
                          <a:pt x="138" y="437"/>
                        </a:lnTo>
                        <a:lnTo>
                          <a:pt x="117" y="453"/>
                        </a:lnTo>
                        <a:lnTo>
                          <a:pt x="91" y="459"/>
                        </a:lnTo>
                        <a:lnTo>
                          <a:pt x="65" y="459"/>
                        </a:lnTo>
                        <a:lnTo>
                          <a:pt x="41" y="448"/>
                        </a:lnTo>
                        <a:lnTo>
                          <a:pt x="20" y="432"/>
                        </a:lnTo>
                        <a:lnTo>
                          <a:pt x="6" y="409"/>
                        </a:lnTo>
                        <a:lnTo>
                          <a:pt x="0" y="384"/>
                        </a:lnTo>
                        <a:lnTo>
                          <a:pt x="0" y="358"/>
                        </a:lnTo>
                        <a:lnTo>
                          <a:pt x="10" y="331"/>
                        </a:lnTo>
                        <a:lnTo>
                          <a:pt x="174" y="43"/>
                        </a:lnTo>
                        <a:lnTo>
                          <a:pt x="190" y="21"/>
                        </a:lnTo>
                        <a:lnTo>
                          <a:pt x="212" y="6"/>
                        </a:lnTo>
                        <a:lnTo>
                          <a:pt x="237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9" name="Freeform 29"/>
                  <p:cNvSpPr>
                    <a:spLocks/>
                  </p:cNvSpPr>
                  <p:nvPr/>
                </p:nvSpPr>
                <p:spPr bwMode="auto">
                  <a:xfrm>
                    <a:off x="2241" y="2258"/>
                    <a:ext cx="164" cy="229"/>
                  </a:xfrm>
                  <a:custGeom>
                    <a:avLst/>
                    <a:gdLst>
                      <a:gd name="T0" fmla="*/ 91 w 328"/>
                      <a:gd name="T1" fmla="*/ 0 h 459"/>
                      <a:gd name="T2" fmla="*/ 116 w 328"/>
                      <a:gd name="T3" fmla="*/ 6 h 459"/>
                      <a:gd name="T4" fmla="*/ 138 w 328"/>
                      <a:gd name="T5" fmla="*/ 21 h 459"/>
                      <a:gd name="T6" fmla="*/ 155 w 328"/>
                      <a:gd name="T7" fmla="*/ 43 h 459"/>
                      <a:gd name="T8" fmla="*/ 318 w 328"/>
                      <a:gd name="T9" fmla="*/ 331 h 459"/>
                      <a:gd name="T10" fmla="*/ 328 w 328"/>
                      <a:gd name="T11" fmla="*/ 358 h 459"/>
                      <a:gd name="T12" fmla="*/ 328 w 328"/>
                      <a:gd name="T13" fmla="*/ 384 h 459"/>
                      <a:gd name="T14" fmla="*/ 322 w 328"/>
                      <a:gd name="T15" fmla="*/ 409 h 459"/>
                      <a:gd name="T16" fmla="*/ 308 w 328"/>
                      <a:gd name="T17" fmla="*/ 432 h 459"/>
                      <a:gd name="T18" fmla="*/ 287 w 328"/>
                      <a:gd name="T19" fmla="*/ 448 h 459"/>
                      <a:gd name="T20" fmla="*/ 263 w 328"/>
                      <a:gd name="T21" fmla="*/ 459 h 459"/>
                      <a:gd name="T22" fmla="*/ 237 w 328"/>
                      <a:gd name="T23" fmla="*/ 459 h 459"/>
                      <a:gd name="T24" fmla="*/ 213 w 328"/>
                      <a:gd name="T25" fmla="*/ 453 h 459"/>
                      <a:gd name="T26" fmla="*/ 190 w 328"/>
                      <a:gd name="T27" fmla="*/ 437 h 459"/>
                      <a:gd name="T28" fmla="*/ 173 w 328"/>
                      <a:gd name="T29" fmla="*/ 416 h 459"/>
                      <a:gd name="T30" fmla="*/ 10 w 328"/>
                      <a:gd name="T31" fmla="*/ 128 h 459"/>
                      <a:gd name="T32" fmla="*/ 0 w 328"/>
                      <a:gd name="T33" fmla="*/ 101 h 459"/>
                      <a:gd name="T34" fmla="*/ 0 w 328"/>
                      <a:gd name="T35" fmla="*/ 76 h 459"/>
                      <a:gd name="T36" fmla="*/ 5 w 328"/>
                      <a:gd name="T37" fmla="*/ 50 h 459"/>
                      <a:gd name="T38" fmla="*/ 20 w 328"/>
                      <a:gd name="T39" fmla="*/ 29 h 459"/>
                      <a:gd name="T40" fmla="*/ 39 w 328"/>
                      <a:gd name="T41" fmla="*/ 11 h 459"/>
                      <a:gd name="T42" fmla="*/ 65 w 328"/>
                      <a:gd name="T43" fmla="*/ 0 h 459"/>
                      <a:gd name="T44" fmla="*/ 91 w 328"/>
                      <a:gd name="T45" fmla="*/ 0 h 4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28" h="459">
                        <a:moveTo>
                          <a:pt x="91" y="0"/>
                        </a:moveTo>
                        <a:lnTo>
                          <a:pt x="116" y="6"/>
                        </a:lnTo>
                        <a:lnTo>
                          <a:pt x="138" y="21"/>
                        </a:lnTo>
                        <a:lnTo>
                          <a:pt x="155" y="43"/>
                        </a:lnTo>
                        <a:lnTo>
                          <a:pt x="318" y="331"/>
                        </a:lnTo>
                        <a:lnTo>
                          <a:pt x="328" y="358"/>
                        </a:lnTo>
                        <a:lnTo>
                          <a:pt x="328" y="384"/>
                        </a:lnTo>
                        <a:lnTo>
                          <a:pt x="322" y="409"/>
                        </a:lnTo>
                        <a:lnTo>
                          <a:pt x="308" y="432"/>
                        </a:lnTo>
                        <a:lnTo>
                          <a:pt x="287" y="448"/>
                        </a:lnTo>
                        <a:lnTo>
                          <a:pt x="263" y="459"/>
                        </a:lnTo>
                        <a:lnTo>
                          <a:pt x="237" y="459"/>
                        </a:lnTo>
                        <a:lnTo>
                          <a:pt x="213" y="453"/>
                        </a:lnTo>
                        <a:lnTo>
                          <a:pt x="190" y="437"/>
                        </a:lnTo>
                        <a:lnTo>
                          <a:pt x="173" y="416"/>
                        </a:lnTo>
                        <a:lnTo>
                          <a:pt x="10" y="128"/>
                        </a:lnTo>
                        <a:lnTo>
                          <a:pt x="0" y="101"/>
                        </a:lnTo>
                        <a:lnTo>
                          <a:pt x="0" y="76"/>
                        </a:lnTo>
                        <a:lnTo>
                          <a:pt x="5" y="50"/>
                        </a:lnTo>
                        <a:lnTo>
                          <a:pt x="20" y="29"/>
                        </a:lnTo>
                        <a:lnTo>
                          <a:pt x="39" y="11"/>
                        </a:lnTo>
                        <a:lnTo>
                          <a:pt x="65" y="0"/>
                        </a:lnTo>
                        <a:lnTo>
                          <a:pt x="91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0" name="Freeform 30"/>
                  <p:cNvSpPr>
                    <a:spLocks/>
                  </p:cNvSpPr>
                  <p:nvPr/>
                </p:nvSpPr>
                <p:spPr bwMode="auto">
                  <a:xfrm>
                    <a:off x="1828" y="2679"/>
                    <a:ext cx="225" cy="168"/>
                  </a:xfrm>
                  <a:custGeom>
                    <a:avLst/>
                    <a:gdLst>
                      <a:gd name="T0" fmla="*/ 76 w 450"/>
                      <a:gd name="T1" fmla="*/ 0 h 336"/>
                      <a:gd name="T2" fmla="*/ 102 w 450"/>
                      <a:gd name="T3" fmla="*/ 0 h 336"/>
                      <a:gd name="T4" fmla="*/ 127 w 450"/>
                      <a:gd name="T5" fmla="*/ 10 h 336"/>
                      <a:gd name="T6" fmla="*/ 410 w 450"/>
                      <a:gd name="T7" fmla="*/ 177 h 336"/>
                      <a:gd name="T8" fmla="*/ 431 w 450"/>
                      <a:gd name="T9" fmla="*/ 194 h 336"/>
                      <a:gd name="T10" fmla="*/ 445 w 450"/>
                      <a:gd name="T11" fmla="*/ 216 h 336"/>
                      <a:gd name="T12" fmla="*/ 450 w 450"/>
                      <a:gd name="T13" fmla="*/ 242 h 336"/>
                      <a:gd name="T14" fmla="*/ 450 w 450"/>
                      <a:gd name="T15" fmla="*/ 269 h 336"/>
                      <a:gd name="T16" fmla="*/ 442 w 450"/>
                      <a:gd name="T17" fmla="*/ 293 h 336"/>
                      <a:gd name="T18" fmla="*/ 424 w 450"/>
                      <a:gd name="T19" fmla="*/ 315 h 336"/>
                      <a:gd name="T20" fmla="*/ 402 w 450"/>
                      <a:gd name="T21" fmla="*/ 331 h 336"/>
                      <a:gd name="T22" fmla="*/ 377 w 450"/>
                      <a:gd name="T23" fmla="*/ 336 h 336"/>
                      <a:gd name="T24" fmla="*/ 352 w 450"/>
                      <a:gd name="T25" fmla="*/ 336 h 336"/>
                      <a:gd name="T26" fmla="*/ 326 w 450"/>
                      <a:gd name="T27" fmla="*/ 325 h 336"/>
                      <a:gd name="T28" fmla="*/ 42 w 450"/>
                      <a:gd name="T29" fmla="*/ 159 h 336"/>
                      <a:gd name="T30" fmla="*/ 21 w 450"/>
                      <a:gd name="T31" fmla="*/ 141 h 336"/>
                      <a:gd name="T32" fmla="*/ 7 w 450"/>
                      <a:gd name="T33" fmla="*/ 120 h 336"/>
                      <a:gd name="T34" fmla="*/ 0 w 450"/>
                      <a:gd name="T35" fmla="*/ 93 h 336"/>
                      <a:gd name="T36" fmla="*/ 2 w 450"/>
                      <a:gd name="T37" fmla="*/ 67 h 336"/>
                      <a:gd name="T38" fmla="*/ 12 w 450"/>
                      <a:gd name="T39" fmla="*/ 42 h 336"/>
                      <a:gd name="T40" fmla="*/ 28 w 450"/>
                      <a:gd name="T41" fmla="*/ 19 h 336"/>
                      <a:gd name="T42" fmla="*/ 50 w 450"/>
                      <a:gd name="T43" fmla="*/ 5 h 336"/>
                      <a:gd name="T44" fmla="*/ 76 w 450"/>
                      <a:gd name="T45" fmla="*/ 0 h 3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450" h="336">
                        <a:moveTo>
                          <a:pt x="76" y="0"/>
                        </a:moveTo>
                        <a:lnTo>
                          <a:pt x="102" y="0"/>
                        </a:lnTo>
                        <a:lnTo>
                          <a:pt x="127" y="10"/>
                        </a:lnTo>
                        <a:lnTo>
                          <a:pt x="410" y="177"/>
                        </a:lnTo>
                        <a:lnTo>
                          <a:pt x="431" y="194"/>
                        </a:lnTo>
                        <a:lnTo>
                          <a:pt x="445" y="216"/>
                        </a:lnTo>
                        <a:lnTo>
                          <a:pt x="450" y="242"/>
                        </a:lnTo>
                        <a:lnTo>
                          <a:pt x="450" y="269"/>
                        </a:lnTo>
                        <a:lnTo>
                          <a:pt x="442" y="293"/>
                        </a:lnTo>
                        <a:lnTo>
                          <a:pt x="424" y="315"/>
                        </a:lnTo>
                        <a:lnTo>
                          <a:pt x="402" y="331"/>
                        </a:lnTo>
                        <a:lnTo>
                          <a:pt x="377" y="336"/>
                        </a:lnTo>
                        <a:lnTo>
                          <a:pt x="352" y="336"/>
                        </a:lnTo>
                        <a:lnTo>
                          <a:pt x="326" y="325"/>
                        </a:lnTo>
                        <a:lnTo>
                          <a:pt x="42" y="159"/>
                        </a:lnTo>
                        <a:lnTo>
                          <a:pt x="21" y="141"/>
                        </a:lnTo>
                        <a:lnTo>
                          <a:pt x="7" y="120"/>
                        </a:lnTo>
                        <a:lnTo>
                          <a:pt x="0" y="93"/>
                        </a:lnTo>
                        <a:lnTo>
                          <a:pt x="2" y="67"/>
                        </a:lnTo>
                        <a:lnTo>
                          <a:pt x="12" y="42"/>
                        </a:lnTo>
                        <a:lnTo>
                          <a:pt x="28" y="19"/>
                        </a:lnTo>
                        <a:lnTo>
                          <a:pt x="50" y="5"/>
                        </a:lnTo>
                        <a:lnTo>
                          <a:pt x="7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1" name="Freeform 31"/>
                  <p:cNvSpPr>
                    <a:spLocks/>
                  </p:cNvSpPr>
                  <p:nvPr/>
                </p:nvSpPr>
                <p:spPr bwMode="auto">
                  <a:xfrm>
                    <a:off x="3636" y="2679"/>
                    <a:ext cx="225" cy="168"/>
                  </a:xfrm>
                  <a:custGeom>
                    <a:avLst/>
                    <a:gdLst>
                      <a:gd name="T0" fmla="*/ 375 w 450"/>
                      <a:gd name="T1" fmla="*/ 0 h 336"/>
                      <a:gd name="T2" fmla="*/ 400 w 450"/>
                      <a:gd name="T3" fmla="*/ 5 h 336"/>
                      <a:gd name="T4" fmla="*/ 422 w 450"/>
                      <a:gd name="T5" fmla="*/ 19 h 336"/>
                      <a:gd name="T6" fmla="*/ 438 w 450"/>
                      <a:gd name="T7" fmla="*/ 42 h 336"/>
                      <a:gd name="T8" fmla="*/ 448 w 450"/>
                      <a:gd name="T9" fmla="*/ 67 h 336"/>
                      <a:gd name="T10" fmla="*/ 450 w 450"/>
                      <a:gd name="T11" fmla="*/ 93 h 336"/>
                      <a:gd name="T12" fmla="*/ 443 w 450"/>
                      <a:gd name="T13" fmla="*/ 120 h 336"/>
                      <a:gd name="T14" fmla="*/ 429 w 450"/>
                      <a:gd name="T15" fmla="*/ 141 h 336"/>
                      <a:gd name="T16" fmla="*/ 406 w 450"/>
                      <a:gd name="T17" fmla="*/ 159 h 336"/>
                      <a:gd name="T18" fmla="*/ 124 w 450"/>
                      <a:gd name="T19" fmla="*/ 325 h 336"/>
                      <a:gd name="T20" fmla="*/ 100 w 450"/>
                      <a:gd name="T21" fmla="*/ 336 h 336"/>
                      <a:gd name="T22" fmla="*/ 74 w 450"/>
                      <a:gd name="T23" fmla="*/ 336 h 336"/>
                      <a:gd name="T24" fmla="*/ 48 w 450"/>
                      <a:gd name="T25" fmla="*/ 331 h 336"/>
                      <a:gd name="T26" fmla="*/ 27 w 450"/>
                      <a:gd name="T27" fmla="*/ 315 h 336"/>
                      <a:gd name="T28" fmla="*/ 10 w 450"/>
                      <a:gd name="T29" fmla="*/ 293 h 336"/>
                      <a:gd name="T30" fmla="*/ 0 w 450"/>
                      <a:gd name="T31" fmla="*/ 269 h 336"/>
                      <a:gd name="T32" fmla="*/ 0 w 450"/>
                      <a:gd name="T33" fmla="*/ 242 h 336"/>
                      <a:gd name="T34" fmla="*/ 7 w 450"/>
                      <a:gd name="T35" fmla="*/ 216 h 336"/>
                      <a:gd name="T36" fmla="*/ 21 w 450"/>
                      <a:gd name="T37" fmla="*/ 194 h 336"/>
                      <a:gd name="T38" fmla="*/ 41 w 450"/>
                      <a:gd name="T39" fmla="*/ 177 h 336"/>
                      <a:gd name="T40" fmla="*/ 323 w 450"/>
                      <a:gd name="T41" fmla="*/ 10 h 336"/>
                      <a:gd name="T42" fmla="*/ 349 w 450"/>
                      <a:gd name="T43" fmla="*/ 0 h 336"/>
                      <a:gd name="T44" fmla="*/ 375 w 450"/>
                      <a:gd name="T45" fmla="*/ 0 h 3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450" h="336">
                        <a:moveTo>
                          <a:pt x="375" y="0"/>
                        </a:moveTo>
                        <a:lnTo>
                          <a:pt x="400" y="5"/>
                        </a:lnTo>
                        <a:lnTo>
                          <a:pt x="422" y="19"/>
                        </a:lnTo>
                        <a:lnTo>
                          <a:pt x="438" y="42"/>
                        </a:lnTo>
                        <a:lnTo>
                          <a:pt x="448" y="67"/>
                        </a:lnTo>
                        <a:lnTo>
                          <a:pt x="450" y="93"/>
                        </a:lnTo>
                        <a:lnTo>
                          <a:pt x="443" y="120"/>
                        </a:lnTo>
                        <a:lnTo>
                          <a:pt x="429" y="141"/>
                        </a:lnTo>
                        <a:lnTo>
                          <a:pt x="406" y="159"/>
                        </a:lnTo>
                        <a:lnTo>
                          <a:pt x="124" y="325"/>
                        </a:lnTo>
                        <a:lnTo>
                          <a:pt x="100" y="336"/>
                        </a:lnTo>
                        <a:lnTo>
                          <a:pt x="74" y="336"/>
                        </a:lnTo>
                        <a:lnTo>
                          <a:pt x="48" y="331"/>
                        </a:lnTo>
                        <a:lnTo>
                          <a:pt x="27" y="315"/>
                        </a:lnTo>
                        <a:lnTo>
                          <a:pt x="10" y="293"/>
                        </a:lnTo>
                        <a:lnTo>
                          <a:pt x="0" y="269"/>
                        </a:lnTo>
                        <a:lnTo>
                          <a:pt x="0" y="242"/>
                        </a:lnTo>
                        <a:lnTo>
                          <a:pt x="7" y="216"/>
                        </a:lnTo>
                        <a:lnTo>
                          <a:pt x="21" y="194"/>
                        </a:lnTo>
                        <a:lnTo>
                          <a:pt x="41" y="177"/>
                        </a:lnTo>
                        <a:lnTo>
                          <a:pt x="323" y="10"/>
                        </a:lnTo>
                        <a:lnTo>
                          <a:pt x="349" y="0"/>
                        </a:lnTo>
                        <a:lnTo>
                          <a:pt x="37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2" name="Freeform 32"/>
                  <p:cNvSpPr>
                    <a:spLocks noEditPoints="1"/>
                  </p:cNvSpPr>
                  <p:nvPr/>
                </p:nvSpPr>
                <p:spPr bwMode="auto">
                  <a:xfrm>
                    <a:off x="2285" y="2724"/>
                    <a:ext cx="602" cy="821"/>
                  </a:xfrm>
                  <a:custGeom>
                    <a:avLst/>
                    <a:gdLst>
                      <a:gd name="T0" fmla="*/ 112 w 1204"/>
                      <a:gd name="T1" fmla="*/ 1063 h 1642"/>
                      <a:gd name="T2" fmla="*/ 154 w 1204"/>
                      <a:gd name="T3" fmla="*/ 1095 h 1642"/>
                      <a:gd name="T4" fmla="*/ 170 w 1204"/>
                      <a:gd name="T5" fmla="*/ 1145 h 1642"/>
                      <a:gd name="T6" fmla="*/ 178 w 1204"/>
                      <a:gd name="T7" fmla="*/ 1278 h 1642"/>
                      <a:gd name="T8" fmla="*/ 211 w 1204"/>
                      <a:gd name="T9" fmla="*/ 1433 h 1642"/>
                      <a:gd name="T10" fmla="*/ 249 w 1204"/>
                      <a:gd name="T11" fmla="*/ 1550 h 1642"/>
                      <a:gd name="T12" fmla="*/ 239 w 1204"/>
                      <a:gd name="T13" fmla="*/ 1601 h 1642"/>
                      <a:gd name="T14" fmla="*/ 199 w 1204"/>
                      <a:gd name="T15" fmla="*/ 1637 h 1642"/>
                      <a:gd name="T16" fmla="*/ 147 w 1204"/>
                      <a:gd name="T17" fmla="*/ 1640 h 1642"/>
                      <a:gd name="T18" fmla="*/ 104 w 1204"/>
                      <a:gd name="T19" fmla="*/ 1614 h 1642"/>
                      <a:gd name="T20" fmla="*/ 62 w 1204"/>
                      <a:gd name="T21" fmla="*/ 1520 h 1642"/>
                      <a:gd name="T22" fmla="*/ 22 w 1204"/>
                      <a:gd name="T23" fmla="*/ 1373 h 1642"/>
                      <a:gd name="T24" fmla="*/ 0 w 1204"/>
                      <a:gd name="T25" fmla="*/ 1145 h 1642"/>
                      <a:gd name="T26" fmla="*/ 17 w 1204"/>
                      <a:gd name="T27" fmla="*/ 1095 h 1642"/>
                      <a:gd name="T28" fmla="*/ 59 w 1204"/>
                      <a:gd name="T29" fmla="*/ 1063 h 1642"/>
                      <a:gd name="T30" fmla="*/ 1119 w 1204"/>
                      <a:gd name="T31" fmla="*/ 0 h 1642"/>
                      <a:gd name="T32" fmla="*/ 1170 w 1204"/>
                      <a:gd name="T33" fmla="*/ 18 h 1642"/>
                      <a:gd name="T34" fmla="*/ 1199 w 1204"/>
                      <a:gd name="T35" fmla="*/ 60 h 1642"/>
                      <a:gd name="T36" fmla="*/ 1199 w 1204"/>
                      <a:gd name="T37" fmla="*/ 115 h 1642"/>
                      <a:gd name="T38" fmla="*/ 1170 w 1204"/>
                      <a:gd name="T39" fmla="*/ 157 h 1642"/>
                      <a:gd name="T40" fmla="*/ 1119 w 1204"/>
                      <a:gd name="T41" fmla="*/ 173 h 1642"/>
                      <a:gd name="T42" fmla="*/ 991 w 1204"/>
                      <a:gd name="T43" fmla="*/ 182 h 1642"/>
                      <a:gd name="T44" fmla="*/ 837 w 1204"/>
                      <a:gd name="T45" fmla="*/ 216 h 1642"/>
                      <a:gd name="T46" fmla="*/ 668 w 1204"/>
                      <a:gd name="T47" fmla="*/ 290 h 1642"/>
                      <a:gd name="T48" fmla="*/ 516 w 1204"/>
                      <a:gd name="T49" fmla="*/ 395 h 1642"/>
                      <a:gd name="T50" fmla="*/ 386 w 1204"/>
                      <a:gd name="T51" fmla="*/ 527 h 1642"/>
                      <a:gd name="T52" fmla="*/ 284 w 1204"/>
                      <a:gd name="T53" fmla="*/ 683 h 1642"/>
                      <a:gd name="T54" fmla="*/ 230 w 1204"/>
                      <a:gd name="T55" fmla="*/ 789 h 1642"/>
                      <a:gd name="T56" fmla="*/ 185 w 1204"/>
                      <a:gd name="T57" fmla="*/ 816 h 1642"/>
                      <a:gd name="T58" fmla="*/ 133 w 1204"/>
                      <a:gd name="T59" fmla="*/ 812 h 1642"/>
                      <a:gd name="T60" fmla="*/ 93 w 1204"/>
                      <a:gd name="T61" fmla="*/ 777 h 1642"/>
                      <a:gd name="T62" fmla="*/ 83 w 1204"/>
                      <a:gd name="T63" fmla="*/ 727 h 1642"/>
                      <a:gd name="T64" fmla="*/ 119 w 1204"/>
                      <a:gd name="T65" fmla="*/ 633 h 1642"/>
                      <a:gd name="T66" fmla="*/ 190 w 1204"/>
                      <a:gd name="T67" fmla="*/ 506 h 1642"/>
                      <a:gd name="T68" fmla="*/ 190 w 1204"/>
                      <a:gd name="T69" fmla="*/ 506 h 1642"/>
                      <a:gd name="T70" fmla="*/ 279 w 1204"/>
                      <a:gd name="T71" fmla="*/ 389 h 1642"/>
                      <a:gd name="T72" fmla="*/ 381 w 1204"/>
                      <a:gd name="T73" fmla="*/ 287 h 1642"/>
                      <a:gd name="T74" fmla="*/ 495 w 1204"/>
                      <a:gd name="T75" fmla="*/ 196 h 1642"/>
                      <a:gd name="T76" fmla="*/ 555 w 1204"/>
                      <a:gd name="T77" fmla="*/ 157 h 1642"/>
                      <a:gd name="T78" fmla="*/ 683 w 1204"/>
                      <a:gd name="T79" fmla="*/ 90 h 1642"/>
                      <a:gd name="T80" fmla="*/ 824 w 1204"/>
                      <a:gd name="T81" fmla="*/ 41 h 1642"/>
                      <a:gd name="T82" fmla="*/ 1009 w 1204"/>
                      <a:gd name="T83" fmla="*/ 7 h 16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204" h="1642">
                        <a:moveTo>
                          <a:pt x="85" y="1058"/>
                        </a:moveTo>
                        <a:lnTo>
                          <a:pt x="112" y="1063"/>
                        </a:lnTo>
                        <a:lnTo>
                          <a:pt x="135" y="1076"/>
                        </a:lnTo>
                        <a:lnTo>
                          <a:pt x="154" y="1095"/>
                        </a:lnTo>
                        <a:lnTo>
                          <a:pt x="164" y="1118"/>
                        </a:lnTo>
                        <a:lnTo>
                          <a:pt x="170" y="1145"/>
                        </a:lnTo>
                        <a:lnTo>
                          <a:pt x="171" y="1212"/>
                        </a:lnTo>
                        <a:lnTo>
                          <a:pt x="178" y="1278"/>
                        </a:lnTo>
                        <a:lnTo>
                          <a:pt x="189" y="1340"/>
                        </a:lnTo>
                        <a:lnTo>
                          <a:pt x="211" y="1433"/>
                        </a:lnTo>
                        <a:lnTo>
                          <a:pt x="244" y="1524"/>
                        </a:lnTo>
                        <a:lnTo>
                          <a:pt x="249" y="1550"/>
                        </a:lnTo>
                        <a:lnTo>
                          <a:pt x="247" y="1577"/>
                        </a:lnTo>
                        <a:lnTo>
                          <a:pt x="239" y="1601"/>
                        </a:lnTo>
                        <a:lnTo>
                          <a:pt x="221" y="1623"/>
                        </a:lnTo>
                        <a:lnTo>
                          <a:pt x="199" y="1637"/>
                        </a:lnTo>
                        <a:lnTo>
                          <a:pt x="173" y="1642"/>
                        </a:lnTo>
                        <a:lnTo>
                          <a:pt x="147" y="1640"/>
                        </a:lnTo>
                        <a:lnTo>
                          <a:pt x="123" y="1632"/>
                        </a:lnTo>
                        <a:lnTo>
                          <a:pt x="104" y="1614"/>
                        </a:lnTo>
                        <a:lnTo>
                          <a:pt x="88" y="1591"/>
                        </a:lnTo>
                        <a:lnTo>
                          <a:pt x="62" y="1520"/>
                        </a:lnTo>
                        <a:lnTo>
                          <a:pt x="40" y="1448"/>
                        </a:lnTo>
                        <a:lnTo>
                          <a:pt x="22" y="1373"/>
                        </a:lnTo>
                        <a:lnTo>
                          <a:pt x="7" y="1260"/>
                        </a:lnTo>
                        <a:lnTo>
                          <a:pt x="0" y="1145"/>
                        </a:lnTo>
                        <a:lnTo>
                          <a:pt x="5" y="1118"/>
                        </a:lnTo>
                        <a:lnTo>
                          <a:pt x="17" y="1095"/>
                        </a:lnTo>
                        <a:lnTo>
                          <a:pt x="35" y="1076"/>
                        </a:lnTo>
                        <a:lnTo>
                          <a:pt x="59" y="1063"/>
                        </a:lnTo>
                        <a:lnTo>
                          <a:pt x="85" y="1058"/>
                        </a:lnTo>
                        <a:close/>
                        <a:moveTo>
                          <a:pt x="1119" y="0"/>
                        </a:moveTo>
                        <a:lnTo>
                          <a:pt x="1147" y="5"/>
                        </a:lnTo>
                        <a:lnTo>
                          <a:pt x="1170" y="18"/>
                        </a:lnTo>
                        <a:lnTo>
                          <a:pt x="1187" y="35"/>
                        </a:lnTo>
                        <a:lnTo>
                          <a:pt x="1199" y="60"/>
                        </a:lnTo>
                        <a:lnTo>
                          <a:pt x="1204" y="87"/>
                        </a:lnTo>
                        <a:lnTo>
                          <a:pt x="1199" y="115"/>
                        </a:lnTo>
                        <a:lnTo>
                          <a:pt x="1187" y="138"/>
                        </a:lnTo>
                        <a:lnTo>
                          <a:pt x="1170" y="157"/>
                        </a:lnTo>
                        <a:lnTo>
                          <a:pt x="1147" y="170"/>
                        </a:lnTo>
                        <a:lnTo>
                          <a:pt x="1119" y="173"/>
                        </a:lnTo>
                        <a:lnTo>
                          <a:pt x="1055" y="175"/>
                        </a:lnTo>
                        <a:lnTo>
                          <a:pt x="991" y="182"/>
                        </a:lnTo>
                        <a:lnTo>
                          <a:pt x="931" y="191"/>
                        </a:lnTo>
                        <a:lnTo>
                          <a:pt x="837" y="216"/>
                        </a:lnTo>
                        <a:lnTo>
                          <a:pt x="749" y="249"/>
                        </a:lnTo>
                        <a:lnTo>
                          <a:pt x="668" y="290"/>
                        </a:lnTo>
                        <a:lnTo>
                          <a:pt x="588" y="338"/>
                        </a:lnTo>
                        <a:lnTo>
                          <a:pt x="516" y="395"/>
                        </a:lnTo>
                        <a:lnTo>
                          <a:pt x="448" y="458"/>
                        </a:lnTo>
                        <a:lnTo>
                          <a:pt x="386" y="527"/>
                        </a:lnTo>
                        <a:lnTo>
                          <a:pt x="330" y="602"/>
                        </a:lnTo>
                        <a:lnTo>
                          <a:pt x="284" y="683"/>
                        </a:lnTo>
                        <a:lnTo>
                          <a:pt x="244" y="766"/>
                        </a:lnTo>
                        <a:lnTo>
                          <a:pt x="230" y="789"/>
                        </a:lnTo>
                        <a:lnTo>
                          <a:pt x="209" y="807"/>
                        </a:lnTo>
                        <a:lnTo>
                          <a:pt x="185" y="816"/>
                        </a:lnTo>
                        <a:lnTo>
                          <a:pt x="159" y="819"/>
                        </a:lnTo>
                        <a:lnTo>
                          <a:pt x="133" y="812"/>
                        </a:lnTo>
                        <a:lnTo>
                          <a:pt x="111" y="798"/>
                        </a:lnTo>
                        <a:lnTo>
                          <a:pt x="93" y="777"/>
                        </a:lnTo>
                        <a:lnTo>
                          <a:pt x="85" y="754"/>
                        </a:lnTo>
                        <a:lnTo>
                          <a:pt x="83" y="727"/>
                        </a:lnTo>
                        <a:lnTo>
                          <a:pt x="88" y="699"/>
                        </a:lnTo>
                        <a:lnTo>
                          <a:pt x="119" y="633"/>
                        </a:lnTo>
                        <a:lnTo>
                          <a:pt x="154" y="568"/>
                        </a:lnTo>
                        <a:lnTo>
                          <a:pt x="190" y="506"/>
                        </a:lnTo>
                        <a:lnTo>
                          <a:pt x="192" y="506"/>
                        </a:lnTo>
                        <a:lnTo>
                          <a:pt x="190" y="506"/>
                        </a:lnTo>
                        <a:lnTo>
                          <a:pt x="234" y="446"/>
                        </a:lnTo>
                        <a:lnTo>
                          <a:pt x="279" y="389"/>
                        </a:lnTo>
                        <a:lnTo>
                          <a:pt x="329" y="336"/>
                        </a:lnTo>
                        <a:lnTo>
                          <a:pt x="381" y="287"/>
                        </a:lnTo>
                        <a:lnTo>
                          <a:pt x="436" y="239"/>
                        </a:lnTo>
                        <a:lnTo>
                          <a:pt x="495" y="196"/>
                        </a:lnTo>
                        <a:lnTo>
                          <a:pt x="495" y="195"/>
                        </a:lnTo>
                        <a:lnTo>
                          <a:pt x="555" y="157"/>
                        </a:lnTo>
                        <a:lnTo>
                          <a:pt x="618" y="122"/>
                        </a:lnTo>
                        <a:lnTo>
                          <a:pt x="683" y="90"/>
                        </a:lnTo>
                        <a:lnTo>
                          <a:pt x="753" y="64"/>
                        </a:lnTo>
                        <a:lnTo>
                          <a:pt x="824" y="41"/>
                        </a:lnTo>
                        <a:lnTo>
                          <a:pt x="898" y="23"/>
                        </a:lnTo>
                        <a:lnTo>
                          <a:pt x="1009" y="7"/>
                        </a:lnTo>
                        <a:lnTo>
                          <a:pt x="1119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96" name="Rectangle 95"/>
              <p:cNvSpPr/>
              <p:nvPr/>
            </p:nvSpPr>
            <p:spPr>
              <a:xfrm>
                <a:off x="2081964" y="2627385"/>
                <a:ext cx="3101753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7565A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is a sample text. Insert your desired text here. </a:t>
                </a:r>
              </a:p>
            </p:txBody>
          </p:sp>
        </p:grpSp>
        <p:grpSp>
          <p:nvGrpSpPr>
            <p:cNvPr id="111" name="Group 110"/>
            <p:cNvGrpSpPr/>
            <p:nvPr/>
          </p:nvGrpSpPr>
          <p:grpSpPr>
            <a:xfrm>
              <a:off x="1261246" y="3063240"/>
              <a:ext cx="4058904" cy="731520"/>
              <a:chOff x="1124813" y="3481096"/>
              <a:chExt cx="4058904" cy="731520"/>
            </a:xfrm>
          </p:grpSpPr>
          <p:grpSp>
            <p:nvGrpSpPr>
              <p:cNvPr id="79" name="Group 78"/>
              <p:cNvGrpSpPr/>
              <p:nvPr/>
            </p:nvGrpSpPr>
            <p:grpSpPr>
              <a:xfrm>
                <a:off x="1124813" y="3481096"/>
                <a:ext cx="731520" cy="731520"/>
                <a:chOff x="1140733" y="3922976"/>
                <a:chExt cx="731520" cy="731520"/>
              </a:xfrm>
            </p:grpSpPr>
            <p:sp>
              <p:nvSpPr>
                <p:cNvPr id="47" name="Oval 46"/>
                <p:cNvSpPr/>
                <p:nvPr/>
              </p:nvSpPr>
              <p:spPr>
                <a:xfrm>
                  <a:off x="1140733" y="3922976"/>
                  <a:ext cx="731520" cy="73152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Freeform 37"/>
                <p:cNvSpPr>
                  <a:spLocks/>
                </p:cNvSpPr>
                <p:nvPr/>
              </p:nvSpPr>
              <p:spPr bwMode="auto">
                <a:xfrm>
                  <a:off x="1367608" y="4089284"/>
                  <a:ext cx="277770" cy="398905"/>
                </a:xfrm>
                <a:custGeom>
                  <a:avLst/>
                  <a:gdLst>
                    <a:gd name="T0" fmla="*/ 2513 w 2939"/>
                    <a:gd name="T1" fmla="*/ 26 h 4110"/>
                    <a:gd name="T2" fmla="*/ 2578 w 2939"/>
                    <a:gd name="T3" fmla="*/ 135 h 4110"/>
                    <a:gd name="T4" fmla="*/ 2673 w 2939"/>
                    <a:gd name="T5" fmla="*/ 323 h 4110"/>
                    <a:gd name="T6" fmla="*/ 2776 w 2939"/>
                    <a:gd name="T7" fmla="*/ 579 h 4110"/>
                    <a:gd name="T8" fmla="*/ 2869 w 2939"/>
                    <a:gd name="T9" fmla="*/ 896 h 4110"/>
                    <a:gd name="T10" fmla="*/ 2928 w 2939"/>
                    <a:gd name="T11" fmla="*/ 1264 h 4110"/>
                    <a:gd name="T12" fmla="*/ 2934 w 2939"/>
                    <a:gd name="T13" fmla="*/ 1674 h 4110"/>
                    <a:gd name="T14" fmla="*/ 2896 w 2939"/>
                    <a:gd name="T15" fmla="*/ 1966 h 4110"/>
                    <a:gd name="T16" fmla="*/ 2847 w 2939"/>
                    <a:gd name="T17" fmla="*/ 2146 h 4110"/>
                    <a:gd name="T18" fmla="*/ 2763 w 2939"/>
                    <a:gd name="T19" fmla="*/ 2356 h 4110"/>
                    <a:gd name="T20" fmla="*/ 2643 w 2939"/>
                    <a:gd name="T21" fmla="*/ 2581 h 4110"/>
                    <a:gd name="T22" fmla="*/ 2481 w 2939"/>
                    <a:gd name="T23" fmla="*/ 2809 h 4110"/>
                    <a:gd name="T24" fmla="*/ 2276 w 2939"/>
                    <a:gd name="T25" fmla="*/ 3023 h 4110"/>
                    <a:gd name="T26" fmla="*/ 2022 w 2939"/>
                    <a:gd name="T27" fmla="*/ 3212 h 4110"/>
                    <a:gd name="T28" fmla="*/ 1717 w 2939"/>
                    <a:gd name="T29" fmla="*/ 3360 h 4110"/>
                    <a:gd name="T30" fmla="*/ 1355 w 2939"/>
                    <a:gd name="T31" fmla="*/ 3452 h 4110"/>
                    <a:gd name="T32" fmla="*/ 935 w 2939"/>
                    <a:gd name="T33" fmla="*/ 3476 h 4110"/>
                    <a:gd name="T34" fmla="*/ 619 w 2939"/>
                    <a:gd name="T35" fmla="*/ 3609 h 4110"/>
                    <a:gd name="T36" fmla="*/ 514 w 2939"/>
                    <a:gd name="T37" fmla="*/ 3932 h 4110"/>
                    <a:gd name="T38" fmla="*/ 432 w 2939"/>
                    <a:gd name="T39" fmla="*/ 4038 h 4110"/>
                    <a:gd name="T40" fmla="*/ 328 w 2939"/>
                    <a:gd name="T41" fmla="*/ 4076 h 4110"/>
                    <a:gd name="T42" fmla="*/ 252 w 2939"/>
                    <a:gd name="T43" fmla="*/ 4105 h 4110"/>
                    <a:gd name="T44" fmla="*/ 275 w 2939"/>
                    <a:gd name="T45" fmla="*/ 3932 h 4110"/>
                    <a:gd name="T46" fmla="*/ 376 w 2939"/>
                    <a:gd name="T47" fmla="*/ 3589 h 4110"/>
                    <a:gd name="T48" fmla="*/ 514 w 2939"/>
                    <a:gd name="T49" fmla="*/ 3293 h 4110"/>
                    <a:gd name="T50" fmla="*/ 691 w 2939"/>
                    <a:gd name="T51" fmla="*/ 3071 h 4110"/>
                    <a:gd name="T52" fmla="*/ 1053 w 2939"/>
                    <a:gd name="T53" fmla="*/ 2780 h 4110"/>
                    <a:gd name="T54" fmla="*/ 1398 w 2939"/>
                    <a:gd name="T55" fmla="*/ 2417 h 4110"/>
                    <a:gd name="T56" fmla="*/ 1670 w 2939"/>
                    <a:gd name="T57" fmla="*/ 2046 h 4110"/>
                    <a:gd name="T58" fmla="*/ 1876 w 2939"/>
                    <a:gd name="T59" fmla="*/ 1689 h 4110"/>
                    <a:gd name="T60" fmla="*/ 2023 w 2939"/>
                    <a:gd name="T61" fmla="*/ 1372 h 4110"/>
                    <a:gd name="T62" fmla="*/ 2119 w 2939"/>
                    <a:gd name="T63" fmla="*/ 1115 h 4110"/>
                    <a:gd name="T64" fmla="*/ 2171 w 2939"/>
                    <a:gd name="T65" fmla="*/ 944 h 4110"/>
                    <a:gd name="T66" fmla="*/ 2187 w 2939"/>
                    <a:gd name="T67" fmla="*/ 882 h 4110"/>
                    <a:gd name="T68" fmla="*/ 2170 w 2939"/>
                    <a:gd name="T69" fmla="*/ 941 h 4110"/>
                    <a:gd name="T70" fmla="*/ 2110 w 2939"/>
                    <a:gd name="T71" fmla="*/ 1107 h 4110"/>
                    <a:gd name="T72" fmla="*/ 1997 w 2939"/>
                    <a:gd name="T73" fmla="*/ 1359 h 4110"/>
                    <a:gd name="T74" fmla="*/ 1816 w 2939"/>
                    <a:gd name="T75" fmla="*/ 1678 h 4110"/>
                    <a:gd name="T76" fmla="*/ 1558 w 2939"/>
                    <a:gd name="T77" fmla="*/ 2045 h 4110"/>
                    <a:gd name="T78" fmla="*/ 1208 w 2939"/>
                    <a:gd name="T79" fmla="*/ 2438 h 4110"/>
                    <a:gd name="T80" fmla="*/ 757 w 2939"/>
                    <a:gd name="T81" fmla="*/ 2841 h 4110"/>
                    <a:gd name="T82" fmla="*/ 517 w 2939"/>
                    <a:gd name="T83" fmla="*/ 3034 h 4110"/>
                    <a:gd name="T84" fmla="*/ 396 w 2939"/>
                    <a:gd name="T85" fmla="*/ 3171 h 4110"/>
                    <a:gd name="T86" fmla="*/ 311 w 2939"/>
                    <a:gd name="T87" fmla="*/ 3289 h 4110"/>
                    <a:gd name="T88" fmla="*/ 271 w 2939"/>
                    <a:gd name="T89" fmla="*/ 3352 h 4110"/>
                    <a:gd name="T90" fmla="*/ 255 w 2939"/>
                    <a:gd name="T91" fmla="*/ 3337 h 4110"/>
                    <a:gd name="T92" fmla="*/ 210 w 2939"/>
                    <a:gd name="T93" fmla="*/ 3264 h 4110"/>
                    <a:gd name="T94" fmla="*/ 152 w 2939"/>
                    <a:gd name="T95" fmla="*/ 3138 h 4110"/>
                    <a:gd name="T96" fmla="*/ 89 w 2939"/>
                    <a:gd name="T97" fmla="*/ 2970 h 4110"/>
                    <a:gd name="T98" fmla="*/ 36 w 2939"/>
                    <a:gd name="T99" fmla="*/ 2765 h 4110"/>
                    <a:gd name="T100" fmla="*/ 5 w 2939"/>
                    <a:gd name="T101" fmla="*/ 2531 h 4110"/>
                    <a:gd name="T102" fmla="*/ 6 w 2939"/>
                    <a:gd name="T103" fmla="*/ 2273 h 4110"/>
                    <a:gd name="T104" fmla="*/ 51 w 2939"/>
                    <a:gd name="T105" fmla="*/ 1999 h 4110"/>
                    <a:gd name="T106" fmla="*/ 155 w 2939"/>
                    <a:gd name="T107" fmla="*/ 1716 h 4110"/>
                    <a:gd name="T108" fmla="*/ 326 w 2939"/>
                    <a:gd name="T109" fmla="*/ 1431 h 4110"/>
                    <a:gd name="T110" fmla="*/ 580 w 2939"/>
                    <a:gd name="T111" fmla="*/ 1151 h 4110"/>
                    <a:gd name="T112" fmla="*/ 927 w 2939"/>
                    <a:gd name="T113" fmla="*/ 882 h 4110"/>
                    <a:gd name="T114" fmla="*/ 1379 w 2939"/>
                    <a:gd name="T115" fmla="*/ 633 h 4110"/>
                    <a:gd name="T116" fmla="*/ 1848 w 2939"/>
                    <a:gd name="T117" fmla="*/ 439 h 4110"/>
                    <a:gd name="T118" fmla="*/ 2057 w 2939"/>
                    <a:gd name="T119" fmla="*/ 333 h 4110"/>
                    <a:gd name="T120" fmla="*/ 2242 w 2939"/>
                    <a:gd name="T121" fmla="*/ 211 h 4110"/>
                    <a:gd name="T122" fmla="*/ 2384 w 2939"/>
                    <a:gd name="T123" fmla="*/ 99 h 4110"/>
                    <a:gd name="T124" fmla="*/ 2474 w 2939"/>
                    <a:gd name="T125" fmla="*/ 21 h 4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939" h="4110">
                      <a:moveTo>
                        <a:pt x="2495" y="0"/>
                      </a:moveTo>
                      <a:lnTo>
                        <a:pt x="2498" y="4"/>
                      </a:lnTo>
                      <a:lnTo>
                        <a:pt x="2503" y="13"/>
                      </a:lnTo>
                      <a:lnTo>
                        <a:pt x="2513" y="26"/>
                      </a:lnTo>
                      <a:lnTo>
                        <a:pt x="2525" y="45"/>
                      </a:lnTo>
                      <a:lnTo>
                        <a:pt x="2541" y="71"/>
                      </a:lnTo>
                      <a:lnTo>
                        <a:pt x="2558" y="101"/>
                      </a:lnTo>
                      <a:lnTo>
                        <a:pt x="2578" y="135"/>
                      </a:lnTo>
                      <a:lnTo>
                        <a:pt x="2600" y="176"/>
                      </a:lnTo>
                      <a:lnTo>
                        <a:pt x="2623" y="220"/>
                      </a:lnTo>
                      <a:lnTo>
                        <a:pt x="2648" y="269"/>
                      </a:lnTo>
                      <a:lnTo>
                        <a:pt x="2673" y="323"/>
                      </a:lnTo>
                      <a:lnTo>
                        <a:pt x="2700" y="381"/>
                      </a:lnTo>
                      <a:lnTo>
                        <a:pt x="2725" y="443"/>
                      </a:lnTo>
                      <a:lnTo>
                        <a:pt x="2751" y="510"/>
                      </a:lnTo>
                      <a:lnTo>
                        <a:pt x="2776" y="579"/>
                      </a:lnTo>
                      <a:lnTo>
                        <a:pt x="2802" y="653"/>
                      </a:lnTo>
                      <a:lnTo>
                        <a:pt x="2826" y="730"/>
                      </a:lnTo>
                      <a:lnTo>
                        <a:pt x="2848" y="811"/>
                      </a:lnTo>
                      <a:lnTo>
                        <a:pt x="2869" y="896"/>
                      </a:lnTo>
                      <a:lnTo>
                        <a:pt x="2888" y="983"/>
                      </a:lnTo>
                      <a:lnTo>
                        <a:pt x="2904" y="1074"/>
                      </a:lnTo>
                      <a:lnTo>
                        <a:pt x="2918" y="1168"/>
                      </a:lnTo>
                      <a:lnTo>
                        <a:pt x="2928" y="1264"/>
                      </a:lnTo>
                      <a:lnTo>
                        <a:pt x="2935" y="1363"/>
                      </a:lnTo>
                      <a:lnTo>
                        <a:pt x="2939" y="1464"/>
                      </a:lnTo>
                      <a:lnTo>
                        <a:pt x="2939" y="1568"/>
                      </a:lnTo>
                      <a:lnTo>
                        <a:pt x="2934" y="1674"/>
                      </a:lnTo>
                      <a:lnTo>
                        <a:pt x="2925" y="1783"/>
                      </a:lnTo>
                      <a:lnTo>
                        <a:pt x="2910" y="1893"/>
                      </a:lnTo>
                      <a:lnTo>
                        <a:pt x="2905" y="1928"/>
                      </a:lnTo>
                      <a:lnTo>
                        <a:pt x="2896" y="1966"/>
                      </a:lnTo>
                      <a:lnTo>
                        <a:pt x="2888" y="2008"/>
                      </a:lnTo>
                      <a:lnTo>
                        <a:pt x="2876" y="2052"/>
                      </a:lnTo>
                      <a:lnTo>
                        <a:pt x="2862" y="2098"/>
                      </a:lnTo>
                      <a:lnTo>
                        <a:pt x="2847" y="2146"/>
                      </a:lnTo>
                      <a:lnTo>
                        <a:pt x="2829" y="2197"/>
                      </a:lnTo>
                      <a:lnTo>
                        <a:pt x="2809" y="2249"/>
                      </a:lnTo>
                      <a:lnTo>
                        <a:pt x="2788" y="2302"/>
                      </a:lnTo>
                      <a:lnTo>
                        <a:pt x="2763" y="2356"/>
                      </a:lnTo>
                      <a:lnTo>
                        <a:pt x="2736" y="2412"/>
                      </a:lnTo>
                      <a:lnTo>
                        <a:pt x="2708" y="2468"/>
                      </a:lnTo>
                      <a:lnTo>
                        <a:pt x="2677" y="2525"/>
                      </a:lnTo>
                      <a:lnTo>
                        <a:pt x="2643" y="2581"/>
                      </a:lnTo>
                      <a:lnTo>
                        <a:pt x="2606" y="2638"/>
                      </a:lnTo>
                      <a:lnTo>
                        <a:pt x="2567" y="2695"/>
                      </a:lnTo>
                      <a:lnTo>
                        <a:pt x="2525" y="2752"/>
                      </a:lnTo>
                      <a:lnTo>
                        <a:pt x="2481" y="2809"/>
                      </a:lnTo>
                      <a:lnTo>
                        <a:pt x="2435" y="2864"/>
                      </a:lnTo>
                      <a:lnTo>
                        <a:pt x="2384" y="2918"/>
                      </a:lnTo>
                      <a:lnTo>
                        <a:pt x="2331" y="2971"/>
                      </a:lnTo>
                      <a:lnTo>
                        <a:pt x="2276" y="3023"/>
                      </a:lnTo>
                      <a:lnTo>
                        <a:pt x="2218" y="3074"/>
                      </a:lnTo>
                      <a:lnTo>
                        <a:pt x="2156" y="3122"/>
                      </a:lnTo>
                      <a:lnTo>
                        <a:pt x="2090" y="3167"/>
                      </a:lnTo>
                      <a:lnTo>
                        <a:pt x="2022" y="3212"/>
                      </a:lnTo>
                      <a:lnTo>
                        <a:pt x="1950" y="3253"/>
                      </a:lnTo>
                      <a:lnTo>
                        <a:pt x="1876" y="3291"/>
                      </a:lnTo>
                      <a:lnTo>
                        <a:pt x="1798" y="3327"/>
                      </a:lnTo>
                      <a:lnTo>
                        <a:pt x="1717" y="3360"/>
                      </a:lnTo>
                      <a:lnTo>
                        <a:pt x="1631" y="3389"/>
                      </a:lnTo>
                      <a:lnTo>
                        <a:pt x="1543" y="3413"/>
                      </a:lnTo>
                      <a:lnTo>
                        <a:pt x="1451" y="3434"/>
                      </a:lnTo>
                      <a:lnTo>
                        <a:pt x="1355" y="3452"/>
                      </a:lnTo>
                      <a:lnTo>
                        <a:pt x="1255" y="3466"/>
                      </a:lnTo>
                      <a:lnTo>
                        <a:pt x="1152" y="3474"/>
                      </a:lnTo>
                      <a:lnTo>
                        <a:pt x="1046" y="3477"/>
                      </a:lnTo>
                      <a:lnTo>
                        <a:pt x="935" y="3476"/>
                      </a:lnTo>
                      <a:lnTo>
                        <a:pt x="819" y="3470"/>
                      </a:lnTo>
                      <a:lnTo>
                        <a:pt x="700" y="3458"/>
                      </a:lnTo>
                      <a:lnTo>
                        <a:pt x="657" y="3533"/>
                      </a:lnTo>
                      <a:lnTo>
                        <a:pt x="619" y="3609"/>
                      </a:lnTo>
                      <a:lnTo>
                        <a:pt x="585" y="3687"/>
                      </a:lnTo>
                      <a:lnTo>
                        <a:pt x="557" y="3767"/>
                      </a:lnTo>
                      <a:lnTo>
                        <a:pt x="533" y="3849"/>
                      </a:lnTo>
                      <a:lnTo>
                        <a:pt x="514" y="3932"/>
                      </a:lnTo>
                      <a:lnTo>
                        <a:pt x="499" y="4016"/>
                      </a:lnTo>
                      <a:lnTo>
                        <a:pt x="479" y="4023"/>
                      </a:lnTo>
                      <a:lnTo>
                        <a:pt x="458" y="4029"/>
                      </a:lnTo>
                      <a:lnTo>
                        <a:pt x="432" y="4038"/>
                      </a:lnTo>
                      <a:lnTo>
                        <a:pt x="406" y="4047"/>
                      </a:lnTo>
                      <a:lnTo>
                        <a:pt x="379" y="4056"/>
                      </a:lnTo>
                      <a:lnTo>
                        <a:pt x="354" y="4066"/>
                      </a:lnTo>
                      <a:lnTo>
                        <a:pt x="328" y="4076"/>
                      </a:lnTo>
                      <a:lnTo>
                        <a:pt x="305" y="4085"/>
                      </a:lnTo>
                      <a:lnTo>
                        <a:pt x="284" y="4092"/>
                      </a:lnTo>
                      <a:lnTo>
                        <a:pt x="266" y="4100"/>
                      </a:lnTo>
                      <a:lnTo>
                        <a:pt x="252" y="4105"/>
                      </a:lnTo>
                      <a:lnTo>
                        <a:pt x="243" y="4109"/>
                      </a:lnTo>
                      <a:lnTo>
                        <a:pt x="241" y="4110"/>
                      </a:lnTo>
                      <a:lnTo>
                        <a:pt x="257" y="4020"/>
                      </a:lnTo>
                      <a:lnTo>
                        <a:pt x="275" y="3932"/>
                      </a:lnTo>
                      <a:lnTo>
                        <a:pt x="296" y="3843"/>
                      </a:lnTo>
                      <a:lnTo>
                        <a:pt x="320" y="3756"/>
                      </a:lnTo>
                      <a:lnTo>
                        <a:pt x="347" y="3671"/>
                      </a:lnTo>
                      <a:lnTo>
                        <a:pt x="376" y="3589"/>
                      </a:lnTo>
                      <a:lnTo>
                        <a:pt x="406" y="3509"/>
                      </a:lnTo>
                      <a:lnTo>
                        <a:pt x="440" y="3433"/>
                      </a:lnTo>
                      <a:lnTo>
                        <a:pt x="477" y="3361"/>
                      </a:lnTo>
                      <a:lnTo>
                        <a:pt x="514" y="3293"/>
                      </a:lnTo>
                      <a:lnTo>
                        <a:pt x="555" y="3229"/>
                      </a:lnTo>
                      <a:lnTo>
                        <a:pt x="599" y="3171"/>
                      </a:lnTo>
                      <a:lnTo>
                        <a:pt x="644" y="3118"/>
                      </a:lnTo>
                      <a:lnTo>
                        <a:pt x="691" y="3071"/>
                      </a:lnTo>
                      <a:lnTo>
                        <a:pt x="742" y="3032"/>
                      </a:lnTo>
                      <a:lnTo>
                        <a:pt x="850" y="2950"/>
                      </a:lnTo>
                      <a:lnTo>
                        <a:pt x="955" y="2866"/>
                      </a:lnTo>
                      <a:lnTo>
                        <a:pt x="1053" y="2780"/>
                      </a:lnTo>
                      <a:lnTo>
                        <a:pt x="1147" y="2692"/>
                      </a:lnTo>
                      <a:lnTo>
                        <a:pt x="1235" y="2602"/>
                      </a:lnTo>
                      <a:lnTo>
                        <a:pt x="1319" y="2509"/>
                      </a:lnTo>
                      <a:lnTo>
                        <a:pt x="1398" y="2417"/>
                      </a:lnTo>
                      <a:lnTo>
                        <a:pt x="1472" y="2325"/>
                      </a:lnTo>
                      <a:lnTo>
                        <a:pt x="1543" y="2231"/>
                      </a:lnTo>
                      <a:lnTo>
                        <a:pt x="1608" y="2139"/>
                      </a:lnTo>
                      <a:lnTo>
                        <a:pt x="1670" y="2046"/>
                      </a:lnTo>
                      <a:lnTo>
                        <a:pt x="1727" y="1955"/>
                      </a:lnTo>
                      <a:lnTo>
                        <a:pt x="1781" y="1865"/>
                      </a:lnTo>
                      <a:lnTo>
                        <a:pt x="1830" y="1777"/>
                      </a:lnTo>
                      <a:lnTo>
                        <a:pt x="1876" y="1689"/>
                      </a:lnTo>
                      <a:lnTo>
                        <a:pt x="1917" y="1606"/>
                      </a:lnTo>
                      <a:lnTo>
                        <a:pt x="1956" y="1525"/>
                      </a:lnTo>
                      <a:lnTo>
                        <a:pt x="1992" y="1446"/>
                      </a:lnTo>
                      <a:lnTo>
                        <a:pt x="2023" y="1372"/>
                      </a:lnTo>
                      <a:lnTo>
                        <a:pt x="2051" y="1301"/>
                      </a:lnTo>
                      <a:lnTo>
                        <a:pt x="2078" y="1234"/>
                      </a:lnTo>
                      <a:lnTo>
                        <a:pt x="2099" y="1172"/>
                      </a:lnTo>
                      <a:lnTo>
                        <a:pt x="2119" y="1115"/>
                      </a:lnTo>
                      <a:lnTo>
                        <a:pt x="2136" y="1063"/>
                      </a:lnTo>
                      <a:lnTo>
                        <a:pt x="2151" y="1017"/>
                      </a:lnTo>
                      <a:lnTo>
                        <a:pt x="2162" y="977"/>
                      </a:lnTo>
                      <a:lnTo>
                        <a:pt x="2171" y="944"/>
                      </a:lnTo>
                      <a:lnTo>
                        <a:pt x="2179" y="917"/>
                      </a:lnTo>
                      <a:lnTo>
                        <a:pt x="2184" y="897"/>
                      </a:lnTo>
                      <a:lnTo>
                        <a:pt x="2186" y="886"/>
                      </a:lnTo>
                      <a:lnTo>
                        <a:pt x="2187" y="882"/>
                      </a:lnTo>
                      <a:lnTo>
                        <a:pt x="2186" y="886"/>
                      </a:lnTo>
                      <a:lnTo>
                        <a:pt x="2184" y="897"/>
                      </a:lnTo>
                      <a:lnTo>
                        <a:pt x="2177" y="916"/>
                      </a:lnTo>
                      <a:lnTo>
                        <a:pt x="2170" y="941"/>
                      </a:lnTo>
                      <a:lnTo>
                        <a:pt x="2160" y="973"/>
                      </a:lnTo>
                      <a:lnTo>
                        <a:pt x="2147" y="1012"/>
                      </a:lnTo>
                      <a:lnTo>
                        <a:pt x="2131" y="1057"/>
                      </a:lnTo>
                      <a:lnTo>
                        <a:pt x="2110" y="1107"/>
                      </a:lnTo>
                      <a:lnTo>
                        <a:pt x="2088" y="1163"/>
                      </a:lnTo>
                      <a:lnTo>
                        <a:pt x="2061" y="1224"/>
                      </a:lnTo>
                      <a:lnTo>
                        <a:pt x="2031" y="1289"/>
                      </a:lnTo>
                      <a:lnTo>
                        <a:pt x="1997" y="1359"/>
                      </a:lnTo>
                      <a:lnTo>
                        <a:pt x="1959" y="1434"/>
                      </a:lnTo>
                      <a:lnTo>
                        <a:pt x="1916" y="1511"/>
                      </a:lnTo>
                      <a:lnTo>
                        <a:pt x="1869" y="1593"/>
                      </a:lnTo>
                      <a:lnTo>
                        <a:pt x="1816" y="1678"/>
                      </a:lnTo>
                      <a:lnTo>
                        <a:pt x="1760" y="1766"/>
                      </a:lnTo>
                      <a:lnTo>
                        <a:pt x="1698" y="1856"/>
                      </a:lnTo>
                      <a:lnTo>
                        <a:pt x="1631" y="1950"/>
                      </a:lnTo>
                      <a:lnTo>
                        <a:pt x="1558" y="2045"/>
                      </a:lnTo>
                      <a:lnTo>
                        <a:pt x="1480" y="2141"/>
                      </a:lnTo>
                      <a:lnTo>
                        <a:pt x="1395" y="2240"/>
                      </a:lnTo>
                      <a:lnTo>
                        <a:pt x="1305" y="2338"/>
                      </a:lnTo>
                      <a:lnTo>
                        <a:pt x="1208" y="2438"/>
                      </a:lnTo>
                      <a:lnTo>
                        <a:pt x="1106" y="2538"/>
                      </a:lnTo>
                      <a:lnTo>
                        <a:pt x="996" y="2640"/>
                      </a:lnTo>
                      <a:lnTo>
                        <a:pt x="879" y="2740"/>
                      </a:lnTo>
                      <a:lnTo>
                        <a:pt x="757" y="2841"/>
                      </a:lnTo>
                      <a:lnTo>
                        <a:pt x="625" y="2940"/>
                      </a:lnTo>
                      <a:lnTo>
                        <a:pt x="588" y="2969"/>
                      </a:lnTo>
                      <a:lnTo>
                        <a:pt x="552" y="3000"/>
                      </a:lnTo>
                      <a:lnTo>
                        <a:pt x="517" y="3034"/>
                      </a:lnTo>
                      <a:lnTo>
                        <a:pt x="484" y="3069"/>
                      </a:lnTo>
                      <a:lnTo>
                        <a:pt x="453" y="3103"/>
                      </a:lnTo>
                      <a:lnTo>
                        <a:pt x="424" y="3137"/>
                      </a:lnTo>
                      <a:lnTo>
                        <a:pt x="396" y="3171"/>
                      </a:lnTo>
                      <a:lnTo>
                        <a:pt x="371" y="3204"/>
                      </a:lnTo>
                      <a:lnTo>
                        <a:pt x="348" y="3234"/>
                      </a:lnTo>
                      <a:lnTo>
                        <a:pt x="329" y="3264"/>
                      </a:lnTo>
                      <a:lnTo>
                        <a:pt x="311" y="3289"/>
                      </a:lnTo>
                      <a:lnTo>
                        <a:pt x="296" y="3312"/>
                      </a:lnTo>
                      <a:lnTo>
                        <a:pt x="285" y="3329"/>
                      </a:lnTo>
                      <a:lnTo>
                        <a:pt x="277" y="3343"/>
                      </a:lnTo>
                      <a:lnTo>
                        <a:pt x="271" y="3352"/>
                      </a:lnTo>
                      <a:lnTo>
                        <a:pt x="270" y="3355"/>
                      </a:lnTo>
                      <a:lnTo>
                        <a:pt x="267" y="3353"/>
                      </a:lnTo>
                      <a:lnTo>
                        <a:pt x="261" y="3347"/>
                      </a:lnTo>
                      <a:lnTo>
                        <a:pt x="255" y="3337"/>
                      </a:lnTo>
                      <a:lnTo>
                        <a:pt x="246" y="3323"/>
                      </a:lnTo>
                      <a:lnTo>
                        <a:pt x="236" y="3307"/>
                      </a:lnTo>
                      <a:lnTo>
                        <a:pt x="223" y="3286"/>
                      </a:lnTo>
                      <a:lnTo>
                        <a:pt x="210" y="3264"/>
                      </a:lnTo>
                      <a:lnTo>
                        <a:pt x="197" y="3236"/>
                      </a:lnTo>
                      <a:lnTo>
                        <a:pt x="183" y="3207"/>
                      </a:lnTo>
                      <a:lnTo>
                        <a:pt x="168" y="3174"/>
                      </a:lnTo>
                      <a:lnTo>
                        <a:pt x="152" y="3138"/>
                      </a:lnTo>
                      <a:lnTo>
                        <a:pt x="136" y="3100"/>
                      </a:lnTo>
                      <a:lnTo>
                        <a:pt x="121" y="3060"/>
                      </a:lnTo>
                      <a:lnTo>
                        <a:pt x="104" y="3015"/>
                      </a:lnTo>
                      <a:lnTo>
                        <a:pt x="89" y="2970"/>
                      </a:lnTo>
                      <a:lnTo>
                        <a:pt x="75" y="2922"/>
                      </a:lnTo>
                      <a:lnTo>
                        <a:pt x="62" y="2873"/>
                      </a:lnTo>
                      <a:lnTo>
                        <a:pt x="49" y="2819"/>
                      </a:lnTo>
                      <a:lnTo>
                        <a:pt x="36" y="2765"/>
                      </a:lnTo>
                      <a:lnTo>
                        <a:pt x="26" y="2709"/>
                      </a:lnTo>
                      <a:lnTo>
                        <a:pt x="17" y="2651"/>
                      </a:lnTo>
                      <a:lnTo>
                        <a:pt x="10" y="2592"/>
                      </a:lnTo>
                      <a:lnTo>
                        <a:pt x="5" y="2531"/>
                      </a:lnTo>
                      <a:lnTo>
                        <a:pt x="1" y="2468"/>
                      </a:lnTo>
                      <a:lnTo>
                        <a:pt x="0" y="2404"/>
                      </a:lnTo>
                      <a:lnTo>
                        <a:pt x="1" y="2338"/>
                      </a:lnTo>
                      <a:lnTo>
                        <a:pt x="6" y="2273"/>
                      </a:lnTo>
                      <a:lnTo>
                        <a:pt x="12" y="2206"/>
                      </a:lnTo>
                      <a:lnTo>
                        <a:pt x="22" y="2137"/>
                      </a:lnTo>
                      <a:lnTo>
                        <a:pt x="35" y="2069"/>
                      </a:lnTo>
                      <a:lnTo>
                        <a:pt x="51" y="1999"/>
                      </a:lnTo>
                      <a:lnTo>
                        <a:pt x="72" y="1928"/>
                      </a:lnTo>
                      <a:lnTo>
                        <a:pt x="96" y="1859"/>
                      </a:lnTo>
                      <a:lnTo>
                        <a:pt x="123" y="1788"/>
                      </a:lnTo>
                      <a:lnTo>
                        <a:pt x="155" y="1716"/>
                      </a:lnTo>
                      <a:lnTo>
                        <a:pt x="190" y="1645"/>
                      </a:lnTo>
                      <a:lnTo>
                        <a:pt x="231" y="1574"/>
                      </a:lnTo>
                      <a:lnTo>
                        <a:pt x="276" y="1502"/>
                      </a:lnTo>
                      <a:lnTo>
                        <a:pt x="326" y="1431"/>
                      </a:lnTo>
                      <a:lnTo>
                        <a:pt x="382" y="1360"/>
                      </a:lnTo>
                      <a:lnTo>
                        <a:pt x="443" y="1291"/>
                      </a:lnTo>
                      <a:lnTo>
                        <a:pt x="508" y="1220"/>
                      </a:lnTo>
                      <a:lnTo>
                        <a:pt x="580" y="1151"/>
                      </a:lnTo>
                      <a:lnTo>
                        <a:pt x="657" y="1082"/>
                      </a:lnTo>
                      <a:lnTo>
                        <a:pt x="742" y="1015"/>
                      </a:lnTo>
                      <a:lnTo>
                        <a:pt x="831" y="948"/>
                      </a:lnTo>
                      <a:lnTo>
                        <a:pt x="927" y="882"/>
                      </a:lnTo>
                      <a:lnTo>
                        <a:pt x="1029" y="817"/>
                      </a:lnTo>
                      <a:lnTo>
                        <a:pt x="1139" y="754"/>
                      </a:lnTo>
                      <a:lnTo>
                        <a:pt x="1255" y="692"/>
                      </a:lnTo>
                      <a:lnTo>
                        <a:pt x="1379" y="633"/>
                      </a:lnTo>
                      <a:lnTo>
                        <a:pt x="1510" y="573"/>
                      </a:lnTo>
                      <a:lnTo>
                        <a:pt x="1647" y="516"/>
                      </a:lnTo>
                      <a:lnTo>
                        <a:pt x="1794" y="461"/>
                      </a:lnTo>
                      <a:lnTo>
                        <a:pt x="1848" y="439"/>
                      </a:lnTo>
                      <a:lnTo>
                        <a:pt x="1902" y="416"/>
                      </a:lnTo>
                      <a:lnTo>
                        <a:pt x="1955" y="390"/>
                      </a:lnTo>
                      <a:lnTo>
                        <a:pt x="2007" y="362"/>
                      </a:lnTo>
                      <a:lnTo>
                        <a:pt x="2057" y="333"/>
                      </a:lnTo>
                      <a:lnTo>
                        <a:pt x="2107" y="302"/>
                      </a:lnTo>
                      <a:lnTo>
                        <a:pt x="2153" y="272"/>
                      </a:lnTo>
                      <a:lnTo>
                        <a:pt x="2199" y="242"/>
                      </a:lnTo>
                      <a:lnTo>
                        <a:pt x="2242" y="211"/>
                      </a:lnTo>
                      <a:lnTo>
                        <a:pt x="2281" y="181"/>
                      </a:lnTo>
                      <a:lnTo>
                        <a:pt x="2319" y="152"/>
                      </a:lnTo>
                      <a:lnTo>
                        <a:pt x="2354" y="124"/>
                      </a:lnTo>
                      <a:lnTo>
                        <a:pt x="2384" y="99"/>
                      </a:lnTo>
                      <a:lnTo>
                        <a:pt x="2413" y="75"/>
                      </a:lnTo>
                      <a:lnTo>
                        <a:pt x="2437" y="54"/>
                      </a:lnTo>
                      <a:lnTo>
                        <a:pt x="2457" y="35"/>
                      </a:lnTo>
                      <a:lnTo>
                        <a:pt x="2474" y="21"/>
                      </a:lnTo>
                      <a:lnTo>
                        <a:pt x="2485" y="10"/>
                      </a:lnTo>
                      <a:lnTo>
                        <a:pt x="2493" y="2"/>
                      </a:lnTo>
                      <a:lnTo>
                        <a:pt x="249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57565A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97" name="Rectangle 96"/>
              <p:cNvSpPr/>
              <p:nvPr/>
            </p:nvSpPr>
            <p:spPr>
              <a:xfrm>
                <a:off x="2081964" y="3523691"/>
                <a:ext cx="3101753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7565A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is a sample text. Insert your desired text here. </a:t>
                </a:r>
              </a:p>
            </p:txBody>
          </p:sp>
        </p:grpSp>
        <p:grpSp>
          <p:nvGrpSpPr>
            <p:cNvPr id="110" name="Group 109"/>
            <p:cNvGrpSpPr/>
            <p:nvPr/>
          </p:nvGrpSpPr>
          <p:grpSpPr>
            <a:xfrm>
              <a:off x="1261246" y="4077431"/>
              <a:ext cx="4058904" cy="731520"/>
              <a:chOff x="1124813" y="4415589"/>
              <a:chExt cx="4058904" cy="731520"/>
            </a:xfrm>
          </p:grpSpPr>
          <p:grpSp>
            <p:nvGrpSpPr>
              <p:cNvPr id="107" name="Group 106"/>
              <p:cNvGrpSpPr/>
              <p:nvPr/>
            </p:nvGrpSpPr>
            <p:grpSpPr>
              <a:xfrm>
                <a:off x="1124813" y="4415589"/>
                <a:ext cx="731520" cy="731520"/>
                <a:chOff x="1124813" y="4415589"/>
                <a:chExt cx="731520" cy="731520"/>
              </a:xfrm>
            </p:grpSpPr>
            <p:sp>
              <p:nvSpPr>
                <p:cNvPr id="49" name="Oval 48"/>
                <p:cNvSpPr/>
                <p:nvPr/>
              </p:nvSpPr>
              <p:spPr>
                <a:xfrm>
                  <a:off x="1124813" y="4415589"/>
                  <a:ext cx="731520" cy="73152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82" name="Group 40"/>
                <p:cNvGrpSpPr>
                  <a:grpSpLocks noChangeAspect="1"/>
                </p:cNvGrpSpPr>
                <p:nvPr/>
              </p:nvGrpSpPr>
              <p:grpSpPr bwMode="auto">
                <a:xfrm>
                  <a:off x="1295882" y="4634259"/>
                  <a:ext cx="389383" cy="294180"/>
                  <a:chOff x="2607" y="2141"/>
                  <a:chExt cx="1272" cy="961"/>
                </a:xfrm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85" name="Freeform 42"/>
                  <p:cNvSpPr>
                    <a:spLocks/>
                  </p:cNvSpPr>
                  <p:nvPr/>
                </p:nvSpPr>
                <p:spPr bwMode="auto">
                  <a:xfrm>
                    <a:off x="3098" y="2804"/>
                    <a:ext cx="297" cy="298"/>
                  </a:xfrm>
                  <a:custGeom>
                    <a:avLst/>
                    <a:gdLst>
                      <a:gd name="T0" fmla="*/ 445 w 892"/>
                      <a:gd name="T1" fmla="*/ 0 h 896"/>
                      <a:gd name="T2" fmla="*/ 502 w 892"/>
                      <a:gd name="T3" fmla="*/ 3 h 896"/>
                      <a:gd name="T4" fmla="*/ 556 w 892"/>
                      <a:gd name="T5" fmla="*/ 14 h 896"/>
                      <a:gd name="T6" fmla="*/ 606 w 892"/>
                      <a:gd name="T7" fmla="*/ 31 h 896"/>
                      <a:gd name="T8" fmla="*/ 655 w 892"/>
                      <a:gd name="T9" fmla="*/ 52 h 896"/>
                      <a:gd name="T10" fmla="*/ 700 w 892"/>
                      <a:gd name="T11" fmla="*/ 80 h 896"/>
                      <a:gd name="T12" fmla="*/ 741 w 892"/>
                      <a:gd name="T13" fmla="*/ 113 h 896"/>
                      <a:gd name="T14" fmla="*/ 779 w 892"/>
                      <a:gd name="T15" fmla="*/ 151 h 896"/>
                      <a:gd name="T16" fmla="*/ 811 w 892"/>
                      <a:gd name="T17" fmla="*/ 192 h 896"/>
                      <a:gd name="T18" fmla="*/ 838 w 892"/>
                      <a:gd name="T19" fmla="*/ 237 h 896"/>
                      <a:gd name="T20" fmla="*/ 861 w 892"/>
                      <a:gd name="T21" fmla="*/ 286 h 896"/>
                      <a:gd name="T22" fmla="*/ 878 w 892"/>
                      <a:gd name="T23" fmla="*/ 337 h 896"/>
                      <a:gd name="T24" fmla="*/ 888 w 892"/>
                      <a:gd name="T25" fmla="*/ 392 h 896"/>
                      <a:gd name="T26" fmla="*/ 892 w 892"/>
                      <a:gd name="T27" fmla="*/ 448 h 896"/>
                      <a:gd name="T28" fmla="*/ 888 w 892"/>
                      <a:gd name="T29" fmla="*/ 503 h 896"/>
                      <a:gd name="T30" fmla="*/ 878 w 892"/>
                      <a:gd name="T31" fmla="*/ 558 h 896"/>
                      <a:gd name="T32" fmla="*/ 861 w 892"/>
                      <a:gd name="T33" fmla="*/ 609 h 896"/>
                      <a:gd name="T34" fmla="*/ 838 w 892"/>
                      <a:gd name="T35" fmla="*/ 658 h 896"/>
                      <a:gd name="T36" fmla="*/ 811 w 892"/>
                      <a:gd name="T37" fmla="*/ 703 h 896"/>
                      <a:gd name="T38" fmla="*/ 779 w 892"/>
                      <a:gd name="T39" fmla="*/ 745 h 896"/>
                      <a:gd name="T40" fmla="*/ 741 w 892"/>
                      <a:gd name="T41" fmla="*/ 783 h 896"/>
                      <a:gd name="T42" fmla="*/ 700 w 892"/>
                      <a:gd name="T43" fmla="*/ 815 h 896"/>
                      <a:gd name="T44" fmla="*/ 655 w 892"/>
                      <a:gd name="T45" fmla="*/ 843 h 896"/>
                      <a:gd name="T46" fmla="*/ 606 w 892"/>
                      <a:gd name="T47" fmla="*/ 866 h 896"/>
                      <a:gd name="T48" fmla="*/ 556 w 892"/>
                      <a:gd name="T49" fmla="*/ 882 h 896"/>
                      <a:gd name="T50" fmla="*/ 502 w 892"/>
                      <a:gd name="T51" fmla="*/ 892 h 896"/>
                      <a:gd name="T52" fmla="*/ 445 w 892"/>
                      <a:gd name="T53" fmla="*/ 896 h 896"/>
                      <a:gd name="T54" fmla="*/ 390 w 892"/>
                      <a:gd name="T55" fmla="*/ 892 h 896"/>
                      <a:gd name="T56" fmla="*/ 337 w 892"/>
                      <a:gd name="T57" fmla="*/ 882 h 896"/>
                      <a:gd name="T58" fmla="*/ 285 w 892"/>
                      <a:gd name="T59" fmla="*/ 866 h 896"/>
                      <a:gd name="T60" fmla="*/ 236 w 892"/>
                      <a:gd name="T61" fmla="*/ 843 h 896"/>
                      <a:gd name="T62" fmla="*/ 191 w 892"/>
                      <a:gd name="T63" fmla="*/ 815 h 896"/>
                      <a:gd name="T64" fmla="*/ 150 w 892"/>
                      <a:gd name="T65" fmla="*/ 783 h 896"/>
                      <a:gd name="T66" fmla="*/ 112 w 892"/>
                      <a:gd name="T67" fmla="*/ 745 h 896"/>
                      <a:gd name="T68" fmla="*/ 80 w 892"/>
                      <a:gd name="T69" fmla="*/ 703 h 896"/>
                      <a:gd name="T70" fmla="*/ 53 w 892"/>
                      <a:gd name="T71" fmla="*/ 658 h 896"/>
                      <a:gd name="T72" fmla="*/ 30 w 892"/>
                      <a:gd name="T73" fmla="*/ 609 h 896"/>
                      <a:gd name="T74" fmla="*/ 13 w 892"/>
                      <a:gd name="T75" fmla="*/ 558 h 896"/>
                      <a:gd name="T76" fmla="*/ 3 w 892"/>
                      <a:gd name="T77" fmla="*/ 503 h 896"/>
                      <a:gd name="T78" fmla="*/ 0 w 892"/>
                      <a:gd name="T79" fmla="*/ 448 h 896"/>
                      <a:gd name="T80" fmla="*/ 3 w 892"/>
                      <a:gd name="T81" fmla="*/ 392 h 896"/>
                      <a:gd name="T82" fmla="*/ 13 w 892"/>
                      <a:gd name="T83" fmla="*/ 337 h 896"/>
                      <a:gd name="T84" fmla="*/ 30 w 892"/>
                      <a:gd name="T85" fmla="*/ 286 h 896"/>
                      <a:gd name="T86" fmla="*/ 53 w 892"/>
                      <a:gd name="T87" fmla="*/ 237 h 896"/>
                      <a:gd name="T88" fmla="*/ 80 w 892"/>
                      <a:gd name="T89" fmla="*/ 192 h 896"/>
                      <a:gd name="T90" fmla="*/ 112 w 892"/>
                      <a:gd name="T91" fmla="*/ 151 h 896"/>
                      <a:gd name="T92" fmla="*/ 150 w 892"/>
                      <a:gd name="T93" fmla="*/ 113 h 896"/>
                      <a:gd name="T94" fmla="*/ 191 w 892"/>
                      <a:gd name="T95" fmla="*/ 80 h 896"/>
                      <a:gd name="T96" fmla="*/ 236 w 892"/>
                      <a:gd name="T97" fmla="*/ 52 h 896"/>
                      <a:gd name="T98" fmla="*/ 285 w 892"/>
                      <a:gd name="T99" fmla="*/ 31 h 896"/>
                      <a:gd name="T100" fmla="*/ 337 w 892"/>
                      <a:gd name="T101" fmla="*/ 14 h 896"/>
                      <a:gd name="T102" fmla="*/ 390 w 892"/>
                      <a:gd name="T103" fmla="*/ 3 h 896"/>
                      <a:gd name="T104" fmla="*/ 445 w 892"/>
                      <a:gd name="T105" fmla="*/ 0 h 8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892" h="896">
                        <a:moveTo>
                          <a:pt x="445" y="0"/>
                        </a:moveTo>
                        <a:lnTo>
                          <a:pt x="502" y="3"/>
                        </a:lnTo>
                        <a:lnTo>
                          <a:pt x="556" y="14"/>
                        </a:lnTo>
                        <a:lnTo>
                          <a:pt x="606" y="31"/>
                        </a:lnTo>
                        <a:lnTo>
                          <a:pt x="655" y="52"/>
                        </a:lnTo>
                        <a:lnTo>
                          <a:pt x="700" y="80"/>
                        </a:lnTo>
                        <a:lnTo>
                          <a:pt x="741" y="113"/>
                        </a:lnTo>
                        <a:lnTo>
                          <a:pt x="779" y="151"/>
                        </a:lnTo>
                        <a:lnTo>
                          <a:pt x="811" y="192"/>
                        </a:lnTo>
                        <a:lnTo>
                          <a:pt x="838" y="237"/>
                        </a:lnTo>
                        <a:lnTo>
                          <a:pt x="861" y="286"/>
                        </a:lnTo>
                        <a:lnTo>
                          <a:pt x="878" y="337"/>
                        </a:lnTo>
                        <a:lnTo>
                          <a:pt x="888" y="392"/>
                        </a:lnTo>
                        <a:lnTo>
                          <a:pt x="892" y="448"/>
                        </a:lnTo>
                        <a:lnTo>
                          <a:pt x="888" y="503"/>
                        </a:lnTo>
                        <a:lnTo>
                          <a:pt x="878" y="558"/>
                        </a:lnTo>
                        <a:lnTo>
                          <a:pt x="861" y="609"/>
                        </a:lnTo>
                        <a:lnTo>
                          <a:pt x="838" y="658"/>
                        </a:lnTo>
                        <a:lnTo>
                          <a:pt x="811" y="703"/>
                        </a:lnTo>
                        <a:lnTo>
                          <a:pt x="779" y="745"/>
                        </a:lnTo>
                        <a:lnTo>
                          <a:pt x="741" y="783"/>
                        </a:lnTo>
                        <a:lnTo>
                          <a:pt x="700" y="815"/>
                        </a:lnTo>
                        <a:lnTo>
                          <a:pt x="655" y="843"/>
                        </a:lnTo>
                        <a:lnTo>
                          <a:pt x="606" y="866"/>
                        </a:lnTo>
                        <a:lnTo>
                          <a:pt x="556" y="882"/>
                        </a:lnTo>
                        <a:lnTo>
                          <a:pt x="502" y="892"/>
                        </a:lnTo>
                        <a:lnTo>
                          <a:pt x="445" y="896"/>
                        </a:lnTo>
                        <a:lnTo>
                          <a:pt x="390" y="892"/>
                        </a:lnTo>
                        <a:lnTo>
                          <a:pt x="337" y="882"/>
                        </a:lnTo>
                        <a:lnTo>
                          <a:pt x="285" y="866"/>
                        </a:lnTo>
                        <a:lnTo>
                          <a:pt x="236" y="843"/>
                        </a:lnTo>
                        <a:lnTo>
                          <a:pt x="191" y="815"/>
                        </a:lnTo>
                        <a:lnTo>
                          <a:pt x="150" y="783"/>
                        </a:lnTo>
                        <a:lnTo>
                          <a:pt x="112" y="745"/>
                        </a:lnTo>
                        <a:lnTo>
                          <a:pt x="80" y="703"/>
                        </a:lnTo>
                        <a:lnTo>
                          <a:pt x="53" y="658"/>
                        </a:lnTo>
                        <a:lnTo>
                          <a:pt x="30" y="609"/>
                        </a:lnTo>
                        <a:lnTo>
                          <a:pt x="13" y="558"/>
                        </a:lnTo>
                        <a:lnTo>
                          <a:pt x="3" y="503"/>
                        </a:lnTo>
                        <a:lnTo>
                          <a:pt x="0" y="448"/>
                        </a:lnTo>
                        <a:lnTo>
                          <a:pt x="3" y="392"/>
                        </a:lnTo>
                        <a:lnTo>
                          <a:pt x="13" y="337"/>
                        </a:lnTo>
                        <a:lnTo>
                          <a:pt x="30" y="286"/>
                        </a:lnTo>
                        <a:lnTo>
                          <a:pt x="53" y="237"/>
                        </a:lnTo>
                        <a:lnTo>
                          <a:pt x="80" y="192"/>
                        </a:lnTo>
                        <a:lnTo>
                          <a:pt x="112" y="151"/>
                        </a:lnTo>
                        <a:lnTo>
                          <a:pt x="150" y="113"/>
                        </a:lnTo>
                        <a:lnTo>
                          <a:pt x="191" y="80"/>
                        </a:lnTo>
                        <a:lnTo>
                          <a:pt x="236" y="52"/>
                        </a:lnTo>
                        <a:lnTo>
                          <a:pt x="285" y="31"/>
                        </a:lnTo>
                        <a:lnTo>
                          <a:pt x="337" y="14"/>
                        </a:lnTo>
                        <a:lnTo>
                          <a:pt x="390" y="3"/>
                        </a:lnTo>
                        <a:lnTo>
                          <a:pt x="445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6" name="Freeform 43"/>
                  <p:cNvSpPr>
                    <a:spLocks/>
                  </p:cNvSpPr>
                  <p:nvPr/>
                </p:nvSpPr>
                <p:spPr bwMode="auto">
                  <a:xfrm>
                    <a:off x="2836" y="2451"/>
                    <a:ext cx="828" cy="353"/>
                  </a:xfrm>
                  <a:custGeom>
                    <a:avLst/>
                    <a:gdLst>
                      <a:gd name="T0" fmla="*/ 1319 w 2484"/>
                      <a:gd name="T1" fmla="*/ 0 h 1061"/>
                      <a:gd name="T2" fmla="*/ 1499 w 2484"/>
                      <a:gd name="T3" fmla="*/ 19 h 1061"/>
                      <a:gd name="T4" fmla="*/ 1677 w 2484"/>
                      <a:gd name="T5" fmla="*/ 60 h 1061"/>
                      <a:gd name="T6" fmla="*/ 1849 w 2484"/>
                      <a:gd name="T7" fmla="*/ 123 h 1061"/>
                      <a:gd name="T8" fmla="*/ 2014 w 2484"/>
                      <a:gd name="T9" fmla="*/ 209 h 1061"/>
                      <a:gd name="T10" fmla="*/ 2169 w 2484"/>
                      <a:gd name="T11" fmla="*/ 317 h 1061"/>
                      <a:gd name="T12" fmla="*/ 2250 w 2484"/>
                      <a:gd name="T13" fmla="*/ 385 h 1061"/>
                      <a:gd name="T14" fmla="*/ 2275 w 2484"/>
                      <a:gd name="T15" fmla="*/ 409 h 1061"/>
                      <a:gd name="T16" fmla="*/ 2295 w 2484"/>
                      <a:gd name="T17" fmla="*/ 429 h 1061"/>
                      <a:gd name="T18" fmla="*/ 2427 w 2484"/>
                      <a:gd name="T19" fmla="*/ 567 h 1061"/>
                      <a:gd name="T20" fmla="*/ 2463 w 2484"/>
                      <a:gd name="T21" fmla="*/ 630 h 1061"/>
                      <a:gd name="T22" fmla="*/ 2482 w 2484"/>
                      <a:gd name="T23" fmla="*/ 699 h 1061"/>
                      <a:gd name="T24" fmla="*/ 2482 w 2484"/>
                      <a:gd name="T25" fmla="*/ 772 h 1061"/>
                      <a:gd name="T26" fmla="*/ 2463 w 2484"/>
                      <a:gd name="T27" fmla="*/ 842 h 1061"/>
                      <a:gd name="T28" fmla="*/ 2426 w 2484"/>
                      <a:gd name="T29" fmla="*/ 904 h 1061"/>
                      <a:gd name="T30" fmla="*/ 2371 w 2484"/>
                      <a:gd name="T31" fmla="*/ 959 h 1061"/>
                      <a:gd name="T32" fmla="*/ 2301 w 2484"/>
                      <a:gd name="T33" fmla="*/ 997 h 1061"/>
                      <a:gd name="T34" fmla="*/ 2225 w 2484"/>
                      <a:gd name="T35" fmla="*/ 1014 h 1061"/>
                      <a:gd name="T36" fmla="*/ 2149 w 2484"/>
                      <a:gd name="T37" fmla="*/ 1008 h 1061"/>
                      <a:gd name="T38" fmla="*/ 2076 w 2484"/>
                      <a:gd name="T39" fmla="*/ 981 h 1061"/>
                      <a:gd name="T40" fmla="*/ 2011 w 2484"/>
                      <a:gd name="T41" fmla="*/ 933 h 1061"/>
                      <a:gd name="T42" fmla="*/ 1843 w 2484"/>
                      <a:gd name="T43" fmla="*/ 772 h 1061"/>
                      <a:gd name="T44" fmla="*/ 1720 w 2484"/>
                      <a:gd name="T45" fmla="*/ 684 h 1061"/>
                      <a:gd name="T46" fmla="*/ 1586 w 2484"/>
                      <a:gd name="T47" fmla="*/ 621 h 1061"/>
                      <a:gd name="T48" fmla="*/ 1445 w 2484"/>
                      <a:gd name="T49" fmla="*/ 580 h 1061"/>
                      <a:gd name="T50" fmla="*/ 1302 w 2484"/>
                      <a:gd name="T51" fmla="*/ 563 h 1061"/>
                      <a:gd name="T52" fmla="*/ 1156 w 2484"/>
                      <a:gd name="T53" fmla="*/ 569 h 1061"/>
                      <a:gd name="T54" fmla="*/ 1014 w 2484"/>
                      <a:gd name="T55" fmla="*/ 598 h 1061"/>
                      <a:gd name="T56" fmla="*/ 877 w 2484"/>
                      <a:gd name="T57" fmla="*/ 650 h 1061"/>
                      <a:gd name="T58" fmla="*/ 748 w 2484"/>
                      <a:gd name="T59" fmla="*/ 726 h 1061"/>
                      <a:gd name="T60" fmla="*/ 631 w 2484"/>
                      <a:gd name="T61" fmla="*/ 826 h 1061"/>
                      <a:gd name="T62" fmla="*/ 445 w 2484"/>
                      <a:gd name="T63" fmla="*/ 1006 h 1061"/>
                      <a:gd name="T64" fmla="*/ 375 w 2484"/>
                      <a:gd name="T65" fmla="*/ 1044 h 1061"/>
                      <a:gd name="T66" fmla="*/ 298 w 2484"/>
                      <a:gd name="T67" fmla="*/ 1061 h 1061"/>
                      <a:gd name="T68" fmla="*/ 221 w 2484"/>
                      <a:gd name="T69" fmla="*/ 1055 h 1061"/>
                      <a:gd name="T70" fmla="*/ 146 w 2484"/>
                      <a:gd name="T71" fmla="*/ 1028 h 1061"/>
                      <a:gd name="T72" fmla="*/ 81 w 2484"/>
                      <a:gd name="T73" fmla="*/ 979 h 1061"/>
                      <a:gd name="T74" fmla="*/ 33 w 2484"/>
                      <a:gd name="T75" fmla="*/ 914 h 1061"/>
                      <a:gd name="T76" fmla="*/ 6 w 2484"/>
                      <a:gd name="T77" fmla="*/ 839 h 1061"/>
                      <a:gd name="T78" fmla="*/ 0 w 2484"/>
                      <a:gd name="T79" fmla="*/ 762 h 1061"/>
                      <a:gd name="T80" fmla="*/ 16 w 2484"/>
                      <a:gd name="T81" fmla="*/ 684 h 1061"/>
                      <a:gd name="T82" fmla="*/ 53 w 2484"/>
                      <a:gd name="T83" fmla="*/ 614 h 1061"/>
                      <a:gd name="T84" fmla="*/ 170 w 2484"/>
                      <a:gd name="T85" fmla="*/ 493 h 1061"/>
                      <a:gd name="T86" fmla="*/ 305 w 2484"/>
                      <a:gd name="T87" fmla="*/ 361 h 1061"/>
                      <a:gd name="T88" fmla="*/ 455 w 2484"/>
                      <a:gd name="T89" fmla="*/ 245 h 1061"/>
                      <a:gd name="T90" fmla="*/ 616 w 2484"/>
                      <a:gd name="T91" fmla="*/ 152 h 1061"/>
                      <a:gd name="T92" fmla="*/ 784 w 2484"/>
                      <a:gd name="T93" fmla="*/ 81 h 1061"/>
                      <a:gd name="T94" fmla="*/ 960 w 2484"/>
                      <a:gd name="T95" fmla="*/ 31 h 1061"/>
                      <a:gd name="T96" fmla="*/ 1140 w 2484"/>
                      <a:gd name="T97" fmla="*/ 5 h 10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484" h="1061">
                        <a:moveTo>
                          <a:pt x="1229" y="0"/>
                        </a:moveTo>
                        <a:lnTo>
                          <a:pt x="1319" y="0"/>
                        </a:lnTo>
                        <a:lnTo>
                          <a:pt x="1409" y="7"/>
                        </a:lnTo>
                        <a:lnTo>
                          <a:pt x="1499" y="19"/>
                        </a:lnTo>
                        <a:lnTo>
                          <a:pt x="1588" y="36"/>
                        </a:lnTo>
                        <a:lnTo>
                          <a:pt x="1677" y="60"/>
                        </a:lnTo>
                        <a:lnTo>
                          <a:pt x="1763" y="88"/>
                        </a:lnTo>
                        <a:lnTo>
                          <a:pt x="1849" y="123"/>
                        </a:lnTo>
                        <a:lnTo>
                          <a:pt x="1933" y="163"/>
                        </a:lnTo>
                        <a:lnTo>
                          <a:pt x="2014" y="209"/>
                        </a:lnTo>
                        <a:lnTo>
                          <a:pt x="2094" y="260"/>
                        </a:lnTo>
                        <a:lnTo>
                          <a:pt x="2169" y="317"/>
                        </a:lnTo>
                        <a:lnTo>
                          <a:pt x="2244" y="380"/>
                        </a:lnTo>
                        <a:lnTo>
                          <a:pt x="2250" y="385"/>
                        </a:lnTo>
                        <a:lnTo>
                          <a:pt x="2255" y="390"/>
                        </a:lnTo>
                        <a:lnTo>
                          <a:pt x="2275" y="409"/>
                        </a:lnTo>
                        <a:lnTo>
                          <a:pt x="2285" y="418"/>
                        </a:lnTo>
                        <a:lnTo>
                          <a:pt x="2295" y="429"/>
                        </a:lnTo>
                        <a:lnTo>
                          <a:pt x="2402" y="540"/>
                        </a:lnTo>
                        <a:lnTo>
                          <a:pt x="2427" y="567"/>
                        </a:lnTo>
                        <a:lnTo>
                          <a:pt x="2447" y="597"/>
                        </a:lnTo>
                        <a:lnTo>
                          <a:pt x="2463" y="630"/>
                        </a:lnTo>
                        <a:lnTo>
                          <a:pt x="2475" y="663"/>
                        </a:lnTo>
                        <a:lnTo>
                          <a:pt x="2482" y="699"/>
                        </a:lnTo>
                        <a:lnTo>
                          <a:pt x="2484" y="736"/>
                        </a:lnTo>
                        <a:lnTo>
                          <a:pt x="2482" y="772"/>
                        </a:lnTo>
                        <a:lnTo>
                          <a:pt x="2475" y="808"/>
                        </a:lnTo>
                        <a:lnTo>
                          <a:pt x="2463" y="842"/>
                        </a:lnTo>
                        <a:lnTo>
                          <a:pt x="2446" y="875"/>
                        </a:lnTo>
                        <a:lnTo>
                          <a:pt x="2426" y="904"/>
                        </a:lnTo>
                        <a:lnTo>
                          <a:pt x="2402" y="932"/>
                        </a:lnTo>
                        <a:lnTo>
                          <a:pt x="2371" y="959"/>
                        </a:lnTo>
                        <a:lnTo>
                          <a:pt x="2337" y="980"/>
                        </a:lnTo>
                        <a:lnTo>
                          <a:pt x="2301" y="997"/>
                        </a:lnTo>
                        <a:lnTo>
                          <a:pt x="2264" y="1008"/>
                        </a:lnTo>
                        <a:lnTo>
                          <a:pt x="2225" y="1014"/>
                        </a:lnTo>
                        <a:lnTo>
                          <a:pt x="2187" y="1014"/>
                        </a:lnTo>
                        <a:lnTo>
                          <a:pt x="2149" y="1008"/>
                        </a:lnTo>
                        <a:lnTo>
                          <a:pt x="2111" y="997"/>
                        </a:lnTo>
                        <a:lnTo>
                          <a:pt x="2076" y="981"/>
                        </a:lnTo>
                        <a:lnTo>
                          <a:pt x="2041" y="960"/>
                        </a:lnTo>
                        <a:lnTo>
                          <a:pt x="2011" y="933"/>
                        </a:lnTo>
                        <a:lnTo>
                          <a:pt x="1899" y="825"/>
                        </a:lnTo>
                        <a:lnTo>
                          <a:pt x="1843" y="772"/>
                        </a:lnTo>
                        <a:lnTo>
                          <a:pt x="1782" y="726"/>
                        </a:lnTo>
                        <a:lnTo>
                          <a:pt x="1720" y="684"/>
                        </a:lnTo>
                        <a:lnTo>
                          <a:pt x="1653" y="650"/>
                        </a:lnTo>
                        <a:lnTo>
                          <a:pt x="1586" y="621"/>
                        </a:lnTo>
                        <a:lnTo>
                          <a:pt x="1516" y="598"/>
                        </a:lnTo>
                        <a:lnTo>
                          <a:pt x="1445" y="580"/>
                        </a:lnTo>
                        <a:lnTo>
                          <a:pt x="1374" y="569"/>
                        </a:lnTo>
                        <a:lnTo>
                          <a:pt x="1302" y="563"/>
                        </a:lnTo>
                        <a:lnTo>
                          <a:pt x="1228" y="563"/>
                        </a:lnTo>
                        <a:lnTo>
                          <a:pt x="1156" y="569"/>
                        </a:lnTo>
                        <a:lnTo>
                          <a:pt x="1085" y="580"/>
                        </a:lnTo>
                        <a:lnTo>
                          <a:pt x="1014" y="598"/>
                        </a:lnTo>
                        <a:lnTo>
                          <a:pt x="944" y="621"/>
                        </a:lnTo>
                        <a:lnTo>
                          <a:pt x="877" y="650"/>
                        </a:lnTo>
                        <a:lnTo>
                          <a:pt x="810" y="686"/>
                        </a:lnTo>
                        <a:lnTo>
                          <a:pt x="748" y="726"/>
                        </a:lnTo>
                        <a:lnTo>
                          <a:pt x="687" y="774"/>
                        </a:lnTo>
                        <a:lnTo>
                          <a:pt x="631" y="826"/>
                        </a:lnTo>
                        <a:lnTo>
                          <a:pt x="476" y="980"/>
                        </a:lnTo>
                        <a:lnTo>
                          <a:pt x="445" y="1006"/>
                        </a:lnTo>
                        <a:lnTo>
                          <a:pt x="410" y="1029"/>
                        </a:lnTo>
                        <a:lnTo>
                          <a:pt x="375" y="1044"/>
                        </a:lnTo>
                        <a:lnTo>
                          <a:pt x="337" y="1055"/>
                        </a:lnTo>
                        <a:lnTo>
                          <a:pt x="298" y="1061"/>
                        </a:lnTo>
                        <a:lnTo>
                          <a:pt x="259" y="1061"/>
                        </a:lnTo>
                        <a:lnTo>
                          <a:pt x="221" y="1055"/>
                        </a:lnTo>
                        <a:lnTo>
                          <a:pt x="183" y="1044"/>
                        </a:lnTo>
                        <a:lnTo>
                          <a:pt x="146" y="1028"/>
                        </a:lnTo>
                        <a:lnTo>
                          <a:pt x="112" y="1006"/>
                        </a:lnTo>
                        <a:lnTo>
                          <a:pt x="81" y="979"/>
                        </a:lnTo>
                        <a:lnTo>
                          <a:pt x="54" y="947"/>
                        </a:lnTo>
                        <a:lnTo>
                          <a:pt x="33" y="914"/>
                        </a:lnTo>
                        <a:lnTo>
                          <a:pt x="16" y="877"/>
                        </a:lnTo>
                        <a:lnTo>
                          <a:pt x="6" y="839"/>
                        </a:lnTo>
                        <a:lnTo>
                          <a:pt x="0" y="801"/>
                        </a:lnTo>
                        <a:lnTo>
                          <a:pt x="0" y="762"/>
                        </a:lnTo>
                        <a:lnTo>
                          <a:pt x="4" y="722"/>
                        </a:lnTo>
                        <a:lnTo>
                          <a:pt x="16" y="684"/>
                        </a:lnTo>
                        <a:lnTo>
                          <a:pt x="32" y="648"/>
                        </a:lnTo>
                        <a:lnTo>
                          <a:pt x="53" y="614"/>
                        </a:lnTo>
                        <a:lnTo>
                          <a:pt x="80" y="582"/>
                        </a:lnTo>
                        <a:lnTo>
                          <a:pt x="170" y="493"/>
                        </a:lnTo>
                        <a:lnTo>
                          <a:pt x="235" y="428"/>
                        </a:lnTo>
                        <a:lnTo>
                          <a:pt x="305" y="361"/>
                        </a:lnTo>
                        <a:lnTo>
                          <a:pt x="378" y="301"/>
                        </a:lnTo>
                        <a:lnTo>
                          <a:pt x="455" y="245"/>
                        </a:lnTo>
                        <a:lnTo>
                          <a:pt x="535" y="196"/>
                        </a:lnTo>
                        <a:lnTo>
                          <a:pt x="616" y="152"/>
                        </a:lnTo>
                        <a:lnTo>
                          <a:pt x="699" y="113"/>
                        </a:lnTo>
                        <a:lnTo>
                          <a:pt x="784" y="81"/>
                        </a:lnTo>
                        <a:lnTo>
                          <a:pt x="872" y="54"/>
                        </a:lnTo>
                        <a:lnTo>
                          <a:pt x="960" y="31"/>
                        </a:lnTo>
                        <a:lnTo>
                          <a:pt x="1050" y="16"/>
                        </a:lnTo>
                        <a:lnTo>
                          <a:pt x="1140" y="5"/>
                        </a:lnTo>
                        <a:lnTo>
                          <a:pt x="1229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7" name="Freeform 44"/>
                  <p:cNvSpPr>
                    <a:spLocks/>
                  </p:cNvSpPr>
                  <p:nvPr/>
                </p:nvSpPr>
                <p:spPr bwMode="auto">
                  <a:xfrm>
                    <a:off x="2607" y="2141"/>
                    <a:ext cx="1272" cy="431"/>
                  </a:xfrm>
                  <a:custGeom>
                    <a:avLst/>
                    <a:gdLst>
                      <a:gd name="T0" fmla="*/ 2001 w 3815"/>
                      <a:gd name="T1" fmla="*/ 1 h 1294"/>
                      <a:gd name="T2" fmla="*/ 2235 w 3815"/>
                      <a:gd name="T3" fmla="*/ 19 h 1294"/>
                      <a:gd name="T4" fmla="*/ 2468 w 3815"/>
                      <a:gd name="T5" fmla="*/ 59 h 1294"/>
                      <a:gd name="T6" fmla="*/ 2697 w 3815"/>
                      <a:gd name="T7" fmla="*/ 122 h 1294"/>
                      <a:gd name="T8" fmla="*/ 2919 w 3815"/>
                      <a:gd name="T9" fmla="*/ 208 h 1294"/>
                      <a:gd name="T10" fmla="*/ 3133 w 3815"/>
                      <a:gd name="T11" fmla="*/ 317 h 1294"/>
                      <a:gd name="T12" fmla="*/ 3339 w 3815"/>
                      <a:gd name="T13" fmla="*/ 448 h 1294"/>
                      <a:gd name="T14" fmla="*/ 3533 w 3815"/>
                      <a:gd name="T15" fmla="*/ 602 h 1294"/>
                      <a:gd name="T16" fmla="*/ 3575 w 3815"/>
                      <a:gd name="T17" fmla="*/ 636 h 1294"/>
                      <a:gd name="T18" fmla="*/ 3649 w 3815"/>
                      <a:gd name="T19" fmla="*/ 711 h 1294"/>
                      <a:gd name="T20" fmla="*/ 3649 w 3815"/>
                      <a:gd name="T21" fmla="*/ 711 h 1294"/>
                      <a:gd name="T22" fmla="*/ 3767 w 3815"/>
                      <a:gd name="T23" fmla="*/ 832 h 1294"/>
                      <a:gd name="T24" fmla="*/ 3801 w 3815"/>
                      <a:gd name="T25" fmla="*/ 897 h 1294"/>
                      <a:gd name="T26" fmla="*/ 3815 w 3815"/>
                      <a:gd name="T27" fmla="*/ 967 h 1294"/>
                      <a:gd name="T28" fmla="*/ 3810 w 3815"/>
                      <a:gd name="T29" fmla="*/ 1038 h 1294"/>
                      <a:gd name="T30" fmla="*/ 3785 w 3815"/>
                      <a:gd name="T31" fmla="*/ 1106 h 1294"/>
                      <a:gd name="T32" fmla="*/ 3742 w 3815"/>
                      <a:gd name="T33" fmla="*/ 1166 h 1294"/>
                      <a:gd name="T34" fmla="*/ 3681 w 3815"/>
                      <a:gd name="T35" fmla="*/ 1211 h 1294"/>
                      <a:gd name="T36" fmla="*/ 3614 w 3815"/>
                      <a:gd name="T37" fmla="*/ 1234 h 1294"/>
                      <a:gd name="T38" fmla="*/ 3543 w 3815"/>
                      <a:gd name="T39" fmla="*/ 1240 h 1294"/>
                      <a:gd name="T40" fmla="*/ 3474 w 3815"/>
                      <a:gd name="T41" fmla="*/ 1225 h 1294"/>
                      <a:gd name="T42" fmla="*/ 3409 w 3815"/>
                      <a:gd name="T43" fmla="*/ 1191 h 1294"/>
                      <a:gd name="T44" fmla="*/ 3249 w 3815"/>
                      <a:gd name="T45" fmla="*/ 1034 h 1294"/>
                      <a:gd name="T46" fmla="*/ 3078 w 3815"/>
                      <a:gd name="T47" fmla="*/ 889 h 1294"/>
                      <a:gd name="T48" fmla="*/ 2894 w 3815"/>
                      <a:gd name="T49" fmla="*/ 768 h 1294"/>
                      <a:gd name="T50" fmla="*/ 2701 w 3815"/>
                      <a:gd name="T51" fmla="*/ 670 h 1294"/>
                      <a:gd name="T52" fmla="*/ 2500 w 3815"/>
                      <a:gd name="T53" fmla="*/ 595 h 1294"/>
                      <a:gd name="T54" fmla="*/ 2294 w 3815"/>
                      <a:gd name="T55" fmla="*/ 544 h 1294"/>
                      <a:gd name="T56" fmla="*/ 2083 w 3815"/>
                      <a:gd name="T57" fmla="*/ 516 h 1294"/>
                      <a:gd name="T58" fmla="*/ 1872 w 3815"/>
                      <a:gd name="T59" fmla="*/ 511 h 1294"/>
                      <a:gd name="T60" fmla="*/ 1661 w 3815"/>
                      <a:gd name="T61" fmla="*/ 530 h 1294"/>
                      <a:gd name="T62" fmla="*/ 1453 w 3815"/>
                      <a:gd name="T63" fmla="*/ 572 h 1294"/>
                      <a:gd name="T64" fmla="*/ 1249 w 3815"/>
                      <a:gd name="T65" fmla="*/ 637 h 1294"/>
                      <a:gd name="T66" fmla="*/ 1052 w 3815"/>
                      <a:gd name="T67" fmla="*/ 725 h 1294"/>
                      <a:gd name="T68" fmla="*/ 865 w 3815"/>
                      <a:gd name="T69" fmla="*/ 836 h 1294"/>
                      <a:gd name="T70" fmla="*/ 688 w 3815"/>
                      <a:gd name="T71" fmla="*/ 972 h 1294"/>
                      <a:gd name="T72" fmla="*/ 604 w 3815"/>
                      <a:gd name="T73" fmla="*/ 1049 h 1294"/>
                      <a:gd name="T74" fmla="*/ 601 w 3815"/>
                      <a:gd name="T75" fmla="*/ 1052 h 1294"/>
                      <a:gd name="T76" fmla="*/ 406 w 3815"/>
                      <a:gd name="T77" fmla="*/ 1244 h 1294"/>
                      <a:gd name="T78" fmla="*/ 342 w 3815"/>
                      <a:gd name="T79" fmla="*/ 1280 h 1294"/>
                      <a:gd name="T80" fmla="*/ 272 w 3815"/>
                      <a:gd name="T81" fmla="*/ 1294 h 1294"/>
                      <a:gd name="T82" fmla="*/ 201 w 3815"/>
                      <a:gd name="T83" fmla="*/ 1288 h 1294"/>
                      <a:gd name="T84" fmla="*/ 134 w 3815"/>
                      <a:gd name="T85" fmla="*/ 1263 h 1294"/>
                      <a:gd name="T86" fmla="*/ 75 w 3815"/>
                      <a:gd name="T87" fmla="*/ 1219 h 1294"/>
                      <a:gd name="T88" fmla="*/ 30 w 3815"/>
                      <a:gd name="T89" fmla="*/ 1158 h 1294"/>
                      <a:gd name="T90" fmla="*/ 5 w 3815"/>
                      <a:gd name="T91" fmla="*/ 1091 h 1294"/>
                      <a:gd name="T92" fmla="*/ 0 w 3815"/>
                      <a:gd name="T93" fmla="*/ 1021 h 1294"/>
                      <a:gd name="T94" fmla="*/ 14 w 3815"/>
                      <a:gd name="T95" fmla="*/ 951 h 1294"/>
                      <a:gd name="T96" fmla="*/ 49 w 3815"/>
                      <a:gd name="T97" fmla="*/ 886 h 1294"/>
                      <a:gd name="T98" fmla="*/ 240 w 3815"/>
                      <a:gd name="T99" fmla="*/ 690 h 1294"/>
                      <a:gd name="T100" fmla="*/ 250 w 3815"/>
                      <a:gd name="T101" fmla="*/ 682 h 1294"/>
                      <a:gd name="T102" fmla="*/ 347 w 3815"/>
                      <a:gd name="T103" fmla="*/ 593 h 1294"/>
                      <a:gd name="T104" fmla="*/ 541 w 3815"/>
                      <a:gd name="T105" fmla="*/ 441 h 1294"/>
                      <a:gd name="T106" fmla="*/ 747 w 3815"/>
                      <a:gd name="T107" fmla="*/ 310 h 1294"/>
                      <a:gd name="T108" fmla="*/ 962 w 3815"/>
                      <a:gd name="T109" fmla="*/ 203 h 1294"/>
                      <a:gd name="T110" fmla="*/ 1186 w 3815"/>
                      <a:gd name="T111" fmla="*/ 118 h 1294"/>
                      <a:gd name="T112" fmla="*/ 1415 w 3815"/>
                      <a:gd name="T113" fmla="*/ 56 h 1294"/>
                      <a:gd name="T114" fmla="*/ 1648 w 3815"/>
                      <a:gd name="T115" fmla="*/ 17 h 1294"/>
                      <a:gd name="T116" fmla="*/ 1882 w 3815"/>
                      <a:gd name="T117" fmla="*/ 0 h 12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3815" h="1294">
                        <a:moveTo>
                          <a:pt x="1882" y="0"/>
                        </a:moveTo>
                        <a:lnTo>
                          <a:pt x="2001" y="1"/>
                        </a:lnTo>
                        <a:lnTo>
                          <a:pt x="2118" y="7"/>
                        </a:lnTo>
                        <a:lnTo>
                          <a:pt x="2235" y="19"/>
                        </a:lnTo>
                        <a:lnTo>
                          <a:pt x="2352" y="36"/>
                        </a:lnTo>
                        <a:lnTo>
                          <a:pt x="2468" y="59"/>
                        </a:lnTo>
                        <a:lnTo>
                          <a:pt x="2583" y="88"/>
                        </a:lnTo>
                        <a:lnTo>
                          <a:pt x="2697" y="122"/>
                        </a:lnTo>
                        <a:lnTo>
                          <a:pt x="2809" y="163"/>
                        </a:lnTo>
                        <a:lnTo>
                          <a:pt x="2919" y="208"/>
                        </a:lnTo>
                        <a:lnTo>
                          <a:pt x="3028" y="259"/>
                        </a:lnTo>
                        <a:lnTo>
                          <a:pt x="3133" y="317"/>
                        </a:lnTo>
                        <a:lnTo>
                          <a:pt x="3237" y="380"/>
                        </a:lnTo>
                        <a:lnTo>
                          <a:pt x="3339" y="448"/>
                        </a:lnTo>
                        <a:lnTo>
                          <a:pt x="3437" y="523"/>
                        </a:lnTo>
                        <a:lnTo>
                          <a:pt x="3533" y="602"/>
                        </a:lnTo>
                        <a:lnTo>
                          <a:pt x="3555" y="618"/>
                        </a:lnTo>
                        <a:lnTo>
                          <a:pt x="3575" y="636"/>
                        </a:lnTo>
                        <a:lnTo>
                          <a:pt x="3648" y="709"/>
                        </a:lnTo>
                        <a:lnTo>
                          <a:pt x="3649" y="711"/>
                        </a:lnTo>
                        <a:lnTo>
                          <a:pt x="3649" y="711"/>
                        </a:lnTo>
                        <a:lnTo>
                          <a:pt x="3649" y="711"/>
                        </a:lnTo>
                        <a:lnTo>
                          <a:pt x="3742" y="803"/>
                        </a:lnTo>
                        <a:lnTo>
                          <a:pt x="3767" y="832"/>
                        </a:lnTo>
                        <a:lnTo>
                          <a:pt x="3787" y="864"/>
                        </a:lnTo>
                        <a:lnTo>
                          <a:pt x="3801" y="897"/>
                        </a:lnTo>
                        <a:lnTo>
                          <a:pt x="3810" y="932"/>
                        </a:lnTo>
                        <a:lnTo>
                          <a:pt x="3815" y="967"/>
                        </a:lnTo>
                        <a:lnTo>
                          <a:pt x="3815" y="1003"/>
                        </a:lnTo>
                        <a:lnTo>
                          <a:pt x="3810" y="1038"/>
                        </a:lnTo>
                        <a:lnTo>
                          <a:pt x="3801" y="1073"/>
                        </a:lnTo>
                        <a:lnTo>
                          <a:pt x="3785" y="1106"/>
                        </a:lnTo>
                        <a:lnTo>
                          <a:pt x="3767" y="1137"/>
                        </a:lnTo>
                        <a:lnTo>
                          <a:pt x="3742" y="1166"/>
                        </a:lnTo>
                        <a:lnTo>
                          <a:pt x="3713" y="1191"/>
                        </a:lnTo>
                        <a:lnTo>
                          <a:pt x="3681" y="1211"/>
                        </a:lnTo>
                        <a:lnTo>
                          <a:pt x="3649" y="1225"/>
                        </a:lnTo>
                        <a:lnTo>
                          <a:pt x="3614" y="1234"/>
                        </a:lnTo>
                        <a:lnTo>
                          <a:pt x="3580" y="1240"/>
                        </a:lnTo>
                        <a:lnTo>
                          <a:pt x="3543" y="1240"/>
                        </a:lnTo>
                        <a:lnTo>
                          <a:pt x="3508" y="1236"/>
                        </a:lnTo>
                        <a:lnTo>
                          <a:pt x="3474" y="1225"/>
                        </a:lnTo>
                        <a:lnTo>
                          <a:pt x="3441" y="1211"/>
                        </a:lnTo>
                        <a:lnTo>
                          <a:pt x="3409" y="1191"/>
                        </a:lnTo>
                        <a:lnTo>
                          <a:pt x="3381" y="1167"/>
                        </a:lnTo>
                        <a:lnTo>
                          <a:pt x="3249" y="1034"/>
                        </a:lnTo>
                        <a:lnTo>
                          <a:pt x="3165" y="959"/>
                        </a:lnTo>
                        <a:lnTo>
                          <a:pt x="3078" y="889"/>
                        </a:lnTo>
                        <a:lnTo>
                          <a:pt x="2988" y="826"/>
                        </a:lnTo>
                        <a:lnTo>
                          <a:pt x="2894" y="768"/>
                        </a:lnTo>
                        <a:lnTo>
                          <a:pt x="2799" y="716"/>
                        </a:lnTo>
                        <a:lnTo>
                          <a:pt x="2701" y="670"/>
                        </a:lnTo>
                        <a:lnTo>
                          <a:pt x="2602" y="630"/>
                        </a:lnTo>
                        <a:lnTo>
                          <a:pt x="2500" y="595"/>
                        </a:lnTo>
                        <a:lnTo>
                          <a:pt x="2398" y="567"/>
                        </a:lnTo>
                        <a:lnTo>
                          <a:pt x="2294" y="544"/>
                        </a:lnTo>
                        <a:lnTo>
                          <a:pt x="2189" y="526"/>
                        </a:lnTo>
                        <a:lnTo>
                          <a:pt x="2083" y="516"/>
                        </a:lnTo>
                        <a:lnTo>
                          <a:pt x="1978" y="510"/>
                        </a:lnTo>
                        <a:lnTo>
                          <a:pt x="1872" y="511"/>
                        </a:lnTo>
                        <a:lnTo>
                          <a:pt x="1766" y="517"/>
                        </a:lnTo>
                        <a:lnTo>
                          <a:pt x="1661" y="530"/>
                        </a:lnTo>
                        <a:lnTo>
                          <a:pt x="1557" y="548"/>
                        </a:lnTo>
                        <a:lnTo>
                          <a:pt x="1453" y="572"/>
                        </a:lnTo>
                        <a:lnTo>
                          <a:pt x="1351" y="601"/>
                        </a:lnTo>
                        <a:lnTo>
                          <a:pt x="1249" y="637"/>
                        </a:lnTo>
                        <a:lnTo>
                          <a:pt x="1149" y="677"/>
                        </a:lnTo>
                        <a:lnTo>
                          <a:pt x="1052" y="725"/>
                        </a:lnTo>
                        <a:lnTo>
                          <a:pt x="958" y="778"/>
                        </a:lnTo>
                        <a:lnTo>
                          <a:pt x="865" y="836"/>
                        </a:lnTo>
                        <a:lnTo>
                          <a:pt x="775" y="902"/>
                        </a:lnTo>
                        <a:lnTo>
                          <a:pt x="688" y="972"/>
                        </a:lnTo>
                        <a:lnTo>
                          <a:pt x="605" y="1049"/>
                        </a:lnTo>
                        <a:lnTo>
                          <a:pt x="604" y="1049"/>
                        </a:lnTo>
                        <a:lnTo>
                          <a:pt x="603" y="1050"/>
                        </a:lnTo>
                        <a:lnTo>
                          <a:pt x="601" y="1052"/>
                        </a:lnTo>
                        <a:lnTo>
                          <a:pt x="435" y="1220"/>
                        </a:lnTo>
                        <a:lnTo>
                          <a:pt x="406" y="1244"/>
                        </a:lnTo>
                        <a:lnTo>
                          <a:pt x="374" y="1264"/>
                        </a:lnTo>
                        <a:lnTo>
                          <a:pt x="342" y="1280"/>
                        </a:lnTo>
                        <a:lnTo>
                          <a:pt x="307" y="1289"/>
                        </a:lnTo>
                        <a:lnTo>
                          <a:pt x="272" y="1294"/>
                        </a:lnTo>
                        <a:lnTo>
                          <a:pt x="237" y="1294"/>
                        </a:lnTo>
                        <a:lnTo>
                          <a:pt x="201" y="1288"/>
                        </a:lnTo>
                        <a:lnTo>
                          <a:pt x="167" y="1278"/>
                        </a:lnTo>
                        <a:lnTo>
                          <a:pt x="134" y="1263"/>
                        </a:lnTo>
                        <a:lnTo>
                          <a:pt x="103" y="1244"/>
                        </a:lnTo>
                        <a:lnTo>
                          <a:pt x="75" y="1219"/>
                        </a:lnTo>
                        <a:lnTo>
                          <a:pt x="50" y="1191"/>
                        </a:lnTo>
                        <a:lnTo>
                          <a:pt x="30" y="1158"/>
                        </a:lnTo>
                        <a:lnTo>
                          <a:pt x="16" y="1125"/>
                        </a:lnTo>
                        <a:lnTo>
                          <a:pt x="5" y="1091"/>
                        </a:lnTo>
                        <a:lnTo>
                          <a:pt x="0" y="1056"/>
                        </a:lnTo>
                        <a:lnTo>
                          <a:pt x="0" y="1021"/>
                        </a:lnTo>
                        <a:lnTo>
                          <a:pt x="5" y="985"/>
                        </a:lnTo>
                        <a:lnTo>
                          <a:pt x="14" y="951"/>
                        </a:lnTo>
                        <a:lnTo>
                          <a:pt x="29" y="917"/>
                        </a:lnTo>
                        <a:lnTo>
                          <a:pt x="49" y="886"/>
                        </a:lnTo>
                        <a:lnTo>
                          <a:pt x="74" y="858"/>
                        </a:lnTo>
                        <a:lnTo>
                          <a:pt x="240" y="690"/>
                        </a:lnTo>
                        <a:lnTo>
                          <a:pt x="245" y="686"/>
                        </a:lnTo>
                        <a:lnTo>
                          <a:pt x="250" y="682"/>
                        </a:lnTo>
                        <a:lnTo>
                          <a:pt x="253" y="678"/>
                        </a:lnTo>
                        <a:lnTo>
                          <a:pt x="347" y="593"/>
                        </a:lnTo>
                        <a:lnTo>
                          <a:pt x="443" y="513"/>
                        </a:lnTo>
                        <a:lnTo>
                          <a:pt x="541" y="441"/>
                        </a:lnTo>
                        <a:lnTo>
                          <a:pt x="643" y="372"/>
                        </a:lnTo>
                        <a:lnTo>
                          <a:pt x="747" y="310"/>
                        </a:lnTo>
                        <a:lnTo>
                          <a:pt x="854" y="253"/>
                        </a:lnTo>
                        <a:lnTo>
                          <a:pt x="962" y="203"/>
                        </a:lnTo>
                        <a:lnTo>
                          <a:pt x="1074" y="158"/>
                        </a:lnTo>
                        <a:lnTo>
                          <a:pt x="1186" y="118"/>
                        </a:lnTo>
                        <a:lnTo>
                          <a:pt x="1300" y="84"/>
                        </a:lnTo>
                        <a:lnTo>
                          <a:pt x="1415" y="56"/>
                        </a:lnTo>
                        <a:lnTo>
                          <a:pt x="1531" y="33"/>
                        </a:lnTo>
                        <a:lnTo>
                          <a:pt x="1648" y="17"/>
                        </a:lnTo>
                        <a:lnTo>
                          <a:pt x="1765" y="6"/>
                        </a:lnTo>
                        <a:lnTo>
                          <a:pt x="1882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98" name="Rectangle 97"/>
              <p:cNvSpPr/>
              <p:nvPr/>
            </p:nvSpPr>
            <p:spPr>
              <a:xfrm>
                <a:off x="2081964" y="4458184"/>
                <a:ext cx="3101753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7565A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is a sample text. Insert your desired text here. </a:t>
                </a:r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1261246" y="5091623"/>
              <a:ext cx="4058904" cy="731520"/>
              <a:chOff x="1124813" y="5339325"/>
              <a:chExt cx="4058904" cy="731520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1124813" y="5339325"/>
                <a:ext cx="731520" cy="731520"/>
                <a:chOff x="1124813" y="5339325"/>
                <a:chExt cx="731520" cy="731520"/>
              </a:xfrm>
            </p:grpSpPr>
            <p:sp>
              <p:nvSpPr>
                <p:cNvPr id="48" name="Oval 47"/>
                <p:cNvSpPr/>
                <p:nvPr/>
              </p:nvSpPr>
              <p:spPr>
                <a:xfrm>
                  <a:off x="1124813" y="5339325"/>
                  <a:ext cx="731520" cy="7315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90" name="Group 47"/>
                <p:cNvGrpSpPr>
                  <a:grpSpLocks noChangeAspect="1"/>
                </p:cNvGrpSpPr>
                <p:nvPr/>
              </p:nvGrpSpPr>
              <p:grpSpPr bwMode="auto">
                <a:xfrm>
                  <a:off x="1336589" y="5494395"/>
                  <a:ext cx="307969" cy="421380"/>
                  <a:chOff x="2341" y="2106"/>
                  <a:chExt cx="1556" cy="2129"/>
                </a:xfrm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93" name="Freeform 49"/>
                  <p:cNvSpPr>
                    <a:spLocks/>
                  </p:cNvSpPr>
                  <p:nvPr/>
                </p:nvSpPr>
                <p:spPr bwMode="auto">
                  <a:xfrm>
                    <a:off x="2656" y="2734"/>
                    <a:ext cx="994" cy="875"/>
                  </a:xfrm>
                  <a:custGeom>
                    <a:avLst/>
                    <a:gdLst>
                      <a:gd name="T0" fmla="*/ 1893 w 1988"/>
                      <a:gd name="T1" fmla="*/ 2 h 1751"/>
                      <a:gd name="T2" fmla="*/ 1908 w 1988"/>
                      <a:gd name="T3" fmla="*/ 18 h 1751"/>
                      <a:gd name="T4" fmla="*/ 1928 w 1988"/>
                      <a:gd name="T5" fmla="*/ 47 h 1751"/>
                      <a:gd name="T6" fmla="*/ 1951 w 1988"/>
                      <a:gd name="T7" fmla="*/ 80 h 1751"/>
                      <a:gd name="T8" fmla="*/ 1972 w 1988"/>
                      <a:gd name="T9" fmla="*/ 110 h 1751"/>
                      <a:gd name="T10" fmla="*/ 1984 w 1988"/>
                      <a:gd name="T11" fmla="*/ 129 h 1751"/>
                      <a:gd name="T12" fmla="*/ 1988 w 1988"/>
                      <a:gd name="T13" fmla="*/ 145 h 1751"/>
                      <a:gd name="T14" fmla="*/ 1977 w 1988"/>
                      <a:gd name="T15" fmla="*/ 168 h 1751"/>
                      <a:gd name="T16" fmla="*/ 1816 w 1988"/>
                      <a:gd name="T17" fmla="*/ 327 h 1751"/>
                      <a:gd name="T18" fmla="*/ 1663 w 1988"/>
                      <a:gd name="T19" fmla="*/ 496 h 1751"/>
                      <a:gd name="T20" fmla="*/ 1519 w 1988"/>
                      <a:gd name="T21" fmla="*/ 668 h 1751"/>
                      <a:gd name="T22" fmla="*/ 1386 w 1988"/>
                      <a:gd name="T23" fmla="*/ 843 h 1751"/>
                      <a:gd name="T24" fmla="*/ 1264 w 1988"/>
                      <a:gd name="T25" fmla="*/ 1016 h 1751"/>
                      <a:gd name="T26" fmla="*/ 1154 w 1988"/>
                      <a:gd name="T27" fmla="*/ 1182 h 1751"/>
                      <a:gd name="T28" fmla="*/ 1058 w 1988"/>
                      <a:gd name="T29" fmla="*/ 1341 h 1751"/>
                      <a:gd name="T30" fmla="*/ 978 w 1988"/>
                      <a:gd name="T31" fmla="*/ 1487 h 1751"/>
                      <a:gd name="T32" fmla="*/ 913 w 1988"/>
                      <a:gd name="T33" fmla="*/ 1617 h 1751"/>
                      <a:gd name="T34" fmla="*/ 864 w 1988"/>
                      <a:gd name="T35" fmla="*/ 1730 h 1751"/>
                      <a:gd name="T36" fmla="*/ 850 w 1988"/>
                      <a:gd name="T37" fmla="*/ 1747 h 1751"/>
                      <a:gd name="T38" fmla="*/ 837 w 1988"/>
                      <a:gd name="T39" fmla="*/ 1751 h 1751"/>
                      <a:gd name="T40" fmla="*/ 822 w 1988"/>
                      <a:gd name="T41" fmla="*/ 1749 h 1751"/>
                      <a:gd name="T42" fmla="*/ 0 w 1988"/>
                      <a:gd name="T43" fmla="*/ 904 h 1751"/>
                      <a:gd name="T44" fmla="*/ 9 w 1988"/>
                      <a:gd name="T45" fmla="*/ 893 h 1751"/>
                      <a:gd name="T46" fmla="*/ 34 w 1988"/>
                      <a:gd name="T47" fmla="*/ 867 h 1751"/>
                      <a:gd name="T48" fmla="*/ 74 w 1988"/>
                      <a:gd name="T49" fmla="*/ 832 h 1751"/>
                      <a:gd name="T50" fmla="*/ 118 w 1988"/>
                      <a:gd name="T51" fmla="*/ 790 h 1751"/>
                      <a:gd name="T52" fmla="*/ 164 w 1988"/>
                      <a:gd name="T53" fmla="*/ 750 h 1751"/>
                      <a:gd name="T54" fmla="*/ 205 w 1988"/>
                      <a:gd name="T55" fmla="*/ 716 h 1751"/>
                      <a:gd name="T56" fmla="*/ 235 w 1988"/>
                      <a:gd name="T57" fmla="*/ 694 h 1751"/>
                      <a:gd name="T58" fmla="*/ 250 w 1988"/>
                      <a:gd name="T59" fmla="*/ 687 h 1751"/>
                      <a:gd name="T60" fmla="*/ 728 w 1988"/>
                      <a:gd name="T61" fmla="*/ 1002 h 1751"/>
                      <a:gd name="T62" fmla="*/ 811 w 1988"/>
                      <a:gd name="T63" fmla="*/ 910 h 1751"/>
                      <a:gd name="T64" fmla="*/ 911 w 1988"/>
                      <a:gd name="T65" fmla="*/ 800 h 1751"/>
                      <a:gd name="T66" fmla="*/ 1032 w 1988"/>
                      <a:gd name="T67" fmla="*/ 679 h 1751"/>
                      <a:gd name="T68" fmla="*/ 1172 w 1988"/>
                      <a:gd name="T69" fmla="*/ 547 h 1751"/>
                      <a:gd name="T70" fmla="*/ 1328 w 1988"/>
                      <a:gd name="T71" fmla="*/ 411 h 1751"/>
                      <a:gd name="T72" fmla="*/ 1498 w 1988"/>
                      <a:gd name="T73" fmla="*/ 272 h 1751"/>
                      <a:gd name="T74" fmla="*/ 1687 w 1988"/>
                      <a:gd name="T75" fmla="*/ 134 h 1751"/>
                      <a:gd name="T76" fmla="*/ 1889 w 1988"/>
                      <a:gd name="T77" fmla="*/ 0 h 17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988" h="1751">
                        <a:moveTo>
                          <a:pt x="1889" y="0"/>
                        </a:moveTo>
                        <a:lnTo>
                          <a:pt x="1893" y="2"/>
                        </a:lnTo>
                        <a:lnTo>
                          <a:pt x="1898" y="9"/>
                        </a:lnTo>
                        <a:lnTo>
                          <a:pt x="1908" y="18"/>
                        </a:lnTo>
                        <a:lnTo>
                          <a:pt x="1917" y="32"/>
                        </a:lnTo>
                        <a:lnTo>
                          <a:pt x="1928" y="47"/>
                        </a:lnTo>
                        <a:lnTo>
                          <a:pt x="1940" y="64"/>
                        </a:lnTo>
                        <a:lnTo>
                          <a:pt x="1951" y="80"/>
                        </a:lnTo>
                        <a:lnTo>
                          <a:pt x="1962" y="96"/>
                        </a:lnTo>
                        <a:lnTo>
                          <a:pt x="1972" y="110"/>
                        </a:lnTo>
                        <a:lnTo>
                          <a:pt x="1978" y="121"/>
                        </a:lnTo>
                        <a:lnTo>
                          <a:pt x="1984" y="129"/>
                        </a:lnTo>
                        <a:lnTo>
                          <a:pt x="1985" y="132"/>
                        </a:lnTo>
                        <a:lnTo>
                          <a:pt x="1988" y="145"/>
                        </a:lnTo>
                        <a:lnTo>
                          <a:pt x="1985" y="157"/>
                        </a:lnTo>
                        <a:lnTo>
                          <a:pt x="1977" y="168"/>
                        </a:lnTo>
                        <a:lnTo>
                          <a:pt x="1896" y="246"/>
                        </a:lnTo>
                        <a:lnTo>
                          <a:pt x="1816" y="327"/>
                        </a:lnTo>
                        <a:lnTo>
                          <a:pt x="1738" y="411"/>
                        </a:lnTo>
                        <a:lnTo>
                          <a:pt x="1663" y="496"/>
                        </a:lnTo>
                        <a:lnTo>
                          <a:pt x="1589" y="581"/>
                        </a:lnTo>
                        <a:lnTo>
                          <a:pt x="1519" y="668"/>
                        </a:lnTo>
                        <a:lnTo>
                          <a:pt x="1451" y="756"/>
                        </a:lnTo>
                        <a:lnTo>
                          <a:pt x="1386" y="843"/>
                        </a:lnTo>
                        <a:lnTo>
                          <a:pt x="1324" y="929"/>
                        </a:lnTo>
                        <a:lnTo>
                          <a:pt x="1264" y="1016"/>
                        </a:lnTo>
                        <a:lnTo>
                          <a:pt x="1207" y="1099"/>
                        </a:lnTo>
                        <a:lnTo>
                          <a:pt x="1154" y="1182"/>
                        </a:lnTo>
                        <a:lnTo>
                          <a:pt x="1104" y="1263"/>
                        </a:lnTo>
                        <a:lnTo>
                          <a:pt x="1058" y="1341"/>
                        </a:lnTo>
                        <a:lnTo>
                          <a:pt x="1016" y="1415"/>
                        </a:lnTo>
                        <a:lnTo>
                          <a:pt x="978" y="1487"/>
                        </a:lnTo>
                        <a:lnTo>
                          <a:pt x="943" y="1554"/>
                        </a:lnTo>
                        <a:lnTo>
                          <a:pt x="913" y="1617"/>
                        </a:lnTo>
                        <a:lnTo>
                          <a:pt x="886" y="1677"/>
                        </a:lnTo>
                        <a:lnTo>
                          <a:pt x="864" y="1730"/>
                        </a:lnTo>
                        <a:lnTo>
                          <a:pt x="859" y="1740"/>
                        </a:lnTo>
                        <a:lnTo>
                          <a:pt x="850" y="1747"/>
                        </a:lnTo>
                        <a:lnTo>
                          <a:pt x="841" y="1751"/>
                        </a:lnTo>
                        <a:lnTo>
                          <a:pt x="837" y="1751"/>
                        </a:lnTo>
                        <a:lnTo>
                          <a:pt x="834" y="1751"/>
                        </a:lnTo>
                        <a:lnTo>
                          <a:pt x="822" y="1749"/>
                        </a:lnTo>
                        <a:lnTo>
                          <a:pt x="811" y="1741"/>
                        </a:lnTo>
                        <a:lnTo>
                          <a:pt x="0" y="904"/>
                        </a:lnTo>
                        <a:lnTo>
                          <a:pt x="2" y="902"/>
                        </a:lnTo>
                        <a:lnTo>
                          <a:pt x="9" y="893"/>
                        </a:lnTo>
                        <a:lnTo>
                          <a:pt x="19" y="882"/>
                        </a:lnTo>
                        <a:lnTo>
                          <a:pt x="34" y="867"/>
                        </a:lnTo>
                        <a:lnTo>
                          <a:pt x="53" y="849"/>
                        </a:lnTo>
                        <a:lnTo>
                          <a:pt x="74" y="832"/>
                        </a:lnTo>
                        <a:lnTo>
                          <a:pt x="95" y="811"/>
                        </a:lnTo>
                        <a:lnTo>
                          <a:pt x="118" y="790"/>
                        </a:lnTo>
                        <a:lnTo>
                          <a:pt x="141" y="770"/>
                        </a:lnTo>
                        <a:lnTo>
                          <a:pt x="164" y="750"/>
                        </a:lnTo>
                        <a:lnTo>
                          <a:pt x="185" y="733"/>
                        </a:lnTo>
                        <a:lnTo>
                          <a:pt x="205" y="716"/>
                        </a:lnTo>
                        <a:lnTo>
                          <a:pt x="221" y="704"/>
                        </a:lnTo>
                        <a:lnTo>
                          <a:pt x="235" y="694"/>
                        </a:lnTo>
                        <a:lnTo>
                          <a:pt x="246" y="689"/>
                        </a:lnTo>
                        <a:lnTo>
                          <a:pt x="250" y="687"/>
                        </a:lnTo>
                        <a:lnTo>
                          <a:pt x="696" y="1040"/>
                        </a:lnTo>
                        <a:lnTo>
                          <a:pt x="728" y="1002"/>
                        </a:lnTo>
                        <a:lnTo>
                          <a:pt x="766" y="958"/>
                        </a:lnTo>
                        <a:lnTo>
                          <a:pt x="811" y="910"/>
                        </a:lnTo>
                        <a:lnTo>
                          <a:pt x="859" y="856"/>
                        </a:lnTo>
                        <a:lnTo>
                          <a:pt x="911" y="800"/>
                        </a:lnTo>
                        <a:lnTo>
                          <a:pt x="970" y="741"/>
                        </a:lnTo>
                        <a:lnTo>
                          <a:pt x="1032" y="679"/>
                        </a:lnTo>
                        <a:lnTo>
                          <a:pt x="1100" y="614"/>
                        </a:lnTo>
                        <a:lnTo>
                          <a:pt x="1172" y="547"/>
                        </a:lnTo>
                        <a:lnTo>
                          <a:pt x="1248" y="480"/>
                        </a:lnTo>
                        <a:lnTo>
                          <a:pt x="1328" y="411"/>
                        </a:lnTo>
                        <a:lnTo>
                          <a:pt x="1412" y="341"/>
                        </a:lnTo>
                        <a:lnTo>
                          <a:pt x="1498" y="272"/>
                        </a:lnTo>
                        <a:lnTo>
                          <a:pt x="1591" y="202"/>
                        </a:lnTo>
                        <a:lnTo>
                          <a:pt x="1687" y="134"/>
                        </a:lnTo>
                        <a:lnTo>
                          <a:pt x="1786" y="66"/>
                        </a:lnTo>
                        <a:lnTo>
                          <a:pt x="1889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4" name="Freeform 50"/>
                  <p:cNvSpPr>
                    <a:spLocks noEditPoints="1"/>
                  </p:cNvSpPr>
                  <p:nvPr/>
                </p:nvSpPr>
                <p:spPr bwMode="auto">
                  <a:xfrm>
                    <a:off x="2341" y="2106"/>
                    <a:ext cx="1556" cy="2129"/>
                  </a:xfrm>
                  <a:custGeom>
                    <a:avLst/>
                    <a:gdLst>
                      <a:gd name="T0" fmla="*/ 1512 w 3113"/>
                      <a:gd name="T1" fmla="*/ 491 h 4257"/>
                      <a:gd name="T2" fmla="*/ 1489 w 3113"/>
                      <a:gd name="T3" fmla="*/ 530 h 4257"/>
                      <a:gd name="T4" fmla="*/ 1400 w 3113"/>
                      <a:gd name="T5" fmla="*/ 616 h 4257"/>
                      <a:gd name="T6" fmla="*/ 1224 w 3113"/>
                      <a:gd name="T7" fmla="*/ 722 h 4257"/>
                      <a:gd name="T8" fmla="*/ 930 w 3113"/>
                      <a:gd name="T9" fmla="*/ 816 h 4257"/>
                      <a:gd name="T10" fmla="*/ 492 w 3113"/>
                      <a:gd name="T11" fmla="*/ 864 h 4257"/>
                      <a:gd name="T12" fmla="*/ 338 w 3113"/>
                      <a:gd name="T13" fmla="*/ 915 h 4257"/>
                      <a:gd name="T14" fmla="*/ 393 w 3113"/>
                      <a:gd name="T15" fmla="*/ 2834 h 4257"/>
                      <a:gd name="T16" fmla="*/ 587 w 3113"/>
                      <a:gd name="T17" fmla="*/ 3131 h 4257"/>
                      <a:gd name="T18" fmla="*/ 861 w 3113"/>
                      <a:gd name="T19" fmla="*/ 3384 h 4257"/>
                      <a:gd name="T20" fmla="*/ 1150 w 3113"/>
                      <a:gd name="T21" fmla="*/ 3583 h 4257"/>
                      <a:gd name="T22" fmla="*/ 1394 w 3113"/>
                      <a:gd name="T23" fmla="*/ 3720 h 4257"/>
                      <a:gd name="T24" fmla="*/ 1528 w 3113"/>
                      <a:gd name="T25" fmla="*/ 3787 h 4257"/>
                      <a:gd name="T26" fmla="*/ 1563 w 3113"/>
                      <a:gd name="T27" fmla="*/ 3794 h 4257"/>
                      <a:gd name="T28" fmla="*/ 1621 w 3113"/>
                      <a:gd name="T29" fmla="*/ 3770 h 4257"/>
                      <a:gd name="T30" fmla="*/ 1807 w 3113"/>
                      <a:gd name="T31" fmla="*/ 3673 h 4257"/>
                      <a:gd name="T32" fmla="*/ 2077 w 3113"/>
                      <a:gd name="T33" fmla="*/ 3510 h 4257"/>
                      <a:gd name="T34" fmla="*/ 2367 w 3113"/>
                      <a:gd name="T35" fmla="*/ 3287 h 4257"/>
                      <a:gd name="T36" fmla="*/ 2615 w 3113"/>
                      <a:gd name="T37" fmla="*/ 3017 h 4257"/>
                      <a:gd name="T38" fmla="*/ 2760 w 3113"/>
                      <a:gd name="T39" fmla="*/ 2705 h 4257"/>
                      <a:gd name="T40" fmla="*/ 2760 w 3113"/>
                      <a:gd name="T41" fmla="*/ 880 h 4257"/>
                      <a:gd name="T42" fmla="*/ 2425 w 3113"/>
                      <a:gd name="T43" fmla="*/ 853 h 4257"/>
                      <a:gd name="T44" fmla="*/ 2047 w 3113"/>
                      <a:gd name="T45" fmla="*/ 783 h 4257"/>
                      <a:gd name="T46" fmla="*/ 1803 w 3113"/>
                      <a:gd name="T47" fmla="*/ 681 h 4257"/>
                      <a:gd name="T48" fmla="*/ 1666 w 3113"/>
                      <a:gd name="T49" fmla="*/ 578 h 4257"/>
                      <a:gd name="T50" fmla="*/ 1609 w 3113"/>
                      <a:gd name="T51" fmla="*/ 507 h 4257"/>
                      <a:gd name="T52" fmla="*/ 1575 w 3113"/>
                      <a:gd name="T53" fmla="*/ 465 h 4257"/>
                      <a:gd name="T54" fmla="*/ 1575 w 3113"/>
                      <a:gd name="T55" fmla="*/ 2 h 4257"/>
                      <a:gd name="T56" fmla="*/ 1616 w 3113"/>
                      <a:gd name="T57" fmla="*/ 46 h 4257"/>
                      <a:gd name="T58" fmla="*/ 1662 w 3113"/>
                      <a:gd name="T59" fmla="*/ 111 h 4257"/>
                      <a:gd name="T60" fmla="*/ 1779 w 3113"/>
                      <a:gd name="T61" fmla="*/ 218 h 4257"/>
                      <a:gd name="T62" fmla="*/ 1993 w 3113"/>
                      <a:gd name="T63" fmla="*/ 339 h 4257"/>
                      <a:gd name="T64" fmla="*/ 2328 w 3113"/>
                      <a:gd name="T65" fmla="*/ 446 h 4257"/>
                      <a:gd name="T66" fmla="*/ 2812 w 3113"/>
                      <a:gd name="T67" fmla="*/ 509 h 4257"/>
                      <a:gd name="T68" fmla="*/ 3101 w 3113"/>
                      <a:gd name="T69" fmla="*/ 541 h 4257"/>
                      <a:gd name="T70" fmla="*/ 3098 w 3113"/>
                      <a:gd name="T71" fmla="*/ 2846 h 4257"/>
                      <a:gd name="T72" fmla="*/ 2951 w 3113"/>
                      <a:gd name="T73" fmla="*/ 3201 h 4257"/>
                      <a:gd name="T74" fmla="*/ 2690 w 3113"/>
                      <a:gd name="T75" fmla="*/ 3518 h 4257"/>
                      <a:gd name="T76" fmla="*/ 2370 w 3113"/>
                      <a:gd name="T77" fmla="*/ 3789 h 4257"/>
                      <a:gd name="T78" fmla="*/ 2047 w 3113"/>
                      <a:gd name="T79" fmla="*/ 4005 h 4257"/>
                      <a:gd name="T80" fmla="*/ 1773 w 3113"/>
                      <a:gd name="T81" fmla="*/ 4158 h 4257"/>
                      <a:gd name="T82" fmla="*/ 1607 w 3113"/>
                      <a:gd name="T83" fmla="*/ 4241 h 4257"/>
                      <a:gd name="T84" fmla="*/ 1544 w 3113"/>
                      <a:gd name="T85" fmla="*/ 4256 h 4257"/>
                      <a:gd name="T86" fmla="*/ 1456 w 3113"/>
                      <a:gd name="T87" fmla="*/ 4216 h 4257"/>
                      <a:gd name="T88" fmla="*/ 1239 w 3113"/>
                      <a:gd name="T89" fmla="*/ 4105 h 4257"/>
                      <a:gd name="T90" fmla="*/ 940 w 3113"/>
                      <a:gd name="T91" fmla="*/ 3925 h 4257"/>
                      <a:gd name="T92" fmla="*/ 611 w 3113"/>
                      <a:gd name="T93" fmla="*/ 3686 h 4257"/>
                      <a:gd name="T94" fmla="*/ 308 w 3113"/>
                      <a:gd name="T95" fmla="*/ 3396 h 4257"/>
                      <a:gd name="T96" fmla="*/ 85 w 3113"/>
                      <a:gd name="T97" fmla="*/ 3063 h 4257"/>
                      <a:gd name="T98" fmla="*/ 0 w 3113"/>
                      <a:gd name="T99" fmla="*/ 2695 h 4257"/>
                      <a:gd name="T100" fmla="*/ 42 w 3113"/>
                      <a:gd name="T101" fmla="*/ 519 h 4257"/>
                      <a:gd name="T102" fmla="*/ 512 w 3113"/>
                      <a:gd name="T103" fmla="*/ 491 h 4257"/>
                      <a:gd name="T104" fmla="*/ 933 w 3113"/>
                      <a:gd name="T105" fmla="*/ 408 h 4257"/>
                      <a:gd name="T106" fmla="*/ 1216 w 3113"/>
                      <a:gd name="T107" fmla="*/ 291 h 4257"/>
                      <a:gd name="T108" fmla="*/ 1390 w 3113"/>
                      <a:gd name="T109" fmla="*/ 171 h 4257"/>
                      <a:gd name="T110" fmla="*/ 1475 w 3113"/>
                      <a:gd name="T111" fmla="*/ 76 h 4257"/>
                      <a:gd name="T112" fmla="*/ 1499 w 3113"/>
                      <a:gd name="T113" fmla="*/ 37 h 42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3113" h="4257">
                        <a:moveTo>
                          <a:pt x="1556" y="461"/>
                        </a:moveTo>
                        <a:lnTo>
                          <a:pt x="1541" y="464"/>
                        </a:lnTo>
                        <a:lnTo>
                          <a:pt x="1529" y="469"/>
                        </a:lnTo>
                        <a:lnTo>
                          <a:pt x="1518" y="479"/>
                        </a:lnTo>
                        <a:lnTo>
                          <a:pt x="1512" y="491"/>
                        </a:lnTo>
                        <a:lnTo>
                          <a:pt x="1510" y="494"/>
                        </a:lnTo>
                        <a:lnTo>
                          <a:pt x="1508" y="498"/>
                        </a:lnTo>
                        <a:lnTo>
                          <a:pt x="1504" y="507"/>
                        </a:lnTo>
                        <a:lnTo>
                          <a:pt x="1497" y="516"/>
                        </a:lnTo>
                        <a:lnTo>
                          <a:pt x="1489" y="530"/>
                        </a:lnTo>
                        <a:lnTo>
                          <a:pt x="1476" y="544"/>
                        </a:lnTo>
                        <a:lnTo>
                          <a:pt x="1463" y="560"/>
                        </a:lnTo>
                        <a:lnTo>
                          <a:pt x="1445" y="578"/>
                        </a:lnTo>
                        <a:lnTo>
                          <a:pt x="1425" y="597"/>
                        </a:lnTo>
                        <a:lnTo>
                          <a:pt x="1400" y="616"/>
                        </a:lnTo>
                        <a:lnTo>
                          <a:pt x="1373" y="637"/>
                        </a:lnTo>
                        <a:lnTo>
                          <a:pt x="1342" y="659"/>
                        </a:lnTo>
                        <a:lnTo>
                          <a:pt x="1307" y="680"/>
                        </a:lnTo>
                        <a:lnTo>
                          <a:pt x="1268" y="702"/>
                        </a:lnTo>
                        <a:lnTo>
                          <a:pt x="1224" y="722"/>
                        </a:lnTo>
                        <a:lnTo>
                          <a:pt x="1175" y="743"/>
                        </a:lnTo>
                        <a:lnTo>
                          <a:pt x="1121" y="763"/>
                        </a:lnTo>
                        <a:lnTo>
                          <a:pt x="1063" y="783"/>
                        </a:lnTo>
                        <a:lnTo>
                          <a:pt x="999" y="799"/>
                        </a:lnTo>
                        <a:lnTo>
                          <a:pt x="930" y="816"/>
                        </a:lnTo>
                        <a:lnTo>
                          <a:pt x="855" y="829"/>
                        </a:lnTo>
                        <a:lnTo>
                          <a:pt x="774" y="842"/>
                        </a:lnTo>
                        <a:lnTo>
                          <a:pt x="686" y="853"/>
                        </a:lnTo>
                        <a:lnTo>
                          <a:pt x="592" y="860"/>
                        </a:lnTo>
                        <a:lnTo>
                          <a:pt x="492" y="864"/>
                        </a:lnTo>
                        <a:lnTo>
                          <a:pt x="385" y="865"/>
                        </a:lnTo>
                        <a:lnTo>
                          <a:pt x="367" y="869"/>
                        </a:lnTo>
                        <a:lnTo>
                          <a:pt x="351" y="880"/>
                        </a:lnTo>
                        <a:lnTo>
                          <a:pt x="342" y="895"/>
                        </a:lnTo>
                        <a:lnTo>
                          <a:pt x="338" y="915"/>
                        </a:lnTo>
                        <a:lnTo>
                          <a:pt x="338" y="2572"/>
                        </a:lnTo>
                        <a:lnTo>
                          <a:pt x="342" y="2639"/>
                        </a:lnTo>
                        <a:lnTo>
                          <a:pt x="352" y="2705"/>
                        </a:lnTo>
                        <a:lnTo>
                          <a:pt x="370" y="2771"/>
                        </a:lnTo>
                        <a:lnTo>
                          <a:pt x="393" y="2834"/>
                        </a:lnTo>
                        <a:lnTo>
                          <a:pt x="423" y="2896"/>
                        </a:lnTo>
                        <a:lnTo>
                          <a:pt x="458" y="2958"/>
                        </a:lnTo>
                        <a:lnTo>
                          <a:pt x="498" y="3017"/>
                        </a:lnTo>
                        <a:lnTo>
                          <a:pt x="541" y="3074"/>
                        </a:lnTo>
                        <a:lnTo>
                          <a:pt x="587" y="3131"/>
                        </a:lnTo>
                        <a:lnTo>
                          <a:pt x="637" y="3184"/>
                        </a:lnTo>
                        <a:lnTo>
                          <a:pt x="691" y="3237"/>
                        </a:lnTo>
                        <a:lnTo>
                          <a:pt x="746" y="3287"/>
                        </a:lnTo>
                        <a:lnTo>
                          <a:pt x="803" y="3337"/>
                        </a:lnTo>
                        <a:lnTo>
                          <a:pt x="861" y="3384"/>
                        </a:lnTo>
                        <a:lnTo>
                          <a:pt x="919" y="3428"/>
                        </a:lnTo>
                        <a:lnTo>
                          <a:pt x="977" y="3470"/>
                        </a:lnTo>
                        <a:lnTo>
                          <a:pt x="1036" y="3510"/>
                        </a:lnTo>
                        <a:lnTo>
                          <a:pt x="1094" y="3547"/>
                        </a:lnTo>
                        <a:lnTo>
                          <a:pt x="1150" y="3583"/>
                        </a:lnTo>
                        <a:lnTo>
                          <a:pt x="1204" y="3616"/>
                        </a:lnTo>
                        <a:lnTo>
                          <a:pt x="1257" y="3646"/>
                        </a:lnTo>
                        <a:lnTo>
                          <a:pt x="1306" y="3673"/>
                        </a:lnTo>
                        <a:lnTo>
                          <a:pt x="1352" y="3698"/>
                        </a:lnTo>
                        <a:lnTo>
                          <a:pt x="1394" y="3720"/>
                        </a:lnTo>
                        <a:lnTo>
                          <a:pt x="1430" y="3739"/>
                        </a:lnTo>
                        <a:lnTo>
                          <a:pt x="1464" y="3756"/>
                        </a:lnTo>
                        <a:lnTo>
                          <a:pt x="1491" y="3770"/>
                        </a:lnTo>
                        <a:lnTo>
                          <a:pt x="1513" y="3779"/>
                        </a:lnTo>
                        <a:lnTo>
                          <a:pt x="1528" y="3787"/>
                        </a:lnTo>
                        <a:lnTo>
                          <a:pt x="1536" y="3790"/>
                        </a:lnTo>
                        <a:lnTo>
                          <a:pt x="1543" y="3793"/>
                        </a:lnTo>
                        <a:lnTo>
                          <a:pt x="1550" y="3794"/>
                        </a:lnTo>
                        <a:lnTo>
                          <a:pt x="1556" y="3794"/>
                        </a:lnTo>
                        <a:lnTo>
                          <a:pt x="1563" y="3794"/>
                        </a:lnTo>
                        <a:lnTo>
                          <a:pt x="1569" y="3793"/>
                        </a:lnTo>
                        <a:lnTo>
                          <a:pt x="1575" y="3790"/>
                        </a:lnTo>
                        <a:lnTo>
                          <a:pt x="1583" y="3787"/>
                        </a:lnTo>
                        <a:lnTo>
                          <a:pt x="1600" y="3779"/>
                        </a:lnTo>
                        <a:lnTo>
                          <a:pt x="1621" y="3770"/>
                        </a:lnTo>
                        <a:lnTo>
                          <a:pt x="1649" y="3756"/>
                        </a:lnTo>
                        <a:lnTo>
                          <a:pt x="1681" y="3739"/>
                        </a:lnTo>
                        <a:lnTo>
                          <a:pt x="1719" y="3720"/>
                        </a:lnTo>
                        <a:lnTo>
                          <a:pt x="1761" y="3698"/>
                        </a:lnTo>
                        <a:lnTo>
                          <a:pt x="1807" y="3673"/>
                        </a:lnTo>
                        <a:lnTo>
                          <a:pt x="1856" y="3646"/>
                        </a:lnTo>
                        <a:lnTo>
                          <a:pt x="1908" y="3616"/>
                        </a:lnTo>
                        <a:lnTo>
                          <a:pt x="1963" y="3583"/>
                        </a:lnTo>
                        <a:lnTo>
                          <a:pt x="2019" y="3547"/>
                        </a:lnTo>
                        <a:lnTo>
                          <a:pt x="2077" y="3510"/>
                        </a:lnTo>
                        <a:lnTo>
                          <a:pt x="2135" y="3470"/>
                        </a:lnTo>
                        <a:lnTo>
                          <a:pt x="2194" y="3428"/>
                        </a:lnTo>
                        <a:lnTo>
                          <a:pt x="2252" y="3384"/>
                        </a:lnTo>
                        <a:lnTo>
                          <a:pt x="2310" y="3337"/>
                        </a:lnTo>
                        <a:lnTo>
                          <a:pt x="2367" y="3287"/>
                        </a:lnTo>
                        <a:lnTo>
                          <a:pt x="2421" y="3237"/>
                        </a:lnTo>
                        <a:lnTo>
                          <a:pt x="2474" y="3184"/>
                        </a:lnTo>
                        <a:lnTo>
                          <a:pt x="2524" y="3131"/>
                        </a:lnTo>
                        <a:lnTo>
                          <a:pt x="2572" y="3074"/>
                        </a:lnTo>
                        <a:lnTo>
                          <a:pt x="2615" y="3017"/>
                        </a:lnTo>
                        <a:lnTo>
                          <a:pt x="2655" y="2958"/>
                        </a:lnTo>
                        <a:lnTo>
                          <a:pt x="2690" y="2896"/>
                        </a:lnTo>
                        <a:lnTo>
                          <a:pt x="2718" y="2834"/>
                        </a:lnTo>
                        <a:lnTo>
                          <a:pt x="2743" y="2771"/>
                        </a:lnTo>
                        <a:lnTo>
                          <a:pt x="2760" y="2705"/>
                        </a:lnTo>
                        <a:lnTo>
                          <a:pt x="2771" y="2639"/>
                        </a:lnTo>
                        <a:lnTo>
                          <a:pt x="2775" y="2572"/>
                        </a:lnTo>
                        <a:lnTo>
                          <a:pt x="2775" y="915"/>
                        </a:lnTo>
                        <a:lnTo>
                          <a:pt x="2771" y="895"/>
                        </a:lnTo>
                        <a:lnTo>
                          <a:pt x="2760" y="880"/>
                        </a:lnTo>
                        <a:lnTo>
                          <a:pt x="2745" y="869"/>
                        </a:lnTo>
                        <a:lnTo>
                          <a:pt x="2726" y="865"/>
                        </a:lnTo>
                        <a:lnTo>
                          <a:pt x="2619" y="864"/>
                        </a:lnTo>
                        <a:lnTo>
                          <a:pt x="2519" y="860"/>
                        </a:lnTo>
                        <a:lnTo>
                          <a:pt x="2425" y="853"/>
                        </a:lnTo>
                        <a:lnTo>
                          <a:pt x="2337" y="842"/>
                        </a:lnTo>
                        <a:lnTo>
                          <a:pt x="2256" y="829"/>
                        </a:lnTo>
                        <a:lnTo>
                          <a:pt x="2181" y="816"/>
                        </a:lnTo>
                        <a:lnTo>
                          <a:pt x="2111" y="799"/>
                        </a:lnTo>
                        <a:lnTo>
                          <a:pt x="2047" y="783"/>
                        </a:lnTo>
                        <a:lnTo>
                          <a:pt x="1989" y="763"/>
                        </a:lnTo>
                        <a:lnTo>
                          <a:pt x="1936" y="744"/>
                        </a:lnTo>
                        <a:lnTo>
                          <a:pt x="1887" y="724"/>
                        </a:lnTo>
                        <a:lnTo>
                          <a:pt x="1842" y="702"/>
                        </a:lnTo>
                        <a:lnTo>
                          <a:pt x="1803" y="681"/>
                        </a:lnTo>
                        <a:lnTo>
                          <a:pt x="1769" y="659"/>
                        </a:lnTo>
                        <a:lnTo>
                          <a:pt x="1738" y="638"/>
                        </a:lnTo>
                        <a:lnTo>
                          <a:pt x="1711" y="618"/>
                        </a:lnTo>
                        <a:lnTo>
                          <a:pt x="1687" y="597"/>
                        </a:lnTo>
                        <a:lnTo>
                          <a:pt x="1666" y="578"/>
                        </a:lnTo>
                        <a:lnTo>
                          <a:pt x="1650" y="560"/>
                        </a:lnTo>
                        <a:lnTo>
                          <a:pt x="1635" y="545"/>
                        </a:lnTo>
                        <a:lnTo>
                          <a:pt x="1624" y="530"/>
                        </a:lnTo>
                        <a:lnTo>
                          <a:pt x="1615" y="518"/>
                        </a:lnTo>
                        <a:lnTo>
                          <a:pt x="1609" y="507"/>
                        </a:lnTo>
                        <a:lnTo>
                          <a:pt x="1604" y="500"/>
                        </a:lnTo>
                        <a:lnTo>
                          <a:pt x="1601" y="494"/>
                        </a:lnTo>
                        <a:lnTo>
                          <a:pt x="1601" y="493"/>
                        </a:lnTo>
                        <a:lnTo>
                          <a:pt x="1590" y="476"/>
                        </a:lnTo>
                        <a:lnTo>
                          <a:pt x="1575" y="465"/>
                        </a:lnTo>
                        <a:lnTo>
                          <a:pt x="1556" y="461"/>
                        </a:lnTo>
                        <a:lnTo>
                          <a:pt x="1556" y="461"/>
                        </a:lnTo>
                        <a:close/>
                        <a:moveTo>
                          <a:pt x="1556" y="0"/>
                        </a:moveTo>
                        <a:lnTo>
                          <a:pt x="1556" y="0"/>
                        </a:lnTo>
                        <a:lnTo>
                          <a:pt x="1575" y="2"/>
                        </a:lnTo>
                        <a:lnTo>
                          <a:pt x="1590" y="11"/>
                        </a:lnTo>
                        <a:lnTo>
                          <a:pt x="1604" y="23"/>
                        </a:lnTo>
                        <a:lnTo>
                          <a:pt x="1613" y="38"/>
                        </a:lnTo>
                        <a:lnTo>
                          <a:pt x="1613" y="41"/>
                        </a:lnTo>
                        <a:lnTo>
                          <a:pt x="1616" y="46"/>
                        </a:lnTo>
                        <a:lnTo>
                          <a:pt x="1621" y="54"/>
                        </a:lnTo>
                        <a:lnTo>
                          <a:pt x="1627" y="64"/>
                        </a:lnTo>
                        <a:lnTo>
                          <a:pt x="1636" y="78"/>
                        </a:lnTo>
                        <a:lnTo>
                          <a:pt x="1647" y="93"/>
                        </a:lnTo>
                        <a:lnTo>
                          <a:pt x="1662" y="111"/>
                        </a:lnTo>
                        <a:lnTo>
                          <a:pt x="1678" y="129"/>
                        </a:lnTo>
                        <a:lnTo>
                          <a:pt x="1699" y="149"/>
                        </a:lnTo>
                        <a:lnTo>
                          <a:pt x="1722" y="171"/>
                        </a:lnTo>
                        <a:lnTo>
                          <a:pt x="1749" y="195"/>
                        </a:lnTo>
                        <a:lnTo>
                          <a:pt x="1779" y="218"/>
                        </a:lnTo>
                        <a:lnTo>
                          <a:pt x="1813" y="241"/>
                        </a:lnTo>
                        <a:lnTo>
                          <a:pt x="1851" y="266"/>
                        </a:lnTo>
                        <a:lnTo>
                          <a:pt x="1894" y="291"/>
                        </a:lnTo>
                        <a:lnTo>
                          <a:pt x="1941" y="316"/>
                        </a:lnTo>
                        <a:lnTo>
                          <a:pt x="1993" y="339"/>
                        </a:lnTo>
                        <a:lnTo>
                          <a:pt x="2050" y="362"/>
                        </a:lnTo>
                        <a:lnTo>
                          <a:pt x="2111" y="386"/>
                        </a:lnTo>
                        <a:lnTo>
                          <a:pt x="2177" y="408"/>
                        </a:lnTo>
                        <a:lnTo>
                          <a:pt x="2251" y="427"/>
                        </a:lnTo>
                        <a:lnTo>
                          <a:pt x="2328" y="446"/>
                        </a:lnTo>
                        <a:lnTo>
                          <a:pt x="2412" y="463"/>
                        </a:lnTo>
                        <a:lnTo>
                          <a:pt x="2503" y="478"/>
                        </a:lnTo>
                        <a:lnTo>
                          <a:pt x="2599" y="491"/>
                        </a:lnTo>
                        <a:lnTo>
                          <a:pt x="2702" y="501"/>
                        </a:lnTo>
                        <a:lnTo>
                          <a:pt x="2812" y="509"/>
                        </a:lnTo>
                        <a:lnTo>
                          <a:pt x="2927" y="513"/>
                        </a:lnTo>
                        <a:lnTo>
                          <a:pt x="3050" y="516"/>
                        </a:lnTo>
                        <a:lnTo>
                          <a:pt x="3071" y="519"/>
                        </a:lnTo>
                        <a:lnTo>
                          <a:pt x="3087" y="527"/>
                        </a:lnTo>
                        <a:lnTo>
                          <a:pt x="3101" y="541"/>
                        </a:lnTo>
                        <a:lnTo>
                          <a:pt x="3110" y="557"/>
                        </a:lnTo>
                        <a:lnTo>
                          <a:pt x="3113" y="577"/>
                        </a:lnTo>
                        <a:lnTo>
                          <a:pt x="3113" y="2695"/>
                        </a:lnTo>
                        <a:lnTo>
                          <a:pt x="3109" y="2771"/>
                        </a:lnTo>
                        <a:lnTo>
                          <a:pt x="3098" y="2846"/>
                        </a:lnTo>
                        <a:lnTo>
                          <a:pt x="3080" y="2919"/>
                        </a:lnTo>
                        <a:lnTo>
                          <a:pt x="3056" y="2992"/>
                        </a:lnTo>
                        <a:lnTo>
                          <a:pt x="3026" y="3063"/>
                        </a:lnTo>
                        <a:lnTo>
                          <a:pt x="2991" y="3132"/>
                        </a:lnTo>
                        <a:lnTo>
                          <a:pt x="2951" y="3201"/>
                        </a:lnTo>
                        <a:lnTo>
                          <a:pt x="2907" y="3267"/>
                        </a:lnTo>
                        <a:lnTo>
                          <a:pt x="2857" y="3333"/>
                        </a:lnTo>
                        <a:lnTo>
                          <a:pt x="2805" y="3396"/>
                        </a:lnTo>
                        <a:lnTo>
                          <a:pt x="2748" y="3458"/>
                        </a:lnTo>
                        <a:lnTo>
                          <a:pt x="2690" y="3518"/>
                        </a:lnTo>
                        <a:lnTo>
                          <a:pt x="2629" y="3576"/>
                        </a:lnTo>
                        <a:lnTo>
                          <a:pt x="2566" y="3632"/>
                        </a:lnTo>
                        <a:lnTo>
                          <a:pt x="2501" y="3686"/>
                        </a:lnTo>
                        <a:lnTo>
                          <a:pt x="2436" y="3738"/>
                        </a:lnTo>
                        <a:lnTo>
                          <a:pt x="2370" y="3789"/>
                        </a:lnTo>
                        <a:lnTo>
                          <a:pt x="2305" y="3836"/>
                        </a:lnTo>
                        <a:lnTo>
                          <a:pt x="2238" y="3882"/>
                        </a:lnTo>
                        <a:lnTo>
                          <a:pt x="2173" y="3925"/>
                        </a:lnTo>
                        <a:lnTo>
                          <a:pt x="2110" y="3966"/>
                        </a:lnTo>
                        <a:lnTo>
                          <a:pt x="2047" y="4005"/>
                        </a:lnTo>
                        <a:lnTo>
                          <a:pt x="1986" y="4040"/>
                        </a:lnTo>
                        <a:lnTo>
                          <a:pt x="1928" y="4073"/>
                        </a:lnTo>
                        <a:lnTo>
                          <a:pt x="1874" y="4105"/>
                        </a:lnTo>
                        <a:lnTo>
                          <a:pt x="1822" y="4132"/>
                        </a:lnTo>
                        <a:lnTo>
                          <a:pt x="1773" y="4158"/>
                        </a:lnTo>
                        <a:lnTo>
                          <a:pt x="1730" y="4180"/>
                        </a:lnTo>
                        <a:lnTo>
                          <a:pt x="1691" y="4200"/>
                        </a:lnTo>
                        <a:lnTo>
                          <a:pt x="1657" y="4216"/>
                        </a:lnTo>
                        <a:lnTo>
                          <a:pt x="1628" y="4230"/>
                        </a:lnTo>
                        <a:lnTo>
                          <a:pt x="1607" y="4241"/>
                        </a:lnTo>
                        <a:lnTo>
                          <a:pt x="1590" y="4248"/>
                        </a:lnTo>
                        <a:lnTo>
                          <a:pt x="1581" y="4252"/>
                        </a:lnTo>
                        <a:lnTo>
                          <a:pt x="1569" y="4256"/>
                        </a:lnTo>
                        <a:lnTo>
                          <a:pt x="1556" y="4257"/>
                        </a:lnTo>
                        <a:lnTo>
                          <a:pt x="1544" y="4256"/>
                        </a:lnTo>
                        <a:lnTo>
                          <a:pt x="1531" y="4252"/>
                        </a:lnTo>
                        <a:lnTo>
                          <a:pt x="1522" y="4248"/>
                        </a:lnTo>
                        <a:lnTo>
                          <a:pt x="1506" y="4241"/>
                        </a:lnTo>
                        <a:lnTo>
                          <a:pt x="1485" y="4230"/>
                        </a:lnTo>
                        <a:lnTo>
                          <a:pt x="1456" y="4216"/>
                        </a:lnTo>
                        <a:lnTo>
                          <a:pt x="1422" y="4200"/>
                        </a:lnTo>
                        <a:lnTo>
                          <a:pt x="1383" y="4180"/>
                        </a:lnTo>
                        <a:lnTo>
                          <a:pt x="1339" y="4158"/>
                        </a:lnTo>
                        <a:lnTo>
                          <a:pt x="1291" y="4132"/>
                        </a:lnTo>
                        <a:lnTo>
                          <a:pt x="1239" y="4105"/>
                        </a:lnTo>
                        <a:lnTo>
                          <a:pt x="1185" y="4073"/>
                        </a:lnTo>
                        <a:lnTo>
                          <a:pt x="1127" y="4040"/>
                        </a:lnTo>
                        <a:lnTo>
                          <a:pt x="1066" y="4005"/>
                        </a:lnTo>
                        <a:lnTo>
                          <a:pt x="1003" y="3966"/>
                        </a:lnTo>
                        <a:lnTo>
                          <a:pt x="940" y="3925"/>
                        </a:lnTo>
                        <a:lnTo>
                          <a:pt x="874" y="3882"/>
                        </a:lnTo>
                        <a:lnTo>
                          <a:pt x="808" y="3836"/>
                        </a:lnTo>
                        <a:lnTo>
                          <a:pt x="742" y="3789"/>
                        </a:lnTo>
                        <a:lnTo>
                          <a:pt x="677" y="3738"/>
                        </a:lnTo>
                        <a:lnTo>
                          <a:pt x="611" y="3686"/>
                        </a:lnTo>
                        <a:lnTo>
                          <a:pt x="546" y="3632"/>
                        </a:lnTo>
                        <a:lnTo>
                          <a:pt x="484" y="3576"/>
                        </a:lnTo>
                        <a:lnTo>
                          <a:pt x="423" y="3518"/>
                        </a:lnTo>
                        <a:lnTo>
                          <a:pt x="363" y="3458"/>
                        </a:lnTo>
                        <a:lnTo>
                          <a:pt x="308" y="3396"/>
                        </a:lnTo>
                        <a:lnTo>
                          <a:pt x="255" y="3333"/>
                        </a:lnTo>
                        <a:lnTo>
                          <a:pt x="206" y="3267"/>
                        </a:lnTo>
                        <a:lnTo>
                          <a:pt x="161" y="3201"/>
                        </a:lnTo>
                        <a:lnTo>
                          <a:pt x="121" y="3132"/>
                        </a:lnTo>
                        <a:lnTo>
                          <a:pt x="85" y="3063"/>
                        </a:lnTo>
                        <a:lnTo>
                          <a:pt x="56" y="2992"/>
                        </a:lnTo>
                        <a:lnTo>
                          <a:pt x="33" y="2919"/>
                        </a:lnTo>
                        <a:lnTo>
                          <a:pt x="15" y="2846"/>
                        </a:lnTo>
                        <a:lnTo>
                          <a:pt x="4" y="2771"/>
                        </a:lnTo>
                        <a:lnTo>
                          <a:pt x="0" y="2695"/>
                        </a:lnTo>
                        <a:lnTo>
                          <a:pt x="0" y="577"/>
                        </a:lnTo>
                        <a:lnTo>
                          <a:pt x="3" y="557"/>
                        </a:lnTo>
                        <a:lnTo>
                          <a:pt x="12" y="541"/>
                        </a:lnTo>
                        <a:lnTo>
                          <a:pt x="24" y="527"/>
                        </a:lnTo>
                        <a:lnTo>
                          <a:pt x="42" y="519"/>
                        </a:lnTo>
                        <a:lnTo>
                          <a:pt x="61" y="516"/>
                        </a:lnTo>
                        <a:lnTo>
                          <a:pt x="184" y="513"/>
                        </a:lnTo>
                        <a:lnTo>
                          <a:pt x="301" y="509"/>
                        </a:lnTo>
                        <a:lnTo>
                          <a:pt x="409" y="501"/>
                        </a:lnTo>
                        <a:lnTo>
                          <a:pt x="512" y="491"/>
                        </a:lnTo>
                        <a:lnTo>
                          <a:pt x="609" y="478"/>
                        </a:lnTo>
                        <a:lnTo>
                          <a:pt x="698" y="463"/>
                        </a:lnTo>
                        <a:lnTo>
                          <a:pt x="782" y="446"/>
                        </a:lnTo>
                        <a:lnTo>
                          <a:pt x="860" y="427"/>
                        </a:lnTo>
                        <a:lnTo>
                          <a:pt x="933" y="408"/>
                        </a:lnTo>
                        <a:lnTo>
                          <a:pt x="999" y="386"/>
                        </a:lnTo>
                        <a:lnTo>
                          <a:pt x="1062" y="362"/>
                        </a:lnTo>
                        <a:lnTo>
                          <a:pt x="1118" y="339"/>
                        </a:lnTo>
                        <a:lnTo>
                          <a:pt x="1170" y="316"/>
                        </a:lnTo>
                        <a:lnTo>
                          <a:pt x="1216" y="291"/>
                        </a:lnTo>
                        <a:lnTo>
                          <a:pt x="1259" y="266"/>
                        </a:lnTo>
                        <a:lnTo>
                          <a:pt x="1297" y="241"/>
                        </a:lnTo>
                        <a:lnTo>
                          <a:pt x="1333" y="218"/>
                        </a:lnTo>
                        <a:lnTo>
                          <a:pt x="1363" y="193"/>
                        </a:lnTo>
                        <a:lnTo>
                          <a:pt x="1390" y="171"/>
                        </a:lnTo>
                        <a:lnTo>
                          <a:pt x="1413" y="149"/>
                        </a:lnTo>
                        <a:lnTo>
                          <a:pt x="1433" y="129"/>
                        </a:lnTo>
                        <a:lnTo>
                          <a:pt x="1449" y="109"/>
                        </a:lnTo>
                        <a:lnTo>
                          <a:pt x="1464" y="93"/>
                        </a:lnTo>
                        <a:lnTo>
                          <a:pt x="1475" y="76"/>
                        </a:lnTo>
                        <a:lnTo>
                          <a:pt x="1485" y="64"/>
                        </a:lnTo>
                        <a:lnTo>
                          <a:pt x="1491" y="53"/>
                        </a:lnTo>
                        <a:lnTo>
                          <a:pt x="1495" y="45"/>
                        </a:lnTo>
                        <a:lnTo>
                          <a:pt x="1498" y="39"/>
                        </a:lnTo>
                        <a:lnTo>
                          <a:pt x="1499" y="37"/>
                        </a:lnTo>
                        <a:lnTo>
                          <a:pt x="1509" y="22"/>
                        </a:lnTo>
                        <a:lnTo>
                          <a:pt x="1521" y="11"/>
                        </a:lnTo>
                        <a:lnTo>
                          <a:pt x="1537" y="2"/>
                        </a:lnTo>
                        <a:lnTo>
                          <a:pt x="1556" y="0"/>
                        </a:lnTo>
                        <a:close/>
                      </a:path>
                    </a:pathLst>
                  </a:custGeom>
                  <a:grpFill/>
                  <a:ln w="0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57565A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99" name="Rectangle 98"/>
              <p:cNvSpPr/>
              <p:nvPr/>
            </p:nvSpPr>
            <p:spPr>
              <a:xfrm>
                <a:off x="2081964" y="5381920"/>
                <a:ext cx="3101753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7565A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This is a sample text. Insert your desired text here.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2584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780" name="Round Same Side Corner Rectangle 2">
            <a:extLst>
              <a:ext uri="{FF2B5EF4-FFF2-40B4-BE49-F238E27FC236}">
                <a16:creationId xmlns:a16="http://schemas.microsoft.com/office/drawing/2014/main" id="{603BF591-BD53-4630-A590-65053C6AAF64}"/>
              </a:ext>
            </a:extLst>
          </p:cNvPr>
          <p:cNvSpPr/>
          <p:nvPr/>
        </p:nvSpPr>
        <p:spPr>
          <a:xfrm rot="5400000">
            <a:off x="8316170" y="3029409"/>
            <a:ext cx="720000" cy="5157464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781" name="Group 2780">
            <a:extLst>
              <a:ext uri="{FF2B5EF4-FFF2-40B4-BE49-F238E27FC236}">
                <a16:creationId xmlns:a16="http://schemas.microsoft.com/office/drawing/2014/main" id="{17732C35-05B2-4612-858C-AB2681652A78}"/>
              </a:ext>
            </a:extLst>
          </p:cNvPr>
          <p:cNvGrpSpPr/>
          <p:nvPr/>
        </p:nvGrpSpPr>
        <p:grpSpPr>
          <a:xfrm>
            <a:off x="4063438" y="1885721"/>
            <a:ext cx="4068000" cy="4068000"/>
            <a:chOff x="2514579" y="1730962"/>
            <a:chExt cx="4068000" cy="4068000"/>
          </a:xfrm>
        </p:grpSpPr>
        <p:sp>
          <p:nvSpPr>
            <p:cNvPr id="2782" name="Oval 2781">
              <a:extLst>
                <a:ext uri="{FF2B5EF4-FFF2-40B4-BE49-F238E27FC236}">
                  <a16:creationId xmlns:a16="http://schemas.microsoft.com/office/drawing/2014/main" id="{75D28F2E-1CD8-4853-9FB3-567666D12FD2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783" name="Pie 5">
              <a:extLst>
                <a:ext uri="{FF2B5EF4-FFF2-40B4-BE49-F238E27FC236}">
                  <a16:creationId xmlns:a16="http://schemas.microsoft.com/office/drawing/2014/main" id="{C5EAA287-A859-466C-84B0-F412DDCD98C2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0839137"/>
                <a:gd name="adj2" fmla="val 541316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784" name="Round Same Side Corner Rectangle 6">
            <a:extLst>
              <a:ext uri="{FF2B5EF4-FFF2-40B4-BE49-F238E27FC236}">
                <a16:creationId xmlns:a16="http://schemas.microsoft.com/office/drawing/2014/main" id="{A99E7015-DC85-422C-AAF1-12797B9272E3}"/>
              </a:ext>
            </a:extLst>
          </p:cNvPr>
          <p:cNvSpPr/>
          <p:nvPr/>
        </p:nvSpPr>
        <p:spPr>
          <a:xfrm rot="16200000">
            <a:off x="3630245" y="500783"/>
            <a:ext cx="720000" cy="4212000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785" name="Group 2784">
            <a:extLst>
              <a:ext uri="{FF2B5EF4-FFF2-40B4-BE49-F238E27FC236}">
                <a16:creationId xmlns:a16="http://schemas.microsoft.com/office/drawing/2014/main" id="{4D5A2793-34A5-4014-B36F-8EFD5B9927A3}"/>
              </a:ext>
            </a:extLst>
          </p:cNvPr>
          <p:cNvGrpSpPr/>
          <p:nvPr/>
        </p:nvGrpSpPr>
        <p:grpSpPr>
          <a:xfrm>
            <a:off x="4423438" y="2245721"/>
            <a:ext cx="3348000" cy="3348000"/>
            <a:chOff x="2514579" y="1730962"/>
            <a:chExt cx="4068000" cy="4068000"/>
          </a:xfrm>
        </p:grpSpPr>
        <p:sp>
          <p:nvSpPr>
            <p:cNvPr id="2786" name="Oval 2785">
              <a:extLst>
                <a:ext uri="{FF2B5EF4-FFF2-40B4-BE49-F238E27FC236}">
                  <a16:creationId xmlns:a16="http://schemas.microsoft.com/office/drawing/2014/main" id="{47E5F659-AA8C-4464-9615-61A54D682F1D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787" name="Pie 9">
              <a:extLst>
                <a:ext uri="{FF2B5EF4-FFF2-40B4-BE49-F238E27FC236}">
                  <a16:creationId xmlns:a16="http://schemas.microsoft.com/office/drawing/2014/main" id="{4EC5EA7C-DED5-4214-8604-14E03610916B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0816333"/>
                <a:gd name="adj2" fmla="val 1625867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788" name="Round Same Side Corner Rectangle 10">
            <a:extLst>
              <a:ext uri="{FF2B5EF4-FFF2-40B4-BE49-F238E27FC236}">
                <a16:creationId xmlns:a16="http://schemas.microsoft.com/office/drawing/2014/main" id="{79631EA1-5279-4DE4-A757-5A28B3368CF9}"/>
              </a:ext>
            </a:extLst>
          </p:cNvPr>
          <p:cNvSpPr/>
          <p:nvPr/>
        </p:nvSpPr>
        <p:spPr>
          <a:xfrm rot="16200000">
            <a:off x="3159173" y="2303131"/>
            <a:ext cx="720000" cy="5148000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789" name="Group 2788">
            <a:extLst>
              <a:ext uri="{FF2B5EF4-FFF2-40B4-BE49-F238E27FC236}">
                <a16:creationId xmlns:a16="http://schemas.microsoft.com/office/drawing/2014/main" id="{90DF00BB-D478-48DB-B428-C0CA409C398C}"/>
              </a:ext>
            </a:extLst>
          </p:cNvPr>
          <p:cNvGrpSpPr/>
          <p:nvPr/>
        </p:nvGrpSpPr>
        <p:grpSpPr>
          <a:xfrm>
            <a:off x="4783438" y="2605721"/>
            <a:ext cx="2628000" cy="2628000"/>
            <a:chOff x="2514579" y="1730962"/>
            <a:chExt cx="4068000" cy="4068000"/>
          </a:xfrm>
        </p:grpSpPr>
        <p:sp>
          <p:nvSpPr>
            <p:cNvPr id="2790" name="Oval 2789">
              <a:extLst>
                <a:ext uri="{FF2B5EF4-FFF2-40B4-BE49-F238E27FC236}">
                  <a16:creationId xmlns:a16="http://schemas.microsoft.com/office/drawing/2014/main" id="{EC5FEA0F-6BFE-43ED-9275-ABBC28B4FAF5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791" name="Pie 13">
              <a:extLst>
                <a:ext uri="{FF2B5EF4-FFF2-40B4-BE49-F238E27FC236}">
                  <a16:creationId xmlns:a16="http://schemas.microsoft.com/office/drawing/2014/main" id="{67A12459-DAC4-4E80-931C-DB41C5BD5ADA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0825139"/>
                <a:gd name="adj2" fmla="val 609501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792" name="Round Same Side Corner Rectangle 14">
            <a:extLst>
              <a:ext uri="{FF2B5EF4-FFF2-40B4-BE49-F238E27FC236}">
                <a16:creationId xmlns:a16="http://schemas.microsoft.com/office/drawing/2014/main" id="{D40269CF-FE53-42AB-8827-26686BFC8330}"/>
              </a:ext>
            </a:extLst>
          </p:cNvPr>
          <p:cNvSpPr/>
          <p:nvPr/>
        </p:nvSpPr>
        <p:spPr>
          <a:xfrm rot="5400000">
            <a:off x="7742524" y="1320818"/>
            <a:ext cx="720000" cy="3996000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793" name="Group 2792">
            <a:extLst>
              <a:ext uri="{FF2B5EF4-FFF2-40B4-BE49-F238E27FC236}">
                <a16:creationId xmlns:a16="http://schemas.microsoft.com/office/drawing/2014/main" id="{24D1A054-32EE-4CBD-BC48-7D1C6F461E4D}"/>
              </a:ext>
            </a:extLst>
          </p:cNvPr>
          <p:cNvGrpSpPr/>
          <p:nvPr/>
        </p:nvGrpSpPr>
        <p:grpSpPr>
          <a:xfrm>
            <a:off x="5143438" y="2965721"/>
            <a:ext cx="1908000" cy="1908000"/>
            <a:chOff x="2514579" y="1730962"/>
            <a:chExt cx="4068000" cy="4068000"/>
          </a:xfrm>
        </p:grpSpPr>
        <p:sp>
          <p:nvSpPr>
            <p:cNvPr id="2794" name="Oval 2793">
              <a:extLst>
                <a:ext uri="{FF2B5EF4-FFF2-40B4-BE49-F238E27FC236}">
                  <a16:creationId xmlns:a16="http://schemas.microsoft.com/office/drawing/2014/main" id="{7F3706E0-5912-4C77-9892-22D429FA92E5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795" name="Pie 17">
              <a:extLst>
                <a:ext uri="{FF2B5EF4-FFF2-40B4-BE49-F238E27FC236}">
                  <a16:creationId xmlns:a16="http://schemas.microsoft.com/office/drawing/2014/main" id="{441B2CED-077E-440A-AC1D-8AD4694F4B1B}"/>
                </a:ext>
              </a:extLst>
            </p:cNvPr>
            <p:cNvSpPr/>
            <p:nvPr/>
          </p:nvSpPr>
          <p:spPr>
            <a:xfrm>
              <a:off x="2514579" y="1730962"/>
              <a:ext cx="4068000" cy="4068000"/>
            </a:xfrm>
            <a:prstGeom prst="pie">
              <a:avLst>
                <a:gd name="adj1" fmla="val 10858751"/>
                <a:gd name="adj2" fmla="val 2078716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796" name="Group 2795">
            <a:extLst>
              <a:ext uri="{FF2B5EF4-FFF2-40B4-BE49-F238E27FC236}">
                <a16:creationId xmlns:a16="http://schemas.microsoft.com/office/drawing/2014/main" id="{CFF371A5-BA6A-431F-91AE-2FCD08F19D68}"/>
              </a:ext>
            </a:extLst>
          </p:cNvPr>
          <p:cNvGrpSpPr/>
          <p:nvPr/>
        </p:nvGrpSpPr>
        <p:grpSpPr>
          <a:xfrm>
            <a:off x="5503438" y="3325721"/>
            <a:ext cx="1188000" cy="1188000"/>
            <a:chOff x="3861825" y="3078865"/>
            <a:chExt cx="1188000" cy="1188000"/>
          </a:xfrm>
        </p:grpSpPr>
        <p:sp>
          <p:nvSpPr>
            <p:cNvPr id="2797" name="Oval 2796">
              <a:extLst>
                <a:ext uri="{FF2B5EF4-FFF2-40B4-BE49-F238E27FC236}">
                  <a16:creationId xmlns:a16="http://schemas.microsoft.com/office/drawing/2014/main" id="{084D9647-ACC6-4768-B206-9C8274426D69}"/>
                </a:ext>
              </a:extLst>
            </p:cNvPr>
            <p:cNvSpPr/>
            <p:nvPr/>
          </p:nvSpPr>
          <p:spPr>
            <a:xfrm>
              <a:off x="3861825" y="3078865"/>
              <a:ext cx="1188000" cy="118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798" name="Oval 2797">
              <a:extLst>
                <a:ext uri="{FF2B5EF4-FFF2-40B4-BE49-F238E27FC236}">
                  <a16:creationId xmlns:a16="http://schemas.microsoft.com/office/drawing/2014/main" id="{CE800F17-9724-44A5-897C-FD0E230CFEC4}"/>
                </a:ext>
              </a:extLst>
            </p:cNvPr>
            <p:cNvSpPr/>
            <p:nvPr/>
          </p:nvSpPr>
          <p:spPr>
            <a:xfrm>
              <a:off x="3951825" y="3168865"/>
              <a:ext cx="1008000" cy="100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799" name="Oval 2798">
            <a:extLst>
              <a:ext uri="{FF2B5EF4-FFF2-40B4-BE49-F238E27FC236}">
                <a16:creationId xmlns:a16="http://schemas.microsoft.com/office/drawing/2014/main" id="{008B0BB7-1D32-4414-B16C-F64835480718}"/>
              </a:ext>
            </a:extLst>
          </p:cNvPr>
          <p:cNvSpPr/>
          <p:nvPr/>
        </p:nvSpPr>
        <p:spPr>
          <a:xfrm>
            <a:off x="9415738" y="3002240"/>
            <a:ext cx="633158" cy="63315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800" name="Oval 2799">
            <a:extLst>
              <a:ext uri="{FF2B5EF4-FFF2-40B4-BE49-F238E27FC236}">
                <a16:creationId xmlns:a16="http://schemas.microsoft.com/office/drawing/2014/main" id="{5DBB582C-B433-4DF4-AA46-BB47BC9C73FB}"/>
              </a:ext>
            </a:extLst>
          </p:cNvPr>
          <p:cNvSpPr/>
          <p:nvPr/>
        </p:nvSpPr>
        <p:spPr>
          <a:xfrm>
            <a:off x="1002670" y="4560552"/>
            <a:ext cx="633158" cy="6331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801" name="Oval 2800">
            <a:extLst>
              <a:ext uri="{FF2B5EF4-FFF2-40B4-BE49-F238E27FC236}">
                <a16:creationId xmlns:a16="http://schemas.microsoft.com/office/drawing/2014/main" id="{A7125ED2-CFFA-400C-86DD-B50FE53CBCC8}"/>
              </a:ext>
            </a:extLst>
          </p:cNvPr>
          <p:cNvSpPr/>
          <p:nvPr/>
        </p:nvSpPr>
        <p:spPr>
          <a:xfrm>
            <a:off x="10579982" y="5291562"/>
            <a:ext cx="633158" cy="63315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802" name="Oval 2801">
            <a:extLst>
              <a:ext uri="{FF2B5EF4-FFF2-40B4-BE49-F238E27FC236}">
                <a16:creationId xmlns:a16="http://schemas.microsoft.com/office/drawing/2014/main" id="{160FD904-DD68-430B-8B2D-53664338A0C0}"/>
              </a:ext>
            </a:extLst>
          </p:cNvPr>
          <p:cNvSpPr/>
          <p:nvPr/>
        </p:nvSpPr>
        <p:spPr>
          <a:xfrm>
            <a:off x="1936220" y="2290204"/>
            <a:ext cx="633158" cy="63315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803" name="Group 2802">
            <a:extLst>
              <a:ext uri="{FF2B5EF4-FFF2-40B4-BE49-F238E27FC236}">
                <a16:creationId xmlns:a16="http://schemas.microsoft.com/office/drawing/2014/main" id="{51FAA3CA-5E7E-48A7-84A9-A663DC875D4A}"/>
              </a:ext>
            </a:extLst>
          </p:cNvPr>
          <p:cNvGrpSpPr/>
          <p:nvPr/>
        </p:nvGrpSpPr>
        <p:grpSpPr>
          <a:xfrm>
            <a:off x="1735341" y="4530878"/>
            <a:ext cx="3175077" cy="692510"/>
            <a:chOff x="2200565" y="4270877"/>
            <a:chExt cx="2800859" cy="692510"/>
          </a:xfrm>
        </p:grpSpPr>
        <p:sp>
          <p:nvSpPr>
            <p:cNvPr id="2804" name="TextBox 2803">
              <a:extLst>
                <a:ext uri="{FF2B5EF4-FFF2-40B4-BE49-F238E27FC236}">
                  <a16:creationId xmlns:a16="http://schemas.microsoft.com/office/drawing/2014/main" id="{51FE37F4-7E9B-4022-AA22-3CECC4679468}"/>
                </a:ext>
              </a:extLst>
            </p:cNvPr>
            <p:cNvSpPr txBox="1"/>
            <p:nvPr/>
          </p:nvSpPr>
          <p:spPr>
            <a:xfrm>
              <a:off x="2219402" y="4501722"/>
              <a:ext cx="27605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Get a modern PowerPoint  Presentation that is beautifully designed. 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805" name="TextBox 2804">
              <a:extLst>
                <a:ext uri="{FF2B5EF4-FFF2-40B4-BE49-F238E27FC236}">
                  <a16:creationId xmlns:a16="http://schemas.microsoft.com/office/drawing/2014/main" id="{0CF7A274-3F8A-41AC-8181-E9217F6996D2}"/>
                </a:ext>
              </a:extLst>
            </p:cNvPr>
            <p:cNvSpPr txBox="1"/>
            <p:nvPr/>
          </p:nvSpPr>
          <p:spPr>
            <a:xfrm>
              <a:off x="2200565" y="4270877"/>
              <a:ext cx="28008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806" name="Group 2805">
            <a:extLst>
              <a:ext uri="{FF2B5EF4-FFF2-40B4-BE49-F238E27FC236}">
                <a16:creationId xmlns:a16="http://schemas.microsoft.com/office/drawing/2014/main" id="{FF1A343B-7819-4DA8-828C-B4CB37C006AB}"/>
              </a:ext>
            </a:extLst>
          </p:cNvPr>
          <p:cNvGrpSpPr/>
          <p:nvPr/>
        </p:nvGrpSpPr>
        <p:grpSpPr>
          <a:xfrm>
            <a:off x="7315201" y="5261889"/>
            <a:ext cx="3171512" cy="692510"/>
            <a:chOff x="2200565" y="4270877"/>
            <a:chExt cx="2800859" cy="692510"/>
          </a:xfrm>
        </p:grpSpPr>
        <p:sp>
          <p:nvSpPr>
            <p:cNvPr id="2807" name="TextBox 2806">
              <a:extLst>
                <a:ext uri="{FF2B5EF4-FFF2-40B4-BE49-F238E27FC236}">
                  <a16:creationId xmlns:a16="http://schemas.microsoft.com/office/drawing/2014/main" id="{D50D15DA-5BA0-485F-B841-46C7936C4660}"/>
                </a:ext>
              </a:extLst>
            </p:cNvPr>
            <p:cNvSpPr txBox="1"/>
            <p:nvPr/>
          </p:nvSpPr>
          <p:spPr>
            <a:xfrm>
              <a:off x="2219402" y="4501722"/>
              <a:ext cx="27605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+mn-cs"/>
                </a:rPr>
                <a:t>Get a modern PowerPoint  Presentation that is beautifully designed. 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808" name="TextBox 2807">
              <a:extLst>
                <a:ext uri="{FF2B5EF4-FFF2-40B4-BE49-F238E27FC236}">
                  <a16:creationId xmlns:a16="http://schemas.microsoft.com/office/drawing/2014/main" id="{D40DE394-FC32-4C48-B999-3804DC475B16}"/>
                </a:ext>
              </a:extLst>
            </p:cNvPr>
            <p:cNvSpPr txBox="1"/>
            <p:nvPr/>
          </p:nvSpPr>
          <p:spPr>
            <a:xfrm>
              <a:off x="2200565" y="4270877"/>
              <a:ext cx="28008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809" name="Group 2808">
            <a:extLst>
              <a:ext uri="{FF2B5EF4-FFF2-40B4-BE49-F238E27FC236}">
                <a16:creationId xmlns:a16="http://schemas.microsoft.com/office/drawing/2014/main" id="{31B72770-36E1-43B9-AD68-286C0D357719}"/>
              </a:ext>
            </a:extLst>
          </p:cNvPr>
          <p:cNvGrpSpPr/>
          <p:nvPr/>
        </p:nvGrpSpPr>
        <p:grpSpPr>
          <a:xfrm>
            <a:off x="7520946" y="2972566"/>
            <a:ext cx="1797513" cy="692510"/>
            <a:chOff x="2200565" y="4270877"/>
            <a:chExt cx="2800859" cy="692510"/>
          </a:xfrm>
        </p:grpSpPr>
        <p:sp>
          <p:nvSpPr>
            <p:cNvPr id="2810" name="TextBox 2809">
              <a:extLst>
                <a:ext uri="{FF2B5EF4-FFF2-40B4-BE49-F238E27FC236}">
                  <a16:creationId xmlns:a16="http://schemas.microsoft.com/office/drawing/2014/main" id="{5B1AF13D-C10B-4F28-B67E-76BC8DA6D188}"/>
                </a:ext>
              </a:extLst>
            </p:cNvPr>
            <p:cNvSpPr txBox="1"/>
            <p:nvPr/>
          </p:nvSpPr>
          <p:spPr>
            <a:xfrm>
              <a:off x="2219402" y="4501722"/>
              <a:ext cx="27605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2811" name="TextBox 2810">
              <a:extLst>
                <a:ext uri="{FF2B5EF4-FFF2-40B4-BE49-F238E27FC236}">
                  <a16:creationId xmlns:a16="http://schemas.microsoft.com/office/drawing/2014/main" id="{E2174BAC-6F7F-4581-82BF-DFECF760AA52}"/>
                </a:ext>
              </a:extLst>
            </p:cNvPr>
            <p:cNvSpPr txBox="1"/>
            <p:nvPr/>
          </p:nvSpPr>
          <p:spPr>
            <a:xfrm>
              <a:off x="2200565" y="4270877"/>
              <a:ext cx="28008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812" name="Group 2811">
            <a:extLst>
              <a:ext uri="{FF2B5EF4-FFF2-40B4-BE49-F238E27FC236}">
                <a16:creationId xmlns:a16="http://schemas.microsoft.com/office/drawing/2014/main" id="{CE8C9797-3705-4918-A2C4-27C02969F5C9}"/>
              </a:ext>
            </a:extLst>
          </p:cNvPr>
          <p:cNvGrpSpPr/>
          <p:nvPr/>
        </p:nvGrpSpPr>
        <p:grpSpPr>
          <a:xfrm>
            <a:off x="2664402" y="2260530"/>
            <a:ext cx="1797513" cy="692510"/>
            <a:chOff x="2200565" y="4270877"/>
            <a:chExt cx="2800859" cy="692510"/>
          </a:xfrm>
        </p:grpSpPr>
        <p:sp>
          <p:nvSpPr>
            <p:cNvPr id="2813" name="TextBox 2812">
              <a:extLst>
                <a:ext uri="{FF2B5EF4-FFF2-40B4-BE49-F238E27FC236}">
                  <a16:creationId xmlns:a16="http://schemas.microsoft.com/office/drawing/2014/main" id="{0EAD4746-E5B7-43D9-A5CB-C2A19255724D}"/>
                </a:ext>
              </a:extLst>
            </p:cNvPr>
            <p:cNvSpPr txBox="1"/>
            <p:nvPr/>
          </p:nvSpPr>
          <p:spPr>
            <a:xfrm>
              <a:off x="2219402" y="4501722"/>
              <a:ext cx="27605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2814" name="TextBox 2813">
              <a:extLst>
                <a:ext uri="{FF2B5EF4-FFF2-40B4-BE49-F238E27FC236}">
                  <a16:creationId xmlns:a16="http://schemas.microsoft.com/office/drawing/2014/main" id="{1CF0F594-7D29-4F6F-A2EF-FB8A59234D03}"/>
                </a:ext>
              </a:extLst>
            </p:cNvPr>
            <p:cNvSpPr txBox="1"/>
            <p:nvPr/>
          </p:nvSpPr>
          <p:spPr>
            <a:xfrm>
              <a:off x="2200565" y="4270877"/>
              <a:ext cx="28008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2815" name="TextBox 2814">
            <a:extLst>
              <a:ext uri="{FF2B5EF4-FFF2-40B4-BE49-F238E27FC236}">
                <a16:creationId xmlns:a16="http://schemas.microsoft.com/office/drawing/2014/main" id="{E013EF03-1CD9-4A3E-A1A7-F809ECFB7AE3}"/>
              </a:ext>
            </a:extLst>
          </p:cNvPr>
          <p:cNvSpPr txBox="1"/>
          <p:nvPr/>
        </p:nvSpPr>
        <p:spPr>
          <a:xfrm>
            <a:off x="4012377" y="3583834"/>
            <a:ext cx="447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04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2816" name="TextBox 2815">
            <a:extLst>
              <a:ext uri="{FF2B5EF4-FFF2-40B4-BE49-F238E27FC236}">
                <a16:creationId xmlns:a16="http://schemas.microsoft.com/office/drawing/2014/main" id="{A2588512-51DC-48BE-AE7A-41CB10169D16}"/>
              </a:ext>
            </a:extLst>
          </p:cNvPr>
          <p:cNvSpPr txBox="1"/>
          <p:nvPr/>
        </p:nvSpPr>
        <p:spPr>
          <a:xfrm>
            <a:off x="4382921" y="3583834"/>
            <a:ext cx="447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03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2817" name="TextBox 2816">
            <a:extLst>
              <a:ext uri="{FF2B5EF4-FFF2-40B4-BE49-F238E27FC236}">
                <a16:creationId xmlns:a16="http://schemas.microsoft.com/office/drawing/2014/main" id="{890A1C3E-6BEF-458B-B012-8258F618B467}"/>
              </a:ext>
            </a:extLst>
          </p:cNvPr>
          <p:cNvSpPr txBox="1"/>
          <p:nvPr/>
        </p:nvSpPr>
        <p:spPr>
          <a:xfrm>
            <a:off x="4753465" y="3583834"/>
            <a:ext cx="447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02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2818" name="TextBox 2817">
            <a:extLst>
              <a:ext uri="{FF2B5EF4-FFF2-40B4-BE49-F238E27FC236}">
                <a16:creationId xmlns:a16="http://schemas.microsoft.com/office/drawing/2014/main" id="{9EF39A1E-9BDA-4BD8-A9B1-40483EE9F877}"/>
              </a:ext>
            </a:extLst>
          </p:cNvPr>
          <p:cNvSpPr txBox="1"/>
          <p:nvPr/>
        </p:nvSpPr>
        <p:spPr>
          <a:xfrm>
            <a:off x="5124009" y="3583834"/>
            <a:ext cx="447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rPr>
              <a:t>01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2819" name="Parallelogram 30">
            <a:extLst>
              <a:ext uri="{FF2B5EF4-FFF2-40B4-BE49-F238E27FC236}">
                <a16:creationId xmlns:a16="http://schemas.microsoft.com/office/drawing/2014/main" id="{7C544066-B2E0-4F51-A034-BFA23B5EDE70}"/>
              </a:ext>
            </a:extLst>
          </p:cNvPr>
          <p:cNvSpPr/>
          <p:nvPr/>
        </p:nvSpPr>
        <p:spPr>
          <a:xfrm flipH="1">
            <a:off x="10730376" y="5461020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820" name="Freeform 18">
            <a:extLst>
              <a:ext uri="{FF2B5EF4-FFF2-40B4-BE49-F238E27FC236}">
                <a16:creationId xmlns:a16="http://schemas.microsoft.com/office/drawing/2014/main" id="{CBCBA153-A2DE-4A39-ADD9-3B63606CF8AB}"/>
              </a:ext>
            </a:extLst>
          </p:cNvPr>
          <p:cNvSpPr/>
          <p:nvPr/>
        </p:nvSpPr>
        <p:spPr>
          <a:xfrm>
            <a:off x="9518386" y="3111828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821" name="Oval 7">
            <a:extLst>
              <a:ext uri="{FF2B5EF4-FFF2-40B4-BE49-F238E27FC236}">
                <a16:creationId xmlns:a16="http://schemas.microsoft.com/office/drawing/2014/main" id="{E965000E-4ADD-4B93-915C-C81F40CBA165}"/>
              </a:ext>
            </a:extLst>
          </p:cNvPr>
          <p:cNvSpPr/>
          <p:nvPr/>
        </p:nvSpPr>
        <p:spPr>
          <a:xfrm>
            <a:off x="2064555" y="2428404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822" name="Donut 24">
            <a:extLst>
              <a:ext uri="{FF2B5EF4-FFF2-40B4-BE49-F238E27FC236}">
                <a16:creationId xmlns:a16="http://schemas.microsoft.com/office/drawing/2014/main" id="{1B015675-62D9-4F04-B121-F82D424D42CD}"/>
              </a:ext>
            </a:extLst>
          </p:cNvPr>
          <p:cNvSpPr/>
          <p:nvPr/>
        </p:nvSpPr>
        <p:spPr>
          <a:xfrm>
            <a:off x="1112538" y="4674504"/>
            <a:ext cx="395217" cy="3984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823" name="Block Arc 14">
            <a:extLst>
              <a:ext uri="{FF2B5EF4-FFF2-40B4-BE49-F238E27FC236}">
                <a16:creationId xmlns:a16="http://schemas.microsoft.com/office/drawing/2014/main" id="{AA032D5B-8588-4CD6-8ACB-9C27EC429FEB}"/>
              </a:ext>
            </a:extLst>
          </p:cNvPr>
          <p:cNvSpPr/>
          <p:nvPr/>
        </p:nvSpPr>
        <p:spPr>
          <a:xfrm rot="16200000">
            <a:off x="5819260" y="3656609"/>
            <a:ext cx="543998" cy="544356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56794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reeform 9"/>
          <p:cNvSpPr>
            <a:spLocks noEditPoints="1"/>
          </p:cNvSpPr>
          <p:nvPr/>
        </p:nvSpPr>
        <p:spPr bwMode="auto">
          <a:xfrm>
            <a:off x="1159176" y="602293"/>
            <a:ext cx="9873648" cy="5653415"/>
          </a:xfrm>
          <a:custGeom>
            <a:avLst/>
            <a:gdLst>
              <a:gd name="T0" fmla="*/ 1414 w 5364"/>
              <a:gd name="T1" fmla="*/ 1497 h 2583"/>
              <a:gd name="T2" fmla="*/ 1486 w 5364"/>
              <a:gd name="T3" fmla="*/ 1115 h 2583"/>
              <a:gd name="T4" fmla="*/ 1546 w 5364"/>
              <a:gd name="T5" fmla="*/ 923 h 2583"/>
              <a:gd name="T6" fmla="*/ 1469 w 5364"/>
              <a:gd name="T7" fmla="*/ 805 h 2583"/>
              <a:gd name="T8" fmla="*/ 1215 w 5364"/>
              <a:gd name="T9" fmla="*/ 415 h 2583"/>
              <a:gd name="T10" fmla="*/ 289 w 5364"/>
              <a:gd name="T11" fmla="*/ 401 h 2583"/>
              <a:gd name="T12" fmla="*/ 425 w 5364"/>
              <a:gd name="T13" fmla="*/ 656 h 2583"/>
              <a:gd name="T14" fmla="*/ 826 w 5364"/>
              <a:gd name="T15" fmla="*/ 895 h 2583"/>
              <a:gd name="T16" fmla="*/ 1469 w 5364"/>
              <a:gd name="T17" fmla="*/ 1505 h 2583"/>
              <a:gd name="T18" fmla="*/ 1559 w 5364"/>
              <a:gd name="T19" fmla="*/ 2480 h 2583"/>
              <a:gd name="T20" fmla="*/ 1509 w 5364"/>
              <a:gd name="T21" fmla="*/ 952 h 2583"/>
              <a:gd name="T22" fmla="*/ 1354 w 5364"/>
              <a:gd name="T23" fmla="*/ 910 h 2583"/>
              <a:gd name="T24" fmla="*/ 1768 w 5364"/>
              <a:gd name="T25" fmla="*/ 889 h 2583"/>
              <a:gd name="T26" fmla="*/ 754 w 5364"/>
              <a:gd name="T27" fmla="*/ 837 h 2583"/>
              <a:gd name="T28" fmla="*/ 1590 w 5364"/>
              <a:gd name="T29" fmla="*/ 2470 h 2583"/>
              <a:gd name="T30" fmla="*/ 1519 w 5364"/>
              <a:gd name="T31" fmla="*/ 2375 h 2583"/>
              <a:gd name="T32" fmla="*/ 2330 w 5364"/>
              <a:gd name="T33" fmla="*/ 510 h 2583"/>
              <a:gd name="T34" fmla="*/ 2330 w 5364"/>
              <a:gd name="T35" fmla="*/ 145 h 2583"/>
              <a:gd name="T36" fmla="*/ 1831 w 5364"/>
              <a:gd name="T37" fmla="*/ 472 h 2583"/>
              <a:gd name="T38" fmla="*/ 1662 w 5364"/>
              <a:gd name="T39" fmla="*/ 1474 h 2583"/>
              <a:gd name="T40" fmla="*/ 1530 w 5364"/>
              <a:gd name="T41" fmla="*/ 1340 h 2583"/>
              <a:gd name="T42" fmla="*/ 2565 w 5364"/>
              <a:gd name="T43" fmla="*/ 726 h 2583"/>
              <a:gd name="T44" fmla="*/ 1435 w 5364"/>
              <a:gd name="T45" fmla="*/ 788 h 2583"/>
              <a:gd name="T46" fmla="*/ 2458 w 5364"/>
              <a:gd name="T47" fmla="*/ 805 h 2583"/>
              <a:gd name="T48" fmla="*/ 1930 w 5364"/>
              <a:gd name="T49" fmla="*/ 44 h 2583"/>
              <a:gd name="T50" fmla="*/ 1668 w 5364"/>
              <a:gd name="T51" fmla="*/ 568 h 2583"/>
              <a:gd name="T52" fmla="*/ 2762 w 5364"/>
              <a:gd name="T53" fmla="*/ 132 h 2583"/>
              <a:gd name="T54" fmla="*/ 4572 w 5364"/>
              <a:gd name="T55" fmla="*/ 262 h 2583"/>
              <a:gd name="T56" fmla="*/ 3587 w 5364"/>
              <a:gd name="T57" fmla="*/ 218 h 2583"/>
              <a:gd name="T58" fmla="*/ 109 w 5364"/>
              <a:gd name="T59" fmla="*/ 803 h 2583"/>
              <a:gd name="T60" fmla="*/ 1020 w 5364"/>
              <a:gd name="T61" fmla="*/ 461 h 2583"/>
              <a:gd name="T62" fmla="*/ 1488 w 5364"/>
              <a:gd name="T63" fmla="*/ 470 h 2583"/>
              <a:gd name="T64" fmla="*/ 928 w 5364"/>
              <a:gd name="T65" fmla="*/ 325 h 2583"/>
              <a:gd name="T66" fmla="*/ 1385 w 5364"/>
              <a:gd name="T67" fmla="*/ 292 h 2583"/>
              <a:gd name="T68" fmla="*/ 970 w 5364"/>
              <a:gd name="T69" fmla="*/ 178 h 2583"/>
              <a:gd name="T70" fmla="*/ 5110 w 5364"/>
              <a:gd name="T71" fmla="*/ 1587 h 2583"/>
              <a:gd name="T72" fmla="*/ 5045 w 5364"/>
              <a:gd name="T73" fmla="*/ 2350 h 2583"/>
              <a:gd name="T74" fmla="*/ 4362 w 5364"/>
              <a:gd name="T75" fmla="*/ 1675 h 2583"/>
              <a:gd name="T76" fmla="*/ 4710 w 5364"/>
              <a:gd name="T77" fmla="*/ 1845 h 2583"/>
              <a:gd name="T78" fmla="*/ 4706 w 5364"/>
              <a:gd name="T79" fmla="*/ 2210 h 2583"/>
              <a:gd name="T80" fmla="*/ 2975 w 5364"/>
              <a:gd name="T81" fmla="*/ 1025 h 2583"/>
              <a:gd name="T82" fmla="*/ 3964 w 5364"/>
              <a:gd name="T83" fmla="*/ 1348 h 2583"/>
              <a:gd name="T84" fmla="*/ 2747 w 5364"/>
              <a:gd name="T85" fmla="*/ 1006 h 2583"/>
              <a:gd name="T86" fmla="*/ 4264 w 5364"/>
              <a:gd name="T87" fmla="*/ 1757 h 2583"/>
              <a:gd name="T88" fmla="*/ 4486 w 5364"/>
              <a:gd name="T89" fmla="*/ 1128 h 2583"/>
              <a:gd name="T90" fmla="*/ 4375 w 5364"/>
              <a:gd name="T91" fmla="*/ 1365 h 2583"/>
              <a:gd name="T92" fmla="*/ 2734 w 5364"/>
              <a:gd name="T93" fmla="*/ 1577 h 2583"/>
              <a:gd name="T94" fmla="*/ 4455 w 5364"/>
              <a:gd name="T95" fmla="*/ 1740 h 2583"/>
              <a:gd name="T96" fmla="*/ 4721 w 5364"/>
              <a:gd name="T97" fmla="*/ 1367 h 2583"/>
              <a:gd name="T98" fmla="*/ 4668 w 5364"/>
              <a:gd name="T99" fmla="*/ 1776 h 2583"/>
              <a:gd name="T100" fmla="*/ 4318 w 5364"/>
              <a:gd name="T101" fmla="*/ 1749 h 2583"/>
              <a:gd name="T102" fmla="*/ 4928 w 5364"/>
              <a:gd name="T103" fmla="*/ 419 h 2583"/>
              <a:gd name="T104" fmla="*/ 3696 w 5364"/>
              <a:gd name="T105" fmla="*/ 348 h 2583"/>
              <a:gd name="T106" fmla="*/ 2848 w 5364"/>
              <a:gd name="T107" fmla="*/ 451 h 2583"/>
              <a:gd name="T108" fmla="*/ 2921 w 5364"/>
              <a:gd name="T109" fmla="*/ 577 h 2583"/>
              <a:gd name="T110" fmla="*/ 2516 w 5364"/>
              <a:gd name="T111" fmla="*/ 1076 h 2583"/>
              <a:gd name="T112" fmla="*/ 3120 w 5364"/>
              <a:gd name="T113" fmla="*/ 914 h 2583"/>
              <a:gd name="T114" fmla="*/ 2372 w 5364"/>
              <a:gd name="T115" fmla="*/ 1457 h 2583"/>
              <a:gd name="T116" fmla="*/ 3195 w 5364"/>
              <a:gd name="T117" fmla="*/ 1793 h 2583"/>
              <a:gd name="T118" fmla="*/ 3484 w 5364"/>
              <a:gd name="T119" fmla="*/ 1258 h 2583"/>
              <a:gd name="T120" fmla="*/ 4090 w 5364"/>
              <a:gd name="T121" fmla="*/ 1543 h 2583"/>
              <a:gd name="T122" fmla="*/ 4333 w 5364"/>
              <a:gd name="T123" fmla="*/ 1061 h 2583"/>
              <a:gd name="T124" fmla="*/ 4926 w 5364"/>
              <a:gd name="T125" fmla="*/ 784 h 2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64" h="2583">
                <a:moveTo>
                  <a:pt x="2043" y="1824"/>
                </a:move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5" y="1826"/>
                </a:lnTo>
                <a:lnTo>
                  <a:pt x="2045" y="1824"/>
                </a:lnTo>
                <a:lnTo>
                  <a:pt x="2043" y="1824"/>
                </a:lnTo>
                <a:lnTo>
                  <a:pt x="2043" y="182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4"/>
                </a:lnTo>
                <a:close/>
                <a:moveTo>
                  <a:pt x="1419" y="923"/>
                </a:moveTo>
                <a:lnTo>
                  <a:pt x="1419" y="923"/>
                </a:lnTo>
                <a:lnTo>
                  <a:pt x="1421" y="925"/>
                </a:lnTo>
                <a:lnTo>
                  <a:pt x="1423" y="925"/>
                </a:lnTo>
                <a:lnTo>
                  <a:pt x="1425" y="925"/>
                </a:lnTo>
                <a:lnTo>
                  <a:pt x="1425" y="925"/>
                </a:lnTo>
                <a:lnTo>
                  <a:pt x="1427" y="927"/>
                </a:lnTo>
                <a:lnTo>
                  <a:pt x="1427" y="927"/>
                </a:lnTo>
                <a:lnTo>
                  <a:pt x="1429" y="927"/>
                </a:lnTo>
                <a:lnTo>
                  <a:pt x="1429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5"/>
                </a:lnTo>
                <a:lnTo>
                  <a:pt x="1435" y="925"/>
                </a:lnTo>
                <a:lnTo>
                  <a:pt x="1435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7"/>
                </a:lnTo>
                <a:lnTo>
                  <a:pt x="1435" y="927"/>
                </a:lnTo>
                <a:lnTo>
                  <a:pt x="1437" y="925"/>
                </a:lnTo>
                <a:lnTo>
                  <a:pt x="1437" y="925"/>
                </a:lnTo>
                <a:lnTo>
                  <a:pt x="1435" y="925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5"/>
                </a:lnTo>
                <a:lnTo>
                  <a:pt x="1433" y="925"/>
                </a:lnTo>
                <a:lnTo>
                  <a:pt x="1433" y="925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1"/>
                </a:lnTo>
                <a:lnTo>
                  <a:pt x="1433" y="921"/>
                </a:lnTo>
                <a:lnTo>
                  <a:pt x="1433" y="921"/>
                </a:lnTo>
                <a:lnTo>
                  <a:pt x="1431" y="921"/>
                </a:lnTo>
                <a:lnTo>
                  <a:pt x="1431" y="921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3" y="921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5" y="923"/>
                </a:lnTo>
                <a:lnTo>
                  <a:pt x="1425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19" y="923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3"/>
                </a:lnTo>
                <a:lnTo>
                  <a:pt x="1414" y="923"/>
                </a:lnTo>
                <a:lnTo>
                  <a:pt x="1419" y="923"/>
                </a:lnTo>
                <a:close/>
                <a:moveTo>
                  <a:pt x="1433" y="929"/>
                </a:move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3" y="929"/>
                </a:lnTo>
                <a:close/>
                <a:moveTo>
                  <a:pt x="1412" y="923"/>
                </a:moveTo>
                <a:lnTo>
                  <a:pt x="1412" y="923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3"/>
                </a:lnTo>
                <a:lnTo>
                  <a:pt x="1410" y="923"/>
                </a:lnTo>
                <a:lnTo>
                  <a:pt x="1412" y="923"/>
                </a:lnTo>
                <a:close/>
                <a:moveTo>
                  <a:pt x="1404" y="921"/>
                </a:move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6" y="921"/>
                </a:lnTo>
                <a:lnTo>
                  <a:pt x="1406" y="921"/>
                </a:lnTo>
                <a:lnTo>
                  <a:pt x="1408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08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6" y="921"/>
                </a:lnTo>
                <a:lnTo>
                  <a:pt x="1406" y="921"/>
                </a:lnTo>
                <a:lnTo>
                  <a:pt x="1404" y="921"/>
                </a:lnTo>
                <a:close/>
                <a:moveTo>
                  <a:pt x="1456" y="941"/>
                </a:move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39"/>
                </a:lnTo>
                <a:lnTo>
                  <a:pt x="1456" y="939"/>
                </a:lnTo>
                <a:lnTo>
                  <a:pt x="1456" y="939"/>
                </a:lnTo>
                <a:lnTo>
                  <a:pt x="1456" y="941"/>
                </a:lnTo>
                <a:lnTo>
                  <a:pt x="1456" y="941"/>
                </a:lnTo>
                <a:close/>
                <a:moveTo>
                  <a:pt x="1377" y="889"/>
                </a:moveTo>
                <a:lnTo>
                  <a:pt x="1379" y="889"/>
                </a:lnTo>
                <a:lnTo>
                  <a:pt x="1379" y="889"/>
                </a:lnTo>
                <a:lnTo>
                  <a:pt x="1379" y="889"/>
                </a:lnTo>
                <a:lnTo>
                  <a:pt x="1379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5" y="889"/>
                </a:lnTo>
                <a:lnTo>
                  <a:pt x="1375" y="889"/>
                </a:lnTo>
                <a:lnTo>
                  <a:pt x="1375" y="889"/>
                </a:lnTo>
                <a:lnTo>
                  <a:pt x="1377" y="889"/>
                </a:lnTo>
                <a:close/>
                <a:moveTo>
                  <a:pt x="1402" y="916"/>
                </a:move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6"/>
                </a:lnTo>
                <a:lnTo>
                  <a:pt x="1406" y="918"/>
                </a:lnTo>
                <a:lnTo>
                  <a:pt x="1406" y="916"/>
                </a:lnTo>
                <a:lnTo>
                  <a:pt x="1406" y="916"/>
                </a:lnTo>
                <a:lnTo>
                  <a:pt x="1406" y="916"/>
                </a:lnTo>
                <a:lnTo>
                  <a:pt x="1404" y="914"/>
                </a:lnTo>
                <a:lnTo>
                  <a:pt x="1404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2" y="916"/>
                </a:lnTo>
                <a:lnTo>
                  <a:pt x="1402" y="916"/>
                </a:lnTo>
                <a:close/>
                <a:moveTo>
                  <a:pt x="1349" y="870"/>
                </a:moveTo>
                <a:lnTo>
                  <a:pt x="1349" y="870"/>
                </a:lnTo>
                <a:lnTo>
                  <a:pt x="1349" y="870"/>
                </a:lnTo>
                <a:lnTo>
                  <a:pt x="1349" y="870"/>
                </a:lnTo>
                <a:lnTo>
                  <a:pt x="1351" y="870"/>
                </a:lnTo>
                <a:lnTo>
                  <a:pt x="1351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70"/>
                </a:lnTo>
                <a:lnTo>
                  <a:pt x="1349" y="870"/>
                </a:lnTo>
                <a:close/>
                <a:moveTo>
                  <a:pt x="1305" y="904"/>
                </a:move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close/>
                <a:moveTo>
                  <a:pt x="2102" y="1732"/>
                </a:moveTo>
                <a:lnTo>
                  <a:pt x="2102" y="1730"/>
                </a:lnTo>
                <a:lnTo>
                  <a:pt x="2102" y="1728"/>
                </a:lnTo>
                <a:lnTo>
                  <a:pt x="2102" y="1723"/>
                </a:lnTo>
                <a:lnTo>
                  <a:pt x="2099" y="1719"/>
                </a:lnTo>
                <a:lnTo>
                  <a:pt x="2099" y="1717"/>
                </a:lnTo>
                <a:lnTo>
                  <a:pt x="2097" y="1711"/>
                </a:lnTo>
                <a:lnTo>
                  <a:pt x="2095" y="1707"/>
                </a:lnTo>
                <a:lnTo>
                  <a:pt x="2093" y="1705"/>
                </a:lnTo>
                <a:lnTo>
                  <a:pt x="2093" y="1705"/>
                </a:lnTo>
                <a:lnTo>
                  <a:pt x="2087" y="1705"/>
                </a:lnTo>
                <a:lnTo>
                  <a:pt x="2085" y="1705"/>
                </a:lnTo>
                <a:lnTo>
                  <a:pt x="2081" y="1705"/>
                </a:lnTo>
                <a:lnTo>
                  <a:pt x="2079" y="1705"/>
                </a:lnTo>
                <a:lnTo>
                  <a:pt x="2074" y="1705"/>
                </a:lnTo>
                <a:lnTo>
                  <a:pt x="2074" y="1702"/>
                </a:lnTo>
                <a:lnTo>
                  <a:pt x="2072" y="1702"/>
                </a:lnTo>
                <a:lnTo>
                  <a:pt x="2070" y="1702"/>
                </a:lnTo>
                <a:lnTo>
                  <a:pt x="2068" y="1698"/>
                </a:lnTo>
                <a:lnTo>
                  <a:pt x="2062" y="1696"/>
                </a:lnTo>
                <a:lnTo>
                  <a:pt x="2060" y="1694"/>
                </a:lnTo>
                <a:lnTo>
                  <a:pt x="2055" y="1692"/>
                </a:lnTo>
                <a:lnTo>
                  <a:pt x="2053" y="1688"/>
                </a:lnTo>
                <a:lnTo>
                  <a:pt x="2051" y="1688"/>
                </a:lnTo>
                <a:lnTo>
                  <a:pt x="2051" y="1684"/>
                </a:lnTo>
                <a:lnTo>
                  <a:pt x="2047" y="1684"/>
                </a:lnTo>
                <a:lnTo>
                  <a:pt x="2045" y="1682"/>
                </a:lnTo>
                <a:lnTo>
                  <a:pt x="2043" y="1679"/>
                </a:lnTo>
                <a:lnTo>
                  <a:pt x="2037" y="1677"/>
                </a:lnTo>
                <a:lnTo>
                  <a:pt x="2035" y="1675"/>
                </a:lnTo>
                <a:lnTo>
                  <a:pt x="2035" y="1675"/>
                </a:lnTo>
                <a:lnTo>
                  <a:pt x="2032" y="1673"/>
                </a:lnTo>
                <a:lnTo>
                  <a:pt x="2028" y="1673"/>
                </a:lnTo>
                <a:lnTo>
                  <a:pt x="2024" y="1671"/>
                </a:lnTo>
                <a:lnTo>
                  <a:pt x="2022" y="1671"/>
                </a:lnTo>
                <a:lnTo>
                  <a:pt x="2016" y="1673"/>
                </a:lnTo>
                <a:lnTo>
                  <a:pt x="2011" y="1673"/>
                </a:lnTo>
                <a:lnTo>
                  <a:pt x="2009" y="1673"/>
                </a:lnTo>
                <a:lnTo>
                  <a:pt x="2007" y="1673"/>
                </a:lnTo>
                <a:lnTo>
                  <a:pt x="2005" y="1673"/>
                </a:lnTo>
                <a:lnTo>
                  <a:pt x="2003" y="1671"/>
                </a:lnTo>
                <a:lnTo>
                  <a:pt x="2001" y="1671"/>
                </a:lnTo>
                <a:lnTo>
                  <a:pt x="1999" y="1671"/>
                </a:lnTo>
                <a:lnTo>
                  <a:pt x="1995" y="1671"/>
                </a:lnTo>
                <a:lnTo>
                  <a:pt x="1991" y="1669"/>
                </a:lnTo>
                <a:lnTo>
                  <a:pt x="1988" y="1669"/>
                </a:lnTo>
                <a:lnTo>
                  <a:pt x="1986" y="1667"/>
                </a:lnTo>
                <a:lnTo>
                  <a:pt x="1986" y="1667"/>
                </a:lnTo>
                <a:lnTo>
                  <a:pt x="1982" y="1665"/>
                </a:lnTo>
                <a:lnTo>
                  <a:pt x="1980" y="1665"/>
                </a:lnTo>
                <a:lnTo>
                  <a:pt x="1978" y="1665"/>
                </a:lnTo>
                <a:lnTo>
                  <a:pt x="1978" y="1667"/>
                </a:lnTo>
                <a:lnTo>
                  <a:pt x="1974" y="1667"/>
                </a:lnTo>
                <a:lnTo>
                  <a:pt x="1972" y="1669"/>
                </a:lnTo>
                <a:lnTo>
                  <a:pt x="1972" y="1669"/>
                </a:lnTo>
                <a:lnTo>
                  <a:pt x="1970" y="1669"/>
                </a:lnTo>
                <a:lnTo>
                  <a:pt x="1967" y="1671"/>
                </a:lnTo>
                <a:lnTo>
                  <a:pt x="1967" y="1671"/>
                </a:lnTo>
                <a:lnTo>
                  <a:pt x="1967" y="1669"/>
                </a:lnTo>
                <a:lnTo>
                  <a:pt x="1970" y="1669"/>
                </a:lnTo>
                <a:lnTo>
                  <a:pt x="1970" y="1667"/>
                </a:lnTo>
                <a:lnTo>
                  <a:pt x="1970" y="1667"/>
                </a:lnTo>
                <a:lnTo>
                  <a:pt x="1967" y="1667"/>
                </a:lnTo>
                <a:lnTo>
                  <a:pt x="1967" y="1667"/>
                </a:lnTo>
                <a:lnTo>
                  <a:pt x="1965" y="1667"/>
                </a:lnTo>
                <a:lnTo>
                  <a:pt x="1965" y="1671"/>
                </a:lnTo>
                <a:lnTo>
                  <a:pt x="1963" y="1673"/>
                </a:lnTo>
                <a:lnTo>
                  <a:pt x="1961" y="1675"/>
                </a:lnTo>
                <a:lnTo>
                  <a:pt x="1959" y="1677"/>
                </a:lnTo>
                <a:lnTo>
                  <a:pt x="1959" y="1675"/>
                </a:lnTo>
                <a:lnTo>
                  <a:pt x="1961" y="1671"/>
                </a:lnTo>
                <a:lnTo>
                  <a:pt x="1961" y="1669"/>
                </a:lnTo>
                <a:lnTo>
                  <a:pt x="1961" y="1669"/>
                </a:lnTo>
                <a:lnTo>
                  <a:pt x="1961" y="1667"/>
                </a:lnTo>
                <a:lnTo>
                  <a:pt x="1963" y="1667"/>
                </a:lnTo>
                <a:lnTo>
                  <a:pt x="1963" y="1665"/>
                </a:lnTo>
                <a:lnTo>
                  <a:pt x="1965" y="1665"/>
                </a:lnTo>
                <a:lnTo>
                  <a:pt x="1965" y="1665"/>
                </a:lnTo>
                <a:lnTo>
                  <a:pt x="1963" y="1663"/>
                </a:lnTo>
                <a:lnTo>
                  <a:pt x="1963" y="1663"/>
                </a:lnTo>
                <a:lnTo>
                  <a:pt x="1961" y="1663"/>
                </a:lnTo>
                <a:lnTo>
                  <a:pt x="1961" y="1665"/>
                </a:lnTo>
                <a:lnTo>
                  <a:pt x="1959" y="1665"/>
                </a:lnTo>
                <a:lnTo>
                  <a:pt x="1959" y="1663"/>
                </a:lnTo>
                <a:lnTo>
                  <a:pt x="1959" y="1663"/>
                </a:lnTo>
                <a:lnTo>
                  <a:pt x="1961" y="1663"/>
                </a:lnTo>
                <a:lnTo>
                  <a:pt x="1961" y="1663"/>
                </a:lnTo>
                <a:lnTo>
                  <a:pt x="1961" y="1661"/>
                </a:lnTo>
                <a:lnTo>
                  <a:pt x="1963" y="1661"/>
                </a:lnTo>
                <a:lnTo>
                  <a:pt x="1963" y="1658"/>
                </a:lnTo>
                <a:lnTo>
                  <a:pt x="1961" y="1658"/>
                </a:lnTo>
                <a:lnTo>
                  <a:pt x="1961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4"/>
                </a:lnTo>
                <a:lnTo>
                  <a:pt x="1957" y="1654"/>
                </a:lnTo>
                <a:lnTo>
                  <a:pt x="1955" y="1652"/>
                </a:lnTo>
                <a:lnTo>
                  <a:pt x="1955" y="1652"/>
                </a:lnTo>
                <a:lnTo>
                  <a:pt x="1953" y="1652"/>
                </a:lnTo>
                <a:lnTo>
                  <a:pt x="1953" y="1654"/>
                </a:lnTo>
                <a:lnTo>
                  <a:pt x="1951" y="1656"/>
                </a:lnTo>
                <a:lnTo>
                  <a:pt x="1951" y="1656"/>
                </a:lnTo>
                <a:lnTo>
                  <a:pt x="1951" y="1654"/>
                </a:lnTo>
                <a:lnTo>
                  <a:pt x="1949" y="1650"/>
                </a:lnTo>
                <a:lnTo>
                  <a:pt x="1949" y="1650"/>
                </a:lnTo>
                <a:lnTo>
                  <a:pt x="1947" y="1650"/>
                </a:lnTo>
                <a:lnTo>
                  <a:pt x="1944" y="1650"/>
                </a:lnTo>
                <a:lnTo>
                  <a:pt x="1942" y="1648"/>
                </a:lnTo>
                <a:lnTo>
                  <a:pt x="1940" y="1648"/>
                </a:lnTo>
                <a:lnTo>
                  <a:pt x="1940" y="1648"/>
                </a:lnTo>
                <a:lnTo>
                  <a:pt x="1938" y="1646"/>
                </a:lnTo>
                <a:lnTo>
                  <a:pt x="1938" y="1646"/>
                </a:lnTo>
                <a:lnTo>
                  <a:pt x="1936" y="1646"/>
                </a:lnTo>
                <a:lnTo>
                  <a:pt x="1936" y="1646"/>
                </a:lnTo>
                <a:lnTo>
                  <a:pt x="1934" y="1646"/>
                </a:lnTo>
                <a:lnTo>
                  <a:pt x="1932" y="1646"/>
                </a:lnTo>
                <a:lnTo>
                  <a:pt x="1932" y="1644"/>
                </a:lnTo>
                <a:lnTo>
                  <a:pt x="1930" y="1644"/>
                </a:lnTo>
                <a:lnTo>
                  <a:pt x="1930" y="1642"/>
                </a:lnTo>
                <a:lnTo>
                  <a:pt x="1928" y="1642"/>
                </a:lnTo>
                <a:lnTo>
                  <a:pt x="1928" y="1642"/>
                </a:lnTo>
                <a:lnTo>
                  <a:pt x="1926" y="1642"/>
                </a:lnTo>
                <a:lnTo>
                  <a:pt x="1926" y="1642"/>
                </a:lnTo>
                <a:lnTo>
                  <a:pt x="1923" y="1642"/>
                </a:lnTo>
                <a:lnTo>
                  <a:pt x="1923" y="1640"/>
                </a:lnTo>
                <a:lnTo>
                  <a:pt x="1921" y="1640"/>
                </a:lnTo>
                <a:lnTo>
                  <a:pt x="1921" y="1640"/>
                </a:lnTo>
                <a:lnTo>
                  <a:pt x="1919" y="1642"/>
                </a:lnTo>
                <a:lnTo>
                  <a:pt x="1921" y="1642"/>
                </a:lnTo>
                <a:lnTo>
                  <a:pt x="1921" y="1642"/>
                </a:lnTo>
                <a:lnTo>
                  <a:pt x="1919" y="1642"/>
                </a:lnTo>
                <a:lnTo>
                  <a:pt x="1919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5" y="1642"/>
                </a:lnTo>
                <a:lnTo>
                  <a:pt x="1915" y="1642"/>
                </a:lnTo>
                <a:lnTo>
                  <a:pt x="1913" y="1642"/>
                </a:lnTo>
                <a:lnTo>
                  <a:pt x="1913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09" y="1644"/>
                </a:lnTo>
                <a:lnTo>
                  <a:pt x="1909" y="1644"/>
                </a:lnTo>
                <a:lnTo>
                  <a:pt x="1907" y="1646"/>
                </a:lnTo>
                <a:lnTo>
                  <a:pt x="1909" y="1646"/>
                </a:lnTo>
                <a:lnTo>
                  <a:pt x="1907" y="1648"/>
                </a:lnTo>
                <a:lnTo>
                  <a:pt x="1907" y="1648"/>
                </a:lnTo>
                <a:lnTo>
                  <a:pt x="1905" y="1650"/>
                </a:lnTo>
                <a:lnTo>
                  <a:pt x="1905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5" y="1654"/>
                </a:lnTo>
                <a:lnTo>
                  <a:pt x="1905" y="1654"/>
                </a:lnTo>
                <a:lnTo>
                  <a:pt x="1905" y="1652"/>
                </a:lnTo>
                <a:lnTo>
                  <a:pt x="1903" y="1652"/>
                </a:lnTo>
                <a:lnTo>
                  <a:pt x="1898" y="1656"/>
                </a:lnTo>
                <a:lnTo>
                  <a:pt x="1896" y="1658"/>
                </a:lnTo>
                <a:lnTo>
                  <a:pt x="1894" y="1658"/>
                </a:lnTo>
                <a:lnTo>
                  <a:pt x="1892" y="1665"/>
                </a:lnTo>
                <a:lnTo>
                  <a:pt x="1892" y="1667"/>
                </a:lnTo>
                <a:lnTo>
                  <a:pt x="1890" y="1669"/>
                </a:lnTo>
                <a:lnTo>
                  <a:pt x="1890" y="1669"/>
                </a:lnTo>
                <a:lnTo>
                  <a:pt x="1888" y="1669"/>
                </a:lnTo>
                <a:lnTo>
                  <a:pt x="1890" y="1669"/>
                </a:lnTo>
                <a:lnTo>
                  <a:pt x="1890" y="1667"/>
                </a:lnTo>
                <a:lnTo>
                  <a:pt x="1890" y="1665"/>
                </a:lnTo>
                <a:lnTo>
                  <a:pt x="1892" y="1663"/>
                </a:lnTo>
                <a:lnTo>
                  <a:pt x="1892" y="1658"/>
                </a:lnTo>
                <a:lnTo>
                  <a:pt x="1894" y="1656"/>
                </a:lnTo>
                <a:lnTo>
                  <a:pt x="1890" y="1658"/>
                </a:lnTo>
                <a:lnTo>
                  <a:pt x="1888" y="1658"/>
                </a:lnTo>
                <a:lnTo>
                  <a:pt x="1886" y="1658"/>
                </a:lnTo>
                <a:lnTo>
                  <a:pt x="1884" y="1658"/>
                </a:lnTo>
                <a:lnTo>
                  <a:pt x="1882" y="1658"/>
                </a:lnTo>
                <a:lnTo>
                  <a:pt x="1882" y="1658"/>
                </a:lnTo>
                <a:lnTo>
                  <a:pt x="1879" y="1658"/>
                </a:lnTo>
                <a:lnTo>
                  <a:pt x="1877" y="1661"/>
                </a:lnTo>
                <a:lnTo>
                  <a:pt x="1875" y="1658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4"/>
                </a:lnTo>
                <a:lnTo>
                  <a:pt x="1871" y="1652"/>
                </a:lnTo>
                <a:lnTo>
                  <a:pt x="1871" y="1650"/>
                </a:lnTo>
                <a:lnTo>
                  <a:pt x="1871" y="1650"/>
                </a:lnTo>
                <a:lnTo>
                  <a:pt x="1871" y="1648"/>
                </a:lnTo>
                <a:lnTo>
                  <a:pt x="1871" y="1648"/>
                </a:lnTo>
                <a:lnTo>
                  <a:pt x="1869" y="1648"/>
                </a:lnTo>
                <a:lnTo>
                  <a:pt x="1871" y="1646"/>
                </a:lnTo>
                <a:lnTo>
                  <a:pt x="1871" y="1646"/>
                </a:lnTo>
                <a:lnTo>
                  <a:pt x="1871" y="1644"/>
                </a:lnTo>
                <a:lnTo>
                  <a:pt x="1869" y="1646"/>
                </a:lnTo>
                <a:lnTo>
                  <a:pt x="1869" y="1646"/>
                </a:lnTo>
                <a:lnTo>
                  <a:pt x="1867" y="1648"/>
                </a:lnTo>
                <a:lnTo>
                  <a:pt x="1865" y="1648"/>
                </a:lnTo>
                <a:lnTo>
                  <a:pt x="1861" y="1650"/>
                </a:lnTo>
                <a:lnTo>
                  <a:pt x="1859" y="1652"/>
                </a:lnTo>
                <a:lnTo>
                  <a:pt x="1854" y="1654"/>
                </a:lnTo>
                <a:lnTo>
                  <a:pt x="1852" y="1654"/>
                </a:lnTo>
                <a:lnTo>
                  <a:pt x="1850" y="1654"/>
                </a:lnTo>
                <a:lnTo>
                  <a:pt x="1844" y="1654"/>
                </a:lnTo>
                <a:lnTo>
                  <a:pt x="1846" y="1652"/>
                </a:lnTo>
                <a:lnTo>
                  <a:pt x="1850" y="1650"/>
                </a:lnTo>
                <a:lnTo>
                  <a:pt x="1854" y="1652"/>
                </a:lnTo>
                <a:lnTo>
                  <a:pt x="1854" y="1650"/>
                </a:lnTo>
                <a:lnTo>
                  <a:pt x="1854" y="1650"/>
                </a:lnTo>
                <a:lnTo>
                  <a:pt x="1856" y="1648"/>
                </a:lnTo>
                <a:lnTo>
                  <a:pt x="1856" y="1648"/>
                </a:lnTo>
                <a:lnTo>
                  <a:pt x="1859" y="1646"/>
                </a:lnTo>
                <a:lnTo>
                  <a:pt x="1859" y="1644"/>
                </a:lnTo>
                <a:lnTo>
                  <a:pt x="1859" y="1642"/>
                </a:lnTo>
                <a:lnTo>
                  <a:pt x="1861" y="1640"/>
                </a:lnTo>
                <a:lnTo>
                  <a:pt x="1861" y="1638"/>
                </a:lnTo>
                <a:lnTo>
                  <a:pt x="1863" y="1638"/>
                </a:lnTo>
                <a:lnTo>
                  <a:pt x="1865" y="1633"/>
                </a:lnTo>
                <a:lnTo>
                  <a:pt x="1865" y="1633"/>
                </a:lnTo>
                <a:lnTo>
                  <a:pt x="1867" y="1631"/>
                </a:lnTo>
                <a:lnTo>
                  <a:pt x="1869" y="1629"/>
                </a:lnTo>
                <a:lnTo>
                  <a:pt x="1871" y="1629"/>
                </a:lnTo>
                <a:lnTo>
                  <a:pt x="1871" y="1629"/>
                </a:lnTo>
                <a:lnTo>
                  <a:pt x="1873" y="1627"/>
                </a:lnTo>
                <a:lnTo>
                  <a:pt x="1875" y="1625"/>
                </a:lnTo>
                <a:lnTo>
                  <a:pt x="1877" y="1623"/>
                </a:lnTo>
                <a:lnTo>
                  <a:pt x="1877" y="1621"/>
                </a:lnTo>
                <a:lnTo>
                  <a:pt x="1879" y="1619"/>
                </a:lnTo>
                <a:lnTo>
                  <a:pt x="1882" y="1617"/>
                </a:lnTo>
                <a:lnTo>
                  <a:pt x="1884" y="1617"/>
                </a:lnTo>
                <a:lnTo>
                  <a:pt x="1884" y="1614"/>
                </a:lnTo>
                <a:lnTo>
                  <a:pt x="1886" y="1614"/>
                </a:lnTo>
                <a:lnTo>
                  <a:pt x="1884" y="1612"/>
                </a:lnTo>
                <a:lnTo>
                  <a:pt x="1886" y="1610"/>
                </a:lnTo>
                <a:lnTo>
                  <a:pt x="1884" y="1608"/>
                </a:lnTo>
                <a:lnTo>
                  <a:pt x="1882" y="1606"/>
                </a:lnTo>
                <a:lnTo>
                  <a:pt x="1882" y="1606"/>
                </a:lnTo>
                <a:lnTo>
                  <a:pt x="1879" y="1606"/>
                </a:lnTo>
                <a:lnTo>
                  <a:pt x="1877" y="1604"/>
                </a:lnTo>
                <a:lnTo>
                  <a:pt x="1875" y="1604"/>
                </a:lnTo>
                <a:lnTo>
                  <a:pt x="1875" y="1602"/>
                </a:lnTo>
                <a:lnTo>
                  <a:pt x="1875" y="1602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598"/>
                </a:lnTo>
                <a:lnTo>
                  <a:pt x="1871" y="1596"/>
                </a:lnTo>
                <a:lnTo>
                  <a:pt x="1871" y="1593"/>
                </a:lnTo>
                <a:lnTo>
                  <a:pt x="1871" y="1593"/>
                </a:lnTo>
                <a:lnTo>
                  <a:pt x="1869" y="1587"/>
                </a:lnTo>
                <a:lnTo>
                  <a:pt x="1869" y="1583"/>
                </a:lnTo>
                <a:lnTo>
                  <a:pt x="1867" y="1579"/>
                </a:lnTo>
                <a:lnTo>
                  <a:pt x="1865" y="1573"/>
                </a:lnTo>
                <a:lnTo>
                  <a:pt x="1865" y="1570"/>
                </a:lnTo>
                <a:lnTo>
                  <a:pt x="1863" y="1568"/>
                </a:lnTo>
                <a:lnTo>
                  <a:pt x="1861" y="1568"/>
                </a:lnTo>
                <a:lnTo>
                  <a:pt x="1861" y="1570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0"/>
                </a:lnTo>
                <a:lnTo>
                  <a:pt x="1859" y="1570"/>
                </a:lnTo>
                <a:lnTo>
                  <a:pt x="1856" y="1566"/>
                </a:lnTo>
                <a:lnTo>
                  <a:pt x="1856" y="1564"/>
                </a:lnTo>
                <a:lnTo>
                  <a:pt x="1856" y="1564"/>
                </a:lnTo>
                <a:lnTo>
                  <a:pt x="1856" y="1566"/>
                </a:lnTo>
                <a:lnTo>
                  <a:pt x="1856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6"/>
                </a:lnTo>
                <a:lnTo>
                  <a:pt x="1854" y="1564"/>
                </a:lnTo>
                <a:lnTo>
                  <a:pt x="1854" y="1564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0"/>
                </a:lnTo>
                <a:lnTo>
                  <a:pt x="1848" y="1560"/>
                </a:lnTo>
                <a:lnTo>
                  <a:pt x="1844" y="1556"/>
                </a:lnTo>
                <a:lnTo>
                  <a:pt x="1842" y="1554"/>
                </a:lnTo>
                <a:lnTo>
                  <a:pt x="1835" y="1552"/>
                </a:lnTo>
                <a:lnTo>
                  <a:pt x="1833" y="1552"/>
                </a:lnTo>
                <a:lnTo>
                  <a:pt x="1827" y="1547"/>
                </a:lnTo>
                <a:lnTo>
                  <a:pt x="1827" y="1547"/>
                </a:lnTo>
                <a:lnTo>
                  <a:pt x="1825" y="1549"/>
                </a:lnTo>
                <a:lnTo>
                  <a:pt x="1825" y="1554"/>
                </a:lnTo>
                <a:lnTo>
                  <a:pt x="1823" y="1554"/>
                </a:lnTo>
                <a:lnTo>
                  <a:pt x="1825" y="1552"/>
                </a:lnTo>
                <a:lnTo>
                  <a:pt x="1825" y="1552"/>
                </a:lnTo>
                <a:lnTo>
                  <a:pt x="1825" y="1549"/>
                </a:lnTo>
                <a:lnTo>
                  <a:pt x="1825" y="1547"/>
                </a:lnTo>
                <a:lnTo>
                  <a:pt x="1823" y="1547"/>
                </a:lnTo>
                <a:lnTo>
                  <a:pt x="1821" y="1545"/>
                </a:lnTo>
                <a:lnTo>
                  <a:pt x="1812" y="1545"/>
                </a:lnTo>
                <a:lnTo>
                  <a:pt x="1808" y="1545"/>
                </a:lnTo>
                <a:lnTo>
                  <a:pt x="1806" y="1545"/>
                </a:lnTo>
                <a:lnTo>
                  <a:pt x="1802" y="1545"/>
                </a:lnTo>
                <a:lnTo>
                  <a:pt x="1800" y="1545"/>
                </a:lnTo>
                <a:lnTo>
                  <a:pt x="1798" y="1547"/>
                </a:lnTo>
                <a:lnTo>
                  <a:pt x="1798" y="1547"/>
                </a:lnTo>
                <a:lnTo>
                  <a:pt x="1798" y="1549"/>
                </a:lnTo>
                <a:lnTo>
                  <a:pt x="1798" y="1547"/>
                </a:lnTo>
                <a:lnTo>
                  <a:pt x="1794" y="1547"/>
                </a:lnTo>
                <a:lnTo>
                  <a:pt x="1789" y="1545"/>
                </a:lnTo>
                <a:lnTo>
                  <a:pt x="1783" y="1545"/>
                </a:lnTo>
                <a:lnTo>
                  <a:pt x="1781" y="1545"/>
                </a:lnTo>
                <a:lnTo>
                  <a:pt x="1781" y="1547"/>
                </a:lnTo>
                <a:lnTo>
                  <a:pt x="1781" y="1549"/>
                </a:lnTo>
                <a:lnTo>
                  <a:pt x="1779" y="1549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47"/>
                </a:lnTo>
                <a:lnTo>
                  <a:pt x="1779" y="1543"/>
                </a:lnTo>
                <a:lnTo>
                  <a:pt x="1779" y="1543"/>
                </a:lnTo>
                <a:lnTo>
                  <a:pt x="1777" y="1541"/>
                </a:lnTo>
                <a:lnTo>
                  <a:pt x="1775" y="1541"/>
                </a:lnTo>
                <a:lnTo>
                  <a:pt x="1773" y="1539"/>
                </a:lnTo>
                <a:lnTo>
                  <a:pt x="1771" y="1537"/>
                </a:lnTo>
                <a:lnTo>
                  <a:pt x="1768" y="1533"/>
                </a:lnTo>
                <a:lnTo>
                  <a:pt x="1766" y="1533"/>
                </a:lnTo>
                <a:lnTo>
                  <a:pt x="1764" y="1533"/>
                </a:lnTo>
                <a:lnTo>
                  <a:pt x="1762" y="1533"/>
                </a:lnTo>
                <a:lnTo>
                  <a:pt x="1762" y="1533"/>
                </a:lnTo>
                <a:lnTo>
                  <a:pt x="1760" y="1535"/>
                </a:lnTo>
                <a:lnTo>
                  <a:pt x="1760" y="1537"/>
                </a:lnTo>
                <a:lnTo>
                  <a:pt x="1758" y="1539"/>
                </a:lnTo>
                <a:lnTo>
                  <a:pt x="1758" y="1539"/>
                </a:lnTo>
                <a:lnTo>
                  <a:pt x="1758" y="1537"/>
                </a:lnTo>
                <a:lnTo>
                  <a:pt x="1758" y="1535"/>
                </a:lnTo>
                <a:lnTo>
                  <a:pt x="1758" y="1533"/>
                </a:lnTo>
                <a:lnTo>
                  <a:pt x="1760" y="1531"/>
                </a:lnTo>
                <a:lnTo>
                  <a:pt x="1760" y="1526"/>
                </a:lnTo>
                <a:lnTo>
                  <a:pt x="1760" y="1524"/>
                </a:lnTo>
                <a:lnTo>
                  <a:pt x="1758" y="1522"/>
                </a:lnTo>
                <a:lnTo>
                  <a:pt x="1758" y="1522"/>
                </a:lnTo>
                <a:lnTo>
                  <a:pt x="1756" y="1520"/>
                </a:lnTo>
                <a:lnTo>
                  <a:pt x="1750" y="1516"/>
                </a:lnTo>
                <a:lnTo>
                  <a:pt x="1745" y="1512"/>
                </a:lnTo>
                <a:lnTo>
                  <a:pt x="1743" y="1512"/>
                </a:lnTo>
                <a:lnTo>
                  <a:pt x="1743" y="1510"/>
                </a:lnTo>
                <a:lnTo>
                  <a:pt x="1741" y="1512"/>
                </a:lnTo>
                <a:lnTo>
                  <a:pt x="1741" y="1512"/>
                </a:lnTo>
                <a:lnTo>
                  <a:pt x="1741" y="1512"/>
                </a:lnTo>
                <a:lnTo>
                  <a:pt x="1739" y="1508"/>
                </a:lnTo>
                <a:lnTo>
                  <a:pt x="1739" y="1508"/>
                </a:lnTo>
                <a:lnTo>
                  <a:pt x="1737" y="1508"/>
                </a:lnTo>
                <a:lnTo>
                  <a:pt x="1733" y="1508"/>
                </a:lnTo>
                <a:lnTo>
                  <a:pt x="1733" y="1508"/>
                </a:lnTo>
                <a:lnTo>
                  <a:pt x="1731" y="1508"/>
                </a:lnTo>
                <a:lnTo>
                  <a:pt x="1727" y="1508"/>
                </a:lnTo>
                <a:lnTo>
                  <a:pt x="1727" y="1508"/>
                </a:lnTo>
                <a:lnTo>
                  <a:pt x="1724" y="1510"/>
                </a:lnTo>
                <a:lnTo>
                  <a:pt x="1720" y="1510"/>
                </a:lnTo>
                <a:lnTo>
                  <a:pt x="1720" y="1510"/>
                </a:lnTo>
                <a:lnTo>
                  <a:pt x="1718" y="1510"/>
                </a:lnTo>
                <a:lnTo>
                  <a:pt x="1716" y="1508"/>
                </a:lnTo>
                <a:lnTo>
                  <a:pt x="1716" y="1508"/>
                </a:lnTo>
                <a:lnTo>
                  <a:pt x="1720" y="1508"/>
                </a:lnTo>
                <a:lnTo>
                  <a:pt x="1722" y="1505"/>
                </a:lnTo>
                <a:lnTo>
                  <a:pt x="1722" y="1503"/>
                </a:lnTo>
                <a:lnTo>
                  <a:pt x="1722" y="1503"/>
                </a:lnTo>
                <a:lnTo>
                  <a:pt x="1722" y="1501"/>
                </a:lnTo>
                <a:lnTo>
                  <a:pt x="1722" y="1501"/>
                </a:lnTo>
                <a:lnTo>
                  <a:pt x="1722" y="1501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7"/>
                </a:lnTo>
                <a:lnTo>
                  <a:pt x="1727" y="1497"/>
                </a:lnTo>
                <a:lnTo>
                  <a:pt x="1727" y="1495"/>
                </a:lnTo>
                <a:lnTo>
                  <a:pt x="1724" y="1493"/>
                </a:lnTo>
                <a:lnTo>
                  <a:pt x="1720" y="1493"/>
                </a:lnTo>
                <a:lnTo>
                  <a:pt x="1720" y="1493"/>
                </a:lnTo>
                <a:lnTo>
                  <a:pt x="1716" y="1489"/>
                </a:lnTo>
                <a:lnTo>
                  <a:pt x="1716" y="1489"/>
                </a:lnTo>
                <a:lnTo>
                  <a:pt x="1714" y="1491"/>
                </a:lnTo>
                <a:lnTo>
                  <a:pt x="1712" y="1491"/>
                </a:lnTo>
                <a:lnTo>
                  <a:pt x="1714" y="1491"/>
                </a:lnTo>
                <a:lnTo>
                  <a:pt x="1714" y="1491"/>
                </a:lnTo>
                <a:lnTo>
                  <a:pt x="1714" y="1493"/>
                </a:lnTo>
                <a:lnTo>
                  <a:pt x="1714" y="1493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89"/>
                </a:lnTo>
                <a:lnTo>
                  <a:pt x="1710" y="1489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9"/>
                </a:lnTo>
                <a:lnTo>
                  <a:pt x="1708" y="1489"/>
                </a:lnTo>
                <a:lnTo>
                  <a:pt x="1708" y="1491"/>
                </a:lnTo>
                <a:lnTo>
                  <a:pt x="1708" y="1489"/>
                </a:lnTo>
                <a:lnTo>
                  <a:pt x="1708" y="1489"/>
                </a:lnTo>
                <a:lnTo>
                  <a:pt x="1706" y="1489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3" y="1489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4"/>
                </a:lnTo>
                <a:lnTo>
                  <a:pt x="1699" y="1482"/>
                </a:lnTo>
                <a:lnTo>
                  <a:pt x="1699" y="1482"/>
                </a:lnTo>
                <a:lnTo>
                  <a:pt x="1697" y="1482"/>
                </a:lnTo>
                <a:lnTo>
                  <a:pt x="1697" y="1482"/>
                </a:lnTo>
                <a:lnTo>
                  <a:pt x="1697" y="1480"/>
                </a:lnTo>
                <a:lnTo>
                  <a:pt x="1697" y="1480"/>
                </a:lnTo>
                <a:lnTo>
                  <a:pt x="1697" y="1480"/>
                </a:lnTo>
                <a:lnTo>
                  <a:pt x="1699" y="1478"/>
                </a:lnTo>
                <a:lnTo>
                  <a:pt x="1703" y="1478"/>
                </a:lnTo>
                <a:lnTo>
                  <a:pt x="1706" y="1478"/>
                </a:lnTo>
                <a:lnTo>
                  <a:pt x="1710" y="1478"/>
                </a:lnTo>
                <a:lnTo>
                  <a:pt x="1710" y="1478"/>
                </a:lnTo>
                <a:lnTo>
                  <a:pt x="1712" y="1476"/>
                </a:lnTo>
                <a:lnTo>
                  <a:pt x="1706" y="1476"/>
                </a:lnTo>
                <a:lnTo>
                  <a:pt x="1699" y="1476"/>
                </a:lnTo>
                <a:lnTo>
                  <a:pt x="1695" y="1476"/>
                </a:lnTo>
                <a:lnTo>
                  <a:pt x="1695" y="1476"/>
                </a:lnTo>
                <a:lnTo>
                  <a:pt x="1693" y="1476"/>
                </a:lnTo>
                <a:lnTo>
                  <a:pt x="1689" y="1478"/>
                </a:lnTo>
                <a:lnTo>
                  <a:pt x="1683" y="1478"/>
                </a:lnTo>
                <a:lnTo>
                  <a:pt x="1678" y="1478"/>
                </a:lnTo>
                <a:lnTo>
                  <a:pt x="1676" y="1478"/>
                </a:lnTo>
                <a:lnTo>
                  <a:pt x="1676" y="1480"/>
                </a:lnTo>
                <a:lnTo>
                  <a:pt x="1678" y="1478"/>
                </a:lnTo>
                <a:lnTo>
                  <a:pt x="1683" y="1478"/>
                </a:lnTo>
                <a:lnTo>
                  <a:pt x="1685" y="1480"/>
                </a:lnTo>
                <a:lnTo>
                  <a:pt x="1685" y="1480"/>
                </a:lnTo>
                <a:lnTo>
                  <a:pt x="1683" y="1480"/>
                </a:lnTo>
                <a:lnTo>
                  <a:pt x="1678" y="1480"/>
                </a:lnTo>
                <a:lnTo>
                  <a:pt x="1668" y="1487"/>
                </a:lnTo>
                <a:lnTo>
                  <a:pt x="1668" y="1487"/>
                </a:lnTo>
                <a:lnTo>
                  <a:pt x="1666" y="1487"/>
                </a:lnTo>
                <a:lnTo>
                  <a:pt x="1664" y="1487"/>
                </a:lnTo>
                <a:lnTo>
                  <a:pt x="1662" y="1484"/>
                </a:lnTo>
                <a:lnTo>
                  <a:pt x="1659" y="1484"/>
                </a:lnTo>
                <a:lnTo>
                  <a:pt x="1657" y="1484"/>
                </a:lnTo>
                <a:lnTo>
                  <a:pt x="1653" y="1482"/>
                </a:lnTo>
                <a:lnTo>
                  <a:pt x="1651" y="1480"/>
                </a:lnTo>
                <a:lnTo>
                  <a:pt x="1651" y="1480"/>
                </a:lnTo>
                <a:lnTo>
                  <a:pt x="1649" y="1478"/>
                </a:lnTo>
                <a:lnTo>
                  <a:pt x="1649" y="1478"/>
                </a:lnTo>
                <a:lnTo>
                  <a:pt x="1636" y="1478"/>
                </a:lnTo>
                <a:lnTo>
                  <a:pt x="1634" y="1478"/>
                </a:lnTo>
                <a:lnTo>
                  <a:pt x="1628" y="1480"/>
                </a:lnTo>
                <a:lnTo>
                  <a:pt x="1624" y="1480"/>
                </a:lnTo>
                <a:lnTo>
                  <a:pt x="1620" y="1480"/>
                </a:lnTo>
                <a:lnTo>
                  <a:pt x="1620" y="1478"/>
                </a:lnTo>
                <a:lnTo>
                  <a:pt x="1618" y="1478"/>
                </a:lnTo>
                <a:lnTo>
                  <a:pt x="1618" y="1476"/>
                </a:lnTo>
                <a:lnTo>
                  <a:pt x="1620" y="1474"/>
                </a:lnTo>
                <a:lnTo>
                  <a:pt x="1618" y="1474"/>
                </a:lnTo>
                <a:lnTo>
                  <a:pt x="1618" y="1472"/>
                </a:lnTo>
                <a:lnTo>
                  <a:pt x="1618" y="1470"/>
                </a:lnTo>
                <a:lnTo>
                  <a:pt x="1613" y="1468"/>
                </a:lnTo>
                <a:lnTo>
                  <a:pt x="1611" y="1466"/>
                </a:lnTo>
                <a:lnTo>
                  <a:pt x="1607" y="1466"/>
                </a:lnTo>
                <a:lnTo>
                  <a:pt x="1605" y="1466"/>
                </a:lnTo>
                <a:lnTo>
                  <a:pt x="1601" y="1466"/>
                </a:lnTo>
                <a:lnTo>
                  <a:pt x="1601" y="1466"/>
                </a:lnTo>
                <a:lnTo>
                  <a:pt x="1599" y="1466"/>
                </a:lnTo>
                <a:lnTo>
                  <a:pt x="1599" y="1463"/>
                </a:lnTo>
                <a:lnTo>
                  <a:pt x="1597" y="1463"/>
                </a:lnTo>
                <a:lnTo>
                  <a:pt x="1597" y="1461"/>
                </a:lnTo>
                <a:lnTo>
                  <a:pt x="1597" y="1457"/>
                </a:lnTo>
                <a:lnTo>
                  <a:pt x="1597" y="1457"/>
                </a:lnTo>
                <a:lnTo>
                  <a:pt x="1595" y="1457"/>
                </a:lnTo>
                <a:lnTo>
                  <a:pt x="1595" y="1455"/>
                </a:lnTo>
                <a:lnTo>
                  <a:pt x="1592" y="1455"/>
                </a:lnTo>
                <a:lnTo>
                  <a:pt x="1590" y="1457"/>
                </a:lnTo>
                <a:lnTo>
                  <a:pt x="1590" y="1457"/>
                </a:lnTo>
                <a:lnTo>
                  <a:pt x="1590" y="1459"/>
                </a:lnTo>
                <a:lnTo>
                  <a:pt x="1590" y="1461"/>
                </a:lnTo>
                <a:lnTo>
                  <a:pt x="1590" y="1463"/>
                </a:lnTo>
                <a:lnTo>
                  <a:pt x="1590" y="1463"/>
                </a:lnTo>
                <a:lnTo>
                  <a:pt x="1595" y="1463"/>
                </a:lnTo>
                <a:lnTo>
                  <a:pt x="1597" y="1463"/>
                </a:lnTo>
                <a:lnTo>
                  <a:pt x="1597" y="1466"/>
                </a:lnTo>
                <a:lnTo>
                  <a:pt x="1597" y="1466"/>
                </a:lnTo>
                <a:lnTo>
                  <a:pt x="1595" y="1466"/>
                </a:lnTo>
                <a:lnTo>
                  <a:pt x="1592" y="1466"/>
                </a:lnTo>
                <a:lnTo>
                  <a:pt x="1592" y="1466"/>
                </a:lnTo>
                <a:lnTo>
                  <a:pt x="1590" y="1466"/>
                </a:lnTo>
                <a:lnTo>
                  <a:pt x="1590" y="1468"/>
                </a:lnTo>
                <a:lnTo>
                  <a:pt x="1586" y="1470"/>
                </a:lnTo>
                <a:lnTo>
                  <a:pt x="1582" y="1470"/>
                </a:lnTo>
                <a:lnTo>
                  <a:pt x="1576" y="1472"/>
                </a:lnTo>
                <a:lnTo>
                  <a:pt x="1571" y="1474"/>
                </a:lnTo>
                <a:lnTo>
                  <a:pt x="1571" y="1474"/>
                </a:lnTo>
                <a:lnTo>
                  <a:pt x="1571" y="1476"/>
                </a:lnTo>
                <a:lnTo>
                  <a:pt x="1571" y="1478"/>
                </a:lnTo>
                <a:lnTo>
                  <a:pt x="1571" y="1480"/>
                </a:lnTo>
                <a:lnTo>
                  <a:pt x="1571" y="1480"/>
                </a:lnTo>
                <a:lnTo>
                  <a:pt x="1574" y="1482"/>
                </a:lnTo>
                <a:lnTo>
                  <a:pt x="1576" y="1484"/>
                </a:lnTo>
                <a:lnTo>
                  <a:pt x="1576" y="1487"/>
                </a:lnTo>
                <a:lnTo>
                  <a:pt x="1578" y="1489"/>
                </a:lnTo>
                <a:lnTo>
                  <a:pt x="1578" y="1491"/>
                </a:lnTo>
                <a:lnTo>
                  <a:pt x="1578" y="1495"/>
                </a:lnTo>
                <a:lnTo>
                  <a:pt x="1578" y="1497"/>
                </a:lnTo>
                <a:lnTo>
                  <a:pt x="1576" y="1499"/>
                </a:lnTo>
                <a:lnTo>
                  <a:pt x="1576" y="1499"/>
                </a:lnTo>
                <a:lnTo>
                  <a:pt x="1576" y="1499"/>
                </a:lnTo>
                <a:lnTo>
                  <a:pt x="1571" y="1501"/>
                </a:lnTo>
                <a:lnTo>
                  <a:pt x="1569" y="1501"/>
                </a:lnTo>
                <a:lnTo>
                  <a:pt x="1569" y="1501"/>
                </a:lnTo>
                <a:lnTo>
                  <a:pt x="1569" y="1499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5"/>
                </a:lnTo>
                <a:lnTo>
                  <a:pt x="1565" y="1493"/>
                </a:lnTo>
                <a:lnTo>
                  <a:pt x="1565" y="1493"/>
                </a:lnTo>
                <a:lnTo>
                  <a:pt x="1563" y="1491"/>
                </a:lnTo>
                <a:lnTo>
                  <a:pt x="1565" y="1487"/>
                </a:lnTo>
                <a:lnTo>
                  <a:pt x="1567" y="1484"/>
                </a:lnTo>
                <a:lnTo>
                  <a:pt x="1567" y="1482"/>
                </a:lnTo>
                <a:lnTo>
                  <a:pt x="1569" y="1480"/>
                </a:lnTo>
                <a:lnTo>
                  <a:pt x="1571" y="1478"/>
                </a:lnTo>
                <a:lnTo>
                  <a:pt x="1571" y="1476"/>
                </a:lnTo>
                <a:lnTo>
                  <a:pt x="1569" y="1474"/>
                </a:lnTo>
                <a:lnTo>
                  <a:pt x="1569" y="1472"/>
                </a:lnTo>
                <a:lnTo>
                  <a:pt x="1569" y="1472"/>
                </a:lnTo>
                <a:lnTo>
                  <a:pt x="1569" y="1472"/>
                </a:lnTo>
                <a:lnTo>
                  <a:pt x="1567" y="1470"/>
                </a:lnTo>
                <a:lnTo>
                  <a:pt x="1567" y="1470"/>
                </a:lnTo>
                <a:lnTo>
                  <a:pt x="1565" y="1466"/>
                </a:lnTo>
                <a:lnTo>
                  <a:pt x="1565" y="1466"/>
                </a:lnTo>
                <a:lnTo>
                  <a:pt x="1565" y="1463"/>
                </a:lnTo>
                <a:lnTo>
                  <a:pt x="1565" y="1463"/>
                </a:lnTo>
                <a:lnTo>
                  <a:pt x="1567" y="1463"/>
                </a:lnTo>
                <a:lnTo>
                  <a:pt x="1571" y="1461"/>
                </a:lnTo>
                <a:lnTo>
                  <a:pt x="1574" y="1461"/>
                </a:lnTo>
                <a:lnTo>
                  <a:pt x="1574" y="1461"/>
                </a:lnTo>
                <a:lnTo>
                  <a:pt x="1574" y="1459"/>
                </a:lnTo>
                <a:lnTo>
                  <a:pt x="1576" y="1459"/>
                </a:lnTo>
                <a:lnTo>
                  <a:pt x="1578" y="1457"/>
                </a:lnTo>
                <a:lnTo>
                  <a:pt x="1578" y="1455"/>
                </a:lnTo>
                <a:lnTo>
                  <a:pt x="1576" y="1453"/>
                </a:lnTo>
                <a:lnTo>
                  <a:pt x="1571" y="1451"/>
                </a:lnTo>
                <a:lnTo>
                  <a:pt x="1571" y="1451"/>
                </a:lnTo>
                <a:lnTo>
                  <a:pt x="1569" y="1451"/>
                </a:lnTo>
                <a:lnTo>
                  <a:pt x="1565" y="1453"/>
                </a:lnTo>
                <a:lnTo>
                  <a:pt x="1565" y="1455"/>
                </a:lnTo>
                <a:lnTo>
                  <a:pt x="1565" y="1455"/>
                </a:lnTo>
                <a:lnTo>
                  <a:pt x="1563" y="1455"/>
                </a:lnTo>
                <a:lnTo>
                  <a:pt x="1563" y="1455"/>
                </a:lnTo>
                <a:lnTo>
                  <a:pt x="1563" y="1457"/>
                </a:lnTo>
                <a:lnTo>
                  <a:pt x="1561" y="1459"/>
                </a:lnTo>
                <a:lnTo>
                  <a:pt x="1559" y="1461"/>
                </a:lnTo>
                <a:lnTo>
                  <a:pt x="1555" y="1461"/>
                </a:lnTo>
                <a:lnTo>
                  <a:pt x="1546" y="1468"/>
                </a:lnTo>
                <a:lnTo>
                  <a:pt x="1540" y="1468"/>
                </a:lnTo>
                <a:lnTo>
                  <a:pt x="1538" y="1468"/>
                </a:lnTo>
                <a:lnTo>
                  <a:pt x="1538" y="1468"/>
                </a:lnTo>
                <a:lnTo>
                  <a:pt x="1534" y="1468"/>
                </a:lnTo>
                <a:lnTo>
                  <a:pt x="1534" y="1468"/>
                </a:lnTo>
                <a:lnTo>
                  <a:pt x="1534" y="1470"/>
                </a:lnTo>
                <a:lnTo>
                  <a:pt x="1532" y="1472"/>
                </a:lnTo>
                <a:lnTo>
                  <a:pt x="1532" y="1474"/>
                </a:lnTo>
                <a:lnTo>
                  <a:pt x="1530" y="1476"/>
                </a:lnTo>
                <a:lnTo>
                  <a:pt x="1530" y="1476"/>
                </a:lnTo>
                <a:lnTo>
                  <a:pt x="1530" y="1476"/>
                </a:lnTo>
                <a:lnTo>
                  <a:pt x="1527" y="1474"/>
                </a:lnTo>
                <a:lnTo>
                  <a:pt x="1527" y="1474"/>
                </a:lnTo>
                <a:lnTo>
                  <a:pt x="1530" y="1474"/>
                </a:lnTo>
                <a:lnTo>
                  <a:pt x="1530" y="1474"/>
                </a:lnTo>
                <a:lnTo>
                  <a:pt x="1532" y="1472"/>
                </a:lnTo>
                <a:lnTo>
                  <a:pt x="1530" y="1472"/>
                </a:lnTo>
                <a:lnTo>
                  <a:pt x="1523" y="1472"/>
                </a:lnTo>
                <a:lnTo>
                  <a:pt x="1523" y="1472"/>
                </a:lnTo>
                <a:lnTo>
                  <a:pt x="1519" y="1474"/>
                </a:lnTo>
                <a:lnTo>
                  <a:pt x="1517" y="1476"/>
                </a:lnTo>
                <a:lnTo>
                  <a:pt x="1517" y="1476"/>
                </a:lnTo>
                <a:lnTo>
                  <a:pt x="1515" y="1478"/>
                </a:lnTo>
                <a:lnTo>
                  <a:pt x="1515" y="1480"/>
                </a:lnTo>
                <a:lnTo>
                  <a:pt x="1513" y="1482"/>
                </a:lnTo>
                <a:lnTo>
                  <a:pt x="1511" y="1484"/>
                </a:lnTo>
                <a:lnTo>
                  <a:pt x="1511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7"/>
                </a:lnTo>
                <a:lnTo>
                  <a:pt x="1513" y="1489"/>
                </a:lnTo>
                <a:lnTo>
                  <a:pt x="1511" y="1491"/>
                </a:lnTo>
                <a:lnTo>
                  <a:pt x="1513" y="1493"/>
                </a:lnTo>
                <a:lnTo>
                  <a:pt x="1513" y="1493"/>
                </a:lnTo>
                <a:lnTo>
                  <a:pt x="1513" y="1495"/>
                </a:lnTo>
                <a:lnTo>
                  <a:pt x="1511" y="1495"/>
                </a:lnTo>
                <a:lnTo>
                  <a:pt x="1509" y="1495"/>
                </a:lnTo>
                <a:lnTo>
                  <a:pt x="1507" y="1497"/>
                </a:lnTo>
                <a:lnTo>
                  <a:pt x="1504" y="1497"/>
                </a:lnTo>
                <a:lnTo>
                  <a:pt x="1502" y="1501"/>
                </a:lnTo>
                <a:lnTo>
                  <a:pt x="1496" y="1505"/>
                </a:lnTo>
                <a:lnTo>
                  <a:pt x="1496" y="1508"/>
                </a:lnTo>
                <a:lnTo>
                  <a:pt x="1494" y="1508"/>
                </a:lnTo>
                <a:lnTo>
                  <a:pt x="1494" y="1508"/>
                </a:lnTo>
                <a:lnTo>
                  <a:pt x="1494" y="1510"/>
                </a:lnTo>
                <a:lnTo>
                  <a:pt x="1494" y="1510"/>
                </a:lnTo>
                <a:lnTo>
                  <a:pt x="1496" y="1512"/>
                </a:lnTo>
                <a:lnTo>
                  <a:pt x="1496" y="1516"/>
                </a:lnTo>
                <a:lnTo>
                  <a:pt x="1496" y="1518"/>
                </a:lnTo>
                <a:lnTo>
                  <a:pt x="1494" y="1518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4"/>
                </a:lnTo>
                <a:lnTo>
                  <a:pt x="1494" y="1514"/>
                </a:lnTo>
                <a:lnTo>
                  <a:pt x="1494" y="1514"/>
                </a:lnTo>
                <a:lnTo>
                  <a:pt x="1492" y="1512"/>
                </a:lnTo>
                <a:lnTo>
                  <a:pt x="1490" y="1510"/>
                </a:lnTo>
                <a:lnTo>
                  <a:pt x="1488" y="1510"/>
                </a:lnTo>
                <a:lnTo>
                  <a:pt x="1488" y="1508"/>
                </a:lnTo>
                <a:lnTo>
                  <a:pt x="1488" y="1508"/>
                </a:lnTo>
                <a:lnTo>
                  <a:pt x="1481" y="1503"/>
                </a:lnTo>
                <a:lnTo>
                  <a:pt x="1479" y="1501"/>
                </a:lnTo>
                <a:lnTo>
                  <a:pt x="1477" y="1499"/>
                </a:lnTo>
                <a:lnTo>
                  <a:pt x="1471" y="1495"/>
                </a:lnTo>
                <a:lnTo>
                  <a:pt x="1467" y="1495"/>
                </a:lnTo>
                <a:lnTo>
                  <a:pt x="1465" y="1495"/>
                </a:lnTo>
                <a:lnTo>
                  <a:pt x="1465" y="1495"/>
                </a:lnTo>
                <a:lnTo>
                  <a:pt x="1463" y="1495"/>
                </a:lnTo>
                <a:lnTo>
                  <a:pt x="1463" y="1493"/>
                </a:lnTo>
                <a:lnTo>
                  <a:pt x="1460" y="1495"/>
                </a:lnTo>
                <a:lnTo>
                  <a:pt x="1458" y="1493"/>
                </a:lnTo>
                <a:lnTo>
                  <a:pt x="1454" y="1493"/>
                </a:lnTo>
                <a:lnTo>
                  <a:pt x="1454" y="1493"/>
                </a:lnTo>
                <a:lnTo>
                  <a:pt x="1452" y="1495"/>
                </a:lnTo>
                <a:lnTo>
                  <a:pt x="1450" y="1497"/>
                </a:lnTo>
                <a:lnTo>
                  <a:pt x="1450" y="1497"/>
                </a:lnTo>
                <a:lnTo>
                  <a:pt x="1450" y="1497"/>
                </a:lnTo>
                <a:lnTo>
                  <a:pt x="1448" y="1499"/>
                </a:lnTo>
                <a:lnTo>
                  <a:pt x="1442" y="1501"/>
                </a:lnTo>
                <a:lnTo>
                  <a:pt x="1439" y="1501"/>
                </a:lnTo>
                <a:lnTo>
                  <a:pt x="1437" y="1503"/>
                </a:lnTo>
                <a:lnTo>
                  <a:pt x="1433" y="1503"/>
                </a:lnTo>
                <a:lnTo>
                  <a:pt x="1431" y="1505"/>
                </a:lnTo>
                <a:lnTo>
                  <a:pt x="1429" y="1505"/>
                </a:lnTo>
                <a:lnTo>
                  <a:pt x="1427" y="1503"/>
                </a:lnTo>
                <a:lnTo>
                  <a:pt x="1425" y="1501"/>
                </a:lnTo>
                <a:lnTo>
                  <a:pt x="1423" y="1501"/>
                </a:lnTo>
                <a:lnTo>
                  <a:pt x="1423" y="1499"/>
                </a:lnTo>
                <a:lnTo>
                  <a:pt x="1421" y="1499"/>
                </a:lnTo>
                <a:lnTo>
                  <a:pt x="1421" y="1499"/>
                </a:lnTo>
                <a:lnTo>
                  <a:pt x="1423" y="1501"/>
                </a:lnTo>
                <a:lnTo>
                  <a:pt x="1423" y="1501"/>
                </a:lnTo>
                <a:lnTo>
                  <a:pt x="1423" y="1503"/>
                </a:lnTo>
                <a:lnTo>
                  <a:pt x="1421" y="1501"/>
                </a:lnTo>
                <a:lnTo>
                  <a:pt x="1419" y="1503"/>
                </a:lnTo>
                <a:lnTo>
                  <a:pt x="1419" y="1501"/>
                </a:lnTo>
                <a:lnTo>
                  <a:pt x="1416" y="1501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4" y="1499"/>
                </a:lnTo>
                <a:lnTo>
                  <a:pt x="1414" y="1497"/>
                </a:lnTo>
                <a:lnTo>
                  <a:pt x="1414" y="1497"/>
                </a:lnTo>
                <a:lnTo>
                  <a:pt x="1414" y="1495"/>
                </a:lnTo>
                <a:lnTo>
                  <a:pt x="1412" y="1495"/>
                </a:lnTo>
                <a:lnTo>
                  <a:pt x="1412" y="1493"/>
                </a:lnTo>
                <a:lnTo>
                  <a:pt x="1410" y="1493"/>
                </a:lnTo>
                <a:lnTo>
                  <a:pt x="1408" y="1493"/>
                </a:lnTo>
                <a:lnTo>
                  <a:pt x="1408" y="1491"/>
                </a:lnTo>
                <a:lnTo>
                  <a:pt x="1408" y="1491"/>
                </a:lnTo>
                <a:lnTo>
                  <a:pt x="1404" y="1487"/>
                </a:lnTo>
                <a:lnTo>
                  <a:pt x="1404" y="1487"/>
                </a:lnTo>
                <a:lnTo>
                  <a:pt x="1400" y="1482"/>
                </a:lnTo>
                <a:lnTo>
                  <a:pt x="1400" y="1480"/>
                </a:lnTo>
                <a:lnTo>
                  <a:pt x="1398" y="1476"/>
                </a:lnTo>
                <a:lnTo>
                  <a:pt x="1398" y="1476"/>
                </a:lnTo>
                <a:lnTo>
                  <a:pt x="1395" y="1474"/>
                </a:lnTo>
                <a:lnTo>
                  <a:pt x="1395" y="1474"/>
                </a:lnTo>
                <a:lnTo>
                  <a:pt x="1395" y="1474"/>
                </a:lnTo>
                <a:lnTo>
                  <a:pt x="1393" y="1472"/>
                </a:lnTo>
                <a:lnTo>
                  <a:pt x="1393" y="1470"/>
                </a:lnTo>
                <a:lnTo>
                  <a:pt x="1393" y="1468"/>
                </a:lnTo>
                <a:lnTo>
                  <a:pt x="1393" y="1468"/>
                </a:lnTo>
                <a:lnTo>
                  <a:pt x="1393" y="1466"/>
                </a:lnTo>
                <a:lnTo>
                  <a:pt x="1393" y="1466"/>
                </a:lnTo>
                <a:lnTo>
                  <a:pt x="1395" y="1463"/>
                </a:lnTo>
                <a:lnTo>
                  <a:pt x="1395" y="1463"/>
                </a:lnTo>
                <a:lnTo>
                  <a:pt x="1395" y="1461"/>
                </a:lnTo>
                <a:lnTo>
                  <a:pt x="1395" y="1461"/>
                </a:lnTo>
                <a:lnTo>
                  <a:pt x="1393" y="1461"/>
                </a:lnTo>
                <a:lnTo>
                  <a:pt x="1393" y="1461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5"/>
                </a:lnTo>
                <a:lnTo>
                  <a:pt x="1395" y="1453"/>
                </a:lnTo>
                <a:lnTo>
                  <a:pt x="1395" y="1453"/>
                </a:lnTo>
                <a:lnTo>
                  <a:pt x="1395" y="1453"/>
                </a:lnTo>
                <a:lnTo>
                  <a:pt x="1393" y="1451"/>
                </a:lnTo>
                <a:lnTo>
                  <a:pt x="1395" y="1451"/>
                </a:lnTo>
                <a:lnTo>
                  <a:pt x="1395" y="1449"/>
                </a:lnTo>
                <a:lnTo>
                  <a:pt x="1395" y="1449"/>
                </a:lnTo>
                <a:lnTo>
                  <a:pt x="1398" y="1447"/>
                </a:lnTo>
                <a:lnTo>
                  <a:pt x="1398" y="1449"/>
                </a:lnTo>
                <a:lnTo>
                  <a:pt x="1398" y="1449"/>
                </a:lnTo>
                <a:lnTo>
                  <a:pt x="1395" y="1451"/>
                </a:lnTo>
                <a:lnTo>
                  <a:pt x="1395" y="1451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1"/>
                </a:lnTo>
                <a:lnTo>
                  <a:pt x="1398" y="1449"/>
                </a:lnTo>
                <a:lnTo>
                  <a:pt x="1398" y="1445"/>
                </a:lnTo>
                <a:lnTo>
                  <a:pt x="1398" y="1438"/>
                </a:lnTo>
                <a:lnTo>
                  <a:pt x="1398" y="1432"/>
                </a:lnTo>
                <a:lnTo>
                  <a:pt x="1400" y="1430"/>
                </a:lnTo>
                <a:lnTo>
                  <a:pt x="1400" y="1428"/>
                </a:lnTo>
                <a:lnTo>
                  <a:pt x="1402" y="1426"/>
                </a:lnTo>
                <a:lnTo>
                  <a:pt x="1402" y="1426"/>
                </a:lnTo>
                <a:lnTo>
                  <a:pt x="1402" y="1424"/>
                </a:lnTo>
                <a:lnTo>
                  <a:pt x="1402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5"/>
                </a:lnTo>
                <a:lnTo>
                  <a:pt x="1400" y="1415"/>
                </a:lnTo>
                <a:lnTo>
                  <a:pt x="1402" y="1415"/>
                </a:lnTo>
                <a:lnTo>
                  <a:pt x="1402" y="1417"/>
                </a:lnTo>
                <a:lnTo>
                  <a:pt x="1402" y="1417"/>
                </a:lnTo>
                <a:lnTo>
                  <a:pt x="1402" y="1415"/>
                </a:lnTo>
                <a:lnTo>
                  <a:pt x="1402" y="1415"/>
                </a:lnTo>
                <a:lnTo>
                  <a:pt x="1404" y="1415"/>
                </a:lnTo>
                <a:lnTo>
                  <a:pt x="1402" y="1413"/>
                </a:lnTo>
                <a:lnTo>
                  <a:pt x="1402" y="1413"/>
                </a:lnTo>
                <a:lnTo>
                  <a:pt x="1400" y="1411"/>
                </a:lnTo>
                <a:lnTo>
                  <a:pt x="1395" y="1409"/>
                </a:lnTo>
                <a:lnTo>
                  <a:pt x="1395" y="1409"/>
                </a:lnTo>
                <a:lnTo>
                  <a:pt x="1398" y="1409"/>
                </a:lnTo>
                <a:lnTo>
                  <a:pt x="1398" y="1411"/>
                </a:lnTo>
                <a:lnTo>
                  <a:pt x="1398" y="1411"/>
                </a:lnTo>
                <a:lnTo>
                  <a:pt x="1398" y="1411"/>
                </a:lnTo>
                <a:lnTo>
                  <a:pt x="1395" y="1411"/>
                </a:lnTo>
                <a:lnTo>
                  <a:pt x="1395" y="1411"/>
                </a:lnTo>
                <a:lnTo>
                  <a:pt x="1393" y="1411"/>
                </a:lnTo>
                <a:lnTo>
                  <a:pt x="1393" y="1409"/>
                </a:lnTo>
                <a:lnTo>
                  <a:pt x="1393" y="1409"/>
                </a:lnTo>
                <a:lnTo>
                  <a:pt x="1391" y="1409"/>
                </a:lnTo>
                <a:lnTo>
                  <a:pt x="1391" y="1409"/>
                </a:lnTo>
                <a:lnTo>
                  <a:pt x="1389" y="1409"/>
                </a:lnTo>
                <a:lnTo>
                  <a:pt x="1389" y="1409"/>
                </a:lnTo>
                <a:lnTo>
                  <a:pt x="1389" y="1407"/>
                </a:lnTo>
                <a:lnTo>
                  <a:pt x="1389" y="1407"/>
                </a:lnTo>
                <a:lnTo>
                  <a:pt x="1389" y="1407"/>
                </a:lnTo>
                <a:lnTo>
                  <a:pt x="1391" y="1407"/>
                </a:lnTo>
                <a:lnTo>
                  <a:pt x="1393" y="1409"/>
                </a:lnTo>
                <a:lnTo>
                  <a:pt x="1393" y="1407"/>
                </a:lnTo>
                <a:lnTo>
                  <a:pt x="1387" y="1403"/>
                </a:lnTo>
                <a:lnTo>
                  <a:pt x="1383" y="1401"/>
                </a:lnTo>
                <a:lnTo>
                  <a:pt x="1383" y="1403"/>
                </a:lnTo>
                <a:lnTo>
                  <a:pt x="1385" y="1403"/>
                </a:lnTo>
                <a:lnTo>
                  <a:pt x="1385" y="1403"/>
                </a:lnTo>
                <a:lnTo>
                  <a:pt x="1383" y="1403"/>
                </a:lnTo>
                <a:lnTo>
                  <a:pt x="1383" y="1403"/>
                </a:lnTo>
                <a:lnTo>
                  <a:pt x="1381" y="1401"/>
                </a:lnTo>
                <a:lnTo>
                  <a:pt x="1377" y="1401"/>
                </a:lnTo>
                <a:lnTo>
                  <a:pt x="1377" y="1401"/>
                </a:lnTo>
                <a:lnTo>
                  <a:pt x="1375" y="1401"/>
                </a:lnTo>
                <a:lnTo>
                  <a:pt x="1368" y="1401"/>
                </a:lnTo>
                <a:lnTo>
                  <a:pt x="1364" y="1399"/>
                </a:lnTo>
                <a:lnTo>
                  <a:pt x="1362" y="1399"/>
                </a:lnTo>
                <a:lnTo>
                  <a:pt x="1362" y="1399"/>
                </a:lnTo>
                <a:lnTo>
                  <a:pt x="1362" y="1401"/>
                </a:lnTo>
                <a:lnTo>
                  <a:pt x="1360" y="1401"/>
                </a:lnTo>
                <a:lnTo>
                  <a:pt x="1360" y="1401"/>
                </a:lnTo>
                <a:lnTo>
                  <a:pt x="1356" y="1403"/>
                </a:lnTo>
                <a:lnTo>
                  <a:pt x="1356" y="1403"/>
                </a:lnTo>
                <a:lnTo>
                  <a:pt x="1351" y="1403"/>
                </a:lnTo>
                <a:lnTo>
                  <a:pt x="1349" y="1403"/>
                </a:lnTo>
                <a:lnTo>
                  <a:pt x="1343" y="1403"/>
                </a:lnTo>
                <a:lnTo>
                  <a:pt x="1341" y="1403"/>
                </a:lnTo>
                <a:lnTo>
                  <a:pt x="1341" y="1403"/>
                </a:lnTo>
                <a:lnTo>
                  <a:pt x="1339" y="1403"/>
                </a:lnTo>
                <a:lnTo>
                  <a:pt x="1339" y="1401"/>
                </a:lnTo>
                <a:lnTo>
                  <a:pt x="1337" y="1401"/>
                </a:lnTo>
                <a:lnTo>
                  <a:pt x="1335" y="1401"/>
                </a:lnTo>
                <a:lnTo>
                  <a:pt x="1335" y="1401"/>
                </a:lnTo>
                <a:lnTo>
                  <a:pt x="1333" y="1403"/>
                </a:lnTo>
                <a:lnTo>
                  <a:pt x="1333" y="1403"/>
                </a:lnTo>
                <a:lnTo>
                  <a:pt x="1331" y="1405"/>
                </a:lnTo>
                <a:lnTo>
                  <a:pt x="1331" y="1403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3"/>
                </a:lnTo>
                <a:lnTo>
                  <a:pt x="1324" y="1403"/>
                </a:lnTo>
                <a:lnTo>
                  <a:pt x="1322" y="1403"/>
                </a:lnTo>
                <a:lnTo>
                  <a:pt x="1322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399"/>
                </a:lnTo>
                <a:lnTo>
                  <a:pt x="1322" y="1396"/>
                </a:lnTo>
                <a:lnTo>
                  <a:pt x="1324" y="1394"/>
                </a:lnTo>
                <a:lnTo>
                  <a:pt x="1326" y="1392"/>
                </a:lnTo>
                <a:lnTo>
                  <a:pt x="1326" y="1392"/>
                </a:lnTo>
                <a:lnTo>
                  <a:pt x="1328" y="1390"/>
                </a:lnTo>
                <a:lnTo>
                  <a:pt x="1328" y="1386"/>
                </a:lnTo>
                <a:lnTo>
                  <a:pt x="1328" y="1382"/>
                </a:lnTo>
                <a:lnTo>
                  <a:pt x="1328" y="1380"/>
                </a:lnTo>
                <a:lnTo>
                  <a:pt x="1328" y="1380"/>
                </a:lnTo>
                <a:lnTo>
                  <a:pt x="1331" y="1378"/>
                </a:lnTo>
                <a:lnTo>
                  <a:pt x="1328" y="1375"/>
                </a:lnTo>
                <a:lnTo>
                  <a:pt x="1331" y="1373"/>
                </a:lnTo>
                <a:lnTo>
                  <a:pt x="1331" y="1371"/>
                </a:lnTo>
                <a:lnTo>
                  <a:pt x="1331" y="1369"/>
                </a:lnTo>
                <a:lnTo>
                  <a:pt x="1333" y="1367"/>
                </a:lnTo>
                <a:lnTo>
                  <a:pt x="1331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3"/>
                </a:lnTo>
                <a:lnTo>
                  <a:pt x="1328" y="1363"/>
                </a:lnTo>
                <a:lnTo>
                  <a:pt x="1331" y="1361"/>
                </a:lnTo>
                <a:lnTo>
                  <a:pt x="1331" y="1359"/>
                </a:lnTo>
                <a:lnTo>
                  <a:pt x="1331" y="1359"/>
                </a:lnTo>
                <a:lnTo>
                  <a:pt x="1333" y="1357"/>
                </a:lnTo>
                <a:lnTo>
                  <a:pt x="1333" y="1357"/>
                </a:lnTo>
                <a:lnTo>
                  <a:pt x="1333" y="1359"/>
                </a:lnTo>
                <a:lnTo>
                  <a:pt x="1333" y="1363"/>
                </a:lnTo>
                <a:lnTo>
                  <a:pt x="1333" y="1363"/>
                </a:lnTo>
                <a:lnTo>
                  <a:pt x="1333" y="1363"/>
                </a:lnTo>
                <a:lnTo>
                  <a:pt x="1335" y="1365"/>
                </a:lnTo>
                <a:lnTo>
                  <a:pt x="1335" y="1367"/>
                </a:lnTo>
                <a:lnTo>
                  <a:pt x="1335" y="1365"/>
                </a:lnTo>
                <a:lnTo>
                  <a:pt x="1337" y="1363"/>
                </a:lnTo>
                <a:lnTo>
                  <a:pt x="1337" y="1361"/>
                </a:lnTo>
                <a:lnTo>
                  <a:pt x="1339" y="1359"/>
                </a:lnTo>
                <a:lnTo>
                  <a:pt x="1339" y="1354"/>
                </a:lnTo>
                <a:lnTo>
                  <a:pt x="1341" y="1350"/>
                </a:lnTo>
                <a:lnTo>
                  <a:pt x="1339" y="1350"/>
                </a:lnTo>
                <a:lnTo>
                  <a:pt x="1339" y="1350"/>
                </a:lnTo>
                <a:lnTo>
                  <a:pt x="1339" y="1352"/>
                </a:lnTo>
                <a:lnTo>
                  <a:pt x="1337" y="1350"/>
                </a:lnTo>
                <a:lnTo>
                  <a:pt x="1337" y="1350"/>
                </a:lnTo>
                <a:lnTo>
                  <a:pt x="1339" y="1350"/>
                </a:lnTo>
                <a:lnTo>
                  <a:pt x="1339" y="1348"/>
                </a:lnTo>
                <a:lnTo>
                  <a:pt x="1339" y="1348"/>
                </a:lnTo>
                <a:lnTo>
                  <a:pt x="1341" y="1348"/>
                </a:lnTo>
                <a:lnTo>
                  <a:pt x="1341" y="1348"/>
                </a:lnTo>
                <a:lnTo>
                  <a:pt x="1341" y="1346"/>
                </a:lnTo>
                <a:lnTo>
                  <a:pt x="1341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7" y="1346"/>
                </a:lnTo>
                <a:lnTo>
                  <a:pt x="1337" y="1346"/>
                </a:lnTo>
                <a:lnTo>
                  <a:pt x="1339" y="1344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0"/>
                </a:lnTo>
                <a:lnTo>
                  <a:pt x="1341" y="1338"/>
                </a:lnTo>
                <a:lnTo>
                  <a:pt x="1341" y="1338"/>
                </a:lnTo>
                <a:lnTo>
                  <a:pt x="1343" y="1334"/>
                </a:lnTo>
                <a:lnTo>
                  <a:pt x="1347" y="1331"/>
                </a:lnTo>
                <a:lnTo>
                  <a:pt x="1349" y="1329"/>
                </a:lnTo>
                <a:lnTo>
                  <a:pt x="1349" y="1327"/>
                </a:lnTo>
                <a:lnTo>
                  <a:pt x="1349" y="1325"/>
                </a:lnTo>
                <a:lnTo>
                  <a:pt x="1351" y="1323"/>
                </a:lnTo>
                <a:lnTo>
                  <a:pt x="1349" y="1323"/>
                </a:lnTo>
                <a:lnTo>
                  <a:pt x="1349" y="1321"/>
                </a:lnTo>
                <a:lnTo>
                  <a:pt x="1349" y="1319"/>
                </a:lnTo>
                <a:lnTo>
                  <a:pt x="1349" y="1319"/>
                </a:lnTo>
                <a:lnTo>
                  <a:pt x="1347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3" y="1317"/>
                </a:lnTo>
                <a:lnTo>
                  <a:pt x="1341" y="1317"/>
                </a:lnTo>
                <a:lnTo>
                  <a:pt x="1341" y="1317"/>
                </a:lnTo>
                <a:lnTo>
                  <a:pt x="1343" y="1317"/>
                </a:lnTo>
                <a:lnTo>
                  <a:pt x="1343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9"/>
                </a:lnTo>
                <a:lnTo>
                  <a:pt x="1345" y="1319"/>
                </a:lnTo>
                <a:lnTo>
                  <a:pt x="1343" y="1319"/>
                </a:lnTo>
                <a:lnTo>
                  <a:pt x="1341" y="1319"/>
                </a:lnTo>
                <a:lnTo>
                  <a:pt x="1337" y="1317"/>
                </a:lnTo>
                <a:lnTo>
                  <a:pt x="1337" y="1317"/>
                </a:lnTo>
                <a:lnTo>
                  <a:pt x="1333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28" y="1317"/>
                </a:lnTo>
                <a:lnTo>
                  <a:pt x="1326" y="1317"/>
                </a:lnTo>
                <a:lnTo>
                  <a:pt x="1324" y="1317"/>
                </a:lnTo>
                <a:lnTo>
                  <a:pt x="1322" y="1319"/>
                </a:lnTo>
                <a:lnTo>
                  <a:pt x="1320" y="1319"/>
                </a:lnTo>
                <a:lnTo>
                  <a:pt x="1307" y="1321"/>
                </a:lnTo>
                <a:lnTo>
                  <a:pt x="1305" y="1321"/>
                </a:lnTo>
                <a:lnTo>
                  <a:pt x="1301" y="1323"/>
                </a:lnTo>
                <a:lnTo>
                  <a:pt x="1299" y="1325"/>
                </a:lnTo>
                <a:lnTo>
                  <a:pt x="1297" y="1329"/>
                </a:lnTo>
                <a:lnTo>
                  <a:pt x="1297" y="1329"/>
                </a:lnTo>
                <a:lnTo>
                  <a:pt x="1297" y="1331"/>
                </a:lnTo>
                <a:lnTo>
                  <a:pt x="1297" y="1336"/>
                </a:lnTo>
                <a:lnTo>
                  <a:pt x="1297" y="1338"/>
                </a:lnTo>
                <a:lnTo>
                  <a:pt x="1297" y="1340"/>
                </a:lnTo>
                <a:lnTo>
                  <a:pt x="1297" y="1342"/>
                </a:lnTo>
                <a:lnTo>
                  <a:pt x="1297" y="1342"/>
                </a:lnTo>
                <a:lnTo>
                  <a:pt x="1295" y="1344"/>
                </a:lnTo>
                <a:lnTo>
                  <a:pt x="1293" y="1344"/>
                </a:lnTo>
                <a:lnTo>
                  <a:pt x="1293" y="1350"/>
                </a:lnTo>
                <a:lnTo>
                  <a:pt x="1291" y="1352"/>
                </a:lnTo>
                <a:lnTo>
                  <a:pt x="1289" y="1354"/>
                </a:lnTo>
                <a:lnTo>
                  <a:pt x="1287" y="1354"/>
                </a:lnTo>
                <a:lnTo>
                  <a:pt x="1282" y="1357"/>
                </a:lnTo>
                <a:lnTo>
                  <a:pt x="1282" y="1357"/>
                </a:lnTo>
                <a:lnTo>
                  <a:pt x="1282" y="1359"/>
                </a:lnTo>
                <a:lnTo>
                  <a:pt x="1282" y="1359"/>
                </a:lnTo>
                <a:lnTo>
                  <a:pt x="1284" y="1357"/>
                </a:lnTo>
                <a:lnTo>
                  <a:pt x="1284" y="1357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61"/>
                </a:lnTo>
                <a:lnTo>
                  <a:pt x="1282" y="1363"/>
                </a:lnTo>
                <a:lnTo>
                  <a:pt x="1282" y="1363"/>
                </a:lnTo>
                <a:lnTo>
                  <a:pt x="1280" y="1363"/>
                </a:lnTo>
                <a:lnTo>
                  <a:pt x="1278" y="1363"/>
                </a:lnTo>
                <a:lnTo>
                  <a:pt x="1276" y="1363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59"/>
                </a:lnTo>
                <a:lnTo>
                  <a:pt x="1274" y="1359"/>
                </a:lnTo>
                <a:lnTo>
                  <a:pt x="1272" y="1361"/>
                </a:lnTo>
                <a:lnTo>
                  <a:pt x="1268" y="1361"/>
                </a:lnTo>
                <a:lnTo>
                  <a:pt x="1268" y="1361"/>
                </a:lnTo>
                <a:lnTo>
                  <a:pt x="1266" y="1361"/>
                </a:lnTo>
                <a:lnTo>
                  <a:pt x="1263" y="1361"/>
                </a:lnTo>
                <a:lnTo>
                  <a:pt x="1263" y="1363"/>
                </a:lnTo>
                <a:lnTo>
                  <a:pt x="1261" y="1363"/>
                </a:lnTo>
                <a:lnTo>
                  <a:pt x="1259" y="1363"/>
                </a:lnTo>
                <a:lnTo>
                  <a:pt x="1257" y="1363"/>
                </a:lnTo>
                <a:lnTo>
                  <a:pt x="1253" y="1363"/>
                </a:lnTo>
                <a:lnTo>
                  <a:pt x="1249" y="1365"/>
                </a:lnTo>
                <a:lnTo>
                  <a:pt x="1247" y="1365"/>
                </a:lnTo>
                <a:lnTo>
                  <a:pt x="1243" y="1367"/>
                </a:lnTo>
                <a:lnTo>
                  <a:pt x="1240" y="1367"/>
                </a:lnTo>
                <a:lnTo>
                  <a:pt x="1238" y="1367"/>
                </a:lnTo>
                <a:lnTo>
                  <a:pt x="1238" y="1367"/>
                </a:lnTo>
                <a:lnTo>
                  <a:pt x="1236" y="1365"/>
                </a:lnTo>
                <a:lnTo>
                  <a:pt x="1234" y="1363"/>
                </a:lnTo>
                <a:lnTo>
                  <a:pt x="1232" y="1361"/>
                </a:lnTo>
                <a:lnTo>
                  <a:pt x="1228" y="1359"/>
                </a:lnTo>
                <a:lnTo>
                  <a:pt x="1224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4" y="1361"/>
                </a:lnTo>
                <a:lnTo>
                  <a:pt x="1222" y="1361"/>
                </a:lnTo>
                <a:lnTo>
                  <a:pt x="1219" y="1359"/>
                </a:lnTo>
                <a:lnTo>
                  <a:pt x="1217" y="1359"/>
                </a:lnTo>
                <a:lnTo>
                  <a:pt x="1217" y="1357"/>
                </a:lnTo>
                <a:lnTo>
                  <a:pt x="1219" y="1359"/>
                </a:lnTo>
                <a:lnTo>
                  <a:pt x="1219" y="1359"/>
                </a:lnTo>
                <a:lnTo>
                  <a:pt x="1217" y="1357"/>
                </a:lnTo>
                <a:lnTo>
                  <a:pt x="1217" y="1354"/>
                </a:lnTo>
                <a:lnTo>
                  <a:pt x="1215" y="1354"/>
                </a:lnTo>
                <a:lnTo>
                  <a:pt x="1215" y="1352"/>
                </a:lnTo>
                <a:lnTo>
                  <a:pt x="1213" y="1350"/>
                </a:lnTo>
                <a:lnTo>
                  <a:pt x="1213" y="1348"/>
                </a:lnTo>
                <a:lnTo>
                  <a:pt x="1211" y="1346"/>
                </a:lnTo>
                <a:lnTo>
                  <a:pt x="1211" y="1342"/>
                </a:lnTo>
                <a:lnTo>
                  <a:pt x="1207" y="1338"/>
                </a:lnTo>
                <a:lnTo>
                  <a:pt x="1201" y="1331"/>
                </a:lnTo>
                <a:lnTo>
                  <a:pt x="1201" y="1329"/>
                </a:lnTo>
                <a:lnTo>
                  <a:pt x="1201" y="1329"/>
                </a:lnTo>
                <a:lnTo>
                  <a:pt x="1196" y="1323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7"/>
                </a:lnTo>
                <a:lnTo>
                  <a:pt x="1194" y="1317"/>
                </a:lnTo>
                <a:lnTo>
                  <a:pt x="1192" y="1317"/>
                </a:lnTo>
                <a:lnTo>
                  <a:pt x="1192" y="1310"/>
                </a:lnTo>
                <a:lnTo>
                  <a:pt x="1194" y="1315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9"/>
                </a:lnTo>
                <a:lnTo>
                  <a:pt x="1196" y="1321"/>
                </a:lnTo>
                <a:lnTo>
                  <a:pt x="1196" y="1321"/>
                </a:lnTo>
                <a:lnTo>
                  <a:pt x="1196" y="1319"/>
                </a:lnTo>
                <a:lnTo>
                  <a:pt x="1199" y="1319"/>
                </a:lnTo>
                <a:lnTo>
                  <a:pt x="1199" y="1317"/>
                </a:lnTo>
                <a:lnTo>
                  <a:pt x="1196" y="1317"/>
                </a:lnTo>
                <a:lnTo>
                  <a:pt x="1196" y="1315"/>
                </a:lnTo>
                <a:lnTo>
                  <a:pt x="1194" y="1313"/>
                </a:lnTo>
                <a:lnTo>
                  <a:pt x="1192" y="1308"/>
                </a:lnTo>
                <a:lnTo>
                  <a:pt x="1190" y="1306"/>
                </a:lnTo>
                <a:lnTo>
                  <a:pt x="1190" y="1302"/>
                </a:lnTo>
                <a:lnTo>
                  <a:pt x="1190" y="1302"/>
                </a:lnTo>
                <a:lnTo>
                  <a:pt x="1190" y="1300"/>
                </a:lnTo>
                <a:lnTo>
                  <a:pt x="1190" y="1298"/>
                </a:lnTo>
                <a:lnTo>
                  <a:pt x="1192" y="1298"/>
                </a:lnTo>
                <a:lnTo>
                  <a:pt x="1192" y="1296"/>
                </a:lnTo>
                <a:lnTo>
                  <a:pt x="1192" y="1289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1"/>
                </a:lnTo>
                <a:lnTo>
                  <a:pt x="1192" y="1275"/>
                </a:lnTo>
                <a:lnTo>
                  <a:pt x="1194" y="1264"/>
                </a:lnTo>
                <a:lnTo>
                  <a:pt x="1196" y="1262"/>
                </a:lnTo>
                <a:lnTo>
                  <a:pt x="1199" y="1256"/>
                </a:lnTo>
                <a:lnTo>
                  <a:pt x="1201" y="1254"/>
                </a:lnTo>
                <a:lnTo>
                  <a:pt x="1201" y="1250"/>
                </a:lnTo>
                <a:lnTo>
                  <a:pt x="1201" y="1248"/>
                </a:lnTo>
                <a:lnTo>
                  <a:pt x="1199" y="1248"/>
                </a:lnTo>
                <a:lnTo>
                  <a:pt x="1196" y="1243"/>
                </a:lnTo>
                <a:lnTo>
                  <a:pt x="1196" y="1241"/>
                </a:lnTo>
                <a:lnTo>
                  <a:pt x="1196" y="1239"/>
                </a:lnTo>
                <a:lnTo>
                  <a:pt x="1194" y="1237"/>
                </a:lnTo>
                <a:lnTo>
                  <a:pt x="1194" y="1235"/>
                </a:lnTo>
                <a:lnTo>
                  <a:pt x="1194" y="1235"/>
                </a:lnTo>
                <a:lnTo>
                  <a:pt x="1194" y="1233"/>
                </a:lnTo>
                <a:lnTo>
                  <a:pt x="1196" y="1233"/>
                </a:lnTo>
                <a:lnTo>
                  <a:pt x="1196" y="1231"/>
                </a:lnTo>
                <a:lnTo>
                  <a:pt x="1196" y="1231"/>
                </a:lnTo>
                <a:lnTo>
                  <a:pt x="1192" y="1229"/>
                </a:lnTo>
                <a:lnTo>
                  <a:pt x="1192" y="1227"/>
                </a:lnTo>
                <a:lnTo>
                  <a:pt x="1192" y="1229"/>
                </a:lnTo>
                <a:lnTo>
                  <a:pt x="1194" y="1229"/>
                </a:lnTo>
                <a:lnTo>
                  <a:pt x="1196" y="1229"/>
                </a:lnTo>
                <a:lnTo>
                  <a:pt x="1196" y="1229"/>
                </a:lnTo>
                <a:lnTo>
                  <a:pt x="1196" y="1227"/>
                </a:lnTo>
                <a:lnTo>
                  <a:pt x="1199" y="1224"/>
                </a:lnTo>
                <a:lnTo>
                  <a:pt x="1196" y="1220"/>
                </a:lnTo>
                <a:lnTo>
                  <a:pt x="1196" y="1220"/>
                </a:lnTo>
                <a:lnTo>
                  <a:pt x="1196" y="1220"/>
                </a:lnTo>
                <a:lnTo>
                  <a:pt x="1199" y="1220"/>
                </a:lnTo>
                <a:lnTo>
                  <a:pt x="1201" y="1220"/>
                </a:lnTo>
                <a:lnTo>
                  <a:pt x="1201" y="1218"/>
                </a:lnTo>
                <a:lnTo>
                  <a:pt x="1203" y="1216"/>
                </a:lnTo>
                <a:lnTo>
                  <a:pt x="1201" y="1218"/>
                </a:lnTo>
                <a:lnTo>
                  <a:pt x="1201" y="1216"/>
                </a:lnTo>
                <a:lnTo>
                  <a:pt x="1201" y="1216"/>
                </a:lnTo>
                <a:lnTo>
                  <a:pt x="1201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4"/>
                </a:lnTo>
                <a:lnTo>
                  <a:pt x="1205" y="1212"/>
                </a:lnTo>
                <a:lnTo>
                  <a:pt x="1207" y="1214"/>
                </a:lnTo>
                <a:lnTo>
                  <a:pt x="1209" y="1212"/>
                </a:lnTo>
                <a:lnTo>
                  <a:pt x="1209" y="1212"/>
                </a:lnTo>
                <a:lnTo>
                  <a:pt x="1211" y="1212"/>
                </a:lnTo>
                <a:lnTo>
                  <a:pt x="1211" y="1212"/>
                </a:lnTo>
                <a:lnTo>
                  <a:pt x="1209" y="1212"/>
                </a:lnTo>
                <a:lnTo>
                  <a:pt x="1207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11" y="1210"/>
                </a:lnTo>
                <a:lnTo>
                  <a:pt x="1211" y="1208"/>
                </a:lnTo>
                <a:lnTo>
                  <a:pt x="1211" y="1208"/>
                </a:lnTo>
                <a:lnTo>
                  <a:pt x="1213" y="1208"/>
                </a:lnTo>
                <a:lnTo>
                  <a:pt x="1215" y="1210"/>
                </a:lnTo>
                <a:lnTo>
                  <a:pt x="1217" y="1208"/>
                </a:lnTo>
                <a:lnTo>
                  <a:pt x="1215" y="1210"/>
                </a:lnTo>
                <a:lnTo>
                  <a:pt x="1213" y="1212"/>
                </a:lnTo>
                <a:lnTo>
                  <a:pt x="1215" y="1210"/>
                </a:lnTo>
                <a:lnTo>
                  <a:pt x="1217" y="1210"/>
                </a:lnTo>
                <a:lnTo>
                  <a:pt x="1219" y="1208"/>
                </a:lnTo>
                <a:lnTo>
                  <a:pt x="1222" y="1208"/>
                </a:lnTo>
                <a:lnTo>
                  <a:pt x="1222" y="1208"/>
                </a:lnTo>
                <a:lnTo>
                  <a:pt x="1226" y="1206"/>
                </a:lnTo>
                <a:lnTo>
                  <a:pt x="1228" y="1204"/>
                </a:lnTo>
                <a:lnTo>
                  <a:pt x="1230" y="1201"/>
                </a:lnTo>
                <a:lnTo>
                  <a:pt x="1230" y="1199"/>
                </a:lnTo>
                <a:lnTo>
                  <a:pt x="1232" y="1199"/>
                </a:lnTo>
                <a:lnTo>
                  <a:pt x="1232" y="1197"/>
                </a:lnTo>
                <a:lnTo>
                  <a:pt x="1232" y="1195"/>
                </a:lnTo>
                <a:lnTo>
                  <a:pt x="1232" y="1195"/>
                </a:lnTo>
                <a:lnTo>
                  <a:pt x="1232" y="1193"/>
                </a:lnTo>
                <a:lnTo>
                  <a:pt x="1232" y="1191"/>
                </a:lnTo>
                <a:lnTo>
                  <a:pt x="1232" y="1193"/>
                </a:lnTo>
                <a:lnTo>
                  <a:pt x="1232" y="1193"/>
                </a:lnTo>
                <a:lnTo>
                  <a:pt x="1234" y="1191"/>
                </a:lnTo>
                <a:lnTo>
                  <a:pt x="1234" y="1191"/>
                </a:lnTo>
                <a:lnTo>
                  <a:pt x="1236" y="1193"/>
                </a:lnTo>
                <a:lnTo>
                  <a:pt x="1234" y="1195"/>
                </a:lnTo>
                <a:lnTo>
                  <a:pt x="1236" y="1195"/>
                </a:lnTo>
                <a:lnTo>
                  <a:pt x="1236" y="1195"/>
                </a:lnTo>
                <a:lnTo>
                  <a:pt x="1238" y="1195"/>
                </a:lnTo>
                <a:lnTo>
                  <a:pt x="1234" y="1197"/>
                </a:lnTo>
                <a:lnTo>
                  <a:pt x="1234" y="1197"/>
                </a:lnTo>
                <a:lnTo>
                  <a:pt x="1238" y="1195"/>
                </a:lnTo>
                <a:lnTo>
                  <a:pt x="1245" y="1193"/>
                </a:lnTo>
                <a:lnTo>
                  <a:pt x="1247" y="1193"/>
                </a:lnTo>
                <a:lnTo>
                  <a:pt x="1247" y="1191"/>
                </a:lnTo>
                <a:lnTo>
                  <a:pt x="1247" y="1191"/>
                </a:lnTo>
                <a:lnTo>
                  <a:pt x="1249" y="1187"/>
                </a:lnTo>
                <a:lnTo>
                  <a:pt x="1249" y="1187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91"/>
                </a:lnTo>
                <a:lnTo>
                  <a:pt x="1247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51" y="1191"/>
                </a:lnTo>
                <a:lnTo>
                  <a:pt x="1255" y="1191"/>
                </a:lnTo>
                <a:lnTo>
                  <a:pt x="1257" y="1191"/>
                </a:lnTo>
                <a:lnTo>
                  <a:pt x="1257" y="1191"/>
                </a:lnTo>
                <a:lnTo>
                  <a:pt x="1261" y="1191"/>
                </a:lnTo>
                <a:lnTo>
                  <a:pt x="1263" y="1193"/>
                </a:lnTo>
                <a:lnTo>
                  <a:pt x="1266" y="1193"/>
                </a:lnTo>
                <a:lnTo>
                  <a:pt x="1272" y="1195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1"/>
                </a:lnTo>
                <a:lnTo>
                  <a:pt x="1274" y="1191"/>
                </a:lnTo>
                <a:lnTo>
                  <a:pt x="1276" y="1191"/>
                </a:lnTo>
                <a:lnTo>
                  <a:pt x="1278" y="1191"/>
                </a:lnTo>
                <a:lnTo>
                  <a:pt x="1280" y="1191"/>
                </a:lnTo>
                <a:lnTo>
                  <a:pt x="1280" y="1193"/>
                </a:lnTo>
                <a:lnTo>
                  <a:pt x="1282" y="1195"/>
                </a:lnTo>
                <a:lnTo>
                  <a:pt x="1284" y="1195"/>
                </a:lnTo>
                <a:lnTo>
                  <a:pt x="1284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7"/>
                </a:lnTo>
                <a:lnTo>
                  <a:pt x="1287" y="1197"/>
                </a:lnTo>
                <a:lnTo>
                  <a:pt x="1287" y="1197"/>
                </a:lnTo>
                <a:lnTo>
                  <a:pt x="1284" y="1197"/>
                </a:lnTo>
                <a:lnTo>
                  <a:pt x="1284" y="1199"/>
                </a:lnTo>
                <a:lnTo>
                  <a:pt x="1289" y="1199"/>
                </a:lnTo>
                <a:lnTo>
                  <a:pt x="1293" y="1201"/>
                </a:lnTo>
                <a:lnTo>
                  <a:pt x="1295" y="1201"/>
                </a:lnTo>
                <a:lnTo>
                  <a:pt x="1295" y="1199"/>
                </a:lnTo>
                <a:lnTo>
                  <a:pt x="1297" y="1199"/>
                </a:lnTo>
                <a:lnTo>
                  <a:pt x="1299" y="1199"/>
                </a:lnTo>
                <a:lnTo>
                  <a:pt x="1299" y="1199"/>
                </a:lnTo>
                <a:lnTo>
                  <a:pt x="1301" y="1201"/>
                </a:lnTo>
                <a:lnTo>
                  <a:pt x="1301" y="1201"/>
                </a:lnTo>
                <a:lnTo>
                  <a:pt x="1301" y="1201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7"/>
                </a:lnTo>
                <a:lnTo>
                  <a:pt x="1303" y="1197"/>
                </a:lnTo>
                <a:lnTo>
                  <a:pt x="1303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5" y="1195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10" y="1197"/>
                </a:lnTo>
                <a:lnTo>
                  <a:pt x="1310" y="1197"/>
                </a:lnTo>
                <a:lnTo>
                  <a:pt x="1310" y="1199"/>
                </a:lnTo>
                <a:lnTo>
                  <a:pt x="1312" y="1199"/>
                </a:lnTo>
                <a:lnTo>
                  <a:pt x="1312" y="1199"/>
                </a:lnTo>
                <a:lnTo>
                  <a:pt x="1312" y="1201"/>
                </a:lnTo>
                <a:lnTo>
                  <a:pt x="1314" y="1201"/>
                </a:lnTo>
                <a:lnTo>
                  <a:pt x="1314" y="1204"/>
                </a:lnTo>
                <a:lnTo>
                  <a:pt x="1314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6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8" y="1201"/>
                </a:lnTo>
                <a:lnTo>
                  <a:pt x="1318" y="1199"/>
                </a:lnTo>
                <a:lnTo>
                  <a:pt x="1318" y="1199"/>
                </a:lnTo>
                <a:lnTo>
                  <a:pt x="1316" y="1199"/>
                </a:lnTo>
                <a:lnTo>
                  <a:pt x="1316" y="1197"/>
                </a:lnTo>
                <a:lnTo>
                  <a:pt x="1314" y="1197"/>
                </a:lnTo>
                <a:lnTo>
                  <a:pt x="1312" y="1197"/>
                </a:lnTo>
                <a:lnTo>
                  <a:pt x="1310" y="1195"/>
                </a:lnTo>
                <a:lnTo>
                  <a:pt x="1310" y="1195"/>
                </a:lnTo>
                <a:lnTo>
                  <a:pt x="1307" y="1193"/>
                </a:lnTo>
                <a:lnTo>
                  <a:pt x="1307" y="1193"/>
                </a:lnTo>
                <a:lnTo>
                  <a:pt x="1307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1"/>
                </a:lnTo>
                <a:lnTo>
                  <a:pt x="1312" y="1191"/>
                </a:lnTo>
                <a:lnTo>
                  <a:pt x="1312" y="1191"/>
                </a:lnTo>
                <a:lnTo>
                  <a:pt x="1314" y="1191"/>
                </a:lnTo>
                <a:lnTo>
                  <a:pt x="1314" y="1189"/>
                </a:lnTo>
                <a:lnTo>
                  <a:pt x="1314" y="1189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0" y="1187"/>
                </a:lnTo>
                <a:lnTo>
                  <a:pt x="1310" y="1189"/>
                </a:lnTo>
                <a:lnTo>
                  <a:pt x="1310" y="1189"/>
                </a:lnTo>
                <a:lnTo>
                  <a:pt x="1307" y="1189"/>
                </a:lnTo>
                <a:lnTo>
                  <a:pt x="1307" y="1187"/>
                </a:lnTo>
                <a:lnTo>
                  <a:pt x="1307" y="1187"/>
                </a:lnTo>
                <a:lnTo>
                  <a:pt x="1307" y="1187"/>
                </a:lnTo>
                <a:lnTo>
                  <a:pt x="1310" y="1185"/>
                </a:lnTo>
                <a:lnTo>
                  <a:pt x="1310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5" y="1185"/>
                </a:lnTo>
                <a:lnTo>
                  <a:pt x="1303" y="1187"/>
                </a:lnTo>
                <a:lnTo>
                  <a:pt x="1301" y="1187"/>
                </a:lnTo>
                <a:lnTo>
                  <a:pt x="1299" y="1187"/>
                </a:lnTo>
                <a:lnTo>
                  <a:pt x="1297" y="1185"/>
                </a:lnTo>
                <a:lnTo>
                  <a:pt x="1299" y="1183"/>
                </a:lnTo>
                <a:lnTo>
                  <a:pt x="1301" y="1180"/>
                </a:lnTo>
                <a:lnTo>
                  <a:pt x="1301" y="1183"/>
                </a:lnTo>
                <a:lnTo>
                  <a:pt x="1303" y="1183"/>
                </a:lnTo>
                <a:lnTo>
                  <a:pt x="1305" y="1183"/>
                </a:lnTo>
                <a:lnTo>
                  <a:pt x="1310" y="1185"/>
                </a:lnTo>
                <a:lnTo>
                  <a:pt x="1312" y="1185"/>
                </a:lnTo>
                <a:lnTo>
                  <a:pt x="1314" y="1183"/>
                </a:lnTo>
                <a:lnTo>
                  <a:pt x="1314" y="1183"/>
                </a:lnTo>
                <a:lnTo>
                  <a:pt x="1316" y="1183"/>
                </a:lnTo>
                <a:lnTo>
                  <a:pt x="1318" y="1183"/>
                </a:lnTo>
                <a:lnTo>
                  <a:pt x="1320" y="1180"/>
                </a:lnTo>
                <a:lnTo>
                  <a:pt x="1320" y="1180"/>
                </a:lnTo>
                <a:lnTo>
                  <a:pt x="1320" y="1180"/>
                </a:lnTo>
                <a:lnTo>
                  <a:pt x="1322" y="1183"/>
                </a:lnTo>
                <a:lnTo>
                  <a:pt x="1328" y="1180"/>
                </a:lnTo>
                <a:lnTo>
                  <a:pt x="1328" y="1183"/>
                </a:lnTo>
                <a:lnTo>
                  <a:pt x="1331" y="1183"/>
                </a:lnTo>
                <a:lnTo>
                  <a:pt x="1331" y="1180"/>
                </a:lnTo>
                <a:lnTo>
                  <a:pt x="1333" y="1178"/>
                </a:lnTo>
                <a:lnTo>
                  <a:pt x="1333" y="1176"/>
                </a:lnTo>
                <a:lnTo>
                  <a:pt x="1333" y="1176"/>
                </a:lnTo>
                <a:lnTo>
                  <a:pt x="1333" y="1178"/>
                </a:lnTo>
                <a:lnTo>
                  <a:pt x="1335" y="1178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3"/>
                </a:lnTo>
                <a:lnTo>
                  <a:pt x="1337" y="1183"/>
                </a:lnTo>
                <a:lnTo>
                  <a:pt x="1335" y="1183"/>
                </a:lnTo>
                <a:lnTo>
                  <a:pt x="1333" y="1183"/>
                </a:lnTo>
                <a:lnTo>
                  <a:pt x="1333" y="1185"/>
                </a:lnTo>
                <a:lnTo>
                  <a:pt x="1339" y="1183"/>
                </a:lnTo>
                <a:lnTo>
                  <a:pt x="1339" y="1183"/>
                </a:lnTo>
                <a:lnTo>
                  <a:pt x="1341" y="1180"/>
                </a:lnTo>
                <a:lnTo>
                  <a:pt x="1341" y="1183"/>
                </a:lnTo>
                <a:lnTo>
                  <a:pt x="1341" y="1183"/>
                </a:lnTo>
                <a:lnTo>
                  <a:pt x="1341" y="1183"/>
                </a:lnTo>
                <a:lnTo>
                  <a:pt x="1343" y="1183"/>
                </a:lnTo>
                <a:lnTo>
                  <a:pt x="1343" y="1180"/>
                </a:lnTo>
                <a:lnTo>
                  <a:pt x="1345" y="1180"/>
                </a:lnTo>
                <a:lnTo>
                  <a:pt x="1345" y="1178"/>
                </a:lnTo>
                <a:lnTo>
                  <a:pt x="1345" y="1178"/>
                </a:lnTo>
                <a:lnTo>
                  <a:pt x="1347" y="1180"/>
                </a:lnTo>
                <a:lnTo>
                  <a:pt x="1347" y="1178"/>
                </a:lnTo>
                <a:lnTo>
                  <a:pt x="1347" y="1178"/>
                </a:lnTo>
                <a:lnTo>
                  <a:pt x="1347" y="1180"/>
                </a:lnTo>
                <a:lnTo>
                  <a:pt x="1347" y="1180"/>
                </a:lnTo>
                <a:lnTo>
                  <a:pt x="1345" y="1180"/>
                </a:lnTo>
                <a:lnTo>
                  <a:pt x="1345" y="1180"/>
                </a:lnTo>
                <a:lnTo>
                  <a:pt x="1345" y="1183"/>
                </a:lnTo>
                <a:lnTo>
                  <a:pt x="1347" y="1180"/>
                </a:lnTo>
                <a:lnTo>
                  <a:pt x="1351" y="1180"/>
                </a:lnTo>
                <a:lnTo>
                  <a:pt x="1354" y="1180"/>
                </a:lnTo>
                <a:lnTo>
                  <a:pt x="1354" y="1180"/>
                </a:lnTo>
                <a:lnTo>
                  <a:pt x="1356" y="1180"/>
                </a:lnTo>
                <a:lnTo>
                  <a:pt x="1356" y="1180"/>
                </a:lnTo>
                <a:lnTo>
                  <a:pt x="1358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58" y="1180"/>
                </a:lnTo>
                <a:lnTo>
                  <a:pt x="1356" y="1180"/>
                </a:lnTo>
                <a:lnTo>
                  <a:pt x="1360" y="1183"/>
                </a:lnTo>
                <a:lnTo>
                  <a:pt x="1364" y="1185"/>
                </a:lnTo>
                <a:lnTo>
                  <a:pt x="1364" y="1185"/>
                </a:lnTo>
                <a:lnTo>
                  <a:pt x="1366" y="1185"/>
                </a:lnTo>
                <a:lnTo>
                  <a:pt x="1366" y="1185"/>
                </a:lnTo>
                <a:lnTo>
                  <a:pt x="1366" y="1183"/>
                </a:lnTo>
                <a:lnTo>
                  <a:pt x="1366" y="1183"/>
                </a:lnTo>
                <a:lnTo>
                  <a:pt x="1368" y="1183"/>
                </a:lnTo>
                <a:lnTo>
                  <a:pt x="1366" y="1185"/>
                </a:lnTo>
                <a:lnTo>
                  <a:pt x="1366" y="1185"/>
                </a:lnTo>
                <a:lnTo>
                  <a:pt x="1368" y="1185"/>
                </a:lnTo>
                <a:lnTo>
                  <a:pt x="1368" y="1185"/>
                </a:lnTo>
                <a:lnTo>
                  <a:pt x="1366" y="1185"/>
                </a:lnTo>
                <a:lnTo>
                  <a:pt x="1368" y="1187"/>
                </a:lnTo>
                <a:lnTo>
                  <a:pt x="1370" y="1189"/>
                </a:lnTo>
                <a:lnTo>
                  <a:pt x="1372" y="1191"/>
                </a:lnTo>
                <a:lnTo>
                  <a:pt x="1372" y="1191"/>
                </a:lnTo>
                <a:lnTo>
                  <a:pt x="1372" y="1191"/>
                </a:lnTo>
                <a:lnTo>
                  <a:pt x="1370" y="1191"/>
                </a:lnTo>
                <a:lnTo>
                  <a:pt x="1370" y="1189"/>
                </a:lnTo>
                <a:lnTo>
                  <a:pt x="1370" y="1191"/>
                </a:lnTo>
                <a:lnTo>
                  <a:pt x="1370" y="1193"/>
                </a:lnTo>
                <a:lnTo>
                  <a:pt x="1372" y="1193"/>
                </a:lnTo>
                <a:lnTo>
                  <a:pt x="1375" y="1191"/>
                </a:lnTo>
                <a:lnTo>
                  <a:pt x="1377" y="1191"/>
                </a:lnTo>
                <a:lnTo>
                  <a:pt x="1377" y="1191"/>
                </a:lnTo>
                <a:lnTo>
                  <a:pt x="1379" y="1191"/>
                </a:lnTo>
                <a:lnTo>
                  <a:pt x="1379" y="1191"/>
                </a:lnTo>
                <a:lnTo>
                  <a:pt x="1383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7"/>
                </a:lnTo>
                <a:lnTo>
                  <a:pt x="1385" y="1187"/>
                </a:lnTo>
                <a:lnTo>
                  <a:pt x="1387" y="1187"/>
                </a:lnTo>
                <a:lnTo>
                  <a:pt x="1389" y="1185"/>
                </a:lnTo>
                <a:lnTo>
                  <a:pt x="1395" y="1189"/>
                </a:lnTo>
                <a:lnTo>
                  <a:pt x="1402" y="1195"/>
                </a:lnTo>
                <a:lnTo>
                  <a:pt x="1408" y="1201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12"/>
                </a:lnTo>
                <a:lnTo>
                  <a:pt x="1408" y="1214"/>
                </a:lnTo>
                <a:lnTo>
                  <a:pt x="1408" y="1220"/>
                </a:lnTo>
                <a:lnTo>
                  <a:pt x="1408" y="1222"/>
                </a:lnTo>
                <a:lnTo>
                  <a:pt x="1408" y="1222"/>
                </a:lnTo>
                <a:lnTo>
                  <a:pt x="1408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0"/>
                </a:lnTo>
                <a:lnTo>
                  <a:pt x="1410" y="1220"/>
                </a:lnTo>
                <a:lnTo>
                  <a:pt x="1410" y="1218"/>
                </a:lnTo>
                <a:lnTo>
                  <a:pt x="1410" y="1218"/>
                </a:lnTo>
                <a:lnTo>
                  <a:pt x="1412" y="1218"/>
                </a:lnTo>
                <a:lnTo>
                  <a:pt x="1412" y="1220"/>
                </a:lnTo>
                <a:lnTo>
                  <a:pt x="1412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2"/>
                </a:lnTo>
                <a:lnTo>
                  <a:pt x="1412" y="1224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9"/>
                </a:lnTo>
                <a:lnTo>
                  <a:pt x="1414" y="1233"/>
                </a:lnTo>
                <a:lnTo>
                  <a:pt x="1414" y="1235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5"/>
                </a:lnTo>
                <a:lnTo>
                  <a:pt x="1416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9"/>
                </a:lnTo>
                <a:lnTo>
                  <a:pt x="1419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39"/>
                </a:lnTo>
                <a:lnTo>
                  <a:pt x="1421" y="1239"/>
                </a:lnTo>
                <a:lnTo>
                  <a:pt x="1423" y="1239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3" y="1243"/>
                </a:lnTo>
                <a:lnTo>
                  <a:pt x="1423" y="1248"/>
                </a:lnTo>
                <a:lnTo>
                  <a:pt x="1425" y="1250"/>
                </a:lnTo>
                <a:lnTo>
                  <a:pt x="1427" y="1252"/>
                </a:lnTo>
                <a:lnTo>
                  <a:pt x="1429" y="1252"/>
                </a:lnTo>
                <a:lnTo>
                  <a:pt x="1429" y="1254"/>
                </a:lnTo>
                <a:lnTo>
                  <a:pt x="1431" y="1256"/>
                </a:lnTo>
                <a:lnTo>
                  <a:pt x="1433" y="1260"/>
                </a:lnTo>
                <a:lnTo>
                  <a:pt x="1433" y="1260"/>
                </a:lnTo>
                <a:lnTo>
                  <a:pt x="1435" y="1260"/>
                </a:lnTo>
                <a:lnTo>
                  <a:pt x="1435" y="1260"/>
                </a:lnTo>
                <a:lnTo>
                  <a:pt x="1435" y="1262"/>
                </a:lnTo>
                <a:lnTo>
                  <a:pt x="1433" y="1260"/>
                </a:lnTo>
                <a:lnTo>
                  <a:pt x="1433" y="1260"/>
                </a:lnTo>
                <a:lnTo>
                  <a:pt x="1431" y="1260"/>
                </a:lnTo>
                <a:lnTo>
                  <a:pt x="1431" y="1262"/>
                </a:lnTo>
                <a:lnTo>
                  <a:pt x="1433" y="1262"/>
                </a:lnTo>
                <a:lnTo>
                  <a:pt x="1433" y="1262"/>
                </a:lnTo>
                <a:lnTo>
                  <a:pt x="1435" y="1262"/>
                </a:lnTo>
                <a:lnTo>
                  <a:pt x="1437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4" y="1260"/>
                </a:lnTo>
                <a:lnTo>
                  <a:pt x="1444" y="1258"/>
                </a:lnTo>
                <a:lnTo>
                  <a:pt x="1444" y="1256"/>
                </a:lnTo>
                <a:lnTo>
                  <a:pt x="1446" y="1254"/>
                </a:lnTo>
                <a:lnTo>
                  <a:pt x="1446" y="1252"/>
                </a:lnTo>
                <a:lnTo>
                  <a:pt x="1446" y="1252"/>
                </a:lnTo>
                <a:lnTo>
                  <a:pt x="1446" y="1252"/>
                </a:lnTo>
                <a:lnTo>
                  <a:pt x="1448" y="1252"/>
                </a:lnTo>
                <a:lnTo>
                  <a:pt x="1448" y="1248"/>
                </a:lnTo>
                <a:lnTo>
                  <a:pt x="1448" y="1241"/>
                </a:lnTo>
                <a:lnTo>
                  <a:pt x="1448" y="1237"/>
                </a:lnTo>
                <a:lnTo>
                  <a:pt x="1448" y="1235"/>
                </a:lnTo>
                <a:lnTo>
                  <a:pt x="1448" y="1233"/>
                </a:lnTo>
                <a:lnTo>
                  <a:pt x="1446" y="1231"/>
                </a:lnTo>
                <a:lnTo>
                  <a:pt x="1439" y="1216"/>
                </a:lnTo>
                <a:lnTo>
                  <a:pt x="1439" y="1214"/>
                </a:lnTo>
                <a:lnTo>
                  <a:pt x="1437" y="1212"/>
                </a:lnTo>
                <a:lnTo>
                  <a:pt x="1437" y="1210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9" y="1210"/>
                </a:lnTo>
                <a:lnTo>
                  <a:pt x="1439" y="1210"/>
                </a:lnTo>
                <a:lnTo>
                  <a:pt x="1437" y="1210"/>
                </a:lnTo>
                <a:lnTo>
                  <a:pt x="1437" y="1212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39" y="1210"/>
                </a:lnTo>
                <a:lnTo>
                  <a:pt x="1439" y="1210"/>
                </a:lnTo>
                <a:lnTo>
                  <a:pt x="1439" y="1214"/>
                </a:lnTo>
                <a:lnTo>
                  <a:pt x="1439" y="1216"/>
                </a:lnTo>
                <a:lnTo>
                  <a:pt x="1442" y="1220"/>
                </a:lnTo>
                <a:lnTo>
                  <a:pt x="1442" y="1220"/>
                </a:lnTo>
                <a:lnTo>
                  <a:pt x="1442" y="1218"/>
                </a:lnTo>
                <a:lnTo>
                  <a:pt x="1439" y="1216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42" y="1212"/>
                </a:lnTo>
                <a:lnTo>
                  <a:pt x="1442" y="1210"/>
                </a:lnTo>
                <a:lnTo>
                  <a:pt x="1435" y="1201"/>
                </a:lnTo>
                <a:lnTo>
                  <a:pt x="1433" y="1195"/>
                </a:lnTo>
                <a:lnTo>
                  <a:pt x="1431" y="1191"/>
                </a:lnTo>
                <a:lnTo>
                  <a:pt x="1429" y="1185"/>
                </a:lnTo>
                <a:lnTo>
                  <a:pt x="1429" y="1183"/>
                </a:lnTo>
                <a:lnTo>
                  <a:pt x="1427" y="1176"/>
                </a:lnTo>
                <a:lnTo>
                  <a:pt x="1427" y="1176"/>
                </a:lnTo>
                <a:lnTo>
                  <a:pt x="1427" y="1174"/>
                </a:lnTo>
                <a:lnTo>
                  <a:pt x="1427" y="1174"/>
                </a:lnTo>
                <a:lnTo>
                  <a:pt x="1427" y="1172"/>
                </a:lnTo>
                <a:lnTo>
                  <a:pt x="1427" y="1172"/>
                </a:lnTo>
                <a:lnTo>
                  <a:pt x="1427" y="1170"/>
                </a:lnTo>
                <a:lnTo>
                  <a:pt x="1427" y="1170"/>
                </a:lnTo>
                <a:lnTo>
                  <a:pt x="1427" y="1168"/>
                </a:lnTo>
                <a:lnTo>
                  <a:pt x="1429" y="1168"/>
                </a:lnTo>
                <a:lnTo>
                  <a:pt x="1429" y="1168"/>
                </a:lnTo>
                <a:lnTo>
                  <a:pt x="1431" y="1168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0"/>
                </a:lnTo>
                <a:lnTo>
                  <a:pt x="1431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5" y="1157"/>
                </a:lnTo>
                <a:lnTo>
                  <a:pt x="1435" y="1155"/>
                </a:lnTo>
                <a:lnTo>
                  <a:pt x="1435" y="1155"/>
                </a:lnTo>
                <a:lnTo>
                  <a:pt x="1437" y="1153"/>
                </a:lnTo>
                <a:lnTo>
                  <a:pt x="1437" y="1153"/>
                </a:lnTo>
                <a:lnTo>
                  <a:pt x="1437" y="1153"/>
                </a:lnTo>
                <a:lnTo>
                  <a:pt x="1439" y="1153"/>
                </a:lnTo>
                <a:lnTo>
                  <a:pt x="1439" y="1151"/>
                </a:lnTo>
                <a:lnTo>
                  <a:pt x="1437" y="1151"/>
                </a:lnTo>
                <a:lnTo>
                  <a:pt x="1437" y="1151"/>
                </a:lnTo>
                <a:lnTo>
                  <a:pt x="1437" y="1149"/>
                </a:lnTo>
                <a:lnTo>
                  <a:pt x="1437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49"/>
                </a:lnTo>
                <a:lnTo>
                  <a:pt x="1439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51"/>
                </a:lnTo>
                <a:lnTo>
                  <a:pt x="1442" y="1151"/>
                </a:lnTo>
                <a:lnTo>
                  <a:pt x="1442" y="1151"/>
                </a:lnTo>
                <a:lnTo>
                  <a:pt x="1442" y="1149"/>
                </a:lnTo>
                <a:lnTo>
                  <a:pt x="1442" y="1149"/>
                </a:lnTo>
                <a:lnTo>
                  <a:pt x="1439" y="1147"/>
                </a:lnTo>
                <a:lnTo>
                  <a:pt x="1439" y="1147"/>
                </a:lnTo>
                <a:lnTo>
                  <a:pt x="1442" y="1147"/>
                </a:lnTo>
                <a:lnTo>
                  <a:pt x="1444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8" y="1147"/>
                </a:lnTo>
                <a:lnTo>
                  <a:pt x="1448" y="1145"/>
                </a:lnTo>
                <a:lnTo>
                  <a:pt x="1450" y="1145"/>
                </a:lnTo>
                <a:lnTo>
                  <a:pt x="1450" y="1145"/>
                </a:lnTo>
                <a:lnTo>
                  <a:pt x="1450" y="1143"/>
                </a:lnTo>
                <a:lnTo>
                  <a:pt x="1452" y="1143"/>
                </a:lnTo>
                <a:lnTo>
                  <a:pt x="1452" y="1143"/>
                </a:lnTo>
                <a:lnTo>
                  <a:pt x="1454" y="1141"/>
                </a:lnTo>
                <a:lnTo>
                  <a:pt x="1454" y="1141"/>
                </a:lnTo>
                <a:lnTo>
                  <a:pt x="1456" y="1139"/>
                </a:lnTo>
                <a:lnTo>
                  <a:pt x="1456" y="1139"/>
                </a:lnTo>
                <a:lnTo>
                  <a:pt x="1458" y="1139"/>
                </a:lnTo>
                <a:lnTo>
                  <a:pt x="1460" y="1136"/>
                </a:lnTo>
                <a:lnTo>
                  <a:pt x="1458" y="1134"/>
                </a:lnTo>
                <a:lnTo>
                  <a:pt x="1460" y="1132"/>
                </a:lnTo>
                <a:lnTo>
                  <a:pt x="1460" y="1134"/>
                </a:lnTo>
                <a:lnTo>
                  <a:pt x="1460" y="1134"/>
                </a:lnTo>
                <a:lnTo>
                  <a:pt x="1460" y="1136"/>
                </a:lnTo>
                <a:lnTo>
                  <a:pt x="1460" y="1132"/>
                </a:lnTo>
                <a:lnTo>
                  <a:pt x="1465" y="1130"/>
                </a:lnTo>
                <a:lnTo>
                  <a:pt x="1465" y="1128"/>
                </a:lnTo>
                <a:lnTo>
                  <a:pt x="1469" y="1126"/>
                </a:lnTo>
                <a:lnTo>
                  <a:pt x="1471" y="1126"/>
                </a:lnTo>
                <a:lnTo>
                  <a:pt x="1477" y="1126"/>
                </a:lnTo>
                <a:lnTo>
                  <a:pt x="1477" y="1124"/>
                </a:lnTo>
                <a:lnTo>
                  <a:pt x="1479" y="1122"/>
                </a:lnTo>
                <a:lnTo>
                  <a:pt x="1479" y="1122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2"/>
                </a:lnTo>
                <a:lnTo>
                  <a:pt x="1481" y="1120"/>
                </a:lnTo>
                <a:lnTo>
                  <a:pt x="1481" y="1118"/>
                </a:lnTo>
                <a:lnTo>
                  <a:pt x="1483" y="1118"/>
                </a:lnTo>
                <a:lnTo>
                  <a:pt x="1486" y="1115"/>
                </a:lnTo>
                <a:lnTo>
                  <a:pt x="1488" y="1115"/>
                </a:lnTo>
                <a:lnTo>
                  <a:pt x="1486" y="1115"/>
                </a:lnTo>
                <a:lnTo>
                  <a:pt x="1486" y="1113"/>
                </a:lnTo>
                <a:lnTo>
                  <a:pt x="1486" y="1111"/>
                </a:lnTo>
                <a:lnTo>
                  <a:pt x="1486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90" y="1111"/>
                </a:lnTo>
                <a:lnTo>
                  <a:pt x="1492" y="1113"/>
                </a:lnTo>
                <a:lnTo>
                  <a:pt x="1494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8" y="1111"/>
                </a:lnTo>
                <a:lnTo>
                  <a:pt x="1498" y="1111"/>
                </a:lnTo>
                <a:lnTo>
                  <a:pt x="1500" y="1109"/>
                </a:lnTo>
                <a:lnTo>
                  <a:pt x="1502" y="1109"/>
                </a:lnTo>
                <a:lnTo>
                  <a:pt x="1500" y="1107"/>
                </a:lnTo>
                <a:lnTo>
                  <a:pt x="1496" y="1109"/>
                </a:lnTo>
                <a:lnTo>
                  <a:pt x="1494" y="1107"/>
                </a:lnTo>
                <a:lnTo>
                  <a:pt x="1492" y="1107"/>
                </a:lnTo>
                <a:lnTo>
                  <a:pt x="1492" y="1105"/>
                </a:lnTo>
                <a:lnTo>
                  <a:pt x="1494" y="1107"/>
                </a:lnTo>
                <a:lnTo>
                  <a:pt x="1496" y="1107"/>
                </a:lnTo>
                <a:lnTo>
                  <a:pt x="1498" y="1107"/>
                </a:lnTo>
                <a:lnTo>
                  <a:pt x="1498" y="1105"/>
                </a:lnTo>
                <a:lnTo>
                  <a:pt x="1498" y="1105"/>
                </a:lnTo>
                <a:lnTo>
                  <a:pt x="1498" y="1105"/>
                </a:lnTo>
                <a:lnTo>
                  <a:pt x="1500" y="1103"/>
                </a:lnTo>
                <a:lnTo>
                  <a:pt x="1498" y="1103"/>
                </a:lnTo>
                <a:lnTo>
                  <a:pt x="1498" y="1103"/>
                </a:lnTo>
                <a:lnTo>
                  <a:pt x="1492" y="1101"/>
                </a:lnTo>
                <a:lnTo>
                  <a:pt x="1492" y="1099"/>
                </a:lnTo>
                <a:lnTo>
                  <a:pt x="1494" y="1101"/>
                </a:lnTo>
                <a:lnTo>
                  <a:pt x="1496" y="1101"/>
                </a:lnTo>
                <a:lnTo>
                  <a:pt x="1498" y="1101"/>
                </a:lnTo>
                <a:lnTo>
                  <a:pt x="1498" y="1099"/>
                </a:lnTo>
                <a:lnTo>
                  <a:pt x="1498" y="1099"/>
                </a:lnTo>
                <a:lnTo>
                  <a:pt x="1498" y="1099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2" y="1101"/>
                </a:lnTo>
                <a:lnTo>
                  <a:pt x="1504" y="1101"/>
                </a:lnTo>
                <a:lnTo>
                  <a:pt x="1504" y="1101"/>
                </a:lnTo>
                <a:lnTo>
                  <a:pt x="1507" y="1099"/>
                </a:lnTo>
                <a:lnTo>
                  <a:pt x="1511" y="1097"/>
                </a:lnTo>
                <a:lnTo>
                  <a:pt x="1511" y="1095"/>
                </a:lnTo>
                <a:lnTo>
                  <a:pt x="1511" y="1095"/>
                </a:lnTo>
                <a:lnTo>
                  <a:pt x="1511" y="1092"/>
                </a:lnTo>
                <a:lnTo>
                  <a:pt x="1509" y="1092"/>
                </a:lnTo>
                <a:lnTo>
                  <a:pt x="1509" y="1092"/>
                </a:lnTo>
                <a:lnTo>
                  <a:pt x="1507" y="1092"/>
                </a:lnTo>
                <a:lnTo>
                  <a:pt x="1507" y="1097"/>
                </a:lnTo>
                <a:lnTo>
                  <a:pt x="1507" y="1097"/>
                </a:lnTo>
                <a:lnTo>
                  <a:pt x="1504" y="1097"/>
                </a:lnTo>
                <a:lnTo>
                  <a:pt x="1507" y="1095"/>
                </a:lnTo>
                <a:lnTo>
                  <a:pt x="1507" y="1092"/>
                </a:lnTo>
                <a:lnTo>
                  <a:pt x="1507" y="1092"/>
                </a:lnTo>
                <a:lnTo>
                  <a:pt x="1504" y="1090"/>
                </a:lnTo>
                <a:lnTo>
                  <a:pt x="1502" y="1092"/>
                </a:lnTo>
                <a:lnTo>
                  <a:pt x="1502" y="1092"/>
                </a:lnTo>
                <a:lnTo>
                  <a:pt x="1500" y="1092"/>
                </a:lnTo>
                <a:lnTo>
                  <a:pt x="1498" y="1092"/>
                </a:lnTo>
                <a:lnTo>
                  <a:pt x="1496" y="1092"/>
                </a:lnTo>
                <a:lnTo>
                  <a:pt x="1496" y="1090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90"/>
                </a:lnTo>
                <a:lnTo>
                  <a:pt x="1498" y="1090"/>
                </a:lnTo>
                <a:lnTo>
                  <a:pt x="1500" y="1090"/>
                </a:lnTo>
                <a:lnTo>
                  <a:pt x="1500" y="1090"/>
                </a:lnTo>
                <a:lnTo>
                  <a:pt x="1500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6"/>
                </a:lnTo>
                <a:lnTo>
                  <a:pt x="1507" y="1088"/>
                </a:lnTo>
                <a:lnTo>
                  <a:pt x="1507" y="1088"/>
                </a:lnTo>
                <a:lnTo>
                  <a:pt x="1509" y="1088"/>
                </a:lnTo>
                <a:lnTo>
                  <a:pt x="1509" y="1090"/>
                </a:lnTo>
                <a:lnTo>
                  <a:pt x="1509" y="1086"/>
                </a:lnTo>
                <a:lnTo>
                  <a:pt x="1509" y="1084"/>
                </a:lnTo>
                <a:lnTo>
                  <a:pt x="1507" y="1084"/>
                </a:lnTo>
                <a:lnTo>
                  <a:pt x="1507" y="1084"/>
                </a:lnTo>
                <a:lnTo>
                  <a:pt x="1507" y="1082"/>
                </a:lnTo>
                <a:lnTo>
                  <a:pt x="1507" y="1082"/>
                </a:lnTo>
                <a:lnTo>
                  <a:pt x="1507" y="1080"/>
                </a:lnTo>
                <a:lnTo>
                  <a:pt x="1507" y="1080"/>
                </a:lnTo>
                <a:lnTo>
                  <a:pt x="1509" y="1080"/>
                </a:lnTo>
                <a:lnTo>
                  <a:pt x="1509" y="1082"/>
                </a:lnTo>
                <a:lnTo>
                  <a:pt x="1509" y="1086"/>
                </a:lnTo>
                <a:lnTo>
                  <a:pt x="1511" y="1090"/>
                </a:lnTo>
                <a:lnTo>
                  <a:pt x="1513" y="1092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88"/>
                </a:lnTo>
                <a:lnTo>
                  <a:pt x="1509" y="1080"/>
                </a:lnTo>
                <a:lnTo>
                  <a:pt x="1507" y="1078"/>
                </a:lnTo>
                <a:lnTo>
                  <a:pt x="1507" y="1078"/>
                </a:lnTo>
                <a:lnTo>
                  <a:pt x="1507" y="1076"/>
                </a:lnTo>
                <a:lnTo>
                  <a:pt x="1504" y="1076"/>
                </a:lnTo>
                <a:lnTo>
                  <a:pt x="1502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498" y="1074"/>
                </a:lnTo>
                <a:lnTo>
                  <a:pt x="1496" y="1071"/>
                </a:lnTo>
                <a:lnTo>
                  <a:pt x="1496" y="1071"/>
                </a:lnTo>
                <a:lnTo>
                  <a:pt x="1494" y="1071"/>
                </a:lnTo>
                <a:lnTo>
                  <a:pt x="1492" y="1069"/>
                </a:lnTo>
                <a:lnTo>
                  <a:pt x="1490" y="1069"/>
                </a:lnTo>
                <a:lnTo>
                  <a:pt x="1490" y="1069"/>
                </a:lnTo>
                <a:lnTo>
                  <a:pt x="1488" y="1069"/>
                </a:lnTo>
                <a:lnTo>
                  <a:pt x="1492" y="1069"/>
                </a:lnTo>
                <a:lnTo>
                  <a:pt x="1496" y="1071"/>
                </a:lnTo>
                <a:lnTo>
                  <a:pt x="1498" y="1071"/>
                </a:lnTo>
                <a:lnTo>
                  <a:pt x="1498" y="1071"/>
                </a:lnTo>
                <a:lnTo>
                  <a:pt x="1500" y="1074"/>
                </a:lnTo>
                <a:lnTo>
                  <a:pt x="1500" y="1074"/>
                </a:lnTo>
                <a:lnTo>
                  <a:pt x="1500" y="1076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1"/>
                </a:lnTo>
                <a:lnTo>
                  <a:pt x="1500" y="1071"/>
                </a:lnTo>
                <a:lnTo>
                  <a:pt x="1500" y="1071"/>
                </a:lnTo>
                <a:lnTo>
                  <a:pt x="1498" y="1069"/>
                </a:lnTo>
                <a:lnTo>
                  <a:pt x="1496" y="1067"/>
                </a:lnTo>
                <a:lnTo>
                  <a:pt x="1496" y="1067"/>
                </a:lnTo>
                <a:lnTo>
                  <a:pt x="1496" y="1067"/>
                </a:lnTo>
                <a:lnTo>
                  <a:pt x="1498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2" y="1069"/>
                </a:lnTo>
                <a:lnTo>
                  <a:pt x="1502" y="1067"/>
                </a:lnTo>
                <a:lnTo>
                  <a:pt x="1502" y="1067"/>
                </a:lnTo>
                <a:lnTo>
                  <a:pt x="1502" y="1065"/>
                </a:lnTo>
                <a:lnTo>
                  <a:pt x="1502" y="1065"/>
                </a:lnTo>
                <a:lnTo>
                  <a:pt x="1500" y="1065"/>
                </a:lnTo>
                <a:lnTo>
                  <a:pt x="1498" y="1063"/>
                </a:lnTo>
                <a:lnTo>
                  <a:pt x="1498" y="1063"/>
                </a:lnTo>
                <a:lnTo>
                  <a:pt x="1496" y="1061"/>
                </a:lnTo>
                <a:lnTo>
                  <a:pt x="1494" y="1059"/>
                </a:lnTo>
                <a:lnTo>
                  <a:pt x="1494" y="1057"/>
                </a:lnTo>
                <a:lnTo>
                  <a:pt x="1490" y="1055"/>
                </a:lnTo>
                <a:lnTo>
                  <a:pt x="1492" y="1055"/>
                </a:lnTo>
                <a:lnTo>
                  <a:pt x="1494" y="1057"/>
                </a:lnTo>
                <a:lnTo>
                  <a:pt x="1494" y="1059"/>
                </a:lnTo>
                <a:lnTo>
                  <a:pt x="1496" y="1059"/>
                </a:lnTo>
                <a:lnTo>
                  <a:pt x="1500" y="1063"/>
                </a:lnTo>
                <a:lnTo>
                  <a:pt x="1500" y="1063"/>
                </a:lnTo>
                <a:lnTo>
                  <a:pt x="1502" y="1063"/>
                </a:lnTo>
                <a:lnTo>
                  <a:pt x="1502" y="1063"/>
                </a:lnTo>
                <a:lnTo>
                  <a:pt x="1502" y="1061"/>
                </a:lnTo>
                <a:lnTo>
                  <a:pt x="1502" y="1061"/>
                </a:lnTo>
                <a:lnTo>
                  <a:pt x="1502" y="1059"/>
                </a:lnTo>
                <a:lnTo>
                  <a:pt x="1502" y="1059"/>
                </a:lnTo>
                <a:lnTo>
                  <a:pt x="1500" y="1059"/>
                </a:lnTo>
                <a:lnTo>
                  <a:pt x="1498" y="1057"/>
                </a:lnTo>
                <a:lnTo>
                  <a:pt x="1498" y="1057"/>
                </a:lnTo>
                <a:lnTo>
                  <a:pt x="1494" y="1055"/>
                </a:lnTo>
                <a:lnTo>
                  <a:pt x="1492" y="1053"/>
                </a:lnTo>
                <a:lnTo>
                  <a:pt x="1490" y="1053"/>
                </a:lnTo>
                <a:lnTo>
                  <a:pt x="1490" y="1053"/>
                </a:lnTo>
                <a:lnTo>
                  <a:pt x="1488" y="1053"/>
                </a:lnTo>
                <a:lnTo>
                  <a:pt x="1488" y="1050"/>
                </a:lnTo>
                <a:lnTo>
                  <a:pt x="1488" y="1048"/>
                </a:lnTo>
                <a:lnTo>
                  <a:pt x="1488" y="1048"/>
                </a:lnTo>
                <a:lnTo>
                  <a:pt x="1490" y="1046"/>
                </a:lnTo>
                <a:lnTo>
                  <a:pt x="1492" y="1046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6"/>
                </a:lnTo>
                <a:lnTo>
                  <a:pt x="1490" y="1046"/>
                </a:lnTo>
                <a:lnTo>
                  <a:pt x="1490" y="1048"/>
                </a:lnTo>
                <a:lnTo>
                  <a:pt x="1488" y="1050"/>
                </a:lnTo>
                <a:lnTo>
                  <a:pt x="1490" y="1050"/>
                </a:lnTo>
                <a:lnTo>
                  <a:pt x="1490" y="1050"/>
                </a:lnTo>
                <a:lnTo>
                  <a:pt x="1492" y="1050"/>
                </a:lnTo>
                <a:lnTo>
                  <a:pt x="1492" y="1050"/>
                </a:lnTo>
                <a:lnTo>
                  <a:pt x="1492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6" y="1055"/>
                </a:lnTo>
                <a:lnTo>
                  <a:pt x="1498" y="1055"/>
                </a:lnTo>
                <a:lnTo>
                  <a:pt x="1500" y="1055"/>
                </a:lnTo>
                <a:lnTo>
                  <a:pt x="1500" y="1057"/>
                </a:lnTo>
                <a:lnTo>
                  <a:pt x="1502" y="1057"/>
                </a:lnTo>
                <a:lnTo>
                  <a:pt x="1502" y="1057"/>
                </a:lnTo>
                <a:lnTo>
                  <a:pt x="1502" y="1055"/>
                </a:lnTo>
                <a:lnTo>
                  <a:pt x="1500" y="1055"/>
                </a:lnTo>
                <a:lnTo>
                  <a:pt x="1498" y="1050"/>
                </a:lnTo>
                <a:lnTo>
                  <a:pt x="1496" y="1048"/>
                </a:lnTo>
                <a:lnTo>
                  <a:pt x="1496" y="1048"/>
                </a:lnTo>
                <a:lnTo>
                  <a:pt x="1498" y="1048"/>
                </a:lnTo>
                <a:lnTo>
                  <a:pt x="1498" y="1048"/>
                </a:lnTo>
                <a:lnTo>
                  <a:pt x="1498" y="1050"/>
                </a:lnTo>
                <a:lnTo>
                  <a:pt x="1500" y="1050"/>
                </a:lnTo>
                <a:lnTo>
                  <a:pt x="1500" y="1053"/>
                </a:lnTo>
                <a:lnTo>
                  <a:pt x="1500" y="1053"/>
                </a:lnTo>
                <a:lnTo>
                  <a:pt x="1500" y="1050"/>
                </a:lnTo>
                <a:lnTo>
                  <a:pt x="1500" y="1050"/>
                </a:lnTo>
                <a:lnTo>
                  <a:pt x="1500" y="1048"/>
                </a:lnTo>
                <a:lnTo>
                  <a:pt x="1498" y="1046"/>
                </a:lnTo>
                <a:lnTo>
                  <a:pt x="1498" y="1044"/>
                </a:lnTo>
                <a:lnTo>
                  <a:pt x="1500" y="1044"/>
                </a:lnTo>
                <a:lnTo>
                  <a:pt x="1498" y="1042"/>
                </a:lnTo>
                <a:lnTo>
                  <a:pt x="1500" y="1042"/>
                </a:lnTo>
                <a:lnTo>
                  <a:pt x="1498" y="1042"/>
                </a:lnTo>
                <a:lnTo>
                  <a:pt x="1498" y="1040"/>
                </a:lnTo>
                <a:lnTo>
                  <a:pt x="1498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38"/>
                </a:lnTo>
                <a:lnTo>
                  <a:pt x="1498" y="1038"/>
                </a:lnTo>
                <a:lnTo>
                  <a:pt x="1498" y="1038"/>
                </a:lnTo>
                <a:lnTo>
                  <a:pt x="1500" y="1038"/>
                </a:lnTo>
                <a:lnTo>
                  <a:pt x="1500" y="1038"/>
                </a:lnTo>
                <a:lnTo>
                  <a:pt x="1500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4" y="1034"/>
                </a:lnTo>
                <a:lnTo>
                  <a:pt x="1504" y="1036"/>
                </a:lnTo>
                <a:lnTo>
                  <a:pt x="1504" y="1034"/>
                </a:lnTo>
                <a:lnTo>
                  <a:pt x="1504" y="1034"/>
                </a:lnTo>
                <a:lnTo>
                  <a:pt x="1507" y="1034"/>
                </a:lnTo>
                <a:lnTo>
                  <a:pt x="1504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4"/>
                </a:lnTo>
                <a:lnTo>
                  <a:pt x="1509" y="1034"/>
                </a:lnTo>
                <a:lnTo>
                  <a:pt x="1509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9" y="1036"/>
                </a:lnTo>
                <a:lnTo>
                  <a:pt x="1507" y="1036"/>
                </a:lnTo>
                <a:lnTo>
                  <a:pt x="1507" y="1036"/>
                </a:lnTo>
                <a:lnTo>
                  <a:pt x="1504" y="1036"/>
                </a:lnTo>
                <a:lnTo>
                  <a:pt x="1502" y="1038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4" y="1042"/>
                </a:lnTo>
                <a:lnTo>
                  <a:pt x="1504" y="1044"/>
                </a:lnTo>
                <a:lnTo>
                  <a:pt x="1502" y="1044"/>
                </a:lnTo>
                <a:lnTo>
                  <a:pt x="1502" y="1044"/>
                </a:lnTo>
                <a:lnTo>
                  <a:pt x="1502" y="1046"/>
                </a:lnTo>
                <a:lnTo>
                  <a:pt x="1502" y="1046"/>
                </a:lnTo>
                <a:lnTo>
                  <a:pt x="1502" y="1044"/>
                </a:lnTo>
                <a:lnTo>
                  <a:pt x="1504" y="1046"/>
                </a:lnTo>
                <a:lnTo>
                  <a:pt x="1504" y="1046"/>
                </a:lnTo>
                <a:lnTo>
                  <a:pt x="1507" y="1048"/>
                </a:lnTo>
                <a:lnTo>
                  <a:pt x="1507" y="1048"/>
                </a:lnTo>
                <a:lnTo>
                  <a:pt x="1507" y="1048"/>
                </a:lnTo>
                <a:lnTo>
                  <a:pt x="1504" y="1048"/>
                </a:lnTo>
                <a:lnTo>
                  <a:pt x="1504" y="1048"/>
                </a:lnTo>
                <a:lnTo>
                  <a:pt x="1502" y="1048"/>
                </a:lnTo>
                <a:lnTo>
                  <a:pt x="1502" y="1050"/>
                </a:lnTo>
                <a:lnTo>
                  <a:pt x="1502" y="1050"/>
                </a:lnTo>
                <a:lnTo>
                  <a:pt x="1504" y="1053"/>
                </a:lnTo>
                <a:lnTo>
                  <a:pt x="1504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9"/>
                </a:lnTo>
                <a:lnTo>
                  <a:pt x="1511" y="1059"/>
                </a:lnTo>
                <a:lnTo>
                  <a:pt x="1511" y="1059"/>
                </a:lnTo>
                <a:lnTo>
                  <a:pt x="1511" y="1061"/>
                </a:lnTo>
                <a:lnTo>
                  <a:pt x="1511" y="1063"/>
                </a:lnTo>
                <a:lnTo>
                  <a:pt x="1509" y="1065"/>
                </a:lnTo>
                <a:lnTo>
                  <a:pt x="1507" y="1067"/>
                </a:lnTo>
                <a:lnTo>
                  <a:pt x="1507" y="1069"/>
                </a:lnTo>
                <a:lnTo>
                  <a:pt x="1507" y="1071"/>
                </a:lnTo>
                <a:lnTo>
                  <a:pt x="1509" y="1071"/>
                </a:lnTo>
                <a:lnTo>
                  <a:pt x="1509" y="1069"/>
                </a:lnTo>
                <a:lnTo>
                  <a:pt x="1509" y="1067"/>
                </a:lnTo>
                <a:lnTo>
                  <a:pt x="1511" y="1067"/>
                </a:lnTo>
                <a:lnTo>
                  <a:pt x="1511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7" y="1057"/>
                </a:lnTo>
                <a:lnTo>
                  <a:pt x="1517" y="1057"/>
                </a:lnTo>
                <a:lnTo>
                  <a:pt x="1517" y="1055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3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3"/>
                </a:lnTo>
                <a:lnTo>
                  <a:pt x="1521" y="1053"/>
                </a:lnTo>
                <a:lnTo>
                  <a:pt x="1521" y="1050"/>
                </a:lnTo>
                <a:lnTo>
                  <a:pt x="1521" y="1050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6"/>
                </a:lnTo>
                <a:lnTo>
                  <a:pt x="1519" y="1044"/>
                </a:lnTo>
                <a:lnTo>
                  <a:pt x="1519" y="1044"/>
                </a:lnTo>
                <a:lnTo>
                  <a:pt x="1517" y="1042"/>
                </a:lnTo>
                <a:lnTo>
                  <a:pt x="1515" y="1040"/>
                </a:lnTo>
                <a:lnTo>
                  <a:pt x="1515" y="1036"/>
                </a:lnTo>
                <a:lnTo>
                  <a:pt x="1513" y="1034"/>
                </a:lnTo>
                <a:lnTo>
                  <a:pt x="1513" y="1034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2"/>
                </a:lnTo>
                <a:lnTo>
                  <a:pt x="1515" y="1030"/>
                </a:lnTo>
                <a:lnTo>
                  <a:pt x="1515" y="1027"/>
                </a:lnTo>
                <a:lnTo>
                  <a:pt x="1515" y="1027"/>
                </a:lnTo>
                <a:lnTo>
                  <a:pt x="1517" y="1027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7"/>
                </a:lnTo>
                <a:lnTo>
                  <a:pt x="1517" y="1027"/>
                </a:lnTo>
                <a:lnTo>
                  <a:pt x="1515" y="1027"/>
                </a:lnTo>
                <a:lnTo>
                  <a:pt x="1515" y="1030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4"/>
                </a:lnTo>
                <a:lnTo>
                  <a:pt x="1517" y="1036"/>
                </a:lnTo>
                <a:lnTo>
                  <a:pt x="1517" y="1036"/>
                </a:lnTo>
                <a:lnTo>
                  <a:pt x="1519" y="1038"/>
                </a:lnTo>
                <a:lnTo>
                  <a:pt x="1521" y="1038"/>
                </a:lnTo>
                <a:lnTo>
                  <a:pt x="1521" y="1038"/>
                </a:lnTo>
                <a:lnTo>
                  <a:pt x="1523" y="1040"/>
                </a:lnTo>
                <a:lnTo>
                  <a:pt x="1523" y="1040"/>
                </a:lnTo>
                <a:lnTo>
                  <a:pt x="1521" y="1042"/>
                </a:lnTo>
                <a:lnTo>
                  <a:pt x="1523" y="1042"/>
                </a:lnTo>
                <a:lnTo>
                  <a:pt x="1523" y="1042"/>
                </a:lnTo>
                <a:lnTo>
                  <a:pt x="1525" y="1038"/>
                </a:lnTo>
                <a:lnTo>
                  <a:pt x="1527" y="1038"/>
                </a:lnTo>
                <a:lnTo>
                  <a:pt x="1527" y="1036"/>
                </a:lnTo>
                <a:lnTo>
                  <a:pt x="1527" y="1036"/>
                </a:lnTo>
                <a:lnTo>
                  <a:pt x="1527" y="1036"/>
                </a:lnTo>
                <a:lnTo>
                  <a:pt x="1530" y="1036"/>
                </a:lnTo>
                <a:lnTo>
                  <a:pt x="1530" y="1036"/>
                </a:lnTo>
                <a:lnTo>
                  <a:pt x="1530" y="1034"/>
                </a:lnTo>
                <a:lnTo>
                  <a:pt x="1530" y="1034"/>
                </a:lnTo>
                <a:lnTo>
                  <a:pt x="1530" y="1032"/>
                </a:ln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7"/>
                </a:lnTo>
                <a:lnTo>
                  <a:pt x="1534" y="1027"/>
                </a:lnTo>
                <a:lnTo>
                  <a:pt x="1536" y="1025"/>
                </a:lnTo>
                <a:lnTo>
                  <a:pt x="1536" y="1023"/>
                </a:lnTo>
                <a:lnTo>
                  <a:pt x="1536" y="1021"/>
                </a:lnTo>
                <a:lnTo>
                  <a:pt x="1536" y="1021"/>
                </a:lnTo>
                <a:lnTo>
                  <a:pt x="1536" y="1019"/>
                </a:lnTo>
                <a:lnTo>
                  <a:pt x="1536" y="1017"/>
                </a:lnTo>
                <a:lnTo>
                  <a:pt x="1536" y="1017"/>
                </a:lnTo>
                <a:lnTo>
                  <a:pt x="1536" y="1017"/>
                </a:lnTo>
                <a:lnTo>
                  <a:pt x="1532" y="1017"/>
                </a:lnTo>
                <a:lnTo>
                  <a:pt x="1532" y="1015"/>
                </a:lnTo>
                <a:lnTo>
                  <a:pt x="1532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6" y="1013"/>
                </a:lnTo>
                <a:lnTo>
                  <a:pt x="1536" y="1009"/>
                </a:lnTo>
                <a:lnTo>
                  <a:pt x="1538" y="1009"/>
                </a:lnTo>
                <a:lnTo>
                  <a:pt x="1536" y="1004"/>
                </a:lnTo>
                <a:lnTo>
                  <a:pt x="1536" y="1002"/>
                </a:lnTo>
                <a:lnTo>
                  <a:pt x="1536" y="1004"/>
                </a:lnTo>
                <a:lnTo>
                  <a:pt x="1538" y="1004"/>
                </a:lnTo>
                <a:lnTo>
                  <a:pt x="1538" y="1006"/>
                </a:lnTo>
                <a:lnTo>
                  <a:pt x="1538" y="1009"/>
                </a:lnTo>
                <a:lnTo>
                  <a:pt x="1536" y="1011"/>
                </a:lnTo>
                <a:lnTo>
                  <a:pt x="1536" y="1013"/>
                </a:lnTo>
                <a:lnTo>
                  <a:pt x="1536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40" y="1009"/>
                </a:lnTo>
                <a:lnTo>
                  <a:pt x="1542" y="1006"/>
                </a:lnTo>
                <a:lnTo>
                  <a:pt x="1548" y="1004"/>
                </a:lnTo>
                <a:lnTo>
                  <a:pt x="1551" y="1004"/>
                </a:lnTo>
                <a:lnTo>
                  <a:pt x="1551" y="1002"/>
                </a:lnTo>
                <a:lnTo>
                  <a:pt x="1553" y="1002"/>
                </a:lnTo>
                <a:lnTo>
                  <a:pt x="1557" y="1002"/>
                </a:lnTo>
                <a:lnTo>
                  <a:pt x="1559" y="1002"/>
                </a:lnTo>
                <a:lnTo>
                  <a:pt x="1561" y="1002"/>
                </a:lnTo>
                <a:lnTo>
                  <a:pt x="1563" y="1002"/>
                </a:lnTo>
                <a:lnTo>
                  <a:pt x="1565" y="1002"/>
                </a:lnTo>
                <a:lnTo>
                  <a:pt x="1567" y="1002"/>
                </a:lnTo>
                <a:lnTo>
                  <a:pt x="1571" y="1000"/>
                </a:lnTo>
                <a:lnTo>
                  <a:pt x="1574" y="1000"/>
                </a:lnTo>
                <a:lnTo>
                  <a:pt x="1574" y="996"/>
                </a:lnTo>
                <a:lnTo>
                  <a:pt x="1574" y="996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6"/>
                </a:lnTo>
                <a:lnTo>
                  <a:pt x="1576" y="996"/>
                </a:lnTo>
                <a:lnTo>
                  <a:pt x="1576" y="994"/>
                </a:lnTo>
                <a:lnTo>
                  <a:pt x="1578" y="994"/>
                </a:lnTo>
                <a:lnTo>
                  <a:pt x="1576" y="996"/>
                </a:lnTo>
                <a:lnTo>
                  <a:pt x="1576" y="998"/>
                </a:lnTo>
                <a:lnTo>
                  <a:pt x="1576" y="1000"/>
                </a:lnTo>
                <a:lnTo>
                  <a:pt x="1578" y="998"/>
                </a:lnTo>
                <a:lnTo>
                  <a:pt x="1580" y="998"/>
                </a:lnTo>
                <a:lnTo>
                  <a:pt x="1584" y="996"/>
                </a:lnTo>
                <a:lnTo>
                  <a:pt x="1584" y="996"/>
                </a:lnTo>
                <a:lnTo>
                  <a:pt x="1584" y="998"/>
                </a:lnTo>
                <a:lnTo>
                  <a:pt x="1584" y="998"/>
                </a:lnTo>
                <a:lnTo>
                  <a:pt x="1584" y="998"/>
                </a:lnTo>
                <a:lnTo>
                  <a:pt x="1586" y="998"/>
                </a:lnTo>
                <a:lnTo>
                  <a:pt x="1588" y="996"/>
                </a:lnTo>
                <a:lnTo>
                  <a:pt x="1592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4"/>
                </a:lnTo>
                <a:lnTo>
                  <a:pt x="1595" y="992"/>
                </a:lnTo>
                <a:lnTo>
                  <a:pt x="1592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2" y="990"/>
                </a:lnTo>
                <a:lnTo>
                  <a:pt x="1592" y="992"/>
                </a:lnTo>
                <a:lnTo>
                  <a:pt x="1595" y="992"/>
                </a:lnTo>
                <a:lnTo>
                  <a:pt x="1595" y="994"/>
                </a:lnTo>
                <a:lnTo>
                  <a:pt x="1592" y="994"/>
                </a:lnTo>
                <a:lnTo>
                  <a:pt x="1590" y="996"/>
                </a:lnTo>
                <a:lnTo>
                  <a:pt x="1588" y="994"/>
                </a:lnTo>
                <a:lnTo>
                  <a:pt x="1586" y="994"/>
                </a:lnTo>
                <a:lnTo>
                  <a:pt x="1586" y="992"/>
                </a:lnTo>
                <a:lnTo>
                  <a:pt x="1584" y="990"/>
                </a:lnTo>
                <a:lnTo>
                  <a:pt x="1584" y="990"/>
                </a:lnTo>
                <a:lnTo>
                  <a:pt x="1584" y="990"/>
                </a:lnTo>
                <a:lnTo>
                  <a:pt x="1582" y="986"/>
                </a:lnTo>
                <a:lnTo>
                  <a:pt x="1582" y="986"/>
                </a:lnTo>
                <a:lnTo>
                  <a:pt x="1580" y="986"/>
                </a:lnTo>
                <a:lnTo>
                  <a:pt x="1578" y="986"/>
                </a:lnTo>
                <a:lnTo>
                  <a:pt x="1580" y="983"/>
                </a:lnTo>
                <a:lnTo>
                  <a:pt x="1582" y="981"/>
                </a:lnTo>
                <a:lnTo>
                  <a:pt x="1582" y="981"/>
                </a:lnTo>
                <a:lnTo>
                  <a:pt x="1582" y="981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2" y="979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5"/>
                </a:lnTo>
                <a:lnTo>
                  <a:pt x="1582" y="971"/>
                </a:lnTo>
                <a:lnTo>
                  <a:pt x="1584" y="971"/>
                </a:lnTo>
                <a:lnTo>
                  <a:pt x="1584" y="971"/>
                </a:lnTo>
                <a:lnTo>
                  <a:pt x="1586" y="967"/>
                </a:lnTo>
                <a:lnTo>
                  <a:pt x="1588" y="965"/>
                </a:lnTo>
                <a:lnTo>
                  <a:pt x="1590" y="962"/>
                </a:lnTo>
                <a:lnTo>
                  <a:pt x="1590" y="962"/>
                </a:lnTo>
                <a:lnTo>
                  <a:pt x="1590" y="960"/>
                </a:lnTo>
                <a:lnTo>
                  <a:pt x="1590" y="960"/>
                </a:lnTo>
                <a:lnTo>
                  <a:pt x="1592" y="958"/>
                </a:lnTo>
                <a:lnTo>
                  <a:pt x="1595" y="958"/>
                </a:lnTo>
                <a:lnTo>
                  <a:pt x="1595" y="958"/>
                </a:lnTo>
                <a:lnTo>
                  <a:pt x="1595" y="960"/>
                </a:lnTo>
                <a:lnTo>
                  <a:pt x="1595" y="958"/>
                </a:lnTo>
                <a:lnTo>
                  <a:pt x="1595" y="958"/>
                </a:lnTo>
                <a:lnTo>
                  <a:pt x="1597" y="960"/>
                </a:lnTo>
                <a:lnTo>
                  <a:pt x="1597" y="960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6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8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8"/>
                </a:lnTo>
                <a:lnTo>
                  <a:pt x="1599" y="958"/>
                </a:lnTo>
                <a:lnTo>
                  <a:pt x="1601" y="956"/>
                </a:lnTo>
                <a:lnTo>
                  <a:pt x="1601" y="956"/>
                </a:lnTo>
                <a:lnTo>
                  <a:pt x="1601" y="958"/>
                </a:lnTo>
                <a:lnTo>
                  <a:pt x="1601" y="958"/>
                </a:lnTo>
                <a:lnTo>
                  <a:pt x="1601" y="956"/>
                </a:lnTo>
                <a:lnTo>
                  <a:pt x="1603" y="956"/>
                </a:lnTo>
                <a:lnTo>
                  <a:pt x="1605" y="956"/>
                </a:lnTo>
                <a:lnTo>
                  <a:pt x="1607" y="954"/>
                </a:lnTo>
                <a:lnTo>
                  <a:pt x="1607" y="954"/>
                </a:lnTo>
                <a:lnTo>
                  <a:pt x="1607" y="952"/>
                </a:lnTo>
                <a:lnTo>
                  <a:pt x="1609" y="950"/>
                </a:lnTo>
                <a:lnTo>
                  <a:pt x="1609" y="948"/>
                </a:lnTo>
                <a:lnTo>
                  <a:pt x="1611" y="948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50"/>
                </a:lnTo>
                <a:lnTo>
                  <a:pt x="1611" y="950"/>
                </a:lnTo>
                <a:lnTo>
                  <a:pt x="1611" y="950"/>
                </a:lnTo>
                <a:lnTo>
                  <a:pt x="1613" y="950"/>
                </a:lnTo>
                <a:lnTo>
                  <a:pt x="1613" y="950"/>
                </a:lnTo>
                <a:lnTo>
                  <a:pt x="1615" y="952"/>
                </a:lnTo>
                <a:lnTo>
                  <a:pt x="1615" y="950"/>
                </a:lnTo>
                <a:lnTo>
                  <a:pt x="1615" y="950"/>
                </a:lnTo>
                <a:lnTo>
                  <a:pt x="1615" y="948"/>
                </a:lnTo>
                <a:lnTo>
                  <a:pt x="1615" y="946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6"/>
                </a:lnTo>
                <a:lnTo>
                  <a:pt x="1620" y="946"/>
                </a:lnTo>
                <a:lnTo>
                  <a:pt x="1620" y="946"/>
                </a:lnTo>
                <a:lnTo>
                  <a:pt x="1620" y="948"/>
                </a:lnTo>
                <a:lnTo>
                  <a:pt x="1622" y="948"/>
                </a:lnTo>
                <a:lnTo>
                  <a:pt x="1622" y="948"/>
                </a:lnTo>
                <a:lnTo>
                  <a:pt x="1622" y="950"/>
                </a:lnTo>
                <a:lnTo>
                  <a:pt x="1622" y="948"/>
                </a:lnTo>
                <a:lnTo>
                  <a:pt x="1622" y="948"/>
                </a:lnTo>
                <a:lnTo>
                  <a:pt x="1624" y="948"/>
                </a:lnTo>
                <a:lnTo>
                  <a:pt x="1624" y="948"/>
                </a:lnTo>
                <a:lnTo>
                  <a:pt x="1624" y="946"/>
                </a:lnTo>
                <a:lnTo>
                  <a:pt x="1626" y="946"/>
                </a:lnTo>
                <a:lnTo>
                  <a:pt x="1626" y="946"/>
                </a:lnTo>
                <a:lnTo>
                  <a:pt x="1628" y="946"/>
                </a:lnTo>
                <a:lnTo>
                  <a:pt x="1628" y="946"/>
                </a:lnTo>
                <a:lnTo>
                  <a:pt x="1628" y="944"/>
                </a:lnTo>
                <a:lnTo>
                  <a:pt x="1630" y="944"/>
                </a:lnTo>
                <a:lnTo>
                  <a:pt x="1632" y="944"/>
                </a:lnTo>
                <a:lnTo>
                  <a:pt x="1634" y="944"/>
                </a:lnTo>
                <a:lnTo>
                  <a:pt x="1636" y="941"/>
                </a:lnTo>
                <a:lnTo>
                  <a:pt x="1636" y="941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7"/>
                </a:lnTo>
                <a:lnTo>
                  <a:pt x="1636" y="937"/>
                </a:lnTo>
                <a:lnTo>
                  <a:pt x="1634" y="935"/>
                </a:lnTo>
                <a:lnTo>
                  <a:pt x="1634" y="935"/>
                </a:lnTo>
                <a:lnTo>
                  <a:pt x="1636" y="935"/>
                </a:lnTo>
                <a:lnTo>
                  <a:pt x="1636" y="935"/>
                </a:lnTo>
                <a:lnTo>
                  <a:pt x="1639" y="935"/>
                </a:lnTo>
                <a:lnTo>
                  <a:pt x="1639" y="935"/>
                </a:lnTo>
                <a:lnTo>
                  <a:pt x="1639" y="937"/>
                </a:lnTo>
                <a:lnTo>
                  <a:pt x="1641" y="937"/>
                </a:lnTo>
                <a:lnTo>
                  <a:pt x="1645" y="935"/>
                </a:lnTo>
                <a:lnTo>
                  <a:pt x="1645" y="937"/>
                </a:lnTo>
                <a:lnTo>
                  <a:pt x="1647" y="935"/>
                </a:lnTo>
                <a:lnTo>
                  <a:pt x="1647" y="935"/>
                </a:lnTo>
                <a:lnTo>
                  <a:pt x="1649" y="933"/>
                </a:lnTo>
                <a:lnTo>
                  <a:pt x="1649" y="933"/>
                </a:lnTo>
                <a:lnTo>
                  <a:pt x="1649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49" y="933"/>
                </a:lnTo>
                <a:lnTo>
                  <a:pt x="1653" y="933"/>
                </a:lnTo>
                <a:lnTo>
                  <a:pt x="1653" y="933"/>
                </a:lnTo>
                <a:lnTo>
                  <a:pt x="1657" y="931"/>
                </a:lnTo>
                <a:lnTo>
                  <a:pt x="1662" y="929"/>
                </a:lnTo>
                <a:lnTo>
                  <a:pt x="1666" y="929"/>
                </a:lnTo>
                <a:lnTo>
                  <a:pt x="1668" y="927"/>
                </a:lnTo>
                <a:lnTo>
                  <a:pt x="1670" y="927"/>
                </a:lnTo>
                <a:lnTo>
                  <a:pt x="1672" y="923"/>
                </a:lnTo>
                <a:lnTo>
                  <a:pt x="1672" y="923"/>
                </a:lnTo>
                <a:lnTo>
                  <a:pt x="1672" y="921"/>
                </a:lnTo>
                <a:lnTo>
                  <a:pt x="1672" y="923"/>
                </a:lnTo>
                <a:lnTo>
                  <a:pt x="1674" y="923"/>
                </a:lnTo>
                <a:lnTo>
                  <a:pt x="1674" y="923"/>
                </a:lnTo>
                <a:lnTo>
                  <a:pt x="1676" y="923"/>
                </a:lnTo>
                <a:lnTo>
                  <a:pt x="1676" y="925"/>
                </a:lnTo>
                <a:lnTo>
                  <a:pt x="1674" y="925"/>
                </a:lnTo>
                <a:lnTo>
                  <a:pt x="1672" y="927"/>
                </a:lnTo>
                <a:lnTo>
                  <a:pt x="1668" y="929"/>
                </a:lnTo>
                <a:lnTo>
                  <a:pt x="1668" y="931"/>
                </a:lnTo>
                <a:lnTo>
                  <a:pt x="1668" y="931"/>
                </a:lnTo>
                <a:lnTo>
                  <a:pt x="1668" y="931"/>
                </a:lnTo>
                <a:lnTo>
                  <a:pt x="1670" y="933"/>
                </a:lnTo>
                <a:lnTo>
                  <a:pt x="1670" y="931"/>
                </a:lnTo>
                <a:lnTo>
                  <a:pt x="1672" y="931"/>
                </a:lnTo>
                <a:lnTo>
                  <a:pt x="1676" y="931"/>
                </a:lnTo>
                <a:lnTo>
                  <a:pt x="1678" y="931"/>
                </a:lnTo>
                <a:lnTo>
                  <a:pt x="1683" y="931"/>
                </a:lnTo>
                <a:lnTo>
                  <a:pt x="1687" y="931"/>
                </a:lnTo>
                <a:lnTo>
                  <a:pt x="1689" y="931"/>
                </a:lnTo>
                <a:lnTo>
                  <a:pt x="1689" y="933"/>
                </a:lnTo>
                <a:lnTo>
                  <a:pt x="1685" y="933"/>
                </a:lnTo>
                <a:lnTo>
                  <a:pt x="1678" y="933"/>
                </a:lnTo>
                <a:lnTo>
                  <a:pt x="1678" y="935"/>
                </a:lnTo>
                <a:lnTo>
                  <a:pt x="1678" y="937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3"/>
                </a:lnTo>
                <a:lnTo>
                  <a:pt x="1676" y="933"/>
                </a:lnTo>
                <a:lnTo>
                  <a:pt x="1676" y="933"/>
                </a:lnTo>
                <a:lnTo>
                  <a:pt x="1674" y="931"/>
                </a:lnTo>
                <a:lnTo>
                  <a:pt x="1674" y="933"/>
                </a:lnTo>
                <a:lnTo>
                  <a:pt x="1674" y="933"/>
                </a:lnTo>
                <a:lnTo>
                  <a:pt x="1670" y="935"/>
                </a:lnTo>
                <a:lnTo>
                  <a:pt x="1668" y="935"/>
                </a:lnTo>
                <a:lnTo>
                  <a:pt x="1657" y="941"/>
                </a:lnTo>
                <a:lnTo>
                  <a:pt x="1655" y="944"/>
                </a:lnTo>
                <a:lnTo>
                  <a:pt x="1655" y="944"/>
                </a:lnTo>
                <a:lnTo>
                  <a:pt x="1657" y="944"/>
                </a:lnTo>
                <a:lnTo>
                  <a:pt x="1659" y="941"/>
                </a:lnTo>
                <a:lnTo>
                  <a:pt x="1659" y="944"/>
                </a:lnTo>
                <a:lnTo>
                  <a:pt x="1657" y="944"/>
                </a:lnTo>
                <a:lnTo>
                  <a:pt x="1655" y="944"/>
                </a:lnTo>
                <a:lnTo>
                  <a:pt x="1655" y="944"/>
                </a:lnTo>
                <a:lnTo>
                  <a:pt x="1653" y="946"/>
                </a:lnTo>
                <a:lnTo>
                  <a:pt x="1651" y="946"/>
                </a:lnTo>
                <a:lnTo>
                  <a:pt x="1651" y="948"/>
                </a:lnTo>
                <a:lnTo>
                  <a:pt x="1649" y="948"/>
                </a:lnTo>
                <a:lnTo>
                  <a:pt x="1649" y="948"/>
                </a:lnTo>
                <a:lnTo>
                  <a:pt x="1653" y="946"/>
                </a:lnTo>
                <a:lnTo>
                  <a:pt x="1653" y="946"/>
                </a:lnTo>
                <a:lnTo>
                  <a:pt x="1651" y="950"/>
                </a:lnTo>
                <a:lnTo>
                  <a:pt x="1649" y="954"/>
                </a:lnTo>
                <a:lnTo>
                  <a:pt x="1649" y="954"/>
                </a:lnTo>
                <a:lnTo>
                  <a:pt x="1649" y="958"/>
                </a:lnTo>
                <a:lnTo>
                  <a:pt x="1651" y="960"/>
                </a:lnTo>
                <a:lnTo>
                  <a:pt x="1651" y="960"/>
                </a:lnTo>
                <a:lnTo>
                  <a:pt x="1651" y="958"/>
                </a:lnTo>
                <a:lnTo>
                  <a:pt x="1653" y="958"/>
                </a:lnTo>
                <a:lnTo>
                  <a:pt x="1653" y="960"/>
                </a:lnTo>
                <a:lnTo>
                  <a:pt x="1655" y="962"/>
                </a:lnTo>
                <a:lnTo>
                  <a:pt x="1657" y="965"/>
                </a:lnTo>
                <a:lnTo>
                  <a:pt x="1657" y="962"/>
                </a:lnTo>
                <a:lnTo>
                  <a:pt x="1659" y="965"/>
                </a:lnTo>
                <a:lnTo>
                  <a:pt x="1659" y="965"/>
                </a:lnTo>
                <a:lnTo>
                  <a:pt x="1659" y="962"/>
                </a:lnTo>
                <a:lnTo>
                  <a:pt x="1659" y="962"/>
                </a:lnTo>
                <a:lnTo>
                  <a:pt x="1662" y="965"/>
                </a:lnTo>
                <a:lnTo>
                  <a:pt x="1662" y="962"/>
                </a:lnTo>
                <a:lnTo>
                  <a:pt x="1664" y="960"/>
                </a:lnTo>
                <a:lnTo>
                  <a:pt x="1664" y="960"/>
                </a:lnTo>
                <a:lnTo>
                  <a:pt x="1666" y="960"/>
                </a:lnTo>
                <a:lnTo>
                  <a:pt x="1668" y="958"/>
                </a:lnTo>
                <a:lnTo>
                  <a:pt x="1668" y="956"/>
                </a:lnTo>
                <a:lnTo>
                  <a:pt x="1670" y="956"/>
                </a:lnTo>
                <a:lnTo>
                  <a:pt x="1672" y="954"/>
                </a:lnTo>
                <a:lnTo>
                  <a:pt x="1674" y="952"/>
                </a:lnTo>
                <a:lnTo>
                  <a:pt x="1674" y="950"/>
                </a:lnTo>
                <a:lnTo>
                  <a:pt x="1676" y="950"/>
                </a:lnTo>
                <a:lnTo>
                  <a:pt x="1676" y="950"/>
                </a:lnTo>
                <a:lnTo>
                  <a:pt x="1676" y="948"/>
                </a:lnTo>
                <a:lnTo>
                  <a:pt x="1676" y="948"/>
                </a:lnTo>
                <a:lnTo>
                  <a:pt x="1676" y="946"/>
                </a:lnTo>
                <a:lnTo>
                  <a:pt x="1678" y="946"/>
                </a:lnTo>
                <a:lnTo>
                  <a:pt x="1678" y="948"/>
                </a:lnTo>
                <a:lnTo>
                  <a:pt x="1680" y="946"/>
                </a:lnTo>
                <a:lnTo>
                  <a:pt x="1680" y="946"/>
                </a:lnTo>
                <a:lnTo>
                  <a:pt x="1680" y="944"/>
                </a:lnTo>
                <a:lnTo>
                  <a:pt x="1683" y="946"/>
                </a:lnTo>
                <a:lnTo>
                  <a:pt x="1683" y="946"/>
                </a:lnTo>
                <a:lnTo>
                  <a:pt x="1683" y="946"/>
                </a:lnTo>
                <a:lnTo>
                  <a:pt x="1685" y="948"/>
                </a:lnTo>
                <a:lnTo>
                  <a:pt x="1687" y="948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4"/>
                </a:lnTo>
                <a:lnTo>
                  <a:pt x="1687" y="944"/>
                </a:lnTo>
                <a:lnTo>
                  <a:pt x="1689" y="944"/>
                </a:lnTo>
                <a:lnTo>
                  <a:pt x="1689" y="944"/>
                </a:lnTo>
                <a:lnTo>
                  <a:pt x="1691" y="944"/>
                </a:lnTo>
                <a:lnTo>
                  <a:pt x="1693" y="944"/>
                </a:lnTo>
                <a:lnTo>
                  <a:pt x="1693" y="944"/>
                </a:lnTo>
                <a:lnTo>
                  <a:pt x="1695" y="944"/>
                </a:lnTo>
                <a:lnTo>
                  <a:pt x="1699" y="941"/>
                </a:lnTo>
                <a:lnTo>
                  <a:pt x="1701" y="941"/>
                </a:lnTo>
                <a:lnTo>
                  <a:pt x="1706" y="939"/>
                </a:lnTo>
                <a:lnTo>
                  <a:pt x="1710" y="937"/>
                </a:lnTo>
                <a:lnTo>
                  <a:pt x="1712" y="937"/>
                </a:lnTo>
                <a:lnTo>
                  <a:pt x="1714" y="937"/>
                </a:lnTo>
                <a:lnTo>
                  <a:pt x="1714" y="935"/>
                </a:lnTo>
                <a:lnTo>
                  <a:pt x="1716" y="935"/>
                </a:lnTo>
                <a:lnTo>
                  <a:pt x="1716" y="935"/>
                </a:lnTo>
                <a:lnTo>
                  <a:pt x="1718" y="935"/>
                </a:lnTo>
                <a:lnTo>
                  <a:pt x="1720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4" y="933"/>
                </a:lnTo>
                <a:lnTo>
                  <a:pt x="1722" y="933"/>
                </a:lnTo>
                <a:lnTo>
                  <a:pt x="1722" y="931"/>
                </a:lnTo>
                <a:lnTo>
                  <a:pt x="1718" y="931"/>
                </a:lnTo>
                <a:lnTo>
                  <a:pt x="1718" y="931"/>
                </a:lnTo>
                <a:lnTo>
                  <a:pt x="1720" y="931"/>
                </a:lnTo>
                <a:lnTo>
                  <a:pt x="1720" y="929"/>
                </a:lnTo>
                <a:lnTo>
                  <a:pt x="1718" y="927"/>
                </a:lnTo>
                <a:lnTo>
                  <a:pt x="1718" y="927"/>
                </a:lnTo>
                <a:lnTo>
                  <a:pt x="1716" y="925"/>
                </a:lnTo>
                <a:lnTo>
                  <a:pt x="1714" y="927"/>
                </a:lnTo>
                <a:lnTo>
                  <a:pt x="1712" y="927"/>
                </a:lnTo>
                <a:lnTo>
                  <a:pt x="1712" y="925"/>
                </a:lnTo>
                <a:lnTo>
                  <a:pt x="1710" y="925"/>
                </a:lnTo>
                <a:lnTo>
                  <a:pt x="1710" y="923"/>
                </a:lnTo>
                <a:lnTo>
                  <a:pt x="1710" y="923"/>
                </a:lnTo>
                <a:lnTo>
                  <a:pt x="1706" y="925"/>
                </a:lnTo>
                <a:lnTo>
                  <a:pt x="1703" y="927"/>
                </a:lnTo>
                <a:lnTo>
                  <a:pt x="1703" y="927"/>
                </a:lnTo>
                <a:lnTo>
                  <a:pt x="1703" y="927"/>
                </a:lnTo>
                <a:lnTo>
                  <a:pt x="1701" y="927"/>
                </a:lnTo>
                <a:lnTo>
                  <a:pt x="1699" y="927"/>
                </a:lnTo>
                <a:lnTo>
                  <a:pt x="1699" y="925"/>
                </a:lnTo>
                <a:lnTo>
                  <a:pt x="1699" y="925"/>
                </a:lnTo>
                <a:lnTo>
                  <a:pt x="1697" y="925"/>
                </a:lnTo>
                <a:lnTo>
                  <a:pt x="1693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89" y="923"/>
                </a:lnTo>
                <a:lnTo>
                  <a:pt x="1687" y="923"/>
                </a:lnTo>
                <a:lnTo>
                  <a:pt x="1687" y="923"/>
                </a:lnTo>
                <a:lnTo>
                  <a:pt x="1685" y="923"/>
                </a:lnTo>
                <a:lnTo>
                  <a:pt x="1683" y="921"/>
                </a:lnTo>
                <a:lnTo>
                  <a:pt x="1680" y="921"/>
                </a:lnTo>
                <a:lnTo>
                  <a:pt x="1683" y="918"/>
                </a:lnTo>
                <a:lnTo>
                  <a:pt x="1683" y="918"/>
                </a:lnTo>
                <a:lnTo>
                  <a:pt x="1683" y="916"/>
                </a:lnTo>
                <a:lnTo>
                  <a:pt x="1678" y="916"/>
                </a:lnTo>
                <a:lnTo>
                  <a:pt x="1678" y="916"/>
                </a:lnTo>
                <a:lnTo>
                  <a:pt x="1672" y="916"/>
                </a:lnTo>
                <a:lnTo>
                  <a:pt x="1672" y="914"/>
                </a:lnTo>
                <a:lnTo>
                  <a:pt x="1672" y="914"/>
                </a:lnTo>
                <a:lnTo>
                  <a:pt x="1672" y="912"/>
                </a:lnTo>
                <a:lnTo>
                  <a:pt x="1670" y="910"/>
                </a:lnTo>
                <a:lnTo>
                  <a:pt x="1670" y="908"/>
                </a:lnTo>
                <a:lnTo>
                  <a:pt x="1668" y="908"/>
                </a:lnTo>
                <a:lnTo>
                  <a:pt x="1668" y="906"/>
                </a:lnTo>
                <a:lnTo>
                  <a:pt x="1668" y="904"/>
                </a:lnTo>
                <a:lnTo>
                  <a:pt x="1668" y="904"/>
                </a:lnTo>
                <a:lnTo>
                  <a:pt x="1668" y="902"/>
                </a:lnTo>
                <a:lnTo>
                  <a:pt x="1668" y="900"/>
                </a:lnTo>
                <a:lnTo>
                  <a:pt x="1666" y="900"/>
                </a:lnTo>
                <a:lnTo>
                  <a:pt x="1664" y="902"/>
                </a:lnTo>
                <a:lnTo>
                  <a:pt x="1662" y="902"/>
                </a:lnTo>
                <a:lnTo>
                  <a:pt x="1662" y="900"/>
                </a:lnTo>
                <a:lnTo>
                  <a:pt x="1666" y="897"/>
                </a:lnTo>
                <a:lnTo>
                  <a:pt x="1668" y="895"/>
                </a:lnTo>
                <a:lnTo>
                  <a:pt x="1668" y="891"/>
                </a:lnTo>
                <a:lnTo>
                  <a:pt x="1670" y="889"/>
                </a:lnTo>
                <a:lnTo>
                  <a:pt x="1670" y="889"/>
                </a:lnTo>
                <a:lnTo>
                  <a:pt x="1668" y="887"/>
                </a:lnTo>
                <a:lnTo>
                  <a:pt x="1666" y="887"/>
                </a:lnTo>
                <a:lnTo>
                  <a:pt x="1666" y="887"/>
                </a:lnTo>
                <a:lnTo>
                  <a:pt x="1664" y="887"/>
                </a:lnTo>
                <a:lnTo>
                  <a:pt x="1662" y="889"/>
                </a:lnTo>
                <a:lnTo>
                  <a:pt x="1659" y="889"/>
                </a:lnTo>
                <a:lnTo>
                  <a:pt x="1657" y="889"/>
                </a:lnTo>
                <a:lnTo>
                  <a:pt x="1657" y="889"/>
                </a:lnTo>
                <a:lnTo>
                  <a:pt x="1655" y="887"/>
                </a:lnTo>
                <a:lnTo>
                  <a:pt x="1653" y="885"/>
                </a:lnTo>
                <a:lnTo>
                  <a:pt x="1649" y="885"/>
                </a:lnTo>
                <a:lnTo>
                  <a:pt x="1647" y="883"/>
                </a:lnTo>
                <a:lnTo>
                  <a:pt x="1645" y="883"/>
                </a:lnTo>
                <a:lnTo>
                  <a:pt x="1643" y="883"/>
                </a:lnTo>
                <a:lnTo>
                  <a:pt x="1641" y="883"/>
                </a:lnTo>
                <a:lnTo>
                  <a:pt x="1645" y="881"/>
                </a:lnTo>
                <a:lnTo>
                  <a:pt x="1647" y="883"/>
                </a:lnTo>
                <a:lnTo>
                  <a:pt x="1647" y="883"/>
                </a:lnTo>
                <a:lnTo>
                  <a:pt x="1651" y="883"/>
                </a:lnTo>
                <a:lnTo>
                  <a:pt x="1651" y="881"/>
                </a:lnTo>
                <a:lnTo>
                  <a:pt x="1653" y="881"/>
                </a:lnTo>
                <a:lnTo>
                  <a:pt x="1655" y="883"/>
                </a:lnTo>
                <a:lnTo>
                  <a:pt x="1659" y="883"/>
                </a:lnTo>
                <a:lnTo>
                  <a:pt x="1662" y="883"/>
                </a:lnTo>
                <a:lnTo>
                  <a:pt x="1662" y="883"/>
                </a:lnTo>
                <a:lnTo>
                  <a:pt x="1666" y="883"/>
                </a:lnTo>
                <a:lnTo>
                  <a:pt x="1666" y="881"/>
                </a:lnTo>
                <a:lnTo>
                  <a:pt x="1668" y="881"/>
                </a:lnTo>
                <a:lnTo>
                  <a:pt x="1670" y="881"/>
                </a:lnTo>
                <a:lnTo>
                  <a:pt x="1670" y="879"/>
                </a:lnTo>
                <a:lnTo>
                  <a:pt x="1672" y="876"/>
                </a:lnTo>
                <a:lnTo>
                  <a:pt x="1676" y="876"/>
                </a:lnTo>
                <a:lnTo>
                  <a:pt x="1676" y="874"/>
                </a:lnTo>
                <a:lnTo>
                  <a:pt x="1676" y="870"/>
                </a:lnTo>
                <a:lnTo>
                  <a:pt x="1674" y="868"/>
                </a:lnTo>
                <a:lnTo>
                  <a:pt x="1672" y="868"/>
                </a:lnTo>
                <a:lnTo>
                  <a:pt x="1674" y="868"/>
                </a:lnTo>
                <a:lnTo>
                  <a:pt x="1678" y="868"/>
                </a:lnTo>
                <a:lnTo>
                  <a:pt x="1678" y="868"/>
                </a:lnTo>
                <a:lnTo>
                  <a:pt x="1676" y="866"/>
                </a:lnTo>
                <a:lnTo>
                  <a:pt x="1672" y="864"/>
                </a:lnTo>
                <a:lnTo>
                  <a:pt x="1668" y="862"/>
                </a:lnTo>
                <a:lnTo>
                  <a:pt x="1659" y="860"/>
                </a:lnTo>
                <a:lnTo>
                  <a:pt x="1659" y="860"/>
                </a:lnTo>
                <a:lnTo>
                  <a:pt x="1653" y="862"/>
                </a:lnTo>
                <a:lnTo>
                  <a:pt x="1649" y="862"/>
                </a:lnTo>
                <a:lnTo>
                  <a:pt x="1643" y="864"/>
                </a:lnTo>
                <a:lnTo>
                  <a:pt x="1634" y="866"/>
                </a:lnTo>
                <a:lnTo>
                  <a:pt x="1628" y="868"/>
                </a:lnTo>
                <a:lnTo>
                  <a:pt x="1624" y="870"/>
                </a:lnTo>
                <a:lnTo>
                  <a:pt x="1620" y="872"/>
                </a:lnTo>
                <a:lnTo>
                  <a:pt x="1615" y="874"/>
                </a:lnTo>
                <a:lnTo>
                  <a:pt x="1615" y="876"/>
                </a:lnTo>
                <a:lnTo>
                  <a:pt x="1611" y="876"/>
                </a:lnTo>
                <a:lnTo>
                  <a:pt x="1611" y="876"/>
                </a:lnTo>
                <a:lnTo>
                  <a:pt x="1609" y="879"/>
                </a:lnTo>
                <a:lnTo>
                  <a:pt x="1603" y="883"/>
                </a:lnTo>
                <a:lnTo>
                  <a:pt x="1601" y="885"/>
                </a:lnTo>
                <a:lnTo>
                  <a:pt x="1599" y="887"/>
                </a:lnTo>
                <a:lnTo>
                  <a:pt x="1597" y="891"/>
                </a:lnTo>
                <a:lnTo>
                  <a:pt x="1592" y="893"/>
                </a:lnTo>
                <a:lnTo>
                  <a:pt x="1592" y="895"/>
                </a:lnTo>
                <a:lnTo>
                  <a:pt x="1590" y="897"/>
                </a:lnTo>
                <a:lnTo>
                  <a:pt x="1588" y="900"/>
                </a:lnTo>
                <a:lnTo>
                  <a:pt x="1586" y="902"/>
                </a:lnTo>
                <a:lnTo>
                  <a:pt x="1580" y="904"/>
                </a:lnTo>
                <a:lnTo>
                  <a:pt x="1578" y="906"/>
                </a:lnTo>
                <a:lnTo>
                  <a:pt x="1576" y="906"/>
                </a:lnTo>
                <a:lnTo>
                  <a:pt x="1574" y="908"/>
                </a:lnTo>
                <a:lnTo>
                  <a:pt x="1569" y="908"/>
                </a:lnTo>
                <a:lnTo>
                  <a:pt x="1565" y="908"/>
                </a:lnTo>
                <a:lnTo>
                  <a:pt x="1563" y="910"/>
                </a:lnTo>
                <a:lnTo>
                  <a:pt x="1561" y="910"/>
                </a:lnTo>
                <a:lnTo>
                  <a:pt x="1561" y="912"/>
                </a:lnTo>
                <a:lnTo>
                  <a:pt x="1559" y="912"/>
                </a:lnTo>
                <a:lnTo>
                  <a:pt x="1557" y="914"/>
                </a:lnTo>
                <a:lnTo>
                  <a:pt x="1555" y="916"/>
                </a:lnTo>
                <a:lnTo>
                  <a:pt x="1551" y="918"/>
                </a:lnTo>
                <a:lnTo>
                  <a:pt x="1548" y="921"/>
                </a:lnTo>
                <a:lnTo>
                  <a:pt x="1546" y="923"/>
                </a:lnTo>
                <a:lnTo>
                  <a:pt x="1544" y="925"/>
                </a:lnTo>
                <a:lnTo>
                  <a:pt x="1544" y="927"/>
                </a:lnTo>
                <a:lnTo>
                  <a:pt x="1542" y="927"/>
                </a:lnTo>
                <a:lnTo>
                  <a:pt x="1542" y="929"/>
                </a:lnTo>
                <a:lnTo>
                  <a:pt x="1542" y="931"/>
                </a:lnTo>
                <a:lnTo>
                  <a:pt x="1540" y="931"/>
                </a:lnTo>
                <a:lnTo>
                  <a:pt x="1536" y="933"/>
                </a:lnTo>
                <a:lnTo>
                  <a:pt x="1532" y="935"/>
                </a:lnTo>
                <a:lnTo>
                  <a:pt x="1527" y="937"/>
                </a:lnTo>
                <a:lnTo>
                  <a:pt x="1525" y="937"/>
                </a:lnTo>
                <a:lnTo>
                  <a:pt x="1530" y="935"/>
                </a:lnTo>
                <a:lnTo>
                  <a:pt x="1534" y="933"/>
                </a:lnTo>
                <a:lnTo>
                  <a:pt x="1536" y="931"/>
                </a:lnTo>
                <a:lnTo>
                  <a:pt x="1536" y="931"/>
                </a:lnTo>
                <a:lnTo>
                  <a:pt x="1532" y="929"/>
                </a:lnTo>
                <a:lnTo>
                  <a:pt x="1532" y="929"/>
                </a:lnTo>
                <a:lnTo>
                  <a:pt x="1536" y="929"/>
                </a:lnTo>
                <a:lnTo>
                  <a:pt x="1538" y="929"/>
                </a:lnTo>
                <a:lnTo>
                  <a:pt x="1538" y="927"/>
                </a:lnTo>
                <a:lnTo>
                  <a:pt x="1540" y="925"/>
                </a:lnTo>
                <a:lnTo>
                  <a:pt x="1544" y="925"/>
                </a:lnTo>
                <a:lnTo>
                  <a:pt x="1546" y="923"/>
                </a:lnTo>
                <a:lnTo>
                  <a:pt x="1548" y="921"/>
                </a:lnTo>
                <a:lnTo>
                  <a:pt x="1548" y="918"/>
                </a:lnTo>
                <a:lnTo>
                  <a:pt x="1551" y="918"/>
                </a:lnTo>
                <a:lnTo>
                  <a:pt x="1551" y="916"/>
                </a:lnTo>
                <a:lnTo>
                  <a:pt x="1553" y="916"/>
                </a:lnTo>
                <a:lnTo>
                  <a:pt x="1555" y="914"/>
                </a:lnTo>
                <a:lnTo>
                  <a:pt x="1561" y="912"/>
                </a:lnTo>
                <a:lnTo>
                  <a:pt x="1561" y="910"/>
                </a:lnTo>
                <a:lnTo>
                  <a:pt x="1565" y="910"/>
                </a:lnTo>
                <a:lnTo>
                  <a:pt x="1567" y="908"/>
                </a:lnTo>
                <a:lnTo>
                  <a:pt x="1567" y="908"/>
                </a:lnTo>
                <a:lnTo>
                  <a:pt x="1569" y="908"/>
                </a:lnTo>
                <a:lnTo>
                  <a:pt x="1576" y="906"/>
                </a:lnTo>
                <a:lnTo>
                  <a:pt x="1578" y="904"/>
                </a:lnTo>
                <a:lnTo>
                  <a:pt x="1580" y="902"/>
                </a:lnTo>
                <a:lnTo>
                  <a:pt x="1584" y="900"/>
                </a:lnTo>
                <a:lnTo>
                  <a:pt x="1586" y="895"/>
                </a:lnTo>
                <a:lnTo>
                  <a:pt x="1588" y="893"/>
                </a:lnTo>
                <a:lnTo>
                  <a:pt x="1595" y="889"/>
                </a:lnTo>
                <a:lnTo>
                  <a:pt x="1595" y="887"/>
                </a:lnTo>
                <a:lnTo>
                  <a:pt x="1597" y="885"/>
                </a:lnTo>
                <a:lnTo>
                  <a:pt x="1597" y="883"/>
                </a:lnTo>
                <a:lnTo>
                  <a:pt x="1595" y="881"/>
                </a:lnTo>
                <a:lnTo>
                  <a:pt x="1595" y="881"/>
                </a:lnTo>
                <a:lnTo>
                  <a:pt x="1592" y="879"/>
                </a:lnTo>
                <a:lnTo>
                  <a:pt x="1586" y="876"/>
                </a:lnTo>
                <a:lnTo>
                  <a:pt x="1584" y="876"/>
                </a:lnTo>
                <a:lnTo>
                  <a:pt x="1582" y="876"/>
                </a:lnTo>
                <a:lnTo>
                  <a:pt x="1580" y="876"/>
                </a:lnTo>
                <a:lnTo>
                  <a:pt x="1580" y="876"/>
                </a:lnTo>
                <a:lnTo>
                  <a:pt x="1588" y="876"/>
                </a:lnTo>
                <a:lnTo>
                  <a:pt x="1592" y="879"/>
                </a:lnTo>
                <a:lnTo>
                  <a:pt x="1595" y="879"/>
                </a:lnTo>
                <a:lnTo>
                  <a:pt x="1597" y="881"/>
                </a:lnTo>
                <a:lnTo>
                  <a:pt x="1597" y="881"/>
                </a:lnTo>
                <a:lnTo>
                  <a:pt x="1599" y="881"/>
                </a:lnTo>
                <a:lnTo>
                  <a:pt x="1601" y="879"/>
                </a:lnTo>
                <a:lnTo>
                  <a:pt x="1603" y="876"/>
                </a:lnTo>
                <a:lnTo>
                  <a:pt x="1605" y="874"/>
                </a:lnTo>
                <a:lnTo>
                  <a:pt x="1609" y="868"/>
                </a:lnTo>
                <a:lnTo>
                  <a:pt x="1613" y="866"/>
                </a:lnTo>
                <a:lnTo>
                  <a:pt x="1613" y="866"/>
                </a:lnTo>
                <a:lnTo>
                  <a:pt x="1615" y="864"/>
                </a:lnTo>
                <a:lnTo>
                  <a:pt x="1618" y="864"/>
                </a:lnTo>
                <a:lnTo>
                  <a:pt x="1618" y="864"/>
                </a:lnTo>
                <a:lnTo>
                  <a:pt x="1620" y="862"/>
                </a:lnTo>
                <a:lnTo>
                  <a:pt x="1618" y="862"/>
                </a:lnTo>
                <a:lnTo>
                  <a:pt x="1622" y="860"/>
                </a:lnTo>
                <a:lnTo>
                  <a:pt x="1630" y="860"/>
                </a:lnTo>
                <a:lnTo>
                  <a:pt x="1630" y="860"/>
                </a:lnTo>
                <a:lnTo>
                  <a:pt x="1632" y="860"/>
                </a:lnTo>
                <a:lnTo>
                  <a:pt x="1632" y="858"/>
                </a:lnTo>
                <a:lnTo>
                  <a:pt x="1634" y="853"/>
                </a:lnTo>
                <a:lnTo>
                  <a:pt x="1639" y="847"/>
                </a:lnTo>
                <a:lnTo>
                  <a:pt x="1641" y="845"/>
                </a:lnTo>
                <a:lnTo>
                  <a:pt x="1643" y="843"/>
                </a:lnTo>
                <a:lnTo>
                  <a:pt x="1643" y="843"/>
                </a:lnTo>
                <a:lnTo>
                  <a:pt x="1645" y="843"/>
                </a:lnTo>
                <a:lnTo>
                  <a:pt x="1645" y="843"/>
                </a:lnTo>
                <a:lnTo>
                  <a:pt x="1647" y="843"/>
                </a:lnTo>
                <a:lnTo>
                  <a:pt x="1649" y="843"/>
                </a:lnTo>
                <a:lnTo>
                  <a:pt x="1649" y="843"/>
                </a:lnTo>
                <a:lnTo>
                  <a:pt x="1653" y="841"/>
                </a:lnTo>
                <a:lnTo>
                  <a:pt x="1655" y="843"/>
                </a:lnTo>
                <a:lnTo>
                  <a:pt x="1662" y="841"/>
                </a:lnTo>
                <a:lnTo>
                  <a:pt x="1664" y="841"/>
                </a:lnTo>
                <a:lnTo>
                  <a:pt x="1668" y="841"/>
                </a:lnTo>
                <a:lnTo>
                  <a:pt x="1674" y="841"/>
                </a:lnTo>
                <a:lnTo>
                  <a:pt x="1678" y="841"/>
                </a:lnTo>
                <a:lnTo>
                  <a:pt x="1680" y="841"/>
                </a:lnTo>
                <a:lnTo>
                  <a:pt x="1683" y="841"/>
                </a:lnTo>
                <a:lnTo>
                  <a:pt x="1685" y="841"/>
                </a:lnTo>
                <a:lnTo>
                  <a:pt x="1687" y="843"/>
                </a:lnTo>
                <a:lnTo>
                  <a:pt x="1691" y="843"/>
                </a:lnTo>
                <a:lnTo>
                  <a:pt x="1693" y="841"/>
                </a:lnTo>
                <a:lnTo>
                  <a:pt x="1695" y="841"/>
                </a:lnTo>
                <a:lnTo>
                  <a:pt x="1697" y="841"/>
                </a:lnTo>
                <a:lnTo>
                  <a:pt x="1699" y="841"/>
                </a:lnTo>
                <a:lnTo>
                  <a:pt x="1701" y="841"/>
                </a:lnTo>
                <a:lnTo>
                  <a:pt x="1703" y="841"/>
                </a:lnTo>
                <a:lnTo>
                  <a:pt x="1708" y="843"/>
                </a:lnTo>
                <a:lnTo>
                  <a:pt x="1710" y="843"/>
                </a:lnTo>
                <a:lnTo>
                  <a:pt x="1712" y="843"/>
                </a:lnTo>
                <a:lnTo>
                  <a:pt x="1714" y="845"/>
                </a:lnTo>
                <a:lnTo>
                  <a:pt x="1720" y="843"/>
                </a:lnTo>
                <a:lnTo>
                  <a:pt x="1722" y="843"/>
                </a:lnTo>
                <a:lnTo>
                  <a:pt x="1724" y="843"/>
                </a:lnTo>
                <a:lnTo>
                  <a:pt x="1727" y="843"/>
                </a:lnTo>
                <a:lnTo>
                  <a:pt x="1729" y="843"/>
                </a:lnTo>
                <a:lnTo>
                  <a:pt x="1733" y="843"/>
                </a:lnTo>
                <a:lnTo>
                  <a:pt x="1737" y="843"/>
                </a:lnTo>
                <a:lnTo>
                  <a:pt x="1739" y="841"/>
                </a:lnTo>
                <a:lnTo>
                  <a:pt x="1741" y="839"/>
                </a:lnTo>
                <a:lnTo>
                  <a:pt x="1743" y="837"/>
                </a:lnTo>
                <a:lnTo>
                  <a:pt x="1747" y="835"/>
                </a:lnTo>
                <a:lnTo>
                  <a:pt x="1750" y="832"/>
                </a:lnTo>
                <a:lnTo>
                  <a:pt x="1752" y="830"/>
                </a:lnTo>
                <a:lnTo>
                  <a:pt x="1758" y="824"/>
                </a:lnTo>
                <a:lnTo>
                  <a:pt x="1758" y="824"/>
                </a:lnTo>
                <a:lnTo>
                  <a:pt x="1758" y="824"/>
                </a:lnTo>
                <a:lnTo>
                  <a:pt x="1760" y="822"/>
                </a:lnTo>
                <a:lnTo>
                  <a:pt x="1760" y="822"/>
                </a:lnTo>
                <a:lnTo>
                  <a:pt x="1764" y="822"/>
                </a:lnTo>
                <a:lnTo>
                  <a:pt x="1766" y="822"/>
                </a:lnTo>
                <a:lnTo>
                  <a:pt x="1766" y="822"/>
                </a:lnTo>
                <a:lnTo>
                  <a:pt x="1771" y="820"/>
                </a:lnTo>
                <a:lnTo>
                  <a:pt x="1771" y="820"/>
                </a:lnTo>
                <a:lnTo>
                  <a:pt x="1775" y="820"/>
                </a:lnTo>
                <a:lnTo>
                  <a:pt x="1777" y="820"/>
                </a:lnTo>
                <a:lnTo>
                  <a:pt x="1781" y="820"/>
                </a:lnTo>
                <a:lnTo>
                  <a:pt x="1781" y="820"/>
                </a:lnTo>
                <a:lnTo>
                  <a:pt x="1783" y="820"/>
                </a:lnTo>
                <a:lnTo>
                  <a:pt x="1789" y="816"/>
                </a:lnTo>
                <a:lnTo>
                  <a:pt x="1791" y="814"/>
                </a:lnTo>
                <a:lnTo>
                  <a:pt x="1796" y="809"/>
                </a:lnTo>
                <a:lnTo>
                  <a:pt x="1800" y="807"/>
                </a:lnTo>
                <a:lnTo>
                  <a:pt x="1802" y="805"/>
                </a:lnTo>
                <a:lnTo>
                  <a:pt x="1800" y="805"/>
                </a:lnTo>
                <a:lnTo>
                  <a:pt x="1800" y="803"/>
                </a:lnTo>
                <a:lnTo>
                  <a:pt x="1800" y="803"/>
                </a:lnTo>
                <a:lnTo>
                  <a:pt x="1796" y="801"/>
                </a:lnTo>
                <a:lnTo>
                  <a:pt x="1796" y="801"/>
                </a:lnTo>
                <a:lnTo>
                  <a:pt x="1798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799"/>
                </a:lnTo>
                <a:lnTo>
                  <a:pt x="1798" y="799"/>
                </a:lnTo>
                <a:lnTo>
                  <a:pt x="1796" y="799"/>
                </a:lnTo>
                <a:lnTo>
                  <a:pt x="1794" y="799"/>
                </a:lnTo>
                <a:lnTo>
                  <a:pt x="1791" y="799"/>
                </a:lnTo>
                <a:lnTo>
                  <a:pt x="1791" y="797"/>
                </a:lnTo>
                <a:lnTo>
                  <a:pt x="1794" y="797"/>
                </a:lnTo>
                <a:lnTo>
                  <a:pt x="1798" y="797"/>
                </a:lnTo>
                <a:lnTo>
                  <a:pt x="1800" y="797"/>
                </a:lnTo>
                <a:lnTo>
                  <a:pt x="1800" y="797"/>
                </a:lnTo>
                <a:lnTo>
                  <a:pt x="1798" y="795"/>
                </a:lnTo>
                <a:lnTo>
                  <a:pt x="1798" y="793"/>
                </a:lnTo>
                <a:lnTo>
                  <a:pt x="1800" y="793"/>
                </a:lnTo>
                <a:lnTo>
                  <a:pt x="1798" y="791"/>
                </a:lnTo>
                <a:lnTo>
                  <a:pt x="1800" y="786"/>
                </a:lnTo>
                <a:lnTo>
                  <a:pt x="1800" y="786"/>
                </a:lnTo>
                <a:lnTo>
                  <a:pt x="1800" y="784"/>
                </a:lnTo>
                <a:lnTo>
                  <a:pt x="1798" y="784"/>
                </a:lnTo>
                <a:lnTo>
                  <a:pt x="1798" y="784"/>
                </a:lnTo>
                <a:lnTo>
                  <a:pt x="1798" y="782"/>
                </a:lnTo>
                <a:lnTo>
                  <a:pt x="1798" y="782"/>
                </a:lnTo>
                <a:lnTo>
                  <a:pt x="1798" y="780"/>
                </a:lnTo>
                <a:lnTo>
                  <a:pt x="1796" y="778"/>
                </a:lnTo>
                <a:lnTo>
                  <a:pt x="1791" y="778"/>
                </a:lnTo>
                <a:lnTo>
                  <a:pt x="1791" y="778"/>
                </a:lnTo>
                <a:lnTo>
                  <a:pt x="1789" y="776"/>
                </a:lnTo>
                <a:lnTo>
                  <a:pt x="1789" y="774"/>
                </a:lnTo>
                <a:lnTo>
                  <a:pt x="1789" y="774"/>
                </a:lnTo>
                <a:lnTo>
                  <a:pt x="1787" y="774"/>
                </a:lnTo>
                <a:lnTo>
                  <a:pt x="1785" y="776"/>
                </a:lnTo>
                <a:lnTo>
                  <a:pt x="1781" y="776"/>
                </a:lnTo>
                <a:lnTo>
                  <a:pt x="1779" y="780"/>
                </a:lnTo>
                <a:lnTo>
                  <a:pt x="1777" y="780"/>
                </a:lnTo>
                <a:lnTo>
                  <a:pt x="1777" y="778"/>
                </a:lnTo>
                <a:lnTo>
                  <a:pt x="1777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9" y="776"/>
                </a:lnTo>
                <a:lnTo>
                  <a:pt x="1779" y="776"/>
                </a:lnTo>
                <a:lnTo>
                  <a:pt x="1781" y="774"/>
                </a:lnTo>
                <a:lnTo>
                  <a:pt x="1779" y="774"/>
                </a:lnTo>
                <a:lnTo>
                  <a:pt x="1779" y="772"/>
                </a:lnTo>
                <a:lnTo>
                  <a:pt x="1777" y="767"/>
                </a:lnTo>
                <a:lnTo>
                  <a:pt x="1773" y="765"/>
                </a:lnTo>
                <a:lnTo>
                  <a:pt x="1764" y="765"/>
                </a:lnTo>
                <a:lnTo>
                  <a:pt x="1762" y="765"/>
                </a:lnTo>
                <a:lnTo>
                  <a:pt x="1762" y="767"/>
                </a:lnTo>
                <a:lnTo>
                  <a:pt x="1762" y="767"/>
                </a:lnTo>
                <a:lnTo>
                  <a:pt x="1762" y="767"/>
                </a:lnTo>
                <a:lnTo>
                  <a:pt x="1764" y="767"/>
                </a:lnTo>
                <a:lnTo>
                  <a:pt x="1766" y="767"/>
                </a:lnTo>
                <a:lnTo>
                  <a:pt x="1768" y="767"/>
                </a:lnTo>
                <a:lnTo>
                  <a:pt x="1768" y="767"/>
                </a:lnTo>
                <a:lnTo>
                  <a:pt x="1766" y="767"/>
                </a:lnTo>
                <a:lnTo>
                  <a:pt x="1762" y="770"/>
                </a:lnTo>
                <a:lnTo>
                  <a:pt x="1758" y="770"/>
                </a:lnTo>
                <a:lnTo>
                  <a:pt x="1754" y="772"/>
                </a:lnTo>
                <a:lnTo>
                  <a:pt x="1752" y="776"/>
                </a:lnTo>
                <a:lnTo>
                  <a:pt x="1747" y="778"/>
                </a:lnTo>
                <a:lnTo>
                  <a:pt x="1745" y="778"/>
                </a:lnTo>
                <a:lnTo>
                  <a:pt x="1743" y="780"/>
                </a:lnTo>
                <a:lnTo>
                  <a:pt x="1741" y="780"/>
                </a:lnTo>
                <a:lnTo>
                  <a:pt x="1741" y="780"/>
                </a:lnTo>
                <a:lnTo>
                  <a:pt x="1739" y="782"/>
                </a:lnTo>
                <a:lnTo>
                  <a:pt x="1737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5" y="784"/>
                </a:lnTo>
                <a:lnTo>
                  <a:pt x="1735" y="782"/>
                </a:lnTo>
                <a:lnTo>
                  <a:pt x="1735" y="782"/>
                </a:lnTo>
                <a:lnTo>
                  <a:pt x="1735" y="782"/>
                </a:lnTo>
                <a:lnTo>
                  <a:pt x="1737" y="780"/>
                </a:lnTo>
                <a:lnTo>
                  <a:pt x="1737" y="780"/>
                </a:lnTo>
                <a:lnTo>
                  <a:pt x="1737" y="780"/>
                </a:lnTo>
                <a:lnTo>
                  <a:pt x="1733" y="778"/>
                </a:lnTo>
                <a:lnTo>
                  <a:pt x="1733" y="776"/>
                </a:lnTo>
                <a:lnTo>
                  <a:pt x="1735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6"/>
                </a:lnTo>
                <a:lnTo>
                  <a:pt x="1737" y="776"/>
                </a:lnTo>
                <a:lnTo>
                  <a:pt x="1739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3" y="774"/>
                </a:lnTo>
                <a:lnTo>
                  <a:pt x="1745" y="774"/>
                </a:lnTo>
                <a:lnTo>
                  <a:pt x="1750" y="772"/>
                </a:lnTo>
                <a:lnTo>
                  <a:pt x="1752" y="772"/>
                </a:lnTo>
                <a:lnTo>
                  <a:pt x="1754" y="770"/>
                </a:lnTo>
                <a:lnTo>
                  <a:pt x="1754" y="770"/>
                </a:lnTo>
                <a:lnTo>
                  <a:pt x="1754" y="770"/>
                </a:lnTo>
                <a:lnTo>
                  <a:pt x="1756" y="770"/>
                </a:lnTo>
                <a:lnTo>
                  <a:pt x="1758" y="770"/>
                </a:lnTo>
                <a:lnTo>
                  <a:pt x="1758" y="770"/>
                </a:lnTo>
                <a:lnTo>
                  <a:pt x="1760" y="767"/>
                </a:lnTo>
                <a:lnTo>
                  <a:pt x="1762" y="765"/>
                </a:lnTo>
                <a:lnTo>
                  <a:pt x="1762" y="765"/>
                </a:lnTo>
                <a:lnTo>
                  <a:pt x="1764" y="765"/>
                </a:lnTo>
                <a:lnTo>
                  <a:pt x="1764" y="763"/>
                </a:lnTo>
                <a:lnTo>
                  <a:pt x="1764" y="763"/>
                </a:lnTo>
                <a:lnTo>
                  <a:pt x="1768" y="763"/>
                </a:lnTo>
                <a:lnTo>
                  <a:pt x="1773" y="763"/>
                </a:lnTo>
                <a:lnTo>
                  <a:pt x="1775" y="761"/>
                </a:lnTo>
                <a:lnTo>
                  <a:pt x="1775" y="759"/>
                </a:lnTo>
                <a:lnTo>
                  <a:pt x="1777" y="759"/>
                </a:lnTo>
                <a:lnTo>
                  <a:pt x="1777" y="759"/>
                </a:lnTo>
                <a:lnTo>
                  <a:pt x="1775" y="757"/>
                </a:lnTo>
                <a:lnTo>
                  <a:pt x="1773" y="757"/>
                </a:lnTo>
                <a:lnTo>
                  <a:pt x="1771" y="757"/>
                </a:lnTo>
                <a:lnTo>
                  <a:pt x="1771" y="755"/>
                </a:lnTo>
                <a:lnTo>
                  <a:pt x="1768" y="755"/>
                </a:lnTo>
                <a:lnTo>
                  <a:pt x="1768" y="753"/>
                </a:lnTo>
                <a:lnTo>
                  <a:pt x="1766" y="753"/>
                </a:lnTo>
                <a:lnTo>
                  <a:pt x="1764" y="753"/>
                </a:lnTo>
                <a:lnTo>
                  <a:pt x="1764" y="755"/>
                </a:lnTo>
                <a:lnTo>
                  <a:pt x="1762" y="755"/>
                </a:lnTo>
                <a:lnTo>
                  <a:pt x="1760" y="755"/>
                </a:lnTo>
                <a:lnTo>
                  <a:pt x="1756" y="753"/>
                </a:lnTo>
                <a:lnTo>
                  <a:pt x="1754" y="751"/>
                </a:lnTo>
                <a:lnTo>
                  <a:pt x="1754" y="749"/>
                </a:lnTo>
                <a:lnTo>
                  <a:pt x="1754" y="747"/>
                </a:lnTo>
                <a:lnTo>
                  <a:pt x="1752" y="747"/>
                </a:lnTo>
                <a:lnTo>
                  <a:pt x="1750" y="747"/>
                </a:lnTo>
                <a:lnTo>
                  <a:pt x="1747" y="747"/>
                </a:lnTo>
                <a:lnTo>
                  <a:pt x="1747" y="749"/>
                </a:lnTo>
                <a:lnTo>
                  <a:pt x="1747" y="749"/>
                </a:lnTo>
                <a:lnTo>
                  <a:pt x="1741" y="753"/>
                </a:lnTo>
                <a:lnTo>
                  <a:pt x="1741" y="755"/>
                </a:lnTo>
                <a:lnTo>
                  <a:pt x="1741" y="753"/>
                </a:lnTo>
                <a:lnTo>
                  <a:pt x="1741" y="751"/>
                </a:lnTo>
                <a:lnTo>
                  <a:pt x="1745" y="749"/>
                </a:lnTo>
                <a:lnTo>
                  <a:pt x="1747" y="747"/>
                </a:lnTo>
                <a:lnTo>
                  <a:pt x="1745" y="747"/>
                </a:lnTo>
                <a:lnTo>
                  <a:pt x="1743" y="747"/>
                </a:lnTo>
                <a:lnTo>
                  <a:pt x="1743" y="747"/>
                </a:lnTo>
                <a:lnTo>
                  <a:pt x="1743" y="744"/>
                </a:lnTo>
                <a:lnTo>
                  <a:pt x="1741" y="744"/>
                </a:lnTo>
                <a:lnTo>
                  <a:pt x="1741" y="744"/>
                </a:lnTo>
                <a:lnTo>
                  <a:pt x="1739" y="744"/>
                </a:lnTo>
                <a:lnTo>
                  <a:pt x="1735" y="747"/>
                </a:lnTo>
                <a:lnTo>
                  <a:pt x="1733" y="747"/>
                </a:lnTo>
                <a:lnTo>
                  <a:pt x="1731" y="749"/>
                </a:lnTo>
                <a:lnTo>
                  <a:pt x="1729" y="749"/>
                </a:lnTo>
                <a:lnTo>
                  <a:pt x="1731" y="749"/>
                </a:lnTo>
                <a:lnTo>
                  <a:pt x="1733" y="747"/>
                </a:lnTo>
                <a:lnTo>
                  <a:pt x="1733" y="744"/>
                </a:lnTo>
                <a:lnTo>
                  <a:pt x="1733" y="742"/>
                </a:lnTo>
                <a:lnTo>
                  <a:pt x="1735" y="742"/>
                </a:lnTo>
                <a:lnTo>
                  <a:pt x="1735" y="740"/>
                </a:lnTo>
                <a:lnTo>
                  <a:pt x="1735" y="738"/>
                </a:lnTo>
                <a:lnTo>
                  <a:pt x="1733" y="738"/>
                </a:lnTo>
                <a:lnTo>
                  <a:pt x="1733" y="738"/>
                </a:lnTo>
                <a:lnTo>
                  <a:pt x="1733" y="736"/>
                </a:lnTo>
                <a:lnTo>
                  <a:pt x="1733" y="734"/>
                </a:lnTo>
                <a:lnTo>
                  <a:pt x="1733" y="734"/>
                </a:lnTo>
                <a:lnTo>
                  <a:pt x="1731" y="734"/>
                </a:lnTo>
                <a:lnTo>
                  <a:pt x="1731" y="736"/>
                </a:lnTo>
                <a:lnTo>
                  <a:pt x="1731" y="734"/>
                </a:lnTo>
                <a:lnTo>
                  <a:pt x="1729" y="734"/>
                </a:lnTo>
                <a:lnTo>
                  <a:pt x="1729" y="732"/>
                </a:lnTo>
                <a:lnTo>
                  <a:pt x="1729" y="732"/>
                </a:lnTo>
                <a:lnTo>
                  <a:pt x="1727" y="732"/>
                </a:lnTo>
                <a:lnTo>
                  <a:pt x="1727" y="732"/>
                </a:lnTo>
                <a:lnTo>
                  <a:pt x="1724" y="734"/>
                </a:lnTo>
                <a:lnTo>
                  <a:pt x="1722" y="732"/>
                </a:lnTo>
                <a:lnTo>
                  <a:pt x="1722" y="732"/>
                </a:lnTo>
                <a:lnTo>
                  <a:pt x="1722" y="732"/>
                </a:lnTo>
                <a:lnTo>
                  <a:pt x="1720" y="732"/>
                </a:lnTo>
                <a:lnTo>
                  <a:pt x="1718" y="730"/>
                </a:lnTo>
                <a:lnTo>
                  <a:pt x="1718" y="730"/>
                </a:lnTo>
                <a:lnTo>
                  <a:pt x="1718" y="730"/>
                </a:lnTo>
                <a:lnTo>
                  <a:pt x="1720" y="730"/>
                </a:lnTo>
                <a:lnTo>
                  <a:pt x="1720" y="728"/>
                </a:lnTo>
                <a:lnTo>
                  <a:pt x="1718" y="726"/>
                </a:lnTo>
                <a:lnTo>
                  <a:pt x="1718" y="726"/>
                </a:lnTo>
                <a:lnTo>
                  <a:pt x="1716" y="726"/>
                </a:lnTo>
                <a:lnTo>
                  <a:pt x="1714" y="726"/>
                </a:lnTo>
                <a:lnTo>
                  <a:pt x="1714" y="723"/>
                </a:lnTo>
                <a:lnTo>
                  <a:pt x="1716" y="723"/>
                </a:lnTo>
                <a:lnTo>
                  <a:pt x="1718" y="723"/>
                </a:lnTo>
                <a:lnTo>
                  <a:pt x="1716" y="721"/>
                </a:lnTo>
                <a:lnTo>
                  <a:pt x="1714" y="721"/>
                </a:lnTo>
                <a:lnTo>
                  <a:pt x="1710" y="721"/>
                </a:lnTo>
                <a:lnTo>
                  <a:pt x="1710" y="721"/>
                </a:lnTo>
                <a:lnTo>
                  <a:pt x="1712" y="719"/>
                </a:lnTo>
                <a:lnTo>
                  <a:pt x="1714" y="719"/>
                </a:lnTo>
                <a:lnTo>
                  <a:pt x="1714" y="719"/>
                </a:lnTo>
                <a:lnTo>
                  <a:pt x="1712" y="719"/>
                </a:lnTo>
                <a:lnTo>
                  <a:pt x="1712" y="719"/>
                </a:lnTo>
                <a:lnTo>
                  <a:pt x="1710" y="717"/>
                </a:lnTo>
                <a:lnTo>
                  <a:pt x="1708" y="717"/>
                </a:lnTo>
                <a:lnTo>
                  <a:pt x="1703" y="715"/>
                </a:lnTo>
                <a:lnTo>
                  <a:pt x="1701" y="713"/>
                </a:lnTo>
                <a:lnTo>
                  <a:pt x="1703" y="713"/>
                </a:lnTo>
                <a:lnTo>
                  <a:pt x="1703" y="713"/>
                </a:lnTo>
                <a:lnTo>
                  <a:pt x="1706" y="713"/>
                </a:lnTo>
                <a:lnTo>
                  <a:pt x="1703" y="715"/>
                </a:lnTo>
                <a:lnTo>
                  <a:pt x="1703" y="715"/>
                </a:lnTo>
                <a:lnTo>
                  <a:pt x="1708" y="715"/>
                </a:lnTo>
                <a:lnTo>
                  <a:pt x="1716" y="717"/>
                </a:lnTo>
                <a:lnTo>
                  <a:pt x="1718" y="717"/>
                </a:lnTo>
                <a:lnTo>
                  <a:pt x="1718" y="715"/>
                </a:lnTo>
                <a:lnTo>
                  <a:pt x="1718" y="713"/>
                </a:lnTo>
                <a:lnTo>
                  <a:pt x="1718" y="711"/>
                </a:lnTo>
                <a:lnTo>
                  <a:pt x="1718" y="709"/>
                </a:lnTo>
                <a:lnTo>
                  <a:pt x="1714" y="707"/>
                </a:lnTo>
                <a:lnTo>
                  <a:pt x="1714" y="707"/>
                </a:lnTo>
                <a:lnTo>
                  <a:pt x="1712" y="707"/>
                </a:lnTo>
                <a:lnTo>
                  <a:pt x="1712" y="707"/>
                </a:lnTo>
                <a:lnTo>
                  <a:pt x="1710" y="705"/>
                </a:lnTo>
                <a:lnTo>
                  <a:pt x="1710" y="705"/>
                </a:lnTo>
                <a:lnTo>
                  <a:pt x="1710" y="705"/>
                </a:lnTo>
                <a:lnTo>
                  <a:pt x="1712" y="702"/>
                </a:lnTo>
                <a:lnTo>
                  <a:pt x="1712" y="702"/>
                </a:lnTo>
                <a:lnTo>
                  <a:pt x="1712" y="702"/>
                </a:lnTo>
                <a:lnTo>
                  <a:pt x="1710" y="700"/>
                </a:lnTo>
                <a:lnTo>
                  <a:pt x="1708" y="700"/>
                </a:lnTo>
                <a:lnTo>
                  <a:pt x="1708" y="700"/>
                </a:lnTo>
                <a:lnTo>
                  <a:pt x="1706" y="700"/>
                </a:lnTo>
                <a:lnTo>
                  <a:pt x="1703" y="700"/>
                </a:lnTo>
                <a:lnTo>
                  <a:pt x="1703" y="700"/>
                </a:lnTo>
                <a:lnTo>
                  <a:pt x="1701" y="700"/>
                </a:lnTo>
                <a:lnTo>
                  <a:pt x="1703" y="700"/>
                </a:lnTo>
                <a:lnTo>
                  <a:pt x="1706" y="700"/>
                </a:lnTo>
                <a:lnTo>
                  <a:pt x="1706" y="698"/>
                </a:lnTo>
                <a:lnTo>
                  <a:pt x="1708" y="698"/>
                </a:lnTo>
                <a:lnTo>
                  <a:pt x="1708" y="698"/>
                </a:lnTo>
                <a:lnTo>
                  <a:pt x="1710" y="696"/>
                </a:lnTo>
                <a:lnTo>
                  <a:pt x="1710" y="696"/>
                </a:lnTo>
                <a:lnTo>
                  <a:pt x="1710" y="694"/>
                </a:lnTo>
                <a:lnTo>
                  <a:pt x="1710" y="694"/>
                </a:lnTo>
                <a:lnTo>
                  <a:pt x="1710" y="692"/>
                </a:lnTo>
                <a:lnTo>
                  <a:pt x="1712" y="692"/>
                </a:lnTo>
                <a:lnTo>
                  <a:pt x="1710" y="690"/>
                </a:lnTo>
                <a:lnTo>
                  <a:pt x="1708" y="690"/>
                </a:lnTo>
                <a:lnTo>
                  <a:pt x="1706" y="690"/>
                </a:lnTo>
                <a:lnTo>
                  <a:pt x="1706" y="690"/>
                </a:lnTo>
                <a:lnTo>
                  <a:pt x="1703" y="686"/>
                </a:lnTo>
                <a:lnTo>
                  <a:pt x="1701" y="686"/>
                </a:lnTo>
                <a:lnTo>
                  <a:pt x="1697" y="686"/>
                </a:lnTo>
                <a:lnTo>
                  <a:pt x="1695" y="688"/>
                </a:lnTo>
                <a:lnTo>
                  <a:pt x="1691" y="690"/>
                </a:lnTo>
                <a:lnTo>
                  <a:pt x="1691" y="688"/>
                </a:lnTo>
                <a:lnTo>
                  <a:pt x="1693" y="688"/>
                </a:lnTo>
                <a:lnTo>
                  <a:pt x="1695" y="686"/>
                </a:lnTo>
                <a:lnTo>
                  <a:pt x="1697" y="686"/>
                </a:lnTo>
                <a:lnTo>
                  <a:pt x="1699" y="682"/>
                </a:lnTo>
                <a:lnTo>
                  <a:pt x="1701" y="679"/>
                </a:lnTo>
                <a:lnTo>
                  <a:pt x="1701" y="679"/>
                </a:lnTo>
                <a:lnTo>
                  <a:pt x="1699" y="679"/>
                </a:lnTo>
                <a:lnTo>
                  <a:pt x="1697" y="679"/>
                </a:lnTo>
                <a:lnTo>
                  <a:pt x="1693" y="679"/>
                </a:lnTo>
                <a:lnTo>
                  <a:pt x="1693" y="682"/>
                </a:lnTo>
                <a:lnTo>
                  <a:pt x="1693" y="679"/>
                </a:lnTo>
                <a:lnTo>
                  <a:pt x="1693" y="679"/>
                </a:lnTo>
                <a:lnTo>
                  <a:pt x="1693" y="679"/>
                </a:lnTo>
                <a:lnTo>
                  <a:pt x="1691" y="679"/>
                </a:lnTo>
                <a:lnTo>
                  <a:pt x="1689" y="682"/>
                </a:lnTo>
                <a:lnTo>
                  <a:pt x="1687" y="682"/>
                </a:lnTo>
                <a:lnTo>
                  <a:pt x="1689" y="682"/>
                </a:lnTo>
                <a:lnTo>
                  <a:pt x="1689" y="679"/>
                </a:lnTo>
                <a:lnTo>
                  <a:pt x="1691" y="677"/>
                </a:lnTo>
                <a:lnTo>
                  <a:pt x="1693" y="677"/>
                </a:lnTo>
                <a:lnTo>
                  <a:pt x="1697" y="675"/>
                </a:lnTo>
                <a:lnTo>
                  <a:pt x="1695" y="673"/>
                </a:lnTo>
                <a:lnTo>
                  <a:pt x="1695" y="671"/>
                </a:lnTo>
                <a:lnTo>
                  <a:pt x="1695" y="671"/>
                </a:lnTo>
                <a:lnTo>
                  <a:pt x="1693" y="671"/>
                </a:lnTo>
                <a:lnTo>
                  <a:pt x="1691" y="671"/>
                </a:lnTo>
                <a:lnTo>
                  <a:pt x="1691" y="671"/>
                </a:lnTo>
                <a:lnTo>
                  <a:pt x="1691" y="669"/>
                </a:lnTo>
                <a:lnTo>
                  <a:pt x="1691" y="669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89" y="667"/>
                </a:lnTo>
                <a:lnTo>
                  <a:pt x="1687" y="667"/>
                </a:lnTo>
                <a:lnTo>
                  <a:pt x="1683" y="667"/>
                </a:lnTo>
                <a:lnTo>
                  <a:pt x="1680" y="667"/>
                </a:lnTo>
                <a:lnTo>
                  <a:pt x="1680" y="667"/>
                </a:lnTo>
                <a:lnTo>
                  <a:pt x="1683" y="667"/>
                </a:lnTo>
                <a:lnTo>
                  <a:pt x="1685" y="667"/>
                </a:lnTo>
                <a:lnTo>
                  <a:pt x="1685" y="667"/>
                </a:lnTo>
                <a:lnTo>
                  <a:pt x="1687" y="665"/>
                </a:lnTo>
                <a:lnTo>
                  <a:pt x="1689" y="665"/>
                </a:lnTo>
                <a:lnTo>
                  <a:pt x="1687" y="661"/>
                </a:lnTo>
                <a:lnTo>
                  <a:pt x="1687" y="661"/>
                </a:lnTo>
                <a:lnTo>
                  <a:pt x="1685" y="663"/>
                </a:lnTo>
                <a:lnTo>
                  <a:pt x="1685" y="663"/>
                </a:lnTo>
                <a:lnTo>
                  <a:pt x="1685" y="661"/>
                </a:lnTo>
                <a:lnTo>
                  <a:pt x="1685" y="661"/>
                </a:lnTo>
                <a:lnTo>
                  <a:pt x="1680" y="661"/>
                </a:lnTo>
                <a:lnTo>
                  <a:pt x="1680" y="658"/>
                </a:lnTo>
                <a:lnTo>
                  <a:pt x="1683" y="658"/>
                </a:lnTo>
                <a:lnTo>
                  <a:pt x="1685" y="656"/>
                </a:lnTo>
                <a:lnTo>
                  <a:pt x="1683" y="656"/>
                </a:lnTo>
                <a:lnTo>
                  <a:pt x="1683" y="654"/>
                </a:lnTo>
                <a:lnTo>
                  <a:pt x="1680" y="654"/>
                </a:lnTo>
                <a:lnTo>
                  <a:pt x="1680" y="652"/>
                </a:lnTo>
                <a:lnTo>
                  <a:pt x="1680" y="650"/>
                </a:lnTo>
                <a:lnTo>
                  <a:pt x="1678" y="652"/>
                </a:lnTo>
                <a:lnTo>
                  <a:pt x="1676" y="652"/>
                </a:lnTo>
                <a:lnTo>
                  <a:pt x="1678" y="650"/>
                </a:lnTo>
                <a:lnTo>
                  <a:pt x="1678" y="648"/>
                </a:lnTo>
                <a:lnTo>
                  <a:pt x="1676" y="646"/>
                </a:lnTo>
                <a:lnTo>
                  <a:pt x="1674" y="646"/>
                </a:lnTo>
                <a:lnTo>
                  <a:pt x="1672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2" y="644"/>
                </a:lnTo>
                <a:lnTo>
                  <a:pt x="1674" y="644"/>
                </a:lnTo>
                <a:lnTo>
                  <a:pt x="1674" y="642"/>
                </a:lnTo>
                <a:lnTo>
                  <a:pt x="1674" y="642"/>
                </a:lnTo>
                <a:lnTo>
                  <a:pt x="1670" y="640"/>
                </a:lnTo>
                <a:lnTo>
                  <a:pt x="1668" y="640"/>
                </a:lnTo>
                <a:lnTo>
                  <a:pt x="1668" y="640"/>
                </a:lnTo>
                <a:lnTo>
                  <a:pt x="1668" y="642"/>
                </a:lnTo>
                <a:lnTo>
                  <a:pt x="1668" y="642"/>
                </a:lnTo>
                <a:lnTo>
                  <a:pt x="1666" y="646"/>
                </a:lnTo>
                <a:lnTo>
                  <a:pt x="1664" y="648"/>
                </a:lnTo>
                <a:lnTo>
                  <a:pt x="1664" y="648"/>
                </a:lnTo>
                <a:lnTo>
                  <a:pt x="1664" y="650"/>
                </a:lnTo>
                <a:lnTo>
                  <a:pt x="1664" y="650"/>
                </a:lnTo>
                <a:lnTo>
                  <a:pt x="1664" y="650"/>
                </a:lnTo>
                <a:lnTo>
                  <a:pt x="1666" y="652"/>
                </a:lnTo>
                <a:lnTo>
                  <a:pt x="1666" y="652"/>
                </a:lnTo>
                <a:lnTo>
                  <a:pt x="1664" y="650"/>
                </a:lnTo>
                <a:lnTo>
                  <a:pt x="1662" y="650"/>
                </a:lnTo>
                <a:lnTo>
                  <a:pt x="1662" y="650"/>
                </a:lnTo>
                <a:lnTo>
                  <a:pt x="1659" y="652"/>
                </a:lnTo>
                <a:lnTo>
                  <a:pt x="1659" y="652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6"/>
                </a:lnTo>
                <a:lnTo>
                  <a:pt x="1662" y="656"/>
                </a:lnTo>
                <a:lnTo>
                  <a:pt x="1662" y="658"/>
                </a:lnTo>
                <a:lnTo>
                  <a:pt x="1664" y="658"/>
                </a:lnTo>
                <a:lnTo>
                  <a:pt x="1666" y="658"/>
                </a:lnTo>
                <a:lnTo>
                  <a:pt x="1666" y="661"/>
                </a:lnTo>
                <a:lnTo>
                  <a:pt x="1666" y="661"/>
                </a:lnTo>
                <a:lnTo>
                  <a:pt x="1662" y="658"/>
                </a:lnTo>
                <a:lnTo>
                  <a:pt x="1662" y="658"/>
                </a:lnTo>
                <a:lnTo>
                  <a:pt x="1659" y="658"/>
                </a:lnTo>
                <a:lnTo>
                  <a:pt x="1659" y="658"/>
                </a:lnTo>
                <a:lnTo>
                  <a:pt x="1659" y="661"/>
                </a:lnTo>
                <a:lnTo>
                  <a:pt x="1659" y="661"/>
                </a:lnTo>
                <a:lnTo>
                  <a:pt x="1659" y="661"/>
                </a:lnTo>
                <a:lnTo>
                  <a:pt x="1657" y="661"/>
                </a:lnTo>
                <a:lnTo>
                  <a:pt x="1657" y="663"/>
                </a:lnTo>
                <a:lnTo>
                  <a:pt x="1657" y="663"/>
                </a:lnTo>
                <a:lnTo>
                  <a:pt x="1657" y="663"/>
                </a:lnTo>
                <a:lnTo>
                  <a:pt x="1655" y="663"/>
                </a:lnTo>
                <a:lnTo>
                  <a:pt x="1655" y="663"/>
                </a:lnTo>
                <a:lnTo>
                  <a:pt x="1657" y="665"/>
                </a:lnTo>
                <a:lnTo>
                  <a:pt x="1657" y="665"/>
                </a:lnTo>
                <a:lnTo>
                  <a:pt x="1657" y="665"/>
                </a:lnTo>
                <a:lnTo>
                  <a:pt x="1659" y="667"/>
                </a:lnTo>
                <a:lnTo>
                  <a:pt x="1659" y="667"/>
                </a:lnTo>
                <a:lnTo>
                  <a:pt x="1659" y="667"/>
                </a:lnTo>
                <a:lnTo>
                  <a:pt x="1657" y="667"/>
                </a:lnTo>
                <a:lnTo>
                  <a:pt x="1657" y="667"/>
                </a:lnTo>
                <a:lnTo>
                  <a:pt x="1655" y="667"/>
                </a:lnTo>
                <a:lnTo>
                  <a:pt x="1655" y="667"/>
                </a:lnTo>
                <a:lnTo>
                  <a:pt x="1655" y="669"/>
                </a:lnTo>
                <a:lnTo>
                  <a:pt x="1655" y="669"/>
                </a:lnTo>
                <a:lnTo>
                  <a:pt x="1655" y="669"/>
                </a:lnTo>
                <a:lnTo>
                  <a:pt x="1653" y="669"/>
                </a:lnTo>
                <a:lnTo>
                  <a:pt x="1653" y="669"/>
                </a:lnTo>
                <a:lnTo>
                  <a:pt x="1653" y="671"/>
                </a:lnTo>
                <a:lnTo>
                  <a:pt x="1653" y="671"/>
                </a:lnTo>
                <a:lnTo>
                  <a:pt x="1653" y="671"/>
                </a:lnTo>
                <a:lnTo>
                  <a:pt x="1651" y="671"/>
                </a:lnTo>
                <a:lnTo>
                  <a:pt x="1651" y="671"/>
                </a:lnTo>
                <a:lnTo>
                  <a:pt x="1651" y="673"/>
                </a:lnTo>
                <a:lnTo>
                  <a:pt x="1651" y="673"/>
                </a:lnTo>
                <a:lnTo>
                  <a:pt x="1653" y="675"/>
                </a:lnTo>
                <a:lnTo>
                  <a:pt x="1653" y="677"/>
                </a:lnTo>
                <a:lnTo>
                  <a:pt x="1653" y="677"/>
                </a:lnTo>
                <a:lnTo>
                  <a:pt x="1653" y="677"/>
                </a:lnTo>
                <a:lnTo>
                  <a:pt x="1651" y="679"/>
                </a:lnTo>
                <a:lnTo>
                  <a:pt x="1651" y="679"/>
                </a:lnTo>
                <a:lnTo>
                  <a:pt x="1651" y="677"/>
                </a:lnTo>
                <a:lnTo>
                  <a:pt x="1651" y="677"/>
                </a:lnTo>
                <a:lnTo>
                  <a:pt x="1651" y="675"/>
                </a:lnTo>
                <a:lnTo>
                  <a:pt x="1649" y="673"/>
                </a:lnTo>
                <a:lnTo>
                  <a:pt x="1649" y="673"/>
                </a:lnTo>
                <a:lnTo>
                  <a:pt x="1647" y="673"/>
                </a:lnTo>
                <a:lnTo>
                  <a:pt x="1647" y="673"/>
                </a:lnTo>
                <a:lnTo>
                  <a:pt x="1645" y="673"/>
                </a:lnTo>
                <a:lnTo>
                  <a:pt x="1645" y="675"/>
                </a:lnTo>
                <a:lnTo>
                  <a:pt x="1643" y="675"/>
                </a:lnTo>
                <a:lnTo>
                  <a:pt x="1643" y="677"/>
                </a:lnTo>
                <a:lnTo>
                  <a:pt x="1641" y="679"/>
                </a:lnTo>
                <a:lnTo>
                  <a:pt x="1639" y="679"/>
                </a:lnTo>
                <a:lnTo>
                  <a:pt x="1636" y="679"/>
                </a:lnTo>
                <a:lnTo>
                  <a:pt x="1634" y="682"/>
                </a:lnTo>
                <a:lnTo>
                  <a:pt x="1632" y="684"/>
                </a:lnTo>
                <a:lnTo>
                  <a:pt x="1628" y="684"/>
                </a:lnTo>
                <a:lnTo>
                  <a:pt x="1628" y="686"/>
                </a:lnTo>
                <a:lnTo>
                  <a:pt x="1628" y="686"/>
                </a:lnTo>
                <a:lnTo>
                  <a:pt x="1628" y="688"/>
                </a:lnTo>
                <a:lnTo>
                  <a:pt x="1628" y="690"/>
                </a:lnTo>
                <a:lnTo>
                  <a:pt x="1626" y="690"/>
                </a:lnTo>
                <a:lnTo>
                  <a:pt x="1628" y="688"/>
                </a:lnTo>
                <a:lnTo>
                  <a:pt x="1628" y="686"/>
                </a:lnTo>
                <a:lnTo>
                  <a:pt x="1628" y="684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4"/>
                </a:lnTo>
                <a:lnTo>
                  <a:pt x="1624" y="684"/>
                </a:lnTo>
                <a:lnTo>
                  <a:pt x="1622" y="686"/>
                </a:lnTo>
                <a:lnTo>
                  <a:pt x="1622" y="686"/>
                </a:lnTo>
                <a:lnTo>
                  <a:pt x="1624" y="684"/>
                </a:lnTo>
                <a:lnTo>
                  <a:pt x="1624" y="684"/>
                </a:lnTo>
                <a:lnTo>
                  <a:pt x="1624" y="682"/>
                </a:lnTo>
                <a:lnTo>
                  <a:pt x="1624" y="679"/>
                </a:lnTo>
                <a:lnTo>
                  <a:pt x="1622" y="679"/>
                </a:lnTo>
                <a:lnTo>
                  <a:pt x="1622" y="679"/>
                </a:lnTo>
                <a:lnTo>
                  <a:pt x="1620" y="682"/>
                </a:lnTo>
                <a:lnTo>
                  <a:pt x="1618" y="686"/>
                </a:lnTo>
                <a:lnTo>
                  <a:pt x="1618" y="688"/>
                </a:lnTo>
                <a:lnTo>
                  <a:pt x="1618" y="688"/>
                </a:lnTo>
                <a:lnTo>
                  <a:pt x="1615" y="688"/>
                </a:lnTo>
                <a:lnTo>
                  <a:pt x="1611" y="690"/>
                </a:lnTo>
                <a:lnTo>
                  <a:pt x="1607" y="692"/>
                </a:lnTo>
                <a:lnTo>
                  <a:pt x="1607" y="690"/>
                </a:lnTo>
                <a:lnTo>
                  <a:pt x="1609" y="690"/>
                </a:lnTo>
                <a:lnTo>
                  <a:pt x="1611" y="690"/>
                </a:lnTo>
                <a:lnTo>
                  <a:pt x="1613" y="688"/>
                </a:lnTo>
                <a:lnTo>
                  <a:pt x="1615" y="688"/>
                </a:lnTo>
                <a:lnTo>
                  <a:pt x="1618" y="686"/>
                </a:lnTo>
                <a:lnTo>
                  <a:pt x="1618" y="684"/>
                </a:lnTo>
                <a:lnTo>
                  <a:pt x="1620" y="682"/>
                </a:lnTo>
                <a:lnTo>
                  <a:pt x="1620" y="679"/>
                </a:lnTo>
                <a:lnTo>
                  <a:pt x="1620" y="677"/>
                </a:lnTo>
                <a:lnTo>
                  <a:pt x="1620" y="677"/>
                </a:lnTo>
                <a:lnTo>
                  <a:pt x="1618" y="677"/>
                </a:lnTo>
                <a:lnTo>
                  <a:pt x="1618" y="673"/>
                </a:lnTo>
                <a:lnTo>
                  <a:pt x="1618" y="673"/>
                </a:lnTo>
                <a:lnTo>
                  <a:pt x="1615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09" y="671"/>
                </a:lnTo>
                <a:lnTo>
                  <a:pt x="1607" y="671"/>
                </a:lnTo>
                <a:lnTo>
                  <a:pt x="1605" y="671"/>
                </a:lnTo>
                <a:lnTo>
                  <a:pt x="1605" y="671"/>
                </a:lnTo>
                <a:lnTo>
                  <a:pt x="1603" y="671"/>
                </a:lnTo>
                <a:lnTo>
                  <a:pt x="1599" y="673"/>
                </a:lnTo>
                <a:lnTo>
                  <a:pt x="1597" y="675"/>
                </a:lnTo>
                <a:lnTo>
                  <a:pt x="1595" y="675"/>
                </a:lnTo>
                <a:lnTo>
                  <a:pt x="1592" y="673"/>
                </a:lnTo>
                <a:lnTo>
                  <a:pt x="1590" y="673"/>
                </a:lnTo>
                <a:lnTo>
                  <a:pt x="1590" y="673"/>
                </a:lnTo>
                <a:lnTo>
                  <a:pt x="1595" y="671"/>
                </a:lnTo>
                <a:lnTo>
                  <a:pt x="1595" y="671"/>
                </a:lnTo>
                <a:lnTo>
                  <a:pt x="1597" y="671"/>
                </a:lnTo>
                <a:lnTo>
                  <a:pt x="1597" y="671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9" y="671"/>
                </a:lnTo>
                <a:lnTo>
                  <a:pt x="1599" y="671"/>
                </a:lnTo>
                <a:lnTo>
                  <a:pt x="1599" y="671"/>
                </a:lnTo>
                <a:lnTo>
                  <a:pt x="1601" y="671"/>
                </a:lnTo>
                <a:lnTo>
                  <a:pt x="1601" y="669"/>
                </a:lnTo>
                <a:lnTo>
                  <a:pt x="1601" y="669"/>
                </a:lnTo>
                <a:lnTo>
                  <a:pt x="1601" y="667"/>
                </a:lnTo>
                <a:lnTo>
                  <a:pt x="1603" y="667"/>
                </a:lnTo>
                <a:lnTo>
                  <a:pt x="1603" y="667"/>
                </a:lnTo>
                <a:lnTo>
                  <a:pt x="1601" y="665"/>
                </a:lnTo>
                <a:lnTo>
                  <a:pt x="1601" y="665"/>
                </a:lnTo>
                <a:lnTo>
                  <a:pt x="1603" y="663"/>
                </a:lnTo>
                <a:lnTo>
                  <a:pt x="1603" y="663"/>
                </a:lnTo>
                <a:lnTo>
                  <a:pt x="1603" y="661"/>
                </a:lnTo>
                <a:lnTo>
                  <a:pt x="1599" y="661"/>
                </a:lnTo>
                <a:lnTo>
                  <a:pt x="1599" y="661"/>
                </a:lnTo>
                <a:lnTo>
                  <a:pt x="1599" y="658"/>
                </a:lnTo>
                <a:lnTo>
                  <a:pt x="1599" y="656"/>
                </a:lnTo>
                <a:lnTo>
                  <a:pt x="1599" y="654"/>
                </a:lnTo>
                <a:lnTo>
                  <a:pt x="1599" y="654"/>
                </a:lnTo>
                <a:lnTo>
                  <a:pt x="1599" y="652"/>
                </a:lnTo>
                <a:lnTo>
                  <a:pt x="1599" y="650"/>
                </a:lnTo>
                <a:lnTo>
                  <a:pt x="1599" y="650"/>
                </a:lnTo>
                <a:lnTo>
                  <a:pt x="1597" y="648"/>
                </a:lnTo>
                <a:lnTo>
                  <a:pt x="1597" y="648"/>
                </a:lnTo>
                <a:lnTo>
                  <a:pt x="1588" y="648"/>
                </a:lnTo>
                <a:lnTo>
                  <a:pt x="1586" y="648"/>
                </a:lnTo>
                <a:lnTo>
                  <a:pt x="1584" y="648"/>
                </a:lnTo>
                <a:lnTo>
                  <a:pt x="1584" y="646"/>
                </a:lnTo>
                <a:lnTo>
                  <a:pt x="1586" y="646"/>
                </a:lnTo>
                <a:lnTo>
                  <a:pt x="1595" y="646"/>
                </a:lnTo>
                <a:lnTo>
                  <a:pt x="1597" y="646"/>
                </a:lnTo>
                <a:lnTo>
                  <a:pt x="1599" y="646"/>
                </a:lnTo>
                <a:lnTo>
                  <a:pt x="1599" y="644"/>
                </a:lnTo>
                <a:lnTo>
                  <a:pt x="1599" y="644"/>
                </a:lnTo>
                <a:lnTo>
                  <a:pt x="1599" y="642"/>
                </a:lnTo>
                <a:lnTo>
                  <a:pt x="1599" y="642"/>
                </a:lnTo>
                <a:lnTo>
                  <a:pt x="1599" y="642"/>
                </a:lnTo>
                <a:lnTo>
                  <a:pt x="1597" y="640"/>
                </a:lnTo>
                <a:lnTo>
                  <a:pt x="1597" y="637"/>
                </a:lnTo>
                <a:lnTo>
                  <a:pt x="1597" y="637"/>
                </a:lnTo>
                <a:lnTo>
                  <a:pt x="1597" y="635"/>
                </a:lnTo>
                <a:lnTo>
                  <a:pt x="1597" y="635"/>
                </a:lnTo>
                <a:lnTo>
                  <a:pt x="1599" y="631"/>
                </a:lnTo>
                <a:lnTo>
                  <a:pt x="1601" y="631"/>
                </a:lnTo>
                <a:lnTo>
                  <a:pt x="1601" y="629"/>
                </a:lnTo>
                <a:lnTo>
                  <a:pt x="1601" y="629"/>
                </a:lnTo>
                <a:lnTo>
                  <a:pt x="1603" y="629"/>
                </a:lnTo>
                <a:lnTo>
                  <a:pt x="1603" y="627"/>
                </a:lnTo>
                <a:lnTo>
                  <a:pt x="1603" y="627"/>
                </a:lnTo>
                <a:lnTo>
                  <a:pt x="1601" y="625"/>
                </a:lnTo>
                <a:lnTo>
                  <a:pt x="1601" y="625"/>
                </a:lnTo>
                <a:lnTo>
                  <a:pt x="1601" y="625"/>
                </a:lnTo>
                <a:lnTo>
                  <a:pt x="1599" y="625"/>
                </a:lnTo>
                <a:lnTo>
                  <a:pt x="1599" y="625"/>
                </a:lnTo>
                <a:lnTo>
                  <a:pt x="1599" y="627"/>
                </a:lnTo>
                <a:lnTo>
                  <a:pt x="1599" y="627"/>
                </a:lnTo>
                <a:lnTo>
                  <a:pt x="1597" y="627"/>
                </a:lnTo>
                <a:lnTo>
                  <a:pt x="1595" y="629"/>
                </a:lnTo>
                <a:lnTo>
                  <a:pt x="1595" y="629"/>
                </a:lnTo>
                <a:lnTo>
                  <a:pt x="1592" y="627"/>
                </a:lnTo>
                <a:lnTo>
                  <a:pt x="1592" y="627"/>
                </a:lnTo>
                <a:lnTo>
                  <a:pt x="1592" y="625"/>
                </a:lnTo>
                <a:lnTo>
                  <a:pt x="1590" y="625"/>
                </a:lnTo>
                <a:lnTo>
                  <a:pt x="1590" y="625"/>
                </a:lnTo>
                <a:lnTo>
                  <a:pt x="1590" y="623"/>
                </a:lnTo>
                <a:lnTo>
                  <a:pt x="1588" y="623"/>
                </a:lnTo>
                <a:lnTo>
                  <a:pt x="1586" y="625"/>
                </a:lnTo>
                <a:lnTo>
                  <a:pt x="1584" y="625"/>
                </a:lnTo>
                <a:lnTo>
                  <a:pt x="1578" y="623"/>
                </a:lnTo>
                <a:lnTo>
                  <a:pt x="1576" y="623"/>
                </a:lnTo>
                <a:lnTo>
                  <a:pt x="1574" y="623"/>
                </a:lnTo>
                <a:lnTo>
                  <a:pt x="1574" y="621"/>
                </a:lnTo>
                <a:lnTo>
                  <a:pt x="1571" y="621"/>
                </a:lnTo>
                <a:lnTo>
                  <a:pt x="1567" y="619"/>
                </a:lnTo>
                <a:lnTo>
                  <a:pt x="1569" y="617"/>
                </a:lnTo>
                <a:lnTo>
                  <a:pt x="1569" y="617"/>
                </a:lnTo>
                <a:lnTo>
                  <a:pt x="1569" y="617"/>
                </a:lnTo>
                <a:lnTo>
                  <a:pt x="1567" y="617"/>
                </a:lnTo>
                <a:lnTo>
                  <a:pt x="1567" y="617"/>
                </a:lnTo>
                <a:lnTo>
                  <a:pt x="1567" y="614"/>
                </a:lnTo>
                <a:lnTo>
                  <a:pt x="1567" y="614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7" y="610"/>
                </a:lnTo>
                <a:lnTo>
                  <a:pt x="1565" y="610"/>
                </a:lnTo>
                <a:lnTo>
                  <a:pt x="1565" y="610"/>
                </a:lnTo>
                <a:lnTo>
                  <a:pt x="1565" y="612"/>
                </a:lnTo>
                <a:lnTo>
                  <a:pt x="1561" y="612"/>
                </a:lnTo>
                <a:lnTo>
                  <a:pt x="1561" y="612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08"/>
                </a:lnTo>
                <a:lnTo>
                  <a:pt x="1561" y="608"/>
                </a:lnTo>
                <a:lnTo>
                  <a:pt x="1561" y="606"/>
                </a:lnTo>
                <a:lnTo>
                  <a:pt x="1559" y="606"/>
                </a:lnTo>
                <a:lnTo>
                  <a:pt x="1557" y="604"/>
                </a:lnTo>
                <a:lnTo>
                  <a:pt x="1557" y="606"/>
                </a:lnTo>
                <a:lnTo>
                  <a:pt x="1555" y="606"/>
                </a:lnTo>
                <a:lnTo>
                  <a:pt x="1555" y="606"/>
                </a:lnTo>
                <a:lnTo>
                  <a:pt x="1553" y="606"/>
                </a:lnTo>
                <a:lnTo>
                  <a:pt x="1555" y="604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0"/>
                </a:lnTo>
                <a:lnTo>
                  <a:pt x="1555" y="600"/>
                </a:lnTo>
                <a:lnTo>
                  <a:pt x="1555" y="600"/>
                </a:lnTo>
                <a:lnTo>
                  <a:pt x="1553" y="600"/>
                </a:lnTo>
                <a:lnTo>
                  <a:pt x="1551" y="600"/>
                </a:lnTo>
                <a:lnTo>
                  <a:pt x="1548" y="600"/>
                </a:lnTo>
                <a:lnTo>
                  <a:pt x="1546" y="598"/>
                </a:lnTo>
                <a:lnTo>
                  <a:pt x="1546" y="596"/>
                </a:lnTo>
                <a:lnTo>
                  <a:pt x="1544" y="596"/>
                </a:lnTo>
                <a:lnTo>
                  <a:pt x="1540" y="593"/>
                </a:lnTo>
                <a:lnTo>
                  <a:pt x="1540" y="593"/>
                </a:lnTo>
                <a:lnTo>
                  <a:pt x="1540" y="593"/>
                </a:lnTo>
                <a:lnTo>
                  <a:pt x="1538" y="593"/>
                </a:lnTo>
                <a:lnTo>
                  <a:pt x="1536" y="596"/>
                </a:lnTo>
                <a:lnTo>
                  <a:pt x="1532" y="596"/>
                </a:lnTo>
                <a:lnTo>
                  <a:pt x="1530" y="598"/>
                </a:lnTo>
                <a:lnTo>
                  <a:pt x="1525" y="598"/>
                </a:lnTo>
                <a:lnTo>
                  <a:pt x="1525" y="600"/>
                </a:lnTo>
                <a:lnTo>
                  <a:pt x="1527" y="600"/>
                </a:lnTo>
                <a:lnTo>
                  <a:pt x="1527" y="600"/>
                </a:lnTo>
                <a:lnTo>
                  <a:pt x="1523" y="598"/>
                </a:lnTo>
                <a:lnTo>
                  <a:pt x="1521" y="598"/>
                </a:lnTo>
                <a:lnTo>
                  <a:pt x="1519" y="598"/>
                </a:lnTo>
                <a:lnTo>
                  <a:pt x="1517" y="596"/>
                </a:lnTo>
                <a:lnTo>
                  <a:pt x="1515" y="596"/>
                </a:lnTo>
                <a:lnTo>
                  <a:pt x="1515" y="598"/>
                </a:lnTo>
                <a:lnTo>
                  <a:pt x="1511" y="600"/>
                </a:lnTo>
                <a:lnTo>
                  <a:pt x="1509" y="600"/>
                </a:lnTo>
                <a:lnTo>
                  <a:pt x="1511" y="598"/>
                </a:lnTo>
                <a:lnTo>
                  <a:pt x="1509" y="596"/>
                </a:lnTo>
                <a:lnTo>
                  <a:pt x="1498" y="593"/>
                </a:lnTo>
                <a:lnTo>
                  <a:pt x="1494" y="591"/>
                </a:lnTo>
                <a:lnTo>
                  <a:pt x="1490" y="591"/>
                </a:lnTo>
                <a:lnTo>
                  <a:pt x="1488" y="591"/>
                </a:lnTo>
                <a:lnTo>
                  <a:pt x="1483" y="591"/>
                </a:lnTo>
                <a:lnTo>
                  <a:pt x="1479" y="593"/>
                </a:lnTo>
                <a:lnTo>
                  <a:pt x="1477" y="596"/>
                </a:lnTo>
                <a:lnTo>
                  <a:pt x="1475" y="596"/>
                </a:lnTo>
                <a:lnTo>
                  <a:pt x="1475" y="598"/>
                </a:lnTo>
                <a:lnTo>
                  <a:pt x="1475" y="598"/>
                </a:lnTo>
                <a:lnTo>
                  <a:pt x="1475" y="602"/>
                </a:lnTo>
                <a:lnTo>
                  <a:pt x="1477" y="604"/>
                </a:lnTo>
                <a:lnTo>
                  <a:pt x="1477" y="606"/>
                </a:lnTo>
                <a:lnTo>
                  <a:pt x="1479" y="608"/>
                </a:lnTo>
                <a:lnTo>
                  <a:pt x="1479" y="610"/>
                </a:lnTo>
                <a:lnTo>
                  <a:pt x="1481" y="610"/>
                </a:lnTo>
                <a:lnTo>
                  <a:pt x="1481" y="612"/>
                </a:lnTo>
                <a:lnTo>
                  <a:pt x="1486" y="612"/>
                </a:lnTo>
                <a:lnTo>
                  <a:pt x="1483" y="614"/>
                </a:lnTo>
                <a:lnTo>
                  <a:pt x="1481" y="617"/>
                </a:lnTo>
                <a:lnTo>
                  <a:pt x="1481" y="617"/>
                </a:lnTo>
                <a:lnTo>
                  <a:pt x="1481" y="621"/>
                </a:lnTo>
                <a:lnTo>
                  <a:pt x="1481" y="621"/>
                </a:lnTo>
                <a:lnTo>
                  <a:pt x="1481" y="623"/>
                </a:lnTo>
                <a:lnTo>
                  <a:pt x="1479" y="623"/>
                </a:lnTo>
                <a:lnTo>
                  <a:pt x="1479" y="625"/>
                </a:lnTo>
                <a:lnTo>
                  <a:pt x="1475" y="629"/>
                </a:lnTo>
                <a:lnTo>
                  <a:pt x="1475" y="629"/>
                </a:lnTo>
                <a:lnTo>
                  <a:pt x="1475" y="629"/>
                </a:lnTo>
                <a:lnTo>
                  <a:pt x="1477" y="629"/>
                </a:lnTo>
                <a:lnTo>
                  <a:pt x="1479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1" y="631"/>
                </a:lnTo>
                <a:lnTo>
                  <a:pt x="1481" y="631"/>
                </a:lnTo>
                <a:lnTo>
                  <a:pt x="1481" y="633"/>
                </a:lnTo>
                <a:lnTo>
                  <a:pt x="1481" y="635"/>
                </a:lnTo>
                <a:lnTo>
                  <a:pt x="1483" y="635"/>
                </a:lnTo>
                <a:lnTo>
                  <a:pt x="1486" y="635"/>
                </a:lnTo>
                <a:lnTo>
                  <a:pt x="1486" y="635"/>
                </a:lnTo>
                <a:lnTo>
                  <a:pt x="1483" y="635"/>
                </a:lnTo>
                <a:lnTo>
                  <a:pt x="1481" y="637"/>
                </a:lnTo>
                <a:lnTo>
                  <a:pt x="1483" y="640"/>
                </a:lnTo>
                <a:lnTo>
                  <a:pt x="1486" y="644"/>
                </a:lnTo>
                <a:lnTo>
                  <a:pt x="1486" y="644"/>
                </a:lnTo>
                <a:lnTo>
                  <a:pt x="1483" y="644"/>
                </a:lnTo>
                <a:lnTo>
                  <a:pt x="1483" y="646"/>
                </a:lnTo>
                <a:lnTo>
                  <a:pt x="1483" y="646"/>
                </a:lnTo>
                <a:lnTo>
                  <a:pt x="1488" y="646"/>
                </a:lnTo>
                <a:lnTo>
                  <a:pt x="1488" y="646"/>
                </a:lnTo>
                <a:lnTo>
                  <a:pt x="1488" y="648"/>
                </a:lnTo>
                <a:lnTo>
                  <a:pt x="1488" y="650"/>
                </a:lnTo>
                <a:lnTo>
                  <a:pt x="1488" y="650"/>
                </a:lnTo>
                <a:lnTo>
                  <a:pt x="1488" y="652"/>
                </a:lnTo>
                <a:lnTo>
                  <a:pt x="1486" y="652"/>
                </a:lnTo>
                <a:lnTo>
                  <a:pt x="1486" y="654"/>
                </a:lnTo>
                <a:lnTo>
                  <a:pt x="1486" y="654"/>
                </a:lnTo>
                <a:lnTo>
                  <a:pt x="1488" y="656"/>
                </a:lnTo>
                <a:lnTo>
                  <a:pt x="1486" y="656"/>
                </a:lnTo>
                <a:lnTo>
                  <a:pt x="1483" y="654"/>
                </a:lnTo>
                <a:lnTo>
                  <a:pt x="1481" y="654"/>
                </a:lnTo>
                <a:lnTo>
                  <a:pt x="1481" y="654"/>
                </a:lnTo>
                <a:lnTo>
                  <a:pt x="1481" y="656"/>
                </a:lnTo>
                <a:lnTo>
                  <a:pt x="1481" y="656"/>
                </a:lnTo>
                <a:lnTo>
                  <a:pt x="1479" y="658"/>
                </a:lnTo>
                <a:lnTo>
                  <a:pt x="1479" y="658"/>
                </a:lnTo>
                <a:lnTo>
                  <a:pt x="1481" y="658"/>
                </a:lnTo>
                <a:lnTo>
                  <a:pt x="1481" y="661"/>
                </a:lnTo>
                <a:lnTo>
                  <a:pt x="1479" y="663"/>
                </a:lnTo>
                <a:lnTo>
                  <a:pt x="1477" y="663"/>
                </a:lnTo>
                <a:lnTo>
                  <a:pt x="1477" y="665"/>
                </a:lnTo>
                <a:lnTo>
                  <a:pt x="1475" y="665"/>
                </a:lnTo>
                <a:lnTo>
                  <a:pt x="1475" y="667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3"/>
                </a:lnTo>
                <a:lnTo>
                  <a:pt x="1471" y="675"/>
                </a:lnTo>
                <a:lnTo>
                  <a:pt x="1471" y="675"/>
                </a:lnTo>
                <a:lnTo>
                  <a:pt x="1471" y="677"/>
                </a:lnTo>
                <a:lnTo>
                  <a:pt x="1473" y="677"/>
                </a:lnTo>
                <a:lnTo>
                  <a:pt x="1477" y="682"/>
                </a:lnTo>
                <a:lnTo>
                  <a:pt x="1479" y="682"/>
                </a:lnTo>
                <a:lnTo>
                  <a:pt x="1481" y="684"/>
                </a:lnTo>
                <a:lnTo>
                  <a:pt x="1483" y="684"/>
                </a:lnTo>
                <a:lnTo>
                  <a:pt x="1486" y="686"/>
                </a:lnTo>
                <a:lnTo>
                  <a:pt x="1490" y="688"/>
                </a:lnTo>
                <a:lnTo>
                  <a:pt x="1494" y="694"/>
                </a:lnTo>
                <a:lnTo>
                  <a:pt x="1494" y="696"/>
                </a:lnTo>
                <a:lnTo>
                  <a:pt x="1496" y="698"/>
                </a:lnTo>
                <a:lnTo>
                  <a:pt x="1498" y="702"/>
                </a:lnTo>
                <a:lnTo>
                  <a:pt x="1498" y="705"/>
                </a:lnTo>
                <a:lnTo>
                  <a:pt x="1498" y="707"/>
                </a:lnTo>
                <a:lnTo>
                  <a:pt x="1498" y="713"/>
                </a:lnTo>
                <a:lnTo>
                  <a:pt x="1498" y="715"/>
                </a:lnTo>
                <a:lnTo>
                  <a:pt x="1498" y="719"/>
                </a:lnTo>
                <a:lnTo>
                  <a:pt x="1498" y="723"/>
                </a:lnTo>
                <a:lnTo>
                  <a:pt x="1498" y="726"/>
                </a:lnTo>
                <a:lnTo>
                  <a:pt x="1498" y="728"/>
                </a:lnTo>
                <a:lnTo>
                  <a:pt x="1496" y="730"/>
                </a:lnTo>
                <a:lnTo>
                  <a:pt x="1494" y="732"/>
                </a:lnTo>
                <a:lnTo>
                  <a:pt x="1492" y="736"/>
                </a:lnTo>
                <a:lnTo>
                  <a:pt x="1490" y="736"/>
                </a:lnTo>
                <a:lnTo>
                  <a:pt x="1488" y="738"/>
                </a:lnTo>
                <a:lnTo>
                  <a:pt x="1481" y="742"/>
                </a:lnTo>
                <a:lnTo>
                  <a:pt x="1481" y="744"/>
                </a:lnTo>
                <a:lnTo>
                  <a:pt x="1479" y="747"/>
                </a:lnTo>
                <a:lnTo>
                  <a:pt x="1475" y="747"/>
                </a:lnTo>
                <a:lnTo>
                  <a:pt x="1473" y="749"/>
                </a:lnTo>
                <a:lnTo>
                  <a:pt x="1471" y="751"/>
                </a:lnTo>
                <a:lnTo>
                  <a:pt x="1465" y="753"/>
                </a:lnTo>
                <a:lnTo>
                  <a:pt x="1465" y="753"/>
                </a:lnTo>
                <a:lnTo>
                  <a:pt x="1454" y="757"/>
                </a:lnTo>
                <a:lnTo>
                  <a:pt x="1452" y="757"/>
                </a:lnTo>
                <a:lnTo>
                  <a:pt x="1452" y="757"/>
                </a:lnTo>
                <a:lnTo>
                  <a:pt x="1454" y="757"/>
                </a:lnTo>
                <a:lnTo>
                  <a:pt x="1454" y="757"/>
                </a:lnTo>
                <a:lnTo>
                  <a:pt x="1454" y="759"/>
                </a:lnTo>
                <a:lnTo>
                  <a:pt x="1456" y="761"/>
                </a:lnTo>
                <a:lnTo>
                  <a:pt x="1456" y="763"/>
                </a:lnTo>
                <a:lnTo>
                  <a:pt x="1456" y="763"/>
                </a:lnTo>
                <a:lnTo>
                  <a:pt x="1458" y="765"/>
                </a:lnTo>
                <a:lnTo>
                  <a:pt x="1458" y="765"/>
                </a:lnTo>
                <a:lnTo>
                  <a:pt x="1460" y="765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2"/>
                </a:lnTo>
                <a:lnTo>
                  <a:pt x="1463" y="772"/>
                </a:lnTo>
                <a:lnTo>
                  <a:pt x="1463" y="772"/>
                </a:lnTo>
                <a:lnTo>
                  <a:pt x="1465" y="774"/>
                </a:lnTo>
                <a:lnTo>
                  <a:pt x="1465" y="774"/>
                </a:lnTo>
                <a:lnTo>
                  <a:pt x="1463" y="774"/>
                </a:lnTo>
                <a:lnTo>
                  <a:pt x="1463" y="774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8"/>
                </a:lnTo>
                <a:lnTo>
                  <a:pt x="1463" y="782"/>
                </a:lnTo>
                <a:lnTo>
                  <a:pt x="1465" y="786"/>
                </a:lnTo>
                <a:lnTo>
                  <a:pt x="1465" y="788"/>
                </a:lnTo>
                <a:lnTo>
                  <a:pt x="1465" y="791"/>
                </a:lnTo>
                <a:lnTo>
                  <a:pt x="1467" y="791"/>
                </a:lnTo>
                <a:lnTo>
                  <a:pt x="1467" y="793"/>
                </a:lnTo>
                <a:lnTo>
                  <a:pt x="1467" y="793"/>
                </a:lnTo>
                <a:lnTo>
                  <a:pt x="1467" y="795"/>
                </a:lnTo>
                <a:lnTo>
                  <a:pt x="1467" y="797"/>
                </a:lnTo>
                <a:lnTo>
                  <a:pt x="1467" y="797"/>
                </a:lnTo>
                <a:lnTo>
                  <a:pt x="1469" y="799"/>
                </a:lnTo>
                <a:lnTo>
                  <a:pt x="1469" y="799"/>
                </a:lnTo>
                <a:lnTo>
                  <a:pt x="1471" y="801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5"/>
                </a:lnTo>
                <a:lnTo>
                  <a:pt x="1469" y="805"/>
                </a:lnTo>
                <a:lnTo>
                  <a:pt x="1467" y="807"/>
                </a:lnTo>
                <a:lnTo>
                  <a:pt x="1467" y="809"/>
                </a:lnTo>
                <a:lnTo>
                  <a:pt x="1465" y="811"/>
                </a:lnTo>
                <a:lnTo>
                  <a:pt x="1465" y="811"/>
                </a:lnTo>
                <a:lnTo>
                  <a:pt x="1465" y="814"/>
                </a:lnTo>
                <a:lnTo>
                  <a:pt x="1463" y="814"/>
                </a:lnTo>
                <a:lnTo>
                  <a:pt x="1463" y="814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20"/>
                </a:lnTo>
                <a:lnTo>
                  <a:pt x="1465" y="820"/>
                </a:lnTo>
                <a:lnTo>
                  <a:pt x="1465" y="822"/>
                </a:lnTo>
                <a:lnTo>
                  <a:pt x="1465" y="824"/>
                </a:lnTo>
                <a:lnTo>
                  <a:pt x="1465" y="824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58" y="816"/>
                </a:lnTo>
                <a:lnTo>
                  <a:pt x="1458" y="816"/>
                </a:lnTo>
                <a:lnTo>
                  <a:pt x="1456" y="818"/>
                </a:lnTo>
                <a:lnTo>
                  <a:pt x="1456" y="818"/>
                </a:lnTo>
                <a:lnTo>
                  <a:pt x="1456" y="818"/>
                </a:lnTo>
                <a:lnTo>
                  <a:pt x="1454" y="820"/>
                </a:lnTo>
                <a:lnTo>
                  <a:pt x="1454" y="820"/>
                </a:lnTo>
                <a:lnTo>
                  <a:pt x="1454" y="822"/>
                </a:lnTo>
                <a:lnTo>
                  <a:pt x="1452" y="824"/>
                </a:lnTo>
                <a:lnTo>
                  <a:pt x="1452" y="824"/>
                </a:lnTo>
                <a:lnTo>
                  <a:pt x="1452" y="826"/>
                </a:lnTo>
                <a:lnTo>
                  <a:pt x="1452" y="826"/>
                </a:lnTo>
                <a:lnTo>
                  <a:pt x="1454" y="826"/>
                </a:lnTo>
                <a:lnTo>
                  <a:pt x="1456" y="830"/>
                </a:lnTo>
                <a:lnTo>
                  <a:pt x="1458" y="830"/>
                </a:lnTo>
                <a:lnTo>
                  <a:pt x="1458" y="832"/>
                </a:lnTo>
                <a:lnTo>
                  <a:pt x="1456" y="830"/>
                </a:lnTo>
                <a:lnTo>
                  <a:pt x="1454" y="828"/>
                </a:lnTo>
                <a:lnTo>
                  <a:pt x="1452" y="824"/>
                </a:lnTo>
                <a:lnTo>
                  <a:pt x="1450" y="824"/>
                </a:lnTo>
                <a:lnTo>
                  <a:pt x="1448" y="822"/>
                </a:lnTo>
                <a:lnTo>
                  <a:pt x="1446" y="822"/>
                </a:lnTo>
                <a:lnTo>
                  <a:pt x="1444" y="822"/>
                </a:lnTo>
                <a:lnTo>
                  <a:pt x="1442" y="822"/>
                </a:lnTo>
                <a:lnTo>
                  <a:pt x="1439" y="824"/>
                </a:lnTo>
                <a:lnTo>
                  <a:pt x="1437" y="826"/>
                </a:lnTo>
                <a:lnTo>
                  <a:pt x="1437" y="826"/>
                </a:lnTo>
                <a:lnTo>
                  <a:pt x="1439" y="822"/>
                </a:lnTo>
                <a:lnTo>
                  <a:pt x="1442" y="822"/>
                </a:lnTo>
                <a:lnTo>
                  <a:pt x="1442" y="820"/>
                </a:lnTo>
                <a:lnTo>
                  <a:pt x="1442" y="820"/>
                </a:lnTo>
                <a:lnTo>
                  <a:pt x="1442" y="818"/>
                </a:lnTo>
                <a:lnTo>
                  <a:pt x="1439" y="816"/>
                </a:lnTo>
                <a:lnTo>
                  <a:pt x="1439" y="814"/>
                </a:lnTo>
                <a:lnTo>
                  <a:pt x="1439" y="814"/>
                </a:lnTo>
                <a:lnTo>
                  <a:pt x="1435" y="809"/>
                </a:lnTo>
                <a:lnTo>
                  <a:pt x="1433" y="807"/>
                </a:lnTo>
                <a:lnTo>
                  <a:pt x="1431" y="807"/>
                </a:lnTo>
                <a:lnTo>
                  <a:pt x="1429" y="805"/>
                </a:lnTo>
                <a:lnTo>
                  <a:pt x="1427" y="805"/>
                </a:lnTo>
                <a:lnTo>
                  <a:pt x="1427" y="805"/>
                </a:lnTo>
                <a:lnTo>
                  <a:pt x="1425" y="805"/>
                </a:lnTo>
                <a:lnTo>
                  <a:pt x="1423" y="805"/>
                </a:lnTo>
                <a:lnTo>
                  <a:pt x="1423" y="805"/>
                </a:lnTo>
                <a:lnTo>
                  <a:pt x="1423" y="803"/>
                </a:lnTo>
                <a:lnTo>
                  <a:pt x="1425" y="803"/>
                </a:lnTo>
                <a:lnTo>
                  <a:pt x="1425" y="803"/>
                </a:lnTo>
                <a:lnTo>
                  <a:pt x="1427" y="801"/>
                </a:lnTo>
                <a:lnTo>
                  <a:pt x="1425" y="801"/>
                </a:lnTo>
                <a:lnTo>
                  <a:pt x="1423" y="799"/>
                </a:lnTo>
                <a:lnTo>
                  <a:pt x="1423" y="797"/>
                </a:lnTo>
                <a:lnTo>
                  <a:pt x="1419" y="793"/>
                </a:lnTo>
                <a:lnTo>
                  <a:pt x="1419" y="793"/>
                </a:lnTo>
                <a:lnTo>
                  <a:pt x="1416" y="791"/>
                </a:lnTo>
                <a:lnTo>
                  <a:pt x="1416" y="791"/>
                </a:lnTo>
                <a:lnTo>
                  <a:pt x="1416" y="788"/>
                </a:lnTo>
                <a:lnTo>
                  <a:pt x="1416" y="788"/>
                </a:lnTo>
                <a:lnTo>
                  <a:pt x="1416" y="786"/>
                </a:lnTo>
                <a:lnTo>
                  <a:pt x="1416" y="786"/>
                </a:lnTo>
                <a:lnTo>
                  <a:pt x="1416" y="784"/>
                </a:lnTo>
                <a:lnTo>
                  <a:pt x="1419" y="782"/>
                </a:lnTo>
                <a:lnTo>
                  <a:pt x="1416" y="780"/>
                </a:lnTo>
                <a:lnTo>
                  <a:pt x="1416" y="778"/>
                </a:lnTo>
                <a:lnTo>
                  <a:pt x="1419" y="776"/>
                </a:lnTo>
                <a:lnTo>
                  <a:pt x="1419" y="774"/>
                </a:lnTo>
                <a:lnTo>
                  <a:pt x="1416" y="772"/>
                </a:lnTo>
                <a:lnTo>
                  <a:pt x="1416" y="770"/>
                </a:lnTo>
                <a:lnTo>
                  <a:pt x="1416" y="770"/>
                </a:lnTo>
                <a:lnTo>
                  <a:pt x="1414" y="767"/>
                </a:lnTo>
                <a:lnTo>
                  <a:pt x="1414" y="765"/>
                </a:lnTo>
                <a:lnTo>
                  <a:pt x="1414" y="763"/>
                </a:lnTo>
                <a:lnTo>
                  <a:pt x="1414" y="761"/>
                </a:lnTo>
                <a:lnTo>
                  <a:pt x="1416" y="755"/>
                </a:lnTo>
                <a:lnTo>
                  <a:pt x="1416" y="753"/>
                </a:lnTo>
                <a:lnTo>
                  <a:pt x="1414" y="751"/>
                </a:lnTo>
                <a:lnTo>
                  <a:pt x="1414" y="749"/>
                </a:lnTo>
                <a:lnTo>
                  <a:pt x="1412" y="747"/>
                </a:lnTo>
                <a:lnTo>
                  <a:pt x="1410" y="747"/>
                </a:lnTo>
                <a:lnTo>
                  <a:pt x="1408" y="747"/>
                </a:lnTo>
                <a:lnTo>
                  <a:pt x="1408" y="747"/>
                </a:lnTo>
                <a:lnTo>
                  <a:pt x="1406" y="747"/>
                </a:lnTo>
                <a:lnTo>
                  <a:pt x="1406" y="747"/>
                </a:lnTo>
                <a:lnTo>
                  <a:pt x="1402" y="747"/>
                </a:lnTo>
                <a:lnTo>
                  <a:pt x="1398" y="744"/>
                </a:lnTo>
                <a:lnTo>
                  <a:pt x="1395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89" y="744"/>
                </a:lnTo>
                <a:lnTo>
                  <a:pt x="1387" y="744"/>
                </a:lnTo>
                <a:lnTo>
                  <a:pt x="1385" y="744"/>
                </a:lnTo>
                <a:lnTo>
                  <a:pt x="1383" y="744"/>
                </a:lnTo>
                <a:lnTo>
                  <a:pt x="1381" y="744"/>
                </a:lnTo>
                <a:lnTo>
                  <a:pt x="1377" y="744"/>
                </a:lnTo>
                <a:lnTo>
                  <a:pt x="1375" y="744"/>
                </a:lnTo>
                <a:lnTo>
                  <a:pt x="1375" y="744"/>
                </a:lnTo>
                <a:lnTo>
                  <a:pt x="1372" y="747"/>
                </a:lnTo>
                <a:lnTo>
                  <a:pt x="1370" y="749"/>
                </a:lnTo>
                <a:lnTo>
                  <a:pt x="1370" y="749"/>
                </a:lnTo>
                <a:lnTo>
                  <a:pt x="1372" y="744"/>
                </a:lnTo>
                <a:lnTo>
                  <a:pt x="1372" y="742"/>
                </a:lnTo>
                <a:lnTo>
                  <a:pt x="1372" y="742"/>
                </a:lnTo>
                <a:lnTo>
                  <a:pt x="1370" y="742"/>
                </a:lnTo>
                <a:lnTo>
                  <a:pt x="1370" y="740"/>
                </a:lnTo>
                <a:lnTo>
                  <a:pt x="1368" y="740"/>
                </a:lnTo>
                <a:lnTo>
                  <a:pt x="1366" y="738"/>
                </a:lnTo>
                <a:lnTo>
                  <a:pt x="1364" y="736"/>
                </a:lnTo>
                <a:lnTo>
                  <a:pt x="1362" y="736"/>
                </a:lnTo>
                <a:lnTo>
                  <a:pt x="1360" y="736"/>
                </a:lnTo>
                <a:lnTo>
                  <a:pt x="1356" y="734"/>
                </a:lnTo>
                <a:lnTo>
                  <a:pt x="1349" y="732"/>
                </a:lnTo>
                <a:lnTo>
                  <a:pt x="1343" y="730"/>
                </a:lnTo>
                <a:lnTo>
                  <a:pt x="1341" y="730"/>
                </a:lnTo>
                <a:lnTo>
                  <a:pt x="1339" y="730"/>
                </a:lnTo>
                <a:lnTo>
                  <a:pt x="1335" y="723"/>
                </a:lnTo>
                <a:lnTo>
                  <a:pt x="1333" y="721"/>
                </a:lnTo>
                <a:lnTo>
                  <a:pt x="1328" y="719"/>
                </a:lnTo>
                <a:lnTo>
                  <a:pt x="1326" y="717"/>
                </a:lnTo>
                <a:lnTo>
                  <a:pt x="1322" y="715"/>
                </a:lnTo>
                <a:lnTo>
                  <a:pt x="1320" y="713"/>
                </a:lnTo>
                <a:lnTo>
                  <a:pt x="1320" y="713"/>
                </a:lnTo>
                <a:lnTo>
                  <a:pt x="1316" y="713"/>
                </a:lnTo>
                <a:lnTo>
                  <a:pt x="1314" y="711"/>
                </a:lnTo>
                <a:lnTo>
                  <a:pt x="1307" y="711"/>
                </a:lnTo>
                <a:lnTo>
                  <a:pt x="1303" y="709"/>
                </a:lnTo>
                <a:lnTo>
                  <a:pt x="1299" y="707"/>
                </a:lnTo>
                <a:lnTo>
                  <a:pt x="1295" y="705"/>
                </a:lnTo>
                <a:lnTo>
                  <a:pt x="1291" y="705"/>
                </a:lnTo>
                <a:lnTo>
                  <a:pt x="1289" y="705"/>
                </a:lnTo>
                <a:lnTo>
                  <a:pt x="1274" y="709"/>
                </a:lnTo>
                <a:lnTo>
                  <a:pt x="1272" y="709"/>
                </a:lnTo>
                <a:lnTo>
                  <a:pt x="1270" y="711"/>
                </a:lnTo>
                <a:lnTo>
                  <a:pt x="1270" y="711"/>
                </a:lnTo>
                <a:lnTo>
                  <a:pt x="1270" y="709"/>
                </a:lnTo>
                <a:lnTo>
                  <a:pt x="1270" y="709"/>
                </a:lnTo>
                <a:lnTo>
                  <a:pt x="1268" y="709"/>
                </a:lnTo>
                <a:lnTo>
                  <a:pt x="1268" y="709"/>
                </a:lnTo>
                <a:lnTo>
                  <a:pt x="1266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6" y="711"/>
                </a:lnTo>
                <a:lnTo>
                  <a:pt x="1266" y="709"/>
                </a:lnTo>
                <a:lnTo>
                  <a:pt x="1268" y="707"/>
                </a:lnTo>
                <a:lnTo>
                  <a:pt x="1268" y="705"/>
                </a:lnTo>
                <a:lnTo>
                  <a:pt x="1268" y="705"/>
                </a:lnTo>
                <a:lnTo>
                  <a:pt x="1268" y="702"/>
                </a:lnTo>
                <a:lnTo>
                  <a:pt x="1268" y="702"/>
                </a:lnTo>
                <a:lnTo>
                  <a:pt x="1268" y="700"/>
                </a:lnTo>
                <a:lnTo>
                  <a:pt x="1266" y="694"/>
                </a:lnTo>
                <a:lnTo>
                  <a:pt x="1263" y="692"/>
                </a:lnTo>
                <a:lnTo>
                  <a:pt x="1263" y="688"/>
                </a:lnTo>
                <a:lnTo>
                  <a:pt x="1261" y="684"/>
                </a:lnTo>
                <a:lnTo>
                  <a:pt x="1259" y="679"/>
                </a:lnTo>
                <a:lnTo>
                  <a:pt x="1259" y="677"/>
                </a:lnTo>
                <a:lnTo>
                  <a:pt x="1257" y="675"/>
                </a:lnTo>
                <a:lnTo>
                  <a:pt x="1257" y="673"/>
                </a:lnTo>
                <a:lnTo>
                  <a:pt x="1257" y="673"/>
                </a:lnTo>
                <a:lnTo>
                  <a:pt x="1255" y="673"/>
                </a:lnTo>
                <a:lnTo>
                  <a:pt x="1253" y="673"/>
                </a:lnTo>
                <a:lnTo>
                  <a:pt x="1249" y="673"/>
                </a:lnTo>
                <a:lnTo>
                  <a:pt x="1245" y="673"/>
                </a:lnTo>
                <a:lnTo>
                  <a:pt x="1245" y="673"/>
                </a:lnTo>
                <a:lnTo>
                  <a:pt x="1243" y="675"/>
                </a:lnTo>
                <a:lnTo>
                  <a:pt x="1243" y="682"/>
                </a:lnTo>
                <a:lnTo>
                  <a:pt x="1240" y="684"/>
                </a:lnTo>
                <a:lnTo>
                  <a:pt x="1240" y="682"/>
                </a:lnTo>
                <a:lnTo>
                  <a:pt x="1243" y="675"/>
                </a:lnTo>
                <a:lnTo>
                  <a:pt x="1243" y="673"/>
                </a:lnTo>
                <a:lnTo>
                  <a:pt x="1240" y="673"/>
                </a:lnTo>
                <a:lnTo>
                  <a:pt x="1238" y="671"/>
                </a:lnTo>
                <a:lnTo>
                  <a:pt x="1238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4" y="669"/>
                </a:lnTo>
                <a:lnTo>
                  <a:pt x="1234" y="667"/>
                </a:lnTo>
                <a:lnTo>
                  <a:pt x="1234" y="667"/>
                </a:lnTo>
                <a:lnTo>
                  <a:pt x="1232" y="667"/>
                </a:lnTo>
                <a:lnTo>
                  <a:pt x="1234" y="667"/>
                </a:lnTo>
                <a:lnTo>
                  <a:pt x="1234" y="665"/>
                </a:lnTo>
                <a:lnTo>
                  <a:pt x="1234" y="663"/>
                </a:lnTo>
                <a:lnTo>
                  <a:pt x="1234" y="658"/>
                </a:lnTo>
                <a:lnTo>
                  <a:pt x="1234" y="648"/>
                </a:lnTo>
                <a:lnTo>
                  <a:pt x="1234" y="644"/>
                </a:lnTo>
                <a:lnTo>
                  <a:pt x="1236" y="640"/>
                </a:lnTo>
                <a:lnTo>
                  <a:pt x="1236" y="637"/>
                </a:lnTo>
                <a:lnTo>
                  <a:pt x="1236" y="637"/>
                </a:lnTo>
                <a:lnTo>
                  <a:pt x="1236" y="637"/>
                </a:lnTo>
                <a:lnTo>
                  <a:pt x="1234" y="635"/>
                </a:lnTo>
                <a:lnTo>
                  <a:pt x="1236" y="635"/>
                </a:lnTo>
                <a:lnTo>
                  <a:pt x="1238" y="635"/>
                </a:lnTo>
                <a:lnTo>
                  <a:pt x="1238" y="633"/>
                </a:lnTo>
                <a:lnTo>
                  <a:pt x="1240" y="631"/>
                </a:lnTo>
                <a:lnTo>
                  <a:pt x="1240" y="627"/>
                </a:lnTo>
                <a:lnTo>
                  <a:pt x="1245" y="625"/>
                </a:lnTo>
                <a:lnTo>
                  <a:pt x="1245" y="623"/>
                </a:lnTo>
                <a:lnTo>
                  <a:pt x="1245" y="621"/>
                </a:lnTo>
                <a:lnTo>
                  <a:pt x="1245" y="619"/>
                </a:lnTo>
                <a:lnTo>
                  <a:pt x="1245" y="619"/>
                </a:lnTo>
                <a:lnTo>
                  <a:pt x="1245" y="619"/>
                </a:lnTo>
                <a:lnTo>
                  <a:pt x="1247" y="619"/>
                </a:lnTo>
                <a:lnTo>
                  <a:pt x="1247" y="619"/>
                </a:lnTo>
                <a:lnTo>
                  <a:pt x="1247" y="617"/>
                </a:lnTo>
                <a:lnTo>
                  <a:pt x="1247" y="617"/>
                </a:lnTo>
                <a:lnTo>
                  <a:pt x="1247" y="614"/>
                </a:lnTo>
                <a:lnTo>
                  <a:pt x="1251" y="612"/>
                </a:lnTo>
                <a:lnTo>
                  <a:pt x="1255" y="610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3" y="606"/>
                </a:lnTo>
                <a:lnTo>
                  <a:pt x="1253" y="606"/>
                </a:lnTo>
                <a:lnTo>
                  <a:pt x="1253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7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5" y="602"/>
                </a:lnTo>
                <a:lnTo>
                  <a:pt x="1257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0"/>
                </a:lnTo>
                <a:lnTo>
                  <a:pt x="1259" y="600"/>
                </a:lnTo>
                <a:lnTo>
                  <a:pt x="1261" y="598"/>
                </a:lnTo>
                <a:lnTo>
                  <a:pt x="1261" y="598"/>
                </a:lnTo>
                <a:lnTo>
                  <a:pt x="1261" y="598"/>
                </a:lnTo>
                <a:lnTo>
                  <a:pt x="1257" y="596"/>
                </a:lnTo>
                <a:lnTo>
                  <a:pt x="1257" y="596"/>
                </a:lnTo>
                <a:lnTo>
                  <a:pt x="1257" y="596"/>
                </a:lnTo>
                <a:lnTo>
                  <a:pt x="1261" y="596"/>
                </a:lnTo>
                <a:lnTo>
                  <a:pt x="1263" y="598"/>
                </a:lnTo>
                <a:lnTo>
                  <a:pt x="1266" y="598"/>
                </a:lnTo>
                <a:lnTo>
                  <a:pt x="1266" y="600"/>
                </a:lnTo>
                <a:lnTo>
                  <a:pt x="1268" y="600"/>
                </a:lnTo>
                <a:lnTo>
                  <a:pt x="1268" y="600"/>
                </a:lnTo>
                <a:lnTo>
                  <a:pt x="1266" y="598"/>
                </a:lnTo>
                <a:lnTo>
                  <a:pt x="1266" y="596"/>
                </a:lnTo>
                <a:lnTo>
                  <a:pt x="1263" y="596"/>
                </a:lnTo>
                <a:lnTo>
                  <a:pt x="1263" y="596"/>
                </a:lnTo>
                <a:lnTo>
                  <a:pt x="1266" y="593"/>
                </a:lnTo>
                <a:lnTo>
                  <a:pt x="1266" y="593"/>
                </a:lnTo>
                <a:lnTo>
                  <a:pt x="1268" y="591"/>
                </a:lnTo>
                <a:lnTo>
                  <a:pt x="1268" y="591"/>
                </a:lnTo>
                <a:lnTo>
                  <a:pt x="1268" y="591"/>
                </a:lnTo>
                <a:lnTo>
                  <a:pt x="1270" y="591"/>
                </a:lnTo>
                <a:lnTo>
                  <a:pt x="1270" y="591"/>
                </a:lnTo>
                <a:lnTo>
                  <a:pt x="1272" y="589"/>
                </a:lnTo>
                <a:lnTo>
                  <a:pt x="1272" y="589"/>
                </a:lnTo>
                <a:lnTo>
                  <a:pt x="1274" y="591"/>
                </a:lnTo>
                <a:lnTo>
                  <a:pt x="1274" y="591"/>
                </a:lnTo>
                <a:lnTo>
                  <a:pt x="1276" y="591"/>
                </a:lnTo>
                <a:lnTo>
                  <a:pt x="1276" y="589"/>
                </a:lnTo>
                <a:lnTo>
                  <a:pt x="1276" y="589"/>
                </a:lnTo>
                <a:lnTo>
                  <a:pt x="1272" y="589"/>
                </a:lnTo>
                <a:lnTo>
                  <a:pt x="1272" y="587"/>
                </a:lnTo>
                <a:lnTo>
                  <a:pt x="1270" y="587"/>
                </a:lnTo>
                <a:lnTo>
                  <a:pt x="1270" y="587"/>
                </a:lnTo>
                <a:lnTo>
                  <a:pt x="1270" y="585"/>
                </a:lnTo>
                <a:lnTo>
                  <a:pt x="1270" y="585"/>
                </a:lnTo>
                <a:lnTo>
                  <a:pt x="1270" y="585"/>
                </a:lnTo>
                <a:lnTo>
                  <a:pt x="1272" y="585"/>
                </a:lnTo>
                <a:lnTo>
                  <a:pt x="1272" y="585"/>
                </a:lnTo>
                <a:lnTo>
                  <a:pt x="1274" y="583"/>
                </a:lnTo>
                <a:lnTo>
                  <a:pt x="1274" y="583"/>
                </a:lnTo>
                <a:lnTo>
                  <a:pt x="1276" y="585"/>
                </a:lnTo>
                <a:lnTo>
                  <a:pt x="1282" y="585"/>
                </a:lnTo>
                <a:lnTo>
                  <a:pt x="1284" y="585"/>
                </a:lnTo>
                <a:lnTo>
                  <a:pt x="1289" y="583"/>
                </a:lnTo>
                <a:lnTo>
                  <a:pt x="1289" y="583"/>
                </a:lnTo>
                <a:lnTo>
                  <a:pt x="1291" y="583"/>
                </a:lnTo>
                <a:lnTo>
                  <a:pt x="1293" y="581"/>
                </a:lnTo>
                <a:lnTo>
                  <a:pt x="1293" y="581"/>
                </a:lnTo>
                <a:lnTo>
                  <a:pt x="1293" y="579"/>
                </a:lnTo>
                <a:lnTo>
                  <a:pt x="1293" y="579"/>
                </a:lnTo>
                <a:lnTo>
                  <a:pt x="1293" y="575"/>
                </a:lnTo>
                <a:lnTo>
                  <a:pt x="1293" y="572"/>
                </a:lnTo>
                <a:lnTo>
                  <a:pt x="1291" y="570"/>
                </a:lnTo>
                <a:lnTo>
                  <a:pt x="1289" y="570"/>
                </a:lnTo>
                <a:lnTo>
                  <a:pt x="1284" y="570"/>
                </a:lnTo>
                <a:lnTo>
                  <a:pt x="1282" y="568"/>
                </a:lnTo>
                <a:lnTo>
                  <a:pt x="1280" y="566"/>
                </a:lnTo>
                <a:lnTo>
                  <a:pt x="1278" y="564"/>
                </a:lnTo>
                <a:lnTo>
                  <a:pt x="1276" y="566"/>
                </a:lnTo>
                <a:lnTo>
                  <a:pt x="1274" y="566"/>
                </a:lnTo>
                <a:lnTo>
                  <a:pt x="1270" y="568"/>
                </a:lnTo>
                <a:lnTo>
                  <a:pt x="1268" y="568"/>
                </a:lnTo>
                <a:lnTo>
                  <a:pt x="1268" y="568"/>
                </a:lnTo>
                <a:lnTo>
                  <a:pt x="1272" y="566"/>
                </a:lnTo>
                <a:lnTo>
                  <a:pt x="1272" y="566"/>
                </a:lnTo>
                <a:lnTo>
                  <a:pt x="1272" y="564"/>
                </a:lnTo>
                <a:lnTo>
                  <a:pt x="1270" y="564"/>
                </a:lnTo>
                <a:lnTo>
                  <a:pt x="1268" y="564"/>
                </a:lnTo>
                <a:lnTo>
                  <a:pt x="1257" y="560"/>
                </a:lnTo>
                <a:lnTo>
                  <a:pt x="1257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2"/>
                </a:lnTo>
                <a:lnTo>
                  <a:pt x="1257" y="562"/>
                </a:lnTo>
                <a:lnTo>
                  <a:pt x="1257" y="562"/>
                </a:lnTo>
                <a:lnTo>
                  <a:pt x="1255" y="562"/>
                </a:lnTo>
                <a:lnTo>
                  <a:pt x="1253" y="562"/>
                </a:lnTo>
                <a:lnTo>
                  <a:pt x="1251" y="560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6"/>
                </a:lnTo>
                <a:lnTo>
                  <a:pt x="1255" y="558"/>
                </a:lnTo>
                <a:lnTo>
                  <a:pt x="1261" y="560"/>
                </a:lnTo>
                <a:lnTo>
                  <a:pt x="1268" y="562"/>
                </a:lnTo>
                <a:lnTo>
                  <a:pt x="1270" y="562"/>
                </a:lnTo>
                <a:lnTo>
                  <a:pt x="1272" y="564"/>
                </a:lnTo>
                <a:lnTo>
                  <a:pt x="1274" y="564"/>
                </a:lnTo>
                <a:lnTo>
                  <a:pt x="1274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4"/>
                </a:lnTo>
                <a:lnTo>
                  <a:pt x="1276" y="564"/>
                </a:lnTo>
                <a:lnTo>
                  <a:pt x="1276" y="564"/>
                </a:lnTo>
                <a:lnTo>
                  <a:pt x="1280" y="564"/>
                </a:lnTo>
                <a:lnTo>
                  <a:pt x="1282" y="564"/>
                </a:lnTo>
                <a:lnTo>
                  <a:pt x="1289" y="566"/>
                </a:lnTo>
                <a:lnTo>
                  <a:pt x="1291" y="568"/>
                </a:lnTo>
                <a:lnTo>
                  <a:pt x="1293" y="568"/>
                </a:lnTo>
                <a:lnTo>
                  <a:pt x="1293" y="568"/>
                </a:lnTo>
                <a:lnTo>
                  <a:pt x="1295" y="566"/>
                </a:lnTo>
                <a:lnTo>
                  <a:pt x="1295" y="566"/>
                </a:lnTo>
                <a:lnTo>
                  <a:pt x="1297" y="566"/>
                </a:lnTo>
                <a:lnTo>
                  <a:pt x="1297" y="566"/>
                </a:lnTo>
                <a:lnTo>
                  <a:pt x="1299" y="566"/>
                </a:lnTo>
                <a:lnTo>
                  <a:pt x="1301" y="566"/>
                </a:lnTo>
                <a:lnTo>
                  <a:pt x="1301" y="566"/>
                </a:lnTo>
                <a:lnTo>
                  <a:pt x="1303" y="562"/>
                </a:lnTo>
                <a:lnTo>
                  <a:pt x="1303" y="562"/>
                </a:lnTo>
                <a:lnTo>
                  <a:pt x="1303" y="562"/>
                </a:lnTo>
                <a:lnTo>
                  <a:pt x="1301" y="558"/>
                </a:lnTo>
                <a:lnTo>
                  <a:pt x="1301" y="558"/>
                </a:lnTo>
                <a:lnTo>
                  <a:pt x="1305" y="560"/>
                </a:lnTo>
                <a:lnTo>
                  <a:pt x="1305" y="560"/>
                </a:lnTo>
                <a:lnTo>
                  <a:pt x="1305" y="558"/>
                </a:lnTo>
                <a:lnTo>
                  <a:pt x="1305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7" y="554"/>
                </a:lnTo>
                <a:lnTo>
                  <a:pt x="1307" y="554"/>
                </a:lnTo>
                <a:lnTo>
                  <a:pt x="1307" y="556"/>
                </a:lnTo>
                <a:lnTo>
                  <a:pt x="1307" y="556"/>
                </a:lnTo>
                <a:lnTo>
                  <a:pt x="1310" y="558"/>
                </a:lnTo>
                <a:lnTo>
                  <a:pt x="1310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6" y="558"/>
                </a:lnTo>
                <a:lnTo>
                  <a:pt x="1316" y="560"/>
                </a:lnTo>
                <a:lnTo>
                  <a:pt x="1316" y="558"/>
                </a:lnTo>
                <a:lnTo>
                  <a:pt x="1316" y="556"/>
                </a:lnTo>
                <a:lnTo>
                  <a:pt x="1316" y="556"/>
                </a:lnTo>
                <a:lnTo>
                  <a:pt x="1318" y="558"/>
                </a:lnTo>
                <a:lnTo>
                  <a:pt x="1318" y="558"/>
                </a:lnTo>
                <a:lnTo>
                  <a:pt x="1320" y="558"/>
                </a:lnTo>
                <a:lnTo>
                  <a:pt x="1324" y="558"/>
                </a:lnTo>
                <a:lnTo>
                  <a:pt x="1326" y="556"/>
                </a:lnTo>
                <a:lnTo>
                  <a:pt x="1331" y="554"/>
                </a:lnTo>
                <a:lnTo>
                  <a:pt x="1333" y="554"/>
                </a:lnTo>
                <a:lnTo>
                  <a:pt x="1333" y="552"/>
                </a:lnTo>
                <a:lnTo>
                  <a:pt x="1335" y="549"/>
                </a:lnTo>
                <a:lnTo>
                  <a:pt x="1343" y="539"/>
                </a:lnTo>
                <a:lnTo>
                  <a:pt x="1345" y="537"/>
                </a:lnTo>
                <a:lnTo>
                  <a:pt x="1347" y="533"/>
                </a:lnTo>
                <a:lnTo>
                  <a:pt x="1347" y="533"/>
                </a:lnTo>
                <a:lnTo>
                  <a:pt x="1347" y="531"/>
                </a:lnTo>
                <a:lnTo>
                  <a:pt x="1345" y="531"/>
                </a:lnTo>
                <a:lnTo>
                  <a:pt x="1341" y="528"/>
                </a:lnTo>
                <a:lnTo>
                  <a:pt x="1335" y="528"/>
                </a:lnTo>
                <a:lnTo>
                  <a:pt x="1331" y="528"/>
                </a:lnTo>
                <a:lnTo>
                  <a:pt x="1318" y="526"/>
                </a:lnTo>
                <a:lnTo>
                  <a:pt x="1316" y="526"/>
                </a:lnTo>
                <a:lnTo>
                  <a:pt x="1316" y="524"/>
                </a:lnTo>
                <a:lnTo>
                  <a:pt x="1310" y="520"/>
                </a:lnTo>
                <a:lnTo>
                  <a:pt x="1307" y="518"/>
                </a:lnTo>
                <a:lnTo>
                  <a:pt x="1305" y="516"/>
                </a:lnTo>
                <a:lnTo>
                  <a:pt x="1303" y="516"/>
                </a:lnTo>
                <a:lnTo>
                  <a:pt x="1301" y="516"/>
                </a:lnTo>
                <a:lnTo>
                  <a:pt x="1295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6"/>
                </a:lnTo>
                <a:lnTo>
                  <a:pt x="1284" y="514"/>
                </a:lnTo>
                <a:lnTo>
                  <a:pt x="1282" y="514"/>
                </a:lnTo>
                <a:lnTo>
                  <a:pt x="1284" y="512"/>
                </a:lnTo>
                <a:lnTo>
                  <a:pt x="1284" y="512"/>
                </a:lnTo>
                <a:lnTo>
                  <a:pt x="1289" y="512"/>
                </a:lnTo>
                <a:lnTo>
                  <a:pt x="1293" y="512"/>
                </a:lnTo>
                <a:lnTo>
                  <a:pt x="1295" y="514"/>
                </a:lnTo>
                <a:lnTo>
                  <a:pt x="1297" y="514"/>
                </a:lnTo>
                <a:lnTo>
                  <a:pt x="1299" y="514"/>
                </a:lnTo>
                <a:lnTo>
                  <a:pt x="1301" y="514"/>
                </a:lnTo>
                <a:lnTo>
                  <a:pt x="1303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7" y="514"/>
                </a:lnTo>
                <a:lnTo>
                  <a:pt x="1310" y="514"/>
                </a:lnTo>
                <a:lnTo>
                  <a:pt x="1312" y="516"/>
                </a:lnTo>
                <a:lnTo>
                  <a:pt x="1318" y="518"/>
                </a:lnTo>
                <a:lnTo>
                  <a:pt x="1320" y="518"/>
                </a:lnTo>
                <a:lnTo>
                  <a:pt x="1322" y="518"/>
                </a:lnTo>
                <a:lnTo>
                  <a:pt x="1322" y="520"/>
                </a:lnTo>
                <a:lnTo>
                  <a:pt x="1322" y="520"/>
                </a:lnTo>
                <a:lnTo>
                  <a:pt x="1324" y="522"/>
                </a:lnTo>
                <a:lnTo>
                  <a:pt x="1326" y="522"/>
                </a:lnTo>
                <a:lnTo>
                  <a:pt x="1331" y="526"/>
                </a:lnTo>
                <a:lnTo>
                  <a:pt x="1333" y="526"/>
                </a:lnTo>
                <a:lnTo>
                  <a:pt x="1337" y="526"/>
                </a:lnTo>
                <a:lnTo>
                  <a:pt x="1341" y="526"/>
                </a:lnTo>
                <a:lnTo>
                  <a:pt x="1343" y="526"/>
                </a:lnTo>
                <a:lnTo>
                  <a:pt x="1345" y="526"/>
                </a:lnTo>
                <a:lnTo>
                  <a:pt x="1345" y="524"/>
                </a:lnTo>
                <a:lnTo>
                  <a:pt x="1347" y="522"/>
                </a:lnTo>
                <a:lnTo>
                  <a:pt x="1351" y="520"/>
                </a:lnTo>
                <a:lnTo>
                  <a:pt x="1362" y="512"/>
                </a:lnTo>
                <a:lnTo>
                  <a:pt x="1362" y="510"/>
                </a:lnTo>
                <a:lnTo>
                  <a:pt x="1362" y="510"/>
                </a:lnTo>
                <a:lnTo>
                  <a:pt x="1362" y="508"/>
                </a:lnTo>
                <a:lnTo>
                  <a:pt x="1362" y="508"/>
                </a:lnTo>
                <a:lnTo>
                  <a:pt x="1360" y="505"/>
                </a:lnTo>
                <a:lnTo>
                  <a:pt x="1358" y="505"/>
                </a:lnTo>
                <a:lnTo>
                  <a:pt x="1354" y="503"/>
                </a:lnTo>
                <a:lnTo>
                  <a:pt x="1351" y="503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499"/>
                </a:lnTo>
                <a:lnTo>
                  <a:pt x="1351" y="499"/>
                </a:lnTo>
                <a:lnTo>
                  <a:pt x="1354" y="499"/>
                </a:lnTo>
                <a:lnTo>
                  <a:pt x="1360" y="499"/>
                </a:lnTo>
                <a:lnTo>
                  <a:pt x="1364" y="499"/>
                </a:lnTo>
                <a:lnTo>
                  <a:pt x="1368" y="497"/>
                </a:lnTo>
                <a:lnTo>
                  <a:pt x="1370" y="499"/>
                </a:lnTo>
                <a:lnTo>
                  <a:pt x="1372" y="501"/>
                </a:lnTo>
                <a:lnTo>
                  <a:pt x="1375" y="503"/>
                </a:lnTo>
                <a:lnTo>
                  <a:pt x="1375" y="503"/>
                </a:lnTo>
                <a:lnTo>
                  <a:pt x="1377" y="505"/>
                </a:lnTo>
                <a:lnTo>
                  <a:pt x="1381" y="508"/>
                </a:lnTo>
                <a:lnTo>
                  <a:pt x="1383" y="508"/>
                </a:lnTo>
                <a:lnTo>
                  <a:pt x="1385" y="508"/>
                </a:lnTo>
                <a:lnTo>
                  <a:pt x="1385" y="505"/>
                </a:lnTo>
                <a:lnTo>
                  <a:pt x="1387" y="505"/>
                </a:lnTo>
                <a:lnTo>
                  <a:pt x="1387" y="505"/>
                </a:lnTo>
                <a:lnTo>
                  <a:pt x="1391" y="505"/>
                </a:lnTo>
                <a:lnTo>
                  <a:pt x="1391" y="508"/>
                </a:lnTo>
                <a:lnTo>
                  <a:pt x="1393" y="508"/>
                </a:lnTo>
                <a:lnTo>
                  <a:pt x="1393" y="505"/>
                </a:lnTo>
                <a:lnTo>
                  <a:pt x="1393" y="505"/>
                </a:lnTo>
                <a:lnTo>
                  <a:pt x="1391" y="501"/>
                </a:lnTo>
                <a:lnTo>
                  <a:pt x="1389" y="499"/>
                </a:lnTo>
                <a:lnTo>
                  <a:pt x="1389" y="497"/>
                </a:lnTo>
                <a:lnTo>
                  <a:pt x="1387" y="497"/>
                </a:lnTo>
                <a:lnTo>
                  <a:pt x="1387" y="495"/>
                </a:lnTo>
                <a:lnTo>
                  <a:pt x="1387" y="495"/>
                </a:lnTo>
                <a:lnTo>
                  <a:pt x="1383" y="491"/>
                </a:lnTo>
                <a:lnTo>
                  <a:pt x="1383" y="491"/>
                </a:lnTo>
                <a:lnTo>
                  <a:pt x="1381" y="491"/>
                </a:lnTo>
                <a:lnTo>
                  <a:pt x="1381" y="489"/>
                </a:lnTo>
                <a:lnTo>
                  <a:pt x="1379" y="489"/>
                </a:lnTo>
                <a:lnTo>
                  <a:pt x="1379" y="489"/>
                </a:lnTo>
                <a:lnTo>
                  <a:pt x="1377" y="491"/>
                </a:lnTo>
                <a:lnTo>
                  <a:pt x="1377" y="491"/>
                </a:lnTo>
                <a:lnTo>
                  <a:pt x="1375" y="491"/>
                </a:lnTo>
                <a:lnTo>
                  <a:pt x="1375" y="491"/>
                </a:lnTo>
                <a:lnTo>
                  <a:pt x="1377" y="489"/>
                </a:lnTo>
                <a:lnTo>
                  <a:pt x="1379" y="487"/>
                </a:lnTo>
                <a:lnTo>
                  <a:pt x="1381" y="487"/>
                </a:lnTo>
                <a:lnTo>
                  <a:pt x="1383" y="489"/>
                </a:lnTo>
                <a:lnTo>
                  <a:pt x="1383" y="489"/>
                </a:lnTo>
                <a:lnTo>
                  <a:pt x="1385" y="489"/>
                </a:lnTo>
                <a:lnTo>
                  <a:pt x="1387" y="491"/>
                </a:lnTo>
                <a:lnTo>
                  <a:pt x="1387" y="491"/>
                </a:lnTo>
                <a:lnTo>
                  <a:pt x="1385" y="493"/>
                </a:lnTo>
                <a:lnTo>
                  <a:pt x="1385" y="493"/>
                </a:lnTo>
                <a:lnTo>
                  <a:pt x="1387" y="493"/>
                </a:lnTo>
                <a:lnTo>
                  <a:pt x="1387" y="495"/>
                </a:lnTo>
                <a:lnTo>
                  <a:pt x="1389" y="495"/>
                </a:lnTo>
                <a:lnTo>
                  <a:pt x="1389" y="495"/>
                </a:lnTo>
                <a:lnTo>
                  <a:pt x="1391" y="495"/>
                </a:lnTo>
                <a:lnTo>
                  <a:pt x="1391" y="495"/>
                </a:lnTo>
                <a:lnTo>
                  <a:pt x="1395" y="499"/>
                </a:lnTo>
                <a:lnTo>
                  <a:pt x="1395" y="499"/>
                </a:lnTo>
                <a:lnTo>
                  <a:pt x="1395" y="501"/>
                </a:lnTo>
                <a:lnTo>
                  <a:pt x="1398" y="503"/>
                </a:lnTo>
                <a:lnTo>
                  <a:pt x="1398" y="503"/>
                </a:lnTo>
                <a:lnTo>
                  <a:pt x="1400" y="503"/>
                </a:lnTo>
                <a:lnTo>
                  <a:pt x="1402" y="501"/>
                </a:lnTo>
                <a:lnTo>
                  <a:pt x="1402" y="501"/>
                </a:lnTo>
                <a:lnTo>
                  <a:pt x="1406" y="499"/>
                </a:lnTo>
                <a:lnTo>
                  <a:pt x="1410" y="497"/>
                </a:lnTo>
                <a:lnTo>
                  <a:pt x="1412" y="497"/>
                </a:lnTo>
                <a:lnTo>
                  <a:pt x="1414" y="495"/>
                </a:lnTo>
                <a:lnTo>
                  <a:pt x="1416" y="495"/>
                </a:lnTo>
                <a:lnTo>
                  <a:pt x="1416" y="493"/>
                </a:lnTo>
                <a:lnTo>
                  <a:pt x="1419" y="493"/>
                </a:lnTo>
                <a:lnTo>
                  <a:pt x="1421" y="489"/>
                </a:lnTo>
                <a:lnTo>
                  <a:pt x="1421" y="489"/>
                </a:lnTo>
                <a:lnTo>
                  <a:pt x="1421" y="489"/>
                </a:lnTo>
                <a:lnTo>
                  <a:pt x="1425" y="489"/>
                </a:lnTo>
                <a:lnTo>
                  <a:pt x="1425" y="487"/>
                </a:lnTo>
                <a:lnTo>
                  <a:pt x="1427" y="487"/>
                </a:lnTo>
                <a:lnTo>
                  <a:pt x="1427" y="484"/>
                </a:lnTo>
                <a:lnTo>
                  <a:pt x="1429" y="482"/>
                </a:lnTo>
                <a:lnTo>
                  <a:pt x="1429" y="478"/>
                </a:lnTo>
                <a:lnTo>
                  <a:pt x="1431" y="476"/>
                </a:lnTo>
                <a:lnTo>
                  <a:pt x="1429" y="476"/>
                </a:lnTo>
                <a:lnTo>
                  <a:pt x="1429" y="474"/>
                </a:lnTo>
                <a:lnTo>
                  <a:pt x="1427" y="472"/>
                </a:lnTo>
                <a:lnTo>
                  <a:pt x="1425" y="470"/>
                </a:lnTo>
                <a:lnTo>
                  <a:pt x="1421" y="468"/>
                </a:lnTo>
                <a:lnTo>
                  <a:pt x="1421" y="466"/>
                </a:lnTo>
                <a:lnTo>
                  <a:pt x="1419" y="466"/>
                </a:lnTo>
                <a:lnTo>
                  <a:pt x="1419" y="463"/>
                </a:lnTo>
                <a:lnTo>
                  <a:pt x="1419" y="463"/>
                </a:lnTo>
                <a:lnTo>
                  <a:pt x="1419" y="461"/>
                </a:lnTo>
                <a:lnTo>
                  <a:pt x="1419" y="459"/>
                </a:lnTo>
                <a:lnTo>
                  <a:pt x="1421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6" y="459"/>
                </a:lnTo>
                <a:lnTo>
                  <a:pt x="1416" y="459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2" y="453"/>
                </a:lnTo>
                <a:lnTo>
                  <a:pt x="1412" y="453"/>
                </a:lnTo>
                <a:lnTo>
                  <a:pt x="1412" y="451"/>
                </a:lnTo>
                <a:lnTo>
                  <a:pt x="1412" y="451"/>
                </a:lnTo>
                <a:lnTo>
                  <a:pt x="1414" y="451"/>
                </a:lnTo>
                <a:lnTo>
                  <a:pt x="1416" y="451"/>
                </a:lnTo>
                <a:lnTo>
                  <a:pt x="1419" y="451"/>
                </a:lnTo>
                <a:lnTo>
                  <a:pt x="1421" y="451"/>
                </a:lnTo>
                <a:lnTo>
                  <a:pt x="1421" y="451"/>
                </a:lnTo>
                <a:lnTo>
                  <a:pt x="1423" y="451"/>
                </a:lnTo>
                <a:lnTo>
                  <a:pt x="1425" y="451"/>
                </a:lnTo>
                <a:lnTo>
                  <a:pt x="1427" y="449"/>
                </a:lnTo>
                <a:lnTo>
                  <a:pt x="1431" y="447"/>
                </a:lnTo>
                <a:lnTo>
                  <a:pt x="1431" y="447"/>
                </a:lnTo>
                <a:lnTo>
                  <a:pt x="1431" y="445"/>
                </a:lnTo>
                <a:lnTo>
                  <a:pt x="1431" y="445"/>
                </a:lnTo>
                <a:lnTo>
                  <a:pt x="1429" y="443"/>
                </a:lnTo>
                <a:lnTo>
                  <a:pt x="1429" y="443"/>
                </a:lnTo>
                <a:lnTo>
                  <a:pt x="1427" y="443"/>
                </a:lnTo>
                <a:lnTo>
                  <a:pt x="1425" y="440"/>
                </a:lnTo>
                <a:lnTo>
                  <a:pt x="1421" y="440"/>
                </a:lnTo>
                <a:lnTo>
                  <a:pt x="1421" y="440"/>
                </a:lnTo>
                <a:lnTo>
                  <a:pt x="1423" y="438"/>
                </a:lnTo>
                <a:lnTo>
                  <a:pt x="1425" y="438"/>
                </a:lnTo>
                <a:lnTo>
                  <a:pt x="1429" y="436"/>
                </a:lnTo>
                <a:lnTo>
                  <a:pt x="1429" y="434"/>
                </a:lnTo>
                <a:lnTo>
                  <a:pt x="1429" y="434"/>
                </a:lnTo>
                <a:lnTo>
                  <a:pt x="1429" y="434"/>
                </a:lnTo>
                <a:lnTo>
                  <a:pt x="1423" y="432"/>
                </a:lnTo>
                <a:lnTo>
                  <a:pt x="1421" y="432"/>
                </a:lnTo>
                <a:lnTo>
                  <a:pt x="1419" y="432"/>
                </a:lnTo>
                <a:lnTo>
                  <a:pt x="1416" y="432"/>
                </a:lnTo>
                <a:lnTo>
                  <a:pt x="1416" y="432"/>
                </a:lnTo>
                <a:lnTo>
                  <a:pt x="1416" y="430"/>
                </a:lnTo>
                <a:lnTo>
                  <a:pt x="1416" y="430"/>
                </a:lnTo>
                <a:lnTo>
                  <a:pt x="1414" y="428"/>
                </a:lnTo>
                <a:lnTo>
                  <a:pt x="1410" y="426"/>
                </a:lnTo>
                <a:lnTo>
                  <a:pt x="1408" y="426"/>
                </a:lnTo>
                <a:lnTo>
                  <a:pt x="1410" y="426"/>
                </a:lnTo>
                <a:lnTo>
                  <a:pt x="1412" y="426"/>
                </a:lnTo>
                <a:lnTo>
                  <a:pt x="1414" y="424"/>
                </a:lnTo>
                <a:lnTo>
                  <a:pt x="1414" y="422"/>
                </a:lnTo>
                <a:lnTo>
                  <a:pt x="1410" y="422"/>
                </a:lnTo>
                <a:lnTo>
                  <a:pt x="1408" y="422"/>
                </a:lnTo>
                <a:lnTo>
                  <a:pt x="1406" y="422"/>
                </a:lnTo>
                <a:lnTo>
                  <a:pt x="1398" y="419"/>
                </a:lnTo>
                <a:lnTo>
                  <a:pt x="1395" y="422"/>
                </a:lnTo>
                <a:lnTo>
                  <a:pt x="1391" y="419"/>
                </a:lnTo>
                <a:lnTo>
                  <a:pt x="1387" y="417"/>
                </a:lnTo>
                <a:lnTo>
                  <a:pt x="1387" y="417"/>
                </a:lnTo>
                <a:lnTo>
                  <a:pt x="1381" y="417"/>
                </a:lnTo>
                <a:lnTo>
                  <a:pt x="1379" y="417"/>
                </a:lnTo>
                <a:lnTo>
                  <a:pt x="1377" y="417"/>
                </a:lnTo>
                <a:lnTo>
                  <a:pt x="1375" y="417"/>
                </a:lnTo>
                <a:lnTo>
                  <a:pt x="1372" y="417"/>
                </a:lnTo>
                <a:lnTo>
                  <a:pt x="1370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70" y="419"/>
                </a:lnTo>
                <a:lnTo>
                  <a:pt x="1370" y="419"/>
                </a:lnTo>
                <a:lnTo>
                  <a:pt x="1368" y="422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6"/>
                </a:lnTo>
                <a:lnTo>
                  <a:pt x="1370" y="426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30"/>
                </a:lnTo>
                <a:lnTo>
                  <a:pt x="1370" y="430"/>
                </a:lnTo>
                <a:lnTo>
                  <a:pt x="1370" y="432"/>
                </a:lnTo>
                <a:lnTo>
                  <a:pt x="1372" y="434"/>
                </a:lnTo>
                <a:lnTo>
                  <a:pt x="1372" y="434"/>
                </a:lnTo>
                <a:lnTo>
                  <a:pt x="1375" y="434"/>
                </a:lnTo>
                <a:lnTo>
                  <a:pt x="1379" y="436"/>
                </a:lnTo>
                <a:lnTo>
                  <a:pt x="1379" y="436"/>
                </a:lnTo>
                <a:lnTo>
                  <a:pt x="1379" y="438"/>
                </a:lnTo>
                <a:lnTo>
                  <a:pt x="1379" y="438"/>
                </a:lnTo>
                <a:lnTo>
                  <a:pt x="1377" y="438"/>
                </a:lnTo>
                <a:lnTo>
                  <a:pt x="1377" y="440"/>
                </a:lnTo>
                <a:lnTo>
                  <a:pt x="1375" y="440"/>
                </a:lnTo>
                <a:lnTo>
                  <a:pt x="1375" y="443"/>
                </a:lnTo>
                <a:lnTo>
                  <a:pt x="1375" y="443"/>
                </a:lnTo>
                <a:lnTo>
                  <a:pt x="1379" y="443"/>
                </a:lnTo>
                <a:lnTo>
                  <a:pt x="1379" y="445"/>
                </a:lnTo>
                <a:lnTo>
                  <a:pt x="1372" y="445"/>
                </a:lnTo>
                <a:lnTo>
                  <a:pt x="1372" y="445"/>
                </a:lnTo>
                <a:lnTo>
                  <a:pt x="1370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9"/>
                </a:lnTo>
                <a:lnTo>
                  <a:pt x="1366" y="451"/>
                </a:lnTo>
                <a:lnTo>
                  <a:pt x="1366" y="453"/>
                </a:lnTo>
                <a:lnTo>
                  <a:pt x="1364" y="455"/>
                </a:lnTo>
                <a:lnTo>
                  <a:pt x="1362" y="461"/>
                </a:lnTo>
                <a:lnTo>
                  <a:pt x="1362" y="461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70"/>
                </a:lnTo>
                <a:lnTo>
                  <a:pt x="1354" y="472"/>
                </a:lnTo>
                <a:lnTo>
                  <a:pt x="1354" y="476"/>
                </a:lnTo>
                <a:lnTo>
                  <a:pt x="1354" y="476"/>
                </a:lnTo>
                <a:lnTo>
                  <a:pt x="1354" y="476"/>
                </a:lnTo>
                <a:lnTo>
                  <a:pt x="1351" y="478"/>
                </a:lnTo>
                <a:lnTo>
                  <a:pt x="1351" y="478"/>
                </a:lnTo>
                <a:lnTo>
                  <a:pt x="1349" y="478"/>
                </a:lnTo>
                <a:lnTo>
                  <a:pt x="1349" y="478"/>
                </a:lnTo>
                <a:lnTo>
                  <a:pt x="1345" y="480"/>
                </a:lnTo>
                <a:lnTo>
                  <a:pt x="1343" y="482"/>
                </a:lnTo>
                <a:lnTo>
                  <a:pt x="1343" y="484"/>
                </a:lnTo>
                <a:lnTo>
                  <a:pt x="1343" y="482"/>
                </a:lnTo>
                <a:lnTo>
                  <a:pt x="1341" y="482"/>
                </a:lnTo>
                <a:lnTo>
                  <a:pt x="1341" y="482"/>
                </a:lnTo>
                <a:lnTo>
                  <a:pt x="1341" y="480"/>
                </a:lnTo>
                <a:lnTo>
                  <a:pt x="1341" y="478"/>
                </a:lnTo>
                <a:lnTo>
                  <a:pt x="1333" y="472"/>
                </a:lnTo>
                <a:lnTo>
                  <a:pt x="1331" y="470"/>
                </a:lnTo>
                <a:lnTo>
                  <a:pt x="1328" y="463"/>
                </a:lnTo>
                <a:lnTo>
                  <a:pt x="1328" y="463"/>
                </a:lnTo>
                <a:lnTo>
                  <a:pt x="1328" y="459"/>
                </a:lnTo>
                <a:lnTo>
                  <a:pt x="1328" y="457"/>
                </a:lnTo>
                <a:lnTo>
                  <a:pt x="1328" y="455"/>
                </a:lnTo>
                <a:lnTo>
                  <a:pt x="1328" y="455"/>
                </a:lnTo>
                <a:lnTo>
                  <a:pt x="1331" y="455"/>
                </a:lnTo>
                <a:lnTo>
                  <a:pt x="1331" y="457"/>
                </a:lnTo>
                <a:lnTo>
                  <a:pt x="1331" y="457"/>
                </a:lnTo>
                <a:lnTo>
                  <a:pt x="1333" y="457"/>
                </a:lnTo>
                <a:lnTo>
                  <a:pt x="1335" y="457"/>
                </a:lnTo>
                <a:lnTo>
                  <a:pt x="1335" y="457"/>
                </a:lnTo>
                <a:lnTo>
                  <a:pt x="1335" y="455"/>
                </a:lnTo>
                <a:lnTo>
                  <a:pt x="1335" y="455"/>
                </a:lnTo>
                <a:lnTo>
                  <a:pt x="1335" y="453"/>
                </a:lnTo>
                <a:lnTo>
                  <a:pt x="1335" y="453"/>
                </a:lnTo>
                <a:lnTo>
                  <a:pt x="1335" y="451"/>
                </a:lnTo>
                <a:lnTo>
                  <a:pt x="1335" y="449"/>
                </a:lnTo>
                <a:lnTo>
                  <a:pt x="1333" y="445"/>
                </a:lnTo>
                <a:lnTo>
                  <a:pt x="1333" y="443"/>
                </a:lnTo>
                <a:lnTo>
                  <a:pt x="1331" y="440"/>
                </a:lnTo>
                <a:lnTo>
                  <a:pt x="1328" y="440"/>
                </a:lnTo>
                <a:lnTo>
                  <a:pt x="1324" y="436"/>
                </a:lnTo>
                <a:lnTo>
                  <a:pt x="1320" y="434"/>
                </a:lnTo>
                <a:lnTo>
                  <a:pt x="1320" y="432"/>
                </a:lnTo>
                <a:lnTo>
                  <a:pt x="1318" y="432"/>
                </a:lnTo>
                <a:lnTo>
                  <a:pt x="1316" y="432"/>
                </a:lnTo>
                <a:lnTo>
                  <a:pt x="1314" y="432"/>
                </a:lnTo>
                <a:lnTo>
                  <a:pt x="1314" y="432"/>
                </a:lnTo>
                <a:lnTo>
                  <a:pt x="1310" y="436"/>
                </a:lnTo>
                <a:lnTo>
                  <a:pt x="1310" y="438"/>
                </a:lnTo>
                <a:lnTo>
                  <a:pt x="1307" y="440"/>
                </a:lnTo>
                <a:lnTo>
                  <a:pt x="1307" y="443"/>
                </a:lnTo>
                <a:lnTo>
                  <a:pt x="1307" y="445"/>
                </a:lnTo>
                <a:lnTo>
                  <a:pt x="1305" y="447"/>
                </a:lnTo>
                <a:lnTo>
                  <a:pt x="1305" y="449"/>
                </a:lnTo>
                <a:lnTo>
                  <a:pt x="1305" y="451"/>
                </a:lnTo>
                <a:lnTo>
                  <a:pt x="1305" y="451"/>
                </a:lnTo>
                <a:lnTo>
                  <a:pt x="1303" y="453"/>
                </a:lnTo>
                <a:lnTo>
                  <a:pt x="1301" y="455"/>
                </a:lnTo>
                <a:lnTo>
                  <a:pt x="1301" y="455"/>
                </a:lnTo>
                <a:lnTo>
                  <a:pt x="1301" y="457"/>
                </a:lnTo>
                <a:lnTo>
                  <a:pt x="1301" y="457"/>
                </a:lnTo>
                <a:lnTo>
                  <a:pt x="1301" y="457"/>
                </a:lnTo>
                <a:lnTo>
                  <a:pt x="1299" y="455"/>
                </a:lnTo>
                <a:lnTo>
                  <a:pt x="1299" y="455"/>
                </a:lnTo>
                <a:lnTo>
                  <a:pt x="1299" y="455"/>
                </a:lnTo>
                <a:lnTo>
                  <a:pt x="1297" y="453"/>
                </a:lnTo>
                <a:lnTo>
                  <a:pt x="1297" y="453"/>
                </a:lnTo>
                <a:lnTo>
                  <a:pt x="1295" y="451"/>
                </a:lnTo>
                <a:lnTo>
                  <a:pt x="1297" y="449"/>
                </a:lnTo>
                <a:lnTo>
                  <a:pt x="1297" y="447"/>
                </a:lnTo>
                <a:lnTo>
                  <a:pt x="1297" y="445"/>
                </a:lnTo>
                <a:lnTo>
                  <a:pt x="1297" y="443"/>
                </a:lnTo>
                <a:lnTo>
                  <a:pt x="1297" y="443"/>
                </a:lnTo>
                <a:lnTo>
                  <a:pt x="1297" y="440"/>
                </a:lnTo>
                <a:lnTo>
                  <a:pt x="1295" y="440"/>
                </a:lnTo>
                <a:lnTo>
                  <a:pt x="1293" y="436"/>
                </a:lnTo>
                <a:lnTo>
                  <a:pt x="1287" y="432"/>
                </a:lnTo>
                <a:lnTo>
                  <a:pt x="1287" y="430"/>
                </a:lnTo>
                <a:lnTo>
                  <a:pt x="1287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2"/>
                </a:lnTo>
                <a:lnTo>
                  <a:pt x="1291" y="432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28"/>
                </a:lnTo>
                <a:lnTo>
                  <a:pt x="1295" y="428"/>
                </a:lnTo>
                <a:lnTo>
                  <a:pt x="1295" y="428"/>
                </a:lnTo>
                <a:lnTo>
                  <a:pt x="1297" y="428"/>
                </a:lnTo>
                <a:lnTo>
                  <a:pt x="1297" y="426"/>
                </a:lnTo>
                <a:lnTo>
                  <a:pt x="1297" y="426"/>
                </a:lnTo>
                <a:lnTo>
                  <a:pt x="1295" y="426"/>
                </a:lnTo>
                <a:lnTo>
                  <a:pt x="1295" y="426"/>
                </a:lnTo>
                <a:lnTo>
                  <a:pt x="1293" y="426"/>
                </a:lnTo>
                <a:lnTo>
                  <a:pt x="1291" y="426"/>
                </a:lnTo>
                <a:lnTo>
                  <a:pt x="1284" y="424"/>
                </a:lnTo>
                <a:lnTo>
                  <a:pt x="1282" y="426"/>
                </a:lnTo>
                <a:lnTo>
                  <a:pt x="1282" y="424"/>
                </a:lnTo>
                <a:lnTo>
                  <a:pt x="1284" y="424"/>
                </a:lnTo>
                <a:lnTo>
                  <a:pt x="1287" y="422"/>
                </a:lnTo>
                <a:lnTo>
                  <a:pt x="1287" y="422"/>
                </a:lnTo>
                <a:lnTo>
                  <a:pt x="1287" y="422"/>
                </a:lnTo>
                <a:lnTo>
                  <a:pt x="1284" y="422"/>
                </a:lnTo>
                <a:lnTo>
                  <a:pt x="1282" y="424"/>
                </a:lnTo>
                <a:lnTo>
                  <a:pt x="1278" y="424"/>
                </a:lnTo>
                <a:lnTo>
                  <a:pt x="1276" y="426"/>
                </a:lnTo>
                <a:lnTo>
                  <a:pt x="1272" y="424"/>
                </a:lnTo>
                <a:lnTo>
                  <a:pt x="1272" y="422"/>
                </a:lnTo>
                <a:lnTo>
                  <a:pt x="1272" y="422"/>
                </a:lnTo>
                <a:lnTo>
                  <a:pt x="1270" y="422"/>
                </a:lnTo>
                <a:lnTo>
                  <a:pt x="1268" y="422"/>
                </a:lnTo>
                <a:lnTo>
                  <a:pt x="1266" y="422"/>
                </a:lnTo>
                <a:lnTo>
                  <a:pt x="1263" y="422"/>
                </a:lnTo>
                <a:lnTo>
                  <a:pt x="1263" y="422"/>
                </a:lnTo>
                <a:lnTo>
                  <a:pt x="1261" y="422"/>
                </a:lnTo>
                <a:lnTo>
                  <a:pt x="1263" y="419"/>
                </a:lnTo>
                <a:lnTo>
                  <a:pt x="1270" y="415"/>
                </a:lnTo>
                <a:lnTo>
                  <a:pt x="1274" y="413"/>
                </a:lnTo>
                <a:lnTo>
                  <a:pt x="1276" y="411"/>
                </a:lnTo>
                <a:lnTo>
                  <a:pt x="1274" y="411"/>
                </a:lnTo>
                <a:lnTo>
                  <a:pt x="1274" y="411"/>
                </a:lnTo>
                <a:lnTo>
                  <a:pt x="1268" y="411"/>
                </a:lnTo>
                <a:lnTo>
                  <a:pt x="1268" y="411"/>
                </a:lnTo>
                <a:lnTo>
                  <a:pt x="1268" y="409"/>
                </a:lnTo>
                <a:lnTo>
                  <a:pt x="1270" y="407"/>
                </a:lnTo>
                <a:lnTo>
                  <a:pt x="1270" y="407"/>
                </a:lnTo>
                <a:lnTo>
                  <a:pt x="1270" y="407"/>
                </a:lnTo>
                <a:lnTo>
                  <a:pt x="1272" y="407"/>
                </a:lnTo>
                <a:lnTo>
                  <a:pt x="1274" y="409"/>
                </a:lnTo>
                <a:lnTo>
                  <a:pt x="1274" y="409"/>
                </a:lnTo>
                <a:lnTo>
                  <a:pt x="1276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7"/>
                </a:lnTo>
                <a:lnTo>
                  <a:pt x="1278" y="405"/>
                </a:lnTo>
                <a:lnTo>
                  <a:pt x="1278" y="405"/>
                </a:lnTo>
                <a:lnTo>
                  <a:pt x="1278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4" y="405"/>
                </a:lnTo>
                <a:lnTo>
                  <a:pt x="1274" y="405"/>
                </a:lnTo>
                <a:lnTo>
                  <a:pt x="1274" y="403"/>
                </a:lnTo>
                <a:lnTo>
                  <a:pt x="1274" y="403"/>
                </a:lnTo>
                <a:lnTo>
                  <a:pt x="1272" y="401"/>
                </a:lnTo>
                <a:lnTo>
                  <a:pt x="1270" y="396"/>
                </a:lnTo>
                <a:lnTo>
                  <a:pt x="1270" y="396"/>
                </a:lnTo>
                <a:lnTo>
                  <a:pt x="1270" y="396"/>
                </a:lnTo>
                <a:lnTo>
                  <a:pt x="1268" y="394"/>
                </a:lnTo>
                <a:lnTo>
                  <a:pt x="1266" y="394"/>
                </a:lnTo>
                <a:lnTo>
                  <a:pt x="1263" y="392"/>
                </a:lnTo>
                <a:lnTo>
                  <a:pt x="1261" y="392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86"/>
                </a:lnTo>
                <a:lnTo>
                  <a:pt x="1261" y="384"/>
                </a:lnTo>
                <a:lnTo>
                  <a:pt x="1261" y="380"/>
                </a:lnTo>
                <a:lnTo>
                  <a:pt x="1261" y="380"/>
                </a:lnTo>
                <a:lnTo>
                  <a:pt x="1259" y="378"/>
                </a:lnTo>
                <a:lnTo>
                  <a:pt x="1257" y="375"/>
                </a:lnTo>
                <a:lnTo>
                  <a:pt x="1255" y="373"/>
                </a:lnTo>
                <a:lnTo>
                  <a:pt x="1253" y="371"/>
                </a:lnTo>
                <a:lnTo>
                  <a:pt x="1249" y="369"/>
                </a:lnTo>
                <a:lnTo>
                  <a:pt x="1249" y="369"/>
                </a:lnTo>
                <a:lnTo>
                  <a:pt x="1249" y="367"/>
                </a:lnTo>
                <a:lnTo>
                  <a:pt x="1249" y="367"/>
                </a:lnTo>
                <a:lnTo>
                  <a:pt x="1249" y="367"/>
                </a:lnTo>
                <a:lnTo>
                  <a:pt x="1245" y="367"/>
                </a:lnTo>
                <a:lnTo>
                  <a:pt x="1243" y="367"/>
                </a:lnTo>
                <a:lnTo>
                  <a:pt x="1240" y="367"/>
                </a:lnTo>
                <a:lnTo>
                  <a:pt x="1238" y="365"/>
                </a:lnTo>
                <a:lnTo>
                  <a:pt x="1238" y="363"/>
                </a:lnTo>
                <a:lnTo>
                  <a:pt x="1238" y="361"/>
                </a:lnTo>
                <a:lnTo>
                  <a:pt x="1236" y="361"/>
                </a:lnTo>
                <a:lnTo>
                  <a:pt x="1236" y="361"/>
                </a:lnTo>
                <a:lnTo>
                  <a:pt x="1232" y="361"/>
                </a:lnTo>
                <a:lnTo>
                  <a:pt x="1228" y="363"/>
                </a:lnTo>
                <a:lnTo>
                  <a:pt x="1224" y="367"/>
                </a:lnTo>
                <a:lnTo>
                  <a:pt x="1222" y="369"/>
                </a:lnTo>
                <a:lnTo>
                  <a:pt x="1219" y="371"/>
                </a:lnTo>
                <a:lnTo>
                  <a:pt x="1219" y="371"/>
                </a:lnTo>
                <a:lnTo>
                  <a:pt x="1219" y="373"/>
                </a:lnTo>
                <a:lnTo>
                  <a:pt x="1219" y="373"/>
                </a:lnTo>
                <a:lnTo>
                  <a:pt x="1222" y="373"/>
                </a:lnTo>
                <a:lnTo>
                  <a:pt x="1226" y="373"/>
                </a:lnTo>
                <a:lnTo>
                  <a:pt x="1226" y="373"/>
                </a:lnTo>
                <a:lnTo>
                  <a:pt x="1226" y="375"/>
                </a:lnTo>
                <a:lnTo>
                  <a:pt x="1224" y="378"/>
                </a:lnTo>
                <a:lnTo>
                  <a:pt x="1222" y="378"/>
                </a:lnTo>
                <a:lnTo>
                  <a:pt x="1222" y="378"/>
                </a:lnTo>
                <a:lnTo>
                  <a:pt x="1219" y="378"/>
                </a:lnTo>
                <a:lnTo>
                  <a:pt x="1217" y="378"/>
                </a:lnTo>
                <a:lnTo>
                  <a:pt x="1217" y="375"/>
                </a:lnTo>
                <a:lnTo>
                  <a:pt x="1215" y="375"/>
                </a:lnTo>
                <a:lnTo>
                  <a:pt x="1215" y="378"/>
                </a:lnTo>
                <a:lnTo>
                  <a:pt x="1213" y="378"/>
                </a:lnTo>
                <a:lnTo>
                  <a:pt x="1211" y="380"/>
                </a:lnTo>
                <a:lnTo>
                  <a:pt x="1211" y="380"/>
                </a:lnTo>
                <a:lnTo>
                  <a:pt x="1211" y="382"/>
                </a:lnTo>
                <a:lnTo>
                  <a:pt x="1211" y="382"/>
                </a:lnTo>
                <a:lnTo>
                  <a:pt x="1209" y="384"/>
                </a:lnTo>
                <a:lnTo>
                  <a:pt x="1209" y="384"/>
                </a:lnTo>
                <a:lnTo>
                  <a:pt x="1211" y="386"/>
                </a:lnTo>
                <a:lnTo>
                  <a:pt x="1209" y="386"/>
                </a:lnTo>
                <a:lnTo>
                  <a:pt x="1209" y="390"/>
                </a:lnTo>
                <a:lnTo>
                  <a:pt x="1209" y="392"/>
                </a:lnTo>
                <a:lnTo>
                  <a:pt x="1211" y="394"/>
                </a:lnTo>
                <a:lnTo>
                  <a:pt x="1213" y="396"/>
                </a:lnTo>
                <a:lnTo>
                  <a:pt x="1215" y="396"/>
                </a:lnTo>
                <a:lnTo>
                  <a:pt x="1217" y="394"/>
                </a:lnTo>
                <a:lnTo>
                  <a:pt x="1219" y="394"/>
                </a:lnTo>
                <a:lnTo>
                  <a:pt x="1217" y="396"/>
                </a:lnTo>
                <a:lnTo>
                  <a:pt x="1217" y="398"/>
                </a:lnTo>
                <a:lnTo>
                  <a:pt x="1219" y="398"/>
                </a:lnTo>
                <a:lnTo>
                  <a:pt x="1215" y="398"/>
                </a:lnTo>
                <a:lnTo>
                  <a:pt x="1215" y="398"/>
                </a:lnTo>
                <a:lnTo>
                  <a:pt x="1213" y="398"/>
                </a:lnTo>
                <a:lnTo>
                  <a:pt x="1213" y="401"/>
                </a:lnTo>
                <a:lnTo>
                  <a:pt x="1211" y="401"/>
                </a:lnTo>
                <a:lnTo>
                  <a:pt x="1209" y="405"/>
                </a:lnTo>
                <a:lnTo>
                  <a:pt x="1209" y="407"/>
                </a:lnTo>
                <a:lnTo>
                  <a:pt x="1209" y="407"/>
                </a:lnTo>
                <a:lnTo>
                  <a:pt x="1209" y="409"/>
                </a:lnTo>
                <a:lnTo>
                  <a:pt x="1213" y="413"/>
                </a:lnTo>
                <a:lnTo>
                  <a:pt x="1215" y="415"/>
                </a:lnTo>
                <a:lnTo>
                  <a:pt x="1215" y="415"/>
                </a:lnTo>
                <a:lnTo>
                  <a:pt x="1215" y="417"/>
                </a:lnTo>
                <a:lnTo>
                  <a:pt x="1217" y="417"/>
                </a:lnTo>
                <a:lnTo>
                  <a:pt x="1219" y="417"/>
                </a:lnTo>
                <a:lnTo>
                  <a:pt x="1222" y="419"/>
                </a:lnTo>
                <a:lnTo>
                  <a:pt x="1224" y="419"/>
                </a:lnTo>
                <a:lnTo>
                  <a:pt x="1224" y="419"/>
                </a:lnTo>
                <a:lnTo>
                  <a:pt x="1228" y="422"/>
                </a:lnTo>
                <a:lnTo>
                  <a:pt x="1234" y="424"/>
                </a:lnTo>
                <a:lnTo>
                  <a:pt x="1234" y="424"/>
                </a:lnTo>
                <a:lnTo>
                  <a:pt x="1236" y="422"/>
                </a:lnTo>
                <a:lnTo>
                  <a:pt x="1236" y="422"/>
                </a:lnTo>
                <a:lnTo>
                  <a:pt x="1236" y="422"/>
                </a:lnTo>
                <a:lnTo>
                  <a:pt x="1238" y="424"/>
                </a:lnTo>
                <a:lnTo>
                  <a:pt x="1240" y="426"/>
                </a:lnTo>
                <a:lnTo>
                  <a:pt x="1240" y="426"/>
                </a:lnTo>
                <a:lnTo>
                  <a:pt x="1243" y="426"/>
                </a:lnTo>
                <a:lnTo>
                  <a:pt x="1243" y="428"/>
                </a:lnTo>
                <a:lnTo>
                  <a:pt x="1247" y="428"/>
                </a:lnTo>
                <a:lnTo>
                  <a:pt x="1247" y="426"/>
                </a:lnTo>
                <a:lnTo>
                  <a:pt x="1249" y="426"/>
                </a:lnTo>
                <a:lnTo>
                  <a:pt x="1251" y="426"/>
                </a:lnTo>
                <a:lnTo>
                  <a:pt x="1253" y="426"/>
                </a:lnTo>
                <a:lnTo>
                  <a:pt x="1253" y="428"/>
                </a:lnTo>
                <a:lnTo>
                  <a:pt x="1253" y="428"/>
                </a:lnTo>
                <a:lnTo>
                  <a:pt x="1253" y="428"/>
                </a:lnTo>
                <a:lnTo>
                  <a:pt x="1255" y="428"/>
                </a:lnTo>
                <a:lnTo>
                  <a:pt x="1253" y="430"/>
                </a:lnTo>
                <a:lnTo>
                  <a:pt x="1253" y="430"/>
                </a:lnTo>
                <a:lnTo>
                  <a:pt x="1249" y="432"/>
                </a:lnTo>
                <a:lnTo>
                  <a:pt x="1249" y="432"/>
                </a:lnTo>
                <a:lnTo>
                  <a:pt x="1249" y="432"/>
                </a:lnTo>
                <a:lnTo>
                  <a:pt x="1251" y="428"/>
                </a:lnTo>
                <a:lnTo>
                  <a:pt x="1251" y="428"/>
                </a:lnTo>
                <a:lnTo>
                  <a:pt x="1249" y="428"/>
                </a:lnTo>
                <a:lnTo>
                  <a:pt x="1245" y="430"/>
                </a:lnTo>
                <a:lnTo>
                  <a:pt x="1243" y="430"/>
                </a:lnTo>
                <a:lnTo>
                  <a:pt x="1243" y="432"/>
                </a:lnTo>
                <a:lnTo>
                  <a:pt x="1243" y="432"/>
                </a:lnTo>
                <a:lnTo>
                  <a:pt x="1243" y="434"/>
                </a:lnTo>
                <a:lnTo>
                  <a:pt x="1243" y="434"/>
                </a:lnTo>
                <a:lnTo>
                  <a:pt x="1245" y="434"/>
                </a:lnTo>
                <a:lnTo>
                  <a:pt x="1245" y="434"/>
                </a:lnTo>
                <a:lnTo>
                  <a:pt x="1243" y="436"/>
                </a:lnTo>
                <a:lnTo>
                  <a:pt x="1238" y="438"/>
                </a:lnTo>
                <a:lnTo>
                  <a:pt x="1238" y="440"/>
                </a:lnTo>
                <a:lnTo>
                  <a:pt x="1236" y="443"/>
                </a:lnTo>
                <a:lnTo>
                  <a:pt x="1238" y="445"/>
                </a:lnTo>
                <a:lnTo>
                  <a:pt x="1238" y="445"/>
                </a:lnTo>
                <a:lnTo>
                  <a:pt x="1243" y="445"/>
                </a:lnTo>
                <a:lnTo>
                  <a:pt x="1245" y="445"/>
                </a:lnTo>
                <a:lnTo>
                  <a:pt x="1247" y="443"/>
                </a:lnTo>
                <a:lnTo>
                  <a:pt x="1247" y="440"/>
                </a:lnTo>
                <a:lnTo>
                  <a:pt x="1247" y="438"/>
                </a:lnTo>
                <a:lnTo>
                  <a:pt x="1247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51" y="440"/>
                </a:lnTo>
                <a:lnTo>
                  <a:pt x="1251" y="440"/>
                </a:lnTo>
                <a:lnTo>
                  <a:pt x="1251" y="443"/>
                </a:lnTo>
                <a:lnTo>
                  <a:pt x="1251" y="445"/>
                </a:lnTo>
                <a:lnTo>
                  <a:pt x="1251" y="447"/>
                </a:lnTo>
                <a:lnTo>
                  <a:pt x="1251" y="447"/>
                </a:lnTo>
                <a:lnTo>
                  <a:pt x="1251" y="447"/>
                </a:lnTo>
                <a:lnTo>
                  <a:pt x="1253" y="449"/>
                </a:lnTo>
                <a:lnTo>
                  <a:pt x="1253" y="449"/>
                </a:lnTo>
                <a:lnTo>
                  <a:pt x="1251" y="449"/>
                </a:lnTo>
                <a:lnTo>
                  <a:pt x="1247" y="451"/>
                </a:lnTo>
                <a:lnTo>
                  <a:pt x="1245" y="453"/>
                </a:lnTo>
                <a:lnTo>
                  <a:pt x="1243" y="455"/>
                </a:lnTo>
                <a:lnTo>
                  <a:pt x="1240" y="457"/>
                </a:lnTo>
                <a:lnTo>
                  <a:pt x="1238" y="459"/>
                </a:lnTo>
                <a:lnTo>
                  <a:pt x="1234" y="461"/>
                </a:lnTo>
                <a:lnTo>
                  <a:pt x="1234" y="461"/>
                </a:lnTo>
                <a:lnTo>
                  <a:pt x="1232" y="461"/>
                </a:lnTo>
                <a:lnTo>
                  <a:pt x="1230" y="461"/>
                </a:lnTo>
                <a:lnTo>
                  <a:pt x="1228" y="461"/>
                </a:lnTo>
                <a:lnTo>
                  <a:pt x="1226" y="461"/>
                </a:lnTo>
                <a:lnTo>
                  <a:pt x="1226" y="461"/>
                </a:lnTo>
                <a:lnTo>
                  <a:pt x="1226" y="463"/>
                </a:lnTo>
                <a:lnTo>
                  <a:pt x="1222" y="470"/>
                </a:lnTo>
                <a:lnTo>
                  <a:pt x="1222" y="470"/>
                </a:lnTo>
                <a:lnTo>
                  <a:pt x="1226" y="472"/>
                </a:lnTo>
                <a:lnTo>
                  <a:pt x="1226" y="474"/>
                </a:lnTo>
                <a:lnTo>
                  <a:pt x="1228" y="478"/>
                </a:lnTo>
                <a:lnTo>
                  <a:pt x="1228" y="480"/>
                </a:lnTo>
                <a:lnTo>
                  <a:pt x="1226" y="484"/>
                </a:lnTo>
                <a:lnTo>
                  <a:pt x="1226" y="489"/>
                </a:lnTo>
                <a:lnTo>
                  <a:pt x="1226" y="489"/>
                </a:lnTo>
                <a:lnTo>
                  <a:pt x="1224" y="489"/>
                </a:lnTo>
                <a:lnTo>
                  <a:pt x="1222" y="489"/>
                </a:lnTo>
                <a:lnTo>
                  <a:pt x="1217" y="489"/>
                </a:lnTo>
                <a:lnTo>
                  <a:pt x="1217" y="489"/>
                </a:lnTo>
                <a:lnTo>
                  <a:pt x="1215" y="489"/>
                </a:lnTo>
                <a:lnTo>
                  <a:pt x="1217" y="491"/>
                </a:lnTo>
                <a:lnTo>
                  <a:pt x="1219" y="495"/>
                </a:lnTo>
                <a:lnTo>
                  <a:pt x="1222" y="495"/>
                </a:lnTo>
                <a:lnTo>
                  <a:pt x="1219" y="497"/>
                </a:lnTo>
                <a:lnTo>
                  <a:pt x="1219" y="497"/>
                </a:lnTo>
                <a:lnTo>
                  <a:pt x="1219" y="495"/>
                </a:lnTo>
                <a:lnTo>
                  <a:pt x="1219" y="493"/>
                </a:lnTo>
                <a:lnTo>
                  <a:pt x="1211" y="489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3" y="489"/>
                </a:lnTo>
                <a:lnTo>
                  <a:pt x="1215" y="489"/>
                </a:lnTo>
                <a:lnTo>
                  <a:pt x="1217" y="487"/>
                </a:lnTo>
                <a:lnTo>
                  <a:pt x="1217" y="487"/>
                </a:lnTo>
                <a:lnTo>
                  <a:pt x="1219" y="489"/>
                </a:lnTo>
                <a:lnTo>
                  <a:pt x="1219" y="489"/>
                </a:lnTo>
                <a:lnTo>
                  <a:pt x="1222" y="489"/>
                </a:lnTo>
                <a:lnTo>
                  <a:pt x="1224" y="489"/>
                </a:lnTo>
                <a:lnTo>
                  <a:pt x="1224" y="489"/>
                </a:lnTo>
                <a:lnTo>
                  <a:pt x="1226" y="489"/>
                </a:lnTo>
                <a:lnTo>
                  <a:pt x="1226" y="487"/>
                </a:lnTo>
                <a:lnTo>
                  <a:pt x="1226" y="487"/>
                </a:lnTo>
                <a:lnTo>
                  <a:pt x="1226" y="484"/>
                </a:lnTo>
                <a:lnTo>
                  <a:pt x="1226" y="484"/>
                </a:lnTo>
                <a:lnTo>
                  <a:pt x="1224" y="482"/>
                </a:lnTo>
                <a:lnTo>
                  <a:pt x="1224" y="482"/>
                </a:lnTo>
                <a:lnTo>
                  <a:pt x="1222" y="482"/>
                </a:lnTo>
                <a:lnTo>
                  <a:pt x="1219" y="482"/>
                </a:lnTo>
                <a:lnTo>
                  <a:pt x="1219" y="482"/>
                </a:lnTo>
                <a:lnTo>
                  <a:pt x="1222" y="480"/>
                </a:lnTo>
                <a:lnTo>
                  <a:pt x="1222" y="480"/>
                </a:lnTo>
                <a:lnTo>
                  <a:pt x="1219" y="480"/>
                </a:lnTo>
                <a:lnTo>
                  <a:pt x="1217" y="480"/>
                </a:lnTo>
                <a:lnTo>
                  <a:pt x="1215" y="480"/>
                </a:lnTo>
                <a:lnTo>
                  <a:pt x="1215" y="480"/>
                </a:lnTo>
                <a:lnTo>
                  <a:pt x="1215" y="478"/>
                </a:lnTo>
                <a:lnTo>
                  <a:pt x="1213" y="478"/>
                </a:lnTo>
                <a:lnTo>
                  <a:pt x="1211" y="476"/>
                </a:lnTo>
                <a:lnTo>
                  <a:pt x="1211" y="474"/>
                </a:lnTo>
                <a:lnTo>
                  <a:pt x="1213" y="472"/>
                </a:lnTo>
                <a:lnTo>
                  <a:pt x="1213" y="470"/>
                </a:lnTo>
                <a:lnTo>
                  <a:pt x="1215" y="468"/>
                </a:lnTo>
                <a:lnTo>
                  <a:pt x="1217" y="459"/>
                </a:lnTo>
                <a:lnTo>
                  <a:pt x="1217" y="457"/>
                </a:lnTo>
                <a:lnTo>
                  <a:pt x="1215" y="457"/>
                </a:lnTo>
                <a:lnTo>
                  <a:pt x="1211" y="459"/>
                </a:lnTo>
                <a:lnTo>
                  <a:pt x="1211" y="459"/>
                </a:lnTo>
                <a:lnTo>
                  <a:pt x="1209" y="461"/>
                </a:lnTo>
                <a:lnTo>
                  <a:pt x="1209" y="461"/>
                </a:lnTo>
                <a:lnTo>
                  <a:pt x="1209" y="461"/>
                </a:lnTo>
                <a:lnTo>
                  <a:pt x="1207" y="461"/>
                </a:lnTo>
                <a:lnTo>
                  <a:pt x="1207" y="461"/>
                </a:lnTo>
                <a:lnTo>
                  <a:pt x="1209" y="457"/>
                </a:lnTo>
                <a:lnTo>
                  <a:pt x="1211" y="455"/>
                </a:lnTo>
                <a:lnTo>
                  <a:pt x="1211" y="455"/>
                </a:lnTo>
                <a:lnTo>
                  <a:pt x="1207" y="457"/>
                </a:lnTo>
                <a:lnTo>
                  <a:pt x="1203" y="457"/>
                </a:lnTo>
                <a:lnTo>
                  <a:pt x="1203" y="457"/>
                </a:lnTo>
                <a:lnTo>
                  <a:pt x="1201" y="455"/>
                </a:lnTo>
                <a:lnTo>
                  <a:pt x="1201" y="453"/>
                </a:lnTo>
                <a:lnTo>
                  <a:pt x="1199" y="453"/>
                </a:lnTo>
                <a:lnTo>
                  <a:pt x="1199" y="451"/>
                </a:lnTo>
                <a:lnTo>
                  <a:pt x="1196" y="451"/>
                </a:lnTo>
                <a:lnTo>
                  <a:pt x="1196" y="451"/>
                </a:lnTo>
                <a:lnTo>
                  <a:pt x="1194" y="451"/>
                </a:lnTo>
                <a:lnTo>
                  <a:pt x="1192" y="451"/>
                </a:lnTo>
                <a:lnTo>
                  <a:pt x="1190" y="451"/>
                </a:lnTo>
                <a:lnTo>
                  <a:pt x="1188" y="451"/>
                </a:lnTo>
                <a:lnTo>
                  <a:pt x="1188" y="451"/>
                </a:lnTo>
                <a:lnTo>
                  <a:pt x="1190" y="453"/>
                </a:lnTo>
                <a:lnTo>
                  <a:pt x="1190" y="453"/>
                </a:lnTo>
                <a:lnTo>
                  <a:pt x="1186" y="455"/>
                </a:lnTo>
                <a:lnTo>
                  <a:pt x="1184" y="455"/>
                </a:lnTo>
                <a:lnTo>
                  <a:pt x="1182" y="453"/>
                </a:lnTo>
                <a:lnTo>
                  <a:pt x="1180" y="453"/>
                </a:lnTo>
                <a:lnTo>
                  <a:pt x="1180" y="453"/>
                </a:lnTo>
                <a:lnTo>
                  <a:pt x="1178" y="455"/>
                </a:lnTo>
                <a:lnTo>
                  <a:pt x="1180" y="455"/>
                </a:lnTo>
                <a:lnTo>
                  <a:pt x="1182" y="457"/>
                </a:lnTo>
                <a:lnTo>
                  <a:pt x="1182" y="457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61"/>
                </a:lnTo>
                <a:lnTo>
                  <a:pt x="1186" y="466"/>
                </a:lnTo>
                <a:lnTo>
                  <a:pt x="1186" y="466"/>
                </a:lnTo>
                <a:lnTo>
                  <a:pt x="1190" y="463"/>
                </a:lnTo>
                <a:lnTo>
                  <a:pt x="1192" y="463"/>
                </a:lnTo>
                <a:lnTo>
                  <a:pt x="1194" y="463"/>
                </a:lnTo>
                <a:lnTo>
                  <a:pt x="1199" y="466"/>
                </a:lnTo>
                <a:lnTo>
                  <a:pt x="1199" y="468"/>
                </a:lnTo>
                <a:lnTo>
                  <a:pt x="1201" y="468"/>
                </a:lnTo>
                <a:lnTo>
                  <a:pt x="1201" y="468"/>
                </a:lnTo>
                <a:lnTo>
                  <a:pt x="1201" y="470"/>
                </a:lnTo>
                <a:lnTo>
                  <a:pt x="1201" y="470"/>
                </a:lnTo>
                <a:lnTo>
                  <a:pt x="1201" y="470"/>
                </a:lnTo>
                <a:lnTo>
                  <a:pt x="1199" y="472"/>
                </a:lnTo>
                <a:lnTo>
                  <a:pt x="1196" y="472"/>
                </a:lnTo>
                <a:lnTo>
                  <a:pt x="1194" y="472"/>
                </a:lnTo>
                <a:lnTo>
                  <a:pt x="1188" y="470"/>
                </a:lnTo>
                <a:lnTo>
                  <a:pt x="1188" y="470"/>
                </a:lnTo>
                <a:lnTo>
                  <a:pt x="1188" y="470"/>
                </a:lnTo>
                <a:lnTo>
                  <a:pt x="1182" y="463"/>
                </a:lnTo>
                <a:lnTo>
                  <a:pt x="1180" y="461"/>
                </a:lnTo>
                <a:lnTo>
                  <a:pt x="1180" y="461"/>
                </a:lnTo>
                <a:lnTo>
                  <a:pt x="1178" y="461"/>
                </a:lnTo>
                <a:lnTo>
                  <a:pt x="1178" y="461"/>
                </a:lnTo>
                <a:lnTo>
                  <a:pt x="1178" y="463"/>
                </a:lnTo>
                <a:lnTo>
                  <a:pt x="1178" y="463"/>
                </a:lnTo>
                <a:lnTo>
                  <a:pt x="1180" y="466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78" y="468"/>
                </a:lnTo>
                <a:lnTo>
                  <a:pt x="1175" y="470"/>
                </a:lnTo>
                <a:lnTo>
                  <a:pt x="1175" y="470"/>
                </a:lnTo>
                <a:lnTo>
                  <a:pt x="1173" y="470"/>
                </a:lnTo>
                <a:lnTo>
                  <a:pt x="1171" y="470"/>
                </a:lnTo>
                <a:lnTo>
                  <a:pt x="1169" y="470"/>
                </a:lnTo>
                <a:lnTo>
                  <a:pt x="1167" y="468"/>
                </a:lnTo>
                <a:lnTo>
                  <a:pt x="1163" y="468"/>
                </a:lnTo>
                <a:lnTo>
                  <a:pt x="1157" y="468"/>
                </a:lnTo>
                <a:lnTo>
                  <a:pt x="1152" y="468"/>
                </a:lnTo>
                <a:lnTo>
                  <a:pt x="1152" y="468"/>
                </a:lnTo>
                <a:lnTo>
                  <a:pt x="1150" y="468"/>
                </a:lnTo>
                <a:lnTo>
                  <a:pt x="1148" y="468"/>
                </a:lnTo>
                <a:lnTo>
                  <a:pt x="1146" y="468"/>
                </a:lnTo>
                <a:lnTo>
                  <a:pt x="1144" y="470"/>
                </a:lnTo>
                <a:lnTo>
                  <a:pt x="1144" y="470"/>
                </a:lnTo>
                <a:lnTo>
                  <a:pt x="1136" y="470"/>
                </a:lnTo>
                <a:lnTo>
                  <a:pt x="1134" y="470"/>
                </a:lnTo>
                <a:lnTo>
                  <a:pt x="1131" y="470"/>
                </a:lnTo>
                <a:lnTo>
                  <a:pt x="1129" y="470"/>
                </a:lnTo>
                <a:lnTo>
                  <a:pt x="1127" y="470"/>
                </a:lnTo>
                <a:lnTo>
                  <a:pt x="1125" y="470"/>
                </a:lnTo>
                <a:lnTo>
                  <a:pt x="1125" y="470"/>
                </a:lnTo>
                <a:lnTo>
                  <a:pt x="1121" y="468"/>
                </a:lnTo>
                <a:lnTo>
                  <a:pt x="1117" y="468"/>
                </a:lnTo>
                <a:lnTo>
                  <a:pt x="1115" y="466"/>
                </a:lnTo>
                <a:lnTo>
                  <a:pt x="1111" y="461"/>
                </a:lnTo>
                <a:lnTo>
                  <a:pt x="1108" y="459"/>
                </a:lnTo>
                <a:lnTo>
                  <a:pt x="1106" y="461"/>
                </a:lnTo>
                <a:lnTo>
                  <a:pt x="1102" y="461"/>
                </a:lnTo>
                <a:lnTo>
                  <a:pt x="1098" y="461"/>
                </a:lnTo>
                <a:lnTo>
                  <a:pt x="1096" y="461"/>
                </a:lnTo>
                <a:lnTo>
                  <a:pt x="1094" y="461"/>
                </a:lnTo>
                <a:lnTo>
                  <a:pt x="1092" y="459"/>
                </a:lnTo>
                <a:lnTo>
                  <a:pt x="1092" y="459"/>
                </a:lnTo>
                <a:lnTo>
                  <a:pt x="1092" y="457"/>
                </a:lnTo>
                <a:lnTo>
                  <a:pt x="1092" y="457"/>
                </a:lnTo>
                <a:lnTo>
                  <a:pt x="1090" y="457"/>
                </a:lnTo>
                <a:lnTo>
                  <a:pt x="1087" y="457"/>
                </a:lnTo>
                <a:lnTo>
                  <a:pt x="1087" y="457"/>
                </a:lnTo>
                <a:lnTo>
                  <a:pt x="1087" y="455"/>
                </a:lnTo>
                <a:lnTo>
                  <a:pt x="1087" y="455"/>
                </a:lnTo>
                <a:lnTo>
                  <a:pt x="1087" y="455"/>
                </a:lnTo>
                <a:lnTo>
                  <a:pt x="1085" y="455"/>
                </a:lnTo>
                <a:lnTo>
                  <a:pt x="1085" y="455"/>
                </a:lnTo>
                <a:lnTo>
                  <a:pt x="1083" y="455"/>
                </a:lnTo>
                <a:lnTo>
                  <a:pt x="1081" y="453"/>
                </a:lnTo>
                <a:lnTo>
                  <a:pt x="1081" y="451"/>
                </a:lnTo>
                <a:lnTo>
                  <a:pt x="1079" y="449"/>
                </a:lnTo>
                <a:lnTo>
                  <a:pt x="1079" y="445"/>
                </a:lnTo>
                <a:lnTo>
                  <a:pt x="1077" y="445"/>
                </a:lnTo>
                <a:lnTo>
                  <a:pt x="1077" y="443"/>
                </a:lnTo>
                <a:lnTo>
                  <a:pt x="1075" y="443"/>
                </a:lnTo>
                <a:lnTo>
                  <a:pt x="1073" y="440"/>
                </a:lnTo>
                <a:lnTo>
                  <a:pt x="1071" y="440"/>
                </a:lnTo>
                <a:lnTo>
                  <a:pt x="1067" y="440"/>
                </a:lnTo>
                <a:lnTo>
                  <a:pt x="1062" y="443"/>
                </a:lnTo>
                <a:lnTo>
                  <a:pt x="1060" y="443"/>
                </a:lnTo>
                <a:lnTo>
                  <a:pt x="1052" y="447"/>
                </a:lnTo>
                <a:lnTo>
                  <a:pt x="1046" y="447"/>
                </a:lnTo>
                <a:lnTo>
                  <a:pt x="1039" y="449"/>
                </a:lnTo>
                <a:lnTo>
                  <a:pt x="1037" y="449"/>
                </a:lnTo>
                <a:lnTo>
                  <a:pt x="1033" y="453"/>
                </a:lnTo>
                <a:lnTo>
                  <a:pt x="1033" y="455"/>
                </a:lnTo>
                <a:lnTo>
                  <a:pt x="1033" y="457"/>
                </a:lnTo>
                <a:lnTo>
                  <a:pt x="1037" y="459"/>
                </a:lnTo>
                <a:lnTo>
                  <a:pt x="1039" y="459"/>
                </a:lnTo>
                <a:lnTo>
                  <a:pt x="1039" y="459"/>
                </a:lnTo>
                <a:lnTo>
                  <a:pt x="1041" y="459"/>
                </a:lnTo>
                <a:lnTo>
                  <a:pt x="1043" y="459"/>
                </a:lnTo>
                <a:lnTo>
                  <a:pt x="1048" y="459"/>
                </a:lnTo>
                <a:lnTo>
                  <a:pt x="1048" y="457"/>
                </a:lnTo>
                <a:lnTo>
                  <a:pt x="1048" y="457"/>
                </a:lnTo>
                <a:lnTo>
                  <a:pt x="1048" y="455"/>
                </a:lnTo>
                <a:lnTo>
                  <a:pt x="1048" y="455"/>
                </a:lnTo>
                <a:lnTo>
                  <a:pt x="1050" y="455"/>
                </a:lnTo>
                <a:lnTo>
                  <a:pt x="1054" y="455"/>
                </a:lnTo>
                <a:lnTo>
                  <a:pt x="1056" y="455"/>
                </a:lnTo>
                <a:lnTo>
                  <a:pt x="1056" y="455"/>
                </a:lnTo>
                <a:lnTo>
                  <a:pt x="1058" y="453"/>
                </a:lnTo>
                <a:lnTo>
                  <a:pt x="1060" y="453"/>
                </a:lnTo>
                <a:lnTo>
                  <a:pt x="1060" y="453"/>
                </a:lnTo>
                <a:lnTo>
                  <a:pt x="1062" y="455"/>
                </a:lnTo>
                <a:lnTo>
                  <a:pt x="1064" y="453"/>
                </a:lnTo>
                <a:lnTo>
                  <a:pt x="1064" y="451"/>
                </a:lnTo>
                <a:lnTo>
                  <a:pt x="1064" y="451"/>
                </a:lnTo>
                <a:lnTo>
                  <a:pt x="1069" y="449"/>
                </a:lnTo>
                <a:lnTo>
                  <a:pt x="1071" y="447"/>
                </a:lnTo>
                <a:lnTo>
                  <a:pt x="1073" y="447"/>
                </a:lnTo>
                <a:lnTo>
                  <a:pt x="1075" y="449"/>
                </a:lnTo>
                <a:lnTo>
                  <a:pt x="1075" y="449"/>
                </a:lnTo>
                <a:lnTo>
                  <a:pt x="1075" y="451"/>
                </a:lnTo>
                <a:lnTo>
                  <a:pt x="1075" y="451"/>
                </a:lnTo>
                <a:lnTo>
                  <a:pt x="1073" y="453"/>
                </a:lnTo>
                <a:lnTo>
                  <a:pt x="1071" y="453"/>
                </a:lnTo>
                <a:lnTo>
                  <a:pt x="1071" y="453"/>
                </a:lnTo>
                <a:lnTo>
                  <a:pt x="1069" y="453"/>
                </a:lnTo>
                <a:lnTo>
                  <a:pt x="1067" y="455"/>
                </a:lnTo>
                <a:lnTo>
                  <a:pt x="1067" y="455"/>
                </a:lnTo>
                <a:lnTo>
                  <a:pt x="1067" y="457"/>
                </a:lnTo>
                <a:lnTo>
                  <a:pt x="1064" y="459"/>
                </a:lnTo>
                <a:lnTo>
                  <a:pt x="1064" y="457"/>
                </a:lnTo>
                <a:lnTo>
                  <a:pt x="1062" y="457"/>
                </a:lnTo>
                <a:lnTo>
                  <a:pt x="1062" y="457"/>
                </a:lnTo>
                <a:lnTo>
                  <a:pt x="1060" y="459"/>
                </a:lnTo>
                <a:lnTo>
                  <a:pt x="1060" y="459"/>
                </a:lnTo>
                <a:lnTo>
                  <a:pt x="1058" y="461"/>
                </a:lnTo>
                <a:lnTo>
                  <a:pt x="1058" y="461"/>
                </a:lnTo>
                <a:lnTo>
                  <a:pt x="1056" y="461"/>
                </a:lnTo>
                <a:lnTo>
                  <a:pt x="1054" y="461"/>
                </a:lnTo>
                <a:lnTo>
                  <a:pt x="1052" y="461"/>
                </a:lnTo>
                <a:lnTo>
                  <a:pt x="1052" y="461"/>
                </a:lnTo>
                <a:lnTo>
                  <a:pt x="1050" y="461"/>
                </a:lnTo>
                <a:lnTo>
                  <a:pt x="1046" y="461"/>
                </a:lnTo>
                <a:lnTo>
                  <a:pt x="1046" y="461"/>
                </a:lnTo>
                <a:lnTo>
                  <a:pt x="1046" y="463"/>
                </a:lnTo>
                <a:lnTo>
                  <a:pt x="1048" y="463"/>
                </a:lnTo>
                <a:lnTo>
                  <a:pt x="1046" y="466"/>
                </a:lnTo>
                <a:lnTo>
                  <a:pt x="1046" y="468"/>
                </a:lnTo>
                <a:lnTo>
                  <a:pt x="1043" y="468"/>
                </a:lnTo>
                <a:lnTo>
                  <a:pt x="1043" y="470"/>
                </a:lnTo>
                <a:lnTo>
                  <a:pt x="1043" y="470"/>
                </a:lnTo>
                <a:lnTo>
                  <a:pt x="1046" y="472"/>
                </a:lnTo>
                <a:lnTo>
                  <a:pt x="1048" y="474"/>
                </a:lnTo>
                <a:lnTo>
                  <a:pt x="1048" y="476"/>
                </a:lnTo>
                <a:lnTo>
                  <a:pt x="1048" y="476"/>
                </a:lnTo>
                <a:lnTo>
                  <a:pt x="1048" y="478"/>
                </a:lnTo>
                <a:lnTo>
                  <a:pt x="1048" y="478"/>
                </a:lnTo>
                <a:lnTo>
                  <a:pt x="1050" y="480"/>
                </a:lnTo>
                <a:lnTo>
                  <a:pt x="1050" y="482"/>
                </a:lnTo>
                <a:lnTo>
                  <a:pt x="1054" y="484"/>
                </a:lnTo>
                <a:lnTo>
                  <a:pt x="1054" y="484"/>
                </a:lnTo>
                <a:lnTo>
                  <a:pt x="1052" y="487"/>
                </a:lnTo>
                <a:lnTo>
                  <a:pt x="1052" y="487"/>
                </a:lnTo>
                <a:lnTo>
                  <a:pt x="1054" y="489"/>
                </a:lnTo>
                <a:lnTo>
                  <a:pt x="1056" y="491"/>
                </a:lnTo>
                <a:lnTo>
                  <a:pt x="1054" y="491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0" y="489"/>
                </a:lnTo>
                <a:lnTo>
                  <a:pt x="1048" y="487"/>
                </a:lnTo>
                <a:lnTo>
                  <a:pt x="1048" y="489"/>
                </a:lnTo>
                <a:lnTo>
                  <a:pt x="1048" y="489"/>
                </a:lnTo>
                <a:lnTo>
                  <a:pt x="1048" y="493"/>
                </a:lnTo>
                <a:lnTo>
                  <a:pt x="1048" y="493"/>
                </a:lnTo>
                <a:lnTo>
                  <a:pt x="1048" y="493"/>
                </a:lnTo>
                <a:lnTo>
                  <a:pt x="1050" y="497"/>
                </a:lnTo>
                <a:lnTo>
                  <a:pt x="1054" y="501"/>
                </a:lnTo>
                <a:lnTo>
                  <a:pt x="1054" y="501"/>
                </a:lnTo>
                <a:lnTo>
                  <a:pt x="1054" y="501"/>
                </a:lnTo>
                <a:lnTo>
                  <a:pt x="1052" y="501"/>
                </a:lnTo>
                <a:lnTo>
                  <a:pt x="1050" y="499"/>
                </a:lnTo>
                <a:lnTo>
                  <a:pt x="1048" y="497"/>
                </a:lnTo>
                <a:lnTo>
                  <a:pt x="1046" y="495"/>
                </a:lnTo>
                <a:lnTo>
                  <a:pt x="1043" y="493"/>
                </a:lnTo>
                <a:lnTo>
                  <a:pt x="1043" y="493"/>
                </a:lnTo>
                <a:lnTo>
                  <a:pt x="1041" y="491"/>
                </a:lnTo>
                <a:lnTo>
                  <a:pt x="1041" y="491"/>
                </a:lnTo>
                <a:lnTo>
                  <a:pt x="1041" y="491"/>
                </a:lnTo>
                <a:lnTo>
                  <a:pt x="1039" y="489"/>
                </a:lnTo>
                <a:lnTo>
                  <a:pt x="1037" y="487"/>
                </a:lnTo>
                <a:lnTo>
                  <a:pt x="1035" y="484"/>
                </a:lnTo>
                <a:lnTo>
                  <a:pt x="1037" y="484"/>
                </a:lnTo>
                <a:lnTo>
                  <a:pt x="1037" y="487"/>
                </a:lnTo>
                <a:lnTo>
                  <a:pt x="1039" y="487"/>
                </a:lnTo>
                <a:lnTo>
                  <a:pt x="1041" y="487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2"/>
                </a:lnTo>
                <a:lnTo>
                  <a:pt x="1043" y="482"/>
                </a:lnTo>
                <a:lnTo>
                  <a:pt x="1037" y="478"/>
                </a:lnTo>
                <a:lnTo>
                  <a:pt x="1035" y="476"/>
                </a:lnTo>
                <a:lnTo>
                  <a:pt x="1035" y="474"/>
                </a:lnTo>
                <a:lnTo>
                  <a:pt x="1035" y="474"/>
                </a:lnTo>
                <a:lnTo>
                  <a:pt x="1033" y="472"/>
                </a:lnTo>
                <a:lnTo>
                  <a:pt x="1033" y="474"/>
                </a:lnTo>
                <a:lnTo>
                  <a:pt x="1031" y="476"/>
                </a:lnTo>
                <a:lnTo>
                  <a:pt x="1031" y="478"/>
                </a:lnTo>
                <a:lnTo>
                  <a:pt x="1031" y="476"/>
                </a:lnTo>
                <a:lnTo>
                  <a:pt x="1029" y="476"/>
                </a:lnTo>
                <a:lnTo>
                  <a:pt x="1029" y="474"/>
                </a:lnTo>
                <a:lnTo>
                  <a:pt x="1029" y="472"/>
                </a:lnTo>
                <a:lnTo>
                  <a:pt x="1029" y="470"/>
                </a:lnTo>
                <a:lnTo>
                  <a:pt x="1027" y="470"/>
                </a:lnTo>
                <a:lnTo>
                  <a:pt x="1025" y="470"/>
                </a:lnTo>
                <a:lnTo>
                  <a:pt x="1020" y="470"/>
                </a:lnTo>
                <a:lnTo>
                  <a:pt x="1018" y="470"/>
                </a:lnTo>
                <a:lnTo>
                  <a:pt x="1018" y="468"/>
                </a:lnTo>
                <a:lnTo>
                  <a:pt x="1016" y="466"/>
                </a:lnTo>
                <a:lnTo>
                  <a:pt x="1016" y="466"/>
                </a:lnTo>
                <a:lnTo>
                  <a:pt x="1014" y="466"/>
                </a:lnTo>
                <a:lnTo>
                  <a:pt x="1014" y="463"/>
                </a:lnTo>
                <a:lnTo>
                  <a:pt x="1012" y="463"/>
                </a:lnTo>
                <a:lnTo>
                  <a:pt x="1012" y="463"/>
                </a:lnTo>
                <a:lnTo>
                  <a:pt x="1010" y="463"/>
                </a:lnTo>
                <a:lnTo>
                  <a:pt x="1008" y="463"/>
                </a:lnTo>
                <a:lnTo>
                  <a:pt x="1002" y="468"/>
                </a:lnTo>
                <a:lnTo>
                  <a:pt x="999" y="468"/>
                </a:lnTo>
                <a:lnTo>
                  <a:pt x="997" y="468"/>
                </a:lnTo>
                <a:lnTo>
                  <a:pt x="997" y="468"/>
                </a:lnTo>
                <a:lnTo>
                  <a:pt x="997" y="468"/>
                </a:lnTo>
                <a:lnTo>
                  <a:pt x="995" y="468"/>
                </a:lnTo>
                <a:lnTo>
                  <a:pt x="993" y="468"/>
                </a:lnTo>
                <a:lnTo>
                  <a:pt x="991" y="470"/>
                </a:lnTo>
                <a:lnTo>
                  <a:pt x="989" y="470"/>
                </a:lnTo>
                <a:lnTo>
                  <a:pt x="983" y="470"/>
                </a:lnTo>
                <a:lnTo>
                  <a:pt x="983" y="470"/>
                </a:lnTo>
                <a:lnTo>
                  <a:pt x="981" y="470"/>
                </a:lnTo>
                <a:lnTo>
                  <a:pt x="979" y="472"/>
                </a:lnTo>
                <a:lnTo>
                  <a:pt x="979" y="472"/>
                </a:lnTo>
                <a:lnTo>
                  <a:pt x="972" y="472"/>
                </a:lnTo>
                <a:lnTo>
                  <a:pt x="970" y="472"/>
                </a:lnTo>
                <a:lnTo>
                  <a:pt x="968" y="470"/>
                </a:lnTo>
                <a:lnTo>
                  <a:pt x="962" y="470"/>
                </a:lnTo>
                <a:lnTo>
                  <a:pt x="958" y="470"/>
                </a:lnTo>
                <a:lnTo>
                  <a:pt x="955" y="470"/>
                </a:lnTo>
                <a:lnTo>
                  <a:pt x="953" y="470"/>
                </a:lnTo>
                <a:lnTo>
                  <a:pt x="951" y="470"/>
                </a:lnTo>
                <a:lnTo>
                  <a:pt x="949" y="470"/>
                </a:lnTo>
                <a:lnTo>
                  <a:pt x="947" y="468"/>
                </a:lnTo>
                <a:lnTo>
                  <a:pt x="943" y="468"/>
                </a:lnTo>
                <a:lnTo>
                  <a:pt x="941" y="468"/>
                </a:lnTo>
                <a:lnTo>
                  <a:pt x="939" y="468"/>
                </a:lnTo>
                <a:lnTo>
                  <a:pt x="937" y="466"/>
                </a:lnTo>
                <a:lnTo>
                  <a:pt x="935" y="466"/>
                </a:lnTo>
                <a:lnTo>
                  <a:pt x="935" y="466"/>
                </a:lnTo>
                <a:lnTo>
                  <a:pt x="939" y="463"/>
                </a:lnTo>
                <a:lnTo>
                  <a:pt x="939" y="463"/>
                </a:lnTo>
                <a:lnTo>
                  <a:pt x="939" y="461"/>
                </a:lnTo>
                <a:lnTo>
                  <a:pt x="939" y="461"/>
                </a:lnTo>
                <a:lnTo>
                  <a:pt x="941" y="459"/>
                </a:lnTo>
                <a:lnTo>
                  <a:pt x="943" y="459"/>
                </a:lnTo>
                <a:lnTo>
                  <a:pt x="945" y="457"/>
                </a:lnTo>
                <a:lnTo>
                  <a:pt x="951" y="457"/>
                </a:lnTo>
                <a:lnTo>
                  <a:pt x="955" y="457"/>
                </a:lnTo>
                <a:lnTo>
                  <a:pt x="955" y="457"/>
                </a:lnTo>
                <a:lnTo>
                  <a:pt x="955" y="455"/>
                </a:lnTo>
                <a:lnTo>
                  <a:pt x="958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1"/>
                </a:lnTo>
                <a:lnTo>
                  <a:pt x="953" y="449"/>
                </a:lnTo>
                <a:lnTo>
                  <a:pt x="949" y="447"/>
                </a:lnTo>
                <a:lnTo>
                  <a:pt x="947" y="445"/>
                </a:lnTo>
                <a:lnTo>
                  <a:pt x="941" y="443"/>
                </a:lnTo>
                <a:lnTo>
                  <a:pt x="939" y="440"/>
                </a:lnTo>
                <a:lnTo>
                  <a:pt x="935" y="440"/>
                </a:lnTo>
                <a:lnTo>
                  <a:pt x="932" y="438"/>
                </a:lnTo>
                <a:lnTo>
                  <a:pt x="930" y="438"/>
                </a:lnTo>
                <a:lnTo>
                  <a:pt x="928" y="438"/>
                </a:lnTo>
                <a:lnTo>
                  <a:pt x="928" y="438"/>
                </a:lnTo>
                <a:lnTo>
                  <a:pt x="924" y="438"/>
                </a:lnTo>
                <a:lnTo>
                  <a:pt x="924" y="438"/>
                </a:lnTo>
                <a:lnTo>
                  <a:pt x="924" y="438"/>
                </a:lnTo>
                <a:lnTo>
                  <a:pt x="926" y="443"/>
                </a:lnTo>
                <a:lnTo>
                  <a:pt x="926" y="443"/>
                </a:lnTo>
                <a:lnTo>
                  <a:pt x="924" y="443"/>
                </a:lnTo>
                <a:lnTo>
                  <a:pt x="922" y="440"/>
                </a:lnTo>
                <a:lnTo>
                  <a:pt x="922" y="440"/>
                </a:lnTo>
                <a:lnTo>
                  <a:pt x="920" y="440"/>
                </a:lnTo>
                <a:lnTo>
                  <a:pt x="911" y="440"/>
                </a:lnTo>
                <a:lnTo>
                  <a:pt x="911" y="440"/>
                </a:lnTo>
                <a:lnTo>
                  <a:pt x="909" y="440"/>
                </a:lnTo>
                <a:lnTo>
                  <a:pt x="907" y="440"/>
                </a:lnTo>
                <a:lnTo>
                  <a:pt x="901" y="438"/>
                </a:lnTo>
                <a:lnTo>
                  <a:pt x="897" y="436"/>
                </a:lnTo>
                <a:lnTo>
                  <a:pt x="895" y="436"/>
                </a:lnTo>
                <a:lnTo>
                  <a:pt x="891" y="434"/>
                </a:lnTo>
                <a:lnTo>
                  <a:pt x="888" y="432"/>
                </a:lnTo>
                <a:lnTo>
                  <a:pt x="886" y="432"/>
                </a:lnTo>
                <a:lnTo>
                  <a:pt x="872" y="430"/>
                </a:lnTo>
                <a:lnTo>
                  <a:pt x="867" y="428"/>
                </a:lnTo>
                <a:lnTo>
                  <a:pt x="865" y="428"/>
                </a:lnTo>
                <a:lnTo>
                  <a:pt x="857" y="424"/>
                </a:lnTo>
                <a:lnTo>
                  <a:pt x="855" y="422"/>
                </a:lnTo>
                <a:lnTo>
                  <a:pt x="851" y="419"/>
                </a:lnTo>
                <a:lnTo>
                  <a:pt x="847" y="419"/>
                </a:lnTo>
                <a:lnTo>
                  <a:pt x="844" y="417"/>
                </a:lnTo>
                <a:lnTo>
                  <a:pt x="840" y="417"/>
                </a:lnTo>
                <a:lnTo>
                  <a:pt x="834" y="417"/>
                </a:lnTo>
                <a:lnTo>
                  <a:pt x="830" y="417"/>
                </a:lnTo>
                <a:lnTo>
                  <a:pt x="830" y="417"/>
                </a:lnTo>
                <a:lnTo>
                  <a:pt x="826" y="417"/>
                </a:lnTo>
                <a:lnTo>
                  <a:pt x="826" y="417"/>
                </a:lnTo>
                <a:lnTo>
                  <a:pt x="826" y="419"/>
                </a:lnTo>
                <a:lnTo>
                  <a:pt x="823" y="419"/>
                </a:lnTo>
                <a:lnTo>
                  <a:pt x="823" y="422"/>
                </a:lnTo>
                <a:lnTo>
                  <a:pt x="823" y="424"/>
                </a:lnTo>
                <a:lnTo>
                  <a:pt x="821" y="426"/>
                </a:lnTo>
                <a:lnTo>
                  <a:pt x="821" y="426"/>
                </a:lnTo>
                <a:lnTo>
                  <a:pt x="819" y="428"/>
                </a:lnTo>
                <a:lnTo>
                  <a:pt x="817" y="428"/>
                </a:lnTo>
                <a:lnTo>
                  <a:pt x="817" y="428"/>
                </a:lnTo>
                <a:lnTo>
                  <a:pt x="811" y="428"/>
                </a:lnTo>
                <a:lnTo>
                  <a:pt x="809" y="430"/>
                </a:lnTo>
                <a:lnTo>
                  <a:pt x="807" y="430"/>
                </a:lnTo>
                <a:lnTo>
                  <a:pt x="805" y="428"/>
                </a:lnTo>
                <a:lnTo>
                  <a:pt x="805" y="428"/>
                </a:lnTo>
                <a:lnTo>
                  <a:pt x="805" y="428"/>
                </a:lnTo>
                <a:lnTo>
                  <a:pt x="805" y="426"/>
                </a:lnTo>
                <a:lnTo>
                  <a:pt x="805" y="426"/>
                </a:lnTo>
                <a:lnTo>
                  <a:pt x="809" y="422"/>
                </a:lnTo>
                <a:lnTo>
                  <a:pt x="809" y="422"/>
                </a:lnTo>
                <a:lnTo>
                  <a:pt x="807" y="419"/>
                </a:lnTo>
                <a:lnTo>
                  <a:pt x="805" y="419"/>
                </a:lnTo>
                <a:lnTo>
                  <a:pt x="805" y="415"/>
                </a:lnTo>
                <a:lnTo>
                  <a:pt x="805" y="413"/>
                </a:lnTo>
                <a:lnTo>
                  <a:pt x="805" y="411"/>
                </a:lnTo>
                <a:lnTo>
                  <a:pt x="805" y="409"/>
                </a:lnTo>
                <a:lnTo>
                  <a:pt x="805" y="409"/>
                </a:lnTo>
                <a:lnTo>
                  <a:pt x="803" y="409"/>
                </a:lnTo>
                <a:lnTo>
                  <a:pt x="803" y="409"/>
                </a:lnTo>
                <a:lnTo>
                  <a:pt x="800" y="409"/>
                </a:lnTo>
                <a:lnTo>
                  <a:pt x="800" y="411"/>
                </a:lnTo>
                <a:lnTo>
                  <a:pt x="798" y="411"/>
                </a:lnTo>
                <a:lnTo>
                  <a:pt x="796" y="413"/>
                </a:lnTo>
                <a:lnTo>
                  <a:pt x="798" y="413"/>
                </a:lnTo>
                <a:lnTo>
                  <a:pt x="798" y="413"/>
                </a:lnTo>
                <a:lnTo>
                  <a:pt x="798" y="413"/>
                </a:lnTo>
                <a:lnTo>
                  <a:pt x="800" y="413"/>
                </a:lnTo>
                <a:lnTo>
                  <a:pt x="800" y="413"/>
                </a:lnTo>
                <a:lnTo>
                  <a:pt x="798" y="415"/>
                </a:lnTo>
                <a:lnTo>
                  <a:pt x="798" y="415"/>
                </a:lnTo>
                <a:lnTo>
                  <a:pt x="796" y="417"/>
                </a:lnTo>
                <a:lnTo>
                  <a:pt x="796" y="417"/>
                </a:lnTo>
                <a:lnTo>
                  <a:pt x="794" y="417"/>
                </a:lnTo>
                <a:lnTo>
                  <a:pt x="794" y="417"/>
                </a:lnTo>
                <a:lnTo>
                  <a:pt x="794" y="419"/>
                </a:lnTo>
                <a:lnTo>
                  <a:pt x="794" y="419"/>
                </a:lnTo>
                <a:lnTo>
                  <a:pt x="792" y="422"/>
                </a:lnTo>
                <a:lnTo>
                  <a:pt x="792" y="422"/>
                </a:lnTo>
                <a:lnTo>
                  <a:pt x="792" y="424"/>
                </a:lnTo>
                <a:lnTo>
                  <a:pt x="794" y="426"/>
                </a:lnTo>
                <a:lnTo>
                  <a:pt x="794" y="428"/>
                </a:lnTo>
                <a:lnTo>
                  <a:pt x="792" y="430"/>
                </a:lnTo>
                <a:lnTo>
                  <a:pt x="790" y="430"/>
                </a:lnTo>
                <a:lnTo>
                  <a:pt x="786" y="428"/>
                </a:lnTo>
                <a:lnTo>
                  <a:pt x="784" y="428"/>
                </a:lnTo>
                <a:lnTo>
                  <a:pt x="782" y="426"/>
                </a:lnTo>
                <a:lnTo>
                  <a:pt x="779" y="424"/>
                </a:lnTo>
                <a:lnTo>
                  <a:pt x="773" y="419"/>
                </a:lnTo>
                <a:lnTo>
                  <a:pt x="773" y="419"/>
                </a:lnTo>
                <a:lnTo>
                  <a:pt x="771" y="417"/>
                </a:lnTo>
                <a:lnTo>
                  <a:pt x="771" y="413"/>
                </a:lnTo>
                <a:lnTo>
                  <a:pt x="769" y="411"/>
                </a:lnTo>
                <a:lnTo>
                  <a:pt x="765" y="407"/>
                </a:lnTo>
                <a:lnTo>
                  <a:pt x="765" y="405"/>
                </a:lnTo>
                <a:lnTo>
                  <a:pt x="763" y="403"/>
                </a:lnTo>
                <a:lnTo>
                  <a:pt x="756" y="398"/>
                </a:lnTo>
                <a:lnTo>
                  <a:pt x="754" y="398"/>
                </a:lnTo>
                <a:lnTo>
                  <a:pt x="754" y="398"/>
                </a:lnTo>
                <a:lnTo>
                  <a:pt x="752" y="398"/>
                </a:lnTo>
                <a:lnTo>
                  <a:pt x="752" y="398"/>
                </a:lnTo>
                <a:lnTo>
                  <a:pt x="750" y="401"/>
                </a:lnTo>
                <a:lnTo>
                  <a:pt x="750" y="403"/>
                </a:lnTo>
                <a:lnTo>
                  <a:pt x="752" y="403"/>
                </a:lnTo>
                <a:lnTo>
                  <a:pt x="754" y="403"/>
                </a:lnTo>
                <a:lnTo>
                  <a:pt x="752" y="405"/>
                </a:lnTo>
                <a:lnTo>
                  <a:pt x="752" y="405"/>
                </a:lnTo>
                <a:lnTo>
                  <a:pt x="754" y="405"/>
                </a:lnTo>
                <a:lnTo>
                  <a:pt x="759" y="407"/>
                </a:lnTo>
                <a:lnTo>
                  <a:pt x="756" y="407"/>
                </a:lnTo>
                <a:lnTo>
                  <a:pt x="752" y="409"/>
                </a:lnTo>
                <a:lnTo>
                  <a:pt x="750" y="411"/>
                </a:lnTo>
                <a:lnTo>
                  <a:pt x="748" y="413"/>
                </a:lnTo>
                <a:lnTo>
                  <a:pt x="748" y="413"/>
                </a:lnTo>
                <a:lnTo>
                  <a:pt x="744" y="417"/>
                </a:lnTo>
                <a:lnTo>
                  <a:pt x="742" y="419"/>
                </a:lnTo>
                <a:lnTo>
                  <a:pt x="740" y="419"/>
                </a:lnTo>
                <a:lnTo>
                  <a:pt x="738" y="422"/>
                </a:lnTo>
                <a:lnTo>
                  <a:pt x="738" y="419"/>
                </a:lnTo>
                <a:lnTo>
                  <a:pt x="738" y="419"/>
                </a:lnTo>
                <a:lnTo>
                  <a:pt x="738" y="417"/>
                </a:lnTo>
                <a:lnTo>
                  <a:pt x="738" y="417"/>
                </a:lnTo>
                <a:lnTo>
                  <a:pt x="740" y="415"/>
                </a:lnTo>
                <a:lnTo>
                  <a:pt x="740" y="415"/>
                </a:lnTo>
                <a:lnTo>
                  <a:pt x="740" y="413"/>
                </a:lnTo>
                <a:lnTo>
                  <a:pt x="740" y="413"/>
                </a:lnTo>
                <a:lnTo>
                  <a:pt x="740" y="415"/>
                </a:lnTo>
                <a:lnTo>
                  <a:pt x="738" y="415"/>
                </a:lnTo>
                <a:lnTo>
                  <a:pt x="738" y="415"/>
                </a:lnTo>
                <a:lnTo>
                  <a:pt x="735" y="417"/>
                </a:lnTo>
                <a:lnTo>
                  <a:pt x="731" y="417"/>
                </a:lnTo>
                <a:lnTo>
                  <a:pt x="723" y="419"/>
                </a:lnTo>
                <a:lnTo>
                  <a:pt x="719" y="422"/>
                </a:lnTo>
                <a:lnTo>
                  <a:pt x="717" y="424"/>
                </a:lnTo>
                <a:lnTo>
                  <a:pt x="715" y="426"/>
                </a:lnTo>
                <a:lnTo>
                  <a:pt x="712" y="430"/>
                </a:lnTo>
                <a:lnTo>
                  <a:pt x="710" y="432"/>
                </a:lnTo>
                <a:lnTo>
                  <a:pt x="710" y="432"/>
                </a:lnTo>
                <a:lnTo>
                  <a:pt x="710" y="432"/>
                </a:lnTo>
                <a:lnTo>
                  <a:pt x="710" y="430"/>
                </a:lnTo>
                <a:lnTo>
                  <a:pt x="710" y="428"/>
                </a:lnTo>
                <a:lnTo>
                  <a:pt x="708" y="428"/>
                </a:lnTo>
                <a:lnTo>
                  <a:pt x="708" y="426"/>
                </a:lnTo>
                <a:lnTo>
                  <a:pt x="708" y="426"/>
                </a:lnTo>
                <a:lnTo>
                  <a:pt x="706" y="428"/>
                </a:lnTo>
                <a:lnTo>
                  <a:pt x="706" y="430"/>
                </a:lnTo>
                <a:lnTo>
                  <a:pt x="706" y="430"/>
                </a:lnTo>
                <a:lnTo>
                  <a:pt x="706" y="428"/>
                </a:lnTo>
                <a:lnTo>
                  <a:pt x="704" y="428"/>
                </a:lnTo>
                <a:lnTo>
                  <a:pt x="702" y="426"/>
                </a:lnTo>
                <a:lnTo>
                  <a:pt x="700" y="426"/>
                </a:lnTo>
                <a:lnTo>
                  <a:pt x="698" y="428"/>
                </a:lnTo>
                <a:lnTo>
                  <a:pt x="698" y="428"/>
                </a:lnTo>
                <a:lnTo>
                  <a:pt x="698" y="428"/>
                </a:lnTo>
                <a:lnTo>
                  <a:pt x="698" y="430"/>
                </a:lnTo>
                <a:lnTo>
                  <a:pt x="698" y="430"/>
                </a:lnTo>
                <a:lnTo>
                  <a:pt x="696" y="430"/>
                </a:lnTo>
                <a:lnTo>
                  <a:pt x="694" y="432"/>
                </a:lnTo>
                <a:lnTo>
                  <a:pt x="691" y="434"/>
                </a:lnTo>
                <a:lnTo>
                  <a:pt x="689" y="434"/>
                </a:lnTo>
                <a:lnTo>
                  <a:pt x="687" y="434"/>
                </a:lnTo>
                <a:lnTo>
                  <a:pt x="685" y="436"/>
                </a:lnTo>
                <a:lnTo>
                  <a:pt x="685" y="436"/>
                </a:lnTo>
                <a:lnTo>
                  <a:pt x="685" y="438"/>
                </a:lnTo>
                <a:lnTo>
                  <a:pt x="685" y="438"/>
                </a:lnTo>
                <a:lnTo>
                  <a:pt x="685" y="440"/>
                </a:lnTo>
                <a:lnTo>
                  <a:pt x="685" y="440"/>
                </a:lnTo>
                <a:lnTo>
                  <a:pt x="687" y="440"/>
                </a:lnTo>
                <a:lnTo>
                  <a:pt x="687" y="440"/>
                </a:lnTo>
                <a:lnTo>
                  <a:pt x="687" y="443"/>
                </a:lnTo>
                <a:lnTo>
                  <a:pt x="685" y="443"/>
                </a:lnTo>
                <a:lnTo>
                  <a:pt x="677" y="443"/>
                </a:lnTo>
                <a:lnTo>
                  <a:pt x="677" y="443"/>
                </a:lnTo>
                <a:lnTo>
                  <a:pt x="677" y="443"/>
                </a:lnTo>
                <a:lnTo>
                  <a:pt x="679" y="445"/>
                </a:lnTo>
                <a:lnTo>
                  <a:pt x="679" y="445"/>
                </a:lnTo>
                <a:lnTo>
                  <a:pt x="679" y="445"/>
                </a:lnTo>
                <a:lnTo>
                  <a:pt x="677" y="445"/>
                </a:lnTo>
                <a:lnTo>
                  <a:pt x="675" y="445"/>
                </a:lnTo>
                <a:lnTo>
                  <a:pt x="675" y="443"/>
                </a:lnTo>
                <a:lnTo>
                  <a:pt x="675" y="440"/>
                </a:lnTo>
                <a:lnTo>
                  <a:pt x="677" y="438"/>
                </a:lnTo>
                <a:lnTo>
                  <a:pt x="679" y="438"/>
                </a:lnTo>
                <a:lnTo>
                  <a:pt x="681" y="436"/>
                </a:lnTo>
                <a:lnTo>
                  <a:pt x="683" y="434"/>
                </a:lnTo>
                <a:lnTo>
                  <a:pt x="685" y="432"/>
                </a:lnTo>
                <a:lnTo>
                  <a:pt x="689" y="432"/>
                </a:lnTo>
                <a:lnTo>
                  <a:pt x="691" y="430"/>
                </a:lnTo>
                <a:lnTo>
                  <a:pt x="694" y="430"/>
                </a:lnTo>
                <a:lnTo>
                  <a:pt x="694" y="428"/>
                </a:lnTo>
                <a:lnTo>
                  <a:pt x="696" y="426"/>
                </a:lnTo>
                <a:lnTo>
                  <a:pt x="696" y="426"/>
                </a:lnTo>
                <a:lnTo>
                  <a:pt x="698" y="424"/>
                </a:lnTo>
                <a:lnTo>
                  <a:pt x="704" y="424"/>
                </a:lnTo>
                <a:lnTo>
                  <a:pt x="706" y="424"/>
                </a:lnTo>
                <a:lnTo>
                  <a:pt x="706" y="424"/>
                </a:lnTo>
                <a:lnTo>
                  <a:pt x="710" y="422"/>
                </a:lnTo>
                <a:lnTo>
                  <a:pt x="712" y="422"/>
                </a:lnTo>
                <a:lnTo>
                  <a:pt x="715" y="422"/>
                </a:lnTo>
                <a:lnTo>
                  <a:pt x="719" y="419"/>
                </a:lnTo>
                <a:lnTo>
                  <a:pt x="729" y="413"/>
                </a:lnTo>
                <a:lnTo>
                  <a:pt x="731" y="411"/>
                </a:lnTo>
                <a:lnTo>
                  <a:pt x="731" y="411"/>
                </a:lnTo>
                <a:lnTo>
                  <a:pt x="729" y="409"/>
                </a:lnTo>
                <a:lnTo>
                  <a:pt x="729" y="407"/>
                </a:lnTo>
                <a:lnTo>
                  <a:pt x="729" y="409"/>
                </a:lnTo>
                <a:lnTo>
                  <a:pt x="725" y="411"/>
                </a:lnTo>
                <a:lnTo>
                  <a:pt x="725" y="411"/>
                </a:lnTo>
                <a:lnTo>
                  <a:pt x="723" y="411"/>
                </a:lnTo>
                <a:lnTo>
                  <a:pt x="721" y="411"/>
                </a:lnTo>
                <a:lnTo>
                  <a:pt x="721" y="411"/>
                </a:lnTo>
                <a:lnTo>
                  <a:pt x="719" y="409"/>
                </a:lnTo>
                <a:lnTo>
                  <a:pt x="717" y="409"/>
                </a:lnTo>
                <a:lnTo>
                  <a:pt x="715" y="409"/>
                </a:lnTo>
                <a:lnTo>
                  <a:pt x="710" y="411"/>
                </a:lnTo>
                <a:lnTo>
                  <a:pt x="710" y="413"/>
                </a:lnTo>
                <a:lnTo>
                  <a:pt x="710" y="413"/>
                </a:lnTo>
                <a:lnTo>
                  <a:pt x="708" y="415"/>
                </a:lnTo>
                <a:lnTo>
                  <a:pt x="706" y="415"/>
                </a:lnTo>
                <a:lnTo>
                  <a:pt x="706" y="415"/>
                </a:lnTo>
                <a:lnTo>
                  <a:pt x="704" y="415"/>
                </a:lnTo>
                <a:lnTo>
                  <a:pt x="702" y="415"/>
                </a:lnTo>
                <a:lnTo>
                  <a:pt x="696" y="419"/>
                </a:lnTo>
                <a:lnTo>
                  <a:pt x="694" y="419"/>
                </a:lnTo>
                <a:lnTo>
                  <a:pt x="691" y="419"/>
                </a:lnTo>
                <a:lnTo>
                  <a:pt x="691" y="419"/>
                </a:lnTo>
                <a:lnTo>
                  <a:pt x="689" y="419"/>
                </a:lnTo>
                <a:lnTo>
                  <a:pt x="687" y="419"/>
                </a:lnTo>
                <a:lnTo>
                  <a:pt x="687" y="419"/>
                </a:lnTo>
                <a:lnTo>
                  <a:pt x="687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7" y="422"/>
                </a:lnTo>
                <a:lnTo>
                  <a:pt x="683" y="422"/>
                </a:lnTo>
                <a:lnTo>
                  <a:pt x="683" y="422"/>
                </a:lnTo>
                <a:lnTo>
                  <a:pt x="681" y="426"/>
                </a:lnTo>
                <a:lnTo>
                  <a:pt x="679" y="426"/>
                </a:lnTo>
                <a:lnTo>
                  <a:pt x="679" y="428"/>
                </a:lnTo>
                <a:lnTo>
                  <a:pt x="677" y="428"/>
                </a:lnTo>
                <a:lnTo>
                  <a:pt x="675" y="428"/>
                </a:lnTo>
                <a:lnTo>
                  <a:pt x="671" y="430"/>
                </a:lnTo>
                <a:lnTo>
                  <a:pt x="666" y="430"/>
                </a:lnTo>
                <a:lnTo>
                  <a:pt x="664" y="432"/>
                </a:lnTo>
                <a:lnTo>
                  <a:pt x="664" y="432"/>
                </a:lnTo>
                <a:lnTo>
                  <a:pt x="666" y="428"/>
                </a:lnTo>
                <a:lnTo>
                  <a:pt x="666" y="428"/>
                </a:lnTo>
                <a:lnTo>
                  <a:pt x="668" y="426"/>
                </a:lnTo>
                <a:lnTo>
                  <a:pt x="668" y="426"/>
                </a:lnTo>
                <a:lnTo>
                  <a:pt x="666" y="424"/>
                </a:lnTo>
                <a:lnTo>
                  <a:pt x="664" y="424"/>
                </a:lnTo>
                <a:lnTo>
                  <a:pt x="664" y="422"/>
                </a:lnTo>
                <a:lnTo>
                  <a:pt x="662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4"/>
                </a:lnTo>
                <a:lnTo>
                  <a:pt x="660" y="424"/>
                </a:lnTo>
                <a:lnTo>
                  <a:pt x="660" y="426"/>
                </a:lnTo>
                <a:lnTo>
                  <a:pt x="660" y="426"/>
                </a:lnTo>
                <a:lnTo>
                  <a:pt x="654" y="426"/>
                </a:lnTo>
                <a:lnTo>
                  <a:pt x="650" y="426"/>
                </a:lnTo>
                <a:lnTo>
                  <a:pt x="650" y="428"/>
                </a:lnTo>
                <a:lnTo>
                  <a:pt x="650" y="428"/>
                </a:lnTo>
                <a:lnTo>
                  <a:pt x="647" y="430"/>
                </a:lnTo>
                <a:lnTo>
                  <a:pt x="647" y="430"/>
                </a:lnTo>
                <a:lnTo>
                  <a:pt x="645" y="430"/>
                </a:lnTo>
                <a:lnTo>
                  <a:pt x="643" y="430"/>
                </a:lnTo>
                <a:lnTo>
                  <a:pt x="641" y="430"/>
                </a:lnTo>
                <a:lnTo>
                  <a:pt x="639" y="436"/>
                </a:lnTo>
                <a:lnTo>
                  <a:pt x="639" y="436"/>
                </a:lnTo>
                <a:lnTo>
                  <a:pt x="641" y="436"/>
                </a:lnTo>
                <a:lnTo>
                  <a:pt x="643" y="438"/>
                </a:lnTo>
                <a:lnTo>
                  <a:pt x="643" y="438"/>
                </a:lnTo>
                <a:lnTo>
                  <a:pt x="643" y="438"/>
                </a:lnTo>
                <a:lnTo>
                  <a:pt x="641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40"/>
                </a:lnTo>
                <a:lnTo>
                  <a:pt x="639" y="440"/>
                </a:lnTo>
                <a:lnTo>
                  <a:pt x="643" y="440"/>
                </a:lnTo>
                <a:lnTo>
                  <a:pt x="645" y="443"/>
                </a:lnTo>
                <a:lnTo>
                  <a:pt x="645" y="443"/>
                </a:lnTo>
                <a:lnTo>
                  <a:pt x="650" y="447"/>
                </a:lnTo>
                <a:lnTo>
                  <a:pt x="647" y="447"/>
                </a:lnTo>
                <a:lnTo>
                  <a:pt x="647" y="447"/>
                </a:lnTo>
                <a:lnTo>
                  <a:pt x="639" y="443"/>
                </a:lnTo>
                <a:lnTo>
                  <a:pt x="635" y="440"/>
                </a:lnTo>
                <a:lnTo>
                  <a:pt x="631" y="440"/>
                </a:lnTo>
                <a:lnTo>
                  <a:pt x="627" y="440"/>
                </a:lnTo>
                <a:lnTo>
                  <a:pt x="622" y="440"/>
                </a:lnTo>
                <a:lnTo>
                  <a:pt x="620" y="438"/>
                </a:lnTo>
                <a:lnTo>
                  <a:pt x="610" y="436"/>
                </a:lnTo>
                <a:lnTo>
                  <a:pt x="608" y="434"/>
                </a:lnTo>
                <a:lnTo>
                  <a:pt x="603" y="432"/>
                </a:lnTo>
                <a:lnTo>
                  <a:pt x="599" y="430"/>
                </a:lnTo>
                <a:lnTo>
                  <a:pt x="591" y="426"/>
                </a:lnTo>
                <a:lnTo>
                  <a:pt x="580" y="422"/>
                </a:lnTo>
                <a:lnTo>
                  <a:pt x="574" y="424"/>
                </a:lnTo>
                <a:lnTo>
                  <a:pt x="568" y="422"/>
                </a:lnTo>
                <a:lnTo>
                  <a:pt x="566" y="422"/>
                </a:lnTo>
                <a:lnTo>
                  <a:pt x="564" y="422"/>
                </a:lnTo>
                <a:lnTo>
                  <a:pt x="562" y="422"/>
                </a:lnTo>
                <a:lnTo>
                  <a:pt x="559" y="422"/>
                </a:lnTo>
                <a:lnTo>
                  <a:pt x="559" y="422"/>
                </a:lnTo>
                <a:lnTo>
                  <a:pt x="557" y="419"/>
                </a:lnTo>
                <a:lnTo>
                  <a:pt x="555" y="419"/>
                </a:lnTo>
                <a:lnTo>
                  <a:pt x="547" y="415"/>
                </a:lnTo>
                <a:lnTo>
                  <a:pt x="545" y="415"/>
                </a:lnTo>
                <a:lnTo>
                  <a:pt x="541" y="411"/>
                </a:lnTo>
                <a:lnTo>
                  <a:pt x="532" y="409"/>
                </a:lnTo>
                <a:lnTo>
                  <a:pt x="532" y="411"/>
                </a:lnTo>
                <a:lnTo>
                  <a:pt x="530" y="411"/>
                </a:lnTo>
                <a:lnTo>
                  <a:pt x="528" y="411"/>
                </a:lnTo>
                <a:lnTo>
                  <a:pt x="526" y="411"/>
                </a:lnTo>
                <a:lnTo>
                  <a:pt x="520" y="411"/>
                </a:lnTo>
                <a:lnTo>
                  <a:pt x="515" y="411"/>
                </a:lnTo>
                <a:lnTo>
                  <a:pt x="513" y="413"/>
                </a:lnTo>
                <a:lnTo>
                  <a:pt x="505" y="413"/>
                </a:lnTo>
                <a:lnTo>
                  <a:pt x="503" y="411"/>
                </a:lnTo>
                <a:lnTo>
                  <a:pt x="501" y="411"/>
                </a:lnTo>
                <a:lnTo>
                  <a:pt x="495" y="409"/>
                </a:lnTo>
                <a:lnTo>
                  <a:pt x="492" y="409"/>
                </a:lnTo>
                <a:lnTo>
                  <a:pt x="488" y="409"/>
                </a:lnTo>
                <a:lnTo>
                  <a:pt x="482" y="409"/>
                </a:lnTo>
                <a:lnTo>
                  <a:pt x="478" y="409"/>
                </a:lnTo>
                <a:lnTo>
                  <a:pt x="467" y="407"/>
                </a:lnTo>
                <a:lnTo>
                  <a:pt x="467" y="407"/>
                </a:lnTo>
                <a:lnTo>
                  <a:pt x="465" y="405"/>
                </a:lnTo>
                <a:lnTo>
                  <a:pt x="463" y="405"/>
                </a:lnTo>
                <a:lnTo>
                  <a:pt x="461" y="403"/>
                </a:lnTo>
                <a:lnTo>
                  <a:pt x="461" y="403"/>
                </a:lnTo>
                <a:lnTo>
                  <a:pt x="459" y="405"/>
                </a:lnTo>
                <a:lnTo>
                  <a:pt x="457" y="405"/>
                </a:lnTo>
                <a:lnTo>
                  <a:pt x="453" y="403"/>
                </a:lnTo>
                <a:lnTo>
                  <a:pt x="451" y="403"/>
                </a:lnTo>
                <a:lnTo>
                  <a:pt x="444" y="401"/>
                </a:lnTo>
                <a:lnTo>
                  <a:pt x="444" y="401"/>
                </a:lnTo>
                <a:lnTo>
                  <a:pt x="442" y="401"/>
                </a:lnTo>
                <a:lnTo>
                  <a:pt x="436" y="401"/>
                </a:lnTo>
                <a:lnTo>
                  <a:pt x="432" y="401"/>
                </a:lnTo>
                <a:lnTo>
                  <a:pt x="432" y="403"/>
                </a:lnTo>
                <a:lnTo>
                  <a:pt x="430" y="401"/>
                </a:lnTo>
                <a:lnTo>
                  <a:pt x="427" y="401"/>
                </a:lnTo>
                <a:lnTo>
                  <a:pt x="425" y="401"/>
                </a:lnTo>
                <a:lnTo>
                  <a:pt x="421" y="401"/>
                </a:lnTo>
                <a:lnTo>
                  <a:pt x="419" y="401"/>
                </a:lnTo>
                <a:lnTo>
                  <a:pt x="417" y="403"/>
                </a:lnTo>
                <a:lnTo>
                  <a:pt x="407" y="401"/>
                </a:lnTo>
                <a:lnTo>
                  <a:pt x="409" y="401"/>
                </a:lnTo>
                <a:lnTo>
                  <a:pt x="409" y="398"/>
                </a:lnTo>
                <a:lnTo>
                  <a:pt x="409" y="398"/>
                </a:lnTo>
                <a:lnTo>
                  <a:pt x="402" y="398"/>
                </a:lnTo>
                <a:lnTo>
                  <a:pt x="402" y="398"/>
                </a:lnTo>
                <a:lnTo>
                  <a:pt x="402" y="396"/>
                </a:lnTo>
                <a:lnTo>
                  <a:pt x="400" y="396"/>
                </a:lnTo>
                <a:lnTo>
                  <a:pt x="398" y="396"/>
                </a:lnTo>
                <a:lnTo>
                  <a:pt x="400" y="394"/>
                </a:lnTo>
                <a:lnTo>
                  <a:pt x="402" y="392"/>
                </a:lnTo>
                <a:lnTo>
                  <a:pt x="402" y="390"/>
                </a:lnTo>
                <a:lnTo>
                  <a:pt x="398" y="390"/>
                </a:lnTo>
                <a:lnTo>
                  <a:pt x="396" y="390"/>
                </a:lnTo>
                <a:lnTo>
                  <a:pt x="394" y="390"/>
                </a:lnTo>
                <a:lnTo>
                  <a:pt x="388" y="388"/>
                </a:lnTo>
                <a:lnTo>
                  <a:pt x="383" y="390"/>
                </a:lnTo>
                <a:lnTo>
                  <a:pt x="381" y="390"/>
                </a:lnTo>
                <a:lnTo>
                  <a:pt x="377" y="390"/>
                </a:lnTo>
                <a:lnTo>
                  <a:pt x="373" y="392"/>
                </a:lnTo>
                <a:lnTo>
                  <a:pt x="371" y="392"/>
                </a:lnTo>
                <a:lnTo>
                  <a:pt x="369" y="390"/>
                </a:lnTo>
                <a:lnTo>
                  <a:pt x="365" y="390"/>
                </a:lnTo>
                <a:lnTo>
                  <a:pt x="367" y="388"/>
                </a:lnTo>
                <a:lnTo>
                  <a:pt x="367" y="388"/>
                </a:lnTo>
                <a:lnTo>
                  <a:pt x="365" y="386"/>
                </a:lnTo>
                <a:lnTo>
                  <a:pt x="362" y="384"/>
                </a:lnTo>
                <a:lnTo>
                  <a:pt x="360" y="384"/>
                </a:lnTo>
                <a:lnTo>
                  <a:pt x="358" y="384"/>
                </a:lnTo>
                <a:lnTo>
                  <a:pt x="358" y="386"/>
                </a:lnTo>
                <a:lnTo>
                  <a:pt x="354" y="390"/>
                </a:lnTo>
                <a:lnTo>
                  <a:pt x="352" y="390"/>
                </a:lnTo>
                <a:lnTo>
                  <a:pt x="350" y="392"/>
                </a:lnTo>
                <a:lnTo>
                  <a:pt x="348" y="390"/>
                </a:lnTo>
                <a:lnTo>
                  <a:pt x="348" y="390"/>
                </a:lnTo>
                <a:lnTo>
                  <a:pt x="346" y="388"/>
                </a:lnTo>
                <a:lnTo>
                  <a:pt x="350" y="388"/>
                </a:lnTo>
                <a:lnTo>
                  <a:pt x="352" y="386"/>
                </a:lnTo>
                <a:lnTo>
                  <a:pt x="354" y="384"/>
                </a:lnTo>
                <a:lnTo>
                  <a:pt x="352" y="382"/>
                </a:lnTo>
                <a:lnTo>
                  <a:pt x="350" y="382"/>
                </a:lnTo>
                <a:lnTo>
                  <a:pt x="342" y="380"/>
                </a:lnTo>
                <a:lnTo>
                  <a:pt x="339" y="378"/>
                </a:lnTo>
                <a:lnTo>
                  <a:pt x="342" y="378"/>
                </a:lnTo>
                <a:lnTo>
                  <a:pt x="342" y="378"/>
                </a:lnTo>
                <a:lnTo>
                  <a:pt x="342" y="375"/>
                </a:lnTo>
                <a:lnTo>
                  <a:pt x="337" y="378"/>
                </a:lnTo>
                <a:lnTo>
                  <a:pt x="333" y="382"/>
                </a:lnTo>
                <a:lnTo>
                  <a:pt x="331" y="384"/>
                </a:lnTo>
                <a:lnTo>
                  <a:pt x="329" y="386"/>
                </a:lnTo>
                <a:lnTo>
                  <a:pt x="325" y="388"/>
                </a:lnTo>
                <a:lnTo>
                  <a:pt x="321" y="390"/>
                </a:lnTo>
                <a:lnTo>
                  <a:pt x="318" y="390"/>
                </a:lnTo>
                <a:lnTo>
                  <a:pt x="312" y="390"/>
                </a:lnTo>
                <a:lnTo>
                  <a:pt x="312" y="392"/>
                </a:lnTo>
                <a:lnTo>
                  <a:pt x="310" y="392"/>
                </a:lnTo>
                <a:lnTo>
                  <a:pt x="304" y="392"/>
                </a:lnTo>
                <a:lnTo>
                  <a:pt x="304" y="392"/>
                </a:lnTo>
                <a:lnTo>
                  <a:pt x="300" y="394"/>
                </a:lnTo>
                <a:lnTo>
                  <a:pt x="300" y="394"/>
                </a:lnTo>
                <a:lnTo>
                  <a:pt x="300" y="392"/>
                </a:lnTo>
                <a:lnTo>
                  <a:pt x="300" y="392"/>
                </a:lnTo>
                <a:lnTo>
                  <a:pt x="302" y="392"/>
                </a:lnTo>
                <a:lnTo>
                  <a:pt x="302" y="390"/>
                </a:lnTo>
                <a:lnTo>
                  <a:pt x="302" y="390"/>
                </a:lnTo>
                <a:lnTo>
                  <a:pt x="300" y="390"/>
                </a:lnTo>
                <a:lnTo>
                  <a:pt x="293" y="392"/>
                </a:lnTo>
                <a:lnTo>
                  <a:pt x="289" y="396"/>
                </a:lnTo>
                <a:lnTo>
                  <a:pt x="291" y="396"/>
                </a:lnTo>
                <a:lnTo>
                  <a:pt x="293" y="398"/>
                </a:lnTo>
                <a:lnTo>
                  <a:pt x="300" y="398"/>
                </a:lnTo>
                <a:lnTo>
                  <a:pt x="293" y="401"/>
                </a:lnTo>
                <a:lnTo>
                  <a:pt x="293" y="401"/>
                </a:lnTo>
                <a:lnTo>
                  <a:pt x="291" y="401"/>
                </a:lnTo>
                <a:lnTo>
                  <a:pt x="291" y="403"/>
                </a:lnTo>
                <a:lnTo>
                  <a:pt x="291" y="405"/>
                </a:lnTo>
                <a:lnTo>
                  <a:pt x="291" y="405"/>
                </a:lnTo>
                <a:lnTo>
                  <a:pt x="291" y="405"/>
                </a:lnTo>
                <a:lnTo>
                  <a:pt x="289" y="405"/>
                </a:lnTo>
                <a:lnTo>
                  <a:pt x="289" y="401"/>
                </a:lnTo>
                <a:lnTo>
                  <a:pt x="289" y="401"/>
                </a:lnTo>
                <a:lnTo>
                  <a:pt x="291" y="398"/>
                </a:lnTo>
                <a:lnTo>
                  <a:pt x="289" y="398"/>
                </a:lnTo>
                <a:lnTo>
                  <a:pt x="287" y="398"/>
                </a:lnTo>
                <a:lnTo>
                  <a:pt x="281" y="401"/>
                </a:lnTo>
                <a:lnTo>
                  <a:pt x="281" y="403"/>
                </a:lnTo>
                <a:lnTo>
                  <a:pt x="274" y="405"/>
                </a:lnTo>
                <a:lnTo>
                  <a:pt x="266" y="407"/>
                </a:lnTo>
                <a:lnTo>
                  <a:pt x="264" y="407"/>
                </a:lnTo>
                <a:lnTo>
                  <a:pt x="260" y="409"/>
                </a:lnTo>
                <a:lnTo>
                  <a:pt x="260" y="409"/>
                </a:lnTo>
                <a:lnTo>
                  <a:pt x="260" y="409"/>
                </a:lnTo>
                <a:lnTo>
                  <a:pt x="262" y="407"/>
                </a:lnTo>
                <a:lnTo>
                  <a:pt x="264" y="407"/>
                </a:lnTo>
                <a:lnTo>
                  <a:pt x="264" y="407"/>
                </a:lnTo>
                <a:lnTo>
                  <a:pt x="264" y="405"/>
                </a:lnTo>
                <a:lnTo>
                  <a:pt x="264" y="405"/>
                </a:lnTo>
                <a:lnTo>
                  <a:pt x="262" y="405"/>
                </a:lnTo>
                <a:lnTo>
                  <a:pt x="262" y="405"/>
                </a:lnTo>
                <a:lnTo>
                  <a:pt x="260" y="407"/>
                </a:lnTo>
                <a:lnTo>
                  <a:pt x="256" y="411"/>
                </a:lnTo>
                <a:lnTo>
                  <a:pt x="247" y="419"/>
                </a:lnTo>
                <a:lnTo>
                  <a:pt x="245" y="424"/>
                </a:lnTo>
                <a:lnTo>
                  <a:pt x="245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30"/>
                </a:lnTo>
                <a:lnTo>
                  <a:pt x="239" y="434"/>
                </a:lnTo>
                <a:lnTo>
                  <a:pt x="235" y="438"/>
                </a:lnTo>
                <a:lnTo>
                  <a:pt x="230" y="438"/>
                </a:lnTo>
                <a:lnTo>
                  <a:pt x="228" y="440"/>
                </a:lnTo>
                <a:lnTo>
                  <a:pt x="218" y="440"/>
                </a:lnTo>
                <a:lnTo>
                  <a:pt x="216" y="440"/>
                </a:lnTo>
                <a:lnTo>
                  <a:pt x="210" y="443"/>
                </a:lnTo>
                <a:lnTo>
                  <a:pt x="199" y="440"/>
                </a:lnTo>
                <a:lnTo>
                  <a:pt x="201" y="443"/>
                </a:lnTo>
                <a:lnTo>
                  <a:pt x="199" y="449"/>
                </a:lnTo>
                <a:lnTo>
                  <a:pt x="197" y="453"/>
                </a:lnTo>
                <a:lnTo>
                  <a:pt x="197" y="453"/>
                </a:lnTo>
                <a:lnTo>
                  <a:pt x="195" y="455"/>
                </a:lnTo>
                <a:lnTo>
                  <a:pt x="193" y="453"/>
                </a:lnTo>
                <a:lnTo>
                  <a:pt x="195" y="453"/>
                </a:lnTo>
                <a:lnTo>
                  <a:pt x="193" y="453"/>
                </a:lnTo>
                <a:lnTo>
                  <a:pt x="191" y="455"/>
                </a:lnTo>
                <a:lnTo>
                  <a:pt x="195" y="455"/>
                </a:lnTo>
                <a:lnTo>
                  <a:pt x="197" y="455"/>
                </a:lnTo>
                <a:lnTo>
                  <a:pt x="199" y="457"/>
                </a:lnTo>
                <a:lnTo>
                  <a:pt x="203" y="459"/>
                </a:lnTo>
                <a:lnTo>
                  <a:pt x="212" y="461"/>
                </a:lnTo>
                <a:lnTo>
                  <a:pt x="230" y="472"/>
                </a:lnTo>
                <a:lnTo>
                  <a:pt x="233" y="476"/>
                </a:lnTo>
                <a:lnTo>
                  <a:pt x="235" y="480"/>
                </a:lnTo>
                <a:lnTo>
                  <a:pt x="237" y="482"/>
                </a:lnTo>
                <a:lnTo>
                  <a:pt x="239" y="484"/>
                </a:lnTo>
                <a:lnTo>
                  <a:pt x="247" y="487"/>
                </a:lnTo>
                <a:lnTo>
                  <a:pt x="249" y="487"/>
                </a:lnTo>
                <a:lnTo>
                  <a:pt x="251" y="487"/>
                </a:lnTo>
                <a:lnTo>
                  <a:pt x="256" y="484"/>
                </a:lnTo>
                <a:lnTo>
                  <a:pt x="256" y="487"/>
                </a:lnTo>
                <a:lnTo>
                  <a:pt x="256" y="487"/>
                </a:lnTo>
                <a:lnTo>
                  <a:pt x="262" y="487"/>
                </a:lnTo>
                <a:lnTo>
                  <a:pt x="264" y="487"/>
                </a:lnTo>
                <a:lnTo>
                  <a:pt x="266" y="489"/>
                </a:lnTo>
                <a:lnTo>
                  <a:pt x="264" y="489"/>
                </a:lnTo>
                <a:lnTo>
                  <a:pt x="262" y="493"/>
                </a:lnTo>
                <a:lnTo>
                  <a:pt x="262" y="495"/>
                </a:lnTo>
                <a:lnTo>
                  <a:pt x="266" y="497"/>
                </a:lnTo>
                <a:lnTo>
                  <a:pt x="266" y="497"/>
                </a:lnTo>
                <a:lnTo>
                  <a:pt x="270" y="499"/>
                </a:lnTo>
                <a:lnTo>
                  <a:pt x="274" y="495"/>
                </a:lnTo>
                <a:lnTo>
                  <a:pt x="277" y="495"/>
                </a:lnTo>
                <a:lnTo>
                  <a:pt x="281" y="497"/>
                </a:lnTo>
                <a:lnTo>
                  <a:pt x="285" y="497"/>
                </a:lnTo>
                <a:lnTo>
                  <a:pt x="285" y="497"/>
                </a:lnTo>
                <a:lnTo>
                  <a:pt x="287" y="499"/>
                </a:lnTo>
                <a:lnTo>
                  <a:pt x="287" y="501"/>
                </a:lnTo>
                <a:lnTo>
                  <a:pt x="281" y="503"/>
                </a:lnTo>
                <a:lnTo>
                  <a:pt x="279" y="503"/>
                </a:lnTo>
                <a:lnTo>
                  <a:pt x="274" y="501"/>
                </a:lnTo>
                <a:lnTo>
                  <a:pt x="272" y="499"/>
                </a:lnTo>
                <a:lnTo>
                  <a:pt x="270" y="499"/>
                </a:lnTo>
                <a:lnTo>
                  <a:pt x="266" y="501"/>
                </a:lnTo>
                <a:lnTo>
                  <a:pt x="262" y="499"/>
                </a:lnTo>
                <a:lnTo>
                  <a:pt x="260" y="495"/>
                </a:lnTo>
                <a:lnTo>
                  <a:pt x="260" y="493"/>
                </a:lnTo>
                <a:lnTo>
                  <a:pt x="260" y="493"/>
                </a:lnTo>
                <a:lnTo>
                  <a:pt x="258" y="489"/>
                </a:lnTo>
                <a:lnTo>
                  <a:pt x="256" y="489"/>
                </a:lnTo>
                <a:lnTo>
                  <a:pt x="254" y="489"/>
                </a:lnTo>
                <a:lnTo>
                  <a:pt x="251" y="491"/>
                </a:lnTo>
                <a:lnTo>
                  <a:pt x="254" y="493"/>
                </a:lnTo>
                <a:lnTo>
                  <a:pt x="254" y="495"/>
                </a:lnTo>
                <a:lnTo>
                  <a:pt x="256" y="495"/>
                </a:lnTo>
                <a:lnTo>
                  <a:pt x="258" y="495"/>
                </a:lnTo>
                <a:lnTo>
                  <a:pt x="262" y="499"/>
                </a:lnTo>
                <a:lnTo>
                  <a:pt x="262" y="501"/>
                </a:lnTo>
                <a:lnTo>
                  <a:pt x="264" y="503"/>
                </a:lnTo>
                <a:lnTo>
                  <a:pt x="268" y="501"/>
                </a:lnTo>
                <a:lnTo>
                  <a:pt x="274" y="503"/>
                </a:lnTo>
                <a:lnTo>
                  <a:pt x="274" y="505"/>
                </a:lnTo>
                <a:lnTo>
                  <a:pt x="274" y="508"/>
                </a:lnTo>
                <a:lnTo>
                  <a:pt x="274" y="505"/>
                </a:lnTo>
                <a:lnTo>
                  <a:pt x="272" y="505"/>
                </a:lnTo>
                <a:lnTo>
                  <a:pt x="270" y="505"/>
                </a:lnTo>
                <a:lnTo>
                  <a:pt x="268" y="505"/>
                </a:lnTo>
                <a:lnTo>
                  <a:pt x="268" y="505"/>
                </a:lnTo>
                <a:lnTo>
                  <a:pt x="264" y="510"/>
                </a:lnTo>
                <a:lnTo>
                  <a:pt x="262" y="510"/>
                </a:lnTo>
                <a:lnTo>
                  <a:pt x="258" y="510"/>
                </a:lnTo>
                <a:lnTo>
                  <a:pt x="251" y="510"/>
                </a:lnTo>
                <a:lnTo>
                  <a:pt x="249" y="510"/>
                </a:lnTo>
                <a:lnTo>
                  <a:pt x="247" y="510"/>
                </a:lnTo>
                <a:lnTo>
                  <a:pt x="243" y="510"/>
                </a:lnTo>
                <a:lnTo>
                  <a:pt x="237" y="510"/>
                </a:lnTo>
                <a:lnTo>
                  <a:pt x="230" y="505"/>
                </a:lnTo>
                <a:lnTo>
                  <a:pt x="233" y="505"/>
                </a:lnTo>
                <a:lnTo>
                  <a:pt x="233" y="505"/>
                </a:lnTo>
                <a:lnTo>
                  <a:pt x="233" y="503"/>
                </a:lnTo>
                <a:lnTo>
                  <a:pt x="235" y="499"/>
                </a:lnTo>
                <a:lnTo>
                  <a:pt x="235" y="499"/>
                </a:lnTo>
                <a:lnTo>
                  <a:pt x="235" y="499"/>
                </a:lnTo>
                <a:lnTo>
                  <a:pt x="233" y="497"/>
                </a:lnTo>
                <a:lnTo>
                  <a:pt x="235" y="497"/>
                </a:lnTo>
                <a:lnTo>
                  <a:pt x="237" y="497"/>
                </a:lnTo>
                <a:lnTo>
                  <a:pt x="237" y="497"/>
                </a:lnTo>
                <a:lnTo>
                  <a:pt x="230" y="497"/>
                </a:lnTo>
                <a:lnTo>
                  <a:pt x="224" y="497"/>
                </a:lnTo>
                <a:lnTo>
                  <a:pt x="222" y="499"/>
                </a:lnTo>
                <a:lnTo>
                  <a:pt x="216" y="501"/>
                </a:lnTo>
                <a:lnTo>
                  <a:pt x="214" y="501"/>
                </a:lnTo>
                <a:lnTo>
                  <a:pt x="212" y="501"/>
                </a:lnTo>
                <a:lnTo>
                  <a:pt x="205" y="503"/>
                </a:lnTo>
                <a:lnTo>
                  <a:pt x="205" y="505"/>
                </a:lnTo>
                <a:lnTo>
                  <a:pt x="205" y="505"/>
                </a:lnTo>
                <a:lnTo>
                  <a:pt x="210" y="508"/>
                </a:lnTo>
                <a:lnTo>
                  <a:pt x="210" y="508"/>
                </a:lnTo>
                <a:lnTo>
                  <a:pt x="207" y="508"/>
                </a:lnTo>
                <a:lnTo>
                  <a:pt x="207" y="510"/>
                </a:lnTo>
                <a:lnTo>
                  <a:pt x="203" y="510"/>
                </a:lnTo>
                <a:lnTo>
                  <a:pt x="201" y="508"/>
                </a:lnTo>
                <a:lnTo>
                  <a:pt x="199" y="508"/>
                </a:lnTo>
                <a:lnTo>
                  <a:pt x="197" y="508"/>
                </a:lnTo>
                <a:lnTo>
                  <a:pt x="195" y="510"/>
                </a:lnTo>
                <a:lnTo>
                  <a:pt x="193" y="510"/>
                </a:lnTo>
                <a:lnTo>
                  <a:pt x="191" y="512"/>
                </a:lnTo>
                <a:lnTo>
                  <a:pt x="189" y="514"/>
                </a:lnTo>
                <a:lnTo>
                  <a:pt x="186" y="514"/>
                </a:lnTo>
                <a:lnTo>
                  <a:pt x="182" y="516"/>
                </a:lnTo>
                <a:lnTo>
                  <a:pt x="180" y="518"/>
                </a:lnTo>
                <a:lnTo>
                  <a:pt x="176" y="520"/>
                </a:lnTo>
                <a:lnTo>
                  <a:pt x="174" y="518"/>
                </a:lnTo>
                <a:lnTo>
                  <a:pt x="174" y="518"/>
                </a:lnTo>
                <a:lnTo>
                  <a:pt x="174" y="518"/>
                </a:lnTo>
                <a:lnTo>
                  <a:pt x="172" y="520"/>
                </a:lnTo>
                <a:lnTo>
                  <a:pt x="174" y="520"/>
                </a:lnTo>
                <a:lnTo>
                  <a:pt x="174" y="522"/>
                </a:lnTo>
                <a:lnTo>
                  <a:pt x="182" y="524"/>
                </a:lnTo>
                <a:lnTo>
                  <a:pt x="193" y="526"/>
                </a:lnTo>
                <a:lnTo>
                  <a:pt x="195" y="526"/>
                </a:lnTo>
                <a:lnTo>
                  <a:pt x="199" y="528"/>
                </a:lnTo>
                <a:lnTo>
                  <a:pt x="201" y="528"/>
                </a:lnTo>
                <a:lnTo>
                  <a:pt x="201" y="528"/>
                </a:lnTo>
                <a:lnTo>
                  <a:pt x="199" y="528"/>
                </a:lnTo>
                <a:lnTo>
                  <a:pt x="197" y="528"/>
                </a:lnTo>
                <a:lnTo>
                  <a:pt x="195" y="531"/>
                </a:lnTo>
                <a:lnTo>
                  <a:pt x="193" y="533"/>
                </a:lnTo>
                <a:lnTo>
                  <a:pt x="191" y="533"/>
                </a:lnTo>
                <a:lnTo>
                  <a:pt x="191" y="531"/>
                </a:lnTo>
                <a:lnTo>
                  <a:pt x="189" y="531"/>
                </a:lnTo>
                <a:lnTo>
                  <a:pt x="191" y="533"/>
                </a:lnTo>
                <a:lnTo>
                  <a:pt x="195" y="537"/>
                </a:lnTo>
                <a:lnTo>
                  <a:pt x="197" y="537"/>
                </a:lnTo>
                <a:lnTo>
                  <a:pt x="197" y="539"/>
                </a:lnTo>
                <a:lnTo>
                  <a:pt x="195" y="539"/>
                </a:lnTo>
                <a:lnTo>
                  <a:pt x="195" y="541"/>
                </a:lnTo>
                <a:lnTo>
                  <a:pt x="199" y="543"/>
                </a:lnTo>
                <a:lnTo>
                  <a:pt x="201" y="545"/>
                </a:lnTo>
                <a:lnTo>
                  <a:pt x="212" y="547"/>
                </a:lnTo>
                <a:lnTo>
                  <a:pt x="216" y="547"/>
                </a:lnTo>
                <a:lnTo>
                  <a:pt x="218" y="547"/>
                </a:lnTo>
                <a:lnTo>
                  <a:pt x="218" y="547"/>
                </a:lnTo>
                <a:lnTo>
                  <a:pt x="220" y="547"/>
                </a:lnTo>
                <a:lnTo>
                  <a:pt x="220" y="547"/>
                </a:lnTo>
                <a:lnTo>
                  <a:pt x="220" y="545"/>
                </a:lnTo>
                <a:lnTo>
                  <a:pt x="222" y="545"/>
                </a:lnTo>
                <a:lnTo>
                  <a:pt x="222" y="547"/>
                </a:lnTo>
                <a:lnTo>
                  <a:pt x="228" y="545"/>
                </a:lnTo>
                <a:lnTo>
                  <a:pt x="237" y="545"/>
                </a:lnTo>
                <a:lnTo>
                  <a:pt x="239" y="545"/>
                </a:lnTo>
                <a:lnTo>
                  <a:pt x="243" y="547"/>
                </a:lnTo>
                <a:lnTo>
                  <a:pt x="245" y="549"/>
                </a:lnTo>
                <a:lnTo>
                  <a:pt x="245" y="547"/>
                </a:lnTo>
                <a:lnTo>
                  <a:pt x="245" y="545"/>
                </a:lnTo>
                <a:lnTo>
                  <a:pt x="243" y="545"/>
                </a:lnTo>
                <a:lnTo>
                  <a:pt x="243" y="545"/>
                </a:lnTo>
                <a:lnTo>
                  <a:pt x="241" y="545"/>
                </a:lnTo>
                <a:lnTo>
                  <a:pt x="243" y="543"/>
                </a:lnTo>
                <a:lnTo>
                  <a:pt x="247" y="547"/>
                </a:lnTo>
                <a:lnTo>
                  <a:pt x="249" y="549"/>
                </a:lnTo>
                <a:lnTo>
                  <a:pt x="251" y="549"/>
                </a:lnTo>
                <a:lnTo>
                  <a:pt x="251" y="547"/>
                </a:lnTo>
                <a:lnTo>
                  <a:pt x="256" y="543"/>
                </a:lnTo>
                <a:lnTo>
                  <a:pt x="258" y="543"/>
                </a:lnTo>
                <a:lnTo>
                  <a:pt x="262" y="541"/>
                </a:lnTo>
                <a:lnTo>
                  <a:pt x="264" y="539"/>
                </a:lnTo>
                <a:lnTo>
                  <a:pt x="266" y="539"/>
                </a:lnTo>
                <a:lnTo>
                  <a:pt x="268" y="539"/>
                </a:lnTo>
                <a:lnTo>
                  <a:pt x="272" y="537"/>
                </a:lnTo>
                <a:lnTo>
                  <a:pt x="272" y="537"/>
                </a:lnTo>
                <a:lnTo>
                  <a:pt x="274" y="537"/>
                </a:lnTo>
                <a:lnTo>
                  <a:pt x="277" y="539"/>
                </a:lnTo>
                <a:lnTo>
                  <a:pt x="277" y="539"/>
                </a:lnTo>
                <a:lnTo>
                  <a:pt x="277" y="541"/>
                </a:lnTo>
                <a:lnTo>
                  <a:pt x="279" y="543"/>
                </a:lnTo>
                <a:lnTo>
                  <a:pt x="277" y="543"/>
                </a:lnTo>
                <a:lnTo>
                  <a:pt x="277" y="545"/>
                </a:lnTo>
                <a:lnTo>
                  <a:pt x="274" y="545"/>
                </a:lnTo>
                <a:lnTo>
                  <a:pt x="272" y="547"/>
                </a:lnTo>
                <a:lnTo>
                  <a:pt x="270" y="545"/>
                </a:lnTo>
                <a:lnTo>
                  <a:pt x="268" y="547"/>
                </a:lnTo>
                <a:lnTo>
                  <a:pt x="270" y="547"/>
                </a:lnTo>
                <a:lnTo>
                  <a:pt x="272" y="549"/>
                </a:lnTo>
                <a:lnTo>
                  <a:pt x="274" y="552"/>
                </a:lnTo>
                <a:lnTo>
                  <a:pt x="277" y="558"/>
                </a:lnTo>
                <a:lnTo>
                  <a:pt x="277" y="560"/>
                </a:lnTo>
                <a:lnTo>
                  <a:pt x="279" y="562"/>
                </a:lnTo>
                <a:lnTo>
                  <a:pt x="279" y="564"/>
                </a:lnTo>
                <a:lnTo>
                  <a:pt x="277" y="566"/>
                </a:lnTo>
                <a:lnTo>
                  <a:pt x="274" y="568"/>
                </a:lnTo>
                <a:lnTo>
                  <a:pt x="272" y="570"/>
                </a:lnTo>
                <a:lnTo>
                  <a:pt x="268" y="570"/>
                </a:lnTo>
                <a:lnTo>
                  <a:pt x="262" y="570"/>
                </a:lnTo>
                <a:lnTo>
                  <a:pt x="260" y="570"/>
                </a:lnTo>
                <a:lnTo>
                  <a:pt x="260" y="568"/>
                </a:lnTo>
                <a:lnTo>
                  <a:pt x="258" y="568"/>
                </a:lnTo>
                <a:lnTo>
                  <a:pt x="258" y="568"/>
                </a:lnTo>
                <a:lnTo>
                  <a:pt x="256" y="570"/>
                </a:lnTo>
                <a:lnTo>
                  <a:pt x="251" y="575"/>
                </a:lnTo>
                <a:lnTo>
                  <a:pt x="249" y="577"/>
                </a:lnTo>
                <a:lnTo>
                  <a:pt x="247" y="579"/>
                </a:lnTo>
                <a:lnTo>
                  <a:pt x="245" y="579"/>
                </a:lnTo>
                <a:lnTo>
                  <a:pt x="243" y="581"/>
                </a:lnTo>
                <a:lnTo>
                  <a:pt x="241" y="581"/>
                </a:lnTo>
                <a:lnTo>
                  <a:pt x="241" y="579"/>
                </a:lnTo>
                <a:lnTo>
                  <a:pt x="239" y="579"/>
                </a:lnTo>
                <a:lnTo>
                  <a:pt x="237" y="579"/>
                </a:lnTo>
                <a:lnTo>
                  <a:pt x="235" y="581"/>
                </a:lnTo>
                <a:lnTo>
                  <a:pt x="235" y="581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5" y="577"/>
                </a:lnTo>
                <a:lnTo>
                  <a:pt x="233" y="575"/>
                </a:lnTo>
                <a:lnTo>
                  <a:pt x="230" y="575"/>
                </a:lnTo>
                <a:lnTo>
                  <a:pt x="226" y="577"/>
                </a:lnTo>
                <a:lnTo>
                  <a:pt x="224" y="577"/>
                </a:lnTo>
                <a:lnTo>
                  <a:pt x="224" y="579"/>
                </a:lnTo>
                <a:lnTo>
                  <a:pt x="226" y="579"/>
                </a:lnTo>
                <a:lnTo>
                  <a:pt x="226" y="581"/>
                </a:lnTo>
                <a:lnTo>
                  <a:pt x="226" y="581"/>
                </a:lnTo>
                <a:lnTo>
                  <a:pt x="222" y="581"/>
                </a:lnTo>
                <a:lnTo>
                  <a:pt x="220" y="581"/>
                </a:lnTo>
                <a:lnTo>
                  <a:pt x="220" y="583"/>
                </a:lnTo>
                <a:lnTo>
                  <a:pt x="220" y="585"/>
                </a:lnTo>
                <a:lnTo>
                  <a:pt x="220" y="587"/>
                </a:lnTo>
                <a:lnTo>
                  <a:pt x="220" y="589"/>
                </a:lnTo>
                <a:lnTo>
                  <a:pt x="222" y="587"/>
                </a:lnTo>
                <a:lnTo>
                  <a:pt x="224" y="587"/>
                </a:lnTo>
                <a:lnTo>
                  <a:pt x="224" y="587"/>
                </a:lnTo>
                <a:lnTo>
                  <a:pt x="222" y="589"/>
                </a:lnTo>
                <a:lnTo>
                  <a:pt x="220" y="589"/>
                </a:lnTo>
                <a:lnTo>
                  <a:pt x="220" y="591"/>
                </a:lnTo>
                <a:lnTo>
                  <a:pt x="220" y="591"/>
                </a:lnTo>
                <a:lnTo>
                  <a:pt x="220" y="593"/>
                </a:lnTo>
                <a:lnTo>
                  <a:pt x="218" y="591"/>
                </a:lnTo>
                <a:lnTo>
                  <a:pt x="218" y="591"/>
                </a:lnTo>
                <a:lnTo>
                  <a:pt x="216" y="591"/>
                </a:lnTo>
                <a:lnTo>
                  <a:pt x="214" y="593"/>
                </a:lnTo>
                <a:lnTo>
                  <a:pt x="212" y="596"/>
                </a:lnTo>
                <a:lnTo>
                  <a:pt x="207" y="602"/>
                </a:lnTo>
                <a:lnTo>
                  <a:pt x="207" y="604"/>
                </a:lnTo>
                <a:lnTo>
                  <a:pt x="207" y="604"/>
                </a:lnTo>
                <a:lnTo>
                  <a:pt x="207" y="604"/>
                </a:lnTo>
                <a:lnTo>
                  <a:pt x="207" y="606"/>
                </a:lnTo>
                <a:lnTo>
                  <a:pt x="205" y="606"/>
                </a:lnTo>
                <a:lnTo>
                  <a:pt x="203" y="606"/>
                </a:lnTo>
                <a:lnTo>
                  <a:pt x="201" y="608"/>
                </a:lnTo>
                <a:lnTo>
                  <a:pt x="203" y="608"/>
                </a:lnTo>
                <a:lnTo>
                  <a:pt x="205" y="610"/>
                </a:lnTo>
                <a:lnTo>
                  <a:pt x="205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2"/>
                </a:lnTo>
                <a:lnTo>
                  <a:pt x="201" y="612"/>
                </a:lnTo>
                <a:lnTo>
                  <a:pt x="201" y="614"/>
                </a:lnTo>
                <a:lnTo>
                  <a:pt x="203" y="612"/>
                </a:lnTo>
                <a:lnTo>
                  <a:pt x="205" y="614"/>
                </a:lnTo>
                <a:lnTo>
                  <a:pt x="205" y="614"/>
                </a:lnTo>
                <a:lnTo>
                  <a:pt x="203" y="617"/>
                </a:lnTo>
                <a:lnTo>
                  <a:pt x="205" y="619"/>
                </a:lnTo>
                <a:lnTo>
                  <a:pt x="207" y="619"/>
                </a:lnTo>
                <a:lnTo>
                  <a:pt x="207" y="621"/>
                </a:lnTo>
                <a:lnTo>
                  <a:pt x="210" y="623"/>
                </a:lnTo>
                <a:lnTo>
                  <a:pt x="210" y="623"/>
                </a:lnTo>
                <a:lnTo>
                  <a:pt x="212" y="623"/>
                </a:lnTo>
                <a:lnTo>
                  <a:pt x="212" y="621"/>
                </a:lnTo>
                <a:lnTo>
                  <a:pt x="212" y="621"/>
                </a:lnTo>
                <a:lnTo>
                  <a:pt x="212" y="619"/>
                </a:lnTo>
                <a:lnTo>
                  <a:pt x="214" y="619"/>
                </a:lnTo>
                <a:lnTo>
                  <a:pt x="214" y="619"/>
                </a:lnTo>
                <a:lnTo>
                  <a:pt x="214" y="621"/>
                </a:lnTo>
                <a:lnTo>
                  <a:pt x="212" y="621"/>
                </a:lnTo>
                <a:lnTo>
                  <a:pt x="214" y="621"/>
                </a:lnTo>
                <a:lnTo>
                  <a:pt x="214" y="623"/>
                </a:lnTo>
                <a:lnTo>
                  <a:pt x="216" y="621"/>
                </a:lnTo>
                <a:lnTo>
                  <a:pt x="216" y="621"/>
                </a:lnTo>
                <a:lnTo>
                  <a:pt x="216" y="623"/>
                </a:lnTo>
                <a:lnTo>
                  <a:pt x="216" y="623"/>
                </a:lnTo>
                <a:lnTo>
                  <a:pt x="218" y="623"/>
                </a:lnTo>
                <a:lnTo>
                  <a:pt x="220" y="623"/>
                </a:lnTo>
                <a:lnTo>
                  <a:pt x="220" y="623"/>
                </a:lnTo>
                <a:lnTo>
                  <a:pt x="218" y="625"/>
                </a:lnTo>
                <a:lnTo>
                  <a:pt x="214" y="625"/>
                </a:lnTo>
                <a:lnTo>
                  <a:pt x="216" y="627"/>
                </a:lnTo>
                <a:lnTo>
                  <a:pt x="216" y="627"/>
                </a:lnTo>
                <a:lnTo>
                  <a:pt x="220" y="627"/>
                </a:lnTo>
                <a:lnTo>
                  <a:pt x="226" y="627"/>
                </a:lnTo>
                <a:lnTo>
                  <a:pt x="233" y="629"/>
                </a:lnTo>
                <a:lnTo>
                  <a:pt x="235" y="625"/>
                </a:lnTo>
                <a:lnTo>
                  <a:pt x="237" y="627"/>
                </a:lnTo>
                <a:lnTo>
                  <a:pt x="237" y="627"/>
                </a:lnTo>
                <a:lnTo>
                  <a:pt x="237" y="627"/>
                </a:lnTo>
                <a:lnTo>
                  <a:pt x="235" y="627"/>
                </a:lnTo>
                <a:lnTo>
                  <a:pt x="233" y="629"/>
                </a:lnTo>
                <a:lnTo>
                  <a:pt x="237" y="629"/>
                </a:lnTo>
                <a:lnTo>
                  <a:pt x="239" y="629"/>
                </a:lnTo>
                <a:lnTo>
                  <a:pt x="241" y="631"/>
                </a:lnTo>
                <a:lnTo>
                  <a:pt x="239" y="633"/>
                </a:lnTo>
                <a:lnTo>
                  <a:pt x="235" y="633"/>
                </a:lnTo>
                <a:lnTo>
                  <a:pt x="235" y="633"/>
                </a:lnTo>
                <a:lnTo>
                  <a:pt x="233" y="631"/>
                </a:lnTo>
                <a:lnTo>
                  <a:pt x="233" y="631"/>
                </a:lnTo>
                <a:lnTo>
                  <a:pt x="233" y="631"/>
                </a:lnTo>
                <a:lnTo>
                  <a:pt x="230" y="631"/>
                </a:lnTo>
                <a:lnTo>
                  <a:pt x="226" y="633"/>
                </a:lnTo>
                <a:lnTo>
                  <a:pt x="226" y="633"/>
                </a:lnTo>
                <a:lnTo>
                  <a:pt x="226" y="633"/>
                </a:lnTo>
                <a:lnTo>
                  <a:pt x="228" y="631"/>
                </a:lnTo>
                <a:lnTo>
                  <a:pt x="226" y="631"/>
                </a:lnTo>
                <a:lnTo>
                  <a:pt x="226" y="629"/>
                </a:lnTo>
                <a:lnTo>
                  <a:pt x="224" y="629"/>
                </a:lnTo>
                <a:lnTo>
                  <a:pt x="222" y="627"/>
                </a:lnTo>
                <a:lnTo>
                  <a:pt x="220" y="627"/>
                </a:lnTo>
                <a:lnTo>
                  <a:pt x="218" y="627"/>
                </a:lnTo>
                <a:lnTo>
                  <a:pt x="218" y="631"/>
                </a:lnTo>
                <a:lnTo>
                  <a:pt x="212" y="635"/>
                </a:lnTo>
                <a:lnTo>
                  <a:pt x="214" y="635"/>
                </a:lnTo>
                <a:lnTo>
                  <a:pt x="216" y="635"/>
                </a:lnTo>
                <a:lnTo>
                  <a:pt x="218" y="635"/>
                </a:lnTo>
                <a:lnTo>
                  <a:pt x="216" y="637"/>
                </a:lnTo>
                <a:lnTo>
                  <a:pt x="216" y="637"/>
                </a:lnTo>
                <a:lnTo>
                  <a:pt x="218" y="640"/>
                </a:lnTo>
                <a:lnTo>
                  <a:pt x="220" y="640"/>
                </a:lnTo>
                <a:lnTo>
                  <a:pt x="222" y="640"/>
                </a:lnTo>
                <a:lnTo>
                  <a:pt x="224" y="644"/>
                </a:lnTo>
                <a:lnTo>
                  <a:pt x="230" y="648"/>
                </a:lnTo>
                <a:lnTo>
                  <a:pt x="230" y="648"/>
                </a:lnTo>
                <a:lnTo>
                  <a:pt x="230" y="650"/>
                </a:lnTo>
                <a:lnTo>
                  <a:pt x="233" y="650"/>
                </a:lnTo>
                <a:lnTo>
                  <a:pt x="237" y="650"/>
                </a:lnTo>
                <a:lnTo>
                  <a:pt x="243" y="650"/>
                </a:lnTo>
                <a:lnTo>
                  <a:pt x="247" y="648"/>
                </a:lnTo>
                <a:lnTo>
                  <a:pt x="249" y="648"/>
                </a:lnTo>
                <a:lnTo>
                  <a:pt x="254" y="648"/>
                </a:lnTo>
                <a:lnTo>
                  <a:pt x="254" y="646"/>
                </a:lnTo>
                <a:lnTo>
                  <a:pt x="254" y="644"/>
                </a:lnTo>
                <a:lnTo>
                  <a:pt x="254" y="642"/>
                </a:lnTo>
                <a:lnTo>
                  <a:pt x="254" y="642"/>
                </a:lnTo>
                <a:lnTo>
                  <a:pt x="251" y="642"/>
                </a:lnTo>
                <a:lnTo>
                  <a:pt x="251" y="640"/>
                </a:lnTo>
                <a:lnTo>
                  <a:pt x="254" y="637"/>
                </a:lnTo>
                <a:lnTo>
                  <a:pt x="258" y="633"/>
                </a:lnTo>
                <a:lnTo>
                  <a:pt x="258" y="633"/>
                </a:lnTo>
                <a:lnTo>
                  <a:pt x="260" y="631"/>
                </a:lnTo>
                <a:lnTo>
                  <a:pt x="260" y="631"/>
                </a:lnTo>
                <a:lnTo>
                  <a:pt x="262" y="631"/>
                </a:lnTo>
                <a:lnTo>
                  <a:pt x="262" y="631"/>
                </a:lnTo>
                <a:lnTo>
                  <a:pt x="258" y="633"/>
                </a:lnTo>
                <a:lnTo>
                  <a:pt x="256" y="637"/>
                </a:lnTo>
                <a:lnTo>
                  <a:pt x="256" y="642"/>
                </a:lnTo>
                <a:lnTo>
                  <a:pt x="258" y="644"/>
                </a:lnTo>
                <a:lnTo>
                  <a:pt x="260" y="648"/>
                </a:lnTo>
                <a:lnTo>
                  <a:pt x="262" y="652"/>
                </a:lnTo>
                <a:lnTo>
                  <a:pt x="264" y="656"/>
                </a:lnTo>
                <a:lnTo>
                  <a:pt x="264" y="656"/>
                </a:lnTo>
                <a:lnTo>
                  <a:pt x="262" y="658"/>
                </a:lnTo>
                <a:lnTo>
                  <a:pt x="262" y="661"/>
                </a:lnTo>
                <a:lnTo>
                  <a:pt x="260" y="663"/>
                </a:lnTo>
                <a:lnTo>
                  <a:pt x="262" y="665"/>
                </a:lnTo>
                <a:lnTo>
                  <a:pt x="262" y="667"/>
                </a:lnTo>
                <a:lnTo>
                  <a:pt x="264" y="667"/>
                </a:lnTo>
                <a:lnTo>
                  <a:pt x="266" y="667"/>
                </a:lnTo>
                <a:lnTo>
                  <a:pt x="264" y="667"/>
                </a:lnTo>
                <a:lnTo>
                  <a:pt x="264" y="669"/>
                </a:lnTo>
                <a:lnTo>
                  <a:pt x="264" y="671"/>
                </a:lnTo>
                <a:lnTo>
                  <a:pt x="264" y="673"/>
                </a:lnTo>
                <a:lnTo>
                  <a:pt x="262" y="673"/>
                </a:lnTo>
                <a:lnTo>
                  <a:pt x="260" y="675"/>
                </a:lnTo>
                <a:lnTo>
                  <a:pt x="258" y="675"/>
                </a:lnTo>
                <a:lnTo>
                  <a:pt x="264" y="677"/>
                </a:lnTo>
                <a:lnTo>
                  <a:pt x="270" y="675"/>
                </a:lnTo>
                <a:lnTo>
                  <a:pt x="270" y="673"/>
                </a:lnTo>
                <a:lnTo>
                  <a:pt x="270" y="673"/>
                </a:lnTo>
                <a:lnTo>
                  <a:pt x="272" y="673"/>
                </a:lnTo>
                <a:lnTo>
                  <a:pt x="272" y="673"/>
                </a:lnTo>
                <a:lnTo>
                  <a:pt x="277" y="671"/>
                </a:lnTo>
                <a:lnTo>
                  <a:pt x="279" y="671"/>
                </a:lnTo>
                <a:lnTo>
                  <a:pt x="281" y="669"/>
                </a:lnTo>
                <a:lnTo>
                  <a:pt x="283" y="669"/>
                </a:lnTo>
                <a:lnTo>
                  <a:pt x="285" y="667"/>
                </a:lnTo>
                <a:lnTo>
                  <a:pt x="285" y="669"/>
                </a:lnTo>
                <a:lnTo>
                  <a:pt x="287" y="671"/>
                </a:lnTo>
                <a:lnTo>
                  <a:pt x="291" y="671"/>
                </a:lnTo>
                <a:lnTo>
                  <a:pt x="291" y="671"/>
                </a:lnTo>
                <a:lnTo>
                  <a:pt x="293" y="671"/>
                </a:lnTo>
                <a:lnTo>
                  <a:pt x="295" y="671"/>
                </a:lnTo>
                <a:lnTo>
                  <a:pt x="298" y="673"/>
                </a:lnTo>
                <a:lnTo>
                  <a:pt x="300" y="673"/>
                </a:lnTo>
                <a:lnTo>
                  <a:pt x="304" y="679"/>
                </a:lnTo>
                <a:lnTo>
                  <a:pt x="306" y="682"/>
                </a:lnTo>
                <a:lnTo>
                  <a:pt x="308" y="679"/>
                </a:lnTo>
                <a:lnTo>
                  <a:pt x="308" y="677"/>
                </a:lnTo>
                <a:lnTo>
                  <a:pt x="306" y="673"/>
                </a:lnTo>
                <a:lnTo>
                  <a:pt x="306" y="673"/>
                </a:lnTo>
                <a:lnTo>
                  <a:pt x="308" y="671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10" y="669"/>
                </a:lnTo>
                <a:lnTo>
                  <a:pt x="312" y="667"/>
                </a:lnTo>
                <a:lnTo>
                  <a:pt x="312" y="667"/>
                </a:lnTo>
                <a:lnTo>
                  <a:pt x="316" y="667"/>
                </a:lnTo>
                <a:lnTo>
                  <a:pt x="318" y="669"/>
                </a:lnTo>
                <a:lnTo>
                  <a:pt x="316" y="669"/>
                </a:lnTo>
                <a:lnTo>
                  <a:pt x="314" y="669"/>
                </a:lnTo>
                <a:lnTo>
                  <a:pt x="312" y="669"/>
                </a:lnTo>
                <a:lnTo>
                  <a:pt x="312" y="669"/>
                </a:lnTo>
                <a:lnTo>
                  <a:pt x="312" y="671"/>
                </a:lnTo>
                <a:lnTo>
                  <a:pt x="312" y="673"/>
                </a:lnTo>
                <a:lnTo>
                  <a:pt x="312" y="673"/>
                </a:lnTo>
                <a:lnTo>
                  <a:pt x="314" y="675"/>
                </a:lnTo>
                <a:lnTo>
                  <a:pt x="316" y="675"/>
                </a:lnTo>
                <a:lnTo>
                  <a:pt x="318" y="675"/>
                </a:lnTo>
                <a:lnTo>
                  <a:pt x="323" y="673"/>
                </a:lnTo>
                <a:lnTo>
                  <a:pt x="331" y="671"/>
                </a:lnTo>
                <a:lnTo>
                  <a:pt x="333" y="669"/>
                </a:lnTo>
                <a:lnTo>
                  <a:pt x="335" y="665"/>
                </a:lnTo>
                <a:lnTo>
                  <a:pt x="335" y="669"/>
                </a:lnTo>
                <a:lnTo>
                  <a:pt x="333" y="673"/>
                </a:lnTo>
                <a:lnTo>
                  <a:pt x="333" y="673"/>
                </a:lnTo>
                <a:lnTo>
                  <a:pt x="333" y="673"/>
                </a:lnTo>
                <a:lnTo>
                  <a:pt x="329" y="675"/>
                </a:lnTo>
                <a:lnTo>
                  <a:pt x="327" y="679"/>
                </a:lnTo>
                <a:lnTo>
                  <a:pt x="325" y="679"/>
                </a:lnTo>
                <a:lnTo>
                  <a:pt x="325" y="682"/>
                </a:lnTo>
                <a:lnTo>
                  <a:pt x="327" y="684"/>
                </a:lnTo>
                <a:lnTo>
                  <a:pt x="327" y="684"/>
                </a:lnTo>
                <a:lnTo>
                  <a:pt x="329" y="684"/>
                </a:lnTo>
                <a:lnTo>
                  <a:pt x="331" y="686"/>
                </a:lnTo>
                <a:lnTo>
                  <a:pt x="327" y="686"/>
                </a:lnTo>
                <a:lnTo>
                  <a:pt x="325" y="686"/>
                </a:lnTo>
                <a:lnTo>
                  <a:pt x="325" y="688"/>
                </a:lnTo>
                <a:lnTo>
                  <a:pt x="325" y="692"/>
                </a:lnTo>
                <a:lnTo>
                  <a:pt x="323" y="694"/>
                </a:lnTo>
                <a:lnTo>
                  <a:pt x="323" y="696"/>
                </a:lnTo>
                <a:lnTo>
                  <a:pt x="323" y="696"/>
                </a:lnTo>
                <a:lnTo>
                  <a:pt x="325" y="698"/>
                </a:lnTo>
                <a:lnTo>
                  <a:pt x="325" y="698"/>
                </a:lnTo>
                <a:lnTo>
                  <a:pt x="325" y="698"/>
                </a:lnTo>
                <a:lnTo>
                  <a:pt x="327" y="698"/>
                </a:lnTo>
                <a:lnTo>
                  <a:pt x="327" y="698"/>
                </a:lnTo>
                <a:lnTo>
                  <a:pt x="325" y="700"/>
                </a:lnTo>
                <a:lnTo>
                  <a:pt x="325" y="700"/>
                </a:lnTo>
                <a:lnTo>
                  <a:pt x="323" y="698"/>
                </a:lnTo>
                <a:lnTo>
                  <a:pt x="323" y="698"/>
                </a:lnTo>
                <a:lnTo>
                  <a:pt x="323" y="698"/>
                </a:lnTo>
                <a:lnTo>
                  <a:pt x="321" y="698"/>
                </a:lnTo>
                <a:lnTo>
                  <a:pt x="321" y="698"/>
                </a:lnTo>
                <a:lnTo>
                  <a:pt x="318" y="700"/>
                </a:lnTo>
                <a:lnTo>
                  <a:pt x="316" y="702"/>
                </a:lnTo>
                <a:lnTo>
                  <a:pt x="316" y="702"/>
                </a:lnTo>
                <a:lnTo>
                  <a:pt x="314" y="705"/>
                </a:lnTo>
                <a:lnTo>
                  <a:pt x="312" y="707"/>
                </a:lnTo>
                <a:lnTo>
                  <a:pt x="310" y="707"/>
                </a:lnTo>
                <a:lnTo>
                  <a:pt x="310" y="709"/>
                </a:lnTo>
                <a:lnTo>
                  <a:pt x="308" y="709"/>
                </a:lnTo>
                <a:lnTo>
                  <a:pt x="308" y="711"/>
                </a:lnTo>
                <a:lnTo>
                  <a:pt x="308" y="713"/>
                </a:lnTo>
                <a:lnTo>
                  <a:pt x="310" y="713"/>
                </a:lnTo>
                <a:lnTo>
                  <a:pt x="308" y="713"/>
                </a:lnTo>
                <a:lnTo>
                  <a:pt x="308" y="715"/>
                </a:lnTo>
                <a:lnTo>
                  <a:pt x="308" y="713"/>
                </a:lnTo>
                <a:lnTo>
                  <a:pt x="306" y="713"/>
                </a:lnTo>
                <a:lnTo>
                  <a:pt x="306" y="713"/>
                </a:lnTo>
                <a:lnTo>
                  <a:pt x="306" y="713"/>
                </a:lnTo>
                <a:lnTo>
                  <a:pt x="304" y="713"/>
                </a:lnTo>
                <a:lnTo>
                  <a:pt x="302" y="715"/>
                </a:lnTo>
                <a:lnTo>
                  <a:pt x="300" y="717"/>
                </a:lnTo>
                <a:lnTo>
                  <a:pt x="293" y="719"/>
                </a:lnTo>
                <a:lnTo>
                  <a:pt x="289" y="721"/>
                </a:lnTo>
                <a:lnTo>
                  <a:pt x="287" y="721"/>
                </a:lnTo>
                <a:lnTo>
                  <a:pt x="285" y="723"/>
                </a:lnTo>
                <a:lnTo>
                  <a:pt x="285" y="726"/>
                </a:lnTo>
                <a:lnTo>
                  <a:pt x="283" y="728"/>
                </a:lnTo>
                <a:lnTo>
                  <a:pt x="283" y="730"/>
                </a:lnTo>
                <a:lnTo>
                  <a:pt x="283" y="730"/>
                </a:lnTo>
                <a:lnTo>
                  <a:pt x="283" y="732"/>
                </a:lnTo>
                <a:lnTo>
                  <a:pt x="283" y="732"/>
                </a:lnTo>
                <a:lnTo>
                  <a:pt x="285" y="732"/>
                </a:lnTo>
                <a:lnTo>
                  <a:pt x="285" y="734"/>
                </a:lnTo>
                <a:lnTo>
                  <a:pt x="285" y="734"/>
                </a:lnTo>
                <a:lnTo>
                  <a:pt x="285" y="734"/>
                </a:lnTo>
                <a:lnTo>
                  <a:pt x="283" y="734"/>
                </a:lnTo>
                <a:lnTo>
                  <a:pt x="283" y="734"/>
                </a:lnTo>
                <a:lnTo>
                  <a:pt x="283" y="734"/>
                </a:lnTo>
                <a:lnTo>
                  <a:pt x="281" y="732"/>
                </a:lnTo>
                <a:lnTo>
                  <a:pt x="279" y="732"/>
                </a:lnTo>
                <a:lnTo>
                  <a:pt x="279" y="734"/>
                </a:lnTo>
                <a:lnTo>
                  <a:pt x="279" y="734"/>
                </a:lnTo>
                <a:lnTo>
                  <a:pt x="279" y="736"/>
                </a:lnTo>
                <a:lnTo>
                  <a:pt x="279" y="736"/>
                </a:lnTo>
                <a:lnTo>
                  <a:pt x="277" y="734"/>
                </a:lnTo>
                <a:lnTo>
                  <a:pt x="274" y="732"/>
                </a:lnTo>
                <a:lnTo>
                  <a:pt x="274" y="732"/>
                </a:lnTo>
                <a:lnTo>
                  <a:pt x="277" y="732"/>
                </a:lnTo>
                <a:lnTo>
                  <a:pt x="277" y="730"/>
                </a:lnTo>
                <a:lnTo>
                  <a:pt x="277" y="730"/>
                </a:lnTo>
                <a:lnTo>
                  <a:pt x="277" y="730"/>
                </a:lnTo>
                <a:lnTo>
                  <a:pt x="272" y="732"/>
                </a:lnTo>
                <a:lnTo>
                  <a:pt x="272" y="732"/>
                </a:lnTo>
                <a:lnTo>
                  <a:pt x="272" y="730"/>
                </a:lnTo>
                <a:lnTo>
                  <a:pt x="272" y="730"/>
                </a:lnTo>
                <a:lnTo>
                  <a:pt x="272" y="730"/>
                </a:lnTo>
                <a:lnTo>
                  <a:pt x="266" y="732"/>
                </a:lnTo>
                <a:lnTo>
                  <a:pt x="262" y="734"/>
                </a:lnTo>
                <a:lnTo>
                  <a:pt x="258" y="736"/>
                </a:lnTo>
                <a:lnTo>
                  <a:pt x="256" y="738"/>
                </a:lnTo>
                <a:lnTo>
                  <a:pt x="254" y="740"/>
                </a:lnTo>
                <a:lnTo>
                  <a:pt x="251" y="742"/>
                </a:lnTo>
                <a:lnTo>
                  <a:pt x="249" y="744"/>
                </a:lnTo>
                <a:lnTo>
                  <a:pt x="249" y="744"/>
                </a:lnTo>
                <a:lnTo>
                  <a:pt x="247" y="747"/>
                </a:lnTo>
                <a:lnTo>
                  <a:pt x="247" y="747"/>
                </a:lnTo>
                <a:lnTo>
                  <a:pt x="247" y="747"/>
                </a:lnTo>
                <a:lnTo>
                  <a:pt x="245" y="747"/>
                </a:lnTo>
                <a:lnTo>
                  <a:pt x="245" y="747"/>
                </a:lnTo>
                <a:lnTo>
                  <a:pt x="245" y="747"/>
                </a:lnTo>
                <a:lnTo>
                  <a:pt x="243" y="749"/>
                </a:lnTo>
                <a:lnTo>
                  <a:pt x="241" y="749"/>
                </a:lnTo>
                <a:lnTo>
                  <a:pt x="241" y="749"/>
                </a:lnTo>
                <a:lnTo>
                  <a:pt x="243" y="751"/>
                </a:lnTo>
                <a:lnTo>
                  <a:pt x="241" y="751"/>
                </a:lnTo>
                <a:lnTo>
                  <a:pt x="241" y="753"/>
                </a:lnTo>
                <a:lnTo>
                  <a:pt x="241" y="753"/>
                </a:lnTo>
                <a:lnTo>
                  <a:pt x="243" y="753"/>
                </a:lnTo>
                <a:lnTo>
                  <a:pt x="243" y="753"/>
                </a:lnTo>
                <a:lnTo>
                  <a:pt x="245" y="753"/>
                </a:lnTo>
                <a:lnTo>
                  <a:pt x="245" y="751"/>
                </a:lnTo>
                <a:lnTo>
                  <a:pt x="245" y="749"/>
                </a:lnTo>
                <a:lnTo>
                  <a:pt x="245" y="749"/>
                </a:lnTo>
                <a:lnTo>
                  <a:pt x="247" y="749"/>
                </a:lnTo>
                <a:lnTo>
                  <a:pt x="247" y="751"/>
                </a:lnTo>
                <a:lnTo>
                  <a:pt x="249" y="751"/>
                </a:lnTo>
                <a:lnTo>
                  <a:pt x="251" y="751"/>
                </a:lnTo>
                <a:lnTo>
                  <a:pt x="251" y="749"/>
                </a:lnTo>
                <a:lnTo>
                  <a:pt x="251" y="749"/>
                </a:lnTo>
                <a:lnTo>
                  <a:pt x="251" y="747"/>
                </a:lnTo>
                <a:lnTo>
                  <a:pt x="251" y="744"/>
                </a:lnTo>
                <a:lnTo>
                  <a:pt x="254" y="744"/>
                </a:lnTo>
                <a:lnTo>
                  <a:pt x="254" y="747"/>
                </a:lnTo>
                <a:lnTo>
                  <a:pt x="256" y="747"/>
                </a:lnTo>
                <a:lnTo>
                  <a:pt x="256" y="749"/>
                </a:lnTo>
                <a:lnTo>
                  <a:pt x="254" y="749"/>
                </a:lnTo>
                <a:lnTo>
                  <a:pt x="254" y="749"/>
                </a:lnTo>
                <a:lnTo>
                  <a:pt x="254" y="749"/>
                </a:lnTo>
                <a:lnTo>
                  <a:pt x="256" y="749"/>
                </a:lnTo>
                <a:lnTo>
                  <a:pt x="256" y="749"/>
                </a:lnTo>
                <a:lnTo>
                  <a:pt x="258" y="749"/>
                </a:lnTo>
                <a:lnTo>
                  <a:pt x="258" y="749"/>
                </a:lnTo>
                <a:lnTo>
                  <a:pt x="258" y="747"/>
                </a:lnTo>
                <a:lnTo>
                  <a:pt x="260" y="747"/>
                </a:lnTo>
                <a:lnTo>
                  <a:pt x="262" y="747"/>
                </a:lnTo>
                <a:lnTo>
                  <a:pt x="264" y="742"/>
                </a:lnTo>
                <a:lnTo>
                  <a:pt x="264" y="742"/>
                </a:lnTo>
                <a:lnTo>
                  <a:pt x="266" y="740"/>
                </a:lnTo>
                <a:lnTo>
                  <a:pt x="266" y="738"/>
                </a:lnTo>
                <a:lnTo>
                  <a:pt x="266" y="738"/>
                </a:lnTo>
                <a:lnTo>
                  <a:pt x="268" y="738"/>
                </a:lnTo>
                <a:lnTo>
                  <a:pt x="268" y="738"/>
                </a:lnTo>
                <a:lnTo>
                  <a:pt x="270" y="738"/>
                </a:lnTo>
                <a:lnTo>
                  <a:pt x="272" y="738"/>
                </a:lnTo>
                <a:lnTo>
                  <a:pt x="272" y="738"/>
                </a:lnTo>
                <a:lnTo>
                  <a:pt x="272" y="740"/>
                </a:lnTo>
                <a:lnTo>
                  <a:pt x="270" y="738"/>
                </a:lnTo>
                <a:lnTo>
                  <a:pt x="270" y="738"/>
                </a:lnTo>
                <a:lnTo>
                  <a:pt x="270" y="740"/>
                </a:lnTo>
                <a:lnTo>
                  <a:pt x="268" y="740"/>
                </a:lnTo>
                <a:lnTo>
                  <a:pt x="268" y="740"/>
                </a:lnTo>
                <a:lnTo>
                  <a:pt x="268" y="742"/>
                </a:lnTo>
                <a:lnTo>
                  <a:pt x="268" y="742"/>
                </a:lnTo>
                <a:lnTo>
                  <a:pt x="270" y="742"/>
                </a:lnTo>
                <a:lnTo>
                  <a:pt x="272" y="742"/>
                </a:lnTo>
                <a:lnTo>
                  <a:pt x="274" y="742"/>
                </a:lnTo>
                <a:lnTo>
                  <a:pt x="274" y="742"/>
                </a:lnTo>
                <a:lnTo>
                  <a:pt x="277" y="740"/>
                </a:lnTo>
                <a:lnTo>
                  <a:pt x="277" y="740"/>
                </a:lnTo>
                <a:lnTo>
                  <a:pt x="279" y="740"/>
                </a:lnTo>
                <a:lnTo>
                  <a:pt x="279" y="740"/>
                </a:lnTo>
                <a:lnTo>
                  <a:pt x="281" y="740"/>
                </a:lnTo>
                <a:lnTo>
                  <a:pt x="281" y="738"/>
                </a:lnTo>
                <a:lnTo>
                  <a:pt x="281" y="740"/>
                </a:lnTo>
                <a:lnTo>
                  <a:pt x="283" y="740"/>
                </a:lnTo>
                <a:lnTo>
                  <a:pt x="283" y="738"/>
                </a:lnTo>
                <a:lnTo>
                  <a:pt x="283" y="738"/>
                </a:lnTo>
                <a:lnTo>
                  <a:pt x="285" y="738"/>
                </a:lnTo>
                <a:lnTo>
                  <a:pt x="287" y="736"/>
                </a:lnTo>
                <a:lnTo>
                  <a:pt x="289" y="734"/>
                </a:lnTo>
                <a:lnTo>
                  <a:pt x="291" y="734"/>
                </a:lnTo>
                <a:lnTo>
                  <a:pt x="291" y="734"/>
                </a:lnTo>
                <a:lnTo>
                  <a:pt x="291" y="734"/>
                </a:lnTo>
                <a:lnTo>
                  <a:pt x="293" y="734"/>
                </a:lnTo>
                <a:lnTo>
                  <a:pt x="293" y="734"/>
                </a:lnTo>
                <a:lnTo>
                  <a:pt x="293" y="734"/>
                </a:lnTo>
                <a:lnTo>
                  <a:pt x="295" y="734"/>
                </a:lnTo>
                <a:lnTo>
                  <a:pt x="295" y="734"/>
                </a:lnTo>
                <a:lnTo>
                  <a:pt x="295" y="738"/>
                </a:lnTo>
                <a:lnTo>
                  <a:pt x="295" y="738"/>
                </a:lnTo>
                <a:lnTo>
                  <a:pt x="295" y="738"/>
                </a:lnTo>
                <a:lnTo>
                  <a:pt x="295" y="736"/>
                </a:lnTo>
                <a:lnTo>
                  <a:pt x="295" y="736"/>
                </a:lnTo>
                <a:lnTo>
                  <a:pt x="298" y="734"/>
                </a:lnTo>
                <a:lnTo>
                  <a:pt x="298" y="734"/>
                </a:lnTo>
                <a:lnTo>
                  <a:pt x="308" y="730"/>
                </a:lnTo>
                <a:lnTo>
                  <a:pt x="308" y="730"/>
                </a:lnTo>
                <a:lnTo>
                  <a:pt x="310" y="728"/>
                </a:lnTo>
                <a:lnTo>
                  <a:pt x="310" y="726"/>
                </a:lnTo>
                <a:lnTo>
                  <a:pt x="310" y="726"/>
                </a:lnTo>
                <a:lnTo>
                  <a:pt x="310" y="728"/>
                </a:lnTo>
                <a:lnTo>
                  <a:pt x="310" y="728"/>
                </a:lnTo>
                <a:lnTo>
                  <a:pt x="312" y="730"/>
                </a:lnTo>
                <a:lnTo>
                  <a:pt x="312" y="728"/>
                </a:lnTo>
                <a:lnTo>
                  <a:pt x="312" y="728"/>
                </a:lnTo>
                <a:lnTo>
                  <a:pt x="314" y="726"/>
                </a:lnTo>
                <a:lnTo>
                  <a:pt x="314" y="726"/>
                </a:lnTo>
                <a:lnTo>
                  <a:pt x="314" y="726"/>
                </a:lnTo>
                <a:lnTo>
                  <a:pt x="314" y="723"/>
                </a:lnTo>
                <a:lnTo>
                  <a:pt x="312" y="723"/>
                </a:lnTo>
                <a:lnTo>
                  <a:pt x="312" y="723"/>
                </a:lnTo>
                <a:lnTo>
                  <a:pt x="310" y="723"/>
                </a:lnTo>
                <a:lnTo>
                  <a:pt x="310" y="723"/>
                </a:lnTo>
                <a:lnTo>
                  <a:pt x="310" y="723"/>
                </a:lnTo>
                <a:lnTo>
                  <a:pt x="312" y="721"/>
                </a:lnTo>
                <a:lnTo>
                  <a:pt x="314" y="721"/>
                </a:lnTo>
                <a:lnTo>
                  <a:pt x="316" y="721"/>
                </a:lnTo>
                <a:lnTo>
                  <a:pt x="316" y="719"/>
                </a:lnTo>
                <a:lnTo>
                  <a:pt x="318" y="719"/>
                </a:lnTo>
                <a:lnTo>
                  <a:pt x="318" y="719"/>
                </a:lnTo>
                <a:lnTo>
                  <a:pt x="321" y="719"/>
                </a:lnTo>
                <a:lnTo>
                  <a:pt x="321" y="719"/>
                </a:lnTo>
                <a:lnTo>
                  <a:pt x="318" y="719"/>
                </a:lnTo>
                <a:lnTo>
                  <a:pt x="318" y="719"/>
                </a:lnTo>
                <a:lnTo>
                  <a:pt x="318" y="717"/>
                </a:lnTo>
                <a:lnTo>
                  <a:pt x="321" y="717"/>
                </a:lnTo>
                <a:lnTo>
                  <a:pt x="323" y="717"/>
                </a:lnTo>
                <a:lnTo>
                  <a:pt x="323" y="717"/>
                </a:lnTo>
                <a:lnTo>
                  <a:pt x="325" y="717"/>
                </a:lnTo>
                <a:lnTo>
                  <a:pt x="325" y="717"/>
                </a:lnTo>
                <a:lnTo>
                  <a:pt x="325" y="717"/>
                </a:lnTo>
                <a:lnTo>
                  <a:pt x="327" y="715"/>
                </a:lnTo>
                <a:lnTo>
                  <a:pt x="327" y="715"/>
                </a:lnTo>
                <a:lnTo>
                  <a:pt x="327" y="713"/>
                </a:lnTo>
                <a:lnTo>
                  <a:pt x="329" y="713"/>
                </a:lnTo>
                <a:lnTo>
                  <a:pt x="329" y="713"/>
                </a:lnTo>
                <a:lnTo>
                  <a:pt x="331" y="713"/>
                </a:lnTo>
                <a:lnTo>
                  <a:pt x="331" y="713"/>
                </a:lnTo>
                <a:lnTo>
                  <a:pt x="333" y="713"/>
                </a:lnTo>
                <a:lnTo>
                  <a:pt x="333" y="711"/>
                </a:lnTo>
                <a:lnTo>
                  <a:pt x="335" y="711"/>
                </a:lnTo>
                <a:lnTo>
                  <a:pt x="335" y="711"/>
                </a:lnTo>
                <a:lnTo>
                  <a:pt x="335" y="711"/>
                </a:lnTo>
                <a:lnTo>
                  <a:pt x="337" y="709"/>
                </a:lnTo>
                <a:lnTo>
                  <a:pt x="337" y="709"/>
                </a:lnTo>
                <a:lnTo>
                  <a:pt x="339" y="709"/>
                </a:lnTo>
                <a:lnTo>
                  <a:pt x="339" y="709"/>
                </a:lnTo>
                <a:lnTo>
                  <a:pt x="339" y="709"/>
                </a:lnTo>
                <a:lnTo>
                  <a:pt x="342" y="707"/>
                </a:lnTo>
                <a:lnTo>
                  <a:pt x="342" y="705"/>
                </a:lnTo>
                <a:lnTo>
                  <a:pt x="342" y="705"/>
                </a:lnTo>
                <a:lnTo>
                  <a:pt x="342" y="705"/>
                </a:lnTo>
                <a:lnTo>
                  <a:pt x="342" y="702"/>
                </a:lnTo>
                <a:lnTo>
                  <a:pt x="342" y="702"/>
                </a:lnTo>
                <a:lnTo>
                  <a:pt x="342" y="702"/>
                </a:lnTo>
                <a:lnTo>
                  <a:pt x="344" y="700"/>
                </a:lnTo>
                <a:lnTo>
                  <a:pt x="346" y="700"/>
                </a:lnTo>
                <a:lnTo>
                  <a:pt x="346" y="700"/>
                </a:lnTo>
                <a:lnTo>
                  <a:pt x="348" y="700"/>
                </a:lnTo>
                <a:lnTo>
                  <a:pt x="348" y="698"/>
                </a:lnTo>
                <a:lnTo>
                  <a:pt x="348" y="698"/>
                </a:lnTo>
                <a:lnTo>
                  <a:pt x="350" y="698"/>
                </a:lnTo>
                <a:lnTo>
                  <a:pt x="350" y="698"/>
                </a:lnTo>
                <a:lnTo>
                  <a:pt x="352" y="696"/>
                </a:lnTo>
                <a:lnTo>
                  <a:pt x="354" y="696"/>
                </a:lnTo>
                <a:lnTo>
                  <a:pt x="354" y="696"/>
                </a:lnTo>
                <a:lnTo>
                  <a:pt x="354" y="694"/>
                </a:lnTo>
                <a:lnTo>
                  <a:pt x="354" y="694"/>
                </a:lnTo>
                <a:lnTo>
                  <a:pt x="356" y="694"/>
                </a:lnTo>
                <a:lnTo>
                  <a:pt x="358" y="694"/>
                </a:lnTo>
                <a:lnTo>
                  <a:pt x="360" y="692"/>
                </a:lnTo>
                <a:lnTo>
                  <a:pt x="360" y="690"/>
                </a:lnTo>
                <a:lnTo>
                  <a:pt x="362" y="688"/>
                </a:lnTo>
                <a:lnTo>
                  <a:pt x="369" y="688"/>
                </a:lnTo>
                <a:lnTo>
                  <a:pt x="369" y="688"/>
                </a:lnTo>
                <a:lnTo>
                  <a:pt x="369" y="686"/>
                </a:lnTo>
                <a:lnTo>
                  <a:pt x="371" y="686"/>
                </a:lnTo>
                <a:lnTo>
                  <a:pt x="373" y="686"/>
                </a:lnTo>
                <a:lnTo>
                  <a:pt x="373" y="686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5" y="682"/>
                </a:lnTo>
                <a:lnTo>
                  <a:pt x="375" y="682"/>
                </a:lnTo>
                <a:lnTo>
                  <a:pt x="375" y="679"/>
                </a:lnTo>
                <a:lnTo>
                  <a:pt x="377" y="679"/>
                </a:lnTo>
                <a:lnTo>
                  <a:pt x="379" y="677"/>
                </a:lnTo>
                <a:lnTo>
                  <a:pt x="379" y="677"/>
                </a:lnTo>
                <a:lnTo>
                  <a:pt x="381" y="675"/>
                </a:lnTo>
                <a:lnTo>
                  <a:pt x="381" y="675"/>
                </a:lnTo>
                <a:lnTo>
                  <a:pt x="386" y="673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69"/>
                </a:lnTo>
                <a:lnTo>
                  <a:pt x="381" y="667"/>
                </a:lnTo>
                <a:lnTo>
                  <a:pt x="379" y="667"/>
                </a:lnTo>
                <a:lnTo>
                  <a:pt x="377" y="667"/>
                </a:lnTo>
                <a:lnTo>
                  <a:pt x="375" y="665"/>
                </a:lnTo>
                <a:lnTo>
                  <a:pt x="375" y="665"/>
                </a:lnTo>
                <a:lnTo>
                  <a:pt x="375" y="663"/>
                </a:lnTo>
                <a:lnTo>
                  <a:pt x="375" y="661"/>
                </a:lnTo>
                <a:lnTo>
                  <a:pt x="375" y="661"/>
                </a:lnTo>
                <a:lnTo>
                  <a:pt x="379" y="658"/>
                </a:lnTo>
                <a:lnTo>
                  <a:pt x="379" y="656"/>
                </a:lnTo>
                <a:lnTo>
                  <a:pt x="381" y="656"/>
                </a:lnTo>
                <a:lnTo>
                  <a:pt x="381" y="656"/>
                </a:lnTo>
                <a:lnTo>
                  <a:pt x="381" y="654"/>
                </a:lnTo>
                <a:lnTo>
                  <a:pt x="381" y="654"/>
                </a:lnTo>
                <a:lnTo>
                  <a:pt x="381" y="654"/>
                </a:lnTo>
                <a:lnTo>
                  <a:pt x="383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4"/>
                </a:lnTo>
                <a:lnTo>
                  <a:pt x="386" y="654"/>
                </a:lnTo>
                <a:lnTo>
                  <a:pt x="388" y="654"/>
                </a:lnTo>
                <a:lnTo>
                  <a:pt x="390" y="652"/>
                </a:lnTo>
                <a:lnTo>
                  <a:pt x="390" y="652"/>
                </a:lnTo>
                <a:lnTo>
                  <a:pt x="392" y="652"/>
                </a:lnTo>
                <a:lnTo>
                  <a:pt x="390" y="650"/>
                </a:lnTo>
                <a:lnTo>
                  <a:pt x="388" y="650"/>
                </a:lnTo>
                <a:lnTo>
                  <a:pt x="388" y="650"/>
                </a:lnTo>
                <a:lnTo>
                  <a:pt x="390" y="650"/>
                </a:lnTo>
                <a:lnTo>
                  <a:pt x="394" y="648"/>
                </a:lnTo>
                <a:lnTo>
                  <a:pt x="394" y="648"/>
                </a:lnTo>
                <a:lnTo>
                  <a:pt x="396" y="646"/>
                </a:lnTo>
                <a:lnTo>
                  <a:pt x="396" y="646"/>
                </a:lnTo>
                <a:lnTo>
                  <a:pt x="396" y="646"/>
                </a:lnTo>
                <a:lnTo>
                  <a:pt x="396" y="644"/>
                </a:lnTo>
                <a:lnTo>
                  <a:pt x="394" y="644"/>
                </a:lnTo>
                <a:lnTo>
                  <a:pt x="392" y="642"/>
                </a:lnTo>
                <a:lnTo>
                  <a:pt x="390" y="640"/>
                </a:lnTo>
                <a:lnTo>
                  <a:pt x="392" y="640"/>
                </a:lnTo>
                <a:lnTo>
                  <a:pt x="392" y="640"/>
                </a:lnTo>
                <a:lnTo>
                  <a:pt x="394" y="642"/>
                </a:lnTo>
                <a:lnTo>
                  <a:pt x="396" y="642"/>
                </a:lnTo>
                <a:lnTo>
                  <a:pt x="396" y="642"/>
                </a:lnTo>
                <a:lnTo>
                  <a:pt x="398" y="642"/>
                </a:lnTo>
                <a:lnTo>
                  <a:pt x="400" y="640"/>
                </a:lnTo>
                <a:lnTo>
                  <a:pt x="402" y="640"/>
                </a:lnTo>
                <a:lnTo>
                  <a:pt x="402" y="637"/>
                </a:lnTo>
                <a:lnTo>
                  <a:pt x="400" y="637"/>
                </a:lnTo>
                <a:lnTo>
                  <a:pt x="400" y="637"/>
                </a:lnTo>
                <a:lnTo>
                  <a:pt x="402" y="635"/>
                </a:lnTo>
                <a:lnTo>
                  <a:pt x="407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29"/>
                </a:lnTo>
                <a:lnTo>
                  <a:pt x="409" y="629"/>
                </a:lnTo>
                <a:lnTo>
                  <a:pt x="409" y="627"/>
                </a:lnTo>
                <a:lnTo>
                  <a:pt x="411" y="625"/>
                </a:lnTo>
                <a:lnTo>
                  <a:pt x="413" y="625"/>
                </a:lnTo>
                <a:lnTo>
                  <a:pt x="417" y="625"/>
                </a:lnTo>
                <a:lnTo>
                  <a:pt x="417" y="623"/>
                </a:lnTo>
                <a:lnTo>
                  <a:pt x="419" y="623"/>
                </a:lnTo>
                <a:lnTo>
                  <a:pt x="421" y="621"/>
                </a:lnTo>
                <a:lnTo>
                  <a:pt x="425" y="619"/>
                </a:lnTo>
                <a:lnTo>
                  <a:pt x="427" y="619"/>
                </a:lnTo>
                <a:lnTo>
                  <a:pt x="427" y="619"/>
                </a:lnTo>
                <a:lnTo>
                  <a:pt x="427" y="619"/>
                </a:lnTo>
                <a:lnTo>
                  <a:pt x="434" y="619"/>
                </a:lnTo>
                <a:lnTo>
                  <a:pt x="436" y="619"/>
                </a:lnTo>
                <a:lnTo>
                  <a:pt x="436" y="619"/>
                </a:lnTo>
                <a:lnTo>
                  <a:pt x="436" y="617"/>
                </a:lnTo>
                <a:lnTo>
                  <a:pt x="438" y="617"/>
                </a:lnTo>
                <a:lnTo>
                  <a:pt x="440" y="614"/>
                </a:lnTo>
                <a:lnTo>
                  <a:pt x="440" y="614"/>
                </a:lnTo>
                <a:lnTo>
                  <a:pt x="442" y="614"/>
                </a:lnTo>
                <a:lnTo>
                  <a:pt x="444" y="614"/>
                </a:lnTo>
                <a:lnTo>
                  <a:pt x="440" y="617"/>
                </a:lnTo>
                <a:lnTo>
                  <a:pt x="438" y="617"/>
                </a:lnTo>
                <a:lnTo>
                  <a:pt x="438" y="619"/>
                </a:lnTo>
                <a:lnTo>
                  <a:pt x="436" y="619"/>
                </a:lnTo>
                <a:lnTo>
                  <a:pt x="436" y="621"/>
                </a:lnTo>
                <a:lnTo>
                  <a:pt x="436" y="621"/>
                </a:lnTo>
                <a:lnTo>
                  <a:pt x="434" y="621"/>
                </a:lnTo>
                <a:lnTo>
                  <a:pt x="434" y="621"/>
                </a:lnTo>
                <a:lnTo>
                  <a:pt x="436" y="623"/>
                </a:lnTo>
                <a:lnTo>
                  <a:pt x="440" y="625"/>
                </a:lnTo>
                <a:lnTo>
                  <a:pt x="442" y="627"/>
                </a:lnTo>
                <a:lnTo>
                  <a:pt x="446" y="627"/>
                </a:lnTo>
                <a:lnTo>
                  <a:pt x="448" y="627"/>
                </a:lnTo>
                <a:lnTo>
                  <a:pt x="448" y="627"/>
                </a:lnTo>
                <a:lnTo>
                  <a:pt x="446" y="627"/>
                </a:lnTo>
                <a:lnTo>
                  <a:pt x="440" y="627"/>
                </a:lnTo>
                <a:lnTo>
                  <a:pt x="436" y="627"/>
                </a:lnTo>
                <a:lnTo>
                  <a:pt x="434" y="627"/>
                </a:lnTo>
                <a:lnTo>
                  <a:pt x="434" y="627"/>
                </a:lnTo>
                <a:lnTo>
                  <a:pt x="432" y="627"/>
                </a:lnTo>
                <a:lnTo>
                  <a:pt x="430" y="625"/>
                </a:lnTo>
                <a:lnTo>
                  <a:pt x="430" y="625"/>
                </a:lnTo>
                <a:lnTo>
                  <a:pt x="427" y="625"/>
                </a:lnTo>
                <a:lnTo>
                  <a:pt x="423" y="627"/>
                </a:lnTo>
                <a:lnTo>
                  <a:pt x="421" y="629"/>
                </a:lnTo>
                <a:lnTo>
                  <a:pt x="415" y="631"/>
                </a:lnTo>
                <a:lnTo>
                  <a:pt x="415" y="631"/>
                </a:lnTo>
                <a:lnTo>
                  <a:pt x="415" y="633"/>
                </a:lnTo>
                <a:lnTo>
                  <a:pt x="415" y="635"/>
                </a:lnTo>
                <a:lnTo>
                  <a:pt x="415" y="637"/>
                </a:lnTo>
                <a:lnTo>
                  <a:pt x="415" y="642"/>
                </a:lnTo>
                <a:lnTo>
                  <a:pt x="413" y="642"/>
                </a:lnTo>
                <a:lnTo>
                  <a:pt x="411" y="646"/>
                </a:lnTo>
                <a:lnTo>
                  <a:pt x="409" y="648"/>
                </a:lnTo>
                <a:lnTo>
                  <a:pt x="409" y="648"/>
                </a:lnTo>
                <a:lnTo>
                  <a:pt x="409" y="652"/>
                </a:lnTo>
                <a:lnTo>
                  <a:pt x="409" y="652"/>
                </a:lnTo>
                <a:lnTo>
                  <a:pt x="409" y="654"/>
                </a:lnTo>
                <a:lnTo>
                  <a:pt x="413" y="654"/>
                </a:lnTo>
                <a:lnTo>
                  <a:pt x="413" y="654"/>
                </a:lnTo>
                <a:lnTo>
                  <a:pt x="415" y="654"/>
                </a:lnTo>
                <a:lnTo>
                  <a:pt x="419" y="652"/>
                </a:lnTo>
                <a:lnTo>
                  <a:pt x="419" y="652"/>
                </a:lnTo>
                <a:lnTo>
                  <a:pt x="419" y="652"/>
                </a:lnTo>
                <a:lnTo>
                  <a:pt x="417" y="654"/>
                </a:lnTo>
                <a:lnTo>
                  <a:pt x="417" y="656"/>
                </a:lnTo>
                <a:lnTo>
                  <a:pt x="415" y="656"/>
                </a:lnTo>
                <a:lnTo>
                  <a:pt x="413" y="658"/>
                </a:lnTo>
                <a:lnTo>
                  <a:pt x="411" y="658"/>
                </a:lnTo>
                <a:lnTo>
                  <a:pt x="409" y="661"/>
                </a:lnTo>
                <a:lnTo>
                  <a:pt x="407" y="661"/>
                </a:lnTo>
                <a:lnTo>
                  <a:pt x="407" y="661"/>
                </a:lnTo>
                <a:lnTo>
                  <a:pt x="407" y="663"/>
                </a:lnTo>
                <a:lnTo>
                  <a:pt x="407" y="663"/>
                </a:lnTo>
                <a:lnTo>
                  <a:pt x="407" y="663"/>
                </a:lnTo>
                <a:lnTo>
                  <a:pt x="409" y="665"/>
                </a:lnTo>
                <a:lnTo>
                  <a:pt x="411" y="665"/>
                </a:lnTo>
                <a:lnTo>
                  <a:pt x="413" y="663"/>
                </a:lnTo>
                <a:lnTo>
                  <a:pt x="415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9" y="663"/>
                </a:lnTo>
                <a:lnTo>
                  <a:pt x="421" y="663"/>
                </a:lnTo>
                <a:lnTo>
                  <a:pt x="421" y="663"/>
                </a:lnTo>
                <a:lnTo>
                  <a:pt x="421" y="663"/>
                </a:lnTo>
                <a:lnTo>
                  <a:pt x="423" y="661"/>
                </a:lnTo>
                <a:lnTo>
                  <a:pt x="425" y="658"/>
                </a:lnTo>
                <a:lnTo>
                  <a:pt x="425" y="658"/>
                </a:lnTo>
                <a:lnTo>
                  <a:pt x="425" y="656"/>
                </a:lnTo>
                <a:lnTo>
                  <a:pt x="425" y="656"/>
                </a:lnTo>
                <a:lnTo>
                  <a:pt x="425" y="656"/>
                </a:lnTo>
                <a:lnTo>
                  <a:pt x="427" y="656"/>
                </a:lnTo>
                <a:lnTo>
                  <a:pt x="427" y="656"/>
                </a:lnTo>
                <a:lnTo>
                  <a:pt x="430" y="656"/>
                </a:lnTo>
                <a:lnTo>
                  <a:pt x="430" y="656"/>
                </a:lnTo>
                <a:lnTo>
                  <a:pt x="432" y="656"/>
                </a:lnTo>
                <a:lnTo>
                  <a:pt x="432" y="656"/>
                </a:lnTo>
                <a:lnTo>
                  <a:pt x="436" y="654"/>
                </a:lnTo>
                <a:lnTo>
                  <a:pt x="436" y="652"/>
                </a:lnTo>
                <a:lnTo>
                  <a:pt x="434" y="652"/>
                </a:lnTo>
                <a:lnTo>
                  <a:pt x="434" y="652"/>
                </a:lnTo>
                <a:lnTo>
                  <a:pt x="436" y="652"/>
                </a:lnTo>
                <a:lnTo>
                  <a:pt x="438" y="652"/>
                </a:lnTo>
                <a:lnTo>
                  <a:pt x="438" y="652"/>
                </a:lnTo>
                <a:lnTo>
                  <a:pt x="438" y="650"/>
                </a:lnTo>
                <a:lnTo>
                  <a:pt x="438" y="650"/>
                </a:lnTo>
                <a:lnTo>
                  <a:pt x="438" y="648"/>
                </a:lnTo>
                <a:lnTo>
                  <a:pt x="440" y="650"/>
                </a:lnTo>
                <a:lnTo>
                  <a:pt x="440" y="652"/>
                </a:lnTo>
                <a:lnTo>
                  <a:pt x="440" y="652"/>
                </a:lnTo>
                <a:lnTo>
                  <a:pt x="440" y="652"/>
                </a:lnTo>
                <a:lnTo>
                  <a:pt x="442" y="650"/>
                </a:lnTo>
                <a:lnTo>
                  <a:pt x="442" y="648"/>
                </a:lnTo>
                <a:lnTo>
                  <a:pt x="442" y="646"/>
                </a:lnTo>
                <a:lnTo>
                  <a:pt x="442" y="644"/>
                </a:lnTo>
                <a:lnTo>
                  <a:pt x="444" y="644"/>
                </a:lnTo>
                <a:lnTo>
                  <a:pt x="444" y="646"/>
                </a:lnTo>
                <a:lnTo>
                  <a:pt x="444" y="646"/>
                </a:lnTo>
                <a:lnTo>
                  <a:pt x="448" y="646"/>
                </a:lnTo>
                <a:lnTo>
                  <a:pt x="448" y="646"/>
                </a:lnTo>
                <a:lnTo>
                  <a:pt x="448" y="648"/>
                </a:lnTo>
                <a:lnTo>
                  <a:pt x="451" y="648"/>
                </a:lnTo>
                <a:lnTo>
                  <a:pt x="453" y="648"/>
                </a:lnTo>
                <a:lnTo>
                  <a:pt x="455" y="648"/>
                </a:lnTo>
                <a:lnTo>
                  <a:pt x="455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9" y="644"/>
                </a:lnTo>
                <a:lnTo>
                  <a:pt x="459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2"/>
                </a:lnTo>
                <a:lnTo>
                  <a:pt x="461" y="640"/>
                </a:lnTo>
                <a:lnTo>
                  <a:pt x="461" y="640"/>
                </a:lnTo>
                <a:lnTo>
                  <a:pt x="461" y="637"/>
                </a:lnTo>
                <a:lnTo>
                  <a:pt x="461" y="637"/>
                </a:lnTo>
                <a:lnTo>
                  <a:pt x="463" y="637"/>
                </a:lnTo>
                <a:lnTo>
                  <a:pt x="463" y="637"/>
                </a:lnTo>
                <a:lnTo>
                  <a:pt x="465" y="635"/>
                </a:lnTo>
                <a:lnTo>
                  <a:pt x="463" y="635"/>
                </a:lnTo>
                <a:lnTo>
                  <a:pt x="463" y="635"/>
                </a:lnTo>
                <a:lnTo>
                  <a:pt x="461" y="635"/>
                </a:lnTo>
                <a:lnTo>
                  <a:pt x="461" y="635"/>
                </a:lnTo>
                <a:lnTo>
                  <a:pt x="459" y="635"/>
                </a:lnTo>
                <a:lnTo>
                  <a:pt x="457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7" y="635"/>
                </a:lnTo>
                <a:lnTo>
                  <a:pt x="457" y="635"/>
                </a:lnTo>
                <a:lnTo>
                  <a:pt x="459" y="635"/>
                </a:lnTo>
                <a:lnTo>
                  <a:pt x="459" y="633"/>
                </a:lnTo>
                <a:lnTo>
                  <a:pt x="459" y="633"/>
                </a:lnTo>
                <a:lnTo>
                  <a:pt x="459" y="633"/>
                </a:lnTo>
                <a:lnTo>
                  <a:pt x="459" y="631"/>
                </a:lnTo>
                <a:lnTo>
                  <a:pt x="459" y="631"/>
                </a:lnTo>
                <a:lnTo>
                  <a:pt x="457" y="631"/>
                </a:lnTo>
                <a:lnTo>
                  <a:pt x="455" y="629"/>
                </a:lnTo>
                <a:lnTo>
                  <a:pt x="455" y="629"/>
                </a:lnTo>
                <a:lnTo>
                  <a:pt x="457" y="629"/>
                </a:lnTo>
                <a:lnTo>
                  <a:pt x="459" y="629"/>
                </a:lnTo>
                <a:lnTo>
                  <a:pt x="459" y="629"/>
                </a:lnTo>
                <a:lnTo>
                  <a:pt x="459" y="627"/>
                </a:lnTo>
                <a:lnTo>
                  <a:pt x="461" y="625"/>
                </a:lnTo>
                <a:lnTo>
                  <a:pt x="461" y="625"/>
                </a:lnTo>
                <a:lnTo>
                  <a:pt x="459" y="625"/>
                </a:lnTo>
                <a:lnTo>
                  <a:pt x="459" y="625"/>
                </a:lnTo>
                <a:lnTo>
                  <a:pt x="457" y="625"/>
                </a:lnTo>
                <a:lnTo>
                  <a:pt x="459" y="625"/>
                </a:lnTo>
                <a:lnTo>
                  <a:pt x="459" y="625"/>
                </a:lnTo>
                <a:lnTo>
                  <a:pt x="459" y="623"/>
                </a:lnTo>
                <a:lnTo>
                  <a:pt x="461" y="623"/>
                </a:lnTo>
                <a:lnTo>
                  <a:pt x="461" y="623"/>
                </a:lnTo>
                <a:lnTo>
                  <a:pt x="463" y="623"/>
                </a:lnTo>
                <a:lnTo>
                  <a:pt x="463" y="623"/>
                </a:lnTo>
                <a:lnTo>
                  <a:pt x="465" y="621"/>
                </a:lnTo>
                <a:lnTo>
                  <a:pt x="467" y="621"/>
                </a:lnTo>
                <a:lnTo>
                  <a:pt x="467" y="621"/>
                </a:lnTo>
                <a:lnTo>
                  <a:pt x="463" y="625"/>
                </a:lnTo>
                <a:lnTo>
                  <a:pt x="463" y="625"/>
                </a:lnTo>
                <a:lnTo>
                  <a:pt x="463" y="627"/>
                </a:lnTo>
                <a:lnTo>
                  <a:pt x="465" y="627"/>
                </a:lnTo>
                <a:lnTo>
                  <a:pt x="467" y="627"/>
                </a:lnTo>
                <a:lnTo>
                  <a:pt x="469" y="627"/>
                </a:lnTo>
                <a:lnTo>
                  <a:pt x="469" y="627"/>
                </a:lnTo>
                <a:lnTo>
                  <a:pt x="469" y="625"/>
                </a:lnTo>
                <a:lnTo>
                  <a:pt x="469" y="625"/>
                </a:lnTo>
                <a:lnTo>
                  <a:pt x="471" y="625"/>
                </a:lnTo>
                <a:lnTo>
                  <a:pt x="471" y="627"/>
                </a:lnTo>
                <a:lnTo>
                  <a:pt x="471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5"/>
                </a:lnTo>
                <a:lnTo>
                  <a:pt x="476" y="625"/>
                </a:lnTo>
                <a:lnTo>
                  <a:pt x="476" y="625"/>
                </a:lnTo>
                <a:lnTo>
                  <a:pt x="478" y="625"/>
                </a:lnTo>
                <a:lnTo>
                  <a:pt x="478" y="625"/>
                </a:lnTo>
                <a:lnTo>
                  <a:pt x="480" y="625"/>
                </a:lnTo>
                <a:lnTo>
                  <a:pt x="482" y="623"/>
                </a:lnTo>
                <a:lnTo>
                  <a:pt x="484" y="623"/>
                </a:lnTo>
                <a:lnTo>
                  <a:pt x="486" y="623"/>
                </a:lnTo>
                <a:lnTo>
                  <a:pt x="488" y="623"/>
                </a:lnTo>
                <a:lnTo>
                  <a:pt x="484" y="625"/>
                </a:lnTo>
                <a:lnTo>
                  <a:pt x="484" y="625"/>
                </a:lnTo>
                <a:lnTo>
                  <a:pt x="484" y="627"/>
                </a:lnTo>
                <a:lnTo>
                  <a:pt x="484" y="627"/>
                </a:lnTo>
                <a:lnTo>
                  <a:pt x="484" y="629"/>
                </a:lnTo>
                <a:lnTo>
                  <a:pt x="486" y="629"/>
                </a:lnTo>
                <a:lnTo>
                  <a:pt x="486" y="631"/>
                </a:lnTo>
                <a:lnTo>
                  <a:pt x="484" y="631"/>
                </a:lnTo>
                <a:lnTo>
                  <a:pt x="484" y="631"/>
                </a:lnTo>
                <a:lnTo>
                  <a:pt x="486" y="631"/>
                </a:lnTo>
                <a:lnTo>
                  <a:pt x="488" y="631"/>
                </a:lnTo>
                <a:lnTo>
                  <a:pt x="488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3"/>
                </a:lnTo>
                <a:lnTo>
                  <a:pt x="497" y="633"/>
                </a:lnTo>
                <a:lnTo>
                  <a:pt x="497" y="633"/>
                </a:lnTo>
                <a:lnTo>
                  <a:pt x="497" y="635"/>
                </a:lnTo>
                <a:lnTo>
                  <a:pt x="495" y="635"/>
                </a:lnTo>
                <a:lnTo>
                  <a:pt x="495" y="637"/>
                </a:lnTo>
                <a:lnTo>
                  <a:pt x="495" y="637"/>
                </a:lnTo>
                <a:lnTo>
                  <a:pt x="497" y="637"/>
                </a:lnTo>
                <a:lnTo>
                  <a:pt x="499" y="637"/>
                </a:lnTo>
                <a:lnTo>
                  <a:pt x="501" y="637"/>
                </a:lnTo>
                <a:lnTo>
                  <a:pt x="503" y="640"/>
                </a:lnTo>
                <a:lnTo>
                  <a:pt x="505" y="637"/>
                </a:lnTo>
                <a:lnTo>
                  <a:pt x="505" y="637"/>
                </a:lnTo>
                <a:lnTo>
                  <a:pt x="507" y="635"/>
                </a:lnTo>
                <a:lnTo>
                  <a:pt x="509" y="633"/>
                </a:lnTo>
                <a:lnTo>
                  <a:pt x="511" y="633"/>
                </a:lnTo>
                <a:lnTo>
                  <a:pt x="511" y="633"/>
                </a:lnTo>
                <a:lnTo>
                  <a:pt x="509" y="633"/>
                </a:lnTo>
                <a:lnTo>
                  <a:pt x="509" y="635"/>
                </a:lnTo>
                <a:lnTo>
                  <a:pt x="509" y="637"/>
                </a:lnTo>
                <a:lnTo>
                  <a:pt x="509" y="640"/>
                </a:lnTo>
                <a:lnTo>
                  <a:pt x="509" y="640"/>
                </a:lnTo>
                <a:lnTo>
                  <a:pt x="511" y="642"/>
                </a:lnTo>
                <a:lnTo>
                  <a:pt x="511" y="642"/>
                </a:lnTo>
                <a:lnTo>
                  <a:pt x="511" y="642"/>
                </a:lnTo>
                <a:lnTo>
                  <a:pt x="513" y="642"/>
                </a:lnTo>
                <a:lnTo>
                  <a:pt x="518" y="642"/>
                </a:lnTo>
                <a:lnTo>
                  <a:pt x="520" y="644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2" y="646"/>
                </a:lnTo>
                <a:lnTo>
                  <a:pt x="524" y="646"/>
                </a:lnTo>
                <a:lnTo>
                  <a:pt x="528" y="646"/>
                </a:lnTo>
                <a:lnTo>
                  <a:pt x="536" y="644"/>
                </a:lnTo>
                <a:lnTo>
                  <a:pt x="543" y="646"/>
                </a:lnTo>
                <a:lnTo>
                  <a:pt x="549" y="646"/>
                </a:lnTo>
                <a:lnTo>
                  <a:pt x="555" y="648"/>
                </a:lnTo>
                <a:lnTo>
                  <a:pt x="557" y="648"/>
                </a:lnTo>
                <a:lnTo>
                  <a:pt x="559" y="646"/>
                </a:lnTo>
                <a:lnTo>
                  <a:pt x="559" y="646"/>
                </a:lnTo>
                <a:lnTo>
                  <a:pt x="559" y="646"/>
                </a:lnTo>
                <a:lnTo>
                  <a:pt x="559" y="644"/>
                </a:lnTo>
                <a:lnTo>
                  <a:pt x="559" y="644"/>
                </a:lnTo>
                <a:lnTo>
                  <a:pt x="559" y="644"/>
                </a:lnTo>
                <a:lnTo>
                  <a:pt x="559" y="646"/>
                </a:lnTo>
                <a:lnTo>
                  <a:pt x="562" y="646"/>
                </a:lnTo>
                <a:lnTo>
                  <a:pt x="562" y="648"/>
                </a:lnTo>
                <a:lnTo>
                  <a:pt x="559" y="648"/>
                </a:lnTo>
                <a:lnTo>
                  <a:pt x="559" y="650"/>
                </a:lnTo>
                <a:lnTo>
                  <a:pt x="568" y="652"/>
                </a:lnTo>
                <a:lnTo>
                  <a:pt x="570" y="652"/>
                </a:lnTo>
                <a:lnTo>
                  <a:pt x="574" y="652"/>
                </a:lnTo>
                <a:lnTo>
                  <a:pt x="576" y="652"/>
                </a:lnTo>
                <a:lnTo>
                  <a:pt x="580" y="650"/>
                </a:lnTo>
                <a:lnTo>
                  <a:pt x="583" y="650"/>
                </a:lnTo>
                <a:lnTo>
                  <a:pt x="585" y="648"/>
                </a:lnTo>
                <a:lnTo>
                  <a:pt x="587" y="646"/>
                </a:lnTo>
                <a:lnTo>
                  <a:pt x="587" y="646"/>
                </a:lnTo>
                <a:lnTo>
                  <a:pt x="589" y="646"/>
                </a:lnTo>
                <a:lnTo>
                  <a:pt x="591" y="650"/>
                </a:lnTo>
                <a:lnTo>
                  <a:pt x="595" y="650"/>
                </a:lnTo>
                <a:lnTo>
                  <a:pt x="593" y="650"/>
                </a:lnTo>
                <a:lnTo>
                  <a:pt x="591" y="650"/>
                </a:lnTo>
                <a:lnTo>
                  <a:pt x="591" y="650"/>
                </a:lnTo>
                <a:lnTo>
                  <a:pt x="591" y="652"/>
                </a:lnTo>
                <a:lnTo>
                  <a:pt x="591" y="652"/>
                </a:lnTo>
                <a:lnTo>
                  <a:pt x="591" y="654"/>
                </a:lnTo>
                <a:lnTo>
                  <a:pt x="591" y="654"/>
                </a:lnTo>
                <a:lnTo>
                  <a:pt x="589" y="654"/>
                </a:lnTo>
                <a:lnTo>
                  <a:pt x="589" y="652"/>
                </a:lnTo>
                <a:lnTo>
                  <a:pt x="589" y="650"/>
                </a:lnTo>
                <a:lnTo>
                  <a:pt x="589" y="650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5" y="650"/>
                </a:lnTo>
                <a:lnTo>
                  <a:pt x="585" y="650"/>
                </a:lnTo>
                <a:lnTo>
                  <a:pt x="587" y="652"/>
                </a:lnTo>
                <a:lnTo>
                  <a:pt x="587" y="652"/>
                </a:lnTo>
                <a:lnTo>
                  <a:pt x="587" y="654"/>
                </a:lnTo>
                <a:lnTo>
                  <a:pt x="585" y="654"/>
                </a:lnTo>
                <a:lnTo>
                  <a:pt x="585" y="656"/>
                </a:lnTo>
                <a:lnTo>
                  <a:pt x="583" y="656"/>
                </a:lnTo>
                <a:lnTo>
                  <a:pt x="583" y="656"/>
                </a:lnTo>
                <a:lnTo>
                  <a:pt x="583" y="656"/>
                </a:lnTo>
                <a:lnTo>
                  <a:pt x="585" y="658"/>
                </a:lnTo>
                <a:lnTo>
                  <a:pt x="585" y="658"/>
                </a:lnTo>
                <a:lnTo>
                  <a:pt x="589" y="661"/>
                </a:lnTo>
                <a:lnTo>
                  <a:pt x="595" y="663"/>
                </a:lnTo>
                <a:lnTo>
                  <a:pt x="599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3" y="667"/>
                </a:lnTo>
                <a:lnTo>
                  <a:pt x="606" y="667"/>
                </a:lnTo>
                <a:lnTo>
                  <a:pt x="608" y="669"/>
                </a:lnTo>
                <a:lnTo>
                  <a:pt x="610" y="671"/>
                </a:lnTo>
                <a:lnTo>
                  <a:pt x="610" y="671"/>
                </a:lnTo>
                <a:lnTo>
                  <a:pt x="610" y="673"/>
                </a:lnTo>
                <a:lnTo>
                  <a:pt x="612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7"/>
                </a:lnTo>
                <a:lnTo>
                  <a:pt x="616" y="677"/>
                </a:lnTo>
                <a:lnTo>
                  <a:pt x="622" y="682"/>
                </a:lnTo>
                <a:lnTo>
                  <a:pt x="624" y="682"/>
                </a:lnTo>
                <a:lnTo>
                  <a:pt x="627" y="684"/>
                </a:lnTo>
                <a:lnTo>
                  <a:pt x="629" y="684"/>
                </a:lnTo>
                <a:lnTo>
                  <a:pt x="629" y="684"/>
                </a:lnTo>
                <a:lnTo>
                  <a:pt x="631" y="682"/>
                </a:lnTo>
                <a:lnTo>
                  <a:pt x="635" y="682"/>
                </a:lnTo>
                <a:lnTo>
                  <a:pt x="637" y="682"/>
                </a:lnTo>
                <a:lnTo>
                  <a:pt x="637" y="682"/>
                </a:lnTo>
                <a:lnTo>
                  <a:pt x="637" y="679"/>
                </a:lnTo>
                <a:lnTo>
                  <a:pt x="637" y="679"/>
                </a:lnTo>
                <a:lnTo>
                  <a:pt x="635" y="677"/>
                </a:lnTo>
                <a:lnTo>
                  <a:pt x="633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3"/>
                </a:lnTo>
                <a:lnTo>
                  <a:pt x="629" y="673"/>
                </a:lnTo>
                <a:lnTo>
                  <a:pt x="629" y="673"/>
                </a:lnTo>
                <a:lnTo>
                  <a:pt x="629" y="673"/>
                </a:lnTo>
                <a:lnTo>
                  <a:pt x="627" y="671"/>
                </a:lnTo>
                <a:lnTo>
                  <a:pt x="624" y="671"/>
                </a:lnTo>
                <a:lnTo>
                  <a:pt x="624" y="671"/>
                </a:lnTo>
                <a:lnTo>
                  <a:pt x="622" y="671"/>
                </a:lnTo>
                <a:lnTo>
                  <a:pt x="622" y="671"/>
                </a:lnTo>
                <a:lnTo>
                  <a:pt x="622" y="669"/>
                </a:lnTo>
                <a:lnTo>
                  <a:pt x="624" y="669"/>
                </a:lnTo>
                <a:lnTo>
                  <a:pt x="624" y="669"/>
                </a:lnTo>
                <a:lnTo>
                  <a:pt x="622" y="667"/>
                </a:lnTo>
                <a:lnTo>
                  <a:pt x="622" y="667"/>
                </a:lnTo>
                <a:lnTo>
                  <a:pt x="624" y="669"/>
                </a:lnTo>
                <a:lnTo>
                  <a:pt x="629" y="669"/>
                </a:lnTo>
                <a:lnTo>
                  <a:pt x="631" y="671"/>
                </a:lnTo>
                <a:lnTo>
                  <a:pt x="631" y="671"/>
                </a:lnTo>
                <a:lnTo>
                  <a:pt x="631" y="671"/>
                </a:lnTo>
                <a:lnTo>
                  <a:pt x="633" y="671"/>
                </a:lnTo>
                <a:lnTo>
                  <a:pt x="633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1"/>
                </a:lnTo>
                <a:lnTo>
                  <a:pt x="635" y="671"/>
                </a:lnTo>
                <a:lnTo>
                  <a:pt x="635" y="671"/>
                </a:lnTo>
                <a:lnTo>
                  <a:pt x="635" y="669"/>
                </a:lnTo>
                <a:lnTo>
                  <a:pt x="635" y="667"/>
                </a:lnTo>
                <a:lnTo>
                  <a:pt x="635" y="667"/>
                </a:lnTo>
                <a:lnTo>
                  <a:pt x="637" y="669"/>
                </a:lnTo>
                <a:lnTo>
                  <a:pt x="637" y="671"/>
                </a:lnTo>
                <a:lnTo>
                  <a:pt x="637" y="671"/>
                </a:lnTo>
                <a:lnTo>
                  <a:pt x="639" y="671"/>
                </a:lnTo>
                <a:lnTo>
                  <a:pt x="639" y="671"/>
                </a:lnTo>
                <a:lnTo>
                  <a:pt x="637" y="671"/>
                </a:lnTo>
                <a:lnTo>
                  <a:pt x="637" y="673"/>
                </a:lnTo>
                <a:lnTo>
                  <a:pt x="639" y="675"/>
                </a:lnTo>
                <a:lnTo>
                  <a:pt x="639" y="677"/>
                </a:lnTo>
                <a:lnTo>
                  <a:pt x="639" y="679"/>
                </a:lnTo>
                <a:lnTo>
                  <a:pt x="639" y="682"/>
                </a:lnTo>
                <a:lnTo>
                  <a:pt x="639" y="682"/>
                </a:lnTo>
                <a:lnTo>
                  <a:pt x="643" y="682"/>
                </a:lnTo>
                <a:lnTo>
                  <a:pt x="645" y="682"/>
                </a:lnTo>
                <a:lnTo>
                  <a:pt x="647" y="684"/>
                </a:lnTo>
                <a:lnTo>
                  <a:pt x="647" y="684"/>
                </a:lnTo>
                <a:lnTo>
                  <a:pt x="650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2"/>
                </a:lnTo>
                <a:lnTo>
                  <a:pt x="650" y="679"/>
                </a:lnTo>
                <a:lnTo>
                  <a:pt x="650" y="677"/>
                </a:lnTo>
                <a:lnTo>
                  <a:pt x="650" y="675"/>
                </a:lnTo>
                <a:lnTo>
                  <a:pt x="647" y="673"/>
                </a:lnTo>
                <a:lnTo>
                  <a:pt x="647" y="671"/>
                </a:lnTo>
                <a:lnTo>
                  <a:pt x="645" y="667"/>
                </a:lnTo>
                <a:lnTo>
                  <a:pt x="645" y="665"/>
                </a:lnTo>
                <a:lnTo>
                  <a:pt x="645" y="663"/>
                </a:lnTo>
                <a:lnTo>
                  <a:pt x="645" y="665"/>
                </a:lnTo>
                <a:lnTo>
                  <a:pt x="645" y="663"/>
                </a:lnTo>
                <a:lnTo>
                  <a:pt x="645" y="661"/>
                </a:lnTo>
                <a:lnTo>
                  <a:pt x="645" y="661"/>
                </a:lnTo>
                <a:lnTo>
                  <a:pt x="645" y="661"/>
                </a:lnTo>
                <a:lnTo>
                  <a:pt x="647" y="658"/>
                </a:lnTo>
                <a:lnTo>
                  <a:pt x="647" y="658"/>
                </a:lnTo>
                <a:lnTo>
                  <a:pt x="647" y="661"/>
                </a:lnTo>
                <a:lnTo>
                  <a:pt x="647" y="663"/>
                </a:lnTo>
                <a:lnTo>
                  <a:pt x="650" y="667"/>
                </a:lnTo>
                <a:lnTo>
                  <a:pt x="650" y="671"/>
                </a:lnTo>
                <a:lnTo>
                  <a:pt x="652" y="673"/>
                </a:lnTo>
                <a:lnTo>
                  <a:pt x="652" y="673"/>
                </a:lnTo>
                <a:lnTo>
                  <a:pt x="652" y="673"/>
                </a:lnTo>
                <a:lnTo>
                  <a:pt x="654" y="675"/>
                </a:lnTo>
                <a:lnTo>
                  <a:pt x="656" y="679"/>
                </a:lnTo>
                <a:lnTo>
                  <a:pt x="656" y="682"/>
                </a:lnTo>
                <a:lnTo>
                  <a:pt x="660" y="682"/>
                </a:lnTo>
                <a:lnTo>
                  <a:pt x="662" y="684"/>
                </a:lnTo>
                <a:lnTo>
                  <a:pt x="662" y="684"/>
                </a:lnTo>
                <a:lnTo>
                  <a:pt x="664" y="684"/>
                </a:lnTo>
                <a:lnTo>
                  <a:pt x="664" y="684"/>
                </a:lnTo>
                <a:lnTo>
                  <a:pt x="666" y="679"/>
                </a:lnTo>
                <a:lnTo>
                  <a:pt x="666" y="679"/>
                </a:lnTo>
                <a:lnTo>
                  <a:pt x="668" y="677"/>
                </a:lnTo>
                <a:lnTo>
                  <a:pt x="668" y="677"/>
                </a:lnTo>
                <a:lnTo>
                  <a:pt x="668" y="679"/>
                </a:lnTo>
                <a:lnTo>
                  <a:pt x="668" y="679"/>
                </a:lnTo>
                <a:lnTo>
                  <a:pt x="666" y="684"/>
                </a:lnTo>
                <a:lnTo>
                  <a:pt x="666" y="686"/>
                </a:lnTo>
                <a:lnTo>
                  <a:pt x="666" y="686"/>
                </a:lnTo>
                <a:lnTo>
                  <a:pt x="666" y="688"/>
                </a:lnTo>
                <a:lnTo>
                  <a:pt x="668" y="690"/>
                </a:lnTo>
                <a:lnTo>
                  <a:pt x="668" y="690"/>
                </a:lnTo>
                <a:lnTo>
                  <a:pt x="671" y="692"/>
                </a:lnTo>
                <a:lnTo>
                  <a:pt x="671" y="692"/>
                </a:lnTo>
                <a:lnTo>
                  <a:pt x="671" y="692"/>
                </a:lnTo>
                <a:lnTo>
                  <a:pt x="673" y="692"/>
                </a:lnTo>
                <a:lnTo>
                  <a:pt x="673" y="690"/>
                </a:lnTo>
                <a:lnTo>
                  <a:pt x="675" y="690"/>
                </a:lnTo>
                <a:lnTo>
                  <a:pt x="679" y="692"/>
                </a:lnTo>
                <a:lnTo>
                  <a:pt x="679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4"/>
                </a:lnTo>
                <a:lnTo>
                  <a:pt x="675" y="694"/>
                </a:lnTo>
                <a:lnTo>
                  <a:pt x="679" y="698"/>
                </a:lnTo>
                <a:lnTo>
                  <a:pt x="679" y="698"/>
                </a:lnTo>
                <a:lnTo>
                  <a:pt x="677" y="696"/>
                </a:lnTo>
                <a:lnTo>
                  <a:pt x="673" y="696"/>
                </a:lnTo>
                <a:lnTo>
                  <a:pt x="673" y="696"/>
                </a:lnTo>
                <a:lnTo>
                  <a:pt x="673" y="696"/>
                </a:lnTo>
                <a:lnTo>
                  <a:pt x="671" y="696"/>
                </a:lnTo>
                <a:lnTo>
                  <a:pt x="673" y="698"/>
                </a:lnTo>
                <a:lnTo>
                  <a:pt x="675" y="702"/>
                </a:lnTo>
                <a:lnTo>
                  <a:pt x="675" y="707"/>
                </a:lnTo>
                <a:lnTo>
                  <a:pt x="683" y="709"/>
                </a:lnTo>
                <a:lnTo>
                  <a:pt x="683" y="709"/>
                </a:lnTo>
                <a:lnTo>
                  <a:pt x="683" y="709"/>
                </a:lnTo>
                <a:lnTo>
                  <a:pt x="683" y="711"/>
                </a:lnTo>
                <a:lnTo>
                  <a:pt x="683" y="711"/>
                </a:lnTo>
                <a:lnTo>
                  <a:pt x="683" y="711"/>
                </a:lnTo>
                <a:lnTo>
                  <a:pt x="685" y="713"/>
                </a:lnTo>
                <a:lnTo>
                  <a:pt x="685" y="713"/>
                </a:lnTo>
                <a:lnTo>
                  <a:pt x="689" y="715"/>
                </a:lnTo>
                <a:lnTo>
                  <a:pt x="689" y="717"/>
                </a:lnTo>
                <a:lnTo>
                  <a:pt x="689" y="717"/>
                </a:lnTo>
                <a:lnTo>
                  <a:pt x="689" y="717"/>
                </a:lnTo>
                <a:lnTo>
                  <a:pt x="691" y="717"/>
                </a:lnTo>
                <a:lnTo>
                  <a:pt x="691" y="719"/>
                </a:lnTo>
                <a:lnTo>
                  <a:pt x="691" y="719"/>
                </a:lnTo>
                <a:lnTo>
                  <a:pt x="691" y="719"/>
                </a:lnTo>
                <a:lnTo>
                  <a:pt x="694" y="721"/>
                </a:lnTo>
                <a:lnTo>
                  <a:pt x="694" y="721"/>
                </a:lnTo>
                <a:lnTo>
                  <a:pt x="696" y="723"/>
                </a:lnTo>
                <a:lnTo>
                  <a:pt x="696" y="723"/>
                </a:lnTo>
                <a:lnTo>
                  <a:pt x="696" y="726"/>
                </a:lnTo>
                <a:lnTo>
                  <a:pt x="698" y="726"/>
                </a:lnTo>
                <a:lnTo>
                  <a:pt x="698" y="726"/>
                </a:lnTo>
                <a:lnTo>
                  <a:pt x="702" y="726"/>
                </a:lnTo>
                <a:lnTo>
                  <a:pt x="700" y="728"/>
                </a:lnTo>
                <a:lnTo>
                  <a:pt x="698" y="728"/>
                </a:lnTo>
                <a:lnTo>
                  <a:pt x="696" y="732"/>
                </a:lnTo>
                <a:lnTo>
                  <a:pt x="694" y="734"/>
                </a:lnTo>
                <a:lnTo>
                  <a:pt x="694" y="734"/>
                </a:lnTo>
                <a:lnTo>
                  <a:pt x="691" y="736"/>
                </a:lnTo>
                <a:lnTo>
                  <a:pt x="691" y="736"/>
                </a:lnTo>
                <a:lnTo>
                  <a:pt x="694" y="738"/>
                </a:lnTo>
                <a:lnTo>
                  <a:pt x="694" y="738"/>
                </a:lnTo>
                <a:lnTo>
                  <a:pt x="696" y="740"/>
                </a:lnTo>
                <a:lnTo>
                  <a:pt x="696" y="738"/>
                </a:lnTo>
                <a:lnTo>
                  <a:pt x="698" y="738"/>
                </a:lnTo>
                <a:lnTo>
                  <a:pt x="698" y="736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2"/>
                </a:lnTo>
                <a:lnTo>
                  <a:pt x="700" y="732"/>
                </a:lnTo>
                <a:lnTo>
                  <a:pt x="706" y="730"/>
                </a:lnTo>
                <a:lnTo>
                  <a:pt x="710" y="728"/>
                </a:lnTo>
                <a:lnTo>
                  <a:pt x="708" y="730"/>
                </a:lnTo>
                <a:lnTo>
                  <a:pt x="708" y="730"/>
                </a:lnTo>
                <a:lnTo>
                  <a:pt x="708" y="732"/>
                </a:lnTo>
                <a:lnTo>
                  <a:pt x="710" y="734"/>
                </a:lnTo>
                <a:lnTo>
                  <a:pt x="710" y="736"/>
                </a:lnTo>
                <a:lnTo>
                  <a:pt x="712" y="738"/>
                </a:lnTo>
                <a:lnTo>
                  <a:pt x="712" y="740"/>
                </a:lnTo>
                <a:lnTo>
                  <a:pt x="712" y="740"/>
                </a:lnTo>
                <a:lnTo>
                  <a:pt x="712" y="742"/>
                </a:lnTo>
                <a:lnTo>
                  <a:pt x="712" y="744"/>
                </a:lnTo>
                <a:lnTo>
                  <a:pt x="715" y="744"/>
                </a:lnTo>
                <a:lnTo>
                  <a:pt x="715" y="744"/>
                </a:lnTo>
                <a:lnTo>
                  <a:pt x="710" y="744"/>
                </a:lnTo>
                <a:lnTo>
                  <a:pt x="708" y="747"/>
                </a:lnTo>
                <a:lnTo>
                  <a:pt x="708" y="747"/>
                </a:lnTo>
                <a:lnTo>
                  <a:pt x="710" y="749"/>
                </a:lnTo>
                <a:lnTo>
                  <a:pt x="710" y="751"/>
                </a:lnTo>
                <a:lnTo>
                  <a:pt x="712" y="755"/>
                </a:lnTo>
                <a:lnTo>
                  <a:pt x="715" y="755"/>
                </a:lnTo>
                <a:lnTo>
                  <a:pt x="717" y="755"/>
                </a:lnTo>
                <a:lnTo>
                  <a:pt x="717" y="755"/>
                </a:lnTo>
                <a:lnTo>
                  <a:pt x="719" y="755"/>
                </a:lnTo>
                <a:lnTo>
                  <a:pt x="721" y="751"/>
                </a:lnTo>
                <a:lnTo>
                  <a:pt x="721" y="751"/>
                </a:lnTo>
                <a:lnTo>
                  <a:pt x="721" y="749"/>
                </a:lnTo>
                <a:lnTo>
                  <a:pt x="723" y="747"/>
                </a:lnTo>
                <a:lnTo>
                  <a:pt x="723" y="744"/>
                </a:lnTo>
                <a:lnTo>
                  <a:pt x="723" y="742"/>
                </a:lnTo>
                <a:lnTo>
                  <a:pt x="723" y="742"/>
                </a:lnTo>
                <a:lnTo>
                  <a:pt x="723" y="740"/>
                </a:lnTo>
                <a:lnTo>
                  <a:pt x="723" y="738"/>
                </a:lnTo>
                <a:lnTo>
                  <a:pt x="723" y="738"/>
                </a:lnTo>
                <a:lnTo>
                  <a:pt x="723" y="736"/>
                </a:lnTo>
                <a:lnTo>
                  <a:pt x="723" y="734"/>
                </a:lnTo>
                <a:lnTo>
                  <a:pt x="723" y="734"/>
                </a:lnTo>
                <a:lnTo>
                  <a:pt x="725" y="732"/>
                </a:lnTo>
                <a:lnTo>
                  <a:pt x="725" y="732"/>
                </a:lnTo>
                <a:lnTo>
                  <a:pt x="723" y="734"/>
                </a:lnTo>
                <a:lnTo>
                  <a:pt x="723" y="736"/>
                </a:lnTo>
                <a:lnTo>
                  <a:pt x="723" y="736"/>
                </a:lnTo>
                <a:lnTo>
                  <a:pt x="723" y="738"/>
                </a:lnTo>
                <a:lnTo>
                  <a:pt x="723" y="738"/>
                </a:lnTo>
                <a:lnTo>
                  <a:pt x="723" y="740"/>
                </a:lnTo>
                <a:lnTo>
                  <a:pt x="725" y="742"/>
                </a:lnTo>
                <a:lnTo>
                  <a:pt x="725" y="744"/>
                </a:lnTo>
                <a:lnTo>
                  <a:pt x="723" y="747"/>
                </a:lnTo>
                <a:lnTo>
                  <a:pt x="723" y="749"/>
                </a:lnTo>
                <a:lnTo>
                  <a:pt x="723" y="749"/>
                </a:lnTo>
                <a:lnTo>
                  <a:pt x="725" y="749"/>
                </a:lnTo>
                <a:lnTo>
                  <a:pt x="727" y="744"/>
                </a:lnTo>
                <a:lnTo>
                  <a:pt x="727" y="744"/>
                </a:lnTo>
                <a:lnTo>
                  <a:pt x="727" y="742"/>
                </a:lnTo>
                <a:lnTo>
                  <a:pt x="727" y="740"/>
                </a:lnTo>
                <a:lnTo>
                  <a:pt x="727" y="738"/>
                </a:lnTo>
                <a:lnTo>
                  <a:pt x="727" y="740"/>
                </a:lnTo>
                <a:lnTo>
                  <a:pt x="729" y="740"/>
                </a:lnTo>
                <a:lnTo>
                  <a:pt x="729" y="742"/>
                </a:lnTo>
                <a:lnTo>
                  <a:pt x="729" y="742"/>
                </a:lnTo>
                <a:lnTo>
                  <a:pt x="729" y="740"/>
                </a:lnTo>
                <a:lnTo>
                  <a:pt x="731" y="740"/>
                </a:lnTo>
                <a:lnTo>
                  <a:pt x="727" y="744"/>
                </a:lnTo>
                <a:lnTo>
                  <a:pt x="725" y="747"/>
                </a:lnTo>
                <a:lnTo>
                  <a:pt x="725" y="749"/>
                </a:lnTo>
                <a:lnTo>
                  <a:pt x="723" y="753"/>
                </a:lnTo>
                <a:lnTo>
                  <a:pt x="723" y="753"/>
                </a:lnTo>
                <a:lnTo>
                  <a:pt x="721" y="755"/>
                </a:lnTo>
                <a:lnTo>
                  <a:pt x="721" y="757"/>
                </a:lnTo>
                <a:lnTo>
                  <a:pt x="719" y="757"/>
                </a:lnTo>
                <a:lnTo>
                  <a:pt x="719" y="757"/>
                </a:lnTo>
                <a:lnTo>
                  <a:pt x="719" y="759"/>
                </a:lnTo>
                <a:lnTo>
                  <a:pt x="719" y="761"/>
                </a:lnTo>
                <a:lnTo>
                  <a:pt x="719" y="761"/>
                </a:lnTo>
                <a:lnTo>
                  <a:pt x="719" y="763"/>
                </a:lnTo>
                <a:lnTo>
                  <a:pt x="721" y="765"/>
                </a:lnTo>
                <a:lnTo>
                  <a:pt x="723" y="767"/>
                </a:lnTo>
                <a:lnTo>
                  <a:pt x="725" y="765"/>
                </a:lnTo>
                <a:lnTo>
                  <a:pt x="727" y="765"/>
                </a:lnTo>
                <a:lnTo>
                  <a:pt x="729" y="765"/>
                </a:lnTo>
                <a:lnTo>
                  <a:pt x="727" y="767"/>
                </a:lnTo>
                <a:lnTo>
                  <a:pt x="723" y="767"/>
                </a:lnTo>
                <a:lnTo>
                  <a:pt x="723" y="767"/>
                </a:lnTo>
                <a:lnTo>
                  <a:pt x="723" y="770"/>
                </a:lnTo>
                <a:lnTo>
                  <a:pt x="721" y="772"/>
                </a:lnTo>
                <a:lnTo>
                  <a:pt x="719" y="776"/>
                </a:lnTo>
                <a:lnTo>
                  <a:pt x="721" y="776"/>
                </a:lnTo>
                <a:lnTo>
                  <a:pt x="723" y="778"/>
                </a:lnTo>
                <a:lnTo>
                  <a:pt x="725" y="778"/>
                </a:lnTo>
                <a:lnTo>
                  <a:pt x="727" y="782"/>
                </a:lnTo>
                <a:lnTo>
                  <a:pt x="729" y="782"/>
                </a:lnTo>
                <a:lnTo>
                  <a:pt x="731" y="784"/>
                </a:lnTo>
                <a:lnTo>
                  <a:pt x="731" y="782"/>
                </a:lnTo>
                <a:lnTo>
                  <a:pt x="735" y="782"/>
                </a:lnTo>
                <a:lnTo>
                  <a:pt x="735" y="782"/>
                </a:lnTo>
                <a:lnTo>
                  <a:pt x="735" y="780"/>
                </a:lnTo>
                <a:lnTo>
                  <a:pt x="735" y="778"/>
                </a:lnTo>
                <a:lnTo>
                  <a:pt x="735" y="778"/>
                </a:lnTo>
                <a:lnTo>
                  <a:pt x="738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4" y="772"/>
                </a:lnTo>
                <a:lnTo>
                  <a:pt x="744" y="772"/>
                </a:lnTo>
                <a:lnTo>
                  <a:pt x="746" y="774"/>
                </a:lnTo>
                <a:lnTo>
                  <a:pt x="746" y="774"/>
                </a:lnTo>
                <a:lnTo>
                  <a:pt x="744" y="774"/>
                </a:lnTo>
                <a:lnTo>
                  <a:pt x="744" y="774"/>
                </a:lnTo>
                <a:lnTo>
                  <a:pt x="742" y="774"/>
                </a:lnTo>
                <a:lnTo>
                  <a:pt x="742" y="776"/>
                </a:lnTo>
                <a:lnTo>
                  <a:pt x="742" y="776"/>
                </a:lnTo>
                <a:lnTo>
                  <a:pt x="742" y="776"/>
                </a:lnTo>
                <a:lnTo>
                  <a:pt x="744" y="778"/>
                </a:lnTo>
                <a:lnTo>
                  <a:pt x="744" y="780"/>
                </a:lnTo>
                <a:lnTo>
                  <a:pt x="746" y="780"/>
                </a:lnTo>
                <a:lnTo>
                  <a:pt x="746" y="780"/>
                </a:lnTo>
                <a:lnTo>
                  <a:pt x="748" y="780"/>
                </a:lnTo>
                <a:lnTo>
                  <a:pt x="750" y="780"/>
                </a:lnTo>
                <a:lnTo>
                  <a:pt x="752" y="780"/>
                </a:lnTo>
                <a:lnTo>
                  <a:pt x="754" y="782"/>
                </a:lnTo>
                <a:lnTo>
                  <a:pt x="754" y="784"/>
                </a:lnTo>
                <a:lnTo>
                  <a:pt x="752" y="782"/>
                </a:lnTo>
                <a:lnTo>
                  <a:pt x="752" y="782"/>
                </a:lnTo>
                <a:lnTo>
                  <a:pt x="750" y="780"/>
                </a:lnTo>
                <a:lnTo>
                  <a:pt x="748" y="780"/>
                </a:lnTo>
                <a:lnTo>
                  <a:pt x="746" y="782"/>
                </a:lnTo>
                <a:lnTo>
                  <a:pt x="746" y="782"/>
                </a:lnTo>
                <a:lnTo>
                  <a:pt x="742" y="778"/>
                </a:lnTo>
                <a:lnTo>
                  <a:pt x="740" y="778"/>
                </a:lnTo>
                <a:lnTo>
                  <a:pt x="742" y="776"/>
                </a:lnTo>
                <a:lnTo>
                  <a:pt x="742" y="776"/>
                </a:lnTo>
                <a:lnTo>
                  <a:pt x="740" y="776"/>
                </a:lnTo>
                <a:lnTo>
                  <a:pt x="738" y="776"/>
                </a:lnTo>
                <a:lnTo>
                  <a:pt x="738" y="778"/>
                </a:lnTo>
                <a:lnTo>
                  <a:pt x="735" y="780"/>
                </a:lnTo>
                <a:lnTo>
                  <a:pt x="738" y="780"/>
                </a:lnTo>
                <a:lnTo>
                  <a:pt x="738" y="782"/>
                </a:lnTo>
                <a:lnTo>
                  <a:pt x="742" y="784"/>
                </a:lnTo>
                <a:lnTo>
                  <a:pt x="744" y="784"/>
                </a:lnTo>
                <a:lnTo>
                  <a:pt x="746" y="786"/>
                </a:lnTo>
                <a:lnTo>
                  <a:pt x="746" y="793"/>
                </a:lnTo>
                <a:lnTo>
                  <a:pt x="748" y="793"/>
                </a:lnTo>
                <a:lnTo>
                  <a:pt x="752" y="791"/>
                </a:lnTo>
                <a:lnTo>
                  <a:pt x="752" y="791"/>
                </a:lnTo>
                <a:lnTo>
                  <a:pt x="752" y="793"/>
                </a:lnTo>
                <a:lnTo>
                  <a:pt x="752" y="793"/>
                </a:lnTo>
                <a:lnTo>
                  <a:pt x="750" y="797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2" y="799"/>
                </a:lnTo>
                <a:lnTo>
                  <a:pt x="754" y="799"/>
                </a:lnTo>
                <a:lnTo>
                  <a:pt x="754" y="799"/>
                </a:lnTo>
                <a:lnTo>
                  <a:pt x="752" y="799"/>
                </a:lnTo>
                <a:lnTo>
                  <a:pt x="752" y="801"/>
                </a:lnTo>
                <a:lnTo>
                  <a:pt x="752" y="801"/>
                </a:lnTo>
                <a:lnTo>
                  <a:pt x="752" y="803"/>
                </a:lnTo>
                <a:lnTo>
                  <a:pt x="752" y="803"/>
                </a:lnTo>
                <a:lnTo>
                  <a:pt x="748" y="805"/>
                </a:lnTo>
                <a:lnTo>
                  <a:pt x="750" y="809"/>
                </a:lnTo>
                <a:lnTo>
                  <a:pt x="752" y="814"/>
                </a:lnTo>
                <a:lnTo>
                  <a:pt x="754" y="809"/>
                </a:lnTo>
                <a:lnTo>
                  <a:pt x="754" y="805"/>
                </a:lnTo>
                <a:lnTo>
                  <a:pt x="756" y="803"/>
                </a:lnTo>
                <a:lnTo>
                  <a:pt x="756" y="803"/>
                </a:lnTo>
                <a:lnTo>
                  <a:pt x="759" y="803"/>
                </a:lnTo>
                <a:lnTo>
                  <a:pt x="761" y="803"/>
                </a:lnTo>
                <a:lnTo>
                  <a:pt x="761" y="801"/>
                </a:lnTo>
                <a:lnTo>
                  <a:pt x="767" y="797"/>
                </a:lnTo>
                <a:lnTo>
                  <a:pt x="767" y="797"/>
                </a:lnTo>
                <a:lnTo>
                  <a:pt x="767" y="795"/>
                </a:lnTo>
                <a:lnTo>
                  <a:pt x="767" y="795"/>
                </a:lnTo>
                <a:lnTo>
                  <a:pt x="767" y="795"/>
                </a:lnTo>
                <a:lnTo>
                  <a:pt x="767" y="793"/>
                </a:lnTo>
                <a:lnTo>
                  <a:pt x="767" y="793"/>
                </a:lnTo>
                <a:lnTo>
                  <a:pt x="769" y="795"/>
                </a:lnTo>
                <a:lnTo>
                  <a:pt x="769" y="795"/>
                </a:lnTo>
                <a:lnTo>
                  <a:pt x="769" y="795"/>
                </a:lnTo>
                <a:lnTo>
                  <a:pt x="767" y="797"/>
                </a:lnTo>
                <a:lnTo>
                  <a:pt x="765" y="799"/>
                </a:lnTo>
                <a:lnTo>
                  <a:pt x="765" y="799"/>
                </a:lnTo>
                <a:lnTo>
                  <a:pt x="765" y="801"/>
                </a:lnTo>
                <a:lnTo>
                  <a:pt x="765" y="801"/>
                </a:lnTo>
                <a:lnTo>
                  <a:pt x="767" y="801"/>
                </a:lnTo>
                <a:lnTo>
                  <a:pt x="769" y="803"/>
                </a:lnTo>
                <a:lnTo>
                  <a:pt x="769" y="803"/>
                </a:lnTo>
                <a:lnTo>
                  <a:pt x="769" y="805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69" y="805"/>
                </a:lnTo>
                <a:lnTo>
                  <a:pt x="769" y="803"/>
                </a:lnTo>
                <a:lnTo>
                  <a:pt x="767" y="803"/>
                </a:lnTo>
                <a:lnTo>
                  <a:pt x="765" y="803"/>
                </a:lnTo>
                <a:lnTo>
                  <a:pt x="765" y="801"/>
                </a:lnTo>
                <a:lnTo>
                  <a:pt x="761" y="801"/>
                </a:lnTo>
                <a:lnTo>
                  <a:pt x="761" y="803"/>
                </a:lnTo>
                <a:lnTo>
                  <a:pt x="759" y="803"/>
                </a:lnTo>
                <a:lnTo>
                  <a:pt x="756" y="805"/>
                </a:lnTo>
                <a:lnTo>
                  <a:pt x="756" y="807"/>
                </a:lnTo>
                <a:lnTo>
                  <a:pt x="756" y="809"/>
                </a:lnTo>
                <a:lnTo>
                  <a:pt x="756" y="809"/>
                </a:lnTo>
                <a:lnTo>
                  <a:pt x="756" y="811"/>
                </a:lnTo>
                <a:lnTo>
                  <a:pt x="754" y="811"/>
                </a:lnTo>
                <a:lnTo>
                  <a:pt x="754" y="814"/>
                </a:lnTo>
                <a:lnTo>
                  <a:pt x="756" y="816"/>
                </a:lnTo>
                <a:lnTo>
                  <a:pt x="756" y="816"/>
                </a:lnTo>
                <a:lnTo>
                  <a:pt x="756" y="818"/>
                </a:lnTo>
                <a:lnTo>
                  <a:pt x="756" y="818"/>
                </a:lnTo>
                <a:lnTo>
                  <a:pt x="759" y="818"/>
                </a:lnTo>
                <a:lnTo>
                  <a:pt x="759" y="820"/>
                </a:lnTo>
                <a:lnTo>
                  <a:pt x="759" y="820"/>
                </a:lnTo>
                <a:lnTo>
                  <a:pt x="759" y="818"/>
                </a:lnTo>
                <a:lnTo>
                  <a:pt x="759" y="818"/>
                </a:lnTo>
                <a:lnTo>
                  <a:pt x="761" y="816"/>
                </a:lnTo>
                <a:lnTo>
                  <a:pt x="763" y="814"/>
                </a:lnTo>
                <a:lnTo>
                  <a:pt x="767" y="814"/>
                </a:lnTo>
                <a:lnTo>
                  <a:pt x="773" y="814"/>
                </a:lnTo>
                <a:lnTo>
                  <a:pt x="771" y="816"/>
                </a:lnTo>
                <a:lnTo>
                  <a:pt x="769" y="816"/>
                </a:lnTo>
                <a:lnTo>
                  <a:pt x="765" y="816"/>
                </a:lnTo>
                <a:lnTo>
                  <a:pt x="763" y="816"/>
                </a:lnTo>
                <a:lnTo>
                  <a:pt x="763" y="816"/>
                </a:lnTo>
                <a:lnTo>
                  <a:pt x="759" y="820"/>
                </a:lnTo>
                <a:lnTo>
                  <a:pt x="759" y="822"/>
                </a:lnTo>
                <a:lnTo>
                  <a:pt x="759" y="822"/>
                </a:lnTo>
                <a:lnTo>
                  <a:pt x="759" y="824"/>
                </a:lnTo>
                <a:lnTo>
                  <a:pt x="759" y="826"/>
                </a:lnTo>
                <a:lnTo>
                  <a:pt x="761" y="828"/>
                </a:lnTo>
                <a:lnTo>
                  <a:pt x="763" y="828"/>
                </a:lnTo>
                <a:lnTo>
                  <a:pt x="765" y="830"/>
                </a:lnTo>
                <a:lnTo>
                  <a:pt x="767" y="830"/>
                </a:lnTo>
                <a:lnTo>
                  <a:pt x="767" y="830"/>
                </a:lnTo>
                <a:lnTo>
                  <a:pt x="769" y="830"/>
                </a:lnTo>
                <a:lnTo>
                  <a:pt x="773" y="830"/>
                </a:lnTo>
                <a:lnTo>
                  <a:pt x="773" y="828"/>
                </a:lnTo>
                <a:lnTo>
                  <a:pt x="775" y="826"/>
                </a:lnTo>
                <a:lnTo>
                  <a:pt x="775" y="828"/>
                </a:lnTo>
                <a:lnTo>
                  <a:pt x="775" y="830"/>
                </a:lnTo>
                <a:lnTo>
                  <a:pt x="775" y="830"/>
                </a:lnTo>
                <a:lnTo>
                  <a:pt x="775" y="830"/>
                </a:lnTo>
                <a:lnTo>
                  <a:pt x="777" y="830"/>
                </a:lnTo>
                <a:lnTo>
                  <a:pt x="777" y="832"/>
                </a:lnTo>
                <a:lnTo>
                  <a:pt x="775" y="832"/>
                </a:lnTo>
                <a:lnTo>
                  <a:pt x="775" y="832"/>
                </a:lnTo>
                <a:lnTo>
                  <a:pt x="775" y="835"/>
                </a:lnTo>
                <a:lnTo>
                  <a:pt x="775" y="835"/>
                </a:lnTo>
                <a:lnTo>
                  <a:pt x="777" y="835"/>
                </a:lnTo>
                <a:lnTo>
                  <a:pt x="782" y="832"/>
                </a:lnTo>
                <a:lnTo>
                  <a:pt x="784" y="835"/>
                </a:lnTo>
                <a:lnTo>
                  <a:pt x="784" y="835"/>
                </a:lnTo>
                <a:lnTo>
                  <a:pt x="782" y="835"/>
                </a:lnTo>
                <a:lnTo>
                  <a:pt x="779" y="835"/>
                </a:lnTo>
                <a:lnTo>
                  <a:pt x="775" y="835"/>
                </a:lnTo>
                <a:lnTo>
                  <a:pt x="775" y="837"/>
                </a:lnTo>
                <a:lnTo>
                  <a:pt x="775" y="837"/>
                </a:lnTo>
                <a:lnTo>
                  <a:pt x="777" y="837"/>
                </a:lnTo>
                <a:lnTo>
                  <a:pt x="779" y="837"/>
                </a:lnTo>
                <a:lnTo>
                  <a:pt x="782" y="837"/>
                </a:lnTo>
                <a:lnTo>
                  <a:pt x="782" y="837"/>
                </a:lnTo>
                <a:lnTo>
                  <a:pt x="784" y="837"/>
                </a:lnTo>
                <a:lnTo>
                  <a:pt x="784" y="837"/>
                </a:lnTo>
                <a:lnTo>
                  <a:pt x="786" y="837"/>
                </a:lnTo>
                <a:lnTo>
                  <a:pt x="786" y="839"/>
                </a:lnTo>
                <a:lnTo>
                  <a:pt x="786" y="839"/>
                </a:lnTo>
                <a:lnTo>
                  <a:pt x="788" y="839"/>
                </a:lnTo>
                <a:lnTo>
                  <a:pt x="788" y="839"/>
                </a:lnTo>
                <a:lnTo>
                  <a:pt x="788" y="837"/>
                </a:lnTo>
                <a:lnTo>
                  <a:pt x="788" y="835"/>
                </a:lnTo>
                <a:lnTo>
                  <a:pt x="790" y="835"/>
                </a:lnTo>
                <a:lnTo>
                  <a:pt x="790" y="837"/>
                </a:lnTo>
                <a:lnTo>
                  <a:pt x="790" y="837"/>
                </a:lnTo>
                <a:lnTo>
                  <a:pt x="790" y="837"/>
                </a:lnTo>
                <a:lnTo>
                  <a:pt x="794" y="839"/>
                </a:lnTo>
                <a:lnTo>
                  <a:pt x="796" y="837"/>
                </a:lnTo>
                <a:lnTo>
                  <a:pt x="796" y="837"/>
                </a:lnTo>
                <a:lnTo>
                  <a:pt x="798" y="835"/>
                </a:lnTo>
                <a:lnTo>
                  <a:pt x="798" y="832"/>
                </a:lnTo>
                <a:lnTo>
                  <a:pt x="798" y="832"/>
                </a:lnTo>
                <a:lnTo>
                  <a:pt x="798" y="832"/>
                </a:lnTo>
                <a:lnTo>
                  <a:pt x="798" y="830"/>
                </a:lnTo>
                <a:lnTo>
                  <a:pt x="798" y="830"/>
                </a:lnTo>
                <a:lnTo>
                  <a:pt x="798" y="832"/>
                </a:lnTo>
                <a:lnTo>
                  <a:pt x="798" y="835"/>
                </a:lnTo>
                <a:lnTo>
                  <a:pt x="798" y="835"/>
                </a:lnTo>
                <a:lnTo>
                  <a:pt x="798" y="837"/>
                </a:lnTo>
                <a:lnTo>
                  <a:pt x="796" y="839"/>
                </a:lnTo>
                <a:lnTo>
                  <a:pt x="796" y="841"/>
                </a:lnTo>
                <a:lnTo>
                  <a:pt x="796" y="841"/>
                </a:lnTo>
                <a:lnTo>
                  <a:pt x="798" y="841"/>
                </a:lnTo>
                <a:lnTo>
                  <a:pt x="798" y="843"/>
                </a:lnTo>
                <a:lnTo>
                  <a:pt x="800" y="845"/>
                </a:lnTo>
                <a:lnTo>
                  <a:pt x="800" y="847"/>
                </a:lnTo>
                <a:lnTo>
                  <a:pt x="800" y="847"/>
                </a:lnTo>
                <a:lnTo>
                  <a:pt x="805" y="851"/>
                </a:lnTo>
                <a:lnTo>
                  <a:pt x="805" y="851"/>
                </a:lnTo>
                <a:lnTo>
                  <a:pt x="807" y="851"/>
                </a:lnTo>
                <a:lnTo>
                  <a:pt x="809" y="851"/>
                </a:lnTo>
                <a:lnTo>
                  <a:pt x="811" y="849"/>
                </a:lnTo>
                <a:lnTo>
                  <a:pt x="811" y="849"/>
                </a:lnTo>
                <a:lnTo>
                  <a:pt x="811" y="849"/>
                </a:lnTo>
                <a:lnTo>
                  <a:pt x="811" y="847"/>
                </a:lnTo>
                <a:lnTo>
                  <a:pt x="811" y="847"/>
                </a:lnTo>
                <a:lnTo>
                  <a:pt x="813" y="845"/>
                </a:lnTo>
                <a:lnTo>
                  <a:pt x="813" y="845"/>
                </a:lnTo>
                <a:lnTo>
                  <a:pt x="813" y="843"/>
                </a:lnTo>
                <a:lnTo>
                  <a:pt x="813" y="843"/>
                </a:lnTo>
                <a:lnTo>
                  <a:pt x="813" y="843"/>
                </a:lnTo>
                <a:lnTo>
                  <a:pt x="813" y="845"/>
                </a:lnTo>
                <a:lnTo>
                  <a:pt x="815" y="845"/>
                </a:lnTo>
                <a:lnTo>
                  <a:pt x="815" y="845"/>
                </a:lnTo>
                <a:lnTo>
                  <a:pt x="813" y="845"/>
                </a:lnTo>
                <a:lnTo>
                  <a:pt x="813" y="847"/>
                </a:lnTo>
                <a:lnTo>
                  <a:pt x="813" y="847"/>
                </a:lnTo>
                <a:lnTo>
                  <a:pt x="813" y="851"/>
                </a:lnTo>
                <a:lnTo>
                  <a:pt x="813" y="851"/>
                </a:lnTo>
                <a:lnTo>
                  <a:pt x="813" y="853"/>
                </a:lnTo>
                <a:lnTo>
                  <a:pt x="815" y="853"/>
                </a:lnTo>
                <a:lnTo>
                  <a:pt x="815" y="853"/>
                </a:lnTo>
                <a:lnTo>
                  <a:pt x="817" y="853"/>
                </a:lnTo>
                <a:lnTo>
                  <a:pt x="817" y="853"/>
                </a:lnTo>
                <a:lnTo>
                  <a:pt x="815" y="853"/>
                </a:lnTo>
                <a:lnTo>
                  <a:pt x="813" y="856"/>
                </a:lnTo>
                <a:lnTo>
                  <a:pt x="813" y="853"/>
                </a:lnTo>
                <a:lnTo>
                  <a:pt x="813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3"/>
                </a:lnTo>
                <a:lnTo>
                  <a:pt x="811" y="853"/>
                </a:lnTo>
                <a:lnTo>
                  <a:pt x="813" y="856"/>
                </a:lnTo>
                <a:lnTo>
                  <a:pt x="813" y="856"/>
                </a:lnTo>
                <a:lnTo>
                  <a:pt x="813" y="856"/>
                </a:lnTo>
                <a:lnTo>
                  <a:pt x="817" y="858"/>
                </a:lnTo>
                <a:lnTo>
                  <a:pt x="819" y="858"/>
                </a:lnTo>
                <a:lnTo>
                  <a:pt x="819" y="858"/>
                </a:lnTo>
                <a:lnTo>
                  <a:pt x="819" y="858"/>
                </a:lnTo>
                <a:lnTo>
                  <a:pt x="821" y="858"/>
                </a:lnTo>
                <a:lnTo>
                  <a:pt x="821" y="856"/>
                </a:lnTo>
                <a:lnTo>
                  <a:pt x="821" y="856"/>
                </a:lnTo>
                <a:lnTo>
                  <a:pt x="821" y="856"/>
                </a:lnTo>
                <a:lnTo>
                  <a:pt x="823" y="853"/>
                </a:lnTo>
                <a:lnTo>
                  <a:pt x="823" y="853"/>
                </a:lnTo>
                <a:lnTo>
                  <a:pt x="823" y="853"/>
                </a:lnTo>
                <a:lnTo>
                  <a:pt x="823" y="856"/>
                </a:lnTo>
                <a:lnTo>
                  <a:pt x="821" y="858"/>
                </a:lnTo>
                <a:lnTo>
                  <a:pt x="821" y="858"/>
                </a:lnTo>
                <a:lnTo>
                  <a:pt x="821" y="858"/>
                </a:lnTo>
                <a:lnTo>
                  <a:pt x="821" y="860"/>
                </a:lnTo>
                <a:lnTo>
                  <a:pt x="821" y="860"/>
                </a:lnTo>
                <a:lnTo>
                  <a:pt x="823" y="860"/>
                </a:lnTo>
                <a:lnTo>
                  <a:pt x="826" y="860"/>
                </a:lnTo>
                <a:lnTo>
                  <a:pt x="826" y="860"/>
                </a:lnTo>
                <a:lnTo>
                  <a:pt x="828" y="858"/>
                </a:lnTo>
                <a:lnTo>
                  <a:pt x="828" y="860"/>
                </a:lnTo>
                <a:lnTo>
                  <a:pt x="826" y="860"/>
                </a:lnTo>
                <a:lnTo>
                  <a:pt x="826" y="860"/>
                </a:lnTo>
                <a:lnTo>
                  <a:pt x="823" y="860"/>
                </a:lnTo>
                <a:lnTo>
                  <a:pt x="823" y="860"/>
                </a:lnTo>
                <a:lnTo>
                  <a:pt x="823" y="862"/>
                </a:lnTo>
                <a:lnTo>
                  <a:pt x="823" y="862"/>
                </a:lnTo>
                <a:lnTo>
                  <a:pt x="823" y="864"/>
                </a:lnTo>
                <a:lnTo>
                  <a:pt x="823" y="864"/>
                </a:lnTo>
                <a:lnTo>
                  <a:pt x="826" y="864"/>
                </a:lnTo>
                <a:lnTo>
                  <a:pt x="826" y="864"/>
                </a:lnTo>
                <a:lnTo>
                  <a:pt x="823" y="864"/>
                </a:lnTo>
                <a:lnTo>
                  <a:pt x="823" y="864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4"/>
                </a:lnTo>
                <a:lnTo>
                  <a:pt x="826" y="864"/>
                </a:lnTo>
                <a:lnTo>
                  <a:pt x="826" y="864"/>
                </a:lnTo>
                <a:lnTo>
                  <a:pt x="828" y="864"/>
                </a:lnTo>
                <a:lnTo>
                  <a:pt x="828" y="864"/>
                </a:lnTo>
                <a:lnTo>
                  <a:pt x="830" y="866"/>
                </a:lnTo>
                <a:lnTo>
                  <a:pt x="830" y="868"/>
                </a:lnTo>
                <a:lnTo>
                  <a:pt x="830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2"/>
                </a:lnTo>
                <a:lnTo>
                  <a:pt x="832" y="874"/>
                </a:lnTo>
                <a:lnTo>
                  <a:pt x="834" y="874"/>
                </a:lnTo>
                <a:lnTo>
                  <a:pt x="834" y="874"/>
                </a:lnTo>
                <a:lnTo>
                  <a:pt x="832" y="874"/>
                </a:lnTo>
                <a:lnTo>
                  <a:pt x="832" y="874"/>
                </a:lnTo>
                <a:lnTo>
                  <a:pt x="830" y="874"/>
                </a:lnTo>
                <a:lnTo>
                  <a:pt x="830" y="874"/>
                </a:lnTo>
                <a:lnTo>
                  <a:pt x="830" y="876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4" y="876"/>
                </a:lnTo>
                <a:lnTo>
                  <a:pt x="834" y="879"/>
                </a:lnTo>
                <a:lnTo>
                  <a:pt x="834" y="879"/>
                </a:lnTo>
                <a:lnTo>
                  <a:pt x="834" y="879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4" y="881"/>
                </a:lnTo>
                <a:lnTo>
                  <a:pt x="834" y="883"/>
                </a:lnTo>
                <a:lnTo>
                  <a:pt x="834" y="883"/>
                </a:lnTo>
                <a:lnTo>
                  <a:pt x="834" y="881"/>
                </a:lnTo>
                <a:lnTo>
                  <a:pt x="834" y="881"/>
                </a:lnTo>
                <a:lnTo>
                  <a:pt x="834" y="881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5"/>
                </a:lnTo>
                <a:lnTo>
                  <a:pt x="836" y="885"/>
                </a:lnTo>
                <a:lnTo>
                  <a:pt x="834" y="887"/>
                </a:lnTo>
                <a:lnTo>
                  <a:pt x="834" y="887"/>
                </a:lnTo>
                <a:lnTo>
                  <a:pt x="834" y="889"/>
                </a:lnTo>
                <a:lnTo>
                  <a:pt x="834" y="889"/>
                </a:lnTo>
                <a:lnTo>
                  <a:pt x="834" y="889"/>
                </a:lnTo>
                <a:lnTo>
                  <a:pt x="834" y="891"/>
                </a:lnTo>
                <a:lnTo>
                  <a:pt x="834" y="891"/>
                </a:lnTo>
                <a:lnTo>
                  <a:pt x="834" y="891"/>
                </a:lnTo>
                <a:lnTo>
                  <a:pt x="834" y="893"/>
                </a:lnTo>
                <a:lnTo>
                  <a:pt x="836" y="895"/>
                </a:lnTo>
                <a:lnTo>
                  <a:pt x="836" y="895"/>
                </a:lnTo>
                <a:lnTo>
                  <a:pt x="834" y="897"/>
                </a:lnTo>
                <a:lnTo>
                  <a:pt x="834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900"/>
                </a:lnTo>
                <a:lnTo>
                  <a:pt x="832" y="900"/>
                </a:lnTo>
                <a:lnTo>
                  <a:pt x="830" y="900"/>
                </a:lnTo>
                <a:lnTo>
                  <a:pt x="830" y="900"/>
                </a:lnTo>
                <a:lnTo>
                  <a:pt x="828" y="900"/>
                </a:lnTo>
                <a:lnTo>
                  <a:pt x="828" y="900"/>
                </a:lnTo>
                <a:lnTo>
                  <a:pt x="826" y="900"/>
                </a:lnTo>
                <a:lnTo>
                  <a:pt x="826" y="900"/>
                </a:lnTo>
                <a:lnTo>
                  <a:pt x="826" y="897"/>
                </a:lnTo>
                <a:lnTo>
                  <a:pt x="828" y="897"/>
                </a:lnTo>
                <a:lnTo>
                  <a:pt x="828" y="895"/>
                </a:lnTo>
                <a:lnTo>
                  <a:pt x="828" y="895"/>
                </a:lnTo>
                <a:lnTo>
                  <a:pt x="830" y="897"/>
                </a:lnTo>
                <a:lnTo>
                  <a:pt x="830" y="897"/>
                </a:lnTo>
                <a:lnTo>
                  <a:pt x="830" y="897"/>
                </a:lnTo>
                <a:lnTo>
                  <a:pt x="830" y="895"/>
                </a:lnTo>
                <a:lnTo>
                  <a:pt x="832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895"/>
                </a:lnTo>
                <a:lnTo>
                  <a:pt x="832" y="893"/>
                </a:lnTo>
                <a:lnTo>
                  <a:pt x="832" y="893"/>
                </a:lnTo>
                <a:lnTo>
                  <a:pt x="830" y="891"/>
                </a:lnTo>
                <a:lnTo>
                  <a:pt x="830" y="891"/>
                </a:lnTo>
                <a:lnTo>
                  <a:pt x="832" y="891"/>
                </a:lnTo>
                <a:lnTo>
                  <a:pt x="832" y="891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7"/>
                </a:lnTo>
                <a:lnTo>
                  <a:pt x="832" y="885"/>
                </a:lnTo>
                <a:lnTo>
                  <a:pt x="832" y="885"/>
                </a:lnTo>
                <a:lnTo>
                  <a:pt x="832" y="885"/>
                </a:lnTo>
                <a:lnTo>
                  <a:pt x="832" y="887"/>
                </a:lnTo>
                <a:lnTo>
                  <a:pt x="832" y="887"/>
                </a:lnTo>
                <a:lnTo>
                  <a:pt x="830" y="889"/>
                </a:lnTo>
                <a:lnTo>
                  <a:pt x="830" y="889"/>
                </a:lnTo>
                <a:lnTo>
                  <a:pt x="828" y="891"/>
                </a:lnTo>
                <a:lnTo>
                  <a:pt x="828" y="891"/>
                </a:lnTo>
                <a:lnTo>
                  <a:pt x="826" y="891"/>
                </a:lnTo>
                <a:lnTo>
                  <a:pt x="826" y="893"/>
                </a:lnTo>
                <a:lnTo>
                  <a:pt x="826" y="893"/>
                </a:lnTo>
                <a:lnTo>
                  <a:pt x="826" y="895"/>
                </a:lnTo>
                <a:lnTo>
                  <a:pt x="826" y="895"/>
                </a:lnTo>
                <a:lnTo>
                  <a:pt x="828" y="895"/>
                </a:lnTo>
                <a:lnTo>
                  <a:pt x="828" y="895"/>
                </a:lnTo>
                <a:lnTo>
                  <a:pt x="826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3"/>
                </a:lnTo>
                <a:lnTo>
                  <a:pt x="826" y="891"/>
                </a:lnTo>
                <a:lnTo>
                  <a:pt x="828" y="887"/>
                </a:lnTo>
                <a:lnTo>
                  <a:pt x="828" y="887"/>
                </a:lnTo>
                <a:lnTo>
                  <a:pt x="828" y="889"/>
                </a:lnTo>
                <a:lnTo>
                  <a:pt x="830" y="889"/>
                </a:lnTo>
                <a:lnTo>
                  <a:pt x="830" y="887"/>
                </a:lnTo>
                <a:lnTo>
                  <a:pt x="830" y="885"/>
                </a:lnTo>
                <a:lnTo>
                  <a:pt x="830" y="883"/>
                </a:lnTo>
                <a:lnTo>
                  <a:pt x="830" y="883"/>
                </a:lnTo>
                <a:lnTo>
                  <a:pt x="830" y="881"/>
                </a:lnTo>
                <a:lnTo>
                  <a:pt x="830" y="881"/>
                </a:lnTo>
                <a:lnTo>
                  <a:pt x="828" y="883"/>
                </a:lnTo>
                <a:lnTo>
                  <a:pt x="828" y="883"/>
                </a:lnTo>
                <a:lnTo>
                  <a:pt x="826" y="883"/>
                </a:lnTo>
                <a:lnTo>
                  <a:pt x="826" y="883"/>
                </a:lnTo>
                <a:lnTo>
                  <a:pt x="823" y="881"/>
                </a:lnTo>
                <a:lnTo>
                  <a:pt x="823" y="881"/>
                </a:lnTo>
                <a:lnTo>
                  <a:pt x="821" y="881"/>
                </a:lnTo>
                <a:lnTo>
                  <a:pt x="821" y="881"/>
                </a:lnTo>
                <a:lnTo>
                  <a:pt x="811" y="881"/>
                </a:lnTo>
                <a:lnTo>
                  <a:pt x="811" y="881"/>
                </a:lnTo>
                <a:lnTo>
                  <a:pt x="809" y="879"/>
                </a:lnTo>
                <a:lnTo>
                  <a:pt x="805" y="879"/>
                </a:lnTo>
                <a:lnTo>
                  <a:pt x="803" y="876"/>
                </a:lnTo>
                <a:lnTo>
                  <a:pt x="800" y="876"/>
                </a:lnTo>
                <a:lnTo>
                  <a:pt x="800" y="879"/>
                </a:lnTo>
                <a:lnTo>
                  <a:pt x="800" y="881"/>
                </a:lnTo>
                <a:lnTo>
                  <a:pt x="803" y="885"/>
                </a:lnTo>
                <a:lnTo>
                  <a:pt x="803" y="885"/>
                </a:lnTo>
                <a:lnTo>
                  <a:pt x="805" y="887"/>
                </a:lnTo>
                <a:lnTo>
                  <a:pt x="807" y="891"/>
                </a:lnTo>
                <a:lnTo>
                  <a:pt x="807" y="895"/>
                </a:lnTo>
                <a:lnTo>
                  <a:pt x="809" y="897"/>
                </a:lnTo>
                <a:lnTo>
                  <a:pt x="809" y="900"/>
                </a:lnTo>
                <a:lnTo>
                  <a:pt x="809" y="902"/>
                </a:lnTo>
                <a:lnTo>
                  <a:pt x="809" y="904"/>
                </a:lnTo>
                <a:lnTo>
                  <a:pt x="809" y="902"/>
                </a:lnTo>
                <a:lnTo>
                  <a:pt x="809" y="902"/>
                </a:lnTo>
                <a:lnTo>
                  <a:pt x="811" y="902"/>
                </a:lnTo>
                <a:lnTo>
                  <a:pt x="811" y="902"/>
                </a:lnTo>
                <a:lnTo>
                  <a:pt x="813" y="904"/>
                </a:lnTo>
                <a:lnTo>
                  <a:pt x="809" y="904"/>
                </a:lnTo>
                <a:lnTo>
                  <a:pt x="811" y="906"/>
                </a:lnTo>
                <a:lnTo>
                  <a:pt x="811" y="908"/>
                </a:lnTo>
                <a:lnTo>
                  <a:pt x="813" y="908"/>
                </a:lnTo>
                <a:lnTo>
                  <a:pt x="813" y="910"/>
                </a:lnTo>
                <a:lnTo>
                  <a:pt x="813" y="912"/>
                </a:lnTo>
                <a:lnTo>
                  <a:pt x="811" y="910"/>
                </a:lnTo>
                <a:lnTo>
                  <a:pt x="811" y="910"/>
                </a:lnTo>
                <a:lnTo>
                  <a:pt x="811" y="912"/>
                </a:lnTo>
                <a:lnTo>
                  <a:pt x="811" y="914"/>
                </a:lnTo>
                <a:lnTo>
                  <a:pt x="811" y="914"/>
                </a:lnTo>
                <a:lnTo>
                  <a:pt x="811" y="914"/>
                </a:lnTo>
                <a:lnTo>
                  <a:pt x="813" y="916"/>
                </a:lnTo>
                <a:lnTo>
                  <a:pt x="815" y="914"/>
                </a:lnTo>
                <a:lnTo>
                  <a:pt x="817" y="916"/>
                </a:lnTo>
                <a:lnTo>
                  <a:pt x="819" y="914"/>
                </a:lnTo>
                <a:lnTo>
                  <a:pt x="819" y="916"/>
                </a:lnTo>
                <a:lnTo>
                  <a:pt x="821" y="916"/>
                </a:lnTo>
                <a:lnTo>
                  <a:pt x="821" y="916"/>
                </a:lnTo>
                <a:lnTo>
                  <a:pt x="823" y="918"/>
                </a:lnTo>
                <a:lnTo>
                  <a:pt x="821" y="918"/>
                </a:lnTo>
                <a:lnTo>
                  <a:pt x="819" y="916"/>
                </a:lnTo>
                <a:lnTo>
                  <a:pt x="819" y="916"/>
                </a:lnTo>
                <a:lnTo>
                  <a:pt x="817" y="916"/>
                </a:lnTo>
                <a:lnTo>
                  <a:pt x="815" y="916"/>
                </a:lnTo>
                <a:lnTo>
                  <a:pt x="813" y="916"/>
                </a:lnTo>
                <a:lnTo>
                  <a:pt x="811" y="916"/>
                </a:lnTo>
                <a:lnTo>
                  <a:pt x="811" y="916"/>
                </a:lnTo>
                <a:lnTo>
                  <a:pt x="811" y="916"/>
                </a:lnTo>
                <a:lnTo>
                  <a:pt x="813" y="918"/>
                </a:lnTo>
                <a:lnTo>
                  <a:pt x="811" y="923"/>
                </a:lnTo>
                <a:lnTo>
                  <a:pt x="813" y="927"/>
                </a:lnTo>
                <a:lnTo>
                  <a:pt x="811" y="929"/>
                </a:lnTo>
                <a:lnTo>
                  <a:pt x="813" y="931"/>
                </a:lnTo>
                <a:lnTo>
                  <a:pt x="811" y="941"/>
                </a:lnTo>
                <a:lnTo>
                  <a:pt x="811" y="944"/>
                </a:lnTo>
                <a:lnTo>
                  <a:pt x="811" y="946"/>
                </a:lnTo>
                <a:lnTo>
                  <a:pt x="811" y="948"/>
                </a:lnTo>
                <a:lnTo>
                  <a:pt x="811" y="950"/>
                </a:lnTo>
                <a:lnTo>
                  <a:pt x="809" y="954"/>
                </a:lnTo>
                <a:lnTo>
                  <a:pt x="809" y="960"/>
                </a:lnTo>
                <a:lnTo>
                  <a:pt x="809" y="962"/>
                </a:lnTo>
                <a:lnTo>
                  <a:pt x="809" y="965"/>
                </a:lnTo>
                <a:lnTo>
                  <a:pt x="807" y="967"/>
                </a:lnTo>
                <a:lnTo>
                  <a:pt x="809" y="965"/>
                </a:lnTo>
                <a:lnTo>
                  <a:pt x="809" y="967"/>
                </a:lnTo>
                <a:lnTo>
                  <a:pt x="807" y="967"/>
                </a:lnTo>
                <a:lnTo>
                  <a:pt x="807" y="967"/>
                </a:lnTo>
                <a:lnTo>
                  <a:pt x="807" y="967"/>
                </a:lnTo>
                <a:lnTo>
                  <a:pt x="805" y="973"/>
                </a:lnTo>
                <a:lnTo>
                  <a:pt x="805" y="975"/>
                </a:lnTo>
                <a:lnTo>
                  <a:pt x="803" y="977"/>
                </a:lnTo>
                <a:lnTo>
                  <a:pt x="805" y="979"/>
                </a:lnTo>
                <a:lnTo>
                  <a:pt x="805" y="981"/>
                </a:lnTo>
                <a:lnTo>
                  <a:pt x="805" y="983"/>
                </a:lnTo>
                <a:lnTo>
                  <a:pt x="805" y="986"/>
                </a:lnTo>
                <a:lnTo>
                  <a:pt x="807" y="988"/>
                </a:lnTo>
                <a:lnTo>
                  <a:pt x="809" y="990"/>
                </a:lnTo>
                <a:lnTo>
                  <a:pt x="809" y="992"/>
                </a:lnTo>
                <a:lnTo>
                  <a:pt x="809" y="994"/>
                </a:lnTo>
                <a:lnTo>
                  <a:pt x="809" y="996"/>
                </a:lnTo>
                <a:lnTo>
                  <a:pt x="809" y="996"/>
                </a:lnTo>
                <a:lnTo>
                  <a:pt x="811" y="1000"/>
                </a:lnTo>
                <a:lnTo>
                  <a:pt x="811" y="1000"/>
                </a:lnTo>
                <a:lnTo>
                  <a:pt x="809" y="1004"/>
                </a:lnTo>
                <a:lnTo>
                  <a:pt x="809" y="1009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7" y="1013"/>
                </a:lnTo>
                <a:lnTo>
                  <a:pt x="807" y="1015"/>
                </a:lnTo>
                <a:lnTo>
                  <a:pt x="807" y="1017"/>
                </a:lnTo>
                <a:lnTo>
                  <a:pt x="807" y="1019"/>
                </a:lnTo>
                <a:lnTo>
                  <a:pt x="807" y="1021"/>
                </a:lnTo>
                <a:lnTo>
                  <a:pt x="809" y="1023"/>
                </a:lnTo>
                <a:lnTo>
                  <a:pt x="813" y="1027"/>
                </a:lnTo>
                <a:lnTo>
                  <a:pt x="813" y="1027"/>
                </a:lnTo>
                <a:lnTo>
                  <a:pt x="815" y="1032"/>
                </a:lnTo>
                <a:lnTo>
                  <a:pt x="815" y="1034"/>
                </a:lnTo>
                <a:lnTo>
                  <a:pt x="813" y="1036"/>
                </a:lnTo>
                <a:lnTo>
                  <a:pt x="815" y="1040"/>
                </a:lnTo>
                <a:lnTo>
                  <a:pt x="815" y="1042"/>
                </a:lnTo>
                <a:lnTo>
                  <a:pt x="819" y="1046"/>
                </a:lnTo>
                <a:lnTo>
                  <a:pt x="821" y="1048"/>
                </a:lnTo>
                <a:lnTo>
                  <a:pt x="823" y="1050"/>
                </a:lnTo>
                <a:lnTo>
                  <a:pt x="826" y="1053"/>
                </a:lnTo>
                <a:lnTo>
                  <a:pt x="826" y="1053"/>
                </a:lnTo>
                <a:lnTo>
                  <a:pt x="828" y="1055"/>
                </a:lnTo>
                <a:lnTo>
                  <a:pt x="828" y="1057"/>
                </a:lnTo>
                <a:lnTo>
                  <a:pt x="826" y="1055"/>
                </a:lnTo>
                <a:lnTo>
                  <a:pt x="826" y="1057"/>
                </a:lnTo>
                <a:lnTo>
                  <a:pt x="826" y="1057"/>
                </a:lnTo>
                <a:lnTo>
                  <a:pt x="826" y="1059"/>
                </a:lnTo>
                <a:lnTo>
                  <a:pt x="828" y="1057"/>
                </a:lnTo>
                <a:lnTo>
                  <a:pt x="828" y="1057"/>
                </a:lnTo>
                <a:lnTo>
                  <a:pt x="830" y="1059"/>
                </a:lnTo>
                <a:lnTo>
                  <a:pt x="830" y="1059"/>
                </a:lnTo>
                <a:lnTo>
                  <a:pt x="832" y="1061"/>
                </a:lnTo>
                <a:lnTo>
                  <a:pt x="832" y="1061"/>
                </a:lnTo>
                <a:lnTo>
                  <a:pt x="834" y="1061"/>
                </a:lnTo>
                <a:lnTo>
                  <a:pt x="834" y="1059"/>
                </a:lnTo>
                <a:lnTo>
                  <a:pt x="834" y="1057"/>
                </a:lnTo>
                <a:lnTo>
                  <a:pt x="834" y="1055"/>
                </a:lnTo>
                <a:lnTo>
                  <a:pt x="836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2" y="1057"/>
                </a:lnTo>
                <a:lnTo>
                  <a:pt x="844" y="1057"/>
                </a:lnTo>
                <a:lnTo>
                  <a:pt x="844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4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36" y="1059"/>
                </a:lnTo>
                <a:lnTo>
                  <a:pt x="834" y="1059"/>
                </a:lnTo>
                <a:lnTo>
                  <a:pt x="834" y="1059"/>
                </a:lnTo>
                <a:lnTo>
                  <a:pt x="836" y="1059"/>
                </a:lnTo>
                <a:lnTo>
                  <a:pt x="836" y="1061"/>
                </a:lnTo>
                <a:lnTo>
                  <a:pt x="836" y="1063"/>
                </a:lnTo>
                <a:lnTo>
                  <a:pt x="838" y="1065"/>
                </a:lnTo>
                <a:lnTo>
                  <a:pt x="838" y="1065"/>
                </a:lnTo>
                <a:lnTo>
                  <a:pt x="838" y="1065"/>
                </a:lnTo>
                <a:lnTo>
                  <a:pt x="840" y="1067"/>
                </a:lnTo>
                <a:lnTo>
                  <a:pt x="838" y="1067"/>
                </a:lnTo>
                <a:lnTo>
                  <a:pt x="838" y="1067"/>
                </a:lnTo>
                <a:lnTo>
                  <a:pt x="836" y="1065"/>
                </a:lnTo>
                <a:lnTo>
                  <a:pt x="836" y="1065"/>
                </a:lnTo>
                <a:lnTo>
                  <a:pt x="834" y="1063"/>
                </a:lnTo>
                <a:lnTo>
                  <a:pt x="834" y="1063"/>
                </a:lnTo>
                <a:lnTo>
                  <a:pt x="834" y="1061"/>
                </a:lnTo>
                <a:lnTo>
                  <a:pt x="834" y="1061"/>
                </a:lnTo>
                <a:lnTo>
                  <a:pt x="832" y="1061"/>
                </a:lnTo>
                <a:lnTo>
                  <a:pt x="834" y="1063"/>
                </a:lnTo>
                <a:lnTo>
                  <a:pt x="834" y="1065"/>
                </a:lnTo>
                <a:lnTo>
                  <a:pt x="834" y="1069"/>
                </a:lnTo>
                <a:lnTo>
                  <a:pt x="834" y="1071"/>
                </a:lnTo>
                <a:lnTo>
                  <a:pt x="838" y="1076"/>
                </a:lnTo>
                <a:lnTo>
                  <a:pt x="842" y="1076"/>
                </a:lnTo>
                <a:lnTo>
                  <a:pt x="842" y="1078"/>
                </a:lnTo>
                <a:lnTo>
                  <a:pt x="842" y="1078"/>
                </a:lnTo>
                <a:lnTo>
                  <a:pt x="842" y="1080"/>
                </a:lnTo>
                <a:lnTo>
                  <a:pt x="842" y="1080"/>
                </a:lnTo>
                <a:lnTo>
                  <a:pt x="842" y="1082"/>
                </a:lnTo>
                <a:lnTo>
                  <a:pt x="842" y="1084"/>
                </a:lnTo>
                <a:lnTo>
                  <a:pt x="842" y="1086"/>
                </a:lnTo>
                <a:lnTo>
                  <a:pt x="844" y="1088"/>
                </a:lnTo>
                <a:lnTo>
                  <a:pt x="849" y="1092"/>
                </a:lnTo>
                <a:lnTo>
                  <a:pt x="849" y="1092"/>
                </a:lnTo>
                <a:lnTo>
                  <a:pt x="851" y="1095"/>
                </a:lnTo>
                <a:lnTo>
                  <a:pt x="851" y="1097"/>
                </a:lnTo>
                <a:lnTo>
                  <a:pt x="853" y="1097"/>
                </a:lnTo>
                <a:lnTo>
                  <a:pt x="855" y="1099"/>
                </a:lnTo>
                <a:lnTo>
                  <a:pt x="857" y="1101"/>
                </a:lnTo>
                <a:lnTo>
                  <a:pt x="857" y="1101"/>
                </a:lnTo>
                <a:lnTo>
                  <a:pt x="857" y="1103"/>
                </a:lnTo>
                <a:lnTo>
                  <a:pt x="857" y="1105"/>
                </a:lnTo>
                <a:lnTo>
                  <a:pt x="859" y="1105"/>
                </a:lnTo>
                <a:lnTo>
                  <a:pt x="859" y="1105"/>
                </a:lnTo>
                <a:lnTo>
                  <a:pt x="859" y="1107"/>
                </a:lnTo>
                <a:lnTo>
                  <a:pt x="859" y="1109"/>
                </a:lnTo>
                <a:lnTo>
                  <a:pt x="861" y="1111"/>
                </a:lnTo>
                <a:lnTo>
                  <a:pt x="859" y="1111"/>
                </a:lnTo>
                <a:lnTo>
                  <a:pt x="861" y="1113"/>
                </a:lnTo>
                <a:lnTo>
                  <a:pt x="859" y="1113"/>
                </a:lnTo>
                <a:lnTo>
                  <a:pt x="861" y="1115"/>
                </a:lnTo>
                <a:lnTo>
                  <a:pt x="863" y="1115"/>
                </a:lnTo>
                <a:lnTo>
                  <a:pt x="863" y="1115"/>
                </a:lnTo>
                <a:lnTo>
                  <a:pt x="867" y="1115"/>
                </a:lnTo>
                <a:lnTo>
                  <a:pt x="867" y="1115"/>
                </a:lnTo>
                <a:lnTo>
                  <a:pt x="872" y="1118"/>
                </a:lnTo>
                <a:lnTo>
                  <a:pt x="874" y="1118"/>
                </a:lnTo>
                <a:lnTo>
                  <a:pt x="876" y="1118"/>
                </a:lnTo>
                <a:lnTo>
                  <a:pt x="878" y="1118"/>
                </a:lnTo>
                <a:lnTo>
                  <a:pt x="880" y="1120"/>
                </a:lnTo>
                <a:lnTo>
                  <a:pt x="880" y="1122"/>
                </a:lnTo>
                <a:lnTo>
                  <a:pt x="882" y="1122"/>
                </a:lnTo>
                <a:lnTo>
                  <a:pt x="886" y="1124"/>
                </a:lnTo>
                <a:lnTo>
                  <a:pt x="891" y="1124"/>
                </a:lnTo>
                <a:lnTo>
                  <a:pt x="891" y="1124"/>
                </a:lnTo>
                <a:lnTo>
                  <a:pt x="893" y="1126"/>
                </a:lnTo>
                <a:lnTo>
                  <a:pt x="893" y="1128"/>
                </a:lnTo>
                <a:lnTo>
                  <a:pt x="895" y="1128"/>
                </a:lnTo>
                <a:lnTo>
                  <a:pt x="895" y="1128"/>
                </a:lnTo>
                <a:lnTo>
                  <a:pt x="897" y="1128"/>
                </a:lnTo>
                <a:lnTo>
                  <a:pt x="897" y="1128"/>
                </a:lnTo>
                <a:lnTo>
                  <a:pt x="899" y="1130"/>
                </a:lnTo>
                <a:lnTo>
                  <a:pt x="901" y="1130"/>
                </a:lnTo>
                <a:lnTo>
                  <a:pt x="905" y="1134"/>
                </a:lnTo>
                <a:lnTo>
                  <a:pt x="907" y="1139"/>
                </a:lnTo>
                <a:lnTo>
                  <a:pt x="909" y="1141"/>
                </a:lnTo>
                <a:lnTo>
                  <a:pt x="909" y="1143"/>
                </a:lnTo>
                <a:lnTo>
                  <a:pt x="909" y="1143"/>
                </a:lnTo>
                <a:lnTo>
                  <a:pt x="909" y="1145"/>
                </a:lnTo>
                <a:lnTo>
                  <a:pt x="909" y="1145"/>
                </a:lnTo>
                <a:lnTo>
                  <a:pt x="911" y="1145"/>
                </a:lnTo>
                <a:lnTo>
                  <a:pt x="911" y="1147"/>
                </a:lnTo>
                <a:lnTo>
                  <a:pt x="911" y="1147"/>
                </a:lnTo>
                <a:lnTo>
                  <a:pt x="911" y="1151"/>
                </a:lnTo>
                <a:lnTo>
                  <a:pt x="911" y="1151"/>
                </a:lnTo>
                <a:lnTo>
                  <a:pt x="914" y="1153"/>
                </a:lnTo>
                <a:lnTo>
                  <a:pt x="916" y="1155"/>
                </a:lnTo>
                <a:lnTo>
                  <a:pt x="918" y="1157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2"/>
                </a:lnTo>
                <a:lnTo>
                  <a:pt x="918" y="1164"/>
                </a:lnTo>
                <a:lnTo>
                  <a:pt x="920" y="1166"/>
                </a:lnTo>
                <a:lnTo>
                  <a:pt x="922" y="1168"/>
                </a:lnTo>
                <a:lnTo>
                  <a:pt x="922" y="1170"/>
                </a:lnTo>
                <a:lnTo>
                  <a:pt x="922" y="1170"/>
                </a:lnTo>
                <a:lnTo>
                  <a:pt x="922" y="1172"/>
                </a:lnTo>
                <a:lnTo>
                  <a:pt x="926" y="1174"/>
                </a:lnTo>
                <a:lnTo>
                  <a:pt x="926" y="1176"/>
                </a:lnTo>
                <a:lnTo>
                  <a:pt x="926" y="1178"/>
                </a:lnTo>
                <a:lnTo>
                  <a:pt x="928" y="1180"/>
                </a:lnTo>
                <a:lnTo>
                  <a:pt x="928" y="1183"/>
                </a:lnTo>
                <a:lnTo>
                  <a:pt x="930" y="1183"/>
                </a:lnTo>
                <a:lnTo>
                  <a:pt x="930" y="1187"/>
                </a:lnTo>
                <a:lnTo>
                  <a:pt x="930" y="1189"/>
                </a:lnTo>
                <a:lnTo>
                  <a:pt x="930" y="1189"/>
                </a:lnTo>
                <a:lnTo>
                  <a:pt x="932" y="1191"/>
                </a:lnTo>
                <a:lnTo>
                  <a:pt x="935" y="1193"/>
                </a:lnTo>
                <a:lnTo>
                  <a:pt x="937" y="1195"/>
                </a:lnTo>
                <a:lnTo>
                  <a:pt x="939" y="1197"/>
                </a:lnTo>
                <a:lnTo>
                  <a:pt x="941" y="1197"/>
                </a:lnTo>
                <a:lnTo>
                  <a:pt x="943" y="1197"/>
                </a:lnTo>
                <a:lnTo>
                  <a:pt x="943" y="1199"/>
                </a:lnTo>
                <a:lnTo>
                  <a:pt x="947" y="1201"/>
                </a:lnTo>
                <a:lnTo>
                  <a:pt x="951" y="1208"/>
                </a:lnTo>
                <a:lnTo>
                  <a:pt x="953" y="1210"/>
                </a:lnTo>
                <a:lnTo>
                  <a:pt x="955" y="1212"/>
                </a:lnTo>
                <a:lnTo>
                  <a:pt x="955" y="1216"/>
                </a:lnTo>
                <a:lnTo>
                  <a:pt x="953" y="1218"/>
                </a:lnTo>
                <a:lnTo>
                  <a:pt x="951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2"/>
                </a:lnTo>
                <a:lnTo>
                  <a:pt x="955" y="1224"/>
                </a:lnTo>
                <a:lnTo>
                  <a:pt x="953" y="1224"/>
                </a:lnTo>
                <a:lnTo>
                  <a:pt x="953" y="1222"/>
                </a:lnTo>
                <a:lnTo>
                  <a:pt x="951" y="1222"/>
                </a:lnTo>
                <a:lnTo>
                  <a:pt x="951" y="1220"/>
                </a:lnTo>
                <a:lnTo>
                  <a:pt x="951" y="1220"/>
                </a:lnTo>
                <a:lnTo>
                  <a:pt x="951" y="1220"/>
                </a:lnTo>
                <a:lnTo>
                  <a:pt x="949" y="1222"/>
                </a:lnTo>
                <a:lnTo>
                  <a:pt x="947" y="1222"/>
                </a:lnTo>
                <a:lnTo>
                  <a:pt x="945" y="1220"/>
                </a:lnTo>
                <a:lnTo>
                  <a:pt x="941" y="1220"/>
                </a:lnTo>
                <a:lnTo>
                  <a:pt x="941" y="1222"/>
                </a:lnTo>
                <a:lnTo>
                  <a:pt x="941" y="1222"/>
                </a:lnTo>
                <a:lnTo>
                  <a:pt x="943" y="1224"/>
                </a:lnTo>
                <a:lnTo>
                  <a:pt x="945" y="1227"/>
                </a:lnTo>
                <a:lnTo>
                  <a:pt x="949" y="1227"/>
                </a:lnTo>
                <a:lnTo>
                  <a:pt x="949" y="1229"/>
                </a:lnTo>
                <a:lnTo>
                  <a:pt x="949" y="1229"/>
                </a:lnTo>
                <a:lnTo>
                  <a:pt x="949" y="1231"/>
                </a:lnTo>
                <a:lnTo>
                  <a:pt x="951" y="1231"/>
                </a:lnTo>
                <a:lnTo>
                  <a:pt x="953" y="1233"/>
                </a:lnTo>
                <a:lnTo>
                  <a:pt x="955" y="1233"/>
                </a:lnTo>
                <a:lnTo>
                  <a:pt x="955" y="1235"/>
                </a:lnTo>
                <a:lnTo>
                  <a:pt x="958" y="1235"/>
                </a:lnTo>
                <a:lnTo>
                  <a:pt x="958" y="1235"/>
                </a:lnTo>
                <a:lnTo>
                  <a:pt x="960" y="1237"/>
                </a:lnTo>
                <a:lnTo>
                  <a:pt x="960" y="1237"/>
                </a:lnTo>
                <a:lnTo>
                  <a:pt x="962" y="1239"/>
                </a:lnTo>
                <a:lnTo>
                  <a:pt x="964" y="1237"/>
                </a:lnTo>
                <a:lnTo>
                  <a:pt x="966" y="1237"/>
                </a:lnTo>
                <a:lnTo>
                  <a:pt x="968" y="1237"/>
                </a:lnTo>
                <a:lnTo>
                  <a:pt x="968" y="1235"/>
                </a:lnTo>
                <a:lnTo>
                  <a:pt x="968" y="1237"/>
                </a:lnTo>
                <a:lnTo>
                  <a:pt x="968" y="1239"/>
                </a:lnTo>
                <a:lnTo>
                  <a:pt x="970" y="1241"/>
                </a:lnTo>
                <a:lnTo>
                  <a:pt x="976" y="1245"/>
                </a:lnTo>
                <a:lnTo>
                  <a:pt x="979" y="1245"/>
                </a:lnTo>
                <a:lnTo>
                  <a:pt x="981" y="1245"/>
                </a:lnTo>
                <a:lnTo>
                  <a:pt x="983" y="1252"/>
                </a:lnTo>
                <a:lnTo>
                  <a:pt x="983" y="1254"/>
                </a:lnTo>
                <a:lnTo>
                  <a:pt x="983" y="1256"/>
                </a:lnTo>
                <a:lnTo>
                  <a:pt x="985" y="1256"/>
                </a:lnTo>
                <a:lnTo>
                  <a:pt x="985" y="1256"/>
                </a:lnTo>
                <a:lnTo>
                  <a:pt x="985" y="1258"/>
                </a:lnTo>
                <a:lnTo>
                  <a:pt x="985" y="1260"/>
                </a:lnTo>
                <a:lnTo>
                  <a:pt x="983" y="1264"/>
                </a:lnTo>
                <a:lnTo>
                  <a:pt x="983" y="1266"/>
                </a:lnTo>
                <a:lnTo>
                  <a:pt x="985" y="1266"/>
                </a:lnTo>
                <a:lnTo>
                  <a:pt x="987" y="1271"/>
                </a:lnTo>
                <a:lnTo>
                  <a:pt x="987" y="1271"/>
                </a:lnTo>
                <a:lnTo>
                  <a:pt x="987" y="1271"/>
                </a:lnTo>
                <a:lnTo>
                  <a:pt x="989" y="1273"/>
                </a:lnTo>
                <a:lnTo>
                  <a:pt x="989" y="1271"/>
                </a:lnTo>
                <a:lnTo>
                  <a:pt x="989" y="1271"/>
                </a:lnTo>
                <a:lnTo>
                  <a:pt x="991" y="1273"/>
                </a:lnTo>
                <a:lnTo>
                  <a:pt x="993" y="1275"/>
                </a:lnTo>
                <a:lnTo>
                  <a:pt x="999" y="1279"/>
                </a:lnTo>
                <a:lnTo>
                  <a:pt x="1002" y="1281"/>
                </a:lnTo>
                <a:lnTo>
                  <a:pt x="1004" y="1281"/>
                </a:lnTo>
                <a:lnTo>
                  <a:pt x="1006" y="1283"/>
                </a:lnTo>
                <a:lnTo>
                  <a:pt x="1008" y="1285"/>
                </a:lnTo>
                <a:lnTo>
                  <a:pt x="1010" y="1287"/>
                </a:lnTo>
                <a:lnTo>
                  <a:pt x="1010" y="1289"/>
                </a:lnTo>
                <a:lnTo>
                  <a:pt x="1012" y="1289"/>
                </a:lnTo>
                <a:lnTo>
                  <a:pt x="1012" y="1296"/>
                </a:lnTo>
                <a:lnTo>
                  <a:pt x="1014" y="1296"/>
                </a:lnTo>
                <a:lnTo>
                  <a:pt x="1016" y="1298"/>
                </a:lnTo>
                <a:lnTo>
                  <a:pt x="1016" y="1296"/>
                </a:lnTo>
                <a:lnTo>
                  <a:pt x="1018" y="1296"/>
                </a:lnTo>
                <a:lnTo>
                  <a:pt x="1020" y="1294"/>
                </a:lnTo>
                <a:lnTo>
                  <a:pt x="1020" y="1294"/>
                </a:lnTo>
                <a:lnTo>
                  <a:pt x="1023" y="1292"/>
                </a:lnTo>
                <a:lnTo>
                  <a:pt x="1023" y="1289"/>
                </a:lnTo>
                <a:lnTo>
                  <a:pt x="1023" y="1287"/>
                </a:lnTo>
                <a:lnTo>
                  <a:pt x="1020" y="1285"/>
                </a:lnTo>
                <a:lnTo>
                  <a:pt x="1018" y="1285"/>
                </a:lnTo>
                <a:lnTo>
                  <a:pt x="1018" y="1283"/>
                </a:lnTo>
                <a:lnTo>
                  <a:pt x="1018" y="1281"/>
                </a:lnTo>
                <a:lnTo>
                  <a:pt x="1016" y="1281"/>
                </a:lnTo>
                <a:lnTo>
                  <a:pt x="1016" y="1279"/>
                </a:lnTo>
                <a:lnTo>
                  <a:pt x="1014" y="1279"/>
                </a:lnTo>
                <a:lnTo>
                  <a:pt x="1014" y="1277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7"/>
                </a:lnTo>
                <a:lnTo>
                  <a:pt x="1010" y="1277"/>
                </a:lnTo>
                <a:lnTo>
                  <a:pt x="1010" y="1277"/>
                </a:lnTo>
                <a:lnTo>
                  <a:pt x="1008" y="1279"/>
                </a:lnTo>
                <a:lnTo>
                  <a:pt x="1008" y="1279"/>
                </a:lnTo>
                <a:lnTo>
                  <a:pt x="1008" y="1277"/>
                </a:lnTo>
                <a:lnTo>
                  <a:pt x="1008" y="1277"/>
                </a:lnTo>
                <a:lnTo>
                  <a:pt x="1006" y="1277"/>
                </a:lnTo>
                <a:lnTo>
                  <a:pt x="1004" y="1275"/>
                </a:lnTo>
                <a:lnTo>
                  <a:pt x="1004" y="1271"/>
                </a:lnTo>
                <a:lnTo>
                  <a:pt x="1004" y="1271"/>
                </a:lnTo>
                <a:lnTo>
                  <a:pt x="1004" y="1269"/>
                </a:lnTo>
                <a:lnTo>
                  <a:pt x="1004" y="1266"/>
                </a:lnTo>
                <a:lnTo>
                  <a:pt x="1004" y="1264"/>
                </a:lnTo>
                <a:lnTo>
                  <a:pt x="1002" y="1262"/>
                </a:lnTo>
                <a:lnTo>
                  <a:pt x="999" y="1258"/>
                </a:lnTo>
                <a:lnTo>
                  <a:pt x="999" y="1256"/>
                </a:lnTo>
                <a:lnTo>
                  <a:pt x="997" y="1256"/>
                </a:lnTo>
                <a:lnTo>
                  <a:pt x="995" y="1252"/>
                </a:lnTo>
                <a:lnTo>
                  <a:pt x="995" y="1250"/>
                </a:lnTo>
                <a:lnTo>
                  <a:pt x="995" y="1248"/>
                </a:lnTo>
                <a:lnTo>
                  <a:pt x="993" y="1245"/>
                </a:lnTo>
                <a:lnTo>
                  <a:pt x="993" y="1243"/>
                </a:lnTo>
                <a:lnTo>
                  <a:pt x="993" y="1243"/>
                </a:lnTo>
                <a:lnTo>
                  <a:pt x="993" y="1241"/>
                </a:lnTo>
                <a:lnTo>
                  <a:pt x="991" y="1241"/>
                </a:lnTo>
                <a:lnTo>
                  <a:pt x="991" y="1239"/>
                </a:lnTo>
                <a:lnTo>
                  <a:pt x="989" y="1235"/>
                </a:lnTo>
                <a:lnTo>
                  <a:pt x="987" y="1237"/>
                </a:lnTo>
                <a:lnTo>
                  <a:pt x="987" y="1237"/>
                </a:lnTo>
                <a:lnTo>
                  <a:pt x="989" y="1239"/>
                </a:lnTo>
                <a:lnTo>
                  <a:pt x="989" y="1241"/>
                </a:lnTo>
                <a:lnTo>
                  <a:pt x="989" y="1241"/>
                </a:lnTo>
                <a:lnTo>
                  <a:pt x="989" y="1241"/>
                </a:lnTo>
                <a:lnTo>
                  <a:pt x="987" y="1239"/>
                </a:lnTo>
                <a:lnTo>
                  <a:pt x="987" y="1237"/>
                </a:lnTo>
                <a:lnTo>
                  <a:pt x="985" y="1235"/>
                </a:lnTo>
                <a:lnTo>
                  <a:pt x="985" y="1233"/>
                </a:lnTo>
                <a:lnTo>
                  <a:pt x="985" y="1233"/>
                </a:lnTo>
                <a:lnTo>
                  <a:pt x="983" y="1231"/>
                </a:lnTo>
                <a:lnTo>
                  <a:pt x="983" y="1231"/>
                </a:lnTo>
                <a:lnTo>
                  <a:pt x="981" y="1229"/>
                </a:lnTo>
                <a:lnTo>
                  <a:pt x="981" y="1227"/>
                </a:lnTo>
                <a:lnTo>
                  <a:pt x="976" y="1224"/>
                </a:lnTo>
                <a:lnTo>
                  <a:pt x="974" y="1220"/>
                </a:lnTo>
                <a:lnTo>
                  <a:pt x="974" y="1220"/>
                </a:lnTo>
                <a:lnTo>
                  <a:pt x="974" y="1218"/>
                </a:lnTo>
                <a:lnTo>
                  <a:pt x="974" y="1216"/>
                </a:lnTo>
                <a:lnTo>
                  <a:pt x="974" y="1216"/>
                </a:lnTo>
                <a:lnTo>
                  <a:pt x="972" y="1214"/>
                </a:lnTo>
                <a:lnTo>
                  <a:pt x="972" y="1214"/>
                </a:lnTo>
                <a:lnTo>
                  <a:pt x="972" y="1212"/>
                </a:lnTo>
                <a:lnTo>
                  <a:pt x="972" y="1212"/>
                </a:lnTo>
                <a:lnTo>
                  <a:pt x="970" y="1212"/>
                </a:lnTo>
                <a:lnTo>
                  <a:pt x="970" y="1210"/>
                </a:lnTo>
                <a:lnTo>
                  <a:pt x="968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4"/>
                </a:lnTo>
                <a:lnTo>
                  <a:pt x="964" y="1204"/>
                </a:lnTo>
                <a:lnTo>
                  <a:pt x="964" y="1204"/>
                </a:lnTo>
                <a:lnTo>
                  <a:pt x="962" y="1201"/>
                </a:lnTo>
                <a:lnTo>
                  <a:pt x="960" y="1197"/>
                </a:lnTo>
                <a:lnTo>
                  <a:pt x="960" y="1195"/>
                </a:lnTo>
                <a:lnTo>
                  <a:pt x="955" y="1193"/>
                </a:lnTo>
                <a:lnTo>
                  <a:pt x="953" y="1191"/>
                </a:lnTo>
                <a:lnTo>
                  <a:pt x="951" y="1191"/>
                </a:lnTo>
                <a:lnTo>
                  <a:pt x="951" y="1189"/>
                </a:lnTo>
                <a:lnTo>
                  <a:pt x="949" y="1187"/>
                </a:lnTo>
                <a:lnTo>
                  <a:pt x="947" y="1185"/>
                </a:lnTo>
                <a:lnTo>
                  <a:pt x="947" y="1183"/>
                </a:lnTo>
                <a:lnTo>
                  <a:pt x="947" y="1178"/>
                </a:lnTo>
                <a:lnTo>
                  <a:pt x="947" y="1178"/>
                </a:lnTo>
                <a:lnTo>
                  <a:pt x="945" y="1176"/>
                </a:lnTo>
                <a:lnTo>
                  <a:pt x="945" y="1172"/>
                </a:lnTo>
                <a:lnTo>
                  <a:pt x="943" y="1170"/>
                </a:lnTo>
                <a:lnTo>
                  <a:pt x="943" y="1170"/>
                </a:lnTo>
                <a:lnTo>
                  <a:pt x="943" y="1164"/>
                </a:lnTo>
                <a:lnTo>
                  <a:pt x="945" y="1162"/>
                </a:lnTo>
                <a:lnTo>
                  <a:pt x="945" y="1160"/>
                </a:lnTo>
                <a:lnTo>
                  <a:pt x="943" y="1157"/>
                </a:lnTo>
                <a:lnTo>
                  <a:pt x="943" y="1157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9" y="1160"/>
                </a:lnTo>
                <a:lnTo>
                  <a:pt x="953" y="1164"/>
                </a:lnTo>
                <a:lnTo>
                  <a:pt x="953" y="1164"/>
                </a:lnTo>
                <a:lnTo>
                  <a:pt x="955" y="1164"/>
                </a:lnTo>
                <a:lnTo>
                  <a:pt x="955" y="1164"/>
                </a:lnTo>
                <a:lnTo>
                  <a:pt x="955" y="1162"/>
                </a:lnTo>
                <a:lnTo>
                  <a:pt x="958" y="1162"/>
                </a:lnTo>
                <a:lnTo>
                  <a:pt x="960" y="1164"/>
                </a:lnTo>
                <a:lnTo>
                  <a:pt x="960" y="1164"/>
                </a:lnTo>
                <a:lnTo>
                  <a:pt x="962" y="1164"/>
                </a:lnTo>
                <a:lnTo>
                  <a:pt x="962" y="1166"/>
                </a:lnTo>
                <a:lnTo>
                  <a:pt x="964" y="1168"/>
                </a:lnTo>
                <a:lnTo>
                  <a:pt x="968" y="1168"/>
                </a:lnTo>
                <a:lnTo>
                  <a:pt x="968" y="1168"/>
                </a:lnTo>
                <a:lnTo>
                  <a:pt x="970" y="1168"/>
                </a:lnTo>
                <a:lnTo>
                  <a:pt x="970" y="1168"/>
                </a:lnTo>
                <a:lnTo>
                  <a:pt x="970" y="1170"/>
                </a:lnTo>
                <a:lnTo>
                  <a:pt x="970" y="1170"/>
                </a:lnTo>
                <a:lnTo>
                  <a:pt x="970" y="1170"/>
                </a:lnTo>
                <a:lnTo>
                  <a:pt x="968" y="1170"/>
                </a:lnTo>
                <a:lnTo>
                  <a:pt x="970" y="1172"/>
                </a:lnTo>
                <a:lnTo>
                  <a:pt x="970" y="1172"/>
                </a:lnTo>
                <a:lnTo>
                  <a:pt x="968" y="1174"/>
                </a:lnTo>
                <a:lnTo>
                  <a:pt x="970" y="1176"/>
                </a:lnTo>
                <a:lnTo>
                  <a:pt x="972" y="1178"/>
                </a:lnTo>
                <a:lnTo>
                  <a:pt x="972" y="1183"/>
                </a:lnTo>
                <a:lnTo>
                  <a:pt x="974" y="1185"/>
                </a:lnTo>
                <a:lnTo>
                  <a:pt x="974" y="1187"/>
                </a:lnTo>
                <a:lnTo>
                  <a:pt x="974" y="1189"/>
                </a:lnTo>
                <a:lnTo>
                  <a:pt x="976" y="1189"/>
                </a:lnTo>
                <a:lnTo>
                  <a:pt x="976" y="1191"/>
                </a:lnTo>
                <a:lnTo>
                  <a:pt x="979" y="1195"/>
                </a:lnTo>
                <a:lnTo>
                  <a:pt x="979" y="1195"/>
                </a:lnTo>
                <a:lnTo>
                  <a:pt x="979" y="1197"/>
                </a:lnTo>
                <a:lnTo>
                  <a:pt x="981" y="1197"/>
                </a:lnTo>
                <a:lnTo>
                  <a:pt x="981" y="1197"/>
                </a:lnTo>
                <a:lnTo>
                  <a:pt x="983" y="1199"/>
                </a:lnTo>
                <a:lnTo>
                  <a:pt x="983" y="1201"/>
                </a:lnTo>
                <a:lnTo>
                  <a:pt x="983" y="1204"/>
                </a:lnTo>
                <a:lnTo>
                  <a:pt x="985" y="1206"/>
                </a:lnTo>
                <a:lnTo>
                  <a:pt x="987" y="1206"/>
                </a:lnTo>
                <a:lnTo>
                  <a:pt x="987" y="1206"/>
                </a:lnTo>
                <a:lnTo>
                  <a:pt x="987" y="1208"/>
                </a:lnTo>
                <a:lnTo>
                  <a:pt x="987" y="1208"/>
                </a:lnTo>
                <a:lnTo>
                  <a:pt x="989" y="1210"/>
                </a:lnTo>
                <a:lnTo>
                  <a:pt x="989" y="1212"/>
                </a:lnTo>
                <a:lnTo>
                  <a:pt x="993" y="1212"/>
                </a:lnTo>
                <a:lnTo>
                  <a:pt x="995" y="1216"/>
                </a:lnTo>
                <a:lnTo>
                  <a:pt x="997" y="1218"/>
                </a:lnTo>
                <a:lnTo>
                  <a:pt x="999" y="1220"/>
                </a:lnTo>
                <a:lnTo>
                  <a:pt x="1002" y="1220"/>
                </a:lnTo>
                <a:lnTo>
                  <a:pt x="1002" y="1220"/>
                </a:lnTo>
                <a:lnTo>
                  <a:pt x="1004" y="1220"/>
                </a:lnTo>
                <a:lnTo>
                  <a:pt x="1006" y="1220"/>
                </a:lnTo>
                <a:lnTo>
                  <a:pt x="1006" y="1222"/>
                </a:lnTo>
                <a:lnTo>
                  <a:pt x="1006" y="1224"/>
                </a:lnTo>
                <a:lnTo>
                  <a:pt x="1006" y="1227"/>
                </a:lnTo>
                <a:lnTo>
                  <a:pt x="1006" y="1227"/>
                </a:lnTo>
                <a:lnTo>
                  <a:pt x="1006" y="1229"/>
                </a:lnTo>
                <a:lnTo>
                  <a:pt x="1008" y="1229"/>
                </a:lnTo>
                <a:lnTo>
                  <a:pt x="1008" y="1231"/>
                </a:lnTo>
                <a:lnTo>
                  <a:pt x="1010" y="1231"/>
                </a:lnTo>
                <a:lnTo>
                  <a:pt x="1014" y="1233"/>
                </a:lnTo>
                <a:lnTo>
                  <a:pt x="1016" y="1233"/>
                </a:lnTo>
                <a:lnTo>
                  <a:pt x="1016" y="1235"/>
                </a:lnTo>
                <a:lnTo>
                  <a:pt x="1016" y="1235"/>
                </a:lnTo>
                <a:lnTo>
                  <a:pt x="1016" y="1237"/>
                </a:lnTo>
                <a:lnTo>
                  <a:pt x="1018" y="1239"/>
                </a:lnTo>
                <a:lnTo>
                  <a:pt x="1018" y="1239"/>
                </a:lnTo>
                <a:lnTo>
                  <a:pt x="1023" y="1239"/>
                </a:lnTo>
                <a:lnTo>
                  <a:pt x="1025" y="1241"/>
                </a:lnTo>
                <a:lnTo>
                  <a:pt x="1025" y="1243"/>
                </a:lnTo>
                <a:lnTo>
                  <a:pt x="1025" y="1243"/>
                </a:lnTo>
                <a:lnTo>
                  <a:pt x="1025" y="1243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5" y="1245"/>
                </a:lnTo>
                <a:lnTo>
                  <a:pt x="1023" y="1248"/>
                </a:lnTo>
                <a:lnTo>
                  <a:pt x="1023" y="1250"/>
                </a:lnTo>
                <a:lnTo>
                  <a:pt x="1023" y="1254"/>
                </a:lnTo>
                <a:lnTo>
                  <a:pt x="1025" y="1256"/>
                </a:lnTo>
                <a:lnTo>
                  <a:pt x="1025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6"/>
                </a:lnTo>
                <a:lnTo>
                  <a:pt x="1029" y="1254"/>
                </a:lnTo>
                <a:lnTo>
                  <a:pt x="1031" y="1254"/>
                </a:lnTo>
                <a:lnTo>
                  <a:pt x="1031" y="1254"/>
                </a:lnTo>
                <a:lnTo>
                  <a:pt x="1029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8"/>
                </a:lnTo>
                <a:lnTo>
                  <a:pt x="1031" y="1256"/>
                </a:lnTo>
                <a:lnTo>
                  <a:pt x="1031" y="1256"/>
                </a:lnTo>
                <a:lnTo>
                  <a:pt x="1031" y="1256"/>
                </a:lnTo>
                <a:lnTo>
                  <a:pt x="1033" y="1258"/>
                </a:lnTo>
                <a:lnTo>
                  <a:pt x="1033" y="1258"/>
                </a:lnTo>
                <a:lnTo>
                  <a:pt x="1037" y="1260"/>
                </a:lnTo>
                <a:lnTo>
                  <a:pt x="1037" y="1262"/>
                </a:lnTo>
                <a:lnTo>
                  <a:pt x="1041" y="1264"/>
                </a:lnTo>
                <a:lnTo>
                  <a:pt x="1041" y="1264"/>
                </a:lnTo>
                <a:lnTo>
                  <a:pt x="1043" y="1264"/>
                </a:lnTo>
                <a:lnTo>
                  <a:pt x="1041" y="1264"/>
                </a:lnTo>
                <a:lnTo>
                  <a:pt x="1041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43" y="1269"/>
                </a:lnTo>
                <a:lnTo>
                  <a:pt x="1043" y="1269"/>
                </a:lnTo>
                <a:lnTo>
                  <a:pt x="1043" y="1271"/>
                </a:lnTo>
                <a:lnTo>
                  <a:pt x="1046" y="1273"/>
                </a:lnTo>
                <a:lnTo>
                  <a:pt x="1048" y="1273"/>
                </a:lnTo>
                <a:lnTo>
                  <a:pt x="1048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5"/>
                </a:lnTo>
                <a:lnTo>
                  <a:pt x="1050" y="1275"/>
                </a:lnTo>
                <a:lnTo>
                  <a:pt x="1048" y="1273"/>
                </a:lnTo>
                <a:lnTo>
                  <a:pt x="1046" y="1273"/>
                </a:lnTo>
                <a:lnTo>
                  <a:pt x="1056" y="1279"/>
                </a:lnTo>
                <a:lnTo>
                  <a:pt x="1058" y="1281"/>
                </a:lnTo>
                <a:lnTo>
                  <a:pt x="1062" y="1285"/>
                </a:lnTo>
                <a:lnTo>
                  <a:pt x="1064" y="1287"/>
                </a:lnTo>
                <a:lnTo>
                  <a:pt x="1067" y="1292"/>
                </a:lnTo>
                <a:lnTo>
                  <a:pt x="1069" y="1294"/>
                </a:lnTo>
                <a:lnTo>
                  <a:pt x="1071" y="1298"/>
                </a:lnTo>
                <a:lnTo>
                  <a:pt x="1073" y="1298"/>
                </a:lnTo>
                <a:lnTo>
                  <a:pt x="1075" y="1300"/>
                </a:lnTo>
                <a:lnTo>
                  <a:pt x="1077" y="1306"/>
                </a:lnTo>
                <a:lnTo>
                  <a:pt x="1077" y="1310"/>
                </a:lnTo>
                <a:lnTo>
                  <a:pt x="1079" y="1313"/>
                </a:lnTo>
                <a:lnTo>
                  <a:pt x="1079" y="1315"/>
                </a:lnTo>
                <a:lnTo>
                  <a:pt x="1081" y="1317"/>
                </a:lnTo>
                <a:lnTo>
                  <a:pt x="1083" y="1319"/>
                </a:lnTo>
                <a:lnTo>
                  <a:pt x="1083" y="1319"/>
                </a:lnTo>
                <a:lnTo>
                  <a:pt x="1083" y="1321"/>
                </a:lnTo>
                <a:lnTo>
                  <a:pt x="1083" y="1323"/>
                </a:lnTo>
                <a:lnTo>
                  <a:pt x="1081" y="1325"/>
                </a:lnTo>
                <a:lnTo>
                  <a:pt x="1081" y="1327"/>
                </a:lnTo>
                <a:lnTo>
                  <a:pt x="1079" y="1327"/>
                </a:lnTo>
                <a:lnTo>
                  <a:pt x="1079" y="1327"/>
                </a:lnTo>
                <a:lnTo>
                  <a:pt x="1079" y="1329"/>
                </a:lnTo>
                <a:lnTo>
                  <a:pt x="1081" y="1329"/>
                </a:lnTo>
                <a:lnTo>
                  <a:pt x="1081" y="1329"/>
                </a:lnTo>
                <a:lnTo>
                  <a:pt x="1083" y="1329"/>
                </a:lnTo>
                <a:lnTo>
                  <a:pt x="1083" y="1331"/>
                </a:lnTo>
                <a:lnTo>
                  <a:pt x="1083" y="1331"/>
                </a:lnTo>
                <a:lnTo>
                  <a:pt x="1081" y="1334"/>
                </a:lnTo>
                <a:lnTo>
                  <a:pt x="1079" y="1334"/>
                </a:lnTo>
                <a:lnTo>
                  <a:pt x="1077" y="1334"/>
                </a:lnTo>
                <a:lnTo>
                  <a:pt x="1077" y="1334"/>
                </a:lnTo>
                <a:lnTo>
                  <a:pt x="1077" y="1336"/>
                </a:lnTo>
                <a:lnTo>
                  <a:pt x="1079" y="1338"/>
                </a:lnTo>
                <a:lnTo>
                  <a:pt x="1079" y="1340"/>
                </a:lnTo>
                <a:lnTo>
                  <a:pt x="1079" y="1340"/>
                </a:lnTo>
                <a:lnTo>
                  <a:pt x="1083" y="1344"/>
                </a:lnTo>
                <a:lnTo>
                  <a:pt x="1085" y="1346"/>
                </a:lnTo>
                <a:lnTo>
                  <a:pt x="1085" y="1348"/>
                </a:lnTo>
                <a:lnTo>
                  <a:pt x="1087" y="1350"/>
                </a:lnTo>
                <a:lnTo>
                  <a:pt x="1092" y="1352"/>
                </a:lnTo>
                <a:lnTo>
                  <a:pt x="1096" y="1354"/>
                </a:lnTo>
                <a:lnTo>
                  <a:pt x="1098" y="1354"/>
                </a:lnTo>
                <a:lnTo>
                  <a:pt x="1100" y="1357"/>
                </a:lnTo>
                <a:lnTo>
                  <a:pt x="1102" y="1359"/>
                </a:lnTo>
                <a:lnTo>
                  <a:pt x="1106" y="1361"/>
                </a:lnTo>
                <a:lnTo>
                  <a:pt x="1106" y="1363"/>
                </a:lnTo>
                <a:lnTo>
                  <a:pt x="1108" y="1365"/>
                </a:lnTo>
                <a:lnTo>
                  <a:pt x="1115" y="1367"/>
                </a:lnTo>
                <a:lnTo>
                  <a:pt x="1119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29" y="1371"/>
                </a:lnTo>
                <a:lnTo>
                  <a:pt x="1131" y="1371"/>
                </a:lnTo>
                <a:lnTo>
                  <a:pt x="1131" y="1371"/>
                </a:lnTo>
                <a:lnTo>
                  <a:pt x="1134" y="1373"/>
                </a:lnTo>
                <a:lnTo>
                  <a:pt x="1136" y="1375"/>
                </a:lnTo>
                <a:lnTo>
                  <a:pt x="1138" y="1375"/>
                </a:lnTo>
                <a:lnTo>
                  <a:pt x="1140" y="1378"/>
                </a:lnTo>
                <a:lnTo>
                  <a:pt x="1142" y="1380"/>
                </a:lnTo>
                <a:lnTo>
                  <a:pt x="1144" y="1382"/>
                </a:lnTo>
                <a:lnTo>
                  <a:pt x="1146" y="1382"/>
                </a:lnTo>
                <a:lnTo>
                  <a:pt x="1152" y="1384"/>
                </a:lnTo>
                <a:lnTo>
                  <a:pt x="1155" y="1386"/>
                </a:lnTo>
                <a:lnTo>
                  <a:pt x="1159" y="1386"/>
                </a:lnTo>
                <a:lnTo>
                  <a:pt x="1163" y="1388"/>
                </a:lnTo>
                <a:lnTo>
                  <a:pt x="1169" y="1390"/>
                </a:lnTo>
                <a:lnTo>
                  <a:pt x="1173" y="1390"/>
                </a:lnTo>
                <a:lnTo>
                  <a:pt x="1175" y="1392"/>
                </a:lnTo>
                <a:lnTo>
                  <a:pt x="1178" y="1392"/>
                </a:lnTo>
                <a:lnTo>
                  <a:pt x="1180" y="1394"/>
                </a:lnTo>
                <a:lnTo>
                  <a:pt x="1186" y="1396"/>
                </a:lnTo>
                <a:lnTo>
                  <a:pt x="1192" y="1401"/>
                </a:lnTo>
                <a:lnTo>
                  <a:pt x="1201" y="1401"/>
                </a:lnTo>
                <a:lnTo>
                  <a:pt x="1205" y="1403"/>
                </a:lnTo>
                <a:lnTo>
                  <a:pt x="1209" y="1405"/>
                </a:lnTo>
                <a:lnTo>
                  <a:pt x="1211" y="1405"/>
                </a:lnTo>
                <a:lnTo>
                  <a:pt x="1213" y="1405"/>
                </a:lnTo>
                <a:lnTo>
                  <a:pt x="1219" y="1401"/>
                </a:lnTo>
                <a:lnTo>
                  <a:pt x="1224" y="1401"/>
                </a:lnTo>
                <a:lnTo>
                  <a:pt x="1230" y="1396"/>
                </a:lnTo>
                <a:lnTo>
                  <a:pt x="1232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2" y="1396"/>
                </a:lnTo>
                <a:lnTo>
                  <a:pt x="1232" y="1394"/>
                </a:lnTo>
                <a:lnTo>
                  <a:pt x="1232" y="1394"/>
                </a:lnTo>
                <a:lnTo>
                  <a:pt x="1232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6" y="1394"/>
                </a:lnTo>
                <a:lnTo>
                  <a:pt x="1236" y="1394"/>
                </a:lnTo>
                <a:lnTo>
                  <a:pt x="1238" y="1394"/>
                </a:lnTo>
                <a:lnTo>
                  <a:pt x="1236" y="1396"/>
                </a:lnTo>
                <a:lnTo>
                  <a:pt x="1236" y="1396"/>
                </a:lnTo>
                <a:lnTo>
                  <a:pt x="1238" y="1396"/>
                </a:lnTo>
                <a:lnTo>
                  <a:pt x="1247" y="1399"/>
                </a:lnTo>
                <a:lnTo>
                  <a:pt x="1245" y="1399"/>
                </a:lnTo>
                <a:lnTo>
                  <a:pt x="1243" y="1396"/>
                </a:lnTo>
                <a:lnTo>
                  <a:pt x="1243" y="1396"/>
                </a:lnTo>
                <a:lnTo>
                  <a:pt x="1243" y="1396"/>
                </a:lnTo>
                <a:lnTo>
                  <a:pt x="1240" y="1396"/>
                </a:lnTo>
                <a:lnTo>
                  <a:pt x="1240" y="1396"/>
                </a:lnTo>
                <a:lnTo>
                  <a:pt x="1240" y="1394"/>
                </a:lnTo>
                <a:lnTo>
                  <a:pt x="1240" y="1394"/>
                </a:lnTo>
                <a:lnTo>
                  <a:pt x="1240" y="1396"/>
                </a:lnTo>
                <a:lnTo>
                  <a:pt x="1243" y="1396"/>
                </a:lnTo>
                <a:lnTo>
                  <a:pt x="1245" y="1396"/>
                </a:lnTo>
                <a:lnTo>
                  <a:pt x="1247" y="1399"/>
                </a:lnTo>
                <a:lnTo>
                  <a:pt x="1249" y="1401"/>
                </a:lnTo>
                <a:lnTo>
                  <a:pt x="1253" y="1403"/>
                </a:lnTo>
                <a:lnTo>
                  <a:pt x="1257" y="1407"/>
                </a:lnTo>
                <a:lnTo>
                  <a:pt x="1259" y="1409"/>
                </a:lnTo>
                <a:lnTo>
                  <a:pt x="1261" y="1411"/>
                </a:lnTo>
                <a:lnTo>
                  <a:pt x="1263" y="1413"/>
                </a:lnTo>
                <a:lnTo>
                  <a:pt x="1268" y="1417"/>
                </a:lnTo>
                <a:lnTo>
                  <a:pt x="1272" y="1422"/>
                </a:lnTo>
                <a:lnTo>
                  <a:pt x="1272" y="1422"/>
                </a:lnTo>
                <a:lnTo>
                  <a:pt x="1278" y="1426"/>
                </a:lnTo>
                <a:lnTo>
                  <a:pt x="1280" y="1428"/>
                </a:lnTo>
                <a:lnTo>
                  <a:pt x="1284" y="1430"/>
                </a:lnTo>
                <a:lnTo>
                  <a:pt x="1287" y="1430"/>
                </a:lnTo>
                <a:lnTo>
                  <a:pt x="1295" y="1430"/>
                </a:lnTo>
                <a:lnTo>
                  <a:pt x="1297" y="1430"/>
                </a:lnTo>
                <a:lnTo>
                  <a:pt x="1303" y="1432"/>
                </a:lnTo>
                <a:lnTo>
                  <a:pt x="1303" y="1434"/>
                </a:lnTo>
                <a:lnTo>
                  <a:pt x="1307" y="1436"/>
                </a:lnTo>
                <a:lnTo>
                  <a:pt x="1312" y="1436"/>
                </a:lnTo>
                <a:lnTo>
                  <a:pt x="1314" y="1436"/>
                </a:lnTo>
                <a:lnTo>
                  <a:pt x="1320" y="1438"/>
                </a:lnTo>
                <a:lnTo>
                  <a:pt x="1326" y="1440"/>
                </a:lnTo>
                <a:lnTo>
                  <a:pt x="1326" y="1440"/>
                </a:lnTo>
                <a:lnTo>
                  <a:pt x="1324" y="1440"/>
                </a:lnTo>
                <a:lnTo>
                  <a:pt x="1324" y="1440"/>
                </a:lnTo>
                <a:lnTo>
                  <a:pt x="1322" y="1440"/>
                </a:lnTo>
                <a:lnTo>
                  <a:pt x="1324" y="1440"/>
                </a:lnTo>
                <a:lnTo>
                  <a:pt x="1326" y="1440"/>
                </a:lnTo>
                <a:lnTo>
                  <a:pt x="1331" y="1440"/>
                </a:lnTo>
                <a:lnTo>
                  <a:pt x="1333" y="1440"/>
                </a:lnTo>
                <a:lnTo>
                  <a:pt x="1335" y="1440"/>
                </a:lnTo>
                <a:lnTo>
                  <a:pt x="1335" y="1440"/>
                </a:lnTo>
                <a:lnTo>
                  <a:pt x="1335" y="1438"/>
                </a:lnTo>
                <a:lnTo>
                  <a:pt x="1335" y="1438"/>
                </a:lnTo>
                <a:lnTo>
                  <a:pt x="1335" y="1438"/>
                </a:lnTo>
                <a:lnTo>
                  <a:pt x="1337" y="1438"/>
                </a:lnTo>
                <a:lnTo>
                  <a:pt x="1337" y="1438"/>
                </a:lnTo>
                <a:lnTo>
                  <a:pt x="1339" y="1438"/>
                </a:lnTo>
                <a:lnTo>
                  <a:pt x="1341" y="1438"/>
                </a:lnTo>
                <a:lnTo>
                  <a:pt x="1341" y="1438"/>
                </a:lnTo>
                <a:lnTo>
                  <a:pt x="1341" y="1440"/>
                </a:lnTo>
                <a:lnTo>
                  <a:pt x="1341" y="1440"/>
                </a:lnTo>
                <a:lnTo>
                  <a:pt x="1341" y="1443"/>
                </a:lnTo>
                <a:lnTo>
                  <a:pt x="1343" y="1443"/>
                </a:lnTo>
                <a:lnTo>
                  <a:pt x="1343" y="1445"/>
                </a:lnTo>
                <a:lnTo>
                  <a:pt x="1343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39" y="1443"/>
                </a:lnTo>
                <a:lnTo>
                  <a:pt x="1339" y="1443"/>
                </a:lnTo>
                <a:lnTo>
                  <a:pt x="1337" y="1445"/>
                </a:lnTo>
                <a:lnTo>
                  <a:pt x="1337" y="1445"/>
                </a:lnTo>
                <a:lnTo>
                  <a:pt x="1341" y="1447"/>
                </a:lnTo>
                <a:lnTo>
                  <a:pt x="1345" y="1451"/>
                </a:lnTo>
                <a:lnTo>
                  <a:pt x="1345" y="1451"/>
                </a:lnTo>
                <a:lnTo>
                  <a:pt x="1349" y="1455"/>
                </a:lnTo>
                <a:lnTo>
                  <a:pt x="1351" y="1455"/>
                </a:lnTo>
                <a:lnTo>
                  <a:pt x="1351" y="1459"/>
                </a:lnTo>
                <a:lnTo>
                  <a:pt x="1356" y="1461"/>
                </a:lnTo>
                <a:lnTo>
                  <a:pt x="1362" y="1468"/>
                </a:lnTo>
                <a:lnTo>
                  <a:pt x="1364" y="1470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4" y="1474"/>
                </a:lnTo>
                <a:lnTo>
                  <a:pt x="1364" y="1474"/>
                </a:lnTo>
                <a:lnTo>
                  <a:pt x="1364" y="1474"/>
                </a:lnTo>
                <a:lnTo>
                  <a:pt x="1366" y="1476"/>
                </a:lnTo>
                <a:lnTo>
                  <a:pt x="1366" y="1476"/>
                </a:lnTo>
                <a:lnTo>
                  <a:pt x="1366" y="1478"/>
                </a:lnTo>
                <a:lnTo>
                  <a:pt x="1366" y="1478"/>
                </a:lnTo>
                <a:lnTo>
                  <a:pt x="1366" y="1478"/>
                </a:lnTo>
                <a:lnTo>
                  <a:pt x="1364" y="1482"/>
                </a:lnTo>
                <a:lnTo>
                  <a:pt x="1364" y="1482"/>
                </a:lnTo>
                <a:lnTo>
                  <a:pt x="1364" y="1484"/>
                </a:lnTo>
                <a:lnTo>
                  <a:pt x="1366" y="1489"/>
                </a:lnTo>
                <a:lnTo>
                  <a:pt x="1368" y="1489"/>
                </a:lnTo>
                <a:lnTo>
                  <a:pt x="1372" y="1491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7" y="1491"/>
                </a:lnTo>
                <a:lnTo>
                  <a:pt x="1379" y="1491"/>
                </a:lnTo>
                <a:lnTo>
                  <a:pt x="1377" y="1489"/>
                </a:lnTo>
                <a:lnTo>
                  <a:pt x="1377" y="1489"/>
                </a:lnTo>
                <a:lnTo>
                  <a:pt x="1375" y="1487"/>
                </a:lnTo>
                <a:lnTo>
                  <a:pt x="1372" y="1487"/>
                </a:lnTo>
                <a:lnTo>
                  <a:pt x="1372" y="1482"/>
                </a:lnTo>
                <a:lnTo>
                  <a:pt x="1372" y="1484"/>
                </a:lnTo>
                <a:lnTo>
                  <a:pt x="1372" y="1484"/>
                </a:lnTo>
                <a:lnTo>
                  <a:pt x="1377" y="1484"/>
                </a:lnTo>
                <a:lnTo>
                  <a:pt x="1381" y="1489"/>
                </a:lnTo>
                <a:lnTo>
                  <a:pt x="1381" y="1491"/>
                </a:lnTo>
                <a:lnTo>
                  <a:pt x="1381" y="1491"/>
                </a:lnTo>
                <a:lnTo>
                  <a:pt x="1381" y="1493"/>
                </a:lnTo>
                <a:lnTo>
                  <a:pt x="1383" y="1493"/>
                </a:lnTo>
                <a:lnTo>
                  <a:pt x="1383" y="1495"/>
                </a:lnTo>
                <a:lnTo>
                  <a:pt x="1387" y="1495"/>
                </a:lnTo>
                <a:lnTo>
                  <a:pt x="1389" y="1497"/>
                </a:lnTo>
                <a:lnTo>
                  <a:pt x="1391" y="1497"/>
                </a:lnTo>
                <a:lnTo>
                  <a:pt x="1395" y="1499"/>
                </a:lnTo>
                <a:lnTo>
                  <a:pt x="1395" y="1501"/>
                </a:lnTo>
                <a:lnTo>
                  <a:pt x="1395" y="1501"/>
                </a:lnTo>
                <a:lnTo>
                  <a:pt x="1395" y="1505"/>
                </a:lnTo>
                <a:lnTo>
                  <a:pt x="1395" y="1505"/>
                </a:lnTo>
                <a:lnTo>
                  <a:pt x="1395" y="1508"/>
                </a:lnTo>
                <a:lnTo>
                  <a:pt x="1395" y="1510"/>
                </a:lnTo>
                <a:lnTo>
                  <a:pt x="1398" y="1510"/>
                </a:lnTo>
                <a:lnTo>
                  <a:pt x="1400" y="1510"/>
                </a:lnTo>
                <a:lnTo>
                  <a:pt x="1400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0" y="1508"/>
                </a:lnTo>
                <a:lnTo>
                  <a:pt x="1398" y="1505"/>
                </a:lnTo>
                <a:lnTo>
                  <a:pt x="1400" y="1505"/>
                </a:lnTo>
                <a:lnTo>
                  <a:pt x="1402" y="1505"/>
                </a:lnTo>
                <a:lnTo>
                  <a:pt x="1404" y="1508"/>
                </a:lnTo>
                <a:lnTo>
                  <a:pt x="1404" y="1510"/>
                </a:lnTo>
                <a:lnTo>
                  <a:pt x="1404" y="1512"/>
                </a:lnTo>
                <a:lnTo>
                  <a:pt x="1404" y="1512"/>
                </a:lnTo>
                <a:lnTo>
                  <a:pt x="1406" y="1514"/>
                </a:lnTo>
                <a:lnTo>
                  <a:pt x="1408" y="1516"/>
                </a:lnTo>
                <a:lnTo>
                  <a:pt x="1408" y="1514"/>
                </a:lnTo>
                <a:lnTo>
                  <a:pt x="1408" y="1512"/>
                </a:lnTo>
                <a:lnTo>
                  <a:pt x="1408" y="1512"/>
                </a:lnTo>
                <a:lnTo>
                  <a:pt x="1410" y="1512"/>
                </a:lnTo>
                <a:lnTo>
                  <a:pt x="1412" y="1512"/>
                </a:lnTo>
                <a:lnTo>
                  <a:pt x="1414" y="1512"/>
                </a:lnTo>
                <a:lnTo>
                  <a:pt x="1416" y="1512"/>
                </a:lnTo>
                <a:lnTo>
                  <a:pt x="1416" y="1512"/>
                </a:lnTo>
                <a:lnTo>
                  <a:pt x="1416" y="1514"/>
                </a:lnTo>
                <a:lnTo>
                  <a:pt x="1419" y="1514"/>
                </a:lnTo>
                <a:lnTo>
                  <a:pt x="1421" y="1514"/>
                </a:lnTo>
                <a:lnTo>
                  <a:pt x="1423" y="1514"/>
                </a:lnTo>
                <a:lnTo>
                  <a:pt x="1423" y="1514"/>
                </a:lnTo>
                <a:lnTo>
                  <a:pt x="1425" y="1516"/>
                </a:lnTo>
                <a:lnTo>
                  <a:pt x="1425" y="1516"/>
                </a:lnTo>
                <a:lnTo>
                  <a:pt x="1427" y="1520"/>
                </a:lnTo>
                <a:lnTo>
                  <a:pt x="1429" y="1520"/>
                </a:lnTo>
                <a:lnTo>
                  <a:pt x="1431" y="1522"/>
                </a:lnTo>
                <a:lnTo>
                  <a:pt x="1431" y="1522"/>
                </a:lnTo>
                <a:lnTo>
                  <a:pt x="1431" y="1520"/>
                </a:lnTo>
                <a:lnTo>
                  <a:pt x="1431" y="1518"/>
                </a:lnTo>
                <a:lnTo>
                  <a:pt x="1431" y="1518"/>
                </a:lnTo>
                <a:lnTo>
                  <a:pt x="1433" y="1518"/>
                </a:lnTo>
                <a:lnTo>
                  <a:pt x="1433" y="1518"/>
                </a:lnTo>
                <a:lnTo>
                  <a:pt x="1433" y="1520"/>
                </a:lnTo>
                <a:lnTo>
                  <a:pt x="1435" y="1524"/>
                </a:lnTo>
                <a:lnTo>
                  <a:pt x="1435" y="1526"/>
                </a:lnTo>
                <a:lnTo>
                  <a:pt x="1437" y="1526"/>
                </a:lnTo>
                <a:lnTo>
                  <a:pt x="1439" y="1526"/>
                </a:lnTo>
                <a:lnTo>
                  <a:pt x="1442" y="1526"/>
                </a:lnTo>
                <a:lnTo>
                  <a:pt x="1444" y="1526"/>
                </a:lnTo>
                <a:lnTo>
                  <a:pt x="1444" y="1524"/>
                </a:lnTo>
                <a:lnTo>
                  <a:pt x="1444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2"/>
                </a:lnTo>
                <a:lnTo>
                  <a:pt x="1448" y="1520"/>
                </a:lnTo>
                <a:lnTo>
                  <a:pt x="1446" y="1518"/>
                </a:lnTo>
                <a:lnTo>
                  <a:pt x="1444" y="1516"/>
                </a:lnTo>
                <a:lnTo>
                  <a:pt x="1444" y="1516"/>
                </a:lnTo>
                <a:lnTo>
                  <a:pt x="1442" y="1516"/>
                </a:lnTo>
                <a:lnTo>
                  <a:pt x="1442" y="1514"/>
                </a:lnTo>
                <a:lnTo>
                  <a:pt x="1442" y="1514"/>
                </a:lnTo>
                <a:lnTo>
                  <a:pt x="1444" y="1512"/>
                </a:lnTo>
                <a:lnTo>
                  <a:pt x="1444" y="1512"/>
                </a:lnTo>
                <a:lnTo>
                  <a:pt x="1446" y="1512"/>
                </a:lnTo>
                <a:lnTo>
                  <a:pt x="1448" y="1512"/>
                </a:lnTo>
                <a:lnTo>
                  <a:pt x="1452" y="1508"/>
                </a:lnTo>
                <a:lnTo>
                  <a:pt x="1452" y="1508"/>
                </a:lnTo>
                <a:lnTo>
                  <a:pt x="1452" y="1505"/>
                </a:lnTo>
                <a:lnTo>
                  <a:pt x="1452" y="1505"/>
                </a:lnTo>
                <a:lnTo>
                  <a:pt x="1454" y="1503"/>
                </a:lnTo>
                <a:lnTo>
                  <a:pt x="1454" y="1503"/>
                </a:lnTo>
                <a:lnTo>
                  <a:pt x="1456" y="1503"/>
                </a:lnTo>
                <a:lnTo>
                  <a:pt x="1456" y="1501"/>
                </a:lnTo>
                <a:lnTo>
                  <a:pt x="1456" y="1501"/>
                </a:lnTo>
                <a:lnTo>
                  <a:pt x="1460" y="1501"/>
                </a:lnTo>
                <a:lnTo>
                  <a:pt x="1463" y="1501"/>
                </a:lnTo>
                <a:lnTo>
                  <a:pt x="1465" y="1503"/>
                </a:lnTo>
                <a:lnTo>
                  <a:pt x="1465" y="1503"/>
                </a:lnTo>
                <a:lnTo>
                  <a:pt x="1467" y="1503"/>
                </a:lnTo>
                <a:lnTo>
                  <a:pt x="1467" y="1505"/>
                </a:lnTo>
                <a:lnTo>
                  <a:pt x="1469" y="1505"/>
                </a:lnTo>
                <a:lnTo>
                  <a:pt x="1469" y="1505"/>
                </a:lnTo>
                <a:lnTo>
                  <a:pt x="1471" y="1508"/>
                </a:lnTo>
                <a:lnTo>
                  <a:pt x="1471" y="1510"/>
                </a:lnTo>
                <a:lnTo>
                  <a:pt x="1471" y="1510"/>
                </a:lnTo>
                <a:lnTo>
                  <a:pt x="1471" y="1512"/>
                </a:lnTo>
                <a:lnTo>
                  <a:pt x="1473" y="1512"/>
                </a:lnTo>
                <a:lnTo>
                  <a:pt x="1473" y="1510"/>
                </a:lnTo>
                <a:lnTo>
                  <a:pt x="1473" y="1510"/>
                </a:lnTo>
                <a:lnTo>
                  <a:pt x="1471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7" y="1510"/>
                </a:lnTo>
                <a:lnTo>
                  <a:pt x="1477" y="1510"/>
                </a:lnTo>
                <a:lnTo>
                  <a:pt x="1477" y="1512"/>
                </a:lnTo>
                <a:lnTo>
                  <a:pt x="1479" y="1514"/>
                </a:lnTo>
                <a:lnTo>
                  <a:pt x="1481" y="1514"/>
                </a:lnTo>
                <a:lnTo>
                  <a:pt x="1479" y="1514"/>
                </a:lnTo>
                <a:lnTo>
                  <a:pt x="1479" y="1512"/>
                </a:lnTo>
                <a:lnTo>
                  <a:pt x="1477" y="1512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2"/>
                </a:lnTo>
                <a:lnTo>
                  <a:pt x="1473" y="1512"/>
                </a:lnTo>
                <a:lnTo>
                  <a:pt x="1473" y="1514"/>
                </a:lnTo>
                <a:lnTo>
                  <a:pt x="1473" y="1514"/>
                </a:lnTo>
                <a:lnTo>
                  <a:pt x="1473" y="1516"/>
                </a:lnTo>
                <a:lnTo>
                  <a:pt x="1473" y="1516"/>
                </a:lnTo>
                <a:lnTo>
                  <a:pt x="1471" y="1516"/>
                </a:lnTo>
                <a:lnTo>
                  <a:pt x="1473" y="1518"/>
                </a:lnTo>
                <a:lnTo>
                  <a:pt x="1475" y="1522"/>
                </a:lnTo>
                <a:lnTo>
                  <a:pt x="1479" y="1526"/>
                </a:lnTo>
                <a:lnTo>
                  <a:pt x="1479" y="1526"/>
                </a:lnTo>
                <a:lnTo>
                  <a:pt x="1481" y="1528"/>
                </a:lnTo>
                <a:lnTo>
                  <a:pt x="1481" y="1531"/>
                </a:lnTo>
                <a:lnTo>
                  <a:pt x="1483" y="1533"/>
                </a:lnTo>
                <a:lnTo>
                  <a:pt x="1483" y="1533"/>
                </a:lnTo>
                <a:lnTo>
                  <a:pt x="1486" y="1535"/>
                </a:lnTo>
                <a:lnTo>
                  <a:pt x="1486" y="1535"/>
                </a:lnTo>
                <a:lnTo>
                  <a:pt x="1488" y="1537"/>
                </a:lnTo>
                <a:lnTo>
                  <a:pt x="1488" y="1537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3"/>
                </a:lnTo>
                <a:lnTo>
                  <a:pt x="1488" y="1545"/>
                </a:lnTo>
                <a:lnTo>
                  <a:pt x="1488" y="1547"/>
                </a:lnTo>
                <a:lnTo>
                  <a:pt x="1488" y="1549"/>
                </a:lnTo>
                <a:lnTo>
                  <a:pt x="1483" y="1552"/>
                </a:lnTo>
                <a:lnTo>
                  <a:pt x="1486" y="1554"/>
                </a:lnTo>
                <a:lnTo>
                  <a:pt x="1488" y="1554"/>
                </a:lnTo>
                <a:lnTo>
                  <a:pt x="1488" y="1556"/>
                </a:lnTo>
                <a:lnTo>
                  <a:pt x="1488" y="1558"/>
                </a:lnTo>
                <a:lnTo>
                  <a:pt x="1488" y="1562"/>
                </a:lnTo>
                <a:lnTo>
                  <a:pt x="1488" y="1562"/>
                </a:lnTo>
                <a:lnTo>
                  <a:pt x="1488" y="1564"/>
                </a:lnTo>
                <a:lnTo>
                  <a:pt x="1488" y="1564"/>
                </a:lnTo>
                <a:lnTo>
                  <a:pt x="1488" y="1566"/>
                </a:lnTo>
                <a:lnTo>
                  <a:pt x="1488" y="1568"/>
                </a:lnTo>
                <a:lnTo>
                  <a:pt x="1486" y="1568"/>
                </a:lnTo>
                <a:lnTo>
                  <a:pt x="1486" y="1568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3"/>
                </a:lnTo>
                <a:lnTo>
                  <a:pt x="1486" y="1573"/>
                </a:lnTo>
                <a:lnTo>
                  <a:pt x="1488" y="1575"/>
                </a:lnTo>
                <a:lnTo>
                  <a:pt x="1488" y="1573"/>
                </a:lnTo>
                <a:lnTo>
                  <a:pt x="1488" y="1573"/>
                </a:lnTo>
                <a:lnTo>
                  <a:pt x="1488" y="1575"/>
                </a:lnTo>
                <a:lnTo>
                  <a:pt x="1490" y="1575"/>
                </a:lnTo>
                <a:lnTo>
                  <a:pt x="1490" y="1577"/>
                </a:lnTo>
                <a:lnTo>
                  <a:pt x="1490" y="1575"/>
                </a:lnTo>
                <a:lnTo>
                  <a:pt x="1492" y="1575"/>
                </a:lnTo>
                <a:lnTo>
                  <a:pt x="1488" y="1579"/>
                </a:lnTo>
                <a:lnTo>
                  <a:pt x="1488" y="1581"/>
                </a:lnTo>
                <a:lnTo>
                  <a:pt x="1488" y="1583"/>
                </a:lnTo>
                <a:lnTo>
                  <a:pt x="1486" y="1583"/>
                </a:lnTo>
                <a:lnTo>
                  <a:pt x="1486" y="1585"/>
                </a:lnTo>
                <a:lnTo>
                  <a:pt x="1486" y="1585"/>
                </a:lnTo>
                <a:lnTo>
                  <a:pt x="1483" y="1587"/>
                </a:lnTo>
                <a:lnTo>
                  <a:pt x="1483" y="1587"/>
                </a:lnTo>
                <a:lnTo>
                  <a:pt x="1481" y="1587"/>
                </a:lnTo>
                <a:lnTo>
                  <a:pt x="1481" y="1587"/>
                </a:lnTo>
                <a:lnTo>
                  <a:pt x="1483" y="1589"/>
                </a:lnTo>
                <a:lnTo>
                  <a:pt x="1483" y="1589"/>
                </a:lnTo>
                <a:lnTo>
                  <a:pt x="1481" y="1591"/>
                </a:lnTo>
                <a:lnTo>
                  <a:pt x="1481" y="1591"/>
                </a:lnTo>
                <a:lnTo>
                  <a:pt x="1481" y="1591"/>
                </a:lnTo>
                <a:lnTo>
                  <a:pt x="1479" y="1591"/>
                </a:lnTo>
                <a:lnTo>
                  <a:pt x="1479" y="1591"/>
                </a:lnTo>
                <a:lnTo>
                  <a:pt x="1479" y="1593"/>
                </a:lnTo>
                <a:lnTo>
                  <a:pt x="1477" y="1593"/>
                </a:lnTo>
                <a:lnTo>
                  <a:pt x="1477" y="1596"/>
                </a:lnTo>
                <a:lnTo>
                  <a:pt x="1477" y="1596"/>
                </a:lnTo>
                <a:lnTo>
                  <a:pt x="1475" y="1596"/>
                </a:lnTo>
                <a:lnTo>
                  <a:pt x="1473" y="1596"/>
                </a:lnTo>
                <a:lnTo>
                  <a:pt x="1473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69" y="1598"/>
                </a:lnTo>
                <a:lnTo>
                  <a:pt x="1469" y="1598"/>
                </a:lnTo>
                <a:lnTo>
                  <a:pt x="1469" y="1602"/>
                </a:lnTo>
                <a:lnTo>
                  <a:pt x="1469" y="1604"/>
                </a:lnTo>
                <a:lnTo>
                  <a:pt x="1469" y="1606"/>
                </a:lnTo>
                <a:lnTo>
                  <a:pt x="1467" y="1604"/>
                </a:lnTo>
                <a:lnTo>
                  <a:pt x="1465" y="1606"/>
                </a:lnTo>
                <a:lnTo>
                  <a:pt x="1463" y="1608"/>
                </a:lnTo>
                <a:lnTo>
                  <a:pt x="1465" y="1610"/>
                </a:lnTo>
                <a:lnTo>
                  <a:pt x="1465" y="1610"/>
                </a:lnTo>
                <a:lnTo>
                  <a:pt x="1467" y="1612"/>
                </a:lnTo>
                <a:lnTo>
                  <a:pt x="1465" y="1614"/>
                </a:lnTo>
                <a:lnTo>
                  <a:pt x="1460" y="1614"/>
                </a:lnTo>
                <a:lnTo>
                  <a:pt x="1456" y="1617"/>
                </a:lnTo>
                <a:lnTo>
                  <a:pt x="1454" y="1617"/>
                </a:lnTo>
                <a:lnTo>
                  <a:pt x="1452" y="1617"/>
                </a:lnTo>
                <a:lnTo>
                  <a:pt x="1452" y="1619"/>
                </a:lnTo>
                <a:lnTo>
                  <a:pt x="1450" y="1619"/>
                </a:lnTo>
                <a:lnTo>
                  <a:pt x="1448" y="1619"/>
                </a:lnTo>
                <a:lnTo>
                  <a:pt x="1448" y="1621"/>
                </a:lnTo>
                <a:lnTo>
                  <a:pt x="1448" y="1623"/>
                </a:lnTo>
                <a:lnTo>
                  <a:pt x="1448" y="1625"/>
                </a:lnTo>
                <a:lnTo>
                  <a:pt x="1448" y="1629"/>
                </a:lnTo>
                <a:lnTo>
                  <a:pt x="1446" y="1631"/>
                </a:lnTo>
                <a:lnTo>
                  <a:pt x="1446" y="1633"/>
                </a:lnTo>
                <a:lnTo>
                  <a:pt x="1444" y="1633"/>
                </a:lnTo>
                <a:lnTo>
                  <a:pt x="1442" y="1635"/>
                </a:lnTo>
                <a:lnTo>
                  <a:pt x="1442" y="1638"/>
                </a:lnTo>
                <a:lnTo>
                  <a:pt x="1444" y="1640"/>
                </a:lnTo>
                <a:lnTo>
                  <a:pt x="1444" y="1640"/>
                </a:lnTo>
                <a:lnTo>
                  <a:pt x="1444" y="1640"/>
                </a:lnTo>
                <a:lnTo>
                  <a:pt x="1442" y="1640"/>
                </a:lnTo>
                <a:lnTo>
                  <a:pt x="1442" y="1642"/>
                </a:lnTo>
                <a:lnTo>
                  <a:pt x="1442" y="1644"/>
                </a:lnTo>
                <a:lnTo>
                  <a:pt x="1439" y="1644"/>
                </a:lnTo>
                <a:lnTo>
                  <a:pt x="1437" y="1646"/>
                </a:lnTo>
                <a:lnTo>
                  <a:pt x="1435" y="1646"/>
                </a:lnTo>
                <a:lnTo>
                  <a:pt x="1437" y="1650"/>
                </a:lnTo>
                <a:lnTo>
                  <a:pt x="1437" y="1650"/>
                </a:lnTo>
                <a:lnTo>
                  <a:pt x="1437" y="1654"/>
                </a:lnTo>
                <a:lnTo>
                  <a:pt x="1437" y="1656"/>
                </a:lnTo>
                <a:lnTo>
                  <a:pt x="1437" y="1658"/>
                </a:lnTo>
                <a:lnTo>
                  <a:pt x="1437" y="1661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5"/>
                </a:lnTo>
                <a:lnTo>
                  <a:pt x="1437" y="1665"/>
                </a:lnTo>
                <a:lnTo>
                  <a:pt x="1439" y="1665"/>
                </a:lnTo>
                <a:lnTo>
                  <a:pt x="1442" y="1669"/>
                </a:lnTo>
                <a:lnTo>
                  <a:pt x="1444" y="1669"/>
                </a:lnTo>
                <a:lnTo>
                  <a:pt x="1444" y="1669"/>
                </a:lnTo>
                <a:lnTo>
                  <a:pt x="1446" y="1669"/>
                </a:lnTo>
                <a:lnTo>
                  <a:pt x="1446" y="1669"/>
                </a:lnTo>
                <a:lnTo>
                  <a:pt x="1448" y="1667"/>
                </a:lnTo>
                <a:lnTo>
                  <a:pt x="1448" y="1665"/>
                </a:lnTo>
                <a:lnTo>
                  <a:pt x="1448" y="1665"/>
                </a:lnTo>
                <a:lnTo>
                  <a:pt x="1448" y="1667"/>
                </a:lnTo>
                <a:lnTo>
                  <a:pt x="1448" y="1669"/>
                </a:lnTo>
                <a:lnTo>
                  <a:pt x="1450" y="1667"/>
                </a:lnTo>
                <a:lnTo>
                  <a:pt x="1450" y="1667"/>
                </a:lnTo>
                <a:lnTo>
                  <a:pt x="1450" y="1663"/>
                </a:lnTo>
                <a:lnTo>
                  <a:pt x="1452" y="1661"/>
                </a:lnTo>
                <a:lnTo>
                  <a:pt x="1452" y="1661"/>
                </a:lnTo>
                <a:lnTo>
                  <a:pt x="1452" y="1663"/>
                </a:lnTo>
                <a:lnTo>
                  <a:pt x="1452" y="1665"/>
                </a:lnTo>
                <a:lnTo>
                  <a:pt x="1452" y="1667"/>
                </a:lnTo>
                <a:lnTo>
                  <a:pt x="1452" y="1669"/>
                </a:lnTo>
                <a:lnTo>
                  <a:pt x="1452" y="1671"/>
                </a:lnTo>
                <a:lnTo>
                  <a:pt x="1450" y="1675"/>
                </a:lnTo>
                <a:lnTo>
                  <a:pt x="1450" y="1677"/>
                </a:lnTo>
                <a:lnTo>
                  <a:pt x="1448" y="1677"/>
                </a:lnTo>
                <a:lnTo>
                  <a:pt x="1448" y="1677"/>
                </a:lnTo>
                <a:lnTo>
                  <a:pt x="1446" y="1679"/>
                </a:lnTo>
                <a:lnTo>
                  <a:pt x="1444" y="1679"/>
                </a:lnTo>
                <a:lnTo>
                  <a:pt x="1444" y="1679"/>
                </a:lnTo>
                <a:lnTo>
                  <a:pt x="1442" y="1682"/>
                </a:lnTo>
                <a:lnTo>
                  <a:pt x="1439" y="1684"/>
                </a:lnTo>
                <a:lnTo>
                  <a:pt x="1437" y="1686"/>
                </a:lnTo>
                <a:lnTo>
                  <a:pt x="1435" y="1688"/>
                </a:lnTo>
                <a:lnTo>
                  <a:pt x="1431" y="1692"/>
                </a:lnTo>
                <a:lnTo>
                  <a:pt x="1431" y="1694"/>
                </a:lnTo>
                <a:lnTo>
                  <a:pt x="1429" y="1698"/>
                </a:lnTo>
                <a:lnTo>
                  <a:pt x="1431" y="1700"/>
                </a:lnTo>
                <a:lnTo>
                  <a:pt x="1431" y="1700"/>
                </a:lnTo>
                <a:lnTo>
                  <a:pt x="1433" y="1702"/>
                </a:lnTo>
                <a:lnTo>
                  <a:pt x="1431" y="1705"/>
                </a:lnTo>
                <a:lnTo>
                  <a:pt x="1431" y="1705"/>
                </a:lnTo>
                <a:lnTo>
                  <a:pt x="1435" y="1709"/>
                </a:lnTo>
                <a:lnTo>
                  <a:pt x="1435" y="1713"/>
                </a:lnTo>
                <a:lnTo>
                  <a:pt x="1435" y="1713"/>
                </a:lnTo>
                <a:lnTo>
                  <a:pt x="1435" y="1715"/>
                </a:lnTo>
                <a:lnTo>
                  <a:pt x="1435" y="1715"/>
                </a:lnTo>
                <a:lnTo>
                  <a:pt x="1433" y="1715"/>
                </a:lnTo>
                <a:lnTo>
                  <a:pt x="1431" y="1715"/>
                </a:lnTo>
                <a:lnTo>
                  <a:pt x="1431" y="1717"/>
                </a:lnTo>
                <a:lnTo>
                  <a:pt x="1433" y="1717"/>
                </a:lnTo>
                <a:lnTo>
                  <a:pt x="1433" y="1719"/>
                </a:lnTo>
                <a:lnTo>
                  <a:pt x="1437" y="1721"/>
                </a:lnTo>
                <a:lnTo>
                  <a:pt x="1448" y="1728"/>
                </a:lnTo>
                <a:lnTo>
                  <a:pt x="1448" y="1728"/>
                </a:lnTo>
                <a:lnTo>
                  <a:pt x="1450" y="1730"/>
                </a:lnTo>
                <a:lnTo>
                  <a:pt x="1452" y="1732"/>
                </a:lnTo>
                <a:lnTo>
                  <a:pt x="1454" y="1736"/>
                </a:lnTo>
                <a:lnTo>
                  <a:pt x="1454" y="1738"/>
                </a:lnTo>
                <a:lnTo>
                  <a:pt x="1458" y="1744"/>
                </a:lnTo>
                <a:lnTo>
                  <a:pt x="1458" y="1744"/>
                </a:lnTo>
                <a:lnTo>
                  <a:pt x="1460" y="1747"/>
                </a:lnTo>
                <a:lnTo>
                  <a:pt x="1463" y="1749"/>
                </a:lnTo>
                <a:lnTo>
                  <a:pt x="1465" y="1753"/>
                </a:lnTo>
                <a:lnTo>
                  <a:pt x="1467" y="1755"/>
                </a:lnTo>
                <a:lnTo>
                  <a:pt x="1467" y="1757"/>
                </a:lnTo>
                <a:lnTo>
                  <a:pt x="1469" y="1761"/>
                </a:lnTo>
                <a:lnTo>
                  <a:pt x="1469" y="1763"/>
                </a:lnTo>
                <a:lnTo>
                  <a:pt x="1471" y="1765"/>
                </a:lnTo>
                <a:lnTo>
                  <a:pt x="1473" y="1770"/>
                </a:lnTo>
                <a:lnTo>
                  <a:pt x="1473" y="1772"/>
                </a:lnTo>
                <a:lnTo>
                  <a:pt x="1475" y="1776"/>
                </a:lnTo>
                <a:lnTo>
                  <a:pt x="1477" y="1778"/>
                </a:lnTo>
                <a:lnTo>
                  <a:pt x="1481" y="1786"/>
                </a:lnTo>
                <a:lnTo>
                  <a:pt x="1483" y="1791"/>
                </a:lnTo>
                <a:lnTo>
                  <a:pt x="1483" y="1793"/>
                </a:lnTo>
                <a:lnTo>
                  <a:pt x="1483" y="1795"/>
                </a:lnTo>
                <a:lnTo>
                  <a:pt x="1488" y="1797"/>
                </a:lnTo>
                <a:lnTo>
                  <a:pt x="1490" y="1799"/>
                </a:lnTo>
                <a:lnTo>
                  <a:pt x="1490" y="1803"/>
                </a:lnTo>
                <a:lnTo>
                  <a:pt x="1490" y="1805"/>
                </a:lnTo>
                <a:lnTo>
                  <a:pt x="1492" y="1805"/>
                </a:lnTo>
                <a:lnTo>
                  <a:pt x="1492" y="1807"/>
                </a:lnTo>
                <a:lnTo>
                  <a:pt x="1492" y="1807"/>
                </a:lnTo>
                <a:lnTo>
                  <a:pt x="1494" y="1809"/>
                </a:lnTo>
                <a:lnTo>
                  <a:pt x="1496" y="1812"/>
                </a:lnTo>
                <a:lnTo>
                  <a:pt x="1498" y="1816"/>
                </a:lnTo>
                <a:lnTo>
                  <a:pt x="1498" y="1816"/>
                </a:lnTo>
                <a:lnTo>
                  <a:pt x="1500" y="1818"/>
                </a:lnTo>
                <a:lnTo>
                  <a:pt x="1500" y="1820"/>
                </a:lnTo>
                <a:lnTo>
                  <a:pt x="1504" y="1824"/>
                </a:lnTo>
                <a:lnTo>
                  <a:pt x="1504" y="1826"/>
                </a:lnTo>
                <a:lnTo>
                  <a:pt x="1502" y="1830"/>
                </a:lnTo>
                <a:lnTo>
                  <a:pt x="1502" y="1830"/>
                </a:lnTo>
                <a:lnTo>
                  <a:pt x="1500" y="1830"/>
                </a:lnTo>
                <a:lnTo>
                  <a:pt x="1502" y="1832"/>
                </a:lnTo>
                <a:lnTo>
                  <a:pt x="1502" y="1835"/>
                </a:lnTo>
                <a:lnTo>
                  <a:pt x="1504" y="1837"/>
                </a:lnTo>
                <a:lnTo>
                  <a:pt x="1504" y="1839"/>
                </a:lnTo>
                <a:lnTo>
                  <a:pt x="1507" y="1841"/>
                </a:lnTo>
                <a:lnTo>
                  <a:pt x="1509" y="1843"/>
                </a:lnTo>
                <a:lnTo>
                  <a:pt x="1511" y="1845"/>
                </a:lnTo>
                <a:lnTo>
                  <a:pt x="1513" y="1847"/>
                </a:lnTo>
                <a:lnTo>
                  <a:pt x="1515" y="1849"/>
                </a:lnTo>
                <a:lnTo>
                  <a:pt x="1517" y="1851"/>
                </a:lnTo>
                <a:lnTo>
                  <a:pt x="1519" y="1853"/>
                </a:lnTo>
                <a:lnTo>
                  <a:pt x="1519" y="1853"/>
                </a:lnTo>
                <a:lnTo>
                  <a:pt x="1527" y="1858"/>
                </a:lnTo>
                <a:lnTo>
                  <a:pt x="1530" y="1860"/>
                </a:lnTo>
                <a:lnTo>
                  <a:pt x="1534" y="1862"/>
                </a:lnTo>
                <a:lnTo>
                  <a:pt x="1538" y="1866"/>
                </a:lnTo>
                <a:lnTo>
                  <a:pt x="1540" y="1866"/>
                </a:lnTo>
                <a:lnTo>
                  <a:pt x="1544" y="1868"/>
                </a:lnTo>
                <a:lnTo>
                  <a:pt x="1546" y="1868"/>
                </a:lnTo>
                <a:lnTo>
                  <a:pt x="1551" y="1870"/>
                </a:lnTo>
                <a:lnTo>
                  <a:pt x="1553" y="1872"/>
                </a:lnTo>
                <a:lnTo>
                  <a:pt x="1557" y="1872"/>
                </a:lnTo>
                <a:lnTo>
                  <a:pt x="1559" y="1874"/>
                </a:lnTo>
                <a:lnTo>
                  <a:pt x="1561" y="1877"/>
                </a:lnTo>
                <a:lnTo>
                  <a:pt x="1563" y="1877"/>
                </a:lnTo>
                <a:lnTo>
                  <a:pt x="1565" y="1879"/>
                </a:lnTo>
                <a:lnTo>
                  <a:pt x="1567" y="1881"/>
                </a:lnTo>
                <a:lnTo>
                  <a:pt x="1567" y="1881"/>
                </a:lnTo>
                <a:lnTo>
                  <a:pt x="1571" y="1883"/>
                </a:lnTo>
                <a:lnTo>
                  <a:pt x="1574" y="1883"/>
                </a:lnTo>
                <a:lnTo>
                  <a:pt x="1574" y="1883"/>
                </a:lnTo>
                <a:lnTo>
                  <a:pt x="1574" y="1887"/>
                </a:lnTo>
                <a:lnTo>
                  <a:pt x="1574" y="1887"/>
                </a:lnTo>
                <a:lnTo>
                  <a:pt x="1578" y="1891"/>
                </a:lnTo>
                <a:lnTo>
                  <a:pt x="1580" y="1891"/>
                </a:lnTo>
                <a:lnTo>
                  <a:pt x="1582" y="1893"/>
                </a:lnTo>
                <a:lnTo>
                  <a:pt x="1586" y="1895"/>
                </a:lnTo>
                <a:lnTo>
                  <a:pt x="1588" y="1897"/>
                </a:lnTo>
                <a:lnTo>
                  <a:pt x="1588" y="1897"/>
                </a:lnTo>
                <a:lnTo>
                  <a:pt x="1588" y="1902"/>
                </a:lnTo>
                <a:lnTo>
                  <a:pt x="1588" y="1904"/>
                </a:lnTo>
                <a:lnTo>
                  <a:pt x="1590" y="1912"/>
                </a:lnTo>
                <a:lnTo>
                  <a:pt x="1590" y="1914"/>
                </a:lnTo>
                <a:lnTo>
                  <a:pt x="1590" y="1916"/>
                </a:lnTo>
                <a:lnTo>
                  <a:pt x="1590" y="1918"/>
                </a:lnTo>
                <a:lnTo>
                  <a:pt x="1592" y="1918"/>
                </a:lnTo>
                <a:lnTo>
                  <a:pt x="1592" y="1925"/>
                </a:lnTo>
                <a:lnTo>
                  <a:pt x="1590" y="1931"/>
                </a:lnTo>
                <a:lnTo>
                  <a:pt x="1590" y="1933"/>
                </a:lnTo>
                <a:lnTo>
                  <a:pt x="1592" y="1941"/>
                </a:lnTo>
                <a:lnTo>
                  <a:pt x="1592" y="1941"/>
                </a:lnTo>
                <a:lnTo>
                  <a:pt x="1592" y="1944"/>
                </a:lnTo>
                <a:lnTo>
                  <a:pt x="1592" y="1946"/>
                </a:lnTo>
                <a:lnTo>
                  <a:pt x="1590" y="1950"/>
                </a:lnTo>
                <a:lnTo>
                  <a:pt x="1590" y="1952"/>
                </a:lnTo>
                <a:lnTo>
                  <a:pt x="1590" y="1954"/>
                </a:lnTo>
                <a:lnTo>
                  <a:pt x="1590" y="1960"/>
                </a:lnTo>
                <a:lnTo>
                  <a:pt x="1588" y="1965"/>
                </a:lnTo>
                <a:lnTo>
                  <a:pt x="1588" y="1967"/>
                </a:lnTo>
                <a:lnTo>
                  <a:pt x="1586" y="1967"/>
                </a:lnTo>
                <a:lnTo>
                  <a:pt x="1586" y="1969"/>
                </a:lnTo>
                <a:lnTo>
                  <a:pt x="1586" y="1969"/>
                </a:lnTo>
                <a:lnTo>
                  <a:pt x="1584" y="1971"/>
                </a:lnTo>
                <a:lnTo>
                  <a:pt x="1584" y="1973"/>
                </a:lnTo>
                <a:lnTo>
                  <a:pt x="1586" y="1975"/>
                </a:lnTo>
                <a:lnTo>
                  <a:pt x="1588" y="1975"/>
                </a:lnTo>
                <a:lnTo>
                  <a:pt x="1588" y="1975"/>
                </a:lnTo>
                <a:lnTo>
                  <a:pt x="1588" y="1977"/>
                </a:lnTo>
                <a:lnTo>
                  <a:pt x="1586" y="1979"/>
                </a:lnTo>
                <a:lnTo>
                  <a:pt x="1586" y="1981"/>
                </a:lnTo>
                <a:lnTo>
                  <a:pt x="1586" y="1981"/>
                </a:lnTo>
                <a:lnTo>
                  <a:pt x="1586" y="1983"/>
                </a:lnTo>
                <a:lnTo>
                  <a:pt x="1586" y="1988"/>
                </a:lnTo>
                <a:lnTo>
                  <a:pt x="1586" y="1992"/>
                </a:lnTo>
                <a:lnTo>
                  <a:pt x="1586" y="1994"/>
                </a:lnTo>
                <a:lnTo>
                  <a:pt x="1586" y="2000"/>
                </a:lnTo>
                <a:lnTo>
                  <a:pt x="1586" y="2002"/>
                </a:lnTo>
                <a:lnTo>
                  <a:pt x="1586" y="2002"/>
                </a:lnTo>
                <a:lnTo>
                  <a:pt x="1586" y="2004"/>
                </a:lnTo>
                <a:lnTo>
                  <a:pt x="1584" y="2006"/>
                </a:lnTo>
                <a:lnTo>
                  <a:pt x="1584" y="2009"/>
                </a:lnTo>
                <a:lnTo>
                  <a:pt x="1584" y="2011"/>
                </a:lnTo>
                <a:lnTo>
                  <a:pt x="1584" y="2013"/>
                </a:lnTo>
                <a:lnTo>
                  <a:pt x="1584" y="2017"/>
                </a:lnTo>
                <a:lnTo>
                  <a:pt x="1584" y="2017"/>
                </a:lnTo>
                <a:lnTo>
                  <a:pt x="1584" y="2019"/>
                </a:lnTo>
                <a:lnTo>
                  <a:pt x="1584" y="2021"/>
                </a:lnTo>
                <a:lnTo>
                  <a:pt x="1582" y="2025"/>
                </a:lnTo>
                <a:lnTo>
                  <a:pt x="1582" y="2027"/>
                </a:lnTo>
                <a:lnTo>
                  <a:pt x="1580" y="2032"/>
                </a:lnTo>
                <a:lnTo>
                  <a:pt x="1580" y="2034"/>
                </a:lnTo>
                <a:lnTo>
                  <a:pt x="1580" y="2036"/>
                </a:lnTo>
                <a:lnTo>
                  <a:pt x="1580" y="2038"/>
                </a:lnTo>
                <a:lnTo>
                  <a:pt x="1580" y="2038"/>
                </a:lnTo>
                <a:lnTo>
                  <a:pt x="1578" y="2040"/>
                </a:lnTo>
                <a:lnTo>
                  <a:pt x="1578" y="2040"/>
                </a:lnTo>
                <a:lnTo>
                  <a:pt x="1578" y="2044"/>
                </a:lnTo>
                <a:lnTo>
                  <a:pt x="1576" y="2051"/>
                </a:lnTo>
                <a:lnTo>
                  <a:pt x="1576" y="2053"/>
                </a:lnTo>
                <a:lnTo>
                  <a:pt x="1576" y="2055"/>
                </a:lnTo>
                <a:lnTo>
                  <a:pt x="1574" y="2057"/>
                </a:lnTo>
                <a:lnTo>
                  <a:pt x="1571" y="2057"/>
                </a:lnTo>
                <a:lnTo>
                  <a:pt x="1571" y="2059"/>
                </a:lnTo>
                <a:lnTo>
                  <a:pt x="1571" y="2063"/>
                </a:lnTo>
                <a:lnTo>
                  <a:pt x="1574" y="2065"/>
                </a:lnTo>
                <a:lnTo>
                  <a:pt x="1574" y="2065"/>
                </a:lnTo>
                <a:lnTo>
                  <a:pt x="1574" y="2069"/>
                </a:lnTo>
                <a:lnTo>
                  <a:pt x="1574" y="2074"/>
                </a:lnTo>
                <a:lnTo>
                  <a:pt x="1574" y="2078"/>
                </a:lnTo>
                <a:lnTo>
                  <a:pt x="1569" y="2080"/>
                </a:lnTo>
                <a:lnTo>
                  <a:pt x="1569" y="2084"/>
                </a:lnTo>
                <a:lnTo>
                  <a:pt x="1569" y="2086"/>
                </a:lnTo>
                <a:lnTo>
                  <a:pt x="1569" y="2090"/>
                </a:lnTo>
                <a:lnTo>
                  <a:pt x="1569" y="2092"/>
                </a:lnTo>
                <a:lnTo>
                  <a:pt x="1571" y="2099"/>
                </a:lnTo>
                <a:lnTo>
                  <a:pt x="1571" y="2103"/>
                </a:lnTo>
                <a:lnTo>
                  <a:pt x="1571" y="2109"/>
                </a:lnTo>
                <a:lnTo>
                  <a:pt x="1574" y="2113"/>
                </a:lnTo>
                <a:lnTo>
                  <a:pt x="1571" y="2115"/>
                </a:lnTo>
                <a:lnTo>
                  <a:pt x="1574" y="2118"/>
                </a:lnTo>
                <a:lnTo>
                  <a:pt x="1571" y="2122"/>
                </a:lnTo>
                <a:lnTo>
                  <a:pt x="1569" y="2124"/>
                </a:lnTo>
                <a:lnTo>
                  <a:pt x="1569" y="2124"/>
                </a:lnTo>
                <a:lnTo>
                  <a:pt x="1569" y="2128"/>
                </a:lnTo>
                <a:lnTo>
                  <a:pt x="1569" y="2130"/>
                </a:lnTo>
                <a:lnTo>
                  <a:pt x="1569" y="2130"/>
                </a:lnTo>
                <a:lnTo>
                  <a:pt x="1569" y="2132"/>
                </a:lnTo>
                <a:lnTo>
                  <a:pt x="1567" y="2136"/>
                </a:lnTo>
                <a:lnTo>
                  <a:pt x="1567" y="2136"/>
                </a:lnTo>
                <a:lnTo>
                  <a:pt x="1565" y="2139"/>
                </a:lnTo>
                <a:lnTo>
                  <a:pt x="1565" y="2141"/>
                </a:lnTo>
                <a:lnTo>
                  <a:pt x="1565" y="2143"/>
                </a:lnTo>
                <a:lnTo>
                  <a:pt x="1565" y="2145"/>
                </a:lnTo>
                <a:lnTo>
                  <a:pt x="1563" y="2149"/>
                </a:lnTo>
                <a:lnTo>
                  <a:pt x="1561" y="2153"/>
                </a:lnTo>
                <a:lnTo>
                  <a:pt x="1561" y="2155"/>
                </a:lnTo>
                <a:lnTo>
                  <a:pt x="1559" y="2160"/>
                </a:lnTo>
                <a:lnTo>
                  <a:pt x="1559" y="2160"/>
                </a:lnTo>
                <a:lnTo>
                  <a:pt x="1557" y="2162"/>
                </a:lnTo>
                <a:lnTo>
                  <a:pt x="1557" y="2164"/>
                </a:lnTo>
                <a:lnTo>
                  <a:pt x="1555" y="2164"/>
                </a:lnTo>
                <a:lnTo>
                  <a:pt x="1557" y="2168"/>
                </a:lnTo>
                <a:lnTo>
                  <a:pt x="1555" y="2170"/>
                </a:lnTo>
                <a:lnTo>
                  <a:pt x="1553" y="2170"/>
                </a:lnTo>
                <a:lnTo>
                  <a:pt x="1553" y="2178"/>
                </a:lnTo>
                <a:lnTo>
                  <a:pt x="1551" y="2180"/>
                </a:lnTo>
                <a:lnTo>
                  <a:pt x="1551" y="2183"/>
                </a:lnTo>
                <a:lnTo>
                  <a:pt x="1548" y="2183"/>
                </a:lnTo>
                <a:lnTo>
                  <a:pt x="1548" y="2185"/>
                </a:lnTo>
                <a:lnTo>
                  <a:pt x="1548" y="2185"/>
                </a:lnTo>
                <a:lnTo>
                  <a:pt x="1548" y="2189"/>
                </a:lnTo>
                <a:lnTo>
                  <a:pt x="1546" y="2191"/>
                </a:lnTo>
                <a:lnTo>
                  <a:pt x="1546" y="2191"/>
                </a:lnTo>
                <a:lnTo>
                  <a:pt x="1544" y="2191"/>
                </a:lnTo>
                <a:lnTo>
                  <a:pt x="1542" y="2191"/>
                </a:lnTo>
                <a:lnTo>
                  <a:pt x="1540" y="2191"/>
                </a:lnTo>
                <a:lnTo>
                  <a:pt x="1540" y="2193"/>
                </a:lnTo>
                <a:lnTo>
                  <a:pt x="1542" y="2195"/>
                </a:lnTo>
                <a:lnTo>
                  <a:pt x="1540" y="2197"/>
                </a:lnTo>
                <a:lnTo>
                  <a:pt x="1540" y="2199"/>
                </a:lnTo>
                <a:lnTo>
                  <a:pt x="1542" y="2204"/>
                </a:lnTo>
                <a:lnTo>
                  <a:pt x="1544" y="2206"/>
                </a:lnTo>
                <a:lnTo>
                  <a:pt x="1544" y="2206"/>
                </a:lnTo>
                <a:lnTo>
                  <a:pt x="1542" y="2210"/>
                </a:lnTo>
                <a:lnTo>
                  <a:pt x="1542" y="2212"/>
                </a:lnTo>
                <a:lnTo>
                  <a:pt x="1542" y="2214"/>
                </a:lnTo>
                <a:lnTo>
                  <a:pt x="1546" y="2225"/>
                </a:lnTo>
                <a:lnTo>
                  <a:pt x="1546" y="2229"/>
                </a:lnTo>
                <a:lnTo>
                  <a:pt x="1544" y="2235"/>
                </a:lnTo>
                <a:lnTo>
                  <a:pt x="1542" y="2235"/>
                </a:lnTo>
                <a:lnTo>
                  <a:pt x="1540" y="2237"/>
                </a:lnTo>
                <a:lnTo>
                  <a:pt x="1540" y="2239"/>
                </a:lnTo>
                <a:lnTo>
                  <a:pt x="1540" y="2241"/>
                </a:lnTo>
                <a:lnTo>
                  <a:pt x="1538" y="2245"/>
                </a:lnTo>
                <a:lnTo>
                  <a:pt x="1536" y="2252"/>
                </a:lnTo>
                <a:lnTo>
                  <a:pt x="1536" y="2254"/>
                </a:lnTo>
                <a:lnTo>
                  <a:pt x="1536" y="2256"/>
                </a:lnTo>
                <a:lnTo>
                  <a:pt x="1538" y="2260"/>
                </a:lnTo>
                <a:lnTo>
                  <a:pt x="1538" y="2262"/>
                </a:lnTo>
                <a:lnTo>
                  <a:pt x="1538" y="2264"/>
                </a:lnTo>
                <a:lnTo>
                  <a:pt x="1540" y="2264"/>
                </a:lnTo>
                <a:lnTo>
                  <a:pt x="1542" y="2264"/>
                </a:lnTo>
                <a:lnTo>
                  <a:pt x="1540" y="2264"/>
                </a:lnTo>
                <a:lnTo>
                  <a:pt x="1540" y="2266"/>
                </a:lnTo>
                <a:lnTo>
                  <a:pt x="1540" y="2266"/>
                </a:lnTo>
                <a:lnTo>
                  <a:pt x="1540" y="2266"/>
                </a:lnTo>
                <a:lnTo>
                  <a:pt x="1542" y="2269"/>
                </a:lnTo>
                <a:lnTo>
                  <a:pt x="1542" y="2269"/>
                </a:lnTo>
                <a:lnTo>
                  <a:pt x="1546" y="2269"/>
                </a:lnTo>
                <a:lnTo>
                  <a:pt x="1548" y="2269"/>
                </a:lnTo>
                <a:lnTo>
                  <a:pt x="1551" y="2264"/>
                </a:lnTo>
                <a:lnTo>
                  <a:pt x="1551" y="2264"/>
                </a:lnTo>
                <a:lnTo>
                  <a:pt x="1553" y="2264"/>
                </a:lnTo>
                <a:lnTo>
                  <a:pt x="1553" y="2264"/>
                </a:lnTo>
                <a:lnTo>
                  <a:pt x="1555" y="2266"/>
                </a:lnTo>
                <a:lnTo>
                  <a:pt x="1557" y="2266"/>
                </a:lnTo>
                <a:lnTo>
                  <a:pt x="1557" y="2266"/>
                </a:lnTo>
                <a:lnTo>
                  <a:pt x="1559" y="2266"/>
                </a:lnTo>
                <a:lnTo>
                  <a:pt x="1559" y="2264"/>
                </a:lnTo>
                <a:lnTo>
                  <a:pt x="1561" y="2262"/>
                </a:lnTo>
                <a:lnTo>
                  <a:pt x="1559" y="2266"/>
                </a:lnTo>
                <a:lnTo>
                  <a:pt x="1557" y="2266"/>
                </a:lnTo>
                <a:lnTo>
                  <a:pt x="1555" y="2266"/>
                </a:lnTo>
                <a:lnTo>
                  <a:pt x="1555" y="2269"/>
                </a:lnTo>
                <a:lnTo>
                  <a:pt x="1553" y="2269"/>
                </a:lnTo>
                <a:lnTo>
                  <a:pt x="1553" y="2271"/>
                </a:lnTo>
                <a:lnTo>
                  <a:pt x="1553" y="2271"/>
                </a:lnTo>
                <a:lnTo>
                  <a:pt x="1555" y="2273"/>
                </a:lnTo>
                <a:lnTo>
                  <a:pt x="1555" y="2273"/>
                </a:lnTo>
                <a:lnTo>
                  <a:pt x="1557" y="2271"/>
                </a:lnTo>
                <a:lnTo>
                  <a:pt x="1559" y="2275"/>
                </a:lnTo>
                <a:lnTo>
                  <a:pt x="1559" y="2279"/>
                </a:lnTo>
                <a:lnTo>
                  <a:pt x="1559" y="2279"/>
                </a:lnTo>
                <a:lnTo>
                  <a:pt x="1557" y="2277"/>
                </a:lnTo>
                <a:lnTo>
                  <a:pt x="1555" y="2275"/>
                </a:lnTo>
                <a:lnTo>
                  <a:pt x="1555" y="2275"/>
                </a:lnTo>
                <a:lnTo>
                  <a:pt x="1553" y="2277"/>
                </a:lnTo>
                <a:lnTo>
                  <a:pt x="1553" y="2277"/>
                </a:lnTo>
                <a:lnTo>
                  <a:pt x="1555" y="2279"/>
                </a:lnTo>
                <a:lnTo>
                  <a:pt x="1555" y="2281"/>
                </a:lnTo>
                <a:lnTo>
                  <a:pt x="1555" y="2281"/>
                </a:lnTo>
                <a:lnTo>
                  <a:pt x="1553" y="2281"/>
                </a:lnTo>
                <a:lnTo>
                  <a:pt x="1553" y="2283"/>
                </a:lnTo>
                <a:lnTo>
                  <a:pt x="1553" y="2285"/>
                </a:lnTo>
                <a:lnTo>
                  <a:pt x="1553" y="2287"/>
                </a:lnTo>
                <a:lnTo>
                  <a:pt x="1555" y="2290"/>
                </a:lnTo>
                <a:lnTo>
                  <a:pt x="1553" y="2290"/>
                </a:lnTo>
                <a:lnTo>
                  <a:pt x="1553" y="2290"/>
                </a:lnTo>
                <a:lnTo>
                  <a:pt x="1551" y="2292"/>
                </a:lnTo>
                <a:lnTo>
                  <a:pt x="1551" y="2294"/>
                </a:lnTo>
                <a:lnTo>
                  <a:pt x="1548" y="2296"/>
                </a:lnTo>
                <a:lnTo>
                  <a:pt x="1548" y="2298"/>
                </a:lnTo>
                <a:lnTo>
                  <a:pt x="1551" y="2300"/>
                </a:lnTo>
                <a:lnTo>
                  <a:pt x="1548" y="2304"/>
                </a:lnTo>
                <a:lnTo>
                  <a:pt x="1546" y="2304"/>
                </a:lnTo>
                <a:lnTo>
                  <a:pt x="1546" y="2308"/>
                </a:lnTo>
                <a:lnTo>
                  <a:pt x="1546" y="2310"/>
                </a:lnTo>
                <a:lnTo>
                  <a:pt x="1548" y="2310"/>
                </a:lnTo>
                <a:lnTo>
                  <a:pt x="1551" y="2313"/>
                </a:lnTo>
                <a:lnTo>
                  <a:pt x="1553" y="2315"/>
                </a:lnTo>
                <a:lnTo>
                  <a:pt x="1555" y="2315"/>
                </a:lnTo>
                <a:lnTo>
                  <a:pt x="1555" y="2317"/>
                </a:lnTo>
                <a:lnTo>
                  <a:pt x="1555" y="2319"/>
                </a:lnTo>
                <a:lnTo>
                  <a:pt x="1548" y="2323"/>
                </a:lnTo>
                <a:lnTo>
                  <a:pt x="1546" y="2323"/>
                </a:lnTo>
                <a:lnTo>
                  <a:pt x="1544" y="2323"/>
                </a:lnTo>
                <a:lnTo>
                  <a:pt x="1544" y="2325"/>
                </a:lnTo>
                <a:lnTo>
                  <a:pt x="1544" y="2329"/>
                </a:lnTo>
                <a:lnTo>
                  <a:pt x="1546" y="2329"/>
                </a:lnTo>
                <a:lnTo>
                  <a:pt x="1548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46" y="2331"/>
                </a:lnTo>
                <a:lnTo>
                  <a:pt x="1546" y="2331"/>
                </a:lnTo>
                <a:lnTo>
                  <a:pt x="1544" y="2331"/>
                </a:lnTo>
                <a:lnTo>
                  <a:pt x="1542" y="2334"/>
                </a:lnTo>
                <a:lnTo>
                  <a:pt x="1540" y="2334"/>
                </a:lnTo>
                <a:lnTo>
                  <a:pt x="1538" y="2336"/>
                </a:lnTo>
                <a:lnTo>
                  <a:pt x="1540" y="2338"/>
                </a:lnTo>
                <a:lnTo>
                  <a:pt x="1540" y="2338"/>
                </a:lnTo>
                <a:lnTo>
                  <a:pt x="1542" y="2338"/>
                </a:lnTo>
                <a:lnTo>
                  <a:pt x="1542" y="2340"/>
                </a:lnTo>
                <a:lnTo>
                  <a:pt x="1540" y="2342"/>
                </a:lnTo>
                <a:lnTo>
                  <a:pt x="1540" y="2344"/>
                </a:lnTo>
                <a:lnTo>
                  <a:pt x="1540" y="2346"/>
                </a:lnTo>
                <a:lnTo>
                  <a:pt x="1540" y="2348"/>
                </a:lnTo>
                <a:lnTo>
                  <a:pt x="1540" y="2350"/>
                </a:lnTo>
                <a:lnTo>
                  <a:pt x="1538" y="2350"/>
                </a:lnTo>
                <a:lnTo>
                  <a:pt x="1538" y="2352"/>
                </a:lnTo>
                <a:lnTo>
                  <a:pt x="1536" y="2352"/>
                </a:lnTo>
                <a:lnTo>
                  <a:pt x="1536" y="2352"/>
                </a:lnTo>
                <a:lnTo>
                  <a:pt x="1536" y="2350"/>
                </a:lnTo>
                <a:lnTo>
                  <a:pt x="1538" y="2348"/>
                </a:lnTo>
                <a:lnTo>
                  <a:pt x="1540" y="2344"/>
                </a:lnTo>
                <a:lnTo>
                  <a:pt x="1540" y="2342"/>
                </a:lnTo>
                <a:lnTo>
                  <a:pt x="1540" y="2340"/>
                </a:lnTo>
                <a:lnTo>
                  <a:pt x="1540" y="2340"/>
                </a:lnTo>
                <a:lnTo>
                  <a:pt x="1538" y="2340"/>
                </a:lnTo>
                <a:lnTo>
                  <a:pt x="1538" y="2340"/>
                </a:lnTo>
                <a:lnTo>
                  <a:pt x="1536" y="2344"/>
                </a:lnTo>
                <a:lnTo>
                  <a:pt x="1536" y="2344"/>
                </a:lnTo>
                <a:lnTo>
                  <a:pt x="1534" y="2346"/>
                </a:lnTo>
                <a:lnTo>
                  <a:pt x="1532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4" y="2344"/>
                </a:lnTo>
                <a:lnTo>
                  <a:pt x="1536" y="2344"/>
                </a:lnTo>
                <a:lnTo>
                  <a:pt x="1534" y="2342"/>
                </a:lnTo>
                <a:lnTo>
                  <a:pt x="1536" y="2340"/>
                </a:lnTo>
                <a:lnTo>
                  <a:pt x="1536" y="2340"/>
                </a:lnTo>
                <a:lnTo>
                  <a:pt x="1538" y="2334"/>
                </a:lnTo>
                <a:lnTo>
                  <a:pt x="1538" y="2334"/>
                </a:lnTo>
                <a:lnTo>
                  <a:pt x="1538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4" y="2334"/>
                </a:lnTo>
                <a:lnTo>
                  <a:pt x="1534" y="2334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8"/>
                </a:lnTo>
                <a:lnTo>
                  <a:pt x="1534" y="2338"/>
                </a:lnTo>
                <a:lnTo>
                  <a:pt x="1532" y="2338"/>
                </a:lnTo>
                <a:lnTo>
                  <a:pt x="1530" y="2338"/>
                </a:lnTo>
                <a:lnTo>
                  <a:pt x="1530" y="2340"/>
                </a:lnTo>
                <a:lnTo>
                  <a:pt x="1527" y="2340"/>
                </a:lnTo>
                <a:lnTo>
                  <a:pt x="1525" y="2340"/>
                </a:lnTo>
                <a:lnTo>
                  <a:pt x="1521" y="2340"/>
                </a:lnTo>
                <a:lnTo>
                  <a:pt x="1519" y="2342"/>
                </a:lnTo>
                <a:lnTo>
                  <a:pt x="1521" y="2344"/>
                </a:lnTo>
                <a:lnTo>
                  <a:pt x="1523" y="2344"/>
                </a:lnTo>
                <a:lnTo>
                  <a:pt x="1519" y="2346"/>
                </a:lnTo>
                <a:lnTo>
                  <a:pt x="1517" y="2348"/>
                </a:lnTo>
                <a:lnTo>
                  <a:pt x="1515" y="2350"/>
                </a:lnTo>
                <a:lnTo>
                  <a:pt x="1515" y="2350"/>
                </a:lnTo>
                <a:lnTo>
                  <a:pt x="1511" y="2352"/>
                </a:lnTo>
                <a:lnTo>
                  <a:pt x="1511" y="2354"/>
                </a:lnTo>
                <a:lnTo>
                  <a:pt x="1511" y="2357"/>
                </a:lnTo>
                <a:lnTo>
                  <a:pt x="1513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7"/>
                </a:lnTo>
                <a:lnTo>
                  <a:pt x="1513" y="2357"/>
                </a:lnTo>
                <a:lnTo>
                  <a:pt x="1513" y="2354"/>
                </a:lnTo>
                <a:lnTo>
                  <a:pt x="1513" y="2354"/>
                </a:lnTo>
                <a:lnTo>
                  <a:pt x="1515" y="2354"/>
                </a:lnTo>
                <a:lnTo>
                  <a:pt x="1517" y="2354"/>
                </a:lnTo>
                <a:lnTo>
                  <a:pt x="1519" y="2352"/>
                </a:lnTo>
                <a:lnTo>
                  <a:pt x="1521" y="2350"/>
                </a:lnTo>
                <a:lnTo>
                  <a:pt x="1521" y="2352"/>
                </a:lnTo>
                <a:lnTo>
                  <a:pt x="1521" y="2352"/>
                </a:lnTo>
                <a:lnTo>
                  <a:pt x="1521" y="2354"/>
                </a:lnTo>
                <a:lnTo>
                  <a:pt x="1521" y="2354"/>
                </a:lnTo>
                <a:lnTo>
                  <a:pt x="1523" y="2357"/>
                </a:lnTo>
                <a:lnTo>
                  <a:pt x="1525" y="2359"/>
                </a:lnTo>
                <a:lnTo>
                  <a:pt x="1527" y="2359"/>
                </a:lnTo>
                <a:lnTo>
                  <a:pt x="1530" y="2359"/>
                </a:lnTo>
                <a:lnTo>
                  <a:pt x="1530" y="2359"/>
                </a:lnTo>
                <a:lnTo>
                  <a:pt x="1530" y="2357"/>
                </a:lnTo>
                <a:lnTo>
                  <a:pt x="1530" y="2357"/>
                </a:lnTo>
                <a:lnTo>
                  <a:pt x="1530" y="2357"/>
                </a:lnTo>
                <a:lnTo>
                  <a:pt x="1532" y="2357"/>
                </a:lnTo>
                <a:lnTo>
                  <a:pt x="1532" y="2359"/>
                </a:lnTo>
                <a:lnTo>
                  <a:pt x="1534" y="2359"/>
                </a:lnTo>
                <a:lnTo>
                  <a:pt x="1532" y="2361"/>
                </a:lnTo>
                <a:lnTo>
                  <a:pt x="1534" y="2363"/>
                </a:lnTo>
                <a:lnTo>
                  <a:pt x="1532" y="2365"/>
                </a:lnTo>
                <a:lnTo>
                  <a:pt x="1530" y="2367"/>
                </a:lnTo>
                <a:lnTo>
                  <a:pt x="1530" y="2367"/>
                </a:lnTo>
                <a:lnTo>
                  <a:pt x="1532" y="2369"/>
                </a:lnTo>
                <a:lnTo>
                  <a:pt x="1532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2" y="2373"/>
                </a:lnTo>
                <a:lnTo>
                  <a:pt x="1532" y="2371"/>
                </a:lnTo>
                <a:lnTo>
                  <a:pt x="1530" y="2371"/>
                </a:lnTo>
                <a:lnTo>
                  <a:pt x="1530" y="2371"/>
                </a:lnTo>
                <a:lnTo>
                  <a:pt x="1527" y="2371"/>
                </a:lnTo>
                <a:lnTo>
                  <a:pt x="1527" y="2371"/>
                </a:lnTo>
                <a:lnTo>
                  <a:pt x="1525" y="2373"/>
                </a:lnTo>
                <a:lnTo>
                  <a:pt x="1527" y="2373"/>
                </a:lnTo>
                <a:lnTo>
                  <a:pt x="1527" y="2373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8"/>
                </a:lnTo>
                <a:lnTo>
                  <a:pt x="1532" y="2378"/>
                </a:lnTo>
                <a:lnTo>
                  <a:pt x="1534" y="2378"/>
                </a:lnTo>
                <a:lnTo>
                  <a:pt x="1536" y="2378"/>
                </a:lnTo>
                <a:lnTo>
                  <a:pt x="1538" y="2375"/>
                </a:lnTo>
                <a:lnTo>
                  <a:pt x="1538" y="2373"/>
                </a:lnTo>
                <a:lnTo>
                  <a:pt x="1540" y="2371"/>
                </a:lnTo>
                <a:lnTo>
                  <a:pt x="1540" y="2371"/>
                </a:lnTo>
                <a:lnTo>
                  <a:pt x="1540" y="2375"/>
                </a:lnTo>
                <a:lnTo>
                  <a:pt x="1540" y="2378"/>
                </a:lnTo>
                <a:lnTo>
                  <a:pt x="1542" y="2378"/>
                </a:lnTo>
                <a:lnTo>
                  <a:pt x="1542" y="2380"/>
                </a:lnTo>
                <a:lnTo>
                  <a:pt x="1542" y="2380"/>
                </a:lnTo>
                <a:lnTo>
                  <a:pt x="1544" y="2382"/>
                </a:lnTo>
                <a:lnTo>
                  <a:pt x="1544" y="2382"/>
                </a:lnTo>
                <a:lnTo>
                  <a:pt x="1542" y="2382"/>
                </a:lnTo>
                <a:lnTo>
                  <a:pt x="1538" y="2380"/>
                </a:lnTo>
                <a:lnTo>
                  <a:pt x="1532" y="2380"/>
                </a:lnTo>
                <a:lnTo>
                  <a:pt x="1530" y="2380"/>
                </a:lnTo>
                <a:lnTo>
                  <a:pt x="1527" y="2378"/>
                </a:lnTo>
                <a:lnTo>
                  <a:pt x="1527" y="2382"/>
                </a:lnTo>
                <a:lnTo>
                  <a:pt x="1527" y="2384"/>
                </a:lnTo>
                <a:lnTo>
                  <a:pt x="1527" y="2386"/>
                </a:lnTo>
                <a:lnTo>
                  <a:pt x="1530" y="2386"/>
                </a:lnTo>
                <a:lnTo>
                  <a:pt x="1532" y="2388"/>
                </a:lnTo>
                <a:lnTo>
                  <a:pt x="1532" y="2386"/>
                </a:lnTo>
                <a:lnTo>
                  <a:pt x="1534" y="2386"/>
                </a:lnTo>
                <a:lnTo>
                  <a:pt x="1536" y="2388"/>
                </a:lnTo>
                <a:lnTo>
                  <a:pt x="1536" y="2388"/>
                </a:lnTo>
                <a:lnTo>
                  <a:pt x="1534" y="2388"/>
                </a:lnTo>
                <a:lnTo>
                  <a:pt x="1534" y="2388"/>
                </a:lnTo>
                <a:lnTo>
                  <a:pt x="1532" y="2388"/>
                </a:lnTo>
                <a:lnTo>
                  <a:pt x="1532" y="2390"/>
                </a:lnTo>
                <a:lnTo>
                  <a:pt x="1530" y="2392"/>
                </a:lnTo>
                <a:lnTo>
                  <a:pt x="1530" y="2399"/>
                </a:lnTo>
                <a:lnTo>
                  <a:pt x="1530" y="2403"/>
                </a:lnTo>
                <a:lnTo>
                  <a:pt x="1530" y="2405"/>
                </a:lnTo>
                <a:lnTo>
                  <a:pt x="1530" y="2405"/>
                </a:lnTo>
                <a:lnTo>
                  <a:pt x="1532" y="2405"/>
                </a:lnTo>
                <a:lnTo>
                  <a:pt x="1532" y="2407"/>
                </a:lnTo>
                <a:lnTo>
                  <a:pt x="1534" y="2405"/>
                </a:lnTo>
                <a:lnTo>
                  <a:pt x="1534" y="2403"/>
                </a:lnTo>
                <a:lnTo>
                  <a:pt x="1534" y="2401"/>
                </a:lnTo>
                <a:lnTo>
                  <a:pt x="1534" y="2401"/>
                </a:lnTo>
                <a:lnTo>
                  <a:pt x="1534" y="2399"/>
                </a:lnTo>
                <a:lnTo>
                  <a:pt x="1536" y="2396"/>
                </a:lnTo>
                <a:lnTo>
                  <a:pt x="1536" y="2396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401"/>
                </a:lnTo>
                <a:lnTo>
                  <a:pt x="1536" y="2401"/>
                </a:lnTo>
                <a:lnTo>
                  <a:pt x="1536" y="2403"/>
                </a:lnTo>
                <a:lnTo>
                  <a:pt x="1534" y="2403"/>
                </a:lnTo>
                <a:lnTo>
                  <a:pt x="1534" y="2405"/>
                </a:lnTo>
                <a:lnTo>
                  <a:pt x="1536" y="2407"/>
                </a:lnTo>
                <a:lnTo>
                  <a:pt x="1538" y="2407"/>
                </a:lnTo>
                <a:lnTo>
                  <a:pt x="1538" y="2409"/>
                </a:lnTo>
                <a:lnTo>
                  <a:pt x="1538" y="2409"/>
                </a:lnTo>
                <a:lnTo>
                  <a:pt x="1536" y="2407"/>
                </a:lnTo>
                <a:lnTo>
                  <a:pt x="1534" y="2407"/>
                </a:lnTo>
                <a:lnTo>
                  <a:pt x="1532" y="2407"/>
                </a:lnTo>
                <a:lnTo>
                  <a:pt x="1532" y="2409"/>
                </a:lnTo>
                <a:lnTo>
                  <a:pt x="1532" y="2411"/>
                </a:lnTo>
                <a:lnTo>
                  <a:pt x="1532" y="2411"/>
                </a:lnTo>
                <a:lnTo>
                  <a:pt x="1534" y="2413"/>
                </a:lnTo>
                <a:lnTo>
                  <a:pt x="1534" y="2415"/>
                </a:lnTo>
                <a:lnTo>
                  <a:pt x="1536" y="2413"/>
                </a:lnTo>
                <a:lnTo>
                  <a:pt x="1536" y="2415"/>
                </a:lnTo>
                <a:lnTo>
                  <a:pt x="1536" y="2415"/>
                </a:lnTo>
                <a:lnTo>
                  <a:pt x="1532" y="2415"/>
                </a:lnTo>
                <a:lnTo>
                  <a:pt x="1530" y="2417"/>
                </a:lnTo>
                <a:lnTo>
                  <a:pt x="1527" y="2419"/>
                </a:lnTo>
                <a:lnTo>
                  <a:pt x="1527" y="2419"/>
                </a:lnTo>
                <a:lnTo>
                  <a:pt x="1530" y="2422"/>
                </a:lnTo>
                <a:lnTo>
                  <a:pt x="1530" y="2422"/>
                </a:lnTo>
                <a:lnTo>
                  <a:pt x="1532" y="2424"/>
                </a:lnTo>
                <a:lnTo>
                  <a:pt x="1536" y="2424"/>
                </a:lnTo>
                <a:lnTo>
                  <a:pt x="1536" y="2426"/>
                </a:lnTo>
                <a:lnTo>
                  <a:pt x="1534" y="2424"/>
                </a:lnTo>
                <a:lnTo>
                  <a:pt x="1534" y="2428"/>
                </a:lnTo>
                <a:lnTo>
                  <a:pt x="1534" y="2428"/>
                </a:lnTo>
                <a:lnTo>
                  <a:pt x="1534" y="2430"/>
                </a:lnTo>
                <a:lnTo>
                  <a:pt x="1536" y="2430"/>
                </a:lnTo>
                <a:lnTo>
                  <a:pt x="1538" y="2430"/>
                </a:lnTo>
                <a:lnTo>
                  <a:pt x="1540" y="2426"/>
                </a:lnTo>
                <a:lnTo>
                  <a:pt x="1540" y="2424"/>
                </a:lnTo>
                <a:lnTo>
                  <a:pt x="1540" y="2424"/>
                </a:lnTo>
                <a:lnTo>
                  <a:pt x="1540" y="2426"/>
                </a:lnTo>
                <a:lnTo>
                  <a:pt x="1542" y="2428"/>
                </a:lnTo>
                <a:lnTo>
                  <a:pt x="1542" y="2428"/>
                </a:lnTo>
                <a:lnTo>
                  <a:pt x="1540" y="2428"/>
                </a:lnTo>
                <a:lnTo>
                  <a:pt x="1540" y="2428"/>
                </a:lnTo>
                <a:lnTo>
                  <a:pt x="1538" y="2432"/>
                </a:lnTo>
                <a:lnTo>
                  <a:pt x="1538" y="2434"/>
                </a:lnTo>
                <a:lnTo>
                  <a:pt x="1538" y="2434"/>
                </a:lnTo>
                <a:lnTo>
                  <a:pt x="1534" y="2430"/>
                </a:lnTo>
                <a:lnTo>
                  <a:pt x="1534" y="2430"/>
                </a:lnTo>
                <a:lnTo>
                  <a:pt x="1534" y="2430"/>
                </a:lnTo>
                <a:lnTo>
                  <a:pt x="1532" y="2426"/>
                </a:lnTo>
                <a:lnTo>
                  <a:pt x="1530" y="2424"/>
                </a:lnTo>
                <a:lnTo>
                  <a:pt x="1527" y="2422"/>
                </a:lnTo>
                <a:lnTo>
                  <a:pt x="1525" y="2422"/>
                </a:lnTo>
                <a:lnTo>
                  <a:pt x="1525" y="2424"/>
                </a:lnTo>
                <a:lnTo>
                  <a:pt x="1525" y="2424"/>
                </a:lnTo>
                <a:lnTo>
                  <a:pt x="1525" y="2426"/>
                </a:lnTo>
                <a:lnTo>
                  <a:pt x="1525" y="2428"/>
                </a:lnTo>
                <a:lnTo>
                  <a:pt x="1525" y="2428"/>
                </a:lnTo>
                <a:lnTo>
                  <a:pt x="1523" y="2428"/>
                </a:lnTo>
                <a:lnTo>
                  <a:pt x="1519" y="2428"/>
                </a:lnTo>
                <a:lnTo>
                  <a:pt x="1521" y="2430"/>
                </a:lnTo>
                <a:lnTo>
                  <a:pt x="1521" y="2432"/>
                </a:lnTo>
                <a:lnTo>
                  <a:pt x="1523" y="2436"/>
                </a:lnTo>
                <a:lnTo>
                  <a:pt x="1525" y="2436"/>
                </a:lnTo>
                <a:lnTo>
                  <a:pt x="1527" y="2436"/>
                </a:lnTo>
                <a:lnTo>
                  <a:pt x="1527" y="2436"/>
                </a:lnTo>
                <a:lnTo>
                  <a:pt x="1530" y="2438"/>
                </a:lnTo>
                <a:lnTo>
                  <a:pt x="1532" y="2438"/>
                </a:lnTo>
                <a:lnTo>
                  <a:pt x="1532" y="2438"/>
                </a:lnTo>
                <a:lnTo>
                  <a:pt x="1534" y="2438"/>
                </a:lnTo>
                <a:lnTo>
                  <a:pt x="1536" y="2438"/>
                </a:lnTo>
                <a:lnTo>
                  <a:pt x="1538" y="2440"/>
                </a:lnTo>
                <a:lnTo>
                  <a:pt x="1536" y="2447"/>
                </a:lnTo>
                <a:lnTo>
                  <a:pt x="1534" y="2445"/>
                </a:lnTo>
                <a:lnTo>
                  <a:pt x="1534" y="2447"/>
                </a:lnTo>
                <a:lnTo>
                  <a:pt x="1534" y="2449"/>
                </a:lnTo>
                <a:lnTo>
                  <a:pt x="1536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40" y="2449"/>
                </a:lnTo>
                <a:lnTo>
                  <a:pt x="1540" y="2451"/>
                </a:lnTo>
                <a:lnTo>
                  <a:pt x="1542" y="2453"/>
                </a:lnTo>
                <a:lnTo>
                  <a:pt x="1542" y="2455"/>
                </a:lnTo>
                <a:lnTo>
                  <a:pt x="1544" y="2455"/>
                </a:lnTo>
                <a:lnTo>
                  <a:pt x="1548" y="2453"/>
                </a:lnTo>
                <a:lnTo>
                  <a:pt x="1551" y="2451"/>
                </a:lnTo>
                <a:lnTo>
                  <a:pt x="1557" y="2449"/>
                </a:lnTo>
                <a:lnTo>
                  <a:pt x="1557" y="2449"/>
                </a:lnTo>
                <a:lnTo>
                  <a:pt x="1555" y="2447"/>
                </a:lnTo>
                <a:lnTo>
                  <a:pt x="1555" y="2447"/>
                </a:lnTo>
                <a:lnTo>
                  <a:pt x="1553" y="2447"/>
                </a:lnTo>
                <a:lnTo>
                  <a:pt x="1548" y="2445"/>
                </a:lnTo>
                <a:lnTo>
                  <a:pt x="1548" y="2445"/>
                </a:lnTo>
                <a:lnTo>
                  <a:pt x="1546" y="2443"/>
                </a:lnTo>
                <a:lnTo>
                  <a:pt x="1548" y="2443"/>
                </a:lnTo>
                <a:lnTo>
                  <a:pt x="1548" y="2443"/>
                </a:lnTo>
                <a:lnTo>
                  <a:pt x="1553" y="2445"/>
                </a:lnTo>
                <a:lnTo>
                  <a:pt x="1557" y="2447"/>
                </a:lnTo>
                <a:lnTo>
                  <a:pt x="1557" y="2449"/>
                </a:lnTo>
                <a:lnTo>
                  <a:pt x="1557" y="2451"/>
                </a:lnTo>
                <a:lnTo>
                  <a:pt x="1557" y="2451"/>
                </a:lnTo>
                <a:lnTo>
                  <a:pt x="1555" y="2453"/>
                </a:lnTo>
                <a:lnTo>
                  <a:pt x="1555" y="2453"/>
                </a:lnTo>
                <a:lnTo>
                  <a:pt x="1555" y="2453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9"/>
                </a:lnTo>
                <a:lnTo>
                  <a:pt x="1557" y="2459"/>
                </a:lnTo>
                <a:lnTo>
                  <a:pt x="1555" y="2461"/>
                </a:lnTo>
                <a:lnTo>
                  <a:pt x="1555" y="2461"/>
                </a:lnTo>
                <a:lnTo>
                  <a:pt x="1555" y="2459"/>
                </a:lnTo>
                <a:lnTo>
                  <a:pt x="1555" y="2459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5"/>
                </a:lnTo>
                <a:lnTo>
                  <a:pt x="1555" y="2455"/>
                </a:lnTo>
                <a:lnTo>
                  <a:pt x="1555" y="2455"/>
                </a:lnTo>
                <a:lnTo>
                  <a:pt x="1555" y="2453"/>
                </a:lnTo>
                <a:lnTo>
                  <a:pt x="1555" y="2453"/>
                </a:lnTo>
                <a:lnTo>
                  <a:pt x="1553" y="2453"/>
                </a:lnTo>
                <a:lnTo>
                  <a:pt x="1553" y="2453"/>
                </a:lnTo>
                <a:lnTo>
                  <a:pt x="1551" y="2455"/>
                </a:lnTo>
                <a:lnTo>
                  <a:pt x="1548" y="2455"/>
                </a:lnTo>
                <a:lnTo>
                  <a:pt x="1546" y="2457"/>
                </a:lnTo>
                <a:lnTo>
                  <a:pt x="1546" y="2457"/>
                </a:lnTo>
                <a:lnTo>
                  <a:pt x="1544" y="2455"/>
                </a:lnTo>
                <a:lnTo>
                  <a:pt x="1542" y="2457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7"/>
                </a:lnTo>
                <a:lnTo>
                  <a:pt x="1540" y="2457"/>
                </a:lnTo>
                <a:lnTo>
                  <a:pt x="1538" y="2457"/>
                </a:lnTo>
                <a:lnTo>
                  <a:pt x="1536" y="2457"/>
                </a:lnTo>
                <a:lnTo>
                  <a:pt x="1534" y="2457"/>
                </a:lnTo>
                <a:lnTo>
                  <a:pt x="1534" y="2455"/>
                </a:lnTo>
                <a:lnTo>
                  <a:pt x="1532" y="2455"/>
                </a:lnTo>
                <a:lnTo>
                  <a:pt x="1532" y="2455"/>
                </a:lnTo>
                <a:lnTo>
                  <a:pt x="1532" y="2457"/>
                </a:lnTo>
                <a:lnTo>
                  <a:pt x="1532" y="2457"/>
                </a:lnTo>
                <a:lnTo>
                  <a:pt x="1534" y="2459"/>
                </a:lnTo>
                <a:lnTo>
                  <a:pt x="1534" y="2461"/>
                </a:lnTo>
                <a:lnTo>
                  <a:pt x="1534" y="2461"/>
                </a:lnTo>
                <a:lnTo>
                  <a:pt x="1536" y="2461"/>
                </a:lnTo>
                <a:lnTo>
                  <a:pt x="1536" y="2464"/>
                </a:lnTo>
                <a:lnTo>
                  <a:pt x="1536" y="2464"/>
                </a:lnTo>
                <a:lnTo>
                  <a:pt x="1536" y="2466"/>
                </a:lnTo>
                <a:lnTo>
                  <a:pt x="1536" y="2466"/>
                </a:lnTo>
                <a:lnTo>
                  <a:pt x="1540" y="2466"/>
                </a:lnTo>
                <a:lnTo>
                  <a:pt x="1542" y="2466"/>
                </a:lnTo>
                <a:lnTo>
                  <a:pt x="1544" y="2466"/>
                </a:lnTo>
                <a:lnTo>
                  <a:pt x="1546" y="2466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6"/>
                </a:lnTo>
                <a:lnTo>
                  <a:pt x="1546" y="2468"/>
                </a:lnTo>
                <a:lnTo>
                  <a:pt x="1544" y="2468"/>
                </a:lnTo>
                <a:lnTo>
                  <a:pt x="1540" y="2470"/>
                </a:lnTo>
                <a:lnTo>
                  <a:pt x="1542" y="2470"/>
                </a:lnTo>
                <a:lnTo>
                  <a:pt x="1544" y="2472"/>
                </a:lnTo>
                <a:lnTo>
                  <a:pt x="1544" y="2474"/>
                </a:lnTo>
                <a:lnTo>
                  <a:pt x="1548" y="2474"/>
                </a:lnTo>
                <a:lnTo>
                  <a:pt x="1548" y="2474"/>
                </a:lnTo>
                <a:lnTo>
                  <a:pt x="1551" y="2474"/>
                </a:lnTo>
                <a:lnTo>
                  <a:pt x="1551" y="2472"/>
                </a:lnTo>
                <a:lnTo>
                  <a:pt x="1551" y="2470"/>
                </a:lnTo>
                <a:lnTo>
                  <a:pt x="1551" y="2468"/>
                </a:lnTo>
                <a:lnTo>
                  <a:pt x="1553" y="2468"/>
                </a:lnTo>
                <a:lnTo>
                  <a:pt x="1553" y="2466"/>
                </a:lnTo>
                <a:lnTo>
                  <a:pt x="1553" y="2464"/>
                </a:lnTo>
                <a:lnTo>
                  <a:pt x="1555" y="2464"/>
                </a:lnTo>
                <a:lnTo>
                  <a:pt x="1555" y="2464"/>
                </a:lnTo>
                <a:lnTo>
                  <a:pt x="1557" y="2464"/>
                </a:lnTo>
                <a:lnTo>
                  <a:pt x="1557" y="2466"/>
                </a:lnTo>
                <a:lnTo>
                  <a:pt x="1559" y="2466"/>
                </a:lnTo>
                <a:lnTo>
                  <a:pt x="1561" y="2464"/>
                </a:lnTo>
                <a:lnTo>
                  <a:pt x="1561" y="2464"/>
                </a:lnTo>
                <a:lnTo>
                  <a:pt x="1567" y="2464"/>
                </a:lnTo>
                <a:lnTo>
                  <a:pt x="1569" y="2464"/>
                </a:lnTo>
                <a:lnTo>
                  <a:pt x="1571" y="2466"/>
                </a:lnTo>
                <a:lnTo>
                  <a:pt x="1571" y="2466"/>
                </a:lnTo>
                <a:lnTo>
                  <a:pt x="1571" y="2466"/>
                </a:lnTo>
                <a:lnTo>
                  <a:pt x="1567" y="2466"/>
                </a:lnTo>
                <a:lnTo>
                  <a:pt x="1565" y="2466"/>
                </a:lnTo>
                <a:lnTo>
                  <a:pt x="1563" y="2466"/>
                </a:lnTo>
                <a:lnTo>
                  <a:pt x="1559" y="2470"/>
                </a:lnTo>
                <a:lnTo>
                  <a:pt x="1555" y="2470"/>
                </a:lnTo>
                <a:lnTo>
                  <a:pt x="1555" y="2468"/>
                </a:lnTo>
                <a:lnTo>
                  <a:pt x="1555" y="2468"/>
                </a:lnTo>
                <a:lnTo>
                  <a:pt x="1555" y="2468"/>
                </a:lnTo>
                <a:lnTo>
                  <a:pt x="1553" y="2470"/>
                </a:lnTo>
                <a:lnTo>
                  <a:pt x="1553" y="2470"/>
                </a:lnTo>
                <a:lnTo>
                  <a:pt x="1551" y="2472"/>
                </a:lnTo>
                <a:lnTo>
                  <a:pt x="1551" y="2476"/>
                </a:lnTo>
                <a:lnTo>
                  <a:pt x="1551" y="2476"/>
                </a:lnTo>
                <a:lnTo>
                  <a:pt x="1548" y="2478"/>
                </a:lnTo>
                <a:lnTo>
                  <a:pt x="1551" y="2478"/>
                </a:lnTo>
                <a:lnTo>
                  <a:pt x="1555" y="2480"/>
                </a:lnTo>
                <a:lnTo>
                  <a:pt x="1557" y="2482"/>
                </a:lnTo>
                <a:lnTo>
                  <a:pt x="1557" y="2480"/>
                </a:lnTo>
                <a:lnTo>
                  <a:pt x="1557" y="2478"/>
                </a:lnTo>
                <a:lnTo>
                  <a:pt x="1559" y="2478"/>
                </a:lnTo>
                <a:lnTo>
                  <a:pt x="1561" y="2476"/>
                </a:lnTo>
                <a:lnTo>
                  <a:pt x="1563" y="2474"/>
                </a:lnTo>
                <a:lnTo>
                  <a:pt x="1565" y="2472"/>
                </a:lnTo>
                <a:lnTo>
                  <a:pt x="1574" y="2468"/>
                </a:lnTo>
                <a:lnTo>
                  <a:pt x="1576" y="2470"/>
                </a:lnTo>
                <a:lnTo>
                  <a:pt x="1578" y="2470"/>
                </a:lnTo>
                <a:lnTo>
                  <a:pt x="1578" y="2470"/>
                </a:lnTo>
                <a:lnTo>
                  <a:pt x="1576" y="2472"/>
                </a:lnTo>
                <a:lnTo>
                  <a:pt x="1576" y="2474"/>
                </a:lnTo>
                <a:lnTo>
                  <a:pt x="1574" y="2474"/>
                </a:lnTo>
                <a:lnTo>
                  <a:pt x="1569" y="2478"/>
                </a:lnTo>
                <a:lnTo>
                  <a:pt x="1567" y="2482"/>
                </a:lnTo>
                <a:lnTo>
                  <a:pt x="1565" y="2482"/>
                </a:lnTo>
                <a:lnTo>
                  <a:pt x="1565" y="2482"/>
                </a:lnTo>
                <a:lnTo>
                  <a:pt x="1567" y="2482"/>
                </a:lnTo>
                <a:lnTo>
                  <a:pt x="1567" y="2480"/>
                </a:lnTo>
                <a:lnTo>
                  <a:pt x="1567" y="2478"/>
                </a:lnTo>
                <a:lnTo>
                  <a:pt x="1565" y="2478"/>
                </a:lnTo>
                <a:lnTo>
                  <a:pt x="1563" y="2478"/>
                </a:lnTo>
                <a:lnTo>
                  <a:pt x="1561" y="2478"/>
                </a:lnTo>
                <a:lnTo>
                  <a:pt x="1561" y="2478"/>
                </a:lnTo>
                <a:lnTo>
                  <a:pt x="1559" y="2480"/>
                </a:lnTo>
                <a:lnTo>
                  <a:pt x="1559" y="2480"/>
                </a:lnTo>
                <a:lnTo>
                  <a:pt x="1559" y="2482"/>
                </a:lnTo>
                <a:lnTo>
                  <a:pt x="1563" y="2484"/>
                </a:lnTo>
                <a:lnTo>
                  <a:pt x="1563" y="2487"/>
                </a:lnTo>
                <a:lnTo>
                  <a:pt x="1567" y="2487"/>
                </a:lnTo>
                <a:lnTo>
                  <a:pt x="1569" y="2489"/>
                </a:lnTo>
                <a:lnTo>
                  <a:pt x="1574" y="2489"/>
                </a:lnTo>
                <a:lnTo>
                  <a:pt x="1576" y="2491"/>
                </a:lnTo>
                <a:lnTo>
                  <a:pt x="1578" y="2489"/>
                </a:lnTo>
                <a:lnTo>
                  <a:pt x="1580" y="2489"/>
                </a:lnTo>
                <a:lnTo>
                  <a:pt x="1580" y="2484"/>
                </a:lnTo>
                <a:lnTo>
                  <a:pt x="1580" y="2482"/>
                </a:lnTo>
                <a:lnTo>
                  <a:pt x="1580" y="2480"/>
                </a:lnTo>
                <a:lnTo>
                  <a:pt x="1580" y="2476"/>
                </a:lnTo>
                <a:lnTo>
                  <a:pt x="1582" y="2472"/>
                </a:lnTo>
                <a:lnTo>
                  <a:pt x="1582" y="2470"/>
                </a:lnTo>
                <a:lnTo>
                  <a:pt x="1582" y="2468"/>
                </a:lnTo>
                <a:lnTo>
                  <a:pt x="1584" y="2468"/>
                </a:lnTo>
                <a:lnTo>
                  <a:pt x="1586" y="2466"/>
                </a:lnTo>
                <a:lnTo>
                  <a:pt x="1588" y="2466"/>
                </a:lnTo>
                <a:lnTo>
                  <a:pt x="1595" y="2464"/>
                </a:lnTo>
                <a:lnTo>
                  <a:pt x="1597" y="2464"/>
                </a:lnTo>
                <a:lnTo>
                  <a:pt x="1599" y="2461"/>
                </a:lnTo>
                <a:lnTo>
                  <a:pt x="1601" y="2461"/>
                </a:lnTo>
                <a:lnTo>
                  <a:pt x="1601" y="2459"/>
                </a:lnTo>
                <a:lnTo>
                  <a:pt x="1605" y="2457"/>
                </a:lnTo>
                <a:lnTo>
                  <a:pt x="1607" y="2457"/>
                </a:lnTo>
                <a:lnTo>
                  <a:pt x="1607" y="2459"/>
                </a:lnTo>
                <a:lnTo>
                  <a:pt x="1615" y="2459"/>
                </a:lnTo>
                <a:lnTo>
                  <a:pt x="1618" y="2459"/>
                </a:lnTo>
                <a:lnTo>
                  <a:pt x="1615" y="2457"/>
                </a:lnTo>
                <a:lnTo>
                  <a:pt x="1613" y="2453"/>
                </a:lnTo>
                <a:lnTo>
                  <a:pt x="1609" y="2449"/>
                </a:lnTo>
                <a:lnTo>
                  <a:pt x="1609" y="2447"/>
                </a:lnTo>
                <a:lnTo>
                  <a:pt x="1607" y="2447"/>
                </a:lnTo>
                <a:lnTo>
                  <a:pt x="1605" y="2447"/>
                </a:lnTo>
                <a:lnTo>
                  <a:pt x="1603" y="2447"/>
                </a:lnTo>
                <a:lnTo>
                  <a:pt x="1603" y="2447"/>
                </a:lnTo>
                <a:lnTo>
                  <a:pt x="1601" y="2445"/>
                </a:lnTo>
                <a:lnTo>
                  <a:pt x="1603" y="2445"/>
                </a:lnTo>
                <a:lnTo>
                  <a:pt x="1605" y="2445"/>
                </a:lnTo>
                <a:lnTo>
                  <a:pt x="1607" y="2445"/>
                </a:lnTo>
                <a:lnTo>
                  <a:pt x="1607" y="2443"/>
                </a:lnTo>
                <a:lnTo>
                  <a:pt x="1607" y="2443"/>
                </a:lnTo>
                <a:lnTo>
                  <a:pt x="1607" y="2440"/>
                </a:lnTo>
                <a:lnTo>
                  <a:pt x="1605" y="2436"/>
                </a:lnTo>
                <a:lnTo>
                  <a:pt x="1605" y="2434"/>
                </a:lnTo>
                <a:lnTo>
                  <a:pt x="1605" y="2434"/>
                </a:lnTo>
                <a:lnTo>
                  <a:pt x="1603" y="2434"/>
                </a:lnTo>
                <a:lnTo>
                  <a:pt x="1603" y="2434"/>
                </a:lnTo>
                <a:lnTo>
                  <a:pt x="1605" y="2434"/>
                </a:lnTo>
                <a:lnTo>
                  <a:pt x="1605" y="2432"/>
                </a:lnTo>
                <a:lnTo>
                  <a:pt x="1605" y="2430"/>
                </a:lnTo>
                <a:lnTo>
                  <a:pt x="1607" y="2426"/>
                </a:lnTo>
                <a:lnTo>
                  <a:pt x="1607" y="2426"/>
                </a:lnTo>
                <a:lnTo>
                  <a:pt x="1609" y="2422"/>
                </a:lnTo>
                <a:lnTo>
                  <a:pt x="1611" y="2422"/>
                </a:lnTo>
                <a:lnTo>
                  <a:pt x="1613" y="2419"/>
                </a:lnTo>
                <a:lnTo>
                  <a:pt x="1615" y="2419"/>
                </a:lnTo>
                <a:lnTo>
                  <a:pt x="1615" y="2417"/>
                </a:lnTo>
                <a:lnTo>
                  <a:pt x="1615" y="2417"/>
                </a:lnTo>
                <a:lnTo>
                  <a:pt x="1615" y="2415"/>
                </a:lnTo>
                <a:lnTo>
                  <a:pt x="1613" y="2415"/>
                </a:lnTo>
                <a:lnTo>
                  <a:pt x="1611" y="2415"/>
                </a:lnTo>
                <a:lnTo>
                  <a:pt x="1609" y="2415"/>
                </a:lnTo>
                <a:lnTo>
                  <a:pt x="1609" y="2415"/>
                </a:lnTo>
                <a:lnTo>
                  <a:pt x="1613" y="2413"/>
                </a:lnTo>
                <a:lnTo>
                  <a:pt x="1613" y="2413"/>
                </a:lnTo>
                <a:lnTo>
                  <a:pt x="1613" y="2411"/>
                </a:lnTo>
                <a:lnTo>
                  <a:pt x="1613" y="2411"/>
                </a:lnTo>
                <a:lnTo>
                  <a:pt x="1613" y="2413"/>
                </a:lnTo>
                <a:lnTo>
                  <a:pt x="1615" y="2415"/>
                </a:lnTo>
                <a:lnTo>
                  <a:pt x="1618" y="2415"/>
                </a:lnTo>
                <a:lnTo>
                  <a:pt x="1620" y="2417"/>
                </a:lnTo>
                <a:lnTo>
                  <a:pt x="1620" y="2417"/>
                </a:lnTo>
                <a:lnTo>
                  <a:pt x="1624" y="2415"/>
                </a:lnTo>
                <a:lnTo>
                  <a:pt x="1626" y="2413"/>
                </a:lnTo>
                <a:lnTo>
                  <a:pt x="1626" y="2413"/>
                </a:lnTo>
                <a:lnTo>
                  <a:pt x="1628" y="2403"/>
                </a:lnTo>
                <a:lnTo>
                  <a:pt x="1628" y="2403"/>
                </a:lnTo>
                <a:lnTo>
                  <a:pt x="1628" y="2401"/>
                </a:lnTo>
                <a:lnTo>
                  <a:pt x="1630" y="2396"/>
                </a:lnTo>
                <a:lnTo>
                  <a:pt x="1632" y="2394"/>
                </a:lnTo>
                <a:lnTo>
                  <a:pt x="1634" y="2390"/>
                </a:lnTo>
                <a:lnTo>
                  <a:pt x="1636" y="2390"/>
                </a:lnTo>
                <a:lnTo>
                  <a:pt x="1641" y="2388"/>
                </a:lnTo>
                <a:lnTo>
                  <a:pt x="1643" y="2386"/>
                </a:lnTo>
                <a:lnTo>
                  <a:pt x="1645" y="2384"/>
                </a:lnTo>
                <a:lnTo>
                  <a:pt x="1651" y="2380"/>
                </a:lnTo>
                <a:lnTo>
                  <a:pt x="1653" y="2380"/>
                </a:lnTo>
                <a:lnTo>
                  <a:pt x="1653" y="2378"/>
                </a:lnTo>
                <a:lnTo>
                  <a:pt x="1655" y="2378"/>
                </a:lnTo>
                <a:lnTo>
                  <a:pt x="1653" y="2375"/>
                </a:lnTo>
                <a:lnTo>
                  <a:pt x="1653" y="2375"/>
                </a:lnTo>
                <a:lnTo>
                  <a:pt x="1651" y="2375"/>
                </a:lnTo>
                <a:lnTo>
                  <a:pt x="1649" y="2375"/>
                </a:lnTo>
                <a:lnTo>
                  <a:pt x="1649" y="2375"/>
                </a:lnTo>
                <a:lnTo>
                  <a:pt x="1651" y="2375"/>
                </a:lnTo>
                <a:lnTo>
                  <a:pt x="1653" y="2373"/>
                </a:lnTo>
                <a:lnTo>
                  <a:pt x="1653" y="2371"/>
                </a:lnTo>
                <a:lnTo>
                  <a:pt x="1655" y="2371"/>
                </a:lnTo>
                <a:lnTo>
                  <a:pt x="1655" y="2367"/>
                </a:lnTo>
                <a:lnTo>
                  <a:pt x="1655" y="2365"/>
                </a:lnTo>
                <a:lnTo>
                  <a:pt x="1653" y="2363"/>
                </a:lnTo>
                <a:lnTo>
                  <a:pt x="1651" y="2363"/>
                </a:lnTo>
                <a:lnTo>
                  <a:pt x="1643" y="2361"/>
                </a:lnTo>
                <a:lnTo>
                  <a:pt x="1641" y="2361"/>
                </a:lnTo>
                <a:lnTo>
                  <a:pt x="1632" y="2352"/>
                </a:lnTo>
                <a:lnTo>
                  <a:pt x="1630" y="2350"/>
                </a:lnTo>
                <a:lnTo>
                  <a:pt x="1628" y="2348"/>
                </a:lnTo>
                <a:lnTo>
                  <a:pt x="1628" y="2346"/>
                </a:lnTo>
                <a:lnTo>
                  <a:pt x="1628" y="2346"/>
                </a:lnTo>
                <a:lnTo>
                  <a:pt x="1628" y="2344"/>
                </a:lnTo>
                <a:lnTo>
                  <a:pt x="1628" y="2342"/>
                </a:lnTo>
                <a:lnTo>
                  <a:pt x="1632" y="2338"/>
                </a:lnTo>
                <a:lnTo>
                  <a:pt x="1634" y="2336"/>
                </a:lnTo>
                <a:lnTo>
                  <a:pt x="1639" y="2329"/>
                </a:lnTo>
                <a:lnTo>
                  <a:pt x="1639" y="2329"/>
                </a:lnTo>
                <a:lnTo>
                  <a:pt x="1643" y="2327"/>
                </a:lnTo>
                <a:lnTo>
                  <a:pt x="1645" y="2327"/>
                </a:lnTo>
                <a:lnTo>
                  <a:pt x="1645" y="2327"/>
                </a:lnTo>
                <a:lnTo>
                  <a:pt x="1647" y="2325"/>
                </a:lnTo>
                <a:lnTo>
                  <a:pt x="1649" y="2323"/>
                </a:lnTo>
                <a:lnTo>
                  <a:pt x="1655" y="2325"/>
                </a:lnTo>
                <a:lnTo>
                  <a:pt x="1657" y="2325"/>
                </a:lnTo>
                <a:lnTo>
                  <a:pt x="1657" y="2323"/>
                </a:lnTo>
                <a:lnTo>
                  <a:pt x="1657" y="2323"/>
                </a:lnTo>
                <a:lnTo>
                  <a:pt x="1655" y="2321"/>
                </a:lnTo>
                <a:lnTo>
                  <a:pt x="1657" y="2319"/>
                </a:lnTo>
                <a:lnTo>
                  <a:pt x="1662" y="2315"/>
                </a:lnTo>
                <a:lnTo>
                  <a:pt x="1662" y="2313"/>
                </a:lnTo>
                <a:lnTo>
                  <a:pt x="1662" y="2313"/>
                </a:lnTo>
                <a:lnTo>
                  <a:pt x="1662" y="2310"/>
                </a:lnTo>
                <a:lnTo>
                  <a:pt x="1662" y="2308"/>
                </a:lnTo>
                <a:lnTo>
                  <a:pt x="1662" y="2302"/>
                </a:lnTo>
                <a:lnTo>
                  <a:pt x="1662" y="2300"/>
                </a:lnTo>
                <a:lnTo>
                  <a:pt x="1662" y="2300"/>
                </a:lnTo>
                <a:lnTo>
                  <a:pt x="1664" y="2298"/>
                </a:lnTo>
                <a:lnTo>
                  <a:pt x="1666" y="2294"/>
                </a:lnTo>
                <a:lnTo>
                  <a:pt x="1668" y="2292"/>
                </a:lnTo>
                <a:lnTo>
                  <a:pt x="1670" y="2292"/>
                </a:lnTo>
                <a:lnTo>
                  <a:pt x="1674" y="2290"/>
                </a:lnTo>
                <a:lnTo>
                  <a:pt x="1674" y="2290"/>
                </a:lnTo>
                <a:lnTo>
                  <a:pt x="1676" y="2290"/>
                </a:lnTo>
                <a:lnTo>
                  <a:pt x="1674" y="2287"/>
                </a:lnTo>
                <a:lnTo>
                  <a:pt x="1674" y="2287"/>
                </a:lnTo>
                <a:lnTo>
                  <a:pt x="1672" y="2287"/>
                </a:lnTo>
                <a:lnTo>
                  <a:pt x="1666" y="2285"/>
                </a:lnTo>
                <a:lnTo>
                  <a:pt x="1666" y="2283"/>
                </a:lnTo>
                <a:lnTo>
                  <a:pt x="1668" y="2283"/>
                </a:lnTo>
                <a:lnTo>
                  <a:pt x="1672" y="2281"/>
                </a:lnTo>
                <a:lnTo>
                  <a:pt x="1674" y="2281"/>
                </a:lnTo>
                <a:lnTo>
                  <a:pt x="1676" y="2281"/>
                </a:lnTo>
                <a:lnTo>
                  <a:pt x="1676" y="2283"/>
                </a:lnTo>
                <a:lnTo>
                  <a:pt x="1678" y="2285"/>
                </a:lnTo>
                <a:lnTo>
                  <a:pt x="1678" y="2287"/>
                </a:lnTo>
                <a:lnTo>
                  <a:pt x="1680" y="2287"/>
                </a:lnTo>
                <a:lnTo>
                  <a:pt x="1685" y="2285"/>
                </a:lnTo>
                <a:lnTo>
                  <a:pt x="1685" y="2285"/>
                </a:lnTo>
                <a:lnTo>
                  <a:pt x="1687" y="2283"/>
                </a:lnTo>
                <a:lnTo>
                  <a:pt x="1687" y="2281"/>
                </a:lnTo>
                <a:lnTo>
                  <a:pt x="1687" y="2279"/>
                </a:lnTo>
                <a:lnTo>
                  <a:pt x="1687" y="2277"/>
                </a:lnTo>
                <a:lnTo>
                  <a:pt x="1685" y="2275"/>
                </a:lnTo>
                <a:lnTo>
                  <a:pt x="1685" y="2275"/>
                </a:lnTo>
                <a:lnTo>
                  <a:pt x="1683" y="2275"/>
                </a:lnTo>
                <a:lnTo>
                  <a:pt x="1683" y="2275"/>
                </a:lnTo>
                <a:lnTo>
                  <a:pt x="1678" y="2275"/>
                </a:lnTo>
                <a:lnTo>
                  <a:pt x="1676" y="2275"/>
                </a:lnTo>
                <a:lnTo>
                  <a:pt x="1676" y="2277"/>
                </a:lnTo>
                <a:lnTo>
                  <a:pt x="1680" y="2277"/>
                </a:lnTo>
                <a:lnTo>
                  <a:pt x="1680" y="2277"/>
                </a:lnTo>
                <a:lnTo>
                  <a:pt x="1678" y="2279"/>
                </a:lnTo>
                <a:lnTo>
                  <a:pt x="1676" y="2279"/>
                </a:lnTo>
                <a:lnTo>
                  <a:pt x="1674" y="2279"/>
                </a:lnTo>
                <a:lnTo>
                  <a:pt x="1672" y="2279"/>
                </a:lnTo>
                <a:lnTo>
                  <a:pt x="1672" y="2279"/>
                </a:lnTo>
                <a:lnTo>
                  <a:pt x="1672" y="2277"/>
                </a:lnTo>
                <a:lnTo>
                  <a:pt x="1674" y="2277"/>
                </a:lnTo>
                <a:lnTo>
                  <a:pt x="1672" y="2277"/>
                </a:lnTo>
                <a:lnTo>
                  <a:pt x="1672" y="2277"/>
                </a:lnTo>
                <a:lnTo>
                  <a:pt x="1670" y="2275"/>
                </a:lnTo>
                <a:lnTo>
                  <a:pt x="1668" y="2275"/>
                </a:lnTo>
                <a:lnTo>
                  <a:pt x="1666" y="2273"/>
                </a:lnTo>
                <a:lnTo>
                  <a:pt x="1666" y="2271"/>
                </a:lnTo>
                <a:lnTo>
                  <a:pt x="1666" y="2266"/>
                </a:lnTo>
                <a:lnTo>
                  <a:pt x="1666" y="2264"/>
                </a:lnTo>
                <a:lnTo>
                  <a:pt x="1664" y="2258"/>
                </a:lnTo>
                <a:lnTo>
                  <a:pt x="1664" y="2256"/>
                </a:lnTo>
                <a:lnTo>
                  <a:pt x="1664" y="2254"/>
                </a:lnTo>
                <a:lnTo>
                  <a:pt x="1664" y="2252"/>
                </a:lnTo>
                <a:lnTo>
                  <a:pt x="1666" y="2252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2"/>
                </a:lnTo>
                <a:lnTo>
                  <a:pt x="1668" y="2252"/>
                </a:lnTo>
                <a:lnTo>
                  <a:pt x="1672" y="2252"/>
                </a:lnTo>
                <a:lnTo>
                  <a:pt x="1674" y="2254"/>
                </a:lnTo>
                <a:lnTo>
                  <a:pt x="1678" y="2254"/>
                </a:lnTo>
                <a:lnTo>
                  <a:pt x="1685" y="2258"/>
                </a:lnTo>
                <a:lnTo>
                  <a:pt x="1687" y="2258"/>
                </a:lnTo>
                <a:lnTo>
                  <a:pt x="1691" y="2258"/>
                </a:lnTo>
                <a:lnTo>
                  <a:pt x="1695" y="2256"/>
                </a:lnTo>
                <a:lnTo>
                  <a:pt x="1697" y="2256"/>
                </a:lnTo>
                <a:lnTo>
                  <a:pt x="1703" y="2254"/>
                </a:lnTo>
                <a:lnTo>
                  <a:pt x="1706" y="2252"/>
                </a:lnTo>
                <a:lnTo>
                  <a:pt x="1706" y="2250"/>
                </a:lnTo>
                <a:lnTo>
                  <a:pt x="1703" y="2245"/>
                </a:lnTo>
                <a:lnTo>
                  <a:pt x="1703" y="2243"/>
                </a:lnTo>
                <a:lnTo>
                  <a:pt x="1703" y="2241"/>
                </a:lnTo>
                <a:lnTo>
                  <a:pt x="1706" y="2237"/>
                </a:lnTo>
                <a:lnTo>
                  <a:pt x="1706" y="2235"/>
                </a:lnTo>
                <a:lnTo>
                  <a:pt x="1706" y="2235"/>
                </a:lnTo>
                <a:lnTo>
                  <a:pt x="1708" y="2235"/>
                </a:lnTo>
                <a:lnTo>
                  <a:pt x="1708" y="2231"/>
                </a:lnTo>
                <a:lnTo>
                  <a:pt x="1708" y="2229"/>
                </a:lnTo>
                <a:lnTo>
                  <a:pt x="1708" y="2229"/>
                </a:lnTo>
                <a:lnTo>
                  <a:pt x="1708" y="2227"/>
                </a:lnTo>
                <a:lnTo>
                  <a:pt x="1708" y="2227"/>
                </a:lnTo>
                <a:lnTo>
                  <a:pt x="1708" y="2227"/>
                </a:lnTo>
                <a:lnTo>
                  <a:pt x="1706" y="2225"/>
                </a:lnTo>
                <a:lnTo>
                  <a:pt x="1706" y="2225"/>
                </a:lnTo>
                <a:lnTo>
                  <a:pt x="1706" y="2222"/>
                </a:lnTo>
                <a:lnTo>
                  <a:pt x="1706" y="2220"/>
                </a:lnTo>
                <a:lnTo>
                  <a:pt x="1703" y="2218"/>
                </a:lnTo>
                <a:lnTo>
                  <a:pt x="1706" y="2218"/>
                </a:lnTo>
                <a:lnTo>
                  <a:pt x="1708" y="2218"/>
                </a:lnTo>
                <a:lnTo>
                  <a:pt x="1708" y="2220"/>
                </a:lnTo>
                <a:lnTo>
                  <a:pt x="1712" y="2220"/>
                </a:lnTo>
                <a:lnTo>
                  <a:pt x="1716" y="2220"/>
                </a:lnTo>
                <a:lnTo>
                  <a:pt x="1718" y="2220"/>
                </a:lnTo>
                <a:lnTo>
                  <a:pt x="1722" y="2220"/>
                </a:lnTo>
                <a:lnTo>
                  <a:pt x="1724" y="2220"/>
                </a:lnTo>
                <a:lnTo>
                  <a:pt x="1741" y="2218"/>
                </a:lnTo>
                <a:lnTo>
                  <a:pt x="1743" y="2218"/>
                </a:lnTo>
                <a:lnTo>
                  <a:pt x="1754" y="2216"/>
                </a:lnTo>
                <a:lnTo>
                  <a:pt x="1764" y="2212"/>
                </a:lnTo>
                <a:lnTo>
                  <a:pt x="1773" y="2208"/>
                </a:lnTo>
                <a:lnTo>
                  <a:pt x="1775" y="2206"/>
                </a:lnTo>
                <a:lnTo>
                  <a:pt x="1775" y="2204"/>
                </a:lnTo>
                <a:lnTo>
                  <a:pt x="1777" y="2199"/>
                </a:lnTo>
                <a:lnTo>
                  <a:pt x="1781" y="2195"/>
                </a:lnTo>
                <a:lnTo>
                  <a:pt x="1785" y="2187"/>
                </a:lnTo>
                <a:lnTo>
                  <a:pt x="1787" y="2185"/>
                </a:lnTo>
                <a:lnTo>
                  <a:pt x="1787" y="2183"/>
                </a:lnTo>
                <a:lnTo>
                  <a:pt x="1787" y="2178"/>
                </a:lnTo>
                <a:lnTo>
                  <a:pt x="1785" y="2178"/>
                </a:lnTo>
                <a:lnTo>
                  <a:pt x="1785" y="2176"/>
                </a:lnTo>
                <a:lnTo>
                  <a:pt x="1783" y="2176"/>
                </a:lnTo>
                <a:lnTo>
                  <a:pt x="1781" y="2176"/>
                </a:lnTo>
                <a:lnTo>
                  <a:pt x="1779" y="2174"/>
                </a:lnTo>
                <a:lnTo>
                  <a:pt x="1777" y="2172"/>
                </a:lnTo>
                <a:lnTo>
                  <a:pt x="1777" y="2170"/>
                </a:lnTo>
                <a:lnTo>
                  <a:pt x="1777" y="2166"/>
                </a:lnTo>
                <a:lnTo>
                  <a:pt x="1779" y="2164"/>
                </a:lnTo>
                <a:lnTo>
                  <a:pt x="1779" y="2162"/>
                </a:lnTo>
                <a:lnTo>
                  <a:pt x="1777" y="2157"/>
                </a:lnTo>
                <a:lnTo>
                  <a:pt x="1775" y="2155"/>
                </a:lnTo>
                <a:lnTo>
                  <a:pt x="1771" y="2153"/>
                </a:lnTo>
                <a:lnTo>
                  <a:pt x="1764" y="2149"/>
                </a:lnTo>
                <a:lnTo>
                  <a:pt x="1762" y="2147"/>
                </a:lnTo>
                <a:lnTo>
                  <a:pt x="1760" y="2147"/>
                </a:lnTo>
                <a:lnTo>
                  <a:pt x="1760" y="2143"/>
                </a:lnTo>
                <a:lnTo>
                  <a:pt x="1760" y="2143"/>
                </a:lnTo>
                <a:lnTo>
                  <a:pt x="1762" y="2143"/>
                </a:lnTo>
                <a:lnTo>
                  <a:pt x="1762" y="2143"/>
                </a:lnTo>
                <a:lnTo>
                  <a:pt x="1762" y="2139"/>
                </a:lnTo>
                <a:lnTo>
                  <a:pt x="1762" y="2139"/>
                </a:lnTo>
                <a:lnTo>
                  <a:pt x="1760" y="2136"/>
                </a:lnTo>
                <a:lnTo>
                  <a:pt x="1760" y="2134"/>
                </a:lnTo>
                <a:lnTo>
                  <a:pt x="1760" y="2132"/>
                </a:lnTo>
                <a:lnTo>
                  <a:pt x="1760" y="2128"/>
                </a:lnTo>
                <a:lnTo>
                  <a:pt x="1762" y="2124"/>
                </a:lnTo>
                <a:lnTo>
                  <a:pt x="1762" y="2124"/>
                </a:lnTo>
                <a:lnTo>
                  <a:pt x="1762" y="2124"/>
                </a:lnTo>
                <a:lnTo>
                  <a:pt x="1764" y="2124"/>
                </a:lnTo>
                <a:lnTo>
                  <a:pt x="1764" y="2122"/>
                </a:lnTo>
                <a:lnTo>
                  <a:pt x="1764" y="2122"/>
                </a:lnTo>
                <a:lnTo>
                  <a:pt x="1764" y="2115"/>
                </a:lnTo>
                <a:lnTo>
                  <a:pt x="1764" y="2113"/>
                </a:lnTo>
                <a:lnTo>
                  <a:pt x="1764" y="2115"/>
                </a:lnTo>
                <a:lnTo>
                  <a:pt x="1766" y="2120"/>
                </a:lnTo>
                <a:lnTo>
                  <a:pt x="1766" y="2122"/>
                </a:lnTo>
                <a:lnTo>
                  <a:pt x="1766" y="2122"/>
                </a:lnTo>
                <a:lnTo>
                  <a:pt x="1764" y="2124"/>
                </a:lnTo>
                <a:lnTo>
                  <a:pt x="1764" y="2124"/>
                </a:lnTo>
                <a:lnTo>
                  <a:pt x="1764" y="2124"/>
                </a:lnTo>
                <a:lnTo>
                  <a:pt x="1762" y="2126"/>
                </a:lnTo>
                <a:lnTo>
                  <a:pt x="1762" y="2126"/>
                </a:lnTo>
                <a:lnTo>
                  <a:pt x="1762" y="2130"/>
                </a:lnTo>
                <a:lnTo>
                  <a:pt x="1760" y="2134"/>
                </a:lnTo>
                <a:lnTo>
                  <a:pt x="1762" y="2136"/>
                </a:lnTo>
                <a:lnTo>
                  <a:pt x="1764" y="2141"/>
                </a:lnTo>
                <a:lnTo>
                  <a:pt x="1768" y="2143"/>
                </a:lnTo>
                <a:lnTo>
                  <a:pt x="1768" y="2145"/>
                </a:lnTo>
                <a:lnTo>
                  <a:pt x="1768" y="2145"/>
                </a:lnTo>
                <a:lnTo>
                  <a:pt x="1771" y="2147"/>
                </a:lnTo>
                <a:lnTo>
                  <a:pt x="1775" y="2145"/>
                </a:lnTo>
                <a:lnTo>
                  <a:pt x="1779" y="2147"/>
                </a:lnTo>
                <a:lnTo>
                  <a:pt x="1783" y="2149"/>
                </a:lnTo>
                <a:lnTo>
                  <a:pt x="1789" y="2151"/>
                </a:lnTo>
                <a:lnTo>
                  <a:pt x="1791" y="2153"/>
                </a:lnTo>
                <a:lnTo>
                  <a:pt x="1794" y="2153"/>
                </a:lnTo>
                <a:lnTo>
                  <a:pt x="1794" y="2153"/>
                </a:lnTo>
                <a:lnTo>
                  <a:pt x="1796" y="2153"/>
                </a:lnTo>
                <a:lnTo>
                  <a:pt x="1798" y="2151"/>
                </a:lnTo>
                <a:lnTo>
                  <a:pt x="1802" y="2151"/>
                </a:lnTo>
                <a:lnTo>
                  <a:pt x="1806" y="2151"/>
                </a:lnTo>
                <a:lnTo>
                  <a:pt x="1808" y="2153"/>
                </a:lnTo>
                <a:lnTo>
                  <a:pt x="1810" y="2153"/>
                </a:lnTo>
                <a:lnTo>
                  <a:pt x="1812" y="2153"/>
                </a:lnTo>
                <a:lnTo>
                  <a:pt x="1821" y="2151"/>
                </a:lnTo>
                <a:lnTo>
                  <a:pt x="1821" y="2149"/>
                </a:lnTo>
                <a:lnTo>
                  <a:pt x="1823" y="2149"/>
                </a:lnTo>
                <a:lnTo>
                  <a:pt x="1825" y="2147"/>
                </a:lnTo>
                <a:lnTo>
                  <a:pt x="1829" y="2145"/>
                </a:lnTo>
                <a:lnTo>
                  <a:pt x="1829" y="2143"/>
                </a:lnTo>
                <a:lnTo>
                  <a:pt x="1831" y="2139"/>
                </a:lnTo>
                <a:lnTo>
                  <a:pt x="1833" y="2136"/>
                </a:lnTo>
                <a:lnTo>
                  <a:pt x="1833" y="2134"/>
                </a:lnTo>
                <a:lnTo>
                  <a:pt x="1835" y="2134"/>
                </a:lnTo>
                <a:lnTo>
                  <a:pt x="1842" y="2128"/>
                </a:lnTo>
                <a:lnTo>
                  <a:pt x="1844" y="2126"/>
                </a:lnTo>
                <a:lnTo>
                  <a:pt x="1846" y="2124"/>
                </a:lnTo>
                <a:lnTo>
                  <a:pt x="1846" y="2120"/>
                </a:lnTo>
                <a:lnTo>
                  <a:pt x="1850" y="2113"/>
                </a:lnTo>
                <a:lnTo>
                  <a:pt x="1850" y="2111"/>
                </a:lnTo>
                <a:lnTo>
                  <a:pt x="1852" y="2109"/>
                </a:lnTo>
                <a:lnTo>
                  <a:pt x="1852" y="2109"/>
                </a:lnTo>
                <a:lnTo>
                  <a:pt x="1852" y="2107"/>
                </a:lnTo>
                <a:lnTo>
                  <a:pt x="1852" y="2105"/>
                </a:lnTo>
                <a:lnTo>
                  <a:pt x="1852" y="2105"/>
                </a:lnTo>
                <a:lnTo>
                  <a:pt x="1852" y="2101"/>
                </a:lnTo>
                <a:lnTo>
                  <a:pt x="1854" y="2101"/>
                </a:lnTo>
                <a:lnTo>
                  <a:pt x="1854" y="2099"/>
                </a:lnTo>
                <a:lnTo>
                  <a:pt x="1854" y="2097"/>
                </a:lnTo>
                <a:lnTo>
                  <a:pt x="1856" y="2097"/>
                </a:lnTo>
                <a:lnTo>
                  <a:pt x="1859" y="2095"/>
                </a:lnTo>
                <a:lnTo>
                  <a:pt x="1861" y="2092"/>
                </a:lnTo>
                <a:lnTo>
                  <a:pt x="1863" y="2092"/>
                </a:lnTo>
                <a:lnTo>
                  <a:pt x="1863" y="2090"/>
                </a:lnTo>
                <a:lnTo>
                  <a:pt x="1863" y="2090"/>
                </a:lnTo>
                <a:lnTo>
                  <a:pt x="1863" y="2088"/>
                </a:lnTo>
                <a:lnTo>
                  <a:pt x="1863" y="2086"/>
                </a:lnTo>
                <a:lnTo>
                  <a:pt x="1865" y="2086"/>
                </a:lnTo>
                <a:lnTo>
                  <a:pt x="1865" y="2086"/>
                </a:lnTo>
                <a:lnTo>
                  <a:pt x="1865" y="2084"/>
                </a:lnTo>
                <a:lnTo>
                  <a:pt x="1865" y="2082"/>
                </a:lnTo>
                <a:lnTo>
                  <a:pt x="1867" y="2082"/>
                </a:lnTo>
                <a:lnTo>
                  <a:pt x="1867" y="2080"/>
                </a:lnTo>
                <a:lnTo>
                  <a:pt x="1865" y="2078"/>
                </a:lnTo>
                <a:lnTo>
                  <a:pt x="1865" y="2078"/>
                </a:lnTo>
                <a:lnTo>
                  <a:pt x="1865" y="2076"/>
                </a:lnTo>
                <a:lnTo>
                  <a:pt x="1865" y="2076"/>
                </a:lnTo>
                <a:lnTo>
                  <a:pt x="1865" y="2078"/>
                </a:lnTo>
                <a:lnTo>
                  <a:pt x="1867" y="2078"/>
                </a:lnTo>
                <a:lnTo>
                  <a:pt x="1869" y="2080"/>
                </a:lnTo>
                <a:lnTo>
                  <a:pt x="1869" y="2080"/>
                </a:lnTo>
                <a:lnTo>
                  <a:pt x="1869" y="2080"/>
                </a:lnTo>
                <a:lnTo>
                  <a:pt x="1873" y="2078"/>
                </a:lnTo>
                <a:lnTo>
                  <a:pt x="1875" y="2080"/>
                </a:lnTo>
                <a:lnTo>
                  <a:pt x="1875" y="2080"/>
                </a:lnTo>
                <a:lnTo>
                  <a:pt x="1875" y="2082"/>
                </a:lnTo>
                <a:lnTo>
                  <a:pt x="1875" y="2082"/>
                </a:lnTo>
                <a:lnTo>
                  <a:pt x="1873" y="2082"/>
                </a:lnTo>
                <a:lnTo>
                  <a:pt x="1873" y="2082"/>
                </a:lnTo>
                <a:lnTo>
                  <a:pt x="1873" y="2086"/>
                </a:lnTo>
                <a:lnTo>
                  <a:pt x="1873" y="2088"/>
                </a:lnTo>
                <a:lnTo>
                  <a:pt x="1869" y="2088"/>
                </a:lnTo>
                <a:lnTo>
                  <a:pt x="1869" y="2090"/>
                </a:lnTo>
                <a:lnTo>
                  <a:pt x="1869" y="2092"/>
                </a:lnTo>
                <a:lnTo>
                  <a:pt x="1869" y="2092"/>
                </a:lnTo>
                <a:lnTo>
                  <a:pt x="1867" y="2092"/>
                </a:lnTo>
                <a:lnTo>
                  <a:pt x="1867" y="2092"/>
                </a:lnTo>
                <a:lnTo>
                  <a:pt x="1867" y="2095"/>
                </a:lnTo>
                <a:lnTo>
                  <a:pt x="1867" y="2097"/>
                </a:lnTo>
                <a:lnTo>
                  <a:pt x="1865" y="2099"/>
                </a:lnTo>
                <a:lnTo>
                  <a:pt x="1863" y="2099"/>
                </a:lnTo>
                <a:lnTo>
                  <a:pt x="1859" y="2103"/>
                </a:lnTo>
                <a:lnTo>
                  <a:pt x="1856" y="2103"/>
                </a:lnTo>
                <a:lnTo>
                  <a:pt x="1856" y="2103"/>
                </a:lnTo>
                <a:lnTo>
                  <a:pt x="1856" y="2105"/>
                </a:lnTo>
                <a:lnTo>
                  <a:pt x="1854" y="2103"/>
                </a:lnTo>
                <a:lnTo>
                  <a:pt x="1854" y="2103"/>
                </a:lnTo>
                <a:lnTo>
                  <a:pt x="1854" y="2105"/>
                </a:lnTo>
                <a:lnTo>
                  <a:pt x="1854" y="2107"/>
                </a:lnTo>
                <a:lnTo>
                  <a:pt x="1854" y="2107"/>
                </a:lnTo>
                <a:lnTo>
                  <a:pt x="1854" y="2109"/>
                </a:lnTo>
                <a:lnTo>
                  <a:pt x="1856" y="2107"/>
                </a:lnTo>
                <a:lnTo>
                  <a:pt x="1856" y="2105"/>
                </a:lnTo>
                <a:lnTo>
                  <a:pt x="1863" y="2101"/>
                </a:lnTo>
                <a:lnTo>
                  <a:pt x="1867" y="2099"/>
                </a:lnTo>
                <a:lnTo>
                  <a:pt x="1869" y="2095"/>
                </a:lnTo>
                <a:lnTo>
                  <a:pt x="1873" y="2092"/>
                </a:lnTo>
                <a:lnTo>
                  <a:pt x="1875" y="2088"/>
                </a:lnTo>
                <a:lnTo>
                  <a:pt x="1879" y="2082"/>
                </a:lnTo>
                <a:lnTo>
                  <a:pt x="1884" y="2071"/>
                </a:lnTo>
                <a:lnTo>
                  <a:pt x="1888" y="2065"/>
                </a:lnTo>
                <a:lnTo>
                  <a:pt x="1890" y="2061"/>
                </a:lnTo>
                <a:lnTo>
                  <a:pt x="1894" y="2057"/>
                </a:lnTo>
                <a:lnTo>
                  <a:pt x="1898" y="2055"/>
                </a:lnTo>
                <a:lnTo>
                  <a:pt x="1900" y="2053"/>
                </a:lnTo>
                <a:lnTo>
                  <a:pt x="1900" y="2051"/>
                </a:lnTo>
                <a:lnTo>
                  <a:pt x="1903" y="2048"/>
                </a:lnTo>
                <a:lnTo>
                  <a:pt x="1903" y="2046"/>
                </a:lnTo>
                <a:lnTo>
                  <a:pt x="1903" y="2044"/>
                </a:lnTo>
                <a:lnTo>
                  <a:pt x="1903" y="2040"/>
                </a:lnTo>
                <a:lnTo>
                  <a:pt x="1903" y="2036"/>
                </a:lnTo>
                <a:lnTo>
                  <a:pt x="1905" y="2034"/>
                </a:lnTo>
                <a:lnTo>
                  <a:pt x="1905" y="2032"/>
                </a:lnTo>
                <a:lnTo>
                  <a:pt x="1905" y="2032"/>
                </a:lnTo>
                <a:lnTo>
                  <a:pt x="1905" y="2030"/>
                </a:lnTo>
                <a:lnTo>
                  <a:pt x="1905" y="2030"/>
                </a:lnTo>
                <a:lnTo>
                  <a:pt x="1903" y="2025"/>
                </a:lnTo>
                <a:lnTo>
                  <a:pt x="1903" y="2023"/>
                </a:lnTo>
                <a:lnTo>
                  <a:pt x="1903" y="2023"/>
                </a:lnTo>
                <a:lnTo>
                  <a:pt x="1903" y="2021"/>
                </a:lnTo>
                <a:lnTo>
                  <a:pt x="1903" y="2019"/>
                </a:lnTo>
                <a:lnTo>
                  <a:pt x="1903" y="2019"/>
                </a:lnTo>
                <a:lnTo>
                  <a:pt x="1900" y="2017"/>
                </a:lnTo>
                <a:lnTo>
                  <a:pt x="1903" y="2017"/>
                </a:lnTo>
                <a:lnTo>
                  <a:pt x="1903" y="2017"/>
                </a:lnTo>
                <a:lnTo>
                  <a:pt x="1903" y="2015"/>
                </a:lnTo>
                <a:lnTo>
                  <a:pt x="1905" y="2013"/>
                </a:lnTo>
                <a:lnTo>
                  <a:pt x="1903" y="2011"/>
                </a:lnTo>
                <a:lnTo>
                  <a:pt x="1903" y="2011"/>
                </a:lnTo>
                <a:lnTo>
                  <a:pt x="1903" y="2011"/>
                </a:lnTo>
                <a:lnTo>
                  <a:pt x="1905" y="2011"/>
                </a:lnTo>
                <a:lnTo>
                  <a:pt x="1907" y="2006"/>
                </a:lnTo>
                <a:lnTo>
                  <a:pt x="1907" y="2006"/>
                </a:lnTo>
                <a:lnTo>
                  <a:pt x="1905" y="2006"/>
                </a:lnTo>
                <a:lnTo>
                  <a:pt x="1903" y="2004"/>
                </a:lnTo>
                <a:lnTo>
                  <a:pt x="1903" y="2002"/>
                </a:lnTo>
                <a:lnTo>
                  <a:pt x="1903" y="2004"/>
                </a:lnTo>
                <a:lnTo>
                  <a:pt x="1905" y="2004"/>
                </a:lnTo>
                <a:lnTo>
                  <a:pt x="1905" y="2004"/>
                </a:lnTo>
                <a:lnTo>
                  <a:pt x="1907" y="2004"/>
                </a:lnTo>
                <a:lnTo>
                  <a:pt x="1905" y="2002"/>
                </a:lnTo>
                <a:lnTo>
                  <a:pt x="1907" y="2002"/>
                </a:lnTo>
                <a:lnTo>
                  <a:pt x="1909" y="2002"/>
                </a:lnTo>
                <a:lnTo>
                  <a:pt x="1909" y="2002"/>
                </a:lnTo>
                <a:lnTo>
                  <a:pt x="1909" y="2004"/>
                </a:lnTo>
                <a:lnTo>
                  <a:pt x="1909" y="2004"/>
                </a:lnTo>
                <a:lnTo>
                  <a:pt x="1911" y="2000"/>
                </a:lnTo>
                <a:lnTo>
                  <a:pt x="1913" y="2000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5" y="1998"/>
                </a:lnTo>
                <a:lnTo>
                  <a:pt x="1915" y="1996"/>
                </a:lnTo>
                <a:lnTo>
                  <a:pt x="1917" y="1994"/>
                </a:lnTo>
                <a:lnTo>
                  <a:pt x="1926" y="1990"/>
                </a:lnTo>
                <a:lnTo>
                  <a:pt x="1930" y="1986"/>
                </a:lnTo>
                <a:lnTo>
                  <a:pt x="1932" y="1983"/>
                </a:lnTo>
                <a:lnTo>
                  <a:pt x="1942" y="1979"/>
                </a:lnTo>
                <a:lnTo>
                  <a:pt x="1944" y="1979"/>
                </a:lnTo>
                <a:lnTo>
                  <a:pt x="1947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7"/>
                </a:lnTo>
                <a:lnTo>
                  <a:pt x="1951" y="1977"/>
                </a:lnTo>
                <a:lnTo>
                  <a:pt x="1953" y="1975"/>
                </a:lnTo>
                <a:lnTo>
                  <a:pt x="1957" y="1973"/>
                </a:lnTo>
                <a:lnTo>
                  <a:pt x="1961" y="1973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69"/>
                </a:lnTo>
                <a:lnTo>
                  <a:pt x="1961" y="1969"/>
                </a:lnTo>
                <a:lnTo>
                  <a:pt x="1965" y="1967"/>
                </a:lnTo>
                <a:lnTo>
                  <a:pt x="1967" y="1967"/>
                </a:lnTo>
                <a:lnTo>
                  <a:pt x="1970" y="1967"/>
                </a:lnTo>
                <a:lnTo>
                  <a:pt x="1972" y="1967"/>
                </a:lnTo>
                <a:lnTo>
                  <a:pt x="1974" y="1967"/>
                </a:lnTo>
                <a:lnTo>
                  <a:pt x="1976" y="1967"/>
                </a:lnTo>
                <a:lnTo>
                  <a:pt x="1974" y="1969"/>
                </a:lnTo>
                <a:lnTo>
                  <a:pt x="1972" y="1967"/>
                </a:lnTo>
                <a:lnTo>
                  <a:pt x="1972" y="1969"/>
                </a:lnTo>
                <a:lnTo>
                  <a:pt x="1972" y="1969"/>
                </a:lnTo>
                <a:lnTo>
                  <a:pt x="1974" y="1969"/>
                </a:lnTo>
                <a:lnTo>
                  <a:pt x="1978" y="1969"/>
                </a:lnTo>
                <a:lnTo>
                  <a:pt x="1980" y="1967"/>
                </a:lnTo>
                <a:lnTo>
                  <a:pt x="1982" y="1967"/>
                </a:lnTo>
                <a:lnTo>
                  <a:pt x="1982" y="1967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2"/>
                </a:lnTo>
                <a:lnTo>
                  <a:pt x="1982" y="1962"/>
                </a:lnTo>
                <a:lnTo>
                  <a:pt x="1984" y="1962"/>
                </a:lnTo>
                <a:lnTo>
                  <a:pt x="1984" y="1965"/>
                </a:lnTo>
                <a:lnTo>
                  <a:pt x="1984" y="1965"/>
                </a:lnTo>
                <a:lnTo>
                  <a:pt x="1984" y="1967"/>
                </a:lnTo>
                <a:lnTo>
                  <a:pt x="1984" y="1967"/>
                </a:lnTo>
                <a:lnTo>
                  <a:pt x="1986" y="1967"/>
                </a:lnTo>
                <a:lnTo>
                  <a:pt x="1986" y="1967"/>
                </a:lnTo>
                <a:lnTo>
                  <a:pt x="1991" y="1967"/>
                </a:lnTo>
                <a:lnTo>
                  <a:pt x="1997" y="1967"/>
                </a:lnTo>
                <a:lnTo>
                  <a:pt x="1999" y="1967"/>
                </a:lnTo>
                <a:lnTo>
                  <a:pt x="1999" y="1965"/>
                </a:lnTo>
                <a:lnTo>
                  <a:pt x="2001" y="1965"/>
                </a:lnTo>
                <a:lnTo>
                  <a:pt x="1999" y="1962"/>
                </a:lnTo>
                <a:lnTo>
                  <a:pt x="1999" y="1962"/>
                </a:lnTo>
                <a:lnTo>
                  <a:pt x="1999" y="1960"/>
                </a:lnTo>
                <a:lnTo>
                  <a:pt x="2003" y="1956"/>
                </a:lnTo>
                <a:lnTo>
                  <a:pt x="2005" y="1956"/>
                </a:lnTo>
                <a:lnTo>
                  <a:pt x="2011" y="1954"/>
                </a:lnTo>
                <a:lnTo>
                  <a:pt x="2014" y="1952"/>
                </a:lnTo>
                <a:lnTo>
                  <a:pt x="2014" y="1950"/>
                </a:lnTo>
                <a:lnTo>
                  <a:pt x="2014" y="1946"/>
                </a:lnTo>
                <a:lnTo>
                  <a:pt x="2014" y="1944"/>
                </a:lnTo>
                <a:lnTo>
                  <a:pt x="2014" y="1941"/>
                </a:lnTo>
                <a:lnTo>
                  <a:pt x="2016" y="1937"/>
                </a:lnTo>
                <a:lnTo>
                  <a:pt x="2018" y="1935"/>
                </a:lnTo>
                <a:lnTo>
                  <a:pt x="2018" y="1935"/>
                </a:lnTo>
                <a:lnTo>
                  <a:pt x="2020" y="1933"/>
                </a:lnTo>
                <a:lnTo>
                  <a:pt x="2022" y="1931"/>
                </a:lnTo>
                <a:lnTo>
                  <a:pt x="2024" y="1929"/>
                </a:lnTo>
                <a:lnTo>
                  <a:pt x="2024" y="1927"/>
                </a:lnTo>
                <a:lnTo>
                  <a:pt x="2026" y="1925"/>
                </a:lnTo>
                <a:lnTo>
                  <a:pt x="2026" y="1921"/>
                </a:lnTo>
                <a:lnTo>
                  <a:pt x="2028" y="1918"/>
                </a:lnTo>
                <a:lnTo>
                  <a:pt x="2030" y="1916"/>
                </a:lnTo>
                <a:lnTo>
                  <a:pt x="2030" y="1916"/>
                </a:lnTo>
                <a:lnTo>
                  <a:pt x="2032" y="1914"/>
                </a:lnTo>
                <a:lnTo>
                  <a:pt x="2032" y="1912"/>
                </a:lnTo>
                <a:lnTo>
                  <a:pt x="2032" y="1906"/>
                </a:lnTo>
                <a:lnTo>
                  <a:pt x="2032" y="1902"/>
                </a:lnTo>
                <a:lnTo>
                  <a:pt x="2032" y="1895"/>
                </a:lnTo>
                <a:lnTo>
                  <a:pt x="2037" y="1891"/>
                </a:lnTo>
                <a:lnTo>
                  <a:pt x="2037" y="1891"/>
                </a:lnTo>
                <a:lnTo>
                  <a:pt x="2039" y="1889"/>
                </a:lnTo>
                <a:lnTo>
                  <a:pt x="2041" y="1887"/>
                </a:lnTo>
                <a:lnTo>
                  <a:pt x="2041" y="1887"/>
                </a:lnTo>
                <a:lnTo>
                  <a:pt x="2039" y="1883"/>
                </a:lnTo>
                <a:lnTo>
                  <a:pt x="2039" y="1881"/>
                </a:lnTo>
                <a:lnTo>
                  <a:pt x="2041" y="1879"/>
                </a:lnTo>
                <a:lnTo>
                  <a:pt x="2041" y="1874"/>
                </a:lnTo>
                <a:lnTo>
                  <a:pt x="2041" y="1870"/>
                </a:lnTo>
                <a:lnTo>
                  <a:pt x="2043" y="1866"/>
                </a:lnTo>
                <a:lnTo>
                  <a:pt x="2045" y="1860"/>
                </a:lnTo>
                <a:lnTo>
                  <a:pt x="2045" y="1860"/>
                </a:lnTo>
                <a:lnTo>
                  <a:pt x="2043" y="1856"/>
                </a:lnTo>
                <a:lnTo>
                  <a:pt x="2043" y="1851"/>
                </a:lnTo>
                <a:lnTo>
                  <a:pt x="2043" y="1847"/>
                </a:lnTo>
                <a:lnTo>
                  <a:pt x="2041" y="1843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5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0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6"/>
                </a:lnTo>
                <a:lnTo>
                  <a:pt x="2041" y="1828"/>
                </a:lnTo>
                <a:lnTo>
                  <a:pt x="2041" y="1826"/>
                </a:lnTo>
                <a:lnTo>
                  <a:pt x="2043" y="1824"/>
                </a:lnTo>
                <a:lnTo>
                  <a:pt x="2043" y="1822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18"/>
                </a:lnTo>
                <a:lnTo>
                  <a:pt x="2045" y="1816"/>
                </a:lnTo>
                <a:lnTo>
                  <a:pt x="2045" y="1816"/>
                </a:lnTo>
                <a:lnTo>
                  <a:pt x="2045" y="1816"/>
                </a:lnTo>
                <a:lnTo>
                  <a:pt x="2047" y="1816"/>
                </a:lnTo>
                <a:lnTo>
                  <a:pt x="2047" y="1814"/>
                </a:lnTo>
                <a:lnTo>
                  <a:pt x="2047" y="1814"/>
                </a:lnTo>
                <a:lnTo>
                  <a:pt x="2049" y="1816"/>
                </a:lnTo>
                <a:lnTo>
                  <a:pt x="2049" y="1818"/>
                </a:lnTo>
                <a:lnTo>
                  <a:pt x="2051" y="1818"/>
                </a:lnTo>
                <a:lnTo>
                  <a:pt x="2051" y="1818"/>
                </a:lnTo>
                <a:lnTo>
                  <a:pt x="2053" y="1816"/>
                </a:lnTo>
                <a:lnTo>
                  <a:pt x="2058" y="1814"/>
                </a:lnTo>
                <a:lnTo>
                  <a:pt x="2058" y="1812"/>
                </a:lnTo>
                <a:lnTo>
                  <a:pt x="2062" y="1805"/>
                </a:lnTo>
                <a:lnTo>
                  <a:pt x="2064" y="1799"/>
                </a:lnTo>
                <a:lnTo>
                  <a:pt x="2066" y="1797"/>
                </a:lnTo>
                <a:lnTo>
                  <a:pt x="2066" y="1795"/>
                </a:lnTo>
                <a:lnTo>
                  <a:pt x="2066" y="1793"/>
                </a:lnTo>
                <a:lnTo>
                  <a:pt x="2066" y="1793"/>
                </a:lnTo>
                <a:lnTo>
                  <a:pt x="2068" y="1793"/>
                </a:lnTo>
                <a:lnTo>
                  <a:pt x="2066" y="1795"/>
                </a:lnTo>
                <a:lnTo>
                  <a:pt x="2066" y="1795"/>
                </a:lnTo>
                <a:lnTo>
                  <a:pt x="2066" y="1795"/>
                </a:lnTo>
                <a:lnTo>
                  <a:pt x="2068" y="1795"/>
                </a:lnTo>
                <a:lnTo>
                  <a:pt x="2068" y="1793"/>
                </a:lnTo>
                <a:lnTo>
                  <a:pt x="2068" y="1791"/>
                </a:lnTo>
                <a:lnTo>
                  <a:pt x="2070" y="1791"/>
                </a:lnTo>
                <a:lnTo>
                  <a:pt x="2070" y="1791"/>
                </a:lnTo>
                <a:lnTo>
                  <a:pt x="2072" y="1786"/>
                </a:lnTo>
                <a:lnTo>
                  <a:pt x="2074" y="1784"/>
                </a:lnTo>
                <a:lnTo>
                  <a:pt x="2076" y="1784"/>
                </a:lnTo>
                <a:lnTo>
                  <a:pt x="2081" y="1782"/>
                </a:lnTo>
                <a:lnTo>
                  <a:pt x="2081" y="1782"/>
                </a:lnTo>
                <a:lnTo>
                  <a:pt x="2083" y="1778"/>
                </a:lnTo>
                <a:lnTo>
                  <a:pt x="2085" y="1776"/>
                </a:lnTo>
                <a:lnTo>
                  <a:pt x="2087" y="1774"/>
                </a:lnTo>
                <a:lnTo>
                  <a:pt x="2089" y="1772"/>
                </a:lnTo>
                <a:lnTo>
                  <a:pt x="2087" y="1770"/>
                </a:lnTo>
                <a:lnTo>
                  <a:pt x="2089" y="1772"/>
                </a:lnTo>
                <a:lnTo>
                  <a:pt x="2089" y="1772"/>
                </a:lnTo>
                <a:lnTo>
                  <a:pt x="2091" y="1767"/>
                </a:lnTo>
                <a:lnTo>
                  <a:pt x="2095" y="1763"/>
                </a:lnTo>
                <a:lnTo>
                  <a:pt x="2097" y="1759"/>
                </a:lnTo>
                <a:lnTo>
                  <a:pt x="2102" y="1753"/>
                </a:lnTo>
                <a:lnTo>
                  <a:pt x="2102" y="1747"/>
                </a:lnTo>
                <a:lnTo>
                  <a:pt x="2104" y="1747"/>
                </a:lnTo>
                <a:lnTo>
                  <a:pt x="2104" y="1744"/>
                </a:lnTo>
                <a:lnTo>
                  <a:pt x="2102" y="1742"/>
                </a:lnTo>
                <a:lnTo>
                  <a:pt x="2102" y="1742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38"/>
                </a:lnTo>
                <a:lnTo>
                  <a:pt x="2104" y="1736"/>
                </a:lnTo>
                <a:lnTo>
                  <a:pt x="2104" y="1732"/>
                </a:lnTo>
                <a:lnTo>
                  <a:pt x="2102" y="1732"/>
                </a:lnTo>
                <a:close/>
                <a:moveTo>
                  <a:pt x="1475" y="977"/>
                </a:moveTo>
                <a:lnTo>
                  <a:pt x="1475" y="977"/>
                </a:lnTo>
                <a:lnTo>
                  <a:pt x="1475" y="977"/>
                </a:lnTo>
                <a:lnTo>
                  <a:pt x="1473" y="979"/>
                </a:lnTo>
                <a:lnTo>
                  <a:pt x="1473" y="979"/>
                </a:lnTo>
                <a:lnTo>
                  <a:pt x="1471" y="981"/>
                </a:lnTo>
                <a:lnTo>
                  <a:pt x="1469" y="981"/>
                </a:lnTo>
                <a:lnTo>
                  <a:pt x="1469" y="983"/>
                </a:lnTo>
                <a:lnTo>
                  <a:pt x="1467" y="983"/>
                </a:lnTo>
                <a:lnTo>
                  <a:pt x="1465" y="986"/>
                </a:lnTo>
                <a:lnTo>
                  <a:pt x="1458" y="988"/>
                </a:lnTo>
                <a:lnTo>
                  <a:pt x="1458" y="988"/>
                </a:lnTo>
                <a:lnTo>
                  <a:pt x="1458" y="988"/>
                </a:lnTo>
                <a:lnTo>
                  <a:pt x="1456" y="990"/>
                </a:lnTo>
                <a:lnTo>
                  <a:pt x="1456" y="990"/>
                </a:lnTo>
                <a:lnTo>
                  <a:pt x="1448" y="992"/>
                </a:lnTo>
                <a:lnTo>
                  <a:pt x="1442" y="994"/>
                </a:lnTo>
                <a:lnTo>
                  <a:pt x="1439" y="996"/>
                </a:lnTo>
                <a:lnTo>
                  <a:pt x="1437" y="998"/>
                </a:lnTo>
                <a:lnTo>
                  <a:pt x="1435" y="998"/>
                </a:lnTo>
                <a:lnTo>
                  <a:pt x="1433" y="998"/>
                </a:lnTo>
                <a:lnTo>
                  <a:pt x="1431" y="998"/>
                </a:lnTo>
                <a:lnTo>
                  <a:pt x="1429" y="998"/>
                </a:lnTo>
                <a:lnTo>
                  <a:pt x="1427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3" y="1000"/>
                </a:lnTo>
                <a:lnTo>
                  <a:pt x="1423" y="1000"/>
                </a:lnTo>
                <a:lnTo>
                  <a:pt x="1421" y="1000"/>
                </a:lnTo>
                <a:lnTo>
                  <a:pt x="1421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6" y="1000"/>
                </a:lnTo>
                <a:lnTo>
                  <a:pt x="1416" y="1000"/>
                </a:lnTo>
                <a:lnTo>
                  <a:pt x="1421" y="998"/>
                </a:lnTo>
                <a:lnTo>
                  <a:pt x="1421" y="998"/>
                </a:lnTo>
                <a:lnTo>
                  <a:pt x="1421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6" y="998"/>
                </a:lnTo>
                <a:lnTo>
                  <a:pt x="1416" y="998"/>
                </a:lnTo>
                <a:lnTo>
                  <a:pt x="1414" y="996"/>
                </a:lnTo>
                <a:lnTo>
                  <a:pt x="1412" y="996"/>
                </a:lnTo>
                <a:lnTo>
                  <a:pt x="1412" y="996"/>
                </a:lnTo>
                <a:lnTo>
                  <a:pt x="1410" y="996"/>
                </a:lnTo>
                <a:lnTo>
                  <a:pt x="1410" y="994"/>
                </a:lnTo>
                <a:lnTo>
                  <a:pt x="1410" y="994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88"/>
                </a:lnTo>
                <a:lnTo>
                  <a:pt x="1414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1"/>
                </a:lnTo>
                <a:lnTo>
                  <a:pt x="1419" y="981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3"/>
                </a:lnTo>
                <a:lnTo>
                  <a:pt x="1425" y="983"/>
                </a:lnTo>
                <a:lnTo>
                  <a:pt x="1425" y="986"/>
                </a:lnTo>
                <a:lnTo>
                  <a:pt x="1425" y="986"/>
                </a:lnTo>
                <a:lnTo>
                  <a:pt x="1423" y="986"/>
                </a:lnTo>
                <a:lnTo>
                  <a:pt x="1419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8"/>
                </a:lnTo>
                <a:lnTo>
                  <a:pt x="1414" y="988"/>
                </a:lnTo>
                <a:lnTo>
                  <a:pt x="1416" y="990"/>
                </a:lnTo>
                <a:lnTo>
                  <a:pt x="1416" y="990"/>
                </a:lnTo>
                <a:lnTo>
                  <a:pt x="1419" y="990"/>
                </a:lnTo>
                <a:lnTo>
                  <a:pt x="1419" y="990"/>
                </a:lnTo>
                <a:lnTo>
                  <a:pt x="1421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5" y="992"/>
                </a:lnTo>
                <a:lnTo>
                  <a:pt x="1425" y="992"/>
                </a:lnTo>
                <a:lnTo>
                  <a:pt x="1425" y="990"/>
                </a:lnTo>
                <a:lnTo>
                  <a:pt x="1425" y="990"/>
                </a:lnTo>
                <a:lnTo>
                  <a:pt x="1425" y="988"/>
                </a:lnTo>
                <a:lnTo>
                  <a:pt x="1427" y="988"/>
                </a:lnTo>
                <a:lnTo>
                  <a:pt x="1429" y="988"/>
                </a:lnTo>
                <a:lnTo>
                  <a:pt x="1431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3"/>
                </a:lnTo>
                <a:lnTo>
                  <a:pt x="1435" y="983"/>
                </a:lnTo>
                <a:lnTo>
                  <a:pt x="1439" y="979"/>
                </a:lnTo>
                <a:lnTo>
                  <a:pt x="1439" y="979"/>
                </a:lnTo>
                <a:lnTo>
                  <a:pt x="1442" y="979"/>
                </a:lnTo>
                <a:lnTo>
                  <a:pt x="1446" y="979"/>
                </a:lnTo>
                <a:lnTo>
                  <a:pt x="1448" y="979"/>
                </a:lnTo>
                <a:lnTo>
                  <a:pt x="1452" y="979"/>
                </a:lnTo>
                <a:lnTo>
                  <a:pt x="1454" y="981"/>
                </a:lnTo>
                <a:lnTo>
                  <a:pt x="1454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6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6" y="979"/>
                </a:lnTo>
                <a:lnTo>
                  <a:pt x="1456" y="977"/>
                </a:lnTo>
                <a:lnTo>
                  <a:pt x="1456" y="977"/>
                </a:lnTo>
                <a:lnTo>
                  <a:pt x="1458" y="977"/>
                </a:lnTo>
                <a:lnTo>
                  <a:pt x="1460" y="977"/>
                </a:lnTo>
                <a:lnTo>
                  <a:pt x="1465" y="975"/>
                </a:lnTo>
                <a:lnTo>
                  <a:pt x="1465" y="975"/>
                </a:lnTo>
                <a:lnTo>
                  <a:pt x="1465" y="975"/>
                </a:lnTo>
                <a:lnTo>
                  <a:pt x="1467" y="975"/>
                </a:lnTo>
                <a:lnTo>
                  <a:pt x="1469" y="975"/>
                </a:lnTo>
                <a:lnTo>
                  <a:pt x="1471" y="975"/>
                </a:lnTo>
                <a:lnTo>
                  <a:pt x="1471" y="975"/>
                </a:lnTo>
                <a:lnTo>
                  <a:pt x="1473" y="975"/>
                </a:lnTo>
                <a:lnTo>
                  <a:pt x="1473" y="975"/>
                </a:lnTo>
                <a:lnTo>
                  <a:pt x="1475" y="975"/>
                </a:lnTo>
                <a:lnTo>
                  <a:pt x="1475" y="975"/>
                </a:lnTo>
                <a:lnTo>
                  <a:pt x="1475" y="973"/>
                </a:lnTo>
                <a:lnTo>
                  <a:pt x="1475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1"/>
                </a:lnTo>
                <a:lnTo>
                  <a:pt x="1473" y="971"/>
                </a:lnTo>
                <a:lnTo>
                  <a:pt x="1475" y="971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5"/>
                </a:lnTo>
                <a:lnTo>
                  <a:pt x="1475" y="975"/>
                </a:lnTo>
                <a:lnTo>
                  <a:pt x="1477" y="975"/>
                </a:lnTo>
                <a:lnTo>
                  <a:pt x="1475" y="977"/>
                </a:lnTo>
                <a:close/>
                <a:moveTo>
                  <a:pt x="1465" y="965"/>
                </a:moveTo>
                <a:lnTo>
                  <a:pt x="1465" y="965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9" y="962"/>
                </a:lnTo>
                <a:lnTo>
                  <a:pt x="1469" y="962"/>
                </a:lnTo>
                <a:lnTo>
                  <a:pt x="1471" y="960"/>
                </a:lnTo>
                <a:lnTo>
                  <a:pt x="1473" y="960"/>
                </a:lnTo>
                <a:lnTo>
                  <a:pt x="1473" y="958"/>
                </a:lnTo>
                <a:lnTo>
                  <a:pt x="1475" y="958"/>
                </a:lnTo>
                <a:lnTo>
                  <a:pt x="1477" y="958"/>
                </a:lnTo>
                <a:lnTo>
                  <a:pt x="1479" y="958"/>
                </a:lnTo>
                <a:lnTo>
                  <a:pt x="1481" y="956"/>
                </a:lnTo>
                <a:lnTo>
                  <a:pt x="1481" y="958"/>
                </a:lnTo>
                <a:lnTo>
                  <a:pt x="1481" y="956"/>
                </a:lnTo>
                <a:lnTo>
                  <a:pt x="1483" y="956"/>
                </a:lnTo>
                <a:lnTo>
                  <a:pt x="1486" y="956"/>
                </a:lnTo>
                <a:lnTo>
                  <a:pt x="1488" y="956"/>
                </a:lnTo>
                <a:lnTo>
                  <a:pt x="1490" y="956"/>
                </a:lnTo>
                <a:lnTo>
                  <a:pt x="1492" y="956"/>
                </a:lnTo>
                <a:lnTo>
                  <a:pt x="1492" y="956"/>
                </a:lnTo>
                <a:lnTo>
                  <a:pt x="1492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6"/>
                </a:lnTo>
                <a:lnTo>
                  <a:pt x="1496" y="956"/>
                </a:lnTo>
                <a:lnTo>
                  <a:pt x="1494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8" y="956"/>
                </a:lnTo>
                <a:lnTo>
                  <a:pt x="1500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8"/>
                </a:lnTo>
                <a:lnTo>
                  <a:pt x="1500" y="958"/>
                </a:lnTo>
                <a:lnTo>
                  <a:pt x="1500" y="958"/>
                </a:lnTo>
                <a:lnTo>
                  <a:pt x="1502" y="958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2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2"/>
                </a:lnTo>
                <a:lnTo>
                  <a:pt x="1498" y="954"/>
                </a:lnTo>
                <a:lnTo>
                  <a:pt x="1496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4"/>
                </a:lnTo>
                <a:lnTo>
                  <a:pt x="1498" y="952"/>
                </a:lnTo>
                <a:lnTo>
                  <a:pt x="1498" y="952"/>
                </a:lnTo>
                <a:lnTo>
                  <a:pt x="1498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7" y="952"/>
                </a:lnTo>
                <a:lnTo>
                  <a:pt x="1507" y="952"/>
                </a:lnTo>
                <a:lnTo>
                  <a:pt x="1509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3" y="950"/>
                </a:lnTo>
                <a:lnTo>
                  <a:pt x="1517" y="950"/>
                </a:lnTo>
                <a:lnTo>
                  <a:pt x="1519" y="948"/>
                </a:lnTo>
                <a:lnTo>
                  <a:pt x="1519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19" y="948"/>
                </a:lnTo>
                <a:lnTo>
                  <a:pt x="1515" y="952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7" y="956"/>
                </a:lnTo>
                <a:lnTo>
                  <a:pt x="1517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5" y="958"/>
                </a:lnTo>
                <a:lnTo>
                  <a:pt x="1515" y="960"/>
                </a:lnTo>
                <a:lnTo>
                  <a:pt x="1515" y="960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5"/>
                </a:lnTo>
                <a:lnTo>
                  <a:pt x="1513" y="965"/>
                </a:lnTo>
                <a:lnTo>
                  <a:pt x="1513" y="965"/>
                </a:lnTo>
                <a:lnTo>
                  <a:pt x="1511" y="965"/>
                </a:lnTo>
                <a:lnTo>
                  <a:pt x="1509" y="965"/>
                </a:lnTo>
                <a:lnTo>
                  <a:pt x="1509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4" y="967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2" y="969"/>
                </a:lnTo>
                <a:lnTo>
                  <a:pt x="1498" y="969"/>
                </a:lnTo>
                <a:lnTo>
                  <a:pt x="1496" y="969"/>
                </a:lnTo>
                <a:lnTo>
                  <a:pt x="1496" y="969"/>
                </a:lnTo>
                <a:lnTo>
                  <a:pt x="1494" y="969"/>
                </a:lnTo>
                <a:lnTo>
                  <a:pt x="1494" y="967"/>
                </a:lnTo>
                <a:lnTo>
                  <a:pt x="1492" y="967"/>
                </a:lnTo>
                <a:lnTo>
                  <a:pt x="1486" y="967"/>
                </a:lnTo>
                <a:lnTo>
                  <a:pt x="1481" y="967"/>
                </a:lnTo>
                <a:lnTo>
                  <a:pt x="1479" y="967"/>
                </a:lnTo>
                <a:lnTo>
                  <a:pt x="1473" y="969"/>
                </a:lnTo>
                <a:lnTo>
                  <a:pt x="1471" y="969"/>
                </a:lnTo>
                <a:lnTo>
                  <a:pt x="1471" y="969"/>
                </a:lnTo>
                <a:lnTo>
                  <a:pt x="1469" y="969"/>
                </a:lnTo>
                <a:lnTo>
                  <a:pt x="1469" y="969"/>
                </a:lnTo>
                <a:lnTo>
                  <a:pt x="1467" y="969"/>
                </a:lnTo>
                <a:lnTo>
                  <a:pt x="1465" y="969"/>
                </a:lnTo>
                <a:lnTo>
                  <a:pt x="1465" y="969"/>
                </a:lnTo>
                <a:lnTo>
                  <a:pt x="1463" y="969"/>
                </a:lnTo>
                <a:lnTo>
                  <a:pt x="1463" y="967"/>
                </a:lnTo>
                <a:lnTo>
                  <a:pt x="1465" y="965"/>
                </a:lnTo>
                <a:close/>
                <a:moveTo>
                  <a:pt x="1287" y="906"/>
                </a:moveTo>
                <a:lnTo>
                  <a:pt x="1287" y="906"/>
                </a:lnTo>
                <a:lnTo>
                  <a:pt x="1293" y="902"/>
                </a:lnTo>
                <a:lnTo>
                  <a:pt x="1297" y="897"/>
                </a:lnTo>
                <a:lnTo>
                  <a:pt x="1303" y="893"/>
                </a:lnTo>
                <a:lnTo>
                  <a:pt x="1305" y="891"/>
                </a:lnTo>
                <a:lnTo>
                  <a:pt x="1307" y="889"/>
                </a:lnTo>
                <a:lnTo>
                  <a:pt x="1314" y="887"/>
                </a:lnTo>
                <a:lnTo>
                  <a:pt x="1316" y="887"/>
                </a:lnTo>
                <a:lnTo>
                  <a:pt x="1320" y="885"/>
                </a:lnTo>
                <a:lnTo>
                  <a:pt x="1320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3"/>
                </a:lnTo>
                <a:lnTo>
                  <a:pt x="1324" y="883"/>
                </a:lnTo>
                <a:lnTo>
                  <a:pt x="1324" y="883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79"/>
                </a:lnTo>
                <a:lnTo>
                  <a:pt x="1328" y="879"/>
                </a:lnTo>
                <a:lnTo>
                  <a:pt x="1328" y="879"/>
                </a:lnTo>
                <a:lnTo>
                  <a:pt x="1328" y="876"/>
                </a:lnTo>
                <a:lnTo>
                  <a:pt x="1328" y="876"/>
                </a:lnTo>
                <a:lnTo>
                  <a:pt x="1328" y="876"/>
                </a:lnTo>
                <a:lnTo>
                  <a:pt x="1331" y="874"/>
                </a:lnTo>
                <a:lnTo>
                  <a:pt x="1335" y="872"/>
                </a:lnTo>
                <a:lnTo>
                  <a:pt x="1335" y="874"/>
                </a:lnTo>
                <a:lnTo>
                  <a:pt x="1333" y="874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9"/>
                </a:lnTo>
                <a:lnTo>
                  <a:pt x="1333" y="879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4"/>
                </a:lnTo>
                <a:lnTo>
                  <a:pt x="1335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0"/>
                </a:lnTo>
                <a:lnTo>
                  <a:pt x="1337" y="870"/>
                </a:lnTo>
                <a:lnTo>
                  <a:pt x="1339" y="868"/>
                </a:lnTo>
                <a:lnTo>
                  <a:pt x="1339" y="868"/>
                </a:lnTo>
                <a:lnTo>
                  <a:pt x="1339" y="868"/>
                </a:lnTo>
                <a:lnTo>
                  <a:pt x="1341" y="868"/>
                </a:lnTo>
                <a:lnTo>
                  <a:pt x="1341" y="870"/>
                </a:lnTo>
                <a:lnTo>
                  <a:pt x="1341" y="870"/>
                </a:lnTo>
                <a:lnTo>
                  <a:pt x="1341" y="870"/>
                </a:lnTo>
                <a:lnTo>
                  <a:pt x="1339" y="872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6"/>
                </a:lnTo>
                <a:lnTo>
                  <a:pt x="1337" y="876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41" y="874"/>
                </a:lnTo>
                <a:lnTo>
                  <a:pt x="1341" y="872"/>
                </a:lnTo>
                <a:lnTo>
                  <a:pt x="1341" y="872"/>
                </a:lnTo>
                <a:lnTo>
                  <a:pt x="1341" y="872"/>
                </a:lnTo>
                <a:lnTo>
                  <a:pt x="1343" y="872"/>
                </a:lnTo>
                <a:lnTo>
                  <a:pt x="1343" y="870"/>
                </a:lnTo>
                <a:lnTo>
                  <a:pt x="1343" y="870"/>
                </a:lnTo>
                <a:lnTo>
                  <a:pt x="1343" y="868"/>
                </a:lnTo>
                <a:lnTo>
                  <a:pt x="1341" y="868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9" y="866"/>
                </a:lnTo>
                <a:lnTo>
                  <a:pt x="1349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4" y="868"/>
                </a:lnTo>
                <a:lnTo>
                  <a:pt x="1354" y="868"/>
                </a:lnTo>
                <a:lnTo>
                  <a:pt x="1356" y="870"/>
                </a:lnTo>
                <a:lnTo>
                  <a:pt x="1356" y="870"/>
                </a:lnTo>
                <a:lnTo>
                  <a:pt x="1358" y="870"/>
                </a:lnTo>
                <a:lnTo>
                  <a:pt x="1360" y="870"/>
                </a:lnTo>
                <a:lnTo>
                  <a:pt x="1362" y="870"/>
                </a:lnTo>
                <a:lnTo>
                  <a:pt x="1362" y="870"/>
                </a:lnTo>
                <a:lnTo>
                  <a:pt x="1364" y="870"/>
                </a:lnTo>
                <a:lnTo>
                  <a:pt x="1364" y="868"/>
                </a:lnTo>
                <a:lnTo>
                  <a:pt x="1364" y="870"/>
                </a:lnTo>
                <a:lnTo>
                  <a:pt x="1364" y="870"/>
                </a:lnTo>
                <a:lnTo>
                  <a:pt x="1366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2"/>
                </a:lnTo>
                <a:lnTo>
                  <a:pt x="1370" y="872"/>
                </a:lnTo>
                <a:lnTo>
                  <a:pt x="1370" y="872"/>
                </a:lnTo>
                <a:lnTo>
                  <a:pt x="1370" y="874"/>
                </a:lnTo>
                <a:lnTo>
                  <a:pt x="1370" y="874"/>
                </a:lnTo>
                <a:lnTo>
                  <a:pt x="1370" y="876"/>
                </a:lnTo>
                <a:lnTo>
                  <a:pt x="1370" y="876"/>
                </a:lnTo>
                <a:lnTo>
                  <a:pt x="1370" y="876"/>
                </a:lnTo>
                <a:lnTo>
                  <a:pt x="1372" y="879"/>
                </a:lnTo>
                <a:lnTo>
                  <a:pt x="1372" y="881"/>
                </a:lnTo>
                <a:lnTo>
                  <a:pt x="1375" y="881"/>
                </a:lnTo>
                <a:lnTo>
                  <a:pt x="1375" y="883"/>
                </a:lnTo>
                <a:lnTo>
                  <a:pt x="1377" y="885"/>
                </a:lnTo>
                <a:lnTo>
                  <a:pt x="1379" y="885"/>
                </a:lnTo>
                <a:lnTo>
                  <a:pt x="1381" y="885"/>
                </a:lnTo>
                <a:lnTo>
                  <a:pt x="1383" y="885"/>
                </a:lnTo>
                <a:lnTo>
                  <a:pt x="1385" y="885"/>
                </a:lnTo>
                <a:lnTo>
                  <a:pt x="1389" y="885"/>
                </a:lnTo>
                <a:lnTo>
                  <a:pt x="1391" y="885"/>
                </a:lnTo>
                <a:lnTo>
                  <a:pt x="1391" y="885"/>
                </a:lnTo>
                <a:lnTo>
                  <a:pt x="1389" y="885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7" y="891"/>
                </a:lnTo>
                <a:lnTo>
                  <a:pt x="1389" y="891"/>
                </a:lnTo>
                <a:lnTo>
                  <a:pt x="1389" y="893"/>
                </a:lnTo>
                <a:lnTo>
                  <a:pt x="1391" y="893"/>
                </a:lnTo>
                <a:lnTo>
                  <a:pt x="1391" y="893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7"/>
                </a:lnTo>
                <a:lnTo>
                  <a:pt x="1393" y="900"/>
                </a:lnTo>
                <a:lnTo>
                  <a:pt x="1391" y="900"/>
                </a:lnTo>
                <a:lnTo>
                  <a:pt x="1393" y="900"/>
                </a:lnTo>
                <a:lnTo>
                  <a:pt x="1391" y="902"/>
                </a:lnTo>
                <a:lnTo>
                  <a:pt x="1391" y="902"/>
                </a:lnTo>
                <a:lnTo>
                  <a:pt x="1391" y="902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2"/>
                </a:lnTo>
                <a:lnTo>
                  <a:pt x="1395" y="912"/>
                </a:lnTo>
                <a:lnTo>
                  <a:pt x="1395" y="910"/>
                </a:lnTo>
                <a:lnTo>
                  <a:pt x="1395" y="910"/>
                </a:lnTo>
                <a:lnTo>
                  <a:pt x="1398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2" y="910"/>
                </a:lnTo>
                <a:lnTo>
                  <a:pt x="1402" y="910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4"/>
                </a:lnTo>
                <a:lnTo>
                  <a:pt x="1402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8" y="914"/>
                </a:lnTo>
                <a:lnTo>
                  <a:pt x="1408" y="914"/>
                </a:lnTo>
                <a:lnTo>
                  <a:pt x="1408" y="916"/>
                </a:lnTo>
                <a:lnTo>
                  <a:pt x="1410" y="916"/>
                </a:lnTo>
                <a:lnTo>
                  <a:pt x="1416" y="916"/>
                </a:lnTo>
                <a:lnTo>
                  <a:pt x="1419" y="916"/>
                </a:lnTo>
                <a:lnTo>
                  <a:pt x="1421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7" y="916"/>
                </a:lnTo>
                <a:lnTo>
                  <a:pt x="1427" y="916"/>
                </a:lnTo>
                <a:lnTo>
                  <a:pt x="1429" y="918"/>
                </a:lnTo>
                <a:lnTo>
                  <a:pt x="1429" y="918"/>
                </a:lnTo>
                <a:lnTo>
                  <a:pt x="1431" y="918"/>
                </a:lnTo>
                <a:lnTo>
                  <a:pt x="1433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9" y="921"/>
                </a:lnTo>
                <a:lnTo>
                  <a:pt x="1439" y="921"/>
                </a:lnTo>
                <a:lnTo>
                  <a:pt x="1442" y="921"/>
                </a:lnTo>
                <a:lnTo>
                  <a:pt x="1442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6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9"/>
                </a:lnTo>
                <a:lnTo>
                  <a:pt x="1454" y="929"/>
                </a:lnTo>
                <a:lnTo>
                  <a:pt x="1454" y="931"/>
                </a:lnTo>
                <a:lnTo>
                  <a:pt x="1456" y="931"/>
                </a:lnTo>
                <a:lnTo>
                  <a:pt x="1456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60" y="931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9"/>
                </a:lnTo>
                <a:lnTo>
                  <a:pt x="1460" y="939"/>
                </a:lnTo>
                <a:lnTo>
                  <a:pt x="1463" y="939"/>
                </a:lnTo>
                <a:lnTo>
                  <a:pt x="1463" y="939"/>
                </a:lnTo>
                <a:lnTo>
                  <a:pt x="1463" y="941"/>
                </a:lnTo>
                <a:lnTo>
                  <a:pt x="1463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39"/>
                </a:lnTo>
                <a:lnTo>
                  <a:pt x="1465" y="939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39"/>
                </a:lnTo>
                <a:lnTo>
                  <a:pt x="1460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60" y="944"/>
                </a:lnTo>
                <a:lnTo>
                  <a:pt x="1460" y="944"/>
                </a:lnTo>
                <a:lnTo>
                  <a:pt x="1460" y="946"/>
                </a:lnTo>
                <a:lnTo>
                  <a:pt x="1460" y="946"/>
                </a:lnTo>
                <a:lnTo>
                  <a:pt x="1458" y="948"/>
                </a:lnTo>
                <a:lnTo>
                  <a:pt x="1456" y="946"/>
                </a:lnTo>
                <a:lnTo>
                  <a:pt x="1454" y="946"/>
                </a:lnTo>
                <a:lnTo>
                  <a:pt x="1452" y="944"/>
                </a:lnTo>
                <a:lnTo>
                  <a:pt x="1450" y="944"/>
                </a:lnTo>
                <a:lnTo>
                  <a:pt x="1450" y="944"/>
                </a:lnTo>
                <a:lnTo>
                  <a:pt x="1448" y="944"/>
                </a:lnTo>
                <a:lnTo>
                  <a:pt x="1448" y="944"/>
                </a:lnTo>
                <a:lnTo>
                  <a:pt x="1448" y="946"/>
                </a:lnTo>
                <a:lnTo>
                  <a:pt x="1446" y="944"/>
                </a:lnTo>
                <a:lnTo>
                  <a:pt x="1448" y="944"/>
                </a:lnTo>
                <a:lnTo>
                  <a:pt x="1448" y="941"/>
                </a:lnTo>
                <a:lnTo>
                  <a:pt x="1448" y="941"/>
                </a:lnTo>
                <a:lnTo>
                  <a:pt x="1448" y="941"/>
                </a:lnTo>
                <a:lnTo>
                  <a:pt x="1446" y="941"/>
                </a:lnTo>
                <a:lnTo>
                  <a:pt x="1446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6" y="941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7"/>
                </a:lnTo>
                <a:lnTo>
                  <a:pt x="1444" y="937"/>
                </a:lnTo>
                <a:lnTo>
                  <a:pt x="1442" y="937"/>
                </a:lnTo>
                <a:lnTo>
                  <a:pt x="1442" y="937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3"/>
                </a:lnTo>
                <a:lnTo>
                  <a:pt x="1442" y="933"/>
                </a:lnTo>
                <a:lnTo>
                  <a:pt x="1439" y="933"/>
                </a:lnTo>
                <a:lnTo>
                  <a:pt x="1437" y="933"/>
                </a:lnTo>
                <a:lnTo>
                  <a:pt x="1435" y="933"/>
                </a:lnTo>
                <a:lnTo>
                  <a:pt x="1435" y="933"/>
                </a:lnTo>
                <a:lnTo>
                  <a:pt x="1435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41"/>
                </a:lnTo>
                <a:lnTo>
                  <a:pt x="1442" y="941"/>
                </a:lnTo>
                <a:lnTo>
                  <a:pt x="1442" y="944"/>
                </a:lnTo>
                <a:lnTo>
                  <a:pt x="1442" y="944"/>
                </a:lnTo>
                <a:lnTo>
                  <a:pt x="1442" y="946"/>
                </a:lnTo>
                <a:lnTo>
                  <a:pt x="1442" y="946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7" y="948"/>
                </a:lnTo>
                <a:lnTo>
                  <a:pt x="1437" y="950"/>
                </a:lnTo>
                <a:lnTo>
                  <a:pt x="1437" y="950"/>
                </a:lnTo>
                <a:lnTo>
                  <a:pt x="1437" y="952"/>
                </a:lnTo>
                <a:lnTo>
                  <a:pt x="1437" y="952"/>
                </a:lnTo>
                <a:lnTo>
                  <a:pt x="1435" y="954"/>
                </a:lnTo>
                <a:lnTo>
                  <a:pt x="1435" y="954"/>
                </a:lnTo>
                <a:lnTo>
                  <a:pt x="1435" y="956"/>
                </a:lnTo>
                <a:lnTo>
                  <a:pt x="1435" y="962"/>
                </a:lnTo>
                <a:lnTo>
                  <a:pt x="1435" y="962"/>
                </a:lnTo>
                <a:lnTo>
                  <a:pt x="1435" y="965"/>
                </a:lnTo>
                <a:lnTo>
                  <a:pt x="1435" y="967"/>
                </a:lnTo>
                <a:lnTo>
                  <a:pt x="1435" y="967"/>
                </a:lnTo>
                <a:lnTo>
                  <a:pt x="1433" y="969"/>
                </a:lnTo>
                <a:lnTo>
                  <a:pt x="1433" y="969"/>
                </a:lnTo>
                <a:lnTo>
                  <a:pt x="1431" y="969"/>
                </a:lnTo>
                <a:lnTo>
                  <a:pt x="1431" y="971"/>
                </a:lnTo>
                <a:lnTo>
                  <a:pt x="1431" y="971"/>
                </a:lnTo>
                <a:lnTo>
                  <a:pt x="1429" y="971"/>
                </a:lnTo>
                <a:lnTo>
                  <a:pt x="1427" y="973"/>
                </a:lnTo>
                <a:lnTo>
                  <a:pt x="1425" y="973"/>
                </a:lnTo>
                <a:lnTo>
                  <a:pt x="1425" y="973"/>
                </a:lnTo>
                <a:lnTo>
                  <a:pt x="1425" y="971"/>
                </a:lnTo>
                <a:lnTo>
                  <a:pt x="1425" y="969"/>
                </a:lnTo>
                <a:lnTo>
                  <a:pt x="1423" y="962"/>
                </a:lnTo>
                <a:lnTo>
                  <a:pt x="1423" y="958"/>
                </a:lnTo>
                <a:lnTo>
                  <a:pt x="1421" y="956"/>
                </a:lnTo>
                <a:lnTo>
                  <a:pt x="1421" y="956"/>
                </a:lnTo>
                <a:lnTo>
                  <a:pt x="1419" y="954"/>
                </a:lnTo>
                <a:lnTo>
                  <a:pt x="1419" y="954"/>
                </a:lnTo>
                <a:lnTo>
                  <a:pt x="1416" y="954"/>
                </a:lnTo>
                <a:lnTo>
                  <a:pt x="1416" y="956"/>
                </a:lnTo>
                <a:lnTo>
                  <a:pt x="1414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8"/>
                </a:lnTo>
                <a:lnTo>
                  <a:pt x="1412" y="958"/>
                </a:lnTo>
                <a:lnTo>
                  <a:pt x="1410" y="960"/>
                </a:lnTo>
                <a:lnTo>
                  <a:pt x="1410" y="960"/>
                </a:lnTo>
                <a:lnTo>
                  <a:pt x="1410" y="960"/>
                </a:lnTo>
                <a:lnTo>
                  <a:pt x="1408" y="960"/>
                </a:lnTo>
                <a:lnTo>
                  <a:pt x="1408" y="962"/>
                </a:lnTo>
                <a:lnTo>
                  <a:pt x="1408" y="962"/>
                </a:lnTo>
                <a:lnTo>
                  <a:pt x="1406" y="962"/>
                </a:lnTo>
                <a:lnTo>
                  <a:pt x="1404" y="962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58"/>
                </a:lnTo>
                <a:lnTo>
                  <a:pt x="1404" y="958"/>
                </a:lnTo>
                <a:lnTo>
                  <a:pt x="1404" y="956"/>
                </a:lnTo>
                <a:lnTo>
                  <a:pt x="1406" y="956"/>
                </a:lnTo>
                <a:lnTo>
                  <a:pt x="1406" y="956"/>
                </a:lnTo>
                <a:lnTo>
                  <a:pt x="1408" y="956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10" y="952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2"/>
                </a:lnTo>
                <a:lnTo>
                  <a:pt x="1412" y="950"/>
                </a:lnTo>
                <a:lnTo>
                  <a:pt x="1412" y="950"/>
                </a:lnTo>
                <a:lnTo>
                  <a:pt x="1412" y="948"/>
                </a:lnTo>
                <a:lnTo>
                  <a:pt x="1412" y="946"/>
                </a:lnTo>
                <a:lnTo>
                  <a:pt x="1412" y="944"/>
                </a:lnTo>
                <a:lnTo>
                  <a:pt x="1412" y="944"/>
                </a:lnTo>
                <a:lnTo>
                  <a:pt x="1412" y="941"/>
                </a:lnTo>
                <a:lnTo>
                  <a:pt x="1412" y="939"/>
                </a:lnTo>
                <a:lnTo>
                  <a:pt x="1410" y="939"/>
                </a:lnTo>
                <a:lnTo>
                  <a:pt x="1410" y="937"/>
                </a:lnTo>
                <a:lnTo>
                  <a:pt x="1410" y="937"/>
                </a:lnTo>
                <a:lnTo>
                  <a:pt x="1410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3"/>
                </a:lnTo>
                <a:lnTo>
                  <a:pt x="1412" y="933"/>
                </a:lnTo>
                <a:lnTo>
                  <a:pt x="1412" y="933"/>
                </a:lnTo>
                <a:lnTo>
                  <a:pt x="1410" y="933"/>
                </a:lnTo>
                <a:lnTo>
                  <a:pt x="1410" y="931"/>
                </a:lnTo>
                <a:lnTo>
                  <a:pt x="1408" y="931"/>
                </a:lnTo>
                <a:lnTo>
                  <a:pt x="1404" y="929"/>
                </a:lnTo>
                <a:lnTo>
                  <a:pt x="1404" y="929"/>
                </a:lnTo>
                <a:lnTo>
                  <a:pt x="1404" y="929"/>
                </a:lnTo>
                <a:lnTo>
                  <a:pt x="1402" y="929"/>
                </a:lnTo>
                <a:lnTo>
                  <a:pt x="1402" y="929"/>
                </a:lnTo>
                <a:lnTo>
                  <a:pt x="1400" y="927"/>
                </a:lnTo>
                <a:lnTo>
                  <a:pt x="1400" y="927"/>
                </a:lnTo>
                <a:lnTo>
                  <a:pt x="1400" y="927"/>
                </a:lnTo>
                <a:lnTo>
                  <a:pt x="1398" y="927"/>
                </a:lnTo>
                <a:lnTo>
                  <a:pt x="1395" y="927"/>
                </a:lnTo>
                <a:lnTo>
                  <a:pt x="1395" y="925"/>
                </a:lnTo>
                <a:lnTo>
                  <a:pt x="1393" y="925"/>
                </a:lnTo>
                <a:lnTo>
                  <a:pt x="1391" y="925"/>
                </a:lnTo>
                <a:lnTo>
                  <a:pt x="1391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7" y="927"/>
                </a:lnTo>
                <a:lnTo>
                  <a:pt x="1387" y="927"/>
                </a:lnTo>
                <a:lnTo>
                  <a:pt x="1387" y="929"/>
                </a:lnTo>
                <a:lnTo>
                  <a:pt x="1387" y="929"/>
                </a:lnTo>
                <a:lnTo>
                  <a:pt x="1387" y="929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7" y="931"/>
                </a:lnTo>
                <a:lnTo>
                  <a:pt x="1387" y="931"/>
                </a:lnTo>
                <a:lnTo>
                  <a:pt x="1385" y="931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5"/>
                </a:lnTo>
                <a:lnTo>
                  <a:pt x="1383" y="937"/>
                </a:lnTo>
                <a:lnTo>
                  <a:pt x="1383" y="937"/>
                </a:lnTo>
                <a:lnTo>
                  <a:pt x="1383" y="939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7"/>
                </a:lnTo>
                <a:lnTo>
                  <a:pt x="1381" y="937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41"/>
                </a:lnTo>
                <a:lnTo>
                  <a:pt x="1379" y="941"/>
                </a:lnTo>
                <a:lnTo>
                  <a:pt x="1379" y="941"/>
                </a:lnTo>
                <a:lnTo>
                  <a:pt x="1379" y="939"/>
                </a:lnTo>
                <a:lnTo>
                  <a:pt x="1379" y="939"/>
                </a:lnTo>
                <a:lnTo>
                  <a:pt x="1379" y="937"/>
                </a:lnTo>
                <a:lnTo>
                  <a:pt x="1379" y="937"/>
                </a:lnTo>
                <a:lnTo>
                  <a:pt x="1381" y="937"/>
                </a:lnTo>
                <a:lnTo>
                  <a:pt x="1379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79" y="935"/>
                </a:lnTo>
                <a:lnTo>
                  <a:pt x="1379" y="935"/>
                </a:lnTo>
                <a:lnTo>
                  <a:pt x="1377" y="937"/>
                </a:lnTo>
                <a:lnTo>
                  <a:pt x="1377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2" y="939"/>
                </a:lnTo>
                <a:lnTo>
                  <a:pt x="1372" y="939"/>
                </a:lnTo>
                <a:lnTo>
                  <a:pt x="1372" y="941"/>
                </a:lnTo>
                <a:lnTo>
                  <a:pt x="1372" y="941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6"/>
                </a:lnTo>
                <a:lnTo>
                  <a:pt x="1370" y="948"/>
                </a:lnTo>
                <a:lnTo>
                  <a:pt x="1370" y="950"/>
                </a:lnTo>
                <a:lnTo>
                  <a:pt x="1368" y="952"/>
                </a:lnTo>
                <a:lnTo>
                  <a:pt x="1368" y="952"/>
                </a:lnTo>
                <a:lnTo>
                  <a:pt x="1366" y="954"/>
                </a:lnTo>
                <a:lnTo>
                  <a:pt x="1366" y="954"/>
                </a:lnTo>
                <a:lnTo>
                  <a:pt x="1368" y="956"/>
                </a:lnTo>
                <a:lnTo>
                  <a:pt x="1368" y="956"/>
                </a:lnTo>
                <a:lnTo>
                  <a:pt x="1368" y="958"/>
                </a:lnTo>
                <a:lnTo>
                  <a:pt x="1368" y="958"/>
                </a:lnTo>
                <a:lnTo>
                  <a:pt x="1366" y="962"/>
                </a:lnTo>
                <a:lnTo>
                  <a:pt x="1366" y="962"/>
                </a:lnTo>
                <a:lnTo>
                  <a:pt x="1368" y="967"/>
                </a:lnTo>
                <a:lnTo>
                  <a:pt x="1368" y="969"/>
                </a:lnTo>
                <a:lnTo>
                  <a:pt x="1368" y="969"/>
                </a:lnTo>
                <a:lnTo>
                  <a:pt x="1370" y="971"/>
                </a:lnTo>
                <a:lnTo>
                  <a:pt x="1370" y="973"/>
                </a:lnTo>
                <a:lnTo>
                  <a:pt x="1370" y="975"/>
                </a:lnTo>
                <a:lnTo>
                  <a:pt x="1370" y="977"/>
                </a:lnTo>
                <a:lnTo>
                  <a:pt x="1370" y="979"/>
                </a:lnTo>
                <a:lnTo>
                  <a:pt x="1370" y="981"/>
                </a:lnTo>
                <a:lnTo>
                  <a:pt x="1370" y="983"/>
                </a:lnTo>
                <a:lnTo>
                  <a:pt x="1368" y="986"/>
                </a:lnTo>
                <a:lnTo>
                  <a:pt x="1368" y="986"/>
                </a:lnTo>
                <a:lnTo>
                  <a:pt x="1366" y="990"/>
                </a:lnTo>
                <a:lnTo>
                  <a:pt x="1366" y="990"/>
                </a:lnTo>
                <a:lnTo>
                  <a:pt x="1364" y="992"/>
                </a:lnTo>
                <a:lnTo>
                  <a:pt x="1364" y="994"/>
                </a:lnTo>
                <a:lnTo>
                  <a:pt x="1362" y="994"/>
                </a:lnTo>
                <a:lnTo>
                  <a:pt x="1358" y="996"/>
                </a:lnTo>
                <a:lnTo>
                  <a:pt x="1358" y="996"/>
                </a:lnTo>
                <a:lnTo>
                  <a:pt x="1356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1" y="996"/>
                </a:lnTo>
                <a:lnTo>
                  <a:pt x="1351" y="994"/>
                </a:lnTo>
                <a:lnTo>
                  <a:pt x="1351" y="992"/>
                </a:lnTo>
                <a:lnTo>
                  <a:pt x="1349" y="990"/>
                </a:lnTo>
                <a:lnTo>
                  <a:pt x="1349" y="990"/>
                </a:lnTo>
                <a:lnTo>
                  <a:pt x="1349" y="988"/>
                </a:lnTo>
                <a:lnTo>
                  <a:pt x="1349" y="988"/>
                </a:lnTo>
                <a:lnTo>
                  <a:pt x="1347" y="988"/>
                </a:lnTo>
                <a:lnTo>
                  <a:pt x="1347" y="986"/>
                </a:lnTo>
                <a:lnTo>
                  <a:pt x="1347" y="981"/>
                </a:lnTo>
                <a:lnTo>
                  <a:pt x="1347" y="979"/>
                </a:lnTo>
                <a:lnTo>
                  <a:pt x="1349" y="977"/>
                </a:lnTo>
                <a:lnTo>
                  <a:pt x="1347" y="977"/>
                </a:lnTo>
                <a:lnTo>
                  <a:pt x="1347" y="975"/>
                </a:lnTo>
                <a:lnTo>
                  <a:pt x="1347" y="975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69"/>
                </a:lnTo>
                <a:lnTo>
                  <a:pt x="1347" y="969"/>
                </a:lnTo>
                <a:lnTo>
                  <a:pt x="1347" y="967"/>
                </a:lnTo>
                <a:lnTo>
                  <a:pt x="1347" y="965"/>
                </a:lnTo>
                <a:lnTo>
                  <a:pt x="1347" y="965"/>
                </a:lnTo>
                <a:lnTo>
                  <a:pt x="1347" y="965"/>
                </a:lnTo>
                <a:lnTo>
                  <a:pt x="1349" y="962"/>
                </a:lnTo>
                <a:lnTo>
                  <a:pt x="1349" y="960"/>
                </a:lnTo>
                <a:lnTo>
                  <a:pt x="1349" y="960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6"/>
                </a:lnTo>
                <a:lnTo>
                  <a:pt x="1349" y="954"/>
                </a:lnTo>
                <a:lnTo>
                  <a:pt x="1351" y="954"/>
                </a:lnTo>
                <a:lnTo>
                  <a:pt x="1351" y="952"/>
                </a:lnTo>
                <a:lnTo>
                  <a:pt x="1351" y="952"/>
                </a:lnTo>
                <a:lnTo>
                  <a:pt x="1351" y="950"/>
                </a:lnTo>
                <a:lnTo>
                  <a:pt x="1351" y="950"/>
                </a:lnTo>
                <a:lnTo>
                  <a:pt x="1354" y="946"/>
                </a:lnTo>
                <a:lnTo>
                  <a:pt x="1354" y="946"/>
                </a:lnTo>
                <a:lnTo>
                  <a:pt x="1354" y="944"/>
                </a:lnTo>
                <a:lnTo>
                  <a:pt x="1354" y="944"/>
                </a:lnTo>
                <a:lnTo>
                  <a:pt x="1356" y="941"/>
                </a:lnTo>
                <a:lnTo>
                  <a:pt x="1356" y="941"/>
                </a:lnTo>
                <a:lnTo>
                  <a:pt x="1354" y="941"/>
                </a:lnTo>
                <a:lnTo>
                  <a:pt x="1354" y="939"/>
                </a:lnTo>
                <a:lnTo>
                  <a:pt x="1354" y="939"/>
                </a:lnTo>
                <a:lnTo>
                  <a:pt x="1351" y="941"/>
                </a:lnTo>
                <a:lnTo>
                  <a:pt x="1351" y="941"/>
                </a:lnTo>
                <a:lnTo>
                  <a:pt x="1351" y="941"/>
                </a:lnTo>
                <a:lnTo>
                  <a:pt x="1349" y="941"/>
                </a:lnTo>
                <a:lnTo>
                  <a:pt x="1349" y="944"/>
                </a:lnTo>
                <a:lnTo>
                  <a:pt x="1347" y="944"/>
                </a:lnTo>
                <a:lnTo>
                  <a:pt x="1347" y="944"/>
                </a:lnTo>
                <a:lnTo>
                  <a:pt x="1347" y="946"/>
                </a:lnTo>
                <a:lnTo>
                  <a:pt x="1347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4"/>
                </a:lnTo>
                <a:lnTo>
                  <a:pt x="1345" y="941"/>
                </a:lnTo>
                <a:lnTo>
                  <a:pt x="1347" y="939"/>
                </a:lnTo>
                <a:lnTo>
                  <a:pt x="1347" y="939"/>
                </a:lnTo>
                <a:lnTo>
                  <a:pt x="1347" y="939"/>
                </a:lnTo>
                <a:lnTo>
                  <a:pt x="1349" y="937"/>
                </a:lnTo>
                <a:lnTo>
                  <a:pt x="1351" y="937"/>
                </a:lnTo>
                <a:lnTo>
                  <a:pt x="1351" y="937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3"/>
                </a:lnTo>
                <a:lnTo>
                  <a:pt x="1354" y="931"/>
                </a:lnTo>
                <a:lnTo>
                  <a:pt x="1356" y="929"/>
                </a:lnTo>
                <a:lnTo>
                  <a:pt x="1356" y="927"/>
                </a:lnTo>
                <a:lnTo>
                  <a:pt x="1358" y="927"/>
                </a:lnTo>
                <a:lnTo>
                  <a:pt x="1358" y="925"/>
                </a:lnTo>
                <a:lnTo>
                  <a:pt x="1358" y="925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5"/>
                </a:lnTo>
                <a:lnTo>
                  <a:pt x="1360" y="925"/>
                </a:lnTo>
                <a:lnTo>
                  <a:pt x="1360" y="925"/>
                </a:lnTo>
                <a:lnTo>
                  <a:pt x="1362" y="925"/>
                </a:lnTo>
                <a:lnTo>
                  <a:pt x="1362" y="925"/>
                </a:lnTo>
                <a:lnTo>
                  <a:pt x="1362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5"/>
                </a:lnTo>
                <a:lnTo>
                  <a:pt x="1366" y="925"/>
                </a:lnTo>
                <a:lnTo>
                  <a:pt x="1364" y="925"/>
                </a:lnTo>
                <a:lnTo>
                  <a:pt x="1364" y="925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6" y="927"/>
                </a:lnTo>
                <a:lnTo>
                  <a:pt x="1366" y="925"/>
                </a:lnTo>
                <a:lnTo>
                  <a:pt x="1366" y="925"/>
                </a:lnTo>
                <a:lnTo>
                  <a:pt x="1368" y="925"/>
                </a:lnTo>
                <a:lnTo>
                  <a:pt x="1368" y="923"/>
                </a:lnTo>
                <a:lnTo>
                  <a:pt x="1368" y="923"/>
                </a:lnTo>
                <a:lnTo>
                  <a:pt x="1370" y="921"/>
                </a:lnTo>
                <a:lnTo>
                  <a:pt x="1370" y="921"/>
                </a:lnTo>
                <a:lnTo>
                  <a:pt x="1372" y="921"/>
                </a:lnTo>
                <a:lnTo>
                  <a:pt x="1372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7" y="921"/>
                </a:lnTo>
                <a:lnTo>
                  <a:pt x="1379" y="921"/>
                </a:lnTo>
                <a:lnTo>
                  <a:pt x="1379" y="921"/>
                </a:lnTo>
                <a:lnTo>
                  <a:pt x="1381" y="918"/>
                </a:lnTo>
                <a:lnTo>
                  <a:pt x="1381" y="918"/>
                </a:lnTo>
                <a:lnTo>
                  <a:pt x="1383" y="918"/>
                </a:lnTo>
                <a:lnTo>
                  <a:pt x="1385" y="918"/>
                </a:lnTo>
                <a:lnTo>
                  <a:pt x="1387" y="918"/>
                </a:lnTo>
                <a:lnTo>
                  <a:pt x="1389" y="921"/>
                </a:lnTo>
                <a:lnTo>
                  <a:pt x="1391" y="923"/>
                </a:lnTo>
                <a:lnTo>
                  <a:pt x="1391" y="923"/>
                </a:lnTo>
                <a:lnTo>
                  <a:pt x="1391" y="923"/>
                </a:lnTo>
                <a:lnTo>
                  <a:pt x="1393" y="923"/>
                </a:lnTo>
                <a:lnTo>
                  <a:pt x="1393" y="923"/>
                </a:lnTo>
                <a:lnTo>
                  <a:pt x="1391" y="923"/>
                </a:lnTo>
                <a:lnTo>
                  <a:pt x="1393" y="921"/>
                </a:lnTo>
                <a:lnTo>
                  <a:pt x="1391" y="921"/>
                </a:lnTo>
                <a:lnTo>
                  <a:pt x="1393" y="921"/>
                </a:lnTo>
                <a:lnTo>
                  <a:pt x="1393" y="918"/>
                </a:lnTo>
                <a:lnTo>
                  <a:pt x="1393" y="918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8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6"/>
                </a:lnTo>
                <a:lnTo>
                  <a:pt x="1402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2"/>
                </a:lnTo>
                <a:lnTo>
                  <a:pt x="1398" y="912"/>
                </a:lnTo>
                <a:lnTo>
                  <a:pt x="1398" y="912"/>
                </a:lnTo>
                <a:lnTo>
                  <a:pt x="1398" y="910"/>
                </a:lnTo>
                <a:lnTo>
                  <a:pt x="1398" y="912"/>
                </a:lnTo>
                <a:lnTo>
                  <a:pt x="1398" y="912"/>
                </a:lnTo>
                <a:lnTo>
                  <a:pt x="1395" y="912"/>
                </a:lnTo>
                <a:lnTo>
                  <a:pt x="1395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1" y="912"/>
                </a:lnTo>
                <a:lnTo>
                  <a:pt x="1391" y="912"/>
                </a:lnTo>
                <a:lnTo>
                  <a:pt x="1389" y="912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08"/>
                </a:lnTo>
                <a:lnTo>
                  <a:pt x="1389" y="906"/>
                </a:lnTo>
                <a:lnTo>
                  <a:pt x="1389" y="906"/>
                </a:lnTo>
                <a:lnTo>
                  <a:pt x="1387" y="906"/>
                </a:lnTo>
                <a:lnTo>
                  <a:pt x="1387" y="906"/>
                </a:lnTo>
                <a:lnTo>
                  <a:pt x="1385" y="906"/>
                </a:lnTo>
                <a:lnTo>
                  <a:pt x="1383" y="908"/>
                </a:lnTo>
                <a:lnTo>
                  <a:pt x="1379" y="908"/>
                </a:lnTo>
                <a:lnTo>
                  <a:pt x="1377" y="908"/>
                </a:lnTo>
                <a:lnTo>
                  <a:pt x="1375" y="908"/>
                </a:lnTo>
                <a:lnTo>
                  <a:pt x="1372" y="908"/>
                </a:lnTo>
                <a:lnTo>
                  <a:pt x="1372" y="908"/>
                </a:lnTo>
                <a:lnTo>
                  <a:pt x="1370" y="908"/>
                </a:lnTo>
                <a:lnTo>
                  <a:pt x="1368" y="910"/>
                </a:lnTo>
                <a:lnTo>
                  <a:pt x="1366" y="910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2" y="912"/>
                </a:lnTo>
                <a:lnTo>
                  <a:pt x="1362" y="912"/>
                </a:lnTo>
                <a:lnTo>
                  <a:pt x="1360" y="912"/>
                </a:lnTo>
                <a:lnTo>
                  <a:pt x="1360" y="910"/>
                </a:lnTo>
                <a:lnTo>
                  <a:pt x="1360" y="910"/>
                </a:lnTo>
                <a:lnTo>
                  <a:pt x="1358" y="910"/>
                </a:lnTo>
                <a:lnTo>
                  <a:pt x="1358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08"/>
                </a:lnTo>
                <a:lnTo>
                  <a:pt x="1351" y="908"/>
                </a:lnTo>
                <a:lnTo>
                  <a:pt x="1351" y="906"/>
                </a:lnTo>
                <a:lnTo>
                  <a:pt x="1349" y="906"/>
                </a:lnTo>
                <a:lnTo>
                  <a:pt x="1349" y="904"/>
                </a:lnTo>
                <a:lnTo>
                  <a:pt x="1347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2"/>
                </a:lnTo>
                <a:lnTo>
                  <a:pt x="1339" y="902"/>
                </a:lnTo>
                <a:lnTo>
                  <a:pt x="1337" y="902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897"/>
                </a:lnTo>
                <a:lnTo>
                  <a:pt x="1337" y="897"/>
                </a:lnTo>
                <a:lnTo>
                  <a:pt x="1335" y="897"/>
                </a:lnTo>
                <a:lnTo>
                  <a:pt x="1333" y="900"/>
                </a:lnTo>
                <a:lnTo>
                  <a:pt x="1333" y="900"/>
                </a:lnTo>
                <a:lnTo>
                  <a:pt x="1333" y="902"/>
                </a:lnTo>
                <a:lnTo>
                  <a:pt x="1331" y="902"/>
                </a:lnTo>
                <a:lnTo>
                  <a:pt x="1331" y="902"/>
                </a:lnTo>
                <a:lnTo>
                  <a:pt x="1328" y="902"/>
                </a:lnTo>
                <a:lnTo>
                  <a:pt x="1326" y="904"/>
                </a:lnTo>
                <a:lnTo>
                  <a:pt x="1326" y="904"/>
                </a:lnTo>
                <a:lnTo>
                  <a:pt x="1324" y="904"/>
                </a:lnTo>
                <a:lnTo>
                  <a:pt x="1320" y="906"/>
                </a:lnTo>
                <a:lnTo>
                  <a:pt x="1318" y="906"/>
                </a:lnTo>
                <a:lnTo>
                  <a:pt x="1316" y="908"/>
                </a:lnTo>
                <a:lnTo>
                  <a:pt x="1314" y="908"/>
                </a:lnTo>
                <a:lnTo>
                  <a:pt x="1312" y="910"/>
                </a:lnTo>
                <a:lnTo>
                  <a:pt x="1310" y="910"/>
                </a:lnTo>
                <a:lnTo>
                  <a:pt x="1310" y="910"/>
                </a:lnTo>
                <a:lnTo>
                  <a:pt x="1307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3" y="910"/>
                </a:lnTo>
                <a:lnTo>
                  <a:pt x="1303" y="910"/>
                </a:lnTo>
                <a:lnTo>
                  <a:pt x="1303" y="908"/>
                </a:lnTo>
                <a:lnTo>
                  <a:pt x="1303" y="908"/>
                </a:lnTo>
                <a:lnTo>
                  <a:pt x="1303" y="906"/>
                </a:lnTo>
                <a:lnTo>
                  <a:pt x="1305" y="906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3" y="904"/>
                </a:lnTo>
                <a:lnTo>
                  <a:pt x="1303" y="904"/>
                </a:lnTo>
                <a:lnTo>
                  <a:pt x="1301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7" y="906"/>
                </a:lnTo>
                <a:lnTo>
                  <a:pt x="1295" y="906"/>
                </a:lnTo>
                <a:lnTo>
                  <a:pt x="1291" y="908"/>
                </a:lnTo>
                <a:lnTo>
                  <a:pt x="1289" y="908"/>
                </a:lnTo>
                <a:lnTo>
                  <a:pt x="1289" y="908"/>
                </a:lnTo>
                <a:lnTo>
                  <a:pt x="1287" y="906"/>
                </a:lnTo>
                <a:lnTo>
                  <a:pt x="1287" y="906"/>
                </a:lnTo>
                <a:lnTo>
                  <a:pt x="1287" y="906"/>
                </a:lnTo>
                <a:close/>
                <a:moveTo>
                  <a:pt x="1310" y="902"/>
                </a:moveTo>
                <a:lnTo>
                  <a:pt x="1312" y="902"/>
                </a:lnTo>
                <a:lnTo>
                  <a:pt x="1312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close/>
                <a:moveTo>
                  <a:pt x="1310" y="904"/>
                </a:moveTo>
                <a:lnTo>
                  <a:pt x="1310" y="904"/>
                </a:lnTo>
                <a:lnTo>
                  <a:pt x="1310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10" y="904"/>
                </a:lnTo>
                <a:close/>
                <a:moveTo>
                  <a:pt x="1337" y="897"/>
                </a:moveTo>
                <a:lnTo>
                  <a:pt x="1337" y="900"/>
                </a:lnTo>
                <a:lnTo>
                  <a:pt x="1337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41" y="902"/>
                </a:lnTo>
                <a:lnTo>
                  <a:pt x="1341" y="900"/>
                </a:lnTo>
                <a:lnTo>
                  <a:pt x="1341" y="900"/>
                </a:lnTo>
                <a:lnTo>
                  <a:pt x="1343" y="897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7" y="895"/>
                </a:lnTo>
                <a:lnTo>
                  <a:pt x="1349" y="893"/>
                </a:lnTo>
                <a:lnTo>
                  <a:pt x="1347" y="893"/>
                </a:lnTo>
                <a:lnTo>
                  <a:pt x="1347" y="893"/>
                </a:lnTo>
                <a:lnTo>
                  <a:pt x="1345" y="893"/>
                </a:lnTo>
                <a:lnTo>
                  <a:pt x="1343" y="893"/>
                </a:lnTo>
                <a:lnTo>
                  <a:pt x="1341" y="895"/>
                </a:lnTo>
                <a:lnTo>
                  <a:pt x="1339" y="895"/>
                </a:lnTo>
                <a:lnTo>
                  <a:pt x="1337" y="897"/>
                </a:lnTo>
                <a:lnTo>
                  <a:pt x="1337" y="897"/>
                </a:lnTo>
                <a:close/>
                <a:moveTo>
                  <a:pt x="1345" y="870"/>
                </a:moveTo>
                <a:lnTo>
                  <a:pt x="1345" y="870"/>
                </a:lnTo>
                <a:lnTo>
                  <a:pt x="1345" y="870"/>
                </a:lnTo>
                <a:lnTo>
                  <a:pt x="1345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9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7" y="868"/>
                </a:lnTo>
                <a:lnTo>
                  <a:pt x="1347" y="868"/>
                </a:lnTo>
                <a:lnTo>
                  <a:pt x="1345" y="868"/>
                </a:lnTo>
                <a:lnTo>
                  <a:pt x="1345" y="868"/>
                </a:lnTo>
                <a:lnTo>
                  <a:pt x="1343" y="868"/>
                </a:lnTo>
                <a:lnTo>
                  <a:pt x="1345" y="870"/>
                </a:lnTo>
                <a:lnTo>
                  <a:pt x="1345" y="870"/>
                </a:lnTo>
                <a:close/>
                <a:moveTo>
                  <a:pt x="1328" y="885"/>
                </a:moveTo>
                <a:lnTo>
                  <a:pt x="1328" y="887"/>
                </a:lnTo>
                <a:lnTo>
                  <a:pt x="1328" y="887"/>
                </a:lnTo>
                <a:lnTo>
                  <a:pt x="1328" y="887"/>
                </a:lnTo>
                <a:lnTo>
                  <a:pt x="1331" y="887"/>
                </a:lnTo>
                <a:lnTo>
                  <a:pt x="1331" y="887"/>
                </a:lnTo>
                <a:lnTo>
                  <a:pt x="1333" y="885"/>
                </a:lnTo>
                <a:lnTo>
                  <a:pt x="1333" y="885"/>
                </a:lnTo>
                <a:lnTo>
                  <a:pt x="1331" y="885"/>
                </a:lnTo>
                <a:lnTo>
                  <a:pt x="1331" y="885"/>
                </a:lnTo>
                <a:lnTo>
                  <a:pt x="1333" y="885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9" y="881"/>
                </a:lnTo>
                <a:lnTo>
                  <a:pt x="1339" y="881"/>
                </a:lnTo>
                <a:lnTo>
                  <a:pt x="1337" y="881"/>
                </a:lnTo>
                <a:lnTo>
                  <a:pt x="1335" y="883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close/>
                <a:moveTo>
                  <a:pt x="1307" y="904"/>
                </a:move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6"/>
                </a:lnTo>
                <a:lnTo>
                  <a:pt x="1402" y="916"/>
                </a:lnTo>
                <a:lnTo>
                  <a:pt x="1402" y="916"/>
                </a:lnTo>
                <a:lnTo>
                  <a:pt x="1402" y="914"/>
                </a:lnTo>
                <a:lnTo>
                  <a:pt x="1400" y="914"/>
                </a:lnTo>
                <a:lnTo>
                  <a:pt x="1400" y="914"/>
                </a:lnTo>
                <a:close/>
                <a:moveTo>
                  <a:pt x="2047" y="1818"/>
                </a:moveTo>
                <a:lnTo>
                  <a:pt x="2047" y="1818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20"/>
                </a:lnTo>
                <a:lnTo>
                  <a:pt x="2049" y="1818"/>
                </a:lnTo>
                <a:lnTo>
                  <a:pt x="2049" y="1818"/>
                </a:lnTo>
                <a:lnTo>
                  <a:pt x="2049" y="1818"/>
                </a:lnTo>
                <a:lnTo>
                  <a:pt x="2047" y="1818"/>
                </a:lnTo>
                <a:close/>
                <a:moveTo>
                  <a:pt x="1953" y="1979"/>
                </a:moveTo>
                <a:lnTo>
                  <a:pt x="1951" y="1977"/>
                </a:lnTo>
                <a:lnTo>
                  <a:pt x="1949" y="1981"/>
                </a:lnTo>
                <a:lnTo>
                  <a:pt x="1951" y="1981"/>
                </a:lnTo>
                <a:lnTo>
                  <a:pt x="1951" y="1981"/>
                </a:lnTo>
                <a:lnTo>
                  <a:pt x="1953" y="1981"/>
                </a:lnTo>
                <a:lnTo>
                  <a:pt x="1953" y="1981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close/>
                <a:moveTo>
                  <a:pt x="1967" y="1969"/>
                </a:moveTo>
                <a:lnTo>
                  <a:pt x="1967" y="1969"/>
                </a:lnTo>
                <a:lnTo>
                  <a:pt x="1967" y="1969"/>
                </a:lnTo>
                <a:lnTo>
                  <a:pt x="1965" y="1969"/>
                </a:lnTo>
                <a:lnTo>
                  <a:pt x="1965" y="1969"/>
                </a:lnTo>
                <a:lnTo>
                  <a:pt x="1965" y="1971"/>
                </a:lnTo>
                <a:lnTo>
                  <a:pt x="1967" y="1971"/>
                </a:lnTo>
                <a:lnTo>
                  <a:pt x="1967" y="1969"/>
                </a:lnTo>
                <a:lnTo>
                  <a:pt x="1970" y="1969"/>
                </a:lnTo>
                <a:lnTo>
                  <a:pt x="1967" y="1969"/>
                </a:lnTo>
                <a:lnTo>
                  <a:pt x="1967" y="1969"/>
                </a:lnTo>
                <a:close/>
                <a:moveTo>
                  <a:pt x="2087" y="2505"/>
                </a:moveTo>
                <a:lnTo>
                  <a:pt x="2087" y="2503"/>
                </a:lnTo>
                <a:lnTo>
                  <a:pt x="2087" y="2503"/>
                </a:lnTo>
                <a:lnTo>
                  <a:pt x="2085" y="2503"/>
                </a:lnTo>
                <a:lnTo>
                  <a:pt x="2085" y="2503"/>
                </a:lnTo>
                <a:lnTo>
                  <a:pt x="2085" y="2501"/>
                </a:lnTo>
                <a:lnTo>
                  <a:pt x="2083" y="2499"/>
                </a:lnTo>
                <a:lnTo>
                  <a:pt x="2083" y="2499"/>
                </a:lnTo>
                <a:lnTo>
                  <a:pt x="2083" y="2497"/>
                </a:lnTo>
                <a:lnTo>
                  <a:pt x="2081" y="2497"/>
                </a:lnTo>
                <a:lnTo>
                  <a:pt x="2081" y="2497"/>
                </a:lnTo>
                <a:lnTo>
                  <a:pt x="2081" y="2499"/>
                </a:lnTo>
                <a:lnTo>
                  <a:pt x="2081" y="2499"/>
                </a:lnTo>
                <a:lnTo>
                  <a:pt x="2079" y="2497"/>
                </a:lnTo>
                <a:lnTo>
                  <a:pt x="2076" y="2497"/>
                </a:lnTo>
                <a:lnTo>
                  <a:pt x="2076" y="2495"/>
                </a:lnTo>
                <a:lnTo>
                  <a:pt x="2076" y="2495"/>
                </a:lnTo>
                <a:lnTo>
                  <a:pt x="2074" y="2495"/>
                </a:lnTo>
                <a:lnTo>
                  <a:pt x="2074" y="2495"/>
                </a:lnTo>
                <a:lnTo>
                  <a:pt x="2074" y="2493"/>
                </a:lnTo>
                <a:lnTo>
                  <a:pt x="2072" y="2493"/>
                </a:lnTo>
                <a:lnTo>
                  <a:pt x="2072" y="2495"/>
                </a:lnTo>
                <a:lnTo>
                  <a:pt x="2070" y="2493"/>
                </a:lnTo>
                <a:lnTo>
                  <a:pt x="2068" y="2493"/>
                </a:lnTo>
                <a:lnTo>
                  <a:pt x="2066" y="2493"/>
                </a:lnTo>
                <a:lnTo>
                  <a:pt x="2066" y="2493"/>
                </a:lnTo>
                <a:lnTo>
                  <a:pt x="2064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62" y="2493"/>
                </a:lnTo>
                <a:lnTo>
                  <a:pt x="2062" y="2493"/>
                </a:lnTo>
                <a:lnTo>
                  <a:pt x="2062" y="2495"/>
                </a:lnTo>
                <a:lnTo>
                  <a:pt x="2062" y="2495"/>
                </a:lnTo>
                <a:lnTo>
                  <a:pt x="2064" y="2495"/>
                </a:lnTo>
                <a:lnTo>
                  <a:pt x="2070" y="2497"/>
                </a:lnTo>
                <a:lnTo>
                  <a:pt x="2070" y="2499"/>
                </a:lnTo>
                <a:lnTo>
                  <a:pt x="2072" y="2499"/>
                </a:lnTo>
                <a:lnTo>
                  <a:pt x="2074" y="2499"/>
                </a:lnTo>
                <a:lnTo>
                  <a:pt x="2074" y="2499"/>
                </a:lnTo>
                <a:lnTo>
                  <a:pt x="2074" y="2501"/>
                </a:lnTo>
                <a:lnTo>
                  <a:pt x="2076" y="2501"/>
                </a:lnTo>
                <a:lnTo>
                  <a:pt x="2076" y="2501"/>
                </a:lnTo>
                <a:lnTo>
                  <a:pt x="2079" y="2503"/>
                </a:lnTo>
                <a:lnTo>
                  <a:pt x="2079" y="2503"/>
                </a:lnTo>
                <a:lnTo>
                  <a:pt x="2081" y="2503"/>
                </a:lnTo>
                <a:lnTo>
                  <a:pt x="2081" y="2505"/>
                </a:lnTo>
                <a:lnTo>
                  <a:pt x="2083" y="2508"/>
                </a:lnTo>
                <a:lnTo>
                  <a:pt x="2085" y="2510"/>
                </a:lnTo>
                <a:lnTo>
                  <a:pt x="2085" y="2510"/>
                </a:lnTo>
                <a:lnTo>
                  <a:pt x="2087" y="2510"/>
                </a:lnTo>
                <a:lnTo>
                  <a:pt x="2089" y="2508"/>
                </a:lnTo>
                <a:lnTo>
                  <a:pt x="2089" y="2508"/>
                </a:lnTo>
                <a:lnTo>
                  <a:pt x="2087" y="2505"/>
                </a:lnTo>
                <a:lnTo>
                  <a:pt x="2087" y="2505"/>
                </a:lnTo>
                <a:close/>
                <a:moveTo>
                  <a:pt x="1823" y="891"/>
                </a:moveTo>
                <a:lnTo>
                  <a:pt x="1823" y="891"/>
                </a:lnTo>
                <a:lnTo>
                  <a:pt x="1823" y="891"/>
                </a:lnTo>
                <a:lnTo>
                  <a:pt x="1823" y="891"/>
                </a:lnTo>
                <a:lnTo>
                  <a:pt x="1823" y="893"/>
                </a:lnTo>
                <a:lnTo>
                  <a:pt x="1821" y="893"/>
                </a:lnTo>
                <a:lnTo>
                  <a:pt x="1821" y="893"/>
                </a:lnTo>
                <a:lnTo>
                  <a:pt x="1821" y="895"/>
                </a:lnTo>
                <a:lnTo>
                  <a:pt x="1821" y="895"/>
                </a:lnTo>
                <a:lnTo>
                  <a:pt x="1823" y="893"/>
                </a:lnTo>
                <a:lnTo>
                  <a:pt x="1823" y="891"/>
                </a:lnTo>
                <a:lnTo>
                  <a:pt x="1823" y="891"/>
                </a:lnTo>
                <a:close/>
                <a:moveTo>
                  <a:pt x="1768" y="2445"/>
                </a:moveTo>
                <a:lnTo>
                  <a:pt x="1768" y="2445"/>
                </a:lnTo>
                <a:lnTo>
                  <a:pt x="1771" y="2445"/>
                </a:lnTo>
                <a:lnTo>
                  <a:pt x="1768" y="2443"/>
                </a:lnTo>
                <a:lnTo>
                  <a:pt x="1768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0" y="2445"/>
                </a:lnTo>
                <a:lnTo>
                  <a:pt x="1760" y="2443"/>
                </a:lnTo>
                <a:lnTo>
                  <a:pt x="1760" y="2443"/>
                </a:lnTo>
                <a:lnTo>
                  <a:pt x="1760" y="2443"/>
                </a:lnTo>
                <a:lnTo>
                  <a:pt x="1762" y="2443"/>
                </a:lnTo>
                <a:lnTo>
                  <a:pt x="1762" y="2440"/>
                </a:lnTo>
                <a:lnTo>
                  <a:pt x="1762" y="2440"/>
                </a:lnTo>
                <a:lnTo>
                  <a:pt x="1760" y="2440"/>
                </a:lnTo>
                <a:lnTo>
                  <a:pt x="1758" y="2440"/>
                </a:lnTo>
                <a:lnTo>
                  <a:pt x="1756" y="2440"/>
                </a:lnTo>
                <a:lnTo>
                  <a:pt x="1754" y="2440"/>
                </a:lnTo>
                <a:lnTo>
                  <a:pt x="1754" y="2440"/>
                </a:lnTo>
                <a:lnTo>
                  <a:pt x="1752" y="2445"/>
                </a:lnTo>
                <a:lnTo>
                  <a:pt x="1752" y="2445"/>
                </a:lnTo>
                <a:lnTo>
                  <a:pt x="1752" y="2447"/>
                </a:lnTo>
                <a:lnTo>
                  <a:pt x="1752" y="2447"/>
                </a:lnTo>
                <a:lnTo>
                  <a:pt x="1752" y="2447"/>
                </a:lnTo>
                <a:lnTo>
                  <a:pt x="1750" y="2449"/>
                </a:lnTo>
                <a:lnTo>
                  <a:pt x="1750" y="2449"/>
                </a:lnTo>
                <a:lnTo>
                  <a:pt x="1747" y="2449"/>
                </a:lnTo>
                <a:lnTo>
                  <a:pt x="1745" y="2451"/>
                </a:lnTo>
                <a:lnTo>
                  <a:pt x="1745" y="2453"/>
                </a:lnTo>
                <a:lnTo>
                  <a:pt x="1743" y="2455"/>
                </a:lnTo>
                <a:lnTo>
                  <a:pt x="1743" y="2455"/>
                </a:lnTo>
                <a:lnTo>
                  <a:pt x="1745" y="2457"/>
                </a:lnTo>
                <a:lnTo>
                  <a:pt x="1747" y="2459"/>
                </a:lnTo>
                <a:lnTo>
                  <a:pt x="1747" y="2457"/>
                </a:lnTo>
                <a:lnTo>
                  <a:pt x="1750" y="2457"/>
                </a:lnTo>
                <a:lnTo>
                  <a:pt x="1750" y="2457"/>
                </a:lnTo>
                <a:lnTo>
                  <a:pt x="1752" y="2457"/>
                </a:lnTo>
                <a:lnTo>
                  <a:pt x="1750" y="2453"/>
                </a:lnTo>
                <a:lnTo>
                  <a:pt x="1752" y="2453"/>
                </a:lnTo>
                <a:lnTo>
                  <a:pt x="1758" y="2455"/>
                </a:lnTo>
                <a:lnTo>
                  <a:pt x="1758" y="2453"/>
                </a:lnTo>
                <a:lnTo>
                  <a:pt x="1758" y="2453"/>
                </a:lnTo>
                <a:lnTo>
                  <a:pt x="1758" y="2453"/>
                </a:lnTo>
                <a:lnTo>
                  <a:pt x="1762" y="2451"/>
                </a:lnTo>
                <a:lnTo>
                  <a:pt x="1764" y="2451"/>
                </a:lnTo>
                <a:lnTo>
                  <a:pt x="1764" y="2449"/>
                </a:lnTo>
                <a:lnTo>
                  <a:pt x="1768" y="2449"/>
                </a:lnTo>
                <a:lnTo>
                  <a:pt x="1771" y="2447"/>
                </a:lnTo>
                <a:lnTo>
                  <a:pt x="1771" y="2447"/>
                </a:lnTo>
                <a:lnTo>
                  <a:pt x="1771" y="2447"/>
                </a:lnTo>
                <a:lnTo>
                  <a:pt x="1768" y="2447"/>
                </a:lnTo>
                <a:lnTo>
                  <a:pt x="1768" y="2445"/>
                </a:lnTo>
                <a:close/>
                <a:moveTo>
                  <a:pt x="1398" y="923"/>
                </a:moveTo>
                <a:lnTo>
                  <a:pt x="1395" y="923"/>
                </a:lnTo>
                <a:lnTo>
                  <a:pt x="1395" y="923"/>
                </a:lnTo>
                <a:lnTo>
                  <a:pt x="1395" y="923"/>
                </a:lnTo>
                <a:lnTo>
                  <a:pt x="1395" y="925"/>
                </a:lnTo>
                <a:lnTo>
                  <a:pt x="1395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3"/>
                </a:lnTo>
                <a:close/>
                <a:moveTo>
                  <a:pt x="1905" y="2036"/>
                </a:moveTo>
                <a:lnTo>
                  <a:pt x="1905" y="2036"/>
                </a:lnTo>
                <a:lnTo>
                  <a:pt x="1905" y="2038"/>
                </a:lnTo>
                <a:lnTo>
                  <a:pt x="1905" y="2040"/>
                </a:lnTo>
                <a:lnTo>
                  <a:pt x="1905" y="2040"/>
                </a:lnTo>
                <a:lnTo>
                  <a:pt x="1905" y="2040"/>
                </a:lnTo>
                <a:lnTo>
                  <a:pt x="1907" y="2038"/>
                </a:lnTo>
                <a:lnTo>
                  <a:pt x="1907" y="2036"/>
                </a:lnTo>
                <a:lnTo>
                  <a:pt x="1907" y="2034"/>
                </a:lnTo>
                <a:lnTo>
                  <a:pt x="1905" y="2036"/>
                </a:lnTo>
                <a:close/>
                <a:moveTo>
                  <a:pt x="1475" y="973"/>
                </a:move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close/>
                <a:moveTo>
                  <a:pt x="1760" y="2453"/>
                </a:moveTo>
                <a:lnTo>
                  <a:pt x="1760" y="2453"/>
                </a:lnTo>
                <a:lnTo>
                  <a:pt x="1760" y="2453"/>
                </a:lnTo>
                <a:lnTo>
                  <a:pt x="1760" y="2455"/>
                </a:lnTo>
                <a:lnTo>
                  <a:pt x="1762" y="2455"/>
                </a:lnTo>
                <a:lnTo>
                  <a:pt x="1760" y="2453"/>
                </a:lnTo>
                <a:lnTo>
                  <a:pt x="1760" y="2453"/>
                </a:lnTo>
                <a:close/>
                <a:moveTo>
                  <a:pt x="1375" y="935"/>
                </a:moveTo>
                <a:lnTo>
                  <a:pt x="1372" y="935"/>
                </a:lnTo>
                <a:lnTo>
                  <a:pt x="1372" y="935"/>
                </a:lnTo>
                <a:lnTo>
                  <a:pt x="1372" y="935"/>
                </a:lnTo>
                <a:lnTo>
                  <a:pt x="1375" y="937"/>
                </a:lnTo>
                <a:lnTo>
                  <a:pt x="1375" y="937"/>
                </a:lnTo>
                <a:lnTo>
                  <a:pt x="1375" y="935"/>
                </a:lnTo>
                <a:lnTo>
                  <a:pt x="1375" y="935"/>
                </a:lnTo>
                <a:lnTo>
                  <a:pt x="1375" y="935"/>
                </a:lnTo>
                <a:close/>
                <a:moveTo>
                  <a:pt x="1741" y="2455"/>
                </a:move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3" y="2457"/>
                </a:lnTo>
                <a:lnTo>
                  <a:pt x="1743" y="2457"/>
                </a:lnTo>
                <a:lnTo>
                  <a:pt x="1741" y="2455"/>
                </a:lnTo>
                <a:lnTo>
                  <a:pt x="1741" y="2455"/>
                </a:lnTo>
                <a:close/>
                <a:moveTo>
                  <a:pt x="1381" y="925"/>
                </a:moveTo>
                <a:lnTo>
                  <a:pt x="1381" y="925"/>
                </a:lnTo>
                <a:lnTo>
                  <a:pt x="1379" y="927"/>
                </a:lnTo>
                <a:lnTo>
                  <a:pt x="1379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5"/>
                </a:lnTo>
                <a:lnTo>
                  <a:pt x="1381" y="925"/>
                </a:lnTo>
                <a:lnTo>
                  <a:pt x="1381" y="925"/>
                </a:lnTo>
                <a:close/>
                <a:moveTo>
                  <a:pt x="1360" y="933"/>
                </a:moveTo>
                <a:lnTo>
                  <a:pt x="1358" y="933"/>
                </a:lnTo>
                <a:lnTo>
                  <a:pt x="1358" y="933"/>
                </a:lnTo>
                <a:lnTo>
                  <a:pt x="1358" y="935"/>
                </a:lnTo>
                <a:lnTo>
                  <a:pt x="1356" y="935"/>
                </a:lnTo>
                <a:lnTo>
                  <a:pt x="1356" y="935"/>
                </a:lnTo>
                <a:lnTo>
                  <a:pt x="1356" y="937"/>
                </a:lnTo>
                <a:lnTo>
                  <a:pt x="1356" y="937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41"/>
                </a:lnTo>
                <a:lnTo>
                  <a:pt x="1356" y="941"/>
                </a:lnTo>
                <a:lnTo>
                  <a:pt x="1356" y="941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60" y="935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close/>
                <a:moveTo>
                  <a:pt x="1515" y="950"/>
                </a:moveTo>
                <a:lnTo>
                  <a:pt x="1517" y="950"/>
                </a:lnTo>
                <a:lnTo>
                  <a:pt x="1517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close/>
                <a:moveTo>
                  <a:pt x="1515" y="956"/>
                </a:moveTo>
                <a:lnTo>
                  <a:pt x="1515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5" y="956"/>
                </a:lnTo>
                <a:close/>
                <a:moveTo>
                  <a:pt x="1423" y="994"/>
                </a:moveTo>
                <a:lnTo>
                  <a:pt x="1421" y="994"/>
                </a:lnTo>
                <a:lnTo>
                  <a:pt x="1421" y="994"/>
                </a:lnTo>
                <a:lnTo>
                  <a:pt x="1421" y="996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close/>
                <a:moveTo>
                  <a:pt x="1511" y="954"/>
                </a:moveTo>
                <a:lnTo>
                  <a:pt x="1511" y="954"/>
                </a:lnTo>
                <a:lnTo>
                  <a:pt x="1511" y="954"/>
                </a:lnTo>
                <a:lnTo>
                  <a:pt x="1511" y="954"/>
                </a:lnTo>
                <a:lnTo>
                  <a:pt x="1513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5" y="952"/>
                </a:lnTo>
                <a:lnTo>
                  <a:pt x="1515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4"/>
                </a:lnTo>
                <a:close/>
                <a:moveTo>
                  <a:pt x="1507" y="954"/>
                </a:moveTo>
                <a:lnTo>
                  <a:pt x="1507" y="954"/>
                </a:lnTo>
                <a:lnTo>
                  <a:pt x="1509" y="952"/>
                </a:lnTo>
                <a:lnTo>
                  <a:pt x="1509" y="952"/>
                </a:lnTo>
                <a:lnTo>
                  <a:pt x="1507" y="952"/>
                </a:lnTo>
                <a:lnTo>
                  <a:pt x="1507" y="952"/>
                </a:lnTo>
                <a:lnTo>
                  <a:pt x="1507" y="954"/>
                </a:lnTo>
                <a:lnTo>
                  <a:pt x="1507" y="954"/>
                </a:lnTo>
                <a:lnTo>
                  <a:pt x="1507" y="954"/>
                </a:lnTo>
                <a:close/>
                <a:moveTo>
                  <a:pt x="1362" y="931"/>
                </a:move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close/>
                <a:moveTo>
                  <a:pt x="277" y="677"/>
                </a:moveTo>
                <a:lnTo>
                  <a:pt x="279" y="673"/>
                </a:lnTo>
                <a:lnTo>
                  <a:pt x="279" y="673"/>
                </a:lnTo>
                <a:lnTo>
                  <a:pt x="274" y="673"/>
                </a:lnTo>
                <a:lnTo>
                  <a:pt x="274" y="675"/>
                </a:lnTo>
                <a:lnTo>
                  <a:pt x="272" y="675"/>
                </a:lnTo>
                <a:lnTo>
                  <a:pt x="274" y="677"/>
                </a:lnTo>
                <a:lnTo>
                  <a:pt x="274" y="677"/>
                </a:lnTo>
                <a:lnTo>
                  <a:pt x="277" y="677"/>
                </a:lnTo>
                <a:close/>
                <a:moveTo>
                  <a:pt x="828" y="897"/>
                </a:moveTo>
                <a:lnTo>
                  <a:pt x="828" y="900"/>
                </a:lnTo>
                <a:lnTo>
                  <a:pt x="828" y="900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close/>
                <a:moveTo>
                  <a:pt x="205" y="503"/>
                </a:moveTo>
                <a:lnTo>
                  <a:pt x="205" y="503"/>
                </a:lnTo>
                <a:lnTo>
                  <a:pt x="203" y="505"/>
                </a:lnTo>
                <a:lnTo>
                  <a:pt x="201" y="505"/>
                </a:lnTo>
                <a:lnTo>
                  <a:pt x="201" y="505"/>
                </a:lnTo>
                <a:lnTo>
                  <a:pt x="201" y="505"/>
                </a:lnTo>
                <a:lnTo>
                  <a:pt x="203" y="505"/>
                </a:lnTo>
                <a:lnTo>
                  <a:pt x="205" y="503"/>
                </a:lnTo>
                <a:close/>
                <a:moveTo>
                  <a:pt x="1257" y="606"/>
                </a:moveTo>
                <a:lnTo>
                  <a:pt x="1257" y="606"/>
                </a:lnTo>
                <a:lnTo>
                  <a:pt x="1259" y="606"/>
                </a:lnTo>
                <a:lnTo>
                  <a:pt x="1259" y="606"/>
                </a:lnTo>
                <a:lnTo>
                  <a:pt x="1261" y="606"/>
                </a:lnTo>
                <a:lnTo>
                  <a:pt x="1261" y="606"/>
                </a:lnTo>
                <a:lnTo>
                  <a:pt x="1259" y="604"/>
                </a:lnTo>
                <a:lnTo>
                  <a:pt x="1257" y="606"/>
                </a:lnTo>
                <a:close/>
                <a:moveTo>
                  <a:pt x="1041" y="487"/>
                </a:moveTo>
                <a:lnTo>
                  <a:pt x="1041" y="489"/>
                </a:lnTo>
                <a:lnTo>
                  <a:pt x="1043" y="491"/>
                </a:lnTo>
                <a:lnTo>
                  <a:pt x="1043" y="491"/>
                </a:lnTo>
                <a:lnTo>
                  <a:pt x="1046" y="491"/>
                </a:lnTo>
                <a:lnTo>
                  <a:pt x="1046" y="489"/>
                </a:lnTo>
                <a:lnTo>
                  <a:pt x="1046" y="489"/>
                </a:lnTo>
                <a:lnTo>
                  <a:pt x="1043" y="489"/>
                </a:lnTo>
                <a:lnTo>
                  <a:pt x="1041" y="487"/>
                </a:lnTo>
                <a:close/>
                <a:moveTo>
                  <a:pt x="1041" y="478"/>
                </a:moveTo>
                <a:lnTo>
                  <a:pt x="1041" y="478"/>
                </a:lnTo>
                <a:lnTo>
                  <a:pt x="1043" y="478"/>
                </a:lnTo>
                <a:lnTo>
                  <a:pt x="1043" y="480"/>
                </a:lnTo>
                <a:lnTo>
                  <a:pt x="1043" y="480"/>
                </a:lnTo>
                <a:lnTo>
                  <a:pt x="1046" y="478"/>
                </a:lnTo>
                <a:lnTo>
                  <a:pt x="1046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4"/>
                </a:lnTo>
                <a:lnTo>
                  <a:pt x="1043" y="472"/>
                </a:lnTo>
                <a:lnTo>
                  <a:pt x="1041" y="472"/>
                </a:lnTo>
                <a:lnTo>
                  <a:pt x="1041" y="472"/>
                </a:lnTo>
                <a:lnTo>
                  <a:pt x="1041" y="474"/>
                </a:lnTo>
                <a:lnTo>
                  <a:pt x="1041" y="474"/>
                </a:lnTo>
                <a:lnTo>
                  <a:pt x="1041" y="478"/>
                </a:lnTo>
                <a:close/>
                <a:moveTo>
                  <a:pt x="832" y="879"/>
                </a:moveTo>
                <a:lnTo>
                  <a:pt x="832" y="879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0" y="876"/>
                </a:lnTo>
                <a:lnTo>
                  <a:pt x="830" y="879"/>
                </a:lnTo>
                <a:lnTo>
                  <a:pt x="830" y="879"/>
                </a:lnTo>
                <a:lnTo>
                  <a:pt x="830" y="881"/>
                </a:lnTo>
                <a:lnTo>
                  <a:pt x="830" y="881"/>
                </a:lnTo>
                <a:lnTo>
                  <a:pt x="830" y="881"/>
                </a:lnTo>
                <a:lnTo>
                  <a:pt x="832" y="881"/>
                </a:lnTo>
                <a:lnTo>
                  <a:pt x="832" y="881"/>
                </a:lnTo>
                <a:lnTo>
                  <a:pt x="832" y="883"/>
                </a:lnTo>
                <a:lnTo>
                  <a:pt x="832" y="883"/>
                </a:lnTo>
                <a:lnTo>
                  <a:pt x="832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3"/>
                </a:lnTo>
                <a:lnTo>
                  <a:pt x="832" y="883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0" y="881"/>
                </a:lnTo>
                <a:lnTo>
                  <a:pt x="830" y="879"/>
                </a:lnTo>
                <a:lnTo>
                  <a:pt x="832" y="879"/>
                </a:lnTo>
                <a:close/>
                <a:moveTo>
                  <a:pt x="826" y="874"/>
                </a:moveTo>
                <a:lnTo>
                  <a:pt x="823" y="872"/>
                </a:lnTo>
                <a:lnTo>
                  <a:pt x="823" y="872"/>
                </a:lnTo>
                <a:lnTo>
                  <a:pt x="823" y="872"/>
                </a:lnTo>
                <a:lnTo>
                  <a:pt x="823" y="874"/>
                </a:lnTo>
                <a:lnTo>
                  <a:pt x="823" y="874"/>
                </a:lnTo>
                <a:lnTo>
                  <a:pt x="823" y="874"/>
                </a:lnTo>
                <a:lnTo>
                  <a:pt x="826" y="874"/>
                </a:lnTo>
                <a:lnTo>
                  <a:pt x="826" y="874"/>
                </a:lnTo>
                <a:lnTo>
                  <a:pt x="826" y="874"/>
                </a:lnTo>
                <a:close/>
                <a:moveTo>
                  <a:pt x="834" y="891"/>
                </a:moveTo>
                <a:lnTo>
                  <a:pt x="834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91"/>
                </a:lnTo>
                <a:lnTo>
                  <a:pt x="832" y="891"/>
                </a:lnTo>
                <a:lnTo>
                  <a:pt x="834" y="891"/>
                </a:lnTo>
                <a:lnTo>
                  <a:pt x="834" y="891"/>
                </a:lnTo>
                <a:close/>
                <a:moveTo>
                  <a:pt x="834" y="895"/>
                </a:move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3"/>
                </a:lnTo>
                <a:lnTo>
                  <a:pt x="834" y="893"/>
                </a:lnTo>
                <a:lnTo>
                  <a:pt x="834" y="893"/>
                </a:lnTo>
                <a:lnTo>
                  <a:pt x="834" y="895"/>
                </a:lnTo>
                <a:lnTo>
                  <a:pt x="832" y="895"/>
                </a:lnTo>
                <a:lnTo>
                  <a:pt x="834" y="895"/>
                </a:lnTo>
                <a:lnTo>
                  <a:pt x="834" y="895"/>
                </a:lnTo>
                <a:close/>
                <a:moveTo>
                  <a:pt x="1802" y="832"/>
                </a:moveTo>
                <a:lnTo>
                  <a:pt x="1802" y="832"/>
                </a:lnTo>
                <a:lnTo>
                  <a:pt x="1802" y="832"/>
                </a:lnTo>
                <a:lnTo>
                  <a:pt x="1802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2" y="832"/>
                </a:lnTo>
                <a:lnTo>
                  <a:pt x="1802" y="832"/>
                </a:lnTo>
                <a:close/>
                <a:moveTo>
                  <a:pt x="1823" y="851"/>
                </a:moveTo>
                <a:lnTo>
                  <a:pt x="1823" y="853"/>
                </a:lnTo>
                <a:lnTo>
                  <a:pt x="1821" y="851"/>
                </a:lnTo>
                <a:lnTo>
                  <a:pt x="1821" y="851"/>
                </a:lnTo>
                <a:lnTo>
                  <a:pt x="1821" y="853"/>
                </a:lnTo>
                <a:lnTo>
                  <a:pt x="1821" y="853"/>
                </a:lnTo>
                <a:lnTo>
                  <a:pt x="1821" y="856"/>
                </a:lnTo>
                <a:lnTo>
                  <a:pt x="1823" y="853"/>
                </a:lnTo>
                <a:lnTo>
                  <a:pt x="1825" y="853"/>
                </a:lnTo>
                <a:lnTo>
                  <a:pt x="1825" y="853"/>
                </a:lnTo>
                <a:lnTo>
                  <a:pt x="1825" y="851"/>
                </a:lnTo>
                <a:lnTo>
                  <a:pt x="1823" y="851"/>
                </a:lnTo>
                <a:close/>
                <a:moveTo>
                  <a:pt x="1817" y="413"/>
                </a:moveTo>
                <a:lnTo>
                  <a:pt x="1815" y="413"/>
                </a:lnTo>
                <a:lnTo>
                  <a:pt x="1812" y="415"/>
                </a:lnTo>
                <a:lnTo>
                  <a:pt x="1812" y="419"/>
                </a:lnTo>
                <a:lnTo>
                  <a:pt x="1812" y="422"/>
                </a:lnTo>
                <a:lnTo>
                  <a:pt x="1815" y="422"/>
                </a:lnTo>
                <a:lnTo>
                  <a:pt x="1815" y="424"/>
                </a:lnTo>
                <a:lnTo>
                  <a:pt x="1819" y="424"/>
                </a:lnTo>
                <a:lnTo>
                  <a:pt x="1823" y="424"/>
                </a:lnTo>
                <a:lnTo>
                  <a:pt x="1825" y="424"/>
                </a:lnTo>
                <a:lnTo>
                  <a:pt x="1827" y="426"/>
                </a:lnTo>
                <a:lnTo>
                  <a:pt x="1827" y="424"/>
                </a:lnTo>
                <a:lnTo>
                  <a:pt x="1829" y="426"/>
                </a:lnTo>
                <a:lnTo>
                  <a:pt x="1829" y="426"/>
                </a:lnTo>
                <a:lnTo>
                  <a:pt x="1831" y="426"/>
                </a:lnTo>
                <a:lnTo>
                  <a:pt x="1827" y="428"/>
                </a:lnTo>
                <a:lnTo>
                  <a:pt x="1825" y="428"/>
                </a:lnTo>
                <a:lnTo>
                  <a:pt x="1823" y="428"/>
                </a:lnTo>
                <a:lnTo>
                  <a:pt x="1823" y="428"/>
                </a:lnTo>
                <a:lnTo>
                  <a:pt x="1823" y="430"/>
                </a:lnTo>
                <a:lnTo>
                  <a:pt x="1825" y="430"/>
                </a:lnTo>
                <a:lnTo>
                  <a:pt x="1827" y="430"/>
                </a:lnTo>
                <a:lnTo>
                  <a:pt x="1829" y="432"/>
                </a:lnTo>
                <a:lnTo>
                  <a:pt x="1829" y="432"/>
                </a:lnTo>
                <a:lnTo>
                  <a:pt x="1831" y="432"/>
                </a:lnTo>
                <a:lnTo>
                  <a:pt x="1840" y="430"/>
                </a:lnTo>
                <a:lnTo>
                  <a:pt x="1844" y="430"/>
                </a:lnTo>
                <a:lnTo>
                  <a:pt x="1852" y="426"/>
                </a:lnTo>
                <a:lnTo>
                  <a:pt x="1854" y="424"/>
                </a:lnTo>
                <a:lnTo>
                  <a:pt x="1856" y="424"/>
                </a:lnTo>
                <a:lnTo>
                  <a:pt x="1856" y="422"/>
                </a:lnTo>
                <a:lnTo>
                  <a:pt x="1854" y="422"/>
                </a:lnTo>
                <a:lnTo>
                  <a:pt x="1854" y="422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7"/>
                </a:lnTo>
                <a:lnTo>
                  <a:pt x="1848" y="417"/>
                </a:lnTo>
                <a:lnTo>
                  <a:pt x="1844" y="415"/>
                </a:lnTo>
                <a:lnTo>
                  <a:pt x="1838" y="409"/>
                </a:lnTo>
                <a:lnTo>
                  <a:pt x="1835" y="407"/>
                </a:lnTo>
                <a:lnTo>
                  <a:pt x="1835" y="407"/>
                </a:lnTo>
                <a:lnTo>
                  <a:pt x="1825" y="405"/>
                </a:lnTo>
                <a:lnTo>
                  <a:pt x="1821" y="405"/>
                </a:lnTo>
                <a:lnTo>
                  <a:pt x="1815" y="407"/>
                </a:lnTo>
                <a:lnTo>
                  <a:pt x="1815" y="407"/>
                </a:lnTo>
                <a:lnTo>
                  <a:pt x="1815" y="409"/>
                </a:lnTo>
                <a:lnTo>
                  <a:pt x="1812" y="409"/>
                </a:lnTo>
                <a:lnTo>
                  <a:pt x="1812" y="409"/>
                </a:lnTo>
                <a:lnTo>
                  <a:pt x="1815" y="411"/>
                </a:lnTo>
                <a:lnTo>
                  <a:pt x="1815" y="411"/>
                </a:lnTo>
                <a:lnTo>
                  <a:pt x="1817" y="413"/>
                </a:lnTo>
                <a:lnTo>
                  <a:pt x="1821" y="415"/>
                </a:lnTo>
                <a:lnTo>
                  <a:pt x="1821" y="415"/>
                </a:lnTo>
                <a:lnTo>
                  <a:pt x="1817" y="413"/>
                </a:lnTo>
                <a:close/>
                <a:moveTo>
                  <a:pt x="1806" y="809"/>
                </a:moveTo>
                <a:lnTo>
                  <a:pt x="1806" y="809"/>
                </a:lnTo>
                <a:lnTo>
                  <a:pt x="1806" y="809"/>
                </a:lnTo>
                <a:lnTo>
                  <a:pt x="1806" y="809"/>
                </a:lnTo>
                <a:lnTo>
                  <a:pt x="1804" y="811"/>
                </a:lnTo>
                <a:lnTo>
                  <a:pt x="1804" y="811"/>
                </a:lnTo>
                <a:lnTo>
                  <a:pt x="1806" y="811"/>
                </a:lnTo>
                <a:lnTo>
                  <a:pt x="1806" y="809"/>
                </a:lnTo>
                <a:close/>
                <a:moveTo>
                  <a:pt x="1815" y="856"/>
                </a:move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3"/>
                </a:lnTo>
                <a:lnTo>
                  <a:pt x="1812" y="853"/>
                </a:lnTo>
                <a:lnTo>
                  <a:pt x="1812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7" y="856"/>
                </a:lnTo>
                <a:lnTo>
                  <a:pt x="1817" y="853"/>
                </a:lnTo>
                <a:lnTo>
                  <a:pt x="1817" y="853"/>
                </a:lnTo>
                <a:lnTo>
                  <a:pt x="1817" y="853"/>
                </a:lnTo>
                <a:lnTo>
                  <a:pt x="1815" y="856"/>
                </a:lnTo>
                <a:close/>
                <a:moveTo>
                  <a:pt x="1724" y="728"/>
                </a:moveTo>
                <a:lnTo>
                  <a:pt x="1722" y="728"/>
                </a:lnTo>
                <a:lnTo>
                  <a:pt x="1722" y="728"/>
                </a:lnTo>
                <a:lnTo>
                  <a:pt x="1722" y="728"/>
                </a:lnTo>
                <a:lnTo>
                  <a:pt x="1720" y="728"/>
                </a:lnTo>
                <a:lnTo>
                  <a:pt x="1720" y="730"/>
                </a:lnTo>
                <a:lnTo>
                  <a:pt x="1720" y="730"/>
                </a:lnTo>
                <a:lnTo>
                  <a:pt x="1722" y="730"/>
                </a:lnTo>
                <a:lnTo>
                  <a:pt x="1724" y="730"/>
                </a:lnTo>
                <a:lnTo>
                  <a:pt x="1724" y="730"/>
                </a:lnTo>
                <a:lnTo>
                  <a:pt x="1724" y="728"/>
                </a:lnTo>
                <a:lnTo>
                  <a:pt x="1724" y="728"/>
                </a:lnTo>
                <a:close/>
                <a:moveTo>
                  <a:pt x="828" y="874"/>
                </a:moveTo>
                <a:lnTo>
                  <a:pt x="828" y="874"/>
                </a:lnTo>
                <a:lnTo>
                  <a:pt x="828" y="874"/>
                </a:lnTo>
                <a:lnTo>
                  <a:pt x="828" y="874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4"/>
                </a:lnTo>
                <a:lnTo>
                  <a:pt x="828" y="874"/>
                </a:lnTo>
                <a:close/>
                <a:moveTo>
                  <a:pt x="1456" y="809"/>
                </a:moveTo>
                <a:lnTo>
                  <a:pt x="1456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7"/>
                </a:lnTo>
                <a:lnTo>
                  <a:pt x="1458" y="807"/>
                </a:lnTo>
                <a:lnTo>
                  <a:pt x="1458" y="807"/>
                </a:lnTo>
                <a:lnTo>
                  <a:pt x="1454" y="809"/>
                </a:lnTo>
                <a:lnTo>
                  <a:pt x="1454" y="809"/>
                </a:lnTo>
                <a:lnTo>
                  <a:pt x="1456" y="809"/>
                </a:lnTo>
                <a:close/>
                <a:moveTo>
                  <a:pt x="1798" y="342"/>
                </a:moveTo>
                <a:lnTo>
                  <a:pt x="1798" y="342"/>
                </a:lnTo>
                <a:lnTo>
                  <a:pt x="1800" y="342"/>
                </a:lnTo>
                <a:lnTo>
                  <a:pt x="1800" y="344"/>
                </a:lnTo>
                <a:lnTo>
                  <a:pt x="1800" y="344"/>
                </a:lnTo>
                <a:lnTo>
                  <a:pt x="1802" y="344"/>
                </a:lnTo>
                <a:lnTo>
                  <a:pt x="1802" y="344"/>
                </a:lnTo>
                <a:lnTo>
                  <a:pt x="1802" y="346"/>
                </a:lnTo>
                <a:lnTo>
                  <a:pt x="1804" y="346"/>
                </a:lnTo>
                <a:lnTo>
                  <a:pt x="1806" y="342"/>
                </a:lnTo>
                <a:lnTo>
                  <a:pt x="1808" y="342"/>
                </a:lnTo>
                <a:lnTo>
                  <a:pt x="1810" y="340"/>
                </a:lnTo>
                <a:lnTo>
                  <a:pt x="1810" y="338"/>
                </a:lnTo>
                <a:lnTo>
                  <a:pt x="1808" y="338"/>
                </a:lnTo>
                <a:lnTo>
                  <a:pt x="1808" y="338"/>
                </a:lnTo>
                <a:lnTo>
                  <a:pt x="1804" y="340"/>
                </a:lnTo>
                <a:lnTo>
                  <a:pt x="1804" y="340"/>
                </a:lnTo>
                <a:lnTo>
                  <a:pt x="1802" y="340"/>
                </a:lnTo>
                <a:lnTo>
                  <a:pt x="1802" y="340"/>
                </a:lnTo>
                <a:lnTo>
                  <a:pt x="1796" y="340"/>
                </a:lnTo>
                <a:lnTo>
                  <a:pt x="1796" y="340"/>
                </a:lnTo>
                <a:lnTo>
                  <a:pt x="1794" y="342"/>
                </a:lnTo>
                <a:lnTo>
                  <a:pt x="1794" y="342"/>
                </a:lnTo>
                <a:lnTo>
                  <a:pt x="1796" y="342"/>
                </a:lnTo>
                <a:lnTo>
                  <a:pt x="1798" y="342"/>
                </a:lnTo>
                <a:close/>
                <a:moveTo>
                  <a:pt x="1804" y="818"/>
                </a:moveTo>
                <a:lnTo>
                  <a:pt x="1804" y="818"/>
                </a:lnTo>
                <a:lnTo>
                  <a:pt x="1804" y="816"/>
                </a:lnTo>
                <a:lnTo>
                  <a:pt x="1802" y="818"/>
                </a:lnTo>
                <a:lnTo>
                  <a:pt x="1800" y="818"/>
                </a:lnTo>
                <a:lnTo>
                  <a:pt x="1802" y="818"/>
                </a:lnTo>
                <a:lnTo>
                  <a:pt x="1800" y="820"/>
                </a:lnTo>
                <a:lnTo>
                  <a:pt x="1798" y="818"/>
                </a:lnTo>
                <a:lnTo>
                  <a:pt x="1798" y="818"/>
                </a:lnTo>
                <a:lnTo>
                  <a:pt x="1796" y="818"/>
                </a:lnTo>
                <a:lnTo>
                  <a:pt x="1794" y="818"/>
                </a:lnTo>
                <a:lnTo>
                  <a:pt x="1789" y="820"/>
                </a:lnTo>
                <a:lnTo>
                  <a:pt x="1787" y="822"/>
                </a:lnTo>
                <a:lnTo>
                  <a:pt x="1787" y="822"/>
                </a:lnTo>
                <a:lnTo>
                  <a:pt x="1785" y="822"/>
                </a:lnTo>
                <a:lnTo>
                  <a:pt x="1785" y="826"/>
                </a:lnTo>
                <a:lnTo>
                  <a:pt x="1785" y="826"/>
                </a:lnTo>
                <a:lnTo>
                  <a:pt x="1783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30"/>
                </a:lnTo>
                <a:lnTo>
                  <a:pt x="1781" y="832"/>
                </a:lnTo>
                <a:lnTo>
                  <a:pt x="1779" y="832"/>
                </a:lnTo>
                <a:lnTo>
                  <a:pt x="1779" y="832"/>
                </a:lnTo>
                <a:lnTo>
                  <a:pt x="1777" y="835"/>
                </a:lnTo>
                <a:lnTo>
                  <a:pt x="1777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7" y="835"/>
                </a:lnTo>
                <a:lnTo>
                  <a:pt x="1777" y="837"/>
                </a:lnTo>
                <a:lnTo>
                  <a:pt x="1775" y="837"/>
                </a:lnTo>
                <a:lnTo>
                  <a:pt x="1775" y="839"/>
                </a:lnTo>
                <a:lnTo>
                  <a:pt x="1773" y="843"/>
                </a:lnTo>
                <a:lnTo>
                  <a:pt x="1773" y="847"/>
                </a:lnTo>
                <a:lnTo>
                  <a:pt x="1768" y="853"/>
                </a:lnTo>
                <a:lnTo>
                  <a:pt x="1768" y="853"/>
                </a:lnTo>
                <a:lnTo>
                  <a:pt x="1768" y="853"/>
                </a:lnTo>
                <a:lnTo>
                  <a:pt x="1771" y="856"/>
                </a:lnTo>
                <a:lnTo>
                  <a:pt x="1771" y="856"/>
                </a:lnTo>
                <a:lnTo>
                  <a:pt x="1771" y="858"/>
                </a:lnTo>
                <a:lnTo>
                  <a:pt x="1768" y="856"/>
                </a:lnTo>
                <a:lnTo>
                  <a:pt x="1766" y="856"/>
                </a:lnTo>
                <a:lnTo>
                  <a:pt x="1766" y="856"/>
                </a:lnTo>
                <a:lnTo>
                  <a:pt x="1764" y="858"/>
                </a:lnTo>
                <a:lnTo>
                  <a:pt x="1764" y="858"/>
                </a:lnTo>
                <a:lnTo>
                  <a:pt x="1764" y="860"/>
                </a:lnTo>
                <a:lnTo>
                  <a:pt x="1764" y="860"/>
                </a:lnTo>
                <a:lnTo>
                  <a:pt x="1766" y="862"/>
                </a:lnTo>
                <a:lnTo>
                  <a:pt x="1768" y="862"/>
                </a:lnTo>
                <a:lnTo>
                  <a:pt x="1768" y="862"/>
                </a:lnTo>
                <a:lnTo>
                  <a:pt x="1766" y="862"/>
                </a:lnTo>
                <a:lnTo>
                  <a:pt x="1766" y="864"/>
                </a:lnTo>
                <a:lnTo>
                  <a:pt x="1766" y="864"/>
                </a:lnTo>
                <a:lnTo>
                  <a:pt x="1766" y="866"/>
                </a:lnTo>
                <a:lnTo>
                  <a:pt x="1768" y="866"/>
                </a:lnTo>
                <a:lnTo>
                  <a:pt x="1766" y="866"/>
                </a:lnTo>
                <a:lnTo>
                  <a:pt x="1766" y="866"/>
                </a:lnTo>
                <a:lnTo>
                  <a:pt x="1764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0" y="866"/>
                </a:lnTo>
                <a:lnTo>
                  <a:pt x="1760" y="868"/>
                </a:lnTo>
                <a:lnTo>
                  <a:pt x="1758" y="870"/>
                </a:lnTo>
                <a:lnTo>
                  <a:pt x="1758" y="872"/>
                </a:lnTo>
                <a:lnTo>
                  <a:pt x="1758" y="872"/>
                </a:lnTo>
                <a:lnTo>
                  <a:pt x="1756" y="872"/>
                </a:lnTo>
                <a:lnTo>
                  <a:pt x="1754" y="872"/>
                </a:lnTo>
                <a:lnTo>
                  <a:pt x="1754" y="872"/>
                </a:lnTo>
                <a:lnTo>
                  <a:pt x="1754" y="870"/>
                </a:lnTo>
                <a:lnTo>
                  <a:pt x="1756" y="870"/>
                </a:lnTo>
                <a:lnTo>
                  <a:pt x="1756" y="870"/>
                </a:lnTo>
                <a:lnTo>
                  <a:pt x="1752" y="872"/>
                </a:lnTo>
                <a:lnTo>
                  <a:pt x="1750" y="874"/>
                </a:lnTo>
                <a:lnTo>
                  <a:pt x="1750" y="874"/>
                </a:lnTo>
                <a:lnTo>
                  <a:pt x="1754" y="874"/>
                </a:lnTo>
                <a:lnTo>
                  <a:pt x="1758" y="874"/>
                </a:lnTo>
                <a:lnTo>
                  <a:pt x="1758" y="874"/>
                </a:lnTo>
                <a:lnTo>
                  <a:pt x="1760" y="874"/>
                </a:lnTo>
                <a:lnTo>
                  <a:pt x="1762" y="874"/>
                </a:lnTo>
                <a:lnTo>
                  <a:pt x="1762" y="874"/>
                </a:lnTo>
                <a:lnTo>
                  <a:pt x="1760" y="876"/>
                </a:lnTo>
                <a:lnTo>
                  <a:pt x="1758" y="876"/>
                </a:lnTo>
                <a:lnTo>
                  <a:pt x="1758" y="879"/>
                </a:lnTo>
                <a:lnTo>
                  <a:pt x="1754" y="881"/>
                </a:lnTo>
                <a:lnTo>
                  <a:pt x="1750" y="885"/>
                </a:lnTo>
                <a:lnTo>
                  <a:pt x="1747" y="885"/>
                </a:lnTo>
                <a:lnTo>
                  <a:pt x="1747" y="887"/>
                </a:lnTo>
                <a:lnTo>
                  <a:pt x="1747" y="887"/>
                </a:lnTo>
                <a:lnTo>
                  <a:pt x="1747" y="889"/>
                </a:lnTo>
                <a:lnTo>
                  <a:pt x="1750" y="891"/>
                </a:lnTo>
                <a:lnTo>
                  <a:pt x="1750" y="891"/>
                </a:lnTo>
                <a:lnTo>
                  <a:pt x="1752" y="891"/>
                </a:lnTo>
                <a:lnTo>
                  <a:pt x="1754" y="891"/>
                </a:lnTo>
                <a:lnTo>
                  <a:pt x="1758" y="891"/>
                </a:lnTo>
                <a:lnTo>
                  <a:pt x="1760" y="891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4" y="889"/>
                </a:lnTo>
                <a:lnTo>
                  <a:pt x="1768" y="889"/>
                </a:lnTo>
                <a:lnTo>
                  <a:pt x="1768" y="889"/>
                </a:lnTo>
                <a:lnTo>
                  <a:pt x="1773" y="891"/>
                </a:lnTo>
                <a:lnTo>
                  <a:pt x="1775" y="891"/>
                </a:lnTo>
                <a:lnTo>
                  <a:pt x="1783" y="891"/>
                </a:lnTo>
                <a:lnTo>
                  <a:pt x="1785" y="891"/>
                </a:lnTo>
                <a:lnTo>
                  <a:pt x="1785" y="891"/>
                </a:lnTo>
                <a:lnTo>
                  <a:pt x="1789" y="891"/>
                </a:lnTo>
                <a:lnTo>
                  <a:pt x="1791" y="891"/>
                </a:lnTo>
                <a:lnTo>
                  <a:pt x="1794" y="891"/>
                </a:lnTo>
                <a:lnTo>
                  <a:pt x="1794" y="889"/>
                </a:lnTo>
                <a:lnTo>
                  <a:pt x="1794" y="887"/>
                </a:lnTo>
                <a:lnTo>
                  <a:pt x="1796" y="887"/>
                </a:lnTo>
                <a:lnTo>
                  <a:pt x="1796" y="889"/>
                </a:lnTo>
                <a:lnTo>
                  <a:pt x="1796" y="889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91"/>
                </a:lnTo>
                <a:lnTo>
                  <a:pt x="1796" y="893"/>
                </a:lnTo>
                <a:lnTo>
                  <a:pt x="1794" y="893"/>
                </a:lnTo>
                <a:lnTo>
                  <a:pt x="1796" y="893"/>
                </a:lnTo>
                <a:lnTo>
                  <a:pt x="1798" y="893"/>
                </a:lnTo>
                <a:lnTo>
                  <a:pt x="1800" y="893"/>
                </a:lnTo>
                <a:lnTo>
                  <a:pt x="1800" y="893"/>
                </a:lnTo>
                <a:lnTo>
                  <a:pt x="1802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1"/>
                </a:lnTo>
                <a:lnTo>
                  <a:pt x="1806" y="891"/>
                </a:lnTo>
                <a:lnTo>
                  <a:pt x="1806" y="889"/>
                </a:lnTo>
                <a:lnTo>
                  <a:pt x="1808" y="891"/>
                </a:lnTo>
                <a:lnTo>
                  <a:pt x="1810" y="891"/>
                </a:lnTo>
                <a:lnTo>
                  <a:pt x="1810" y="891"/>
                </a:lnTo>
                <a:lnTo>
                  <a:pt x="1812" y="891"/>
                </a:lnTo>
                <a:lnTo>
                  <a:pt x="1812" y="891"/>
                </a:lnTo>
                <a:lnTo>
                  <a:pt x="1815" y="889"/>
                </a:lnTo>
                <a:lnTo>
                  <a:pt x="1815" y="891"/>
                </a:lnTo>
                <a:lnTo>
                  <a:pt x="1812" y="891"/>
                </a:lnTo>
                <a:lnTo>
                  <a:pt x="1810" y="893"/>
                </a:lnTo>
                <a:lnTo>
                  <a:pt x="1808" y="893"/>
                </a:lnTo>
                <a:lnTo>
                  <a:pt x="1806" y="897"/>
                </a:lnTo>
                <a:lnTo>
                  <a:pt x="1804" y="897"/>
                </a:lnTo>
                <a:lnTo>
                  <a:pt x="1804" y="900"/>
                </a:lnTo>
                <a:lnTo>
                  <a:pt x="1802" y="900"/>
                </a:lnTo>
                <a:lnTo>
                  <a:pt x="1800" y="900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800" y="904"/>
                </a:lnTo>
                <a:lnTo>
                  <a:pt x="1802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6" y="904"/>
                </a:lnTo>
                <a:lnTo>
                  <a:pt x="1808" y="904"/>
                </a:lnTo>
                <a:lnTo>
                  <a:pt x="1808" y="902"/>
                </a:lnTo>
                <a:lnTo>
                  <a:pt x="1810" y="900"/>
                </a:lnTo>
                <a:lnTo>
                  <a:pt x="1810" y="900"/>
                </a:lnTo>
                <a:lnTo>
                  <a:pt x="1812" y="895"/>
                </a:lnTo>
                <a:lnTo>
                  <a:pt x="1815" y="895"/>
                </a:lnTo>
                <a:lnTo>
                  <a:pt x="1815" y="895"/>
                </a:lnTo>
                <a:lnTo>
                  <a:pt x="1817" y="895"/>
                </a:lnTo>
                <a:lnTo>
                  <a:pt x="1817" y="893"/>
                </a:lnTo>
                <a:lnTo>
                  <a:pt x="1819" y="891"/>
                </a:lnTo>
                <a:lnTo>
                  <a:pt x="1819" y="893"/>
                </a:lnTo>
                <a:lnTo>
                  <a:pt x="1817" y="895"/>
                </a:lnTo>
                <a:lnTo>
                  <a:pt x="1817" y="895"/>
                </a:lnTo>
                <a:lnTo>
                  <a:pt x="1819" y="895"/>
                </a:lnTo>
                <a:lnTo>
                  <a:pt x="1819" y="895"/>
                </a:lnTo>
                <a:lnTo>
                  <a:pt x="1819" y="893"/>
                </a:lnTo>
                <a:lnTo>
                  <a:pt x="1819" y="891"/>
                </a:lnTo>
                <a:lnTo>
                  <a:pt x="1823" y="889"/>
                </a:lnTo>
                <a:lnTo>
                  <a:pt x="1823" y="887"/>
                </a:lnTo>
                <a:lnTo>
                  <a:pt x="1823" y="887"/>
                </a:lnTo>
                <a:lnTo>
                  <a:pt x="1825" y="887"/>
                </a:lnTo>
                <a:lnTo>
                  <a:pt x="1825" y="889"/>
                </a:lnTo>
                <a:lnTo>
                  <a:pt x="1827" y="891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5"/>
                </a:lnTo>
                <a:lnTo>
                  <a:pt x="1825" y="897"/>
                </a:lnTo>
                <a:lnTo>
                  <a:pt x="1825" y="900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6"/>
                </a:lnTo>
                <a:lnTo>
                  <a:pt x="1823" y="906"/>
                </a:lnTo>
                <a:lnTo>
                  <a:pt x="1825" y="906"/>
                </a:lnTo>
                <a:lnTo>
                  <a:pt x="1825" y="906"/>
                </a:lnTo>
                <a:lnTo>
                  <a:pt x="1827" y="904"/>
                </a:lnTo>
                <a:lnTo>
                  <a:pt x="1829" y="902"/>
                </a:lnTo>
                <a:lnTo>
                  <a:pt x="1829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2"/>
                </a:lnTo>
                <a:lnTo>
                  <a:pt x="1831" y="904"/>
                </a:lnTo>
                <a:lnTo>
                  <a:pt x="1831" y="904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3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40" y="908"/>
                </a:lnTo>
                <a:lnTo>
                  <a:pt x="1840" y="908"/>
                </a:lnTo>
                <a:lnTo>
                  <a:pt x="1840" y="906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0"/>
                </a:lnTo>
                <a:lnTo>
                  <a:pt x="1844" y="895"/>
                </a:lnTo>
                <a:lnTo>
                  <a:pt x="1844" y="893"/>
                </a:lnTo>
                <a:lnTo>
                  <a:pt x="1844" y="891"/>
                </a:lnTo>
                <a:lnTo>
                  <a:pt x="1844" y="891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2" y="889"/>
                </a:lnTo>
                <a:lnTo>
                  <a:pt x="1842" y="891"/>
                </a:lnTo>
                <a:lnTo>
                  <a:pt x="1840" y="891"/>
                </a:lnTo>
                <a:lnTo>
                  <a:pt x="1840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1"/>
                </a:lnTo>
                <a:lnTo>
                  <a:pt x="1838" y="889"/>
                </a:lnTo>
                <a:lnTo>
                  <a:pt x="1838" y="887"/>
                </a:lnTo>
                <a:lnTo>
                  <a:pt x="1840" y="885"/>
                </a:lnTo>
                <a:lnTo>
                  <a:pt x="1840" y="883"/>
                </a:lnTo>
                <a:lnTo>
                  <a:pt x="1842" y="883"/>
                </a:lnTo>
                <a:lnTo>
                  <a:pt x="1842" y="883"/>
                </a:lnTo>
                <a:lnTo>
                  <a:pt x="1842" y="881"/>
                </a:lnTo>
                <a:lnTo>
                  <a:pt x="1842" y="881"/>
                </a:lnTo>
                <a:lnTo>
                  <a:pt x="1840" y="883"/>
                </a:lnTo>
                <a:lnTo>
                  <a:pt x="1835" y="885"/>
                </a:lnTo>
                <a:lnTo>
                  <a:pt x="1833" y="889"/>
                </a:lnTo>
                <a:lnTo>
                  <a:pt x="1831" y="889"/>
                </a:lnTo>
                <a:lnTo>
                  <a:pt x="1829" y="891"/>
                </a:lnTo>
                <a:lnTo>
                  <a:pt x="1829" y="891"/>
                </a:lnTo>
                <a:lnTo>
                  <a:pt x="1829" y="889"/>
                </a:lnTo>
                <a:lnTo>
                  <a:pt x="1827" y="889"/>
                </a:lnTo>
                <a:lnTo>
                  <a:pt x="1827" y="887"/>
                </a:lnTo>
                <a:lnTo>
                  <a:pt x="1827" y="887"/>
                </a:lnTo>
                <a:lnTo>
                  <a:pt x="1829" y="885"/>
                </a:lnTo>
                <a:lnTo>
                  <a:pt x="1831" y="885"/>
                </a:lnTo>
                <a:lnTo>
                  <a:pt x="1831" y="883"/>
                </a:lnTo>
                <a:lnTo>
                  <a:pt x="1831" y="883"/>
                </a:lnTo>
                <a:lnTo>
                  <a:pt x="1829" y="883"/>
                </a:lnTo>
                <a:lnTo>
                  <a:pt x="1827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31" y="883"/>
                </a:lnTo>
                <a:lnTo>
                  <a:pt x="1831" y="883"/>
                </a:lnTo>
                <a:lnTo>
                  <a:pt x="1831" y="881"/>
                </a:lnTo>
                <a:lnTo>
                  <a:pt x="1831" y="881"/>
                </a:lnTo>
                <a:lnTo>
                  <a:pt x="1831" y="881"/>
                </a:lnTo>
                <a:lnTo>
                  <a:pt x="1833" y="879"/>
                </a:lnTo>
                <a:lnTo>
                  <a:pt x="1835" y="876"/>
                </a:lnTo>
                <a:lnTo>
                  <a:pt x="1835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2"/>
                </a:lnTo>
                <a:lnTo>
                  <a:pt x="1840" y="872"/>
                </a:lnTo>
                <a:lnTo>
                  <a:pt x="1840" y="872"/>
                </a:lnTo>
                <a:lnTo>
                  <a:pt x="1838" y="872"/>
                </a:lnTo>
                <a:lnTo>
                  <a:pt x="1838" y="872"/>
                </a:lnTo>
                <a:lnTo>
                  <a:pt x="1835" y="874"/>
                </a:lnTo>
                <a:lnTo>
                  <a:pt x="1835" y="874"/>
                </a:lnTo>
                <a:lnTo>
                  <a:pt x="1833" y="874"/>
                </a:lnTo>
                <a:lnTo>
                  <a:pt x="1831" y="874"/>
                </a:lnTo>
                <a:lnTo>
                  <a:pt x="1831" y="874"/>
                </a:lnTo>
                <a:lnTo>
                  <a:pt x="1829" y="874"/>
                </a:lnTo>
                <a:lnTo>
                  <a:pt x="1829" y="876"/>
                </a:lnTo>
                <a:lnTo>
                  <a:pt x="1827" y="876"/>
                </a:lnTo>
                <a:lnTo>
                  <a:pt x="1827" y="876"/>
                </a:lnTo>
                <a:lnTo>
                  <a:pt x="1823" y="876"/>
                </a:lnTo>
                <a:lnTo>
                  <a:pt x="1823" y="876"/>
                </a:lnTo>
                <a:lnTo>
                  <a:pt x="1825" y="876"/>
                </a:lnTo>
                <a:lnTo>
                  <a:pt x="1827" y="874"/>
                </a:lnTo>
                <a:lnTo>
                  <a:pt x="1829" y="874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0"/>
                </a:lnTo>
                <a:lnTo>
                  <a:pt x="1827" y="872"/>
                </a:lnTo>
                <a:lnTo>
                  <a:pt x="1825" y="870"/>
                </a:lnTo>
                <a:lnTo>
                  <a:pt x="1825" y="870"/>
                </a:lnTo>
                <a:lnTo>
                  <a:pt x="1825" y="870"/>
                </a:lnTo>
                <a:lnTo>
                  <a:pt x="1827" y="870"/>
                </a:lnTo>
                <a:lnTo>
                  <a:pt x="1827" y="870"/>
                </a:lnTo>
                <a:lnTo>
                  <a:pt x="1827" y="868"/>
                </a:lnTo>
                <a:lnTo>
                  <a:pt x="1827" y="868"/>
                </a:lnTo>
                <a:lnTo>
                  <a:pt x="1823" y="870"/>
                </a:lnTo>
                <a:lnTo>
                  <a:pt x="1823" y="870"/>
                </a:lnTo>
                <a:lnTo>
                  <a:pt x="1827" y="868"/>
                </a:lnTo>
                <a:lnTo>
                  <a:pt x="1827" y="866"/>
                </a:lnTo>
                <a:lnTo>
                  <a:pt x="1827" y="866"/>
                </a:lnTo>
                <a:lnTo>
                  <a:pt x="1827" y="866"/>
                </a:lnTo>
                <a:lnTo>
                  <a:pt x="1829" y="864"/>
                </a:lnTo>
                <a:lnTo>
                  <a:pt x="1829" y="864"/>
                </a:lnTo>
                <a:lnTo>
                  <a:pt x="1831" y="862"/>
                </a:lnTo>
                <a:lnTo>
                  <a:pt x="1831" y="862"/>
                </a:lnTo>
                <a:lnTo>
                  <a:pt x="1831" y="860"/>
                </a:lnTo>
                <a:lnTo>
                  <a:pt x="1831" y="860"/>
                </a:lnTo>
                <a:lnTo>
                  <a:pt x="1829" y="858"/>
                </a:lnTo>
                <a:lnTo>
                  <a:pt x="1827" y="858"/>
                </a:lnTo>
                <a:lnTo>
                  <a:pt x="1825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19" y="858"/>
                </a:lnTo>
                <a:lnTo>
                  <a:pt x="1819" y="860"/>
                </a:lnTo>
                <a:lnTo>
                  <a:pt x="1819" y="860"/>
                </a:lnTo>
                <a:lnTo>
                  <a:pt x="1819" y="858"/>
                </a:lnTo>
                <a:lnTo>
                  <a:pt x="1819" y="858"/>
                </a:lnTo>
                <a:lnTo>
                  <a:pt x="1819" y="856"/>
                </a:lnTo>
                <a:lnTo>
                  <a:pt x="1819" y="856"/>
                </a:lnTo>
                <a:lnTo>
                  <a:pt x="1817" y="856"/>
                </a:lnTo>
                <a:lnTo>
                  <a:pt x="1817" y="858"/>
                </a:lnTo>
                <a:lnTo>
                  <a:pt x="1815" y="858"/>
                </a:lnTo>
                <a:lnTo>
                  <a:pt x="1815" y="860"/>
                </a:lnTo>
                <a:lnTo>
                  <a:pt x="1812" y="860"/>
                </a:lnTo>
                <a:lnTo>
                  <a:pt x="1812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4"/>
                </a:lnTo>
                <a:lnTo>
                  <a:pt x="1808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2"/>
                </a:lnTo>
                <a:lnTo>
                  <a:pt x="1806" y="860"/>
                </a:lnTo>
                <a:lnTo>
                  <a:pt x="1808" y="860"/>
                </a:lnTo>
                <a:lnTo>
                  <a:pt x="1808" y="858"/>
                </a:lnTo>
                <a:lnTo>
                  <a:pt x="1808" y="856"/>
                </a:lnTo>
                <a:lnTo>
                  <a:pt x="1808" y="856"/>
                </a:lnTo>
                <a:lnTo>
                  <a:pt x="1806" y="856"/>
                </a:lnTo>
                <a:lnTo>
                  <a:pt x="1806" y="856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6"/>
                </a:lnTo>
                <a:lnTo>
                  <a:pt x="1804" y="858"/>
                </a:lnTo>
                <a:lnTo>
                  <a:pt x="1802" y="858"/>
                </a:lnTo>
                <a:lnTo>
                  <a:pt x="1800" y="856"/>
                </a:lnTo>
                <a:lnTo>
                  <a:pt x="1796" y="858"/>
                </a:lnTo>
                <a:lnTo>
                  <a:pt x="1796" y="858"/>
                </a:lnTo>
                <a:lnTo>
                  <a:pt x="1798" y="856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6" y="853"/>
                </a:lnTo>
                <a:lnTo>
                  <a:pt x="1796" y="853"/>
                </a:lnTo>
                <a:lnTo>
                  <a:pt x="1794" y="853"/>
                </a:lnTo>
                <a:lnTo>
                  <a:pt x="1796" y="851"/>
                </a:lnTo>
                <a:lnTo>
                  <a:pt x="1800" y="849"/>
                </a:lnTo>
                <a:lnTo>
                  <a:pt x="1802" y="849"/>
                </a:lnTo>
                <a:lnTo>
                  <a:pt x="1804" y="847"/>
                </a:lnTo>
                <a:lnTo>
                  <a:pt x="1804" y="847"/>
                </a:lnTo>
                <a:lnTo>
                  <a:pt x="1804" y="847"/>
                </a:lnTo>
                <a:lnTo>
                  <a:pt x="1802" y="847"/>
                </a:lnTo>
                <a:lnTo>
                  <a:pt x="1800" y="847"/>
                </a:lnTo>
                <a:lnTo>
                  <a:pt x="1798" y="847"/>
                </a:lnTo>
                <a:lnTo>
                  <a:pt x="1798" y="847"/>
                </a:lnTo>
                <a:lnTo>
                  <a:pt x="1796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6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1" y="847"/>
                </a:lnTo>
                <a:lnTo>
                  <a:pt x="1791" y="847"/>
                </a:lnTo>
                <a:lnTo>
                  <a:pt x="1789" y="849"/>
                </a:lnTo>
                <a:lnTo>
                  <a:pt x="1789" y="849"/>
                </a:lnTo>
                <a:lnTo>
                  <a:pt x="1787" y="851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1"/>
                </a:lnTo>
                <a:lnTo>
                  <a:pt x="1785" y="851"/>
                </a:lnTo>
                <a:lnTo>
                  <a:pt x="1783" y="851"/>
                </a:lnTo>
                <a:lnTo>
                  <a:pt x="1785" y="851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7"/>
                </a:lnTo>
                <a:lnTo>
                  <a:pt x="1785" y="847"/>
                </a:lnTo>
                <a:lnTo>
                  <a:pt x="1787" y="845"/>
                </a:lnTo>
                <a:lnTo>
                  <a:pt x="1789" y="843"/>
                </a:lnTo>
                <a:lnTo>
                  <a:pt x="1789" y="841"/>
                </a:lnTo>
                <a:lnTo>
                  <a:pt x="1789" y="841"/>
                </a:lnTo>
                <a:lnTo>
                  <a:pt x="1789" y="839"/>
                </a:lnTo>
                <a:lnTo>
                  <a:pt x="1791" y="839"/>
                </a:lnTo>
                <a:lnTo>
                  <a:pt x="1794" y="837"/>
                </a:lnTo>
                <a:lnTo>
                  <a:pt x="1794" y="835"/>
                </a:lnTo>
                <a:lnTo>
                  <a:pt x="1796" y="832"/>
                </a:lnTo>
                <a:lnTo>
                  <a:pt x="1796" y="832"/>
                </a:lnTo>
                <a:lnTo>
                  <a:pt x="1796" y="832"/>
                </a:lnTo>
                <a:lnTo>
                  <a:pt x="1798" y="830"/>
                </a:lnTo>
                <a:lnTo>
                  <a:pt x="1798" y="830"/>
                </a:lnTo>
                <a:lnTo>
                  <a:pt x="1800" y="828"/>
                </a:lnTo>
                <a:lnTo>
                  <a:pt x="1800" y="826"/>
                </a:lnTo>
                <a:lnTo>
                  <a:pt x="1800" y="826"/>
                </a:lnTo>
                <a:lnTo>
                  <a:pt x="1800" y="824"/>
                </a:lnTo>
                <a:lnTo>
                  <a:pt x="1800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6" y="824"/>
                </a:lnTo>
                <a:lnTo>
                  <a:pt x="1796" y="824"/>
                </a:lnTo>
                <a:lnTo>
                  <a:pt x="1796" y="822"/>
                </a:lnTo>
                <a:lnTo>
                  <a:pt x="1796" y="822"/>
                </a:lnTo>
                <a:lnTo>
                  <a:pt x="1798" y="822"/>
                </a:lnTo>
                <a:lnTo>
                  <a:pt x="1800" y="822"/>
                </a:lnTo>
                <a:lnTo>
                  <a:pt x="1802" y="820"/>
                </a:lnTo>
                <a:lnTo>
                  <a:pt x="1802" y="820"/>
                </a:lnTo>
                <a:lnTo>
                  <a:pt x="1804" y="820"/>
                </a:lnTo>
                <a:lnTo>
                  <a:pt x="1804" y="818"/>
                </a:lnTo>
                <a:lnTo>
                  <a:pt x="1804" y="818"/>
                </a:lnTo>
                <a:close/>
                <a:moveTo>
                  <a:pt x="1475" y="1596"/>
                </a:move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6"/>
                </a:lnTo>
                <a:lnTo>
                  <a:pt x="1475" y="1596"/>
                </a:lnTo>
                <a:close/>
                <a:moveTo>
                  <a:pt x="1525" y="2336"/>
                </a:moveTo>
                <a:lnTo>
                  <a:pt x="1525" y="2338"/>
                </a:lnTo>
                <a:lnTo>
                  <a:pt x="1527" y="2338"/>
                </a:lnTo>
                <a:lnTo>
                  <a:pt x="1530" y="2338"/>
                </a:lnTo>
                <a:lnTo>
                  <a:pt x="1530" y="2338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4"/>
                </a:lnTo>
                <a:lnTo>
                  <a:pt x="1532" y="2334"/>
                </a:lnTo>
                <a:lnTo>
                  <a:pt x="1532" y="2329"/>
                </a:lnTo>
                <a:lnTo>
                  <a:pt x="1532" y="2327"/>
                </a:lnTo>
                <a:lnTo>
                  <a:pt x="1530" y="2327"/>
                </a:lnTo>
                <a:lnTo>
                  <a:pt x="1530" y="2329"/>
                </a:lnTo>
                <a:lnTo>
                  <a:pt x="1527" y="2329"/>
                </a:lnTo>
                <a:lnTo>
                  <a:pt x="1527" y="2331"/>
                </a:lnTo>
                <a:lnTo>
                  <a:pt x="1527" y="2334"/>
                </a:lnTo>
                <a:lnTo>
                  <a:pt x="1525" y="2336"/>
                </a:lnTo>
                <a:lnTo>
                  <a:pt x="1525" y="2336"/>
                </a:lnTo>
                <a:close/>
                <a:moveTo>
                  <a:pt x="1538" y="2302"/>
                </a:moveTo>
                <a:lnTo>
                  <a:pt x="1536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6" y="2306"/>
                </a:lnTo>
                <a:lnTo>
                  <a:pt x="1536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2"/>
                </a:lnTo>
                <a:lnTo>
                  <a:pt x="1538" y="2302"/>
                </a:lnTo>
                <a:close/>
                <a:moveTo>
                  <a:pt x="830" y="872"/>
                </a:moveTo>
                <a:lnTo>
                  <a:pt x="830" y="872"/>
                </a:lnTo>
                <a:lnTo>
                  <a:pt x="828" y="870"/>
                </a:lnTo>
                <a:lnTo>
                  <a:pt x="828" y="870"/>
                </a:lnTo>
                <a:lnTo>
                  <a:pt x="826" y="872"/>
                </a:lnTo>
                <a:lnTo>
                  <a:pt x="826" y="872"/>
                </a:lnTo>
                <a:lnTo>
                  <a:pt x="826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30" y="872"/>
                </a:lnTo>
                <a:close/>
                <a:moveTo>
                  <a:pt x="1448" y="1673"/>
                </a:moveTo>
                <a:lnTo>
                  <a:pt x="1448" y="1671"/>
                </a:lnTo>
                <a:lnTo>
                  <a:pt x="1448" y="1671"/>
                </a:lnTo>
                <a:lnTo>
                  <a:pt x="1448" y="1671"/>
                </a:lnTo>
                <a:lnTo>
                  <a:pt x="1450" y="1671"/>
                </a:lnTo>
                <a:lnTo>
                  <a:pt x="1448" y="1669"/>
                </a:lnTo>
                <a:lnTo>
                  <a:pt x="1448" y="1669"/>
                </a:lnTo>
                <a:lnTo>
                  <a:pt x="1446" y="1669"/>
                </a:lnTo>
                <a:lnTo>
                  <a:pt x="1446" y="1671"/>
                </a:lnTo>
                <a:lnTo>
                  <a:pt x="1446" y="1671"/>
                </a:lnTo>
                <a:lnTo>
                  <a:pt x="1446" y="1673"/>
                </a:lnTo>
                <a:lnTo>
                  <a:pt x="1446" y="1673"/>
                </a:lnTo>
                <a:lnTo>
                  <a:pt x="1446" y="1675"/>
                </a:lnTo>
                <a:lnTo>
                  <a:pt x="1446" y="1675"/>
                </a:lnTo>
                <a:lnTo>
                  <a:pt x="1448" y="1673"/>
                </a:lnTo>
                <a:close/>
                <a:moveTo>
                  <a:pt x="1463" y="1512"/>
                </a:moveTo>
                <a:lnTo>
                  <a:pt x="1463" y="1512"/>
                </a:lnTo>
                <a:lnTo>
                  <a:pt x="1460" y="1512"/>
                </a:lnTo>
                <a:lnTo>
                  <a:pt x="1463" y="1514"/>
                </a:lnTo>
                <a:lnTo>
                  <a:pt x="1463" y="1512"/>
                </a:lnTo>
                <a:lnTo>
                  <a:pt x="1463" y="1512"/>
                </a:lnTo>
                <a:close/>
                <a:moveTo>
                  <a:pt x="1532" y="2292"/>
                </a:moveTo>
                <a:lnTo>
                  <a:pt x="1530" y="2292"/>
                </a:lnTo>
                <a:lnTo>
                  <a:pt x="1530" y="2294"/>
                </a:lnTo>
                <a:lnTo>
                  <a:pt x="1530" y="2294"/>
                </a:lnTo>
                <a:lnTo>
                  <a:pt x="1532" y="2294"/>
                </a:lnTo>
                <a:lnTo>
                  <a:pt x="1534" y="2296"/>
                </a:lnTo>
                <a:lnTo>
                  <a:pt x="1536" y="2296"/>
                </a:lnTo>
                <a:lnTo>
                  <a:pt x="1536" y="2296"/>
                </a:lnTo>
                <a:lnTo>
                  <a:pt x="1538" y="2296"/>
                </a:lnTo>
                <a:lnTo>
                  <a:pt x="1538" y="2296"/>
                </a:lnTo>
                <a:lnTo>
                  <a:pt x="1540" y="2294"/>
                </a:lnTo>
                <a:lnTo>
                  <a:pt x="1540" y="2292"/>
                </a:lnTo>
                <a:lnTo>
                  <a:pt x="1540" y="2292"/>
                </a:lnTo>
                <a:lnTo>
                  <a:pt x="1542" y="2290"/>
                </a:lnTo>
                <a:lnTo>
                  <a:pt x="1544" y="2290"/>
                </a:lnTo>
                <a:lnTo>
                  <a:pt x="1544" y="2287"/>
                </a:lnTo>
                <a:lnTo>
                  <a:pt x="1542" y="2287"/>
                </a:lnTo>
                <a:lnTo>
                  <a:pt x="1542" y="2285"/>
                </a:lnTo>
                <a:lnTo>
                  <a:pt x="1540" y="2283"/>
                </a:lnTo>
                <a:lnTo>
                  <a:pt x="1540" y="2283"/>
                </a:lnTo>
                <a:lnTo>
                  <a:pt x="1538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2" y="2281"/>
                </a:lnTo>
                <a:lnTo>
                  <a:pt x="1544" y="2279"/>
                </a:lnTo>
                <a:lnTo>
                  <a:pt x="1542" y="2279"/>
                </a:lnTo>
                <a:lnTo>
                  <a:pt x="1542" y="2277"/>
                </a:lnTo>
                <a:lnTo>
                  <a:pt x="1544" y="2277"/>
                </a:lnTo>
                <a:lnTo>
                  <a:pt x="1544" y="2275"/>
                </a:lnTo>
                <a:lnTo>
                  <a:pt x="1544" y="2275"/>
                </a:lnTo>
                <a:lnTo>
                  <a:pt x="1544" y="2273"/>
                </a:lnTo>
                <a:lnTo>
                  <a:pt x="1542" y="2271"/>
                </a:lnTo>
                <a:lnTo>
                  <a:pt x="1542" y="2271"/>
                </a:lnTo>
                <a:lnTo>
                  <a:pt x="1540" y="2271"/>
                </a:lnTo>
                <a:lnTo>
                  <a:pt x="1536" y="2269"/>
                </a:lnTo>
                <a:lnTo>
                  <a:pt x="1534" y="2269"/>
                </a:lnTo>
                <a:lnTo>
                  <a:pt x="1536" y="2269"/>
                </a:lnTo>
                <a:lnTo>
                  <a:pt x="1536" y="2271"/>
                </a:lnTo>
                <a:lnTo>
                  <a:pt x="1536" y="2273"/>
                </a:lnTo>
                <a:lnTo>
                  <a:pt x="1534" y="2273"/>
                </a:lnTo>
                <a:lnTo>
                  <a:pt x="1534" y="2273"/>
                </a:lnTo>
                <a:lnTo>
                  <a:pt x="1534" y="2275"/>
                </a:lnTo>
                <a:lnTo>
                  <a:pt x="1534" y="2277"/>
                </a:lnTo>
                <a:lnTo>
                  <a:pt x="1534" y="2277"/>
                </a:lnTo>
                <a:lnTo>
                  <a:pt x="1534" y="2279"/>
                </a:lnTo>
                <a:lnTo>
                  <a:pt x="1534" y="2279"/>
                </a:lnTo>
                <a:lnTo>
                  <a:pt x="1534" y="2281"/>
                </a:lnTo>
                <a:lnTo>
                  <a:pt x="1534" y="2281"/>
                </a:lnTo>
                <a:lnTo>
                  <a:pt x="1532" y="2287"/>
                </a:lnTo>
                <a:lnTo>
                  <a:pt x="1532" y="2292"/>
                </a:lnTo>
                <a:close/>
                <a:moveTo>
                  <a:pt x="1540" y="2317"/>
                </a:moveTo>
                <a:lnTo>
                  <a:pt x="1540" y="2317"/>
                </a:lnTo>
                <a:lnTo>
                  <a:pt x="1538" y="2317"/>
                </a:lnTo>
                <a:lnTo>
                  <a:pt x="1538" y="2317"/>
                </a:lnTo>
                <a:lnTo>
                  <a:pt x="1538" y="2319"/>
                </a:lnTo>
                <a:lnTo>
                  <a:pt x="1538" y="2319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2" y="2321"/>
                </a:lnTo>
                <a:lnTo>
                  <a:pt x="1540" y="2319"/>
                </a:lnTo>
                <a:lnTo>
                  <a:pt x="1540" y="2317"/>
                </a:lnTo>
                <a:lnTo>
                  <a:pt x="1540" y="2317"/>
                </a:lnTo>
                <a:close/>
                <a:moveTo>
                  <a:pt x="1527" y="2319"/>
                </a:moveTo>
                <a:lnTo>
                  <a:pt x="1530" y="2321"/>
                </a:lnTo>
                <a:lnTo>
                  <a:pt x="1530" y="2323"/>
                </a:lnTo>
                <a:lnTo>
                  <a:pt x="1532" y="2325"/>
                </a:lnTo>
                <a:lnTo>
                  <a:pt x="1534" y="2327"/>
                </a:lnTo>
                <a:lnTo>
                  <a:pt x="1534" y="2327"/>
                </a:lnTo>
                <a:lnTo>
                  <a:pt x="1534" y="2329"/>
                </a:lnTo>
                <a:lnTo>
                  <a:pt x="1536" y="2331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40" y="2329"/>
                </a:lnTo>
                <a:lnTo>
                  <a:pt x="1540" y="2327"/>
                </a:lnTo>
                <a:lnTo>
                  <a:pt x="1540" y="2327"/>
                </a:lnTo>
                <a:lnTo>
                  <a:pt x="1540" y="2327"/>
                </a:lnTo>
                <a:lnTo>
                  <a:pt x="1538" y="2325"/>
                </a:lnTo>
                <a:lnTo>
                  <a:pt x="1538" y="2323"/>
                </a:lnTo>
                <a:lnTo>
                  <a:pt x="1538" y="2323"/>
                </a:lnTo>
                <a:lnTo>
                  <a:pt x="1538" y="2321"/>
                </a:lnTo>
                <a:lnTo>
                  <a:pt x="1538" y="2319"/>
                </a:lnTo>
                <a:lnTo>
                  <a:pt x="1536" y="2319"/>
                </a:lnTo>
                <a:lnTo>
                  <a:pt x="1536" y="2317"/>
                </a:lnTo>
                <a:lnTo>
                  <a:pt x="1536" y="2317"/>
                </a:lnTo>
                <a:lnTo>
                  <a:pt x="1536" y="2315"/>
                </a:lnTo>
                <a:lnTo>
                  <a:pt x="1538" y="2315"/>
                </a:lnTo>
                <a:lnTo>
                  <a:pt x="1538" y="2315"/>
                </a:lnTo>
                <a:lnTo>
                  <a:pt x="1540" y="2313"/>
                </a:lnTo>
                <a:lnTo>
                  <a:pt x="1540" y="2313"/>
                </a:lnTo>
                <a:lnTo>
                  <a:pt x="1540" y="2310"/>
                </a:lnTo>
                <a:lnTo>
                  <a:pt x="1538" y="2310"/>
                </a:lnTo>
                <a:lnTo>
                  <a:pt x="1538" y="2310"/>
                </a:lnTo>
                <a:lnTo>
                  <a:pt x="1538" y="2308"/>
                </a:lnTo>
                <a:lnTo>
                  <a:pt x="1536" y="2308"/>
                </a:lnTo>
                <a:lnTo>
                  <a:pt x="1534" y="2310"/>
                </a:lnTo>
                <a:lnTo>
                  <a:pt x="1534" y="2310"/>
                </a:lnTo>
                <a:lnTo>
                  <a:pt x="1534" y="2313"/>
                </a:lnTo>
                <a:lnTo>
                  <a:pt x="1534" y="2315"/>
                </a:lnTo>
                <a:lnTo>
                  <a:pt x="1532" y="2315"/>
                </a:lnTo>
                <a:lnTo>
                  <a:pt x="1532" y="2315"/>
                </a:lnTo>
                <a:lnTo>
                  <a:pt x="1530" y="2315"/>
                </a:lnTo>
                <a:lnTo>
                  <a:pt x="1527" y="2315"/>
                </a:lnTo>
                <a:lnTo>
                  <a:pt x="1530" y="2317"/>
                </a:lnTo>
                <a:lnTo>
                  <a:pt x="1527" y="2319"/>
                </a:lnTo>
                <a:lnTo>
                  <a:pt x="1527" y="2319"/>
                </a:lnTo>
                <a:close/>
                <a:moveTo>
                  <a:pt x="1546" y="2317"/>
                </a:moveTo>
                <a:lnTo>
                  <a:pt x="1544" y="2317"/>
                </a:lnTo>
                <a:lnTo>
                  <a:pt x="1544" y="2319"/>
                </a:lnTo>
                <a:lnTo>
                  <a:pt x="1544" y="2319"/>
                </a:lnTo>
                <a:lnTo>
                  <a:pt x="1544" y="2321"/>
                </a:lnTo>
                <a:lnTo>
                  <a:pt x="1544" y="2321"/>
                </a:lnTo>
                <a:lnTo>
                  <a:pt x="1546" y="2321"/>
                </a:lnTo>
                <a:lnTo>
                  <a:pt x="1551" y="2321"/>
                </a:lnTo>
                <a:lnTo>
                  <a:pt x="1553" y="2319"/>
                </a:lnTo>
                <a:lnTo>
                  <a:pt x="1553" y="2319"/>
                </a:lnTo>
                <a:lnTo>
                  <a:pt x="1553" y="2317"/>
                </a:lnTo>
                <a:lnTo>
                  <a:pt x="1553" y="2315"/>
                </a:lnTo>
                <a:lnTo>
                  <a:pt x="1553" y="2315"/>
                </a:lnTo>
                <a:lnTo>
                  <a:pt x="1551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5"/>
                </a:lnTo>
                <a:lnTo>
                  <a:pt x="1546" y="2315"/>
                </a:lnTo>
                <a:lnTo>
                  <a:pt x="1546" y="2317"/>
                </a:lnTo>
                <a:close/>
                <a:moveTo>
                  <a:pt x="1525" y="2298"/>
                </a:moveTo>
                <a:lnTo>
                  <a:pt x="1525" y="2298"/>
                </a:lnTo>
                <a:lnTo>
                  <a:pt x="1523" y="2298"/>
                </a:lnTo>
                <a:lnTo>
                  <a:pt x="1523" y="2300"/>
                </a:lnTo>
                <a:lnTo>
                  <a:pt x="1523" y="2300"/>
                </a:lnTo>
                <a:lnTo>
                  <a:pt x="1523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298"/>
                </a:lnTo>
                <a:close/>
                <a:moveTo>
                  <a:pt x="599" y="1782"/>
                </a:move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close/>
                <a:moveTo>
                  <a:pt x="966" y="1197"/>
                </a:moveTo>
                <a:lnTo>
                  <a:pt x="966" y="1197"/>
                </a:lnTo>
                <a:lnTo>
                  <a:pt x="964" y="1195"/>
                </a:lnTo>
                <a:lnTo>
                  <a:pt x="964" y="1195"/>
                </a:lnTo>
                <a:lnTo>
                  <a:pt x="962" y="1193"/>
                </a:lnTo>
                <a:lnTo>
                  <a:pt x="962" y="1195"/>
                </a:lnTo>
                <a:lnTo>
                  <a:pt x="962" y="1197"/>
                </a:lnTo>
                <a:lnTo>
                  <a:pt x="964" y="1197"/>
                </a:lnTo>
                <a:lnTo>
                  <a:pt x="966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197"/>
                </a:lnTo>
                <a:lnTo>
                  <a:pt x="966" y="1197"/>
                </a:lnTo>
                <a:close/>
                <a:moveTo>
                  <a:pt x="997" y="1248"/>
                </a:moveTo>
                <a:lnTo>
                  <a:pt x="997" y="1250"/>
                </a:lnTo>
                <a:lnTo>
                  <a:pt x="997" y="1252"/>
                </a:lnTo>
                <a:lnTo>
                  <a:pt x="997" y="1252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48"/>
                </a:lnTo>
                <a:lnTo>
                  <a:pt x="997" y="1248"/>
                </a:lnTo>
                <a:close/>
                <a:moveTo>
                  <a:pt x="945" y="1160"/>
                </a:moveTo>
                <a:lnTo>
                  <a:pt x="945" y="1160"/>
                </a:lnTo>
                <a:lnTo>
                  <a:pt x="945" y="1160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5" y="1160"/>
                </a:lnTo>
                <a:lnTo>
                  <a:pt x="945" y="1160"/>
                </a:lnTo>
                <a:close/>
                <a:moveTo>
                  <a:pt x="981" y="1199"/>
                </a:moveTo>
                <a:lnTo>
                  <a:pt x="981" y="1199"/>
                </a:lnTo>
                <a:lnTo>
                  <a:pt x="979" y="1199"/>
                </a:lnTo>
                <a:lnTo>
                  <a:pt x="979" y="1199"/>
                </a:lnTo>
                <a:lnTo>
                  <a:pt x="976" y="1206"/>
                </a:lnTo>
                <a:lnTo>
                  <a:pt x="979" y="1206"/>
                </a:lnTo>
                <a:lnTo>
                  <a:pt x="981" y="1206"/>
                </a:lnTo>
                <a:lnTo>
                  <a:pt x="981" y="1206"/>
                </a:lnTo>
                <a:lnTo>
                  <a:pt x="983" y="1204"/>
                </a:lnTo>
                <a:lnTo>
                  <a:pt x="981" y="1201"/>
                </a:lnTo>
                <a:lnTo>
                  <a:pt x="981" y="1199"/>
                </a:lnTo>
                <a:close/>
                <a:moveTo>
                  <a:pt x="1521" y="2323"/>
                </a:moveTo>
                <a:lnTo>
                  <a:pt x="1521" y="2323"/>
                </a:lnTo>
                <a:lnTo>
                  <a:pt x="1521" y="2323"/>
                </a:lnTo>
                <a:lnTo>
                  <a:pt x="1521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3"/>
                </a:lnTo>
                <a:lnTo>
                  <a:pt x="1519" y="2323"/>
                </a:lnTo>
                <a:lnTo>
                  <a:pt x="1521" y="2323"/>
                </a:lnTo>
                <a:close/>
                <a:moveTo>
                  <a:pt x="1465" y="1512"/>
                </a:move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close/>
                <a:moveTo>
                  <a:pt x="1006" y="1264"/>
                </a:move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6" y="1266"/>
                </a:lnTo>
                <a:lnTo>
                  <a:pt x="1006" y="1266"/>
                </a:lnTo>
                <a:lnTo>
                  <a:pt x="1006" y="1264"/>
                </a:lnTo>
                <a:lnTo>
                  <a:pt x="1006" y="1264"/>
                </a:lnTo>
                <a:close/>
                <a:moveTo>
                  <a:pt x="1016" y="1275"/>
                </a:move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5"/>
                </a:lnTo>
                <a:lnTo>
                  <a:pt x="1016" y="1275"/>
                </a:lnTo>
                <a:close/>
                <a:moveTo>
                  <a:pt x="1905" y="2015"/>
                </a:moveTo>
                <a:lnTo>
                  <a:pt x="1903" y="2017"/>
                </a:lnTo>
                <a:lnTo>
                  <a:pt x="1903" y="2019"/>
                </a:lnTo>
                <a:lnTo>
                  <a:pt x="1905" y="2019"/>
                </a:lnTo>
                <a:lnTo>
                  <a:pt x="1905" y="2019"/>
                </a:lnTo>
                <a:lnTo>
                  <a:pt x="1905" y="2017"/>
                </a:lnTo>
                <a:lnTo>
                  <a:pt x="1905" y="2017"/>
                </a:lnTo>
                <a:lnTo>
                  <a:pt x="1905" y="2015"/>
                </a:lnTo>
                <a:close/>
                <a:moveTo>
                  <a:pt x="744" y="788"/>
                </a:moveTo>
                <a:lnTo>
                  <a:pt x="742" y="786"/>
                </a:lnTo>
                <a:lnTo>
                  <a:pt x="742" y="784"/>
                </a:lnTo>
                <a:lnTo>
                  <a:pt x="740" y="784"/>
                </a:lnTo>
                <a:lnTo>
                  <a:pt x="738" y="784"/>
                </a:lnTo>
                <a:lnTo>
                  <a:pt x="738" y="784"/>
                </a:lnTo>
                <a:lnTo>
                  <a:pt x="738" y="786"/>
                </a:lnTo>
                <a:lnTo>
                  <a:pt x="738" y="788"/>
                </a:lnTo>
                <a:lnTo>
                  <a:pt x="735" y="788"/>
                </a:lnTo>
                <a:lnTo>
                  <a:pt x="735" y="791"/>
                </a:lnTo>
                <a:lnTo>
                  <a:pt x="735" y="791"/>
                </a:lnTo>
                <a:lnTo>
                  <a:pt x="738" y="793"/>
                </a:lnTo>
                <a:lnTo>
                  <a:pt x="738" y="793"/>
                </a:lnTo>
                <a:lnTo>
                  <a:pt x="738" y="795"/>
                </a:lnTo>
                <a:lnTo>
                  <a:pt x="740" y="797"/>
                </a:lnTo>
                <a:lnTo>
                  <a:pt x="742" y="797"/>
                </a:lnTo>
                <a:lnTo>
                  <a:pt x="742" y="795"/>
                </a:lnTo>
                <a:lnTo>
                  <a:pt x="742" y="795"/>
                </a:lnTo>
                <a:lnTo>
                  <a:pt x="742" y="797"/>
                </a:lnTo>
                <a:lnTo>
                  <a:pt x="742" y="799"/>
                </a:lnTo>
                <a:lnTo>
                  <a:pt x="742" y="799"/>
                </a:lnTo>
                <a:lnTo>
                  <a:pt x="742" y="801"/>
                </a:lnTo>
                <a:lnTo>
                  <a:pt x="744" y="803"/>
                </a:lnTo>
                <a:lnTo>
                  <a:pt x="744" y="803"/>
                </a:lnTo>
                <a:lnTo>
                  <a:pt x="746" y="801"/>
                </a:lnTo>
                <a:lnTo>
                  <a:pt x="746" y="799"/>
                </a:lnTo>
                <a:lnTo>
                  <a:pt x="746" y="797"/>
                </a:lnTo>
                <a:lnTo>
                  <a:pt x="746" y="791"/>
                </a:lnTo>
                <a:lnTo>
                  <a:pt x="744" y="788"/>
                </a:lnTo>
                <a:close/>
                <a:moveTo>
                  <a:pt x="740" y="797"/>
                </a:move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5"/>
                </a:lnTo>
                <a:lnTo>
                  <a:pt x="735" y="795"/>
                </a:lnTo>
                <a:lnTo>
                  <a:pt x="738" y="797"/>
                </a:lnTo>
                <a:lnTo>
                  <a:pt x="738" y="797"/>
                </a:lnTo>
                <a:lnTo>
                  <a:pt x="740" y="801"/>
                </a:lnTo>
                <a:lnTo>
                  <a:pt x="740" y="799"/>
                </a:lnTo>
                <a:lnTo>
                  <a:pt x="740" y="797"/>
                </a:lnTo>
                <a:lnTo>
                  <a:pt x="740" y="797"/>
                </a:lnTo>
                <a:close/>
                <a:moveTo>
                  <a:pt x="748" y="801"/>
                </a:moveTo>
                <a:lnTo>
                  <a:pt x="748" y="799"/>
                </a:lnTo>
                <a:lnTo>
                  <a:pt x="750" y="795"/>
                </a:lnTo>
                <a:lnTo>
                  <a:pt x="750" y="795"/>
                </a:lnTo>
                <a:lnTo>
                  <a:pt x="748" y="795"/>
                </a:lnTo>
                <a:lnTo>
                  <a:pt x="746" y="795"/>
                </a:lnTo>
                <a:lnTo>
                  <a:pt x="748" y="799"/>
                </a:lnTo>
                <a:lnTo>
                  <a:pt x="748" y="799"/>
                </a:lnTo>
                <a:lnTo>
                  <a:pt x="748" y="799"/>
                </a:lnTo>
                <a:lnTo>
                  <a:pt x="748" y="801"/>
                </a:lnTo>
                <a:lnTo>
                  <a:pt x="746" y="801"/>
                </a:lnTo>
                <a:lnTo>
                  <a:pt x="748" y="801"/>
                </a:lnTo>
                <a:lnTo>
                  <a:pt x="748" y="801"/>
                </a:lnTo>
                <a:lnTo>
                  <a:pt x="748" y="801"/>
                </a:lnTo>
                <a:close/>
                <a:moveTo>
                  <a:pt x="748" y="1988"/>
                </a:move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50" y="1988"/>
                </a:lnTo>
                <a:lnTo>
                  <a:pt x="750" y="1988"/>
                </a:lnTo>
                <a:lnTo>
                  <a:pt x="748" y="1988"/>
                </a:lnTo>
                <a:close/>
                <a:moveTo>
                  <a:pt x="773" y="851"/>
                </a:moveTo>
                <a:lnTo>
                  <a:pt x="773" y="851"/>
                </a:lnTo>
                <a:lnTo>
                  <a:pt x="771" y="849"/>
                </a:lnTo>
                <a:lnTo>
                  <a:pt x="771" y="849"/>
                </a:lnTo>
                <a:lnTo>
                  <a:pt x="769" y="849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71" y="853"/>
                </a:lnTo>
                <a:lnTo>
                  <a:pt x="771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1"/>
                </a:lnTo>
                <a:close/>
                <a:moveTo>
                  <a:pt x="733" y="786"/>
                </a:move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8"/>
                </a:lnTo>
                <a:lnTo>
                  <a:pt x="733" y="788"/>
                </a:lnTo>
                <a:lnTo>
                  <a:pt x="733" y="791"/>
                </a:lnTo>
                <a:lnTo>
                  <a:pt x="733" y="791"/>
                </a:lnTo>
                <a:lnTo>
                  <a:pt x="733" y="791"/>
                </a:lnTo>
                <a:lnTo>
                  <a:pt x="733" y="788"/>
                </a:lnTo>
                <a:lnTo>
                  <a:pt x="733" y="786"/>
                </a:lnTo>
                <a:close/>
                <a:moveTo>
                  <a:pt x="723" y="780"/>
                </a:moveTo>
                <a:lnTo>
                  <a:pt x="721" y="778"/>
                </a:lnTo>
                <a:lnTo>
                  <a:pt x="719" y="778"/>
                </a:lnTo>
                <a:lnTo>
                  <a:pt x="719" y="778"/>
                </a:lnTo>
                <a:lnTo>
                  <a:pt x="717" y="778"/>
                </a:lnTo>
                <a:lnTo>
                  <a:pt x="719" y="780"/>
                </a:lnTo>
                <a:lnTo>
                  <a:pt x="721" y="782"/>
                </a:lnTo>
                <a:lnTo>
                  <a:pt x="723" y="782"/>
                </a:lnTo>
                <a:lnTo>
                  <a:pt x="725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4"/>
                </a:lnTo>
                <a:lnTo>
                  <a:pt x="725" y="780"/>
                </a:lnTo>
                <a:lnTo>
                  <a:pt x="723" y="780"/>
                </a:lnTo>
                <a:close/>
                <a:moveTo>
                  <a:pt x="719" y="774"/>
                </a:moveTo>
                <a:lnTo>
                  <a:pt x="719" y="774"/>
                </a:lnTo>
                <a:lnTo>
                  <a:pt x="719" y="772"/>
                </a:lnTo>
                <a:lnTo>
                  <a:pt x="721" y="772"/>
                </a:lnTo>
                <a:lnTo>
                  <a:pt x="721" y="772"/>
                </a:lnTo>
                <a:lnTo>
                  <a:pt x="721" y="770"/>
                </a:lnTo>
                <a:lnTo>
                  <a:pt x="721" y="770"/>
                </a:lnTo>
                <a:lnTo>
                  <a:pt x="719" y="767"/>
                </a:lnTo>
                <a:lnTo>
                  <a:pt x="719" y="767"/>
                </a:lnTo>
                <a:lnTo>
                  <a:pt x="717" y="770"/>
                </a:lnTo>
                <a:lnTo>
                  <a:pt x="715" y="770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7" y="772"/>
                </a:lnTo>
                <a:lnTo>
                  <a:pt x="717" y="772"/>
                </a:lnTo>
                <a:lnTo>
                  <a:pt x="717" y="774"/>
                </a:lnTo>
                <a:lnTo>
                  <a:pt x="719" y="774"/>
                </a:lnTo>
                <a:close/>
                <a:moveTo>
                  <a:pt x="735" y="786"/>
                </a:moveTo>
                <a:lnTo>
                  <a:pt x="735" y="784"/>
                </a:lnTo>
                <a:lnTo>
                  <a:pt x="735" y="784"/>
                </a:lnTo>
                <a:lnTo>
                  <a:pt x="735" y="782"/>
                </a:lnTo>
                <a:lnTo>
                  <a:pt x="735" y="784"/>
                </a:lnTo>
                <a:lnTo>
                  <a:pt x="735" y="784"/>
                </a:lnTo>
                <a:lnTo>
                  <a:pt x="733" y="786"/>
                </a:lnTo>
                <a:lnTo>
                  <a:pt x="733" y="786"/>
                </a:lnTo>
                <a:lnTo>
                  <a:pt x="733" y="786"/>
                </a:lnTo>
                <a:lnTo>
                  <a:pt x="735" y="786"/>
                </a:lnTo>
                <a:lnTo>
                  <a:pt x="735" y="788"/>
                </a:lnTo>
                <a:lnTo>
                  <a:pt x="735" y="788"/>
                </a:lnTo>
                <a:lnTo>
                  <a:pt x="735" y="786"/>
                </a:lnTo>
                <a:close/>
                <a:moveTo>
                  <a:pt x="712" y="757"/>
                </a:moveTo>
                <a:lnTo>
                  <a:pt x="710" y="757"/>
                </a:lnTo>
                <a:lnTo>
                  <a:pt x="710" y="757"/>
                </a:lnTo>
                <a:lnTo>
                  <a:pt x="710" y="759"/>
                </a:lnTo>
                <a:lnTo>
                  <a:pt x="710" y="761"/>
                </a:lnTo>
                <a:lnTo>
                  <a:pt x="710" y="761"/>
                </a:lnTo>
                <a:lnTo>
                  <a:pt x="710" y="761"/>
                </a:lnTo>
                <a:lnTo>
                  <a:pt x="712" y="759"/>
                </a:lnTo>
                <a:lnTo>
                  <a:pt x="712" y="759"/>
                </a:lnTo>
                <a:lnTo>
                  <a:pt x="712" y="759"/>
                </a:lnTo>
                <a:lnTo>
                  <a:pt x="712" y="757"/>
                </a:lnTo>
                <a:lnTo>
                  <a:pt x="712" y="757"/>
                </a:lnTo>
                <a:close/>
                <a:moveTo>
                  <a:pt x="782" y="860"/>
                </a:moveTo>
                <a:lnTo>
                  <a:pt x="779" y="858"/>
                </a:lnTo>
                <a:lnTo>
                  <a:pt x="779" y="860"/>
                </a:lnTo>
                <a:lnTo>
                  <a:pt x="779" y="860"/>
                </a:lnTo>
                <a:lnTo>
                  <a:pt x="779" y="860"/>
                </a:lnTo>
                <a:lnTo>
                  <a:pt x="782" y="860"/>
                </a:lnTo>
                <a:lnTo>
                  <a:pt x="782" y="860"/>
                </a:lnTo>
                <a:lnTo>
                  <a:pt x="782" y="860"/>
                </a:lnTo>
                <a:close/>
                <a:moveTo>
                  <a:pt x="876" y="1134"/>
                </a:moveTo>
                <a:lnTo>
                  <a:pt x="876" y="1134"/>
                </a:lnTo>
                <a:lnTo>
                  <a:pt x="876" y="1134"/>
                </a:lnTo>
                <a:lnTo>
                  <a:pt x="876" y="1136"/>
                </a:lnTo>
                <a:lnTo>
                  <a:pt x="876" y="1136"/>
                </a:lnTo>
                <a:lnTo>
                  <a:pt x="878" y="1136"/>
                </a:lnTo>
                <a:lnTo>
                  <a:pt x="878" y="1136"/>
                </a:lnTo>
                <a:lnTo>
                  <a:pt x="876" y="1134"/>
                </a:lnTo>
                <a:close/>
                <a:moveTo>
                  <a:pt x="863" y="1122"/>
                </a:moveTo>
                <a:lnTo>
                  <a:pt x="863" y="1122"/>
                </a:lnTo>
                <a:lnTo>
                  <a:pt x="863" y="1124"/>
                </a:lnTo>
                <a:lnTo>
                  <a:pt x="863" y="1124"/>
                </a:lnTo>
                <a:lnTo>
                  <a:pt x="865" y="1124"/>
                </a:lnTo>
                <a:lnTo>
                  <a:pt x="863" y="1122"/>
                </a:lnTo>
                <a:lnTo>
                  <a:pt x="863" y="1122"/>
                </a:lnTo>
                <a:close/>
                <a:moveTo>
                  <a:pt x="807" y="874"/>
                </a:moveTo>
                <a:lnTo>
                  <a:pt x="809" y="876"/>
                </a:lnTo>
                <a:lnTo>
                  <a:pt x="813" y="876"/>
                </a:lnTo>
                <a:lnTo>
                  <a:pt x="817" y="879"/>
                </a:lnTo>
                <a:lnTo>
                  <a:pt x="817" y="879"/>
                </a:lnTo>
                <a:lnTo>
                  <a:pt x="817" y="879"/>
                </a:lnTo>
                <a:lnTo>
                  <a:pt x="819" y="876"/>
                </a:lnTo>
                <a:lnTo>
                  <a:pt x="819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2"/>
                </a:lnTo>
                <a:lnTo>
                  <a:pt x="819" y="872"/>
                </a:lnTo>
                <a:lnTo>
                  <a:pt x="819" y="870"/>
                </a:lnTo>
                <a:lnTo>
                  <a:pt x="819" y="870"/>
                </a:lnTo>
                <a:lnTo>
                  <a:pt x="819" y="872"/>
                </a:lnTo>
                <a:lnTo>
                  <a:pt x="819" y="872"/>
                </a:lnTo>
                <a:lnTo>
                  <a:pt x="819" y="872"/>
                </a:lnTo>
                <a:lnTo>
                  <a:pt x="817" y="868"/>
                </a:lnTo>
                <a:lnTo>
                  <a:pt x="815" y="866"/>
                </a:lnTo>
                <a:lnTo>
                  <a:pt x="813" y="864"/>
                </a:lnTo>
                <a:lnTo>
                  <a:pt x="813" y="864"/>
                </a:lnTo>
                <a:lnTo>
                  <a:pt x="813" y="862"/>
                </a:lnTo>
                <a:lnTo>
                  <a:pt x="811" y="862"/>
                </a:lnTo>
                <a:lnTo>
                  <a:pt x="809" y="860"/>
                </a:lnTo>
                <a:lnTo>
                  <a:pt x="805" y="858"/>
                </a:lnTo>
                <a:lnTo>
                  <a:pt x="803" y="858"/>
                </a:lnTo>
                <a:lnTo>
                  <a:pt x="798" y="856"/>
                </a:lnTo>
                <a:lnTo>
                  <a:pt x="798" y="853"/>
                </a:lnTo>
                <a:lnTo>
                  <a:pt x="798" y="853"/>
                </a:lnTo>
                <a:lnTo>
                  <a:pt x="798" y="853"/>
                </a:lnTo>
                <a:lnTo>
                  <a:pt x="798" y="851"/>
                </a:lnTo>
                <a:lnTo>
                  <a:pt x="796" y="849"/>
                </a:lnTo>
                <a:lnTo>
                  <a:pt x="794" y="847"/>
                </a:lnTo>
                <a:lnTo>
                  <a:pt x="792" y="845"/>
                </a:lnTo>
                <a:lnTo>
                  <a:pt x="790" y="843"/>
                </a:lnTo>
                <a:lnTo>
                  <a:pt x="790" y="841"/>
                </a:lnTo>
                <a:lnTo>
                  <a:pt x="790" y="841"/>
                </a:lnTo>
                <a:lnTo>
                  <a:pt x="788" y="841"/>
                </a:lnTo>
                <a:lnTo>
                  <a:pt x="784" y="839"/>
                </a:lnTo>
                <a:lnTo>
                  <a:pt x="779" y="839"/>
                </a:lnTo>
                <a:lnTo>
                  <a:pt x="773" y="837"/>
                </a:lnTo>
                <a:lnTo>
                  <a:pt x="765" y="835"/>
                </a:lnTo>
                <a:lnTo>
                  <a:pt x="759" y="830"/>
                </a:lnTo>
                <a:lnTo>
                  <a:pt x="754" y="830"/>
                </a:lnTo>
                <a:lnTo>
                  <a:pt x="752" y="830"/>
                </a:lnTo>
                <a:lnTo>
                  <a:pt x="750" y="830"/>
                </a:lnTo>
                <a:lnTo>
                  <a:pt x="748" y="832"/>
                </a:lnTo>
                <a:lnTo>
                  <a:pt x="748" y="832"/>
                </a:lnTo>
                <a:lnTo>
                  <a:pt x="748" y="835"/>
                </a:lnTo>
                <a:lnTo>
                  <a:pt x="750" y="835"/>
                </a:lnTo>
                <a:lnTo>
                  <a:pt x="752" y="837"/>
                </a:lnTo>
                <a:lnTo>
                  <a:pt x="752" y="837"/>
                </a:lnTo>
                <a:lnTo>
                  <a:pt x="754" y="837"/>
                </a:lnTo>
                <a:lnTo>
                  <a:pt x="754" y="837"/>
                </a:lnTo>
                <a:lnTo>
                  <a:pt x="756" y="837"/>
                </a:lnTo>
                <a:lnTo>
                  <a:pt x="756" y="837"/>
                </a:lnTo>
                <a:lnTo>
                  <a:pt x="756" y="835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9"/>
                </a:lnTo>
                <a:lnTo>
                  <a:pt x="761" y="839"/>
                </a:lnTo>
                <a:lnTo>
                  <a:pt x="759" y="839"/>
                </a:lnTo>
                <a:lnTo>
                  <a:pt x="759" y="839"/>
                </a:lnTo>
                <a:lnTo>
                  <a:pt x="756" y="839"/>
                </a:lnTo>
                <a:lnTo>
                  <a:pt x="754" y="839"/>
                </a:lnTo>
                <a:lnTo>
                  <a:pt x="754" y="839"/>
                </a:lnTo>
                <a:lnTo>
                  <a:pt x="754" y="841"/>
                </a:lnTo>
                <a:lnTo>
                  <a:pt x="754" y="841"/>
                </a:lnTo>
                <a:lnTo>
                  <a:pt x="756" y="841"/>
                </a:lnTo>
                <a:lnTo>
                  <a:pt x="756" y="841"/>
                </a:lnTo>
                <a:lnTo>
                  <a:pt x="756" y="843"/>
                </a:lnTo>
                <a:lnTo>
                  <a:pt x="754" y="845"/>
                </a:lnTo>
                <a:lnTo>
                  <a:pt x="754" y="845"/>
                </a:lnTo>
                <a:lnTo>
                  <a:pt x="756" y="845"/>
                </a:lnTo>
                <a:lnTo>
                  <a:pt x="756" y="845"/>
                </a:lnTo>
                <a:lnTo>
                  <a:pt x="759" y="843"/>
                </a:lnTo>
                <a:lnTo>
                  <a:pt x="761" y="843"/>
                </a:lnTo>
                <a:lnTo>
                  <a:pt x="761" y="845"/>
                </a:lnTo>
                <a:lnTo>
                  <a:pt x="763" y="845"/>
                </a:lnTo>
                <a:lnTo>
                  <a:pt x="763" y="845"/>
                </a:lnTo>
                <a:lnTo>
                  <a:pt x="763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7"/>
                </a:lnTo>
                <a:lnTo>
                  <a:pt x="765" y="847"/>
                </a:lnTo>
                <a:lnTo>
                  <a:pt x="765" y="849"/>
                </a:lnTo>
                <a:lnTo>
                  <a:pt x="767" y="849"/>
                </a:lnTo>
                <a:lnTo>
                  <a:pt x="767" y="849"/>
                </a:lnTo>
                <a:lnTo>
                  <a:pt x="769" y="849"/>
                </a:lnTo>
                <a:lnTo>
                  <a:pt x="769" y="849"/>
                </a:lnTo>
                <a:lnTo>
                  <a:pt x="769" y="847"/>
                </a:lnTo>
                <a:lnTo>
                  <a:pt x="769" y="847"/>
                </a:lnTo>
                <a:lnTo>
                  <a:pt x="769" y="849"/>
                </a:lnTo>
                <a:lnTo>
                  <a:pt x="771" y="849"/>
                </a:lnTo>
                <a:lnTo>
                  <a:pt x="773" y="849"/>
                </a:lnTo>
                <a:lnTo>
                  <a:pt x="773" y="851"/>
                </a:lnTo>
                <a:lnTo>
                  <a:pt x="775" y="851"/>
                </a:lnTo>
                <a:lnTo>
                  <a:pt x="775" y="851"/>
                </a:lnTo>
                <a:lnTo>
                  <a:pt x="775" y="851"/>
                </a:lnTo>
                <a:lnTo>
                  <a:pt x="777" y="853"/>
                </a:lnTo>
                <a:lnTo>
                  <a:pt x="777" y="853"/>
                </a:lnTo>
                <a:lnTo>
                  <a:pt x="779" y="853"/>
                </a:lnTo>
                <a:lnTo>
                  <a:pt x="779" y="853"/>
                </a:lnTo>
                <a:lnTo>
                  <a:pt x="775" y="853"/>
                </a:lnTo>
                <a:lnTo>
                  <a:pt x="775" y="856"/>
                </a:lnTo>
                <a:lnTo>
                  <a:pt x="775" y="856"/>
                </a:lnTo>
                <a:lnTo>
                  <a:pt x="773" y="856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7" y="858"/>
                </a:lnTo>
                <a:lnTo>
                  <a:pt x="777" y="858"/>
                </a:lnTo>
                <a:lnTo>
                  <a:pt x="779" y="858"/>
                </a:lnTo>
                <a:lnTo>
                  <a:pt x="779" y="858"/>
                </a:lnTo>
                <a:lnTo>
                  <a:pt x="779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4" y="858"/>
                </a:lnTo>
                <a:lnTo>
                  <a:pt x="784" y="858"/>
                </a:lnTo>
                <a:lnTo>
                  <a:pt x="782" y="860"/>
                </a:lnTo>
                <a:lnTo>
                  <a:pt x="784" y="862"/>
                </a:lnTo>
                <a:lnTo>
                  <a:pt x="784" y="862"/>
                </a:lnTo>
                <a:lnTo>
                  <a:pt x="786" y="860"/>
                </a:lnTo>
                <a:lnTo>
                  <a:pt x="786" y="860"/>
                </a:lnTo>
                <a:lnTo>
                  <a:pt x="786" y="862"/>
                </a:lnTo>
                <a:lnTo>
                  <a:pt x="786" y="862"/>
                </a:lnTo>
                <a:lnTo>
                  <a:pt x="788" y="862"/>
                </a:lnTo>
                <a:lnTo>
                  <a:pt x="788" y="862"/>
                </a:lnTo>
                <a:lnTo>
                  <a:pt x="786" y="864"/>
                </a:lnTo>
                <a:lnTo>
                  <a:pt x="786" y="864"/>
                </a:lnTo>
                <a:lnTo>
                  <a:pt x="786" y="864"/>
                </a:lnTo>
                <a:lnTo>
                  <a:pt x="788" y="864"/>
                </a:lnTo>
                <a:lnTo>
                  <a:pt x="790" y="866"/>
                </a:lnTo>
                <a:lnTo>
                  <a:pt x="790" y="866"/>
                </a:lnTo>
                <a:lnTo>
                  <a:pt x="790" y="866"/>
                </a:lnTo>
                <a:lnTo>
                  <a:pt x="792" y="866"/>
                </a:lnTo>
                <a:lnTo>
                  <a:pt x="794" y="866"/>
                </a:lnTo>
                <a:lnTo>
                  <a:pt x="798" y="866"/>
                </a:lnTo>
                <a:lnTo>
                  <a:pt x="798" y="864"/>
                </a:lnTo>
                <a:lnTo>
                  <a:pt x="798" y="864"/>
                </a:lnTo>
                <a:lnTo>
                  <a:pt x="798" y="864"/>
                </a:lnTo>
                <a:lnTo>
                  <a:pt x="800" y="862"/>
                </a:lnTo>
                <a:lnTo>
                  <a:pt x="800" y="862"/>
                </a:lnTo>
                <a:lnTo>
                  <a:pt x="800" y="862"/>
                </a:lnTo>
                <a:lnTo>
                  <a:pt x="800" y="864"/>
                </a:lnTo>
                <a:lnTo>
                  <a:pt x="798" y="864"/>
                </a:lnTo>
                <a:lnTo>
                  <a:pt x="798" y="866"/>
                </a:lnTo>
                <a:lnTo>
                  <a:pt x="794" y="868"/>
                </a:lnTo>
                <a:lnTo>
                  <a:pt x="794" y="868"/>
                </a:lnTo>
                <a:lnTo>
                  <a:pt x="794" y="870"/>
                </a:lnTo>
                <a:lnTo>
                  <a:pt x="796" y="870"/>
                </a:lnTo>
                <a:lnTo>
                  <a:pt x="798" y="872"/>
                </a:lnTo>
                <a:lnTo>
                  <a:pt x="800" y="872"/>
                </a:lnTo>
                <a:lnTo>
                  <a:pt x="807" y="874"/>
                </a:lnTo>
                <a:close/>
                <a:moveTo>
                  <a:pt x="817" y="866"/>
                </a:moveTo>
                <a:lnTo>
                  <a:pt x="817" y="866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68"/>
                </a:lnTo>
                <a:lnTo>
                  <a:pt x="819" y="868"/>
                </a:lnTo>
                <a:lnTo>
                  <a:pt x="817" y="866"/>
                </a:lnTo>
                <a:close/>
                <a:moveTo>
                  <a:pt x="867" y="1124"/>
                </a:moveTo>
                <a:lnTo>
                  <a:pt x="865" y="1124"/>
                </a:lnTo>
                <a:lnTo>
                  <a:pt x="867" y="1126"/>
                </a:lnTo>
                <a:lnTo>
                  <a:pt x="867" y="1126"/>
                </a:lnTo>
                <a:lnTo>
                  <a:pt x="870" y="1126"/>
                </a:lnTo>
                <a:lnTo>
                  <a:pt x="870" y="1124"/>
                </a:lnTo>
                <a:lnTo>
                  <a:pt x="870" y="1124"/>
                </a:lnTo>
                <a:lnTo>
                  <a:pt x="867" y="1124"/>
                </a:lnTo>
                <a:close/>
                <a:moveTo>
                  <a:pt x="876" y="1124"/>
                </a:moveTo>
                <a:lnTo>
                  <a:pt x="876" y="1122"/>
                </a:lnTo>
                <a:lnTo>
                  <a:pt x="874" y="1124"/>
                </a:lnTo>
                <a:lnTo>
                  <a:pt x="872" y="1122"/>
                </a:lnTo>
                <a:lnTo>
                  <a:pt x="870" y="1122"/>
                </a:lnTo>
                <a:lnTo>
                  <a:pt x="872" y="1124"/>
                </a:lnTo>
                <a:lnTo>
                  <a:pt x="872" y="1124"/>
                </a:lnTo>
                <a:lnTo>
                  <a:pt x="872" y="1124"/>
                </a:lnTo>
                <a:lnTo>
                  <a:pt x="876" y="1124"/>
                </a:lnTo>
                <a:lnTo>
                  <a:pt x="876" y="1124"/>
                </a:lnTo>
                <a:close/>
                <a:moveTo>
                  <a:pt x="805" y="853"/>
                </a:moveTo>
                <a:lnTo>
                  <a:pt x="805" y="853"/>
                </a:lnTo>
                <a:lnTo>
                  <a:pt x="805" y="853"/>
                </a:lnTo>
                <a:lnTo>
                  <a:pt x="807" y="856"/>
                </a:lnTo>
                <a:lnTo>
                  <a:pt x="809" y="856"/>
                </a:lnTo>
                <a:lnTo>
                  <a:pt x="809" y="856"/>
                </a:lnTo>
                <a:lnTo>
                  <a:pt x="807" y="853"/>
                </a:lnTo>
                <a:lnTo>
                  <a:pt x="805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5" y="853"/>
                </a:lnTo>
                <a:close/>
                <a:moveTo>
                  <a:pt x="794" y="845"/>
                </a:moveTo>
                <a:lnTo>
                  <a:pt x="794" y="845"/>
                </a:lnTo>
                <a:lnTo>
                  <a:pt x="794" y="843"/>
                </a:lnTo>
                <a:lnTo>
                  <a:pt x="796" y="843"/>
                </a:lnTo>
                <a:lnTo>
                  <a:pt x="796" y="841"/>
                </a:lnTo>
                <a:lnTo>
                  <a:pt x="794" y="841"/>
                </a:lnTo>
                <a:lnTo>
                  <a:pt x="794" y="841"/>
                </a:lnTo>
                <a:lnTo>
                  <a:pt x="794" y="839"/>
                </a:lnTo>
                <a:lnTo>
                  <a:pt x="792" y="839"/>
                </a:lnTo>
                <a:lnTo>
                  <a:pt x="792" y="839"/>
                </a:lnTo>
                <a:lnTo>
                  <a:pt x="792" y="841"/>
                </a:lnTo>
                <a:lnTo>
                  <a:pt x="792" y="841"/>
                </a:lnTo>
                <a:lnTo>
                  <a:pt x="792" y="845"/>
                </a:lnTo>
                <a:lnTo>
                  <a:pt x="794" y="845"/>
                </a:lnTo>
                <a:close/>
                <a:moveTo>
                  <a:pt x="752" y="820"/>
                </a:moveTo>
                <a:lnTo>
                  <a:pt x="754" y="820"/>
                </a:lnTo>
                <a:lnTo>
                  <a:pt x="754" y="820"/>
                </a:lnTo>
                <a:lnTo>
                  <a:pt x="754" y="820"/>
                </a:lnTo>
                <a:lnTo>
                  <a:pt x="754" y="818"/>
                </a:lnTo>
                <a:lnTo>
                  <a:pt x="754" y="818"/>
                </a:lnTo>
                <a:lnTo>
                  <a:pt x="754" y="816"/>
                </a:lnTo>
                <a:lnTo>
                  <a:pt x="754" y="816"/>
                </a:lnTo>
                <a:lnTo>
                  <a:pt x="754" y="814"/>
                </a:lnTo>
                <a:lnTo>
                  <a:pt x="752" y="814"/>
                </a:lnTo>
                <a:lnTo>
                  <a:pt x="752" y="816"/>
                </a:lnTo>
                <a:lnTo>
                  <a:pt x="752" y="816"/>
                </a:lnTo>
                <a:lnTo>
                  <a:pt x="752" y="816"/>
                </a:lnTo>
                <a:lnTo>
                  <a:pt x="752" y="818"/>
                </a:lnTo>
                <a:lnTo>
                  <a:pt x="752" y="820"/>
                </a:lnTo>
                <a:close/>
                <a:moveTo>
                  <a:pt x="796" y="845"/>
                </a:moveTo>
                <a:lnTo>
                  <a:pt x="796" y="847"/>
                </a:lnTo>
                <a:lnTo>
                  <a:pt x="796" y="847"/>
                </a:lnTo>
                <a:lnTo>
                  <a:pt x="798" y="845"/>
                </a:lnTo>
                <a:lnTo>
                  <a:pt x="798" y="845"/>
                </a:lnTo>
                <a:lnTo>
                  <a:pt x="798" y="845"/>
                </a:lnTo>
                <a:lnTo>
                  <a:pt x="798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5"/>
                </a:lnTo>
                <a:close/>
                <a:moveTo>
                  <a:pt x="821" y="868"/>
                </a:moveTo>
                <a:lnTo>
                  <a:pt x="819" y="868"/>
                </a:lnTo>
                <a:lnTo>
                  <a:pt x="819" y="866"/>
                </a:lnTo>
                <a:lnTo>
                  <a:pt x="815" y="864"/>
                </a:lnTo>
                <a:lnTo>
                  <a:pt x="817" y="864"/>
                </a:lnTo>
                <a:lnTo>
                  <a:pt x="817" y="866"/>
                </a:lnTo>
                <a:lnTo>
                  <a:pt x="819" y="868"/>
                </a:lnTo>
                <a:lnTo>
                  <a:pt x="821" y="868"/>
                </a:lnTo>
                <a:close/>
                <a:moveTo>
                  <a:pt x="658" y="715"/>
                </a:moveTo>
                <a:lnTo>
                  <a:pt x="656" y="713"/>
                </a:lnTo>
                <a:lnTo>
                  <a:pt x="656" y="709"/>
                </a:lnTo>
                <a:lnTo>
                  <a:pt x="654" y="707"/>
                </a:lnTo>
                <a:lnTo>
                  <a:pt x="654" y="705"/>
                </a:lnTo>
                <a:lnTo>
                  <a:pt x="652" y="702"/>
                </a:lnTo>
                <a:lnTo>
                  <a:pt x="652" y="700"/>
                </a:lnTo>
                <a:lnTo>
                  <a:pt x="650" y="700"/>
                </a:lnTo>
                <a:lnTo>
                  <a:pt x="647" y="698"/>
                </a:lnTo>
                <a:lnTo>
                  <a:pt x="645" y="698"/>
                </a:lnTo>
                <a:lnTo>
                  <a:pt x="645" y="698"/>
                </a:lnTo>
                <a:lnTo>
                  <a:pt x="643" y="700"/>
                </a:lnTo>
                <a:lnTo>
                  <a:pt x="643" y="702"/>
                </a:lnTo>
                <a:lnTo>
                  <a:pt x="643" y="702"/>
                </a:lnTo>
                <a:lnTo>
                  <a:pt x="641" y="702"/>
                </a:lnTo>
                <a:lnTo>
                  <a:pt x="641" y="702"/>
                </a:lnTo>
                <a:lnTo>
                  <a:pt x="639" y="705"/>
                </a:lnTo>
                <a:lnTo>
                  <a:pt x="639" y="705"/>
                </a:lnTo>
                <a:lnTo>
                  <a:pt x="641" y="707"/>
                </a:lnTo>
                <a:lnTo>
                  <a:pt x="641" y="709"/>
                </a:lnTo>
                <a:lnTo>
                  <a:pt x="641" y="709"/>
                </a:lnTo>
                <a:lnTo>
                  <a:pt x="643" y="709"/>
                </a:lnTo>
                <a:lnTo>
                  <a:pt x="643" y="709"/>
                </a:lnTo>
                <a:lnTo>
                  <a:pt x="645" y="705"/>
                </a:lnTo>
                <a:lnTo>
                  <a:pt x="645" y="705"/>
                </a:lnTo>
                <a:lnTo>
                  <a:pt x="647" y="707"/>
                </a:lnTo>
                <a:lnTo>
                  <a:pt x="647" y="709"/>
                </a:lnTo>
                <a:lnTo>
                  <a:pt x="647" y="709"/>
                </a:lnTo>
                <a:lnTo>
                  <a:pt x="650" y="709"/>
                </a:lnTo>
                <a:lnTo>
                  <a:pt x="650" y="709"/>
                </a:lnTo>
                <a:lnTo>
                  <a:pt x="647" y="711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50" y="713"/>
                </a:lnTo>
                <a:lnTo>
                  <a:pt x="650" y="713"/>
                </a:lnTo>
                <a:lnTo>
                  <a:pt x="650" y="715"/>
                </a:lnTo>
                <a:lnTo>
                  <a:pt x="650" y="715"/>
                </a:lnTo>
                <a:lnTo>
                  <a:pt x="652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2" y="717"/>
                </a:lnTo>
                <a:lnTo>
                  <a:pt x="652" y="719"/>
                </a:lnTo>
                <a:lnTo>
                  <a:pt x="652" y="719"/>
                </a:lnTo>
                <a:lnTo>
                  <a:pt x="652" y="721"/>
                </a:lnTo>
                <a:lnTo>
                  <a:pt x="654" y="723"/>
                </a:lnTo>
                <a:lnTo>
                  <a:pt x="654" y="723"/>
                </a:lnTo>
                <a:lnTo>
                  <a:pt x="656" y="726"/>
                </a:lnTo>
                <a:lnTo>
                  <a:pt x="656" y="726"/>
                </a:lnTo>
                <a:lnTo>
                  <a:pt x="658" y="726"/>
                </a:lnTo>
                <a:lnTo>
                  <a:pt x="658" y="723"/>
                </a:lnTo>
                <a:lnTo>
                  <a:pt x="658" y="721"/>
                </a:lnTo>
                <a:lnTo>
                  <a:pt x="658" y="719"/>
                </a:lnTo>
                <a:lnTo>
                  <a:pt x="658" y="719"/>
                </a:lnTo>
                <a:lnTo>
                  <a:pt x="658" y="719"/>
                </a:lnTo>
                <a:lnTo>
                  <a:pt x="658" y="717"/>
                </a:lnTo>
                <a:lnTo>
                  <a:pt x="658" y="715"/>
                </a:lnTo>
                <a:lnTo>
                  <a:pt x="658" y="715"/>
                </a:lnTo>
                <a:close/>
                <a:moveTo>
                  <a:pt x="681" y="723"/>
                </a:moveTo>
                <a:lnTo>
                  <a:pt x="681" y="723"/>
                </a:lnTo>
                <a:lnTo>
                  <a:pt x="683" y="726"/>
                </a:lnTo>
                <a:lnTo>
                  <a:pt x="683" y="726"/>
                </a:lnTo>
                <a:lnTo>
                  <a:pt x="683" y="726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7" y="721"/>
                </a:lnTo>
                <a:lnTo>
                  <a:pt x="687" y="721"/>
                </a:lnTo>
                <a:lnTo>
                  <a:pt x="685" y="721"/>
                </a:lnTo>
                <a:lnTo>
                  <a:pt x="685" y="721"/>
                </a:lnTo>
                <a:lnTo>
                  <a:pt x="683" y="721"/>
                </a:lnTo>
                <a:lnTo>
                  <a:pt x="681" y="721"/>
                </a:lnTo>
                <a:lnTo>
                  <a:pt x="681" y="721"/>
                </a:lnTo>
                <a:lnTo>
                  <a:pt x="681" y="723"/>
                </a:lnTo>
                <a:close/>
                <a:moveTo>
                  <a:pt x="664" y="705"/>
                </a:moveTo>
                <a:lnTo>
                  <a:pt x="668" y="702"/>
                </a:lnTo>
                <a:lnTo>
                  <a:pt x="668" y="702"/>
                </a:lnTo>
                <a:lnTo>
                  <a:pt x="668" y="702"/>
                </a:lnTo>
                <a:lnTo>
                  <a:pt x="666" y="700"/>
                </a:lnTo>
                <a:lnTo>
                  <a:pt x="668" y="700"/>
                </a:lnTo>
                <a:lnTo>
                  <a:pt x="666" y="698"/>
                </a:lnTo>
                <a:lnTo>
                  <a:pt x="666" y="696"/>
                </a:lnTo>
                <a:lnTo>
                  <a:pt x="664" y="694"/>
                </a:lnTo>
                <a:lnTo>
                  <a:pt x="662" y="692"/>
                </a:lnTo>
                <a:lnTo>
                  <a:pt x="662" y="690"/>
                </a:lnTo>
                <a:lnTo>
                  <a:pt x="662" y="688"/>
                </a:lnTo>
                <a:lnTo>
                  <a:pt x="662" y="688"/>
                </a:lnTo>
                <a:lnTo>
                  <a:pt x="662" y="688"/>
                </a:lnTo>
                <a:lnTo>
                  <a:pt x="664" y="688"/>
                </a:lnTo>
                <a:lnTo>
                  <a:pt x="664" y="690"/>
                </a:lnTo>
                <a:lnTo>
                  <a:pt x="664" y="690"/>
                </a:lnTo>
                <a:lnTo>
                  <a:pt x="664" y="692"/>
                </a:lnTo>
                <a:lnTo>
                  <a:pt x="666" y="692"/>
                </a:lnTo>
                <a:lnTo>
                  <a:pt x="666" y="692"/>
                </a:lnTo>
                <a:lnTo>
                  <a:pt x="666" y="694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4"/>
                </a:lnTo>
                <a:lnTo>
                  <a:pt x="666" y="692"/>
                </a:lnTo>
                <a:lnTo>
                  <a:pt x="666" y="690"/>
                </a:lnTo>
                <a:lnTo>
                  <a:pt x="662" y="686"/>
                </a:lnTo>
                <a:lnTo>
                  <a:pt x="660" y="686"/>
                </a:lnTo>
                <a:lnTo>
                  <a:pt x="656" y="686"/>
                </a:lnTo>
                <a:lnTo>
                  <a:pt x="656" y="684"/>
                </a:lnTo>
                <a:lnTo>
                  <a:pt x="654" y="682"/>
                </a:lnTo>
                <a:lnTo>
                  <a:pt x="654" y="682"/>
                </a:lnTo>
                <a:lnTo>
                  <a:pt x="654" y="682"/>
                </a:lnTo>
                <a:lnTo>
                  <a:pt x="654" y="684"/>
                </a:lnTo>
                <a:lnTo>
                  <a:pt x="654" y="686"/>
                </a:lnTo>
                <a:lnTo>
                  <a:pt x="654" y="686"/>
                </a:lnTo>
                <a:lnTo>
                  <a:pt x="656" y="688"/>
                </a:lnTo>
                <a:lnTo>
                  <a:pt x="656" y="690"/>
                </a:lnTo>
                <a:lnTo>
                  <a:pt x="656" y="694"/>
                </a:lnTo>
                <a:lnTo>
                  <a:pt x="656" y="696"/>
                </a:lnTo>
                <a:lnTo>
                  <a:pt x="658" y="698"/>
                </a:lnTo>
                <a:lnTo>
                  <a:pt x="660" y="700"/>
                </a:lnTo>
                <a:lnTo>
                  <a:pt x="660" y="700"/>
                </a:lnTo>
                <a:lnTo>
                  <a:pt x="658" y="705"/>
                </a:lnTo>
                <a:lnTo>
                  <a:pt x="658" y="707"/>
                </a:lnTo>
                <a:lnTo>
                  <a:pt x="658" y="707"/>
                </a:lnTo>
                <a:lnTo>
                  <a:pt x="658" y="709"/>
                </a:lnTo>
                <a:lnTo>
                  <a:pt x="658" y="709"/>
                </a:lnTo>
                <a:lnTo>
                  <a:pt x="658" y="709"/>
                </a:lnTo>
                <a:lnTo>
                  <a:pt x="660" y="709"/>
                </a:lnTo>
                <a:lnTo>
                  <a:pt x="662" y="707"/>
                </a:lnTo>
                <a:lnTo>
                  <a:pt x="664" y="705"/>
                </a:lnTo>
                <a:close/>
                <a:moveTo>
                  <a:pt x="689" y="732"/>
                </a:moveTo>
                <a:lnTo>
                  <a:pt x="689" y="732"/>
                </a:lnTo>
                <a:lnTo>
                  <a:pt x="691" y="732"/>
                </a:lnTo>
                <a:lnTo>
                  <a:pt x="691" y="732"/>
                </a:lnTo>
                <a:lnTo>
                  <a:pt x="694" y="732"/>
                </a:lnTo>
                <a:lnTo>
                  <a:pt x="694" y="732"/>
                </a:lnTo>
                <a:lnTo>
                  <a:pt x="694" y="728"/>
                </a:lnTo>
                <a:lnTo>
                  <a:pt x="694" y="726"/>
                </a:lnTo>
                <a:lnTo>
                  <a:pt x="691" y="721"/>
                </a:lnTo>
                <a:lnTo>
                  <a:pt x="691" y="719"/>
                </a:lnTo>
                <a:lnTo>
                  <a:pt x="689" y="719"/>
                </a:lnTo>
                <a:lnTo>
                  <a:pt x="687" y="723"/>
                </a:lnTo>
                <a:lnTo>
                  <a:pt x="687" y="723"/>
                </a:lnTo>
                <a:lnTo>
                  <a:pt x="687" y="726"/>
                </a:lnTo>
                <a:lnTo>
                  <a:pt x="685" y="726"/>
                </a:lnTo>
                <a:lnTo>
                  <a:pt x="685" y="726"/>
                </a:lnTo>
                <a:lnTo>
                  <a:pt x="685" y="728"/>
                </a:lnTo>
                <a:lnTo>
                  <a:pt x="685" y="728"/>
                </a:lnTo>
                <a:lnTo>
                  <a:pt x="687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2"/>
                </a:lnTo>
                <a:close/>
                <a:moveTo>
                  <a:pt x="685" y="717"/>
                </a:moveTo>
                <a:lnTo>
                  <a:pt x="683" y="713"/>
                </a:lnTo>
                <a:lnTo>
                  <a:pt x="683" y="715"/>
                </a:lnTo>
                <a:lnTo>
                  <a:pt x="683" y="717"/>
                </a:lnTo>
                <a:lnTo>
                  <a:pt x="681" y="717"/>
                </a:lnTo>
                <a:lnTo>
                  <a:pt x="681" y="719"/>
                </a:lnTo>
                <a:lnTo>
                  <a:pt x="681" y="719"/>
                </a:lnTo>
                <a:lnTo>
                  <a:pt x="683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7" y="719"/>
                </a:lnTo>
                <a:lnTo>
                  <a:pt x="687" y="717"/>
                </a:lnTo>
                <a:lnTo>
                  <a:pt x="685" y="717"/>
                </a:lnTo>
                <a:close/>
                <a:moveTo>
                  <a:pt x="662" y="686"/>
                </a:moveTo>
                <a:lnTo>
                  <a:pt x="662" y="684"/>
                </a:lnTo>
                <a:lnTo>
                  <a:pt x="660" y="684"/>
                </a:lnTo>
                <a:lnTo>
                  <a:pt x="658" y="682"/>
                </a:lnTo>
                <a:lnTo>
                  <a:pt x="658" y="684"/>
                </a:lnTo>
                <a:lnTo>
                  <a:pt x="656" y="684"/>
                </a:lnTo>
                <a:lnTo>
                  <a:pt x="658" y="684"/>
                </a:lnTo>
                <a:lnTo>
                  <a:pt x="660" y="686"/>
                </a:lnTo>
                <a:lnTo>
                  <a:pt x="662" y="686"/>
                </a:lnTo>
                <a:close/>
                <a:moveTo>
                  <a:pt x="643" y="700"/>
                </a:moveTo>
                <a:lnTo>
                  <a:pt x="643" y="698"/>
                </a:lnTo>
                <a:lnTo>
                  <a:pt x="643" y="696"/>
                </a:lnTo>
                <a:lnTo>
                  <a:pt x="643" y="696"/>
                </a:lnTo>
                <a:lnTo>
                  <a:pt x="645" y="696"/>
                </a:lnTo>
                <a:lnTo>
                  <a:pt x="650" y="698"/>
                </a:lnTo>
                <a:lnTo>
                  <a:pt x="652" y="698"/>
                </a:lnTo>
                <a:lnTo>
                  <a:pt x="654" y="700"/>
                </a:lnTo>
                <a:lnTo>
                  <a:pt x="654" y="698"/>
                </a:lnTo>
                <a:lnTo>
                  <a:pt x="654" y="696"/>
                </a:lnTo>
                <a:lnTo>
                  <a:pt x="652" y="694"/>
                </a:lnTo>
                <a:lnTo>
                  <a:pt x="647" y="694"/>
                </a:lnTo>
                <a:lnTo>
                  <a:pt x="647" y="694"/>
                </a:lnTo>
                <a:lnTo>
                  <a:pt x="650" y="692"/>
                </a:lnTo>
                <a:lnTo>
                  <a:pt x="650" y="694"/>
                </a:lnTo>
                <a:lnTo>
                  <a:pt x="650" y="694"/>
                </a:lnTo>
                <a:lnTo>
                  <a:pt x="652" y="692"/>
                </a:lnTo>
                <a:lnTo>
                  <a:pt x="654" y="690"/>
                </a:lnTo>
                <a:lnTo>
                  <a:pt x="652" y="688"/>
                </a:lnTo>
                <a:lnTo>
                  <a:pt x="652" y="688"/>
                </a:lnTo>
                <a:lnTo>
                  <a:pt x="650" y="688"/>
                </a:lnTo>
                <a:lnTo>
                  <a:pt x="647" y="686"/>
                </a:lnTo>
                <a:lnTo>
                  <a:pt x="647" y="686"/>
                </a:lnTo>
                <a:lnTo>
                  <a:pt x="645" y="688"/>
                </a:lnTo>
                <a:lnTo>
                  <a:pt x="643" y="690"/>
                </a:lnTo>
                <a:lnTo>
                  <a:pt x="643" y="690"/>
                </a:lnTo>
                <a:lnTo>
                  <a:pt x="641" y="688"/>
                </a:lnTo>
                <a:lnTo>
                  <a:pt x="641" y="688"/>
                </a:lnTo>
                <a:lnTo>
                  <a:pt x="643" y="688"/>
                </a:lnTo>
                <a:lnTo>
                  <a:pt x="643" y="686"/>
                </a:lnTo>
                <a:lnTo>
                  <a:pt x="643" y="686"/>
                </a:lnTo>
                <a:lnTo>
                  <a:pt x="641" y="684"/>
                </a:lnTo>
                <a:lnTo>
                  <a:pt x="641" y="684"/>
                </a:lnTo>
                <a:lnTo>
                  <a:pt x="639" y="684"/>
                </a:lnTo>
                <a:lnTo>
                  <a:pt x="639" y="686"/>
                </a:lnTo>
                <a:lnTo>
                  <a:pt x="637" y="686"/>
                </a:lnTo>
                <a:lnTo>
                  <a:pt x="637" y="686"/>
                </a:lnTo>
                <a:lnTo>
                  <a:pt x="635" y="686"/>
                </a:lnTo>
                <a:lnTo>
                  <a:pt x="635" y="688"/>
                </a:lnTo>
                <a:lnTo>
                  <a:pt x="635" y="686"/>
                </a:lnTo>
                <a:lnTo>
                  <a:pt x="633" y="684"/>
                </a:lnTo>
                <a:lnTo>
                  <a:pt x="633" y="686"/>
                </a:lnTo>
                <a:lnTo>
                  <a:pt x="631" y="688"/>
                </a:lnTo>
                <a:lnTo>
                  <a:pt x="631" y="688"/>
                </a:lnTo>
                <a:lnTo>
                  <a:pt x="631" y="688"/>
                </a:lnTo>
                <a:lnTo>
                  <a:pt x="629" y="690"/>
                </a:lnTo>
                <a:lnTo>
                  <a:pt x="631" y="692"/>
                </a:lnTo>
                <a:lnTo>
                  <a:pt x="633" y="692"/>
                </a:lnTo>
                <a:lnTo>
                  <a:pt x="637" y="696"/>
                </a:lnTo>
                <a:lnTo>
                  <a:pt x="637" y="698"/>
                </a:lnTo>
                <a:lnTo>
                  <a:pt x="639" y="700"/>
                </a:lnTo>
                <a:lnTo>
                  <a:pt x="641" y="700"/>
                </a:lnTo>
                <a:lnTo>
                  <a:pt x="643" y="700"/>
                </a:lnTo>
                <a:close/>
                <a:moveTo>
                  <a:pt x="622" y="1895"/>
                </a:moveTo>
                <a:lnTo>
                  <a:pt x="624" y="1897"/>
                </a:lnTo>
                <a:lnTo>
                  <a:pt x="624" y="1897"/>
                </a:lnTo>
                <a:lnTo>
                  <a:pt x="622" y="1895"/>
                </a:lnTo>
                <a:lnTo>
                  <a:pt x="622" y="1895"/>
                </a:lnTo>
                <a:close/>
                <a:moveTo>
                  <a:pt x="601" y="1933"/>
                </a:moveTo>
                <a:lnTo>
                  <a:pt x="599" y="1933"/>
                </a:lnTo>
                <a:lnTo>
                  <a:pt x="601" y="1933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3"/>
                </a:lnTo>
                <a:close/>
                <a:moveTo>
                  <a:pt x="633" y="1900"/>
                </a:move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2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close/>
                <a:moveTo>
                  <a:pt x="679" y="753"/>
                </a:moveTo>
                <a:lnTo>
                  <a:pt x="681" y="753"/>
                </a:lnTo>
                <a:lnTo>
                  <a:pt x="683" y="755"/>
                </a:lnTo>
                <a:lnTo>
                  <a:pt x="683" y="757"/>
                </a:lnTo>
                <a:lnTo>
                  <a:pt x="685" y="757"/>
                </a:lnTo>
                <a:lnTo>
                  <a:pt x="685" y="755"/>
                </a:lnTo>
                <a:lnTo>
                  <a:pt x="685" y="755"/>
                </a:lnTo>
                <a:lnTo>
                  <a:pt x="685" y="753"/>
                </a:lnTo>
                <a:lnTo>
                  <a:pt x="687" y="753"/>
                </a:lnTo>
                <a:lnTo>
                  <a:pt x="685" y="753"/>
                </a:lnTo>
                <a:lnTo>
                  <a:pt x="685" y="753"/>
                </a:lnTo>
                <a:lnTo>
                  <a:pt x="685" y="751"/>
                </a:lnTo>
                <a:lnTo>
                  <a:pt x="683" y="753"/>
                </a:lnTo>
                <a:lnTo>
                  <a:pt x="683" y="753"/>
                </a:lnTo>
                <a:lnTo>
                  <a:pt x="683" y="753"/>
                </a:lnTo>
                <a:lnTo>
                  <a:pt x="681" y="751"/>
                </a:lnTo>
                <a:lnTo>
                  <a:pt x="681" y="749"/>
                </a:lnTo>
                <a:lnTo>
                  <a:pt x="681" y="749"/>
                </a:lnTo>
                <a:lnTo>
                  <a:pt x="681" y="747"/>
                </a:lnTo>
                <a:lnTo>
                  <a:pt x="679" y="747"/>
                </a:lnTo>
                <a:lnTo>
                  <a:pt x="677" y="744"/>
                </a:lnTo>
                <a:lnTo>
                  <a:pt x="675" y="744"/>
                </a:lnTo>
                <a:lnTo>
                  <a:pt x="675" y="744"/>
                </a:lnTo>
                <a:lnTo>
                  <a:pt x="675" y="747"/>
                </a:lnTo>
                <a:lnTo>
                  <a:pt x="677" y="747"/>
                </a:lnTo>
                <a:lnTo>
                  <a:pt x="677" y="747"/>
                </a:lnTo>
                <a:lnTo>
                  <a:pt x="679" y="749"/>
                </a:lnTo>
                <a:lnTo>
                  <a:pt x="679" y="751"/>
                </a:lnTo>
                <a:lnTo>
                  <a:pt x="679" y="751"/>
                </a:lnTo>
                <a:lnTo>
                  <a:pt x="679" y="753"/>
                </a:lnTo>
                <a:close/>
                <a:moveTo>
                  <a:pt x="689" y="786"/>
                </a:moveTo>
                <a:lnTo>
                  <a:pt x="696" y="784"/>
                </a:lnTo>
                <a:lnTo>
                  <a:pt x="696" y="784"/>
                </a:lnTo>
                <a:lnTo>
                  <a:pt x="696" y="782"/>
                </a:lnTo>
                <a:lnTo>
                  <a:pt x="696" y="778"/>
                </a:lnTo>
                <a:lnTo>
                  <a:pt x="698" y="776"/>
                </a:lnTo>
                <a:lnTo>
                  <a:pt x="698" y="774"/>
                </a:lnTo>
                <a:lnTo>
                  <a:pt x="700" y="770"/>
                </a:lnTo>
                <a:lnTo>
                  <a:pt x="700" y="770"/>
                </a:lnTo>
                <a:lnTo>
                  <a:pt x="700" y="767"/>
                </a:lnTo>
                <a:lnTo>
                  <a:pt x="700" y="767"/>
                </a:lnTo>
                <a:lnTo>
                  <a:pt x="698" y="767"/>
                </a:lnTo>
                <a:lnTo>
                  <a:pt x="696" y="770"/>
                </a:lnTo>
                <a:lnTo>
                  <a:pt x="694" y="770"/>
                </a:lnTo>
                <a:lnTo>
                  <a:pt x="694" y="770"/>
                </a:lnTo>
                <a:lnTo>
                  <a:pt x="694" y="772"/>
                </a:lnTo>
                <a:lnTo>
                  <a:pt x="694" y="774"/>
                </a:lnTo>
                <a:lnTo>
                  <a:pt x="694" y="774"/>
                </a:lnTo>
                <a:lnTo>
                  <a:pt x="694" y="776"/>
                </a:lnTo>
                <a:lnTo>
                  <a:pt x="694" y="776"/>
                </a:lnTo>
                <a:lnTo>
                  <a:pt x="689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91" y="774"/>
                </a:lnTo>
                <a:lnTo>
                  <a:pt x="694" y="774"/>
                </a:lnTo>
                <a:lnTo>
                  <a:pt x="694" y="772"/>
                </a:lnTo>
                <a:lnTo>
                  <a:pt x="694" y="772"/>
                </a:lnTo>
                <a:lnTo>
                  <a:pt x="691" y="770"/>
                </a:lnTo>
                <a:lnTo>
                  <a:pt x="691" y="770"/>
                </a:lnTo>
                <a:lnTo>
                  <a:pt x="691" y="767"/>
                </a:lnTo>
                <a:lnTo>
                  <a:pt x="689" y="767"/>
                </a:lnTo>
                <a:lnTo>
                  <a:pt x="687" y="770"/>
                </a:lnTo>
                <a:lnTo>
                  <a:pt x="685" y="767"/>
                </a:lnTo>
                <a:lnTo>
                  <a:pt x="683" y="767"/>
                </a:lnTo>
                <a:lnTo>
                  <a:pt x="681" y="767"/>
                </a:lnTo>
                <a:lnTo>
                  <a:pt x="681" y="767"/>
                </a:lnTo>
                <a:lnTo>
                  <a:pt x="681" y="767"/>
                </a:lnTo>
                <a:lnTo>
                  <a:pt x="679" y="770"/>
                </a:lnTo>
                <a:lnTo>
                  <a:pt x="679" y="772"/>
                </a:lnTo>
                <a:lnTo>
                  <a:pt x="679" y="774"/>
                </a:lnTo>
                <a:lnTo>
                  <a:pt x="681" y="774"/>
                </a:lnTo>
                <a:lnTo>
                  <a:pt x="683" y="778"/>
                </a:lnTo>
                <a:lnTo>
                  <a:pt x="683" y="778"/>
                </a:lnTo>
                <a:lnTo>
                  <a:pt x="683" y="778"/>
                </a:lnTo>
                <a:lnTo>
                  <a:pt x="683" y="780"/>
                </a:lnTo>
                <a:lnTo>
                  <a:pt x="685" y="780"/>
                </a:lnTo>
                <a:lnTo>
                  <a:pt x="689" y="782"/>
                </a:lnTo>
                <a:lnTo>
                  <a:pt x="689" y="782"/>
                </a:lnTo>
                <a:lnTo>
                  <a:pt x="689" y="782"/>
                </a:lnTo>
                <a:lnTo>
                  <a:pt x="687" y="782"/>
                </a:lnTo>
                <a:lnTo>
                  <a:pt x="685" y="782"/>
                </a:lnTo>
                <a:lnTo>
                  <a:pt x="685" y="782"/>
                </a:lnTo>
                <a:lnTo>
                  <a:pt x="685" y="784"/>
                </a:lnTo>
                <a:lnTo>
                  <a:pt x="685" y="784"/>
                </a:lnTo>
                <a:lnTo>
                  <a:pt x="687" y="786"/>
                </a:lnTo>
                <a:lnTo>
                  <a:pt x="689" y="786"/>
                </a:lnTo>
                <a:close/>
                <a:moveTo>
                  <a:pt x="704" y="753"/>
                </a:moveTo>
                <a:lnTo>
                  <a:pt x="704" y="753"/>
                </a:lnTo>
                <a:lnTo>
                  <a:pt x="706" y="753"/>
                </a:lnTo>
                <a:lnTo>
                  <a:pt x="706" y="753"/>
                </a:lnTo>
                <a:lnTo>
                  <a:pt x="706" y="751"/>
                </a:lnTo>
                <a:lnTo>
                  <a:pt x="704" y="749"/>
                </a:lnTo>
                <a:lnTo>
                  <a:pt x="704" y="747"/>
                </a:lnTo>
                <a:lnTo>
                  <a:pt x="702" y="744"/>
                </a:lnTo>
                <a:lnTo>
                  <a:pt x="702" y="744"/>
                </a:lnTo>
                <a:lnTo>
                  <a:pt x="702" y="744"/>
                </a:lnTo>
                <a:lnTo>
                  <a:pt x="702" y="747"/>
                </a:lnTo>
                <a:lnTo>
                  <a:pt x="702" y="747"/>
                </a:lnTo>
                <a:lnTo>
                  <a:pt x="702" y="749"/>
                </a:lnTo>
                <a:lnTo>
                  <a:pt x="702" y="751"/>
                </a:lnTo>
                <a:lnTo>
                  <a:pt x="702" y="749"/>
                </a:lnTo>
                <a:lnTo>
                  <a:pt x="702" y="749"/>
                </a:lnTo>
                <a:lnTo>
                  <a:pt x="704" y="751"/>
                </a:lnTo>
                <a:lnTo>
                  <a:pt x="704" y="751"/>
                </a:lnTo>
                <a:lnTo>
                  <a:pt x="704" y="753"/>
                </a:lnTo>
                <a:close/>
                <a:moveTo>
                  <a:pt x="708" y="744"/>
                </a:moveTo>
                <a:lnTo>
                  <a:pt x="710" y="742"/>
                </a:lnTo>
                <a:lnTo>
                  <a:pt x="710" y="740"/>
                </a:lnTo>
                <a:lnTo>
                  <a:pt x="710" y="738"/>
                </a:lnTo>
                <a:lnTo>
                  <a:pt x="710" y="736"/>
                </a:lnTo>
                <a:lnTo>
                  <a:pt x="710" y="736"/>
                </a:lnTo>
                <a:lnTo>
                  <a:pt x="708" y="734"/>
                </a:lnTo>
                <a:lnTo>
                  <a:pt x="706" y="732"/>
                </a:lnTo>
                <a:lnTo>
                  <a:pt x="706" y="732"/>
                </a:lnTo>
                <a:lnTo>
                  <a:pt x="700" y="734"/>
                </a:lnTo>
                <a:lnTo>
                  <a:pt x="700" y="738"/>
                </a:lnTo>
                <a:lnTo>
                  <a:pt x="700" y="740"/>
                </a:lnTo>
                <a:lnTo>
                  <a:pt x="698" y="742"/>
                </a:lnTo>
                <a:lnTo>
                  <a:pt x="698" y="742"/>
                </a:lnTo>
                <a:lnTo>
                  <a:pt x="698" y="747"/>
                </a:lnTo>
                <a:lnTo>
                  <a:pt x="700" y="747"/>
                </a:lnTo>
                <a:lnTo>
                  <a:pt x="700" y="747"/>
                </a:lnTo>
                <a:lnTo>
                  <a:pt x="700" y="744"/>
                </a:lnTo>
                <a:lnTo>
                  <a:pt x="702" y="744"/>
                </a:lnTo>
                <a:lnTo>
                  <a:pt x="704" y="742"/>
                </a:lnTo>
                <a:lnTo>
                  <a:pt x="704" y="742"/>
                </a:lnTo>
                <a:lnTo>
                  <a:pt x="704" y="742"/>
                </a:lnTo>
                <a:lnTo>
                  <a:pt x="704" y="744"/>
                </a:lnTo>
                <a:lnTo>
                  <a:pt x="704" y="744"/>
                </a:lnTo>
                <a:lnTo>
                  <a:pt x="704" y="744"/>
                </a:lnTo>
                <a:lnTo>
                  <a:pt x="706" y="744"/>
                </a:lnTo>
                <a:lnTo>
                  <a:pt x="706" y="747"/>
                </a:lnTo>
                <a:lnTo>
                  <a:pt x="706" y="747"/>
                </a:lnTo>
                <a:lnTo>
                  <a:pt x="708" y="744"/>
                </a:lnTo>
                <a:close/>
                <a:moveTo>
                  <a:pt x="708" y="803"/>
                </a:moveTo>
                <a:lnTo>
                  <a:pt x="706" y="803"/>
                </a:lnTo>
                <a:lnTo>
                  <a:pt x="706" y="803"/>
                </a:lnTo>
                <a:lnTo>
                  <a:pt x="706" y="803"/>
                </a:lnTo>
                <a:lnTo>
                  <a:pt x="706" y="801"/>
                </a:lnTo>
                <a:lnTo>
                  <a:pt x="706" y="801"/>
                </a:lnTo>
                <a:lnTo>
                  <a:pt x="706" y="801"/>
                </a:lnTo>
                <a:lnTo>
                  <a:pt x="704" y="801"/>
                </a:lnTo>
                <a:lnTo>
                  <a:pt x="704" y="801"/>
                </a:lnTo>
                <a:lnTo>
                  <a:pt x="704" y="801"/>
                </a:lnTo>
                <a:lnTo>
                  <a:pt x="702" y="797"/>
                </a:lnTo>
                <a:lnTo>
                  <a:pt x="702" y="797"/>
                </a:lnTo>
                <a:lnTo>
                  <a:pt x="704" y="795"/>
                </a:lnTo>
                <a:lnTo>
                  <a:pt x="702" y="795"/>
                </a:lnTo>
                <a:lnTo>
                  <a:pt x="700" y="795"/>
                </a:lnTo>
                <a:lnTo>
                  <a:pt x="698" y="793"/>
                </a:lnTo>
                <a:lnTo>
                  <a:pt x="698" y="793"/>
                </a:lnTo>
                <a:lnTo>
                  <a:pt x="696" y="793"/>
                </a:lnTo>
                <a:lnTo>
                  <a:pt x="696" y="791"/>
                </a:lnTo>
                <a:lnTo>
                  <a:pt x="698" y="791"/>
                </a:lnTo>
                <a:lnTo>
                  <a:pt x="698" y="793"/>
                </a:lnTo>
                <a:lnTo>
                  <a:pt x="700" y="791"/>
                </a:lnTo>
                <a:lnTo>
                  <a:pt x="700" y="788"/>
                </a:lnTo>
                <a:lnTo>
                  <a:pt x="700" y="788"/>
                </a:lnTo>
                <a:lnTo>
                  <a:pt x="700" y="786"/>
                </a:lnTo>
                <a:lnTo>
                  <a:pt x="698" y="784"/>
                </a:lnTo>
                <a:lnTo>
                  <a:pt x="698" y="784"/>
                </a:lnTo>
                <a:lnTo>
                  <a:pt x="696" y="786"/>
                </a:lnTo>
                <a:lnTo>
                  <a:pt x="696" y="786"/>
                </a:lnTo>
                <a:lnTo>
                  <a:pt x="694" y="786"/>
                </a:lnTo>
                <a:lnTo>
                  <a:pt x="689" y="786"/>
                </a:lnTo>
                <a:lnTo>
                  <a:pt x="687" y="786"/>
                </a:lnTo>
                <a:lnTo>
                  <a:pt x="687" y="786"/>
                </a:lnTo>
                <a:lnTo>
                  <a:pt x="687" y="788"/>
                </a:lnTo>
                <a:lnTo>
                  <a:pt x="689" y="788"/>
                </a:lnTo>
                <a:lnTo>
                  <a:pt x="694" y="791"/>
                </a:lnTo>
                <a:lnTo>
                  <a:pt x="694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3"/>
                </a:lnTo>
                <a:lnTo>
                  <a:pt x="694" y="795"/>
                </a:lnTo>
                <a:lnTo>
                  <a:pt x="694" y="795"/>
                </a:lnTo>
                <a:lnTo>
                  <a:pt x="698" y="799"/>
                </a:lnTo>
                <a:lnTo>
                  <a:pt x="700" y="801"/>
                </a:lnTo>
                <a:lnTo>
                  <a:pt x="702" y="801"/>
                </a:lnTo>
                <a:lnTo>
                  <a:pt x="702" y="803"/>
                </a:lnTo>
                <a:lnTo>
                  <a:pt x="704" y="805"/>
                </a:lnTo>
                <a:lnTo>
                  <a:pt x="706" y="805"/>
                </a:lnTo>
                <a:lnTo>
                  <a:pt x="708" y="805"/>
                </a:lnTo>
                <a:lnTo>
                  <a:pt x="708" y="803"/>
                </a:lnTo>
                <a:close/>
                <a:moveTo>
                  <a:pt x="681" y="713"/>
                </a:moveTo>
                <a:lnTo>
                  <a:pt x="681" y="711"/>
                </a:lnTo>
                <a:lnTo>
                  <a:pt x="679" y="711"/>
                </a:lnTo>
                <a:lnTo>
                  <a:pt x="679" y="709"/>
                </a:lnTo>
                <a:lnTo>
                  <a:pt x="677" y="709"/>
                </a:lnTo>
                <a:lnTo>
                  <a:pt x="677" y="711"/>
                </a:lnTo>
                <a:lnTo>
                  <a:pt x="675" y="709"/>
                </a:lnTo>
                <a:lnTo>
                  <a:pt x="671" y="709"/>
                </a:lnTo>
                <a:lnTo>
                  <a:pt x="668" y="709"/>
                </a:lnTo>
                <a:lnTo>
                  <a:pt x="666" y="709"/>
                </a:lnTo>
                <a:lnTo>
                  <a:pt x="666" y="709"/>
                </a:lnTo>
                <a:lnTo>
                  <a:pt x="668" y="711"/>
                </a:lnTo>
                <a:lnTo>
                  <a:pt x="668" y="711"/>
                </a:lnTo>
                <a:lnTo>
                  <a:pt x="671" y="713"/>
                </a:lnTo>
                <a:lnTo>
                  <a:pt x="671" y="713"/>
                </a:lnTo>
                <a:lnTo>
                  <a:pt x="671" y="715"/>
                </a:lnTo>
                <a:lnTo>
                  <a:pt x="671" y="717"/>
                </a:lnTo>
                <a:lnTo>
                  <a:pt x="671" y="719"/>
                </a:lnTo>
                <a:lnTo>
                  <a:pt x="673" y="721"/>
                </a:lnTo>
                <a:lnTo>
                  <a:pt x="673" y="721"/>
                </a:lnTo>
                <a:lnTo>
                  <a:pt x="675" y="721"/>
                </a:lnTo>
                <a:lnTo>
                  <a:pt x="675" y="721"/>
                </a:lnTo>
                <a:lnTo>
                  <a:pt x="677" y="721"/>
                </a:lnTo>
                <a:lnTo>
                  <a:pt x="679" y="721"/>
                </a:lnTo>
                <a:lnTo>
                  <a:pt x="679" y="719"/>
                </a:lnTo>
                <a:lnTo>
                  <a:pt x="679" y="719"/>
                </a:lnTo>
                <a:lnTo>
                  <a:pt x="679" y="719"/>
                </a:lnTo>
                <a:lnTo>
                  <a:pt x="679" y="717"/>
                </a:lnTo>
                <a:lnTo>
                  <a:pt x="679" y="717"/>
                </a:lnTo>
                <a:lnTo>
                  <a:pt x="677" y="717"/>
                </a:lnTo>
                <a:lnTo>
                  <a:pt x="677" y="715"/>
                </a:lnTo>
                <a:lnTo>
                  <a:pt x="677" y="715"/>
                </a:lnTo>
                <a:lnTo>
                  <a:pt x="677" y="713"/>
                </a:lnTo>
                <a:lnTo>
                  <a:pt x="677" y="713"/>
                </a:lnTo>
                <a:lnTo>
                  <a:pt x="677" y="713"/>
                </a:lnTo>
                <a:lnTo>
                  <a:pt x="679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5"/>
                </a:lnTo>
                <a:lnTo>
                  <a:pt x="681" y="715"/>
                </a:lnTo>
                <a:lnTo>
                  <a:pt x="681" y="713"/>
                </a:lnTo>
                <a:lnTo>
                  <a:pt x="681" y="713"/>
                </a:lnTo>
                <a:close/>
                <a:moveTo>
                  <a:pt x="673" y="730"/>
                </a:moveTo>
                <a:lnTo>
                  <a:pt x="675" y="730"/>
                </a:lnTo>
                <a:lnTo>
                  <a:pt x="677" y="730"/>
                </a:lnTo>
                <a:lnTo>
                  <a:pt x="677" y="732"/>
                </a:lnTo>
                <a:lnTo>
                  <a:pt x="677" y="732"/>
                </a:lnTo>
                <a:lnTo>
                  <a:pt x="677" y="732"/>
                </a:lnTo>
                <a:lnTo>
                  <a:pt x="677" y="734"/>
                </a:lnTo>
                <a:lnTo>
                  <a:pt x="675" y="734"/>
                </a:lnTo>
                <a:lnTo>
                  <a:pt x="675" y="734"/>
                </a:lnTo>
                <a:lnTo>
                  <a:pt x="673" y="734"/>
                </a:lnTo>
                <a:lnTo>
                  <a:pt x="673" y="734"/>
                </a:lnTo>
                <a:lnTo>
                  <a:pt x="671" y="734"/>
                </a:lnTo>
                <a:lnTo>
                  <a:pt x="671" y="734"/>
                </a:lnTo>
                <a:lnTo>
                  <a:pt x="673" y="736"/>
                </a:lnTo>
                <a:lnTo>
                  <a:pt x="673" y="736"/>
                </a:lnTo>
                <a:lnTo>
                  <a:pt x="673" y="736"/>
                </a:lnTo>
                <a:lnTo>
                  <a:pt x="675" y="736"/>
                </a:lnTo>
                <a:lnTo>
                  <a:pt x="677" y="738"/>
                </a:lnTo>
                <a:lnTo>
                  <a:pt x="677" y="738"/>
                </a:lnTo>
                <a:lnTo>
                  <a:pt x="677" y="738"/>
                </a:lnTo>
                <a:lnTo>
                  <a:pt x="679" y="738"/>
                </a:lnTo>
                <a:lnTo>
                  <a:pt x="681" y="738"/>
                </a:lnTo>
                <a:lnTo>
                  <a:pt x="679" y="740"/>
                </a:lnTo>
                <a:lnTo>
                  <a:pt x="679" y="740"/>
                </a:lnTo>
                <a:lnTo>
                  <a:pt x="681" y="742"/>
                </a:lnTo>
                <a:lnTo>
                  <a:pt x="681" y="742"/>
                </a:lnTo>
                <a:lnTo>
                  <a:pt x="681" y="742"/>
                </a:lnTo>
                <a:lnTo>
                  <a:pt x="679" y="742"/>
                </a:lnTo>
                <a:lnTo>
                  <a:pt x="679" y="744"/>
                </a:lnTo>
                <a:lnTo>
                  <a:pt x="681" y="744"/>
                </a:lnTo>
                <a:lnTo>
                  <a:pt x="683" y="747"/>
                </a:lnTo>
                <a:lnTo>
                  <a:pt x="683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7"/>
                </a:lnTo>
                <a:lnTo>
                  <a:pt x="687" y="747"/>
                </a:lnTo>
                <a:lnTo>
                  <a:pt x="687" y="749"/>
                </a:lnTo>
                <a:lnTo>
                  <a:pt x="687" y="749"/>
                </a:lnTo>
                <a:lnTo>
                  <a:pt x="687" y="751"/>
                </a:lnTo>
                <a:lnTo>
                  <a:pt x="687" y="751"/>
                </a:lnTo>
                <a:lnTo>
                  <a:pt x="689" y="751"/>
                </a:lnTo>
                <a:lnTo>
                  <a:pt x="689" y="751"/>
                </a:lnTo>
                <a:lnTo>
                  <a:pt x="689" y="753"/>
                </a:lnTo>
                <a:lnTo>
                  <a:pt x="691" y="753"/>
                </a:lnTo>
                <a:lnTo>
                  <a:pt x="691" y="755"/>
                </a:lnTo>
                <a:lnTo>
                  <a:pt x="694" y="755"/>
                </a:lnTo>
                <a:lnTo>
                  <a:pt x="694" y="755"/>
                </a:lnTo>
                <a:lnTo>
                  <a:pt x="694" y="755"/>
                </a:lnTo>
                <a:lnTo>
                  <a:pt x="696" y="755"/>
                </a:lnTo>
                <a:lnTo>
                  <a:pt x="696" y="755"/>
                </a:lnTo>
                <a:lnTo>
                  <a:pt x="696" y="753"/>
                </a:lnTo>
                <a:lnTo>
                  <a:pt x="696" y="753"/>
                </a:lnTo>
                <a:lnTo>
                  <a:pt x="696" y="753"/>
                </a:lnTo>
                <a:lnTo>
                  <a:pt x="696" y="751"/>
                </a:lnTo>
                <a:lnTo>
                  <a:pt x="696" y="751"/>
                </a:lnTo>
                <a:lnTo>
                  <a:pt x="696" y="749"/>
                </a:lnTo>
                <a:lnTo>
                  <a:pt x="696" y="747"/>
                </a:lnTo>
                <a:lnTo>
                  <a:pt x="696" y="747"/>
                </a:lnTo>
                <a:lnTo>
                  <a:pt x="694" y="747"/>
                </a:lnTo>
                <a:lnTo>
                  <a:pt x="691" y="747"/>
                </a:lnTo>
                <a:lnTo>
                  <a:pt x="691" y="747"/>
                </a:lnTo>
                <a:lnTo>
                  <a:pt x="694" y="744"/>
                </a:lnTo>
                <a:lnTo>
                  <a:pt x="694" y="744"/>
                </a:lnTo>
                <a:lnTo>
                  <a:pt x="694" y="744"/>
                </a:lnTo>
                <a:lnTo>
                  <a:pt x="691" y="742"/>
                </a:lnTo>
                <a:lnTo>
                  <a:pt x="691" y="742"/>
                </a:lnTo>
                <a:lnTo>
                  <a:pt x="689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38"/>
                </a:lnTo>
                <a:lnTo>
                  <a:pt x="687" y="738"/>
                </a:lnTo>
                <a:lnTo>
                  <a:pt x="691" y="740"/>
                </a:lnTo>
                <a:lnTo>
                  <a:pt x="694" y="740"/>
                </a:lnTo>
                <a:lnTo>
                  <a:pt x="694" y="740"/>
                </a:lnTo>
                <a:lnTo>
                  <a:pt x="691" y="740"/>
                </a:lnTo>
                <a:lnTo>
                  <a:pt x="691" y="738"/>
                </a:lnTo>
                <a:lnTo>
                  <a:pt x="689" y="736"/>
                </a:lnTo>
                <a:lnTo>
                  <a:pt x="687" y="734"/>
                </a:lnTo>
                <a:lnTo>
                  <a:pt x="687" y="734"/>
                </a:lnTo>
                <a:lnTo>
                  <a:pt x="687" y="732"/>
                </a:lnTo>
                <a:lnTo>
                  <a:pt x="685" y="730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6"/>
                </a:lnTo>
                <a:lnTo>
                  <a:pt x="679" y="726"/>
                </a:lnTo>
                <a:lnTo>
                  <a:pt x="679" y="723"/>
                </a:lnTo>
                <a:lnTo>
                  <a:pt x="679" y="723"/>
                </a:lnTo>
                <a:lnTo>
                  <a:pt x="675" y="723"/>
                </a:lnTo>
                <a:lnTo>
                  <a:pt x="673" y="723"/>
                </a:lnTo>
                <a:lnTo>
                  <a:pt x="673" y="723"/>
                </a:lnTo>
                <a:lnTo>
                  <a:pt x="673" y="726"/>
                </a:lnTo>
                <a:lnTo>
                  <a:pt x="673" y="726"/>
                </a:lnTo>
                <a:lnTo>
                  <a:pt x="673" y="728"/>
                </a:lnTo>
                <a:lnTo>
                  <a:pt x="673" y="728"/>
                </a:lnTo>
                <a:lnTo>
                  <a:pt x="671" y="730"/>
                </a:lnTo>
                <a:lnTo>
                  <a:pt x="671" y="732"/>
                </a:lnTo>
                <a:lnTo>
                  <a:pt x="671" y="732"/>
                </a:lnTo>
                <a:lnTo>
                  <a:pt x="673" y="730"/>
                </a:lnTo>
                <a:close/>
                <a:moveTo>
                  <a:pt x="708" y="807"/>
                </a:moveTo>
                <a:lnTo>
                  <a:pt x="708" y="807"/>
                </a:lnTo>
                <a:lnTo>
                  <a:pt x="708" y="809"/>
                </a:lnTo>
                <a:lnTo>
                  <a:pt x="708" y="809"/>
                </a:lnTo>
                <a:lnTo>
                  <a:pt x="708" y="809"/>
                </a:lnTo>
                <a:lnTo>
                  <a:pt x="710" y="809"/>
                </a:lnTo>
                <a:lnTo>
                  <a:pt x="710" y="807"/>
                </a:lnTo>
                <a:lnTo>
                  <a:pt x="708" y="805"/>
                </a:lnTo>
                <a:lnTo>
                  <a:pt x="708" y="807"/>
                </a:lnTo>
                <a:close/>
                <a:moveTo>
                  <a:pt x="671" y="715"/>
                </a:moveTo>
                <a:lnTo>
                  <a:pt x="668" y="715"/>
                </a:lnTo>
                <a:lnTo>
                  <a:pt x="668" y="715"/>
                </a:lnTo>
                <a:lnTo>
                  <a:pt x="666" y="713"/>
                </a:lnTo>
                <a:lnTo>
                  <a:pt x="666" y="713"/>
                </a:lnTo>
                <a:lnTo>
                  <a:pt x="666" y="711"/>
                </a:lnTo>
                <a:lnTo>
                  <a:pt x="664" y="711"/>
                </a:lnTo>
                <a:lnTo>
                  <a:pt x="662" y="711"/>
                </a:lnTo>
                <a:lnTo>
                  <a:pt x="660" y="713"/>
                </a:lnTo>
                <a:lnTo>
                  <a:pt x="660" y="715"/>
                </a:lnTo>
                <a:lnTo>
                  <a:pt x="660" y="715"/>
                </a:lnTo>
                <a:lnTo>
                  <a:pt x="662" y="717"/>
                </a:lnTo>
                <a:lnTo>
                  <a:pt x="662" y="719"/>
                </a:lnTo>
                <a:lnTo>
                  <a:pt x="664" y="719"/>
                </a:lnTo>
                <a:lnTo>
                  <a:pt x="664" y="721"/>
                </a:lnTo>
                <a:lnTo>
                  <a:pt x="664" y="721"/>
                </a:lnTo>
                <a:lnTo>
                  <a:pt x="662" y="726"/>
                </a:lnTo>
                <a:lnTo>
                  <a:pt x="664" y="728"/>
                </a:lnTo>
                <a:lnTo>
                  <a:pt x="664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6"/>
                </a:lnTo>
                <a:lnTo>
                  <a:pt x="668" y="723"/>
                </a:lnTo>
                <a:lnTo>
                  <a:pt x="668" y="721"/>
                </a:lnTo>
                <a:lnTo>
                  <a:pt x="668" y="719"/>
                </a:lnTo>
                <a:lnTo>
                  <a:pt x="668" y="719"/>
                </a:lnTo>
                <a:lnTo>
                  <a:pt x="668" y="717"/>
                </a:lnTo>
                <a:lnTo>
                  <a:pt x="671" y="717"/>
                </a:lnTo>
                <a:lnTo>
                  <a:pt x="671" y="717"/>
                </a:lnTo>
                <a:lnTo>
                  <a:pt x="671" y="715"/>
                </a:lnTo>
                <a:close/>
                <a:moveTo>
                  <a:pt x="675" y="742"/>
                </a:moveTo>
                <a:lnTo>
                  <a:pt x="677" y="740"/>
                </a:lnTo>
                <a:lnTo>
                  <a:pt x="677" y="740"/>
                </a:lnTo>
                <a:lnTo>
                  <a:pt x="677" y="740"/>
                </a:lnTo>
                <a:lnTo>
                  <a:pt x="677" y="738"/>
                </a:lnTo>
                <a:lnTo>
                  <a:pt x="675" y="740"/>
                </a:lnTo>
                <a:lnTo>
                  <a:pt x="673" y="740"/>
                </a:lnTo>
                <a:lnTo>
                  <a:pt x="673" y="740"/>
                </a:lnTo>
                <a:lnTo>
                  <a:pt x="671" y="740"/>
                </a:lnTo>
                <a:lnTo>
                  <a:pt x="673" y="742"/>
                </a:lnTo>
                <a:lnTo>
                  <a:pt x="671" y="744"/>
                </a:lnTo>
                <a:lnTo>
                  <a:pt x="673" y="744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close/>
                <a:moveTo>
                  <a:pt x="1662" y="2505"/>
                </a:moveTo>
                <a:lnTo>
                  <a:pt x="1655" y="2505"/>
                </a:lnTo>
                <a:lnTo>
                  <a:pt x="1651" y="2503"/>
                </a:lnTo>
                <a:lnTo>
                  <a:pt x="1649" y="2503"/>
                </a:lnTo>
                <a:lnTo>
                  <a:pt x="1645" y="2501"/>
                </a:lnTo>
                <a:lnTo>
                  <a:pt x="1643" y="2499"/>
                </a:lnTo>
                <a:lnTo>
                  <a:pt x="1639" y="2497"/>
                </a:lnTo>
                <a:lnTo>
                  <a:pt x="1636" y="2495"/>
                </a:lnTo>
                <a:lnTo>
                  <a:pt x="1632" y="2493"/>
                </a:lnTo>
                <a:lnTo>
                  <a:pt x="1630" y="2491"/>
                </a:lnTo>
                <a:lnTo>
                  <a:pt x="1628" y="2489"/>
                </a:lnTo>
                <a:lnTo>
                  <a:pt x="1624" y="2487"/>
                </a:lnTo>
                <a:lnTo>
                  <a:pt x="1624" y="2484"/>
                </a:lnTo>
                <a:lnTo>
                  <a:pt x="1622" y="2484"/>
                </a:lnTo>
                <a:lnTo>
                  <a:pt x="1620" y="2478"/>
                </a:lnTo>
                <a:lnTo>
                  <a:pt x="1620" y="2478"/>
                </a:lnTo>
                <a:lnTo>
                  <a:pt x="1618" y="2478"/>
                </a:lnTo>
                <a:lnTo>
                  <a:pt x="1615" y="2478"/>
                </a:lnTo>
                <a:lnTo>
                  <a:pt x="1615" y="2476"/>
                </a:lnTo>
                <a:lnTo>
                  <a:pt x="1615" y="2476"/>
                </a:lnTo>
                <a:lnTo>
                  <a:pt x="1615" y="2474"/>
                </a:lnTo>
                <a:lnTo>
                  <a:pt x="1615" y="2474"/>
                </a:lnTo>
                <a:lnTo>
                  <a:pt x="1618" y="2474"/>
                </a:lnTo>
                <a:lnTo>
                  <a:pt x="1620" y="2474"/>
                </a:lnTo>
                <a:lnTo>
                  <a:pt x="1618" y="2472"/>
                </a:lnTo>
                <a:lnTo>
                  <a:pt x="1618" y="2470"/>
                </a:lnTo>
                <a:lnTo>
                  <a:pt x="1613" y="2468"/>
                </a:lnTo>
                <a:lnTo>
                  <a:pt x="1613" y="2466"/>
                </a:lnTo>
                <a:lnTo>
                  <a:pt x="1613" y="2466"/>
                </a:lnTo>
                <a:lnTo>
                  <a:pt x="1611" y="2466"/>
                </a:lnTo>
                <a:lnTo>
                  <a:pt x="1611" y="2464"/>
                </a:lnTo>
                <a:lnTo>
                  <a:pt x="1607" y="2466"/>
                </a:lnTo>
                <a:lnTo>
                  <a:pt x="1605" y="2466"/>
                </a:lnTo>
                <a:lnTo>
                  <a:pt x="1603" y="2464"/>
                </a:lnTo>
                <a:lnTo>
                  <a:pt x="1601" y="2464"/>
                </a:lnTo>
                <a:lnTo>
                  <a:pt x="1601" y="2464"/>
                </a:lnTo>
                <a:lnTo>
                  <a:pt x="1599" y="2466"/>
                </a:lnTo>
                <a:lnTo>
                  <a:pt x="1597" y="2468"/>
                </a:lnTo>
                <a:lnTo>
                  <a:pt x="1595" y="2470"/>
                </a:lnTo>
                <a:lnTo>
                  <a:pt x="1595" y="2470"/>
                </a:lnTo>
                <a:lnTo>
                  <a:pt x="1595" y="2470"/>
                </a:lnTo>
                <a:lnTo>
                  <a:pt x="1592" y="2468"/>
                </a:lnTo>
                <a:lnTo>
                  <a:pt x="1590" y="2468"/>
                </a:lnTo>
                <a:lnTo>
                  <a:pt x="1588" y="2468"/>
                </a:lnTo>
                <a:lnTo>
                  <a:pt x="1588" y="2468"/>
                </a:lnTo>
                <a:lnTo>
                  <a:pt x="1590" y="2470"/>
                </a:lnTo>
                <a:lnTo>
                  <a:pt x="1590" y="2470"/>
                </a:lnTo>
                <a:lnTo>
                  <a:pt x="1590" y="2470"/>
                </a:lnTo>
                <a:lnTo>
                  <a:pt x="1592" y="2472"/>
                </a:lnTo>
                <a:lnTo>
                  <a:pt x="1592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88" y="2472"/>
                </a:lnTo>
                <a:lnTo>
                  <a:pt x="1588" y="2474"/>
                </a:lnTo>
                <a:lnTo>
                  <a:pt x="1586" y="2474"/>
                </a:lnTo>
                <a:lnTo>
                  <a:pt x="1586" y="2476"/>
                </a:lnTo>
                <a:lnTo>
                  <a:pt x="1586" y="2476"/>
                </a:lnTo>
                <a:lnTo>
                  <a:pt x="1588" y="2478"/>
                </a:lnTo>
                <a:lnTo>
                  <a:pt x="1588" y="2480"/>
                </a:lnTo>
                <a:lnTo>
                  <a:pt x="1590" y="2480"/>
                </a:lnTo>
                <a:lnTo>
                  <a:pt x="1592" y="2480"/>
                </a:lnTo>
                <a:lnTo>
                  <a:pt x="1595" y="2480"/>
                </a:lnTo>
                <a:lnTo>
                  <a:pt x="1597" y="2480"/>
                </a:lnTo>
                <a:lnTo>
                  <a:pt x="1599" y="2478"/>
                </a:lnTo>
                <a:lnTo>
                  <a:pt x="1601" y="2480"/>
                </a:lnTo>
                <a:lnTo>
                  <a:pt x="1603" y="2480"/>
                </a:lnTo>
                <a:lnTo>
                  <a:pt x="1603" y="2480"/>
                </a:lnTo>
                <a:lnTo>
                  <a:pt x="1603" y="2482"/>
                </a:lnTo>
                <a:lnTo>
                  <a:pt x="1603" y="2482"/>
                </a:lnTo>
                <a:lnTo>
                  <a:pt x="1599" y="2484"/>
                </a:lnTo>
                <a:lnTo>
                  <a:pt x="1595" y="2487"/>
                </a:lnTo>
                <a:lnTo>
                  <a:pt x="1592" y="2487"/>
                </a:lnTo>
                <a:lnTo>
                  <a:pt x="1592" y="2487"/>
                </a:lnTo>
                <a:lnTo>
                  <a:pt x="1592" y="2491"/>
                </a:lnTo>
                <a:lnTo>
                  <a:pt x="1592" y="2493"/>
                </a:lnTo>
                <a:lnTo>
                  <a:pt x="1595" y="2495"/>
                </a:lnTo>
                <a:lnTo>
                  <a:pt x="1605" y="2499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5" y="2501"/>
                </a:lnTo>
                <a:lnTo>
                  <a:pt x="1605" y="2503"/>
                </a:lnTo>
                <a:lnTo>
                  <a:pt x="1603" y="2503"/>
                </a:lnTo>
                <a:lnTo>
                  <a:pt x="1603" y="2503"/>
                </a:lnTo>
                <a:lnTo>
                  <a:pt x="1603" y="2501"/>
                </a:lnTo>
                <a:lnTo>
                  <a:pt x="1603" y="2501"/>
                </a:lnTo>
                <a:lnTo>
                  <a:pt x="1603" y="2501"/>
                </a:lnTo>
                <a:lnTo>
                  <a:pt x="1599" y="2499"/>
                </a:lnTo>
                <a:lnTo>
                  <a:pt x="1597" y="2499"/>
                </a:lnTo>
                <a:lnTo>
                  <a:pt x="1597" y="2499"/>
                </a:lnTo>
                <a:lnTo>
                  <a:pt x="1595" y="2499"/>
                </a:lnTo>
                <a:lnTo>
                  <a:pt x="1595" y="2499"/>
                </a:lnTo>
                <a:lnTo>
                  <a:pt x="1590" y="2499"/>
                </a:lnTo>
                <a:lnTo>
                  <a:pt x="1590" y="2499"/>
                </a:lnTo>
                <a:lnTo>
                  <a:pt x="1590" y="2497"/>
                </a:lnTo>
                <a:lnTo>
                  <a:pt x="1588" y="2495"/>
                </a:lnTo>
                <a:lnTo>
                  <a:pt x="1586" y="2495"/>
                </a:lnTo>
                <a:lnTo>
                  <a:pt x="1584" y="2493"/>
                </a:lnTo>
                <a:lnTo>
                  <a:pt x="1586" y="2493"/>
                </a:lnTo>
                <a:lnTo>
                  <a:pt x="1588" y="2493"/>
                </a:lnTo>
                <a:lnTo>
                  <a:pt x="1586" y="2491"/>
                </a:lnTo>
                <a:lnTo>
                  <a:pt x="1586" y="2484"/>
                </a:lnTo>
                <a:lnTo>
                  <a:pt x="1584" y="2484"/>
                </a:lnTo>
                <a:lnTo>
                  <a:pt x="1584" y="2487"/>
                </a:lnTo>
                <a:lnTo>
                  <a:pt x="1584" y="2489"/>
                </a:lnTo>
                <a:lnTo>
                  <a:pt x="1582" y="2491"/>
                </a:lnTo>
                <a:lnTo>
                  <a:pt x="1582" y="2493"/>
                </a:lnTo>
                <a:lnTo>
                  <a:pt x="1582" y="2495"/>
                </a:lnTo>
                <a:lnTo>
                  <a:pt x="1582" y="2497"/>
                </a:lnTo>
                <a:lnTo>
                  <a:pt x="1584" y="2497"/>
                </a:lnTo>
                <a:lnTo>
                  <a:pt x="1586" y="2499"/>
                </a:lnTo>
                <a:lnTo>
                  <a:pt x="1586" y="2499"/>
                </a:lnTo>
                <a:lnTo>
                  <a:pt x="1590" y="2501"/>
                </a:lnTo>
                <a:lnTo>
                  <a:pt x="1588" y="2503"/>
                </a:lnTo>
                <a:lnTo>
                  <a:pt x="1588" y="2501"/>
                </a:lnTo>
                <a:lnTo>
                  <a:pt x="1586" y="2501"/>
                </a:lnTo>
                <a:lnTo>
                  <a:pt x="1584" y="2501"/>
                </a:lnTo>
                <a:lnTo>
                  <a:pt x="1584" y="2501"/>
                </a:lnTo>
                <a:lnTo>
                  <a:pt x="1584" y="2499"/>
                </a:lnTo>
                <a:lnTo>
                  <a:pt x="1582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501"/>
                </a:lnTo>
                <a:lnTo>
                  <a:pt x="1578" y="2501"/>
                </a:lnTo>
                <a:lnTo>
                  <a:pt x="1578" y="2501"/>
                </a:lnTo>
                <a:lnTo>
                  <a:pt x="1574" y="2499"/>
                </a:lnTo>
                <a:lnTo>
                  <a:pt x="1574" y="2499"/>
                </a:lnTo>
                <a:lnTo>
                  <a:pt x="1571" y="2501"/>
                </a:lnTo>
                <a:lnTo>
                  <a:pt x="1571" y="2501"/>
                </a:lnTo>
                <a:lnTo>
                  <a:pt x="1569" y="2501"/>
                </a:lnTo>
                <a:lnTo>
                  <a:pt x="1569" y="2501"/>
                </a:lnTo>
                <a:lnTo>
                  <a:pt x="1567" y="2501"/>
                </a:lnTo>
                <a:lnTo>
                  <a:pt x="1567" y="2501"/>
                </a:lnTo>
                <a:lnTo>
                  <a:pt x="1565" y="2501"/>
                </a:lnTo>
                <a:lnTo>
                  <a:pt x="1565" y="2503"/>
                </a:lnTo>
                <a:lnTo>
                  <a:pt x="1565" y="2503"/>
                </a:lnTo>
                <a:lnTo>
                  <a:pt x="1567" y="2505"/>
                </a:lnTo>
                <a:lnTo>
                  <a:pt x="1574" y="2505"/>
                </a:lnTo>
                <a:lnTo>
                  <a:pt x="1576" y="2505"/>
                </a:lnTo>
                <a:lnTo>
                  <a:pt x="1580" y="2505"/>
                </a:lnTo>
                <a:lnTo>
                  <a:pt x="1582" y="2508"/>
                </a:lnTo>
                <a:lnTo>
                  <a:pt x="1586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2" y="2508"/>
                </a:lnTo>
                <a:lnTo>
                  <a:pt x="1592" y="2508"/>
                </a:lnTo>
                <a:lnTo>
                  <a:pt x="1595" y="2508"/>
                </a:lnTo>
                <a:lnTo>
                  <a:pt x="1597" y="2508"/>
                </a:lnTo>
                <a:lnTo>
                  <a:pt x="1597" y="2505"/>
                </a:lnTo>
                <a:lnTo>
                  <a:pt x="1599" y="2508"/>
                </a:lnTo>
                <a:lnTo>
                  <a:pt x="1601" y="2510"/>
                </a:lnTo>
                <a:lnTo>
                  <a:pt x="1607" y="2510"/>
                </a:lnTo>
                <a:lnTo>
                  <a:pt x="1611" y="2510"/>
                </a:lnTo>
                <a:lnTo>
                  <a:pt x="1611" y="2510"/>
                </a:lnTo>
                <a:lnTo>
                  <a:pt x="1613" y="2510"/>
                </a:lnTo>
                <a:lnTo>
                  <a:pt x="1613" y="2510"/>
                </a:lnTo>
                <a:lnTo>
                  <a:pt x="1615" y="2510"/>
                </a:lnTo>
                <a:lnTo>
                  <a:pt x="1618" y="2508"/>
                </a:lnTo>
                <a:lnTo>
                  <a:pt x="1620" y="2508"/>
                </a:lnTo>
                <a:lnTo>
                  <a:pt x="1622" y="2510"/>
                </a:lnTo>
                <a:lnTo>
                  <a:pt x="1626" y="2510"/>
                </a:lnTo>
                <a:lnTo>
                  <a:pt x="1634" y="2510"/>
                </a:lnTo>
                <a:lnTo>
                  <a:pt x="1639" y="2510"/>
                </a:lnTo>
                <a:lnTo>
                  <a:pt x="1643" y="2512"/>
                </a:lnTo>
                <a:lnTo>
                  <a:pt x="1645" y="2512"/>
                </a:lnTo>
                <a:lnTo>
                  <a:pt x="1645" y="2512"/>
                </a:lnTo>
                <a:lnTo>
                  <a:pt x="1647" y="2512"/>
                </a:lnTo>
                <a:lnTo>
                  <a:pt x="1649" y="2512"/>
                </a:lnTo>
                <a:lnTo>
                  <a:pt x="1651" y="2512"/>
                </a:lnTo>
                <a:lnTo>
                  <a:pt x="1653" y="2510"/>
                </a:lnTo>
                <a:lnTo>
                  <a:pt x="1653" y="2510"/>
                </a:lnTo>
                <a:lnTo>
                  <a:pt x="1655" y="2510"/>
                </a:lnTo>
                <a:lnTo>
                  <a:pt x="1657" y="2510"/>
                </a:lnTo>
                <a:lnTo>
                  <a:pt x="1659" y="2510"/>
                </a:lnTo>
                <a:lnTo>
                  <a:pt x="1662" y="2510"/>
                </a:lnTo>
                <a:lnTo>
                  <a:pt x="1662" y="2508"/>
                </a:lnTo>
                <a:lnTo>
                  <a:pt x="1664" y="2505"/>
                </a:lnTo>
                <a:lnTo>
                  <a:pt x="1662" y="2505"/>
                </a:lnTo>
                <a:lnTo>
                  <a:pt x="1662" y="2505"/>
                </a:lnTo>
                <a:close/>
                <a:moveTo>
                  <a:pt x="1530" y="2451"/>
                </a:moveTo>
                <a:lnTo>
                  <a:pt x="1532" y="2451"/>
                </a:lnTo>
                <a:lnTo>
                  <a:pt x="1532" y="2451"/>
                </a:lnTo>
                <a:lnTo>
                  <a:pt x="1534" y="2453"/>
                </a:lnTo>
                <a:lnTo>
                  <a:pt x="1534" y="2453"/>
                </a:lnTo>
                <a:lnTo>
                  <a:pt x="1534" y="2451"/>
                </a:lnTo>
                <a:lnTo>
                  <a:pt x="1534" y="2451"/>
                </a:lnTo>
                <a:lnTo>
                  <a:pt x="1534" y="2451"/>
                </a:lnTo>
                <a:lnTo>
                  <a:pt x="1532" y="2449"/>
                </a:lnTo>
                <a:lnTo>
                  <a:pt x="1532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51"/>
                </a:lnTo>
                <a:close/>
                <a:moveTo>
                  <a:pt x="1561" y="2487"/>
                </a:moveTo>
                <a:lnTo>
                  <a:pt x="1559" y="2487"/>
                </a:lnTo>
                <a:lnTo>
                  <a:pt x="1559" y="2484"/>
                </a:lnTo>
                <a:lnTo>
                  <a:pt x="1557" y="2484"/>
                </a:lnTo>
                <a:lnTo>
                  <a:pt x="1555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1" y="2482"/>
                </a:lnTo>
                <a:lnTo>
                  <a:pt x="1551" y="2480"/>
                </a:lnTo>
                <a:lnTo>
                  <a:pt x="1551" y="2480"/>
                </a:lnTo>
                <a:lnTo>
                  <a:pt x="1551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2"/>
                </a:lnTo>
                <a:lnTo>
                  <a:pt x="1548" y="2482"/>
                </a:lnTo>
                <a:lnTo>
                  <a:pt x="1544" y="2482"/>
                </a:lnTo>
                <a:lnTo>
                  <a:pt x="1544" y="2480"/>
                </a:lnTo>
                <a:lnTo>
                  <a:pt x="1540" y="2480"/>
                </a:lnTo>
                <a:lnTo>
                  <a:pt x="1538" y="2482"/>
                </a:lnTo>
                <a:lnTo>
                  <a:pt x="1540" y="2484"/>
                </a:lnTo>
                <a:lnTo>
                  <a:pt x="1542" y="2484"/>
                </a:lnTo>
                <a:lnTo>
                  <a:pt x="1544" y="2487"/>
                </a:lnTo>
                <a:lnTo>
                  <a:pt x="1544" y="2487"/>
                </a:lnTo>
                <a:lnTo>
                  <a:pt x="1546" y="2487"/>
                </a:lnTo>
                <a:lnTo>
                  <a:pt x="1546" y="2487"/>
                </a:lnTo>
                <a:lnTo>
                  <a:pt x="1546" y="2489"/>
                </a:lnTo>
                <a:lnTo>
                  <a:pt x="1546" y="2489"/>
                </a:lnTo>
                <a:lnTo>
                  <a:pt x="1546" y="2491"/>
                </a:lnTo>
                <a:lnTo>
                  <a:pt x="1546" y="2491"/>
                </a:lnTo>
                <a:lnTo>
                  <a:pt x="1546" y="2493"/>
                </a:lnTo>
                <a:lnTo>
                  <a:pt x="1548" y="2493"/>
                </a:lnTo>
                <a:lnTo>
                  <a:pt x="1548" y="2493"/>
                </a:lnTo>
                <a:lnTo>
                  <a:pt x="1548" y="2491"/>
                </a:lnTo>
                <a:lnTo>
                  <a:pt x="1548" y="2491"/>
                </a:lnTo>
                <a:lnTo>
                  <a:pt x="1548" y="2491"/>
                </a:lnTo>
                <a:lnTo>
                  <a:pt x="1551" y="2489"/>
                </a:lnTo>
                <a:lnTo>
                  <a:pt x="1551" y="2489"/>
                </a:lnTo>
                <a:lnTo>
                  <a:pt x="1551" y="2489"/>
                </a:lnTo>
                <a:lnTo>
                  <a:pt x="1553" y="2489"/>
                </a:lnTo>
                <a:lnTo>
                  <a:pt x="1553" y="2489"/>
                </a:lnTo>
                <a:lnTo>
                  <a:pt x="1553" y="2491"/>
                </a:lnTo>
                <a:lnTo>
                  <a:pt x="1553" y="2493"/>
                </a:lnTo>
                <a:lnTo>
                  <a:pt x="1551" y="2493"/>
                </a:lnTo>
                <a:lnTo>
                  <a:pt x="1551" y="2495"/>
                </a:lnTo>
                <a:lnTo>
                  <a:pt x="1551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5" y="2493"/>
                </a:lnTo>
                <a:lnTo>
                  <a:pt x="1557" y="2493"/>
                </a:lnTo>
                <a:lnTo>
                  <a:pt x="1557" y="2493"/>
                </a:lnTo>
                <a:lnTo>
                  <a:pt x="1559" y="2493"/>
                </a:lnTo>
                <a:lnTo>
                  <a:pt x="1559" y="2493"/>
                </a:lnTo>
                <a:lnTo>
                  <a:pt x="1559" y="2491"/>
                </a:lnTo>
                <a:lnTo>
                  <a:pt x="1561" y="2489"/>
                </a:lnTo>
                <a:lnTo>
                  <a:pt x="1561" y="2489"/>
                </a:lnTo>
                <a:lnTo>
                  <a:pt x="1561" y="2487"/>
                </a:lnTo>
                <a:close/>
                <a:moveTo>
                  <a:pt x="1622" y="2522"/>
                </a:moveTo>
                <a:lnTo>
                  <a:pt x="1620" y="2520"/>
                </a:lnTo>
                <a:lnTo>
                  <a:pt x="1618" y="2520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6"/>
                </a:lnTo>
                <a:lnTo>
                  <a:pt x="1618" y="2516"/>
                </a:lnTo>
                <a:lnTo>
                  <a:pt x="1613" y="2516"/>
                </a:lnTo>
                <a:lnTo>
                  <a:pt x="1613" y="2516"/>
                </a:lnTo>
                <a:lnTo>
                  <a:pt x="1613" y="2514"/>
                </a:lnTo>
                <a:lnTo>
                  <a:pt x="1618" y="2514"/>
                </a:lnTo>
                <a:lnTo>
                  <a:pt x="1615" y="2512"/>
                </a:lnTo>
                <a:lnTo>
                  <a:pt x="1613" y="2512"/>
                </a:lnTo>
                <a:lnTo>
                  <a:pt x="1609" y="2512"/>
                </a:lnTo>
                <a:lnTo>
                  <a:pt x="1599" y="2510"/>
                </a:lnTo>
                <a:lnTo>
                  <a:pt x="1595" y="2510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6"/>
                </a:lnTo>
                <a:lnTo>
                  <a:pt x="1595" y="2516"/>
                </a:lnTo>
                <a:lnTo>
                  <a:pt x="1595" y="2516"/>
                </a:lnTo>
                <a:lnTo>
                  <a:pt x="1597" y="2516"/>
                </a:lnTo>
                <a:lnTo>
                  <a:pt x="1597" y="2516"/>
                </a:lnTo>
                <a:lnTo>
                  <a:pt x="1599" y="2516"/>
                </a:lnTo>
                <a:lnTo>
                  <a:pt x="1599" y="2516"/>
                </a:lnTo>
                <a:lnTo>
                  <a:pt x="1599" y="2518"/>
                </a:lnTo>
                <a:lnTo>
                  <a:pt x="1599" y="2518"/>
                </a:lnTo>
                <a:lnTo>
                  <a:pt x="1599" y="2518"/>
                </a:lnTo>
                <a:lnTo>
                  <a:pt x="1601" y="2520"/>
                </a:lnTo>
                <a:lnTo>
                  <a:pt x="1601" y="2520"/>
                </a:lnTo>
                <a:lnTo>
                  <a:pt x="1603" y="2520"/>
                </a:lnTo>
                <a:lnTo>
                  <a:pt x="1605" y="2522"/>
                </a:lnTo>
                <a:lnTo>
                  <a:pt x="1605" y="2522"/>
                </a:lnTo>
                <a:lnTo>
                  <a:pt x="1603" y="2520"/>
                </a:lnTo>
                <a:lnTo>
                  <a:pt x="1603" y="2518"/>
                </a:lnTo>
                <a:lnTo>
                  <a:pt x="1603" y="2518"/>
                </a:lnTo>
                <a:lnTo>
                  <a:pt x="1603" y="2516"/>
                </a:lnTo>
                <a:lnTo>
                  <a:pt x="1605" y="2516"/>
                </a:lnTo>
                <a:lnTo>
                  <a:pt x="1605" y="2516"/>
                </a:lnTo>
                <a:lnTo>
                  <a:pt x="1607" y="2516"/>
                </a:lnTo>
                <a:lnTo>
                  <a:pt x="1607" y="2518"/>
                </a:lnTo>
                <a:lnTo>
                  <a:pt x="1609" y="2516"/>
                </a:lnTo>
                <a:lnTo>
                  <a:pt x="1609" y="2516"/>
                </a:lnTo>
                <a:lnTo>
                  <a:pt x="1609" y="2518"/>
                </a:lnTo>
                <a:lnTo>
                  <a:pt x="1609" y="2518"/>
                </a:lnTo>
                <a:lnTo>
                  <a:pt x="1609" y="2520"/>
                </a:lnTo>
                <a:lnTo>
                  <a:pt x="1609" y="2520"/>
                </a:lnTo>
                <a:lnTo>
                  <a:pt x="1609" y="2520"/>
                </a:lnTo>
                <a:lnTo>
                  <a:pt x="1611" y="2520"/>
                </a:lnTo>
                <a:lnTo>
                  <a:pt x="1613" y="2520"/>
                </a:lnTo>
                <a:lnTo>
                  <a:pt x="1613" y="2520"/>
                </a:lnTo>
                <a:lnTo>
                  <a:pt x="1615" y="2522"/>
                </a:lnTo>
                <a:lnTo>
                  <a:pt x="1618" y="2522"/>
                </a:lnTo>
                <a:lnTo>
                  <a:pt x="1618" y="2522"/>
                </a:lnTo>
                <a:lnTo>
                  <a:pt x="1620" y="2524"/>
                </a:lnTo>
                <a:lnTo>
                  <a:pt x="1620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2"/>
                </a:lnTo>
                <a:lnTo>
                  <a:pt x="1622" y="2522"/>
                </a:lnTo>
                <a:close/>
                <a:moveTo>
                  <a:pt x="1542" y="2478"/>
                </a:move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4" y="2478"/>
                </a:lnTo>
                <a:lnTo>
                  <a:pt x="1546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6" y="2478"/>
                </a:lnTo>
                <a:lnTo>
                  <a:pt x="1546" y="2478"/>
                </a:lnTo>
                <a:lnTo>
                  <a:pt x="1544" y="2476"/>
                </a:lnTo>
                <a:lnTo>
                  <a:pt x="1542" y="2476"/>
                </a:lnTo>
                <a:lnTo>
                  <a:pt x="1542" y="2476"/>
                </a:lnTo>
                <a:lnTo>
                  <a:pt x="1540" y="2474"/>
                </a:lnTo>
                <a:lnTo>
                  <a:pt x="1538" y="2474"/>
                </a:lnTo>
                <a:lnTo>
                  <a:pt x="1538" y="2472"/>
                </a:lnTo>
                <a:lnTo>
                  <a:pt x="1534" y="2472"/>
                </a:lnTo>
                <a:lnTo>
                  <a:pt x="1532" y="2472"/>
                </a:lnTo>
                <a:lnTo>
                  <a:pt x="1532" y="2472"/>
                </a:lnTo>
                <a:lnTo>
                  <a:pt x="1530" y="2472"/>
                </a:lnTo>
                <a:lnTo>
                  <a:pt x="1530" y="2472"/>
                </a:lnTo>
                <a:lnTo>
                  <a:pt x="1530" y="2470"/>
                </a:lnTo>
                <a:lnTo>
                  <a:pt x="1530" y="2470"/>
                </a:lnTo>
                <a:lnTo>
                  <a:pt x="1527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7" y="2470"/>
                </a:lnTo>
                <a:lnTo>
                  <a:pt x="1527" y="2472"/>
                </a:lnTo>
                <a:lnTo>
                  <a:pt x="1530" y="2472"/>
                </a:lnTo>
                <a:lnTo>
                  <a:pt x="1532" y="2474"/>
                </a:lnTo>
                <a:lnTo>
                  <a:pt x="1532" y="2474"/>
                </a:lnTo>
                <a:lnTo>
                  <a:pt x="1534" y="2474"/>
                </a:lnTo>
                <a:lnTo>
                  <a:pt x="1536" y="2474"/>
                </a:lnTo>
                <a:lnTo>
                  <a:pt x="1538" y="2474"/>
                </a:lnTo>
                <a:lnTo>
                  <a:pt x="1538" y="2474"/>
                </a:lnTo>
                <a:lnTo>
                  <a:pt x="1542" y="2478"/>
                </a:lnTo>
                <a:close/>
                <a:moveTo>
                  <a:pt x="1517" y="2413"/>
                </a:moveTo>
                <a:lnTo>
                  <a:pt x="1519" y="2413"/>
                </a:lnTo>
                <a:lnTo>
                  <a:pt x="1521" y="2413"/>
                </a:lnTo>
                <a:lnTo>
                  <a:pt x="1521" y="2413"/>
                </a:lnTo>
                <a:lnTo>
                  <a:pt x="1521" y="2411"/>
                </a:lnTo>
                <a:lnTo>
                  <a:pt x="1521" y="2409"/>
                </a:lnTo>
                <a:lnTo>
                  <a:pt x="1521" y="2407"/>
                </a:lnTo>
                <a:lnTo>
                  <a:pt x="1521" y="2407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3" y="2407"/>
                </a:lnTo>
                <a:lnTo>
                  <a:pt x="1523" y="2407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11"/>
                </a:lnTo>
                <a:lnTo>
                  <a:pt x="1523" y="2411"/>
                </a:lnTo>
                <a:lnTo>
                  <a:pt x="1523" y="2413"/>
                </a:lnTo>
                <a:lnTo>
                  <a:pt x="1523" y="2413"/>
                </a:lnTo>
                <a:lnTo>
                  <a:pt x="1525" y="2415"/>
                </a:lnTo>
                <a:lnTo>
                  <a:pt x="1525" y="2415"/>
                </a:lnTo>
                <a:lnTo>
                  <a:pt x="1527" y="2415"/>
                </a:lnTo>
                <a:lnTo>
                  <a:pt x="1527" y="2415"/>
                </a:lnTo>
                <a:lnTo>
                  <a:pt x="1527" y="2413"/>
                </a:lnTo>
                <a:lnTo>
                  <a:pt x="1527" y="2413"/>
                </a:lnTo>
                <a:lnTo>
                  <a:pt x="1530" y="2411"/>
                </a:lnTo>
                <a:lnTo>
                  <a:pt x="1530" y="2409"/>
                </a:lnTo>
                <a:lnTo>
                  <a:pt x="1530" y="2409"/>
                </a:lnTo>
                <a:lnTo>
                  <a:pt x="1527" y="2409"/>
                </a:lnTo>
                <a:lnTo>
                  <a:pt x="1527" y="2409"/>
                </a:lnTo>
                <a:lnTo>
                  <a:pt x="1530" y="2405"/>
                </a:lnTo>
                <a:lnTo>
                  <a:pt x="1530" y="2403"/>
                </a:lnTo>
                <a:lnTo>
                  <a:pt x="1530" y="2399"/>
                </a:lnTo>
                <a:lnTo>
                  <a:pt x="1527" y="2394"/>
                </a:lnTo>
                <a:lnTo>
                  <a:pt x="1527" y="2392"/>
                </a:lnTo>
                <a:lnTo>
                  <a:pt x="1527" y="2392"/>
                </a:lnTo>
                <a:lnTo>
                  <a:pt x="1525" y="2392"/>
                </a:lnTo>
                <a:lnTo>
                  <a:pt x="1525" y="2392"/>
                </a:lnTo>
                <a:lnTo>
                  <a:pt x="1523" y="2392"/>
                </a:lnTo>
                <a:lnTo>
                  <a:pt x="1523" y="2392"/>
                </a:lnTo>
                <a:lnTo>
                  <a:pt x="1521" y="2392"/>
                </a:lnTo>
                <a:lnTo>
                  <a:pt x="1521" y="2394"/>
                </a:lnTo>
                <a:lnTo>
                  <a:pt x="1521" y="2394"/>
                </a:lnTo>
                <a:lnTo>
                  <a:pt x="1521" y="2396"/>
                </a:lnTo>
                <a:lnTo>
                  <a:pt x="1521" y="2396"/>
                </a:lnTo>
                <a:lnTo>
                  <a:pt x="1519" y="2399"/>
                </a:lnTo>
                <a:lnTo>
                  <a:pt x="1519" y="2399"/>
                </a:lnTo>
                <a:lnTo>
                  <a:pt x="1519" y="2401"/>
                </a:lnTo>
                <a:lnTo>
                  <a:pt x="1519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5" y="2403"/>
                </a:lnTo>
                <a:lnTo>
                  <a:pt x="1515" y="2403"/>
                </a:lnTo>
                <a:lnTo>
                  <a:pt x="1515" y="2405"/>
                </a:lnTo>
                <a:lnTo>
                  <a:pt x="1515" y="2405"/>
                </a:lnTo>
                <a:lnTo>
                  <a:pt x="1517" y="2407"/>
                </a:lnTo>
                <a:lnTo>
                  <a:pt x="1517" y="2409"/>
                </a:lnTo>
                <a:lnTo>
                  <a:pt x="1513" y="2409"/>
                </a:lnTo>
                <a:lnTo>
                  <a:pt x="1513" y="2409"/>
                </a:lnTo>
                <a:lnTo>
                  <a:pt x="1513" y="2411"/>
                </a:lnTo>
                <a:lnTo>
                  <a:pt x="1515" y="2411"/>
                </a:lnTo>
                <a:lnTo>
                  <a:pt x="1517" y="2413"/>
                </a:lnTo>
                <a:close/>
                <a:moveTo>
                  <a:pt x="1586" y="2510"/>
                </a:moveTo>
                <a:lnTo>
                  <a:pt x="1584" y="2512"/>
                </a:lnTo>
                <a:lnTo>
                  <a:pt x="1582" y="2512"/>
                </a:lnTo>
                <a:lnTo>
                  <a:pt x="1582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0"/>
                </a:lnTo>
                <a:lnTo>
                  <a:pt x="1578" y="2510"/>
                </a:lnTo>
                <a:lnTo>
                  <a:pt x="1576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2"/>
                </a:lnTo>
                <a:lnTo>
                  <a:pt x="1574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8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4"/>
                </a:lnTo>
                <a:lnTo>
                  <a:pt x="1580" y="2514"/>
                </a:lnTo>
                <a:lnTo>
                  <a:pt x="1582" y="2514"/>
                </a:lnTo>
                <a:lnTo>
                  <a:pt x="1582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6" y="2514"/>
                </a:lnTo>
                <a:lnTo>
                  <a:pt x="1586" y="2514"/>
                </a:lnTo>
                <a:lnTo>
                  <a:pt x="1586" y="2516"/>
                </a:lnTo>
                <a:lnTo>
                  <a:pt x="1586" y="2516"/>
                </a:lnTo>
                <a:lnTo>
                  <a:pt x="1588" y="2516"/>
                </a:lnTo>
                <a:lnTo>
                  <a:pt x="1588" y="2514"/>
                </a:lnTo>
                <a:lnTo>
                  <a:pt x="1590" y="2514"/>
                </a:lnTo>
                <a:lnTo>
                  <a:pt x="1588" y="2510"/>
                </a:lnTo>
                <a:lnTo>
                  <a:pt x="1586" y="2510"/>
                </a:lnTo>
                <a:close/>
                <a:moveTo>
                  <a:pt x="1519" y="2417"/>
                </a:moveTo>
                <a:lnTo>
                  <a:pt x="1519" y="2415"/>
                </a:lnTo>
                <a:lnTo>
                  <a:pt x="1517" y="2415"/>
                </a:lnTo>
                <a:lnTo>
                  <a:pt x="1515" y="2417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22"/>
                </a:lnTo>
                <a:lnTo>
                  <a:pt x="1517" y="2422"/>
                </a:lnTo>
                <a:lnTo>
                  <a:pt x="1517" y="2422"/>
                </a:lnTo>
                <a:lnTo>
                  <a:pt x="1521" y="2422"/>
                </a:lnTo>
                <a:lnTo>
                  <a:pt x="1521" y="2419"/>
                </a:lnTo>
                <a:lnTo>
                  <a:pt x="1523" y="2419"/>
                </a:lnTo>
                <a:lnTo>
                  <a:pt x="1523" y="2417"/>
                </a:lnTo>
                <a:lnTo>
                  <a:pt x="1521" y="2417"/>
                </a:lnTo>
                <a:lnTo>
                  <a:pt x="1519" y="2417"/>
                </a:lnTo>
                <a:close/>
                <a:moveTo>
                  <a:pt x="1519" y="2426"/>
                </a:moveTo>
                <a:lnTo>
                  <a:pt x="1519" y="2426"/>
                </a:lnTo>
                <a:lnTo>
                  <a:pt x="1519" y="2426"/>
                </a:lnTo>
                <a:lnTo>
                  <a:pt x="1519" y="2426"/>
                </a:lnTo>
                <a:lnTo>
                  <a:pt x="1517" y="2424"/>
                </a:lnTo>
                <a:lnTo>
                  <a:pt x="1515" y="2424"/>
                </a:lnTo>
                <a:lnTo>
                  <a:pt x="1515" y="2426"/>
                </a:lnTo>
                <a:lnTo>
                  <a:pt x="1515" y="2426"/>
                </a:lnTo>
                <a:lnTo>
                  <a:pt x="1515" y="2428"/>
                </a:lnTo>
                <a:lnTo>
                  <a:pt x="1515" y="2428"/>
                </a:lnTo>
                <a:lnTo>
                  <a:pt x="1515" y="2430"/>
                </a:lnTo>
                <a:lnTo>
                  <a:pt x="1515" y="2430"/>
                </a:lnTo>
                <a:lnTo>
                  <a:pt x="1517" y="2430"/>
                </a:lnTo>
                <a:lnTo>
                  <a:pt x="1517" y="2428"/>
                </a:lnTo>
                <a:lnTo>
                  <a:pt x="1517" y="2426"/>
                </a:lnTo>
                <a:lnTo>
                  <a:pt x="1519" y="2426"/>
                </a:lnTo>
                <a:close/>
                <a:moveTo>
                  <a:pt x="1521" y="2443"/>
                </a:moveTo>
                <a:lnTo>
                  <a:pt x="1523" y="2443"/>
                </a:lnTo>
                <a:lnTo>
                  <a:pt x="1523" y="2443"/>
                </a:lnTo>
                <a:lnTo>
                  <a:pt x="1525" y="2440"/>
                </a:lnTo>
                <a:lnTo>
                  <a:pt x="1525" y="2440"/>
                </a:lnTo>
                <a:lnTo>
                  <a:pt x="1527" y="2443"/>
                </a:lnTo>
                <a:lnTo>
                  <a:pt x="1527" y="2443"/>
                </a:lnTo>
                <a:lnTo>
                  <a:pt x="1527" y="2440"/>
                </a:lnTo>
                <a:lnTo>
                  <a:pt x="1527" y="2440"/>
                </a:lnTo>
                <a:lnTo>
                  <a:pt x="1527" y="2438"/>
                </a:lnTo>
                <a:lnTo>
                  <a:pt x="1527" y="2438"/>
                </a:lnTo>
                <a:lnTo>
                  <a:pt x="1525" y="2438"/>
                </a:lnTo>
                <a:lnTo>
                  <a:pt x="1523" y="2440"/>
                </a:lnTo>
                <a:lnTo>
                  <a:pt x="1521" y="2440"/>
                </a:lnTo>
                <a:lnTo>
                  <a:pt x="1519" y="2440"/>
                </a:lnTo>
                <a:lnTo>
                  <a:pt x="1519" y="2443"/>
                </a:lnTo>
                <a:lnTo>
                  <a:pt x="1517" y="2443"/>
                </a:lnTo>
                <a:lnTo>
                  <a:pt x="1517" y="2445"/>
                </a:lnTo>
                <a:lnTo>
                  <a:pt x="1517" y="2447"/>
                </a:lnTo>
                <a:lnTo>
                  <a:pt x="1519" y="2445"/>
                </a:lnTo>
                <a:lnTo>
                  <a:pt x="1519" y="2445"/>
                </a:lnTo>
                <a:lnTo>
                  <a:pt x="1521" y="2443"/>
                </a:lnTo>
                <a:lnTo>
                  <a:pt x="1521" y="2443"/>
                </a:lnTo>
                <a:close/>
                <a:moveTo>
                  <a:pt x="1525" y="2457"/>
                </a:moveTo>
                <a:lnTo>
                  <a:pt x="1527" y="2453"/>
                </a:lnTo>
                <a:lnTo>
                  <a:pt x="1527" y="2453"/>
                </a:lnTo>
                <a:lnTo>
                  <a:pt x="1525" y="2451"/>
                </a:lnTo>
                <a:lnTo>
                  <a:pt x="1525" y="2451"/>
                </a:lnTo>
                <a:lnTo>
                  <a:pt x="1525" y="2451"/>
                </a:lnTo>
                <a:lnTo>
                  <a:pt x="1523" y="2447"/>
                </a:lnTo>
                <a:lnTo>
                  <a:pt x="1523" y="2447"/>
                </a:lnTo>
                <a:lnTo>
                  <a:pt x="1523" y="2449"/>
                </a:lnTo>
                <a:lnTo>
                  <a:pt x="1521" y="2449"/>
                </a:lnTo>
                <a:lnTo>
                  <a:pt x="1519" y="2449"/>
                </a:lnTo>
                <a:lnTo>
                  <a:pt x="1521" y="2451"/>
                </a:lnTo>
                <a:lnTo>
                  <a:pt x="1521" y="2455"/>
                </a:lnTo>
                <a:lnTo>
                  <a:pt x="1523" y="2457"/>
                </a:lnTo>
                <a:lnTo>
                  <a:pt x="1523" y="2459"/>
                </a:lnTo>
                <a:lnTo>
                  <a:pt x="1525" y="2459"/>
                </a:lnTo>
                <a:lnTo>
                  <a:pt x="1525" y="2457"/>
                </a:lnTo>
                <a:close/>
                <a:moveTo>
                  <a:pt x="1567" y="2497"/>
                </a:moveTo>
                <a:lnTo>
                  <a:pt x="1569" y="2497"/>
                </a:lnTo>
                <a:lnTo>
                  <a:pt x="1571" y="2497"/>
                </a:lnTo>
                <a:lnTo>
                  <a:pt x="1571" y="2497"/>
                </a:lnTo>
                <a:lnTo>
                  <a:pt x="1576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7"/>
                </a:lnTo>
                <a:lnTo>
                  <a:pt x="1580" y="2497"/>
                </a:lnTo>
                <a:lnTo>
                  <a:pt x="1578" y="2495"/>
                </a:lnTo>
                <a:lnTo>
                  <a:pt x="1578" y="2495"/>
                </a:lnTo>
                <a:lnTo>
                  <a:pt x="1576" y="2495"/>
                </a:lnTo>
                <a:lnTo>
                  <a:pt x="1574" y="2493"/>
                </a:lnTo>
                <a:lnTo>
                  <a:pt x="1571" y="2491"/>
                </a:lnTo>
                <a:lnTo>
                  <a:pt x="1569" y="2491"/>
                </a:lnTo>
                <a:lnTo>
                  <a:pt x="1565" y="2491"/>
                </a:lnTo>
                <a:lnTo>
                  <a:pt x="1563" y="2491"/>
                </a:lnTo>
                <a:lnTo>
                  <a:pt x="1563" y="2491"/>
                </a:lnTo>
                <a:lnTo>
                  <a:pt x="1561" y="2493"/>
                </a:lnTo>
                <a:lnTo>
                  <a:pt x="1563" y="2495"/>
                </a:lnTo>
                <a:lnTo>
                  <a:pt x="1565" y="2497"/>
                </a:lnTo>
                <a:lnTo>
                  <a:pt x="1565" y="2499"/>
                </a:lnTo>
                <a:lnTo>
                  <a:pt x="1567" y="2497"/>
                </a:lnTo>
                <a:lnTo>
                  <a:pt x="1567" y="2497"/>
                </a:lnTo>
                <a:close/>
                <a:moveTo>
                  <a:pt x="1712" y="2222"/>
                </a:moveTo>
                <a:lnTo>
                  <a:pt x="1710" y="2222"/>
                </a:lnTo>
                <a:lnTo>
                  <a:pt x="1708" y="2222"/>
                </a:lnTo>
                <a:lnTo>
                  <a:pt x="1708" y="2222"/>
                </a:lnTo>
                <a:lnTo>
                  <a:pt x="1710" y="2225"/>
                </a:lnTo>
                <a:lnTo>
                  <a:pt x="1710" y="2225"/>
                </a:lnTo>
                <a:lnTo>
                  <a:pt x="1712" y="2225"/>
                </a:lnTo>
                <a:lnTo>
                  <a:pt x="1712" y="2225"/>
                </a:lnTo>
                <a:lnTo>
                  <a:pt x="1712" y="2222"/>
                </a:lnTo>
                <a:close/>
                <a:moveTo>
                  <a:pt x="1680" y="2508"/>
                </a:moveTo>
                <a:lnTo>
                  <a:pt x="1680" y="2508"/>
                </a:lnTo>
                <a:lnTo>
                  <a:pt x="1678" y="2508"/>
                </a:lnTo>
                <a:lnTo>
                  <a:pt x="1678" y="2508"/>
                </a:lnTo>
                <a:lnTo>
                  <a:pt x="1674" y="2508"/>
                </a:lnTo>
                <a:lnTo>
                  <a:pt x="1672" y="2505"/>
                </a:lnTo>
                <a:lnTo>
                  <a:pt x="1672" y="2508"/>
                </a:lnTo>
                <a:lnTo>
                  <a:pt x="1672" y="2508"/>
                </a:lnTo>
                <a:lnTo>
                  <a:pt x="1670" y="2508"/>
                </a:lnTo>
                <a:lnTo>
                  <a:pt x="1670" y="2510"/>
                </a:lnTo>
                <a:lnTo>
                  <a:pt x="1670" y="2510"/>
                </a:lnTo>
                <a:lnTo>
                  <a:pt x="1672" y="2510"/>
                </a:lnTo>
                <a:lnTo>
                  <a:pt x="1674" y="2510"/>
                </a:lnTo>
                <a:lnTo>
                  <a:pt x="1674" y="2510"/>
                </a:lnTo>
                <a:lnTo>
                  <a:pt x="1676" y="2508"/>
                </a:lnTo>
                <a:lnTo>
                  <a:pt x="1680" y="2508"/>
                </a:lnTo>
                <a:lnTo>
                  <a:pt x="1680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0" y="2508"/>
                </a:lnTo>
                <a:close/>
                <a:moveTo>
                  <a:pt x="1724" y="2451"/>
                </a:moveTo>
                <a:lnTo>
                  <a:pt x="1727" y="2449"/>
                </a:lnTo>
                <a:lnTo>
                  <a:pt x="1724" y="2449"/>
                </a:lnTo>
                <a:lnTo>
                  <a:pt x="1724" y="2449"/>
                </a:lnTo>
                <a:lnTo>
                  <a:pt x="1722" y="2449"/>
                </a:lnTo>
                <a:lnTo>
                  <a:pt x="1722" y="2451"/>
                </a:lnTo>
                <a:lnTo>
                  <a:pt x="1722" y="2451"/>
                </a:lnTo>
                <a:lnTo>
                  <a:pt x="1724" y="2453"/>
                </a:lnTo>
                <a:lnTo>
                  <a:pt x="1724" y="2453"/>
                </a:lnTo>
                <a:lnTo>
                  <a:pt x="1724" y="2451"/>
                </a:lnTo>
                <a:close/>
                <a:moveTo>
                  <a:pt x="1745" y="2447"/>
                </a:moveTo>
                <a:lnTo>
                  <a:pt x="1745" y="2447"/>
                </a:lnTo>
                <a:lnTo>
                  <a:pt x="1747" y="2445"/>
                </a:lnTo>
                <a:lnTo>
                  <a:pt x="1747" y="2445"/>
                </a:lnTo>
                <a:lnTo>
                  <a:pt x="1747" y="2445"/>
                </a:lnTo>
                <a:lnTo>
                  <a:pt x="1750" y="2443"/>
                </a:lnTo>
                <a:lnTo>
                  <a:pt x="1750" y="2443"/>
                </a:lnTo>
                <a:lnTo>
                  <a:pt x="1747" y="2443"/>
                </a:lnTo>
                <a:lnTo>
                  <a:pt x="1747" y="2440"/>
                </a:lnTo>
                <a:lnTo>
                  <a:pt x="1745" y="2443"/>
                </a:lnTo>
                <a:lnTo>
                  <a:pt x="1745" y="2443"/>
                </a:lnTo>
                <a:lnTo>
                  <a:pt x="1743" y="2443"/>
                </a:lnTo>
                <a:lnTo>
                  <a:pt x="1741" y="2443"/>
                </a:lnTo>
                <a:lnTo>
                  <a:pt x="1741" y="2443"/>
                </a:lnTo>
                <a:lnTo>
                  <a:pt x="1739" y="2443"/>
                </a:lnTo>
                <a:lnTo>
                  <a:pt x="1739" y="2443"/>
                </a:lnTo>
                <a:lnTo>
                  <a:pt x="1737" y="2443"/>
                </a:lnTo>
                <a:lnTo>
                  <a:pt x="1735" y="2443"/>
                </a:lnTo>
                <a:lnTo>
                  <a:pt x="1733" y="2443"/>
                </a:lnTo>
                <a:lnTo>
                  <a:pt x="1731" y="2440"/>
                </a:lnTo>
                <a:lnTo>
                  <a:pt x="1731" y="2440"/>
                </a:lnTo>
                <a:lnTo>
                  <a:pt x="1731" y="2443"/>
                </a:lnTo>
                <a:lnTo>
                  <a:pt x="1731" y="2443"/>
                </a:lnTo>
                <a:lnTo>
                  <a:pt x="1731" y="2443"/>
                </a:lnTo>
                <a:lnTo>
                  <a:pt x="1733" y="2445"/>
                </a:lnTo>
                <a:lnTo>
                  <a:pt x="1735" y="2445"/>
                </a:lnTo>
                <a:lnTo>
                  <a:pt x="1735" y="2447"/>
                </a:lnTo>
                <a:lnTo>
                  <a:pt x="1735" y="2447"/>
                </a:lnTo>
                <a:lnTo>
                  <a:pt x="1731" y="2447"/>
                </a:lnTo>
                <a:lnTo>
                  <a:pt x="1731" y="2447"/>
                </a:lnTo>
                <a:lnTo>
                  <a:pt x="1731" y="2449"/>
                </a:lnTo>
                <a:lnTo>
                  <a:pt x="1731" y="2449"/>
                </a:lnTo>
                <a:lnTo>
                  <a:pt x="1733" y="2449"/>
                </a:lnTo>
                <a:lnTo>
                  <a:pt x="1733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3" y="2451"/>
                </a:lnTo>
                <a:lnTo>
                  <a:pt x="1733" y="2451"/>
                </a:lnTo>
                <a:lnTo>
                  <a:pt x="1731" y="2453"/>
                </a:lnTo>
                <a:lnTo>
                  <a:pt x="1727" y="2453"/>
                </a:lnTo>
                <a:lnTo>
                  <a:pt x="1724" y="2455"/>
                </a:lnTo>
                <a:lnTo>
                  <a:pt x="1727" y="2457"/>
                </a:lnTo>
                <a:lnTo>
                  <a:pt x="1729" y="2457"/>
                </a:lnTo>
                <a:lnTo>
                  <a:pt x="1731" y="2457"/>
                </a:lnTo>
                <a:lnTo>
                  <a:pt x="1731" y="2457"/>
                </a:lnTo>
                <a:lnTo>
                  <a:pt x="1733" y="2457"/>
                </a:lnTo>
                <a:lnTo>
                  <a:pt x="1733" y="2457"/>
                </a:lnTo>
                <a:lnTo>
                  <a:pt x="1733" y="2455"/>
                </a:lnTo>
                <a:lnTo>
                  <a:pt x="1735" y="2455"/>
                </a:lnTo>
                <a:lnTo>
                  <a:pt x="1735" y="2453"/>
                </a:lnTo>
                <a:lnTo>
                  <a:pt x="1735" y="2453"/>
                </a:lnTo>
                <a:lnTo>
                  <a:pt x="1737" y="2453"/>
                </a:lnTo>
                <a:lnTo>
                  <a:pt x="1739" y="2453"/>
                </a:lnTo>
                <a:lnTo>
                  <a:pt x="1739" y="2453"/>
                </a:lnTo>
                <a:lnTo>
                  <a:pt x="1743" y="2449"/>
                </a:lnTo>
                <a:lnTo>
                  <a:pt x="1745" y="2447"/>
                </a:lnTo>
                <a:close/>
                <a:moveTo>
                  <a:pt x="1630" y="2529"/>
                </a:moveTo>
                <a:lnTo>
                  <a:pt x="1626" y="2529"/>
                </a:lnTo>
                <a:lnTo>
                  <a:pt x="1626" y="2529"/>
                </a:lnTo>
                <a:lnTo>
                  <a:pt x="1624" y="2529"/>
                </a:lnTo>
                <a:lnTo>
                  <a:pt x="1624" y="2529"/>
                </a:lnTo>
                <a:lnTo>
                  <a:pt x="1626" y="2529"/>
                </a:lnTo>
                <a:lnTo>
                  <a:pt x="1626" y="2531"/>
                </a:lnTo>
                <a:lnTo>
                  <a:pt x="1628" y="2531"/>
                </a:lnTo>
                <a:lnTo>
                  <a:pt x="1628" y="2531"/>
                </a:lnTo>
                <a:lnTo>
                  <a:pt x="1630" y="2531"/>
                </a:lnTo>
                <a:lnTo>
                  <a:pt x="1630" y="2529"/>
                </a:lnTo>
                <a:lnTo>
                  <a:pt x="1630" y="2529"/>
                </a:lnTo>
                <a:lnTo>
                  <a:pt x="1630" y="2529"/>
                </a:lnTo>
                <a:close/>
                <a:moveTo>
                  <a:pt x="1636" y="2514"/>
                </a:moveTo>
                <a:lnTo>
                  <a:pt x="1634" y="2512"/>
                </a:lnTo>
                <a:lnTo>
                  <a:pt x="1630" y="2512"/>
                </a:lnTo>
                <a:lnTo>
                  <a:pt x="1624" y="2510"/>
                </a:lnTo>
                <a:lnTo>
                  <a:pt x="1622" y="2510"/>
                </a:lnTo>
                <a:lnTo>
                  <a:pt x="1618" y="2512"/>
                </a:lnTo>
                <a:lnTo>
                  <a:pt x="1620" y="2514"/>
                </a:lnTo>
                <a:lnTo>
                  <a:pt x="1620" y="2516"/>
                </a:lnTo>
                <a:lnTo>
                  <a:pt x="1622" y="2516"/>
                </a:lnTo>
                <a:lnTo>
                  <a:pt x="1622" y="2516"/>
                </a:lnTo>
                <a:lnTo>
                  <a:pt x="1626" y="2518"/>
                </a:lnTo>
                <a:lnTo>
                  <a:pt x="1626" y="2518"/>
                </a:lnTo>
                <a:lnTo>
                  <a:pt x="1628" y="2516"/>
                </a:lnTo>
                <a:lnTo>
                  <a:pt x="1628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2" y="2518"/>
                </a:lnTo>
                <a:lnTo>
                  <a:pt x="1632" y="2518"/>
                </a:lnTo>
                <a:lnTo>
                  <a:pt x="1634" y="2518"/>
                </a:lnTo>
                <a:lnTo>
                  <a:pt x="1634" y="2516"/>
                </a:lnTo>
                <a:lnTo>
                  <a:pt x="1636" y="2516"/>
                </a:lnTo>
                <a:lnTo>
                  <a:pt x="1636" y="2516"/>
                </a:lnTo>
                <a:lnTo>
                  <a:pt x="1636" y="2514"/>
                </a:lnTo>
                <a:lnTo>
                  <a:pt x="1636" y="2514"/>
                </a:lnTo>
                <a:close/>
                <a:moveTo>
                  <a:pt x="1632" y="2524"/>
                </a:moveTo>
                <a:lnTo>
                  <a:pt x="1632" y="2524"/>
                </a:lnTo>
                <a:lnTo>
                  <a:pt x="1632" y="2524"/>
                </a:lnTo>
                <a:lnTo>
                  <a:pt x="1630" y="2524"/>
                </a:lnTo>
                <a:lnTo>
                  <a:pt x="1630" y="2524"/>
                </a:lnTo>
                <a:lnTo>
                  <a:pt x="1630" y="2526"/>
                </a:lnTo>
                <a:lnTo>
                  <a:pt x="1628" y="2526"/>
                </a:lnTo>
                <a:lnTo>
                  <a:pt x="1628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9"/>
                </a:lnTo>
                <a:lnTo>
                  <a:pt x="1632" y="2529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4"/>
                </a:lnTo>
                <a:close/>
                <a:moveTo>
                  <a:pt x="1643" y="2516"/>
                </a:moveTo>
                <a:lnTo>
                  <a:pt x="1643" y="2516"/>
                </a:lnTo>
                <a:lnTo>
                  <a:pt x="1643" y="2516"/>
                </a:lnTo>
                <a:lnTo>
                  <a:pt x="1643" y="2516"/>
                </a:lnTo>
                <a:lnTo>
                  <a:pt x="1643" y="2518"/>
                </a:lnTo>
                <a:lnTo>
                  <a:pt x="1643" y="2518"/>
                </a:lnTo>
                <a:lnTo>
                  <a:pt x="1643" y="2518"/>
                </a:lnTo>
                <a:lnTo>
                  <a:pt x="1645" y="2516"/>
                </a:lnTo>
                <a:lnTo>
                  <a:pt x="1645" y="2516"/>
                </a:lnTo>
                <a:lnTo>
                  <a:pt x="1645" y="2516"/>
                </a:lnTo>
                <a:lnTo>
                  <a:pt x="1643" y="2516"/>
                </a:lnTo>
                <a:close/>
                <a:moveTo>
                  <a:pt x="1737" y="2440"/>
                </a:moveTo>
                <a:lnTo>
                  <a:pt x="1737" y="2440"/>
                </a:lnTo>
                <a:lnTo>
                  <a:pt x="1737" y="2440"/>
                </a:lnTo>
                <a:lnTo>
                  <a:pt x="1735" y="2440"/>
                </a:lnTo>
                <a:lnTo>
                  <a:pt x="1735" y="2440"/>
                </a:lnTo>
                <a:lnTo>
                  <a:pt x="1735" y="2443"/>
                </a:lnTo>
                <a:lnTo>
                  <a:pt x="1737" y="2443"/>
                </a:lnTo>
                <a:lnTo>
                  <a:pt x="1737" y="2440"/>
                </a:lnTo>
                <a:close/>
                <a:moveTo>
                  <a:pt x="1297" y="1640"/>
                </a:moveTo>
                <a:lnTo>
                  <a:pt x="1297" y="1640"/>
                </a:lnTo>
                <a:lnTo>
                  <a:pt x="1297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301" y="1640"/>
                </a:lnTo>
                <a:lnTo>
                  <a:pt x="1301" y="1640"/>
                </a:lnTo>
                <a:lnTo>
                  <a:pt x="1299" y="1638"/>
                </a:lnTo>
                <a:lnTo>
                  <a:pt x="1297" y="1640"/>
                </a:lnTo>
                <a:close/>
                <a:moveTo>
                  <a:pt x="1291" y="1640"/>
                </a:moveTo>
                <a:lnTo>
                  <a:pt x="1291" y="1640"/>
                </a:lnTo>
                <a:lnTo>
                  <a:pt x="1291" y="1640"/>
                </a:lnTo>
                <a:lnTo>
                  <a:pt x="1291" y="1638"/>
                </a:lnTo>
                <a:lnTo>
                  <a:pt x="1287" y="1633"/>
                </a:lnTo>
                <a:lnTo>
                  <a:pt x="1287" y="1631"/>
                </a:lnTo>
                <a:lnTo>
                  <a:pt x="1284" y="1631"/>
                </a:lnTo>
                <a:lnTo>
                  <a:pt x="1284" y="1629"/>
                </a:lnTo>
                <a:lnTo>
                  <a:pt x="1284" y="1629"/>
                </a:lnTo>
                <a:lnTo>
                  <a:pt x="1282" y="1629"/>
                </a:lnTo>
                <a:lnTo>
                  <a:pt x="1282" y="1631"/>
                </a:lnTo>
                <a:lnTo>
                  <a:pt x="1280" y="1631"/>
                </a:lnTo>
                <a:lnTo>
                  <a:pt x="1280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4" y="1635"/>
                </a:lnTo>
                <a:lnTo>
                  <a:pt x="1287" y="1638"/>
                </a:lnTo>
                <a:lnTo>
                  <a:pt x="1287" y="1638"/>
                </a:lnTo>
                <a:lnTo>
                  <a:pt x="1289" y="1640"/>
                </a:lnTo>
                <a:lnTo>
                  <a:pt x="1287" y="1640"/>
                </a:lnTo>
                <a:lnTo>
                  <a:pt x="1284" y="1642"/>
                </a:lnTo>
                <a:lnTo>
                  <a:pt x="1282" y="1642"/>
                </a:lnTo>
                <a:lnTo>
                  <a:pt x="1282" y="1644"/>
                </a:lnTo>
                <a:lnTo>
                  <a:pt x="1282" y="1644"/>
                </a:lnTo>
                <a:lnTo>
                  <a:pt x="1282" y="1646"/>
                </a:lnTo>
                <a:lnTo>
                  <a:pt x="1284" y="1646"/>
                </a:lnTo>
                <a:lnTo>
                  <a:pt x="1287" y="1646"/>
                </a:lnTo>
                <a:lnTo>
                  <a:pt x="1291" y="1644"/>
                </a:lnTo>
                <a:lnTo>
                  <a:pt x="1293" y="1642"/>
                </a:lnTo>
                <a:lnTo>
                  <a:pt x="1291" y="1642"/>
                </a:lnTo>
                <a:lnTo>
                  <a:pt x="1291" y="1640"/>
                </a:lnTo>
                <a:close/>
                <a:moveTo>
                  <a:pt x="1023" y="2030"/>
                </a:moveTo>
                <a:lnTo>
                  <a:pt x="1023" y="2030"/>
                </a:lnTo>
                <a:lnTo>
                  <a:pt x="1023" y="2032"/>
                </a:lnTo>
                <a:lnTo>
                  <a:pt x="1025" y="2030"/>
                </a:lnTo>
                <a:lnTo>
                  <a:pt x="1025" y="2030"/>
                </a:lnTo>
                <a:lnTo>
                  <a:pt x="1025" y="2030"/>
                </a:lnTo>
                <a:lnTo>
                  <a:pt x="1023" y="2030"/>
                </a:lnTo>
                <a:close/>
                <a:moveTo>
                  <a:pt x="1284" y="1638"/>
                </a:moveTo>
                <a:lnTo>
                  <a:pt x="1284" y="1635"/>
                </a:lnTo>
                <a:lnTo>
                  <a:pt x="1282" y="1635"/>
                </a:lnTo>
                <a:lnTo>
                  <a:pt x="1280" y="1635"/>
                </a:lnTo>
                <a:lnTo>
                  <a:pt x="1280" y="1635"/>
                </a:lnTo>
                <a:lnTo>
                  <a:pt x="1280" y="1638"/>
                </a:lnTo>
                <a:lnTo>
                  <a:pt x="1280" y="1638"/>
                </a:lnTo>
                <a:lnTo>
                  <a:pt x="1282" y="1638"/>
                </a:lnTo>
                <a:lnTo>
                  <a:pt x="1282" y="1638"/>
                </a:lnTo>
                <a:lnTo>
                  <a:pt x="1284" y="1638"/>
                </a:lnTo>
                <a:close/>
                <a:moveTo>
                  <a:pt x="987" y="1271"/>
                </a:moveTo>
                <a:lnTo>
                  <a:pt x="985" y="1273"/>
                </a:lnTo>
                <a:lnTo>
                  <a:pt x="989" y="1275"/>
                </a:lnTo>
                <a:lnTo>
                  <a:pt x="989" y="1275"/>
                </a:lnTo>
                <a:lnTo>
                  <a:pt x="987" y="1273"/>
                </a:lnTo>
                <a:lnTo>
                  <a:pt x="987" y="1271"/>
                </a:lnTo>
                <a:close/>
                <a:moveTo>
                  <a:pt x="1064" y="1315"/>
                </a:moveTo>
                <a:lnTo>
                  <a:pt x="1062" y="1315"/>
                </a:lnTo>
                <a:lnTo>
                  <a:pt x="1062" y="1317"/>
                </a:lnTo>
                <a:lnTo>
                  <a:pt x="1062" y="1317"/>
                </a:lnTo>
                <a:lnTo>
                  <a:pt x="1064" y="1317"/>
                </a:lnTo>
                <a:lnTo>
                  <a:pt x="1064" y="1317"/>
                </a:lnTo>
                <a:lnTo>
                  <a:pt x="1064" y="1315"/>
                </a:lnTo>
                <a:lnTo>
                  <a:pt x="1064" y="1315"/>
                </a:lnTo>
                <a:close/>
                <a:moveTo>
                  <a:pt x="999" y="1357"/>
                </a:moveTo>
                <a:lnTo>
                  <a:pt x="999" y="1359"/>
                </a:lnTo>
                <a:lnTo>
                  <a:pt x="999" y="1359"/>
                </a:lnTo>
                <a:lnTo>
                  <a:pt x="999" y="1359"/>
                </a:lnTo>
                <a:lnTo>
                  <a:pt x="1002" y="1359"/>
                </a:lnTo>
                <a:lnTo>
                  <a:pt x="999" y="1359"/>
                </a:lnTo>
                <a:lnTo>
                  <a:pt x="999" y="1357"/>
                </a:lnTo>
                <a:close/>
                <a:moveTo>
                  <a:pt x="891" y="1132"/>
                </a:moveTo>
                <a:lnTo>
                  <a:pt x="891" y="1132"/>
                </a:lnTo>
                <a:lnTo>
                  <a:pt x="891" y="1134"/>
                </a:lnTo>
                <a:lnTo>
                  <a:pt x="893" y="1134"/>
                </a:lnTo>
                <a:lnTo>
                  <a:pt x="893" y="1134"/>
                </a:lnTo>
                <a:lnTo>
                  <a:pt x="895" y="1134"/>
                </a:lnTo>
                <a:lnTo>
                  <a:pt x="893" y="1134"/>
                </a:lnTo>
                <a:lnTo>
                  <a:pt x="893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close/>
                <a:moveTo>
                  <a:pt x="1515" y="2401"/>
                </a:moveTo>
                <a:lnTo>
                  <a:pt x="1517" y="2399"/>
                </a:lnTo>
                <a:lnTo>
                  <a:pt x="1519" y="2394"/>
                </a:lnTo>
                <a:lnTo>
                  <a:pt x="1519" y="2394"/>
                </a:lnTo>
                <a:lnTo>
                  <a:pt x="1519" y="2392"/>
                </a:lnTo>
                <a:lnTo>
                  <a:pt x="1517" y="2392"/>
                </a:lnTo>
                <a:lnTo>
                  <a:pt x="1517" y="2394"/>
                </a:lnTo>
                <a:lnTo>
                  <a:pt x="1515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5" y="2399"/>
                </a:lnTo>
                <a:lnTo>
                  <a:pt x="1513" y="2399"/>
                </a:lnTo>
                <a:lnTo>
                  <a:pt x="1513" y="2401"/>
                </a:lnTo>
                <a:lnTo>
                  <a:pt x="1513" y="2401"/>
                </a:lnTo>
                <a:lnTo>
                  <a:pt x="1513" y="2401"/>
                </a:lnTo>
                <a:lnTo>
                  <a:pt x="1515" y="2401"/>
                </a:lnTo>
                <a:close/>
                <a:moveTo>
                  <a:pt x="939" y="1212"/>
                </a:moveTo>
                <a:lnTo>
                  <a:pt x="939" y="1214"/>
                </a:lnTo>
                <a:lnTo>
                  <a:pt x="939" y="1216"/>
                </a:lnTo>
                <a:lnTo>
                  <a:pt x="937" y="1216"/>
                </a:lnTo>
                <a:lnTo>
                  <a:pt x="939" y="1218"/>
                </a:lnTo>
                <a:lnTo>
                  <a:pt x="939" y="1218"/>
                </a:lnTo>
                <a:lnTo>
                  <a:pt x="939" y="1216"/>
                </a:lnTo>
                <a:lnTo>
                  <a:pt x="939" y="1214"/>
                </a:lnTo>
                <a:lnTo>
                  <a:pt x="939" y="1212"/>
                </a:lnTo>
                <a:close/>
                <a:moveTo>
                  <a:pt x="983" y="1271"/>
                </a:moveTo>
                <a:lnTo>
                  <a:pt x="983" y="1269"/>
                </a:lnTo>
                <a:lnTo>
                  <a:pt x="983" y="1269"/>
                </a:lnTo>
                <a:lnTo>
                  <a:pt x="983" y="1266"/>
                </a:lnTo>
                <a:lnTo>
                  <a:pt x="983" y="1266"/>
                </a:lnTo>
                <a:lnTo>
                  <a:pt x="983" y="1262"/>
                </a:lnTo>
                <a:lnTo>
                  <a:pt x="983" y="1260"/>
                </a:lnTo>
                <a:lnTo>
                  <a:pt x="983" y="1266"/>
                </a:lnTo>
                <a:lnTo>
                  <a:pt x="981" y="1269"/>
                </a:lnTo>
                <a:lnTo>
                  <a:pt x="983" y="1269"/>
                </a:lnTo>
                <a:lnTo>
                  <a:pt x="983" y="1269"/>
                </a:lnTo>
                <a:lnTo>
                  <a:pt x="983" y="1271"/>
                </a:lnTo>
                <a:lnTo>
                  <a:pt x="985" y="1273"/>
                </a:lnTo>
                <a:lnTo>
                  <a:pt x="985" y="1273"/>
                </a:lnTo>
                <a:lnTo>
                  <a:pt x="985" y="1271"/>
                </a:lnTo>
                <a:lnTo>
                  <a:pt x="983" y="1271"/>
                </a:lnTo>
                <a:close/>
                <a:moveTo>
                  <a:pt x="895" y="1201"/>
                </a:moveTo>
                <a:lnTo>
                  <a:pt x="895" y="1201"/>
                </a:lnTo>
                <a:lnTo>
                  <a:pt x="895" y="1199"/>
                </a:lnTo>
                <a:lnTo>
                  <a:pt x="893" y="1199"/>
                </a:lnTo>
                <a:lnTo>
                  <a:pt x="893" y="1201"/>
                </a:lnTo>
                <a:lnTo>
                  <a:pt x="893" y="1201"/>
                </a:lnTo>
                <a:lnTo>
                  <a:pt x="895" y="1204"/>
                </a:lnTo>
                <a:lnTo>
                  <a:pt x="895" y="1204"/>
                </a:lnTo>
                <a:lnTo>
                  <a:pt x="895" y="1201"/>
                </a:lnTo>
                <a:lnTo>
                  <a:pt x="895" y="1201"/>
                </a:lnTo>
                <a:close/>
                <a:moveTo>
                  <a:pt x="1523" y="2375"/>
                </a:moveTo>
                <a:lnTo>
                  <a:pt x="1521" y="2378"/>
                </a:lnTo>
                <a:lnTo>
                  <a:pt x="1519" y="2378"/>
                </a:lnTo>
                <a:lnTo>
                  <a:pt x="1517" y="2380"/>
                </a:lnTo>
                <a:lnTo>
                  <a:pt x="1517" y="2380"/>
                </a:lnTo>
                <a:lnTo>
                  <a:pt x="1519" y="2382"/>
                </a:lnTo>
                <a:lnTo>
                  <a:pt x="1519" y="2382"/>
                </a:lnTo>
                <a:lnTo>
                  <a:pt x="1519" y="2384"/>
                </a:lnTo>
                <a:lnTo>
                  <a:pt x="1519" y="2386"/>
                </a:lnTo>
                <a:lnTo>
                  <a:pt x="1521" y="2386"/>
                </a:lnTo>
                <a:lnTo>
                  <a:pt x="1521" y="2388"/>
                </a:lnTo>
                <a:lnTo>
                  <a:pt x="1523" y="2390"/>
                </a:lnTo>
                <a:lnTo>
                  <a:pt x="1525" y="2390"/>
                </a:lnTo>
                <a:lnTo>
                  <a:pt x="1527" y="2390"/>
                </a:lnTo>
                <a:lnTo>
                  <a:pt x="1527" y="2390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4"/>
                </a:lnTo>
                <a:lnTo>
                  <a:pt x="1525" y="2384"/>
                </a:lnTo>
                <a:lnTo>
                  <a:pt x="1525" y="2382"/>
                </a:lnTo>
                <a:lnTo>
                  <a:pt x="1525" y="2382"/>
                </a:lnTo>
                <a:lnTo>
                  <a:pt x="1525" y="2380"/>
                </a:lnTo>
                <a:lnTo>
                  <a:pt x="1523" y="2380"/>
                </a:lnTo>
                <a:lnTo>
                  <a:pt x="1523" y="2380"/>
                </a:lnTo>
                <a:lnTo>
                  <a:pt x="1523" y="2375"/>
                </a:lnTo>
                <a:lnTo>
                  <a:pt x="1523" y="2375"/>
                </a:lnTo>
                <a:close/>
                <a:moveTo>
                  <a:pt x="1511" y="2390"/>
                </a:moveTo>
                <a:lnTo>
                  <a:pt x="1513" y="2392"/>
                </a:lnTo>
                <a:lnTo>
                  <a:pt x="1513" y="2392"/>
                </a:lnTo>
                <a:lnTo>
                  <a:pt x="1515" y="2392"/>
                </a:lnTo>
                <a:lnTo>
                  <a:pt x="1517" y="2390"/>
                </a:lnTo>
                <a:lnTo>
                  <a:pt x="1519" y="2390"/>
                </a:lnTo>
                <a:lnTo>
                  <a:pt x="1519" y="2386"/>
                </a:lnTo>
                <a:lnTo>
                  <a:pt x="1517" y="2382"/>
                </a:lnTo>
                <a:lnTo>
                  <a:pt x="1517" y="2380"/>
                </a:lnTo>
                <a:lnTo>
                  <a:pt x="1515" y="2380"/>
                </a:lnTo>
                <a:lnTo>
                  <a:pt x="1513" y="2380"/>
                </a:lnTo>
                <a:lnTo>
                  <a:pt x="1513" y="2380"/>
                </a:lnTo>
                <a:lnTo>
                  <a:pt x="1513" y="2382"/>
                </a:lnTo>
                <a:lnTo>
                  <a:pt x="1513" y="2382"/>
                </a:lnTo>
                <a:lnTo>
                  <a:pt x="1513" y="2384"/>
                </a:lnTo>
                <a:lnTo>
                  <a:pt x="1511" y="2390"/>
                </a:lnTo>
                <a:close/>
                <a:moveTo>
                  <a:pt x="1465" y="2132"/>
                </a:move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5" y="2132"/>
                </a:lnTo>
                <a:close/>
                <a:moveTo>
                  <a:pt x="1521" y="2373"/>
                </a:moveTo>
                <a:lnTo>
                  <a:pt x="1519" y="2373"/>
                </a:lnTo>
                <a:lnTo>
                  <a:pt x="1519" y="2373"/>
                </a:lnTo>
                <a:lnTo>
                  <a:pt x="1517" y="2373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21" y="2375"/>
                </a:lnTo>
                <a:lnTo>
                  <a:pt x="1523" y="2373"/>
                </a:lnTo>
                <a:lnTo>
                  <a:pt x="1521" y="2373"/>
                </a:lnTo>
                <a:lnTo>
                  <a:pt x="1521" y="2373"/>
                </a:lnTo>
                <a:close/>
                <a:moveTo>
                  <a:pt x="1314" y="1642"/>
                </a:moveTo>
                <a:lnTo>
                  <a:pt x="1314" y="1642"/>
                </a:lnTo>
                <a:lnTo>
                  <a:pt x="1312" y="1642"/>
                </a:lnTo>
                <a:lnTo>
                  <a:pt x="1312" y="1642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2" y="1644"/>
                </a:lnTo>
                <a:lnTo>
                  <a:pt x="1314" y="1644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close/>
                <a:moveTo>
                  <a:pt x="1297" y="1648"/>
                </a:moveTo>
                <a:lnTo>
                  <a:pt x="1297" y="1648"/>
                </a:lnTo>
                <a:lnTo>
                  <a:pt x="1297" y="1650"/>
                </a:lnTo>
                <a:lnTo>
                  <a:pt x="1297" y="1650"/>
                </a:lnTo>
                <a:lnTo>
                  <a:pt x="1297" y="1650"/>
                </a:lnTo>
                <a:lnTo>
                  <a:pt x="1299" y="1650"/>
                </a:lnTo>
                <a:lnTo>
                  <a:pt x="1299" y="1650"/>
                </a:lnTo>
                <a:lnTo>
                  <a:pt x="1297" y="1648"/>
                </a:lnTo>
                <a:close/>
                <a:moveTo>
                  <a:pt x="893" y="1143"/>
                </a:moveTo>
                <a:lnTo>
                  <a:pt x="891" y="1141"/>
                </a:lnTo>
                <a:lnTo>
                  <a:pt x="891" y="1139"/>
                </a:lnTo>
                <a:lnTo>
                  <a:pt x="891" y="1139"/>
                </a:lnTo>
                <a:lnTo>
                  <a:pt x="891" y="1141"/>
                </a:lnTo>
                <a:lnTo>
                  <a:pt x="891" y="1143"/>
                </a:lnTo>
                <a:lnTo>
                  <a:pt x="893" y="1143"/>
                </a:lnTo>
                <a:lnTo>
                  <a:pt x="893" y="1143"/>
                </a:lnTo>
                <a:lnTo>
                  <a:pt x="893" y="1143"/>
                </a:lnTo>
                <a:close/>
                <a:moveTo>
                  <a:pt x="1293" y="1633"/>
                </a:moveTo>
                <a:lnTo>
                  <a:pt x="1293" y="1633"/>
                </a:lnTo>
                <a:lnTo>
                  <a:pt x="1291" y="1635"/>
                </a:lnTo>
                <a:lnTo>
                  <a:pt x="1293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3"/>
                </a:lnTo>
                <a:lnTo>
                  <a:pt x="1293" y="1633"/>
                </a:lnTo>
                <a:close/>
                <a:moveTo>
                  <a:pt x="1425" y="1524"/>
                </a:moveTo>
                <a:lnTo>
                  <a:pt x="1425" y="1524"/>
                </a:lnTo>
                <a:lnTo>
                  <a:pt x="1425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4"/>
                </a:lnTo>
                <a:lnTo>
                  <a:pt x="1423" y="1524"/>
                </a:lnTo>
                <a:lnTo>
                  <a:pt x="1423" y="1524"/>
                </a:lnTo>
                <a:lnTo>
                  <a:pt x="1425" y="1526"/>
                </a:lnTo>
                <a:lnTo>
                  <a:pt x="1425" y="1526"/>
                </a:lnTo>
                <a:lnTo>
                  <a:pt x="1425" y="1524"/>
                </a:lnTo>
                <a:lnTo>
                  <a:pt x="1425" y="1524"/>
                </a:lnTo>
                <a:close/>
                <a:moveTo>
                  <a:pt x="1465" y="1612"/>
                </a:moveTo>
                <a:lnTo>
                  <a:pt x="1465" y="1612"/>
                </a:lnTo>
                <a:lnTo>
                  <a:pt x="1463" y="1612"/>
                </a:lnTo>
                <a:lnTo>
                  <a:pt x="1465" y="1612"/>
                </a:lnTo>
                <a:lnTo>
                  <a:pt x="1465" y="1612"/>
                </a:lnTo>
                <a:lnTo>
                  <a:pt x="1465" y="1612"/>
                </a:lnTo>
                <a:close/>
                <a:moveTo>
                  <a:pt x="1320" y="1191"/>
                </a:moveTo>
                <a:lnTo>
                  <a:pt x="1320" y="1189"/>
                </a:lnTo>
                <a:lnTo>
                  <a:pt x="1320" y="1187"/>
                </a:lnTo>
                <a:lnTo>
                  <a:pt x="1320" y="1187"/>
                </a:lnTo>
                <a:lnTo>
                  <a:pt x="1320" y="1189"/>
                </a:lnTo>
                <a:lnTo>
                  <a:pt x="1320" y="1191"/>
                </a:lnTo>
                <a:lnTo>
                  <a:pt x="1320" y="1191"/>
                </a:lnTo>
                <a:close/>
                <a:moveTo>
                  <a:pt x="1905" y="1642"/>
                </a:moveTo>
                <a:lnTo>
                  <a:pt x="1905" y="1640"/>
                </a:lnTo>
                <a:lnTo>
                  <a:pt x="1907" y="1638"/>
                </a:lnTo>
                <a:lnTo>
                  <a:pt x="1907" y="1635"/>
                </a:lnTo>
                <a:lnTo>
                  <a:pt x="1907" y="1635"/>
                </a:lnTo>
                <a:lnTo>
                  <a:pt x="1907" y="1635"/>
                </a:lnTo>
                <a:lnTo>
                  <a:pt x="1905" y="1635"/>
                </a:lnTo>
                <a:lnTo>
                  <a:pt x="1905" y="1635"/>
                </a:lnTo>
                <a:lnTo>
                  <a:pt x="1900" y="1633"/>
                </a:lnTo>
                <a:lnTo>
                  <a:pt x="1896" y="1633"/>
                </a:lnTo>
                <a:lnTo>
                  <a:pt x="1894" y="1633"/>
                </a:lnTo>
                <a:lnTo>
                  <a:pt x="1894" y="1633"/>
                </a:lnTo>
                <a:lnTo>
                  <a:pt x="1892" y="1633"/>
                </a:lnTo>
                <a:lnTo>
                  <a:pt x="1890" y="1635"/>
                </a:lnTo>
                <a:lnTo>
                  <a:pt x="1888" y="1635"/>
                </a:lnTo>
                <a:lnTo>
                  <a:pt x="1879" y="1633"/>
                </a:lnTo>
                <a:lnTo>
                  <a:pt x="1877" y="1633"/>
                </a:lnTo>
                <a:lnTo>
                  <a:pt x="1873" y="1635"/>
                </a:lnTo>
                <a:lnTo>
                  <a:pt x="1873" y="1635"/>
                </a:lnTo>
                <a:lnTo>
                  <a:pt x="1873" y="1638"/>
                </a:lnTo>
                <a:lnTo>
                  <a:pt x="1873" y="1640"/>
                </a:lnTo>
                <a:lnTo>
                  <a:pt x="1873" y="1640"/>
                </a:lnTo>
                <a:lnTo>
                  <a:pt x="1873" y="1640"/>
                </a:lnTo>
                <a:lnTo>
                  <a:pt x="1871" y="1642"/>
                </a:lnTo>
                <a:lnTo>
                  <a:pt x="1871" y="1644"/>
                </a:lnTo>
                <a:lnTo>
                  <a:pt x="1871" y="1646"/>
                </a:lnTo>
                <a:lnTo>
                  <a:pt x="1873" y="1646"/>
                </a:lnTo>
                <a:lnTo>
                  <a:pt x="1875" y="1646"/>
                </a:lnTo>
                <a:lnTo>
                  <a:pt x="1875" y="1648"/>
                </a:lnTo>
                <a:lnTo>
                  <a:pt x="1875" y="1648"/>
                </a:lnTo>
                <a:lnTo>
                  <a:pt x="1875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50"/>
                </a:lnTo>
                <a:lnTo>
                  <a:pt x="1873" y="1652"/>
                </a:lnTo>
                <a:lnTo>
                  <a:pt x="1875" y="1654"/>
                </a:lnTo>
                <a:lnTo>
                  <a:pt x="1875" y="1656"/>
                </a:lnTo>
                <a:lnTo>
                  <a:pt x="1875" y="1656"/>
                </a:lnTo>
                <a:lnTo>
                  <a:pt x="1877" y="1656"/>
                </a:lnTo>
                <a:lnTo>
                  <a:pt x="1877" y="1656"/>
                </a:lnTo>
                <a:lnTo>
                  <a:pt x="1882" y="1656"/>
                </a:lnTo>
                <a:lnTo>
                  <a:pt x="1882" y="1656"/>
                </a:lnTo>
                <a:lnTo>
                  <a:pt x="1884" y="1656"/>
                </a:lnTo>
                <a:lnTo>
                  <a:pt x="1884" y="1656"/>
                </a:lnTo>
                <a:lnTo>
                  <a:pt x="1886" y="1656"/>
                </a:lnTo>
                <a:lnTo>
                  <a:pt x="1888" y="1656"/>
                </a:lnTo>
                <a:lnTo>
                  <a:pt x="1888" y="1656"/>
                </a:lnTo>
                <a:lnTo>
                  <a:pt x="1890" y="1656"/>
                </a:lnTo>
                <a:lnTo>
                  <a:pt x="1890" y="1654"/>
                </a:lnTo>
                <a:lnTo>
                  <a:pt x="1890" y="1652"/>
                </a:lnTo>
                <a:lnTo>
                  <a:pt x="1892" y="1654"/>
                </a:lnTo>
                <a:lnTo>
                  <a:pt x="1892" y="1654"/>
                </a:lnTo>
                <a:lnTo>
                  <a:pt x="1894" y="1654"/>
                </a:lnTo>
                <a:lnTo>
                  <a:pt x="1894" y="1654"/>
                </a:lnTo>
                <a:lnTo>
                  <a:pt x="1894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8" y="1652"/>
                </a:lnTo>
                <a:lnTo>
                  <a:pt x="1898" y="1652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48"/>
                </a:lnTo>
                <a:lnTo>
                  <a:pt x="1900" y="1648"/>
                </a:lnTo>
                <a:lnTo>
                  <a:pt x="1903" y="1648"/>
                </a:lnTo>
                <a:lnTo>
                  <a:pt x="1903" y="1648"/>
                </a:lnTo>
                <a:lnTo>
                  <a:pt x="1903" y="1646"/>
                </a:lnTo>
                <a:lnTo>
                  <a:pt x="1905" y="1644"/>
                </a:lnTo>
                <a:lnTo>
                  <a:pt x="1905" y="1644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close/>
                <a:moveTo>
                  <a:pt x="1322" y="1183"/>
                </a:move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2" y="1183"/>
                </a:lnTo>
                <a:lnTo>
                  <a:pt x="1322" y="1183"/>
                </a:lnTo>
                <a:close/>
                <a:moveTo>
                  <a:pt x="1320" y="1193"/>
                </a:moveTo>
                <a:lnTo>
                  <a:pt x="1320" y="1191"/>
                </a:lnTo>
                <a:lnTo>
                  <a:pt x="1320" y="1191"/>
                </a:lnTo>
                <a:lnTo>
                  <a:pt x="1320" y="1191"/>
                </a:lnTo>
                <a:lnTo>
                  <a:pt x="1320" y="1193"/>
                </a:lnTo>
                <a:lnTo>
                  <a:pt x="1320" y="1193"/>
                </a:lnTo>
                <a:close/>
                <a:moveTo>
                  <a:pt x="1316" y="1185"/>
                </a:moveTo>
                <a:lnTo>
                  <a:pt x="1314" y="1185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6" y="1187"/>
                </a:lnTo>
                <a:lnTo>
                  <a:pt x="1316" y="1187"/>
                </a:lnTo>
                <a:lnTo>
                  <a:pt x="1316" y="1185"/>
                </a:lnTo>
                <a:lnTo>
                  <a:pt x="1316" y="1185"/>
                </a:lnTo>
                <a:close/>
                <a:moveTo>
                  <a:pt x="1349" y="1331"/>
                </a:moveTo>
                <a:lnTo>
                  <a:pt x="1347" y="1334"/>
                </a:lnTo>
                <a:lnTo>
                  <a:pt x="1347" y="1334"/>
                </a:lnTo>
                <a:lnTo>
                  <a:pt x="1347" y="1336"/>
                </a:lnTo>
                <a:lnTo>
                  <a:pt x="1347" y="1336"/>
                </a:lnTo>
                <a:lnTo>
                  <a:pt x="1349" y="1334"/>
                </a:lnTo>
                <a:lnTo>
                  <a:pt x="1351" y="1331"/>
                </a:lnTo>
                <a:lnTo>
                  <a:pt x="1351" y="1331"/>
                </a:lnTo>
                <a:lnTo>
                  <a:pt x="1349" y="1331"/>
                </a:lnTo>
                <a:lnTo>
                  <a:pt x="1349" y="1331"/>
                </a:lnTo>
                <a:close/>
                <a:moveTo>
                  <a:pt x="1362" y="1392"/>
                </a:moveTo>
                <a:lnTo>
                  <a:pt x="1362" y="1392"/>
                </a:lnTo>
                <a:lnTo>
                  <a:pt x="1362" y="1394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2" y="1392"/>
                </a:lnTo>
                <a:close/>
                <a:moveTo>
                  <a:pt x="1280" y="1361"/>
                </a:moveTo>
                <a:lnTo>
                  <a:pt x="1280" y="1359"/>
                </a:lnTo>
                <a:lnTo>
                  <a:pt x="1282" y="1359"/>
                </a:lnTo>
                <a:lnTo>
                  <a:pt x="1282" y="1359"/>
                </a:lnTo>
                <a:lnTo>
                  <a:pt x="1280" y="1359"/>
                </a:lnTo>
                <a:lnTo>
                  <a:pt x="1278" y="1361"/>
                </a:lnTo>
                <a:lnTo>
                  <a:pt x="1278" y="1361"/>
                </a:lnTo>
                <a:lnTo>
                  <a:pt x="1280" y="1361"/>
                </a:lnTo>
                <a:close/>
                <a:moveTo>
                  <a:pt x="1354" y="1394"/>
                </a:moveTo>
                <a:lnTo>
                  <a:pt x="1354" y="1394"/>
                </a:lnTo>
                <a:lnTo>
                  <a:pt x="1354" y="1394"/>
                </a:lnTo>
                <a:lnTo>
                  <a:pt x="1356" y="1394"/>
                </a:lnTo>
                <a:lnTo>
                  <a:pt x="1358" y="1392"/>
                </a:lnTo>
                <a:lnTo>
                  <a:pt x="1358" y="1392"/>
                </a:lnTo>
                <a:lnTo>
                  <a:pt x="1356" y="1394"/>
                </a:lnTo>
                <a:lnTo>
                  <a:pt x="1354" y="1394"/>
                </a:lnTo>
                <a:close/>
                <a:moveTo>
                  <a:pt x="1351" y="1321"/>
                </a:moveTo>
                <a:lnTo>
                  <a:pt x="1351" y="1321"/>
                </a:lnTo>
                <a:lnTo>
                  <a:pt x="1351" y="1321"/>
                </a:lnTo>
                <a:lnTo>
                  <a:pt x="1351" y="1323"/>
                </a:lnTo>
                <a:lnTo>
                  <a:pt x="1351" y="1323"/>
                </a:lnTo>
                <a:lnTo>
                  <a:pt x="1351" y="1321"/>
                </a:lnTo>
                <a:lnTo>
                  <a:pt x="1351" y="1321"/>
                </a:lnTo>
                <a:lnTo>
                  <a:pt x="1351" y="1321"/>
                </a:lnTo>
                <a:close/>
                <a:moveTo>
                  <a:pt x="1427" y="1174"/>
                </a:moveTo>
                <a:lnTo>
                  <a:pt x="1427" y="1174"/>
                </a:lnTo>
                <a:lnTo>
                  <a:pt x="1427" y="1176"/>
                </a:lnTo>
                <a:lnTo>
                  <a:pt x="1429" y="1172"/>
                </a:lnTo>
                <a:lnTo>
                  <a:pt x="1427" y="1172"/>
                </a:lnTo>
                <a:lnTo>
                  <a:pt x="1427" y="1174"/>
                </a:lnTo>
                <a:close/>
                <a:moveTo>
                  <a:pt x="1335" y="1378"/>
                </a:moveTo>
                <a:lnTo>
                  <a:pt x="1335" y="1378"/>
                </a:lnTo>
                <a:lnTo>
                  <a:pt x="1337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80"/>
                </a:lnTo>
                <a:lnTo>
                  <a:pt x="1335" y="1380"/>
                </a:lnTo>
                <a:lnTo>
                  <a:pt x="1335" y="1378"/>
                </a:lnTo>
                <a:close/>
                <a:moveTo>
                  <a:pt x="1335" y="1367"/>
                </a:moveTo>
                <a:lnTo>
                  <a:pt x="1335" y="1367"/>
                </a:lnTo>
                <a:lnTo>
                  <a:pt x="1333" y="1369"/>
                </a:lnTo>
                <a:lnTo>
                  <a:pt x="1333" y="1371"/>
                </a:lnTo>
                <a:lnTo>
                  <a:pt x="1333" y="1371"/>
                </a:lnTo>
                <a:lnTo>
                  <a:pt x="1333" y="1371"/>
                </a:lnTo>
                <a:lnTo>
                  <a:pt x="1335" y="1367"/>
                </a:lnTo>
                <a:lnTo>
                  <a:pt x="1335" y="1367"/>
                </a:lnTo>
                <a:close/>
                <a:moveTo>
                  <a:pt x="1196" y="1231"/>
                </a:moveTo>
                <a:lnTo>
                  <a:pt x="1196" y="1233"/>
                </a:lnTo>
                <a:lnTo>
                  <a:pt x="1196" y="1237"/>
                </a:lnTo>
                <a:lnTo>
                  <a:pt x="1199" y="1243"/>
                </a:lnTo>
                <a:lnTo>
                  <a:pt x="1201" y="1248"/>
                </a:lnTo>
                <a:lnTo>
                  <a:pt x="1201" y="1248"/>
                </a:lnTo>
                <a:lnTo>
                  <a:pt x="1199" y="1245"/>
                </a:lnTo>
                <a:lnTo>
                  <a:pt x="1196" y="1237"/>
                </a:lnTo>
                <a:lnTo>
                  <a:pt x="1196" y="1231"/>
                </a:lnTo>
                <a:close/>
                <a:moveTo>
                  <a:pt x="1877" y="1604"/>
                </a:moveTo>
                <a:lnTo>
                  <a:pt x="1879" y="1604"/>
                </a:lnTo>
                <a:lnTo>
                  <a:pt x="1879" y="1602"/>
                </a:lnTo>
                <a:lnTo>
                  <a:pt x="1877" y="1600"/>
                </a:lnTo>
                <a:lnTo>
                  <a:pt x="1877" y="1600"/>
                </a:lnTo>
                <a:lnTo>
                  <a:pt x="1877" y="1600"/>
                </a:lnTo>
                <a:lnTo>
                  <a:pt x="1875" y="1600"/>
                </a:lnTo>
                <a:lnTo>
                  <a:pt x="1875" y="1602"/>
                </a:lnTo>
                <a:lnTo>
                  <a:pt x="1877" y="1604"/>
                </a:lnTo>
                <a:lnTo>
                  <a:pt x="1877" y="1604"/>
                </a:lnTo>
                <a:close/>
                <a:moveTo>
                  <a:pt x="1209" y="1214"/>
                </a:moveTo>
                <a:lnTo>
                  <a:pt x="1207" y="1214"/>
                </a:lnTo>
                <a:lnTo>
                  <a:pt x="1207" y="1216"/>
                </a:lnTo>
                <a:lnTo>
                  <a:pt x="1205" y="1216"/>
                </a:lnTo>
                <a:lnTo>
                  <a:pt x="1207" y="1216"/>
                </a:lnTo>
                <a:lnTo>
                  <a:pt x="1209" y="1214"/>
                </a:lnTo>
                <a:lnTo>
                  <a:pt x="1211" y="1214"/>
                </a:lnTo>
                <a:lnTo>
                  <a:pt x="1211" y="1212"/>
                </a:lnTo>
                <a:lnTo>
                  <a:pt x="1211" y="1212"/>
                </a:lnTo>
                <a:lnTo>
                  <a:pt x="1211" y="1214"/>
                </a:lnTo>
                <a:lnTo>
                  <a:pt x="1209" y="1214"/>
                </a:lnTo>
                <a:close/>
                <a:moveTo>
                  <a:pt x="1201" y="1222"/>
                </a:moveTo>
                <a:lnTo>
                  <a:pt x="1199" y="1227"/>
                </a:lnTo>
                <a:lnTo>
                  <a:pt x="1196" y="1229"/>
                </a:lnTo>
                <a:lnTo>
                  <a:pt x="1196" y="1231"/>
                </a:lnTo>
                <a:lnTo>
                  <a:pt x="1196" y="1229"/>
                </a:lnTo>
                <a:lnTo>
                  <a:pt x="1199" y="1227"/>
                </a:lnTo>
                <a:lnTo>
                  <a:pt x="1201" y="1220"/>
                </a:lnTo>
                <a:lnTo>
                  <a:pt x="1201" y="1222"/>
                </a:lnTo>
                <a:close/>
                <a:moveTo>
                  <a:pt x="1278" y="1195"/>
                </a:moveTo>
                <a:lnTo>
                  <a:pt x="1278" y="1193"/>
                </a:lnTo>
                <a:lnTo>
                  <a:pt x="1278" y="1193"/>
                </a:lnTo>
                <a:lnTo>
                  <a:pt x="1276" y="1193"/>
                </a:lnTo>
                <a:lnTo>
                  <a:pt x="1276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close/>
                <a:moveTo>
                  <a:pt x="1234" y="1199"/>
                </a:moveTo>
                <a:lnTo>
                  <a:pt x="1230" y="1201"/>
                </a:lnTo>
                <a:lnTo>
                  <a:pt x="1230" y="1201"/>
                </a:lnTo>
                <a:lnTo>
                  <a:pt x="1234" y="1199"/>
                </a:lnTo>
                <a:lnTo>
                  <a:pt x="1234" y="1197"/>
                </a:lnTo>
                <a:lnTo>
                  <a:pt x="1234" y="1197"/>
                </a:lnTo>
                <a:lnTo>
                  <a:pt x="1234" y="1199"/>
                </a:lnTo>
                <a:close/>
                <a:moveTo>
                  <a:pt x="1203" y="1218"/>
                </a:moveTo>
                <a:lnTo>
                  <a:pt x="1203" y="1218"/>
                </a:lnTo>
                <a:lnTo>
                  <a:pt x="1203" y="1220"/>
                </a:lnTo>
                <a:lnTo>
                  <a:pt x="1203" y="1220"/>
                </a:lnTo>
                <a:lnTo>
                  <a:pt x="1203" y="1218"/>
                </a:lnTo>
                <a:lnTo>
                  <a:pt x="1205" y="1218"/>
                </a:lnTo>
                <a:lnTo>
                  <a:pt x="1205" y="1216"/>
                </a:lnTo>
                <a:lnTo>
                  <a:pt x="1205" y="1216"/>
                </a:lnTo>
                <a:lnTo>
                  <a:pt x="1203" y="1218"/>
                </a:lnTo>
                <a:close/>
                <a:moveTo>
                  <a:pt x="1328" y="1183"/>
                </a:moveTo>
                <a:lnTo>
                  <a:pt x="1328" y="1183"/>
                </a:lnTo>
                <a:lnTo>
                  <a:pt x="1328" y="1185"/>
                </a:lnTo>
                <a:lnTo>
                  <a:pt x="1331" y="1185"/>
                </a:lnTo>
                <a:lnTo>
                  <a:pt x="1333" y="1183"/>
                </a:lnTo>
                <a:lnTo>
                  <a:pt x="1331" y="1183"/>
                </a:lnTo>
                <a:lnTo>
                  <a:pt x="1328" y="1183"/>
                </a:lnTo>
                <a:close/>
                <a:moveTo>
                  <a:pt x="1444" y="1224"/>
                </a:moveTo>
                <a:lnTo>
                  <a:pt x="1444" y="1222"/>
                </a:lnTo>
                <a:lnTo>
                  <a:pt x="1442" y="1220"/>
                </a:lnTo>
                <a:lnTo>
                  <a:pt x="1444" y="1224"/>
                </a:lnTo>
                <a:lnTo>
                  <a:pt x="1446" y="1229"/>
                </a:lnTo>
                <a:lnTo>
                  <a:pt x="1446" y="1231"/>
                </a:lnTo>
                <a:lnTo>
                  <a:pt x="1446" y="1231"/>
                </a:lnTo>
                <a:lnTo>
                  <a:pt x="1444" y="1224"/>
                </a:lnTo>
                <a:close/>
                <a:moveTo>
                  <a:pt x="1540" y="1325"/>
                </a:moveTo>
                <a:lnTo>
                  <a:pt x="1540" y="1327"/>
                </a:lnTo>
                <a:lnTo>
                  <a:pt x="1544" y="1325"/>
                </a:lnTo>
                <a:lnTo>
                  <a:pt x="1548" y="1325"/>
                </a:lnTo>
                <a:lnTo>
                  <a:pt x="1548" y="1323"/>
                </a:lnTo>
                <a:lnTo>
                  <a:pt x="1551" y="1323"/>
                </a:lnTo>
                <a:lnTo>
                  <a:pt x="1551" y="1321"/>
                </a:lnTo>
                <a:lnTo>
                  <a:pt x="1548" y="1321"/>
                </a:lnTo>
                <a:lnTo>
                  <a:pt x="1548" y="1323"/>
                </a:lnTo>
                <a:lnTo>
                  <a:pt x="1546" y="1323"/>
                </a:lnTo>
                <a:lnTo>
                  <a:pt x="1546" y="1323"/>
                </a:lnTo>
                <a:lnTo>
                  <a:pt x="1544" y="1323"/>
                </a:lnTo>
                <a:lnTo>
                  <a:pt x="1542" y="1323"/>
                </a:lnTo>
                <a:lnTo>
                  <a:pt x="1542" y="1323"/>
                </a:lnTo>
                <a:lnTo>
                  <a:pt x="1540" y="1323"/>
                </a:lnTo>
                <a:lnTo>
                  <a:pt x="1540" y="1323"/>
                </a:lnTo>
                <a:lnTo>
                  <a:pt x="1540" y="1325"/>
                </a:lnTo>
                <a:lnTo>
                  <a:pt x="1540" y="1325"/>
                </a:lnTo>
                <a:lnTo>
                  <a:pt x="1540" y="1325"/>
                </a:lnTo>
                <a:close/>
                <a:moveTo>
                  <a:pt x="1553" y="1359"/>
                </a:moveTo>
                <a:lnTo>
                  <a:pt x="1551" y="1357"/>
                </a:lnTo>
                <a:lnTo>
                  <a:pt x="1548" y="1357"/>
                </a:lnTo>
                <a:lnTo>
                  <a:pt x="1548" y="1357"/>
                </a:lnTo>
                <a:lnTo>
                  <a:pt x="1546" y="1357"/>
                </a:lnTo>
                <a:lnTo>
                  <a:pt x="1546" y="1357"/>
                </a:lnTo>
                <a:lnTo>
                  <a:pt x="1548" y="1359"/>
                </a:lnTo>
                <a:lnTo>
                  <a:pt x="1553" y="1359"/>
                </a:lnTo>
                <a:lnTo>
                  <a:pt x="1553" y="1359"/>
                </a:lnTo>
                <a:close/>
                <a:moveTo>
                  <a:pt x="1551" y="1317"/>
                </a:moveTo>
                <a:lnTo>
                  <a:pt x="1548" y="1317"/>
                </a:lnTo>
                <a:lnTo>
                  <a:pt x="1548" y="1319"/>
                </a:lnTo>
                <a:lnTo>
                  <a:pt x="1551" y="1317"/>
                </a:lnTo>
                <a:lnTo>
                  <a:pt x="1551" y="1317"/>
                </a:lnTo>
                <a:close/>
                <a:moveTo>
                  <a:pt x="1559" y="1313"/>
                </a:moveTo>
                <a:lnTo>
                  <a:pt x="1559" y="1313"/>
                </a:lnTo>
                <a:lnTo>
                  <a:pt x="1559" y="1315"/>
                </a:lnTo>
                <a:lnTo>
                  <a:pt x="1561" y="1315"/>
                </a:lnTo>
                <a:lnTo>
                  <a:pt x="1561" y="1315"/>
                </a:lnTo>
                <a:lnTo>
                  <a:pt x="1561" y="1313"/>
                </a:lnTo>
                <a:lnTo>
                  <a:pt x="1563" y="1313"/>
                </a:lnTo>
                <a:lnTo>
                  <a:pt x="1563" y="1313"/>
                </a:lnTo>
                <a:lnTo>
                  <a:pt x="1561" y="1313"/>
                </a:lnTo>
                <a:lnTo>
                  <a:pt x="1559" y="1313"/>
                </a:lnTo>
                <a:close/>
                <a:moveTo>
                  <a:pt x="1553" y="1340"/>
                </a:moveTo>
                <a:lnTo>
                  <a:pt x="1553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3" y="1340"/>
                </a:lnTo>
                <a:lnTo>
                  <a:pt x="1553" y="1340"/>
                </a:lnTo>
                <a:lnTo>
                  <a:pt x="1551" y="1340"/>
                </a:lnTo>
                <a:lnTo>
                  <a:pt x="1551" y="1340"/>
                </a:lnTo>
                <a:lnTo>
                  <a:pt x="1553" y="1340"/>
                </a:lnTo>
                <a:lnTo>
                  <a:pt x="1553" y="1340"/>
                </a:lnTo>
                <a:close/>
                <a:moveTo>
                  <a:pt x="1534" y="1030"/>
                </a:move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30"/>
                </a:lnTo>
                <a:close/>
                <a:moveTo>
                  <a:pt x="1536" y="1304"/>
                </a:moveTo>
                <a:lnTo>
                  <a:pt x="1536" y="1304"/>
                </a:lnTo>
                <a:lnTo>
                  <a:pt x="1536" y="1304"/>
                </a:lnTo>
                <a:lnTo>
                  <a:pt x="1534" y="1306"/>
                </a:lnTo>
                <a:lnTo>
                  <a:pt x="1532" y="1306"/>
                </a:lnTo>
                <a:lnTo>
                  <a:pt x="1532" y="1308"/>
                </a:lnTo>
                <a:lnTo>
                  <a:pt x="1532" y="1306"/>
                </a:lnTo>
                <a:lnTo>
                  <a:pt x="1534" y="1306"/>
                </a:lnTo>
                <a:lnTo>
                  <a:pt x="1536" y="1304"/>
                </a:lnTo>
                <a:lnTo>
                  <a:pt x="1538" y="1302"/>
                </a:lnTo>
                <a:lnTo>
                  <a:pt x="1538" y="1300"/>
                </a:lnTo>
                <a:lnTo>
                  <a:pt x="1538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2"/>
                </a:lnTo>
                <a:lnTo>
                  <a:pt x="1538" y="1302"/>
                </a:lnTo>
                <a:lnTo>
                  <a:pt x="1536" y="1302"/>
                </a:lnTo>
                <a:lnTo>
                  <a:pt x="1536" y="1304"/>
                </a:lnTo>
                <a:close/>
                <a:moveTo>
                  <a:pt x="1559" y="1006"/>
                </a:moveTo>
                <a:lnTo>
                  <a:pt x="1561" y="1004"/>
                </a:lnTo>
                <a:lnTo>
                  <a:pt x="1559" y="1004"/>
                </a:lnTo>
                <a:lnTo>
                  <a:pt x="1557" y="1006"/>
                </a:lnTo>
                <a:lnTo>
                  <a:pt x="1555" y="1009"/>
                </a:lnTo>
                <a:lnTo>
                  <a:pt x="1553" y="1009"/>
                </a:lnTo>
                <a:lnTo>
                  <a:pt x="1551" y="1009"/>
                </a:lnTo>
                <a:lnTo>
                  <a:pt x="1548" y="1009"/>
                </a:lnTo>
                <a:lnTo>
                  <a:pt x="1548" y="1009"/>
                </a:lnTo>
                <a:lnTo>
                  <a:pt x="1546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0" y="1009"/>
                </a:lnTo>
                <a:lnTo>
                  <a:pt x="1540" y="1011"/>
                </a:lnTo>
                <a:lnTo>
                  <a:pt x="1540" y="1011"/>
                </a:lnTo>
                <a:lnTo>
                  <a:pt x="1540" y="1011"/>
                </a:lnTo>
                <a:lnTo>
                  <a:pt x="1538" y="1011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5"/>
                </a:lnTo>
                <a:lnTo>
                  <a:pt x="1536" y="1015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5"/>
                </a:lnTo>
                <a:lnTo>
                  <a:pt x="1538" y="1015"/>
                </a:lnTo>
                <a:lnTo>
                  <a:pt x="1540" y="1015"/>
                </a:lnTo>
                <a:lnTo>
                  <a:pt x="1542" y="1015"/>
                </a:lnTo>
                <a:lnTo>
                  <a:pt x="1546" y="1013"/>
                </a:lnTo>
                <a:lnTo>
                  <a:pt x="1546" y="1013"/>
                </a:lnTo>
                <a:lnTo>
                  <a:pt x="1546" y="1013"/>
                </a:lnTo>
                <a:lnTo>
                  <a:pt x="1553" y="1011"/>
                </a:lnTo>
                <a:lnTo>
                  <a:pt x="1555" y="1011"/>
                </a:lnTo>
                <a:lnTo>
                  <a:pt x="1557" y="1011"/>
                </a:lnTo>
                <a:lnTo>
                  <a:pt x="1559" y="1011"/>
                </a:lnTo>
                <a:lnTo>
                  <a:pt x="1559" y="1009"/>
                </a:lnTo>
                <a:lnTo>
                  <a:pt x="1565" y="1006"/>
                </a:lnTo>
                <a:lnTo>
                  <a:pt x="1565" y="1006"/>
                </a:lnTo>
                <a:lnTo>
                  <a:pt x="1563" y="1006"/>
                </a:lnTo>
                <a:lnTo>
                  <a:pt x="1563" y="1006"/>
                </a:lnTo>
                <a:lnTo>
                  <a:pt x="1561" y="1006"/>
                </a:lnTo>
                <a:lnTo>
                  <a:pt x="1561" y="1006"/>
                </a:lnTo>
                <a:lnTo>
                  <a:pt x="1559" y="1009"/>
                </a:lnTo>
                <a:lnTo>
                  <a:pt x="1559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9" y="1006"/>
                </a:lnTo>
                <a:close/>
                <a:moveTo>
                  <a:pt x="1565" y="1310"/>
                </a:move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7" y="1313"/>
                </a:lnTo>
                <a:lnTo>
                  <a:pt x="1565" y="1313"/>
                </a:lnTo>
                <a:lnTo>
                  <a:pt x="1565" y="1310"/>
                </a:lnTo>
                <a:lnTo>
                  <a:pt x="1565" y="1310"/>
                </a:lnTo>
                <a:lnTo>
                  <a:pt x="1565" y="1310"/>
                </a:lnTo>
                <a:close/>
                <a:moveTo>
                  <a:pt x="1551" y="1304"/>
                </a:moveTo>
                <a:lnTo>
                  <a:pt x="1553" y="1304"/>
                </a:lnTo>
                <a:lnTo>
                  <a:pt x="1553" y="1306"/>
                </a:lnTo>
                <a:lnTo>
                  <a:pt x="1555" y="1306"/>
                </a:lnTo>
                <a:lnTo>
                  <a:pt x="1553" y="1304"/>
                </a:lnTo>
                <a:lnTo>
                  <a:pt x="1553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51" y="1304"/>
                </a:lnTo>
                <a:close/>
                <a:moveTo>
                  <a:pt x="1618" y="1455"/>
                </a:moveTo>
                <a:lnTo>
                  <a:pt x="1618" y="1455"/>
                </a:lnTo>
                <a:lnTo>
                  <a:pt x="1618" y="1457"/>
                </a:lnTo>
                <a:lnTo>
                  <a:pt x="1620" y="1457"/>
                </a:lnTo>
                <a:lnTo>
                  <a:pt x="1620" y="1455"/>
                </a:lnTo>
                <a:lnTo>
                  <a:pt x="1620" y="1455"/>
                </a:lnTo>
                <a:lnTo>
                  <a:pt x="1618" y="1453"/>
                </a:lnTo>
                <a:lnTo>
                  <a:pt x="1618" y="1455"/>
                </a:lnTo>
                <a:lnTo>
                  <a:pt x="1618" y="1455"/>
                </a:lnTo>
                <a:lnTo>
                  <a:pt x="1618" y="1455"/>
                </a:lnTo>
                <a:close/>
                <a:moveTo>
                  <a:pt x="1620" y="950"/>
                </a:moveTo>
                <a:lnTo>
                  <a:pt x="1620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2"/>
                </a:lnTo>
                <a:lnTo>
                  <a:pt x="1618" y="950"/>
                </a:lnTo>
                <a:lnTo>
                  <a:pt x="1618" y="950"/>
                </a:lnTo>
                <a:lnTo>
                  <a:pt x="1620" y="950"/>
                </a:lnTo>
                <a:lnTo>
                  <a:pt x="1620" y="950"/>
                </a:lnTo>
                <a:lnTo>
                  <a:pt x="1620" y="950"/>
                </a:lnTo>
                <a:close/>
                <a:moveTo>
                  <a:pt x="1613" y="952"/>
                </a:move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close/>
                <a:moveTo>
                  <a:pt x="1532" y="1298"/>
                </a:moveTo>
                <a:lnTo>
                  <a:pt x="1532" y="1298"/>
                </a:lnTo>
                <a:lnTo>
                  <a:pt x="1532" y="1300"/>
                </a:lnTo>
                <a:lnTo>
                  <a:pt x="1532" y="1300"/>
                </a:lnTo>
                <a:lnTo>
                  <a:pt x="1534" y="1300"/>
                </a:lnTo>
                <a:lnTo>
                  <a:pt x="1536" y="1300"/>
                </a:lnTo>
                <a:lnTo>
                  <a:pt x="1534" y="1300"/>
                </a:lnTo>
                <a:lnTo>
                  <a:pt x="1534" y="1298"/>
                </a:lnTo>
                <a:lnTo>
                  <a:pt x="1532" y="1298"/>
                </a:lnTo>
                <a:lnTo>
                  <a:pt x="1532" y="1298"/>
                </a:lnTo>
                <a:lnTo>
                  <a:pt x="1532" y="1298"/>
                </a:lnTo>
                <a:close/>
                <a:moveTo>
                  <a:pt x="1586" y="1000"/>
                </a:moveTo>
                <a:lnTo>
                  <a:pt x="1586" y="1000"/>
                </a:lnTo>
                <a:lnTo>
                  <a:pt x="1584" y="1000"/>
                </a:lnTo>
                <a:lnTo>
                  <a:pt x="1584" y="1000"/>
                </a:lnTo>
                <a:lnTo>
                  <a:pt x="1582" y="1000"/>
                </a:lnTo>
                <a:lnTo>
                  <a:pt x="1582" y="1002"/>
                </a:lnTo>
                <a:lnTo>
                  <a:pt x="1582" y="1002"/>
                </a:lnTo>
                <a:lnTo>
                  <a:pt x="1586" y="1000"/>
                </a:lnTo>
                <a:close/>
                <a:moveTo>
                  <a:pt x="1574" y="998"/>
                </a:moveTo>
                <a:lnTo>
                  <a:pt x="1574" y="998"/>
                </a:lnTo>
                <a:lnTo>
                  <a:pt x="1574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4" y="1000"/>
                </a:lnTo>
                <a:lnTo>
                  <a:pt x="1574" y="998"/>
                </a:lnTo>
                <a:close/>
                <a:moveTo>
                  <a:pt x="1576" y="996"/>
                </a:moveTo>
                <a:lnTo>
                  <a:pt x="1576" y="996"/>
                </a:lnTo>
                <a:lnTo>
                  <a:pt x="1576" y="996"/>
                </a:lnTo>
                <a:lnTo>
                  <a:pt x="1576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6" y="1000"/>
                </a:lnTo>
                <a:lnTo>
                  <a:pt x="1576" y="1000"/>
                </a:lnTo>
                <a:lnTo>
                  <a:pt x="1576" y="996"/>
                </a:lnTo>
                <a:close/>
                <a:moveTo>
                  <a:pt x="1569" y="1313"/>
                </a:moveTo>
                <a:lnTo>
                  <a:pt x="1569" y="1315"/>
                </a:lnTo>
                <a:lnTo>
                  <a:pt x="1569" y="1315"/>
                </a:lnTo>
                <a:lnTo>
                  <a:pt x="1569" y="1313"/>
                </a:lnTo>
                <a:lnTo>
                  <a:pt x="1569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9" y="1313"/>
                </a:lnTo>
                <a:close/>
                <a:moveTo>
                  <a:pt x="1595" y="1002"/>
                </a:moveTo>
                <a:lnTo>
                  <a:pt x="1595" y="1002"/>
                </a:lnTo>
                <a:lnTo>
                  <a:pt x="1592" y="1000"/>
                </a:lnTo>
                <a:lnTo>
                  <a:pt x="1592" y="1000"/>
                </a:lnTo>
                <a:lnTo>
                  <a:pt x="1592" y="1002"/>
                </a:lnTo>
                <a:lnTo>
                  <a:pt x="1592" y="1002"/>
                </a:lnTo>
                <a:lnTo>
                  <a:pt x="1590" y="1002"/>
                </a:lnTo>
                <a:lnTo>
                  <a:pt x="1592" y="1002"/>
                </a:lnTo>
                <a:lnTo>
                  <a:pt x="1595" y="1002"/>
                </a:lnTo>
                <a:close/>
                <a:moveTo>
                  <a:pt x="1534" y="1015"/>
                </a:moveTo>
                <a:lnTo>
                  <a:pt x="1532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5"/>
                </a:lnTo>
                <a:close/>
                <a:moveTo>
                  <a:pt x="2334" y="174"/>
                </a:moveTo>
                <a:lnTo>
                  <a:pt x="2332" y="174"/>
                </a:lnTo>
                <a:lnTo>
                  <a:pt x="2330" y="174"/>
                </a:lnTo>
                <a:lnTo>
                  <a:pt x="2328" y="176"/>
                </a:lnTo>
                <a:lnTo>
                  <a:pt x="2328" y="183"/>
                </a:lnTo>
                <a:lnTo>
                  <a:pt x="2330" y="187"/>
                </a:lnTo>
                <a:lnTo>
                  <a:pt x="2330" y="189"/>
                </a:lnTo>
                <a:lnTo>
                  <a:pt x="2332" y="189"/>
                </a:lnTo>
                <a:lnTo>
                  <a:pt x="2334" y="185"/>
                </a:lnTo>
                <a:lnTo>
                  <a:pt x="2334" y="180"/>
                </a:lnTo>
                <a:lnTo>
                  <a:pt x="2334" y="176"/>
                </a:lnTo>
                <a:lnTo>
                  <a:pt x="2334" y="174"/>
                </a:lnTo>
                <a:close/>
                <a:moveTo>
                  <a:pt x="2343" y="277"/>
                </a:moveTo>
                <a:lnTo>
                  <a:pt x="2353" y="277"/>
                </a:lnTo>
                <a:lnTo>
                  <a:pt x="2355" y="277"/>
                </a:lnTo>
                <a:lnTo>
                  <a:pt x="2355" y="273"/>
                </a:lnTo>
                <a:lnTo>
                  <a:pt x="2351" y="273"/>
                </a:lnTo>
                <a:lnTo>
                  <a:pt x="2349" y="271"/>
                </a:lnTo>
                <a:lnTo>
                  <a:pt x="2349" y="269"/>
                </a:lnTo>
                <a:lnTo>
                  <a:pt x="2347" y="266"/>
                </a:lnTo>
                <a:lnTo>
                  <a:pt x="2345" y="266"/>
                </a:lnTo>
                <a:lnTo>
                  <a:pt x="2340" y="269"/>
                </a:lnTo>
                <a:lnTo>
                  <a:pt x="2338" y="266"/>
                </a:lnTo>
                <a:lnTo>
                  <a:pt x="2334" y="269"/>
                </a:lnTo>
                <a:lnTo>
                  <a:pt x="2334" y="271"/>
                </a:lnTo>
                <a:lnTo>
                  <a:pt x="2334" y="275"/>
                </a:lnTo>
                <a:lnTo>
                  <a:pt x="2336" y="277"/>
                </a:lnTo>
                <a:lnTo>
                  <a:pt x="2343" y="277"/>
                </a:lnTo>
                <a:close/>
                <a:moveTo>
                  <a:pt x="2338" y="248"/>
                </a:moveTo>
                <a:lnTo>
                  <a:pt x="2338" y="237"/>
                </a:lnTo>
                <a:lnTo>
                  <a:pt x="2336" y="229"/>
                </a:lnTo>
                <a:lnTo>
                  <a:pt x="2334" y="227"/>
                </a:lnTo>
                <a:lnTo>
                  <a:pt x="2332" y="227"/>
                </a:lnTo>
                <a:lnTo>
                  <a:pt x="2332" y="231"/>
                </a:lnTo>
                <a:lnTo>
                  <a:pt x="2332" y="235"/>
                </a:lnTo>
                <a:lnTo>
                  <a:pt x="2336" y="248"/>
                </a:lnTo>
                <a:lnTo>
                  <a:pt x="2338" y="248"/>
                </a:lnTo>
                <a:close/>
                <a:moveTo>
                  <a:pt x="2347" y="134"/>
                </a:moveTo>
                <a:lnTo>
                  <a:pt x="2353" y="130"/>
                </a:lnTo>
                <a:lnTo>
                  <a:pt x="2355" y="126"/>
                </a:lnTo>
                <a:lnTo>
                  <a:pt x="2355" y="124"/>
                </a:lnTo>
                <a:lnTo>
                  <a:pt x="2347" y="122"/>
                </a:lnTo>
                <a:lnTo>
                  <a:pt x="2338" y="124"/>
                </a:lnTo>
                <a:lnTo>
                  <a:pt x="2332" y="126"/>
                </a:lnTo>
                <a:lnTo>
                  <a:pt x="2330" y="128"/>
                </a:lnTo>
                <a:lnTo>
                  <a:pt x="2332" y="132"/>
                </a:lnTo>
                <a:lnTo>
                  <a:pt x="2338" y="132"/>
                </a:lnTo>
                <a:lnTo>
                  <a:pt x="2347" y="134"/>
                </a:lnTo>
                <a:close/>
                <a:moveTo>
                  <a:pt x="2349" y="193"/>
                </a:moveTo>
                <a:lnTo>
                  <a:pt x="2345" y="197"/>
                </a:lnTo>
                <a:lnTo>
                  <a:pt x="2345" y="197"/>
                </a:lnTo>
                <a:lnTo>
                  <a:pt x="2345" y="199"/>
                </a:lnTo>
                <a:lnTo>
                  <a:pt x="2347" y="199"/>
                </a:lnTo>
                <a:lnTo>
                  <a:pt x="2351" y="197"/>
                </a:lnTo>
                <a:lnTo>
                  <a:pt x="2353" y="195"/>
                </a:lnTo>
                <a:lnTo>
                  <a:pt x="2351" y="193"/>
                </a:lnTo>
                <a:lnTo>
                  <a:pt x="2349" y="191"/>
                </a:lnTo>
                <a:lnTo>
                  <a:pt x="2349" y="193"/>
                </a:lnTo>
                <a:close/>
                <a:moveTo>
                  <a:pt x="2202" y="396"/>
                </a:moveTo>
                <a:lnTo>
                  <a:pt x="2202" y="398"/>
                </a:lnTo>
                <a:lnTo>
                  <a:pt x="2202" y="401"/>
                </a:lnTo>
                <a:lnTo>
                  <a:pt x="2202" y="401"/>
                </a:lnTo>
                <a:lnTo>
                  <a:pt x="2202" y="401"/>
                </a:lnTo>
                <a:lnTo>
                  <a:pt x="2204" y="401"/>
                </a:lnTo>
                <a:lnTo>
                  <a:pt x="2206" y="401"/>
                </a:lnTo>
                <a:lnTo>
                  <a:pt x="2215" y="398"/>
                </a:lnTo>
                <a:lnTo>
                  <a:pt x="2223" y="398"/>
                </a:lnTo>
                <a:lnTo>
                  <a:pt x="2225" y="401"/>
                </a:lnTo>
                <a:lnTo>
                  <a:pt x="2227" y="401"/>
                </a:lnTo>
                <a:lnTo>
                  <a:pt x="2227" y="401"/>
                </a:lnTo>
                <a:lnTo>
                  <a:pt x="2229" y="401"/>
                </a:lnTo>
                <a:lnTo>
                  <a:pt x="2231" y="398"/>
                </a:lnTo>
                <a:lnTo>
                  <a:pt x="2234" y="396"/>
                </a:lnTo>
                <a:lnTo>
                  <a:pt x="2240" y="396"/>
                </a:lnTo>
                <a:lnTo>
                  <a:pt x="2240" y="394"/>
                </a:lnTo>
                <a:lnTo>
                  <a:pt x="2240" y="394"/>
                </a:lnTo>
                <a:lnTo>
                  <a:pt x="2240" y="394"/>
                </a:lnTo>
                <a:lnTo>
                  <a:pt x="2238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0"/>
                </a:lnTo>
                <a:lnTo>
                  <a:pt x="2240" y="388"/>
                </a:lnTo>
                <a:lnTo>
                  <a:pt x="2240" y="388"/>
                </a:lnTo>
                <a:lnTo>
                  <a:pt x="2236" y="388"/>
                </a:lnTo>
                <a:lnTo>
                  <a:pt x="2236" y="388"/>
                </a:lnTo>
                <a:lnTo>
                  <a:pt x="2236" y="386"/>
                </a:lnTo>
                <a:lnTo>
                  <a:pt x="2234" y="386"/>
                </a:lnTo>
                <a:lnTo>
                  <a:pt x="2225" y="388"/>
                </a:lnTo>
                <a:lnTo>
                  <a:pt x="2221" y="390"/>
                </a:lnTo>
                <a:lnTo>
                  <a:pt x="2217" y="390"/>
                </a:lnTo>
                <a:lnTo>
                  <a:pt x="2213" y="390"/>
                </a:lnTo>
                <a:lnTo>
                  <a:pt x="2211" y="390"/>
                </a:lnTo>
                <a:lnTo>
                  <a:pt x="2208" y="390"/>
                </a:lnTo>
                <a:lnTo>
                  <a:pt x="2206" y="390"/>
                </a:lnTo>
                <a:lnTo>
                  <a:pt x="2206" y="392"/>
                </a:lnTo>
                <a:lnTo>
                  <a:pt x="2206" y="394"/>
                </a:lnTo>
                <a:lnTo>
                  <a:pt x="2204" y="396"/>
                </a:lnTo>
                <a:lnTo>
                  <a:pt x="2202" y="396"/>
                </a:lnTo>
                <a:close/>
                <a:moveTo>
                  <a:pt x="2405" y="1208"/>
                </a:moveTo>
                <a:lnTo>
                  <a:pt x="2405" y="1208"/>
                </a:lnTo>
                <a:lnTo>
                  <a:pt x="2405" y="1210"/>
                </a:lnTo>
                <a:lnTo>
                  <a:pt x="2403" y="1212"/>
                </a:lnTo>
                <a:lnTo>
                  <a:pt x="2401" y="1216"/>
                </a:lnTo>
                <a:lnTo>
                  <a:pt x="2399" y="1216"/>
                </a:lnTo>
                <a:lnTo>
                  <a:pt x="2397" y="1216"/>
                </a:lnTo>
                <a:lnTo>
                  <a:pt x="2399" y="1218"/>
                </a:lnTo>
                <a:lnTo>
                  <a:pt x="2399" y="1218"/>
                </a:lnTo>
                <a:lnTo>
                  <a:pt x="2401" y="1216"/>
                </a:lnTo>
                <a:lnTo>
                  <a:pt x="2405" y="1214"/>
                </a:lnTo>
                <a:lnTo>
                  <a:pt x="2408" y="1212"/>
                </a:lnTo>
                <a:lnTo>
                  <a:pt x="2408" y="1210"/>
                </a:lnTo>
                <a:lnTo>
                  <a:pt x="2408" y="1208"/>
                </a:lnTo>
                <a:lnTo>
                  <a:pt x="2408" y="1208"/>
                </a:lnTo>
                <a:lnTo>
                  <a:pt x="2408" y="1208"/>
                </a:lnTo>
                <a:lnTo>
                  <a:pt x="2405" y="1208"/>
                </a:lnTo>
                <a:close/>
                <a:moveTo>
                  <a:pt x="1856" y="390"/>
                </a:moveTo>
                <a:lnTo>
                  <a:pt x="1859" y="390"/>
                </a:lnTo>
                <a:lnTo>
                  <a:pt x="1861" y="390"/>
                </a:lnTo>
                <a:lnTo>
                  <a:pt x="1861" y="390"/>
                </a:lnTo>
                <a:lnTo>
                  <a:pt x="1856" y="388"/>
                </a:lnTo>
                <a:lnTo>
                  <a:pt x="1854" y="388"/>
                </a:lnTo>
                <a:lnTo>
                  <a:pt x="1852" y="388"/>
                </a:lnTo>
                <a:lnTo>
                  <a:pt x="1852" y="390"/>
                </a:lnTo>
                <a:lnTo>
                  <a:pt x="1852" y="390"/>
                </a:lnTo>
                <a:lnTo>
                  <a:pt x="1852" y="390"/>
                </a:lnTo>
                <a:lnTo>
                  <a:pt x="1856" y="390"/>
                </a:lnTo>
                <a:close/>
                <a:moveTo>
                  <a:pt x="1831" y="386"/>
                </a:moveTo>
                <a:lnTo>
                  <a:pt x="1831" y="386"/>
                </a:lnTo>
                <a:lnTo>
                  <a:pt x="1833" y="386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2"/>
                </a:lnTo>
                <a:lnTo>
                  <a:pt x="1833" y="380"/>
                </a:lnTo>
                <a:lnTo>
                  <a:pt x="1831" y="380"/>
                </a:lnTo>
                <a:lnTo>
                  <a:pt x="1829" y="380"/>
                </a:lnTo>
                <a:lnTo>
                  <a:pt x="1827" y="382"/>
                </a:lnTo>
                <a:lnTo>
                  <a:pt x="1827" y="384"/>
                </a:lnTo>
                <a:lnTo>
                  <a:pt x="1825" y="384"/>
                </a:lnTo>
                <a:lnTo>
                  <a:pt x="1827" y="384"/>
                </a:lnTo>
                <a:lnTo>
                  <a:pt x="1827" y="384"/>
                </a:lnTo>
                <a:lnTo>
                  <a:pt x="1831" y="386"/>
                </a:lnTo>
                <a:close/>
                <a:moveTo>
                  <a:pt x="2410" y="1204"/>
                </a:moveTo>
                <a:lnTo>
                  <a:pt x="2412" y="1204"/>
                </a:lnTo>
                <a:lnTo>
                  <a:pt x="2412" y="1204"/>
                </a:lnTo>
                <a:lnTo>
                  <a:pt x="2414" y="1201"/>
                </a:lnTo>
                <a:lnTo>
                  <a:pt x="2414" y="1199"/>
                </a:lnTo>
                <a:lnTo>
                  <a:pt x="2412" y="1199"/>
                </a:lnTo>
                <a:lnTo>
                  <a:pt x="2412" y="1199"/>
                </a:lnTo>
                <a:lnTo>
                  <a:pt x="2412" y="1201"/>
                </a:lnTo>
                <a:lnTo>
                  <a:pt x="2410" y="1201"/>
                </a:lnTo>
                <a:lnTo>
                  <a:pt x="2408" y="1201"/>
                </a:lnTo>
                <a:lnTo>
                  <a:pt x="2408" y="1204"/>
                </a:lnTo>
                <a:lnTo>
                  <a:pt x="2408" y="1206"/>
                </a:lnTo>
                <a:lnTo>
                  <a:pt x="2408" y="1206"/>
                </a:lnTo>
                <a:lnTo>
                  <a:pt x="2410" y="1204"/>
                </a:lnTo>
                <a:close/>
                <a:moveTo>
                  <a:pt x="2259" y="1390"/>
                </a:moveTo>
                <a:lnTo>
                  <a:pt x="2257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2"/>
                </a:lnTo>
                <a:lnTo>
                  <a:pt x="2257" y="1390"/>
                </a:lnTo>
                <a:lnTo>
                  <a:pt x="2257" y="1390"/>
                </a:lnTo>
                <a:lnTo>
                  <a:pt x="2259" y="1392"/>
                </a:lnTo>
                <a:lnTo>
                  <a:pt x="2259" y="1390"/>
                </a:lnTo>
                <a:lnTo>
                  <a:pt x="2259" y="1390"/>
                </a:lnTo>
                <a:lnTo>
                  <a:pt x="2259" y="1390"/>
                </a:lnTo>
                <a:close/>
                <a:moveTo>
                  <a:pt x="2351" y="1206"/>
                </a:moveTo>
                <a:lnTo>
                  <a:pt x="2349" y="1206"/>
                </a:lnTo>
                <a:lnTo>
                  <a:pt x="2349" y="1206"/>
                </a:lnTo>
                <a:lnTo>
                  <a:pt x="2347" y="1208"/>
                </a:lnTo>
                <a:lnTo>
                  <a:pt x="2349" y="1210"/>
                </a:lnTo>
                <a:lnTo>
                  <a:pt x="2349" y="1212"/>
                </a:lnTo>
                <a:lnTo>
                  <a:pt x="2349" y="1212"/>
                </a:lnTo>
                <a:lnTo>
                  <a:pt x="2351" y="1210"/>
                </a:lnTo>
                <a:lnTo>
                  <a:pt x="2351" y="1210"/>
                </a:lnTo>
                <a:lnTo>
                  <a:pt x="2351" y="1208"/>
                </a:lnTo>
                <a:lnTo>
                  <a:pt x="2351" y="1208"/>
                </a:lnTo>
                <a:lnTo>
                  <a:pt x="2351" y="1206"/>
                </a:lnTo>
                <a:close/>
                <a:moveTo>
                  <a:pt x="2347" y="1222"/>
                </a:moveTo>
                <a:lnTo>
                  <a:pt x="2345" y="1222"/>
                </a:lnTo>
                <a:lnTo>
                  <a:pt x="2345" y="1222"/>
                </a:lnTo>
                <a:lnTo>
                  <a:pt x="2345" y="1222"/>
                </a:lnTo>
                <a:lnTo>
                  <a:pt x="2347" y="1224"/>
                </a:lnTo>
                <a:lnTo>
                  <a:pt x="2349" y="1222"/>
                </a:lnTo>
                <a:lnTo>
                  <a:pt x="2349" y="1220"/>
                </a:lnTo>
                <a:lnTo>
                  <a:pt x="2347" y="1222"/>
                </a:lnTo>
                <a:close/>
                <a:moveTo>
                  <a:pt x="2361" y="562"/>
                </a:moveTo>
                <a:lnTo>
                  <a:pt x="2366" y="562"/>
                </a:lnTo>
                <a:lnTo>
                  <a:pt x="2366" y="562"/>
                </a:lnTo>
                <a:lnTo>
                  <a:pt x="2370" y="560"/>
                </a:lnTo>
                <a:lnTo>
                  <a:pt x="2372" y="558"/>
                </a:lnTo>
                <a:lnTo>
                  <a:pt x="2376" y="556"/>
                </a:lnTo>
                <a:lnTo>
                  <a:pt x="2378" y="554"/>
                </a:lnTo>
                <a:lnTo>
                  <a:pt x="2382" y="552"/>
                </a:lnTo>
                <a:lnTo>
                  <a:pt x="2387" y="552"/>
                </a:lnTo>
                <a:lnTo>
                  <a:pt x="2391" y="552"/>
                </a:lnTo>
                <a:lnTo>
                  <a:pt x="2391" y="552"/>
                </a:lnTo>
                <a:lnTo>
                  <a:pt x="2393" y="549"/>
                </a:lnTo>
                <a:lnTo>
                  <a:pt x="2395" y="549"/>
                </a:lnTo>
                <a:lnTo>
                  <a:pt x="2397" y="547"/>
                </a:lnTo>
                <a:lnTo>
                  <a:pt x="2397" y="547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3"/>
                </a:lnTo>
                <a:lnTo>
                  <a:pt x="2399" y="543"/>
                </a:lnTo>
                <a:lnTo>
                  <a:pt x="2399" y="541"/>
                </a:lnTo>
                <a:lnTo>
                  <a:pt x="2401" y="541"/>
                </a:lnTo>
                <a:lnTo>
                  <a:pt x="2403" y="541"/>
                </a:lnTo>
                <a:lnTo>
                  <a:pt x="2403" y="541"/>
                </a:lnTo>
                <a:lnTo>
                  <a:pt x="2405" y="541"/>
                </a:lnTo>
                <a:lnTo>
                  <a:pt x="2408" y="539"/>
                </a:lnTo>
                <a:lnTo>
                  <a:pt x="2408" y="537"/>
                </a:lnTo>
                <a:lnTo>
                  <a:pt x="2408" y="537"/>
                </a:lnTo>
                <a:lnTo>
                  <a:pt x="2408" y="535"/>
                </a:lnTo>
                <a:lnTo>
                  <a:pt x="2408" y="535"/>
                </a:lnTo>
                <a:lnTo>
                  <a:pt x="2410" y="535"/>
                </a:lnTo>
                <a:lnTo>
                  <a:pt x="2412" y="535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08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08" y="528"/>
                </a:lnTo>
                <a:lnTo>
                  <a:pt x="2408" y="526"/>
                </a:lnTo>
                <a:lnTo>
                  <a:pt x="2408" y="526"/>
                </a:lnTo>
                <a:lnTo>
                  <a:pt x="2410" y="526"/>
                </a:lnTo>
                <a:lnTo>
                  <a:pt x="2410" y="526"/>
                </a:lnTo>
                <a:lnTo>
                  <a:pt x="2410" y="524"/>
                </a:lnTo>
                <a:lnTo>
                  <a:pt x="2410" y="524"/>
                </a:lnTo>
                <a:lnTo>
                  <a:pt x="2410" y="522"/>
                </a:lnTo>
                <a:lnTo>
                  <a:pt x="2410" y="522"/>
                </a:lnTo>
                <a:lnTo>
                  <a:pt x="2410" y="522"/>
                </a:lnTo>
                <a:lnTo>
                  <a:pt x="2408" y="522"/>
                </a:lnTo>
                <a:lnTo>
                  <a:pt x="2408" y="522"/>
                </a:lnTo>
                <a:lnTo>
                  <a:pt x="2405" y="520"/>
                </a:lnTo>
                <a:lnTo>
                  <a:pt x="2403" y="520"/>
                </a:lnTo>
                <a:lnTo>
                  <a:pt x="2401" y="520"/>
                </a:lnTo>
                <a:lnTo>
                  <a:pt x="2397" y="522"/>
                </a:lnTo>
                <a:lnTo>
                  <a:pt x="2399" y="520"/>
                </a:lnTo>
                <a:lnTo>
                  <a:pt x="2401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6"/>
                </a:lnTo>
                <a:lnTo>
                  <a:pt x="2399" y="516"/>
                </a:lnTo>
                <a:lnTo>
                  <a:pt x="2395" y="518"/>
                </a:lnTo>
                <a:lnTo>
                  <a:pt x="2393" y="518"/>
                </a:lnTo>
                <a:lnTo>
                  <a:pt x="2393" y="516"/>
                </a:lnTo>
                <a:lnTo>
                  <a:pt x="2395" y="516"/>
                </a:lnTo>
                <a:lnTo>
                  <a:pt x="2395" y="514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0"/>
                </a:lnTo>
                <a:lnTo>
                  <a:pt x="2393" y="510"/>
                </a:lnTo>
                <a:lnTo>
                  <a:pt x="2393" y="512"/>
                </a:lnTo>
                <a:lnTo>
                  <a:pt x="2391" y="510"/>
                </a:lnTo>
                <a:lnTo>
                  <a:pt x="2389" y="510"/>
                </a:lnTo>
                <a:lnTo>
                  <a:pt x="2389" y="510"/>
                </a:lnTo>
                <a:lnTo>
                  <a:pt x="2391" y="508"/>
                </a:lnTo>
                <a:lnTo>
                  <a:pt x="2391" y="505"/>
                </a:lnTo>
                <a:lnTo>
                  <a:pt x="2393" y="503"/>
                </a:lnTo>
                <a:lnTo>
                  <a:pt x="2395" y="503"/>
                </a:lnTo>
                <a:lnTo>
                  <a:pt x="2397" y="503"/>
                </a:lnTo>
                <a:lnTo>
                  <a:pt x="2397" y="503"/>
                </a:lnTo>
                <a:lnTo>
                  <a:pt x="2395" y="503"/>
                </a:lnTo>
                <a:lnTo>
                  <a:pt x="2393" y="503"/>
                </a:lnTo>
                <a:lnTo>
                  <a:pt x="2391" y="503"/>
                </a:lnTo>
                <a:lnTo>
                  <a:pt x="2389" y="505"/>
                </a:lnTo>
                <a:lnTo>
                  <a:pt x="2387" y="505"/>
                </a:lnTo>
                <a:lnTo>
                  <a:pt x="2384" y="505"/>
                </a:lnTo>
                <a:lnTo>
                  <a:pt x="2382" y="505"/>
                </a:lnTo>
                <a:lnTo>
                  <a:pt x="2380" y="505"/>
                </a:lnTo>
                <a:lnTo>
                  <a:pt x="2380" y="505"/>
                </a:lnTo>
                <a:lnTo>
                  <a:pt x="2380" y="503"/>
                </a:lnTo>
                <a:lnTo>
                  <a:pt x="2380" y="501"/>
                </a:lnTo>
                <a:lnTo>
                  <a:pt x="2378" y="501"/>
                </a:lnTo>
                <a:lnTo>
                  <a:pt x="2376" y="499"/>
                </a:lnTo>
                <a:lnTo>
                  <a:pt x="2376" y="499"/>
                </a:lnTo>
                <a:lnTo>
                  <a:pt x="2372" y="499"/>
                </a:lnTo>
                <a:lnTo>
                  <a:pt x="2370" y="499"/>
                </a:lnTo>
                <a:lnTo>
                  <a:pt x="2368" y="501"/>
                </a:lnTo>
                <a:lnTo>
                  <a:pt x="2370" y="505"/>
                </a:lnTo>
                <a:lnTo>
                  <a:pt x="2370" y="505"/>
                </a:lnTo>
                <a:lnTo>
                  <a:pt x="2370" y="508"/>
                </a:lnTo>
                <a:lnTo>
                  <a:pt x="2368" y="508"/>
                </a:lnTo>
                <a:lnTo>
                  <a:pt x="2366" y="508"/>
                </a:lnTo>
                <a:lnTo>
                  <a:pt x="2364" y="510"/>
                </a:lnTo>
                <a:lnTo>
                  <a:pt x="2364" y="508"/>
                </a:lnTo>
                <a:lnTo>
                  <a:pt x="2361" y="508"/>
                </a:lnTo>
                <a:lnTo>
                  <a:pt x="2361" y="508"/>
                </a:lnTo>
                <a:lnTo>
                  <a:pt x="2359" y="508"/>
                </a:lnTo>
                <a:lnTo>
                  <a:pt x="2359" y="508"/>
                </a:lnTo>
                <a:lnTo>
                  <a:pt x="2357" y="510"/>
                </a:lnTo>
                <a:lnTo>
                  <a:pt x="2355" y="512"/>
                </a:lnTo>
                <a:lnTo>
                  <a:pt x="2355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49" y="510"/>
                </a:lnTo>
                <a:lnTo>
                  <a:pt x="2349" y="508"/>
                </a:lnTo>
                <a:lnTo>
                  <a:pt x="2345" y="508"/>
                </a:lnTo>
                <a:lnTo>
                  <a:pt x="2343" y="508"/>
                </a:lnTo>
                <a:lnTo>
                  <a:pt x="2343" y="508"/>
                </a:lnTo>
                <a:lnTo>
                  <a:pt x="2343" y="510"/>
                </a:lnTo>
                <a:lnTo>
                  <a:pt x="2345" y="514"/>
                </a:lnTo>
                <a:lnTo>
                  <a:pt x="2345" y="516"/>
                </a:lnTo>
                <a:lnTo>
                  <a:pt x="2345" y="516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3" y="514"/>
                </a:lnTo>
                <a:lnTo>
                  <a:pt x="2340" y="512"/>
                </a:lnTo>
                <a:lnTo>
                  <a:pt x="2338" y="510"/>
                </a:lnTo>
                <a:lnTo>
                  <a:pt x="2336" y="508"/>
                </a:lnTo>
                <a:lnTo>
                  <a:pt x="2336" y="508"/>
                </a:lnTo>
                <a:lnTo>
                  <a:pt x="2334" y="508"/>
                </a:lnTo>
                <a:lnTo>
                  <a:pt x="2334" y="508"/>
                </a:lnTo>
                <a:lnTo>
                  <a:pt x="2332" y="508"/>
                </a:lnTo>
                <a:lnTo>
                  <a:pt x="2332" y="510"/>
                </a:lnTo>
                <a:lnTo>
                  <a:pt x="2330" y="510"/>
                </a:lnTo>
                <a:lnTo>
                  <a:pt x="2328" y="510"/>
                </a:lnTo>
                <a:lnTo>
                  <a:pt x="2326" y="512"/>
                </a:lnTo>
                <a:lnTo>
                  <a:pt x="2326" y="512"/>
                </a:lnTo>
                <a:lnTo>
                  <a:pt x="2326" y="516"/>
                </a:lnTo>
                <a:lnTo>
                  <a:pt x="2326" y="516"/>
                </a:lnTo>
                <a:lnTo>
                  <a:pt x="2326" y="518"/>
                </a:lnTo>
                <a:lnTo>
                  <a:pt x="2326" y="518"/>
                </a:lnTo>
                <a:lnTo>
                  <a:pt x="2324" y="516"/>
                </a:lnTo>
                <a:lnTo>
                  <a:pt x="2324" y="516"/>
                </a:lnTo>
                <a:lnTo>
                  <a:pt x="2322" y="514"/>
                </a:lnTo>
                <a:lnTo>
                  <a:pt x="2320" y="514"/>
                </a:lnTo>
                <a:lnTo>
                  <a:pt x="2317" y="510"/>
                </a:lnTo>
                <a:lnTo>
                  <a:pt x="2317" y="510"/>
                </a:lnTo>
                <a:lnTo>
                  <a:pt x="2315" y="510"/>
                </a:lnTo>
                <a:lnTo>
                  <a:pt x="2313" y="510"/>
                </a:lnTo>
                <a:lnTo>
                  <a:pt x="2313" y="512"/>
                </a:lnTo>
                <a:lnTo>
                  <a:pt x="2313" y="514"/>
                </a:lnTo>
                <a:lnTo>
                  <a:pt x="2313" y="516"/>
                </a:lnTo>
                <a:lnTo>
                  <a:pt x="2313" y="518"/>
                </a:lnTo>
                <a:lnTo>
                  <a:pt x="2311" y="520"/>
                </a:lnTo>
                <a:lnTo>
                  <a:pt x="2311" y="522"/>
                </a:lnTo>
                <a:lnTo>
                  <a:pt x="2311" y="522"/>
                </a:lnTo>
                <a:lnTo>
                  <a:pt x="2309" y="522"/>
                </a:lnTo>
                <a:lnTo>
                  <a:pt x="2309" y="520"/>
                </a:lnTo>
                <a:lnTo>
                  <a:pt x="2309" y="520"/>
                </a:lnTo>
                <a:lnTo>
                  <a:pt x="2307" y="520"/>
                </a:lnTo>
                <a:lnTo>
                  <a:pt x="2307" y="520"/>
                </a:lnTo>
                <a:lnTo>
                  <a:pt x="2305" y="522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6"/>
                </a:lnTo>
                <a:lnTo>
                  <a:pt x="2303" y="528"/>
                </a:lnTo>
                <a:lnTo>
                  <a:pt x="2301" y="528"/>
                </a:lnTo>
                <a:lnTo>
                  <a:pt x="2301" y="528"/>
                </a:lnTo>
                <a:lnTo>
                  <a:pt x="2301" y="524"/>
                </a:lnTo>
                <a:lnTo>
                  <a:pt x="2299" y="524"/>
                </a:lnTo>
                <a:lnTo>
                  <a:pt x="2299" y="524"/>
                </a:lnTo>
                <a:lnTo>
                  <a:pt x="2296" y="524"/>
                </a:lnTo>
                <a:lnTo>
                  <a:pt x="2296" y="524"/>
                </a:lnTo>
                <a:lnTo>
                  <a:pt x="2299" y="524"/>
                </a:lnTo>
                <a:lnTo>
                  <a:pt x="2299" y="522"/>
                </a:lnTo>
                <a:lnTo>
                  <a:pt x="2299" y="522"/>
                </a:lnTo>
                <a:lnTo>
                  <a:pt x="2299" y="522"/>
                </a:lnTo>
                <a:lnTo>
                  <a:pt x="2296" y="522"/>
                </a:lnTo>
                <a:lnTo>
                  <a:pt x="2296" y="522"/>
                </a:lnTo>
                <a:lnTo>
                  <a:pt x="2296" y="520"/>
                </a:lnTo>
                <a:lnTo>
                  <a:pt x="2296" y="520"/>
                </a:lnTo>
                <a:lnTo>
                  <a:pt x="2294" y="520"/>
                </a:lnTo>
                <a:lnTo>
                  <a:pt x="2294" y="518"/>
                </a:lnTo>
                <a:lnTo>
                  <a:pt x="2296" y="518"/>
                </a:lnTo>
                <a:lnTo>
                  <a:pt x="2296" y="518"/>
                </a:lnTo>
                <a:lnTo>
                  <a:pt x="2299" y="518"/>
                </a:lnTo>
                <a:lnTo>
                  <a:pt x="2299" y="514"/>
                </a:lnTo>
                <a:lnTo>
                  <a:pt x="2299" y="514"/>
                </a:lnTo>
                <a:lnTo>
                  <a:pt x="2299" y="514"/>
                </a:lnTo>
                <a:lnTo>
                  <a:pt x="2296" y="512"/>
                </a:lnTo>
                <a:lnTo>
                  <a:pt x="2296" y="512"/>
                </a:lnTo>
                <a:lnTo>
                  <a:pt x="2296" y="512"/>
                </a:lnTo>
                <a:lnTo>
                  <a:pt x="2299" y="512"/>
                </a:lnTo>
                <a:lnTo>
                  <a:pt x="2299" y="512"/>
                </a:lnTo>
                <a:lnTo>
                  <a:pt x="2294" y="510"/>
                </a:lnTo>
                <a:lnTo>
                  <a:pt x="2292" y="508"/>
                </a:lnTo>
                <a:lnTo>
                  <a:pt x="2290" y="505"/>
                </a:lnTo>
                <a:lnTo>
                  <a:pt x="2290" y="505"/>
                </a:lnTo>
                <a:lnTo>
                  <a:pt x="2286" y="503"/>
                </a:lnTo>
                <a:lnTo>
                  <a:pt x="2284" y="503"/>
                </a:lnTo>
                <a:lnTo>
                  <a:pt x="2282" y="501"/>
                </a:lnTo>
                <a:lnTo>
                  <a:pt x="2282" y="501"/>
                </a:lnTo>
                <a:lnTo>
                  <a:pt x="2278" y="501"/>
                </a:lnTo>
                <a:lnTo>
                  <a:pt x="2276" y="501"/>
                </a:lnTo>
                <a:lnTo>
                  <a:pt x="2276" y="501"/>
                </a:lnTo>
                <a:lnTo>
                  <a:pt x="2273" y="503"/>
                </a:lnTo>
                <a:lnTo>
                  <a:pt x="2273" y="503"/>
                </a:lnTo>
                <a:lnTo>
                  <a:pt x="2273" y="503"/>
                </a:lnTo>
                <a:lnTo>
                  <a:pt x="2276" y="503"/>
                </a:lnTo>
                <a:lnTo>
                  <a:pt x="2278" y="503"/>
                </a:lnTo>
                <a:lnTo>
                  <a:pt x="2280" y="503"/>
                </a:lnTo>
                <a:lnTo>
                  <a:pt x="2280" y="503"/>
                </a:lnTo>
                <a:lnTo>
                  <a:pt x="2280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78" y="505"/>
                </a:lnTo>
                <a:lnTo>
                  <a:pt x="2276" y="505"/>
                </a:lnTo>
                <a:lnTo>
                  <a:pt x="2276" y="505"/>
                </a:lnTo>
                <a:lnTo>
                  <a:pt x="2276" y="508"/>
                </a:lnTo>
                <a:lnTo>
                  <a:pt x="2276" y="508"/>
                </a:lnTo>
                <a:lnTo>
                  <a:pt x="2278" y="508"/>
                </a:lnTo>
                <a:lnTo>
                  <a:pt x="2282" y="510"/>
                </a:lnTo>
                <a:lnTo>
                  <a:pt x="2282" y="510"/>
                </a:lnTo>
                <a:lnTo>
                  <a:pt x="2284" y="512"/>
                </a:lnTo>
                <a:lnTo>
                  <a:pt x="2282" y="514"/>
                </a:lnTo>
                <a:lnTo>
                  <a:pt x="2282" y="514"/>
                </a:lnTo>
                <a:lnTo>
                  <a:pt x="2282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2"/>
                </a:lnTo>
                <a:lnTo>
                  <a:pt x="2280" y="512"/>
                </a:lnTo>
                <a:lnTo>
                  <a:pt x="2280" y="512"/>
                </a:lnTo>
                <a:lnTo>
                  <a:pt x="2278" y="510"/>
                </a:lnTo>
                <a:lnTo>
                  <a:pt x="2278" y="512"/>
                </a:lnTo>
                <a:lnTo>
                  <a:pt x="2278" y="512"/>
                </a:lnTo>
                <a:lnTo>
                  <a:pt x="2276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0"/>
                </a:lnTo>
                <a:lnTo>
                  <a:pt x="2273" y="510"/>
                </a:lnTo>
                <a:lnTo>
                  <a:pt x="2269" y="508"/>
                </a:lnTo>
                <a:lnTo>
                  <a:pt x="2269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10"/>
                </a:lnTo>
                <a:lnTo>
                  <a:pt x="2265" y="510"/>
                </a:lnTo>
                <a:lnTo>
                  <a:pt x="2265" y="510"/>
                </a:lnTo>
                <a:lnTo>
                  <a:pt x="2267" y="510"/>
                </a:lnTo>
                <a:lnTo>
                  <a:pt x="2269" y="512"/>
                </a:lnTo>
                <a:lnTo>
                  <a:pt x="2267" y="512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2"/>
                </a:lnTo>
                <a:lnTo>
                  <a:pt x="2263" y="512"/>
                </a:lnTo>
                <a:lnTo>
                  <a:pt x="2265" y="512"/>
                </a:lnTo>
                <a:lnTo>
                  <a:pt x="2267" y="514"/>
                </a:lnTo>
                <a:lnTo>
                  <a:pt x="2263" y="514"/>
                </a:lnTo>
                <a:lnTo>
                  <a:pt x="2263" y="514"/>
                </a:lnTo>
                <a:lnTo>
                  <a:pt x="2263" y="516"/>
                </a:lnTo>
                <a:lnTo>
                  <a:pt x="2263" y="516"/>
                </a:lnTo>
                <a:lnTo>
                  <a:pt x="2265" y="516"/>
                </a:lnTo>
                <a:lnTo>
                  <a:pt x="2267" y="518"/>
                </a:lnTo>
                <a:lnTo>
                  <a:pt x="2269" y="518"/>
                </a:lnTo>
                <a:lnTo>
                  <a:pt x="2271" y="518"/>
                </a:lnTo>
                <a:lnTo>
                  <a:pt x="2269" y="518"/>
                </a:lnTo>
                <a:lnTo>
                  <a:pt x="2267" y="518"/>
                </a:lnTo>
                <a:lnTo>
                  <a:pt x="2265" y="520"/>
                </a:lnTo>
                <a:lnTo>
                  <a:pt x="2261" y="518"/>
                </a:lnTo>
                <a:lnTo>
                  <a:pt x="2259" y="516"/>
                </a:lnTo>
                <a:lnTo>
                  <a:pt x="2259" y="516"/>
                </a:lnTo>
                <a:lnTo>
                  <a:pt x="2259" y="518"/>
                </a:lnTo>
                <a:lnTo>
                  <a:pt x="2259" y="518"/>
                </a:lnTo>
                <a:lnTo>
                  <a:pt x="2259" y="518"/>
                </a:lnTo>
                <a:lnTo>
                  <a:pt x="2261" y="520"/>
                </a:lnTo>
                <a:lnTo>
                  <a:pt x="2261" y="520"/>
                </a:lnTo>
                <a:lnTo>
                  <a:pt x="2263" y="522"/>
                </a:lnTo>
                <a:lnTo>
                  <a:pt x="2261" y="522"/>
                </a:lnTo>
                <a:lnTo>
                  <a:pt x="2259" y="520"/>
                </a:lnTo>
                <a:lnTo>
                  <a:pt x="2257" y="520"/>
                </a:lnTo>
                <a:lnTo>
                  <a:pt x="2255" y="520"/>
                </a:lnTo>
                <a:lnTo>
                  <a:pt x="2252" y="522"/>
                </a:lnTo>
                <a:lnTo>
                  <a:pt x="2252" y="524"/>
                </a:lnTo>
                <a:lnTo>
                  <a:pt x="2257" y="524"/>
                </a:lnTo>
                <a:lnTo>
                  <a:pt x="2259" y="524"/>
                </a:lnTo>
                <a:lnTo>
                  <a:pt x="2261" y="526"/>
                </a:lnTo>
                <a:lnTo>
                  <a:pt x="2263" y="524"/>
                </a:lnTo>
                <a:lnTo>
                  <a:pt x="2265" y="524"/>
                </a:lnTo>
                <a:lnTo>
                  <a:pt x="2273" y="522"/>
                </a:lnTo>
                <a:lnTo>
                  <a:pt x="2276" y="522"/>
                </a:lnTo>
                <a:lnTo>
                  <a:pt x="2278" y="522"/>
                </a:lnTo>
                <a:lnTo>
                  <a:pt x="2280" y="522"/>
                </a:lnTo>
                <a:lnTo>
                  <a:pt x="2284" y="522"/>
                </a:lnTo>
                <a:lnTo>
                  <a:pt x="2284" y="524"/>
                </a:lnTo>
                <a:lnTo>
                  <a:pt x="2288" y="524"/>
                </a:lnTo>
                <a:lnTo>
                  <a:pt x="2292" y="524"/>
                </a:lnTo>
                <a:lnTo>
                  <a:pt x="2290" y="524"/>
                </a:lnTo>
                <a:lnTo>
                  <a:pt x="2290" y="526"/>
                </a:lnTo>
                <a:lnTo>
                  <a:pt x="2286" y="526"/>
                </a:lnTo>
                <a:lnTo>
                  <a:pt x="2284" y="528"/>
                </a:lnTo>
                <a:lnTo>
                  <a:pt x="2282" y="531"/>
                </a:lnTo>
                <a:lnTo>
                  <a:pt x="2282" y="531"/>
                </a:lnTo>
                <a:lnTo>
                  <a:pt x="2284" y="531"/>
                </a:lnTo>
                <a:lnTo>
                  <a:pt x="2288" y="533"/>
                </a:lnTo>
                <a:lnTo>
                  <a:pt x="2288" y="533"/>
                </a:lnTo>
                <a:lnTo>
                  <a:pt x="2292" y="531"/>
                </a:lnTo>
                <a:lnTo>
                  <a:pt x="2292" y="531"/>
                </a:lnTo>
                <a:lnTo>
                  <a:pt x="2292" y="533"/>
                </a:lnTo>
                <a:lnTo>
                  <a:pt x="2292" y="533"/>
                </a:lnTo>
                <a:lnTo>
                  <a:pt x="2290" y="535"/>
                </a:lnTo>
                <a:lnTo>
                  <a:pt x="2284" y="535"/>
                </a:lnTo>
                <a:lnTo>
                  <a:pt x="2282" y="535"/>
                </a:lnTo>
                <a:lnTo>
                  <a:pt x="2280" y="535"/>
                </a:lnTo>
                <a:lnTo>
                  <a:pt x="2280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6" y="535"/>
                </a:lnTo>
                <a:lnTo>
                  <a:pt x="2273" y="537"/>
                </a:lnTo>
                <a:lnTo>
                  <a:pt x="2273" y="535"/>
                </a:lnTo>
                <a:lnTo>
                  <a:pt x="2271" y="535"/>
                </a:lnTo>
                <a:lnTo>
                  <a:pt x="2271" y="535"/>
                </a:lnTo>
                <a:lnTo>
                  <a:pt x="2269" y="537"/>
                </a:lnTo>
                <a:lnTo>
                  <a:pt x="2269" y="537"/>
                </a:lnTo>
                <a:lnTo>
                  <a:pt x="2267" y="537"/>
                </a:lnTo>
                <a:lnTo>
                  <a:pt x="2265" y="537"/>
                </a:lnTo>
                <a:lnTo>
                  <a:pt x="2263" y="537"/>
                </a:lnTo>
                <a:lnTo>
                  <a:pt x="2261" y="537"/>
                </a:lnTo>
                <a:lnTo>
                  <a:pt x="2261" y="537"/>
                </a:lnTo>
                <a:lnTo>
                  <a:pt x="2259" y="539"/>
                </a:lnTo>
                <a:lnTo>
                  <a:pt x="2261" y="539"/>
                </a:lnTo>
                <a:lnTo>
                  <a:pt x="2261" y="541"/>
                </a:lnTo>
                <a:lnTo>
                  <a:pt x="2261" y="541"/>
                </a:lnTo>
                <a:lnTo>
                  <a:pt x="2263" y="541"/>
                </a:lnTo>
                <a:lnTo>
                  <a:pt x="2265" y="541"/>
                </a:lnTo>
                <a:lnTo>
                  <a:pt x="2267" y="539"/>
                </a:lnTo>
                <a:lnTo>
                  <a:pt x="2269" y="539"/>
                </a:lnTo>
                <a:lnTo>
                  <a:pt x="2278" y="541"/>
                </a:lnTo>
                <a:lnTo>
                  <a:pt x="2282" y="539"/>
                </a:lnTo>
                <a:lnTo>
                  <a:pt x="2284" y="541"/>
                </a:lnTo>
                <a:lnTo>
                  <a:pt x="2286" y="541"/>
                </a:lnTo>
                <a:lnTo>
                  <a:pt x="2286" y="541"/>
                </a:lnTo>
                <a:lnTo>
                  <a:pt x="2284" y="543"/>
                </a:lnTo>
                <a:lnTo>
                  <a:pt x="2284" y="543"/>
                </a:lnTo>
                <a:lnTo>
                  <a:pt x="2284" y="545"/>
                </a:lnTo>
                <a:lnTo>
                  <a:pt x="2286" y="545"/>
                </a:lnTo>
                <a:lnTo>
                  <a:pt x="2286" y="545"/>
                </a:lnTo>
                <a:lnTo>
                  <a:pt x="2288" y="545"/>
                </a:lnTo>
                <a:lnTo>
                  <a:pt x="2290" y="545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2" y="545"/>
                </a:lnTo>
                <a:lnTo>
                  <a:pt x="2290" y="547"/>
                </a:lnTo>
                <a:lnTo>
                  <a:pt x="2288" y="547"/>
                </a:lnTo>
                <a:lnTo>
                  <a:pt x="2288" y="549"/>
                </a:lnTo>
                <a:lnTo>
                  <a:pt x="2290" y="549"/>
                </a:lnTo>
                <a:lnTo>
                  <a:pt x="2290" y="549"/>
                </a:lnTo>
                <a:lnTo>
                  <a:pt x="2288" y="549"/>
                </a:lnTo>
                <a:lnTo>
                  <a:pt x="2288" y="552"/>
                </a:lnTo>
                <a:lnTo>
                  <a:pt x="2288" y="552"/>
                </a:lnTo>
                <a:lnTo>
                  <a:pt x="2290" y="552"/>
                </a:lnTo>
                <a:lnTo>
                  <a:pt x="2294" y="549"/>
                </a:lnTo>
                <a:lnTo>
                  <a:pt x="2294" y="549"/>
                </a:lnTo>
                <a:lnTo>
                  <a:pt x="2296" y="549"/>
                </a:lnTo>
                <a:lnTo>
                  <a:pt x="2294" y="549"/>
                </a:lnTo>
                <a:lnTo>
                  <a:pt x="2294" y="549"/>
                </a:lnTo>
                <a:lnTo>
                  <a:pt x="2292" y="552"/>
                </a:lnTo>
                <a:lnTo>
                  <a:pt x="2292" y="552"/>
                </a:lnTo>
                <a:lnTo>
                  <a:pt x="2292" y="554"/>
                </a:lnTo>
                <a:lnTo>
                  <a:pt x="2290" y="554"/>
                </a:lnTo>
                <a:lnTo>
                  <a:pt x="2290" y="554"/>
                </a:lnTo>
                <a:lnTo>
                  <a:pt x="2288" y="556"/>
                </a:lnTo>
                <a:lnTo>
                  <a:pt x="2288" y="556"/>
                </a:lnTo>
                <a:lnTo>
                  <a:pt x="2286" y="558"/>
                </a:lnTo>
                <a:lnTo>
                  <a:pt x="2282" y="558"/>
                </a:lnTo>
                <a:lnTo>
                  <a:pt x="2282" y="558"/>
                </a:lnTo>
                <a:lnTo>
                  <a:pt x="2280" y="558"/>
                </a:lnTo>
                <a:lnTo>
                  <a:pt x="2280" y="556"/>
                </a:lnTo>
                <a:lnTo>
                  <a:pt x="2280" y="556"/>
                </a:lnTo>
                <a:lnTo>
                  <a:pt x="2278" y="558"/>
                </a:lnTo>
                <a:lnTo>
                  <a:pt x="2278" y="558"/>
                </a:lnTo>
                <a:lnTo>
                  <a:pt x="2278" y="560"/>
                </a:lnTo>
                <a:lnTo>
                  <a:pt x="2280" y="562"/>
                </a:lnTo>
                <a:lnTo>
                  <a:pt x="2280" y="562"/>
                </a:lnTo>
                <a:lnTo>
                  <a:pt x="2280" y="562"/>
                </a:lnTo>
                <a:lnTo>
                  <a:pt x="2284" y="562"/>
                </a:lnTo>
                <a:lnTo>
                  <a:pt x="2296" y="562"/>
                </a:lnTo>
                <a:lnTo>
                  <a:pt x="2299" y="562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0"/>
                </a:lnTo>
                <a:lnTo>
                  <a:pt x="2303" y="560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2"/>
                </a:lnTo>
                <a:lnTo>
                  <a:pt x="2305" y="562"/>
                </a:lnTo>
                <a:lnTo>
                  <a:pt x="2307" y="562"/>
                </a:lnTo>
                <a:lnTo>
                  <a:pt x="2307" y="564"/>
                </a:lnTo>
                <a:lnTo>
                  <a:pt x="2309" y="564"/>
                </a:lnTo>
                <a:lnTo>
                  <a:pt x="2309" y="564"/>
                </a:lnTo>
                <a:lnTo>
                  <a:pt x="2311" y="562"/>
                </a:lnTo>
                <a:lnTo>
                  <a:pt x="2311" y="562"/>
                </a:lnTo>
                <a:lnTo>
                  <a:pt x="2313" y="564"/>
                </a:lnTo>
                <a:lnTo>
                  <a:pt x="2313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6"/>
                </a:lnTo>
                <a:lnTo>
                  <a:pt x="2311" y="566"/>
                </a:lnTo>
                <a:lnTo>
                  <a:pt x="2315" y="568"/>
                </a:lnTo>
                <a:lnTo>
                  <a:pt x="2320" y="568"/>
                </a:lnTo>
                <a:lnTo>
                  <a:pt x="2322" y="568"/>
                </a:lnTo>
                <a:lnTo>
                  <a:pt x="2326" y="570"/>
                </a:lnTo>
                <a:lnTo>
                  <a:pt x="2328" y="570"/>
                </a:lnTo>
                <a:lnTo>
                  <a:pt x="2338" y="572"/>
                </a:lnTo>
                <a:lnTo>
                  <a:pt x="2343" y="570"/>
                </a:lnTo>
                <a:lnTo>
                  <a:pt x="2345" y="570"/>
                </a:lnTo>
                <a:lnTo>
                  <a:pt x="2343" y="568"/>
                </a:lnTo>
                <a:lnTo>
                  <a:pt x="2343" y="568"/>
                </a:lnTo>
                <a:lnTo>
                  <a:pt x="2343" y="568"/>
                </a:lnTo>
                <a:lnTo>
                  <a:pt x="2345" y="568"/>
                </a:lnTo>
                <a:lnTo>
                  <a:pt x="2345" y="570"/>
                </a:lnTo>
                <a:lnTo>
                  <a:pt x="2347" y="570"/>
                </a:lnTo>
                <a:lnTo>
                  <a:pt x="2347" y="568"/>
                </a:lnTo>
                <a:lnTo>
                  <a:pt x="2349" y="568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4"/>
                </a:lnTo>
                <a:lnTo>
                  <a:pt x="2353" y="564"/>
                </a:lnTo>
                <a:lnTo>
                  <a:pt x="2359" y="562"/>
                </a:lnTo>
                <a:lnTo>
                  <a:pt x="2361" y="562"/>
                </a:lnTo>
                <a:close/>
                <a:moveTo>
                  <a:pt x="1869" y="1635"/>
                </a:moveTo>
                <a:lnTo>
                  <a:pt x="1869" y="1635"/>
                </a:lnTo>
                <a:lnTo>
                  <a:pt x="1873" y="1633"/>
                </a:lnTo>
                <a:lnTo>
                  <a:pt x="1873" y="1633"/>
                </a:lnTo>
                <a:lnTo>
                  <a:pt x="1873" y="1631"/>
                </a:lnTo>
                <a:lnTo>
                  <a:pt x="1873" y="1631"/>
                </a:lnTo>
                <a:lnTo>
                  <a:pt x="1871" y="1631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5"/>
                </a:lnTo>
                <a:lnTo>
                  <a:pt x="1869" y="1635"/>
                </a:lnTo>
                <a:close/>
                <a:moveTo>
                  <a:pt x="1871" y="419"/>
                </a:moveTo>
                <a:lnTo>
                  <a:pt x="1873" y="417"/>
                </a:lnTo>
                <a:lnTo>
                  <a:pt x="1873" y="417"/>
                </a:lnTo>
                <a:lnTo>
                  <a:pt x="1873" y="417"/>
                </a:lnTo>
                <a:lnTo>
                  <a:pt x="1869" y="415"/>
                </a:lnTo>
                <a:lnTo>
                  <a:pt x="1867" y="415"/>
                </a:lnTo>
                <a:lnTo>
                  <a:pt x="1865" y="415"/>
                </a:lnTo>
                <a:lnTo>
                  <a:pt x="1865" y="417"/>
                </a:lnTo>
                <a:lnTo>
                  <a:pt x="1865" y="417"/>
                </a:lnTo>
                <a:lnTo>
                  <a:pt x="1865" y="419"/>
                </a:lnTo>
                <a:lnTo>
                  <a:pt x="1865" y="422"/>
                </a:lnTo>
                <a:lnTo>
                  <a:pt x="1865" y="424"/>
                </a:lnTo>
                <a:lnTo>
                  <a:pt x="1867" y="426"/>
                </a:lnTo>
                <a:lnTo>
                  <a:pt x="1867" y="426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2"/>
                </a:lnTo>
                <a:lnTo>
                  <a:pt x="1871" y="419"/>
                </a:lnTo>
                <a:close/>
                <a:moveTo>
                  <a:pt x="2255" y="1413"/>
                </a:moveTo>
                <a:lnTo>
                  <a:pt x="2252" y="1415"/>
                </a:lnTo>
                <a:lnTo>
                  <a:pt x="2252" y="1415"/>
                </a:lnTo>
                <a:lnTo>
                  <a:pt x="2252" y="1415"/>
                </a:lnTo>
                <a:lnTo>
                  <a:pt x="2255" y="1417"/>
                </a:lnTo>
                <a:lnTo>
                  <a:pt x="2255" y="1417"/>
                </a:lnTo>
                <a:lnTo>
                  <a:pt x="2255" y="1417"/>
                </a:lnTo>
                <a:lnTo>
                  <a:pt x="2257" y="1415"/>
                </a:lnTo>
                <a:lnTo>
                  <a:pt x="2255" y="1413"/>
                </a:lnTo>
                <a:lnTo>
                  <a:pt x="2255" y="1413"/>
                </a:lnTo>
                <a:close/>
                <a:moveTo>
                  <a:pt x="2267" y="1411"/>
                </a:moveTo>
                <a:lnTo>
                  <a:pt x="2265" y="1411"/>
                </a:lnTo>
                <a:lnTo>
                  <a:pt x="2265" y="1409"/>
                </a:lnTo>
                <a:lnTo>
                  <a:pt x="2263" y="1409"/>
                </a:lnTo>
                <a:lnTo>
                  <a:pt x="2263" y="1409"/>
                </a:lnTo>
                <a:lnTo>
                  <a:pt x="2263" y="1411"/>
                </a:lnTo>
                <a:lnTo>
                  <a:pt x="2263" y="1411"/>
                </a:lnTo>
                <a:lnTo>
                  <a:pt x="2263" y="1413"/>
                </a:lnTo>
                <a:lnTo>
                  <a:pt x="2265" y="1415"/>
                </a:lnTo>
                <a:lnTo>
                  <a:pt x="2265" y="1415"/>
                </a:lnTo>
                <a:lnTo>
                  <a:pt x="2267" y="1415"/>
                </a:lnTo>
                <a:lnTo>
                  <a:pt x="2267" y="1413"/>
                </a:lnTo>
                <a:lnTo>
                  <a:pt x="2267" y="1413"/>
                </a:lnTo>
                <a:lnTo>
                  <a:pt x="2267" y="1411"/>
                </a:lnTo>
                <a:close/>
                <a:moveTo>
                  <a:pt x="2276" y="1390"/>
                </a:moveTo>
                <a:lnTo>
                  <a:pt x="2276" y="1390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90"/>
                </a:lnTo>
                <a:lnTo>
                  <a:pt x="2276" y="1390"/>
                </a:lnTo>
                <a:lnTo>
                  <a:pt x="2276" y="1390"/>
                </a:lnTo>
                <a:close/>
                <a:moveTo>
                  <a:pt x="2273" y="1409"/>
                </a:moveTo>
                <a:lnTo>
                  <a:pt x="2271" y="1409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3"/>
                </a:lnTo>
                <a:lnTo>
                  <a:pt x="2271" y="1413"/>
                </a:lnTo>
                <a:lnTo>
                  <a:pt x="2273" y="1411"/>
                </a:lnTo>
                <a:lnTo>
                  <a:pt x="2273" y="1411"/>
                </a:lnTo>
                <a:lnTo>
                  <a:pt x="2273" y="1409"/>
                </a:lnTo>
                <a:close/>
                <a:moveTo>
                  <a:pt x="2278" y="1396"/>
                </a:moveTo>
                <a:lnTo>
                  <a:pt x="2278" y="1396"/>
                </a:lnTo>
                <a:lnTo>
                  <a:pt x="2278" y="1396"/>
                </a:lnTo>
                <a:lnTo>
                  <a:pt x="2276" y="1396"/>
                </a:lnTo>
                <a:lnTo>
                  <a:pt x="2276" y="1396"/>
                </a:lnTo>
                <a:lnTo>
                  <a:pt x="2276" y="1399"/>
                </a:lnTo>
                <a:lnTo>
                  <a:pt x="2276" y="1401"/>
                </a:lnTo>
                <a:lnTo>
                  <a:pt x="2278" y="1401"/>
                </a:lnTo>
                <a:lnTo>
                  <a:pt x="2280" y="1399"/>
                </a:lnTo>
                <a:lnTo>
                  <a:pt x="2280" y="1399"/>
                </a:lnTo>
                <a:lnTo>
                  <a:pt x="2280" y="1396"/>
                </a:lnTo>
                <a:lnTo>
                  <a:pt x="2278" y="1396"/>
                </a:lnTo>
                <a:close/>
                <a:moveTo>
                  <a:pt x="1934" y="631"/>
                </a:moveTo>
                <a:lnTo>
                  <a:pt x="1934" y="631"/>
                </a:lnTo>
                <a:lnTo>
                  <a:pt x="1936" y="633"/>
                </a:lnTo>
                <a:lnTo>
                  <a:pt x="1938" y="629"/>
                </a:lnTo>
                <a:lnTo>
                  <a:pt x="1938" y="629"/>
                </a:lnTo>
                <a:lnTo>
                  <a:pt x="1938" y="627"/>
                </a:lnTo>
                <a:lnTo>
                  <a:pt x="1938" y="627"/>
                </a:lnTo>
                <a:lnTo>
                  <a:pt x="1936" y="627"/>
                </a:lnTo>
                <a:lnTo>
                  <a:pt x="1930" y="629"/>
                </a:lnTo>
                <a:lnTo>
                  <a:pt x="1930" y="631"/>
                </a:lnTo>
                <a:lnTo>
                  <a:pt x="1932" y="631"/>
                </a:lnTo>
                <a:lnTo>
                  <a:pt x="1934" y="631"/>
                </a:lnTo>
                <a:close/>
                <a:moveTo>
                  <a:pt x="1957" y="1650"/>
                </a:moveTo>
                <a:lnTo>
                  <a:pt x="1957" y="1650"/>
                </a:lnTo>
                <a:lnTo>
                  <a:pt x="1957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7" y="1650"/>
                </a:lnTo>
                <a:lnTo>
                  <a:pt x="1957" y="1650"/>
                </a:lnTo>
                <a:lnTo>
                  <a:pt x="1957" y="1650"/>
                </a:lnTo>
                <a:close/>
                <a:moveTo>
                  <a:pt x="2072" y="522"/>
                </a:moveTo>
                <a:lnTo>
                  <a:pt x="2072" y="520"/>
                </a:lnTo>
                <a:lnTo>
                  <a:pt x="2070" y="518"/>
                </a:lnTo>
                <a:lnTo>
                  <a:pt x="2068" y="518"/>
                </a:lnTo>
                <a:lnTo>
                  <a:pt x="2068" y="520"/>
                </a:lnTo>
                <a:lnTo>
                  <a:pt x="2068" y="522"/>
                </a:lnTo>
                <a:lnTo>
                  <a:pt x="2072" y="522"/>
                </a:lnTo>
                <a:lnTo>
                  <a:pt x="2072" y="522"/>
                </a:lnTo>
                <a:close/>
                <a:moveTo>
                  <a:pt x="1861" y="1640"/>
                </a:moveTo>
                <a:lnTo>
                  <a:pt x="1859" y="1644"/>
                </a:lnTo>
                <a:lnTo>
                  <a:pt x="1859" y="1646"/>
                </a:lnTo>
                <a:lnTo>
                  <a:pt x="1856" y="1648"/>
                </a:lnTo>
                <a:lnTo>
                  <a:pt x="1854" y="1652"/>
                </a:lnTo>
                <a:lnTo>
                  <a:pt x="1856" y="1652"/>
                </a:lnTo>
                <a:lnTo>
                  <a:pt x="1861" y="1650"/>
                </a:lnTo>
                <a:lnTo>
                  <a:pt x="1863" y="1648"/>
                </a:lnTo>
                <a:lnTo>
                  <a:pt x="1865" y="1646"/>
                </a:lnTo>
                <a:lnTo>
                  <a:pt x="1865" y="1646"/>
                </a:lnTo>
                <a:lnTo>
                  <a:pt x="1867" y="1642"/>
                </a:lnTo>
                <a:lnTo>
                  <a:pt x="1865" y="1640"/>
                </a:lnTo>
                <a:lnTo>
                  <a:pt x="1863" y="1640"/>
                </a:lnTo>
                <a:lnTo>
                  <a:pt x="1861" y="1640"/>
                </a:lnTo>
                <a:close/>
                <a:moveTo>
                  <a:pt x="2257" y="428"/>
                </a:moveTo>
                <a:lnTo>
                  <a:pt x="2257" y="426"/>
                </a:lnTo>
                <a:lnTo>
                  <a:pt x="2257" y="426"/>
                </a:lnTo>
                <a:lnTo>
                  <a:pt x="2257" y="424"/>
                </a:lnTo>
                <a:lnTo>
                  <a:pt x="2257" y="424"/>
                </a:lnTo>
                <a:lnTo>
                  <a:pt x="2257" y="424"/>
                </a:lnTo>
                <a:lnTo>
                  <a:pt x="2261" y="424"/>
                </a:lnTo>
                <a:lnTo>
                  <a:pt x="2263" y="424"/>
                </a:lnTo>
                <a:lnTo>
                  <a:pt x="2263" y="424"/>
                </a:lnTo>
                <a:lnTo>
                  <a:pt x="2265" y="422"/>
                </a:lnTo>
                <a:lnTo>
                  <a:pt x="2263" y="422"/>
                </a:lnTo>
                <a:lnTo>
                  <a:pt x="2263" y="419"/>
                </a:lnTo>
                <a:lnTo>
                  <a:pt x="2263" y="419"/>
                </a:lnTo>
                <a:lnTo>
                  <a:pt x="2263" y="419"/>
                </a:lnTo>
                <a:lnTo>
                  <a:pt x="2267" y="419"/>
                </a:lnTo>
                <a:lnTo>
                  <a:pt x="2271" y="417"/>
                </a:lnTo>
                <a:lnTo>
                  <a:pt x="2273" y="417"/>
                </a:lnTo>
                <a:lnTo>
                  <a:pt x="2273" y="417"/>
                </a:lnTo>
                <a:lnTo>
                  <a:pt x="2273" y="415"/>
                </a:lnTo>
                <a:lnTo>
                  <a:pt x="2273" y="415"/>
                </a:lnTo>
                <a:lnTo>
                  <a:pt x="2278" y="415"/>
                </a:lnTo>
                <a:lnTo>
                  <a:pt x="2278" y="415"/>
                </a:lnTo>
                <a:lnTo>
                  <a:pt x="2280" y="413"/>
                </a:lnTo>
                <a:lnTo>
                  <a:pt x="2282" y="413"/>
                </a:lnTo>
                <a:lnTo>
                  <a:pt x="2284" y="411"/>
                </a:lnTo>
                <a:lnTo>
                  <a:pt x="2286" y="411"/>
                </a:lnTo>
                <a:lnTo>
                  <a:pt x="2286" y="411"/>
                </a:lnTo>
                <a:lnTo>
                  <a:pt x="2284" y="409"/>
                </a:lnTo>
                <a:lnTo>
                  <a:pt x="2271" y="409"/>
                </a:lnTo>
                <a:lnTo>
                  <a:pt x="2265" y="409"/>
                </a:lnTo>
                <a:lnTo>
                  <a:pt x="2259" y="409"/>
                </a:lnTo>
                <a:lnTo>
                  <a:pt x="2248" y="405"/>
                </a:lnTo>
                <a:lnTo>
                  <a:pt x="2238" y="405"/>
                </a:lnTo>
                <a:lnTo>
                  <a:pt x="2236" y="405"/>
                </a:lnTo>
                <a:lnTo>
                  <a:pt x="2229" y="407"/>
                </a:lnTo>
                <a:lnTo>
                  <a:pt x="2225" y="407"/>
                </a:lnTo>
                <a:lnTo>
                  <a:pt x="2221" y="407"/>
                </a:lnTo>
                <a:lnTo>
                  <a:pt x="2217" y="407"/>
                </a:lnTo>
                <a:lnTo>
                  <a:pt x="2215" y="409"/>
                </a:lnTo>
                <a:lnTo>
                  <a:pt x="2213" y="411"/>
                </a:lnTo>
                <a:lnTo>
                  <a:pt x="2211" y="413"/>
                </a:lnTo>
                <a:lnTo>
                  <a:pt x="2208" y="413"/>
                </a:lnTo>
                <a:lnTo>
                  <a:pt x="2208" y="409"/>
                </a:lnTo>
                <a:lnTo>
                  <a:pt x="2213" y="407"/>
                </a:lnTo>
                <a:lnTo>
                  <a:pt x="2213" y="407"/>
                </a:lnTo>
                <a:lnTo>
                  <a:pt x="2215" y="405"/>
                </a:lnTo>
                <a:lnTo>
                  <a:pt x="2219" y="405"/>
                </a:lnTo>
                <a:lnTo>
                  <a:pt x="2223" y="403"/>
                </a:lnTo>
                <a:lnTo>
                  <a:pt x="2223" y="403"/>
                </a:lnTo>
                <a:lnTo>
                  <a:pt x="2223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08" y="403"/>
                </a:lnTo>
                <a:lnTo>
                  <a:pt x="2202" y="403"/>
                </a:lnTo>
                <a:lnTo>
                  <a:pt x="2194" y="401"/>
                </a:lnTo>
                <a:lnTo>
                  <a:pt x="2194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94" y="398"/>
                </a:lnTo>
                <a:lnTo>
                  <a:pt x="2196" y="398"/>
                </a:lnTo>
                <a:lnTo>
                  <a:pt x="2200" y="396"/>
                </a:lnTo>
                <a:lnTo>
                  <a:pt x="2200" y="394"/>
                </a:lnTo>
                <a:lnTo>
                  <a:pt x="2202" y="394"/>
                </a:lnTo>
                <a:lnTo>
                  <a:pt x="2202" y="390"/>
                </a:lnTo>
                <a:lnTo>
                  <a:pt x="2202" y="390"/>
                </a:lnTo>
                <a:lnTo>
                  <a:pt x="2200" y="388"/>
                </a:lnTo>
                <a:lnTo>
                  <a:pt x="2198" y="388"/>
                </a:lnTo>
                <a:lnTo>
                  <a:pt x="2196" y="388"/>
                </a:lnTo>
                <a:lnTo>
                  <a:pt x="2198" y="386"/>
                </a:lnTo>
                <a:lnTo>
                  <a:pt x="2204" y="386"/>
                </a:lnTo>
                <a:lnTo>
                  <a:pt x="2206" y="388"/>
                </a:lnTo>
                <a:lnTo>
                  <a:pt x="2213" y="388"/>
                </a:lnTo>
                <a:lnTo>
                  <a:pt x="2215" y="388"/>
                </a:lnTo>
                <a:lnTo>
                  <a:pt x="2221" y="388"/>
                </a:lnTo>
                <a:lnTo>
                  <a:pt x="2223" y="388"/>
                </a:lnTo>
                <a:lnTo>
                  <a:pt x="2229" y="386"/>
                </a:lnTo>
                <a:lnTo>
                  <a:pt x="2231" y="384"/>
                </a:lnTo>
                <a:lnTo>
                  <a:pt x="2236" y="382"/>
                </a:lnTo>
                <a:lnTo>
                  <a:pt x="2236" y="380"/>
                </a:lnTo>
                <a:lnTo>
                  <a:pt x="2236" y="378"/>
                </a:lnTo>
                <a:lnTo>
                  <a:pt x="2234" y="375"/>
                </a:lnTo>
                <a:lnTo>
                  <a:pt x="2234" y="373"/>
                </a:lnTo>
                <a:lnTo>
                  <a:pt x="2229" y="373"/>
                </a:lnTo>
                <a:lnTo>
                  <a:pt x="2225" y="373"/>
                </a:lnTo>
                <a:lnTo>
                  <a:pt x="2221" y="373"/>
                </a:lnTo>
                <a:lnTo>
                  <a:pt x="2215" y="373"/>
                </a:lnTo>
                <a:lnTo>
                  <a:pt x="2215" y="371"/>
                </a:lnTo>
                <a:lnTo>
                  <a:pt x="2215" y="371"/>
                </a:lnTo>
                <a:lnTo>
                  <a:pt x="2217" y="371"/>
                </a:lnTo>
                <a:lnTo>
                  <a:pt x="2221" y="371"/>
                </a:lnTo>
                <a:lnTo>
                  <a:pt x="2227" y="371"/>
                </a:lnTo>
                <a:lnTo>
                  <a:pt x="2234" y="371"/>
                </a:lnTo>
                <a:lnTo>
                  <a:pt x="2236" y="373"/>
                </a:lnTo>
                <a:lnTo>
                  <a:pt x="2240" y="375"/>
                </a:lnTo>
                <a:lnTo>
                  <a:pt x="2242" y="378"/>
                </a:lnTo>
                <a:lnTo>
                  <a:pt x="2244" y="378"/>
                </a:lnTo>
                <a:lnTo>
                  <a:pt x="2248" y="380"/>
                </a:lnTo>
                <a:lnTo>
                  <a:pt x="2252" y="382"/>
                </a:lnTo>
                <a:lnTo>
                  <a:pt x="2255" y="384"/>
                </a:lnTo>
                <a:lnTo>
                  <a:pt x="2257" y="386"/>
                </a:lnTo>
                <a:lnTo>
                  <a:pt x="2257" y="388"/>
                </a:lnTo>
                <a:lnTo>
                  <a:pt x="2259" y="392"/>
                </a:lnTo>
                <a:lnTo>
                  <a:pt x="2261" y="396"/>
                </a:lnTo>
                <a:lnTo>
                  <a:pt x="2263" y="398"/>
                </a:lnTo>
                <a:lnTo>
                  <a:pt x="2269" y="401"/>
                </a:lnTo>
                <a:lnTo>
                  <a:pt x="2271" y="401"/>
                </a:lnTo>
                <a:lnTo>
                  <a:pt x="2276" y="401"/>
                </a:lnTo>
                <a:lnTo>
                  <a:pt x="2280" y="401"/>
                </a:lnTo>
                <a:lnTo>
                  <a:pt x="2280" y="401"/>
                </a:lnTo>
                <a:lnTo>
                  <a:pt x="2282" y="394"/>
                </a:lnTo>
                <a:lnTo>
                  <a:pt x="2282" y="392"/>
                </a:lnTo>
                <a:lnTo>
                  <a:pt x="2282" y="392"/>
                </a:lnTo>
                <a:lnTo>
                  <a:pt x="2282" y="390"/>
                </a:lnTo>
                <a:lnTo>
                  <a:pt x="2284" y="396"/>
                </a:lnTo>
                <a:lnTo>
                  <a:pt x="2284" y="396"/>
                </a:lnTo>
                <a:lnTo>
                  <a:pt x="2284" y="398"/>
                </a:lnTo>
                <a:lnTo>
                  <a:pt x="2284" y="401"/>
                </a:lnTo>
                <a:lnTo>
                  <a:pt x="2284" y="401"/>
                </a:lnTo>
                <a:lnTo>
                  <a:pt x="2288" y="401"/>
                </a:lnTo>
                <a:lnTo>
                  <a:pt x="2290" y="401"/>
                </a:lnTo>
                <a:lnTo>
                  <a:pt x="2294" y="401"/>
                </a:lnTo>
                <a:lnTo>
                  <a:pt x="2296" y="398"/>
                </a:lnTo>
                <a:lnTo>
                  <a:pt x="2294" y="398"/>
                </a:lnTo>
                <a:lnTo>
                  <a:pt x="2294" y="392"/>
                </a:lnTo>
                <a:lnTo>
                  <a:pt x="2294" y="390"/>
                </a:lnTo>
                <a:lnTo>
                  <a:pt x="2294" y="390"/>
                </a:lnTo>
                <a:lnTo>
                  <a:pt x="2294" y="384"/>
                </a:lnTo>
                <a:lnTo>
                  <a:pt x="2294" y="382"/>
                </a:lnTo>
                <a:lnTo>
                  <a:pt x="2294" y="378"/>
                </a:lnTo>
                <a:lnTo>
                  <a:pt x="2292" y="373"/>
                </a:lnTo>
                <a:lnTo>
                  <a:pt x="2290" y="373"/>
                </a:lnTo>
                <a:lnTo>
                  <a:pt x="2286" y="375"/>
                </a:lnTo>
                <a:lnTo>
                  <a:pt x="2286" y="375"/>
                </a:lnTo>
                <a:lnTo>
                  <a:pt x="2284" y="375"/>
                </a:lnTo>
                <a:lnTo>
                  <a:pt x="2284" y="378"/>
                </a:lnTo>
                <a:lnTo>
                  <a:pt x="2284" y="380"/>
                </a:lnTo>
                <a:lnTo>
                  <a:pt x="2282" y="378"/>
                </a:lnTo>
                <a:lnTo>
                  <a:pt x="2282" y="375"/>
                </a:lnTo>
                <a:lnTo>
                  <a:pt x="2282" y="373"/>
                </a:lnTo>
                <a:lnTo>
                  <a:pt x="2282" y="373"/>
                </a:lnTo>
                <a:lnTo>
                  <a:pt x="2284" y="371"/>
                </a:lnTo>
                <a:lnTo>
                  <a:pt x="2288" y="369"/>
                </a:lnTo>
                <a:lnTo>
                  <a:pt x="2290" y="367"/>
                </a:lnTo>
                <a:lnTo>
                  <a:pt x="2286" y="367"/>
                </a:lnTo>
                <a:lnTo>
                  <a:pt x="2284" y="367"/>
                </a:lnTo>
                <a:lnTo>
                  <a:pt x="2282" y="363"/>
                </a:lnTo>
                <a:lnTo>
                  <a:pt x="2282" y="363"/>
                </a:lnTo>
                <a:lnTo>
                  <a:pt x="2276" y="361"/>
                </a:lnTo>
                <a:lnTo>
                  <a:pt x="2276" y="361"/>
                </a:lnTo>
                <a:lnTo>
                  <a:pt x="2271" y="359"/>
                </a:lnTo>
                <a:lnTo>
                  <a:pt x="2265" y="357"/>
                </a:lnTo>
                <a:lnTo>
                  <a:pt x="2263" y="354"/>
                </a:lnTo>
                <a:lnTo>
                  <a:pt x="2257" y="352"/>
                </a:lnTo>
                <a:lnTo>
                  <a:pt x="2255" y="350"/>
                </a:lnTo>
                <a:lnTo>
                  <a:pt x="2252" y="348"/>
                </a:lnTo>
                <a:lnTo>
                  <a:pt x="2250" y="348"/>
                </a:lnTo>
                <a:lnTo>
                  <a:pt x="2248" y="350"/>
                </a:lnTo>
                <a:lnTo>
                  <a:pt x="2244" y="350"/>
                </a:lnTo>
                <a:lnTo>
                  <a:pt x="2242" y="350"/>
                </a:lnTo>
                <a:lnTo>
                  <a:pt x="2244" y="348"/>
                </a:lnTo>
                <a:lnTo>
                  <a:pt x="2248" y="348"/>
                </a:lnTo>
                <a:lnTo>
                  <a:pt x="2250" y="346"/>
                </a:lnTo>
                <a:lnTo>
                  <a:pt x="2250" y="344"/>
                </a:lnTo>
                <a:lnTo>
                  <a:pt x="2248" y="338"/>
                </a:lnTo>
                <a:lnTo>
                  <a:pt x="2248" y="336"/>
                </a:lnTo>
                <a:lnTo>
                  <a:pt x="2248" y="336"/>
                </a:lnTo>
                <a:lnTo>
                  <a:pt x="2246" y="336"/>
                </a:lnTo>
                <a:lnTo>
                  <a:pt x="2242" y="338"/>
                </a:lnTo>
                <a:lnTo>
                  <a:pt x="2240" y="338"/>
                </a:lnTo>
                <a:lnTo>
                  <a:pt x="2236" y="340"/>
                </a:lnTo>
                <a:lnTo>
                  <a:pt x="2229" y="342"/>
                </a:lnTo>
                <a:lnTo>
                  <a:pt x="2227" y="342"/>
                </a:lnTo>
                <a:lnTo>
                  <a:pt x="2225" y="342"/>
                </a:lnTo>
                <a:lnTo>
                  <a:pt x="2223" y="342"/>
                </a:lnTo>
                <a:lnTo>
                  <a:pt x="2221" y="342"/>
                </a:lnTo>
                <a:lnTo>
                  <a:pt x="2227" y="340"/>
                </a:lnTo>
                <a:lnTo>
                  <a:pt x="2229" y="340"/>
                </a:lnTo>
                <a:lnTo>
                  <a:pt x="2234" y="338"/>
                </a:lnTo>
                <a:lnTo>
                  <a:pt x="2242" y="336"/>
                </a:lnTo>
                <a:lnTo>
                  <a:pt x="2244" y="333"/>
                </a:lnTo>
                <a:lnTo>
                  <a:pt x="2246" y="333"/>
                </a:lnTo>
                <a:lnTo>
                  <a:pt x="2248" y="331"/>
                </a:lnTo>
                <a:lnTo>
                  <a:pt x="2250" y="331"/>
                </a:lnTo>
                <a:lnTo>
                  <a:pt x="2252" y="336"/>
                </a:lnTo>
                <a:lnTo>
                  <a:pt x="2255" y="342"/>
                </a:lnTo>
                <a:lnTo>
                  <a:pt x="2259" y="346"/>
                </a:lnTo>
                <a:lnTo>
                  <a:pt x="2263" y="348"/>
                </a:lnTo>
                <a:lnTo>
                  <a:pt x="2265" y="350"/>
                </a:lnTo>
                <a:lnTo>
                  <a:pt x="2271" y="352"/>
                </a:lnTo>
                <a:lnTo>
                  <a:pt x="2280" y="354"/>
                </a:lnTo>
                <a:lnTo>
                  <a:pt x="2282" y="357"/>
                </a:lnTo>
                <a:lnTo>
                  <a:pt x="2284" y="357"/>
                </a:lnTo>
                <a:lnTo>
                  <a:pt x="2286" y="354"/>
                </a:lnTo>
                <a:lnTo>
                  <a:pt x="2284" y="350"/>
                </a:lnTo>
                <a:lnTo>
                  <a:pt x="2288" y="350"/>
                </a:lnTo>
                <a:lnTo>
                  <a:pt x="2288" y="344"/>
                </a:lnTo>
                <a:lnTo>
                  <a:pt x="2288" y="342"/>
                </a:lnTo>
                <a:lnTo>
                  <a:pt x="2288" y="336"/>
                </a:lnTo>
                <a:lnTo>
                  <a:pt x="2286" y="333"/>
                </a:lnTo>
                <a:lnTo>
                  <a:pt x="2282" y="333"/>
                </a:lnTo>
                <a:lnTo>
                  <a:pt x="2278" y="331"/>
                </a:lnTo>
                <a:lnTo>
                  <a:pt x="2276" y="329"/>
                </a:lnTo>
                <a:lnTo>
                  <a:pt x="2271" y="327"/>
                </a:lnTo>
                <a:lnTo>
                  <a:pt x="2267" y="327"/>
                </a:lnTo>
                <a:lnTo>
                  <a:pt x="2265" y="325"/>
                </a:lnTo>
                <a:lnTo>
                  <a:pt x="2261" y="323"/>
                </a:lnTo>
                <a:lnTo>
                  <a:pt x="2259" y="323"/>
                </a:lnTo>
                <a:lnTo>
                  <a:pt x="2252" y="321"/>
                </a:lnTo>
                <a:lnTo>
                  <a:pt x="2244" y="323"/>
                </a:lnTo>
                <a:lnTo>
                  <a:pt x="2242" y="323"/>
                </a:lnTo>
                <a:lnTo>
                  <a:pt x="2240" y="325"/>
                </a:lnTo>
                <a:lnTo>
                  <a:pt x="2231" y="327"/>
                </a:lnTo>
                <a:lnTo>
                  <a:pt x="2227" y="327"/>
                </a:lnTo>
                <a:lnTo>
                  <a:pt x="2225" y="329"/>
                </a:lnTo>
                <a:lnTo>
                  <a:pt x="2221" y="329"/>
                </a:lnTo>
                <a:lnTo>
                  <a:pt x="2215" y="329"/>
                </a:lnTo>
                <a:lnTo>
                  <a:pt x="2215" y="329"/>
                </a:lnTo>
                <a:lnTo>
                  <a:pt x="2211" y="331"/>
                </a:lnTo>
                <a:lnTo>
                  <a:pt x="2211" y="331"/>
                </a:lnTo>
                <a:lnTo>
                  <a:pt x="2211" y="331"/>
                </a:lnTo>
                <a:lnTo>
                  <a:pt x="2208" y="329"/>
                </a:lnTo>
                <a:lnTo>
                  <a:pt x="2208" y="329"/>
                </a:lnTo>
                <a:lnTo>
                  <a:pt x="2211" y="329"/>
                </a:lnTo>
                <a:lnTo>
                  <a:pt x="2213" y="329"/>
                </a:lnTo>
                <a:lnTo>
                  <a:pt x="2215" y="329"/>
                </a:lnTo>
                <a:lnTo>
                  <a:pt x="2219" y="329"/>
                </a:lnTo>
                <a:lnTo>
                  <a:pt x="2221" y="329"/>
                </a:lnTo>
                <a:lnTo>
                  <a:pt x="2221" y="327"/>
                </a:lnTo>
                <a:lnTo>
                  <a:pt x="2223" y="327"/>
                </a:lnTo>
                <a:lnTo>
                  <a:pt x="2223" y="325"/>
                </a:lnTo>
                <a:lnTo>
                  <a:pt x="2215" y="323"/>
                </a:lnTo>
                <a:lnTo>
                  <a:pt x="2213" y="321"/>
                </a:lnTo>
                <a:lnTo>
                  <a:pt x="2217" y="323"/>
                </a:lnTo>
                <a:lnTo>
                  <a:pt x="2219" y="323"/>
                </a:lnTo>
                <a:lnTo>
                  <a:pt x="2225" y="325"/>
                </a:lnTo>
                <a:lnTo>
                  <a:pt x="2229" y="327"/>
                </a:lnTo>
                <a:lnTo>
                  <a:pt x="2229" y="327"/>
                </a:lnTo>
                <a:lnTo>
                  <a:pt x="2236" y="325"/>
                </a:lnTo>
                <a:lnTo>
                  <a:pt x="2236" y="325"/>
                </a:lnTo>
                <a:lnTo>
                  <a:pt x="2240" y="323"/>
                </a:lnTo>
                <a:lnTo>
                  <a:pt x="2242" y="321"/>
                </a:lnTo>
                <a:lnTo>
                  <a:pt x="2246" y="321"/>
                </a:lnTo>
                <a:lnTo>
                  <a:pt x="2248" y="319"/>
                </a:lnTo>
                <a:lnTo>
                  <a:pt x="2248" y="319"/>
                </a:lnTo>
                <a:lnTo>
                  <a:pt x="2246" y="317"/>
                </a:lnTo>
                <a:lnTo>
                  <a:pt x="2242" y="313"/>
                </a:lnTo>
                <a:lnTo>
                  <a:pt x="2240" y="310"/>
                </a:lnTo>
                <a:lnTo>
                  <a:pt x="2238" y="310"/>
                </a:lnTo>
                <a:lnTo>
                  <a:pt x="2238" y="310"/>
                </a:lnTo>
                <a:lnTo>
                  <a:pt x="2240" y="310"/>
                </a:lnTo>
                <a:lnTo>
                  <a:pt x="2244" y="313"/>
                </a:lnTo>
                <a:lnTo>
                  <a:pt x="2246" y="315"/>
                </a:lnTo>
                <a:lnTo>
                  <a:pt x="2248" y="317"/>
                </a:lnTo>
                <a:lnTo>
                  <a:pt x="2250" y="317"/>
                </a:lnTo>
                <a:lnTo>
                  <a:pt x="2252" y="317"/>
                </a:lnTo>
                <a:lnTo>
                  <a:pt x="2252" y="317"/>
                </a:lnTo>
                <a:lnTo>
                  <a:pt x="2255" y="315"/>
                </a:lnTo>
                <a:lnTo>
                  <a:pt x="2259" y="313"/>
                </a:lnTo>
                <a:lnTo>
                  <a:pt x="2263" y="319"/>
                </a:lnTo>
                <a:lnTo>
                  <a:pt x="2271" y="323"/>
                </a:lnTo>
                <a:lnTo>
                  <a:pt x="2276" y="323"/>
                </a:lnTo>
                <a:lnTo>
                  <a:pt x="2284" y="325"/>
                </a:lnTo>
                <a:lnTo>
                  <a:pt x="2286" y="325"/>
                </a:lnTo>
                <a:lnTo>
                  <a:pt x="2290" y="323"/>
                </a:lnTo>
                <a:lnTo>
                  <a:pt x="2296" y="321"/>
                </a:lnTo>
                <a:lnTo>
                  <a:pt x="2299" y="321"/>
                </a:lnTo>
                <a:lnTo>
                  <a:pt x="2309" y="321"/>
                </a:lnTo>
                <a:lnTo>
                  <a:pt x="2311" y="319"/>
                </a:lnTo>
                <a:lnTo>
                  <a:pt x="2311" y="315"/>
                </a:lnTo>
                <a:lnTo>
                  <a:pt x="2313" y="310"/>
                </a:lnTo>
                <a:lnTo>
                  <a:pt x="2313" y="310"/>
                </a:lnTo>
                <a:lnTo>
                  <a:pt x="2303" y="306"/>
                </a:lnTo>
                <a:lnTo>
                  <a:pt x="2299" y="306"/>
                </a:lnTo>
                <a:lnTo>
                  <a:pt x="2290" y="306"/>
                </a:lnTo>
                <a:lnTo>
                  <a:pt x="2288" y="306"/>
                </a:lnTo>
                <a:lnTo>
                  <a:pt x="2286" y="304"/>
                </a:lnTo>
                <a:lnTo>
                  <a:pt x="2284" y="304"/>
                </a:lnTo>
                <a:lnTo>
                  <a:pt x="2284" y="302"/>
                </a:lnTo>
                <a:lnTo>
                  <a:pt x="2284" y="302"/>
                </a:lnTo>
                <a:lnTo>
                  <a:pt x="2286" y="300"/>
                </a:lnTo>
                <a:lnTo>
                  <a:pt x="2286" y="300"/>
                </a:lnTo>
                <a:lnTo>
                  <a:pt x="2286" y="298"/>
                </a:lnTo>
                <a:lnTo>
                  <a:pt x="2286" y="298"/>
                </a:lnTo>
                <a:lnTo>
                  <a:pt x="2284" y="298"/>
                </a:lnTo>
                <a:lnTo>
                  <a:pt x="2284" y="298"/>
                </a:lnTo>
                <a:lnTo>
                  <a:pt x="2286" y="296"/>
                </a:lnTo>
                <a:lnTo>
                  <a:pt x="2290" y="294"/>
                </a:lnTo>
                <a:lnTo>
                  <a:pt x="2290" y="294"/>
                </a:lnTo>
                <a:lnTo>
                  <a:pt x="2290" y="289"/>
                </a:lnTo>
                <a:lnTo>
                  <a:pt x="2290" y="289"/>
                </a:lnTo>
                <a:lnTo>
                  <a:pt x="2292" y="292"/>
                </a:lnTo>
                <a:lnTo>
                  <a:pt x="2292" y="296"/>
                </a:lnTo>
                <a:lnTo>
                  <a:pt x="2290" y="298"/>
                </a:lnTo>
                <a:lnTo>
                  <a:pt x="2294" y="302"/>
                </a:lnTo>
                <a:lnTo>
                  <a:pt x="2301" y="302"/>
                </a:lnTo>
                <a:lnTo>
                  <a:pt x="2309" y="302"/>
                </a:lnTo>
                <a:lnTo>
                  <a:pt x="2315" y="300"/>
                </a:lnTo>
                <a:lnTo>
                  <a:pt x="2313" y="298"/>
                </a:lnTo>
                <a:lnTo>
                  <a:pt x="2317" y="298"/>
                </a:lnTo>
                <a:lnTo>
                  <a:pt x="2324" y="298"/>
                </a:lnTo>
                <a:lnTo>
                  <a:pt x="2326" y="298"/>
                </a:lnTo>
                <a:lnTo>
                  <a:pt x="2328" y="298"/>
                </a:lnTo>
                <a:lnTo>
                  <a:pt x="2328" y="298"/>
                </a:lnTo>
                <a:lnTo>
                  <a:pt x="2328" y="296"/>
                </a:lnTo>
                <a:lnTo>
                  <a:pt x="2330" y="294"/>
                </a:lnTo>
                <a:lnTo>
                  <a:pt x="2330" y="292"/>
                </a:lnTo>
                <a:lnTo>
                  <a:pt x="2328" y="289"/>
                </a:lnTo>
                <a:lnTo>
                  <a:pt x="2326" y="289"/>
                </a:lnTo>
                <a:lnTo>
                  <a:pt x="2324" y="287"/>
                </a:lnTo>
                <a:lnTo>
                  <a:pt x="2322" y="281"/>
                </a:lnTo>
                <a:lnTo>
                  <a:pt x="2317" y="279"/>
                </a:lnTo>
                <a:lnTo>
                  <a:pt x="2315" y="277"/>
                </a:lnTo>
                <a:lnTo>
                  <a:pt x="2311" y="279"/>
                </a:lnTo>
                <a:lnTo>
                  <a:pt x="2311" y="281"/>
                </a:lnTo>
                <a:lnTo>
                  <a:pt x="2309" y="285"/>
                </a:lnTo>
                <a:lnTo>
                  <a:pt x="2305" y="287"/>
                </a:lnTo>
                <a:lnTo>
                  <a:pt x="2303" y="287"/>
                </a:lnTo>
                <a:lnTo>
                  <a:pt x="2303" y="287"/>
                </a:lnTo>
                <a:lnTo>
                  <a:pt x="2305" y="285"/>
                </a:lnTo>
                <a:lnTo>
                  <a:pt x="2305" y="285"/>
                </a:lnTo>
                <a:lnTo>
                  <a:pt x="2307" y="283"/>
                </a:lnTo>
                <a:lnTo>
                  <a:pt x="2307" y="281"/>
                </a:lnTo>
                <a:lnTo>
                  <a:pt x="2305" y="277"/>
                </a:lnTo>
                <a:lnTo>
                  <a:pt x="2305" y="275"/>
                </a:lnTo>
                <a:lnTo>
                  <a:pt x="2303" y="275"/>
                </a:lnTo>
                <a:lnTo>
                  <a:pt x="2303" y="275"/>
                </a:lnTo>
                <a:lnTo>
                  <a:pt x="2301" y="275"/>
                </a:lnTo>
                <a:lnTo>
                  <a:pt x="2296" y="277"/>
                </a:lnTo>
                <a:lnTo>
                  <a:pt x="2294" y="279"/>
                </a:lnTo>
                <a:lnTo>
                  <a:pt x="2294" y="279"/>
                </a:lnTo>
                <a:lnTo>
                  <a:pt x="2292" y="279"/>
                </a:lnTo>
                <a:lnTo>
                  <a:pt x="2290" y="277"/>
                </a:lnTo>
                <a:lnTo>
                  <a:pt x="2288" y="275"/>
                </a:lnTo>
                <a:lnTo>
                  <a:pt x="2286" y="275"/>
                </a:lnTo>
                <a:lnTo>
                  <a:pt x="2290" y="277"/>
                </a:lnTo>
                <a:lnTo>
                  <a:pt x="2294" y="277"/>
                </a:lnTo>
                <a:lnTo>
                  <a:pt x="2299" y="275"/>
                </a:lnTo>
                <a:lnTo>
                  <a:pt x="2301" y="273"/>
                </a:lnTo>
                <a:lnTo>
                  <a:pt x="2303" y="273"/>
                </a:lnTo>
                <a:lnTo>
                  <a:pt x="2305" y="273"/>
                </a:lnTo>
                <a:lnTo>
                  <a:pt x="2311" y="269"/>
                </a:lnTo>
                <a:lnTo>
                  <a:pt x="2315" y="269"/>
                </a:lnTo>
                <a:lnTo>
                  <a:pt x="2317" y="271"/>
                </a:lnTo>
                <a:lnTo>
                  <a:pt x="2320" y="271"/>
                </a:lnTo>
                <a:lnTo>
                  <a:pt x="2322" y="273"/>
                </a:lnTo>
                <a:lnTo>
                  <a:pt x="2324" y="273"/>
                </a:lnTo>
                <a:lnTo>
                  <a:pt x="2326" y="273"/>
                </a:lnTo>
                <a:lnTo>
                  <a:pt x="2326" y="271"/>
                </a:lnTo>
                <a:lnTo>
                  <a:pt x="2328" y="269"/>
                </a:lnTo>
                <a:lnTo>
                  <a:pt x="2328" y="266"/>
                </a:lnTo>
                <a:lnTo>
                  <a:pt x="2326" y="262"/>
                </a:lnTo>
                <a:lnTo>
                  <a:pt x="2326" y="260"/>
                </a:lnTo>
                <a:lnTo>
                  <a:pt x="2326" y="260"/>
                </a:lnTo>
                <a:lnTo>
                  <a:pt x="2326" y="258"/>
                </a:lnTo>
                <a:lnTo>
                  <a:pt x="2326" y="258"/>
                </a:lnTo>
                <a:lnTo>
                  <a:pt x="2326" y="256"/>
                </a:lnTo>
                <a:lnTo>
                  <a:pt x="2324" y="254"/>
                </a:lnTo>
                <a:lnTo>
                  <a:pt x="2322" y="252"/>
                </a:lnTo>
                <a:lnTo>
                  <a:pt x="2320" y="248"/>
                </a:lnTo>
                <a:lnTo>
                  <a:pt x="2320" y="245"/>
                </a:lnTo>
                <a:lnTo>
                  <a:pt x="2317" y="241"/>
                </a:lnTo>
                <a:lnTo>
                  <a:pt x="2313" y="241"/>
                </a:lnTo>
                <a:lnTo>
                  <a:pt x="2311" y="241"/>
                </a:lnTo>
                <a:lnTo>
                  <a:pt x="2309" y="241"/>
                </a:lnTo>
                <a:lnTo>
                  <a:pt x="2307" y="239"/>
                </a:lnTo>
                <a:lnTo>
                  <a:pt x="2305" y="239"/>
                </a:lnTo>
                <a:lnTo>
                  <a:pt x="2301" y="241"/>
                </a:lnTo>
                <a:lnTo>
                  <a:pt x="2296" y="241"/>
                </a:lnTo>
                <a:lnTo>
                  <a:pt x="2296" y="239"/>
                </a:lnTo>
                <a:lnTo>
                  <a:pt x="2294" y="239"/>
                </a:lnTo>
                <a:lnTo>
                  <a:pt x="2292" y="237"/>
                </a:lnTo>
                <a:lnTo>
                  <a:pt x="2290" y="231"/>
                </a:lnTo>
                <a:lnTo>
                  <a:pt x="2288" y="231"/>
                </a:lnTo>
                <a:lnTo>
                  <a:pt x="2284" y="231"/>
                </a:lnTo>
                <a:lnTo>
                  <a:pt x="2284" y="231"/>
                </a:lnTo>
                <a:lnTo>
                  <a:pt x="2282" y="229"/>
                </a:lnTo>
                <a:lnTo>
                  <a:pt x="2280" y="229"/>
                </a:lnTo>
                <a:lnTo>
                  <a:pt x="2280" y="227"/>
                </a:lnTo>
                <a:lnTo>
                  <a:pt x="2282" y="227"/>
                </a:lnTo>
                <a:lnTo>
                  <a:pt x="2284" y="224"/>
                </a:lnTo>
                <a:lnTo>
                  <a:pt x="2286" y="224"/>
                </a:lnTo>
                <a:lnTo>
                  <a:pt x="2290" y="227"/>
                </a:lnTo>
                <a:lnTo>
                  <a:pt x="2292" y="229"/>
                </a:lnTo>
                <a:lnTo>
                  <a:pt x="2294" y="229"/>
                </a:lnTo>
                <a:lnTo>
                  <a:pt x="2305" y="222"/>
                </a:lnTo>
                <a:lnTo>
                  <a:pt x="2305" y="222"/>
                </a:lnTo>
                <a:lnTo>
                  <a:pt x="2311" y="220"/>
                </a:lnTo>
                <a:lnTo>
                  <a:pt x="2317" y="220"/>
                </a:lnTo>
                <a:lnTo>
                  <a:pt x="2320" y="220"/>
                </a:lnTo>
                <a:lnTo>
                  <a:pt x="2326" y="222"/>
                </a:lnTo>
                <a:lnTo>
                  <a:pt x="2330" y="222"/>
                </a:lnTo>
                <a:lnTo>
                  <a:pt x="2332" y="224"/>
                </a:lnTo>
                <a:lnTo>
                  <a:pt x="2334" y="224"/>
                </a:lnTo>
                <a:lnTo>
                  <a:pt x="2336" y="224"/>
                </a:lnTo>
                <a:lnTo>
                  <a:pt x="2338" y="224"/>
                </a:lnTo>
                <a:lnTo>
                  <a:pt x="2340" y="224"/>
                </a:lnTo>
                <a:lnTo>
                  <a:pt x="2340" y="222"/>
                </a:lnTo>
                <a:lnTo>
                  <a:pt x="2343" y="220"/>
                </a:lnTo>
                <a:lnTo>
                  <a:pt x="2343" y="218"/>
                </a:lnTo>
                <a:lnTo>
                  <a:pt x="2343" y="214"/>
                </a:lnTo>
                <a:lnTo>
                  <a:pt x="2343" y="212"/>
                </a:lnTo>
                <a:lnTo>
                  <a:pt x="2340" y="210"/>
                </a:lnTo>
                <a:lnTo>
                  <a:pt x="2338" y="210"/>
                </a:lnTo>
                <a:lnTo>
                  <a:pt x="2334" y="210"/>
                </a:lnTo>
                <a:lnTo>
                  <a:pt x="2330" y="212"/>
                </a:lnTo>
                <a:lnTo>
                  <a:pt x="2328" y="212"/>
                </a:lnTo>
                <a:lnTo>
                  <a:pt x="2326" y="212"/>
                </a:lnTo>
                <a:lnTo>
                  <a:pt x="2324" y="210"/>
                </a:lnTo>
                <a:lnTo>
                  <a:pt x="2322" y="208"/>
                </a:lnTo>
                <a:lnTo>
                  <a:pt x="2315" y="208"/>
                </a:lnTo>
                <a:lnTo>
                  <a:pt x="2311" y="206"/>
                </a:lnTo>
                <a:lnTo>
                  <a:pt x="2309" y="199"/>
                </a:lnTo>
                <a:lnTo>
                  <a:pt x="2311" y="197"/>
                </a:lnTo>
                <a:lnTo>
                  <a:pt x="2315" y="197"/>
                </a:lnTo>
                <a:lnTo>
                  <a:pt x="2320" y="197"/>
                </a:lnTo>
                <a:lnTo>
                  <a:pt x="2326" y="201"/>
                </a:lnTo>
                <a:lnTo>
                  <a:pt x="2326" y="201"/>
                </a:lnTo>
                <a:lnTo>
                  <a:pt x="2328" y="201"/>
                </a:lnTo>
                <a:lnTo>
                  <a:pt x="2328" y="199"/>
                </a:lnTo>
                <a:lnTo>
                  <a:pt x="2326" y="197"/>
                </a:lnTo>
                <a:lnTo>
                  <a:pt x="2326" y="197"/>
                </a:lnTo>
                <a:lnTo>
                  <a:pt x="2322" y="195"/>
                </a:lnTo>
                <a:lnTo>
                  <a:pt x="2317" y="193"/>
                </a:lnTo>
                <a:lnTo>
                  <a:pt x="2313" y="193"/>
                </a:lnTo>
                <a:lnTo>
                  <a:pt x="2309" y="191"/>
                </a:lnTo>
                <a:lnTo>
                  <a:pt x="2305" y="191"/>
                </a:lnTo>
                <a:lnTo>
                  <a:pt x="2301" y="193"/>
                </a:lnTo>
                <a:lnTo>
                  <a:pt x="2299" y="197"/>
                </a:lnTo>
                <a:lnTo>
                  <a:pt x="2294" y="199"/>
                </a:lnTo>
                <a:lnTo>
                  <a:pt x="2292" y="197"/>
                </a:lnTo>
                <a:lnTo>
                  <a:pt x="2292" y="195"/>
                </a:lnTo>
                <a:lnTo>
                  <a:pt x="2294" y="191"/>
                </a:lnTo>
                <a:lnTo>
                  <a:pt x="2296" y="189"/>
                </a:lnTo>
                <a:lnTo>
                  <a:pt x="2299" y="185"/>
                </a:lnTo>
                <a:lnTo>
                  <a:pt x="2299" y="183"/>
                </a:lnTo>
                <a:lnTo>
                  <a:pt x="2301" y="178"/>
                </a:lnTo>
                <a:lnTo>
                  <a:pt x="2301" y="176"/>
                </a:lnTo>
                <a:lnTo>
                  <a:pt x="2305" y="170"/>
                </a:lnTo>
                <a:lnTo>
                  <a:pt x="2305" y="170"/>
                </a:lnTo>
                <a:lnTo>
                  <a:pt x="2301" y="168"/>
                </a:lnTo>
                <a:lnTo>
                  <a:pt x="2301" y="168"/>
                </a:lnTo>
                <a:lnTo>
                  <a:pt x="2309" y="164"/>
                </a:lnTo>
                <a:lnTo>
                  <a:pt x="2313" y="162"/>
                </a:lnTo>
                <a:lnTo>
                  <a:pt x="2315" y="162"/>
                </a:lnTo>
                <a:lnTo>
                  <a:pt x="2317" y="162"/>
                </a:lnTo>
                <a:lnTo>
                  <a:pt x="2317" y="162"/>
                </a:lnTo>
                <a:lnTo>
                  <a:pt x="2320" y="159"/>
                </a:lnTo>
                <a:lnTo>
                  <a:pt x="2320" y="157"/>
                </a:lnTo>
                <a:lnTo>
                  <a:pt x="2322" y="155"/>
                </a:lnTo>
                <a:lnTo>
                  <a:pt x="2322" y="155"/>
                </a:lnTo>
                <a:lnTo>
                  <a:pt x="2322" y="155"/>
                </a:lnTo>
                <a:lnTo>
                  <a:pt x="2328" y="153"/>
                </a:lnTo>
                <a:lnTo>
                  <a:pt x="2332" y="151"/>
                </a:lnTo>
                <a:lnTo>
                  <a:pt x="2332" y="151"/>
                </a:lnTo>
                <a:lnTo>
                  <a:pt x="2332" y="149"/>
                </a:lnTo>
                <a:lnTo>
                  <a:pt x="2332" y="149"/>
                </a:lnTo>
                <a:lnTo>
                  <a:pt x="2332" y="147"/>
                </a:lnTo>
                <a:lnTo>
                  <a:pt x="2330" y="147"/>
                </a:lnTo>
                <a:lnTo>
                  <a:pt x="2330" y="145"/>
                </a:lnTo>
                <a:lnTo>
                  <a:pt x="2328" y="145"/>
                </a:lnTo>
                <a:lnTo>
                  <a:pt x="2326" y="145"/>
                </a:lnTo>
                <a:lnTo>
                  <a:pt x="2326" y="143"/>
                </a:lnTo>
                <a:lnTo>
                  <a:pt x="2326" y="141"/>
                </a:lnTo>
                <a:lnTo>
                  <a:pt x="2328" y="139"/>
                </a:lnTo>
                <a:lnTo>
                  <a:pt x="2328" y="136"/>
                </a:lnTo>
                <a:lnTo>
                  <a:pt x="2328" y="134"/>
                </a:lnTo>
                <a:lnTo>
                  <a:pt x="2328" y="132"/>
                </a:lnTo>
                <a:lnTo>
                  <a:pt x="2326" y="132"/>
                </a:lnTo>
                <a:lnTo>
                  <a:pt x="2326" y="132"/>
                </a:lnTo>
                <a:lnTo>
                  <a:pt x="2320" y="132"/>
                </a:lnTo>
                <a:lnTo>
                  <a:pt x="2317" y="132"/>
                </a:lnTo>
                <a:lnTo>
                  <a:pt x="2317" y="132"/>
                </a:lnTo>
                <a:lnTo>
                  <a:pt x="2315" y="130"/>
                </a:lnTo>
                <a:lnTo>
                  <a:pt x="2315" y="128"/>
                </a:lnTo>
                <a:lnTo>
                  <a:pt x="2315" y="126"/>
                </a:lnTo>
                <a:lnTo>
                  <a:pt x="2315" y="124"/>
                </a:lnTo>
                <a:lnTo>
                  <a:pt x="2317" y="122"/>
                </a:lnTo>
                <a:lnTo>
                  <a:pt x="2320" y="120"/>
                </a:lnTo>
                <a:lnTo>
                  <a:pt x="2326" y="115"/>
                </a:lnTo>
                <a:lnTo>
                  <a:pt x="2326" y="115"/>
                </a:lnTo>
                <a:lnTo>
                  <a:pt x="2330" y="115"/>
                </a:lnTo>
                <a:lnTo>
                  <a:pt x="2332" y="115"/>
                </a:lnTo>
                <a:lnTo>
                  <a:pt x="2336" y="118"/>
                </a:lnTo>
                <a:lnTo>
                  <a:pt x="2347" y="118"/>
                </a:lnTo>
                <a:lnTo>
                  <a:pt x="2351" y="118"/>
                </a:lnTo>
                <a:lnTo>
                  <a:pt x="2357" y="118"/>
                </a:lnTo>
                <a:lnTo>
                  <a:pt x="2359" y="118"/>
                </a:lnTo>
                <a:lnTo>
                  <a:pt x="2361" y="118"/>
                </a:lnTo>
                <a:lnTo>
                  <a:pt x="2364" y="118"/>
                </a:lnTo>
                <a:lnTo>
                  <a:pt x="2370" y="115"/>
                </a:lnTo>
                <a:lnTo>
                  <a:pt x="2374" y="113"/>
                </a:lnTo>
                <a:lnTo>
                  <a:pt x="2376" y="111"/>
                </a:lnTo>
                <a:lnTo>
                  <a:pt x="2376" y="109"/>
                </a:lnTo>
                <a:lnTo>
                  <a:pt x="2370" y="109"/>
                </a:lnTo>
                <a:lnTo>
                  <a:pt x="2368" y="107"/>
                </a:lnTo>
                <a:lnTo>
                  <a:pt x="2366" y="105"/>
                </a:lnTo>
                <a:lnTo>
                  <a:pt x="2372" y="103"/>
                </a:lnTo>
                <a:lnTo>
                  <a:pt x="2376" y="103"/>
                </a:lnTo>
                <a:lnTo>
                  <a:pt x="2382" y="103"/>
                </a:lnTo>
                <a:lnTo>
                  <a:pt x="2387" y="101"/>
                </a:lnTo>
                <a:lnTo>
                  <a:pt x="2397" y="99"/>
                </a:lnTo>
                <a:lnTo>
                  <a:pt x="2399" y="99"/>
                </a:lnTo>
                <a:lnTo>
                  <a:pt x="2401" y="97"/>
                </a:lnTo>
                <a:lnTo>
                  <a:pt x="2401" y="95"/>
                </a:lnTo>
                <a:lnTo>
                  <a:pt x="2401" y="95"/>
                </a:lnTo>
                <a:lnTo>
                  <a:pt x="2397" y="92"/>
                </a:lnTo>
                <a:lnTo>
                  <a:pt x="2399" y="90"/>
                </a:lnTo>
                <a:lnTo>
                  <a:pt x="2401" y="90"/>
                </a:lnTo>
                <a:lnTo>
                  <a:pt x="2408" y="90"/>
                </a:lnTo>
                <a:lnTo>
                  <a:pt x="2414" y="90"/>
                </a:lnTo>
                <a:lnTo>
                  <a:pt x="2418" y="88"/>
                </a:lnTo>
                <a:lnTo>
                  <a:pt x="2426" y="84"/>
                </a:lnTo>
                <a:lnTo>
                  <a:pt x="2431" y="80"/>
                </a:lnTo>
                <a:lnTo>
                  <a:pt x="2441" y="76"/>
                </a:lnTo>
                <a:lnTo>
                  <a:pt x="2443" y="76"/>
                </a:lnTo>
                <a:lnTo>
                  <a:pt x="2443" y="76"/>
                </a:lnTo>
                <a:lnTo>
                  <a:pt x="2441" y="74"/>
                </a:lnTo>
                <a:lnTo>
                  <a:pt x="2437" y="71"/>
                </a:lnTo>
                <a:lnTo>
                  <a:pt x="2431" y="69"/>
                </a:lnTo>
                <a:lnTo>
                  <a:pt x="2428" y="67"/>
                </a:lnTo>
                <a:lnTo>
                  <a:pt x="2420" y="67"/>
                </a:lnTo>
                <a:lnTo>
                  <a:pt x="2410" y="63"/>
                </a:lnTo>
                <a:lnTo>
                  <a:pt x="2401" y="63"/>
                </a:lnTo>
                <a:lnTo>
                  <a:pt x="2387" y="63"/>
                </a:lnTo>
                <a:lnTo>
                  <a:pt x="2384" y="63"/>
                </a:lnTo>
                <a:lnTo>
                  <a:pt x="2382" y="63"/>
                </a:lnTo>
                <a:lnTo>
                  <a:pt x="2376" y="65"/>
                </a:lnTo>
                <a:lnTo>
                  <a:pt x="2374" y="65"/>
                </a:lnTo>
                <a:lnTo>
                  <a:pt x="2372" y="65"/>
                </a:lnTo>
                <a:lnTo>
                  <a:pt x="2370" y="65"/>
                </a:lnTo>
                <a:lnTo>
                  <a:pt x="2368" y="69"/>
                </a:lnTo>
                <a:lnTo>
                  <a:pt x="2361" y="71"/>
                </a:lnTo>
                <a:lnTo>
                  <a:pt x="2359" y="76"/>
                </a:lnTo>
                <a:lnTo>
                  <a:pt x="2357" y="76"/>
                </a:lnTo>
                <a:lnTo>
                  <a:pt x="2355" y="78"/>
                </a:lnTo>
                <a:lnTo>
                  <a:pt x="2351" y="76"/>
                </a:lnTo>
                <a:lnTo>
                  <a:pt x="2347" y="76"/>
                </a:lnTo>
                <a:lnTo>
                  <a:pt x="2345" y="76"/>
                </a:lnTo>
                <a:lnTo>
                  <a:pt x="2340" y="74"/>
                </a:lnTo>
                <a:lnTo>
                  <a:pt x="2336" y="74"/>
                </a:lnTo>
                <a:lnTo>
                  <a:pt x="2330" y="74"/>
                </a:lnTo>
                <a:lnTo>
                  <a:pt x="2330" y="69"/>
                </a:lnTo>
                <a:lnTo>
                  <a:pt x="2324" y="69"/>
                </a:lnTo>
                <a:lnTo>
                  <a:pt x="2317" y="71"/>
                </a:lnTo>
                <a:lnTo>
                  <a:pt x="2307" y="80"/>
                </a:lnTo>
                <a:lnTo>
                  <a:pt x="2305" y="82"/>
                </a:lnTo>
                <a:lnTo>
                  <a:pt x="2301" y="84"/>
                </a:lnTo>
                <a:lnTo>
                  <a:pt x="2296" y="84"/>
                </a:lnTo>
                <a:lnTo>
                  <a:pt x="2290" y="88"/>
                </a:lnTo>
                <a:lnTo>
                  <a:pt x="2288" y="90"/>
                </a:lnTo>
                <a:lnTo>
                  <a:pt x="2278" y="95"/>
                </a:lnTo>
                <a:lnTo>
                  <a:pt x="2276" y="95"/>
                </a:lnTo>
                <a:lnTo>
                  <a:pt x="2276" y="97"/>
                </a:lnTo>
                <a:lnTo>
                  <a:pt x="2273" y="99"/>
                </a:lnTo>
                <a:lnTo>
                  <a:pt x="2271" y="99"/>
                </a:lnTo>
                <a:lnTo>
                  <a:pt x="2271" y="97"/>
                </a:lnTo>
                <a:lnTo>
                  <a:pt x="2273" y="92"/>
                </a:lnTo>
                <a:lnTo>
                  <a:pt x="2280" y="88"/>
                </a:lnTo>
                <a:lnTo>
                  <a:pt x="2284" y="86"/>
                </a:lnTo>
                <a:lnTo>
                  <a:pt x="2290" y="82"/>
                </a:lnTo>
                <a:lnTo>
                  <a:pt x="2292" y="80"/>
                </a:lnTo>
                <a:lnTo>
                  <a:pt x="2296" y="76"/>
                </a:lnTo>
                <a:lnTo>
                  <a:pt x="2301" y="71"/>
                </a:lnTo>
                <a:lnTo>
                  <a:pt x="2301" y="67"/>
                </a:lnTo>
                <a:lnTo>
                  <a:pt x="2301" y="63"/>
                </a:lnTo>
                <a:lnTo>
                  <a:pt x="2303" y="61"/>
                </a:lnTo>
                <a:lnTo>
                  <a:pt x="2301" y="59"/>
                </a:lnTo>
                <a:lnTo>
                  <a:pt x="2301" y="57"/>
                </a:lnTo>
                <a:lnTo>
                  <a:pt x="2299" y="55"/>
                </a:lnTo>
                <a:lnTo>
                  <a:pt x="2294" y="55"/>
                </a:lnTo>
                <a:lnTo>
                  <a:pt x="2282" y="55"/>
                </a:lnTo>
                <a:lnTo>
                  <a:pt x="2276" y="55"/>
                </a:lnTo>
                <a:lnTo>
                  <a:pt x="2273" y="57"/>
                </a:lnTo>
                <a:lnTo>
                  <a:pt x="2271" y="57"/>
                </a:lnTo>
                <a:lnTo>
                  <a:pt x="2271" y="59"/>
                </a:lnTo>
                <a:lnTo>
                  <a:pt x="2269" y="61"/>
                </a:lnTo>
                <a:lnTo>
                  <a:pt x="2269" y="63"/>
                </a:lnTo>
                <a:lnTo>
                  <a:pt x="2267" y="65"/>
                </a:lnTo>
                <a:lnTo>
                  <a:pt x="2265" y="65"/>
                </a:lnTo>
                <a:lnTo>
                  <a:pt x="2257" y="67"/>
                </a:lnTo>
                <a:lnTo>
                  <a:pt x="2252" y="61"/>
                </a:lnTo>
                <a:lnTo>
                  <a:pt x="2244" y="57"/>
                </a:lnTo>
                <a:lnTo>
                  <a:pt x="2217" y="55"/>
                </a:lnTo>
                <a:lnTo>
                  <a:pt x="2204" y="55"/>
                </a:lnTo>
                <a:lnTo>
                  <a:pt x="2190" y="57"/>
                </a:lnTo>
                <a:lnTo>
                  <a:pt x="2179" y="59"/>
                </a:lnTo>
                <a:lnTo>
                  <a:pt x="2175" y="59"/>
                </a:lnTo>
                <a:lnTo>
                  <a:pt x="2175" y="55"/>
                </a:lnTo>
                <a:lnTo>
                  <a:pt x="2177" y="53"/>
                </a:lnTo>
                <a:lnTo>
                  <a:pt x="2179" y="50"/>
                </a:lnTo>
                <a:lnTo>
                  <a:pt x="2263" y="46"/>
                </a:lnTo>
                <a:lnTo>
                  <a:pt x="2273" y="46"/>
                </a:lnTo>
                <a:lnTo>
                  <a:pt x="2282" y="44"/>
                </a:lnTo>
                <a:lnTo>
                  <a:pt x="2288" y="40"/>
                </a:lnTo>
                <a:lnTo>
                  <a:pt x="2294" y="38"/>
                </a:lnTo>
                <a:lnTo>
                  <a:pt x="2296" y="36"/>
                </a:lnTo>
                <a:lnTo>
                  <a:pt x="2294" y="34"/>
                </a:lnTo>
                <a:lnTo>
                  <a:pt x="2294" y="34"/>
                </a:lnTo>
                <a:lnTo>
                  <a:pt x="2290" y="32"/>
                </a:lnTo>
                <a:lnTo>
                  <a:pt x="2282" y="30"/>
                </a:lnTo>
                <a:lnTo>
                  <a:pt x="2269" y="27"/>
                </a:lnTo>
                <a:lnTo>
                  <a:pt x="2265" y="27"/>
                </a:lnTo>
                <a:lnTo>
                  <a:pt x="2263" y="27"/>
                </a:lnTo>
                <a:lnTo>
                  <a:pt x="2261" y="25"/>
                </a:lnTo>
                <a:lnTo>
                  <a:pt x="2257" y="25"/>
                </a:lnTo>
                <a:lnTo>
                  <a:pt x="2252" y="25"/>
                </a:lnTo>
                <a:lnTo>
                  <a:pt x="2248" y="21"/>
                </a:lnTo>
                <a:lnTo>
                  <a:pt x="2244" y="15"/>
                </a:lnTo>
                <a:lnTo>
                  <a:pt x="2229" y="17"/>
                </a:lnTo>
                <a:lnTo>
                  <a:pt x="2217" y="19"/>
                </a:lnTo>
                <a:lnTo>
                  <a:pt x="2206" y="19"/>
                </a:lnTo>
                <a:lnTo>
                  <a:pt x="2200" y="19"/>
                </a:lnTo>
                <a:lnTo>
                  <a:pt x="2185" y="17"/>
                </a:lnTo>
                <a:lnTo>
                  <a:pt x="2173" y="17"/>
                </a:lnTo>
                <a:lnTo>
                  <a:pt x="2167" y="19"/>
                </a:lnTo>
                <a:lnTo>
                  <a:pt x="2152" y="21"/>
                </a:lnTo>
                <a:lnTo>
                  <a:pt x="2146" y="23"/>
                </a:lnTo>
                <a:lnTo>
                  <a:pt x="2143" y="21"/>
                </a:lnTo>
                <a:lnTo>
                  <a:pt x="2143" y="19"/>
                </a:lnTo>
                <a:lnTo>
                  <a:pt x="2152" y="19"/>
                </a:lnTo>
                <a:lnTo>
                  <a:pt x="2171" y="15"/>
                </a:lnTo>
                <a:lnTo>
                  <a:pt x="2208" y="15"/>
                </a:lnTo>
                <a:lnTo>
                  <a:pt x="2229" y="13"/>
                </a:lnTo>
                <a:lnTo>
                  <a:pt x="2231" y="13"/>
                </a:lnTo>
                <a:lnTo>
                  <a:pt x="2234" y="13"/>
                </a:lnTo>
                <a:lnTo>
                  <a:pt x="2231" y="11"/>
                </a:lnTo>
                <a:lnTo>
                  <a:pt x="2217" y="9"/>
                </a:lnTo>
                <a:lnTo>
                  <a:pt x="2206" y="6"/>
                </a:lnTo>
                <a:lnTo>
                  <a:pt x="2196" y="6"/>
                </a:lnTo>
                <a:lnTo>
                  <a:pt x="2196" y="6"/>
                </a:lnTo>
                <a:lnTo>
                  <a:pt x="2187" y="2"/>
                </a:lnTo>
                <a:lnTo>
                  <a:pt x="2173" y="0"/>
                </a:lnTo>
                <a:lnTo>
                  <a:pt x="2162" y="0"/>
                </a:lnTo>
                <a:lnTo>
                  <a:pt x="2129" y="0"/>
                </a:lnTo>
                <a:lnTo>
                  <a:pt x="2125" y="0"/>
                </a:lnTo>
                <a:lnTo>
                  <a:pt x="2118" y="2"/>
                </a:lnTo>
                <a:lnTo>
                  <a:pt x="2114" y="2"/>
                </a:lnTo>
                <a:lnTo>
                  <a:pt x="2110" y="2"/>
                </a:lnTo>
                <a:lnTo>
                  <a:pt x="2106" y="0"/>
                </a:lnTo>
                <a:lnTo>
                  <a:pt x="2102" y="0"/>
                </a:lnTo>
                <a:lnTo>
                  <a:pt x="2097" y="2"/>
                </a:lnTo>
                <a:lnTo>
                  <a:pt x="2093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4"/>
                </a:lnTo>
                <a:lnTo>
                  <a:pt x="2074" y="4"/>
                </a:lnTo>
                <a:lnTo>
                  <a:pt x="2070" y="4"/>
                </a:lnTo>
                <a:lnTo>
                  <a:pt x="2064" y="4"/>
                </a:lnTo>
                <a:lnTo>
                  <a:pt x="2062" y="4"/>
                </a:lnTo>
                <a:lnTo>
                  <a:pt x="2060" y="4"/>
                </a:lnTo>
                <a:lnTo>
                  <a:pt x="2058" y="6"/>
                </a:lnTo>
                <a:lnTo>
                  <a:pt x="2055" y="6"/>
                </a:lnTo>
                <a:lnTo>
                  <a:pt x="2055" y="6"/>
                </a:lnTo>
                <a:lnTo>
                  <a:pt x="2049" y="6"/>
                </a:lnTo>
                <a:lnTo>
                  <a:pt x="2047" y="6"/>
                </a:lnTo>
                <a:lnTo>
                  <a:pt x="2047" y="9"/>
                </a:lnTo>
                <a:lnTo>
                  <a:pt x="2047" y="9"/>
                </a:lnTo>
                <a:lnTo>
                  <a:pt x="2047" y="11"/>
                </a:lnTo>
                <a:lnTo>
                  <a:pt x="2049" y="13"/>
                </a:lnTo>
                <a:lnTo>
                  <a:pt x="2058" y="15"/>
                </a:lnTo>
                <a:lnTo>
                  <a:pt x="2058" y="15"/>
                </a:lnTo>
                <a:lnTo>
                  <a:pt x="2058" y="19"/>
                </a:lnTo>
                <a:lnTo>
                  <a:pt x="2058" y="19"/>
                </a:lnTo>
                <a:lnTo>
                  <a:pt x="2055" y="21"/>
                </a:lnTo>
                <a:lnTo>
                  <a:pt x="2055" y="21"/>
                </a:lnTo>
                <a:lnTo>
                  <a:pt x="2053" y="21"/>
                </a:lnTo>
                <a:lnTo>
                  <a:pt x="2043" y="15"/>
                </a:lnTo>
                <a:lnTo>
                  <a:pt x="2039" y="15"/>
                </a:lnTo>
                <a:lnTo>
                  <a:pt x="2035" y="13"/>
                </a:lnTo>
                <a:lnTo>
                  <a:pt x="2030" y="11"/>
                </a:lnTo>
                <a:lnTo>
                  <a:pt x="2024" y="9"/>
                </a:lnTo>
                <a:lnTo>
                  <a:pt x="2018" y="11"/>
                </a:lnTo>
                <a:lnTo>
                  <a:pt x="2014" y="15"/>
                </a:lnTo>
                <a:lnTo>
                  <a:pt x="2009" y="17"/>
                </a:lnTo>
                <a:lnTo>
                  <a:pt x="2005" y="17"/>
                </a:lnTo>
                <a:lnTo>
                  <a:pt x="2003" y="17"/>
                </a:lnTo>
                <a:lnTo>
                  <a:pt x="2001" y="17"/>
                </a:lnTo>
                <a:lnTo>
                  <a:pt x="1999" y="15"/>
                </a:lnTo>
                <a:lnTo>
                  <a:pt x="1995" y="13"/>
                </a:lnTo>
                <a:lnTo>
                  <a:pt x="1988" y="13"/>
                </a:lnTo>
                <a:lnTo>
                  <a:pt x="1984" y="13"/>
                </a:lnTo>
                <a:lnTo>
                  <a:pt x="1982" y="13"/>
                </a:lnTo>
                <a:lnTo>
                  <a:pt x="1967" y="17"/>
                </a:lnTo>
                <a:lnTo>
                  <a:pt x="1961" y="17"/>
                </a:lnTo>
                <a:lnTo>
                  <a:pt x="1955" y="19"/>
                </a:lnTo>
                <a:lnTo>
                  <a:pt x="1951" y="21"/>
                </a:lnTo>
                <a:lnTo>
                  <a:pt x="1942" y="19"/>
                </a:lnTo>
                <a:lnTo>
                  <a:pt x="1938" y="19"/>
                </a:lnTo>
                <a:lnTo>
                  <a:pt x="1934" y="23"/>
                </a:lnTo>
                <a:lnTo>
                  <a:pt x="1940" y="27"/>
                </a:lnTo>
                <a:lnTo>
                  <a:pt x="1942" y="27"/>
                </a:lnTo>
                <a:lnTo>
                  <a:pt x="1951" y="25"/>
                </a:lnTo>
                <a:lnTo>
                  <a:pt x="1955" y="25"/>
                </a:lnTo>
                <a:lnTo>
                  <a:pt x="1959" y="25"/>
                </a:lnTo>
                <a:lnTo>
                  <a:pt x="1967" y="27"/>
                </a:lnTo>
                <a:lnTo>
                  <a:pt x="2007" y="30"/>
                </a:lnTo>
                <a:lnTo>
                  <a:pt x="2009" y="30"/>
                </a:lnTo>
                <a:lnTo>
                  <a:pt x="2009" y="32"/>
                </a:lnTo>
                <a:lnTo>
                  <a:pt x="2001" y="34"/>
                </a:lnTo>
                <a:lnTo>
                  <a:pt x="1999" y="32"/>
                </a:lnTo>
                <a:lnTo>
                  <a:pt x="1999" y="32"/>
                </a:lnTo>
                <a:lnTo>
                  <a:pt x="1997" y="32"/>
                </a:lnTo>
                <a:lnTo>
                  <a:pt x="1991" y="32"/>
                </a:lnTo>
                <a:lnTo>
                  <a:pt x="1955" y="30"/>
                </a:lnTo>
                <a:lnTo>
                  <a:pt x="1951" y="30"/>
                </a:lnTo>
                <a:lnTo>
                  <a:pt x="1949" y="30"/>
                </a:lnTo>
                <a:lnTo>
                  <a:pt x="1949" y="32"/>
                </a:lnTo>
                <a:lnTo>
                  <a:pt x="1961" y="38"/>
                </a:lnTo>
                <a:lnTo>
                  <a:pt x="1965" y="40"/>
                </a:lnTo>
                <a:lnTo>
                  <a:pt x="1967" y="44"/>
                </a:lnTo>
                <a:lnTo>
                  <a:pt x="1965" y="46"/>
                </a:lnTo>
                <a:lnTo>
                  <a:pt x="1963" y="48"/>
                </a:lnTo>
                <a:lnTo>
                  <a:pt x="1961" y="53"/>
                </a:lnTo>
                <a:lnTo>
                  <a:pt x="1961" y="57"/>
                </a:lnTo>
                <a:lnTo>
                  <a:pt x="1961" y="59"/>
                </a:lnTo>
                <a:lnTo>
                  <a:pt x="1963" y="61"/>
                </a:lnTo>
                <a:lnTo>
                  <a:pt x="1963" y="61"/>
                </a:lnTo>
                <a:lnTo>
                  <a:pt x="1961" y="63"/>
                </a:lnTo>
                <a:lnTo>
                  <a:pt x="1959" y="65"/>
                </a:lnTo>
                <a:lnTo>
                  <a:pt x="1957" y="63"/>
                </a:lnTo>
                <a:lnTo>
                  <a:pt x="1951" y="63"/>
                </a:lnTo>
                <a:lnTo>
                  <a:pt x="1932" y="53"/>
                </a:lnTo>
                <a:lnTo>
                  <a:pt x="1921" y="50"/>
                </a:lnTo>
                <a:lnTo>
                  <a:pt x="1900" y="42"/>
                </a:lnTo>
                <a:lnTo>
                  <a:pt x="1884" y="40"/>
                </a:lnTo>
                <a:lnTo>
                  <a:pt x="1871" y="40"/>
                </a:lnTo>
                <a:lnTo>
                  <a:pt x="1869" y="40"/>
                </a:lnTo>
                <a:lnTo>
                  <a:pt x="1869" y="44"/>
                </a:lnTo>
                <a:lnTo>
                  <a:pt x="1873" y="48"/>
                </a:lnTo>
                <a:lnTo>
                  <a:pt x="1877" y="53"/>
                </a:lnTo>
                <a:lnTo>
                  <a:pt x="1888" y="57"/>
                </a:lnTo>
                <a:lnTo>
                  <a:pt x="1890" y="59"/>
                </a:lnTo>
                <a:lnTo>
                  <a:pt x="1888" y="61"/>
                </a:lnTo>
                <a:lnTo>
                  <a:pt x="1886" y="61"/>
                </a:lnTo>
                <a:lnTo>
                  <a:pt x="1877" y="59"/>
                </a:lnTo>
                <a:lnTo>
                  <a:pt x="1871" y="61"/>
                </a:lnTo>
                <a:lnTo>
                  <a:pt x="1863" y="57"/>
                </a:lnTo>
                <a:lnTo>
                  <a:pt x="1859" y="55"/>
                </a:lnTo>
                <a:lnTo>
                  <a:pt x="1844" y="46"/>
                </a:lnTo>
                <a:lnTo>
                  <a:pt x="1840" y="46"/>
                </a:lnTo>
                <a:lnTo>
                  <a:pt x="1838" y="48"/>
                </a:lnTo>
                <a:lnTo>
                  <a:pt x="1838" y="53"/>
                </a:lnTo>
                <a:lnTo>
                  <a:pt x="1842" y="55"/>
                </a:lnTo>
                <a:lnTo>
                  <a:pt x="1840" y="59"/>
                </a:lnTo>
                <a:lnTo>
                  <a:pt x="1840" y="61"/>
                </a:lnTo>
                <a:lnTo>
                  <a:pt x="1838" y="63"/>
                </a:lnTo>
                <a:lnTo>
                  <a:pt x="1835" y="65"/>
                </a:lnTo>
                <a:lnTo>
                  <a:pt x="1833" y="67"/>
                </a:lnTo>
                <a:lnTo>
                  <a:pt x="1831" y="69"/>
                </a:lnTo>
                <a:lnTo>
                  <a:pt x="1831" y="67"/>
                </a:lnTo>
                <a:lnTo>
                  <a:pt x="1831" y="65"/>
                </a:lnTo>
                <a:lnTo>
                  <a:pt x="1831" y="55"/>
                </a:lnTo>
                <a:lnTo>
                  <a:pt x="1829" y="50"/>
                </a:lnTo>
                <a:lnTo>
                  <a:pt x="1827" y="48"/>
                </a:lnTo>
                <a:lnTo>
                  <a:pt x="1825" y="46"/>
                </a:lnTo>
                <a:lnTo>
                  <a:pt x="1821" y="46"/>
                </a:lnTo>
                <a:lnTo>
                  <a:pt x="1817" y="44"/>
                </a:lnTo>
                <a:lnTo>
                  <a:pt x="1815" y="44"/>
                </a:lnTo>
                <a:lnTo>
                  <a:pt x="1806" y="46"/>
                </a:lnTo>
                <a:lnTo>
                  <a:pt x="1804" y="46"/>
                </a:lnTo>
                <a:lnTo>
                  <a:pt x="1802" y="48"/>
                </a:lnTo>
                <a:lnTo>
                  <a:pt x="1794" y="48"/>
                </a:lnTo>
                <a:lnTo>
                  <a:pt x="1787" y="48"/>
                </a:lnTo>
                <a:lnTo>
                  <a:pt x="1771" y="50"/>
                </a:lnTo>
                <a:lnTo>
                  <a:pt x="1758" y="53"/>
                </a:lnTo>
                <a:lnTo>
                  <a:pt x="1750" y="57"/>
                </a:lnTo>
                <a:lnTo>
                  <a:pt x="1750" y="57"/>
                </a:lnTo>
                <a:lnTo>
                  <a:pt x="1756" y="59"/>
                </a:lnTo>
                <a:lnTo>
                  <a:pt x="1760" y="61"/>
                </a:lnTo>
                <a:lnTo>
                  <a:pt x="1764" y="65"/>
                </a:lnTo>
                <a:lnTo>
                  <a:pt x="1771" y="69"/>
                </a:lnTo>
                <a:lnTo>
                  <a:pt x="1779" y="74"/>
                </a:lnTo>
                <a:lnTo>
                  <a:pt x="1783" y="76"/>
                </a:lnTo>
                <a:lnTo>
                  <a:pt x="1787" y="78"/>
                </a:lnTo>
                <a:lnTo>
                  <a:pt x="1787" y="78"/>
                </a:lnTo>
                <a:lnTo>
                  <a:pt x="1785" y="78"/>
                </a:lnTo>
                <a:lnTo>
                  <a:pt x="1783" y="78"/>
                </a:lnTo>
                <a:lnTo>
                  <a:pt x="1781" y="76"/>
                </a:lnTo>
                <a:lnTo>
                  <a:pt x="1775" y="74"/>
                </a:lnTo>
                <a:lnTo>
                  <a:pt x="1771" y="71"/>
                </a:lnTo>
                <a:lnTo>
                  <a:pt x="1766" y="69"/>
                </a:lnTo>
                <a:lnTo>
                  <a:pt x="1762" y="67"/>
                </a:lnTo>
                <a:lnTo>
                  <a:pt x="1754" y="63"/>
                </a:lnTo>
                <a:lnTo>
                  <a:pt x="1750" y="61"/>
                </a:lnTo>
                <a:lnTo>
                  <a:pt x="1743" y="61"/>
                </a:lnTo>
                <a:lnTo>
                  <a:pt x="1739" y="59"/>
                </a:lnTo>
                <a:lnTo>
                  <a:pt x="1737" y="59"/>
                </a:lnTo>
                <a:lnTo>
                  <a:pt x="1733" y="59"/>
                </a:lnTo>
                <a:lnTo>
                  <a:pt x="1727" y="61"/>
                </a:lnTo>
                <a:lnTo>
                  <a:pt x="1724" y="63"/>
                </a:lnTo>
                <a:lnTo>
                  <a:pt x="1720" y="65"/>
                </a:lnTo>
                <a:lnTo>
                  <a:pt x="1720" y="67"/>
                </a:lnTo>
                <a:lnTo>
                  <a:pt x="1722" y="69"/>
                </a:lnTo>
                <a:lnTo>
                  <a:pt x="1722" y="74"/>
                </a:lnTo>
                <a:lnTo>
                  <a:pt x="1722" y="78"/>
                </a:lnTo>
                <a:lnTo>
                  <a:pt x="1722" y="82"/>
                </a:lnTo>
                <a:lnTo>
                  <a:pt x="1720" y="84"/>
                </a:lnTo>
                <a:lnTo>
                  <a:pt x="1718" y="86"/>
                </a:lnTo>
                <a:lnTo>
                  <a:pt x="1716" y="86"/>
                </a:lnTo>
                <a:lnTo>
                  <a:pt x="1714" y="86"/>
                </a:lnTo>
                <a:lnTo>
                  <a:pt x="1712" y="86"/>
                </a:lnTo>
                <a:lnTo>
                  <a:pt x="1710" y="86"/>
                </a:lnTo>
                <a:lnTo>
                  <a:pt x="1706" y="84"/>
                </a:lnTo>
                <a:lnTo>
                  <a:pt x="1699" y="84"/>
                </a:lnTo>
                <a:lnTo>
                  <a:pt x="1697" y="84"/>
                </a:lnTo>
                <a:lnTo>
                  <a:pt x="1695" y="84"/>
                </a:lnTo>
                <a:lnTo>
                  <a:pt x="1691" y="86"/>
                </a:lnTo>
                <a:lnTo>
                  <a:pt x="1691" y="88"/>
                </a:lnTo>
                <a:lnTo>
                  <a:pt x="1693" y="92"/>
                </a:lnTo>
                <a:lnTo>
                  <a:pt x="1695" y="95"/>
                </a:lnTo>
                <a:lnTo>
                  <a:pt x="1695" y="95"/>
                </a:lnTo>
                <a:lnTo>
                  <a:pt x="1689" y="90"/>
                </a:lnTo>
                <a:lnTo>
                  <a:pt x="1687" y="90"/>
                </a:lnTo>
                <a:lnTo>
                  <a:pt x="1685" y="88"/>
                </a:lnTo>
                <a:lnTo>
                  <a:pt x="1683" y="88"/>
                </a:lnTo>
                <a:lnTo>
                  <a:pt x="1672" y="90"/>
                </a:lnTo>
                <a:lnTo>
                  <a:pt x="1670" y="92"/>
                </a:lnTo>
                <a:lnTo>
                  <a:pt x="1666" y="97"/>
                </a:lnTo>
                <a:lnTo>
                  <a:pt x="1662" y="99"/>
                </a:lnTo>
                <a:lnTo>
                  <a:pt x="1657" y="101"/>
                </a:lnTo>
                <a:lnTo>
                  <a:pt x="1655" y="103"/>
                </a:lnTo>
                <a:lnTo>
                  <a:pt x="1651" y="103"/>
                </a:lnTo>
                <a:lnTo>
                  <a:pt x="1649" y="103"/>
                </a:lnTo>
                <a:lnTo>
                  <a:pt x="1647" y="105"/>
                </a:lnTo>
                <a:lnTo>
                  <a:pt x="1643" y="107"/>
                </a:lnTo>
                <a:lnTo>
                  <a:pt x="1636" y="111"/>
                </a:lnTo>
                <a:lnTo>
                  <a:pt x="1636" y="111"/>
                </a:lnTo>
                <a:lnTo>
                  <a:pt x="1634" y="115"/>
                </a:lnTo>
                <a:lnTo>
                  <a:pt x="1634" y="118"/>
                </a:lnTo>
                <a:lnTo>
                  <a:pt x="1634" y="120"/>
                </a:lnTo>
                <a:lnTo>
                  <a:pt x="1636" y="120"/>
                </a:lnTo>
                <a:lnTo>
                  <a:pt x="1639" y="122"/>
                </a:lnTo>
                <a:lnTo>
                  <a:pt x="1639" y="122"/>
                </a:lnTo>
                <a:lnTo>
                  <a:pt x="1645" y="122"/>
                </a:lnTo>
                <a:lnTo>
                  <a:pt x="1647" y="122"/>
                </a:lnTo>
                <a:lnTo>
                  <a:pt x="1651" y="124"/>
                </a:lnTo>
                <a:lnTo>
                  <a:pt x="1655" y="124"/>
                </a:lnTo>
                <a:lnTo>
                  <a:pt x="1657" y="122"/>
                </a:lnTo>
                <a:lnTo>
                  <a:pt x="1659" y="122"/>
                </a:lnTo>
                <a:lnTo>
                  <a:pt x="1664" y="122"/>
                </a:lnTo>
                <a:lnTo>
                  <a:pt x="1666" y="122"/>
                </a:lnTo>
                <a:lnTo>
                  <a:pt x="1670" y="122"/>
                </a:lnTo>
                <a:lnTo>
                  <a:pt x="1672" y="120"/>
                </a:lnTo>
                <a:lnTo>
                  <a:pt x="1674" y="120"/>
                </a:lnTo>
                <a:lnTo>
                  <a:pt x="1676" y="120"/>
                </a:lnTo>
                <a:lnTo>
                  <a:pt x="1678" y="120"/>
                </a:lnTo>
                <a:lnTo>
                  <a:pt x="1678" y="122"/>
                </a:lnTo>
                <a:lnTo>
                  <a:pt x="1674" y="122"/>
                </a:lnTo>
                <a:lnTo>
                  <a:pt x="1672" y="122"/>
                </a:lnTo>
                <a:lnTo>
                  <a:pt x="1670" y="124"/>
                </a:lnTo>
                <a:lnTo>
                  <a:pt x="1668" y="126"/>
                </a:lnTo>
                <a:lnTo>
                  <a:pt x="1668" y="128"/>
                </a:lnTo>
                <a:lnTo>
                  <a:pt x="1666" y="132"/>
                </a:lnTo>
                <a:lnTo>
                  <a:pt x="1664" y="139"/>
                </a:lnTo>
                <a:lnTo>
                  <a:pt x="1662" y="143"/>
                </a:lnTo>
                <a:lnTo>
                  <a:pt x="1659" y="145"/>
                </a:lnTo>
                <a:lnTo>
                  <a:pt x="1657" y="147"/>
                </a:lnTo>
                <a:lnTo>
                  <a:pt x="1653" y="151"/>
                </a:lnTo>
                <a:lnTo>
                  <a:pt x="1651" y="153"/>
                </a:lnTo>
                <a:lnTo>
                  <a:pt x="1651" y="153"/>
                </a:lnTo>
                <a:lnTo>
                  <a:pt x="1649" y="153"/>
                </a:lnTo>
                <a:lnTo>
                  <a:pt x="1643" y="151"/>
                </a:lnTo>
                <a:lnTo>
                  <a:pt x="1632" y="153"/>
                </a:lnTo>
                <a:lnTo>
                  <a:pt x="1630" y="153"/>
                </a:lnTo>
                <a:lnTo>
                  <a:pt x="1626" y="153"/>
                </a:lnTo>
                <a:lnTo>
                  <a:pt x="1624" y="155"/>
                </a:lnTo>
                <a:lnTo>
                  <a:pt x="1622" y="155"/>
                </a:lnTo>
                <a:lnTo>
                  <a:pt x="1618" y="155"/>
                </a:lnTo>
                <a:lnTo>
                  <a:pt x="1611" y="157"/>
                </a:lnTo>
                <a:lnTo>
                  <a:pt x="1607" y="157"/>
                </a:lnTo>
                <a:lnTo>
                  <a:pt x="1607" y="159"/>
                </a:lnTo>
                <a:lnTo>
                  <a:pt x="1609" y="159"/>
                </a:lnTo>
                <a:lnTo>
                  <a:pt x="1609" y="162"/>
                </a:lnTo>
                <a:lnTo>
                  <a:pt x="1609" y="162"/>
                </a:lnTo>
                <a:lnTo>
                  <a:pt x="1595" y="164"/>
                </a:lnTo>
                <a:lnTo>
                  <a:pt x="1588" y="166"/>
                </a:lnTo>
                <a:lnTo>
                  <a:pt x="1584" y="166"/>
                </a:lnTo>
                <a:lnTo>
                  <a:pt x="1582" y="168"/>
                </a:lnTo>
                <a:lnTo>
                  <a:pt x="1580" y="168"/>
                </a:lnTo>
                <a:lnTo>
                  <a:pt x="1574" y="168"/>
                </a:lnTo>
                <a:lnTo>
                  <a:pt x="1571" y="168"/>
                </a:lnTo>
                <a:lnTo>
                  <a:pt x="1569" y="168"/>
                </a:lnTo>
                <a:lnTo>
                  <a:pt x="1565" y="170"/>
                </a:lnTo>
                <a:lnTo>
                  <a:pt x="1559" y="172"/>
                </a:lnTo>
                <a:lnTo>
                  <a:pt x="1557" y="172"/>
                </a:lnTo>
                <a:lnTo>
                  <a:pt x="1555" y="176"/>
                </a:lnTo>
                <a:lnTo>
                  <a:pt x="1555" y="176"/>
                </a:lnTo>
                <a:lnTo>
                  <a:pt x="1555" y="178"/>
                </a:lnTo>
                <a:lnTo>
                  <a:pt x="1557" y="178"/>
                </a:lnTo>
                <a:lnTo>
                  <a:pt x="1557" y="178"/>
                </a:lnTo>
                <a:lnTo>
                  <a:pt x="1553" y="183"/>
                </a:lnTo>
                <a:lnTo>
                  <a:pt x="1553" y="183"/>
                </a:lnTo>
                <a:lnTo>
                  <a:pt x="1557" y="185"/>
                </a:lnTo>
                <a:lnTo>
                  <a:pt x="1561" y="189"/>
                </a:lnTo>
                <a:lnTo>
                  <a:pt x="1563" y="189"/>
                </a:lnTo>
                <a:lnTo>
                  <a:pt x="1563" y="189"/>
                </a:lnTo>
                <a:lnTo>
                  <a:pt x="1569" y="191"/>
                </a:lnTo>
                <a:lnTo>
                  <a:pt x="1571" y="191"/>
                </a:lnTo>
                <a:lnTo>
                  <a:pt x="1574" y="193"/>
                </a:lnTo>
                <a:lnTo>
                  <a:pt x="1576" y="193"/>
                </a:lnTo>
                <a:lnTo>
                  <a:pt x="1580" y="195"/>
                </a:lnTo>
                <a:lnTo>
                  <a:pt x="1584" y="195"/>
                </a:lnTo>
                <a:lnTo>
                  <a:pt x="1584" y="193"/>
                </a:lnTo>
                <a:lnTo>
                  <a:pt x="1588" y="193"/>
                </a:lnTo>
                <a:lnTo>
                  <a:pt x="1592" y="193"/>
                </a:lnTo>
                <a:lnTo>
                  <a:pt x="1592" y="193"/>
                </a:lnTo>
                <a:lnTo>
                  <a:pt x="1590" y="193"/>
                </a:lnTo>
                <a:lnTo>
                  <a:pt x="1586" y="197"/>
                </a:lnTo>
                <a:lnTo>
                  <a:pt x="1586" y="197"/>
                </a:lnTo>
                <a:lnTo>
                  <a:pt x="1588" y="197"/>
                </a:lnTo>
                <a:lnTo>
                  <a:pt x="1592" y="199"/>
                </a:lnTo>
                <a:lnTo>
                  <a:pt x="1592" y="201"/>
                </a:lnTo>
                <a:lnTo>
                  <a:pt x="1595" y="201"/>
                </a:lnTo>
                <a:lnTo>
                  <a:pt x="1603" y="204"/>
                </a:lnTo>
                <a:lnTo>
                  <a:pt x="1605" y="204"/>
                </a:lnTo>
                <a:lnTo>
                  <a:pt x="1607" y="204"/>
                </a:lnTo>
                <a:lnTo>
                  <a:pt x="1609" y="204"/>
                </a:lnTo>
                <a:lnTo>
                  <a:pt x="1609" y="201"/>
                </a:lnTo>
                <a:lnTo>
                  <a:pt x="1611" y="201"/>
                </a:lnTo>
                <a:lnTo>
                  <a:pt x="1613" y="199"/>
                </a:lnTo>
                <a:lnTo>
                  <a:pt x="1615" y="199"/>
                </a:lnTo>
                <a:lnTo>
                  <a:pt x="1618" y="201"/>
                </a:lnTo>
                <a:lnTo>
                  <a:pt x="1620" y="201"/>
                </a:lnTo>
                <a:lnTo>
                  <a:pt x="1624" y="204"/>
                </a:lnTo>
                <a:lnTo>
                  <a:pt x="1628" y="204"/>
                </a:lnTo>
                <a:lnTo>
                  <a:pt x="1630" y="201"/>
                </a:lnTo>
                <a:lnTo>
                  <a:pt x="1634" y="199"/>
                </a:lnTo>
                <a:lnTo>
                  <a:pt x="1639" y="197"/>
                </a:lnTo>
                <a:lnTo>
                  <a:pt x="1641" y="197"/>
                </a:lnTo>
                <a:lnTo>
                  <a:pt x="1641" y="197"/>
                </a:lnTo>
                <a:lnTo>
                  <a:pt x="1645" y="199"/>
                </a:lnTo>
                <a:lnTo>
                  <a:pt x="1647" y="201"/>
                </a:lnTo>
                <a:lnTo>
                  <a:pt x="1647" y="204"/>
                </a:lnTo>
                <a:lnTo>
                  <a:pt x="1647" y="204"/>
                </a:lnTo>
                <a:lnTo>
                  <a:pt x="1645" y="206"/>
                </a:lnTo>
                <a:lnTo>
                  <a:pt x="1645" y="208"/>
                </a:lnTo>
                <a:lnTo>
                  <a:pt x="1647" y="210"/>
                </a:lnTo>
                <a:lnTo>
                  <a:pt x="1647" y="210"/>
                </a:lnTo>
                <a:lnTo>
                  <a:pt x="1641" y="208"/>
                </a:lnTo>
                <a:lnTo>
                  <a:pt x="1639" y="208"/>
                </a:lnTo>
                <a:lnTo>
                  <a:pt x="1630" y="208"/>
                </a:lnTo>
                <a:lnTo>
                  <a:pt x="1620" y="208"/>
                </a:lnTo>
                <a:lnTo>
                  <a:pt x="1613" y="208"/>
                </a:lnTo>
                <a:lnTo>
                  <a:pt x="1611" y="210"/>
                </a:lnTo>
                <a:lnTo>
                  <a:pt x="1609" y="212"/>
                </a:lnTo>
                <a:lnTo>
                  <a:pt x="1599" y="212"/>
                </a:lnTo>
                <a:lnTo>
                  <a:pt x="1584" y="212"/>
                </a:lnTo>
                <a:lnTo>
                  <a:pt x="1582" y="214"/>
                </a:lnTo>
                <a:lnTo>
                  <a:pt x="1580" y="214"/>
                </a:lnTo>
                <a:lnTo>
                  <a:pt x="1578" y="214"/>
                </a:lnTo>
                <a:lnTo>
                  <a:pt x="1578" y="216"/>
                </a:lnTo>
                <a:lnTo>
                  <a:pt x="1578" y="218"/>
                </a:lnTo>
                <a:lnTo>
                  <a:pt x="1580" y="218"/>
                </a:lnTo>
                <a:lnTo>
                  <a:pt x="1582" y="220"/>
                </a:lnTo>
                <a:lnTo>
                  <a:pt x="1582" y="220"/>
                </a:lnTo>
                <a:lnTo>
                  <a:pt x="1582" y="222"/>
                </a:lnTo>
                <a:lnTo>
                  <a:pt x="1582" y="222"/>
                </a:lnTo>
                <a:lnTo>
                  <a:pt x="1582" y="222"/>
                </a:lnTo>
                <a:lnTo>
                  <a:pt x="1584" y="224"/>
                </a:lnTo>
                <a:lnTo>
                  <a:pt x="1588" y="224"/>
                </a:lnTo>
                <a:lnTo>
                  <a:pt x="1590" y="222"/>
                </a:lnTo>
                <a:lnTo>
                  <a:pt x="1599" y="218"/>
                </a:lnTo>
                <a:lnTo>
                  <a:pt x="1599" y="220"/>
                </a:lnTo>
                <a:lnTo>
                  <a:pt x="1597" y="220"/>
                </a:lnTo>
                <a:lnTo>
                  <a:pt x="1595" y="222"/>
                </a:lnTo>
                <a:lnTo>
                  <a:pt x="1595" y="224"/>
                </a:lnTo>
                <a:lnTo>
                  <a:pt x="1597" y="224"/>
                </a:lnTo>
                <a:lnTo>
                  <a:pt x="1597" y="227"/>
                </a:lnTo>
                <a:lnTo>
                  <a:pt x="1599" y="227"/>
                </a:lnTo>
                <a:lnTo>
                  <a:pt x="1605" y="229"/>
                </a:lnTo>
                <a:lnTo>
                  <a:pt x="1611" y="229"/>
                </a:lnTo>
                <a:lnTo>
                  <a:pt x="1620" y="229"/>
                </a:lnTo>
                <a:lnTo>
                  <a:pt x="1622" y="229"/>
                </a:lnTo>
                <a:lnTo>
                  <a:pt x="1620" y="229"/>
                </a:lnTo>
                <a:lnTo>
                  <a:pt x="1620" y="231"/>
                </a:lnTo>
                <a:lnTo>
                  <a:pt x="1613" y="231"/>
                </a:lnTo>
                <a:lnTo>
                  <a:pt x="1609" y="231"/>
                </a:lnTo>
                <a:lnTo>
                  <a:pt x="1603" y="235"/>
                </a:lnTo>
                <a:lnTo>
                  <a:pt x="1601" y="237"/>
                </a:lnTo>
                <a:lnTo>
                  <a:pt x="1601" y="237"/>
                </a:lnTo>
                <a:lnTo>
                  <a:pt x="1603" y="239"/>
                </a:lnTo>
                <a:lnTo>
                  <a:pt x="1607" y="239"/>
                </a:lnTo>
                <a:lnTo>
                  <a:pt x="1611" y="243"/>
                </a:lnTo>
                <a:lnTo>
                  <a:pt x="1615" y="243"/>
                </a:lnTo>
                <a:lnTo>
                  <a:pt x="1618" y="245"/>
                </a:lnTo>
                <a:lnTo>
                  <a:pt x="1620" y="245"/>
                </a:lnTo>
                <a:lnTo>
                  <a:pt x="1641" y="250"/>
                </a:lnTo>
                <a:lnTo>
                  <a:pt x="1643" y="250"/>
                </a:lnTo>
                <a:lnTo>
                  <a:pt x="1639" y="248"/>
                </a:lnTo>
                <a:lnTo>
                  <a:pt x="1636" y="243"/>
                </a:lnTo>
                <a:lnTo>
                  <a:pt x="1636" y="243"/>
                </a:lnTo>
                <a:lnTo>
                  <a:pt x="1636" y="241"/>
                </a:lnTo>
                <a:lnTo>
                  <a:pt x="1639" y="241"/>
                </a:lnTo>
                <a:lnTo>
                  <a:pt x="1643" y="243"/>
                </a:lnTo>
                <a:lnTo>
                  <a:pt x="1643" y="243"/>
                </a:lnTo>
                <a:lnTo>
                  <a:pt x="1645" y="243"/>
                </a:lnTo>
                <a:lnTo>
                  <a:pt x="1647" y="243"/>
                </a:lnTo>
                <a:lnTo>
                  <a:pt x="1649" y="241"/>
                </a:lnTo>
                <a:lnTo>
                  <a:pt x="1653" y="241"/>
                </a:lnTo>
                <a:lnTo>
                  <a:pt x="1653" y="241"/>
                </a:lnTo>
                <a:lnTo>
                  <a:pt x="1655" y="241"/>
                </a:lnTo>
                <a:lnTo>
                  <a:pt x="1655" y="243"/>
                </a:lnTo>
                <a:lnTo>
                  <a:pt x="1657" y="243"/>
                </a:lnTo>
                <a:lnTo>
                  <a:pt x="1659" y="243"/>
                </a:lnTo>
                <a:lnTo>
                  <a:pt x="1662" y="243"/>
                </a:lnTo>
                <a:lnTo>
                  <a:pt x="1662" y="243"/>
                </a:lnTo>
                <a:lnTo>
                  <a:pt x="1666" y="243"/>
                </a:lnTo>
                <a:lnTo>
                  <a:pt x="1668" y="243"/>
                </a:lnTo>
                <a:lnTo>
                  <a:pt x="1670" y="241"/>
                </a:lnTo>
                <a:lnTo>
                  <a:pt x="1672" y="241"/>
                </a:lnTo>
                <a:lnTo>
                  <a:pt x="1674" y="239"/>
                </a:lnTo>
                <a:lnTo>
                  <a:pt x="1676" y="239"/>
                </a:lnTo>
                <a:lnTo>
                  <a:pt x="1676" y="239"/>
                </a:lnTo>
                <a:lnTo>
                  <a:pt x="1678" y="241"/>
                </a:lnTo>
                <a:lnTo>
                  <a:pt x="1680" y="241"/>
                </a:lnTo>
                <a:lnTo>
                  <a:pt x="1683" y="241"/>
                </a:lnTo>
                <a:lnTo>
                  <a:pt x="1687" y="239"/>
                </a:lnTo>
                <a:lnTo>
                  <a:pt x="1689" y="239"/>
                </a:lnTo>
                <a:lnTo>
                  <a:pt x="1691" y="237"/>
                </a:lnTo>
                <a:lnTo>
                  <a:pt x="1695" y="239"/>
                </a:lnTo>
                <a:lnTo>
                  <a:pt x="1697" y="241"/>
                </a:lnTo>
                <a:lnTo>
                  <a:pt x="1699" y="241"/>
                </a:lnTo>
                <a:lnTo>
                  <a:pt x="1701" y="241"/>
                </a:lnTo>
                <a:lnTo>
                  <a:pt x="1708" y="241"/>
                </a:lnTo>
                <a:lnTo>
                  <a:pt x="1714" y="243"/>
                </a:lnTo>
                <a:lnTo>
                  <a:pt x="1718" y="243"/>
                </a:lnTo>
                <a:lnTo>
                  <a:pt x="1720" y="243"/>
                </a:lnTo>
                <a:lnTo>
                  <a:pt x="1727" y="245"/>
                </a:lnTo>
                <a:lnTo>
                  <a:pt x="1737" y="248"/>
                </a:lnTo>
                <a:lnTo>
                  <a:pt x="1743" y="252"/>
                </a:lnTo>
                <a:lnTo>
                  <a:pt x="1747" y="252"/>
                </a:lnTo>
                <a:lnTo>
                  <a:pt x="1750" y="254"/>
                </a:lnTo>
                <a:lnTo>
                  <a:pt x="1752" y="256"/>
                </a:lnTo>
                <a:lnTo>
                  <a:pt x="1754" y="256"/>
                </a:lnTo>
                <a:lnTo>
                  <a:pt x="1758" y="256"/>
                </a:lnTo>
                <a:lnTo>
                  <a:pt x="1760" y="258"/>
                </a:lnTo>
                <a:lnTo>
                  <a:pt x="1762" y="260"/>
                </a:lnTo>
                <a:lnTo>
                  <a:pt x="1764" y="262"/>
                </a:lnTo>
                <a:lnTo>
                  <a:pt x="1764" y="264"/>
                </a:lnTo>
                <a:lnTo>
                  <a:pt x="1758" y="266"/>
                </a:lnTo>
                <a:lnTo>
                  <a:pt x="1760" y="266"/>
                </a:lnTo>
                <a:lnTo>
                  <a:pt x="1764" y="269"/>
                </a:lnTo>
                <a:lnTo>
                  <a:pt x="1764" y="271"/>
                </a:lnTo>
                <a:lnTo>
                  <a:pt x="1766" y="271"/>
                </a:lnTo>
                <a:lnTo>
                  <a:pt x="1768" y="275"/>
                </a:lnTo>
                <a:lnTo>
                  <a:pt x="1771" y="277"/>
                </a:lnTo>
                <a:lnTo>
                  <a:pt x="1777" y="279"/>
                </a:lnTo>
                <a:lnTo>
                  <a:pt x="1779" y="281"/>
                </a:lnTo>
                <a:lnTo>
                  <a:pt x="1781" y="281"/>
                </a:lnTo>
                <a:lnTo>
                  <a:pt x="1783" y="283"/>
                </a:lnTo>
                <a:lnTo>
                  <a:pt x="1783" y="285"/>
                </a:lnTo>
                <a:lnTo>
                  <a:pt x="1783" y="285"/>
                </a:lnTo>
                <a:lnTo>
                  <a:pt x="1785" y="287"/>
                </a:lnTo>
                <a:lnTo>
                  <a:pt x="1789" y="287"/>
                </a:lnTo>
                <a:lnTo>
                  <a:pt x="1794" y="292"/>
                </a:lnTo>
                <a:lnTo>
                  <a:pt x="1791" y="292"/>
                </a:lnTo>
                <a:lnTo>
                  <a:pt x="1789" y="292"/>
                </a:lnTo>
                <a:lnTo>
                  <a:pt x="1787" y="294"/>
                </a:lnTo>
                <a:lnTo>
                  <a:pt x="1785" y="294"/>
                </a:lnTo>
                <a:lnTo>
                  <a:pt x="1787" y="296"/>
                </a:lnTo>
                <a:lnTo>
                  <a:pt x="1787" y="296"/>
                </a:lnTo>
                <a:lnTo>
                  <a:pt x="1787" y="298"/>
                </a:lnTo>
                <a:lnTo>
                  <a:pt x="1785" y="300"/>
                </a:lnTo>
                <a:lnTo>
                  <a:pt x="1783" y="300"/>
                </a:lnTo>
                <a:lnTo>
                  <a:pt x="1781" y="302"/>
                </a:lnTo>
                <a:lnTo>
                  <a:pt x="1779" y="302"/>
                </a:lnTo>
                <a:lnTo>
                  <a:pt x="1779" y="302"/>
                </a:lnTo>
                <a:lnTo>
                  <a:pt x="1783" y="302"/>
                </a:lnTo>
                <a:lnTo>
                  <a:pt x="1787" y="302"/>
                </a:lnTo>
                <a:lnTo>
                  <a:pt x="1789" y="300"/>
                </a:lnTo>
                <a:lnTo>
                  <a:pt x="1791" y="300"/>
                </a:lnTo>
                <a:lnTo>
                  <a:pt x="1791" y="302"/>
                </a:lnTo>
                <a:lnTo>
                  <a:pt x="1794" y="302"/>
                </a:lnTo>
                <a:lnTo>
                  <a:pt x="1794" y="304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8"/>
                </a:lnTo>
                <a:lnTo>
                  <a:pt x="1798" y="308"/>
                </a:lnTo>
                <a:lnTo>
                  <a:pt x="1798" y="310"/>
                </a:lnTo>
                <a:lnTo>
                  <a:pt x="1798" y="313"/>
                </a:lnTo>
                <a:lnTo>
                  <a:pt x="1798" y="313"/>
                </a:lnTo>
                <a:lnTo>
                  <a:pt x="1798" y="313"/>
                </a:lnTo>
                <a:lnTo>
                  <a:pt x="1796" y="315"/>
                </a:lnTo>
                <a:lnTo>
                  <a:pt x="1796" y="317"/>
                </a:lnTo>
                <a:lnTo>
                  <a:pt x="1796" y="317"/>
                </a:lnTo>
                <a:lnTo>
                  <a:pt x="1796" y="319"/>
                </a:lnTo>
                <a:lnTo>
                  <a:pt x="1796" y="319"/>
                </a:lnTo>
                <a:lnTo>
                  <a:pt x="1798" y="319"/>
                </a:lnTo>
                <a:lnTo>
                  <a:pt x="1800" y="321"/>
                </a:lnTo>
                <a:lnTo>
                  <a:pt x="1800" y="321"/>
                </a:lnTo>
                <a:lnTo>
                  <a:pt x="1800" y="323"/>
                </a:lnTo>
                <a:lnTo>
                  <a:pt x="1802" y="323"/>
                </a:lnTo>
                <a:lnTo>
                  <a:pt x="1804" y="321"/>
                </a:lnTo>
                <a:lnTo>
                  <a:pt x="1806" y="323"/>
                </a:lnTo>
                <a:lnTo>
                  <a:pt x="1806" y="325"/>
                </a:lnTo>
                <a:lnTo>
                  <a:pt x="1806" y="325"/>
                </a:lnTo>
                <a:lnTo>
                  <a:pt x="1806" y="327"/>
                </a:lnTo>
                <a:lnTo>
                  <a:pt x="1804" y="329"/>
                </a:lnTo>
                <a:lnTo>
                  <a:pt x="1802" y="329"/>
                </a:lnTo>
                <a:lnTo>
                  <a:pt x="1800" y="329"/>
                </a:lnTo>
                <a:lnTo>
                  <a:pt x="1800" y="331"/>
                </a:lnTo>
                <a:lnTo>
                  <a:pt x="1802" y="333"/>
                </a:lnTo>
                <a:lnTo>
                  <a:pt x="1802" y="333"/>
                </a:lnTo>
                <a:lnTo>
                  <a:pt x="1802" y="333"/>
                </a:lnTo>
                <a:lnTo>
                  <a:pt x="1804" y="333"/>
                </a:lnTo>
                <a:lnTo>
                  <a:pt x="1806" y="333"/>
                </a:lnTo>
                <a:lnTo>
                  <a:pt x="1806" y="336"/>
                </a:lnTo>
                <a:lnTo>
                  <a:pt x="1808" y="336"/>
                </a:lnTo>
                <a:lnTo>
                  <a:pt x="1808" y="333"/>
                </a:lnTo>
                <a:lnTo>
                  <a:pt x="1810" y="333"/>
                </a:lnTo>
                <a:lnTo>
                  <a:pt x="1812" y="333"/>
                </a:lnTo>
                <a:lnTo>
                  <a:pt x="1815" y="336"/>
                </a:lnTo>
                <a:lnTo>
                  <a:pt x="1815" y="338"/>
                </a:lnTo>
                <a:lnTo>
                  <a:pt x="1815" y="338"/>
                </a:lnTo>
                <a:lnTo>
                  <a:pt x="1815" y="340"/>
                </a:lnTo>
                <a:lnTo>
                  <a:pt x="1815" y="340"/>
                </a:lnTo>
                <a:lnTo>
                  <a:pt x="1815" y="342"/>
                </a:lnTo>
                <a:lnTo>
                  <a:pt x="1815" y="344"/>
                </a:lnTo>
                <a:lnTo>
                  <a:pt x="1812" y="344"/>
                </a:lnTo>
                <a:lnTo>
                  <a:pt x="1810" y="346"/>
                </a:lnTo>
                <a:lnTo>
                  <a:pt x="1808" y="346"/>
                </a:lnTo>
                <a:lnTo>
                  <a:pt x="1804" y="346"/>
                </a:lnTo>
                <a:lnTo>
                  <a:pt x="1802" y="348"/>
                </a:lnTo>
                <a:lnTo>
                  <a:pt x="1802" y="348"/>
                </a:lnTo>
                <a:lnTo>
                  <a:pt x="1804" y="348"/>
                </a:lnTo>
                <a:lnTo>
                  <a:pt x="1806" y="350"/>
                </a:lnTo>
                <a:lnTo>
                  <a:pt x="1806" y="352"/>
                </a:lnTo>
                <a:lnTo>
                  <a:pt x="1802" y="352"/>
                </a:lnTo>
                <a:lnTo>
                  <a:pt x="1802" y="352"/>
                </a:lnTo>
                <a:lnTo>
                  <a:pt x="1802" y="354"/>
                </a:lnTo>
                <a:lnTo>
                  <a:pt x="1802" y="357"/>
                </a:lnTo>
                <a:lnTo>
                  <a:pt x="1806" y="354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2"/>
                </a:lnTo>
                <a:lnTo>
                  <a:pt x="1810" y="352"/>
                </a:lnTo>
                <a:lnTo>
                  <a:pt x="1806" y="357"/>
                </a:lnTo>
                <a:lnTo>
                  <a:pt x="1804" y="361"/>
                </a:lnTo>
                <a:lnTo>
                  <a:pt x="1802" y="367"/>
                </a:lnTo>
                <a:lnTo>
                  <a:pt x="1802" y="367"/>
                </a:lnTo>
                <a:lnTo>
                  <a:pt x="1802" y="369"/>
                </a:lnTo>
                <a:lnTo>
                  <a:pt x="1802" y="371"/>
                </a:lnTo>
                <a:lnTo>
                  <a:pt x="1802" y="373"/>
                </a:lnTo>
                <a:lnTo>
                  <a:pt x="1804" y="375"/>
                </a:lnTo>
                <a:lnTo>
                  <a:pt x="1806" y="375"/>
                </a:lnTo>
                <a:lnTo>
                  <a:pt x="1810" y="375"/>
                </a:lnTo>
                <a:lnTo>
                  <a:pt x="1815" y="378"/>
                </a:lnTo>
                <a:lnTo>
                  <a:pt x="1815" y="378"/>
                </a:lnTo>
                <a:lnTo>
                  <a:pt x="1821" y="378"/>
                </a:lnTo>
                <a:lnTo>
                  <a:pt x="1823" y="375"/>
                </a:lnTo>
                <a:lnTo>
                  <a:pt x="1823" y="375"/>
                </a:lnTo>
                <a:lnTo>
                  <a:pt x="1825" y="375"/>
                </a:lnTo>
                <a:lnTo>
                  <a:pt x="1827" y="373"/>
                </a:lnTo>
                <a:lnTo>
                  <a:pt x="1825" y="371"/>
                </a:lnTo>
                <a:lnTo>
                  <a:pt x="1825" y="369"/>
                </a:lnTo>
                <a:lnTo>
                  <a:pt x="1825" y="369"/>
                </a:lnTo>
                <a:lnTo>
                  <a:pt x="1827" y="369"/>
                </a:lnTo>
                <a:lnTo>
                  <a:pt x="1829" y="369"/>
                </a:lnTo>
                <a:lnTo>
                  <a:pt x="1829" y="367"/>
                </a:lnTo>
                <a:lnTo>
                  <a:pt x="1829" y="367"/>
                </a:lnTo>
                <a:lnTo>
                  <a:pt x="1831" y="365"/>
                </a:lnTo>
                <a:lnTo>
                  <a:pt x="1833" y="365"/>
                </a:lnTo>
                <a:lnTo>
                  <a:pt x="1833" y="363"/>
                </a:lnTo>
                <a:lnTo>
                  <a:pt x="1833" y="361"/>
                </a:lnTo>
                <a:lnTo>
                  <a:pt x="1831" y="359"/>
                </a:lnTo>
                <a:lnTo>
                  <a:pt x="1829" y="359"/>
                </a:lnTo>
                <a:lnTo>
                  <a:pt x="1829" y="357"/>
                </a:lnTo>
                <a:lnTo>
                  <a:pt x="1827" y="354"/>
                </a:lnTo>
                <a:lnTo>
                  <a:pt x="1827" y="354"/>
                </a:lnTo>
                <a:lnTo>
                  <a:pt x="1827" y="352"/>
                </a:lnTo>
                <a:lnTo>
                  <a:pt x="1827" y="352"/>
                </a:lnTo>
                <a:lnTo>
                  <a:pt x="1827" y="350"/>
                </a:lnTo>
                <a:lnTo>
                  <a:pt x="1831" y="350"/>
                </a:lnTo>
                <a:lnTo>
                  <a:pt x="1829" y="350"/>
                </a:lnTo>
                <a:lnTo>
                  <a:pt x="1829" y="352"/>
                </a:lnTo>
                <a:lnTo>
                  <a:pt x="1827" y="352"/>
                </a:lnTo>
                <a:lnTo>
                  <a:pt x="1829" y="357"/>
                </a:lnTo>
                <a:lnTo>
                  <a:pt x="1831" y="357"/>
                </a:lnTo>
                <a:lnTo>
                  <a:pt x="1831" y="359"/>
                </a:lnTo>
                <a:lnTo>
                  <a:pt x="1833" y="361"/>
                </a:lnTo>
                <a:lnTo>
                  <a:pt x="1835" y="363"/>
                </a:lnTo>
                <a:lnTo>
                  <a:pt x="1835" y="363"/>
                </a:lnTo>
                <a:lnTo>
                  <a:pt x="1835" y="365"/>
                </a:lnTo>
                <a:lnTo>
                  <a:pt x="1835" y="367"/>
                </a:lnTo>
                <a:lnTo>
                  <a:pt x="1838" y="365"/>
                </a:lnTo>
                <a:lnTo>
                  <a:pt x="1838" y="367"/>
                </a:lnTo>
                <a:lnTo>
                  <a:pt x="1835" y="369"/>
                </a:lnTo>
                <a:lnTo>
                  <a:pt x="1835" y="369"/>
                </a:lnTo>
                <a:lnTo>
                  <a:pt x="1833" y="369"/>
                </a:lnTo>
                <a:lnTo>
                  <a:pt x="1833" y="371"/>
                </a:lnTo>
                <a:lnTo>
                  <a:pt x="1833" y="371"/>
                </a:lnTo>
                <a:lnTo>
                  <a:pt x="1835" y="373"/>
                </a:lnTo>
                <a:lnTo>
                  <a:pt x="1838" y="373"/>
                </a:lnTo>
                <a:lnTo>
                  <a:pt x="1842" y="371"/>
                </a:lnTo>
                <a:lnTo>
                  <a:pt x="1844" y="369"/>
                </a:lnTo>
                <a:lnTo>
                  <a:pt x="1844" y="369"/>
                </a:lnTo>
                <a:lnTo>
                  <a:pt x="1852" y="371"/>
                </a:lnTo>
                <a:lnTo>
                  <a:pt x="1852" y="369"/>
                </a:lnTo>
                <a:lnTo>
                  <a:pt x="1856" y="369"/>
                </a:lnTo>
                <a:lnTo>
                  <a:pt x="1859" y="369"/>
                </a:lnTo>
                <a:lnTo>
                  <a:pt x="1859" y="369"/>
                </a:lnTo>
                <a:lnTo>
                  <a:pt x="1854" y="371"/>
                </a:lnTo>
                <a:lnTo>
                  <a:pt x="1844" y="373"/>
                </a:lnTo>
                <a:lnTo>
                  <a:pt x="1842" y="375"/>
                </a:lnTo>
                <a:lnTo>
                  <a:pt x="1842" y="375"/>
                </a:lnTo>
                <a:lnTo>
                  <a:pt x="1840" y="378"/>
                </a:lnTo>
                <a:lnTo>
                  <a:pt x="1838" y="378"/>
                </a:lnTo>
                <a:lnTo>
                  <a:pt x="1838" y="380"/>
                </a:lnTo>
                <a:lnTo>
                  <a:pt x="1840" y="382"/>
                </a:lnTo>
                <a:lnTo>
                  <a:pt x="1842" y="382"/>
                </a:lnTo>
                <a:lnTo>
                  <a:pt x="1844" y="382"/>
                </a:lnTo>
                <a:lnTo>
                  <a:pt x="1846" y="382"/>
                </a:lnTo>
                <a:lnTo>
                  <a:pt x="1848" y="382"/>
                </a:lnTo>
                <a:lnTo>
                  <a:pt x="1850" y="384"/>
                </a:lnTo>
                <a:lnTo>
                  <a:pt x="1854" y="384"/>
                </a:lnTo>
                <a:lnTo>
                  <a:pt x="1856" y="384"/>
                </a:lnTo>
                <a:lnTo>
                  <a:pt x="1863" y="384"/>
                </a:lnTo>
                <a:lnTo>
                  <a:pt x="1867" y="386"/>
                </a:lnTo>
                <a:lnTo>
                  <a:pt x="1869" y="386"/>
                </a:lnTo>
                <a:lnTo>
                  <a:pt x="1869" y="388"/>
                </a:lnTo>
                <a:lnTo>
                  <a:pt x="1867" y="388"/>
                </a:lnTo>
                <a:lnTo>
                  <a:pt x="1865" y="388"/>
                </a:lnTo>
                <a:lnTo>
                  <a:pt x="1861" y="386"/>
                </a:lnTo>
                <a:lnTo>
                  <a:pt x="1859" y="386"/>
                </a:lnTo>
                <a:lnTo>
                  <a:pt x="1859" y="386"/>
                </a:lnTo>
                <a:lnTo>
                  <a:pt x="1859" y="388"/>
                </a:lnTo>
                <a:lnTo>
                  <a:pt x="1863" y="388"/>
                </a:lnTo>
                <a:lnTo>
                  <a:pt x="1863" y="390"/>
                </a:lnTo>
                <a:lnTo>
                  <a:pt x="1865" y="390"/>
                </a:lnTo>
                <a:lnTo>
                  <a:pt x="1865" y="392"/>
                </a:lnTo>
                <a:lnTo>
                  <a:pt x="1865" y="394"/>
                </a:lnTo>
                <a:lnTo>
                  <a:pt x="1865" y="394"/>
                </a:lnTo>
                <a:lnTo>
                  <a:pt x="1865" y="398"/>
                </a:lnTo>
                <a:lnTo>
                  <a:pt x="1867" y="398"/>
                </a:lnTo>
                <a:lnTo>
                  <a:pt x="1869" y="401"/>
                </a:lnTo>
                <a:lnTo>
                  <a:pt x="1873" y="401"/>
                </a:lnTo>
                <a:lnTo>
                  <a:pt x="1873" y="403"/>
                </a:lnTo>
                <a:lnTo>
                  <a:pt x="1873" y="403"/>
                </a:lnTo>
                <a:lnTo>
                  <a:pt x="1871" y="403"/>
                </a:lnTo>
                <a:lnTo>
                  <a:pt x="1869" y="403"/>
                </a:lnTo>
                <a:lnTo>
                  <a:pt x="1863" y="403"/>
                </a:lnTo>
                <a:lnTo>
                  <a:pt x="1861" y="401"/>
                </a:lnTo>
                <a:lnTo>
                  <a:pt x="1859" y="401"/>
                </a:lnTo>
                <a:lnTo>
                  <a:pt x="1848" y="394"/>
                </a:lnTo>
                <a:lnTo>
                  <a:pt x="1846" y="394"/>
                </a:lnTo>
                <a:lnTo>
                  <a:pt x="1842" y="394"/>
                </a:lnTo>
                <a:lnTo>
                  <a:pt x="1838" y="392"/>
                </a:lnTo>
                <a:lnTo>
                  <a:pt x="1833" y="392"/>
                </a:lnTo>
                <a:lnTo>
                  <a:pt x="1833" y="392"/>
                </a:lnTo>
                <a:lnTo>
                  <a:pt x="1829" y="392"/>
                </a:lnTo>
                <a:lnTo>
                  <a:pt x="1827" y="392"/>
                </a:lnTo>
                <a:lnTo>
                  <a:pt x="1823" y="392"/>
                </a:lnTo>
                <a:lnTo>
                  <a:pt x="1821" y="392"/>
                </a:lnTo>
                <a:lnTo>
                  <a:pt x="1819" y="394"/>
                </a:lnTo>
                <a:lnTo>
                  <a:pt x="1819" y="394"/>
                </a:lnTo>
                <a:lnTo>
                  <a:pt x="1819" y="396"/>
                </a:lnTo>
                <a:lnTo>
                  <a:pt x="1821" y="398"/>
                </a:lnTo>
                <a:lnTo>
                  <a:pt x="1823" y="401"/>
                </a:lnTo>
                <a:lnTo>
                  <a:pt x="1825" y="403"/>
                </a:lnTo>
                <a:lnTo>
                  <a:pt x="1829" y="403"/>
                </a:lnTo>
                <a:lnTo>
                  <a:pt x="1835" y="405"/>
                </a:lnTo>
                <a:lnTo>
                  <a:pt x="1840" y="405"/>
                </a:lnTo>
                <a:lnTo>
                  <a:pt x="1844" y="407"/>
                </a:lnTo>
                <a:lnTo>
                  <a:pt x="1846" y="409"/>
                </a:lnTo>
                <a:lnTo>
                  <a:pt x="1850" y="411"/>
                </a:lnTo>
                <a:lnTo>
                  <a:pt x="1850" y="411"/>
                </a:lnTo>
                <a:lnTo>
                  <a:pt x="1861" y="413"/>
                </a:lnTo>
                <a:lnTo>
                  <a:pt x="1861" y="413"/>
                </a:lnTo>
                <a:lnTo>
                  <a:pt x="1863" y="413"/>
                </a:lnTo>
                <a:lnTo>
                  <a:pt x="1867" y="411"/>
                </a:lnTo>
                <a:lnTo>
                  <a:pt x="1867" y="411"/>
                </a:lnTo>
                <a:lnTo>
                  <a:pt x="1869" y="411"/>
                </a:lnTo>
                <a:lnTo>
                  <a:pt x="1871" y="413"/>
                </a:lnTo>
                <a:lnTo>
                  <a:pt x="1875" y="413"/>
                </a:lnTo>
                <a:lnTo>
                  <a:pt x="1877" y="411"/>
                </a:lnTo>
                <a:lnTo>
                  <a:pt x="1879" y="413"/>
                </a:lnTo>
                <a:lnTo>
                  <a:pt x="1879" y="413"/>
                </a:lnTo>
                <a:lnTo>
                  <a:pt x="1879" y="413"/>
                </a:lnTo>
                <a:lnTo>
                  <a:pt x="1877" y="413"/>
                </a:lnTo>
                <a:lnTo>
                  <a:pt x="1875" y="415"/>
                </a:lnTo>
                <a:lnTo>
                  <a:pt x="1877" y="417"/>
                </a:lnTo>
                <a:lnTo>
                  <a:pt x="1877" y="417"/>
                </a:lnTo>
                <a:lnTo>
                  <a:pt x="1877" y="419"/>
                </a:lnTo>
                <a:lnTo>
                  <a:pt x="1873" y="419"/>
                </a:lnTo>
                <a:lnTo>
                  <a:pt x="1871" y="422"/>
                </a:lnTo>
                <a:lnTo>
                  <a:pt x="1871" y="424"/>
                </a:lnTo>
                <a:lnTo>
                  <a:pt x="1871" y="426"/>
                </a:lnTo>
                <a:lnTo>
                  <a:pt x="1871" y="428"/>
                </a:lnTo>
                <a:lnTo>
                  <a:pt x="1869" y="432"/>
                </a:lnTo>
                <a:lnTo>
                  <a:pt x="1867" y="432"/>
                </a:lnTo>
                <a:lnTo>
                  <a:pt x="1871" y="432"/>
                </a:lnTo>
                <a:lnTo>
                  <a:pt x="1873" y="432"/>
                </a:lnTo>
                <a:lnTo>
                  <a:pt x="1875" y="432"/>
                </a:lnTo>
                <a:lnTo>
                  <a:pt x="1877" y="434"/>
                </a:lnTo>
                <a:lnTo>
                  <a:pt x="1879" y="434"/>
                </a:lnTo>
                <a:lnTo>
                  <a:pt x="1879" y="434"/>
                </a:lnTo>
                <a:lnTo>
                  <a:pt x="1877" y="434"/>
                </a:lnTo>
                <a:lnTo>
                  <a:pt x="1871" y="436"/>
                </a:lnTo>
                <a:lnTo>
                  <a:pt x="1867" y="434"/>
                </a:lnTo>
                <a:lnTo>
                  <a:pt x="1867" y="436"/>
                </a:lnTo>
                <a:lnTo>
                  <a:pt x="1867" y="440"/>
                </a:lnTo>
                <a:lnTo>
                  <a:pt x="1865" y="445"/>
                </a:lnTo>
                <a:lnTo>
                  <a:pt x="1867" y="445"/>
                </a:lnTo>
                <a:lnTo>
                  <a:pt x="1869" y="445"/>
                </a:lnTo>
                <a:lnTo>
                  <a:pt x="1871" y="443"/>
                </a:lnTo>
                <a:lnTo>
                  <a:pt x="1871" y="443"/>
                </a:lnTo>
                <a:lnTo>
                  <a:pt x="1869" y="447"/>
                </a:lnTo>
                <a:lnTo>
                  <a:pt x="1867" y="449"/>
                </a:lnTo>
                <a:lnTo>
                  <a:pt x="1867" y="449"/>
                </a:lnTo>
                <a:lnTo>
                  <a:pt x="1863" y="449"/>
                </a:lnTo>
                <a:lnTo>
                  <a:pt x="1861" y="451"/>
                </a:lnTo>
                <a:lnTo>
                  <a:pt x="1859" y="449"/>
                </a:lnTo>
                <a:lnTo>
                  <a:pt x="1850" y="447"/>
                </a:lnTo>
                <a:lnTo>
                  <a:pt x="1846" y="445"/>
                </a:lnTo>
                <a:lnTo>
                  <a:pt x="1842" y="447"/>
                </a:lnTo>
                <a:lnTo>
                  <a:pt x="1840" y="449"/>
                </a:lnTo>
                <a:lnTo>
                  <a:pt x="1838" y="453"/>
                </a:lnTo>
                <a:lnTo>
                  <a:pt x="1835" y="455"/>
                </a:lnTo>
                <a:lnTo>
                  <a:pt x="1833" y="455"/>
                </a:lnTo>
                <a:lnTo>
                  <a:pt x="1835" y="455"/>
                </a:lnTo>
                <a:lnTo>
                  <a:pt x="1838" y="455"/>
                </a:lnTo>
                <a:lnTo>
                  <a:pt x="1844" y="455"/>
                </a:lnTo>
                <a:lnTo>
                  <a:pt x="1844" y="457"/>
                </a:lnTo>
                <a:lnTo>
                  <a:pt x="1844" y="457"/>
                </a:lnTo>
                <a:lnTo>
                  <a:pt x="1848" y="457"/>
                </a:lnTo>
                <a:lnTo>
                  <a:pt x="1852" y="457"/>
                </a:lnTo>
                <a:lnTo>
                  <a:pt x="1856" y="457"/>
                </a:lnTo>
                <a:lnTo>
                  <a:pt x="1861" y="457"/>
                </a:lnTo>
                <a:lnTo>
                  <a:pt x="1863" y="455"/>
                </a:lnTo>
                <a:lnTo>
                  <a:pt x="1863" y="453"/>
                </a:lnTo>
                <a:lnTo>
                  <a:pt x="1863" y="453"/>
                </a:lnTo>
                <a:lnTo>
                  <a:pt x="1865" y="453"/>
                </a:lnTo>
                <a:lnTo>
                  <a:pt x="1865" y="453"/>
                </a:lnTo>
                <a:lnTo>
                  <a:pt x="1867" y="453"/>
                </a:lnTo>
                <a:lnTo>
                  <a:pt x="1865" y="455"/>
                </a:lnTo>
                <a:lnTo>
                  <a:pt x="1865" y="457"/>
                </a:lnTo>
                <a:lnTo>
                  <a:pt x="1863" y="457"/>
                </a:lnTo>
                <a:lnTo>
                  <a:pt x="1863" y="459"/>
                </a:lnTo>
                <a:lnTo>
                  <a:pt x="1863" y="459"/>
                </a:lnTo>
                <a:lnTo>
                  <a:pt x="1863" y="459"/>
                </a:lnTo>
                <a:lnTo>
                  <a:pt x="1861" y="461"/>
                </a:lnTo>
                <a:lnTo>
                  <a:pt x="1861" y="461"/>
                </a:lnTo>
                <a:lnTo>
                  <a:pt x="1859" y="461"/>
                </a:lnTo>
                <a:lnTo>
                  <a:pt x="1854" y="461"/>
                </a:lnTo>
                <a:lnTo>
                  <a:pt x="1848" y="459"/>
                </a:lnTo>
                <a:lnTo>
                  <a:pt x="1842" y="457"/>
                </a:lnTo>
                <a:lnTo>
                  <a:pt x="1840" y="457"/>
                </a:lnTo>
                <a:lnTo>
                  <a:pt x="1838" y="457"/>
                </a:lnTo>
                <a:lnTo>
                  <a:pt x="1838" y="459"/>
                </a:lnTo>
                <a:lnTo>
                  <a:pt x="1835" y="463"/>
                </a:lnTo>
                <a:lnTo>
                  <a:pt x="1831" y="468"/>
                </a:lnTo>
                <a:lnTo>
                  <a:pt x="1831" y="470"/>
                </a:lnTo>
                <a:lnTo>
                  <a:pt x="1831" y="470"/>
                </a:lnTo>
                <a:lnTo>
                  <a:pt x="1831" y="472"/>
                </a:lnTo>
                <a:lnTo>
                  <a:pt x="1829" y="474"/>
                </a:lnTo>
                <a:lnTo>
                  <a:pt x="1831" y="474"/>
                </a:lnTo>
                <a:lnTo>
                  <a:pt x="1833" y="474"/>
                </a:lnTo>
                <a:lnTo>
                  <a:pt x="1840" y="470"/>
                </a:lnTo>
                <a:lnTo>
                  <a:pt x="1842" y="470"/>
                </a:lnTo>
                <a:lnTo>
                  <a:pt x="1844" y="468"/>
                </a:lnTo>
                <a:lnTo>
                  <a:pt x="1846" y="468"/>
                </a:lnTo>
                <a:lnTo>
                  <a:pt x="1850" y="468"/>
                </a:lnTo>
                <a:lnTo>
                  <a:pt x="1852" y="468"/>
                </a:lnTo>
                <a:lnTo>
                  <a:pt x="1854" y="470"/>
                </a:lnTo>
                <a:lnTo>
                  <a:pt x="1859" y="470"/>
                </a:lnTo>
                <a:lnTo>
                  <a:pt x="1863" y="470"/>
                </a:lnTo>
                <a:lnTo>
                  <a:pt x="1865" y="468"/>
                </a:lnTo>
                <a:lnTo>
                  <a:pt x="1869" y="468"/>
                </a:lnTo>
                <a:lnTo>
                  <a:pt x="1871" y="468"/>
                </a:lnTo>
                <a:lnTo>
                  <a:pt x="1869" y="470"/>
                </a:lnTo>
                <a:lnTo>
                  <a:pt x="1867" y="470"/>
                </a:lnTo>
                <a:lnTo>
                  <a:pt x="1867" y="470"/>
                </a:lnTo>
                <a:lnTo>
                  <a:pt x="1873" y="474"/>
                </a:lnTo>
                <a:lnTo>
                  <a:pt x="1875" y="474"/>
                </a:lnTo>
                <a:lnTo>
                  <a:pt x="1873" y="476"/>
                </a:lnTo>
                <a:lnTo>
                  <a:pt x="1867" y="472"/>
                </a:lnTo>
                <a:lnTo>
                  <a:pt x="1863" y="472"/>
                </a:lnTo>
                <a:lnTo>
                  <a:pt x="1859" y="472"/>
                </a:lnTo>
                <a:lnTo>
                  <a:pt x="1856" y="472"/>
                </a:lnTo>
                <a:lnTo>
                  <a:pt x="1848" y="470"/>
                </a:lnTo>
                <a:lnTo>
                  <a:pt x="1846" y="470"/>
                </a:lnTo>
                <a:lnTo>
                  <a:pt x="1844" y="470"/>
                </a:lnTo>
                <a:lnTo>
                  <a:pt x="1840" y="472"/>
                </a:lnTo>
                <a:lnTo>
                  <a:pt x="1838" y="474"/>
                </a:lnTo>
                <a:lnTo>
                  <a:pt x="1833" y="474"/>
                </a:lnTo>
                <a:lnTo>
                  <a:pt x="1831" y="476"/>
                </a:lnTo>
                <a:lnTo>
                  <a:pt x="1829" y="478"/>
                </a:lnTo>
                <a:lnTo>
                  <a:pt x="1829" y="480"/>
                </a:lnTo>
                <a:lnTo>
                  <a:pt x="1827" y="484"/>
                </a:lnTo>
                <a:lnTo>
                  <a:pt x="1829" y="489"/>
                </a:lnTo>
                <a:lnTo>
                  <a:pt x="1831" y="489"/>
                </a:lnTo>
                <a:lnTo>
                  <a:pt x="1833" y="489"/>
                </a:lnTo>
                <a:lnTo>
                  <a:pt x="1835" y="489"/>
                </a:lnTo>
                <a:lnTo>
                  <a:pt x="1838" y="489"/>
                </a:lnTo>
                <a:lnTo>
                  <a:pt x="1842" y="491"/>
                </a:lnTo>
                <a:lnTo>
                  <a:pt x="1846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6" y="491"/>
                </a:lnTo>
                <a:lnTo>
                  <a:pt x="1840" y="491"/>
                </a:lnTo>
                <a:lnTo>
                  <a:pt x="1838" y="493"/>
                </a:lnTo>
                <a:lnTo>
                  <a:pt x="1838" y="495"/>
                </a:lnTo>
                <a:lnTo>
                  <a:pt x="1833" y="497"/>
                </a:lnTo>
                <a:lnTo>
                  <a:pt x="1833" y="497"/>
                </a:lnTo>
                <a:lnTo>
                  <a:pt x="1833" y="497"/>
                </a:lnTo>
                <a:lnTo>
                  <a:pt x="1831" y="499"/>
                </a:lnTo>
                <a:lnTo>
                  <a:pt x="1831" y="501"/>
                </a:lnTo>
                <a:lnTo>
                  <a:pt x="1831" y="503"/>
                </a:lnTo>
                <a:lnTo>
                  <a:pt x="1831" y="505"/>
                </a:lnTo>
                <a:lnTo>
                  <a:pt x="1831" y="508"/>
                </a:lnTo>
                <a:lnTo>
                  <a:pt x="1831" y="508"/>
                </a:lnTo>
                <a:lnTo>
                  <a:pt x="1833" y="508"/>
                </a:lnTo>
                <a:lnTo>
                  <a:pt x="1838" y="508"/>
                </a:lnTo>
                <a:lnTo>
                  <a:pt x="1840" y="508"/>
                </a:lnTo>
                <a:lnTo>
                  <a:pt x="1842" y="505"/>
                </a:lnTo>
                <a:lnTo>
                  <a:pt x="1842" y="505"/>
                </a:lnTo>
                <a:lnTo>
                  <a:pt x="1844" y="503"/>
                </a:lnTo>
                <a:lnTo>
                  <a:pt x="1848" y="501"/>
                </a:lnTo>
                <a:lnTo>
                  <a:pt x="1856" y="495"/>
                </a:lnTo>
                <a:lnTo>
                  <a:pt x="1859" y="493"/>
                </a:lnTo>
                <a:lnTo>
                  <a:pt x="1863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1" y="495"/>
                </a:lnTo>
                <a:lnTo>
                  <a:pt x="1859" y="495"/>
                </a:lnTo>
                <a:lnTo>
                  <a:pt x="1856" y="497"/>
                </a:lnTo>
                <a:lnTo>
                  <a:pt x="1856" y="497"/>
                </a:lnTo>
                <a:lnTo>
                  <a:pt x="1854" y="497"/>
                </a:lnTo>
                <a:lnTo>
                  <a:pt x="1854" y="499"/>
                </a:lnTo>
                <a:lnTo>
                  <a:pt x="1852" y="501"/>
                </a:lnTo>
                <a:lnTo>
                  <a:pt x="1850" y="501"/>
                </a:lnTo>
                <a:lnTo>
                  <a:pt x="1846" y="503"/>
                </a:lnTo>
                <a:lnTo>
                  <a:pt x="1840" y="508"/>
                </a:lnTo>
                <a:lnTo>
                  <a:pt x="1835" y="510"/>
                </a:lnTo>
                <a:lnTo>
                  <a:pt x="1833" y="510"/>
                </a:lnTo>
                <a:lnTo>
                  <a:pt x="1835" y="512"/>
                </a:lnTo>
                <a:lnTo>
                  <a:pt x="1835" y="512"/>
                </a:lnTo>
                <a:lnTo>
                  <a:pt x="1835" y="512"/>
                </a:lnTo>
                <a:lnTo>
                  <a:pt x="1838" y="512"/>
                </a:lnTo>
                <a:lnTo>
                  <a:pt x="1835" y="518"/>
                </a:lnTo>
                <a:lnTo>
                  <a:pt x="1838" y="522"/>
                </a:lnTo>
                <a:lnTo>
                  <a:pt x="1838" y="522"/>
                </a:lnTo>
                <a:lnTo>
                  <a:pt x="1840" y="522"/>
                </a:lnTo>
                <a:lnTo>
                  <a:pt x="1844" y="522"/>
                </a:lnTo>
                <a:lnTo>
                  <a:pt x="1846" y="524"/>
                </a:lnTo>
                <a:lnTo>
                  <a:pt x="1850" y="524"/>
                </a:lnTo>
                <a:lnTo>
                  <a:pt x="1854" y="522"/>
                </a:lnTo>
                <a:lnTo>
                  <a:pt x="1856" y="520"/>
                </a:lnTo>
                <a:lnTo>
                  <a:pt x="1859" y="518"/>
                </a:lnTo>
                <a:lnTo>
                  <a:pt x="1859" y="518"/>
                </a:lnTo>
                <a:lnTo>
                  <a:pt x="1863" y="516"/>
                </a:lnTo>
                <a:lnTo>
                  <a:pt x="1867" y="516"/>
                </a:lnTo>
                <a:lnTo>
                  <a:pt x="1867" y="516"/>
                </a:lnTo>
                <a:lnTo>
                  <a:pt x="1867" y="518"/>
                </a:lnTo>
                <a:lnTo>
                  <a:pt x="1865" y="518"/>
                </a:lnTo>
                <a:lnTo>
                  <a:pt x="1861" y="518"/>
                </a:lnTo>
                <a:lnTo>
                  <a:pt x="1859" y="520"/>
                </a:lnTo>
                <a:lnTo>
                  <a:pt x="1854" y="522"/>
                </a:lnTo>
                <a:lnTo>
                  <a:pt x="1852" y="524"/>
                </a:lnTo>
                <a:lnTo>
                  <a:pt x="1848" y="526"/>
                </a:lnTo>
                <a:lnTo>
                  <a:pt x="1848" y="526"/>
                </a:lnTo>
                <a:lnTo>
                  <a:pt x="1846" y="526"/>
                </a:lnTo>
                <a:lnTo>
                  <a:pt x="1848" y="528"/>
                </a:lnTo>
                <a:lnTo>
                  <a:pt x="1848" y="531"/>
                </a:lnTo>
                <a:lnTo>
                  <a:pt x="1848" y="531"/>
                </a:lnTo>
                <a:lnTo>
                  <a:pt x="1850" y="531"/>
                </a:lnTo>
                <a:lnTo>
                  <a:pt x="1850" y="533"/>
                </a:lnTo>
                <a:lnTo>
                  <a:pt x="1852" y="539"/>
                </a:lnTo>
                <a:lnTo>
                  <a:pt x="1852" y="543"/>
                </a:lnTo>
                <a:lnTo>
                  <a:pt x="1852" y="545"/>
                </a:lnTo>
                <a:lnTo>
                  <a:pt x="1852" y="549"/>
                </a:lnTo>
                <a:lnTo>
                  <a:pt x="1854" y="549"/>
                </a:lnTo>
                <a:lnTo>
                  <a:pt x="1854" y="552"/>
                </a:lnTo>
                <a:lnTo>
                  <a:pt x="1856" y="554"/>
                </a:lnTo>
                <a:lnTo>
                  <a:pt x="1856" y="554"/>
                </a:lnTo>
                <a:lnTo>
                  <a:pt x="1859" y="552"/>
                </a:lnTo>
                <a:lnTo>
                  <a:pt x="1859" y="549"/>
                </a:lnTo>
                <a:lnTo>
                  <a:pt x="1863" y="545"/>
                </a:lnTo>
                <a:lnTo>
                  <a:pt x="1863" y="543"/>
                </a:lnTo>
                <a:lnTo>
                  <a:pt x="1863" y="541"/>
                </a:lnTo>
                <a:lnTo>
                  <a:pt x="1865" y="541"/>
                </a:lnTo>
                <a:lnTo>
                  <a:pt x="1867" y="541"/>
                </a:lnTo>
                <a:lnTo>
                  <a:pt x="1867" y="541"/>
                </a:lnTo>
                <a:lnTo>
                  <a:pt x="1865" y="543"/>
                </a:lnTo>
                <a:lnTo>
                  <a:pt x="1869" y="543"/>
                </a:lnTo>
                <a:lnTo>
                  <a:pt x="1871" y="543"/>
                </a:lnTo>
                <a:lnTo>
                  <a:pt x="1871" y="541"/>
                </a:lnTo>
                <a:lnTo>
                  <a:pt x="1873" y="539"/>
                </a:lnTo>
                <a:lnTo>
                  <a:pt x="1873" y="539"/>
                </a:lnTo>
                <a:lnTo>
                  <a:pt x="1871" y="535"/>
                </a:lnTo>
                <a:lnTo>
                  <a:pt x="1871" y="533"/>
                </a:lnTo>
                <a:lnTo>
                  <a:pt x="1869" y="531"/>
                </a:lnTo>
                <a:lnTo>
                  <a:pt x="1869" y="531"/>
                </a:lnTo>
                <a:lnTo>
                  <a:pt x="1871" y="533"/>
                </a:lnTo>
                <a:lnTo>
                  <a:pt x="1871" y="535"/>
                </a:lnTo>
                <a:lnTo>
                  <a:pt x="1873" y="537"/>
                </a:lnTo>
                <a:lnTo>
                  <a:pt x="1873" y="537"/>
                </a:lnTo>
                <a:lnTo>
                  <a:pt x="1873" y="539"/>
                </a:lnTo>
                <a:lnTo>
                  <a:pt x="1875" y="541"/>
                </a:lnTo>
                <a:lnTo>
                  <a:pt x="1879" y="541"/>
                </a:lnTo>
                <a:lnTo>
                  <a:pt x="1879" y="541"/>
                </a:lnTo>
                <a:lnTo>
                  <a:pt x="1882" y="541"/>
                </a:lnTo>
                <a:lnTo>
                  <a:pt x="1882" y="545"/>
                </a:lnTo>
                <a:lnTo>
                  <a:pt x="1884" y="547"/>
                </a:lnTo>
                <a:lnTo>
                  <a:pt x="1884" y="547"/>
                </a:lnTo>
                <a:lnTo>
                  <a:pt x="1882" y="547"/>
                </a:lnTo>
                <a:lnTo>
                  <a:pt x="1879" y="543"/>
                </a:lnTo>
                <a:lnTo>
                  <a:pt x="1877" y="543"/>
                </a:lnTo>
                <a:lnTo>
                  <a:pt x="1875" y="543"/>
                </a:lnTo>
                <a:lnTo>
                  <a:pt x="1873" y="543"/>
                </a:lnTo>
                <a:lnTo>
                  <a:pt x="1871" y="543"/>
                </a:lnTo>
                <a:lnTo>
                  <a:pt x="1871" y="543"/>
                </a:lnTo>
                <a:lnTo>
                  <a:pt x="1871" y="545"/>
                </a:lnTo>
                <a:lnTo>
                  <a:pt x="1871" y="545"/>
                </a:lnTo>
                <a:lnTo>
                  <a:pt x="1867" y="545"/>
                </a:lnTo>
                <a:lnTo>
                  <a:pt x="1865" y="545"/>
                </a:lnTo>
                <a:lnTo>
                  <a:pt x="1863" y="547"/>
                </a:lnTo>
                <a:lnTo>
                  <a:pt x="1861" y="552"/>
                </a:lnTo>
                <a:lnTo>
                  <a:pt x="1859" y="554"/>
                </a:lnTo>
                <a:lnTo>
                  <a:pt x="1859" y="554"/>
                </a:lnTo>
                <a:lnTo>
                  <a:pt x="1861" y="556"/>
                </a:lnTo>
                <a:lnTo>
                  <a:pt x="1861" y="556"/>
                </a:lnTo>
                <a:lnTo>
                  <a:pt x="1863" y="556"/>
                </a:lnTo>
                <a:lnTo>
                  <a:pt x="1863" y="556"/>
                </a:lnTo>
                <a:lnTo>
                  <a:pt x="1865" y="556"/>
                </a:lnTo>
                <a:lnTo>
                  <a:pt x="1867" y="554"/>
                </a:lnTo>
                <a:lnTo>
                  <a:pt x="1873" y="554"/>
                </a:lnTo>
                <a:lnTo>
                  <a:pt x="1875" y="552"/>
                </a:lnTo>
                <a:lnTo>
                  <a:pt x="1877" y="552"/>
                </a:lnTo>
                <a:lnTo>
                  <a:pt x="1877" y="552"/>
                </a:lnTo>
                <a:lnTo>
                  <a:pt x="1875" y="554"/>
                </a:lnTo>
                <a:lnTo>
                  <a:pt x="1875" y="554"/>
                </a:lnTo>
                <a:lnTo>
                  <a:pt x="1877" y="554"/>
                </a:lnTo>
                <a:lnTo>
                  <a:pt x="1879" y="554"/>
                </a:lnTo>
                <a:lnTo>
                  <a:pt x="1877" y="554"/>
                </a:lnTo>
                <a:lnTo>
                  <a:pt x="1875" y="554"/>
                </a:lnTo>
                <a:lnTo>
                  <a:pt x="1873" y="556"/>
                </a:lnTo>
                <a:lnTo>
                  <a:pt x="1871" y="556"/>
                </a:lnTo>
                <a:lnTo>
                  <a:pt x="1865" y="558"/>
                </a:lnTo>
                <a:lnTo>
                  <a:pt x="1861" y="558"/>
                </a:lnTo>
                <a:lnTo>
                  <a:pt x="1863" y="560"/>
                </a:lnTo>
                <a:lnTo>
                  <a:pt x="1861" y="564"/>
                </a:lnTo>
                <a:lnTo>
                  <a:pt x="1863" y="566"/>
                </a:lnTo>
                <a:lnTo>
                  <a:pt x="1867" y="570"/>
                </a:lnTo>
                <a:lnTo>
                  <a:pt x="1869" y="575"/>
                </a:lnTo>
                <a:lnTo>
                  <a:pt x="1871" y="577"/>
                </a:lnTo>
                <a:lnTo>
                  <a:pt x="1871" y="579"/>
                </a:lnTo>
                <a:lnTo>
                  <a:pt x="1873" y="579"/>
                </a:lnTo>
                <a:lnTo>
                  <a:pt x="1875" y="581"/>
                </a:lnTo>
                <a:lnTo>
                  <a:pt x="1875" y="581"/>
                </a:lnTo>
                <a:lnTo>
                  <a:pt x="1875" y="583"/>
                </a:lnTo>
                <a:lnTo>
                  <a:pt x="1877" y="585"/>
                </a:lnTo>
                <a:lnTo>
                  <a:pt x="1877" y="585"/>
                </a:lnTo>
                <a:lnTo>
                  <a:pt x="1877" y="585"/>
                </a:lnTo>
                <a:lnTo>
                  <a:pt x="1882" y="581"/>
                </a:lnTo>
                <a:lnTo>
                  <a:pt x="1886" y="581"/>
                </a:lnTo>
                <a:lnTo>
                  <a:pt x="1882" y="583"/>
                </a:lnTo>
                <a:lnTo>
                  <a:pt x="1879" y="585"/>
                </a:lnTo>
                <a:lnTo>
                  <a:pt x="1879" y="587"/>
                </a:lnTo>
                <a:lnTo>
                  <a:pt x="1879" y="587"/>
                </a:lnTo>
                <a:lnTo>
                  <a:pt x="1879" y="591"/>
                </a:lnTo>
                <a:lnTo>
                  <a:pt x="1879" y="591"/>
                </a:lnTo>
                <a:lnTo>
                  <a:pt x="1879" y="593"/>
                </a:lnTo>
                <a:lnTo>
                  <a:pt x="1879" y="593"/>
                </a:lnTo>
                <a:lnTo>
                  <a:pt x="1882" y="593"/>
                </a:lnTo>
                <a:lnTo>
                  <a:pt x="1882" y="596"/>
                </a:lnTo>
                <a:lnTo>
                  <a:pt x="1884" y="596"/>
                </a:lnTo>
                <a:lnTo>
                  <a:pt x="1886" y="598"/>
                </a:lnTo>
                <a:lnTo>
                  <a:pt x="1888" y="598"/>
                </a:lnTo>
                <a:lnTo>
                  <a:pt x="1890" y="598"/>
                </a:lnTo>
                <a:lnTo>
                  <a:pt x="1888" y="600"/>
                </a:lnTo>
                <a:lnTo>
                  <a:pt x="1888" y="602"/>
                </a:lnTo>
                <a:lnTo>
                  <a:pt x="1888" y="602"/>
                </a:lnTo>
                <a:lnTo>
                  <a:pt x="1888" y="604"/>
                </a:lnTo>
                <a:lnTo>
                  <a:pt x="1892" y="604"/>
                </a:lnTo>
                <a:lnTo>
                  <a:pt x="1894" y="602"/>
                </a:lnTo>
                <a:lnTo>
                  <a:pt x="1894" y="602"/>
                </a:lnTo>
                <a:lnTo>
                  <a:pt x="1896" y="600"/>
                </a:lnTo>
                <a:lnTo>
                  <a:pt x="1898" y="602"/>
                </a:lnTo>
                <a:lnTo>
                  <a:pt x="1900" y="602"/>
                </a:lnTo>
                <a:lnTo>
                  <a:pt x="1896" y="602"/>
                </a:lnTo>
                <a:lnTo>
                  <a:pt x="1896" y="604"/>
                </a:lnTo>
                <a:lnTo>
                  <a:pt x="1896" y="604"/>
                </a:lnTo>
                <a:lnTo>
                  <a:pt x="1894" y="604"/>
                </a:lnTo>
                <a:lnTo>
                  <a:pt x="1892" y="606"/>
                </a:lnTo>
                <a:lnTo>
                  <a:pt x="1892" y="606"/>
                </a:lnTo>
                <a:lnTo>
                  <a:pt x="1894" y="608"/>
                </a:lnTo>
                <a:lnTo>
                  <a:pt x="1894" y="608"/>
                </a:lnTo>
                <a:lnTo>
                  <a:pt x="1894" y="610"/>
                </a:lnTo>
                <a:lnTo>
                  <a:pt x="1894" y="610"/>
                </a:lnTo>
                <a:lnTo>
                  <a:pt x="1894" y="612"/>
                </a:lnTo>
                <a:lnTo>
                  <a:pt x="1894" y="612"/>
                </a:lnTo>
                <a:lnTo>
                  <a:pt x="1894" y="612"/>
                </a:lnTo>
                <a:lnTo>
                  <a:pt x="1896" y="614"/>
                </a:lnTo>
                <a:lnTo>
                  <a:pt x="1898" y="617"/>
                </a:lnTo>
                <a:lnTo>
                  <a:pt x="1898" y="617"/>
                </a:lnTo>
                <a:lnTo>
                  <a:pt x="1898" y="619"/>
                </a:lnTo>
                <a:lnTo>
                  <a:pt x="1905" y="621"/>
                </a:lnTo>
                <a:lnTo>
                  <a:pt x="1905" y="621"/>
                </a:lnTo>
                <a:lnTo>
                  <a:pt x="1905" y="621"/>
                </a:lnTo>
                <a:lnTo>
                  <a:pt x="1907" y="621"/>
                </a:lnTo>
                <a:lnTo>
                  <a:pt x="1907" y="621"/>
                </a:lnTo>
                <a:lnTo>
                  <a:pt x="1907" y="623"/>
                </a:lnTo>
                <a:lnTo>
                  <a:pt x="1907" y="625"/>
                </a:lnTo>
                <a:lnTo>
                  <a:pt x="1909" y="625"/>
                </a:lnTo>
                <a:lnTo>
                  <a:pt x="1911" y="625"/>
                </a:lnTo>
                <a:lnTo>
                  <a:pt x="1915" y="625"/>
                </a:lnTo>
                <a:lnTo>
                  <a:pt x="1915" y="625"/>
                </a:lnTo>
                <a:lnTo>
                  <a:pt x="1913" y="627"/>
                </a:lnTo>
                <a:lnTo>
                  <a:pt x="1909" y="629"/>
                </a:lnTo>
                <a:lnTo>
                  <a:pt x="1909" y="629"/>
                </a:lnTo>
                <a:lnTo>
                  <a:pt x="1909" y="631"/>
                </a:lnTo>
                <a:lnTo>
                  <a:pt x="1911" y="631"/>
                </a:lnTo>
                <a:lnTo>
                  <a:pt x="1913" y="631"/>
                </a:lnTo>
                <a:lnTo>
                  <a:pt x="1915" y="631"/>
                </a:lnTo>
                <a:lnTo>
                  <a:pt x="1917" y="631"/>
                </a:lnTo>
                <a:lnTo>
                  <a:pt x="1915" y="629"/>
                </a:lnTo>
                <a:lnTo>
                  <a:pt x="1915" y="629"/>
                </a:lnTo>
                <a:lnTo>
                  <a:pt x="1917" y="629"/>
                </a:lnTo>
                <a:lnTo>
                  <a:pt x="1919" y="629"/>
                </a:lnTo>
                <a:lnTo>
                  <a:pt x="1919" y="629"/>
                </a:lnTo>
                <a:lnTo>
                  <a:pt x="1921" y="629"/>
                </a:lnTo>
                <a:lnTo>
                  <a:pt x="1923" y="629"/>
                </a:lnTo>
                <a:lnTo>
                  <a:pt x="1926" y="629"/>
                </a:lnTo>
                <a:lnTo>
                  <a:pt x="1928" y="629"/>
                </a:lnTo>
                <a:lnTo>
                  <a:pt x="1928" y="629"/>
                </a:lnTo>
                <a:lnTo>
                  <a:pt x="1930" y="629"/>
                </a:lnTo>
                <a:lnTo>
                  <a:pt x="1932" y="627"/>
                </a:lnTo>
                <a:lnTo>
                  <a:pt x="1932" y="627"/>
                </a:lnTo>
                <a:lnTo>
                  <a:pt x="1936" y="625"/>
                </a:lnTo>
                <a:lnTo>
                  <a:pt x="1940" y="623"/>
                </a:lnTo>
                <a:lnTo>
                  <a:pt x="1942" y="623"/>
                </a:lnTo>
                <a:lnTo>
                  <a:pt x="1942" y="621"/>
                </a:lnTo>
                <a:lnTo>
                  <a:pt x="1942" y="621"/>
                </a:lnTo>
                <a:lnTo>
                  <a:pt x="1942" y="621"/>
                </a:lnTo>
                <a:lnTo>
                  <a:pt x="1944" y="621"/>
                </a:lnTo>
                <a:lnTo>
                  <a:pt x="1942" y="623"/>
                </a:lnTo>
                <a:lnTo>
                  <a:pt x="1942" y="625"/>
                </a:lnTo>
                <a:lnTo>
                  <a:pt x="1940" y="625"/>
                </a:lnTo>
                <a:lnTo>
                  <a:pt x="1940" y="629"/>
                </a:lnTo>
                <a:lnTo>
                  <a:pt x="1940" y="633"/>
                </a:lnTo>
                <a:lnTo>
                  <a:pt x="1942" y="633"/>
                </a:lnTo>
                <a:lnTo>
                  <a:pt x="1942" y="633"/>
                </a:lnTo>
                <a:lnTo>
                  <a:pt x="1947" y="635"/>
                </a:lnTo>
                <a:lnTo>
                  <a:pt x="1947" y="635"/>
                </a:lnTo>
                <a:lnTo>
                  <a:pt x="1949" y="637"/>
                </a:lnTo>
                <a:lnTo>
                  <a:pt x="1951" y="637"/>
                </a:lnTo>
                <a:lnTo>
                  <a:pt x="1951" y="637"/>
                </a:lnTo>
                <a:lnTo>
                  <a:pt x="1955" y="635"/>
                </a:lnTo>
                <a:lnTo>
                  <a:pt x="1959" y="633"/>
                </a:lnTo>
                <a:lnTo>
                  <a:pt x="1959" y="633"/>
                </a:lnTo>
                <a:lnTo>
                  <a:pt x="1957" y="635"/>
                </a:lnTo>
                <a:lnTo>
                  <a:pt x="1957" y="637"/>
                </a:lnTo>
                <a:lnTo>
                  <a:pt x="1955" y="637"/>
                </a:lnTo>
                <a:lnTo>
                  <a:pt x="1953" y="640"/>
                </a:lnTo>
                <a:lnTo>
                  <a:pt x="1951" y="640"/>
                </a:lnTo>
                <a:lnTo>
                  <a:pt x="1951" y="640"/>
                </a:lnTo>
                <a:lnTo>
                  <a:pt x="1951" y="642"/>
                </a:lnTo>
                <a:lnTo>
                  <a:pt x="1959" y="646"/>
                </a:lnTo>
                <a:lnTo>
                  <a:pt x="1961" y="646"/>
                </a:lnTo>
                <a:lnTo>
                  <a:pt x="1963" y="646"/>
                </a:lnTo>
                <a:lnTo>
                  <a:pt x="1963" y="644"/>
                </a:lnTo>
                <a:lnTo>
                  <a:pt x="1965" y="642"/>
                </a:lnTo>
                <a:lnTo>
                  <a:pt x="1967" y="642"/>
                </a:lnTo>
                <a:lnTo>
                  <a:pt x="1967" y="642"/>
                </a:lnTo>
                <a:lnTo>
                  <a:pt x="1967" y="644"/>
                </a:lnTo>
                <a:lnTo>
                  <a:pt x="1965" y="646"/>
                </a:lnTo>
                <a:lnTo>
                  <a:pt x="1963" y="646"/>
                </a:lnTo>
                <a:lnTo>
                  <a:pt x="1963" y="648"/>
                </a:lnTo>
                <a:lnTo>
                  <a:pt x="1965" y="648"/>
                </a:lnTo>
                <a:lnTo>
                  <a:pt x="1965" y="648"/>
                </a:lnTo>
                <a:lnTo>
                  <a:pt x="1965" y="650"/>
                </a:lnTo>
                <a:lnTo>
                  <a:pt x="1967" y="648"/>
                </a:lnTo>
                <a:lnTo>
                  <a:pt x="1970" y="648"/>
                </a:lnTo>
                <a:lnTo>
                  <a:pt x="1970" y="650"/>
                </a:lnTo>
                <a:lnTo>
                  <a:pt x="1970" y="650"/>
                </a:lnTo>
                <a:lnTo>
                  <a:pt x="1972" y="650"/>
                </a:lnTo>
                <a:lnTo>
                  <a:pt x="1974" y="650"/>
                </a:lnTo>
                <a:lnTo>
                  <a:pt x="1974" y="650"/>
                </a:lnTo>
                <a:lnTo>
                  <a:pt x="1976" y="650"/>
                </a:lnTo>
                <a:lnTo>
                  <a:pt x="1974" y="648"/>
                </a:lnTo>
                <a:lnTo>
                  <a:pt x="1972" y="648"/>
                </a:lnTo>
                <a:lnTo>
                  <a:pt x="1972" y="646"/>
                </a:lnTo>
                <a:lnTo>
                  <a:pt x="1976" y="648"/>
                </a:lnTo>
                <a:lnTo>
                  <a:pt x="1976" y="648"/>
                </a:lnTo>
                <a:lnTo>
                  <a:pt x="1980" y="648"/>
                </a:lnTo>
                <a:lnTo>
                  <a:pt x="1982" y="648"/>
                </a:lnTo>
                <a:lnTo>
                  <a:pt x="1982" y="646"/>
                </a:lnTo>
                <a:lnTo>
                  <a:pt x="1982" y="642"/>
                </a:lnTo>
                <a:lnTo>
                  <a:pt x="1982" y="640"/>
                </a:lnTo>
                <a:lnTo>
                  <a:pt x="1982" y="640"/>
                </a:lnTo>
                <a:lnTo>
                  <a:pt x="1982" y="637"/>
                </a:lnTo>
                <a:lnTo>
                  <a:pt x="1980" y="637"/>
                </a:lnTo>
                <a:lnTo>
                  <a:pt x="1978" y="637"/>
                </a:lnTo>
                <a:lnTo>
                  <a:pt x="1976" y="635"/>
                </a:lnTo>
                <a:lnTo>
                  <a:pt x="1972" y="635"/>
                </a:lnTo>
                <a:lnTo>
                  <a:pt x="1972" y="635"/>
                </a:lnTo>
                <a:lnTo>
                  <a:pt x="1972" y="633"/>
                </a:lnTo>
                <a:lnTo>
                  <a:pt x="1974" y="633"/>
                </a:lnTo>
                <a:lnTo>
                  <a:pt x="1976" y="635"/>
                </a:lnTo>
                <a:lnTo>
                  <a:pt x="1980" y="635"/>
                </a:lnTo>
                <a:lnTo>
                  <a:pt x="1982" y="635"/>
                </a:lnTo>
                <a:lnTo>
                  <a:pt x="1982" y="635"/>
                </a:lnTo>
                <a:lnTo>
                  <a:pt x="1984" y="635"/>
                </a:lnTo>
                <a:lnTo>
                  <a:pt x="1988" y="631"/>
                </a:lnTo>
                <a:lnTo>
                  <a:pt x="1991" y="623"/>
                </a:lnTo>
                <a:lnTo>
                  <a:pt x="1993" y="617"/>
                </a:lnTo>
                <a:lnTo>
                  <a:pt x="1993" y="614"/>
                </a:lnTo>
                <a:lnTo>
                  <a:pt x="1995" y="612"/>
                </a:lnTo>
                <a:lnTo>
                  <a:pt x="1995" y="610"/>
                </a:lnTo>
                <a:lnTo>
                  <a:pt x="1991" y="610"/>
                </a:lnTo>
                <a:lnTo>
                  <a:pt x="1991" y="608"/>
                </a:lnTo>
                <a:lnTo>
                  <a:pt x="1995" y="608"/>
                </a:lnTo>
                <a:lnTo>
                  <a:pt x="1995" y="608"/>
                </a:lnTo>
                <a:lnTo>
                  <a:pt x="1997" y="606"/>
                </a:lnTo>
                <a:lnTo>
                  <a:pt x="1997" y="604"/>
                </a:lnTo>
                <a:lnTo>
                  <a:pt x="1997" y="604"/>
                </a:lnTo>
                <a:lnTo>
                  <a:pt x="1997" y="602"/>
                </a:lnTo>
                <a:lnTo>
                  <a:pt x="1995" y="600"/>
                </a:lnTo>
                <a:lnTo>
                  <a:pt x="1995" y="598"/>
                </a:lnTo>
                <a:lnTo>
                  <a:pt x="1997" y="596"/>
                </a:lnTo>
                <a:lnTo>
                  <a:pt x="1997" y="593"/>
                </a:lnTo>
                <a:lnTo>
                  <a:pt x="1995" y="593"/>
                </a:lnTo>
                <a:lnTo>
                  <a:pt x="1997" y="591"/>
                </a:lnTo>
                <a:lnTo>
                  <a:pt x="1997" y="591"/>
                </a:lnTo>
                <a:lnTo>
                  <a:pt x="1993" y="589"/>
                </a:lnTo>
                <a:lnTo>
                  <a:pt x="1988" y="589"/>
                </a:lnTo>
                <a:lnTo>
                  <a:pt x="1986" y="587"/>
                </a:lnTo>
                <a:lnTo>
                  <a:pt x="1986" y="587"/>
                </a:lnTo>
                <a:lnTo>
                  <a:pt x="1986" y="587"/>
                </a:lnTo>
                <a:lnTo>
                  <a:pt x="1988" y="587"/>
                </a:lnTo>
                <a:lnTo>
                  <a:pt x="1993" y="587"/>
                </a:lnTo>
                <a:lnTo>
                  <a:pt x="1995" y="587"/>
                </a:lnTo>
                <a:lnTo>
                  <a:pt x="1999" y="587"/>
                </a:lnTo>
                <a:lnTo>
                  <a:pt x="1999" y="587"/>
                </a:lnTo>
                <a:lnTo>
                  <a:pt x="2001" y="587"/>
                </a:lnTo>
                <a:lnTo>
                  <a:pt x="2003" y="583"/>
                </a:lnTo>
                <a:lnTo>
                  <a:pt x="2005" y="583"/>
                </a:lnTo>
                <a:lnTo>
                  <a:pt x="2005" y="581"/>
                </a:lnTo>
                <a:lnTo>
                  <a:pt x="2001" y="579"/>
                </a:lnTo>
                <a:lnTo>
                  <a:pt x="1999" y="579"/>
                </a:lnTo>
                <a:lnTo>
                  <a:pt x="1997" y="577"/>
                </a:lnTo>
                <a:lnTo>
                  <a:pt x="1997" y="577"/>
                </a:lnTo>
                <a:lnTo>
                  <a:pt x="1999" y="577"/>
                </a:lnTo>
                <a:lnTo>
                  <a:pt x="1999" y="577"/>
                </a:lnTo>
                <a:lnTo>
                  <a:pt x="2001" y="579"/>
                </a:lnTo>
                <a:lnTo>
                  <a:pt x="2005" y="579"/>
                </a:lnTo>
                <a:lnTo>
                  <a:pt x="2007" y="579"/>
                </a:lnTo>
                <a:lnTo>
                  <a:pt x="2007" y="579"/>
                </a:lnTo>
                <a:lnTo>
                  <a:pt x="2009" y="579"/>
                </a:lnTo>
                <a:lnTo>
                  <a:pt x="2011" y="577"/>
                </a:lnTo>
                <a:lnTo>
                  <a:pt x="2011" y="575"/>
                </a:lnTo>
                <a:lnTo>
                  <a:pt x="2011" y="575"/>
                </a:lnTo>
                <a:lnTo>
                  <a:pt x="2011" y="572"/>
                </a:lnTo>
                <a:lnTo>
                  <a:pt x="2014" y="572"/>
                </a:lnTo>
                <a:lnTo>
                  <a:pt x="2014" y="568"/>
                </a:lnTo>
                <a:lnTo>
                  <a:pt x="2016" y="570"/>
                </a:lnTo>
                <a:lnTo>
                  <a:pt x="2018" y="568"/>
                </a:lnTo>
                <a:lnTo>
                  <a:pt x="2018" y="566"/>
                </a:lnTo>
                <a:lnTo>
                  <a:pt x="2020" y="564"/>
                </a:lnTo>
                <a:lnTo>
                  <a:pt x="2020" y="564"/>
                </a:lnTo>
                <a:lnTo>
                  <a:pt x="2018" y="560"/>
                </a:lnTo>
                <a:lnTo>
                  <a:pt x="2020" y="556"/>
                </a:lnTo>
                <a:lnTo>
                  <a:pt x="2016" y="554"/>
                </a:lnTo>
                <a:lnTo>
                  <a:pt x="2014" y="554"/>
                </a:lnTo>
                <a:lnTo>
                  <a:pt x="2014" y="556"/>
                </a:lnTo>
                <a:lnTo>
                  <a:pt x="2011" y="554"/>
                </a:lnTo>
                <a:lnTo>
                  <a:pt x="2005" y="552"/>
                </a:lnTo>
                <a:lnTo>
                  <a:pt x="2011" y="552"/>
                </a:lnTo>
                <a:lnTo>
                  <a:pt x="2014" y="552"/>
                </a:lnTo>
                <a:lnTo>
                  <a:pt x="2014" y="554"/>
                </a:lnTo>
                <a:lnTo>
                  <a:pt x="2018" y="554"/>
                </a:lnTo>
                <a:lnTo>
                  <a:pt x="2018" y="552"/>
                </a:lnTo>
                <a:lnTo>
                  <a:pt x="2018" y="552"/>
                </a:lnTo>
                <a:lnTo>
                  <a:pt x="2022" y="549"/>
                </a:lnTo>
                <a:lnTo>
                  <a:pt x="2024" y="549"/>
                </a:lnTo>
                <a:lnTo>
                  <a:pt x="2026" y="547"/>
                </a:lnTo>
                <a:lnTo>
                  <a:pt x="2026" y="545"/>
                </a:lnTo>
                <a:lnTo>
                  <a:pt x="2024" y="545"/>
                </a:lnTo>
                <a:lnTo>
                  <a:pt x="2022" y="543"/>
                </a:lnTo>
                <a:lnTo>
                  <a:pt x="2020" y="539"/>
                </a:lnTo>
                <a:lnTo>
                  <a:pt x="2018" y="537"/>
                </a:lnTo>
                <a:lnTo>
                  <a:pt x="2016" y="539"/>
                </a:lnTo>
                <a:lnTo>
                  <a:pt x="2014" y="539"/>
                </a:lnTo>
                <a:lnTo>
                  <a:pt x="2014" y="535"/>
                </a:lnTo>
                <a:lnTo>
                  <a:pt x="2011" y="535"/>
                </a:lnTo>
                <a:lnTo>
                  <a:pt x="2011" y="533"/>
                </a:lnTo>
                <a:lnTo>
                  <a:pt x="2016" y="533"/>
                </a:lnTo>
                <a:lnTo>
                  <a:pt x="2018" y="533"/>
                </a:lnTo>
                <a:lnTo>
                  <a:pt x="2024" y="535"/>
                </a:lnTo>
                <a:lnTo>
                  <a:pt x="2028" y="533"/>
                </a:lnTo>
                <a:lnTo>
                  <a:pt x="2028" y="533"/>
                </a:lnTo>
                <a:lnTo>
                  <a:pt x="2032" y="528"/>
                </a:lnTo>
                <a:lnTo>
                  <a:pt x="2032" y="528"/>
                </a:lnTo>
                <a:lnTo>
                  <a:pt x="2035" y="526"/>
                </a:lnTo>
                <a:lnTo>
                  <a:pt x="2032" y="526"/>
                </a:lnTo>
                <a:lnTo>
                  <a:pt x="2026" y="522"/>
                </a:lnTo>
                <a:lnTo>
                  <a:pt x="2026" y="522"/>
                </a:lnTo>
                <a:lnTo>
                  <a:pt x="2028" y="522"/>
                </a:lnTo>
                <a:lnTo>
                  <a:pt x="2037" y="522"/>
                </a:lnTo>
                <a:lnTo>
                  <a:pt x="2041" y="520"/>
                </a:lnTo>
                <a:lnTo>
                  <a:pt x="2047" y="520"/>
                </a:lnTo>
                <a:lnTo>
                  <a:pt x="2053" y="518"/>
                </a:lnTo>
                <a:lnTo>
                  <a:pt x="2053" y="516"/>
                </a:lnTo>
                <a:lnTo>
                  <a:pt x="2053" y="516"/>
                </a:lnTo>
                <a:lnTo>
                  <a:pt x="2051" y="514"/>
                </a:lnTo>
                <a:lnTo>
                  <a:pt x="2049" y="512"/>
                </a:lnTo>
                <a:lnTo>
                  <a:pt x="2051" y="512"/>
                </a:lnTo>
                <a:lnTo>
                  <a:pt x="2055" y="514"/>
                </a:lnTo>
                <a:lnTo>
                  <a:pt x="2055" y="512"/>
                </a:lnTo>
                <a:lnTo>
                  <a:pt x="2058" y="508"/>
                </a:lnTo>
                <a:lnTo>
                  <a:pt x="2060" y="508"/>
                </a:lnTo>
                <a:lnTo>
                  <a:pt x="2062" y="505"/>
                </a:lnTo>
                <a:lnTo>
                  <a:pt x="2058" y="503"/>
                </a:lnTo>
                <a:lnTo>
                  <a:pt x="2055" y="503"/>
                </a:lnTo>
                <a:lnTo>
                  <a:pt x="2055" y="501"/>
                </a:lnTo>
                <a:lnTo>
                  <a:pt x="2060" y="503"/>
                </a:lnTo>
                <a:lnTo>
                  <a:pt x="2064" y="503"/>
                </a:lnTo>
                <a:lnTo>
                  <a:pt x="2068" y="503"/>
                </a:lnTo>
                <a:lnTo>
                  <a:pt x="2068" y="503"/>
                </a:lnTo>
                <a:lnTo>
                  <a:pt x="2064" y="508"/>
                </a:lnTo>
                <a:lnTo>
                  <a:pt x="2060" y="512"/>
                </a:lnTo>
                <a:lnTo>
                  <a:pt x="2060" y="514"/>
                </a:lnTo>
                <a:lnTo>
                  <a:pt x="2060" y="516"/>
                </a:lnTo>
                <a:lnTo>
                  <a:pt x="2060" y="516"/>
                </a:lnTo>
                <a:lnTo>
                  <a:pt x="2058" y="518"/>
                </a:lnTo>
                <a:lnTo>
                  <a:pt x="2058" y="520"/>
                </a:lnTo>
                <a:lnTo>
                  <a:pt x="2062" y="522"/>
                </a:lnTo>
                <a:lnTo>
                  <a:pt x="2062" y="520"/>
                </a:lnTo>
                <a:lnTo>
                  <a:pt x="2064" y="520"/>
                </a:lnTo>
                <a:lnTo>
                  <a:pt x="2066" y="520"/>
                </a:lnTo>
                <a:lnTo>
                  <a:pt x="2066" y="518"/>
                </a:lnTo>
                <a:lnTo>
                  <a:pt x="2068" y="516"/>
                </a:lnTo>
                <a:lnTo>
                  <a:pt x="2068" y="516"/>
                </a:lnTo>
                <a:lnTo>
                  <a:pt x="2070" y="514"/>
                </a:lnTo>
                <a:lnTo>
                  <a:pt x="2072" y="516"/>
                </a:lnTo>
                <a:lnTo>
                  <a:pt x="2072" y="516"/>
                </a:lnTo>
                <a:lnTo>
                  <a:pt x="2074" y="518"/>
                </a:lnTo>
                <a:lnTo>
                  <a:pt x="2076" y="516"/>
                </a:lnTo>
                <a:lnTo>
                  <a:pt x="2076" y="516"/>
                </a:lnTo>
                <a:lnTo>
                  <a:pt x="2076" y="516"/>
                </a:lnTo>
                <a:lnTo>
                  <a:pt x="2079" y="514"/>
                </a:lnTo>
                <a:lnTo>
                  <a:pt x="2079" y="512"/>
                </a:lnTo>
                <a:lnTo>
                  <a:pt x="2079" y="512"/>
                </a:lnTo>
                <a:lnTo>
                  <a:pt x="2081" y="512"/>
                </a:lnTo>
                <a:lnTo>
                  <a:pt x="2081" y="514"/>
                </a:lnTo>
                <a:lnTo>
                  <a:pt x="2081" y="516"/>
                </a:lnTo>
                <a:lnTo>
                  <a:pt x="2083" y="514"/>
                </a:lnTo>
                <a:lnTo>
                  <a:pt x="2085" y="512"/>
                </a:lnTo>
                <a:lnTo>
                  <a:pt x="2089" y="510"/>
                </a:lnTo>
                <a:lnTo>
                  <a:pt x="2091" y="510"/>
                </a:lnTo>
                <a:lnTo>
                  <a:pt x="2091" y="508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1"/>
                </a:lnTo>
                <a:lnTo>
                  <a:pt x="2089" y="501"/>
                </a:lnTo>
                <a:lnTo>
                  <a:pt x="2091" y="503"/>
                </a:lnTo>
                <a:lnTo>
                  <a:pt x="2091" y="503"/>
                </a:lnTo>
                <a:lnTo>
                  <a:pt x="2095" y="505"/>
                </a:lnTo>
                <a:lnTo>
                  <a:pt x="2097" y="505"/>
                </a:lnTo>
                <a:lnTo>
                  <a:pt x="2097" y="505"/>
                </a:lnTo>
                <a:lnTo>
                  <a:pt x="2099" y="505"/>
                </a:lnTo>
                <a:lnTo>
                  <a:pt x="2106" y="501"/>
                </a:lnTo>
                <a:lnTo>
                  <a:pt x="2106" y="501"/>
                </a:lnTo>
                <a:lnTo>
                  <a:pt x="2108" y="499"/>
                </a:lnTo>
                <a:lnTo>
                  <a:pt x="2108" y="497"/>
                </a:lnTo>
                <a:lnTo>
                  <a:pt x="2110" y="497"/>
                </a:lnTo>
                <a:lnTo>
                  <a:pt x="2110" y="497"/>
                </a:lnTo>
                <a:lnTo>
                  <a:pt x="2112" y="497"/>
                </a:lnTo>
                <a:lnTo>
                  <a:pt x="2112" y="495"/>
                </a:lnTo>
                <a:lnTo>
                  <a:pt x="2114" y="495"/>
                </a:lnTo>
                <a:lnTo>
                  <a:pt x="2116" y="489"/>
                </a:lnTo>
                <a:lnTo>
                  <a:pt x="2120" y="482"/>
                </a:lnTo>
                <a:lnTo>
                  <a:pt x="2123" y="482"/>
                </a:lnTo>
                <a:lnTo>
                  <a:pt x="2123" y="480"/>
                </a:lnTo>
                <a:lnTo>
                  <a:pt x="2123" y="478"/>
                </a:lnTo>
                <a:lnTo>
                  <a:pt x="2123" y="478"/>
                </a:lnTo>
                <a:lnTo>
                  <a:pt x="2123" y="478"/>
                </a:lnTo>
                <a:lnTo>
                  <a:pt x="2125" y="476"/>
                </a:lnTo>
                <a:lnTo>
                  <a:pt x="2125" y="476"/>
                </a:lnTo>
                <a:lnTo>
                  <a:pt x="2127" y="472"/>
                </a:lnTo>
                <a:lnTo>
                  <a:pt x="2129" y="472"/>
                </a:lnTo>
                <a:lnTo>
                  <a:pt x="2129" y="472"/>
                </a:lnTo>
                <a:lnTo>
                  <a:pt x="2131" y="470"/>
                </a:lnTo>
                <a:lnTo>
                  <a:pt x="2137" y="466"/>
                </a:lnTo>
                <a:lnTo>
                  <a:pt x="2139" y="466"/>
                </a:lnTo>
                <a:lnTo>
                  <a:pt x="2139" y="466"/>
                </a:lnTo>
                <a:lnTo>
                  <a:pt x="2141" y="463"/>
                </a:lnTo>
                <a:lnTo>
                  <a:pt x="2141" y="461"/>
                </a:lnTo>
                <a:lnTo>
                  <a:pt x="2141" y="459"/>
                </a:lnTo>
                <a:lnTo>
                  <a:pt x="2139" y="457"/>
                </a:lnTo>
                <a:lnTo>
                  <a:pt x="2139" y="457"/>
                </a:lnTo>
                <a:lnTo>
                  <a:pt x="2139" y="457"/>
                </a:lnTo>
                <a:lnTo>
                  <a:pt x="2141" y="457"/>
                </a:lnTo>
                <a:lnTo>
                  <a:pt x="2141" y="457"/>
                </a:lnTo>
                <a:lnTo>
                  <a:pt x="2141" y="455"/>
                </a:lnTo>
                <a:lnTo>
                  <a:pt x="2139" y="455"/>
                </a:lnTo>
                <a:lnTo>
                  <a:pt x="2139" y="453"/>
                </a:lnTo>
                <a:lnTo>
                  <a:pt x="2139" y="453"/>
                </a:lnTo>
                <a:lnTo>
                  <a:pt x="2141" y="453"/>
                </a:lnTo>
                <a:lnTo>
                  <a:pt x="2148" y="457"/>
                </a:lnTo>
                <a:lnTo>
                  <a:pt x="2152" y="459"/>
                </a:lnTo>
                <a:lnTo>
                  <a:pt x="2156" y="461"/>
                </a:lnTo>
                <a:lnTo>
                  <a:pt x="2158" y="461"/>
                </a:lnTo>
                <a:lnTo>
                  <a:pt x="2160" y="461"/>
                </a:lnTo>
                <a:lnTo>
                  <a:pt x="2164" y="459"/>
                </a:lnTo>
                <a:lnTo>
                  <a:pt x="2164" y="459"/>
                </a:lnTo>
                <a:lnTo>
                  <a:pt x="2162" y="457"/>
                </a:lnTo>
                <a:lnTo>
                  <a:pt x="2162" y="457"/>
                </a:lnTo>
                <a:lnTo>
                  <a:pt x="2169" y="459"/>
                </a:lnTo>
                <a:lnTo>
                  <a:pt x="2171" y="459"/>
                </a:lnTo>
                <a:lnTo>
                  <a:pt x="2173" y="457"/>
                </a:lnTo>
                <a:lnTo>
                  <a:pt x="2173" y="455"/>
                </a:lnTo>
                <a:lnTo>
                  <a:pt x="2175" y="455"/>
                </a:lnTo>
                <a:lnTo>
                  <a:pt x="2177" y="455"/>
                </a:lnTo>
                <a:lnTo>
                  <a:pt x="2181" y="455"/>
                </a:lnTo>
                <a:lnTo>
                  <a:pt x="2183" y="455"/>
                </a:lnTo>
                <a:lnTo>
                  <a:pt x="2185" y="455"/>
                </a:lnTo>
                <a:lnTo>
                  <a:pt x="2190" y="455"/>
                </a:lnTo>
                <a:lnTo>
                  <a:pt x="2196" y="453"/>
                </a:lnTo>
                <a:lnTo>
                  <a:pt x="2200" y="451"/>
                </a:lnTo>
                <a:lnTo>
                  <a:pt x="2204" y="451"/>
                </a:lnTo>
                <a:lnTo>
                  <a:pt x="2213" y="449"/>
                </a:lnTo>
                <a:lnTo>
                  <a:pt x="2215" y="449"/>
                </a:lnTo>
                <a:lnTo>
                  <a:pt x="2219" y="447"/>
                </a:lnTo>
                <a:lnTo>
                  <a:pt x="2221" y="447"/>
                </a:lnTo>
                <a:lnTo>
                  <a:pt x="2223" y="447"/>
                </a:lnTo>
                <a:lnTo>
                  <a:pt x="2225" y="447"/>
                </a:lnTo>
                <a:lnTo>
                  <a:pt x="2227" y="445"/>
                </a:lnTo>
                <a:lnTo>
                  <a:pt x="2229" y="445"/>
                </a:lnTo>
                <a:lnTo>
                  <a:pt x="2231" y="443"/>
                </a:lnTo>
                <a:lnTo>
                  <a:pt x="2236" y="440"/>
                </a:lnTo>
                <a:lnTo>
                  <a:pt x="2236" y="440"/>
                </a:lnTo>
                <a:lnTo>
                  <a:pt x="2236" y="440"/>
                </a:lnTo>
                <a:lnTo>
                  <a:pt x="2238" y="438"/>
                </a:lnTo>
                <a:lnTo>
                  <a:pt x="2238" y="436"/>
                </a:lnTo>
                <a:lnTo>
                  <a:pt x="2242" y="436"/>
                </a:lnTo>
                <a:lnTo>
                  <a:pt x="2244" y="434"/>
                </a:lnTo>
                <a:lnTo>
                  <a:pt x="2244" y="434"/>
                </a:lnTo>
                <a:lnTo>
                  <a:pt x="2242" y="432"/>
                </a:lnTo>
                <a:lnTo>
                  <a:pt x="2244" y="432"/>
                </a:lnTo>
                <a:lnTo>
                  <a:pt x="2248" y="430"/>
                </a:lnTo>
                <a:lnTo>
                  <a:pt x="2248" y="430"/>
                </a:lnTo>
                <a:lnTo>
                  <a:pt x="2252" y="428"/>
                </a:lnTo>
                <a:lnTo>
                  <a:pt x="2257" y="428"/>
                </a:lnTo>
                <a:close/>
                <a:moveTo>
                  <a:pt x="1886" y="1627"/>
                </a:moveTo>
                <a:lnTo>
                  <a:pt x="1882" y="1627"/>
                </a:lnTo>
                <a:lnTo>
                  <a:pt x="1879" y="1627"/>
                </a:lnTo>
                <a:lnTo>
                  <a:pt x="1877" y="1629"/>
                </a:lnTo>
                <a:lnTo>
                  <a:pt x="1877" y="1631"/>
                </a:lnTo>
                <a:lnTo>
                  <a:pt x="1879" y="1631"/>
                </a:lnTo>
                <a:lnTo>
                  <a:pt x="1882" y="1631"/>
                </a:lnTo>
                <a:lnTo>
                  <a:pt x="1884" y="1631"/>
                </a:lnTo>
                <a:lnTo>
                  <a:pt x="1884" y="1631"/>
                </a:lnTo>
                <a:lnTo>
                  <a:pt x="1886" y="1631"/>
                </a:lnTo>
                <a:lnTo>
                  <a:pt x="1888" y="1627"/>
                </a:lnTo>
                <a:lnTo>
                  <a:pt x="1888" y="1627"/>
                </a:lnTo>
                <a:lnTo>
                  <a:pt x="1886" y="1627"/>
                </a:lnTo>
                <a:close/>
                <a:moveTo>
                  <a:pt x="1882" y="1625"/>
                </a:moveTo>
                <a:lnTo>
                  <a:pt x="1884" y="1623"/>
                </a:lnTo>
                <a:lnTo>
                  <a:pt x="1884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79" y="1623"/>
                </a:lnTo>
                <a:lnTo>
                  <a:pt x="1879" y="1623"/>
                </a:lnTo>
                <a:lnTo>
                  <a:pt x="1879" y="1625"/>
                </a:lnTo>
                <a:lnTo>
                  <a:pt x="1879" y="1627"/>
                </a:lnTo>
                <a:lnTo>
                  <a:pt x="1882" y="1625"/>
                </a:lnTo>
                <a:close/>
                <a:moveTo>
                  <a:pt x="1877" y="1629"/>
                </a:moveTo>
                <a:lnTo>
                  <a:pt x="1879" y="1627"/>
                </a:lnTo>
                <a:lnTo>
                  <a:pt x="1877" y="1625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5"/>
                </a:lnTo>
                <a:lnTo>
                  <a:pt x="1877" y="1627"/>
                </a:lnTo>
                <a:lnTo>
                  <a:pt x="1875" y="1627"/>
                </a:lnTo>
                <a:lnTo>
                  <a:pt x="1875" y="1629"/>
                </a:lnTo>
                <a:lnTo>
                  <a:pt x="1875" y="1631"/>
                </a:lnTo>
                <a:lnTo>
                  <a:pt x="1877" y="1631"/>
                </a:lnTo>
                <a:lnTo>
                  <a:pt x="1877" y="1629"/>
                </a:lnTo>
                <a:close/>
                <a:moveTo>
                  <a:pt x="1890" y="1629"/>
                </a:moveTo>
                <a:lnTo>
                  <a:pt x="1890" y="1631"/>
                </a:lnTo>
                <a:lnTo>
                  <a:pt x="1888" y="1631"/>
                </a:lnTo>
                <a:lnTo>
                  <a:pt x="1886" y="1631"/>
                </a:lnTo>
                <a:lnTo>
                  <a:pt x="1886" y="1633"/>
                </a:lnTo>
                <a:lnTo>
                  <a:pt x="1888" y="1633"/>
                </a:lnTo>
                <a:lnTo>
                  <a:pt x="1892" y="1633"/>
                </a:lnTo>
                <a:lnTo>
                  <a:pt x="1892" y="1631"/>
                </a:lnTo>
                <a:lnTo>
                  <a:pt x="1892" y="1631"/>
                </a:lnTo>
                <a:lnTo>
                  <a:pt x="1892" y="1631"/>
                </a:lnTo>
                <a:lnTo>
                  <a:pt x="1890" y="1629"/>
                </a:lnTo>
                <a:close/>
                <a:moveTo>
                  <a:pt x="2156" y="1032"/>
                </a:moveTo>
                <a:lnTo>
                  <a:pt x="2154" y="1034"/>
                </a:lnTo>
                <a:lnTo>
                  <a:pt x="2154" y="1036"/>
                </a:lnTo>
                <a:lnTo>
                  <a:pt x="2154" y="1036"/>
                </a:lnTo>
                <a:lnTo>
                  <a:pt x="2156" y="1036"/>
                </a:lnTo>
                <a:lnTo>
                  <a:pt x="2156" y="1034"/>
                </a:lnTo>
                <a:lnTo>
                  <a:pt x="2156" y="1034"/>
                </a:lnTo>
                <a:lnTo>
                  <a:pt x="2156" y="1032"/>
                </a:lnTo>
                <a:close/>
                <a:moveTo>
                  <a:pt x="1963" y="1671"/>
                </a:moveTo>
                <a:lnTo>
                  <a:pt x="1961" y="1671"/>
                </a:lnTo>
                <a:lnTo>
                  <a:pt x="1961" y="1671"/>
                </a:lnTo>
                <a:lnTo>
                  <a:pt x="1961" y="1673"/>
                </a:lnTo>
                <a:lnTo>
                  <a:pt x="1961" y="1675"/>
                </a:lnTo>
                <a:lnTo>
                  <a:pt x="1963" y="1673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close/>
                <a:moveTo>
                  <a:pt x="2242" y="1063"/>
                </a:moveTo>
                <a:lnTo>
                  <a:pt x="2242" y="1061"/>
                </a:lnTo>
                <a:lnTo>
                  <a:pt x="2242" y="1061"/>
                </a:lnTo>
                <a:lnTo>
                  <a:pt x="2238" y="1061"/>
                </a:lnTo>
                <a:lnTo>
                  <a:pt x="2236" y="1061"/>
                </a:lnTo>
                <a:lnTo>
                  <a:pt x="2234" y="1059"/>
                </a:lnTo>
                <a:lnTo>
                  <a:pt x="2234" y="1059"/>
                </a:lnTo>
                <a:lnTo>
                  <a:pt x="2234" y="1061"/>
                </a:lnTo>
                <a:lnTo>
                  <a:pt x="2234" y="1061"/>
                </a:lnTo>
                <a:lnTo>
                  <a:pt x="2236" y="1063"/>
                </a:lnTo>
                <a:lnTo>
                  <a:pt x="2240" y="1063"/>
                </a:lnTo>
                <a:lnTo>
                  <a:pt x="2242" y="1063"/>
                </a:lnTo>
                <a:lnTo>
                  <a:pt x="2242" y="1063"/>
                </a:lnTo>
                <a:close/>
                <a:moveTo>
                  <a:pt x="2246" y="1384"/>
                </a:moveTo>
                <a:lnTo>
                  <a:pt x="2244" y="1382"/>
                </a:lnTo>
                <a:lnTo>
                  <a:pt x="2244" y="1382"/>
                </a:lnTo>
                <a:lnTo>
                  <a:pt x="2240" y="1384"/>
                </a:lnTo>
                <a:lnTo>
                  <a:pt x="2240" y="1384"/>
                </a:lnTo>
                <a:lnTo>
                  <a:pt x="2240" y="1384"/>
                </a:lnTo>
                <a:lnTo>
                  <a:pt x="2242" y="1386"/>
                </a:lnTo>
                <a:lnTo>
                  <a:pt x="2242" y="1386"/>
                </a:lnTo>
                <a:lnTo>
                  <a:pt x="2244" y="1386"/>
                </a:lnTo>
                <a:lnTo>
                  <a:pt x="2246" y="1384"/>
                </a:lnTo>
                <a:lnTo>
                  <a:pt x="2246" y="1384"/>
                </a:lnTo>
                <a:close/>
                <a:moveTo>
                  <a:pt x="2244" y="1076"/>
                </a:moveTo>
                <a:lnTo>
                  <a:pt x="2244" y="1076"/>
                </a:lnTo>
                <a:lnTo>
                  <a:pt x="2244" y="1076"/>
                </a:lnTo>
                <a:lnTo>
                  <a:pt x="2246" y="1076"/>
                </a:lnTo>
                <a:lnTo>
                  <a:pt x="2244" y="1076"/>
                </a:lnTo>
                <a:lnTo>
                  <a:pt x="2244" y="1074"/>
                </a:lnTo>
                <a:lnTo>
                  <a:pt x="2244" y="1074"/>
                </a:lnTo>
                <a:lnTo>
                  <a:pt x="2242" y="1076"/>
                </a:lnTo>
                <a:lnTo>
                  <a:pt x="2244" y="1076"/>
                </a:lnTo>
                <a:close/>
                <a:moveTo>
                  <a:pt x="2246" y="1386"/>
                </a:moveTo>
                <a:lnTo>
                  <a:pt x="2246" y="1386"/>
                </a:lnTo>
                <a:lnTo>
                  <a:pt x="2244" y="1386"/>
                </a:lnTo>
                <a:lnTo>
                  <a:pt x="2244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6"/>
                </a:lnTo>
                <a:close/>
                <a:moveTo>
                  <a:pt x="2213" y="1044"/>
                </a:moveTo>
                <a:lnTo>
                  <a:pt x="2211" y="1044"/>
                </a:lnTo>
                <a:lnTo>
                  <a:pt x="2211" y="1046"/>
                </a:lnTo>
                <a:lnTo>
                  <a:pt x="2211" y="1046"/>
                </a:lnTo>
                <a:lnTo>
                  <a:pt x="2213" y="1046"/>
                </a:lnTo>
                <a:lnTo>
                  <a:pt x="2215" y="1048"/>
                </a:lnTo>
                <a:lnTo>
                  <a:pt x="2215" y="1048"/>
                </a:lnTo>
                <a:lnTo>
                  <a:pt x="2217" y="1046"/>
                </a:lnTo>
                <a:lnTo>
                  <a:pt x="2217" y="1046"/>
                </a:lnTo>
                <a:lnTo>
                  <a:pt x="2215" y="1044"/>
                </a:lnTo>
                <a:lnTo>
                  <a:pt x="2213" y="1044"/>
                </a:lnTo>
                <a:close/>
                <a:moveTo>
                  <a:pt x="2227" y="2581"/>
                </a:moveTo>
                <a:lnTo>
                  <a:pt x="2227" y="2581"/>
                </a:lnTo>
                <a:lnTo>
                  <a:pt x="2225" y="2581"/>
                </a:lnTo>
                <a:lnTo>
                  <a:pt x="2225" y="2581"/>
                </a:lnTo>
                <a:lnTo>
                  <a:pt x="2225" y="2583"/>
                </a:lnTo>
                <a:lnTo>
                  <a:pt x="2227" y="2583"/>
                </a:lnTo>
                <a:lnTo>
                  <a:pt x="2227" y="2583"/>
                </a:lnTo>
                <a:lnTo>
                  <a:pt x="2227" y="2581"/>
                </a:lnTo>
                <a:close/>
                <a:moveTo>
                  <a:pt x="2196" y="1048"/>
                </a:moveTo>
                <a:lnTo>
                  <a:pt x="2194" y="1048"/>
                </a:lnTo>
                <a:lnTo>
                  <a:pt x="2194" y="1050"/>
                </a:lnTo>
                <a:lnTo>
                  <a:pt x="2194" y="1050"/>
                </a:lnTo>
                <a:lnTo>
                  <a:pt x="2196" y="1050"/>
                </a:lnTo>
                <a:lnTo>
                  <a:pt x="2198" y="1050"/>
                </a:lnTo>
                <a:lnTo>
                  <a:pt x="2198" y="1053"/>
                </a:lnTo>
                <a:lnTo>
                  <a:pt x="2200" y="1050"/>
                </a:lnTo>
                <a:lnTo>
                  <a:pt x="2202" y="1050"/>
                </a:lnTo>
                <a:lnTo>
                  <a:pt x="2200" y="1050"/>
                </a:lnTo>
                <a:lnTo>
                  <a:pt x="2196" y="1048"/>
                </a:lnTo>
                <a:close/>
                <a:moveTo>
                  <a:pt x="2198" y="1046"/>
                </a:moveTo>
                <a:lnTo>
                  <a:pt x="2200" y="1046"/>
                </a:lnTo>
                <a:lnTo>
                  <a:pt x="2200" y="1048"/>
                </a:lnTo>
                <a:lnTo>
                  <a:pt x="2204" y="1048"/>
                </a:lnTo>
                <a:lnTo>
                  <a:pt x="2204" y="1048"/>
                </a:lnTo>
                <a:lnTo>
                  <a:pt x="2202" y="1048"/>
                </a:lnTo>
                <a:lnTo>
                  <a:pt x="2198" y="1046"/>
                </a:lnTo>
                <a:close/>
                <a:moveTo>
                  <a:pt x="2192" y="1048"/>
                </a:moveTo>
                <a:lnTo>
                  <a:pt x="2192" y="1048"/>
                </a:lnTo>
                <a:lnTo>
                  <a:pt x="2190" y="1048"/>
                </a:lnTo>
                <a:lnTo>
                  <a:pt x="2192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2" y="1048"/>
                </a:lnTo>
                <a:close/>
                <a:moveTo>
                  <a:pt x="1720" y="1401"/>
                </a:moveTo>
                <a:lnTo>
                  <a:pt x="1720" y="1399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close/>
                <a:moveTo>
                  <a:pt x="1695" y="1367"/>
                </a:moveTo>
                <a:lnTo>
                  <a:pt x="1695" y="1365"/>
                </a:lnTo>
                <a:lnTo>
                  <a:pt x="1693" y="1367"/>
                </a:lnTo>
                <a:lnTo>
                  <a:pt x="1693" y="1367"/>
                </a:lnTo>
                <a:lnTo>
                  <a:pt x="1695" y="1367"/>
                </a:lnTo>
                <a:lnTo>
                  <a:pt x="1695" y="1367"/>
                </a:lnTo>
                <a:close/>
                <a:moveTo>
                  <a:pt x="1674" y="883"/>
                </a:moveTo>
                <a:lnTo>
                  <a:pt x="1674" y="883"/>
                </a:lnTo>
                <a:lnTo>
                  <a:pt x="1672" y="883"/>
                </a:lnTo>
                <a:lnTo>
                  <a:pt x="1672" y="885"/>
                </a:lnTo>
                <a:lnTo>
                  <a:pt x="1672" y="885"/>
                </a:lnTo>
                <a:lnTo>
                  <a:pt x="1674" y="885"/>
                </a:lnTo>
                <a:lnTo>
                  <a:pt x="1674" y="883"/>
                </a:lnTo>
                <a:close/>
                <a:moveTo>
                  <a:pt x="1670" y="889"/>
                </a:moveTo>
                <a:lnTo>
                  <a:pt x="1672" y="889"/>
                </a:lnTo>
                <a:lnTo>
                  <a:pt x="1672" y="887"/>
                </a:lnTo>
                <a:lnTo>
                  <a:pt x="1674" y="887"/>
                </a:lnTo>
                <a:lnTo>
                  <a:pt x="1672" y="887"/>
                </a:lnTo>
                <a:lnTo>
                  <a:pt x="1672" y="887"/>
                </a:lnTo>
                <a:lnTo>
                  <a:pt x="1670" y="887"/>
                </a:lnTo>
                <a:lnTo>
                  <a:pt x="1670" y="887"/>
                </a:lnTo>
                <a:lnTo>
                  <a:pt x="1670" y="889"/>
                </a:lnTo>
                <a:lnTo>
                  <a:pt x="1670" y="889"/>
                </a:lnTo>
                <a:close/>
                <a:moveTo>
                  <a:pt x="1701" y="1382"/>
                </a:moveTo>
                <a:lnTo>
                  <a:pt x="1701" y="1384"/>
                </a:lnTo>
                <a:lnTo>
                  <a:pt x="1701" y="1384"/>
                </a:lnTo>
                <a:lnTo>
                  <a:pt x="1701" y="1384"/>
                </a:lnTo>
                <a:lnTo>
                  <a:pt x="1701" y="1382"/>
                </a:lnTo>
                <a:lnTo>
                  <a:pt x="1701" y="1382"/>
                </a:lnTo>
                <a:lnTo>
                  <a:pt x="1701" y="1382"/>
                </a:lnTo>
                <a:close/>
                <a:moveTo>
                  <a:pt x="1714" y="864"/>
                </a:moveTo>
                <a:lnTo>
                  <a:pt x="1714" y="864"/>
                </a:lnTo>
                <a:lnTo>
                  <a:pt x="1714" y="862"/>
                </a:lnTo>
                <a:lnTo>
                  <a:pt x="1712" y="860"/>
                </a:lnTo>
                <a:lnTo>
                  <a:pt x="1710" y="858"/>
                </a:lnTo>
                <a:lnTo>
                  <a:pt x="1708" y="858"/>
                </a:lnTo>
                <a:lnTo>
                  <a:pt x="1699" y="853"/>
                </a:lnTo>
                <a:lnTo>
                  <a:pt x="1697" y="851"/>
                </a:lnTo>
                <a:lnTo>
                  <a:pt x="1693" y="851"/>
                </a:lnTo>
                <a:lnTo>
                  <a:pt x="1691" y="849"/>
                </a:lnTo>
                <a:lnTo>
                  <a:pt x="1685" y="849"/>
                </a:lnTo>
                <a:lnTo>
                  <a:pt x="1678" y="847"/>
                </a:lnTo>
                <a:lnTo>
                  <a:pt x="1676" y="847"/>
                </a:lnTo>
                <a:lnTo>
                  <a:pt x="1674" y="849"/>
                </a:lnTo>
                <a:lnTo>
                  <a:pt x="1674" y="849"/>
                </a:lnTo>
                <a:lnTo>
                  <a:pt x="1674" y="849"/>
                </a:lnTo>
                <a:lnTo>
                  <a:pt x="1683" y="853"/>
                </a:lnTo>
                <a:lnTo>
                  <a:pt x="1685" y="853"/>
                </a:lnTo>
                <a:lnTo>
                  <a:pt x="1685" y="856"/>
                </a:lnTo>
                <a:lnTo>
                  <a:pt x="1687" y="858"/>
                </a:lnTo>
                <a:lnTo>
                  <a:pt x="1687" y="858"/>
                </a:lnTo>
                <a:lnTo>
                  <a:pt x="1695" y="862"/>
                </a:lnTo>
                <a:lnTo>
                  <a:pt x="1697" y="862"/>
                </a:lnTo>
                <a:lnTo>
                  <a:pt x="1701" y="862"/>
                </a:lnTo>
                <a:lnTo>
                  <a:pt x="1706" y="864"/>
                </a:lnTo>
                <a:lnTo>
                  <a:pt x="1712" y="864"/>
                </a:lnTo>
                <a:lnTo>
                  <a:pt x="1714" y="864"/>
                </a:lnTo>
                <a:close/>
                <a:moveTo>
                  <a:pt x="1706" y="1388"/>
                </a:moveTo>
                <a:lnTo>
                  <a:pt x="1706" y="1390"/>
                </a:lnTo>
                <a:lnTo>
                  <a:pt x="1708" y="1390"/>
                </a:lnTo>
                <a:lnTo>
                  <a:pt x="1708" y="1388"/>
                </a:lnTo>
                <a:lnTo>
                  <a:pt x="1708" y="1388"/>
                </a:lnTo>
                <a:lnTo>
                  <a:pt x="1708" y="1388"/>
                </a:lnTo>
                <a:lnTo>
                  <a:pt x="1706" y="1388"/>
                </a:lnTo>
                <a:close/>
                <a:moveTo>
                  <a:pt x="1540" y="927"/>
                </a:moveTo>
                <a:lnTo>
                  <a:pt x="1542" y="925"/>
                </a:lnTo>
                <a:lnTo>
                  <a:pt x="1540" y="927"/>
                </a:lnTo>
                <a:lnTo>
                  <a:pt x="1538" y="927"/>
                </a:lnTo>
                <a:lnTo>
                  <a:pt x="1538" y="929"/>
                </a:lnTo>
                <a:lnTo>
                  <a:pt x="1540" y="927"/>
                </a:lnTo>
                <a:close/>
                <a:moveTo>
                  <a:pt x="1578" y="904"/>
                </a:moveTo>
                <a:lnTo>
                  <a:pt x="1578" y="904"/>
                </a:lnTo>
                <a:lnTo>
                  <a:pt x="1578" y="904"/>
                </a:lnTo>
                <a:lnTo>
                  <a:pt x="1580" y="904"/>
                </a:lnTo>
                <a:lnTo>
                  <a:pt x="1582" y="902"/>
                </a:lnTo>
                <a:lnTo>
                  <a:pt x="1580" y="902"/>
                </a:lnTo>
                <a:lnTo>
                  <a:pt x="1580" y="904"/>
                </a:lnTo>
                <a:lnTo>
                  <a:pt x="1578" y="904"/>
                </a:lnTo>
                <a:close/>
                <a:moveTo>
                  <a:pt x="1737" y="958"/>
                </a:moveTo>
                <a:lnTo>
                  <a:pt x="1739" y="958"/>
                </a:lnTo>
                <a:lnTo>
                  <a:pt x="1741" y="956"/>
                </a:lnTo>
                <a:lnTo>
                  <a:pt x="1743" y="956"/>
                </a:lnTo>
                <a:lnTo>
                  <a:pt x="1741" y="956"/>
                </a:lnTo>
                <a:lnTo>
                  <a:pt x="1739" y="956"/>
                </a:lnTo>
                <a:lnTo>
                  <a:pt x="1737" y="956"/>
                </a:lnTo>
                <a:lnTo>
                  <a:pt x="1737" y="956"/>
                </a:lnTo>
                <a:lnTo>
                  <a:pt x="1737" y="958"/>
                </a:lnTo>
                <a:close/>
                <a:moveTo>
                  <a:pt x="1536" y="931"/>
                </a:moveTo>
                <a:lnTo>
                  <a:pt x="1538" y="929"/>
                </a:lnTo>
                <a:lnTo>
                  <a:pt x="1540" y="931"/>
                </a:lnTo>
                <a:lnTo>
                  <a:pt x="1542" y="929"/>
                </a:lnTo>
                <a:lnTo>
                  <a:pt x="1542" y="929"/>
                </a:lnTo>
                <a:lnTo>
                  <a:pt x="1542" y="929"/>
                </a:lnTo>
                <a:lnTo>
                  <a:pt x="1544" y="925"/>
                </a:lnTo>
                <a:lnTo>
                  <a:pt x="1542" y="925"/>
                </a:lnTo>
                <a:lnTo>
                  <a:pt x="1540" y="929"/>
                </a:lnTo>
                <a:lnTo>
                  <a:pt x="1538" y="929"/>
                </a:lnTo>
                <a:lnTo>
                  <a:pt x="1536" y="931"/>
                </a:lnTo>
                <a:lnTo>
                  <a:pt x="1536" y="931"/>
                </a:lnTo>
                <a:close/>
                <a:moveTo>
                  <a:pt x="1699" y="1380"/>
                </a:move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9" y="1380"/>
                </a:lnTo>
                <a:lnTo>
                  <a:pt x="1699" y="1380"/>
                </a:lnTo>
                <a:lnTo>
                  <a:pt x="1699" y="1382"/>
                </a:lnTo>
                <a:lnTo>
                  <a:pt x="1701" y="1382"/>
                </a:lnTo>
                <a:lnTo>
                  <a:pt x="1699" y="1382"/>
                </a:lnTo>
                <a:lnTo>
                  <a:pt x="1699" y="1380"/>
                </a:lnTo>
                <a:lnTo>
                  <a:pt x="1699" y="1380"/>
                </a:lnTo>
                <a:close/>
                <a:moveTo>
                  <a:pt x="1672" y="1373"/>
                </a:moveTo>
                <a:lnTo>
                  <a:pt x="1670" y="1373"/>
                </a:lnTo>
                <a:lnTo>
                  <a:pt x="1670" y="1373"/>
                </a:lnTo>
                <a:lnTo>
                  <a:pt x="1668" y="1373"/>
                </a:lnTo>
                <a:lnTo>
                  <a:pt x="1668" y="1375"/>
                </a:lnTo>
                <a:lnTo>
                  <a:pt x="1670" y="1373"/>
                </a:lnTo>
                <a:lnTo>
                  <a:pt x="1672" y="1373"/>
                </a:lnTo>
                <a:close/>
                <a:moveTo>
                  <a:pt x="1672" y="1363"/>
                </a:moveTo>
                <a:lnTo>
                  <a:pt x="1672" y="1363"/>
                </a:lnTo>
                <a:lnTo>
                  <a:pt x="1670" y="1363"/>
                </a:lnTo>
                <a:lnTo>
                  <a:pt x="1670" y="1365"/>
                </a:lnTo>
                <a:lnTo>
                  <a:pt x="1672" y="1365"/>
                </a:lnTo>
                <a:lnTo>
                  <a:pt x="1672" y="1363"/>
                </a:lnTo>
                <a:lnTo>
                  <a:pt x="1672" y="1363"/>
                </a:lnTo>
                <a:close/>
                <a:moveTo>
                  <a:pt x="1668" y="1365"/>
                </a:moveTo>
                <a:lnTo>
                  <a:pt x="1666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close/>
                <a:moveTo>
                  <a:pt x="1662" y="1474"/>
                </a:moveTo>
                <a:lnTo>
                  <a:pt x="1664" y="1474"/>
                </a:lnTo>
                <a:lnTo>
                  <a:pt x="1664" y="1474"/>
                </a:lnTo>
                <a:lnTo>
                  <a:pt x="1662" y="1474"/>
                </a:lnTo>
                <a:lnTo>
                  <a:pt x="1659" y="1474"/>
                </a:lnTo>
                <a:lnTo>
                  <a:pt x="1659" y="1474"/>
                </a:lnTo>
                <a:lnTo>
                  <a:pt x="1662" y="1474"/>
                </a:lnTo>
                <a:lnTo>
                  <a:pt x="1662" y="1474"/>
                </a:lnTo>
                <a:close/>
                <a:moveTo>
                  <a:pt x="1693" y="1369"/>
                </a:moveTo>
                <a:lnTo>
                  <a:pt x="1693" y="1369"/>
                </a:lnTo>
                <a:lnTo>
                  <a:pt x="1693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3" y="1369"/>
                </a:lnTo>
                <a:close/>
                <a:moveTo>
                  <a:pt x="1678" y="1474"/>
                </a:moveTo>
                <a:lnTo>
                  <a:pt x="1678" y="1474"/>
                </a:lnTo>
                <a:lnTo>
                  <a:pt x="1678" y="1474"/>
                </a:lnTo>
                <a:lnTo>
                  <a:pt x="1680" y="1474"/>
                </a:lnTo>
                <a:lnTo>
                  <a:pt x="1680" y="1474"/>
                </a:lnTo>
                <a:lnTo>
                  <a:pt x="1683" y="1474"/>
                </a:lnTo>
                <a:lnTo>
                  <a:pt x="1683" y="1474"/>
                </a:lnTo>
                <a:lnTo>
                  <a:pt x="1683" y="1472"/>
                </a:lnTo>
                <a:lnTo>
                  <a:pt x="1683" y="1470"/>
                </a:lnTo>
                <a:lnTo>
                  <a:pt x="1683" y="1470"/>
                </a:lnTo>
                <a:lnTo>
                  <a:pt x="1680" y="1472"/>
                </a:lnTo>
                <a:lnTo>
                  <a:pt x="1680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6" y="1472"/>
                </a:lnTo>
                <a:lnTo>
                  <a:pt x="1676" y="1472"/>
                </a:lnTo>
                <a:lnTo>
                  <a:pt x="1674" y="1472"/>
                </a:lnTo>
                <a:lnTo>
                  <a:pt x="1676" y="1474"/>
                </a:lnTo>
                <a:lnTo>
                  <a:pt x="1678" y="1474"/>
                </a:lnTo>
                <a:close/>
                <a:moveTo>
                  <a:pt x="1674" y="1363"/>
                </a:move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6" y="1363"/>
                </a:lnTo>
                <a:lnTo>
                  <a:pt x="1674" y="1363"/>
                </a:lnTo>
                <a:close/>
                <a:moveTo>
                  <a:pt x="1670" y="1365"/>
                </a:move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close/>
                <a:moveTo>
                  <a:pt x="1662" y="1367"/>
                </a:moveTo>
                <a:lnTo>
                  <a:pt x="1662" y="1367"/>
                </a:lnTo>
                <a:lnTo>
                  <a:pt x="1659" y="1367"/>
                </a:lnTo>
                <a:lnTo>
                  <a:pt x="1657" y="1367"/>
                </a:lnTo>
                <a:lnTo>
                  <a:pt x="1657" y="1369"/>
                </a:lnTo>
                <a:lnTo>
                  <a:pt x="1659" y="1369"/>
                </a:lnTo>
                <a:lnTo>
                  <a:pt x="1659" y="1369"/>
                </a:lnTo>
                <a:lnTo>
                  <a:pt x="1662" y="1367"/>
                </a:lnTo>
                <a:lnTo>
                  <a:pt x="1662" y="1367"/>
                </a:lnTo>
                <a:close/>
                <a:moveTo>
                  <a:pt x="1670" y="1149"/>
                </a:moveTo>
                <a:lnTo>
                  <a:pt x="1670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70" y="1151"/>
                </a:lnTo>
                <a:lnTo>
                  <a:pt x="1670" y="1149"/>
                </a:lnTo>
                <a:lnTo>
                  <a:pt x="1670" y="1149"/>
                </a:lnTo>
                <a:close/>
                <a:moveTo>
                  <a:pt x="1735" y="925"/>
                </a:moveTo>
                <a:lnTo>
                  <a:pt x="1737" y="923"/>
                </a:lnTo>
                <a:lnTo>
                  <a:pt x="1739" y="923"/>
                </a:lnTo>
                <a:lnTo>
                  <a:pt x="1741" y="921"/>
                </a:lnTo>
                <a:lnTo>
                  <a:pt x="1741" y="921"/>
                </a:lnTo>
                <a:lnTo>
                  <a:pt x="1739" y="921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6"/>
                </a:lnTo>
                <a:lnTo>
                  <a:pt x="1739" y="916"/>
                </a:lnTo>
                <a:lnTo>
                  <a:pt x="1737" y="916"/>
                </a:lnTo>
                <a:lnTo>
                  <a:pt x="1735" y="916"/>
                </a:lnTo>
                <a:lnTo>
                  <a:pt x="1735" y="916"/>
                </a:lnTo>
                <a:lnTo>
                  <a:pt x="1735" y="914"/>
                </a:lnTo>
                <a:lnTo>
                  <a:pt x="1733" y="914"/>
                </a:lnTo>
                <a:lnTo>
                  <a:pt x="1733" y="916"/>
                </a:lnTo>
                <a:lnTo>
                  <a:pt x="1731" y="916"/>
                </a:lnTo>
                <a:lnTo>
                  <a:pt x="1731" y="918"/>
                </a:lnTo>
                <a:lnTo>
                  <a:pt x="1731" y="918"/>
                </a:lnTo>
                <a:lnTo>
                  <a:pt x="1729" y="921"/>
                </a:lnTo>
                <a:lnTo>
                  <a:pt x="1729" y="921"/>
                </a:lnTo>
                <a:lnTo>
                  <a:pt x="1733" y="921"/>
                </a:lnTo>
                <a:lnTo>
                  <a:pt x="1731" y="921"/>
                </a:lnTo>
                <a:lnTo>
                  <a:pt x="1729" y="925"/>
                </a:lnTo>
                <a:lnTo>
                  <a:pt x="1729" y="925"/>
                </a:lnTo>
                <a:lnTo>
                  <a:pt x="1727" y="925"/>
                </a:lnTo>
                <a:lnTo>
                  <a:pt x="1727" y="925"/>
                </a:lnTo>
                <a:lnTo>
                  <a:pt x="1724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7" y="921"/>
                </a:lnTo>
                <a:lnTo>
                  <a:pt x="1727" y="921"/>
                </a:lnTo>
                <a:lnTo>
                  <a:pt x="1724" y="921"/>
                </a:lnTo>
                <a:lnTo>
                  <a:pt x="1722" y="921"/>
                </a:lnTo>
                <a:lnTo>
                  <a:pt x="1722" y="921"/>
                </a:lnTo>
                <a:lnTo>
                  <a:pt x="1724" y="918"/>
                </a:lnTo>
                <a:lnTo>
                  <a:pt x="1727" y="918"/>
                </a:lnTo>
                <a:lnTo>
                  <a:pt x="1729" y="918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4"/>
                </a:lnTo>
                <a:lnTo>
                  <a:pt x="1731" y="912"/>
                </a:lnTo>
                <a:lnTo>
                  <a:pt x="1733" y="910"/>
                </a:lnTo>
                <a:lnTo>
                  <a:pt x="1733" y="906"/>
                </a:lnTo>
                <a:lnTo>
                  <a:pt x="1733" y="906"/>
                </a:lnTo>
                <a:lnTo>
                  <a:pt x="1733" y="904"/>
                </a:lnTo>
                <a:lnTo>
                  <a:pt x="1733" y="904"/>
                </a:lnTo>
                <a:lnTo>
                  <a:pt x="1733" y="902"/>
                </a:lnTo>
                <a:lnTo>
                  <a:pt x="1731" y="902"/>
                </a:lnTo>
                <a:lnTo>
                  <a:pt x="1731" y="902"/>
                </a:lnTo>
                <a:lnTo>
                  <a:pt x="1729" y="902"/>
                </a:lnTo>
                <a:lnTo>
                  <a:pt x="1727" y="904"/>
                </a:lnTo>
                <a:lnTo>
                  <a:pt x="1727" y="906"/>
                </a:lnTo>
                <a:lnTo>
                  <a:pt x="1724" y="908"/>
                </a:lnTo>
                <a:lnTo>
                  <a:pt x="1724" y="908"/>
                </a:lnTo>
                <a:lnTo>
                  <a:pt x="1720" y="914"/>
                </a:lnTo>
                <a:lnTo>
                  <a:pt x="1720" y="916"/>
                </a:lnTo>
                <a:lnTo>
                  <a:pt x="1718" y="916"/>
                </a:lnTo>
                <a:lnTo>
                  <a:pt x="1716" y="918"/>
                </a:lnTo>
                <a:lnTo>
                  <a:pt x="1716" y="921"/>
                </a:lnTo>
                <a:lnTo>
                  <a:pt x="1718" y="925"/>
                </a:lnTo>
                <a:lnTo>
                  <a:pt x="1718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2" y="927"/>
                </a:lnTo>
                <a:lnTo>
                  <a:pt x="1724" y="927"/>
                </a:lnTo>
                <a:lnTo>
                  <a:pt x="1727" y="927"/>
                </a:lnTo>
                <a:lnTo>
                  <a:pt x="1727" y="927"/>
                </a:lnTo>
                <a:lnTo>
                  <a:pt x="1729" y="927"/>
                </a:lnTo>
                <a:lnTo>
                  <a:pt x="1733" y="927"/>
                </a:lnTo>
                <a:lnTo>
                  <a:pt x="1735" y="925"/>
                </a:lnTo>
                <a:close/>
                <a:moveTo>
                  <a:pt x="1724" y="1474"/>
                </a:moveTo>
                <a:lnTo>
                  <a:pt x="1722" y="1476"/>
                </a:lnTo>
                <a:lnTo>
                  <a:pt x="1722" y="1476"/>
                </a:lnTo>
                <a:lnTo>
                  <a:pt x="1718" y="1476"/>
                </a:lnTo>
                <a:lnTo>
                  <a:pt x="1718" y="1476"/>
                </a:lnTo>
                <a:lnTo>
                  <a:pt x="1716" y="1476"/>
                </a:lnTo>
                <a:lnTo>
                  <a:pt x="1714" y="1476"/>
                </a:lnTo>
                <a:lnTo>
                  <a:pt x="1714" y="1476"/>
                </a:lnTo>
                <a:lnTo>
                  <a:pt x="1716" y="1478"/>
                </a:lnTo>
                <a:lnTo>
                  <a:pt x="1716" y="1478"/>
                </a:lnTo>
                <a:lnTo>
                  <a:pt x="1716" y="1478"/>
                </a:lnTo>
                <a:lnTo>
                  <a:pt x="1718" y="1480"/>
                </a:lnTo>
                <a:lnTo>
                  <a:pt x="1716" y="1482"/>
                </a:lnTo>
                <a:lnTo>
                  <a:pt x="1716" y="1484"/>
                </a:lnTo>
                <a:lnTo>
                  <a:pt x="1714" y="1484"/>
                </a:lnTo>
                <a:lnTo>
                  <a:pt x="1714" y="1484"/>
                </a:lnTo>
                <a:lnTo>
                  <a:pt x="1712" y="1487"/>
                </a:lnTo>
                <a:lnTo>
                  <a:pt x="1712" y="1487"/>
                </a:lnTo>
                <a:lnTo>
                  <a:pt x="1716" y="1487"/>
                </a:lnTo>
                <a:lnTo>
                  <a:pt x="1722" y="1487"/>
                </a:lnTo>
                <a:lnTo>
                  <a:pt x="1724" y="1484"/>
                </a:lnTo>
                <a:lnTo>
                  <a:pt x="1724" y="1484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0"/>
                </a:lnTo>
                <a:lnTo>
                  <a:pt x="1724" y="1478"/>
                </a:lnTo>
                <a:lnTo>
                  <a:pt x="1724" y="1478"/>
                </a:lnTo>
                <a:lnTo>
                  <a:pt x="1724" y="1476"/>
                </a:lnTo>
                <a:lnTo>
                  <a:pt x="1724" y="1474"/>
                </a:lnTo>
                <a:close/>
                <a:moveTo>
                  <a:pt x="1712" y="1384"/>
                </a:moveTo>
                <a:lnTo>
                  <a:pt x="1712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2"/>
                </a:lnTo>
                <a:lnTo>
                  <a:pt x="1712" y="1382"/>
                </a:lnTo>
                <a:lnTo>
                  <a:pt x="1712" y="1384"/>
                </a:lnTo>
                <a:lnTo>
                  <a:pt x="1712" y="1384"/>
                </a:lnTo>
                <a:close/>
                <a:moveTo>
                  <a:pt x="1714" y="1375"/>
                </a:moveTo>
                <a:lnTo>
                  <a:pt x="1714" y="1375"/>
                </a:lnTo>
                <a:lnTo>
                  <a:pt x="1712" y="1375"/>
                </a:lnTo>
                <a:lnTo>
                  <a:pt x="1712" y="1375"/>
                </a:lnTo>
                <a:lnTo>
                  <a:pt x="1712" y="1373"/>
                </a:lnTo>
                <a:lnTo>
                  <a:pt x="1712" y="1373"/>
                </a:lnTo>
                <a:lnTo>
                  <a:pt x="1712" y="1375"/>
                </a:lnTo>
                <a:lnTo>
                  <a:pt x="1712" y="1375"/>
                </a:lnTo>
                <a:lnTo>
                  <a:pt x="1714" y="1378"/>
                </a:lnTo>
                <a:lnTo>
                  <a:pt x="1714" y="1375"/>
                </a:lnTo>
                <a:close/>
                <a:moveTo>
                  <a:pt x="1731" y="1468"/>
                </a:moveTo>
                <a:lnTo>
                  <a:pt x="1731" y="1468"/>
                </a:lnTo>
                <a:lnTo>
                  <a:pt x="1729" y="1468"/>
                </a:lnTo>
                <a:lnTo>
                  <a:pt x="1727" y="1470"/>
                </a:lnTo>
                <a:lnTo>
                  <a:pt x="1727" y="1470"/>
                </a:lnTo>
                <a:lnTo>
                  <a:pt x="1727" y="1470"/>
                </a:lnTo>
                <a:lnTo>
                  <a:pt x="1731" y="1470"/>
                </a:lnTo>
                <a:lnTo>
                  <a:pt x="1731" y="1468"/>
                </a:lnTo>
                <a:close/>
                <a:moveTo>
                  <a:pt x="1791" y="906"/>
                </a:moveTo>
                <a:lnTo>
                  <a:pt x="1791" y="906"/>
                </a:lnTo>
                <a:lnTo>
                  <a:pt x="1794" y="906"/>
                </a:lnTo>
                <a:lnTo>
                  <a:pt x="1794" y="904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2"/>
                </a:lnTo>
                <a:lnTo>
                  <a:pt x="1791" y="902"/>
                </a:lnTo>
                <a:lnTo>
                  <a:pt x="1791" y="900"/>
                </a:lnTo>
                <a:lnTo>
                  <a:pt x="1791" y="900"/>
                </a:lnTo>
                <a:lnTo>
                  <a:pt x="1791" y="902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6"/>
                </a:lnTo>
                <a:lnTo>
                  <a:pt x="1791" y="906"/>
                </a:lnTo>
                <a:close/>
                <a:moveTo>
                  <a:pt x="1716" y="1394"/>
                </a:moveTo>
                <a:lnTo>
                  <a:pt x="1714" y="1394"/>
                </a:lnTo>
                <a:lnTo>
                  <a:pt x="1714" y="1394"/>
                </a:lnTo>
                <a:lnTo>
                  <a:pt x="1712" y="1394"/>
                </a:lnTo>
                <a:lnTo>
                  <a:pt x="1712" y="1394"/>
                </a:lnTo>
                <a:lnTo>
                  <a:pt x="1714" y="1399"/>
                </a:lnTo>
                <a:lnTo>
                  <a:pt x="1714" y="1401"/>
                </a:lnTo>
                <a:lnTo>
                  <a:pt x="1714" y="1401"/>
                </a:lnTo>
                <a:lnTo>
                  <a:pt x="1716" y="1399"/>
                </a:lnTo>
                <a:lnTo>
                  <a:pt x="1716" y="1399"/>
                </a:lnTo>
                <a:lnTo>
                  <a:pt x="1716" y="1396"/>
                </a:lnTo>
                <a:lnTo>
                  <a:pt x="1716" y="1396"/>
                </a:lnTo>
                <a:lnTo>
                  <a:pt x="1716" y="1394"/>
                </a:lnTo>
                <a:close/>
                <a:moveTo>
                  <a:pt x="1743" y="1438"/>
                </a:moveTo>
                <a:lnTo>
                  <a:pt x="1743" y="1440"/>
                </a:lnTo>
                <a:lnTo>
                  <a:pt x="1743" y="1443"/>
                </a:lnTo>
                <a:lnTo>
                  <a:pt x="1745" y="1443"/>
                </a:lnTo>
                <a:lnTo>
                  <a:pt x="1745" y="1443"/>
                </a:lnTo>
                <a:lnTo>
                  <a:pt x="1747" y="1440"/>
                </a:lnTo>
                <a:lnTo>
                  <a:pt x="1745" y="1440"/>
                </a:lnTo>
                <a:lnTo>
                  <a:pt x="1745" y="1438"/>
                </a:lnTo>
                <a:lnTo>
                  <a:pt x="1743" y="1438"/>
                </a:lnTo>
                <a:close/>
                <a:moveTo>
                  <a:pt x="1724" y="1501"/>
                </a:moveTo>
                <a:lnTo>
                  <a:pt x="1724" y="1501"/>
                </a:lnTo>
                <a:lnTo>
                  <a:pt x="1722" y="1501"/>
                </a:lnTo>
                <a:lnTo>
                  <a:pt x="1722" y="1503"/>
                </a:lnTo>
                <a:lnTo>
                  <a:pt x="1722" y="1503"/>
                </a:lnTo>
                <a:lnTo>
                  <a:pt x="1724" y="1503"/>
                </a:lnTo>
                <a:lnTo>
                  <a:pt x="1724" y="1503"/>
                </a:lnTo>
                <a:lnTo>
                  <a:pt x="1727" y="1503"/>
                </a:lnTo>
                <a:lnTo>
                  <a:pt x="1727" y="1501"/>
                </a:lnTo>
                <a:lnTo>
                  <a:pt x="1724" y="1501"/>
                </a:lnTo>
                <a:lnTo>
                  <a:pt x="1727" y="1501"/>
                </a:lnTo>
                <a:lnTo>
                  <a:pt x="1724" y="1501"/>
                </a:lnTo>
                <a:close/>
                <a:moveTo>
                  <a:pt x="1727" y="1499"/>
                </a:moveTo>
                <a:lnTo>
                  <a:pt x="1729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9"/>
                </a:lnTo>
                <a:lnTo>
                  <a:pt x="1727" y="1499"/>
                </a:lnTo>
                <a:close/>
                <a:moveTo>
                  <a:pt x="1714" y="1457"/>
                </a:moveTo>
                <a:lnTo>
                  <a:pt x="1714" y="1457"/>
                </a:lnTo>
                <a:lnTo>
                  <a:pt x="1712" y="1457"/>
                </a:lnTo>
                <a:lnTo>
                  <a:pt x="1714" y="1457"/>
                </a:lnTo>
                <a:lnTo>
                  <a:pt x="1714" y="1457"/>
                </a:lnTo>
                <a:lnTo>
                  <a:pt x="1716" y="1455"/>
                </a:lnTo>
                <a:lnTo>
                  <a:pt x="1714" y="1455"/>
                </a:lnTo>
                <a:lnTo>
                  <a:pt x="1714" y="1455"/>
                </a:lnTo>
                <a:lnTo>
                  <a:pt x="1714" y="1457"/>
                </a:lnTo>
                <a:close/>
                <a:moveTo>
                  <a:pt x="1724" y="929"/>
                </a:moveTo>
                <a:lnTo>
                  <a:pt x="1724" y="929"/>
                </a:lnTo>
                <a:lnTo>
                  <a:pt x="1724" y="929"/>
                </a:lnTo>
                <a:lnTo>
                  <a:pt x="1724" y="927"/>
                </a:lnTo>
                <a:lnTo>
                  <a:pt x="1722" y="929"/>
                </a:lnTo>
                <a:lnTo>
                  <a:pt x="1722" y="929"/>
                </a:lnTo>
                <a:lnTo>
                  <a:pt x="1724" y="929"/>
                </a:lnTo>
                <a:lnTo>
                  <a:pt x="1724" y="929"/>
                </a:lnTo>
                <a:lnTo>
                  <a:pt x="1724" y="929"/>
                </a:lnTo>
                <a:close/>
                <a:moveTo>
                  <a:pt x="1727" y="1422"/>
                </a:moveTo>
                <a:lnTo>
                  <a:pt x="1727" y="1422"/>
                </a:lnTo>
                <a:lnTo>
                  <a:pt x="1727" y="1419"/>
                </a:lnTo>
                <a:lnTo>
                  <a:pt x="1727" y="1419"/>
                </a:lnTo>
                <a:lnTo>
                  <a:pt x="1724" y="1419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2" y="1415"/>
                </a:lnTo>
                <a:lnTo>
                  <a:pt x="1722" y="1415"/>
                </a:lnTo>
                <a:lnTo>
                  <a:pt x="1720" y="1417"/>
                </a:lnTo>
                <a:lnTo>
                  <a:pt x="1720" y="1417"/>
                </a:lnTo>
                <a:lnTo>
                  <a:pt x="1722" y="1419"/>
                </a:lnTo>
                <a:lnTo>
                  <a:pt x="1722" y="1419"/>
                </a:lnTo>
                <a:lnTo>
                  <a:pt x="1724" y="1419"/>
                </a:lnTo>
                <a:lnTo>
                  <a:pt x="1722" y="1422"/>
                </a:lnTo>
                <a:lnTo>
                  <a:pt x="1722" y="1422"/>
                </a:lnTo>
                <a:lnTo>
                  <a:pt x="1722" y="1422"/>
                </a:lnTo>
                <a:lnTo>
                  <a:pt x="1724" y="1422"/>
                </a:lnTo>
                <a:lnTo>
                  <a:pt x="1727" y="1424"/>
                </a:lnTo>
                <a:lnTo>
                  <a:pt x="1727" y="1422"/>
                </a:lnTo>
                <a:close/>
                <a:moveTo>
                  <a:pt x="1706" y="914"/>
                </a:moveTo>
                <a:lnTo>
                  <a:pt x="1708" y="914"/>
                </a:lnTo>
                <a:lnTo>
                  <a:pt x="1710" y="912"/>
                </a:lnTo>
                <a:lnTo>
                  <a:pt x="1710" y="912"/>
                </a:lnTo>
                <a:lnTo>
                  <a:pt x="1708" y="912"/>
                </a:lnTo>
                <a:lnTo>
                  <a:pt x="1708" y="912"/>
                </a:lnTo>
                <a:lnTo>
                  <a:pt x="1703" y="912"/>
                </a:lnTo>
                <a:lnTo>
                  <a:pt x="1699" y="912"/>
                </a:lnTo>
                <a:lnTo>
                  <a:pt x="1699" y="912"/>
                </a:lnTo>
                <a:lnTo>
                  <a:pt x="1695" y="912"/>
                </a:lnTo>
                <a:lnTo>
                  <a:pt x="1693" y="912"/>
                </a:lnTo>
                <a:lnTo>
                  <a:pt x="1691" y="912"/>
                </a:lnTo>
                <a:lnTo>
                  <a:pt x="1689" y="910"/>
                </a:lnTo>
                <a:lnTo>
                  <a:pt x="1689" y="910"/>
                </a:lnTo>
                <a:lnTo>
                  <a:pt x="1689" y="910"/>
                </a:lnTo>
                <a:lnTo>
                  <a:pt x="1687" y="910"/>
                </a:lnTo>
                <a:lnTo>
                  <a:pt x="1685" y="910"/>
                </a:lnTo>
                <a:lnTo>
                  <a:pt x="1685" y="912"/>
                </a:lnTo>
                <a:lnTo>
                  <a:pt x="1685" y="912"/>
                </a:lnTo>
                <a:lnTo>
                  <a:pt x="1683" y="912"/>
                </a:lnTo>
                <a:lnTo>
                  <a:pt x="1683" y="912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08"/>
                </a:lnTo>
                <a:lnTo>
                  <a:pt x="1678" y="906"/>
                </a:lnTo>
                <a:lnTo>
                  <a:pt x="1680" y="904"/>
                </a:lnTo>
                <a:lnTo>
                  <a:pt x="1680" y="902"/>
                </a:lnTo>
                <a:lnTo>
                  <a:pt x="1680" y="902"/>
                </a:lnTo>
                <a:lnTo>
                  <a:pt x="1678" y="904"/>
                </a:lnTo>
                <a:lnTo>
                  <a:pt x="1676" y="904"/>
                </a:lnTo>
                <a:lnTo>
                  <a:pt x="1676" y="906"/>
                </a:lnTo>
                <a:lnTo>
                  <a:pt x="1676" y="906"/>
                </a:lnTo>
                <a:lnTo>
                  <a:pt x="1674" y="908"/>
                </a:lnTo>
                <a:lnTo>
                  <a:pt x="1674" y="908"/>
                </a:lnTo>
                <a:lnTo>
                  <a:pt x="1676" y="908"/>
                </a:lnTo>
                <a:lnTo>
                  <a:pt x="1678" y="910"/>
                </a:lnTo>
                <a:lnTo>
                  <a:pt x="1678" y="910"/>
                </a:lnTo>
                <a:lnTo>
                  <a:pt x="1678" y="912"/>
                </a:lnTo>
                <a:lnTo>
                  <a:pt x="1680" y="912"/>
                </a:lnTo>
                <a:lnTo>
                  <a:pt x="1683" y="912"/>
                </a:lnTo>
                <a:lnTo>
                  <a:pt x="1685" y="912"/>
                </a:lnTo>
                <a:lnTo>
                  <a:pt x="1685" y="914"/>
                </a:lnTo>
                <a:lnTo>
                  <a:pt x="1685" y="914"/>
                </a:lnTo>
                <a:lnTo>
                  <a:pt x="1683" y="914"/>
                </a:lnTo>
                <a:lnTo>
                  <a:pt x="1685" y="914"/>
                </a:lnTo>
                <a:lnTo>
                  <a:pt x="1687" y="916"/>
                </a:lnTo>
                <a:lnTo>
                  <a:pt x="1687" y="916"/>
                </a:lnTo>
                <a:lnTo>
                  <a:pt x="1691" y="918"/>
                </a:lnTo>
                <a:lnTo>
                  <a:pt x="1691" y="916"/>
                </a:lnTo>
                <a:lnTo>
                  <a:pt x="1693" y="916"/>
                </a:lnTo>
                <a:lnTo>
                  <a:pt x="1691" y="916"/>
                </a:lnTo>
                <a:lnTo>
                  <a:pt x="1693" y="916"/>
                </a:lnTo>
                <a:lnTo>
                  <a:pt x="1693" y="916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7" y="918"/>
                </a:lnTo>
                <a:lnTo>
                  <a:pt x="1695" y="918"/>
                </a:lnTo>
                <a:lnTo>
                  <a:pt x="1695" y="918"/>
                </a:lnTo>
                <a:lnTo>
                  <a:pt x="1697" y="918"/>
                </a:lnTo>
                <a:lnTo>
                  <a:pt x="1697" y="921"/>
                </a:lnTo>
                <a:lnTo>
                  <a:pt x="1697" y="921"/>
                </a:lnTo>
                <a:lnTo>
                  <a:pt x="1699" y="921"/>
                </a:lnTo>
                <a:lnTo>
                  <a:pt x="1701" y="921"/>
                </a:lnTo>
                <a:lnTo>
                  <a:pt x="1703" y="921"/>
                </a:lnTo>
                <a:lnTo>
                  <a:pt x="1701" y="921"/>
                </a:lnTo>
                <a:lnTo>
                  <a:pt x="1701" y="921"/>
                </a:lnTo>
                <a:lnTo>
                  <a:pt x="1701" y="918"/>
                </a:lnTo>
                <a:lnTo>
                  <a:pt x="1701" y="916"/>
                </a:lnTo>
                <a:lnTo>
                  <a:pt x="1701" y="916"/>
                </a:lnTo>
                <a:lnTo>
                  <a:pt x="1706" y="914"/>
                </a:lnTo>
                <a:close/>
                <a:moveTo>
                  <a:pt x="1712" y="895"/>
                </a:moveTo>
                <a:lnTo>
                  <a:pt x="1714" y="893"/>
                </a:lnTo>
                <a:lnTo>
                  <a:pt x="1714" y="893"/>
                </a:lnTo>
                <a:lnTo>
                  <a:pt x="1716" y="891"/>
                </a:lnTo>
                <a:lnTo>
                  <a:pt x="1716" y="891"/>
                </a:lnTo>
                <a:lnTo>
                  <a:pt x="1718" y="891"/>
                </a:lnTo>
                <a:lnTo>
                  <a:pt x="1718" y="891"/>
                </a:lnTo>
                <a:lnTo>
                  <a:pt x="1716" y="891"/>
                </a:lnTo>
                <a:lnTo>
                  <a:pt x="1714" y="891"/>
                </a:lnTo>
                <a:lnTo>
                  <a:pt x="1712" y="893"/>
                </a:lnTo>
                <a:lnTo>
                  <a:pt x="1710" y="895"/>
                </a:lnTo>
                <a:lnTo>
                  <a:pt x="1710" y="897"/>
                </a:lnTo>
                <a:lnTo>
                  <a:pt x="1710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0" y="897"/>
                </a:lnTo>
                <a:lnTo>
                  <a:pt x="1712" y="895"/>
                </a:lnTo>
                <a:lnTo>
                  <a:pt x="1712" y="895"/>
                </a:lnTo>
                <a:close/>
                <a:moveTo>
                  <a:pt x="1727" y="1428"/>
                </a:moveTo>
                <a:lnTo>
                  <a:pt x="1724" y="1428"/>
                </a:lnTo>
                <a:lnTo>
                  <a:pt x="1724" y="1428"/>
                </a:lnTo>
                <a:lnTo>
                  <a:pt x="1724" y="1428"/>
                </a:lnTo>
                <a:lnTo>
                  <a:pt x="1722" y="1430"/>
                </a:lnTo>
                <a:lnTo>
                  <a:pt x="1722" y="1430"/>
                </a:lnTo>
                <a:lnTo>
                  <a:pt x="1722" y="1432"/>
                </a:lnTo>
                <a:lnTo>
                  <a:pt x="1724" y="1432"/>
                </a:lnTo>
                <a:lnTo>
                  <a:pt x="1727" y="1432"/>
                </a:lnTo>
                <a:lnTo>
                  <a:pt x="1727" y="1428"/>
                </a:lnTo>
                <a:close/>
                <a:moveTo>
                  <a:pt x="1716" y="1396"/>
                </a:moveTo>
                <a:lnTo>
                  <a:pt x="1718" y="1396"/>
                </a:lnTo>
                <a:lnTo>
                  <a:pt x="1720" y="1396"/>
                </a:lnTo>
                <a:lnTo>
                  <a:pt x="1722" y="1396"/>
                </a:lnTo>
                <a:lnTo>
                  <a:pt x="1718" y="1394"/>
                </a:lnTo>
                <a:lnTo>
                  <a:pt x="1718" y="1394"/>
                </a:lnTo>
                <a:lnTo>
                  <a:pt x="1718" y="1392"/>
                </a:lnTo>
                <a:lnTo>
                  <a:pt x="1718" y="1392"/>
                </a:lnTo>
                <a:lnTo>
                  <a:pt x="1716" y="1392"/>
                </a:lnTo>
                <a:lnTo>
                  <a:pt x="1716" y="1392"/>
                </a:lnTo>
                <a:lnTo>
                  <a:pt x="1716" y="1394"/>
                </a:lnTo>
                <a:lnTo>
                  <a:pt x="1716" y="1394"/>
                </a:lnTo>
                <a:lnTo>
                  <a:pt x="1716" y="1396"/>
                </a:lnTo>
                <a:close/>
                <a:moveTo>
                  <a:pt x="1722" y="1440"/>
                </a:moveTo>
                <a:lnTo>
                  <a:pt x="1722" y="1440"/>
                </a:lnTo>
                <a:lnTo>
                  <a:pt x="1722" y="1438"/>
                </a:lnTo>
                <a:lnTo>
                  <a:pt x="1722" y="1438"/>
                </a:lnTo>
                <a:lnTo>
                  <a:pt x="1722" y="1438"/>
                </a:lnTo>
                <a:lnTo>
                  <a:pt x="1720" y="1438"/>
                </a:lnTo>
                <a:lnTo>
                  <a:pt x="1720" y="1438"/>
                </a:lnTo>
                <a:lnTo>
                  <a:pt x="1720" y="1440"/>
                </a:lnTo>
                <a:lnTo>
                  <a:pt x="1720" y="1440"/>
                </a:lnTo>
                <a:lnTo>
                  <a:pt x="1722" y="1440"/>
                </a:lnTo>
                <a:close/>
                <a:moveTo>
                  <a:pt x="1794" y="906"/>
                </a:move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close/>
                <a:moveTo>
                  <a:pt x="1720" y="1407"/>
                </a:moveTo>
                <a:lnTo>
                  <a:pt x="1720" y="1405"/>
                </a:lnTo>
                <a:lnTo>
                  <a:pt x="1718" y="1405"/>
                </a:lnTo>
                <a:lnTo>
                  <a:pt x="1718" y="1405"/>
                </a:lnTo>
                <a:lnTo>
                  <a:pt x="1716" y="1407"/>
                </a:lnTo>
                <a:lnTo>
                  <a:pt x="1718" y="1409"/>
                </a:lnTo>
                <a:lnTo>
                  <a:pt x="1718" y="1411"/>
                </a:lnTo>
                <a:lnTo>
                  <a:pt x="1720" y="1411"/>
                </a:lnTo>
                <a:lnTo>
                  <a:pt x="1720" y="1409"/>
                </a:lnTo>
                <a:lnTo>
                  <a:pt x="1720" y="1407"/>
                </a:lnTo>
                <a:close/>
                <a:moveTo>
                  <a:pt x="1507" y="1285"/>
                </a:moveTo>
                <a:lnTo>
                  <a:pt x="1507" y="1285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09" y="1287"/>
                </a:lnTo>
                <a:lnTo>
                  <a:pt x="1507" y="1285"/>
                </a:lnTo>
                <a:lnTo>
                  <a:pt x="1507" y="1285"/>
                </a:lnTo>
                <a:lnTo>
                  <a:pt x="1507" y="1285"/>
                </a:lnTo>
                <a:close/>
                <a:moveTo>
                  <a:pt x="1634" y="1369"/>
                </a:moveTo>
                <a:lnTo>
                  <a:pt x="1634" y="1371"/>
                </a:lnTo>
                <a:lnTo>
                  <a:pt x="1636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41" y="1369"/>
                </a:lnTo>
                <a:lnTo>
                  <a:pt x="1643" y="1371"/>
                </a:lnTo>
                <a:lnTo>
                  <a:pt x="1645" y="1369"/>
                </a:lnTo>
                <a:lnTo>
                  <a:pt x="1645" y="1371"/>
                </a:lnTo>
                <a:lnTo>
                  <a:pt x="1647" y="1371"/>
                </a:lnTo>
                <a:lnTo>
                  <a:pt x="1647" y="1371"/>
                </a:lnTo>
                <a:lnTo>
                  <a:pt x="1649" y="1371"/>
                </a:lnTo>
                <a:lnTo>
                  <a:pt x="1649" y="1371"/>
                </a:lnTo>
                <a:lnTo>
                  <a:pt x="1651" y="1371"/>
                </a:lnTo>
                <a:lnTo>
                  <a:pt x="1653" y="1369"/>
                </a:lnTo>
                <a:lnTo>
                  <a:pt x="1655" y="1367"/>
                </a:lnTo>
                <a:lnTo>
                  <a:pt x="1655" y="1367"/>
                </a:lnTo>
                <a:lnTo>
                  <a:pt x="1657" y="1367"/>
                </a:lnTo>
                <a:lnTo>
                  <a:pt x="1657" y="1365"/>
                </a:lnTo>
                <a:lnTo>
                  <a:pt x="1655" y="1365"/>
                </a:lnTo>
                <a:lnTo>
                  <a:pt x="1653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1" y="1363"/>
                </a:lnTo>
                <a:lnTo>
                  <a:pt x="1636" y="1363"/>
                </a:lnTo>
                <a:lnTo>
                  <a:pt x="1636" y="1363"/>
                </a:lnTo>
                <a:lnTo>
                  <a:pt x="1634" y="1363"/>
                </a:lnTo>
                <a:lnTo>
                  <a:pt x="1634" y="1363"/>
                </a:lnTo>
                <a:lnTo>
                  <a:pt x="1634" y="1365"/>
                </a:lnTo>
                <a:lnTo>
                  <a:pt x="1632" y="1365"/>
                </a:lnTo>
                <a:lnTo>
                  <a:pt x="1634" y="1365"/>
                </a:lnTo>
                <a:lnTo>
                  <a:pt x="1634" y="1365"/>
                </a:lnTo>
                <a:lnTo>
                  <a:pt x="1634" y="1367"/>
                </a:lnTo>
                <a:lnTo>
                  <a:pt x="1634" y="1367"/>
                </a:lnTo>
                <a:lnTo>
                  <a:pt x="1634" y="1369"/>
                </a:lnTo>
                <a:close/>
                <a:moveTo>
                  <a:pt x="1479" y="1308"/>
                </a:moveTo>
                <a:lnTo>
                  <a:pt x="1479" y="1308"/>
                </a:lnTo>
                <a:lnTo>
                  <a:pt x="1479" y="1308"/>
                </a:lnTo>
                <a:lnTo>
                  <a:pt x="1479" y="1306"/>
                </a:lnTo>
                <a:lnTo>
                  <a:pt x="1479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8"/>
                </a:lnTo>
                <a:lnTo>
                  <a:pt x="1479" y="1308"/>
                </a:lnTo>
                <a:close/>
                <a:moveTo>
                  <a:pt x="1486" y="1281"/>
                </a:moveTo>
                <a:lnTo>
                  <a:pt x="1486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9"/>
                </a:lnTo>
                <a:lnTo>
                  <a:pt x="1481" y="1277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5"/>
                </a:lnTo>
                <a:lnTo>
                  <a:pt x="1481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7" y="1277"/>
                </a:lnTo>
                <a:lnTo>
                  <a:pt x="1479" y="1279"/>
                </a:lnTo>
                <a:lnTo>
                  <a:pt x="1479" y="1279"/>
                </a:lnTo>
                <a:lnTo>
                  <a:pt x="1481" y="1281"/>
                </a:lnTo>
                <a:lnTo>
                  <a:pt x="1481" y="1281"/>
                </a:lnTo>
                <a:lnTo>
                  <a:pt x="1481" y="1283"/>
                </a:lnTo>
                <a:lnTo>
                  <a:pt x="1483" y="1283"/>
                </a:lnTo>
                <a:lnTo>
                  <a:pt x="1486" y="1281"/>
                </a:lnTo>
                <a:close/>
                <a:moveTo>
                  <a:pt x="1488" y="1264"/>
                </a:moveTo>
                <a:lnTo>
                  <a:pt x="1488" y="1264"/>
                </a:lnTo>
                <a:lnTo>
                  <a:pt x="1488" y="1264"/>
                </a:lnTo>
                <a:lnTo>
                  <a:pt x="1488" y="1264"/>
                </a:lnTo>
                <a:lnTo>
                  <a:pt x="1486" y="1264"/>
                </a:lnTo>
                <a:lnTo>
                  <a:pt x="1486" y="1264"/>
                </a:lnTo>
                <a:lnTo>
                  <a:pt x="1483" y="1264"/>
                </a:lnTo>
                <a:lnTo>
                  <a:pt x="1483" y="1264"/>
                </a:lnTo>
                <a:lnTo>
                  <a:pt x="1486" y="1264"/>
                </a:lnTo>
                <a:lnTo>
                  <a:pt x="1488" y="1264"/>
                </a:lnTo>
                <a:close/>
                <a:moveTo>
                  <a:pt x="1475" y="1304"/>
                </a:moveTo>
                <a:lnTo>
                  <a:pt x="1475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4"/>
                </a:lnTo>
                <a:lnTo>
                  <a:pt x="1475" y="1304"/>
                </a:lnTo>
                <a:lnTo>
                  <a:pt x="1475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5" y="1304"/>
                </a:lnTo>
                <a:close/>
                <a:moveTo>
                  <a:pt x="1496" y="1256"/>
                </a:moveTo>
                <a:lnTo>
                  <a:pt x="1496" y="1258"/>
                </a:lnTo>
                <a:lnTo>
                  <a:pt x="1496" y="1258"/>
                </a:lnTo>
                <a:lnTo>
                  <a:pt x="1496" y="1258"/>
                </a:lnTo>
                <a:lnTo>
                  <a:pt x="1498" y="1258"/>
                </a:lnTo>
                <a:lnTo>
                  <a:pt x="1500" y="1260"/>
                </a:lnTo>
                <a:lnTo>
                  <a:pt x="1502" y="1260"/>
                </a:lnTo>
                <a:lnTo>
                  <a:pt x="1502" y="1262"/>
                </a:lnTo>
                <a:lnTo>
                  <a:pt x="1504" y="1262"/>
                </a:lnTo>
                <a:lnTo>
                  <a:pt x="1504" y="1264"/>
                </a:lnTo>
                <a:lnTo>
                  <a:pt x="1504" y="1266"/>
                </a:lnTo>
                <a:lnTo>
                  <a:pt x="1504" y="1266"/>
                </a:lnTo>
                <a:lnTo>
                  <a:pt x="1502" y="1269"/>
                </a:lnTo>
                <a:lnTo>
                  <a:pt x="1502" y="1269"/>
                </a:lnTo>
                <a:lnTo>
                  <a:pt x="1502" y="1269"/>
                </a:lnTo>
                <a:lnTo>
                  <a:pt x="1504" y="1271"/>
                </a:lnTo>
                <a:lnTo>
                  <a:pt x="1504" y="1271"/>
                </a:lnTo>
                <a:lnTo>
                  <a:pt x="1504" y="1269"/>
                </a:lnTo>
                <a:lnTo>
                  <a:pt x="1504" y="1266"/>
                </a:lnTo>
                <a:lnTo>
                  <a:pt x="1504" y="1264"/>
                </a:lnTo>
                <a:lnTo>
                  <a:pt x="1504" y="1262"/>
                </a:lnTo>
                <a:lnTo>
                  <a:pt x="1504" y="1262"/>
                </a:lnTo>
                <a:lnTo>
                  <a:pt x="1502" y="1260"/>
                </a:lnTo>
                <a:lnTo>
                  <a:pt x="1500" y="1258"/>
                </a:lnTo>
                <a:lnTo>
                  <a:pt x="1498" y="1258"/>
                </a:lnTo>
                <a:lnTo>
                  <a:pt x="1496" y="1256"/>
                </a:lnTo>
                <a:lnTo>
                  <a:pt x="1496" y="1256"/>
                </a:lnTo>
                <a:close/>
                <a:moveTo>
                  <a:pt x="1467" y="1241"/>
                </a:moveTo>
                <a:lnTo>
                  <a:pt x="1467" y="1241"/>
                </a:lnTo>
                <a:lnTo>
                  <a:pt x="1465" y="1239"/>
                </a:lnTo>
                <a:lnTo>
                  <a:pt x="1463" y="1239"/>
                </a:lnTo>
                <a:lnTo>
                  <a:pt x="1467" y="1241"/>
                </a:lnTo>
                <a:lnTo>
                  <a:pt x="1467" y="1241"/>
                </a:lnTo>
                <a:lnTo>
                  <a:pt x="1469" y="1241"/>
                </a:lnTo>
                <a:lnTo>
                  <a:pt x="1471" y="1241"/>
                </a:lnTo>
                <a:lnTo>
                  <a:pt x="1475" y="1239"/>
                </a:lnTo>
                <a:lnTo>
                  <a:pt x="1479" y="1239"/>
                </a:lnTo>
                <a:lnTo>
                  <a:pt x="1479" y="1239"/>
                </a:lnTo>
                <a:lnTo>
                  <a:pt x="1479" y="1237"/>
                </a:lnTo>
                <a:lnTo>
                  <a:pt x="1477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1" y="1239"/>
                </a:lnTo>
                <a:lnTo>
                  <a:pt x="1469" y="1237"/>
                </a:lnTo>
                <a:lnTo>
                  <a:pt x="1469" y="1239"/>
                </a:lnTo>
                <a:lnTo>
                  <a:pt x="1469" y="1239"/>
                </a:lnTo>
                <a:lnTo>
                  <a:pt x="1469" y="1239"/>
                </a:lnTo>
                <a:lnTo>
                  <a:pt x="1467" y="1241"/>
                </a:lnTo>
                <a:close/>
                <a:moveTo>
                  <a:pt x="1488" y="1239"/>
                </a:moveTo>
                <a:lnTo>
                  <a:pt x="1488" y="1237"/>
                </a:lnTo>
                <a:lnTo>
                  <a:pt x="1486" y="1237"/>
                </a:lnTo>
                <a:lnTo>
                  <a:pt x="1483" y="1235"/>
                </a:lnTo>
                <a:lnTo>
                  <a:pt x="1483" y="1235"/>
                </a:lnTo>
                <a:lnTo>
                  <a:pt x="1481" y="1235"/>
                </a:lnTo>
                <a:lnTo>
                  <a:pt x="1479" y="1235"/>
                </a:lnTo>
                <a:lnTo>
                  <a:pt x="1479" y="1235"/>
                </a:lnTo>
                <a:lnTo>
                  <a:pt x="1481" y="1235"/>
                </a:lnTo>
                <a:lnTo>
                  <a:pt x="1486" y="1237"/>
                </a:lnTo>
                <a:lnTo>
                  <a:pt x="1488" y="1239"/>
                </a:lnTo>
                <a:lnTo>
                  <a:pt x="1490" y="1241"/>
                </a:lnTo>
                <a:lnTo>
                  <a:pt x="1490" y="1241"/>
                </a:lnTo>
                <a:lnTo>
                  <a:pt x="1490" y="1243"/>
                </a:lnTo>
                <a:lnTo>
                  <a:pt x="1490" y="1243"/>
                </a:lnTo>
                <a:lnTo>
                  <a:pt x="1488" y="1245"/>
                </a:lnTo>
                <a:lnTo>
                  <a:pt x="1488" y="1248"/>
                </a:lnTo>
                <a:lnTo>
                  <a:pt x="1488" y="1248"/>
                </a:lnTo>
                <a:lnTo>
                  <a:pt x="1486" y="1250"/>
                </a:lnTo>
                <a:lnTo>
                  <a:pt x="1488" y="1250"/>
                </a:lnTo>
                <a:lnTo>
                  <a:pt x="1488" y="1252"/>
                </a:lnTo>
                <a:lnTo>
                  <a:pt x="1490" y="1252"/>
                </a:lnTo>
                <a:lnTo>
                  <a:pt x="1490" y="1250"/>
                </a:lnTo>
                <a:lnTo>
                  <a:pt x="1490" y="1245"/>
                </a:lnTo>
                <a:lnTo>
                  <a:pt x="1492" y="1243"/>
                </a:lnTo>
                <a:lnTo>
                  <a:pt x="1492" y="1241"/>
                </a:lnTo>
                <a:lnTo>
                  <a:pt x="1490" y="1241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close/>
                <a:moveTo>
                  <a:pt x="1475" y="1273"/>
                </a:moveTo>
                <a:lnTo>
                  <a:pt x="1475" y="1273"/>
                </a:lnTo>
                <a:lnTo>
                  <a:pt x="1475" y="1273"/>
                </a:lnTo>
                <a:lnTo>
                  <a:pt x="1477" y="1275"/>
                </a:lnTo>
                <a:lnTo>
                  <a:pt x="1477" y="1275"/>
                </a:lnTo>
                <a:lnTo>
                  <a:pt x="1477" y="1275"/>
                </a:lnTo>
                <a:lnTo>
                  <a:pt x="1479" y="1275"/>
                </a:lnTo>
                <a:lnTo>
                  <a:pt x="1479" y="1275"/>
                </a:lnTo>
                <a:lnTo>
                  <a:pt x="1481" y="1273"/>
                </a:lnTo>
                <a:lnTo>
                  <a:pt x="1481" y="1273"/>
                </a:lnTo>
                <a:lnTo>
                  <a:pt x="1481" y="1271"/>
                </a:lnTo>
                <a:lnTo>
                  <a:pt x="1481" y="1269"/>
                </a:lnTo>
                <a:lnTo>
                  <a:pt x="1479" y="1269"/>
                </a:lnTo>
                <a:lnTo>
                  <a:pt x="1479" y="1266"/>
                </a:lnTo>
                <a:lnTo>
                  <a:pt x="1477" y="1264"/>
                </a:lnTo>
                <a:lnTo>
                  <a:pt x="1477" y="1264"/>
                </a:lnTo>
                <a:lnTo>
                  <a:pt x="1477" y="1262"/>
                </a:lnTo>
                <a:lnTo>
                  <a:pt x="1475" y="1262"/>
                </a:lnTo>
                <a:lnTo>
                  <a:pt x="1475" y="1262"/>
                </a:lnTo>
                <a:lnTo>
                  <a:pt x="1475" y="1264"/>
                </a:lnTo>
                <a:lnTo>
                  <a:pt x="1475" y="1266"/>
                </a:lnTo>
                <a:lnTo>
                  <a:pt x="1473" y="1269"/>
                </a:lnTo>
                <a:lnTo>
                  <a:pt x="1473" y="1269"/>
                </a:lnTo>
                <a:lnTo>
                  <a:pt x="1473" y="1269"/>
                </a:lnTo>
                <a:lnTo>
                  <a:pt x="1475" y="1271"/>
                </a:lnTo>
                <a:lnTo>
                  <a:pt x="1473" y="1271"/>
                </a:lnTo>
                <a:lnTo>
                  <a:pt x="1473" y="1271"/>
                </a:lnTo>
                <a:lnTo>
                  <a:pt x="1471" y="1271"/>
                </a:lnTo>
                <a:lnTo>
                  <a:pt x="1473" y="1273"/>
                </a:lnTo>
                <a:lnTo>
                  <a:pt x="1473" y="1273"/>
                </a:lnTo>
                <a:lnTo>
                  <a:pt x="1475" y="1273"/>
                </a:lnTo>
                <a:close/>
                <a:moveTo>
                  <a:pt x="1471" y="1302"/>
                </a:moveTo>
                <a:lnTo>
                  <a:pt x="1471" y="1302"/>
                </a:lnTo>
                <a:lnTo>
                  <a:pt x="1469" y="1302"/>
                </a:lnTo>
                <a:lnTo>
                  <a:pt x="1467" y="1302"/>
                </a:lnTo>
                <a:lnTo>
                  <a:pt x="1469" y="1302"/>
                </a:lnTo>
                <a:lnTo>
                  <a:pt x="1469" y="1302"/>
                </a:lnTo>
                <a:lnTo>
                  <a:pt x="1469" y="1304"/>
                </a:lnTo>
                <a:lnTo>
                  <a:pt x="1471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2"/>
                </a:lnTo>
                <a:lnTo>
                  <a:pt x="1471" y="1302"/>
                </a:lnTo>
                <a:lnTo>
                  <a:pt x="1471" y="1302"/>
                </a:lnTo>
                <a:close/>
                <a:moveTo>
                  <a:pt x="1509" y="1105"/>
                </a:moveTo>
                <a:lnTo>
                  <a:pt x="1507" y="1105"/>
                </a:lnTo>
                <a:lnTo>
                  <a:pt x="1507" y="1105"/>
                </a:lnTo>
                <a:lnTo>
                  <a:pt x="1511" y="1105"/>
                </a:lnTo>
                <a:lnTo>
                  <a:pt x="1509" y="1105"/>
                </a:lnTo>
                <a:close/>
                <a:moveTo>
                  <a:pt x="1511" y="1271"/>
                </a:moveTo>
                <a:lnTo>
                  <a:pt x="1511" y="1271"/>
                </a:lnTo>
                <a:lnTo>
                  <a:pt x="1513" y="1273"/>
                </a:lnTo>
                <a:lnTo>
                  <a:pt x="1513" y="1273"/>
                </a:lnTo>
                <a:lnTo>
                  <a:pt x="1515" y="1275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7" y="1277"/>
                </a:lnTo>
                <a:lnTo>
                  <a:pt x="1517" y="1277"/>
                </a:lnTo>
                <a:lnTo>
                  <a:pt x="1513" y="1273"/>
                </a:lnTo>
                <a:lnTo>
                  <a:pt x="1513" y="1273"/>
                </a:lnTo>
                <a:lnTo>
                  <a:pt x="1511" y="1271"/>
                </a:lnTo>
                <a:lnTo>
                  <a:pt x="1511" y="1269"/>
                </a:lnTo>
                <a:lnTo>
                  <a:pt x="1511" y="1269"/>
                </a:lnTo>
                <a:lnTo>
                  <a:pt x="1511" y="1271"/>
                </a:lnTo>
                <a:close/>
                <a:moveTo>
                  <a:pt x="1519" y="1292"/>
                </a:moveTo>
                <a:lnTo>
                  <a:pt x="1517" y="1294"/>
                </a:lnTo>
                <a:lnTo>
                  <a:pt x="1519" y="1294"/>
                </a:lnTo>
                <a:lnTo>
                  <a:pt x="1521" y="1294"/>
                </a:lnTo>
                <a:lnTo>
                  <a:pt x="1523" y="1298"/>
                </a:lnTo>
                <a:lnTo>
                  <a:pt x="1523" y="1296"/>
                </a:lnTo>
                <a:lnTo>
                  <a:pt x="1523" y="1296"/>
                </a:lnTo>
                <a:lnTo>
                  <a:pt x="1521" y="1294"/>
                </a:lnTo>
                <a:lnTo>
                  <a:pt x="1521" y="1294"/>
                </a:lnTo>
                <a:lnTo>
                  <a:pt x="1519" y="1289"/>
                </a:lnTo>
                <a:lnTo>
                  <a:pt x="1519" y="1289"/>
                </a:lnTo>
                <a:lnTo>
                  <a:pt x="1517" y="1287"/>
                </a:lnTo>
                <a:lnTo>
                  <a:pt x="1517" y="1285"/>
                </a:lnTo>
                <a:lnTo>
                  <a:pt x="1517" y="1285"/>
                </a:lnTo>
                <a:lnTo>
                  <a:pt x="1517" y="1287"/>
                </a:lnTo>
                <a:lnTo>
                  <a:pt x="1517" y="1287"/>
                </a:lnTo>
                <a:lnTo>
                  <a:pt x="1519" y="1289"/>
                </a:lnTo>
                <a:lnTo>
                  <a:pt x="1519" y="1292"/>
                </a:lnTo>
                <a:lnTo>
                  <a:pt x="1519" y="1292"/>
                </a:lnTo>
                <a:lnTo>
                  <a:pt x="1519" y="1292"/>
                </a:lnTo>
                <a:close/>
                <a:moveTo>
                  <a:pt x="1511" y="1092"/>
                </a:moveTo>
                <a:lnTo>
                  <a:pt x="1511" y="1092"/>
                </a:lnTo>
                <a:lnTo>
                  <a:pt x="1511" y="1095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92"/>
                </a:lnTo>
                <a:close/>
                <a:moveTo>
                  <a:pt x="1517" y="1057"/>
                </a:moveTo>
                <a:lnTo>
                  <a:pt x="1515" y="1061"/>
                </a:lnTo>
                <a:lnTo>
                  <a:pt x="1517" y="1061"/>
                </a:lnTo>
                <a:lnTo>
                  <a:pt x="1519" y="1057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5"/>
                </a:lnTo>
                <a:lnTo>
                  <a:pt x="1517" y="1057"/>
                </a:lnTo>
                <a:close/>
                <a:moveTo>
                  <a:pt x="1504" y="1109"/>
                </a:moveTo>
                <a:lnTo>
                  <a:pt x="1502" y="1109"/>
                </a:lnTo>
                <a:lnTo>
                  <a:pt x="1500" y="1111"/>
                </a:lnTo>
                <a:lnTo>
                  <a:pt x="1498" y="1113"/>
                </a:lnTo>
                <a:lnTo>
                  <a:pt x="1500" y="1113"/>
                </a:lnTo>
                <a:lnTo>
                  <a:pt x="1502" y="1111"/>
                </a:lnTo>
                <a:lnTo>
                  <a:pt x="1504" y="1109"/>
                </a:lnTo>
                <a:close/>
                <a:moveTo>
                  <a:pt x="1513" y="1103"/>
                </a:moveTo>
                <a:lnTo>
                  <a:pt x="1511" y="1103"/>
                </a:lnTo>
                <a:lnTo>
                  <a:pt x="1511" y="1105"/>
                </a:lnTo>
                <a:lnTo>
                  <a:pt x="1513" y="1103"/>
                </a:lnTo>
                <a:lnTo>
                  <a:pt x="1513" y="1103"/>
                </a:lnTo>
                <a:lnTo>
                  <a:pt x="1515" y="1101"/>
                </a:lnTo>
                <a:lnTo>
                  <a:pt x="1515" y="1099"/>
                </a:lnTo>
                <a:lnTo>
                  <a:pt x="1515" y="1097"/>
                </a:lnTo>
                <a:lnTo>
                  <a:pt x="1515" y="1095"/>
                </a:lnTo>
                <a:lnTo>
                  <a:pt x="1513" y="1095"/>
                </a:lnTo>
                <a:lnTo>
                  <a:pt x="1515" y="1099"/>
                </a:lnTo>
                <a:lnTo>
                  <a:pt x="1515" y="1099"/>
                </a:lnTo>
                <a:lnTo>
                  <a:pt x="1513" y="1103"/>
                </a:lnTo>
                <a:close/>
                <a:moveTo>
                  <a:pt x="1498" y="1113"/>
                </a:moveTo>
                <a:lnTo>
                  <a:pt x="1498" y="1113"/>
                </a:lnTo>
                <a:lnTo>
                  <a:pt x="1498" y="1113"/>
                </a:lnTo>
                <a:lnTo>
                  <a:pt x="1496" y="1111"/>
                </a:lnTo>
                <a:lnTo>
                  <a:pt x="1496" y="1113"/>
                </a:lnTo>
                <a:lnTo>
                  <a:pt x="1498" y="1113"/>
                </a:lnTo>
                <a:lnTo>
                  <a:pt x="1498" y="1113"/>
                </a:lnTo>
                <a:close/>
                <a:moveTo>
                  <a:pt x="1530" y="1279"/>
                </a:moveTo>
                <a:lnTo>
                  <a:pt x="1530" y="1279"/>
                </a:lnTo>
                <a:lnTo>
                  <a:pt x="1530" y="1279"/>
                </a:lnTo>
                <a:lnTo>
                  <a:pt x="1527" y="1279"/>
                </a:lnTo>
                <a:lnTo>
                  <a:pt x="1527" y="1281"/>
                </a:lnTo>
                <a:lnTo>
                  <a:pt x="1527" y="1281"/>
                </a:lnTo>
                <a:lnTo>
                  <a:pt x="1530" y="1279"/>
                </a:lnTo>
                <a:close/>
                <a:moveTo>
                  <a:pt x="1458" y="1300"/>
                </a:moveTo>
                <a:lnTo>
                  <a:pt x="1458" y="1300"/>
                </a:lnTo>
                <a:lnTo>
                  <a:pt x="1458" y="1300"/>
                </a:lnTo>
                <a:lnTo>
                  <a:pt x="1454" y="1298"/>
                </a:lnTo>
                <a:lnTo>
                  <a:pt x="1454" y="1298"/>
                </a:lnTo>
                <a:lnTo>
                  <a:pt x="1454" y="1298"/>
                </a:lnTo>
                <a:lnTo>
                  <a:pt x="1456" y="1300"/>
                </a:lnTo>
                <a:lnTo>
                  <a:pt x="1458" y="1300"/>
                </a:lnTo>
                <a:close/>
                <a:moveTo>
                  <a:pt x="1479" y="1310"/>
                </a:moveTo>
                <a:lnTo>
                  <a:pt x="1481" y="1310"/>
                </a:lnTo>
                <a:lnTo>
                  <a:pt x="1481" y="1310"/>
                </a:lnTo>
                <a:lnTo>
                  <a:pt x="1481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1" y="1308"/>
                </a:lnTo>
                <a:lnTo>
                  <a:pt x="1479" y="1308"/>
                </a:lnTo>
                <a:lnTo>
                  <a:pt x="1479" y="1308"/>
                </a:lnTo>
                <a:lnTo>
                  <a:pt x="1479" y="1310"/>
                </a:lnTo>
                <a:lnTo>
                  <a:pt x="1479" y="1310"/>
                </a:lnTo>
                <a:close/>
                <a:moveTo>
                  <a:pt x="1595" y="1451"/>
                </a:moveTo>
                <a:lnTo>
                  <a:pt x="1595" y="1449"/>
                </a:lnTo>
                <a:lnTo>
                  <a:pt x="1592" y="1449"/>
                </a:lnTo>
                <a:lnTo>
                  <a:pt x="1592" y="1449"/>
                </a:lnTo>
                <a:lnTo>
                  <a:pt x="1592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close/>
                <a:moveTo>
                  <a:pt x="1496" y="1371"/>
                </a:moveTo>
                <a:lnTo>
                  <a:pt x="1498" y="1371"/>
                </a:lnTo>
                <a:lnTo>
                  <a:pt x="1498" y="1371"/>
                </a:lnTo>
                <a:lnTo>
                  <a:pt x="1500" y="1371"/>
                </a:lnTo>
                <a:lnTo>
                  <a:pt x="1502" y="1371"/>
                </a:lnTo>
                <a:lnTo>
                  <a:pt x="1504" y="1371"/>
                </a:lnTo>
                <a:lnTo>
                  <a:pt x="1502" y="1371"/>
                </a:lnTo>
                <a:lnTo>
                  <a:pt x="1502" y="1367"/>
                </a:lnTo>
                <a:lnTo>
                  <a:pt x="1496" y="1367"/>
                </a:lnTo>
                <a:lnTo>
                  <a:pt x="1496" y="1365"/>
                </a:lnTo>
                <a:lnTo>
                  <a:pt x="1494" y="1365"/>
                </a:lnTo>
                <a:lnTo>
                  <a:pt x="1492" y="1365"/>
                </a:lnTo>
                <a:lnTo>
                  <a:pt x="1492" y="1365"/>
                </a:lnTo>
                <a:lnTo>
                  <a:pt x="1490" y="1363"/>
                </a:lnTo>
                <a:lnTo>
                  <a:pt x="1488" y="1363"/>
                </a:lnTo>
                <a:lnTo>
                  <a:pt x="1488" y="1363"/>
                </a:lnTo>
                <a:lnTo>
                  <a:pt x="1486" y="1363"/>
                </a:lnTo>
                <a:lnTo>
                  <a:pt x="1479" y="1363"/>
                </a:lnTo>
                <a:lnTo>
                  <a:pt x="1479" y="1363"/>
                </a:lnTo>
                <a:lnTo>
                  <a:pt x="1477" y="1363"/>
                </a:lnTo>
                <a:lnTo>
                  <a:pt x="1477" y="1363"/>
                </a:lnTo>
                <a:lnTo>
                  <a:pt x="1475" y="1363"/>
                </a:lnTo>
                <a:lnTo>
                  <a:pt x="1473" y="1363"/>
                </a:lnTo>
                <a:lnTo>
                  <a:pt x="1473" y="1365"/>
                </a:lnTo>
                <a:lnTo>
                  <a:pt x="1473" y="1365"/>
                </a:lnTo>
                <a:lnTo>
                  <a:pt x="1473" y="1367"/>
                </a:lnTo>
                <a:lnTo>
                  <a:pt x="1477" y="1367"/>
                </a:lnTo>
                <a:lnTo>
                  <a:pt x="1477" y="1367"/>
                </a:lnTo>
                <a:lnTo>
                  <a:pt x="1477" y="1369"/>
                </a:lnTo>
                <a:lnTo>
                  <a:pt x="1479" y="1369"/>
                </a:lnTo>
                <a:lnTo>
                  <a:pt x="1479" y="1369"/>
                </a:lnTo>
                <a:lnTo>
                  <a:pt x="1481" y="1371"/>
                </a:lnTo>
                <a:lnTo>
                  <a:pt x="1483" y="1371"/>
                </a:lnTo>
                <a:lnTo>
                  <a:pt x="1486" y="1371"/>
                </a:lnTo>
                <a:lnTo>
                  <a:pt x="1488" y="1373"/>
                </a:lnTo>
                <a:lnTo>
                  <a:pt x="1488" y="1373"/>
                </a:lnTo>
                <a:lnTo>
                  <a:pt x="1490" y="1373"/>
                </a:lnTo>
                <a:lnTo>
                  <a:pt x="1490" y="1371"/>
                </a:lnTo>
                <a:lnTo>
                  <a:pt x="1490" y="1371"/>
                </a:lnTo>
                <a:lnTo>
                  <a:pt x="1492" y="1371"/>
                </a:lnTo>
                <a:lnTo>
                  <a:pt x="1492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close/>
                <a:moveTo>
                  <a:pt x="1404" y="1317"/>
                </a:moveTo>
                <a:lnTo>
                  <a:pt x="1404" y="1317"/>
                </a:lnTo>
                <a:lnTo>
                  <a:pt x="1402" y="1317"/>
                </a:lnTo>
                <a:lnTo>
                  <a:pt x="1402" y="1317"/>
                </a:lnTo>
                <a:lnTo>
                  <a:pt x="1404" y="1317"/>
                </a:lnTo>
                <a:lnTo>
                  <a:pt x="1404" y="1319"/>
                </a:lnTo>
                <a:lnTo>
                  <a:pt x="1406" y="1319"/>
                </a:lnTo>
                <a:lnTo>
                  <a:pt x="1408" y="1319"/>
                </a:lnTo>
                <a:lnTo>
                  <a:pt x="1410" y="1317"/>
                </a:lnTo>
                <a:lnTo>
                  <a:pt x="1412" y="1317"/>
                </a:lnTo>
                <a:lnTo>
                  <a:pt x="1412" y="1317"/>
                </a:lnTo>
                <a:lnTo>
                  <a:pt x="1410" y="1315"/>
                </a:lnTo>
                <a:lnTo>
                  <a:pt x="1410" y="1313"/>
                </a:lnTo>
                <a:lnTo>
                  <a:pt x="1410" y="1313"/>
                </a:lnTo>
                <a:lnTo>
                  <a:pt x="1408" y="1313"/>
                </a:lnTo>
                <a:lnTo>
                  <a:pt x="1406" y="1310"/>
                </a:lnTo>
                <a:lnTo>
                  <a:pt x="1404" y="1313"/>
                </a:lnTo>
                <a:lnTo>
                  <a:pt x="1404" y="1313"/>
                </a:lnTo>
                <a:lnTo>
                  <a:pt x="1406" y="1317"/>
                </a:lnTo>
                <a:lnTo>
                  <a:pt x="1406" y="1317"/>
                </a:lnTo>
                <a:lnTo>
                  <a:pt x="1404" y="1317"/>
                </a:lnTo>
                <a:close/>
                <a:moveTo>
                  <a:pt x="1414" y="1495"/>
                </a:moveTo>
                <a:lnTo>
                  <a:pt x="1416" y="1497"/>
                </a:lnTo>
                <a:lnTo>
                  <a:pt x="1416" y="1497"/>
                </a:lnTo>
                <a:lnTo>
                  <a:pt x="1416" y="1495"/>
                </a:lnTo>
                <a:lnTo>
                  <a:pt x="1416" y="1495"/>
                </a:lnTo>
                <a:lnTo>
                  <a:pt x="1414" y="1495"/>
                </a:lnTo>
                <a:close/>
                <a:moveTo>
                  <a:pt x="1431" y="1350"/>
                </a:move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31" y="1350"/>
                </a:lnTo>
                <a:lnTo>
                  <a:pt x="1431" y="1350"/>
                </a:lnTo>
                <a:lnTo>
                  <a:pt x="1433" y="1350"/>
                </a:lnTo>
                <a:lnTo>
                  <a:pt x="1433" y="1350"/>
                </a:lnTo>
                <a:lnTo>
                  <a:pt x="1431" y="1350"/>
                </a:lnTo>
                <a:close/>
                <a:moveTo>
                  <a:pt x="1519" y="1342"/>
                </a:moveTo>
                <a:lnTo>
                  <a:pt x="1521" y="1342"/>
                </a:lnTo>
                <a:lnTo>
                  <a:pt x="1521" y="1342"/>
                </a:lnTo>
                <a:lnTo>
                  <a:pt x="1523" y="1340"/>
                </a:lnTo>
                <a:lnTo>
                  <a:pt x="1527" y="1340"/>
                </a:lnTo>
                <a:lnTo>
                  <a:pt x="1530" y="1340"/>
                </a:lnTo>
                <a:lnTo>
                  <a:pt x="1532" y="1340"/>
                </a:lnTo>
                <a:lnTo>
                  <a:pt x="1532" y="1338"/>
                </a:lnTo>
                <a:lnTo>
                  <a:pt x="1534" y="1338"/>
                </a:lnTo>
                <a:lnTo>
                  <a:pt x="1534" y="1338"/>
                </a:lnTo>
                <a:lnTo>
                  <a:pt x="1534" y="1336"/>
                </a:lnTo>
                <a:lnTo>
                  <a:pt x="1534" y="1336"/>
                </a:lnTo>
                <a:lnTo>
                  <a:pt x="1532" y="1336"/>
                </a:lnTo>
                <a:lnTo>
                  <a:pt x="1532" y="1336"/>
                </a:lnTo>
                <a:lnTo>
                  <a:pt x="1530" y="1336"/>
                </a:lnTo>
                <a:lnTo>
                  <a:pt x="1527" y="1334"/>
                </a:lnTo>
                <a:lnTo>
                  <a:pt x="1525" y="1331"/>
                </a:lnTo>
                <a:lnTo>
                  <a:pt x="1525" y="1331"/>
                </a:lnTo>
                <a:lnTo>
                  <a:pt x="1523" y="1331"/>
                </a:lnTo>
                <a:lnTo>
                  <a:pt x="1521" y="1329"/>
                </a:lnTo>
                <a:lnTo>
                  <a:pt x="1519" y="1329"/>
                </a:lnTo>
                <a:lnTo>
                  <a:pt x="1517" y="1329"/>
                </a:lnTo>
                <a:lnTo>
                  <a:pt x="1513" y="1329"/>
                </a:lnTo>
                <a:lnTo>
                  <a:pt x="1513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7"/>
                </a:lnTo>
                <a:lnTo>
                  <a:pt x="1513" y="1327"/>
                </a:lnTo>
                <a:lnTo>
                  <a:pt x="1511" y="1327"/>
                </a:lnTo>
                <a:lnTo>
                  <a:pt x="1513" y="1325"/>
                </a:lnTo>
                <a:lnTo>
                  <a:pt x="1513" y="1325"/>
                </a:lnTo>
                <a:lnTo>
                  <a:pt x="1513" y="1325"/>
                </a:lnTo>
                <a:lnTo>
                  <a:pt x="1511" y="1323"/>
                </a:lnTo>
                <a:lnTo>
                  <a:pt x="1509" y="1323"/>
                </a:lnTo>
                <a:lnTo>
                  <a:pt x="1507" y="1323"/>
                </a:lnTo>
                <a:lnTo>
                  <a:pt x="1502" y="1321"/>
                </a:lnTo>
                <a:lnTo>
                  <a:pt x="1500" y="1321"/>
                </a:lnTo>
                <a:lnTo>
                  <a:pt x="1498" y="1321"/>
                </a:lnTo>
                <a:lnTo>
                  <a:pt x="1498" y="1321"/>
                </a:lnTo>
                <a:lnTo>
                  <a:pt x="1496" y="1321"/>
                </a:lnTo>
                <a:lnTo>
                  <a:pt x="1496" y="1321"/>
                </a:lnTo>
                <a:lnTo>
                  <a:pt x="1496" y="1319"/>
                </a:lnTo>
                <a:lnTo>
                  <a:pt x="1494" y="1321"/>
                </a:lnTo>
                <a:lnTo>
                  <a:pt x="1494" y="1319"/>
                </a:lnTo>
                <a:lnTo>
                  <a:pt x="1494" y="1319"/>
                </a:lnTo>
                <a:lnTo>
                  <a:pt x="1494" y="1319"/>
                </a:lnTo>
                <a:lnTo>
                  <a:pt x="1490" y="1317"/>
                </a:lnTo>
                <a:lnTo>
                  <a:pt x="1490" y="1317"/>
                </a:lnTo>
                <a:lnTo>
                  <a:pt x="1490" y="1319"/>
                </a:lnTo>
                <a:lnTo>
                  <a:pt x="1488" y="1319"/>
                </a:lnTo>
                <a:lnTo>
                  <a:pt x="1488" y="1317"/>
                </a:lnTo>
                <a:lnTo>
                  <a:pt x="1488" y="1317"/>
                </a:lnTo>
                <a:lnTo>
                  <a:pt x="1488" y="1317"/>
                </a:lnTo>
                <a:lnTo>
                  <a:pt x="1490" y="1317"/>
                </a:lnTo>
                <a:lnTo>
                  <a:pt x="1490" y="1315"/>
                </a:lnTo>
                <a:lnTo>
                  <a:pt x="1490" y="1315"/>
                </a:lnTo>
                <a:lnTo>
                  <a:pt x="1488" y="1315"/>
                </a:lnTo>
                <a:lnTo>
                  <a:pt x="1488" y="1315"/>
                </a:lnTo>
                <a:lnTo>
                  <a:pt x="1486" y="1313"/>
                </a:lnTo>
                <a:lnTo>
                  <a:pt x="1483" y="1313"/>
                </a:lnTo>
                <a:lnTo>
                  <a:pt x="1483" y="1313"/>
                </a:lnTo>
                <a:lnTo>
                  <a:pt x="1486" y="1313"/>
                </a:lnTo>
                <a:lnTo>
                  <a:pt x="1486" y="1313"/>
                </a:lnTo>
                <a:lnTo>
                  <a:pt x="1483" y="1315"/>
                </a:lnTo>
                <a:lnTo>
                  <a:pt x="1483" y="1313"/>
                </a:lnTo>
                <a:lnTo>
                  <a:pt x="1479" y="1313"/>
                </a:lnTo>
                <a:lnTo>
                  <a:pt x="1477" y="1310"/>
                </a:lnTo>
                <a:lnTo>
                  <a:pt x="1475" y="1308"/>
                </a:lnTo>
                <a:lnTo>
                  <a:pt x="1467" y="1304"/>
                </a:lnTo>
                <a:lnTo>
                  <a:pt x="1467" y="1304"/>
                </a:lnTo>
                <a:lnTo>
                  <a:pt x="1467" y="1304"/>
                </a:lnTo>
                <a:lnTo>
                  <a:pt x="1465" y="1304"/>
                </a:lnTo>
                <a:lnTo>
                  <a:pt x="1465" y="1304"/>
                </a:lnTo>
                <a:lnTo>
                  <a:pt x="1460" y="1304"/>
                </a:lnTo>
                <a:lnTo>
                  <a:pt x="1458" y="1304"/>
                </a:lnTo>
                <a:lnTo>
                  <a:pt x="1458" y="1304"/>
                </a:lnTo>
                <a:lnTo>
                  <a:pt x="1456" y="1302"/>
                </a:lnTo>
                <a:lnTo>
                  <a:pt x="1456" y="1302"/>
                </a:lnTo>
                <a:lnTo>
                  <a:pt x="1454" y="1300"/>
                </a:lnTo>
                <a:lnTo>
                  <a:pt x="1450" y="1298"/>
                </a:lnTo>
                <a:lnTo>
                  <a:pt x="1452" y="1298"/>
                </a:lnTo>
                <a:lnTo>
                  <a:pt x="1450" y="1298"/>
                </a:lnTo>
                <a:lnTo>
                  <a:pt x="1450" y="1298"/>
                </a:lnTo>
                <a:lnTo>
                  <a:pt x="1448" y="1296"/>
                </a:lnTo>
                <a:lnTo>
                  <a:pt x="1446" y="1296"/>
                </a:lnTo>
                <a:lnTo>
                  <a:pt x="1446" y="1296"/>
                </a:lnTo>
                <a:lnTo>
                  <a:pt x="1444" y="1296"/>
                </a:lnTo>
                <a:lnTo>
                  <a:pt x="1442" y="1296"/>
                </a:lnTo>
                <a:lnTo>
                  <a:pt x="1442" y="1296"/>
                </a:lnTo>
                <a:lnTo>
                  <a:pt x="1439" y="1294"/>
                </a:lnTo>
                <a:lnTo>
                  <a:pt x="1439" y="1294"/>
                </a:lnTo>
                <a:lnTo>
                  <a:pt x="1433" y="1294"/>
                </a:lnTo>
                <a:lnTo>
                  <a:pt x="1433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29" y="1294"/>
                </a:lnTo>
                <a:lnTo>
                  <a:pt x="1427" y="1294"/>
                </a:lnTo>
                <a:lnTo>
                  <a:pt x="1423" y="1294"/>
                </a:lnTo>
                <a:lnTo>
                  <a:pt x="1419" y="1292"/>
                </a:lnTo>
                <a:lnTo>
                  <a:pt x="1414" y="1294"/>
                </a:lnTo>
                <a:lnTo>
                  <a:pt x="1412" y="1294"/>
                </a:lnTo>
                <a:lnTo>
                  <a:pt x="1410" y="1294"/>
                </a:lnTo>
                <a:lnTo>
                  <a:pt x="1402" y="1296"/>
                </a:lnTo>
                <a:lnTo>
                  <a:pt x="1402" y="1296"/>
                </a:lnTo>
                <a:lnTo>
                  <a:pt x="1389" y="1300"/>
                </a:lnTo>
                <a:lnTo>
                  <a:pt x="1389" y="1300"/>
                </a:lnTo>
                <a:lnTo>
                  <a:pt x="1387" y="1302"/>
                </a:lnTo>
                <a:lnTo>
                  <a:pt x="1385" y="1304"/>
                </a:lnTo>
                <a:lnTo>
                  <a:pt x="1385" y="1306"/>
                </a:lnTo>
                <a:lnTo>
                  <a:pt x="1387" y="1308"/>
                </a:lnTo>
                <a:lnTo>
                  <a:pt x="1385" y="1310"/>
                </a:lnTo>
                <a:lnTo>
                  <a:pt x="1385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81" y="1313"/>
                </a:lnTo>
                <a:lnTo>
                  <a:pt x="1381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83" y="1313"/>
                </a:lnTo>
                <a:lnTo>
                  <a:pt x="1383" y="1315"/>
                </a:lnTo>
                <a:lnTo>
                  <a:pt x="1385" y="1313"/>
                </a:lnTo>
                <a:lnTo>
                  <a:pt x="1387" y="1313"/>
                </a:lnTo>
                <a:lnTo>
                  <a:pt x="1389" y="1310"/>
                </a:lnTo>
                <a:lnTo>
                  <a:pt x="1391" y="1310"/>
                </a:lnTo>
                <a:lnTo>
                  <a:pt x="1391" y="1310"/>
                </a:lnTo>
                <a:lnTo>
                  <a:pt x="1391" y="1308"/>
                </a:lnTo>
                <a:lnTo>
                  <a:pt x="1391" y="1308"/>
                </a:lnTo>
                <a:lnTo>
                  <a:pt x="1391" y="1308"/>
                </a:lnTo>
                <a:lnTo>
                  <a:pt x="1395" y="1308"/>
                </a:lnTo>
                <a:lnTo>
                  <a:pt x="1395" y="1308"/>
                </a:lnTo>
                <a:lnTo>
                  <a:pt x="1398" y="1306"/>
                </a:lnTo>
                <a:lnTo>
                  <a:pt x="1398" y="1306"/>
                </a:lnTo>
                <a:lnTo>
                  <a:pt x="1398" y="1308"/>
                </a:lnTo>
                <a:lnTo>
                  <a:pt x="1400" y="1306"/>
                </a:lnTo>
                <a:lnTo>
                  <a:pt x="1402" y="1306"/>
                </a:lnTo>
                <a:lnTo>
                  <a:pt x="1402" y="1304"/>
                </a:lnTo>
                <a:lnTo>
                  <a:pt x="1404" y="1304"/>
                </a:lnTo>
                <a:lnTo>
                  <a:pt x="1404" y="1304"/>
                </a:lnTo>
                <a:lnTo>
                  <a:pt x="1406" y="1302"/>
                </a:lnTo>
                <a:lnTo>
                  <a:pt x="1408" y="1302"/>
                </a:lnTo>
                <a:lnTo>
                  <a:pt x="1408" y="1300"/>
                </a:lnTo>
                <a:lnTo>
                  <a:pt x="1408" y="1300"/>
                </a:lnTo>
                <a:lnTo>
                  <a:pt x="1421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5" y="1302"/>
                </a:lnTo>
                <a:lnTo>
                  <a:pt x="1425" y="1302"/>
                </a:lnTo>
                <a:lnTo>
                  <a:pt x="1425" y="1302"/>
                </a:lnTo>
                <a:lnTo>
                  <a:pt x="1423" y="1304"/>
                </a:lnTo>
                <a:lnTo>
                  <a:pt x="1421" y="1304"/>
                </a:lnTo>
                <a:lnTo>
                  <a:pt x="1419" y="1304"/>
                </a:lnTo>
                <a:lnTo>
                  <a:pt x="1421" y="1306"/>
                </a:lnTo>
                <a:lnTo>
                  <a:pt x="1423" y="1306"/>
                </a:lnTo>
                <a:lnTo>
                  <a:pt x="1423" y="1306"/>
                </a:lnTo>
                <a:lnTo>
                  <a:pt x="1427" y="1308"/>
                </a:lnTo>
                <a:lnTo>
                  <a:pt x="1429" y="1308"/>
                </a:lnTo>
                <a:lnTo>
                  <a:pt x="1431" y="1308"/>
                </a:lnTo>
                <a:lnTo>
                  <a:pt x="1431" y="1308"/>
                </a:lnTo>
                <a:lnTo>
                  <a:pt x="1431" y="1306"/>
                </a:lnTo>
                <a:lnTo>
                  <a:pt x="1431" y="1306"/>
                </a:lnTo>
                <a:lnTo>
                  <a:pt x="1433" y="1306"/>
                </a:lnTo>
                <a:lnTo>
                  <a:pt x="1433" y="1308"/>
                </a:lnTo>
                <a:lnTo>
                  <a:pt x="1433" y="1308"/>
                </a:lnTo>
                <a:lnTo>
                  <a:pt x="1433" y="1308"/>
                </a:lnTo>
                <a:lnTo>
                  <a:pt x="1435" y="1310"/>
                </a:lnTo>
                <a:lnTo>
                  <a:pt x="1442" y="1308"/>
                </a:lnTo>
                <a:lnTo>
                  <a:pt x="1442" y="1308"/>
                </a:lnTo>
                <a:lnTo>
                  <a:pt x="1442" y="1308"/>
                </a:lnTo>
                <a:lnTo>
                  <a:pt x="1444" y="1310"/>
                </a:lnTo>
                <a:lnTo>
                  <a:pt x="1444" y="1310"/>
                </a:lnTo>
                <a:lnTo>
                  <a:pt x="1446" y="1313"/>
                </a:lnTo>
                <a:lnTo>
                  <a:pt x="1446" y="1313"/>
                </a:lnTo>
                <a:lnTo>
                  <a:pt x="1450" y="1315"/>
                </a:lnTo>
                <a:lnTo>
                  <a:pt x="1458" y="1317"/>
                </a:lnTo>
                <a:lnTo>
                  <a:pt x="1458" y="1317"/>
                </a:lnTo>
                <a:lnTo>
                  <a:pt x="1460" y="1317"/>
                </a:lnTo>
                <a:lnTo>
                  <a:pt x="1467" y="1317"/>
                </a:lnTo>
                <a:lnTo>
                  <a:pt x="1467" y="1317"/>
                </a:lnTo>
                <a:lnTo>
                  <a:pt x="1469" y="1317"/>
                </a:lnTo>
                <a:lnTo>
                  <a:pt x="1469" y="1319"/>
                </a:lnTo>
                <a:lnTo>
                  <a:pt x="1471" y="1321"/>
                </a:lnTo>
                <a:lnTo>
                  <a:pt x="1471" y="1325"/>
                </a:lnTo>
                <a:lnTo>
                  <a:pt x="1471" y="1325"/>
                </a:lnTo>
                <a:lnTo>
                  <a:pt x="1471" y="1325"/>
                </a:lnTo>
                <a:lnTo>
                  <a:pt x="1473" y="1327"/>
                </a:lnTo>
                <a:lnTo>
                  <a:pt x="1475" y="1329"/>
                </a:lnTo>
                <a:lnTo>
                  <a:pt x="1477" y="1329"/>
                </a:lnTo>
                <a:lnTo>
                  <a:pt x="1479" y="1329"/>
                </a:lnTo>
                <a:lnTo>
                  <a:pt x="1483" y="1329"/>
                </a:lnTo>
                <a:lnTo>
                  <a:pt x="1486" y="1329"/>
                </a:lnTo>
                <a:lnTo>
                  <a:pt x="1488" y="1329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4"/>
                </a:lnTo>
                <a:lnTo>
                  <a:pt x="1492" y="1334"/>
                </a:lnTo>
                <a:lnTo>
                  <a:pt x="1490" y="1334"/>
                </a:lnTo>
                <a:lnTo>
                  <a:pt x="1490" y="1336"/>
                </a:lnTo>
                <a:lnTo>
                  <a:pt x="1490" y="1336"/>
                </a:lnTo>
                <a:lnTo>
                  <a:pt x="1483" y="1340"/>
                </a:lnTo>
                <a:lnTo>
                  <a:pt x="1481" y="1342"/>
                </a:lnTo>
                <a:lnTo>
                  <a:pt x="1486" y="1342"/>
                </a:lnTo>
                <a:lnTo>
                  <a:pt x="1490" y="1342"/>
                </a:lnTo>
                <a:lnTo>
                  <a:pt x="1492" y="1342"/>
                </a:lnTo>
                <a:lnTo>
                  <a:pt x="1494" y="1342"/>
                </a:lnTo>
                <a:lnTo>
                  <a:pt x="1496" y="1342"/>
                </a:lnTo>
                <a:lnTo>
                  <a:pt x="1500" y="1342"/>
                </a:lnTo>
                <a:lnTo>
                  <a:pt x="1502" y="1340"/>
                </a:lnTo>
                <a:lnTo>
                  <a:pt x="1504" y="1340"/>
                </a:lnTo>
                <a:lnTo>
                  <a:pt x="1511" y="1340"/>
                </a:lnTo>
                <a:lnTo>
                  <a:pt x="1511" y="1342"/>
                </a:lnTo>
                <a:lnTo>
                  <a:pt x="1513" y="1342"/>
                </a:lnTo>
                <a:lnTo>
                  <a:pt x="1517" y="1342"/>
                </a:lnTo>
                <a:lnTo>
                  <a:pt x="1517" y="1342"/>
                </a:lnTo>
                <a:lnTo>
                  <a:pt x="1519" y="1342"/>
                </a:lnTo>
                <a:lnTo>
                  <a:pt x="1519" y="1340"/>
                </a:lnTo>
                <a:lnTo>
                  <a:pt x="1519" y="1342"/>
                </a:lnTo>
                <a:lnTo>
                  <a:pt x="1519" y="1342"/>
                </a:lnTo>
                <a:lnTo>
                  <a:pt x="1519" y="1342"/>
                </a:lnTo>
                <a:close/>
                <a:moveTo>
                  <a:pt x="1641" y="944"/>
                </a:moveTo>
                <a:lnTo>
                  <a:pt x="1641" y="941"/>
                </a:lnTo>
                <a:lnTo>
                  <a:pt x="1641" y="941"/>
                </a:lnTo>
                <a:lnTo>
                  <a:pt x="1639" y="941"/>
                </a:lnTo>
                <a:lnTo>
                  <a:pt x="1639" y="944"/>
                </a:lnTo>
                <a:lnTo>
                  <a:pt x="1641" y="944"/>
                </a:lnTo>
                <a:lnTo>
                  <a:pt x="1641" y="944"/>
                </a:lnTo>
                <a:close/>
                <a:moveTo>
                  <a:pt x="1607" y="1455"/>
                </a:moveTo>
                <a:lnTo>
                  <a:pt x="1607" y="1453"/>
                </a:lnTo>
                <a:lnTo>
                  <a:pt x="1607" y="1453"/>
                </a:lnTo>
                <a:lnTo>
                  <a:pt x="1605" y="1453"/>
                </a:lnTo>
                <a:lnTo>
                  <a:pt x="1605" y="1453"/>
                </a:lnTo>
                <a:lnTo>
                  <a:pt x="1609" y="1455"/>
                </a:lnTo>
                <a:lnTo>
                  <a:pt x="1611" y="1457"/>
                </a:lnTo>
                <a:lnTo>
                  <a:pt x="1611" y="1457"/>
                </a:lnTo>
                <a:lnTo>
                  <a:pt x="1611" y="1455"/>
                </a:lnTo>
                <a:lnTo>
                  <a:pt x="1607" y="1455"/>
                </a:lnTo>
                <a:close/>
                <a:moveTo>
                  <a:pt x="1647" y="950"/>
                </a:moveTo>
                <a:lnTo>
                  <a:pt x="1647" y="950"/>
                </a:lnTo>
                <a:lnTo>
                  <a:pt x="1647" y="952"/>
                </a:lnTo>
                <a:lnTo>
                  <a:pt x="1647" y="950"/>
                </a:lnTo>
                <a:lnTo>
                  <a:pt x="1649" y="948"/>
                </a:lnTo>
                <a:lnTo>
                  <a:pt x="1647" y="950"/>
                </a:lnTo>
                <a:close/>
                <a:moveTo>
                  <a:pt x="1613" y="1367"/>
                </a:moveTo>
                <a:lnTo>
                  <a:pt x="1613" y="1367"/>
                </a:lnTo>
                <a:lnTo>
                  <a:pt x="1613" y="1365"/>
                </a:lnTo>
                <a:lnTo>
                  <a:pt x="1613" y="1365"/>
                </a:lnTo>
                <a:lnTo>
                  <a:pt x="1615" y="1365"/>
                </a:lnTo>
                <a:lnTo>
                  <a:pt x="1615" y="1363"/>
                </a:lnTo>
                <a:lnTo>
                  <a:pt x="1618" y="1363"/>
                </a:lnTo>
                <a:lnTo>
                  <a:pt x="1618" y="1361"/>
                </a:lnTo>
                <a:lnTo>
                  <a:pt x="1618" y="1361"/>
                </a:lnTo>
                <a:lnTo>
                  <a:pt x="1615" y="1359"/>
                </a:lnTo>
                <a:lnTo>
                  <a:pt x="1613" y="1357"/>
                </a:lnTo>
                <a:lnTo>
                  <a:pt x="1609" y="1354"/>
                </a:lnTo>
                <a:lnTo>
                  <a:pt x="1607" y="1354"/>
                </a:lnTo>
                <a:lnTo>
                  <a:pt x="1605" y="1354"/>
                </a:lnTo>
                <a:lnTo>
                  <a:pt x="1605" y="1354"/>
                </a:lnTo>
                <a:lnTo>
                  <a:pt x="1603" y="1354"/>
                </a:lnTo>
                <a:lnTo>
                  <a:pt x="1601" y="1354"/>
                </a:lnTo>
                <a:lnTo>
                  <a:pt x="1599" y="1352"/>
                </a:lnTo>
                <a:lnTo>
                  <a:pt x="1599" y="1352"/>
                </a:lnTo>
                <a:lnTo>
                  <a:pt x="1599" y="1352"/>
                </a:lnTo>
                <a:lnTo>
                  <a:pt x="1601" y="1352"/>
                </a:lnTo>
                <a:lnTo>
                  <a:pt x="1603" y="1352"/>
                </a:lnTo>
                <a:lnTo>
                  <a:pt x="1605" y="1352"/>
                </a:lnTo>
                <a:lnTo>
                  <a:pt x="1605" y="1350"/>
                </a:lnTo>
                <a:lnTo>
                  <a:pt x="1603" y="1350"/>
                </a:lnTo>
                <a:lnTo>
                  <a:pt x="1597" y="1350"/>
                </a:lnTo>
                <a:lnTo>
                  <a:pt x="1597" y="1350"/>
                </a:lnTo>
                <a:lnTo>
                  <a:pt x="1595" y="1348"/>
                </a:lnTo>
                <a:lnTo>
                  <a:pt x="1595" y="1346"/>
                </a:lnTo>
                <a:lnTo>
                  <a:pt x="1595" y="1346"/>
                </a:lnTo>
                <a:lnTo>
                  <a:pt x="1592" y="1346"/>
                </a:lnTo>
                <a:lnTo>
                  <a:pt x="1592" y="1346"/>
                </a:lnTo>
                <a:lnTo>
                  <a:pt x="1590" y="1346"/>
                </a:lnTo>
                <a:lnTo>
                  <a:pt x="1588" y="1346"/>
                </a:lnTo>
                <a:lnTo>
                  <a:pt x="1588" y="1344"/>
                </a:lnTo>
                <a:lnTo>
                  <a:pt x="1586" y="1344"/>
                </a:lnTo>
                <a:lnTo>
                  <a:pt x="1584" y="1344"/>
                </a:lnTo>
                <a:lnTo>
                  <a:pt x="1584" y="1344"/>
                </a:lnTo>
                <a:lnTo>
                  <a:pt x="1582" y="1342"/>
                </a:lnTo>
                <a:lnTo>
                  <a:pt x="1582" y="1342"/>
                </a:lnTo>
                <a:lnTo>
                  <a:pt x="1580" y="1342"/>
                </a:lnTo>
                <a:lnTo>
                  <a:pt x="1578" y="1342"/>
                </a:lnTo>
                <a:lnTo>
                  <a:pt x="1576" y="1342"/>
                </a:lnTo>
                <a:lnTo>
                  <a:pt x="1576" y="1342"/>
                </a:lnTo>
                <a:lnTo>
                  <a:pt x="1574" y="1342"/>
                </a:lnTo>
                <a:lnTo>
                  <a:pt x="1571" y="1342"/>
                </a:lnTo>
                <a:lnTo>
                  <a:pt x="1569" y="1342"/>
                </a:lnTo>
                <a:lnTo>
                  <a:pt x="1569" y="1342"/>
                </a:lnTo>
                <a:lnTo>
                  <a:pt x="1569" y="1344"/>
                </a:lnTo>
                <a:lnTo>
                  <a:pt x="1569" y="1344"/>
                </a:lnTo>
                <a:lnTo>
                  <a:pt x="1567" y="1344"/>
                </a:lnTo>
                <a:lnTo>
                  <a:pt x="1567" y="1344"/>
                </a:lnTo>
                <a:lnTo>
                  <a:pt x="1565" y="1344"/>
                </a:lnTo>
                <a:lnTo>
                  <a:pt x="1561" y="1344"/>
                </a:lnTo>
                <a:lnTo>
                  <a:pt x="1559" y="1344"/>
                </a:lnTo>
                <a:lnTo>
                  <a:pt x="1555" y="1342"/>
                </a:lnTo>
                <a:lnTo>
                  <a:pt x="1553" y="1342"/>
                </a:lnTo>
                <a:lnTo>
                  <a:pt x="1548" y="1342"/>
                </a:lnTo>
                <a:lnTo>
                  <a:pt x="1546" y="1342"/>
                </a:lnTo>
                <a:lnTo>
                  <a:pt x="1546" y="1342"/>
                </a:lnTo>
                <a:lnTo>
                  <a:pt x="1544" y="1344"/>
                </a:lnTo>
                <a:lnTo>
                  <a:pt x="1544" y="1344"/>
                </a:lnTo>
                <a:lnTo>
                  <a:pt x="1544" y="1346"/>
                </a:lnTo>
                <a:lnTo>
                  <a:pt x="1546" y="1346"/>
                </a:lnTo>
                <a:lnTo>
                  <a:pt x="1548" y="1346"/>
                </a:lnTo>
                <a:lnTo>
                  <a:pt x="1553" y="1348"/>
                </a:lnTo>
                <a:lnTo>
                  <a:pt x="1555" y="1348"/>
                </a:lnTo>
                <a:lnTo>
                  <a:pt x="1555" y="1350"/>
                </a:lnTo>
                <a:lnTo>
                  <a:pt x="1553" y="1352"/>
                </a:lnTo>
                <a:lnTo>
                  <a:pt x="1555" y="1352"/>
                </a:lnTo>
                <a:lnTo>
                  <a:pt x="1553" y="1354"/>
                </a:lnTo>
                <a:lnTo>
                  <a:pt x="1555" y="1357"/>
                </a:lnTo>
                <a:lnTo>
                  <a:pt x="1559" y="1359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3" y="1363"/>
                </a:lnTo>
                <a:lnTo>
                  <a:pt x="1551" y="1363"/>
                </a:lnTo>
                <a:lnTo>
                  <a:pt x="1542" y="1363"/>
                </a:lnTo>
                <a:lnTo>
                  <a:pt x="1540" y="1361"/>
                </a:lnTo>
                <a:lnTo>
                  <a:pt x="1538" y="1361"/>
                </a:lnTo>
                <a:lnTo>
                  <a:pt x="1536" y="1361"/>
                </a:lnTo>
                <a:lnTo>
                  <a:pt x="1534" y="1361"/>
                </a:lnTo>
                <a:lnTo>
                  <a:pt x="1532" y="1361"/>
                </a:lnTo>
                <a:lnTo>
                  <a:pt x="1532" y="1361"/>
                </a:lnTo>
                <a:lnTo>
                  <a:pt x="1530" y="1361"/>
                </a:lnTo>
                <a:lnTo>
                  <a:pt x="1530" y="1363"/>
                </a:lnTo>
                <a:lnTo>
                  <a:pt x="1530" y="1365"/>
                </a:lnTo>
                <a:lnTo>
                  <a:pt x="1530" y="1365"/>
                </a:lnTo>
                <a:lnTo>
                  <a:pt x="1534" y="1365"/>
                </a:lnTo>
                <a:lnTo>
                  <a:pt x="1534" y="1367"/>
                </a:lnTo>
                <a:lnTo>
                  <a:pt x="1536" y="1367"/>
                </a:lnTo>
                <a:lnTo>
                  <a:pt x="1538" y="1369"/>
                </a:lnTo>
                <a:lnTo>
                  <a:pt x="1538" y="1369"/>
                </a:lnTo>
                <a:lnTo>
                  <a:pt x="1538" y="1369"/>
                </a:lnTo>
                <a:lnTo>
                  <a:pt x="1540" y="1367"/>
                </a:lnTo>
                <a:lnTo>
                  <a:pt x="1540" y="1367"/>
                </a:lnTo>
                <a:lnTo>
                  <a:pt x="1542" y="1367"/>
                </a:lnTo>
                <a:lnTo>
                  <a:pt x="1544" y="1367"/>
                </a:lnTo>
                <a:lnTo>
                  <a:pt x="1546" y="1367"/>
                </a:lnTo>
                <a:lnTo>
                  <a:pt x="1548" y="1367"/>
                </a:lnTo>
                <a:lnTo>
                  <a:pt x="1553" y="1367"/>
                </a:lnTo>
                <a:lnTo>
                  <a:pt x="1555" y="1367"/>
                </a:lnTo>
                <a:lnTo>
                  <a:pt x="1555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63" y="1367"/>
                </a:lnTo>
                <a:lnTo>
                  <a:pt x="1565" y="1367"/>
                </a:lnTo>
                <a:lnTo>
                  <a:pt x="1565" y="1367"/>
                </a:lnTo>
                <a:lnTo>
                  <a:pt x="1567" y="1369"/>
                </a:lnTo>
                <a:lnTo>
                  <a:pt x="1567" y="1369"/>
                </a:lnTo>
                <a:lnTo>
                  <a:pt x="1569" y="1369"/>
                </a:lnTo>
                <a:lnTo>
                  <a:pt x="1569" y="1371"/>
                </a:lnTo>
                <a:lnTo>
                  <a:pt x="1569" y="1371"/>
                </a:lnTo>
                <a:lnTo>
                  <a:pt x="1569" y="1373"/>
                </a:lnTo>
                <a:lnTo>
                  <a:pt x="1569" y="1373"/>
                </a:lnTo>
                <a:lnTo>
                  <a:pt x="1571" y="1373"/>
                </a:lnTo>
                <a:lnTo>
                  <a:pt x="1571" y="1373"/>
                </a:lnTo>
                <a:lnTo>
                  <a:pt x="1574" y="1375"/>
                </a:lnTo>
                <a:lnTo>
                  <a:pt x="1574" y="1375"/>
                </a:lnTo>
                <a:lnTo>
                  <a:pt x="1574" y="1375"/>
                </a:lnTo>
                <a:lnTo>
                  <a:pt x="1576" y="1371"/>
                </a:lnTo>
                <a:lnTo>
                  <a:pt x="1578" y="1369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5"/>
                </a:lnTo>
                <a:lnTo>
                  <a:pt x="1580" y="1365"/>
                </a:lnTo>
                <a:lnTo>
                  <a:pt x="1582" y="1365"/>
                </a:lnTo>
                <a:lnTo>
                  <a:pt x="1584" y="1365"/>
                </a:lnTo>
                <a:lnTo>
                  <a:pt x="1586" y="1367"/>
                </a:lnTo>
                <a:lnTo>
                  <a:pt x="1586" y="1367"/>
                </a:lnTo>
                <a:lnTo>
                  <a:pt x="1590" y="1367"/>
                </a:lnTo>
                <a:lnTo>
                  <a:pt x="1592" y="1365"/>
                </a:lnTo>
                <a:lnTo>
                  <a:pt x="1592" y="1365"/>
                </a:lnTo>
                <a:lnTo>
                  <a:pt x="1592" y="1365"/>
                </a:lnTo>
                <a:lnTo>
                  <a:pt x="1595" y="1363"/>
                </a:lnTo>
                <a:lnTo>
                  <a:pt x="1597" y="1363"/>
                </a:lnTo>
                <a:lnTo>
                  <a:pt x="1599" y="1363"/>
                </a:lnTo>
                <a:lnTo>
                  <a:pt x="1601" y="1363"/>
                </a:lnTo>
                <a:lnTo>
                  <a:pt x="1603" y="1363"/>
                </a:lnTo>
                <a:lnTo>
                  <a:pt x="1605" y="1363"/>
                </a:lnTo>
                <a:lnTo>
                  <a:pt x="1607" y="1365"/>
                </a:lnTo>
                <a:lnTo>
                  <a:pt x="1609" y="1365"/>
                </a:lnTo>
                <a:lnTo>
                  <a:pt x="1611" y="1365"/>
                </a:lnTo>
                <a:lnTo>
                  <a:pt x="1611" y="1367"/>
                </a:lnTo>
                <a:lnTo>
                  <a:pt x="1611" y="1367"/>
                </a:lnTo>
                <a:lnTo>
                  <a:pt x="1613" y="1367"/>
                </a:lnTo>
                <a:close/>
                <a:moveTo>
                  <a:pt x="1435" y="1269"/>
                </a:moveTo>
                <a:lnTo>
                  <a:pt x="1435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5" y="1269"/>
                </a:lnTo>
                <a:close/>
                <a:moveTo>
                  <a:pt x="1437" y="1266"/>
                </a:moveTo>
                <a:lnTo>
                  <a:pt x="1437" y="1266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6"/>
                </a:lnTo>
                <a:close/>
                <a:moveTo>
                  <a:pt x="1446" y="1260"/>
                </a:moveTo>
                <a:lnTo>
                  <a:pt x="1444" y="1260"/>
                </a:lnTo>
                <a:lnTo>
                  <a:pt x="1444" y="1260"/>
                </a:lnTo>
                <a:lnTo>
                  <a:pt x="1444" y="1262"/>
                </a:lnTo>
                <a:lnTo>
                  <a:pt x="1444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2" y="1264"/>
                </a:lnTo>
                <a:lnTo>
                  <a:pt x="1439" y="1266"/>
                </a:lnTo>
                <a:lnTo>
                  <a:pt x="1444" y="1262"/>
                </a:lnTo>
                <a:lnTo>
                  <a:pt x="1446" y="1260"/>
                </a:lnTo>
                <a:close/>
                <a:moveTo>
                  <a:pt x="1429" y="1271"/>
                </a:move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69"/>
                </a:lnTo>
                <a:lnTo>
                  <a:pt x="1429" y="1269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close/>
                <a:moveTo>
                  <a:pt x="1439" y="1266"/>
                </a:move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close/>
                <a:moveTo>
                  <a:pt x="1379" y="1191"/>
                </a:moveTo>
                <a:lnTo>
                  <a:pt x="1379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75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81" y="1191"/>
                </a:lnTo>
                <a:lnTo>
                  <a:pt x="1379" y="1191"/>
                </a:lnTo>
                <a:close/>
                <a:moveTo>
                  <a:pt x="1416" y="1241"/>
                </a:move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1"/>
                </a:lnTo>
                <a:lnTo>
                  <a:pt x="1416" y="1241"/>
                </a:lnTo>
                <a:lnTo>
                  <a:pt x="1416" y="1241"/>
                </a:lnTo>
                <a:close/>
                <a:moveTo>
                  <a:pt x="1419" y="1241"/>
                </a:moveTo>
                <a:lnTo>
                  <a:pt x="1419" y="1241"/>
                </a:lnTo>
                <a:lnTo>
                  <a:pt x="1419" y="1239"/>
                </a:lnTo>
                <a:lnTo>
                  <a:pt x="1416" y="1239"/>
                </a:lnTo>
                <a:lnTo>
                  <a:pt x="1419" y="1241"/>
                </a:lnTo>
                <a:lnTo>
                  <a:pt x="1419" y="1241"/>
                </a:lnTo>
                <a:close/>
                <a:moveTo>
                  <a:pt x="1427" y="1271"/>
                </a:moveTo>
                <a:lnTo>
                  <a:pt x="1427" y="1271"/>
                </a:lnTo>
                <a:lnTo>
                  <a:pt x="1427" y="1269"/>
                </a:lnTo>
                <a:lnTo>
                  <a:pt x="1425" y="1271"/>
                </a:lnTo>
                <a:lnTo>
                  <a:pt x="1425" y="1271"/>
                </a:lnTo>
                <a:lnTo>
                  <a:pt x="1427" y="1271"/>
                </a:lnTo>
                <a:lnTo>
                  <a:pt x="1427" y="1271"/>
                </a:lnTo>
                <a:close/>
                <a:moveTo>
                  <a:pt x="1423" y="1271"/>
                </a:moveTo>
                <a:lnTo>
                  <a:pt x="1423" y="1271"/>
                </a:lnTo>
                <a:lnTo>
                  <a:pt x="1423" y="1271"/>
                </a:lnTo>
                <a:lnTo>
                  <a:pt x="1423" y="1271"/>
                </a:lnTo>
                <a:lnTo>
                  <a:pt x="1423" y="1273"/>
                </a:lnTo>
                <a:lnTo>
                  <a:pt x="1423" y="1273"/>
                </a:lnTo>
                <a:lnTo>
                  <a:pt x="1423" y="1271"/>
                </a:lnTo>
                <a:close/>
                <a:moveTo>
                  <a:pt x="1159" y="440"/>
                </a:moveTo>
                <a:lnTo>
                  <a:pt x="1159" y="438"/>
                </a:lnTo>
                <a:lnTo>
                  <a:pt x="1159" y="436"/>
                </a:lnTo>
                <a:lnTo>
                  <a:pt x="1159" y="436"/>
                </a:lnTo>
                <a:lnTo>
                  <a:pt x="1159" y="436"/>
                </a:lnTo>
                <a:lnTo>
                  <a:pt x="1157" y="434"/>
                </a:lnTo>
                <a:lnTo>
                  <a:pt x="1157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7" y="438"/>
                </a:lnTo>
                <a:lnTo>
                  <a:pt x="1157" y="438"/>
                </a:lnTo>
                <a:lnTo>
                  <a:pt x="1159" y="440"/>
                </a:lnTo>
                <a:close/>
                <a:moveTo>
                  <a:pt x="2565" y="673"/>
                </a:moveTo>
                <a:lnTo>
                  <a:pt x="2565" y="673"/>
                </a:lnTo>
                <a:lnTo>
                  <a:pt x="2565" y="673"/>
                </a:lnTo>
                <a:lnTo>
                  <a:pt x="2565" y="673"/>
                </a:lnTo>
                <a:lnTo>
                  <a:pt x="2567" y="671"/>
                </a:lnTo>
                <a:lnTo>
                  <a:pt x="2565" y="671"/>
                </a:lnTo>
                <a:lnTo>
                  <a:pt x="2565" y="671"/>
                </a:lnTo>
                <a:lnTo>
                  <a:pt x="2565" y="673"/>
                </a:lnTo>
                <a:close/>
                <a:moveTo>
                  <a:pt x="2525" y="702"/>
                </a:moveTo>
                <a:lnTo>
                  <a:pt x="2527" y="705"/>
                </a:lnTo>
                <a:lnTo>
                  <a:pt x="2527" y="705"/>
                </a:lnTo>
                <a:lnTo>
                  <a:pt x="2527" y="707"/>
                </a:lnTo>
                <a:lnTo>
                  <a:pt x="2525" y="711"/>
                </a:lnTo>
                <a:lnTo>
                  <a:pt x="2523" y="711"/>
                </a:lnTo>
                <a:lnTo>
                  <a:pt x="2523" y="711"/>
                </a:lnTo>
                <a:lnTo>
                  <a:pt x="2525" y="713"/>
                </a:lnTo>
                <a:lnTo>
                  <a:pt x="2523" y="715"/>
                </a:lnTo>
                <a:lnTo>
                  <a:pt x="2521" y="715"/>
                </a:lnTo>
                <a:lnTo>
                  <a:pt x="2519" y="715"/>
                </a:lnTo>
                <a:lnTo>
                  <a:pt x="2519" y="715"/>
                </a:lnTo>
                <a:lnTo>
                  <a:pt x="2521" y="715"/>
                </a:lnTo>
                <a:lnTo>
                  <a:pt x="2521" y="715"/>
                </a:lnTo>
                <a:lnTo>
                  <a:pt x="2521" y="717"/>
                </a:lnTo>
                <a:lnTo>
                  <a:pt x="2523" y="719"/>
                </a:lnTo>
                <a:lnTo>
                  <a:pt x="2525" y="719"/>
                </a:lnTo>
                <a:lnTo>
                  <a:pt x="2525" y="719"/>
                </a:lnTo>
                <a:lnTo>
                  <a:pt x="2527" y="719"/>
                </a:lnTo>
                <a:lnTo>
                  <a:pt x="2531" y="715"/>
                </a:lnTo>
                <a:lnTo>
                  <a:pt x="2533" y="715"/>
                </a:lnTo>
                <a:lnTo>
                  <a:pt x="2531" y="717"/>
                </a:lnTo>
                <a:lnTo>
                  <a:pt x="2531" y="717"/>
                </a:lnTo>
                <a:lnTo>
                  <a:pt x="2531" y="719"/>
                </a:lnTo>
                <a:lnTo>
                  <a:pt x="2529" y="719"/>
                </a:lnTo>
                <a:lnTo>
                  <a:pt x="2529" y="721"/>
                </a:lnTo>
                <a:lnTo>
                  <a:pt x="2529" y="723"/>
                </a:lnTo>
                <a:lnTo>
                  <a:pt x="2527" y="726"/>
                </a:lnTo>
                <a:lnTo>
                  <a:pt x="2527" y="728"/>
                </a:lnTo>
                <a:lnTo>
                  <a:pt x="2527" y="730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6"/>
                </a:lnTo>
                <a:lnTo>
                  <a:pt x="2525" y="736"/>
                </a:lnTo>
                <a:lnTo>
                  <a:pt x="2525" y="738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4"/>
                </a:lnTo>
                <a:lnTo>
                  <a:pt x="2527" y="744"/>
                </a:lnTo>
                <a:lnTo>
                  <a:pt x="2527" y="744"/>
                </a:lnTo>
                <a:lnTo>
                  <a:pt x="2527" y="742"/>
                </a:lnTo>
                <a:lnTo>
                  <a:pt x="2527" y="742"/>
                </a:lnTo>
                <a:lnTo>
                  <a:pt x="2529" y="734"/>
                </a:lnTo>
                <a:lnTo>
                  <a:pt x="2529" y="734"/>
                </a:lnTo>
                <a:lnTo>
                  <a:pt x="2529" y="732"/>
                </a:lnTo>
                <a:lnTo>
                  <a:pt x="2529" y="730"/>
                </a:lnTo>
                <a:lnTo>
                  <a:pt x="2529" y="730"/>
                </a:lnTo>
                <a:lnTo>
                  <a:pt x="2529" y="730"/>
                </a:lnTo>
                <a:lnTo>
                  <a:pt x="2531" y="728"/>
                </a:lnTo>
                <a:lnTo>
                  <a:pt x="2533" y="726"/>
                </a:lnTo>
                <a:lnTo>
                  <a:pt x="2535" y="726"/>
                </a:lnTo>
                <a:lnTo>
                  <a:pt x="2533" y="728"/>
                </a:lnTo>
                <a:lnTo>
                  <a:pt x="2531" y="730"/>
                </a:lnTo>
                <a:lnTo>
                  <a:pt x="2531" y="730"/>
                </a:lnTo>
                <a:lnTo>
                  <a:pt x="2531" y="732"/>
                </a:lnTo>
                <a:lnTo>
                  <a:pt x="2531" y="732"/>
                </a:lnTo>
                <a:lnTo>
                  <a:pt x="2531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0"/>
                </a:lnTo>
                <a:lnTo>
                  <a:pt x="2535" y="730"/>
                </a:lnTo>
                <a:lnTo>
                  <a:pt x="2535" y="730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30"/>
                </a:lnTo>
                <a:lnTo>
                  <a:pt x="2540" y="730"/>
                </a:lnTo>
                <a:lnTo>
                  <a:pt x="2542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4"/>
                </a:lnTo>
                <a:lnTo>
                  <a:pt x="2537" y="736"/>
                </a:lnTo>
                <a:lnTo>
                  <a:pt x="2540" y="738"/>
                </a:lnTo>
                <a:lnTo>
                  <a:pt x="2540" y="738"/>
                </a:lnTo>
                <a:lnTo>
                  <a:pt x="2540" y="740"/>
                </a:lnTo>
                <a:lnTo>
                  <a:pt x="2540" y="742"/>
                </a:lnTo>
                <a:lnTo>
                  <a:pt x="2537" y="742"/>
                </a:lnTo>
                <a:lnTo>
                  <a:pt x="2535" y="747"/>
                </a:lnTo>
                <a:lnTo>
                  <a:pt x="2535" y="751"/>
                </a:lnTo>
                <a:lnTo>
                  <a:pt x="2533" y="751"/>
                </a:lnTo>
                <a:lnTo>
                  <a:pt x="2533" y="751"/>
                </a:lnTo>
                <a:lnTo>
                  <a:pt x="2533" y="753"/>
                </a:lnTo>
                <a:lnTo>
                  <a:pt x="2533" y="753"/>
                </a:lnTo>
                <a:lnTo>
                  <a:pt x="2535" y="755"/>
                </a:lnTo>
                <a:lnTo>
                  <a:pt x="2537" y="757"/>
                </a:lnTo>
                <a:lnTo>
                  <a:pt x="2537" y="755"/>
                </a:lnTo>
                <a:lnTo>
                  <a:pt x="2537" y="753"/>
                </a:lnTo>
                <a:lnTo>
                  <a:pt x="2537" y="753"/>
                </a:lnTo>
                <a:lnTo>
                  <a:pt x="2540" y="755"/>
                </a:lnTo>
                <a:lnTo>
                  <a:pt x="2542" y="755"/>
                </a:lnTo>
                <a:lnTo>
                  <a:pt x="2544" y="755"/>
                </a:lnTo>
                <a:lnTo>
                  <a:pt x="2546" y="753"/>
                </a:lnTo>
                <a:lnTo>
                  <a:pt x="2546" y="753"/>
                </a:lnTo>
                <a:lnTo>
                  <a:pt x="2546" y="753"/>
                </a:lnTo>
                <a:lnTo>
                  <a:pt x="2548" y="755"/>
                </a:lnTo>
                <a:lnTo>
                  <a:pt x="2548" y="755"/>
                </a:lnTo>
                <a:lnTo>
                  <a:pt x="2548" y="755"/>
                </a:lnTo>
                <a:lnTo>
                  <a:pt x="2550" y="755"/>
                </a:lnTo>
                <a:lnTo>
                  <a:pt x="2552" y="755"/>
                </a:lnTo>
                <a:lnTo>
                  <a:pt x="2552" y="753"/>
                </a:lnTo>
                <a:lnTo>
                  <a:pt x="2552" y="753"/>
                </a:lnTo>
                <a:lnTo>
                  <a:pt x="2554" y="753"/>
                </a:lnTo>
                <a:lnTo>
                  <a:pt x="2554" y="753"/>
                </a:lnTo>
                <a:lnTo>
                  <a:pt x="2556" y="751"/>
                </a:lnTo>
                <a:lnTo>
                  <a:pt x="2558" y="751"/>
                </a:lnTo>
                <a:lnTo>
                  <a:pt x="2563" y="751"/>
                </a:lnTo>
                <a:lnTo>
                  <a:pt x="2565" y="751"/>
                </a:lnTo>
                <a:lnTo>
                  <a:pt x="2560" y="753"/>
                </a:lnTo>
                <a:lnTo>
                  <a:pt x="2558" y="755"/>
                </a:lnTo>
                <a:lnTo>
                  <a:pt x="2556" y="759"/>
                </a:lnTo>
                <a:lnTo>
                  <a:pt x="2556" y="761"/>
                </a:lnTo>
                <a:lnTo>
                  <a:pt x="2558" y="763"/>
                </a:lnTo>
                <a:lnTo>
                  <a:pt x="2560" y="765"/>
                </a:lnTo>
                <a:lnTo>
                  <a:pt x="2563" y="767"/>
                </a:lnTo>
                <a:lnTo>
                  <a:pt x="2563" y="767"/>
                </a:lnTo>
                <a:lnTo>
                  <a:pt x="2563" y="767"/>
                </a:lnTo>
                <a:lnTo>
                  <a:pt x="2565" y="767"/>
                </a:lnTo>
                <a:lnTo>
                  <a:pt x="2567" y="767"/>
                </a:lnTo>
                <a:lnTo>
                  <a:pt x="2567" y="767"/>
                </a:lnTo>
                <a:lnTo>
                  <a:pt x="2567" y="770"/>
                </a:lnTo>
                <a:lnTo>
                  <a:pt x="2565" y="772"/>
                </a:lnTo>
                <a:lnTo>
                  <a:pt x="2565" y="772"/>
                </a:lnTo>
                <a:lnTo>
                  <a:pt x="2563" y="774"/>
                </a:lnTo>
                <a:lnTo>
                  <a:pt x="2565" y="774"/>
                </a:lnTo>
                <a:lnTo>
                  <a:pt x="2565" y="776"/>
                </a:lnTo>
                <a:lnTo>
                  <a:pt x="2565" y="776"/>
                </a:lnTo>
                <a:lnTo>
                  <a:pt x="2565" y="776"/>
                </a:lnTo>
                <a:lnTo>
                  <a:pt x="2563" y="778"/>
                </a:lnTo>
                <a:lnTo>
                  <a:pt x="2563" y="780"/>
                </a:lnTo>
                <a:lnTo>
                  <a:pt x="2565" y="782"/>
                </a:lnTo>
                <a:lnTo>
                  <a:pt x="2565" y="782"/>
                </a:lnTo>
                <a:lnTo>
                  <a:pt x="2567" y="782"/>
                </a:lnTo>
                <a:lnTo>
                  <a:pt x="2567" y="782"/>
                </a:lnTo>
                <a:lnTo>
                  <a:pt x="2569" y="784"/>
                </a:lnTo>
                <a:lnTo>
                  <a:pt x="2567" y="784"/>
                </a:lnTo>
                <a:lnTo>
                  <a:pt x="2565" y="784"/>
                </a:lnTo>
                <a:lnTo>
                  <a:pt x="2563" y="782"/>
                </a:lnTo>
                <a:lnTo>
                  <a:pt x="2563" y="782"/>
                </a:lnTo>
                <a:lnTo>
                  <a:pt x="2563" y="784"/>
                </a:lnTo>
                <a:lnTo>
                  <a:pt x="2560" y="782"/>
                </a:lnTo>
                <a:lnTo>
                  <a:pt x="2558" y="782"/>
                </a:lnTo>
                <a:lnTo>
                  <a:pt x="2556" y="784"/>
                </a:lnTo>
                <a:lnTo>
                  <a:pt x="2554" y="784"/>
                </a:lnTo>
                <a:lnTo>
                  <a:pt x="2554" y="784"/>
                </a:lnTo>
                <a:lnTo>
                  <a:pt x="2552" y="784"/>
                </a:lnTo>
                <a:lnTo>
                  <a:pt x="2548" y="786"/>
                </a:lnTo>
                <a:lnTo>
                  <a:pt x="2546" y="786"/>
                </a:lnTo>
                <a:lnTo>
                  <a:pt x="2546" y="788"/>
                </a:lnTo>
                <a:lnTo>
                  <a:pt x="2544" y="788"/>
                </a:lnTo>
                <a:lnTo>
                  <a:pt x="2544" y="788"/>
                </a:lnTo>
                <a:lnTo>
                  <a:pt x="2542" y="791"/>
                </a:lnTo>
                <a:lnTo>
                  <a:pt x="2540" y="793"/>
                </a:lnTo>
                <a:lnTo>
                  <a:pt x="2540" y="793"/>
                </a:lnTo>
                <a:lnTo>
                  <a:pt x="2540" y="793"/>
                </a:lnTo>
                <a:lnTo>
                  <a:pt x="2542" y="793"/>
                </a:lnTo>
                <a:lnTo>
                  <a:pt x="2544" y="793"/>
                </a:lnTo>
                <a:lnTo>
                  <a:pt x="2544" y="793"/>
                </a:lnTo>
                <a:lnTo>
                  <a:pt x="2546" y="791"/>
                </a:lnTo>
                <a:lnTo>
                  <a:pt x="2548" y="791"/>
                </a:lnTo>
                <a:lnTo>
                  <a:pt x="2548" y="793"/>
                </a:lnTo>
                <a:lnTo>
                  <a:pt x="2548" y="793"/>
                </a:lnTo>
                <a:lnTo>
                  <a:pt x="2548" y="795"/>
                </a:lnTo>
                <a:lnTo>
                  <a:pt x="2550" y="795"/>
                </a:lnTo>
                <a:lnTo>
                  <a:pt x="2548" y="797"/>
                </a:lnTo>
                <a:lnTo>
                  <a:pt x="2548" y="797"/>
                </a:lnTo>
                <a:lnTo>
                  <a:pt x="2550" y="799"/>
                </a:lnTo>
                <a:lnTo>
                  <a:pt x="2550" y="799"/>
                </a:lnTo>
                <a:lnTo>
                  <a:pt x="2550" y="799"/>
                </a:lnTo>
                <a:lnTo>
                  <a:pt x="2548" y="801"/>
                </a:lnTo>
                <a:lnTo>
                  <a:pt x="2548" y="803"/>
                </a:lnTo>
                <a:lnTo>
                  <a:pt x="2546" y="803"/>
                </a:lnTo>
                <a:lnTo>
                  <a:pt x="2544" y="805"/>
                </a:lnTo>
                <a:lnTo>
                  <a:pt x="2542" y="805"/>
                </a:lnTo>
                <a:lnTo>
                  <a:pt x="2537" y="807"/>
                </a:lnTo>
                <a:lnTo>
                  <a:pt x="2533" y="809"/>
                </a:lnTo>
                <a:lnTo>
                  <a:pt x="2533" y="809"/>
                </a:lnTo>
                <a:lnTo>
                  <a:pt x="2531" y="811"/>
                </a:lnTo>
                <a:lnTo>
                  <a:pt x="2533" y="811"/>
                </a:lnTo>
                <a:lnTo>
                  <a:pt x="2533" y="814"/>
                </a:lnTo>
                <a:lnTo>
                  <a:pt x="2533" y="814"/>
                </a:lnTo>
                <a:lnTo>
                  <a:pt x="2533" y="814"/>
                </a:lnTo>
                <a:lnTo>
                  <a:pt x="2537" y="816"/>
                </a:lnTo>
                <a:lnTo>
                  <a:pt x="2540" y="816"/>
                </a:lnTo>
                <a:lnTo>
                  <a:pt x="2542" y="814"/>
                </a:lnTo>
                <a:lnTo>
                  <a:pt x="2542" y="814"/>
                </a:lnTo>
                <a:lnTo>
                  <a:pt x="2544" y="814"/>
                </a:lnTo>
                <a:lnTo>
                  <a:pt x="2546" y="816"/>
                </a:lnTo>
                <a:lnTo>
                  <a:pt x="2546" y="816"/>
                </a:lnTo>
                <a:lnTo>
                  <a:pt x="2548" y="816"/>
                </a:lnTo>
                <a:lnTo>
                  <a:pt x="2548" y="816"/>
                </a:lnTo>
                <a:lnTo>
                  <a:pt x="2546" y="818"/>
                </a:lnTo>
                <a:lnTo>
                  <a:pt x="2548" y="818"/>
                </a:lnTo>
                <a:lnTo>
                  <a:pt x="2550" y="818"/>
                </a:lnTo>
                <a:lnTo>
                  <a:pt x="2550" y="816"/>
                </a:lnTo>
                <a:lnTo>
                  <a:pt x="2552" y="816"/>
                </a:lnTo>
                <a:lnTo>
                  <a:pt x="2554" y="818"/>
                </a:lnTo>
                <a:lnTo>
                  <a:pt x="2556" y="820"/>
                </a:lnTo>
                <a:lnTo>
                  <a:pt x="2560" y="820"/>
                </a:lnTo>
                <a:lnTo>
                  <a:pt x="2560" y="820"/>
                </a:lnTo>
                <a:lnTo>
                  <a:pt x="2563" y="818"/>
                </a:lnTo>
                <a:lnTo>
                  <a:pt x="2565" y="818"/>
                </a:lnTo>
                <a:lnTo>
                  <a:pt x="2569" y="818"/>
                </a:lnTo>
                <a:lnTo>
                  <a:pt x="2569" y="816"/>
                </a:lnTo>
                <a:lnTo>
                  <a:pt x="2571" y="816"/>
                </a:lnTo>
                <a:lnTo>
                  <a:pt x="2573" y="814"/>
                </a:lnTo>
                <a:lnTo>
                  <a:pt x="2571" y="816"/>
                </a:lnTo>
                <a:lnTo>
                  <a:pt x="2569" y="818"/>
                </a:lnTo>
                <a:lnTo>
                  <a:pt x="2567" y="820"/>
                </a:lnTo>
                <a:lnTo>
                  <a:pt x="2567" y="820"/>
                </a:lnTo>
                <a:lnTo>
                  <a:pt x="2565" y="824"/>
                </a:lnTo>
                <a:lnTo>
                  <a:pt x="2563" y="824"/>
                </a:lnTo>
                <a:lnTo>
                  <a:pt x="2560" y="824"/>
                </a:lnTo>
                <a:lnTo>
                  <a:pt x="2558" y="824"/>
                </a:lnTo>
                <a:lnTo>
                  <a:pt x="2556" y="824"/>
                </a:lnTo>
                <a:lnTo>
                  <a:pt x="2552" y="824"/>
                </a:lnTo>
                <a:lnTo>
                  <a:pt x="2548" y="824"/>
                </a:lnTo>
                <a:lnTo>
                  <a:pt x="2548" y="824"/>
                </a:lnTo>
                <a:lnTo>
                  <a:pt x="2546" y="828"/>
                </a:lnTo>
                <a:lnTo>
                  <a:pt x="2542" y="828"/>
                </a:lnTo>
                <a:lnTo>
                  <a:pt x="2542" y="830"/>
                </a:lnTo>
                <a:lnTo>
                  <a:pt x="2542" y="830"/>
                </a:lnTo>
                <a:lnTo>
                  <a:pt x="2542" y="832"/>
                </a:lnTo>
                <a:lnTo>
                  <a:pt x="2537" y="837"/>
                </a:lnTo>
                <a:lnTo>
                  <a:pt x="2537" y="837"/>
                </a:lnTo>
                <a:lnTo>
                  <a:pt x="2535" y="837"/>
                </a:lnTo>
                <a:lnTo>
                  <a:pt x="2535" y="837"/>
                </a:lnTo>
                <a:lnTo>
                  <a:pt x="2535" y="839"/>
                </a:lnTo>
                <a:lnTo>
                  <a:pt x="2533" y="841"/>
                </a:lnTo>
                <a:lnTo>
                  <a:pt x="2531" y="843"/>
                </a:lnTo>
                <a:lnTo>
                  <a:pt x="2527" y="843"/>
                </a:lnTo>
                <a:lnTo>
                  <a:pt x="2525" y="845"/>
                </a:lnTo>
                <a:lnTo>
                  <a:pt x="2525" y="845"/>
                </a:lnTo>
                <a:lnTo>
                  <a:pt x="2527" y="845"/>
                </a:lnTo>
                <a:lnTo>
                  <a:pt x="2527" y="845"/>
                </a:lnTo>
                <a:lnTo>
                  <a:pt x="2529" y="845"/>
                </a:lnTo>
                <a:lnTo>
                  <a:pt x="2531" y="845"/>
                </a:lnTo>
                <a:lnTo>
                  <a:pt x="2531" y="847"/>
                </a:lnTo>
                <a:lnTo>
                  <a:pt x="2533" y="847"/>
                </a:lnTo>
                <a:lnTo>
                  <a:pt x="2535" y="845"/>
                </a:lnTo>
                <a:lnTo>
                  <a:pt x="2535" y="843"/>
                </a:lnTo>
                <a:lnTo>
                  <a:pt x="2537" y="843"/>
                </a:lnTo>
                <a:lnTo>
                  <a:pt x="2540" y="841"/>
                </a:lnTo>
                <a:lnTo>
                  <a:pt x="2542" y="841"/>
                </a:lnTo>
                <a:lnTo>
                  <a:pt x="2544" y="841"/>
                </a:lnTo>
                <a:lnTo>
                  <a:pt x="2546" y="841"/>
                </a:lnTo>
                <a:lnTo>
                  <a:pt x="2546" y="839"/>
                </a:lnTo>
                <a:lnTo>
                  <a:pt x="2548" y="839"/>
                </a:lnTo>
                <a:lnTo>
                  <a:pt x="2548" y="839"/>
                </a:lnTo>
                <a:lnTo>
                  <a:pt x="2548" y="841"/>
                </a:lnTo>
                <a:lnTo>
                  <a:pt x="2552" y="841"/>
                </a:lnTo>
                <a:lnTo>
                  <a:pt x="2552" y="843"/>
                </a:lnTo>
                <a:lnTo>
                  <a:pt x="2554" y="843"/>
                </a:lnTo>
                <a:lnTo>
                  <a:pt x="2556" y="841"/>
                </a:lnTo>
                <a:lnTo>
                  <a:pt x="2556" y="839"/>
                </a:lnTo>
                <a:lnTo>
                  <a:pt x="2556" y="837"/>
                </a:lnTo>
                <a:lnTo>
                  <a:pt x="2558" y="835"/>
                </a:lnTo>
                <a:lnTo>
                  <a:pt x="2565" y="832"/>
                </a:lnTo>
                <a:lnTo>
                  <a:pt x="2565" y="832"/>
                </a:lnTo>
                <a:lnTo>
                  <a:pt x="2567" y="835"/>
                </a:lnTo>
                <a:lnTo>
                  <a:pt x="2569" y="835"/>
                </a:lnTo>
                <a:lnTo>
                  <a:pt x="2571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7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7" y="832"/>
                </a:lnTo>
                <a:lnTo>
                  <a:pt x="2581" y="832"/>
                </a:lnTo>
                <a:lnTo>
                  <a:pt x="2584" y="832"/>
                </a:lnTo>
                <a:lnTo>
                  <a:pt x="2584" y="832"/>
                </a:lnTo>
                <a:lnTo>
                  <a:pt x="2586" y="832"/>
                </a:lnTo>
                <a:lnTo>
                  <a:pt x="2588" y="830"/>
                </a:lnTo>
                <a:lnTo>
                  <a:pt x="2588" y="830"/>
                </a:lnTo>
                <a:lnTo>
                  <a:pt x="2590" y="830"/>
                </a:lnTo>
                <a:lnTo>
                  <a:pt x="2592" y="830"/>
                </a:lnTo>
                <a:lnTo>
                  <a:pt x="2594" y="832"/>
                </a:lnTo>
                <a:lnTo>
                  <a:pt x="2596" y="832"/>
                </a:lnTo>
                <a:lnTo>
                  <a:pt x="2596" y="832"/>
                </a:lnTo>
                <a:lnTo>
                  <a:pt x="2600" y="832"/>
                </a:lnTo>
                <a:lnTo>
                  <a:pt x="2604" y="832"/>
                </a:lnTo>
                <a:lnTo>
                  <a:pt x="2611" y="832"/>
                </a:lnTo>
                <a:lnTo>
                  <a:pt x="2613" y="832"/>
                </a:lnTo>
                <a:lnTo>
                  <a:pt x="2613" y="832"/>
                </a:lnTo>
                <a:lnTo>
                  <a:pt x="2615" y="830"/>
                </a:lnTo>
                <a:lnTo>
                  <a:pt x="2617" y="830"/>
                </a:lnTo>
                <a:lnTo>
                  <a:pt x="2619" y="828"/>
                </a:lnTo>
                <a:lnTo>
                  <a:pt x="2621" y="830"/>
                </a:lnTo>
                <a:lnTo>
                  <a:pt x="2621" y="828"/>
                </a:lnTo>
                <a:lnTo>
                  <a:pt x="2623" y="826"/>
                </a:lnTo>
                <a:lnTo>
                  <a:pt x="2628" y="824"/>
                </a:lnTo>
                <a:lnTo>
                  <a:pt x="2628" y="824"/>
                </a:lnTo>
                <a:lnTo>
                  <a:pt x="2628" y="822"/>
                </a:lnTo>
                <a:lnTo>
                  <a:pt x="2628" y="822"/>
                </a:lnTo>
                <a:lnTo>
                  <a:pt x="2628" y="820"/>
                </a:lnTo>
                <a:lnTo>
                  <a:pt x="2625" y="820"/>
                </a:lnTo>
                <a:lnTo>
                  <a:pt x="2623" y="822"/>
                </a:lnTo>
                <a:lnTo>
                  <a:pt x="2621" y="822"/>
                </a:lnTo>
                <a:lnTo>
                  <a:pt x="2617" y="820"/>
                </a:lnTo>
                <a:lnTo>
                  <a:pt x="2617" y="820"/>
                </a:lnTo>
                <a:lnTo>
                  <a:pt x="2617" y="820"/>
                </a:lnTo>
                <a:lnTo>
                  <a:pt x="2615" y="818"/>
                </a:lnTo>
                <a:lnTo>
                  <a:pt x="2613" y="820"/>
                </a:lnTo>
                <a:lnTo>
                  <a:pt x="2615" y="818"/>
                </a:lnTo>
                <a:lnTo>
                  <a:pt x="2617" y="818"/>
                </a:lnTo>
                <a:lnTo>
                  <a:pt x="2617" y="818"/>
                </a:lnTo>
                <a:lnTo>
                  <a:pt x="2619" y="818"/>
                </a:lnTo>
                <a:lnTo>
                  <a:pt x="2621" y="818"/>
                </a:lnTo>
                <a:lnTo>
                  <a:pt x="2621" y="816"/>
                </a:lnTo>
                <a:lnTo>
                  <a:pt x="2621" y="816"/>
                </a:lnTo>
                <a:lnTo>
                  <a:pt x="2619" y="814"/>
                </a:lnTo>
                <a:lnTo>
                  <a:pt x="2621" y="814"/>
                </a:lnTo>
                <a:lnTo>
                  <a:pt x="2623" y="814"/>
                </a:lnTo>
                <a:lnTo>
                  <a:pt x="2625" y="814"/>
                </a:lnTo>
                <a:lnTo>
                  <a:pt x="2625" y="811"/>
                </a:lnTo>
                <a:lnTo>
                  <a:pt x="2625" y="811"/>
                </a:lnTo>
                <a:lnTo>
                  <a:pt x="2625" y="809"/>
                </a:lnTo>
                <a:lnTo>
                  <a:pt x="2625" y="809"/>
                </a:lnTo>
                <a:lnTo>
                  <a:pt x="2625" y="809"/>
                </a:lnTo>
                <a:lnTo>
                  <a:pt x="2628" y="809"/>
                </a:lnTo>
                <a:lnTo>
                  <a:pt x="2628" y="809"/>
                </a:lnTo>
                <a:lnTo>
                  <a:pt x="2630" y="807"/>
                </a:lnTo>
                <a:lnTo>
                  <a:pt x="2632" y="807"/>
                </a:lnTo>
                <a:lnTo>
                  <a:pt x="2632" y="805"/>
                </a:lnTo>
                <a:lnTo>
                  <a:pt x="2632" y="803"/>
                </a:lnTo>
                <a:lnTo>
                  <a:pt x="2632" y="801"/>
                </a:lnTo>
                <a:lnTo>
                  <a:pt x="2634" y="799"/>
                </a:lnTo>
                <a:lnTo>
                  <a:pt x="2634" y="797"/>
                </a:lnTo>
                <a:lnTo>
                  <a:pt x="2632" y="797"/>
                </a:lnTo>
                <a:lnTo>
                  <a:pt x="2632" y="795"/>
                </a:lnTo>
                <a:lnTo>
                  <a:pt x="2628" y="793"/>
                </a:lnTo>
                <a:lnTo>
                  <a:pt x="2625" y="791"/>
                </a:lnTo>
                <a:lnTo>
                  <a:pt x="2623" y="791"/>
                </a:lnTo>
                <a:lnTo>
                  <a:pt x="2621" y="791"/>
                </a:lnTo>
                <a:lnTo>
                  <a:pt x="2619" y="791"/>
                </a:lnTo>
                <a:lnTo>
                  <a:pt x="2617" y="791"/>
                </a:lnTo>
                <a:lnTo>
                  <a:pt x="2615" y="791"/>
                </a:lnTo>
                <a:lnTo>
                  <a:pt x="2615" y="791"/>
                </a:lnTo>
                <a:lnTo>
                  <a:pt x="2615" y="793"/>
                </a:lnTo>
                <a:lnTo>
                  <a:pt x="2613" y="793"/>
                </a:lnTo>
                <a:lnTo>
                  <a:pt x="2613" y="793"/>
                </a:lnTo>
                <a:lnTo>
                  <a:pt x="2611" y="793"/>
                </a:lnTo>
                <a:lnTo>
                  <a:pt x="2609" y="791"/>
                </a:lnTo>
                <a:lnTo>
                  <a:pt x="2609" y="791"/>
                </a:lnTo>
                <a:lnTo>
                  <a:pt x="2611" y="788"/>
                </a:lnTo>
                <a:lnTo>
                  <a:pt x="2613" y="788"/>
                </a:lnTo>
                <a:lnTo>
                  <a:pt x="2613" y="786"/>
                </a:lnTo>
                <a:lnTo>
                  <a:pt x="2611" y="782"/>
                </a:lnTo>
                <a:lnTo>
                  <a:pt x="2609" y="780"/>
                </a:lnTo>
                <a:lnTo>
                  <a:pt x="2604" y="776"/>
                </a:lnTo>
                <a:lnTo>
                  <a:pt x="2600" y="776"/>
                </a:lnTo>
                <a:lnTo>
                  <a:pt x="2598" y="776"/>
                </a:lnTo>
                <a:lnTo>
                  <a:pt x="2600" y="776"/>
                </a:lnTo>
                <a:lnTo>
                  <a:pt x="2600" y="776"/>
                </a:lnTo>
                <a:lnTo>
                  <a:pt x="2604" y="776"/>
                </a:lnTo>
                <a:lnTo>
                  <a:pt x="2604" y="776"/>
                </a:lnTo>
                <a:lnTo>
                  <a:pt x="2607" y="778"/>
                </a:lnTo>
                <a:lnTo>
                  <a:pt x="2607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6"/>
                </a:lnTo>
                <a:lnTo>
                  <a:pt x="2607" y="772"/>
                </a:lnTo>
                <a:lnTo>
                  <a:pt x="2604" y="772"/>
                </a:lnTo>
                <a:lnTo>
                  <a:pt x="2604" y="770"/>
                </a:lnTo>
                <a:lnTo>
                  <a:pt x="2604" y="767"/>
                </a:lnTo>
                <a:lnTo>
                  <a:pt x="2607" y="767"/>
                </a:lnTo>
                <a:lnTo>
                  <a:pt x="2604" y="765"/>
                </a:lnTo>
                <a:lnTo>
                  <a:pt x="2602" y="765"/>
                </a:lnTo>
                <a:lnTo>
                  <a:pt x="2600" y="763"/>
                </a:lnTo>
                <a:lnTo>
                  <a:pt x="2598" y="759"/>
                </a:lnTo>
                <a:lnTo>
                  <a:pt x="2596" y="759"/>
                </a:lnTo>
                <a:lnTo>
                  <a:pt x="2592" y="757"/>
                </a:lnTo>
                <a:lnTo>
                  <a:pt x="2590" y="757"/>
                </a:lnTo>
                <a:lnTo>
                  <a:pt x="2590" y="755"/>
                </a:lnTo>
                <a:lnTo>
                  <a:pt x="2588" y="751"/>
                </a:lnTo>
                <a:lnTo>
                  <a:pt x="2586" y="744"/>
                </a:lnTo>
                <a:lnTo>
                  <a:pt x="2584" y="740"/>
                </a:lnTo>
                <a:lnTo>
                  <a:pt x="2584" y="738"/>
                </a:lnTo>
                <a:lnTo>
                  <a:pt x="2584" y="738"/>
                </a:lnTo>
                <a:lnTo>
                  <a:pt x="2581" y="736"/>
                </a:lnTo>
                <a:lnTo>
                  <a:pt x="2579" y="734"/>
                </a:lnTo>
                <a:lnTo>
                  <a:pt x="2577" y="732"/>
                </a:lnTo>
                <a:lnTo>
                  <a:pt x="2571" y="730"/>
                </a:lnTo>
                <a:lnTo>
                  <a:pt x="2567" y="730"/>
                </a:lnTo>
                <a:lnTo>
                  <a:pt x="2565" y="732"/>
                </a:lnTo>
                <a:lnTo>
                  <a:pt x="2563" y="732"/>
                </a:lnTo>
                <a:lnTo>
                  <a:pt x="2556" y="730"/>
                </a:lnTo>
                <a:lnTo>
                  <a:pt x="2554" y="730"/>
                </a:lnTo>
                <a:lnTo>
                  <a:pt x="2552" y="728"/>
                </a:lnTo>
                <a:lnTo>
                  <a:pt x="2554" y="730"/>
                </a:lnTo>
                <a:lnTo>
                  <a:pt x="2556" y="730"/>
                </a:lnTo>
                <a:lnTo>
                  <a:pt x="2558" y="730"/>
                </a:lnTo>
                <a:lnTo>
                  <a:pt x="2560" y="730"/>
                </a:lnTo>
                <a:lnTo>
                  <a:pt x="2563" y="728"/>
                </a:lnTo>
                <a:lnTo>
                  <a:pt x="2565" y="726"/>
                </a:lnTo>
                <a:lnTo>
                  <a:pt x="2567" y="726"/>
                </a:lnTo>
                <a:lnTo>
                  <a:pt x="2569" y="726"/>
                </a:lnTo>
                <a:lnTo>
                  <a:pt x="2569" y="723"/>
                </a:lnTo>
                <a:lnTo>
                  <a:pt x="2567" y="721"/>
                </a:lnTo>
                <a:lnTo>
                  <a:pt x="2563" y="721"/>
                </a:lnTo>
                <a:lnTo>
                  <a:pt x="2560" y="723"/>
                </a:lnTo>
                <a:lnTo>
                  <a:pt x="2560" y="723"/>
                </a:lnTo>
                <a:lnTo>
                  <a:pt x="2560" y="721"/>
                </a:lnTo>
                <a:lnTo>
                  <a:pt x="2563" y="721"/>
                </a:lnTo>
                <a:lnTo>
                  <a:pt x="2563" y="721"/>
                </a:lnTo>
                <a:lnTo>
                  <a:pt x="2567" y="721"/>
                </a:lnTo>
                <a:lnTo>
                  <a:pt x="2569" y="719"/>
                </a:lnTo>
                <a:lnTo>
                  <a:pt x="2571" y="719"/>
                </a:lnTo>
                <a:lnTo>
                  <a:pt x="2571" y="717"/>
                </a:lnTo>
                <a:lnTo>
                  <a:pt x="2573" y="715"/>
                </a:lnTo>
                <a:lnTo>
                  <a:pt x="2575" y="713"/>
                </a:lnTo>
                <a:lnTo>
                  <a:pt x="2577" y="707"/>
                </a:lnTo>
                <a:lnTo>
                  <a:pt x="2577" y="707"/>
                </a:lnTo>
                <a:lnTo>
                  <a:pt x="2577" y="705"/>
                </a:lnTo>
                <a:lnTo>
                  <a:pt x="2579" y="705"/>
                </a:lnTo>
                <a:lnTo>
                  <a:pt x="2579" y="702"/>
                </a:lnTo>
                <a:lnTo>
                  <a:pt x="2581" y="700"/>
                </a:lnTo>
                <a:lnTo>
                  <a:pt x="2581" y="700"/>
                </a:lnTo>
                <a:lnTo>
                  <a:pt x="2581" y="700"/>
                </a:lnTo>
                <a:lnTo>
                  <a:pt x="2581" y="696"/>
                </a:lnTo>
                <a:lnTo>
                  <a:pt x="2579" y="696"/>
                </a:lnTo>
                <a:lnTo>
                  <a:pt x="2577" y="696"/>
                </a:lnTo>
                <a:lnTo>
                  <a:pt x="2575" y="696"/>
                </a:lnTo>
                <a:lnTo>
                  <a:pt x="2567" y="696"/>
                </a:lnTo>
                <a:lnTo>
                  <a:pt x="2565" y="696"/>
                </a:lnTo>
                <a:lnTo>
                  <a:pt x="2565" y="696"/>
                </a:lnTo>
                <a:lnTo>
                  <a:pt x="2563" y="696"/>
                </a:lnTo>
                <a:lnTo>
                  <a:pt x="2560" y="694"/>
                </a:lnTo>
                <a:lnTo>
                  <a:pt x="2558" y="696"/>
                </a:lnTo>
                <a:lnTo>
                  <a:pt x="2554" y="696"/>
                </a:lnTo>
                <a:lnTo>
                  <a:pt x="2552" y="698"/>
                </a:lnTo>
                <a:lnTo>
                  <a:pt x="2550" y="698"/>
                </a:lnTo>
                <a:lnTo>
                  <a:pt x="2548" y="698"/>
                </a:lnTo>
                <a:lnTo>
                  <a:pt x="2548" y="696"/>
                </a:lnTo>
                <a:lnTo>
                  <a:pt x="2552" y="694"/>
                </a:lnTo>
                <a:lnTo>
                  <a:pt x="2552" y="692"/>
                </a:lnTo>
                <a:lnTo>
                  <a:pt x="2552" y="692"/>
                </a:lnTo>
                <a:lnTo>
                  <a:pt x="2550" y="692"/>
                </a:lnTo>
                <a:lnTo>
                  <a:pt x="2550" y="690"/>
                </a:lnTo>
                <a:lnTo>
                  <a:pt x="2550" y="690"/>
                </a:lnTo>
                <a:lnTo>
                  <a:pt x="2552" y="688"/>
                </a:lnTo>
                <a:lnTo>
                  <a:pt x="2558" y="684"/>
                </a:lnTo>
                <a:lnTo>
                  <a:pt x="2560" y="682"/>
                </a:lnTo>
                <a:lnTo>
                  <a:pt x="2563" y="682"/>
                </a:lnTo>
                <a:lnTo>
                  <a:pt x="2563" y="682"/>
                </a:lnTo>
                <a:lnTo>
                  <a:pt x="2563" y="679"/>
                </a:lnTo>
                <a:lnTo>
                  <a:pt x="2563" y="677"/>
                </a:lnTo>
                <a:lnTo>
                  <a:pt x="2563" y="677"/>
                </a:lnTo>
                <a:lnTo>
                  <a:pt x="2563" y="675"/>
                </a:lnTo>
                <a:lnTo>
                  <a:pt x="2563" y="675"/>
                </a:lnTo>
                <a:lnTo>
                  <a:pt x="2560" y="675"/>
                </a:lnTo>
                <a:lnTo>
                  <a:pt x="2558" y="675"/>
                </a:lnTo>
                <a:lnTo>
                  <a:pt x="2554" y="677"/>
                </a:lnTo>
                <a:lnTo>
                  <a:pt x="2552" y="677"/>
                </a:lnTo>
                <a:lnTo>
                  <a:pt x="2548" y="677"/>
                </a:lnTo>
                <a:lnTo>
                  <a:pt x="2544" y="677"/>
                </a:lnTo>
                <a:lnTo>
                  <a:pt x="2542" y="677"/>
                </a:lnTo>
                <a:lnTo>
                  <a:pt x="2542" y="677"/>
                </a:lnTo>
                <a:lnTo>
                  <a:pt x="2540" y="677"/>
                </a:lnTo>
                <a:lnTo>
                  <a:pt x="2540" y="679"/>
                </a:lnTo>
                <a:lnTo>
                  <a:pt x="2540" y="677"/>
                </a:lnTo>
                <a:lnTo>
                  <a:pt x="2537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3" y="679"/>
                </a:lnTo>
                <a:lnTo>
                  <a:pt x="2533" y="679"/>
                </a:lnTo>
                <a:lnTo>
                  <a:pt x="2533" y="682"/>
                </a:lnTo>
                <a:lnTo>
                  <a:pt x="2533" y="682"/>
                </a:lnTo>
                <a:lnTo>
                  <a:pt x="2535" y="684"/>
                </a:lnTo>
                <a:lnTo>
                  <a:pt x="2535" y="684"/>
                </a:lnTo>
                <a:lnTo>
                  <a:pt x="2535" y="684"/>
                </a:lnTo>
                <a:lnTo>
                  <a:pt x="2531" y="684"/>
                </a:lnTo>
                <a:lnTo>
                  <a:pt x="2531" y="684"/>
                </a:lnTo>
                <a:lnTo>
                  <a:pt x="2531" y="686"/>
                </a:lnTo>
                <a:lnTo>
                  <a:pt x="2531" y="686"/>
                </a:lnTo>
                <a:lnTo>
                  <a:pt x="2531" y="686"/>
                </a:lnTo>
                <a:lnTo>
                  <a:pt x="2529" y="688"/>
                </a:lnTo>
                <a:lnTo>
                  <a:pt x="2529" y="688"/>
                </a:lnTo>
                <a:lnTo>
                  <a:pt x="2533" y="692"/>
                </a:lnTo>
                <a:lnTo>
                  <a:pt x="2533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27" y="692"/>
                </a:lnTo>
                <a:lnTo>
                  <a:pt x="2525" y="692"/>
                </a:lnTo>
                <a:lnTo>
                  <a:pt x="2525" y="694"/>
                </a:lnTo>
                <a:lnTo>
                  <a:pt x="2525" y="696"/>
                </a:lnTo>
                <a:lnTo>
                  <a:pt x="2525" y="696"/>
                </a:lnTo>
                <a:lnTo>
                  <a:pt x="2525" y="698"/>
                </a:lnTo>
                <a:lnTo>
                  <a:pt x="2525" y="698"/>
                </a:lnTo>
                <a:lnTo>
                  <a:pt x="2527" y="698"/>
                </a:lnTo>
                <a:lnTo>
                  <a:pt x="2525" y="698"/>
                </a:lnTo>
                <a:lnTo>
                  <a:pt x="2525" y="700"/>
                </a:lnTo>
                <a:lnTo>
                  <a:pt x="2523" y="700"/>
                </a:lnTo>
                <a:lnTo>
                  <a:pt x="2523" y="700"/>
                </a:lnTo>
                <a:lnTo>
                  <a:pt x="2523" y="702"/>
                </a:lnTo>
                <a:lnTo>
                  <a:pt x="2525" y="702"/>
                </a:lnTo>
                <a:close/>
                <a:moveTo>
                  <a:pt x="2560" y="673"/>
                </a:moveTo>
                <a:lnTo>
                  <a:pt x="2560" y="673"/>
                </a:lnTo>
                <a:lnTo>
                  <a:pt x="2563" y="673"/>
                </a:lnTo>
                <a:lnTo>
                  <a:pt x="2563" y="673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58" y="669"/>
                </a:lnTo>
                <a:lnTo>
                  <a:pt x="2558" y="671"/>
                </a:lnTo>
                <a:lnTo>
                  <a:pt x="2558" y="671"/>
                </a:lnTo>
                <a:lnTo>
                  <a:pt x="2558" y="671"/>
                </a:lnTo>
                <a:lnTo>
                  <a:pt x="2560" y="673"/>
                </a:lnTo>
                <a:close/>
                <a:moveTo>
                  <a:pt x="2592" y="635"/>
                </a:moveTo>
                <a:lnTo>
                  <a:pt x="2592" y="635"/>
                </a:lnTo>
                <a:lnTo>
                  <a:pt x="2592" y="633"/>
                </a:lnTo>
                <a:lnTo>
                  <a:pt x="2592" y="633"/>
                </a:lnTo>
                <a:lnTo>
                  <a:pt x="2592" y="633"/>
                </a:lnTo>
                <a:lnTo>
                  <a:pt x="2594" y="633"/>
                </a:lnTo>
                <a:lnTo>
                  <a:pt x="2594" y="631"/>
                </a:lnTo>
                <a:lnTo>
                  <a:pt x="2594" y="631"/>
                </a:lnTo>
                <a:lnTo>
                  <a:pt x="2592" y="631"/>
                </a:lnTo>
                <a:lnTo>
                  <a:pt x="2590" y="633"/>
                </a:lnTo>
                <a:lnTo>
                  <a:pt x="2592" y="635"/>
                </a:lnTo>
                <a:lnTo>
                  <a:pt x="2592" y="635"/>
                </a:lnTo>
                <a:close/>
                <a:moveTo>
                  <a:pt x="2588" y="832"/>
                </a:moveTo>
                <a:lnTo>
                  <a:pt x="2588" y="832"/>
                </a:lnTo>
                <a:lnTo>
                  <a:pt x="2586" y="835"/>
                </a:lnTo>
                <a:lnTo>
                  <a:pt x="2586" y="835"/>
                </a:lnTo>
                <a:lnTo>
                  <a:pt x="2586" y="835"/>
                </a:lnTo>
                <a:lnTo>
                  <a:pt x="2590" y="837"/>
                </a:lnTo>
                <a:lnTo>
                  <a:pt x="2590" y="837"/>
                </a:lnTo>
                <a:lnTo>
                  <a:pt x="2590" y="835"/>
                </a:lnTo>
                <a:lnTo>
                  <a:pt x="2590" y="835"/>
                </a:lnTo>
                <a:lnTo>
                  <a:pt x="2592" y="835"/>
                </a:lnTo>
                <a:lnTo>
                  <a:pt x="2592" y="835"/>
                </a:lnTo>
                <a:lnTo>
                  <a:pt x="2592" y="832"/>
                </a:lnTo>
                <a:lnTo>
                  <a:pt x="2588" y="832"/>
                </a:lnTo>
                <a:close/>
                <a:moveTo>
                  <a:pt x="2565" y="663"/>
                </a:moveTo>
                <a:lnTo>
                  <a:pt x="2567" y="663"/>
                </a:lnTo>
                <a:lnTo>
                  <a:pt x="2567" y="665"/>
                </a:lnTo>
                <a:lnTo>
                  <a:pt x="2567" y="665"/>
                </a:lnTo>
                <a:lnTo>
                  <a:pt x="2569" y="665"/>
                </a:lnTo>
                <a:lnTo>
                  <a:pt x="2569" y="663"/>
                </a:lnTo>
                <a:lnTo>
                  <a:pt x="2569" y="663"/>
                </a:lnTo>
                <a:lnTo>
                  <a:pt x="2567" y="663"/>
                </a:lnTo>
                <a:lnTo>
                  <a:pt x="2567" y="663"/>
                </a:lnTo>
                <a:lnTo>
                  <a:pt x="2565" y="661"/>
                </a:lnTo>
                <a:lnTo>
                  <a:pt x="2565" y="661"/>
                </a:lnTo>
                <a:lnTo>
                  <a:pt x="2563" y="661"/>
                </a:lnTo>
                <a:lnTo>
                  <a:pt x="2565" y="663"/>
                </a:lnTo>
                <a:lnTo>
                  <a:pt x="2565" y="663"/>
                </a:lnTo>
                <a:close/>
                <a:moveTo>
                  <a:pt x="2573" y="663"/>
                </a:moveTo>
                <a:lnTo>
                  <a:pt x="2573" y="663"/>
                </a:lnTo>
                <a:lnTo>
                  <a:pt x="2571" y="663"/>
                </a:lnTo>
                <a:lnTo>
                  <a:pt x="2571" y="663"/>
                </a:lnTo>
                <a:lnTo>
                  <a:pt x="2569" y="663"/>
                </a:lnTo>
                <a:lnTo>
                  <a:pt x="2571" y="663"/>
                </a:lnTo>
                <a:lnTo>
                  <a:pt x="2573" y="663"/>
                </a:lnTo>
                <a:close/>
                <a:moveTo>
                  <a:pt x="2584" y="642"/>
                </a:moveTo>
                <a:lnTo>
                  <a:pt x="2584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4"/>
                </a:lnTo>
                <a:lnTo>
                  <a:pt x="2588" y="644"/>
                </a:lnTo>
                <a:lnTo>
                  <a:pt x="2588" y="644"/>
                </a:lnTo>
                <a:lnTo>
                  <a:pt x="2590" y="644"/>
                </a:lnTo>
                <a:lnTo>
                  <a:pt x="2590" y="644"/>
                </a:lnTo>
                <a:lnTo>
                  <a:pt x="2590" y="646"/>
                </a:lnTo>
                <a:lnTo>
                  <a:pt x="2588" y="648"/>
                </a:lnTo>
                <a:lnTo>
                  <a:pt x="2590" y="650"/>
                </a:lnTo>
                <a:lnTo>
                  <a:pt x="2590" y="650"/>
                </a:lnTo>
                <a:lnTo>
                  <a:pt x="2590" y="648"/>
                </a:lnTo>
                <a:lnTo>
                  <a:pt x="2590" y="646"/>
                </a:lnTo>
                <a:lnTo>
                  <a:pt x="2590" y="644"/>
                </a:lnTo>
                <a:lnTo>
                  <a:pt x="2590" y="644"/>
                </a:lnTo>
                <a:lnTo>
                  <a:pt x="2592" y="644"/>
                </a:lnTo>
                <a:lnTo>
                  <a:pt x="2592" y="642"/>
                </a:lnTo>
                <a:lnTo>
                  <a:pt x="2592" y="640"/>
                </a:lnTo>
                <a:lnTo>
                  <a:pt x="2592" y="637"/>
                </a:lnTo>
                <a:lnTo>
                  <a:pt x="2592" y="637"/>
                </a:lnTo>
                <a:lnTo>
                  <a:pt x="2592" y="637"/>
                </a:lnTo>
                <a:lnTo>
                  <a:pt x="2590" y="635"/>
                </a:lnTo>
                <a:lnTo>
                  <a:pt x="2590" y="637"/>
                </a:lnTo>
                <a:lnTo>
                  <a:pt x="2588" y="635"/>
                </a:lnTo>
                <a:lnTo>
                  <a:pt x="2590" y="633"/>
                </a:lnTo>
                <a:lnTo>
                  <a:pt x="2588" y="633"/>
                </a:lnTo>
                <a:lnTo>
                  <a:pt x="2588" y="633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7"/>
                </a:lnTo>
                <a:lnTo>
                  <a:pt x="2588" y="637"/>
                </a:lnTo>
                <a:lnTo>
                  <a:pt x="2588" y="640"/>
                </a:lnTo>
                <a:lnTo>
                  <a:pt x="2586" y="640"/>
                </a:lnTo>
                <a:lnTo>
                  <a:pt x="2586" y="640"/>
                </a:lnTo>
                <a:lnTo>
                  <a:pt x="2584" y="642"/>
                </a:lnTo>
                <a:lnTo>
                  <a:pt x="2584" y="642"/>
                </a:lnTo>
                <a:lnTo>
                  <a:pt x="2584" y="642"/>
                </a:lnTo>
                <a:close/>
                <a:moveTo>
                  <a:pt x="2560" y="669"/>
                </a:move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3" y="669"/>
                </a:lnTo>
                <a:lnTo>
                  <a:pt x="2565" y="669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69"/>
                </a:lnTo>
                <a:lnTo>
                  <a:pt x="2567" y="669"/>
                </a:lnTo>
                <a:lnTo>
                  <a:pt x="2567" y="669"/>
                </a:lnTo>
                <a:lnTo>
                  <a:pt x="2565" y="669"/>
                </a:lnTo>
                <a:lnTo>
                  <a:pt x="2563" y="669"/>
                </a:lnTo>
                <a:lnTo>
                  <a:pt x="2563" y="667"/>
                </a:lnTo>
                <a:lnTo>
                  <a:pt x="2565" y="667"/>
                </a:lnTo>
                <a:lnTo>
                  <a:pt x="2565" y="667"/>
                </a:lnTo>
                <a:lnTo>
                  <a:pt x="2563" y="667"/>
                </a:lnTo>
                <a:lnTo>
                  <a:pt x="2563" y="665"/>
                </a:lnTo>
                <a:lnTo>
                  <a:pt x="2560" y="665"/>
                </a:lnTo>
                <a:lnTo>
                  <a:pt x="2560" y="665"/>
                </a:lnTo>
                <a:lnTo>
                  <a:pt x="2558" y="667"/>
                </a:lnTo>
                <a:lnTo>
                  <a:pt x="2558" y="667"/>
                </a:lnTo>
                <a:lnTo>
                  <a:pt x="2558" y="669"/>
                </a:lnTo>
                <a:lnTo>
                  <a:pt x="2560" y="669"/>
                </a:lnTo>
                <a:close/>
                <a:moveTo>
                  <a:pt x="2569" y="858"/>
                </a:moveTo>
                <a:lnTo>
                  <a:pt x="2569" y="858"/>
                </a:lnTo>
                <a:lnTo>
                  <a:pt x="2571" y="858"/>
                </a:lnTo>
                <a:lnTo>
                  <a:pt x="2571" y="856"/>
                </a:lnTo>
                <a:lnTo>
                  <a:pt x="2571" y="856"/>
                </a:lnTo>
                <a:lnTo>
                  <a:pt x="2571" y="856"/>
                </a:lnTo>
                <a:lnTo>
                  <a:pt x="2569" y="858"/>
                </a:lnTo>
                <a:close/>
                <a:moveTo>
                  <a:pt x="2575" y="860"/>
                </a:moveTo>
                <a:lnTo>
                  <a:pt x="2575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9" y="862"/>
                </a:lnTo>
                <a:lnTo>
                  <a:pt x="2579" y="862"/>
                </a:lnTo>
                <a:lnTo>
                  <a:pt x="2577" y="860"/>
                </a:lnTo>
                <a:lnTo>
                  <a:pt x="2575" y="860"/>
                </a:lnTo>
                <a:close/>
                <a:moveTo>
                  <a:pt x="2516" y="709"/>
                </a:moveTo>
                <a:lnTo>
                  <a:pt x="2516" y="709"/>
                </a:lnTo>
                <a:lnTo>
                  <a:pt x="2514" y="709"/>
                </a:lnTo>
                <a:lnTo>
                  <a:pt x="2514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09"/>
                </a:lnTo>
                <a:lnTo>
                  <a:pt x="2516" y="709"/>
                </a:lnTo>
                <a:close/>
                <a:moveTo>
                  <a:pt x="2521" y="734"/>
                </a:moveTo>
                <a:lnTo>
                  <a:pt x="2521" y="734"/>
                </a:lnTo>
                <a:lnTo>
                  <a:pt x="2523" y="730"/>
                </a:lnTo>
                <a:lnTo>
                  <a:pt x="2525" y="728"/>
                </a:lnTo>
                <a:lnTo>
                  <a:pt x="2525" y="728"/>
                </a:lnTo>
                <a:lnTo>
                  <a:pt x="2523" y="728"/>
                </a:lnTo>
                <a:lnTo>
                  <a:pt x="2521" y="730"/>
                </a:lnTo>
                <a:lnTo>
                  <a:pt x="2521" y="730"/>
                </a:lnTo>
                <a:lnTo>
                  <a:pt x="2521" y="730"/>
                </a:lnTo>
                <a:lnTo>
                  <a:pt x="2523" y="730"/>
                </a:lnTo>
                <a:lnTo>
                  <a:pt x="2521" y="732"/>
                </a:lnTo>
                <a:lnTo>
                  <a:pt x="2521" y="732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close/>
                <a:moveTo>
                  <a:pt x="2516" y="696"/>
                </a:moveTo>
                <a:lnTo>
                  <a:pt x="2516" y="696"/>
                </a:lnTo>
                <a:lnTo>
                  <a:pt x="2514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700"/>
                </a:lnTo>
                <a:lnTo>
                  <a:pt x="2512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2"/>
                </a:lnTo>
                <a:lnTo>
                  <a:pt x="2514" y="702"/>
                </a:lnTo>
                <a:lnTo>
                  <a:pt x="2516" y="705"/>
                </a:lnTo>
                <a:lnTo>
                  <a:pt x="2516" y="705"/>
                </a:lnTo>
                <a:lnTo>
                  <a:pt x="2516" y="707"/>
                </a:lnTo>
                <a:lnTo>
                  <a:pt x="2519" y="707"/>
                </a:lnTo>
                <a:lnTo>
                  <a:pt x="2521" y="705"/>
                </a:lnTo>
                <a:lnTo>
                  <a:pt x="2521" y="709"/>
                </a:lnTo>
                <a:lnTo>
                  <a:pt x="2521" y="709"/>
                </a:lnTo>
                <a:lnTo>
                  <a:pt x="2521" y="709"/>
                </a:lnTo>
                <a:lnTo>
                  <a:pt x="2523" y="709"/>
                </a:lnTo>
                <a:lnTo>
                  <a:pt x="2523" y="707"/>
                </a:lnTo>
                <a:lnTo>
                  <a:pt x="2525" y="707"/>
                </a:lnTo>
                <a:lnTo>
                  <a:pt x="2525" y="705"/>
                </a:lnTo>
                <a:lnTo>
                  <a:pt x="2525" y="705"/>
                </a:lnTo>
                <a:lnTo>
                  <a:pt x="2525" y="705"/>
                </a:lnTo>
                <a:lnTo>
                  <a:pt x="2523" y="705"/>
                </a:lnTo>
                <a:lnTo>
                  <a:pt x="2521" y="705"/>
                </a:lnTo>
                <a:lnTo>
                  <a:pt x="2519" y="705"/>
                </a:lnTo>
                <a:lnTo>
                  <a:pt x="2519" y="702"/>
                </a:lnTo>
                <a:lnTo>
                  <a:pt x="2519" y="702"/>
                </a:lnTo>
                <a:lnTo>
                  <a:pt x="2519" y="700"/>
                </a:lnTo>
                <a:lnTo>
                  <a:pt x="2519" y="700"/>
                </a:lnTo>
                <a:lnTo>
                  <a:pt x="2519" y="700"/>
                </a:lnTo>
                <a:lnTo>
                  <a:pt x="2519" y="698"/>
                </a:lnTo>
                <a:lnTo>
                  <a:pt x="2516" y="696"/>
                </a:lnTo>
                <a:lnTo>
                  <a:pt x="2516" y="696"/>
                </a:lnTo>
                <a:close/>
                <a:moveTo>
                  <a:pt x="2531" y="740"/>
                </a:moveTo>
                <a:lnTo>
                  <a:pt x="2531" y="740"/>
                </a:lnTo>
                <a:lnTo>
                  <a:pt x="2533" y="740"/>
                </a:lnTo>
                <a:lnTo>
                  <a:pt x="2533" y="740"/>
                </a:lnTo>
                <a:lnTo>
                  <a:pt x="2533" y="738"/>
                </a:lnTo>
                <a:lnTo>
                  <a:pt x="2533" y="736"/>
                </a:lnTo>
                <a:lnTo>
                  <a:pt x="2533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29" y="736"/>
                </a:lnTo>
                <a:lnTo>
                  <a:pt x="2529" y="738"/>
                </a:lnTo>
                <a:lnTo>
                  <a:pt x="2531" y="740"/>
                </a:lnTo>
                <a:lnTo>
                  <a:pt x="2531" y="740"/>
                </a:lnTo>
                <a:close/>
                <a:moveTo>
                  <a:pt x="2516" y="723"/>
                </a:moveTo>
                <a:lnTo>
                  <a:pt x="2516" y="723"/>
                </a:lnTo>
                <a:lnTo>
                  <a:pt x="2516" y="723"/>
                </a:lnTo>
                <a:lnTo>
                  <a:pt x="2519" y="723"/>
                </a:lnTo>
                <a:lnTo>
                  <a:pt x="2525" y="723"/>
                </a:lnTo>
                <a:lnTo>
                  <a:pt x="2525" y="719"/>
                </a:lnTo>
                <a:lnTo>
                  <a:pt x="2523" y="719"/>
                </a:lnTo>
                <a:lnTo>
                  <a:pt x="2521" y="719"/>
                </a:lnTo>
                <a:lnTo>
                  <a:pt x="2521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6" y="717"/>
                </a:lnTo>
                <a:lnTo>
                  <a:pt x="2516" y="717"/>
                </a:lnTo>
                <a:lnTo>
                  <a:pt x="2516" y="719"/>
                </a:lnTo>
                <a:lnTo>
                  <a:pt x="2516" y="719"/>
                </a:lnTo>
                <a:lnTo>
                  <a:pt x="2519" y="719"/>
                </a:lnTo>
                <a:lnTo>
                  <a:pt x="2519" y="723"/>
                </a:lnTo>
                <a:lnTo>
                  <a:pt x="2516" y="723"/>
                </a:lnTo>
                <a:close/>
                <a:moveTo>
                  <a:pt x="2542" y="782"/>
                </a:moveTo>
                <a:lnTo>
                  <a:pt x="2542" y="784"/>
                </a:lnTo>
                <a:lnTo>
                  <a:pt x="2544" y="786"/>
                </a:lnTo>
                <a:lnTo>
                  <a:pt x="2544" y="786"/>
                </a:lnTo>
                <a:lnTo>
                  <a:pt x="2544" y="786"/>
                </a:lnTo>
                <a:lnTo>
                  <a:pt x="2546" y="786"/>
                </a:lnTo>
                <a:lnTo>
                  <a:pt x="2548" y="786"/>
                </a:lnTo>
                <a:lnTo>
                  <a:pt x="2548" y="784"/>
                </a:lnTo>
                <a:lnTo>
                  <a:pt x="2550" y="784"/>
                </a:lnTo>
                <a:lnTo>
                  <a:pt x="2548" y="784"/>
                </a:lnTo>
                <a:lnTo>
                  <a:pt x="2548" y="784"/>
                </a:lnTo>
                <a:lnTo>
                  <a:pt x="2546" y="782"/>
                </a:lnTo>
                <a:lnTo>
                  <a:pt x="2544" y="782"/>
                </a:lnTo>
                <a:lnTo>
                  <a:pt x="2542" y="782"/>
                </a:lnTo>
                <a:close/>
                <a:moveTo>
                  <a:pt x="2544" y="761"/>
                </a:moveTo>
                <a:lnTo>
                  <a:pt x="2544" y="761"/>
                </a:lnTo>
                <a:lnTo>
                  <a:pt x="2542" y="763"/>
                </a:lnTo>
                <a:lnTo>
                  <a:pt x="2542" y="765"/>
                </a:lnTo>
                <a:lnTo>
                  <a:pt x="2540" y="765"/>
                </a:lnTo>
                <a:lnTo>
                  <a:pt x="2540" y="767"/>
                </a:lnTo>
                <a:lnTo>
                  <a:pt x="2537" y="770"/>
                </a:lnTo>
                <a:lnTo>
                  <a:pt x="2540" y="770"/>
                </a:lnTo>
                <a:lnTo>
                  <a:pt x="2540" y="767"/>
                </a:lnTo>
                <a:lnTo>
                  <a:pt x="2542" y="770"/>
                </a:lnTo>
                <a:lnTo>
                  <a:pt x="2544" y="765"/>
                </a:lnTo>
                <a:lnTo>
                  <a:pt x="2544" y="765"/>
                </a:lnTo>
                <a:lnTo>
                  <a:pt x="2546" y="765"/>
                </a:lnTo>
                <a:lnTo>
                  <a:pt x="2544" y="763"/>
                </a:lnTo>
                <a:lnTo>
                  <a:pt x="2544" y="761"/>
                </a:lnTo>
                <a:close/>
                <a:moveTo>
                  <a:pt x="2516" y="738"/>
                </a:moveTo>
                <a:lnTo>
                  <a:pt x="2516" y="738"/>
                </a:lnTo>
                <a:lnTo>
                  <a:pt x="2519" y="736"/>
                </a:lnTo>
                <a:lnTo>
                  <a:pt x="2521" y="736"/>
                </a:lnTo>
                <a:lnTo>
                  <a:pt x="2521" y="736"/>
                </a:lnTo>
                <a:lnTo>
                  <a:pt x="2519" y="734"/>
                </a:lnTo>
                <a:lnTo>
                  <a:pt x="2519" y="732"/>
                </a:lnTo>
                <a:lnTo>
                  <a:pt x="2519" y="732"/>
                </a:lnTo>
                <a:lnTo>
                  <a:pt x="2516" y="734"/>
                </a:lnTo>
                <a:lnTo>
                  <a:pt x="2516" y="732"/>
                </a:lnTo>
                <a:lnTo>
                  <a:pt x="2514" y="732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6"/>
                </a:lnTo>
                <a:lnTo>
                  <a:pt x="2514" y="736"/>
                </a:lnTo>
                <a:lnTo>
                  <a:pt x="2514" y="736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6"/>
                </a:lnTo>
                <a:lnTo>
                  <a:pt x="2516" y="736"/>
                </a:lnTo>
                <a:lnTo>
                  <a:pt x="2516" y="738"/>
                </a:lnTo>
                <a:lnTo>
                  <a:pt x="2516" y="738"/>
                </a:lnTo>
                <a:close/>
                <a:moveTo>
                  <a:pt x="2512" y="717"/>
                </a:moveTo>
                <a:lnTo>
                  <a:pt x="2510" y="717"/>
                </a:lnTo>
                <a:lnTo>
                  <a:pt x="2510" y="719"/>
                </a:lnTo>
                <a:lnTo>
                  <a:pt x="2512" y="719"/>
                </a:lnTo>
                <a:lnTo>
                  <a:pt x="2512" y="717"/>
                </a:lnTo>
                <a:lnTo>
                  <a:pt x="2514" y="717"/>
                </a:lnTo>
                <a:lnTo>
                  <a:pt x="2514" y="717"/>
                </a:lnTo>
                <a:lnTo>
                  <a:pt x="2512" y="717"/>
                </a:lnTo>
                <a:close/>
                <a:moveTo>
                  <a:pt x="2661" y="816"/>
                </a:moveTo>
                <a:lnTo>
                  <a:pt x="2663" y="816"/>
                </a:lnTo>
                <a:lnTo>
                  <a:pt x="2665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4"/>
                </a:lnTo>
                <a:lnTo>
                  <a:pt x="2663" y="814"/>
                </a:lnTo>
                <a:lnTo>
                  <a:pt x="2661" y="814"/>
                </a:lnTo>
                <a:lnTo>
                  <a:pt x="2661" y="814"/>
                </a:lnTo>
                <a:lnTo>
                  <a:pt x="2661" y="816"/>
                </a:lnTo>
                <a:close/>
                <a:moveTo>
                  <a:pt x="2764" y="166"/>
                </a:moveTo>
                <a:lnTo>
                  <a:pt x="2764" y="168"/>
                </a:lnTo>
                <a:lnTo>
                  <a:pt x="2768" y="174"/>
                </a:lnTo>
                <a:lnTo>
                  <a:pt x="2770" y="174"/>
                </a:lnTo>
                <a:lnTo>
                  <a:pt x="2772" y="174"/>
                </a:lnTo>
                <a:lnTo>
                  <a:pt x="2776" y="176"/>
                </a:lnTo>
                <a:lnTo>
                  <a:pt x="2778" y="178"/>
                </a:lnTo>
                <a:lnTo>
                  <a:pt x="2780" y="180"/>
                </a:lnTo>
                <a:lnTo>
                  <a:pt x="2783" y="180"/>
                </a:lnTo>
                <a:lnTo>
                  <a:pt x="2783" y="178"/>
                </a:lnTo>
                <a:lnTo>
                  <a:pt x="2780" y="176"/>
                </a:lnTo>
                <a:lnTo>
                  <a:pt x="2780" y="174"/>
                </a:lnTo>
                <a:lnTo>
                  <a:pt x="2778" y="174"/>
                </a:lnTo>
                <a:lnTo>
                  <a:pt x="2776" y="172"/>
                </a:lnTo>
                <a:lnTo>
                  <a:pt x="2774" y="170"/>
                </a:lnTo>
                <a:lnTo>
                  <a:pt x="2770" y="170"/>
                </a:lnTo>
                <a:lnTo>
                  <a:pt x="2770" y="168"/>
                </a:lnTo>
                <a:lnTo>
                  <a:pt x="2770" y="168"/>
                </a:lnTo>
                <a:lnTo>
                  <a:pt x="2768" y="166"/>
                </a:lnTo>
                <a:lnTo>
                  <a:pt x="2770" y="166"/>
                </a:lnTo>
                <a:lnTo>
                  <a:pt x="2768" y="164"/>
                </a:lnTo>
                <a:lnTo>
                  <a:pt x="2766" y="162"/>
                </a:lnTo>
                <a:lnTo>
                  <a:pt x="2764" y="159"/>
                </a:lnTo>
                <a:lnTo>
                  <a:pt x="2762" y="159"/>
                </a:lnTo>
                <a:lnTo>
                  <a:pt x="2762" y="162"/>
                </a:lnTo>
                <a:lnTo>
                  <a:pt x="2762" y="164"/>
                </a:lnTo>
                <a:lnTo>
                  <a:pt x="2764" y="166"/>
                </a:lnTo>
                <a:close/>
                <a:moveTo>
                  <a:pt x="2808" y="457"/>
                </a:moveTo>
                <a:lnTo>
                  <a:pt x="2808" y="457"/>
                </a:lnTo>
                <a:lnTo>
                  <a:pt x="2806" y="457"/>
                </a:lnTo>
                <a:lnTo>
                  <a:pt x="2804" y="457"/>
                </a:lnTo>
                <a:lnTo>
                  <a:pt x="2801" y="459"/>
                </a:lnTo>
                <a:lnTo>
                  <a:pt x="2801" y="459"/>
                </a:lnTo>
                <a:lnTo>
                  <a:pt x="2801" y="459"/>
                </a:lnTo>
                <a:lnTo>
                  <a:pt x="2799" y="459"/>
                </a:lnTo>
                <a:lnTo>
                  <a:pt x="2799" y="461"/>
                </a:lnTo>
                <a:lnTo>
                  <a:pt x="2799" y="463"/>
                </a:lnTo>
                <a:lnTo>
                  <a:pt x="2801" y="463"/>
                </a:lnTo>
                <a:lnTo>
                  <a:pt x="2801" y="463"/>
                </a:lnTo>
                <a:lnTo>
                  <a:pt x="2801" y="461"/>
                </a:lnTo>
                <a:lnTo>
                  <a:pt x="2801" y="461"/>
                </a:lnTo>
                <a:lnTo>
                  <a:pt x="2804" y="461"/>
                </a:lnTo>
                <a:lnTo>
                  <a:pt x="2804" y="461"/>
                </a:lnTo>
                <a:lnTo>
                  <a:pt x="2806" y="461"/>
                </a:lnTo>
                <a:lnTo>
                  <a:pt x="2808" y="461"/>
                </a:lnTo>
                <a:lnTo>
                  <a:pt x="2808" y="459"/>
                </a:lnTo>
                <a:lnTo>
                  <a:pt x="2810" y="459"/>
                </a:lnTo>
                <a:lnTo>
                  <a:pt x="2812" y="459"/>
                </a:lnTo>
                <a:lnTo>
                  <a:pt x="2812" y="457"/>
                </a:lnTo>
                <a:lnTo>
                  <a:pt x="2812" y="457"/>
                </a:lnTo>
                <a:lnTo>
                  <a:pt x="2812" y="457"/>
                </a:lnTo>
                <a:lnTo>
                  <a:pt x="2810" y="457"/>
                </a:lnTo>
                <a:lnTo>
                  <a:pt x="2808" y="457"/>
                </a:lnTo>
                <a:close/>
                <a:moveTo>
                  <a:pt x="2594" y="631"/>
                </a:moveTo>
                <a:lnTo>
                  <a:pt x="2596" y="631"/>
                </a:lnTo>
                <a:lnTo>
                  <a:pt x="2596" y="631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31"/>
                </a:lnTo>
                <a:lnTo>
                  <a:pt x="2594" y="631"/>
                </a:lnTo>
                <a:lnTo>
                  <a:pt x="2594" y="631"/>
                </a:lnTo>
                <a:close/>
                <a:moveTo>
                  <a:pt x="2791" y="512"/>
                </a:moveTo>
                <a:lnTo>
                  <a:pt x="2793" y="512"/>
                </a:lnTo>
                <a:lnTo>
                  <a:pt x="2793" y="512"/>
                </a:lnTo>
                <a:lnTo>
                  <a:pt x="2791" y="512"/>
                </a:lnTo>
                <a:lnTo>
                  <a:pt x="2789" y="512"/>
                </a:lnTo>
                <a:lnTo>
                  <a:pt x="2789" y="512"/>
                </a:lnTo>
                <a:lnTo>
                  <a:pt x="2787" y="514"/>
                </a:lnTo>
                <a:lnTo>
                  <a:pt x="2787" y="514"/>
                </a:lnTo>
                <a:lnTo>
                  <a:pt x="2789" y="514"/>
                </a:lnTo>
                <a:lnTo>
                  <a:pt x="2791" y="512"/>
                </a:lnTo>
                <a:close/>
                <a:moveTo>
                  <a:pt x="2791" y="510"/>
                </a:moveTo>
                <a:lnTo>
                  <a:pt x="2791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7" y="510"/>
                </a:lnTo>
                <a:lnTo>
                  <a:pt x="2787" y="510"/>
                </a:lnTo>
                <a:lnTo>
                  <a:pt x="2787" y="512"/>
                </a:lnTo>
                <a:lnTo>
                  <a:pt x="2787" y="510"/>
                </a:lnTo>
                <a:lnTo>
                  <a:pt x="2791" y="510"/>
                </a:lnTo>
                <a:lnTo>
                  <a:pt x="2791" y="510"/>
                </a:lnTo>
                <a:close/>
                <a:moveTo>
                  <a:pt x="2797" y="461"/>
                </a:moveTo>
                <a:lnTo>
                  <a:pt x="2795" y="463"/>
                </a:lnTo>
                <a:lnTo>
                  <a:pt x="2795" y="466"/>
                </a:lnTo>
                <a:lnTo>
                  <a:pt x="2793" y="468"/>
                </a:lnTo>
                <a:lnTo>
                  <a:pt x="2795" y="466"/>
                </a:lnTo>
                <a:lnTo>
                  <a:pt x="2797" y="466"/>
                </a:lnTo>
                <a:lnTo>
                  <a:pt x="2797" y="463"/>
                </a:lnTo>
                <a:lnTo>
                  <a:pt x="2797" y="463"/>
                </a:lnTo>
                <a:lnTo>
                  <a:pt x="2797" y="461"/>
                </a:lnTo>
                <a:lnTo>
                  <a:pt x="2797" y="461"/>
                </a:lnTo>
                <a:close/>
                <a:moveTo>
                  <a:pt x="2820" y="443"/>
                </a:moveTo>
                <a:lnTo>
                  <a:pt x="2820" y="443"/>
                </a:lnTo>
                <a:lnTo>
                  <a:pt x="2818" y="443"/>
                </a:lnTo>
                <a:lnTo>
                  <a:pt x="2818" y="445"/>
                </a:lnTo>
                <a:lnTo>
                  <a:pt x="2816" y="445"/>
                </a:lnTo>
                <a:lnTo>
                  <a:pt x="2816" y="447"/>
                </a:lnTo>
                <a:lnTo>
                  <a:pt x="2818" y="447"/>
                </a:lnTo>
                <a:lnTo>
                  <a:pt x="2820" y="447"/>
                </a:lnTo>
                <a:lnTo>
                  <a:pt x="2820" y="447"/>
                </a:lnTo>
                <a:lnTo>
                  <a:pt x="2822" y="447"/>
                </a:lnTo>
                <a:lnTo>
                  <a:pt x="2822" y="447"/>
                </a:lnTo>
                <a:lnTo>
                  <a:pt x="2822" y="449"/>
                </a:lnTo>
                <a:lnTo>
                  <a:pt x="2824" y="449"/>
                </a:lnTo>
                <a:lnTo>
                  <a:pt x="2829" y="449"/>
                </a:lnTo>
                <a:lnTo>
                  <a:pt x="2831" y="447"/>
                </a:lnTo>
                <a:lnTo>
                  <a:pt x="2831" y="445"/>
                </a:lnTo>
                <a:lnTo>
                  <a:pt x="2831" y="443"/>
                </a:lnTo>
                <a:lnTo>
                  <a:pt x="2829" y="440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40"/>
                </a:lnTo>
                <a:lnTo>
                  <a:pt x="2822" y="440"/>
                </a:lnTo>
                <a:lnTo>
                  <a:pt x="2822" y="440"/>
                </a:lnTo>
                <a:lnTo>
                  <a:pt x="2822" y="443"/>
                </a:lnTo>
                <a:lnTo>
                  <a:pt x="2822" y="443"/>
                </a:lnTo>
                <a:lnTo>
                  <a:pt x="2820" y="443"/>
                </a:lnTo>
                <a:close/>
                <a:moveTo>
                  <a:pt x="2873" y="426"/>
                </a:moveTo>
                <a:lnTo>
                  <a:pt x="2875" y="424"/>
                </a:lnTo>
                <a:lnTo>
                  <a:pt x="2879" y="424"/>
                </a:lnTo>
                <a:lnTo>
                  <a:pt x="2881" y="424"/>
                </a:lnTo>
                <a:lnTo>
                  <a:pt x="2881" y="422"/>
                </a:lnTo>
                <a:lnTo>
                  <a:pt x="2881" y="419"/>
                </a:lnTo>
                <a:lnTo>
                  <a:pt x="2883" y="419"/>
                </a:lnTo>
                <a:lnTo>
                  <a:pt x="2885" y="417"/>
                </a:lnTo>
                <a:lnTo>
                  <a:pt x="2885" y="417"/>
                </a:lnTo>
                <a:lnTo>
                  <a:pt x="2887" y="417"/>
                </a:lnTo>
                <a:lnTo>
                  <a:pt x="2889" y="415"/>
                </a:lnTo>
                <a:lnTo>
                  <a:pt x="2892" y="413"/>
                </a:lnTo>
                <a:lnTo>
                  <a:pt x="2892" y="413"/>
                </a:lnTo>
                <a:lnTo>
                  <a:pt x="2889" y="411"/>
                </a:lnTo>
                <a:lnTo>
                  <a:pt x="2889" y="411"/>
                </a:lnTo>
                <a:lnTo>
                  <a:pt x="2889" y="413"/>
                </a:lnTo>
                <a:lnTo>
                  <a:pt x="2887" y="413"/>
                </a:lnTo>
                <a:lnTo>
                  <a:pt x="2887" y="411"/>
                </a:lnTo>
                <a:lnTo>
                  <a:pt x="2887" y="409"/>
                </a:lnTo>
                <a:lnTo>
                  <a:pt x="2885" y="407"/>
                </a:lnTo>
                <a:lnTo>
                  <a:pt x="2885" y="407"/>
                </a:lnTo>
                <a:lnTo>
                  <a:pt x="2883" y="409"/>
                </a:lnTo>
                <a:lnTo>
                  <a:pt x="2883" y="409"/>
                </a:lnTo>
                <a:lnTo>
                  <a:pt x="2883" y="411"/>
                </a:lnTo>
                <a:lnTo>
                  <a:pt x="2883" y="411"/>
                </a:lnTo>
                <a:lnTo>
                  <a:pt x="2883" y="411"/>
                </a:lnTo>
                <a:lnTo>
                  <a:pt x="2881" y="413"/>
                </a:lnTo>
                <a:lnTo>
                  <a:pt x="2881" y="413"/>
                </a:lnTo>
                <a:lnTo>
                  <a:pt x="2879" y="415"/>
                </a:lnTo>
                <a:lnTo>
                  <a:pt x="2879" y="417"/>
                </a:lnTo>
                <a:lnTo>
                  <a:pt x="2879" y="417"/>
                </a:lnTo>
                <a:lnTo>
                  <a:pt x="2879" y="419"/>
                </a:lnTo>
                <a:lnTo>
                  <a:pt x="2877" y="417"/>
                </a:lnTo>
                <a:lnTo>
                  <a:pt x="2877" y="417"/>
                </a:lnTo>
                <a:lnTo>
                  <a:pt x="2877" y="419"/>
                </a:lnTo>
                <a:lnTo>
                  <a:pt x="2875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22"/>
                </a:lnTo>
                <a:lnTo>
                  <a:pt x="2873" y="422"/>
                </a:lnTo>
                <a:lnTo>
                  <a:pt x="2871" y="422"/>
                </a:lnTo>
                <a:lnTo>
                  <a:pt x="2868" y="424"/>
                </a:lnTo>
                <a:lnTo>
                  <a:pt x="2871" y="424"/>
                </a:lnTo>
                <a:lnTo>
                  <a:pt x="2873" y="426"/>
                </a:lnTo>
                <a:close/>
                <a:moveTo>
                  <a:pt x="2885" y="296"/>
                </a:moveTo>
                <a:lnTo>
                  <a:pt x="2885" y="294"/>
                </a:lnTo>
                <a:lnTo>
                  <a:pt x="2887" y="294"/>
                </a:lnTo>
                <a:lnTo>
                  <a:pt x="2887" y="292"/>
                </a:lnTo>
                <a:lnTo>
                  <a:pt x="2885" y="292"/>
                </a:lnTo>
                <a:lnTo>
                  <a:pt x="2881" y="292"/>
                </a:lnTo>
                <a:lnTo>
                  <a:pt x="2881" y="292"/>
                </a:lnTo>
                <a:lnTo>
                  <a:pt x="2881" y="294"/>
                </a:lnTo>
                <a:lnTo>
                  <a:pt x="2885" y="296"/>
                </a:lnTo>
                <a:close/>
                <a:moveTo>
                  <a:pt x="2894" y="409"/>
                </a:moveTo>
                <a:lnTo>
                  <a:pt x="2894" y="411"/>
                </a:lnTo>
                <a:lnTo>
                  <a:pt x="2894" y="411"/>
                </a:lnTo>
                <a:lnTo>
                  <a:pt x="2896" y="411"/>
                </a:lnTo>
                <a:lnTo>
                  <a:pt x="2898" y="411"/>
                </a:lnTo>
                <a:lnTo>
                  <a:pt x="2898" y="411"/>
                </a:lnTo>
                <a:lnTo>
                  <a:pt x="2898" y="409"/>
                </a:lnTo>
                <a:lnTo>
                  <a:pt x="2898" y="409"/>
                </a:lnTo>
                <a:lnTo>
                  <a:pt x="2896" y="407"/>
                </a:lnTo>
                <a:lnTo>
                  <a:pt x="2896" y="407"/>
                </a:lnTo>
                <a:lnTo>
                  <a:pt x="2896" y="407"/>
                </a:lnTo>
                <a:lnTo>
                  <a:pt x="2894" y="407"/>
                </a:lnTo>
                <a:lnTo>
                  <a:pt x="2894" y="405"/>
                </a:lnTo>
                <a:lnTo>
                  <a:pt x="2892" y="407"/>
                </a:lnTo>
                <a:lnTo>
                  <a:pt x="2892" y="407"/>
                </a:lnTo>
                <a:lnTo>
                  <a:pt x="2894" y="409"/>
                </a:lnTo>
                <a:close/>
                <a:moveTo>
                  <a:pt x="2814" y="459"/>
                </a:moveTo>
                <a:lnTo>
                  <a:pt x="2816" y="459"/>
                </a:lnTo>
                <a:lnTo>
                  <a:pt x="2820" y="459"/>
                </a:lnTo>
                <a:lnTo>
                  <a:pt x="2824" y="455"/>
                </a:lnTo>
                <a:lnTo>
                  <a:pt x="2827" y="457"/>
                </a:lnTo>
                <a:lnTo>
                  <a:pt x="2827" y="455"/>
                </a:lnTo>
                <a:lnTo>
                  <a:pt x="2829" y="455"/>
                </a:lnTo>
                <a:lnTo>
                  <a:pt x="2829" y="453"/>
                </a:lnTo>
                <a:lnTo>
                  <a:pt x="2831" y="453"/>
                </a:lnTo>
                <a:lnTo>
                  <a:pt x="2831" y="455"/>
                </a:lnTo>
                <a:lnTo>
                  <a:pt x="2831" y="455"/>
                </a:lnTo>
                <a:lnTo>
                  <a:pt x="2835" y="455"/>
                </a:lnTo>
                <a:lnTo>
                  <a:pt x="2837" y="453"/>
                </a:lnTo>
                <a:lnTo>
                  <a:pt x="2837" y="453"/>
                </a:lnTo>
                <a:lnTo>
                  <a:pt x="2837" y="453"/>
                </a:lnTo>
                <a:lnTo>
                  <a:pt x="2839" y="453"/>
                </a:lnTo>
                <a:lnTo>
                  <a:pt x="2839" y="453"/>
                </a:lnTo>
                <a:lnTo>
                  <a:pt x="2841" y="451"/>
                </a:lnTo>
                <a:lnTo>
                  <a:pt x="2843" y="449"/>
                </a:lnTo>
                <a:lnTo>
                  <a:pt x="2845" y="449"/>
                </a:lnTo>
                <a:lnTo>
                  <a:pt x="2848" y="447"/>
                </a:lnTo>
                <a:lnTo>
                  <a:pt x="2848" y="445"/>
                </a:lnTo>
                <a:lnTo>
                  <a:pt x="2845" y="443"/>
                </a:lnTo>
                <a:lnTo>
                  <a:pt x="2845" y="443"/>
                </a:lnTo>
                <a:lnTo>
                  <a:pt x="2843" y="440"/>
                </a:lnTo>
                <a:lnTo>
                  <a:pt x="2843" y="443"/>
                </a:lnTo>
                <a:lnTo>
                  <a:pt x="2843" y="443"/>
                </a:lnTo>
                <a:lnTo>
                  <a:pt x="2841" y="443"/>
                </a:lnTo>
                <a:lnTo>
                  <a:pt x="2841" y="443"/>
                </a:lnTo>
                <a:lnTo>
                  <a:pt x="2841" y="445"/>
                </a:lnTo>
                <a:lnTo>
                  <a:pt x="2841" y="445"/>
                </a:lnTo>
                <a:lnTo>
                  <a:pt x="2841" y="447"/>
                </a:lnTo>
                <a:lnTo>
                  <a:pt x="2839" y="447"/>
                </a:lnTo>
                <a:lnTo>
                  <a:pt x="2837" y="449"/>
                </a:lnTo>
                <a:lnTo>
                  <a:pt x="2837" y="449"/>
                </a:lnTo>
                <a:lnTo>
                  <a:pt x="2837" y="449"/>
                </a:lnTo>
                <a:lnTo>
                  <a:pt x="2839" y="445"/>
                </a:lnTo>
                <a:lnTo>
                  <a:pt x="2839" y="443"/>
                </a:lnTo>
                <a:lnTo>
                  <a:pt x="2839" y="440"/>
                </a:lnTo>
                <a:lnTo>
                  <a:pt x="2837" y="438"/>
                </a:lnTo>
                <a:lnTo>
                  <a:pt x="2837" y="438"/>
                </a:lnTo>
                <a:lnTo>
                  <a:pt x="2839" y="436"/>
                </a:lnTo>
                <a:lnTo>
                  <a:pt x="2841" y="432"/>
                </a:lnTo>
                <a:lnTo>
                  <a:pt x="2841" y="432"/>
                </a:lnTo>
                <a:lnTo>
                  <a:pt x="2841" y="430"/>
                </a:lnTo>
                <a:lnTo>
                  <a:pt x="2839" y="430"/>
                </a:lnTo>
                <a:lnTo>
                  <a:pt x="2837" y="432"/>
                </a:lnTo>
                <a:lnTo>
                  <a:pt x="2835" y="434"/>
                </a:lnTo>
                <a:lnTo>
                  <a:pt x="2835" y="434"/>
                </a:lnTo>
                <a:lnTo>
                  <a:pt x="2833" y="436"/>
                </a:lnTo>
                <a:lnTo>
                  <a:pt x="2831" y="438"/>
                </a:lnTo>
                <a:lnTo>
                  <a:pt x="2831" y="440"/>
                </a:lnTo>
                <a:lnTo>
                  <a:pt x="2833" y="440"/>
                </a:lnTo>
                <a:lnTo>
                  <a:pt x="2833" y="440"/>
                </a:lnTo>
                <a:lnTo>
                  <a:pt x="2833" y="443"/>
                </a:lnTo>
                <a:lnTo>
                  <a:pt x="2831" y="449"/>
                </a:lnTo>
                <a:lnTo>
                  <a:pt x="2827" y="453"/>
                </a:lnTo>
                <a:lnTo>
                  <a:pt x="2818" y="453"/>
                </a:lnTo>
                <a:lnTo>
                  <a:pt x="2816" y="455"/>
                </a:lnTo>
                <a:lnTo>
                  <a:pt x="2814" y="457"/>
                </a:lnTo>
                <a:lnTo>
                  <a:pt x="2814" y="459"/>
                </a:lnTo>
                <a:close/>
                <a:moveTo>
                  <a:pt x="2680" y="784"/>
                </a:moveTo>
                <a:lnTo>
                  <a:pt x="2682" y="784"/>
                </a:lnTo>
                <a:lnTo>
                  <a:pt x="2680" y="784"/>
                </a:lnTo>
                <a:lnTo>
                  <a:pt x="2678" y="784"/>
                </a:lnTo>
                <a:lnTo>
                  <a:pt x="2680" y="784"/>
                </a:lnTo>
                <a:close/>
                <a:moveTo>
                  <a:pt x="2680" y="637"/>
                </a:moveTo>
                <a:lnTo>
                  <a:pt x="2680" y="637"/>
                </a:lnTo>
                <a:lnTo>
                  <a:pt x="2680" y="637"/>
                </a:lnTo>
                <a:lnTo>
                  <a:pt x="2680" y="637"/>
                </a:lnTo>
                <a:lnTo>
                  <a:pt x="2680" y="640"/>
                </a:lnTo>
                <a:lnTo>
                  <a:pt x="2680" y="642"/>
                </a:lnTo>
                <a:lnTo>
                  <a:pt x="2680" y="642"/>
                </a:lnTo>
                <a:lnTo>
                  <a:pt x="2680" y="642"/>
                </a:lnTo>
                <a:lnTo>
                  <a:pt x="2682" y="644"/>
                </a:lnTo>
                <a:lnTo>
                  <a:pt x="2682" y="640"/>
                </a:lnTo>
                <a:lnTo>
                  <a:pt x="2680" y="637"/>
                </a:lnTo>
                <a:close/>
                <a:moveTo>
                  <a:pt x="2678" y="791"/>
                </a:moveTo>
                <a:lnTo>
                  <a:pt x="2678" y="788"/>
                </a:lnTo>
                <a:lnTo>
                  <a:pt x="2678" y="786"/>
                </a:lnTo>
                <a:lnTo>
                  <a:pt x="2676" y="788"/>
                </a:lnTo>
                <a:lnTo>
                  <a:pt x="2676" y="788"/>
                </a:lnTo>
                <a:lnTo>
                  <a:pt x="2676" y="788"/>
                </a:lnTo>
                <a:lnTo>
                  <a:pt x="2678" y="791"/>
                </a:lnTo>
                <a:close/>
                <a:moveTo>
                  <a:pt x="2510" y="682"/>
                </a:moveTo>
                <a:lnTo>
                  <a:pt x="2510" y="684"/>
                </a:lnTo>
                <a:lnTo>
                  <a:pt x="2510" y="684"/>
                </a:lnTo>
                <a:lnTo>
                  <a:pt x="2510" y="686"/>
                </a:lnTo>
                <a:lnTo>
                  <a:pt x="2510" y="686"/>
                </a:lnTo>
                <a:lnTo>
                  <a:pt x="2508" y="686"/>
                </a:lnTo>
                <a:lnTo>
                  <a:pt x="2508" y="686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6"/>
                </a:lnTo>
                <a:lnTo>
                  <a:pt x="2506" y="686"/>
                </a:lnTo>
                <a:lnTo>
                  <a:pt x="2504" y="686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90"/>
                </a:lnTo>
                <a:lnTo>
                  <a:pt x="2506" y="690"/>
                </a:lnTo>
                <a:lnTo>
                  <a:pt x="2508" y="690"/>
                </a:lnTo>
                <a:lnTo>
                  <a:pt x="2508" y="690"/>
                </a:lnTo>
                <a:lnTo>
                  <a:pt x="2508" y="692"/>
                </a:lnTo>
                <a:lnTo>
                  <a:pt x="2506" y="692"/>
                </a:lnTo>
                <a:lnTo>
                  <a:pt x="2506" y="692"/>
                </a:lnTo>
                <a:lnTo>
                  <a:pt x="2506" y="694"/>
                </a:lnTo>
                <a:lnTo>
                  <a:pt x="2506" y="694"/>
                </a:lnTo>
                <a:lnTo>
                  <a:pt x="2506" y="694"/>
                </a:lnTo>
                <a:lnTo>
                  <a:pt x="2508" y="694"/>
                </a:lnTo>
                <a:lnTo>
                  <a:pt x="2508" y="692"/>
                </a:lnTo>
                <a:lnTo>
                  <a:pt x="2510" y="692"/>
                </a:lnTo>
                <a:lnTo>
                  <a:pt x="2510" y="690"/>
                </a:lnTo>
                <a:lnTo>
                  <a:pt x="2512" y="690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2" y="688"/>
                </a:lnTo>
                <a:lnTo>
                  <a:pt x="2514" y="686"/>
                </a:lnTo>
                <a:lnTo>
                  <a:pt x="2514" y="686"/>
                </a:lnTo>
                <a:lnTo>
                  <a:pt x="2516" y="686"/>
                </a:lnTo>
                <a:lnTo>
                  <a:pt x="2519" y="682"/>
                </a:lnTo>
                <a:lnTo>
                  <a:pt x="2519" y="679"/>
                </a:lnTo>
                <a:lnTo>
                  <a:pt x="2519" y="679"/>
                </a:lnTo>
                <a:lnTo>
                  <a:pt x="2516" y="679"/>
                </a:lnTo>
                <a:lnTo>
                  <a:pt x="2516" y="679"/>
                </a:lnTo>
                <a:lnTo>
                  <a:pt x="2512" y="682"/>
                </a:lnTo>
                <a:lnTo>
                  <a:pt x="2510" y="682"/>
                </a:lnTo>
                <a:close/>
                <a:moveTo>
                  <a:pt x="2722" y="572"/>
                </a:moveTo>
                <a:lnTo>
                  <a:pt x="2724" y="572"/>
                </a:lnTo>
                <a:lnTo>
                  <a:pt x="2726" y="572"/>
                </a:lnTo>
                <a:lnTo>
                  <a:pt x="2726" y="572"/>
                </a:lnTo>
                <a:lnTo>
                  <a:pt x="2726" y="570"/>
                </a:lnTo>
                <a:lnTo>
                  <a:pt x="2724" y="570"/>
                </a:lnTo>
                <a:lnTo>
                  <a:pt x="2722" y="570"/>
                </a:lnTo>
                <a:lnTo>
                  <a:pt x="2722" y="572"/>
                </a:lnTo>
                <a:lnTo>
                  <a:pt x="2722" y="572"/>
                </a:lnTo>
                <a:lnTo>
                  <a:pt x="2722" y="572"/>
                </a:lnTo>
                <a:close/>
                <a:moveTo>
                  <a:pt x="2768" y="535"/>
                </a:moveTo>
                <a:lnTo>
                  <a:pt x="2764" y="537"/>
                </a:lnTo>
                <a:lnTo>
                  <a:pt x="2764" y="539"/>
                </a:lnTo>
                <a:lnTo>
                  <a:pt x="2764" y="539"/>
                </a:lnTo>
                <a:lnTo>
                  <a:pt x="2768" y="539"/>
                </a:lnTo>
                <a:lnTo>
                  <a:pt x="2770" y="539"/>
                </a:lnTo>
                <a:lnTo>
                  <a:pt x="2770" y="539"/>
                </a:lnTo>
                <a:lnTo>
                  <a:pt x="2770" y="537"/>
                </a:lnTo>
                <a:lnTo>
                  <a:pt x="2770" y="535"/>
                </a:lnTo>
                <a:lnTo>
                  <a:pt x="2768" y="535"/>
                </a:lnTo>
                <a:close/>
                <a:moveTo>
                  <a:pt x="2680" y="623"/>
                </a:moveTo>
                <a:lnTo>
                  <a:pt x="2680" y="623"/>
                </a:lnTo>
                <a:lnTo>
                  <a:pt x="2680" y="621"/>
                </a:lnTo>
                <a:lnTo>
                  <a:pt x="2678" y="621"/>
                </a:lnTo>
                <a:lnTo>
                  <a:pt x="2678" y="621"/>
                </a:lnTo>
                <a:lnTo>
                  <a:pt x="2678" y="623"/>
                </a:lnTo>
                <a:lnTo>
                  <a:pt x="2678" y="623"/>
                </a:lnTo>
                <a:lnTo>
                  <a:pt x="2680" y="623"/>
                </a:lnTo>
                <a:close/>
                <a:moveTo>
                  <a:pt x="2730" y="566"/>
                </a:moveTo>
                <a:lnTo>
                  <a:pt x="2734" y="564"/>
                </a:lnTo>
                <a:lnTo>
                  <a:pt x="2734" y="564"/>
                </a:lnTo>
                <a:lnTo>
                  <a:pt x="2734" y="564"/>
                </a:lnTo>
                <a:lnTo>
                  <a:pt x="2734" y="562"/>
                </a:lnTo>
                <a:lnTo>
                  <a:pt x="2734" y="562"/>
                </a:lnTo>
                <a:lnTo>
                  <a:pt x="2734" y="564"/>
                </a:lnTo>
                <a:lnTo>
                  <a:pt x="2730" y="564"/>
                </a:lnTo>
                <a:lnTo>
                  <a:pt x="2728" y="566"/>
                </a:lnTo>
                <a:lnTo>
                  <a:pt x="2728" y="566"/>
                </a:lnTo>
                <a:lnTo>
                  <a:pt x="2730" y="566"/>
                </a:lnTo>
                <a:close/>
                <a:moveTo>
                  <a:pt x="2778" y="520"/>
                </a:moveTo>
                <a:lnTo>
                  <a:pt x="2778" y="520"/>
                </a:lnTo>
                <a:lnTo>
                  <a:pt x="2778" y="520"/>
                </a:lnTo>
                <a:lnTo>
                  <a:pt x="2780" y="520"/>
                </a:lnTo>
                <a:lnTo>
                  <a:pt x="2780" y="520"/>
                </a:lnTo>
                <a:lnTo>
                  <a:pt x="2783" y="520"/>
                </a:lnTo>
                <a:lnTo>
                  <a:pt x="2780" y="518"/>
                </a:lnTo>
                <a:lnTo>
                  <a:pt x="2780" y="518"/>
                </a:lnTo>
                <a:lnTo>
                  <a:pt x="2778" y="520"/>
                </a:lnTo>
                <a:close/>
                <a:moveTo>
                  <a:pt x="1444" y="654"/>
                </a:moveTo>
                <a:lnTo>
                  <a:pt x="1446" y="654"/>
                </a:lnTo>
                <a:lnTo>
                  <a:pt x="1446" y="654"/>
                </a:lnTo>
                <a:lnTo>
                  <a:pt x="1446" y="652"/>
                </a:lnTo>
                <a:lnTo>
                  <a:pt x="1446" y="652"/>
                </a:lnTo>
                <a:lnTo>
                  <a:pt x="1446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close/>
                <a:moveTo>
                  <a:pt x="1490" y="566"/>
                </a:moveTo>
                <a:lnTo>
                  <a:pt x="1488" y="568"/>
                </a:lnTo>
                <a:lnTo>
                  <a:pt x="1492" y="570"/>
                </a:lnTo>
                <a:lnTo>
                  <a:pt x="1494" y="572"/>
                </a:lnTo>
                <a:lnTo>
                  <a:pt x="1496" y="572"/>
                </a:lnTo>
                <a:lnTo>
                  <a:pt x="1496" y="572"/>
                </a:lnTo>
                <a:lnTo>
                  <a:pt x="1498" y="570"/>
                </a:lnTo>
                <a:lnTo>
                  <a:pt x="1496" y="568"/>
                </a:lnTo>
                <a:lnTo>
                  <a:pt x="1490" y="566"/>
                </a:lnTo>
                <a:close/>
                <a:moveTo>
                  <a:pt x="1530" y="587"/>
                </a:move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9"/>
                </a:lnTo>
                <a:lnTo>
                  <a:pt x="1532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4" y="587"/>
                </a:lnTo>
                <a:lnTo>
                  <a:pt x="1530" y="587"/>
                </a:lnTo>
                <a:close/>
                <a:moveTo>
                  <a:pt x="1458" y="732"/>
                </a:moveTo>
                <a:lnTo>
                  <a:pt x="1460" y="732"/>
                </a:lnTo>
                <a:lnTo>
                  <a:pt x="1460" y="732"/>
                </a:lnTo>
                <a:lnTo>
                  <a:pt x="1463" y="730"/>
                </a:lnTo>
                <a:lnTo>
                  <a:pt x="1463" y="728"/>
                </a:lnTo>
                <a:lnTo>
                  <a:pt x="1465" y="726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7"/>
                </a:lnTo>
                <a:lnTo>
                  <a:pt x="1458" y="717"/>
                </a:lnTo>
                <a:lnTo>
                  <a:pt x="1458" y="721"/>
                </a:lnTo>
                <a:lnTo>
                  <a:pt x="1458" y="723"/>
                </a:lnTo>
                <a:lnTo>
                  <a:pt x="1458" y="726"/>
                </a:lnTo>
                <a:lnTo>
                  <a:pt x="1456" y="726"/>
                </a:lnTo>
                <a:lnTo>
                  <a:pt x="1456" y="726"/>
                </a:lnTo>
                <a:lnTo>
                  <a:pt x="1454" y="726"/>
                </a:lnTo>
                <a:lnTo>
                  <a:pt x="1456" y="726"/>
                </a:lnTo>
                <a:lnTo>
                  <a:pt x="1456" y="723"/>
                </a:lnTo>
                <a:lnTo>
                  <a:pt x="1456" y="721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21"/>
                </a:lnTo>
                <a:lnTo>
                  <a:pt x="1456" y="721"/>
                </a:lnTo>
                <a:lnTo>
                  <a:pt x="1456" y="723"/>
                </a:lnTo>
                <a:lnTo>
                  <a:pt x="1454" y="726"/>
                </a:lnTo>
                <a:lnTo>
                  <a:pt x="1452" y="728"/>
                </a:lnTo>
                <a:lnTo>
                  <a:pt x="1448" y="732"/>
                </a:lnTo>
                <a:lnTo>
                  <a:pt x="1448" y="732"/>
                </a:lnTo>
                <a:lnTo>
                  <a:pt x="1450" y="732"/>
                </a:lnTo>
                <a:lnTo>
                  <a:pt x="1450" y="732"/>
                </a:lnTo>
                <a:lnTo>
                  <a:pt x="1452" y="732"/>
                </a:lnTo>
                <a:lnTo>
                  <a:pt x="1454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2" y="734"/>
                </a:lnTo>
                <a:lnTo>
                  <a:pt x="1454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8" y="732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8"/>
                </a:lnTo>
                <a:lnTo>
                  <a:pt x="1460" y="728"/>
                </a:lnTo>
                <a:lnTo>
                  <a:pt x="1458" y="732"/>
                </a:lnTo>
                <a:close/>
                <a:moveTo>
                  <a:pt x="1423" y="791"/>
                </a:moveTo>
                <a:lnTo>
                  <a:pt x="1429" y="793"/>
                </a:lnTo>
                <a:lnTo>
                  <a:pt x="1433" y="795"/>
                </a:lnTo>
                <a:lnTo>
                  <a:pt x="1433" y="795"/>
                </a:lnTo>
                <a:lnTo>
                  <a:pt x="1437" y="795"/>
                </a:lnTo>
                <a:lnTo>
                  <a:pt x="1437" y="795"/>
                </a:lnTo>
                <a:lnTo>
                  <a:pt x="1439" y="795"/>
                </a:lnTo>
                <a:lnTo>
                  <a:pt x="1439" y="793"/>
                </a:lnTo>
                <a:lnTo>
                  <a:pt x="1437" y="791"/>
                </a:lnTo>
                <a:lnTo>
                  <a:pt x="1435" y="788"/>
                </a:lnTo>
                <a:lnTo>
                  <a:pt x="1433" y="786"/>
                </a:lnTo>
                <a:lnTo>
                  <a:pt x="1429" y="784"/>
                </a:lnTo>
                <a:lnTo>
                  <a:pt x="1423" y="786"/>
                </a:lnTo>
                <a:lnTo>
                  <a:pt x="1421" y="786"/>
                </a:lnTo>
                <a:lnTo>
                  <a:pt x="1421" y="786"/>
                </a:lnTo>
                <a:lnTo>
                  <a:pt x="1419" y="788"/>
                </a:lnTo>
                <a:lnTo>
                  <a:pt x="1421" y="788"/>
                </a:lnTo>
                <a:lnTo>
                  <a:pt x="1423" y="791"/>
                </a:lnTo>
                <a:close/>
                <a:moveTo>
                  <a:pt x="1421" y="585"/>
                </a:moveTo>
                <a:lnTo>
                  <a:pt x="1421" y="583"/>
                </a:lnTo>
                <a:lnTo>
                  <a:pt x="1421" y="583"/>
                </a:lnTo>
                <a:lnTo>
                  <a:pt x="1421" y="583"/>
                </a:lnTo>
                <a:lnTo>
                  <a:pt x="1419" y="581"/>
                </a:lnTo>
                <a:lnTo>
                  <a:pt x="1419" y="581"/>
                </a:lnTo>
                <a:lnTo>
                  <a:pt x="1416" y="581"/>
                </a:lnTo>
                <a:lnTo>
                  <a:pt x="1412" y="583"/>
                </a:lnTo>
                <a:lnTo>
                  <a:pt x="1410" y="583"/>
                </a:lnTo>
                <a:lnTo>
                  <a:pt x="1406" y="583"/>
                </a:lnTo>
                <a:lnTo>
                  <a:pt x="1404" y="583"/>
                </a:lnTo>
                <a:lnTo>
                  <a:pt x="1404" y="583"/>
                </a:lnTo>
                <a:lnTo>
                  <a:pt x="1402" y="583"/>
                </a:lnTo>
                <a:lnTo>
                  <a:pt x="1400" y="583"/>
                </a:lnTo>
                <a:lnTo>
                  <a:pt x="1395" y="591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3" y="596"/>
                </a:lnTo>
                <a:lnTo>
                  <a:pt x="1395" y="598"/>
                </a:lnTo>
                <a:lnTo>
                  <a:pt x="1395" y="600"/>
                </a:lnTo>
                <a:lnTo>
                  <a:pt x="1395" y="600"/>
                </a:lnTo>
                <a:lnTo>
                  <a:pt x="1400" y="598"/>
                </a:lnTo>
                <a:lnTo>
                  <a:pt x="1402" y="598"/>
                </a:lnTo>
                <a:lnTo>
                  <a:pt x="1404" y="600"/>
                </a:lnTo>
                <a:lnTo>
                  <a:pt x="1404" y="600"/>
                </a:lnTo>
                <a:lnTo>
                  <a:pt x="1406" y="598"/>
                </a:lnTo>
                <a:lnTo>
                  <a:pt x="1412" y="593"/>
                </a:lnTo>
                <a:lnTo>
                  <a:pt x="1412" y="593"/>
                </a:lnTo>
                <a:lnTo>
                  <a:pt x="1414" y="591"/>
                </a:lnTo>
                <a:lnTo>
                  <a:pt x="1419" y="589"/>
                </a:lnTo>
                <a:lnTo>
                  <a:pt x="1419" y="587"/>
                </a:lnTo>
                <a:lnTo>
                  <a:pt x="1421" y="585"/>
                </a:lnTo>
                <a:lnTo>
                  <a:pt x="1421" y="585"/>
                </a:lnTo>
                <a:close/>
                <a:moveTo>
                  <a:pt x="1444" y="564"/>
                </a:moveTo>
                <a:lnTo>
                  <a:pt x="1446" y="562"/>
                </a:lnTo>
                <a:lnTo>
                  <a:pt x="1442" y="562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58"/>
                </a:lnTo>
                <a:lnTo>
                  <a:pt x="1439" y="558"/>
                </a:lnTo>
                <a:lnTo>
                  <a:pt x="1437" y="556"/>
                </a:lnTo>
                <a:lnTo>
                  <a:pt x="1435" y="556"/>
                </a:lnTo>
                <a:lnTo>
                  <a:pt x="1433" y="558"/>
                </a:lnTo>
                <a:lnTo>
                  <a:pt x="1433" y="558"/>
                </a:lnTo>
                <a:lnTo>
                  <a:pt x="1433" y="558"/>
                </a:lnTo>
                <a:lnTo>
                  <a:pt x="1429" y="556"/>
                </a:lnTo>
                <a:lnTo>
                  <a:pt x="1425" y="558"/>
                </a:lnTo>
                <a:lnTo>
                  <a:pt x="1421" y="558"/>
                </a:lnTo>
                <a:lnTo>
                  <a:pt x="1421" y="558"/>
                </a:lnTo>
                <a:lnTo>
                  <a:pt x="1425" y="556"/>
                </a:lnTo>
                <a:lnTo>
                  <a:pt x="1425" y="556"/>
                </a:lnTo>
                <a:lnTo>
                  <a:pt x="1425" y="554"/>
                </a:lnTo>
                <a:lnTo>
                  <a:pt x="1425" y="554"/>
                </a:lnTo>
                <a:lnTo>
                  <a:pt x="1423" y="549"/>
                </a:lnTo>
                <a:lnTo>
                  <a:pt x="1421" y="545"/>
                </a:lnTo>
                <a:lnTo>
                  <a:pt x="1419" y="543"/>
                </a:lnTo>
                <a:lnTo>
                  <a:pt x="1416" y="543"/>
                </a:lnTo>
                <a:lnTo>
                  <a:pt x="1416" y="541"/>
                </a:lnTo>
                <a:lnTo>
                  <a:pt x="1412" y="541"/>
                </a:lnTo>
                <a:lnTo>
                  <a:pt x="1410" y="541"/>
                </a:lnTo>
                <a:lnTo>
                  <a:pt x="1406" y="537"/>
                </a:lnTo>
                <a:lnTo>
                  <a:pt x="1402" y="537"/>
                </a:lnTo>
                <a:lnTo>
                  <a:pt x="1402" y="537"/>
                </a:lnTo>
                <a:lnTo>
                  <a:pt x="1400" y="533"/>
                </a:lnTo>
                <a:lnTo>
                  <a:pt x="1398" y="533"/>
                </a:lnTo>
                <a:lnTo>
                  <a:pt x="1395" y="531"/>
                </a:lnTo>
                <a:lnTo>
                  <a:pt x="1391" y="531"/>
                </a:lnTo>
                <a:lnTo>
                  <a:pt x="1389" y="531"/>
                </a:lnTo>
                <a:lnTo>
                  <a:pt x="1389" y="528"/>
                </a:lnTo>
                <a:lnTo>
                  <a:pt x="1389" y="528"/>
                </a:lnTo>
                <a:lnTo>
                  <a:pt x="1387" y="526"/>
                </a:lnTo>
                <a:lnTo>
                  <a:pt x="1383" y="524"/>
                </a:lnTo>
                <a:lnTo>
                  <a:pt x="1383" y="524"/>
                </a:lnTo>
                <a:lnTo>
                  <a:pt x="1383" y="524"/>
                </a:lnTo>
                <a:lnTo>
                  <a:pt x="1379" y="528"/>
                </a:lnTo>
                <a:lnTo>
                  <a:pt x="1379" y="528"/>
                </a:lnTo>
                <a:lnTo>
                  <a:pt x="1379" y="528"/>
                </a:lnTo>
                <a:lnTo>
                  <a:pt x="1377" y="528"/>
                </a:lnTo>
                <a:lnTo>
                  <a:pt x="1375" y="524"/>
                </a:lnTo>
                <a:lnTo>
                  <a:pt x="1372" y="522"/>
                </a:lnTo>
                <a:lnTo>
                  <a:pt x="1372" y="522"/>
                </a:lnTo>
                <a:lnTo>
                  <a:pt x="1372" y="522"/>
                </a:lnTo>
                <a:lnTo>
                  <a:pt x="1375" y="522"/>
                </a:lnTo>
                <a:lnTo>
                  <a:pt x="1375" y="520"/>
                </a:lnTo>
                <a:lnTo>
                  <a:pt x="1375" y="518"/>
                </a:lnTo>
                <a:lnTo>
                  <a:pt x="1375" y="518"/>
                </a:lnTo>
                <a:lnTo>
                  <a:pt x="1372" y="516"/>
                </a:lnTo>
                <a:lnTo>
                  <a:pt x="1370" y="516"/>
                </a:lnTo>
                <a:lnTo>
                  <a:pt x="1368" y="514"/>
                </a:lnTo>
                <a:lnTo>
                  <a:pt x="1368" y="514"/>
                </a:lnTo>
                <a:lnTo>
                  <a:pt x="1368" y="514"/>
                </a:lnTo>
                <a:lnTo>
                  <a:pt x="1366" y="514"/>
                </a:lnTo>
                <a:lnTo>
                  <a:pt x="1364" y="516"/>
                </a:lnTo>
                <a:lnTo>
                  <a:pt x="1362" y="518"/>
                </a:lnTo>
                <a:lnTo>
                  <a:pt x="1362" y="520"/>
                </a:lnTo>
                <a:lnTo>
                  <a:pt x="1360" y="522"/>
                </a:lnTo>
                <a:lnTo>
                  <a:pt x="1360" y="524"/>
                </a:lnTo>
                <a:lnTo>
                  <a:pt x="1360" y="535"/>
                </a:lnTo>
                <a:lnTo>
                  <a:pt x="1358" y="537"/>
                </a:lnTo>
                <a:lnTo>
                  <a:pt x="1358" y="543"/>
                </a:lnTo>
                <a:lnTo>
                  <a:pt x="1356" y="545"/>
                </a:lnTo>
                <a:lnTo>
                  <a:pt x="1356" y="547"/>
                </a:lnTo>
                <a:lnTo>
                  <a:pt x="1356" y="549"/>
                </a:lnTo>
                <a:lnTo>
                  <a:pt x="1358" y="554"/>
                </a:lnTo>
                <a:lnTo>
                  <a:pt x="1358" y="554"/>
                </a:lnTo>
                <a:lnTo>
                  <a:pt x="1358" y="556"/>
                </a:lnTo>
                <a:lnTo>
                  <a:pt x="1358" y="556"/>
                </a:lnTo>
                <a:lnTo>
                  <a:pt x="1356" y="558"/>
                </a:lnTo>
                <a:lnTo>
                  <a:pt x="1349" y="560"/>
                </a:lnTo>
                <a:lnTo>
                  <a:pt x="1347" y="560"/>
                </a:lnTo>
                <a:lnTo>
                  <a:pt x="1347" y="562"/>
                </a:lnTo>
                <a:lnTo>
                  <a:pt x="1345" y="564"/>
                </a:lnTo>
                <a:lnTo>
                  <a:pt x="1345" y="566"/>
                </a:lnTo>
                <a:lnTo>
                  <a:pt x="1345" y="566"/>
                </a:lnTo>
                <a:lnTo>
                  <a:pt x="1345" y="568"/>
                </a:lnTo>
                <a:lnTo>
                  <a:pt x="1345" y="568"/>
                </a:lnTo>
                <a:lnTo>
                  <a:pt x="1347" y="568"/>
                </a:lnTo>
                <a:lnTo>
                  <a:pt x="1349" y="568"/>
                </a:lnTo>
                <a:lnTo>
                  <a:pt x="1349" y="568"/>
                </a:lnTo>
                <a:lnTo>
                  <a:pt x="1354" y="566"/>
                </a:lnTo>
                <a:lnTo>
                  <a:pt x="1358" y="566"/>
                </a:lnTo>
                <a:lnTo>
                  <a:pt x="1364" y="564"/>
                </a:lnTo>
                <a:lnTo>
                  <a:pt x="1366" y="564"/>
                </a:lnTo>
                <a:lnTo>
                  <a:pt x="1366" y="566"/>
                </a:lnTo>
                <a:lnTo>
                  <a:pt x="1366" y="566"/>
                </a:lnTo>
                <a:lnTo>
                  <a:pt x="1368" y="575"/>
                </a:lnTo>
                <a:lnTo>
                  <a:pt x="1368" y="579"/>
                </a:lnTo>
                <a:lnTo>
                  <a:pt x="1370" y="579"/>
                </a:lnTo>
                <a:lnTo>
                  <a:pt x="1372" y="579"/>
                </a:lnTo>
                <a:lnTo>
                  <a:pt x="1377" y="577"/>
                </a:lnTo>
                <a:lnTo>
                  <a:pt x="1379" y="575"/>
                </a:lnTo>
                <a:lnTo>
                  <a:pt x="1381" y="575"/>
                </a:lnTo>
                <a:lnTo>
                  <a:pt x="1383" y="572"/>
                </a:lnTo>
                <a:lnTo>
                  <a:pt x="1383" y="572"/>
                </a:lnTo>
                <a:lnTo>
                  <a:pt x="1385" y="568"/>
                </a:lnTo>
                <a:lnTo>
                  <a:pt x="1387" y="568"/>
                </a:lnTo>
                <a:lnTo>
                  <a:pt x="1387" y="568"/>
                </a:lnTo>
                <a:lnTo>
                  <a:pt x="1389" y="566"/>
                </a:lnTo>
                <a:lnTo>
                  <a:pt x="1391" y="566"/>
                </a:lnTo>
                <a:lnTo>
                  <a:pt x="1395" y="562"/>
                </a:lnTo>
                <a:lnTo>
                  <a:pt x="1395" y="562"/>
                </a:lnTo>
                <a:lnTo>
                  <a:pt x="1395" y="560"/>
                </a:lnTo>
                <a:lnTo>
                  <a:pt x="1395" y="558"/>
                </a:lnTo>
                <a:lnTo>
                  <a:pt x="1398" y="558"/>
                </a:lnTo>
                <a:lnTo>
                  <a:pt x="1398" y="556"/>
                </a:lnTo>
                <a:lnTo>
                  <a:pt x="1402" y="556"/>
                </a:lnTo>
                <a:lnTo>
                  <a:pt x="1402" y="554"/>
                </a:lnTo>
                <a:lnTo>
                  <a:pt x="1404" y="554"/>
                </a:lnTo>
                <a:lnTo>
                  <a:pt x="1406" y="556"/>
                </a:lnTo>
                <a:lnTo>
                  <a:pt x="1404" y="558"/>
                </a:lnTo>
                <a:lnTo>
                  <a:pt x="1404" y="558"/>
                </a:lnTo>
                <a:lnTo>
                  <a:pt x="1406" y="558"/>
                </a:lnTo>
                <a:lnTo>
                  <a:pt x="1412" y="560"/>
                </a:lnTo>
                <a:lnTo>
                  <a:pt x="1412" y="560"/>
                </a:lnTo>
                <a:lnTo>
                  <a:pt x="1414" y="564"/>
                </a:lnTo>
                <a:lnTo>
                  <a:pt x="1414" y="564"/>
                </a:lnTo>
                <a:lnTo>
                  <a:pt x="1419" y="566"/>
                </a:lnTo>
                <a:lnTo>
                  <a:pt x="1421" y="566"/>
                </a:lnTo>
                <a:lnTo>
                  <a:pt x="1429" y="568"/>
                </a:lnTo>
                <a:lnTo>
                  <a:pt x="1431" y="570"/>
                </a:lnTo>
                <a:lnTo>
                  <a:pt x="1433" y="570"/>
                </a:lnTo>
                <a:lnTo>
                  <a:pt x="1433" y="570"/>
                </a:lnTo>
                <a:lnTo>
                  <a:pt x="1435" y="570"/>
                </a:lnTo>
                <a:lnTo>
                  <a:pt x="1437" y="568"/>
                </a:lnTo>
                <a:lnTo>
                  <a:pt x="1442" y="566"/>
                </a:lnTo>
                <a:lnTo>
                  <a:pt x="1444" y="564"/>
                </a:lnTo>
                <a:close/>
                <a:moveTo>
                  <a:pt x="1586" y="587"/>
                </a:moveTo>
                <a:lnTo>
                  <a:pt x="1584" y="585"/>
                </a:lnTo>
                <a:lnTo>
                  <a:pt x="1582" y="585"/>
                </a:lnTo>
                <a:lnTo>
                  <a:pt x="1580" y="583"/>
                </a:lnTo>
                <a:lnTo>
                  <a:pt x="1578" y="583"/>
                </a:lnTo>
                <a:lnTo>
                  <a:pt x="1576" y="583"/>
                </a:lnTo>
                <a:lnTo>
                  <a:pt x="1578" y="585"/>
                </a:lnTo>
                <a:lnTo>
                  <a:pt x="1580" y="585"/>
                </a:lnTo>
                <a:lnTo>
                  <a:pt x="1582" y="587"/>
                </a:lnTo>
                <a:lnTo>
                  <a:pt x="1582" y="589"/>
                </a:lnTo>
                <a:lnTo>
                  <a:pt x="1582" y="589"/>
                </a:lnTo>
                <a:lnTo>
                  <a:pt x="1584" y="591"/>
                </a:lnTo>
                <a:lnTo>
                  <a:pt x="1586" y="591"/>
                </a:lnTo>
                <a:lnTo>
                  <a:pt x="1588" y="591"/>
                </a:lnTo>
                <a:lnTo>
                  <a:pt x="1588" y="591"/>
                </a:lnTo>
                <a:lnTo>
                  <a:pt x="1590" y="591"/>
                </a:lnTo>
                <a:lnTo>
                  <a:pt x="1590" y="591"/>
                </a:lnTo>
                <a:lnTo>
                  <a:pt x="1590" y="589"/>
                </a:lnTo>
                <a:lnTo>
                  <a:pt x="1588" y="589"/>
                </a:lnTo>
                <a:lnTo>
                  <a:pt x="1586" y="587"/>
                </a:lnTo>
                <a:close/>
                <a:moveTo>
                  <a:pt x="1624" y="635"/>
                </a:moveTo>
                <a:lnTo>
                  <a:pt x="1622" y="633"/>
                </a:lnTo>
                <a:lnTo>
                  <a:pt x="1620" y="635"/>
                </a:lnTo>
                <a:lnTo>
                  <a:pt x="1620" y="637"/>
                </a:lnTo>
                <a:lnTo>
                  <a:pt x="1618" y="640"/>
                </a:lnTo>
                <a:lnTo>
                  <a:pt x="1618" y="640"/>
                </a:lnTo>
                <a:lnTo>
                  <a:pt x="1618" y="642"/>
                </a:lnTo>
                <a:lnTo>
                  <a:pt x="1618" y="642"/>
                </a:lnTo>
                <a:lnTo>
                  <a:pt x="1620" y="642"/>
                </a:lnTo>
                <a:lnTo>
                  <a:pt x="1622" y="640"/>
                </a:lnTo>
                <a:lnTo>
                  <a:pt x="1624" y="640"/>
                </a:lnTo>
                <a:lnTo>
                  <a:pt x="1624" y="637"/>
                </a:lnTo>
                <a:lnTo>
                  <a:pt x="1626" y="637"/>
                </a:lnTo>
                <a:lnTo>
                  <a:pt x="1624" y="635"/>
                </a:lnTo>
                <a:lnTo>
                  <a:pt x="1624" y="635"/>
                </a:lnTo>
                <a:lnTo>
                  <a:pt x="1624" y="635"/>
                </a:lnTo>
                <a:close/>
                <a:moveTo>
                  <a:pt x="1668" y="637"/>
                </a:moveTo>
                <a:lnTo>
                  <a:pt x="1670" y="640"/>
                </a:lnTo>
                <a:lnTo>
                  <a:pt x="1672" y="640"/>
                </a:lnTo>
                <a:lnTo>
                  <a:pt x="1674" y="640"/>
                </a:lnTo>
                <a:lnTo>
                  <a:pt x="1674" y="640"/>
                </a:lnTo>
                <a:lnTo>
                  <a:pt x="1674" y="637"/>
                </a:lnTo>
                <a:lnTo>
                  <a:pt x="1672" y="637"/>
                </a:lnTo>
                <a:lnTo>
                  <a:pt x="1672" y="635"/>
                </a:lnTo>
                <a:lnTo>
                  <a:pt x="1670" y="635"/>
                </a:lnTo>
                <a:lnTo>
                  <a:pt x="1668" y="635"/>
                </a:lnTo>
                <a:lnTo>
                  <a:pt x="1668" y="637"/>
                </a:lnTo>
                <a:lnTo>
                  <a:pt x="1668" y="637"/>
                </a:lnTo>
                <a:close/>
                <a:moveTo>
                  <a:pt x="1603" y="669"/>
                </a:moveTo>
                <a:lnTo>
                  <a:pt x="1603" y="669"/>
                </a:lnTo>
                <a:lnTo>
                  <a:pt x="1603" y="669"/>
                </a:lnTo>
                <a:lnTo>
                  <a:pt x="1605" y="669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5"/>
                </a:lnTo>
                <a:lnTo>
                  <a:pt x="1603" y="665"/>
                </a:lnTo>
                <a:lnTo>
                  <a:pt x="1603" y="665"/>
                </a:lnTo>
                <a:lnTo>
                  <a:pt x="1603" y="667"/>
                </a:lnTo>
                <a:lnTo>
                  <a:pt x="1603" y="667"/>
                </a:lnTo>
                <a:lnTo>
                  <a:pt x="1603" y="669"/>
                </a:lnTo>
                <a:close/>
                <a:moveTo>
                  <a:pt x="1659" y="610"/>
                </a:moveTo>
                <a:lnTo>
                  <a:pt x="1659" y="612"/>
                </a:lnTo>
                <a:lnTo>
                  <a:pt x="1659" y="612"/>
                </a:lnTo>
                <a:lnTo>
                  <a:pt x="1664" y="614"/>
                </a:lnTo>
                <a:lnTo>
                  <a:pt x="1666" y="617"/>
                </a:lnTo>
                <a:lnTo>
                  <a:pt x="1666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70" y="617"/>
                </a:lnTo>
                <a:lnTo>
                  <a:pt x="1670" y="617"/>
                </a:lnTo>
                <a:lnTo>
                  <a:pt x="1670" y="614"/>
                </a:lnTo>
                <a:lnTo>
                  <a:pt x="1670" y="614"/>
                </a:lnTo>
                <a:lnTo>
                  <a:pt x="1670" y="612"/>
                </a:lnTo>
                <a:lnTo>
                  <a:pt x="1670" y="610"/>
                </a:lnTo>
                <a:lnTo>
                  <a:pt x="1670" y="610"/>
                </a:lnTo>
                <a:lnTo>
                  <a:pt x="1666" y="610"/>
                </a:lnTo>
                <a:lnTo>
                  <a:pt x="1664" y="610"/>
                </a:lnTo>
                <a:lnTo>
                  <a:pt x="1662" y="610"/>
                </a:lnTo>
                <a:lnTo>
                  <a:pt x="1659" y="610"/>
                </a:lnTo>
                <a:close/>
                <a:moveTo>
                  <a:pt x="1456" y="417"/>
                </a:moveTo>
                <a:lnTo>
                  <a:pt x="1454" y="417"/>
                </a:lnTo>
                <a:lnTo>
                  <a:pt x="1452" y="417"/>
                </a:lnTo>
                <a:lnTo>
                  <a:pt x="1450" y="419"/>
                </a:lnTo>
                <a:lnTo>
                  <a:pt x="1450" y="419"/>
                </a:lnTo>
                <a:lnTo>
                  <a:pt x="1448" y="419"/>
                </a:lnTo>
                <a:lnTo>
                  <a:pt x="1448" y="419"/>
                </a:lnTo>
                <a:lnTo>
                  <a:pt x="1446" y="419"/>
                </a:lnTo>
                <a:lnTo>
                  <a:pt x="1446" y="417"/>
                </a:lnTo>
                <a:lnTo>
                  <a:pt x="1444" y="417"/>
                </a:lnTo>
                <a:lnTo>
                  <a:pt x="1442" y="417"/>
                </a:lnTo>
                <a:lnTo>
                  <a:pt x="1442" y="419"/>
                </a:lnTo>
                <a:lnTo>
                  <a:pt x="1442" y="419"/>
                </a:lnTo>
                <a:lnTo>
                  <a:pt x="1442" y="419"/>
                </a:lnTo>
                <a:lnTo>
                  <a:pt x="1439" y="419"/>
                </a:lnTo>
                <a:lnTo>
                  <a:pt x="1437" y="419"/>
                </a:lnTo>
                <a:lnTo>
                  <a:pt x="1437" y="419"/>
                </a:lnTo>
                <a:lnTo>
                  <a:pt x="1437" y="422"/>
                </a:lnTo>
                <a:lnTo>
                  <a:pt x="1437" y="422"/>
                </a:lnTo>
                <a:lnTo>
                  <a:pt x="1442" y="422"/>
                </a:lnTo>
                <a:lnTo>
                  <a:pt x="1444" y="422"/>
                </a:lnTo>
                <a:lnTo>
                  <a:pt x="1444" y="424"/>
                </a:lnTo>
                <a:lnTo>
                  <a:pt x="1444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6"/>
                </a:lnTo>
                <a:lnTo>
                  <a:pt x="1448" y="426"/>
                </a:lnTo>
                <a:lnTo>
                  <a:pt x="1450" y="426"/>
                </a:lnTo>
                <a:lnTo>
                  <a:pt x="1450" y="426"/>
                </a:lnTo>
                <a:lnTo>
                  <a:pt x="1450" y="424"/>
                </a:lnTo>
                <a:lnTo>
                  <a:pt x="1448" y="422"/>
                </a:lnTo>
                <a:lnTo>
                  <a:pt x="1450" y="424"/>
                </a:lnTo>
                <a:lnTo>
                  <a:pt x="1456" y="422"/>
                </a:lnTo>
                <a:lnTo>
                  <a:pt x="1458" y="422"/>
                </a:lnTo>
                <a:lnTo>
                  <a:pt x="1458" y="419"/>
                </a:lnTo>
                <a:lnTo>
                  <a:pt x="1458" y="419"/>
                </a:lnTo>
                <a:lnTo>
                  <a:pt x="1456" y="417"/>
                </a:lnTo>
                <a:close/>
                <a:moveTo>
                  <a:pt x="1465" y="455"/>
                </a:moveTo>
                <a:lnTo>
                  <a:pt x="1460" y="455"/>
                </a:lnTo>
                <a:lnTo>
                  <a:pt x="1460" y="457"/>
                </a:lnTo>
                <a:lnTo>
                  <a:pt x="1460" y="457"/>
                </a:lnTo>
                <a:lnTo>
                  <a:pt x="1463" y="459"/>
                </a:lnTo>
                <a:lnTo>
                  <a:pt x="1463" y="459"/>
                </a:lnTo>
                <a:lnTo>
                  <a:pt x="1467" y="457"/>
                </a:lnTo>
                <a:lnTo>
                  <a:pt x="1465" y="455"/>
                </a:lnTo>
                <a:lnTo>
                  <a:pt x="1465" y="455"/>
                </a:lnTo>
                <a:close/>
                <a:moveTo>
                  <a:pt x="2868" y="430"/>
                </a:moveTo>
                <a:lnTo>
                  <a:pt x="2871" y="428"/>
                </a:lnTo>
                <a:lnTo>
                  <a:pt x="2868" y="426"/>
                </a:lnTo>
                <a:lnTo>
                  <a:pt x="2868" y="426"/>
                </a:lnTo>
                <a:lnTo>
                  <a:pt x="2868" y="426"/>
                </a:lnTo>
                <a:lnTo>
                  <a:pt x="2866" y="424"/>
                </a:lnTo>
                <a:lnTo>
                  <a:pt x="2866" y="424"/>
                </a:lnTo>
                <a:lnTo>
                  <a:pt x="2864" y="424"/>
                </a:lnTo>
                <a:lnTo>
                  <a:pt x="2862" y="424"/>
                </a:lnTo>
                <a:lnTo>
                  <a:pt x="2862" y="424"/>
                </a:lnTo>
                <a:lnTo>
                  <a:pt x="2860" y="424"/>
                </a:lnTo>
                <a:lnTo>
                  <a:pt x="2860" y="424"/>
                </a:lnTo>
                <a:lnTo>
                  <a:pt x="2860" y="426"/>
                </a:lnTo>
                <a:lnTo>
                  <a:pt x="2860" y="426"/>
                </a:lnTo>
                <a:lnTo>
                  <a:pt x="2858" y="426"/>
                </a:lnTo>
                <a:lnTo>
                  <a:pt x="2858" y="426"/>
                </a:lnTo>
                <a:lnTo>
                  <a:pt x="2860" y="428"/>
                </a:lnTo>
                <a:lnTo>
                  <a:pt x="2860" y="428"/>
                </a:lnTo>
                <a:lnTo>
                  <a:pt x="2860" y="428"/>
                </a:lnTo>
                <a:lnTo>
                  <a:pt x="2856" y="428"/>
                </a:lnTo>
                <a:lnTo>
                  <a:pt x="2854" y="430"/>
                </a:lnTo>
                <a:lnTo>
                  <a:pt x="2854" y="430"/>
                </a:lnTo>
                <a:lnTo>
                  <a:pt x="2854" y="432"/>
                </a:lnTo>
                <a:lnTo>
                  <a:pt x="2854" y="434"/>
                </a:lnTo>
                <a:lnTo>
                  <a:pt x="2854" y="434"/>
                </a:lnTo>
                <a:lnTo>
                  <a:pt x="2852" y="436"/>
                </a:lnTo>
                <a:lnTo>
                  <a:pt x="2852" y="436"/>
                </a:lnTo>
                <a:lnTo>
                  <a:pt x="2852" y="436"/>
                </a:lnTo>
                <a:lnTo>
                  <a:pt x="2854" y="436"/>
                </a:lnTo>
                <a:lnTo>
                  <a:pt x="2856" y="436"/>
                </a:lnTo>
                <a:lnTo>
                  <a:pt x="2856" y="438"/>
                </a:lnTo>
                <a:lnTo>
                  <a:pt x="2856" y="438"/>
                </a:lnTo>
                <a:lnTo>
                  <a:pt x="2858" y="434"/>
                </a:lnTo>
                <a:lnTo>
                  <a:pt x="2860" y="434"/>
                </a:lnTo>
                <a:lnTo>
                  <a:pt x="2862" y="434"/>
                </a:lnTo>
                <a:lnTo>
                  <a:pt x="2864" y="434"/>
                </a:lnTo>
                <a:lnTo>
                  <a:pt x="2868" y="434"/>
                </a:lnTo>
                <a:lnTo>
                  <a:pt x="2866" y="432"/>
                </a:lnTo>
                <a:lnTo>
                  <a:pt x="2868" y="430"/>
                </a:lnTo>
                <a:lnTo>
                  <a:pt x="2868" y="430"/>
                </a:lnTo>
                <a:close/>
                <a:moveTo>
                  <a:pt x="1448" y="610"/>
                </a:moveTo>
                <a:lnTo>
                  <a:pt x="1450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4" y="610"/>
                </a:lnTo>
                <a:lnTo>
                  <a:pt x="1454" y="610"/>
                </a:lnTo>
                <a:lnTo>
                  <a:pt x="1456" y="608"/>
                </a:lnTo>
                <a:lnTo>
                  <a:pt x="1456" y="606"/>
                </a:lnTo>
                <a:lnTo>
                  <a:pt x="1458" y="604"/>
                </a:lnTo>
                <a:lnTo>
                  <a:pt x="1458" y="602"/>
                </a:lnTo>
                <a:lnTo>
                  <a:pt x="1458" y="602"/>
                </a:lnTo>
                <a:lnTo>
                  <a:pt x="1458" y="600"/>
                </a:lnTo>
                <a:lnTo>
                  <a:pt x="1458" y="598"/>
                </a:lnTo>
                <a:lnTo>
                  <a:pt x="1458" y="598"/>
                </a:lnTo>
                <a:lnTo>
                  <a:pt x="1456" y="596"/>
                </a:lnTo>
                <a:lnTo>
                  <a:pt x="1456" y="593"/>
                </a:lnTo>
                <a:lnTo>
                  <a:pt x="1454" y="593"/>
                </a:lnTo>
                <a:lnTo>
                  <a:pt x="1454" y="593"/>
                </a:lnTo>
                <a:lnTo>
                  <a:pt x="1452" y="593"/>
                </a:lnTo>
                <a:lnTo>
                  <a:pt x="1450" y="593"/>
                </a:lnTo>
                <a:lnTo>
                  <a:pt x="1450" y="596"/>
                </a:lnTo>
                <a:lnTo>
                  <a:pt x="1448" y="596"/>
                </a:lnTo>
                <a:lnTo>
                  <a:pt x="1446" y="598"/>
                </a:lnTo>
                <a:lnTo>
                  <a:pt x="1446" y="600"/>
                </a:lnTo>
                <a:lnTo>
                  <a:pt x="1446" y="602"/>
                </a:lnTo>
                <a:lnTo>
                  <a:pt x="1446" y="602"/>
                </a:lnTo>
                <a:lnTo>
                  <a:pt x="1444" y="604"/>
                </a:lnTo>
                <a:lnTo>
                  <a:pt x="1446" y="606"/>
                </a:lnTo>
                <a:lnTo>
                  <a:pt x="1446" y="608"/>
                </a:lnTo>
                <a:lnTo>
                  <a:pt x="1446" y="608"/>
                </a:lnTo>
                <a:lnTo>
                  <a:pt x="1448" y="608"/>
                </a:lnTo>
                <a:lnTo>
                  <a:pt x="1448" y="610"/>
                </a:lnTo>
                <a:close/>
                <a:moveTo>
                  <a:pt x="1395" y="514"/>
                </a:moveTo>
                <a:lnTo>
                  <a:pt x="1395" y="514"/>
                </a:lnTo>
                <a:lnTo>
                  <a:pt x="1393" y="512"/>
                </a:lnTo>
                <a:lnTo>
                  <a:pt x="1391" y="512"/>
                </a:lnTo>
                <a:lnTo>
                  <a:pt x="1389" y="510"/>
                </a:lnTo>
                <a:lnTo>
                  <a:pt x="1385" y="508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2"/>
                </a:lnTo>
                <a:lnTo>
                  <a:pt x="1387" y="512"/>
                </a:lnTo>
                <a:lnTo>
                  <a:pt x="1387" y="512"/>
                </a:lnTo>
                <a:lnTo>
                  <a:pt x="1387" y="514"/>
                </a:lnTo>
                <a:lnTo>
                  <a:pt x="1389" y="514"/>
                </a:lnTo>
                <a:lnTo>
                  <a:pt x="1389" y="514"/>
                </a:lnTo>
                <a:lnTo>
                  <a:pt x="1389" y="518"/>
                </a:lnTo>
                <a:lnTo>
                  <a:pt x="1391" y="518"/>
                </a:lnTo>
                <a:lnTo>
                  <a:pt x="1391" y="518"/>
                </a:lnTo>
                <a:lnTo>
                  <a:pt x="1393" y="516"/>
                </a:lnTo>
                <a:lnTo>
                  <a:pt x="1393" y="518"/>
                </a:lnTo>
                <a:lnTo>
                  <a:pt x="1395" y="518"/>
                </a:lnTo>
                <a:lnTo>
                  <a:pt x="1393" y="518"/>
                </a:lnTo>
                <a:lnTo>
                  <a:pt x="1393" y="520"/>
                </a:lnTo>
                <a:lnTo>
                  <a:pt x="1393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18"/>
                </a:lnTo>
                <a:lnTo>
                  <a:pt x="1395" y="518"/>
                </a:lnTo>
                <a:lnTo>
                  <a:pt x="1398" y="518"/>
                </a:lnTo>
                <a:lnTo>
                  <a:pt x="1398" y="520"/>
                </a:lnTo>
                <a:lnTo>
                  <a:pt x="1398" y="520"/>
                </a:lnTo>
                <a:lnTo>
                  <a:pt x="1400" y="520"/>
                </a:lnTo>
                <a:lnTo>
                  <a:pt x="1400" y="520"/>
                </a:lnTo>
                <a:lnTo>
                  <a:pt x="1402" y="520"/>
                </a:lnTo>
                <a:lnTo>
                  <a:pt x="1402" y="518"/>
                </a:lnTo>
                <a:lnTo>
                  <a:pt x="1402" y="518"/>
                </a:lnTo>
                <a:lnTo>
                  <a:pt x="1402" y="518"/>
                </a:lnTo>
                <a:lnTo>
                  <a:pt x="1398" y="518"/>
                </a:lnTo>
                <a:lnTo>
                  <a:pt x="1398" y="518"/>
                </a:lnTo>
                <a:lnTo>
                  <a:pt x="1395" y="516"/>
                </a:lnTo>
                <a:lnTo>
                  <a:pt x="1393" y="516"/>
                </a:lnTo>
                <a:lnTo>
                  <a:pt x="1395" y="516"/>
                </a:lnTo>
                <a:lnTo>
                  <a:pt x="1395" y="514"/>
                </a:lnTo>
                <a:close/>
                <a:moveTo>
                  <a:pt x="1469" y="426"/>
                </a:moveTo>
                <a:lnTo>
                  <a:pt x="1469" y="426"/>
                </a:lnTo>
                <a:lnTo>
                  <a:pt x="1471" y="426"/>
                </a:lnTo>
                <a:lnTo>
                  <a:pt x="1473" y="424"/>
                </a:lnTo>
                <a:lnTo>
                  <a:pt x="1477" y="424"/>
                </a:lnTo>
                <a:lnTo>
                  <a:pt x="1477" y="422"/>
                </a:lnTo>
                <a:lnTo>
                  <a:pt x="1477" y="422"/>
                </a:lnTo>
                <a:lnTo>
                  <a:pt x="1477" y="419"/>
                </a:lnTo>
                <a:lnTo>
                  <a:pt x="1475" y="419"/>
                </a:lnTo>
                <a:lnTo>
                  <a:pt x="1475" y="419"/>
                </a:lnTo>
                <a:lnTo>
                  <a:pt x="1473" y="419"/>
                </a:lnTo>
                <a:lnTo>
                  <a:pt x="1473" y="422"/>
                </a:lnTo>
                <a:lnTo>
                  <a:pt x="1473" y="422"/>
                </a:lnTo>
                <a:lnTo>
                  <a:pt x="1473" y="422"/>
                </a:lnTo>
                <a:lnTo>
                  <a:pt x="1471" y="422"/>
                </a:lnTo>
                <a:lnTo>
                  <a:pt x="1469" y="422"/>
                </a:lnTo>
                <a:lnTo>
                  <a:pt x="1467" y="426"/>
                </a:lnTo>
                <a:lnTo>
                  <a:pt x="1465" y="426"/>
                </a:lnTo>
                <a:lnTo>
                  <a:pt x="1467" y="426"/>
                </a:lnTo>
                <a:lnTo>
                  <a:pt x="1469" y="426"/>
                </a:lnTo>
                <a:close/>
                <a:moveTo>
                  <a:pt x="1402" y="505"/>
                </a:moveTo>
                <a:lnTo>
                  <a:pt x="1404" y="505"/>
                </a:lnTo>
                <a:lnTo>
                  <a:pt x="1404" y="508"/>
                </a:lnTo>
                <a:lnTo>
                  <a:pt x="1406" y="508"/>
                </a:lnTo>
                <a:lnTo>
                  <a:pt x="1406" y="505"/>
                </a:lnTo>
                <a:lnTo>
                  <a:pt x="1406" y="505"/>
                </a:lnTo>
                <a:lnTo>
                  <a:pt x="1406" y="505"/>
                </a:lnTo>
                <a:lnTo>
                  <a:pt x="1404" y="505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5"/>
                </a:lnTo>
                <a:close/>
                <a:moveTo>
                  <a:pt x="1375" y="516"/>
                </a:moveTo>
                <a:lnTo>
                  <a:pt x="1375" y="518"/>
                </a:lnTo>
                <a:lnTo>
                  <a:pt x="1375" y="518"/>
                </a:lnTo>
                <a:lnTo>
                  <a:pt x="1377" y="518"/>
                </a:lnTo>
                <a:lnTo>
                  <a:pt x="1379" y="520"/>
                </a:lnTo>
                <a:lnTo>
                  <a:pt x="1379" y="520"/>
                </a:lnTo>
                <a:lnTo>
                  <a:pt x="1379" y="522"/>
                </a:lnTo>
                <a:lnTo>
                  <a:pt x="1381" y="522"/>
                </a:lnTo>
                <a:lnTo>
                  <a:pt x="1381" y="522"/>
                </a:lnTo>
                <a:lnTo>
                  <a:pt x="1381" y="520"/>
                </a:lnTo>
                <a:lnTo>
                  <a:pt x="1383" y="520"/>
                </a:lnTo>
                <a:lnTo>
                  <a:pt x="1383" y="520"/>
                </a:lnTo>
                <a:lnTo>
                  <a:pt x="1381" y="516"/>
                </a:lnTo>
                <a:lnTo>
                  <a:pt x="1381" y="516"/>
                </a:lnTo>
                <a:lnTo>
                  <a:pt x="1379" y="514"/>
                </a:lnTo>
                <a:lnTo>
                  <a:pt x="1379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5" y="512"/>
                </a:lnTo>
                <a:lnTo>
                  <a:pt x="1375" y="512"/>
                </a:lnTo>
                <a:lnTo>
                  <a:pt x="1375" y="514"/>
                </a:lnTo>
                <a:lnTo>
                  <a:pt x="1375" y="514"/>
                </a:lnTo>
                <a:lnTo>
                  <a:pt x="1375" y="516"/>
                </a:lnTo>
                <a:close/>
                <a:moveTo>
                  <a:pt x="1465" y="434"/>
                </a:moveTo>
                <a:lnTo>
                  <a:pt x="1460" y="436"/>
                </a:lnTo>
                <a:lnTo>
                  <a:pt x="1460" y="436"/>
                </a:lnTo>
                <a:lnTo>
                  <a:pt x="1458" y="438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3"/>
                </a:lnTo>
                <a:lnTo>
                  <a:pt x="1458" y="443"/>
                </a:lnTo>
                <a:lnTo>
                  <a:pt x="1460" y="443"/>
                </a:lnTo>
                <a:lnTo>
                  <a:pt x="1463" y="440"/>
                </a:lnTo>
                <a:lnTo>
                  <a:pt x="1465" y="440"/>
                </a:lnTo>
                <a:lnTo>
                  <a:pt x="1467" y="440"/>
                </a:lnTo>
                <a:lnTo>
                  <a:pt x="1467" y="438"/>
                </a:lnTo>
                <a:lnTo>
                  <a:pt x="1469" y="436"/>
                </a:lnTo>
                <a:lnTo>
                  <a:pt x="1469" y="436"/>
                </a:lnTo>
                <a:lnTo>
                  <a:pt x="1469" y="434"/>
                </a:lnTo>
                <a:lnTo>
                  <a:pt x="1471" y="434"/>
                </a:lnTo>
                <a:lnTo>
                  <a:pt x="1471" y="434"/>
                </a:lnTo>
                <a:lnTo>
                  <a:pt x="1473" y="432"/>
                </a:lnTo>
                <a:lnTo>
                  <a:pt x="1475" y="430"/>
                </a:lnTo>
                <a:lnTo>
                  <a:pt x="1475" y="430"/>
                </a:lnTo>
                <a:lnTo>
                  <a:pt x="1473" y="430"/>
                </a:lnTo>
                <a:lnTo>
                  <a:pt x="1473" y="428"/>
                </a:lnTo>
                <a:lnTo>
                  <a:pt x="1473" y="428"/>
                </a:lnTo>
                <a:lnTo>
                  <a:pt x="1471" y="428"/>
                </a:lnTo>
                <a:lnTo>
                  <a:pt x="1469" y="430"/>
                </a:lnTo>
                <a:lnTo>
                  <a:pt x="1469" y="430"/>
                </a:lnTo>
                <a:lnTo>
                  <a:pt x="1467" y="430"/>
                </a:lnTo>
                <a:lnTo>
                  <a:pt x="1467" y="430"/>
                </a:lnTo>
                <a:lnTo>
                  <a:pt x="1469" y="432"/>
                </a:lnTo>
                <a:lnTo>
                  <a:pt x="1469" y="432"/>
                </a:lnTo>
                <a:lnTo>
                  <a:pt x="1467" y="432"/>
                </a:lnTo>
                <a:lnTo>
                  <a:pt x="1467" y="432"/>
                </a:lnTo>
                <a:lnTo>
                  <a:pt x="1465" y="434"/>
                </a:lnTo>
                <a:lnTo>
                  <a:pt x="1465" y="434"/>
                </a:lnTo>
                <a:close/>
                <a:moveTo>
                  <a:pt x="1569" y="208"/>
                </a:moveTo>
                <a:lnTo>
                  <a:pt x="1571" y="208"/>
                </a:lnTo>
                <a:lnTo>
                  <a:pt x="1574" y="206"/>
                </a:lnTo>
                <a:lnTo>
                  <a:pt x="1571" y="206"/>
                </a:lnTo>
                <a:lnTo>
                  <a:pt x="1569" y="206"/>
                </a:lnTo>
                <a:lnTo>
                  <a:pt x="1565" y="204"/>
                </a:lnTo>
                <a:lnTo>
                  <a:pt x="1563" y="204"/>
                </a:lnTo>
                <a:lnTo>
                  <a:pt x="1561" y="204"/>
                </a:lnTo>
                <a:lnTo>
                  <a:pt x="1559" y="206"/>
                </a:lnTo>
                <a:lnTo>
                  <a:pt x="1557" y="206"/>
                </a:lnTo>
                <a:lnTo>
                  <a:pt x="1557" y="208"/>
                </a:lnTo>
                <a:lnTo>
                  <a:pt x="1559" y="208"/>
                </a:lnTo>
                <a:lnTo>
                  <a:pt x="1565" y="210"/>
                </a:lnTo>
                <a:lnTo>
                  <a:pt x="1569" y="208"/>
                </a:lnTo>
                <a:close/>
                <a:moveTo>
                  <a:pt x="2502" y="698"/>
                </a:moveTo>
                <a:lnTo>
                  <a:pt x="2504" y="698"/>
                </a:lnTo>
                <a:lnTo>
                  <a:pt x="2506" y="696"/>
                </a:lnTo>
                <a:lnTo>
                  <a:pt x="2504" y="696"/>
                </a:lnTo>
                <a:lnTo>
                  <a:pt x="2502" y="696"/>
                </a:lnTo>
                <a:lnTo>
                  <a:pt x="2502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8"/>
                </a:lnTo>
                <a:lnTo>
                  <a:pt x="2502" y="698"/>
                </a:lnTo>
                <a:close/>
                <a:moveTo>
                  <a:pt x="2500" y="711"/>
                </a:moveTo>
                <a:lnTo>
                  <a:pt x="2500" y="711"/>
                </a:lnTo>
                <a:lnTo>
                  <a:pt x="2500" y="711"/>
                </a:lnTo>
                <a:lnTo>
                  <a:pt x="2500" y="709"/>
                </a:lnTo>
                <a:lnTo>
                  <a:pt x="2500" y="709"/>
                </a:lnTo>
                <a:lnTo>
                  <a:pt x="2500" y="709"/>
                </a:lnTo>
                <a:lnTo>
                  <a:pt x="2498" y="711"/>
                </a:lnTo>
                <a:lnTo>
                  <a:pt x="2498" y="711"/>
                </a:lnTo>
                <a:lnTo>
                  <a:pt x="2500" y="711"/>
                </a:lnTo>
                <a:close/>
                <a:moveTo>
                  <a:pt x="2500" y="707"/>
                </a:move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2"/>
                </a:lnTo>
                <a:lnTo>
                  <a:pt x="2502" y="702"/>
                </a:lnTo>
                <a:lnTo>
                  <a:pt x="2500" y="702"/>
                </a:lnTo>
                <a:lnTo>
                  <a:pt x="2500" y="705"/>
                </a:lnTo>
                <a:lnTo>
                  <a:pt x="2500" y="705"/>
                </a:lnTo>
                <a:lnTo>
                  <a:pt x="2500" y="707"/>
                </a:lnTo>
                <a:close/>
                <a:moveTo>
                  <a:pt x="2479" y="390"/>
                </a:moveTo>
                <a:lnTo>
                  <a:pt x="2483" y="388"/>
                </a:lnTo>
                <a:lnTo>
                  <a:pt x="2487" y="388"/>
                </a:lnTo>
                <a:lnTo>
                  <a:pt x="2491" y="386"/>
                </a:lnTo>
                <a:lnTo>
                  <a:pt x="2491" y="384"/>
                </a:lnTo>
                <a:lnTo>
                  <a:pt x="2491" y="382"/>
                </a:lnTo>
                <a:lnTo>
                  <a:pt x="2487" y="384"/>
                </a:lnTo>
                <a:lnTo>
                  <a:pt x="2485" y="386"/>
                </a:lnTo>
                <a:lnTo>
                  <a:pt x="2479" y="390"/>
                </a:lnTo>
                <a:lnTo>
                  <a:pt x="2477" y="390"/>
                </a:lnTo>
                <a:lnTo>
                  <a:pt x="2477" y="392"/>
                </a:lnTo>
                <a:lnTo>
                  <a:pt x="2479" y="390"/>
                </a:lnTo>
                <a:close/>
                <a:moveTo>
                  <a:pt x="2462" y="772"/>
                </a:moveTo>
                <a:lnTo>
                  <a:pt x="2464" y="772"/>
                </a:lnTo>
                <a:lnTo>
                  <a:pt x="2464" y="772"/>
                </a:lnTo>
                <a:lnTo>
                  <a:pt x="2464" y="770"/>
                </a:lnTo>
                <a:lnTo>
                  <a:pt x="2462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2" y="772"/>
                </a:lnTo>
                <a:lnTo>
                  <a:pt x="2462" y="772"/>
                </a:lnTo>
                <a:close/>
                <a:moveTo>
                  <a:pt x="2510" y="606"/>
                </a:move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10" y="608"/>
                </a:lnTo>
                <a:lnTo>
                  <a:pt x="2510" y="608"/>
                </a:lnTo>
                <a:lnTo>
                  <a:pt x="2512" y="608"/>
                </a:lnTo>
                <a:lnTo>
                  <a:pt x="2512" y="608"/>
                </a:lnTo>
                <a:lnTo>
                  <a:pt x="2512" y="606"/>
                </a:lnTo>
                <a:lnTo>
                  <a:pt x="2510" y="606"/>
                </a:lnTo>
                <a:lnTo>
                  <a:pt x="2510" y="606"/>
                </a:lnTo>
                <a:close/>
                <a:moveTo>
                  <a:pt x="2502" y="602"/>
                </a:moveTo>
                <a:lnTo>
                  <a:pt x="2504" y="602"/>
                </a:lnTo>
                <a:lnTo>
                  <a:pt x="2504" y="602"/>
                </a:lnTo>
                <a:lnTo>
                  <a:pt x="2506" y="602"/>
                </a:lnTo>
                <a:lnTo>
                  <a:pt x="2504" y="602"/>
                </a:lnTo>
                <a:lnTo>
                  <a:pt x="2504" y="600"/>
                </a:lnTo>
                <a:lnTo>
                  <a:pt x="2504" y="600"/>
                </a:lnTo>
                <a:lnTo>
                  <a:pt x="2502" y="600"/>
                </a:lnTo>
                <a:lnTo>
                  <a:pt x="2500" y="600"/>
                </a:lnTo>
                <a:lnTo>
                  <a:pt x="2502" y="602"/>
                </a:lnTo>
                <a:lnTo>
                  <a:pt x="2502" y="602"/>
                </a:lnTo>
                <a:close/>
                <a:moveTo>
                  <a:pt x="2464" y="807"/>
                </a:moveTo>
                <a:lnTo>
                  <a:pt x="2464" y="807"/>
                </a:lnTo>
                <a:lnTo>
                  <a:pt x="2464" y="807"/>
                </a:lnTo>
                <a:lnTo>
                  <a:pt x="2462" y="807"/>
                </a:lnTo>
                <a:lnTo>
                  <a:pt x="2460" y="809"/>
                </a:lnTo>
                <a:lnTo>
                  <a:pt x="2460" y="809"/>
                </a:lnTo>
                <a:lnTo>
                  <a:pt x="2458" y="811"/>
                </a:lnTo>
                <a:lnTo>
                  <a:pt x="2458" y="814"/>
                </a:lnTo>
                <a:lnTo>
                  <a:pt x="2460" y="811"/>
                </a:lnTo>
                <a:lnTo>
                  <a:pt x="2460" y="814"/>
                </a:lnTo>
                <a:lnTo>
                  <a:pt x="2462" y="814"/>
                </a:lnTo>
                <a:lnTo>
                  <a:pt x="2468" y="811"/>
                </a:lnTo>
                <a:lnTo>
                  <a:pt x="2466" y="811"/>
                </a:lnTo>
                <a:lnTo>
                  <a:pt x="2466" y="814"/>
                </a:lnTo>
                <a:lnTo>
                  <a:pt x="2464" y="814"/>
                </a:lnTo>
                <a:lnTo>
                  <a:pt x="2464" y="814"/>
                </a:lnTo>
                <a:lnTo>
                  <a:pt x="2462" y="816"/>
                </a:lnTo>
                <a:lnTo>
                  <a:pt x="2462" y="816"/>
                </a:lnTo>
                <a:lnTo>
                  <a:pt x="2462" y="816"/>
                </a:lnTo>
                <a:lnTo>
                  <a:pt x="2464" y="816"/>
                </a:lnTo>
                <a:lnTo>
                  <a:pt x="2468" y="816"/>
                </a:lnTo>
                <a:lnTo>
                  <a:pt x="2470" y="816"/>
                </a:lnTo>
                <a:lnTo>
                  <a:pt x="2470" y="816"/>
                </a:lnTo>
                <a:lnTo>
                  <a:pt x="2466" y="816"/>
                </a:lnTo>
                <a:lnTo>
                  <a:pt x="2466" y="818"/>
                </a:lnTo>
                <a:lnTo>
                  <a:pt x="2466" y="820"/>
                </a:lnTo>
                <a:lnTo>
                  <a:pt x="2470" y="818"/>
                </a:lnTo>
                <a:lnTo>
                  <a:pt x="2470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81" y="818"/>
                </a:lnTo>
                <a:lnTo>
                  <a:pt x="2481" y="816"/>
                </a:lnTo>
                <a:lnTo>
                  <a:pt x="2483" y="816"/>
                </a:lnTo>
                <a:lnTo>
                  <a:pt x="2485" y="814"/>
                </a:lnTo>
                <a:lnTo>
                  <a:pt x="2485" y="814"/>
                </a:lnTo>
                <a:lnTo>
                  <a:pt x="2487" y="814"/>
                </a:lnTo>
                <a:lnTo>
                  <a:pt x="2487" y="814"/>
                </a:lnTo>
                <a:lnTo>
                  <a:pt x="2487" y="811"/>
                </a:lnTo>
                <a:lnTo>
                  <a:pt x="2487" y="811"/>
                </a:lnTo>
                <a:lnTo>
                  <a:pt x="2485" y="811"/>
                </a:lnTo>
                <a:lnTo>
                  <a:pt x="2487" y="811"/>
                </a:lnTo>
                <a:lnTo>
                  <a:pt x="2487" y="811"/>
                </a:lnTo>
                <a:lnTo>
                  <a:pt x="2489" y="811"/>
                </a:lnTo>
                <a:lnTo>
                  <a:pt x="2489" y="811"/>
                </a:lnTo>
                <a:lnTo>
                  <a:pt x="2491" y="811"/>
                </a:lnTo>
                <a:lnTo>
                  <a:pt x="2493" y="811"/>
                </a:lnTo>
                <a:lnTo>
                  <a:pt x="2493" y="809"/>
                </a:lnTo>
                <a:lnTo>
                  <a:pt x="2493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7"/>
                </a:lnTo>
                <a:lnTo>
                  <a:pt x="2500" y="807"/>
                </a:lnTo>
                <a:lnTo>
                  <a:pt x="2500" y="807"/>
                </a:lnTo>
                <a:lnTo>
                  <a:pt x="2504" y="805"/>
                </a:lnTo>
                <a:lnTo>
                  <a:pt x="2506" y="805"/>
                </a:lnTo>
                <a:lnTo>
                  <a:pt x="2506" y="805"/>
                </a:lnTo>
                <a:lnTo>
                  <a:pt x="2506" y="803"/>
                </a:lnTo>
                <a:lnTo>
                  <a:pt x="2508" y="805"/>
                </a:lnTo>
                <a:lnTo>
                  <a:pt x="2508" y="805"/>
                </a:lnTo>
                <a:lnTo>
                  <a:pt x="2508" y="805"/>
                </a:lnTo>
                <a:lnTo>
                  <a:pt x="2510" y="805"/>
                </a:lnTo>
                <a:lnTo>
                  <a:pt x="2510" y="805"/>
                </a:lnTo>
                <a:lnTo>
                  <a:pt x="2512" y="805"/>
                </a:lnTo>
                <a:lnTo>
                  <a:pt x="2514" y="805"/>
                </a:lnTo>
                <a:lnTo>
                  <a:pt x="2516" y="805"/>
                </a:lnTo>
                <a:lnTo>
                  <a:pt x="2514" y="803"/>
                </a:lnTo>
                <a:lnTo>
                  <a:pt x="2514" y="801"/>
                </a:lnTo>
                <a:lnTo>
                  <a:pt x="2516" y="801"/>
                </a:lnTo>
                <a:lnTo>
                  <a:pt x="2519" y="799"/>
                </a:lnTo>
                <a:lnTo>
                  <a:pt x="2519" y="797"/>
                </a:lnTo>
                <a:lnTo>
                  <a:pt x="2519" y="795"/>
                </a:lnTo>
                <a:lnTo>
                  <a:pt x="2519" y="793"/>
                </a:lnTo>
                <a:lnTo>
                  <a:pt x="2521" y="793"/>
                </a:lnTo>
                <a:lnTo>
                  <a:pt x="2521" y="791"/>
                </a:lnTo>
                <a:lnTo>
                  <a:pt x="2521" y="788"/>
                </a:lnTo>
                <a:lnTo>
                  <a:pt x="2521" y="786"/>
                </a:lnTo>
                <a:lnTo>
                  <a:pt x="2519" y="784"/>
                </a:lnTo>
                <a:lnTo>
                  <a:pt x="2519" y="782"/>
                </a:lnTo>
                <a:lnTo>
                  <a:pt x="2519" y="782"/>
                </a:lnTo>
                <a:lnTo>
                  <a:pt x="2519" y="780"/>
                </a:lnTo>
                <a:lnTo>
                  <a:pt x="2519" y="780"/>
                </a:lnTo>
                <a:lnTo>
                  <a:pt x="2519" y="778"/>
                </a:lnTo>
                <a:lnTo>
                  <a:pt x="2519" y="778"/>
                </a:lnTo>
                <a:lnTo>
                  <a:pt x="2516" y="776"/>
                </a:lnTo>
                <a:lnTo>
                  <a:pt x="2516" y="774"/>
                </a:lnTo>
                <a:lnTo>
                  <a:pt x="2516" y="772"/>
                </a:lnTo>
                <a:lnTo>
                  <a:pt x="2516" y="772"/>
                </a:lnTo>
                <a:lnTo>
                  <a:pt x="2516" y="770"/>
                </a:lnTo>
                <a:lnTo>
                  <a:pt x="2516" y="770"/>
                </a:lnTo>
                <a:lnTo>
                  <a:pt x="2516" y="770"/>
                </a:lnTo>
                <a:lnTo>
                  <a:pt x="2519" y="770"/>
                </a:lnTo>
                <a:lnTo>
                  <a:pt x="2519" y="770"/>
                </a:lnTo>
                <a:lnTo>
                  <a:pt x="2519" y="767"/>
                </a:lnTo>
                <a:lnTo>
                  <a:pt x="2519" y="770"/>
                </a:lnTo>
                <a:lnTo>
                  <a:pt x="2521" y="770"/>
                </a:lnTo>
                <a:lnTo>
                  <a:pt x="2521" y="767"/>
                </a:lnTo>
                <a:lnTo>
                  <a:pt x="2523" y="767"/>
                </a:lnTo>
                <a:lnTo>
                  <a:pt x="2523" y="765"/>
                </a:lnTo>
                <a:lnTo>
                  <a:pt x="2523" y="765"/>
                </a:lnTo>
                <a:lnTo>
                  <a:pt x="2525" y="765"/>
                </a:lnTo>
                <a:lnTo>
                  <a:pt x="2527" y="765"/>
                </a:lnTo>
                <a:lnTo>
                  <a:pt x="2527" y="763"/>
                </a:lnTo>
                <a:lnTo>
                  <a:pt x="2527" y="763"/>
                </a:lnTo>
                <a:lnTo>
                  <a:pt x="2525" y="763"/>
                </a:lnTo>
                <a:lnTo>
                  <a:pt x="2527" y="761"/>
                </a:lnTo>
                <a:lnTo>
                  <a:pt x="2525" y="759"/>
                </a:lnTo>
                <a:lnTo>
                  <a:pt x="2527" y="759"/>
                </a:lnTo>
                <a:lnTo>
                  <a:pt x="2527" y="759"/>
                </a:lnTo>
                <a:lnTo>
                  <a:pt x="2527" y="761"/>
                </a:lnTo>
                <a:lnTo>
                  <a:pt x="2529" y="761"/>
                </a:lnTo>
                <a:lnTo>
                  <a:pt x="2529" y="761"/>
                </a:lnTo>
                <a:lnTo>
                  <a:pt x="2529" y="759"/>
                </a:lnTo>
                <a:lnTo>
                  <a:pt x="2527" y="757"/>
                </a:lnTo>
                <a:lnTo>
                  <a:pt x="2527" y="757"/>
                </a:lnTo>
                <a:lnTo>
                  <a:pt x="2525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5" y="755"/>
                </a:lnTo>
                <a:lnTo>
                  <a:pt x="2525" y="755"/>
                </a:lnTo>
                <a:lnTo>
                  <a:pt x="2525" y="755"/>
                </a:lnTo>
                <a:lnTo>
                  <a:pt x="2523" y="753"/>
                </a:lnTo>
                <a:lnTo>
                  <a:pt x="2521" y="749"/>
                </a:lnTo>
                <a:lnTo>
                  <a:pt x="2521" y="747"/>
                </a:lnTo>
                <a:lnTo>
                  <a:pt x="2519" y="747"/>
                </a:lnTo>
                <a:lnTo>
                  <a:pt x="2516" y="747"/>
                </a:lnTo>
                <a:lnTo>
                  <a:pt x="2514" y="744"/>
                </a:lnTo>
                <a:lnTo>
                  <a:pt x="2514" y="744"/>
                </a:lnTo>
                <a:lnTo>
                  <a:pt x="2510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6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7"/>
                </a:lnTo>
                <a:lnTo>
                  <a:pt x="2506" y="747"/>
                </a:lnTo>
                <a:lnTo>
                  <a:pt x="2506" y="747"/>
                </a:lnTo>
                <a:lnTo>
                  <a:pt x="2506" y="744"/>
                </a:lnTo>
                <a:lnTo>
                  <a:pt x="2504" y="744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4"/>
                </a:lnTo>
                <a:lnTo>
                  <a:pt x="2500" y="744"/>
                </a:lnTo>
                <a:lnTo>
                  <a:pt x="2500" y="744"/>
                </a:lnTo>
                <a:lnTo>
                  <a:pt x="2498" y="747"/>
                </a:lnTo>
                <a:lnTo>
                  <a:pt x="2500" y="747"/>
                </a:lnTo>
                <a:lnTo>
                  <a:pt x="2500" y="749"/>
                </a:lnTo>
                <a:lnTo>
                  <a:pt x="2500" y="749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7"/>
                </a:lnTo>
                <a:lnTo>
                  <a:pt x="2498" y="747"/>
                </a:lnTo>
                <a:lnTo>
                  <a:pt x="2498" y="744"/>
                </a:lnTo>
                <a:lnTo>
                  <a:pt x="2498" y="744"/>
                </a:lnTo>
                <a:lnTo>
                  <a:pt x="2496" y="744"/>
                </a:lnTo>
                <a:lnTo>
                  <a:pt x="2496" y="747"/>
                </a:lnTo>
                <a:lnTo>
                  <a:pt x="2496" y="747"/>
                </a:lnTo>
                <a:lnTo>
                  <a:pt x="2493" y="747"/>
                </a:lnTo>
                <a:lnTo>
                  <a:pt x="2491" y="747"/>
                </a:lnTo>
                <a:lnTo>
                  <a:pt x="2489" y="747"/>
                </a:lnTo>
                <a:lnTo>
                  <a:pt x="2487" y="747"/>
                </a:lnTo>
                <a:lnTo>
                  <a:pt x="2487" y="749"/>
                </a:lnTo>
                <a:lnTo>
                  <a:pt x="2487" y="749"/>
                </a:lnTo>
                <a:lnTo>
                  <a:pt x="2487" y="751"/>
                </a:lnTo>
                <a:lnTo>
                  <a:pt x="2485" y="751"/>
                </a:lnTo>
                <a:lnTo>
                  <a:pt x="2487" y="753"/>
                </a:lnTo>
                <a:lnTo>
                  <a:pt x="2485" y="753"/>
                </a:lnTo>
                <a:lnTo>
                  <a:pt x="2485" y="755"/>
                </a:lnTo>
                <a:lnTo>
                  <a:pt x="2485" y="755"/>
                </a:lnTo>
                <a:lnTo>
                  <a:pt x="2483" y="755"/>
                </a:lnTo>
                <a:lnTo>
                  <a:pt x="2481" y="755"/>
                </a:lnTo>
                <a:lnTo>
                  <a:pt x="2481" y="757"/>
                </a:lnTo>
                <a:lnTo>
                  <a:pt x="2485" y="757"/>
                </a:lnTo>
                <a:lnTo>
                  <a:pt x="2489" y="757"/>
                </a:lnTo>
                <a:lnTo>
                  <a:pt x="2489" y="759"/>
                </a:lnTo>
                <a:lnTo>
                  <a:pt x="2489" y="759"/>
                </a:lnTo>
                <a:lnTo>
                  <a:pt x="2487" y="761"/>
                </a:lnTo>
                <a:lnTo>
                  <a:pt x="2485" y="761"/>
                </a:lnTo>
                <a:lnTo>
                  <a:pt x="2485" y="761"/>
                </a:lnTo>
                <a:lnTo>
                  <a:pt x="2483" y="761"/>
                </a:lnTo>
                <a:lnTo>
                  <a:pt x="2483" y="763"/>
                </a:lnTo>
                <a:lnTo>
                  <a:pt x="2483" y="763"/>
                </a:lnTo>
                <a:lnTo>
                  <a:pt x="2483" y="765"/>
                </a:lnTo>
                <a:lnTo>
                  <a:pt x="2483" y="765"/>
                </a:lnTo>
                <a:lnTo>
                  <a:pt x="2481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5" y="765"/>
                </a:lnTo>
                <a:lnTo>
                  <a:pt x="2472" y="763"/>
                </a:lnTo>
                <a:lnTo>
                  <a:pt x="2468" y="763"/>
                </a:lnTo>
                <a:lnTo>
                  <a:pt x="2466" y="763"/>
                </a:lnTo>
                <a:lnTo>
                  <a:pt x="2466" y="765"/>
                </a:lnTo>
                <a:lnTo>
                  <a:pt x="2464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7"/>
                </a:lnTo>
                <a:lnTo>
                  <a:pt x="2464" y="765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70"/>
                </a:lnTo>
                <a:lnTo>
                  <a:pt x="2464" y="772"/>
                </a:lnTo>
                <a:lnTo>
                  <a:pt x="2464" y="774"/>
                </a:lnTo>
                <a:lnTo>
                  <a:pt x="2466" y="772"/>
                </a:lnTo>
                <a:lnTo>
                  <a:pt x="2468" y="772"/>
                </a:lnTo>
                <a:lnTo>
                  <a:pt x="2468" y="774"/>
                </a:lnTo>
                <a:lnTo>
                  <a:pt x="2468" y="774"/>
                </a:lnTo>
                <a:lnTo>
                  <a:pt x="2466" y="774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8"/>
                </a:lnTo>
                <a:lnTo>
                  <a:pt x="2466" y="778"/>
                </a:lnTo>
                <a:lnTo>
                  <a:pt x="2464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2"/>
                </a:lnTo>
                <a:lnTo>
                  <a:pt x="2462" y="782"/>
                </a:lnTo>
                <a:lnTo>
                  <a:pt x="2464" y="782"/>
                </a:lnTo>
                <a:lnTo>
                  <a:pt x="2466" y="782"/>
                </a:lnTo>
                <a:lnTo>
                  <a:pt x="2464" y="782"/>
                </a:lnTo>
                <a:lnTo>
                  <a:pt x="2466" y="784"/>
                </a:lnTo>
                <a:lnTo>
                  <a:pt x="2466" y="784"/>
                </a:lnTo>
                <a:lnTo>
                  <a:pt x="2466" y="782"/>
                </a:lnTo>
                <a:lnTo>
                  <a:pt x="2468" y="782"/>
                </a:lnTo>
                <a:lnTo>
                  <a:pt x="2468" y="784"/>
                </a:lnTo>
                <a:lnTo>
                  <a:pt x="2468" y="784"/>
                </a:lnTo>
                <a:lnTo>
                  <a:pt x="2468" y="784"/>
                </a:lnTo>
                <a:lnTo>
                  <a:pt x="2470" y="784"/>
                </a:lnTo>
                <a:lnTo>
                  <a:pt x="2470" y="784"/>
                </a:lnTo>
                <a:lnTo>
                  <a:pt x="2475" y="784"/>
                </a:lnTo>
                <a:lnTo>
                  <a:pt x="2477" y="784"/>
                </a:lnTo>
                <a:lnTo>
                  <a:pt x="2479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5" y="786"/>
                </a:lnTo>
                <a:lnTo>
                  <a:pt x="2475" y="786"/>
                </a:lnTo>
                <a:lnTo>
                  <a:pt x="2472" y="788"/>
                </a:lnTo>
                <a:lnTo>
                  <a:pt x="2470" y="791"/>
                </a:lnTo>
                <a:lnTo>
                  <a:pt x="2470" y="791"/>
                </a:lnTo>
                <a:lnTo>
                  <a:pt x="2472" y="793"/>
                </a:lnTo>
                <a:lnTo>
                  <a:pt x="2470" y="793"/>
                </a:lnTo>
                <a:lnTo>
                  <a:pt x="2470" y="795"/>
                </a:lnTo>
                <a:lnTo>
                  <a:pt x="2466" y="797"/>
                </a:lnTo>
                <a:lnTo>
                  <a:pt x="2464" y="799"/>
                </a:lnTo>
                <a:lnTo>
                  <a:pt x="2466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70" y="797"/>
                </a:lnTo>
                <a:lnTo>
                  <a:pt x="2472" y="797"/>
                </a:lnTo>
                <a:lnTo>
                  <a:pt x="2475" y="797"/>
                </a:lnTo>
                <a:lnTo>
                  <a:pt x="2477" y="797"/>
                </a:lnTo>
                <a:lnTo>
                  <a:pt x="2477" y="795"/>
                </a:lnTo>
                <a:lnTo>
                  <a:pt x="2479" y="795"/>
                </a:lnTo>
                <a:lnTo>
                  <a:pt x="2481" y="797"/>
                </a:lnTo>
                <a:lnTo>
                  <a:pt x="2477" y="797"/>
                </a:lnTo>
                <a:lnTo>
                  <a:pt x="2472" y="797"/>
                </a:lnTo>
                <a:lnTo>
                  <a:pt x="2468" y="799"/>
                </a:lnTo>
                <a:lnTo>
                  <a:pt x="2468" y="799"/>
                </a:lnTo>
                <a:lnTo>
                  <a:pt x="2466" y="799"/>
                </a:lnTo>
                <a:lnTo>
                  <a:pt x="2466" y="801"/>
                </a:lnTo>
                <a:lnTo>
                  <a:pt x="2464" y="801"/>
                </a:lnTo>
                <a:lnTo>
                  <a:pt x="2464" y="801"/>
                </a:lnTo>
                <a:lnTo>
                  <a:pt x="2466" y="803"/>
                </a:lnTo>
                <a:lnTo>
                  <a:pt x="2466" y="803"/>
                </a:lnTo>
                <a:lnTo>
                  <a:pt x="2464" y="805"/>
                </a:lnTo>
                <a:lnTo>
                  <a:pt x="2462" y="803"/>
                </a:lnTo>
                <a:lnTo>
                  <a:pt x="2462" y="803"/>
                </a:lnTo>
                <a:lnTo>
                  <a:pt x="2460" y="803"/>
                </a:lnTo>
                <a:lnTo>
                  <a:pt x="2460" y="803"/>
                </a:lnTo>
                <a:lnTo>
                  <a:pt x="2458" y="805"/>
                </a:lnTo>
                <a:lnTo>
                  <a:pt x="2458" y="805"/>
                </a:lnTo>
                <a:lnTo>
                  <a:pt x="2458" y="807"/>
                </a:lnTo>
                <a:lnTo>
                  <a:pt x="2460" y="807"/>
                </a:lnTo>
                <a:lnTo>
                  <a:pt x="2464" y="807"/>
                </a:lnTo>
                <a:close/>
                <a:moveTo>
                  <a:pt x="2512" y="598"/>
                </a:moveTo>
                <a:lnTo>
                  <a:pt x="2512" y="600"/>
                </a:lnTo>
                <a:lnTo>
                  <a:pt x="2514" y="600"/>
                </a:lnTo>
                <a:lnTo>
                  <a:pt x="2514" y="598"/>
                </a:lnTo>
                <a:lnTo>
                  <a:pt x="2514" y="598"/>
                </a:lnTo>
                <a:lnTo>
                  <a:pt x="2512" y="596"/>
                </a:lnTo>
                <a:lnTo>
                  <a:pt x="2512" y="598"/>
                </a:lnTo>
                <a:lnTo>
                  <a:pt x="2512" y="598"/>
                </a:lnTo>
                <a:lnTo>
                  <a:pt x="2512" y="598"/>
                </a:lnTo>
                <a:close/>
                <a:moveTo>
                  <a:pt x="2508" y="604"/>
                </a:moveTo>
                <a:lnTo>
                  <a:pt x="2510" y="604"/>
                </a:lnTo>
                <a:lnTo>
                  <a:pt x="2510" y="604"/>
                </a:lnTo>
                <a:lnTo>
                  <a:pt x="2510" y="604"/>
                </a:lnTo>
                <a:lnTo>
                  <a:pt x="2508" y="602"/>
                </a:lnTo>
                <a:lnTo>
                  <a:pt x="2508" y="602"/>
                </a:lnTo>
                <a:lnTo>
                  <a:pt x="2508" y="600"/>
                </a:lnTo>
                <a:lnTo>
                  <a:pt x="2508" y="600"/>
                </a:lnTo>
                <a:lnTo>
                  <a:pt x="2510" y="600"/>
                </a:lnTo>
                <a:lnTo>
                  <a:pt x="2510" y="602"/>
                </a:lnTo>
                <a:lnTo>
                  <a:pt x="2512" y="602"/>
                </a:lnTo>
                <a:lnTo>
                  <a:pt x="2512" y="598"/>
                </a:lnTo>
                <a:lnTo>
                  <a:pt x="2510" y="598"/>
                </a:lnTo>
                <a:lnTo>
                  <a:pt x="2506" y="596"/>
                </a:lnTo>
                <a:lnTo>
                  <a:pt x="2504" y="598"/>
                </a:lnTo>
                <a:lnTo>
                  <a:pt x="2506" y="602"/>
                </a:lnTo>
                <a:lnTo>
                  <a:pt x="2508" y="604"/>
                </a:lnTo>
                <a:close/>
                <a:moveTo>
                  <a:pt x="1624" y="422"/>
                </a:moveTo>
                <a:lnTo>
                  <a:pt x="1622" y="422"/>
                </a:lnTo>
                <a:lnTo>
                  <a:pt x="1622" y="422"/>
                </a:lnTo>
                <a:lnTo>
                  <a:pt x="1620" y="424"/>
                </a:lnTo>
                <a:lnTo>
                  <a:pt x="1620" y="424"/>
                </a:lnTo>
                <a:lnTo>
                  <a:pt x="1624" y="426"/>
                </a:lnTo>
                <a:lnTo>
                  <a:pt x="1624" y="424"/>
                </a:lnTo>
                <a:lnTo>
                  <a:pt x="1624" y="424"/>
                </a:lnTo>
                <a:lnTo>
                  <a:pt x="1626" y="422"/>
                </a:lnTo>
                <a:lnTo>
                  <a:pt x="1626" y="422"/>
                </a:lnTo>
                <a:lnTo>
                  <a:pt x="1624" y="422"/>
                </a:lnTo>
                <a:close/>
                <a:moveTo>
                  <a:pt x="1712" y="698"/>
                </a:moveTo>
                <a:lnTo>
                  <a:pt x="1712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700"/>
                </a:lnTo>
                <a:lnTo>
                  <a:pt x="1712" y="700"/>
                </a:lnTo>
                <a:lnTo>
                  <a:pt x="1714" y="700"/>
                </a:lnTo>
                <a:lnTo>
                  <a:pt x="1714" y="698"/>
                </a:lnTo>
                <a:lnTo>
                  <a:pt x="1714" y="698"/>
                </a:lnTo>
                <a:lnTo>
                  <a:pt x="1712" y="698"/>
                </a:lnTo>
                <a:close/>
                <a:moveTo>
                  <a:pt x="1666" y="606"/>
                </a:moveTo>
                <a:lnTo>
                  <a:pt x="1666" y="606"/>
                </a:lnTo>
                <a:lnTo>
                  <a:pt x="1666" y="606"/>
                </a:lnTo>
                <a:lnTo>
                  <a:pt x="1666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6"/>
                </a:lnTo>
                <a:lnTo>
                  <a:pt x="1664" y="606"/>
                </a:lnTo>
                <a:lnTo>
                  <a:pt x="1664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6" y="606"/>
                </a:lnTo>
                <a:lnTo>
                  <a:pt x="1666" y="606"/>
                </a:lnTo>
                <a:lnTo>
                  <a:pt x="1666" y="606"/>
                </a:lnTo>
                <a:close/>
                <a:moveTo>
                  <a:pt x="1699" y="487"/>
                </a:moveTo>
                <a:lnTo>
                  <a:pt x="1703" y="484"/>
                </a:lnTo>
                <a:lnTo>
                  <a:pt x="1703" y="482"/>
                </a:lnTo>
                <a:lnTo>
                  <a:pt x="1703" y="482"/>
                </a:lnTo>
                <a:lnTo>
                  <a:pt x="1703" y="482"/>
                </a:lnTo>
                <a:lnTo>
                  <a:pt x="1701" y="482"/>
                </a:lnTo>
                <a:lnTo>
                  <a:pt x="1699" y="484"/>
                </a:lnTo>
                <a:lnTo>
                  <a:pt x="1699" y="484"/>
                </a:lnTo>
                <a:lnTo>
                  <a:pt x="1697" y="487"/>
                </a:lnTo>
                <a:lnTo>
                  <a:pt x="1697" y="487"/>
                </a:lnTo>
                <a:lnTo>
                  <a:pt x="1697" y="487"/>
                </a:lnTo>
                <a:lnTo>
                  <a:pt x="1699" y="487"/>
                </a:lnTo>
                <a:close/>
                <a:moveTo>
                  <a:pt x="1668" y="593"/>
                </a:moveTo>
                <a:lnTo>
                  <a:pt x="1666" y="593"/>
                </a:lnTo>
                <a:lnTo>
                  <a:pt x="1668" y="593"/>
                </a:lnTo>
                <a:lnTo>
                  <a:pt x="1668" y="593"/>
                </a:lnTo>
                <a:lnTo>
                  <a:pt x="1670" y="596"/>
                </a:lnTo>
                <a:lnTo>
                  <a:pt x="1672" y="596"/>
                </a:lnTo>
                <a:lnTo>
                  <a:pt x="1674" y="593"/>
                </a:lnTo>
                <a:lnTo>
                  <a:pt x="1674" y="591"/>
                </a:lnTo>
                <a:lnTo>
                  <a:pt x="1674" y="591"/>
                </a:lnTo>
                <a:lnTo>
                  <a:pt x="1672" y="591"/>
                </a:lnTo>
                <a:lnTo>
                  <a:pt x="1672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3"/>
                </a:lnTo>
                <a:close/>
                <a:moveTo>
                  <a:pt x="2510" y="612"/>
                </a:move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4"/>
                </a:lnTo>
                <a:lnTo>
                  <a:pt x="2510" y="614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4"/>
                </a:lnTo>
                <a:lnTo>
                  <a:pt x="2510" y="614"/>
                </a:lnTo>
                <a:lnTo>
                  <a:pt x="2510" y="612"/>
                </a:lnTo>
                <a:lnTo>
                  <a:pt x="2510" y="612"/>
                </a:lnTo>
                <a:close/>
                <a:moveTo>
                  <a:pt x="1284" y="71"/>
                </a:moveTo>
                <a:lnTo>
                  <a:pt x="1289" y="71"/>
                </a:lnTo>
                <a:lnTo>
                  <a:pt x="1293" y="69"/>
                </a:lnTo>
                <a:lnTo>
                  <a:pt x="1295" y="69"/>
                </a:lnTo>
                <a:lnTo>
                  <a:pt x="1297" y="69"/>
                </a:lnTo>
                <a:lnTo>
                  <a:pt x="1299" y="69"/>
                </a:lnTo>
                <a:lnTo>
                  <a:pt x="1307" y="69"/>
                </a:lnTo>
                <a:lnTo>
                  <a:pt x="1305" y="69"/>
                </a:lnTo>
                <a:lnTo>
                  <a:pt x="1295" y="76"/>
                </a:lnTo>
                <a:lnTo>
                  <a:pt x="1295" y="76"/>
                </a:lnTo>
                <a:lnTo>
                  <a:pt x="1297" y="78"/>
                </a:lnTo>
                <a:lnTo>
                  <a:pt x="1299" y="78"/>
                </a:lnTo>
                <a:lnTo>
                  <a:pt x="1318" y="74"/>
                </a:lnTo>
                <a:lnTo>
                  <a:pt x="1326" y="71"/>
                </a:lnTo>
                <a:lnTo>
                  <a:pt x="1331" y="71"/>
                </a:lnTo>
                <a:lnTo>
                  <a:pt x="1339" y="74"/>
                </a:lnTo>
                <a:lnTo>
                  <a:pt x="1339" y="74"/>
                </a:lnTo>
                <a:lnTo>
                  <a:pt x="1331" y="74"/>
                </a:lnTo>
                <a:lnTo>
                  <a:pt x="1324" y="74"/>
                </a:lnTo>
                <a:lnTo>
                  <a:pt x="1320" y="76"/>
                </a:lnTo>
                <a:lnTo>
                  <a:pt x="1312" y="78"/>
                </a:lnTo>
                <a:lnTo>
                  <a:pt x="1310" y="80"/>
                </a:lnTo>
                <a:lnTo>
                  <a:pt x="1310" y="80"/>
                </a:lnTo>
                <a:lnTo>
                  <a:pt x="1316" y="82"/>
                </a:lnTo>
                <a:lnTo>
                  <a:pt x="1314" y="82"/>
                </a:lnTo>
                <a:lnTo>
                  <a:pt x="1310" y="84"/>
                </a:lnTo>
                <a:lnTo>
                  <a:pt x="1305" y="86"/>
                </a:lnTo>
                <a:lnTo>
                  <a:pt x="1303" y="86"/>
                </a:lnTo>
                <a:lnTo>
                  <a:pt x="1307" y="88"/>
                </a:lnTo>
                <a:lnTo>
                  <a:pt x="1310" y="90"/>
                </a:lnTo>
                <a:lnTo>
                  <a:pt x="1312" y="90"/>
                </a:lnTo>
                <a:lnTo>
                  <a:pt x="1320" y="88"/>
                </a:lnTo>
                <a:lnTo>
                  <a:pt x="1343" y="88"/>
                </a:lnTo>
                <a:lnTo>
                  <a:pt x="1354" y="86"/>
                </a:lnTo>
                <a:lnTo>
                  <a:pt x="1364" y="82"/>
                </a:lnTo>
                <a:lnTo>
                  <a:pt x="1370" y="82"/>
                </a:lnTo>
                <a:lnTo>
                  <a:pt x="1372" y="82"/>
                </a:lnTo>
                <a:lnTo>
                  <a:pt x="1377" y="82"/>
                </a:lnTo>
                <a:lnTo>
                  <a:pt x="1375" y="82"/>
                </a:lnTo>
                <a:lnTo>
                  <a:pt x="1364" y="86"/>
                </a:lnTo>
                <a:lnTo>
                  <a:pt x="1356" y="90"/>
                </a:lnTo>
                <a:lnTo>
                  <a:pt x="1349" y="90"/>
                </a:lnTo>
                <a:lnTo>
                  <a:pt x="1341" y="90"/>
                </a:lnTo>
                <a:lnTo>
                  <a:pt x="1326" y="90"/>
                </a:lnTo>
                <a:lnTo>
                  <a:pt x="1316" y="92"/>
                </a:lnTo>
                <a:lnTo>
                  <a:pt x="1314" y="95"/>
                </a:lnTo>
                <a:lnTo>
                  <a:pt x="1316" y="95"/>
                </a:lnTo>
                <a:lnTo>
                  <a:pt x="1316" y="97"/>
                </a:lnTo>
                <a:lnTo>
                  <a:pt x="1318" y="97"/>
                </a:lnTo>
                <a:lnTo>
                  <a:pt x="1320" y="97"/>
                </a:lnTo>
                <a:lnTo>
                  <a:pt x="1324" y="99"/>
                </a:lnTo>
                <a:lnTo>
                  <a:pt x="1328" y="101"/>
                </a:lnTo>
                <a:lnTo>
                  <a:pt x="1333" y="101"/>
                </a:lnTo>
                <a:lnTo>
                  <a:pt x="1337" y="103"/>
                </a:lnTo>
                <a:lnTo>
                  <a:pt x="1343" y="103"/>
                </a:lnTo>
                <a:lnTo>
                  <a:pt x="1345" y="101"/>
                </a:lnTo>
                <a:lnTo>
                  <a:pt x="1358" y="92"/>
                </a:lnTo>
                <a:lnTo>
                  <a:pt x="1362" y="90"/>
                </a:lnTo>
                <a:lnTo>
                  <a:pt x="1364" y="90"/>
                </a:lnTo>
                <a:lnTo>
                  <a:pt x="1381" y="88"/>
                </a:lnTo>
                <a:lnTo>
                  <a:pt x="1402" y="86"/>
                </a:lnTo>
                <a:lnTo>
                  <a:pt x="1400" y="88"/>
                </a:lnTo>
                <a:lnTo>
                  <a:pt x="1381" y="90"/>
                </a:lnTo>
                <a:lnTo>
                  <a:pt x="1372" y="90"/>
                </a:lnTo>
                <a:lnTo>
                  <a:pt x="1366" y="92"/>
                </a:lnTo>
                <a:lnTo>
                  <a:pt x="1358" y="99"/>
                </a:lnTo>
                <a:lnTo>
                  <a:pt x="1356" y="101"/>
                </a:lnTo>
                <a:lnTo>
                  <a:pt x="1354" y="103"/>
                </a:lnTo>
                <a:lnTo>
                  <a:pt x="1354" y="103"/>
                </a:lnTo>
                <a:lnTo>
                  <a:pt x="1354" y="105"/>
                </a:lnTo>
                <a:lnTo>
                  <a:pt x="1358" y="105"/>
                </a:lnTo>
                <a:lnTo>
                  <a:pt x="1360" y="105"/>
                </a:lnTo>
                <a:lnTo>
                  <a:pt x="1366" y="105"/>
                </a:lnTo>
                <a:lnTo>
                  <a:pt x="1372" y="107"/>
                </a:lnTo>
                <a:lnTo>
                  <a:pt x="1375" y="107"/>
                </a:lnTo>
                <a:lnTo>
                  <a:pt x="1385" y="107"/>
                </a:lnTo>
                <a:lnTo>
                  <a:pt x="1387" y="107"/>
                </a:lnTo>
                <a:lnTo>
                  <a:pt x="1389" y="105"/>
                </a:lnTo>
                <a:lnTo>
                  <a:pt x="1393" y="105"/>
                </a:lnTo>
                <a:lnTo>
                  <a:pt x="1395" y="103"/>
                </a:lnTo>
                <a:lnTo>
                  <a:pt x="1400" y="101"/>
                </a:lnTo>
                <a:lnTo>
                  <a:pt x="1408" y="101"/>
                </a:lnTo>
                <a:lnTo>
                  <a:pt x="1412" y="99"/>
                </a:lnTo>
                <a:lnTo>
                  <a:pt x="1416" y="99"/>
                </a:lnTo>
                <a:lnTo>
                  <a:pt x="1414" y="101"/>
                </a:lnTo>
                <a:lnTo>
                  <a:pt x="1408" y="103"/>
                </a:lnTo>
                <a:lnTo>
                  <a:pt x="1406" y="105"/>
                </a:lnTo>
                <a:lnTo>
                  <a:pt x="1410" y="105"/>
                </a:lnTo>
                <a:lnTo>
                  <a:pt x="1414" y="105"/>
                </a:lnTo>
                <a:lnTo>
                  <a:pt x="1427" y="103"/>
                </a:lnTo>
                <a:lnTo>
                  <a:pt x="1429" y="103"/>
                </a:lnTo>
                <a:lnTo>
                  <a:pt x="1433" y="103"/>
                </a:lnTo>
                <a:lnTo>
                  <a:pt x="1446" y="99"/>
                </a:lnTo>
                <a:lnTo>
                  <a:pt x="1452" y="97"/>
                </a:lnTo>
                <a:lnTo>
                  <a:pt x="1454" y="95"/>
                </a:lnTo>
                <a:lnTo>
                  <a:pt x="1456" y="95"/>
                </a:lnTo>
                <a:lnTo>
                  <a:pt x="1456" y="92"/>
                </a:lnTo>
                <a:lnTo>
                  <a:pt x="1458" y="90"/>
                </a:lnTo>
                <a:lnTo>
                  <a:pt x="1458" y="88"/>
                </a:lnTo>
                <a:lnTo>
                  <a:pt x="1460" y="86"/>
                </a:lnTo>
                <a:lnTo>
                  <a:pt x="1463" y="86"/>
                </a:lnTo>
                <a:lnTo>
                  <a:pt x="1465" y="86"/>
                </a:lnTo>
                <a:lnTo>
                  <a:pt x="1467" y="86"/>
                </a:lnTo>
                <a:lnTo>
                  <a:pt x="1473" y="82"/>
                </a:lnTo>
                <a:lnTo>
                  <a:pt x="1477" y="80"/>
                </a:lnTo>
                <a:lnTo>
                  <a:pt x="1494" y="76"/>
                </a:lnTo>
                <a:lnTo>
                  <a:pt x="1492" y="78"/>
                </a:lnTo>
                <a:lnTo>
                  <a:pt x="1483" y="80"/>
                </a:lnTo>
                <a:lnTo>
                  <a:pt x="1473" y="86"/>
                </a:lnTo>
                <a:lnTo>
                  <a:pt x="1471" y="86"/>
                </a:lnTo>
                <a:lnTo>
                  <a:pt x="1469" y="90"/>
                </a:lnTo>
                <a:lnTo>
                  <a:pt x="1469" y="90"/>
                </a:lnTo>
                <a:lnTo>
                  <a:pt x="1467" y="92"/>
                </a:lnTo>
                <a:lnTo>
                  <a:pt x="1469" y="95"/>
                </a:lnTo>
                <a:lnTo>
                  <a:pt x="1477" y="95"/>
                </a:lnTo>
                <a:lnTo>
                  <a:pt x="1486" y="95"/>
                </a:lnTo>
                <a:lnTo>
                  <a:pt x="1490" y="95"/>
                </a:lnTo>
                <a:lnTo>
                  <a:pt x="1494" y="95"/>
                </a:lnTo>
                <a:lnTo>
                  <a:pt x="1494" y="95"/>
                </a:lnTo>
                <a:lnTo>
                  <a:pt x="1490" y="97"/>
                </a:lnTo>
                <a:lnTo>
                  <a:pt x="1486" y="97"/>
                </a:lnTo>
                <a:lnTo>
                  <a:pt x="1473" y="99"/>
                </a:lnTo>
                <a:lnTo>
                  <a:pt x="1454" y="103"/>
                </a:lnTo>
                <a:lnTo>
                  <a:pt x="1454" y="103"/>
                </a:lnTo>
                <a:lnTo>
                  <a:pt x="1448" y="107"/>
                </a:lnTo>
                <a:lnTo>
                  <a:pt x="1435" y="109"/>
                </a:lnTo>
                <a:lnTo>
                  <a:pt x="1412" y="111"/>
                </a:lnTo>
                <a:lnTo>
                  <a:pt x="1408" y="113"/>
                </a:lnTo>
                <a:lnTo>
                  <a:pt x="1406" y="113"/>
                </a:lnTo>
                <a:lnTo>
                  <a:pt x="1406" y="115"/>
                </a:lnTo>
                <a:lnTo>
                  <a:pt x="1410" y="118"/>
                </a:lnTo>
                <a:lnTo>
                  <a:pt x="1414" y="122"/>
                </a:lnTo>
                <a:lnTo>
                  <a:pt x="1423" y="126"/>
                </a:lnTo>
                <a:lnTo>
                  <a:pt x="1425" y="128"/>
                </a:lnTo>
                <a:lnTo>
                  <a:pt x="1429" y="130"/>
                </a:lnTo>
                <a:lnTo>
                  <a:pt x="1431" y="132"/>
                </a:lnTo>
                <a:lnTo>
                  <a:pt x="1433" y="134"/>
                </a:lnTo>
                <a:lnTo>
                  <a:pt x="1437" y="134"/>
                </a:lnTo>
                <a:lnTo>
                  <a:pt x="1444" y="134"/>
                </a:lnTo>
                <a:lnTo>
                  <a:pt x="1448" y="134"/>
                </a:lnTo>
                <a:lnTo>
                  <a:pt x="1446" y="136"/>
                </a:lnTo>
                <a:lnTo>
                  <a:pt x="1442" y="136"/>
                </a:lnTo>
                <a:lnTo>
                  <a:pt x="1439" y="136"/>
                </a:lnTo>
                <a:lnTo>
                  <a:pt x="1433" y="136"/>
                </a:lnTo>
                <a:lnTo>
                  <a:pt x="1427" y="136"/>
                </a:lnTo>
                <a:lnTo>
                  <a:pt x="1425" y="134"/>
                </a:lnTo>
                <a:lnTo>
                  <a:pt x="1423" y="132"/>
                </a:lnTo>
                <a:lnTo>
                  <a:pt x="1419" y="132"/>
                </a:lnTo>
                <a:lnTo>
                  <a:pt x="1414" y="128"/>
                </a:lnTo>
                <a:lnTo>
                  <a:pt x="1410" y="124"/>
                </a:lnTo>
                <a:lnTo>
                  <a:pt x="1406" y="122"/>
                </a:lnTo>
                <a:lnTo>
                  <a:pt x="1400" y="120"/>
                </a:lnTo>
                <a:lnTo>
                  <a:pt x="1395" y="118"/>
                </a:lnTo>
                <a:lnTo>
                  <a:pt x="1389" y="115"/>
                </a:lnTo>
                <a:lnTo>
                  <a:pt x="1381" y="115"/>
                </a:lnTo>
                <a:lnTo>
                  <a:pt x="1375" y="115"/>
                </a:lnTo>
                <a:lnTo>
                  <a:pt x="1358" y="113"/>
                </a:lnTo>
                <a:lnTo>
                  <a:pt x="1354" y="115"/>
                </a:lnTo>
                <a:lnTo>
                  <a:pt x="1354" y="120"/>
                </a:lnTo>
                <a:lnTo>
                  <a:pt x="1356" y="124"/>
                </a:lnTo>
                <a:lnTo>
                  <a:pt x="1356" y="130"/>
                </a:lnTo>
                <a:lnTo>
                  <a:pt x="1360" y="132"/>
                </a:lnTo>
                <a:lnTo>
                  <a:pt x="1362" y="132"/>
                </a:lnTo>
                <a:lnTo>
                  <a:pt x="1370" y="134"/>
                </a:lnTo>
                <a:lnTo>
                  <a:pt x="1372" y="134"/>
                </a:lnTo>
                <a:lnTo>
                  <a:pt x="1375" y="136"/>
                </a:lnTo>
                <a:lnTo>
                  <a:pt x="1379" y="141"/>
                </a:lnTo>
                <a:lnTo>
                  <a:pt x="1383" y="145"/>
                </a:lnTo>
                <a:lnTo>
                  <a:pt x="1385" y="147"/>
                </a:lnTo>
                <a:lnTo>
                  <a:pt x="1387" y="149"/>
                </a:lnTo>
                <a:lnTo>
                  <a:pt x="1391" y="151"/>
                </a:lnTo>
                <a:lnTo>
                  <a:pt x="1395" y="153"/>
                </a:lnTo>
                <a:lnTo>
                  <a:pt x="1398" y="155"/>
                </a:lnTo>
                <a:lnTo>
                  <a:pt x="1393" y="155"/>
                </a:lnTo>
                <a:lnTo>
                  <a:pt x="1389" y="153"/>
                </a:lnTo>
                <a:lnTo>
                  <a:pt x="1387" y="153"/>
                </a:lnTo>
                <a:lnTo>
                  <a:pt x="1385" y="153"/>
                </a:lnTo>
                <a:lnTo>
                  <a:pt x="1383" y="153"/>
                </a:lnTo>
                <a:lnTo>
                  <a:pt x="1383" y="153"/>
                </a:lnTo>
                <a:lnTo>
                  <a:pt x="1383" y="155"/>
                </a:lnTo>
                <a:lnTo>
                  <a:pt x="1385" y="157"/>
                </a:lnTo>
                <a:lnTo>
                  <a:pt x="1387" y="157"/>
                </a:lnTo>
                <a:lnTo>
                  <a:pt x="1389" y="157"/>
                </a:lnTo>
                <a:lnTo>
                  <a:pt x="1393" y="157"/>
                </a:lnTo>
                <a:lnTo>
                  <a:pt x="1404" y="157"/>
                </a:lnTo>
                <a:lnTo>
                  <a:pt x="1410" y="159"/>
                </a:lnTo>
                <a:lnTo>
                  <a:pt x="1414" y="159"/>
                </a:lnTo>
                <a:lnTo>
                  <a:pt x="1416" y="159"/>
                </a:lnTo>
                <a:lnTo>
                  <a:pt x="1419" y="157"/>
                </a:lnTo>
                <a:lnTo>
                  <a:pt x="1421" y="157"/>
                </a:lnTo>
                <a:lnTo>
                  <a:pt x="1423" y="157"/>
                </a:lnTo>
                <a:lnTo>
                  <a:pt x="1423" y="157"/>
                </a:lnTo>
                <a:lnTo>
                  <a:pt x="1421" y="159"/>
                </a:lnTo>
                <a:lnTo>
                  <a:pt x="1419" y="162"/>
                </a:lnTo>
                <a:lnTo>
                  <a:pt x="1416" y="162"/>
                </a:lnTo>
                <a:lnTo>
                  <a:pt x="1414" y="162"/>
                </a:lnTo>
                <a:lnTo>
                  <a:pt x="1406" y="162"/>
                </a:lnTo>
                <a:lnTo>
                  <a:pt x="1404" y="162"/>
                </a:lnTo>
                <a:lnTo>
                  <a:pt x="1402" y="164"/>
                </a:lnTo>
                <a:lnTo>
                  <a:pt x="1400" y="164"/>
                </a:lnTo>
                <a:lnTo>
                  <a:pt x="1398" y="162"/>
                </a:lnTo>
                <a:lnTo>
                  <a:pt x="1391" y="162"/>
                </a:lnTo>
                <a:lnTo>
                  <a:pt x="1379" y="159"/>
                </a:lnTo>
                <a:lnTo>
                  <a:pt x="1377" y="159"/>
                </a:lnTo>
                <a:lnTo>
                  <a:pt x="1372" y="159"/>
                </a:lnTo>
                <a:lnTo>
                  <a:pt x="1366" y="162"/>
                </a:lnTo>
                <a:lnTo>
                  <a:pt x="1358" y="162"/>
                </a:lnTo>
                <a:lnTo>
                  <a:pt x="1349" y="164"/>
                </a:lnTo>
                <a:lnTo>
                  <a:pt x="1347" y="168"/>
                </a:lnTo>
                <a:lnTo>
                  <a:pt x="1345" y="170"/>
                </a:lnTo>
                <a:lnTo>
                  <a:pt x="1343" y="172"/>
                </a:lnTo>
                <a:lnTo>
                  <a:pt x="1341" y="174"/>
                </a:lnTo>
                <a:lnTo>
                  <a:pt x="1341" y="178"/>
                </a:lnTo>
                <a:lnTo>
                  <a:pt x="1339" y="183"/>
                </a:lnTo>
                <a:lnTo>
                  <a:pt x="1343" y="185"/>
                </a:lnTo>
                <a:lnTo>
                  <a:pt x="1349" y="185"/>
                </a:lnTo>
                <a:lnTo>
                  <a:pt x="1351" y="183"/>
                </a:lnTo>
                <a:lnTo>
                  <a:pt x="1356" y="183"/>
                </a:lnTo>
                <a:lnTo>
                  <a:pt x="1360" y="178"/>
                </a:lnTo>
                <a:lnTo>
                  <a:pt x="1362" y="176"/>
                </a:lnTo>
                <a:lnTo>
                  <a:pt x="1360" y="183"/>
                </a:lnTo>
                <a:lnTo>
                  <a:pt x="1358" y="185"/>
                </a:lnTo>
                <a:lnTo>
                  <a:pt x="1368" y="185"/>
                </a:lnTo>
                <a:lnTo>
                  <a:pt x="1370" y="183"/>
                </a:lnTo>
                <a:lnTo>
                  <a:pt x="1372" y="183"/>
                </a:lnTo>
                <a:lnTo>
                  <a:pt x="1377" y="178"/>
                </a:lnTo>
                <a:lnTo>
                  <a:pt x="1379" y="172"/>
                </a:lnTo>
                <a:lnTo>
                  <a:pt x="1377" y="180"/>
                </a:lnTo>
                <a:lnTo>
                  <a:pt x="1383" y="180"/>
                </a:lnTo>
                <a:lnTo>
                  <a:pt x="1385" y="180"/>
                </a:lnTo>
                <a:lnTo>
                  <a:pt x="1387" y="183"/>
                </a:lnTo>
                <a:lnTo>
                  <a:pt x="1383" y="183"/>
                </a:lnTo>
                <a:lnTo>
                  <a:pt x="1383" y="183"/>
                </a:lnTo>
                <a:lnTo>
                  <a:pt x="1377" y="187"/>
                </a:lnTo>
                <a:lnTo>
                  <a:pt x="1372" y="187"/>
                </a:lnTo>
                <a:lnTo>
                  <a:pt x="1368" y="191"/>
                </a:lnTo>
                <a:lnTo>
                  <a:pt x="1372" y="195"/>
                </a:lnTo>
                <a:lnTo>
                  <a:pt x="1372" y="201"/>
                </a:lnTo>
                <a:lnTo>
                  <a:pt x="1375" y="204"/>
                </a:lnTo>
                <a:lnTo>
                  <a:pt x="1379" y="204"/>
                </a:lnTo>
                <a:lnTo>
                  <a:pt x="1383" y="201"/>
                </a:lnTo>
                <a:lnTo>
                  <a:pt x="1389" y="204"/>
                </a:lnTo>
                <a:lnTo>
                  <a:pt x="1391" y="204"/>
                </a:lnTo>
                <a:lnTo>
                  <a:pt x="1393" y="201"/>
                </a:lnTo>
                <a:lnTo>
                  <a:pt x="1400" y="199"/>
                </a:lnTo>
                <a:lnTo>
                  <a:pt x="1402" y="197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91"/>
                </a:lnTo>
                <a:lnTo>
                  <a:pt x="1410" y="193"/>
                </a:lnTo>
                <a:lnTo>
                  <a:pt x="1406" y="195"/>
                </a:lnTo>
                <a:lnTo>
                  <a:pt x="1402" y="201"/>
                </a:lnTo>
                <a:lnTo>
                  <a:pt x="1398" y="204"/>
                </a:lnTo>
                <a:lnTo>
                  <a:pt x="1398" y="204"/>
                </a:lnTo>
                <a:lnTo>
                  <a:pt x="1395" y="206"/>
                </a:lnTo>
                <a:lnTo>
                  <a:pt x="1395" y="206"/>
                </a:lnTo>
                <a:lnTo>
                  <a:pt x="1391" y="206"/>
                </a:lnTo>
                <a:lnTo>
                  <a:pt x="1383" y="208"/>
                </a:lnTo>
                <a:lnTo>
                  <a:pt x="1381" y="208"/>
                </a:lnTo>
                <a:lnTo>
                  <a:pt x="1377" y="208"/>
                </a:lnTo>
                <a:lnTo>
                  <a:pt x="1368" y="204"/>
                </a:lnTo>
                <a:lnTo>
                  <a:pt x="1366" y="204"/>
                </a:lnTo>
                <a:lnTo>
                  <a:pt x="1364" y="199"/>
                </a:lnTo>
                <a:lnTo>
                  <a:pt x="1360" y="195"/>
                </a:lnTo>
                <a:lnTo>
                  <a:pt x="1356" y="193"/>
                </a:lnTo>
                <a:lnTo>
                  <a:pt x="1351" y="193"/>
                </a:lnTo>
                <a:lnTo>
                  <a:pt x="1347" y="191"/>
                </a:lnTo>
                <a:lnTo>
                  <a:pt x="1343" y="191"/>
                </a:lnTo>
                <a:lnTo>
                  <a:pt x="1341" y="191"/>
                </a:lnTo>
                <a:lnTo>
                  <a:pt x="1337" y="193"/>
                </a:lnTo>
                <a:lnTo>
                  <a:pt x="1333" y="195"/>
                </a:lnTo>
                <a:lnTo>
                  <a:pt x="1331" y="197"/>
                </a:lnTo>
                <a:lnTo>
                  <a:pt x="1335" y="199"/>
                </a:lnTo>
                <a:lnTo>
                  <a:pt x="1337" y="204"/>
                </a:lnTo>
                <a:lnTo>
                  <a:pt x="1337" y="206"/>
                </a:lnTo>
                <a:lnTo>
                  <a:pt x="1339" y="206"/>
                </a:lnTo>
                <a:lnTo>
                  <a:pt x="1341" y="208"/>
                </a:lnTo>
                <a:lnTo>
                  <a:pt x="1343" y="208"/>
                </a:lnTo>
                <a:lnTo>
                  <a:pt x="1345" y="208"/>
                </a:lnTo>
                <a:lnTo>
                  <a:pt x="1345" y="210"/>
                </a:lnTo>
                <a:lnTo>
                  <a:pt x="1349" y="212"/>
                </a:lnTo>
                <a:lnTo>
                  <a:pt x="1349" y="212"/>
                </a:lnTo>
                <a:lnTo>
                  <a:pt x="1349" y="214"/>
                </a:lnTo>
                <a:lnTo>
                  <a:pt x="1347" y="214"/>
                </a:lnTo>
                <a:lnTo>
                  <a:pt x="1343" y="214"/>
                </a:lnTo>
                <a:lnTo>
                  <a:pt x="1339" y="214"/>
                </a:lnTo>
                <a:lnTo>
                  <a:pt x="1335" y="214"/>
                </a:lnTo>
                <a:lnTo>
                  <a:pt x="1331" y="214"/>
                </a:lnTo>
                <a:lnTo>
                  <a:pt x="1326" y="216"/>
                </a:lnTo>
                <a:lnTo>
                  <a:pt x="1324" y="216"/>
                </a:lnTo>
                <a:lnTo>
                  <a:pt x="1322" y="218"/>
                </a:lnTo>
                <a:lnTo>
                  <a:pt x="1312" y="224"/>
                </a:lnTo>
                <a:lnTo>
                  <a:pt x="1310" y="229"/>
                </a:lnTo>
                <a:lnTo>
                  <a:pt x="1310" y="233"/>
                </a:lnTo>
                <a:lnTo>
                  <a:pt x="1314" y="235"/>
                </a:lnTo>
                <a:lnTo>
                  <a:pt x="1322" y="235"/>
                </a:lnTo>
                <a:lnTo>
                  <a:pt x="1324" y="235"/>
                </a:lnTo>
                <a:lnTo>
                  <a:pt x="1324" y="233"/>
                </a:lnTo>
                <a:lnTo>
                  <a:pt x="1324" y="229"/>
                </a:lnTo>
                <a:lnTo>
                  <a:pt x="1326" y="224"/>
                </a:lnTo>
                <a:lnTo>
                  <a:pt x="1326" y="231"/>
                </a:lnTo>
                <a:lnTo>
                  <a:pt x="1326" y="237"/>
                </a:lnTo>
                <a:lnTo>
                  <a:pt x="1331" y="235"/>
                </a:lnTo>
                <a:lnTo>
                  <a:pt x="1341" y="237"/>
                </a:lnTo>
                <a:lnTo>
                  <a:pt x="1341" y="231"/>
                </a:lnTo>
                <a:lnTo>
                  <a:pt x="1343" y="235"/>
                </a:lnTo>
                <a:lnTo>
                  <a:pt x="1347" y="235"/>
                </a:lnTo>
                <a:lnTo>
                  <a:pt x="1351" y="237"/>
                </a:lnTo>
                <a:lnTo>
                  <a:pt x="1354" y="233"/>
                </a:lnTo>
                <a:lnTo>
                  <a:pt x="1356" y="231"/>
                </a:lnTo>
                <a:lnTo>
                  <a:pt x="1356" y="231"/>
                </a:lnTo>
                <a:lnTo>
                  <a:pt x="1356" y="233"/>
                </a:lnTo>
                <a:lnTo>
                  <a:pt x="1358" y="233"/>
                </a:lnTo>
                <a:lnTo>
                  <a:pt x="1360" y="235"/>
                </a:lnTo>
                <a:lnTo>
                  <a:pt x="1366" y="237"/>
                </a:lnTo>
                <a:lnTo>
                  <a:pt x="1370" y="239"/>
                </a:lnTo>
                <a:lnTo>
                  <a:pt x="1375" y="239"/>
                </a:lnTo>
                <a:lnTo>
                  <a:pt x="1387" y="237"/>
                </a:lnTo>
                <a:lnTo>
                  <a:pt x="1387" y="229"/>
                </a:lnTo>
                <a:lnTo>
                  <a:pt x="1391" y="233"/>
                </a:lnTo>
                <a:lnTo>
                  <a:pt x="1393" y="235"/>
                </a:lnTo>
                <a:lnTo>
                  <a:pt x="1400" y="235"/>
                </a:lnTo>
                <a:lnTo>
                  <a:pt x="1416" y="235"/>
                </a:lnTo>
                <a:lnTo>
                  <a:pt x="1416" y="233"/>
                </a:lnTo>
                <a:lnTo>
                  <a:pt x="1416" y="231"/>
                </a:lnTo>
                <a:lnTo>
                  <a:pt x="1414" y="229"/>
                </a:lnTo>
                <a:lnTo>
                  <a:pt x="1412" y="227"/>
                </a:lnTo>
                <a:lnTo>
                  <a:pt x="1412" y="227"/>
                </a:lnTo>
                <a:lnTo>
                  <a:pt x="1414" y="229"/>
                </a:lnTo>
                <a:lnTo>
                  <a:pt x="1414" y="229"/>
                </a:lnTo>
                <a:lnTo>
                  <a:pt x="1416" y="229"/>
                </a:lnTo>
                <a:lnTo>
                  <a:pt x="1419" y="229"/>
                </a:lnTo>
                <a:lnTo>
                  <a:pt x="1419" y="229"/>
                </a:lnTo>
                <a:lnTo>
                  <a:pt x="1423" y="233"/>
                </a:lnTo>
                <a:lnTo>
                  <a:pt x="1425" y="233"/>
                </a:lnTo>
                <a:lnTo>
                  <a:pt x="1425" y="233"/>
                </a:lnTo>
                <a:lnTo>
                  <a:pt x="1427" y="233"/>
                </a:lnTo>
                <a:lnTo>
                  <a:pt x="1429" y="233"/>
                </a:lnTo>
                <a:lnTo>
                  <a:pt x="1431" y="233"/>
                </a:lnTo>
                <a:lnTo>
                  <a:pt x="1433" y="233"/>
                </a:lnTo>
                <a:lnTo>
                  <a:pt x="1435" y="235"/>
                </a:lnTo>
                <a:lnTo>
                  <a:pt x="1437" y="237"/>
                </a:lnTo>
                <a:lnTo>
                  <a:pt x="1437" y="237"/>
                </a:lnTo>
                <a:lnTo>
                  <a:pt x="1435" y="239"/>
                </a:lnTo>
                <a:lnTo>
                  <a:pt x="1435" y="241"/>
                </a:lnTo>
                <a:lnTo>
                  <a:pt x="1435" y="241"/>
                </a:lnTo>
                <a:lnTo>
                  <a:pt x="1435" y="243"/>
                </a:lnTo>
                <a:lnTo>
                  <a:pt x="1437" y="243"/>
                </a:lnTo>
                <a:lnTo>
                  <a:pt x="1439" y="243"/>
                </a:lnTo>
                <a:lnTo>
                  <a:pt x="1446" y="241"/>
                </a:lnTo>
                <a:lnTo>
                  <a:pt x="1450" y="241"/>
                </a:lnTo>
                <a:lnTo>
                  <a:pt x="1456" y="239"/>
                </a:lnTo>
                <a:lnTo>
                  <a:pt x="1458" y="237"/>
                </a:lnTo>
                <a:lnTo>
                  <a:pt x="1460" y="237"/>
                </a:lnTo>
                <a:lnTo>
                  <a:pt x="1465" y="235"/>
                </a:lnTo>
                <a:lnTo>
                  <a:pt x="1473" y="231"/>
                </a:lnTo>
                <a:lnTo>
                  <a:pt x="1475" y="229"/>
                </a:lnTo>
                <a:lnTo>
                  <a:pt x="1477" y="227"/>
                </a:lnTo>
                <a:lnTo>
                  <a:pt x="1477" y="222"/>
                </a:lnTo>
                <a:lnTo>
                  <a:pt x="1475" y="220"/>
                </a:lnTo>
                <a:lnTo>
                  <a:pt x="1473" y="218"/>
                </a:lnTo>
                <a:lnTo>
                  <a:pt x="1473" y="218"/>
                </a:lnTo>
                <a:lnTo>
                  <a:pt x="1471" y="220"/>
                </a:lnTo>
                <a:lnTo>
                  <a:pt x="1469" y="220"/>
                </a:lnTo>
                <a:lnTo>
                  <a:pt x="1467" y="222"/>
                </a:lnTo>
                <a:lnTo>
                  <a:pt x="1463" y="222"/>
                </a:lnTo>
                <a:lnTo>
                  <a:pt x="1460" y="220"/>
                </a:lnTo>
                <a:lnTo>
                  <a:pt x="1458" y="218"/>
                </a:lnTo>
                <a:lnTo>
                  <a:pt x="1458" y="218"/>
                </a:lnTo>
                <a:lnTo>
                  <a:pt x="1458" y="216"/>
                </a:lnTo>
                <a:lnTo>
                  <a:pt x="1458" y="214"/>
                </a:lnTo>
                <a:lnTo>
                  <a:pt x="1456" y="212"/>
                </a:lnTo>
                <a:lnTo>
                  <a:pt x="1450" y="212"/>
                </a:lnTo>
                <a:lnTo>
                  <a:pt x="1446" y="214"/>
                </a:lnTo>
                <a:lnTo>
                  <a:pt x="1446" y="214"/>
                </a:lnTo>
                <a:lnTo>
                  <a:pt x="1439" y="212"/>
                </a:lnTo>
                <a:lnTo>
                  <a:pt x="1437" y="210"/>
                </a:lnTo>
                <a:lnTo>
                  <a:pt x="1433" y="210"/>
                </a:lnTo>
                <a:lnTo>
                  <a:pt x="1431" y="210"/>
                </a:lnTo>
                <a:lnTo>
                  <a:pt x="1427" y="212"/>
                </a:lnTo>
                <a:lnTo>
                  <a:pt x="1423" y="212"/>
                </a:lnTo>
                <a:lnTo>
                  <a:pt x="1423" y="212"/>
                </a:lnTo>
                <a:lnTo>
                  <a:pt x="1421" y="212"/>
                </a:lnTo>
                <a:lnTo>
                  <a:pt x="1419" y="210"/>
                </a:lnTo>
                <a:lnTo>
                  <a:pt x="1419" y="210"/>
                </a:lnTo>
                <a:lnTo>
                  <a:pt x="1423" y="210"/>
                </a:lnTo>
                <a:lnTo>
                  <a:pt x="1427" y="210"/>
                </a:lnTo>
                <a:lnTo>
                  <a:pt x="1429" y="208"/>
                </a:lnTo>
                <a:lnTo>
                  <a:pt x="1431" y="208"/>
                </a:lnTo>
                <a:lnTo>
                  <a:pt x="1429" y="208"/>
                </a:lnTo>
                <a:lnTo>
                  <a:pt x="1427" y="206"/>
                </a:lnTo>
                <a:lnTo>
                  <a:pt x="1425" y="204"/>
                </a:lnTo>
                <a:lnTo>
                  <a:pt x="1425" y="201"/>
                </a:lnTo>
                <a:lnTo>
                  <a:pt x="1427" y="204"/>
                </a:lnTo>
                <a:lnTo>
                  <a:pt x="1429" y="204"/>
                </a:lnTo>
                <a:lnTo>
                  <a:pt x="1435" y="208"/>
                </a:lnTo>
                <a:lnTo>
                  <a:pt x="1439" y="210"/>
                </a:lnTo>
                <a:lnTo>
                  <a:pt x="1444" y="210"/>
                </a:lnTo>
                <a:lnTo>
                  <a:pt x="1450" y="210"/>
                </a:lnTo>
                <a:lnTo>
                  <a:pt x="1460" y="208"/>
                </a:lnTo>
                <a:lnTo>
                  <a:pt x="1465" y="208"/>
                </a:lnTo>
                <a:lnTo>
                  <a:pt x="1467" y="208"/>
                </a:lnTo>
                <a:lnTo>
                  <a:pt x="1471" y="208"/>
                </a:lnTo>
                <a:lnTo>
                  <a:pt x="1473" y="206"/>
                </a:lnTo>
                <a:lnTo>
                  <a:pt x="1475" y="204"/>
                </a:lnTo>
                <a:lnTo>
                  <a:pt x="1477" y="204"/>
                </a:lnTo>
                <a:lnTo>
                  <a:pt x="1477" y="199"/>
                </a:lnTo>
                <a:lnTo>
                  <a:pt x="1477" y="195"/>
                </a:lnTo>
                <a:lnTo>
                  <a:pt x="1477" y="193"/>
                </a:lnTo>
                <a:lnTo>
                  <a:pt x="1477" y="191"/>
                </a:lnTo>
                <a:lnTo>
                  <a:pt x="1477" y="189"/>
                </a:lnTo>
                <a:lnTo>
                  <a:pt x="1486" y="189"/>
                </a:lnTo>
                <a:lnTo>
                  <a:pt x="1492" y="191"/>
                </a:lnTo>
                <a:lnTo>
                  <a:pt x="1496" y="189"/>
                </a:lnTo>
                <a:lnTo>
                  <a:pt x="1502" y="189"/>
                </a:lnTo>
                <a:lnTo>
                  <a:pt x="1507" y="189"/>
                </a:lnTo>
                <a:lnTo>
                  <a:pt x="1507" y="189"/>
                </a:lnTo>
                <a:lnTo>
                  <a:pt x="1509" y="187"/>
                </a:lnTo>
                <a:lnTo>
                  <a:pt x="1513" y="180"/>
                </a:lnTo>
                <a:lnTo>
                  <a:pt x="1519" y="178"/>
                </a:lnTo>
                <a:lnTo>
                  <a:pt x="1517" y="176"/>
                </a:lnTo>
                <a:lnTo>
                  <a:pt x="1515" y="176"/>
                </a:lnTo>
                <a:lnTo>
                  <a:pt x="1504" y="172"/>
                </a:lnTo>
                <a:lnTo>
                  <a:pt x="1500" y="172"/>
                </a:lnTo>
                <a:lnTo>
                  <a:pt x="1500" y="172"/>
                </a:lnTo>
                <a:lnTo>
                  <a:pt x="1507" y="172"/>
                </a:lnTo>
                <a:lnTo>
                  <a:pt x="1515" y="172"/>
                </a:lnTo>
                <a:lnTo>
                  <a:pt x="1523" y="170"/>
                </a:lnTo>
                <a:lnTo>
                  <a:pt x="1527" y="168"/>
                </a:lnTo>
                <a:lnTo>
                  <a:pt x="1527" y="168"/>
                </a:lnTo>
                <a:lnTo>
                  <a:pt x="1530" y="166"/>
                </a:lnTo>
                <a:lnTo>
                  <a:pt x="1530" y="164"/>
                </a:lnTo>
                <a:lnTo>
                  <a:pt x="1527" y="164"/>
                </a:lnTo>
                <a:lnTo>
                  <a:pt x="1519" y="162"/>
                </a:lnTo>
                <a:lnTo>
                  <a:pt x="1515" y="159"/>
                </a:lnTo>
                <a:lnTo>
                  <a:pt x="1509" y="159"/>
                </a:lnTo>
                <a:lnTo>
                  <a:pt x="1507" y="157"/>
                </a:lnTo>
                <a:lnTo>
                  <a:pt x="1507" y="157"/>
                </a:lnTo>
                <a:lnTo>
                  <a:pt x="1502" y="155"/>
                </a:lnTo>
                <a:lnTo>
                  <a:pt x="1498" y="155"/>
                </a:lnTo>
                <a:lnTo>
                  <a:pt x="1494" y="155"/>
                </a:lnTo>
                <a:lnTo>
                  <a:pt x="1486" y="157"/>
                </a:lnTo>
                <a:lnTo>
                  <a:pt x="1481" y="157"/>
                </a:lnTo>
                <a:lnTo>
                  <a:pt x="1479" y="157"/>
                </a:lnTo>
                <a:lnTo>
                  <a:pt x="1477" y="157"/>
                </a:lnTo>
                <a:lnTo>
                  <a:pt x="1475" y="155"/>
                </a:lnTo>
                <a:lnTo>
                  <a:pt x="1471" y="155"/>
                </a:lnTo>
                <a:lnTo>
                  <a:pt x="1469" y="155"/>
                </a:lnTo>
                <a:lnTo>
                  <a:pt x="1469" y="153"/>
                </a:lnTo>
                <a:lnTo>
                  <a:pt x="1473" y="153"/>
                </a:lnTo>
                <a:lnTo>
                  <a:pt x="1477" y="153"/>
                </a:lnTo>
                <a:lnTo>
                  <a:pt x="1481" y="155"/>
                </a:lnTo>
                <a:lnTo>
                  <a:pt x="1486" y="155"/>
                </a:lnTo>
                <a:lnTo>
                  <a:pt x="1496" y="153"/>
                </a:lnTo>
                <a:lnTo>
                  <a:pt x="1498" y="153"/>
                </a:lnTo>
                <a:lnTo>
                  <a:pt x="1500" y="153"/>
                </a:lnTo>
                <a:lnTo>
                  <a:pt x="1504" y="153"/>
                </a:lnTo>
                <a:lnTo>
                  <a:pt x="1509" y="153"/>
                </a:lnTo>
                <a:lnTo>
                  <a:pt x="1513" y="153"/>
                </a:lnTo>
                <a:lnTo>
                  <a:pt x="1513" y="155"/>
                </a:lnTo>
                <a:lnTo>
                  <a:pt x="1517" y="155"/>
                </a:lnTo>
                <a:lnTo>
                  <a:pt x="1525" y="155"/>
                </a:lnTo>
                <a:lnTo>
                  <a:pt x="1527" y="155"/>
                </a:lnTo>
                <a:lnTo>
                  <a:pt x="1530" y="149"/>
                </a:lnTo>
                <a:lnTo>
                  <a:pt x="1525" y="149"/>
                </a:lnTo>
                <a:lnTo>
                  <a:pt x="1519" y="149"/>
                </a:lnTo>
                <a:lnTo>
                  <a:pt x="1517" y="149"/>
                </a:lnTo>
                <a:lnTo>
                  <a:pt x="1513" y="149"/>
                </a:lnTo>
                <a:lnTo>
                  <a:pt x="1507" y="147"/>
                </a:lnTo>
                <a:lnTo>
                  <a:pt x="1504" y="147"/>
                </a:lnTo>
                <a:lnTo>
                  <a:pt x="1502" y="143"/>
                </a:lnTo>
                <a:lnTo>
                  <a:pt x="1496" y="141"/>
                </a:lnTo>
                <a:lnTo>
                  <a:pt x="1494" y="141"/>
                </a:lnTo>
                <a:lnTo>
                  <a:pt x="1494" y="141"/>
                </a:lnTo>
                <a:lnTo>
                  <a:pt x="1500" y="141"/>
                </a:lnTo>
                <a:lnTo>
                  <a:pt x="1507" y="141"/>
                </a:lnTo>
                <a:lnTo>
                  <a:pt x="1511" y="143"/>
                </a:lnTo>
                <a:lnTo>
                  <a:pt x="1515" y="143"/>
                </a:lnTo>
                <a:lnTo>
                  <a:pt x="1517" y="143"/>
                </a:lnTo>
                <a:lnTo>
                  <a:pt x="1523" y="143"/>
                </a:lnTo>
                <a:lnTo>
                  <a:pt x="1530" y="143"/>
                </a:lnTo>
                <a:lnTo>
                  <a:pt x="1534" y="141"/>
                </a:lnTo>
                <a:lnTo>
                  <a:pt x="1536" y="141"/>
                </a:lnTo>
                <a:lnTo>
                  <a:pt x="1538" y="141"/>
                </a:lnTo>
                <a:lnTo>
                  <a:pt x="1544" y="141"/>
                </a:lnTo>
                <a:lnTo>
                  <a:pt x="1544" y="141"/>
                </a:lnTo>
                <a:lnTo>
                  <a:pt x="1546" y="141"/>
                </a:lnTo>
                <a:lnTo>
                  <a:pt x="1546" y="139"/>
                </a:lnTo>
                <a:lnTo>
                  <a:pt x="1546" y="136"/>
                </a:lnTo>
                <a:lnTo>
                  <a:pt x="1546" y="136"/>
                </a:lnTo>
                <a:lnTo>
                  <a:pt x="1544" y="132"/>
                </a:lnTo>
                <a:lnTo>
                  <a:pt x="1544" y="132"/>
                </a:lnTo>
                <a:lnTo>
                  <a:pt x="1540" y="132"/>
                </a:lnTo>
                <a:lnTo>
                  <a:pt x="1536" y="132"/>
                </a:lnTo>
                <a:lnTo>
                  <a:pt x="1527" y="130"/>
                </a:lnTo>
                <a:lnTo>
                  <a:pt x="1525" y="130"/>
                </a:lnTo>
                <a:lnTo>
                  <a:pt x="1530" y="128"/>
                </a:lnTo>
                <a:lnTo>
                  <a:pt x="1534" y="128"/>
                </a:lnTo>
                <a:lnTo>
                  <a:pt x="1538" y="130"/>
                </a:lnTo>
                <a:lnTo>
                  <a:pt x="1544" y="130"/>
                </a:lnTo>
                <a:lnTo>
                  <a:pt x="1559" y="134"/>
                </a:lnTo>
                <a:lnTo>
                  <a:pt x="1561" y="134"/>
                </a:lnTo>
                <a:lnTo>
                  <a:pt x="1565" y="134"/>
                </a:lnTo>
                <a:lnTo>
                  <a:pt x="1574" y="132"/>
                </a:lnTo>
                <a:lnTo>
                  <a:pt x="1576" y="132"/>
                </a:lnTo>
                <a:lnTo>
                  <a:pt x="1578" y="130"/>
                </a:lnTo>
                <a:lnTo>
                  <a:pt x="1578" y="128"/>
                </a:lnTo>
                <a:lnTo>
                  <a:pt x="1576" y="128"/>
                </a:lnTo>
                <a:lnTo>
                  <a:pt x="1574" y="128"/>
                </a:lnTo>
                <a:lnTo>
                  <a:pt x="1582" y="124"/>
                </a:lnTo>
                <a:lnTo>
                  <a:pt x="1586" y="122"/>
                </a:lnTo>
                <a:lnTo>
                  <a:pt x="1586" y="122"/>
                </a:lnTo>
                <a:lnTo>
                  <a:pt x="1582" y="120"/>
                </a:lnTo>
                <a:lnTo>
                  <a:pt x="1580" y="120"/>
                </a:lnTo>
                <a:lnTo>
                  <a:pt x="1569" y="122"/>
                </a:lnTo>
                <a:lnTo>
                  <a:pt x="1565" y="122"/>
                </a:lnTo>
                <a:lnTo>
                  <a:pt x="1563" y="120"/>
                </a:lnTo>
                <a:lnTo>
                  <a:pt x="1563" y="120"/>
                </a:lnTo>
                <a:lnTo>
                  <a:pt x="1565" y="120"/>
                </a:lnTo>
                <a:lnTo>
                  <a:pt x="1567" y="120"/>
                </a:lnTo>
                <a:lnTo>
                  <a:pt x="1569" y="120"/>
                </a:lnTo>
                <a:lnTo>
                  <a:pt x="1571" y="120"/>
                </a:lnTo>
                <a:lnTo>
                  <a:pt x="1578" y="118"/>
                </a:lnTo>
                <a:lnTo>
                  <a:pt x="1590" y="115"/>
                </a:lnTo>
                <a:lnTo>
                  <a:pt x="1590" y="115"/>
                </a:lnTo>
                <a:lnTo>
                  <a:pt x="1584" y="107"/>
                </a:lnTo>
                <a:lnTo>
                  <a:pt x="1584" y="107"/>
                </a:lnTo>
                <a:lnTo>
                  <a:pt x="1584" y="107"/>
                </a:lnTo>
                <a:lnTo>
                  <a:pt x="1588" y="109"/>
                </a:lnTo>
                <a:lnTo>
                  <a:pt x="1592" y="111"/>
                </a:lnTo>
                <a:lnTo>
                  <a:pt x="1595" y="111"/>
                </a:lnTo>
                <a:lnTo>
                  <a:pt x="1597" y="111"/>
                </a:lnTo>
                <a:lnTo>
                  <a:pt x="1601" y="111"/>
                </a:lnTo>
                <a:lnTo>
                  <a:pt x="1603" y="109"/>
                </a:lnTo>
                <a:lnTo>
                  <a:pt x="1609" y="105"/>
                </a:lnTo>
                <a:lnTo>
                  <a:pt x="1613" y="101"/>
                </a:lnTo>
                <a:lnTo>
                  <a:pt x="1626" y="97"/>
                </a:lnTo>
                <a:lnTo>
                  <a:pt x="1641" y="90"/>
                </a:lnTo>
                <a:lnTo>
                  <a:pt x="1647" y="86"/>
                </a:lnTo>
                <a:lnTo>
                  <a:pt x="1659" y="82"/>
                </a:lnTo>
                <a:lnTo>
                  <a:pt x="1668" y="76"/>
                </a:lnTo>
                <a:lnTo>
                  <a:pt x="1670" y="74"/>
                </a:lnTo>
                <a:lnTo>
                  <a:pt x="1662" y="74"/>
                </a:lnTo>
                <a:lnTo>
                  <a:pt x="1655" y="74"/>
                </a:lnTo>
                <a:lnTo>
                  <a:pt x="1618" y="82"/>
                </a:lnTo>
                <a:lnTo>
                  <a:pt x="1615" y="82"/>
                </a:lnTo>
                <a:lnTo>
                  <a:pt x="1611" y="82"/>
                </a:lnTo>
                <a:lnTo>
                  <a:pt x="1613" y="82"/>
                </a:lnTo>
                <a:lnTo>
                  <a:pt x="1639" y="74"/>
                </a:lnTo>
                <a:lnTo>
                  <a:pt x="1639" y="74"/>
                </a:lnTo>
                <a:lnTo>
                  <a:pt x="1641" y="74"/>
                </a:lnTo>
                <a:lnTo>
                  <a:pt x="1641" y="71"/>
                </a:lnTo>
                <a:lnTo>
                  <a:pt x="1643" y="69"/>
                </a:lnTo>
                <a:lnTo>
                  <a:pt x="1651" y="69"/>
                </a:lnTo>
                <a:lnTo>
                  <a:pt x="1655" y="69"/>
                </a:lnTo>
                <a:lnTo>
                  <a:pt x="1659" y="67"/>
                </a:lnTo>
                <a:lnTo>
                  <a:pt x="1659" y="67"/>
                </a:lnTo>
                <a:lnTo>
                  <a:pt x="1664" y="65"/>
                </a:lnTo>
                <a:lnTo>
                  <a:pt x="1672" y="65"/>
                </a:lnTo>
                <a:lnTo>
                  <a:pt x="1674" y="65"/>
                </a:lnTo>
                <a:lnTo>
                  <a:pt x="1678" y="63"/>
                </a:lnTo>
                <a:lnTo>
                  <a:pt x="1687" y="63"/>
                </a:lnTo>
                <a:lnTo>
                  <a:pt x="1701" y="57"/>
                </a:lnTo>
                <a:lnTo>
                  <a:pt x="1708" y="55"/>
                </a:lnTo>
                <a:lnTo>
                  <a:pt x="1710" y="53"/>
                </a:lnTo>
                <a:lnTo>
                  <a:pt x="1716" y="50"/>
                </a:lnTo>
                <a:lnTo>
                  <a:pt x="1720" y="46"/>
                </a:lnTo>
                <a:lnTo>
                  <a:pt x="1720" y="44"/>
                </a:lnTo>
                <a:lnTo>
                  <a:pt x="1720" y="42"/>
                </a:lnTo>
                <a:lnTo>
                  <a:pt x="1718" y="42"/>
                </a:lnTo>
                <a:lnTo>
                  <a:pt x="1716" y="40"/>
                </a:lnTo>
                <a:lnTo>
                  <a:pt x="1714" y="40"/>
                </a:lnTo>
                <a:lnTo>
                  <a:pt x="1703" y="38"/>
                </a:lnTo>
                <a:lnTo>
                  <a:pt x="1691" y="40"/>
                </a:lnTo>
                <a:lnTo>
                  <a:pt x="1691" y="40"/>
                </a:lnTo>
                <a:lnTo>
                  <a:pt x="1693" y="38"/>
                </a:lnTo>
                <a:lnTo>
                  <a:pt x="1693" y="38"/>
                </a:lnTo>
                <a:lnTo>
                  <a:pt x="1689" y="34"/>
                </a:lnTo>
                <a:lnTo>
                  <a:pt x="1687" y="32"/>
                </a:lnTo>
                <a:lnTo>
                  <a:pt x="1687" y="32"/>
                </a:lnTo>
                <a:lnTo>
                  <a:pt x="1687" y="32"/>
                </a:lnTo>
                <a:lnTo>
                  <a:pt x="1687" y="30"/>
                </a:lnTo>
                <a:lnTo>
                  <a:pt x="1689" y="30"/>
                </a:lnTo>
                <a:lnTo>
                  <a:pt x="1689" y="30"/>
                </a:lnTo>
                <a:lnTo>
                  <a:pt x="1687" y="27"/>
                </a:lnTo>
                <a:lnTo>
                  <a:pt x="1680" y="27"/>
                </a:lnTo>
                <a:lnTo>
                  <a:pt x="1678" y="27"/>
                </a:lnTo>
                <a:lnTo>
                  <a:pt x="1674" y="30"/>
                </a:lnTo>
                <a:lnTo>
                  <a:pt x="1674" y="30"/>
                </a:lnTo>
                <a:lnTo>
                  <a:pt x="1672" y="27"/>
                </a:lnTo>
                <a:lnTo>
                  <a:pt x="1670" y="25"/>
                </a:lnTo>
                <a:lnTo>
                  <a:pt x="1668" y="25"/>
                </a:lnTo>
                <a:lnTo>
                  <a:pt x="1666" y="25"/>
                </a:lnTo>
                <a:lnTo>
                  <a:pt x="1664" y="25"/>
                </a:lnTo>
                <a:lnTo>
                  <a:pt x="1664" y="25"/>
                </a:lnTo>
                <a:lnTo>
                  <a:pt x="1662" y="27"/>
                </a:lnTo>
                <a:lnTo>
                  <a:pt x="1662" y="30"/>
                </a:lnTo>
                <a:lnTo>
                  <a:pt x="1659" y="27"/>
                </a:lnTo>
                <a:lnTo>
                  <a:pt x="1657" y="27"/>
                </a:lnTo>
                <a:lnTo>
                  <a:pt x="1655" y="27"/>
                </a:lnTo>
                <a:lnTo>
                  <a:pt x="1649" y="27"/>
                </a:lnTo>
                <a:lnTo>
                  <a:pt x="1643" y="32"/>
                </a:lnTo>
                <a:lnTo>
                  <a:pt x="1639" y="32"/>
                </a:lnTo>
                <a:lnTo>
                  <a:pt x="1636" y="32"/>
                </a:lnTo>
                <a:lnTo>
                  <a:pt x="1632" y="34"/>
                </a:lnTo>
                <a:lnTo>
                  <a:pt x="1626" y="34"/>
                </a:lnTo>
                <a:lnTo>
                  <a:pt x="1620" y="34"/>
                </a:lnTo>
                <a:lnTo>
                  <a:pt x="1615" y="34"/>
                </a:lnTo>
                <a:lnTo>
                  <a:pt x="1618" y="34"/>
                </a:lnTo>
                <a:lnTo>
                  <a:pt x="1639" y="27"/>
                </a:lnTo>
                <a:lnTo>
                  <a:pt x="1643" y="25"/>
                </a:lnTo>
                <a:lnTo>
                  <a:pt x="1645" y="25"/>
                </a:lnTo>
                <a:lnTo>
                  <a:pt x="1645" y="23"/>
                </a:lnTo>
                <a:lnTo>
                  <a:pt x="1643" y="23"/>
                </a:lnTo>
                <a:lnTo>
                  <a:pt x="1630" y="23"/>
                </a:lnTo>
                <a:lnTo>
                  <a:pt x="1628" y="23"/>
                </a:lnTo>
                <a:lnTo>
                  <a:pt x="1624" y="23"/>
                </a:lnTo>
                <a:lnTo>
                  <a:pt x="1622" y="23"/>
                </a:lnTo>
                <a:lnTo>
                  <a:pt x="1618" y="21"/>
                </a:lnTo>
                <a:lnTo>
                  <a:pt x="1613" y="21"/>
                </a:lnTo>
                <a:lnTo>
                  <a:pt x="1601" y="21"/>
                </a:lnTo>
                <a:lnTo>
                  <a:pt x="1601" y="21"/>
                </a:lnTo>
                <a:lnTo>
                  <a:pt x="1597" y="19"/>
                </a:lnTo>
                <a:lnTo>
                  <a:pt x="1595" y="17"/>
                </a:lnTo>
                <a:lnTo>
                  <a:pt x="1595" y="17"/>
                </a:lnTo>
                <a:lnTo>
                  <a:pt x="1582" y="17"/>
                </a:lnTo>
                <a:lnTo>
                  <a:pt x="1578" y="19"/>
                </a:lnTo>
                <a:lnTo>
                  <a:pt x="1574" y="21"/>
                </a:lnTo>
                <a:lnTo>
                  <a:pt x="1574" y="21"/>
                </a:lnTo>
                <a:lnTo>
                  <a:pt x="1576" y="23"/>
                </a:lnTo>
                <a:lnTo>
                  <a:pt x="1580" y="25"/>
                </a:lnTo>
                <a:lnTo>
                  <a:pt x="1580" y="25"/>
                </a:lnTo>
                <a:lnTo>
                  <a:pt x="1578" y="23"/>
                </a:lnTo>
                <a:lnTo>
                  <a:pt x="1574" y="23"/>
                </a:lnTo>
                <a:lnTo>
                  <a:pt x="1565" y="17"/>
                </a:lnTo>
                <a:lnTo>
                  <a:pt x="1563" y="17"/>
                </a:lnTo>
                <a:lnTo>
                  <a:pt x="1553" y="19"/>
                </a:lnTo>
                <a:lnTo>
                  <a:pt x="1546" y="21"/>
                </a:lnTo>
                <a:lnTo>
                  <a:pt x="1544" y="23"/>
                </a:lnTo>
                <a:lnTo>
                  <a:pt x="1544" y="23"/>
                </a:lnTo>
                <a:lnTo>
                  <a:pt x="1544" y="25"/>
                </a:lnTo>
                <a:lnTo>
                  <a:pt x="1546" y="27"/>
                </a:lnTo>
                <a:lnTo>
                  <a:pt x="1553" y="30"/>
                </a:lnTo>
                <a:lnTo>
                  <a:pt x="1555" y="32"/>
                </a:lnTo>
                <a:lnTo>
                  <a:pt x="1546" y="30"/>
                </a:lnTo>
                <a:lnTo>
                  <a:pt x="1540" y="27"/>
                </a:lnTo>
                <a:lnTo>
                  <a:pt x="1536" y="25"/>
                </a:lnTo>
                <a:lnTo>
                  <a:pt x="1536" y="23"/>
                </a:lnTo>
                <a:lnTo>
                  <a:pt x="1534" y="21"/>
                </a:lnTo>
                <a:lnTo>
                  <a:pt x="1530" y="21"/>
                </a:lnTo>
                <a:lnTo>
                  <a:pt x="1511" y="19"/>
                </a:lnTo>
                <a:lnTo>
                  <a:pt x="1490" y="21"/>
                </a:lnTo>
                <a:lnTo>
                  <a:pt x="1492" y="23"/>
                </a:lnTo>
                <a:lnTo>
                  <a:pt x="1494" y="25"/>
                </a:lnTo>
                <a:lnTo>
                  <a:pt x="1500" y="27"/>
                </a:lnTo>
                <a:lnTo>
                  <a:pt x="1504" y="30"/>
                </a:lnTo>
                <a:lnTo>
                  <a:pt x="1504" y="32"/>
                </a:lnTo>
                <a:lnTo>
                  <a:pt x="1513" y="34"/>
                </a:lnTo>
                <a:lnTo>
                  <a:pt x="1513" y="36"/>
                </a:lnTo>
                <a:lnTo>
                  <a:pt x="1511" y="36"/>
                </a:lnTo>
                <a:lnTo>
                  <a:pt x="1507" y="38"/>
                </a:lnTo>
                <a:lnTo>
                  <a:pt x="1504" y="38"/>
                </a:lnTo>
                <a:lnTo>
                  <a:pt x="1502" y="36"/>
                </a:lnTo>
                <a:lnTo>
                  <a:pt x="1502" y="34"/>
                </a:lnTo>
                <a:lnTo>
                  <a:pt x="1500" y="34"/>
                </a:lnTo>
                <a:lnTo>
                  <a:pt x="1490" y="27"/>
                </a:lnTo>
                <a:lnTo>
                  <a:pt x="1486" y="25"/>
                </a:lnTo>
                <a:lnTo>
                  <a:pt x="1483" y="25"/>
                </a:lnTo>
                <a:lnTo>
                  <a:pt x="1477" y="25"/>
                </a:lnTo>
                <a:lnTo>
                  <a:pt x="1471" y="25"/>
                </a:lnTo>
                <a:lnTo>
                  <a:pt x="1460" y="23"/>
                </a:lnTo>
                <a:lnTo>
                  <a:pt x="1450" y="23"/>
                </a:lnTo>
                <a:lnTo>
                  <a:pt x="1446" y="25"/>
                </a:lnTo>
                <a:lnTo>
                  <a:pt x="1446" y="25"/>
                </a:lnTo>
                <a:lnTo>
                  <a:pt x="1450" y="27"/>
                </a:lnTo>
                <a:lnTo>
                  <a:pt x="1452" y="27"/>
                </a:lnTo>
                <a:lnTo>
                  <a:pt x="1454" y="30"/>
                </a:lnTo>
                <a:lnTo>
                  <a:pt x="1460" y="32"/>
                </a:lnTo>
                <a:lnTo>
                  <a:pt x="1467" y="32"/>
                </a:lnTo>
                <a:lnTo>
                  <a:pt x="1467" y="34"/>
                </a:lnTo>
                <a:lnTo>
                  <a:pt x="1463" y="34"/>
                </a:lnTo>
                <a:lnTo>
                  <a:pt x="1448" y="32"/>
                </a:lnTo>
                <a:lnTo>
                  <a:pt x="1439" y="30"/>
                </a:lnTo>
                <a:lnTo>
                  <a:pt x="1433" y="30"/>
                </a:lnTo>
                <a:lnTo>
                  <a:pt x="1433" y="30"/>
                </a:lnTo>
                <a:lnTo>
                  <a:pt x="1431" y="30"/>
                </a:lnTo>
                <a:lnTo>
                  <a:pt x="1431" y="32"/>
                </a:lnTo>
                <a:lnTo>
                  <a:pt x="1437" y="36"/>
                </a:lnTo>
                <a:lnTo>
                  <a:pt x="1435" y="36"/>
                </a:lnTo>
                <a:lnTo>
                  <a:pt x="1431" y="36"/>
                </a:lnTo>
                <a:lnTo>
                  <a:pt x="1425" y="34"/>
                </a:lnTo>
                <a:lnTo>
                  <a:pt x="1423" y="34"/>
                </a:lnTo>
                <a:lnTo>
                  <a:pt x="1419" y="34"/>
                </a:lnTo>
                <a:lnTo>
                  <a:pt x="1419" y="36"/>
                </a:lnTo>
                <a:lnTo>
                  <a:pt x="1421" y="38"/>
                </a:lnTo>
                <a:lnTo>
                  <a:pt x="1425" y="38"/>
                </a:lnTo>
                <a:lnTo>
                  <a:pt x="1425" y="40"/>
                </a:lnTo>
                <a:lnTo>
                  <a:pt x="1419" y="40"/>
                </a:lnTo>
                <a:lnTo>
                  <a:pt x="1416" y="40"/>
                </a:lnTo>
                <a:lnTo>
                  <a:pt x="1412" y="42"/>
                </a:lnTo>
                <a:lnTo>
                  <a:pt x="1412" y="42"/>
                </a:lnTo>
                <a:lnTo>
                  <a:pt x="1416" y="44"/>
                </a:lnTo>
                <a:lnTo>
                  <a:pt x="1421" y="46"/>
                </a:lnTo>
                <a:lnTo>
                  <a:pt x="1427" y="50"/>
                </a:lnTo>
                <a:lnTo>
                  <a:pt x="1448" y="55"/>
                </a:lnTo>
                <a:lnTo>
                  <a:pt x="1454" y="59"/>
                </a:lnTo>
                <a:lnTo>
                  <a:pt x="1456" y="61"/>
                </a:lnTo>
                <a:lnTo>
                  <a:pt x="1456" y="61"/>
                </a:lnTo>
                <a:lnTo>
                  <a:pt x="1454" y="61"/>
                </a:lnTo>
                <a:lnTo>
                  <a:pt x="1450" y="59"/>
                </a:lnTo>
                <a:lnTo>
                  <a:pt x="1446" y="57"/>
                </a:lnTo>
                <a:lnTo>
                  <a:pt x="1442" y="57"/>
                </a:lnTo>
                <a:lnTo>
                  <a:pt x="1425" y="53"/>
                </a:lnTo>
                <a:lnTo>
                  <a:pt x="1416" y="48"/>
                </a:lnTo>
                <a:lnTo>
                  <a:pt x="1412" y="48"/>
                </a:lnTo>
                <a:lnTo>
                  <a:pt x="1410" y="48"/>
                </a:lnTo>
                <a:lnTo>
                  <a:pt x="1410" y="48"/>
                </a:lnTo>
                <a:lnTo>
                  <a:pt x="1408" y="50"/>
                </a:lnTo>
                <a:lnTo>
                  <a:pt x="1410" y="50"/>
                </a:lnTo>
                <a:lnTo>
                  <a:pt x="1414" y="53"/>
                </a:lnTo>
                <a:lnTo>
                  <a:pt x="1414" y="55"/>
                </a:lnTo>
                <a:lnTo>
                  <a:pt x="1410" y="55"/>
                </a:lnTo>
                <a:lnTo>
                  <a:pt x="1408" y="53"/>
                </a:lnTo>
                <a:lnTo>
                  <a:pt x="1406" y="53"/>
                </a:lnTo>
                <a:lnTo>
                  <a:pt x="1402" y="50"/>
                </a:lnTo>
                <a:lnTo>
                  <a:pt x="1398" y="46"/>
                </a:lnTo>
                <a:lnTo>
                  <a:pt x="1393" y="44"/>
                </a:lnTo>
                <a:lnTo>
                  <a:pt x="1385" y="44"/>
                </a:lnTo>
                <a:lnTo>
                  <a:pt x="1383" y="42"/>
                </a:lnTo>
                <a:lnTo>
                  <a:pt x="1381" y="42"/>
                </a:lnTo>
                <a:lnTo>
                  <a:pt x="1379" y="40"/>
                </a:lnTo>
                <a:lnTo>
                  <a:pt x="1372" y="42"/>
                </a:lnTo>
                <a:lnTo>
                  <a:pt x="1370" y="44"/>
                </a:lnTo>
                <a:lnTo>
                  <a:pt x="1364" y="46"/>
                </a:lnTo>
                <a:lnTo>
                  <a:pt x="1362" y="46"/>
                </a:lnTo>
                <a:lnTo>
                  <a:pt x="1360" y="48"/>
                </a:lnTo>
                <a:lnTo>
                  <a:pt x="1354" y="48"/>
                </a:lnTo>
                <a:lnTo>
                  <a:pt x="1354" y="50"/>
                </a:lnTo>
                <a:lnTo>
                  <a:pt x="1372" y="55"/>
                </a:lnTo>
                <a:lnTo>
                  <a:pt x="1375" y="57"/>
                </a:lnTo>
                <a:lnTo>
                  <a:pt x="1375" y="57"/>
                </a:lnTo>
                <a:lnTo>
                  <a:pt x="1377" y="57"/>
                </a:lnTo>
                <a:lnTo>
                  <a:pt x="1370" y="57"/>
                </a:lnTo>
                <a:lnTo>
                  <a:pt x="1368" y="59"/>
                </a:lnTo>
                <a:lnTo>
                  <a:pt x="1366" y="59"/>
                </a:lnTo>
                <a:lnTo>
                  <a:pt x="1364" y="57"/>
                </a:lnTo>
                <a:lnTo>
                  <a:pt x="1360" y="57"/>
                </a:lnTo>
                <a:lnTo>
                  <a:pt x="1356" y="55"/>
                </a:lnTo>
                <a:lnTo>
                  <a:pt x="1354" y="55"/>
                </a:lnTo>
                <a:lnTo>
                  <a:pt x="1349" y="55"/>
                </a:lnTo>
                <a:lnTo>
                  <a:pt x="1347" y="57"/>
                </a:lnTo>
                <a:lnTo>
                  <a:pt x="1347" y="59"/>
                </a:lnTo>
                <a:lnTo>
                  <a:pt x="1345" y="57"/>
                </a:lnTo>
                <a:lnTo>
                  <a:pt x="1341" y="55"/>
                </a:lnTo>
                <a:lnTo>
                  <a:pt x="1339" y="55"/>
                </a:lnTo>
                <a:lnTo>
                  <a:pt x="1333" y="53"/>
                </a:lnTo>
                <a:lnTo>
                  <a:pt x="1324" y="55"/>
                </a:lnTo>
                <a:lnTo>
                  <a:pt x="1320" y="57"/>
                </a:lnTo>
                <a:lnTo>
                  <a:pt x="1316" y="59"/>
                </a:lnTo>
                <a:lnTo>
                  <a:pt x="1314" y="59"/>
                </a:lnTo>
                <a:lnTo>
                  <a:pt x="1310" y="61"/>
                </a:lnTo>
                <a:lnTo>
                  <a:pt x="1301" y="61"/>
                </a:lnTo>
                <a:lnTo>
                  <a:pt x="1297" y="61"/>
                </a:lnTo>
                <a:lnTo>
                  <a:pt x="1291" y="63"/>
                </a:lnTo>
                <a:lnTo>
                  <a:pt x="1287" y="63"/>
                </a:lnTo>
                <a:lnTo>
                  <a:pt x="1282" y="65"/>
                </a:lnTo>
                <a:lnTo>
                  <a:pt x="1280" y="67"/>
                </a:lnTo>
                <a:lnTo>
                  <a:pt x="1280" y="69"/>
                </a:lnTo>
                <a:lnTo>
                  <a:pt x="1284" y="71"/>
                </a:lnTo>
                <a:lnTo>
                  <a:pt x="1284" y="71"/>
                </a:lnTo>
                <a:close/>
                <a:moveTo>
                  <a:pt x="2328" y="59"/>
                </a:moveTo>
                <a:lnTo>
                  <a:pt x="2332" y="63"/>
                </a:lnTo>
                <a:lnTo>
                  <a:pt x="2336" y="63"/>
                </a:lnTo>
                <a:lnTo>
                  <a:pt x="2336" y="61"/>
                </a:lnTo>
                <a:lnTo>
                  <a:pt x="2334" y="59"/>
                </a:lnTo>
                <a:lnTo>
                  <a:pt x="2332" y="55"/>
                </a:lnTo>
                <a:lnTo>
                  <a:pt x="2328" y="53"/>
                </a:lnTo>
                <a:lnTo>
                  <a:pt x="2326" y="53"/>
                </a:lnTo>
                <a:lnTo>
                  <a:pt x="2324" y="55"/>
                </a:lnTo>
                <a:lnTo>
                  <a:pt x="2324" y="57"/>
                </a:lnTo>
                <a:lnTo>
                  <a:pt x="2328" y="59"/>
                </a:lnTo>
                <a:close/>
                <a:moveTo>
                  <a:pt x="1930" y="44"/>
                </a:moveTo>
                <a:lnTo>
                  <a:pt x="1938" y="46"/>
                </a:lnTo>
                <a:lnTo>
                  <a:pt x="1949" y="50"/>
                </a:lnTo>
                <a:lnTo>
                  <a:pt x="1955" y="55"/>
                </a:lnTo>
                <a:lnTo>
                  <a:pt x="1957" y="55"/>
                </a:lnTo>
                <a:lnTo>
                  <a:pt x="1959" y="48"/>
                </a:lnTo>
                <a:lnTo>
                  <a:pt x="1959" y="42"/>
                </a:lnTo>
                <a:lnTo>
                  <a:pt x="1957" y="40"/>
                </a:lnTo>
                <a:lnTo>
                  <a:pt x="1951" y="36"/>
                </a:lnTo>
                <a:lnTo>
                  <a:pt x="1936" y="32"/>
                </a:lnTo>
                <a:lnTo>
                  <a:pt x="1930" y="34"/>
                </a:lnTo>
                <a:lnTo>
                  <a:pt x="1923" y="34"/>
                </a:lnTo>
                <a:lnTo>
                  <a:pt x="1921" y="36"/>
                </a:lnTo>
                <a:lnTo>
                  <a:pt x="1921" y="38"/>
                </a:lnTo>
                <a:lnTo>
                  <a:pt x="1930" y="44"/>
                </a:lnTo>
                <a:close/>
                <a:moveTo>
                  <a:pt x="1557" y="371"/>
                </a:moveTo>
                <a:lnTo>
                  <a:pt x="1555" y="369"/>
                </a:lnTo>
                <a:lnTo>
                  <a:pt x="1551" y="369"/>
                </a:lnTo>
                <a:lnTo>
                  <a:pt x="1548" y="371"/>
                </a:lnTo>
                <a:lnTo>
                  <a:pt x="1546" y="373"/>
                </a:lnTo>
                <a:lnTo>
                  <a:pt x="1546" y="373"/>
                </a:lnTo>
                <a:lnTo>
                  <a:pt x="1546" y="378"/>
                </a:lnTo>
                <a:lnTo>
                  <a:pt x="1548" y="380"/>
                </a:lnTo>
                <a:lnTo>
                  <a:pt x="1546" y="378"/>
                </a:lnTo>
                <a:lnTo>
                  <a:pt x="1544" y="378"/>
                </a:lnTo>
                <a:lnTo>
                  <a:pt x="1542" y="373"/>
                </a:lnTo>
                <a:lnTo>
                  <a:pt x="1542" y="373"/>
                </a:lnTo>
                <a:lnTo>
                  <a:pt x="1540" y="371"/>
                </a:lnTo>
                <a:lnTo>
                  <a:pt x="1538" y="373"/>
                </a:lnTo>
                <a:lnTo>
                  <a:pt x="1536" y="375"/>
                </a:lnTo>
                <a:lnTo>
                  <a:pt x="1534" y="375"/>
                </a:lnTo>
                <a:lnTo>
                  <a:pt x="1534" y="375"/>
                </a:lnTo>
                <a:lnTo>
                  <a:pt x="1538" y="371"/>
                </a:lnTo>
                <a:lnTo>
                  <a:pt x="1540" y="367"/>
                </a:lnTo>
                <a:lnTo>
                  <a:pt x="1540" y="367"/>
                </a:lnTo>
                <a:lnTo>
                  <a:pt x="1538" y="367"/>
                </a:lnTo>
                <a:lnTo>
                  <a:pt x="1538" y="367"/>
                </a:lnTo>
                <a:lnTo>
                  <a:pt x="1536" y="367"/>
                </a:lnTo>
                <a:lnTo>
                  <a:pt x="1534" y="369"/>
                </a:lnTo>
                <a:lnTo>
                  <a:pt x="1530" y="369"/>
                </a:lnTo>
                <a:lnTo>
                  <a:pt x="1530" y="369"/>
                </a:lnTo>
                <a:lnTo>
                  <a:pt x="1527" y="371"/>
                </a:lnTo>
                <a:lnTo>
                  <a:pt x="1525" y="375"/>
                </a:lnTo>
                <a:lnTo>
                  <a:pt x="1525" y="378"/>
                </a:lnTo>
                <a:lnTo>
                  <a:pt x="1521" y="382"/>
                </a:lnTo>
                <a:lnTo>
                  <a:pt x="1521" y="382"/>
                </a:lnTo>
                <a:lnTo>
                  <a:pt x="1521" y="380"/>
                </a:lnTo>
                <a:lnTo>
                  <a:pt x="1523" y="375"/>
                </a:lnTo>
                <a:lnTo>
                  <a:pt x="1523" y="375"/>
                </a:lnTo>
                <a:lnTo>
                  <a:pt x="1523" y="373"/>
                </a:lnTo>
                <a:lnTo>
                  <a:pt x="1523" y="371"/>
                </a:lnTo>
                <a:lnTo>
                  <a:pt x="1525" y="369"/>
                </a:lnTo>
                <a:lnTo>
                  <a:pt x="1525" y="369"/>
                </a:lnTo>
                <a:lnTo>
                  <a:pt x="1521" y="369"/>
                </a:lnTo>
                <a:lnTo>
                  <a:pt x="1519" y="369"/>
                </a:lnTo>
                <a:lnTo>
                  <a:pt x="1519" y="369"/>
                </a:lnTo>
                <a:lnTo>
                  <a:pt x="1523" y="367"/>
                </a:lnTo>
                <a:lnTo>
                  <a:pt x="1523" y="367"/>
                </a:lnTo>
                <a:lnTo>
                  <a:pt x="1527" y="367"/>
                </a:lnTo>
                <a:lnTo>
                  <a:pt x="1532" y="365"/>
                </a:lnTo>
                <a:lnTo>
                  <a:pt x="1532" y="363"/>
                </a:lnTo>
                <a:lnTo>
                  <a:pt x="1532" y="363"/>
                </a:lnTo>
                <a:lnTo>
                  <a:pt x="1532" y="361"/>
                </a:lnTo>
                <a:lnTo>
                  <a:pt x="1532" y="359"/>
                </a:lnTo>
                <a:lnTo>
                  <a:pt x="1532" y="359"/>
                </a:lnTo>
                <a:lnTo>
                  <a:pt x="1530" y="359"/>
                </a:lnTo>
                <a:lnTo>
                  <a:pt x="1527" y="359"/>
                </a:lnTo>
                <a:lnTo>
                  <a:pt x="1525" y="359"/>
                </a:lnTo>
                <a:lnTo>
                  <a:pt x="1523" y="359"/>
                </a:lnTo>
                <a:lnTo>
                  <a:pt x="1519" y="359"/>
                </a:lnTo>
                <a:lnTo>
                  <a:pt x="1515" y="361"/>
                </a:lnTo>
                <a:lnTo>
                  <a:pt x="1513" y="363"/>
                </a:lnTo>
                <a:lnTo>
                  <a:pt x="1511" y="365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11" y="365"/>
                </a:lnTo>
                <a:lnTo>
                  <a:pt x="1513" y="363"/>
                </a:lnTo>
                <a:lnTo>
                  <a:pt x="1513" y="361"/>
                </a:lnTo>
                <a:lnTo>
                  <a:pt x="1515" y="359"/>
                </a:lnTo>
                <a:lnTo>
                  <a:pt x="1521" y="354"/>
                </a:lnTo>
                <a:lnTo>
                  <a:pt x="1521" y="352"/>
                </a:lnTo>
                <a:lnTo>
                  <a:pt x="1519" y="352"/>
                </a:lnTo>
                <a:lnTo>
                  <a:pt x="1519" y="350"/>
                </a:lnTo>
                <a:lnTo>
                  <a:pt x="1519" y="348"/>
                </a:lnTo>
                <a:lnTo>
                  <a:pt x="1517" y="348"/>
                </a:lnTo>
                <a:lnTo>
                  <a:pt x="1511" y="344"/>
                </a:lnTo>
                <a:lnTo>
                  <a:pt x="1509" y="344"/>
                </a:lnTo>
                <a:lnTo>
                  <a:pt x="1507" y="346"/>
                </a:lnTo>
                <a:lnTo>
                  <a:pt x="1504" y="346"/>
                </a:lnTo>
                <a:lnTo>
                  <a:pt x="1504" y="344"/>
                </a:lnTo>
                <a:lnTo>
                  <a:pt x="1500" y="344"/>
                </a:lnTo>
                <a:lnTo>
                  <a:pt x="1496" y="342"/>
                </a:lnTo>
                <a:lnTo>
                  <a:pt x="1494" y="342"/>
                </a:lnTo>
                <a:lnTo>
                  <a:pt x="1488" y="340"/>
                </a:lnTo>
                <a:lnTo>
                  <a:pt x="1483" y="340"/>
                </a:lnTo>
                <a:lnTo>
                  <a:pt x="1481" y="342"/>
                </a:lnTo>
                <a:lnTo>
                  <a:pt x="1477" y="342"/>
                </a:lnTo>
                <a:lnTo>
                  <a:pt x="1473" y="344"/>
                </a:lnTo>
                <a:lnTo>
                  <a:pt x="1471" y="344"/>
                </a:lnTo>
                <a:lnTo>
                  <a:pt x="1471" y="346"/>
                </a:lnTo>
                <a:lnTo>
                  <a:pt x="1471" y="346"/>
                </a:lnTo>
                <a:lnTo>
                  <a:pt x="1471" y="348"/>
                </a:lnTo>
                <a:lnTo>
                  <a:pt x="1471" y="348"/>
                </a:lnTo>
                <a:lnTo>
                  <a:pt x="1473" y="350"/>
                </a:lnTo>
                <a:lnTo>
                  <a:pt x="1479" y="352"/>
                </a:lnTo>
                <a:lnTo>
                  <a:pt x="1481" y="354"/>
                </a:lnTo>
                <a:lnTo>
                  <a:pt x="1483" y="354"/>
                </a:lnTo>
                <a:lnTo>
                  <a:pt x="1486" y="357"/>
                </a:lnTo>
                <a:lnTo>
                  <a:pt x="1481" y="357"/>
                </a:lnTo>
                <a:lnTo>
                  <a:pt x="1475" y="352"/>
                </a:lnTo>
                <a:lnTo>
                  <a:pt x="1473" y="352"/>
                </a:lnTo>
                <a:lnTo>
                  <a:pt x="1471" y="352"/>
                </a:lnTo>
                <a:lnTo>
                  <a:pt x="1469" y="352"/>
                </a:lnTo>
                <a:lnTo>
                  <a:pt x="1467" y="350"/>
                </a:lnTo>
                <a:lnTo>
                  <a:pt x="1467" y="352"/>
                </a:lnTo>
                <a:lnTo>
                  <a:pt x="1465" y="359"/>
                </a:lnTo>
                <a:lnTo>
                  <a:pt x="1467" y="359"/>
                </a:lnTo>
                <a:lnTo>
                  <a:pt x="1467" y="361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7" y="363"/>
                </a:lnTo>
                <a:lnTo>
                  <a:pt x="1463" y="359"/>
                </a:lnTo>
                <a:lnTo>
                  <a:pt x="1463" y="359"/>
                </a:lnTo>
                <a:lnTo>
                  <a:pt x="1463" y="354"/>
                </a:lnTo>
                <a:lnTo>
                  <a:pt x="1463" y="352"/>
                </a:lnTo>
                <a:lnTo>
                  <a:pt x="1460" y="350"/>
                </a:lnTo>
                <a:lnTo>
                  <a:pt x="1458" y="350"/>
                </a:lnTo>
                <a:lnTo>
                  <a:pt x="1456" y="352"/>
                </a:lnTo>
                <a:lnTo>
                  <a:pt x="1454" y="352"/>
                </a:lnTo>
                <a:lnTo>
                  <a:pt x="1454" y="352"/>
                </a:lnTo>
                <a:lnTo>
                  <a:pt x="1454" y="350"/>
                </a:lnTo>
                <a:lnTo>
                  <a:pt x="1452" y="348"/>
                </a:lnTo>
                <a:lnTo>
                  <a:pt x="1452" y="348"/>
                </a:lnTo>
                <a:lnTo>
                  <a:pt x="1450" y="348"/>
                </a:lnTo>
                <a:lnTo>
                  <a:pt x="1448" y="350"/>
                </a:lnTo>
                <a:lnTo>
                  <a:pt x="1448" y="350"/>
                </a:lnTo>
                <a:lnTo>
                  <a:pt x="1448" y="352"/>
                </a:lnTo>
                <a:lnTo>
                  <a:pt x="1448" y="352"/>
                </a:lnTo>
                <a:lnTo>
                  <a:pt x="1450" y="357"/>
                </a:lnTo>
                <a:lnTo>
                  <a:pt x="1450" y="357"/>
                </a:lnTo>
                <a:lnTo>
                  <a:pt x="1448" y="354"/>
                </a:lnTo>
                <a:lnTo>
                  <a:pt x="1446" y="354"/>
                </a:lnTo>
                <a:lnTo>
                  <a:pt x="1444" y="357"/>
                </a:lnTo>
                <a:lnTo>
                  <a:pt x="1439" y="361"/>
                </a:lnTo>
                <a:lnTo>
                  <a:pt x="1437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1"/>
                </a:lnTo>
                <a:lnTo>
                  <a:pt x="1435" y="361"/>
                </a:lnTo>
                <a:lnTo>
                  <a:pt x="1435" y="359"/>
                </a:lnTo>
                <a:lnTo>
                  <a:pt x="1435" y="359"/>
                </a:lnTo>
                <a:lnTo>
                  <a:pt x="1435" y="359"/>
                </a:lnTo>
                <a:lnTo>
                  <a:pt x="1437" y="359"/>
                </a:lnTo>
                <a:lnTo>
                  <a:pt x="1437" y="359"/>
                </a:lnTo>
                <a:lnTo>
                  <a:pt x="1439" y="359"/>
                </a:lnTo>
                <a:lnTo>
                  <a:pt x="1435" y="354"/>
                </a:lnTo>
                <a:lnTo>
                  <a:pt x="1435" y="354"/>
                </a:lnTo>
                <a:lnTo>
                  <a:pt x="1437" y="354"/>
                </a:lnTo>
                <a:lnTo>
                  <a:pt x="1439" y="352"/>
                </a:lnTo>
                <a:lnTo>
                  <a:pt x="1439" y="348"/>
                </a:lnTo>
                <a:lnTo>
                  <a:pt x="1439" y="348"/>
                </a:lnTo>
                <a:lnTo>
                  <a:pt x="1437" y="348"/>
                </a:lnTo>
                <a:lnTo>
                  <a:pt x="1431" y="352"/>
                </a:lnTo>
                <a:lnTo>
                  <a:pt x="1431" y="352"/>
                </a:lnTo>
                <a:lnTo>
                  <a:pt x="1435" y="348"/>
                </a:lnTo>
                <a:lnTo>
                  <a:pt x="1439" y="346"/>
                </a:lnTo>
                <a:lnTo>
                  <a:pt x="1442" y="342"/>
                </a:lnTo>
                <a:lnTo>
                  <a:pt x="1444" y="342"/>
                </a:lnTo>
                <a:lnTo>
                  <a:pt x="1446" y="340"/>
                </a:lnTo>
                <a:lnTo>
                  <a:pt x="1444" y="340"/>
                </a:lnTo>
                <a:lnTo>
                  <a:pt x="1442" y="338"/>
                </a:lnTo>
                <a:lnTo>
                  <a:pt x="1442" y="338"/>
                </a:lnTo>
                <a:lnTo>
                  <a:pt x="1439" y="336"/>
                </a:lnTo>
                <a:lnTo>
                  <a:pt x="1439" y="333"/>
                </a:lnTo>
                <a:lnTo>
                  <a:pt x="1439" y="331"/>
                </a:lnTo>
                <a:lnTo>
                  <a:pt x="1439" y="329"/>
                </a:lnTo>
                <a:lnTo>
                  <a:pt x="1439" y="329"/>
                </a:lnTo>
                <a:lnTo>
                  <a:pt x="1437" y="327"/>
                </a:lnTo>
                <a:lnTo>
                  <a:pt x="1433" y="327"/>
                </a:lnTo>
                <a:lnTo>
                  <a:pt x="1431" y="325"/>
                </a:lnTo>
                <a:lnTo>
                  <a:pt x="1431" y="321"/>
                </a:lnTo>
                <a:lnTo>
                  <a:pt x="1429" y="317"/>
                </a:lnTo>
                <a:lnTo>
                  <a:pt x="1429" y="317"/>
                </a:lnTo>
                <a:lnTo>
                  <a:pt x="1425" y="315"/>
                </a:lnTo>
                <a:lnTo>
                  <a:pt x="1421" y="313"/>
                </a:lnTo>
                <a:lnTo>
                  <a:pt x="1416" y="313"/>
                </a:lnTo>
                <a:lnTo>
                  <a:pt x="1410" y="313"/>
                </a:lnTo>
                <a:lnTo>
                  <a:pt x="1408" y="313"/>
                </a:lnTo>
                <a:lnTo>
                  <a:pt x="1406" y="315"/>
                </a:lnTo>
                <a:lnTo>
                  <a:pt x="1406" y="315"/>
                </a:lnTo>
                <a:lnTo>
                  <a:pt x="1400" y="317"/>
                </a:lnTo>
                <a:lnTo>
                  <a:pt x="1395" y="317"/>
                </a:lnTo>
                <a:lnTo>
                  <a:pt x="1391" y="319"/>
                </a:lnTo>
                <a:lnTo>
                  <a:pt x="1391" y="319"/>
                </a:lnTo>
                <a:lnTo>
                  <a:pt x="1393" y="321"/>
                </a:lnTo>
                <a:lnTo>
                  <a:pt x="1393" y="321"/>
                </a:lnTo>
                <a:lnTo>
                  <a:pt x="1389" y="321"/>
                </a:lnTo>
                <a:lnTo>
                  <a:pt x="1385" y="321"/>
                </a:lnTo>
                <a:lnTo>
                  <a:pt x="1383" y="323"/>
                </a:lnTo>
                <a:lnTo>
                  <a:pt x="1377" y="325"/>
                </a:lnTo>
                <a:lnTo>
                  <a:pt x="1370" y="331"/>
                </a:lnTo>
                <a:lnTo>
                  <a:pt x="1370" y="331"/>
                </a:lnTo>
                <a:lnTo>
                  <a:pt x="1375" y="333"/>
                </a:lnTo>
                <a:lnTo>
                  <a:pt x="1387" y="338"/>
                </a:lnTo>
                <a:lnTo>
                  <a:pt x="1387" y="340"/>
                </a:lnTo>
                <a:lnTo>
                  <a:pt x="1377" y="336"/>
                </a:lnTo>
                <a:lnTo>
                  <a:pt x="1372" y="336"/>
                </a:lnTo>
                <a:lnTo>
                  <a:pt x="1370" y="336"/>
                </a:lnTo>
                <a:lnTo>
                  <a:pt x="1370" y="336"/>
                </a:lnTo>
                <a:lnTo>
                  <a:pt x="1368" y="338"/>
                </a:lnTo>
                <a:lnTo>
                  <a:pt x="1368" y="338"/>
                </a:lnTo>
                <a:lnTo>
                  <a:pt x="1366" y="340"/>
                </a:lnTo>
                <a:lnTo>
                  <a:pt x="1366" y="342"/>
                </a:lnTo>
                <a:lnTo>
                  <a:pt x="1366" y="344"/>
                </a:lnTo>
                <a:lnTo>
                  <a:pt x="1368" y="344"/>
                </a:lnTo>
                <a:lnTo>
                  <a:pt x="1368" y="346"/>
                </a:lnTo>
                <a:lnTo>
                  <a:pt x="1368" y="346"/>
                </a:lnTo>
                <a:lnTo>
                  <a:pt x="1370" y="348"/>
                </a:lnTo>
                <a:lnTo>
                  <a:pt x="1370" y="348"/>
                </a:lnTo>
                <a:lnTo>
                  <a:pt x="1375" y="350"/>
                </a:lnTo>
                <a:lnTo>
                  <a:pt x="1375" y="350"/>
                </a:lnTo>
                <a:lnTo>
                  <a:pt x="1377" y="350"/>
                </a:lnTo>
                <a:lnTo>
                  <a:pt x="1379" y="350"/>
                </a:lnTo>
                <a:lnTo>
                  <a:pt x="1381" y="350"/>
                </a:lnTo>
                <a:lnTo>
                  <a:pt x="1381" y="350"/>
                </a:lnTo>
                <a:lnTo>
                  <a:pt x="1379" y="352"/>
                </a:lnTo>
                <a:lnTo>
                  <a:pt x="1379" y="352"/>
                </a:lnTo>
                <a:lnTo>
                  <a:pt x="1379" y="354"/>
                </a:lnTo>
                <a:lnTo>
                  <a:pt x="1381" y="354"/>
                </a:lnTo>
                <a:lnTo>
                  <a:pt x="1385" y="359"/>
                </a:lnTo>
                <a:lnTo>
                  <a:pt x="1387" y="359"/>
                </a:lnTo>
                <a:lnTo>
                  <a:pt x="1387" y="359"/>
                </a:lnTo>
                <a:lnTo>
                  <a:pt x="1385" y="359"/>
                </a:lnTo>
                <a:lnTo>
                  <a:pt x="1383" y="357"/>
                </a:lnTo>
                <a:lnTo>
                  <a:pt x="1377" y="354"/>
                </a:lnTo>
                <a:lnTo>
                  <a:pt x="1372" y="354"/>
                </a:lnTo>
                <a:lnTo>
                  <a:pt x="1370" y="354"/>
                </a:lnTo>
                <a:lnTo>
                  <a:pt x="1368" y="359"/>
                </a:lnTo>
                <a:lnTo>
                  <a:pt x="1366" y="359"/>
                </a:lnTo>
                <a:lnTo>
                  <a:pt x="1364" y="361"/>
                </a:lnTo>
                <a:lnTo>
                  <a:pt x="1364" y="361"/>
                </a:lnTo>
                <a:lnTo>
                  <a:pt x="1364" y="361"/>
                </a:lnTo>
                <a:lnTo>
                  <a:pt x="1368" y="365"/>
                </a:lnTo>
                <a:lnTo>
                  <a:pt x="1368" y="365"/>
                </a:lnTo>
                <a:lnTo>
                  <a:pt x="1370" y="367"/>
                </a:lnTo>
                <a:lnTo>
                  <a:pt x="1370" y="369"/>
                </a:lnTo>
                <a:lnTo>
                  <a:pt x="1372" y="369"/>
                </a:lnTo>
                <a:lnTo>
                  <a:pt x="1375" y="369"/>
                </a:lnTo>
                <a:lnTo>
                  <a:pt x="1377" y="369"/>
                </a:lnTo>
                <a:lnTo>
                  <a:pt x="1379" y="369"/>
                </a:lnTo>
                <a:lnTo>
                  <a:pt x="1381" y="371"/>
                </a:lnTo>
                <a:lnTo>
                  <a:pt x="1381" y="371"/>
                </a:lnTo>
                <a:lnTo>
                  <a:pt x="1381" y="373"/>
                </a:lnTo>
                <a:lnTo>
                  <a:pt x="1381" y="375"/>
                </a:lnTo>
                <a:lnTo>
                  <a:pt x="1381" y="378"/>
                </a:lnTo>
                <a:lnTo>
                  <a:pt x="1379" y="384"/>
                </a:lnTo>
                <a:lnTo>
                  <a:pt x="1379" y="386"/>
                </a:lnTo>
                <a:lnTo>
                  <a:pt x="1379" y="386"/>
                </a:lnTo>
                <a:lnTo>
                  <a:pt x="1377" y="386"/>
                </a:lnTo>
                <a:lnTo>
                  <a:pt x="1377" y="386"/>
                </a:lnTo>
                <a:lnTo>
                  <a:pt x="1375" y="384"/>
                </a:lnTo>
                <a:lnTo>
                  <a:pt x="1377" y="384"/>
                </a:lnTo>
                <a:lnTo>
                  <a:pt x="1377" y="384"/>
                </a:lnTo>
                <a:lnTo>
                  <a:pt x="1375" y="384"/>
                </a:lnTo>
                <a:lnTo>
                  <a:pt x="1366" y="384"/>
                </a:lnTo>
                <a:lnTo>
                  <a:pt x="1364" y="384"/>
                </a:lnTo>
                <a:lnTo>
                  <a:pt x="1360" y="386"/>
                </a:lnTo>
                <a:lnTo>
                  <a:pt x="1358" y="386"/>
                </a:lnTo>
                <a:lnTo>
                  <a:pt x="1354" y="388"/>
                </a:lnTo>
                <a:lnTo>
                  <a:pt x="1354" y="386"/>
                </a:lnTo>
                <a:lnTo>
                  <a:pt x="1356" y="386"/>
                </a:lnTo>
                <a:lnTo>
                  <a:pt x="1360" y="384"/>
                </a:lnTo>
                <a:lnTo>
                  <a:pt x="1362" y="382"/>
                </a:lnTo>
                <a:lnTo>
                  <a:pt x="1366" y="382"/>
                </a:lnTo>
                <a:lnTo>
                  <a:pt x="1370" y="382"/>
                </a:lnTo>
                <a:lnTo>
                  <a:pt x="1375" y="380"/>
                </a:lnTo>
                <a:lnTo>
                  <a:pt x="1377" y="378"/>
                </a:lnTo>
                <a:lnTo>
                  <a:pt x="1375" y="375"/>
                </a:lnTo>
                <a:lnTo>
                  <a:pt x="1372" y="373"/>
                </a:lnTo>
                <a:lnTo>
                  <a:pt x="1368" y="371"/>
                </a:lnTo>
                <a:lnTo>
                  <a:pt x="1366" y="369"/>
                </a:lnTo>
                <a:lnTo>
                  <a:pt x="1362" y="367"/>
                </a:lnTo>
                <a:lnTo>
                  <a:pt x="1358" y="363"/>
                </a:lnTo>
                <a:lnTo>
                  <a:pt x="1358" y="361"/>
                </a:lnTo>
                <a:lnTo>
                  <a:pt x="1358" y="357"/>
                </a:lnTo>
                <a:lnTo>
                  <a:pt x="1358" y="354"/>
                </a:lnTo>
                <a:lnTo>
                  <a:pt x="1358" y="352"/>
                </a:lnTo>
                <a:lnTo>
                  <a:pt x="1358" y="350"/>
                </a:lnTo>
                <a:lnTo>
                  <a:pt x="1358" y="348"/>
                </a:lnTo>
                <a:lnTo>
                  <a:pt x="1356" y="346"/>
                </a:lnTo>
                <a:lnTo>
                  <a:pt x="1354" y="342"/>
                </a:lnTo>
                <a:lnTo>
                  <a:pt x="1351" y="342"/>
                </a:lnTo>
                <a:lnTo>
                  <a:pt x="1351" y="340"/>
                </a:lnTo>
                <a:lnTo>
                  <a:pt x="1354" y="338"/>
                </a:lnTo>
                <a:lnTo>
                  <a:pt x="1354" y="336"/>
                </a:lnTo>
                <a:lnTo>
                  <a:pt x="1356" y="333"/>
                </a:lnTo>
                <a:lnTo>
                  <a:pt x="1360" y="327"/>
                </a:lnTo>
                <a:lnTo>
                  <a:pt x="1362" y="325"/>
                </a:lnTo>
                <a:lnTo>
                  <a:pt x="1366" y="321"/>
                </a:lnTo>
                <a:lnTo>
                  <a:pt x="1368" y="319"/>
                </a:lnTo>
                <a:lnTo>
                  <a:pt x="1372" y="317"/>
                </a:lnTo>
                <a:lnTo>
                  <a:pt x="1377" y="315"/>
                </a:lnTo>
                <a:lnTo>
                  <a:pt x="1377" y="313"/>
                </a:lnTo>
                <a:lnTo>
                  <a:pt x="1377" y="313"/>
                </a:lnTo>
                <a:lnTo>
                  <a:pt x="1377" y="313"/>
                </a:lnTo>
                <a:lnTo>
                  <a:pt x="1375" y="310"/>
                </a:lnTo>
                <a:lnTo>
                  <a:pt x="1362" y="310"/>
                </a:lnTo>
                <a:lnTo>
                  <a:pt x="1356" y="310"/>
                </a:lnTo>
                <a:lnTo>
                  <a:pt x="1351" y="310"/>
                </a:lnTo>
                <a:lnTo>
                  <a:pt x="1341" y="313"/>
                </a:lnTo>
                <a:lnTo>
                  <a:pt x="1337" y="313"/>
                </a:lnTo>
                <a:lnTo>
                  <a:pt x="1335" y="315"/>
                </a:lnTo>
                <a:lnTo>
                  <a:pt x="1331" y="317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5"/>
                </a:lnTo>
                <a:lnTo>
                  <a:pt x="1322" y="325"/>
                </a:lnTo>
                <a:lnTo>
                  <a:pt x="1318" y="327"/>
                </a:lnTo>
                <a:lnTo>
                  <a:pt x="1316" y="329"/>
                </a:lnTo>
                <a:lnTo>
                  <a:pt x="1316" y="331"/>
                </a:lnTo>
                <a:lnTo>
                  <a:pt x="1314" y="331"/>
                </a:lnTo>
                <a:lnTo>
                  <a:pt x="1314" y="333"/>
                </a:lnTo>
                <a:lnTo>
                  <a:pt x="1314" y="336"/>
                </a:lnTo>
                <a:lnTo>
                  <a:pt x="1314" y="338"/>
                </a:lnTo>
                <a:lnTo>
                  <a:pt x="1314" y="338"/>
                </a:lnTo>
                <a:lnTo>
                  <a:pt x="1310" y="342"/>
                </a:lnTo>
                <a:lnTo>
                  <a:pt x="1307" y="346"/>
                </a:lnTo>
                <a:lnTo>
                  <a:pt x="1307" y="348"/>
                </a:lnTo>
                <a:lnTo>
                  <a:pt x="1305" y="350"/>
                </a:lnTo>
                <a:lnTo>
                  <a:pt x="1305" y="350"/>
                </a:lnTo>
                <a:lnTo>
                  <a:pt x="1305" y="352"/>
                </a:lnTo>
                <a:lnTo>
                  <a:pt x="1305" y="354"/>
                </a:lnTo>
                <a:lnTo>
                  <a:pt x="1305" y="354"/>
                </a:lnTo>
                <a:lnTo>
                  <a:pt x="1307" y="357"/>
                </a:lnTo>
                <a:lnTo>
                  <a:pt x="1310" y="357"/>
                </a:lnTo>
                <a:lnTo>
                  <a:pt x="1310" y="357"/>
                </a:lnTo>
                <a:lnTo>
                  <a:pt x="1305" y="359"/>
                </a:lnTo>
                <a:lnTo>
                  <a:pt x="1303" y="361"/>
                </a:lnTo>
                <a:lnTo>
                  <a:pt x="1303" y="363"/>
                </a:lnTo>
                <a:lnTo>
                  <a:pt x="1303" y="365"/>
                </a:lnTo>
                <a:lnTo>
                  <a:pt x="1305" y="367"/>
                </a:lnTo>
                <a:lnTo>
                  <a:pt x="1305" y="371"/>
                </a:lnTo>
                <a:lnTo>
                  <a:pt x="1305" y="373"/>
                </a:lnTo>
                <a:lnTo>
                  <a:pt x="1307" y="375"/>
                </a:lnTo>
                <a:lnTo>
                  <a:pt x="1307" y="375"/>
                </a:lnTo>
                <a:lnTo>
                  <a:pt x="1312" y="378"/>
                </a:lnTo>
                <a:lnTo>
                  <a:pt x="1318" y="380"/>
                </a:lnTo>
                <a:lnTo>
                  <a:pt x="1324" y="380"/>
                </a:lnTo>
                <a:lnTo>
                  <a:pt x="1333" y="382"/>
                </a:lnTo>
                <a:lnTo>
                  <a:pt x="1335" y="382"/>
                </a:lnTo>
                <a:lnTo>
                  <a:pt x="1337" y="382"/>
                </a:lnTo>
                <a:lnTo>
                  <a:pt x="1339" y="384"/>
                </a:lnTo>
                <a:lnTo>
                  <a:pt x="1341" y="386"/>
                </a:lnTo>
                <a:lnTo>
                  <a:pt x="1345" y="386"/>
                </a:lnTo>
                <a:lnTo>
                  <a:pt x="1345" y="388"/>
                </a:lnTo>
                <a:lnTo>
                  <a:pt x="1339" y="388"/>
                </a:lnTo>
                <a:lnTo>
                  <a:pt x="1335" y="388"/>
                </a:lnTo>
                <a:lnTo>
                  <a:pt x="1333" y="388"/>
                </a:lnTo>
                <a:lnTo>
                  <a:pt x="1328" y="388"/>
                </a:lnTo>
                <a:lnTo>
                  <a:pt x="1326" y="386"/>
                </a:lnTo>
                <a:lnTo>
                  <a:pt x="1322" y="386"/>
                </a:lnTo>
                <a:lnTo>
                  <a:pt x="1318" y="386"/>
                </a:lnTo>
                <a:lnTo>
                  <a:pt x="1314" y="386"/>
                </a:lnTo>
                <a:lnTo>
                  <a:pt x="1312" y="386"/>
                </a:lnTo>
                <a:lnTo>
                  <a:pt x="1312" y="386"/>
                </a:lnTo>
                <a:lnTo>
                  <a:pt x="1314" y="388"/>
                </a:lnTo>
                <a:lnTo>
                  <a:pt x="1314" y="392"/>
                </a:lnTo>
                <a:lnTo>
                  <a:pt x="1316" y="392"/>
                </a:lnTo>
                <a:lnTo>
                  <a:pt x="1320" y="398"/>
                </a:lnTo>
                <a:lnTo>
                  <a:pt x="1322" y="401"/>
                </a:lnTo>
                <a:lnTo>
                  <a:pt x="1324" y="401"/>
                </a:lnTo>
                <a:lnTo>
                  <a:pt x="1326" y="401"/>
                </a:lnTo>
                <a:lnTo>
                  <a:pt x="1331" y="403"/>
                </a:lnTo>
                <a:lnTo>
                  <a:pt x="1335" y="407"/>
                </a:lnTo>
                <a:lnTo>
                  <a:pt x="1335" y="407"/>
                </a:lnTo>
                <a:lnTo>
                  <a:pt x="1337" y="407"/>
                </a:lnTo>
                <a:lnTo>
                  <a:pt x="1337" y="405"/>
                </a:lnTo>
                <a:lnTo>
                  <a:pt x="1339" y="405"/>
                </a:lnTo>
                <a:lnTo>
                  <a:pt x="1341" y="405"/>
                </a:lnTo>
                <a:lnTo>
                  <a:pt x="1343" y="405"/>
                </a:lnTo>
                <a:lnTo>
                  <a:pt x="1347" y="405"/>
                </a:lnTo>
                <a:lnTo>
                  <a:pt x="1347" y="405"/>
                </a:lnTo>
                <a:lnTo>
                  <a:pt x="1345" y="403"/>
                </a:lnTo>
                <a:lnTo>
                  <a:pt x="1345" y="403"/>
                </a:lnTo>
                <a:lnTo>
                  <a:pt x="1345" y="403"/>
                </a:lnTo>
                <a:lnTo>
                  <a:pt x="1349" y="403"/>
                </a:lnTo>
                <a:lnTo>
                  <a:pt x="1351" y="403"/>
                </a:lnTo>
                <a:lnTo>
                  <a:pt x="1354" y="403"/>
                </a:lnTo>
                <a:lnTo>
                  <a:pt x="1356" y="401"/>
                </a:lnTo>
                <a:lnTo>
                  <a:pt x="1356" y="401"/>
                </a:lnTo>
                <a:lnTo>
                  <a:pt x="1356" y="403"/>
                </a:lnTo>
                <a:lnTo>
                  <a:pt x="1354" y="405"/>
                </a:lnTo>
                <a:lnTo>
                  <a:pt x="1356" y="405"/>
                </a:lnTo>
                <a:lnTo>
                  <a:pt x="1356" y="409"/>
                </a:lnTo>
                <a:lnTo>
                  <a:pt x="1358" y="409"/>
                </a:lnTo>
                <a:lnTo>
                  <a:pt x="1360" y="411"/>
                </a:lnTo>
                <a:lnTo>
                  <a:pt x="1364" y="411"/>
                </a:lnTo>
                <a:lnTo>
                  <a:pt x="1370" y="409"/>
                </a:lnTo>
                <a:lnTo>
                  <a:pt x="1375" y="411"/>
                </a:lnTo>
                <a:lnTo>
                  <a:pt x="1377" y="411"/>
                </a:lnTo>
                <a:lnTo>
                  <a:pt x="1379" y="411"/>
                </a:lnTo>
                <a:lnTo>
                  <a:pt x="1379" y="411"/>
                </a:lnTo>
                <a:lnTo>
                  <a:pt x="1383" y="413"/>
                </a:lnTo>
                <a:lnTo>
                  <a:pt x="1393" y="413"/>
                </a:lnTo>
                <a:lnTo>
                  <a:pt x="1398" y="413"/>
                </a:lnTo>
                <a:lnTo>
                  <a:pt x="1404" y="413"/>
                </a:lnTo>
                <a:lnTo>
                  <a:pt x="1404" y="413"/>
                </a:lnTo>
                <a:lnTo>
                  <a:pt x="1406" y="413"/>
                </a:lnTo>
                <a:lnTo>
                  <a:pt x="1412" y="415"/>
                </a:lnTo>
                <a:lnTo>
                  <a:pt x="1416" y="417"/>
                </a:lnTo>
                <a:lnTo>
                  <a:pt x="1419" y="417"/>
                </a:lnTo>
                <a:lnTo>
                  <a:pt x="1421" y="415"/>
                </a:lnTo>
                <a:lnTo>
                  <a:pt x="1427" y="415"/>
                </a:lnTo>
                <a:lnTo>
                  <a:pt x="1435" y="419"/>
                </a:lnTo>
                <a:lnTo>
                  <a:pt x="1437" y="419"/>
                </a:lnTo>
                <a:lnTo>
                  <a:pt x="1437" y="417"/>
                </a:lnTo>
                <a:lnTo>
                  <a:pt x="1435" y="417"/>
                </a:lnTo>
                <a:lnTo>
                  <a:pt x="1433" y="415"/>
                </a:lnTo>
                <a:lnTo>
                  <a:pt x="1431" y="413"/>
                </a:lnTo>
                <a:lnTo>
                  <a:pt x="1429" y="413"/>
                </a:lnTo>
                <a:lnTo>
                  <a:pt x="1429" y="413"/>
                </a:lnTo>
                <a:lnTo>
                  <a:pt x="1427" y="411"/>
                </a:lnTo>
                <a:lnTo>
                  <a:pt x="1425" y="411"/>
                </a:lnTo>
                <a:lnTo>
                  <a:pt x="1427" y="409"/>
                </a:lnTo>
                <a:lnTo>
                  <a:pt x="1433" y="411"/>
                </a:lnTo>
                <a:lnTo>
                  <a:pt x="1437" y="411"/>
                </a:lnTo>
                <a:lnTo>
                  <a:pt x="1439" y="411"/>
                </a:lnTo>
                <a:lnTo>
                  <a:pt x="1444" y="413"/>
                </a:lnTo>
                <a:lnTo>
                  <a:pt x="1446" y="413"/>
                </a:lnTo>
                <a:lnTo>
                  <a:pt x="1446" y="413"/>
                </a:lnTo>
                <a:lnTo>
                  <a:pt x="1454" y="415"/>
                </a:lnTo>
                <a:lnTo>
                  <a:pt x="1456" y="415"/>
                </a:lnTo>
                <a:lnTo>
                  <a:pt x="1458" y="415"/>
                </a:lnTo>
                <a:lnTo>
                  <a:pt x="1463" y="415"/>
                </a:lnTo>
                <a:lnTo>
                  <a:pt x="1465" y="413"/>
                </a:lnTo>
                <a:lnTo>
                  <a:pt x="1467" y="413"/>
                </a:lnTo>
                <a:lnTo>
                  <a:pt x="1467" y="411"/>
                </a:lnTo>
                <a:lnTo>
                  <a:pt x="1467" y="411"/>
                </a:lnTo>
                <a:lnTo>
                  <a:pt x="1467" y="409"/>
                </a:lnTo>
                <a:lnTo>
                  <a:pt x="1465" y="407"/>
                </a:lnTo>
                <a:lnTo>
                  <a:pt x="1465" y="405"/>
                </a:lnTo>
                <a:lnTo>
                  <a:pt x="1463" y="405"/>
                </a:lnTo>
                <a:lnTo>
                  <a:pt x="1458" y="403"/>
                </a:lnTo>
                <a:lnTo>
                  <a:pt x="1458" y="403"/>
                </a:lnTo>
                <a:lnTo>
                  <a:pt x="1458" y="401"/>
                </a:lnTo>
                <a:lnTo>
                  <a:pt x="1458" y="401"/>
                </a:lnTo>
                <a:lnTo>
                  <a:pt x="1460" y="398"/>
                </a:lnTo>
                <a:lnTo>
                  <a:pt x="1460" y="398"/>
                </a:lnTo>
                <a:lnTo>
                  <a:pt x="1463" y="396"/>
                </a:lnTo>
                <a:lnTo>
                  <a:pt x="1463" y="398"/>
                </a:lnTo>
                <a:lnTo>
                  <a:pt x="1465" y="401"/>
                </a:lnTo>
                <a:lnTo>
                  <a:pt x="1465" y="401"/>
                </a:lnTo>
                <a:lnTo>
                  <a:pt x="1467" y="401"/>
                </a:lnTo>
                <a:lnTo>
                  <a:pt x="1469" y="405"/>
                </a:lnTo>
                <a:lnTo>
                  <a:pt x="1469" y="405"/>
                </a:lnTo>
                <a:lnTo>
                  <a:pt x="1471" y="405"/>
                </a:lnTo>
                <a:lnTo>
                  <a:pt x="1473" y="407"/>
                </a:lnTo>
                <a:lnTo>
                  <a:pt x="1475" y="407"/>
                </a:lnTo>
                <a:lnTo>
                  <a:pt x="1475" y="407"/>
                </a:lnTo>
                <a:lnTo>
                  <a:pt x="1479" y="407"/>
                </a:lnTo>
                <a:lnTo>
                  <a:pt x="1481" y="407"/>
                </a:lnTo>
                <a:lnTo>
                  <a:pt x="1481" y="409"/>
                </a:lnTo>
                <a:lnTo>
                  <a:pt x="1481" y="411"/>
                </a:lnTo>
                <a:lnTo>
                  <a:pt x="1483" y="413"/>
                </a:lnTo>
                <a:lnTo>
                  <a:pt x="1483" y="415"/>
                </a:lnTo>
                <a:lnTo>
                  <a:pt x="1483" y="417"/>
                </a:lnTo>
                <a:lnTo>
                  <a:pt x="1486" y="417"/>
                </a:lnTo>
                <a:lnTo>
                  <a:pt x="1490" y="417"/>
                </a:lnTo>
                <a:lnTo>
                  <a:pt x="1492" y="417"/>
                </a:lnTo>
                <a:lnTo>
                  <a:pt x="1492" y="417"/>
                </a:lnTo>
                <a:lnTo>
                  <a:pt x="1494" y="419"/>
                </a:lnTo>
                <a:lnTo>
                  <a:pt x="1494" y="419"/>
                </a:lnTo>
                <a:lnTo>
                  <a:pt x="1492" y="422"/>
                </a:lnTo>
                <a:lnTo>
                  <a:pt x="1490" y="422"/>
                </a:lnTo>
                <a:lnTo>
                  <a:pt x="1490" y="422"/>
                </a:lnTo>
                <a:lnTo>
                  <a:pt x="1492" y="422"/>
                </a:lnTo>
                <a:lnTo>
                  <a:pt x="1492" y="424"/>
                </a:lnTo>
                <a:lnTo>
                  <a:pt x="1494" y="424"/>
                </a:lnTo>
                <a:lnTo>
                  <a:pt x="1496" y="424"/>
                </a:lnTo>
                <a:lnTo>
                  <a:pt x="1496" y="424"/>
                </a:lnTo>
                <a:lnTo>
                  <a:pt x="1498" y="422"/>
                </a:lnTo>
                <a:lnTo>
                  <a:pt x="1500" y="422"/>
                </a:lnTo>
                <a:lnTo>
                  <a:pt x="1500" y="422"/>
                </a:lnTo>
                <a:lnTo>
                  <a:pt x="1502" y="422"/>
                </a:lnTo>
                <a:lnTo>
                  <a:pt x="1502" y="422"/>
                </a:lnTo>
                <a:lnTo>
                  <a:pt x="1500" y="422"/>
                </a:lnTo>
                <a:lnTo>
                  <a:pt x="1500" y="424"/>
                </a:lnTo>
                <a:lnTo>
                  <a:pt x="1498" y="424"/>
                </a:lnTo>
                <a:lnTo>
                  <a:pt x="1498" y="426"/>
                </a:lnTo>
                <a:lnTo>
                  <a:pt x="1500" y="426"/>
                </a:lnTo>
                <a:lnTo>
                  <a:pt x="1500" y="428"/>
                </a:lnTo>
                <a:lnTo>
                  <a:pt x="1502" y="428"/>
                </a:lnTo>
                <a:lnTo>
                  <a:pt x="1504" y="428"/>
                </a:lnTo>
                <a:lnTo>
                  <a:pt x="1507" y="428"/>
                </a:lnTo>
                <a:lnTo>
                  <a:pt x="1511" y="430"/>
                </a:lnTo>
                <a:lnTo>
                  <a:pt x="1511" y="430"/>
                </a:lnTo>
                <a:lnTo>
                  <a:pt x="1513" y="432"/>
                </a:lnTo>
                <a:lnTo>
                  <a:pt x="1511" y="434"/>
                </a:lnTo>
                <a:lnTo>
                  <a:pt x="1511" y="436"/>
                </a:lnTo>
                <a:lnTo>
                  <a:pt x="1509" y="436"/>
                </a:lnTo>
                <a:lnTo>
                  <a:pt x="1507" y="438"/>
                </a:lnTo>
                <a:lnTo>
                  <a:pt x="1504" y="438"/>
                </a:lnTo>
                <a:lnTo>
                  <a:pt x="1500" y="436"/>
                </a:lnTo>
                <a:lnTo>
                  <a:pt x="1500" y="438"/>
                </a:lnTo>
                <a:lnTo>
                  <a:pt x="1498" y="438"/>
                </a:lnTo>
                <a:lnTo>
                  <a:pt x="1498" y="438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5"/>
                </a:lnTo>
                <a:lnTo>
                  <a:pt x="1498" y="445"/>
                </a:lnTo>
                <a:lnTo>
                  <a:pt x="1498" y="447"/>
                </a:lnTo>
                <a:lnTo>
                  <a:pt x="1500" y="447"/>
                </a:lnTo>
                <a:lnTo>
                  <a:pt x="1502" y="445"/>
                </a:lnTo>
                <a:lnTo>
                  <a:pt x="1509" y="443"/>
                </a:lnTo>
                <a:lnTo>
                  <a:pt x="1513" y="440"/>
                </a:lnTo>
                <a:lnTo>
                  <a:pt x="1513" y="440"/>
                </a:lnTo>
                <a:lnTo>
                  <a:pt x="1515" y="438"/>
                </a:lnTo>
                <a:lnTo>
                  <a:pt x="1515" y="440"/>
                </a:lnTo>
                <a:lnTo>
                  <a:pt x="1519" y="440"/>
                </a:lnTo>
                <a:lnTo>
                  <a:pt x="1519" y="440"/>
                </a:lnTo>
                <a:lnTo>
                  <a:pt x="1521" y="438"/>
                </a:lnTo>
                <a:lnTo>
                  <a:pt x="1523" y="436"/>
                </a:lnTo>
                <a:lnTo>
                  <a:pt x="1523" y="436"/>
                </a:lnTo>
                <a:lnTo>
                  <a:pt x="1525" y="436"/>
                </a:lnTo>
                <a:lnTo>
                  <a:pt x="1525" y="438"/>
                </a:lnTo>
                <a:lnTo>
                  <a:pt x="1523" y="438"/>
                </a:lnTo>
                <a:lnTo>
                  <a:pt x="1521" y="438"/>
                </a:lnTo>
                <a:lnTo>
                  <a:pt x="1523" y="440"/>
                </a:lnTo>
                <a:lnTo>
                  <a:pt x="1523" y="440"/>
                </a:lnTo>
                <a:lnTo>
                  <a:pt x="1525" y="440"/>
                </a:lnTo>
                <a:lnTo>
                  <a:pt x="1525" y="440"/>
                </a:lnTo>
                <a:lnTo>
                  <a:pt x="1523" y="443"/>
                </a:lnTo>
                <a:lnTo>
                  <a:pt x="1523" y="443"/>
                </a:lnTo>
                <a:lnTo>
                  <a:pt x="1523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5"/>
                </a:lnTo>
                <a:lnTo>
                  <a:pt x="1525" y="445"/>
                </a:lnTo>
                <a:lnTo>
                  <a:pt x="1530" y="449"/>
                </a:lnTo>
                <a:lnTo>
                  <a:pt x="1530" y="449"/>
                </a:lnTo>
                <a:lnTo>
                  <a:pt x="1532" y="449"/>
                </a:lnTo>
                <a:lnTo>
                  <a:pt x="1534" y="451"/>
                </a:lnTo>
                <a:lnTo>
                  <a:pt x="1536" y="449"/>
                </a:lnTo>
                <a:lnTo>
                  <a:pt x="1536" y="449"/>
                </a:lnTo>
                <a:lnTo>
                  <a:pt x="1534" y="447"/>
                </a:lnTo>
                <a:lnTo>
                  <a:pt x="1534" y="445"/>
                </a:lnTo>
                <a:lnTo>
                  <a:pt x="1536" y="445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9"/>
                </a:lnTo>
                <a:lnTo>
                  <a:pt x="1538" y="449"/>
                </a:lnTo>
                <a:lnTo>
                  <a:pt x="1538" y="451"/>
                </a:lnTo>
                <a:lnTo>
                  <a:pt x="1538" y="451"/>
                </a:lnTo>
                <a:lnTo>
                  <a:pt x="1538" y="453"/>
                </a:lnTo>
                <a:lnTo>
                  <a:pt x="1538" y="455"/>
                </a:lnTo>
                <a:lnTo>
                  <a:pt x="1540" y="455"/>
                </a:lnTo>
                <a:lnTo>
                  <a:pt x="1540" y="455"/>
                </a:lnTo>
                <a:lnTo>
                  <a:pt x="1542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7"/>
                </a:lnTo>
                <a:lnTo>
                  <a:pt x="1548" y="461"/>
                </a:lnTo>
                <a:lnTo>
                  <a:pt x="1551" y="466"/>
                </a:lnTo>
                <a:lnTo>
                  <a:pt x="1555" y="468"/>
                </a:lnTo>
                <a:lnTo>
                  <a:pt x="1557" y="472"/>
                </a:lnTo>
                <a:lnTo>
                  <a:pt x="1559" y="480"/>
                </a:lnTo>
                <a:lnTo>
                  <a:pt x="1561" y="480"/>
                </a:lnTo>
                <a:lnTo>
                  <a:pt x="1561" y="480"/>
                </a:lnTo>
                <a:lnTo>
                  <a:pt x="1561" y="482"/>
                </a:lnTo>
                <a:lnTo>
                  <a:pt x="1559" y="484"/>
                </a:lnTo>
                <a:lnTo>
                  <a:pt x="1557" y="484"/>
                </a:lnTo>
                <a:lnTo>
                  <a:pt x="1555" y="487"/>
                </a:lnTo>
                <a:lnTo>
                  <a:pt x="1553" y="487"/>
                </a:lnTo>
                <a:lnTo>
                  <a:pt x="1551" y="491"/>
                </a:lnTo>
                <a:lnTo>
                  <a:pt x="1551" y="491"/>
                </a:lnTo>
                <a:lnTo>
                  <a:pt x="1551" y="493"/>
                </a:lnTo>
                <a:lnTo>
                  <a:pt x="1551" y="495"/>
                </a:lnTo>
                <a:lnTo>
                  <a:pt x="1546" y="495"/>
                </a:lnTo>
                <a:lnTo>
                  <a:pt x="1546" y="495"/>
                </a:lnTo>
                <a:lnTo>
                  <a:pt x="1544" y="497"/>
                </a:lnTo>
                <a:lnTo>
                  <a:pt x="1544" y="497"/>
                </a:lnTo>
                <a:lnTo>
                  <a:pt x="1542" y="499"/>
                </a:lnTo>
                <a:lnTo>
                  <a:pt x="1536" y="503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10"/>
                </a:lnTo>
                <a:lnTo>
                  <a:pt x="1532" y="512"/>
                </a:lnTo>
                <a:lnTo>
                  <a:pt x="1536" y="514"/>
                </a:lnTo>
                <a:lnTo>
                  <a:pt x="1538" y="516"/>
                </a:lnTo>
                <a:lnTo>
                  <a:pt x="1540" y="518"/>
                </a:lnTo>
                <a:lnTo>
                  <a:pt x="1540" y="520"/>
                </a:lnTo>
                <a:lnTo>
                  <a:pt x="1542" y="522"/>
                </a:lnTo>
                <a:lnTo>
                  <a:pt x="1542" y="524"/>
                </a:lnTo>
                <a:lnTo>
                  <a:pt x="1540" y="524"/>
                </a:lnTo>
                <a:lnTo>
                  <a:pt x="1538" y="522"/>
                </a:lnTo>
                <a:lnTo>
                  <a:pt x="1536" y="522"/>
                </a:lnTo>
                <a:lnTo>
                  <a:pt x="1534" y="524"/>
                </a:lnTo>
                <a:lnTo>
                  <a:pt x="1532" y="524"/>
                </a:lnTo>
                <a:lnTo>
                  <a:pt x="1530" y="526"/>
                </a:lnTo>
                <a:lnTo>
                  <a:pt x="1527" y="526"/>
                </a:lnTo>
                <a:lnTo>
                  <a:pt x="1527" y="526"/>
                </a:lnTo>
                <a:lnTo>
                  <a:pt x="1525" y="526"/>
                </a:lnTo>
                <a:lnTo>
                  <a:pt x="1523" y="526"/>
                </a:lnTo>
                <a:lnTo>
                  <a:pt x="1521" y="526"/>
                </a:lnTo>
                <a:lnTo>
                  <a:pt x="1521" y="526"/>
                </a:lnTo>
                <a:lnTo>
                  <a:pt x="1519" y="526"/>
                </a:lnTo>
                <a:lnTo>
                  <a:pt x="1519" y="528"/>
                </a:lnTo>
                <a:lnTo>
                  <a:pt x="1517" y="528"/>
                </a:lnTo>
                <a:lnTo>
                  <a:pt x="1511" y="528"/>
                </a:lnTo>
                <a:lnTo>
                  <a:pt x="1509" y="528"/>
                </a:lnTo>
                <a:lnTo>
                  <a:pt x="1511" y="528"/>
                </a:lnTo>
                <a:lnTo>
                  <a:pt x="1513" y="533"/>
                </a:lnTo>
                <a:lnTo>
                  <a:pt x="1515" y="533"/>
                </a:lnTo>
                <a:lnTo>
                  <a:pt x="1515" y="535"/>
                </a:lnTo>
                <a:lnTo>
                  <a:pt x="1517" y="535"/>
                </a:lnTo>
                <a:lnTo>
                  <a:pt x="1515" y="535"/>
                </a:lnTo>
                <a:lnTo>
                  <a:pt x="1515" y="537"/>
                </a:lnTo>
                <a:lnTo>
                  <a:pt x="1515" y="537"/>
                </a:lnTo>
                <a:lnTo>
                  <a:pt x="1515" y="539"/>
                </a:lnTo>
                <a:lnTo>
                  <a:pt x="1515" y="539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5" y="535"/>
                </a:lnTo>
                <a:lnTo>
                  <a:pt x="1513" y="535"/>
                </a:lnTo>
                <a:lnTo>
                  <a:pt x="1513" y="533"/>
                </a:lnTo>
                <a:lnTo>
                  <a:pt x="1509" y="531"/>
                </a:lnTo>
                <a:lnTo>
                  <a:pt x="1507" y="528"/>
                </a:lnTo>
                <a:lnTo>
                  <a:pt x="1500" y="526"/>
                </a:lnTo>
                <a:lnTo>
                  <a:pt x="1496" y="526"/>
                </a:lnTo>
                <a:lnTo>
                  <a:pt x="1492" y="524"/>
                </a:lnTo>
                <a:lnTo>
                  <a:pt x="1492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6" y="526"/>
                </a:lnTo>
                <a:lnTo>
                  <a:pt x="1486" y="526"/>
                </a:lnTo>
                <a:lnTo>
                  <a:pt x="1486" y="526"/>
                </a:lnTo>
                <a:lnTo>
                  <a:pt x="1488" y="531"/>
                </a:lnTo>
                <a:lnTo>
                  <a:pt x="1488" y="531"/>
                </a:lnTo>
                <a:lnTo>
                  <a:pt x="1486" y="531"/>
                </a:lnTo>
                <a:lnTo>
                  <a:pt x="1479" y="533"/>
                </a:lnTo>
                <a:lnTo>
                  <a:pt x="1477" y="535"/>
                </a:lnTo>
                <a:lnTo>
                  <a:pt x="1477" y="535"/>
                </a:lnTo>
                <a:lnTo>
                  <a:pt x="1477" y="537"/>
                </a:lnTo>
                <a:lnTo>
                  <a:pt x="1475" y="539"/>
                </a:lnTo>
                <a:lnTo>
                  <a:pt x="1475" y="541"/>
                </a:lnTo>
                <a:lnTo>
                  <a:pt x="1475" y="541"/>
                </a:lnTo>
                <a:lnTo>
                  <a:pt x="1475" y="543"/>
                </a:lnTo>
                <a:lnTo>
                  <a:pt x="1475" y="543"/>
                </a:lnTo>
                <a:lnTo>
                  <a:pt x="1477" y="547"/>
                </a:lnTo>
                <a:lnTo>
                  <a:pt x="1477" y="547"/>
                </a:lnTo>
                <a:lnTo>
                  <a:pt x="1481" y="549"/>
                </a:lnTo>
                <a:lnTo>
                  <a:pt x="1481" y="549"/>
                </a:lnTo>
                <a:lnTo>
                  <a:pt x="1483" y="549"/>
                </a:lnTo>
                <a:lnTo>
                  <a:pt x="1486" y="549"/>
                </a:lnTo>
                <a:lnTo>
                  <a:pt x="1486" y="552"/>
                </a:lnTo>
                <a:lnTo>
                  <a:pt x="1488" y="552"/>
                </a:lnTo>
                <a:lnTo>
                  <a:pt x="1490" y="552"/>
                </a:lnTo>
                <a:lnTo>
                  <a:pt x="1492" y="552"/>
                </a:lnTo>
                <a:lnTo>
                  <a:pt x="1494" y="554"/>
                </a:lnTo>
                <a:lnTo>
                  <a:pt x="1496" y="554"/>
                </a:lnTo>
                <a:lnTo>
                  <a:pt x="1498" y="552"/>
                </a:lnTo>
                <a:lnTo>
                  <a:pt x="1498" y="552"/>
                </a:lnTo>
                <a:lnTo>
                  <a:pt x="1500" y="552"/>
                </a:lnTo>
                <a:lnTo>
                  <a:pt x="1500" y="552"/>
                </a:lnTo>
                <a:lnTo>
                  <a:pt x="1504" y="549"/>
                </a:lnTo>
                <a:lnTo>
                  <a:pt x="1507" y="549"/>
                </a:lnTo>
                <a:lnTo>
                  <a:pt x="1509" y="549"/>
                </a:lnTo>
                <a:lnTo>
                  <a:pt x="1511" y="549"/>
                </a:lnTo>
                <a:lnTo>
                  <a:pt x="1511" y="545"/>
                </a:lnTo>
                <a:lnTo>
                  <a:pt x="1515" y="545"/>
                </a:lnTo>
                <a:lnTo>
                  <a:pt x="1517" y="547"/>
                </a:lnTo>
                <a:lnTo>
                  <a:pt x="1517" y="547"/>
                </a:lnTo>
                <a:lnTo>
                  <a:pt x="1521" y="547"/>
                </a:lnTo>
                <a:lnTo>
                  <a:pt x="1523" y="547"/>
                </a:lnTo>
                <a:lnTo>
                  <a:pt x="1525" y="547"/>
                </a:lnTo>
                <a:lnTo>
                  <a:pt x="1525" y="545"/>
                </a:lnTo>
                <a:lnTo>
                  <a:pt x="1525" y="543"/>
                </a:lnTo>
                <a:lnTo>
                  <a:pt x="1523" y="541"/>
                </a:lnTo>
                <a:lnTo>
                  <a:pt x="1523" y="541"/>
                </a:lnTo>
                <a:lnTo>
                  <a:pt x="1523" y="539"/>
                </a:lnTo>
                <a:lnTo>
                  <a:pt x="1523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7" y="539"/>
                </a:lnTo>
                <a:lnTo>
                  <a:pt x="1527" y="541"/>
                </a:lnTo>
                <a:lnTo>
                  <a:pt x="1527" y="541"/>
                </a:lnTo>
                <a:lnTo>
                  <a:pt x="1527" y="543"/>
                </a:lnTo>
                <a:lnTo>
                  <a:pt x="1530" y="543"/>
                </a:lnTo>
                <a:lnTo>
                  <a:pt x="1530" y="543"/>
                </a:lnTo>
                <a:lnTo>
                  <a:pt x="1532" y="543"/>
                </a:lnTo>
                <a:lnTo>
                  <a:pt x="1534" y="543"/>
                </a:lnTo>
                <a:lnTo>
                  <a:pt x="1534" y="547"/>
                </a:lnTo>
                <a:lnTo>
                  <a:pt x="1534" y="547"/>
                </a:lnTo>
                <a:lnTo>
                  <a:pt x="1534" y="549"/>
                </a:lnTo>
                <a:lnTo>
                  <a:pt x="1536" y="549"/>
                </a:lnTo>
                <a:lnTo>
                  <a:pt x="1536" y="547"/>
                </a:lnTo>
                <a:lnTo>
                  <a:pt x="1536" y="547"/>
                </a:lnTo>
                <a:lnTo>
                  <a:pt x="1538" y="545"/>
                </a:lnTo>
                <a:lnTo>
                  <a:pt x="1538" y="545"/>
                </a:lnTo>
                <a:lnTo>
                  <a:pt x="1538" y="545"/>
                </a:lnTo>
                <a:lnTo>
                  <a:pt x="1540" y="545"/>
                </a:lnTo>
                <a:lnTo>
                  <a:pt x="1540" y="545"/>
                </a:lnTo>
                <a:lnTo>
                  <a:pt x="1544" y="545"/>
                </a:lnTo>
                <a:lnTo>
                  <a:pt x="1546" y="545"/>
                </a:lnTo>
                <a:lnTo>
                  <a:pt x="1546" y="545"/>
                </a:lnTo>
                <a:lnTo>
                  <a:pt x="1544" y="549"/>
                </a:lnTo>
                <a:lnTo>
                  <a:pt x="1544" y="549"/>
                </a:lnTo>
                <a:lnTo>
                  <a:pt x="1544" y="549"/>
                </a:lnTo>
                <a:lnTo>
                  <a:pt x="1546" y="552"/>
                </a:lnTo>
                <a:lnTo>
                  <a:pt x="1548" y="552"/>
                </a:lnTo>
                <a:lnTo>
                  <a:pt x="1551" y="556"/>
                </a:lnTo>
                <a:lnTo>
                  <a:pt x="1555" y="558"/>
                </a:lnTo>
                <a:lnTo>
                  <a:pt x="1555" y="558"/>
                </a:lnTo>
                <a:lnTo>
                  <a:pt x="1555" y="558"/>
                </a:lnTo>
                <a:lnTo>
                  <a:pt x="1557" y="560"/>
                </a:lnTo>
                <a:lnTo>
                  <a:pt x="1557" y="562"/>
                </a:lnTo>
                <a:lnTo>
                  <a:pt x="1559" y="562"/>
                </a:lnTo>
                <a:lnTo>
                  <a:pt x="1561" y="560"/>
                </a:lnTo>
                <a:lnTo>
                  <a:pt x="1563" y="560"/>
                </a:lnTo>
                <a:lnTo>
                  <a:pt x="1563" y="560"/>
                </a:lnTo>
                <a:lnTo>
                  <a:pt x="1563" y="562"/>
                </a:lnTo>
                <a:lnTo>
                  <a:pt x="1561" y="562"/>
                </a:lnTo>
                <a:lnTo>
                  <a:pt x="1561" y="564"/>
                </a:lnTo>
                <a:lnTo>
                  <a:pt x="1561" y="564"/>
                </a:lnTo>
                <a:lnTo>
                  <a:pt x="1561" y="564"/>
                </a:lnTo>
                <a:lnTo>
                  <a:pt x="1567" y="564"/>
                </a:lnTo>
                <a:lnTo>
                  <a:pt x="1569" y="564"/>
                </a:lnTo>
                <a:lnTo>
                  <a:pt x="1569" y="566"/>
                </a:lnTo>
                <a:lnTo>
                  <a:pt x="1571" y="566"/>
                </a:lnTo>
                <a:lnTo>
                  <a:pt x="1571" y="568"/>
                </a:lnTo>
                <a:lnTo>
                  <a:pt x="1571" y="568"/>
                </a:lnTo>
                <a:lnTo>
                  <a:pt x="1574" y="568"/>
                </a:lnTo>
                <a:lnTo>
                  <a:pt x="1574" y="568"/>
                </a:lnTo>
                <a:lnTo>
                  <a:pt x="1571" y="568"/>
                </a:lnTo>
                <a:lnTo>
                  <a:pt x="1569" y="570"/>
                </a:lnTo>
                <a:lnTo>
                  <a:pt x="1569" y="570"/>
                </a:lnTo>
                <a:lnTo>
                  <a:pt x="1567" y="570"/>
                </a:lnTo>
                <a:lnTo>
                  <a:pt x="1565" y="570"/>
                </a:lnTo>
                <a:lnTo>
                  <a:pt x="1565" y="572"/>
                </a:lnTo>
                <a:lnTo>
                  <a:pt x="1567" y="572"/>
                </a:lnTo>
                <a:lnTo>
                  <a:pt x="1569" y="577"/>
                </a:lnTo>
                <a:lnTo>
                  <a:pt x="1571" y="579"/>
                </a:lnTo>
                <a:lnTo>
                  <a:pt x="1574" y="579"/>
                </a:lnTo>
                <a:lnTo>
                  <a:pt x="1576" y="581"/>
                </a:lnTo>
                <a:lnTo>
                  <a:pt x="1580" y="579"/>
                </a:lnTo>
                <a:lnTo>
                  <a:pt x="1580" y="579"/>
                </a:lnTo>
                <a:lnTo>
                  <a:pt x="1578" y="581"/>
                </a:lnTo>
                <a:lnTo>
                  <a:pt x="1578" y="581"/>
                </a:lnTo>
                <a:lnTo>
                  <a:pt x="1580" y="581"/>
                </a:lnTo>
                <a:lnTo>
                  <a:pt x="1582" y="583"/>
                </a:lnTo>
                <a:lnTo>
                  <a:pt x="1586" y="583"/>
                </a:lnTo>
                <a:lnTo>
                  <a:pt x="1588" y="585"/>
                </a:lnTo>
                <a:lnTo>
                  <a:pt x="1590" y="587"/>
                </a:lnTo>
                <a:lnTo>
                  <a:pt x="1592" y="587"/>
                </a:lnTo>
                <a:lnTo>
                  <a:pt x="1595" y="585"/>
                </a:lnTo>
                <a:lnTo>
                  <a:pt x="1597" y="585"/>
                </a:lnTo>
                <a:lnTo>
                  <a:pt x="1599" y="587"/>
                </a:lnTo>
                <a:lnTo>
                  <a:pt x="1601" y="587"/>
                </a:lnTo>
                <a:lnTo>
                  <a:pt x="1603" y="591"/>
                </a:lnTo>
                <a:lnTo>
                  <a:pt x="1607" y="593"/>
                </a:lnTo>
                <a:lnTo>
                  <a:pt x="1607" y="593"/>
                </a:lnTo>
                <a:lnTo>
                  <a:pt x="1611" y="596"/>
                </a:lnTo>
                <a:lnTo>
                  <a:pt x="1613" y="598"/>
                </a:lnTo>
                <a:lnTo>
                  <a:pt x="1615" y="598"/>
                </a:lnTo>
                <a:lnTo>
                  <a:pt x="1618" y="598"/>
                </a:lnTo>
                <a:lnTo>
                  <a:pt x="1630" y="600"/>
                </a:lnTo>
                <a:lnTo>
                  <a:pt x="1632" y="600"/>
                </a:lnTo>
                <a:lnTo>
                  <a:pt x="1632" y="602"/>
                </a:lnTo>
                <a:lnTo>
                  <a:pt x="1634" y="602"/>
                </a:lnTo>
                <a:lnTo>
                  <a:pt x="1641" y="604"/>
                </a:lnTo>
                <a:lnTo>
                  <a:pt x="1643" y="604"/>
                </a:lnTo>
                <a:lnTo>
                  <a:pt x="1645" y="606"/>
                </a:lnTo>
                <a:lnTo>
                  <a:pt x="1647" y="606"/>
                </a:lnTo>
                <a:lnTo>
                  <a:pt x="1647" y="606"/>
                </a:lnTo>
                <a:lnTo>
                  <a:pt x="1649" y="606"/>
                </a:lnTo>
                <a:lnTo>
                  <a:pt x="1651" y="606"/>
                </a:lnTo>
                <a:lnTo>
                  <a:pt x="1651" y="604"/>
                </a:lnTo>
                <a:lnTo>
                  <a:pt x="1649" y="602"/>
                </a:lnTo>
                <a:lnTo>
                  <a:pt x="1649" y="602"/>
                </a:lnTo>
                <a:lnTo>
                  <a:pt x="1651" y="600"/>
                </a:lnTo>
                <a:lnTo>
                  <a:pt x="1651" y="600"/>
                </a:lnTo>
                <a:lnTo>
                  <a:pt x="1651" y="598"/>
                </a:lnTo>
                <a:lnTo>
                  <a:pt x="1651" y="598"/>
                </a:lnTo>
                <a:lnTo>
                  <a:pt x="1651" y="598"/>
                </a:lnTo>
                <a:lnTo>
                  <a:pt x="1647" y="596"/>
                </a:lnTo>
                <a:lnTo>
                  <a:pt x="1647" y="596"/>
                </a:lnTo>
                <a:lnTo>
                  <a:pt x="1645" y="593"/>
                </a:lnTo>
                <a:lnTo>
                  <a:pt x="1645" y="591"/>
                </a:lnTo>
                <a:lnTo>
                  <a:pt x="1643" y="589"/>
                </a:lnTo>
                <a:lnTo>
                  <a:pt x="1641" y="589"/>
                </a:lnTo>
                <a:lnTo>
                  <a:pt x="1639" y="587"/>
                </a:lnTo>
                <a:lnTo>
                  <a:pt x="1636" y="587"/>
                </a:lnTo>
                <a:lnTo>
                  <a:pt x="1634" y="585"/>
                </a:lnTo>
                <a:lnTo>
                  <a:pt x="1632" y="585"/>
                </a:lnTo>
                <a:lnTo>
                  <a:pt x="1632" y="583"/>
                </a:lnTo>
                <a:lnTo>
                  <a:pt x="1630" y="583"/>
                </a:lnTo>
                <a:lnTo>
                  <a:pt x="1626" y="581"/>
                </a:lnTo>
                <a:lnTo>
                  <a:pt x="1626" y="581"/>
                </a:lnTo>
                <a:lnTo>
                  <a:pt x="1628" y="579"/>
                </a:lnTo>
                <a:lnTo>
                  <a:pt x="1628" y="579"/>
                </a:lnTo>
                <a:lnTo>
                  <a:pt x="1626" y="579"/>
                </a:lnTo>
                <a:lnTo>
                  <a:pt x="1624" y="579"/>
                </a:lnTo>
                <a:lnTo>
                  <a:pt x="1620" y="577"/>
                </a:lnTo>
                <a:lnTo>
                  <a:pt x="1620" y="577"/>
                </a:lnTo>
                <a:lnTo>
                  <a:pt x="1618" y="572"/>
                </a:lnTo>
                <a:lnTo>
                  <a:pt x="1615" y="570"/>
                </a:lnTo>
                <a:lnTo>
                  <a:pt x="1613" y="568"/>
                </a:lnTo>
                <a:lnTo>
                  <a:pt x="1611" y="568"/>
                </a:lnTo>
                <a:lnTo>
                  <a:pt x="1609" y="564"/>
                </a:lnTo>
                <a:lnTo>
                  <a:pt x="1609" y="564"/>
                </a:lnTo>
                <a:lnTo>
                  <a:pt x="1613" y="564"/>
                </a:lnTo>
                <a:lnTo>
                  <a:pt x="1615" y="564"/>
                </a:lnTo>
                <a:lnTo>
                  <a:pt x="1620" y="566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66"/>
                </a:lnTo>
                <a:lnTo>
                  <a:pt x="1624" y="564"/>
                </a:lnTo>
                <a:lnTo>
                  <a:pt x="1624" y="564"/>
                </a:lnTo>
                <a:lnTo>
                  <a:pt x="1626" y="566"/>
                </a:lnTo>
                <a:lnTo>
                  <a:pt x="1630" y="570"/>
                </a:lnTo>
                <a:lnTo>
                  <a:pt x="1632" y="572"/>
                </a:lnTo>
                <a:lnTo>
                  <a:pt x="1634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9" y="577"/>
                </a:lnTo>
                <a:lnTo>
                  <a:pt x="1639" y="577"/>
                </a:lnTo>
                <a:lnTo>
                  <a:pt x="1641" y="577"/>
                </a:lnTo>
                <a:lnTo>
                  <a:pt x="1641" y="579"/>
                </a:lnTo>
                <a:lnTo>
                  <a:pt x="1641" y="579"/>
                </a:lnTo>
                <a:lnTo>
                  <a:pt x="1641" y="579"/>
                </a:lnTo>
                <a:lnTo>
                  <a:pt x="1643" y="579"/>
                </a:lnTo>
                <a:lnTo>
                  <a:pt x="1643" y="579"/>
                </a:lnTo>
                <a:lnTo>
                  <a:pt x="1643" y="575"/>
                </a:lnTo>
                <a:lnTo>
                  <a:pt x="1643" y="575"/>
                </a:lnTo>
                <a:lnTo>
                  <a:pt x="1643" y="577"/>
                </a:lnTo>
                <a:lnTo>
                  <a:pt x="1645" y="579"/>
                </a:lnTo>
                <a:lnTo>
                  <a:pt x="1645" y="581"/>
                </a:lnTo>
                <a:lnTo>
                  <a:pt x="1647" y="581"/>
                </a:lnTo>
                <a:lnTo>
                  <a:pt x="1649" y="581"/>
                </a:lnTo>
                <a:lnTo>
                  <a:pt x="1649" y="581"/>
                </a:lnTo>
                <a:lnTo>
                  <a:pt x="1649" y="579"/>
                </a:lnTo>
                <a:lnTo>
                  <a:pt x="1647" y="579"/>
                </a:lnTo>
                <a:lnTo>
                  <a:pt x="1649" y="579"/>
                </a:lnTo>
                <a:lnTo>
                  <a:pt x="1651" y="581"/>
                </a:lnTo>
                <a:lnTo>
                  <a:pt x="1653" y="581"/>
                </a:lnTo>
                <a:lnTo>
                  <a:pt x="1653" y="583"/>
                </a:lnTo>
                <a:lnTo>
                  <a:pt x="1653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7" y="583"/>
                </a:lnTo>
                <a:lnTo>
                  <a:pt x="1659" y="585"/>
                </a:lnTo>
                <a:lnTo>
                  <a:pt x="1662" y="587"/>
                </a:lnTo>
                <a:lnTo>
                  <a:pt x="1664" y="589"/>
                </a:lnTo>
                <a:lnTo>
                  <a:pt x="1664" y="589"/>
                </a:lnTo>
                <a:lnTo>
                  <a:pt x="1666" y="589"/>
                </a:lnTo>
                <a:lnTo>
                  <a:pt x="1666" y="587"/>
                </a:lnTo>
                <a:lnTo>
                  <a:pt x="1664" y="583"/>
                </a:lnTo>
                <a:lnTo>
                  <a:pt x="1664" y="583"/>
                </a:lnTo>
                <a:lnTo>
                  <a:pt x="1668" y="583"/>
                </a:lnTo>
                <a:lnTo>
                  <a:pt x="1668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1"/>
                </a:lnTo>
                <a:lnTo>
                  <a:pt x="1668" y="579"/>
                </a:lnTo>
                <a:lnTo>
                  <a:pt x="1668" y="579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2"/>
                </a:lnTo>
                <a:lnTo>
                  <a:pt x="1666" y="570"/>
                </a:lnTo>
                <a:lnTo>
                  <a:pt x="1666" y="566"/>
                </a:lnTo>
                <a:lnTo>
                  <a:pt x="1664" y="566"/>
                </a:lnTo>
                <a:lnTo>
                  <a:pt x="1664" y="564"/>
                </a:lnTo>
                <a:lnTo>
                  <a:pt x="1664" y="564"/>
                </a:lnTo>
                <a:lnTo>
                  <a:pt x="1666" y="566"/>
                </a:lnTo>
                <a:lnTo>
                  <a:pt x="1668" y="568"/>
                </a:lnTo>
                <a:lnTo>
                  <a:pt x="1668" y="568"/>
                </a:lnTo>
                <a:lnTo>
                  <a:pt x="1670" y="575"/>
                </a:lnTo>
                <a:lnTo>
                  <a:pt x="1670" y="575"/>
                </a:lnTo>
                <a:lnTo>
                  <a:pt x="1672" y="575"/>
                </a:lnTo>
                <a:lnTo>
                  <a:pt x="1672" y="575"/>
                </a:lnTo>
                <a:lnTo>
                  <a:pt x="1674" y="572"/>
                </a:lnTo>
                <a:lnTo>
                  <a:pt x="1674" y="570"/>
                </a:lnTo>
                <a:lnTo>
                  <a:pt x="1672" y="568"/>
                </a:lnTo>
                <a:lnTo>
                  <a:pt x="1672" y="566"/>
                </a:lnTo>
                <a:lnTo>
                  <a:pt x="1674" y="566"/>
                </a:lnTo>
                <a:lnTo>
                  <a:pt x="1674" y="564"/>
                </a:lnTo>
                <a:lnTo>
                  <a:pt x="1674" y="562"/>
                </a:lnTo>
                <a:lnTo>
                  <a:pt x="1672" y="560"/>
                </a:lnTo>
                <a:lnTo>
                  <a:pt x="1672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58"/>
                </a:lnTo>
                <a:lnTo>
                  <a:pt x="1670" y="558"/>
                </a:lnTo>
                <a:lnTo>
                  <a:pt x="1670" y="558"/>
                </a:lnTo>
                <a:lnTo>
                  <a:pt x="1668" y="558"/>
                </a:lnTo>
                <a:lnTo>
                  <a:pt x="1666" y="558"/>
                </a:lnTo>
                <a:lnTo>
                  <a:pt x="1664" y="558"/>
                </a:lnTo>
                <a:lnTo>
                  <a:pt x="1664" y="558"/>
                </a:lnTo>
                <a:lnTo>
                  <a:pt x="1664" y="556"/>
                </a:lnTo>
                <a:lnTo>
                  <a:pt x="1664" y="556"/>
                </a:lnTo>
                <a:lnTo>
                  <a:pt x="1664" y="556"/>
                </a:lnTo>
                <a:lnTo>
                  <a:pt x="1662" y="554"/>
                </a:lnTo>
                <a:lnTo>
                  <a:pt x="1662" y="554"/>
                </a:lnTo>
                <a:lnTo>
                  <a:pt x="1657" y="552"/>
                </a:lnTo>
                <a:lnTo>
                  <a:pt x="1657" y="552"/>
                </a:lnTo>
                <a:lnTo>
                  <a:pt x="1659" y="552"/>
                </a:lnTo>
                <a:lnTo>
                  <a:pt x="1662" y="552"/>
                </a:lnTo>
                <a:lnTo>
                  <a:pt x="1664" y="552"/>
                </a:lnTo>
                <a:lnTo>
                  <a:pt x="1666" y="547"/>
                </a:lnTo>
                <a:lnTo>
                  <a:pt x="1664" y="547"/>
                </a:lnTo>
                <a:lnTo>
                  <a:pt x="1664" y="547"/>
                </a:lnTo>
                <a:lnTo>
                  <a:pt x="1659" y="547"/>
                </a:lnTo>
                <a:lnTo>
                  <a:pt x="1657" y="547"/>
                </a:lnTo>
                <a:lnTo>
                  <a:pt x="1659" y="545"/>
                </a:lnTo>
                <a:lnTo>
                  <a:pt x="1662" y="545"/>
                </a:lnTo>
                <a:lnTo>
                  <a:pt x="1662" y="543"/>
                </a:lnTo>
                <a:lnTo>
                  <a:pt x="1659" y="541"/>
                </a:lnTo>
                <a:lnTo>
                  <a:pt x="1659" y="541"/>
                </a:lnTo>
                <a:lnTo>
                  <a:pt x="1657" y="541"/>
                </a:lnTo>
                <a:lnTo>
                  <a:pt x="1657" y="541"/>
                </a:lnTo>
                <a:lnTo>
                  <a:pt x="1655" y="539"/>
                </a:lnTo>
                <a:lnTo>
                  <a:pt x="1653" y="537"/>
                </a:lnTo>
                <a:lnTo>
                  <a:pt x="1651" y="539"/>
                </a:lnTo>
                <a:lnTo>
                  <a:pt x="1649" y="539"/>
                </a:lnTo>
                <a:lnTo>
                  <a:pt x="1649" y="541"/>
                </a:lnTo>
                <a:lnTo>
                  <a:pt x="1649" y="541"/>
                </a:lnTo>
                <a:lnTo>
                  <a:pt x="1647" y="541"/>
                </a:lnTo>
                <a:lnTo>
                  <a:pt x="1647" y="541"/>
                </a:lnTo>
                <a:lnTo>
                  <a:pt x="1649" y="539"/>
                </a:lnTo>
                <a:lnTo>
                  <a:pt x="1649" y="539"/>
                </a:lnTo>
                <a:lnTo>
                  <a:pt x="1647" y="537"/>
                </a:lnTo>
                <a:lnTo>
                  <a:pt x="1645" y="535"/>
                </a:lnTo>
                <a:lnTo>
                  <a:pt x="1643" y="535"/>
                </a:lnTo>
                <a:lnTo>
                  <a:pt x="1643" y="535"/>
                </a:lnTo>
                <a:lnTo>
                  <a:pt x="1643" y="539"/>
                </a:lnTo>
                <a:lnTo>
                  <a:pt x="1641" y="539"/>
                </a:lnTo>
                <a:lnTo>
                  <a:pt x="1641" y="539"/>
                </a:lnTo>
                <a:lnTo>
                  <a:pt x="1641" y="535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6" y="533"/>
                </a:lnTo>
                <a:lnTo>
                  <a:pt x="1636" y="533"/>
                </a:lnTo>
                <a:lnTo>
                  <a:pt x="1636" y="531"/>
                </a:lnTo>
                <a:lnTo>
                  <a:pt x="1636" y="528"/>
                </a:lnTo>
                <a:lnTo>
                  <a:pt x="1634" y="528"/>
                </a:lnTo>
                <a:lnTo>
                  <a:pt x="1632" y="526"/>
                </a:lnTo>
                <a:lnTo>
                  <a:pt x="1632" y="526"/>
                </a:lnTo>
                <a:lnTo>
                  <a:pt x="1632" y="526"/>
                </a:lnTo>
                <a:lnTo>
                  <a:pt x="1634" y="524"/>
                </a:lnTo>
                <a:lnTo>
                  <a:pt x="1634" y="524"/>
                </a:lnTo>
                <a:lnTo>
                  <a:pt x="1632" y="524"/>
                </a:lnTo>
                <a:lnTo>
                  <a:pt x="1632" y="522"/>
                </a:lnTo>
                <a:lnTo>
                  <a:pt x="1632" y="522"/>
                </a:lnTo>
                <a:lnTo>
                  <a:pt x="1632" y="522"/>
                </a:lnTo>
                <a:lnTo>
                  <a:pt x="1630" y="520"/>
                </a:lnTo>
                <a:lnTo>
                  <a:pt x="1628" y="520"/>
                </a:lnTo>
                <a:lnTo>
                  <a:pt x="1628" y="520"/>
                </a:lnTo>
                <a:lnTo>
                  <a:pt x="1626" y="520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0"/>
                </a:lnTo>
                <a:lnTo>
                  <a:pt x="1624" y="516"/>
                </a:lnTo>
                <a:lnTo>
                  <a:pt x="1624" y="516"/>
                </a:lnTo>
                <a:lnTo>
                  <a:pt x="1624" y="516"/>
                </a:lnTo>
                <a:lnTo>
                  <a:pt x="1622" y="516"/>
                </a:lnTo>
                <a:lnTo>
                  <a:pt x="1620" y="514"/>
                </a:lnTo>
                <a:lnTo>
                  <a:pt x="1620" y="514"/>
                </a:lnTo>
                <a:lnTo>
                  <a:pt x="1620" y="512"/>
                </a:lnTo>
                <a:lnTo>
                  <a:pt x="1620" y="510"/>
                </a:lnTo>
                <a:lnTo>
                  <a:pt x="1620" y="510"/>
                </a:lnTo>
                <a:lnTo>
                  <a:pt x="1615" y="508"/>
                </a:lnTo>
                <a:lnTo>
                  <a:pt x="1613" y="508"/>
                </a:lnTo>
                <a:lnTo>
                  <a:pt x="1611" y="508"/>
                </a:lnTo>
                <a:lnTo>
                  <a:pt x="1611" y="508"/>
                </a:lnTo>
                <a:lnTo>
                  <a:pt x="1615" y="505"/>
                </a:lnTo>
                <a:lnTo>
                  <a:pt x="1615" y="505"/>
                </a:lnTo>
                <a:lnTo>
                  <a:pt x="1620" y="508"/>
                </a:lnTo>
                <a:lnTo>
                  <a:pt x="1624" y="512"/>
                </a:lnTo>
                <a:lnTo>
                  <a:pt x="1626" y="512"/>
                </a:lnTo>
                <a:lnTo>
                  <a:pt x="1628" y="514"/>
                </a:lnTo>
                <a:lnTo>
                  <a:pt x="1632" y="514"/>
                </a:lnTo>
                <a:lnTo>
                  <a:pt x="1632" y="514"/>
                </a:lnTo>
                <a:lnTo>
                  <a:pt x="1632" y="512"/>
                </a:lnTo>
                <a:lnTo>
                  <a:pt x="1634" y="512"/>
                </a:lnTo>
                <a:lnTo>
                  <a:pt x="1632" y="510"/>
                </a:lnTo>
                <a:lnTo>
                  <a:pt x="1630" y="508"/>
                </a:lnTo>
                <a:lnTo>
                  <a:pt x="1626" y="505"/>
                </a:lnTo>
                <a:lnTo>
                  <a:pt x="1626" y="503"/>
                </a:lnTo>
                <a:lnTo>
                  <a:pt x="1624" y="501"/>
                </a:lnTo>
                <a:lnTo>
                  <a:pt x="1624" y="499"/>
                </a:lnTo>
                <a:lnTo>
                  <a:pt x="1626" y="501"/>
                </a:lnTo>
                <a:lnTo>
                  <a:pt x="1628" y="501"/>
                </a:lnTo>
                <a:lnTo>
                  <a:pt x="1632" y="503"/>
                </a:lnTo>
                <a:lnTo>
                  <a:pt x="1632" y="503"/>
                </a:lnTo>
                <a:lnTo>
                  <a:pt x="1634" y="503"/>
                </a:lnTo>
                <a:lnTo>
                  <a:pt x="1634" y="503"/>
                </a:lnTo>
                <a:lnTo>
                  <a:pt x="1634" y="501"/>
                </a:lnTo>
                <a:lnTo>
                  <a:pt x="1632" y="499"/>
                </a:lnTo>
                <a:lnTo>
                  <a:pt x="1632" y="497"/>
                </a:lnTo>
                <a:lnTo>
                  <a:pt x="1634" y="499"/>
                </a:lnTo>
                <a:lnTo>
                  <a:pt x="1636" y="499"/>
                </a:lnTo>
                <a:lnTo>
                  <a:pt x="1639" y="499"/>
                </a:lnTo>
                <a:lnTo>
                  <a:pt x="1639" y="497"/>
                </a:lnTo>
                <a:lnTo>
                  <a:pt x="1636" y="497"/>
                </a:lnTo>
                <a:lnTo>
                  <a:pt x="1636" y="497"/>
                </a:lnTo>
                <a:lnTo>
                  <a:pt x="1639" y="497"/>
                </a:lnTo>
                <a:lnTo>
                  <a:pt x="1641" y="499"/>
                </a:lnTo>
                <a:lnTo>
                  <a:pt x="1641" y="499"/>
                </a:lnTo>
                <a:lnTo>
                  <a:pt x="1641" y="501"/>
                </a:lnTo>
                <a:lnTo>
                  <a:pt x="1645" y="505"/>
                </a:lnTo>
                <a:lnTo>
                  <a:pt x="1645" y="505"/>
                </a:lnTo>
                <a:lnTo>
                  <a:pt x="1647" y="505"/>
                </a:lnTo>
                <a:lnTo>
                  <a:pt x="1649" y="508"/>
                </a:lnTo>
                <a:lnTo>
                  <a:pt x="1651" y="508"/>
                </a:lnTo>
                <a:lnTo>
                  <a:pt x="1653" y="508"/>
                </a:lnTo>
                <a:lnTo>
                  <a:pt x="1653" y="508"/>
                </a:lnTo>
                <a:lnTo>
                  <a:pt x="1655" y="508"/>
                </a:lnTo>
                <a:lnTo>
                  <a:pt x="1655" y="508"/>
                </a:lnTo>
                <a:lnTo>
                  <a:pt x="1657" y="508"/>
                </a:lnTo>
                <a:lnTo>
                  <a:pt x="1653" y="510"/>
                </a:lnTo>
                <a:lnTo>
                  <a:pt x="1653" y="512"/>
                </a:lnTo>
                <a:lnTo>
                  <a:pt x="1653" y="512"/>
                </a:lnTo>
                <a:lnTo>
                  <a:pt x="1657" y="512"/>
                </a:lnTo>
                <a:lnTo>
                  <a:pt x="1659" y="512"/>
                </a:lnTo>
                <a:lnTo>
                  <a:pt x="1662" y="512"/>
                </a:lnTo>
                <a:lnTo>
                  <a:pt x="1666" y="510"/>
                </a:lnTo>
                <a:lnTo>
                  <a:pt x="1668" y="508"/>
                </a:lnTo>
                <a:lnTo>
                  <a:pt x="1670" y="505"/>
                </a:lnTo>
                <a:lnTo>
                  <a:pt x="1672" y="505"/>
                </a:lnTo>
                <a:lnTo>
                  <a:pt x="1674" y="503"/>
                </a:lnTo>
                <a:lnTo>
                  <a:pt x="1674" y="503"/>
                </a:lnTo>
                <a:lnTo>
                  <a:pt x="1672" y="505"/>
                </a:lnTo>
                <a:lnTo>
                  <a:pt x="1670" y="508"/>
                </a:lnTo>
                <a:lnTo>
                  <a:pt x="1670" y="510"/>
                </a:lnTo>
                <a:lnTo>
                  <a:pt x="1668" y="512"/>
                </a:lnTo>
                <a:lnTo>
                  <a:pt x="1666" y="512"/>
                </a:lnTo>
                <a:lnTo>
                  <a:pt x="1664" y="514"/>
                </a:lnTo>
                <a:lnTo>
                  <a:pt x="1662" y="514"/>
                </a:lnTo>
                <a:lnTo>
                  <a:pt x="1662" y="516"/>
                </a:lnTo>
                <a:lnTo>
                  <a:pt x="1659" y="518"/>
                </a:lnTo>
                <a:lnTo>
                  <a:pt x="1662" y="518"/>
                </a:lnTo>
                <a:lnTo>
                  <a:pt x="1662" y="518"/>
                </a:lnTo>
                <a:lnTo>
                  <a:pt x="1662" y="520"/>
                </a:lnTo>
                <a:lnTo>
                  <a:pt x="1664" y="522"/>
                </a:lnTo>
                <a:lnTo>
                  <a:pt x="1664" y="522"/>
                </a:lnTo>
                <a:lnTo>
                  <a:pt x="1664" y="524"/>
                </a:lnTo>
                <a:lnTo>
                  <a:pt x="1666" y="526"/>
                </a:lnTo>
                <a:lnTo>
                  <a:pt x="1668" y="528"/>
                </a:lnTo>
                <a:lnTo>
                  <a:pt x="1670" y="531"/>
                </a:lnTo>
                <a:lnTo>
                  <a:pt x="1670" y="531"/>
                </a:lnTo>
                <a:lnTo>
                  <a:pt x="1672" y="533"/>
                </a:lnTo>
                <a:lnTo>
                  <a:pt x="1674" y="528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8"/>
                </a:lnTo>
                <a:lnTo>
                  <a:pt x="1676" y="531"/>
                </a:lnTo>
                <a:lnTo>
                  <a:pt x="1676" y="533"/>
                </a:lnTo>
                <a:lnTo>
                  <a:pt x="1678" y="533"/>
                </a:lnTo>
                <a:lnTo>
                  <a:pt x="1680" y="533"/>
                </a:lnTo>
                <a:lnTo>
                  <a:pt x="1680" y="533"/>
                </a:lnTo>
                <a:lnTo>
                  <a:pt x="1683" y="533"/>
                </a:lnTo>
                <a:lnTo>
                  <a:pt x="1683" y="533"/>
                </a:lnTo>
                <a:lnTo>
                  <a:pt x="1683" y="535"/>
                </a:lnTo>
                <a:lnTo>
                  <a:pt x="1685" y="535"/>
                </a:lnTo>
                <a:lnTo>
                  <a:pt x="1687" y="537"/>
                </a:lnTo>
                <a:lnTo>
                  <a:pt x="1689" y="535"/>
                </a:lnTo>
                <a:lnTo>
                  <a:pt x="1689" y="533"/>
                </a:lnTo>
                <a:lnTo>
                  <a:pt x="1689" y="531"/>
                </a:lnTo>
                <a:lnTo>
                  <a:pt x="1689" y="522"/>
                </a:lnTo>
                <a:lnTo>
                  <a:pt x="1691" y="520"/>
                </a:lnTo>
                <a:lnTo>
                  <a:pt x="1687" y="520"/>
                </a:lnTo>
                <a:lnTo>
                  <a:pt x="1685" y="520"/>
                </a:lnTo>
                <a:lnTo>
                  <a:pt x="1685" y="520"/>
                </a:lnTo>
                <a:lnTo>
                  <a:pt x="1689" y="518"/>
                </a:lnTo>
                <a:lnTo>
                  <a:pt x="1689" y="518"/>
                </a:lnTo>
                <a:lnTo>
                  <a:pt x="1689" y="516"/>
                </a:lnTo>
                <a:lnTo>
                  <a:pt x="1689" y="516"/>
                </a:lnTo>
                <a:lnTo>
                  <a:pt x="1691" y="518"/>
                </a:lnTo>
                <a:lnTo>
                  <a:pt x="1693" y="520"/>
                </a:lnTo>
                <a:lnTo>
                  <a:pt x="1695" y="520"/>
                </a:lnTo>
                <a:lnTo>
                  <a:pt x="1697" y="520"/>
                </a:lnTo>
                <a:lnTo>
                  <a:pt x="1699" y="520"/>
                </a:lnTo>
                <a:lnTo>
                  <a:pt x="1699" y="520"/>
                </a:lnTo>
                <a:lnTo>
                  <a:pt x="1701" y="518"/>
                </a:lnTo>
                <a:lnTo>
                  <a:pt x="1703" y="516"/>
                </a:lnTo>
                <a:lnTo>
                  <a:pt x="1703" y="516"/>
                </a:lnTo>
                <a:lnTo>
                  <a:pt x="1703" y="514"/>
                </a:lnTo>
                <a:lnTo>
                  <a:pt x="1703" y="514"/>
                </a:lnTo>
                <a:lnTo>
                  <a:pt x="1703" y="514"/>
                </a:lnTo>
                <a:lnTo>
                  <a:pt x="1701" y="512"/>
                </a:lnTo>
                <a:lnTo>
                  <a:pt x="1701" y="512"/>
                </a:lnTo>
                <a:lnTo>
                  <a:pt x="1701" y="512"/>
                </a:lnTo>
                <a:lnTo>
                  <a:pt x="1703" y="512"/>
                </a:lnTo>
                <a:lnTo>
                  <a:pt x="1706" y="512"/>
                </a:lnTo>
                <a:lnTo>
                  <a:pt x="1708" y="512"/>
                </a:lnTo>
                <a:lnTo>
                  <a:pt x="1710" y="512"/>
                </a:lnTo>
                <a:lnTo>
                  <a:pt x="1710" y="510"/>
                </a:lnTo>
                <a:lnTo>
                  <a:pt x="1706" y="508"/>
                </a:lnTo>
                <a:lnTo>
                  <a:pt x="1701" y="505"/>
                </a:lnTo>
                <a:lnTo>
                  <a:pt x="1701" y="505"/>
                </a:lnTo>
                <a:lnTo>
                  <a:pt x="1703" y="505"/>
                </a:lnTo>
                <a:lnTo>
                  <a:pt x="1703" y="503"/>
                </a:lnTo>
                <a:lnTo>
                  <a:pt x="1701" y="501"/>
                </a:lnTo>
                <a:lnTo>
                  <a:pt x="1701" y="501"/>
                </a:lnTo>
                <a:lnTo>
                  <a:pt x="1703" y="501"/>
                </a:lnTo>
                <a:lnTo>
                  <a:pt x="1706" y="501"/>
                </a:lnTo>
                <a:lnTo>
                  <a:pt x="1708" y="503"/>
                </a:lnTo>
                <a:lnTo>
                  <a:pt x="1710" y="503"/>
                </a:lnTo>
                <a:lnTo>
                  <a:pt x="1712" y="503"/>
                </a:lnTo>
                <a:lnTo>
                  <a:pt x="1716" y="503"/>
                </a:lnTo>
                <a:lnTo>
                  <a:pt x="1716" y="501"/>
                </a:lnTo>
                <a:lnTo>
                  <a:pt x="1714" y="499"/>
                </a:lnTo>
                <a:lnTo>
                  <a:pt x="1708" y="497"/>
                </a:lnTo>
                <a:lnTo>
                  <a:pt x="1708" y="497"/>
                </a:lnTo>
                <a:lnTo>
                  <a:pt x="1710" y="495"/>
                </a:lnTo>
                <a:lnTo>
                  <a:pt x="1712" y="495"/>
                </a:lnTo>
                <a:lnTo>
                  <a:pt x="1714" y="497"/>
                </a:lnTo>
                <a:lnTo>
                  <a:pt x="1716" y="499"/>
                </a:lnTo>
                <a:lnTo>
                  <a:pt x="1718" y="497"/>
                </a:lnTo>
                <a:lnTo>
                  <a:pt x="1720" y="497"/>
                </a:lnTo>
                <a:lnTo>
                  <a:pt x="1720" y="497"/>
                </a:lnTo>
                <a:lnTo>
                  <a:pt x="1718" y="495"/>
                </a:lnTo>
                <a:lnTo>
                  <a:pt x="1716" y="493"/>
                </a:lnTo>
                <a:lnTo>
                  <a:pt x="1712" y="489"/>
                </a:lnTo>
                <a:lnTo>
                  <a:pt x="1710" y="487"/>
                </a:lnTo>
                <a:lnTo>
                  <a:pt x="1708" y="487"/>
                </a:lnTo>
                <a:lnTo>
                  <a:pt x="1703" y="491"/>
                </a:lnTo>
                <a:lnTo>
                  <a:pt x="1701" y="489"/>
                </a:lnTo>
                <a:lnTo>
                  <a:pt x="1699" y="489"/>
                </a:lnTo>
                <a:lnTo>
                  <a:pt x="1699" y="489"/>
                </a:lnTo>
                <a:lnTo>
                  <a:pt x="1697" y="489"/>
                </a:lnTo>
                <a:lnTo>
                  <a:pt x="1695" y="489"/>
                </a:lnTo>
                <a:lnTo>
                  <a:pt x="1693" y="489"/>
                </a:lnTo>
                <a:lnTo>
                  <a:pt x="1689" y="491"/>
                </a:lnTo>
                <a:lnTo>
                  <a:pt x="1687" y="493"/>
                </a:lnTo>
                <a:lnTo>
                  <a:pt x="1685" y="493"/>
                </a:lnTo>
                <a:lnTo>
                  <a:pt x="1691" y="489"/>
                </a:lnTo>
                <a:lnTo>
                  <a:pt x="1691" y="487"/>
                </a:lnTo>
                <a:lnTo>
                  <a:pt x="1691" y="487"/>
                </a:lnTo>
                <a:lnTo>
                  <a:pt x="1693" y="484"/>
                </a:lnTo>
                <a:lnTo>
                  <a:pt x="1693" y="482"/>
                </a:lnTo>
                <a:lnTo>
                  <a:pt x="1695" y="482"/>
                </a:lnTo>
                <a:lnTo>
                  <a:pt x="1691" y="480"/>
                </a:lnTo>
                <a:lnTo>
                  <a:pt x="1687" y="478"/>
                </a:lnTo>
                <a:lnTo>
                  <a:pt x="1687" y="478"/>
                </a:lnTo>
                <a:lnTo>
                  <a:pt x="1685" y="480"/>
                </a:lnTo>
                <a:lnTo>
                  <a:pt x="1683" y="480"/>
                </a:lnTo>
                <a:lnTo>
                  <a:pt x="1683" y="480"/>
                </a:lnTo>
                <a:lnTo>
                  <a:pt x="1680" y="480"/>
                </a:lnTo>
                <a:lnTo>
                  <a:pt x="1678" y="482"/>
                </a:lnTo>
                <a:lnTo>
                  <a:pt x="1676" y="482"/>
                </a:lnTo>
                <a:lnTo>
                  <a:pt x="1674" y="480"/>
                </a:lnTo>
                <a:lnTo>
                  <a:pt x="1672" y="480"/>
                </a:lnTo>
                <a:lnTo>
                  <a:pt x="1670" y="478"/>
                </a:lnTo>
                <a:lnTo>
                  <a:pt x="1672" y="478"/>
                </a:lnTo>
                <a:lnTo>
                  <a:pt x="1674" y="480"/>
                </a:lnTo>
                <a:lnTo>
                  <a:pt x="1676" y="478"/>
                </a:lnTo>
                <a:lnTo>
                  <a:pt x="1680" y="478"/>
                </a:lnTo>
                <a:lnTo>
                  <a:pt x="1680" y="476"/>
                </a:lnTo>
                <a:lnTo>
                  <a:pt x="1683" y="474"/>
                </a:lnTo>
                <a:lnTo>
                  <a:pt x="1680" y="472"/>
                </a:lnTo>
                <a:lnTo>
                  <a:pt x="1678" y="472"/>
                </a:lnTo>
                <a:lnTo>
                  <a:pt x="1674" y="470"/>
                </a:lnTo>
                <a:lnTo>
                  <a:pt x="1672" y="468"/>
                </a:lnTo>
                <a:lnTo>
                  <a:pt x="1672" y="468"/>
                </a:lnTo>
                <a:lnTo>
                  <a:pt x="1668" y="468"/>
                </a:lnTo>
                <a:lnTo>
                  <a:pt x="1666" y="468"/>
                </a:lnTo>
                <a:lnTo>
                  <a:pt x="1666" y="468"/>
                </a:lnTo>
                <a:lnTo>
                  <a:pt x="1666" y="466"/>
                </a:lnTo>
                <a:lnTo>
                  <a:pt x="1666" y="466"/>
                </a:lnTo>
                <a:lnTo>
                  <a:pt x="1668" y="463"/>
                </a:lnTo>
                <a:lnTo>
                  <a:pt x="1668" y="463"/>
                </a:lnTo>
                <a:lnTo>
                  <a:pt x="1668" y="461"/>
                </a:lnTo>
                <a:lnTo>
                  <a:pt x="1666" y="461"/>
                </a:lnTo>
                <a:lnTo>
                  <a:pt x="1666" y="463"/>
                </a:lnTo>
                <a:lnTo>
                  <a:pt x="1662" y="466"/>
                </a:lnTo>
                <a:lnTo>
                  <a:pt x="1659" y="466"/>
                </a:lnTo>
                <a:lnTo>
                  <a:pt x="1659" y="468"/>
                </a:lnTo>
                <a:lnTo>
                  <a:pt x="1659" y="470"/>
                </a:lnTo>
                <a:lnTo>
                  <a:pt x="1659" y="472"/>
                </a:lnTo>
                <a:lnTo>
                  <a:pt x="1659" y="472"/>
                </a:lnTo>
                <a:lnTo>
                  <a:pt x="1657" y="470"/>
                </a:lnTo>
                <a:lnTo>
                  <a:pt x="1657" y="468"/>
                </a:lnTo>
                <a:lnTo>
                  <a:pt x="1659" y="466"/>
                </a:lnTo>
                <a:lnTo>
                  <a:pt x="1659" y="463"/>
                </a:lnTo>
                <a:lnTo>
                  <a:pt x="1657" y="463"/>
                </a:lnTo>
                <a:lnTo>
                  <a:pt x="1655" y="463"/>
                </a:lnTo>
                <a:lnTo>
                  <a:pt x="1655" y="463"/>
                </a:lnTo>
                <a:lnTo>
                  <a:pt x="1653" y="466"/>
                </a:lnTo>
                <a:lnTo>
                  <a:pt x="1651" y="463"/>
                </a:lnTo>
                <a:lnTo>
                  <a:pt x="1653" y="461"/>
                </a:lnTo>
                <a:lnTo>
                  <a:pt x="1653" y="461"/>
                </a:lnTo>
                <a:lnTo>
                  <a:pt x="1651" y="461"/>
                </a:lnTo>
                <a:lnTo>
                  <a:pt x="1649" y="463"/>
                </a:lnTo>
                <a:lnTo>
                  <a:pt x="1647" y="468"/>
                </a:lnTo>
                <a:lnTo>
                  <a:pt x="1647" y="468"/>
                </a:lnTo>
                <a:lnTo>
                  <a:pt x="1645" y="468"/>
                </a:lnTo>
                <a:lnTo>
                  <a:pt x="1645" y="468"/>
                </a:lnTo>
                <a:lnTo>
                  <a:pt x="1645" y="466"/>
                </a:lnTo>
                <a:lnTo>
                  <a:pt x="1645" y="466"/>
                </a:lnTo>
                <a:lnTo>
                  <a:pt x="1647" y="461"/>
                </a:lnTo>
                <a:lnTo>
                  <a:pt x="1647" y="459"/>
                </a:lnTo>
                <a:lnTo>
                  <a:pt x="1649" y="457"/>
                </a:lnTo>
                <a:lnTo>
                  <a:pt x="1645" y="457"/>
                </a:lnTo>
                <a:lnTo>
                  <a:pt x="1643" y="457"/>
                </a:lnTo>
                <a:lnTo>
                  <a:pt x="1643" y="461"/>
                </a:lnTo>
                <a:lnTo>
                  <a:pt x="1643" y="461"/>
                </a:lnTo>
                <a:lnTo>
                  <a:pt x="1641" y="463"/>
                </a:lnTo>
                <a:lnTo>
                  <a:pt x="1641" y="459"/>
                </a:lnTo>
                <a:lnTo>
                  <a:pt x="1641" y="459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59"/>
                </a:lnTo>
                <a:lnTo>
                  <a:pt x="1639" y="457"/>
                </a:lnTo>
                <a:lnTo>
                  <a:pt x="1639" y="457"/>
                </a:lnTo>
                <a:lnTo>
                  <a:pt x="1636" y="455"/>
                </a:lnTo>
                <a:lnTo>
                  <a:pt x="1636" y="453"/>
                </a:lnTo>
                <a:lnTo>
                  <a:pt x="1641" y="453"/>
                </a:lnTo>
                <a:lnTo>
                  <a:pt x="1641" y="453"/>
                </a:lnTo>
                <a:lnTo>
                  <a:pt x="1641" y="451"/>
                </a:lnTo>
                <a:lnTo>
                  <a:pt x="1639" y="451"/>
                </a:lnTo>
                <a:lnTo>
                  <a:pt x="1636" y="451"/>
                </a:lnTo>
                <a:lnTo>
                  <a:pt x="1634" y="451"/>
                </a:lnTo>
                <a:lnTo>
                  <a:pt x="1632" y="451"/>
                </a:lnTo>
                <a:lnTo>
                  <a:pt x="1630" y="451"/>
                </a:lnTo>
                <a:lnTo>
                  <a:pt x="1628" y="451"/>
                </a:lnTo>
                <a:lnTo>
                  <a:pt x="1628" y="449"/>
                </a:lnTo>
                <a:lnTo>
                  <a:pt x="1626" y="449"/>
                </a:lnTo>
                <a:lnTo>
                  <a:pt x="1624" y="451"/>
                </a:lnTo>
                <a:lnTo>
                  <a:pt x="1624" y="451"/>
                </a:lnTo>
                <a:lnTo>
                  <a:pt x="1622" y="449"/>
                </a:lnTo>
                <a:lnTo>
                  <a:pt x="1620" y="449"/>
                </a:lnTo>
                <a:lnTo>
                  <a:pt x="1620" y="447"/>
                </a:lnTo>
                <a:lnTo>
                  <a:pt x="1620" y="447"/>
                </a:lnTo>
                <a:lnTo>
                  <a:pt x="1618" y="445"/>
                </a:lnTo>
                <a:lnTo>
                  <a:pt x="1615" y="445"/>
                </a:lnTo>
                <a:lnTo>
                  <a:pt x="1609" y="445"/>
                </a:lnTo>
                <a:lnTo>
                  <a:pt x="1603" y="443"/>
                </a:lnTo>
                <a:lnTo>
                  <a:pt x="1603" y="443"/>
                </a:lnTo>
                <a:lnTo>
                  <a:pt x="1603" y="440"/>
                </a:lnTo>
                <a:lnTo>
                  <a:pt x="1605" y="443"/>
                </a:lnTo>
                <a:lnTo>
                  <a:pt x="1611" y="443"/>
                </a:lnTo>
                <a:lnTo>
                  <a:pt x="1613" y="443"/>
                </a:lnTo>
                <a:lnTo>
                  <a:pt x="1615" y="443"/>
                </a:lnTo>
                <a:lnTo>
                  <a:pt x="1615" y="443"/>
                </a:lnTo>
                <a:lnTo>
                  <a:pt x="1618" y="443"/>
                </a:lnTo>
                <a:lnTo>
                  <a:pt x="1622" y="443"/>
                </a:lnTo>
                <a:lnTo>
                  <a:pt x="1624" y="445"/>
                </a:lnTo>
                <a:lnTo>
                  <a:pt x="1626" y="443"/>
                </a:lnTo>
                <a:lnTo>
                  <a:pt x="1626" y="440"/>
                </a:lnTo>
                <a:lnTo>
                  <a:pt x="1626" y="438"/>
                </a:lnTo>
                <a:lnTo>
                  <a:pt x="1626" y="436"/>
                </a:lnTo>
                <a:lnTo>
                  <a:pt x="1622" y="434"/>
                </a:lnTo>
                <a:lnTo>
                  <a:pt x="1618" y="434"/>
                </a:lnTo>
                <a:lnTo>
                  <a:pt x="1618" y="434"/>
                </a:lnTo>
                <a:lnTo>
                  <a:pt x="1609" y="436"/>
                </a:lnTo>
                <a:lnTo>
                  <a:pt x="1607" y="436"/>
                </a:lnTo>
                <a:lnTo>
                  <a:pt x="1613" y="432"/>
                </a:lnTo>
                <a:lnTo>
                  <a:pt x="1618" y="432"/>
                </a:lnTo>
                <a:lnTo>
                  <a:pt x="1620" y="434"/>
                </a:lnTo>
                <a:lnTo>
                  <a:pt x="1624" y="432"/>
                </a:lnTo>
                <a:lnTo>
                  <a:pt x="1626" y="434"/>
                </a:lnTo>
                <a:lnTo>
                  <a:pt x="1628" y="434"/>
                </a:lnTo>
                <a:lnTo>
                  <a:pt x="1630" y="434"/>
                </a:lnTo>
                <a:lnTo>
                  <a:pt x="1632" y="434"/>
                </a:lnTo>
                <a:lnTo>
                  <a:pt x="1634" y="434"/>
                </a:lnTo>
                <a:lnTo>
                  <a:pt x="1641" y="434"/>
                </a:lnTo>
                <a:lnTo>
                  <a:pt x="1641" y="434"/>
                </a:lnTo>
                <a:lnTo>
                  <a:pt x="1643" y="434"/>
                </a:lnTo>
                <a:lnTo>
                  <a:pt x="1643" y="432"/>
                </a:lnTo>
                <a:lnTo>
                  <a:pt x="1641" y="432"/>
                </a:lnTo>
                <a:lnTo>
                  <a:pt x="1641" y="430"/>
                </a:lnTo>
                <a:lnTo>
                  <a:pt x="1641" y="430"/>
                </a:lnTo>
                <a:lnTo>
                  <a:pt x="1636" y="428"/>
                </a:lnTo>
                <a:lnTo>
                  <a:pt x="1634" y="426"/>
                </a:lnTo>
                <a:lnTo>
                  <a:pt x="1632" y="426"/>
                </a:lnTo>
                <a:lnTo>
                  <a:pt x="1626" y="426"/>
                </a:lnTo>
                <a:lnTo>
                  <a:pt x="1626" y="426"/>
                </a:lnTo>
                <a:lnTo>
                  <a:pt x="1624" y="426"/>
                </a:lnTo>
                <a:lnTo>
                  <a:pt x="1622" y="426"/>
                </a:lnTo>
                <a:lnTo>
                  <a:pt x="1615" y="424"/>
                </a:lnTo>
                <a:lnTo>
                  <a:pt x="1611" y="424"/>
                </a:lnTo>
                <a:lnTo>
                  <a:pt x="1607" y="426"/>
                </a:lnTo>
                <a:lnTo>
                  <a:pt x="1605" y="426"/>
                </a:lnTo>
                <a:lnTo>
                  <a:pt x="1605" y="424"/>
                </a:lnTo>
                <a:lnTo>
                  <a:pt x="1607" y="424"/>
                </a:lnTo>
                <a:lnTo>
                  <a:pt x="1611" y="422"/>
                </a:lnTo>
                <a:lnTo>
                  <a:pt x="1613" y="422"/>
                </a:lnTo>
                <a:lnTo>
                  <a:pt x="1618" y="422"/>
                </a:lnTo>
                <a:lnTo>
                  <a:pt x="1618" y="422"/>
                </a:lnTo>
                <a:lnTo>
                  <a:pt x="1620" y="422"/>
                </a:lnTo>
                <a:lnTo>
                  <a:pt x="1620" y="419"/>
                </a:lnTo>
                <a:lnTo>
                  <a:pt x="1622" y="419"/>
                </a:lnTo>
                <a:lnTo>
                  <a:pt x="1622" y="419"/>
                </a:lnTo>
                <a:lnTo>
                  <a:pt x="1626" y="419"/>
                </a:lnTo>
                <a:lnTo>
                  <a:pt x="1632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7"/>
                </a:lnTo>
                <a:lnTo>
                  <a:pt x="1634" y="417"/>
                </a:lnTo>
                <a:lnTo>
                  <a:pt x="1632" y="413"/>
                </a:lnTo>
                <a:lnTo>
                  <a:pt x="1632" y="411"/>
                </a:lnTo>
                <a:lnTo>
                  <a:pt x="1626" y="407"/>
                </a:lnTo>
                <a:lnTo>
                  <a:pt x="1624" y="405"/>
                </a:lnTo>
                <a:lnTo>
                  <a:pt x="1622" y="405"/>
                </a:lnTo>
                <a:lnTo>
                  <a:pt x="1622" y="405"/>
                </a:lnTo>
                <a:lnTo>
                  <a:pt x="1620" y="405"/>
                </a:lnTo>
                <a:lnTo>
                  <a:pt x="1618" y="407"/>
                </a:lnTo>
                <a:lnTo>
                  <a:pt x="1618" y="409"/>
                </a:lnTo>
                <a:lnTo>
                  <a:pt x="1618" y="409"/>
                </a:lnTo>
                <a:lnTo>
                  <a:pt x="1620" y="409"/>
                </a:lnTo>
                <a:lnTo>
                  <a:pt x="1620" y="409"/>
                </a:lnTo>
                <a:lnTo>
                  <a:pt x="1618" y="411"/>
                </a:lnTo>
                <a:lnTo>
                  <a:pt x="1618" y="411"/>
                </a:lnTo>
                <a:lnTo>
                  <a:pt x="1615" y="411"/>
                </a:lnTo>
                <a:lnTo>
                  <a:pt x="1613" y="411"/>
                </a:lnTo>
                <a:lnTo>
                  <a:pt x="1613" y="413"/>
                </a:lnTo>
                <a:lnTo>
                  <a:pt x="1611" y="415"/>
                </a:lnTo>
                <a:lnTo>
                  <a:pt x="1609" y="413"/>
                </a:lnTo>
                <a:lnTo>
                  <a:pt x="1607" y="413"/>
                </a:lnTo>
                <a:lnTo>
                  <a:pt x="1611" y="411"/>
                </a:lnTo>
                <a:lnTo>
                  <a:pt x="1611" y="411"/>
                </a:lnTo>
                <a:lnTo>
                  <a:pt x="1611" y="409"/>
                </a:lnTo>
                <a:lnTo>
                  <a:pt x="1611" y="409"/>
                </a:lnTo>
                <a:lnTo>
                  <a:pt x="1611" y="407"/>
                </a:lnTo>
                <a:lnTo>
                  <a:pt x="1611" y="407"/>
                </a:lnTo>
                <a:lnTo>
                  <a:pt x="1609" y="407"/>
                </a:lnTo>
                <a:lnTo>
                  <a:pt x="1605" y="409"/>
                </a:lnTo>
                <a:lnTo>
                  <a:pt x="1601" y="409"/>
                </a:lnTo>
                <a:lnTo>
                  <a:pt x="1599" y="409"/>
                </a:lnTo>
                <a:lnTo>
                  <a:pt x="1597" y="411"/>
                </a:lnTo>
                <a:lnTo>
                  <a:pt x="1595" y="411"/>
                </a:lnTo>
                <a:lnTo>
                  <a:pt x="1592" y="411"/>
                </a:lnTo>
                <a:lnTo>
                  <a:pt x="1592" y="411"/>
                </a:lnTo>
                <a:lnTo>
                  <a:pt x="1599" y="409"/>
                </a:lnTo>
                <a:lnTo>
                  <a:pt x="1601" y="407"/>
                </a:lnTo>
                <a:lnTo>
                  <a:pt x="1603" y="405"/>
                </a:lnTo>
                <a:lnTo>
                  <a:pt x="1607" y="405"/>
                </a:lnTo>
                <a:lnTo>
                  <a:pt x="1611" y="405"/>
                </a:lnTo>
                <a:lnTo>
                  <a:pt x="1611" y="405"/>
                </a:lnTo>
                <a:lnTo>
                  <a:pt x="1613" y="403"/>
                </a:lnTo>
                <a:lnTo>
                  <a:pt x="1615" y="403"/>
                </a:lnTo>
                <a:lnTo>
                  <a:pt x="1615" y="403"/>
                </a:lnTo>
                <a:lnTo>
                  <a:pt x="1618" y="401"/>
                </a:lnTo>
                <a:lnTo>
                  <a:pt x="1618" y="401"/>
                </a:lnTo>
                <a:lnTo>
                  <a:pt x="1618" y="398"/>
                </a:lnTo>
                <a:lnTo>
                  <a:pt x="1618" y="398"/>
                </a:lnTo>
                <a:lnTo>
                  <a:pt x="1615" y="398"/>
                </a:lnTo>
                <a:lnTo>
                  <a:pt x="1615" y="396"/>
                </a:lnTo>
                <a:lnTo>
                  <a:pt x="1609" y="394"/>
                </a:lnTo>
                <a:lnTo>
                  <a:pt x="1607" y="394"/>
                </a:lnTo>
                <a:lnTo>
                  <a:pt x="1605" y="392"/>
                </a:lnTo>
                <a:lnTo>
                  <a:pt x="1603" y="392"/>
                </a:lnTo>
                <a:lnTo>
                  <a:pt x="1603" y="392"/>
                </a:lnTo>
                <a:lnTo>
                  <a:pt x="1601" y="392"/>
                </a:lnTo>
                <a:lnTo>
                  <a:pt x="1599" y="392"/>
                </a:lnTo>
                <a:lnTo>
                  <a:pt x="1597" y="392"/>
                </a:lnTo>
                <a:lnTo>
                  <a:pt x="1595" y="390"/>
                </a:lnTo>
                <a:lnTo>
                  <a:pt x="1592" y="392"/>
                </a:lnTo>
                <a:lnTo>
                  <a:pt x="1588" y="392"/>
                </a:lnTo>
                <a:lnTo>
                  <a:pt x="1586" y="394"/>
                </a:lnTo>
                <a:lnTo>
                  <a:pt x="1582" y="396"/>
                </a:lnTo>
                <a:lnTo>
                  <a:pt x="1580" y="398"/>
                </a:lnTo>
                <a:lnTo>
                  <a:pt x="1578" y="398"/>
                </a:lnTo>
                <a:lnTo>
                  <a:pt x="1574" y="407"/>
                </a:lnTo>
                <a:lnTo>
                  <a:pt x="1574" y="409"/>
                </a:lnTo>
                <a:lnTo>
                  <a:pt x="1574" y="409"/>
                </a:lnTo>
                <a:lnTo>
                  <a:pt x="1576" y="403"/>
                </a:lnTo>
                <a:lnTo>
                  <a:pt x="1576" y="401"/>
                </a:lnTo>
                <a:lnTo>
                  <a:pt x="1574" y="398"/>
                </a:lnTo>
                <a:lnTo>
                  <a:pt x="1574" y="398"/>
                </a:lnTo>
                <a:lnTo>
                  <a:pt x="1574" y="398"/>
                </a:lnTo>
                <a:lnTo>
                  <a:pt x="1571" y="398"/>
                </a:lnTo>
                <a:lnTo>
                  <a:pt x="1571" y="401"/>
                </a:lnTo>
                <a:lnTo>
                  <a:pt x="1569" y="403"/>
                </a:lnTo>
                <a:lnTo>
                  <a:pt x="1569" y="403"/>
                </a:lnTo>
                <a:lnTo>
                  <a:pt x="1567" y="403"/>
                </a:lnTo>
                <a:lnTo>
                  <a:pt x="1565" y="403"/>
                </a:lnTo>
                <a:lnTo>
                  <a:pt x="1567" y="401"/>
                </a:lnTo>
                <a:lnTo>
                  <a:pt x="1569" y="401"/>
                </a:lnTo>
                <a:lnTo>
                  <a:pt x="1569" y="398"/>
                </a:lnTo>
                <a:lnTo>
                  <a:pt x="1571" y="398"/>
                </a:lnTo>
                <a:lnTo>
                  <a:pt x="1574" y="396"/>
                </a:lnTo>
                <a:lnTo>
                  <a:pt x="1576" y="396"/>
                </a:lnTo>
                <a:lnTo>
                  <a:pt x="1578" y="396"/>
                </a:lnTo>
                <a:lnTo>
                  <a:pt x="1582" y="392"/>
                </a:lnTo>
                <a:lnTo>
                  <a:pt x="1584" y="390"/>
                </a:lnTo>
                <a:lnTo>
                  <a:pt x="1584" y="390"/>
                </a:lnTo>
                <a:lnTo>
                  <a:pt x="1584" y="386"/>
                </a:lnTo>
                <a:lnTo>
                  <a:pt x="1584" y="386"/>
                </a:lnTo>
                <a:lnTo>
                  <a:pt x="1582" y="384"/>
                </a:lnTo>
                <a:lnTo>
                  <a:pt x="1582" y="384"/>
                </a:lnTo>
                <a:lnTo>
                  <a:pt x="1580" y="384"/>
                </a:lnTo>
                <a:lnTo>
                  <a:pt x="1578" y="386"/>
                </a:lnTo>
                <a:lnTo>
                  <a:pt x="1576" y="388"/>
                </a:lnTo>
                <a:lnTo>
                  <a:pt x="1574" y="388"/>
                </a:lnTo>
                <a:lnTo>
                  <a:pt x="1569" y="386"/>
                </a:lnTo>
                <a:lnTo>
                  <a:pt x="1565" y="386"/>
                </a:lnTo>
                <a:lnTo>
                  <a:pt x="1563" y="388"/>
                </a:lnTo>
                <a:lnTo>
                  <a:pt x="1561" y="390"/>
                </a:lnTo>
                <a:lnTo>
                  <a:pt x="1561" y="392"/>
                </a:lnTo>
                <a:lnTo>
                  <a:pt x="1555" y="392"/>
                </a:lnTo>
                <a:lnTo>
                  <a:pt x="1557" y="390"/>
                </a:lnTo>
                <a:lnTo>
                  <a:pt x="1559" y="390"/>
                </a:lnTo>
                <a:lnTo>
                  <a:pt x="1561" y="388"/>
                </a:lnTo>
                <a:lnTo>
                  <a:pt x="1565" y="386"/>
                </a:lnTo>
                <a:lnTo>
                  <a:pt x="1565" y="384"/>
                </a:lnTo>
                <a:lnTo>
                  <a:pt x="1567" y="384"/>
                </a:lnTo>
                <a:lnTo>
                  <a:pt x="1571" y="384"/>
                </a:lnTo>
                <a:lnTo>
                  <a:pt x="1571" y="384"/>
                </a:lnTo>
                <a:lnTo>
                  <a:pt x="1574" y="384"/>
                </a:lnTo>
                <a:lnTo>
                  <a:pt x="1576" y="380"/>
                </a:lnTo>
                <a:lnTo>
                  <a:pt x="1576" y="380"/>
                </a:lnTo>
                <a:lnTo>
                  <a:pt x="1576" y="378"/>
                </a:lnTo>
                <a:lnTo>
                  <a:pt x="1576" y="378"/>
                </a:lnTo>
                <a:lnTo>
                  <a:pt x="1574" y="375"/>
                </a:lnTo>
                <a:lnTo>
                  <a:pt x="1571" y="375"/>
                </a:lnTo>
                <a:lnTo>
                  <a:pt x="1569" y="373"/>
                </a:lnTo>
                <a:lnTo>
                  <a:pt x="1567" y="371"/>
                </a:lnTo>
                <a:lnTo>
                  <a:pt x="1563" y="371"/>
                </a:lnTo>
                <a:lnTo>
                  <a:pt x="1559" y="371"/>
                </a:lnTo>
                <a:lnTo>
                  <a:pt x="1557" y="371"/>
                </a:lnTo>
                <a:lnTo>
                  <a:pt x="1557" y="371"/>
                </a:lnTo>
                <a:close/>
                <a:moveTo>
                  <a:pt x="3994" y="218"/>
                </a:moveTo>
                <a:lnTo>
                  <a:pt x="3996" y="218"/>
                </a:lnTo>
                <a:lnTo>
                  <a:pt x="3996" y="218"/>
                </a:lnTo>
                <a:lnTo>
                  <a:pt x="4000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4" y="216"/>
                </a:lnTo>
                <a:lnTo>
                  <a:pt x="4006" y="214"/>
                </a:lnTo>
                <a:lnTo>
                  <a:pt x="4006" y="214"/>
                </a:lnTo>
                <a:lnTo>
                  <a:pt x="4006" y="212"/>
                </a:lnTo>
                <a:lnTo>
                  <a:pt x="3996" y="216"/>
                </a:lnTo>
                <a:lnTo>
                  <a:pt x="3989" y="216"/>
                </a:lnTo>
                <a:lnTo>
                  <a:pt x="3987" y="218"/>
                </a:lnTo>
                <a:lnTo>
                  <a:pt x="3989" y="218"/>
                </a:lnTo>
                <a:lnTo>
                  <a:pt x="3994" y="218"/>
                </a:lnTo>
                <a:close/>
                <a:moveTo>
                  <a:pt x="3964" y="130"/>
                </a:moveTo>
                <a:lnTo>
                  <a:pt x="3966" y="128"/>
                </a:lnTo>
                <a:lnTo>
                  <a:pt x="3962" y="126"/>
                </a:lnTo>
                <a:lnTo>
                  <a:pt x="3950" y="124"/>
                </a:lnTo>
                <a:lnTo>
                  <a:pt x="3943" y="122"/>
                </a:lnTo>
                <a:lnTo>
                  <a:pt x="3937" y="122"/>
                </a:lnTo>
                <a:lnTo>
                  <a:pt x="3933" y="122"/>
                </a:lnTo>
                <a:lnTo>
                  <a:pt x="3929" y="124"/>
                </a:lnTo>
                <a:lnTo>
                  <a:pt x="3927" y="124"/>
                </a:lnTo>
                <a:lnTo>
                  <a:pt x="3929" y="128"/>
                </a:lnTo>
                <a:lnTo>
                  <a:pt x="3931" y="130"/>
                </a:lnTo>
                <a:lnTo>
                  <a:pt x="3935" y="130"/>
                </a:lnTo>
                <a:lnTo>
                  <a:pt x="3943" y="134"/>
                </a:lnTo>
                <a:lnTo>
                  <a:pt x="3948" y="134"/>
                </a:lnTo>
                <a:lnTo>
                  <a:pt x="3950" y="134"/>
                </a:lnTo>
                <a:lnTo>
                  <a:pt x="3954" y="134"/>
                </a:lnTo>
                <a:lnTo>
                  <a:pt x="3958" y="132"/>
                </a:lnTo>
                <a:lnTo>
                  <a:pt x="3960" y="130"/>
                </a:lnTo>
                <a:lnTo>
                  <a:pt x="3964" y="130"/>
                </a:lnTo>
                <a:close/>
                <a:moveTo>
                  <a:pt x="2764" y="134"/>
                </a:moveTo>
                <a:lnTo>
                  <a:pt x="2764" y="136"/>
                </a:lnTo>
                <a:lnTo>
                  <a:pt x="2764" y="139"/>
                </a:lnTo>
                <a:lnTo>
                  <a:pt x="2764" y="139"/>
                </a:lnTo>
                <a:lnTo>
                  <a:pt x="2764" y="141"/>
                </a:lnTo>
                <a:lnTo>
                  <a:pt x="2764" y="141"/>
                </a:lnTo>
                <a:lnTo>
                  <a:pt x="2766" y="143"/>
                </a:lnTo>
                <a:lnTo>
                  <a:pt x="2766" y="145"/>
                </a:lnTo>
                <a:lnTo>
                  <a:pt x="2766" y="147"/>
                </a:lnTo>
                <a:lnTo>
                  <a:pt x="2768" y="149"/>
                </a:lnTo>
                <a:lnTo>
                  <a:pt x="2770" y="153"/>
                </a:lnTo>
                <a:lnTo>
                  <a:pt x="2772" y="153"/>
                </a:lnTo>
                <a:lnTo>
                  <a:pt x="2774" y="151"/>
                </a:lnTo>
                <a:lnTo>
                  <a:pt x="2776" y="149"/>
                </a:lnTo>
                <a:lnTo>
                  <a:pt x="2776" y="147"/>
                </a:lnTo>
                <a:lnTo>
                  <a:pt x="2776" y="147"/>
                </a:lnTo>
                <a:lnTo>
                  <a:pt x="2780" y="147"/>
                </a:lnTo>
                <a:lnTo>
                  <a:pt x="2783" y="147"/>
                </a:lnTo>
                <a:lnTo>
                  <a:pt x="2783" y="149"/>
                </a:lnTo>
                <a:lnTo>
                  <a:pt x="2780" y="151"/>
                </a:lnTo>
                <a:lnTo>
                  <a:pt x="2780" y="153"/>
                </a:lnTo>
                <a:lnTo>
                  <a:pt x="2780" y="153"/>
                </a:lnTo>
                <a:lnTo>
                  <a:pt x="2780" y="155"/>
                </a:lnTo>
                <a:lnTo>
                  <a:pt x="2783" y="157"/>
                </a:lnTo>
                <a:lnTo>
                  <a:pt x="2783" y="157"/>
                </a:lnTo>
                <a:lnTo>
                  <a:pt x="2785" y="157"/>
                </a:lnTo>
                <a:lnTo>
                  <a:pt x="2787" y="157"/>
                </a:lnTo>
                <a:lnTo>
                  <a:pt x="2787" y="157"/>
                </a:lnTo>
                <a:lnTo>
                  <a:pt x="2787" y="159"/>
                </a:lnTo>
                <a:lnTo>
                  <a:pt x="2785" y="159"/>
                </a:lnTo>
                <a:lnTo>
                  <a:pt x="2774" y="157"/>
                </a:lnTo>
                <a:lnTo>
                  <a:pt x="2774" y="157"/>
                </a:lnTo>
                <a:lnTo>
                  <a:pt x="2772" y="157"/>
                </a:lnTo>
                <a:lnTo>
                  <a:pt x="2776" y="159"/>
                </a:lnTo>
                <a:lnTo>
                  <a:pt x="2780" y="162"/>
                </a:lnTo>
                <a:lnTo>
                  <a:pt x="2778" y="162"/>
                </a:lnTo>
                <a:lnTo>
                  <a:pt x="2778" y="164"/>
                </a:lnTo>
                <a:lnTo>
                  <a:pt x="2778" y="166"/>
                </a:lnTo>
                <a:lnTo>
                  <a:pt x="2780" y="166"/>
                </a:lnTo>
                <a:lnTo>
                  <a:pt x="2780" y="168"/>
                </a:lnTo>
                <a:lnTo>
                  <a:pt x="2783" y="168"/>
                </a:lnTo>
                <a:lnTo>
                  <a:pt x="2785" y="170"/>
                </a:lnTo>
                <a:lnTo>
                  <a:pt x="2789" y="172"/>
                </a:lnTo>
                <a:lnTo>
                  <a:pt x="2791" y="176"/>
                </a:lnTo>
                <a:lnTo>
                  <a:pt x="2793" y="176"/>
                </a:lnTo>
                <a:lnTo>
                  <a:pt x="2795" y="178"/>
                </a:lnTo>
                <a:lnTo>
                  <a:pt x="2795" y="178"/>
                </a:lnTo>
                <a:lnTo>
                  <a:pt x="2797" y="180"/>
                </a:lnTo>
                <a:lnTo>
                  <a:pt x="2806" y="180"/>
                </a:lnTo>
                <a:lnTo>
                  <a:pt x="2810" y="180"/>
                </a:lnTo>
                <a:lnTo>
                  <a:pt x="2812" y="178"/>
                </a:lnTo>
                <a:lnTo>
                  <a:pt x="2814" y="178"/>
                </a:lnTo>
                <a:lnTo>
                  <a:pt x="2816" y="176"/>
                </a:lnTo>
                <a:lnTo>
                  <a:pt x="2818" y="176"/>
                </a:lnTo>
                <a:lnTo>
                  <a:pt x="2820" y="174"/>
                </a:lnTo>
                <a:lnTo>
                  <a:pt x="2818" y="174"/>
                </a:lnTo>
                <a:lnTo>
                  <a:pt x="2816" y="172"/>
                </a:lnTo>
                <a:lnTo>
                  <a:pt x="2818" y="170"/>
                </a:lnTo>
                <a:lnTo>
                  <a:pt x="2818" y="170"/>
                </a:lnTo>
                <a:lnTo>
                  <a:pt x="2818" y="168"/>
                </a:lnTo>
                <a:lnTo>
                  <a:pt x="2818" y="166"/>
                </a:lnTo>
                <a:lnTo>
                  <a:pt x="2818" y="166"/>
                </a:lnTo>
                <a:lnTo>
                  <a:pt x="2820" y="166"/>
                </a:lnTo>
                <a:lnTo>
                  <a:pt x="2820" y="166"/>
                </a:lnTo>
                <a:lnTo>
                  <a:pt x="2822" y="166"/>
                </a:lnTo>
                <a:lnTo>
                  <a:pt x="2822" y="168"/>
                </a:lnTo>
                <a:lnTo>
                  <a:pt x="2824" y="168"/>
                </a:lnTo>
                <a:lnTo>
                  <a:pt x="2824" y="168"/>
                </a:lnTo>
                <a:lnTo>
                  <a:pt x="2827" y="168"/>
                </a:lnTo>
                <a:lnTo>
                  <a:pt x="2829" y="166"/>
                </a:lnTo>
                <a:lnTo>
                  <a:pt x="2829" y="164"/>
                </a:lnTo>
                <a:lnTo>
                  <a:pt x="2831" y="164"/>
                </a:lnTo>
                <a:lnTo>
                  <a:pt x="2831" y="166"/>
                </a:lnTo>
                <a:lnTo>
                  <a:pt x="2831" y="168"/>
                </a:lnTo>
                <a:lnTo>
                  <a:pt x="2829" y="168"/>
                </a:lnTo>
                <a:lnTo>
                  <a:pt x="2829" y="170"/>
                </a:lnTo>
                <a:lnTo>
                  <a:pt x="2829" y="170"/>
                </a:lnTo>
                <a:lnTo>
                  <a:pt x="2831" y="172"/>
                </a:lnTo>
                <a:lnTo>
                  <a:pt x="2831" y="172"/>
                </a:lnTo>
                <a:lnTo>
                  <a:pt x="2835" y="174"/>
                </a:lnTo>
                <a:lnTo>
                  <a:pt x="2839" y="172"/>
                </a:lnTo>
                <a:lnTo>
                  <a:pt x="2841" y="172"/>
                </a:lnTo>
                <a:lnTo>
                  <a:pt x="2845" y="168"/>
                </a:lnTo>
                <a:lnTo>
                  <a:pt x="2848" y="168"/>
                </a:lnTo>
                <a:lnTo>
                  <a:pt x="2852" y="168"/>
                </a:lnTo>
                <a:lnTo>
                  <a:pt x="2850" y="168"/>
                </a:lnTo>
                <a:lnTo>
                  <a:pt x="2845" y="172"/>
                </a:lnTo>
                <a:lnTo>
                  <a:pt x="2848" y="174"/>
                </a:lnTo>
                <a:lnTo>
                  <a:pt x="2850" y="174"/>
                </a:lnTo>
                <a:lnTo>
                  <a:pt x="2852" y="176"/>
                </a:lnTo>
                <a:lnTo>
                  <a:pt x="2854" y="176"/>
                </a:lnTo>
                <a:lnTo>
                  <a:pt x="2856" y="174"/>
                </a:lnTo>
                <a:lnTo>
                  <a:pt x="2854" y="176"/>
                </a:lnTo>
                <a:lnTo>
                  <a:pt x="2852" y="176"/>
                </a:lnTo>
                <a:lnTo>
                  <a:pt x="2841" y="176"/>
                </a:lnTo>
                <a:lnTo>
                  <a:pt x="2837" y="176"/>
                </a:lnTo>
                <a:lnTo>
                  <a:pt x="2837" y="178"/>
                </a:lnTo>
                <a:lnTo>
                  <a:pt x="2835" y="178"/>
                </a:lnTo>
                <a:lnTo>
                  <a:pt x="2835" y="180"/>
                </a:lnTo>
                <a:lnTo>
                  <a:pt x="2835" y="180"/>
                </a:lnTo>
                <a:lnTo>
                  <a:pt x="2833" y="180"/>
                </a:lnTo>
                <a:lnTo>
                  <a:pt x="2831" y="180"/>
                </a:lnTo>
                <a:lnTo>
                  <a:pt x="2824" y="183"/>
                </a:lnTo>
                <a:lnTo>
                  <a:pt x="2814" y="185"/>
                </a:lnTo>
                <a:lnTo>
                  <a:pt x="2814" y="187"/>
                </a:lnTo>
                <a:lnTo>
                  <a:pt x="2812" y="187"/>
                </a:lnTo>
                <a:lnTo>
                  <a:pt x="2810" y="185"/>
                </a:lnTo>
                <a:lnTo>
                  <a:pt x="2808" y="185"/>
                </a:lnTo>
                <a:lnTo>
                  <a:pt x="2808" y="185"/>
                </a:lnTo>
                <a:lnTo>
                  <a:pt x="2806" y="187"/>
                </a:lnTo>
                <a:lnTo>
                  <a:pt x="2806" y="187"/>
                </a:lnTo>
                <a:lnTo>
                  <a:pt x="2806" y="191"/>
                </a:lnTo>
                <a:lnTo>
                  <a:pt x="2808" y="191"/>
                </a:lnTo>
                <a:lnTo>
                  <a:pt x="2808" y="193"/>
                </a:lnTo>
                <a:lnTo>
                  <a:pt x="2810" y="195"/>
                </a:lnTo>
                <a:lnTo>
                  <a:pt x="2812" y="195"/>
                </a:lnTo>
                <a:lnTo>
                  <a:pt x="2820" y="195"/>
                </a:lnTo>
                <a:lnTo>
                  <a:pt x="2822" y="195"/>
                </a:lnTo>
                <a:lnTo>
                  <a:pt x="2827" y="193"/>
                </a:lnTo>
                <a:lnTo>
                  <a:pt x="2831" y="193"/>
                </a:lnTo>
                <a:lnTo>
                  <a:pt x="2833" y="191"/>
                </a:lnTo>
                <a:lnTo>
                  <a:pt x="2837" y="193"/>
                </a:lnTo>
                <a:lnTo>
                  <a:pt x="2841" y="193"/>
                </a:lnTo>
                <a:lnTo>
                  <a:pt x="2848" y="191"/>
                </a:lnTo>
                <a:lnTo>
                  <a:pt x="2852" y="191"/>
                </a:lnTo>
                <a:lnTo>
                  <a:pt x="2852" y="191"/>
                </a:lnTo>
                <a:lnTo>
                  <a:pt x="2854" y="193"/>
                </a:lnTo>
                <a:lnTo>
                  <a:pt x="2854" y="193"/>
                </a:lnTo>
                <a:lnTo>
                  <a:pt x="2848" y="193"/>
                </a:lnTo>
                <a:lnTo>
                  <a:pt x="2843" y="195"/>
                </a:lnTo>
                <a:lnTo>
                  <a:pt x="2824" y="197"/>
                </a:lnTo>
                <a:lnTo>
                  <a:pt x="2820" y="201"/>
                </a:lnTo>
                <a:lnTo>
                  <a:pt x="2818" y="201"/>
                </a:lnTo>
                <a:lnTo>
                  <a:pt x="2818" y="201"/>
                </a:lnTo>
                <a:lnTo>
                  <a:pt x="2816" y="201"/>
                </a:lnTo>
                <a:lnTo>
                  <a:pt x="2812" y="201"/>
                </a:lnTo>
                <a:lnTo>
                  <a:pt x="2812" y="201"/>
                </a:lnTo>
                <a:lnTo>
                  <a:pt x="2810" y="204"/>
                </a:lnTo>
                <a:lnTo>
                  <a:pt x="2810" y="206"/>
                </a:lnTo>
                <a:lnTo>
                  <a:pt x="2812" y="206"/>
                </a:lnTo>
                <a:lnTo>
                  <a:pt x="2812" y="208"/>
                </a:lnTo>
                <a:lnTo>
                  <a:pt x="2814" y="210"/>
                </a:lnTo>
                <a:lnTo>
                  <a:pt x="2816" y="212"/>
                </a:lnTo>
                <a:lnTo>
                  <a:pt x="2818" y="212"/>
                </a:lnTo>
                <a:lnTo>
                  <a:pt x="2820" y="214"/>
                </a:lnTo>
                <a:lnTo>
                  <a:pt x="2827" y="216"/>
                </a:lnTo>
                <a:lnTo>
                  <a:pt x="2833" y="222"/>
                </a:lnTo>
                <a:lnTo>
                  <a:pt x="2839" y="227"/>
                </a:lnTo>
                <a:lnTo>
                  <a:pt x="2841" y="227"/>
                </a:lnTo>
                <a:lnTo>
                  <a:pt x="2843" y="227"/>
                </a:lnTo>
                <a:lnTo>
                  <a:pt x="2845" y="229"/>
                </a:lnTo>
                <a:lnTo>
                  <a:pt x="2845" y="231"/>
                </a:lnTo>
                <a:lnTo>
                  <a:pt x="2850" y="231"/>
                </a:lnTo>
                <a:lnTo>
                  <a:pt x="2854" y="231"/>
                </a:lnTo>
                <a:lnTo>
                  <a:pt x="2856" y="229"/>
                </a:lnTo>
                <a:lnTo>
                  <a:pt x="2854" y="227"/>
                </a:lnTo>
                <a:lnTo>
                  <a:pt x="2854" y="224"/>
                </a:lnTo>
                <a:lnTo>
                  <a:pt x="2854" y="224"/>
                </a:lnTo>
                <a:lnTo>
                  <a:pt x="2856" y="222"/>
                </a:lnTo>
                <a:lnTo>
                  <a:pt x="2858" y="220"/>
                </a:lnTo>
                <a:lnTo>
                  <a:pt x="2856" y="218"/>
                </a:lnTo>
                <a:lnTo>
                  <a:pt x="2856" y="216"/>
                </a:lnTo>
                <a:lnTo>
                  <a:pt x="2858" y="214"/>
                </a:lnTo>
                <a:lnTo>
                  <a:pt x="2860" y="212"/>
                </a:lnTo>
                <a:lnTo>
                  <a:pt x="2862" y="206"/>
                </a:lnTo>
                <a:lnTo>
                  <a:pt x="2866" y="204"/>
                </a:lnTo>
                <a:lnTo>
                  <a:pt x="2871" y="204"/>
                </a:lnTo>
                <a:lnTo>
                  <a:pt x="2873" y="204"/>
                </a:lnTo>
                <a:lnTo>
                  <a:pt x="2873" y="201"/>
                </a:lnTo>
                <a:lnTo>
                  <a:pt x="2875" y="197"/>
                </a:lnTo>
                <a:lnTo>
                  <a:pt x="2875" y="195"/>
                </a:lnTo>
                <a:lnTo>
                  <a:pt x="2875" y="189"/>
                </a:lnTo>
                <a:lnTo>
                  <a:pt x="2875" y="189"/>
                </a:lnTo>
                <a:lnTo>
                  <a:pt x="2875" y="187"/>
                </a:lnTo>
                <a:lnTo>
                  <a:pt x="2877" y="187"/>
                </a:lnTo>
                <a:lnTo>
                  <a:pt x="2879" y="187"/>
                </a:lnTo>
                <a:lnTo>
                  <a:pt x="2881" y="187"/>
                </a:lnTo>
                <a:lnTo>
                  <a:pt x="2883" y="185"/>
                </a:lnTo>
                <a:lnTo>
                  <a:pt x="2883" y="185"/>
                </a:lnTo>
                <a:lnTo>
                  <a:pt x="2883" y="183"/>
                </a:lnTo>
                <a:lnTo>
                  <a:pt x="2883" y="180"/>
                </a:lnTo>
                <a:lnTo>
                  <a:pt x="2883" y="178"/>
                </a:lnTo>
                <a:lnTo>
                  <a:pt x="2885" y="176"/>
                </a:lnTo>
                <a:lnTo>
                  <a:pt x="2889" y="172"/>
                </a:lnTo>
                <a:lnTo>
                  <a:pt x="2892" y="170"/>
                </a:lnTo>
                <a:lnTo>
                  <a:pt x="2892" y="170"/>
                </a:lnTo>
                <a:lnTo>
                  <a:pt x="2894" y="168"/>
                </a:lnTo>
                <a:lnTo>
                  <a:pt x="2894" y="168"/>
                </a:lnTo>
                <a:lnTo>
                  <a:pt x="2904" y="168"/>
                </a:lnTo>
                <a:lnTo>
                  <a:pt x="2908" y="166"/>
                </a:lnTo>
                <a:lnTo>
                  <a:pt x="2912" y="166"/>
                </a:lnTo>
                <a:lnTo>
                  <a:pt x="2915" y="166"/>
                </a:lnTo>
                <a:lnTo>
                  <a:pt x="2917" y="164"/>
                </a:lnTo>
                <a:lnTo>
                  <a:pt x="2917" y="164"/>
                </a:lnTo>
                <a:lnTo>
                  <a:pt x="2917" y="164"/>
                </a:lnTo>
                <a:lnTo>
                  <a:pt x="2912" y="162"/>
                </a:lnTo>
                <a:lnTo>
                  <a:pt x="2908" y="159"/>
                </a:lnTo>
                <a:lnTo>
                  <a:pt x="2904" y="157"/>
                </a:lnTo>
                <a:lnTo>
                  <a:pt x="2908" y="155"/>
                </a:lnTo>
                <a:lnTo>
                  <a:pt x="2906" y="153"/>
                </a:lnTo>
                <a:lnTo>
                  <a:pt x="2904" y="153"/>
                </a:lnTo>
                <a:lnTo>
                  <a:pt x="2900" y="151"/>
                </a:lnTo>
                <a:lnTo>
                  <a:pt x="2900" y="153"/>
                </a:lnTo>
                <a:lnTo>
                  <a:pt x="2900" y="153"/>
                </a:lnTo>
                <a:lnTo>
                  <a:pt x="2896" y="155"/>
                </a:lnTo>
                <a:lnTo>
                  <a:pt x="2894" y="151"/>
                </a:lnTo>
                <a:lnTo>
                  <a:pt x="2889" y="151"/>
                </a:lnTo>
                <a:lnTo>
                  <a:pt x="2885" y="151"/>
                </a:lnTo>
                <a:lnTo>
                  <a:pt x="2883" y="151"/>
                </a:lnTo>
                <a:lnTo>
                  <a:pt x="2881" y="149"/>
                </a:lnTo>
                <a:lnTo>
                  <a:pt x="2879" y="149"/>
                </a:lnTo>
                <a:lnTo>
                  <a:pt x="2879" y="149"/>
                </a:lnTo>
                <a:lnTo>
                  <a:pt x="2879" y="147"/>
                </a:lnTo>
                <a:lnTo>
                  <a:pt x="2881" y="147"/>
                </a:lnTo>
                <a:lnTo>
                  <a:pt x="2881" y="145"/>
                </a:lnTo>
                <a:lnTo>
                  <a:pt x="2881" y="145"/>
                </a:lnTo>
                <a:lnTo>
                  <a:pt x="2881" y="143"/>
                </a:lnTo>
                <a:lnTo>
                  <a:pt x="2879" y="141"/>
                </a:lnTo>
                <a:lnTo>
                  <a:pt x="2879" y="141"/>
                </a:lnTo>
                <a:lnTo>
                  <a:pt x="2877" y="139"/>
                </a:lnTo>
                <a:lnTo>
                  <a:pt x="2875" y="136"/>
                </a:lnTo>
                <a:lnTo>
                  <a:pt x="2873" y="136"/>
                </a:lnTo>
                <a:lnTo>
                  <a:pt x="2873" y="136"/>
                </a:lnTo>
                <a:lnTo>
                  <a:pt x="2866" y="143"/>
                </a:lnTo>
                <a:lnTo>
                  <a:pt x="2864" y="145"/>
                </a:lnTo>
                <a:lnTo>
                  <a:pt x="2864" y="143"/>
                </a:lnTo>
                <a:lnTo>
                  <a:pt x="2864" y="141"/>
                </a:lnTo>
                <a:lnTo>
                  <a:pt x="2864" y="139"/>
                </a:lnTo>
                <a:lnTo>
                  <a:pt x="2864" y="139"/>
                </a:lnTo>
                <a:lnTo>
                  <a:pt x="2866" y="136"/>
                </a:lnTo>
                <a:lnTo>
                  <a:pt x="2868" y="134"/>
                </a:lnTo>
                <a:lnTo>
                  <a:pt x="2866" y="130"/>
                </a:lnTo>
                <a:lnTo>
                  <a:pt x="2864" y="128"/>
                </a:lnTo>
                <a:lnTo>
                  <a:pt x="2862" y="128"/>
                </a:lnTo>
                <a:lnTo>
                  <a:pt x="2858" y="126"/>
                </a:lnTo>
                <a:lnTo>
                  <a:pt x="2854" y="126"/>
                </a:lnTo>
                <a:lnTo>
                  <a:pt x="2854" y="126"/>
                </a:lnTo>
                <a:lnTo>
                  <a:pt x="2852" y="126"/>
                </a:lnTo>
                <a:lnTo>
                  <a:pt x="2852" y="128"/>
                </a:lnTo>
                <a:lnTo>
                  <a:pt x="2852" y="128"/>
                </a:lnTo>
                <a:lnTo>
                  <a:pt x="2848" y="124"/>
                </a:lnTo>
                <a:lnTo>
                  <a:pt x="2845" y="122"/>
                </a:lnTo>
                <a:lnTo>
                  <a:pt x="2843" y="122"/>
                </a:lnTo>
                <a:lnTo>
                  <a:pt x="2841" y="124"/>
                </a:lnTo>
                <a:lnTo>
                  <a:pt x="2841" y="126"/>
                </a:lnTo>
                <a:lnTo>
                  <a:pt x="2841" y="128"/>
                </a:lnTo>
                <a:lnTo>
                  <a:pt x="2839" y="130"/>
                </a:lnTo>
                <a:lnTo>
                  <a:pt x="2837" y="132"/>
                </a:lnTo>
                <a:lnTo>
                  <a:pt x="2837" y="134"/>
                </a:lnTo>
                <a:lnTo>
                  <a:pt x="2837" y="134"/>
                </a:lnTo>
                <a:lnTo>
                  <a:pt x="2837" y="139"/>
                </a:lnTo>
                <a:lnTo>
                  <a:pt x="2837" y="141"/>
                </a:lnTo>
                <a:lnTo>
                  <a:pt x="2839" y="145"/>
                </a:lnTo>
                <a:lnTo>
                  <a:pt x="2843" y="153"/>
                </a:lnTo>
                <a:lnTo>
                  <a:pt x="2845" y="157"/>
                </a:lnTo>
                <a:lnTo>
                  <a:pt x="2843" y="157"/>
                </a:lnTo>
                <a:lnTo>
                  <a:pt x="2837" y="151"/>
                </a:lnTo>
                <a:lnTo>
                  <a:pt x="2837" y="151"/>
                </a:lnTo>
                <a:lnTo>
                  <a:pt x="2835" y="149"/>
                </a:lnTo>
                <a:lnTo>
                  <a:pt x="2831" y="143"/>
                </a:lnTo>
                <a:lnTo>
                  <a:pt x="2829" y="139"/>
                </a:lnTo>
                <a:lnTo>
                  <a:pt x="2827" y="134"/>
                </a:lnTo>
                <a:lnTo>
                  <a:pt x="2822" y="132"/>
                </a:lnTo>
                <a:lnTo>
                  <a:pt x="2818" y="130"/>
                </a:lnTo>
                <a:lnTo>
                  <a:pt x="2816" y="132"/>
                </a:lnTo>
                <a:lnTo>
                  <a:pt x="2814" y="136"/>
                </a:lnTo>
                <a:lnTo>
                  <a:pt x="2812" y="139"/>
                </a:lnTo>
                <a:lnTo>
                  <a:pt x="2810" y="139"/>
                </a:lnTo>
                <a:lnTo>
                  <a:pt x="2810" y="141"/>
                </a:lnTo>
                <a:lnTo>
                  <a:pt x="2812" y="143"/>
                </a:lnTo>
                <a:lnTo>
                  <a:pt x="2812" y="145"/>
                </a:lnTo>
                <a:lnTo>
                  <a:pt x="2812" y="145"/>
                </a:lnTo>
                <a:lnTo>
                  <a:pt x="2810" y="145"/>
                </a:lnTo>
                <a:lnTo>
                  <a:pt x="2808" y="145"/>
                </a:lnTo>
                <a:lnTo>
                  <a:pt x="2806" y="143"/>
                </a:lnTo>
                <a:lnTo>
                  <a:pt x="2806" y="143"/>
                </a:lnTo>
                <a:lnTo>
                  <a:pt x="2801" y="141"/>
                </a:lnTo>
                <a:lnTo>
                  <a:pt x="2801" y="141"/>
                </a:lnTo>
                <a:lnTo>
                  <a:pt x="2801" y="139"/>
                </a:lnTo>
                <a:lnTo>
                  <a:pt x="2799" y="139"/>
                </a:lnTo>
                <a:lnTo>
                  <a:pt x="2789" y="139"/>
                </a:lnTo>
                <a:lnTo>
                  <a:pt x="2797" y="134"/>
                </a:lnTo>
                <a:lnTo>
                  <a:pt x="2808" y="134"/>
                </a:lnTo>
                <a:lnTo>
                  <a:pt x="2810" y="132"/>
                </a:lnTo>
                <a:lnTo>
                  <a:pt x="2810" y="132"/>
                </a:lnTo>
                <a:lnTo>
                  <a:pt x="2810" y="130"/>
                </a:lnTo>
                <a:lnTo>
                  <a:pt x="2810" y="130"/>
                </a:lnTo>
                <a:lnTo>
                  <a:pt x="2806" y="128"/>
                </a:lnTo>
                <a:lnTo>
                  <a:pt x="2797" y="130"/>
                </a:lnTo>
                <a:lnTo>
                  <a:pt x="2793" y="132"/>
                </a:lnTo>
                <a:lnTo>
                  <a:pt x="2791" y="132"/>
                </a:lnTo>
                <a:lnTo>
                  <a:pt x="2785" y="130"/>
                </a:lnTo>
                <a:lnTo>
                  <a:pt x="2785" y="130"/>
                </a:lnTo>
                <a:lnTo>
                  <a:pt x="2785" y="132"/>
                </a:lnTo>
                <a:lnTo>
                  <a:pt x="2787" y="134"/>
                </a:lnTo>
                <a:lnTo>
                  <a:pt x="2785" y="134"/>
                </a:lnTo>
                <a:lnTo>
                  <a:pt x="2783" y="132"/>
                </a:lnTo>
                <a:lnTo>
                  <a:pt x="2776" y="130"/>
                </a:lnTo>
                <a:lnTo>
                  <a:pt x="2772" y="130"/>
                </a:lnTo>
                <a:lnTo>
                  <a:pt x="2770" y="130"/>
                </a:lnTo>
                <a:lnTo>
                  <a:pt x="2770" y="132"/>
                </a:lnTo>
                <a:lnTo>
                  <a:pt x="2770" y="134"/>
                </a:lnTo>
                <a:lnTo>
                  <a:pt x="2768" y="132"/>
                </a:lnTo>
                <a:lnTo>
                  <a:pt x="2766" y="130"/>
                </a:lnTo>
                <a:lnTo>
                  <a:pt x="2764" y="130"/>
                </a:lnTo>
                <a:lnTo>
                  <a:pt x="2764" y="130"/>
                </a:lnTo>
                <a:lnTo>
                  <a:pt x="2762" y="132"/>
                </a:lnTo>
                <a:lnTo>
                  <a:pt x="2762" y="132"/>
                </a:lnTo>
                <a:lnTo>
                  <a:pt x="2764" y="134"/>
                </a:lnTo>
                <a:close/>
                <a:moveTo>
                  <a:pt x="3935" y="115"/>
                </a:moveTo>
                <a:lnTo>
                  <a:pt x="3939" y="115"/>
                </a:lnTo>
                <a:lnTo>
                  <a:pt x="3941" y="118"/>
                </a:lnTo>
                <a:lnTo>
                  <a:pt x="3943" y="118"/>
                </a:lnTo>
                <a:lnTo>
                  <a:pt x="3956" y="122"/>
                </a:lnTo>
                <a:lnTo>
                  <a:pt x="3964" y="124"/>
                </a:lnTo>
                <a:lnTo>
                  <a:pt x="3968" y="124"/>
                </a:lnTo>
                <a:lnTo>
                  <a:pt x="3975" y="122"/>
                </a:lnTo>
                <a:lnTo>
                  <a:pt x="3977" y="120"/>
                </a:lnTo>
                <a:lnTo>
                  <a:pt x="3979" y="120"/>
                </a:lnTo>
                <a:lnTo>
                  <a:pt x="3983" y="120"/>
                </a:lnTo>
                <a:lnTo>
                  <a:pt x="3996" y="118"/>
                </a:lnTo>
                <a:lnTo>
                  <a:pt x="4015" y="115"/>
                </a:lnTo>
                <a:lnTo>
                  <a:pt x="4017" y="115"/>
                </a:lnTo>
                <a:lnTo>
                  <a:pt x="4019" y="113"/>
                </a:lnTo>
                <a:lnTo>
                  <a:pt x="4017" y="113"/>
                </a:lnTo>
                <a:lnTo>
                  <a:pt x="4017" y="111"/>
                </a:lnTo>
                <a:lnTo>
                  <a:pt x="4015" y="107"/>
                </a:lnTo>
                <a:lnTo>
                  <a:pt x="4015" y="107"/>
                </a:lnTo>
                <a:lnTo>
                  <a:pt x="4012" y="107"/>
                </a:lnTo>
                <a:lnTo>
                  <a:pt x="4015" y="103"/>
                </a:lnTo>
                <a:lnTo>
                  <a:pt x="4017" y="103"/>
                </a:lnTo>
                <a:lnTo>
                  <a:pt x="4023" y="101"/>
                </a:lnTo>
                <a:lnTo>
                  <a:pt x="4023" y="101"/>
                </a:lnTo>
                <a:lnTo>
                  <a:pt x="4025" y="101"/>
                </a:lnTo>
                <a:lnTo>
                  <a:pt x="4025" y="99"/>
                </a:lnTo>
                <a:lnTo>
                  <a:pt x="4025" y="99"/>
                </a:lnTo>
                <a:lnTo>
                  <a:pt x="4023" y="97"/>
                </a:lnTo>
                <a:lnTo>
                  <a:pt x="4019" y="97"/>
                </a:lnTo>
                <a:lnTo>
                  <a:pt x="4010" y="92"/>
                </a:lnTo>
                <a:lnTo>
                  <a:pt x="4008" y="90"/>
                </a:lnTo>
                <a:lnTo>
                  <a:pt x="4006" y="90"/>
                </a:lnTo>
                <a:lnTo>
                  <a:pt x="4006" y="88"/>
                </a:lnTo>
                <a:lnTo>
                  <a:pt x="4006" y="88"/>
                </a:lnTo>
                <a:lnTo>
                  <a:pt x="4002" y="84"/>
                </a:lnTo>
                <a:lnTo>
                  <a:pt x="4000" y="84"/>
                </a:lnTo>
                <a:lnTo>
                  <a:pt x="3998" y="84"/>
                </a:lnTo>
                <a:lnTo>
                  <a:pt x="3998" y="82"/>
                </a:lnTo>
                <a:lnTo>
                  <a:pt x="3996" y="82"/>
                </a:lnTo>
                <a:lnTo>
                  <a:pt x="3985" y="82"/>
                </a:lnTo>
                <a:lnTo>
                  <a:pt x="3985" y="84"/>
                </a:lnTo>
                <a:lnTo>
                  <a:pt x="3981" y="86"/>
                </a:lnTo>
                <a:lnTo>
                  <a:pt x="3979" y="86"/>
                </a:lnTo>
                <a:lnTo>
                  <a:pt x="3975" y="88"/>
                </a:lnTo>
                <a:lnTo>
                  <a:pt x="3971" y="88"/>
                </a:lnTo>
                <a:lnTo>
                  <a:pt x="3968" y="88"/>
                </a:lnTo>
                <a:lnTo>
                  <a:pt x="3964" y="90"/>
                </a:lnTo>
                <a:lnTo>
                  <a:pt x="3962" y="90"/>
                </a:lnTo>
                <a:lnTo>
                  <a:pt x="3960" y="90"/>
                </a:lnTo>
                <a:lnTo>
                  <a:pt x="3956" y="90"/>
                </a:lnTo>
                <a:lnTo>
                  <a:pt x="3954" y="92"/>
                </a:lnTo>
                <a:lnTo>
                  <a:pt x="3952" y="95"/>
                </a:lnTo>
                <a:lnTo>
                  <a:pt x="3952" y="95"/>
                </a:lnTo>
                <a:lnTo>
                  <a:pt x="3950" y="97"/>
                </a:lnTo>
                <a:lnTo>
                  <a:pt x="3950" y="99"/>
                </a:lnTo>
                <a:lnTo>
                  <a:pt x="3952" y="99"/>
                </a:lnTo>
                <a:lnTo>
                  <a:pt x="3958" y="99"/>
                </a:lnTo>
                <a:lnTo>
                  <a:pt x="3954" y="101"/>
                </a:lnTo>
                <a:lnTo>
                  <a:pt x="3952" y="103"/>
                </a:lnTo>
                <a:lnTo>
                  <a:pt x="3950" y="107"/>
                </a:lnTo>
                <a:lnTo>
                  <a:pt x="3943" y="107"/>
                </a:lnTo>
                <a:lnTo>
                  <a:pt x="3939" y="109"/>
                </a:lnTo>
                <a:lnTo>
                  <a:pt x="3935" y="111"/>
                </a:lnTo>
                <a:lnTo>
                  <a:pt x="3933" y="113"/>
                </a:lnTo>
                <a:lnTo>
                  <a:pt x="3935" y="115"/>
                </a:lnTo>
                <a:close/>
                <a:moveTo>
                  <a:pt x="3901" y="212"/>
                </a:moveTo>
                <a:lnTo>
                  <a:pt x="3904" y="212"/>
                </a:lnTo>
                <a:lnTo>
                  <a:pt x="3908" y="210"/>
                </a:lnTo>
                <a:lnTo>
                  <a:pt x="3908" y="210"/>
                </a:lnTo>
                <a:lnTo>
                  <a:pt x="3906" y="210"/>
                </a:lnTo>
                <a:lnTo>
                  <a:pt x="3901" y="210"/>
                </a:lnTo>
                <a:lnTo>
                  <a:pt x="3899" y="210"/>
                </a:lnTo>
                <a:lnTo>
                  <a:pt x="3899" y="212"/>
                </a:lnTo>
                <a:lnTo>
                  <a:pt x="3899" y="212"/>
                </a:lnTo>
                <a:lnTo>
                  <a:pt x="3901" y="212"/>
                </a:lnTo>
                <a:close/>
                <a:moveTo>
                  <a:pt x="3912" y="86"/>
                </a:moveTo>
                <a:lnTo>
                  <a:pt x="3929" y="88"/>
                </a:lnTo>
                <a:lnTo>
                  <a:pt x="3935" y="86"/>
                </a:lnTo>
                <a:lnTo>
                  <a:pt x="3933" y="84"/>
                </a:lnTo>
                <a:lnTo>
                  <a:pt x="3927" y="84"/>
                </a:lnTo>
                <a:lnTo>
                  <a:pt x="3912" y="84"/>
                </a:lnTo>
                <a:lnTo>
                  <a:pt x="3910" y="86"/>
                </a:lnTo>
                <a:lnTo>
                  <a:pt x="3910" y="86"/>
                </a:lnTo>
                <a:lnTo>
                  <a:pt x="3912" y="86"/>
                </a:lnTo>
                <a:close/>
                <a:moveTo>
                  <a:pt x="4017" y="229"/>
                </a:moveTo>
                <a:lnTo>
                  <a:pt x="4019" y="229"/>
                </a:lnTo>
                <a:lnTo>
                  <a:pt x="4019" y="231"/>
                </a:lnTo>
                <a:lnTo>
                  <a:pt x="4021" y="231"/>
                </a:lnTo>
                <a:lnTo>
                  <a:pt x="4021" y="231"/>
                </a:lnTo>
                <a:lnTo>
                  <a:pt x="4019" y="227"/>
                </a:lnTo>
                <a:lnTo>
                  <a:pt x="4017" y="229"/>
                </a:lnTo>
                <a:close/>
                <a:moveTo>
                  <a:pt x="3864" y="281"/>
                </a:moveTo>
                <a:lnTo>
                  <a:pt x="3868" y="281"/>
                </a:lnTo>
                <a:lnTo>
                  <a:pt x="3868" y="281"/>
                </a:lnTo>
                <a:lnTo>
                  <a:pt x="3870" y="279"/>
                </a:lnTo>
                <a:lnTo>
                  <a:pt x="3868" y="277"/>
                </a:lnTo>
                <a:lnTo>
                  <a:pt x="3868" y="277"/>
                </a:lnTo>
                <a:lnTo>
                  <a:pt x="3864" y="279"/>
                </a:lnTo>
                <a:lnTo>
                  <a:pt x="3864" y="277"/>
                </a:lnTo>
                <a:lnTo>
                  <a:pt x="3862" y="277"/>
                </a:lnTo>
                <a:lnTo>
                  <a:pt x="3862" y="279"/>
                </a:lnTo>
                <a:lnTo>
                  <a:pt x="3857" y="279"/>
                </a:lnTo>
                <a:lnTo>
                  <a:pt x="3857" y="281"/>
                </a:lnTo>
                <a:lnTo>
                  <a:pt x="3860" y="281"/>
                </a:lnTo>
                <a:lnTo>
                  <a:pt x="3864" y="281"/>
                </a:lnTo>
                <a:close/>
                <a:moveTo>
                  <a:pt x="4006" y="241"/>
                </a:moveTo>
                <a:lnTo>
                  <a:pt x="4008" y="241"/>
                </a:lnTo>
                <a:lnTo>
                  <a:pt x="4006" y="239"/>
                </a:lnTo>
                <a:lnTo>
                  <a:pt x="4002" y="239"/>
                </a:lnTo>
                <a:lnTo>
                  <a:pt x="4000" y="239"/>
                </a:lnTo>
                <a:lnTo>
                  <a:pt x="3996" y="239"/>
                </a:lnTo>
                <a:lnTo>
                  <a:pt x="3992" y="241"/>
                </a:lnTo>
                <a:lnTo>
                  <a:pt x="3989" y="239"/>
                </a:lnTo>
                <a:lnTo>
                  <a:pt x="3989" y="241"/>
                </a:lnTo>
                <a:lnTo>
                  <a:pt x="3989" y="241"/>
                </a:lnTo>
                <a:lnTo>
                  <a:pt x="3994" y="243"/>
                </a:lnTo>
                <a:lnTo>
                  <a:pt x="3996" y="243"/>
                </a:lnTo>
                <a:lnTo>
                  <a:pt x="4000" y="243"/>
                </a:lnTo>
                <a:lnTo>
                  <a:pt x="4002" y="245"/>
                </a:lnTo>
                <a:lnTo>
                  <a:pt x="4004" y="243"/>
                </a:lnTo>
                <a:lnTo>
                  <a:pt x="4004" y="241"/>
                </a:lnTo>
                <a:lnTo>
                  <a:pt x="4006" y="241"/>
                </a:lnTo>
                <a:lnTo>
                  <a:pt x="4006" y="241"/>
                </a:lnTo>
                <a:close/>
                <a:moveTo>
                  <a:pt x="4021" y="118"/>
                </a:moveTo>
                <a:lnTo>
                  <a:pt x="4015" y="120"/>
                </a:lnTo>
                <a:lnTo>
                  <a:pt x="4004" y="122"/>
                </a:lnTo>
                <a:lnTo>
                  <a:pt x="4002" y="120"/>
                </a:lnTo>
                <a:lnTo>
                  <a:pt x="4000" y="122"/>
                </a:lnTo>
                <a:lnTo>
                  <a:pt x="3996" y="120"/>
                </a:lnTo>
                <a:lnTo>
                  <a:pt x="3992" y="120"/>
                </a:lnTo>
                <a:lnTo>
                  <a:pt x="3989" y="122"/>
                </a:lnTo>
                <a:lnTo>
                  <a:pt x="3989" y="122"/>
                </a:lnTo>
                <a:lnTo>
                  <a:pt x="3987" y="124"/>
                </a:lnTo>
                <a:lnTo>
                  <a:pt x="3983" y="122"/>
                </a:lnTo>
                <a:lnTo>
                  <a:pt x="3983" y="122"/>
                </a:lnTo>
                <a:lnTo>
                  <a:pt x="3981" y="124"/>
                </a:lnTo>
                <a:lnTo>
                  <a:pt x="3979" y="124"/>
                </a:lnTo>
                <a:lnTo>
                  <a:pt x="3975" y="126"/>
                </a:lnTo>
                <a:lnTo>
                  <a:pt x="3973" y="130"/>
                </a:lnTo>
                <a:lnTo>
                  <a:pt x="3971" y="132"/>
                </a:lnTo>
                <a:lnTo>
                  <a:pt x="3966" y="134"/>
                </a:lnTo>
                <a:lnTo>
                  <a:pt x="3960" y="136"/>
                </a:lnTo>
                <a:lnTo>
                  <a:pt x="3956" y="141"/>
                </a:lnTo>
                <a:lnTo>
                  <a:pt x="3958" y="143"/>
                </a:lnTo>
                <a:lnTo>
                  <a:pt x="3962" y="141"/>
                </a:lnTo>
                <a:lnTo>
                  <a:pt x="3966" y="143"/>
                </a:lnTo>
                <a:lnTo>
                  <a:pt x="3973" y="143"/>
                </a:lnTo>
                <a:lnTo>
                  <a:pt x="3975" y="147"/>
                </a:lnTo>
                <a:lnTo>
                  <a:pt x="3977" y="149"/>
                </a:lnTo>
                <a:lnTo>
                  <a:pt x="3979" y="151"/>
                </a:lnTo>
                <a:lnTo>
                  <a:pt x="3979" y="151"/>
                </a:lnTo>
                <a:lnTo>
                  <a:pt x="3979" y="153"/>
                </a:lnTo>
                <a:lnTo>
                  <a:pt x="3981" y="153"/>
                </a:lnTo>
                <a:lnTo>
                  <a:pt x="3985" y="155"/>
                </a:lnTo>
                <a:lnTo>
                  <a:pt x="3985" y="155"/>
                </a:lnTo>
                <a:lnTo>
                  <a:pt x="3989" y="153"/>
                </a:lnTo>
                <a:lnTo>
                  <a:pt x="3992" y="153"/>
                </a:lnTo>
                <a:lnTo>
                  <a:pt x="3994" y="155"/>
                </a:lnTo>
                <a:lnTo>
                  <a:pt x="3996" y="157"/>
                </a:lnTo>
                <a:lnTo>
                  <a:pt x="4004" y="155"/>
                </a:lnTo>
                <a:lnTo>
                  <a:pt x="4004" y="155"/>
                </a:lnTo>
                <a:lnTo>
                  <a:pt x="4010" y="157"/>
                </a:lnTo>
                <a:lnTo>
                  <a:pt x="4010" y="157"/>
                </a:lnTo>
                <a:lnTo>
                  <a:pt x="4012" y="159"/>
                </a:lnTo>
                <a:lnTo>
                  <a:pt x="4017" y="162"/>
                </a:lnTo>
                <a:lnTo>
                  <a:pt x="4021" y="162"/>
                </a:lnTo>
                <a:lnTo>
                  <a:pt x="4023" y="162"/>
                </a:lnTo>
                <a:lnTo>
                  <a:pt x="4025" y="162"/>
                </a:lnTo>
                <a:lnTo>
                  <a:pt x="4029" y="162"/>
                </a:lnTo>
                <a:lnTo>
                  <a:pt x="4031" y="164"/>
                </a:lnTo>
                <a:lnTo>
                  <a:pt x="4033" y="164"/>
                </a:lnTo>
                <a:lnTo>
                  <a:pt x="4040" y="162"/>
                </a:lnTo>
                <a:lnTo>
                  <a:pt x="4048" y="162"/>
                </a:lnTo>
                <a:lnTo>
                  <a:pt x="4050" y="162"/>
                </a:lnTo>
                <a:lnTo>
                  <a:pt x="4054" y="157"/>
                </a:lnTo>
                <a:lnTo>
                  <a:pt x="4054" y="155"/>
                </a:lnTo>
                <a:lnTo>
                  <a:pt x="4054" y="153"/>
                </a:lnTo>
                <a:lnTo>
                  <a:pt x="4052" y="153"/>
                </a:lnTo>
                <a:lnTo>
                  <a:pt x="4050" y="153"/>
                </a:lnTo>
                <a:lnTo>
                  <a:pt x="4046" y="149"/>
                </a:lnTo>
                <a:lnTo>
                  <a:pt x="4042" y="147"/>
                </a:lnTo>
                <a:lnTo>
                  <a:pt x="4044" y="147"/>
                </a:lnTo>
                <a:lnTo>
                  <a:pt x="4044" y="147"/>
                </a:lnTo>
                <a:lnTo>
                  <a:pt x="4048" y="147"/>
                </a:lnTo>
                <a:lnTo>
                  <a:pt x="4050" y="147"/>
                </a:lnTo>
                <a:lnTo>
                  <a:pt x="4052" y="147"/>
                </a:lnTo>
                <a:lnTo>
                  <a:pt x="4052" y="145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39"/>
                </a:lnTo>
                <a:lnTo>
                  <a:pt x="4052" y="136"/>
                </a:lnTo>
                <a:lnTo>
                  <a:pt x="4054" y="136"/>
                </a:lnTo>
                <a:lnTo>
                  <a:pt x="4054" y="134"/>
                </a:lnTo>
                <a:lnTo>
                  <a:pt x="4054" y="132"/>
                </a:lnTo>
                <a:lnTo>
                  <a:pt x="4056" y="132"/>
                </a:lnTo>
                <a:lnTo>
                  <a:pt x="4056" y="128"/>
                </a:lnTo>
                <a:lnTo>
                  <a:pt x="4054" y="128"/>
                </a:lnTo>
                <a:lnTo>
                  <a:pt x="4052" y="126"/>
                </a:lnTo>
                <a:lnTo>
                  <a:pt x="4050" y="126"/>
                </a:lnTo>
                <a:lnTo>
                  <a:pt x="4048" y="126"/>
                </a:lnTo>
                <a:lnTo>
                  <a:pt x="4048" y="124"/>
                </a:lnTo>
                <a:lnTo>
                  <a:pt x="4046" y="124"/>
                </a:lnTo>
                <a:lnTo>
                  <a:pt x="4040" y="122"/>
                </a:lnTo>
                <a:lnTo>
                  <a:pt x="4036" y="122"/>
                </a:lnTo>
                <a:lnTo>
                  <a:pt x="4036" y="122"/>
                </a:lnTo>
                <a:lnTo>
                  <a:pt x="4033" y="124"/>
                </a:lnTo>
                <a:lnTo>
                  <a:pt x="4036" y="126"/>
                </a:lnTo>
                <a:lnTo>
                  <a:pt x="4033" y="128"/>
                </a:lnTo>
                <a:lnTo>
                  <a:pt x="4031" y="128"/>
                </a:lnTo>
                <a:lnTo>
                  <a:pt x="4029" y="128"/>
                </a:lnTo>
                <a:lnTo>
                  <a:pt x="4025" y="128"/>
                </a:lnTo>
                <a:lnTo>
                  <a:pt x="4023" y="132"/>
                </a:lnTo>
                <a:lnTo>
                  <a:pt x="4023" y="132"/>
                </a:lnTo>
                <a:lnTo>
                  <a:pt x="4021" y="132"/>
                </a:lnTo>
                <a:lnTo>
                  <a:pt x="4023" y="128"/>
                </a:lnTo>
                <a:lnTo>
                  <a:pt x="4023" y="128"/>
                </a:lnTo>
                <a:lnTo>
                  <a:pt x="4025" y="126"/>
                </a:lnTo>
                <a:lnTo>
                  <a:pt x="4025" y="124"/>
                </a:lnTo>
                <a:lnTo>
                  <a:pt x="4027" y="124"/>
                </a:lnTo>
                <a:lnTo>
                  <a:pt x="4025" y="122"/>
                </a:lnTo>
                <a:lnTo>
                  <a:pt x="4023" y="120"/>
                </a:lnTo>
                <a:lnTo>
                  <a:pt x="4021" y="118"/>
                </a:lnTo>
                <a:close/>
                <a:moveTo>
                  <a:pt x="4010" y="237"/>
                </a:moveTo>
                <a:lnTo>
                  <a:pt x="4010" y="237"/>
                </a:lnTo>
                <a:lnTo>
                  <a:pt x="4010" y="239"/>
                </a:lnTo>
                <a:lnTo>
                  <a:pt x="4008" y="241"/>
                </a:lnTo>
                <a:lnTo>
                  <a:pt x="4008" y="241"/>
                </a:lnTo>
                <a:lnTo>
                  <a:pt x="4010" y="243"/>
                </a:lnTo>
                <a:lnTo>
                  <a:pt x="4010" y="243"/>
                </a:lnTo>
                <a:lnTo>
                  <a:pt x="4010" y="243"/>
                </a:lnTo>
                <a:lnTo>
                  <a:pt x="4012" y="241"/>
                </a:lnTo>
                <a:lnTo>
                  <a:pt x="4015" y="239"/>
                </a:lnTo>
                <a:lnTo>
                  <a:pt x="4015" y="239"/>
                </a:lnTo>
                <a:lnTo>
                  <a:pt x="4012" y="237"/>
                </a:lnTo>
                <a:lnTo>
                  <a:pt x="4010" y="237"/>
                </a:lnTo>
                <a:close/>
                <a:moveTo>
                  <a:pt x="3790" y="269"/>
                </a:moveTo>
                <a:lnTo>
                  <a:pt x="3790" y="269"/>
                </a:lnTo>
                <a:lnTo>
                  <a:pt x="3790" y="269"/>
                </a:lnTo>
                <a:lnTo>
                  <a:pt x="3795" y="269"/>
                </a:lnTo>
                <a:lnTo>
                  <a:pt x="3795" y="271"/>
                </a:lnTo>
                <a:lnTo>
                  <a:pt x="3795" y="271"/>
                </a:lnTo>
                <a:lnTo>
                  <a:pt x="3797" y="266"/>
                </a:lnTo>
                <a:lnTo>
                  <a:pt x="3799" y="269"/>
                </a:lnTo>
                <a:lnTo>
                  <a:pt x="3799" y="266"/>
                </a:lnTo>
                <a:lnTo>
                  <a:pt x="3799" y="266"/>
                </a:lnTo>
                <a:lnTo>
                  <a:pt x="3799" y="264"/>
                </a:lnTo>
                <a:lnTo>
                  <a:pt x="3799" y="262"/>
                </a:lnTo>
                <a:lnTo>
                  <a:pt x="3797" y="262"/>
                </a:lnTo>
                <a:lnTo>
                  <a:pt x="3795" y="262"/>
                </a:lnTo>
                <a:lnTo>
                  <a:pt x="3795" y="264"/>
                </a:lnTo>
                <a:lnTo>
                  <a:pt x="3795" y="266"/>
                </a:lnTo>
                <a:lnTo>
                  <a:pt x="3792" y="266"/>
                </a:lnTo>
                <a:lnTo>
                  <a:pt x="3792" y="264"/>
                </a:lnTo>
                <a:lnTo>
                  <a:pt x="3788" y="266"/>
                </a:lnTo>
                <a:lnTo>
                  <a:pt x="3788" y="269"/>
                </a:lnTo>
                <a:lnTo>
                  <a:pt x="3790" y="269"/>
                </a:lnTo>
                <a:close/>
                <a:moveTo>
                  <a:pt x="3751" y="340"/>
                </a:moveTo>
                <a:lnTo>
                  <a:pt x="3759" y="342"/>
                </a:lnTo>
                <a:lnTo>
                  <a:pt x="3759" y="342"/>
                </a:lnTo>
                <a:lnTo>
                  <a:pt x="3759" y="340"/>
                </a:lnTo>
                <a:lnTo>
                  <a:pt x="3761" y="336"/>
                </a:lnTo>
                <a:lnTo>
                  <a:pt x="3759" y="333"/>
                </a:lnTo>
                <a:lnTo>
                  <a:pt x="3757" y="331"/>
                </a:lnTo>
                <a:lnTo>
                  <a:pt x="3755" y="331"/>
                </a:lnTo>
                <a:lnTo>
                  <a:pt x="3746" y="336"/>
                </a:lnTo>
                <a:lnTo>
                  <a:pt x="3746" y="338"/>
                </a:lnTo>
                <a:lnTo>
                  <a:pt x="3748" y="338"/>
                </a:lnTo>
                <a:lnTo>
                  <a:pt x="3751" y="340"/>
                </a:lnTo>
                <a:close/>
                <a:moveTo>
                  <a:pt x="3730" y="346"/>
                </a:moveTo>
                <a:lnTo>
                  <a:pt x="3728" y="348"/>
                </a:lnTo>
                <a:lnTo>
                  <a:pt x="3725" y="348"/>
                </a:lnTo>
                <a:lnTo>
                  <a:pt x="3721" y="350"/>
                </a:lnTo>
                <a:lnTo>
                  <a:pt x="3721" y="352"/>
                </a:lnTo>
                <a:lnTo>
                  <a:pt x="3721" y="352"/>
                </a:lnTo>
                <a:lnTo>
                  <a:pt x="3725" y="352"/>
                </a:lnTo>
                <a:lnTo>
                  <a:pt x="3732" y="352"/>
                </a:lnTo>
                <a:lnTo>
                  <a:pt x="3734" y="352"/>
                </a:lnTo>
                <a:lnTo>
                  <a:pt x="3738" y="350"/>
                </a:lnTo>
                <a:lnTo>
                  <a:pt x="3740" y="348"/>
                </a:lnTo>
                <a:lnTo>
                  <a:pt x="3742" y="348"/>
                </a:lnTo>
                <a:lnTo>
                  <a:pt x="3742" y="346"/>
                </a:lnTo>
                <a:lnTo>
                  <a:pt x="3742" y="346"/>
                </a:lnTo>
                <a:lnTo>
                  <a:pt x="3734" y="344"/>
                </a:lnTo>
                <a:lnTo>
                  <a:pt x="3732" y="344"/>
                </a:lnTo>
                <a:lnTo>
                  <a:pt x="3730" y="346"/>
                </a:lnTo>
                <a:close/>
                <a:moveTo>
                  <a:pt x="593" y="1772"/>
                </a:moveTo>
                <a:lnTo>
                  <a:pt x="591" y="1772"/>
                </a:lnTo>
                <a:lnTo>
                  <a:pt x="593" y="1772"/>
                </a:lnTo>
                <a:lnTo>
                  <a:pt x="593" y="1774"/>
                </a:lnTo>
                <a:lnTo>
                  <a:pt x="593" y="1772"/>
                </a:lnTo>
                <a:lnTo>
                  <a:pt x="595" y="1772"/>
                </a:lnTo>
                <a:lnTo>
                  <a:pt x="597" y="1772"/>
                </a:lnTo>
                <a:lnTo>
                  <a:pt x="595" y="1772"/>
                </a:lnTo>
                <a:lnTo>
                  <a:pt x="593" y="1772"/>
                </a:lnTo>
                <a:close/>
                <a:moveTo>
                  <a:pt x="3711" y="319"/>
                </a:moveTo>
                <a:lnTo>
                  <a:pt x="3711" y="319"/>
                </a:lnTo>
                <a:lnTo>
                  <a:pt x="3713" y="321"/>
                </a:lnTo>
                <a:lnTo>
                  <a:pt x="3719" y="321"/>
                </a:lnTo>
                <a:lnTo>
                  <a:pt x="3719" y="321"/>
                </a:lnTo>
                <a:lnTo>
                  <a:pt x="3713" y="319"/>
                </a:lnTo>
                <a:lnTo>
                  <a:pt x="3711" y="319"/>
                </a:lnTo>
                <a:close/>
                <a:moveTo>
                  <a:pt x="3711" y="139"/>
                </a:moveTo>
                <a:lnTo>
                  <a:pt x="3715" y="139"/>
                </a:lnTo>
                <a:lnTo>
                  <a:pt x="3717" y="139"/>
                </a:lnTo>
                <a:lnTo>
                  <a:pt x="3719" y="141"/>
                </a:lnTo>
                <a:lnTo>
                  <a:pt x="3721" y="141"/>
                </a:lnTo>
                <a:lnTo>
                  <a:pt x="3732" y="141"/>
                </a:lnTo>
                <a:lnTo>
                  <a:pt x="3732" y="141"/>
                </a:lnTo>
                <a:lnTo>
                  <a:pt x="3728" y="139"/>
                </a:lnTo>
                <a:lnTo>
                  <a:pt x="3715" y="136"/>
                </a:lnTo>
                <a:lnTo>
                  <a:pt x="3715" y="136"/>
                </a:lnTo>
                <a:lnTo>
                  <a:pt x="3713" y="136"/>
                </a:lnTo>
                <a:lnTo>
                  <a:pt x="3711" y="134"/>
                </a:lnTo>
                <a:lnTo>
                  <a:pt x="3709" y="136"/>
                </a:lnTo>
                <a:lnTo>
                  <a:pt x="3711" y="136"/>
                </a:lnTo>
                <a:lnTo>
                  <a:pt x="3711" y="139"/>
                </a:lnTo>
                <a:close/>
                <a:moveTo>
                  <a:pt x="3753" y="97"/>
                </a:moveTo>
                <a:lnTo>
                  <a:pt x="3767" y="97"/>
                </a:lnTo>
                <a:lnTo>
                  <a:pt x="3772" y="95"/>
                </a:lnTo>
                <a:lnTo>
                  <a:pt x="3772" y="95"/>
                </a:lnTo>
                <a:lnTo>
                  <a:pt x="3774" y="92"/>
                </a:lnTo>
                <a:lnTo>
                  <a:pt x="3772" y="92"/>
                </a:lnTo>
                <a:lnTo>
                  <a:pt x="3763" y="92"/>
                </a:lnTo>
                <a:lnTo>
                  <a:pt x="3755" y="92"/>
                </a:lnTo>
                <a:lnTo>
                  <a:pt x="3755" y="95"/>
                </a:lnTo>
                <a:lnTo>
                  <a:pt x="3753" y="97"/>
                </a:lnTo>
                <a:lnTo>
                  <a:pt x="3753" y="97"/>
                </a:lnTo>
                <a:lnTo>
                  <a:pt x="3753" y="97"/>
                </a:lnTo>
                <a:close/>
                <a:moveTo>
                  <a:pt x="3816" y="304"/>
                </a:moveTo>
                <a:lnTo>
                  <a:pt x="3818" y="304"/>
                </a:lnTo>
                <a:lnTo>
                  <a:pt x="3818" y="304"/>
                </a:lnTo>
                <a:lnTo>
                  <a:pt x="3818" y="304"/>
                </a:lnTo>
                <a:lnTo>
                  <a:pt x="3820" y="304"/>
                </a:lnTo>
                <a:lnTo>
                  <a:pt x="3818" y="302"/>
                </a:lnTo>
                <a:lnTo>
                  <a:pt x="3811" y="302"/>
                </a:lnTo>
                <a:lnTo>
                  <a:pt x="3809" y="302"/>
                </a:lnTo>
                <a:lnTo>
                  <a:pt x="3807" y="302"/>
                </a:lnTo>
                <a:lnTo>
                  <a:pt x="3813" y="304"/>
                </a:lnTo>
                <a:lnTo>
                  <a:pt x="3816" y="304"/>
                </a:lnTo>
                <a:close/>
                <a:moveTo>
                  <a:pt x="3803" y="304"/>
                </a:moveTo>
                <a:lnTo>
                  <a:pt x="3805" y="304"/>
                </a:lnTo>
                <a:lnTo>
                  <a:pt x="3805" y="302"/>
                </a:lnTo>
                <a:lnTo>
                  <a:pt x="3805" y="302"/>
                </a:lnTo>
                <a:lnTo>
                  <a:pt x="3805" y="302"/>
                </a:lnTo>
                <a:lnTo>
                  <a:pt x="3803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3" y="304"/>
                </a:lnTo>
                <a:close/>
                <a:moveTo>
                  <a:pt x="4056" y="134"/>
                </a:moveTo>
                <a:lnTo>
                  <a:pt x="4054" y="136"/>
                </a:lnTo>
                <a:lnTo>
                  <a:pt x="4059" y="136"/>
                </a:lnTo>
                <a:lnTo>
                  <a:pt x="4061" y="134"/>
                </a:lnTo>
                <a:lnTo>
                  <a:pt x="4059" y="134"/>
                </a:lnTo>
                <a:lnTo>
                  <a:pt x="4056" y="134"/>
                </a:lnTo>
                <a:lnTo>
                  <a:pt x="4056" y="134"/>
                </a:lnTo>
                <a:lnTo>
                  <a:pt x="4056" y="134"/>
                </a:lnTo>
                <a:close/>
                <a:moveTo>
                  <a:pt x="4570" y="300"/>
                </a:moveTo>
                <a:lnTo>
                  <a:pt x="4572" y="302"/>
                </a:lnTo>
                <a:lnTo>
                  <a:pt x="4574" y="304"/>
                </a:lnTo>
                <a:lnTo>
                  <a:pt x="4578" y="308"/>
                </a:lnTo>
                <a:lnTo>
                  <a:pt x="4580" y="308"/>
                </a:lnTo>
                <a:lnTo>
                  <a:pt x="4580" y="308"/>
                </a:lnTo>
                <a:lnTo>
                  <a:pt x="4582" y="306"/>
                </a:lnTo>
                <a:lnTo>
                  <a:pt x="4578" y="302"/>
                </a:lnTo>
                <a:lnTo>
                  <a:pt x="4572" y="300"/>
                </a:lnTo>
                <a:lnTo>
                  <a:pt x="4570" y="298"/>
                </a:lnTo>
                <a:lnTo>
                  <a:pt x="4570" y="300"/>
                </a:lnTo>
                <a:lnTo>
                  <a:pt x="4570" y="300"/>
                </a:lnTo>
                <a:close/>
                <a:moveTo>
                  <a:pt x="4735" y="275"/>
                </a:moveTo>
                <a:lnTo>
                  <a:pt x="4740" y="277"/>
                </a:lnTo>
                <a:lnTo>
                  <a:pt x="4742" y="277"/>
                </a:lnTo>
                <a:lnTo>
                  <a:pt x="4746" y="279"/>
                </a:lnTo>
                <a:lnTo>
                  <a:pt x="4748" y="279"/>
                </a:lnTo>
                <a:lnTo>
                  <a:pt x="4752" y="281"/>
                </a:lnTo>
                <a:lnTo>
                  <a:pt x="4752" y="283"/>
                </a:lnTo>
                <a:lnTo>
                  <a:pt x="4756" y="283"/>
                </a:lnTo>
                <a:lnTo>
                  <a:pt x="4767" y="283"/>
                </a:lnTo>
                <a:lnTo>
                  <a:pt x="4775" y="283"/>
                </a:lnTo>
                <a:lnTo>
                  <a:pt x="4779" y="283"/>
                </a:lnTo>
                <a:lnTo>
                  <a:pt x="4786" y="281"/>
                </a:lnTo>
                <a:lnTo>
                  <a:pt x="4790" y="279"/>
                </a:lnTo>
                <a:lnTo>
                  <a:pt x="4790" y="279"/>
                </a:lnTo>
                <a:lnTo>
                  <a:pt x="4792" y="273"/>
                </a:lnTo>
                <a:lnTo>
                  <a:pt x="4792" y="273"/>
                </a:lnTo>
                <a:lnTo>
                  <a:pt x="4790" y="273"/>
                </a:lnTo>
                <a:lnTo>
                  <a:pt x="4790" y="275"/>
                </a:lnTo>
                <a:lnTo>
                  <a:pt x="4788" y="275"/>
                </a:lnTo>
                <a:lnTo>
                  <a:pt x="4788" y="273"/>
                </a:lnTo>
                <a:lnTo>
                  <a:pt x="4786" y="273"/>
                </a:lnTo>
                <a:lnTo>
                  <a:pt x="4781" y="271"/>
                </a:lnTo>
                <a:lnTo>
                  <a:pt x="4775" y="271"/>
                </a:lnTo>
                <a:lnTo>
                  <a:pt x="4767" y="271"/>
                </a:lnTo>
                <a:lnTo>
                  <a:pt x="4765" y="271"/>
                </a:lnTo>
                <a:lnTo>
                  <a:pt x="4761" y="271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6"/>
                </a:lnTo>
                <a:lnTo>
                  <a:pt x="4758" y="264"/>
                </a:lnTo>
                <a:lnTo>
                  <a:pt x="4744" y="264"/>
                </a:lnTo>
                <a:lnTo>
                  <a:pt x="4744" y="264"/>
                </a:lnTo>
                <a:lnTo>
                  <a:pt x="4737" y="266"/>
                </a:lnTo>
                <a:lnTo>
                  <a:pt x="4735" y="266"/>
                </a:lnTo>
                <a:lnTo>
                  <a:pt x="4733" y="264"/>
                </a:lnTo>
                <a:lnTo>
                  <a:pt x="4733" y="262"/>
                </a:lnTo>
                <a:lnTo>
                  <a:pt x="4731" y="260"/>
                </a:lnTo>
                <a:lnTo>
                  <a:pt x="4729" y="260"/>
                </a:lnTo>
                <a:lnTo>
                  <a:pt x="4727" y="264"/>
                </a:lnTo>
                <a:lnTo>
                  <a:pt x="4727" y="266"/>
                </a:lnTo>
                <a:lnTo>
                  <a:pt x="4725" y="269"/>
                </a:lnTo>
                <a:lnTo>
                  <a:pt x="4725" y="271"/>
                </a:lnTo>
                <a:lnTo>
                  <a:pt x="4733" y="275"/>
                </a:lnTo>
                <a:lnTo>
                  <a:pt x="4735" y="275"/>
                </a:lnTo>
                <a:close/>
                <a:moveTo>
                  <a:pt x="4641" y="308"/>
                </a:moveTo>
                <a:lnTo>
                  <a:pt x="4643" y="308"/>
                </a:lnTo>
                <a:lnTo>
                  <a:pt x="4652" y="306"/>
                </a:lnTo>
                <a:lnTo>
                  <a:pt x="4652" y="304"/>
                </a:lnTo>
                <a:lnTo>
                  <a:pt x="4652" y="300"/>
                </a:lnTo>
                <a:lnTo>
                  <a:pt x="4652" y="300"/>
                </a:lnTo>
                <a:lnTo>
                  <a:pt x="4652" y="298"/>
                </a:lnTo>
                <a:lnTo>
                  <a:pt x="4649" y="298"/>
                </a:lnTo>
                <a:lnTo>
                  <a:pt x="4647" y="298"/>
                </a:lnTo>
                <a:lnTo>
                  <a:pt x="4641" y="298"/>
                </a:lnTo>
                <a:lnTo>
                  <a:pt x="4641" y="298"/>
                </a:lnTo>
                <a:lnTo>
                  <a:pt x="4639" y="300"/>
                </a:lnTo>
                <a:lnTo>
                  <a:pt x="4637" y="300"/>
                </a:lnTo>
                <a:lnTo>
                  <a:pt x="4639" y="306"/>
                </a:lnTo>
                <a:lnTo>
                  <a:pt x="4641" y="308"/>
                </a:lnTo>
                <a:close/>
                <a:moveTo>
                  <a:pt x="4631" y="321"/>
                </a:moveTo>
                <a:lnTo>
                  <a:pt x="4633" y="323"/>
                </a:lnTo>
                <a:lnTo>
                  <a:pt x="4635" y="323"/>
                </a:lnTo>
                <a:lnTo>
                  <a:pt x="4637" y="323"/>
                </a:lnTo>
                <a:lnTo>
                  <a:pt x="4641" y="321"/>
                </a:lnTo>
                <a:lnTo>
                  <a:pt x="4645" y="321"/>
                </a:lnTo>
                <a:lnTo>
                  <a:pt x="4647" y="321"/>
                </a:lnTo>
                <a:lnTo>
                  <a:pt x="4654" y="323"/>
                </a:lnTo>
                <a:lnTo>
                  <a:pt x="4660" y="325"/>
                </a:lnTo>
                <a:lnTo>
                  <a:pt x="4666" y="325"/>
                </a:lnTo>
                <a:lnTo>
                  <a:pt x="4670" y="327"/>
                </a:lnTo>
                <a:lnTo>
                  <a:pt x="4673" y="327"/>
                </a:lnTo>
                <a:lnTo>
                  <a:pt x="4677" y="327"/>
                </a:lnTo>
                <a:lnTo>
                  <a:pt x="4683" y="327"/>
                </a:lnTo>
                <a:lnTo>
                  <a:pt x="4685" y="327"/>
                </a:lnTo>
                <a:lnTo>
                  <a:pt x="4687" y="327"/>
                </a:lnTo>
                <a:lnTo>
                  <a:pt x="4685" y="321"/>
                </a:lnTo>
                <a:lnTo>
                  <a:pt x="4685" y="319"/>
                </a:lnTo>
                <a:lnTo>
                  <a:pt x="4685" y="317"/>
                </a:lnTo>
                <a:lnTo>
                  <a:pt x="4675" y="310"/>
                </a:lnTo>
                <a:lnTo>
                  <a:pt x="4670" y="310"/>
                </a:lnTo>
                <a:lnTo>
                  <a:pt x="4668" y="308"/>
                </a:lnTo>
                <a:lnTo>
                  <a:pt x="4664" y="308"/>
                </a:lnTo>
                <a:lnTo>
                  <a:pt x="4660" y="308"/>
                </a:lnTo>
                <a:lnTo>
                  <a:pt x="4656" y="308"/>
                </a:lnTo>
                <a:lnTo>
                  <a:pt x="4654" y="308"/>
                </a:lnTo>
                <a:lnTo>
                  <a:pt x="4652" y="308"/>
                </a:lnTo>
                <a:lnTo>
                  <a:pt x="4649" y="310"/>
                </a:lnTo>
                <a:lnTo>
                  <a:pt x="4649" y="313"/>
                </a:lnTo>
                <a:lnTo>
                  <a:pt x="4645" y="317"/>
                </a:lnTo>
                <a:lnTo>
                  <a:pt x="4645" y="317"/>
                </a:lnTo>
                <a:lnTo>
                  <a:pt x="4641" y="321"/>
                </a:lnTo>
                <a:lnTo>
                  <a:pt x="4639" y="321"/>
                </a:lnTo>
                <a:lnTo>
                  <a:pt x="4635" y="321"/>
                </a:lnTo>
                <a:lnTo>
                  <a:pt x="4631" y="321"/>
                </a:lnTo>
                <a:close/>
                <a:moveTo>
                  <a:pt x="4593" y="271"/>
                </a:moveTo>
                <a:lnTo>
                  <a:pt x="4595" y="273"/>
                </a:lnTo>
                <a:lnTo>
                  <a:pt x="4599" y="275"/>
                </a:lnTo>
                <a:lnTo>
                  <a:pt x="4601" y="277"/>
                </a:lnTo>
                <a:lnTo>
                  <a:pt x="4603" y="277"/>
                </a:lnTo>
                <a:lnTo>
                  <a:pt x="4605" y="281"/>
                </a:lnTo>
                <a:lnTo>
                  <a:pt x="4608" y="283"/>
                </a:lnTo>
                <a:lnTo>
                  <a:pt x="4608" y="283"/>
                </a:lnTo>
                <a:lnTo>
                  <a:pt x="4620" y="285"/>
                </a:lnTo>
                <a:lnTo>
                  <a:pt x="4620" y="287"/>
                </a:lnTo>
                <a:lnTo>
                  <a:pt x="4622" y="287"/>
                </a:lnTo>
                <a:lnTo>
                  <a:pt x="4624" y="287"/>
                </a:lnTo>
                <a:lnTo>
                  <a:pt x="4626" y="285"/>
                </a:lnTo>
                <a:lnTo>
                  <a:pt x="4629" y="285"/>
                </a:lnTo>
                <a:lnTo>
                  <a:pt x="4629" y="281"/>
                </a:lnTo>
                <a:lnTo>
                  <a:pt x="4629" y="279"/>
                </a:lnTo>
                <a:lnTo>
                  <a:pt x="4631" y="279"/>
                </a:lnTo>
                <a:lnTo>
                  <a:pt x="4631" y="279"/>
                </a:lnTo>
                <a:lnTo>
                  <a:pt x="4633" y="279"/>
                </a:lnTo>
                <a:lnTo>
                  <a:pt x="4637" y="281"/>
                </a:lnTo>
                <a:lnTo>
                  <a:pt x="4639" y="281"/>
                </a:lnTo>
                <a:lnTo>
                  <a:pt x="4643" y="281"/>
                </a:lnTo>
                <a:lnTo>
                  <a:pt x="4645" y="281"/>
                </a:lnTo>
                <a:lnTo>
                  <a:pt x="4656" y="279"/>
                </a:lnTo>
                <a:lnTo>
                  <a:pt x="4658" y="279"/>
                </a:lnTo>
                <a:lnTo>
                  <a:pt x="4662" y="277"/>
                </a:lnTo>
                <a:lnTo>
                  <a:pt x="4664" y="277"/>
                </a:lnTo>
                <a:lnTo>
                  <a:pt x="4666" y="279"/>
                </a:lnTo>
                <a:lnTo>
                  <a:pt x="4668" y="281"/>
                </a:lnTo>
                <a:lnTo>
                  <a:pt x="4668" y="281"/>
                </a:lnTo>
                <a:lnTo>
                  <a:pt x="4670" y="283"/>
                </a:lnTo>
                <a:lnTo>
                  <a:pt x="4673" y="283"/>
                </a:lnTo>
                <a:lnTo>
                  <a:pt x="4675" y="281"/>
                </a:lnTo>
                <a:lnTo>
                  <a:pt x="4677" y="281"/>
                </a:lnTo>
                <a:lnTo>
                  <a:pt x="4681" y="279"/>
                </a:lnTo>
                <a:lnTo>
                  <a:pt x="4679" y="275"/>
                </a:lnTo>
                <a:lnTo>
                  <a:pt x="4675" y="275"/>
                </a:lnTo>
                <a:lnTo>
                  <a:pt x="4675" y="273"/>
                </a:lnTo>
                <a:lnTo>
                  <a:pt x="4668" y="266"/>
                </a:lnTo>
                <a:lnTo>
                  <a:pt x="4668" y="266"/>
                </a:lnTo>
                <a:lnTo>
                  <a:pt x="4666" y="264"/>
                </a:lnTo>
                <a:lnTo>
                  <a:pt x="4666" y="258"/>
                </a:lnTo>
                <a:lnTo>
                  <a:pt x="4668" y="258"/>
                </a:lnTo>
                <a:lnTo>
                  <a:pt x="4673" y="256"/>
                </a:lnTo>
                <a:lnTo>
                  <a:pt x="4679" y="256"/>
                </a:lnTo>
                <a:lnTo>
                  <a:pt x="4679" y="258"/>
                </a:lnTo>
                <a:lnTo>
                  <a:pt x="4679" y="258"/>
                </a:lnTo>
                <a:lnTo>
                  <a:pt x="4677" y="260"/>
                </a:lnTo>
                <a:lnTo>
                  <a:pt x="4675" y="262"/>
                </a:lnTo>
                <a:lnTo>
                  <a:pt x="4675" y="264"/>
                </a:lnTo>
                <a:lnTo>
                  <a:pt x="4675" y="269"/>
                </a:lnTo>
                <a:lnTo>
                  <a:pt x="4677" y="269"/>
                </a:lnTo>
                <a:lnTo>
                  <a:pt x="4679" y="271"/>
                </a:lnTo>
                <a:lnTo>
                  <a:pt x="4681" y="275"/>
                </a:lnTo>
                <a:lnTo>
                  <a:pt x="4685" y="275"/>
                </a:lnTo>
                <a:lnTo>
                  <a:pt x="4689" y="275"/>
                </a:lnTo>
                <a:lnTo>
                  <a:pt x="4693" y="277"/>
                </a:lnTo>
                <a:lnTo>
                  <a:pt x="4698" y="275"/>
                </a:lnTo>
                <a:lnTo>
                  <a:pt x="4700" y="275"/>
                </a:lnTo>
                <a:lnTo>
                  <a:pt x="4706" y="269"/>
                </a:lnTo>
                <a:lnTo>
                  <a:pt x="4706" y="269"/>
                </a:lnTo>
                <a:lnTo>
                  <a:pt x="4704" y="266"/>
                </a:lnTo>
                <a:lnTo>
                  <a:pt x="4706" y="264"/>
                </a:lnTo>
                <a:lnTo>
                  <a:pt x="4708" y="262"/>
                </a:lnTo>
                <a:lnTo>
                  <a:pt x="4714" y="262"/>
                </a:lnTo>
                <a:lnTo>
                  <a:pt x="4712" y="260"/>
                </a:lnTo>
                <a:lnTo>
                  <a:pt x="4712" y="260"/>
                </a:lnTo>
                <a:lnTo>
                  <a:pt x="4689" y="252"/>
                </a:lnTo>
                <a:lnTo>
                  <a:pt x="4687" y="252"/>
                </a:lnTo>
                <a:lnTo>
                  <a:pt x="4683" y="254"/>
                </a:lnTo>
                <a:lnTo>
                  <a:pt x="4683" y="254"/>
                </a:lnTo>
                <a:lnTo>
                  <a:pt x="4679" y="254"/>
                </a:lnTo>
                <a:lnTo>
                  <a:pt x="4675" y="252"/>
                </a:lnTo>
                <a:lnTo>
                  <a:pt x="4673" y="252"/>
                </a:lnTo>
                <a:lnTo>
                  <a:pt x="4664" y="248"/>
                </a:lnTo>
                <a:lnTo>
                  <a:pt x="4662" y="245"/>
                </a:lnTo>
                <a:lnTo>
                  <a:pt x="4658" y="243"/>
                </a:lnTo>
                <a:lnTo>
                  <a:pt x="4656" y="245"/>
                </a:lnTo>
                <a:lnTo>
                  <a:pt x="4652" y="248"/>
                </a:lnTo>
                <a:lnTo>
                  <a:pt x="4649" y="250"/>
                </a:lnTo>
                <a:lnTo>
                  <a:pt x="4649" y="250"/>
                </a:lnTo>
                <a:lnTo>
                  <a:pt x="4649" y="252"/>
                </a:lnTo>
                <a:lnTo>
                  <a:pt x="4649" y="254"/>
                </a:lnTo>
                <a:lnTo>
                  <a:pt x="4649" y="256"/>
                </a:lnTo>
                <a:lnTo>
                  <a:pt x="4649" y="256"/>
                </a:lnTo>
                <a:lnTo>
                  <a:pt x="4649" y="258"/>
                </a:lnTo>
                <a:lnTo>
                  <a:pt x="4647" y="258"/>
                </a:lnTo>
                <a:lnTo>
                  <a:pt x="4645" y="258"/>
                </a:lnTo>
                <a:lnTo>
                  <a:pt x="4645" y="258"/>
                </a:lnTo>
                <a:lnTo>
                  <a:pt x="4643" y="258"/>
                </a:lnTo>
                <a:lnTo>
                  <a:pt x="4643" y="258"/>
                </a:lnTo>
                <a:lnTo>
                  <a:pt x="4641" y="254"/>
                </a:lnTo>
                <a:lnTo>
                  <a:pt x="4639" y="254"/>
                </a:lnTo>
                <a:lnTo>
                  <a:pt x="4639" y="254"/>
                </a:lnTo>
                <a:lnTo>
                  <a:pt x="4637" y="254"/>
                </a:lnTo>
                <a:lnTo>
                  <a:pt x="4633" y="250"/>
                </a:lnTo>
                <a:lnTo>
                  <a:pt x="4629" y="248"/>
                </a:lnTo>
                <a:lnTo>
                  <a:pt x="4624" y="245"/>
                </a:lnTo>
                <a:lnTo>
                  <a:pt x="4622" y="245"/>
                </a:lnTo>
                <a:lnTo>
                  <a:pt x="4622" y="243"/>
                </a:lnTo>
                <a:lnTo>
                  <a:pt x="4620" y="243"/>
                </a:lnTo>
                <a:lnTo>
                  <a:pt x="4618" y="243"/>
                </a:lnTo>
                <a:lnTo>
                  <a:pt x="4614" y="243"/>
                </a:lnTo>
                <a:lnTo>
                  <a:pt x="4610" y="245"/>
                </a:lnTo>
                <a:lnTo>
                  <a:pt x="4608" y="245"/>
                </a:lnTo>
                <a:lnTo>
                  <a:pt x="4608" y="248"/>
                </a:lnTo>
                <a:lnTo>
                  <a:pt x="4608" y="248"/>
                </a:lnTo>
                <a:lnTo>
                  <a:pt x="4603" y="248"/>
                </a:lnTo>
                <a:lnTo>
                  <a:pt x="4601" y="248"/>
                </a:lnTo>
                <a:lnTo>
                  <a:pt x="4601" y="250"/>
                </a:lnTo>
                <a:lnTo>
                  <a:pt x="4599" y="252"/>
                </a:lnTo>
                <a:lnTo>
                  <a:pt x="4601" y="254"/>
                </a:lnTo>
                <a:lnTo>
                  <a:pt x="4603" y="256"/>
                </a:lnTo>
                <a:lnTo>
                  <a:pt x="4597" y="254"/>
                </a:lnTo>
                <a:lnTo>
                  <a:pt x="4597" y="256"/>
                </a:lnTo>
                <a:lnTo>
                  <a:pt x="4595" y="262"/>
                </a:lnTo>
                <a:lnTo>
                  <a:pt x="4597" y="266"/>
                </a:lnTo>
                <a:lnTo>
                  <a:pt x="4595" y="266"/>
                </a:lnTo>
                <a:lnTo>
                  <a:pt x="4593" y="266"/>
                </a:lnTo>
                <a:lnTo>
                  <a:pt x="4591" y="269"/>
                </a:lnTo>
                <a:lnTo>
                  <a:pt x="4593" y="269"/>
                </a:lnTo>
                <a:lnTo>
                  <a:pt x="4593" y="271"/>
                </a:lnTo>
                <a:close/>
                <a:moveTo>
                  <a:pt x="4823" y="245"/>
                </a:moveTo>
                <a:lnTo>
                  <a:pt x="4821" y="243"/>
                </a:lnTo>
                <a:lnTo>
                  <a:pt x="4821" y="243"/>
                </a:lnTo>
                <a:lnTo>
                  <a:pt x="4821" y="243"/>
                </a:lnTo>
                <a:lnTo>
                  <a:pt x="4819" y="243"/>
                </a:lnTo>
                <a:lnTo>
                  <a:pt x="4817" y="243"/>
                </a:lnTo>
                <a:lnTo>
                  <a:pt x="4821" y="245"/>
                </a:lnTo>
                <a:lnTo>
                  <a:pt x="4823" y="245"/>
                </a:lnTo>
                <a:close/>
                <a:moveTo>
                  <a:pt x="4769" y="229"/>
                </a:moveTo>
                <a:lnTo>
                  <a:pt x="4771" y="227"/>
                </a:lnTo>
                <a:lnTo>
                  <a:pt x="4773" y="224"/>
                </a:lnTo>
                <a:lnTo>
                  <a:pt x="4763" y="227"/>
                </a:lnTo>
                <a:lnTo>
                  <a:pt x="4758" y="229"/>
                </a:lnTo>
                <a:lnTo>
                  <a:pt x="4758" y="229"/>
                </a:lnTo>
                <a:lnTo>
                  <a:pt x="4769" y="229"/>
                </a:lnTo>
                <a:lnTo>
                  <a:pt x="4769" y="229"/>
                </a:lnTo>
                <a:close/>
                <a:moveTo>
                  <a:pt x="4934" y="392"/>
                </a:moveTo>
                <a:lnTo>
                  <a:pt x="4937" y="392"/>
                </a:lnTo>
                <a:lnTo>
                  <a:pt x="4934" y="390"/>
                </a:lnTo>
                <a:lnTo>
                  <a:pt x="4934" y="388"/>
                </a:lnTo>
                <a:lnTo>
                  <a:pt x="4932" y="388"/>
                </a:lnTo>
                <a:lnTo>
                  <a:pt x="4932" y="388"/>
                </a:lnTo>
                <a:lnTo>
                  <a:pt x="4932" y="390"/>
                </a:lnTo>
                <a:lnTo>
                  <a:pt x="4932" y="392"/>
                </a:lnTo>
                <a:lnTo>
                  <a:pt x="4934" y="392"/>
                </a:lnTo>
                <a:close/>
                <a:moveTo>
                  <a:pt x="5041" y="419"/>
                </a:moveTo>
                <a:lnTo>
                  <a:pt x="5043" y="419"/>
                </a:lnTo>
                <a:lnTo>
                  <a:pt x="5048" y="422"/>
                </a:lnTo>
                <a:lnTo>
                  <a:pt x="5054" y="424"/>
                </a:lnTo>
                <a:lnTo>
                  <a:pt x="5058" y="424"/>
                </a:lnTo>
                <a:lnTo>
                  <a:pt x="5060" y="424"/>
                </a:lnTo>
                <a:lnTo>
                  <a:pt x="5060" y="422"/>
                </a:lnTo>
                <a:lnTo>
                  <a:pt x="5060" y="419"/>
                </a:lnTo>
                <a:lnTo>
                  <a:pt x="5060" y="419"/>
                </a:lnTo>
                <a:lnTo>
                  <a:pt x="5062" y="419"/>
                </a:lnTo>
                <a:lnTo>
                  <a:pt x="5062" y="417"/>
                </a:lnTo>
                <a:lnTo>
                  <a:pt x="5062" y="417"/>
                </a:lnTo>
                <a:lnTo>
                  <a:pt x="5062" y="415"/>
                </a:lnTo>
                <a:lnTo>
                  <a:pt x="5048" y="413"/>
                </a:lnTo>
                <a:lnTo>
                  <a:pt x="5043" y="413"/>
                </a:lnTo>
                <a:lnTo>
                  <a:pt x="5043" y="413"/>
                </a:lnTo>
                <a:lnTo>
                  <a:pt x="5039" y="415"/>
                </a:lnTo>
                <a:lnTo>
                  <a:pt x="5039" y="415"/>
                </a:lnTo>
                <a:lnTo>
                  <a:pt x="5039" y="417"/>
                </a:lnTo>
                <a:lnTo>
                  <a:pt x="5039" y="417"/>
                </a:lnTo>
                <a:lnTo>
                  <a:pt x="5041" y="419"/>
                </a:lnTo>
                <a:close/>
                <a:moveTo>
                  <a:pt x="5198" y="392"/>
                </a:moveTo>
                <a:lnTo>
                  <a:pt x="5198" y="392"/>
                </a:lnTo>
                <a:lnTo>
                  <a:pt x="5203" y="390"/>
                </a:lnTo>
                <a:lnTo>
                  <a:pt x="5211" y="390"/>
                </a:lnTo>
                <a:lnTo>
                  <a:pt x="5213" y="388"/>
                </a:lnTo>
                <a:lnTo>
                  <a:pt x="5215" y="388"/>
                </a:lnTo>
                <a:lnTo>
                  <a:pt x="5215" y="388"/>
                </a:lnTo>
                <a:lnTo>
                  <a:pt x="5219" y="388"/>
                </a:lnTo>
                <a:lnTo>
                  <a:pt x="5221" y="390"/>
                </a:lnTo>
                <a:lnTo>
                  <a:pt x="5224" y="390"/>
                </a:lnTo>
                <a:lnTo>
                  <a:pt x="5228" y="388"/>
                </a:lnTo>
                <a:lnTo>
                  <a:pt x="5236" y="386"/>
                </a:lnTo>
                <a:lnTo>
                  <a:pt x="5242" y="386"/>
                </a:lnTo>
                <a:lnTo>
                  <a:pt x="5247" y="386"/>
                </a:lnTo>
                <a:lnTo>
                  <a:pt x="5251" y="384"/>
                </a:lnTo>
                <a:lnTo>
                  <a:pt x="5251" y="382"/>
                </a:lnTo>
                <a:lnTo>
                  <a:pt x="5251" y="380"/>
                </a:lnTo>
                <a:lnTo>
                  <a:pt x="5251" y="380"/>
                </a:lnTo>
                <a:lnTo>
                  <a:pt x="5247" y="378"/>
                </a:lnTo>
                <a:lnTo>
                  <a:pt x="5245" y="378"/>
                </a:lnTo>
                <a:lnTo>
                  <a:pt x="5242" y="375"/>
                </a:lnTo>
                <a:lnTo>
                  <a:pt x="5242" y="375"/>
                </a:lnTo>
                <a:lnTo>
                  <a:pt x="5240" y="375"/>
                </a:lnTo>
                <a:lnTo>
                  <a:pt x="5238" y="373"/>
                </a:lnTo>
                <a:lnTo>
                  <a:pt x="5238" y="373"/>
                </a:lnTo>
                <a:lnTo>
                  <a:pt x="5232" y="371"/>
                </a:lnTo>
                <a:lnTo>
                  <a:pt x="5230" y="371"/>
                </a:lnTo>
                <a:lnTo>
                  <a:pt x="5228" y="371"/>
                </a:lnTo>
                <a:lnTo>
                  <a:pt x="5226" y="371"/>
                </a:lnTo>
                <a:lnTo>
                  <a:pt x="5224" y="371"/>
                </a:lnTo>
                <a:lnTo>
                  <a:pt x="5221" y="371"/>
                </a:lnTo>
                <a:lnTo>
                  <a:pt x="5219" y="371"/>
                </a:lnTo>
                <a:lnTo>
                  <a:pt x="5217" y="373"/>
                </a:lnTo>
                <a:lnTo>
                  <a:pt x="5215" y="373"/>
                </a:lnTo>
                <a:lnTo>
                  <a:pt x="5215" y="373"/>
                </a:lnTo>
                <a:lnTo>
                  <a:pt x="5213" y="373"/>
                </a:lnTo>
                <a:lnTo>
                  <a:pt x="5211" y="375"/>
                </a:lnTo>
                <a:lnTo>
                  <a:pt x="5209" y="375"/>
                </a:lnTo>
                <a:lnTo>
                  <a:pt x="5205" y="378"/>
                </a:lnTo>
                <a:lnTo>
                  <a:pt x="5198" y="382"/>
                </a:lnTo>
                <a:lnTo>
                  <a:pt x="5198" y="382"/>
                </a:lnTo>
                <a:lnTo>
                  <a:pt x="5196" y="384"/>
                </a:lnTo>
                <a:lnTo>
                  <a:pt x="5196" y="386"/>
                </a:lnTo>
                <a:lnTo>
                  <a:pt x="5196" y="386"/>
                </a:lnTo>
                <a:lnTo>
                  <a:pt x="5198" y="392"/>
                </a:lnTo>
                <a:close/>
                <a:moveTo>
                  <a:pt x="4061" y="168"/>
                </a:moveTo>
                <a:lnTo>
                  <a:pt x="4061" y="170"/>
                </a:lnTo>
                <a:lnTo>
                  <a:pt x="4059" y="172"/>
                </a:lnTo>
                <a:lnTo>
                  <a:pt x="4059" y="172"/>
                </a:lnTo>
                <a:lnTo>
                  <a:pt x="4059" y="174"/>
                </a:lnTo>
                <a:lnTo>
                  <a:pt x="4056" y="176"/>
                </a:lnTo>
                <a:lnTo>
                  <a:pt x="4056" y="176"/>
                </a:lnTo>
                <a:lnTo>
                  <a:pt x="4052" y="180"/>
                </a:lnTo>
                <a:lnTo>
                  <a:pt x="4050" y="183"/>
                </a:lnTo>
                <a:lnTo>
                  <a:pt x="4048" y="185"/>
                </a:lnTo>
                <a:lnTo>
                  <a:pt x="4046" y="187"/>
                </a:lnTo>
                <a:lnTo>
                  <a:pt x="4048" y="189"/>
                </a:lnTo>
                <a:lnTo>
                  <a:pt x="4050" y="189"/>
                </a:lnTo>
                <a:lnTo>
                  <a:pt x="4054" y="189"/>
                </a:lnTo>
                <a:lnTo>
                  <a:pt x="4059" y="189"/>
                </a:lnTo>
                <a:lnTo>
                  <a:pt x="4065" y="187"/>
                </a:lnTo>
                <a:lnTo>
                  <a:pt x="4071" y="183"/>
                </a:lnTo>
                <a:lnTo>
                  <a:pt x="4073" y="183"/>
                </a:lnTo>
                <a:lnTo>
                  <a:pt x="4082" y="183"/>
                </a:lnTo>
                <a:lnTo>
                  <a:pt x="4088" y="180"/>
                </a:lnTo>
                <a:lnTo>
                  <a:pt x="4094" y="180"/>
                </a:lnTo>
                <a:lnTo>
                  <a:pt x="4094" y="183"/>
                </a:lnTo>
                <a:lnTo>
                  <a:pt x="4096" y="183"/>
                </a:lnTo>
                <a:lnTo>
                  <a:pt x="4096" y="183"/>
                </a:lnTo>
                <a:lnTo>
                  <a:pt x="4100" y="180"/>
                </a:lnTo>
                <a:lnTo>
                  <a:pt x="4111" y="180"/>
                </a:lnTo>
                <a:lnTo>
                  <a:pt x="4119" y="178"/>
                </a:lnTo>
                <a:lnTo>
                  <a:pt x="4121" y="176"/>
                </a:lnTo>
                <a:lnTo>
                  <a:pt x="4126" y="176"/>
                </a:lnTo>
                <a:lnTo>
                  <a:pt x="4126" y="176"/>
                </a:lnTo>
                <a:lnTo>
                  <a:pt x="4134" y="172"/>
                </a:lnTo>
                <a:lnTo>
                  <a:pt x="4134" y="170"/>
                </a:lnTo>
                <a:lnTo>
                  <a:pt x="4134" y="168"/>
                </a:lnTo>
                <a:lnTo>
                  <a:pt x="4132" y="166"/>
                </a:lnTo>
                <a:lnTo>
                  <a:pt x="4132" y="164"/>
                </a:lnTo>
                <a:lnTo>
                  <a:pt x="4132" y="162"/>
                </a:lnTo>
                <a:lnTo>
                  <a:pt x="4130" y="162"/>
                </a:lnTo>
                <a:lnTo>
                  <a:pt x="4128" y="162"/>
                </a:lnTo>
                <a:lnTo>
                  <a:pt x="4124" y="162"/>
                </a:lnTo>
                <a:lnTo>
                  <a:pt x="4121" y="159"/>
                </a:lnTo>
                <a:lnTo>
                  <a:pt x="4121" y="159"/>
                </a:lnTo>
                <a:lnTo>
                  <a:pt x="4121" y="157"/>
                </a:lnTo>
                <a:lnTo>
                  <a:pt x="4119" y="157"/>
                </a:lnTo>
                <a:lnTo>
                  <a:pt x="4115" y="155"/>
                </a:lnTo>
                <a:lnTo>
                  <a:pt x="4115" y="155"/>
                </a:lnTo>
                <a:lnTo>
                  <a:pt x="4113" y="153"/>
                </a:lnTo>
                <a:lnTo>
                  <a:pt x="4111" y="151"/>
                </a:lnTo>
                <a:lnTo>
                  <a:pt x="4109" y="151"/>
                </a:lnTo>
                <a:lnTo>
                  <a:pt x="4107" y="153"/>
                </a:lnTo>
                <a:lnTo>
                  <a:pt x="4103" y="153"/>
                </a:lnTo>
                <a:lnTo>
                  <a:pt x="4100" y="155"/>
                </a:lnTo>
                <a:lnTo>
                  <a:pt x="4098" y="155"/>
                </a:lnTo>
                <a:lnTo>
                  <a:pt x="4098" y="155"/>
                </a:lnTo>
                <a:lnTo>
                  <a:pt x="4096" y="157"/>
                </a:lnTo>
                <a:lnTo>
                  <a:pt x="4094" y="159"/>
                </a:lnTo>
                <a:lnTo>
                  <a:pt x="4092" y="162"/>
                </a:lnTo>
                <a:lnTo>
                  <a:pt x="4092" y="159"/>
                </a:lnTo>
                <a:lnTo>
                  <a:pt x="4096" y="153"/>
                </a:lnTo>
                <a:lnTo>
                  <a:pt x="4096" y="151"/>
                </a:lnTo>
                <a:lnTo>
                  <a:pt x="4098" y="149"/>
                </a:lnTo>
                <a:lnTo>
                  <a:pt x="4098" y="147"/>
                </a:lnTo>
                <a:lnTo>
                  <a:pt x="4100" y="147"/>
                </a:lnTo>
                <a:lnTo>
                  <a:pt x="4100" y="147"/>
                </a:lnTo>
                <a:lnTo>
                  <a:pt x="4100" y="145"/>
                </a:lnTo>
                <a:lnTo>
                  <a:pt x="4096" y="145"/>
                </a:lnTo>
                <a:lnTo>
                  <a:pt x="4092" y="143"/>
                </a:lnTo>
                <a:lnTo>
                  <a:pt x="4090" y="143"/>
                </a:lnTo>
                <a:lnTo>
                  <a:pt x="4088" y="143"/>
                </a:lnTo>
                <a:lnTo>
                  <a:pt x="4088" y="145"/>
                </a:lnTo>
                <a:lnTo>
                  <a:pt x="4088" y="147"/>
                </a:lnTo>
                <a:lnTo>
                  <a:pt x="4090" y="149"/>
                </a:lnTo>
                <a:lnTo>
                  <a:pt x="4088" y="149"/>
                </a:lnTo>
                <a:lnTo>
                  <a:pt x="4086" y="149"/>
                </a:lnTo>
                <a:lnTo>
                  <a:pt x="4084" y="147"/>
                </a:lnTo>
                <a:lnTo>
                  <a:pt x="4084" y="145"/>
                </a:lnTo>
                <a:lnTo>
                  <a:pt x="4082" y="145"/>
                </a:lnTo>
                <a:lnTo>
                  <a:pt x="4080" y="145"/>
                </a:lnTo>
                <a:lnTo>
                  <a:pt x="4080" y="145"/>
                </a:lnTo>
                <a:lnTo>
                  <a:pt x="4080" y="147"/>
                </a:lnTo>
                <a:lnTo>
                  <a:pt x="4080" y="149"/>
                </a:lnTo>
                <a:lnTo>
                  <a:pt x="4075" y="149"/>
                </a:lnTo>
                <a:lnTo>
                  <a:pt x="4073" y="149"/>
                </a:lnTo>
                <a:lnTo>
                  <a:pt x="4073" y="151"/>
                </a:lnTo>
                <a:lnTo>
                  <a:pt x="4071" y="153"/>
                </a:lnTo>
                <a:lnTo>
                  <a:pt x="4071" y="153"/>
                </a:lnTo>
                <a:lnTo>
                  <a:pt x="4071" y="155"/>
                </a:lnTo>
                <a:lnTo>
                  <a:pt x="4071" y="155"/>
                </a:lnTo>
                <a:lnTo>
                  <a:pt x="4069" y="157"/>
                </a:lnTo>
                <a:lnTo>
                  <a:pt x="4069" y="159"/>
                </a:lnTo>
                <a:lnTo>
                  <a:pt x="4069" y="159"/>
                </a:lnTo>
                <a:lnTo>
                  <a:pt x="4069" y="162"/>
                </a:lnTo>
                <a:lnTo>
                  <a:pt x="4071" y="164"/>
                </a:lnTo>
                <a:lnTo>
                  <a:pt x="4069" y="164"/>
                </a:lnTo>
                <a:lnTo>
                  <a:pt x="4065" y="164"/>
                </a:lnTo>
                <a:lnTo>
                  <a:pt x="4065" y="164"/>
                </a:lnTo>
                <a:lnTo>
                  <a:pt x="4063" y="164"/>
                </a:lnTo>
                <a:lnTo>
                  <a:pt x="4061" y="166"/>
                </a:lnTo>
                <a:lnTo>
                  <a:pt x="4061" y="168"/>
                </a:lnTo>
                <a:close/>
                <a:moveTo>
                  <a:pt x="4943" y="434"/>
                </a:moveTo>
                <a:lnTo>
                  <a:pt x="4943" y="436"/>
                </a:lnTo>
                <a:lnTo>
                  <a:pt x="4943" y="436"/>
                </a:lnTo>
                <a:lnTo>
                  <a:pt x="4945" y="436"/>
                </a:lnTo>
                <a:lnTo>
                  <a:pt x="4947" y="438"/>
                </a:lnTo>
                <a:lnTo>
                  <a:pt x="4947" y="438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38"/>
                </a:lnTo>
                <a:lnTo>
                  <a:pt x="4947" y="438"/>
                </a:lnTo>
                <a:lnTo>
                  <a:pt x="4945" y="436"/>
                </a:lnTo>
                <a:lnTo>
                  <a:pt x="4945" y="434"/>
                </a:lnTo>
                <a:lnTo>
                  <a:pt x="4945" y="430"/>
                </a:lnTo>
                <a:lnTo>
                  <a:pt x="4945" y="430"/>
                </a:lnTo>
                <a:lnTo>
                  <a:pt x="4945" y="428"/>
                </a:lnTo>
                <a:lnTo>
                  <a:pt x="4947" y="428"/>
                </a:lnTo>
                <a:lnTo>
                  <a:pt x="4949" y="426"/>
                </a:lnTo>
                <a:lnTo>
                  <a:pt x="4949" y="424"/>
                </a:lnTo>
                <a:lnTo>
                  <a:pt x="4947" y="422"/>
                </a:lnTo>
                <a:lnTo>
                  <a:pt x="4947" y="422"/>
                </a:lnTo>
                <a:lnTo>
                  <a:pt x="4947" y="424"/>
                </a:lnTo>
                <a:lnTo>
                  <a:pt x="4945" y="424"/>
                </a:lnTo>
                <a:lnTo>
                  <a:pt x="4941" y="426"/>
                </a:lnTo>
                <a:lnTo>
                  <a:pt x="4941" y="428"/>
                </a:lnTo>
                <a:lnTo>
                  <a:pt x="4943" y="430"/>
                </a:lnTo>
                <a:lnTo>
                  <a:pt x="4943" y="434"/>
                </a:lnTo>
                <a:close/>
                <a:moveTo>
                  <a:pt x="4603" y="371"/>
                </a:moveTo>
                <a:lnTo>
                  <a:pt x="4597" y="371"/>
                </a:lnTo>
                <a:lnTo>
                  <a:pt x="4595" y="371"/>
                </a:lnTo>
                <a:lnTo>
                  <a:pt x="4595" y="371"/>
                </a:lnTo>
                <a:lnTo>
                  <a:pt x="4593" y="373"/>
                </a:lnTo>
                <a:lnTo>
                  <a:pt x="4593" y="373"/>
                </a:lnTo>
                <a:lnTo>
                  <a:pt x="4593" y="373"/>
                </a:lnTo>
                <a:lnTo>
                  <a:pt x="4597" y="375"/>
                </a:lnTo>
                <a:lnTo>
                  <a:pt x="4597" y="375"/>
                </a:lnTo>
                <a:lnTo>
                  <a:pt x="4599" y="373"/>
                </a:lnTo>
                <a:lnTo>
                  <a:pt x="4599" y="373"/>
                </a:lnTo>
                <a:lnTo>
                  <a:pt x="4599" y="375"/>
                </a:lnTo>
                <a:lnTo>
                  <a:pt x="4601" y="375"/>
                </a:lnTo>
                <a:lnTo>
                  <a:pt x="4603" y="375"/>
                </a:lnTo>
                <a:lnTo>
                  <a:pt x="4605" y="373"/>
                </a:lnTo>
                <a:lnTo>
                  <a:pt x="4605" y="373"/>
                </a:lnTo>
                <a:lnTo>
                  <a:pt x="4605" y="371"/>
                </a:lnTo>
                <a:lnTo>
                  <a:pt x="4603" y="371"/>
                </a:lnTo>
                <a:close/>
                <a:moveTo>
                  <a:pt x="4165" y="208"/>
                </a:moveTo>
                <a:lnTo>
                  <a:pt x="4165" y="208"/>
                </a:lnTo>
                <a:lnTo>
                  <a:pt x="4163" y="208"/>
                </a:lnTo>
                <a:lnTo>
                  <a:pt x="4161" y="210"/>
                </a:lnTo>
                <a:lnTo>
                  <a:pt x="4161" y="212"/>
                </a:lnTo>
                <a:lnTo>
                  <a:pt x="4163" y="212"/>
                </a:lnTo>
                <a:lnTo>
                  <a:pt x="4168" y="210"/>
                </a:lnTo>
                <a:lnTo>
                  <a:pt x="4168" y="210"/>
                </a:lnTo>
                <a:lnTo>
                  <a:pt x="4168" y="208"/>
                </a:lnTo>
                <a:lnTo>
                  <a:pt x="4165" y="208"/>
                </a:lnTo>
                <a:close/>
                <a:moveTo>
                  <a:pt x="4233" y="233"/>
                </a:moveTo>
                <a:lnTo>
                  <a:pt x="4235" y="233"/>
                </a:lnTo>
                <a:lnTo>
                  <a:pt x="4237" y="233"/>
                </a:lnTo>
                <a:lnTo>
                  <a:pt x="4239" y="235"/>
                </a:lnTo>
                <a:lnTo>
                  <a:pt x="4239" y="235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1"/>
                </a:lnTo>
                <a:lnTo>
                  <a:pt x="4237" y="231"/>
                </a:lnTo>
                <a:lnTo>
                  <a:pt x="4237" y="229"/>
                </a:lnTo>
                <a:lnTo>
                  <a:pt x="4235" y="231"/>
                </a:lnTo>
                <a:lnTo>
                  <a:pt x="4230" y="229"/>
                </a:lnTo>
                <a:lnTo>
                  <a:pt x="4230" y="229"/>
                </a:lnTo>
                <a:lnTo>
                  <a:pt x="4230" y="231"/>
                </a:lnTo>
                <a:lnTo>
                  <a:pt x="4233" y="233"/>
                </a:lnTo>
                <a:close/>
                <a:moveTo>
                  <a:pt x="4147" y="180"/>
                </a:moveTo>
                <a:lnTo>
                  <a:pt x="4151" y="180"/>
                </a:lnTo>
                <a:lnTo>
                  <a:pt x="4151" y="180"/>
                </a:lnTo>
                <a:lnTo>
                  <a:pt x="4153" y="180"/>
                </a:lnTo>
                <a:lnTo>
                  <a:pt x="4153" y="180"/>
                </a:lnTo>
                <a:lnTo>
                  <a:pt x="4153" y="178"/>
                </a:lnTo>
                <a:lnTo>
                  <a:pt x="4153" y="178"/>
                </a:lnTo>
                <a:lnTo>
                  <a:pt x="4153" y="178"/>
                </a:lnTo>
                <a:lnTo>
                  <a:pt x="4151" y="176"/>
                </a:lnTo>
                <a:lnTo>
                  <a:pt x="4149" y="178"/>
                </a:lnTo>
                <a:lnTo>
                  <a:pt x="4144" y="180"/>
                </a:lnTo>
                <a:lnTo>
                  <a:pt x="4144" y="180"/>
                </a:lnTo>
                <a:lnTo>
                  <a:pt x="4144" y="183"/>
                </a:lnTo>
                <a:lnTo>
                  <a:pt x="4147" y="180"/>
                </a:lnTo>
                <a:close/>
                <a:moveTo>
                  <a:pt x="4149" y="183"/>
                </a:moveTo>
                <a:lnTo>
                  <a:pt x="4157" y="185"/>
                </a:lnTo>
                <a:lnTo>
                  <a:pt x="4163" y="185"/>
                </a:lnTo>
                <a:lnTo>
                  <a:pt x="4165" y="187"/>
                </a:lnTo>
                <a:lnTo>
                  <a:pt x="4168" y="185"/>
                </a:lnTo>
                <a:lnTo>
                  <a:pt x="4168" y="185"/>
                </a:lnTo>
                <a:lnTo>
                  <a:pt x="4165" y="183"/>
                </a:lnTo>
                <a:lnTo>
                  <a:pt x="4165" y="183"/>
                </a:lnTo>
                <a:lnTo>
                  <a:pt x="4151" y="183"/>
                </a:lnTo>
                <a:lnTo>
                  <a:pt x="4149" y="183"/>
                </a:lnTo>
                <a:close/>
                <a:moveTo>
                  <a:pt x="3707" y="321"/>
                </a:moveTo>
                <a:lnTo>
                  <a:pt x="3707" y="321"/>
                </a:lnTo>
                <a:lnTo>
                  <a:pt x="3709" y="319"/>
                </a:lnTo>
                <a:lnTo>
                  <a:pt x="3709" y="319"/>
                </a:lnTo>
                <a:lnTo>
                  <a:pt x="3709" y="317"/>
                </a:lnTo>
                <a:lnTo>
                  <a:pt x="3702" y="319"/>
                </a:lnTo>
                <a:lnTo>
                  <a:pt x="3700" y="321"/>
                </a:lnTo>
                <a:lnTo>
                  <a:pt x="3698" y="321"/>
                </a:lnTo>
                <a:lnTo>
                  <a:pt x="3702" y="321"/>
                </a:lnTo>
                <a:lnTo>
                  <a:pt x="3707" y="321"/>
                </a:lnTo>
                <a:close/>
                <a:moveTo>
                  <a:pt x="4578" y="266"/>
                </a:moveTo>
                <a:lnTo>
                  <a:pt x="4578" y="264"/>
                </a:lnTo>
                <a:lnTo>
                  <a:pt x="4578" y="262"/>
                </a:lnTo>
                <a:lnTo>
                  <a:pt x="4578" y="262"/>
                </a:lnTo>
                <a:lnTo>
                  <a:pt x="4580" y="260"/>
                </a:lnTo>
                <a:lnTo>
                  <a:pt x="4580" y="260"/>
                </a:lnTo>
                <a:lnTo>
                  <a:pt x="4576" y="258"/>
                </a:lnTo>
                <a:lnTo>
                  <a:pt x="4576" y="256"/>
                </a:lnTo>
                <a:lnTo>
                  <a:pt x="4574" y="254"/>
                </a:lnTo>
                <a:lnTo>
                  <a:pt x="4574" y="252"/>
                </a:lnTo>
                <a:lnTo>
                  <a:pt x="4572" y="256"/>
                </a:lnTo>
                <a:lnTo>
                  <a:pt x="4572" y="256"/>
                </a:lnTo>
                <a:lnTo>
                  <a:pt x="4572" y="258"/>
                </a:lnTo>
                <a:lnTo>
                  <a:pt x="4572" y="260"/>
                </a:lnTo>
                <a:lnTo>
                  <a:pt x="4572" y="262"/>
                </a:lnTo>
                <a:lnTo>
                  <a:pt x="4570" y="264"/>
                </a:lnTo>
                <a:lnTo>
                  <a:pt x="4570" y="266"/>
                </a:lnTo>
                <a:lnTo>
                  <a:pt x="4574" y="266"/>
                </a:lnTo>
                <a:lnTo>
                  <a:pt x="4578" y="266"/>
                </a:lnTo>
                <a:close/>
                <a:moveTo>
                  <a:pt x="4411" y="310"/>
                </a:moveTo>
                <a:lnTo>
                  <a:pt x="4413" y="310"/>
                </a:lnTo>
                <a:lnTo>
                  <a:pt x="4413" y="308"/>
                </a:lnTo>
                <a:lnTo>
                  <a:pt x="4413" y="308"/>
                </a:lnTo>
                <a:lnTo>
                  <a:pt x="4413" y="308"/>
                </a:lnTo>
                <a:lnTo>
                  <a:pt x="4411" y="306"/>
                </a:lnTo>
                <a:lnTo>
                  <a:pt x="4409" y="308"/>
                </a:lnTo>
                <a:lnTo>
                  <a:pt x="4409" y="308"/>
                </a:lnTo>
                <a:lnTo>
                  <a:pt x="4409" y="308"/>
                </a:lnTo>
                <a:lnTo>
                  <a:pt x="4411" y="310"/>
                </a:lnTo>
                <a:close/>
                <a:moveTo>
                  <a:pt x="4346" y="331"/>
                </a:moveTo>
                <a:lnTo>
                  <a:pt x="4350" y="331"/>
                </a:lnTo>
                <a:lnTo>
                  <a:pt x="4350" y="331"/>
                </a:lnTo>
                <a:lnTo>
                  <a:pt x="4348" y="329"/>
                </a:lnTo>
                <a:lnTo>
                  <a:pt x="4346" y="329"/>
                </a:lnTo>
                <a:lnTo>
                  <a:pt x="4344" y="329"/>
                </a:lnTo>
                <a:lnTo>
                  <a:pt x="4341" y="329"/>
                </a:lnTo>
                <a:lnTo>
                  <a:pt x="4344" y="331"/>
                </a:lnTo>
                <a:lnTo>
                  <a:pt x="4346" y="331"/>
                </a:lnTo>
                <a:close/>
                <a:moveTo>
                  <a:pt x="1456" y="717"/>
                </a:moveTo>
                <a:lnTo>
                  <a:pt x="1456" y="717"/>
                </a:lnTo>
                <a:lnTo>
                  <a:pt x="1456" y="717"/>
                </a:lnTo>
                <a:lnTo>
                  <a:pt x="1456" y="717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3"/>
                </a:lnTo>
                <a:lnTo>
                  <a:pt x="1454" y="713"/>
                </a:lnTo>
                <a:lnTo>
                  <a:pt x="1454" y="715"/>
                </a:lnTo>
                <a:lnTo>
                  <a:pt x="1454" y="715"/>
                </a:lnTo>
                <a:lnTo>
                  <a:pt x="1456" y="715"/>
                </a:lnTo>
                <a:lnTo>
                  <a:pt x="1454" y="717"/>
                </a:lnTo>
                <a:lnTo>
                  <a:pt x="1456" y="717"/>
                </a:lnTo>
                <a:close/>
                <a:moveTo>
                  <a:pt x="3264" y="105"/>
                </a:moveTo>
                <a:lnTo>
                  <a:pt x="3269" y="107"/>
                </a:lnTo>
                <a:lnTo>
                  <a:pt x="3273" y="105"/>
                </a:lnTo>
                <a:lnTo>
                  <a:pt x="3275" y="107"/>
                </a:lnTo>
                <a:lnTo>
                  <a:pt x="3275" y="109"/>
                </a:lnTo>
                <a:lnTo>
                  <a:pt x="3277" y="109"/>
                </a:lnTo>
                <a:lnTo>
                  <a:pt x="3279" y="109"/>
                </a:lnTo>
                <a:lnTo>
                  <a:pt x="3281" y="109"/>
                </a:lnTo>
                <a:lnTo>
                  <a:pt x="3283" y="107"/>
                </a:lnTo>
                <a:lnTo>
                  <a:pt x="3283" y="105"/>
                </a:lnTo>
                <a:lnTo>
                  <a:pt x="3290" y="105"/>
                </a:lnTo>
                <a:lnTo>
                  <a:pt x="3292" y="105"/>
                </a:lnTo>
                <a:lnTo>
                  <a:pt x="3292" y="103"/>
                </a:lnTo>
                <a:lnTo>
                  <a:pt x="3294" y="105"/>
                </a:lnTo>
                <a:lnTo>
                  <a:pt x="3294" y="101"/>
                </a:lnTo>
                <a:lnTo>
                  <a:pt x="3296" y="101"/>
                </a:lnTo>
                <a:lnTo>
                  <a:pt x="3298" y="99"/>
                </a:lnTo>
                <a:lnTo>
                  <a:pt x="3298" y="99"/>
                </a:lnTo>
                <a:lnTo>
                  <a:pt x="3300" y="99"/>
                </a:lnTo>
                <a:lnTo>
                  <a:pt x="3304" y="103"/>
                </a:lnTo>
                <a:lnTo>
                  <a:pt x="3313" y="103"/>
                </a:lnTo>
                <a:lnTo>
                  <a:pt x="3313" y="103"/>
                </a:lnTo>
                <a:lnTo>
                  <a:pt x="3313" y="101"/>
                </a:lnTo>
                <a:lnTo>
                  <a:pt x="3311" y="99"/>
                </a:lnTo>
                <a:lnTo>
                  <a:pt x="3311" y="97"/>
                </a:lnTo>
                <a:lnTo>
                  <a:pt x="3308" y="97"/>
                </a:lnTo>
                <a:lnTo>
                  <a:pt x="3306" y="97"/>
                </a:lnTo>
                <a:lnTo>
                  <a:pt x="3302" y="97"/>
                </a:lnTo>
                <a:lnTo>
                  <a:pt x="3296" y="97"/>
                </a:lnTo>
                <a:lnTo>
                  <a:pt x="3294" y="97"/>
                </a:lnTo>
                <a:lnTo>
                  <a:pt x="3290" y="97"/>
                </a:lnTo>
                <a:lnTo>
                  <a:pt x="3285" y="99"/>
                </a:lnTo>
                <a:lnTo>
                  <a:pt x="3279" y="101"/>
                </a:lnTo>
                <a:lnTo>
                  <a:pt x="3262" y="103"/>
                </a:lnTo>
                <a:lnTo>
                  <a:pt x="3258" y="105"/>
                </a:lnTo>
                <a:lnTo>
                  <a:pt x="3262" y="105"/>
                </a:lnTo>
                <a:lnTo>
                  <a:pt x="3264" y="105"/>
                </a:lnTo>
                <a:close/>
                <a:moveTo>
                  <a:pt x="3319" y="107"/>
                </a:moveTo>
                <a:lnTo>
                  <a:pt x="3313" y="107"/>
                </a:lnTo>
                <a:lnTo>
                  <a:pt x="3311" y="105"/>
                </a:lnTo>
                <a:lnTo>
                  <a:pt x="3308" y="105"/>
                </a:lnTo>
                <a:lnTo>
                  <a:pt x="3308" y="105"/>
                </a:lnTo>
                <a:lnTo>
                  <a:pt x="3306" y="107"/>
                </a:lnTo>
                <a:lnTo>
                  <a:pt x="3302" y="107"/>
                </a:lnTo>
                <a:lnTo>
                  <a:pt x="3298" y="107"/>
                </a:lnTo>
                <a:lnTo>
                  <a:pt x="3294" y="109"/>
                </a:lnTo>
                <a:lnTo>
                  <a:pt x="3283" y="113"/>
                </a:lnTo>
                <a:lnTo>
                  <a:pt x="3285" y="115"/>
                </a:lnTo>
                <a:lnTo>
                  <a:pt x="3285" y="115"/>
                </a:lnTo>
                <a:lnTo>
                  <a:pt x="3288" y="118"/>
                </a:lnTo>
                <a:lnTo>
                  <a:pt x="3292" y="118"/>
                </a:lnTo>
                <a:lnTo>
                  <a:pt x="3294" y="118"/>
                </a:lnTo>
                <a:lnTo>
                  <a:pt x="3296" y="118"/>
                </a:lnTo>
                <a:lnTo>
                  <a:pt x="3298" y="115"/>
                </a:lnTo>
                <a:lnTo>
                  <a:pt x="3302" y="115"/>
                </a:lnTo>
                <a:lnTo>
                  <a:pt x="3302" y="118"/>
                </a:lnTo>
                <a:lnTo>
                  <a:pt x="3300" y="120"/>
                </a:lnTo>
                <a:lnTo>
                  <a:pt x="3298" y="120"/>
                </a:lnTo>
                <a:lnTo>
                  <a:pt x="3300" y="122"/>
                </a:lnTo>
                <a:lnTo>
                  <a:pt x="3302" y="122"/>
                </a:lnTo>
                <a:lnTo>
                  <a:pt x="3304" y="122"/>
                </a:lnTo>
                <a:lnTo>
                  <a:pt x="3304" y="120"/>
                </a:lnTo>
                <a:lnTo>
                  <a:pt x="3306" y="120"/>
                </a:lnTo>
                <a:lnTo>
                  <a:pt x="3308" y="122"/>
                </a:lnTo>
                <a:lnTo>
                  <a:pt x="3311" y="120"/>
                </a:lnTo>
                <a:lnTo>
                  <a:pt x="3311" y="120"/>
                </a:lnTo>
                <a:lnTo>
                  <a:pt x="3311" y="118"/>
                </a:lnTo>
                <a:lnTo>
                  <a:pt x="3311" y="118"/>
                </a:lnTo>
                <a:lnTo>
                  <a:pt x="3315" y="120"/>
                </a:lnTo>
                <a:lnTo>
                  <a:pt x="3317" y="120"/>
                </a:lnTo>
                <a:lnTo>
                  <a:pt x="3317" y="120"/>
                </a:lnTo>
                <a:lnTo>
                  <a:pt x="3317" y="118"/>
                </a:lnTo>
                <a:lnTo>
                  <a:pt x="3317" y="115"/>
                </a:lnTo>
                <a:lnTo>
                  <a:pt x="3317" y="115"/>
                </a:lnTo>
                <a:lnTo>
                  <a:pt x="3317" y="115"/>
                </a:lnTo>
                <a:lnTo>
                  <a:pt x="3313" y="115"/>
                </a:lnTo>
                <a:lnTo>
                  <a:pt x="3313" y="113"/>
                </a:lnTo>
                <a:lnTo>
                  <a:pt x="3315" y="113"/>
                </a:lnTo>
                <a:lnTo>
                  <a:pt x="3317" y="111"/>
                </a:lnTo>
                <a:lnTo>
                  <a:pt x="3325" y="111"/>
                </a:lnTo>
                <a:lnTo>
                  <a:pt x="3329" y="109"/>
                </a:lnTo>
                <a:lnTo>
                  <a:pt x="3329" y="109"/>
                </a:lnTo>
                <a:lnTo>
                  <a:pt x="3329" y="107"/>
                </a:lnTo>
                <a:lnTo>
                  <a:pt x="3336" y="107"/>
                </a:lnTo>
                <a:lnTo>
                  <a:pt x="3346" y="107"/>
                </a:lnTo>
                <a:lnTo>
                  <a:pt x="3348" y="105"/>
                </a:lnTo>
                <a:lnTo>
                  <a:pt x="3357" y="101"/>
                </a:lnTo>
                <a:lnTo>
                  <a:pt x="3355" y="99"/>
                </a:lnTo>
                <a:lnTo>
                  <a:pt x="3352" y="99"/>
                </a:lnTo>
                <a:lnTo>
                  <a:pt x="3346" y="95"/>
                </a:lnTo>
                <a:lnTo>
                  <a:pt x="3344" y="95"/>
                </a:lnTo>
                <a:lnTo>
                  <a:pt x="3338" y="95"/>
                </a:lnTo>
                <a:lnTo>
                  <a:pt x="3336" y="92"/>
                </a:lnTo>
                <a:lnTo>
                  <a:pt x="3334" y="95"/>
                </a:lnTo>
                <a:lnTo>
                  <a:pt x="3325" y="95"/>
                </a:lnTo>
                <a:lnTo>
                  <a:pt x="3321" y="97"/>
                </a:lnTo>
                <a:lnTo>
                  <a:pt x="3319" y="101"/>
                </a:lnTo>
                <a:lnTo>
                  <a:pt x="3321" y="103"/>
                </a:lnTo>
                <a:lnTo>
                  <a:pt x="3321" y="105"/>
                </a:lnTo>
                <a:lnTo>
                  <a:pt x="3319" y="107"/>
                </a:lnTo>
                <a:close/>
                <a:moveTo>
                  <a:pt x="3227" y="495"/>
                </a:moveTo>
                <a:lnTo>
                  <a:pt x="3227" y="495"/>
                </a:lnTo>
                <a:lnTo>
                  <a:pt x="3227" y="495"/>
                </a:lnTo>
                <a:lnTo>
                  <a:pt x="3225" y="493"/>
                </a:lnTo>
                <a:lnTo>
                  <a:pt x="3225" y="493"/>
                </a:lnTo>
                <a:lnTo>
                  <a:pt x="3223" y="493"/>
                </a:lnTo>
                <a:lnTo>
                  <a:pt x="3223" y="493"/>
                </a:lnTo>
                <a:lnTo>
                  <a:pt x="3223" y="495"/>
                </a:lnTo>
                <a:lnTo>
                  <a:pt x="3227" y="495"/>
                </a:lnTo>
                <a:close/>
                <a:moveTo>
                  <a:pt x="3078" y="120"/>
                </a:moveTo>
                <a:lnTo>
                  <a:pt x="3095" y="118"/>
                </a:lnTo>
                <a:lnTo>
                  <a:pt x="3095" y="118"/>
                </a:lnTo>
                <a:lnTo>
                  <a:pt x="3091" y="115"/>
                </a:lnTo>
                <a:lnTo>
                  <a:pt x="3086" y="118"/>
                </a:lnTo>
                <a:lnTo>
                  <a:pt x="3086" y="118"/>
                </a:lnTo>
                <a:lnTo>
                  <a:pt x="3063" y="120"/>
                </a:lnTo>
                <a:lnTo>
                  <a:pt x="3065" y="122"/>
                </a:lnTo>
                <a:lnTo>
                  <a:pt x="3078" y="120"/>
                </a:lnTo>
                <a:close/>
                <a:moveTo>
                  <a:pt x="3378" y="380"/>
                </a:moveTo>
                <a:lnTo>
                  <a:pt x="3378" y="380"/>
                </a:lnTo>
                <a:lnTo>
                  <a:pt x="3378" y="380"/>
                </a:lnTo>
                <a:lnTo>
                  <a:pt x="3378" y="380"/>
                </a:lnTo>
                <a:close/>
                <a:moveTo>
                  <a:pt x="3317" y="426"/>
                </a:moveTo>
                <a:lnTo>
                  <a:pt x="3315" y="426"/>
                </a:lnTo>
                <a:lnTo>
                  <a:pt x="3313" y="428"/>
                </a:lnTo>
                <a:lnTo>
                  <a:pt x="3308" y="430"/>
                </a:lnTo>
                <a:lnTo>
                  <a:pt x="3308" y="432"/>
                </a:lnTo>
                <a:lnTo>
                  <a:pt x="3306" y="434"/>
                </a:lnTo>
                <a:lnTo>
                  <a:pt x="3306" y="436"/>
                </a:lnTo>
                <a:lnTo>
                  <a:pt x="3306" y="436"/>
                </a:lnTo>
                <a:lnTo>
                  <a:pt x="3306" y="438"/>
                </a:lnTo>
                <a:lnTo>
                  <a:pt x="3308" y="440"/>
                </a:lnTo>
                <a:lnTo>
                  <a:pt x="3308" y="443"/>
                </a:lnTo>
                <a:lnTo>
                  <a:pt x="3313" y="445"/>
                </a:lnTo>
                <a:lnTo>
                  <a:pt x="3317" y="445"/>
                </a:lnTo>
                <a:lnTo>
                  <a:pt x="3321" y="445"/>
                </a:lnTo>
                <a:lnTo>
                  <a:pt x="3327" y="443"/>
                </a:lnTo>
                <a:lnTo>
                  <a:pt x="3329" y="438"/>
                </a:lnTo>
                <a:lnTo>
                  <a:pt x="3332" y="436"/>
                </a:lnTo>
                <a:lnTo>
                  <a:pt x="3334" y="434"/>
                </a:lnTo>
                <a:lnTo>
                  <a:pt x="3334" y="436"/>
                </a:lnTo>
                <a:lnTo>
                  <a:pt x="3334" y="438"/>
                </a:lnTo>
                <a:lnTo>
                  <a:pt x="3336" y="436"/>
                </a:lnTo>
                <a:lnTo>
                  <a:pt x="3336" y="436"/>
                </a:lnTo>
                <a:lnTo>
                  <a:pt x="3336" y="434"/>
                </a:lnTo>
                <a:lnTo>
                  <a:pt x="3334" y="432"/>
                </a:lnTo>
                <a:lnTo>
                  <a:pt x="3332" y="430"/>
                </a:lnTo>
                <a:lnTo>
                  <a:pt x="3321" y="426"/>
                </a:lnTo>
                <a:lnTo>
                  <a:pt x="3317" y="426"/>
                </a:lnTo>
                <a:close/>
                <a:moveTo>
                  <a:pt x="3021" y="159"/>
                </a:moveTo>
                <a:lnTo>
                  <a:pt x="3026" y="159"/>
                </a:lnTo>
                <a:lnTo>
                  <a:pt x="3032" y="162"/>
                </a:lnTo>
                <a:lnTo>
                  <a:pt x="3038" y="159"/>
                </a:lnTo>
                <a:lnTo>
                  <a:pt x="3038" y="159"/>
                </a:lnTo>
                <a:lnTo>
                  <a:pt x="3032" y="159"/>
                </a:lnTo>
                <a:lnTo>
                  <a:pt x="3028" y="159"/>
                </a:lnTo>
                <a:lnTo>
                  <a:pt x="3026" y="157"/>
                </a:lnTo>
                <a:lnTo>
                  <a:pt x="3021" y="157"/>
                </a:lnTo>
                <a:lnTo>
                  <a:pt x="3019" y="157"/>
                </a:lnTo>
                <a:lnTo>
                  <a:pt x="3019" y="159"/>
                </a:lnTo>
                <a:lnTo>
                  <a:pt x="3015" y="159"/>
                </a:lnTo>
                <a:lnTo>
                  <a:pt x="3011" y="162"/>
                </a:lnTo>
                <a:lnTo>
                  <a:pt x="3013" y="162"/>
                </a:lnTo>
                <a:lnTo>
                  <a:pt x="3021" y="159"/>
                </a:lnTo>
                <a:close/>
                <a:moveTo>
                  <a:pt x="3378" y="382"/>
                </a:moveTo>
                <a:lnTo>
                  <a:pt x="3378" y="382"/>
                </a:lnTo>
                <a:lnTo>
                  <a:pt x="3378" y="380"/>
                </a:lnTo>
                <a:lnTo>
                  <a:pt x="3378" y="380"/>
                </a:lnTo>
                <a:lnTo>
                  <a:pt x="3376" y="380"/>
                </a:lnTo>
                <a:lnTo>
                  <a:pt x="3373" y="378"/>
                </a:lnTo>
                <a:lnTo>
                  <a:pt x="3371" y="375"/>
                </a:lnTo>
                <a:lnTo>
                  <a:pt x="3371" y="375"/>
                </a:lnTo>
                <a:lnTo>
                  <a:pt x="3371" y="378"/>
                </a:lnTo>
                <a:lnTo>
                  <a:pt x="3371" y="378"/>
                </a:lnTo>
                <a:lnTo>
                  <a:pt x="3369" y="378"/>
                </a:lnTo>
                <a:lnTo>
                  <a:pt x="3369" y="378"/>
                </a:lnTo>
                <a:lnTo>
                  <a:pt x="3365" y="378"/>
                </a:lnTo>
                <a:lnTo>
                  <a:pt x="3365" y="378"/>
                </a:lnTo>
                <a:lnTo>
                  <a:pt x="3365" y="380"/>
                </a:lnTo>
                <a:lnTo>
                  <a:pt x="3365" y="380"/>
                </a:lnTo>
                <a:lnTo>
                  <a:pt x="3367" y="380"/>
                </a:lnTo>
                <a:lnTo>
                  <a:pt x="3369" y="380"/>
                </a:lnTo>
                <a:lnTo>
                  <a:pt x="3371" y="382"/>
                </a:lnTo>
                <a:lnTo>
                  <a:pt x="3373" y="384"/>
                </a:lnTo>
                <a:lnTo>
                  <a:pt x="3373" y="384"/>
                </a:lnTo>
                <a:lnTo>
                  <a:pt x="3376" y="386"/>
                </a:lnTo>
                <a:lnTo>
                  <a:pt x="3376" y="386"/>
                </a:lnTo>
                <a:lnTo>
                  <a:pt x="3376" y="388"/>
                </a:lnTo>
                <a:lnTo>
                  <a:pt x="3378" y="388"/>
                </a:lnTo>
                <a:lnTo>
                  <a:pt x="3378" y="386"/>
                </a:lnTo>
                <a:lnTo>
                  <a:pt x="3376" y="386"/>
                </a:lnTo>
                <a:lnTo>
                  <a:pt x="3376" y="386"/>
                </a:lnTo>
                <a:lnTo>
                  <a:pt x="3378" y="382"/>
                </a:lnTo>
                <a:close/>
                <a:moveTo>
                  <a:pt x="3334" y="122"/>
                </a:moveTo>
                <a:lnTo>
                  <a:pt x="3334" y="120"/>
                </a:lnTo>
                <a:lnTo>
                  <a:pt x="3336" y="118"/>
                </a:lnTo>
                <a:lnTo>
                  <a:pt x="3336" y="118"/>
                </a:lnTo>
                <a:lnTo>
                  <a:pt x="3336" y="118"/>
                </a:lnTo>
                <a:lnTo>
                  <a:pt x="3329" y="118"/>
                </a:lnTo>
                <a:lnTo>
                  <a:pt x="3325" y="120"/>
                </a:lnTo>
                <a:lnTo>
                  <a:pt x="3325" y="120"/>
                </a:lnTo>
                <a:lnTo>
                  <a:pt x="3332" y="122"/>
                </a:lnTo>
                <a:lnTo>
                  <a:pt x="3334" y="122"/>
                </a:lnTo>
                <a:close/>
                <a:moveTo>
                  <a:pt x="3348" y="126"/>
                </a:moveTo>
                <a:lnTo>
                  <a:pt x="3352" y="126"/>
                </a:lnTo>
                <a:lnTo>
                  <a:pt x="3352" y="126"/>
                </a:lnTo>
                <a:lnTo>
                  <a:pt x="3352" y="126"/>
                </a:lnTo>
                <a:lnTo>
                  <a:pt x="3350" y="126"/>
                </a:lnTo>
                <a:lnTo>
                  <a:pt x="3350" y="124"/>
                </a:lnTo>
                <a:lnTo>
                  <a:pt x="3350" y="124"/>
                </a:lnTo>
                <a:lnTo>
                  <a:pt x="3350" y="122"/>
                </a:lnTo>
                <a:lnTo>
                  <a:pt x="3346" y="122"/>
                </a:lnTo>
                <a:lnTo>
                  <a:pt x="3342" y="122"/>
                </a:lnTo>
                <a:lnTo>
                  <a:pt x="3340" y="124"/>
                </a:lnTo>
                <a:lnTo>
                  <a:pt x="3334" y="124"/>
                </a:lnTo>
                <a:lnTo>
                  <a:pt x="3338" y="126"/>
                </a:lnTo>
                <a:lnTo>
                  <a:pt x="3348" y="126"/>
                </a:lnTo>
                <a:close/>
                <a:moveTo>
                  <a:pt x="3338" y="88"/>
                </a:moveTo>
                <a:lnTo>
                  <a:pt x="3340" y="90"/>
                </a:lnTo>
                <a:lnTo>
                  <a:pt x="3342" y="90"/>
                </a:lnTo>
                <a:lnTo>
                  <a:pt x="3342" y="90"/>
                </a:lnTo>
                <a:lnTo>
                  <a:pt x="3344" y="88"/>
                </a:lnTo>
                <a:lnTo>
                  <a:pt x="3346" y="88"/>
                </a:lnTo>
                <a:lnTo>
                  <a:pt x="3344" y="86"/>
                </a:lnTo>
                <a:lnTo>
                  <a:pt x="3342" y="86"/>
                </a:lnTo>
                <a:lnTo>
                  <a:pt x="3340" y="86"/>
                </a:lnTo>
                <a:lnTo>
                  <a:pt x="3340" y="86"/>
                </a:lnTo>
                <a:lnTo>
                  <a:pt x="3340" y="86"/>
                </a:lnTo>
                <a:lnTo>
                  <a:pt x="3338" y="86"/>
                </a:lnTo>
                <a:lnTo>
                  <a:pt x="3338" y="86"/>
                </a:lnTo>
                <a:lnTo>
                  <a:pt x="3338" y="88"/>
                </a:lnTo>
                <a:lnTo>
                  <a:pt x="3338" y="88"/>
                </a:lnTo>
                <a:close/>
                <a:moveTo>
                  <a:pt x="2879" y="113"/>
                </a:moveTo>
                <a:lnTo>
                  <a:pt x="2877" y="113"/>
                </a:lnTo>
                <a:lnTo>
                  <a:pt x="2873" y="113"/>
                </a:lnTo>
                <a:lnTo>
                  <a:pt x="2871" y="113"/>
                </a:lnTo>
                <a:lnTo>
                  <a:pt x="2871" y="115"/>
                </a:lnTo>
                <a:lnTo>
                  <a:pt x="2877" y="115"/>
                </a:lnTo>
                <a:lnTo>
                  <a:pt x="2879" y="113"/>
                </a:lnTo>
                <a:close/>
                <a:moveTo>
                  <a:pt x="2942" y="398"/>
                </a:moveTo>
                <a:lnTo>
                  <a:pt x="2946" y="394"/>
                </a:lnTo>
                <a:lnTo>
                  <a:pt x="2946" y="394"/>
                </a:lnTo>
                <a:lnTo>
                  <a:pt x="2946" y="392"/>
                </a:lnTo>
                <a:lnTo>
                  <a:pt x="2948" y="392"/>
                </a:lnTo>
                <a:lnTo>
                  <a:pt x="2946" y="390"/>
                </a:lnTo>
                <a:lnTo>
                  <a:pt x="2946" y="392"/>
                </a:lnTo>
                <a:lnTo>
                  <a:pt x="2944" y="392"/>
                </a:lnTo>
                <a:lnTo>
                  <a:pt x="2940" y="394"/>
                </a:lnTo>
                <a:lnTo>
                  <a:pt x="2940" y="394"/>
                </a:lnTo>
                <a:lnTo>
                  <a:pt x="2936" y="394"/>
                </a:lnTo>
                <a:lnTo>
                  <a:pt x="2933" y="394"/>
                </a:lnTo>
                <a:lnTo>
                  <a:pt x="2931" y="396"/>
                </a:lnTo>
                <a:lnTo>
                  <a:pt x="2929" y="396"/>
                </a:lnTo>
                <a:lnTo>
                  <a:pt x="2929" y="396"/>
                </a:lnTo>
                <a:lnTo>
                  <a:pt x="2927" y="396"/>
                </a:lnTo>
                <a:lnTo>
                  <a:pt x="2927" y="396"/>
                </a:lnTo>
                <a:lnTo>
                  <a:pt x="2929" y="398"/>
                </a:lnTo>
                <a:lnTo>
                  <a:pt x="2931" y="401"/>
                </a:lnTo>
                <a:lnTo>
                  <a:pt x="2933" y="401"/>
                </a:lnTo>
                <a:lnTo>
                  <a:pt x="2936" y="401"/>
                </a:lnTo>
                <a:lnTo>
                  <a:pt x="2936" y="398"/>
                </a:lnTo>
                <a:lnTo>
                  <a:pt x="2936" y="398"/>
                </a:lnTo>
                <a:lnTo>
                  <a:pt x="2938" y="398"/>
                </a:lnTo>
                <a:lnTo>
                  <a:pt x="2940" y="398"/>
                </a:lnTo>
                <a:lnTo>
                  <a:pt x="2940" y="398"/>
                </a:lnTo>
                <a:lnTo>
                  <a:pt x="2942" y="398"/>
                </a:lnTo>
                <a:close/>
                <a:moveTo>
                  <a:pt x="2950" y="401"/>
                </a:moveTo>
                <a:lnTo>
                  <a:pt x="2950" y="401"/>
                </a:lnTo>
                <a:lnTo>
                  <a:pt x="2950" y="398"/>
                </a:lnTo>
                <a:lnTo>
                  <a:pt x="2950" y="398"/>
                </a:lnTo>
                <a:lnTo>
                  <a:pt x="2948" y="396"/>
                </a:lnTo>
                <a:lnTo>
                  <a:pt x="2944" y="401"/>
                </a:lnTo>
                <a:lnTo>
                  <a:pt x="2944" y="401"/>
                </a:lnTo>
                <a:lnTo>
                  <a:pt x="2942" y="401"/>
                </a:lnTo>
                <a:lnTo>
                  <a:pt x="2940" y="401"/>
                </a:lnTo>
                <a:lnTo>
                  <a:pt x="2940" y="403"/>
                </a:lnTo>
                <a:lnTo>
                  <a:pt x="2940" y="403"/>
                </a:lnTo>
                <a:lnTo>
                  <a:pt x="2942" y="405"/>
                </a:lnTo>
                <a:lnTo>
                  <a:pt x="2942" y="403"/>
                </a:lnTo>
                <a:lnTo>
                  <a:pt x="2942" y="403"/>
                </a:lnTo>
                <a:lnTo>
                  <a:pt x="2942" y="405"/>
                </a:lnTo>
                <a:lnTo>
                  <a:pt x="2944" y="405"/>
                </a:lnTo>
                <a:lnTo>
                  <a:pt x="2944" y="405"/>
                </a:lnTo>
                <a:lnTo>
                  <a:pt x="2946" y="405"/>
                </a:lnTo>
                <a:lnTo>
                  <a:pt x="2946" y="405"/>
                </a:lnTo>
                <a:lnTo>
                  <a:pt x="2948" y="403"/>
                </a:lnTo>
                <a:lnTo>
                  <a:pt x="2950" y="401"/>
                </a:lnTo>
                <a:close/>
                <a:moveTo>
                  <a:pt x="2906" y="407"/>
                </a:moveTo>
                <a:lnTo>
                  <a:pt x="2904" y="407"/>
                </a:lnTo>
                <a:lnTo>
                  <a:pt x="2904" y="409"/>
                </a:lnTo>
                <a:lnTo>
                  <a:pt x="2904" y="409"/>
                </a:lnTo>
                <a:lnTo>
                  <a:pt x="2904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8" y="411"/>
                </a:lnTo>
                <a:lnTo>
                  <a:pt x="2908" y="411"/>
                </a:lnTo>
                <a:lnTo>
                  <a:pt x="2908" y="407"/>
                </a:lnTo>
                <a:lnTo>
                  <a:pt x="2908" y="407"/>
                </a:lnTo>
                <a:lnTo>
                  <a:pt x="2906" y="407"/>
                </a:lnTo>
                <a:close/>
                <a:moveTo>
                  <a:pt x="2952" y="394"/>
                </a:moveTo>
                <a:lnTo>
                  <a:pt x="2952" y="394"/>
                </a:lnTo>
                <a:lnTo>
                  <a:pt x="2952" y="394"/>
                </a:lnTo>
                <a:lnTo>
                  <a:pt x="2950" y="394"/>
                </a:lnTo>
                <a:lnTo>
                  <a:pt x="2950" y="396"/>
                </a:lnTo>
                <a:lnTo>
                  <a:pt x="2950" y="396"/>
                </a:lnTo>
                <a:lnTo>
                  <a:pt x="2952" y="398"/>
                </a:lnTo>
                <a:lnTo>
                  <a:pt x="2952" y="398"/>
                </a:lnTo>
                <a:lnTo>
                  <a:pt x="2956" y="398"/>
                </a:lnTo>
                <a:lnTo>
                  <a:pt x="2956" y="396"/>
                </a:lnTo>
                <a:lnTo>
                  <a:pt x="2954" y="394"/>
                </a:lnTo>
                <a:lnTo>
                  <a:pt x="2952" y="394"/>
                </a:lnTo>
                <a:close/>
                <a:moveTo>
                  <a:pt x="2990" y="162"/>
                </a:moveTo>
                <a:lnTo>
                  <a:pt x="2990" y="164"/>
                </a:lnTo>
                <a:lnTo>
                  <a:pt x="2990" y="166"/>
                </a:lnTo>
                <a:lnTo>
                  <a:pt x="2994" y="168"/>
                </a:lnTo>
                <a:lnTo>
                  <a:pt x="2996" y="168"/>
                </a:lnTo>
                <a:lnTo>
                  <a:pt x="2998" y="166"/>
                </a:lnTo>
                <a:lnTo>
                  <a:pt x="2996" y="166"/>
                </a:lnTo>
                <a:lnTo>
                  <a:pt x="2992" y="162"/>
                </a:lnTo>
                <a:lnTo>
                  <a:pt x="2990" y="162"/>
                </a:lnTo>
                <a:close/>
                <a:moveTo>
                  <a:pt x="2873" y="122"/>
                </a:moveTo>
                <a:lnTo>
                  <a:pt x="2881" y="124"/>
                </a:lnTo>
                <a:lnTo>
                  <a:pt x="2879" y="124"/>
                </a:lnTo>
                <a:lnTo>
                  <a:pt x="2877" y="126"/>
                </a:lnTo>
                <a:lnTo>
                  <a:pt x="2873" y="126"/>
                </a:lnTo>
                <a:lnTo>
                  <a:pt x="2873" y="128"/>
                </a:lnTo>
                <a:lnTo>
                  <a:pt x="2873" y="128"/>
                </a:lnTo>
                <a:lnTo>
                  <a:pt x="2875" y="130"/>
                </a:lnTo>
                <a:lnTo>
                  <a:pt x="2879" y="132"/>
                </a:lnTo>
                <a:lnTo>
                  <a:pt x="2883" y="132"/>
                </a:lnTo>
                <a:lnTo>
                  <a:pt x="2889" y="132"/>
                </a:lnTo>
                <a:lnTo>
                  <a:pt x="2892" y="132"/>
                </a:lnTo>
                <a:lnTo>
                  <a:pt x="2896" y="132"/>
                </a:lnTo>
                <a:lnTo>
                  <a:pt x="2900" y="132"/>
                </a:lnTo>
                <a:lnTo>
                  <a:pt x="2904" y="132"/>
                </a:lnTo>
                <a:lnTo>
                  <a:pt x="2908" y="132"/>
                </a:lnTo>
                <a:lnTo>
                  <a:pt x="2908" y="134"/>
                </a:lnTo>
                <a:lnTo>
                  <a:pt x="2906" y="134"/>
                </a:lnTo>
                <a:lnTo>
                  <a:pt x="2904" y="136"/>
                </a:lnTo>
                <a:lnTo>
                  <a:pt x="2900" y="136"/>
                </a:lnTo>
                <a:lnTo>
                  <a:pt x="2898" y="136"/>
                </a:lnTo>
                <a:lnTo>
                  <a:pt x="2896" y="136"/>
                </a:lnTo>
                <a:lnTo>
                  <a:pt x="2894" y="136"/>
                </a:lnTo>
                <a:lnTo>
                  <a:pt x="2894" y="136"/>
                </a:lnTo>
                <a:lnTo>
                  <a:pt x="2896" y="139"/>
                </a:lnTo>
                <a:lnTo>
                  <a:pt x="2900" y="141"/>
                </a:lnTo>
                <a:lnTo>
                  <a:pt x="2904" y="141"/>
                </a:lnTo>
                <a:lnTo>
                  <a:pt x="2908" y="143"/>
                </a:lnTo>
                <a:lnTo>
                  <a:pt x="2908" y="143"/>
                </a:lnTo>
                <a:lnTo>
                  <a:pt x="2910" y="143"/>
                </a:lnTo>
                <a:lnTo>
                  <a:pt x="2925" y="145"/>
                </a:lnTo>
                <a:lnTo>
                  <a:pt x="2940" y="143"/>
                </a:lnTo>
                <a:lnTo>
                  <a:pt x="2936" y="147"/>
                </a:lnTo>
                <a:lnTo>
                  <a:pt x="2938" y="149"/>
                </a:lnTo>
                <a:lnTo>
                  <a:pt x="2940" y="149"/>
                </a:lnTo>
                <a:lnTo>
                  <a:pt x="2952" y="149"/>
                </a:lnTo>
                <a:lnTo>
                  <a:pt x="2954" y="151"/>
                </a:lnTo>
                <a:lnTo>
                  <a:pt x="2956" y="149"/>
                </a:lnTo>
                <a:lnTo>
                  <a:pt x="2959" y="149"/>
                </a:lnTo>
                <a:lnTo>
                  <a:pt x="2961" y="147"/>
                </a:lnTo>
                <a:lnTo>
                  <a:pt x="2967" y="145"/>
                </a:lnTo>
                <a:lnTo>
                  <a:pt x="2967" y="145"/>
                </a:lnTo>
                <a:lnTo>
                  <a:pt x="2971" y="145"/>
                </a:lnTo>
                <a:lnTo>
                  <a:pt x="2973" y="145"/>
                </a:lnTo>
                <a:lnTo>
                  <a:pt x="2980" y="143"/>
                </a:lnTo>
                <a:lnTo>
                  <a:pt x="2980" y="143"/>
                </a:lnTo>
                <a:lnTo>
                  <a:pt x="2984" y="139"/>
                </a:lnTo>
                <a:lnTo>
                  <a:pt x="2984" y="136"/>
                </a:lnTo>
                <a:lnTo>
                  <a:pt x="2988" y="134"/>
                </a:lnTo>
                <a:lnTo>
                  <a:pt x="3000" y="128"/>
                </a:lnTo>
                <a:lnTo>
                  <a:pt x="3003" y="128"/>
                </a:lnTo>
                <a:lnTo>
                  <a:pt x="3000" y="122"/>
                </a:lnTo>
                <a:lnTo>
                  <a:pt x="2998" y="120"/>
                </a:lnTo>
                <a:lnTo>
                  <a:pt x="2996" y="120"/>
                </a:lnTo>
                <a:lnTo>
                  <a:pt x="2990" y="118"/>
                </a:lnTo>
                <a:lnTo>
                  <a:pt x="2982" y="118"/>
                </a:lnTo>
                <a:lnTo>
                  <a:pt x="2982" y="118"/>
                </a:lnTo>
                <a:lnTo>
                  <a:pt x="2980" y="118"/>
                </a:lnTo>
                <a:lnTo>
                  <a:pt x="2977" y="115"/>
                </a:lnTo>
                <a:lnTo>
                  <a:pt x="2969" y="115"/>
                </a:lnTo>
                <a:lnTo>
                  <a:pt x="2967" y="113"/>
                </a:lnTo>
                <a:lnTo>
                  <a:pt x="2967" y="113"/>
                </a:lnTo>
                <a:lnTo>
                  <a:pt x="2965" y="115"/>
                </a:lnTo>
                <a:lnTo>
                  <a:pt x="2963" y="115"/>
                </a:lnTo>
                <a:lnTo>
                  <a:pt x="2961" y="113"/>
                </a:lnTo>
                <a:lnTo>
                  <a:pt x="2961" y="111"/>
                </a:lnTo>
                <a:lnTo>
                  <a:pt x="2959" y="113"/>
                </a:lnTo>
                <a:lnTo>
                  <a:pt x="2959" y="113"/>
                </a:lnTo>
                <a:lnTo>
                  <a:pt x="2956" y="115"/>
                </a:lnTo>
                <a:lnTo>
                  <a:pt x="2954" y="113"/>
                </a:lnTo>
                <a:lnTo>
                  <a:pt x="2952" y="115"/>
                </a:lnTo>
                <a:lnTo>
                  <a:pt x="2950" y="118"/>
                </a:lnTo>
                <a:lnTo>
                  <a:pt x="2946" y="118"/>
                </a:lnTo>
                <a:lnTo>
                  <a:pt x="2942" y="118"/>
                </a:lnTo>
                <a:lnTo>
                  <a:pt x="2944" y="113"/>
                </a:lnTo>
                <a:lnTo>
                  <a:pt x="2944" y="111"/>
                </a:lnTo>
                <a:lnTo>
                  <a:pt x="2946" y="109"/>
                </a:lnTo>
                <a:lnTo>
                  <a:pt x="2944" y="109"/>
                </a:lnTo>
                <a:lnTo>
                  <a:pt x="2942" y="109"/>
                </a:lnTo>
                <a:lnTo>
                  <a:pt x="2940" y="109"/>
                </a:lnTo>
                <a:lnTo>
                  <a:pt x="2938" y="109"/>
                </a:lnTo>
                <a:lnTo>
                  <a:pt x="2936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3"/>
                </a:lnTo>
                <a:lnTo>
                  <a:pt x="2933" y="118"/>
                </a:lnTo>
                <a:lnTo>
                  <a:pt x="2931" y="122"/>
                </a:lnTo>
                <a:lnTo>
                  <a:pt x="2931" y="122"/>
                </a:lnTo>
                <a:lnTo>
                  <a:pt x="2929" y="122"/>
                </a:lnTo>
                <a:lnTo>
                  <a:pt x="2925" y="120"/>
                </a:lnTo>
                <a:lnTo>
                  <a:pt x="2923" y="120"/>
                </a:lnTo>
                <a:lnTo>
                  <a:pt x="2923" y="120"/>
                </a:lnTo>
                <a:lnTo>
                  <a:pt x="2921" y="118"/>
                </a:lnTo>
                <a:lnTo>
                  <a:pt x="2921" y="115"/>
                </a:lnTo>
                <a:lnTo>
                  <a:pt x="2912" y="115"/>
                </a:lnTo>
                <a:lnTo>
                  <a:pt x="2910" y="115"/>
                </a:lnTo>
                <a:lnTo>
                  <a:pt x="2908" y="113"/>
                </a:lnTo>
                <a:lnTo>
                  <a:pt x="2904" y="111"/>
                </a:lnTo>
                <a:lnTo>
                  <a:pt x="2902" y="111"/>
                </a:lnTo>
                <a:lnTo>
                  <a:pt x="2900" y="109"/>
                </a:lnTo>
                <a:lnTo>
                  <a:pt x="2896" y="109"/>
                </a:lnTo>
                <a:lnTo>
                  <a:pt x="2894" y="109"/>
                </a:lnTo>
                <a:lnTo>
                  <a:pt x="2892" y="109"/>
                </a:lnTo>
                <a:lnTo>
                  <a:pt x="2894" y="111"/>
                </a:lnTo>
                <a:lnTo>
                  <a:pt x="2894" y="113"/>
                </a:lnTo>
                <a:lnTo>
                  <a:pt x="2896" y="113"/>
                </a:lnTo>
                <a:lnTo>
                  <a:pt x="2894" y="115"/>
                </a:lnTo>
                <a:lnTo>
                  <a:pt x="2894" y="118"/>
                </a:lnTo>
                <a:lnTo>
                  <a:pt x="2892" y="115"/>
                </a:lnTo>
                <a:lnTo>
                  <a:pt x="2887" y="113"/>
                </a:lnTo>
                <a:lnTo>
                  <a:pt x="2887" y="113"/>
                </a:lnTo>
                <a:lnTo>
                  <a:pt x="2885" y="113"/>
                </a:lnTo>
                <a:lnTo>
                  <a:pt x="2885" y="113"/>
                </a:lnTo>
                <a:lnTo>
                  <a:pt x="2885" y="115"/>
                </a:lnTo>
                <a:lnTo>
                  <a:pt x="2887" y="118"/>
                </a:lnTo>
                <a:lnTo>
                  <a:pt x="2892" y="120"/>
                </a:lnTo>
                <a:lnTo>
                  <a:pt x="2887" y="120"/>
                </a:lnTo>
                <a:lnTo>
                  <a:pt x="2885" y="120"/>
                </a:lnTo>
                <a:lnTo>
                  <a:pt x="2883" y="118"/>
                </a:lnTo>
                <a:lnTo>
                  <a:pt x="2879" y="118"/>
                </a:lnTo>
                <a:lnTo>
                  <a:pt x="2871" y="118"/>
                </a:lnTo>
                <a:lnTo>
                  <a:pt x="2866" y="120"/>
                </a:lnTo>
                <a:lnTo>
                  <a:pt x="2871" y="122"/>
                </a:lnTo>
                <a:lnTo>
                  <a:pt x="2873" y="122"/>
                </a:lnTo>
                <a:close/>
                <a:moveTo>
                  <a:pt x="2969" y="195"/>
                </a:moveTo>
                <a:lnTo>
                  <a:pt x="2963" y="193"/>
                </a:lnTo>
                <a:lnTo>
                  <a:pt x="2959" y="191"/>
                </a:lnTo>
                <a:lnTo>
                  <a:pt x="2954" y="193"/>
                </a:lnTo>
                <a:lnTo>
                  <a:pt x="2950" y="191"/>
                </a:lnTo>
                <a:lnTo>
                  <a:pt x="2946" y="189"/>
                </a:lnTo>
                <a:lnTo>
                  <a:pt x="2942" y="189"/>
                </a:lnTo>
                <a:lnTo>
                  <a:pt x="2944" y="185"/>
                </a:lnTo>
                <a:lnTo>
                  <a:pt x="2946" y="185"/>
                </a:lnTo>
                <a:lnTo>
                  <a:pt x="2948" y="183"/>
                </a:lnTo>
                <a:lnTo>
                  <a:pt x="2946" y="183"/>
                </a:lnTo>
                <a:lnTo>
                  <a:pt x="2942" y="180"/>
                </a:lnTo>
                <a:lnTo>
                  <a:pt x="2940" y="180"/>
                </a:lnTo>
                <a:lnTo>
                  <a:pt x="2938" y="180"/>
                </a:lnTo>
                <a:lnTo>
                  <a:pt x="2933" y="180"/>
                </a:lnTo>
                <a:lnTo>
                  <a:pt x="2931" y="180"/>
                </a:lnTo>
                <a:lnTo>
                  <a:pt x="2929" y="174"/>
                </a:lnTo>
                <a:lnTo>
                  <a:pt x="2927" y="170"/>
                </a:lnTo>
                <a:lnTo>
                  <a:pt x="2923" y="170"/>
                </a:lnTo>
                <a:lnTo>
                  <a:pt x="2921" y="170"/>
                </a:lnTo>
                <a:lnTo>
                  <a:pt x="2919" y="170"/>
                </a:lnTo>
                <a:lnTo>
                  <a:pt x="2912" y="170"/>
                </a:lnTo>
                <a:lnTo>
                  <a:pt x="2902" y="172"/>
                </a:lnTo>
                <a:lnTo>
                  <a:pt x="2900" y="172"/>
                </a:lnTo>
                <a:lnTo>
                  <a:pt x="2902" y="174"/>
                </a:lnTo>
                <a:lnTo>
                  <a:pt x="2906" y="174"/>
                </a:lnTo>
                <a:lnTo>
                  <a:pt x="2904" y="178"/>
                </a:lnTo>
                <a:lnTo>
                  <a:pt x="2908" y="180"/>
                </a:lnTo>
                <a:lnTo>
                  <a:pt x="2910" y="183"/>
                </a:lnTo>
                <a:lnTo>
                  <a:pt x="2912" y="187"/>
                </a:lnTo>
                <a:lnTo>
                  <a:pt x="2915" y="187"/>
                </a:lnTo>
                <a:lnTo>
                  <a:pt x="2921" y="191"/>
                </a:lnTo>
                <a:lnTo>
                  <a:pt x="2921" y="191"/>
                </a:lnTo>
                <a:lnTo>
                  <a:pt x="2919" y="193"/>
                </a:lnTo>
                <a:lnTo>
                  <a:pt x="2917" y="195"/>
                </a:lnTo>
                <a:lnTo>
                  <a:pt x="2915" y="197"/>
                </a:lnTo>
                <a:lnTo>
                  <a:pt x="2915" y="199"/>
                </a:lnTo>
                <a:lnTo>
                  <a:pt x="2910" y="201"/>
                </a:lnTo>
                <a:lnTo>
                  <a:pt x="2910" y="204"/>
                </a:lnTo>
                <a:lnTo>
                  <a:pt x="2912" y="206"/>
                </a:lnTo>
                <a:lnTo>
                  <a:pt x="2925" y="204"/>
                </a:lnTo>
                <a:lnTo>
                  <a:pt x="2927" y="204"/>
                </a:lnTo>
                <a:lnTo>
                  <a:pt x="2929" y="201"/>
                </a:lnTo>
                <a:lnTo>
                  <a:pt x="2931" y="201"/>
                </a:lnTo>
                <a:lnTo>
                  <a:pt x="2933" y="201"/>
                </a:lnTo>
                <a:lnTo>
                  <a:pt x="2936" y="201"/>
                </a:lnTo>
                <a:lnTo>
                  <a:pt x="2936" y="201"/>
                </a:lnTo>
                <a:lnTo>
                  <a:pt x="2938" y="201"/>
                </a:lnTo>
                <a:lnTo>
                  <a:pt x="2936" y="204"/>
                </a:lnTo>
                <a:lnTo>
                  <a:pt x="2933" y="206"/>
                </a:lnTo>
                <a:lnTo>
                  <a:pt x="2933" y="208"/>
                </a:lnTo>
                <a:lnTo>
                  <a:pt x="2933" y="208"/>
                </a:lnTo>
                <a:lnTo>
                  <a:pt x="2933" y="210"/>
                </a:lnTo>
                <a:lnTo>
                  <a:pt x="2933" y="210"/>
                </a:lnTo>
                <a:lnTo>
                  <a:pt x="2938" y="210"/>
                </a:lnTo>
                <a:lnTo>
                  <a:pt x="2940" y="210"/>
                </a:lnTo>
                <a:lnTo>
                  <a:pt x="2942" y="208"/>
                </a:lnTo>
                <a:lnTo>
                  <a:pt x="2942" y="208"/>
                </a:lnTo>
                <a:lnTo>
                  <a:pt x="2946" y="208"/>
                </a:lnTo>
                <a:lnTo>
                  <a:pt x="2948" y="206"/>
                </a:lnTo>
                <a:lnTo>
                  <a:pt x="2952" y="204"/>
                </a:lnTo>
                <a:lnTo>
                  <a:pt x="2952" y="204"/>
                </a:lnTo>
                <a:lnTo>
                  <a:pt x="2954" y="201"/>
                </a:lnTo>
                <a:lnTo>
                  <a:pt x="2956" y="199"/>
                </a:lnTo>
                <a:lnTo>
                  <a:pt x="2956" y="199"/>
                </a:lnTo>
                <a:lnTo>
                  <a:pt x="2969" y="195"/>
                </a:lnTo>
                <a:close/>
                <a:moveTo>
                  <a:pt x="2982" y="384"/>
                </a:moveTo>
                <a:lnTo>
                  <a:pt x="2977" y="384"/>
                </a:lnTo>
                <a:lnTo>
                  <a:pt x="2975" y="384"/>
                </a:lnTo>
                <a:lnTo>
                  <a:pt x="2975" y="386"/>
                </a:lnTo>
                <a:lnTo>
                  <a:pt x="2975" y="386"/>
                </a:lnTo>
                <a:lnTo>
                  <a:pt x="2977" y="386"/>
                </a:lnTo>
                <a:lnTo>
                  <a:pt x="2977" y="388"/>
                </a:lnTo>
                <a:lnTo>
                  <a:pt x="2982" y="388"/>
                </a:lnTo>
                <a:lnTo>
                  <a:pt x="2982" y="388"/>
                </a:lnTo>
                <a:lnTo>
                  <a:pt x="2984" y="388"/>
                </a:lnTo>
                <a:lnTo>
                  <a:pt x="2986" y="388"/>
                </a:lnTo>
                <a:lnTo>
                  <a:pt x="2986" y="386"/>
                </a:lnTo>
                <a:lnTo>
                  <a:pt x="2986" y="386"/>
                </a:lnTo>
                <a:lnTo>
                  <a:pt x="2984" y="384"/>
                </a:lnTo>
                <a:lnTo>
                  <a:pt x="2982" y="384"/>
                </a:lnTo>
                <a:close/>
                <a:moveTo>
                  <a:pt x="3396" y="109"/>
                </a:moveTo>
                <a:lnTo>
                  <a:pt x="3396" y="107"/>
                </a:lnTo>
                <a:lnTo>
                  <a:pt x="3396" y="107"/>
                </a:lnTo>
                <a:lnTo>
                  <a:pt x="3392" y="105"/>
                </a:lnTo>
                <a:lnTo>
                  <a:pt x="3392" y="105"/>
                </a:lnTo>
                <a:lnTo>
                  <a:pt x="3388" y="105"/>
                </a:lnTo>
                <a:lnTo>
                  <a:pt x="3388" y="105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9"/>
                </a:lnTo>
                <a:lnTo>
                  <a:pt x="3394" y="111"/>
                </a:lnTo>
                <a:lnTo>
                  <a:pt x="3396" y="109"/>
                </a:lnTo>
                <a:close/>
                <a:moveTo>
                  <a:pt x="3415" y="120"/>
                </a:moveTo>
                <a:lnTo>
                  <a:pt x="3415" y="122"/>
                </a:lnTo>
                <a:lnTo>
                  <a:pt x="3422" y="122"/>
                </a:lnTo>
                <a:lnTo>
                  <a:pt x="3434" y="122"/>
                </a:lnTo>
                <a:lnTo>
                  <a:pt x="3434" y="122"/>
                </a:lnTo>
                <a:lnTo>
                  <a:pt x="3434" y="120"/>
                </a:lnTo>
                <a:lnTo>
                  <a:pt x="3434" y="118"/>
                </a:lnTo>
                <a:lnTo>
                  <a:pt x="3434" y="113"/>
                </a:lnTo>
                <a:lnTo>
                  <a:pt x="3434" y="113"/>
                </a:lnTo>
                <a:lnTo>
                  <a:pt x="3432" y="111"/>
                </a:lnTo>
                <a:lnTo>
                  <a:pt x="3430" y="111"/>
                </a:lnTo>
                <a:lnTo>
                  <a:pt x="3428" y="113"/>
                </a:lnTo>
                <a:lnTo>
                  <a:pt x="3420" y="113"/>
                </a:lnTo>
                <a:lnTo>
                  <a:pt x="3420" y="113"/>
                </a:lnTo>
                <a:lnTo>
                  <a:pt x="3420" y="118"/>
                </a:lnTo>
                <a:lnTo>
                  <a:pt x="3417" y="120"/>
                </a:lnTo>
                <a:lnTo>
                  <a:pt x="3415" y="120"/>
                </a:lnTo>
                <a:close/>
                <a:moveTo>
                  <a:pt x="3451" y="88"/>
                </a:moveTo>
                <a:lnTo>
                  <a:pt x="3449" y="86"/>
                </a:lnTo>
                <a:lnTo>
                  <a:pt x="3449" y="86"/>
                </a:lnTo>
                <a:lnTo>
                  <a:pt x="3443" y="90"/>
                </a:lnTo>
                <a:lnTo>
                  <a:pt x="3438" y="90"/>
                </a:lnTo>
                <a:lnTo>
                  <a:pt x="3436" y="90"/>
                </a:lnTo>
                <a:lnTo>
                  <a:pt x="3438" y="95"/>
                </a:lnTo>
                <a:lnTo>
                  <a:pt x="3445" y="95"/>
                </a:lnTo>
                <a:lnTo>
                  <a:pt x="3447" y="99"/>
                </a:lnTo>
                <a:lnTo>
                  <a:pt x="3453" y="99"/>
                </a:lnTo>
                <a:lnTo>
                  <a:pt x="3457" y="99"/>
                </a:lnTo>
                <a:lnTo>
                  <a:pt x="3461" y="99"/>
                </a:lnTo>
                <a:lnTo>
                  <a:pt x="3461" y="97"/>
                </a:lnTo>
                <a:lnTo>
                  <a:pt x="3461" y="95"/>
                </a:lnTo>
                <a:lnTo>
                  <a:pt x="3459" y="92"/>
                </a:lnTo>
                <a:lnTo>
                  <a:pt x="3459" y="90"/>
                </a:lnTo>
                <a:lnTo>
                  <a:pt x="3457" y="90"/>
                </a:lnTo>
                <a:lnTo>
                  <a:pt x="3455" y="88"/>
                </a:lnTo>
                <a:lnTo>
                  <a:pt x="3451" y="88"/>
                </a:lnTo>
                <a:close/>
                <a:moveTo>
                  <a:pt x="3464" y="82"/>
                </a:moveTo>
                <a:lnTo>
                  <a:pt x="3468" y="80"/>
                </a:lnTo>
                <a:lnTo>
                  <a:pt x="3468" y="80"/>
                </a:lnTo>
                <a:lnTo>
                  <a:pt x="3466" y="78"/>
                </a:lnTo>
                <a:lnTo>
                  <a:pt x="3464" y="78"/>
                </a:lnTo>
                <a:lnTo>
                  <a:pt x="3461" y="78"/>
                </a:lnTo>
                <a:lnTo>
                  <a:pt x="3457" y="78"/>
                </a:lnTo>
                <a:lnTo>
                  <a:pt x="3457" y="80"/>
                </a:lnTo>
                <a:lnTo>
                  <a:pt x="3459" y="80"/>
                </a:lnTo>
                <a:lnTo>
                  <a:pt x="3464" y="82"/>
                </a:lnTo>
                <a:close/>
                <a:moveTo>
                  <a:pt x="3407" y="118"/>
                </a:moveTo>
                <a:lnTo>
                  <a:pt x="3411" y="115"/>
                </a:lnTo>
                <a:lnTo>
                  <a:pt x="3411" y="113"/>
                </a:lnTo>
                <a:lnTo>
                  <a:pt x="3409" y="113"/>
                </a:lnTo>
                <a:lnTo>
                  <a:pt x="3407" y="113"/>
                </a:lnTo>
                <a:lnTo>
                  <a:pt x="3405" y="113"/>
                </a:lnTo>
                <a:lnTo>
                  <a:pt x="3405" y="115"/>
                </a:lnTo>
                <a:lnTo>
                  <a:pt x="3405" y="118"/>
                </a:lnTo>
                <a:lnTo>
                  <a:pt x="3407" y="118"/>
                </a:lnTo>
                <a:close/>
                <a:moveTo>
                  <a:pt x="3434" y="107"/>
                </a:moveTo>
                <a:lnTo>
                  <a:pt x="3434" y="109"/>
                </a:lnTo>
                <a:lnTo>
                  <a:pt x="3434" y="109"/>
                </a:lnTo>
                <a:lnTo>
                  <a:pt x="3436" y="111"/>
                </a:lnTo>
                <a:lnTo>
                  <a:pt x="3436" y="111"/>
                </a:lnTo>
                <a:lnTo>
                  <a:pt x="3436" y="113"/>
                </a:lnTo>
                <a:lnTo>
                  <a:pt x="3438" y="118"/>
                </a:lnTo>
                <a:lnTo>
                  <a:pt x="3438" y="120"/>
                </a:lnTo>
                <a:lnTo>
                  <a:pt x="3438" y="120"/>
                </a:lnTo>
                <a:lnTo>
                  <a:pt x="3445" y="122"/>
                </a:lnTo>
                <a:lnTo>
                  <a:pt x="3447" y="120"/>
                </a:lnTo>
                <a:lnTo>
                  <a:pt x="3451" y="118"/>
                </a:lnTo>
                <a:lnTo>
                  <a:pt x="3451" y="118"/>
                </a:lnTo>
                <a:lnTo>
                  <a:pt x="3453" y="115"/>
                </a:lnTo>
                <a:lnTo>
                  <a:pt x="3453" y="113"/>
                </a:lnTo>
                <a:lnTo>
                  <a:pt x="3453" y="113"/>
                </a:lnTo>
                <a:lnTo>
                  <a:pt x="3466" y="113"/>
                </a:lnTo>
                <a:lnTo>
                  <a:pt x="3464" y="111"/>
                </a:lnTo>
                <a:lnTo>
                  <a:pt x="3461" y="111"/>
                </a:lnTo>
                <a:lnTo>
                  <a:pt x="3455" y="109"/>
                </a:lnTo>
                <a:lnTo>
                  <a:pt x="3440" y="109"/>
                </a:lnTo>
                <a:lnTo>
                  <a:pt x="3434" y="107"/>
                </a:lnTo>
                <a:close/>
                <a:moveTo>
                  <a:pt x="3472" y="419"/>
                </a:moveTo>
                <a:lnTo>
                  <a:pt x="3472" y="419"/>
                </a:lnTo>
                <a:lnTo>
                  <a:pt x="3474" y="422"/>
                </a:lnTo>
                <a:lnTo>
                  <a:pt x="3476" y="422"/>
                </a:lnTo>
                <a:lnTo>
                  <a:pt x="3478" y="419"/>
                </a:lnTo>
                <a:lnTo>
                  <a:pt x="3480" y="422"/>
                </a:lnTo>
                <a:lnTo>
                  <a:pt x="3482" y="419"/>
                </a:lnTo>
                <a:lnTo>
                  <a:pt x="3482" y="419"/>
                </a:lnTo>
                <a:lnTo>
                  <a:pt x="3484" y="417"/>
                </a:lnTo>
                <a:lnTo>
                  <a:pt x="3484" y="415"/>
                </a:lnTo>
                <a:lnTo>
                  <a:pt x="3484" y="415"/>
                </a:lnTo>
                <a:lnTo>
                  <a:pt x="3482" y="413"/>
                </a:lnTo>
                <a:lnTo>
                  <a:pt x="3480" y="413"/>
                </a:lnTo>
                <a:lnTo>
                  <a:pt x="3476" y="411"/>
                </a:lnTo>
                <a:lnTo>
                  <a:pt x="3472" y="407"/>
                </a:lnTo>
                <a:lnTo>
                  <a:pt x="3470" y="407"/>
                </a:lnTo>
                <a:lnTo>
                  <a:pt x="3468" y="405"/>
                </a:lnTo>
                <a:lnTo>
                  <a:pt x="3468" y="403"/>
                </a:lnTo>
                <a:lnTo>
                  <a:pt x="3464" y="401"/>
                </a:lnTo>
                <a:lnTo>
                  <a:pt x="3464" y="401"/>
                </a:lnTo>
                <a:lnTo>
                  <a:pt x="3464" y="401"/>
                </a:lnTo>
                <a:lnTo>
                  <a:pt x="3459" y="403"/>
                </a:lnTo>
                <a:lnTo>
                  <a:pt x="3457" y="403"/>
                </a:lnTo>
                <a:lnTo>
                  <a:pt x="3457" y="405"/>
                </a:lnTo>
                <a:lnTo>
                  <a:pt x="3455" y="405"/>
                </a:lnTo>
                <a:lnTo>
                  <a:pt x="3455" y="407"/>
                </a:lnTo>
                <a:lnTo>
                  <a:pt x="3455" y="409"/>
                </a:lnTo>
                <a:lnTo>
                  <a:pt x="3457" y="409"/>
                </a:lnTo>
                <a:lnTo>
                  <a:pt x="3457" y="411"/>
                </a:lnTo>
                <a:lnTo>
                  <a:pt x="3457" y="411"/>
                </a:lnTo>
                <a:lnTo>
                  <a:pt x="3461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6" y="415"/>
                </a:lnTo>
                <a:lnTo>
                  <a:pt x="3468" y="415"/>
                </a:lnTo>
                <a:lnTo>
                  <a:pt x="3470" y="415"/>
                </a:lnTo>
                <a:lnTo>
                  <a:pt x="3470" y="417"/>
                </a:lnTo>
                <a:lnTo>
                  <a:pt x="3470" y="419"/>
                </a:lnTo>
                <a:lnTo>
                  <a:pt x="3472" y="419"/>
                </a:lnTo>
                <a:close/>
                <a:moveTo>
                  <a:pt x="3623" y="331"/>
                </a:moveTo>
                <a:lnTo>
                  <a:pt x="3627" y="331"/>
                </a:lnTo>
                <a:lnTo>
                  <a:pt x="3627" y="331"/>
                </a:lnTo>
                <a:lnTo>
                  <a:pt x="3631" y="331"/>
                </a:lnTo>
                <a:lnTo>
                  <a:pt x="3635" y="329"/>
                </a:lnTo>
                <a:lnTo>
                  <a:pt x="3642" y="329"/>
                </a:lnTo>
                <a:lnTo>
                  <a:pt x="3646" y="329"/>
                </a:lnTo>
                <a:lnTo>
                  <a:pt x="3646" y="327"/>
                </a:lnTo>
                <a:lnTo>
                  <a:pt x="3646" y="325"/>
                </a:lnTo>
                <a:lnTo>
                  <a:pt x="3644" y="323"/>
                </a:lnTo>
                <a:lnTo>
                  <a:pt x="3642" y="323"/>
                </a:lnTo>
                <a:lnTo>
                  <a:pt x="3640" y="321"/>
                </a:lnTo>
                <a:lnTo>
                  <a:pt x="3637" y="321"/>
                </a:lnTo>
                <a:lnTo>
                  <a:pt x="3637" y="319"/>
                </a:lnTo>
                <a:lnTo>
                  <a:pt x="3635" y="319"/>
                </a:lnTo>
                <a:lnTo>
                  <a:pt x="3627" y="321"/>
                </a:lnTo>
                <a:lnTo>
                  <a:pt x="3625" y="321"/>
                </a:lnTo>
                <a:lnTo>
                  <a:pt x="3623" y="323"/>
                </a:lnTo>
                <a:lnTo>
                  <a:pt x="3623" y="327"/>
                </a:lnTo>
                <a:lnTo>
                  <a:pt x="3621" y="329"/>
                </a:lnTo>
                <a:lnTo>
                  <a:pt x="3621" y="329"/>
                </a:lnTo>
                <a:lnTo>
                  <a:pt x="3621" y="331"/>
                </a:lnTo>
                <a:lnTo>
                  <a:pt x="3623" y="331"/>
                </a:lnTo>
                <a:lnTo>
                  <a:pt x="3623" y="331"/>
                </a:lnTo>
                <a:close/>
                <a:moveTo>
                  <a:pt x="3552" y="233"/>
                </a:moveTo>
                <a:lnTo>
                  <a:pt x="3549" y="233"/>
                </a:lnTo>
                <a:lnTo>
                  <a:pt x="3549" y="233"/>
                </a:lnTo>
                <a:lnTo>
                  <a:pt x="3545" y="235"/>
                </a:lnTo>
                <a:lnTo>
                  <a:pt x="3541" y="237"/>
                </a:lnTo>
                <a:lnTo>
                  <a:pt x="3528" y="239"/>
                </a:lnTo>
                <a:lnTo>
                  <a:pt x="3520" y="241"/>
                </a:lnTo>
                <a:lnTo>
                  <a:pt x="3518" y="241"/>
                </a:lnTo>
                <a:lnTo>
                  <a:pt x="3512" y="241"/>
                </a:lnTo>
                <a:lnTo>
                  <a:pt x="3510" y="241"/>
                </a:lnTo>
                <a:lnTo>
                  <a:pt x="3503" y="239"/>
                </a:lnTo>
                <a:lnTo>
                  <a:pt x="3499" y="239"/>
                </a:lnTo>
                <a:lnTo>
                  <a:pt x="3495" y="239"/>
                </a:lnTo>
                <a:lnTo>
                  <a:pt x="3493" y="239"/>
                </a:lnTo>
                <a:lnTo>
                  <a:pt x="3493" y="241"/>
                </a:lnTo>
                <a:lnTo>
                  <a:pt x="3493" y="243"/>
                </a:lnTo>
                <a:lnTo>
                  <a:pt x="3493" y="245"/>
                </a:lnTo>
                <a:lnTo>
                  <a:pt x="3491" y="245"/>
                </a:lnTo>
                <a:lnTo>
                  <a:pt x="3491" y="245"/>
                </a:lnTo>
                <a:lnTo>
                  <a:pt x="3489" y="245"/>
                </a:lnTo>
                <a:lnTo>
                  <a:pt x="3487" y="245"/>
                </a:lnTo>
                <a:lnTo>
                  <a:pt x="3487" y="245"/>
                </a:lnTo>
                <a:lnTo>
                  <a:pt x="3480" y="245"/>
                </a:lnTo>
                <a:lnTo>
                  <a:pt x="3478" y="245"/>
                </a:lnTo>
                <a:lnTo>
                  <a:pt x="3478" y="250"/>
                </a:lnTo>
                <a:lnTo>
                  <a:pt x="3474" y="250"/>
                </a:lnTo>
                <a:lnTo>
                  <a:pt x="3468" y="252"/>
                </a:lnTo>
                <a:lnTo>
                  <a:pt x="3464" y="252"/>
                </a:lnTo>
                <a:lnTo>
                  <a:pt x="3461" y="252"/>
                </a:lnTo>
                <a:lnTo>
                  <a:pt x="3461" y="252"/>
                </a:lnTo>
                <a:lnTo>
                  <a:pt x="3457" y="254"/>
                </a:lnTo>
                <a:lnTo>
                  <a:pt x="3453" y="256"/>
                </a:lnTo>
                <a:lnTo>
                  <a:pt x="3449" y="258"/>
                </a:lnTo>
                <a:lnTo>
                  <a:pt x="3449" y="260"/>
                </a:lnTo>
                <a:lnTo>
                  <a:pt x="3449" y="260"/>
                </a:lnTo>
                <a:lnTo>
                  <a:pt x="3445" y="262"/>
                </a:lnTo>
                <a:lnTo>
                  <a:pt x="3445" y="264"/>
                </a:lnTo>
                <a:lnTo>
                  <a:pt x="3443" y="266"/>
                </a:lnTo>
                <a:lnTo>
                  <a:pt x="3443" y="266"/>
                </a:lnTo>
                <a:lnTo>
                  <a:pt x="3438" y="266"/>
                </a:lnTo>
                <a:lnTo>
                  <a:pt x="3434" y="266"/>
                </a:lnTo>
                <a:lnTo>
                  <a:pt x="3434" y="266"/>
                </a:lnTo>
                <a:lnTo>
                  <a:pt x="3432" y="266"/>
                </a:lnTo>
                <a:lnTo>
                  <a:pt x="3430" y="269"/>
                </a:lnTo>
                <a:lnTo>
                  <a:pt x="3430" y="269"/>
                </a:lnTo>
                <a:lnTo>
                  <a:pt x="3432" y="271"/>
                </a:lnTo>
                <a:lnTo>
                  <a:pt x="3428" y="275"/>
                </a:lnTo>
                <a:lnTo>
                  <a:pt x="3426" y="275"/>
                </a:lnTo>
                <a:lnTo>
                  <a:pt x="3424" y="273"/>
                </a:lnTo>
                <a:lnTo>
                  <a:pt x="3424" y="273"/>
                </a:lnTo>
                <a:lnTo>
                  <a:pt x="3422" y="273"/>
                </a:lnTo>
                <a:lnTo>
                  <a:pt x="3420" y="273"/>
                </a:lnTo>
                <a:lnTo>
                  <a:pt x="3417" y="273"/>
                </a:lnTo>
                <a:lnTo>
                  <a:pt x="3415" y="273"/>
                </a:lnTo>
                <a:lnTo>
                  <a:pt x="3417" y="275"/>
                </a:lnTo>
                <a:lnTo>
                  <a:pt x="3417" y="275"/>
                </a:lnTo>
                <a:lnTo>
                  <a:pt x="3420" y="277"/>
                </a:lnTo>
                <a:lnTo>
                  <a:pt x="3424" y="277"/>
                </a:lnTo>
                <a:lnTo>
                  <a:pt x="3426" y="279"/>
                </a:lnTo>
                <a:lnTo>
                  <a:pt x="3426" y="279"/>
                </a:lnTo>
                <a:lnTo>
                  <a:pt x="3422" y="281"/>
                </a:lnTo>
                <a:lnTo>
                  <a:pt x="3417" y="283"/>
                </a:lnTo>
                <a:lnTo>
                  <a:pt x="3413" y="287"/>
                </a:lnTo>
                <a:lnTo>
                  <a:pt x="3413" y="287"/>
                </a:lnTo>
                <a:lnTo>
                  <a:pt x="3413" y="289"/>
                </a:lnTo>
                <a:lnTo>
                  <a:pt x="3413" y="289"/>
                </a:lnTo>
                <a:lnTo>
                  <a:pt x="3415" y="289"/>
                </a:lnTo>
                <a:lnTo>
                  <a:pt x="3417" y="289"/>
                </a:lnTo>
                <a:lnTo>
                  <a:pt x="3422" y="292"/>
                </a:lnTo>
                <a:lnTo>
                  <a:pt x="3420" y="292"/>
                </a:lnTo>
                <a:lnTo>
                  <a:pt x="3411" y="294"/>
                </a:lnTo>
                <a:lnTo>
                  <a:pt x="3409" y="294"/>
                </a:lnTo>
                <a:lnTo>
                  <a:pt x="3405" y="300"/>
                </a:lnTo>
                <a:lnTo>
                  <a:pt x="3403" y="302"/>
                </a:lnTo>
                <a:lnTo>
                  <a:pt x="3403" y="302"/>
                </a:lnTo>
                <a:lnTo>
                  <a:pt x="3401" y="304"/>
                </a:lnTo>
                <a:lnTo>
                  <a:pt x="3399" y="306"/>
                </a:lnTo>
                <a:lnTo>
                  <a:pt x="3399" y="306"/>
                </a:lnTo>
                <a:lnTo>
                  <a:pt x="3396" y="308"/>
                </a:lnTo>
                <a:lnTo>
                  <a:pt x="3392" y="308"/>
                </a:lnTo>
                <a:lnTo>
                  <a:pt x="3390" y="310"/>
                </a:lnTo>
                <a:lnTo>
                  <a:pt x="3388" y="310"/>
                </a:lnTo>
                <a:lnTo>
                  <a:pt x="3386" y="313"/>
                </a:lnTo>
                <a:lnTo>
                  <a:pt x="3388" y="315"/>
                </a:lnTo>
                <a:lnTo>
                  <a:pt x="3392" y="319"/>
                </a:lnTo>
                <a:lnTo>
                  <a:pt x="3392" y="321"/>
                </a:lnTo>
                <a:lnTo>
                  <a:pt x="3394" y="323"/>
                </a:lnTo>
                <a:lnTo>
                  <a:pt x="3399" y="321"/>
                </a:lnTo>
                <a:lnTo>
                  <a:pt x="3401" y="321"/>
                </a:lnTo>
                <a:lnTo>
                  <a:pt x="3405" y="321"/>
                </a:lnTo>
                <a:lnTo>
                  <a:pt x="3409" y="323"/>
                </a:lnTo>
                <a:lnTo>
                  <a:pt x="3413" y="323"/>
                </a:lnTo>
                <a:lnTo>
                  <a:pt x="3420" y="323"/>
                </a:lnTo>
                <a:lnTo>
                  <a:pt x="3422" y="325"/>
                </a:lnTo>
                <a:lnTo>
                  <a:pt x="3426" y="325"/>
                </a:lnTo>
                <a:lnTo>
                  <a:pt x="3428" y="325"/>
                </a:lnTo>
                <a:lnTo>
                  <a:pt x="3432" y="323"/>
                </a:lnTo>
                <a:lnTo>
                  <a:pt x="3436" y="319"/>
                </a:lnTo>
                <a:lnTo>
                  <a:pt x="3440" y="317"/>
                </a:lnTo>
                <a:lnTo>
                  <a:pt x="3440" y="315"/>
                </a:lnTo>
                <a:lnTo>
                  <a:pt x="3440" y="313"/>
                </a:lnTo>
                <a:lnTo>
                  <a:pt x="3438" y="310"/>
                </a:lnTo>
                <a:lnTo>
                  <a:pt x="3438" y="310"/>
                </a:lnTo>
                <a:lnTo>
                  <a:pt x="3440" y="310"/>
                </a:lnTo>
                <a:lnTo>
                  <a:pt x="3443" y="313"/>
                </a:lnTo>
                <a:lnTo>
                  <a:pt x="3443" y="313"/>
                </a:lnTo>
                <a:lnTo>
                  <a:pt x="3445" y="313"/>
                </a:lnTo>
                <a:lnTo>
                  <a:pt x="3445" y="310"/>
                </a:lnTo>
                <a:lnTo>
                  <a:pt x="3447" y="310"/>
                </a:lnTo>
                <a:lnTo>
                  <a:pt x="3447" y="308"/>
                </a:lnTo>
                <a:lnTo>
                  <a:pt x="3445" y="306"/>
                </a:lnTo>
                <a:lnTo>
                  <a:pt x="3445" y="306"/>
                </a:lnTo>
                <a:lnTo>
                  <a:pt x="3455" y="302"/>
                </a:lnTo>
                <a:lnTo>
                  <a:pt x="3457" y="300"/>
                </a:lnTo>
                <a:lnTo>
                  <a:pt x="3457" y="298"/>
                </a:lnTo>
                <a:lnTo>
                  <a:pt x="3457" y="296"/>
                </a:lnTo>
                <a:lnTo>
                  <a:pt x="3455" y="294"/>
                </a:lnTo>
                <a:lnTo>
                  <a:pt x="3455" y="292"/>
                </a:lnTo>
                <a:lnTo>
                  <a:pt x="3455" y="292"/>
                </a:lnTo>
                <a:lnTo>
                  <a:pt x="3461" y="292"/>
                </a:lnTo>
                <a:lnTo>
                  <a:pt x="3464" y="292"/>
                </a:lnTo>
                <a:lnTo>
                  <a:pt x="3464" y="292"/>
                </a:lnTo>
                <a:lnTo>
                  <a:pt x="3464" y="289"/>
                </a:lnTo>
                <a:lnTo>
                  <a:pt x="3466" y="287"/>
                </a:lnTo>
                <a:lnTo>
                  <a:pt x="3466" y="287"/>
                </a:lnTo>
                <a:lnTo>
                  <a:pt x="3466" y="285"/>
                </a:lnTo>
                <a:lnTo>
                  <a:pt x="3472" y="287"/>
                </a:lnTo>
                <a:lnTo>
                  <a:pt x="3472" y="287"/>
                </a:lnTo>
                <a:lnTo>
                  <a:pt x="3474" y="287"/>
                </a:lnTo>
                <a:lnTo>
                  <a:pt x="3474" y="287"/>
                </a:lnTo>
                <a:lnTo>
                  <a:pt x="3474" y="285"/>
                </a:lnTo>
                <a:lnTo>
                  <a:pt x="3474" y="285"/>
                </a:lnTo>
                <a:lnTo>
                  <a:pt x="3476" y="285"/>
                </a:lnTo>
                <a:lnTo>
                  <a:pt x="3478" y="285"/>
                </a:lnTo>
                <a:lnTo>
                  <a:pt x="3480" y="283"/>
                </a:lnTo>
                <a:lnTo>
                  <a:pt x="3480" y="281"/>
                </a:lnTo>
                <a:lnTo>
                  <a:pt x="3482" y="281"/>
                </a:lnTo>
                <a:lnTo>
                  <a:pt x="3484" y="279"/>
                </a:lnTo>
                <a:lnTo>
                  <a:pt x="3484" y="279"/>
                </a:lnTo>
                <a:lnTo>
                  <a:pt x="3480" y="279"/>
                </a:lnTo>
                <a:lnTo>
                  <a:pt x="3480" y="277"/>
                </a:lnTo>
                <a:lnTo>
                  <a:pt x="3484" y="275"/>
                </a:lnTo>
                <a:lnTo>
                  <a:pt x="3484" y="275"/>
                </a:lnTo>
                <a:lnTo>
                  <a:pt x="3487" y="275"/>
                </a:lnTo>
                <a:lnTo>
                  <a:pt x="3487" y="275"/>
                </a:lnTo>
                <a:lnTo>
                  <a:pt x="3489" y="275"/>
                </a:lnTo>
                <a:lnTo>
                  <a:pt x="3491" y="273"/>
                </a:lnTo>
                <a:lnTo>
                  <a:pt x="3493" y="271"/>
                </a:lnTo>
                <a:lnTo>
                  <a:pt x="3495" y="269"/>
                </a:lnTo>
                <a:lnTo>
                  <a:pt x="3497" y="269"/>
                </a:lnTo>
                <a:lnTo>
                  <a:pt x="3499" y="269"/>
                </a:lnTo>
                <a:lnTo>
                  <a:pt x="3501" y="269"/>
                </a:lnTo>
                <a:lnTo>
                  <a:pt x="3508" y="264"/>
                </a:lnTo>
                <a:lnTo>
                  <a:pt x="3520" y="260"/>
                </a:lnTo>
                <a:lnTo>
                  <a:pt x="3524" y="260"/>
                </a:lnTo>
                <a:lnTo>
                  <a:pt x="3531" y="258"/>
                </a:lnTo>
                <a:lnTo>
                  <a:pt x="3533" y="258"/>
                </a:lnTo>
                <a:lnTo>
                  <a:pt x="3539" y="256"/>
                </a:lnTo>
                <a:lnTo>
                  <a:pt x="3545" y="254"/>
                </a:lnTo>
                <a:lnTo>
                  <a:pt x="3552" y="254"/>
                </a:lnTo>
                <a:lnTo>
                  <a:pt x="3558" y="252"/>
                </a:lnTo>
                <a:lnTo>
                  <a:pt x="3568" y="250"/>
                </a:lnTo>
                <a:lnTo>
                  <a:pt x="3572" y="248"/>
                </a:lnTo>
                <a:lnTo>
                  <a:pt x="3577" y="245"/>
                </a:lnTo>
                <a:lnTo>
                  <a:pt x="3581" y="245"/>
                </a:lnTo>
                <a:lnTo>
                  <a:pt x="3583" y="243"/>
                </a:lnTo>
                <a:lnTo>
                  <a:pt x="3589" y="241"/>
                </a:lnTo>
                <a:lnTo>
                  <a:pt x="3596" y="239"/>
                </a:lnTo>
                <a:lnTo>
                  <a:pt x="3596" y="239"/>
                </a:lnTo>
                <a:lnTo>
                  <a:pt x="3602" y="235"/>
                </a:lnTo>
                <a:lnTo>
                  <a:pt x="3606" y="231"/>
                </a:lnTo>
                <a:lnTo>
                  <a:pt x="3606" y="231"/>
                </a:lnTo>
                <a:lnTo>
                  <a:pt x="3606" y="229"/>
                </a:lnTo>
                <a:lnTo>
                  <a:pt x="3606" y="227"/>
                </a:lnTo>
                <a:lnTo>
                  <a:pt x="3606" y="227"/>
                </a:lnTo>
                <a:lnTo>
                  <a:pt x="3606" y="224"/>
                </a:lnTo>
                <a:lnTo>
                  <a:pt x="3604" y="222"/>
                </a:lnTo>
                <a:lnTo>
                  <a:pt x="3600" y="220"/>
                </a:lnTo>
                <a:lnTo>
                  <a:pt x="3593" y="218"/>
                </a:lnTo>
                <a:lnTo>
                  <a:pt x="3587" y="218"/>
                </a:lnTo>
                <a:lnTo>
                  <a:pt x="3585" y="218"/>
                </a:lnTo>
                <a:lnTo>
                  <a:pt x="3583" y="220"/>
                </a:lnTo>
                <a:lnTo>
                  <a:pt x="3577" y="220"/>
                </a:lnTo>
                <a:lnTo>
                  <a:pt x="3568" y="224"/>
                </a:lnTo>
                <a:lnTo>
                  <a:pt x="3564" y="227"/>
                </a:lnTo>
                <a:lnTo>
                  <a:pt x="3564" y="229"/>
                </a:lnTo>
                <a:lnTo>
                  <a:pt x="3562" y="231"/>
                </a:lnTo>
                <a:lnTo>
                  <a:pt x="3560" y="231"/>
                </a:lnTo>
                <a:lnTo>
                  <a:pt x="3558" y="231"/>
                </a:lnTo>
                <a:lnTo>
                  <a:pt x="3558" y="231"/>
                </a:lnTo>
                <a:lnTo>
                  <a:pt x="3554" y="233"/>
                </a:lnTo>
                <a:lnTo>
                  <a:pt x="3552" y="233"/>
                </a:lnTo>
                <a:close/>
                <a:moveTo>
                  <a:pt x="3355" y="359"/>
                </a:moveTo>
                <a:lnTo>
                  <a:pt x="3355" y="361"/>
                </a:lnTo>
                <a:lnTo>
                  <a:pt x="3352" y="363"/>
                </a:lnTo>
                <a:lnTo>
                  <a:pt x="3352" y="365"/>
                </a:lnTo>
                <a:lnTo>
                  <a:pt x="3352" y="367"/>
                </a:lnTo>
                <a:lnTo>
                  <a:pt x="3355" y="369"/>
                </a:lnTo>
                <a:lnTo>
                  <a:pt x="3355" y="371"/>
                </a:lnTo>
                <a:lnTo>
                  <a:pt x="3357" y="373"/>
                </a:lnTo>
                <a:lnTo>
                  <a:pt x="3359" y="373"/>
                </a:lnTo>
                <a:lnTo>
                  <a:pt x="3361" y="375"/>
                </a:lnTo>
                <a:lnTo>
                  <a:pt x="3363" y="373"/>
                </a:lnTo>
                <a:lnTo>
                  <a:pt x="3367" y="373"/>
                </a:lnTo>
                <a:lnTo>
                  <a:pt x="3371" y="373"/>
                </a:lnTo>
                <a:lnTo>
                  <a:pt x="3373" y="373"/>
                </a:lnTo>
                <a:lnTo>
                  <a:pt x="3382" y="373"/>
                </a:lnTo>
                <a:lnTo>
                  <a:pt x="3382" y="373"/>
                </a:lnTo>
                <a:lnTo>
                  <a:pt x="3380" y="373"/>
                </a:lnTo>
                <a:lnTo>
                  <a:pt x="3380" y="375"/>
                </a:lnTo>
                <a:lnTo>
                  <a:pt x="3382" y="378"/>
                </a:lnTo>
                <a:lnTo>
                  <a:pt x="3384" y="378"/>
                </a:lnTo>
                <a:lnTo>
                  <a:pt x="3384" y="378"/>
                </a:lnTo>
                <a:lnTo>
                  <a:pt x="3384" y="380"/>
                </a:lnTo>
                <a:lnTo>
                  <a:pt x="3388" y="382"/>
                </a:lnTo>
                <a:lnTo>
                  <a:pt x="3392" y="384"/>
                </a:lnTo>
                <a:lnTo>
                  <a:pt x="3392" y="384"/>
                </a:lnTo>
                <a:lnTo>
                  <a:pt x="3388" y="384"/>
                </a:lnTo>
                <a:lnTo>
                  <a:pt x="3388" y="384"/>
                </a:lnTo>
                <a:lnTo>
                  <a:pt x="3388" y="386"/>
                </a:lnTo>
                <a:lnTo>
                  <a:pt x="3386" y="384"/>
                </a:lnTo>
                <a:lnTo>
                  <a:pt x="3384" y="386"/>
                </a:lnTo>
                <a:lnTo>
                  <a:pt x="3384" y="386"/>
                </a:lnTo>
                <a:lnTo>
                  <a:pt x="3384" y="388"/>
                </a:lnTo>
                <a:lnTo>
                  <a:pt x="3384" y="390"/>
                </a:lnTo>
                <a:lnTo>
                  <a:pt x="3382" y="390"/>
                </a:lnTo>
                <a:lnTo>
                  <a:pt x="3382" y="390"/>
                </a:lnTo>
                <a:lnTo>
                  <a:pt x="3386" y="392"/>
                </a:lnTo>
                <a:lnTo>
                  <a:pt x="3392" y="392"/>
                </a:lnTo>
                <a:lnTo>
                  <a:pt x="3394" y="394"/>
                </a:lnTo>
                <a:lnTo>
                  <a:pt x="3396" y="394"/>
                </a:lnTo>
                <a:lnTo>
                  <a:pt x="3399" y="394"/>
                </a:lnTo>
                <a:lnTo>
                  <a:pt x="3399" y="394"/>
                </a:lnTo>
                <a:lnTo>
                  <a:pt x="3399" y="394"/>
                </a:lnTo>
                <a:lnTo>
                  <a:pt x="3403" y="394"/>
                </a:lnTo>
                <a:lnTo>
                  <a:pt x="3405" y="396"/>
                </a:lnTo>
                <a:lnTo>
                  <a:pt x="3407" y="396"/>
                </a:lnTo>
                <a:lnTo>
                  <a:pt x="3415" y="394"/>
                </a:lnTo>
                <a:lnTo>
                  <a:pt x="3415" y="396"/>
                </a:lnTo>
                <a:lnTo>
                  <a:pt x="3415" y="396"/>
                </a:lnTo>
                <a:lnTo>
                  <a:pt x="3415" y="396"/>
                </a:lnTo>
                <a:lnTo>
                  <a:pt x="3417" y="396"/>
                </a:lnTo>
                <a:lnTo>
                  <a:pt x="3417" y="396"/>
                </a:lnTo>
                <a:lnTo>
                  <a:pt x="3420" y="396"/>
                </a:lnTo>
                <a:lnTo>
                  <a:pt x="3422" y="396"/>
                </a:lnTo>
                <a:lnTo>
                  <a:pt x="3422" y="396"/>
                </a:lnTo>
                <a:lnTo>
                  <a:pt x="3426" y="398"/>
                </a:lnTo>
                <a:lnTo>
                  <a:pt x="3426" y="398"/>
                </a:lnTo>
                <a:lnTo>
                  <a:pt x="3428" y="398"/>
                </a:lnTo>
                <a:lnTo>
                  <a:pt x="3426" y="396"/>
                </a:lnTo>
                <a:lnTo>
                  <a:pt x="3424" y="396"/>
                </a:lnTo>
                <a:lnTo>
                  <a:pt x="3424" y="394"/>
                </a:lnTo>
                <a:lnTo>
                  <a:pt x="3424" y="394"/>
                </a:lnTo>
                <a:lnTo>
                  <a:pt x="3426" y="394"/>
                </a:lnTo>
                <a:lnTo>
                  <a:pt x="3428" y="394"/>
                </a:lnTo>
                <a:lnTo>
                  <a:pt x="3428" y="396"/>
                </a:lnTo>
                <a:lnTo>
                  <a:pt x="3428" y="396"/>
                </a:lnTo>
                <a:lnTo>
                  <a:pt x="3436" y="398"/>
                </a:lnTo>
                <a:lnTo>
                  <a:pt x="3436" y="396"/>
                </a:lnTo>
                <a:lnTo>
                  <a:pt x="3436" y="396"/>
                </a:lnTo>
                <a:lnTo>
                  <a:pt x="3440" y="396"/>
                </a:lnTo>
                <a:lnTo>
                  <a:pt x="3443" y="394"/>
                </a:lnTo>
                <a:lnTo>
                  <a:pt x="3440" y="392"/>
                </a:lnTo>
                <a:lnTo>
                  <a:pt x="3440" y="392"/>
                </a:lnTo>
                <a:lnTo>
                  <a:pt x="3434" y="390"/>
                </a:lnTo>
                <a:lnTo>
                  <a:pt x="3432" y="388"/>
                </a:lnTo>
                <a:lnTo>
                  <a:pt x="3426" y="384"/>
                </a:lnTo>
                <a:lnTo>
                  <a:pt x="3420" y="378"/>
                </a:lnTo>
                <a:lnTo>
                  <a:pt x="3415" y="373"/>
                </a:lnTo>
                <a:lnTo>
                  <a:pt x="3413" y="369"/>
                </a:lnTo>
                <a:lnTo>
                  <a:pt x="3413" y="367"/>
                </a:lnTo>
                <a:lnTo>
                  <a:pt x="3411" y="365"/>
                </a:lnTo>
                <a:lnTo>
                  <a:pt x="3409" y="363"/>
                </a:lnTo>
                <a:lnTo>
                  <a:pt x="3409" y="361"/>
                </a:lnTo>
                <a:lnTo>
                  <a:pt x="3411" y="357"/>
                </a:lnTo>
                <a:lnTo>
                  <a:pt x="3411" y="357"/>
                </a:lnTo>
                <a:lnTo>
                  <a:pt x="3411" y="354"/>
                </a:lnTo>
                <a:lnTo>
                  <a:pt x="3411" y="352"/>
                </a:lnTo>
                <a:lnTo>
                  <a:pt x="3411" y="350"/>
                </a:lnTo>
                <a:lnTo>
                  <a:pt x="3409" y="350"/>
                </a:lnTo>
                <a:lnTo>
                  <a:pt x="3409" y="348"/>
                </a:lnTo>
                <a:lnTo>
                  <a:pt x="3411" y="346"/>
                </a:lnTo>
                <a:lnTo>
                  <a:pt x="3411" y="346"/>
                </a:lnTo>
                <a:lnTo>
                  <a:pt x="3411" y="344"/>
                </a:lnTo>
                <a:lnTo>
                  <a:pt x="3413" y="344"/>
                </a:lnTo>
                <a:lnTo>
                  <a:pt x="3415" y="342"/>
                </a:lnTo>
                <a:lnTo>
                  <a:pt x="3415" y="342"/>
                </a:lnTo>
                <a:lnTo>
                  <a:pt x="3415" y="340"/>
                </a:lnTo>
                <a:lnTo>
                  <a:pt x="3415" y="340"/>
                </a:lnTo>
                <a:lnTo>
                  <a:pt x="3420" y="340"/>
                </a:lnTo>
                <a:lnTo>
                  <a:pt x="3422" y="338"/>
                </a:lnTo>
                <a:lnTo>
                  <a:pt x="3422" y="338"/>
                </a:lnTo>
                <a:lnTo>
                  <a:pt x="3422" y="336"/>
                </a:lnTo>
                <a:lnTo>
                  <a:pt x="3422" y="333"/>
                </a:lnTo>
                <a:lnTo>
                  <a:pt x="3422" y="331"/>
                </a:lnTo>
                <a:lnTo>
                  <a:pt x="3424" y="329"/>
                </a:lnTo>
                <a:lnTo>
                  <a:pt x="3424" y="329"/>
                </a:lnTo>
                <a:lnTo>
                  <a:pt x="3426" y="327"/>
                </a:lnTo>
                <a:lnTo>
                  <a:pt x="3424" y="327"/>
                </a:lnTo>
                <a:lnTo>
                  <a:pt x="3422" y="327"/>
                </a:lnTo>
                <a:lnTo>
                  <a:pt x="3415" y="325"/>
                </a:lnTo>
                <a:lnTo>
                  <a:pt x="3409" y="325"/>
                </a:lnTo>
                <a:lnTo>
                  <a:pt x="3407" y="323"/>
                </a:lnTo>
                <a:lnTo>
                  <a:pt x="3403" y="323"/>
                </a:lnTo>
                <a:lnTo>
                  <a:pt x="3401" y="323"/>
                </a:lnTo>
                <a:lnTo>
                  <a:pt x="3401" y="323"/>
                </a:lnTo>
                <a:lnTo>
                  <a:pt x="3394" y="325"/>
                </a:lnTo>
                <a:lnTo>
                  <a:pt x="3392" y="325"/>
                </a:lnTo>
                <a:lnTo>
                  <a:pt x="3392" y="325"/>
                </a:lnTo>
                <a:lnTo>
                  <a:pt x="3388" y="325"/>
                </a:lnTo>
                <a:lnTo>
                  <a:pt x="3386" y="325"/>
                </a:lnTo>
                <a:lnTo>
                  <a:pt x="3384" y="327"/>
                </a:lnTo>
                <a:lnTo>
                  <a:pt x="3384" y="327"/>
                </a:lnTo>
                <a:lnTo>
                  <a:pt x="3380" y="327"/>
                </a:lnTo>
                <a:lnTo>
                  <a:pt x="3380" y="329"/>
                </a:lnTo>
                <a:lnTo>
                  <a:pt x="3378" y="329"/>
                </a:lnTo>
                <a:lnTo>
                  <a:pt x="3378" y="331"/>
                </a:lnTo>
                <a:lnTo>
                  <a:pt x="3380" y="333"/>
                </a:lnTo>
                <a:lnTo>
                  <a:pt x="3380" y="333"/>
                </a:lnTo>
                <a:lnTo>
                  <a:pt x="3382" y="336"/>
                </a:lnTo>
                <a:lnTo>
                  <a:pt x="3380" y="336"/>
                </a:lnTo>
                <a:lnTo>
                  <a:pt x="3378" y="336"/>
                </a:lnTo>
                <a:lnTo>
                  <a:pt x="3376" y="336"/>
                </a:lnTo>
                <a:lnTo>
                  <a:pt x="3373" y="336"/>
                </a:lnTo>
                <a:lnTo>
                  <a:pt x="3373" y="338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2"/>
                </a:lnTo>
                <a:lnTo>
                  <a:pt x="3371" y="342"/>
                </a:lnTo>
                <a:lnTo>
                  <a:pt x="3373" y="342"/>
                </a:lnTo>
                <a:lnTo>
                  <a:pt x="3373" y="344"/>
                </a:lnTo>
                <a:lnTo>
                  <a:pt x="3373" y="344"/>
                </a:lnTo>
                <a:lnTo>
                  <a:pt x="3373" y="346"/>
                </a:lnTo>
                <a:lnTo>
                  <a:pt x="3371" y="348"/>
                </a:lnTo>
                <a:lnTo>
                  <a:pt x="3371" y="348"/>
                </a:lnTo>
                <a:lnTo>
                  <a:pt x="3371" y="350"/>
                </a:lnTo>
                <a:lnTo>
                  <a:pt x="3371" y="352"/>
                </a:lnTo>
                <a:lnTo>
                  <a:pt x="3369" y="352"/>
                </a:lnTo>
                <a:lnTo>
                  <a:pt x="3369" y="352"/>
                </a:lnTo>
                <a:lnTo>
                  <a:pt x="3367" y="354"/>
                </a:lnTo>
                <a:lnTo>
                  <a:pt x="3367" y="354"/>
                </a:lnTo>
                <a:lnTo>
                  <a:pt x="3365" y="357"/>
                </a:lnTo>
                <a:lnTo>
                  <a:pt x="3365" y="357"/>
                </a:lnTo>
                <a:lnTo>
                  <a:pt x="3363" y="357"/>
                </a:lnTo>
                <a:lnTo>
                  <a:pt x="3359" y="357"/>
                </a:lnTo>
                <a:lnTo>
                  <a:pt x="3359" y="357"/>
                </a:lnTo>
                <a:lnTo>
                  <a:pt x="3357" y="359"/>
                </a:lnTo>
                <a:lnTo>
                  <a:pt x="3355" y="359"/>
                </a:lnTo>
                <a:close/>
                <a:moveTo>
                  <a:pt x="3461" y="124"/>
                </a:moveTo>
                <a:lnTo>
                  <a:pt x="3464" y="126"/>
                </a:lnTo>
                <a:lnTo>
                  <a:pt x="3466" y="126"/>
                </a:lnTo>
                <a:lnTo>
                  <a:pt x="3466" y="126"/>
                </a:lnTo>
                <a:lnTo>
                  <a:pt x="3468" y="126"/>
                </a:lnTo>
                <a:lnTo>
                  <a:pt x="3472" y="126"/>
                </a:lnTo>
                <a:lnTo>
                  <a:pt x="3476" y="124"/>
                </a:lnTo>
                <a:lnTo>
                  <a:pt x="3474" y="122"/>
                </a:lnTo>
                <a:lnTo>
                  <a:pt x="3470" y="120"/>
                </a:lnTo>
                <a:lnTo>
                  <a:pt x="3461" y="122"/>
                </a:lnTo>
                <a:lnTo>
                  <a:pt x="3461" y="122"/>
                </a:lnTo>
                <a:lnTo>
                  <a:pt x="3461" y="124"/>
                </a:lnTo>
                <a:close/>
                <a:moveTo>
                  <a:pt x="3570" y="392"/>
                </a:moveTo>
                <a:lnTo>
                  <a:pt x="3570" y="394"/>
                </a:lnTo>
                <a:lnTo>
                  <a:pt x="3570" y="394"/>
                </a:lnTo>
                <a:lnTo>
                  <a:pt x="3570" y="396"/>
                </a:lnTo>
                <a:lnTo>
                  <a:pt x="3570" y="398"/>
                </a:lnTo>
                <a:lnTo>
                  <a:pt x="3570" y="401"/>
                </a:lnTo>
                <a:lnTo>
                  <a:pt x="3572" y="401"/>
                </a:lnTo>
                <a:lnTo>
                  <a:pt x="3572" y="398"/>
                </a:lnTo>
                <a:lnTo>
                  <a:pt x="3570" y="394"/>
                </a:lnTo>
                <a:lnTo>
                  <a:pt x="3570" y="392"/>
                </a:lnTo>
                <a:lnTo>
                  <a:pt x="3570" y="392"/>
                </a:lnTo>
                <a:close/>
                <a:moveTo>
                  <a:pt x="3396" y="99"/>
                </a:moveTo>
                <a:lnTo>
                  <a:pt x="3399" y="99"/>
                </a:lnTo>
                <a:lnTo>
                  <a:pt x="3399" y="99"/>
                </a:lnTo>
                <a:lnTo>
                  <a:pt x="3401" y="99"/>
                </a:lnTo>
                <a:lnTo>
                  <a:pt x="3407" y="99"/>
                </a:lnTo>
                <a:lnTo>
                  <a:pt x="3413" y="101"/>
                </a:lnTo>
                <a:lnTo>
                  <a:pt x="3415" y="103"/>
                </a:lnTo>
                <a:lnTo>
                  <a:pt x="3417" y="103"/>
                </a:lnTo>
                <a:lnTo>
                  <a:pt x="3424" y="103"/>
                </a:lnTo>
                <a:lnTo>
                  <a:pt x="3430" y="103"/>
                </a:lnTo>
                <a:lnTo>
                  <a:pt x="3443" y="99"/>
                </a:lnTo>
                <a:lnTo>
                  <a:pt x="3443" y="99"/>
                </a:lnTo>
                <a:lnTo>
                  <a:pt x="3443" y="97"/>
                </a:lnTo>
                <a:lnTo>
                  <a:pt x="3432" y="95"/>
                </a:lnTo>
                <a:lnTo>
                  <a:pt x="3426" y="90"/>
                </a:lnTo>
                <a:lnTo>
                  <a:pt x="3422" y="90"/>
                </a:lnTo>
                <a:lnTo>
                  <a:pt x="3411" y="90"/>
                </a:lnTo>
                <a:lnTo>
                  <a:pt x="3401" y="86"/>
                </a:lnTo>
                <a:lnTo>
                  <a:pt x="3399" y="86"/>
                </a:lnTo>
                <a:lnTo>
                  <a:pt x="3396" y="92"/>
                </a:lnTo>
                <a:lnTo>
                  <a:pt x="3394" y="95"/>
                </a:lnTo>
                <a:lnTo>
                  <a:pt x="3394" y="95"/>
                </a:lnTo>
                <a:lnTo>
                  <a:pt x="3390" y="95"/>
                </a:lnTo>
                <a:lnTo>
                  <a:pt x="3390" y="97"/>
                </a:lnTo>
                <a:lnTo>
                  <a:pt x="3396" y="99"/>
                </a:lnTo>
                <a:close/>
                <a:moveTo>
                  <a:pt x="3686" y="336"/>
                </a:moveTo>
                <a:lnTo>
                  <a:pt x="3688" y="336"/>
                </a:lnTo>
                <a:lnTo>
                  <a:pt x="3690" y="338"/>
                </a:lnTo>
                <a:lnTo>
                  <a:pt x="3690" y="338"/>
                </a:lnTo>
                <a:lnTo>
                  <a:pt x="3690" y="336"/>
                </a:lnTo>
                <a:lnTo>
                  <a:pt x="3690" y="336"/>
                </a:lnTo>
                <a:lnTo>
                  <a:pt x="3690" y="333"/>
                </a:lnTo>
                <a:lnTo>
                  <a:pt x="3690" y="331"/>
                </a:lnTo>
                <a:lnTo>
                  <a:pt x="3694" y="331"/>
                </a:lnTo>
                <a:lnTo>
                  <a:pt x="3690" y="331"/>
                </a:lnTo>
                <a:lnTo>
                  <a:pt x="3688" y="329"/>
                </a:lnTo>
                <a:lnTo>
                  <a:pt x="3686" y="329"/>
                </a:lnTo>
                <a:lnTo>
                  <a:pt x="3684" y="329"/>
                </a:lnTo>
                <a:lnTo>
                  <a:pt x="3681" y="331"/>
                </a:lnTo>
                <a:lnTo>
                  <a:pt x="3681" y="333"/>
                </a:lnTo>
                <a:lnTo>
                  <a:pt x="3681" y="333"/>
                </a:lnTo>
                <a:lnTo>
                  <a:pt x="3686" y="336"/>
                </a:lnTo>
                <a:close/>
                <a:moveTo>
                  <a:pt x="3522" y="92"/>
                </a:moveTo>
                <a:lnTo>
                  <a:pt x="3518" y="95"/>
                </a:lnTo>
                <a:lnTo>
                  <a:pt x="3514" y="97"/>
                </a:lnTo>
                <a:lnTo>
                  <a:pt x="3514" y="97"/>
                </a:lnTo>
                <a:lnTo>
                  <a:pt x="3516" y="99"/>
                </a:lnTo>
                <a:lnTo>
                  <a:pt x="3520" y="101"/>
                </a:lnTo>
                <a:lnTo>
                  <a:pt x="3522" y="101"/>
                </a:lnTo>
                <a:lnTo>
                  <a:pt x="3526" y="101"/>
                </a:lnTo>
                <a:lnTo>
                  <a:pt x="3543" y="99"/>
                </a:lnTo>
                <a:lnTo>
                  <a:pt x="3549" y="97"/>
                </a:lnTo>
                <a:lnTo>
                  <a:pt x="3556" y="92"/>
                </a:lnTo>
                <a:lnTo>
                  <a:pt x="3556" y="92"/>
                </a:lnTo>
                <a:lnTo>
                  <a:pt x="3554" y="90"/>
                </a:lnTo>
                <a:lnTo>
                  <a:pt x="3556" y="88"/>
                </a:lnTo>
                <a:lnTo>
                  <a:pt x="3554" y="88"/>
                </a:lnTo>
                <a:lnTo>
                  <a:pt x="3552" y="86"/>
                </a:lnTo>
                <a:lnTo>
                  <a:pt x="3549" y="86"/>
                </a:lnTo>
                <a:lnTo>
                  <a:pt x="3547" y="84"/>
                </a:lnTo>
                <a:lnTo>
                  <a:pt x="3543" y="84"/>
                </a:lnTo>
                <a:lnTo>
                  <a:pt x="3539" y="84"/>
                </a:lnTo>
                <a:lnTo>
                  <a:pt x="3539" y="86"/>
                </a:lnTo>
                <a:lnTo>
                  <a:pt x="3539" y="88"/>
                </a:lnTo>
                <a:lnTo>
                  <a:pt x="3537" y="90"/>
                </a:lnTo>
                <a:lnTo>
                  <a:pt x="3537" y="90"/>
                </a:lnTo>
                <a:lnTo>
                  <a:pt x="3533" y="92"/>
                </a:lnTo>
                <a:lnTo>
                  <a:pt x="3528" y="92"/>
                </a:lnTo>
                <a:lnTo>
                  <a:pt x="3522" y="92"/>
                </a:lnTo>
                <a:close/>
                <a:moveTo>
                  <a:pt x="3415" y="84"/>
                </a:moveTo>
                <a:lnTo>
                  <a:pt x="3422" y="84"/>
                </a:lnTo>
                <a:lnTo>
                  <a:pt x="3424" y="84"/>
                </a:lnTo>
                <a:lnTo>
                  <a:pt x="3426" y="84"/>
                </a:lnTo>
                <a:lnTo>
                  <a:pt x="3428" y="84"/>
                </a:lnTo>
                <a:lnTo>
                  <a:pt x="3430" y="82"/>
                </a:lnTo>
                <a:lnTo>
                  <a:pt x="3436" y="84"/>
                </a:lnTo>
                <a:lnTo>
                  <a:pt x="3440" y="86"/>
                </a:lnTo>
                <a:lnTo>
                  <a:pt x="3445" y="86"/>
                </a:lnTo>
                <a:lnTo>
                  <a:pt x="3447" y="84"/>
                </a:lnTo>
                <a:lnTo>
                  <a:pt x="3449" y="82"/>
                </a:lnTo>
                <a:lnTo>
                  <a:pt x="3447" y="80"/>
                </a:lnTo>
                <a:lnTo>
                  <a:pt x="3447" y="78"/>
                </a:lnTo>
                <a:lnTo>
                  <a:pt x="3453" y="78"/>
                </a:lnTo>
                <a:lnTo>
                  <a:pt x="3455" y="78"/>
                </a:lnTo>
                <a:lnTo>
                  <a:pt x="3455" y="76"/>
                </a:lnTo>
                <a:lnTo>
                  <a:pt x="3449" y="74"/>
                </a:lnTo>
                <a:lnTo>
                  <a:pt x="3447" y="74"/>
                </a:lnTo>
                <a:lnTo>
                  <a:pt x="3445" y="71"/>
                </a:lnTo>
                <a:lnTo>
                  <a:pt x="3445" y="71"/>
                </a:lnTo>
                <a:lnTo>
                  <a:pt x="3440" y="71"/>
                </a:lnTo>
                <a:lnTo>
                  <a:pt x="3438" y="74"/>
                </a:lnTo>
                <a:lnTo>
                  <a:pt x="3434" y="74"/>
                </a:lnTo>
                <a:lnTo>
                  <a:pt x="3432" y="74"/>
                </a:lnTo>
                <a:lnTo>
                  <a:pt x="3430" y="76"/>
                </a:lnTo>
                <a:lnTo>
                  <a:pt x="3426" y="78"/>
                </a:lnTo>
                <a:lnTo>
                  <a:pt x="3422" y="80"/>
                </a:lnTo>
                <a:lnTo>
                  <a:pt x="3415" y="80"/>
                </a:lnTo>
                <a:lnTo>
                  <a:pt x="3411" y="80"/>
                </a:lnTo>
                <a:lnTo>
                  <a:pt x="3413" y="84"/>
                </a:lnTo>
                <a:lnTo>
                  <a:pt x="3415" y="84"/>
                </a:lnTo>
                <a:close/>
                <a:moveTo>
                  <a:pt x="3369" y="118"/>
                </a:moveTo>
                <a:lnTo>
                  <a:pt x="3369" y="118"/>
                </a:lnTo>
                <a:lnTo>
                  <a:pt x="3369" y="118"/>
                </a:lnTo>
                <a:lnTo>
                  <a:pt x="3373" y="118"/>
                </a:lnTo>
                <a:lnTo>
                  <a:pt x="3384" y="118"/>
                </a:lnTo>
                <a:lnTo>
                  <a:pt x="3386" y="118"/>
                </a:lnTo>
                <a:lnTo>
                  <a:pt x="3386" y="118"/>
                </a:lnTo>
                <a:lnTo>
                  <a:pt x="3388" y="115"/>
                </a:lnTo>
                <a:lnTo>
                  <a:pt x="3382" y="113"/>
                </a:lnTo>
                <a:lnTo>
                  <a:pt x="3380" y="111"/>
                </a:lnTo>
                <a:lnTo>
                  <a:pt x="3380" y="111"/>
                </a:lnTo>
                <a:lnTo>
                  <a:pt x="3378" y="111"/>
                </a:lnTo>
                <a:lnTo>
                  <a:pt x="3373" y="111"/>
                </a:lnTo>
                <a:lnTo>
                  <a:pt x="3371" y="113"/>
                </a:lnTo>
                <a:lnTo>
                  <a:pt x="3371" y="113"/>
                </a:lnTo>
                <a:lnTo>
                  <a:pt x="3369" y="113"/>
                </a:lnTo>
                <a:lnTo>
                  <a:pt x="3365" y="115"/>
                </a:lnTo>
                <a:lnTo>
                  <a:pt x="3365" y="115"/>
                </a:lnTo>
                <a:lnTo>
                  <a:pt x="3365" y="118"/>
                </a:lnTo>
                <a:lnTo>
                  <a:pt x="3369" y="118"/>
                </a:lnTo>
                <a:close/>
                <a:moveTo>
                  <a:pt x="3447" y="67"/>
                </a:moveTo>
                <a:lnTo>
                  <a:pt x="3453" y="67"/>
                </a:lnTo>
                <a:lnTo>
                  <a:pt x="3468" y="65"/>
                </a:lnTo>
                <a:lnTo>
                  <a:pt x="3468" y="65"/>
                </a:lnTo>
                <a:lnTo>
                  <a:pt x="3468" y="63"/>
                </a:lnTo>
                <a:lnTo>
                  <a:pt x="3466" y="61"/>
                </a:lnTo>
                <a:lnTo>
                  <a:pt x="3449" y="63"/>
                </a:lnTo>
                <a:lnTo>
                  <a:pt x="3447" y="63"/>
                </a:lnTo>
                <a:lnTo>
                  <a:pt x="3447" y="65"/>
                </a:lnTo>
                <a:lnTo>
                  <a:pt x="3447" y="67"/>
                </a:lnTo>
                <a:lnTo>
                  <a:pt x="3447" y="67"/>
                </a:lnTo>
                <a:lnTo>
                  <a:pt x="3447" y="67"/>
                </a:lnTo>
                <a:close/>
                <a:moveTo>
                  <a:pt x="3514" y="69"/>
                </a:moveTo>
                <a:lnTo>
                  <a:pt x="3514" y="69"/>
                </a:lnTo>
                <a:lnTo>
                  <a:pt x="3518" y="69"/>
                </a:lnTo>
                <a:lnTo>
                  <a:pt x="3528" y="71"/>
                </a:lnTo>
                <a:lnTo>
                  <a:pt x="3531" y="69"/>
                </a:lnTo>
                <a:lnTo>
                  <a:pt x="3533" y="69"/>
                </a:lnTo>
                <a:lnTo>
                  <a:pt x="3531" y="67"/>
                </a:lnTo>
                <a:lnTo>
                  <a:pt x="3531" y="67"/>
                </a:lnTo>
                <a:lnTo>
                  <a:pt x="3518" y="67"/>
                </a:lnTo>
                <a:lnTo>
                  <a:pt x="3510" y="67"/>
                </a:lnTo>
                <a:lnTo>
                  <a:pt x="3508" y="67"/>
                </a:lnTo>
                <a:lnTo>
                  <a:pt x="3514" y="69"/>
                </a:lnTo>
                <a:lnTo>
                  <a:pt x="3514" y="69"/>
                </a:lnTo>
                <a:close/>
                <a:moveTo>
                  <a:pt x="3489" y="92"/>
                </a:moveTo>
                <a:lnTo>
                  <a:pt x="3493" y="92"/>
                </a:lnTo>
                <a:lnTo>
                  <a:pt x="3499" y="90"/>
                </a:lnTo>
                <a:lnTo>
                  <a:pt x="3499" y="88"/>
                </a:lnTo>
                <a:lnTo>
                  <a:pt x="3497" y="88"/>
                </a:lnTo>
                <a:lnTo>
                  <a:pt x="3484" y="88"/>
                </a:lnTo>
                <a:lnTo>
                  <a:pt x="3478" y="90"/>
                </a:lnTo>
                <a:lnTo>
                  <a:pt x="3478" y="90"/>
                </a:lnTo>
                <a:lnTo>
                  <a:pt x="3478" y="92"/>
                </a:lnTo>
                <a:lnTo>
                  <a:pt x="3482" y="92"/>
                </a:lnTo>
                <a:lnTo>
                  <a:pt x="3489" y="92"/>
                </a:lnTo>
                <a:close/>
                <a:moveTo>
                  <a:pt x="3468" y="103"/>
                </a:moveTo>
                <a:lnTo>
                  <a:pt x="3466" y="105"/>
                </a:lnTo>
                <a:lnTo>
                  <a:pt x="3468" y="107"/>
                </a:lnTo>
                <a:lnTo>
                  <a:pt x="3468" y="107"/>
                </a:lnTo>
                <a:lnTo>
                  <a:pt x="3472" y="109"/>
                </a:lnTo>
                <a:lnTo>
                  <a:pt x="3476" y="109"/>
                </a:lnTo>
                <a:lnTo>
                  <a:pt x="3480" y="107"/>
                </a:lnTo>
                <a:lnTo>
                  <a:pt x="3487" y="109"/>
                </a:lnTo>
                <a:lnTo>
                  <a:pt x="3493" y="111"/>
                </a:lnTo>
                <a:lnTo>
                  <a:pt x="3495" y="107"/>
                </a:lnTo>
                <a:lnTo>
                  <a:pt x="3499" y="107"/>
                </a:lnTo>
                <a:lnTo>
                  <a:pt x="3501" y="105"/>
                </a:lnTo>
                <a:lnTo>
                  <a:pt x="3503" y="105"/>
                </a:lnTo>
                <a:lnTo>
                  <a:pt x="3508" y="103"/>
                </a:lnTo>
                <a:lnTo>
                  <a:pt x="3508" y="101"/>
                </a:lnTo>
                <a:lnTo>
                  <a:pt x="3510" y="101"/>
                </a:lnTo>
                <a:lnTo>
                  <a:pt x="3510" y="99"/>
                </a:lnTo>
                <a:lnTo>
                  <a:pt x="3508" y="97"/>
                </a:lnTo>
                <a:lnTo>
                  <a:pt x="3508" y="95"/>
                </a:lnTo>
                <a:lnTo>
                  <a:pt x="3503" y="95"/>
                </a:lnTo>
                <a:lnTo>
                  <a:pt x="3499" y="95"/>
                </a:lnTo>
                <a:lnTo>
                  <a:pt x="3495" y="95"/>
                </a:lnTo>
                <a:lnTo>
                  <a:pt x="3489" y="97"/>
                </a:lnTo>
                <a:lnTo>
                  <a:pt x="3484" y="97"/>
                </a:lnTo>
                <a:lnTo>
                  <a:pt x="3480" y="97"/>
                </a:lnTo>
                <a:lnTo>
                  <a:pt x="3480" y="97"/>
                </a:lnTo>
                <a:lnTo>
                  <a:pt x="3478" y="97"/>
                </a:lnTo>
                <a:lnTo>
                  <a:pt x="3472" y="97"/>
                </a:lnTo>
                <a:lnTo>
                  <a:pt x="3472" y="97"/>
                </a:lnTo>
                <a:lnTo>
                  <a:pt x="3470" y="99"/>
                </a:lnTo>
                <a:lnTo>
                  <a:pt x="3470" y="99"/>
                </a:lnTo>
                <a:lnTo>
                  <a:pt x="3468" y="101"/>
                </a:lnTo>
                <a:lnTo>
                  <a:pt x="3468" y="103"/>
                </a:lnTo>
                <a:close/>
                <a:moveTo>
                  <a:pt x="3834" y="294"/>
                </a:moveTo>
                <a:lnTo>
                  <a:pt x="3836" y="294"/>
                </a:lnTo>
                <a:lnTo>
                  <a:pt x="3836" y="292"/>
                </a:lnTo>
                <a:lnTo>
                  <a:pt x="3834" y="292"/>
                </a:lnTo>
                <a:lnTo>
                  <a:pt x="3832" y="292"/>
                </a:lnTo>
                <a:lnTo>
                  <a:pt x="3830" y="294"/>
                </a:lnTo>
                <a:lnTo>
                  <a:pt x="3830" y="294"/>
                </a:lnTo>
                <a:lnTo>
                  <a:pt x="3834" y="294"/>
                </a:lnTo>
                <a:close/>
                <a:moveTo>
                  <a:pt x="201" y="774"/>
                </a:moveTo>
                <a:lnTo>
                  <a:pt x="199" y="774"/>
                </a:lnTo>
                <a:lnTo>
                  <a:pt x="199" y="774"/>
                </a:lnTo>
                <a:lnTo>
                  <a:pt x="199" y="774"/>
                </a:lnTo>
                <a:lnTo>
                  <a:pt x="199" y="776"/>
                </a:lnTo>
                <a:lnTo>
                  <a:pt x="199" y="776"/>
                </a:lnTo>
                <a:lnTo>
                  <a:pt x="199" y="776"/>
                </a:lnTo>
                <a:lnTo>
                  <a:pt x="201" y="776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close/>
                <a:moveTo>
                  <a:pt x="300" y="1575"/>
                </a:moveTo>
                <a:lnTo>
                  <a:pt x="298" y="1575"/>
                </a:lnTo>
                <a:lnTo>
                  <a:pt x="298" y="1575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close/>
                <a:moveTo>
                  <a:pt x="245" y="755"/>
                </a:moveTo>
                <a:lnTo>
                  <a:pt x="243" y="755"/>
                </a:lnTo>
                <a:lnTo>
                  <a:pt x="243" y="755"/>
                </a:lnTo>
                <a:lnTo>
                  <a:pt x="241" y="755"/>
                </a:lnTo>
                <a:lnTo>
                  <a:pt x="241" y="755"/>
                </a:lnTo>
                <a:lnTo>
                  <a:pt x="239" y="751"/>
                </a:lnTo>
                <a:lnTo>
                  <a:pt x="239" y="751"/>
                </a:lnTo>
                <a:lnTo>
                  <a:pt x="239" y="749"/>
                </a:lnTo>
                <a:lnTo>
                  <a:pt x="237" y="749"/>
                </a:lnTo>
                <a:lnTo>
                  <a:pt x="235" y="749"/>
                </a:lnTo>
                <a:lnTo>
                  <a:pt x="235" y="749"/>
                </a:lnTo>
                <a:lnTo>
                  <a:pt x="230" y="751"/>
                </a:lnTo>
                <a:lnTo>
                  <a:pt x="228" y="753"/>
                </a:lnTo>
                <a:lnTo>
                  <a:pt x="226" y="753"/>
                </a:lnTo>
                <a:lnTo>
                  <a:pt x="224" y="753"/>
                </a:lnTo>
                <a:lnTo>
                  <a:pt x="224" y="753"/>
                </a:lnTo>
                <a:lnTo>
                  <a:pt x="222" y="757"/>
                </a:lnTo>
                <a:lnTo>
                  <a:pt x="220" y="757"/>
                </a:lnTo>
                <a:lnTo>
                  <a:pt x="218" y="757"/>
                </a:lnTo>
                <a:lnTo>
                  <a:pt x="218" y="759"/>
                </a:lnTo>
                <a:lnTo>
                  <a:pt x="218" y="759"/>
                </a:lnTo>
                <a:lnTo>
                  <a:pt x="220" y="761"/>
                </a:lnTo>
                <a:lnTo>
                  <a:pt x="220" y="761"/>
                </a:lnTo>
                <a:lnTo>
                  <a:pt x="220" y="761"/>
                </a:lnTo>
                <a:lnTo>
                  <a:pt x="224" y="761"/>
                </a:lnTo>
                <a:lnTo>
                  <a:pt x="224" y="761"/>
                </a:lnTo>
                <a:lnTo>
                  <a:pt x="226" y="761"/>
                </a:lnTo>
                <a:lnTo>
                  <a:pt x="226" y="761"/>
                </a:lnTo>
                <a:lnTo>
                  <a:pt x="228" y="759"/>
                </a:lnTo>
                <a:lnTo>
                  <a:pt x="228" y="759"/>
                </a:lnTo>
                <a:lnTo>
                  <a:pt x="230" y="757"/>
                </a:lnTo>
                <a:lnTo>
                  <a:pt x="239" y="757"/>
                </a:lnTo>
                <a:lnTo>
                  <a:pt x="239" y="757"/>
                </a:lnTo>
                <a:lnTo>
                  <a:pt x="241" y="755"/>
                </a:lnTo>
                <a:lnTo>
                  <a:pt x="245" y="757"/>
                </a:lnTo>
                <a:lnTo>
                  <a:pt x="245" y="757"/>
                </a:lnTo>
                <a:lnTo>
                  <a:pt x="245" y="755"/>
                </a:lnTo>
                <a:close/>
                <a:moveTo>
                  <a:pt x="210" y="765"/>
                </a:moveTo>
                <a:lnTo>
                  <a:pt x="210" y="765"/>
                </a:lnTo>
                <a:lnTo>
                  <a:pt x="210" y="765"/>
                </a:lnTo>
                <a:lnTo>
                  <a:pt x="210" y="765"/>
                </a:lnTo>
                <a:lnTo>
                  <a:pt x="207" y="765"/>
                </a:lnTo>
                <a:lnTo>
                  <a:pt x="207" y="765"/>
                </a:lnTo>
                <a:lnTo>
                  <a:pt x="207" y="767"/>
                </a:lnTo>
                <a:lnTo>
                  <a:pt x="210" y="767"/>
                </a:lnTo>
                <a:lnTo>
                  <a:pt x="210" y="767"/>
                </a:lnTo>
                <a:lnTo>
                  <a:pt x="210" y="767"/>
                </a:lnTo>
                <a:lnTo>
                  <a:pt x="212" y="765"/>
                </a:lnTo>
                <a:lnTo>
                  <a:pt x="212" y="765"/>
                </a:lnTo>
                <a:lnTo>
                  <a:pt x="210" y="765"/>
                </a:lnTo>
                <a:close/>
                <a:moveTo>
                  <a:pt x="207" y="642"/>
                </a:moveTo>
                <a:lnTo>
                  <a:pt x="207" y="640"/>
                </a:lnTo>
                <a:lnTo>
                  <a:pt x="205" y="640"/>
                </a:lnTo>
                <a:lnTo>
                  <a:pt x="205" y="640"/>
                </a:lnTo>
                <a:lnTo>
                  <a:pt x="203" y="640"/>
                </a:lnTo>
                <a:lnTo>
                  <a:pt x="201" y="640"/>
                </a:lnTo>
                <a:lnTo>
                  <a:pt x="201" y="640"/>
                </a:lnTo>
                <a:lnTo>
                  <a:pt x="201" y="637"/>
                </a:lnTo>
                <a:lnTo>
                  <a:pt x="199" y="637"/>
                </a:lnTo>
                <a:lnTo>
                  <a:pt x="197" y="640"/>
                </a:lnTo>
                <a:lnTo>
                  <a:pt x="197" y="640"/>
                </a:lnTo>
                <a:lnTo>
                  <a:pt x="197" y="640"/>
                </a:lnTo>
                <a:lnTo>
                  <a:pt x="195" y="640"/>
                </a:lnTo>
                <a:lnTo>
                  <a:pt x="193" y="640"/>
                </a:lnTo>
                <a:lnTo>
                  <a:pt x="191" y="640"/>
                </a:lnTo>
                <a:lnTo>
                  <a:pt x="191" y="642"/>
                </a:lnTo>
                <a:lnTo>
                  <a:pt x="184" y="642"/>
                </a:lnTo>
                <a:lnTo>
                  <a:pt x="184" y="642"/>
                </a:lnTo>
                <a:lnTo>
                  <a:pt x="182" y="642"/>
                </a:lnTo>
                <a:lnTo>
                  <a:pt x="184" y="644"/>
                </a:lnTo>
                <a:lnTo>
                  <a:pt x="186" y="646"/>
                </a:lnTo>
                <a:lnTo>
                  <a:pt x="189" y="648"/>
                </a:lnTo>
                <a:lnTo>
                  <a:pt x="193" y="650"/>
                </a:lnTo>
                <a:lnTo>
                  <a:pt x="197" y="650"/>
                </a:lnTo>
                <a:lnTo>
                  <a:pt x="199" y="650"/>
                </a:lnTo>
                <a:lnTo>
                  <a:pt x="201" y="652"/>
                </a:lnTo>
                <a:lnTo>
                  <a:pt x="201" y="652"/>
                </a:lnTo>
                <a:lnTo>
                  <a:pt x="201" y="652"/>
                </a:lnTo>
                <a:lnTo>
                  <a:pt x="201" y="650"/>
                </a:lnTo>
                <a:lnTo>
                  <a:pt x="201" y="650"/>
                </a:lnTo>
                <a:lnTo>
                  <a:pt x="203" y="650"/>
                </a:lnTo>
                <a:lnTo>
                  <a:pt x="205" y="650"/>
                </a:lnTo>
                <a:lnTo>
                  <a:pt x="210" y="648"/>
                </a:lnTo>
                <a:lnTo>
                  <a:pt x="210" y="648"/>
                </a:lnTo>
                <a:lnTo>
                  <a:pt x="207" y="646"/>
                </a:lnTo>
                <a:lnTo>
                  <a:pt x="207" y="646"/>
                </a:lnTo>
                <a:lnTo>
                  <a:pt x="207" y="644"/>
                </a:lnTo>
                <a:lnTo>
                  <a:pt x="207" y="644"/>
                </a:lnTo>
                <a:lnTo>
                  <a:pt x="207" y="642"/>
                </a:lnTo>
                <a:lnTo>
                  <a:pt x="207" y="642"/>
                </a:lnTo>
                <a:close/>
                <a:moveTo>
                  <a:pt x="54" y="811"/>
                </a:moveTo>
                <a:lnTo>
                  <a:pt x="54" y="811"/>
                </a:lnTo>
                <a:lnTo>
                  <a:pt x="57" y="814"/>
                </a:lnTo>
                <a:lnTo>
                  <a:pt x="59" y="811"/>
                </a:lnTo>
                <a:lnTo>
                  <a:pt x="57" y="811"/>
                </a:lnTo>
                <a:lnTo>
                  <a:pt x="54" y="811"/>
                </a:lnTo>
                <a:close/>
                <a:moveTo>
                  <a:pt x="151" y="717"/>
                </a:moveTo>
                <a:lnTo>
                  <a:pt x="151" y="717"/>
                </a:lnTo>
                <a:lnTo>
                  <a:pt x="149" y="717"/>
                </a:lnTo>
                <a:lnTo>
                  <a:pt x="149" y="717"/>
                </a:lnTo>
                <a:lnTo>
                  <a:pt x="151" y="719"/>
                </a:lnTo>
                <a:lnTo>
                  <a:pt x="151" y="719"/>
                </a:lnTo>
                <a:lnTo>
                  <a:pt x="153" y="717"/>
                </a:lnTo>
                <a:lnTo>
                  <a:pt x="153" y="717"/>
                </a:lnTo>
                <a:lnTo>
                  <a:pt x="151" y="717"/>
                </a:lnTo>
                <a:close/>
                <a:moveTo>
                  <a:pt x="163" y="577"/>
                </a:moveTo>
                <a:lnTo>
                  <a:pt x="163" y="575"/>
                </a:lnTo>
                <a:lnTo>
                  <a:pt x="159" y="572"/>
                </a:lnTo>
                <a:lnTo>
                  <a:pt x="157" y="572"/>
                </a:lnTo>
                <a:lnTo>
                  <a:pt x="155" y="572"/>
                </a:lnTo>
                <a:lnTo>
                  <a:pt x="153" y="572"/>
                </a:lnTo>
                <a:lnTo>
                  <a:pt x="151" y="572"/>
                </a:lnTo>
                <a:lnTo>
                  <a:pt x="151" y="572"/>
                </a:lnTo>
                <a:lnTo>
                  <a:pt x="151" y="570"/>
                </a:lnTo>
                <a:lnTo>
                  <a:pt x="149" y="570"/>
                </a:lnTo>
                <a:lnTo>
                  <a:pt x="145" y="570"/>
                </a:lnTo>
                <a:lnTo>
                  <a:pt x="145" y="568"/>
                </a:lnTo>
                <a:lnTo>
                  <a:pt x="145" y="568"/>
                </a:lnTo>
                <a:lnTo>
                  <a:pt x="142" y="566"/>
                </a:lnTo>
                <a:lnTo>
                  <a:pt x="142" y="566"/>
                </a:lnTo>
                <a:lnTo>
                  <a:pt x="140" y="566"/>
                </a:lnTo>
                <a:lnTo>
                  <a:pt x="138" y="564"/>
                </a:lnTo>
                <a:lnTo>
                  <a:pt x="136" y="566"/>
                </a:lnTo>
                <a:lnTo>
                  <a:pt x="134" y="566"/>
                </a:lnTo>
                <a:lnTo>
                  <a:pt x="132" y="568"/>
                </a:lnTo>
                <a:lnTo>
                  <a:pt x="130" y="568"/>
                </a:lnTo>
                <a:lnTo>
                  <a:pt x="128" y="566"/>
                </a:lnTo>
                <a:lnTo>
                  <a:pt x="126" y="566"/>
                </a:lnTo>
                <a:lnTo>
                  <a:pt x="124" y="566"/>
                </a:lnTo>
                <a:lnTo>
                  <a:pt x="124" y="566"/>
                </a:lnTo>
                <a:lnTo>
                  <a:pt x="122" y="564"/>
                </a:lnTo>
                <a:lnTo>
                  <a:pt x="119" y="564"/>
                </a:lnTo>
                <a:lnTo>
                  <a:pt x="119" y="568"/>
                </a:lnTo>
                <a:lnTo>
                  <a:pt x="119" y="568"/>
                </a:lnTo>
                <a:lnTo>
                  <a:pt x="119" y="570"/>
                </a:lnTo>
                <a:lnTo>
                  <a:pt x="119" y="570"/>
                </a:lnTo>
                <a:lnTo>
                  <a:pt x="119" y="572"/>
                </a:lnTo>
                <a:lnTo>
                  <a:pt x="122" y="572"/>
                </a:lnTo>
                <a:lnTo>
                  <a:pt x="124" y="572"/>
                </a:lnTo>
                <a:lnTo>
                  <a:pt x="124" y="572"/>
                </a:lnTo>
                <a:lnTo>
                  <a:pt x="126" y="572"/>
                </a:lnTo>
                <a:lnTo>
                  <a:pt x="128" y="572"/>
                </a:lnTo>
                <a:lnTo>
                  <a:pt x="130" y="570"/>
                </a:lnTo>
                <a:lnTo>
                  <a:pt x="132" y="570"/>
                </a:lnTo>
                <a:lnTo>
                  <a:pt x="132" y="570"/>
                </a:lnTo>
                <a:lnTo>
                  <a:pt x="136" y="572"/>
                </a:lnTo>
                <a:lnTo>
                  <a:pt x="138" y="572"/>
                </a:lnTo>
                <a:lnTo>
                  <a:pt x="140" y="575"/>
                </a:lnTo>
                <a:lnTo>
                  <a:pt x="140" y="575"/>
                </a:lnTo>
                <a:lnTo>
                  <a:pt x="140" y="577"/>
                </a:lnTo>
                <a:lnTo>
                  <a:pt x="142" y="577"/>
                </a:lnTo>
                <a:lnTo>
                  <a:pt x="142" y="577"/>
                </a:lnTo>
                <a:lnTo>
                  <a:pt x="145" y="577"/>
                </a:lnTo>
                <a:lnTo>
                  <a:pt x="147" y="579"/>
                </a:lnTo>
                <a:lnTo>
                  <a:pt x="147" y="579"/>
                </a:lnTo>
                <a:lnTo>
                  <a:pt x="149" y="579"/>
                </a:lnTo>
                <a:lnTo>
                  <a:pt x="149" y="581"/>
                </a:lnTo>
                <a:lnTo>
                  <a:pt x="149" y="581"/>
                </a:lnTo>
                <a:lnTo>
                  <a:pt x="151" y="581"/>
                </a:lnTo>
                <a:lnTo>
                  <a:pt x="151" y="581"/>
                </a:lnTo>
                <a:lnTo>
                  <a:pt x="151" y="579"/>
                </a:lnTo>
                <a:lnTo>
                  <a:pt x="153" y="579"/>
                </a:lnTo>
                <a:lnTo>
                  <a:pt x="155" y="577"/>
                </a:lnTo>
                <a:lnTo>
                  <a:pt x="157" y="577"/>
                </a:lnTo>
                <a:lnTo>
                  <a:pt x="161" y="577"/>
                </a:lnTo>
                <a:lnTo>
                  <a:pt x="163" y="577"/>
                </a:lnTo>
                <a:close/>
                <a:moveTo>
                  <a:pt x="176" y="780"/>
                </a:moveTo>
                <a:lnTo>
                  <a:pt x="174" y="778"/>
                </a:lnTo>
                <a:lnTo>
                  <a:pt x="172" y="778"/>
                </a:lnTo>
                <a:lnTo>
                  <a:pt x="172" y="780"/>
                </a:lnTo>
                <a:lnTo>
                  <a:pt x="170" y="780"/>
                </a:lnTo>
                <a:lnTo>
                  <a:pt x="170" y="780"/>
                </a:lnTo>
                <a:lnTo>
                  <a:pt x="168" y="782"/>
                </a:lnTo>
                <a:lnTo>
                  <a:pt x="168" y="782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6" y="784"/>
                </a:lnTo>
                <a:lnTo>
                  <a:pt x="166" y="784"/>
                </a:lnTo>
                <a:lnTo>
                  <a:pt x="163" y="784"/>
                </a:lnTo>
                <a:lnTo>
                  <a:pt x="163" y="786"/>
                </a:lnTo>
                <a:lnTo>
                  <a:pt x="163" y="786"/>
                </a:lnTo>
                <a:lnTo>
                  <a:pt x="163" y="788"/>
                </a:lnTo>
                <a:lnTo>
                  <a:pt x="161" y="788"/>
                </a:lnTo>
                <a:lnTo>
                  <a:pt x="161" y="788"/>
                </a:lnTo>
                <a:lnTo>
                  <a:pt x="161" y="791"/>
                </a:lnTo>
                <a:lnTo>
                  <a:pt x="159" y="791"/>
                </a:lnTo>
                <a:lnTo>
                  <a:pt x="159" y="793"/>
                </a:lnTo>
                <a:lnTo>
                  <a:pt x="157" y="793"/>
                </a:lnTo>
                <a:lnTo>
                  <a:pt x="159" y="793"/>
                </a:lnTo>
                <a:lnTo>
                  <a:pt x="163" y="791"/>
                </a:lnTo>
                <a:lnTo>
                  <a:pt x="163" y="791"/>
                </a:lnTo>
                <a:lnTo>
                  <a:pt x="166" y="788"/>
                </a:lnTo>
                <a:lnTo>
                  <a:pt x="166" y="788"/>
                </a:lnTo>
                <a:lnTo>
                  <a:pt x="166" y="788"/>
                </a:lnTo>
                <a:lnTo>
                  <a:pt x="168" y="788"/>
                </a:lnTo>
                <a:lnTo>
                  <a:pt x="168" y="786"/>
                </a:lnTo>
                <a:lnTo>
                  <a:pt x="170" y="784"/>
                </a:lnTo>
                <a:lnTo>
                  <a:pt x="174" y="782"/>
                </a:lnTo>
                <a:lnTo>
                  <a:pt x="176" y="782"/>
                </a:lnTo>
                <a:lnTo>
                  <a:pt x="176" y="782"/>
                </a:lnTo>
                <a:lnTo>
                  <a:pt x="176" y="780"/>
                </a:lnTo>
                <a:lnTo>
                  <a:pt x="176" y="780"/>
                </a:lnTo>
                <a:close/>
                <a:moveTo>
                  <a:pt x="197" y="776"/>
                </a:moveTo>
                <a:lnTo>
                  <a:pt x="195" y="776"/>
                </a:lnTo>
                <a:lnTo>
                  <a:pt x="195" y="776"/>
                </a:lnTo>
                <a:lnTo>
                  <a:pt x="195" y="774"/>
                </a:lnTo>
                <a:lnTo>
                  <a:pt x="199" y="772"/>
                </a:lnTo>
                <a:lnTo>
                  <a:pt x="199" y="772"/>
                </a:lnTo>
                <a:lnTo>
                  <a:pt x="197" y="770"/>
                </a:lnTo>
                <a:lnTo>
                  <a:pt x="197" y="770"/>
                </a:lnTo>
                <a:lnTo>
                  <a:pt x="197" y="770"/>
                </a:lnTo>
                <a:lnTo>
                  <a:pt x="197" y="772"/>
                </a:lnTo>
                <a:lnTo>
                  <a:pt x="195" y="772"/>
                </a:lnTo>
                <a:lnTo>
                  <a:pt x="195" y="774"/>
                </a:lnTo>
                <a:lnTo>
                  <a:pt x="195" y="772"/>
                </a:lnTo>
                <a:lnTo>
                  <a:pt x="193" y="770"/>
                </a:lnTo>
                <a:lnTo>
                  <a:pt x="193" y="770"/>
                </a:lnTo>
                <a:lnTo>
                  <a:pt x="193" y="770"/>
                </a:lnTo>
                <a:lnTo>
                  <a:pt x="191" y="770"/>
                </a:lnTo>
                <a:lnTo>
                  <a:pt x="189" y="772"/>
                </a:lnTo>
                <a:lnTo>
                  <a:pt x="189" y="772"/>
                </a:lnTo>
                <a:lnTo>
                  <a:pt x="186" y="772"/>
                </a:lnTo>
                <a:lnTo>
                  <a:pt x="186" y="772"/>
                </a:lnTo>
                <a:lnTo>
                  <a:pt x="186" y="774"/>
                </a:lnTo>
                <a:lnTo>
                  <a:pt x="186" y="774"/>
                </a:lnTo>
                <a:lnTo>
                  <a:pt x="186" y="774"/>
                </a:lnTo>
                <a:lnTo>
                  <a:pt x="189" y="774"/>
                </a:lnTo>
                <a:lnTo>
                  <a:pt x="189" y="774"/>
                </a:lnTo>
                <a:lnTo>
                  <a:pt x="191" y="774"/>
                </a:lnTo>
                <a:lnTo>
                  <a:pt x="191" y="776"/>
                </a:lnTo>
                <a:lnTo>
                  <a:pt x="193" y="776"/>
                </a:lnTo>
                <a:lnTo>
                  <a:pt x="191" y="776"/>
                </a:lnTo>
                <a:lnTo>
                  <a:pt x="191" y="778"/>
                </a:lnTo>
                <a:lnTo>
                  <a:pt x="191" y="778"/>
                </a:lnTo>
                <a:lnTo>
                  <a:pt x="191" y="778"/>
                </a:lnTo>
                <a:lnTo>
                  <a:pt x="191" y="776"/>
                </a:lnTo>
                <a:lnTo>
                  <a:pt x="189" y="776"/>
                </a:lnTo>
                <a:lnTo>
                  <a:pt x="189" y="776"/>
                </a:lnTo>
                <a:lnTo>
                  <a:pt x="186" y="778"/>
                </a:lnTo>
                <a:lnTo>
                  <a:pt x="186" y="780"/>
                </a:lnTo>
                <a:lnTo>
                  <a:pt x="184" y="780"/>
                </a:lnTo>
                <a:lnTo>
                  <a:pt x="182" y="780"/>
                </a:lnTo>
                <a:lnTo>
                  <a:pt x="180" y="782"/>
                </a:lnTo>
                <a:lnTo>
                  <a:pt x="178" y="782"/>
                </a:lnTo>
                <a:lnTo>
                  <a:pt x="178" y="782"/>
                </a:lnTo>
                <a:lnTo>
                  <a:pt x="176" y="784"/>
                </a:lnTo>
                <a:lnTo>
                  <a:pt x="176" y="784"/>
                </a:lnTo>
                <a:lnTo>
                  <a:pt x="178" y="784"/>
                </a:lnTo>
                <a:lnTo>
                  <a:pt x="180" y="784"/>
                </a:lnTo>
                <a:lnTo>
                  <a:pt x="180" y="784"/>
                </a:lnTo>
                <a:lnTo>
                  <a:pt x="180" y="784"/>
                </a:lnTo>
                <a:lnTo>
                  <a:pt x="182" y="784"/>
                </a:lnTo>
                <a:lnTo>
                  <a:pt x="182" y="784"/>
                </a:lnTo>
                <a:lnTo>
                  <a:pt x="182" y="782"/>
                </a:lnTo>
                <a:lnTo>
                  <a:pt x="184" y="782"/>
                </a:lnTo>
                <a:lnTo>
                  <a:pt x="184" y="782"/>
                </a:lnTo>
                <a:lnTo>
                  <a:pt x="184" y="782"/>
                </a:lnTo>
                <a:lnTo>
                  <a:pt x="186" y="782"/>
                </a:lnTo>
                <a:lnTo>
                  <a:pt x="189" y="780"/>
                </a:lnTo>
                <a:lnTo>
                  <a:pt x="191" y="780"/>
                </a:lnTo>
                <a:lnTo>
                  <a:pt x="191" y="780"/>
                </a:lnTo>
                <a:lnTo>
                  <a:pt x="193" y="780"/>
                </a:lnTo>
                <a:lnTo>
                  <a:pt x="195" y="778"/>
                </a:lnTo>
                <a:lnTo>
                  <a:pt x="197" y="776"/>
                </a:lnTo>
                <a:lnTo>
                  <a:pt x="197" y="776"/>
                </a:lnTo>
                <a:lnTo>
                  <a:pt x="199" y="776"/>
                </a:lnTo>
                <a:lnTo>
                  <a:pt x="197" y="776"/>
                </a:lnTo>
                <a:lnTo>
                  <a:pt x="197" y="776"/>
                </a:lnTo>
                <a:close/>
                <a:moveTo>
                  <a:pt x="149" y="793"/>
                </a:moveTo>
                <a:lnTo>
                  <a:pt x="147" y="793"/>
                </a:lnTo>
                <a:lnTo>
                  <a:pt x="145" y="793"/>
                </a:lnTo>
                <a:lnTo>
                  <a:pt x="145" y="793"/>
                </a:lnTo>
                <a:lnTo>
                  <a:pt x="145" y="793"/>
                </a:lnTo>
                <a:lnTo>
                  <a:pt x="147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close/>
                <a:moveTo>
                  <a:pt x="300" y="1310"/>
                </a:moveTo>
                <a:lnTo>
                  <a:pt x="300" y="1310"/>
                </a:lnTo>
                <a:lnTo>
                  <a:pt x="300" y="1308"/>
                </a:lnTo>
                <a:lnTo>
                  <a:pt x="300" y="1308"/>
                </a:lnTo>
                <a:lnTo>
                  <a:pt x="300" y="1306"/>
                </a:lnTo>
                <a:lnTo>
                  <a:pt x="295" y="1306"/>
                </a:lnTo>
                <a:lnTo>
                  <a:pt x="293" y="1308"/>
                </a:lnTo>
                <a:lnTo>
                  <a:pt x="293" y="1310"/>
                </a:lnTo>
                <a:lnTo>
                  <a:pt x="293" y="1310"/>
                </a:lnTo>
                <a:lnTo>
                  <a:pt x="295" y="1310"/>
                </a:lnTo>
                <a:lnTo>
                  <a:pt x="295" y="1313"/>
                </a:lnTo>
                <a:lnTo>
                  <a:pt x="298" y="1313"/>
                </a:lnTo>
                <a:lnTo>
                  <a:pt x="298" y="1313"/>
                </a:lnTo>
                <a:lnTo>
                  <a:pt x="300" y="1310"/>
                </a:lnTo>
                <a:lnTo>
                  <a:pt x="300" y="1310"/>
                </a:lnTo>
                <a:close/>
                <a:moveTo>
                  <a:pt x="295" y="749"/>
                </a:moveTo>
                <a:lnTo>
                  <a:pt x="295" y="749"/>
                </a:lnTo>
                <a:lnTo>
                  <a:pt x="295" y="749"/>
                </a:lnTo>
                <a:lnTo>
                  <a:pt x="298" y="749"/>
                </a:lnTo>
                <a:lnTo>
                  <a:pt x="298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close/>
                <a:moveTo>
                  <a:pt x="258" y="751"/>
                </a:moveTo>
                <a:lnTo>
                  <a:pt x="256" y="751"/>
                </a:lnTo>
                <a:lnTo>
                  <a:pt x="254" y="751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8" y="753"/>
                </a:lnTo>
                <a:lnTo>
                  <a:pt x="258" y="751"/>
                </a:lnTo>
                <a:lnTo>
                  <a:pt x="258" y="751"/>
                </a:lnTo>
                <a:lnTo>
                  <a:pt x="258" y="751"/>
                </a:lnTo>
                <a:close/>
                <a:moveTo>
                  <a:pt x="293" y="1939"/>
                </a:moveTo>
                <a:lnTo>
                  <a:pt x="293" y="1939"/>
                </a:lnTo>
                <a:lnTo>
                  <a:pt x="291" y="1939"/>
                </a:lnTo>
                <a:lnTo>
                  <a:pt x="291" y="1939"/>
                </a:lnTo>
                <a:lnTo>
                  <a:pt x="291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39"/>
                </a:lnTo>
                <a:lnTo>
                  <a:pt x="293" y="1939"/>
                </a:lnTo>
                <a:close/>
                <a:moveTo>
                  <a:pt x="298" y="751"/>
                </a:moveTo>
                <a:lnTo>
                  <a:pt x="300" y="751"/>
                </a:lnTo>
                <a:lnTo>
                  <a:pt x="300" y="751"/>
                </a:lnTo>
                <a:lnTo>
                  <a:pt x="300" y="749"/>
                </a:lnTo>
                <a:lnTo>
                  <a:pt x="298" y="749"/>
                </a:lnTo>
                <a:lnTo>
                  <a:pt x="298" y="749"/>
                </a:lnTo>
                <a:lnTo>
                  <a:pt x="298" y="751"/>
                </a:lnTo>
                <a:lnTo>
                  <a:pt x="298" y="751"/>
                </a:lnTo>
                <a:close/>
                <a:moveTo>
                  <a:pt x="281" y="744"/>
                </a:moveTo>
                <a:lnTo>
                  <a:pt x="281" y="742"/>
                </a:lnTo>
                <a:lnTo>
                  <a:pt x="281" y="742"/>
                </a:lnTo>
                <a:lnTo>
                  <a:pt x="281" y="742"/>
                </a:lnTo>
                <a:lnTo>
                  <a:pt x="281" y="744"/>
                </a:lnTo>
                <a:lnTo>
                  <a:pt x="281" y="744"/>
                </a:lnTo>
                <a:lnTo>
                  <a:pt x="281" y="744"/>
                </a:lnTo>
                <a:lnTo>
                  <a:pt x="281" y="742"/>
                </a:lnTo>
                <a:lnTo>
                  <a:pt x="281" y="742"/>
                </a:lnTo>
                <a:lnTo>
                  <a:pt x="279" y="742"/>
                </a:lnTo>
                <a:lnTo>
                  <a:pt x="279" y="742"/>
                </a:lnTo>
                <a:lnTo>
                  <a:pt x="279" y="742"/>
                </a:lnTo>
                <a:lnTo>
                  <a:pt x="277" y="744"/>
                </a:lnTo>
                <a:lnTo>
                  <a:pt x="277" y="744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81" y="747"/>
                </a:lnTo>
                <a:lnTo>
                  <a:pt x="283" y="747"/>
                </a:lnTo>
                <a:lnTo>
                  <a:pt x="283" y="747"/>
                </a:lnTo>
                <a:lnTo>
                  <a:pt x="283" y="747"/>
                </a:lnTo>
                <a:lnTo>
                  <a:pt x="281" y="744"/>
                </a:lnTo>
                <a:close/>
                <a:moveTo>
                  <a:pt x="283" y="742"/>
                </a:moveTo>
                <a:lnTo>
                  <a:pt x="283" y="744"/>
                </a:lnTo>
                <a:lnTo>
                  <a:pt x="283" y="744"/>
                </a:lnTo>
                <a:lnTo>
                  <a:pt x="285" y="744"/>
                </a:lnTo>
                <a:lnTo>
                  <a:pt x="285" y="744"/>
                </a:lnTo>
                <a:lnTo>
                  <a:pt x="285" y="742"/>
                </a:lnTo>
                <a:lnTo>
                  <a:pt x="283" y="742"/>
                </a:lnTo>
                <a:close/>
                <a:moveTo>
                  <a:pt x="291" y="747"/>
                </a:moveTo>
                <a:lnTo>
                  <a:pt x="291" y="744"/>
                </a:lnTo>
                <a:lnTo>
                  <a:pt x="291" y="744"/>
                </a:lnTo>
                <a:lnTo>
                  <a:pt x="291" y="744"/>
                </a:lnTo>
                <a:lnTo>
                  <a:pt x="289" y="747"/>
                </a:lnTo>
                <a:lnTo>
                  <a:pt x="289" y="747"/>
                </a:lnTo>
                <a:lnTo>
                  <a:pt x="289" y="747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51"/>
                </a:lnTo>
                <a:lnTo>
                  <a:pt x="287" y="753"/>
                </a:lnTo>
                <a:lnTo>
                  <a:pt x="287" y="751"/>
                </a:lnTo>
                <a:lnTo>
                  <a:pt x="289" y="749"/>
                </a:lnTo>
                <a:lnTo>
                  <a:pt x="289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7"/>
                </a:lnTo>
                <a:lnTo>
                  <a:pt x="291" y="747"/>
                </a:lnTo>
                <a:lnTo>
                  <a:pt x="291" y="747"/>
                </a:lnTo>
                <a:close/>
                <a:moveTo>
                  <a:pt x="287" y="1310"/>
                </a:move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9" y="1313"/>
                </a:lnTo>
                <a:lnTo>
                  <a:pt x="289" y="1310"/>
                </a:lnTo>
                <a:lnTo>
                  <a:pt x="289" y="1310"/>
                </a:lnTo>
                <a:lnTo>
                  <a:pt x="289" y="1310"/>
                </a:lnTo>
                <a:lnTo>
                  <a:pt x="287" y="1310"/>
                </a:lnTo>
                <a:close/>
                <a:moveTo>
                  <a:pt x="205" y="767"/>
                </a:moveTo>
                <a:lnTo>
                  <a:pt x="205" y="765"/>
                </a:lnTo>
                <a:lnTo>
                  <a:pt x="203" y="765"/>
                </a:lnTo>
                <a:lnTo>
                  <a:pt x="203" y="765"/>
                </a:lnTo>
                <a:lnTo>
                  <a:pt x="201" y="767"/>
                </a:lnTo>
                <a:lnTo>
                  <a:pt x="201" y="767"/>
                </a:lnTo>
                <a:lnTo>
                  <a:pt x="201" y="767"/>
                </a:lnTo>
                <a:lnTo>
                  <a:pt x="201" y="770"/>
                </a:lnTo>
                <a:lnTo>
                  <a:pt x="203" y="770"/>
                </a:lnTo>
                <a:lnTo>
                  <a:pt x="203" y="770"/>
                </a:lnTo>
                <a:lnTo>
                  <a:pt x="203" y="770"/>
                </a:lnTo>
                <a:lnTo>
                  <a:pt x="205" y="770"/>
                </a:lnTo>
                <a:lnTo>
                  <a:pt x="205" y="770"/>
                </a:lnTo>
                <a:lnTo>
                  <a:pt x="207" y="767"/>
                </a:lnTo>
                <a:lnTo>
                  <a:pt x="207" y="767"/>
                </a:lnTo>
                <a:lnTo>
                  <a:pt x="207" y="767"/>
                </a:lnTo>
                <a:lnTo>
                  <a:pt x="205" y="767"/>
                </a:lnTo>
                <a:close/>
                <a:moveTo>
                  <a:pt x="84" y="805"/>
                </a:moveTo>
                <a:lnTo>
                  <a:pt x="86" y="805"/>
                </a:lnTo>
                <a:lnTo>
                  <a:pt x="86" y="803"/>
                </a:lnTo>
                <a:lnTo>
                  <a:pt x="86" y="803"/>
                </a:lnTo>
                <a:lnTo>
                  <a:pt x="86" y="801"/>
                </a:lnTo>
                <a:lnTo>
                  <a:pt x="84" y="801"/>
                </a:lnTo>
                <a:lnTo>
                  <a:pt x="82" y="801"/>
                </a:lnTo>
                <a:lnTo>
                  <a:pt x="82" y="803"/>
                </a:lnTo>
                <a:lnTo>
                  <a:pt x="80" y="803"/>
                </a:lnTo>
                <a:lnTo>
                  <a:pt x="82" y="803"/>
                </a:lnTo>
                <a:lnTo>
                  <a:pt x="84" y="803"/>
                </a:lnTo>
                <a:lnTo>
                  <a:pt x="82" y="805"/>
                </a:lnTo>
                <a:lnTo>
                  <a:pt x="80" y="805"/>
                </a:lnTo>
                <a:lnTo>
                  <a:pt x="78" y="807"/>
                </a:lnTo>
                <a:lnTo>
                  <a:pt x="73" y="807"/>
                </a:lnTo>
                <a:lnTo>
                  <a:pt x="71" y="807"/>
                </a:lnTo>
                <a:lnTo>
                  <a:pt x="69" y="807"/>
                </a:lnTo>
                <a:lnTo>
                  <a:pt x="69" y="809"/>
                </a:lnTo>
                <a:lnTo>
                  <a:pt x="69" y="809"/>
                </a:lnTo>
                <a:lnTo>
                  <a:pt x="78" y="807"/>
                </a:lnTo>
                <a:lnTo>
                  <a:pt x="82" y="807"/>
                </a:lnTo>
                <a:lnTo>
                  <a:pt x="86" y="807"/>
                </a:lnTo>
                <a:lnTo>
                  <a:pt x="84" y="805"/>
                </a:lnTo>
                <a:lnTo>
                  <a:pt x="84" y="805"/>
                </a:lnTo>
                <a:close/>
                <a:moveTo>
                  <a:pt x="101" y="807"/>
                </a:moveTo>
                <a:lnTo>
                  <a:pt x="96" y="807"/>
                </a:lnTo>
                <a:lnTo>
                  <a:pt x="94" y="807"/>
                </a:lnTo>
                <a:lnTo>
                  <a:pt x="92" y="805"/>
                </a:lnTo>
                <a:lnTo>
                  <a:pt x="90" y="807"/>
                </a:lnTo>
                <a:lnTo>
                  <a:pt x="90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90" y="807"/>
                </a:lnTo>
                <a:lnTo>
                  <a:pt x="92" y="807"/>
                </a:lnTo>
                <a:lnTo>
                  <a:pt x="94" y="807"/>
                </a:lnTo>
                <a:lnTo>
                  <a:pt x="96" y="807"/>
                </a:lnTo>
                <a:lnTo>
                  <a:pt x="98" y="807"/>
                </a:lnTo>
                <a:lnTo>
                  <a:pt x="98" y="807"/>
                </a:lnTo>
                <a:lnTo>
                  <a:pt x="101" y="807"/>
                </a:lnTo>
                <a:lnTo>
                  <a:pt x="101" y="807"/>
                </a:lnTo>
                <a:lnTo>
                  <a:pt x="101" y="807"/>
                </a:lnTo>
                <a:close/>
                <a:moveTo>
                  <a:pt x="86" y="1902"/>
                </a:moveTo>
                <a:lnTo>
                  <a:pt x="86" y="1902"/>
                </a:lnTo>
                <a:lnTo>
                  <a:pt x="86" y="1902"/>
                </a:lnTo>
                <a:lnTo>
                  <a:pt x="86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6" y="1902"/>
                </a:lnTo>
                <a:close/>
                <a:moveTo>
                  <a:pt x="111" y="803"/>
                </a:moveTo>
                <a:lnTo>
                  <a:pt x="111" y="801"/>
                </a:lnTo>
                <a:lnTo>
                  <a:pt x="109" y="801"/>
                </a:lnTo>
                <a:lnTo>
                  <a:pt x="109" y="803"/>
                </a:lnTo>
                <a:lnTo>
                  <a:pt x="107" y="803"/>
                </a:lnTo>
                <a:lnTo>
                  <a:pt x="107" y="803"/>
                </a:lnTo>
                <a:lnTo>
                  <a:pt x="109" y="803"/>
                </a:lnTo>
                <a:lnTo>
                  <a:pt x="109" y="803"/>
                </a:lnTo>
                <a:lnTo>
                  <a:pt x="111" y="803"/>
                </a:lnTo>
                <a:close/>
                <a:moveTo>
                  <a:pt x="111" y="640"/>
                </a:moveTo>
                <a:lnTo>
                  <a:pt x="113" y="640"/>
                </a:lnTo>
                <a:lnTo>
                  <a:pt x="111" y="640"/>
                </a:lnTo>
                <a:lnTo>
                  <a:pt x="111" y="637"/>
                </a:lnTo>
                <a:lnTo>
                  <a:pt x="109" y="637"/>
                </a:lnTo>
                <a:lnTo>
                  <a:pt x="105" y="637"/>
                </a:lnTo>
                <a:lnTo>
                  <a:pt x="103" y="635"/>
                </a:lnTo>
                <a:lnTo>
                  <a:pt x="103" y="633"/>
                </a:lnTo>
                <a:lnTo>
                  <a:pt x="101" y="635"/>
                </a:lnTo>
                <a:lnTo>
                  <a:pt x="101" y="635"/>
                </a:lnTo>
                <a:lnTo>
                  <a:pt x="103" y="637"/>
                </a:lnTo>
                <a:lnTo>
                  <a:pt x="107" y="640"/>
                </a:lnTo>
                <a:lnTo>
                  <a:pt x="111" y="640"/>
                </a:lnTo>
                <a:close/>
                <a:moveTo>
                  <a:pt x="80" y="1698"/>
                </a:move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close/>
                <a:moveTo>
                  <a:pt x="71" y="1939"/>
                </a:move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7" y="1939"/>
                </a:lnTo>
                <a:lnTo>
                  <a:pt x="67" y="1939"/>
                </a:lnTo>
                <a:lnTo>
                  <a:pt x="67" y="1937"/>
                </a:lnTo>
                <a:lnTo>
                  <a:pt x="67" y="1939"/>
                </a:lnTo>
                <a:lnTo>
                  <a:pt x="67" y="1939"/>
                </a:lnTo>
                <a:lnTo>
                  <a:pt x="69" y="1939"/>
                </a:lnTo>
                <a:lnTo>
                  <a:pt x="69" y="1941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close/>
                <a:moveTo>
                  <a:pt x="57" y="807"/>
                </a:moveTo>
                <a:lnTo>
                  <a:pt x="57" y="807"/>
                </a:lnTo>
                <a:lnTo>
                  <a:pt x="57" y="807"/>
                </a:lnTo>
                <a:lnTo>
                  <a:pt x="54" y="807"/>
                </a:lnTo>
                <a:lnTo>
                  <a:pt x="54" y="807"/>
                </a:lnTo>
                <a:lnTo>
                  <a:pt x="57" y="809"/>
                </a:lnTo>
                <a:lnTo>
                  <a:pt x="57" y="809"/>
                </a:lnTo>
                <a:lnTo>
                  <a:pt x="59" y="809"/>
                </a:lnTo>
                <a:lnTo>
                  <a:pt x="59" y="809"/>
                </a:lnTo>
                <a:lnTo>
                  <a:pt x="59" y="807"/>
                </a:lnTo>
                <a:lnTo>
                  <a:pt x="57" y="807"/>
                </a:lnTo>
                <a:close/>
                <a:moveTo>
                  <a:pt x="1452" y="700"/>
                </a:move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6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700"/>
                </a:lnTo>
                <a:lnTo>
                  <a:pt x="1452" y="700"/>
                </a:lnTo>
                <a:lnTo>
                  <a:pt x="1452" y="700"/>
                </a:lnTo>
                <a:close/>
                <a:moveTo>
                  <a:pt x="147" y="1906"/>
                </a:moveTo>
                <a:lnTo>
                  <a:pt x="147" y="1908"/>
                </a:lnTo>
                <a:lnTo>
                  <a:pt x="147" y="1908"/>
                </a:lnTo>
                <a:lnTo>
                  <a:pt x="147" y="1910"/>
                </a:lnTo>
                <a:lnTo>
                  <a:pt x="149" y="1908"/>
                </a:lnTo>
                <a:lnTo>
                  <a:pt x="149" y="1908"/>
                </a:lnTo>
                <a:lnTo>
                  <a:pt x="147" y="1906"/>
                </a:lnTo>
                <a:lnTo>
                  <a:pt x="147" y="1906"/>
                </a:lnTo>
                <a:close/>
                <a:moveTo>
                  <a:pt x="73" y="1941"/>
                </a:moveTo>
                <a:lnTo>
                  <a:pt x="73" y="1944"/>
                </a:lnTo>
                <a:lnTo>
                  <a:pt x="73" y="1944"/>
                </a:lnTo>
                <a:lnTo>
                  <a:pt x="73" y="1941"/>
                </a:lnTo>
                <a:lnTo>
                  <a:pt x="73" y="1941"/>
                </a:lnTo>
                <a:lnTo>
                  <a:pt x="73" y="1941"/>
                </a:lnTo>
                <a:close/>
                <a:moveTo>
                  <a:pt x="134" y="1837"/>
                </a:moveTo>
                <a:lnTo>
                  <a:pt x="132" y="1839"/>
                </a:lnTo>
                <a:lnTo>
                  <a:pt x="134" y="1839"/>
                </a:lnTo>
                <a:lnTo>
                  <a:pt x="134" y="1839"/>
                </a:lnTo>
                <a:lnTo>
                  <a:pt x="136" y="1837"/>
                </a:lnTo>
                <a:lnTo>
                  <a:pt x="136" y="1837"/>
                </a:lnTo>
                <a:lnTo>
                  <a:pt x="134" y="1837"/>
                </a:lnTo>
                <a:lnTo>
                  <a:pt x="134" y="1837"/>
                </a:lnTo>
                <a:close/>
                <a:moveTo>
                  <a:pt x="130" y="1675"/>
                </a:move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close/>
                <a:moveTo>
                  <a:pt x="134" y="799"/>
                </a:moveTo>
                <a:lnTo>
                  <a:pt x="134" y="797"/>
                </a:lnTo>
                <a:lnTo>
                  <a:pt x="134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5"/>
                </a:lnTo>
                <a:lnTo>
                  <a:pt x="134" y="795"/>
                </a:lnTo>
                <a:lnTo>
                  <a:pt x="134" y="797"/>
                </a:lnTo>
                <a:lnTo>
                  <a:pt x="132" y="797"/>
                </a:lnTo>
                <a:lnTo>
                  <a:pt x="134" y="799"/>
                </a:lnTo>
                <a:lnTo>
                  <a:pt x="134" y="799"/>
                </a:lnTo>
                <a:close/>
                <a:moveTo>
                  <a:pt x="138" y="707"/>
                </a:moveTo>
                <a:lnTo>
                  <a:pt x="140" y="707"/>
                </a:lnTo>
                <a:lnTo>
                  <a:pt x="140" y="707"/>
                </a:lnTo>
                <a:lnTo>
                  <a:pt x="142" y="707"/>
                </a:lnTo>
                <a:lnTo>
                  <a:pt x="142" y="705"/>
                </a:lnTo>
                <a:lnTo>
                  <a:pt x="138" y="705"/>
                </a:lnTo>
                <a:lnTo>
                  <a:pt x="138" y="707"/>
                </a:lnTo>
                <a:close/>
                <a:moveTo>
                  <a:pt x="128" y="1765"/>
                </a:move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close/>
                <a:moveTo>
                  <a:pt x="122" y="1671"/>
                </a:move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3"/>
                </a:lnTo>
                <a:lnTo>
                  <a:pt x="122" y="1673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close/>
                <a:moveTo>
                  <a:pt x="111" y="1826"/>
                </a:moveTo>
                <a:lnTo>
                  <a:pt x="109" y="1826"/>
                </a:lnTo>
                <a:lnTo>
                  <a:pt x="107" y="1826"/>
                </a:lnTo>
                <a:lnTo>
                  <a:pt x="105" y="1826"/>
                </a:lnTo>
                <a:lnTo>
                  <a:pt x="105" y="1826"/>
                </a:lnTo>
                <a:lnTo>
                  <a:pt x="107" y="1828"/>
                </a:lnTo>
                <a:lnTo>
                  <a:pt x="109" y="1830"/>
                </a:lnTo>
                <a:lnTo>
                  <a:pt x="109" y="1830"/>
                </a:lnTo>
                <a:lnTo>
                  <a:pt x="111" y="1830"/>
                </a:lnTo>
                <a:lnTo>
                  <a:pt x="113" y="1830"/>
                </a:lnTo>
                <a:lnTo>
                  <a:pt x="113" y="1828"/>
                </a:lnTo>
                <a:lnTo>
                  <a:pt x="113" y="1826"/>
                </a:lnTo>
                <a:lnTo>
                  <a:pt x="111" y="1826"/>
                </a:lnTo>
                <a:close/>
                <a:moveTo>
                  <a:pt x="124" y="1832"/>
                </a:moveTo>
                <a:lnTo>
                  <a:pt x="122" y="1832"/>
                </a:lnTo>
                <a:lnTo>
                  <a:pt x="122" y="1832"/>
                </a:lnTo>
                <a:lnTo>
                  <a:pt x="117" y="1830"/>
                </a:lnTo>
                <a:lnTo>
                  <a:pt x="115" y="1830"/>
                </a:lnTo>
                <a:lnTo>
                  <a:pt x="115" y="1830"/>
                </a:lnTo>
                <a:lnTo>
                  <a:pt x="115" y="1832"/>
                </a:lnTo>
                <a:lnTo>
                  <a:pt x="117" y="1832"/>
                </a:lnTo>
                <a:lnTo>
                  <a:pt x="117" y="1832"/>
                </a:lnTo>
                <a:lnTo>
                  <a:pt x="119" y="1835"/>
                </a:lnTo>
                <a:lnTo>
                  <a:pt x="124" y="1835"/>
                </a:lnTo>
                <a:lnTo>
                  <a:pt x="124" y="1835"/>
                </a:lnTo>
                <a:lnTo>
                  <a:pt x="124" y="1832"/>
                </a:lnTo>
                <a:lnTo>
                  <a:pt x="124" y="1832"/>
                </a:lnTo>
                <a:close/>
                <a:moveTo>
                  <a:pt x="126" y="1694"/>
                </a:moveTo>
                <a:lnTo>
                  <a:pt x="126" y="1694"/>
                </a:lnTo>
                <a:lnTo>
                  <a:pt x="126" y="1696"/>
                </a:lnTo>
                <a:lnTo>
                  <a:pt x="126" y="1696"/>
                </a:lnTo>
                <a:lnTo>
                  <a:pt x="128" y="1696"/>
                </a:lnTo>
                <a:lnTo>
                  <a:pt x="128" y="1696"/>
                </a:lnTo>
                <a:lnTo>
                  <a:pt x="128" y="1694"/>
                </a:lnTo>
                <a:lnTo>
                  <a:pt x="128" y="1694"/>
                </a:lnTo>
                <a:lnTo>
                  <a:pt x="126" y="1694"/>
                </a:lnTo>
                <a:close/>
                <a:moveTo>
                  <a:pt x="251" y="761"/>
                </a:moveTo>
                <a:lnTo>
                  <a:pt x="249" y="761"/>
                </a:lnTo>
                <a:lnTo>
                  <a:pt x="249" y="761"/>
                </a:lnTo>
                <a:lnTo>
                  <a:pt x="249" y="761"/>
                </a:lnTo>
                <a:lnTo>
                  <a:pt x="251" y="763"/>
                </a:lnTo>
                <a:lnTo>
                  <a:pt x="254" y="761"/>
                </a:lnTo>
                <a:lnTo>
                  <a:pt x="251" y="761"/>
                </a:lnTo>
                <a:lnTo>
                  <a:pt x="251" y="761"/>
                </a:lnTo>
                <a:close/>
                <a:moveTo>
                  <a:pt x="499" y="1866"/>
                </a:moveTo>
                <a:lnTo>
                  <a:pt x="499" y="1866"/>
                </a:lnTo>
                <a:lnTo>
                  <a:pt x="499" y="1866"/>
                </a:lnTo>
                <a:lnTo>
                  <a:pt x="499" y="1864"/>
                </a:lnTo>
                <a:lnTo>
                  <a:pt x="499" y="1864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8"/>
                </a:lnTo>
                <a:lnTo>
                  <a:pt x="501" y="1868"/>
                </a:lnTo>
                <a:lnTo>
                  <a:pt x="501" y="1868"/>
                </a:lnTo>
                <a:lnTo>
                  <a:pt x="501" y="1868"/>
                </a:lnTo>
                <a:lnTo>
                  <a:pt x="499" y="1866"/>
                </a:lnTo>
                <a:close/>
                <a:moveTo>
                  <a:pt x="505" y="640"/>
                </a:moveTo>
                <a:lnTo>
                  <a:pt x="505" y="637"/>
                </a:lnTo>
                <a:lnTo>
                  <a:pt x="505" y="637"/>
                </a:lnTo>
                <a:lnTo>
                  <a:pt x="503" y="640"/>
                </a:lnTo>
                <a:lnTo>
                  <a:pt x="503" y="640"/>
                </a:lnTo>
                <a:lnTo>
                  <a:pt x="505" y="640"/>
                </a:lnTo>
                <a:lnTo>
                  <a:pt x="505" y="640"/>
                </a:lnTo>
                <a:close/>
                <a:moveTo>
                  <a:pt x="490" y="637"/>
                </a:moveTo>
                <a:lnTo>
                  <a:pt x="488" y="637"/>
                </a:lnTo>
                <a:lnTo>
                  <a:pt x="486" y="637"/>
                </a:lnTo>
                <a:lnTo>
                  <a:pt x="484" y="637"/>
                </a:lnTo>
                <a:lnTo>
                  <a:pt x="484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40"/>
                </a:lnTo>
                <a:lnTo>
                  <a:pt x="484" y="640"/>
                </a:lnTo>
                <a:lnTo>
                  <a:pt x="484" y="642"/>
                </a:lnTo>
                <a:lnTo>
                  <a:pt x="484" y="642"/>
                </a:lnTo>
                <a:lnTo>
                  <a:pt x="486" y="640"/>
                </a:lnTo>
                <a:lnTo>
                  <a:pt x="490" y="640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close/>
                <a:moveTo>
                  <a:pt x="515" y="648"/>
                </a:moveTo>
                <a:lnTo>
                  <a:pt x="513" y="650"/>
                </a:lnTo>
                <a:lnTo>
                  <a:pt x="513" y="650"/>
                </a:lnTo>
                <a:lnTo>
                  <a:pt x="513" y="650"/>
                </a:lnTo>
                <a:lnTo>
                  <a:pt x="515" y="648"/>
                </a:lnTo>
                <a:lnTo>
                  <a:pt x="518" y="648"/>
                </a:lnTo>
                <a:lnTo>
                  <a:pt x="518" y="646"/>
                </a:lnTo>
                <a:lnTo>
                  <a:pt x="515" y="646"/>
                </a:lnTo>
                <a:lnTo>
                  <a:pt x="515" y="648"/>
                </a:lnTo>
                <a:close/>
                <a:moveTo>
                  <a:pt x="505" y="1860"/>
                </a:moveTo>
                <a:lnTo>
                  <a:pt x="505" y="1860"/>
                </a:lnTo>
                <a:lnTo>
                  <a:pt x="505" y="1860"/>
                </a:lnTo>
                <a:lnTo>
                  <a:pt x="507" y="1862"/>
                </a:lnTo>
                <a:lnTo>
                  <a:pt x="507" y="1860"/>
                </a:lnTo>
                <a:lnTo>
                  <a:pt x="505" y="1860"/>
                </a:lnTo>
                <a:lnTo>
                  <a:pt x="505" y="1860"/>
                </a:lnTo>
                <a:close/>
                <a:moveTo>
                  <a:pt x="526" y="1872"/>
                </a:moveTo>
                <a:lnTo>
                  <a:pt x="526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6" y="1872"/>
                </a:lnTo>
                <a:close/>
                <a:moveTo>
                  <a:pt x="461" y="644"/>
                </a:moveTo>
                <a:lnTo>
                  <a:pt x="459" y="646"/>
                </a:lnTo>
                <a:lnTo>
                  <a:pt x="463" y="646"/>
                </a:lnTo>
                <a:lnTo>
                  <a:pt x="463" y="646"/>
                </a:lnTo>
                <a:lnTo>
                  <a:pt x="465" y="646"/>
                </a:lnTo>
                <a:lnTo>
                  <a:pt x="463" y="644"/>
                </a:lnTo>
                <a:lnTo>
                  <a:pt x="461" y="644"/>
                </a:lnTo>
                <a:close/>
                <a:moveTo>
                  <a:pt x="461" y="629"/>
                </a:moveTo>
                <a:lnTo>
                  <a:pt x="463" y="629"/>
                </a:lnTo>
                <a:lnTo>
                  <a:pt x="465" y="629"/>
                </a:lnTo>
                <a:lnTo>
                  <a:pt x="465" y="627"/>
                </a:lnTo>
                <a:lnTo>
                  <a:pt x="465" y="627"/>
                </a:lnTo>
                <a:lnTo>
                  <a:pt x="463" y="627"/>
                </a:lnTo>
                <a:lnTo>
                  <a:pt x="463" y="627"/>
                </a:lnTo>
                <a:lnTo>
                  <a:pt x="463" y="627"/>
                </a:lnTo>
                <a:lnTo>
                  <a:pt x="461" y="629"/>
                </a:lnTo>
                <a:lnTo>
                  <a:pt x="461" y="629"/>
                </a:lnTo>
                <a:close/>
                <a:moveTo>
                  <a:pt x="444" y="1887"/>
                </a:moveTo>
                <a:lnTo>
                  <a:pt x="444" y="1887"/>
                </a:lnTo>
                <a:lnTo>
                  <a:pt x="444" y="1885"/>
                </a:lnTo>
                <a:lnTo>
                  <a:pt x="442" y="1885"/>
                </a:lnTo>
                <a:lnTo>
                  <a:pt x="440" y="1885"/>
                </a:lnTo>
                <a:lnTo>
                  <a:pt x="440" y="1885"/>
                </a:lnTo>
                <a:lnTo>
                  <a:pt x="440" y="1887"/>
                </a:lnTo>
                <a:lnTo>
                  <a:pt x="440" y="1889"/>
                </a:lnTo>
                <a:lnTo>
                  <a:pt x="442" y="1889"/>
                </a:lnTo>
                <a:lnTo>
                  <a:pt x="444" y="1889"/>
                </a:lnTo>
                <a:lnTo>
                  <a:pt x="444" y="1889"/>
                </a:lnTo>
                <a:lnTo>
                  <a:pt x="446" y="1889"/>
                </a:lnTo>
                <a:lnTo>
                  <a:pt x="446" y="1891"/>
                </a:lnTo>
                <a:lnTo>
                  <a:pt x="446" y="1889"/>
                </a:lnTo>
                <a:lnTo>
                  <a:pt x="446" y="1889"/>
                </a:lnTo>
                <a:lnTo>
                  <a:pt x="444" y="1887"/>
                </a:lnTo>
                <a:close/>
                <a:moveTo>
                  <a:pt x="469" y="637"/>
                </a:moveTo>
                <a:lnTo>
                  <a:pt x="467" y="635"/>
                </a:lnTo>
                <a:lnTo>
                  <a:pt x="467" y="635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2"/>
                </a:lnTo>
                <a:lnTo>
                  <a:pt x="467" y="642"/>
                </a:lnTo>
                <a:lnTo>
                  <a:pt x="465" y="642"/>
                </a:lnTo>
                <a:lnTo>
                  <a:pt x="467" y="644"/>
                </a:lnTo>
                <a:lnTo>
                  <a:pt x="467" y="644"/>
                </a:lnTo>
                <a:lnTo>
                  <a:pt x="467" y="644"/>
                </a:lnTo>
                <a:lnTo>
                  <a:pt x="467" y="642"/>
                </a:lnTo>
                <a:lnTo>
                  <a:pt x="467" y="642"/>
                </a:lnTo>
                <a:lnTo>
                  <a:pt x="469" y="640"/>
                </a:lnTo>
                <a:lnTo>
                  <a:pt x="467" y="637"/>
                </a:lnTo>
                <a:lnTo>
                  <a:pt x="469" y="637"/>
                </a:lnTo>
                <a:lnTo>
                  <a:pt x="469" y="637"/>
                </a:lnTo>
                <a:close/>
                <a:moveTo>
                  <a:pt x="476" y="640"/>
                </a:moveTo>
                <a:lnTo>
                  <a:pt x="476" y="640"/>
                </a:lnTo>
                <a:lnTo>
                  <a:pt x="476" y="640"/>
                </a:lnTo>
                <a:lnTo>
                  <a:pt x="474" y="644"/>
                </a:lnTo>
                <a:lnTo>
                  <a:pt x="471" y="644"/>
                </a:lnTo>
                <a:lnTo>
                  <a:pt x="469" y="646"/>
                </a:lnTo>
                <a:lnTo>
                  <a:pt x="467" y="648"/>
                </a:lnTo>
                <a:lnTo>
                  <a:pt x="467" y="648"/>
                </a:lnTo>
                <a:lnTo>
                  <a:pt x="467" y="648"/>
                </a:lnTo>
                <a:lnTo>
                  <a:pt x="465" y="650"/>
                </a:lnTo>
                <a:lnTo>
                  <a:pt x="465" y="652"/>
                </a:lnTo>
                <a:lnTo>
                  <a:pt x="467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71" y="650"/>
                </a:lnTo>
                <a:lnTo>
                  <a:pt x="471" y="648"/>
                </a:lnTo>
                <a:lnTo>
                  <a:pt x="471" y="648"/>
                </a:lnTo>
                <a:lnTo>
                  <a:pt x="471" y="648"/>
                </a:lnTo>
                <a:lnTo>
                  <a:pt x="474" y="648"/>
                </a:lnTo>
                <a:lnTo>
                  <a:pt x="474" y="646"/>
                </a:lnTo>
                <a:lnTo>
                  <a:pt x="474" y="646"/>
                </a:lnTo>
                <a:lnTo>
                  <a:pt x="478" y="642"/>
                </a:lnTo>
                <a:lnTo>
                  <a:pt x="478" y="640"/>
                </a:lnTo>
                <a:lnTo>
                  <a:pt x="478" y="640"/>
                </a:lnTo>
                <a:lnTo>
                  <a:pt x="476" y="640"/>
                </a:lnTo>
                <a:close/>
                <a:moveTo>
                  <a:pt x="585" y="1759"/>
                </a:moveTo>
                <a:lnTo>
                  <a:pt x="585" y="1759"/>
                </a:lnTo>
                <a:lnTo>
                  <a:pt x="585" y="1759"/>
                </a:lnTo>
                <a:lnTo>
                  <a:pt x="585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5" y="1759"/>
                </a:lnTo>
                <a:close/>
                <a:moveTo>
                  <a:pt x="578" y="1759"/>
                </a:moveTo>
                <a:lnTo>
                  <a:pt x="578" y="1759"/>
                </a:lnTo>
                <a:lnTo>
                  <a:pt x="578" y="1757"/>
                </a:lnTo>
                <a:lnTo>
                  <a:pt x="576" y="1757"/>
                </a:lnTo>
                <a:lnTo>
                  <a:pt x="576" y="1757"/>
                </a:lnTo>
                <a:lnTo>
                  <a:pt x="576" y="1759"/>
                </a:lnTo>
                <a:lnTo>
                  <a:pt x="576" y="1759"/>
                </a:lnTo>
                <a:lnTo>
                  <a:pt x="576" y="1759"/>
                </a:lnTo>
                <a:lnTo>
                  <a:pt x="578" y="1759"/>
                </a:lnTo>
                <a:lnTo>
                  <a:pt x="578" y="1759"/>
                </a:lnTo>
                <a:close/>
                <a:moveTo>
                  <a:pt x="578" y="1765"/>
                </a:moveTo>
                <a:lnTo>
                  <a:pt x="578" y="1765"/>
                </a:lnTo>
                <a:lnTo>
                  <a:pt x="578" y="1767"/>
                </a:lnTo>
                <a:lnTo>
                  <a:pt x="578" y="1767"/>
                </a:lnTo>
                <a:lnTo>
                  <a:pt x="578" y="1765"/>
                </a:lnTo>
                <a:lnTo>
                  <a:pt x="578" y="1765"/>
                </a:lnTo>
                <a:lnTo>
                  <a:pt x="578" y="1765"/>
                </a:lnTo>
                <a:close/>
                <a:moveTo>
                  <a:pt x="593" y="1774"/>
                </a:moveTo>
                <a:lnTo>
                  <a:pt x="593" y="1774"/>
                </a:lnTo>
                <a:lnTo>
                  <a:pt x="593" y="1776"/>
                </a:lnTo>
                <a:lnTo>
                  <a:pt x="593" y="1774"/>
                </a:lnTo>
                <a:lnTo>
                  <a:pt x="593" y="1774"/>
                </a:lnTo>
                <a:lnTo>
                  <a:pt x="593" y="1774"/>
                </a:lnTo>
                <a:close/>
                <a:moveTo>
                  <a:pt x="530" y="1872"/>
                </a:moveTo>
                <a:lnTo>
                  <a:pt x="528" y="1872"/>
                </a:lnTo>
                <a:lnTo>
                  <a:pt x="528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close/>
                <a:moveTo>
                  <a:pt x="570" y="1887"/>
                </a:move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close/>
                <a:moveTo>
                  <a:pt x="323" y="1319"/>
                </a:moveTo>
                <a:lnTo>
                  <a:pt x="323" y="1319"/>
                </a:lnTo>
                <a:lnTo>
                  <a:pt x="323" y="1319"/>
                </a:lnTo>
                <a:lnTo>
                  <a:pt x="321" y="1319"/>
                </a:lnTo>
                <a:lnTo>
                  <a:pt x="321" y="1319"/>
                </a:lnTo>
                <a:lnTo>
                  <a:pt x="321" y="1317"/>
                </a:lnTo>
                <a:lnTo>
                  <a:pt x="321" y="1317"/>
                </a:lnTo>
                <a:lnTo>
                  <a:pt x="318" y="1315"/>
                </a:lnTo>
                <a:lnTo>
                  <a:pt x="318" y="1315"/>
                </a:lnTo>
                <a:lnTo>
                  <a:pt x="316" y="1317"/>
                </a:lnTo>
                <a:lnTo>
                  <a:pt x="314" y="1317"/>
                </a:lnTo>
                <a:lnTo>
                  <a:pt x="314" y="1317"/>
                </a:lnTo>
                <a:lnTo>
                  <a:pt x="314" y="1319"/>
                </a:lnTo>
                <a:lnTo>
                  <a:pt x="316" y="1319"/>
                </a:lnTo>
                <a:lnTo>
                  <a:pt x="316" y="1321"/>
                </a:lnTo>
                <a:lnTo>
                  <a:pt x="318" y="1321"/>
                </a:lnTo>
                <a:lnTo>
                  <a:pt x="318" y="1321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21"/>
                </a:lnTo>
                <a:lnTo>
                  <a:pt x="321" y="1321"/>
                </a:lnTo>
                <a:lnTo>
                  <a:pt x="321" y="1321"/>
                </a:lnTo>
                <a:lnTo>
                  <a:pt x="323" y="1321"/>
                </a:lnTo>
                <a:lnTo>
                  <a:pt x="323" y="1321"/>
                </a:lnTo>
                <a:lnTo>
                  <a:pt x="325" y="1321"/>
                </a:lnTo>
                <a:lnTo>
                  <a:pt x="325" y="1321"/>
                </a:lnTo>
                <a:lnTo>
                  <a:pt x="323" y="1319"/>
                </a:lnTo>
                <a:close/>
                <a:moveTo>
                  <a:pt x="566" y="1893"/>
                </a:moveTo>
                <a:lnTo>
                  <a:pt x="566" y="1893"/>
                </a:lnTo>
                <a:lnTo>
                  <a:pt x="566" y="1893"/>
                </a:lnTo>
                <a:lnTo>
                  <a:pt x="566" y="1893"/>
                </a:lnTo>
                <a:lnTo>
                  <a:pt x="566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6" y="1893"/>
                </a:lnTo>
                <a:close/>
                <a:moveTo>
                  <a:pt x="568" y="1897"/>
                </a:moveTo>
                <a:lnTo>
                  <a:pt x="568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68" y="1897"/>
                </a:lnTo>
                <a:close/>
                <a:moveTo>
                  <a:pt x="543" y="1864"/>
                </a:move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close/>
                <a:moveTo>
                  <a:pt x="362" y="1346"/>
                </a:moveTo>
                <a:lnTo>
                  <a:pt x="362" y="1344"/>
                </a:lnTo>
                <a:lnTo>
                  <a:pt x="360" y="1344"/>
                </a:lnTo>
                <a:lnTo>
                  <a:pt x="360" y="1342"/>
                </a:lnTo>
                <a:lnTo>
                  <a:pt x="358" y="1340"/>
                </a:lnTo>
                <a:lnTo>
                  <a:pt x="354" y="1338"/>
                </a:lnTo>
                <a:lnTo>
                  <a:pt x="350" y="1336"/>
                </a:lnTo>
                <a:lnTo>
                  <a:pt x="350" y="1336"/>
                </a:lnTo>
                <a:lnTo>
                  <a:pt x="350" y="1338"/>
                </a:lnTo>
                <a:lnTo>
                  <a:pt x="350" y="1340"/>
                </a:lnTo>
                <a:lnTo>
                  <a:pt x="350" y="1342"/>
                </a:lnTo>
                <a:lnTo>
                  <a:pt x="348" y="1342"/>
                </a:lnTo>
                <a:lnTo>
                  <a:pt x="348" y="1344"/>
                </a:lnTo>
                <a:lnTo>
                  <a:pt x="348" y="1346"/>
                </a:lnTo>
                <a:lnTo>
                  <a:pt x="350" y="1350"/>
                </a:lnTo>
                <a:lnTo>
                  <a:pt x="350" y="1352"/>
                </a:lnTo>
                <a:lnTo>
                  <a:pt x="350" y="1354"/>
                </a:lnTo>
                <a:lnTo>
                  <a:pt x="352" y="1357"/>
                </a:lnTo>
                <a:lnTo>
                  <a:pt x="354" y="1357"/>
                </a:lnTo>
                <a:lnTo>
                  <a:pt x="354" y="1354"/>
                </a:lnTo>
                <a:lnTo>
                  <a:pt x="354" y="1354"/>
                </a:lnTo>
                <a:lnTo>
                  <a:pt x="358" y="1350"/>
                </a:lnTo>
                <a:lnTo>
                  <a:pt x="360" y="1350"/>
                </a:lnTo>
                <a:lnTo>
                  <a:pt x="365" y="1348"/>
                </a:lnTo>
                <a:lnTo>
                  <a:pt x="365" y="1348"/>
                </a:lnTo>
                <a:lnTo>
                  <a:pt x="365" y="1346"/>
                </a:lnTo>
                <a:lnTo>
                  <a:pt x="362" y="1346"/>
                </a:lnTo>
                <a:close/>
                <a:moveTo>
                  <a:pt x="362" y="1690"/>
                </a:move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close/>
                <a:moveTo>
                  <a:pt x="354" y="734"/>
                </a:moveTo>
                <a:lnTo>
                  <a:pt x="354" y="734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2" y="734"/>
                </a:lnTo>
                <a:lnTo>
                  <a:pt x="352" y="734"/>
                </a:lnTo>
                <a:lnTo>
                  <a:pt x="352" y="734"/>
                </a:lnTo>
                <a:lnTo>
                  <a:pt x="354" y="734"/>
                </a:lnTo>
                <a:close/>
                <a:moveTo>
                  <a:pt x="369" y="717"/>
                </a:moveTo>
                <a:lnTo>
                  <a:pt x="367" y="719"/>
                </a:lnTo>
                <a:lnTo>
                  <a:pt x="367" y="719"/>
                </a:lnTo>
                <a:lnTo>
                  <a:pt x="367" y="721"/>
                </a:lnTo>
                <a:lnTo>
                  <a:pt x="365" y="721"/>
                </a:lnTo>
                <a:lnTo>
                  <a:pt x="365" y="721"/>
                </a:lnTo>
                <a:lnTo>
                  <a:pt x="367" y="721"/>
                </a:lnTo>
                <a:lnTo>
                  <a:pt x="367" y="721"/>
                </a:lnTo>
                <a:lnTo>
                  <a:pt x="369" y="719"/>
                </a:lnTo>
                <a:lnTo>
                  <a:pt x="371" y="719"/>
                </a:lnTo>
                <a:lnTo>
                  <a:pt x="371" y="717"/>
                </a:lnTo>
                <a:lnTo>
                  <a:pt x="369" y="717"/>
                </a:lnTo>
                <a:close/>
                <a:moveTo>
                  <a:pt x="436" y="1885"/>
                </a:move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6" y="1885"/>
                </a:lnTo>
                <a:close/>
                <a:moveTo>
                  <a:pt x="348" y="1329"/>
                </a:moveTo>
                <a:lnTo>
                  <a:pt x="348" y="1329"/>
                </a:lnTo>
                <a:lnTo>
                  <a:pt x="346" y="1327"/>
                </a:lnTo>
                <a:lnTo>
                  <a:pt x="346" y="1327"/>
                </a:lnTo>
                <a:lnTo>
                  <a:pt x="344" y="1325"/>
                </a:lnTo>
                <a:lnTo>
                  <a:pt x="342" y="1325"/>
                </a:lnTo>
                <a:lnTo>
                  <a:pt x="342" y="1327"/>
                </a:lnTo>
                <a:lnTo>
                  <a:pt x="342" y="1327"/>
                </a:lnTo>
                <a:lnTo>
                  <a:pt x="339" y="1325"/>
                </a:lnTo>
                <a:lnTo>
                  <a:pt x="339" y="1325"/>
                </a:lnTo>
                <a:lnTo>
                  <a:pt x="337" y="1325"/>
                </a:lnTo>
                <a:lnTo>
                  <a:pt x="337" y="1325"/>
                </a:lnTo>
                <a:lnTo>
                  <a:pt x="337" y="1327"/>
                </a:lnTo>
                <a:lnTo>
                  <a:pt x="339" y="1327"/>
                </a:lnTo>
                <a:lnTo>
                  <a:pt x="339" y="1329"/>
                </a:lnTo>
                <a:lnTo>
                  <a:pt x="342" y="1327"/>
                </a:lnTo>
                <a:lnTo>
                  <a:pt x="342" y="1329"/>
                </a:lnTo>
                <a:lnTo>
                  <a:pt x="342" y="1331"/>
                </a:lnTo>
                <a:lnTo>
                  <a:pt x="342" y="1331"/>
                </a:lnTo>
                <a:lnTo>
                  <a:pt x="344" y="1331"/>
                </a:lnTo>
                <a:lnTo>
                  <a:pt x="344" y="1331"/>
                </a:lnTo>
                <a:lnTo>
                  <a:pt x="346" y="1331"/>
                </a:lnTo>
                <a:lnTo>
                  <a:pt x="348" y="1329"/>
                </a:lnTo>
                <a:lnTo>
                  <a:pt x="348" y="1329"/>
                </a:lnTo>
                <a:close/>
                <a:moveTo>
                  <a:pt x="335" y="1327"/>
                </a:moveTo>
                <a:lnTo>
                  <a:pt x="333" y="1327"/>
                </a:lnTo>
                <a:lnTo>
                  <a:pt x="333" y="1327"/>
                </a:lnTo>
                <a:lnTo>
                  <a:pt x="333" y="1327"/>
                </a:lnTo>
                <a:lnTo>
                  <a:pt x="333" y="1329"/>
                </a:lnTo>
                <a:lnTo>
                  <a:pt x="335" y="1329"/>
                </a:lnTo>
                <a:lnTo>
                  <a:pt x="335" y="1329"/>
                </a:lnTo>
                <a:lnTo>
                  <a:pt x="335" y="1327"/>
                </a:lnTo>
                <a:lnTo>
                  <a:pt x="335" y="1327"/>
                </a:lnTo>
                <a:lnTo>
                  <a:pt x="335" y="1327"/>
                </a:lnTo>
                <a:close/>
                <a:moveTo>
                  <a:pt x="329" y="1602"/>
                </a:moveTo>
                <a:lnTo>
                  <a:pt x="327" y="1602"/>
                </a:lnTo>
                <a:lnTo>
                  <a:pt x="327" y="1602"/>
                </a:lnTo>
                <a:lnTo>
                  <a:pt x="329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5" y="1604"/>
                </a:lnTo>
                <a:lnTo>
                  <a:pt x="325" y="1604"/>
                </a:lnTo>
                <a:lnTo>
                  <a:pt x="327" y="1606"/>
                </a:lnTo>
                <a:lnTo>
                  <a:pt x="329" y="1606"/>
                </a:lnTo>
                <a:lnTo>
                  <a:pt x="331" y="1606"/>
                </a:lnTo>
                <a:lnTo>
                  <a:pt x="329" y="1604"/>
                </a:lnTo>
                <a:lnTo>
                  <a:pt x="329" y="1602"/>
                </a:lnTo>
                <a:close/>
                <a:moveTo>
                  <a:pt x="373" y="717"/>
                </a:moveTo>
                <a:lnTo>
                  <a:pt x="373" y="719"/>
                </a:lnTo>
                <a:lnTo>
                  <a:pt x="371" y="719"/>
                </a:lnTo>
                <a:lnTo>
                  <a:pt x="373" y="719"/>
                </a:lnTo>
                <a:lnTo>
                  <a:pt x="373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7"/>
                </a:lnTo>
                <a:lnTo>
                  <a:pt x="373" y="717"/>
                </a:lnTo>
                <a:close/>
                <a:moveTo>
                  <a:pt x="335" y="1323"/>
                </a:moveTo>
                <a:lnTo>
                  <a:pt x="333" y="1323"/>
                </a:lnTo>
                <a:lnTo>
                  <a:pt x="333" y="1323"/>
                </a:lnTo>
                <a:lnTo>
                  <a:pt x="331" y="1323"/>
                </a:lnTo>
                <a:lnTo>
                  <a:pt x="329" y="1321"/>
                </a:lnTo>
                <a:lnTo>
                  <a:pt x="329" y="1323"/>
                </a:lnTo>
                <a:lnTo>
                  <a:pt x="329" y="1323"/>
                </a:lnTo>
                <a:lnTo>
                  <a:pt x="329" y="1323"/>
                </a:lnTo>
                <a:lnTo>
                  <a:pt x="333" y="1323"/>
                </a:lnTo>
                <a:lnTo>
                  <a:pt x="335" y="1325"/>
                </a:lnTo>
                <a:lnTo>
                  <a:pt x="337" y="1323"/>
                </a:lnTo>
                <a:lnTo>
                  <a:pt x="337" y="1323"/>
                </a:lnTo>
                <a:lnTo>
                  <a:pt x="337" y="1323"/>
                </a:lnTo>
                <a:lnTo>
                  <a:pt x="335" y="1323"/>
                </a:lnTo>
                <a:close/>
                <a:moveTo>
                  <a:pt x="350" y="1711"/>
                </a:moveTo>
                <a:lnTo>
                  <a:pt x="348" y="1711"/>
                </a:lnTo>
                <a:lnTo>
                  <a:pt x="348" y="1711"/>
                </a:lnTo>
                <a:lnTo>
                  <a:pt x="348" y="1711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1"/>
                </a:lnTo>
                <a:lnTo>
                  <a:pt x="350" y="1711"/>
                </a:lnTo>
                <a:lnTo>
                  <a:pt x="350" y="1711"/>
                </a:lnTo>
                <a:close/>
                <a:moveTo>
                  <a:pt x="407" y="640"/>
                </a:moveTo>
                <a:lnTo>
                  <a:pt x="407" y="637"/>
                </a:lnTo>
                <a:lnTo>
                  <a:pt x="407" y="635"/>
                </a:lnTo>
                <a:lnTo>
                  <a:pt x="407" y="635"/>
                </a:lnTo>
                <a:lnTo>
                  <a:pt x="407" y="637"/>
                </a:lnTo>
                <a:lnTo>
                  <a:pt x="404" y="640"/>
                </a:lnTo>
                <a:lnTo>
                  <a:pt x="404" y="640"/>
                </a:lnTo>
                <a:lnTo>
                  <a:pt x="407" y="640"/>
                </a:lnTo>
                <a:close/>
                <a:moveTo>
                  <a:pt x="409" y="1795"/>
                </a:moveTo>
                <a:lnTo>
                  <a:pt x="409" y="1795"/>
                </a:lnTo>
                <a:lnTo>
                  <a:pt x="409" y="1795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5"/>
                </a:lnTo>
                <a:lnTo>
                  <a:pt x="409" y="1795"/>
                </a:lnTo>
                <a:close/>
                <a:moveTo>
                  <a:pt x="413" y="1872"/>
                </a:moveTo>
                <a:lnTo>
                  <a:pt x="413" y="1872"/>
                </a:lnTo>
                <a:lnTo>
                  <a:pt x="413" y="1872"/>
                </a:lnTo>
                <a:lnTo>
                  <a:pt x="413" y="1870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close/>
                <a:moveTo>
                  <a:pt x="413" y="1874"/>
                </a:moveTo>
                <a:lnTo>
                  <a:pt x="413" y="1874"/>
                </a:lnTo>
                <a:lnTo>
                  <a:pt x="413" y="1877"/>
                </a:lnTo>
                <a:lnTo>
                  <a:pt x="413" y="1877"/>
                </a:lnTo>
                <a:lnTo>
                  <a:pt x="415" y="1877"/>
                </a:lnTo>
                <a:lnTo>
                  <a:pt x="415" y="1877"/>
                </a:lnTo>
                <a:lnTo>
                  <a:pt x="415" y="1874"/>
                </a:lnTo>
                <a:lnTo>
                  <a:pt x="413" y="1874"/>
                </a:lnTo>
                <a:close/>
                <a:moveTo>
                  <a:pt x="386" y="692"/>
                </a:move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6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2"/>
                </a:lnTo>
                <a:lnTo>
                  <a:pt x="386" y="692"/>
                </a:lnTo>
                <a:close/>
                <a:moveTo>
                  <a:pt x="392" y="707"/>
                </a:moveTo>
                <a:lnTo>
                  <a:pt x="388" y="707"/>
                </a:lnTo>
                <a:lnTo>
                  <a:pt x="386" y="707"/>
                </a:lnTo>
                <a:lnTo>
                  <a:pt x="386" y="709"/>
                </a:lnTo>
                <a:lnTo>
                  <a:pt x="388" y="709"/>
                </a:lnTo>
                <a:lnTo>
                  <a:pt x="388" y="709"/>
                </a:lnTo>
                <a:lnTo>
                  <a:pt x="390" y="709"/>
                </a:lnTo>
                <a:lnTo>
                  <a:pt x="390" y="709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close/>
                <a:moveTo>
                  <a:pt x="400" y="696"/>
                </a:moveTo>
                <a:lnTo>
                  <a:pt x="398" y="696"/>
                </a:lnTo>
                <a:lnTo>
                  <a:pt x="398" y="694"/>
                </a:lnTo>
                <a:lnTo>
                  <a:pt x="400" y="694"/>
                </a:lnTo>
                <a:lnTo>
                  <a:pt x="400" y="694"/>
                </a:lnTo>
                <a:lnTo>
                  <a:pt x="400" y="692"/>
                </a:lnTo>
                <a:lnTo>
                  <a:pt x="398" y="692"/>
                </a:lnTo>
                <a:lnTo>
                  <a:pt x="396" y="692"/>
                </a:lnTo>
                <a:lnTo>
                  <a:pt x="396" y="692"/>
                </a:lnTo>
                <a:lnTo>
                  <a:pt x="394" y="694"/>
                </a:lnTo>
                <a:lnTo>
                  <a:pt x="392" y="694"/>
                </a:lnTo>
                <a:lnTo>
                  <a:pt x="392" y="692"/>
                </a:lnTo>
                <a:lnTo>
                  <a:pt x="394" y="692"/>
                </a:lnTo>
                <a:lnTo>
                  <a:pt x="392" y="690"/>
                </a:lnTo>
                <a:lnTo>
                  <a:pt x="390" y="690"/>
                </a:lnTo>
                <a:lnTo>
                  <a:pt x="388" y="690"/>
                </a:lnTo>
                <a:lnTo>
                  <a:pt x="390" y="690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4"/>
                </a:lnTo>
                <a:lnTo>
                  <a:pt x="388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3" y="694"/>
                </a:lnTo>
                <a:lnTo>
                  <a:pt x="383" y="694"/>
                </a:lnTo>
                <a:lnTo>
                  <a:pt x="383" y="694"/>
                </a:lnTo>
                <a:lnTo>
                  <a:pt x="381" y="692"/>
                </a:lnTo>
                <a:lnTo>
                  <a:pt x="381" y="692"/>
                </a:lnTo>
                <a:lnTo>
                  <a:pt x="379" y="692"/>
                </a:lnTo>
                <a:lnTo>
                  <a:pt x="379" y="692"/>
                </a:lnTo>
                <a:lnTo>
                  <a:pt x="379" y="692"/>
                </a:lnTo>
                <a:lnTo>
                  <a:pt x="377" y="692"/>
                </a:lnTo>
                <a:lnTo>
                  <a:pt x="377" y="694"/>
                </a:lnTo>
                <a:lnTo>
                  <a:pt x="379" y="694"/>
                </a:lnTo>
                <a:lnTo>
                  <a:pt x="379" y="694"/>
                </a:lnTo>
                <a:lnTo>
                  <a:pt x="381" y="696"/>
                </a:lnTo>
                <a:lnTo>
                  <a:pt x="381" y="696"/>
                </a:lnTo>
                <a:lnTo>
                  <a:pt x="379" y="696"/>
                </a:lnTo>
                <a:lnTo>
                  <a:pt x="379" y="696"/>
                </a:lnTo>
                <a:lnTo>
                  <a:pt x="379" y="698"/>
                </a:lnTo>
                <a:lnTo>
                  <a:pt x="379" y="700"/>
                </a:lnTo>
                <a:lnTo>
                  <a:pt x="379" y="702"/>
                </a:lnTo>
                <a:lnTo>
                  <a:pt x="381" y="702"/>
                </a:lnTo>
                <a:lnTo>
                  <a:pt x="379" y="702"/>
                </a:lnTo>
                <a:lnTo>
                  <a:pt x="379" y="702"/>
                </a:lnTo>
                <a:lnTo>
                  <a:pt x="379" y="700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6"/>
                </a:lnTo>
                <a:lnTo>
                  <a:pt x="375" y="696"/>
                </a:lnTo>
                <a:lnTo>
                  <a:pt x="375" y="696"/>
                </a:lnTo>
                <a:lnTo>
                  <a:pt x="373" y="696"/>
                </a:lnTo>
                <a:lnTo>
                  <a:pt x="371" y="698"/>
                </a:lnTo>
                <a:lnTo>
                  <a:pt x="369" y="698"/>
                </a:lnTo>
                <a:lnTo>
                  <a:pt x="367" y="700"/>
                </a:lnTo>
                <a:lnTo>
                  <a:pt x="367" y="702"/>
                </a:lnTo>
                <a:lnTo>
                  <a:pt x="367" y="702"/>
                </a:lnTo>
                <a:lnTo>
                  <a:pt x="369" y="705"/>
                </a:lnTo>
                <a:lnTo>
                  <a:pt x="369" y="709"/>
                </a:lnTo>
                <a:lnTo>
                  <a:pt x="371" y="711"/>
                </a:lnTo>
                <a:lnTo>
                  <a:pt x="373" y="711"/>
                </a:lnTo>
                <a:lnTo>
                  <a:pt x="373" y="711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7"/>
                </a:lnTo>
                <a:lnTo>
                  <a:pt x="371" y="709"/>
                </a:lnTo>
                <a:lnTo>
                  <a:pt x="371" y="707"/>
                </a:lnTo>
                <a:lnTo>
                  <a:pt x="373" y="707"/>
                </a:lnTo>
                <a:lnTo>
                  <a:pt x="373" y="707"/>
                </a:lnTo>
                <a:lnTo>
                  <a:pt x="375" y="707"/>
                </a:lnTo>
                <a:lnTo>
                  <a:pt x="375" y="707"/>
                </a:lnTo>
                <a:lnTo>
                  <a:pt x="377" y="707"/>
                </a:lnTo>
                <a:lnTo>
                  <a:pt x="377" y="707"/>
                </a:lnTo>
                <a:lnTo>
                  <a:pt x="375" y="709"/>
                </a:lnTo>
                <a:lnTo>
                  <a:pt x="375" y="709"/>
                </a:lnTo>
                <a:lnTo>
                  <a:pt x="375" y="709"/>
                </a:lnTo>
                <a:lnTo>
                  <a:pt x="377" y="709"/>
                </a:lnTo>
                <a:lnTo>
                  <a:pt x="379" y="709"/>
                </a:lnTo>
                <a:lnTo>
                  <a:pt x="379" y="709"/>
                </a:lnTo>
                <a:lnTo>
                  <a:pt x="379" y="711"/>
                </a:lnTo>
                <a:lnTo>
                  <a:pt x="375" y="713"/>
                </a:lnTo>
                <a:lnTo>
                  <a:pt x="375" y="713"/>
                </a:lnTo>
                <a:lnTo>
                  <a:pt x="375" y="715"/>
                </a:lnTo>
                <a:lnTo>
                  <a:pt x="377" y="715"/>
                </a:lnTo>
                <a:lnTo>
                  <a:pt x="377" y="715"/>
                </a:lnTo>
                <a:lnTo>
                  <a:pt x="379" y="713"/>
                </a:lnTo>
                <a:lnTo>
                  <a:pt x="381" y="711"/>
                </a:lnTo>
                <a:lnTo>
                  <a:pt x="381" y="711"/>
                </a:lnTo>
                <a:lnTo>
                  <a:pt x="381" y="709"/>
                </a:lnTo>
                <a:lnTo>
                  <a:pt x="381" y="709"/>
                </a:lnTo>
                <a:lnTo>
                  <a:pt x="381" y="709"/>
                </a:lnTo>
                <a:lnTo>
                  <a:pt x="383" y="709"/>
                </a:lnTo>
                <a:lnTo>
                  <a:pt x="383" y="707"/>
                </a:lnTo>
                <a:lnTo>
                  <a:pt x="383" y="707"/>
                </a:lnTo>
                <a:lnTo>
                  <a:pt x="386" y="707"/>
                </a:lnTo>
                <a:lnTo>
                  <a:pt x="388" y="705"/>
                </a:lnTo>
                <a:lnTo>
                  <a:pt x="390" y="705"/>
                </a:lnTo>
                <a:lnTo>
                  <a:pt x="392" y="705"/>
                </a:lnTo>
                <a:lnTo>
                  <a:pt x="394" y="702"/>
                </a:lnTo>
                <a:lnTo>
                  <a:pt x="394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0"/>
                </a:lnTo>
                <a:lnTo>
                  <a:pt x="394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698"/>
                </a:lnTo>
                <a:lnTo>
                  <a:pt x="394" y="700"/>
                </a:lnTo>
                <a:lnTo>
                  <a:pt x="396" y="700"/>
                </a:lnTo>
                <a:lnTo>
                  <a:pt x="400" y="700"/>
                </a:lnTo>
                <a:lnTo>
                  <a:pt x="400" y="700"/>
                </a:lnTo>
                <a:lnTo>
                  <a:pt x="400" y="700"/>
                </a:lnTo>
                <a:lnTo>
                  <a:pt x="402" y="698"/>
                </a:lnTo>
                <a:lnTo>
                  <a:pt x="402" y="698"/>
                </a:lnTo>
                <a:lnTo>
                  <a:pt x="402" y="696"/>
                </a:lnTo>
                <a:lnTo>
                  <a:pt x="400" y="696"/>
                </a:lnTo>
                <a:close/>
                <a:moveTo>
                  <a:pt x="404" y="684"/>
                </a:moveTo>
                <a:lnTo>
                  <a:pt x="404" y="684"/>
                </a:lnTo>
                <a:lnTo>
                  <a:pt x="404" y="682"/>
                </a:lnTo>
                <a:lnTo>
                  <a:pt x="402" y="682"/>
                </a:lnTo>
                <a:lnTo>
                  <a:pt x="400" y="679"/>
                </a:lnTo>
                <a:lnTo>
                  <a:pt x="400" y="682"/>
                </a:lnTo>
                <a:lnTo>
                  <a:pt x="400" y="682"/>
                </a:lnTo>
                <a:lnTo>
                  <a:pt x="400" y="682"/>
                </a:lnTo>
                <a:lnTo>
                  <a:pt x="398" y="682"/>
                </a:lnTo>
                <a:lnTo>
                  <a:pt x="398" y="679"/>
                </a:lnTo>
                <a:lnTo>
                  <a:pt x="396" y="679"/>
                </a:lnTo>
                <a:lnTo>
                  <a:pt x="396" y="679"/>
                </a:lnTo>
                <a:lnTo>
                  <a:pt x="394" y="679"/>
                </a:lnTo>
                <a:lnTo>
                  <a:pt x="394" y="682"/>
                </a:lnTo>
                <a:lnTo>
                  <a:pt x="394" y="682"/>
                </a:lnTo>
                <a:lnTo>
                  <a:pt x="394" y="684"/>
                </a:lnTo>
                <a:lnTo>
                  <a:pt x="394" y="684"/>
                </a:lnTo>
                <a:lnTo>
                  <a:pt x="392" y="684"/>
                </a:lnTo>
                <a:lnTo>
                  <a:pt x="392" y="684"/>
                </a:lnTo>
                <a:lnTo>
                  <a:pt x="390" y="684"/>
                </a:lnTo>
                <a:lnTo>
                  <a:pt x="386" y="688"/>
                </a:lnTo>
                <a:lnTo>
                  <a:pt x="388" y="688"/>
                </a:lnTo>
                <a:lnTo>
                  <a:pt x="392" y="690"/>
                </a:lnTo>
                <a:lnTo>
                  <a:pt x="392" y="690"/>
                </a:lnTo>
                <a:lnTo>
                  <a:pt x="394" y="688"/>
                </a:lnTo>
                <a:lnTo>
                  <a:pt x="394" y="688"/>
                </a:lnTo>
                <a:lnTo>
                  <a:pt x="394" y="688"/>
                </a:lnTo>
                <a:lnTo>
                  <a:pt x="396" y="688"/>
                </a:lnTo>
                <a:lnTo>
                  <a:pt x="396" y="688"/>
                </a:lnTo>
                <a:lnTo>
                  <a:pt x="396" y="686"/>
                </a:lnTo>
                <a:lnTo>
                  <a:pt x="398" y="686"/>
                </a:lnTo>
                <a:lnTo>
                  <a:pt x="398" y="686"/>
                </a:lnTo>
                <a:lnTo>
                  <a:pt x="398" y="688"/>
                </a:lnTo>
                <a:lnTo>
                  <a:pt x="398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2" y="684"/>
                </a:lnTo>
                <a:lnTo>
                  <a:pt x="402" y="684"/>
                </a:lnTo>
                <a:lnTo>
                  <a:pt x="402" y="684"/>
                </a:lnTo>
                <a:lnTo>
                  <a:pt x="402" y="686"/>
                </a:lnTo>
                <a:lnTo>
                  <a:pt x="402" y="686"/>
                </a:lnTo>
                <a:lnTo>
                  <a:pt x="404" y="686"/>
                </a:lnTo>
                <a:lnTo>
                  <a:pt x="404" y="686"/>
                </a:lnTo>
                <a:lnTo>
                  <a:pt x="407" y="684"/>
                </a:lnTo>
                <a:lnTo>
                  <a:pt x="407" y="684"/>
                </a:lnTo>
                <a:lnTo>
                  <a:pt x="407" y="682"/>
                </a:lnTo>
                <a:lnTo>
                  <a:pt x="404" y="684"/>
                </a:lnTo>
                <a:close/>
                <a:moveTo>
                  <a:pt x="398" y="679"/>
                </a:moveTo>
                <a:lnTo>
                  <a:pt x="398" y="679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5"/>
                </a:lnTo>
                <a:lnTo>
                  <a:pt x="398" y="675"/>
                </a:lnTo>
                <a:lnTo>
                  <a:pt x="396" y="677"/>
                </a:lnTo>
                <a:lnTo>
                  <a:pt x="396" y="677"/>
                </a:lnTo>
                <a:lnTo>
                  <a:pt x="398" y="679"/>
                </a:lnTo>
                <a:lnTo>
                  <a:pt x="398" y="679"/>
                </a:lnTo>
                <a:close/>
                <a:moveTo>
                  <a:pt x="109" y="1755"/>
                </a:move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close/>
                <a:moveTo>
                  <a:pt x="1144" y="195"/>
                </a:moveTo>
                <a:lnTo>
                  <a:pt x="1142" y="193"/>
                </a:lnTo>
                <a:lnTo>
                  <a:pt x="1142" y="193"/>
                </a:lnTo>
                <a:lnTo>
                  <a:pt x="1140" y="193"/>
                </a:lnTo>
                <a:lnTo>
                  <a:pt x="1136" y="191"/>
                </a:lnTo>
                <a:lnTo>
                  <a:pt x="1131" y="191"/>
                </a:lnTo>
                <a:lnTo>
                  <a:pt x="1125" y="191"/>
                </a:lnTo>
                <a:lnTo>
                  <a:pt x="1123" y="191"/>
                </a:lnTo>
                <a:lnTo>
                  <a:pt x="1123" y="191"/>
                </a:lnTo>
                <a:lnTo>
                  <a:pt x="1123" y="193"/>
                </a:lnTo>
                <a:lnTo>
                  <a:pt x="1123" y="195"/>
                </a:lnTo>
                <a:lnTo>
                  <a:pt x="1125" y="197"/>
                </a:lnTo>
                <a:lnTo>
                  <a:pt x="1129" y="197"/>
                </a:lnTo>
                <a:lnTo>
                  <a:pt x="1131" y="197"/>
                </a:lnTo>
                <a:lnTo>
                  <a:pt x="1134" y="197"/>
                </a:lnTo>
                <a:lnTo>
                  <a:pt x="1136" y="197"/>
                </a:lnTo>
                <a:lnTo>
                  <a:pt x="1138" y="197"/>
                </a:lnTo>
                <a:lnTo>
                  <a:pt x="1144" y="195"/>
                </a:lnTo>
                <a:lnTo>
                  <a:pt x="1144" y="195"/>
                </a:lnTo>
                <a:lnTo>
                  <a:pt x="1144" y="195"/>
                </a:lnTo>
                <a:close/>
                <a:moveTo>
                  <a:pt x="1092" y="449"/>
                </a:moveTo>
                <a:lnTo>
                  <a:pt x="1092" y="449"/>
                </a:lnTo>
                <a:lnTo>
                  <a:pt x="1087" y="449"/>
                </a:lnTo>
                <a:lnTo>
                  <a:pt x="1087" y="449"/>
                </a:lnTo>
                <a:lnTo>
                  <a:pt x="1085" y="449"/>
                </a:lnTo>
                <a:lnTo>
                  <a:pt x="1085" y="451"/>
                </a:lnTo>
                <a:lnTo>
                  <a:pt x="1087" y="451"/>
                </a:lnTo>
                <a:lnTo>
                  <a:pt x="1090" y="451"/>
                </a:lnTo>
                <a:lnTo>
                  <a:pt x="1092" y="453"/>
                </a:lnTo>
                <a:lnTo>
                  <a:pt x="1092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1"/>
                </a:lnTo>
                <a:lnTo>
                  <a:pt x="1094" y="451"/>
                </a:lnTo>
                <a:lnTo>
                  <a:pt x="1092" y="449"/>
                </a:lnTo>
                <a:close/>
                <a:moveTo>
                  <a:pt x="1029" y="463"/>
                </a:moveTo>
                <a:lnTo>
                  <a:pt x="1027" y="463"/>
                </a:lnTo>
                <a:lnTo>
                  <a:pt x="1027" y="463"/>
                </a:lnTo>
                <a:lnTo>
                  <a:pt x="1027" y="463"/>
                </a:lnTo>
                <a:lnTo>
                  <a:pt x="1027" y="466"/>
                </a:lnTo>
                <a:lnTo>
                  <a:pt x="1029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29" y="463"/>
                </a:lnTo>
                <a:lnTo>
                  <a:pt x="1029" y="463"/>
                </a:lnTo>
                <a:close/>
                <a:moveTo>
                  <a:pt x="1023" y="461"/>
                </a:moveTo>
                <a:lnTo>
                  <a:pt x="1020" y="461"/>
                </a:lnTo>
                <a:lnTo>
                  <a:pt x="1023" y="463"/>
                </a:lnTo>
                <a:lnTo>
                  <a:pt x="1025" y="463"/>
                </a:lnTo>
                <a:lnTo>
                  <a:pt x="1025" y="463"/>
                </a:lnTo>
                <a:lnTo>
                  <a:pt x="1025" y="461"/>
                </a:lnTo>
                <a:lnTo>
                  <a:pt x="1023" y="461"/>
                </a:lnTo>
                <a:close/>
                <a:moveTo>
                  <a:pt x="1102" y="229"/>
                </a:moveTo>
                <a:lnTo>
                  <a:pt x="1102" y="229"/>
                </a:lnTo>
                <a:lnTo>
                  <a:pt x="1100" y="229"/>
                </a:lnTo>
                <a:lnTo>
                  <a:pt x="1098" y="229"/>
                </a:lnTo>
                <a:lnTo>
                  <a:pt x="1094" y="229"/>
                </a:lnTo>
                <a:lnTo>
                  <a:pt x="1092" y="231"/>
                </a:lnTo>
                <a:lnTo>
                  <a:pt x="1092" y="231"/>
                </a:lnTo>
                <a:lnTo>
                  <a:pt x="1092" y="233"/>
                </a:lnTo>
                <a:lnTo>
                  <a:pt x="1094" y="235"/>
                </a:lnTo>
                <a:lnTo>
                  <a:pt x="1096" y="237"/>
                </a:lnTo>
                <a:lnTo>
                  <a:pt x="1096" y="239"/>
                </a:lnTo>
                <a:lnTo>
                  <a:pt x="1098" y="239"/>
                </a:lnTo>
                <a:lnTo>
                  <a:pt x="1108" y="239"/>
                </a:lnTo>
                <a:lnTo>
                  <a:pt x="1111" y="237"/>
                </a:lnTo>
                <a:lnTo>
                  <a:pt x="1113" y="237"/>
                </a:lnTo>
                <a:lnTo>
                  <a:pt x="1115" y="237"/>
                </a:lnTo>
                <a:lnTo>
                  <a:pt x="1115" y="235"/>
                </a:lnTo>
                <a:lnTo>
                  <a:pt x="1115" y="235"/>
                </a:lnTo>
                <a:lnTo>
                  <a:pt x="1113" y="235"/>
                </a:lnTo>
                <a:lnTo>
                  <a:pt x="1106" y="233"/>
                </a:lnTo>
                <a:lnTo>
                  <a:pt x="1106" y="231"/>
                </a:lnTo>
                <a:lnTo>
                  <a:pt x="1104" y="231"/>
                </a:lnTo>
                <a:lnTo>
                  <a:pt x="1104" y="231"/>
                </a:lnTo>
                <a:lnTo>
                  <a:pt x="1102" y="231"/>
                </a:lnTo>
                <a:lnTo>
                  <a:pt x="1100" y="231"/>
                </a:lnTo>
                <a:lnTo>
                  <a:pt x="1102" y="231"/>
                </a:lnTo>
                <a:lnTo>
                  <a:pt x="1102" y="229"/>
                </a:lnTo>
                <a:close/>
                <a:moveTo>
                  <a:pt x="1131" y="443"/>
                </a:moveTo>
                <a:lnTo>
                  <a:pt x="1129" y="443"/>
                </a:lnTo>
                <a:lnTo>
                  <a:pt x="1129" y="445"/>
                </a:lnTo>
                <a:lnTo>
                  <a:pt x="1127" y="445"/>
                </a:lnTo>
                <a:lnTo>
                  <a:pt x="1125" y="445"/>
                </a:lnTo>
                <a:lnTo>
                  <a:pt x="1125" y="447"/>
                </a:lnTo>
                <a:lnTo>
                  <a:pt x="1125" y="447"/>
                </a:lnTo>
                <a:lnTo>
                  <a:pt x="1131" y="449"/>
                </a:lnTo>
                <a:lnTo>
                  <a:pt x="1131" y="449"/>
                </a:lnTo>
                <a:lnTo>
                  <a:pt x="1131" y="449"/>
                </a:lnTo>
                <a:lnTo>
                  <a:pt x="1134" y="447"/>
                </a:lnTo>
                <a:lnTo>
                  <a:pt x="1134" y="447"/>
                </a:lnTo>
                <a:lnTo>
                  <a:pt x="1134" y="445"/>
                </a:lnTo>
                <a:lnTo>
                  <a:pt x="1134" y="445"/>
                </a:lnTo>
                <a:lnTo>
                  <a:pt x="1134" y="445"/>
                </a:lnTo>
                <a:lnTo>
                  <a:pt x="1131" y="443"/>
                </a:lnTo>
                <a:close/>
                <a:moveTo>
                  <a:pt x="2384" y="1216"/>
                </a:moveTo>
                <a:lnTo>
                  <a:pt x="2384" y="1216"/>
                </a:lnTo>
                <a:lnTo>
                  <a:pt x="2384" y="1216"/>
                </a:lnTo>
                <a:lnTo>
                  <a:pt x="2380" y="1216"/>
                </a:lnTo>
                <a:lnTo>
                  <a:pt x="2380" y="1218"/>
                </a:lnTo>
                <a:lnTo>
                  <a:pt x="2378" y="1218"/>
                </a:lnTo>
                <a:lnTo>
                  <a:pt x="2378" y="1220"/>
                </a:lnTo>
                <a:lnTo>
                  <a:pt x="2380" y="1222"/>
                </a:lnTo>
                <a:lnTo>
                  <a:pt x="2380" y="1222"/>
                </a:lnTo>
                <a:lnTo>
                  <a:pt x="2382" y="1222"/>
                </a:lnTo>
                <a:lnTo>
                  <a:pt x="2384" y="1222"/>
                </a:lnTo>
                <a:lnTo>
                  <a:pt x="2384" y="1220"/>
                </a:lnTo>
                <a:lnTo>
                  <a:pt x="2384" y="1218"/>
                </a:lnTo>
                <a:lnTo>
                  <a:pt x="2384" y="1218"/>
                </a:lnTo>
                <a:lnTo>
                  <a:pt x="2384" y="1216"/>
                </a:lnTo>
                <a:lnTo>
                  <a:pt x="2384" y="1216"/>
                </a:lnTo>
                <a:close/>
                <a:moveTo>
                  <a:pt x="1155" y="398"/>
                </a:moveTo>
                <a:lnTo>
                  <a:pt x="1152" y="396"/>
                </a:lnTo>
                <a:lnTo>
                  <a:pt x="1150" y="396"/>
                </a:lnTo>
                <a:lnTo>
                  <a:pt x="1150" y="396"/>
                </a:lnTo>
                <a:lnTo>
                  <a:pt x="1148" y="396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5" y="401"/>
                </a:lnTo>
                <a:lnTo>
                  <a:pt x="1155" y="401"/>
                </a:lnTo>
                <a:lnTo>
                  <a:pt x="1155" y="401"/>
                </a:lnTo>
                <a:lnTo>
                  <a:pt x="1155" y="398"/>
                </a:lnTo>
                <a:lnTo>
                  <a:pt x="1155" y="398"/>
                </a:lnTo>
                <a:lnTo>
                  <a:pt x="1155" y="398"/>
                </a:lnTo>
                <a:close/>
                <a:moveTo>
                  <a:pt x="1146" y="419"/>
                </a:moveTo>
                <a:lnTo>
                  <a:pt x="1146" y="417"/>
                </a:lnTo>
                <a:lnTo>
                  <a:pt x="1146" y="415"/>
                </a:lnTo>
                <a:lnTo>
                  <a:pt x="1144" y="411"/>
                </a:lnTo>
                <a:lnTo>
                  <a:pt x="1144" y="409"/>
                </a:lnTo>
                <a:lnTo>
                  <a:pt x="1144" y="409"/>
                </a:lnTo>
                <a:lnTo>
                  <a:pt x="1142" y="409"/>
                </a:lnTo>
                <a:lnTo>
                  <a:pt x="1142" y="409"/>
                </a:lnTo>
                <a:lnTo>
                  <a:pt x="1136" y="409"/>
                </a:lnTo>
                <a:lnTo>
                  <a:pt x="1136" y="409"/>
                </a:lnTo>
                <a:lnTo>
                  <a:pt x="1136" y="407"/>
                </a:lnTo>
                <a:lnTo>
                  <a:pt x="1136" y="407"/>
                </a:lnTo>
                <a:lnTo>
                  <a:pt x="1136" y="405"/>
                </a:lnTo>
                <a:lnTo>
                  <a:pt x="1134" y="405"/>
                </a:lnTo>
                <a:lnTo>
                  <a:pt x="1131" y="405"/>
                </a:lnTo>
                <a:lnTo>
                  <a:pt x="1129" y="405"/>
                </a:lnTo>
                <a:lnTo>
                  <a:pt x="1125" y="403"/>
                </a:lnTo>
                <a:lnTo>
                  <a:pt x="1121" y="401"/>
                </a:lnTo>
                <a:lnTo>
                  <a:pt x="1119" y="398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8"/>
                </a:lnTo>
                <a:lnTo>
                  <a:pt x="1115" y="398"/>
                </a:lnTo>
                <a:lnTo>
                  <a:pt x="1115" y="401"/>
                </a:lnTo>
                <a:lnTo>
                  <a:pt x="1115" y="401"/>
                </a:lnTo>
                <a:lnTo>
                  <a:pt x="1115" y="401"/>
                </a:lnTo>
                <a:lnTo>
                  <a:pt x="1113" y="398"/>
                </a:lnTo>
                <a:lnTo>
                  <a:pt x="1111" y="398"/>
                </a:lnTo>
                <a:lnTo>
                  <a:pt x="1106" y="396"/>
                </a:lnTo>
                <a:lnTo>
                  <a:pt x="1102" y="394"/>
                </a:lnTo>
                <a:lnTo>
                  <a:pt x="1102" y="392"/>
                </a:lnTo>
                <a:lnTo>
                  <a:pt x="1098" y="388"/>
                </a:lnTo>
                <a:lnTo>
                  <a:pt x="1094" y="386"/>
                </a:lnTo>
                <a:lnTo>
                  <a:pt x="1094" y="384"/>
                </a:lnTo>
                <a:lnTo>
                  <a:pt x="1094" y="384"/>
                </a:lnTo>
                <a:lnTo>
                  <a:pt x="1094" y="380"/>
                </a:lnTo>
                <a:lnTo>
                  <a:pt x="1094" y="380"/>
                </a:lnTo>
                <a:lnTo>
                  <a:pt x="1096" y="378"/>
                </a:lnTo>
                <a:lnTo>
                  <a:pt x="1096" y="378"/>
                </a:lnTo>
                <a:lnTo>
                  <a:pt x="1096" y="375"/>
                </a:lnTo>
                <a:lnTo>
                  <a:pt x="1096" y="375"/>
                </a:lnTo>
                <a:lnTo>
                  <a:pt x="1096" y="373"/>
                </a:lnTo>
                <a:lnTo>
                  <a:pt x="1096" y="371"/>
                </a:lnTo>
                <a:lnTo>
                  <a:pt x="1094" y="369"/>
                </a:lnTo>
                <a:lnTo>
                  <a:pt x="1090" y="365"/>
                </a:lnTo>
                <a:lnTo>
                  <a:pt x="1090" y="363"/>
                </a:lnTo>
                <a:lnTo>
                  <a:pt x="1087" y="361"/>
                </a:lnTo>
                <a:lnTo>
                  <a:pt x="1083" y="350"/>
                </a:lnTo>
                <a:lnTo>
                  <a:pt x="1083" y="348"/>
                </a:lnTo>
                <a:lnTo>
                  <a:pt x="1083" y="346"/>
                </a:lnTo>
                <a:lnTo>
                  <a:pt x="1081" y="344"/>
                </a:lnTo>
                <a:lnTo>
                  <a:pt x="1081" y="342"/>
                </a:lnTo>
                <a:lnTo>
                  <a:pt x="1081" y="342"/>
                </a:lnTo>
                <a:lnTo>
                  <a:pt x="1081" y="340"/>
                </a:lnTo>
                <a:lnTo>
                  <a:pt x="1081" y="340"/>
                </a:lnTo>
                <a:lnTo>
                  <a:pt x="1081" y="340"/>
                </a:lnTo>
                <a:lnTo>
                  <a:pt x="1079" y="338"/>
                </a:lnTo>
                <a:lnTo>
                  <a:pt x="1077" y="336"/>
                </a:lnTo>
                <a:lnTo>
                  <a:pt x="1075" y="333"/>
                </a:lnTo>
                <a:lnTo>
                  <a:pt x="1071" y="331"/>
                </a:lnTo>
                <a:lnTo>
                  <a:pt x="1064" y="327"/>
                </a:lnTo>
                <a:lnTo>
                  <a:pt x="1060" y="325"/>
                </a:lnTo>
                <a:lnTo>
                  <a:pt x="1058" y="325"/>
                </a:lnTo>
                <a:lnTo>
                  <a:pt x="1058" y="327"/>
                </a:lnTo>
                <a:lnTo>
                  <a:pt x="1056" y="327"/>
                </a:lnTo>
                <a:lnTo>
                  <a:pt x="1056" y="327"/>
                </a:lnTo>
                <a:lnTo>
                  <a:pt x="1050" y="325"/>
                </a:lnTo>
                <a:lnTo>
                  <a:pt x="1048" y="325"/>
                </a:lnTo>
                <a:lnTo>
                  <a:pt x="1043" y="323"/>
                </a:lnTo>
                <a:lnTo>
                  <a:pt x="1041" y="325"/>
                </a:lnTo>
                <a:lnTo>
                  <a:pt x="1041" y="325"/>
                </a:lnTo>
                <a:lnTo>
                  <a:pt x="1043" y="327"/>
                </a:lnTo>
                <a:lnTo>
                  <a:pt x="1043" y="327"/>
                </a:lnTo>
                <a:lnTo>
                  <a:pt x="1043" y="327"/>
                </a:lnTo>
                <a:lnTo>
                  <a:pt x="1041" y="327"/>
                </a:lnTo>
                <a:lnTo>
                  <a:pt x="1039" y="329"/>
                </a:lnTo>
                <a:lnTo>
                  <a:pt x="1039" y="329"/>
                </a:lnTo>
                <a:lnTo>
                  <a:pt x="1039" y="331"/>
                </a:lnTo>
                <a:lnTo>
                  <a:pt x="1043" y="342"/>
                </a:lnTo>
                <a:lnTo>
                  <a:pt x="1043" y="344"/>
                </a:lnTo>
                <a:lnTo>
                  <a:pt x="1043" y="346"/>
                </a:lnTo>
                <a:lnTo>
                  <a:pt x="1043" y="346"/>
                </a:lnTo>
                <a:lnTo>
                  <a:pt x="1043" y="348"/>
                </a:lnTo>
                <a:lnTo>
                  <a:pt x="1046" y="348"/>
                </a:lnTo>
                <a:lnTo>
                  <a:pt x="1046" y="348"/>
                </a:lnTo>
                <a:lnTo>
                  <a:pt x="1046" y="350"/>
                </a:lnTo>
                <a:lnTo>
                  <a:pt x="1046" y="352"/>
                </a:lnTo>
                <a:lnTo>
                  <a:pt x="1048" y="357"/>
                </a:lnTo>
                <a:lnTo>
                  <a:pt x="1050" y="361"/>
                </a:lnTo>
                <a:lnTo>
                  <a:pt x="1054" y="363"/>
                </a:lnTo>
                <a:lnTo>
                  <a:pt x="1052" y="363"/>
                </a:lnTo>
                <a:lnTo>
                  <a:pt x="1052" y="363"/>
                </a:lnTo>
                <a:lnTo>
                  <a:pt x="1052" y="365"/>
                </a:lnTo>
                <a:lnTo>
                  <a:pt x="1052" y="365"/>
                </a:lnTo>
                <a:lnTo>
                  <a:pt x="1052" y="365"/>
                </a:lnTo>
                <a:lnTo>
                  <a:pt x="1048" y="367"/>
                </a:lnTo>
                <a:lnTo>
                  <a:pt x="1046" y="369"/>
                </a:lnTo>
                <a:lnTo>
                  <a:pt x="1046" y="371"/>
                </a:lnTo>
                <a:lnTo>
                  <a:pt x="1046" y="371"/>
                </a:lnTo>
                <a:lnTo>
                  <a:pt x="1043" y="369"/>
                </a:lnTo>
                <a:lnTo>
                  <a:pt x="1043" y="369"/>
                </a:lnTo>
                <a:lnTo>
                  <a:pt x="1041" y="369"/>
                </a:lnTo>
                <a:lnTo>
                  <a:pt x="1041" y="367"/>
                </a:lnTo>
                <a:lnTo>
                  <a:pt x="1039" y="367"/>
                </a:lnTo>
                <a:lnTo>
                  <a:pt x="1039" y="363"/>
                </a:lnTo>
                <a:lnTo>
                  <a:pt x="1037" y="357"/>
                </a:lnTo>
                <a:lnTo>
                  <a:pt x="1035" y="352"/>
                </a:lnTo>
                <a:lnTo>
                  <a:pt x="1033" y="350"/>
                </a:lnTo>
                <a:lnTo>
                  <a:pt x="1033" y="346"/>
                </a:lnTo>
                <a:lnTo>
                  <a:pt x="1033" y="346"/>
                </a:lnTo>
                <a:lnTo>
                  <a:pt x="1031" y="346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2"/>
                </a:lnTo>
                <a:lnTo>
                  <a:pt x="1029" y="342"/>
                </a:lnTo>
                <a:lnTo>
                  <a:pt x="1029" y="342"/>
                </a:lnTo>
                <a:lnTo>
                  <a:pt x="1027" y="340"/>
                </a:lnTo>
                <a:lnTo>
                  <a:pt x="1023" y="340"/>
                </a:lnTo>
                <a:lnTo>
                  <a:pt x="1023" y="338"/>
                </a:lnTo>
                <a:lnTo>
                  <a:pt x="1020" y="338"/>
                </a:lnTo>
                <a:lnTo>
                  <a:pt x="1014" y="333"/>
                </a:lnTo>
                <a:lnTo>
                  <a:pt x="1012" y="333"/>
                </a:lnTo>
                <a:lnTo>
                  <a:pt x="1006" y="333"/>
                </a:lnTo>
                <a:lnTo>
                  <a:pt x="1004" y="333"/>
                </a:lnTo>
                <a:lnTo>
                  <a:pt x="1004" y="336"/>
                </a:lnTo>
                <a:lnTo>
                  <a:pt x="1006" y="338"/>
                </a:lnTo>
                <a:lnTo>
                  <a:pt x="1010" y="340"/>
                </a:lnTo>
                <a:lnTo>
                  <a:pt x="1012" y="340"/>
                </a:lnTo>
                <a:lnTo>
                  <a:pt x="1012" y="342"/>
                </a:lnTo>
                <a:lnTo>
                  <a:pt x="1012" y="342"/>
                </a:lnTo>
                <a:lnTo>
                  <a:pt x="1008" y="344"/>
                </a:lnTo>
                <a:lnTo>
                  <a:pt x="1006" y="344"/>
                </a:lnTo>
                <a:lnTo>
                  <a:pt x="1004" y="346"/>
                </a:lnTo>
                <a:lnTo>
                  <a:pt x="999" y="348"/>
                </a:lnTo>
                <a:lnTo>
                  <a:pt x="997" y="350"/>
                </a:lnTo>
                <a:lnTo>
                  <a:pt x="997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3" y="350"/>
                </a:lnTo>
                <a:lnTo>
                  <a:pt x="991" y="350"/>
                </a:lnTo>
                <a:lnTo>
                  <a:pt x="989" y="352"/>
                </a:lnTo>
                <a:lnTo>
                  <a:pt x="989" y="352"/>
                </a:lnTo>
                <a:lnTo>
                  <a:pt x="987" y="350"/>
                </a:lnTo>
                <a:lnTo>
                  <a:pt x="987" y="350"/>
                </a:lnTo>
                <a:lnTo>
                  <a:pt x="991" y="348"/>
                </a:lnTo>
                <a:lnTo>
                  <a:pt x="995" y="344"/>
                </a:lnTo>
                <a:lnTo>
                  <a:pt x="995" y="342"/>
                </a:lnTo>
                <a:lnTo>
                  <a:pt x="995" y="342"/>
                </a:lnTo>
                <a:lnTo>
                  <a:pt x="993" y="340"/>
                </a:lnTo>
                <a:lnTo>
                  <a:pt x="985" y="336"/>
                </a:lnTo>
                <a:lnTo>
                  <a:pt x="979" y="336"/>
                </a:lnTo>
                <a:lnTo>
                  <a:pt x="974" y="333"/>
                </a:lnTo>
                <a:lnTo>
                  <a:pt x="970" y="333"/>
                </a:lnTo>
                <a:lnTo>
                  <a:pt x="968" y="333"/>
                </a:lnTo>
                <a:lnTo>
                  <a:pt x="966" y="336"/>
                </a:lnTo>
                <a:lnTo>
                  <a:pt x="964" y="338"/>
                </a:lnTo>
                <a:lnTo>
                  <a:pt x="964" y="338"/>
                </a:lnTo>
                <a:lnTo>
                  <a:pt x="964" y="340"/>
                </a:lnTo>
                <a:lnTo>
                  <a:pt x="964" y="342"/>
                </a:lnTo>
                <a:lnTo>
                  <a:pt x="964" y="342"/>
                </a:lnTo>
                <a:lnTo>
                  <a:pt x="962" y="342"/>
                </a:lnTo>
                <a:lnTo>
                  <a:pt x="962" y="344"/>
                </a:lnTo>
                <a:lnTo>
                  <a:pt x="960" y="342"/>
                </a:lnTo>
                <a:lnTo>
                  <a:pt x="958" y="342"/>
                </a:lnTo>
                <a:lnTo>
                  <a:pt x="953" y="344"/>
                </a:lnTo>
                <a:lnTo>
                  <a:pt x="951" y="344"/>
                </a:lnTo>
                <a:lnTo>
                  <a:pt x="949" y="344"/>
                </a:lnTo>
                <a:lnTo>
                  <a:pt x="949" y="344"/>
                </a:lnTo>
                <a:lnTo>
                  <a:pt x="949" y="344"/>
                </a:lnTo>
                <a:lnTo>
                  <a:pt x="951" y="340"/>
                </a:lnTo>
                <a:lnTo>
                  <a:pt x="953" y="338"/>
                </a:lnTo>
                <a:lnTo>
                  <a:pt x="955" y="338"/>
                </a:lnTo>
                <a:lnTo>
                  <a:pt x="955" y="336"/>
                </a:lnTo>
                <a:lnTo>
                  <a:pt x="955" y="333"/>
                </a:lnTo>
                <a:lnTo>
                  <a:pt x="955" y="333"/>
                </a:lnTo>
                <a:lnTo>
                  <a:pt x="955" y="331"/>
                </a:lnTo>
                <a:lnTo>
                  <a:pt x="955" y="329"/>
                </a:lnTo>
                <a:lnTo>
                  <a:pt x="953" y="327"/>
                </a:lnTo>
                <a:lnTo>
                  <a:pt x="953" y="325"/>
                </a:lnTo>
                <a:lnTo>
                  <a:pt x="953" y="325"/>
                </a:lnTo>
                <a:lnTo>
                  <a:pt x="951" y="325"/>
                </a:lnTo>
                <a:lnTo>
                  <a:pt x="947" y="323"/>
                </a:lnTo>
                <a:lnTo>
                  <a:pt x="935" y="327"/>
                </a:lnTo>
                <a:lnTo>
                  <a:pt x="920" y="331"/>
                </a:lnTo>
                <a:lnTo>
                  <a:pt x="914" y="333"/>
                </a:lnTo>
                <a:lnTo>
                  <a:pt x="909" y="336"/>
                </a:lnTo>
                <a:lnTo>
                  <a:pt x="905" y="338"/>
                </a:lnTo>
                <a:lnTo>
                  <a:pt x="897" y="344"/>
                </a:lnTo>
                <a:lnTo>
                  <a:pt x="893" y="346"/>
                </a:lnTo>
                <a:lnTo>
                  <a:pt x="893" y="348"/>
                </a:lnTo>
                <a:lnTo>
                  <a:pt x="891" y="348"/>
                </a:lnTo>
                <a:lnTo>
                  <a:pt x="893" y="350"/>
                </a:lnTo>
                <a:lnTo>
                  <a:pt x="893" y="350"/>
                </a:lnTo>
                <a:lnTo>
                  <a:pt x="895" y="352"/>
                </a:lnTo>
                <a:lnTo>
                  <a:pt x="895" y="352"/>
                </a:lnTo>
                <a:lnTo>
                  <a:pt x="895" y="352"/>
                </a:lnTo>
                <a:lnTo>
                  <a:pt x="893" y="354"/>
                </a:lnTo>
                <a:lnTo>
                  <a:pt x="891" y="357"/>
                </a:lnTo>
                <a:lnTo>
                  <a:pt x="884" y="361"/>
                </a:lnTo>
                <a:lnTo>
                  <a:pt x="884" y="361"/>
                </a:lnTo>
                <a:lnTo>
                  <a:pt x="884" y="363"/>
                </a:lnTo>
                <a:lnTo>
                  <a:pt x="884" y="365"/>
                </a:lnTo>
                <a:lnTo>
                  <a:pt x="884" y="367"/>
                </a:lnTo>
                <a:lnTo>
                  <a:pt x="884" y="367"/>
                </a:lnTo>
                <a:lnTo>
                  <a:pt x="886" y="369"/>
                </a:lnTo>
                <a:lnTo>
                  <a:pt x="891" y="369"/>
                </a:lnTo>
                <a:lnTo>
                  <a:pt x="893" y="369"/>
                </a:lnTo>
                <a:lnTo>
                  <a:pt x="899" y="369"/>
                </a:lnTo>
                <a:lnTo>
                  <a:pt x="901" y="369"/>
                </a:lnTo>
                <a:lnTo>
                  <a:pt x="901" y="371"/>
                </a:lnTo>
                <a:lnTo>
                  <a:pt x="897" y="373"/>
                </a:lnTo>
                <a:lnTo>
                  <a:pt x="895" y="375"/>
                </a:lnTo>
                <a:lnTo>
                  <a:pt x="895" y="375"/>
                </a:lnTo>
                <a:lnTo>
                  <a:pt x="895" y="375"/>
                </a:lnTo>
                <a:lnTo>
                  <a:pt x="899" y="378"/>
                </a:lnTo>
                <a:lnTo>
                  <a:pt x="903" y="378"/>
                </a:lnTo>
                <a:lnTo>
                  <a:pt x="907" y="375"/>
                </a:lnTo>
                <a:lnTo>
                  <a:pt x="916" y="375"/>
                </a:lnTo>
                <a:lnTo>
                  <a:pt x="932" y="373"/>
                </a:lnTo>
                <a:lnTo>
                  <a:pt x="937" y="373"/>
                </a:lnTo>
                <a:lnTo>
                  <a:pt x="937" y="373"/>
                </a:lnTo>
                <a:lnTo>
                  <a:pt x="937" y="375"/>
                </a:lnTo>
                <a:lnTo>
                  <a:pt x="935" y="375"/>
                </a:lnTo>
                <a:lnTo>
                  <a:pt x="930" y="373"/>
                </a:lnTo>
                <a:lnTo>
                  <a:pt x="928" y="375"/>
                </a:lnTo>
                <a:lnTo>
                  <a:pt x="926" y="375"/>
                </a:lnTo>
                <a:lnTo>
                  <a:pt x="926" y="375"/>
                </a:lnTo>
                <a:lnTo>
                  <a:pt x="928" y="375"/>
                </a:lnTo>
                <a:lnTo>
                  <a:pt x="928" y="378"/>
                </a:lnTo>
                <a:lnTo>
                  <a:pt x="926" y="378"/>
                </a:lnTo>
                <a:lnTo>
                  <a:pt x="924" y="378"/>
                </a:lnTo>
                <a:lnTo>
                  <a:pt x="922" y="378"/>
                </a:lnTo>
                <a:lnTo>
                  <a:pt x="916" y="380"/>
                </a:lnTo>
                <a:lnTo>
                  <a:pt x="907" y="382"/>
                </a:lnTo>
                <a:lnTo>
                  <a:pt x="901" y="382"/>
                </a:lnTo>
                <a:lnTo>
                  <a:pt x="899" y="384"/>
                </a:lnTo>
                <a:lnTo>
                  <a:pt x="895" y="386"/>
                </a:lnTo>
                <a:lnTo>
                  <a:pt x="893" y="386"/>
                </a:lnTo>
                <a:lnTo>
                  <a:pt x="893" y="388"/>
                </a:lnTo>
                <a:lnTo>
                  <a:pt x="895" y="390"/>
                </a:lnTo>
                <a:lnTo>
                  <a:pt x="905" y="396"/>
                </a:lnTo>
                <a:lnTo>
                  <a:pt x="914" y="396"/>
                </a:lnTo>
                <a:lnTo>
                  <a:pt x="922" y="396"/>
                </a:lnTo>
                <a:lnTo>
                  <a:pt x="924" y="396"/>
                </a:lnTo>
                <a:lnTo>
                  <a:pt x="926" y="398"/>
                </a:lnTo>
                <a:lnTo>
                  <a:pt x="928" y="398"/>
                </a:lnTo>
                <a:lnTo>
                  <a:pt x="937" y="396"/>
                </a:lnTo>
                <a:lnTo>
                  <a:pt x="945" y="396"/>
                </a:lnTo>
                <a:lnTo>
                  <a:pt x="947" y="396"/>
                </a:lnTo>
                <a:lnTo>
                  <a:pt x="951" y="396"/>
                </a:lnTo>
                <a:lnTo>
                  <a:pt x="953" y="396"/>
                </a:lnTo>
                <a:lnTo>
                  <a:pt x="958" y="394"/>
                </a:lnTo>
                <a:lnTo>
                  <a:pt x="960" y="394"/>
                </a:lnTo>
                <a:lnTo>
                  <a:pt x="966" y="396"/>
                </a:lnTo>
                <a:lnTo>
                  <a:pt x="968" y="396"/>
                </a:lnTo>
                <a:lnTo>
                  <a:pt x="983" y="401"/>
                </a:lnTo>
                <a:lnTo>
                  <a:pt x="989" y="405"/>
                </a:lnTo>
                <a:lnTo>
                  <a:pt x="991" y="405"/>
                </a:lnTo>
                <a:lnTo>
                  <a:pt x="989" y="405"/>
                </a:lnTo>
                <a:lnTo>
                  <a:pt x="989" y="407"/>
                </a:lnTo>
                <a:lnTo>
                  <a:pt x="983" y="405"/>
                </a:lnTo>
                <a:lnTo>
                  <a:pt x="981" y="407"/>
                </a:lnTo>
                <a:lnTo>
                  <a:pt x="979" y="407"/>
                </a:lnTo>
                <a:lnTo>
                  <a:pt x="976" y="407"/>
                </a:lnTo>
                <a:lnTo>
                  <a:pt x="968" y="407"/>
                </a:lnTo>
                <a:lnTo>
                  <a:pt x="962" y="407"/>
                </a:lnTo>
                <a:lnTo>
                  <a:pt x="958" y="405"/>
                </a:lnTo>
                <a:lnTo>
                  <a:pt x="953" y="405"/>
                </a:lnTo>
                <a:lnTo>
                  <a:pt x="947" y="405"/>
                </a:lnTo>
                <a:lnTo>
                  <a:pt x="935" y="407"/>
                </a:lnTo>
                <a:lnTo>
                  <a:pt x="920" y="409"/>
                </a:lnTo>
                <a:lnTo>
                  <a:pt x="911" y="411"/>
                </a:lnTo>
                <a:lnTo>
                  <a:pt x="909" y="411"/>
                </a:lnTo>
                <a:lnTo>
                  <a:pt x="909" y="411"/>
                </a:lnTo>
                <a:lnTo>
                  <a:pt x="909" y="413"/>
                </a:lnTo>
                <a:lnTo>
                  <a:pt x="911" y="415"/>
                </a:lnTo>
                <a:lnTo>
                  <a:pt x="911" y="417"/>
                </a:lnTo>
                <a:lnTo>
                  <a:pt x="911" y="417"/>
                </a:lnTo>
                <a:lnTo>
                  <a:pt x="914" y="419"/>
                </a:lnTo>
                <a:lnTo>
                  <a:pt x="918" y="424"/>
                </a:lnTo>
                <a:lnTo>
                  <a:pt x="918" y="426"/>
                </a:lnTo>
                <a:lnTo>
                  <a:pt x="920" y="426"/>
                </a:lnTo>
                <a:lnTo>
                  <a:pt x="920" y="428"/>
                </a:lnTo>
                <a:lnTo>
                  <a:pt x="920" y="428"/>
                </a:lnTo>
                <a:lnTo>
                  <a:pt x="926" y="430"/>
                </a:lnTo>
                <a:lnTo>
                  <a:pt x="928" y="430"/>
                </a:lnTo>
                <a:lnTo>
                  <a:pt x="932" y="432"/>
                </a:lnTo>
                <a:lnTo>
                  <a:pt x="939" y="432"/>
                </a:lnTo>
                <a:lnTo>
                  <a:pt x="947" y="432"/>
                </a:lnTo>
                <a:lnTo>
                  <a:pt x="951" y="432"/>
                </a:lnTo>
                <a:lnTo>
                  <a:pt x="955" y="432"/>
                </a:lnTo>
                <a:lnTo>
                  <a:pt x="960" y="434"/>
                </a:lnTo>
                <a:lnTo>
                  <a:pt x="962" y="434"/>
                </a:lnTo>
                <a:lnTo>
                  <a:pt x="962" y="438"/>
                </a:lnTo>
                <a:lnTo>
                  <a:pt x="962" y="438"/>
                </a:lnTo>
                <a:lnTo>
                  <a:pt x="962" y="443"/>
                </a:lnTo>
                <a:lnTo>
                  <a:pt x="962" y="445"/>
                </a:lnTo>
                <a:lnTo>
                  <a:pt x="966" y="449"/>
                </a:lnTo>
                <a:lnTo>
                  <a:pt x="968" y="451"/>
                </a:lnTo>
                <a:lnTo>
                  <a:pt x="968" y="451"/>
                </a:lnTo>
                <a:lnTo>
                  <a:pt x="970" y="451"/>
                </a:lnTo>
                <a:lnTo>
                  <a:pt x="972" y="451"/>
                </a:lnTo>
                <a:lnTo>
                  <a:pt x="976" y="451"/>
                </a:lnTo>
                <a:lnTo>
                  <a:pt x="981" y="451"/>
                </a:lnTo>
                <a:lnTo>
                  <a:pt x="991" y="451"/>
                </a:lnTo>
                <a:lnTo>
                  <a:pt x="995" y="449"/>
                </a:lnTo>
                <a:lnTo>
                  <a:pt x="997" y="449"/>
                </a:lnTo>
                <a:lnTo>
                  <a:pt x="999" y="449"/>
                </a:lnTo>
                <a:lnTo>
                  <a:pt x="1002" y="449"/>
                </a:lnTo>
                <a:lnTo>
                  <a:pt x="1008" y="449"/>
                </a:lnTo>
                <a:lnTo>
                  <a:pt x="1014" y="447"/>
                </a:lnTo>
                <a:lnTo>
                  <a:pt x="1023" y="447"/>
                </a:lnTo>
                <a:lnTo>
                  <a:pt x="1029" y="445"/>
                </a:lnTo>
                <a:lnTo>
                  <a:pt x="1033" y="443"/>
                </a:lnTo>
                <a:lnTo>
                  <a:pt x="1035" y="440"/>
                </a:lnTo>
                <a:lnTo>
                  <a:pt x="1037" y="440"/>
                </a:lnTo>
                <a:lnTo>
                  <a:pt x="1046" y="440"/>
                </a:lnTo>
                <a:lnTo>
                  <a:pt x="1052" y="438"/>
                </a:lnTo>
                <a:lnTo>
                  <a:pt x="1052" y="438"/>
                </a:lnTo>
                <a:lnTo>
                  <a:pt x="1056" y="434"/>
                </a:lnTo>
                <a:lnTo>
                  <a:pt x="1056" y="434"/>
                </a:lnTo>
                <a:lnTo>
                  <a:pt x="1060" y="430"/>
                </a:lnTo>
                <a:lnTo>
                  <a:pt x="1060" y="428"/>
                </a:lnTo>
                <a:lnTo>
                  <a:pt x="1062" y="428"/>
                </a:lnTo>
                <a:lnTo>
                  <a:pt x="1064" y="428"/>
                </a:lnTo>
                <a:lnTo>
                  <a:pt x="1067" y="428"/>
                </a:lnTo>
                <a:lnTo>
                  <a:pt x="1067" y="428"/>
                </a:lnTo>
                <a:lnTo>
                  <a:pt x="1067" y="430"/>
                </a:lnTo>
                <a:lnTo>
                  <a:pt x="1067" y="432"/>
                </a:lnTo>
                <a:lnTo>
                  <a:pt x="1067" y="432"/>
                </a:lnTo>
                <a:lnTo>
                  <a:pt x="1067" y="432"/>
                </a:lnTo>
                <a:lnTo>
                  <a:pt x="1069" y="434"/>
                </a:lnTo>
                <a:lnTo>
                  <a:pt x="1071" y="434"/>
                </a:lnTo>
                <a:lnTo>
                  <a:pt x="1073" y="434"/>
                </a:lnTo>
                <a:lnTo>
                  <a:pt x="1075" y="434"/>
                </a:lnTo>
                <a:lnTo>
                  <a:pt x="1079" y="434"/>
                </a:lnTo>
                <a:lnTo>
                  <a:pt x="1083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8"/>
                </a:lnTo>
                <a:lnTo>
                  <a:pt x="1083" y="440"/>
                </a:lnTo>
                <a:lnTo>
                  <a:pt x="1085" y="440"/>
                </a:lnTo>
                <a:lnTo>
                  <a:pt x="1094" y="443"/>
                </a:lnTo>
                <a:lnTo>
                  <a:pt x="1094" y="440"/>
                </a:lnTo>
                <a:lnTo>
                  <a:pt x="1096" y="440"/>
                </a:lnTo>
                <a:lnTo>
                  <a:pt x="1100" y="443"/>
                </a:lnTo>
                <a:lnTo>
                  <a:pt x="1104" y="443"/>
                </a:lnTo>
                <a:lnTo>
                  <a:pt x="1108" y="443"/>
                </a:lnTo>
                <a:lnTo>
                  <a:pt x="1113" y="443"/>
                </a:lnTo>
                <a:lnTo>
                  <a:pt x="1117" y="443"/>
                </a:lnTo>
                <a:lnTo>
                  <a:pt x="1119" y="443"/>
                </a:lnTo>
                <a:lnTo>
                  <a:pt x="1119" y="443"/>
                </a:lnTo>
                <a:lnTo>
                  <a:pt x="1123" y="440"/>
                </a:lnTo>
                <a:lnTo>
                  <a:pt x="1125" y="440"/>
                </a:lnTo>
                <a:lnTo>
                  <a:pt x="1129" y="438"/>
                </a:lnTo>
                <a:lnTo>
                  <a:pt x="1131" y="438"/>
                </a:lnTo>
                <a:lnTo>
                  <a:pt x="1134" y="434"/>
                </a:lnTo>
                <a:lnTo>
                  <a:pt x="1134" y="434"/>
                </a:lnTo>
                <a:lnTo>
                  <a:pt x="1134" y="432"/>
                </a:lnTo>
                <a:lnTo>
                  <a:pt x="1131" y="432"/>
                </a:lnTo>
                <a:lnTo>
                  <a:pt x="1131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28"/>
                </a:lnTo>
                <a:lnTo>
                  <a:pt x="1129" y="428"/>
                </a:lnTo>
                <a:lnTo>
                  <a:pt x="1129" y="426"/>
                </a:lnTo>
                <a:lnTo>
                  <a:pt x="1127" y="426"/>
                </a:lnTo>
                <a:lnTo>
                  <a:pt x="1123" y="426"/>
                </a:lnTo>
                <a:lnTo>
                  <a:pt x="1123" y="428"/>
                </a:lnTo>
                <a:lnTo>
                  <a:pt x="1119" y="428"/>
                </a:lnTo>
                <a:lnTo>
                  <a:pt x="1117" y="430"/>
                </a:lnTo>
                <a:lnTo>
                  <a:pt x="1115" y="432"/>
                </a:lnTo>
                <a:lnTo>
                  <a:pt x="1115" y="434"/>
                </a:lnTo>
                <a:lnTo>
                  <a:pt x="1115" y="432"/>
                </a:lnTo>
                <a:lnTo>
                  <a:pt x="1115" y="430"/>
                </a:lnTo>
                <a:lnTo>
                  <a:pt x="1115" y="428"/>
                </a:lnTo>
                <a:lnTo>
                  <a:pt x="1115" y="426"/>
                </a:lnTo>
                <a:lnTo>
                  <a:pt x="1115" y="426"/>
                </a:lnTo>
                <a:lnTo>
                  <a:pt x="1115" y="426"/>
                </a:lnTo>
                <a:lnTo>
                  <a:pt x="1113" y="426"/>
                </a:lnTo>
                <a:lnTo>
                  <a:pt x="1111" y="424"/>
                </a:lnTo>
                <a:lnTo>
                  <a:pt x="1111" y="424"/>
                </a:lnTo>
                <a:lnTo>
                  <a:pt x="1108" y="422"/>
                </a:lnTo>
                <a:lnTo>
                  <a:pt x="1108" y="422"/>
                </a:lnTo>
                <a:lnTo>
                  <a:pt x="1111" y="422"/>
                </a:lnTo>
                <a:lnTo>
                  <a:pt x="1111" y="422"/>
                </a:lnTo>
                <a:lnTo>
                  <a:pt x="1115" y="424"/>
                </a:lnTo>
                <a:lnTo>
                  <a:pt x="1117" y="424"/>
                </a:lnTo>
                <a:lnTo>
                  <a:pt x="1119" y="424"/>
                </a:lnTo>
                <a:lnTo>
                  <a:pt x="1121" y="424"/>
                </a:lnTo>
                <a:lnTo>
                  <a:pt x="1121" y="424"/>
                </a:lnTo>
                <a:lnTo>
                  <a:pt x="1123" y="424"/>
                </a:lnTo>
                <a:lnTo>
                  <a:pt x="1123" y="422"/>
                </a:lnTo>
                <a:lnTo>
                  <a:pt x="1123" y="422"/>
                </a:lnTo>
                <a:lnTo>
                  <a:pt x="1121" y="422"/>
                </a:lnTo>
                <a:lnTo>
                  <a:pt x="1121" y="419"/>
                </a:lnTo>
                <a:lnTo>
                  <a:pt x="1123" y="419"/>
                </a:lnTo>
                <a:lnTo>
                  <a:pt x="1125" y="417"/>
                </a:lnTo>
                <a:lnTo>
                  <a:pt x="1127" y="417"/>
                </a:lnTo>
                <a:lnTo>
                  <a:pt x="1127" y="417"/>
                </a:lnTo>
                <a:lnTo>
                  <a:pt x="1129" y="417"/>
                </a:lnTo>
                <a:lnTo>
                  <a:pt x="1131" y="419"/>
                </a:lnTo>
                <a:lnTo>
                  <a:pt x="1134" y="419"/>
                </a:lnTo>
                <a:lnTo>
                  <a:pt x="1136" y="422"/>
                </a:lnTo>
                <a:lnTo>
                  <a:pt x="1136" y="419"/>
                </a:lnTo>
                <a:lnTo>
                  <a:pt x="1136" y="419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9"/>
                </a:lnTo>
                <a:lnTo>
                  <a:pt x="1140" y="419"/>
                </a:lnTo>
                <a:lnTo>
                  <a:pt x="1142" y="422"/>
                </a:lnTo>
                <a:lnTo>
                  <a:pt x="1144" y="422"/>
                </a:lnTo>
                <a:lnTo>
                  <a:pt x="1144" y="422"/>
                </a:lnTo>
                <a:lnTo>
                  <a:pt x="1146" y="419"/>
                </a:lnTo>
                <a:close/>
                <a:moveTo>
                  <a:pt x="1140" y="428"/>
                </a:moveTo>
                <a:lnTo>
                  <a:pt x="1142" y="428"/>
                </a:lnTo>
                <a:lnTo>
                  <a:pt x="1142" y="428"/>
                </a:lnTo>
                <a:lnTo>
                  <a:pt x="1144" y="428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4"/>
                </a:lnTo>
                <a:lnTo>
                  <a:pt x="1142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close/>
                <a:moveTo>
                  <a:pt x="1150" y="445"/>
                </a:moveTo>
                <a:lnTo>
                  <a:pt x="1150" y="445"/>
                </a:lnTo>
                <a:lnTo>
                  <a:pt x="1152" y="443"/>
                </a:lnTo>
                <a:lnTo>
                  <a:pt x="1152" y="443"/>
                </a:lnTo>
                <a:lnTo>
                  <a:pt x="1152" y="445"/>
                </a:lnTo>
                <a:lnTo>
                  <a:pt x="1152" y="445"/>
                </a:lnTo>
                <a:lnTo>
                  <a:pt x="1152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7" y="443"/>
                </a:lnTo>
                <a:lnTo>
                  <a:pt x="1157" y="440"/>
                </a:lnTo>
                <a:lnTo>
                  <a:pt x="1157" y="440"/>
                </a:lnTo>
                <a:lnTo>
                  <a:pt x="1155" y="438"/>
                </a:lnTo>
                <a:lnTo>
                  <a:pt x="1155" y="438"/>
                </a:lnTo>
                <a:lnTo>
                  <a:pt x="1152" y="438"/>
                </a:lnTo>
                <a:lnTo>
                  <a:pt x="1152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40"/>
                </a:lnTo>
                <a:lnTo>
                  <a:pt x="1150" y="443"/>
                </a:lnTo>
                <a:lnTo>
                  <a:pt x="1150" y="443"/>
                </a:lnTo>
                <a:lnTo>
                  <a:pt x="1150" y="445"/>
                </a:lnTo>
                <a:lnTo>
                  <a:pt x="1150" y="445"/>
                </a:lnTo>
                <a:close/>
                <a:moveTo>
                  <a:pt x="1211" y="262"/>
                </a:moveTo>
                <a:lnTo>
                  <a:pt x="1213" y="264"/>
                </a:lnTo>
                <a:lnTo>
                  <a:pt x="1215" y="264"/>
                </a:lnTo>
                <a:lnTo>
                  <a:pt x="1215" y="262"/>
                </a:lnTo>
                <a:lnTo>
                  <a:pt x="1217" y="262"/>
                </a:lnTo>
                <a:lnTo>
                  <a:pt x="1217" y="262"/>
                </a:lnTo>
                <a:lnTo>
                  <a:pt x="1217" y="260"/>
                </a:lnTo>
                <a:lnTo>
                  <a:pt x="1215" y="260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60"/>
                </a:lnTo>
                <a:lnTo>
                  <a:pt x="1209" y="260"/>
                </a:lnTo>
                <a:lnTo>
                  <a:pt x="1205" y="262"/>
                </a:lnTo>
                <a:lnTo>
                  <a:pt x="1203" y="262"/>
                </a:lnTo>
                <a:lnTo>
                  <a:pt x="1203" y="264"/>
                </a:lnTo>
                <a:lnTo>
                  <a:pt x="1203" y="264"/>
                </a:lnTo>
                <a:lnTo>
                  <a:pt x="1203" y="266"/>
                </a:lnTo>
                <a:lnTo>
                  <a:pt x="1205" y="266"/>
                </a:lnTo>
                <a:lnTo>
                  <a:pt x="1207" y="266"/>
                </a:lnTo>
                <a:lnTo>
                  <a:pt x="1207" y="266"/>
                </a:lnTo>
                <a:lnTo>
                  <a:pt x="1207" y="264"/>
                </a:lnTo>
                <a:lnTo>
                  <a:pt x="1211" y="262"/>
                </a:lnTo>
                <a:lnTo>
                  <a:pt x="1211" y="262"/>
                </a:lnTo>
                <a:close/>
                <a:moveTo>
                  <a:pt x="1205" y="329"/>
                </a:moveTo>
                <a:lnTo>
                  <a:pt x="1205" y="329"/>
                </a:lnTo>
                <a:lnTo>
                  <a:pt x="1205" y="327"/>
                </a:lnTo>
                <a:lnTo>
                  <a:pt x="1203" y="329"/>
                </a:lnTo>
                <a:lnTo>
                  <a:pt x="1201" y="329"/>
                </a:lnTo>
                <a:lnTo>
                  <a:pt x="1201" y="331"/>
                </a:lnTo>
                <a:lnTo>
                  <a:pt x="1201" y="331"/>
                </a:lnTo>
                <a:lnTo>
                  <a:pt x="1201" y="333"/>
                </a:lnTo>
                <a:lnTo>
                  <a:pt x="1203" y="336"/>
                </a:lnTo>
                <a:lnTo>
                  <a:pt x="1205" y="336"/>
                </a:lnTo>
                <a:lnTo>
                  <a:pt x="1207" y="336"/>
                </a:lnTo>
                <a:lnTo>
                  <a:pt x="1207" y="333"/>
                </a:lnTo>
                <a:lnTo>
                  <a:pt x="1207" y="333"/>
                </a:lnTo>
                <a:lnTo>
                  <a:pt x="1209" y="331"/>
                </a:lnTo>
                <a:lnTo>
                  <a:pt x="1209" y="331"/>
                </a:lnTo>
                <a:lnTo>
                  <a:pt x="1207" y="331"/>
                </a:lnTo>
                <a:lnTo>
                  <a:pt x="1207" y="329"/>
                </a:lnTo>
                <a:lnTo>
                  <a:pt x="1205" y="329"/>
                </a:lnTo>
                <a:close/>
                <a:moveTo>
                  <a:pt x="1234" y="252"/>
                </a:moveTo>
                <a:lnTo>
                  <a:pt x="1234" y="254"/>
                </a:lnTo>
                <a:lnTo>
                  <a:pt x="1234" y="254"/>
                </a:lnTo>
                <a:lnTo>
                  <a:pt x="1234" y="256"/>
                </a:lnTo>
                <a:lnTo>
                  <a:pt x="1236" y="256"/>
                </a:lnTo>
                <a:lnTo>
                  <a:pt x="1238" y="256"/>
                </a:lnTo>
                <a:lnTo>
                  <a:pt x="1240" y="256"/>
                </a:lnTo>
                <a:lnTo>
                  <a:pt x="1243" y="254"/>
                </a:lnTo>
                <a:lnTo>
                  <a:pt x="1243" y="254"/>
                </a:lnTo>
                <a:lnTo>
                  <a:pt x="1240" y="254"/>
                </a:lnTo>
                <a:lnTo>
                  <a:pt x="1240" y="252"/>
                </a:lnTo>
                <a:lnTo>
                  <a:pt x="1240" y="250"/>
                </a:lnTo>
                <a:lnTo>
                  <a:pt x="1238" y="250"/>
                </a:lnTo>
                <a:lnTo>
                  <a:pt x="1238" y="248"/>
                </a:lnTo>
                <a:lnTo>
                  <a:pt x="1238" y="248"/>
                </a:lnTo>
                <a:lnTo>
                  <a:pt x="1234" y="250"/>
                </a:lnTo>
                <a:lnTo>
                  <a:pt x="1234" y="250"/>
                </a:lnTo>
                <a:lnTo>
                  <a:pt x="1234" y="250"/>
                </a:lnTo>
                <a:lnTo>
                  <a:pt x="1232" y="250"/>
                </a:lnTo>
                <a:lnTo>
                  <a:pt x="1232" y="252"/>
                </a:lnTo>
                <a:lnTo>
                  <a:pt x="1234" y="252"/>
                </a:lnTo>
                <a:lnTo>
                  <a:pt x="1234" y="252"/>
                </a:lnTo>
                <a:close/>
                <a:moveTo>
                  <a:pt x="1136" y="231"/>
                </a:moveTo>
                <a:lnTo>
                  <a:pt x="1136" y="231"/>
                </a:lnTo>
                <a:lnTo>
                  <a:pt x="1138" y="231"/>
                </a:lnTo>
                <a:lnTo>
                  <a:pt x="1142" y="231"/>
                </a:lnTo>
                <a:lnTo>
                  <a:pt x="1148" y="229"/>
                </a:lnTo>
                <a:lnTo>
                  <a:pt x="1155" y="227"/>
                </a:lnTo>
                <a:lnTo>
                  <a:pt x="1152" y="227"/>
                </a:lnTo>
                <a:lnTo>
                  <a:pt x="1150" y="227"/>
                </a:lnTo>
                <a:lnTo>
                  <a:pt x="1146" y="227"/>
                </a:lnTo>
                <a:lnTo>
                  <a:pt x="1144" y="227"/>
                </a:lnTo>
                <a:lnTo>
                  <a:pt x="1142" y="229"/>
                </a:lnTo>
                <a:lnTo>
                  <a:pt x="1138" y="229"/>
                </a:lnTo>
                <a:lnTo>
                  <a:pt x="1136" y="231"/>
                </a:lnTo>
                <a:close/>
                <a:moveTo>
                  <a:pt x="1188" y="302"/>
                </a:moveTo>
                <a:lnTo>
                  <a:pt x="1180" y="304"/>
                </a:lnTo>
                <a:lnTo>
                  <a:pt x="1175" y="304"/>
                </a:lnTo>
                <a:lnTo>
                  <a:pt x="1175" y="306"/>
                </a:lnTo>
                <a:lnTo>
                  <a:pt x="1173" y="306"/>
                </a:lnTo>
                <a:lnTo>
                  <a:pt x="1173" y="306"/>
                </a:lnTo>
                <a:lnTo>
                  <a:pt x="1171" y="306"/>
                </a:lnTo>
                <a:lnTo>
                  <a:pt x="1169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9" y="310"/>
                </a:lnTo>
                <a:lnTo>
                  <a:pt x="1173" y="310"/>
                </a:lnTo>
                <a:lnTo>
                  <a:pt x="1175" y="310"/>
                </a:lnTo>
                <a:lnTo>
                  <a:pt x="1178" y="310"/>
                </a:lnTo>
                <a:lnTo>
                  <a:pt x="1178" y="310"/>
                </a:lnTo>
                <a:lnTo>
                  <a:pt x="1180" y="310"/>
                </a:lnTo>
                <a:lnTo>
                  <a:pt x="1184" y="308"/>
                </a:lnTo>
                <a:lnTo>
                  <a:pt x="1186" y="308"/>
                </a:lnTo>
                <a:lnTo>
                  <a:pt x="1190" y="306"/>
                </a:lnTo>
                <a:lnTo>
                  <a:pt x="1192" y="306"/>
                </a:lnTo>
                <a:lnTo>
                  <a:pt x="1192" y="304"/>
                </a:lnTo>
                <a:lnTo>
                  <a:pt x="1192" y="304"/>
                </a:lnTo>
                <a:lnTo>
                  <a:pt x="1192" y="302"/>
                </a:lnTo>
                <a:lnTo>
                  <a:pt x="1192" y="302"/>
                </a:lnTo>
                <a:lnTo>
                  <a:pt x="1190" y="302"/>
                </a:lnTo>
                <a:lnTo>
                  <a:pt x="1188" y="302"/>
                </a:lnTo>
                <a:close/>
                <a:moveTo>
                  <a:pt x="1117" y="178"/>
                </a:moveTo>
                <a:lnTo>
                  <a:pt x="1117" y="180"/>
                </a:lnTo>
                <a:lnTo>
                  <a:pt x="1115" y="180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5" y="185"/>
                </a:lnTo>
                <a:lnTo>
                  <a:pt x="1115" y="183"/>
                </a:lnTo>
                <a:lnTo>
                  <a:pt x="1119" y="180"/>
                </a:lnTo>
                <a:lnTo>
                  <a:pt x="1119" y="180"/>
                </a:lnTo>
                <a:lnTo>
                  <a:pt x="1117" y="178"/>
                </a:lnTo>
                <a:close/>
                <a:moveTo>
                  <a:pt x="1123" y="243"/>
                </a:moveTo>
                <a:lnTo>
                  <a:pt x="1121" y="239"/>
                </a:lnTo>
                <a:lnTo>
                  <a:pt x="1119" y="239"/>
                </a:lnTo>
                <a:lnTo>
                  <a:pt x="1115" y="239"/>
                </a:lnTo>
                <a:lnTo>
                  <a:pt x="1106" y="241"/>
                </a:lnTo>
                <a:lnTo>
                  <a:pt x="1100" y="241"/>
                </a:lnTo>
                <a:lnTo>
                  <a:pt x="1096" y="243"/>
                </a:lnTo>
                <a:lnTo>
                  <a:pt x="1096" y="245"/>
                </a:lnTo>
                <a:lnTo>
                  <a:pt x="1098" y="248"/>
                </a:lnTo>
                <a:lnTo>
                  <a:pt x="1102" y="248"/>
                </a:lnTo>
                <a:lnTo>
                  <a:pt x="1104" y="248"/>
                </a:lnTo>
                <a:lnTo>
                  <a:pt x="1102" y="250"/>
                </a:lnTo>
                <a:lnTo>
                  <a:pt x="1104" y="252"/>
                </a:lnTo>
                <a:lnTo>
                  <a:pt x="1113" y="250"/>
                </a:lnTo>
                <a:lnTo>
                  <a:pt x="1115" y="250"/>
                </a:lnTo>
                <a:lnTo>
                  <a:pt x="1113" y="254"/>
                </a:lnTo>
                <a:lnTo>
                  <a:pt x="1111" y="256"/>
                </a:lnTo>
                <a:lnTo>
                  <a:pt x="1117" y="256"/>
                </a:lnTo>
                <a:lnTo>
                  <a:pt x="1121" y="254"/>
                </a:lnTo>
                <a:lnTo>
                  <a:pt x="1123" y="254"/>
                </a:lnTo>
                <a:lnTo>
                  <a:pt x="1123" y="252"/>
                </a:lnTo>
                <a:lnTo>
                  <a:pt x="1125" y="252"/>
                </a:lnTo>
                <a:lnTo>
                  <a:pt x="1129" y="250"/>
                </a:lnTo>
                <a:lnTo>
                  <a:pt x="1129" y="250"/>
                </a:lnTo>
                <a:lnTo>
                  <a:pt x="1129" y="250"/>
                </a:lnTo>
                <a:lnTo>
                  <a:pt x="1127" y="248"/>
                </a:lnTo>
                <a:lnTo>
                  <a:pt x="1123" y="245"/>
                </a:lnTo>
                <a:lnTo>
                  <a:pt x="1123" y="245"/>
                </a:lnTo>
                <a:lnTo>
                  <a:pt x="1123" y="243"/>
                </a:lnTo>
                <a:close/>
                <a:moveTo>
                  <a:pt x="1081" y="313"/>
                </a:moveTo>
                <a:lnTo>
                  <a:pt x="1079" y="313"/>
                </a:lnTo>
                <a:lnTo>
                  <a:pt x="1067" y="313"/>
                </a:lnTo>
                <a:lnTo>
                  <a:pt x="1062" y="315"/>
                </a:lnTo>
                <a:lnTo>
                  <a:pt x="1062" y="315"/>
                </a:lnTo>
                <a:lnTo>
                  <a:pt x="1060" y="317"/>
                </a:lnTo>
                <a:lnTo>
                  <a:pt x="1058" y="319"/>
                </a:lnTo>
                <a:lnTo>
                  <a:pt x="1058" y="321"/>
                </a:lnTo>
                <a:lnTo>
                  <a:pt x="1060" y="321"/>
                </a:lnTo>
                <a:lnTo>
                  <a:pt x="1064" y="321"/>
                </a:lnTo>
                <a:lnTo>
                  <a:pt x="1069" y="325"/>
                </a:lnTo>
                <a:lnTo>
                  <a:pt x="1071" y="327"/>
                </a:lnTo>
                <a:lnTo>
                  <a:pt x="1071" y="327"/>
                </a:lnTo>
                <a:lnTo>
                  <a:pt x="1075" y="331"/>
                </a:lnTo>
                <a:lnTo>
                  <a:pt x="1079" y="333"/>
                </a:lnTo>
                <a:lnTo>
                  <a:pt x="1081" y="336"/>
                </a:lnTo>
                <a:lnTo>
                  <a:pt x="1081" y="336"/>
                </a:lnTo>
                <a:lnTo>
                  <a:pt x="1083" y="336"/>
                </a:lnTo>
                <a:lnTo>
                  <a:pt x="1083" y="336"/>
                </a:lnTo>
                <a:lnTo>
                  <a:pt x="1085" y="333"/>
                </a:lnTo>
                <a:lnTo>
                  <a:pt x="1087" y="331"/>
                </a:lnTo>
                <a:lnTo>
                  <a:pt x="1087" y="331"/>
                </a:lnTo>
                <a:lnTo>
                  <a:pt x="1090" y="329"/>
                </a:lnTo>
                <a:lnTo>
                  <a:pt x="1092" y="325"/>
                </a:lnTo>
                <a:lnTo>
                  <a:pt x="1092" y="323"/>
                </a:lnTo>
                <a:lnTo>
                  <a:pt x="1094" y="321"/>
                </a:lnTo>
                <a:lnTo>
                  <a:pt x="1094" y="319"/>
                </a:lnTo>
                <a:lnTo>
                  <a:pt x="1092" y="317"/>
                </a:lnTo>
                <a:lnTo>
                  <a:pt x="1092" y="317"/>
                </a:lnTo>
                <a:lnTo>
                  <a:pt x="1092" y="317"/>
                </a:lnTo>
                <a:lnTo>
                  <a:pt x="1090" y="315"/>
                </a:lnTo>
                <a:lnTo>
                  <a:pt x="1085" y="313"/>
                </a:lnTo>
                <a:lnTo>
                  <a:pt x="1081" y="313"/>
                </a:lnTo>
                <a:close/>
                <a:moveTo>
                  <a:pt x="1092" y="269"/>
                </a:moveTo>
                <a:lnTo>
                  <a:pt x="1090" y="271"/>
                </a:lnTo>
                <a:lnTo>
                  <a:pt x="1090" y="273"/>
                </a:lnTo>
                <a:lnTo>
                  <a:pt x="1087" y="273"/>
                </a:lnTo>
                <a:lnTo>
                  <a:pt x="1087" y="273"/>
                </a:lnTo>
                <a:lnTo>
                  <a:pt x="1090" y="275"/>
                </a:lnTo>
                <a:lnTo>
                  <a:pt x="1092" y="275"/>
                </a:lnTo>
                <a:lnTo>
                  <a:pt x="1096" y="277"/>
                </a:lnTo>
                <a:lnTo>
                  <a:pt x="1100" y="277"/>
                </a:lnTo>
                <a:lnTo>
                  <a:pt x="1104" y="275"/>
                </a:lnTo>
                <a:lnTo>
                  <a:pt x="1104" y="275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1"/>
                </a:lnTo>
                <a:lnTo>
                  <a:pt x="1104" y="271"/>
                </a:lnTo>
                <a:lnTo>
                  <a:pt x="1104" y="269"/>
                </a:lnTo>
                <a:lnTo>
                  <a:pt x="1104" y="266"/>
                </a:lnTo>
                <a:lnTo>
                  <a:pt x="1104" y="266"/>
                </a:lnTo>
                <a:lnTo>
                  <a:pt x="1102" y="266"/>
                </a:lnTo>
                <a:lnTo>
                  <a:pt x="1100" y="264"/>
                </a:lnTo>
                <a:lnTo>
                  <a:pt x="1096" y="264"/>
                </a:lnTo>
                <a:lnTo>
                  <a:pt x="1094" y="264"/>
                </a:lnTo>
                <a:lnTo>
                  <a:pt x="1092" y="266"/>
                </a:lnTo>
                <a:lnTo>
                  <a:pt x="1092" y="269"/>
                </a:lnTo>
                <a:close/>
                <a:moveTo>
                  <a:pt x="1211" y="277"/>
                </a:moveTo>
                <a:lnTo>
                  <a:pt x="1213" y="279"/>
                </a:lnTo>
                <a:lnTo>
                  <a:pt x="1213" y="279"/>
                </a:lnTo>
                <a:lnTo>
                  <a:pt x="1213" y="279"/>
                </a:lnTo>
                <a:lnTo>
                  <a:pt x="1215" y="279"/>
                </a:lnTo>
                <a:lnTo>
                  <a:pt x="1215" y="279"/>
                </a:lnTo>
                <a:lnTo>
                  <a:pt x="1219" y="281"/>
                </a:lnTo>
                <a:lnTo>
                  <a:pt x="1226" y="283"/>
                </a:lnTo>
                <a:lnTo>
                  <a:pt x="1228" y="283"/>
                </a:lnTo>
                <a:lnTo>
                  <a:pt x="1232" y="285"/>
                </a:lnTo>
                <a:lnTo>
                  <a:pt x="1234" y="287"/>
                </a:lnTo>
                <a:lnTo>
                  <a:pt x="1236" y="287"/>
                </a:lnTo>
                <a:lnTo>
                  <a:pt x="1238" y="287"/>
                </a:lnTo>
                <a:lnTo>
                  <a:pt x="1243" y="287"/>
                </a:lnTo>
                <a:lnTo>
                  <a:pt x="1247" y="287"/>
                </a:lnTo>
                <a:lnTo>
                  <a:pt x="1251" y="287"/>
                </a:lnTo>
                <a:lnTo>
                  <a:pt x="1253" y="287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3"/>
                </a:lnTo>
                <a:lnTo>
                  <a:pt x="1253" y="283"/>
                </a:lnTo>
                <a:lnTo>
                  <a:pt x="1253" y="281"/>
                </a:lnTo>
                <a:lnTo>
                  <a:pt x="1253" y="279"/>
                </a:lnTo>
                <a:lnTo>
                  <a:pt x="1253" y="279"/>
                </a:lnTo>
                <a:lnTo>
                  <a:pt x="1253" y="277"/>
                </a:lnTo>
                <a:lnTo>
                  <a:pt x="1253" y="275"/>
                </a:lnTo>
                <a:lnTo>
                  <a:pt x="1253" y="275"/>
                </a:lnTo>
                <a:lnTo>
                  <a:pt x="1253" y="273"/>
                </a:lnTo>
                <a:lnTo>
                  <a:pt x="1251" y="271"/>
                </a:lnTo>
                <a:lnTo>
                  <a:pt x="1251" y="269"/>
                </a:lnTo>
                <a:lnTo>
                  <a:pt x="1249" y="266"/>
                </a:lnTo>
                <a:lnTo>
                  <a:pt x="1247" y="264"/>
                </a:lnTo>
                <a:lnTo>
                  <a:pt x="1243" y="262"/>
                </a:lnTo>
                <a:lnTo>
                  <a:pt x="1240" y="260"/>
                </a:lnTo>
                <a:lnTo>
                  <a:pt x="1236" y="260"/>
                </a:lnTo>
                <a:lnTo>
                  <a:pt x="1234" y="258"/>
                </a:lnTo>
                <a:lnTo>
                  <a:pt x="1230" y="260"/>
                </a:lnTo>
                <a:lnTo>
                  <a:pt x="1222" y="262"/>
                </a:lnTo>
                <a:lnTo>
                  <a:pt x="1219" y="264"/>
                </a:lnTo>
                <a:lnTo>
                  <a:pt x="1217" y="264"/>
                </a:lnTo>
                <a:lnTo>
                  <a:pt x="1215" y="266"/>
                </a:lnTo>
                <a:lnTo>
                  <a:pt x="1215" y="269"/>
                </a:lnTo>
                <a:lnTo>
                  <a:pt x="1215" y="271"/>
                </a:lnTo>
                <a:lnTo>
                  <a:pt x="1213" y="271"/>
                </a:lnTo>
                <a:lnTo>
                  <a:pt x="1211" y="271"/>
                </a:lnTo>
                <a:lnTo>
                  <a:pt x="1209" y="275"/>
                </a:lnTo>
                <a:lnTo>
                  <a:pt x="1209" y="275"/>
                </a:lnTo>
                <a:lnTo>
                  <a:pt x="1209" y="277"/>
                </a:lnTo>
                <a:lnTo>
                  <a:pt x="1209" y="277"/>
                </a:lnTo>
                <a:lnTo>
                  <a:pt x="1209" y="277"/>
                </a:lnTo>
                <a:lnTo>
                  <a:pt x="1211" y="277"/>
                </a:lnTo>
                <a:lnTo>
                  <a:pt x="1211" y="277"/>
                </a:lnTo>
                <a:close/>
                <a:moveTo>
                  <a:pt x="1473" y="631"/>
                </a:moveTo>
                <a:lnTo>
                  <a:pt x="1473" y="629"/>
                </a:lnTo>
                <a:lnTo>
                  <a:pt x="1475" y="629"/>
                </a:lnTo>
                <a:lnTo>
                  <a:pt x="1471" y="629"/>
                </a:lnTo>
                <a:lnTo>
                  <a:pt x="1469" y="631"/>
                </a:lnTo>
                <a:lnTo>
                  <a:pt x="1469" y="631"/>
                </a:lnTo>
                <a:lnTo>
                  <a:pt x="1469" y="631"/>
                </a:lnTo>
                <a:lnTo>
                  <a:pt x="1471" y="631"/>
                </a:lnTo>
                <a:lnTo>
                  <a:pt x="1473" y="631"/>
                </a:lnTo>
                <a:close/>
                <a:moveTo>
                  <a:pt x="1479" y="579"/>
                </a:moveTo>
                <a:lnTo>
                  <a:pt x="1481" y="579"/>
                </a:lnTo>
                <a:lnTo>
                  <a:pt x="1483" y="577"/>
                </a:lnTo>
                <a:lnTo>
                  <a:pt x="1483" y="577"/>
                </a:lnTo>
                <a:lnTo>
                  <a:pt x="1483" y="575"/>
                </a:lnTo>
                <a:lnTo>
                  <a:pt x="1486" y="575"/>
                </a:lnTo>
                <a:lnTo>
                  <a:pt x="1483" y="575"/>
                </a:lnTo>
                <a:lnTo>
                  <a:pt x="1483" y="572"/>
                </a:lnTo>
                <a:lnTo>
                  <a:pt x="1481" y="570"/>
                </a:lnTo>
                <a:lnTo>
                  <a:pt x="1481" y="570"/>
                </a:lnTo>
                <a:lnTo>
                  <a:pt x="1479" y="570"/>
                </a:lnTo>
                <a:lnTo>
                  <a:pt x="1479" y="570"/>
                </a:lnTo>
                <a:lnTo>
                  <a:pt x="1475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2"/>
                </a:lnTo>
                <a:lnTo>
                  <a:pt x="1473" y="575"/>
                </a:lnTo>
                <a:lnTo>
                  <a:pt x="1477" y="579"/>
                </a:lnTo>
                <a:lnTo>
                  <a:pt x="1479" y="579"/>
                </a:lnTo>
                <a:close/>
                <a:moveTo>
                  <a:pt x="1523" y="451"/>
                </a:moveTo>
                <a:lnTo>
                  <a:pt x="1523" y="449"/>
                </a:lnTo>
                <a:lnTo>
                  <a:pt x="1521" y="447"/>
                </a:lnTo>
                <a:lnTo>
                  <a:pt x="1519" y="447"/>
                </a:lnTo>
                <a:lnTo>
                  <a:pt x="1519" y="447"/>
                </a:lnTo>
                <a:lnTo>
                  <a:pt x="1517" y="447"/>
                </a:lnTo>
                <a:lnTo>
                  <a:pt x="1515" y="447"/>
                </a:lnTo>
                <a:lnTo>
                  <a:pt x="1515" y="449"/>
                </a:lnTo>
                <a:lnTo>
                  <a:pt x="1515" y="449"/>
                </a:lnTo>
                <a:lnTo>
                  <a:pt x="1515" y="451"/>
                </a:lnTo>
                <a:lnTo>
                  <a:pt x="1517" y="451"/>
                </a:lnTo>
                <a:lnTo>
                  <a:pt x="1519" y="453"/>
                </a:lnTo>
                <a:lnTo>
                  <a:pt x="1521" y="455"/>
                </a:lnTo>
                <a:lnTo>
                  <a:pt x="1523" y="455"/>
                </a:lnTo>
                <a:lnTo>
                  <a:pt x="1523" y="455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1"/>
                </a:lnTo>
                <a:lnTo>
                  <a:pt x="1523" y="451"/>
                </a:lnTo>
                <a:close/>
                <a:moveTo>
                  <a:pt x="1467" y="728"/>
                </a:moveTo>
                <a:lnTo>
                  <a:pt x="1467" y="728"/>
                </a:lnTo>
                <a:lnTo>
                  <a:pt x="1467" y="726"/>
                </a:lnTo>
                <a:lnTo>
                  <a:pt x="1469" y="726"/>
                </a:lnTo>
                <a:lnTo>
                  <a:pt x="1469" y="723"/>
                </a:lnTo>
                <a:lnTo>
                  <a:pt x="1469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3"/>
                </a:lnTo>
                <a:lnTo>
                  <a:pt x="1467" y="723"/>
                </a:lnTo>
                <a:lnTo>
                  <a:pt x="1465" y="726"/>
                </a:lnTo>
                <a:lnTo>
                  <a:pt x="1465" y="728"/>
                </a:lnTo>
                <a:lnTo>
                  <a:pt x="1465" y="728"/>
                </a:lnTo>
                <a:lnTo>
                  <a:pt x="1465" y="728"/>
                </a:lnTo>
                <a:lnTo>
                  <a:pt x="1467" y="728"/>
                </a:lnTo>
                <a:close/>
                <a:moveTo>
                  <a:pt x="1481" y="560"/>
                </a:move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1" y="558"/>
                </a:lnTo>
                <a:lnTo>
                  <a:pt x="1479" y="558"/>
                </a:lnTo>
                <a:lnTo>
                  <a:pt x="1477" y="558"/>
                </a:lnTo>
                <a:lnTo>
                  <a:pt x="1479" y="558"/>
                </a:lnTo>
                <a:lnTo>
                  <a:pt x="1479" y="560"/>
                </a:lnTo>
                <a:lnTo>
                  <a:pt x="1481" y="560"/>
                </a:lnTo>
                <a:close/>
                <a:moveTo>
                  <a:pt x="1509" y="455"/>
                </a:moveTo>
                <a:lnTo>
                  <a:pt x="1507" y="455"/>
                </a:lnTo>
                <a:lnTo>
                  <a:pt x="1504" y="455"/>
                </a:lnTo>
                <a:lnTo>
                  <a:pt x="1504" y="455"/>
                </a:lnTo>
                <a:lnTo>
                  <a:pt x="1502" y="455"/>
                </a:lnTo>
                <a:lnTo>
                  <a:pt x="1498" y="457"/>
                </a:lnTo>
                <a:lnTo>
                  <a:pt x="1496" y="457"/>
                </a:lnTo>
                <a:lnTo>
                  <a:pt x="1496" y="457"/>
                </a:lnTo>
                <a:lnTo>
                  <a:pt x="1494" y="461"/>
                </a:lnTo>
                <a:lnTo>
                  <a:pt x="1490" y="463"/>
                </a:lnTo>
                <a:lnTo>
                  <a:pt x="1490" y="468"/>
                </a:lnTo>
                <a:lnTo>
                  <a:pt x="1488" y="470"/>
                </a:lnTo>
                <a:lnTo>
                  <a:pt x="1488" y="472"/>
                </a:lnTo>
                <a:lnTo>
                  <a:pt x="1490" y="476"/>
                </a:lnTo>
                <a:lnTo>
                  <a:pt x="1490" y="478"/>
                </a:lnTo>
                <a:lnTo>
                  <a:pt x="1492" y="480"/>
                </a:lnTo>
                <a:lnTo>
                  <a:pt x="1492" y="480"/>
                </a:lnTo>
                <a:lnTo>
                  <a:pt x="1494" y="482"/>
                </a:lnTo>
                <a:lnTo>
                  <a:pt x="1494" y="482"/>
                </a:lnTo>
                <a:lnTo>
                  <a:pt x="1496" y="482"/>
                </a:lnTo>
                <a:lnTo>
                  <a:pt x="1502" y="482"/>
                </a:lnTo>
                <a:lnTo>
                  <a:pt x="1507" y="480"/>
                </a:lnTo>
                <a:lnTo>
                  <a:pt x="1511" y="480"/>
                </a:lnTo>
                <a:lnTo>
                  <a:pt x="1515" y="478"/>
                </a:lnTo>
                <a:lnTo>
                  <a:pt x="1517" y="478"/>
                </a:lnTo>
                <a:lnTo>
                  <a:pt x="1519" y="476"/>
                </a:lnTo>
                <a:lnTo>
                  <a:pt x="1519" y="474"/>
                </a:lnTo>
                <a:lnTo>
                  <a:pt x="1519" y="472"/>
                </a:lnTo>
                <a:lnTo>
                  <a:pt x="1519" y="470"/>
                </a:lnTo>
                <a:lnTo>
                  <a:pt x="1519" y="463"/>
                </a:lnTo>
                <a:lnTo>
                  <a:pt x="1519" y="463"/>
                </a:lnTo>
                <a:lnTo>
                  <a:pt x="1519" y="461"/>
                </a:lnTo>
                <a:lnTo>
                  <a:pt x="1521" y="461"/>
                </a:lnTo>
                <a:lnTo>
                  <a:pt x="1521" y="459"/>
                </a:lnTo>
                <a:lnTo>
                  <a:pt x="1519" y="459"/>
                </a:lnTo>
                <a:lnTo>
                  <a:pt x="1519" y="457"/>
                </a:lnTo>
                <a:lnTo>
                  <a:pt x="1519" y="457"/>
                </a:lnTo>
                <a:lnTo>
                  <a:pt x="1511" y="455"/>
                </a:lnTo>
                <a:lnTo>
                  <a:pt x="1509" y="455"/>
                </a:lnTo>
                <a:close/>
                <a:moveTo>
                  <a:pt x="1450" y="650"/>
                </a:moveTo>
                <a:lnTo>
                  <a:pt x="1450" y="650"/>
                </a:lnTo>
                <a:lnTo>
                  <a:pt x="1450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6" y="652"/>
                </a:lnTo>
                <a:lnTo>
                  <a:pt x="1448" y="652"/>
                </a:lnTo>
                <a:lnTo>
                  <a:pt x="1450" y="650"/>
                </a:lnTo>
                <a:close/>
                <a:moveTo>
                  <a:pt x="1448" y="784"/>
                </a:moveTo>
                <a:lnTo>
                  <a:pt x="1448" y="784"/>
                </a:lnTo>
                <a:lnTo>
                  <a:pt x="1450" y="784"/>
                </a:lnTo>
                <a:lnTo>
                  <a:pt x="1450" y="784"/>
                </a:lnTo>
                <a:lnTo>
                  <a:pt x="1450" y="782"/>
                </a:lnTo>
                <a:lnTo>
                  <a:pt x="1448" y="782"/>
                </a:lnTo>
                <a:lnTo>
                  <a:pt x="1448" y="782"/>
                </a:lnTo>
                <a:lnTo>
                  <a:pt x="1448" y="784"/>
                </a:lnTo>
                <a:lnTo>
                  <a:pt x="1448" y="784"/>
                </a:lnTo>
                <a:close/>
                <a:moveTo>
                  <a:pt x="1450" y="713"/>
                </a:moveTo>
                <a:lnTo>
                  <a:pt x="1450" y="713"/>
                </a:lnTo>
                <a:lnTo>
                  <a:pt x="1450" y="715"/>
                </a:lnTo>
                <a:lnTo>
                  <a:pt x="1450" y="715"/>
                </a:lnTo>
                <a:lnTo>
                  <a:pt x="1450" y="715"/>
                </a:lnTo>
                <a:lnTo>
                  <a:pt x="1452" y="713"/>
                </a:lnTo>
                <a:lnTo>
                  <a:pt x="1452" y="713"/>
                </a:lnTo>
                <a:lnTo>
                  <a:pt x="1450" y="713"/>
                </a:lnTo>
                <a:lnTo>
                  <a:pt x="1450" y="713"/>
                </a:lnTo>
                <a:close/>
                <a:moveTo>
                  <a:pt x="1450" y="726"/>
                </a:moveTo>
                <a:lnTo>
                  <a:pt x="1454" y="723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2" y="723"/>
                </a:lnTo>
                <a:lnTo>
                  <a:pt x="1452" y="723"/>
                </a:lnTo>
                <a:lnTo>
                  <a:pt x="1450" y="723"/>
                </a:lnTo>
                <a:lnTo>
                  <a:pt x="1450" y="723"/>
                </a:lnTo>
                <a:lnTo>
                  <a:pt x="1448" y="723"/>
                </a:lnTo>
                <a:lnTo>
                  <a:pt x="1448" y="723"/>
                </a:lnTo>
                <a:lnTo>
                  <a:pt x="1448" y="726"/>
                </a:lnTo>
                <a:lnTo>
                  <a:pt x="1448" y="726"/>
                </a:lnTo>
                <a:lnTo>
                  <a:pt x="1450" y="726"/>
                </a:lnTo>
                <a:close/>
                <a:moveTo>
                  <a:pt x="1222" y="428"/>
                </a:moveTo>
                <a:lnTo>
                  <a:pt x="1222" y="430"/>
                </a:lnTo>
                <a:lnTo>
                  <a:pt x="1222" y="430"/>
                </a:lnTo>
                <a:lnTo>
                  <a:pt x="1224" y="430"/>
                </a:lnTo>
                <a:lnTo>
                  <a:pt x="1224" y="430"/>
                </a:lnTo>
                <a:lnTo>
                  <a:pt x="1226" y="428"/>
                </a:lnTo>
                <a:lnTo>
                  <a:pt x="1226" y="428"/>
                </a:lnTo>
                <a:lnTo>
                  <a:pt x="1226" y="426"/>
                </a:lnTo>
                <a:lnTo>
                  <a:pt x="1226" y="426"/>
                </a:lnTo>
                <a:lnTo>
                  <a:pt x="1224" y="424"/>
                </a:lnTo>
                <a:lnTo>
                  <a:pt x="1224" y="424"/>
                </a:lnTo>
                <a:lnTo>
                  <a:pt x="1222" y="422"/>
                </a:lnTo>
                <a:lnTo>
                  <a:pt x="1219" y="422"/>
                </a:lnTo>
                <a:lnTo>
                  <a:pt x="1219" y="424"/>
                </a:lnTo>
                <a:lnTo>
                  <a:pt x="1217" y="424"/>
                </a:lnTo>
                <a:lnTo>
                  <a:pt x="1217" y="426"/>
                </a:lnTo>
                <a:lnTo>
                  <a:pt x="1217" y="426"/>
                </a:lnTo>
                <a:lnTo>
                  <a:pt x="1217" y="428"/>
                </a:lnTo>
                <a:lnTo>
                  <a:pt x="1217" y="428"/>
                </a:lnTo>
                <a:lnTo>
                  <a:pt x="1217" y="430"/>
                </a:lnTo>
                <a:lnTo>
                  <a:pt x="1219" y="430"/>
                </a:lnTo>
                <a:lnTo>
                  <a:pt x="1219" y="428"/>
                </a:lnTo>
                <a:lnTo>
                  <a:pt x="1219" y="428"/>
                </a:lnTo>
                <a:lnTo>
                  <a:pt x="1219" y="426"/>
                </a:lnTo>
                <a:lnTo>
                  <a:pt x="1219" y="424"/>
                </a:lnTo>
                <a:lnTo>
                  <a:pt x="1219" y="424"/>
                </a:lnTo>
                <a:lnTo>
                  <a:pt x="1219" y="424"/>
                </a:lnTo>
                <a:lnTo>
                  <a:pt x="1222" y="424"/>
                </a:lnTo>
                <a:lnTo>
                  <a:pt x="1222" y="426"/>
                </a:lnTo>
                <a:lnTo>
                  <a:pt x="1222" y="428"/>
                </a:lnTo>
                <a:lnTo>
                  <a:pt x="1222" y="428"/>
                </a:lnTo>
                <a:lnTo>
                  <a:pt x="1222" y="428"/>
                </a:lnTo>
                <a:close/>
                <a:moveTo>
                  <a:pt x="1207" y="350"/>
                </a:moveTo>
                <a:lnTo>
                  <a:pt x="1209" y="350"/>
                </a:lnTo>
                <a:lnTo>
                  <a:pt x="1211" y="348"/>
                </a:lnTo>
                <a:lnTo>
                  <a:pt x="1211" y="348"/>
                </a:lnTo>
                <a:lnTo>
                  <a:pt x="1211" y="346"/>
                </a:lnTo>
                <a:lnTo>
                  <a:pt x="1209" y="344"/>
                </a:lnTo>
                <a:lnTo>
                  <a:pt x="1209" y="342"/>
                </a:lnTo>
                <a:lnTo>
                  <a:pt x="1209" y="342"/>
                </a:lnTo>
                <a:lnTo>
                  <a:pt x="1207" y="342"/>
                </a:lnTo>
                <a:lnTo>
                  <a:pt x="1205" y="342"/>
                </a:lnTo>
                <a:lnTo>
                  <a:pt x="1203" y="344"/>
                </a:lnTo>
                <a:lnTo>
                  <a:pt x="1201" y="344"/>
                </a:lnTo>
                <a:lnTo>
                  <a:pt x="1201" y="344"/>
                </a:lnTo>
                <a:lnTo>
                  <a:pt x="1201" y="342"/>
                </a:lnTo>
                <a:lnTo>
                  <a:pt x="1201" y="342"/>
                </a:lnTo>
                <a:lnTo>
                  <a:pt x="1201" y="340"/>
                </a:lnTo>
                <a:lnTo>
                  <a:pt x="1199" y="338"/>
                </a:lnTo>
                <a:lnTo>
                  <a:pt x="1196" y="338"/>
                </a:lnTo>
                <a:lnTo>
                  <a:pt x="1196" y="338"/>
                </a:lnTo>
                <a:lnTo>
                  <a:pt x="1199" y="336"/>
                </a:lnTo>
                <a:lnTo>
                  <a:pt x="1199" y="336"/>
                </a:lnTo>
                <a:lnTo>
                  <a:pt x="1199" y="336"/>
                </a:lnTo>
                <a:lnTo>
                  <a:pt x="1196" y="333"/>
                </a:lnTo>
                <a:lnTo>
                  <a:pt x="1192" y="333"/>
                </a:lnTo>
                <a:lnTo>
                  <a:pt x="1192" y="331"/>
                </a:lnTo>
                <a:lnTo>
                  <a:pt x="1188" y="331"/>
                </a:lnTo>
                <a:lnTo>
                  <a:pt x="1188" y="333"/>
                </a:lnTo>
                <a:lnTo>
                  <a:pt x="1186" y="333"/>
                </a:lnTo>
                <a:lnTo>
                  <a:pt x="1182" y="336"/>
                </a:lnTo>
                <a:lnTo>
                  <a:pt x="1182" y="336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1"/>
                </a:lnTo>
                <a:lnTo>
                  <a:pt x="1186" y="329"/>
                </a:lnTo>
                <a:lnTo>
                  <a:pt x="1190" y="325"/>
                </a:lnTo>
                <a:lnTo>
                  <a:pt x="1196" y="323"/>
                </a:lnTo>
                <a:lnTo>
                  <a:pt x="1199" y="323"/>
                </a:lnTo>
                <a:lnTo>
                  <a:pt x="1199" y="321"/>
                </a:lnTo>
                <a:lnTo>
                  <a:pt x="1199" y="321"/>
                </a:lnTo>
                <a:lnTo>
                  <a:pt x="1196" y="321"/>
                </a:lnTo>
                <a:lnTo>
                  <a:pt x="1196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19"/>
                </a:lnTo>
                <a:lnTo>
                  <a:pt x="1194" y="319"/>
                </a:lnTo>
                <a:lnTo>
                  <a:pt x="1194" y="319"/>
                </a:lnTo>
                <a:lnTo>
                  <a:pt x="1196" y="319"/>
                </a:lnTo>
                <a:lnTo>
                  <a:pt x="1199" y="317"/>
                </a:lnTo>
                <a:lnTo>
                  <a:pt x="1201" y="317"/>
                </a:lnTo>
                <a:lnTo>
                  <a:pt x="1201" y="317"/>
                </a:lnTo>
                <a:lnTo>
                  <a:pt x="1203" y="315"/>
                </a:lnTo>
                <a:lnTo>
                  <a:pt x="1203" y="315"/>
                </a:lnTo>
                <a:lnTo>
                  <a:pt x="1203" y="315"/>
                </a:lnTo>
                <a:lnTo>
                  <a:pt x="1201" y="310"/>
                </a:lnTo>
                <a:lnTo>
                  <a:pt x="1201" y="310"/>
                </a:lnTo>
                <a:lnTo>
                  <a:pt x="1199" y="310"/>
                </a:lnTo>
                <a:lnTo>
                  <a:pt x="1199" y="310"/>
                </a:lnTo>
                <a:lnTo>
                  <a:pt x="1194" y="308"/>
                </a:lnTo>
                <a:lnTo>
                  <a:pt x="1192" y="308"/>
                </a:lnTo>
                <a:lnTo>
                  <a:pt x="1190" y="308"/>
                </a:lnTo>
                <a:lnTo>
                  <a:pt x="1188" y="308"/>
                </a:lnTo>
                <a:lnTo>
                  <a:pt x="1186" y="310"/>
                </a:lnTo>
                <a:lnTo>
                  <a:pt x="1180" y="310"/>
                </a:lnTo>
                <a:lnTo>
                  <a:pt x="1178" y="313"/>
                </a:lnTo>
                <a:lnTo>
                  <a:pt x="1173" y="313"/>
                </a:lnTo>
                <a:lnTo>
                  <a:pt x="1171" y="313"/>
                </a:lnTo>
                <a:lnTo>
                  <a:pt x="1159" y="306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10"/>
                </a:lnTo>
                <a:lnTo>
                  <a:pt x="1159" y="310"/>
                </a:lnTo>
                <a:lnTo>
                  <a:pt x="1161" y="310"/>
                </a:lnTo>
                <a:lnTo>
                  <a:pt x="1161" y="310"/>
                </a:lnTo>
                <a:lnTo>
                  <a:pt x="1159" y="310"/>
                </a:lnTo>
                <a:lnTo>
                  <a:pt x="1157" y="310"/>
                </a:lnTo>
                <a:lnTo>
                  <a:pt x="1152" y="310"/>
                </a:lnTo>
                <a:lnTo>
                  <a:pt x="1146" y="310"/>
                </a:lnTo>
                <a:lnTo>
                  <a:pt x="1144" y="310"/>
                </a:lnTo>
                <a:lnTo>
                  <a:pt x="1144" y="313"/>
                </a:lnTo>
                <a:lnTo>
                  <a:pt x="1144" y="313"/>
                </a:lnTo>
                <a:lnTo>
                  <a:pt x="1146" y="315"/>
                </a:lnTo>
                <a:lnTo>
                  <a:pt x="1146" y="315"/>
                </a:lnTo>
                <a:lnTo>
                  <a:pt x="1148" y="317"/>
                </a:lnTo>
                <a:lnTo>
                  <a:pt x="1150" y="317"/>
                </a:lnTo>
                <a:lnTo>
                  <a:pt x="1150" y="317"/>
                </a:lnTo>
                <a:lnTo>
                  <a:pt x="1150" y="319"/>
                </a:lnTo>
                <a:lnTo>
                  <a:pt x="1152" y="321"/>
                </a:lnTo>
                <a:lnTo>
                  <a:pt x="1152" y="321"/>
                </a:lnTo>
                <a:lnTo>
                  <a:pt x="1148" y="319"/>
                </a:lnTo>
                <a:lnTo>
                  <a:pt x="1146" y="317"/>
                </a:lnTo>
                <a:lnTo>
                  <a:pt x="1144" y="317"/>
                </a:lnTo>
                <a:lnTo>
                  <a:pt x="1142" y="317"/>
                </a:lnTo>
                <a:lnTo>
                  <a:pt x="1140" y="317"/>
                </a:lnTo>
                <a:lnTo>
                  <a:pt x="1138" y="319"/>
                </a:lnTo>
                <a:lnTo>
                  <a:pt x="1138" y="319"/>
                </a:lnTo>
                <a:lnTo>
                  <a:pt x="1138" y="321"/>
                </a:lnTo>
                <a:lnTo>
                  <a:pt x="1138" y="321"/>
                </a:lnTo>
                <a:lnTo>
                  <a:pt x="1138" y="321"/>
                </a:lnTo>
                <a:lnTo>
                  <a:pt x="1146" y="325"/>
                </a:lnTo>
                <a:lnTo>
                  <a:pt x="1148" y="325"/>
                </a:lnTo>
                <a:lnTo>
                  <a:pt x="1150" y="325"/>
                </a:lnTo>
                <a:lnTo>
                  <a:pt x="1152" y="325"/>
                </a:lnTo>
                <a:lnTo>
                  <a:pt x="1155" y="323"/>
                </a:lnTo>
                <a:lnTo>
                  <a:pt x="1155" y="323"/>
                </a:lnTo>
                <a:lnTo>
                  <a:pt x="1159" y="327"/>
                </a:lnTo>
                <a:lnTo>
                  <a:pt x="1161" y="327"/>
                </a:lnTo>
                <a:lnTo>
                  <a:pt x="1159" y="327"/>
                </a:lnTo>
                <a:lnTo>
                  <a:pt x="1159" y="327"/>
                </a:lnTo>
                <a:lnTo>
                  <a:pt x="1157" y="327"/>
                </a:lnTo>
                <a:lnTo>
                  <a:pt x="1155" y="325"/>
                </a:lnTo>
                <a:lnTo>
                  <a:pt x="1152" y="327"/>
                </a:lnTo>
                <a:lnTo>
                  <a:pt x="1152" y="327"/>
                </a:lnTo>
                <a:lnTo>
                  <a:pt x="1150" y="327"/>
                </a:lnTo>
                <a:lnTo>
                  <a:pt x="1150" y="329"/>
                </a:lnTo>
                <a:lnTo>
                  <a:pt x="1150" y="329"/>
                </a:lnTo>
                <a:lnTo>
                  <a:pt x="1152" y="329"/>
                </a:lnTo>
                <a:lnTo>
                  <a:pt x="1155" y="329"/>
                </a:lnTo>
                <a:lnTo>
                  <a:pt x="1155" y="329"/>
                </a:lnTo>
                <a:lnTo>
                  <a:pt x="1157" y="331"/>
                </a:lnTo>
                <a:lnTo>
                  <a:pt x="1157" y="331"/>
                </a:lnTo>
                <a:lnTo>
                  <a:pt x="1157" y="333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5" y="333"/>
                </a:lnTo>
                <a:lnTo>
                  <a:pt x="1152" y="333"/>
                </a:lnTo>
                <a:lnTo>
                  <a:pt x="1152" y="338"/>
                </a:lnTo>
                <a:lnTo>
                  <a:pt x="1152" y="340"/>
                </a:lnTo>
                <a:lnTo>
                  <a:pt x="1152" y="340"/>
                </a:lnTo>
                <a:lnTo>
                  <a:pt x="1146" y="340"/>
                </a:lnTo>
                <a:lnTo>
                  <a:pt x="1144" y="342"/>
                </a:lnTo>
                <a:lnTo>
                  <a:pt x="1140" y="342"/>
                </a:lnTo>
                <a:lnTo>
                  <a:pt x="1140" y="340"/>
                </a:lnTo>
                <a:lnTo>
                  <a:pt x="1138" y="338"/>
                </a:lnTo>
                <a:lnTo>
                  <a:pt x="1136" y="336"/>
                </a:lnTo>
                <a:lnTo>
                  <a:pt x="1136" y="336"/>
                </a:lnTo>
                <a:lnTo>
                  <a:pt x="1134" y="336"/>
                </a:lnTo>
                <a:lnTo>
                  <a:pt x="1134" y="333"/>
                </a:lnTo>
                <a:lnTo>
                  <a:pt x="1131" y="333"/>
                </a:lnTo>
                <a:lnTo>
                  <a:pt x="1131" y="331"/>
                </a:lnTo>
                <a:lnTo>
                  <a:pt x="1129" y="331"/>
                </a:lnTo>
                <a:lnTo>
                  <a:pt x="1127" y="331"/>
                </a:lnTo>
                <a:lnTo>
                  <a:pt x="1125" y="331"/>
                </a:lnTo>
                <a:lnTo>
                  <a:pt x="1123" y="333"/>
                </a:lnTo>
                <a:lnTo>
                  <a:pt x="1121" y="333"/>
                </a:lnTo>
                <a:lnTo>
                  <a:pt x="1121" y="336"/>
                </a:lnTo>
                <a:lnTo>
                  <a:pt x="1121" y="338"/>
                </a:lnTo>
                <a:lnTo>
                  <a:pt x="1119" y="340"/>
                </a:lnTo>
                <a:lnTo>
                  <a:pt x="1119" y="340"/>
                </a:lnTo>
                <a:lnTo>
                  <a:pt x="1121" y="342"/>
                </a:lnTo>
                <a:lnTo>
                  <a:pt x="1125" y="344"/>
                </a:lnTo>
                <a:lnTo>
                  <a:pt x="1129" y="348"/>
                </a:lnTo>
                <a:lnTo>
                  <a:pt x="1131" y="348"/>
                </a:lnTo>
                <a:lnTo>
                  <a:pt x="1131" y="350"/>
                </a:lnTo>
                <a:lnTo>
                  <a:pt x="1134" y="350"/>
                </a:lnTo>
                <a:lnTo>
                  <a:pt x="1134" y="350"/>
                </a:lnTo>
                <a:lnTo>
                  <a:pt x="1134" y="352"/>
                </a:lnTo>
                <a:lnTo>
                  <a:pt x="1138" y="352"/>
                </a:lnTo>
                <a:lnTo>
                  <a:pt x="1140" y="352"/>
                </a:lnTo>
                <a:lnTo>
                  <a:pt x="1140" y="352"/>
                </a:lnTo>
                <a:lnTo>
                  <a:pt x="1142" y="352"/>
                </a:lnTo>
                <a:lnTo>
                  <a:pt x="1144" y="352"/>
                </a:lnTo>
                <a:lnTo>
                  <a:pt x="1144" y="354"/>
                </a:lnTo>
                <a:lnTo>
                  <a:pt x="1144" y="354"/>
                </a:lnTo>
                <a:lnTo>
                  <a:pt x="1148" y="354"/>
                </a:lnTo>
                <a:lnTo>
                  <a:pt x="1148" y="354"/>
                </a:lnTo>
                <a:lnTo>
                  <a:pt x="1150" y="357"/>
                </a:lnTo>
                <a:lnTo>
                  <a:pt x="1155" y="361"/>
                </a:lnTo>
                <a:lnTo>
                  <a:pt x="1157" y="363"/>
                </a:lnTo>
                <a:lnTo>
                  <a:pt x="1163" y="367"/>
                </a:lnTo>
                <a:lnTo>
                  <a:pt x="1165" y="369"/>
                </a:lnTo>
                <a:lnTo>
                  <a:pt x="1167" y="371"/>
                </a:lnTo>
                <a:lnTo>
                  <a:pt x="1169" y="375"/>
                </a:lnTo>
                <a:lnTo>
                  <a:pt x="1169" y="378"/>
                </a:lnTo>
                <a:lnTo>
                  <a:pt x="1171" y="378"/>
                </a:lnTo>
                <a:lnTo>
                  <a:pt x="1173" y="378"/>
                </a:lnTo>
                <a:lnTo>
                  <a:pt x="1175" y="378"/>
                </a:lnTo>
                <a:lnTo>
                  <a:pt x="1178" y="380"/>
                </a:lnTo>
                <a:lnTo>
                  <a:pt x="1178" y="380"/>
                </a:lnTo>
                <a:lnTo>
                  <a:pt x="1180" y="378"/>
                </a:lnTo>
                <a:lnTo>
                  <a:pt x="1182" y="378"/>
                </a:lnTo>
                <a:lnTo>
                  <a:pt x="1186" y="375"/>
                </a:lnTo>
                <a:lnTo>
                  <a:pt x="1186" y="375"/>
                </a:lnTo>
                <a:lnTo>
                  <a:pt x="1186" y="373"/>
                </a:lnTo>
                <a:lnTo>
                  <a:pt x="1184" y="371"/>
                </a:lnTo>
                <a:lnTo>
                  <a:pt x="1182" y="367"/>
                </a:lnTo>
                <a:lnTo>
                  <a:pt x="1182" y="367"/>
                </a:lnTo>
                <a:lnTo>
                  <a:pt x="1182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7"/>
                </a:lnTo>
                <a:lnTo>
                  <a:pt x="1184" y="367"/>
                </a:lnTo>
                <a:lnTo>
                  <a:pt x="1184" y="369"/>
                </a:lnTo>
                <a:lnTo>
                  <a:pt x="1186" y="369"/>
                </a:lnTo>
                <a:lnTo>
                  <a:pt x="1194" y="371"/>
                </a:lnTo>
                <a:lnTo>
                  <a:pt x="1196" y="369"/>
                </a:lnTo>
                <a:lnTo>
                  <a:pt x="1199" y="369"/>
                </a:lnTo>
                <a:lnTo>
                  <a:pt x="1201" y="369"/>
                </a:lnTo>
                <a:lnTo>
                  <a:pt x="1203" y="367"/>
                </a:lnTo>
                <a:lnTo>
                  <a:pt x="1203" y="365"/>
                </a:lnTo>
                <a:lnTo>
                  <a:pt x="1209" y="365"/>
                </a:lnTo>
                <a:lnTo>
                  <a:pt x="1207" y="361"/>
                </a:lnTo>
                <a:lnTo>
                  <a:pt x="1207" y="361"/>
                </a:lnTo>
                <a:lnTo>
                  <a:pt x="1207" y="359"/>
                </a:lnTo>
                <a:lnTo>
                  <a:pt x="1205" y="359"/>
                </a:lnTo>
                <a:lnTo>
                  <a:pt x="1209" y="357"/>
                </a:lnTo>
                <a:lnTo>
                  <a:pt x="1209" y="357"/>
                </a:lnTo>
                <a:lnTo>
                  <a:pt x="1209" y="354"/>
                </a:lnTo>
                <a:lnTo>
                  <a:pt x="1209" y="354"/>
                </a:lnTo>
                <a:lnTo>
                  <a:pt x="1207" y="352"/>
                </a:lnTo>
                <a:lnTo>
                  <a:pt x="1205" y="352"/>
                </a:lnTo>
                <a:lnTo>
                  <a:pt x="1205" y="352"/>
                </a:lnTo>
                <a:lnTo>
                  <a:pt x="1207" y="352"/>
                </a:lnTo>
                <a:lnTo>
                  <a:pt x="1207" y="350"/>
                </a:lnTo>
                <a:close/>
                <a:moveTo>
                  <a:pt x="54" y="2310"/>
                </a:moveTo>
                <a:lnTo>
                  <a:pt x="54" y="2310"/>
                </a:lnTo>
                <a:lnTo>
                  <a:pt x="54" y="2313"/>
                </a:lnTo>
                <a:lnTo>
                  <a:pt x="54" y="2313"/>
                </a:lnTo>
                <a:lnTo>
                  <a:pt x="57" y="2310"/>
                </a:lnTo>
                <a:lnTo>
                  <a:pt x="57" y="2310"/>
                </a:lnTo>
                <a:lnTo>
                  <a:pt x="54" y="2310"/>
                </a:lnTo>
                <a:close/>
                <a:moveTo>
                  <a:pt x="1297" y="430"/>
                </a:moveTo>
                <a:lnTo>
                  <a:pt x="1295" y="430"/>
                </a:lnTo>
                <a:lnTo>
                  <a:pt x="1295" y="428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30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7" y="432"/>
                </a:lnTo>
                <a:lnTo>
                  <a:pt x="1297" y="432"/>
                </a:lnTo>
                <a:lnTo>
                  <a:pt x="1297" y="430"/>
                </a:lnTo>
                <a:lnTo>
                  <a:pt x="1297" y="430"/>
                </a:lnTo>
                <a:close/>
                <a:moveTo>
                  <a:pt x="1215" y="432"/>
                </a:moveTo>
                <a:lnTo>
                  <a:pt x="1213" y="430"/>
                </a:lnTo>
                <a:lnTo>
                  <a:pt x="1207" y="426"/>
                </a:lnTo>
                <a:lnTo>
                  <a:pt x="1205" y="426"/>
                </a:lnTo>
                <a:lnTo>
                  <a:pt x="1203" y="424"/>
                </a:lnTo>
                <a:lnTo>
                  <a:pt x="1201" y="424"/>
                </a:lnTo>
                <a:lnTo>
                  <a:pt x="1199" y="422"/>
                </a:lnTo>
                <a:lnTo>
                  <a:pt x="1199" y="422"/>
                </a:lnTo>
                <a:lnTo>
                  <a:pt x="1199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19"/>
                </a:lnTo>
                <a:lnTo>
                  <a:pt x="1196" y="419"/>
                </a:lnTo>
                <a:lnTo>
                  <a:pt x="1194" y="417"/>
                </a:lnTo>
                <a:lnTo>
                  <a:pt x="1192" y="417"/>
                </a:lnTo>
                <a:lnTo>
                  <a:pt x="1190" y="417"/>
                </a:lnTo>
                <a:lnTo>
                  <a:pt x="1190" y="417"/>
                </a:lnTo>
                <a:lnTo>
                  <a:pt x="1186" y="417"/>
                </a:lnTo>
                <a:lnTo>
                  <a:pt x="1186" y="417"/>
                </a:lnTo>
                <a:lnTo>
                  <a:pt x="1184" y="419"/>
                </a:lnTo>
                <a:lnTo>
                  <a:pt x="1184" y="419"/>
                </a:lnTo>
                <a:lnTo>
                  <a:pt x="1184" y="422"/>
                </a:lnTo>
                <a:lnTo>
                  <a:pt x="1184" y="422"/>
                </a:lnTo>
                <a:lnTo>
                  <a:pt x="1184" y="422"/>
                </a:lnTo>
                <a:lnTo>
                  <a:pt x="1186" y="426"/>
                </a:lnTo>
                <a:lnTo>
                  <a:pt x="1188" y="426"/>
                </a:lnTo>
                <a:lnTo>
                  <a:pt x="1186" y="426"/>
                </a:lnTo>
                <a:lnTo>
                  <a:pt x="1184" y="426"/>
                </a:lnTo>
                <a:lnTo>
                  <a:pt x="1182" y="424"/>
                </a:lnTo>
                <a:lnTo>
                  <a:pt x="1182" y="424"/>
                </a:lnTo>
                <a:lnTo>
                  <a:pt x="1180" y="424"/>
                </a:lnTo>
                <a:lnTo>
                  <a:pt x="1180" y="424"/>
                </a:lnTo>
                <a:lnTo>
                  <a:pt x="1180" y="426"/>
                </a:lnTo>
                <a:lnTo>
                  <a:pt x="1182" y="426"/>
                </a:lnTo>
                <a:lnTo>
                  <a:pt x="1182" y="426"/>
                </a:lnTo>
                <a:lnTo>
                  <a:pt x="1180" y="426"/>
                </a:lnTo>
                <a:lnTo>
                  <a:pt x="1180" y="426"/>
                </a:lnTo>
                <a:lnTo>
                  <a:pt x="1180" y="428"/>
                </a:lnTo>
                <a:lnTo>
                  <a:pt x="1182" y="428"/>
                </a:lnTo>
                <a:lnTo>
                  <a:pt x="1182" y="430"/>
                </a:lnTo>
                <a:lnTo>
                  <a:pt x="1182" y="430"/>
                </a:lnTo>
                <a:lnTo>
                  <a:pt x="1180" y="430"/>
                </a:lnTo>
                <a:lnTo>
                  <a:pt x="1178" y="432"/>
                </a:lnTo>
                <a:lnTo>
                  <a:pt x="1175" y="434"/>
                </a:lnTo>
                <a:lnTo>
                  <a:pt x="1171" y="434"/>
                </a:lnTo>
                <a:lnTo>
                  <a:pt x="1167" y="434"/>
                </a:lnTo>
                <a:lnTo>
                  <a:pt x="1165" y="436"/>
                </a:lnTo>
                <a:lnTo>
                  <a:pt x="1165" y="436"/>
                </a:lnTo>
                <a:lnTo>
                  <a:pt x="1165" y="438"/>
                </a:lnTo>
                <a:lnTo>
                  <a:pt x="1167" y="438"/>
                </a:lnTo>
                <a:lnTo>
                  <a:pt x="1167" y="440"/>
                </a:lnTo>
                <a:lnTo>
                  <a:pt x="1169" y="440"/>
                </a:lnTo>
                <a:lnTo>
                  <a:pt x="1169" y="443"/>
                </a:lnTo>
                <a:lnTo>
                  <a:pt x="1171" y="443"/>
                </a:lnTo>
                <a:lnTo>
                  <a:pt x="1173" y="440"/>
                </a:lnTo>
                <a:lnTo>
                  <a:pt x="1171" y="440"/>
                </a:lnTo>
                <a:lnTo>
                  <a:pt x="1173" y="440"/>
                </a:lnTo>
                <a:lnTo>
                  <a:pt x="1173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3"/>
                </a:lnTo>
                <a:lnTo>
                  <a:pt x="1175" y="443"/>
                </a:lnTo>
                <a:lnTo>
                  <a:pt x="1178" y="443"/>
                </a:lnTo>
                <a:lnTo>
                  <a:pt x="1178" y="443"/>
                </a:lnTo>
                <a:lnTo>
                  <a:pt x="1180" y="443"/>
                </a:lnTo>
                <a:lnTo>
                  <a:pt x="1182" y="443"/>
                </a:lnTo>
                <a:lnTo>
                  <a:pt x="1182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5"/>
                </a:lnTo>
                <a:lnTo>
                  <a:pt x="1184" y="445"/>
                </a:lnTo>
                <a:lnTo>
                  <a:pt x="1184" y="445"/>
                </a:lnTo>
                <a:lnTo>
                  <a:pt x="1190" y="447"/>
                </a:lnTo>
                <a:lnTo>
                  <a:pt x="1192" y="447"/>
                </a:lnTo>
                <a:lnTo>
                  <a:pt x="1196" y="449"/>
                </a:lnTo>
                <a:lnTo>
                  <a:pt x="1199" y="451"/>
                </a:lnTo>
                <a:lnTo>
                  <a:pt x="1203" y="449"/>
                </a:lnTo>
                <a:lnTo>
                  <a:pt x="1209" y="451"/>
                </a:lnTo>
                <a:lnTo>
                  <a:pt x="1211" y="451"/>
                </a:lnTo>
                <a:lnTo>
                  <a:pt x="1213" y="451"/>
                </a:lnTo>
                <a:lnTo>
                  <a:pt x="1217" y="449"/>
                </a:lnTo>
                <a:lnTo>
                  <a:pt x="1219" y="447"/>
                </a:lnTo>
                <a:lnTo>
                  <a:pt x="1219" y="447"/>
                </a:lnTo>
                <a:lnTo>
                  <a:pt x="1222" y="445"/>
                </a:lnTo>
                <a:lnTo>
                  <a:pt x="1222" y="445"/>
                </a:lnTo>
                <a:lnTo>
                  <a:pt x="1224" y="445"/>
                </a:lnTo>
                <a:lnTo>
                  <a:pt x="1226" y="445"/>
                </a:lnTo>
                <a:lnTo>
                  <a:pt x="1228" y="443"/>
                </a:lnTo>
                <a:lnTo>
                  <a:pt x="1228" y="443"/>
                </a:lnTo>
                <a:lnTo>
                  <a:pt x="1226" y="440"/>
                </a:lnTo>
                <a:lnTo>
                  <a:pt x="1226" y="440"/>
                </a:lnTo>
                <a:lnTo>
                  <a:pt x="1226" y="440"/>
                </a:lnTo>
                <a:lnTo>
                  <a:pt x="1224" y="443"/>
                </a:lnTo>
                <a:lnTo>
                  <a:pt x="1222" y="440"/>
                </a:lnTo>
                <a:lnTo>
                  <a:pt x="1219" y="440"/>
                </a:lnTo>
                <a:lnTo>
                  <a:pt x="1217" y="438"/>
                </a:lnTo>
                <a:lnTo>
                  <a:pt x="1215" y="434"/>
                </a:lnTo>
                <a:lnTo>
                  <a:pt x="1215" y="432"/>
                </a:lnTo>
                <a:close/>
                <a:moveTo>
                  <a:pt x="1299" y="432"/>
                </a:moveTo>
                <a:lnTo>
                  <a:pt x="1299" y="432"/>
                </a:lnTo>
                <a:lnTo>
                  <a:pt x="1299" y="432"/>
                </a:lnTo>
                <a:lnTo>
                  <a:pt x="1299" y="432"/>
                </a:lnTo>
                <a:lnTo>
                  <a:pt x="1301" y="430"/>
                </a:lnTo>
                <a:lnTo>
                  <a:pt x="1301" y="428"/>
                </a:lnTo>
                <a:lnTo>
                  <a:pt x="1301" y="428"/>
                </a:lnTo>
                <a:lnTo>
                  <a:pt x="1301" y="428"/>
                </a:lnTo>
                <a:lnTo>
                  <a:pt x="1299" y="428"/>
                </a:lnTo>
                <a:lnTo>
                  <a:pt x="1299" y="428"/>
                </a:lnTo>
                <a:lnTo>
                  <a:pt x="1297" y="428"/>
                </a:lnTo>
                <a:lnTo>
                  <a:pt x="1297" y="430"/>
                </a:lnTo>
                <a:lnTo>
                  <a:pt x="1297" y="430"/>
                </a:lnTo>
                <a:lnTo>
                  <a:pt x="1299" y="432"/>
                </a:lnTo>
                <a:close/>
                <a:moveTo>
                  <a:pt x="1527" y="468"/>
                </a:moveTo>
                <a:lnTo>
                  <a:pt x="1530" y="468"/>
                </a:lnTo>
                <a:lnTo>
                  <a:pt x="1530" y="468"/>
                </a:lnTo>
                <a:lnTo>
                  <a:pt x="1534" y="468"/>
                </a:lnTo>
                <a:lnTo>
                  <a:pt x="1542" y="468"/>
                </a:lnTo>
                <a:lnTo>
                  <a:pt x="1544" y="468"/>
                </a:lnTo>
                <a:lnTo>
                  <a:pt x="1544" y="468"/>
                </a:lnTo>
                <a:lnTo>
                  <a:pt x="1544" y="466"/>
                </a:lnTo>
                <a:lnTo>
                  <a:pt x="1544" y="463"/>
                </a:lnTo>
                <a:lnTo>
                  <a:pt x="1544" y="463"/>
                </a:lnTo>
                <a:lnTo>
                  <a:pt x="1542" y="463"/>
                </a:lnTo>
                <a:lnTo>
                  <a:pt x="1542" y="463"/>
                </a:lnTo>
                <a:lnTo>
                  <a:pt x="1538" y="463"/>
                </a:lnTo>
                <a:lnTo>
                  <a:pt x="1534" y="461"/>
                </a:lnTo>
                <a:lnTo>
                  <a:pt x="1530" y="461"/>
                </a:lnTo>
                <a:lnTo>
                  <a:pt x="1525" y="461"/>
                </a:lnTo>
                <a:lnTo>
                  <a:pt x="1525" y="461"/>
                </a:lnTo>
                <a:lnTo>
                  <a:pt x="1525" y="463"/>
                </a:lnTo>
                <a:lnTo>
                  <a:pt x="1525" y="463"/>
                </a:lnTo>
                <a:lnTo>
                  <a:pt x="1525" y="466"/>
                </a:lnTo>
                <a:lnTo>
                  <a:pt x="1527" y="468"/>
                </a:lnTo>
                <a:close/>
                <a:moveTo>
                  <a:pt x="1349" y="466"/>
                </a:moveTo>
                <a:lnTo>
                  <a:pt x="1349" y="466"/>
                </a:lnTo>
                <a:lnTo>
                  <a:pt x="1349" y="468"/>
                </a:lnTo>
                <a:lnTo>
                  <a:pt x="1349" y="468"/>
                </a:lnTo>
                <a:lnTo>
                  <a:pt x="1351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66"/>
                </a:lnTo>
                <a:lnTo>
                  <a:pt x="1356" y="466"/>
                </a:lnTo>
                <a:lnTo>
                  <a:pt x="1356" y="463"/>
                </a:lnTo>
                <a:lnTo>
                  <a:pt x="1356" y="461"/>
                </a:lnTo>
                <a:lnTo>
                  <a:pt x="1356" y="459"/>
                </a:lnTo>
                <a:lnTo>
                  <a:pt x="1356" y="459"/>
                </a:lnTo>
                <a:lnTo>
                  <a:pt x="1356" y="457"/>
                </a:lnTo>
                <a:lnTo>
                  <a:pt x="1354" y="455"/>
                </a:lnTo>
                <a:lnTo>
                  <a:pt x="1351" y="455"/>
                </a:lnTo>
                <a:lnTo>
                  <a:pt x="1349" y="457"/>
                </a:lnTo>
                <a:lnTo>
                  <a:pt x="1349" y="459"/>
                </a:lnTo>
                <a:lnTo>
                  <a:pt x="1349" y="459"/>
                </a:lnTo>
                <a:lnTo>
                  <a:pt x="1347" y="459"/>
                </a:lnTo>
                <a:lnTo>
                  <a:pt x="1347" y="461"/>
                </a:lnTo>
                <a:lnTo>
                  <a:pt x="1347" y="461"/>
                </a:lnTo>
                <a:lnTo>
                  <a:pt x="1349" y="463"/>
                </a:lnTo>
                <a:lnTo>
                  <a:pt x="1349" y="466"/>
                </a:lnTo>
                <a:lnTo>
                  <a:pt x="1349" y="466"/>
                </a:lnTo>
                <a:close/>
                <a:moveTo>
                  <a:pt x="1496" y="428"/>
                </a:moveTo>
                <a:lnTo>
                  <a:pt x="1492" y="428"/>
                </a:lnTo>
                <a:lnTo>
                  <a:pt x="1490" y="428"/>
                </a:lnTo>
                <a:lnTo>
                  <a:pt x="1490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30"/>
                </a:lnTo>
                <a:lnTo>
                  <a:pt x="1488" y="432"/>
                </a:lnTo>
                <a:lnTo>
                  <a:pt x="1488" y="434"/>
                </a:lnTo>
                <a:lnTo>
                  <a:pt x="1488" y="434"/>
                </a:lnTo>
                <a:lnTo>
                  <a:pt x="1490" y="434"/>
                </a:lnTo>
                <a:lnTo>
                  <a:pt x="1490" y="434"/>
                </a:lnTo>
                <a:lnTo>
                  <a:pt x="1492" y="434"/>
                </a:lnTo>
                <a:lnTo>
                  <a:pt x="1494" y="434"/>
                </a:lnTo>
                <a:lnTo>
                  <a:pt x="1494" y="432"/>
                </a:lnTo>
                <a:lnTo>
                  <a:pt x="1494" y="432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28"/>
                </a:lnTo>
                <a:lnTo>
                  <a:pt x="1496" y="428"/>
                </a:lnTo>
                <a:close/>
                <a:moveTo>
                  <a:pt x="1351" y="413"/>
                </a:moveTo>
                <a:lnTo>
                  <a:pt x="1354" y="413"/>
                </a:lnTo>
                <a:lnTo>
                  <a:pt x="1354" y="413"/>
                </a:lnTo>
                <a:lnTo>
                  <a:pt x="1354" y="411"/>
                </a:lnTo>
                <a:lnTo>
                  <a:pt x="1354" y="411"/>
                </a:lnTo>
                <a:lnTo>
                  <a:pt x="1354" y="411"/>
                </a:lnTo>
                <a:lnTo>
                  <a:pt x="1351" y="409"/>
                </a:lnTo>
                <a:lnTo>
                  <a:pt x="1349" y="411"/>
                </a:lnTo>
                <a:lnTo>
                  <a:pt x="1349" y="409"/>
                </a:lnTo>
                <a:lnTo>
                  <a:pt x="1345" y="409"/>
                </a:lnTo>
                <a:lnTo>
                  <a:pt x="1345" y="409"/>
                </a:lnTo>
                <a:lnTo>
                  <a:pt x="1343" y="411"/>
                </a:lnTo>
                <a:lnTo>
                  <a:pt x="1343" y="411"/>
                </a:lnTo>
                <a:lnTo>
                  <a:pt x="1343" y="411"/>
                </a:lnTo>
                <a:lnTo>
                  <a:pt x="1345" y="413"/>
                </a:lnTo>
                <a:lnTo>
                  <a:pt x="1347" y="413"/>
                </a:lnTo>
                <a:lnTo>
                  <a:pt x="1347" y="413"/>
                </a:lnTo>
                <a:lnTo>
                  <a:pt x="1349" y="413"/>
                </a:lnTo>
                <a:lnTo>
                  <a:pt x="1351" y="413"/>
                </a:lnTo>
                <a:close/>
                <a:moveTo>
                  <a:pt x="1287" y="325"/>
                </a:moveTo>
                <a:lnTo>
                  <a:pt x="1289" y="321"/>
                </a:lnTo>
                <a:lnTo>
                  <a:pt x="1289" y="321"/>
                </a:lnTo>
                <a:lnTo>
                  <a:pt x="1291" y="319"/>
                </a:lnTo>
                <a:lnTo>
                  <a:pt x="1291" y="319"/>
                </a:lnTo>
                <a:lnTo>
                  <a:pt x="1293" y="317"/>
                </a:lnTo>
                <a:lnTo>
                  <a:pt x="1295" y="315"/>
                </a:lnTo>
                <a:lnTo>
                  <a:pt x="1297" y="313"/>
                </a:lnTo>
                <a:lnTo>
                  <a:pt x="1299" y="310"/>
                </a:lnTo>
                <a:lnTo>
                  <a:pt x="1299" y="308"/>
                </a:lnTo>
                <a:lnTo>
                  <a:pt x="1297" y="308"/>
                </a:lnTo>
                <a:lnTo>
                  <a:pt x="1295" y="306"/>
                </a:lnTo>
                <a:lnTo>
                  <a:pt x="1289" y="306"/>
                </a:lnTo>
                <a:lnTo>
                  <a:pt x="1280" y="304"/>
                </a:lnTo>
                <a:lnTo>
                  <a:pt x="1276" y="306"/>
                </a:lnTo>
                <a:lnTo>
                  <a:pt x="1272" y="306"/>
                </a:lnTo>
                <a:lnTo>
                  <a:pt x="1270" y="306"/>
                </a:lnTo>
                <a:lnTo>
                  <a:pt x="1268" y="304"/>
                </a:lnTo>
                <a:lnTo>
                  <a:pt x="1266" y="304"/>
                </a:lnTo>
                <a:lnTo>
                  <a:pt x="1263" y="302"/>
                </a:lnTo>
                <a:lnTo>
                  <a:pt x="1257" y="302"/>
                </a:lnTo>
                <a:lnTo>
                  <a:pt x="1255" y="300"/>
                </a:lnTo>
                <a:lnTo>
                  <a:pt x="1253" y="300"/>
                </a:lnTo>
                <a:lnTo>
                  <a:pt x="1249" y="302"/>
                </a:lnTo>
                <a:lnTo>
                  <a:pt x="1247" y="302"/>
                </a:lnTo>
                <a:lnTo>
                  <a:pt x="1238" y="302"/>
                </a:lnTo>
                <a:lnTo>
                  <a:pt x="1236" y="304"/>
                </a:lnTo>
                <a:lnTo>
                  <a:pt x="1232" y="304"/>
                </a:lnTo>
                <a:lnTo>
                  <a:pt x="1230" y="304"/>
                </a:lnTo>
                <a:lnTo>
                  <a:pt x="1230" y="306"/>
                </a:lnTo>
                <a:lnTo>
                  <a:pt x="1230" y="306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10"/>
                </a:lnTo>
                <a:lnTo>
                  <a:pt x="1232" y="313"/>
                </a:lnTo>
                <a:lnTo>
                  <a:pt x="1234" y="315"/>
                </a:lnTo>
                <a:lnTo>
                  <a:pt x="1236" y="315"/>
                </a:lnTo>
                <a:lnTo>
                  <a:pt x="1236" y="315"/>
                </a:lnTo>
                <a:lnTo>
                  <a:pt x="1234" y="315"/>
                </a:lnTo>
                <a:lnTo>
                  <a:pt x="1232" y="315"/>
                </a:lnTo>
                <a:lnTo>
                  <a:pt x="1226" y="313"/>
                </a:lnTo>
                <a:lnTo>
                  <a:pt x="1226" y="313"/>
                </a:lnTo>
                <a:lnTo>
                  <a:pt x="1224" y="313"/>
                </a:lnTo>
                <a:lnTo>
                  <a:pt x="1222" y="315"/>
                </a:lnTo>
                <a:lnTo>
                  <a:pt x="1222" y="315"/>
                </a:lnTo>
                <a:lnTo>
                  <a:pt x="1222" y="317"/>
                </a:lnTo>
                <a:lnTo>
                  <a:pt x="1222" y="319"/>
                </a:lnTo>
                <a:lnTo>
                  <a:pt x="1224" y="325"/>
                </a:lnTo>
                <a:lnTo>
                  <a:pt x="1224" y="329"/>
                </a:lnTo>
                <a:lnTo>
                  <a:pt x="1224" y="329"/>
                </a:lnTo>
                <a:lnTo>
                  <a:pt x="1222" y="333"/>
                </a:lnTo>
                <a:lnTo>
                  <a:pt x="1222" y="336"/>
                </a:lnTo>
                <a:lnTo>
                  <a:pt x="1224" y="336"/>
                </a:lnTo>
                <a:lnTo>
                  <a:pt x="1224" y="338"/>
                </a:lnTo>
                <a:lnTo>
                  <a:pt x="1224" y="340"/>
                </a:lnTo>
                <a:lnTo>
                  <a:pt x="1228" y="346"/>
                </a:lnTo>
                <a:lnTo>
                  <a:pt x="1228" y="350"/>
                </a:lnTo>
                <a:lnTo>
                  <a:pt x="1230" y="357"/>
                </a:lnTo>
                <a:lnTo>
                  <a:pt x="1228" y="359"/>
                </a:lnTo>
                <a:lnTo>
                  <a:pt x="1232" y="361"/>
                </a:lnTo>
                <a:lnTo>
                  <a:pt x="1236" y="359"/>
                </a:lnTo>
                <a:lnTo>
                  <a:pt x="1238" y="359"/>
                </a:lnTo>
                <a:lnTo>
                  <a:pt x="1245" y="361"/>
                </a:lnTo>
                <a:lnTo>
                  <a:pt x="1245" y="359"/>
                </a:lnTo>
                <a:lnTo>
                  <a:pt x="1247" y="357"/>
                </a:lnTo>
                <a:lnTo>
                  <a:pt x="1249" y="354"/>
                </a:lnTo>
                <a:lnTo>
                  <a:pt x="1253" y="348"/>
                </a:lnTo>
                <a:lnTo>
                  <a:pt x="1253" y="348"/>
                </a:lnTo>
                <a:lnTo>
                  <a:pt x="1253" y="346"/>
                </a:lnTo>
                <a:lnTo>
                  <a:pt x="1253" y="346"/>
                </a:lnTo>
                <a:lnTo>
                  <a:pt x="1253" y="346"/>
                </a:lnTo>
                <a:lnTo>
                  <a:pt x="1249" y="342"/>
                </a:lnTo>
                <a:lnTo>
                  <a:pt x="1247" y="342"/>
                </a:lnTo>
                <a:lnTo>
                  <a:pt x="1245" y="340"/>
                </a:lnTo>
                <a:lnTo>
                  <a:pt x="1243" y="340"/>
                </a:lnTo>
                <a:lnTo>
                  <a:pt x="1253" y="340"/>
                </a:lnTo>
                <a:lnTo>
                  <a:pt x="1255" y="340"/>
                </a:lnTo>
                <a:lnTo>
                  <a:pt x="1270" y="342"/>
                </a:lnTo>
                <a:lnTo>
                  <a:pt x="1272" y="340"/>
                </a:lnTo>
                <a:lnTo>
                  <a:pt x="1274" y="340"/>
                </a:lnTo>
                <a:lnTo>
                  <a:pt x="1276" y="338"/>
                </a:lnTo>
                <a:lnTo>
                  <a:pt x="1278" y="336"/>
                </a:lnTo>
                <a:lnTo>
                  <a:pt x="1280" y="333"/>
                </a:lnTo>
                <a:lnTo>
                  <a:pt x="1282" y="329"/>
                </a:lnTo>
                <a:lnTo>
                  <a:pt x="1282" y="327"/>
                </a:lnTo>
                <a:lnTo>
                  <a:pt x="1282" y="327"/>
                </a:lnTo>
                <a:lnTo>
                  <a:pt x="1282" y="327"/>
                </a:lnTo>
                <a:lnTo>
                  <a:pt x="1284" y="325"/>
                </a:lnTo>
                <a:lnTo>
                  <a:pt x="1287" y="325"/>
                </a:lnTo>
                <a:close/>
                <a:moveTo>
                  <a:pt x="17" y="1895"/>
                </a:moveTo>
                <a:lnTo>
                  <a:pt x="17" y="1895"/>
                </a:lnTo>
                <a:lnTo>
                  <a:pt x="17" y="1895"/>
                </a:lnTo>
                <a:lnTo>
                  <a:pt x="17" y="1895"/>
                </a:lnTo>
                <a:lnTo>
                  <a:pt x="19" y="1895"/>
                </a:lnTo>
                <a:lnTo>
                  <a:pt x="19" y="1895"/>
                </a:lnTo>
                <a:lnTo>
                  <a:pt x="17" y="1895"/>
                </a:lnTo>
                <a:close/>
                <a:moveTo>
                  <a:pt x="2" y="1870"/>
                </a:moveTo>
                <a:lnTo>
                  <a:pt x="2" y="1868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2" y="1870"/>
                </a:lnTo>
                <a:close/>
                <a:moveTo>
                  <a:pt x="2" y="1906"/>
                </a:move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8"/>
                </a:lnTo>
                <a:lnTo>
                  <a:pt x="2" y="1908"/>
                </a:lnTo>
                <a:lnTo>
                  <a:pt x="2" y="1908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close/>
                <a:moveTo>
                  <a:pt x="15" y="1881"/>
                </a:move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3"/>
                </a:lnTo>
                <a:lnTo>
                  <a:pt x="15" y="1883"/>
                </a:lnTo>
                <a:lnTo>
                  <a:pt x="15" y="1881"/>
                </a:lnTo>
                <a:lnTo>
                  <a:pt x="15" y="1881"/>
                </a:lnTo>
                <a:lnTo>
                  <a:pt x="17" y="1881"/>
                </a:lnTo>
                <a:lnTo>
                  <a:pt x="15" y="1881"/>
                </a:lnTo>
                <a:lnTo>
                  <a:pt x="15" y="1881"/>
                </a:lnTo>
                <a:close/>
                <a:moveTo>
                  <a:pt x="15" y="1891"/>
                </a:moveTo>
                <a:lnTo>
                  <a:pt x="13" y="1891"/>
                </a:lnTo>
                <a:lnTo>
                  <a:pt x="13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close/>
                <a:moveTo>
                  <a:pt x="2" y="1872"/>
                </a:moveTo>
                <a:lnTo>
                  <a:pt x="2" y="1872"/>
                </a:lnTo>
                <a:lnTo>
                  <a:pt x="0" y="1874"/>
                </a:lnTo>
                <a:lnTo>
                  <a:pt x="0" y="1877"/>
                </a:lnTo>
                <a:lnTo>
                  <a:pt x="0" y="1877"/>
                </a:lnTo>
                <a:lnTo>
                  <a:pt x="2" y="1874"/>
                </a:lnTo>
                <a:lnTo>
                  <a:pt x="2" y="1874"/>
                </a:lnTo>
                <a:lnTo>
                  <a:pt x="2" y="1872"/>
                </a:lnTo>
                <a:close/>
                <a:moveTo>
                  <a:pt x="593" y="424"/>
                </a:moveTo>
                <a:lnTo>
                  <a:pt x="593" y="424"/>
                </a:lnTo>
                <a:lnTo>
                  <a:pt x="595" y="424"/>
                </a:lnTo>
                <a:lnTo>
                  <a:pt x="595" y="424"/>
                </a:lnTo>
                <a:lnTo>
                  <a:pt x="593" y="422"/>
                </a:lnTo>
                <a:lnTo>
                  <a:pt x="593" y="422"/>
                </a:lnTo>
                <a:lnTo>
                  <a:pt x="589" y="424"/>
                </a:lnTo>
                <a:lnTo>
                  <a:pt x="591" y="424"/>
                </a:lnTo>
                <a:lnTo>
                  <a:pt x="593" y="424"/>
                </a:lnTo>
                <a:close/>
                <a:moveTo>
                  <a:pt x="113" y="1696"/>
                </a:move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close/>
                <a:moveTo>
                  <a:pt x="0" y="1864"/>
                </a:moveTo>
                <a:lnTo>
                  <a:pt x="0" y="1864"/>
                </a:lnTo>
                <a:lnTo>
                  <a:pt x="0" y="1866"/>
                </a:lnTo>
                <a:lnTo>
                  <a:pt x="0" y="1866"/>
                </a:lnTo>
                <a:lnTo>
                  <a:pt x="0" y="1864"/>
                </a:lnTo>
                <a:lnTo>
                  <a:pt x="0" y="1864"/>
                </a:lnTo>
                <a:close/>
                <a:moveTo>
                  <a:pt x="52" y="814"/>
                </a:moveTo>
                <a:lnTo>
                  <a:pt x="54" y="814"/>
                </a:lnTo>
                <a:lnTo>
                  <a:pt x="54" y="814"/>
                </a:lnTo>
                <a:lnTo>
                  <a:pt x="52" y="811"/>
                </a:lnTo>
                <a:lnTo>
                  <a:pt x="52" y="811"/>
                </a:lnTo>
                <a:lnTo>
                  <a:pt x="52" y="814"/>
                </a:lnTo>
                <a:lnTo>
                  <a:pt x="52" y="814"/>
                </a:lnTo>
                <a:close/>
                <a:moveTo>
                  <a:pt x="19" y="1931"/>
                </a:move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close/>
                <a:moveTo>
                  <a:pt x="46" y="816"/>
                </a:moveTo>
                <a:lnTo>
                  <a:pt x="50" y="814"/>
                </a:lnTo>
                <a:lnTo>
                  <a:pt x="50" y="814"/>
                </a:lnTo>
                <a:lnTo>
                  <a:pt x="50" y="814"/>
                </a:lnTo>
                <a:lnTo>
                  <a:pt x="52" y="814"/>
                </a:lnTo>
                <a:lnTo>
                  <a:pt x="52" y="814"/>
                </a:lnTo>
                <a:lnTo>
                  <a:pt x="52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09"/>
                </a:lnTo>
                <a:lnTo>
                  <a:pt x="50" y="809"/>
                </a:lnTo>
                <a:lnTo>
                  <a:pt x="48" y="809"/>
                </a:lnTo>
                <a:lnTo>
                  <a:pt x="48" y="811"/>
                </a:lnTo>
                <a:lnTo>
                  <a:pt x="48" y="811"/>
                </a:lnTo>
                <a:lnTo>
                  <a:pt x="46" y="811"/>
                </a:lnTo>
                <a:lnTo>
                  <a:pt x="46" y="814"/>
                </a:lnTo>
                <a:lnTo>
                  <a:pt x="44" y="816"/>
                </a:lnTo>
                <a:lnTo>
                  <a:pt x="46" y="816"/>
                </a:lnTo>
                <a:lnTo>
                  <a:pt x="46" y="816"/>
                </a:lnTo>
                <a:close/>
                <a:moveTo>
                  <a:pt x="54" y="2302"/>
                </a:moveTo>
                <a:lnTo>
                  <a:pt x="54" y="2302"/>
                </a:lnTo>
                <a:lnTo>
                  <a:pt x="54" y="2302"/>
                </a:lnTo>
                <a:lnTo>
                  <a:pt x="50" y="2302"/>
                </a:lnTo>
                <a:lnTo>
                  <a:pt x="48" y="2302"/>
                </a:lnTo>
                <a:lnTo>
                  <a:pt x="46" y="2302"/>
                </a:lnTo>
                <a:lnTo>
                  <a:pt x="46" y="2304"/>
                </a:lnTo>
                <a:lnTo>
                  <a:pt x="46" y="2304"/>
                </a:lnTo>
                <a:lnTo>
                  <a:pt x="48" y="2304"/>
                </a:lnTo>
                <a:lnTo>
                  <a:pt x="50" y="2304"/>
                </a:lnTo>
                <a:lnTo>
                  <a:pt x="50" y="2304"/>
                </a:lnTo>
                <a:lnTo>
                  <a:pt x="50" y="2306"/>
                </a:lnTo>
                <a:lnTo>
                  <a:pt x="48" y="2306"/>
                </a:lnTo>
                <a:lnTo>
                  <a:pt x="48" y="2306"/>
                </a:lnTo>
                <a:lnTo>
                  <a:pt x="50" y="2308"/>
                </a:lnTo>
                <a:lnTo>
                  <a:pt x="50" y="2308"/>
                </a:lnTo>
                <a:lnTo>
                  <a:pt x="50" y="2308"/>
                </a:lnTo>
                <a:lnTo>
                  <a:pt x="52" y="2308"/>
                </a:lnTo>
                <a:lnTo>
                  <a:pt x="52" y="2308"/>
                </a:lnTo>
                <a:lnTo>
                  <a:pt x="52" y="2306"/>
                </a:lnTo>
                <a:lnTo>
                  <a:pt x="52" y="2306"/>
                </a:lnTo>
                <a:lnTo>
                  <a:pt x="52" y="2306"/>
                </a:lnTo>
                <a:lnTo>
                  <a:pt x="50" y="2304"/>
                </a:lnTo>
                <a:lnTo>
                  <a:pt x="52" y="2304"/>
                </a:lnTo>
                <a:lnTo>
                  <a:pt x="52" y="2304"/>
                </a:lnTo>
                <a:lnTo>
                  <a:pt x="50" y="2302"/>
                </a:lnTo>
                <a:lnTo>
                  <a:pt x="50" y="2302"/>
                </a:lnTo>
                <a:lnTo>
                  <a:pt x="52" y="2302"/>
                </a:lnTo>
                <a:lnTo>
                  <a:pt x="52" y="2302"/>
                </a:lnTo>
                <a:lnTo>
                  <a:pt x="52" y="2304"/>
                </a:lnTo>
                <a:lnTo>
                  <a:pt x="54" y="2302"/>
                </a:lnTo>
                <a:close/>
                <a:moveTo>
                  <a:pt x="42" y="809"/>
                </a:moveTo>
                <a:lnTo>
                  <a:pt x="42" y="811"/>
                </a:lnTo>
                <a:lnTo>
                  <a:pt x="40" y="811"/>
                </a:lnTo>
                <a:lnTo>
                  <a:pt x="40" y="814"/>
                </a:lnTo>
                <a:lnTo>
                  <a:pt x="38" y="814"/>
                </a:lnTo>
                <a:lnTo>
                  <a:pt x="34" y="814"/>
                </a:lnTo>
                <a:lnTo>
                  <a:pt x="34" y="814"/>
                </a:lnTo>
                <a:lnTo>
                  <a:pt x="34" y="816"/>
                </a:lnTo>
                <a:lnTo>
                  <a:pt x="36" y="816"/>
                </a:lnTo>
                <a:lnTo>
                  <a:pt x="36" y="814"/>
                </a:lnTo>
                <a:lnTo>
                  <a:pt x="38" y="814"/>
                </a:lnTo>
                <a:lnTo>
                  <a:pt x="40" y="816"/>
                </a:lnTo>
                <a:lnTo>
                  <a:pt x="42" y="814"/>
                </a:lnTo>
                <a:lnTo>
                  <a:pt x="42" y="814"/>
                </a:lnTo>
                <a:lnTo>
                  <a:pt x="42" y="814"/>
                </a:lnTo>
                <a:lnTo>
                  <a:pt x="42" y="811"/>
                </a:lnTo>
                <a:lnTo>
                  <a:pt x="42" y="811"/>
                </a:lnTo>
                <a:lnTo>
                  <a:pt x="42" y="811"/>
                </a:lnTo>
                <a:lnTo>
                  <a:pt x="42" y="809"/>
                </a:lnTo>
                <a:lnTo>
                  <a:pt x="42" y="809"/>
                </a:lnTo>
                <a:close/>
                <a:moveTo>
                  <a:pt x="57" y="1824"/>
                </a:moveTo>
                <a:lnTo>
                  <a:pt x="57" y="1822"/>
                </a:lnTo>
                <a:lnTo>
                  <a:pt x="57" y="1822"/>
                </a:lnTo>
                <a:lnTo>
                  <a:pt x="54" y="1822"/>
                </a:lnTo>
                <a:lnTo>
                  <a:pt x="54" y="1824"/>
                </a:lnTo>
                <a:lnTo>
                  <a:pt x="54" y="1824"/>
                </a:lnTo>
                <a:lnTo>
                  <a:pt x="57" y="1824"/>
                </a:lnTo>
                <a:close/>
                <a:moveTo>
                  <a:pt x="25" y="1891"/>
                </a:moveTo>
                <a:lnTo>
                  <a:pt x="25" y="1891"/>
                </a:lnTo>
                <a:lnTo>
                  <a:pt x="23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close/>
                <a:moveTo>
                  <a:pt x="31" y="811"/>
                </a:moveTo>
                <a:lnTo>
                  <a:pt x="31" y="811"/>
                </a:lnTo>
                <a:lnTo>
                  <a:pt x="29" y="811"/>
                </a:lnTo>
                <a:lnTo>
                  <a:pt x="27" y="811"/>
                </a:lnTo>
                <a:lnTo>
                  <a:pt x="27" y="811"/>
                </a:lnTo>
                <a:lnTo>
                  <a:pt x="25" y="811"/>
                </a:lnTo>
                <a:lnTo>
                  <a:pt x="27" y="811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7" y="816"/>
                </a:lnTo>
                <a:lnTo>
                  <a:pt x="27" y="816"/>
                </a:lnTo>
                <a:lnTo>
                  <a:pt x="29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4"/>
                </a:lnTo>
                <a:lnTo>
                  <a:pt x="34" y="814"/>
                </a:lnTo>
                <a:lnTo>
                  <a:pt x="34" y="811"/>
                </a:lnTo>
                <a:lnTo>
                  <a:pt x="31" y="811"/>
                </a:lnTo>
                <a:close/>
                <a:moveTo>
                  <a:pt x="786" y="361"/>
                </a:moveTo>
                <a:lnTo>
                  <a:pt x="792" y="361"/>
                </a:lnTo>
                <a:lnTo>
                  <a:pt x="794" y="361"/>
                </a:lnTo>
                <a:lnTo>
                  <a:pt x="794" y="363"/>
                </a:lnTo>
                <a:lnTo>
                  <a:pt x="800" y="365"/>
                </a:lnTo>
                <a:lnTo>
                  <a:pt x="811" y="369"/>
                </a:lnTo>
                <a:lnTo>
                  <a:pt x="813" y="369"/>
                </a:lnTo>
                <a:lnTo>
                  <a:pt x="815" y="373"/>
                </a:lnTo>
                <a:lnTo>
                  <a:pt x="815" y="373"/>
                </a:lnTo>
                <a:lnTo>
                  <a:pt x="817" y="375"/>
                </a:lnTo>
                <a:lnTo>
                  <a:pt x="819" y="382"/>
                </a:lnTo>
                <a:lnTo>
                  <a:pt x="821" y="382"/>
                </a:lnTo>
                <a:lnTo>
                  <a:pt x="823" y="384"/>
                </a:lnTo>
                <a:lnTo>
                  <a:pt x="823" y="384"/>
                </a:lnTo>
                <a:lnTo>
                  <a:pt x="828" y="384"/>
                </a:lnTo>
                <a:lnTo>
                  <a:pt x="828" y="384"/>
                </a:lnTo>
                <a:lnTo>
                  <a:pt x="830" y="384"/>
                </a:lnTo>
                <a:lnTo>
                  <a:pt x="832" y="382"/>
                </a:lnTo>
                <a:lnTo>
                  <a:pt x="838" y="380"/>
                </a:lnTo>
                <a:lnTo>
                  <a:pt x="844" y="375"/>
                </a:lnTo>
                <a:lnTo>
                  <a:pt x="844" y="375"/>
                </a:lnTo>
                <a:lnTo>
                  <a:pt x="847" y="375"/>
                </a:lnTo>
                <a:lnTo>
                  <a:pt x="847" y="375"/>
                </a:lnTo>
                <a:lnTo>
                  <a:pt x="849" y="378"/>
                </a:lnTo>
                <a:lnTo>
                  <a:pt x="853" y="375"/>
                </a:lnTo>
                <a:lnTo>
                  <a:pt x="855" y="375"/>
                </a:lnTo>
                <a:lnTo>
                  <a:pt x="861" y="373"/>
                </a:lnTo>
                <a:lnTo>
                  <a:pt x="861" y="371"/>
                </a:lnTo>
                <a:lnTo>
                  <a:pt x="863" y="371"/>
                </a:lnTo>
                <a:lnTo>
                  <a:pt x="863" y="371"/>
                </a:lnTo>
                <a:lnTo>
                  <a:pt x="863" y="363"/>
                </a:lnTo>
                <a:lnTo>
                  <a:pt x="865" y="361"/>
                </a:lnTo>
                <a:lnTo>
                  <a:pt x="867" y="357"/>
                </a:lnTo>
                <a:lnTo>
                  <a:pt x="867" y="354"/>
                </a:lnTo>
                <a:lnTo>
                  <a:pt x="867" y="354"/>
                </a:lnTo>
                <a:lnTo>
                  <a:pt x="872" y="354"/>
                </a:lnTo>
                <a:lnTo>
                  <a:pt x="876" y="352"/>
                </a:lnTo>
                <a:lnTo>
                  <a:pt x="878" y="350"/>
                </a:lnTo>
                <a:lnTo>
                  <a:pt x="882" y="344"/>
                </a:lnTo>
                <a:lnTo>
                  <a:pt x="882" y="344"/>
                </a:lnTo>
                <a:lnTo>
                  <a:pt x="884" y="342"/>
                </a:lnTo>
                <a:lnTo>
                  <a:pt x="899" y="336"/>
                </a:lnTo>
                <a:lnTo>
                  <a:pt x="905" y="331"/>
                </a:lnTo>
                <a:lnTo>
                  <a:pt x="911" y="331"/>
                </a:lnTo>
                <a:lnTo>
                  <a:pt x="920" y="327"/>
                </a:lnTo>
                <a:lnTo>
                  <a:pt x="924" y="325"/>
                </a:lnTo>
                <a:lnTo>
                  <a:pt x="928" y="325"/>
                </a:lnTo>
                <a:lnTo>
                  <a:pt x="935" y="321"/>
                </a:lnTo>
                <a:lnTo>
                  <a:pt x="935" y="321"/>
                </a:lnTo>
                <a:lnTo>
                  <a:pt x="937" y="321"/>
                </a:lnTo>
                <a:lnTo>
                  <a:pt x="937" y="319"/>
                </a:lnTo>
                <a:lnTo>
                  <a:pt x="937" y="319"/>
                </a:lnTo>
                <a:lnTo>
                  <a:pt x="935" y="317"/>
                </a:lnTo>
                <a:lnTo>
                  <a:pt x="935" y="317"/>
                </a:lnTo>
                <a:lnTo>
                  <a:pt x="932" y="315"/>
                </a:lnTo>
                <a:lnTo>
                  <a:pt x="928" y="313"/>
                </a:lnTo>
                <a:lnTo>
                  <a:pt x="918" y="304"/>
                </a:lnTo>
                <a:lnTo>
                  <a:pt x="914" y="302"/>
                </a:lnTo>
                <a:lnTo>
                  <a:pt x="909" y="300"/>
                </a:lnTo>
                <a:lnTo>
                  <a:pt x="905" y="300"/>
                </a:lnTo>
                <a:lnTo>
                  <a:pt x="903" y="298"/>
                </a:lnTo>
                <a:lnTo>
                  <a:pt x="899" y="298"/>
                </a:lnTo>
                <a:lnTo>
                  <a:pt x="895" y="298"/>
                </a:lnTo>
                <a:lnTo>
                  <a:pt x="891" y="298"/>
                </a:lnTo>
                <a:lnTo>
                  <a:pt x="888" y="300"/>
                </a:lnTo>
                <a:lnTo>
                  <a:pt x="888" y="300"/>
                </a:lnTo>
                <a:lnTo>
                  <a:pt x="884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2"/>
                </a:lnTo>
                <a:lnTo>
                  <a:pt x="882" y="300"/>
                </a:lnTo>
                <a:lnTo>
                  <a:pt x="882" y="300"/>
                </a:lnTo>
                <a:lnTo>
                  <a:pt x="880" y="300"/>
                </a:lnTo>
                <a:lnTo>
                  <a:pt x="880" y="300"/>
                </a:lnTo>
                <a:lnTo>
                  <a:pt x="878" y="300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6" y="300"/>
                </a:lnTo>
                <a:lnTo>
                  <a:pt x="870" y="298"/>
                </a:lnTo>
                <a:lnTo>
                  <a:pt x="861" y="296"/>
                </a:lnTo>
                <a:lnTo>
                  <a:pt x="857" y="294"/>
                </a:lnTo>
                <a:lnTo>
                  <a:pt x="853" y="292"/>
                </a:lnTo>
                <a:lnTo>
                  <a:pt x="851" y="292"/>
                </a:lnTo>
                <a:lnTo>
                  <a:pt x="847" y="289"/>
                </a:lnTo>
                <a:lnTo>
                  <a:pt x="844" y="289"/>
                </a:lnTo>
                <a:lnTo>
                  <a:pt x="832" y="292"/>
                </a:lnTo>
                <a:lnTo>
                  <a:pt x="819" y="294"/>
                </a:lnTo>
                <a:lnTo>
                  <a:pt x="800" y="296"/>
                </a:lnTo>
                <a:lnTo>
                  <a:pt x="800" y="296"/>
                </a:lnTo>
                <a:lnTo>
                  <a:pt x="803" y="298"/>
                </a:lnTo>
                <a:lnTo>
                  <a:pt x="803" y="298"/>
                </a:lnTo>
                <a:lnTo>
                  <a:pt x="803" y="298"/>
                </a:lnTo>
                <a:lnTo>
                  <a:pt x="807" y="306"/>
                </a:lnTo>
                <a:lnTo>
                  <a:pt x="809" y="308"/>
                </a:lnTo>
                <a:lnTo>
                  <a:pt x="811" y="310"/>
                </a:lnTo>
                <a:lnTo>
                  <a:pt x="813" y="310"/>
                </a:lnTo>
                <a:lnTo>
                  <a:pt x="815" y="313"/>
                </a:lnTo>
                <a:lnTo>
                  <a:pt x="815" y="313"/>
                </a:lnTo>
                <a:lnTo>
                  <a:pt x="811" y="315"/>
                </a:lnTo>
                <a:lnTo>
                  <a:pt x="809" y="319"/>
                </a:lnTo>
                <a:lnTo>
                  <a:pt x="805" y="321"/>
                </a:lnTo>
                <a:lnTo>
                  <a:pt x="803" y="327"/>
                </a:lnTo>
                <a:lnTo>
                  <a:pt x="803" y="327"/>
                </a:lnTo>
                <a:lnTo>
                  <a:pt x="800" y="329"/>
                </a:lnTo>
                <a:lnTo>
                  <a:pt x="798" y="331"/>
                </a:lnTo>
                <a:lnTo>
                  <a:pt x="800" y="331"/>
                </a:lnTo>
                <a:lnTo>
                  <a:pt x="800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6"/>
                </a:lnTo>
                <a:lnTo>
                  <a:pt x="803" y="336"/>
                </a:lnTo>
                <a:lnTo>
                  <a:pt x="798" y="338"/>
                </a:lnTo>
                <a:lnTo>
                  <a:pt x="796" y="338"/>
                </a:lnTo>
                <a:lnTo>
                  <a:pt x="796" y="338"/>
                </a:lnTo>
                <a:lnTo>
                  <a:pt x="796" y="340"/>
                </a:lnTo>
                <a:lnTo>
                  <a:pt x="796" y="340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6"/>
                </a:lnTo>
                <a:lnTo>
                  <a:pt x="794" y="346"/>
                </a:lnTo>
                <a:lnTo>
                  <a:pt x="792" y="348"/>
                </a:lnTo>
                <a:lnTo>
                  <a:pt x="792" y="348"/>
                </a:lnTo>
                <a:lnTo>
                  <a:pt x="790" y="350"/>
                </a:lnTo>
                <a:lnTo>
                  <a:pt x="790" y="352"/>
                </a:lnTo>
                <a:lnTo>
                  <a:pt x="788" y="352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6" y="357"/>
                </a:lnTo>
                <a:lnTo>
                  <a:pt x="786" y="357"/>
                </a:lnTo>
                <a:lnTo>
                  <a:pt x="786" y="359"/>
                </a:lnTo>
                <a:lnTo>
                  <a:pt x="786" y="359"/>
                </a:lnTo>
                <a:lnTo>
                  <a:pt x="786" y="361"/>
                </a:lnTo>
                <a:lnTo>
                  <a:pt x="784" y="361"/>
                </a:lnTo>
                <a:lnTo>
                  <a:pt x="786" y="361"/>
                </a:lnTo>
                <a:lnTo>
                  <a:pt x="786" y="361"/>
                </a:lnTo>
                <a:close/>
                <a:moveTo>
                  <a:pt x="21" y="1910"/>
                </a:moveTo>
                <a:lnTo>
                  <a:pt x="21" y="1910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close/>
                <a:moveTo>
                  <a:pt x="27" y="1837"/>
                </a:moveTo>
                <a:lnTo>
                  <a:pt x="27" y="1837"/>
                </a:lnTo>
                <a:lnTo>
                  <a:pt x="25" y="1837"/>
                </a:lnTo>
                <a:lnTo>
                  <a:pt x="27" y="1839"/>
                </a:lnTo>
                <a:lnTo>
                  <a:pt x="27" y="1839"/>
                </a:lnTo>
                <a:lnTo>
                  <a:pt x="29" y="1839"/>
                </a:lnTo>
                <a:lnTo>
                  <a:pt x="29" y="1839"/>
                </a:lnTo>
                <a:lnTo>
                  <a:pt x="27" y="1837"/>
                </a:lnTo>
                <a:lnTo>
                  <a:pt x="27" y="1837"/>
                </a:lnTo>
                <a:close/>
                <a:moveTo>
                  <a:pt x="1012" y="191"/>
                </a:moveTo>
                <a:lnTo>
                  <a:pt x="1018" y="189"/>
                </a:lnTo>
                <a:lnTo>
                  <a:pt x="1018" y="189"/>
                </a:lnTo>
                <a:lnTo>
                  <a:pt x="1020" y="187"/>
                </a:lnTo>
                <a:lnTo>
                  <a:pt x="1020" y="185"/>
                </a:lnTo>
                <a:lnTo>
                  <a:pt x="1018" y="185"/>
                </a:lnTo>
                <a:lnTo>
                  <a:pt x="1008" y="185"/>
                </a:lnTo>
                <a:lnTo>
                  <a:pt x="1004" y="185"/>
                </a:lnTo>
                <a:lnTo>
                  <a:pt x="1002" y="185"/>
                </a:lnTo>
                <a:lnTo>
                  <a:pt x="997" y="185"/>
                </a:lnTo>
                <a:lnTo>
                  <a:pt x="981" y="187"/>
                </a:lnTo>
                <a:lnTo>
                  <a:pt x="974" y="189"/>
                </a:lnTo>
                <a:lnTo>
                  <a:pt x="970" y="191"/>
                </a:lnTo>
                <a:lnTo>
                  <a:pt x="968" y="191"/>
                </a:lnTo>
                <a:lnTo>
                  <a:pt x="968" y="191"/>
                </a:lnTo>
                <a:lnTo>
                  <a:pt x="966" y="193"/>
                </a:lnTo>
                <a:lnTo>
                  <a:pt x="966" y="193"/>
                </a:lnTo>
                <a:lnTo>
                  <a:pt x="966" y="193"/>
                </a:lnTo>
                <a:lnTo>
                  <a:pt x="966" y="195"/>
                </a:lnTo>
                <a:lnTo>
                  <a:pt x="968" y="197"/>
                </a:lnTo>
                <a:lnTo>
                  <a:pt x="968" y="197"/>
                </a:lnTo>
                <a:lnTo>
                  <a:pt x="968" y="199"/>
                </a:lnTo>
                <a:lnTo>
                  <a:pt x="968" y="199"/>
                </a:lnTo>
                <a:lnTo>
                  <a:pt x="968" y="199"/>
                </a:lnTo>
                <a:lnTo>
                  <a:pt x="968" y="201"/>
                </a:lnTo>
                <a:lnTo>
                  <a:pt x="968" y="201"/>
                </a:lnTo>
                <a:lnTo>
                  <a:pt x="968" y="201"/>
                </a:lnTo>
                <a:lnTo>
                  <a:pt x="970" y="204"/>
                </a:lnTo>
                <a:lnTo>
                  <a:pt x="972" y="204"/>
                </a:lnTo>
                <a:lnTo>
                  <a:pt x="976" y="206"/>
                </a:lnTo>
                <a:lnTo>
                  <a:pt x="981" y="208"/>
                </a:lnTo>
                <a:lnTo>
                  <a:pt x="983" y="208"/>
                </a:lnTo>
                <a:lnTo>
                  <a:pt x="985" y="208"/>
                </a:lnTo>
                <a:lnTo>
                  <a:pt x="997" y="206"/>
                </a:lnTo>
                <a:lnTo>
                  <a:pt x="999" y="206"/>
                </a:lnTo>
                <a:lnTo>
                  <a:pt x="1002" y="206"/>
                </a:lnTo>
                <a:lnTo>
                  <a:pt x="1004" y="206"/>
                </a:lnTo>
                <a:lnTo>
                  <a:pt x="1008" y="204"/>
                </a:lnTo>
                <a:lnTo>
                  <a:pt x="1012" y="201"/>
                </a:lnTo>
                <a:lnTo>
                  <a:pt x="1012" y="201"/>
                </a:lnTo>
                <a:lnTo>
                  <a:pt x="1012" y="199"/>
                </a:lnTo>
                <a:lnTo>
                  <a:pt x="1012" y="197"/>
                </a:lnTo>
                <a:lnTo>
                  <a:pt x="1012" y="195"/>
                </a:lnTo>
                <a:lnTo>
                  <a:pt x="1012" y="195"/>
                </a:lnTo>
                <a:lnTo>
                  <a:pt x="1012" y="195"/>
                </a:lnTo>
                <a:lnTo>
                  <a:pt x="1010" y="195"/>
                </a:lnTo>
                <a:lnTo>
                  <a:pt x="1004" y="195"/>
                </a:lnTo>
                <a:lnTo>
                  <a:pt x="1002" y="193"/>
                </a:lnTo>
                <a:lnTo>
                  <a:pt x="1002" y="193"/>
                </a:lnTo>
                <a:lnTo>
                  <a:pt x="1002" y="193"/>
                </a:lnTo>
                <a:lnTo>
                  <a:pt x="1004" y="193"/>
                </a:lnTo>
                <a:lnTo>
                  <a:pt x="1012" y="191"/>
                </a:lnTo>
                <a:close/>
                <a:moveTo>
                  <a:pt x="1463" y="243"/>
                </a:moveTo>
                <a:lnTo>
                  <a:pt x="1460" y="245"/>
                </a:lnTo>
                <a:lnTo>
                  <a:pt x="1458" y="248"/>
                </a:lnTo>
                <a:lnTo>
                  <a:pt x="1456" y="250"/>
                </a:lnTo>
                <a:lnTo>
                  <a:pt x="1452" y="252"/>
                </a:lnTo>
                <a:lnTo>
                  <a:pt x="1454" y="254"/>
                </a:lnTo>
                <a:lnTo>
                  <a:pt x="1456" y="254"/>
                </a:lnTo>
                <a:lnTo>
                  <a:pt x="1458" y="254"/>
                </a:lnTo>
                <a:lnTo>
                  <a:pt x="1460" y="252"/>
                </a:lnTo>
                <a:lnTo>
                  <a:pt x="1463" y="252"/>
                </a:lnTo>
                <a:lnTo>
                  <a:pt x="1463" y="250"/>
                </a:lnTo>
                <a:lnTo>
                  <a:pt x="1463" y="250"/>
                </a:lnTo>
                <a:lnTo>
                  <a:pt x="1465" y="248"/>
                </a:lnTo>
                <a:lnTo>
                  <a:pt x="1465" y="245"/>
                </a:lnTo>
                <a:lnTo>
                  <a:pt x="1465" y="243"/>
                </a:lnTo>
                <a:lnTo>
                  <a:pt x="1463" y="243"/>
                </a:lnTo>
                <a:close/>
                <a:moveTo>
                  <a:pt x="1236" y="122"/>
                </a:moveTo>
                <a:lnTo>
                  <a:pt x="1226" y="122"/>
                </a:lnTo>
                <a:lnTo>
                  <a:pt x="1219" y="122"/>
                </a:lnTo>
                <a:lnTo>
                  <a:pt x="1205" y="120"/>
                </a:lnTo>
                <a:lnTo>
                  <a:pt x="1207" y="124"/>
                </a:lnTo>
                <a:lnTo>
                  <a:pt x="1209" y="124"/>
                </a:lnTo>
                <a:lnTo>
                  <a:pt x="1209" y="126"/>
                </a:lnTo>
                <a:lnTo>
                  <a:pt x="1211" y="130"/>
                </a:lnTo>
                <a:lnTo>
                  <a:pt x="1217" y="134"/>
                </a:lnTo>
                <a:lnTo>
                  <a:pt x="1219" y="134"/>
                </a:lnTo>
                <a:lnTo>
                  <a:pt x="1222" y="134"/>
                </a:lnTo>
                <a:lnTo>
                  <a:pt x="1224" y="136"/>
                </a:lnTo>
                <a:lnTo>
                  <a:pt x="1228" y="136"/>
                </a:lnTo>
                <a:lnTo>
                  <a:pt x="1232" y="134"/>
                </a:lnTo>
                <a:lnTo>
                  <a:pt x="1238" y="132"/>
                </a:lnTo>
                <a:lnTo>
                  <a:pt x="1240" y="132"/>
                </a:lnTo>
                <a:lnTo>
                  <a:pt x="1238" y="134"/>
                </a:lnTo>
                <a:lnTo>
                  <a:pt x="1238" y="134"/>
                </a:lnTo>
                <a:lnTo>
                  <a:pt x="1228" y="139"/>
                </a:lnTo>
                <a:lnTo>
                  <a:pt x="1224" y="139"/>
                </a:lnTo>
                <a:lnTo>
                  <a:pt x="1222" y="139"/>
                </a:lnTo>
                <a:lnTo>
                  <a:pt x="1222" y="143"/>
                </a:lnTo>
                <a:lnTo>
                  <a:pt x="1222" y="145"/>
                </a:lnTo>
                <a:lnTo>
                  <a:pt x="1228" y="145"/>
                </a:lnTo>
                <a:lnTo>
                  <a:pt x="1230" y="147"/>
                </a:lnTo>
                <a:lnTo>
                  <a:pt x="1230" y="147"/>
                </a:lnTo>
                <a:lnTo>
                  <a:pt x="1234" y="145"/>
                </a:lnTo>
                <a:lnTo>
                  <a:pt x="1240" y="145"/>
                </a:lnTo>
                <a:lnTo>
                  <a:pt x="1243" y="143"/>
                </a:lnTo>
                <a:lnTo>
                  <a:pt x="1245" y="143"/>
                </a:lnTo>
                <a:lnTo>
                  <a:pt x="1247" y="143"/>
                </a:lnTo>
                <a:lnTo>
                  <a:pt x="1247" y="145"/>
                </a:lnTo>
                <a:lnTo>
                  <a:pt x="1245" y="145"/>
                </a:lnTo>
                <a:lnTo>
                  <a:pt x="1245" y="147"/>
                </a:lnTo>
                <a:lnTo>
                  <a:pt x="1245" y="147"/>
                </a:lnTo>
                <a:lnTo>
                  <a:pt x="1245" y="147"/>
                </a:lnTo>
                <a:lnTo>
                  <a:pt x="1247" y="147"/>
                </a:lnTo>
                <a:lnTo>
                  <a:pt x="1253" y="145"/>
                </a:lnTo>
                <a:lnTo>
                  <a:pt x="1255" y="145"/>
                </a:lnTo>
                <a:lnTo>
                  <a:pt x="1259" y="143"/>
                </a:lnTo>
                <a:lnTo>
                  <a:pt x="1263" y="143"/>
                </a:lnTo>
                <a:lnTo>
                  <a:pt x="1266" y="143"/>
                </a:lnTo>
                <a:lnTo>
                  <a:pt x="1268" y="143"/>
                </a:lnTo>
                <a:lnTo>
                  <a:pt x="1272" y="145"/>
                </a:lnTo>
                <a:lnTo>
                  <a:pt x="1280" y="145"/>
                </a:lnTo>
                <a:lnTo>
                  <a:pt x="1284" y="145"/>
                </a:lnTo>
                <a:lnTo>
                  <a:pt x="1284" y="145"/>
                </a:lnTo>
                <a:lnTo>
                  <a:pt x="1276" y="147"/>
                </a:lnTo>
                <a:lnTo>
                  <a:pt x="1268" y="147"/>
                </a:lnTo>
                <a:lnTo>
                  <a:pt x="1266" y="151"/>
                </a:lnTo>
                <a:lnTo>
                  <a:pt x="1263" y="151"/>
                </a:lnTo>
                <a:lnTo>
                  <a:pt x="1259" y="151"/>
                </a:lnTo>
                <a:lnTo>
                  <a:pt x="1257" y="151"/>
                </a:lnTo>
                <a:lnTo>
                  <a:pt x="1247" y="155"/>
                </a:lnTo>
                <a:lnTo>
                  <a:pt x="1243" y="157"/>
                </a:lnTo>
                <a:lnTo>
                  <a:pt x="1243" y="157"/>
                </a:lnTo>
                <a:lnTo>
                  <a:pt x="1245" y="157"/>
                </a:lnTo>
                <a:lnTo>
                  <a:pt x="1245" y="159"/>
                </a:lnTo>
                <a:lnTo>
                  <a:pt x="1247" y="159"/>
                </a:lnTo>
                <a:lnTo>
                  <a:pt x="1255" y="162"/>
                </a:lnTo>
                <a:lnTo>
                  <a:pt x="1257" y="164"/>
                </a:lnTo>
                <a:lnTo>
                  <a:pt x="1257" y="164"/>
                </a:lnTo>
                <a:lnTo>
                  <a:pt x="1253" y="164"/>
                </a:lnTo>
                <a:lnTo>
                  <a:pt x="1251" y="164"/>
                </a:lnTo>
                <a:lnTo>
                  <a:pt x="1251" y="164"/>
                </a:lnTo>
                <a:lnTo>
                  <a:pt x="1253" y="166"/>
                </a:lnTo>
                <a:lnTo>
                  <a:pt x="1255" y="168"/>
                </a:lnTo>
                <a:lnTo>
                  <a:pt x="1257" y="168"/>
                </a:lnTo>
                <a:lnTo>
                  <a:pt x="1259" y="170"/>
                </a:lnTo>
                <a:lnTo>
                  <a:pt x="1261" y="168"/>
                </a:lnTo>
                <a:lnTo>
                  <a:pt x="1263" y="168"/>
                </a:lnTo>
                <a:lnTo>
                  <a:pt x="1276" y="170"/>
                </a:lnTo>
                <a:lnTo>
                  <a:pt x="1276" y="170"/>
                </a:lnTo>
                <a:lnTo>
                  <a:pt x="1270" y="172"/>
                </a:lnTo>
                <a:lnTo>
                  <a:pt x="1263" y="172"/>
                </a:lnTo>
                <a:lnTo>
                  <a:pt x="1263" y="174"/>
                </a:lnTo>
                <a:lnTo>
                  <a:pt x="1263" y="174"/>
                </a:lnTo>
                <a:lnTo>
                  <a:pt x="1266" y="176"/>
                </a:lnTo>
                <a:lnTo>
                  <a:pt x="1270" y="178"/>
                </a:lnTo>
                <a:lnTo>
                  <a:pt x="1276" y="180"/>
                </a:lnTo>
                <a:lnTo>
                  <a:pt x="1284" y="183"/>
                </a:lnTo>
                <a:lnTo>
                  <a:pt x="1291" y="183"/>
                </a:lnTo>
                <a:lnTo>
                  <a:pt x="1295" y="183"/>
                </a:lnTo>
                <a:lnTo>
                  <a:pt x="1299" y="183"/>
                </a:lnTo>
                <a:lnTo>
                  <a:pt x="1299" y="183"/>
                </a:lnTo>
                <a:lnTo>
                  <a:pt x="1299" y="180"/>
                </a:lnTo>
                <a:lnTo>
                  <a:pt x="1297" y="180"/>
                </a:lnTo>
                <a:lnTo>
                  <a:pt x="1297" y="180"/>
                </a:lnTo>
                <a:lnTo>
                  <a:pt x="1295" y="178"/>
                </a:lnTo>
                <a:lnTo>
                  <a:pt x="1295" y="178"/>
                </a:lnTo>
                <a:lnTo>
                  <a:pt x="1297" y="178"/>
                </a:lnTo>
                <a:lnTo>
                  <a:pt x="1299" y="178"/>
                </a:lnTo>
                <a:lnTo>
                  <a:pt x="1301" y="178"/>
                </a:lnTo>
                <a:lnTo>
                  <a:pt x="1303" y="178"/>
                </a:lnTo>
                <a:lnTo>
                  <a:pt x="1305" y="180"/>
                </a:lnTo>
                <a:lnTo>
                  <a:pt x="1305" y="180"/>
                </a:lnTo>
                <a:lnTo>
                  <a:pt x="1310" y="183"/>
                </a:lnTo>
                <a:lnTo>
                  <a:pt x="1310" y="183"/>
                </a:lnTo>
                <a:lnTo>
                  <a:pt x="1312" y="183"/>
                </a:lnTo>
                <a:lnTo>
                  <a:pt x="1312" y="183"/>
                </a:lnTo>
                <a:lnTo>
                  <a:pt x="1312" y="180"/>
                </a:lnTo>
                <a:lnTo>
                  <a:pt x="1310" y="178"/>
                </a:lnTo>
                <a:lnTo>
                  <a:pt x="1307" y="176"/>
                </a:lnTo>
                <a:lnTo>
                  <a:pt x="1303" y="172"/>
                </a:lnTo>
                <a:lnTo>
                  <a:pt x="1303" y="170"/>
                </a:lnTo>
                <a:lnTo>
                  <a:pt x="1303" y="168"/>
                </a:lnTo>
                <a:lnTo>
                  <a:pt x="1303" y="170"/>
                </a:lnTo>
                <a:lnTo>
                  <a:pt x="1305" y="170"/>
                </a:lnTo>
                <a:lnTo>
                  <a:pt x="1310" y="174"/>
                </a:lnTo>
                <a:lnTo>
                  <a:pt x="1312" y="176"/>
                </a:lnTo>
                <a:lnTo>
                  <a:pt x="1318" y="180"/>
                </a:lnTo>
                <a:lnTo>
                  <a:pt x="1318" y="183"/>
                </a:lnTo>
                <a:lnTo>
                  <a:pt x="1320" y="183"/>
                </a:lnTo>
                <a:lnTo>
                  <a:pt x="1322" y="183"/>
                </a:lnTo>
                <a:lnTo>
                  <a:pt x="1322" y="180"/>
                </a:lnTo>
                <a:lnTo>
                  <a:pt x="1324" y="178"/>
                </a:lnTo>
                <a:lnTo>
                  <a:pt x="1324" y="176"/>
                </a:lnTo>
                <a:lnTo>
                  <a:pt x="1324" y="174"/>
                </a:lnTo>
                <a:lnTo>
                  <a:pt x="1322" y="170"/>
                </a:lnTo>
                <a:lnTo>
                  <a:pt x="1322" y="170"/>
                </a:lnTo>
                <a:lnTo>
                  <a:pt x="1322" y="170"/>
                </a:lnTo>
                <a:lnTo>
                  <a:pt x="1324" y="170"/>
                </a:lnTo>
                <a:lnTo>
                  <a:pt x="1328" y="172"/>
                </a:lnTo>
                <a:lnTo>
                  <a:pt x="1331" y="172"/>
                </a:lnTo>
                <a:lnTo>
                  <a:pt x="1333" y="172"/>
                </a:lnTo>
                <a:lnTo>
                  <a:pt x="1333" y="172"/>
                </a:lnTo>
                <a:lnTo>
                  <a:pt x="1333" y="170"/>
                </a:lnTo>
                <a:lnTo>
                  <a:pt x="1333" y="170"/>
                </a:lnTo>
                <a:lnTo>
                  <a:pt x="1333" y="168"/>
                </a:lnTo>
                <a:lnTo>
                  <a:pt x="1333" y="168"/>
                </a:lnTo>
                <a:lnTo>
                  <a:pt x="1331" y="168"/>
                </a:lnTo>
                <a:lnTo>
                  <a:pt x="1328" y="166"/>
                </a:lnTo>
                <a:lnTo>
                  <a:pt x="1331" y="166"/>
                </a:lnTo>
                <a:lnTo>
                  <a:pt x="1331" y="164"/>
                </a:lnTo>
                <a:lnTo>
                  <a:pt x="1331" y="162"/>
                </a:lnTo>
                <a:lnTo>
                  <a:pt x="1331" y="159"/>
                </a:lnTo>
                <a:lnTo>
                  <a:pt x="1331" y="157"/>
                </a:lnTo>
                <a:lnTo>
                  <a:pt x="1333" y="157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7"/>
                </a:lnTo>
                <a:lnTo>
                  <a:pt x="1333" y="159"/>
                </a:lnTo>
                <a:lnTo>
                  <a:pt x="1333" y="159"/>
                </a:lnTo>
                <a:lnTo>
                  <a:pt x="1333" y="162"/>
                </a:lnTo>
                <a:lnTo>
                  <a:pt x="1335" y="164"/>
                </a:lnTo>
                <a:lnTo>
                  <a:pt x="1335" y="166"/>
                </a:lnTo>
                <a:lnTo>
                  <a:pt x="1339" y="166"/>
                </a:lnTo>
                <a:lnTo>
                  <a:pt x="1341" y="166"/>
                </a:lnTo>
                <a:lnTo>
                  <a:pt x="1343" y="162"/>
                </a:lnTo>
                <a:lnTo>
                  <a:pt x="1345" y="162"/>
                </a:lnTo>
                <a:lnTo>
                  <a:pt x="1347" y="159"/>
                </a:lnTo>
                <a:lnTo>
                  <a:pt x="1347" y="157"/>
                </a:lnTo>
                <a:lnTo>
                  <a:pt x="1349" y="157"/>
                </a:lnTo>
                <a:lnTo>
                  <a:pt x="1351" y="157"/>
                </a:lnTo>
                <a:lnTo>
                  <a:pt x="1354" y="157"/>
                </a:lnTo>
                <a:lnTo>
                  <a:pt x="1356" y="155"/>
                </a:lnTo>
                <a:lnTo>
                  <a:pt x="1360" y="153"/>
                </a:lnTo>
                <a:lnTo>
                  <a:pt x="1372" y="149"/>
                </a:lnTo>
                <a:lnTo>
                  <a:pt x="1375" y="149"/>
                </a:lnTo>
                <a:lnTo>
                  <a:pt x="1377" y="147"/>
                </a:lnTo>
                <a:lnTo>
                  <a:pt x="1375" y="147"/>
                </a:lnTo>
                <a:lnTo>
                  <a:pt x="1375" y="145"/>
                </a:lnTo>
                <a:lnTo>
                  <a:pt x="1368" y="139"/>
                </a:lnTo>
                <a:lnTo>
                  <a:pt x="1366" y="136"/>
                </a:lnTo>
                <a:lnTo>
                  <a:pt x="1366" y="136"/>
                </a:lnTo>
                <a:lnTo>
                  <a:pt x="1366" y="136"/>
                </a:lnTo>
                <a:lnTo>
                  <a:pt x="1364" y="139"/>
                </a:lnTo>
                <a:lnTo>
                  <a:pt x="1362" y="141"/>
                </a:lnTo>
                <a:lnTo>
                  <a:pt x="1362" y="141"/>
                </a:lnTo>
                <a:lnTo>
                  <a:pt x="1360" y="139"/>
                </a:lnTo>
                <a:lnTo>
                  <a:pt x="1360" y="136"/>
                </a:lnTo>
                <a:lnTo>
                  <a:pt x="1358" y="136"/>
                </a:lnTo>
                <a:lnTo>
                  <a:pt x="1358" y="136"/>
                </a:lnTo>
                <a:lnTo>
                  <a:pt x="1351" y="136"/>
                </a:lnTo>
                <a:lnTo>
                  <a:pt x="1349" y="136"/>
                </a:lnTo>
                <a:lnTo>
                  <a:pt x="1349" y="136"/>
                </a:lnTo>
                <a:lnTo>
                  <a:pt x="1343" y="139"/>
                </a:lnTo>
                <a:lnTo>
                  <a:pt x="1343" y="139"/>
                </a:lnTo>
                <a:lnTo>
                  <a:pt x="1343" y="136"/>
                </a:lnTo>
                <a:lnTo>
                  <a:pt x="1345" y="134"/>
                </a:lnTo>
                <a:lnTo>
                  <a:pt x="1347" y="130"/>
                </a:lnTo>
                <a:lnTo>
                  <a:pt x="1347" y="128"/>
                </a:lnTo>
                <a:lnTo>
                  <a:pt x="1345" y="126"/>
                </a:lnTo>
                <a:lnTo>
                  <a:pt x="1345" y="122"/>
                </a:lnTo>
                <a:lnTo>
                  <a:pt x="1343" y="122"/>
                </a:lnTo>
                <a:lnTo>
                  <a:pt x="1339" y="122"/>
                </a:lnTo>
                <a:lnTo>
                  <a:pt x="1335" y="122"/>
                </a:lnTo>
                <a:lnTo>
                  <a:pt x="1335" y="122"/>
                </a:lnTo>
                <a:lnTo>
                  <a:pt x="1335" y="120"/>
                </a:lnTo>
                <a:lnTo>
                  <a:pt x="1339" y="118"/>
                </a:lnTo>
                <a:lnTo>
                  <a:pt x="1339" y="118"/>
                </a:lnTo>
                <a:lnTo>
                  <a:pt x="1339" y="113"/>
                </a:lnTo>
                <a:lnTo>
                  <a:pt x="1339" y="113"/>
                </a:lnTo>
                <a:lnTo>
                  <a:pt x="1337" y="111"/>
                </a:lnTo>
                <a:lnTo>
                  <a:pt x="1333" y="111"/>
                </a:lnTo>
                <a:lnTo>
                  <a:pt x="1331" y="109"/>
                </a:lnTo>
                <a:lnTo>
                  <a:pt x="1326" y="109"/>
                </a:lnTo>
                <a:lnTo>
                  <a:pt x="1324" y="111"/>
                </a:lnTo>
                <a:lnTo>
                  <a:pt x="1324" y="111"/>
                </a:lnTo>
                <a:lnTo>
                  <a:pt x="1324" y="113"/>
                </a:lnTo>
                <a:lnTo>
                  <a:pt x="1324" y="115"/>
                </a:lnTo>
                <a:lnTo>
                  <a:pt x="1324" y="115"/>
                </a:lnTo>
                <a:lnTo>
                  <a:pt x="1326" y="118"/>
                </a:lnTo>
                <a:lnTo>
                  <a:pt x="1328" y="120"/>
                </a:lnTo>
                <a:lnTo>
                  <a:pt x="1331" y="120"/>
                </a:lnTo>
                <a:lnTo>
                  <a:pt x="1331" y="120"/>
                </a:lnTo>
                <a:lnTo>
                  <a:pt x="1328" y="120"/>
                </a:lnTo>
                <a:lnTo>
                  <a:pt x="1324" y="120"/>
                </a:lnTo>
                <a:lnTo>
                  <a:pt x="1320" y="120"/>
                </a:lnTo>
                <a:lnTo>
                  <a:pt x="1318" y="118"/>
                </a:lnTo>
                <a:lnTo>
                  <a:pt x="1316" y="115"/>
                </a:lnTo>
                <a:lnTo>
                  <a:pt x="1316" y="115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7"/>
                </a:lnTo>
                <a:lnTo>
                  <a:pt x="1314" y="107"/>
                </a:lnTo>
                <a:lnTo>
                  <a:pt x="1312" y="107"/>
                </a:lnTo>
                <a:lnTo>
                  <a:pt x="1310" y="107"/>
                </a:lnTo>
                <a:lnTo>
                  <a:pt x="1307" y="107"/>
                </a:lnTo>
                <a:lnTo>
                  <a:pt x="1305" y="107"/>
                </a:lnTo>
                <a:lnTo>
                  <a:pt x="1301" y="107"/>
                </a:lnTo>
                <a:lnTo>
                  <a:pt x="1297" y="105"/>
                </a:lnTo>
                <a:lnTo>
                  <a:pt x="1295" y="105"/>
                </a:lnTo>
                <a:lnTo>
                  <a:pt x="1295" y="103"/>
                </a:lnTo>
                <a:lnTo>
                  <a:pt x="1295" y="103"/>
                </a:lnTo>
                <a:lnTo>
                  <a:pt x="1295" y="101"/>
                </a:lnTo>
                <a:lnTo>
                  <a:pt x="1289" y="99"/>
                </a:lnTo>
                <a:lnTo>
                  <a:pt x="1284" y="97"/>
                </a:lnTo>
                <a:lnTo>
                  <a:pt x="1278" y="88"/>
                </a:lnTo>
                <a:lnTo>
                  <a:pt x="1276" y="86"/>
                </a:lnTo>
                <a:lnTo>
                  <a:pt x="1274" y="84"/>
                </a:lnTo>
                <a:lnTo>
                  <a:pt x="1272" y="82"/>
                </a:lnTo>
                <a:lnTo>
                  <a:pt x="1270" y="82"/>
                </a:lnTo>
                <a:lnTo>
                  <a:pt x="1259" y="80"/>
                </a:lnTo>
                <a:lnTo>
                  <a:pt x="1255" y="78"/>
                </a:lnTo>
                <a:lnTo>
                  <a:pt x="1251" y="80"/>
                </a:lnTo>
                <a:lnTo>
                  <a:pt x="1245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2"/>
                </a:lnTo>
                <a:lnTo>
                  <a:pt x="1243" y="82"/>
                </a:lnTo>
                <a:lnTo>
                  <a:pt x="1243" y="82"/>
                </a:lnTo>
                <a:lnTo>
                  <a:pt x="1245" y="84"/>
                </a:lnTo>
                <a:lnTo>
                  <a:pt x="1247" y="84"/>
                </a:lnTo>
                <a:lnTo>
                  <a:pt x="1255" y="84"/>
                </a:lnTo>
                <a:lnTo>
                  <a:pt x="1257" y="84"/>
                </a:lnTo>
                <a:lnTo>
                  <a:pt x="1257" y="86"/>
                </a:lnTo>
                <a:lnTo>
                  <a:pt x="1257" y="86"/>
                </a:lnTo>
                <a:lnTo>
                  <a:pt x="1257" y="88"/>
                </a:lnTo>
                <a:lnTo>
                  <a:pt x="1255" y="88"/>
                </a:lnTo>
                <a:lnTo>
                  <a:pt x="1253" y="88"/>
                </a:lnTo>
                <a:lnTo>
                  <a:pt x="1249" y="88"/>
                </a:lnTo>
                <a:lnTo>
                  <a:pt x="1243" y="88"/>
                </a:lnTo>
                <a:lnTo>
                  <a:pt x="1238" y="90"/>
                </a:lnTo>
                <a:lnTo>
                  <a:pt x="1232" y="88"/>
                </a:lnTo>
                <a:lnTo>
                  <a:pt x="1228" y="90"/>
                </a:lnTo>
                <a:lnTo>
                  <a:pt x="1224" y="95"/>
                </a:lnTo>
                <a:lnTo>
                  <a:pt x="1224" y="97"/>
                </a:lnTo>
                <a:lnTo>
                  <a:pt x="1228" y="97"/>
                </a:lnTo>
                <a:lnTo>
                  <a:pt x="1234" y="99"/>
                </a:lnTo>
                <a:lnTo>
                  <a:pt x="1236" y="103"/>
                </a:lnTo>
                <a:lnTo>
                  <a:pt x="1243" y="105"/>
                </a:lnTo>
                <a:lnTo>
                  <a:pt x="1245" y="105"/>
                </a:lnTo>
                <a:lnTo>
                  <a:pt x="1247" y="105"/>
                </a:lnTo>
                <a:lnTo>
                  <a:pt x="1238" y="105"/>
                </a:lnTo>
                <a:lnTo>
                  <a:pt x="1236" y="105"/>
                </a:lnTo>
                <a:lnTo>
                  <a:pt x="1232" y="105"/>
                </a:lnTo>
                <a:lnTo>
                  <a:pt x="1232" y="103"/>
                </a:lnTo>
                <a:lnTo>
                  <a:pt x="1228" y="101"/>
                </a:lnTo>
                <a:lnTo>
                  <a:pt x="1224" y="101"/>
                </a:lnTo>
                <a:lnTo>
                  <a:pt x="1222" y="101"/>
                </a:lnTo>
                <a:lnTo>
                  <a:pt x="1217" y="101"/>
                </a:lnTo>
                <a:lnTo>
                  <a:pt x="1215" y="101"/>
                </a:lnTo>
                <a:lnTo>
                  <a:pt x="1215" y="105"/>
                </a:lnTo>
                <a:lnTo>
                  <a:pt x="1217" y="109"/>
                </a:lnTo>
                <a:lnTo>
                  <a:pt x="1222" y="111"/>
                </a:lnTo>
                <a:lnTo>
                  <a:pt x="1224" y="111"/>
                </a:lnTo>
                <a:lnTo>
                  <a:pt x="1222" y="111"/>
                </a:lnTo>
                <a:lnTo>
                  <a:pt x="1217" y="111"/>
                </a:lnTo>
                <a:lnTo>
                  <a:pt x="1215" y="111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5"/>
                </a:lnTo>
                <a:lnTo>
                  <a:pt x="1213" y="115"/>
                </a:lnTo>
                <a:lnTo>
                  <a:pt x="1213" y="115"/>
                </a:lnTo>
                <a:lnTo>
                  <a:pt x="1217" y="118"/>
                </a:lnTo>
                <a:lnTo>
                  <a:pt x="1217" y="118"/>
                </a:lnTo>
                <a:lnTo>
                  <a:pt x="1222" y="118"/>
                </a:lnTo>
                <a:lnTo>
                  <a:pt x="1226" y="120"/>
                </a:lnTo>
                <a:lnTo>
                  <a:pt x="1228" y="120"/>
                </a:lnTo>
                <a:lnTo>
                  <a:pt x="1238" y="118"/>
                </a:lnTo>
                <a:lnTo>
                  <a:pt x="1243" y="118"/>
                </a:lnTo>
                <a:lnTo>
                  <a:pt x="1243" y="118"/>
                </a:lnTo>
                <a:lnTo>
                  <a:pt x="1238" y="120"/>
                </a:lnTo>
                <a:lnTo>
                  <a:pt x="1236" y="120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close/>
                <a:moveTo>
                  <a:pt x="1159" y="128"/>
                </a:moveTo>
                <a:lnTo>
                  <a:pt x="1159" y="128"/>
                </a:lnTo>
                <a:lnTo>
                  <a:pt x="1161" y="128"/>
                </a:lnTo>
                <a:lnTo>
                  <a:pt x="1165" y="128"/>
                </a:lnTo>
                <a:lnTo>
                  <a:pt x="1169" y="130"/>
                </a:lnTo>
                <a:lnTo>
                  <a:pt x="1169" y="130"/>
                </a:lnTo>
                <a:lnTo>
                  <a:pt x="1169" y="130"/>
                </a:lnTo>
                <a:lnTo>
                  <a:pt x="1171" y="132"/>
                </a:lnTo>
                <a:lnTo>
                  <a:pt x="1173" y="132"/>
                </a:lnTo>
                <a:lnTo>
                  <a:pt x="1175" y="132"/>
                </a:lnTo>
                <a:lnTo>
                  <a:pt x="1175" y="132"/>
                </a:lnTo>
                <a:lnTo>
                  <a:pt x="1178" y="130"/>
                </a:lnTo>
                <a:lnTo>
                  <a:pt x="1178" y="128"/>
                </a:lnTo>
                <a:lnTo>
                  <a:pt x="1175" y="124"/>
                </a:lnTo>
                <a:lnTo>
                  <a:pt x="1175" y="124"/>
                </a:lnTo>
                <a:lnTo>
                  <a:pt x="1175" y="122"/>
                </a:lnTo>
                <a:lnTo>
                  <a:pt x="1173" y="120"/>
                </a:lnTo>
                <a:lnTo>
                  <a:pt x="1171" y="120"/>
                </a:lnTo>
                <a:lnTo>
                  <a:pt x="1167" y="120"/>
                </a:lnTo>
                <a:lnTo>
                  <a:pt x="1163" y="120"/>
                </a:lnTo>
                <a:lnTo>
                  <a:pt x="1161" y="120"/>
                </a:lnTo>
                <a:lnTo>
                  <a:pt x="1159" y="122"/>
                </a:lnTo>
                <a:lnTo>
                  <a:pt x="1159" y="122"/>
                </a:lnTo>
                <a:lnTo>
                  <a:pt x="1157" y="124"/>
                </a:lnTo>
                <a:lnTo>
                  <a:pt x="1157" y="124"/>
                </a:lnTo>
                <a:lnTo>
                  <a:pt x="1157" y="126"/>
                </a:lnTo>
                <a:lnTo>
                  <a:pt x="1159" y="128"/>
                </a:lnTo>
                <a:close/>
                <a:moveTo>
                  <a:pt x="1186" y="170"/>
                </a:moveTo>
                <a:lnTo>
                  <a:pt x="1188" y="170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4"/>
                </a:lnTo>
                <a:lnTo>
                  <a:pt x="1184" y="174"/>
                </a:lnTo>
                <a:lnTo>
                  <a:pt x="1186" y="176"/>
                </a:lnTo>
                <a:lnTo>
                  <a:pt x="1186" y="176"/>
                </a:lnTo>
                <a:lnTo>
                  <a:pt x="1188" y="178"/>
                </a:lnTo>
                <a:lnTo>
                  <a:pt x="1190" y="180"/>
                </a:lnTo>
                <a:lnTo>
                  <a:pt x="1190" y="180"/>
                </a:lnTo>
                <a:lnTo>
                  <a:pt x="1199" y="180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5"/>
                </a:lnTo>
                <a:lnTo>
                  <a:pt x="1199" y="185"/>
                </a:lnTo>
                <a:lnTo>
                  <a:pt x="1192" y="185"/>
                </a:lnTo>
                <a:lnTo>
                  <a:pt x="1192" y="185"/>
                </a:lnTo>
                <a:lnTo>
                  <a:pt x="1194" y="187"/>
                </a:lnTo>
                <a:lnTo>
                  <a:pt x="1196" y="189"/>
                </a:lnTo>
                <a:lnTo>
                  <a:pt x="1201" y="189"/>
                </a:lnTo>
                <a:lnTo>
                  <a:pt x="1203" y="191"/>
                </a:lnTo>
                <a:lnTo>
                  <a:pt x="1203" y="191"/>
                </a:lnTo>
                <a:lnTo>
                  <a:pt x="1201" y="193"/>
                </a:lnTo>
                <a:lnTo>
                  <a:pt x="1203" y="193"/>
                </a:lnTo>
                <a:lnTo>
                  <a:pt x="1203" y="193"/>
                </a:lnTo>
                <a:lnTo>
                  <a:pt x="1205" y="193"/>
                </a:lnTo>
                <a:lnTo>
                  <a:pt x="1209" y="193"/>
                </a:lnTo>
                <a:lnTo>
                  <a:pt x="1209" y="191"/>
                </a:lnTo>
                <a:lnTo>
                  <a:pt x="1217" y="191"/>
                </a:lnTo>
                <a:lnTo>
                  <a:pt x="1222" y="191"/>
                </a:lnTo>
                <a:lnTo>
                  <a:pt x="1226" y="189"/>
                </a:lnTo>
                <a:lnTo>
                  <a:pt x="1226" y="189"/>
                </a:lnTo>
                <a:lnTo>
                  <a:pt x="1228" y="189"/>
                </a:lnTo>
                <a:lnTo>
                  <a:pt x="1230" y="189"/>
                </a:lnTo>
                <a:lnTo>
                  <a:pt x="1232" y="185"/>
                </a:lnTo>
                <a:lnTo>
                  <a:pt x="1232" y="185"/>
                </a:lnTo>
                <a:lnTo>
                  <a:pt x="1232" y="183"/>
                </a:lnTo>
                <a:lnTo>
                  <a:pt x="1230" y="183"/>
                </a:lnTo>
                <a:lnTo>
                  <a:pt x="1226" y="180"/>
                </a:lnTo>
                <a:lnTo>
                  <a:pt x="1228" y="180"/>
                </a:lnTo>
                <a:lnTo>
                  <a:pt x="1232" y="178"/>
                </a:lnTo>
                <a:lnTo>
                  <a:pt x="1232" y="176"/>
                </a:lnTo>
                <a:lnTo>
                  <a:pt x="1232" y="176"/>
                </a:lnTo>
                <a:lnTo>
                  <a:pt x="1232" y="176"/>
                </a:lnTo>
                <a:lnTo>
                  <a:pt x="1230" y="174"/>
                </a:lnTo>
                <a:lnTo>
                  <a:pt x="1226" y="172"/>
                </a:lnTo>
                <a:lnTo>
                  <a:pt x="1224" y="172"/>
                </a:lnTo>
                <a:lnTo>
                  <a:pt x="1217" y="172"/>
                </a:lnTo>
                <a:lnTo>
                  <a:pt x="1213" y="172"/>
                </a:lnTo>
                <a:lnTo>
                  <a:pt x="1213" y="170"/>
                </a:lnTo>
                <a:lnTo>
                  <a:pt x="1213" y="170"/>
                </a:lnTo>
                <a:lnTo>
                  <a:pt x="1213" y="170"/>
                </a:lnTo>
                <a:lnTo>
                  <a:pt x="1211" y="168"/>
                </a:lnTo>
                <a:lnTo>
                  <a:pt x="1209" y="166"/>
                </a:lnTo>
                <a:lnTo>
                  <a:pt x="1203" y="166"/>
                </a:lnTo>
                <a:lnTo>
                  <a:pt x="1201" y="164"/>
                </a:lnTo>
                <a:lnTo>
                  <a:pt x="1196" y="164"/>
                </a:lnTo>
                <a:lnTo>
                  <a:pt x="1194" y="164"/>
                </a:lnTo>
                <a:lnTo>
                  <a:pt x="1188" y="162"/>
                </a:lnTo>
                <a:lnTo>
                  <a:pt x="1184" y="162"/>
                </a:lnTo>
                <a:lnTo>
                  <a:pt x="1184" y="164"/>
                </a:lnTo>
                <a:lnTo>
                  <a:pt x="1184" y="164"/>
                </a:lnTo>
                <a:lnTo>
                  <a:pt x="1184" y="166"/>
                </a:lnTo>
                <a:lnTo>
                  <a:pt x="1186" y="170"/>
                </a:lnTo>
                <a:close/>
                <a:moveTo>
                  <a:pt x="1173" y="231"/>
                </a:moveTo>
                <a:lnTo>
                  <a:pt x="1173" y="233"/>
                </a:lnTo>
                <a:lnTo>
                  <a:pt x="1175" y="235"/>
                </a:lnTo>
                <a:lnTo>
                  <a:pt x="1171" y="235"/>
                </a:lnTo>
                <a:lnTo>
                  <a:pt x="1169" y="233"/>
                </a:lnTo>
                <a:lnTo>
                  <a:pt x="1163" y="229"/>
                </a:lnTo>
                <a:lnTo>
                  <a:pt x="1161" y="229"/>
                </a:lnTo>
                <a:lnTo>
                  <a:pt x="1159" y="229"/>
                </a:lnTo>
                <a:lnTo>
                  <a:pt x="1152" y="231"/>
                </a:lnTo>
                <a:lnTo>
                  <a:pt x="1150" y="231"/>
                </a:lnTo>
                <a:lnTo>
                  <a:pt x="1146" y="233"/>
                </a:lnTo>
                <a:lnTo>
                  <a:pt x="1146" y="235"/>
                </a:lnTo>
                <a:lnTo>
                  <a:pt x="1146" y="235"/>
                </a:lnTo>
                <a:lnTo>
                  <a:pt x="1146" y="235"/>
                </a:lnTo>
                <a:lnTo>
                  <a:pt x="1150" y="237"/>
                </a:lnTo>
                <a:lnTo>
                  <a:pt x="1157" y="237"/>
                </a:lnTo>
                <a:lnTo>
                  <a:pt x="1159" y="237"/>
                </a:lnTo>
                <a:lnTo>
                  <a:pt x="1159" y="239"/>
                </a:lnTo>
                <a:lnTo>
                  <a:pt x="1159" y="239"/>
                </a:lnTo>
                <a:lnTo>
                  <a:pt x="1159" y="239"/>
                </a:lnTo>
                <a:lnTo>
                  <a:pt x="1155" y="239"/>
                </a:lnTo>
                <a:lnTo>
                  <a:pt x="1152" y="241"/>
                </a:lnTo>
                <a:lnTo>
                  <a:pt x="1152" y="241"/>
                </a:lnTo>
                <a:lnTo>
                  <a:pt x="1157" y="243"/>
                </a:lnTo>
                <a:lnTo>
                  <a:pt x="1159" y="243"/>
                </a:lnTo>
                <a:lnTo>
                  <a:pt x="1161" y="243"/>
                </a:lnTo>
                <a:lnTo>
                  <a:pt x="1165" y="243"/>
                </a:lnTo>
                <a:lnTo>
                  <a:pt x="1163" y="243"/>
                </a:lnTo>
                <a:lnTo>
                  <a:pt x="1159" y="243"/>
                </a:lnTo>
                <a:lnTo>
                  <a:pt x="1159" y="243"/>
                </a:lnTo>
                <a:lnTo>
                  <a:pt x="1157" y="245"/>
                </a:lnTo>
                <a:lnTo>
                  <a:pt x="1159" y="245"/>
                </a:lnTo>
                <a:lnTo>
                  <a:pt x="1159" y="248"/>
                </a:lnTo>
                <a:lnTo>
                  <a:pt x="1163" y="250"/>
                </a:lnTo>
                <a:lnTo>
                  <a:pt x="1163" y="250"/>
                </a:lnTo>
                <a:lnTo>
                  <a:pt x="1163" y="250"/>
                </a:lnTo>
                <a:lnTo>
                  <a:pt x="1161" y="250"/>
                </a:lnTo>
                <a:lnTo>
                  <a:pt x="1159" y="250"/>
                </a:lnTo>
                <a:lnTo>
                  <a:pt x="1157" y="250"/>
                </a:lnTo>
                <a:lnTo>
                  <a:pt x="1157" y="248"/>
                </a:lnTo>
                <a:lnTo>
                  <a:pt x="1146" y="241"/>
                </a:lnTo>
                <a:lnTo>
                  <a:pt x="1144" y="241"/>
                </a:lnTo>
                <a:lnTo>
                  <a:pt x="1144" y="239"/>
                </a:lnTo>
                <a:lnTo>
                  <a:pt x="1144" y="239"/>
                </a:lnTo>
                <a:lnTo>
                  <a:pt x="1142" y="237"/>
                </a:lnTo>
                <a:lnTo>
                  <a:pt x="1140" y="237"/>
                </a:lnTo>
                <a:lnTo>
                  <a:pt x="1138" y="235"/>
                </a:lnTo>
                <a:lnTo>
                  <a:pt x="1136" y="235"/>
                </a:lnTo>
                <a:lnTo>
                  <a:pt x="1134" y="235"/>
                </a:lnTo>
                <a:lnTo>
                  <a:pt x="1131" y="235"/>
                </a:lnTo>
                <a:lnTo>
                  <a:pt x="1131" y="237"/>
                </a:lnTo>
                <a:lnTo>
                  <a:pt x="1129" y="239"/>
                </a:lnTo>
                <a:lnTo>
                  <a:pt x="1127" y="239"/>
                </a:lnTo>
                <a:lnTo>
                  <a:pt x="1129" y="241"/>
                </a:lnTo>
                <a:lnTo>
                  <a:pt x="1131" y="241"/>
                </a:lnTo>
                <a:lnTo>
                  <a:pt x="1136" y="241"/>
                </a:lnTo>
                <a:lnTo>
                  <a:pt x="1138" y="241"/>
                </a:lnTo>
                <a:lnTo>
                  <a:pt x="1134" y="243"/>
                </a:lnTo>
                <a:lnTo>
                  <a:pt x="1131" y="245"/>
                </a:lnTo>
                <a:lnTo>
                  <a:pt x="1131" y="245"/>
                </a:lnTo>
                <a:lnTo>
                  <a:pt x="1134" y="248"/>
                </a:lnTo>
                <a:lnTo>
                  <a:pt x="1134" y="248"/>
                </a:lnTo>
                <a:lnTo>
                  <a:pt x="1138" y="248"/>
                </a:lnTo>
                <a:lnTo>
                  <a:pt x="1138" y="250"/>
                </a:lnTo>
                <a:lnTo>
                  <a:pt x="1138" y="250"/>
                </a:lnTo>
                <a:lnTo>
                  <a:pt x="1138" y="252"/>
                </a:lnTo>
                <a:lnTo>
                  <a:pt x="1138" y="252"/>
                </a:lnTo>
                <a:lnTo>
                  <a:pt x="1140" y="254"/>
                </a:lnTo>
                <a:lnTo>
                  <a:pt x="1140" y="254"/>
                </a:lnTo>
                <a:lnTo>
                  <a:pt x="1144" y="254"/>
                </a:lnTo>
                <a:lnTo>
                  <a:pt x="1144" y="254"/>
                </a:lnTo>
                <a:lnTo>
                  <a:pt x="1142" y="256"/>
                </a:lnTo>
                <a:lnTo>
                  <a:pt x="1140" y="256"/>
                </a:lnTo>
                <a:lnTo>
                  <a:pt x="1138" y="254"/>
                </a:lnTo>
                <a:lnTo>
                  <a:pt x="1136" y="254"/>
                </a:lnTo>
                <a:lnTo>
                  <a:pt x="1131" y="252"/>
                </a:lnTo>
                <a:lnTo>
                  <a:pt x="1127" y="252"/>
                </a:lnTo>
                <a:lnTo>
                  <a:pt x="1125" y="254"/>
                </a:lnTo>
                <a:lnTo>
                  <a:pt x="1127" y="254"/>
                </a:lnTo>
                <a:lnTo>
                  <a:pt x="1123" y="256"/>
                </a:lnTo>
                <a:lnTo>
                  <a:pt x="1119" y="258"/>
                </a:lnTo>
                <a:lnTo>
                  <a:pt x="1119" y="260"/>
                </a:lnTo>
                <a:lnTo>
                  <a:pt x="1119" y="262"/>
                </a:lnTo>
                <a:lnTo>
                  <a:pt x="1121" y="262"/>
                </a:lnTo>
                <a:lnTo>
                  <a:pt x="1123" y="262"/>
                </a:lnTo>
                <a:lnTo>
                  <a:pt x="1138" y="260"/>
                </a:lnTo>
                <a:lnTo>
                  <a:pt x="1142" y="260"/>
                </a:lnTo>
                <a:lnTo>
                  <a:pt x="1146" y="260"/>
                </a:lnTo>
                <a:lnTo>
                  <a:pt x="1161" y="258"/>
                </a:lnTo>
                <a:lnTo>
                  <a:pt x="1171" y="258"/>
                </a:lnTo>
                <a:lnTo>
                  <a:pt x="1171" y="258"/>
                </a:lnTo>
                <a:lnTo>
                  <a:pt x="1165" y="258"/>
                </a:lnTo>
                <a:lnTo>
                  <a:pt x="1163" y="258"/>
                </a:lnTo>
                <a:lnTo>
                  <a:pt x="1163" y="260"/>
                </a:lnTo>
                <a:lnTo>
                  <a:pt x="1159" y="260"/>
                </a:lnTo>
                <a:lnTo>
                  <a:pt x="1155" y="264"/>
                </a:lnTo>
                <a:lnTo>
                  <a:pt x="1148" y="266"/>
                </a:lnTo>
                <a:lnTo>
                  <a:pt x="1148" y="266"/>
                </a:lnTo>
                <a:lnTo>
                  <a:pt x="1148" y="266"/>
                </a:lnTo>
                <a:lnTo>
                  <a:pt x="1150" y="269"/>
                </a:lnTo>
                <a:lnTo>
                  <a:pt x="1155" y="269"/>
                </a:lnTo>
                <a:lnTo>
                  <a:pt x="1157" y="271"/>
                </a:lnTo>
                <a:lnTo>
                  <a:pt x="1157" y="271"/>
                </a:lnTo>
                <a:lnTo>
                  <a:pt x="1152" y="271"/>
                </a:lnTo>
                <a:lnTo>
                  <a:pt x="1152" y="273"/>
                </a:lnTo>
                <a:lnTo>
                  <a:pt x="1155" y="275"/>
                </a:lnTo>
                <a:lnTo>
                  <a:pt x="1155" y="277"/>
                </a:lnTo>
                <a:lnTo>
                  <a:pt x="1157" y="277"/>
                </a:lnTo>
                <a:lnTo>
                  <a:pt x="1161" y="277"/>
                </a:lnTo>
                <a:lnTo>
                  <a:pt x="1165" y="277"/>
                </a:lnTo>
                <a:lnTo>
                  <a:pt x="1167" y="277"/>
                </a:lnTo>
                <a:lnTo>
                  <a:pt x="1169" y="275"/>
                </a:lnTo>
                <a:lnTo>
                  <a:pt x="1169" y="277"/>
                </a:lnTo>
                <a:lnTo>
                  <a:pt x="1171" y="277"/>
                </a:lnTo>
                <a:lnTo>
                  <a:pt x="1173" y="277"/>
                </a:lnTo>
                <a:lnTo>
                  <a:pt x="1175" y="277"/>
                </a:lnTo>
                <a:lnTo>
                  <a:pt x="1178" y="277"/>
                </a:lnTo>
                <a:lnTo>
                  <a:pt x="1180" y="277"/>
                </a:lnTo>
                <a:lnTo>
                  <a:pt x="1184" y="277"/>
                </a:lnTo>
                <a:lnTo>
                  <a:pt x="1186" y="277"/>
                </a:lnTo>
                <a:lnTo>
                  <a:pt x="1188" y="277"/>
                </a:lnTo>
                <a:lnTo>
                  <a:pt x="1188" y="275"/>
                </a:lnTo>
                <a:lnTo>
                  <a:pt x="1188" y="275"/>
                </a:lnTo>
                <a:lnTo>
                  <a:pt x="1186" y="273"/>
                </a:lnTo>
                <a:lnTo>
                  <a:pt x="1186" y="273"/>
                </a:lnTo>
                <a:lnTo>
                  <a:pt x="1186" y="271"/>
                </a:lnTo>
                <a:lnTo>
                  <a:pt x="1188" y="271"/>
                </a:lnTo>
                <a:lnTo>
                  <a:pt x="1188" y="273"/>
                </a:lnTo>
                <a:lnTo>
                  <a:pt x="1190" y="275"/>
                </a:lnTo>
                <a:lnTo>
                  <a:pt x="1190" y="275"/>
                </a:lnTo>
                <a:lnTo>
                  <a:pt x="1192" y="273"/>
                </a:lnTo>
                <a:lnTo>
                  <a:pt x="1192" y="273"/>
                </a:lnTo>
                <a:lnTo>
                  <a:pt x="1192" y="273"/>
                </a:lnTo>
                <a:lnTo>
                  <a:pt x="1190" y="271"/>
                </a:lnTo>
                <a:lnTo>
                  <a:pt x="1190" y="264"/>
                </a:lnTo>
                <a:lnTo>
                  <a:pt x="1192" y="262"/>
                </a:lnTo>
                <a:lnTo>
                  <a:pt x="1196" y="264"/>
                </a:lnTo>
                <a:lnTo>
                  <a:pt x="1196" y="264"/>
                </a:lnTo>
                <a:lnTo>
                  <a:pt x="1199" y="264"/>
                </a:lnTo>
                <a:lnTo>
                  <a:pt x="1196" y="262"/>
                </a:lnTo>
                <a:lnTo>
                  <a:pt x="1196" y="258"/>
                </a:lnTo>
                <a:lnTo>
                  <a:pt x="1196" y="258"/>
                </a:lnTo>
                <a:lnTo>
                  <a:pt x="1190" y="256"/>
                </a:lnTo>
                <a:lnTo>
                  <a:pt x="1190" y="256"/>
                </a:lnTo>
                <a:lnTo>
                  <a:pt x="1192" y="254"/>
                </a:lnTo>
                <a:lnTo>
                  <a:pt x="1194" y="252"/>
                </a:lnTo>
                <a:lnTo>
                  <a:pt x="1194" y="252"/>
                </a:lnTo>
                <a:lnTo>
                  <a:pt x="1192" y="250"/>
                </a:lnTo>
                <a:lnTo>
                  <a:pt x="1192" y="250"/>
                </a:lnTo>
                <a:lnTo>
                  <a:pt x="1194" y="248"/>
                </a:lnTo>
                <a:lnTo>
                  <a:pt x="1194" y="245"/>
                </a:lnTo>
                <a:lnTo>
                  <a:pt x="1194" y="243"/>
                </a:lnTo>
                <a:lnTo>
                  <a:pt x="1194" y="243"/>
                </a:lnTo>
                <a:lnTo>
                  <a:pt x="1194" y="241"/>
                </a:lnTo>
                <a:lnTo>
                  <a:pt x="1192" y="239"/>
                </a:lnTo>
                <a:lnTo>
                  <a:pt x="1192" y="239"/>
                </a:lnTo>
                <a:lnTo>
                  <a:pt x="1192" y="237"/>
                </a:lnTo>
                <a:lnTo>
                  <a:pt x="1192" y="237"/>
                </a:lnTo>
                <a:lnTo>
                  <a:pt x="1192" y="235"/>
                </a:lnTo>
                <a:lnTo>
                  <a:pt x="1192" y="235"/>
                </a:lnTo>
                <a:lnTo>
                  <a:pt x="1192" y="233"/>
                </a:lnTo>
                <a:lnTo>
                  <a:pt x="1190" y="233"/>
                </a:lnTo>
                <a:lnTo>
                  <a:pt x="1188" y="233"/>
                </a:lnTo>
                <a:lnTo>
                  <a:pt x="1184" y="231"/>
                </a:lnTo>
                <a:lnTo>
                  <a:pt x="1184" y="231"/>
                </a:lnTo>
                <a:lnTo>
                  <a:pt x="1180" y="229"/>
                </a:lnTo>
                <a:lnTo>
                  <a:pt x="1178" y="227"/>
                </a:lnTo>
                <a:lnTo>
                  <a:pt x="1173" y="229"/>
                </a:lnTo>
                <a:lnTo>
                  <a:pt x="1173" y="231"/>
                </a:lnTo>
                <a:close/>
                <a:moveTo>
                  <a:pt x="1502" y="331"/>
                </a:moveTo>
                <a:lnTo>
                  <a:pt x="1500" y="329"/>
                </a:lnTo>
                <a:lnTo>
                  <a:pt x="1498" y="329"/>
                </a:lnTo>
                <a:lnTo>
                  <a:pt x="1498" y="327"/>
                </a:lnTo>
                <a:lnTo>
                  <a:pt x="1498" y="327"/>
                </a:lnTo>
                <a:lnTo>
                  <a:pt x="1496" y="325"/>
                </a:lnTo>
                <a:lnTo>
                  <a:pt x="1492" y="323"/>
                </a:lnTo>
                <a:lnTo>
                  <a:pt x="1492" y="323"/>
                </a:lnTo>
                <a:lnTo>
                  <a:pt x="1490" y="321"/>
                </a:lnTo>
                <a:lnTo>
                  <a:pt x="1490" y="319"/>
                </a:lnTo>
                <a:lnTo>
                  <a:pt x="1488" y="319"/>
                </a:lnTo>
                <a:lnTo>
                  <a:pt x="1477" y="315"/>
                </a:lnTo>
                <a:lnTo>
                  <a:pt x="1473" y="315"/>
                </a:lnTo>
                <a:lnTo>
                  <a:pt x="1458" y="315"/>
                </a:lnTo>
                <a:lnTo>
                  <a:pt x="1456" y="315"/>
                </a:lnTo>
                <a:lnTo>
                  <a:pt x="1450" y="315"/>
                </a:lnTo>
                <a:lnTo>
                  <a:pt x="1448" y="315"/>
                </a:lnTo>
                <a:lnTo>
                  <a:pt x="1444" y="313"/>
                </a:lnTo>
                <a:lnTo>
                  <a:pt x="1439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5" y="315"/>
                </a:lnTo>
                <a:lnTo>
                  <a:pt x="1435" y="317"/>
                </a:lnTo>
                <a:lnTo>
                  <a:pt x="1437" y="319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3"/>
                </a:lnTo>
                <a:lnTo>
                  <a:pt x="1437" y="325"/>
                </a:lnTo>
                <a:lnTo>
                  <a:pt x="1437" y="325"/>
                </a:lnTo>
                <a:lnTo>
                  <a:pt x="1439" y="325"/>
                </a:lnTo>
                <a:lnTo>
                  <a:pt x="1444" y="327"/>
                </a:lnTo>
                <a:lnTo>
                  <a:pt x="1446" y="327"/>
                </a:lnTo>
                <a:lnTo>
                  <a:pt x="1446" y="329"/>
                </a:lnTo>
                <a:lnTo>
                  <a:pt x="1448" y="331"/>
                </a:lnTo>
                <a:lnTo>
                  <a:pt x="1448" y="333"/>
                </a:lnTo>
                <a:lnTo>
                  <a:pt x="1450" y="336"/>
                </a:lnTo>
                <a:lnTo>
                  <a:pt x="1450" y="338"/>
                </a:lnTo>
                <a:lnTo>
                  <a:pt x="1452" y="338"/>
                </a:lnTo>
                <a:lnTo>
                  <a:pt x="1456" y="340"/>
                </a:lnTo>
                <a:lnTo>
                  <a:pt x="1458" y="340"/>
                </a:lnTo>
                <a:lnTo>
                  <a:pt x="1460" y="340"/>
                </a:lnTo>
                <a:lnTo>
                  <a:pt x="1469" y="338"/>
                </a:lnTo>
                <a:lnTo>
                  <a:pt x="1473" y="336"/>
                </a:lnTo>
                <a:lnTo>
                  <a:pt x="1479" y="336"/>
                </a:lnTo>
                <a:lnTo>
                  <a:pt x="1492" y="338"/>
                </a:lnTo>
                <a:lnTo>
                  <a:pt x="1500" y="338"/>
                </a:lnTo>
                <a:lnTo>
                  <a:pt x="1504" y="338"/>
                </a:lnTo>
                <a:lnTo>
                  <a:pt x="1504" y="336"/>
                </a:lnTo>
                <a:lnTo>
                  <a:pt x="1504" y="336"/>
                </a:lnTo>
                <a:lnTo>
                  <a:pt x="1502" y="333"/>
                </a:lnTo>
                <a:lnTo>
                  <a:pt x="1502" y="333"/>
                </a:lnTo>
                <a:lnTo>
                  <a:pt x="1502" y="331"/>
                </a:lnTo>
                <a:lnTo>
                  <a:pt x="1502" y="331"/>
                </a:lnTo>
                <a:close/>
                <a:moveTo>
                  <a:pt x="1217" y="204"/>
                </a:moveTo>
                <a:lnTo>
                  <a:pt x="1240" y="204"/>
                </a:lnTo>
                <a:lnTo>
                  <a:pt x="1249" y="206"/>
                </a:lnTo>
                <a:lnTo>
                  <a:pt x="1249" y="204"/>
                </a:lnTo>
                <a:lnTo>
                  <a:pt x="1253" y="204"/>
                </a:lnTo>
                <a:lnTo>
                  <a:pt x="1253" y="204"/>
                </a:lnTo>
                <a:lnTo>
                  <a:pt x="1255" y="199"/>
                </a:lnTo>
                <a:lnTo>
                  <a:pt x="1259" y="199"/>
                </a:lnTo>
                <a:lnTo>
                  <a:pt x="1257" y="197"/>
                </a:lnTo>
                <a:lnTo>
                  <a:pt x="1255" y="195"/>
                </a:lnTo>
                <a:lnTo>
                  <a:pt x="1253" y="195"/>
                </a:lnTo>
                <a:lnTo>
                  <a:pt x="1253" y="195"/>
                </a:lnTo>
                <a:lnTo>
                  <a:pt x="1247" y="195"/>
                </a:lnTo>
                <a:lnTo>
                  <a:pt x="1236" y="195"/>
                </a:lnTo>
                <a:lnTo>
                  <a:pt x="1232" y="195"/>
                </a:lnTo>
                <a:lnTo>
                  <a:pt x="1228" y="195"/>
                </a:lnTo>
                <a:lnTo>
                  <a:pt x="1224" y="195"/>
                </a:lnTo>
                <a:lnTo>
                  <a:pt x="1222" y="195"/>
                </a:lnTo>
                <a:lnTo>
                  <a:pt x="1215" y="197"/>
                </a:lnTo>
                <a:lnTo>
                  <a:pt x="1213" y="197"/>
                </a:lnTo>
                <a:lnTo>
                  <a:pt x="1213" y="197"/>
                </a:lnTo>
                <a:lnTo>
                  <a:pt x="1213" y="199"/>
                </a:lnTo>
                <a:lnTo>
                  <a:pt x="1213" y="199"/>
                </a:lnTo>
                <a:lnTo>
                  <a:pt x="1215" y="204"/>
                </a:lnTo>
                <a:lnTo>
                  <a:pt x="1217" y="204"/>
                </a:lnTo>
                <a:close/>
                <a:moveTo>
                  <a:pt x="1305" y="289"/>
                </a:moveTo>
                <a:lnTo>
                  <a:pt x="1310" y="289"/>
                </a:lnTo>
                <a:lnTo>
                  <a:pt x="1312" y="289"/>
                </a:lnTo>
                <a:lnTo>
                  <a:pt x="1314" y="287"/>
                </a:lnTo>
                <a:lnTo>
                  <a:pt x="1316" y="287"/>
                </a:lnTo>
                <a:lnTo>
                  <a:pt x="1316" y="287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8" y="285"/>
                </a:lnTo>
                <a:lnTo>
                  <a:pt x="1318" y="283"/>
                </a:lnTo>
                <a:lnTo>
                  <a:pt x="1318" y="283"/>
                </a:lnTo>
                <a:lnTo>
                  <a:pt x="1320" y="283"/>
                </a:lnTo>
                <a:lnTo>
                  <a:pt x="1320" y="283"/>
                </a:lnTo>
                <a:lnTo>
                  <a:pt x="1320" y="285"/>
                </a:lnTo>
                <a:lnTo>
                  <a:pt x="1320" y="285"/>
                </a:lnTo>
                <a:lnTo>
                  <a:pt x="1322" y="285"/>
                </a:lnTo>
                <a:lnTo>
                  <a:pt x="1322" y="283"/>
                </a:lnTo>
                <a:lnTo>
                  <a:pt x="1324" y="281"/>
                </a:lnTo>
                <a:lnTo>
                  <a:pt x="1326" y="283"/>
                </a:lnTo>
                <a:lnTo>
                  <a:pt x="1326" y="283"/>
                </a:lnTo>
                <a:lnTo>
                  <a:pt x="1328" y="283"/>
                </a:lnTo>
                <a:lnTo>
                  <a:pt x="1328" y="285"/>
                </a:lnTo>
                <a:lnTo>
                  <a:pt x="1326" y="287"/>
                </a:lnTo>
                <a:lnTo>
                  <a:pt x="1324" y="289"/>
                </a:lnTo>
                <a:lnTo>
                  <a:pt x="1324" y="289"/>
                </a:lnTo>
                <a:lnTo>
                  <a:pt x="1324" y="289"/>
                </a:lnTo>
                <a:lnTo>
                  <a:pt x="1326" y="292"/>
                </a:lnTo>
                <a:lnTo>
                  <a:pt x="1326" y="292"/>
                </a:lnTo>
                <a:lnTo>
                  <a:pt x="1333" y="292"/>
                </a:lnTo>
                <a:lnTo>
                  <a:pt x="1339" y="292"/>
                </a:lnTo>
                <a:lnTo>
                  <a:pt x="1343" y="292"/>
                </a:lnTo>
                <a:lnTo>
                  <a:pt x="1347" y="292"/>
                </a:lnTo>
                <a:lnTo>
                  <a:pt x="1351" y="292"/>
                </a:lnTo>
                <a:lnTo>
                  <a:pt x="1351" y="292"/>
                </a:lnTo>
                <a:lnTo>
                  <a:pt x="1351" y="289"/>
                </a:lnTo>
                <a:lnTo>
                  <a:pt x="1351" y="289"/>
                </a:lnTo>
                <a:lnTo>
                  <a:pt x="1358" y="292"/>
                </a:lnTo>
                <a:lnTo>
                  <a:pt x="1358" y="289"/>
                </a:lnTo>
                <a:lnTo>
                  <a:pt x="1360" y="289"/>
                </a:lnTo>
                <a:lnTo>
                  <a:pt x="1362" y="292"/>
                </a:lnTo>
                <a:lnTo>
                  <a:pt x="1364" y="292"/>
                </a:lnTo>
                <a:lnTo>
                  <a:pt x="1368" y="292"/>
                </a:lnTo>
                <a:lnTo>
                  <a:pt x="1368" y="289"/>
                </a:lnTo>
                <a:lnTo>
                  <a:pt x="1368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2" y="292"/>
                </a:lnTo>
                <a:lnTo>
                  <a:pt x="1375" y="292"/>
                </a:lnTo>
                <a:lnTo>
                  <a:pt x="1375" y="292"/>
                </a:lnTo>
                <a:lnTo>
                  <a:pt x="1375" y="289"/>
                </a:lnTo>
                <a:lnTo>
                  <a:pt x="1377" y="289"/>
                </a:lnTo>
                <a:lnTo>
                  <a:pt x="1377" y="289"/>
                </a:lnTo>
                <a:lnTo>
                  <a:pt x="1379" y="289"/>
                </a:lnTo>
                <a:lnTo>
                  <a:pt x="1381" y="292"/>
                </a:lnTo>
                <a:lnTo>
                  <a:pt x="1385" y="292"/>
                </a:lnTo>
                <a:lnTo>
                  <a:pt x="1387" y="292"/>
                </a:lnTo>
                <a:lnTo>
                  <a:pt x="1393" y="289"/>
                </a:lnTo>
                <a:lnTo>
                  <a:pt x="1395" y="289"/>
                </a:lnTo>
                <a:lnTo>
                  <a:pt x="1398" y="289"/>
                </a:lnTo>
                <a:lnTo>
                  <a:pt x="1400" y="287"/>
                </a:lnTo>
                <a:lnTo>
                  <a:pt x="1400" y="287"/>
                </a:lnTo>
                <a:lnTo>
                  <a:pt x="1400" y="283"/>
                </a:lnTo>
                <a:lnTo>
                  <a:pt x="1400" y="283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400" y="281"/>
                </a:lnTo>
                <a:lnTo>
                  <a:pt x="1402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5"/>
                </a:lnTo>
                <a:lnTo>
                  <a:pt x="1404" y="285"/>
                </a:lnTo>
                <a:lnTo>
                  <a:pt x="1404" y="287"/>
                </a:lnTo>
                <a:lnTo>
                  <a:pt x="1406" y="289"/>
                </a:lnTo>
                <a:lnTo>
                  <a:pt x="1406" y="289"/>
                </a:lnTo>
                <a:lnTo>
                  <a:pt x="1410" y="292"/>
                </a:lnTo>
                <a:lnTo>
                  <a:pt x="1410" y="292"/>
                </a:lnTo>
                <a:lnTo>
                  <a:pt x="1414" y="292"/>
                </a:lnTo>
                <a:lnTo>
                  <a:pt x="1419" y="292"/>
                </a:lnTo>
                <a:lnTo>
                  <a:pt x="1421" y="292"/>
                </a:lnTo>
                <a:lnTo>
                  <a:pt x="1423" y="292"/>
                </a:lnTo>
                <a:lnTo>
                  <a:pt x="1425" y="292"/>
                </a:lnTo>
                <a:lnTo>
                  <a:pt x="1429" y="289"/>
                </a:lnTo>
                <a:lnTo>
                  <a:pt x="1431" y="289"/>
                </a:lnTo>
                <a:lnTo>
                  <a:pt x="1444" y="289"/>
                </a:lnTo>
                <a:lnTo>
                  <a:pt x="1446" y="289"/>
                </a:lnTo>
                <a:lnTo>
                  <a:pt x="1446" y="287"/>
                </a:lnTo>
                <a:lnTo>
                  <a:pt x="1446" y="285"/>
                </a:lnTo>
                <a:lnTo>
                  <a:pt x="1446" y="285"/>
                </a:lnTo>
                <a:lnTo>
                  <a:pt x="1446" y="283"/>
                </a:lnTo>
                <a:lnTo>
                  <a:pt x="1446" y="283"/>
                </a:lnTo>
                <a:lnTo>
                  <a:pt x="1446" y="283"/>
                </a:lnTo>
                <a:lnTo>
                  <a:pt x="1444" y="281"/>
                </a:lnTo>
                <a:lnTo>
                  <a:pt x="1444" y="279"/>
                </a:lnTo>
                <a:lnTo>
                  <a:pt x="1444" y="279"/>
                </a:lnTo>
                <a:lnTo>
                  <a:pt x="1446" y="281"/>
                </a:lnTo>
                <a:lnTo>
                  <a:pt x="1450" y="281"/>
                </a:lnTo>
                <a:lnTo>
                  <a:pt x="1456" y="281"/>
                </a:lnTo>
                <a:lnTo>
                  <a:pt x="1458" y="279"/>
                </a:lnTo>
                <a:lnTo>
                  <a:pt x="1456" y="279"/>
                </a:lnTo>
                <a:lnTo>
                  <a:pt x="1456" y="277"/>
                </a:lnTo>
                <a:lnTo>
                  <a:pt x="1454" y="277"/>
                </a:lnTo>
                <a:lnTo>
                  <a:pt x="1452" y="277"/>
                </a:lnTo>
                <a:lnTo>
                  <a:pt x="1448" y="277"/>
                </a:lnTo>
                <a:lnTo>
                  <a:pt x="1446" y="277"/>
                </a:lnTo>
                <a:lnTo>
                  <a:pt x="1446" y="277"/>
                </a:lnTo>
                <a:lnTo>
                  <a:pt x="1444" y="277"/>
                </a:lnTo>
                <a:lnTo>
                  <a:pt x="1444" y="275"/>
                </a:lnTo>
                <a:lnTo>
                  <a:pt x="1450" y="275"/>
                </a:lnTo>
                <a:lnTo>
                  <a:pt x="1454" y="271"/>
                </a:lnTo>
                <a:lnTo>
                  <a:pt x="1456" y="271"/>
                </a:lnTo>
                <a:lnTo>
                  <a:pt x="1456" y="269"/>
                </a:lnTo>
                <a:lnTo>
                  <a:pt x="1454" y="266"/>
                </a:lnTo>
                <a:lnTo>
                  <a:pt x="1454" y="264"/>
                </a:lnTo>
                <a:lnTo>
                  <a:pt x="1452" y="264"/>
                </a:lnTo>
                <a:lnTo>
                  <a:pt x="1448" y="264"/>
                </a:lnTo>
                <a:lnTo>
                  <a:pt x="1446" y="264"/>
                </a:lnTo>
                <a:lnTo>
                  <a:pt x="1444" y="262"/>
                </a:lnTo>
                <a:lnTo>
                  <a:pt x="1448" y="262"/>
                </a:lnTo>
                <a:lnTo>
                  <a:pt x="1448" y="260"/>
                </a:lnTo>
                <a:lnTo>
                  <a:pt x="1446" y="260"/>
                </a:lnTo>
                <a:lnTo>
                  <a:pt x="1444" y="258"/>
                </a:lnTo>
                <a:lnTo>
                  <a:pt x="1442" y="258"/>
                </a:lnTo>
                <a:lnTo>
                  <a:pt x="1433" y="258"/>
                </a:lnTo>
                <a:lnTo>
                  <a:pt x="1433" y="258"/>
                </a:lnTo>
                <a:lnTo>
                  <a:pt x="1431" y="258"/>
                </a:lnTo>
                <a:lnTo>
                  <a:pt x="1431" y="258"/>
                </a:lnTo>
                <a:lnTo>
                  <a:pt x="1431" y="256"/>
                </a:lnTo>
                <a:lnTo>
                  <a:pt x="1431" y="256"/>
                </a:lnTo>
                <a:lnTo>
                  <a:pt x="1425" y="254"/>
                </a:lnTo>
                <a:lnTo>
                  <a:pt x="1419" y="254"/>
                </a:lnTo>
                <a:lnTo>
                  <a:pt x="1414" y="254"/>
                </a:lnTo>
                <a:lnTo>
                  <a:pt x="1412" y="254"/>
                </a:lnTo>
                <a:lnTo>
                  <a:pt x="1404" y="256"/>
                </a:lnTo>
                <a:lnTo>
                  <a:pt x="1402" y="256"/>
                </a:lnTo>
                <a:lnTo>
                  <a:pt x="1395" y="254"/>
                </a:lnTo>
                <a:lnTo>
                  <a:pt x="1391" y="254"/>
                </a:lnTo>
                <a:lnTo>
                  <a:pt x="1391" y="254"/>
                </a:lnTo>
                <a:lnTo>
                  <a:pt x="1389" y="256"/>
                </a:lnTo>
                <a:lnTo>
                  <a:pt x="1383" y="258"/>
                </a:lnTo>
                <a:lnTo>
                  <a:pt x="1381" y="258"/>
                </a:lnTo>
                <a:lnTo>
                  <a:pt x="1377" y="258"/>
                </a:lnTo>
                <a:lnTo>
                  <a:pt x="1370" y="260"/>
                </a:lnTo>
                <a:lnTo>
                  <a:pt x="1368" y="260"/>
                </a:lnTo>
                <a:lnTo>
                  <a:pt x="1362" y="262"/>
                </a:lnTo>
                <a:lnTo>
                  <a:pt x="1360" y="262"/>
                </a:lnTo>
                <a:lnTo>
                  <a:pt x="1364" y="264"/>
                </a:lnTo>
                <a:lnTo>
                  <a:pt x="1362" y="266"/>
                </a:lnTo>
                <a:lnTo>
                  <a:pt x="1358" y="266"/>
                </a:lnTo>
                <a:lnTo>
                  <a:pt x="1356" y="264"/>
                </a:lnTo>
                <a:lnTo>
                  <a:pt x="1354" y="264"/>
                </a:lnTo>
                <a:lnTo>
                  <a:pt x="1349" y="262"/>
                </a:lnTo>
                <a:lnTo>
                  <a:pt x="1343" y="260"/>
                </a:lnTo>
                <a:lnTo>
                  <a:pt x="1341" y="260"/>
                </a:lnTo>
                <a:lnTo>
                  <a:pt x="1339" y="262"/>
                </a:lnTo>
                <a:lnTo>
                  <a:pt x="1339" y="262"/>
                </a:lnTo>
                <a:lnTo>
                  <a:pt x="1339" y="262"/>
                </a:lnTo>
                <a:lnTo>
                  <a:pt x="1337" y="260"/>
                </a:lnTo>
                <a:lnTo>
                  <a:pt x="1331" y="262"/>
                </a:lnTo>
                <a:lnTo>
                  <a:pt x="1324" y="258"/>
                </a:lnTo>
                <a:lnTo>
                  <a:pt x="1324" y="258"/>
                </a:lnTo>
                <a:lnTo>
                  <a:pt x="1322" y="258"/>
                </a:lnTo>
                <a:lnTo>
                  <a:pt x="1322" y="258"/>
                </a:lnTo>
                <a:lnTo>
                  <a:pt x="1320" y="260"/>
                </a:lnTo>
                <a:lnTo>
                  <a:pt x="1320" y="260"/>
                </a:lnTo>
                <a:lnTo>
                  <a:pt x="1320" y="262"/>
                </a:lnTo>
                <a:lnTo>
                  <a:pt x="1322" y="262"/>
                </a:lnTo>
                <a:lnTo>
                  <a:pt x="1320" y="264"/>
                </a:lnTo>
                <a:lnTo>
                  <a:pt x="1320" y="264"/>
                </a:lnTo>
                <a:lnTo>
                  <a:pt x="1320" y="264"/>
                </a:lnTo>
                <a:lnTo>
                  <a:pt x="1314" y="260"/>
                </a:lnTo>
                <a:lnTo>
                  <a:pt x="1314" y="260"/>
                </a:lnTo>
                <a:lnTo>
                  <a:pt x="1310" y="260"/>
                </a:lnTo>
                <a:lnTo>
                  <a:pt x="1310" y="260"/>
                </a:lnTo>
                <a:lnTo>
                  <a:pt x="1314" y="258"/>
                </a:lnTo>
                <a:lnTo>
                  <a:pt x="1314" y="258"/>
                </a:lnTo>
                <a:lnTo>
                  <a:pt x="1316" y="256"/>
                </a:lnTo>
                <a:lnTo>
                  <a:pt x="1316" y="256"/>
                </a:lnTo>
                <a:lnTo>
                  <a:pt x="1314" y="254"/>
                </a:lnTo>
                <a:lnTo>
                  <a:pt x="1312" y="252"/>
                </a:lnTo>
                <a:lnTo>
                  <a:pt x="1310" y="252"/>
                </a:lnTo>
                <a:lnTo>
                  <a:pt x="1307" y="252"/>
                </a:lnTo>
                <a:lnTo>
                  <a:pt x="1307" y="250"/>
                </a:lnTo>
                <a:lnTo>
                  <a:pt x="1305" y="250"/>
                </a:lnTo>
                <a:lnTo>
                  <a:pt x="1303" y="250"/>
                </a:lnTo>
                <a:lnTo>
                  <a:pt x="1301" y="248"/>
                </a:lnTo>
                <a:lnTo>
                  <a:pt x="1301" y="248"/>
                </a:lnTo>
                <a:lnTo>
                  <a:pt x="1293" y="245"/>
                </a:lnTo>
                <a:lnTo>
                  <a:pt x="1293" y="245"/>
                </a:lnTo>
                <a:lnTo>
                  <a:pt x="1289" y="243"/>
                </a:lnTo>
                <a:lnTo>
                  <a:pt x="1284" y="243"/>
                </a:lnTo>
                <a:lnTo>
                  <a:pt x="1284" y="241"/>
                </a:lnTo>
                <a:lnTo>
                  <a:pt x="1287" y="241"/>
                </a:lnTo>
                <a:lnTo>
                  <a:pt x="1293" y="243"/>
                </a:lnTo>
                <a:lnTo>
                  <a:pt x="1299" y="243"/>
                </a:lnTo>
                <a:lnTo>
                  <a:pt x="1312" y="243"/>
                </a:lnTo>
                <a:lnTo>
                  <a:pt x="1314" y="241"/>
                </a:lnTo>
                <a:lnTo>
                  <a:pt x="1316" y="241"/>
                </a:lnTo>
                <a:lnTo>
                  <a:pt x="1316" y="241"/>
                </a:lnTo>
                <a:lnTo>
                  <a:pt x="1314" y="239"/>
                </a:lnTo>
                <a:lnTo>
                  <a:pt x="1291" y="235"/>
                </a:lnTo>
                <a:lnTo>
                  <a:pt x="1284" y="235"/>
                </a:lnTo>
                <a:lnTo>
                  <a:pt x="1282" y="235"/>
                </a:lnTo>
                <a:lnTo>
                  <a:pt x="1282" y="233"/>
                </a:lnTo>
                <a:lnTo>
                  <a:pt x="1284" y="233"/>
                </a:lnTo>
                <a:lnTo>
                  <a:pt x="1284" y="233"/>
                </a:lnTo>
                <a:lnTo>
                  <a:pt x="1287" y="233"/>
                </a:lnTo>
                <a:lnTo>
                  <a:pt x="1291" y="233"/>
                </a:lnTo>
                <a:lnTo>
                  <a:pt x="1295" y="235"/>
                </a:lnTo>
                <a:lnTo>
                  <a:pt x="1297" y="233"/>
                </a:lnTo>
                <a:lnTo>
                  <a:pt x="1295" y="233"/>
                </a:lnTo>
                <a:lnTo>
                  <a:pt x="1295" y="233"/>
                </a:lnTo>
                <a:lnTo>
                  <a:pt x="1293" y="231"/>
                </a:lnTo>
                <a:lnTo>
                  <a:pt x="1289" y="229"/>
                </a:lnTo>
                <a:lnTo>
                  <a:pt x="1284" y="229"/>
                </a:lnTo>
                <a:lnTo>
                  <a:pt x="1282" y="229"/>
                </a:lnTo>
                <a:lnTo>
                  <a:pt x="1278" y="229"/>
                </a:lnTo>
                <a:lnTo>
                  <a:pt x="1270" y="231"/>
                </a:lnTo>
                <a:lnTo>
                  <a:pt x="1263" y="231"/>
                </a:lnTo>
                <a:lnTo>
                  <a:pt x="1261" y="231"/>
                </a:lnTo>
                <a:lnTo>
                  <a:pt x="1255" y="235"/>
                </a:lnTo>
                <a:lnTo>
                  <a:pt x="1253" y="235"/>
                </a:lnTo>
                <a:lnTo>
                  <a:pt x="1253" y="233"/>
                </a:lnTo>
                <a:lnTo>
                  <a:pt x="1255" y="233"/>
                </a:lnTo>
                <a:lnTo>
                  <a:pt x="1255" y="231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7"/>
                </a:lnTo>
                <a:lnTo>
                  <a:pt x="1257" y="227"/>
                </a:lnTo>
                <a:lnTo>
                  <a:pt x="1257" y="224"/>
                </a:lnTo>
                <a:lnTo>
                  <a:pt x="1257" y="224"/>
                </a:lnTo>
                <a:lnTo>
                  <a:pt x="1255" y="224"/>
                </a:lnTo>
                <a:lnTo>
                  <a:pt x="1251" y="222"/>
                </a:lnTo>
                <a:lnTo>
                  <a:pt x="1249" y="220"/>
                </a:lnTo>
                <a:lnTo>
                  <a:pt x="1247" y="220"/>
                </a:lnTo>
                <a:lnTo>
                  <a:pt x="1245" y="220"/>
                </a:lnTo>
                <a:lnTo>
                  <a:pt x="1243" y="220"/>
                </a:lnTo>
                <a:lnTo>
                  <a:pt x="1236" y="220"/>
                </a:lnTo>
                <a:lnTo>
                  <a:pt x="1230" y="218"/>
                </a:lnTo>
                <a:lnTo>
                  <a:pt x="1222" y="216"/>
                </a:lnTo>
                <a:lnTo>
                  <a:pt x="1219" y="216"/>
                </a:lnTo>
                <a:lnTo>
                  <a:pt x="1215" y="216"/>
                </a:lnTo>
                <a:lnTo>
                  <a:pt x="1211" y="218"/>
                </a:lnTo>
                <a:lnTo>
                  <a:pt x="1209" y="218"/>
                </a:lnTo>
                <a:lnTo>
                  <a:pt x="1207" y="218"/>
                </a:lnTo>
                <a:lnTo>
                  <a:pt x="1207" y="220"/>
                </a:lnTo>
                <a:lnTo>
                  <a:pt x="1205" y="220"/>
                </a:lnTo>
                <a:lnTo>
                  <a:pt x="1205" y="220"/>
                </a:lnTo>
                <a:lnTo>
                  <a:pt x="1205" y="222"/>
                </a:lnTo>
                <a:lnTo>
                  <a:pt x="1207" y="222"/>
                </a:lnTo>
                <a:lnTo>
                  <a:pt x="1211" y="224"/>
                </a:lnTo>
                <a:lnTo>
                  <a:pt x="1211" y="224"/>
                </a:lnTo>
                <a:lnTo>
                  <a:pt x="1211" y="224"/>
                </a:lnTo>
                <a:lnTo>
                  <a:pt x="1209" y="227"/>
                </a:lnTo>
                <a:lnTo>
                  <a:pt x="1207" y="224"/>
                </a:lnTo>
                <a:lnTo>
                  <a:pt x="1205" y="224"/>
                </a:lnTo>
                <a:lnTo>
                  <a:pt x="1205" y="224"/>
                </a:lnTo>
                <a:lnTo>
                  <a:pt x="1205" y="227"/>
                </a:lnTo>
                <a:lnTo>
                  <a:pt x="1205" y="227"/>
                </a:lnTo>
                <a:lnTo>
                  <a:pt x="1205" y="227"/>
                </a:lnTo>
                <a:lnTo>
                  <a:pt x="1207" y="227"/>
                </a:lnTo>
                <a:lnTo>
                  <a:pt x="1217" y="231"/>
                </a:lnTo>
                <a:lnTo>
                  <a:pt x="1219" y="231"/>
                </a:lnTo>
                <a:lnTo>
                  <a:pt x="1222" y="231"/>
                </a:lnTo>
                <a:lnTo>
                  <a:pt x="1222" y="231"/>
                </a:lnTo>
                <a:lnTo>
                  <a:pt x="1219" y="233"/>
                </a:lnTo>
                <a:lnTo>
                  <a:pt x="1217" y="233"/>
                </a:lnTo>
                <a:lnTo>
                  <a:pt x="1217" y="233"/>
                </a:lnTo>
                <a:lnTo>
                  <a:pt x="1217" y="235"/>
                </a:lnTo>
                <a:lnTo>
                  <a:pt x="1219" y="235"/>
                </a:lnTo>
                <a:lnTo>
                  <a:pt x="1226" y="237"/>
                </a:lnTo>
                <a:lnTo>
                  <a:pt x="1228" y="241"/>
                </a:lnTo>
                <a:lnTo>
                  <a:pt x="1232" y="241"/>
                </a:lnTo>
                <a:lnTo>
                  <a:pt x="1236" y="239"/>
                </a:lnTo>
                <a:lnTo>
                  <a:pt x="1238" y="239"/>
                </a:lnTo>
                <a:lnTo>
                  <a:pt x="1240" y="239"/>
                </a:lnTo>
                <a:lnTo>
                  <a:pt x="1249" y="241"/>
                </a:lnTo>
                <a:lnTo>
                  <a:pt x="1251" y="239"/>
                </a:lnTo>
                <a:lnTo>
                  <a:pt x="1251" y="239"/>
                </a:lnTo>
                <a:lnTo>
                  <a:pt x="1253" y="239"/>
                </a:lnTo>
                <a:lnTo>
                  <a:pt x="1255" y="237"/>
                </a:lnTo>
                <a:lnTo>
                  <a:pt x="1257" y="237"/>
                </a:lnTo>
                <a:lnTo>
                  <a:pt x="1259" y="237"/>
                </a:lnTo>
                <a:lnTo>
                  <a:pt x="1261" y="241"/>
                </a:lnTo>
                <a:lnTo>
                  <a:pt x="1266" y="245"/>
                </a:lnTo>
                <a:lnTo>
                  <a:pt x="1268" y="250"/>
                </a:lnTo>
                <a:lnTo>
                  <a:pt x="1270" y="252"/>
                </a:lnTo>
                <a:lnTo>
                  <a:pt x="1272" y="252"/>
                </a:lnTo>
                <a:lnTo>
                  <a:pt x="1272" y="254"/>
                </a:lnTo>
                <a:lnTo>
                  <a:pt x="1274" y="256"/>
                </a:lnTo>
                <a:lnTo>
                  <a:pt x="1274" y="258"/>
                </a:lnTo>
                <a:lnTo>
                  <a:pt x="1274" y="258"/>
                </a:lnTo>
                <a:lnTo>
                  <a:pt x="1274" y="260"/>
                </a:lnTo>
                <a:lnTo>
                  <a:pt x="1270" y="264"/>
                </a:lnTo>
                <a:lnTo>
                  <a:pt x="1270" y="266"/>
                </a:lnTo>
                <a:lnTo>
                  <a:pt x="1268" y="266"/>
                </a:lnTo>
                <a:lnTo>
                  <a:pt x="1268" y="266"/>
                </a:lnTo>
                <a:lnTo>
                  <a:pt x="1270" y="269"/>
                </a:lnTo>
                <a:lnTo>
                  <a:pt x="1270" y="271"/>
                </a:lnTo>
                <a:lnTo>
                  <a:pt x="1270" y="271"/>
                </a:lnTo>
                <a:lnTo>
                  <a:pt x="1272" y="273"/>
                </a:lnTo>
                <a:lnTo>
                  <a:pt x="1274" y="273"/>
                </a:lnTo>
                <a:lnTo>
                  <a:pt x="1274" y="275"/>
                </a:lnTo>
                <a:lnTo>
                  <a:pt x="1272" y="275"/>
                </a:lnTo>
                <a:lnTo>
                  <a:pt x="1272" y="275"/>
                </a:lnTo>
                <a:lnTo>
                  <a:pt x="1274" y="279"/>
                </a:lnTo>
                <a:lnTo>
                  <a:pt x="1276" y="283"/>
                </a:lnTo>
                <a:lnTo>
                  <a:pt x="1276" y="285"/>
                </a:lnTo>
                <a:lnTo>
                  <a:pt x="1280" y="285"/>
                </a:lnTo>
                <a:lnTo>
                  <a:pt x="1282" y="287"/>
                </a:lnTo>
                <a:lnTo>
                  <a:pt x="1282" y="287"/>
                </a:lnTo>
                <a:lnTo>
                  <a:pt x="1284" y="287"/>
                </a:lnTo>
                <a:lnTo>
                  <a:pt x="1287" y="287"/>
                </a:lnTo>
                <a:lnTo>
                  <a:pt x="1287" y="287"/>
                </a:lnTo>
                <a:lnTo>
                  <a:pt x="1287" y="285"/>
                </a:lnTo>
                <a:lnTo>
                  <a:pt x="1287" y="285"/>
                </a:lnTo>
                <a:lnTo>
                  <a:pt x="1291" y="283"/>
                </a:lnTo>
                <a:lnTo>
                  <a:pt x="1291" y="283"/>
                </a:lnTo>
                <a:lnTo>
                  <a:pt x="1291" y="285"/>
                </a:lnTo>
                <a:lnTo>
                  <a:pt x="1291" y="285"/>
                </a:lnTo>
                <a:lnTo>
                  <a:pt x="1293" y="285"/>
                </a:lnTo>
                <a:lnTo>
                  <a:pt x="1295" y="287"/>
                </a:lnTo>
                <a:lnTo>
                  <a:pt x="1299" y="287"/>
                </a:lnTo>
                <a:lnTo>
                  <a:pt x="1303" y="289"/>
                </a:lnTo>
                <a:lnTo>
                  <a:pt x="1305" y="289"/>
                </a:lnTo>
                <a:close/>
                <a:moveTo>
                  <a:pt x="1307" y="208"/>
                </a:moveTo>
                <a:lnTo>
                  <a:pt x="1307" y="206"/>
                </a:lnTo>
                <a:lnTo>
                  <a:pt x="1305" y="204"/>
                </a:lnTo>
                <a:lnTo>
                  <a:pt x="1301" y="199"/>
                </a:lnTo>
                <a:lnTo>
                  <a:pt x="1297" y="199"/>
                </a:lnTo>
                <a:lnTo>
                  <a:pt x="1295" y="199"/>
                </a:lnTo>
                <a:lnTo>
                  <a:pt x="1291" y="199"/>
                </a:lnTo>
                <a:lnTo>
                  <a:pt x="1289" y="199"/>
                </a:lnTo>
                <a:lnTo>
                  <a:pt x="1289" y="199"/>
                </a:lnTo>
                <a:lnTo>
                  <a:pt x="1287" y="199"/>
                </a:lnTo>
                <a:lnTo>
                  <a:pt x="1287" y="201"/>
                </a:lnTo>
                <a:lnTo>
                  <a:pt x="1287" y="204"/>
                </a:lnTo>
                <a:lnTo>
                  <a:pt x="1287" y="206"/>
                </a:lnTo>
                <a:lnTo>
                  <a:pt x="1287" y="206"/>
                </a:lnTo>
                <a:lnTo>
                  <a:pt x="1289" y="208"/>
                </a:lnTo>
                <a:lnTo>
                  <a:pt x="1301" y="212"/>
                </a:lnTo>
                <a:lnTo>
                  <a:pt x="1303" y="212"/>
                </a:lnTo>
                <a:lnTo>
                  <a:pt x="1305" y="210"/>
                </a:lnTo>
                <a:lnTo>
                  <a:pt x="1307" y="210"/>
                </a:lnTo>
                <a:lnTo>
                  <a:pt x="1307" y="210"/>
                </a:lnTo>
                <a:lnTo>
                  <a:pt x="1307" y="208"/>
                </a:lnTo>
                <a:lnTo>
                  <a:pt x="1307" y="208"/>
                </a:lnTo>
                <a:close/>
                <a:moveTo>
                  <a:pt x="1307" y="227"/>
                </a:moveTo>
                <a:lnTo>
                  <a:pt x="1307" y="227"/>
                </a:lnTo>
                <a:lnTo>
                  <a:pt x="1307" y="227"/>
                </a:lnTo>
                <a:lnTo>
                  <a:pt x="1307" y="224"/>
                </a:lnTo>
                <a:lnTo>
                  <a:pt x="1307" y="224"/>
                </a:lnTo>
                <a:lnTo>
                  <a:pt x="1305" y="222"/>
                </a:lnTo>
                <a:lnTo>
                  <a:pt x="1301" y="222"/>
                </a:lnTo>
                <a:lnTo>
                  <a:pt x="1297" y="224"/>
                </a:lnTo>
                <a:lnTo>
                  <a:pt x="1297" y="224"/>
                </a:lnTo>
                <a:lnTo>
                  <a:pt x="1295" y="227"/>
                </a:lnTo>
                <a:lnTo>
                  <a:pt x="1295" y="227"/>
                </a:lnTo>
                <a:lnTo>
                  <a:pt x="1297" y="229"/>
                </a:lnTo>
                <a:lnTo>
                  <a:pt x="1299" y="231"/>
                </a:lnTo>
                <a:lnTo>
                  <a:pt x="1301" y="233"/>
                </a:lnTo>
                <a:lnTo>
                  <a:pt x="1303" y="233"/>
                </a:lnTo>
                <a:lnTo>
                  <a:pt x="1303" y="233"/>
                </a:lnTo>
                <a:lnTo>
                  <a:pt x="1305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1"/>
                </a:lnTo>
                <a:lnTo>
                  <a:pt x="1307" y="231"/>
                </a:lnTo>
                <a:lnTo>
                  <a:pt x="1307" y="229"/>
                </a:lnTo>
                <a:lnTo>
                  <a:pt x="1307" y="229"/>
                </a:lnTo>
                <a:lnTo>
                  <a:pt x="1307" y="227"/>
                </a:lnTo>
                <a:close/>
                <a:moveTo>
                  <a:pt x="832" y="243"/>
                </a:moveTo>
                <a:lnTo>
                  <a:pt x="832" y="243"/>
                </a:lnTo>
                <a:lnTo>
                  <a:pt x="832" y="243"/>
                </a:lnTo>
                <a:lnTo>
                  <a:pt x="832" y="243"/>
                </a:lnTo>
                <a:lnTo>
                  <a:pt x="832" y="245"/>
                </a:lnTo>
                <a:lnTo>
                  <a:pt x="832" y="245"/>
                </a:lnTo>
                <a:lnTo>
                  <a:pt x="832" y="245"/>
                </a:lnTo>
                <a:lnTo>
                  <a:pt x="832" y="248"/>
                </a:lnTo>
                <a:lnTo>
                  <a:pt x="832" y="248"/>
                </a:lnTo>
                <a:lnTo>
                  <a:pt x="832" y="248"/>
                </a:lnTo>
                <a:lnTo>
                  <a:pt x="832" y="250"/>
                </a:lnTo>
                <a:lnTo>
                  <a:pt x="832" y="250"/>
                </a:lnTo>
                <a:lnTo>
                  <a:pt x="834" y="250"/>
                </a:lnTo>
                <a:lnTo>
                  <a:pt x="836" y="250"/>
                </a:lnTo>
                <a:lnTo>
                  <a:pt x="840" y="248"/>
                </a:lnTo>
                <a:lnTo>
                  <a:pt x="842" y="248"/>
                </a:lnTo>
                <a:lnTo>
                  <a:pt x="844" y="248"/>
                </a:lnTo>
                <a:lnTo>
                  <a:pt x="849" y="250"/>
                </a:lnTo>
                <a:lnTo>
                  <a:pt x="851" y="250"/>
                </a:lnTo>
                <a:lnTo>
                  <a:pt x="851" y="250"/>
                </a:lnTo>
                <a:lnTo>
                  <a:pt x="855" y="248"/>
                </a:lnTo>
                <a:lnTo>
                  <a:pt x="857" y="243"/>
                </a:lnTo>
                <a:lnTo>
                  <a:pt x="857" y="243"/>
                </a:lnTo>
                <a:lnTo>
                  <a:pt x="857" y="243"/>
                </a:lnTo>
                <a:lnTo>
                  <a:pt x="859" y="243"/>
                </a:lnTo>
                <a:lnTo>
                  <a:pt x="859" y="243"/>
                </a:lnTo>
                <a:lnTo>
                  <a:pt x="859" y="248"/>
                </a:lnTo>
                <a:lnTo>
                  <a:pt x="861" y="248"/>
                </a:lnTo>
                <a:lnTo>
                  <a:pt x="861" y="250"/>
                </a:lnTo>
                <a:lnTo>
                  <a:pt x="863" y="252"/>
                </a:lnTo>
                <a:lnTo>
                  <a:pt x="863" y="254"/>
                </a:lnTo>
                <a:lnTo>
                  <a:pt x="863" y="254"/>
                </a:lnTo>
                <a:lnTo>
                  <a:pt x="867" y="252"/>
                </a:lnTo>
                <a:lnTo>
                  <a:pt x="870" y="252"/>
                </a:lnTo>
                <a:lnTo>
                  <a:pt x="874" y="250"/>
                </a:lnTo>
                <a:lnTo>
                  <a:pt x="874" y="250"/>
                </a:lnTo>
                <a:lnTo>
                  <a:pt x="876" y="250"/>
                </a:lnTo>
                <a:lnTo>
                  <a:pt x="876" y="250"/>
                </a:lnTo>
                <a:lnTo>
                  <a:pt x="876" y="248"/>
                </a:lnTo>
                <a:lnTo>
                  <a:pt x="876" y="248"/>
                </a:lnTo>
                <a:lnTo>
                  <a:pt x="876" y="248"/>
                </a:lnTo>
                <a:lnTo>
                  <a:pt x="874" y="245"/>
                </a:lnTo>
                <a:lnTo>
                  <a:pt x="874" y="245"/>
                </a:lnTo>
                <a:lnTo>
                  <a:pt x="874" y="243"/>
                </a:lnTo>
                <a:lnTo>
                  <a:pt x="874" y="243"/>
                </a:lnTo>
                <a:lnTo>
                  <a:pt x="874" y="241"/>
                </a:lnTo>
                <a:lnTo>
                  <a:pt x="874" y="239"/>
                </a:lnTo>
                <a:lnTo>
                  <a:pt x="876" y="239"/>
                </a:lnTo>
                <a:lnTo>
                  <a:pt x="876" y="239"/>
                </a:lnTo>
                <a:lnTo>
                  <a:pt x="876" y="239"/>
                </a:lnTo>
                <a:lnTo>
                  <a:pt x="878" y="239"/>
                </a:lnTo>
                <a:lnTo>
                  <a:pt x="878" y="241"/>
                </a:lnTo>
                <a:lnTo>
                  <a:pt x="880" y="243"/>
                </a:lnTo>
                <a:lnTo>
                  <a:pt x="882" y="245"/>
                </a:lnTo>
                <a:lnTo>
                  <a:pt x="882" y="245"/>
                </a:lnTo>
                <a:lnTo>
                  <a:pt x="884" y="243"/>
                </a:lnTo>
                <a:lnTo>
                  <a:pt x="884" y="243"/>
                </a:lnTo>
                <a:lnTo>
                  <a:pt x="886" y="241"/>
                </a:lnTo>
                <a:lnTo>
                  <a:pt x="886" y="239"/>
                </a:lnTo>
                <a:lnTo>
                  <a:pt x="888" y="239"/>
                </a:lnTo>
                <a:lnTo>
                  <a:pt x="888" y="237"/>
                </a:lnTo>
                <a:lnTo>
                  <a:pt x="888" y="235"/>
                </a:lnTo>
                <a:lnTo>
                  <a:pt x="886" y="235"/>
                </a:lnTo>
                <a:lnTo>
                  <a:pt x="886" y="233"/>
                </a:lnTo>
                <a:lnTo>
                  <a:pt x="886" y="233"/>
                </a:lnTo>
                <a:lnTo>
                  <a:pt x="888" y="233"/>
                </a:lnTo>
                <a:lnTo>
                  <a:pt x="891" y="233"/>
                </a:lnTo>
                <a:lnTo>
                  <a:pt x="891" y="233"/>
                </a:lnTo>
                <a:lnTo>
                  <a:pt x="893" y="231"/>
                </a:lnTo>
                <a:lnTo>
                  <a:pt x="893" y="229"/>
                </a:lnTo>
                <a:lnTo>
                  <a:pt x="893" y="227"/>
                </a:lnTo>
                <a:lnTo>
                  <a:pt x="895" y="227"/>
                </a:lnTo>
                <a:lnTo>
                  <a:pt x="895" y="227"/>
                </a:lnTo>
                <a:lnTo>
                  <a:pt x="897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7"/>
                </a:lnTo>
                <a:lnTo>
                  <a:pt x="899" y="229"/>
                </a:lnTo>
                <a:lnTo>
                  <a:pt x="899" y="231"/>
                </a:lnTo>
                <a:lnTo>
                  <a:pt x="899" y="233"/>
                </a:lnTo>
                <a:lnTo>
                  <a:pt x="899" y="235"/>
                </a:lnTo>
                <a:lnTo>
                  <a:pt x="899" y="237"/>
                </a:lnTo>
                <a:lnTo>
                  <a:pt x="901" y="237"/>
                </a:lnTo>
                <a:lnTo>
                  <a:pt x="903" y="239"/>
                </a:lnTo>
                <a:lnTo>
                  <a:pt x="905" y="239"/>
                </a:lnTo>
                <a:lnTo>
                  <a:pt x="907" y="239"/>
                </a:lnTo>
                <a:lnTo>
                  <a:pt x="909" y="239"/>
                </a:lnTo>
                <a:lnTo>
                  <a:pt x="911" y="239"/>
                </a:lnTo>
                <a:lnTo>
                  <a:pt x="911" y="239"/>
                </a:lnTo>
                <a:lnTo>
                  <a:pt x="911" y="237"/>
                </a:lnTo>
                <a:lnTo>
                  <a:pt x="911" y="237"/>
                </a:lnTo>
                <a:lnTo>
                  <a:pt x="914" y="235"/>
                </a:lnTo>
                <a:lnTo>
                  <a:pt x="911" y="233"/>
                </a:lnTo>
                <a:lnTo>
                  <a:pt x="914" y="233"/>
                </a:lnTo>
                <a:lnTo>
                  <a:pt x="920" y="231"/>
                </a:lnTo>
                <a:lnTo>
                  <a:pt x="924" y="231"/>
                </a:lnTo>
                <a:lnTo>
                  <a:pt x="926" y="229"/>
                </a:lnTo>
                <a:lnTo>
                  <a:pt x="928" y="229"/>
                </a:lnTo>
                <a:lnTo>
                  <a:pt x="928" y="227"/>
                </a:lnTo>
                <a:lnTo>
                  <a:pt x="928" y="227"/>
                </a:lnTo>
                <a:lnTo>
                  <a:pt x="926" y="224"/>
                </a:lnTo>
                <a:lnTo>
                  <a:pt x="924" y="222"/>
                </a:lnTo>
                <a:lnTo>
                  <a:pt x="924" y="222"/>
                </a:lnTo>
                <a:lnTo>
                  <a:pt x="924" y="220"/>
                </a:lnTo>
                <a:lnTo>
                  <a:pt x="926" y="220"/>
                </a:lnTo>
                <a:lnTo>
                  <a:pt x="928" y="220"/>
                </a:lnTo>
                <a:lnTo>
                  <a:pt x="930" y="220"/>
                </a:lnTo>
                <a:lnTo>
                  <a:pt x="928" y="220"/>
                </a:lnTo>
                <a:lnTo>
                  <a:pt x="926" y="218"/>
                </a:lnTo>
                <a:lnTo>
                  <a:pt x="924" y="216"/>
                </a:lnTo>
                <a:lnTo>
                  <a:pt x="922" y="214"/>
                </a:lnTo>
                <a:lnTo>
                  <a:pt x="924" y="214"/>
                </a:lnTo>
                <a:lnTo>
                  <a:pt x="932" y="210"/>
                </a:lnTo>
                <a:lnTo>
                  <a:pt x="935" y="210"/>
                </a:lnTo>
                <a:lnTo>
                  <a:pt x="935" y="210"/>
                </a:lnTo>
                <a:lnTo>
                  <a:pt x="935" y="208"/>
                </a:lnTo>
                <a:lnTo>
                  <a:pt x="935" y="208"/>
                </a:lnTo>
                <a:lnTo>
                  <a:pt x="926" y="204"/>
                </a:lnTo>
                <a:lnTo>
                  <a:pt x="924" y="204"/>
                </a:lnTo>
                <a:lnTo>
                  <a:pt x="922" y="201"/>
                </a:lnTo>
                <a:lnTo>
                  <a:pt x="920" y="201"/>
                </a:lnTo>
                <a:lnTo>
                  <a:pt x="916" y="201"/>
                </a:lnTo>
                <a:lnTo>
                  <a:pt x="914" y="204"/>
                </a:lnTo>
                <a:lnTo>
                  <a:pt x="911" y="204"/>
                </a:lnTo>
                <a:lnTo>
                  <a:pt x="911" y="206"/>
                </a:lnTo>
                <a:lnTo>
                  <a:pt x="911" y="206"/>
                </a:lnTo>
                <a:lnTo>
                  <a:pt x="916" y="206"/>
                </a:lnTo>
                <a:lnTo>
                  <a:pt x="918" y="208"/>
                </a:lnTo>
                <a:lnTo>
                  <a:pt x="916" y="208"/>
                </a:lnTo>
                <a:lnTo>
                  <a:pt x="916" y="208"/>
                </a:lnTo>
                <a:lnTo>
                  <a:pt x="911" y="208"/>
                </a:lnTo>
                <a:lnTo>
                  <a:pt x="911" y="208"/>
                </a:lnTo>
                <a:lnTo>
                  <a:pt x="909" y="208"/>
                </a:lnTo>
                <a:lnTo>
                  <a:pt x="909" y="210"/>
                </a:lnTo>
                <a:lnTo>
                  <a:pt x="907" y="210"/>
                </a:lnTo>
                <a:lnTo>
                  <a:pt x="899" y="208"/>
                </a:lnTo>
                <a:lnTo>
                  <a:pt x="886" y="208"/>
                </a:lnTo>
                <a:lnTo>
                  <a:pt x="882" y="210"/>
                </a:lnTo>
                <a:lnTo>
                  <a:pt x="880" y="212"/>
                </a:lnTo>
                <a:lnTo>
                  <a:pt x="876" y="214"/>
                </a:lnTo>
                <a:lnTo>
                  <a:pt x="872" y="216"/>
                </a:lnTo>
                <a:lnTo>
                  <a:pt x="865" y="220"/>
                </a:lnTo>
                <a:lnTo>
                  <a:pt x="865" y="220"/>
                </a:lnTo>
                <a:lnTo>
                  <a:pt x="863" y="222"/>
                </a:lnTo>
                <a:lnTo>
                  <a:pt x="863" y="224"/>
                </a:lnTo>
                <a:lnTo>
                  <a:pt x="861" y="224"/>
                </a:lnTo>
                <a:lnTo>
                  <a:pt x="855" y="229"/>
                </a:lnTo>
                <a:lnTo>
                  <a:pt x="853" y="229"/>
                </a:lnTo>
                <a:lnTo>
                  <a:pt x="853" y="231"/>
                </a:lnTo>
                <a:lnTo>
                  <a:pt x="847" y="235"/>
                </a:lnTo>
                <a:lnTo>
                  <a:pt x="847" y="235"/>
                </a:lnTo>
                <a:lnTo>
                  <a:pt x="834" y="237"/>
                </a:lnTo>
                <a:lnTo>
                  <a:pt x="834" y="237"/>
                </a:lnTo>
                <a:lnTo>
                  <a:pt x="832" y="237"/>
                </a:lnTo>
                <a:lnTo>
                  <a:pt x="830" y="241"/>
                </a:lnTo>
                <a:lnTo>
                  <a:pt x="828" y="243"/>
                </a:lnTo>
                <a:lnTo>
                  <a:pt x="828" y="243"/>
                </a:lnTo>
                <a:lnTo>
                  <a:pt x="830" y="243"/>
                </a:lnTo>
                <a:lnTo>
                  <a:pt x="832" y="243"/>
                </a:lnTo>
                <a:close/>
                <a:moveTo>
                  <a:pt x="947" y="195"/>
                </a:moveTo>
                <a:lnTo>
                  <a:pt x="951" y="197"/>
                </a:lnTo>
                <a:lnTo>
                  <a:pt x="955" y="197"/>
                </a:lnTo>
                <a:lnTo>
                  <a:pt x="958" y="195"/>
                </a:lnTo>
                <a:lnTo>
                  <a:pt x="960" y="195"/>
                </a:lnTo>
                <a:lnTo>
                  <a:pt x="962" y="193"/>
                </a:lnTo>
                <a:lnTo>
                  <a:pt x="962" y="193"/>
                </a:lnTo>
                <a:lnTo>
                  <a:pt x="960" y="191"/>
                </a:lnTo>
                <a:lnTo>
                  <a:pt x="960" y="191"/>
                </a:lnTo>
                <a:lnTo>
                  <a:pt x="960" y="191"/>
                </a:lnTo>
                <a:lnTo>
                  <a:pt x="958" y="191"/>
                </a:lnTo>
                <a:lnTo>
                  <a:pt x="955" y="189"/>
                </a:lnTo>
                <a:lnTo>
                  <a:pt x="953" y="189"/>
                </a:lnTo>
                <a:lnTo>
                  <a:pt x="951" y="187"/>
                </a:lnTo>
                <a:lnTo>
                  <a:pt x="951" y="187"/>
                </a:lnTo>
                <a:lnTo>
                  <a:pt x="951" y="187"/>
                </a:lnTo>
                <a:lnTo>
                  <a:pt x="951" y="185"/>
                </a:lnTo>
                <a:lnTo>
                  <a:pt x="947" y="187"/>
                </a:lnTo>
                <a:lnTo>
                  <a:pt x="945" y="187"/>
                </a:lnTo>
                <a:lnTo>
                  <a:pt x="945" y="189"/>
                </a:lnTo>
                <a:lnTo>
                  <a:pt x="943" y="189"/>
                </a:lnTo>
                <a:lnTo>
                  <a:pt x="941" y="189"/>
                </a:lnTo>
                <a:lnTo>
                  <a:pt x="943" y="191"/>
                </a:lnTo>
                <a:lnTo>
                  <a:pt x="947" y="195"/>
                </a:lnTo>
                <a:close/>
                <a:moveTo>
                  <a:pt x="958" y="222"/>
                </a:moveTo>
                <a:lnTo>
                  <a:pt x="949" y="222"/>
                </a:lnTo>
                <a:lnTo>
                  <a:pt x="947" y="222"/>
                </a:lnTo>
                <a:lnTo>
                  <a:pt x="945" y="224"/>
                </a:lnTo>
                <a:lnTo>
                  <a:pt x="945" y="224"/>
                </a:lnTo>
                <a:lnTo>
                  <a:pt x="945" y="227"/>
                </a:lnTo>
                <a:lnTo>
                  <a:pt x="960" y="227"/>
                </a:lnTo>
                <a:lnTo>
                  <a:pt x="962" y="227"/>
                </a:lnTo>
                <a:lnTo>
                  <a:pt x="964" y="224"/>
                </a:lnTo>
                <a:lnTo>
                  <a:pt x="964" y="224"/>
                </a:lnTo>
                <a:lnTo>
                  <a:pt x="962" y="222"/>
                </a:lnTo>
                <a:lnTo>
                  <a:pt x="960" y="222"/>
                </a:lnTo>
                <a:lnTo>
                  <a:pt x="958" y="222"/>
                </a:lnTo>
                <a:close/>
                <a:moveTo>
                  <a:pt x="851" y="254"/>
                </a:moveTo>
                <a:lnTo>
                  <a:pt x="851" y="256"/>
                </a:lnTo>
                <a:lnTo>
                  <a:pt x="853" y="256"/>
                </a:lnTo>
                <a:lnTo>
                  <a:pt x="853" y="256"/>
                </a:lnTo>
                <a:lnTo>
                  <a:pt x="855" y="256"/>
                </a:lnTo>
                <a:lnTo>
                  <a:pt x="855" y="254"/>
                </a:lnTo>
                <a:lnTo>
                  <a:pt x="855" y="254"/>
                </a:lnTo>
                <a:lnTo>
                  <a:pt x="857" y="252"/>
                </a:lnTo>
                <a:lnTo>
                  <a:pt x="857" y="252"/>
                </a:lnTo>
                <a:lnTo>
                  <a:pt x="857" y="250"/>
                </a:lnTo>
                <a:lnTo>
                  <a:pt x="857" y="250"/>
                </a:lnTo>
                <a:lnTo>
                  <a:pt x="855" y="250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1" y="254"/>
                </a:lnTo>
                <a:close/>
                <a:moveTo>
                  <a:pt x="905" y="245"/>
                </a:moveTo>
                <a:lnTo>
                  <a:pt x="903" y="245"/>
                </a:lnTo>
                <a:lnTo>
                  <a:pt x="901" y="245"/>
                </a:lnTo>
                <a:lnTo>
                  <a:pt x="899" y="245"/>
                </a:lnTo>
                <a:lnTo>
                  <a:pt x="897" y="248"/>
                </a:lnTo>
                <a:lnTo>
                  <a:pt x="893" y="250"/>
                </a:lnTo>
                <a:lnTo>
                  <a:pt x="888" y="252"/>
                </a:lnTo>
                <a:lnTo>
                  <a:pt x="884" y="256"/>
                </a:lnTo>
                <a:lnTo>
                  <a:pt x="880" y="258"/>
                </a:lnTo>
                <a:lnTo>
                  <a:pt x="880" y="258"/>
                </a:lnTo>
                <a:lnTo>
                  <a:pt x="878" y="260"/>
                </a:lnTo>
                <a:lnTo>
                  <a:pt x="878" y="260"/>
                </a:lnTo>
                <a:lnTo>
                  <a:pt x="880" y="260"/>
                </a:lnTo>
                <a:lnTo>
                  <a:pt x="882" y="260"/>
                </a:lnTo>
                <a:lnTo>
                  <a:pt x="886" y="262"/>
                </a:lnTo>
                <a:lnTo>
                  <a:pt x="888" y="262"/>
                </a:lnTo>
                <a:lnTo>
                  <a:pt x="893" y="260"/>
                </a:lnTo>
                <a:lnTo>
                  <a:pt x="895" y="260"/>
                </a:lnTo>
                <a:lnTo>
                  <a:pt x="899" y="254"/>
                </a:lnTo>
                <a:lnTo>
                  <a:pt x="903" y="250"/>
                </a:lnTo>
                <a:lnTo>
                  <a:pt x="903" y="250"/>
                </a:lnTo>
                <a:lnTo>
                  <a:pt x="905" y="245"/>
                </a:lnTo>
                <a:lnTo>
                  <a:pt x="905" y="245"/>
                </a:lnTo>
                <a:close/>
                <a:moveTo>
                  <a:pt x="1219" y="289"/>
                </a:moveTo>
                <a:lnTo>
                  <a:pt x="1226" y="292"/>
                </a:lnTo>
                <a:lnTo>
                  <a:pt x="1226" y="292"/>
                </a:lnTo>
                <a:lnTo>
                  <a:pt x="1228" y="292"/>
                </a:lnTo>
                <a:lnTo>
                  <a:pt x="1228" y="292"/>
                </a:lnTo>
                <a:lnTo>
                  <a:pt x="1228" y="289"/>
                </a:lnTo>
                <a:lnTo>
                  <a:pt x="1226" y="289"/>
                </a:lnTo>
                <a:lnTo>
                  <a:pt x="1224" y="287"/>
                </a:lnTo>
                <a:lnTo>
                  <a:pt x="1222" y="287"/>
                </a:lnTo>
                <a:lnTo>
                  <a:pt x="1222" y="287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close/>
                <a:moveTo>
                  <a:pt x="958" y="241"/>
                </a:moveTo>
                <a:lnTo>
                  <a:pt x="955" y="239"/>
                </a:lnTo>
                <a:lnTo>
                  <a:pt x="955" y="239"/>
                </a:lnTo>
                <a:lnTo>
                  <a:pt x="955" y="237"/>
                </a:lnTo>
                <a:lnTo>
                  <a:pt x="955" y="237"/>
                </a:lnTo>
                <a:lnTo>
                  <a:pt x="953" y="235"/>
                </a:lnTo>
                <a:lnTo>
                  <a:pt x="953" y="235"/>
                </a:lnTo>
                <a:lnTo>
                  <a:pt x="951" y="235"/>
                </a:lnTo>
                <a:lnTo>
                  <a:pt x="949" y="233"/>
                </a:lnTo>
                <a:lnTo>
                  <a:pt x="945" y="233"/>
                </a:lnTo>
                <a:lnTo>
                  <a:pt x="941" y="233"/>
                </a:lnTo>
                <a:lnTo>
                  <a:pt x="932" y="235"/>
                </a:lnTo>
                <a:lnTo>
                  <a:pt x="930" y="237"/>
                </a:lnTo>
                <a:lnTo>
                  <a:pt x="930" y="239"/>
                </a:lnTo>
                <a:lnTo>
                  <a:pt x="930" y="239"/>
                </a:lnTo>
                <a:lnTo>
                  <a:pt x="930" y="241"/>
                </a:lnTo>
                <a:lnTo>
                  <a:pt x="930" y="241"/>
                </a:lnTo>
                <a:lnTo>
                  <a:pt x="932" y="241"/>
                </a:lnTo>
                <a:lnTo>
                  <a:pt x="941" y="241"/>
                </a:lnTo>
                <a:lnTo>
                  <a:pt x="943" y="243"/>
                </a:lnTo>
                <a:lnTo>
                  <a:pt x="945" y="243"/>
                </a:lnTo>
                <a:lnTo>
                  <a:pt x="943" y="243"/>
                </a:lnTo>
                <a:lnTo>
                  <a:pt x="930" y="243"/>
                </a:lnTo>
                <a:lnTo>
                  <a:pt x="926" y="241"/>
                </a:lnTo>
                <a:lnTo>
                  <a:pt x="924" y="243"/>
                </a:lnTo>
                <a:lnTo>
                  <a:pt x="920" y="243"/>
                </a:lnTo>
                <a:lnTo>
                  <a:pt x="918" y="245"/>
                </a:lnTo>
                <a:lnTo>
                  <a:pt x="918" y="245"/>
                </a:lnTo>
                <a:lnTo>
                  <a:pt x="920" y="248"/>
                </a:lnTo>
                <a:lnTo>
                  <a:pt x="918" y="248"/>
                </a:lnTo>
                <a:lnTo>
                  <a:pt x="918" y="250"/>
                </a:lnTo>
                <a:lnTo>
                  <a:pt x="918" y="250"/>
                </a:lnTo>
                <a:lnTo>
                  <a:pt x="920" y="252"/>
                </a:lnTo>
                <a:lnTo>
                  <a:pt x="922" y="252"/>
                </a:lnTo>
                <a:lnTo>
                  <a:pt x="932" y="252"/>
                </a:lnTo>
                <a:lnTo>
                  <a:pt x="941" y="252"/>
                </a:lnTo>
                <a:lnTo>
                  <a:pt x="939" y="252"/>
                </a:lnTo>
                <a:lnTo>
                  <a:pt x="935" y="254"/>
                </a:lnTo>
                <a:lnTo>
                  <a:pt x="930" y="254"/>
                </a:lnTo>
                <a:lnTo>
                  <a:pt x="922" y="254"/>
                </a:lnTo>
                <a:lnTo>
                  <a:pt x="916" y="256"/>
                </a:lnTo>
                <a:lnTo>
                  <a:pt x="914" y="256"/>
                </a:lnTo>
                <a:lnTo>
                  <a:pt x="911" y="256"/>
                </a:lnTo>
                <a:lnTo>
                  <a:pt x="909" y="258"/>
                </a:lnTo>
                <a:lnTo>
                  <a:pt x="911" y="260"/>
                </a:lnTo>
                <a:lnTo>
                  <a:pt x="911" y="260"/>
                </a:lnTo>
                <a:lnTo>
                  <a:pt x="922" y="260"/>
                </a:lnTo>
                <a:lnTo>
                  <a:pt x="926" y="260"/>
                </a:lnTo>
                <a:lnTo>
                  <a:pt x="941" y="256"/>
                </a:lnTo>
                <a:lnTo>
                  <a:pt x="941" y="258"/>
                </a:lnTo>
                <a:lnTo>
                  <a:pt x="939" y="258"/>
                </a:lnTo>
                <a:lnTo>
                  <a:pt x="939" y="258"/>
                </a:lnTo>
                <a:lnTo>
                  <a:pt x="937" y="260"/>
                </a:lnTo>
                <a:lnTo>
                  <a:pt x="926" y="262"/>
                </a:lnTo>
                <a:lnTo>
                  <a:pt x="924" y="264"/>
                </a:lnTo>
                <a:lnTo>
                  <a:pt x="914" y="264"/>
                </a:lnTo>
                <a:lnTo>
                  <a:pt x="911" y="264"/>
                </a:lnTo>
                <a:lnTo>
                  <a:pt x="909" y="264"/>
                </a:lnTo>
                <a:lnTo>
                  <a:pt x="907" y="264"/>
                </a:lnTo>
                <a:lnTo>
                  <a:pt x="907" y="264"/>
                </a:lnTo>
                <a:lnTo>
                  <a:pt x="905" y="266"/>
                </a:lnTo>
                <a:lnTo>
                  <a:pt x="905" y="269"/>
                </a:lnTo>
                <a:lnTo>
                  <a:pt x="903" y="269"/>
                </a:lnTo>
                <a:lnTo>
                  <a:pt x="903" y="269"/>
                </a:lnTo>
                <a:lnTo>
                  <a:pt x="905" y="271"/>
                </a:lnTo>
                <a:lnTo>
                  <a:pt x="905" y="271"/>
                </a:lnTo>
                <a:lnTo>
                  <a:pt x="914" y="273"/>
                </a:lnTo>
                <a:lnTo>
                  <a:pt x="916" y="273"/>
                </a:lnTo>
                <a:lnTo>
                  <a:pt x="920" y="273"/>
                </a:lnTo>
                <a:lnTo>
                  <a:pt x="926" y="277"/>
                </a:lnTo>
                <a:lnTo>
                  <a:pt x="930" y="279"/>
                </a:lnTo>
                <a:lnTo>
                  <a:pt x="932" y="279"/>
                </a:lnTo>
                <a:lnTo>
                  <a:pt x="932" y="277"/>
                </a:lnTo>
                <a:lnTo>
                  <a:pt x="932" y="275"/>
                </a:lnTo>
                <a:lnTo>
                  <a:pt x="935" y="275"/>
                </a:lnTo>
                <a:lnTo>
                  <a:pt x="935" y="275"/>
                </a:lnTo>
                <a:lnTo>
                  <a:pt x="937" y="275"/>
                </a:lnTo>
                <a:lnTo>
                  <a:pt x="937" y="275"/>
                </a:lnTo>
                <a:lnTo>
                  <a:pt x="937" y="275"/>
                </a:lnTo>
                <a:lnTo>
                  <a:pt x="939" y="277"/>
                </a:lnTo>
                <a:lnTo>
                  <a:pt x="941" y="277"/>
                </a:lnTo>
                <a:lnTo>
                  <a:pt x="941" y="277"/>
                </a:lnTo>
                <a:lnTo>
                  <a:pt x="941" y="277"/>
                </a:lnTo>
                <a:lnTo>
                  <a:pt x="943" y="277"/>
                </a:lnTo>
                <a:lnTo>
                  <a:pt x="949" y="275"/>
                </a:lnTo>
                <a:lnTo>
                  <a:pt x="951" y="273"/>
                </a:lnTo>
                <a:lnTo>
                  <a:pt x="951" y="273"/>
                </a:lnTo>
                <a:lnTo>
                  <a:pt x="949" y="271"/>
                </a:lnTo>
                <a:lnTo>
                  <a:pt x="949" y="269"/>
                </a:lnTo>
                <a:lnTo>
                  <a:pt x="949" y="269"/>
                </a:lnTo>
                <a:lnTo>
                  <a:pt x="949" y="269"/>
                </a:lnTo>
                <a:lnTo>
                  <a:pt x="951" y="271"/>
                </a:lnTo>
                <a:lnTo>
                  <a:pt x="953" y="271"/>
                </a:lnTo>
                <a:lnTo>
                  <a:pt x="953" y="269"/>
                </a:lnTo>
                <a:lnTo>
                  <a:pt x="955" y="266"/>
                </a:lnTo>
                <a:lnTo>
                  <a:pt x="955" y="264"/>
                </a:lnTo>
                <a:lnTo>
                  <a:pt x="955" y="264"/>
                </a:lnTo>
                <a:lnTo>
                  <a:pt x="955" y="264"/>
                </a:lnTo>
                <a:lnTo>
                  <a:pt x="958" y="266"/>
                </a:lnTo>
                <a:lnTo>
                  <a:pt x="958" y="266"/>
                </a:lnTo>
                <a:lnTo>
                  <a:pt x="962" y="266"/>
                </a:lnTo>
                <a:lnTo>
                  <a:pt x="964" y="264"/>
                </a:lnTo>
                <a:lnTo>
                  <a:pt x="964" y="266"/>
                </a:lnTo>
                <a:lnTo>
                  <a:pt x="960" y="269"/>
                </a:lnTo>
                <a:lnTo>
                  <a:pt x="960" y="269"/>
                </a:lnTo>
                <a:lnTo>
                  <a:pt x="958" y="271"/>
                </a:lnTo>
                <a:lnTo>
                  <a:pt x="958" y="271"/>
                </a:lnTo>
                <a:lnTo>
                  <a:pt x="958" y="273"/>
                </a:lnTo>
                <a:lnTo>
                  <a:pt x="958" y="273"/>
                </a:lnTo>
                <a:lnTo>
                  <a:pt x="958" y="275"/>
                </a:lnTo>
                <a:lnTo>
                  <a:pt x="960" y="275"/>
                </a:lnTo>
                <a:lnTo>
                  <a:pt x="960" y="275"/>
                </a:lnTo>
                <a:lnTo>
                  <a:pt x="966" y="275"/>
                </a:lnTo>
                <a:lnTo>
                  <a:pt x="972" y="275"/>
                </a:lnTo>
                <a:lnTo>
                  <a:pt x="972" y="275"/>
                </a:lnTo>
                <a:lnTo>
                  <a:pt x="974" y="273"/>
                </a:lnTo>
                <a:lnTo>
                  <a:pt x="974" y="273"/>
                </a:lnTo>
                <a:lnTo>
                  <a:pt x="976" y="271"/>
                </a:lnTo>
                <a:lnTo>
                  <a:pt x="976" y="271"/>
                </a:lnTo>
                <a:lnTo>
                  <a:pt x="979" y="271"/>
                </a:lnTo>
                <a:lnTo>
                  <a:pt x="981" y="273"/>
                </a:lnTo>
                <a:lnTo>
                  <a:pt x="983" y="273"/>
                </a:lnTo>
                <a:lnTo>
                  <a:pt x="985" y="273"/>
                </a:lnTo>
                <a:lnTo>
                  <a:pt x="989" y="273"/>
                </a:lnTo>
                <a:lnTo>
                  <a:pt x="991" y="273"/>
                </a:lnTo>
                <a:lnTo>
                  <a:pt x="993" y="273"/>
                </a:lnTo>
                <a:lnTo>
                  <a:pt x="997" y="271"/>
                </a:lnTo>
                <a:lnTo>
                  <a:pt x="997" y="271"/>
                </a:lnTo>
                <a:lnTo>
                  <a:pt x="999" y="271"/>
                </a:lnTo>
                <a:lnTo>
                  <a:pt x="999" y="271"/>
                </a:lnTo>
                <a:lnTo>
                  <a:pt x="995" y="273"/>
                </a:lnTo>
                <a:lnTo>
                  <a:pt x="993" y="275"/>
                </a:lnTo>
                <a:lnTo>
                  <a:pt x="989" y="277"/>
                </a:lnTo>
                <a:lnTo>
                  <a:pt x="989" y="277"/>
                </a:lnTo>
                <a:lnTo>
                  <a:pt x="985" y="277"/>
                </a:lnTo>
                <a:lnTo>
                  <a:pt x="983" y="277"/>
                </a:lnTo>
                <a:lnTo>
                  <a:pt x="976" y="277"/>
                </a:lnTo>
                <a:lnTo>
                  <a:pt x="972" y="279"/>
                </a:lnTo>
                <a:lnTo>
                  <a:pt x="966" y="281"/>
                </a:lnTo>
                <a:lnTo>
                  <a:pt x="958" y="283"/>
                </a:lnTo>
                <a:lnTo>
                  <a:pt x="953" y="283"/>
                </a:lnTo>
                <a:lnTo>
                  <a:pt x="951" y="285"/>
                </a:lnTo>
                <a:lnTo>
                  <a:pt x="951" y="287"/>
                </a:lnTo>
                <a:lnTo>
                  <a:pt x="951" y="289"/>
                </a:lnTo>
                <a:lnTo>
                  <a:pt x="953" y="289"/>
                </a:lnTo>
                <a:lnTo>
                  <a:pt x="958" y="292"/>
                </a:lnTo>
                <a:lnTo>
                  <a:pt x="962" y="294"/>
                </a:lnTo>
                <a:lnTo>
                  <a:pt x="964" y="294"/>
                </a:lnTo>
                <a:lnTo>
                  <a:pt x="970" y="294"/>
                </a:lnTo>
                <a:lnTo>
                  <a:pt x="979" y="294"/>
                </a:lnTo>
                <a:lnTo>
                  <a:pt x="989" y="292"/>
                </a:lnTo>
                <a:lnTo>
                  <a:pt x="995" y="289"/>
                </a:lnTo>
                <a:lnTo>
                  <a:pt x="999" y="287"/>
                </a:lnTo>
                <a:lnTo>
                  <a:pt x="1004" y="285"/>
                </a:lnTo>
                <a:lnTo>
                  <a:pt x="1006" y="285"/>
                </a:lnTo>
                <a:lnTo>
                  <a:pt x="1006" y="283"/>
                </a:lnTo>
                <a:lnTo>
                  <a:pt x="1008" y="283"/>
                </a:lnTo>
                <a:lnTo>
                  <a:pt x="1012" y="281"/>
                </a:lnTo>
                <a:lnTo>
                  <a:pt x="1020" y="281"/>
                </a:lnTo>
                <a:lnTo>
                  <a:pt x="1029" y="277"/>
                </a:lnTo>
                <a:lnTo>
                  <a:pt x="1031" y="275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5" y="279"/>
                </a:lnTo>
                <a:lnTo>
                  <a:pt x="1037" y="279"/>
                </a:lnTo>
                <a:lnTo>
                  <a:pt x="1037" y="279"/>
                </a:lnTo>
                <a:lnTo>
                  <a:pt x="1039" y="279"/>
                </a:lnTo>
                <a:lnTo>
                  <a:pt x="1043" y="277"/>
                </a:lnTo>
                <a:lnTo>
                  <a:pt x="1046" y="277"/>
                </a:lnTo>
                <a:lnTo>
                  <a:pt x="1052" y="279"/>
                </a:lnTo>
                <a:lnTo>
                  <a:pt x="1056" y="279"/>
                </a:lnTo>
                <a:lnTo>
                  <a:pt x="1056" y="279"/>
                </a:lnTo>
                <a:lnTo>
                  <a:pt x="1058" y="279"/>
                </a:lnTo>
                <a:lnTo>
                  <a:pt x="1064" y="277"/>
                </a:lnTo>
                <a:lnTo>
                  <a:pt x="1071" y="275"/>
                </a:lnTo>
                <a:lnTo>
                  <a:pt x="1073" y="273"/>
                </a:lnTo>
                <a:lnTo>
                  <a:pt x="1075" y="273"/>
                </a:lnTo>
                <a:lnTo>
                  <a:pt x="1077" y="264"/>
                </a:lnTo>
                <a:lnTo>
                  <a:pt x="1077" y="262"/>
                </a:lnTo>
                <a:lnTo>
                  <a:pt x="1079" y="258"/>
                </a:lnTo>
                <a:lnTo>
                  <a:pt x="1079" y="256"/>
                </a:lnTo>
                <a:lnTo>
                  <a:pt x="1079" y="256"/>
                </a:lnTo>
                <a:lnTo>
                  <a:pt x="1079" y="252"/>
                </a:lnTo>
                <a:lnTo>
                  <a:pt x="1077" y="250"/>
                </a:lnTo>
                <a:lnTo>
                  <a:pt x="1077" y="250"/>
                </a:lnTo>
                <a:lnTo>
                  <a:pt x="1077" y="250"/>
                </a:lnTo>
                <a:lnTo>
                  <a:pt x="1073" y="248"/>
                </a:lnTo>
                <a:lnTo>
                  <a:pt x="1067" y="245"/>
                </a:lnTo>
                <a:lnTo>
                  <a:pt x="1064" y="248"/>
                </a:lnTo>
                <a:lnTo>
                  <a:pt x="1062" y="248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2"/>
                </a:lnTo>
                <a:lnTo>
                  <a:pt x="1060" y="254"/>
                </a:lnTo>
                <a:lnTo>
                  <a:pt x="1062" y="254"/>
                </a:lnTo>
                <a:lnTo>
                  <a:pt x="1062" y="254"/>
                </a:lnTo>
                <a:lnTo>
                  <a:pt x="1058" y="254"/>
                </a:lnTo>
                <a:lnTo>
                  <a:pt x="1058" y="256"/>
                </a:lnTo>
                <a:lnTo>
                  <a:pt x="1058" y="258"/>
                </a:lnTo>
                <a:lnTo>
                  <a:pt x="1058" y="258"/>
                </a:lnTo>
                <a:lnTo>
                  <a:pt x="1058" y="254"/>
                </a:lnTo>
                <a:lnTo>
                  <a:pt x="1056" y="252"/>
                </a:lnTo>
                <a:lnTo>
                  <a:pt x="1056" y="252"/>
                </a:lnTo>
                <a:lnTo>
                  <a:pt x="1056" y="252"/>
                </a:lnTo>
                <a:lnTo>
                  <a:pt x="1054" y="252"/>
                </a:lnTo>
                <a:lnTo>
                  <a:pt x="1052" y="252"/>
                </a:lnTo>
                <a:lnTo>
                  <a:pt x="1050" y="252"/>
                </a:lnTo>
                <a:lnTo>
                  <a:pt x="1048" y="252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48"/>
                </a:lnTo>
                <a:lnTo>
                  <a:pt x="1046" y="248"/>
                </a:lnTo>
                <a:lnTo>
                  <a:pt x="1046" y="248"/>
                </a:lnTo>
                <a:lnTo>
                  <a:pt x="1043" y="245"/>
                </a:lnTo>
                <a:lnTo>
                  <a:pt x="1041" y="248"/>
                </a:lnTo>
                <a:lnTo>
                  <a:pt x="1039" y="248"/>
                </a:lnTo>
                <a:lnTo>
                  <a:pt x="1037" y="245"/>
                </a:lnTo>
                <a:lnTo>
                  <a:pt x="1037" y="245"/>
                </a:lnTo>
                <a:lnTo>
                  <a:pt x="1037" y="245"/>
                </a:lnTo>
                <a:lnTo>
                  <a:pt x="1039" y="243"/>
                </a:lnTo>
                <a:lnTo>
                  <a:pt x="1041" y="241"/>
                </a:lnTo>
                <a:lnTo>
                  <a:pt x="1041" y="241"/>
                </a:lnTo>
                <a:lnTo>
                  <a:pt x="1039" y="239"/>
                </a:lnTo>
                <a:lnTo>
                  <a:pt x="1037" y="237"/>
                </a:lnTo>
                <a:lnTo>
                  <a:pt x="1035" y="235"/>
                </a:lnTo>
                <a:lnTo>
                  <a:pt x="1035" y="235"/>
                </a:lnTo>
                <a:lnTo>
                  <a:pt x="1035" y="233"/>
                </a:lnTo>
                <a:lnTo>
                  <a:pt x="1035" y="233"/>
                </a:lnTo>
                <a:lnTo>
                  <a:pt x="1033" y="231"/>
                </a:lnTo>
                <a:lnTo>
                  <a:pt x="1033" y="231"/>
                </a:lnTo>
                <a:lnTo>
                  <a:pt x="1035" y="229"/>
                </a:lnTo>
                <a:lnTo>
                  <a:pt x="1035" y="229"/>
                </a:lnTo>
                <a:lnTo>
                  <a:pt x="1037" y="227"/>
                </a:lnTo>
                <a:lnTo>
                  <a:pt x="1037" y="227"/>
                </a:lnTo>
                <a:lnTo>
                  <a:pt x="1035" y="227"/>
                </a:lnTo>
                <a:lnTo>
                  <a:pt x="1035" y="227"/>
                </a:lnTo>
                <a:lnTo>
                  <a:pt x="1031" y="224"/>
                </a:lnTo>
                <a:lnTo>
                  <a:pt x="1027" y="224"/>
                </a:lnTo>
                <a:lnTo>
                  <a:pt x="1025" y="224"/>
                </a:lnTo>
                <a:lnTo>
                  <a:pt x="1025" y="227"/>
                </a:lnTo>
                <a:lnTo>
                  <a:pt x="1020" y="229"/>
                </a:lnTo>
                <a:lnTo>
                  <a:pt x="1016" y="233"/>
                </a:lnTo>
                <a:lnTo>
                  <a:pt x="1014" y="233"/>
                </a:lnTo>
                <a:lnTo>
                  <a:pt x="1010" y="235"/>
                </a:lnTo>
                <a:lnTo>
                  <a:pt x="1010" y="237"/>
                </a:lnTo>
                <a:lnTo>
                  <a:pt x="1010" y="237"/>
                </a:lnTo>
                <a:lnTo>
                  <a:pt x="1010" y="239"/>
                </a:lnTo>
                <a:lnTo>
                  <a:pt x="1010" y="239"/>
                </a:lnTo>
                <a:lnTo>
                  <a:pt x="1012" y="239"/>
                </a:lnTo>
                <a:lnTo>
                  <a:pt x="1016" y="241"/>
                </a:lnTo>
                <a:lnTo>
                  <a:pt x="1018" y="241"/>
                </a:lnTo>
                <a:lnTo>
                  <a:pt x="1023" y="243"/>
                </a:lnTo>
                <a:lnTo>
                  <a:pt x="1023" y="245"/>
                </a:lnTo>
                <a:lnTo>
                  <a:pt x="1023" y="245"/>
                </a:lnTo>
                <a:lnTo>
                  <a:pt x="1023" y="248"/>
                </a:lnTo>
                <a:lnTo>
                  <a:pt x="1023" y="248"/>
                </a:lnTo>
                <a:lnTo>
                  <a:pt x="1016" y="250"/>
                </a:lnTo>
                <a:lnTo>
                  <a:pt x="1016" y="252"/>
                </a:lnTo>
                <a:lnTo>
                  <a:pt x="1029" y="258"/>
                </a:lnTo>
                <a:lnTo>
                  <a:pt x="1029" y="258"/>
                </a:lnTo>
                <a:lnTo>
                  <a:pt x="1031" y="260"/>
                </a:lnTo>
                <a:lnTo>
                  <a:pt x="1031" y="260"/>
                </a:lnTo>
                <a:lnTo>
                  <a:pt x="1029" y="262"/>
                </a:lnTo>
                <a:lnTo>
                  <a:pt x="1029" y="262"/>
                </a:lnTo>
                <a:lnTo>
                  <a:pt x="1027" y="262"/>
                </a:lnTo>
                <a:lnTo>
                  <a:pt x="1008" y="262"/>
                </a:lnTo>
                <a:lnTo>
                  <a:pt x="1004" y="260"/>
                </a:lnTo>
                <a:lnTo>
                  <a:pt x="1002" y="262"/>
                </a:lnTo>
                <a:lnTo>
                  <a:pt x="999" y="262"/>
                </a:lnTo>
                <a:lnTo>
                  <a:pt x="997" y="260"/>
                </a:lnTo>
                <a:lnTo>
                  <a:pt x="995" y="260"/>
                </a:lnTo>
                <a:lnTo>
                  <a:pt x="993" y="258"/>
                </a:lnTo>
                <a:lnTo>
                  <a:pt x="993" y="256"/>
                </a:lnTo>
                <a:lnTo>
                  <a:pt x="993" y="254"/>
                </a:lnTo>
                <a:lnTo>
                  <a:pt x="991" y="254"/>
                </a:lnTo>
                <a:lnTo>
                  <a:pt x="989" y="254"/>
                </a:lnTo>
                <a:lnTo>
                  <a:pt x="987" y="254"/>
                </a:lnTo>
                <a:lnTo>
                  <a:pt x="985" y="254"/>
                </a:lnTo>
                <a:lnTo>
                  <a:pt x="985" y="252"/>
                </a:lnTo>
                <a:lnTo>
                  <a:pt x="985" y="252"/>
                </a:lnTo>
                <a:lnTo>
                  <a:pt x="987" y="252"/>
                </a:lnTo>
                <a:lnTo>
                  <a:pt x="987" y="250"/>
                </a:lnTo>
                <a:lnTo>
                  <a:pt x="981" y="245"/>
                </a:lnTo>
                <a:lnTo>
                  <a:pt x="974" y="241"/>
                </a:lnTo>
                <a:lnTo>
                  <a:pt x="970" y="241"/>
                </a:lnTo>
                <a:lnTo>
                  <a:pt x="968" y="241"/>
                </a:lnTo>
                <a:lnTo>
                  <a:pt x="966" y="241"/>
                </a:lnTo>
                <a:lnTo>
                  <a:pt x="960" y="241"/>
                </a:lnTo>
                <a:lnTo>
                  <a:pt x="958" y="241"/>
                </a:lnTo>
                <a:close/>
                <a:moveTo>
                  <a:pt x="1075" y="201"/>
                </a:moveTo>
                <a:lnTo>
                  <a:pt x="1075" y="201"/>
                </a:lnTo>
                <a:lnTo>
                  <a:pt x="1077" y="204"/>
                </a:lnTo>
                <a:lnTo>
                  <a:pt x="1079" y="208"/>
                </a:lnTo>
                <a:lnTo>
                  <a:pt x="1081" y="210"/>
                </a:lnTo>
                <a:lnTo>
                  <a:pt x="1083" y="212"/>
                </a:lnTo>
                <a:lnTo>
                  <a:pt x="1085" y="214"/>
                </a:lnTo>
                <a:lnTo>
                  <a:pt x="1092" y="214"/>
                </a:lnTo>
                <a:lnTo>
                  <a:pt x="1094" y="214"/>
                </a:lnTo>
                <a:lnTo>
                  <a:pt x="1094" y="214"/>
                </a:lnTo>
                <a:lnTo>
                  <a:pt x="1094" y="212"/>
                </a:lnTo>
                <a:lnTo>
                  <a:pt x="1094" y="210"/>
                </a:lnTo>
                <a:lnTo>
                  <a:pt x="1094" y="210"/>
                </a:lnTo>
                <a:lnTo>
                  <a:pt x="1094" y="208"/>
                </a:lnTo>
                <a:lnTo>
                  <a:pt x="1090" y="206"/>
                </a:lnTo>
                <a:lnTo>
                  <a:pt x="1087" y="206"/>
                </a:lnTo>
                <a:lnTo>
                  <a:pt x="1087" y="206"/>
                </a:lnTo>
                <a:lnTo>
                  <a:pt x="1087" y="204"/>
                </a:lnTo>
                <a:lnTo>
                  <a:pt x="1085" y="201"/>
                </a:lnTo>
                <a:lnTo>
                  <a:pt x="1083" y="199"/>
                </a:lnTo>
                <a:lnTo>
                  <a:pt x="1079" y="197"/>
                </a:lnTo>
                <a:lnTo>
                  <a:pt x="1077" y="195"/>
                </a:lnTo>
                <a:lnTo>
                  <a:pt x="1075" y="195"/>
                </a:lnTo>
                <a:lnTo>
                  <a:pt x="1071" y="195"/>
                </a:lnTo>
                <a:lnTo>
                  <a:pt x="1071" y="197"/>
                </a:lnTo>
                <a:lnTo>
                  <a:pt x="1073" y="199"/>
                </a:lnTo>
                <a:lnTo>
                  <a:pt x="1075" y="201"/>
                </a:lnTo>
                <a:close/>
                <a:moveTo>
                  <a:pt x="968" y="178"/>
                </a:moveTo>
                <a:lnTo>
                  <a:pt x="970" y="178"/>
                </a:lnTo>
                <a:lnTo>
                  <a:pt x="976" y="176"/>
                </a:lnTo>
                <a:lnTo>
                  <a:pt x="983" y="176"/>
                </a:lnTo>
                <a:lnTo>
                  <a:pt x="989" y="178"/>
                </a:lnTo>
                <a:lnTo>
                  <a:pt x="991" y="178"/>
                </a:lnTo>
                <a:lnTo>
                  <a:pt x="993" y="178"/>
                </a:lnTo>
                <a:lnTo>
                  <a:pt x="995" y="178"/>
                </a:lnTo>
                <a:lnTo>
                  <a:pt x="995" y="176"/>
                </a:lnTo>
                <a:lnTo>
                  <a:pt x="997" y="176"/>
                </a:lnTo>
                <a:lnTo>
                  <a:pt x="999" y="176"/>
                </a:lnTo>
                <a:lnTo>
                  <a:pt x="1002" y="178"/>
                </a:lnTo>
                <a:lnTo>
                  <a:pt x="1004" y="178"/>
                </a:lnTo>
                <a:lnTo>
                  <a:pt x="1008" y="178"/>
                </a:lnTo>
                <a:lnTo>
                  <a:pt x="1010" y="178"/>
                </a:lnTo>
                <a:lnTo>
                  <a:pt x="1014" y="178"/>
                </a:lnTo>
                <a:lnTo>
                  <a:pt x="1018" y="178"/>
                </a:lnTo>
                <a:lnTo>
                  <a:pt x="1023" y="178"/>
                </a:lnTo>
                <a:lnTo>
                  <a:pt x="1023" y="178"/>
                </a:lnTo>
                <a:lnTo>
                  <a:pt x="1023" y="176"/>
                </a:lnTo>
                <a:lnTo>
                  <a:pt x="1025" y="174"/>
                </a:lnTo>
                <a:lnTo>
                  <a:pt x="1025" y="174"/>
                </a:lnTo>
                <a:lnTo>
                  <a:pt x="1023" y="172"/>
                </a:lnTo>
                <a:lnTo>
                  <a:pt x="1023" y="170"/>
                </a:lnTo>
                <a:lnTo>
                  <a:pt x="1020" y="170"/>
                </a:lnTo>
                <a:lnTo>
                  <a:pt x="1020" y="170"/>
                </a:lnTo>
                <a:lnTo>
                  <a:pt x="1018" y="170"/>
                </a:lnTo>
                <a:lnTo>
                  <a:pt x="1016" y="168"/>
                </a:lnTo>
                <a:lnTo>
                  <a:pt x="1014" y="166"/>
                </a:lnTo>
                <a:lnTo>
                  <a:pt x="1012" y="166"/>
                </a:lnTo>
                <a:lnTo>
                  <a:pt x="1008" y="164"/>
                </a:lnTo>
                <a:lnTo>
                  <a:pt x="1006" y="164"/>
                </a:lnTo>
                <a:lnTo>
                  <a:pt x="1002" y="166"/>
                </a:lnTo>
                <a:lnTo>
                  <a:pt x="999" y="166"/>
                </a:lnTo>
                <a:lnTo>
                  <a:pt x="993" y="168"/>
                </a:lnTo>
                <a:lnTo>
                  <a:pt x="991" y="170"/>
                </a:lnTo>
                <a:lnTo>
                  <a:pt x="989" y="170"/>
                </a:lnTo>
                <a:lnTo>
                  <a:pt x="983" y="170"/>
                </a:lnTo>
                <a:lnTo>
                  <a:pt x="976" y="172"/>
                </a:lnTo>
                <a:lnTo>
                  <a:pt x="972" y="174"/>
                </a:lnTo>
                <a:lnTo>
                  <a:pt x="968" y="174"/>
                </a:lnTo>
                <a:lnTo>
                  <a:pt x="966" y="176"/>
                </a:lnTo>
                <a:lnTo>
                  <a:pt x="966" y="178"/>
                </a:lnTo>
                <a:lnTo>
                  <a:pt x="968" y="178"/>
                </a:lnTo>
                <a:lnTo>
                  <a:pt x="968" y="178"/>
                </a:lnTo>
                <a:close/>
                <a:moveTo>
                  <a:pt x="1079" y="155"/>
                </a:moveTo>
                <a:lnTo>
                  <a:pt x="1081" y="155"/>
                </a:lnTo>
                <a:lnTo>
                  <a:pt x="1087" y="155"/>
                </a:lnTo>
                <a:lnTo>
                  <a:pt x="1090" y="155"/>
                </a:lnTo>
                <a:lnTo>
                  <a:pt x="1090" y="157"/>
                </a:lnTo>
                <a:lnTo>
                  <a:pt x="1087" y="159"/>
                </a:lnTo>
                <a:lnTo>
                  <a:pt x="1087" y="162"/>
                </a:lnTo>
                <a:lnTo>
                  <a:pt x="1087" y="162"/>
                </a:lnTo>
                <a:lnTo>
                  <a:pt x="1087" y="162"/>
                </a:lnTo>
                <a:lnTo>
                  <a:pt x="1090" y="162"/>
                </a:lnTo>
                <a:lnTo>
                  <a:pt x="1090" y="162"/>
                </a:lnTo>
                <a:lnTo>
                  <a:pt x="1096" y="157"/>
                </a:lnTo>
                <a:lnTo>
                  <a:pt x="1098" y="157"/>
                </a:lnTo>
                <a:lnTo>
                  <a:pt x="1100" y="157"/>
                </a:lnTo>
                <a:lnTo>
                  <a:pt x="1100" y="157"/>
                </a:lnTo>
                <a:lnTo>
                  <a:pt x="1102" y="159"/>
                </a:lnTo>
                <a:lnTo>
                  <a:pt x="1102" y="159"/>
                </a:lnTo>
                <a:lnTo>
                  <a:pt x="1098" y="162"/>
                </a:lnTo>
                <a:lnTo>
                  <a:pt x="1098" y="164"/>
                </a:lnTo>
                <a:lnTo>
                  <a:pt x="1098" y="164"/>
                </a:lnTo>
                <a:lnTo>
                  <a:pt x="1100" y="164"/>
                </a:lnTo>
                <a:lnTo>
                  <a:pt x="1108" y="164"/>
                </a:lnTo>
                <a:lnTo>
                  <a:pt x="1111" y="164"/>
                </a:lnTo>
                <a:lnTo>
                  <a:pt x="1111" y="166"/>
                </a:lnTo>
                <a:lnTo>
                  <a:pt x="1106" y="166"/>
                </a:lnTo>
                <a:lnTo>
                  <a:pt x="1102" y="168"/>
                </a:lnTo>
                <a:lnTo>
                  <a:pt x="1100" y="168"/>
                </a:lnTo>
                <a:lnTo>
                  <a:pt x="1106" y="168"/>
                </a:lnTo>
                <a:lnTo>
                  <a:pt x="1108" y="170"/>
                </a:lnTo>
                <a:lnTo>
                  <a:pt x="1106" y="170"/>
                </a:lnTo>
                <a:lnTo>
                  <a:pt x="1104" y="172"/>
                </a:lnTo>
                <a:lnTo>
                  <a:pt x="1098" y="170"/>
                </a:lnTo>
                <a:lnTo>
                  <a:pt x="1090" y="170"/>
                </a:lnTo>
                <a:lnTo>
                  <a:pt x="1090" y="170"/>
                </a:lnTo>
                <a:lnTo>
                  <a:pt x="1087" y="170"/>
                </a:lnTo>
                <a:lnTo>
                  <a:pt x="1087" y="172"/>
                </a:lnTo>
                <a:lnTo>
                  <a:pt x="1087" y="174"/>
                </a:lnTo>
                <a:lnTo>
                  <a:pt x="1087" y="176"/>
                </a:lnTo>
                <a:lnTo>
                  <a:pt x="1090" y="176"/>
                </a:lnTo>
                <a:lnTo>
                  <a:pt x="1094" y="178"/>
                </a:lnTo>
                <a:lnTo>
                  <a:pt x="1096" y="180"/>
                </a:lnTo>
                <a:lnTo>
                  <a:pt x="1102" y="180"/>
                </a:lnTo>
                <a:lnTo>
                  <a:pt x="1106" y="178"/>
                </a:lnTo>
                <a:lnTo>
                  <a:pt x="1119" y="176"/>
                </a:lnTo>
                <a:lnTo>
                  <a:pt x="1119" y="178"/>
                </a:lnTo>
                <a:lnTo>
                  <a:pt x="1119" y="178"/>
                </a:lnTo>
                <a:lnTo>
                  <a:pt x="1119" y="178"/>
                </a:lnTo>
                <a:lnTo>
                  <a:pt x="1121" y="180"/>
                </a:lnTo>
                <a:lnTo>
                  <a:pt x="1121" y="180"/>
                </a:lnTo>
                <a:lnTo>
                  <a:pt x="1125" y="178"/>
                </a:lnTo>
                <a:lnTo>
                  <a:pt x="1129" y="178"/>
                </a:lnTo>
                <a:lnTo>
                  <a:pt x="1131" y="180"/>
                </a:lnTo>
                <a:lnTo>
                  <a:pt x="1140" y="183"/>
                </a:lnTo>
                <a:lnTo>
                  <a:pt x="1144" y="183"/>
                </a:lnTo>
                <a:lnTo>
                  <a:pt x="1146" y="185"/>
                </a:lnTo>
                <a:lnTo>
                  <a:pt x="1146" y="185"/>
                </a:lnTo>
                <a:lnTo>
                  <a:pt x="1148" y="185"/>
                </a:lnTo>
                <a:lnTo>
                  <a:pt x="1148" y="189"/>
                </a:lnTo>
                <a:lnTo>
                  <a:pt x="1148" y="189"/>
                </a:lnTo>
                <a:lnTo>
                  <a:pt x="1148" y="191"/>
                </a:lnTo>
                <a:lnTo>
                  <a:pt x="1150" y="191"/>
                </a:lnTo>
                <a:lnTo>
                  <a:pt x="1155" y="193"/>
                </a:lnTo>
                <a:lnTo>
                  <a:pt x="1159" y="195"/>
                </a:lnTo>
                <a:lnTo>
                  <a:pt x="1163" y="193"/>
                </a:lnTo>
                <a:lnTo>
                  <a:pt x="1169" y="193"/>
                </a:lnTo>
                <a:lnTo>
                  <a:pt x="1171" y="193"/>
                </a:lnTo>
                <a:lnTo>
                  <a:pt x="1171" y="191"/>
                </a:lnTo>
                <a:lnTo>
                  <a:pt x="1173" y="189"/>
                </a:lnTo>
                <a:lnTo>
                  <a:pt x="1173" y="189"/>
                </a:lnTo>
                <a:lnTo>
                  <a:pt x="1173" y="187"/>
                </a:lnTo>
                <a:lnTo>
                  <a:pt x="1173" y="185"/>
                </a:lnTo>
                <a:lnTo>
                  <a:pt x="1171" y="185"/>
                </a:lnTo>
                <a:lnTo>
                  <a:pt x="1165" y="178"/>
                </a:lnTo>
                <a:lnTo>
                  <a:pt x="1163" y="178"/>
                </a:lnTo>
                <a:lnTo>
                  <a:pt x="1163" y="178"/>
                </a:lnTo>
                <a:lnTo>
                  <a:pt x="1163" y="176"/>
                </a:lnTo>
                <a:lnTo>
                  <a:pt x="1163" y="176"/>
                </a:lnTo>
                <a:lnTo>
                  <a:pt x="1161" y="174"/>
                </a:lnTo>
                <a:lnTo>
                  <a:pt x="1161" y="174"/>
                </a:lnTo>
                <a:lnTo>
                  <a:pt x="1163" y="172"/>
                </a:lnTo>
                <a:lnTo>
                  <a:pt x="1165" y="170"/>
                </a:lnTo>
                <a:lnTo>
                  <a:pt x="1165" y="170"/>
                </a:lnTo>
                <a:lnTo>
                  <a:pt x="1165" y="170"/>
                </a:lnTo>
                <a:lnTo>
                  <a:pt x="1163" y="168"/>
                </a:lnTo>
                <a:lnTo>
                  <a:pt x="1159" y="166"/>
                </a:lnTo>
                <a:lnTo>
                  <a:pt x="1152" y="162"/>
                </a:lnTo>
                <a:lnTo>
                  <a:pt x="1146" y="164"/>
                </a:lnTo>
                <a:lnTo>
                  <a:pt x="1142" y="164"/>
                </a:lnTo>
                <a:lnTo>
                  <a:pt x="1142" y="162"/>
                </a:lnTo>
                <a:lnTo>
                  <a:pt x="1142" y="162"/>
                </a:lnTo>
                <a:lnTo>
                  <a:pt x="1144" y="159"/>
                </a:lnTo>
                <a:lnTo>
                  <a:pt x="1144" y="157"/>
                </a:lnTo>
                <a:lnTo>
                  <a:pt x="1144" y="157"/>
                </a:lnTo>
                <a:lnTo>
                  <a:pt x="1142" y="157"/>
                </a:lnTo>
                <a:lnTo>
                  <a:pt x="1140" y="157"/>
                </a:lnTo>
                <a:lnTo>
                  <a:pt x="1134" y="153"/>
                </a:lnTo>
                <a:lnTo>
                  <a:pt x="1131" y="153"/>
                </a:lnTo>
                <a:lnTo>
                  <a:pt x="1129" y="153"/>
                </a:lnTo>
                <a:lnTo>
                  <a:pt x="1127" y="155"/>
                </a:lnTo>
                <a:lnTo>
                  <a:pt x="1125" y="155"/>
                </a:lnTo>
                <a:lnTo>
                  <a:pt x="1123" y="157"/>
                </a:lnTo>
                <a:lnTo>
                  <a:pt x="1123" y="159"/>
                </a:lnTo>
                <a:lnTo>
                  <a:pt x="1123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7"/>
                </a:lnTo>
                <a:lnTo>
                  <a:pt x="1119" y="157"/>
                </a:lnTo>
                <a:lnTo>
                  <a:pt x="1121" y="157"/>
                </a:lnTo>
                <a:lnTo>
                  <a:pt x="1121" y="155"/>
                </a:lnTo>
                <a:lnTo>
                  <a:pt x="1121" y="155"/>
                </a:lnTo>
                <a:lnTo>
                  <a:pt x="1121" y="153"/>
                </a:lnTo>
                <a:lnTo>
                  <a:pt x="1121" y="153"/>
                </a:lnTo>
                <a:lnTo>
                  <a:pt x="1117" y="149"/>
                </a:lnTo>
                <a:lnTo>
                  <a:pt x="1113" y="147"/>
                </a:lnTo>
                <a:lnTo>
                  <a:pt x="1108" y="147"/>
                </a:lnTo>
                <a:lnTo>
                  <a:pt x="1106" y="145"/>
                </a:lnTo>
                <a:lnTo>
                  <a:pt x="1102" y="145"/>
                </a:lnTo>
                <a:lnTo>
                  <a:pt x="1090" y="147"/>
                </a:lnTo>
                <a:lnTo>
                  <a:pt x="1081" y="147"/>
                </a:lnTo>
                <a:lnTo>
                  <a:pt x="1081" y="147"/>
                </a:lnTo>
                <a:lnTo>
                  <a:pt x="1079" y="149"/>
                </a:lnTo>
                <a:lnTo>
                  <a:pt x="1079" y="151"/>
                </a:lnTo>
                <a:lnTo>
                  <a:pt x="1079" y="153"/>
                </a:lnTo>
                <a:lnTo>
                  <a:pt x="1079" y="155"/>
                </a:lnTo>
                <a:lnTo>
                  <a:pt x="1079" y="155"/>
                </a:lnTo>
                <a:close/>
                <a:moveTo>
                  <a:pt x="1196" y="292"/>
                </a:moveTo>
                <a:lnTo>
                  <a:pt x="1199" y="289"/>
                </a:lnTo>
                <a:lnTo>
                  <a:pt x="1199" y="289"/>
                </a:lnTo>
                <a:lnTo>
                  <a:pt x="1199" y="289"/>
                </a:lnTo>
                <a:lnTo>
                  <a:pt x="1196" y="287"/>
                </a:lnTo>
                <a:lnTo>
                  <a:pt x="1194" y="289"/>
                </a:lnTo>
                <a:lnTo>
                  <a:pt x="1192" y="292"/>
                </a:lnTo>
                <a:lnTo>
                  <a:pt x="1192" y="292"/>
                </a:lnTo>
                <a:lnTo>
                  <a:pt x="1192" y="292"/>
                </a:lnTo>
                <a:lnTo>
                  <a:pt x="1196" y="292"/>
                </a:lnTo>
                <a:close/>
                <a:moveTo>
                  <a:pt x="5016" y="2426"/>
                </a:moveTo>
                <a:lnTo>
                  <a:pt x="5014" y="2426"/>
                </a:lnTo>
                <a:lnTo>
                  <a:pt x="5014" y="2426"/>
                </a:lnTo>
                <a:lnTo>
                  <a:pt x="5014" y="2428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4" y="2430"/>
                </a:lnTo>
                <a:lnTo>
                  <a:pt x="5014" y="2430"/>
                </a:lnTo>
                <a:lnTo>
                  <a:pt x="5016" y="2432"/>
                </a:lnTo>
                <a:lnTo>
                  <a:pt x="5016" y="2432"/>
                </a:lnTo>
                <a:lnTo>
                  <a:pt x="5016" y="2430"/>
                </a:lnTo>
                <a:lnTo>
                  <a:pt x="5016" y="2430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close/>
                <a:moveTo>
                  <a:pt x="4993" y="671"/>
                </a:moveTo>
                <a:lnTo>
                  <a:pt x="4993" y="669"/>
                </a:lnTo>
                <a:lnTo>
                  <a:pt x="4993" y="665"/>
                </a:lnTo>
                <a:lnTo>
                  <a:pt x="4991" y="663"/>
                </a:lnTo>
                <a:lnTo>
                  <a:pt x="4991" y="663"/>
                </a:lnTo>
                <a:lnTo>
                  <a:pt x="4987" y="667"/>
                </a:lnTo>
                <a:lnTo>
                  <a:pt x="4981" y="667"/>
                </a:lnTo>
                <a:lnTo>
                  <a:pt x="4981" y="669"/>
                </a:lnTo>
                <a:lnTo>
                  <a:pt x="4981" y="669"/>
                </a:lnTo>
                <a:lnTo>
                  <a:pt x="4981" y="673"/>
                </a:lnTo>
                <a:lnTo>
                  <a:pt x="4978" y="675"/>
                </a:lnTo>
                <a:lnTo>
                  <a:pt x="4974" y="677"/>
                </a:lnTo>
                <a:lnTo>
                  <a:pt x="4976" y="677"/>
                </a:lnTo>
                <a:lnTo>
                  <a:pt x="4976" y="677"/>
                </a:lnTo>
                <a:lnTo>
                  <a:pt x="4976" y="679"/>
                </a:lnTo>
                <a:lnTo>
                  <a:pt x="4978" y="677"/>
                </a:lnTo>
                <a:lnTo>
                  <a:pt x="4983" y="673"/>
                </a:lnTo>
                <a:lnTo>
                  <a:pt x="4987" y="671"/>
                </a:lnTo>
                <a:lnTo>
                  <a:pt x="4993" y="671"/>
                </a:lnTo>
                <a:close/>
                <a:moveTo>
                  <a:pt x="5022" y="1799"/>
                </a:moveTo>
                <a:lnTo>
                  <a:pt x="5025" y="1799"/>
                </a:lnTo>
                <a:lnTo>
                  <a:pt x="5025" y="1799"/>
                </a:lnTo>
                <a:lnTo>
                  <a:pt x="5027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2" y="1799"/>
                </a:lnTo>
                <a:close/>
                <a:moveTo>
                  <a:pt x="5016" y="744"/>
                </a:moveTo>
                <a:lnTo>
                  <a:pt x="5012" y="742"/>
                </a:lnTo>
                <a:lnTo>
                  <a:pt x="5010" y="744"/>
                </a:lnTo>
                <a:lnTo>
                  <a:pt x="5010" y="744"/>
                </a:lnTo>
                <a:lnTo>
                  <a:pt x="5012" y="747"/>
                </a:lnTo>
                <a:lnTo>
                  <a:pt x="5014" y="747"/>
                </a:lnTo>
                <a:lnTo>
                  <a:pt x="5014" y="749"/>
                </a:lnTo>
                <a:lnTo>
                  <a:pt x="5014" y="749"/>
                </a:lnTo>
                <a:lnTo>
                  <a:pt x="5016" y="751"/>
                </a:lnTo>
                <a:lnTo>
                  <a:pt x="5018" y="753"/>
                </a:lnTo>
                <a:lnTo>
                  <a:pt x="5018" y="753"/>
                </a:lnTo>
                <a:lnTo>
                  <a:pt x="5018" y="753"/>
                </a:lnTo>
                <a:lnTo>
                  <a:pt x="5020" y="755"/>
                </a:lnTo>
                <a:lnTo>
                  <a:pt x="5022" y="757"/>
                </a:lnTo>
                <a:lnTo>
                  <a:pt x="5022" y="753"/>
                </a:lnTo>
                <a:lnTo>
                  <a:pt x="5020" y="753"/>
                </a:lnTo>
                <a:lnTo>
                  <a:pt x="5020" y="751"/>
                </a:lnTo>
                <a:lnTo>
                  <a:pt x="5018" y="751"/>
                </a:lnTo>
                <a:lnTo>
                  <a:pt x="5016" y="747"/>
                </a:lnTo>
                <a:lnTo>
                  <a:pt x="5016" y="744"/>
                </a:lnTo>
                <a:lnTo>
                  <a:pt x="5016" y="744"/>
                </a:lnTo>
                <a:lnTo>
                  <a:pt x="5016" y="744"/>
                </a:lnTo>
                <a:close/>
                <a:moveTo>
                  <a:pt x="5020" y="1956"/>
                </a:moveTo>
                <a:lnTo>
                  <a:pt x="5025" y="1958"/>
                </a:lnTo>
                <a:lnTo>
                  <a:pt x="5025" y="1958"/>
                </a:lnTo>
                <a:lnTo>
                  <a:pt x="5027" y="1958"/>
                </a:lnTo>
                <a:lnTo>
                  <a:pt x="5027" y="1956"/>
                </a:lnTo>
                <a:lnTo>
                  <a:pt x="5027" y="1956"/>
                </a:lnTo>
                <a:lnTo>
                  <a:pt x="5027" y="1954"/>
                </a:lnTo>
                <a:lnTo>
                  <a:pt x="5025" y="1952"/>
                </a:lnTo>
                <a:lnTo>
                  <a:pt x="5022" y="1952"/>
                </a:lnTo>
                <a:lnTo>
                  <a:pt x="5020" y="1950"/>
                </a:lnTo>
                <a:lnTo>
                  <a:pt x="5020" y="1948"/>
                </a:lnTo>
                <a:lnTo>
                  <a:pt x="5016" y="1946"/>
                </a:lnTo>
                <a:lnTo>
                  <a:pt x="5014" y="1944"/>
                </a:lnTo>
                <a:lnTo>
                  <a:pt x="5012" y="1944"/>
                </a:lnTo>
                <a:lnTo>
                  <a:pt x="5010" y="1944"/>
                </a:lnTo>
                <a:lnTo>
                  <a:pt x="5010" y="1941"/>
                </a:lnTo>
                <a:lnTo>
                  <a:pt x="5010" y="1941"/>
                </a:lnTo>
                <a:lnTo>
                  <a:pt x="5008" y="1941"/>
                </a:lnTo>
                <a:lnTo>
                  <a:pt x="5006" y="1939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5"/>
                </a:lnTo>
                <a:lnTo>
                  <a:pt x="5004" y="1935"/>
                </a:lnTo>
                <a:lnTo>
                  <a:pt x="5001" y="1935"/>
                </a:lnTo>
                <a:lnTo>
                  <a:pt x="5001" y="1933"/>
                </a:lnTo>
                <a:lnTo>
                  <a:pt x="4999" y="1933"/>
                </a:lnTo>
                <a:lnTo>
                  <a:pt x="4997" y="1933"/>
                </a:lnTo>
                <a:lnTo>
                  <a:pt x="4993" y="1927"/>
                </a:lnTo>
                <a:lnTo>
                  <a:pt x="4989" y="1927"/>
                </a:lnTo>
                <a:lnTo>
                  <a:pt x="4989" y="1927"/>
                </a:lnTo>
                <a:lnTo>
                  <a:pt x="4987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7"/>
                </a:lnTo>
                <a:lnTo>
                  <a:pt x="4985" y="1927"/>
                </a:lnTo>
                <a:lnTo>
                  <a:pt x="4987" y="1927"/>
                </a:lnTo>
                <a:lnTo>
                  <a:pt x="4987" y="1929"/>
                </a:lnTo>
                <a:lnTo>
                  <a:pt x="4987" y="1929"/>
                </a:lnTo>
                <a:lnTo>
                  <a:pt x="4989" y="1931"/>
                </a:lnTo>
                <a:lnTo>
                  <a:pt x="4989" y="1933"/>
                </a:lnTo>
                <a:lnTo>
                  <a:pt x="4991" y="1935"/>
                </a:lnTo>
                <a:lnTo>
                  <a:pt x="4991" y="1935"/>
                </a:lnTo>
                <a:lnTo>
                  <a:pt x="4993" y="1937"/>
                </a:lnTo>
                <a:lnTo>
                  <a:pt x="4995" y="1939"/>
                </a:lnTo>
                <a:lnTo>
                  <a:pt x="4997" y="1941"/>
                </a:lnTo>
                <a:lnTo>
                  <a:pt x="4997" y="1941"/>
                </a:lnTo>
                <a:lnTo>
                  <a:pt x="5001" y="1946"/>
                </a:lnTo>
                <a:lnTo>
                  <a:pt x="5004" y="1946"/>
                </a:lnTo>
                <a:lnTo>
                  <a:pt x="5004" y="1946"/>
                </a:lnTo>
                <a:lnTo>
                  <a:pt x="5008" y="1948"/>
                </a:lnTo>
                <a:lnTo>
                  <a:pt x="5010" y="1948"/>
                </a:lnTo>
                <a:lnTo>
                  <a:pt x="5010" y="1950"/>
                </a:lnTo>
                <a:lnTo>
                  <a:pt x="5012" y="1950"/>
                </a:lnTo>
                <a:lnTo>
                  <a:pt x="5014" y="1952"/>
                </a:lnTo>
                <a:lnTo>
                  <a:pt x="5014" y="1952"/>
                </a:lnTo>
                <a:lnTo>
                  <a:pt x="5014" y="1952"/>
                </a:lnTo>
                <a:lnTo>
                  <a:pt x="5016" y="1954"/>
                </a:lnTo>
                <a:lnTo>
                  <a:pt x="5016" y="1954"/>
                </a:lnTo>
                <a:lnTo>
                  <a:pt x="5018" y="1954"/>
                </a:lnTo>
                <a:lnTo>
                  <a:pt x="5018" y="1956"/>
                </a:lnTo>
                <a:lnTo>
                  <a:pt x="5020" y="1956"/>
                </a:lnTo>
                <a:lnTo>
                  <a:pt x="5020" y="1956"/>
                </a:lnTo>
                <a:lnTo>
                  <a:pt x="5020" y="1956"/>
                </a:lnTo>
                <a:close/>
                <a:moveTo>
                  <a:pt x="4968" y="1554"/>
                </a:moveTo>
                <a:lnTo>
                  <a:pt x="4968" y="1556"/>
                </a:lnTo>
                <a:lnTo>
                  <a:pt x="4968" y="1556"/>
                </a:lnTo>
                <a:lnTo>
                  <a:pt x="4970" y="1556"/>
                </a:lnTo>
                <a:lnTo>
                  <a:pt x="4968" y="1554"/>
                </a:lnTo>
                <a:lnTo>
                  <a:pt x="4968" y="1554"/>
                </a:lnTo>
                <a:close/>
                <a:moveTo>
                  <a:pt x="4945" y="1770"/>
                </a:moveTo>
                <a:lnTo>
                  <a:pt x="4945" y="1770"/>
                </a:lnTo>
                <a:lnTo>
                  <a:pt x="4945" y="1767"/>
                </a:lnTo>
                <a:lnTo>
                  <a:pt x="4945" y="1765"/>
                </a:lnTo>
                <a:lnTo>
                  <a:pt x="4943" y="1763"/>
                </a:lnTo>
                <a:lnTo>
                  <a:pt x="4943" y="1763"/>
                </a:lnTo>
                <a:lnTo>
                  <a:pt x="4943" y="1761"/>
                </a:lnTo>
                <a:lnTo>
                  <a:pt x="4943" y="1759"/>
                </a:lnTo>
                <a:lnTo>
                  <a:pt x="4941" y="1759"/>
                </a:lnTo>
                <a:lnTo>
                  <a:pt x="4941" y="1759"/>
                </a:lnTo>
                <a:lnTo>
                  <a:pt x="4939" y="1757"/>
                </a:lnTo>
                <a:lnTo>
                  <a:pt x="4939" y="1757"/>
                </a:lnTo>
                <a:lnTo>
                  <a:pt x="4941" y="1755"/>
                </a:lnTo>
                <a:lnTo>
                  <a:pt x="4941" y="1755"/>
                </a:lnTo>
                <a:lnTo>
                  <a:pt x="4937" y="1751"/>
                </a:lnTo>
                <a:lnTo>
                  <a:pt x="4937" y="1751"/>
                </a:lnTo>
                <a:lnTo>
                  <a:pt x="4937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7" y="1755"/>
                </a:lnTo>
                <a:lnTo>
                  <a:pt x="4934" y="1755"/>
                </a:lnTo>
                <a:lnTo>
                  <a:pt x="4937" y="1759"/>
                </a:lnTo>
                <a:lnTo>
                  <a:pt x="4939" y="1763"/>
                </a:lnTo>
                <a:lnTo>
                  <a:pt x="4941" y="1765"/>
                </a:lnTo>
                <a:lnTo>
                  <a:pt x="4941" y="1765"/>
                </a:lnTo>
                <a:lnTo>
                  <a:pt x="4943" y="1765"/>
                </a:lnTo>
                <a:lnTo>
                  <a:pt x="4945" y="1770"/>
                </a:lnTo>
                <a:lnTo>
                  <a:pt x="4945" y="1770"/>
                </a:lnTo>
                <a:close/>
                <a:moveTo>
                  <a:pt x="4960" y="1786"/>
                </a:moveTo>
                <a:lnTo>
                  <a:pt x="4957" y="1782"/>
                </a:lnTo>
                <a:lnTo>
                  <a:pt x="4955" y="1782"/>
                </a:lnTo>
                <a:lnTo>
                  <a:pt x="4955" y="1782"/>
                </a:lnTo>
                <a:lnTo>
                  <a:pt x="4953" y="1782"/>
                </a:lnTo>
                <a:lnTo>
                  <a:pt x="4953" y="1782"/>
                </a:lnTo>
                <a:lnTo>
                  <a:pt x="4951" y="1780"/>
                </a:lnTo>
                <a:lnTo>
                  <a:pt x="4951" y="1780"/>
                </a:lnTo>
                <a:lnTo>
                  <a:pt x="4949" y="1780"/>
                </a:lnTo>
                <a:lnTo>
                  <a:pt x="4947" y="1778"/>
                </a:lnTo>
                <a:lnTo>
                  <a:pt x="4945" y="1778"/>
                </a:lnTo>
                <a:lnTo>
                  <a:pt x="4945" y="1778"/>
                </a:lnTo>
                <a:lnTo>
                  <a:pt x="4945" y="1780"/>
                </a:lnTo>
                <a:lnTo>
                  <a:pt x="4945" y="1780"/>
                </a:lnTo>
                <a:lnTo>
                  <a:pt x="4945" y="1780"/>
                </a:lnTo>
                <a:lnTo>
                  <a:pt x="4947" y="1780"/>
                </a:lnTo>
                <a:lnTo>
                  <a:pt x="4947" y="1782"/>
                </a:lnTo>
                <a:lnTo>
                  <a:pt x="4947" y="1782"/>
                </a:lnTo>
                <a:lnTo>
                  <a:pt x="4947" y="1784"/>
                </a:lnTo>
                <a:lnTo>
                  <a:pt x="4951" y="1786"/>
                </a:lnTo>
                <a:lnTo>
                  <a:pt x="4953" y="1786"/>
                </a:lnTo>
                <a:lnTo>
                  <a:pt x="4955" y="1786"/>
                </a:lnTo>
                <a:lnTo>
                  <a:pt x="4955" y="1786"/>
                </a:lnTo>
                <a:lnTo>
                  <a:pt x="4957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close/>
                <a:moveTo>
                  <a:pt x="4930" y="1763"/>
                </a:move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2" y="1763"/>
                </a:lnTo>
                <a:lnTo>
                  <a:pt x="4930" y="1761"/>
                </a:lnTo>
                <a:lnTo>
                  <a:pt x="4930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26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30" y="1763"/>
                </a:lnTo>
                <a:close/>
                <a:moveTo>
                  <a:pt x="4947" y="1770"/>
                </a:moveTo>
                <a:lnTo>
                  <a:pt x="4947" y="1772"/>
                </a:lnTo>
                <a:lnTo>
                  <a:pt x="4947" y="1772"/>
                </a:lnTo>
                <a:lnTo>
                  <a:pt x="4949" y="1772"/>
                </a:lnTo>
                <a:lnTo>
                  <a:pt x="4949" y="1772"/>
                </a:lnTo>
                <a:lnTo>
                  <a:pt x="4949" y="1770"/>
                </a:lnTo>
                <a:lnTo>
                  <a:pt x="4947" y="1765"/>
                </a:lnTo>
                <a:lnTo>
                  <a:pt x="4945" y="1765"/>
                </a:lnTo>
                <a:lnTo>
                  <a:pt x="4947" y="1767"/>
                </a:lnTo>
                <a:lnTo>
                  <a:pt x="4947" y="1767"/>
                </a:lnTo>
                <a:lnTo>
                  <a:pt x="4947" y="1770"/>
                </a:lnTo>
                <a:lnTo>
                  <a:pt x="4947" y="1770"/>
                </a:lnTo>
                <a:close/>
                <a:moveTo>
                  <a:pt x="5043" y="1847"/>
                </a:moveTo>
                <a:lnTo>
                  <a:pt x="5043" y="1847"/>
                </a:lnTo>
                <a:lnTo>
                  <a:pt x="5043" y="1849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1"/>
                </a:lnTo>
                <a:lnTo>
                  <a:pt x="5043" y="1847"/>
                </a:lnTo>
                <a:close/>
                <a:moveTo>
                  <a:pt x="5048" y="1889"/>
                </a:moveTo>
                <a:lnTo>
                  <a:pt x="5050" y="1889"/>
                </a:lnTo>
                <a:lnTo>
                  <a:pt x="5050" y="1887"/>
                </a:lnTo>
                <a:lnTo>
                  <a:pt x="5050" y="1887"/>
                </a:lnTo>
                <a:lnTo>
                  <a:pt x="5048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3" y="1887"/>
                </a:lnTo>
                <a:lnTo>
                  <a:pt x="5043" y="1887"/>
                </a:lnTo>
                <a:lnTo>
                  <a:pt x="5043" y="1889"/>
                </a:lnTo>
                <a:lnTo>
                  <a:pt x="5045" y="1887"/>
                </a:lnTo>
                <a:lnTo>
                  <a:pt x="5045" y="1887"/>
                </a:lnTo>
                <a:lnTo>
                  <a:pt x="5045" y="1889"/>
                </a:lnTo>
                <a:lnTo>
                  <a:pt x="5045" y="1889"/>
                </a:lnTo>
                <a:lnTo>
                  <a:pt x="5048" y="1889"/>
                </a:lnTo>
                <a:close/>
                <a:moveTo>
                  <a:pt x="5048" y="1874"/>
                </a:moveTo>
                <a:lnTo>
                  <a:pt x="5045" y="1872"/>
                </a:lnTo>
                <a:lnTo>
                  <a:pt x="5045" y="1872"/>
                </a:lnTo>
                <a:lnTo>
                  <a:pt x="5045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4"/>
                </a:lnTo>
                <a:lnTo>
                  <a:pt x="5043" y="1874"/>
                </a:lnTo>
                <a:lnTo>
                  <a:pt x="5045" y="1874"/>
                </a:lnTo>
                <a:lnTo>
                  <a:pt x="5045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close/>
                <a:moveTo>
                  <a:pt x="5041" y="1866"/>
                </a:moveTo>
                <a:lnTo>
                  <a:pt x="5041" y="1866"/>
                </a:lnTo>
                <a:lnTo>
                  <a:pt x="5041" y="1866"/>
                </a:lnTo>
                <a:lnTo>
                  <a:pt x="5041" y="1868"/>
                </a:lnTo>
                <a:lnTo>
                  <a:pt x="5043" y="1868"/>
                </a:lnTo>
                <a:lnTo>
                  <a:pt x="5045" y="1868"/>
                </a:lnTo>
                <a:lnTo>
                  <a:pt x="5045" y="1868"/>
                </a:lnTo>
                <a:lnTo>
                  <a:pt x="5045" y="1866"/>
                </a:lnTo>
                <a:lnTo>
                  <a:pt x="5045" y="1866"/>
                </a:lnTo>
                <a:lnTo>
                  <a:pt x="5043" y="1864"/>
                </a:lnTo>
                <a:lnTo>
                  <a:pt x="5043" y="1864"/>
                </a:lnTo>
                <a:lnTo>
                  <a:pt x="5043" y="1866"/>
                </a:lnTo>
                <a:lnTo>
                  <a:pt x="5041" y="1866"/>
                </a:lnTo>
                <a:close/>
                <a:moveTo>
                  <a:pt x="5041" y="1946"/>
                </a:moveTo>
                <a:lnTo>
                  <a:pt x="5041" y="1946"/>
                </a:lnTo>
                <a:lnTo>
                  <a:pt x="5041" y="1946"/>
                </a:lnTo>
                <a:lnTo>
                  <a:pt x="5043" y="1946"/>
                </a:lnTo>
                <a:lnTo>
                  <a:pt x="5043" y="1944"/>
                </a:lnTo>
                <a:lnTo>
                  <a:pt x="5043" y="1944"/>
                </a:lnTo>
                <a:lnTo>
                  <a:pt x="5041" y="1944"/>
                </a:lnTo>
                <a:lnTo>
                  <a:pt x="5041" y="1944"/>
                </a:lnTo>
                <a:lnTo>
                  <a:pt x="5041" y="1941"/>
                </a:lnTo>
                <a:lnTo>
                  <a:pt x="5041" y="1941"/>
                </a:lnTo>
                <a:lnTo>
                  <a:pt x="5041" y="1944"/>
                </a:lnTo>
                <a:lnTo>
                  <a:pt x="5039" y="1944"/>
                </a:lnTo>
                <a:lnTo>
                  <a:pt x="5039" y="1946"/>
                </a:lnTo>
                <a:lnTo>
                  <a:pt x="5039" y="1946"/>
                </a:lnTo>
                <a:lnTo>
                  <a:pt x="5041" y="1946"/>
                </a:lnTo>
                <a:close/>
                <a:moveTo>
                  <a:pt x="4937" y="1772"/>
                </a:moveTo>
                <a:lnTo>
                  <a:pt x="4937" y="1772"/>
                </a:lnTo>
                <a:lnTo>
                  <a:pt x="4934" y="1770"/>
                </a:lnTo>
                <a:lnTo>
                  <a:pt x="4932" y="1767"/>
                </a:lnTo>
                <a:lnTo>
                  <a:pt x="4930" y="1767"/>
                </a:lnTo>
                <a:lnTo>
                  <a:pt x="4926" y="1767"/>
                </a:lnTo>
                <a:lnTo>
                  <a:pt x="4926" y="1767"/>
                </a:lnTo>
                <a:lnTo>
                  <a:pt x="4922" y="1765"/>
                </a:lnTo>
                <a:lnTo>
                  <a:pt x="4922" y="1765"/>
                </a:lnTo>
                <a:lnTo>
                  <a:pt x="4920" y="1765"/>
                </a:lnTo>
                <a:lnTo>
                  <a:pt x="4920" y="1765"/>
                </a:lnTo>
                <a:lnTo>
                  <a:pt x="4920" y="1767"/>
                </a:lnTo>
                <a:lnTo>
                  <a:pt x="4920" y="1767"/>
                </a:lnTo>
                <a:lnTo>
                  <a:pt x="4922" y="1770"/>
                </a:lnTo>
                <a:lnTo>
                  <a:pt x="4922" y="1772"/>
                </a:lnTo>
                <a:lnTo>
                  <a:pt x="4922" y="1772"/>
                </a:lnTo>
                <a:lnTo>
                  <a:pt x="4924" y="1772"/>
                </a:lnTo>
                <a:lnTo>
                  <a:pt x="4926" y="1772"/>
                </a:lnTo>
                <a:lnTo>
                  <a:pt x="4930" y="1772"/>
                </a:lnTo>
                <a:lnTo>
                  <a:pt x="4932" y="1774"/>
                </a:lnTo>
                <a:lnTo>
                  <a:pt x="4934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2"/>
                </a:lnTo>
                <a:lnTo>
                  <a:pt x="4937" y="1772"/>
                </a:lnTo>
                <a:close/>
                <a:moveTo>
                  <a:pt x="5027" y="1638"/>
                </a:moveTo>
                <a:lnTo>
                  <a:pt x="5027" y="1638"/>
                </a:lnTo>
                <a:lnTo>
                  <a:pt x="5027" y="1638"/>
                </a:lnTo>
                <a:lnTo>
                  <a:pt x="5027" y="1638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38"/>
                </a:lnTo>
                <a:close/>
                <a:moveTo>
                  <a:pt x="5022" y="1845"/>
                </a:moveTo>
                <a:lnTo>
                  <a:pt x="5020" y="1843"/>
                </a:lnTo>
                <a:lnTo>
                  <a:pt x="5020" y="1843"/>
                </a:lnTo>
                <a:lnTo>
                  <a:pt x="5020" y="1845"/>
                </a:lnTo>
                <a:lnTo>
                  <a:pt x="5020" y="1845"/>
                </a:lnTo>
                <a:lnTo>
                  <a:pt x="5022" y="1851"/>
                </a:lnTo>
                <a:lnTo>
                  <a:pt x="5022" y="1853"/>
                </a:lnTo>
                <a:lnTo>
                  <a:pt x="5022" y="1856"/>
                </a:lnTo>
                <a:lnTo>
                  <a:pt x="5025" y="1856"/>
                </a:lnTo>
                <a:lnTo>
                  <a:pt x="5025" y="1858"/>
                </a:lnTo>
                <a:lnTo>
                  <a:pt x="5025" y="1858"/>
                </a:lnTo>
                <a:lnTo>
                  <a:pt x="5027" y="1856"/>
                </a:lnTo>
                <a:lnTo>
                  <a:pt x="5029" y="1856"/>
                </a:lnTo>
                <a:lnTo>
                  <a:pt x="5031" y="1856"/>
                </a:lnTo>
                <a:lnTo>
                  <a:pt x="5031" y="1856"/>
                </a:lnTo>
                <a:lnTo>
                  <a:pt x="5029" y="1853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7"/>
                </a:lnTo>
                <a:lnTo>
                  <a:pt x="5029" y="1847"/>
                </a:lnTo>
                <a:lnTo>
                  <a:pt x="5027" y="1847"/>
                </a:lnTo>
                <a:lnTo>
                  <a:pt x="5027" y="1847"/>
                </a:lnTo>
                <a:lnTo>
                  <a:pt x="5027" y="1849"/>
                </a:lnTo>
                <a:lnTo>
                  <a:pt x="5027" y="1849"/>
                </a:lnTo>
                <a:lnTo>
                  <a:pt x="5025" y="1851"/>
                </a:lnTo>
                <a:lnTo>
                  <a:pt x="5025" y="1851"/>
                </a:lnTo>
                <a:lnTo>
                  <a:pt x="5022" y="1845"/>
                </a:lnTo>
                <a:lnTo>
                  <a:pt x="5022" y="1845"/>
                </a:lnTo>
                <a:close/>
                <a:moveTo>
                  <a:pt x="5025" y="1470"/>
                </a:moveTo>
                <a:lnTo>
                  <a:pt x="5027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close/>
                <a:moveTo>
                  <a:pt x="5043" y="1858"/>
                </a:moveTo>
                <a:lnTo>
                  <a:pt x="5043" y="1862"/>
                </a:lnTo>
                <a:lnTo>
                  <a:pt x="5043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3" y="1856"/>
                </a:lnTo>
                <a:lnTo>
                  <a:pt x="5043" y="1856"/>
                </a:lnTo>
                <a:lnTo>
                  <a:pt x="5043" y="1858"/>
                </a:lnTo>
                <a:close/>
                <a:moveTo>
                  <a:pt x="4895" y="1753"/>
                </a:moveTo>
                <a:lnTo>
                  <a:pt x="4895" y="1751"/>
                </a:lnTo>
                <a:lnTo>
                  <a:pt x="4893" y="1751"/>
                </a:lnTo>
                <a:lnTo>
                  <a:pt x="4893" y="1749"/>
                </a:lnTo>
                <a:lnTo>
                  <a:pt x="4890" y="1749"/>
                </a:lnTo>
                <a:lnTo>
                  <a:pt x="4890" y="1747"/>
                </a:lnTo>
                <a:lnTo>
                  <a:pt x="4888" y="1747"/>
                </a:lnTo>
                <a:lnTo>
                  <a:pt x="4888" y="1747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3"/>
                </a:lnTo>
                <a:lnTo>
                  <a:pt x="4893" y="1753"/>
                </a:lnTo>
                <a:lnTo>
                  <a:pt x="4893" y="1753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3"/>
                </a:lnTo>
                <a:close/>
                <a:moveTo>
                  <a:pt x="4886" y="1736"/>
                </a:moveTo>
                <a:lnTo>
                  <a:pt x="4886" y="1736"/>
                </a:lnTo>
                <a:lnTo>
                  <a:pt x="4886" y="1736"/>
                </a:lnTo>
                <a:lnTo>
                  <a:pt x="4886" y="1738"/>
                </a:lnTo>
                <a:lnTo>
                  <a:pt x="4888" y="1738"/>
                </a:lnTo>
                <a:lnTo>
                  <a:pt x="4890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6" y="1736"/>
                </a:lnTo>
                <a:lnTo>
                  <a:pt x="4884" y="1734"/>
                </a:lnTo>
                <a:lnTo>
                  <a:pt x="4884" y="1734"/>
                </a:lnTo>
                <a:lnTo>
                  <a:pt x="4884" y="1732"/>
                </a:lnTo>
                <a:lnTo>
                  <a:pt x="4882" y="1730"/>
                </a:lnTo>
                <a:lnTo>
                  <a:pt x="4878" y="1728"/>
                </a:lnTo>
                <a:lnTo>
                  <a:pt x="4876" y="1728"/>
                </a:lnTo>
                <a:lnTo>
                  <a:pt x="4874" y="1726"/>
                </a:lnTo>
                <a:lnTo>
                  <a:pt x="4874" y="1726"/>
                </a:lnTo>
                <a:lnTo>
                  <a:pt x="4874" y="1728"/>
                </a:lnTo>
                <a:lnTo>
                  <a:pt x="4876" y="1728"/>
                </a:lnTo>
                <a:lnTo>
                  <a:pt x="4878" y="1730"/>
                </a:lnTo>
                <a:lnTo>
                  <a:pt x="4880" y="1734"/>
                </a:lnTo>
                <a:lnTo>
                  <a:pt x="4884" y="1736"/>
                </a:lnTo>
                <a:lnTo>
                  <a:pt x="4886" y="1736"/>
                </a:lnTo>
                <a:close/>
                <a:moveTo>
                  <a:pt x="4890" y="1757"/>
                </a:moveTo>
                <a:lnTo>
                  <a:pt x="4890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90" y="1757"/>
                </a:lnTo>
                <a:lnTo>
                  <a:pt x="4893" y="1757"/>
                </a:lnTo>
                <a:lnTo>
                  <a:pt x="4893" y="1757"/>
                </a:lnTo>
                <a:lnTo>
                  <a:pt x="4890" y="1757"/>
                </a:lnTo>
                <a:lnTo>
                  <a:pt x="4890" y="1757"/>
                </a:lnTo>
                <a:close/>
                <a:moveTo>
                  <a:pt x="4888" y="1755"/>
                </a:moveTo>
                <a:lnTo>
                  <a:pt x="4888" y="1753"/>
                </a:lnTo>
                <a:lnTo>
                  <a:pt x="4888" y="1753"/>
                </a:lnTo>
                <a:lnTo>
                  <a:pt x="4886" y="1753"/>
                </a:lnTo>
                <a:lnTo>
                  <a:pt x="4886" y="1753"/>
                </a:lnTo>
                <a:lnTo>
                  <a:pt x="4886" y="1755"/>
                </a:lnTo>
                <a:lnTo>
                  <a:pt x="4886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86" y="1755"/>
                </a:lnTo>
                <a:lnTo>
                  <a:pt x="4886" y="1755"/>
                </a:lnTo>
                <a:lnTo>
                  <a:pt x="4888" y="1755"/>
                </a:lnTo>
                <a:close/>
                <a:moveTo>
                  <a:pt x="4876" y="1747"/>
                </a:moveTo>
                <a:lnTo>
                  <a:pt x="4876" y="1747"/>
                </a:lnTo>
                <a:lnTo>
                  <a:pt x="4876" y="1747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7"/>
                </a:lnTo>
                <a:lnTo>
                  <a:pt x="4876" y="1747"/>
                </a:lnTo>
                <a:close/>
                <a:moveTo>
                  <a:pt x="4884" y="1744"/>
                </a:moveTo>
                <a:lnTo>
                  <a:pt x="4884" y="1744"/>
                </a:lnTo>
                <a:lnTo>
                  <a:pt x="4882" y="1744"/>
                </a:lnTo>
                <a:lnTo>
                  <a:pt x="4882" y="1744"/>
                </a:lnTo>
                <a:lnTo>
                  <a:pt x="4882" y="1747"/>
                </a:lnTo>
                <a:lnTo>
                  <a:pt x="4882" y="1749"/>
                </a:lnTo>
                <a:lnTo>
                  <a:pt x="4884" y="1749"/>
                </a:lnTo>
                <a:lnTo>
                  <a:pt x="4884" y="1749"/>
                </a:lnTo>
                <a:lnTo>
                  <a:pt x="4884" y="1747"/>
                </a:lnTo>
                <a:lnTo>
                  <a:pt x="4884" y="1747"/>
                </a:lnTo>
                <a:lnTo>
                  <a:pt x="4884" y="1744"/>
                </a:lnTo>
                <a:lnTo>
                  <a:pt x="4884" y="1744"/>
                </a:lnTo>
                <a:close/>
                <a:moveTo>
                  <a:pt x="4878" y="1740"/>
                </a:moveTo>
                <a:lnTo>
                  <a:pt x="4876" y="1740"/>
                </a:lnTo>
                <a:lnTo>
                  <a:pt x="4876" y="1740"/>
                </a:lnTo>
                <a:lnTo>
                  <a:pt x="4876" y="1742"/>
                </a:lnTo>
                <a:lnTo>
                  <a:pt x="4876" y="1744"/>
                </a:lnTo>
                <a:lnTo>
                  <a:pt x="4876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80" y="1742"/>
                </a:lnTo>
                <a:lnTo>
                  <a:pt x="4880" y="1742"/>
                </a:lnTo>
                <a:lnTo>
                  <a:pt x="4878" y="1742"/>
                </a:lnTo>
                <a:lnTo>
                  <a:pt x="4878" y="1740"/>
                </a:lnTo>
                <a:close/>
                <a:moveTo>
                  <a:pt x="4865" y="1723"/>
                </a:moveTo>
                <a:lnTo>
                  <a:pt x="4865" y="1723"/>
                </a:lnTo>
                <a:lnTo>
                  <a:pt x="4863" y="1721"/>
                </a:lnTo>
                <a:lnTo>
                  <a:pt x="4863" y="1721"/>
                </a:lnTo>
                <a:lnTo>
                  <a:pt x="4861" y="1719"/>
                </a:lnTo>
                <a:lnTo>
                  <a:pt x="4861" y="1719"/>
                </a:lnTo>
                <a:lnTo>
                  <a:pt x="4859" y="1719"/>
                </a:lnTo>
                <a:lnTo>
                  <a:pt x="4859" y="1717"/>
                </a:lnTo>
                <a:lnTo>
                  <a:pt x="4857" y="1717"/>
                </a:lnTo>
                <a:lnTo>
                  <a:pt x="4857" y="1715"/>
                </a:lnTo>
                <a:lnTo>
                  <a:pt x="4857" y="1715"/>
                </a:lnTo>
                <a:lnTo>
                  <a:pt x="4857" y="1715"/>
                </a:lnTo>
                <a:lnTo>
                  <a:pt x="4855" y="1711"/>
                </a:lnTo>
                <a:lnTo>
                  <a:pt x="4853" y="1711"/>
                </a:lnTo>
                <a:lnTo>
                  <a:pt x="4851" y="1711"/>
                </a:lnTo>
                <a:lnTo>
                  <a:pt x="4851" y="1711"/>
                </a:lnTo>
                <a:lnTo>
                  <a:pt x="4851" y="1709"/>
                </a:lnTo>
                <a:lnTo>
                  <a:pt x="4849" y="1709"/>
                </a:lnTo>
                <a:lnTo>
                  <a:pt x="4849" y="1711"/>
                </a:lnTo>
                <a:lnTo>
                  <a:pt x="4849" y="1713"/>
                </a:lnTo>
                <a:lnTo>
                  <a:pt x="4849" y="1715"/>
                </a:lnTo>
                <a:lnTo>
                  <a:pt x="4851" y="1717"/>
                </a:lnTo>
                <a:lnTo>
                  <a:pt x="4851" y="1717"/>
                </a:lnTo>
                <a:lnTo>
                  <a:pt x="4851" y="1719"/>
                </a:lnTo>
                <a:lnTo>
                  <a:pt x="4853" y="1719"/>
                </a:lnTo>
                <a:lnTo>
                  <a:pt x="4853" y="1721"/>
                </a:lnTo>
                <a:lnTo>
                  <a:pt x="4855" y="1721"/>
                </a:lnTo>
                <a:lnTo>
                  <a:pt x="4857" y="1721"/>
                </a:lnTo>
                <a:lnTo>
                  <a:pt x="4857" y="1723"/>
                </a:lnTo>
                <a:lnTo>
                  <a:pt x="4857" y="1726"/>
                </a:lnTo>
                <a:lnTo>
                  <a:pt x="4857" y="1726"/>
                </a:lnTo>
                <a:lnTo>
                  <a:pt x="4859" y="1728"/>
                </a:lnTo>
                <a:lnTo>
                  <a:pt x="4859" y="1728"/>
                </a:lnTo>
                <a:lnTo>
                  <a:pt x="4861" y="1730"/>
                </a:lnTo>
                <a:lnTo>
                  <a:pt x="4863" y="1730"/>
                </a:lnTo>
                <a:lnTo>
                  <a:pt x="4863" y="1730"/>
                </a:lnTo>
                <a:lnTo>
                  <a:pt x="4865" y="1730"/>
                </a:lnTo>
                <a:lnTo>
                  <a:pt x="4865" y="1730"/>
                </a:lnTo>
                <a:lnTo>
                  <a:pt x="4865" y="1728"/>
                </a:lnTo>
                <a:lnTo>
                  <a:pt x="4867" y="1730"/>
                </a:lnTo>
                <a:lnTo>
                  <a:pt x="4867" y="1728"/>
                </a:lnTo>
                <a:lnTo>
                  <a:pt x="4867" y="1728"/>
                </a:lnTo>
                <a:lnTo>
                  <a:pt x="4867" y="1726"/>
                </a:lnTo>
                <a:lnTo>
                  <a:pt x="4865" y="1723"/>
                </a:lnTo>
                <a:close/>
                <a:moveTo>
                  <a:pt x="4876" y="830"/>
                </a:moveTo>
                <a:lnTo>
                  <a:pt x="4874" y="830"/>
                </a:lnTo>
                <a:lnTo>
                  <a:pt x="4874" y="830"/>
                </a:lnTo>
                <a:lnTo>
                  <a:pt x="4872" y="832"/>
                </a:lnTo>
                <a:lnTo>
                  <a:pt x="4869" y="832"/>
                </a:lnTo>
                <a:lnTo>
                  <a:pt x="4872" y="835"/>
                </a:lnTo>
                <a:lnTo>
                  <a:pt x="4872" y="835"/>
                </a:lnTo>
                <a:lnTo>
                  <a:pt x="4874" y="835"/>
                </a:lnTo>
                <a:lnTo>
                  <a:pt x="4874" y="835"/>
                </a:lnTo>
                <a:lnTo>
                  <a:pt x="4874" y="832"/>
                </a:lnTo>
                <a:lnTo>
                  <a:pt x="4876" y="830"/>
                </a:lnTo>
                <a:close/>
                <a:moveTo>
                  <a:pt x="4932" y="1799"/>
                </a:move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9"/>
                </a:lnTo>
                <a:lnTo>
                  <a:pt x="4926" y="1799"/>
                </a:lnTo>
                <a:lnTo>
                  <a:pt x="4928" y="1799"/>
                </a:lnTo>
                <a:lnTo>
                  <a:pt x="4928" y="1799"/>
                </a:lnTo>
                <a:lnTo>
                  <a:pt x="4930" y="1799"/>
                </a:lnTo>
                <a:lnTo>
                  <a:pt x="4930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4" y="1801"/>
                </a:lnTo>
                <a:lnTo>
                  <a:pt x="4934" y="1801"/>
                </a:lnTo>
                <a:lnTo>
                  <a:pt x="4932" y="1799"/>
                </a:lnTo>
                <a:close/>
                <a:moveTo>
                  <a:pt x="4861" y="832"/>
                </a:moveTo>
                <a:lnTo>
                  <a:pt x="4863" y="830"/>
                </a:lnTo>
                <a:lnTo>
                  <a:pt x="4863" y="830"/>
                </a:lnTo>
                <a:lnTo>
                  <a:pt x="4863" y="830"/>
                </a:lnTo>
                <a:lnTo>
                  <a:pt x="4861" y="828"/>
                </a:lnTo>
                <a:lnTo>
                  <a:pt x="4859" y="830"/>
                </a:lnTo>
                <a:lnTo>
                  <a:pt x="4861" y="830"/>
                </a:lnTo>
                <a:lnTo>
                  <a:pt x="4861" y="830"/>
                </a:lnTo>
                <a:lnTo>
                  <a:pt x="4861" y="832"/>
                </a:lnTo>
                <a:close/>
                <a:moveTo>
                  <a:pt x="4867" y="832"/>
                </a:moveTo>
                <a:lnTo>
                  <a:pt x="4865" y="835"/>
                </a:lnTo>
                <a:lnTo>
                  <a:pt x="4865" y="839"/>
                </a:lnTo>
                <a:lnTo>
                  <a:pt x="4863" y="839"/>
                </a:lnTo>
                <a:lnTo>
                  <a:pt x="4859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3"/>
                </a:lnTo>
                <a:lnTo>
                  <a:pt x="4857" y="845"/>
                </a:lnTo>
                <a:lnTo>
                  <a:pt x="4857" y="845"/>
                </a:lnTo>
                <a:lnTo>
                  <a:pt x="4859" y="845"/>
                </a:lnTo>
                <a:lnTo>
                  <a:pt x="4859" y="845"/>
                </a:lnTo>
                <a:lnTo>
                  <a:pt x="4861" y="845"/>
                </a:lnTo>
                <a:lnTo>
                  <a:pt x="4861" y="843"/>
                </a:lnTo>
                <a:lnTo>
                  <a:pt x="4865" y="843"/>
                </a:lnTo>
                <a:lnTo>
                  <a:pt x="4867" y="841"/>
                </a:lnTo>
                <a:lnTo>
                  <a:pt x="4867" y="839"/>
                </a:lnTo>
                <a:lnTo>
                  <a:pt x="4869" y="837"/>
                </a:lnTo>
                <a:lnTo>
                  <a:pt x="4869" y="835"/>
                </a:lnTo>
                <a:lnTo>
                  <a:pt x="4869" y="832"/>
                </a:lnTo>
                <a:lnTo>
                  <a:pt x="4867" y="832"/>
                </a:lnTo>
                <a:close/>
                <a:moveTo>
                  <a:pt x="4922" y="1753"/>
                </a:moveTo>
                <a:lnTo>
                  <a:pt x="4924" y="1755"/>
                </a:lnTo>
                <a:lnTo>
                  <a:pt x="4924" y="1755"/>
                </a:lnTo>
                <a:lnTo>
                  <a:pt x="4924" y="1753"/>
                </a:lnTo>
                <a:lnTo>
                  <a:pt x="4922" y="1753"/>
                </a:lnTo>
                <a:lnTo>
                  <a:pt x="4924" y="1751"/>
                </a:lnTo>
                <a:lnTo>
                  <a:pt x="4918" y="1747"/>
                </a:lnTo>
                <a:lnTo>
                  <a:pt x="4916" y="1747"/>
                </a:lnTo>
                <a:lnTo>
                  <a:pt x="4916" y="1747"/>
                </a:lnTo>
                <a:lnTo>
                  <a:pt x="4913" y="1744"/>
                </a:lnTo>
                <a:lnTo>
                  <a:pt x="4913" y="1744"/>
                </a:lnTo>
                <a:lnTo>
                  <a:pt x="4911" y="1744"/>
                </a:lnTo>
                <a:lnTo>
                  <a:pt x="4911" y="1742"/>
                </a:lnTo>
                <a:lnTo>
                  <a:pt x="4909" y="1742"/>
                </a:lnTo>
                <a:lnTo>
                  <a:pt x="4907" y="1740"/>
                </a:lnTo>
                <a:lnTo>
                  <a:pt x="4903" y="1740"/>
                </a:lnTo>
                <a:lnTo>
                  <a:pt x="4903" y="1740"/>
                </a:lnTo>
                <a:lnTo>
                  <a:pt x="4905" y="1740"/>
                </a:lnTo>
                <a:lnTo>
                  <a:pt x="4905" y="1742"/>
                </a:lnTo>
                <a:lnTo>
                  <a:pt x="4907" y="1744"/>
                </a:lnTo>
                <a:lnTo>
                  <a:pt x="4907" y="1744"/>
                </a:lnTo>
                <a:lnTo>
                  <a:pt x="4909" y="1744"/>
                </a:lnTo>
                <a:lnTo>
                  <a:pt x="4909" y="1747"/>
                </a:lnTo>
                <a:lnTo>
                  <a:pt x="4911" y="1747"/>
                </a:lnTo>
                <a:lnTo>
                  <a:pt x="4913" y="1749"/>
                </a:lnTo>
                <a:lnTo>
                  <a:pt x="4916" y="1749"/>
                </a:lnTo>
                <a:lnTo>
                  <a:pt x="4916" y="1749"/>
                </a:lnTo>
                <a:lnTo>
                  <a:pt x="4916" y="1751"/>
                </a:lnTo>
                <a:lnTo>
                  <a:pt x="4920" y="1751"/>
                </a:lnTo>
                <a:lnTo>
                  <a:pt x="4922" y="1753"/>
                </a:lnTo>
                <a:close/>
                <a:moveTo>
                  <a:pt x="4863" y="1732"/>
                </a:moveTo>
                <a:lnTo>
                  <a:pt x="4863" y="1734"/>
                </a:lnTo>
                <a:lnTo>
                  <a:pt x="4863" y="1734"/>
                </a:lnTo>
                <a:lnTo>
                  <a:pt x="4865" y="1734"/>
                </a:lnTo>
                <a:lnTo>
                  <a:pt x="4865" y="1732"/>
                </a:lnTo>
                <a:lnTo>
                  <a:pt x="4863" y="1732"/>
                </a:lnTo>
                <a:lnTo>
                  <a:pt x="4863" y="1732"/>
                </a:lnTo>
                <a:close/>
                <a:moveTo>
                  <a:pt x="4922" y="1753"/>
                </a:moveTo>
                <a:lnTo>
                  <a:pt x="4920" y="1753"/>
                </a:lnTo>
                <a:lnTo>
                  <a:pt x="4920" y="1753"/>
                </a:lnTo>
                <a:lnTo>
                  <a:pt x="4920" y="1751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2" y="1753"/>
                </a:lnTo>
                <a:close/>
                <a:moveTo>
                  <a:pt x="4924" y="1910"/>
                </a:moveTo>
                <a:lnTo>
                  <a:pt x="4924" y="1912"/>
                </a:lnTo>
                <a:lnTo>
                  <a:pt x="4924" y="1912"/>
                </a:lnTo>
                <a:lnTo>
                  <a:pt x="4926" y="1910"/>
                </a:lnTo>
                <a:lnTo>
                  <a:pt x="4926" y="1908"/>
                </a:lnTo>
                <a:lnTo>
                  <a:pt x="4924" y="1910"/>
                </a:lnTo>
                <a:close/>
                <a:moveTo>
                  <a:pt x="4899" y="1755"/>
                </a:moveTo>
                <a:lnTo>
                  <a:pt x="4897" y="1753"/>
                </a:lnTo>
                <a:lnTo>
                  <a:pt x="4897" y="1755"/>
                </a:lnTo>
                <a:lnTo>
                  <a:pt x="4897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7" y="1757"/>
                </a:lnTo>
                <a:lnTo>
                  <a:pt x="4897" y="1757"/>
                </a:lnTo>
                <a:lnTo>
                  <a:pt x="4899" y="1757"/>
                </a:lnTo>
                <a:lnTo>
                  <a:pt x="4899" y="1755"/>
                </a:lnTo>
                <a:lnTo>
                  <a:pt x="4899" y="1755"/>
                </a:lnTo>
                <a:lnTo>
                  <a:pt x="4897" y="1755"/>
                </a:lnTo>
                <a:lnTo>
                  <a:pt x="4899" y="1755"/>
                </a:lnTo>
                <a:lnTo>
                  <a:pt x="4899" y="1755"/>
                </a:lnTo>
                <a:close/>
                <a:moveTo>
                  <a:pt x="5039" y="1853"/>
                </a:moveTo>
                <a:lnTo>
                  <a:pt x="5037" y="1856"/>
                </a:lnTo>
                <a:lnTo>
                  <a:pt x="5037" y="1856"/>
                </a:lnTo>
                <a:lnTo>
                  <a:pt x="5039" y="1856"/>
                </a:lnTo>
                <a:lnTo>
                  <a:pt x="5041" y="1853"/>
                </a:lnTo>
                <a:lnTo>
                  <a:pt x="5041" y="1851"/>
                </a:lnTo>
                <a:lnTo>
                  <a:pt x="5039" y="1853"/>
                </a:lnTo>
                <a:close/>
                <a:moveTo>
                  <a:pt x="4899" y="1757"/>
                </a:moveTo>
                <a:lnTo>
                  <a:pt x="4899" y="1757"/>
                </a:lnTo>
                <a:lnTo>
                  <a:pt x="4899" y="1759"/>
                </a:lnTo>
                <a:lnTo>
                  <a:pt x="4899" y="1759"/>
                </a:lnTo>
                <a:lnTo>
                  <a:pt x="4901" y="1757"/>
                </a:lnTo>
                <a:lnTo>
                  <a:pt x="4901" y="1757"/>
                </a:lnTo>
                <a:lnTo>
                  <a:pt x="4899" y="1757"/>
                </a:lnTo>
                <a:close/>
                <a:moveTo>
                  <a:pt x="4909" y="2505"/>
                </a:moveTo>
                <a:lnTo>
                  <a:pt x="4909" y="2508"/>
                </a:lnTo>
                <a:lnTo>
                  <a:pt x="4909" y="2505"/>
                </a:lnTo>
                <a:lnTo>
                  <a:pt x="4911" y="2503"/>
                </a:lnTo>
                <a:lnTo>
                  <a:pt x="4911" y="2501"/>
                </a:lnTo>
                <a:lnTo>
                  <a:pt x="4909" y="2501"/>
                </a:lnTo>
                <a:lnTo>
                  <a:pt x="4909" y="2505"/>
                </a:lnTo>
                <a:close/>
                <a:moveTo>
                  <a:pt x="4901" y="1531"/>
                </a:moveTo>
                <a:lnTo>
                  <a:pt x="4899" y="1531"/>
                </a:lnTo>
                <a:lnTo>
                  <a:pt x="4899" y="1531"/>
                </a:lnTo>
                <a:lnTo>
                  <a:pt x="4899" y="1533"/>
                </a:lnTo>
                <a:lnTo>
                  <a:pt x="4899" y="1533"/>
                </a:lnTo>
                <a:lnTo>
                  <a:pt x="4899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1"/>
                </a:lnTo>
                <a:close/>
                <a:moveTo>
                  <a:pt x="4913" y="1761"/>
                </a:moveTo>
                <a:lnTo>
                  <a:pt x="4913" y="1761"/>
                </a:lnTo>
                <a:lnTo>
                  <a:pt x="4913" y="1761"/>
                </a:lnTo>
                <a:lnTo>
                  <a:pt x="4911" y="1761"/>
                </a:lnTo>
                <a:lnTo>
                  <a:pt x="4911" y="1761"/>
                </a:lnTo>
                <a:lnTo>
                  <a:pt x="4911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6" y="1761"/>
                </a:lnTo>
                <a:lnTo>
                  <a:pt x="4913" y="1761"/>
                </a:lnTo>
                <a:lnTo>
                  <a:pt x="4913" y="1761"/>
                </a:lnTo>
                <a:close/>
                <a:moveTo>
                  <a:pt x="5117" y="1612"/>
                </a:moveTo>
                <a:lnTo>
                  <a:pt x="5117" y="1612"/>
                </a:lnTo>
                <a:lnTo>
                  <a:pt x="5117" y="1612"/>
                </a:lnTo>
                <a:lnTo>
                  <a:pt x="5117" y="1610"/>
                </a:lnTo>
                <a:lnTo>
                  <a:pt x="5117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7" y="1612"/>
                </a:lnTo>
                <a:close/>
                <a:moveTo>
                  <a:pt x="5113" y="1619"/>
                </a:moveTo>
                <a:lnTo>
                  <a:pt x="5115" y="1619"/>
                </a:lnTo>
                <a:lnTo>
                  <a:pt x="5115" y="1619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9"/>
                </a:lnTo>
                <a:lnTo>
                  <a:pt x="5113" y="1619"/>
                </a:lnTo>
                <a:close/>
                <a:moveTo>
                  <a:pt x="5110" y="1587"/>
                </a:moveTo>
                <a:lnTo>
                  <a:pt x="5110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0" y="1587"/>
                </a:lnTo>
                <a:lnTo>
                  <a:pt x="5110" y="1587"/>
                </a:lnTo>
                <a:lnTo>
                  <a:pt x="5110" y="1587"/>
                </a:lnTo>
                <a:close/>
                <a:moveTo>
                  <a:pt x="5127" y="2252"/>
                </a:moveTo>
                <a:lnTo>
                  <a:pt x="5127" y="2250"/>
                </a:lnTo>
                <a:lnTo>
                  <a:pt x="5127" y="2250"/>
                </a:lnTo>
                <a:lnTo>
                  <a:pt x="5127" y="2250"/>
                </a:lnTo>
                <a:lnTo>
                  <a:pt x="5125" y="2252"/>
                </a:lnTo>
                <a:lnTo>
                  <a:pt x="5125" y="2252"/>
                </a:lnTo>
                <a:lnTo>
                  <a:pt x="5125" y="2254"/>
                </a:lnTo>
                <a:lnTo>
                  <a:pt x="5127" y="2252"/>
                </a:lnTo>
                <a:lnTo>
                  <a:pt x="5127" y="2252"/>
                </a:lnTo>
                <a:close/>
                <a:moveTo>
                  <a:pt x="5115" y="1606"/>
                </a:move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close/>
                <a:moveTo>
                  <a:pt x="5123" y="801"/>
                </a:moveTo>
                <a:lnTo>
                  <a:pt x="5123" y="801"/>
                </a:lnTo>
                <a:lnTo>
                  <a:pt x="5125" y="801"/>
                </a:lnTo>
                <a:lnTo>
                  <a:pt x="5125" y="801"/>
                </a:lnTo>
                <a:lnTo>
                  <a:pt x="5125" y="799"/>
                </a:lnTo>
                <a:lnTo>
                  <a:pt x="5123" y="799"/>
                </a:lnTo>
                <a:lnTo>
                  <a:pt x="5121" y="801"/>
                </a:lnTo>
                <a:lnTo>
                  <a:pt x="5121" y="801"/>
                </a:lnTo>
                <a:lnTo>
                  <a:pt x="5119" y="801"/>
                </a:lnTo>
                <a:lnTo>
                  <a:pt x="5123" y="801"/>
                </a:lnTo>
                <a:close/>
                <a:moveTo>
                  <a:pt x="5039" y="757"/>
                </a:moveTo>
                <a:lnTo>
                  <a:pt x="5037" y="755"/>
                </a:lnTo>
                <a:lnTo>
                  <a:pt x="5035" y="755"/>
                </a:lnTo>
                <a:lnTo>
                  <a:pt x="5035" y="753"/>
                </a:lnTo>
                <a:lnTo>
                  <a:pt x="5033" y="753"/>
                </a:lnTo>
                <a:lnTo>
                  <a:pt x="5035" y="755"/>
                </a:lnTo>
                <a:lnTo>
                  <a:pt x="5037" y="757"/>
                </a:lnTo>
                <a:lnTo>
                  <a:pt x="5043" y="759"/>
                </a:lnTo>
                <a:lnTo>
                  <a:pt x="5041" y="759"/>
                </a:lnTo>
                <a:lnTo>
                  <a:pt x="5039" y="757"/>
                </a:lnTo>
                <a:close/>
                <a:moveTo>
                  <a:pt x="5115" y="1604"/>
                </a:moveTo>
                <a:lnTo>
                  <a:pt x="5115" y="1604"/>
                </a:lnTo>
                <a:lnTo>
                  <a:pt x="5115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5" y="1604"/>
                </a:lnTo>
                <a:close/>
                <a:moveTo>
                  <a:pt x="5192" y="2197"/>
                </a:moveTo>
                <a:lnTo>
                  <a:pt x="5190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4" y="2199"/>
                </a:lnTo>
                <a:lnTo>
                  <a:pt x="5182" y="2199"/>
                </a:lnTo>
                <a:lnTo>
                  <a:pt x="5182" y="2201"/>
                </a:lnTo>
                <a:lnTo>
                  <a:pt x="5180" y="2201"/>
                </a:lnTo>
                <a:lnTo>
                  <a:pt x="5177" y="2204"/>
                </a:lnTo>
                <a:lnTo>
                  <a:pt x="5177" y="2204"/>
                </a:lnTo>
                <a:lnTo>
                  <a:pt x="5175" y="2204"/>
                </a:lnTo>
                <a:lnTo>
                  <a:pt x="5173" y="2204"/>
                </a:lnTo>
                <a:lnTo>
                  <a:pt x="5169" y="2201"/>
                </a:lnTo>
                <a:lnTo>
                  <a:pt x="5167" y="2201"/>
                </a:lnTo>
                <a:lnTo>
                  <a:pt x="5161" y="2199"/>
                </a:lnTo>
                <a:lnTo>
                  <a:pt x="5161" y="2199"/>
                </a:lnTo>
                <a:lnTo>
                  <a:pt x="5161" y="2199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7" y="2195"/>
                </a:lnTo>
                <a:lnTo>
                  <a:pt x="5157" y="2191"/>
                </a:lnTo>
                <a:lnTo>
                  <a:pt x="5157" y="2187"/>
                </a:lnTo>
                <a:lnTo>
                  <a:pt x="5154" y="2185"/>
                </a:lnTo>
                <a:lnTo>
                  <a:pt x="5154" y="2185"/>
                </a:lnTo>
                <a:lnTo>
                  <a:pt x="5154" y="2183"/>
                </a:lnTo>
                <a:lnTo>
                  <a:pt x="5152" y="2183"/>
                </a:lnTo>
                <a:lnTo>
                  <a:pt x="5150" y="2180"/>
                </a:lnTo>
                <a:lnTo>
                  <a:pt x="5150" y="2180"/>
                </a:lnTo>
                <a:lnTo>
                  <a:pt x="5150" y="2178"/>
                </a:lnTo>
                <a:lnTo>
                  <a:pt x="5148" y="2178"/>
                </a:lnTo>
                <a:lnTo>
                  <a:pt x="5148" y="2180"/>
                </a:lnTo>
                <a:lnTo>
                  <a:pt x="5148" y="2180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5"/>
                </a:lnTo>
                <a:lnTo>
                  <a:pt x="5150" y="2185"/>
                </a:lnTo>
                <a:lnTo>
                  <a:pt x="5150" y="2189"/>
                </a:lnTo>
                <a:lnTo>
                  <a:pt x="5150" y="2191"/>
                </a:lnTo>
                <a:lnTo>
                  <a:pt x="5150" y="2191"/>
                </a:lnTo>
                <a:lnTo>
                  <a:pt x="5150" y="2191"/>
                </a:lnTo>
                <a:lnTo>
                  <a:pt x="5148" y="2191"/>
                </a:lnTo>
                <a:lnTo>
                  <a:pt x="5148" y="2191"/>
                </a:lnTo>
                <a:lnTo>
                  <a:pt x="5148" y="2189"/>
                </a:lnTo>
                <a:lnTo>
                  <a:pt x="5148" y="2187"/>
                </a:lnTo>
                <a:lnTo>
                  <a:pt x="5146" y="2187"/>
                </a:lnTo>
                <a:lnTo>
                  <a:pt x="5144" y="2187"/>
                </a:lnTo>
                <a:lnTo>
                  <a:pt x="5142" y="2185"/>
                </a:lnTo>
                <a:lnTo>
                  <a:pt x="5142" y="2185"/>
                </a:lnTo>
                <a:lnTo>
                  <a:pt x="5142" y="2187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3"/>
                </a:lnTo>
                <a:lnTo>
                  <a:pt x="5140" y="2180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6"/>
                </a:lnTo>
                <a:lnTo>
                  <a:pt x="5138" y="2172"/>
                </a:lnTo>
                <a:lnTo>
                  <a:pt x="5136" y="2172"/>
                </a:lnTo>
                <a:lnTo>
                  <a:pt x="5136" y="2170"/>
                </a:lnTo>
                <a:lnTo>
                  <a:pt x="5133" y="2168"/>
                </a:lnTo>
                <a:lnTo>
                  <a:pt x="5133" y="2168"/>
                </a:lnTo>
                <a:lnTo>
                  <a:pt x="5136" y="2168"/>
                </a:lnTo>
                <a:lnTo>
                  <a:pt x="5138" y="2168"/>
                </a:lnTo>
                <a:lnTo>
                  <a:pt x="5136" y="2166"/>
                </a:lnTo>
                <a:lnTo>
                  <a:pt x="5136" y="2166"/>
                </a:lnTo>
                <a:lnTo>
                  <a:pt x="5136" y="2164"/>
                </a:lnTo>
                <a:lnTo>
                  <a:pt x="5136" y="2162"/>
                </a:lnTo>
                <a:lnTo>
                  <a:pt x="5136" y="2162"/>
                </a:lnTo>
                <a:lnTo>
                  <a:pt x="5133" y="2162"/>
                </a:lnTo>
                <a:lnTo>
                  <a:pt x="5133" y="2162"/>
                </a:lnTo>
                <a:lnTo>
                  <a:pt x="5133" y="2160"/>
                </a:lnTo>
                <a:lnTo>
                  <a:pt x="5133" y="2160"/>
                </a:lnTo>
                <a:lnTo>
                  <a:pt x="5133" y="2160"/>
                </a:lnTo>
                <a:lnTo>
                  <a:pt x="5131" y="2160"/>
                </a:lnTo>
                <a:lnTo>
                  <a:pt x="5131" y="2160"/>
                </a:lnTo>
                <a:lnTo>
                  <a:pt x="5129" y="2160"/>
                </a:lnTo>
                <a:lnTo>
                  <a:pt x="5129" y="2157"/>
                </a:lnTo>
                <a:lnTo>
                  <a:pt x="5129" y="2157"/>
                </a:lnTo>
                <a:lnTo>
                  <a:pt x="5129" y="2157"/>
                </a:lnTo>
                <a:lnTo>
                  <a:pt x="5127" y="2155"/>
                </a:lnTo>
                <a:lnTo>
                  <a:pt x="5127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3" y="2155"/>
                </a:lnTo>
                <a:lnTo>
                  <a:pt x="5121" y="2153"/>
                </a:lnTo>
                <a:lnTo>
                  <a:pt x="5121" y="2153"/>
                </a:lnTo>
                <a:lnTo>
                  <a:pt x="5121" y="2153"/>
                </a:lnTo>
                <a:lnTo>
                  <a:pt x="5119" y="2153"/>
                </a:lnTo>
                <a:lnTo>
                  <a:pt x="5119" y="2153"/>
                </a:lnTo>
                <a:lnTo>
                  <a:pt x="5119" y="2155"/>
                </a:lnTo>
                <a:lnTo>
                  <a:pt x="5119" y="2153"/>
                </a:lnTo>
                <a:lnTo>
                  <a:pt x="5117" y="2153"/>
                </a:lnTo>
                <a:lnTo>
                  <a:pt x="5117" y="2153"/>
                </a:lnTo>
                <a:lnTo>
                  <a:pt x="5117" y="2151"/>
                </a:lnTo>
                <a:lnTo>
                  <a:pt x="5115" y="2149"/>
                </a:lnTo>
                <a:lnTo>
                  <a:pt x="5115" y="2149"/>
                </a:lnTo>
                <a:lnTo>
                  <a:pt x="5113" y="2147"/>
                </a:lnTo>
                <a:lnTo>
                  <a:pt x="5115" y="2145"/>
                </a:lnTo>
                <a:lnTo>
                  <a:pt x="5113" y="2145"/>
                </a:lnTo>
                <a:lnTo>
                  <a:pt x="5110" y="2147"/>
                </a:lnTo>
                <a:lnTo>
                  <a:pt x="5113" y="2149"/>
                </a:lnTo>
                <a:lnTo>
                  <a:pt x="5115" y="2151"/>
                </a:lnTo>
                <a:lnTo>
                  <a:pt x="5117" y="2153"/>
                </a:lnTo>
                <a:lnTo>
                  <a:pt x="5117" y="2155"/>
                </a:lnTo>
                <a:lnTo>
                  <a:pt x="5117" y="2157"/>
                </a:lnTo>
                <a:lnTo>
                  <a:pt x="5115" y="2157"/>
                </a:lnTo>
                <a:lnTo>
                  <a:pt x="5117" y="2160"/>
                </a:lnTo>
                <a:lnTo>
                  <a:pt x="5117" y="2160"/>
                </a:lnTo>
                <a:lnTo>
                  <a:pt x="5119" y="2160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4"/>
                </a:lnTo>
                <a:lnTo>
                  <a:pt x="5119" y="2162"/>
                </a:lnTo>
                <a:lnTo>
                  <a:pt x="5121" y="2162"/>
                </a:lnTo>
                <a:lnTo>
                  <a:pt x="5121" y="2162"/>
                </a:lnTo>
                <a:lnTo>
                  <a:pt x="5121" y="2160"/>
                </a:lnTo>
                <a:lnTo>
                  <a:pt x="5123" y="2160"/>
                </a:lnTo>
                <a:lnTo>
                  <a:pt x="5123" y="2160"/>
                </a:lnTo>
                <a:lnTo>
                  <a:pt x="5123" y="2162"/>
                </a:lnTo>
                <a:lnTo>
                  <a:pt x="5123" y="2162"/>
                </a:lnTo>
                <a:lnTo>
                  <a:pt x="5121" y="2162"/>
                </a:lnTo>
                <a:lnTo>
                  <a:pt x="5121" y="2164"/>
                </a:lnTo>
                <a:lnTo>
                  <a:pt x="5127" y="2174"/>
                </a:lnTo>
                <a:lnTo>
                  <a:pt x="5129" y="2174"/>
                </a:lnTo>
                <a:lnTo>
                  <a:pt x="5129" y="2176"/>
                </a:lnTo>
                <a:lnTo>
                  <a:pt x="5129" y="2178"/>
                </a:lnTo>
                <a:lnTo>
                  <a:pt x="5131" y="2176"/>
                </a:lnTo>
                <a:lnTo>
                  <a:pt x="5131" y="2176"/>
                </a:lnTo>
                <a:lnTo>
                  <a:pt x="5131" y="2176"/>
                </a:lnTo>
                <a:lnTo>
                  <a:pt x="5129" y="2174"/>
                </a:lnTo>
                <a:lnTo>
                  <a:pt x="5127" y="2172"/>
                </a:lnTo>
                <a:lnTo>
                  <a:pt x="5127" y="2170"/>
                </a:lnTo>
                <a:lnTo>
                  <a:pt x="5127" y="2170"/>
                </a:lnTo>
                <a:lnTo>
                  <a:pt x="5127" y="2172"/>
                </a:lnTo>
                <a:lnTo>
                  <a:pt x="5129" y="2172"/>
                </a:lnTo>
                <a:lnTo>
                  <a:pt x="5131" y="2174"/>
                </a:lnTo>
                <a:lnTo>
                  <a:pt x="5133" y="2174"/>
                </a:lnTo>
                <a:lnTo>
                  <a:pt x="5131" y="2174"/>
                </a:lnTo>
                <a:lnTo>
                  <a:pt x="5131" y="2174"/>
                </a:lnTo>
                <a:lnTo>
                  <a:pt x="5133" y="2174"/>
                </a:lnTo>
                <a:lnTo>
                  <a:pt x="5133" y="2174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8"/>
                </a:lnTo>
                <a:lnTo>
                  <a:pt x="5136" y="2178"/>
                </a:lnTo>
                <a:lnTo>
                  <a:pt x="5136" y="2180"/>
                </a:lnTo>
                <a:lnTo>
                  <a:pt x="5136" y="2180"/>
                </a:lnTo>
                <a:lnTo>
                  <a:pt x="5133" y="2180"/>
                </a:lnTo>
                <a:lnTo>
                  <a:pt x="5131" y="2178"/>
                </a:lnTo>
                <a:lnTo>
                  <a:pt x="5131" y="2178"/>
                </a:lnTo>
                <a:lnTo>
                  <a:pt x="5133" y="2183"/>
                </a:lnTo>
                <a:lnTo>
                  <a:pt x="5133" y="2185"/>
                </a:lnTo>
                <a:lnTo>
                  <a:pt x="5136" y="2185"/>
                </a:lnTo>
                <a:lnTo>
                  <a:pt x="5136" y="2187"/>
                </a:lnTo>
                <a:lnTo>
                  <a:pt x="5136" y="2187"/>
                </a:lnTo>
                <a:lnTo>
                  <a:pt x="5138" y="2187"/>
                </a:lnTo>
                <a:lnTo>
                  <a:pt x="5138" y="2187"/>
                </a:lnTo>
                <a:lnTo>
                  <a:pt x="5140" y="2187"/>
                </a:lnTo>
                <a:lnTo>
                  <a:pt x="5140" y="2187"/>
                </a:lnTo>
                <a:lnTo>
                  <a:pt x="5142" y="2189"/>
                </a:lnTo>
                <a:lnTo>
                  <a:pt x="5142" y="2189"/>
                </a:lnTo>
                <a:lnTo>
                  <a:pt x="5140" y="2189"/>
                </a:lnTo>
                <a:lnTo>
                  <a:pt x="5140" y="2191"/>
                </a:lnTo>
                <a:lnTo>
                  <a:pt x="5140" y="2191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93"/>
                </a:lnTo>
                <a:lnTo>
                  <a:pt x="5138" y="2193"/>
                </a:lnTo>
                <a:lnTo>
                  <a:pt x="5140" y="2193"/>
                </a:lnTo>
                <a:lnTo>
                  <a:pt x="5140" y="2193"/>
                </a:lnTo>
                <a:lnTo>
                  <a:pt x="5140" y="2195"/>
                </a:lnTo>
                <a:lnTo>
                  <a:pt x="5140" y="2195"/>
                </a:lnTo>
                <a:lnTo>
                  <a:pt x="5140" y="2199"/>
                </a:lnTo>
                <a:lnTo>
                  <a:pt x="5142" y="2201"/>
                </a:lnTo>
                <a:lnTo>
                  <a:pt x="5142" y="2201"/>
                </a:lnTo>
                <a:lnTo>
                  <a:pt x="5140" y="2201"/>
                </a:lnTo>
                <a:lnTo>
                  <a:pt x="5140" y="2201"/>
                </a:lnTo>
                <a:lnTo>
                  <a:pt x="5140" y="2204"/>
                </a:lnTo>
                <a:lnTo>
                  <a:pt x="5140" y="2206"/>
                </a:lnTo>
                <a:lnTo>
                  <a:pt x="5140" y="2208"/>
                </a:lnTo>
                <a:lnTo>
                  <a:pt x="5138" y="2212"/>
                </a:lnTo>
                <a:lnTo>
                  <a:pt x="5138" y="2214"/>
                </a:lnTo>
                <a:lnTo>
                  <a:pt x="5138" y="2218"/>
                </a:lnTo>
                <a:lnTo>
                  <a:pt x="5138" y="2218"/>
                </a:lnTo>
                <a:lnTo>
                  <a:pt x="5136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29" y="2222"/>
                </a:lnTo>
                <a:lnTo>
                  <a:pt x="5127" y="2222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7"/>
                </a:lnTo>
                <a:lnTo>
                  <a:pt x="5125" y="2227"/>
                </a:lnTo>
                <a:lnTo>
                  <a:pt x="5125" y="2229"/>
                </a:lnTo>
                <a:lnTo>
                  <a:pt x="5127" y="2229"/>
                </a:lnTo>
                <a:lnTo>
                  <a:pt x="5131" y="2231"/>
                </a:lnTo>
                <a:lnTo>
                  <a:pt x="5133" y="2231"/>
                </a:lnTo>
                <a:lnTo>
                  <a:pt x="5136" y="2233"/>
                </a:lnTo>
                <a:lnTo>
                  <a:pt x="5138" y="2235"/>
                </a:lnTo>
                <a:lnTo>
                  <a:pt x="5138" y="2235"/>
                </a:lnTo>
                <a:lnTo>
                  <a:pt x="5140" y="2235"/>
                </a:lnTo>
                <a:lnTo>
                  <a:pt x="5144" y="2237"/>
                </a:lnTo>
                <a:lnTo>
                  <a:pt x="5146" y="2239"/>
                </a:lnTo>
                <a:lnTo>
                  <a:pt x="5146" y="2241"/>
                </a:lnTo>
                <a:lnTo>
                  <a:pt x="5146" y="2243"/>
                </a:lnTo>
                <a:lnTo>
                  <a:pt x="5146" y="2245"/>
                </a:lnTo>
                <a:lnTo>
                  <a:pt x="5146" y="2248"/>
                </a:lnTo>
                <a:lnTo>
                  <a:pt x="5144" y="2252"/>
                </a:lnTo>
                <a:lnTo>
                  <a:pt x="5140" y="2256"/>
                </a:lnTo>
                <a:lnTo>
                  <a:pt x="5138" y="2258"/>
                </a:lnTo>
                <a:lnTo>
                  <a:pt x="5138" y="2258"/>
                </a:lnTo>
                <a:lnTo>
                  <a:pt x="5138" y="2260"/>
                </a:lnTo>
                <a:lnTo>
                  <a:pt x="5138" y="2260"/>
                </a:lnTo>
                <a:lnTo>
                  <a:pt x="5138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58"/>
                </a:lnTo>
                <a:lnTo>
                  <a:pt x="5142" y="2258"/>
                </a:lnTo>
                <a:lnTo>
                  <a:pt x="5142" y="2258"/>
                </a:lnTo>
                <a:lnTo>
                  <a:pt x="5142" y="2260"/>
                </a:lnTo>
                <a:lnTo>
                  <a:pt x="5142" y="2262"/>
                </a:lnTo>
                <a:lnTo>
                  <a:pt x="5142" y="2262"/>
                </a:lnTo>
                <a:lnTo>
                  <a:pt x="5142" y="2262"/>
                </a:lnTo>
                <a:lnTo>
                  <a:pt x="5144" y="2262"/>
                </a:lnTo>
                <a:lnTo>
                  <a:pt x="5146" y="2262"/>
                </a:lnTo>
                <a:lnTo>
                  <a:pt x="5146" y="2262"/>
                </a:lnTo>
                <a:lnTo>
                  <a:pt x="5146" y="2264"/>
                </a:lnTo>
                <a:lnTo>
                  <a:pt x="5146" y="2264"/>
                </a:lnTo>
                <a:lnTo>
                  <a:pt x="5148" y="2264"/>
                </a:lnTo>
                <a:lnTo>
                  <a:pt x="5148" y="2264"/>
                </a:lnTo>
                <a:lnTo>
                  <a:pt x="5150" y="2264"/>
                </a:lnTo>
                <a:lnTo>
                  <a:pt x="5152" y="2262"/>
                </a:lnTo>
                <a:lnTo>
                  <a:pt x="5154" y="2260"/>
                </a:lnTo>
                <a:lnTo>
                  <a:pt x="5157" y="2258"/>
                </a:lnTo>
                <a:lnTo>
                  <a:pt x="5159" y="2256"/>
                </a:lnTo>
                <a:lnTo>
                  <a:pt x="5159" y="2256"/>
                </a:lnTo>
                <a:lnTo>
                  <a:pt x="5161" y="2252"/>
                </a:lnTo>
                <a:lnTo>
                  <a:pt x="5163" y="2252"/>
                </a:lnTo>
                <a:lnTo>
                  <a:pt x="5163" y="2250"/>
                </a:lnTo>
                <a:lnTo>
                  <a:pt x="5165" y="2248"/>
                </a:lnTo>
                <a:lnTo>
                  <a:pt x="5167" y="2245"/>
                </a:lnTo>
                <a:lnTo>
                  <a:pt x="5167" y="2243"/>
                </a:lnTo>
                <a:lnTo>
                  <a:pt x="5169" y="2241"/>
                </a:lnTo>
                <a:lnTo>
                  <a:pt x="5169" y="2241"/>
                </a:lnTo>
                <a:lnTo>
                  <a:pt x="5171" y="2237"/>
                </a:lnTo>
                <a:lnTo>
                  <a:pt x="5173" y="2233"/>
                </a:lnTo>
                <a:lnTo>
                  <a:pt x="5171" y="2231"/>
                </a:lnTo>
                <a:lnTo>
                  <a:pt x="5171" y="2231"/>
                </a:lnTo>
                <a:lnTo>
                  <a:pt x="5171" y="2229"/>
                </a:lnTo>
                <a:lnTo>
                  <a:pt x="5171" y="2227"/>
                </a:lnTo>
                <a:lnTo>
                  <a:pt x="5173" y="2225"/>
                </a:lnTo>
                <a:lnTo>
                  <a:pt x="5173" y="2225"/>
                </a:lnTo>
                <a:lnTo>
                  <a:pt x="5173" y="2225"/>
                </a:lnTo>
                <a:lnTo>
                  <a:pt x="5175" y="2222"/>
                </a:lnTo>
                <a:lnTo>
                  <a:pt x="5177" y="2222"/>
                </a:lnTo>
                <a:lnTo>
                  <a:pt x="5180" y="2222"/>
                </a:lnTo>
                <a:lnTo>
                  <a:pt x="5182" y="2222"/>
                </a:lnTo>
                <a:lnTo>
                  <a:pt x="5184" y="2222"/>
                </a:lnTo>
                <a:lnTo>
                  <a:pt x="5184" y="2222"/>
                </a:lnTo>
                <a:lnTo>
                  <a:pt x="5184" y="2225"/>
                </a:lnTo>
                <a:lnTo>
                  <a:pt x="5186" y="2225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0"/>
                </a:lnTo>
                <a:lnTo>
                  <a:pt x="5186" y="2218"/>
                </a:lnTo>
                <a:lnTo>
                  <a:pt x="5186" y="2216"/>
                </a:lnTo>
                <a:lnTo>
                  <a:pt x="5188" y="2216"/>
                </a:lnTo>
                <a:lnTo>
                  <a:pt x="5190" y="2214"/>
                </a:lnTo>
                <a:lnTo>
                  <a:pt x="5190" y="2214"/>
                </a:lnTo>
                <a:lnTo>
                  <a:pt x="5190" y="2212"/>
                </a:lnTo>
                <a:lnTo>
                  <a:pt x="5192" y="2208"/>
                </a:lnTo>
                <a:lnTo>
                  <a:pt x="5192" y="2204"/>
                </a:lnTo>
                <a:lnTo>
                  <a:pt x="5192" y="2201"/>
                </a:lnTo>
                <a:lnTo>
                  <a:pt x="5194" y="2199"/>
                </a:lnTo>
                <a:lnTo>
                  <a:pt x="5194" y="2199"/>
                </a:lnTo>
                <a:lnTo>
                  <a:pt x="5194" y="2199"/>
                </a:lnTo>
                <a:lnTo>
                  <a:pt x="5192" y="2197"/>
                </a:lnTo>
                <a:close/>
                <a:moveTo>
                  <a:pt x="5113" y="1587"/>
                </a:moveTo>
                <a:lnTo>
                  <a:pt x="5113" y="1587"/>
                </a:lnTo>
                <a:lnTo>
                  <a:pt x="5113" y="1587"/>
                </a:lnTo>
                <a:lnTo>
                  <a:pt x="5113" y="1585"/>
                </a:lnTo>
                <a:lnTo>
                  <a:pt x="5113" y="1585"/>
                </a:lnTo>
                <a:lnTo>
                  <a:pt x="5113" y="1587"/>
                </a:lnTo>
                <a:close/>
                <a:moveTo>
                  <a:pt x="5138" y="1948"/>
                </a:move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close/>
                <a:moveTo>
                  <a:pt x="5175" y="1879"/>
                </a:moveTo>
                <a:lnTo>
                  <a:pt x="5175" y="1881"/>
                </a:lnTo>
                <a:lnTo>
                  <a:pt x="5175" y="1881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close/>
                <a:moveTo>
                  <a:pt x="5177" y="811"/>
                </a:moveTo>
                <a:lnTo>
                  <a:pt x="5177" y="811"/>
                </a:lnTo>
                <a:lnTo>
                  <a:pt x="5180" y="809"/>
                </a:lnTo>
                <a:lnTo>
                  <a:pt x="5180" y="809"/>
                </a:lnTo>
                <a:lnTo>
                  <a:pt x="5182" y="807"/>
                </a:lnTo>
                <a:lnTo>
                  <a:pt x="5182" y="807"/>
                </a:lnTo>
                <a:lnTo>
                  <a:pt x="5182" y="807"/>
                </a:lnTo>
                <a:lnTo>
                  <a:pt x="5180" y="807"/>
                </a:lnTo>
                <a:lnTo>
                  <a:pt x="5180" y="809"/>
                </a:lnTo>
                <a:lnTo>
                  <a:pt x="5180" y="809"/>
                </a:lnTo>
                <a:lnTo>
                  <a:pt x="5177" y="809"/>
                </a:lnTo>
                <a:lnTo>
                  <a:pt x="5175" y="811"/>
                </a:lnTo>
                <a:lnTo>
                  <a:pt x="5175" y="811"/>
                </a:lnTo>
                <a:lnTo>
                  <a:pt x="5177" y="811"/>
                </a:lnTo>
                <a:close/>
                <a:moveTo>
                  <a:pt x="5188" y="1908"/>
                </a:move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2" y="1908"/>
                </a:lnTo>
                <a:lnTo>
                  <a:pt x="5194" y="1908"/>
                </a:lnTo>
                <a:lnTo>
                  <a:pt x="5194" y="1906"/>
                </a:lnTo>
                <a:lnTo>
                  <a:pt x="5192" y="1906"/>
                </a:lnTo>
                <a:lnTo>
                  <a:pt x="5192" y="1906"/>
                </a:lnTo>
                <a:lnTo>
                  <a:pt x="5190" y="1906"/>
                </a:lnTo>
                <a:lnTo>
                  <a:pt x="5190" y="1906"/>
                </a:lnTo>
                <a:lnTo>
                  <a:pt x="5188" y="1908"/>
                </a:lnTo>
                <a:lnTo>
                  <a:pt x="5188" y="1908"/>
                </a:lnTo>
                <a:lnTo>
                  <a:pt x="5188" y="1908"/>
                </a:lnTo>
                <a:lnTo>
                  <a:pt x="5186" y="1908"/>
                </a:lnTo>
                <a:lnTo>
                  <a:pt x="5186" y="1908"/>
                </a:lnTo>
                <a:lnTo>
                  <a:pt x="5186" y="1910"/>
                </a:lnTo>
                <a:lnTo>
                  <a:pt x="5188" y="1908"/>
                </a:lnTo>
                <a:close/>
                <a:moveTo>
                  <a:pt x="5194" y="1889"/>
                </a:moveTo>
                <a:lnTo>
                  <a:pt x="5194" y="1889"/>
                </a:lnTo>
                <a:lnTo>
                  <a:pt x="5194" y="1887"/>
                </a:lnTo>
                <a:lnTo>
                  <a:pt x="5194" y="1887"/>
                </a:lnTo>
                <a:lnTo>
                  <a:pt x="5194" y="1887"/>
                </a:lnTo>
                <a:lnTo>
                  <a:pt x="5192" y="1885"/>
                </a:lnTo>
                <a:lnTo>
                  <a:pt x="5192" y="1885"/>
                </a:lnTo>
                <a:lnTo>
                  <a:pt x="5190" y="1885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88" y="1883"/>
                </a:lnTo>
                <a:lnTo>
                  <a:pt x="5186" y="1883"/>
                </a:lnTo>
                <a:lnTo>
                  <a:pt x="5184" y="1883"/>
                </a:lnTo>
                <a:lnTo>
                  <a:pt x="5182" y="1885"/>
                </a:lnTo>
                <a:lnTo>
                  <a:pt x="5180" y="1885"/>
                </a:lnTo>
                <a:lnTo>
                  <a:pt x="5177" y="1887"/>
                </a:lnTo>
                <a:lnTo>
                  <a:pt x="5177" y="1887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5" y="1891"/>
                </a:lnTo>
                <a:lnTo>
                  <a:pt x="5175" y="1891"/>
                </a:lnTo>
                <a:lnTo>
                  <a:pt x="5175" y="1891"/>
                </a:lnTo>
                <a:lnTo>
                  <a:pt x="5177" y="1893"/>
                </a:lnTo>
                <a:lnTo>
                  <a:pt x="5177" y="1893"/>
                </a:lnTo>
                <a:lnTo>
                  <a:pt x="5180" y="1895"/>
                </a:lnTo>
                <a:lnTo>
                  <a:pt x="5182" y="1895"/>
                </a:lnTo>
                <a:lnTo>
                  <a:pt x="5184" y="1895"/>
                </a:lnTo>
                <a:lnTo>
                  <a:pt x="5184" y="1895"/>
                </a:lnTo>
                <a:lnTo>
                  <a:pt x="5186" y="1895"/>
                </a:lnTo>
                <a:lnTo>
                  <a:pt x="5188" y="1895"/>
                </a:lnTo>
                <a:lnTo>
                  <a:pt x="5188" y="1895"/>
                </a:lnTo>
                <a:lnTo>
                  <a:pt x="5190" y="1895"/>
                </a:lnTo>
                <a:lnTo>
                  <a:pt x="5192" y="1893"/>
                </a:lnTo>
                <a:lnTo>
                  <a:pt x="5192" y="1893"/>
                </a:lnTo>
                <a:lnTo>
                  <a:pt x="5192" y="1895"/>
                </a:lnTo>
                <a:lnTo>
                  <a:pt x="5194" y="1893"/>
                </a:lnTo>
                <a:lnTo>
                  <a:pt x="5194" y="1893"/>
                </a:lnTo>
                <a:lnTo>
                  <a:pt x="5196" y="1893"/>
                </a:lnTo>
                <a:lnTo>
                  <a:pt x="5196" y="1891"/>
                </a:lnTo>
                <a:lnTo>
                  <a:pt x="5194" y="1889"/>
                </a:lnTo>
                <a:close/>
                <a:moveTo>
                  <a:pt x="5173" y="1812"/>
                </a:move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1" y="1812"/>
                </a:lnTo>
                <a:lnTo>
                  <a:pt x="5171" y="1812"/>
                </a:lnTo>
                <a:lnTo>
                  <a:pt x="5173" y="1812"/>
                </a:lnTo>
                <a:lnTo>
                  <a:pt x="5173" y="1812"/>
                </a:lnTo>
                <a:close/>
                <a:moveTo>
                  <a:pt x="5140" y="1650"/>
                </a:moveTo>
                <a:lnTo>
                  <a:pt x="5140" y="1650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50"/>
                </a:lnTo>
                <a:close/>
                <a:moveTo>
                  <a:pt x="5094" y="1531"/>
                </a:move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close/>
                <a:moveTo>
                  <a:pt x="5150" y="2176"/>
                </a:moveTo>
                <a:lnTo>
                  <a:pt x="5150" y="2176"/>
                </a:lnTo>
                <a:lnTo>
                  <a:pt x="5150" y="2176"/>
                </a:lnTo>
                <a:lnTo>
                  <a:pt x="5150" y="2176"/>
                </a:lnTo>
                <a:lnTo>
                  <a:pt x="5150" y="2174"/>
                </a:lnTo>
                <a:lnTo>
                  <a:pt x="5150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4"/>
                </a:lnTo>
                <a:lnTo>
                  <a:pt x="5148" y="2174"/>
                </a:lnTo>
                <a:lnTo>
                  <a:pt x="5148" y="2174"/>
                </a:lnTo>
                <a:lnTo>
                  <a:pt x="5150" y="2176"/>
                </a:lnTo>
                <a:close/>
                <a:moveTo>
                  <a:pt x="5136" y="1644"/>
                </a:moveTo>
                <a:lnTo>
                  <a:pt x="5136" y="1642"/>
                </a:lnTo>
                <a:lnTo>
                  <a:pt x="5136" y="1642"/>
                </a:lnTo>
                <a:lnTo>
                  <a:pt x="5136" y="1640"/>
                </a:lnTo>
                <a:lnTo>
                  <a:pt x="5136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6" y="1640"/>
                </a:lnTo>
                <a:lnTo>
                  <a:pt x="5136" y="1642"/>
                </a:lnTo>
                <a:lnTo>
                  <a:pt x="5136" y="1642"/>
                </a:lnTo>
                <a:lnTo>
                  <a:pt x="5136" y="1644"/>
                </a:lnTo>
                <a:close/>
                <a:moveTo>
                  <a:pt x="5115" y="791"/>
                </a:moveTo>
                <a:lnTo>
                  <a:pt x="5115" y="791"/>
                </a:lnTo>
                <a:lnTo>
                  <a:pt x="5110" y="788"/>
                </a:lnTo>
                <a:lnTo>
                  <a:pt x="5108" y="788"/>
                </a:lnTo>
                <a:lnTo>
                  <a:pt x="5106" y="791"/>
                </a:lnTo>
                <a:lnTo>
                  <a:pt x="5108" y="791"/>
                </a:lnTo>
                <a:lnTo>
                  <a:pt x="5110" y="793"/>
                </a:lnTo>
                <a:lnTo>
                  <a:pt x="5110" y="793"/>
                </a:lnTo>
                <a:lnTo>
                  <a:pt x="5113" y="795"/>
                </a:lnTo>
                <a:lnTo>
                  <a:pt x="5115" y="793"/>
                </a:lnTo>
                <a:lnTo>
                  <a:pt x="5117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21" y="793"/>
                </a:lnTo>
                <a:lnTo>
                  <a:pt x="5117" y="791"/>
                </a:lnTo>
                <a:lnTo>
                  <a:pt x="5115" y="791"/>
                </a:lnTo>
                <a:close/>
                <a:moveTo>
                  <a:pt x="5022" y="1929"/>
                </a:moveTo>
                <a:lnTo>
                  <a:pt x="5022" y="1929"/>
                </a:lnTo>
                <a:lnTo>
                  <a:pt x="5020" y="1929"/>
                </a:lnTo>
                <a:lnTo>
                  <a:pt x="5020" y="1929"/>
                </a:lnTo>
                <a:lnTo>
                  <a:pt x="5020" y="1931"/>
                </a:lnTo>
                <a:lnTo>
                  <a:pt x="5020" y="1931"/>
                </a:lnTo>
                <a:lnTo>
                  <a:pt x="5020" y="1933"/>
                </a:lnTo>
                <a:lnTo>
                  <a:pt x="5020" y="1933"/>
                </a:lnTo>
                <a:lnTo>
                  <a:pt x="5020" y="1931"/>
                </a:lnTo>
                <a:lnTo>
                  <a:pt x="5022" y="1931"/>
                </a:lnTo>
                <a:lnTo>
                  <a:pt x="5020" y="1931"/>
                </a:lnTo>
                <a:lnTo>
                  <a:pt x="5020" y="1929"/>
                </a:lnTo>
                <a:lnTo>
                  <a:pt x="5022" y="1929"/>
                </a:lnTo>
                <a:lnTo>
                  <a:pt x="5022" y="1929"/>
                </a:lnTo>
                <a:close/>
                <a:moveTo>
                  <a:pt x="5029" y="1858"/>
                </a:moveTo>
                <a:lnTo>
                  <a:pt x="5031" y="1860"/>
                </a:lnTo>
                <a:lnTo>
                  <a:pt x="5031" y="1858"/>
                </a:lnTo>
                <a:lnTo>
                  <a:pt x="5031" y="1858"/>
                </a:lnTo>
                <a:lnTo>
                  <a:pt x="5029" y="1858"/>
                </a:lnTo>
                <a:lnTo>
                  <a:pt x="5029" y="1858"/>
                </a:lnTo>
                <a:close/>
                <a:moveTo>
                  <a:pt x="5027" y="2327"/>
                </a:moveTo>
                <a:lnTo>
                  <a:pt x="5025" y="2329"/>
                </a:lnTo>
                <a:lnTo>
                  <a:pt x="5027" y="2329"/>
                </a:lnTo>
                <a:lnTo>
                  <a:pt x="5027" y="2329"/>
                </a:lnTo>
                <a:lnTo>
                  <a:pt x="5027" y="2327"/>
                </a:lnTo>
                <a:lnTo>
                  <a:pt x="5027" y="2327"/>
                </a:lnTo>
                <a:close/>
                <a:moveTo>
                  <a:pt x="5033" y="1962"/>
                </a:moveTo>
                <a:lnTo>
                  <a:pt x="5035" y="1962"/>
                </a:lnTo>
                <a:lnTo>
                  <a:pt x="5035" y="1962"/>
                </a:lnTo>
                <a:lnTo>
                  <a:pt x="5035" y="1960"/>
                </a:lnTo>
                <a:lnTo>
                  <a:pt x="5033" y="1960"/>
                </a:lnTo>
                <a:lnTo>
                  <a:pt x="5033" y="1960"/>
                </a:lnTo>
                <a:lnTo>
                  <a:pt x="5033" y="1962"/>
                </a:lnTo>
                <a:lnTo>
                  <a:pt x="5033" y="1962"/>
                </a:lnTo>
                <a:close/>
                <a:moveTo>
                  <a:pt x="5014" y="1784"/>
                </a:moveTo>
                <a:lnTo>
                  <a:pt x="5012" y="1784"/>
                </a:lnTo>
                <a:lnTo>
                  <a:pt x="5012" y="1784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2" y="1788"/>
                </a:lnTo>
                <a:lnTo>
                  <a:pt x="5012" y="1786"/>
                </a:lnTo>
                <a:lnTo>
                  <a:pt x="5012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4"/>
                </a:lnTo>
                <a:lnTo>
                  <a:pt x="5014" y="1784"/>
                </a:lnTo>
                <a:close/>
                <a:moveTo>
                  <a:pt x="5031" y="1862"/>
                </a:moveTo>
                <a:lnTo>
                  <a:pt x="5031" y="1862"/>
                </a:lnTo>
                <a:lnTo>
                  <a:pt x="5029" y="1862"/>
                </a:lnTo>
                <a:lnTo>
                  <a:pt x="5029" y="1864"/>
                </a:lnTo>
                <a:lnTo>
                  <a:pt x="5031" y="1866"/>
                </a:lnTo>
                <a:lnTo>
                  <a:pt x="5031" y="1864"/>
                </a:lnTo>
                <a:lnTo>
                  <a:pt x="5031" y="1864"/>
                </a:lnTo>
                <a:lnTo>
                  <a:pt x="5033" y="1866"/>
                </a:lnTo>
                <a:lnTo>
                  <a:pt x="5033" y="1866"/>
                </a:lnTo>
                <a:lnTo>
                  <a:pt x="5033" y="1868"/>
                </a:lnTo>
                <a:lnTo>
                  <a:pt x="5033" y="1870"/>
                </a:lnTo>
                <a:lnTo>
                  <a:pt x="5033" y="1870"/>
                </a:lnTo>
                <a:lnTo>
                  <a:pt x="5033" y="1870"/>
                </a:lnTo>
                <a:lnTo>
                  <a:pt x="5035" y="1870"/>
                </a:lnTo>
                <a:lnTo>
                  <a:pt x="5035" y="1870"/>
                </a:lnTo>
                <a:lnTo>
                  <a:pt x="5037" y="1870"/>
                </a:lnTo>
                <a:lnTo>
                  <a:pt x="5039" y="1870"/>
                </a:lnTo>
                <a:lnTo>
                  <a:pt x="5039" y="1868"/>
                </a:lnTo>
                <a:lnTo>
                  <a:pt x="5039" y="1868"/>
                </a:lnTo>
                <a:lnTo>
                  <a:pt x="5037" y="1868"/>
                </a:lnTo>
                <a:lnTo>
                  <a:pt x="5037" y="1866"/>
                </a:lnTo>
                <a:lnTo>
                  <a:pt x="5037" y="1866"/>
                </a:lnTo>
                <a:lnTo>
                  <a:pt x="5035" y="1866"/>
                </a:lnTo>
                <a:lnTo>
                  <a:pt x="5035" y="1864"/>
                </a:lnTo>
                <a:lnTo>
                  <a:pt x="5033" y="1864"/>
                </a:lnTo>
                <a:lnTo>
                  <a:pt x="5033" y="1864"/>
                </a:lnTo>
                <a:lnTo>
                  <a:pt x="5033" y="1862"/>
                </a:lnTo>
                <a:lnTo>
                  <a:pt x="5031" y="1862"/>
                </a:lnTo>
                <a:close/>
                <a:moveTo>
                  <a:pt x="5033" y="1830"/>
                </a:moveTo>
                <a:lnTo>
                  <a:pt x="5033" y="1832"/>
                </a:lnTo>
                <a:lnTo>
                  <a:pt x="5033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28"/>
                </a:lnTo>
                <a:lnTo>
                  <a:pt x="5033" y="1830"/>
                </a:lnTo>
                <a:lnTo>
                  <a:pt x="5033" y="1830"/>
                </a:lnTo>
                <a:close/>
                <a:moveTo>
                  <a:pt x="5033" y="1837"/>
                </a:moveTo>
                <a:lnTo>
                  <a:pt x="5033" y="1837"/>
                </a:lnTo>
                <a:lnTo>
                  <a:pt x="5033" y="1837"/>
                </a:lnTo>
                <a:lnTo>
                  <a:pt x="5033" y="1837"/>
                </a:lnTo>
                <a:lnTo>
                  <a:pt x="5035" y="1839"/>
                </a:lnTo>
                <a:lnTo>
                  <a:pt x="5035" y="1837"/>
                </a:lnTo>
                <a:lnTo>
                  <a:pt x="5035" y="1837"/>
                </a:lnTo>
                <a:lnTo>
                  <a:pt x="5035" y="1835"/>
                </a:lnTo>
                <a:lnTo>
                  <a:pt x="5033" y="1837"/>
                </a:lnTo>
                <a:close/>
                <a:moveTo>
                  <a:pt x="5027" y="1935"/>
                </a:moveTo>
                <a:lnTo>
                  <a:pt x="5029" y="1937"/>
                </a:lnTo>
                <a:lnTo>
                  <a:pt x="5029" y="1937"/>
                </a:lnTo>
                <a:lnTo>
                  <a:pt x="5031" y="1939"/>
                </a:lnTo>
                <a:lnTo>
                  <a:pt x="5033" y="1939"/>
                </a:lnTo>
                <a:lnTo>
                  <a:pt x="5033" y="1939"/>
                </a:lnTo>
                <a:lnTo>
                  <a:pt x="5033" y="1937"/>
                </a:lnTo>
                <a:lnTo>
                  <a:pt x="5033" y="1937"/>
                </a:lnTo>
                <a:lnTo>
                  <a:pt x="5033" y="1935"/>
                </a:lnTo>
                <a:lnTo>
                  <a:pt x="5031" y="1935"/>
                </a:lnTo>
                <a:lnTo>
                  <a:pt x="5031" y="1933"/>
                </a:lnTo>
                <a:lnTo>
                  <a:pt x="5031" y="1933"/>
                </a:lnTo>
                <a:lnTo>
                  <a:pt x="5031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31" y="1933"/>
                </a:lnTo>
                <a:lnTo>
                  <a:pt x="5029" y="1935"/>
                </a:lnTo>
                <a:lnTo>
                  <a:pt x="5027" y="1935"/>
                </a:lnTo>
                <a:close/>
                <a:moveTo>
                  <a:pt x="5087" y="1528"/>
                </a:moveTo>
                <a:lnTo>
                  <a:pt x="5089" y="1528"/>
                </a:lnTo>
                <a:lnTo>
                  <a:pt x="5089" y="1528"/>
                </a:lnTo>
                <a:lnTo>
                  <a:pt x="5089" y="1528"/>
                </a:lnTo>
                <a:lnTo>
                  <a:pt x="5092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5" y="1528"/>
                </a:lnTo>
                <a:lnTo>
                  <a:pt x="5085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7" y="1528"/>
                </a:lnTo>
                <a:close/>
                <a:moveTo>
                  <a:pt x="5020" y="2338"/>
                </a:moveTo>
                <a:lnTo>
                  <a:pt x="5020" y="2338"/>
                </a:lnTo>
                <a:lnTo>
                  <a:pt x="5020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6"/>
                </a:lnTo>
                <a:lnTo>
                  <a:pt x="5022" y="2336"/>
                </a:lnTo>
                <a:lnTo>
                  <a:pt x="5022" y="2336"/>
                </a:lnTo>
                <a:lnTo>
                  <a:pt x="5020" y="2336"/>
                </a:lnTo>
                <a:lnTo>
                  <a:pt x="5020" y="2338"/>
                </a:lnTo>
                <a:close/>
                <a:moveTo>
                  <a:pt x="5066" y="1545"/>
                </a:move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6" y="1545"/>
                </a:lnTo>
                <a:close/>
                <a:moveTo>
                  <a:pt x="5060" y="1914"/>
                </a:moveTo>
                <a:lnTo>
                  <a:pt x="5060" y="1914"/>
                </a:lnTo>
                <a:lnTo>
                  <a:pt x="5060" y="1916"/>
                </a:lnTo>
                <a:lnTo>
                  <a:pt x="5062" y="1916"/>
                </a:lnTo>
                <a:lnTo>
                  <a:pt x="5062" y="1914"/>
                </a:lnTo>
                <a:lnTo>
                  <a:pt x="5062" y="1914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4"/>
                </a:lnTo>
                <a:close/>
                <a:moveTo>
                  <a:pt x="5064" y="1644"/>
                </a:move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close/>
                <a:moveTo>
                  <a:pt x="5069" y="1925"/>
                </a:moveTo>
                <a:lnTo>
                  <a:pt x="5069" y="1925"/>
                </a:lnTo>
                <a:lnTo>
                  <a:pt x="5069" y="1925"/>
                </a:lnTo>
                <a:lnTo>
                  <a:pt x="5069" y="1925"/>
                </a:lnTo>
                <a:lnTo>
                  <a:pt x="5066" y="1925"/>
                </a:lnTo>
                <a:lnTo>
                  <a:pt x="5066" y="1925"/>
                </a:lnTo>
                <a:lnTo>
                  <a:pt x="5069" y="1925"/>
                </a:lnTo>
                <a:lnTo>
                  <a:pt x="5069" y="1925"/>
                </a:lnTo>
                <a:close/>
                <a:moveTo>
                  <a:pt x="5131" y="2258"/>
                </a:moveTo>
                <a:lnTo>
                  <a:pt x="5129" y="2258"/>
                </a:lnTo>
                <a:lnTo>
                  <a:pt x="5129" y="2258"/>
                </a:lnTo>
                <a:lnTo>
                  <a:pt x="5131" y="2258"/>
                </a:lnTo>
                <a:lnTo>
                  <a:pt x="5131" y="2256"/>
                </a:lnTo>
                <a:lnTo>
                  <a:pt x="5131" y="2256"/>
                </a:lnTo>
                <a:lnTo>
                  <a:pt x="5133" y="2256"/>
                </a:lnTo>
                <a:lnTo>
                  <a:pt x="5131" y="2256"/>
                </a:lnTo>
                <a:lnTo>
                  <a:pt x="5131" y="2254"/>
                </a:lnTo>
                <a:lnTo>
                  <a:pt x="5131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6"/>
                </a:lnTo>
                <a:lnTo>
                  <a:pt x="5129" y="2256"/>
                </a:lnTo>
                <a:lnTo>
                  <a:pt x="5127" y="2256"/>
                </a:lnTo>
                <a:lnTo>
                  <a:pt x="5127" y="2258"/>
                </a:lnTo>
                <a:lnTo>
                  <a:pt x="5127" y="2258"/>
                </a:lnTo>
                <a:lnTo>
                  <a:pt x="5127" y="2258"/>
                </a:lnTo>
                <a:lnTo>
                  <a:pt x="5125" y="2260"/>
                </a:lnTo>
                <a:lnTo>
                  <a:pt x="5127" y="2258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4"/>
                </a:lnTo>
                <a:lnTo>
                  <a:pt x="5127" y="2254"/>
                </a:lnTo>
                <a:lnTo>
                  <a:pt x="5129" y="2254"/>
                </a:lnTo>
                <a:lnTo>
                  <a:pt x="5127" y="2254"/>
                </a:lnTo>
                <a:lnTo>
                  <a:pt x="5127" y="2254"/>
                </a:lnTo>
                <a:lnTo>
                  <a:pt x="5125" y="2254"/>
                </a:lnTo>
                <a:lnTo>
                  <a:pt x="5125" y="2254"/>
                </a:lnTo>
                <a:lnTo>
                  <a:pt x="5123" y="2256"/>
                </a:lnTo>
                <a:lnTo>
                  <a:pt x="5121" y="2258"/>
                </a:lnTo>
                <a:lnTo>
                  <a:pt x="5119" y="2258"/>
                </a:lnTo>
                <a:lnTo>
                  <a:pt x="5117" y="2260"/>
                </a:lnTo>
                <a:lnTo>
                  <a:pt x="5115" y="2260"/>
                </a:lnTo>
                <a:lnTo>
                  <a:pt x="5115" y="2258"/>
                </a:lnTo>
                <a:lnTo>
                  <a:pt x="5115" y="2256"/>
                </a:lnTo>
                <a:lnTo>
                  <a:pt x="5115" y="2254"/>
                </a:lnTo>
                <a:lnTo>
                  <a:pt x="5115" y="2252"/>
                </a:lnTo>
                <a:lnTo>
                  <a:pt x="5113" y="2252"/>
                </a:lnTo>
                <a:lnTo>
                  <a:pt x="5110" y="2252"/>
                </a:lnTo>
                <a:lnTo>
                  <a:pt x="5110" y="2250"/>
                </a:lnTo>
                <a:lnTo>
                  <a:pt x="5110" y="2250"/>
                </a:lnTo>
                <a:lnTo>
                  <a:pt x="5110" y="2248"/>
                </a:lnTo>
                <a:lnTo>
                  <a:pt x="5110" y="2248"/>
                </a:lnTo>
                <a:lnTo>
                  <a:pt x="5113" y="2245"/>
                </a:lnTo>
                <a:lnTo>
                  <a:pt x="5113" y="2245"/>
                </a:lnTo>
                <a:lnTo>
                  <a:pt x="5110" y="2245"/>
                </a:lnTo>
                <a:lnTo>
                  <a:pt x="5108" y="2245"/>
                </a:lnTo>
                <a:lnTo>
                  <a:pt x="5106" y="2248"/>
                </a:lnTo>
                <a:lnTo>
                  <a:pt x="5104" y="2250"/>
                </a:lnTo>
                <a:lnTo>
                  <a:pt x="5102" y="2254"/>
                </a:lnTo>
                <a:lnTo>
                  <a:pt x="5100" y="2258"/>
                </a:lnTo>
                <a:lnTo>
                  <a:pt x="5100" y="2262"/>
                </a:lnTo>
                <a:lnTo>
                  <a:pt x="5098" y="2264"/>
                </a:lnTo>
                <a:lnTo>
                  <a:pt x="5098" y="2266"/>
                </a:lnTo>
                <a:lnTo>
                  <a:pt x="5096" y="2266"/>
                </a:lnTo>
                <a:lnTo>
                  <a:pt x="5096" y="2266"/>
                </a:lnTo>
                <a:lnTo>
                  <a:pt x="5094" y="2269"/>
                </a:lnTo>
                <a:lnTo>
                  <a:pt x="5092" y="2269"/>
                </a:lnTo>
                <a:lnTo>
                  <a:pt x="5092" y="2271"/>
                </a:lnTo>
                <a:lnTo>
                  <a:pt x="5089" y="2273"/>
                </a:lnTo>
                <a:lnTo>
                  <a:pt x="5089" y="2275"/>
                </a:lnTo>
                <a:lnTo>
                  <a:pt x="5089" y="2277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7" y="2281"/>
                </a:lnTo>
                <a:lnTo>
                  <a:pt x="5087" y="2281"/>
                </a:lnTo>
                <a:lnTo>
                  <a:pt x="5085" y="2283"/>
                </a:lnTo>
                <a:lnTo>
                  <a:pt x="5085" y="2285"/>
                </a:lnTo>
                <a:lnTo>
                  <a:pt x="5085" y="2287"/>
                </a:lnTo>
                <a:lnTo>
                  <a:pt x="5085" y="2287"/>
                </a:lnTo>
                <a:lnTo>
                  <a:pt x="5085" y="2285"/>
                </a:lnTo>
                <a:lnTo>
                  <a:pt x="5085" y="2285"/>
                </a:lnTo>
                <a:lnTo>
                  <a:pt x="5085" y="2285"/>
                </a:lnTo>
                <a:lnTo>
                  <a:pt x="5083" y="2287"/>
                </a:lnTo>
                <a:lnTo>
                  <a:pt x="5081" y="2287"/>
                </a:lnTo>
                <a:lnTo>
                  <a:pt x="5081" y="2290"/>
                </a:lnTo>
                <a:lnTo>
                  <a:pt x="5081" y="2290"/>
                </a:lnTo>
                <a:lnTo>
                  <a:pt x="5081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2"/>
                </a:lnTo>
                <a:lnTo>
                  <a:pt x="5079" y="2290"/>
                </a:lnTo>
                <a:lnTo>
                  <a:pt x="5077" y="2290"/>
                </a:lnTo>
                <a:lnTo>
                  <a:pt x="5077" y="2290"/>
                </a:lnTo>
                <a:lnTo>
                  <a:pt x="5075" y="2292"/>
                </a:lnTo>
                <a:lnTo>
                  <a:pt x="5077" y="2292"/>
                </a:lnTo>
                <a:lnTo>
                  <a:pt x="5077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3" y="2294"/>
                </a:lnTo>
                <a:lnTo>
                  <a:pt x="5073" y="2294"/>
                </a:lnTo>
                <a:lnTo>
                  <a:pt x="5073" y="2294"/>
                </a:lnTo>
                <a:lnTo>
                  <a:pt x="5071" y="2296"/>
                </a:lnTo>
                <a:lnTo>
                  <a:pt x="5069" y="2296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6" y="2298"/>
                </a:lnTo>
                <a:lnTo>
                  <a:pt x="5066" y="2300"/>
                </a:lnTo>
                <a:lnTo>
                  <a:pt x="5064" y="2300"/>
                </a:lnTo>
                <a:lnTo>
                  <a:pt x="5060" y="2302"/>
                </a:lnTo>
                <a:lnTo>
                  <a:pt x="5058" y="2302"/>
                </a:lnTo>
                <a:lnTo>
                  <a:pt x="5058" y="2304"/>
                </a:lnTo>
                <a:lnTo>
                  <a:pt x="5058" y="2304"/>
                </a:lnTo>
                <a:lnTo>
                  <a:pt x="5058" y="2304"/>
                </a:lnTo>
                <a:lnTo>
                  <a:pt x="5056" y="2304"/>
                </a:lnTo>
                <a:lnTo>
                  <a:pt x="5056" y="2304"/>
                </a:lnTo>
                <a:lnTo>
                  <a:pt x="5054" y="2306"/>
                </a:lnTo>
                <a:lnTo>
                  <a:pt x="5052" y="2306"/>
                </a:lnTo>
                <a:lnTo>
                  <a:pt x="5052" y="2306"/>
                </a:lnTo>
                <a:lnTo>
                  <a:pt x="5048" y="2306"/>
                </a:lnTo>
                <a:lnTo>
                  <a:pt x="5048" y="2308"/>
                </a:lnTo>
                <a:lnTo>
                  <a:pt x="5043" y="2310"/>
                </a:lnTo>
                <a:lnTo>
                  <a:pt x="5041" y="2313"/>
                </a:lnTo>
                <a:lnTo>
                  <a:pt x="5039" y="2315"/>
                </a:lnTo>
                <a:lnTo>
                  <a:pt x="5039" y="2317"/>
                </a:lnTo>
                <a:lnTo>
                  <a:pt x="5039" y="2317"/>
                </a:lnTo>
                <a:lnTo>
                  <a:pt x="5039" y="2319"/>
                </a:lnTo>
                <a:lnTo>
                  <a:pt x="5039" y="2317"/>
                </a:lnTo>
                <a:lnTo>
                  <a:pt x="5039" y="2317"/>
                </a:lnTo>
                <a:lnTo>
                  <a:pt x="5037" y="2319"/>
                </a:lnTo>
                <a:lnTo>
                  <a:pt x="5035" y="2319"/>
                </a:lnTo>
                <a:lnTo>
                  <a:pt x="5035" y="2321"/>
                </a:lnTo>
                <a:lnTo>
                  <a:pt x="5033" y="2321"/>
                </a:lnTo>
                <a:lnTo>
                  <a:pt x="5033" y="2321"/>
                </a:lnTo>
                <a:lnTo>
                  <a:pt x="5035" y="2323"/>
                </a:lnTo>
                <a:lnTo>
                  <a:pt x="5035" y="2323"/>
                </a:lnTo>
                <a:lnTo>
                  <a:pt x="5033" y="2323"/>
                </a:lnTo>
                <a:lnTo>
                  <a:pt x="5033" y="2321"/>
                </a:lnTo>
                <a:lnTo>
                  <a:pt x="5031" y="2323"/>
                </a:lnTo>
                <a:lnTo>
                  <a:pt x="5029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29" y="2325"/>
                </a:lnTo>
                <a:lnTo>
                  <a:pt x="5027" y="2327"/>
                </a:lnTo>
                <a:lnTo>
                  <a:pt x="5027" y="2327"/>
                </a:lnTo>
                <a:lnTo>
                  <a:pt x="5027" y="2327"/>
                </a:lnTo>
                <a:lnTo>
                  <a:pt x="5029" y="2329"/>
                </a:lnTo>
                <a:lnTo>
                  <a:pt x="5031" y="2329"/>
                </a:lnTo>
                <a:lnTo>
                  <a:pt x="5031" y="2329"/>
                </a:lnTo>
                <a:lnTo>
                  <a:pt x="5029" y="2329"/>
                </a:lnTo>
                <a:lnTo>
                  <a:pt x="5029" y="2329"/>
                </a:lnTo>
                <a:lnTo>
                  <a:pt x="5029" y="2331"/>
                </a:lnTo>
                <a:lnTo>
                  <a:pt x="5029" y="2331"/>
                </a:lnTo>
                <a:lnTo>
                  <a:pt x="5029" y="2331"/>
                </a:lnTo>
                <a:lnTo>
                  <a:pt x="5027" y="2329"/>
                </a:lnTo>
                <a:lnTo>
                  <a:pt x="5025" y="2329"/>
                </a:lnTo>
                <a:lnTo>
                  <a:pt x="5025" y="2331"/>
                </a:lnTo>
                <a:lnTo>
                  <a:pt x="5027" y="2331"/>
                </a:lnTo>
                <a:lnTo>
                  <a:pt x="5025" y="2331"/>
                </a:lnTo>
                <a:lnTo>
                  <a:pt x="5022" y="2334"/>
                </a:lnTo>
                <a:lnTo>
                  <a:pt x="5022" y="2334"/>
                </a:lnTo>
                <a:lnTo>
                  <a:pt x="5025" y="2334"/>
                </a:lnTo>
                <a:lnTo>
                  <a:pt x="5027" y="2334"/>
                </a:lnTo>
                <a:lnTo>
                  <a:pt x="5025" y="2336"/>
                </a:lnTo>
                <a:lnTo>
                  <a:pt x="5025" y="2336"/>
                </a:lnTo>
                <a:lnTo>
                  <a:pt x="5025" y="2338"/>
                </a:lnTo>
                <a:lnTo>
                  <a:pt x="5027" y="2338"/>
                </a:lnTo>
                <a:lnTo>
                  <a:pt x="5027" y="2338"/>
                </a:lnTo>
                <a:lnTo>
                  <a:pt x="5025" y="2338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2"/>
                </a:lnTo>
                <a:lnTo>
                  <a:pt x="5022" y="2342"/>
                </a:lnTo>
                <a:lnTo>
                  <a:pt x="5022" y="2340"/>
                </a:lnTo>
                <a:lnTo>
                  <a:pt x="5022" y="2340"/>
                </a:lnTo>
                <a:lnTo>
                  <a:pt x="5022" y="2342"/>
                </a:lnTo>
                <a:lnTo>
                  <a:pt x="5022" y="2342"/>
                </a:lnTo>
                <a:lnTo>
                  <a:pt x="5022" y="2344"/>
                </a:lnTo>
                <a:lnTo>
                  <a:pt x="5025" y="2342"/>
                </a:lnTo>
                <a:lnTo>
                  <a:pt x="5027" y="2342"/>
                </a:lnTo>
                <a:lnTo>
                  <a:pt x="5022" y="2344"/>
                </a:lnTo>
                <a:lnTo>
                  <a:pt x="5022" y="2346"/>
                </a:lnTo>
                <a:lnTo>
                  <a:pt x="5025" y="2346"/>
                </a:lnTo>
                <a:lnTo>
                  <a:pt x="5029" y="2346"/>
                </a:lnTo>
                <a:lnTo>
                  <a:pt x="5033" y="2346"/>
                </a:lnTo>
                <a:lnTo>
                  <a:pt x="5033" y="2346"/>
                </a:lnTo>
                <a:lnTo>
                  <a:pt x="5035" y="2344"/>
                </a:lnTo>
                <a:lnTo>
                  <a:pt x="5035" y="2344"/>
                </a:lnTo>
                <a:lnTo>
                  <a:pt x="5037" y="2346"/>
                </a:lnTo>
                <a:lnTo>
                  <a:pt x="5037" y="2346"/>
                </a:lnTo>
                <a:lnTo>
                  <a:pt x="5039" y="2348"/>
                </a:lnTo>
                <a:lnTo>
                  <a:pt x="5039" y="2348"/>
                </a:lnTo>
                <a:lnTo>
                  <a:pt x="5043" y="2348"/>
                </a:lnTo>
                <a:lnTo>
                  <a:pt x="5043" y="2348"/>
                </a:lnTo>
                <a:lnTo>
                  <a:pt x="5045" y="2348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50" y="2352"/>
                </a:lnTo>
                <a:lnTo>
                  <a:pt x="5050" y="2352"/>
                </a:lnTo>
                <a:lnTo>
                  <a:pt x="5052" y="2352"/>
                </a:lnTo>
                <a:lnTo>
                  <a:pt x="5054" y="2352"/>
                </a:lnTo>
                <a:lnTo>
                  <a:pt x="5056" y="2352"/>
                </a:lnTo>
                <a:lnTo>
                  <a:pt x="5058" y="2354"/>
                </a:lnTo>
                <a:lnTo>
                  <a:pt x="5060" y="2352"/>
                </a:lnTo>
                <a:lnTo>
                  <a:pt x="5066" y="2352"/>
                </a:lnTo>
                <a:lnTo>
                  <a:pt x="5066" y="2352"/>
                </a:lnTo>
                <a:lnTo>
                  <a:pt x="5066" y="2350"/>
                </a:lnTo>
                <a:lnTo>
                  <a:pt x="5069" y="2348"/>
                </a:lnTo>
                <a:lnTo>
                  <a:pt x="5073" y="2344"/>
                </a:lnTo>
                <a:lnTo>
                  <a:pt x="5075" y="2344"/>
                </a:lnTo>
                <a:lnTo>
                  <a:pt x="5075" y="2342"/>
                </a:lnTo>
                <a:lnTo>
                  <a:pt x="5077" y="2342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6"/>
                </a:lnTo>
                <a:lnTo>
                  <a:pt x="5083" y="2334"/>
                </a:lnTo>
                <a:lnTo>
                  <a:pt x="5083" y="2331"/>
                </a:lnTo>
                <a:lnTo>
                  <a:pt x="5083" y="2327"/>
                </a:lnTo>
                <a:lnTo>
                  <a:pt x="5085" y="2327"/>
                </a:lnTo>
                <a:lnTo>
                  <a:pt x="5087" y="2325"/>
                </a:lnTo>
                <a:lnTo>
                  <a:pt x="5087" y="2323"/>
                </a:lnTo>
                <a:lnTo>
                  <a:pt x="5085" y="2323"/>
                </a:lnTo>
                <a:lnTo>
                  <a:pt x="5085" y="2323"/>
                </a:lnTo>
                <a:lnTo>
                  <a:pt x="5087" y="2323"/>
                </a:lnTo>
                <a:lnTo>
                  <a:pt x="5087" y="2321"/>
                </a:lnTo>
                <a:lnTo>
                  <a:pt x="5087" y="2317"/>
                </a:lnTo>
                <a:lnTo>
                  <a:pt x="5087" y="2317"/>
                </a:lnTo>
                <a:lnTo>
                  <a:pt x="5089" y="2313"/>
                </a:lnTo>
                <a:lnTo>
                  <a:pt x="5089" y="2313"/>
                </a:lnTo>
                <a:lnTo>
                  <a:pt x="5089" y="2310"/>
                </a:lnTo>
                <a:lnTo>
                  <a:pt x="5089" y="2310"/>
                </a:lnTo>
                <a:lnTo>
                  <a:pt x="5092" y="2310"/>
                </a:lnTo>
                <a:lnTo>
                  <a:pt x="5092" y="2308"/>
                </a:lnTo>
                <a:lnTo>
                  <a:pt x="5092" y="2308"/>
                </a:lnTo>
                <a:lnTo>
                  <a:pt x="5094" y="2308"/>
                </a:lnTo>
                <a:lnTo>
                  <a:pt x="5096" y="2308"/>
                </a:lnTo>
                <a:lnTo>
                  <a:pt x="5096" y="2308"/>
                </a:lnTo>
                <a:lnTo>
                  <a:pt x="5098" y="2306"/>
                </a:lnTo>
                <a:lnTo>
                  <a:pt x="5100" y="2306"/>
                </a:lnTo>
                <a:lnTo>
                  <a:pt x="5100" y="2306"/>
                </a:lnTo>
                <a:lnTo>
                  <a:pt x="5102" y="2304"/>
                </a:lnTo>
                <a:lnTo>
                  <a:pt x="5102" y="2304"/>
                </a:lnTo>
                <a:lnTo>
                  <a:pt x="5100" y="2302"/>
                </a:lnTo>
                <a:lnTo>
                  <a:pt x="5100" y="2302"/>
                </a:lnTo>
                <a:lnTo>
                  <a:pt x="5102" y="2302"/>
                </a:lnTo>
                <a:lnTo>
                  <a:pt x="5102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8" y="2302"/>
                </a:lnTo>
                <a:lnTo>
                  <a:pt x="5106" y="2304"/>
                </a:lnTo>
                <a:lnTo>
                  <a:pt x="5106" y="2304"/>
                </a:lnTo>
                <a:lnTo>
                  <a:pt x="5108" y="2304"/>
                </a:lnTo>
                <a:lnTo>
                  <a:pt x="5110" y="2304"/>
                </a:lnTo>
                <a:lnTo>
                  <a:pt x="5110" y="2304"/>
                </a:lnTo>
                <a:lnTo>
                  <a:pt x="5113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2"/>
                </a:lnTo>
                <a:lnTo>
                  <a:pt x="5115" y="2302"/>
                </a:lnTo>
                <a:lnTo>
                  <a:pt x="5115" y="2300"/>
                </a:lnTo>
                <a:lnTo>
                  <a:pt x="5113" y="2300"/>
                </a:lnTo>
                <a:lnTo>
                  <a:pt x="5110" y="2300"/>
                </a:lnTo>
                <a:lnTo>
                  <a:pt x="5110" y="2300"/>
                </a:lnTo>
                <a:lnTo>
                  <a:pt x="5110" y="2298"/>
                </a:lnTo>
                <a:lnTo>
                  <a:pt x="5110" y="2298"/>
                </a:lnTo>
                <a:lnTo>
                  <a:pt x="5110" y="2298"/>
                </a:lnTo>
                <a:lnTo>
                  <a:pt x="5106" y="2298"/>
                </a:lnTo>
                <a:lnTo>
                  <a:pt x="5108" y="2296"/>
                </a:lnTo>
                <a:lnTo>
                  <a:pt x="5108" y="2296"/>
                </a:lnTo>
                <a:lnTo>
                  <a:pt x="5110" y="2296"/>
                </a:lnTo>
                <a:lnTo>
                  <a:pt x="5110" y="2296"/>
                </a:lnTo>
                <a:lnTo>
                  <a:pt x="5110" y="2294"/>
                </a:lnTo>
                <a:lnTo>
                  <a:pt x="5108" y="2294"/>
                </a:lnTo>
                <a:lnTo>
                  <a:pt x="5108" y="2294"/>
                </a:lnTo>
                <a:lnTo>
                  <a:pt x="5110" y="2294"/>
                </a:lnTo>
                <a:lnTo>
                  <a:pt x="5110" y="2292"/>
                </a:lnTo>
                <a:lnTo>
                  <a:pt x="5113" y="2292"/>
                </a:lnTo>
                <a:lnTo>
                  <a:pt x="5115" y="2290"/>
                </a:lnTo>
                <a:lnTo>
                  <a:pt x="5117" y="2290"/>
                </a:lnTo>
                <a:lnTo>
                  <a:pt x="5117" y="2290"/>
                </a:lnTo>
                <a:lnTo>
                  <a:pt x="5119" y="2287"/>
                </a:lnTo>
                <a:lnTo>
                  <a:pt x="5121" y="2281"/>
                </a:lnTo>
                <a:lnTo>
                  <a:pt x="5123" y="2279"/>
                </a:lnTo>
                <a:lnTo>
                  <a:pt x="5125" y="2277"/>
                </a:lnTo>
                <a:lnTo>
                  <a:pt x="5127" y="2275"/>
                </a:lnTo>
                <a:lnTo>
                  <a:pt x="5127" y="2275"/>
                </a:lnTo>
                <a:lnTo>
                  <a:pt x="5127" y="2273"/>
                </a:lnTo>
                <a:lnTo>
                  <a:pt x="5129" y="2273"/>
                </a:lnTo>
                <a:lnTo>
                  <a:pt x="5131" y="2269"/>
                </a:lnTo>
                <a:lnTo>
                  <a:pt x="5131" y="2269"/>
                </a:lnTo>
                <a:lnTo>
                  <a:pt x="5133" y="2266"/>
                </a:lnTo>
                <a:lnTo>
                  <a:pt x="5131" y="2266"/>
                </a:lnTo>
                <a:lnTo>
                  <a:pt x="5131" y="2266"/>
                </a:lnTo>
                <a:lnTo>
                  <a:pt x="5129" y="2266"/>
                </a:lnTo>
                <a:lnTo>
                  <a:pt x="5131" y="2264"/>
                </a:lnTo>
                <a:lnTo>
                  <a:pt x="5129" y="2264"/>
                </a:lnTo>
                <a:lnTo>
                  <a:pt x="5129" y="2262"/>
                </a:lnTo>
                <a:lnTo>
                  <a:pt x="5129" y="2262"/>
                </a:lnTo>
                <a:lnTo>
                  <a:pt x="5129" y="2260"/>
                </a:lnTo>
                <a:lnTo>
                  <a:pt x="5131" y="2260"/>
                </a:lnTo>
                <a:lnTo>
                  <a:pt x="5131" y="2260"/>
                </a:lnTo>
                <a:lnTo>
                  <a:pt x="5133" y="2260"/>
                </a:lnTo>
                <a:lnTo>
                  <a:pt x="5133" y="2258"/>
                </a:lnTo>
                <a:lnTo>
                  <a:pt x="5133" y="2256"/>
                </a:lnTo>
                <a:lnTo>
                  <a:pt x="5133" y="2258"/>
                </a:lnTo>
                <a:lnTo>
                  <a:pt x="5131" y="2258"/>
                </a:lnTo>
                <a:close/>
                <a:moveTo>
                  <a:pt x="5060" y="1906"/>
                </a:moveTo>
                <a:lnTo>
                  <a:pt x="5060" y="1908"/>
                </a:lnTo>
                <a:lnTo>
                  <a:pt x="5060" y="1906"/>
                </a:lnTo>
                <a:lnTo>
                  <a:pt x="5060" y="1906"/>
                </a:lnTo>
                <a:lnTo>
                  <a:pt x="5058" y="1904"/>
                </a:lnTo>
                <a:lnTo>
                  <a:pt x="5060" y="1904"/>
                </a:lnTo>
                <a:lnTo>
                  <a:pt x="5058" y="1904"/>
                </a:lnTo>
                <a:lnTo>
                  <a:pt x="5058" y="1902"/>
                </a:lnTo>
                <a:lnTo>
                  <a:pt x="5058" y="1902"/>
                </a:lnTo>
                <a:lnTo>
                  <a:pt x="5056" y="1902"/>
                </a:lnTo>
                <a:lnTo>
                  <a:pt x="5056" y="1904"/>
                </a:lnTo>
                <a:lnTo>
                  <a:pt x="5056" y="1904"/>
                </a:lnTo>
                <a:lnTo>
                  <a:pt x="5056" y="1906"/>
                </a:lnTo>
                <a:lnTo>
                  <a:pt x="5060" y="1906"/>
                </a:lnTo>
                <a:close/>
                <a:moveTo>
                  <a:pt x="5058" y="2464"/>
                </a:moveTo>
                <a:lnTo>
                  <a:pt x="5058" y="2464"/>
                </a:lnTo>
                <a:lnTo>
                  <a:pt x="5056" y="2464"/>
                </a:lnTo>
                <a:lnTo>
                  <a:pt x="5056" y="2464"/>
                </a:lnTo>
                <a:lnTo>
                  <a:pt x="5058" y="2464"/>
                </a:lnTo>
                <a:lnTo>
                  <a:pt x="5058" y="2464"/>
                </a:lnTo>
                <a:lnTo>
                  <a:pt x="5060" y="2464"/>
                </a:lnTo>
                <a:lnTo>
                  <a:pt x="5058" y="2464"/>
                </a:lnTo>
                <a:lnTo>
                  <a:pt x="5058" y="2464"/>
                </a:lnTo>
                <a:close/>
                <a:moveTo>
                  <a:pt x="5043" y="2361"/>
                </a:moveTo>
                <a:lnTo>
                  <a:pt x="5043" y="2359"/>
                </a:lnTo>
                <a:lnTo>
                  <a:pt x="5041" y="2359"/>
                </a:lnTo>
                <a:lnTo>
                  <a:pt x="5041" y="2359"/>
                </a:lnTo>
                <a:lnTo>
                  <a:pt x="5043" y="2359"/>
                </a:lnTo>
                <a:lnTo>
                  <a:pt x="5043" y="2359"/>
                </a:lnTo>
                <a:lnTo>
                  <a:pt x="5041" y="2354"/>
                </a:lnTo>
                <a:lnTo>
                  <a:pt x="5039" y="2354"/>
                </a:lnTo>
                <a:lnTo>
                  <a:pt x="5037" y="2357"/>
                </a:lnTo>
                <a:lnTo>
                  <a:pt x="5039" y="2359"/>
                </a:lnTo>
                <a:lnTo>
                  <a:pt x="5037" y="2359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3"/>
                </a:lnTo>
                <a:lnTo>
                  <a:pt x="5035" y="2363"/>
                </a:lnTo>
                <a:lnTo>
                  <a:pt x="5035" y="2365"/>
                </a:lnTo>
                <a:lnTo>
                  <a:pt x="5035" y="2365"/>
                </a:lnTo>
                <a:lnTo>
                  <a:pt x="5037" y="2365"/>
                </a:lnTo>
                <a:lnTo>
                  <a:pt x="5039" y="2363"/>
                </a:lnTo>
                <a:lnTo>
                  <a:pt x="5039" y="2363"/>
                </a:lnTo>
                <a:lnTo>
                  <a:pt x="5039" y="2363"/>
                </a:lnTo>
                <a:lnTo>
                  <a:pt x="5041" y="2363"/>
                </a:lnTo>
                <a:lnTo>
                  <a:pt x="5043" y="2363"/>
                </a:lnTo>
                <a:lnTo>
                  <a:pt x="5045" y="2361"/>
                </a:lnTo>
                <a:lnTo>
                  <a:pt x="5045" y="2361"/>
                </a:lnTo>
                <a:lnTo>
                  <a:pt x="5045" y="2361"/>
                </a:lnTo>
                <a:lnTo>
                  <a:pt x="5043" y="2361"/>
                </a:lnTo>
                <a:close/>
                <a:moveTo>
                  <a:pt x="5054" y="1526"/>
                </a:move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4" y="1526"/>
                </a:lnTo>
                <a:lnTo>
                  <a:pt x="5054" y="1526"/>
                </a:lnTo>
                <a:close/>
                <a:moveTo>
                  <a:pt x="4849" y="1705"/>
                </a:moveTo>
                <a:lnTo>
                  <a:pt x="4849" y="1705"/>
                </a:lnTo>
                <a:lnTo>
                  <a:pt x="4849" y="1702"/>
                </a:lnTo>
                <a:lnTo>
                  <a:pt x="4849" y="1702"/>
                </a:lnTo>
                <a:lnTo>
                  <a:pt x="4846" y="1705"/>
                </a:lnTo>
                <a:lnTo>
                  <a:pt x="4846" y="1705"/>
                </a:lnTo>
                <a:lnTo>
                  <a:pt x="4846" y="1707"/>
                </a:lnTo>
                <a:lnTo>
                  <a:pt x="4846" y="1707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7"/>
                </a:lnTo>
                <a:lnTo>
                  <a:pt x="4849" y="1705"/>
                </a:lnTo>
                <a:close/>
                <a:moveTo>
                  <a:pt x="4427" y="1480"/>
                </a:moveTo>
                <a:lnTo>
                  <a:pt x="4427" y="1480"/>
                </a:lnTo>
                <a:lnTo>
                  <a:pt x="4427" y="1482"/>
                </a:lnTo>
                <a:lnTo>
                  <a:pt x="4427" y="1482"/>
                </a:lnTo>
                <a:lnTo>
                  <a:pt x="4425" y="1482"/>
                </a:lnTo>
                <a:lnTo>
                  <a:pt x="4425" y="1484"/>
                </a:lnTo>
                <a:lnTo>
                  <a:pt x="4425" y="1484"/>
                </a:lnTo>
                <a:lnTo>
                  <a:pt x="4427" y="1487"/>
                </a:lnTo>
                <a:lnTo>
                  <a:pt x="4427" y="1487"/>
                </a:lnTo>
                <a:lnTo>
                  <a:pt x="4427" y="1489"/>
                </a:lnTo>
                <a:lnTo>
                  <a:pt x="4427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7"/>
                </a:lnTo>
                <a:lnTo>
                  <a:pt x="4427" y="1484"/>
                </a:lnTo>
                <a:lnTo>
                  <a:pt x="4429" y="1482"/>
                </a:lnTo>
                <a:lnTo>
                  <a:pt x="4427" y="1480"/>
                </a:lnTo>
                <a:close/>
                <a:moveTo>
                  <a:pt x="4392" y="1445"/>
                </a:move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5"/>
                </a:lnTo>
                <a:lnTo>
                  <a:pt x="4392" y="1445"/>
                </a:lnTo>
                <a:lnTo>
                  <a:pt x="4394" y="1447"/>
                </a:lnTo>
                <a:lnTo>
                  <a:pt x="4396" y="1449"/>
                </a:lnTo>
                <a:lnTo>
                  <a:pt x="4394" y="1445"/>
                </a:lnTo>
                <a:lnTo>
                  <a:pt x="4392" y="1445"/>
                </a:lnTo>
                <a:close/>
                <a:moveTo>
                  <a:pt x="4409" y="1478"/>
                </a:moveTo>
                <a:lnTo>
                  <a:pt x="4411" y="1478"/>
                </a:lnTo>
                <a:lnTo>
                  <a:pt x="4411" y="1478"/>
                </a:lnTo>
                <a:lnTo>
                  <a:pt x="4409" y="1476"/>
                </a:lnTo>
                <a:lnTo>
                  <a:pt x="4409" y="1476"/>
                </a:lnTo>
                <a:lnTo>
                  <a:pt x="4409" y="1478"/>
                </a:lnTo>
                <a:lnTo>
                  <a:pt x="4409" y="1478"/>
                </a:lnTo>
                <a:close/>
                <a:moveTo>
                  <a:pt x="4383" y="1480"/>
                </a:moveTo>
                <a:lnTo>
                  <a:pt x="4383" y="1480"/>
                </a:lnTo>
                <a:lnTo>
                  <a:pt x="4385" y="1480"/>
                </a:lnTo>
                <a:lnTo>
                  <a:pt x="4385" y="1480"/>
                </a:lnTo>
                <a:lnTo>
                  <a:pt x="4385" y="1478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3" y="1476"/>
                </a:lnTo>
                <a:lnTo>
                  <a:pt x="4383" y="1478"/>
                </a:lnTo>
                <a:lnTo>
                  <a:pt x="4383" y="1480"/>
                </a:lnTo>
                <a:lnTo>
                  <a:pt x="4383" y="1480"/>
                </a:lnTo>
                <a:lnTo>
                  <a:pt x="4383" y="1480"/>
                </a:lnTo>
                <a:close/>
                <a:moveTo>
                  <a:pt x="4377" y="1449"/>
                </a:moveTo>
                <a:lnTo>
                  <a:pt x="4375" y="1449"/>
                </a:lnTo>
                <a:lnTo>
                  <a:pt x="4375" y="1451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5"/>
                </a:lnTo>
                <a:lnTo>
                  <a:pt x="4375" y="1455"/>
                </a:lnTo>
                <a:lnTo>
                  <a:pt x="4375" y="1457"/>
                </a:lnTo>
                <a:lnTo>
                  <a:pt x="4377" y="1453"/>
                </a:lnTo>
                <a:lnTo>
                  <a:pt x="4377" y="1451"/>
                </a:lnTo>
                <a:lnTo>
                  <a:pt x="4377" y="1449"/>
                </a:lnTo>
                <a:lnTo>
                  <a:pt x="4377" y="1449"/>
                </a:lnTo>
                <a:lnTo>
                  <a:pt x="4377" y="1449"/>
                </a:lnTo>
                <a:close/>
                <a:moveTo>
                  <a:pt x="4402" y="1470"/>
                </a:moveTo>
                <a:lnTo>
                  <a:pt x="4400" y="1468"/>
                </a:lnTo>
                <a:lnTo>
                  <a:pt x="4400" y="1468"/>
                </a:lnTo>
                <a:lnTo>
                  <a:pt x="4400" y="1470"/>
                </a:lnTo>
                <a:lnTo>
                  <a:pt x="4400" y="1470"/>
                </a:lnTo>
                <a:lnTo>
                  <a:pt x="4402" y="1470"/>
                </a:lnTo>
                <a:close/>
                <a:moveTo>
                  <a:pt x="4406" y="1487"/>
                </a:moveTo>
                <a:lnTo>
                  <a:pt x="4404" y="1487"/>
                </a:lnTo>
                <a:lnTo>
                  <a:pt x="4402" y="1489"/>
                </a:lnTo>
                <a:lnTo>
                  <a:pt x="4402" y="1489"/>
                </a:lnTo>
                <a:lnTo>
                  <a:pt x="4402" y="1491"/>
                </a:lnTo>
                <a:lnTo>
                  <a:pt x="4402" y="1491"/>
                </a:lnTo>
                <a:lnTo>
                  <a:pt x="4402" y="1493"/>
                </a:lnTo>
                <a:lnTo>
                  <a:pt x="4402" y="1493"/>
                </a:lnTo>
                <a:lnTo>
                  <a:pt x="4406" y="1493"/>
                </a:lnTo>
                <a:lnTo>
                  <a:pt x="4409" y="1493"/>
                </a:lnTo>
                <a:lnTo>
                  <a:pt x="4411" y="1493"/>
                </a:lnTo>
                <a:lnTo>
                  <a:pt x="4411" y="1491"/>
                </a:lnTo>
                <a:lnTo>
                  <a:pt x="4411" y="1491"/>
                </a:lnTo>
                <a:lnTo>
                  <a:pt x="4413" y="1491"/>
                </a:lnTo>
                <a:lnTo>
                  <a:pt x="4413" y="1491"/>
                </a:lnTo>
                <a:lnTo>
                  <a:pt x="4413" y="1489"/>
                </a:lnTo>
                <a:lnTo>
                  <a:pt x="4413" y="1489"/>
                </a:lnTo>
                <a:lnTo>
                  <a:pt x="4413" y="1487"/>
                </a:lnTo>
                <a:lnTo>
                  <a:pt x="4411" y="1487"/>
                </a:lnTo>
                <a:lnTo>
                  <a:pt x="4411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6" y="1484"/>
                </a:lnTo>
                <a:lnTo>
                  <a:pt x="4406" y="1487"/>
                </a:lnTo>
                <a:close/>
                <a:moveTo>
                  <a:pt x="4404" y="1468"/>
                </a:moveTo>
                <a:lnTo>
                  <a:pt x="4404" y="1470"/>
                </a:lnTo>
                <a:lnTo>
                  <a:pt x="4404" y="1470"/>
                </a:lnTo>
                <a:lnTo>
                  <a:pt x="4404" y="1472"/>
                </a:lnTo>
                <a:lnTo>
                  <a:pt x="4402" y="1472"/>
                </a:lnTo>
                <a:lnTo>
                  <a:pt x="4402" y="1474"/>
                </a:lnTo>
                <a:lnTo>
                  <a:pt x="4402" y="1476"/>
                </a:lnTo>
                <a:lnTo>
                  <a:pt x="4400" y="1478"/>
                </a:lnTo>
                <a:lnTo>
                  <a:pt x="4400" y="1480"/>
                </a:lnTo>
                <a:lnTo>
                  <a:pt x="4398" y="1482"/>
                </a:lnTo>
                <a:lnTo>
                  <a:pt x="4398" y="1484"/>
                </a:lnTo>
                <a:lnTo>
                  <a:pt x="4396" y="1489"/>
                </a:lnTo>
                <a:lnTo>
                  <a:pt x="4396" y="1489"/>
                </a:lnTo>
                <a:lnTo>
                  <a:pt x="4394" y="1493"/>
                </a:lnTo>
                <a:lnTo>
                  <a:pt x="4394" y="1495"/>
                </a:lnTo>
                <a:lnTo>
                  <a:pt x="4394" y="1495"/>
                </a:lnTo>
                <a:lnTo>
                  <a:pt x="4396" y="1495"/>
                </a:lnTo>
                <a:lnTo>
                  <a:pt x="4396" y="1493"/>
                </a:lnTo>
                <a:lnTo>
                  <a:pt x="4398" y="1489"/>
                </a:lnTo>
                <a:lnTo>
                  <a:pt x="4398" y="1487"/>
                </a:lnTo>
                <a:lnTo>
                  <a:pt x="4400" y="1484"/>
                </a:lnTo>
                <a:lnTo>
                  <a:pt x="4400" y="1484"/>
                </a:lnTo>
                <a:lnTo>
                  <a:pt x="4402" y="1482"/>
                </a:lnTo>
                <a:lnTo>
                  <a:pt x="4404" y="1482"/>
                </a:lnTo>
                <a:lnTo>
                  <a:pt x="4404" y="1482"/>
                </a:lnTo>
                <a:lnTo>
                  <a:pt x="4404" y="1478"/>
                </a:lnTo>
                <a:lnTo>
                  <a:pt x="4404" y="1476"/>
                </a:lnTo>
                <a:lnTo>
                  <a:pt x="4404" y="1474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0"/>
                </a:lnTo>
                <a:lnTo>
                  <a:pt x="4404" y="1468"/>
                </a:lnTo>
                <a:close/>
                <a:moveTo>
                  <a:pt x="4381" y="1489"/>
                </a:moveTo>
                <a:lnTo>
                  <a:pt x="4381" y="1489"/>
                </a:lnTo>
                <a:lnTo>
                  <a:pt x="4381" y="1491"/>
                </a:lnTo>
                <a:lnTo>
                  <a:pt x="4383" y="1495"/>
                </a:lnTo>
                <a:lnTo>
                  <a:pt x="4383" y="1495"/>
                </a:lnTo>
                <a:lnTo>
                  <a:pt x="4385" y="1495"/>
                </a:lnTo>
                <a:lnTo>
                  <a:pt x="4385" y="1497"/>
                </a:lnTo>
                <a:lnTo>
                  <a:pt x="4388" y="1497"/>
                </a:lnTo>
                <a:lnTo>
                  <a:pt x="4390" y="1499"/>
                </a:lnTo>
                <a:lnTo>
                  <a:pt x="4390" y="1501"/>
                </a:lnTo>
                <a:lnTo>
                  <a:pt x="4390" y="1501"/>
                </a:lnTo>
                <a:lnTo>
                  <a:pt x="4392" y="1501"/>
                </a:lnTo>
                <a:lnTo>
                  <a:pt x="4392" y="1501"/>
                </a:lnTo>
                <a:lnTo>
                  <a:pt x="4394" y="1499"/>
                </a:lnTo>
                <a:lnTo>
                  <a:pt x="4394" y="1499"/>
                </a:lnTo>
                <a:lnTo>
                  <a:pt x="4394" y="1497"/>
                </a:lnTo>
                <a:lnTo>
                  <a:pt x="4394" y="1497"/>
                </a:lnTo>
                <a:lnTo>
                  <a:pt x="4394" y="1497"/>
                </a:lnTo>
                <a:lnTo>
                  <a:pt x="4392" y="1493"/>
                </a:lnTo>
                <a:lnTo>
                  <a:pt x="4392" y="1493"/>
                </a:lnTo>
                <a:lnTo>
                  <a:pt x="4392" y="1491"/>
                </a:lnTo>
                <a:lnTo>
                  <a:pt x="4392" y="1489"/>
                </a:lnTo>
                <a:lnTo>
                  <a:pt x="4392" y="1489"/>
                </a:lnTo>
                <a:lnTo>
                  <a:pt x="4394" y="1487"/>
                </a:lnTo>
                <a:lnTo>
                  <a:pt x="4394" y="1484"/>
                </a:lnTo>
                <a:lnTo>
                  <a:pt x="4394" y="1482"/>
                </a:lnTo>
                <a:lnTo>
                  <a:pt x="4396" y="1480"/>
                </a:lnTo>
                <a:lnTo>
                  <a:pt x="4396" y="1478"/>
                </a:lnTo>
                <a:lnTo>
                  <a:pt x="4398" y="1478"/>
                </a:lnTo>
                <a:lnTo>
                  <a:pt x="4398" y="1476"/>
                </a:lnTo>
                <a:lnTo>
                  <a:pt x="4398" y="1476"/>
                </a:lnTo>
                <a:lnTo>
                  <a:pt x="4398" y="1474"/>
                </a:lnTo>
                <a:lnTo>
                  <a:pt x="4394" y="1472"/>
                </a:lnTo>
                <a:lnTo>
                  <a:pt x="4394" y="1472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6"/>
                </a:lnTo>
                <a:lnTo>
                  <a:pt x="4390" y="1476"/>
                </a:lnTo>
                <a:lnTo>
                  <a:pt x="4388" y="1478"/>
                </a:lnTo>
                <a:lnTo>
                  <a:pt x="4388" y="1478"/>
                </a:lnTo>
                <a:lnTo>
                  <a:pt x="4388" y="1480"/>
                </a:lnTo>
                <a:lnTo>
                  <a:pt x="4388" y="1482"/>
                </a:lnTo>
                <a:lnTo>
                  <a:pt x="4388" y="1482"/>
                </a:lnTo>
                <a:lnTo>
                  <a:pt x="4388" y="1484"/>
                </a:lnTo>
                <a:lnTo>
                  <a:pt x="4388" y="1487"/>
                </a:lnTo>
                <a:lnTo>
                  <a:pt x="4385" y="1487"/>
                </a:lnTo>
                <a:lnTo>
                  <a:pt x="4385" y="1487"/>
                </a:lnTo>
                <a:lnTo>
                  <a:pt x="4383" y="1487"/>
                </a:lnTo>
                <a:lnTo>
                  <a:pt x="4381" y="1489"/>
                </a:lnTo>
                <a:lnTo>
                  <a:pt x="4381" y="1489"/>
                </a:lnTo>
                <a:close/>
                <a:moveTo>
                  <a:pt x="4400" y="1497"/>
                </a:moveTo>
                <a:lnTo>
                  <a:pt x="4398" y="1497"/>
                </a:lnTo>
                <a:lnTo>
                  <a:pt x="4398" y="1499"/>
                </a:lnTo>
                <a:lnTo>
                  <a:pt x="4396" y="1499"/>
                </a:lnTo>
                <a:lnTo>
                  <a:pt x="4396" y="1499"/>
                </a:lnTo>
                <a:lnTo>
                  <a:pt x="4398" y="1499"/>
                </a:lnTo>
                <a:lnTo>
                  <a:pt x="4398" y="1499"/>
                </a:lnTo>
                <a:lnTo>
                  <a:pt x="4400" y="1499"/>
                </a:lnTo>
                <a:lnTo>
                  <a:pt x="4400" y="1499"/>
                </a:lnTo>
                <a:lnTo>
                  <a:pt x="4400" y="1497"/>
                </a:lnTo>
                <a:close/>
                <a:moveTo>
                  <a:pt x="4373" y="1537"/>
                </a:moveTo>
                <a:lnTo>
                  <a:pt x="4373" y="1537"/>
                </a:lnTo>
                <a:lnTo>
                  <a:pt x="4375" y="1539"/>
                </a:lnTo>
                <a:lnTo>
                  <a:pt x="4375" y="1539"/>
                </a:lnTo>
                <a:lnTo>
                  <a:pt x="4377" y="1539"/>
                </a:lnTo>
                <a:lnTo>
                  <a:pt x="4377" y="1539"/>
                </a:lnTo>
                <a:lnTo>
                  <a:pt x="4379" y="1537"/>
                </a:lnTo>
                <a:lnTo>
                  <a:pt x="4379" y="1537"/>
                </a:lnTo>
                <a:lnTo>
                  <a:pt x="4379" y="1535"/>
                </a:lnTo>
                <a:lnTo>
                  <a:pt x="4375" y="1535"/>
                </a:lnTo>
                <a:lnTo>
                  <a:pt x="4373" y="1535"/>
                </a:lnTo>
                <a:lnTo>
                  <a:pt x="4373" y="1535"/>
                </a:lnTo>
                <a:lnTo>
                  <a:pt x="4373" y="1537"/>
                </a:lnTo>
                <a:lnTo>
                  <a:pt x="4373" y="1537"/>
                </a:lnTo>
                <a:close/>
                <a:moveTo>
                  <a:pt x="4346" y="1558"/>
                </a:moveTo>
                <a:lnTo>
                  <a:pt x="4346" y="1558"/>
                </a:lnTo>
                <a:lnTo>
                  <a:pt x="4348" y="1558"/>
                </a:lnTo>
                <a:lnTo>
                  <a:pt x="4348" y="1556"/>
                </a:lnTo>
                <a:lnTo>
                  <a:pt x="4348" y="1556"/>
                </a:lnTo>
                <a:lnTo>
                  <a:pt x="4350" y="1558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4"/>
                </a:lnTo>
                <a:lnTo>
                  <a:pt x="4348" y="1554"/>
                </a:lnTo>
                <a:lnTo>
                  <a:pt x="4348" y="1556"/>
                </a:lnTo>
                <a:lnTo>
                  <a:pt x="4346" y="1556"/>
                </a:lnTo>
                <a:lnTo>
                  <a:pt x="4344" y="1558"/>
                </a:lnTo>
                <a:lnTo>
                  <a:pt x="4344" y="1558"/>
                </a:lnTo>
                <a:lnTo>
                  <a:pt x="4344" y="1558"/>
                </a:lnTo>
                <a:lnTo>
                  <a:pt x="4346" y="1558"/>
                </a:lnTo>
                <a:close/>
                <a:moveTo>
                  <a:pt x="4350" y="1434"/>
                </a:moveTo>
                <a:lnTo>
                  <a:pt x="4350" y="1432"/>
                </a:lnTo>
                <a:lnTo>
                  <a:pt x="4350" y="1432"/>
                </a:lnTo>
                <a:lnTo>
                  <a:pt x="4348" y="1430"/>
                </a:lnTo>
                <a:lnTo>
                  <a:pt x="4348" y="1432"/>
                </a:lnTo>
                <a:lnTo>
                  <a:pt x="4348" y="1432"/>
                </a:lnTo>
                <a:lnTo>
                  <a:pt x="4348" y="1432"/>
                </a:lnTo>
                <a:lnTo>
                  <a:pt x="4350" y="1434"/>
                </a:lnTo>
                <a:close/>
                <a:moveTo>
                  <a:pt x="4369" y="1449"/>
                </a:moveTo>
                <a:lnTo>
                  <a:pt x="4369" y="1449"/>
                </a:lnTo>
                <a:lnTo>
                  <a:pt x="4367" y="1447"/>
                </a:lnTo>
                <a:lnTo>
                  <a:pt x="4367" y="1445"/>
                </a:lnTo>
                <a:lnTo>
                  <a:pt x="4369" y="1443"/>
                </a:lnTo>
                <a:lnTo>
                  <a:pt x="4369" y="1443"/>
                </a:lnTo>
                <a:lnTo>
                  <a:pt x="4369" y="1443"/>
                </a:lnTo>
                <a:lnTo>
                  <a:pt x="4367" y="1440"/>
                </a:lnTo>
                <a:lnTo>
                  <a:pt x="4367" y="1440"/>
                </a:lnTo>
                <a:lnTo>
                  <a:pt x="4365" y="1438"/>
                </a:lnTo>
                <a:lnTo>
                  <a:pt x="4365" y="1436"/>
                </a:lnTo>
                <a:lnTo>
                  <a:pt x="4362" y="1438"/>
                </a:lnTo>
                <a:lnTo>
                  <a:pt x="4362" y="1438"/>
                </a:lnTo>
                <a:lnTo>
                  <a:pt x="4360" y="1436"/>
                </a:lnTo>
                <a:lnTo>
                  <a:pt x="4360" y="1436"/>
                </a:lnTo>
                <a:lnTo>
                  <a:pt x="4360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4" y="1438"/>
                </a:lnTo>
                <a:lnTo>
                  <a:pt x="4354" y="1440"/>
                </a:lnTo>
                <a:lnTo>
                  <a:pt x="4354" y="1440"/>
                </a:lnTo>
                <a:lnTo>
                  <a:pt x="4356" y="1440"/>
                </a:lnTo>
                <a:lnTo>
                  <a:pt x="4356" y="1443"/>
                </a:lnTo>
                <a:lnTo>
                  <a:pt x="4358" y="1445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9"/>
                </a:lnTo>
                <a:lnTo>
                  <a:pt x="4358" y="1449"/>
                </a:lnTo>
                <a:lnTo>
                  <a:pt x="4360" y="1449"/>
                </a:lnTo>
                <a:lnTo>
                  <a:pt x="4360" y="1451"/>
                </a:lnTo>
                <a:lnTo>
                  <a:pt x="4360" y="1451"/>
                </a:lnTo>
                <a:lnTo>
                  <a:pt x="4360" y="1453"/>
                </a:lnTo>
                <a:lnTo>
                  <a:pt x="4362" y="1453"/>
                </a:lnTo>
                <a:lnTo>
                  <a:pt x="4362" y="1453"/>
                </a:lnTo>
                <a:lnTo>
                  <a:pt x="4362" y="1455"/>
                </a:lnTo>
                <a:lnTo>
                  <a:pt x="4362" y="1455"/>
                </a:lnTo>
                <a:lnTo>
                  <a:pt x="4365" y="1455"/>
                </a:lnTo>
                <a:lnTo>
                  <a:pt x="4365" y="1453"/>
                </a:lnTo>
                <a:lnTo>
                  <a:pt x="4365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1"/>
                </a:lnTo>
                <a:lnTo>
                  <a:pt x="4367" y="1451"/>
                </a:lnTo>
                <a:lnTo>
                  <a:pt x="4369" y="1449"/>
                </a:lnTo>
                <a:close/>
                <a:moveTo>
                  <a:pt x="4344" y="1256"/>
                </a:moveTo>
                <a:lnTo>
                  <a:pt x="4344" y="1254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8"/>
                </a:lnTo>
                <a:lnTo>
                  <a:pt x="4341" y="1258"/>
                </a:lnTo>
                <a:lnTo>
                  <a:pt x="4341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close/>
                <a:moveTo>
                  <a:pt x="4352" y="1457"/>
                </a:moveTo>
                <a:lnTo>
                  <a:pt x="4350" y="1455"/>
                </a:lnTo>
                <a:lnTo>
                  <a:pt x="4350" y="1455"/>
                </a:lnTo>
                <a:lnTo>
                  <a:pt x="4350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6" y="1455"/>
                </a:lnTo>
                <a:lnTo>
                  <a:pt x="4346" y="1453"/>
                </a:lnTo>
                <a:lnTo>
                  <a:pt x="4346" y="1453"/>
                </a:lnTo>
                <a:lnTo>
                  <a:pt x="4344" y="1453"/>
                </a:lnTo>
                <a:lnTo>
                  <a:pt x="4344" y="1453"/>
                </a:lnTo>
                <a:lnTo>
                  <a:pt x="4344" y="1455"/>
                </a:lnTo>
                <a:lnTo>
                  <a:pt x="4344" y="1455"/>
                </a:lnTo>
                <a:lnTo>
                  <a:pt x="4344" y="1455"/>
                </a:lnTo>
                <a:lnTo>
                  <a:pt x="4346" y="1455"/>
                </a:lnTo>
                <a:lnTo>
                  <a:pt x="4346" y="1457"/>
                </a:lnTo>
                <a:lnTo>
                  <a:pt x="4346" y="1457"/>
                </a:lnTo>
                <a:lnTo>
                  <a:pt x="4348" y="1457"/>
                </a:lnTo>
                <a:lnTo>
                  <a:pt x="4348" y="1457"/>
                </a:lnTo>
                <a:lnTo>
                  <a:pt x="4350" y="1457"/>
                </a:lnTo>
                <a:lnTo>
                  <a:pt x="4350" y="1457"/>
                </a:lnTo>
                <a:lnTo>
                  <a:pt x="4352" y="1457"/>
                </a:lnTo>
                <a:close/>
                <a:moveTo>
                  <a:pt x="4346" y="1459"/>
                </a:moveTo>
                <a:lnTo>
                  <a:pt x="4346" y="1459"/>
                </a:lnTo>
                <a:lnTo>
                  <a:pt x="4346" y="1459"/>
                </a:lnTo>
                <a:lnTo>
                  <a:pt x="4346" y="1459"/>
                </a:lnTo>
                <a:lnTo>
                  <a:pt x="4344" y="1459"/>
                </a:lnTo>
                <a:lnTo>
                  <a:pt x="4346" y="1461"/>
                </a:lnTo>
                <a:lnTo>
                  <a:pt x="4346" y="1461"/>
                </a:lnTo>
                <a:lnTo>
                  <a:pt x="4346" y="1463"/>
                </a:lnTo>
                <a:lnTo>
                  <a:pt x="4346" y="1463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59"/>
                </a:lnTo>
                <a:lnTo>
                  <a:pt x="4346" y="1459"/>
                </a:lnTo>
                <a:close/>
                <a:moveTo>
                  <a:pt x="4346" y="1480"/>
                </a:moveTo>
                <a:lnTo>
                  <a:pt x="4346" y="1480"/>
                </a:lnTo>
                <a:lnTo>
                  <a:pt x="4346" y="1478"/>
                </a:lnTo>
                <a:lnTo>
                  <a:pt x="4346" y="1478"/>
                </a:lnTo>
                <a:lnTo>
                  <a:pt x="4344" y="1478"/>
                </a:lnTo>
                <a:lnTo>
                  <a:pt x="4344" y="1478"/>
                </a:lnTo>
                <a:lnTo>
                  <a:pt x="4344" y="1480"/>
                </a:lnTo>
                <a:lnTo>
                  <a:pt x="4346" y="1480"/>
                </a:lnTo>
                <a:close/>
                <a:moveTo>
                  <a:pt x="4365" y="1545"/>
                </a:moveTo>
                <a:lnTo>
                  <a:pt x="4365" y="1545"/>
                </a:lnTo>
                <a:lnTo>
                  <a:pt x="4362" y="1543"/>
                </a:lnTo>
                <a:lnTo>
                  <a:pt x="4360" y="1543"/>
                </a:lnTo>
                <a:lnTo>
                  <a:pt x="4358" y="1545"/>
                </a:lnTo>
                <a:lnTo>
                  <a:pt x="4358" y="1545"/>
                </a:lnTo>
                <a:lnTo>
                  <a:pt x="4360" y="1547"/>
                </a:lnTo>
                <a:lnTo>
                  <a:pt x="4360" y="1545"/>
                </a:lnTo>
                <a:lnTo>
                  <a:pt x="4362" y="1547"/>
                </a:lnTo>
                <a:lnTo>
                  <a:pt x="4365" y="1545"/>
                </a:lnTo>
                <a:lnTo>
                  <a:pt x="4365" y="1547"/>
                </a:lnTo>
                <a:lnTo>
                  <a:pt x="4367" y="1545"/>
                </a:lnTo>
                <a:lnTo>
                  <a:pt x="4367" y="1545"/>
                </a:lnTo>
                <a:lnTo>
                  <a:pt x="4367" y="1545"/>
                </a:lnTo>
                <a:lnTo>
                  <a:pt x="4365" y="1545"/>
                </a:lnTo>
                <a:close/>
                <a:moveTo>
                  <a:pt x="4344" y="1466"/>
                </a:moveTo>
                <a:lnTo>
                  <a:pt x="4344" y="1466"/>
                </a:lnTo>
                <a:lnTo>
                  <a:pt x="4341" y="1466"/>
                </a:lnTo>
                <a:lnTo>
                  <a:pt x="4341" y="1466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6"/>
                </a:lnTo>
                <a:lnTo>
                  <a:pt x="4344" y="1466"/>
                </a:lnTo>
                <a:lnTo>
                  <a:pt x="4344" y="1466"/>
                </a:lnTo>
                <a:close/>
                <a:moveTo>
                  <a:pt x="4436" y="1115"/>
                </a:moveTo>
                <a:lnTo>
                  <a:pt x="4436" y="1115"/>
                </a:lnTo>
                <a:lnTo>
                  <a:pt x="4436" y="1115"/>
                </a:lnTo>
                <a:lnTo>
                  <a:pt x="4434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8" y="1118"/>
                </a:lnTo>
                <a:lnTo>
                  <a:pt x="4438" y="1115"/>
                </a:lnTo>
                <a:lnTo>
                  <a:pt x="4438" y="1115"/>
                </a:lnTo>
                <a:lnTo>
                  <a:pt x="4436" y="1115"/>
                </a:lnTo>
                <a:close/>
                <a:moveTo>
                  <a:pt x="4432" y="1491"/>
                </a:moveTo>
                <a:lnTo>
                  <a:pt x="4432" y="1493"/>
                </a:lnTo>
                <a:lnTo>
                  <a:pt x="4432" y="1493"/>
                </a:lnTo>
                <a:lnTo>
                  <a:pt x="4434" y="1493"/>
                </a:lnTo>
                <a:lnTo>
                  <a:pt x="4434" y="1491"/>
                </a:lnTo>
                <a:lnTo>
                  <a:pt x="4434" y="1491"/>
                </a:lnTo>
                <a:lnTo>
                  <a:pt x="4432" y="1491"/>
                </a:lnTo>
                <a:close/>
                <a:moveTo>
                  <a:pt x="4434" y="1489"/>
                </a:moveTo>
                <a:lnTo>
                  <a:pt x="4434" y="1491"/>
                </a:lnTo>
                <a:lnTo>
                  <a:pt x="4434" y="1491"/>
                </a:lnTo>
                <a:lnTo>
                  <a:pt x="4436" y="1491"/>
                </a:lnTo>
                <a:lnTo>
                  <a:pt x="4436" y="1491"/>
                </a:lnTo>
                <a:lnTo>
                  <a:pt x="4436" y="1489"/>
                </a:lnTo>
                <a:lnTo>
                  <a:pt x="4436" y="1489"/>
                </a:lnTo>
                <a:lnTo>
                  <a:pt x="4436" y="1489"/>
                </a:lnTo>
                <a:lnTo>
                  <a:pt x="4434" y="1487"/>
                </a:lnTo>
                <a:lnTo>
                  <a:pt x="4434" y="1489"/>
                </a:lnTo>
                <a:lnTo>
                  <a:pt x="4434" y="1489"/>
                </a:lnTo>
                <a:close/>
                <a:moveTo>
                  <a:pt x="4388" y="1524"/>
                </a:moveTo>
                <a:lnTo>
                  <a:pt x="4388" y="1524"/>
                </a:lnTo>
                <a:lnTo>
                  <a:pt x="4388" y="1524"/>
                </a:lnTo>
                <a:lnTo>
                  <a:pt x="4388" y="1526"/>
                </a:lnTo>
                <a:lnTo>
                  <a:pt x="4388" y="1526"/>
                </a:lnTo>
                <a:lnTo>
                  <a:pt x="4390" y="1524"/>
                </a:lnTo>
                <a:lnTo>
                  <a:pt x="4390" y="1524"/>
                </a:lnTo>
                <a:lnTo>
                  <a:pt x="4390" y="1524"/>
                </a:lnTo>
                <a:lnTo>
                  <a:pt x="4388" y="1524"/>
                </a:lnTo>
                <a:lnTo>
                  <a:pt x="4388" y="1524"/>
                </a:lnTo>
                <a:close/>
                <a:moveTo>
                  <a:pt x="4427" y="1493"/>
                </a:moveTo>
                <a:lnTo>
                  <a:pt x="4425" y="1491"/>
                </a:lnTo>
                <a:lnTo>
                  <a:pt x="4425" y="1491"/>
                </a:lnTo>
                <a:lnTo>
                  <a:pt x="4425" y="1493"/>
                </a:lnTo>
                <a:lnTo>
                  <a:pt x="4425" y="1497"/>
                </a:lnTo>
                <a:lnTo>
                  <a:pt x="4427" y="1499"/>
                </a:lnTo>
                <a:lnTo>
                  <a:pt x="4425" y="1501"/>
                </a:lnTo>
                <a:lnTo>
                  <a:pt x="4423" y="1501"/>
                </a:lnTo>
                <a:lnTo>
                  <a:pt x="4423" y="1501"/>
                </a:lnTo>
                <a:lnTo>
                  <a:pt x="4421" y="1501"/>
                </a:lnTo>
                <a:lnTo>
                  <a:pt x="4421" y="1503"/>
                </a:lnTo>
                <a:lnTo>
                  <a:pt x="4421" y="1503"/>
                </a:lnTo>
                <a:lnTo>
                  <a:pt x="4419" y="1503"/>
                </a:lnTo>
                <a:lnTo>
                  <a:pt x="4417" y="1501"/>
                </a:lnTo>
                <a:lnTo>
                  <a:pt x="4417" y="1501"/>
                </a:lnTo>
                <a:lnTo>
                  <a:pt x="4415" y="1503"/>
                </a:lnTo>
                <a:lnTo>
                  <a:pt x="4415" y="1503"/>
                </a:lnTo>
                <a:lnTo>
                  <a:pt x="4415" y="1505"/>
                </a:lnTo>
                <a:lnTo>
                  <a:pt x="4415" y="1508"/>
                </a:lnTo>
                <a:lnTo>
                  <a:pt x="4413" y="1508"/>
                </a:lnTo>
                <a:lnTo>
                  <a:pt x="4411" y="1508"/>
                </a:lnTo>
                <a:lnTo>
                  <a:pt x="4411" y="1508"/>
                </a:lnTo>
                <a:lnTo>
                  <a:pt x="4409" y="1508"/>
                </a:lnTo>
                <a:lnTo>
                  <a:pt x="4409" y="1510"/>
                </a:lnTo>
                <a:lnTo>
                  <a:pt x="4409" y="1510"/>
                </a:lnTo>
                <a:lnTo>
                  <a:pt x="4406" y="1512"/>
                </a:lnTo>
                <a:lnTo>
                  <a:pt x="4406" y="1512"/>
                </a:lnTo>
                <a:lnTo>
                  <a:pt x="4406" y="1514"/>
                </a:lnTo>
                <a:lnTo>
                  <a:pt x="4404" y="1514"/>
                </a:lnTo>
                <a:lnTo>
                  <a:pt x="4402" y="1514"/>
                </a:lnTo>
                <a:lnTo>
                  <a:pt x="4402" y="1516"/>
                </a:lnTo>
                <a:lnTo>
                  <a:pt x="4400" y="1516"/>
                </a:lnTo>
                <a:lnTo>
                  <a:pt x="4402" y="1514"/>
                </a:lnTo>
                <a:lnTo>
                  <a:pt x="4402" y="1514"/>
                </a:lnTo>
                <a:lnTo>
                  <a:pt x="4402" y="1510"/>
                </a:lnTo>
                <a:lnTo>
                  <a:pt x="4402" y="1510"/>
                </a:lnTo>
                <a:lnTo>
                  <a:pt x="4400" y="1508"/>
                </a:lnTo>
                <a:lnTo>
                  <a:pt x="4400" y="1508"/>
                </a:lnTo>
                <a:lnTo>
                  <a:pt x="4398" y="1508"/>
                </a:lnTo>
                <a:lnTo>
                  <a:pt x="4396" y="1505"/>
                </a:lnTo>
                <a:lnTo>
                  <a:pt x="4396" y="1505"/>
                </a:lnTo>
                <a:lnTo>
                  <a:pt x="4396" y="1508"/>
                </a:lnTo>
                <a:lnTo>
                  <a:pt x="4394" y="1508"/>
                </a:lnTo>
                <a:lnTo>
                  <a:pt x="4394" y="1508"/>
                </a:lnTo>
                <a:lnTo>
                  <a:pt x="4392" y="1510"/>
                </a:lnTo>
                <a:lnTo>
                  <a:pt x="4392" y="1510"/>
                </a:lnTo>
                <a:lnTo>
                  <a:pt x="4390" y="1510"/>
                </a:lnTo>
                <a:lnTo>
                  <a:pt x="4390" y="1510"/>
                </a:lnTo>
                <a:lnTo>
                  <a:pt x="4390" y="1512"/>
                </a:lnTo>
                <a:lnTo>
                  <a:pt x="4390" y="1512"/>
                </a:lnTo>
                <a:lnTo>
                  <a:pt x="4390" y="1514"/>
                </a:lnTo>
                <a:lnTo>
                  <a:pt x="4388" y="1514"/>
                </a:lnTo>
                <a:lnTo>
                  <a:pt x="4388" y="1514"/>
                </a:lnTo>
                <a:lnTo>
                  <a:pt x="4385" y="1514"/>
                </a:lnTo>
                <a:lnTo>
                  <a:pt x="4383" y="1514"/>
                </a:lnTo>
                <a:lnTo>
                  <a:pt x="4381" y="1516"/>
                </a:lnTo>
                <a:lnTo>
                  <a:pt x="4379" y="1516"/>
                </a:lnTo>
                <a:lnTo>
                  <a:pt x="4379" y="1516"/>
                </a:lnTo>
                <a:lnTo>
                  <a:pt x="4377" y="1518"/>
                </a:lnTo>
                <a:lnTo>
                  <a:pt x="4377" y="1520"/>
                </a:lnTo>
                <a:lnTo>
                  <a:pt x="4377" y="1520"/>
                </a:lnTo>
                <a:lnTo>
                  <a:pt x="4375" y="1524"/>
                </a:lnTo>
                <a:lnTo>
                  <a:pt x="4375" y="1526"/>
                </a:lnTo>
                <a:lnTo>
                  <a:pt x="4375" y="1528"/>
                </a:lnTo>
                <a:lnTo>
                  <a:pt x="4373" y="1528"/>
                </a:lnTo>
                <a:lnTo>
                  <a:pt x="4375" y="1531"/>
                </a:lnTo>
                <a:lnTo>
                  <a:pt x="4375" y="1531"/>
                </a:lnTo>
                <a:lnTo>
                  <a:pt x="4377" y="1533"/>
                </a:lnTo>
                <a:lnTo>
                  <a:pt x="4377" y="1531"/>
                </a:lnTo>
                <a:lnTo>
                  <a:pt x="4377" y="1531"/>
                </a:lnTo>
                <a:lnTo>
                  <a:pt x="4379" y="1528"/>
                </a:lnTo>
                <a:lnTo>
                  <a:pt x="4379" y="1526"/>
                </a:lnTo>
                <a:lnTo>
                  <a:pt x="4381" y="1522"/>
                </a:lnTo>
                <a:lnTo>
                  <a:pt x="4381" y="1522"/>
                </a:lnTo>
                <a:lnTo>
                  <a:pt x="4383" y="1520"/>
                </a:lnTo>
                <a:lnTo>
                  <a:pt x="4383" y="1520"/>
                </a:lnTo>
                <a:lnTo>
                  <a:pt x="4385" y="1520"/>
                </a:lnTo>
                <a:lnTo>
                  <a:pt x="4388" y="1520"/>
                </a:lnTo>
                <a:lnTo>
                  <a:pt x="4388" y="1522"/>
                </a:lnTo>
                <a:lnTo>
                  <a:pt x="4388" y="1522"/>
                </a:lnTo>
                <a:lnTo>
                  <a:pt x="4388" y="1522"/>
                </a:lnTo>
                <a:lnTo>
                  <a:pt x="4390" y="1522"/>
                </a:lnTo>
                <a:lnTo>
                  <a:pt x="4390" y="1522"/>
                </a:lnTo>
                <a:lnTo>
                  <a:pt x="4392" y="1520"/>
                </a:lnTo>
                <a:lnTo>
                  <a:pt x="4392" y="1520"/>
                </a:lnTo>
                <a:lnTo>
                  <a:pt x="4392" y="1522"/>
                </a:lnTo>
                <a:lnTo>
                  <a:pt x="4392" y="1522"/>
                </a:lnTo>
                <a:lnTo>
                  <a:pt x="4392" y="1522"/>
                </a:lnTo>
                <a:lnTo>
                  <a:pt x="4394" y="1524"/>
                </a:lnTo>
                <a:lnTo>
                  <a:pt x="4396" y="1524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18"/>
                </a:lnTo>
                <a:lnTo>
                  <a:pt x="4398" y="1518"/>
                </a:lnTo>
                <a:lnTo>
                  <a:pt x="4398" y="1518"/>
                </a:lnTo>
                <a:lnTo>
                  <a:pt x="4400" y="1518"/>
                </a:lnTo>
                <a:lnTo>
                  <a:pt x="4400" y="1520"/>
                </a:lnTo>
                <a:lnTo>
                  <a:pt x="4400" y="1520"/>
                </a:lnTo>
                <a:lnTo>
                  <a:pt x="4404" y="1520"/>
                </a:lnTo>
                <a:lnTo>
                  <a:pt x="4404" y="1522"/>
                </a:lnTo>
                <a:lnTo>
                  <a:pt x="4406" y="1524"/>
                </a:lnTo>
                <a:lnTo>
                  <a:pt x="4406" y="1524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8"/>
                </a:lnTo>
                <a:lnTo>
                  <a:pt x="4404" y="1528"/>
                </a:lnTo>
                <a:lnTo>
                  <a:pt x="4404" y="1531"/>
                </a:lnTo>
                <a:lnTo>
                  <a:pt x="4404" y="1531"/>
                </a:lnTo>
                <a:lnTo>
                  <a:pt x="4404" y="1533"/>
                </a:lnTo>
                <a:lnTo>
                  <a:pt x="4404" y="1535"/>
                </a:lnTo>
                <a:lnTo>
                  <a:pt x="4404" y="1537"/>
                </a:lnTo>
                <a:lnTo>
                  <a:pt x="4404" y="1539"/>
                </a:lnTo>
                <a:lnTo>
                  <a:pt x="4406" y="1541"/>
                </a:lnTo>
                <a:lnTo>
                  <a:pt x="4411" y="1543"/>
                </a:lnTo>
                <a:lnTo>
                  <a:pt x="4413" y="1545"/>
                </a:lnTo>
                <a:lnTo>
                  <a:pt x="4417" y="1547"/>
                </a:lnTo>
                <a:lnTo>
                  <a:pt x="4419" y="1547"/>
                </a:lnTo>
                <a:lnTo>
                  <a:pt x="4419" y="1547"/>
                </a:lnTo>
                <a:lnTo>
                  <a:pt x="4419" y="1545"/>
                </a:lnTo>
                <a:lnTo>
                  <a:pt x="4421" y="1545"/>
                </a:lnTo>
                <a:lnTo>
                  <a:pt x="4421" y="1543"/>
                </a:lnTo>
                <a:lnTo>
                  <a:pt x="4421" y="1543"/>
                </a:lnTo>
                <a:lnTo>
                  <a:pt x="4423" y="1545"/>
                </a:lnTo>
                <a:lnTo>
                  <a:pt x="4423" y="1545"/>
                </a:lnTo>
                <a:lnTo>
                  <a:pt x="4421" y="1547"/>
                </a:lnTo>
                <a:lnTo>
                  <a:pt x="4421" y="1549"/>
                </a:lnTo>
                <a:lnTo>
                  <a:pt x="4423" y="1549"/>
                </a:lnTo>
                <a:lnTo>
                  <a:pt x="4423" y="1552"/>
                </a:lnTo>
                <a:lnTo>
                  <a:pt x="4425" y="1549"/>
                </a:lnTo>
                <a:lnTo>
                  <a:pt x="4427" y="1547"/>
                </a:lnTo>
                <a:lnTo>
                  <a:pt x="4427" y="1545"/>
                </a:lnTo>
                <a:lnTo>
                  <a:pt x="4427" y="1541"/>
                </a:lnTo>
                <a:lnTo>
                  <a:pt x="4427" y="1539"/>
                </a:lnTo>
                <a:lnTo>
                  <a:pt x="4427" y="1537"/>
                </a:lnTo>
                <a:lnTo>
                  <a:pt x="4425" y="1537"/>
                </a:lnTo>
                <a:lnTo>
                  <a:pt x="4425" y="1537"/>
                </a:lnTo>
                <a:lnTo>
                  <a:pt x="4423" y="1535"/>
                </a:lnTo>
                <a:lnTo>
                  <a:pt x="4425" y="1533"/>
                </a:lnTo>
                <a:lnTo>
                  <a:pt x="4425" y="1533"/>
                </a:lnTo>
                <a:lnTo>
                  <a:pt x="4427" y="1531"/>
                </a:lnTo>
                <a:lnTo>
                  <a:pt x="4427" y="1528"/>
                </a:lnTo>
                <a:lnTo>
                  <a:pt x="4427" y="1528"/>
                </a:lnTo>
                <a:lnTo>
                  <a:pt x="4427" y="1526"/>
                </a:lnTo>
                <a:lnTo>
                  <a:pt x="4429" y="1526"/>
                </a:lnTo>
                <a:lnTo>
                  <a:pt x="4429" y="1526"/>
                </a:lnTo>
                <a:lnTo>
                  <a:pt x="4432" y="1526"/>
                </a:lnTo>
                <a:lnTo>
                  <a:pt x="4432" y="1528"/>
                </a:lnTo>
                <a:lnTo>
                  <a:pt x="4432" y="1531"/>
                </a:lnTo>
                <a:lnTo>
                  <a:pt x="4434" y="1531"/>
                </a:lnTo>
                <a:lnTo>
                  <a:pt x="4434" y="1533"/>
                </a:lnTo>
                <a:lnTo>
                  <a:pt x="4434" y="1535"/>
                </a:lnTo>
                <a:lnTo>
                  <a:pt x="4434" y="1537"/>
                </a:lnTo>
                <a:lnTo>
                  <a:pt x="4436" y="1539"/>
                </a:lnTo>
                <a:lnTo>
                  <a:pt x="4436" y="1541"/>
                </a:lnTo>
                <a:lnTo>
                  <a:pt x="4436" y="1539"/>
                </a:lnTo>
                <a:lnTo>
                  <a:pt x="4436" y="1535"/>
                </a:lnTo>
                <a:lnTo>
                  <a:pt x="4436" y="1533"/>
                </a:lnTo>
                <a:lnTo>
                  <a:pt x="4436" y="1533"/>
                </a:lnTo>
                <a:lnTo>
                  <a:pt x="4438" y="1533"/>
                </a:lnTo>
                <a:lnTo>
                  <a:pt x="4440" y="1531"/>
                </a:lnTo>
                <a:lnTo>
                  <a:pt x="4442" y="1528"/>
                </a:lnTo>
                <a:lnTo>
                  <a:pt x="4442" y="1526"/>
                </a:lnTo>
                <a:lnTo>
                  <a:pt x="4442" y="1526"/>
                </a:lnTo>
                <a:lnTo>
                  <a:pt x="4442" y="1522"/>
                </a:lnTo>
                <a:lnTo>
                  <a:pt x="4442" y="1520"/>
                </a:lnTo>
                <a:lnTo>
                  <a:pt x="4440" y="1520"/>
                </a:lnTo>
                <a:lnTo>
                  <a:pt x="4440" y="1520"/>
                </a:lnTo>
                <a:lnTo>
                  <a:pt x="4440" y="1518"/>
                </a:lnTo>
                <a:lnTo>
                  <a:pt x="4440" y="1518"/>
                </a:lnTo>
                <a:lnTo>
                  <a:pt x="4440" y="1514"/>
                </a:lnTo>
                <a:lnTo>
                  <a:pt x="4440" y="1514"/>
                </a:lnTo>
                <a:lnTo>
                  <a:pt x="4438" y="1512"/>
                </a:lnTo>
                <a:lnTo>
                  <a:pt x="4438" y="1510"/>
                </a:lnTo>
                <a:lnTo>
                  <a:pt x="4438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5"/>
                </a:lnTo>
                <a:lnTo>
                  <a:pt x="4438" y="1505"/>
                </a:lnTo>
                <a:lnTo>
                  <a:pt x="4438" y="1503"/>
                </a:lnTo>
                <a:lnTo>
                  <a:pt x="4438" y="1503"/>
                </a:lnTo>
                <a:lnTo>
                  <a:pt x="4436" y="1501"/>
                </a:lnTo>
                <a:lnTo>
                  <a:pt x="4436" y="1499"/>
                </a:lnTo>
                <a:lnTo>
                  <a:pt x="4436" y="1497"/>
                </a:lnTo>
                <a:lnTo>
                  <a:pt x="4434" y="1497"/>
                </a:lnTo>
                <a:lnTo>
                  <a:pt x="4434" y="1497"/>
                </a:lnTo>
                <a:lnTo>
                  <a:pt x="4432" y="1495"/>
                </a:lnTo>
                <a:lnTo>
                  <a:pt x="4432" y="1495"/>
                </a:lnTo>
                <a:lnTo>
                  <a:pt x="4427" y="1493"/>
                </a:lnTo>
                <a:close/>
                <a:moveTo>
                  <a:pt x="4434" y="1109"/>
                </a:moveTo>
                <a:lnTo>
                  <a:pt x="4434" y="1109"/>
                </a:lnTo>
                <a:lnTo>
                  <a:pt x="4434" y="1109"/>
                </a:lnTo>
                <a:lnTo>
                  <a:pt x="4434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09"/>
                </a:lnTo>
                <a:lnTo>
                  <a:pt x="4434" y="1109"/>
                </a:lnTo>
                <a:close/>
                <a:moveTo>
                  <a:pt x="4853" y="853"/>
                </a:moveTo>
                <a:lnTo>
                  <a:pt x="4851" y="853"/>
                </a:lnTo>
                <a:lnTo>
                  <a:pt x="4849" y="858"/>
                </a:lnTo>
                <a:lnTo>
                  <a:pt x="4849" y="860"/>
                </a:lnTo>
                <a:lnTo>
                  <a:pt x="4849" y="860"/>
                </a:lnTo>
                <a:lnTo>
                  <a:pt x="4851" y="860"/>
                </a:lnTo>
                <a:lnTo>
                  <a:pt x="4851" y="860"/>
                </a:lnTo>
                <a:lnTo>
                  <a:pt x="4851" y="858"/>
                </a:lnTo>
                <a:lnTo>
                  <a:pt x="4851" y="856"/>
                </a:lnTo>
                <a:lnTo>
                  <a:pt x="4853" y="853"/>
                </a:lnTo>
                <a:close/>
                <a:moveTo>
                  <a:pt x="4339" y="1644"/>
                </a:moveTo>
                <a:lnTo>
                  <a:pt x="4337" y="1648"/>
                </a:lnTo>
                <a:lnTo>
                  <a:pt x="4335" y="1652"/>
                </a:lnTo>
                <a:lnTo>
                  <a:pt x="4335" y="1652"/>
                </a:lnTo>
                <a:lnTo>
                  <a:pt x="4337" y="1654"/>
                </a:lnTo>
                <a:lnTo>
                  <a:pt x="4335" y="1654"/>
                </a:lnTo>
                <a:lnTo>
                  <a:pt x="4337" y="1656"/>
                </a:lnTo>
                <a:lnTo>
                  <a:pt x="4337" y="1658"/>
                </a:lnTo>
                <a:lnTo>
                  <a:pt x="4335" y="1661"/>
                </a:lnTo>
                <a:lnTo>
                  <a:pt x="4335" y="1663"/>
                </a:lnTo>
                <a:lnTo>
                  <a:pt x="4333" y="1663"/>
                </a:lnTo>
                <a:lnTo>
                  <a:pt x="4333" y="1665"/>
                </a:lnTo>
                <a:lnTo>
                  <a:pt x="4333" y="1667"/>
                </a:lnTo>
                <a:lnTo>
                  <a:pt x="4331" y="1669"/>
                </a:lnTo>
                <a:lnTo>
                  <a:pt x="4331" y="1669"/>
                </a:lnTo>
                <a:lnTo>
                  <a:pt x="4329" y="1669"/>
                </a:lnTo>
                <a:lnTo>
                  <a:pt x="4329" y="1669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3"/>
                </a:lnTo>
                <a:lnTo>
                  <a:pt x="4329" y="1675"/>
                </a:lnTo>
                <a:lnTo>
                  <a:pt x="4329" y="1677"/>
                </a:lnTo>
                <a:lnTo>
                  <a:pt x="4329" y="1677"/>
                </a:lnTo>
                <a:lnTo>
                  <a:pt x="4329" y="1679"/>
                </a:lnTo>
                <a:lnTo>
                  <a:pt x="4331" y="1682"/>
                </a:lnTo>
                <a:lnTo>
                  <a:pt x="4331" y="1682"/>
                </a:lnTo>
                <a:lnTo>
                  <a:pt x="4335" y="1682"/>
                </a:lnTo>
                <a:lnTo>
                  <a:pt x="4337" y="1682"/>
                </a:lnTo>
                <a:lnTo>
                  <a:pt x="4337" y="1682"/>
                </a:lnTo>
                <a:lnTo>
                  <a:pt x="4339" y="1682"/>
                </a:lnTo>
                <a:lnTo>
                  <a:pt x="4339" y="1682"/>
                </a:lnTo>
                <a:lnTo>
                  <a:pt x="4339" y="1684"/>
                </a:lnTo>
                <a:lnTo>
                  <a:pt x="4339" y="1684"/>
                </a:lnTo>
                <a:lnTo>
                  <a:pt x="4339" y="1686"/>
                </a:lnTo>
                <a:lnTo>
                  <a:pt x="4339" y="1686"/>
                </a:lnTo>
                <a:lnTo>
                  <a:pt x="4341" y="1688"/>
                </a:lnTo>
                <a:lnTo>
                  <a:pt x="4341" y="1690"/>
                </a:lnTo>
                <a:lnTo>
                  <a:pt x="4341" y="1694"/>
                </a:lnTo>
                <a:lnTo>
                  <a:pt x="4339" y="1696"/>
                </a:lnTo>
                <a:lnTo>
                  <a:pt x="4339" y="1698"/>
                </a:lnTo>
                <a:lnTo>
                  <a:pt x="4339" y="1698"/>
                </a:lnTo>
                <a:lnTo>
                  <a:pt x="4339" y="1700"/>
                </a:lnTo>
                <a:lnTo>
                  <a:pt x="4337" y="1705"/>
                </a:lnTo>
                <a:lnTo>
                  <a:pt x="4337" y="1707"/>
                </a:lnTo>
                <a:lnTo>
                  <a:pt x="4337" y="1707"/>
                </a:lnTo>
                <a:lnTo>
                  <a:pt x="4337" y="1709"/>
                </a:lnTo>
                <a:lnTo>
                  <a:pt x="4339" y="1711"/>
                </a:lnTo>
                <a:lnTo>
                  <a:pt x="4339" y="1711"/>
                </a:lnTo>
                <a:lnTo>
                  <a:pt x="4341" y="1713"/>
                </a:lnTo>
                <a:lnTo>
                  <a:pt x="4344" y="1713"/>
                </a:lnTo>
                <a:lnTo>
                  <a:pt x="4344" y="1713"/>
                </a:lnTo>
                <a:lnTo>
                  <a:pt x="4346" y="1711"/>
                </a:lnTo>
                <a:lnTo>
                  <a:pt x="4346" y="1711"/>
                </a:lnTo>
                <a:lnTo>
                  <a:pt x="4348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2" y="1711"/>
                </a:lnTo>
                <a:lnTo>
                  <a:pt x="4352" y="1711"/>
                </a:lnTo>
                <a:lnTo>
                  <a:pt x="4352" y="1709"/>
                </a:lnTo>
                <a:lnTo>
                  <a:pt x="4350" y="1705"/>
                </a:lnTo>
                <a:lnTo>
                  <a:pt x="4350" y="1705"/>
                </a:lnTo>
                <a:lnTo>
                  <a:pt x="4350" y="1702"/>
                </a:lnTo>
                <a:lnTo>
                  <a:pt x="4352" y="1698"/>
                </a:lnTo>
                <a:lnTo>
                  <a:pt x="4352" y="1698"/>
                </a:lnTo>
                <a:lnTo>
                  <a:pt x="4352" y="1694"/>
                </a:lnTo>
                <a:lnTo>
                  <a:pt x="4352" y="1690"/>
                </a:lnTo>
                <a:lnTo>
                  <a:pt x="4352" y="1686"/>
                </a:lnTo>
                <a:lnTo>
                  <a:pt x="4352" y="1686"/>
                </a:lnTo>
                <a:lnTo>
                  <a:pt x="4352" y="1684"/>
                </a:lnTo>
                <a:lnTo>
                  <a:pt x="4352" y="1679"/>
                </a:lnTo>
                <a:lnTo>
                  <a:pt x="4352" y="1677"/>
                </a:lnTo>
                <a:lnTo>
                  <a:pt x="4350" y="1677"/>
                </a:lnTo>
                <a:lnTo>
                  <a:pt x="4350" y="1675"/>
                </a:lnTo>
                <a:lnTo>
                  <a:pt x="4350" y="1673"/>
                </a:lnTo>
                <a:lnTo>
                  <a:pt x="4352" y="1673"/>
                </a:lnTo>
                <a:lnTo>
                  <a:pt x="4354" y="1671"/>
                </a:lnTo>
                <a:lnTo>
                  <a:pt x="4356" y="1669"/>
                </a:lnTo>
                <a:lnTo>
                  <a:pt x="4358" y="1669"/>
                </a:lnTo>
                <a:lnTo>
                  <a:pt x="4358" y="1669"/>
                </a:lnTo>
                <a:lnTo>
                  <a:pt x="4360" y="1669"/>
                </a:lnTo>
                <a:lnTo>
                  <a:pt x="4362" y="1671"/>
                </a:lnTo>
                <a:lnTo>
                  <a:pt x="4362" y="1673"/>
                </a:lnTo>
                <a:lnTo>
                  <a:pt x="4362" y="1675"/>
                </a:lnTo>
                <a:lnTo>
                  <a:pt x="4362" y="1677"/>
                </a:lnTo>
                <a:lnTo>
                  <a:pt x="4360" y="1677"/>
                </a:lnTo>
                <a:lnTo>
                  <a:pt x="4360" y="1679"/>
                </a:lnTo>
                <a:lnTo>
                  <a:pt x="4358" y="1682"/>
                </a:lnTo>
                <a:lnTo>
                  <a:pt x="4358" y="1682"/>
                </a:lnTo>
                <a:lnTo>
                  <a:pt x="4360" y="1682"/>
                </a:lnTo>
                <a:lnTo>
                  <a:pt x="4365" y="1688"/>
                </a:lnTo>
                <a:lnTo>
                  <a:pt x="4367" y="1688"/>
                </a:lnTo>
                <a:lnTo>
                  <a:pt x="4369" y="1688"/>
                </a:lnTo>
                <a:lnTo>
                  <a:pt x="4369" y="1690"/>
                </a:lnTo>
                <a:lnTo>
                  <a:pt x="4369" y="1690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6"/>
                </a:lnTo>
                <a:lnTo>
                  <a:pt x="4369" y="1698"/>
                </a:lnTo>
                <a:lnTo>
                  <a:pt x="4369" y="1700"/>
                </a:lnTo>
                <a:lnTo>
                  <a:pt x="4371" y="1700"/>
                </a:lnTo>
                <a:lnTo>
                  <a:pt x="4371" y="1700"/>
                </a:lnTo>
                <a:lnTo>
                  <a:pt x="4373" y="1700"/>
                </a:lnTo>
                <a:lnTo>
                  <a:pt x="4375" y="1700"/>
                </a:lnTo>
                <a:lnTo>
                  <a:pt x="4377" y="1700"/>
                </a:lnTo>
                <a:lnTo>
                  <a:pt x="4375" y="1698"/>
                </a:lnTo>
                <a:lnTo>
                  <a:pt x="4375" y="1698"/>
                </a:lnTo>
                <a:lnTo>
                  <a:pt x="4377" y="1696"/>
                </a:lnTo>
                <a:lnTo>
                  <a:pt x="4379" y="1696"/>
                </a:lnTo>
                <a:lnTo>
                  <a:pt x="4381" y="1694"/>
                </a:lnTo>
                <a:lnTo>
                  <a:pt x="4383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2"/>
                </a:lnTo>
                <a:lnTo>
                  <a:pt x="4388" y="1692"/>
                </a:lnTo>
                <a:lnTo>
                  <a:pt x="4388" y="1690"/>
                </a:lnTo>
                <a:lnTo>
                  <a:pt x="4388" y="1690"/>
                </a:lnTo>
                <a:lnTo>
                  <a:pt x="4388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6"/>
                </a:lnTo>
                <a:lnTo>
                  <a:pt x="4381" y="1686"/>
                </a:lnTo>
                <a:lnTo>
                  <a:pt x="4381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2"/>
                </a:lnTo>
                <a:lnTo>
                  <a:pt x="4379" y="1682"/>
                </a:lnTo>
                <a:lnTo>
                  <a:pt x="4379" y="1679"/>
                </a:lnTo>
                <a:lnTo>
                  <a:pt x="4379" y="1677"/>
                </a:lnTo>
                <a:lnTo>
                  <a:pt x="4381" y="1677"/>
                </a:lnTo>
                <a:lnTo>
                  <a:pt x="4381" y="1675"/>
                </a:lnTo>
                <a:lnTo>
                  <a:pt x="4379" y="1675"/>
                </a:lnTo>
                <a:lnTo>
                  <a:pt x="4379" y="1675"/>
                </a:lnTo>
                <a:lnTo>
                  <a:pt x="4379" y="1673"/>
                </a:lnTo>
                <a:lnTo>
                  <a:pt x="4379" y="1673"/>
                </a:lnTo>
                <a:lnTo>
                  <a:pt x="4377" y="1671"/>
                </a:lnTo>
                <a:lnTo>
                  <a:pt x="4375" y="1669"/>
                </a:lnTo>
                <a:lnTo>
                  <a:pt x="4375" y="1667"/>
                </a:lnTo>
                <a:lnTo>
                  <a:pt x="4373" y="1665"/>
                </a:lnTo>
                <a:lnTo>
                  <a:pt x="4371" y="1663"/>
                </a:lnTo>
                <a:lnTo>
                  <a:pt x="4371" y="1663"/>
                </a:lnTo>
                <a:lnTo>
                  <a:pt x="4369" y="1663"/>
                </a:lnTo>
                <a:lnTo>
                  <a:pt x="4369" y="1663"/>
                </a:lnTo>
                <a:lnTo>
                  <a:pt x="4369" y="1661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9" y="1658"/>
                </a:lnTo>
                <a:lnTo>
                  <a:pt x="4369" y="1658"/>
                </a:lnTo>
                <a:lnTo>
                  <a:pt x="4371" y="1658"/>
                </a:lnTo>
                <a:lnTo>
                  <a:pt x="4371" y="1658"/>
                </a:lnTo>
                <a:lnTo>
                  <a:pt x="4373" y="1656"/>
                </a:lnTo>
                <a:lnTo>
                  <a:pt x="4373" y="1656"/>
                </a:lnTo>
                <a:lnTo>
                  <a:pt x="4377" y="1654"/>
                </a:lnTo>
                <a:lnTo>
                  <a:pt x="4379" y="1654"/>
                </a:lnTo>
                <a:lnTo>
                  <a:pt x="4379" y="1652"/>
                </a:lnTo>
                <a:lnTo>
                  <a:pt x="4383" y="1650"/>
                </a:lnTo>
                <a:lnTo>
                  <a:pt x="4385" y="1648"/>
                </a:lnTo>
                <a:lnTo>
                  <a:pt x="4385" y="1646"/>
                </a:lnTo>
                <a:lnTo>
                  <a:pt x="4388" y="1646"/>
                </a:lnTo>
                <a:lnTo>
                  <a:pt x="4388" y="1644"/>
                </a:lnTo>
                <a:lnTo>
                  <a:pt x="4388" y="1644"/>
                </a:lnTo>
                <a:lnTo>
                  <a:pt x="4390" y="1644"/>
                </a:lnTo>
                <a:lnTo>
                  <a:pt x="4392" y="1644"/>
                </a:lnTo>
                <a:lnTo>
                  <a:pt x="4394" y="1646"/>
                </a:lnTo>
                <a:lnTo>
                  <a:pt x="4394" y="1646"/>
                </a:lnTo>
                <a:lnTo>
                  <a:pt x="4396" y="1646"/>
                </a:lnTo>
                <a:lnTo>
                  <a:pt x="4396" y="1646"/>
                </a:lnTo>
                <a:lnTo>
                  <a:pt x="4396" y="1642"/>
                </a:lnTo>
                <a:lnTo>
                  <a:pt x="4396" y="1642"/>
                </a:lnTo>
                <a:lnTo>
                  <a:pt x="4396" y="1640"/>
                </a:lnTo>
                <a:lnTo>
                  <a:pt x="4394" y="1640"/>
                </a:lnTo>
                <a:lnTo>
                  <a:pt x="4392" y="1640"/>
                </a:lnTo>
                <a:lnTo>
                  <a:pt x="4390" y="1640"/>
                </a:lnTo>
                <a:lnTo>
                  <a:pt x="4388" y="1640"/>
                </a:lnTo>
                <a:lnTo>
                  <a:pt x="4388" y="1640"/>
                </a:lnTo>
                <a:lnTo>
                  <a:pt x="4388" y="1642"/>
                </a:lnTo>
                <a:lnTo>
                  <a:pt x="4388" y="1642"/>
                </a:lnTo>
                <a:lnTo>
                  <a:pt x="4388" y="1642"/>
                </a:lnTo>
                <a:lnTo>
                  <a:pt x="4385" y="1642"/>
                </a:lnTo>
                <a:lnTo>
                  <a:pt x="4383" y="1642"/>
                </a:lnTo>
                <a:lnTo>
                  <a:pt x="4379" y="1642"/>
                </a:lnTo>
                <a:lnTo>
                  <a:pt x="4377" y="1642"/>
                </a:lnTo>
                <a:lnTo>
                  <a:pt x="4377" y="1644"/>
                </a:lnTo>
                <a:lnTo>
                  <a:pt x="4377" y="1644"/>
                </a:lnTo>
                <a:lnTo>
                  <a:pt x="4375" y="1644"/>
                </a:lnTo>
                <a:lnTo>
                  <a:pt x="4373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69" y="1644"/>
                </a:lnTo>
                <a:lnTo>
                  <a:pt x="4369" y="1644"/>
                </a:lnTo>
                <a:lnTo>
                  <a:pt x="4367" y="1644"/>
                </a:lnTo>
                <a:lnTo>
                  <a:pt x="4365" y="1648"/>
                </a:lnTo>
                <a:lnTo>
                  <a:pt x="4365" y="1648"/>
                </a:lnTo>
                <a:lnTo>
                  <a:pt x="4362" y="1650"/>
                </a:lnTo>
                <a:lnTo>
                  <a:pt x="4360" y="1652"/>
                </a:lnTo>
                <a:lnTo>
                  <a:pt x="4360" y="1650"/>
                </a:lnTo>
                <a:lnTo>
                  <a:pt x="4358" y="1650"/>
                </a:lnTo>
                <a:lnTo>
                  <a:pt x="4356" y="1650"/>
                </a:lnTo>
                <a:lnTo>
                  <a:pt x="4356" y="1650"/>
                </a:lnTo>
                <a:lnTo>
                  <a:pt x="4354" y="1650"/>
                </a:lnTo>
                <a:lnTo>
                  <a:pt x="4354" y="1646"/>
                </a:lnTo>
                <a:lnTo>
                  <a:pt x="4352" y="1646"/>
                </a:lnTo>
                <a:lnTo>
                  <a:pt x="4350" y="1644"/>
                </a:lnTo>
                <a:lnTo>
                  <a:pt x="4350" y="1644"/>
                </a:lnTo>
                <a:lnTo>
                  <a:pt x="4348" y="1640"/>
                </a:lnTo>
                <a:lnTo>
                  <a:pt x="4348" y="1640"/>
                </a:lnTo>
                <a:lnTo>
                  <a:pt x="4346" y="1638"/>
                </a:lnTo>
                <a:lnTo>
                  <a:pt x="4346" y="1635"/>
                </a:lnTo>
                <a:lnTo>
                  <a:pt x="4346" y="1633"/>
                </a:lnTo>
                <a:lnTo>
                  <a:pt x="4346" y="1633"/>
                </a:lnTo>
                <a:lnTo>
                  <a:pt x="4348" y="1631"/>
                </a:lnTo>
                <a:lnTo>
                  <a:pt x="4348" y="1629"/>
                </a:lnTo>
                <a:lnTo>
                  <a:pt x="4350" y="1627"/>
                </a:lnTo>
                <a:lnTo>
                  <a:pt x="4350" y="1625"/>
                </a:lnTo>
                <a:lnTo>
                  <a:pt x="4352" y="1625"/>
                </a:lnTo>
                <a:lnTo>
                  <a:pt x="4352" y="1623"/>
                </a:lnTo>
                <a:lnTo>
                  <a:pt x="4354" y="1623"/>
                </a:lnTo>
                <a:lnTo>
                  <a:pt x="4356" y="1623"/>
                </a:lnTo>
                <a:lnTo>
                  <a:pt x="4360" y="1625"/>
                </a:lnTo>
                <a:lnTo>
                  <a:pt x="4360" y="1625"/>
                </a:lnTo>
                <a:lnTo>
                  <a:pt x="4367" y="1625"/>
                </a:lnTo>
                <a:lnTo>
                  <a:pt x="4369" y="1625"/>
                </a:lnTo>
                <a:lnTo>
                  <a:pt x="4369" y="1625"/>
                </a:lnTo>
                <a:lnTo>
                  <a:pt x="4371" y="1625"/>
                </a:lnTo>
                <a:lnTo>
                  <a:pt x="4373" y="1625"/>
                </a:lnTo>
                <a:lnTo>
                  <a:pt x="4375" y="1625"/>
                </a:lnTo>
                <a:lnTo>
                  <a:pt x="4379" y="1625"/>
                </a:lnTo>
                <a:lnTo>
                  <a:pt x="4388" y="1625"/>
                </a:lnTo>
                <a:lnTo>
                  <a:pt x="4390" y="1625"/>
                </a:lnTo>
                <a:lnTo>
                  <a:pt x="4392" y="1625"/>
                </a:lnTo>
                <a:lnTo>
                  <a:pt x="4392" y="1625"/>
                </a:lnTo>
                <a:lnTo>
                  <a:pt x="4394" y="1627"/>
                </a:lnTo>
                <a:lnTo>
                  <a:pt x="4394" y="1627"/>
                </a:lnTo>
                <a:lnTo>
                  <a:pt x="4398" y="1627"/>
                </a:lnTo>
                <a:lnTo>
                  <a:pt x="4398" y="1627"/>
                </a:lnTo>
                <a:lnTo>
                  <a:pt x="4400" y="1627"/>
                </a:lnTo>
                <a:lnTo>
                  <a:pt x="4406" y="1625"/>
                </a:lnTo>
                <a:lnTo>
                  <a:pt x="4406" y="1625"/>
                </a:lnTo>
                <a:lnTo>
                  <a:pt x="4409" y="1625"/>
                </a:lnTo>
                <a:lnTo>
                  <a:pt x="4411" y="1625"/>
                </a:lnTo>
                <a:lnTo>
                  <a:pt x="4411" y="1625"/>
                </a:lnTo>
                <a:lnTo>
                  <a:pt x="4411" y="1623"/>
                </a:lnTo>
                <a:lnTo>
                  <a:pt x="4413" y="1621"/>
                </a:lnTo>
                <a:lnTo>
                  <a:pt x="4413" y="1621"/>
                </a:lnTo>
                <a:lnTo>
                  <a:pt x="4415" y="1619"/>
                </a:lnTo>
                <a:lnTo>
                  <a:pt x="4417" y="1617"/>
                </a:lnTo>
                <a:lnTo>
                  <a:pt x="4419" y="1617"/>
                </a:lnTo>
                <a:lnTo>
                  <a:pt x="4419" y="1614"/>
                </a:lnTo>
                <a:lnTo>
                  <a:pt x="4421" y="1612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08"/>
                </a:lnTo>
                <a:lnTo>
                  <a:pt x="4421" y="1606"/>
                </a:lnTo>
                <a:lnTo>
                  <a:pt x="4419" y="1606"/>
                </a:lnTo>
                <a:lnTo>
                  <a:pt x="4417" y="1608"/>
                </a:lnTo>
                <a:lnTo>
                  <a:pt x="4417" y="1608"/>
                </a:lnTo>
                <a:lnTo>
                  <a:pt x="4415" y="1610"/>
                </a:lnTo>
                <a:lnTo>
                  <a:pt x="4415" y="1610"/>
                </a:lnTo>
                <a:lnTo>
                  <a:pt x="4413" y="1610"/>
                </a:lnTo>
                <a:lnTo>
                  <a:pt x="4413" y="1610"/>
                </a:lnTo>
                <a:lnTo>
                  <a:pt x="4413" y="1612"/>
                </a:lnTo>
                <a:lnTo>
                  <a:pt x="4413" y="1614"/>
                </a:lnTo>
                <a:lnTo>
                  <a:pt x="4411" y="1614"/>
                </a:lnTo>
                <a:lnTo>
                  <a:pt x="4409" y="1617"/>
                </a:lnTo>
                <a:lnTo>
                  <a:pt x="4402" y="1619"/>
                </a:lnTo>
                <a:lnTo>
                  <a:pt x="4402" y="1619"/>
                </a:lnTo>
                <a:lnTo>
                  <a:pt x="4394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5" y="1619"/>
                </a:lnTo>
                <a:lnTo>
                  <a:pt x="4383" y="1617"/>
                </a:lnTo>
                <a:lnTo>
                  <a:pt x="4381" y="1617"/>
                </a:lnTo>
                <a:lnTo>
                  <a:pt x="4377" y="1617"/>
                </a:lnTo>
                <a:lnTo>
                  <a:pt x="4373" y="1617"/>
                </a:lnTo>
                <a:lnTo>
                  <a:pt x="4369" y="1617"/>
                </a:lnTo>
                <a:lnTo>
                  <a:pt x="4369" y="1617"/>
                </a:lnTo>
                <a:lnTo>
                  <a:pt x="4369" y="1614"/>
                </a:lnTo>
                <a:lnTo>
                  <a:pt x="4367" y="1614"/>
                </a:lnTo>
                <a:lnTo>
                  <a:pt x="4367" y="1614"/>
                </a:lnTo>
                <a:lnTo>
                  <a:pt x="4367" y="1612"/>
                </a:lnTo>
                <a:lnTo>
                  <a:pt x="4367" y="1612"/>
                </a:lnTo>
                <a:lnTo>
                  <a:pt x="4365" y="1612"/>
                </a:lnTo>
                <a:lnTo>
                  <a:pt x="4365" y="1612"/>
                </a:lnTo>
                <a:lnTo>
                  <a:pt x="4362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58" y="1612"/>
                </a:lnTo>
                <a:lnTo>
                  <a:pt x="4358" y="1614"/>
                </a:lnTo>
                <a:lnTo>
                  <a:pt x="4356" y="1617"/>
                </a:lnTo>
                <a:lnTo>
                  <a:pt x="4356" y="1617"/>
                </a:lnTo>
                <a:lnTo>
                  <a:pt x="4356" y="1619"/>
                </a:lnTo>
                <a:lnTo>
                  <a:pt x="4356" y="1619"/>
                </a:lnTo>
                <a:lnTo>
                  <a:pt x="4354" y="1619"/>
                </a:lnTo>
                <a:lnTo>
                  <a:pt x="4354" y="1619"/>
                </a:lnTo>
                <a:lnTo>
                  <a:pt x="4352" y="1619"/>
                </a:lnTo>
                <a:lnTo>
                  <a:pt x="4352" y="1619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9"/>
                </a:lnTo>
                <a:lnTo>
                  <a:pt x="4348" y="1621"/>
                </a:lnTo>
                <a:lnTo>
                  <a:pt x="4348" y="1621"/>
                </a:lnTo>
                <a:lnTo>
                  <a:pt x="4348" y="1621"/>
                </a:lnTo>
                <a:lnTo>
                  <a:pt x="4346" y="1623"/>
                </a:lnTo>
                <a:lnTo>
                  <a:pt x="4346" y="1623"/>
                </a:lnTo>
                <a:lnTo>
                  <a:pt x="4346" y="1625"/>
                </a:lnTo>
                <a:lnTo>
                  <a:pt x="4344" y="1627"/>
                </a:lnTo>
                <a:lnTo>
                  <a:pt x="4344" y="1629"/>
                </a:lnTo>
                <a:lnTo>
                  <a:pt x="4344" y="1631"/>
                </a:lnTo>
                <a:lnTo>
                  <a:pt x="4344" y="1631"/>
                </a:lnTo>
                <a:lnTo>
                  <a:pt x="4344" y="1631"/>
                </a:lnTo>
                <a:lnTo>
                  <a:pt x="4341" y="1631"/>
                </a:lnTo>
                <a:lnTo>
                  <a:pt x="4341" y="1633"/>
                </a:lnTo>
                <a:lnTo>
                  <a:pt x="4344" y="1638"/>
                </a:lnTo>
                <a:lnTo>
                  <a:pt x="4344" y="1642"/>
                </a:lnTo>
                <a:lnTo>
                  <a:pt x="4344" y="1642"/>
                </a:lnTo>
                <a:lnTo>
                  <a:pt x="4344" y="1644"/>
                </a:lnTo>
                <a:lnTo>
                  <a:pt x="4344" y="1642"/>
                </a:lnTo>
                <a:lnTo>
                  <a:pt x="4341" y="1642"/>
                </a:lnTo>
                <a:lnTo>
                  <a:pt x="4341" y="1642"/>
                </a:lnTo>
                <a:lnTo>
                  <a:pt x="4339" y="1644"/>
                </a:lnTo>
                <a:close/>
                <a:moveTo>
                  <a:pt x="4444" y="1577"/>
                </a:moveTo>
                <a:lnTo>
                  <a:pt x="4444" y="1577"/>
                </a:lnTo>
                <a:lnTo>
                  <a:pt x="4444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4" y="1577"/>
                </a:lnTo>
                <a:lnTo>
                  <a:pt x="4444" y="1577"/>
                </a:lnTo>
                <a:close/>
                <a:moveTo>
                  <a:pt x="4415" y="1499"/>
                </a:moveTo>
                <a:lnTo>
                  <a:pt x="4413" y="1499"/>
                </a:lnTo>
                <a:lnTo>
                  <a:pt x="4413" y="1499"/>
                </a:lnTo>
                <a:lnTo>
                  <a:pt x="4415" y="1499"/>
                </a:lnTo>
                <a:lnTo>
                  <a:pt x="4415" y="1501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close/>
                <a:moveTo>
                  <a:pt x="4442" y="1573"/>
                </a:moveTo>
                <a:lnTo>
                  <a:pt x="4442" y="1575"/>
                </a:lnTo>
                <a:lnTo>
                  <a:pt x="4444" y="1577"/>
                </a:lnTo>
                <a:lnTo>
                  <a:pt x="4444" y="1575"/>
                </a:lnTo>
                <a:lnTo>
                  <a:pt x="4444" y="1575"/>
                </a:lnTo>
                <a:lnTo>
                  <a:pt x="4442" y="1575"/>
                </a:lnTo>
                <a:lnTo>
                  <a:pt x="4442" y="1573"/>
                </a:lnTo>
                <a:close/>
                <a:moveTo>
                  <a:pt x="4375" y="1436"/>
                </a:moveTo>
                <a:lnTo>
                  <a:pt x="4375" y="1436"/>
                </a:lnTo>
                <a:lnTo>
                  <a:pt x="4373" y="1436"/>
                </a:lnTo>
                <a:lnTo>
                  <a:pt x="4373" y="1436"/>
                </a:lnTo>
                <a:lnTo>
                  <a:pt x="4373" y="1438"/>
                </a:lnTo>
                <a:lnTo>
                  <a:pt x="4373" y="1438"/>
                </a:lnTo>
                <a:lnTo>
                  <a:pt x="4373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7" y="1438"/>
                </a:lnTo>
                <a:lnTo>
                  <a:pt x="4377" y="1438"/>
                </a:lnTo>
                <a:lnTo>
                  <a:pt x="4377" y="1436"/>
                </a:lnTo>
                <a:lnTo>
                  <a:pt x="4375" y="1436"/>
                </a:lnTo>
                <a:close/>
                <a:moveTo>
                  <a:pt x="4415" y="1463"/>
                </a:moveTo>
                <a:lnTo>
                  <a:pt x="4417" y="1466"/>
                </a:lnTo>
                <a:lnTo>
                  <a:pt x="4417" y="1463"/>
                </a:lnTo>
                <a:lnTo>
                  <a:pt x="4417" y="1463"/>
                </a:lnTo>
                <a:lnTo>
                  <a:pt x="4415" y="1463"/>
                </a:lnTo>
                <a:lnTo>
                  <a:pt x="4415" y="1461"/>
                </a:lnTo>
                <a:lnTo>
                  <a:pt x="4415" y="1463"/>
                </a:lnTo>
                <a:lnTo>
                  <a:pt x="4415" y="1463"/>
                </a:lnTo>
                <a:lnTo>
                  <a:pt x="4415" y="1463"/>
                </a:lnTo>
                <a:close/>
                <a:moveTo>
                  <a:pt x="4411" y="1466"/>
                </a:moveTo>
                <a:lnTo>
                  <a:pt x="4413" y="1466"/>
                </a:lnTo>
                <a:lnTo>
                  <a:pt x="4413" y="1466"/>
                </a:lnTo>
                <a:lnTo>
                  <a:pt x="4413" y="1463"/>
                </a:lnTo>
                <a:lnTo>
                  <a:pt x="4411" y="1463"/>
                </a:lnTo>
                <a:lnTo>
                  <a:pt x="4411" y="1463"/>
                </a:lnTo>
                <a:lnTo>
                  <a:pt x="4409" y="1463"/>
                </a:lnTo>
                <a:lnTo>
                  <a:pt x="4411" y="1466"/>
                </a:lnTo>
                <a:lnTo>
                  <a:pt x="4411" y="1466"/>
                </a:lnTo>
                <a:close/>
                <a:moveTo>
                  <a:pt x="4375" y="1459"/>
                </a:moveTo>
                <a:lnTo>
                  <a:pt x="4375" y="1459"/>
                </a:lnTo>
                <a:lnTo>
                  <a:pt x="4373" y="1459"/>
                </a:lnTo>
                <a:lnTo>
                  <a:pt x="4373" y="1461"/>
                </a:lnTo>
                <a:lnTo>
                  <a:pt x="4375" y="1461"/>
                </a:lnTo>
                <a:lnTo>
                  <a:pt x="4377" y="1461"/>
                </a:lnTo>
                <a:lnTo>
                  <a:pt x="4377" y="1463"/>
                </a:lnTo>
                <a:lnTo>
                  <a:pt x="4377" y="1463"/>
                </a:lnTo>
                <a:lnTo>
                  <a:pt x="4375" y="1468"/>
                </a:lnTo>
                <a:lnTo>
                  <a:pt x="4375" y="1472"/>
                </a:lnTo>
                <a:lnTo>
                  <a:pt x="4375" y="1472"/>
                </a:lnTo>
                <a:lnTo>
                  <a:pt x="4375" y="1474"/>
                </a:lnTo>
                <a:lnTo>
                  <a:pt x="4375" y="1476"/>
                </a:lnTo>
                <a:lnTo>
                  <a:pt x="4375" y="1476"/>
                </a:lnTo>
                <a:lnTo>
                  <a:pt x="4375" y="1478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7" y="1478"/>
                </a:lnTo>
                <a:lnTo>
                  <a:pt x="4377" y="1478"/>
                </a:lnTo>
                <a:lnTo>
                  <a:pt x="4383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8" y="1474"/>
                </a:lnTo>
                <a:lnTo>
                  <a:pt x="4388" y="1474"/>
                </a:lnTo>
                <a:lnTo>
                  <a:pt x="4388" y="1472"/>
                </a:lnTo>
                <a:lnTo>
                  <a:pt x="4388" y="1472"/>
                </a:lnTo>
                <a:lnTo>
                  <a:pt x="4390" y="1472"/>
                </a:lnTo>
                <a:lnTo>
                  <a:pt x="4390" y="1472"/>
                </a:lnTo>
                <a:lnTo>
                  <a:pt x="4392" y="1470"/>
                </a:lnTo>
                <a:lnTo>
                  <a:pt x="4392" y="1468"/>
                </a:lnTo>
                <a:lnTo>
                  <a:pt x="4392" y="1468"/>
                </a:lnTo>
                <a:lnTo>
                  <a:pt x="4392" y="1466"/>
                </a:lnTo>
                <a:lnTo>
                  <a:pt x="4392" y="1466"/>
                </a:lnTo>
                <a:lnTo>
                  <a:pt x="4392" y="1466"/>
                </a:lnTo>
                <a:lnTo>
                  <a:pt x="4388" y="1466"/>
                </a:lnTo>
                <a:lnTo>
                  <a:pt x="4388" y="1466"/>
                </a:lnTo>
                <a:lnTo>
                  <a:pt x="4390" y="1466"/>
                </a:lnTo>
                <a:lnTo>
                  <a:pt x="4388" y="1463"/>
                </a:lnTo>
                <a:lnTo>
                  <a:pt x="4385" y="1463"/>
                </a:lnTo>
                <a:lnTo>
                  <a:pt x="4383" y="1463"/>
                </a:lnTo>
                <a:lnTo>
                  <a:pt x="4383" y="1463"/>
                </a:lnTo>
                <a:lnTo>
                  <a:pt x="4381" y="1461"/>
                </a:lnTo>
                <a:lnTo>
                  <a:pt x="4379" y="1461"/>
                </a:lnTo>
                <a:lnTo>
                  <a:pt x="4377" y="1459"/>
                </a:lnTo>
                <a:lnTo>
                  <a:pt x="4375" y="1459"/>
                </a:lnTo>
                <a:close/>
                <a:moveTo>
                  <a:pt x="4421" y="1484"/>
                </a:moveTo>
                <a:lnTo>
                  <a:pt x="4421" y="1484"/>
                </a:lnTo>
                <a:lnTo>
                  <a:pt x="4421" y="1487"/>
                </a:lnTo>
                <a:lnTo>
                  <a:pt x="4423" y="1489"/>
                </a:lnTo>
                <a:lnTo>
                  <a:pt x="4423" y="1487"/>
                </a:lnTo>
                <a:lnTo>
                  <a:pt x="4421" y="1484"/>
                </a:lnTo>
                <a:lnTo>
                  <a:pt x="4421" y="1484"/>
                </a:lnTo>
                <a:close/>
                <a:moveTo>
                  <a:pt x="4409" y="1466"/>
                </a:moveTo>
                <a:lnTo>
                  <a:pt x="4409" y="1466"/>
                </a:lnTo>
                <a:lnTo>
                  <a:pt x="4409" y="1468"/>
                </a:lnTo>
                <a:lnTo>
                  <a:pt x="4411" y="1470"/>
                </a:lnTo>
                <a:lnTo>
                  <a:pt x="4411" y="1474"/>
                </a:lnTo>
                <a:lnTo>
                  <a:pt x="4411" y="1474"/>
                </a:lnTo>
                <a:lnTo>
                  <a:pt x="4413" y="1474"/>
                </a:lnTo>
                <a:lnTo>
                  <a:pt x="4413" y="1474"/>
                </a:lnTo>
                <a:lnTo>
                  <a:pt x="4415" y="1474"/>
                </a:lnTo>
                <a:lnTo>
                  <a:pt x="4415" y="1476"/>
                </a:lnTo>
                <a:lnTo>
                  <a:pt x="4415" y="1476"/>
                </a:lnTo>
                <a:lnTo>
                  <a:pt x="4415" y="1478"/>
                </a:lnTo>
                <a:lnTo>
                  <a:pt x="4415" y="1480"/>
                </a:lnTo>
                <a:lnTo>
                  <a:pt x="4415" y="1482"/>
                </a:lnTo>
                <a:lnTo>
                  <a:pt x="4415" y="1482"/>
                </a:lnTo>
                <a:lnTo>
                  <a:pt x="4415" y="1484"/>
                </a:lnTo>
                <a:lnTo>
                  <a:pt x="4417" y="1484"/>
                </a:lnTo>
                <a:lnTo>
                  <a:pt x="4417" y="1487"/>
                </a:lnTo>
                <a:lnTo>
                  <a:pt x="4419" y="1487"/>
                </a:lnTo>
                <a:lnTo>
                  <a:pt x="4419" y="1484"/>
                </a:lnTo>
                <a:lnTo>
                  <a:pt x="4419" y="1484"/>
                </a:lnTo>
                <a:lnTo>
                  <a:pt x="4419" y="1482"/>
                </a:lnTo>
                <a:lnTo>
                  <a:pt x="4419" y="1482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1" y="1480"/>
                </a:lnTo>
                <a:lnTo>
                  <a:pt x="4421" y="1478"/>
                </a:lnTo>
                <a:lnTo>
                  <a:pt x="4421" y="1478"/>
                </a:lnTo>
                <a:lnTo>
                  <a:pt x="4421" y="1478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4"/>
                </a:lnTo>
                <a:lnTo>
                  <a:pt x="4419" y="1470"/>
                </a:lnTo>
                <a:lnTo>
                  <a:pt x="4419" y="1470"/>
                </a:lnTo>
                <a:lnTo>
                  <a:pt x="4419" y="1470"/>
                </a:lnTo>
                <a:lnTo>
                  <a:pt x="4417" y="1468"/>
                </a:lnTo>
                <a:lnTo>
                  <a:pt x="4417" y="1468"/>
                </a:lnTo>
                <a:lnTo>
                  <a:pt x="4415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1" y="1466"/>
                </a:lnTo>
                <a:lnTo>
                  <a:pt x="4411" y="1466"/>
                </a:lnTo>
                <a:lnTo>
                  <a:pt x="4409" y="1466"/>
                </a:lnTo>
                <a:lnTo>
                  <a:pt x="4409" y="1466"/>
                </a:lnTo>
                <a:lnTo>
                  <a:pt x="4409" y="1466"/>
                </a:lnTo>
                <a:close/>
                <a:moveTo>
                  <a:pt x="4383" y="1453"/>
                </a:moveTo>
                <a:lnTo>
                  <a:pt x="4385" y="1453"/>
                </a:lnTo>
                <a:lnTo>
                  <a:pt x="4385" y="1453"/>
                </a:lnTo>
                <a:lnTo>
                  <a:pt x="4385" y="1451"/>
                </a:lnTo>
                <a:lnTo>
                  <a:pt x="4383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3" y="1453"/>
                </a:lnTo>
                <a:lnTo>
                  <a:pt x="4383" y="1453"/>
                </a:lnTo>
                <a:close/>
                <a:moveTo>
                  <a:pt x="4379" y="1451"/>
                </a:moveTo>
                <a:lnTo>
                  <a:pt x="4379" y="1449"/>
                </a:lnTo>
                <a:lnTo>
                  <a:pt x="4379" y="1449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close/>
                <a:moveTo>
                  <a:pt x="4400" y="1453"/>
                </a:moveTo>
                <a:lnTo>
                  <a:pt x="4400" y="1451"/>
                </a:lnTo>
                <a:lnTo>
                  <a:pt x="4400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400" y="1453"/>
                </a:lnTo>
                <a:lnTo>
                  <a:pt x="4400" y="1453"/>
                </a:lnTo>
                <a:close/>
                <a:moveTo>
                  <a:pt x="4398" y="1451"/>
                </a:moveTo>
                <a:lnTo>
                  <a:pt x="4396" y="1451"/>
                </a:lnTo>
                <a:lnTo>
                  <a:pt x="4394" y="1451"/>
                </a:lnTo>
                <a:lnTo>
                  <a:pt x="4394" y="1449"/>
                </a:lnTo>
                <a:lnTo>
                  <a:pt x="4394" y="1451"/>
                </a:lnTo>
                <a:lnTo>
                  <a:pt x="4394" y="1453"/>
                </a:lnTo>
                <a:lnTo>
                  <a:pt x="4394" y="1453"/>
                </a:lnTo>
                <a:lnTo>
                  <a:pt x="4392" y="1457"/>
                </a:lnTo>
                <a:lnTo>
                  <a:pt x="4392" y="1459"/>
                </a:lnTo>
                <a:lnTo>
                  <a:pt x="4392" y="1459"/>
                </a:lnTo>
                <a:lnTo>
                  <a:pt x="4394" y="1457"/>
                </a:lnTo>
                <a:lnTo>
                  <a:pt x="4396" y="1455"/>
                </a:lnTo>
                <a:lnTo>
                  <a:pt x="4396" y="1455"/>
                </a:lnTo>
                <a:lnTo>
                  <a:pt x="4398" y="1455"/>
                </a:lnTo>
                <a:lnTo>
                  <a:pt x="4398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9"/>
                </a:lnTo>
                <a:lnTo>
                  <a:pt x="4400" y="1459"/>
                </a:lnTo>
                <a:lnTo>
                  <a:pt x="4402" y="1459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59"/>
                </a:lnTo>
                <a:lnTo>
                  <a:pt x="4402" y="1455"/>
                </a:lnTo>
                <a:lnTo>
                  <a:pt x="4400" y="1453"/>
                </a:lnTo>
                <a:lnTo>
                  <a:pt x="4398" y="1453"/>
                </a:lnTo>
                <a:lnTo>
                  <a:pt x="4398" y="1451"/>
                </a:lnTo>
                <a:close/>
                <a:moveTo>
                  <a:pt x="4444" y="1573"/>
                </a:moveTo>
                <a:lnTo>
                  <a:pt x="4444" y="1573"/>
                </a:lnTo>
                <a:lnTo>
                  <a:pt x="4444" y="1573"/>
                </a:lnTo>
                <a:lnTo>
                  <a:pt x="4444" y="1573"/>
                </a:lnTo>
                <a:lnTo>
                  <a:pt x="4446" y="1570"/>
                </a:lnTo>
                <a:lnTo>
                  <a:pt x="4446" y="1570"/>
                </a:lnTo>
                <a:lnTo>
                  <a:pt x="4446" y="1568"/>
                </a:lnTo>
                <a:lnTo>
                  <a:pt x="4446" y="1566"/>
                </a:lnTo>
                <a:lnTo>
                  <a:pt x="4444" y="1566"/>
                </a:lnTo>
                <a:lnTo>
                  <a:pt x="4444" y="1566"/>
                </a:lnTo>
                <a:lnTo>
                  <a:pt x="4444" y="1568"/>
                </a:lnTo>
                <a:lnTo>
                  <a:pt x="4444" y="1568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3"/>
                </a:lnTo>
                <a:close/>
                <a:moveTo>
                  <a:pt x="4714" y="2210"/>
                </a:moveTo>
                <a:lnTo>
                  <a:pt x="4714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2"/>
                </a:lnTo>
                <a:lnTo>
                  <a:pt x="4714" y="2210"/>
                </a:lnTo>
                <a:close/>
                <a:moveTo>
                  <a:pt x="4710" y="2212"/>
                </a:moveTo>
                <a:lnTo>
                  <a:pt x="4712" y="2212"/>
                </a:lnTo>
                <a:lnTo>
                  <a:pt x="4714" y="2214"/>
                </a:lnTo>
                <a:lnTo>
                  <a:pt x="4714" y="2214"/>
                </a:lnTo>
                <a:lnTo>
                  <a:pt x="4712" y="2212"/>
                </a:lnTo>
                <a:lnTo>
                  <a:pt x="4712" y="2212"/>
                </a:lnTo>
                <a:lnTo>
                  <a:pt x="4712" y="2212"/>
                </a:lnTo>
                <a:lnTo>
                  <a:pt x="4710" y="2212"/>
                </a:lnTo>
                <a:close/>
                <a:moveTo>
                  <a:pt x="4756" y="2237"/>
                </a:moveTo>
                <a:lnTo>
                  <a:pt x="4756" y="2237"/>
                </a:lnTo>
                <a:lnTo>
                  <a:pt x="4754" y="2237"/>
                </a:lnTo>
                <a:lnTo>
                  <a:pt x="4752" y="2233"/>
                </a:lnTo>
                <a:lnTo>
                  <a:pt x="4750" y="2233"/>
                </a:lnTo>
                <a:lnTo>
                  <a:pt x="4750" y="2235"/>
                </a:lnTo>
                <a:lnTo>
                  <a:pt x="4748" y="2235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2" y="2241"/>
                </a:lnTo>
                <a:lnTo>
                  <a:pt x="4752" y="2241"/>
                </a:lnTo>
                <a:lnTo>
                  <a:pt x="4752" y="2241"/>
                </a:lnTo>
                <a:lnTo>
                  <a:pt x="4754" y="2241"/>
                </a:lnTo>
                <a:lnTo>
                  <a:pt x="4754" y="2241"/>
                </a:lnTo>
                <a:lnTo>
                  <a:pt x="4756" y="2241"/>
                </a:lnTo>
                <a:lnTo>
                  <a:pt x="4756" y="2241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7"/>
                </a:lnTo>
                <a:close/>
                <a:moveTo>
                  <a:pt x="4756" y="2243"/>
                </a:moveTo>
                <a:lnTo>
                  <a:pt x="4754" y="2243"/>
                </a:lnTo>
                <a:lnTo>
                  <a:pt x="4752" y="2243"/>
                </a:lnTo>
                <a:lnTo>
                  <a:pt x="4752" y="2243"/>
                </a:lnTo>
                <a:lnTo>
                  <a:pt x="4752" y="2245"/>
                </a:lnTo>
                <a:lnTo>
                  <a:pt x="4754" y="2245"/>
                </a:lnTo>
                <a:lnTo>
                  <a:pt x="4754" y="2245"/>
                </a:lnTo>
                <a:lnTo>
                  <a:pt x="4756" y="2245"/>
                </a:lnTo>
                <a:lnTo>
                  <a:pt x="4756" y="2245"/>
                </a:lnTo>
                <a:lnTo>
                  <a:pt x="4758" y="2245"/>
                </a:lnTo>
                <a:lnTo>
                  <a:pt x="4758" y="2245"/>
                </a:lnTo>
                <a:lnTo>
                  <a:pt x="4758" y="2243"/>
                </a:lnTo>
                <a:lnTo>
                  <a:pt x="4756" y="2243"/>
                </a:lnTo>
                <a:close/>
                <a:moveTo>
                  <a:pt x="4754" y="2245"/>
                </a:moveTo>
                <a:lnTo>
                  <a:pt x="4754" y="2245"/>
                </a:lnTo>
                <a:lnTo>
                  <a:pt x="4754" y="2245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5"/>
                </a:lnTo>
                <a:close/>
                <a:moveTo>
                  <a:pt x="4706" y="2245"/>
                </a:moveTo>
                <a:lnTo>
                  <a:pt x="4706" y="2245"/>
                </a:lnTo>
                <a:lnTo>
                  <a:pt x="4706" y="2245"/>
                </a:lnTo>
                <a:lnTo>
                  <a:pt x="4704" y="2245"/>
                </a:lnTo>
                <a:lnTo>
                  <a:pt x="4704" y="2245"/>
                </a:lnTo>
                <a:lnTo>
                  <a:pt x="4704" y="2248"/>
                </a:lnTo>
                <a:lnTo>
                  <a:pt x="4706" y="2245"/>
                </a:lnTo>
                <a:close/>
                <a:moveTo>
                  <a:pt x="4696" y="2235"/>
                </a:moveTo>
                <a:lnTo>
                  <a:pt x="4696" y="2231"/>
                </a:lnTo>
                <a:lnTo>
                  <a:pt x="4693" y="2231"/>
                </a:lnTo>
                <a:lnTo>
                  <a:pt x="4693" y="2231"/>
                </a:lnTo>
                <a:lnTo>
                  <a:pt x="4693" y="2233"/>
                </a:lnTo>
                <a:lnTo>
                  <a:pt x="4691" y="2233"/>
                </a:lnTo>
                <a:lnTo>
                  <a:pt x="4691" y="2233"/>
                </a:lnTo>
                <a:lnTo>
                  <a:pt x="4691" y="2235"/>
                </a:lnTo>
                <a:lnTo>
                  <a:pt x="4691" y="2237"/>
                </a:lnTo>
                <a:lnTo>
                  <a:pt x="4691" y="2237"/>
                </a:lnTo>
                <a:lnTo>
                  <a:pt x="4691" y="2239"/>
                </a:lnTo>
                <a:lnTo>
                  <a:pt x="4691" y="2239"/>
                </a:lnTo>
                <a:lnTo>
                  <a:pt x="4693" y="2239"/>
                </a:lnTo>
                <a:lnTo>
                  <a:pt x="4693" y="2239"/>
                </a:lnTo>
                <a:lnTo>
                  <a:pt x="4696" y="2237"/>
                </a:lnTo>
                <a:lnTo>
                  <a:pt x="4696" y="2237"/>
                </a:lnTo>
                <a:lnTo>
                  <a:pt x="4696" y="2235"/>
                </a:lnTo>
                <a:lnTo>
                  <a:pt x="4696" y="2235"/>
                </a:lnTo>
                <a:close/>
                <a:moveTo>
                  <a:pt x="4756" y="2275"/>
                </a:moveTo>
                <a:lnTo>
                  <a:pt x="4756" y="2273"/>
                </a:lnTo>
                <a:lnTo>
                  <a:pt x="4756" y="2273"/>
                </a:lnTo>
                <a:lnTo>
                  <a:pt x="4756" y="2273"/>
                </a:lnTo>
                <a:lnTo>
                  <a:pt x="4756" y="2271"/>
                </a:lnTo>
                <a:lnTo>
                  <a:pt x="4756" y="2269"/>
                </a:lnTo>
                <a:lnTo>
                  <a:pt x="4756" y="2266"/>
                </a:lnTo>
                <a:lnTo>
                  <a:pt x="4756" y="2264"/>
                </a:lnTo>
                <a:lnTo>
                  <a:pt x="4756" y="2262"/>
                </a:lnTo>
                <a:lnTo>
                  <a:pt x="4756" y="2260"/>
                </a:lnTo>
                <a:lnTo>
                  <a:pt x="4756" y="2258"/>
                </a:lnTo>
                <a:lnTo>
                  <a:pt x="4756" y="2258"/>
                </a:lnTo>
                <a:lnTo>
                  <a:pt x="4756" y="2256"/>
                </a:lnTo>
                <a:lnTo>
                  <a:pt x="4756" y="2254"/>
                </a:lnTo>
                <a:lnTo>
                  <a:pt x="4754" y="2252"/>
                </a:lnTo>
                <a:lnTo>
                  <a:pt x="4752" y="2252"/>
                </a:lnTo>
                <a:lnTo>
                  <a:pt x="4752" y="2252"/>
                </a:lnTo>
                <a:lnTo>
                  <a:pt x="4750" y="2252"/>
                </a:lnTo>
                <a:lnTo>
                  <a:pt x="4750" y="2252"/>
                </a:lnTo>
                <a:lnTo>
                  <a:pt x="4746" y="2252"/>
                </a:lnTo>
                <a:lnTo>
                  <a:pt x="4746" y="2252"/>
                </a:lnTo>
                <a:lnTo>
                  <a:pt x="4744" y="2254"/>
                </a:lnTo>
                <a:lnTo>
                  <a:pt x="4744" y="2254"/>
                </a:lnTo>
                <a:lnTo>
                  <a:pt x="4744" y="2254"/>
                </a:lnTo>
                <a:lnTo>
                  <a:pt x="4742" y="2254"/>
                </a:lnTo>
                <a:lnTo>
                  <a:pt x="4742" y="2254"/>
                </a:lnTo>
                <a:lnTo>
                  <a:pt x="4740" y="2254"/>
                </a:lnTo>
                <a:lnTo>
                  <a:pt x="4740" y="2254"/>
                </a:lnTo>
                <a:lnTo>
                  <a:pt x="4737" y="2254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8"/>
                </a:lnTo>
                <a:lnTo>
                  <a:pt x="4733" y="2256"/>
                </a:lnTo>
                <a:lnTo>
                  <a:pt x="4733" y="2256"/>
                </a:lnTo>
                <a:lnTo>
                  <a:pt x="4733" y="2256"/>
                </a:lnTo>
                <a:lnTo>
                  <a:pt x="4731" y="2258"/>
                </a:lnTo>
                <a:lnTo>
                  <a:pt x="4727" y="2258"/>
                </a:lnTo>
                <a:lnTo>
                  <a:pt x="4725" y="2256"/>
                </a:lnTo>
                <a:lnTo>
                  <a:pt x="4721" y="2256"/>
                </a:lnTo>
                <a:lnTo>
                  <a:pt x="4719" y="2254"/>
                </a:lnTo>
                <a:lnTo>
                  <a:pt x="4719" y="2254"/>
                </a:lnTo>
                <a:lnTo>
                  <a:pt x="4719" y="2254"/>
                </a:lnTo>
                <a:lnTo>
                  <a:pt x="4717" y="2254"/>
                </a:lnTo>
                <a:lnTo>
                  <a:pt x="4717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2" y="2252"/>
                </a:lnTo>
                <a:lnTo>
                  <a:pt x="4712" y="2250"/>
                </a:lnTo>
                <a:lnTo>
                  <a:pt x="4710" y="2252"/>
                </a:lnTo>
                <a:lnTo>
                  <a:pt x="4708" y="2252"/>
                </a:lnTo>
                <a:lnTo>
                  <a:pt x="4706" y="2250"/>
                </a:lnTo>
                <a:lnTo>
                  <a:pt x="4704" y="2250"/>
                </a:lnTo>
                <a:lnTo>
                  <a:pt x="4704" y="2252"/>
                </a:lnTo>
                <a:lnTo>
                  <a:pt x="4704" y="2254"/>
                </a:lnTo>
                <a:lnTo>
                  <a:pt x="4704" y="2256"/>
                </a:lnTo>
                <a:lnTo>
                  <a:pt x="4704" y="2258"/>
                </a:lnTo>
                <a:lnTo>
                  <a:pt x="4704" y="2260"/>
                </a:lnTo>
                <a:lnTo>
                  <a:pt x="4704" y="2262"/>
                </a:lnTo>
                <a:lnTo>
                  <a:pt x="4706" y="2262"/>
                </a:lnTo>
                <a:lnTo>
                  <a:pt x="4708" y="2266"/>
                </a:lnTo>
                <a:lnTo>
                  <a:pt x="4708" y="2269"/>
                </a:lnTo>
                <a:lnTo>
                  <a:pt x="4712" y="2273"/>
                </a:lnTo>
                <a:lnTo>
                  <a:pt x="4712" y="2273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4" y="2275"/>
                </a:lnTo>
                <a:lnTo>
                  <a:pt x="4717" y="2279"/>
                </a:lnTo>
                <a:lnTo>
                  <a:pt x="4717" y="2279"/>
                </a:lnTo>
                <a:lnTo>
                  <a:pt x="4714" y="2281"/>
                </a:lnTo>
                <a:lnTo>
                  <a:pt x="4714" y="2279"/>
                </a:lnTo>
                <a:lnTo>
                  <a:pt x="4714" y="2277"/>
                </a:lnTo>
                <a:lnTo>
                  <a:pt x="4710" y="2275"/>
                </a:lnTo>
                <a:lnTo>
                  <a:pt x="4712" y="2279"/>
                </a:lnTo>
                <a:lnTo>
                  <a:pt x="4712" y="2281"/>
                </a:lnTo>
                <a:lnTo>
                  <a:pt x="4714" y="2287"/>
                </a:lnTo>
                <a:lnTo>
                  <a:pt x="4717" y="2287"/>
                </a:lnTo>
                <a:lnTo>
                  <a:pt x="4717" y="2290"/>
                </a:lnTo>
                <a:lnTo>
                  <a:pt x="4717" y="2290"/>
                </a:lnTo>
                <a:lnTo>
                  <a:pt x="4719" y="2290"/>
                </a:lnTo>
                <a:lnTo>
                  <a:pt x="4721" y="2294"/>
                </a:lnTo>
                <a:lnTo>
                  <a:pt x="4721" y="2294"/>
                </a:lnTo>
                <a:lnTo>
                  <a:pt x="4723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7" y="2296"/>
                </a:lnTo>
                <a:lnTo>
                  <a:pt x="4725" y="2296"/>
                </a:lnTo>
                <a:lnTo>
                  <a:pt x="4723" y="2296"/>
                </a:lnTo>
                <a:lnTo>
                  <a:pt x="4723" y="2296"/>
                </a:lnTo>
                <a:lnTo>
                  <a:pt x="4723" y="2298"/>
                </a:lnTo>
                <a:lnTo>
                  <a:pt x="4723" y="2298"/>
                </a:lnTo>
                <a:lnTo>
                  <a:pt x="4725" y="2298"/>
                </a:lnTo>
                <a:lnTo>
                  <a:pt x="4729" y="2298"/>
                </a:lnTo>
                <a:lnTo>
                  <a:pt x="4731" y="2298"/>
                </a:lnTo>
                <a:lnTo>
                  <a:pt x="4733" y="2300"/>
                </a:lnTo>
                <a:lnTo>
                  <a:pt x="4735" y="2300"/>
                </a:lnTo>
                <a:lnTo>
                  <a:pt x="4735" y="2300"/>
                </a:lnTo>
                <a:lnTo>
                  <a:pt x="4737" y="2298"/>
                </a:lnTo>
                <a:lnTo>
                  <a:pt x="4737" y="2296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2"/>
                </a:lnTo>
                <a:lnTo>
                  <a:pt x="4737" y="2292"/>
                </a:lnTo>
                <a:lnTo>
                  <a:pt x="4740" y="2294"/>
                </a:lnTo>
                <a:lnTo>
                  <a:pt x="4742" y="2294"/>
                </a:lnTo>
                <a:lnTo>
                  <a:pt x="4742" y="2292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87"/>
                </a:lnTo>
                <a:lnTo>
                  <a:pt x="4742" y="2287"/>
                </a:lnTo>
                <a:lnTo>
                  <a:pt x="4742" y="2285"/>
                </a:lnTo>
                <a:lnTo>
                  <a:pt x="4744" y="2287"/>
                </a:lnTo>
                <a:lnTo>
                  <a:pt x="4744" y="2290"/>
                </a:lnTo>
                <a:lnTo>
                  <a:pt x="4746" y="2290"/>
                </a:lnTo>
                <a:lnTo>
                  <a:pt x="4746" y="2290"/>
                </a:lnTo>
                <a:lnTo>
                  <a:pt x="4746" y="2287"/>
                </a:lnTo>
                <a:lnTo>
                  <a:pt x="4746" y="2287"/>
                </a:lnTo>
                <a:lnTo>
                  <a:pt x="4748" y="2287"/>
                </a:lnTo>
                <a:lnTo>
                  <a:pt x="4748" y="2287"/>
                </a:lnTo>
                <a:lnTo>
                  <a:pt x="4750" y="2287"/>
                </a:lnTo>
                <a:lnTo>
                  <a:pt x="4748" y="2290"/>
                </a:lnTo>
                <a:lnTo>
                  <a:pt x="4748" y="2290"/>
                </a:lnTo>
                <a:lnTo>
                  <a:pt x="4748" y="2290"/>
                </a:lnTo>
                <a:lnTo>
                  <a:pt x="4746" y="2290"/>
                </a:lnTo>
                <a:lnTo>
                  <a:pt x="4748" y="2292"/>
                </a:lnTo>
                <a:lnTo>
                  <a:pt x="4748" y="2294"/>
                </a:lnTo>
                <a:lnTo>
                  <a:pt x="4750" y="2292"/>
                </a:lnTo>
                <a:lnTo>
                  <a:pt x="4750" y="2292"/>
                </a:lnTo>
                <a:lnTo>
                  <a:pt x="4752" y="2292"/>
                </a:lnTo>
                <a:lnTo>
                  <a:pt x="4752" y="2290"/>
                </a:lnTo>
                <a:lnTo>
                  <a:pt x="4750" y="2285"/>
                </a:lnTo>
                <a:lnTo>
                  <a:pt x="4750" y="2283"/>
                </a:lnTo>
                <a:lnTo>
                  <a:pt x="4750" y="2281"/>
                </a:lnTo>
                <a:lnTo>
                  <a:pt x="4752" y="2281"/>
                </a:lnTo>
                <a:lnTo>
                  <a:pt x="4752" y="2279"/>
                </a:lnTo>
                <a:lnTo>
                  <a:pt x="4752" y="2277"/>
                </a:lnTo>
                <a:lnTo>
                  <a:pt x="4752" y="2277"/>
                </a:lnTo>
                <a:lnTo>
                  <a:pt x="4752" y="2275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1"/>
                </a:lnTo>
                <a:lnTo>
                  <a:pt x="4756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6" y="2273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7"/>
                </a:lnTo>
                <a:lnTo>
                  <a:pt x="4756" y="2277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close/>
                <a:moveTo>
                  <a:pt x="4742" y="2292"/>
                </a:move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4"/>
                </a:lnTo>
                <a:lnTo>
                  <a:pt x="4742" y="2294"/>
                </a:lnTo>
                <a:lnTo>
                  <a:pt x="4744" y="2294"/>
                </a:lnTo>
                <a:lnTo>
                  <a:pt x="4744" y="2292"/>
                </a:lnTo>
                <a:lnTo>
                  <a:pt x="4742" y="2292"/>
                </a:lnTo>
                <a:close/>
                <a:moveTo>
                  <a:pt x="4754" y="2283"/>
                </a:moveTo>
                <a:lnTo>
                  <a:pt x="4752" y="2281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5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close/>
                <a:moveTo>
                  <a:pt x="4742" y="2294"/>
                </a:moveTo>
                <a:lnTo>
                  <a:pt x="4742" y="2294"/>
                </a:lnTo>
                <a:lnTo>
                  <a:pt x="4742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8"/>
                </a:lnTo>
                <a:lnTo>
                  <a:pt x="4742" y="2298"/>
                </a:lnTo>
                <a:lnTo>
                  <a:pt x="4742" y="2298"/>
                </a:lnTo>
                <a:lnTo>
                  <a:pt x="4742" y="2296"/>
                </a:lnTo>
                <a:lnTo>
                  <a:pt x="4742" y="2296"/>
                </a:lnTo>
                <a:lnTo>
                  <a:pt x="4742" y="2294"/>
                </a:lnTo>
                <a:close/>
                <a:moveTo>
                  <a:pt x="4832" y="2048"/>
                </a:moveTo>
                <a:lnTo>
                  <a:pt x="4832" y="2044"/>
                </a:lnTo>
                <a:lnTo>
                  <a:pt x="4830" y="2042"/>
                </a:lnTo>
                <a:lnTo>
                  <a:pt x="4830" y="2040"/>
                </a:lnTo>
                <a:lnTo>
                  <a:pt x="4828" y="2034"/>
                </a:lnTo>
                <a:lnTo>
                  <a:pt x="4825" y="2032"/>
                </a:lnTo>
                <a:lnTo>
                  <a:pt x="4828" y="2027"/>
                </a:lnTo>
                <a:lnTo>
                  <a:pt x="4825" y="2017"/>
                </a:lnTo>
                <a:lnTo>
                  <a:pt x="4828" y="2013"/>
                </a:lnTo>
                <a:lnTo>
                  <a:pt x="4825" y="2011"/>
                </a:lnTo>
                <a:lnTo>
                  <a:pt x="4825" y="2011"/>
                </a:lnTo>
                <a:lnTo>
                  <a:pt x="4823" y="2011"/>
                </a:lnTo>
                <a:lnTo>
                  <a:pt x="4823" y="2009"/>
                </a:lnTo>
                <a:lnTo>
                  <a:pt x="4823" y="2004"/>
                </a:lnTo>
                <a:lnTo>
                  <a:pt x="4821" y="2002"/>
                </a:lnTo>
                <a:lnTo>
                  <a:pt x="4819" y="2000"/>
                </a:lnTo>
                <a:lnTo>
                  <a:pt x="4817" y="1998"/>
                </a:lnTo>
                <a:lnTo>
                  <a:pt x="4817" y="1996"/>
                </a:lnTo>
                <a:lnTo>
                  <a:pt x="4817" y="1996"/>
                </a:lnTo>
                <a:lnTo>
                  <a:pt x="4817" y="1994"/>
                </a:lnTo>
                <a:lnTo>
                  <a:pt x="4815" y="1994"/>
                </a:lnTo>
                <a:lnTo>
                  <a:pt x="4813" y="1994"/>
                </a:lnTo>
                <a:lnTo>
                  <a:pt x="4811" y="1992"/>
                </a:lnTo>
                <a:lnTo>
                  <a:pt x="4811" y="1990"/>
                </a:lnTo>
                <a:lnTo>
                  <a:pt x="4809" y="1986"/>
                </a:lnTo>
                <a:lnTo>
                  <a:pt x="4807" y="1983"/>
                </a:lnTo>
                <a:lnTo>
                  <a:pt x="4805" y="1983"/>
                </a:lnTo>
                <a:lnTo>
                  <a:pt x="4805" y="1983"/>
                </a:lnTo>
                <a:lnTo>
                  <a:pt x="4802" y="1983"/>
                </a:lnTo>
                <a:lnTo>
                  <a:pt x="4798" y="1979"/>
                </a:lnTo>
                <a:lnTo>
                  <a:pt x="4798" y="1979"/>
                </a:lnTo>
                <a:lnTo>
                  <a:pt x="4796" y="1977"/>
                </a:lnTo>
                <a:lnTo>
                  <a:pt x="4796" y="1977"/>
                </a:lnTo>
                <a:lnTo>
                  <a:pt x="4794" y="1975"/>
                </a:lnTo>
                <a:lnTo>
                  <a:pt x="4792" y="1975"/>
                </a:lnTo>
                <a:lnTo>
                  <a:pt x="4792" y="1969"/>
                </a:lnTo>
                <a:lnTo>
                  <a:pt x="4792" y="1967"/>
                </a:lnTo>
                <a:lnTo>
                  <a:pt x="4792" y="1960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60"/>
                </a:lnTo>
                <a:lnTo>
                  <a:pt x="4790" y="1960"/>
                </a:lnTo>
                <a:lnTo>
                  <a:pt x="4788" y="1960"/>
                </a:lnTo>
                <a:lnTo>
                  <a:pt x="4786" y="1958"/>
                </a:lnTo>
                <a:lnTo>
                  <a:pt x="4784" y="1958"/>
                </a:lnTo>
                <a:lnTo>
                  <a:pt x="4784" y="1956"/>
                </a:lnTo>
                <a:lnTo>
                  <a:pt x="4781" y="1954"/>
                </a:lnTo>
                <a:lnTo>
                  <a:pt x="4781" y="1954"/>
                </a:lnTo>
                <a:lnTo>
                  <a:pt x="4781" y="1954"/>
                </a:lnTo>
                <a:lnTo>
                  <a:pt x="4779" y="1956"/>
                </a:lnTo>
                <a:lnTo>
                  <a:pt x="4781" y="1960"/>
                </a:lnTo>
                <a:lnTo>
                  <a:pt x="4779" y="1960"/>
                </a:lnTo>
                <a:lnTo>
                  <a:pt x="4779" y="1960"/>
                </a:lnTo>
                <a:lnTo>
                  <a:pt x="4777" y="1958"/>
                </a:lnTo>
                <a:lnTo>
                  <a:pt x="4777" y="1958"/>
                </a:lnTo>
                <a:lnTo>
                  <a:pt x="4777" y="1958"/>
                </a:lnTo>
                <a:lnTo>
                  <a:pt x="4775" y="1956"/>
                </a:lnTo>
                <a:lnTo>
                  <a:pt x="4775" y="1956"/>
                </a:lnTo>
                <a:lnTo>
                  <a:pt x="4773" y="1952"/>
                </a:lnTo>
                <a:lnTo>
                  <a:pt x="4773" y="1948"/>
                </a:lnTo>
                <a:lnTo>
                  <a:pt x="4773" y="1946"/>
                </a:lnTo>
                <a:lnTo>
                  <a:pt x="4771" y="1944"/>
                </a:lnTo>
                <a:lnTo>
                  <a:pt x="4771" y="1941"/>
                </a:lnTo>
                <a:lnTo>
                  <a:pt x="4769" y="1941"/>
                </a:lnTo>
                <a:lnTo>
                  <a:pt x="4769" y="1939"/>
                </a:lnTo>
                <a:lnTo>
                  <a:pt x="4767" y="1937"/>
                </a:lnTo>
                <a:lnTo>
                  <a:pt x="4765" y="1935"/>
                </a:lnTo>
                <a:lnTo>
                  <a:pt x="4763" y="1933"/>
                </a:lnTo>
                <a:lnTo>
                  <a:pt x="4763" y="1931"/>
                </a:lnTo>
                <a:lnTo>
                  <a:pt x="4763" y="1929"/>
                </a:lnTo>
                <a:lnTo>
                  <a:pt x="4763" y="1929"/>
                </a:lnTo>
                <a:lnTo>
                  <a:pt x="4765" y="1929"/>
                </a:lnTo>
                <a:lnTo>
                  <a:pt x="4765" y="1927"/>
                </a:lnTo>
                <a:lnTo>
                  <a:pt x="4763" y="1927"/>
                </a:lnTo>
                <a:lnTo>
                  <a:pt x="4761" y="1925"/>
                </a:lnTo>
                <a:lnTo>
                  <a:pt x="4758" y="1923"/>
                </a:lnTo>
                <a:lnTo>
                  <a:pt x="4756" y="1923"/>
                </a:lnTo>
                <a:lnTo>
                  <a:pt x="4754" y="1921"/>
                </a:lnTo>
                <a:lnTo>
                  <a:pt x="4752" y="1921"/>
                </a:lnTo>
                <a:lnTo>
                  <a:pt x="4752" y="1921"/>
                </a:lnTo>
                <a:lnTo>
                  <a:pt x="4750" y="1921"/>
                </a:lnTo>
                <a:lnTo>
                  <a:pt x="4750" y="1918"/>
                </a:lnTo>
                <a:lnTo>
                  <a:pt x="4748" y="1918"/>
                </a:lnTo>
                <a:lnTo>
                  <a:pt x="4746" y="1916"/>
                </a:lnTo>
                <a:lnTo>
                  <a:pt x="4744" y="1914"/>
                </a:lnTo>
                <a:lnTo>
                  <a:pt x="4744" y="1914"/>
                </a:lnTo>
                <a:lnTo>
                  <a:pt x="4744" y="1912"/>
                </a:lnTo>
                <a:lnTo>
                  <a:pt x="4742" y="1912"/>
                </a:lnTo>
                <a:lnTo>
                  <a:pt x="4742" y="1914"/>
                </a:lnTo>
                <a:lnTo>
                  <a:pt x="4740" y="1912"/>
                </a:lnTo>
                <a:lnTo>
                  <a:pt x="4740" y="1912"/>
                </a:lnTo>
                <a:lnTo>
                  <a:pt x="4737" y="1910"/>
                </a:lnTo>
                <a:lnTo>
                  <a:pt x="4735" y="1910"/>
                </a:lnTo>
                <a:lnTo>
                  <a:pt x="4733" y="1910"/>
                </a:lnTo>
                <a:lnTo>
                  <a:pt x="4731" y="1910"/>
                </a:lnTo>
                <a:lnTo>
                  <a:pt x="4729" y="1908"/>
                </a:lnTo>
                <a:lnTo>
                  <a:pt x="4729" y="1906"/>
                </a:lnTo>
                <a:lnTo>
                  <a:pt x="4727" y="1904"/>
                </a:lnTo>
                <a:lnTo>
                  <a:pt x="4727" y="1902"/>
                </a:lnTo>
                <a:lnTo>
                  <a:pt x="4727" y="1900"/>
                </a:lnTo>
                <a:lnTo>
                  <a:pt x="4727" y="1900"/>
                </a:lnTo>
                <a:lnTo>
                  <a:pt x="4723" y="1895"/>
                </a:lnTo>
                <a:lnTo>
                  <a:pt x="4723" y="1895"/>
                </a:lnTo>
                <a:lnTo>
                  <a:pt x="4725" y="1891"/>
                </a:lnTo>
                <a:lnTo>
                  <a:pt x="4725" y="1887"/>
                </a:lnTo>
                <a:lnTo>
                  <a:pt x="4723" y="1883"/>
                </a:lnTo>
                <a:lnTo>
                  <a:pt x="4721" y="1879"/>
                </a:lnTo>
                <a:lnTo>
                  <a:pt x="4721" y="1877"/>
                </a:lnTo>
                <a:lnTo>
                  <a:pt x="4721" y="1877"/>
                </a:lnTo>
                <a:lnTo>
                  <a:pt x="4719" y="1877"/>
                </a:lnTo>
                <a:lnTo>
                  <a:pt x="4719" y="1874"/>
                </a:lnTo>
                <a:lnTo>
                  <a:pt x="4717" y="1872"/>
                </a:lnTo>
                <a:lnTo>
                  <a:pt x="4714" y="1870"/>
                </a:lnTo>
                <a:lnTo>
                  <a:pt x="4714" y="1868"/>
                </a:lnTo>
                <a:lnTo>
                  <a:pt x="4714" y="1868"/>
                </a:lnTo>
                <a:lnTo>
                  <a:pt x="4714" y="1866"/>
                </a:lnTo>
                <a:lnTo>
                  <a:pt x="4714" y="1864"/>
                </a:lnTo>
                <a:lnTo>
                  <a:pt x="4714" y="1862"/>
                </a:lnTo>
                <a:lnTo>
                  <a:pt x="4714" y="1858"/>
                </a:lnTo>
                <a:lnTo>
                  <a:pt x="4712" y="1856"/>
                </a:lnTo>
                <a:lnTo>
                  <a:pt x="4712" y="1853"/>
                </a:lnTo>
                <a:lnTo>
                  <a:pt x="4712" y="1851"/>
                </a:lnTo>
                <a:lnTo>
                  <a:pt x="4712" y="1849"/>
                </a:lnTo>
                <a:lnTo>
                  <a:pt x="4712" y="1849"/>
                </a:lnTo>
                <a:lnTo>
                  <a:pt x="4712" y="1847"/>
                </a:lnTo>
                <a:lnTo>
                  <a:pt x="4710" y="1845"/>
                </a:lnTo>
                <a:lnTo>
                  <a:pt x="4710" y="1845"/>
                </a:lnTo>
                <a:lnTo>
                  <a:pt x="4708" y="1843"/>
                </a:lnTo>
                <a:lnTo>
                  <a:pt x="4704" y="1841"/>
                </a:lnTo>
                <a:lnTo>
                  <a:pt x="4702" y="1839"/>
                </a:lnTo>
                <a:lnTo>
                  <a:pt x="4700" y="1837"/>
                </a:lnTo>
                <a:lnTo>
                  <a:pt x="4698" y="1837"/>
                </a:lnTo>
                <a:lnTo>
                  <a:pt x="4698" y="1839"/>
                </a:lnTo>
                <a:lnTo>
                  <a:pt x="4696" y="1839"/>
                </a:lnTo>
                <a:lnTo>
                  <a:pt x="4693" y="1841"/>
                </a:lnTo>
                <a:lnTo>
                  <a:pt x="4691" y="1839"/>
                </a:lnTo>
                <a:lnTo>
                  <a:pt x="4689" y="1839"/>
                </a:lnTo>
                <a:lnTo>
                  <a:pt x="4689" y="1837"/>
                </a:lnTo>
                <a:lnTo>
                  <a:pt x="4689" y="1832"/>
                </a:lnTo>
                <a:lnTo>
                  <a:pt x="4687" y="1830"/>
                </a:lnTo>
                <a:lnTo>
                  <a:pt x="4687" y="1830"/>
                </a:lnTo>
                <a:lnTo>
                  <a:pt x="4687" y="1826"/>
                </a:lnTo>
                <a:lnTo>
                  <a:pt x="4687" y="1824"/>
                </a:lnTo>
                <a:lnTo>
                  <a:pt x="4687" y="1820"/>
                </a:lnTo>
                <a:lnTo>
                  <a:pt x="4685" y="1816"/>
                </a:lnTo>
                <a:lnTo>
                  <a:pt x="4685" y="1816"/>
                </a:lnTo>
                <a:lnTo>
                  <a:pt x="4685" y="1814"/>
                </a:lnTo>
                <a:lnTo>
                  <a:pt x="4683" y="1812"/>
                </a:lnTo>
                <a:lnTo>
                  <a:pt x="4683" y="1809"/>
                </a:lnTo>
                <a:lnTo>
                  <a:pt x="4683" y="1809"/>
                </a:lnTo>
                <a:lnTo>
                  <a:pt x="4681" y="1809"/>
                </a:lnTo>
                <a:lnTo>
                  <a:pt x="4681" y="1807"/>
                </a:lnTo>
                <a:lnTo>
                  <a:pt x="4681" y="1807"/>
                </a:lnTo>
                <a:lnTo>
                  <a:pt x="4681" y="1805"/>
                </a:lnTo>
                <a:lnTo>
                  <a:pt x="4683" y="1803"/>
                </a:lnTo>
                <a:lnTo>
                  <a:pt x="4681" y="1803"/>
                </a:lnTo>
                <a:lnTo>
                  <a:pt x="4679" y="1803"/>
                </a:lnTo>
                <a:lnTo>
                  <a:pt x="4679" y="1803"/>
                </a:lnTo>
                <a:lnTo>
                  <a:pt x="4677" y="1801"/>
                </a:lnTo>
                <a:lnTo>
                  <a:pt x="4677" y="1799"/>
                </a:lnTo>
                <a:lnTo>
                  <a:pt x="4677" y="1797"/>
                </a:lnTo>
                <a:lnTo>
                  <a:pt x="4677" y="1795"/>
                </a:lnTo>
                <a:lnTo>
                  <a:pt x="4677" y="1793"/>
                </a:lnTo>
                <a:lnTo>
                  <a:pt x="4677" y="1791"/>
                </a:lnTo>
                <a:lnTo>
                  <a:pt x="4675" y="1791"/>
                </a:lnTo>
                <a:lnTo>
                  <a:pt x="4673" y="1788"/>
                </a:lnTo>
                <a:lnTo>
                  <a:pt x="4673" y="1786"/>
                </a:lnTo>
                <a:lnTo>
                  <a:pt x="4675" y="1786"/>
                </a:lnTo>
                <a:lnTo>
                  <a:pt x="4673" y="1786"/>
                </a:lnTo>
                <a:lnTo>
                  <a:pt x="4673" y="1786"/>
                </a:lnTo>
                <a:lnTo>
                  <a:pt x="4670" y="1786"/>
                </a:lnTo>
                <a:lnTo>
                  <a:pt x="4670" y="1788"/>
                </a:lnTo>
                <a:lnTo>
                  <a:pt x="4668" y="1788"/>
                </a:lnTo>
                <a:lnTo>
                  <a:pt x="4666" y="1793"/>
                </a:lnTo>
                <a:lnTo>
                  <a:pt x="4666" y="1799"/>
                </a:lnTo>
                <a:lnTo>
                  <a:pt x="4664" y="1803"/>
                </a:lnTo>
                <a:lnTo>
                  <a:pt x="4664" y="1803"/>
                </a:lnTo>
                <a:lnTo>
                  <a:pt x="4664" y="1805"/>
                </a:lnTo>
                <a:lnTo>
                  <a:pt x="4664" y="1805"/>
                </a:lnTo>
                <a:lnTo>
                  <a:pt x="4662" y="1803"/>
                </a:lnTo>
                <a:lnTo>
                  <a:pt x="4662" y="1805"/>
                </a:lnTo>
                <a:lnTo>
                  <a:pt x="4660" y="1809"/>
                </a:lnTo>
                <a:lnTo>
                  <a:pt x="4660" y="1812"/>
                </a:lnTo>
                <a:lnTo>
                  <a:pt x="4662" y="1812"/>
                </a:lnTo>
                <a:lnTo>
                  <a:pt x="4662" y="1812"/>
                </a:lnTo>
                <a:lnTo>
                  <a:pt x="4662" y="1814"/>
                </a:lnTo>
                <a:lnTo>
                  <a:pt x="4664" y="1814"/>
                </a:lnTo>
                <a:lnTo>
                  <a:pt x="4664" y="1814"/>
                </a:lnTo>
                <a:lnTo>
                  <a:pt x="4664" y="1816"/>
                </a:lnTo>
                <a:lnTo>
                  <a:pt x="4664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0" y="1818"/>
                </a:lnTo>
                <a:lnTo>
                  <a:pt x="4660" y="1822"/>
                </a:lnTo>
                <a:lnTo>
                  <a:pt x="4660" y="1824"/>
                </a:lnTo>
                <a:lnTo>
                  <a:pt x="4658" y="1826"/>
                </a:lnTo>
                <a:lnTo>
                  <a:pt x="4658" y="1830"/>
                </a:lnTo>
                <a:lnTo>
                  <a:pt x="4658" y="1832"/>
                </a:lnTo>
                <a:lnTo>
                  <a:pt x="4658" y="1835"/>
                </a:lnTo>
                <a:lnTo>
                  <a:pt x="4660" y="1835"/>
                </a:lnTo>
                <a:lnTo>
                  <a:pt x="4658" y="1839"/>
                </a:lnTo>
                <a:lnTo>
                  <a:pt x="4658" y="1841"/>
                </a:lnTo>
                <a:lnTo>
                  <a:pt x="4660" y="1845"/>
                </a:lnTo>
                <a:lnTo>
                  <a:pt x="4660" y="1849"/>
                </a:lnTo>
                <a:lnTo>
                  <a:pt x="4658" y="1851"/>
                </a:lnTo>
                <a:lnTo>
                  <a:pt x="4658" y="1858"/>
                </a:lnTo>
                <a:lnTo>
                  <a:pt x="4656" y="1862"/>
                </a:lnTo>
                <a:lnTo>
                  <a:pt x="4656" y="1864"/>
                </a:lnTo>
                <a:lnTo>
                  <a:pt x="4656" y="1866"/>
                </a:lnTo>
                <a:lnTo>
                  <a:pt x="4654" y="1870"/>
                </a:lnTo>
                <a:lnTo>
                  <a:pt x="4654" y="1872"/>
                </a:lnTo>
                <a:lnTo>
                  <a:pt x="4649" y="1879"/>
                </a:lnTo>
                <a:lnTo>
                  <a:pt x="4649" y="1881"/>
                </a:lnTo>
                <a:lnTo>
                  <a:pt x="4647" y="1883"/>
                </a:lnTo>
                <a:lnTo>
                  <a:pt x="4645" y="1885"/>
                </a:lnTo>
                <a:lnTo>
                  <a:pt x="4643" y="1887"/>
                </a:lnTo>
                <a:lnTo>
                  <a:pt x="4639" y="1887"/>
                </a:lnTo>
                <a:lnTo>
                  <a:pt x="4637" y="1887"/>
                </a:lnTo>
                <a:lnTo>
                  <a:pt x="4635" y="1887"/>
                </a:lnTo>
                <a:lnTo>
                  <a:pt x="4635" y="1887"/>
                </a:lnTo>
                <a:lnTo>
                  <a:pt x="4631" y="1885"/>
                </a:lnTo>
                <a:lnTo>
                  <a:pt x="4629" y="1883"/>
                </a:lnTo>
                <a:lnTo>
                  <a:pt x="4624" y="1883"/>
                </a:lnTo>
                <a:lnTo>
                  <a:pt x="4624" y="1881"/>
                </a:lnTo>
                <a:lnTo>
                  <a:pt x="4624" y="1879"/>
                </a:lnTo>
                <a:lnTo>
                  <a:pt x="4622" y="1879"/>
                </a:lnTo>
                <a:lnTo>
                  <a:pt x="4622" y="1877"/>
                </a:lnTo>
                <a:lnTo>
                  <a:pt x="4618" y="1874"/>
                </a:lnTo>
                <a:lnTo>
                  <a:pt x="4616" y="1874"/>
                </a:lnTo>
                <a:lnTo>
                  <a:pt x="4614" y="1874"/>
                </a:lnTo>
                <a:lnTo>
                  <a:pt x="4610" y="1872"/>
                </a:lnTo>
                <a:lnTo>
                  <a:pt x="4608" y="1872"/>
                </a:lnTo>
                <a:lnTo>
                  <a:pt x="4605" y="1870"/>
                </a:lnTo>
                <a:lnTo>
                  <a:pt x="4603" y="1866"/>
                </a:lnTo>
                <a:lnTo>
                  <a:pt x="4599" y="1866"/>
                </a:lnTo>
                <a:lnTo>
                  <a:pt x="4597" y="1864"/>
                </a:lnTo>
                <a:lnTo>
                  <a:pt x="4595" y="1862"/>
                </a:lnTo>
                <a:lnTo>
                  <a:pt x="4593" y="1862"/>
                </a:lnTo>
                <a:lnTo>
                  <a:pt x="4593" y="1862"/>
                </a:lnTo>
                <a:lnTo>
                  <a:pt x="4591" y="1862"/>
                </a:lnTo>
                <a:lnTo>
                  <a:pt x="4589" y="1862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58"/>
                </a:lnTo>
                <a:lnTo>
                  <a:pt x="4589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5" y="1858"/>
                </a:lnTo>
                <a:lnTo>
                  <a:pt x="4582" y="1856"/>
                </a:lnTo>
                <a:lnTo>
                  <a:pt x="4582" y="1856"/>
                </a:lnTo>
                <a:lnTo>
                  <a:pt x="4580" y="1853"/>
                </a:lnTo>
                <a:lnTo>
                  <a:pt x="4578" y="1851"/>
                </a:lnTo>
                <a:lnTo>
                  <a:pt x="4576" y="1851"/>
                </a:lnTo>
                <a:lnTo>
                  <a:pt x="4572" y="1847"/>
                </a:lnTo>
                <a:lnTo>
                  <a:pt x="4570" y="1847"/>
                </a:lnTo>
                <a:lnTo>
                  <a:pt x="4570" y="1845"/>
                </a:lnTo>
                <a:lnTo>
                  <a:pt x="4570" y="1845"/>
                </a:lnTo>
                <a:lnTo>
                  <a:pt x="4570" y="1843"/>
                </a:lnTo>
                <a:lnTo>
                  <a:pt x="4572" y="1843"/>
                </a:lnTo>
                <a:lnTo>
                  <a:pt x="4574" y="1837"/>
                </a:lnTo>
                <a:lnTo>
                  <a:pt x="4576" y="1837"/>
                </a:lnTo>
                <a:lnTo>
                  <a:pt x="4576" y="1837"/>
                </a:lnTo>
                <a:lnTo>
                  <a:pt x="4578" y="1832"/>
                </a:lnTo>
                <a:lnTo>
                  <a:pt x="4578" y="1830"/>
                </a:lnTo>
                <a:lnTo>
                  <a:pt x="4576" y="1828"/>
                </a:lnTo>
                <a:lnTo>
                  <a:pt x="4576" y="1824"/>
                </a:lnTo>
                <a:lnTo>
                  <a:pt x="4580" y="1822"/>
                </a:lnTo>
                <a:lnTo>
                  <a:pt x="4580" y="1822"/>
                </a:lnTo>
                <a:lnTo>
                  <a:pt x="4582" y="1820"/>
                </a:lnTo>
                <a:lnTo>
                  <a:pt x="4582" y="1822"/>
                </a:lnTo>
                <a:lnTo>
                  <a:pt x="4585" y="1822"/>
                </a:lnTo>
                <a:lnTo>
                  <a:pt x="4585" y="1822"/>
                </a:lnTo>
                <a:lnTo>
                  <a:pt x="4587" y="1818"/>
                </a:lnTo>
                <a:lnTo>
                  <a:pt x="4587" y="1818"/>
                </a:lnTo>
                <a:lnTo>
                  <a:pt x="4585" y="1816"/>
                </a:lnTo>
                <a:lnTo>
                  <a:pt x="4587" y="1816"/>
                </a:lnTo>
                <a:lnTo>
                  <a:pt x="4591" y="1809"/>
                </a:lnTo>
                <a:lnTo>
                  <a:pt x="4591" y="1807"/>
                </a:lnTo>
                <a:lnTo>
                  <a:pt x="4591" y="1807"/>
                </a:lnTo>
                <a:lnTo>
                  <a:pt x="4589" y="1807"/>
                </a:lnTo>
                <a:lnTo>
                  <a:pt x="4587" y="1805"/>
                </a:lnTo>
                <a:lnTo>
                  <a:pt x="4587" y="1803"/>
                </a:lnTo>
                <a:lnTo>
                  <a:pt x="4585" y="1803"/>
                </a:lnTo>
                <a:lnTo>
                  <a:pt x="4582" y="1805"/>
                </a:lnTo>
                <a:lnTo>
                  <a:pt x="4582" y="1807"/>
                </a:lnTo>
                <a:lnTo>
                  <a:pt x="4582" y="1807"/>
                </a:lnTo>
                <a:lnTo>
                  <a:pt x="4582" y="1809"/>
                </a:lnTo>
                <a:lnTo>
                  <a:pt x="4582" y="1812"/>
                </a:lnTo>
                <a:lnTo>
                  <a:pt x="4580" y="1812"/>
                </a:lnTo>
                <a:lnTo>
                  <a:pt x="4578" y="1809"/>
                </a:lnTo>
                <a:lnTo>
                  <a:pt x="4578" y="1809"/>
                </a:lnTo>
                <a:lnTo>
                  <a:pt x="4578" y="1807"/>
                </a:lnTo>
                <a:lnTo>
                  <a:pt x="4576" y="1807"/>
                </a:lnTo>
                <a:lnTo>
                  <a:pt x="4576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6" y="1805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1"/>
                </a:lnTo>
                <a:lnTo>
                  <a:pt x="4576" y="1801"/>
                </a:lnTo>
                <a:lnTo>
                  <a:pt x="4574" y="1803"/>
                </a:lnTo>
                <a:lnTo>
                  <a:pt x="4574" y="1803"/>
                </a:lnTo>
                <a:lnTo>
                  <a:pt x="4572" y="1805"/>
                </a:lnTo>
                <a:lnTo>
                  <a:pt x="4568" y="1805"/>
                </a:lnTo>
                <a:lnTo>
                  <a:pt x="4566" y="1807"/>
                </a:lnTo>
                <a:lnTo>
                  <a:pt x="4564" y="1807"/>
                </a:lnTo>
                <a:lnTo>
                  <a:pt x="4561" y="1805"/>
                </a:lnTo>
                <a:lnTo>
                  <a:pt x="4561" y="1805"/>
                </a:lnTo>
                <a:lnTo>
                  <a:pt x="4559" y="1803"/>
                </a:lnTo>
                <a:lnTo>
                  <a:pt x="4557" y="1805"/>
                </a:lnTo>
                <a:lnTo>
                  <a:pt x="4555" y="1805"/>
                </a:lnTo>
                <a:lnTo>
                  <a:pt x="4553" y="1805"/>
                </a:lnTo>
                <a:lnTo>
                  <a:pt x="4553" y="1805"/>
                </a:lnTo>
                <a:lnTo>
                  <a:pt x="4551" y="1803"/>
                </a:lnTo>
                <a:lnTo>
                  <a:pt x="4547" y="1801"/>
                </a:lnTo>
                <a:lnTo>
                  <a:pt x="4545" y="1801"/>
                </a:lnTo>
                <a:lnTo>
                  <a:pt x="4543" y="1801"/>
                </a:lnTo>
                <a:lnTo>
                  <a:pt x="4541" y="1801"/>
                </a:lnTo>
                <a:lnTo>
                  <a:pt x="4541" y="1801"/>
                </a:lnTo>
                <a:lnTo>
                  <a:pt x="4536" y="1799"/>
                </a:lnTo>
                <a:lnTo>
                  <a:pt x="4536" y="1799"/>
                </a:lnTo>
                <a:lnTo>
                  <a:pt x="4534" y="1797"/>
                </a:lnTo>
                <a:lnTo>
                  <a:pt x="4534" y="1795"/>
                </a:lnTo>
                <a:lnTo>
                  <a:pt x="4532" y="1795"/>
                </a:lnTo>
                <a:lnTo>
                  <a:pt x="4530" y="1797"/>
                </a:lnTo>
                <a:lnTo>
                  <a:pt x="4530" y="1797"/>
                </a:lnTo>
                <a:lnTo>
                  <a:pt x="4528" y="1795"/>
                </a:lnTo>
                <a:lnTo>
                  <a:pt x="4526" y="1793"/>
                </a:lnTo>
                <a:lnTo>
                  <a:pt x="4524" y="1793"/>
                </a:lnTo>
                <a:lnTo>
                  <a:pt x="4524" y="1793"/>
                </a:lnTo>
                <a:lnTo>
                  <a:pt x="4524" y="1795"/>
                </a:lnTo>
                <a:lnTo>
                  <a:pt x="4522" y="1795"/>
                </a:lnTo>
                <a:lnTo>
                  <a:pt x="4522" y="1795"/>
                </a:lnTo>
                <a:lnTo>
                  <a:pt x="4520" y="1793"/>
                </a:lnTo>
                <a:lnTo>
                  <a:pt x="4520" y="1793"/>
                </a:lnTo>
                <a:lnTo>
                  <a:pt x="4517" y="1793"/>
                </a:lnTo>
                <a:lnTo>
                  <a:pt x="4517" y="1795"/>
                </a:lnTo>
                <a:lnTo>
                  <a:pt x="4520" y="1795"/>
                </a:lnTo>
                <a:lnTo>
                  <a:pt x="4522" y="1797"/>
                </a:lnTo>
                <a:lnTo>
                  <a:pt x="4522" y="1797"/>
                </a:lnTo>
                <a:lnTo>
                  <a:pt x="4524" y="1797"/>
                </a:lnTo>
                <a:lnTo>
                  <a:pt x="4528" y="1797"/>
                </a:lnTo>
                <a:lnTo>
                  <a:pt x="4530" y="1799"/>
                </a:lnTo>
                <a:lnTo>
                  <a:pt x="4530" y="1801"/>
                </a:lnTo>
                <a:lnTo>
                  <a:pt x="4530" y="1801"/>
                </a:lnTo>
                <a:lnTo>
                  <a:pt x="4530" y="1803"/>
                </a:lnTo>
                <a:lnTo>
                  <a:pt x="4530" y="1805"/>
                </a:lnTo>
                <a:lnTo>
                  <a:pt x="4530" y="1805"/>
                </a:lnTo>
                <a:lnTo>
                  <a:pt x="4530" y="1805"/>
                </a:lnTo>
                <a:lnTo>
                  <a:pt x="4528" y="1805"/>
                </a:lnTo>
                <a:lnTo>
                  <a:pt x="4528" y="1805"/>
                </a:lnTo>
                <a:lnTo>
                  <a:pt x="4526" y="1807"/>
                </a:lnTo>
                <a:lnTo>
                  <a:pt x="4526" y="1809"/>
                </a:lnTo>
                <a:lnTo>
                  <a:pt x="4526" y="1807"/>
                </a:lnTo>
                <a:lnTo>
                  <a:pt x="4524" y="1807"/>
                </a:lnTo>
                <a:lnTo>
                  <a:pt x="4522" y="1807"/>
                </a:lnTo>
                <a:lnTo>
                  <a:pt x="4522" y="1807"/>
                </a:lnTo>
                <a:lnTo>
                  <a:pt x="4520" y="1807"/>
                </a:lnTo>
                <a:lnTo>
                  <a:pt x="4517" y="1807"/>
                </a:lnTo>
                <a:lnTo>
                  <a:pt x="4515" y="1807"/>
                </a:lnTo>
                <a:lnTo>
                  <a:pt x="4511" y="1807"/>
                </a:lnTo>
                <a:lnTo>
                  <a:pt x="4511" y="1807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7"/>
                </a:lnTo>
                <a:lnTo>
                  <a:pt x="4507" y="1807"/>
                </a:lnTo>
                <a:lnTo>
                  <a:pt x="4505" y="1807"/>
                </a:lnTo>
                <a:lnTo>
                  <a:pt x="4507" y="1807"/>
                </a:lnTo>
                <a:lnTo>
                  <a:pt x="4505" y="1809"/>
                </a:lnTo>
                <a:lnTo>
                  <a:pt x="4505" y="1809"/>
                </a:lnTo>
                <a:lnTo>
                  <a:pt x="4503" y="1809"/>
                </a:lnTo>
                <a:lnTo>
                  <a:pt x="4503" y="1812"/>
                </a:lnTo>
                <a:lnTo>
                  <a:pt x="4505" y="1812"/>
                </a:lnTo>
                <a:lnTo>
                  <a:pt x="4503" y="1812"/>
                </a:lnTo>
                <a:lnTo>
                  <a:pt x="4503" y="1812"/>
                </a:lnTo>
                <a:lnTo>
                  <a:pt x="4501" y="1809"/>
                </a:lnTo>
                <a:lnTo>
                  <a:pt x="4501" y="1809"/>
                </a:lnTo>
                <a:lnTo>
                  <a:pt x="4501" y="1812"/>
                </a:lnTo>
                <a:lnTo>
                  <a:pt x="4501" y="1812"/>
                </a:lnTo>
                <a:lnTo>
                  <a:pt x="4501" y="1814"/>
                </a:lnTo>
                <a:lnTo>
                  <a:pt x="4499" y="1814"/>
                </a:lnTo>
                <a:lnTo>
                  <a:pt x="4499" y="1814"/>
                </a:lnTo>
                <a:lnTo>
                  <a:pt x="4497" y="1814"/>
                </a:lnTo>
                <a:lnTo>
                  <a:pt x="4497" y="1818"/>
                </a:lnTo>
                <a:lnTo>
                  <a:pt x="4494" y="1818"/>
                </a:lnTo>
                <a:lnTo>
                  <a:pt x="4492" y="1820"/>
                </a:lnTo>
                <a:lnTo>
                  <a:pt x="4492" y="1820"/>
                </a:lnTo>
                <a:lnTo>
                  <a:pt x="4494" y="1824"/>
                </a:lnTo>
                <a:lnTo>
                  <a:pt x="4494" y="1824"/>
                </a:lnTo>
                <a:lnTo>
                  <a:pt x="4492" y="1826"/>
                </a:lnTo>
                <a:lnTo>
                  <a:pt x="4492" y="1826"/>
                </a:lnTo>
                <a:lnTo>
                  <a:pt x="4490" y="1826"/>
                </a:lnTo>
                <a:lnTo>
                  <a:pt x="4488" y="1826"/>
                </a:lnTo>
                <a:lnTo>
                  <a:pt x="4488" y="1828"/>
                </a:lnTo>
                <a:lnTo>
                  <a:pt x="4488" y="1828"/>
                </a:lnTo>
                <a:lnTo>
                  <a:pt x="4488" y="1830"/>
                </a:lnTo>
                <a:lnTo>
                  <a:pt x="4486" y="1832"/>
                </a:lnTo>
                <a:lnTo>
                  <a:pt x="4486" y="1832"/>
                </a:lnTo>
                <a:lnTo>
                  <a:pt x="4486" y="1835"/>
                </a:lnTo>
                <a:lnTo>
                  <a:pt x="4484" y="1837"/>
                </a:lnTo>
                <a:lnTo>
                  <a:pt x="4482" y="1839"/>
                </a:lnTo>
                <a:lnTo>
                  <a:pt x="4484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3"/>
                </a:lnTo>
                <a:lnTo>
                  <a:pt x="4486" y="1843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6" y="1845"/>
                </a:lnTo>
                <a:lnTo>
                  <a:pt x="4486" y="1847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4" y="1849"/>
                </a:lnTo>
                <a:lnTo>
                  <a:pt x="4484" y="1847"/>
                </a:lnTo>
                <a:lnTo>
                  <a:pt x="4482" y="1847"/>
                </a:lnTo>
                <a:lnTo>
                  <a:pt x="4480" y="1847"/>
                </a:lnTo>
                <a:lnTo>
                  <a:pt x="4480" y="1847"/>
                </a:lnTo>
                <a:lnTo>
                  <a:pt x="4480" y="1849"/>
                </a:lnTo>
                <a:lnTo>
                  <a:pt x="4480" y="1851"/>
                </a:lnTo>
                <a:lnTo>
                  <a:pt x="4480" y="1849"/>
                </a:lnTo>
                <a:lnTo>
                  <a:pt x="4480" y="1847"/>
                </a:lnTo>
                <a:lnTo>
                  <a:pt x="4478" y="1847"/>
                </a:lnTo>
                <a:lnTo>
                  <a:pt x="4471" y="1845"/>
                </a:lnTo>
                <a:lnTo>
                  <a:pt x="4471" y="1845"/>
                </a:lnTo>
                <a:lnTo>
                  <a:pt x="4469" y="1845"/>
                </a:lnTo>
                <a:lnTo>
                  <a:pt x="4467" y="1845"/>
                </a:lnTo>
                <a:lnTo>
                  <a:pt x="4467" y="1847"/>
                </a:lnTo>
                <a:lnTo>
                  <a:pt x="4467" y="1847"/>
                </a:lnTo>
                <a:lnTo>
                  <a:pt x="4467" y="1847"/>
                </a:lnTo>
                <a:lnTo>
                  <a:pt x="4465" y="1847"/>
                </a:lnTo>
                <a:lnTo>
                  <a:pt x="4465" y="1849"/>
                </a:lnTo>
                <a:lnTo>
                  <a:pt x="4465" y="1849"/>
                </a:lnTo>
                <a:lnTo>
                  <a:pt x="4465" y="1851"/>
                </a:lnTo>
                <a:lnTo>
                  <a:pt x="4465" y="1851"/>
                </a:lnTo>
                <a:lnTo>
                  <a:pt x="4465" y="1853"/>
                </a:lnTo>
                <a:lnTo>
                  <a:pt x="4465" y="1851"/>
                </a:lnTo>
                <a:lnTo>
                  <a:pt x="4465" y="1851"/>
                </a:lnTo>
                <a:lnTo>
                  <a:pt x="4463" y="1853"/>
                </a:lnTo>
                <a:lnTo>
                  <a:pt x="4463" y="1853"/>
                </a:lnTo>
                <a:lnTo>
                  <a:pt x="4463" y="1849"/>
                </a:lnTo>
                <a:lnTo>
                  <a:pt x="4463" y="1847"/>
                </a:lnTo>
                <a:lnTo>
                  <a:pt x="4465" y="1845"/>
                </a:lnTo>
                <a:lnTo>
                  <a:pt x="4465" y="1845"/>
                </a:lnTo>
                <a:lnTo>
                  <a:pt x="4465" y="1843"/>
                </a:lnTo>
                <a:lnTo>
                  <a:pt x="4461" y="1841"/>
                </a:lnTo>
                <a:lnTo>
                  <a:pt x="4459" y="1839"/>
                </a:lnTo>
                <a:lnTo>
                  <a:pt x="4457" y="1837"/>
                </a:lnTo>
                <a:lnTo>
                  <a:pt x="4455" y="1835"/>
                </a:lnTo>
                <a:lnTo>
                  <a:pt x="4455" y="1835"/>
                </a:lnTo>
                <a:lnTo>
                  <a:pt x="4453" y="1832"/>
                </a:lnTo>
                <a:lnTo>
                  <a:pt x="4448" y="1832"/>
                </a:lnTo>
                <a:lnTo>
                  <a:pt x="4448" y="1830"/>
                </a:lnTo>
                <a:lnTo>
                  <a:pt x="4446" y="1830"/>
                </a:lnTo>
                <a:lnTo>
                  <a:pt x="4444" y="1830"/>
                </a:lnTo>
                <a:lnTo>
                  <a:pt x="4444" y="1832"/>
                </a:lnTo>
                <a:lnTo>
                  <a:pt x="4444" y="1832"/>
                </a:lnTo>
                <a:lnTo>
                  <a:pt x="4442" y="1835"/>
                </a:lnTo>
                <a:lnTo>
                  <a:pt x="4442" y="1837"/>
                </a:lnTo>
                <a:lnTo>
                  <a:pt x="4440" y="1835"/>
                </a:lnTo>
                <a:lnTo>
                  <a:pt x="4440" y="1835"/>
                </a:lnTo>
                <a:lnTo>
                  <a:pt x="4438" y="1835"/>
                </a:lnTo>
                <a:lnTo>
                  <a:pt x="4438" y="1835"/>
                </a:lnTo>
                <a:lnTo>
                  <a:pt x="4438" y="1837"/>
                </a:lnTo>
                <a:lnTo>
                  <a:pt x="4436" y="1835"/>
                </a:lnTo>
                <a:lnTo>
                  <a:pt x="4436" y="1832"/>
                </a:lnTo>
                <a:lnTo>
                  <a:pt x="4436" y="1832"/>
                </a:lnTo>
                <a:lnTo>
                  <a:pt x="4434" y="1832"/>
                </a:lnTo>
                <a:lnTo>
                  <a:pt x="4434" y="1835"/>
                </a:lnTo>
                <a:lnTo>
                  <a:pt x="4434" y="1835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9"/>
                </a:lnTo>
                <a:lnTo>
                  <a:pt x="4434" y="1841"/>
                </a:lnTo>
                <a:lnTo>
                  <a:pt x="4432" y="1841"/>
                </a:lnTo>
                <a:lnTo>
                  <a:pt x="4432" y="1843"/>
                </a:lnTo>
                <a:lnTo>
                  <a:pt x="4432" y="1843"/>
                </a:lnTo>
                <a:lnTo>
                  <a:pt x="4432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7" y="1841"/>
                </a:lnTo>
                <a:lnTo>
                  <a:pt x="4429" y="1841"/>
                </a:lnTo>
                <a:lnTo>
                  <a:pt x="4429" y="1839"/>
                </a:lnTo>
                <a:lnTo>
                  <a:pt x="4429" y="1837"/>
                </a:lnTo>
                <a:lnTo>
                  <a:pt x="4427" y="1837"/>
                </a:lnTo>
                <a:lnTo>
                  <a:pt x="4427" y="1837"/>
                </a:lnTo>
                <a:lnTo>
                  <a:pt x="4427" y="1839"/>
                </a:lnTo>
                <a:lnTo>
                  <a:pt x="4427" y="1841"/>
                </a:lnTo>
                <a:lnTo>
                  <a:pt x="4425" y="1841"/>
                </a:lnTo>
                <a:lnTo>
                  <a:pt x="4425" y="1841"/>
                </a:lnTo>
                <a:lnTo>
                  <a:pt x="4423" y="1841"/>
                </a:lnTo>
                <a:lnTo>
                  <a:pt x="4423" y="1843"/>
                </a:lnTo>
                <a:lnTo>
                  <a:pt x="4423" y="1843"/>
                </a:lnTo>
                <a:lnTo>
                  <a:pt x="4421" y="1843"/>
                </a:lnTo>
                <a:lnTo>
                  <a:pt x="4421" y="1845"/>
                </a:lnTo>
                <a:lnTo>
                  <a:pt x="4421" y="1847"/>
                </a:lnTo>
                <a:lnTo>
                  <a:pt x="4421" y="1847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1" y="1849"/>
                </a:lnTo>
                <a:lnTo>
                  <a:pt x="4419" y="1849"/>
                </a:lnTo>
                <a:lnTo>
                  <a:pt x="4419" y="1847"/>
                </a:lnTo>
                <a:lnTo>
                  <a:pt x="4419" y="1849"/>
                </a:lnTo>
                <a:lnTo>
                  <a:pt x="4419" y="1849"/>
                </a:lnTo>
                <a:lnTo>
                  <a:pt x="4419" y="1849"/>
                </a:lnTo>
                <a:lnTo>
                  <a:pt x="4417" y="1849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6"/>
                </a:lnTo>
                <a:lnTo>
                  <a:pt x="4419" y="1856"/>
                </a:lnTo>
                <a:lnTo>
                  <a:pt x="4419" y="1853"/>
                </a:lnTo>
                <a:lnTo>
                  <a:pt x="4415" y="1851"/>
                </a:lnTo>
                <a:lnTo>
                  <a:pt x="4415" y="1851"/>
                </a:lnTo>
                <a:lnTo>
                  <a:pt x="4415" y="1853"/>
                </a:lnTo>
                <a:lnTo>
                  <a:pt x="4415" y="1853"/>
                </a:lnTo>
                <a:lnTo>
                  <a:pt x="4413" y="1853"/>
                </a:lnTo>
                <a:lnTo>
                  <a:pt x="4413" y="1856"/>
                </a:lnTo>
                <a:lnTo>
                  <a:pt x="4411" y="1856"/>
                </a:lnTo>
                <a:lnTo>
                  <a:pt x="4411" y="1856"/>
                </a:lnTo>
                <a:lnTo>
                  <a:pt x="4411" y="1858"/>
                </a:lnTo>
                <a:lnTo>
                  <a:pt x="4411" y="1860"/>
                </a:lnTo>
                <a:lnTo>
                  <a:pt x="4411" y="1860"/>
                </a:lnTo>
                <a:lnTo>
                  <a:pt x="4411" y="1862"/>
                </a:lnTo>
                <a:lnTo>
                  <a:pt x="4413" y="1860"/>
                </a:lnTo>
                <a:lnTo>
                  <a:pt x="4413" y="1860"/>
                </a:lnTo>
                <a:lnTo>
                  <a:pt x="4413" y="1862"/>
                </a:lnTo>
                <a:lnTo>
                  <a:pt x="4413" y="1862"/>
                </a:lnTo>
                <a:lnTo>
                  <a:pt x="4413" y="1864"/>
                </a:lnTo>
                <a:lnTo>
                  <a:pt x="4413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6"/>
                </a:lnTo>
                <a:lnTo>
                  <a:pt x="4411" y="1868"/>
                </a:lnTo>
                <a:lnTo>
                  <a:pt x="4411" y="1868"/>
                </a:lnTo>
                <a:lnTo>
                  <a:pt x="4413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3" y="1868"/>
                </a:lnTo>
                <a:lnTo>
                  <a:pt x="4411" y="1868"/>
                </a:lnTo>
                <a:lnTo>
                  <a:pt x="4409" y="1868"/>
                </a:lnTo>
                <a:lnTo>
                  <a:pt x="4406" y="1868"/>
                </a:lnTo>
                <a:lnTo>
                  <a:pt x="4406" y="1866"/>
                </a:lnTo>
                <a:lnTo>
                  <a:pt x="4404" y="1866"/>
                </a:lnTo>
                <a:lnTo>
                  <a:pt x="4404" y="1866"/>
                </a:lnTo>
                <a:lnTo>
                  <a:pt x="4402" y="1868"/>
                </a:lnTo>
                <a:lnTo>
                  <a:pt x="4402" y="1868"/>
                </a:lnTo>
                <a:lnTo>
                  <a:pt x="4400" y="1866"/>
                </a:lnTo>
                <a:lnTo>
                  <a:pt x="4398" y="1866"/>
                </a:lnTo>
                <a:lnTo>
                  <a:pt x="4398" y="1866"/>
                </a:lnTo>
                <a:lnTo>
                  <a:pt x="4398" y="1868"/>
                </a:lnTo>
                <a:lnTo>
                  <a:pt x="4398" y="1868"/>
                </a:lnTo>
                <a:lnTo>
                  <a:pt x="4398" y="1870"/>
                </a:lnTo>
                <a:lnTo>
                  <a:pt x="4398" y="1870"/>
                </a:lnTo>
                <a:lnTo>
                  <a:pt x="4396" y="1870"/>
                </a:lnTo>
                <a:lnTo>
                  <a:pt x="4398" y="1870"/>
                </a:lnTo>
                <a:lnTo>
                  <a:pt x="4398" y="1872"/>
                </a:lnTo>
                <a:lnTo>
                  <a:pt x="4400" y="1874"/>
                </a:lnTo>
                <a:lnTo>
                  <a:pt x="4400" y="1874"/>
                </a:lnTo>
                <a:lnTo>
                  <a:pt x="4400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9"/>
                </a:lnTo>
                <a:lnTo>
                  <a:pt x="4402" y="1879"/>
                </a:lnTo>
                <a:lnTo>
                  <a:pt x="4400" y="1879"/>
                </a:lnTo>
                <a:lnTo>
                  <a:pt x="4400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81"/>
                </a:lnTo>
                <a:lnTo>
                  <a:pt x="4398" y="1883"/>
                </a:lnTo>
                <a:lnTo>
                  <a:pt x="4398" y="1885"/>
                </a:lnTo>
                <a:lnTo>
                  <a:pt x="4398" y="1885"/>
                </a:lnTo>
                <a:lnTo>
                  <a:pt x="4398" y="1885"/>
                </a:lnTo>
                <a:lnTo>
                  <a:pt x="4396" y="1883"/>
                </a:lnTo>
                <a:lnTo>
                  <a:pt x="4396" y="1883"/>
                </a:lnTo>
                <a:lnTo>
                  <a:pt x="4394" y="1879"/>
                </a:lnTo>
                <a:lnTo>
                  <a:pt x="4392" y="1877"/>
                </a:lnTo>
                <a:lnTo>
                  <a:pt x="4390" y="1872"/>
                </a:lnTo>
                <a:lnTo>
                  <a:pt x="4390" y="1870"/>
                </a:lnTo>
                <a:lnTo>
                  <a:pt x="4388" y="1868"/>
                </a:lnTo>
                <a:lnTo>
                  <a:pt x="4388" y="1870"/>
                </a:lnTo>
                <a:lnTo>
                  <a:pt x="4385" y="1872"/>
                </a:lnTo>
                <a:lnTo>
                  <a:pt x="4385" y="1874"/>
                </a:lnTo>
                <a:lnTo>
                  <a:pt x="4383" y="1877"/>
                </a:lnTo>
                <a:lnTo>
                  <a:pt x="4383" y="1877"/>
                </a:lnTo>
                <a:lnTo>
                  <a:pt x="4381" y="1877"/>
                </a:lnTo>
                <a:lnTo>
                  <a:pt x="4379" y="1879"/>
                </a:lnTo>
                <a:lnTo>
                  <a:pt x="4379" y="1879"/>
                </a:lnTo>
                <a:lnTo>
                  <a:pt x="4377" y="1883"/>
                </a:lnTo>
                <a:lnTo>
                  <a:pt x="4377" y="1883"/>
                </a:lnTo>
                <a:lnTo>
                  <a:pt x="4377" y="1885"/>
                </a:lnTo>
                <a:lnTo>
                  <a:pt x="4377" y="1889"/>
                </a:lnTo>
                <a:lnTo>
                  <a:pt x="4379" y="1891"/>
                </a:lnTo>
                <a:lnTo>
                  <a:pt x="4379" y="1891"/>
                </a:lnTo>
                <a:lnTo>
                  <a:pt x="4381" y="1893"/>
                </a:lnTo>
                <a:lnTo>
                  <a:pt x="4379" y="1893"/>
                </a:lnTo>
                <a:lnTo>
                  <a:pt x="4379" y="1895"/>
                </a:lnTo>
                <a:lnTo>
                  <a:pt x="4375" y="1897"/>
                </a:lnTo>
                <a:lnTo>
                  <a:pt x="4373" y="1900"/>
                </a:lnTo>
                <a:lnTo>
                  <a:pt x="4373" y="1900"/>
                </a:lnTo>
                <a:lnTo>
                  <a:pt x="4371" y="1902"/>
                </a:lnTo>
                <a:lnTo>
                  <a:pt x="4371" y="1904"/>
                </a:lnTo>
                <a:lnTo>
                  <a:pt x="4369" y="1906"/>
                </a:lnTo>
                <a:lnTo>
                  <a:pt x="4369" y="1908"/>
                </a:lnTo>
                <a:lnTo>
                  <a:pt x="4365" y="1912"/>
                </a:lnTo>
                <a:lnTo>
                  <a:pt x="4362" y="1914"/>
                </a:lnTo>
                <a:lnTo>
                  <a:pt x="4360" y="1916"/>
                </a:lnTo>
                <a:lnTo>
                  <a:pt x="4358" y="1916"/>
                </a:lnTo>
                <a:lnTo>
                  <a:pt x="4352" y="1921"/>
                </a:lnTo>
                <a:lnTo>
                  <a:pt x="4350" y="1921"/>
                </a:lnTo>
                <a:lnTo>
                  <a:pt x="4344" y="1921"/>
                </a:lnTo>
                <a:lnTo>
                  <a:pt x="4339" y="1923"/>
                </a:lnTo>
                <a:lnTo>
                  <a:pt x="4337" y="1923"/>
                </a:lnTo>
                <a:lnTo>
                  <a:pt x="4333" y="1923"/>
                </a:lnTo>
                <a:lnTo>
                  <a:pt x="4329" y="1927"/>
                </a:lnTo>
                <a:lnTo>
                  <a:pt x="4325" y="1927"/>
                </a:lnTo>
                <a:lnTo>
                  <a:pt x="4321" y="1927"/>
                </a:lnTo>
                <a:lnTo>
                  <a:pt x="4318" y="1929"/>
                </a:lnTo>
                <a:lnTo>
                  <a:pt x="4314" y="1931"/>
                </a:lnTo>
                <a:lnTo>
                  <a:pt x="4312" y="1931"/>
                </a:lnTo>
                <a:lnTo>
                  <a:pt x="4308" y="1933"/>
                </a:lnTo>
                <a:lnTo>
                  <a:pt x="4308" y="1933"/>
                </a:lnTo>
                <a:lnTo>
                  <a:pt x="4304" y="1931"/>
                </a:lnTo>
                <a:lnTo>
                  <a:pt x="4302" y="1931"/>
                </a:lnTo>
                <a:lnTo>
                  <a:pt x="4300" y="1931"/>
                </a:lnTo>
                <a:lnTo>
                  <a:pt x="4297" y="1931"/>
                </a:lnTo>
                <a:lnTo>
                  <a:pt x="4297" y="1933"/>
                </a:lnTo>
                <a:lnTo>
                  <a:pt x="4289" y="1937"/>
                </a:lnTo>
                <a:lnTo>
                  <a:pt x="4287" y="1939"/>
                </a:lnTo>
                <a:lnTo>
                  <a:pt x="4285" y="1941"/>
                </a:lnTo>
                <a:lnTo>
                  <a:pt x="4283" y="1941"/>
                </a:lnTo>
                <a:lnTo>
                  <a:pt x="4281" y="1944"/>
                </a:lnTo>
                <a:lnTo>
                  <a:pt x="4277" y="1946"/>
                </a:lnTo>
                <a:lnTo>
                  <a:pt x="4272" y="1948"/>
                </a:lnTo>
                <a:lnTo>
                  <a:pt x="4270" y="1950"/>
                </a:lnTo>
                <a:lnTo>
                  <a:pt x="4268" y="1952"/>
                </a:lnTo>
                <a:lnTo>
                  <a:pt x="4266" y="1956"/>
                </a:lnTo>
                <a:lnTo>
                  <a:pt x="4264" y="1956"/>
                </a:lnTo>
                <a:lnTo>
                  <a:pt x="4264" y="1958"/>
                </a:lnTo>
                <a:lnTo>
                  <a:pt x="4262" y="1958"/>
                </a:lnTo>
                <a:lnTo>
                  <a:pt x="4262" y="1958"/>
                </a:lnTo>
                <a:lnTo>
                  <a:pt x="4262" y="1956"/>
                </a:lnTo>
                <a:lnTo>
                  <a:pt x="4260" y="1954"/>
                </a:lnTo>
                <a:lnTo>
                  <a:pt x="4262" y="1950"/>
                </a:lnTo>
                <a:lnTo>
                  <a:pt x="4262" y="1950"/>
                </a:lnTo>
                <a:lnTo>
                  <a:pt x="4260" y="1950"/>
                </a:lnTo>
                <a:lnTo>
                  <a:pt x="4258" y="1952"/>
                </a:lnTo>
                <a:lnTo>
                  <a:pt x="4256" y="1956"/>
                </a:lnTo>
                <a:lnTo>
                  <a:pt x="4256" y="1962"/>
                </a:lnTo>
                <a:lnTo>
                  <a:pt x="4256" y="1965"/>
                </a:lnTo>
                <a:lnTo>
                  <a:pt x="4256" y="1967"/>
                </a:lnTo>
                <a:lnTo>
                  <a:pt x="4256" y="1967"/>
                </a:lnTo>
                <a:lnTo>
                  <a:pt x="4256" y="1971"/>
                </a:lnTo>
                <a:lnTo>
                  <a:pt x="4256" y="1971"/>
                </a:lnTo>
                <a:lnTo>
                  <a:pt x="4256" y="1973"/>
                </a:lnTo>
                <a:lnTo>
                  <a:pt x="4253" y="1979"/>
                </a:lnTo>
                <a:lnTo>
                  <a:pt x="4251" y="1981"/>
                </a:lnTo>
                <a:lnTo>
                  <a:pt x="4251" y="1983"/>
                </a:lnTo>
                <a:lnTo>
                  <a:pt x="4251" y="1986"/>
                </a:lnTo>
                <a:lnTo>
                  <a:pt x="4251" y="1990"/>
                </a:lnTo>
                <a:lnTo>
                  <a:pt x="4251" y="1992"/>
                </a:lnTo>
                <a:lnTo>
                  <a:pt x="4253" y="1992"/>
                </a:lnTo>
                <a:lnTo>
                  <a:pt x="4253" y="1998"/>
                </a:lnTo>
                <a:lnTo>
                  <a:pt x="4256" y="2000"/>
                </a:lnTo>
                <a:lnTo>
                  <a:pt x="4260" y="2006"/>
                </a:lnTo>
                <a:lnTo>
                  <a:pt x="4262" y="2011"/>
                </a:lnTo>
                <a:lnTo>
                  <a:pt x="4262" y="2013"/>
                </a:lnTo>
                <a:lnTo>
                  <a:pt x="4262" y="2015"/>
                </a:lnTo>
                <a:lnTo>
                  <a:pt x="4262" y="2017"/>
                </a:lnTo>
                <a:lnTo>
                  <a:pt x="4262" y="2017"/>
                </a:lnTo>
                <a:lnTo>
                  <a:pt x="4260" y="2019"/>
                </a:lnTo>
                <a:lnTo>
                  <a:pt x="4260" y="2017"/>
                </a:lnTo>
                <a:lnTo>
                  <a:pt x="4258" y="2017"/>
                </a:lnTo>
                <a:lnTo>
                  <a:pt x="4258" y="2013"/>
                </a:lnTo>
                <a:lnTo>
                  <a:pt x="4258" y="2013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3"/>
                </a:lnTo>
                <a:lnTo>
                  <a:pt x="4256" y="2013"/>
                </a:lnTo>
                <a:lnTo>
                  <a:pt x="4256" y="2011"/>
                </a:lnTo>
                <a:lnTo>
                  <a:pt x="4253" y="2009"/>
                </a:lnTo>
                <a:lnTo>
                  <a:pt x="4253" y="2006"/>
                </a:lnTo>
                <a:lnTo>
                  <a:pt x="4251" y="2006"/>
                </a:lnTo>
                <a:lnTo>
                  <a:pt x="4251" y="2006"/>
                </a:lnTo>
                <a:lnTo>
                  <a:pt x="4251" y="2009"/>
                </a:lnTo>
                <a:lnTo>
                  <a:pt x="4251" y="2011"/>
                </a:lnTo>
                <a:lnTo>
                  <a:pt x="4253" y="2015"/>
                </a:lnTo>
                <a:lnTo>
                  <a:pt x="4256" y="2017"/>
                </a:lnTo>
                <a:lnTo>
                  <a:pt x="4256" y="2017"/>
                </a:lnTo>
                <a:lnTo>
                  <a:pt x="4258" y="2017"/>
                </a:lnTo>
                <a:lnTo>
                  <a:pt x="4258" y="2021"/>
                </a:lnTo>
                <a:lnTo>
                  <a:pt x="4256" y="2021"/>
                </a:lnTo>
                <a:lnTo>
                  <a:pt x="4256" y="2021"/>
                </a:lnTo>
                <a:lnTo>
                  <a:pt x="4253" y="2021"/>
                </a:lnTo>
                <a:lnTo>
                  <a:pt x="4253" y="2019"/>
                </a:lnTo>
                <a:lnTo>
                  <a:pt x="4251" y="2015"/>
                </a:lnTo>
                <a:lnTo>
                  <a:pt x="4251" y="2015"/>
                </a:lnTo>
                <a:lnTo>
                  <a:pt x="4249" y="2015"/>
                </a:lnTo>
                <a:lnTo>
                  <a:pt x="4249" y="2015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5"/>
                </a:lnTo>
                <a:lnTo>
                  <a:pt x="4247" y="2015"/>
                </a:lnTo>
                <a:lnTo>
                  <a:pt x="4247" y="2015"/>
                </a:lnTo>
                <a:lnTo>
                  <a:pt x="4247" y="2017"/>
                </a:lnTo>
                <a:lnTo>
                  <a:pt x="4249" y="2019"/>
                </a:lnTo>
                <a:lnTo>
                  <a:pt x="4256" y="2025"/>
                </a:lnTo>
                <a:lnTo>
                  <a:pt x="4260" y="2034"/>
                </a:lnTo>
                <a:lnTo>
                  <a:pt x="4260" y="2036"/>
                </a:lnTo>
                <a:lnTo>
                  <a:pt x="4262" y="2044"/>
                </a:lnTo>
                <a:lnTo>
                  <a:pt x="4262" y="2044"/>
                </a:lnTo>
                <a:lnTo>
                  <a:pt x="4264" y="2048"/>
                </a:lnTo>
                <a:lnTo>
                  <a:pt x="4266" y="2053"/>
                </a:lnTo>
                <a:lnTo>
                  <a:pt x="4268" y="2055"/>
                </a:lnTo>
                <a:lnTo>
                  <a:pt x="4268" y="2055"/>
                </a:lnTo>
                <a:lnTo>
                  <a:pt x="4268" y="2057"/>
                </a:lnTo>
                <a:lnTo>
                  <a:pt x="4272" y="2061"/>
                </a:lnTo>
                <a:lnTo>
                  <a:pt x="4272" y="2065"/>
                </a:lnTo>
                <a:lnTo>
                  <a:pt x="4272" y="2067"/>
                </a:lnTo>
                <a:lnTo>
                  <a:pt x="4272" y="2071"/>
                </a:lnTo>
                <a:lnTo>
                  <a:pt x="4272" y="2076"/>
                </a:lnTo>
                <a:lnTo>
                  <a:pt x="4274" y="2078"/>
                </a:lnTo>
                <a:lnTo>
                  <a:pt x="4274" y="2084"/>
                </a:lnTo>
                <a:lnTo>
                  <a:pt x="4277" y="2088"/>
                </a:lnTo>
                <a:lnTo>
                  <a:pt x="4279" y="2090"/>
                </a:lnTo>
                <a:lnTo>
                  <a:pt x="4281" y="2095"/>
                </a:lnTo>
                <a:lnTo>
                  <a:pt x="4283" y="2101"/>
                </a:lnTo>
                <a:lnTo>
                  <a:pt x="4285" y="2105"/>
                </a:lnTo>
                <a:lnTo>
                  <a:pt x="4285" y="2113"/>
                </a:lnTo>
                <a:lnTo>
                  <a:pt x="4285" y="2115"/>
                </a:lnTo>
                <a:lnTo>
                  <a:pt x="4283" y="2115"/>
                </a:lnTo>
                <a:lnTo>
                  <a:pt x="4283" y="2118"/>
                </a:lnTo>
                <a:lnTo>
                  <a:pt x="4283" y="2122"/>
                </a:lnTo>
                <a:lnTo>
                  <a:pt x="4283" y="2126"/>
                </a:lnTo>
                <a:lnTo>
                  <a:pt x="4283" y="2128"/>
                </a:lnTo>
                <a:lnTo>
                  <a:pt x="4281" y="2130"/>
                </a:lnTo>
                <a:lnTo>
                  <a:pt x="4279" y="2132"/>
                </a:lnTo>
                <a:lnTo>
                  <a:pt x="4277" y="2132"/>
                </a:lnTo>
                <a:lnTo>
                  <a:pt x="4274" y="2132"/>
                </a:lnTo>
                <a:lnTo>
                  <a:pt x="4274" y="2130"/>
                </a:lnTo>
                <a:lnTo>
                  <a:pt x="4274" y="2136"/>
                </a:lnTo>
                <a:lnTo>
                  <a:pt x="4272" y="2139"/>
                </a:lnTo>
                <a:lnTo>
                  <a:pt x="4274" y="2141"/>
                </a:lnTo>
                <a:lnTo>
                  <a:pt x="4274" y="2143"/>
                </a:lnTo>
                <a:lnTo>
                  <a:pt x="4277" y="2145"/>
                </a:lnTo>
                <a:lnTo>
                  <a:pt x="4277" y="2143"/>
                </a:lnTo>
                <a:lnTo>
                  <a:pt x="4279" y="2143"/>
                </a:lnTo>
                <a:lnTo>
                  <a:pt x="4283" y="2145"/>
                </a:lnTo>
                <a:lnTo>
                  <a:pt x="4285" y="2147"/>
                </a:lnTo>
                <a:lnTo>
                  <a:pt x="4287" y="2151"/>
                </a:lnTo>
                <a:lnTo>
                  <a:pt x="4291" y="2153"/>
                </a:lnTo>
                <a:lnTo>
                  <a:pt x="4295" y="2155"/>
                </a:lnTo>
                <a:lnTo>
                  <a:pt x="4302" y="2155"/>
                </a:lnTo>
                <a:lnTo>
                  <a:pt x="4304" y="2155"/>
                </a:lnTo>
                <a:lnTo>
                  <a:pt x="4312" y="2157"/>
                </a:lnTo>
                <a:lnTo>
                  <a:pt x="4312" y="2155"/>
                </a:lnTo>
                <a:lnTo>
                  <a:pt x="4314" y="2155"/>
                </a:lnTo>
                <a:lnTo>
                  <a:pt x="4316" y="2155"/>
                </a:lnTo>
                <a:lnTo>
                  <a:pt x="4318" y="2155"/>
                </a:lnTo>
                <a:lnTo>
                  <a:pt x="4325" y="2151"/>
                </a:lnTo>
                <a:lnTo>
                  <a:pt x="4331" y="2147"/>
                </a:lnTo>
                <a:lnTo>
                  <a:pt x="4333" y="2147"/>
                </a:lnTo>
                <a:lnTo>
                  <a:pt x="4335" y="2147"/>
                </a:lnTo>
                <a:lnTo>
                  <a:pt x="4337" y="2145"/>
                </a:lnTo>
                <a:lnTo>
                  <a:pt x="4341" y="2141"/>
                </a:lnTo>
                <a:lnTo>
                  <a:pt x="4341" y="2139"/>
                </a:lnTo>
                <a:lnTo>
                  <a:pt x="4344" y="2139"/>
                </a:lnTo>
                <a:lnTo>
                  <a:pt x="4350" y="2139"/>
                </a:lnTo>
                <a:lnTo>
                  <a:pt x="4352" y="2139"/>
                </a:lnTo>
                <a:lnTo>
                  <a:pt x="4354" y="2136"/>
                </a:lnTo>
                <a:lnTo>
                  <a:pt x="4358" y="2136"/>
                </a:lnTo>
                <a:lnTo>
                  <a:pt x="4367" y="2136"/>
                </a:lnTo>
                <a:lnTo>
                  <a:pt x="4371" y="2136"/>
                </a:lnTo>
                <a:lnTo>
                  <a:pt x="4375" y="2136"/>
                </a:lnTo>
                <a:lnTo>
                  <a:pt x="4375" y="2136"/>
                </a:lnTo>
                <a:lnTo>
                  <a:pt x="4377" y="2139"/>
                </a:lnTo>
                <a:lnTo>
                  <a:pt x="4385" y="2136"/>
                </a:lnTo>
                <a:lnTo>
                  <a:pt x="4390" y="2136"/>
                </a:lnTo>
                <a:lnTo>
                  <a:pt x="4390" y="2136"/>
                </a:lnTo>
                <a:lnTo>
                  <a:pt x="4392" y="2139"/>
                </a:lnTo>
                <a:lnTo>
                  <a:pt x="4396" y="2136"/>
                </a:lnTo>
                <a:lnTo>
                  <a:pt x="4396" y="2136"/>
                </a:lnTo>
                <a:lnTo>
                  <a:pt x="4398" y="2136"/>
                </a:lnTo>
                <a:lnTo>
                  <a:pt x="4402" y="2132"/>
                </a:lnTo>
                <a:lnTo>
                  <a:pt x="4404" y="2130"/>
                </a:lnTo>
                <a:lnTo>
                  <a:pt x="4406" y="2124"/>
                </a:lnTo>
                <a:lnTo>
                  <a:pt x="4409" y="2122"/>
                </a:lnTo>
                <a:lnTo>
                  <a:pt x="4409" y="2122"/>
                </a:lnTo>
                <a:lnTo>
                  <a:pt x="4413" y="2122"/>
                </a:lnTo>
                <a:lnTo>
                  <a:pt x="4415" y="2120"/>
                </a:lnTo>
                <a:lnTo>
                  <a:pt x="4423" y="2115"/>
                </a:lnTo>
                <a:lnTo>
                  <a:pt x="4425" y="2115"/>
                </a:lnTo>
                <a:lnTo>
                  <a:pt x="4427" y="2115"/>
                </a:lnTo>
                <a:lnTo>
                  <a:pt x="4432" y="2111"/>
                </a:lnTo>
                <a:lnTo>
                  <a:pt x="4436" y="2111"/>
                </a:lnTo>
                <a:lnTo>
                  <a:pt x="4444" y="2111"/>
                </a:lnTo>
                <a:lnTo>
                  <a:pt x="4448" y="2111"/>
                </a:lnTo>
                <a:lnTo>
                  <a:pt x="4453" y="2111"/>
                </a:lnTo>
                <a:lnTo>
                  <a:pt x="4457" y="2109"/>
                </a:lnTo>
                <a:lnTo>
                  <a:pt x="4463" y="2107"/>
                </a:lnTo>
                <a:lnTo>
                  <a:pt x="4469" y="2105"/>
                </a:lnTo>
                <a:lnTo>
                  <a:pt x="4476" y="2101"/>
                </a:lnTo>
                <a:lnTo>
                  <a:pt x="4480" y="2101"/>
                </a:lnTo>
                <a:lnTo>
                  <a:pt x="4484" y="2101"/>
                </a:lnTo>
                <a:lnTo>
                  <a:pt x="4492" y="2101"/>
                </a:lnTo>
                <a:lnTo>
                  <a:pt x="4503" y="2101"/>
                </a:lnTo>
                <a:lnTo>
                  <a:pt x="4505" y="2099"/>
                </a:lnTo>
                <a:lnTo>
                  <a:pt x="4507" y="2099"/>
                </a:lnTo>
                <a:lnTo>
                  <a:pt x="4507" y="2099"/>
                </a:lnTo>
                <a:lnTo>
                  <a:pt x="4509" y="2099"/>
                </a:lnTo>
                <a:lnTo>
                  <a:pt x="4511" y="2099"/>
                </a:lnTo>
                <a:lnTo>
                  <a:pt x="4515" y="2101"/>
                </a:lnTo>
                <a:lnTo>
                  <a:pt x="4524" y="2107"/>
                </a:lnTo>
                <a:lnTo>
                  <a:pt x="4524" y="2107"/>
                </a:lnTo>
                <a:lnTo>
                  <a:pt x="4530" y="2105"/>
                </a:lnTo>
                <a:lnTo>
                  <a:pt x="4530" y="2105"/>
                </a:lnTo>
                <a:lnTo>
                  <a:pt x="4538" y="2109"/>
                </a:lnTo>
                <a:lnTo>
                  <a:pt x="4541" y="2109"/>
                </a:lnTo>
                <a:lnTo>
                  <a:pt x="4543" y="2109"/>
                </a:lnTo>
                <a:lnTo>
                  <a:pt x="4545" y="2109"/>
                </a:lnTo>
                <a:lnTo>
                  <a:pt x="4547" y="2111"/>
                </a:lnTo>
                <a:lnTo>
                  <a:pt x="4549" y="2113"/>
                </a:lnTo>
                <a:lnTo>
                  <a:pt x="4553" y="2115"/>
                </a:lnTo>
                <a:lnTo>
                  <a:pt x="4553" y="2118"/>
                </a:lnTo>
                <a:lnTo>
                  <a:pt x="4553" y="2118"/>
                </a:lnTo>
                <a:lnTo>
                  <a:pt x="4551" y="2118"/>
                </a:lnTo>
                <a:lnTo>
                  <a:pt x="4551" y="2118"/>
                </a:lnTo>
                <a:lnTo>
                  <a:pt x="4551" y="2122"/>
                </a:lnTo>
                <a:lnTo>
                  <a:pt x="4553" y="2126"/>
                </a:lnTo>
                <a:lnTo>
                  <a:pt x="4557" y="2126"/>
                </a:lnTo>
                <a:lnTo>
                  <a:pt x="4559" y="2126"/>
                </a:lnTo>
                <a:lnTo>
                  <a:pt x="4561" y="2128"/>
                </a:lnTo>
                <a:lnTo>
                  <a:pt x="4561" y="2130"/>
                </a:lnTo>
                <a:lnTo>
                  <a:pt x="4561" y="2132"/>
                </a:lnTo>
                <a:lnTo>
                  <a:pt x="4564" y="2134"/>
                </a:lnTo>
                <a:lnTo>
                  <a:pt x="4566" y="2136"/>
                </a:lnTo>
                <a:lnTo>
                  <a:pt x="4566" y="2139"/>
                </a:lnTo>
                <a:lnTo>
                  <a:pt x="4568" y="2141"/>
                </a:lnTo>
                <a:lnTo>
                  <a:pt x="4568" y="2143"/>
                </a:lnTo>
                <a:lnTo>
                  <a:pt x="4570" y="2145"/>
                </a:lnTo>
                <a:lnTo>
                  <a:pt x="4570" y="2149"/>
                </a:lnTo>
                <a:lnTo>
                  <a:pt x="4570" y="2149"/>
                </a:lnTo>
                <a:lnTo>
                  <a:pt x="4570" y="2149"/>
                </a:lnTo>
                <a:lnTo>
                  <a:pt x="4568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9"/>
                </a:lnTo>
                <a:lnTo>
                  <a:pt x="4566" y="2147"/>
                </a:lnTo>
                <a:lnTo>
                  <a:pt x="4568" y="2147"/>
                </a:lnTo>
                <a:lnTo>
                  <a:pt x="4568" y="2149"/>
                </a:lnTo>
                <a:lnTo>
                  <a:pt x="4570" y="2151"/>
                </a:lnTo>
                <a:lnTo>
                  <a:pt x="4570" y="2151"/>
                </a:lnTo>
                <a:lnTo>
                  <a:pt x="4572" y="2153"/>
                </a:lnTo>
                <a:lnTo>
                  <a:pt x="4574" y="2153"/>
                </a:lnTo>
                <a:lnTo>
                  <a:pt x="4574" y="2153"/>
                </a:lnTo>
                <a:lnTo>
                  <a:pt x="4576" y="2153"/>
                </a:lnTo>
                <a:lnTo>
                  <a:pt x="4578" y="2155"/>
                </a:lnTo>
                <a:lnTo>
                  <a:pt x="4578" y="2153"/>
                </a:lnTo>
                <a:lnTo>
                  <a:pt x="4578" y="2151"/>
                </a:lnTo>
                <a:lnTo>
                  <a:pt x="4576" y="2151"/>
                </a:lnTo>
                <a:lnTo>
                  <a:pt x="4576" y="2149"/>
                </a:lnTo>
                <a:lnTo>
                  <a:pt x="4578" y="2149"/>
                </a:lnTo>
                <a:lnTo>
                  <a:pt x="4578" y="2147"/>
                </a:lnTo>
                <a:lnTo>
                  <a:pt x="4580" y="2145"/>
                </a:lnTo>
                <a:lnTo>
                  <a:pt x="4585" y="2139"/>
                </a:lnTo>
                <a:lnTo>
                  <a:pt x="4587" y="2139"/>
                </a:lnTo>
                <a:lnTo>
                  <a:pt x="4587" y="2136"/>
                </a:lnTo>
                <a:lnTo>
                  <a:pt x="4589" y="2136"/>
                </a:lnTo>
                <a:lnTo>
                  <a:pt x="4591" y="2134"/>
                </a:lnTo>
                <a:lnTo>
                  <a:pt x="4593" y="2134"/>
                </a:lnTo>
                <a:lnTo>
                  <a:pt x="4595" y="2134"/>
                </a:lnTo>
                <a:lnTo>
                  <a:pt x="4595" y="2132"/>
                </a:lnTo>
                <a:lnTo>
                  <a:pt x="4597" y="2130"/>
                </a:lnTo>
                <a:lnTo>
                  <a:pt x="4599" y="2126"/>
                </a:lnTo>
                <a:lnTo>
                  <a:pt x="4599" y="2124"/>
                </a:lnTo>
                <a:lnTo>
                  <a:pt x="4601" y="2122"/>
                </a:lnTo>
                <a:lnTo>
                  <a:pt x="4603" y="2120"/>
                </a:lnTo>
                <a:lnTo>
                  <a:pt x="4603" y="2118"/>
                </a:lnTo>
                <a:lnTo>
                  <a:pt x="4603" y="2115"/>
                </a:lnTo>
                <a:lnTo>
                  <a:pt x="4605" y="2118"/>
                </a:lnTo>
                <a:lnTo>
                  <a:pt x="4605" y="2120"/>
                </a:lnTo>
                <a:lnTo>
                  <a:pt x="4608" y="2124"/>
                </a:lnTo>
                <a:lnTo>
                  <a:pt x="4605" y="2126"/>
                </a:lnTo>
                <a:lnTo>
                  <a:pt x="4605" y="2126"/>
                </a:lnTo>
                <a:lnTo>
                  <a:pt x="4605" y="2128"/>
                </a:lnTo>
                <a:lnTo>
                  <a:pt x="4605" y="2130"/>
                </a:lnTo>
                <a:lnTo>
                  <a:pt x="4605" y="2132"/>
                </a:lnTo>
                <a:lnTo>
                  <a:pt x="4603" y="2134"/>
                </a:lnTo>
                <a:lnTo>
                  <a:pt x="4601" y="2136"/>
                </a:lnTo>
                <a:lnTo>
                  <a:pt x="4599" y="2141"/>
                </a:lnTo>
                <a:lnTo>
                  <a:pt x="4599" y="2143"/>
                </a:lnTo>
                <a:lnTo>
                  <a:pt x="4599" y="2145"/>
                </a:lnTo>
                <a:lnTo>
                  <a:pt x="4599" y="2147"/>
                </a:lnTo>
                <a:lnTo>
                  <a:pt x="4599" y="2149"/>
                </a:lnTo>
                <a:lnTo>
                  <a:pt x="4599" y="2151"/>
                </a:lnTo>
                <a:lnTo>
                  <a:pt x="4597" y="2153"/>
                </a:lnTo>
                <a:lnTo>
                  <a:pt x="4597" y="2153"/>
                </a:lnTo>
                <a:lnTo>
                  <a:pt x="4597" y="2153"/>
                </a:lnTo>
                <a:lnTo>
                  <a:pt x="4595" y="2153"/>
                </a:lnTo>
                <a:lnTo>
                  <a:pt x="4593" y="2153"/>
                </a:lnTo>
                <a:lnTo>
                  <a:pt x="4591" y="2160"/>
                </a:lnTo>
                <a:lnTo>
                  <a:pt x="4593" y="2160"/>
                </a:lnTo>
                <a:lnTo>
                  <a:pt x="4593" y="2160"/>
                </a:lnTo>
                <a:lnTo>
                  <a:pt x="4595" y="2160"/>
                </a:lnTo>
                <a:lnTo>
                  <a:pt x="4597" y="2157"/>
                </a:lnTo>
                <a:lnTo>
                  <a:pt x="4599" y="2157"/>
                </a:lnTo>
                <a:lnTo>
                  <a:pt x="4601" y="2157"/>
                </a:lnTo>
                <a:lnTo>
                  <a:pt x="4603" y="2157"/>
                </a:lnTo>
                <a:lnTo>
                  <a:pt x="4605" y="2151"/>
                </a:lnTo>
                <a:lnTo>
                  <a:pt x="4605" y="2147"/>
                </a:lnTo>
                <a:lnTo>
                  <a:pt x="4608" y="2145"/>
                </a:lnTo>
                <a:lnTo>
                  <a:pt x="4608" y="2143"/>
                </a:lnTo>
                <a:lnTo>
                  <a:pt x="4608" y="2141"/>
                </a:lnTo>
                <a:lnTo>
                  <a:pt x="4610" y="2143"/>
                </a:lnTo>
                <a:lnTo>
                  <a:pt x="4612" y="2145"/>
                </a:lnTo>
                <a:lnTo>
                  <a:pt x="4614" y="2149"/>
                </a:lnTo>
                <a:lnTo>
                  <a:pt x="4614" y="2151"/>
                </a:lnTo>
                <a:lnTo>
                  <a:pt x="4614" y="2155"/>
                </a:lnTo>
                <a:lnTo>
                  <a:pt x="4612" y="2160"/>
                </a:lnTo>
                <a:lnTo>
                  <a:pt x="4612" y="2162"/>
                </a:lnTo>
                <a:lnTo>
                  <a:pt x="4610" y="2164"/>
                </a:lnTo>
                <a:lnTo>
                  <a:pt x="4610" y="2166"/>
                </a:lnTo>
                <a:lnTo>
                  <a:pt x="4612" y="2166"/>
                </a:lnTo>
                <a:lnTo>
                  <a:pt x="4614" y="2166"/>
                </a:lnTo>
                <a:lnTo>
                  <a:pt x="4618" y="2164"/>
                </a:lnTo>
                <a:lnTo>
                  <a:pt x="4618" y="2164"/>
                </a:lnTo>
                <a:lnTo>
                  <a:pt x="4620" y="2164"/>
                </a:lnTo>
                <a:lnTo>
                  <a:pt x="4620" y="2164"/>
                </a:lnTo>
                <a:lnTo>
                  <a:pt x="4622" y="2162"/>
                </a:lnTo>
                <a:lnTo>
                  <a:pt x="4622" y="2162"/>
                </a:lnTo>
                <a:lnTo>
                  <a:pt x="4624" y="2160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4"/>
                </a:lnTo>
                <a:lnTo>
                  <a:pt x="4626" y="2166"/>
                </a:lnTo>
                <a:lnTo>
                  <a:pt x="4624" y="2164"/>
                </a:lnTo>
                <a:lnTo>
                  <a:pt x="4624" y="2164"/>
                </a:lnTo>
                <a:lnTo>
                  <a:pt x="4622" y="2164"/>
                </a:lnTo>
                <a:lnTo>
                  <a:pt x="4622" y="2164"/>
                </a:lnTo>
                <a:lnTo>
                  <a:pt x="4620" y="2164"/>
                </a:lnTo>
                <a:lnTo>
                  <a:pt x="4622" y="2166"/>
                </a:lnTo>
                <a:lnTo>
                  <a:pt x="4622" y="2166"/>
                </a:lnTo>
                <a:lnTo>
                  <a:pt x="4624" y="2168"/>
                </a:lnTo>
                <a:lnTo>
                  <a:pt x="4629" y="2172"/>
                </a:lnTo>
                <a:lnTo>
                  <a:pt x="4629" y="2172"/>
                </a:lnTo>
                <a:lnTo>
                  <a:pt x="4633" y="2176"/>
                </a:lnTo>
                <a:lnTo>
                  <a:pt x="4635" y="2183"/>
                </a:lnTo>
                <a:lnTo>
                  <a:pt x="4633" y="2183"/>
                </a:lnTo>
                <a:lnTo>
                  <a:pt x="4633" y="2187"/>
                </a:lnTo>
                <a:lnTo>
                  <a:pt x="4633" y="2189"/>
                </a:lnTo>
                <a:lnTo>
                  <a:pt x="4633" y="2189"/>
                </a:lnTo>
                <a:lnTo>
                  <a:pt x="4633" y="2191"/>
                </a:lnTo>
                <a:lnTo>
                  <a:pt x="4635" y="2193"/>
                </a:lnTo>
                <a:lnTo>
                  <a:pt x="4639" y="2197"/>
                </a:lnTo>
                <a:lnTo>
                  <a:pt x="4641" y="2201"/>
                </a:lnTo>
                <a:lnTo>
                  <a:pt x="4645" y="2206"/>
                </a:lnTo>
                <a:lnTo>
                  <a:pt x="4652" y="2206"/>
                </a:lnTo>
                <a:lnTo>
                  <a:pt x="4654" y="2208"/>
                </a:lnTo>
                <a:lnTo>
                  <a:pt x="4656" y="2210"/>
                </a:lnTo>
                <a:lnTo>
                  <a:pt x="4658" y="2210"/>
                </a:lnTo>
                <a:lnTo>
                  <a:pt x="4660" y="2210"/>
                </a:lnTo>
                <a:lnTo>
                  <a:pt x="4660" y="2208"/>
                </a:lnTo>
                <a:lnTo>
                  <a:pt x="4664" y="2210"/>
                </a:lnTo>
                <a:lnTo>
                  <a:pt x="4668" y="2210"/>
                </a:lnTo>
                <a:lnTo>
                  <a:pt x="4670" y="2210"/>
                </a:lnTo>
                <a:lnTo>
                  <a:pt x="4673" y="2210"/>
                </a:lnTo>
                <a:lnTo>
                  <a:pt x="4675" y="2212"/>
                </a:lnTo>
                <a:lnTo>
                  <a:pt x="4677" y="2214"/>
                </a:lnTo>
                <a:lnTo>
                  <a:pt x="4681" y="2214"/>
                </a:lnTo>
                <a:lnTo>
                  <a:pt x="4683" y="2216"/>
                </a:lnTo>
                <a:lnTo>
                  <a:pt x="4685" y="2216"/>
                </a:lnTo>
                <a:lnTo>
                  <a:pt x="4687" y="2218"/>
                </a:lnTo>
                <a:lnTo>
                  <a:pt x="4689" y="2216"/>
                </a:lnTo>
                <a:lnTo>
                  <a:pt x="4691" y="2216"/>
                </a:lnTo>
                <a:lnTo>
                  <a:pt x="4696" y="2212"/>
                </a:lnTo>
                <a:lnTo>
                  <a:pt x="4698" y="2210"/>
                </a:lnTo>
                <a:lnTo>
                  <a:pt x="4700" y="2210"/>
                </a:lnTo>
                <a:lnTo>
                  <a:pt x="4702" y="2210"/>
                </a:lnTo>
                <a:lnTo>
                  <a:pt x="4704" y="2208"/>
                </a:lnTo>
                <a:lnTo>
                  <a:pt x="4702" y="2208"/>
                </a:lnTo>
                <a:lnTo>
                  <a:pt x="4702" y="2208"/>
                </a:lnTo>
                <a:lnTo>
                  <a:pt x="4700" y="2206"/>
                </a:lnTo>
                <a:lnTo>
                  <a:pt x="4700" y="2206"/>
                </a:lnTo>
                <a:lnTo>
                  <a:pt x="4702" y="2206"/>
                </a:lnTo>
                <a:lnTo>
                  <a:pt x="4706" y="2201"/>
                </a:lnTo>
                <a:lnTo>
                  <a:pt x="4708" y="2204"/>
                </a:lnTo>
                <a:lnTo>
                  <a:pt x="4708" y="2204"/>
                </a:lnTo>
                <a:lnTo>
                  <a:pt x="4710" y="2206"/>
                </a:lnTo>
                <a:lnTo>
                  <a:pt x="4710" y="2208"/>
                </a:lnTo>
                <a:lnTo>
                  <a:pt x="4708" y="2208"/>
                </a:lnTo>
                <a:lnTo>
                  <a:pt x="4706" y="2210"/>
                </a:lnTo>
                <a:lnTo>
                  <a:pt x="4706" y="2210"/>
                </a:lnTo>
                <a:lnTo>
                  <a:pt x="4704" y="2210"/>
                </a:lnTo>
                <a:lnTo>
                  <a:pt x="4706" y="2212"/>
                </a:lnTo>
                <a:lnTo>
                  <a:pt x="4708" y="2212"/>
                </a:lnTo>
                <a:lnTo>
                  <a:pt x="4710" y="2210"/>
                </a:lnTo>
                <a:lnTo>
                  <a:pt x="4712" y="2210"/>
                </a:lnTo>
                <a:lnTo>
                  <a:pt x="4712" y="2208"/>
                </a:lnTo>
                <a:lnTo>
                  <a:pt x="4714" y="2208"/>
                </a:lnTo>
                <a:lnTo>
                  <a:pt x="4714" y="2208"/>
                </a:lnTo>
                <a:lnTo>
                  <a:pt x="4717" y="2210"/>
                </a:lnTo>
                <a:lnTo>
                  <a:pt x="4717" y="2210"/>
                </a:lnTo>
                <a:lnTo>
                  <a:pt x="4714" y="2212"/>
                </a:lnTo>
                <a:lnTo>
                  <a:pt x="4714" y="2212"/>
                </a:lnTo>
                <a:lnTo>
                  <a:pt x="4714" y="2214"/>
                </a:lnTo>
                <a:lnTo>
                  <a:pt x="4717" y="2214"/>
                </a:lnTo>
                <a:lnTo>
                  <a:pt x="4717" y="2216"/>
                </a:lnTo>
                <a:lnTo>
                  <a:pt x="4719" y="2216"/>
                </a:lnTo>
                <a:lnTo>
                  <a:pt x="4721" y="2216"/>
                </a:lnTo>
                <a:lnTo>
                  <a:pt x="4721" y="2216"/>
                </a:lnTo>
                <a:lnTo>
                  <a:pt x="4723" y="2218"/>
                </a:lnTo>
                <a:lnTo>
                  <a:pt x="4723" y="2218"/>
                </a:lnTo>
                <a:lnTo>
                  <a:pt x="4723" y="2218"/>
                </a:lnTo>
                <a:lnTo>
                  <a:pt x="4725" y="2218"/>
                </a:lnTo>
                <a:lnTo>
                  <a:pt x="4727" y="2220"/>
                </a:lnTo>
                <a:lnTo>
                  <a:pt x="4727" y="2222"/>
                </a:lnTo>
                <a:lnTo>
                  <a:pt x="4727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0"/>
                </a:lnTo>
                <a:lnTo>
                  <a:pt x="4729" y="2218"/>
                </a:lnTo>
                <a:lnTo>
                  <a:pt x="4729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6"/>
                </a:lnTo>
                <a:lnTo>
                  <a:pt x="4727" y="2216"/>
                </a:lnTo>
                <a:lnTo>
                  <a:pt x="4727" y="2216"/>
                </a:lnTo>
                <a:lnTo>
                  <a:pt x="4729" y="2216"/>
                </a:lnTo>
                <a:lnTo>
                  <a:pt x="4735" y="2216"/>
                </a:lnTo>
                <a:lnTo>
                  <a:pt x="4744" y="2208"/>
                </a:lnTo>
                <a:lnTo>
                  <a:pt x="4746" y="2206"/>
                </a:lnTo>
                <a:lnTo>
                  <a:pt x="4750" y="2204"/>
                </a:lnTo>
                <a:lnTo>
                  <a:pt x="4754" y="2201"/>
                </a:lnTo>
                <a:lnTo>
                  <a:pt x="4756" y="2201"/>
                </a:lnTo>
                <a:lnTo>
                  <a:pt x="4765" y="2201"/>
                </a:lnTo>
                <a:lnTo>
                  <a:pt x="4771" y="2201"/>
                </a:lnTo>
                <a:lnTo>
                  <a:pt x="4773" y="2199"/>
                </a:lnTo>
                <a:lnTo>
                  <a:pt x="4775" y="2199"/>
                </a:lnTo>
                <a:lnTo>
                  <a:pt x="4777" y="2197"/>
                </a:lnTo>
                <a:lnTo>
                  <a:pt x="4777" y="2197"/>
                </a:lnTo>
                <a:lnTo>
                  <a:pt x="4779" y="2197"/>
                </a:lnTo>
                <a:lnTo>
                  <a:pt x="4779" y="2195"/>
                </a:lnTo>
                <a:lnTo>
                  <a:pt x="4779" y="2193"/>
                </a:lnTo>
                <a:lnTo>
                  <a:pt x="4781" y="2191"/>
                </a:lnTo>
                <a:lnTo>
                  <a:pt x="4779" y="2189"/>
                </a:lnTo>
                <a:lnTo>
                  <a:pt x="4779" y="2185"/>
                </a:lnTo>
                <a:lnTo>
                  <a:pt x="4781" y="2183"/>
                </a:lnTo>
                <a:lnTo>
                  <a:pt x="4781" y="2180"/>
                </a:lnTo>
                <a:lnTo>
                  <a:pt x="4781" y="2176"/>
                </a:lnTo>
                <a:lnTo>
                  <a:pt x="4784" y="2172"/>
                </a:lnTo>
                <a:lnTo>
                  <a:pt x="4784" y="2170"/>
                </a:lnTo>
                <a:lnTo>
                  <a:pt x="4784" y="2168"/>
                </a:lnTo>
                <a:lnTo>
                  <a:pt x="4786" y="2166"/>
                </a:lnTo>
                <a:lnTo>
                  <a:pt x="4786" y="2164"/>
                </a:lnTo>
                <a:lnTo>
                  <a:pt x="4790" y="2157"/>
                </a:lnTo>
                <a:lnTo>
                  <a:pt x="4790" y="2157"/>
                </a:lnTo>
                <a:lnTo>
                  <a:pt x="4790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0" y="2155"/>
                </a:lnTo>
                <a:lnTo>
                  <a:pt x="4790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3"/>
                </a:lnTo>
                <a:lnTo>
                  <a:pt x="4792" y="2151"/>
                </a:lnTo>
                <a:lnTo>
                  <a:pt x="4794" y="2147"/>
                </a:lnTo>
                <a:lnTo>
                  <a:pt x="4794" y="2145"/>
                </a:lnTo>
                <a:lnTo>
                  <a:pt x="4794" y="2143"/>
                </a:lnTo>
                <a:lnTo>
                  <a:pt x="4796" y="2141"/>
                </a:lnTo>
                <a:lnTo>
                  <a:pt x="4798" y="2139"/>
                </a:lnTo>
                <a:lnTo>
                  <a:pt x="4798" y="2139"/>
                </a:lnTo>
                <a:lnTo>
                  <a:pt x="4796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800" y="2136"/>
                </a:lnTo>
                <a:lnTo>
                  <a:pt x="4800" y="2136"/>
                </a:lnTo>
                <a:lnTo>
                  <a:pt x="4800" y="2134"/>
                </a:lnTo>
                <a:lnTo>
                  <a:pt x="4800" y="2132"/>
                </a:lnTo>
                <a:lnTo>
                  <a:pt x="4800" y="2132"/>
                </a:lnTo>
                <a:lnTo>
                  <a:pt x="4802" y="2130"/>
                </a:lnTo>
                <a:lnTo>
                  <a:pt x="4802" y="2128"/>
                </a:lnTo>
                <a:lnTo>
                  <a:pt x="4802" y="2128"/>
                </a:lnTo>
                <a:lnTo>
                  <a:pt x="4802" y="2128"/>
                </a:lnTo>
                <a:lnTo>
                  <a:pt x="4805" y="2126"/>
                </a:lnTo>
                <a:lnTo>
                  <a:pt x="4805" y="2124"/>
                </a:lnTo>
                <a:lnTo>
                  <a:pt x="4807" y="2122"/>
                </a:lnTo>
                <a:lnTo>
                  <a:pt x="4809" y="2120"/>
                </a:lnTo>
                <a:lnTo>
                  <a:pt x="4813" y="2120"/>
                </a:lnTo>
                <a:lnTo>
                  <a:pt x="4813" y="2118"/>
                </a:lnTo>
                <a:lnTo>
                  <a:pt x="4811" y="2118"/>
                </a:lnTo>
                <a:lnTo>
                  <a:pt x="4811" y="2118"/>
                </a:lnTo>
                <a:lnTo>
                  <a:pt x="4813" y="2118"/>
                </a:lnTo>
                <a:lnTo>
                  <a:pt x="4813" y="2115"/>
                </a:lnTo>
                <a:lnTo>
                  <a:pt x="4815" y="2115"/>
                </a:lnTo>
                <a:lnTo>
                  <a:pt x="4817" y="2113"/>
                </a:lnTo>
                <a:lnTo>
                  <a:pt x="4817" y="2111"/>
                </a:lnTo>
                <a:lnTo>
                  <a:pt x="4817" y="2111"/>
                </a:lnTo>
                <a:lnTo>
                  <a:pt x="4817" y="2107"/>
                </a:lnTo>
                <a:lnTo>
                  <a:pt x="4821" y="2103"/>
                </a:lnTo>
                <a:lnTo>
                  <a:pt x="4823" y="2097"/>
                </a:lnTo>
                <a:lnTo>
                  <a:pt x="4823" y="2095"/>
                </a:lnTo>
                <a:lnTo>
                  <a:pt x="4825" y="2092"/>
                </a:lnTo>
                <a:lnTo>
                  <a:pt x="4825" y="2088"/>
                </a:lnTo>
                <a:lnTo>
                  <a:pt x="4825" y="2086"/>
                </a:lnTo>
                <a:lnTo>
                  <a:pt x="4825" y="2084"/>
                </a:lnTo>
                <a:lnTo>
                  <a:pt x="4828" y="2078"/>
                </a:lnTo>
                <a:lnTo>
                  <a:pt x="4828" y="2076"/>
                </a:lnTo>
                <a:lnTo>
                  <a:pt x="4828" y="2074"/>
                </a:lnTo>
                <a:lnTo>
                  <a:pt x="4830" y="2067"/>
                </a:lnTo>
                <a:lnTo>
                  <a:pt x="4830" y="2063"/>
                </a:lnTo>
                <a:lnTo>
                  <a:pt x="4832" y="2061"/>
                </a:lnTo>
                <a:lnTo>
                  <a:pt x="4834" y="2057"/>
                </a:lnTo>
                <a:lnTo>
                  <a:pt x="4834" y="2055"/>
                </a:lnTo>
                <a:lnTo>
                  <a:pt x="4832" y="2053"/>
                </a:lnTo>
                <a:lnTo>
                  <a:pt x="4832" y="2048"/>
                </a:lnTo>
                <a:close/>
                <a:moveTo>
                  <a:pt x="4840" y="1795"/>
                </a:moveTo>
                <a:lnTo>
                  <a:pt x="4840" y="1795"/>
                </a:lnTo>
                <a:lnTo>
                  <a:pt x="4838" y="1795"/>
                </a:lnTo>
                <a:lnTo>
                  <a:pt x="4840" y="1795"/>
                </a:lnTo>
                <a:lnTo>
                  <a:pt x="4840" y="1795"/>
                </a:lnTo>
                <a:lnTo>
                  <a:pt x="4840" y="1797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0" y="1795"/>
                </a:lnTo>
                <a:close/>
                <a:moveTo>
                  <a:pt x="4834" y="1690"/>
                </a:moveTo>
                <a:lnTo>
                  <a:pt x="4834" y="1690"/>
                </a:lnTo>
                <a:lnTo>
                  <a:pt x="4832" y="1690"/>
                </a:lnTo>
                <a:lnTo>
                  <a:pt x="4834" y="1690"/>
                </a:lnTo>
                <a:lnTo>
                  <a:pt x="4834" y="1690"/>
                </a:lnTo>
                <a:lnTo>
                  <a:pt x="4834" y="1690"/>
                </a:lnTo>
                <a:close/>
                <a:moveTo>
                  <a:pt x="5192" y="1747"/>
                </a:move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close/>
                <a:moveTo>
                  <a:pt x="4840" y="870"/>
                </a:moveTo>
                <a:lnTo>
                  <a:pt x="4842" y="868"/>
                </a:lnTo>
                <a:lnTo>
                  <a:pt x="4842" y="868"/>
                </a:lnTo>
                <a:lnTo>
                  <a:pt x="4842" y="868"/>
                </a:lnTo>
                <a:lnTo>
                  <a:pt x="4840" y="868"/>
                </a:lnTo>
                <a:lnTo>
                  <a:pt x="4840" y="868"/>
                </a:lnTo>
                <a:lnTo>
                  <a:pt x="4838" y="870"/>
                </a:lnTo>
                <a:lnTo>
                  <a:pt x="4838" y="870"/>
                </a:lnTo>
                <a:lnTo>
                  <a:pt x="4840" y="870"/>
                </a:lnTo>
                <a:lnTo>
                  <a:pt x="4840" y="870"/>
                </a:lnTo>
                <a:close/>
                <a:moveTo>
                  <a:pt x="4832" y="1797"/>
                </a:moveTo>
                <a:lnTo>
                  <a:pt x="4830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30" y="1797"/>
                </a:lnTo>
                <a:lnTo>
                  <a:pt x="4828" y="1797"/>
                </a:lnTo>
                <a:lnTo>
                  <a:pt x="4830" y="1797"/>
                </a:lnTo>
                <a:lnTo>
                  <a:pt x="4830" y="1797"/>
                </a:lnTo>
                <a:lnTo>
                  <a:pt x="4832" y="1799"/>
                </a:lnTo>
                <a:lnTo>
                  <a:pt x="4832" y="1799"/>
                </a:lnTo>
                <a:lnTo>
                  <a:pt x="4834" y="1799"/>
                </a:lnTo>
                <a:lnTo>
                  <a:pt x="4836" y="1799"/>
                </a:lnTo>
                <a:lnTo>
                  <a:pt x="4834" y="1797"/>
                </a:lnTo>
                <a:lnTo>
                  <a:pt x="4832" y="1797"/>
                </a:lnTo>
                <a:close/>
                <a:moveTo>
                  <a:pt x="4371" y="1638"/>
                </a:moveTo>
                <a:lnTo>
                  <a:pt x="4371" y="1638"/>
                </a:lnTo>
                <a:lnTo>
                  <a:pt x="4371" y="1640"/>
                </a:lnTo>
                <a:lnTo>
                  <a:pt x="4371" y="1640"/>
                </a:lnTo>
                <a:lnTo>
                  <a:pt x="4371" y="1638"/>
                </a:lnTo>
                <a:lnTo>
                  <a:pt x="4371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1" y="1638"/>
                </a:lnTo>
                <a:close/>
                <a:moveTo>
                  <a:pt x="4580" y="1830"/>
                </a:move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2" y="1830"/>
                </a:lnTo>
                <a:lnTo>
                  <a:pt x="4582" y="1830"/>
                </a:lnTo>
                <a:lnTo>
                  <a:pt x="4582" y="1828"/>
                </a:lnTo>
                <a:lnTo>
                  <a:pt x="4580" y="1828"/>
                </a:lnTo>
                <a:lnTo>
                  <a:pt x="4580" y="1830"/>
                </a:lnTo>
                <a:close/>
                <a:moveTo>
                  <a:pt x="4830" y="2036"/>
                </a:moveTo>
                <a:lnTo>
                  <a:pt x="4830" y="2038"/>
                </a:lnTo>
                <a:lnTo>
                  <a:pt x="4830" y="2040"/>
                </a:lnTo>
                <a:lnTo>
                  <a:pt x="4832" y="2040"/>
                </a:lnTo>
                <a:lnTo>
                  <a:pt x="4832" y="2036"/>
                </a:lnTo>
                <a:lnTo>
                  <a:pt x="4832" y="2034"/>
                </a:lnTo>
                <a:lnTo>
                  <a:pt x="4830" y="2034"/>
                </a:lnTo>
                <a:lnTo>
                  <a:pt x="4830" y="2036"/>
                </a:lnTo>
                <a:close/>
                <a:moveTo>
                  <a:pt x="4830" y="2030"/>
                </a:moveTo>
                <a:lnTo>
                  <a:pt x="4830" y="2030"/>
                </a:lnTo>
                <a:lnTo>
                  <a:pt x="4830" y="2030"/>
                </a:lnTo>
                <a:lnTo>
                  <a:pt x="4830" y="2032"/>
                </a:lnTo>
                <a:lnTo>
                  <a:pt x="4830" y="2034"/>
                </a:lnTo>
                <a:lnTo>
                  <a:pt x="4830" y="2034"/>
                </a:lnTo>
                <a:lnTo>
                  <a:pt x="4830" y="2032"/>
                </a:lnTo>
                <a:lnTo>
                  <a:pt x="4832" y="2030"/>
                </a:lnTo>
                <a:lnTo>
                  <a:pt x="4830" y="2030"/>
                </a:lnTo>
                <a:close/>
                <a:moveTo>
                  <a:pt x="4310" y="1583"/>
                </a:moveTo>
                <a:lnTo>
                  <a:pt x="4310" y="1583"/>
                </a:lnTo>
                <a:lnTo>
                  <a:pt x="4312" y="1585"/>
                </a:lnTo>
                <a:lnTo>
                  <a:pt x="4312" y="1583"/>
                </a:lnTo>
                <a:lnTo>
                  <a:pt x="4312" y="1583"/>
                </a:lnTo>
                <a:lnTo>
                  <a:pt x="4312" y="1581"/>
                </a:lnTo>
                <a:lnTo>
                  <a:pt x="4310" y="1581"/>
                </a:lnTo>
                <a:lnTo>
                  <a:pt x="4310" y="1583"/>
                </a:lnTo>
                <a:close/>
                <a:moveTo>
                  <a:pt x="4300" y="1753"/>
                </a:moveTo>
                <a:lnTo>
                  <a:pt x="4300" y="1751"/>
                </a:lnTo>
                <a:lnTo>
                  <a:pt x="4297" y="1751"/>
                </a:lnTo>
                <a:lnTo>
                  <a:pt x="4297" y="1751"/>
                </a:lnTo>
                <a:lnTo>
                  <a:pt x="4293" y="1749"/>
                </a:lnTo>
                <a:lnTo>
                  <a:pt x="4293" y="1749"/>
                </a:lnTo>
                <a:lnTo>
                  <a:pt x="4291" y="1751"/>
                </a:lnTo>
                <a:lnTo>
                  <a:pt x="4289" y="1753"/>
                </a:lnTo>
                <a:lnTo>
                  <a:pt x="4289" y="1755"/>
                </a:lnTo>
                <a:lnTo>
                  <a:pt x="4289" y="1757"/>
                </a:lnTo>
                <a:lnTo>
                  <a:pt x="4289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9"/>
                </a:lnTo>
                <a:lnTo>
                  <a:pt x="4289" y="1759"/>
                </a:lnTo>
                <a:lnTo>
                  <a:pt x="4291" y="1759"/>
                </a:lnTo>
                <a:lnTo>
                  <a:pt x="4293" y="1759"/>
                </a:lnTo>
                <a:lnTo>
                  <a:pt x="4293" y="1759"/>
                </a:lnTo>
                <a:lnTo>
                  <a:pt x="4297" y="1759"/>
                </a:lnTo>
                <a:lnTo>
                  <a:pt x="4295" y="1759"/>
                </a:lnTo>
                <a:lnTo>
                  <a:pt x="4295" y="1759"/>
                </a:lnTo>
                <a:lnTo>
                  <a:pt x="4297" y="1755"/>
                </a:lnTo>
                <a:lnTo>
                  <a:pt x="4300" y="1753"/>
                </a:lnTo>
                <a:close/>
                <a:moveTo>
                  <a:pt x="4281" y="1757"/>
                </a:moveTo>
                <a:lnTo>
                  <a:pt x="4281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5"/>
                </a:lnTo>
                <a:lnTo>
                  <a:pt x="4281" y="1757"/>
                </a:lnTo>
                <a:lnTo>
                  <a:pt x="4281" y="1757"/>
                </a:lnTo>
                <a:close/>
                <a:moveTo>
                  <a:pt x="4295" y="1679"/>
                </a:moveTo>
                <a:lnTo>
                  <a:pt x="4293" y="1679"/>
                </a:lnTo>
                <a:lnTo>
                  <a:pt x="4293" y="1682"/>
                </a:lnTo>
                <a:lnTo>
                  <a:pt x="4293" y="1684"/>
                </a:lnTo>
                <a:lnTo>
                  <a:pt x="4295" y="1682"/>
                </a:lnTo>
                <a:lnTo>
                  <a:pt x="4295" y="1679"/>
                </a:lnTo>
                <a:close/>
                <a:moveTo>
                  <a:pt x="4285" y="1753"/>
                </a:moveTo>
                <a:lnTo>
                  <a:pt x="4283" y="1751"/>
                </a:lnTo>
                <a:lnTo>
                  <a:pt x="4281" y="1749"/>
                </a:lnTo>
                <a:lnTo>
                  <a:pt x="4281" y="1749"/>
                </a:lnTo>
                <a:lnTo>
                  <a:pt x="4279" y="1749"/>
                </a:lnTo>
                <a:lnTo>
                  <a:pt x="4277" y="1747"/>
                </a:lnTo>
                <a:lnTo>
                  <a:pt x="4277" y="1747"/>
                </a:lnTo>
                <a:lnTo>
                  <a:pt x="4274" y="1749"/>
                </a:lnTo>
                <a:lnTo>
                  <a:pt x="4272" y="1749"/>
                </a:lnTo>
                <a:lnTo>
                  <a:pt x="4272" y="1749"/>
                </a:lnTo>
                <a:lnTo>
                  <a:pt x="4268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51"/>
                </a:lnTo>
                <a:lnTo>
                  <a:pt x="4268" y="1751"/>
                </a:lnTo>
                <a:lnTo>
                  <a:pt x="4268" y="1751"/>
                </a:lnTo>
                <a:lnTo>
                  <a:pt x="4270" y="1753"/>
                </a:lnTo>
                <a:lnTo>
                  <a:pt x="4272" y="1753"/>
                </a:lnTo>
                <a:lnTo>
                  <a:pt x="4272" y="1753"/>
                </a:lnTo>
                <a:lnTo>
                  <a:pt x="4274" y="1755"/>
                </a:lnTo>
                <a:lnTo>
                  <a:pt x="4274" y="1755"/>
                </a:lnTo>
                <a:lnTo>
                  <a:pt x="4277" y="1757"/>
                </a:lnTo>
                <a:lnTo>
                  <a:pt x="4277" y="1757"/>
                </a:lnTo>
                <a:lnTo>
                  <a:pt x="4274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7"/>
                </a:lnTo>
                <a:lnTo>
                  <a:pt x="4277" y="1757"/>
                </a:lnTo>
                <a:lnTo>
                  <a:pt x="4279" y="1755"/>
                </a:lnTo>
                <a:lnTo>
                  <a:pt x="4279" y="1755"/>
                </a:lnTo>
                <a:lnTo>
                  <a:pt x="4283" y="1753"/>
                </a:lnTo>
                <a:lnTo>
                  <a:pt x="4283" y="1753"/>
                </a:lnTo>
                <a:lnTo>
                  <a:pt x="4285" y="1753"/>
                </a:lnTo>
                <a:close/>
                <a:moveTo>
                  <a:pt x="4291" y="1677"/>
                </a:moveTo>
                <a:lnTo>
                  <a:pt x="4289" y="1679"/>
                </a:lnTo>
                <a:lnTo>
                  <a:pt x="4289" y="1682"/>
                </a:lnTo>
                <a:lnTo>
                  <a:pt x="4289" y="1684"/>
                </a:lnTo>
                <a:lnTo>
                  <a:pt x="4289" y="1684"/>
                </a:lnTo>
                <a:lnTo>
                  <a:pt x="4289" y="1686"/>
                </a:lnTo>
                <a:lnTo>
                  <a:pt x="4289" y="1688"/>
                </a:lnTo>
                <a:lnTo>
                  <a:pt x="4289" y="1690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4"/>
                </a:lnTo>
                <a:lnTo>
                  <a:pt x="4293" y="1682"/>
                </a:lnTo>
                <a:lnTo>
                  <a:pt x="4293" y="1682"/>
                </a:lnTo>
                <a:lnTo>
                  <a:pt x="4293" y="1682"/>
                </a:lnTo>
                <a:lnTo>
                  <a:pt x="4291" y="1679"/>
                </a:lnTo>
                <a:lnTo>
                  <a:pt x="4291" y="1677"/>
                </a:lnTo>
                <a:lnTo>
                  <a:pt x="4291" y="1677"/>
                </a:lnTo>
                <a:close/>
                <a:moveTo>
                  <a:pt x="4304" y="1526"/>
                </a:moveTo>
                <a:lnTo>
                  <a:pt x="4304" y="1528"/>
                </a:lnTo>
                <a:lnTo>
                  <a:pt x="4304" y="1528"/>
                </a:lnTo>
                <a:lnTo>
                  <a:pt x="4304" y="1528"/>
                </a:lnTo>
                <a:lnTo>
                  <a:pt x="4306" y="1528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4" y="1526"/>
                </a:lnTo>
                <a:close/>
                <a:moveTo>
                  <a:pt x="4314" y="1575"/>
                </a:moveTo>
                <a:lnTo>
                  <a:pt x="4316" y="1573"/>
                </a:lnTo>
                <a:lnTo>
                  <a:pt x="4316" y="1573"/>
                </a:lnTo>
                <a:lnTo>
                  <a:pt x="4316" y="1570"/>
                </a:lnTo>
                <a:lnTo>
                  <a:pt x="4314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3"/>
                </a:lnTo>
                <a:lnTo>
                  <a:pt x="4314" y="1575"/>
                </a:lnTo>
                <a:close/>
                <a:moveTo>
                  <a:pt x="4306" y="1512"/>
                </a:moveTo>
                <a:lnTo>
                  <a:pt x="4306" y="1512"/>
                </a:lnTo>
                <a:lnTo>
                  <a:pt x="4306" y="1514"/>
                </a:lnTo>
                <a:lnTo>
                  <a:pt x="4308" y="1514"/>
                </a:lnTo>
                <a:lnTo>
                  <a:pt x="4308" y="1512"/>
                </a:lnTo>
                <a:lnTo>
                  <a:pt x="4308" y="1512"/>
                </a:lnTo>
                <a:lnTo>
                  <a:pt x="4306" y="1512"/>
                </a:lnTo>
                <a:close/>
                <a:moveTo>
                  <a:pt x="4302" y="1516"/>
                </a:moveTo>
                <a:lnTo>
                  <a:pt x="4302" y="1516"/>
                </a:lnTo>
                <a:lnTo>
                  <a:pt x="4302" y="1518"/>
                </a:lnTo>
                <a:lnTo>
                  <a:pt x="4304" y="1518"/>
                </a:lnTo>
                <a:lnTo>
                  <a:pt x="4304" y="1518"/>
                </a:lnTo>
                <a:lnTo>
                  <a:pt x="4304" y="1516"/>
                </a:lnTo>
                <a:lnTo>
                  <a:pt x="4302" y="1516"/>
                </a:lnTo>
                <a:close/>
                <a:moveTo>
                  <a:pt x="4184" y="1587"/>
                </a:moveTo>
                <a:lnTo>
                  <a:pt x="4184" y="1589"/>
                </a:lnTo>
                <a:lnTo>
                  <a:pt x="4184" y="1589"/>
                </a:lnTo>
                <a:lnTo>
                  <a:pt x="4184" y="1589"/>
                </a:lnTo>
                <a:lnTo>
                  <a:pt x="4184" y="1587"/>
                </a:lnTo>
                <a:lnTo>
                  <a:pt x="4184" y="1587"/>
                </a:lnTo>
                <a:close/>
                <a:moveTo>
                  <a:pt x="4605" y="2166"/>
                </a:moveTo>
                <a:lnTo>
                  <a:pt x="4605" y="2168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599" y="2164"/>
                </a:lnTo>
                <a:lnTo>
                  <a:pt x="4597" y="2164"/>
                </a:lnTo>
                <a:lnTo>
                  <a:pt x="4593" y="2166"/>
                </a:lnTo>
                <a:lnTo>
                  <a:pt x="4587" y="2168"/>
                </a:lnTo>
                <a:lnTo>
                  <a:pt x="4587" y="2168"/>
                </a:lnTo>
                <a:lnTo>
                  <a:pt x="4587" y="2170"/>
                </a:lnTo>
                <a:lnTo>
                  <a:pt x="4587" y="2170"/>
                </a:lnTo>
                <a:lnTo>
                  <a:pt x="4589" y="2172"/>
                </a:lnTo>
                <a:lnTo>
                  <a:pt x="4591" y="2172"/>
                </a:lnTo>
                <a:lnTo>
                  <a:pt x="4593" y="2172"/>
                </a:lnTo>
                <a:lnTo>
                  <a:pt x="4595" y="2172"/>
                </a:lnTo>
                <a:lnTo>
                  <a:pt x="4595" y="2170"/>
                </a:lnTo>
                <a:lnTo>
                  <a:pt x="4597" y="2172"/>
                </a:lnTo>
                <a:lnTo>
                  <a:pt x="4599" y="2172"/>
                </a:lnTo>
                <a:lnTo>
                  <a:pt x="4601" y="2172"/>
                </a:lnTo>
                <a:lnTo>
                  <a:pt x="4601" y="2170"/>
                </a:lnTo>
                <a:lnTo>
                  <a:pt x="4601" y="2170"/>
                </a:lnTo>
                <a:lnTo>
                  <a:pt x="4605" y="2170"/>
                </a:lnTo>
                <a:lnTo>
                  <a:pt x="4608" y="2170"/>
                </a:lnTo>
                <a:lnTo>
                  <a:pt x="4608" y="2170"/>
                </a:lnTo>
                <a:lnTo>
                  <a:pt x="4610" y="2168"/>
                </a:lnTo>
                <a:lnTo>
                  <a:pt x="4608" y="2168"/>
                </a:lnTo>
                <a:lnTo>
                  <a:pt x="4605" y="2166"/>
                </a:lnTo>
                <a:close/>
                <a:moveTo>
                  <a:pt x="4184" y="1654"/>
                </a:moveTo>
                <a:lnTo>
                  <a:pt x="4184" y="1654"/>
                </a:lnTo>
                <a:lnTo>
                  <a:pt x="4186" y="1654"/>
                </a:lnTo>
                <a:lnTo>
                  <a:pt x="4186" y="1654"/>
                </a:lnTo>
                <a:lnTo>
                  <a:pt x="4184" y="1654"/>
                </a:lnTo>
                <a:lnTo>
                  <a:pt x="4184" y="1654"/>
                </a:lnTo>
                <a:close/>
                <a:moveTo>
                  <a:pt x="4279" y="1935"/>
                </a:moveTo>
                <a:lnTo>
                  <a:pt x="4279" y="1935"/>
                </a:lnTo>
                <a:lnTo>
                  <a:pt x="4279" y="1935"/>
                </a:lnTo>
                <a:lnTo>
                  <a:pt x="4281" y="1933"/>
                </a:lnTo>
                <a:lnTo>
                  <a:pt x="4281" y="1933"/>
                </a:lnTo>
                <a:lnTo>
                  <a:pt x="4281" y="1931"/>
                </a:lnTo>
                <a:lnTo>
                  <a:pt x="4279" y="1933"/>
                </a:lnTo>
                <a:lnTo>
                  <a:pt x="4279" y="1935"/>
                </a:lnTo>
                <a:close/>
                <a:moveTo>
                  <a:pt x="4195" y="1646"/>
                </a:moveTo>
                <a:lnTo>
                  <a:pt x="4193" y="1646"/>
                </a:lnTo>
                <a:lnTo>
                  <a:pt x="4193" y="1646"/>
                </a:lnTo>
                <a:lnTo>
                  <a:pt x="4193" y="1648"/>
                </a:lnTo>
                <a:lnTo>
                  <a:pt x="4193" y="1650"/>
                </a:lnTo>
                <a:lnTo>
                  <a:pt x="4195" y="1650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6"/>
                </a:lnTo>
                <a:lnTo>
                  <a:pt x="4197" y="1646"/>
                </a:lnTo>
                <a:lnTo>
                  <a:pt x="4195" y="1646"/>
                </a:lnTo>
                <a:close/>
                <a:moveTo>
                  <a:pt x="4247" y="2013"/>
                </a:moveTo>
                <a:lnTo>
                  <a:pt x="4247" y="2011"/>
                </a:lnTo>
                <a:lnTo>
                  <a:pt x="4247" y="2011"/>
                </a:lnTo>
                <a:lnTo>
                  <a:pt x="4245" y="2006"/>
                </a:lnTo>
                <a:lnTo>
                  <a:pt x="4243" y="2006"/>
                </a:lnTo>
                <a:lnTo>
                  <a:pt x="4243" y="2006"/>
                </a:lnTo>
                <a:lnTo>
                  <a:pt x="4245" y="2009"/>
                </a:lnTo>
                <a:lnTo>
                  <a:pt x="4247" y="2015"/>
                </a:lnTo>
                <a:lnTo>
                  <a:pt x="4247" y="2013"/>
                </a:lnTo>
                <a:lnTo>
                  <a:pt x="4247" y="2013"/>
                </a:lnTo>
                <a:lnTo>
                  <a:pt x="4247" y="2013"/>
                </a:lnTo>
                <a:close/>
                <a:moveTo>
                  <a:pt x="4239" y="1713"/>
                </a:moveTo>
                <a:lnTo>
                  <a:pt x="4239" y="1715"/>
                </a:lnTo>
                <a:lnTo>
                  <a:pt x="4239" y="1715"/>
                </a:lnTo>
                <a:lnTo>
                  <a:pt x="4241" y="1715"/>
                </a:lnTo>
                <a:lnTo>
                  <a:pt x="4241" y="1715"/>
                </a:lnTo>
                <a:lnTo>
                  <a:pt x="4241" y="1713"/>
                </a:lnTo>
                <a:lnTo>
                  <a:pt x="4241" y="1713"/>
                </a:lnTo>
                <a:lnTo>
                  <a:pt x="4239" y="1713"/>
                </a:lnTo>
                <a:close/>
                <a:moveTo>
                  <a:pt x="4264" y="1732"/>
                </a:moveTo>
                <a:lnTo>
                  <a:pt x="4264" y="1734"/>
                </a:lnTo>
                <a:lnTo>
                  <a:pt x="4264" y="1734"/>
                </a:lnTo>
                <a:lnTo>
                  <a:pt x="4264" y="1734"/>
                </a:lnTo>
                <a:lnTo>
                  <a:pt x="4266" y="1734"/>
                </a:lnTo>
                <a:lnTo>
                  <a:pt x="4266" y="1734"/>
                </a:lnTo>
                <a:lnTo>
                  <a:pt x="4264" y="1734"/>
                </a:lnTo>
                <a:lnTo>
                  <a:pt x="4264" y="1732"/>
                </a:lnTo>
                <a:close/>
                <a:moveTo>
                  <a:pt x="4281" y="1732"/>
                </a:moveTo>
                <a:lnTo>
                  <a:pt x="4281" y="1732"/>
                </a:lnTo>
                <a:lnTo>
                  <a:pt x="4281" y="1730"/>
                </a:lnTo>
                <a:lnTo>
                  <a:pt x="4281" y="1730"/>
                </a:lnTo>
                <a:lnTo>
                  <a:pt x="4281" y="1730"/>
                </a:lnTo>
                <a:lnTo>
                  <a:pt x="4279" y="1730"/>
                </a:lnTo>
                <a:lnTo>
                  <a:pt x="4277" y="1730"/>
                </a:lnTo>
                <a:lnTo>
                  <a:pt x="4277" y="1730"/>
                </a:lnTo>
                <a:lnTo>
                  <a:pt x="4277" y="1732"/>
                </a:lnTo>
                <a:lnTo>
                  <a:pt x="4279" y="1732"/>
                </a:lnTo>
                <a:lnTo>
                  <a:pt x="4279" y="1732"/>
                </a:lnTo>
                <a:lnTo>
                  <a:pt x="4281" y="1732"/>
                </a:lnTo>
                <a:close/>
                <a:moveTo>
                  <a:pt x="4245" y="1734"/>
                </a:moveTo>
                <a:lnTo>
                  <a:pt x="4247" y="1736"/>
                </a:lnTo>
                <a:lnTo>
                  <a:pt x="4247" y="1734"/>
                </a:lnTo>
                <a:lnTo>
                  <a:pt x="4247" y="1734"/>
                </a:lnTo>
                <a:lnTo>
                  <a:pt x="4247" y="1734"/>
                </a:lnTo>
                <a:lnTo>
                  <a:pt x="4251" y="1734"/>
                </a:lnTo>
                <a:lnTo>
                  <a:pt x="4253" y="1734"/>
                </a:lnTo>
                <a:lnTo>
                  <a:pt x="4253" y="1734"/>
                </a:lnTo>
                <a:lnTo>
                  <a:pt x="4258" y="1734"/>
                </a:lnTo>
                <a:lnTo>
                  <a:pt x="4258" y="1734"/>
                </a:lnTo>
                <a:lnTo>
                  <a:pt x="4258" y="1732"/>
                </a:lnTo>
                <a:lnTo>
                  <a:pt x="4260" y="1732"/>
                </a:lnTo>
                <a:lnTo>
                  <a:pt x="4260" y="1732"/>
                </a:lnTo>
                <a:lnTo>
                  <a:pt x="4260" y="1730"/>
                </a:lnTo>
                <a:lnTo>
                  <a:pt x="4245" y="1730"/>
                </a:lnTo>
                <a:lnTo>
                  <a:pt x="4243" y="1730"/>
                </a:lnTo>
                <a:lnTo>
                  <a:pt x="4241" y="1732"/>
                </a:lnTo>
                <a:lnTo>
                  <a:pt x="4241" y="1732"/>
                </a:lnTo>
                <a:lnTo>
                  <a:pt x="4241" y="1734"/>
                </a:lnTo>
                <a:lnTo>
                  <a:pt x="4245" y="1734"/>
                </a:lnTo>
                <a:close/>
                <a:moveTo>
                  <a:pt x="2766" y="702"/>
                </a:moveTo>
                <a:lnTo>
                  <a:pt x="2766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70" y="702"/>
                </a:lnTo>
                <a:lnTo>
                  <a:pt x="2768" y="702"/>
                </a:lnTo>
                <a:lnTo>
                  <a:pt x="2766" y="702"/>
                </a:lnTo>
                <a:close/>
                <a:moveTo>
                  <a:pt x="3107" y="1099"/>
                </a:moveTo>
                <a:lnTo>
                  <a:pt x="3107" y="1097"/>
                </a:lnTo>
                <a:lnTo>
                  <a:pt x="3105" y="1097"/>
                </a:lnTo>
                <a:lnTo>
                  <a:pt x="3105" y="1099"/>
                </a:lnTo>
                <a:lnTo>
                  <a:pt x="3103" y="1099"/>
                </a:lnTo>
                <a:lnTo>
                  <a:pt x="3101" y="1099"/>
                </a:lnTo>
                <a:lnTo>
                  <a:pt x="3095" y="1101"/>
                </a:lnTo>
                <a:lnTo>
                  <a:pt x="3093" y="1103"/>
                </a:lnTo>
                <a:lnTo>
                  <a:pt x="3091" y="1103"/>
                </a:lnTo>
                <a:lnTo>
                  <a:pt x="3088" y="1101"/>
                </a:lnTo>
                <a:lnTo>
                  <a:pt x="3084" y="1101"/>
                </a:lnTo>
                <a:lnTo>
                  <a:pt x="3084" y="1103"/>
                </a:lnTo>
                <a:lnTo>
                  <a:pt x="3084" y="1105"/>
                </a:lnTo>
                <a:lnTo>
                  <a:pt x="3082" y="1105"/>
                </a:lnTo>
                <a:lnTo>
                  <a:pt x="3082" y="1105"/>
                </a:lnTo>
                <a:lnTo>
                  <a:pt x="3080" y="1105"/>
                </a:lnTo>
                <a:lnTo>
                  <a:pt x="3080" y="1105"/>
                </a:lnTo>
                <a:lnTo>
                  <a:pt x="3078" y="1105"/>
                </a:lnTo>
                <a:lnTo>
                  <a:pt x="3078" y="1107"/>
                </a:lnTo>
                <a:lnTo>
                  <a:pt x="3076" y="1107"/>
                </a:lnTo>
                <a:lnTo>
                  <a:pt x="3076" y="1109"/>
                </a:lnTo>
                <a:lnTo>
                  <a:pt x="3078" y="1111"/>
                </a:lnTo>
                <a:lnTo>
                  <a:pt x="3078" y="1111"/>
                </a:lnTo>
                <a:lnTo>
                  <a:pt x="3078" y="1111"/>
                </a:lnTo>
                <a:lnTo>
                  <a:pt x="3082" y="1113"/>
                </a:lnTo>
                <a:lnTo>
                  <a:pt x="3082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6" y="1115"/>
                </a:lnTo>
                <a:lnTo>
                  <a:pt x="3086" y="1113"/>
                </a:lnTo>
                <a:lnTo>
                  <a:pt x="3086" y="1113"/>
                </a:lnTo>
                <a:lnTo>
                  <a:pt x="3086" y="1113"/>
                </a:lnTo>
                <a:lnTo>
                  <a:pt x="3088" y="1113"/>
                </a:lnTo>
                <a:lnTo>
                  <a:pt x="3088" y="1113"/>
                </a:lnTo>
                <a:lnTo>
                  <a:pt x="3091" y="1111"/>
                </a:lnTo>
                <a:lnTo>
                  <a:pt x="3093" y="1111"/>
                </a:lnTo>
                <a:lnTo>
                  <a:pt x="3093" y="1111"/>
                </a:lnTo>
                <a:lnTo>
                  <a:pt x="3097" y="1107"/>
                </a:lnTo>
                <a:lnTo>
                  <a:pt x="3097" y="1107"/>
                </a:lnTo>
                <a:lnTo>
                  <a:pt x="3097" y="1107"/>
                </a:lnTo>
                <a:lnTo>
                  <a:pt x="3099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099" y="1105"/>
                </a:lnTo>
                <a:lnTo>
                  <a:pt x="3099" y="1105"/>
                </a:lnTo>
                <a:lnTo>
                  <a:pt x="3099" y="1103"/>
                </a:lnTo>
                <a:lnTo>
                  <a:pt x="3107" y="1099"/>
                </a:lnTo>
                <a:close/>
                <a:moveTo>
                  <a:pt x="3068" y="916"/>
                </a:moveTo>
                <a:lnTo>
                  <a:pt x="3072" y="916"/>
                </a:lnTo>
                <a:lnTo>
                  <a:pt x="3074" y="916"/>
                </a:lnTo>
                <a:lnTo>
                  <a:pt x="3072" y="916"/>
                </a:lnTo>
                <a:lnTo>
                  <a:pt x="3065" y="914"/>
                </a:lnTo>
                <a:lnTo>
                  <a:pt x="3065" y="914"/>
                </a:lnTo>
                <a:lnTo>
                  <a:pt x="3063" y="914"/>
                </a:lnTo>
                <a:lnTo>
                  <a:pt x="3065" y="914"/>
                </a:lnTo>
                <a:lnTo>
                  <a:pt x="3065" y="916"/>
                </a:lnTo>
                <a:lnTo>
                  <a:pt x="3068" y="916"/>
                </a:lnTo>
                <a:close/>
                <a:moveTo>
                  <a:pt x="3000" y="1101"/>
                </a:moveTo>
                <a:lnTo>
                  <a:pt x="3000" y="1101"/>
                </a:lnTo>
                <a:lnTo>
                  <a:pt x="3003" y="1099"/>
                </a:lnTo>
                <a:lnTo>
                  <a:pt x="3003" y="1099"/>
                </a:lnTo>
                <a:lnTo>
                  <a:pt x="3000" y="1097"/>
                </a:lnTo>
                <a:lnTo>
                  <a:pt x="3003" y="1097"/>
                </a:lnTo>
                <a:lnTo>
                  <a:pt x="3003" y="1095"/>
                </a:lnTo>
                <a:lnTo>
                  <a:pt x="3000" y="1095"/>
                </a:lnTo>
                <a:lnTo>
                  <a:pt x="3000" y="1097"/>
                </a:lnTo>
                <a:lnTo>
                  <a:pt x="3000" y="1099"/>
                </a:lnTo>
                <a:lnTo>
                  <a:pt x="3000" y="1099"/>
                </a:lnTo>
                <a:lnTo>
                  <a:pt x="3000" y="1101"/>
                </a:lnTo>
                <a:lnTo>
                  <a:pt x="3000" y="1101"/>
                </a:lnTo>
                <a:close/>
                <a:moveTo>
                  <a:pt x="3011" y="1082"/>
                </a:moveTo>
                <a:lnTo>
                  <a:pt x="3011" y="1082"/>
                </a:lnTo>
                <a:lnTo>
                  <a:pt x="3011" y="1082"/>
                </a:lnTo>
                <a:lnTo>
                  <a:pt x="3011" y="1080"/>
                </a:lnTo>
                <a:lnTo>
                  <a:pt x="3011" y="1080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close/>
                <a:moveTo>
                  <a:pt x="2860" y="977"/>
                </a:moveTo>
                <a:lnTo>
                  <a:pt x="2858" y="977"/>
                </a:lnTo>
                <a:lnTo>
                  <a:pt x="2864" y="979"/>
                </a:lnTo>
                <a:lnTo>
                  <a:pt x="2862" y="977"/>
                </a:lnTo>
                <a:lnTo>
                  <a:pt x="2860" y="977"/>
                </a:lnTo>
                <a:lnTo>
                  <a:pt x="2860" y="977"/>
                </a:lnTo>
                <a:close/>
                <a:moveTo>
                  <a:pt x="2998" y="1061"/>
                </a:moveTo>
                <a:lnTo>
                  <a:pt x="2998" y="1061"/>
                </a:lnTo>
                <a:lnTo>
                  <a:pt x="2996" y="1061"/>
                </a:lnTo>
                <a:lnTo>
                  <a:pt x="2994" y="1061"/>
                </a:lnTo>
                <a:lnTo>
                  <a:pt x="2994" y="1061"/>
                </a:lnTo>
                <a:lnTo>
                  <a:pt x="2992" y="1063"/>
                </a:lnTo>
                <a:lnTo>
                  <a:pt x="2994" y="1063"/>
                </a:lnTo>
                <a:lnTo>
                  <a:pt x="2994" y="1063"/>
                </a:lnTo>
                <a:lnTo>
                  <a:pt x="2996" y="1063"/>
                </a:lnTo>
                <a:lnTo>
                  <a:pt x="2996" y="1063"/>
                </a:lnTo>
                <a:lnTo>
                  <a:pt x="2998" y="1063"/>
                </a:lnTo>
                <a:lnTo>
                  <a:pt x="3000" y="1063"/>
                </a:lnTo>
                <a:lnTo>
                  <a:pt x="3000" y="1061"/>
                </a:lnTo>
                <a:lnTo>
                  <a:pt x="2998" y="1061"/>
                </a:lnTo>
                <a:close/>
                <a:moveTo>
                  <a:pt x="2998" y="1076"/>
                </a:moveTo>
                <a:lnTo>
                  <a:pt x="2998" y="1076"/>
                </a:lnTo>
                <a:lnTo>
                  <a:pt x="3000" y="1076"/>
                </a:lnTo>
                <a:lnTo>
                  <a:pt x="2998" y="1074"/>
                </a:lnTo>
                <a:lnTo>
                  <a:pt x="2998" y="1074"/>
                </a:lnTo>
                <a:lnTo>
                  <a:pt x="2996" y="1074"/>
                </a:lnTo>
                <a:lnTo>
                  <a:pt x="2998" y="1074"/>
                </a:lnTo>
                <a:lnTo>
                  <a:pt x="2998" y="1076"/>
                </a:lnTo>
                <a:lnTo>
                  <a:pt x="2998" y="1076"/>
                </a:lnTo>
                <a:close/>
                <a:moveTo>
                  <a:pt x="3003" y="1076"/>
                </a:moveTo>
                <a:lnTo>
                  <a:pt x="3003" y="1076"/>
                </a:lnTo>
                <a:lnTo>
                  <a:pt x="3000" y="1078"/>
                </a:lnTo>
                <a:lnTo>
                  <a:pt x="2998" y="1078"/>
                </a:lnTo>
                <a:lnTo>
                  <a:pt x="2998" y="1080"/>
                </a:lnTo>
                <a:lnTo>
                  <a:pt x="2998" y="1080"/>
                </a:lnTo>
                <a:lnTo>
                  <a:pt x="2998" y="1078"/>
                </a:lnTo>
                <a:lnTo>
                  <a:pt x="3000" y="1078"/>
                </a:lnTo>
                <a:lnTo>
                  <a:pt x="3003" y="1078"/>
                </a:lnTo>
                <a:lnTo>
                  <a:pt x="3005" y="1078"/>
                </a:lnTo>
                <a:lnTo>
                  <a:pt x="3003" y="1076"/>
                </a:lnTo>
                <a:close/>
                <a:moveTo>
                  <a:pt x="2852" y="969"/>
                </a:moveTo>
                <a:lnTo>
                  <a:pt x="2852" y="969"/>
                </a:lnTo>
                <a:lnTo>
                  <a:pt x="2852" y="967"/>
                </a:lnTo>
                <a:lnTo>
                  <a:pt x="2852" y="967"/>
                </a:lnTo>
                <a:lnTo>
                  <a:pt x="2848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8" y="969"/>
                </a:lnTo>
                <a:lnTo>
                  <a:pt x="2850" y="969"/>
                </a:lnTo>
                <a:lnTo>
                  <a:pt x="2852" y="969"/>
                </a:lnTo>
                <a:close/>
                <a:moveTo>
                  <a:pt x="3009" y="1092"/>
                </a:moveTo>
                <a:lnTo>
                  <a:pt x="3011" y="1092"/>
                </a:lnTo>
                <a:lnTo>
                  <a:pt x="3011" y="1092"/>
                </a:lnTo>
                <a:lnTo>
                  <a:pt x="3013" y="1090"/>
                </a:lnTo>
                <a:lnTo>
                  <a:pt x="3015" y="1090"/>
                </a:lnTo>
                <a:lnTo>
                  <a:pt x="3015" y="1088"/>
                </a:lnTo>
                <a:lnTo>
                  <a:pt x="3015" y="1088"/>
                </a:lnTo>
                <a:lnTo>
                  <a:pt x="3017" y="1084"/>
                </a:lnTo>
                <a:lnTo>
                  <a:pt x="3017" y="1084"/>
                </a:lnTo>
                <a:lnTo>
                  <a:pt x="3015" y="1084"/>
                </a:lnTo>
                <a:lnTo>
                  <a:pt x="3013" y="1086"/>
                </a:lnTo>
                <a:lnTo>
                  <a:pt x="3011" y="1086"/>
                </a:lnTo>
                <a:lnTo>
                  <a:pt x="3011" y="1088"/>
                </a:lnTo>
                <a:lnTo>
                  <a:pt x="3009" y="1088"/>
                </a:lnTo>
                <a:lnTo>
                  <a:pt x="3009" y="1088"/>
                </a:lnTo>
                <a:lnTo>
                  <a:pt x="3009" y="1090"/>
                </a:lnTo>
                <a:lnTo>
                  <a:pt x="3009" y="1092"/>
                </a:lnTo>
                <a:lnTo>
                  <a:pt x="3009" y="1092"/>
                </a:lnTo>
                <a:close/>
                <a:moveTo>
                  <a:pt x="2845" y="969"/>
                </a:moveTo>
                <a:lnTo>
                  <a:pt x="2848" y="971"/>
                </a:lnTo>
                <a:lnTo>
                  <a:pt x="2850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0" y="971"/>
                </a:lnTo>
                <a:lnTo>
                  <a:pt x="2850" y="969"/>
                </a:lnTo>
                <a:lnTo>
                  <a:pt x="2848" y="969"/>
                </a:lnTo>
                <a:lnTo>
                  <a:pt x="2845" y="969"/>
                </a:lnTo>
                <a:lnTo>
                  <a:pt x="2845" y="969"/>
                </a:lnTo>
                <a:close/>
                <a:moveTo>
                  <a:pt x="2850" y="975"/>
                </a:moveTo>
                <a:lnTo>
                  <a:pt x="2850" y="975"/>
                </a:lnTo>
                <a:lnTo>
                  <a:pt x="2852" y="975"/>
                </a:lnTo>
                <a:lnTo>
                  <a:pt x="2854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3"/>
                </a:lnTo>
                <a:lnTo>
                  <a:pt x="2854" y="973"/>
                </a:lnTo>
                <a:lnTo>
                  <a:pt x="2852" y="973"/>
                </a:lnTo>
                <a:lnTo>
                  <a:pt x="2850" y="973"/>
                </a:lnTo>
                <a:lnTo>
                  <a:pt x="2850" y="973"/>
                </a:lnTo>
                <a:lnTo>
                  <a:pt x="2850" y="975"/>
                </a:lnTo>
                <a:close/>
                <a:moveTo>
                  <a:pt x="2829" y="954"/>
                </a:moveTo>
                <a:lnTo>
                  <a:pt x="2827" y="952"/>
                </a:lnTo>
                <a:lnTo>
                  <a:pt x="2827" y="954"/>
                </a:lnTo>
                <a:lnTo>
                  <a:pt x="2827" y="954"/>
                </a:lnTo>
                <a:lnTo>
                  <a:pt x="2829" y="956"/>
                </a:lnTo>
                <a:lnTo>
                  <a:pt x="2829" y="954"/>
                </a:lnTo>
                <a:close/>
                <a:moveTo>
                  <a:pt x="2827" y="958"/>
                </a:moveTo>
                <a:lnTo>
                  <a:pt x="2827" y="956"/>
                </a:lnTo>
                <a:lnTo>
                  <a:pt x="2829" y="958"/>
                </a:lnTo>
                <a:lnTo>
                  <a:pt x="2829" y="958"/>
                </a:lnTo>
                <a:lnTo>
                  <a:pt x="2829" y="956"/>
                </a:lnTo>
                <a:lnTo>
                  <a:pt x="2824" y="954"/>
                </a:lnTo>
                <a:lnTo>
                  <a:pt x="2822" y="952"/>
                </a:lnTo>
                <a:lnTo>
                  <a:pt x="2824" y="954"/>
                </a:lnTo>
                <a:lnTo>
                  <a:pt x="2827" y="958"/>
                </a:lnTo>
                <a:close/>
                <a:moveTo>
                  <a:pt x="2590" y="923"/>
                </a:moveTo>
                <a:lnTo>
                  <a:pt x="2590" y="923"/>
                </a:lnTo>
                <a:lnTo>
                  <a:pt x="2590" y="921"/>
                </a:lnTo>
                <a:lnTo>
                  <a:pt x="2588" y="918"/>
                </a:lnTo>
                <a:lnTo>
                  <a:pt x="2588" y="921"/>
                </a:lnTo>
                <a:lnTo>
                  <a:pt x="2588" y="921"/>
                </a:lnTo>
                <a:lnTo>
                  <a:pt x="2590" y="923"/>
                </a:lnTo>
                <a:lnTo>
                  <a:pt x="2590" y="923"/>
                </a:lnTo>
                <a:close/>
                <a:moveTo>
                  <a:pt x="2822" y="946"/>
                </a:moveTo>
                <a:lnTo>
                  <a:pt x="2824" y="948"/>
                </a:lnTo>
                <a:lnTo>
                  <a:pt x="2824" y="948"/>
                </a:lnTo>
                <a:lnTo>
                  <a:pt x="2827" y="948"/>
                </a:lnTo>
                <a:lnTo>
                  <a:pt x="2827" y="950"/>
                </a:lnTo>
                <a:lnTo>
                  <a:pt x="2827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48"/>
                </a:lnTo>
                <a:lnTo>
                  <a:pt x="2824" y="946"/>
                </a:lnTo>
                <a:lnTo>
                  <a:pt x="2824" y="946"/>
                </a:lnTo>
                <a:lnTo>
                  <a:pt x="2822" y="946"/>
                </a:lnTo>
                <a:lnTo>
                  <a:pt x="2822" y="944"/>
                </a:lnTo>
                <a:lnTo>
                  <a:pt x="2820" y="944"/>
                </a:lnTo>
                <a:lnTo>
                  <a:pt x="2822" y="944"/>
                </a:lnTo>
                <a:lnTo>
                  <a:pt x="2822" y="946"/>
                </a:lnTo>
                <a:close/>
                <a:moveTo>
                  <a:pt x="2822" y="941"/>
                </a:moveTo>
                <a:lnTo>
                  <a:pt x="2822" y="944"/>
                </a:lnTo>
                <a:lnTo>
                  <a:pt x="2822" y="941"/>
                </a:lnTo>
                <a:lnTo>
                  <a:pt x="2822" y="941"/>
                </a:lnTo>
                <a:lnTo>
                  <a:pt x="2822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2" y="941"/>
                </a:lnTo>
                <a:close/>
                <a:moveTo>
                  <a:pt x="2816" y="939"/>
                </a:moveTo>
                <a:lnTo>
                  <a:pt x="2816" y="941"/>
                </a:lnTo>
                <a:lnTo>
                  <a:pt x="2816" y="944"/>
                </a:lnTo>
                <a:lnTo>
                  <a:pt x="2818" y="946"/>
                </a:lnTo>
                <a:lnTo>
                  <a:pt x="2818" y="944"/>
                </a:lnTo>
                <a:lnTo>
                  <a:pt x="2818" y="944"/>
                </a:lnTo>
                <a:lnTo>
                  <a:pt x="2818" y="944"/>
                </a:lnTo>
                <a:lnTo>
                  <a:pt x="2816" y="939"/>
                </a:lnTo>
                <a:lnTo>
                  <a:pt x="2818" y="939"/>
                </a:lnTo>
                <a:lnTo>
                  <a:pt x="2816" y="937"/>
                </a:lnTo>
                <a:lnTo>
                  <a:pt x="2816" y="937"/>
                </a:lnTo>
                <a:lnTo>
                  <a:pt x="2816" y="935"/>
                </a:lnTo>
                <a:lnTo>
                  <a:pt x="2816" y="935"/>
                </a:lnTo>
                <a:lnTo>
                  <a:pt x="2814" y="935"/>
                </a:lnTo>
                <a:lnTo>
                  <a:pt x="2816" y="937"/>
                </a:lnTo>
                <a:lnTo>
                  <a:pt x="2816" y="937"/>
                </a:lnTo>
                <a:lnTo>
                  <a:pt x="2814" y="939"/>
                </a:lnTo>
                <a:lnTo>
                  <a:pt x="2816" y="939"/>
                </a:lnTo>
                <a:close/>
                <a:moveTo>
                  <a:pt x="2829" y="956"/>
                </a:moveTo>
                <a:lnTo>
                  <a:pt x="2831" y="956"/>
                </a:lnTo>
                <a:lnTo>
                  <a:pt x="2831" y="958"/>
                </a:lnTo>
                <a:lnTo>
                  <a:pt x="2831" y="956"/>
                </a:lnTo>
                <a:lnTo>
                  <a:pt x="2829" y="956"/>
                </a:lnTo>
                <a:lnTo>
                  <a:pt x="2829" y="956"/>
                </a:lnTo>
                <a:close/>
                <a:moveTo>
                  <a:pt x="2688" y="780"/>
                </a:moveTo>
                <a:lnTo>
                  <a:pt x="2688" y="780"/>
                </a:lnTo>
                <a:lnTo>
                  <a:pt x="2686" y="782"/>
                </a:lnTo>
                <a:lnTo>
                  <a:pt x="2682" y="782"/>
                </a:lnTo>
                <a:lnTo>
                  <a:pt x="2684" y="782"/>
                </a:lnTo>
                <a:lnTo>
                  <a:pt x="2684" y="782"/>
                </a:lnTo>
                <a:lnTo>
                  <a:pt x="2688" y="780"/>
                </a:lnTo>
                <a:close/>
                <a:moveTo>
                  <a:pt x="2820" y="937"/>
                </a:moveTo>
                <a:lnTo>
                  <a:pt x="2820" y="937"/>
                </a:lnTo>
                <a:lnTo>
                  <a:pt x="2820" y="939"/>
                </a:lnTo>
                <a:lnTo>
                  <a:pt x="2822" y="939"/>
                </a:lnTo>
                <a:lnTo>
                  <a:pt x="2820" y="937"/>
                </a:lnTo>
                <a:lnTo>
                  <a:pt x="2820" y="937"/>
                </a:lnTo>
                <a:lnTo>
                  <a:pt x="2820" y="935"/>
                </a:lnTo>
                <a:lnTo>
                  <a:pt x="2818" y="933"/>
                </a:lnTo>
                <a:lnTo>
                  <a:pt x="2818" y="935"/>
                </a:lnTo>
                <a:lnTo>
                  <a:pt x="2816" y="935"/>
                </a:lnTo>
                <a:lnTo>
                  <a:pt x="2816" y="937"/>
                </a:lnTo>
                <a:lnTo>
                  <a:pt x="2818" y="937"/>
                </a:lnTo>
                <a:lnTo>
                  <a:pt x="2820" y="937"/>
                </a:lnTo>
                <a:close/>
                <a:moveTo>
                  <a:pt x="2963" y="1080"/>
                </a:moveTo>
                <a:lnTo>
                  <a:pt x="2963" y="1078"/>
                </a:lnTo>
                <a:lnTo>
                  <a:pt x="2963" y="1080"/>
                </a:lnTo>
                <a:lnTo>
                  <a:pt x="2963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3" y="1080"/>
                </a:lnTo>
                <a:lnTo>
                  <a:pt x="2963" y="1080"/>
                </a:lnTo>
                <a:close/>
                <a:moveTo>
                  <a:pt x="2982" y="1078"/>
                </a:move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lnTo>
                  <a:pt x="2984" y="1076"/>
                </a:lnTo>
                <a:lnTo>
                  <a:pt x="2986" y="1076"/>
                </a:lnTo>
                <a:lnTo>
                  <a:pt x="2984" y="1076"/>
                </a:lnTo>
                <a:lnTo>
                  <a:pt x="2984" y="1076"/>
                </a:ln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close/>
                <a:moveTo>
                  <a:pt x="2990" y="1036"/>
                </a:moveTo>
                <a:lnTo>
                  <a:pt x="2986" y="1036"/>
                </a:lnTo>
                <a:lnTo>
                  <a:pt x="2986" y="1036"/>
                </a:lnTo>
                <a:lnTo>
                  <a:pt x="2986" y="1036"/>
                </a:lnTo>
                <a:lnTo>
                  <a:pt x="2984" y="1036"/>
                </a:lnTo>
                <a:lnTo>
                  <a:pt x="2984" y="1036"/>
                </a:lnTo>
                <a:lnTo>
                  <a:pt x="2982" y="1038"/>
                </a:lnTo>
                <a:lnTo>
                  <a:pt x="2982" y="1038"/>
                </a:lnTo>
                <a:lnTo>
                  <a:pt x="2984" y="1040"/>
                </a:lnTo>
                <a:lnTo>
                  <a:pt x="2986" y="1040"/>
                </a:lnTo>
                <a:lnTo>
                  <a:pt x="2988" y="1038"/>
                </a:lnTo>
                <a:lnTo>
                  <a:pt x="2988" y="1038"/>
                </a:lnTo>
                <a:lnTo>
                  <a:pt x="2988" y="1038"/>
                </a:lnTo>
                <a:lnTo>
                  <a:pt x="2986" y="1040"/>
                </a:lnTo>
                <a:lnTo>
                  <a:pt x="2986" y="1040"/>
                </a:lnTo>
                <a:lnTo>
                  <a:pt x="2990" y="1042"/>
                </a:lnTo>
                <a:lnTo>
                  <a:pt x="2992" y="1042"/>
                </a:lnTo>
                <a:lnTo>
                  <a:pt x="2992" y="1042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38"/>
                </a:lnTo>
                <a:lnTo>
                  <a:pt x="2990" y="1038"/>
                </a:lnTo>
                <a:lnTo>
                  <a:pt x="2990" y="1036"/>
                </a:lnTo>
                <a:lnTo>
                  <a:pt x="2990" y="1036"/>
                </a:lnTo>
                <a:close/>
                <a:moveTo>
                  <a:pt x="2988" y="1065"/>
                </a:moveTo>
                <a:lnTo>
                  <a:pt x="2986" y="1065"/>
                </a:lnTo>
                <a:lnTo>
                  <a:pt x="2984" y="1065"/>
                </a:lnTo>
                <a:lnTo>
                  <a:pt x="2984" y="1065"/>
                </a:lnTo>
                <a:lnTo>
                  <a:pt x="2986" y="1065"/>
                </a:lnTo>
                <a:lnTo>
                  <a:pt x="2988" y="1065"/>
                </a:lnTo>
                <a:lnTo>
                  <a:pt x="2988" y="1065"/>
                </a:lnTo>
                <a:lnTo>
                  <a:pt x="2990" y="1063"/>
                </a:lnTo>
                <a:lnTo>
                  <a:pt x="2990" y="1063"/>
                </a:lnTo>
                <a:lnTo>
                  <a:pt x="2988" y="1065"/>
                </a:lnTo>
                <a:close/>
                <a:moveTo>
                  <a:pt x="2986" y="1048"/>
                </a:moveTo>
                <a:lnTo>
                  <a:pt x="2984" y="1048"/>
                </a:lnTo>
                <a:lnTo>
                  <a:pt x="2982" y="1048"/>
                </a:lnTo>
                <a:lnTo>
                  <a:pt x="2982" y="1050"/>
                </a:lnTo>
                <a:lnTo>
                  <a:pt x="2984" y="1050"/>
                </a:lnTo>
                <a:lnTo>
                  <a:pt x="2984" y="1053"/>
                </a:lnTo>
                <a:lnTo>
                  <a:pt x="2984" y="1053"/>
                </a:lnTo>
                <a:lnTo>
                  <a:pt x="2982" y="1055"/>
                </a:lnTo>
                <a:lnTo>
                  <a:pt x="2984" y="1055"/>
                </a:lnTo>
                <a:lnTo>
                  <a:pt x="2984" y="1055"/>
                </a:lnTo>
                <a:lnTo>
                  <a:pt x="2986" y="1055"/>
                </a:lnTo>
                <a:lnTo>
                  <a:pt x="2986" y="1055"/>
                </a:lnTo>
                <a:lnTo>
                  <a:pt x="2986" y="1053"/>
                </a:lnTo>
                <a:lnTo>
                  <a:pt x="2986" y="1053"/>
                </a:lnTo>
                <a:lnTo>
                  <a:pt x="2986" y="1050"/>
                </a:lnTo>
                <a:lnTo>
                  <a:pt x="2986" y="1050"/>
                </a:lnTo>
                <a:lnTo>
                  <a:pt x="2986" y="1048"/>
                </a:lnTo>
                <a:lnTo>
                  <a:pt x="2986" y="1048"/>
                </a:lnTo>
                <a:close/>
                <a:moveTo>
                  <a:pt x="2988" y="1082"/>
                </a:moveTo>
                <a:lnTo>
                  <a:pt x="2988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0"/>
                </a:lnTo>
                <a:lnTo>
                  <a:pt x="2990" y="1082"/>
                </a:lnTo>
                <a:lnTo>
                  <a:pt x="2990" y="1082"/>
                </a:lnTo>
                <a:lnTo>
                  <a:pt x="2988" y="1082"/>
                </a:lnTo>
                <a:close/>
                <a:moveTo>
                  <a:pt x="2961" y="1067"/>
                </a:moveTo>
                <a:lnTo>
                  <a:pt x="2961" y="1067"/>
                </a:lnTo>
                <a:lnTo>
                  <a:pt x="2961" y="1067"/>
                </a:lnTo>
                <a:lnTo>
                  <a:pt x="2961" y="1069"/>
                </a:lnTo>
                <a:lnTo>
                  <a:pt x="2961" y="1069"/>
                </a:lnTo>
                <a:lnTo>
                  <a:pt x="2961" y="1069"/>
                </a:lnTo>
                <a:lnTo>
                  <a:pt x="2963" y="1067"/>
                </a:lnTo>
                <a:lnTo>
                  <a:pt x="2963" y="1067"/>
                </a:lnTo>
                <a:lnTo>
                  <a:pt x="2961" y="1067"/>
                </a:lnTo>
                <a:close/>
                <a:moveTo>
                  <a:pt x="2963" y="1042"/>
                </a:move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5" y="1044"/>
                </a:lnTo>
                <a:lnTo>
                  <a:pt x="2965" y="1044"/>
                </a:lnTo>
                <a:lnTo>
                  <a:pt x="2963" y="1042"/>
                </a:lnTo>
                <a:lnTo>
                  <a:pt x="2963" y="1042"/>
                </a:lnTo>
                <a:lnTo>
                  <a:pt x="2963" y="1042"/>
                </a:lnTo>
                <a:close/>
                <a:moveTo>
                  <a:pt x="2963" y="1074"/>
                </a:moveTo>
                <a:lnTo>
                  <a:pt x="2963" y="1074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1" y="1074"/>
                </a:lnTo>
                <a:lnTo>
                  <a:pt x="2963" y="1074"/>
                </a:lnTo>
                <a:close/>
                <a:moveTo>
                  <a:pt x="2961" y="1063"/>
                </a:moveTo>
                <a:lnTo>
                  <a:pt x="2959" y="1065"/>
                </a:lnTo>
                <a:lnTo>
                  <a:pt x="2959" y="1065"/>
                </a:lnTo>
                <a:lnTo>
                  <a:pt x="2961" y="1065"/>
                </a:lnTo>
                <a:lnTo>
                  <a:pt x="2961" y="1063"/>
                </a:lnTo>
                <a:lnTo>
                  <a:pt x="2961" y="1063"/>
                </a:lnTo>
                <a:lnTo>
                  <a:pt x="2961" y="1063"/>
                </a:lnTo>
                <a:close/>
                <a:moveTo>
                  <a:pt x="2948" y="1059"/>
                </a:move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6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close/>
                <a:moveTo>
                  <a:pt x="2975" y="1025"/>
                </a:moveTo>
                <a:lnTo>
                  <a:pt x="2973" y="1025"/>
                </a:lnTo>
                <a:lnTo>
                  <a:pt x="2973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7"/>
                </a:lnTo>
                <a:lnTo>
                  <a:pt x="2971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5"/>
                </a:lnTo>
                <a:lnTo>
                  <a:pt x="2973" y="1025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5" y="1027"/>
                </a:lnTo>
                <a:lnTo>
                  <a:pt x="2975" y="1027"/>
                </a:lnTo>
                <a:lnTo>
                  <a:pt x="2975" y="1025"/>
                </a:lnTo>
                <a:lnTo>
                  <a:pt x="2975" y="1025"/>
                </a:lnTo>
                <a:lnTo>
                  <a:pt x="2977" y="1023"/>
                </a:lnTo>
                <a:lnTo>
                  <a:pt x="2975" y="1025"/>
                </a:lnTo>
                <a:lnTo>
                  <a:pt x="2975" y="1025"/>
                </a:lnTo>
                <a:close/>
                <a:moveTo>
                  <a:pt x="2982" y="1021"/>
                </a:moveTo>
                <a:lnTo>
                  <a:pt x="2982" y="1021"/>
                </a:lnTo>
                <a:lnTo>
                  <a:pt x="2980" y="1023"/>
                </a:lnTo>
                <a:lnTo>
                  <a:pt x="2982" y="1023"/>
                </a:lnTo>
                <a:lnTo>
                  <a:pt x="2984" y="1023"/>
                </a:lnTo>
                <a:lnTo>
                  <a:pt x="2984" y="1021"/>
                </a:lnTo>
                <a:lnTo>
                  <a:pt x="2984" y="1021"/>
                </a:lnTo>
                <a:lnTo>
                  <a:pt x="2982" y="1021"/>
                </a:lnTo>
                <a:close/>
                <a:moveTo>
                  <a:pt x="2969" y="1063"/>
                </a:moveTo>
                <a:lnTo>
                  <a:pt x="2971" y="1063"/>
                </a:lnTo>
                <a:lnTo>
                  <a:pt x="2971" y="1065"/>
                </a:lnTo>
                <a:lnTo>
                  <a:pt x="2971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1" y="1063"/>
                </a:lnTo>
                <a:lnTo>
                  <a:pt x="2971" y="1063"/>
                </a:lnTo>
                <a:lnTo>
                  <a:pt x="2969" y="1063"/>
                </a:lnTo>
                <a:close/>
                <a:moveTo>
                  <a:pt x="2977" y="1074"/>
                </a:moveTo>
                <a:lnTo>
                  <a:pt x="2977" y="1071"/>
                </a:lnTo>
                <a:lnTo>
                  <a:pt x="2977" y="1071"/>
                </a:lnTo>
                <a:lnTo>
                  <a:pt x="2977" y="1071"/>
                </a:lnTo>
                <a:lnTo>
                  <a:pt x="2975" y="1074"/>
                </a:lnTo>
                <a:lnTo>
                  <a:pt x="2975" y="1076"/>
                </a:lnTo>
                <a:lnTo>
                  <a:pt x="2977" y="1076"/>
                </a:lnTo>
                <a:lnTo>
                  <a:pt x="2977" y="1076"/>
                </a:lnTo>
                <a:lnTo>
                  <a:pt x="2977" y="1074"/>
                </a:lnTo>
                <a:close/>
                <a:moveTo>
                  <a:pt x="2977" y="1067"/>
                </a:moveTo>
                <a:lnTo>
                  <a:pt x="2977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7" y="1067"/>
                </a:lnTo>
                <a:close/>
                <a:moveTo>
                  <a:pt x="2973" y="1071"/>
                </a:moveTo>
                <a:lnTo>
                  <a:pt x="2971" y="1074"/>
                </a:lnTo>
                <a:lnTo>
                  <a:pt x="2971" y="1074"/>
                </a:lnTo>
                <a:lnTo>
                  <a:pt x="2971" y="1076"/>
                </a:lnTo>
                <a:lnTo>
                  <a:pt x="2973" y="1076"/>
                </a:lnTo>
                <a:lnTo>
                  <a:pt x="2973" y="1074"/>
                </a:lnTo>
                <a:lnTo>
                  <a:pt x="2973" y="1074"/>
                </a:lnTo>
                <a:lnTo>
                  <a:pt x="2973" y="1071"/>
                </a:lnTo>
                <a:lnTo>
                  <a:pt x="2973" y="1071"/>
                </a:lnTo>
                <a:close/>
                <a:moveTo>
                  <a:pt x="2977" y="1084"/>
                </a:moveTo>
                <a:lnTo>
                  <a:pt x="2977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6"/>
                </a:lnTo>
                <a:lnTo>
                  <a:pt x="2975" y="1086"/>
                </a:lnTo>
                <a:lnTo>
                  <a:pt x="2977" y="1084"/>
                </a:lnTo>
                <a:close/>
                <a:moveTo>
                  <a:pt x="2980" y="1017"/>
                </a:moveTo>
                <a:lnTo>
                  <a:pt x="2977" y="1015"/>
                </a:lnTo>
                <a:lnTo>
                  <a:pt x="2977" y="1017"/>
                </a:lnTo>
                <a:lnTo>
                  <a:pt x="2977" y="1017"/>
                </a:lnTo>
                <a:lnTo>
                  <a:pt x="2980" y="1017"/>
                </a:lnTo>
                <a:lnTo>
                  <a:pt x="2980" y="1017"/>
                </a:lnTo>
                <a:lnTo>
                  <a:pt x="2980" y="1017"/>
                </a:lnTo>
                <a:close/>
                <a:moveTo>
                  <a:pt x="2975" y="1080"/>
                </a:moveTo>
                <a:lnTo>
                  <a:pt x="2975" y="1080"/>
                </a:lnTo>
                <a:lnTo>
                  <a:pt x="2975" y="1080"/>
                </a:lnTo>
                <a:lnTo>
                  <a:pt x="2973" y="1078"/>
                </a:lnTo>
                <a:lnTo>
                  <a:pt x="2973" y="1078"/>
                </a:lnTo>
                <a:lnTo>
                  <a:pt x="2973" y="1080"/>
                </a:lnTo>
                <a:lnTo>
                  <a:pt x="2975" y="1080"/>
                </a:lnTo>
                <a:close/>
                <a:moveTo>
                  <a:pt x="2695" y="780"/>
                </a:moveTo>
                <a:lnTo>
                  <a:pt x="2695" y="780"/>
                </a:lnTo>
                <a:lnTo>
                  <a:pt x="2692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5" y="780"/>
                </a:lnTo>
                <a:close/>
                <a:moveTo>
                  <a:pt x="2967" y="1013"/>
                </a:moveTo>
                <a:lnTo>
                  <a:pt x="2965" y="1011"/>
                </a:lnTo>
                <a:lnTo>
                  <a:pt x="2965" y="1011"/>
                </a:lnTo>
                <a:lnTo>
                  <a:pt x="2965" y="1011"/>
                </a:lnTo>
                <a:lnTo>
                  <a:pt x="2963" y="1013"/>
                </a:lnTo>
                <a:lnTo>
                  <a:pt x="2963" y="1013"/>
                </a:lnTo>
                <a:lnTo>
                  <a:pt x="2965" y="1015"/>
                </a:lnTo>
                <a:lnTo>
                  <a:pt x="2967" y="1015"/>
                </a:lnTo>
                <a:lnTo>
                  <a:pt x="2967" y="1013"/>
                </a:lnTo>
                <a:lnTo>
                  <a:pt x="2967" y="1013"/>
                </a:lnTo>
                <a:lnTo>
                  <a:pt x="2967" y="1013"/>
                </a:lnTo>
                <a:close/>
                <a:moveTo>
                  <a:pt x="2921" y="644"/>
                </a:moveTo>
                <a:lnTo>
                  <a:pt x="2921" y="644"/>
                </a:lnTo>
                <a:lnTo>
                  <a:pt x="2921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21" y="644"/>
                </a:lnTo>
                <a:lnTo>
                  <a:pt x="2921" y="644"/>
                </a:lnTo>
                <a:close/>
                <a:moveTo>
                  <a:pt x="2915" y="575"/>
                </a:moveTo>
                <a:lnTo>
                  <a:pt x="2912" y="575"/>
                </a:lnTo>
                <a:lnTo>
                  <a:pt x="2915" y="577"/>
                </a:lnTo>
                <a:lnTo>
                  <a:pt x="2915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9" y="577"/>
                </a:lnTo>
                <a:lnTo>
                  <a:pt x="2919" y="575"/>
                </a:lnTo>
                <a:lnTo>
                  <a:pt x="2917" y="575"/>
                </a:lnTo>
                <a:lnTo>
                  <a:pt x="2917" y="577"/>
                </a:lnTo>
                <a:lnTo>
                  <a:pt x="2915" y="577"/>
                </a:lnTo>
                <a:lnTo>
                  <a:pt x="2915" y="575"/>
                </a:lnTo>
                <a:lnTo>
                  <a:pt x="2915" y="575"/>
                </a:lnTo>
                <a:lnTo>
                  <a:pt x="2915" y="575"/>
                </a:lnTo>
                <a:close/>
                <a:moveTo>
                  <a:pt x="2933" y="640"/>
                </a:moveTo>
                <a:lnTo>
                  <a:pt x="2931" y="640"/>
                </a:lnTo>
                <a:lnTo>
                  <a:pt x="2931" y="640"/>
                </a:lnTo>
                <a:lnTo>
                  <a:pt x="2929" y="640"/>
                </a:lnTo>
                <a:lnTo>
                  <a:pt x="2929" y="640"/>
                </a:lnTo>
                <a:lnTo>
                  <a:pt x="2927" y="640"/>
                </a:lnTo>
                <a:lnTo>
                  <a:pt x="2927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4"/>
                </a:lnTo>
                <a:lnTo>
                  <a:pt x="2931" y="644"/>
                </a:lnTo>
                <a:lnTo>
                  <a:pt x="2931" y="642"/>
                </a:lnTo>
                <a:lnTo>
                  <a:pt x="2931" y="642"/>
                </a:lnTo>
                <a:lnTo>
                  <a:pt x="2931" y="642"/>
                </a:lnTo>
                <a:lnTo>
                  <a:pt x="2933" y="640"/>
                </a:lnTo>
                <a:close/>
                <a:moveTo>
                  <a:pt x="2929" y="671"/>
                </a:moveTo>
                <a:lnTo>
                  <a:pt x="2931" y="671"/>
                </a:lnTo>
                <a:lnTo>
                  <a:pt x="2933" y="671"/>
                </a:lnTo>
                <a:lnTo>
                  <a:pt x="2933" y="673"/>
                </a:lnTo>
                <a:lnTo>
                  <a:pt x="2933" y="675"/>
                </a:lnTo>
                <a:lnTo>
                  <a:pt x="2933" y="675"/>
                </a:lnTo>
                <a:lnTo>
                  <a:pt x="2936" y="675"/>
                </a:lnTo>
                <a:lnTo>
                  <a:pt x="2938" y="671"/>
                </a:lnTo>
                <a:lnTo>
                  <a:pt x="2938" y="673"/>
                </a:lnTo>
                <a:lnTo>
                  <a:pt x="2938" y="673"/>
                </a:lnTo>
                <a:lnTo>
                  <a:pt x="2940" y="671"/>
                </a:lnTo>
                <a:lnTo>
                  <a:pt x="2942" y="671"/>
                </a:lnTo>
                <a:lnTo>
                  <a:pt x="2940" y="669"/>
                </a:lnTo>
                <a:lnTo>
                  <a:pt x="2940" y="669"/>
                </a:lnTo>
                <a:lnTo>
                  <a:pt x="2938" y="667"/>
                </a:lnTo>
                <a:lnTo>
                  <a:pt x="2938" y="667"/>
                </a:lnTo>
                <a:lnTo>
                  <a:pt x="2938" y="667"/>
                </a:lnTo>
                <a:lnTo>
                  <a:pt x="2936" y="667"/>
                </a:lnTo>
                <a:lnTo>
                  <a:pt x="2936" y="667"/>
                </a:lnTo>
                <a:lnTo>
                  <a:pt x="2933" y="667"/>
                </a:lnTo>
                <a:lnTo>
                  <a:pt x="2933" y="669"/>
                </a:lnTo>
                <a:lnTo>
                  <a:pt x="2927" y="669"/>
                </a:lnTo>
                <a:lnTo>
                  <a:pt x="2929" y="671"/>
                </a:lnTo>
                <a:close/>
                <a:moveTo>
                  <a:pt x="2923" y="640"/>
                </a:moveTo>
                <a:lnTo>
                  <a:pt x="2925" y="640"/>
                </a:lnTo>
                <a:lnTo>
                  <a:pt x="2927" y="640"/>
                </a:lnTo>
                <a:lnTo>
                  <a:pt x="2927" y="640"/>
                </a:lnTo>
                <a:lnTo>
                  <a:pt x="2925" y="637"/>
                </a:lnTo>
                <a:lnTo>
                  <a:pt x="2925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40"/>
                </a:lnTo>
                <a:close/>
                <a:moveTo>
                  <a:pt x="2904" y="646"/>
                </a:moveTo>
                <a:lnTo>
                  <a:pt x="2906" y="646"/>
                </a:lnTo>
                <a:lnTo>
                  <a:pt x="2906" y="646"/>
                </a:lnTo>
                <a:lnTo>
                  <a:pt x="2906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close/>
                <a:moveTo>
                  <a:pt x="2892" y="644"/>
                </a:moveTo>
                <a:lnTo>
                  <a:pt x="2892" y="644"/>
                </a:lnTo>
                <a:lnTo>
                  <a:pt x="2894" y="644"/>
                </a:lnTo>
                <a:lnTo>
                  <a:pt x="2892" y="644"/>
                </a:lnTo>
                <a:lnTo>
                  <a:pt x="2892" y="642"/>
                </a:lnTo>
                <a:lnTo>
                  <a:pt x="2892" y="642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close/>
                <a:moveTo>
                  <a:pt x="2885" y="692"/>
                </a:moveTo>
                <a:lnTo>
                  <a:pt x="2885" y="690"/>
                </a:lnTo>
                <a:lnTo>
                  <a:pt x="2887" y="690"/>
                </a:lnTo>
                <a:lnTo>
                  <a:pt x="2887" y="690"/>
                </a:lnTo>
                <a:lnTo>
                  <a:pt x="2885" y="690"/>
                </a:lnTo>
                <a:lnTo>
                  <a:pt x="2883" y="690"/>
                </a:lnTo>
                <a:lnTo>
                  <a:pt x="2885" y="692"/>
                </a:lnTo>
                <a:lnTo>
                  <a:pt x="2885" y="692"/>
                </a:lnTo>
                <a:close/>
                <a:moveTo>
                  <a:pt x="2877" y="656"/>
                </a:moveTo>
                <a:lnTo>
                  <a:pt x="2877" y="656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9" y="656"/>
                </a:lnTo>
                <a:lnTo>
                  <a:pt x="2879" y="656"/>
                </a:lnTo>
                <a:lnTo>
                  <a:pt x="2877" y="656"/>
                </a:lnTo>
                <a:close/>
                <a:moveTo>
                  <a:pt x="2896" y="642"/>
                </a:move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4"/>
                </a:lnTo>
                <a:lnTo>
                  <a:pt x="2894" y="646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2" y="642"/>
                </a:lnTo>
                <a:lnTo>
                  <a:pt x="2900" y="642"/>
                </a:lnTo>
                <a:lnTo>
                  <a:pt x="2900" y="640"/>
                </a:lnTo>
                <a:lnTo>
                  <a:pt x="2900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6" y="640"/>
                </a:lnTo>
                <a:lnTo>
                  <a:pt x="2896" y="637"/>
                </a:lnTo>
                <a:lnTo>
                  <a:pt x="2896" y="637"/>
                </a:lnTo>
                <a:lnTo>
                  <a:pt x="2894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2"/>
                </a:lnTo>
                <a:lnTo>
                  <a:pt x="2896" y="642"/>
                </a:lnTo>
                <a:close/>
                <a:moveTo>
                  <a:pt x="3623" y="495"/>
                </a:moveTo>
                <a:lnTo>
                  <a:pt x="3621" y="495"/>
                </a:lnTo>
                <a:lnTo>
                  <a:pt x="3619" y="495"/>
                </a:lnTo>
                <a:lnTo>
                  <a:pt x="3616" y="495"/>
                </a:lnTo>
                <a:lnTo>
                  <a:pt x="3614" y="493"/>
                </a:lnTo>
                <a:lnTo>
                  <a:pt x="3614" y="495"/>
                </a:lnTo>
                <a:lnTo>
                  <a:pt x="3616" y="497"/>
                </a:lnTo>
                <a:lnTo>
                  <a:pt x="3619" y="499"/>
                </a:lnTo>
                <a:lnTo>
                  <a:pt x="3623" y="499"/>
                </a:lnTo>
                <a:lnTo>
                  <a:pt x="3623" y="499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5"/>
                </a:lnTo>
                <a:close/>
                <a:moveTo>
                  <a:pt x="3583" y="428"/>
                </a:moveTo>
                <a:lnTo>
                  <a:pt x="3583" y="426"/>
                </a:lnTo>
                <a:lnTo>
                  <a:pt x="3583" y="424"/>
                </a:lnTo>
                <a:lnTo>
                  <a:pt x="3581" y="424"/>
                </a:lnTo>
                <a:lnTo>
                  <a:pt x="3579" y="426"/>
                </a:lnTo>
                <a:lnTo>
                  <a:pt x="3579" y="426"/>
                </a:lnTo>
                <a:lnTo>
                  <a:pt x="3579" y="428"/>
                </a:lnTo>
                <a:lnTo>
                  <a:pt x="3583" y="428"/>
                </a:lnTo>
                <a:close/>
                <a:moveTo>
                  <a:pt x="3126" y="533"/>
                </a:moveTo>
                <a:lnTo>
                  <a:pt x="3126" y="531"/>
                </a:lnTo>
                <a:lnTo>
                  <a:pt x="3126" y="531"/>
                </a:lnTo>
                <a:lnTo>
                  <a:pt x="3124" y="531"/>
                </a:lnTo>
                <a:lnTo>
                  <a:pt x="3124" y="531"/>
                </a:lnTo>
                <a:lnTo>
                  <a:pt x="3122" y="531"/>
                </a:lnTo>
                <a:lnTo>
                  <a:pt x="3122" y="533"/>
                </a:lnTo>
                <a:lnTo>
                  <a:pt x="3124" y="535"/>
                </a:lnTo>
                <a:lnTo>
                  <a:pt x="3124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3"/>
                </a:lnTo>
                <a:lnTo>
                  <a:pt x="3126" y="533"/>
                </a:lnTo>
                <a:close/>
                <a:moveTo>
                  <a:pt x="4233" y="289"/>
                </a:moveTo>
                <a:lnTo>
                  <a:pt x="4230" y="292"/>
                </a:lnTo>
                <a:lnTo>
                  <a:pt x="4230" y="292"/>
                </a:lnTo>
                <a:lnTo>
                  <a:pt x="4230" y="294"/>
                </a:lnTo>
                <a:lnTo>
                  <a:pt x="4230" y="294"/>
                </a:lnTo>
                <a:lnTo>
                  <a:pt x="4228" y="296"/>
                </a:lnTo>
                <a:lnTo>
                  <a:pt x="4224" y="296"/>
                </a:lnTo>
                <a:lnTo>
                  <a:pt x="4224" y="296"/>
                </a:lnTo>
                <a:lnTo>
                  <a:pt x="4222" y="296"/>
                </a:lnTo>
                <a:lnTo>
                  <a:pt x="4224" y="298"/>
                </a:lnTo>
                <a:lnTo>
                  <a:pt x="4228" y="300"/>
                </a:lnTo>
                <a:lnTo>
                  <a:pt x="4233" y="302"/>
                </a:lnTo>
                <a:lnTo>
                  <a:pt x="4233" y="302"/>
                </a:lnTo>
                <a:lnTo>
                  <a:pt x="4241" y="302"/>
                </a:lnTo>
                <a:lnTo>
                  <a:pt x="4243" y="302"/>
                </a:lnTo>
                <a:lnTo>
                  <a:pt x="4245" y="300"/>
                </a:lnTo>
                <a:lnTo>
                  <a:pt x="4247" y="298"/>
                </a:lnTo>
                <a:lnTo>
                  <a:pt x="4249" y="298"/>
                </a:lnTo>
                <a:lnTo>
                  <a:pt x="4249" y="296"/>
                </a:lnTo>
                <a:lnTo>
                  <a:pt x="4249" y="296"/>
                </a:lnTo>
                <a:lnTo>
                  <a:pt x="4251" y="294"/>
                </a:lnTo>
                <a:lnTo>
                  <a:pt x="4249" y="294"/>
                </a:lnTo>
                <a:lnTo>
                  <a:pt x="4245" y="292"/>
                </a:lnTo>
                <a:lnTo>
                  <a:pt x="4233" y="289"/>
                </a:lnTo>
                <a:close/>
                <a:moveTo>
                  <a:pt x="2925" y="677"/>
                </a:moveTo>
                <a:lnTo>
                  <a:pt x="2925" y="679"/>
                </a:lnTo>
                <a:lnTo>
                  <a:pt x="2927" y="682"/>
                </a:lnTo>
                <a:lnTo>
                  <a:pt x="2925" y="682"/>
                </a:lnTo>
                <a:lnTo>
                  <a:pt x="2925" y="682"/>
                </a:lnTo>
                <a:lnTo>
                  <a:pt x="2925" y="684"/>
                </a:lnTo>
                <a:lnTo>
                  <a:pt x="2925" y="684"/>
                </a:lnTo>
                <a:lnTo>
                  <a:pt x="2925" y="684"/>
                </a:lnTo>
                <a:lnTo>
                  <a:pt x="2927" y="684"/>
                </a:lnTo>
                <a:lnTo>
                  <a:pt x="2927" y="686"/>
                </a:lnTo>
                <a:lnTo>
                  <a:pt x="2929" y="686"/>
                </a:lnTo>
                <a:lnTo>
                  <a:pt x="2929" y="686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9" y="690"/>
                </a:lnTo>
                <a:lnTo>
                  <a:pt x="2929" y="688"/>
                </a:lnTo>
                <a:lnTo>
                  <a:pt x="2931" y="686"/>
                </a:lnTo>
                <a:lnTo>
                  <a:pt x="2931" y="684"/>
                </a:lnTo>
                <a:lnTo>
                  <a:pt x="2933" y="684"/>
                </a:lnTo>
                <a:lnTo>
                  <a:pt x="2938" y="684"/>
                </a:lnTo>
                <a:lnTo>
                  <a:pt x="2938" y="684"/>
                </a:lnTo>
                <a:lnTo>
                  <a:pt x="2940" y="684"/>
                </a:lnTo>
                <a:lnTo>
                  <a:pt x="2940" y="682"/>
                </a:lnTo>
                <a:lnTo>
                  <a:pt x="2942" y="682"/>
                </a:lnTo>
                <a:lnTo>
                  <a:pt x="2942" y="682"/>
                </a:lnTo>
                <a:lnTo>
                  <a:pt x="2942" y="679"/>
                </a:lnTo>
                <a:lnTo>
                  <a:pt x="2946" y="679"/>
                </a:lnTo>
                <a:lnTo>
                  <a:pt x="2946" y="679"/>
                </a:lnTo>
                <a:lnTo>
                  <a:pt x="2940" y="677"/>
                </a:lnTo>
                <a:lnTo>
                  <a:pt x="2938" y="675"/>
                </a:lnTo>
                <a:lnTo>
                  <a:pt x="2938" y="677"/>
                </a:lnTo>
                <a:lnTo>
                  <a:pt x="2936" y="677"/>
                </a:lnTo>
                <a:lnTo>
                  <a:pt x="2936" y="675"/>
                </a:lnTo>
                <a:lnTo>
                  <a:pt x="2933" y="675"/>
                </a:lnTo>
                <a:lnTo>
                  <a:pt x="2933" y="677"/>
                </a:lnTo>
                <a:lnTo>
                  <a:pt x="2931" y="677"/>
                </a:lnTo>
                <a:lnTo>
                  <a:pt x="2931" y="679"/>
                </a:lnTo>
                <a:lnTo>
                  <a:pt x="2929" y="677"/>
                </a:lnTo>
                <a:lnTo>
                  <a:pt x="2929" y="677"/>
                </a:lnTo>
                <a:lnTo>
                  <a:pt x="2927" y="679"/>
                </a:lnTo>
                <a:lnTo>
                  <a:pt x="2927" y="679"/>
                </a:lnTo>
                <a:lnTo>
                  <a:pt x="2925" y="677"/>
                </a:lnTo>
                <a:close/>
                <a:moveTo>
                  <a:pt x="2946" y="677"/>
                </a:moveTo>
                <a:lnTo>
                  <a:pt x="2946" y="675"/>
                </a:lnTo>
                <a:lnTo>
                  <a:pt x="2944" y="675"/>
                </a:lnTo>
                <a:lnTo>
                  <a:pt x="2942" y="675"/>
                </a:lnTo>
                <a:lnTo>
                  <a:pt x="2942" y="677"/>
                </a:lnTo>
                <a:lnTo>
                  <a:pt x="2944" y="677"/>
                </a:lnTo>
                <a:lnTo>
                  <a:pt x="2946" y="677"/>
                </a:lnTo>
                <a:lnTo>
                  <a:pt x="2946" y="677"/>
                </a:lnTo>
                <a:close/>
                <a:moveTo>
                  <a:pt x="3040" y="415"/>
                </a:moveTo>
                <a:lnTo>
                  <a:pt x="3038" y="417"/>
                </a:lnTo>
                <a:lnTo>
                  <a:pt x="3038" y="417"/>
                </a:lnTo>
                <a:lnTo>
                  <a:pt x="3038" y="419"/>
                </a:lnTo>
                <a:lnTo>
                  <a:pt x="3042" y="417"/>
                </a:lnTo>
                <a:lnTo>
                  <a:pt x="3042" y="417"/>
                </a:lnTo>
                <a:lnTo>
                  <a:pt x="3042" y="415"/>
                </a:lnTo>
                <a:lnTo>
                  <a:pt x="3040" y="415"/>
                </a:lnTo>
                <a:lnTo>
                  <a:pt x="3040" y="415"/>
                </a:lnTo>
                <a:close/>
                <a:moveTo>
                  <a:pt x="2923" y="644"/>
                </a:moveTo>
                <a:lnTo>
                  <a:pt x="2923" y="644"/>
                </a:lnTo>
                <a:lnTo>
                  <a:pt x="2923" y="644"/>
                </a:lnTo>
                <a:lnTo>
                  <a:pt x="2925" y="644"/>
                </a:lnTo>
                <a:lnTo>
                  <a:pt x="2925" y="642"/>
                </a:lnTo>
                <a:lnTo>
                  <a:pt x="2923" y="642"/>
                </a:lnTo>
                <a:lnTo>
                  <a:pt x="2923" y="644"/>
                </a:lnTo>
                <a:close/>
                <a:moveTo>
                  <a:pt x="2967" y="535"/>
                </a:moveTo>
                <a:lnTo>
                  <a:pt x="2969" y="535"/>
                </a:lnTo>
                <a:lnTo>
                  <a:pt x="2969" y="535"/>
                </a:lnTo>
                <a:lnTo>
                  <a:pt x="2969" y="535"/>
                </a:lnTo>
                <a:lnTo>
                  <a:pt x="2967" y="533"/>
                </a:lnTo>
                <a:lnTo>
                  <a:pt x="2965" y="533"/>
                </a:lnTo>
                <a:lnTo>
                  <a:pt x="2963" y="535"/>
                </a:lnTo>
                <a:lnTo>
                  <a:pt x="2963" y="535"/>
                </a:lnTo>
                <a:lnTo>
                  <a:pt x="2965" y="537"/>
                </a:lnTo>
                <a:lnTo>
                  <a:pt x="2967" y="535"/>
                </a:lnTo>
                <a:close/>
                <a:moveTo>
                  <a:pt x="2917" y="635"/>
                </a:moveTo>
                <a:lnTo>
                  <a:pt x="2919" y="635"/>
                </a:lnTo>
                <a:lnTo>
                  <a:pt x="2919" y="635"/>
                </a:lnTo>
                <a:lnTo>
                  <a:pt x="2917" y="633"/>
                </a:lnTo>
                <a:lnTo>
                  <a:pt x="2917" y="633"/>
                </a:lnTo>
                <a:lnTo>
                  <a:pt x="2915" y="633"/>
                </a:lnTo>
                <a:lnTo>
                  <a:pt x="2915" y="633"/>
                </a:lnTo>
                <a:lnTo>
                  <a:pt x="2915" y="635"/>
                </a:lnTo>
                <a:lnTo>
                  <a:pt x="2917" y="637"/>
                </a:lnTo>
                <a:lnTo>
                  <a:pt x="2917" y="635"/>
                </a:lnTo>
                <a:close/>
                <a:moveTo>
                  <a:pt x="4448" y="1677"/>
                </a:moveTo>
                <a:lnTo>
                  <a:pt x="4448" y="1677"/>
                </a:lnTo>
                <a:lnTo>
                  <a:pt x="4446" y="1675"/>
                </a:lnTo>
                <a:lnTo>
                  <a:pt x="4444" y="1675"/>
                </a:lnTo>
                <a:lnTo>
                  <a:pt x="4442" y="1675"/>
                </a:lnTo>
                <a:lnTo>
                  <a:pt x="4438" y="1675"/>
                </a:lnTo>
                <a:lnTo>
                  <a:pt x="4436" y="1677"/>
                </a:lnTo>
                <a:lnTo>
                  <a:pt x="4434" y="1675"/>
                </a:lnTo>
                <a:lnTo>
                  <a:pt x="4434" y="1675"/>
                </a:lnTo>
                <a:lnTo>
                  <a:pt x="4434" y="1677"/>
                </a:lnTo>
                <a:lnTo>
                  <a:pt x="4434" y="1679"/>
                </a:lnTo>
                <a:lnTo>
                  <a:pt x="4434" y="1679"/>
                </a:lnTo>
                <a:lnTo>
                  <a:pt x="4436" y="1682"/>
                </a:lnTo>
                <a:lnTo>
                  <a:pt x="4436" y="1682"/>
                </a:lnTo>
                <a:lnTo>
                  <a:pt x="4436" y="1684"/>
                </a:lnTo>
                <a:lnTo>
                  <a:pt x="4440" y="1684"/>
                </a:lnTo>
                <a:lnTo>
                  <a:pt x="4442" y="1686"/>
                </a:lnTo>
                <a:lnTo>
                  <a:pt x="4442" y="1686"/>
                </a:lnTo>
                <a:lnTo>
                  <a:pt x="4444" y="1686"/>
                </a:lnTo>
                <a:lnTo>
                  <a:pt x="4444" y="1686"/>
                </a:lnTo>
                <a:lnTo>
                  <a:pt x="4446" y="1686"/>
                </a:lnTo>
                <a:lnTo>
                  <a:pt x="4446" y="1686"/>
                </a:lnTo>
                <a:lnTo>
                  <a:pt x="4448" y="1684"/>
                </a:lnTo>
                <a:lnTo>
                  <a:pt x="4450" y="1684"/>
                </a:lnTo>
                <a:lnTo>
                  <a:pt x="4450" y="1684"/>
                </a:lnTo>
                <a:lnTo>
                  <a:pt x="4450" y="1682"/>
                </a:lnTo>
                <a:lnTo>
                  <a:pt x="4450" y="1679"/>
                </a:lnTo>
                <a:lnTo>
                  <a:pt x="4450" y="1679"/>
                </a:lnTo>
                <a:lnTo>
                  <a:pt x="4450" y="1679"/>
                </a:lnTo>
                <a:lnTo>
                  <a:pt x="4448" y="1677"/>
                </a:lnTo>
                <a:lnTo>
                  <a:pt x="4448" y="1677"/>
                </a:lnTo>
                <a:close/>
                <a:moveTo>
                  <a:pt x="2789" y="738"/>
                </a:moveTo>
                <a:lnTo>
                  <a:pt x="2791" y="738"/>
                </a:lnTo>
                <a:lnTo>
                  <a:pt x="2791" y="738"/>
                </a:lnTo>
                <a:lnTo>
                  <a:pt x="2791" y="736"/>
                </a:lnTo>
                <a:lnTo>
                  <a:pt x="2791" y="736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close/>
                <a:moveTo>
                  <a:pt x="2772" y="736"/>
                </a:moveTo>
                <a:lnTo>
                  <a:pt x="2770" y="736"/>
                </a:lnTo>
                <a:lnTo>
                  <a:pt x="2768" y="736"/>
                </a:lnTo>
                <a:lnTo>
                  <a:pt x="2766" y="736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40"/>
                </a:lnTo>
                <a:lnTo>
                  <a:pt x="2770" y="740"/>
                </a:lnTo>
                <a:lnTo>
                  <a:pt x="2770" y="744"/>
                </a:lnTo>
                <a:lnTo>
                  <a:pt x="2772" y="747"/>
                </a:lnTo>
                <a:lnTo>
                  <a:pt x="2772" y="747"/>
                </a:lnTo>
                <a:lnTo>
                  <a:pt x="2772" y="747"/>
                </a:lnTo>
                <a:lnTo>
                  <a:pt x="2774" y="747"/>
                </a:lnTo>
                <a:lnTo>
                  <a:pt x="2776" y="747"/>
                </a:lnTo>
                <a:lnTo>
                  <a:pt x="2776" y="749"/>
                </a:lnTo>
                <a:lnTo>
                  <a:pt x="2776" y="749"/>
                </a:lnTo>
                <a:lnTo>
                  <a:pt x="2778" y="751"/>
                </a:lnTo>
                <a:lnTo>
                  <a:pt x="2778" y="753"/>
                </a:lnTo>
                <a:lnTo>
                  <a:pt x="2780" y="755"/>
                </a:lnTo>
                <a:lnTo>
                  <a:pt x="2783" y="755"/>
                </a:lnTo>
                <a:lnTo>
                  <a:pt x="2783" y="753"/>
                </a:lnTo>
                <a:lnTo>
                  <a:pt x="2783" y="751"/>
                </a:lnTo>
                <a:lnTo>
                  <a:pt x="2783" y="749"/>
                </a:lnTo>
                <a:lnTo>
                  <a:pt x="2783" y="747"/>
                </a:lnTo>
                <a:lnTo>
                  <a:pt x="2787" y="747"/>
                </a:lnTo>
                <a:lnTo>
                  <a:pt x="2787" y="744"/>
                </a:lnTo>
                <a:lnTo>
                  <a:pt x="2787" y="742"/>
                </a:lnTo>
                <a:lnTo>
                  <a:pt x="2785" y="742"/>
                </a:lnTo>
                <a:lnTo>
                  <a:pt x="2785" y="740"/>
                </a:lnTo>
                <a:lnTo>
                  <a:pt x="2785" y="740"/>
                </a:lnTo>
                <a:lnTo>
                  <a:pt x="2787" y="738"/>
                </a:lnTo>
                <a:lnTo>
                  <a:pt x="2787" y="738"/>
                </a:lnTo>
                <a:lnTo>
                  <a:pt x="2789" y="738"/>
                </a:lnTo>
                <a:lnTo>
                  <a:pt x="2789" y="736"/>
                </a:lnTo>
                <a:lnTo>
                  <a:pt x="2789" y="736"/>
                </a:lnTo>
                <a:lnTo>
                  <a:pt x="2789" y="734"/>
                </a:lnTo>
                <a:lnTo>
                  <a:pt x="2789" y="732"/>
                </a:lnTo>
                <a:lnTo>
                  <a:pt x="2789" y="732"/>
                </a:lnTo>
                <a:lnTo>
                  <a:pt x="2791" y="730"/>
                </a:lnTo>
                <a:lnTo>
                  <a:pt x="2791" y="730"/>
                </a:lnTo>
                <a:lnTo>
                  <a:pt x="2789" y="728"/>
                </a:lnTo>
                <a:lnTo>
                  <a:pt x="2787" y="728"/>
                </a:lnTo>
                <a:lnTo>
                  <a:pt x="2787" y="728"/>
                </a:lnTo>
                <a:lnTo>
                  <a:pt x="2785" y="728"/>
                </a:lnTo>
                <a:lnTo>
                  <a:pt x="2783" y="730"/>
                </a:lnTo>
                <a:lnTo>
                  <a:pt x="2780" y="730"/>
                </a:lnTo>
                <a:lnTo>
                  <a:pt x="2780" y="732"/>
                </a:lnTo>
                <a:lnTo>
                  <a:pt x="2780" y="732"/>
                </a:lnTo>
                <a:lnTo>
                  <a:pt x="2780" y="734"/>
                </a:lnTo>
                <a:lnTo>
                  <a:pt x="2780" y="734"/>
                </a:lnTo>
                <a:lnTo>
                  <a:pt x="2780" y="734"/>
                </a:lnTo>
                <a:lnTo>
                  <a:pt x="2778" y="736"/>
                </a:lnTo>
                <a:lnTo>
                  <a:pt x="2778" y="736"/>
                </a:lnTo>
                <a:lnTo>
                  <a:pt x="2776" y="736"/>
                </a:lnTo>
                <a:lnTo>
                  <a:pt x="2776" y="734"/>
                </a:lnTo>
                <a:lnTo>
                  <a:pt x="2776" y="732"/>
                </a:lnTo>
                <a:lnTo>
                  <a:pt x="2776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2" y="736"/>
                </a:lnTo>
                <a:lnTo>
                  <a:pt x="2772" y="736"/>
                </a:lnTo>
                <a:close/>
                <a:moveTo>
                  <a:pt x="2776" y="757"/>
                </a:moveTo>
                <a:lnTo>
                  <a:pt x="2776" y="757"/>
                </a:lnTo>
                <a:lnTo>
                  <a:pt x="2778" y="757"/>
                </a:lnTo>
                <a:lnTo>
                  <a:pt x="2778" y="755"/>
                </a:lnTo>
                <a:lnTo>
                  <a:pt x="2778" y="755"/>
                </a:lnTo>
                <a:lnTo>
                  <a:pt x="2776" y="753"/>
                </a:lnTo>
                <a:lnTo>
                  <a:pt x="2774" y="753"/>
                </a:lnTo>
                <a:lnTo>
                  <a:pt x="2772" y="753"/>
                </a:lnTo>
                <a:lnTo>
                  <a:pt x="2770" y="751"/>
                </a:lnTo>
                <a:lnTo>
                  <a:pt x="2768" y="751"/>
                </a:lnTo>
                <a:lnTo>
                  <a:pt x="2768" y="753"/>
                </a:lnTo>
                <a:lnTo>
                  <a:pt x="2768" y="755"/>
                </a:lnTo>
                <a:lnTo>
                  <a:pt x="2774" y="757"/>
                </a:lnTo>
                <a:lnTo>
                  <a:pt x="2776" y="757"/>
                </a:lnTo>
                <a:close/>
                <a:moveTo>
                  <a:pt x="2875" y="667"/>
                </a:move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3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close/>
                <a:moveTo>
                  <a:pt x="2789" y="751"/>
                </a:moveTo>
                <a:lnTo>
                  <a:pt x="2787" y="749"/>
                </a:lnTo>
                <a:lnTo>
                  <a:pt x="2787" y="749"/>
                </a:lnTo>
                <a:lnTo>
                  <a:pt x="2785" y="749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3" y="753"/>
                </a:lnTo>
                <a:lnTo>
                  <a:pt x="2785" y="753"/>
                </a:lnTo>
                <a:lnTo>
                  <a:pt x="2787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close/>
                <a:moveTo>
                  <a:pt x="2699" y="780"/>
                </a:moveTo>
                <a:lnTo>
                  <a:pt x="2697" y="780"/>
                </a:lnTo>
                <a:lnTo>
                  <a:pt x="2697" y="780"/>
                </a:lnTo>
                <a:lnTo>
                  <a:pt x="2697" y="780"/>
                </a:lnTo>
                <a:lnTo>
                  <a:pt x="2699" y="780"/>
                </a:lnTo>
                <a:lnTo>
                  <a:pt x="2699" y="780"/>
                </a:lnTo>
                <a:close/>
                <a:moveTo>
                  <a:pt x="2705" y="778"/>
                </a:moveTo>
                <a:lnTo>
                  <a:pt x="2705" y="778"/>
                </a:lnTo>
                <a:lnTo>
                  <a:pt x="2703" y="778"/>
                </a:lnTo>
                <a:lnTo>
                  <a:pt x="2705" y="778"/>
                </a:lnTo>
                <a:lnTo>
                  <a:pt x="2707" y="778"/>
                </a:lnTo>
                <a:lnTo>
                  <a:pt x="2705" y="778"/>
                </a:lnTo>
                <a:close/>
                <a:moveTo>
                  <a:pt x="2730" y="755"/>
                </a:moveTo>
                <a:lnTo>
                  <a:pt x="2730" y="755"/>
                </a:lnTo>
                <a:lnTo>
                  <a:pt x="2730" y="755"/>
                </a:lnTo>
                <a:lnTo>
                  <a:pt x="2730" y="757"/>
                </a:lnTo>
                <a:lnTo>
                  <a:pt x="2732" y="757"/>
                </a:lnTo>
                <a:lnTo>
                  <a:pt x="2732" y="755"/>
                </a:lnTo>
                <a:lnTo>
                  <a:pt x="2732" y="755"/>
                </a:lnTo>
                <a:lnTo>
                  <a:pt x="2730" y="755"/>
                </a:lnTo>
                <a:lnTo>
                  <a:pt x="2730" y="755"/>
                </a:lnTo>
                <a:close/>
                <a:moveTo>
                  <a:pt x="2730" y="751"/>
                </a:moveTo>
                <a:lnTo>
                  <a:pt x="2730" y="749"/>
                </a:lnTo>
                <a:lnTo>
                  <a:pt x="2730" y="749"/>
                </a:lnTo>
                <a:lnTo>
                  <a:pt x="2728" y="753"/>
                </a:lnTo>
                <a:lnTo>
                  <a:pt x="2728" y="755"/>
                </a:lnTo>
                <a:lnTo>
                  <a:pt x="2728" y="755"/>
                </a:lnTo>
                <a:lnTo>
                  <a:pt x="2728" y="753"/>
                </a:lnTo>
                <a:lnTo>
                  <a:pt x="2732" y="753"/>
                </a:lnTo>
                <a:lnTo>
                  <a:pt x="2732" y="753"/>
                </a:lnTo>
                <a:lnTo>
                  <a:pt x="2728" y="753"/>
                </a:lnTo>
                <a:lnTo>
                  <a:pt x="2728" y="751"/>
                </a:lnTo>
                <a:lnTo>
                  <a:pt x="2730" y="751"/>
                </a:lnTo>
                <a:lnTo>
                  <a:pt x="2730" y="751"/>
                </a:lnTo>
                <a:close/>
                <a:moveTo>
                  <a:pt x="2768" y="759"/>
                </a:moveTo>
                <a:lnTo>
                  <a:pt x="2768" y="759"/>
                </a:lnTo>
                <a:lnTo>
                  <a:pt x="2768" y="761"/>
                </a:lnTo>
                <a:lnTo>
                  <a:pt x="2768" y="761"/>
                </a:lnTo>
                <a:lnTo>
                  <a:pt x="2768" y="761"/>
                </a:lnTo>
                <a:lnTo>
                  <a:pt x="2772" y="761"/>
                </a:lnTo>
                <a:lnTo>
                  <a:pt x="2772" y="761"/>
                </a:lnTo>
                <a:lnTo>
                  <a:pt x="2770" y="761"/>
                </a:lnTo>
                <a:lnTo>
                  <a:pt x="2768" y="759"/>
                </a:lnTo>
                <a:close/>
                <a:moveTo>
                  <a:pt x="5194" y="811"/>
                </a:move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11"/>
                </a:lnTo>
                <a:lnTo>
                  <a:pt x="5194" y="811"/>
                </a:lnTo>
                <a:close/>
                <a:moveTo>
                  <a:pt x="2856" y="702"/>
                </a:moveTo>
                <a:lnTo>
                  <a:pt x="2854" y="702"/>
                </a:lnTo>
                <a:lnTo>
                  <a:pt x="2854" y="702"/>
                </a:lnTo>
                <a:lnTo>
                  <a:pt x="2854" y="705"/>
                </a:lnTo>
                <a:lnTo>
                  <a:pt x="2852" y="707"/>
                </a:lnTo>
                <a:lnTo>
                  <a:pt x="2852" y="709"/>
                </a:lnTo>
                <a:lnTo>
                  <a:pt x="2850" y="711"/>
                </a:lnTo>
                <a:lnTo>
                  <a:pt x="2850" y="713"/>
                </a:lnTo>
                <a:lnTo>
                  <a:pt x="2845" y="719"/>
                </a:lnTo>
                <a:lnTo>
                  <a:pt x="2845" y="721"/>
                </a:lnTo>
                <a:lnTo>
                  <a:pt x="2845" y="723"/>
                </a:lnTo>
                <a:lnTo>
                  <a:pt x="2845" y="726"/>
                </a:lnTo>
                <a:lnTo>
                  <a:pt x="2845" y="726"/>
                </a:lnTo>
                <a:lnTo>
                  <a:pt x="2848" y="723"/>
                </a:lnTo>
                <a:lnTo>
                  <a:pt x="2852" y="713"/>
                </a:lnTo>
                <a:lnTo>
                  <a:pt x="2852" y="713"/>
                </a:lnTo>
                <a:lnTo>
                  <a:pt x="2852" y="711"/>
                </a:lnTo>
                <a:lnTo>
                  <a:pt x="2854" y="705"/>
                </a:lnTo>
                <a:lnTo>
                  <a:pt x="2854" y="705"/>
                </a:lnTo>
                <a:lnTo>
                  <a:pt x="2854" y="705"/>
                </a:lnTo>
                <a:lnTo>
                  <a:pt x="2856" y="702"/>
                </a:lnTo>
                <a:lnTo>
                  <a:pt x="2856" y="702"/>
                </a:lnTo>
                <a:close/>
                <a:moveTo>
                  <a:pt x="2764" y="747"/>
                </a:moveTo>
                <a:lnTo>
                  <a:pt x="2764" y="747"/>
                </a:lnTo>
                <a:lnTo>
                  <a:pt x="2764" y="744"/>
                </a:lnTo>
                <a:lnTo>
                  <a:pt x="2764" y="744"/>
                </a:lnTo>
                <a:lnTo>
                  <a:pt x="2764" y="742"/>
                </a:lnTo>
                <a:lnTo>
                  <a:pt x="2762" y="738"/>
                </a:lnTo>
                <a:lnTo>
                  <a:pt x="2762" y="738"/>
                </a:lnTo>
                <a:lnTo>
                  <a:pt x="2762" y="738"/>
                </a:lnTo>
                <a:lnTo>
                  <a:pt x="2760" y="738"/>
                </a:lnTo>
                <a:lnTo>
                  <a:pt x="2760" y="738"/>
                </a:lnTo>
                <a:lnTo>
                  <a:pt x="2757" y="738"/>
                </a:lnTo>
                <a:lnTo>
                  <a:pt x="2757" y="738"/>
                </a:lnTo>
                <a:lnTo>
                  <a:pt x="2753" y="740"/>
                </a:lnTo>
                <a:lnTo>
                  <a:pt x="2751" y="740"/>
                </a:lnTo>
                <a:lnTo>
                  <a:pt x="2751" y="742"/>
                </a:lnTo>
                <a:lnTo>
                  <a:pt x="2751" y="747"/>
                </a:lnTo>
                <a:lnTo>
                  <a:pt x="2751" y="747"/>
                </a:lnTo>
                <a:lnTo>
                  <a:pt x="2753" y="747"/>
                </a:lnTo>
                <a:lnTo>
                  <a:pt x="2755" y="749"/>
                </a:lnTo>
                <a:lnTo>
                  <a:pt x="2760" y="749"/>
                </a:lnTo>
                <a:lnTo>
                  <a:pt x="2762" y="749"/>
                </a:lnTo>
                <a:lnTo>
                  <a:pt x="2764" y="747"/>
                </a:lnTo>
                <a:close/>
                <a:moveTo>
                  <a:pt x="2799" y="763"/>
                </a:moveTo>
                <a:lnTo>
                  <a:pt x="2799" y="763"/>
                </a:lnTo>
                <a:lnTo>
                  <a:pt x="2801" y="765"/>
                </a:lnTo>
                <a:lnTo>
                  <a:pt x="2801" y="765"/>
                </a:lnTo>
                <a:lnTo>
                  <a:pt x="2804" y="763"/>
                </a:lnTo>
                <a:lnTo>
                  <a:pt x="2806" y="763"/>
                </a:lnTo>
                <a:lnTo>
                  <a:pt x="2806" y="765"/>
                </a:lnTo>
                <a:lnTo>
                  <a:pt x="2808" y="763"/>
                </a:lnTo>
                <a:lnTo>
                  <a:pt x="2806" y="763"/>
                </a:lnTo>
                <a:lnTo>
                  <a:pt x="2806" y="761"/>
                </a:lnTo>
                <a:lnTo>
                  <a:pt x="2804" y="761"/>
                </a:lnTo>
                <a:lnTo>
                  <a:pt x="2806" y="761"/>
                </a:lnTo>
                <a:lnTo>
                  <a:pt x="2806" y="759"/>
                </a:lnTo>
                <a:lnTo>
                  <a:pt x="2806" y="759"/>
                </a:lnTo>
                <a:lnTo>
                  <a:pt x="2806" y="759"/>
                </a:lnTo>
                <a:lnTo>
                  <a:pt x="2804" y="757"/>
                </a:lnTo>
                <a:lnTo>
                  <a:pt x="2804" y="757"/>
                </a:lnTo>
                <a:lnTo>
                  <a:pt x="2801" y="757"/>
                </a:lnTo>
                <a:lnTo>
                  <a:pt x="2801" y="757"/>
                </a:lnTo>
                <a:lnTo>
                  <a:pt x="2799" y="757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61"/>
                </a:lnTo>
                <a:lnTo>
                  <a:pt x="2799" y="763"/>
                </a:lnTo>
                <a:close/>
                <a:moveTo>
                  <a:pt x="2871" y="705"/>
                </a:moveTo>
                <a:lnTo>
                  <a:pt x="2871" y="707"/>
                </a:lnTo>
                <a:lnTo>
                  <a:pt x="2873" y="709"/>
                </a:lnTo>
                <a:lnTo>
                  <a:pt x="2871" y="709"/>
                </a:lnTo>
                <a:lnTo>
                  <a:pt x="2871" y="711"/>
                </a:lnTo>
                <a:lnTo>
                  <a:pt x="2873" y="711"/>
                </a:lnTo>
                <a:lnTo>
                  <a:pt x="2873" y="711"/>
                </a:lnTo>
                <a:lnTo>
                  <a:pt x="2875" y="709"/>
                </a:lnTo>
                <a:lnTo>
                  <a:pt x="2875" y="707"/>
                </a:lnTo>
                <a:lnTo>
                  <a:pt x="2877" y="707"/>
                </a:lnTo>
                <a:lnTo>
                  <a:pt x="2879" y="705"/>
                </a:lnTo>
                <a:lnTo>
                  <a:pt x="2879" y="702"/>
                </a:lnTo>
                <a:lnTo>
                  <a:pt x="2879" y="702"/>
                </a:lnTo>
                <a:lnTo>
                  <a:pt x="2881" y="702"/>
                </a:lnTo>
                <a:lnTo>
                  <a:pt x="2881" y="702"/>
                </a:lnTo>
                <a:lnTo>
                  <a:pt x="2879" y="700"/>
                </a:lnTo>
                <a:lnTo>
                  <a:pt x="2881" y="696"/>
                </a:lnTo>
                <a:lnTo>
                  <a:pt x="2881" y="694"/>
                </a:lnTo>
                <a:lnTo>
                  <a:pt x="2883" y="694"/>
                </a:lnTo>
                <a:lnTo>
                  <a:pt x="2883" y="692"/>
                </a:lnTo>
                <a:lnTo>
                  <a:pt x="2883" y="692"/>
                </a:lnTo>
                <a:lnTo>
                  <a:pt x="2883" y="692"/>
                </a:lnTo>
                <a:lnTo>
                  <a:pt x="2881" y="690"/>
                </a:lnTo>
                <a:lnTo>
                  <a:pt x="2881" y="692"/>
                </a:lnTo>
                <a:lnTo>
                  <a:pt x="2881" y="692"/>
                </a:lnTo>
                <a:lnTo>
                  <a:pt x="2879" y="692"/>
                </a:lnTo>
                <a:lnTo>
                  <a:pt x="2877" y="692"/>
                </a:lnTo>
                <a:lnTo>
                  <a:pt x="2875" y="694"/>
                </a:lnTo>
                <a:lnTo>
                  <a:pt x="2873" y="696"/>
                </a:lnTo>
                <a:lnTo>
                  <a:pt x="2871" y="696"/>
                </a:lnTo>
                <a:lnTo>
                  <a:pt x="2871" y="698"/>
                </a:lnTo>
                <a:lnTo>
                  <a:pt x="2871" y="700"/>
                </a:lnTo>
                <a:lnTo>
                  <a:pt x="2871" y="702"/>
                </a:lnTo>
                <a:lnTo>
                  <a:pt x="2871" y="705"/>
                </a:lnTo>
                <a:lnTo>
                  <a:pt x="2871" y="705"/>
                </a:lnTo>
                <a:close/>
                <a:moveTo>
                  <a:pt x="2757" y="753"/>
                </a:moveTo>
                <a:lnTo>
                  <a:pt x="2757" y="751"/>
                </a:lnTo>
                <a:lnTo>
                  <a:pt x="2755" y="751"/>
                </a:lnTo>
                <a:lnTo>
                  <a:pt x="2755" y="751"/>
                </a:lnTo>
                <a:lnTo>
                  <a:pt x="2757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57" y="753"/>
                </a:lnTo>
                <a:close/>
                <a:moveTo>
                  <a:pt x="2751" y="749"/>
                </a:moveTo>
                <a:lnTo>
                  <a:pt x="2749" y="749"/>
                </a:lnTo>
                <a:lnTo>
                  <a:pt x="2749" y="749"/>
                </a:lnTo>
                <a:lnTo>
                  <a:pt x="2749" y="753"/>
                </a:lnTo>
                <a:lnTo>
                  <a:pt x="2751" y="753"/>
                </a:lnTo>
                <a:lnTo>
                  <a:pt x="2751" y="753"/>
                </a:lnTo>
                <a:lnTo>
                  <a:pt x="2753" y="753"/>
                </a:lnTo>
                <a:lnTo>
                  <a:pt x="2753" y="753"/>
                </a:lnTo>
                <a:lnTo>
                  <a:pt x="2753" y="751"/>
                </a:lnTo>
                <a:lnTo>
                  <a:pt x="2751" y="749"/>
                </a:lnTo>
                <a:close/>
                <a:moveTo>
                  <a:pt x="2760" y="734"/>
                </a:moveTo>
                <a:lnTo>
                  <a:pt x="2762" y="734"/>
                </a:lnTo>
                <a:lnTo>
                  <a:pt x="2762" y="734"/>
                </a:lnTo>
                <a:lnTo>
                  <a:pt x="2762" y="734"/>
                </a:lnTo>
                <a:lnTo>
                  <a:pt x="2762" y="732"/>
                </a:lnTo>
                <a:lnTo>
                  <a:pt x="2762" y="732"/>
                </a:lnTo>
                <a:lnTo>
                  <a:pt x="2760" y="730"/>
                </a:lnTo>
                <a:lnTo>
                  <a:pt x="2760" y="732"/>
                </a:lnTo>
                <a:lnTo>
                  <a:pt x="2760" y="732"/>
                </a:lnTo>
                <a:lnTo>
                  <a:pt x="2760" y="734"/>
                </a:lnTo>
                <a:lnTo>
                  <a:pt x="2760" y="734"/>
                </a:lnTo>
                <a:close/>
                <a:moveTo>
                  <a:pt x="2762" y="755"/>
                </a:moveTo>
                <a:lnTo>
                  <a:pt x="2764" y="755"/>
                </a:lnTo>
                <a:lnTo>
                  <a:pt x="2764" y="755"/>
                </a:lnTo>
                <a:lnTo>
                  <a:pt x="2766" y="749"/>
                </a:lnTo>
                <a:lnTo>
                  <a:pt x="2766" y="747"/>
                </a:lnTo>
                <a:lnTo>
                  <a:pt x="2766" y="747"/>
                </a:lnTo>
                <a:lnTo>
                  <a:pt x="2766" y="749"/>
                </a:lnTo>
                <a:lnTo>
                  <a:pt x="2764" y="751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5"/>
                </a:lnTo>
                <a:close/>
                <a:moveTo>
                  <a:pt x="2827" y="751"/>
                </a:moveTo>
                <a:lnTo>
                  <a:pt x="2827" y="751"/>
                </a:lnTo>
                <a:lnTo>
                  <a:pt x="2827" y="749"/>
                </a:lnTo>
                <a:lnTo>
                  <a:pt x="2827" y="747"/>
                </a:lnTo>
                <a:lnTo>
                  <a:pt x="2822" y="744"/>
                </a:lnTo>
                <a:lnTo>
                  <a:pt x="2820" y="744"/>
                </a:lnTo>
                <a:lnTo>
                  <a:pt x="2820" y="749"/>
                </a:lnTo>
                <a:lnTo>
                  <a:pt x="2822" y="749"/>
                </a:lnTo>
                <a:lnTo>
                  <a:pt x="2827" y="751"/>
                </a:lnTo>
                <a:close/>
                <a:moveTo>
                  <a:pt x="4115" y="1482"/>
                </a:moveTo>
                <a:lnTo>
                  <a:pt x="4115" y="1482"/>
                </a:lnTo>
                <a:lnTo>
                  <a:pt x="4115" y="1480"/>
                </a:lnTo>
                <a:lnTo>
                  <a:pt x="4115" y="1480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4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4"/>
                </a:lnTo>
                <a:lnTo>
                  <a:pt x="4115" y="1482"/>
                </a:lnTo>
                <a:close/>
                <a:moveTo>
                  <a:pt x="4094" y="1463"/>
                </a:moveTo>
                <a:lnTo>
                  <a:pt x="4092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close/>
                <a:moveTo>
                  <a:pt x="4117" y="1591"/>
                </a:move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89"/>
                </a:lnTo>
                <a:lnTo>
                  <a:pt x="4117" y="1589"/>
                </a:lnTo>
                <a:lnTo>
                  <a:pt x="4117" y="1591"/>
                </a:lnTo>
                <a:close/>
                <a:moveTo>
                  <a:pt x="4100" y="1468"/>
                </a:move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close/>
                <a:moveTo>
                  <a:pt x="4103" y="1476"/>
                </a:moveTo>
                <a:lnTo>
                  <a:pt x="4105" y="1478"/>
                </a:lnTo>
                <a:lnTo>
                  <a:pt x="4105" y="1476"/>
                </a:lnTo>
                <a:lnTo>
                  <a:pt x="4103" y="1476"/>
                </a:lnTo>
                <a:lnTo>
                  <a:pt x="4103" y="1476"/>
                </a:lnTo>
                <a:close/>
                <a:moveTo>
                  <a:pt x="4155" y="1327"/>
                </a:moveTo>
                <a:lnTo>
                  <a:pt x="4155" y="1327"/>
                </a:lnTo>
                <a:lnTo>
                  <a:pt x="4155" y="1329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close/>
                <a:moveTo>
                  <a:pt x="4157" y="1327"/>
                </a:moveTo>
                <a:lnTo>
                  <a:pt x="4157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7"/>
                </a:lnTo>
                <a:lnTo>
                  <a:pt x="4159" y="1327"/>
                </a:lnTo>
                <a:lnTo>
                  <a:pt x="4157" y="1327"/>
                </a:lnTo>
                <a:lnTo>
                  <a:pt x="4157" y="1327"/>
                </a:lnTo>
                <a:close/>
                <a:moveTo>
                  <a:pt x="4165" y="1321"/>
                </a:moveTo>
                <a:lnTo>
                  <a:pt x="4165" y="1321"/>
                </a:lnTo>
                <a:lnTo>
                  <a:pt x="4163" y="1321"/>
                </a:lnTo>
                <a:lnTo>
                  <a:pt x="4163" y="1323"/>
                </a:lnTo>
                <a:lnTo>
                  <a:pt x="4165" y="1323"/>
                </a:lnTo>
                <a:lnTo>
                  <a:pt x="4168" y="1323"/>
                </a:lnTo>
                <a:lnTo>
                  <a:pt x="4165" y="1321"/>
                </a:lnTo>
                <a:close/>
                <a:moveTo>
                  <a:pt x="4251" y="1296"/>
                </a:moveTo>
                <a:lnTo>
                  <a:pt x="4251" y="1296"/>
                </a:lnTo>
                <a:lnTo>
                  <a:pt x="4251" y="1298"/>
                </a:lnTo>
                <a:lnTo>
                  <a:pt x="4251" y="1298"/>
                </a:lnTo>
                <a:lnTo>
                  <a:pt x="4251" y="1298"/>
                </a:lnTo>
                <a:lnTo>
                  <a:pt x="4253" y="1298"/>
                </a:lnTo>
                <a:lnTo>
                  <a:pt x="4253" y="1298"/>
                </a:lnTo>
                <a:lnTo>
                  <a:pt x="4251" y="1298"/>
                </a:lnTo>
                <a:lnTo>
                  <a:pt x="4251" y="1296"/>
                </a:lnTo>
                <a:close/>
                <a:moveTo>
                  <a:pt x="4163" y="1327"/>
                </a:moveTo>
                <a:lnTo>
                  <a:pt x="4165" y="1327"/>
                </a:lnTo>
                <a:lnTo>
                  <a:pt x="4165" y="1327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3" y="1327"/>
                </a:lnTo>
                <a:close/>
                <a:moveTo>
                  <a:pt x="3388" y="1277"/>
                </a:moveTo>
                <a:lnTo>
                  <a:pt x="3386" y="1277"/>
                </a:lnTo>
                <a:lnTo>
                  <a:pt x="3384" y="1277"/>
                </a:lnTo>
                <a:lnTo>
                  <a:pt x="3386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close/>
                <a:moveTo>
                  <a:pt x="3380" y="1275"/>
                </a:moveTo>
                <a:lnTo>
                  <a:pt x="3378" y="1275"/>
                </a:lnTo>
                <a:lnTo>
                  <a:pt x="3380" y="1277"/>
                </a:lnTo>
                <a:lnTo>
                  <a:pt x="3380" y="1277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3"/>
                </a:lnTo>
                <a:lnTo>
                  <a:pt x="3382" y="1275"/>
                </a:lnTo>
                <a:lnTo>
                  <a:pt x="3380" y="1275"/>
                </a:lnTo>
                <a:close/>
                <a:moveTo>
                  <a:pt x="4369" y="1162"/>
                </a:moveTo>
                <a:lnTo>
                  <a:pt x="4369" y="1162"/>
                </a:lnTo>
                <a:lnTo>
                  <a:pt x="4369" y="1162"/>
                </a:lnTo>
                <a:lnTo>
                  <a:pt x="4367" y="1160"/>
                </a:lnTo>
                <a:lnTo>
                  <a:pt x="4367" y="1160"/>
                </a:lnTo>
                <a:lnTo>
                  <a:pt x="4365" y="1160"/>
                </a:lnTo>
                <a:lnTo>
                  <a:pt x="4365" y="1160"/>
                </a:lnTo>
                <a:lnTo>
                  <a:pt x="4365" y="1162"/>
                </a:lnTo>
                <a:lnTo>
                  <a:pt x="4369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69" y="1162"/>
                </a:lnTo>
                <a:close/>
                <a:moveTo>
                  <a:pt x="3369" y="1275"/>
                </a:moveTo>
                <a:lnTo>
                  <a:pt x="3369" y="1275"/>
                </a:lnTo>
                <a:lnTo>
                  <a:pt x="3369" y="1275"/>
                </a:lnTo>
                <a:lnTo>
                  <a:pt x="3369" y="1275"/>
                </a:lnTo>
                <a:lnTo>
                  <a:pt x="3371" y="1275"/>
                </a:lnTo>
                <a:lnTo>
                  <a:pt x="3369" y="1275"/>
                </a:lnTo>
                <a:lnTo>
                  <a:pt x="3369" y="1275"/>
                </a:lnTo>
                <a:close/>
                <a:moveTo>
                  <a:pt x="2965" y="1076"/>
                </a:moveTo>
                <a:lnTo>
                  <a:pt x="2965" y="1076"/>
                </a:lnTo>
                <a:lnTo>
                  <a:pt x="2965" y="1076"/>
                </a:lnTo>
                <a:lnTo>
                  <a:pt x="2965" y="1076"/>
                </a:lnTo>
                <a:lnTo>
                  <a:pt x="2967" y="1076"/>
                </a:lnTo>
                <a:lnTo>
                  <a:pt x="2965" y="1074"/>
                </a:lnTo>
                <a:lnTo>
                  <a:pt x="2965" y="1074"/>
                </a:lnTo>
                <a:lnTo>
                  <a:pt x="2965" y="1076"/>
                </a:lnTo>
                <a:close/>
                <a:moveTo>
                  <a:pt x="4090" y="1457"/>
                </a:moveTo>
                <a:lnTo>
                  <a:pt x="4090" y="1455"/>
                </a:lnTo>
                <a:lnTo>
                  <a:pt x="4090" y="1455"/>
                </a:lnTo>
                <a:lnTo>
                  <a:pt x="4090" y="1457"/>
                </a:lnTo>
                <a:lnTo>
                  <a:pt x="4090" y="1459"/>
                </a:lnTo>
                <a:lnTo>
                  <a:pt x="4090" y="1459"/>
                </a:lnTo>
                <a:lnTo>
                  <a:pt x="4090" y="1459"/>
                </a:lnTo>
                <a:lnTo>
                  <a:pt x="4092" y="1459"/>
                </a:lnTo>
                <a:lnTo>
                  <a:pt x="4092" y="1457"/>
                </a:lnTo>
                <a:lnTo>
                  <a:pt x="4092" y="1457"/>
                </a:lnTo>
                <a:lnTo>
                  <a:pt x="4090" y="1457"/>
                </a:lnTo>
                <a:close/>
                <a:moveTo>
                  <a:pt x="4056" y="1493"/>
                </a:moveTo>
                <a:lnTo>
                  <a:pt x="4054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close/>
                <a:moveTo>
                  <a:pt x="4056" y="1491"/>
                </a:move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close/>
                <a:moveTo>
                  <a:pt x="3966" y="1350"/>
                </a:moveTo>
                <a:lnTo>
                  <a:pt x="3966" y="1350"/>
                </a:lnTo>
                <a:lnTo>
                  <a:pt x="3968" y="1350"/>
                </a:lnTo>
                <a:lnTo>
                  <a:pt x="3968" y="1350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6" y="1348"/>
                </a:lnTo>
                <a:lnTo>
                  <a:pt x="3966" y="1346"/>
                </a:lnTo>
                <a:lnTo>
                  <a:pt x="3964" y="1346"/>
                </a:lnTo>
                <a:lnTo>
                  <a:pt x="3964" y="1348"/>
                </a:lnTo>
                <a:lnTo>
                  <a:pt x="3964" y="1348"/>
                </a:lnTo>
                <a:lnTo>
                  <a:pt x="3966" y="1348"/>
                </a:lnTo>
                <a:lnTo>
                  <a:pt x="3966" y="1350"/>
                </a:lnTo>
                <a:close/>
                <a:moveTo>
                  <a:pt x="3411" y="1239"/>
                </a:moveTo>
                <a:lnTo>
                  <a:pt x="3409" y="1239"/>
                </a:lnTo>
                <a:lnTo>
                  <a:pt x="3409" y="1239"/>
                </a:lnTo>
                <a:lnTo>
                  <a:pt x="3409" y="1239"/>
                </a:lnTo>
                <a:lnTo>
                  <a:pt x="3409" y="1241"/>
                </a:lnTo>
                <a:lnTo>
                  <a:pt x="3409" y="1241"/>
                </a:lnTo>
                <a:lnTo>
                  <a:pt x="3411" y="1241"/>
                </a:lnTo>
                <a:lnTo>
                  <a:pt x="3413" y="1239"/>
                </a:lnTo>
                <a:lnTo>
                  <a:pt x="3413" y="1239"/>
                </a:lnTo>
                <a:lnTo>
                  <a:pt x="3415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20" y="1237"/>
                </a:lnTo>
                <a:lnTo>
                  <a:pt x="3422" y="1235"/>
                </a:lnTo>
                <a:lnTo>
                  <a:pt x="3424" y="1235"/>
                </a:lnTo>
                <a:lnTo>
                  <a:pt x="3422" y="1235"/>
                </a:lnTo>
                <a:lnTo>
                  <a:pt x="3420" y="1235"/>
                </a:lnTo>
                <a:lnTo>
                  <a:pt x="3417" y="1235"/>
                </a:lnTo>
                <a:lnTo>
                  <a:pt x="3415" y="1235"/>
                </a:lnTo>
                <a:lnTo>
                  <a:pt x="3415" y="1235"/>
                </a:lnTo>
                <a:lnTo>
                  <a:pt x="3415" y="1237"/>
                </a:lnTo>
                <a:lnTo>
                  <a:pt x="3415" y="1237"/>
                </a:lnTo>
                <a:lnTo>
                  <a:pt x="3411" y="1239"/>
                </a:lnTo>
                <a:close/>
                <a:moveTo>
                  <a:pt x="3396" y="1273"/>
                </a:moveTo>
                <a:lnTo>
                  <a:pt x="3394" y="1273"/>
                </a:lnTo>
                <a:lnTo>
                  <a:pt x="3394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close/>
                <a:moveTo>
                  <a:pt x="5211" y="811"/>
                </a:moveTo>
                <a:lnTo>
                  <a:pt x="5213" y="809"/>
                </a:lnTo>
                <a:lnTo>
                  <a:pt x="5211" y="807"/>
                </a:lnTo>
                <a:lnTo>
                  <a:pt x="5209" y="809"/>
                </a:lnTo>
                <a:lnTo>
                  <a:pt x="5209" y="809"/>
                </a:lnTo>
                <a:lnTo>
                  <a:pt x="5209" y="811"/>
                </a:lnTo>
                <a:lnTo>
                  <a:pt x="5211" y="811"/>
                </a:lnTo>
                <a:lnTo>
                  <a:pt x="5211" y="811"/>
                </a:lnTo>
                <a:close/>
                <a:moveTo>
                  <a:pt x="5213" y="1866"/>
                </a:moveTo>
                <a:lnTo>
                  <a:pt x="5211" y="1866"/>
                </a:lnTo>
                <a:lnTo>
                  <a:pt x="5211" y="1866"/>
                </a:lnTo>
                <a:lnTo>
                  <a:pt x="5209" y="1866"/>
                </a:lnTo>
                <a:lnTo>
                  <a:pt x="5207" y="1866"/>
                </a:lnTo>
                <a:lnTo>
                  <a:pt x="5207" y="1868"/>
                </a:lnTo>
                <a:lnTo>
                  <a:pt x="5205" y="1868"/>
                </a:lnTo>
                <a:lnTo>
                  <a:pt x="5205" y="1868"/>
                </a:lnTo>
                <a:lnTo>
                  <a:pt x="5203" y="1870"/>
                </a:lnTo>
                <a:lnTo>
                  <a:pt x="5201" y="1870"/>
                </a:lnTo>
                <a:lnTo>
                  <a:pt x="5198" y="1870"/>
                </a:lnTo>
                <a:lnTo>
                  <a:pt x="5198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4"/>
                </a:lnTo>
                <a:lnTo>
                  <a:pt x="5194" y="1874"/>
                </a:lnTo>
                <a:lnTo>
                  <a:pt x="5194" y="1874"/>
                </a:lnTo>
                <a:lnTo>
                  <a:pt x="5196" y="1874"/>
                </a:lnTo>
                <a:lnTo>
                  <a:pt x="5196" y="1877"/>
                </a:lnTo>
                <a:lnTo>
                  <a:pt x="5196" y="1877"/>
                </a:lnTo>
                <a:lnTo>
                  <a:pt x="5198" y="1877"/>
                </a:lnTo>
                <a:lnTo>
                  <a:pt x="5198" y="1877"/>
                </a:lnTo>
                <a:lnTo>
                  <a:pt x="5201" y="1877"/>
                </a:lnTo>
                <a:lnTo>
                  <a:pt x="5201" y="1877"/>
                </a:lnTo>
                <a:lnTo>
                  <a:pt x="5203" y="1874"/>
                </a:lnTo>
                <a:lnTo>
                  <a:pt x="5205" y="1872"/>
                </a:lnTo>
                <a:lnTo>
                  <a:pt x="5205" y="1872"/>
                </a:lnTo>
                <a:lnTo>
                  <a:pt x="5205" y="1872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9" y="1874"/>
                </a:lnTo>
                <a:lnTo>
                  <a:pt x="5211" y="1874"/>
                </a:lnTo>
                <a:lnTo>
                  <a:pt x="5213" y="1874"/>
                </a:lnTo>
                <a:lnTo>
                  <a:pt x="5215" y="1874"/>
                </a:lnTo>
                <a:lnTo>
                  <a:pt x="5213" y="1872"/>
                </a:lnTo>
                <a:lnTo>
                  <a:pt x="5213" y="1872"/>
                </a:lnTo>
                <a:lnTo>
                  <a:pt x="5215" y="1870"/>
                </a:lnTo>
                <a:lnTo>
                  <a:pt x="5215" y="1870"/>
                </a:lnTo>
                <a:lnTo>
                  <a:pt x="5213" y="1870"/>
                </a:lnTo>
                <a:lnTo>
                  <a:pt x="5213" y="1870"/>
                </a:lnTo>
                <a:lnTo>
                  <a:pt x="5211" y="1872"/>
                </a:lnTo>
                <a:lnTo>
                  <a:pt x="5209" y="1874"/>
                </a:lnTo>
                <a:lnTo>
                  <a:pt x="5209" y="1872"/>
                </a:lnTo>
                <a:lnTo>
                  <a:pt x="5209" y="1870"/>
                </a:lnTo>
                <a:lnTo>
                  <a:pt x="5211" y="1870"/>
                </a:lnTo>
                <a:lnTo>
                  <a:pt x="5213" y="1868"/>
                </a:lnTo>
                <a:lnTo>
                  <a:pt x="5213" y="1868"/>
                </a:lnTo>
                <a:lnTo>
                  <a:pt x="5215" y="1866"/>
                </a:lnTo>
                <a:lnTo>
                  <a:pt x="5215" y="1866"/>
                </a:lnTo>
                <a:lnTo>
                  <a:pt x="5213" y="1866"/>
                </a:lnTo>
                <a:lnTo>
                  <a:pt x="5213" y="1866"/>
                </a:lnTo>
                <a:close/>
                <a:moveTo>
                  <a:pt x="5196" y="1738"/>
                </a:move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close/>
                <a:moveTo>
                  <a:pt x="5207" y="820"/>
                </a:moveTo>
                <a:lnTo>
                  <a:pt x="5207" y="820"/>
                </a:lnTo>
                <a:lnTo>
                  <a:pt x="5205" y="820"/>
                </a:lnTo>
                <a:lnTo>
                  <a:pt x="5203" y="820"/>
                </a:lnTo>
                <a:lnTo>
                  <a:pt x="5203" y="818"/>
                </a:lnTo>
                <a:lnTo>
                  <a:pt x="5201" y="816"/>
                </a:lnTo>
                <a:lnTo>
                  <a:pt x="5196" y="816"/>
                </a:lnTo>
                <a:lnTo>
                  <a:pt x="5196" y="816"/>
                </a:lnTo>
                <a:lnTo>
                  <a:pt x="5196" y="818"/>
                </a:lnTo>
                <a:lnTo>
                  <a:pt x="5201" y="818"/>
                </a:lnTo>
                <a:lnTo>
                  <a:pt x="5205" y="820"/>
                </a:lnTo>
                <a:lnTo>
                  <a:pt x="5207" y="820"/>
                </a:lnTo>
                <a:close/>
                <a:moveTo>
                  <a:pt x="5215" y="1870"/>
                </a:move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close/>
                <a:moveTo>
                  <a:pt x="5205" y="1755"/>
                </a:move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5"/>
                </a:lnTo>
                <a:lnTo>
                  <a:pt x="5205" y="1755"/>
                </a:lnTo>
                <a:close/>
                <a:moveTo>
                  <a:pt x="5215" y="1877"/>
                </a:moveTo>
                <a:lnTo>
                  <a:pt x="5213" y="1877"/>
                </a:lnTo>
                <a:lnTo>
                  <a:pt x="5215" y="1877"/>
                </a:lnTo>
                <a:lnTo>
                  <a:pt x="5215" y="1877"/>
                </a:lnTo>
                <a:lnTo>
                  <a:pt x="5215" y="1874"/>
                </a:lnTo>
                <a:lnTo>
                  <a:pt x="5215" y="1874"/>
                </a:lnTo>
                <a:lnTo>
                  <a:pt x="5215" y="1877"/>
                </a:lnTo>
                <a:close/>
                <a:moveTo>
                  <a:pt x="5205" y="1891"/>
                </a:moveTo>
                <a:lnTo>
                  <a:pt x="5205" y="1891"/>
                </a:lnTo>
                <a:lnTo>
                  <a:pt x="5205" y="1893"/>
                </a:lnTo>
                <a:lnTo>
                  <a:pt x="5205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1"/>
                </a:lnTo>
                <a:lnTo>
                  <a:pt x="5205" y="1891"/>
                </a:lnTo>
                <a:close/>
                <a:moveTo>
                  <a:pt x="4417" y="1032"/>
                </a:moveTo>
                <a:lnTo>
                  <a:pt x="4417" y="1032"/>
                </a:lnTo>
                <a:lnTo>
                  <a:pt x="4417" y="1032"/>
                </a:lnTo>
                <a:lnTo>
                  <a:pt x="4417" y="1034"/>
                </a:lnTo>
                <a:lnTo>
                  <a:pt x="4417" y="1032"/>
                </a:lnTo>
                <a:lnTo>
                  <a:pt x="4417" y="1032"/>
                </a:lnTo>
                <a:close/>
                <a:moveTo>
                  <a:pt x="5207" y="1881"/>
                </a:moveTo>
                <a:lnTo>
                  <a:pt x="5207" y="1881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1"/>
                </a:lnTo>
                <a:lnTo>
                  <a:pt x="5207" y="1881"/>
                </a:lnTo>
                <a:close/>
                <a:moveTo>
                  <a:pt x="5198" y="1887"/>
                </a:moveTo>
                <a:lnTo>
                  <a:pt x="5196" y="1887"/>
                </a:lnTo>
                <a:lnTo>
                  <a:pt x="5198" y="1889"/>
                </a:lnTo>
                <a:lnTo>
                  <a:pt x="5198" y="1889"/>
                </a:lnTo>
                <a:lnTo>
                  <a:pt x="5198" y="1887"/>
                </a:lnTo>
                <a:lnTo>
                  <a:pt x="5198" y="1887"/>
                </a:lnTo>
                <a:lnTo>
                  <a:pt x="5198" y="1887"/>
                </a:lnTo>
                <a:close/>
                <a:moveTo>
                  <a:pt x="4608" y="749"/>
                </a:moveTo>
                <a:lnTo>
                  <a:pt x="4605" y="749"/>
                </a:lnTo>
                <a:lnTo>
                  <a:pt x="4605" y="749"/>
                </a:lnTo>
                <a:lnTo>
                  <a:pt x="4601" y="747"/>
                </a:lnTo>
                <a:lnTo>
                  <a:pt x="4601" y="747"/>
                </a:lnTo>
                <a:lnTo>
                  <a:pt x="4599" y="751"/>
                </a:lnTo>
                <a:lnTo>
                  <a:pt x="4597" y="751"/>
                </a:lnTo>
                <a:lnTo>
                  <a:pt x="4597" y="753"/>
                </a:lnTo>
                <a:lnTo>
                  <a:pt x="4595" y="755"/>
                </a:lnTo>
                <a:lnTo>
                  <a:pt x="4597" y="755"/>
                </a:lnTo>
                <a:lnTo>
                  <a:pt x="4599" y="753"/>
                </a:lnTo>
                <a:lnTo>
                  <a:pt x="4599" y="753"/>
                </a:lnTo>
                <a:lnTo>
                  <a:pt x="4601" y="757"/>
                </a:lnTo>
                <a:lnTo>
                  <a:pt x="4603" y="757"/>
                </a:lnTo>
                <a:lnTo>
                  <a:pt x="4603" y="757"/>
                </a:lnTo>
                <a:lnTo>
                  <a:pt x="4605" y="755"/>
                </a:lnTo>
                <a:lnTo>
                  <a:pt x="4605" y="755"/>
                </a:lnTo>
                <a:lnTo>
                  <a:pt x="4608" y="753"/>
                </a:lnTo>
                <a:lnTo>
                  <a:pt x="4608" y="753"/>
                </a:lnTo>
                <a:lnTo>
                  <a:pt x="4608" y="751"/>
                </a:lnTo>
                <a:lnTo>
                  <a:pt x="4610" y="749"/>
                </a:lnTo>
                <a:lnTo>
                  <a:pt x="4610" y="749"/>
                </a:lnTo>
                <a:lnTo>
                  <a:pt x="4608" y="749"/>
                </a:lnTo>
                <a:close/>
                <a:moveTo>
                  <a:pt x="4593" y="749"/>
                </a:moveTo>
                <a:lnTo>
                  <a:pt x="4589" y="751"/>
                </a:lnTo>
                <a:lnTo>
                  <a:pt x="4589" y="751"/>
                </a:lnTo>
                <a:lnTo>
                  <a:pt x="4589" y="751"/>
                </a:lnTo>
                <a:lnTo>
                  <a:pt x="4591" y="751"/>
                </a:lnTo>
                <a:lnTo>
                  <a:pt x="4593" y="751"/>
                </a:lnTo>
                <a:lnTo>
                  <a:pt x="4593" y="751"/>
                </a:lnTo>
                <a:lnTo>
                  <a:pt x="4595" y="749"/>
                </a:lnTo>
                <a:lnTo>
                  <a:pt x="4595" y="749"/>
                </a:lnTo>
                <a:lnTo>
                  <a:pt x="4593" y="749"/>
                </a:lnTo>
                <a:lnTo>
                  <a:pt x="4593" y="749"/>
                </a:lnTo>
                <a:close/>
                <a:moveTo>
                  <a:pt x="3371" y="931"/>
                </a:moveTo>
                <a:lnTo>
                  <a:pt x="3371" y="931"/>
                </a:lnTo>
                <a:lnTo>
                  <a:pt x="3371" y="929"/>
                </a:lnTo>
                <a:lnTo>
                  <a:pt x="3371" y="929"/>
                </a:lnTo>
                <a:lnTo>
                  <a:pt x="3369" y="929"/>
                </a:lnTo>
                <a:lnTo>
                  <a:pt x="3369" y="929"/>
                </a:lnTo>
                <a:lnTo>
                  <a:pt x="3369" y="931"/>
                </a:lnTo>
                <a:lnTo>
                  <a:pt x="3371" y="931"/>
                </a:lnTo>
                <a:close/>
                <a:moveTo>
                  <a:pt x="4440" y="1065"/>
                </a:moveTo>
                <a:lnTo>
                  <a:pt x="4440" y="1065"/>
                </a:lnTo>
                <a:lnTo>
                  <a:pt x="4440" y="1063"/>
                </a:lnTo>
                <a:lnTo>
                  <a:pt x="4440" y="1061"/>
                </a:lnTo>
                <a:lnTo>
                  <a:pt x="4440" y="1061"/>
                </a:lnTo>
                <a:lnTo>
                  <a:pt x="4438" y="1061"/>
                </a:lnTo>
                <a:lnTo>
                  <a:pt x="4440" y="1063"/>
                </a:lnTo>
                <a:lnTo>
                  <a:pt x="4440" y="1065"/>
                </a:lnTo>
                <a:lnTo>
                  <a:pt x="4440" y="1065"/>
                </a:lnTo>
                <a:close/>
                <a:moveTo>
                  <a:pt x="4440" y="1084"/>
                </a:moveTo>
                <a:lnTo>
                  <a:pt x="4438" y="1082"/>
                </a:lnTo>
                <a:lnTo>
                  <a:pt x="4438" y="1082"/>
                </a:lnTo>
                <a:lnTo>
                  <a:pt x="4438" y="1084"/>
                </a:lnTo>
                <a:lnTo>
                  <a:pt x="4440" y="1084"/>
                </a:lnTo>
                <a:lnTo>
                  <a:pt x="4440" y="1084"/>
                </a:lnTo>
                <a:close/>
                <a:moveTo>
                  <a:pt x="3302" y="927"/>
                </a:move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7"/>
                </a:lnTo>
                <a:lnTo>
                  <a:pt x="3302" y="927"/>
                </a:lnTo>
                <a:close/>
                <a:moveTo>
                  <a:pt x="3336" y="939"/>
                </a:moveTo>
                <a:lnTo>
                  <a:pt x="3338" y="937"/>
                </a:lnTo>
                <a:lnTo>
                  <a:pt x="3338" y="937"/>
                </a:lnTo>
                <a:lnTo>
                  <a:pt x="3336" y="937"/>
                </a:lnTo>
                <a:lnTo>
                  <a:pt x="3336" y="937"/>
                </a:lnTo>
                <a:lnTo>
                  <a:pt x="3336" y="939"/>
                </a:lnTo>
                <a:lnTo>
                  <a:pt x="3336" y="939"/>
                </a:lnTo>
                <a:close/>
                <a:moveTo>
                  <a:pt x="3334" y="939"/>
                </a:move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2" y="937"/>
                </a:lnTo>
                <a:lnTo>
                  <a:pt x="3332" y="939"/>
                </a:lnTo>
                <a:lnTo>
                  <a:pt x="3334" y="941"/>
                </a:lnTo>
                <a:lnTo>
                  <a:pt x="3334" y="941"/>
                </a:lnTo>
                <a:lnTo>
                  <a:pt x="3336" y="941"/>
                </a:lnTo>
                <a:lnTo>
                  <a:pt x="3334" y="939"/>
                </a:lnTo>
                <a:lnTo>
                  <a:pt x="3334" y="939"/>
                </a:lnTo>
                <a:close/>
                <a:moveTo>
                  <a:pt x="3378" y="1046"/>
                </a:moveTo>
                <a:lnTo>
                  <a:pt x="3378" y="1044"/>
                </a:lnTo>
                <a:lnTo>
                  <a:pt x="3376" y="1040"/>
                </a:lnTo>
                <a:lnTo>
                  <a:pt x="3378" y="1040"/>
                </a:lnTo>
                <a:lnTo>
                  <a:pt x="3376" y="1040"/>
                </a:lnTo>
                <a:lnTo>
                  <a:pt x="3376" y="1040"/>
                </a:lnTo>
                <a:lnTo>
                  <a:pt x="3376" y="1042"/>
                </a:lnTo>
                <a:lnTo>
                  <a:pt x="3378" y="1046"/>
                </a:lnTo>
                <a:close/>
                <a:moveTo>
                  <a:pt x="3340" y="1252"/>
                </a:moveTo>
                <a:lnTo>
                  <a:pt x="3340" y="1252"/>
                </a:lnTo>
                <a:lnTo>
                  <a:pt x="3340" y="1252"/>
                </a:lnTo>
                <a:lnTo>
                  <a:pt x="3342" y="1250"/>
                </a:lnTo>
                <a:lnTo>
                  <a:pt x="3340" y="1248"/>
                </a:lnTo>
                <a:lnTo>
                  <a:pt x="3340" y="1245"/>
                </a:lnTo>
                <a:lnTo>
                  <a:pt x="3340" y="1245"/>
                </a:lnTo>
                <a:lnTo>
                  <a:pt x="3340" y="1245"/>
                </a:lnTo>
                <a:lnTo>
                  <a:pt x="3338" y="1245"/>
                </a:lnTo>
                <a:lnTo>
                  <a:pt x="3338" y="1248"/>
                </a:lnTo>
                <a:lnTo>
                  <a:pt x="3340" y="1248"/>
                </a:lnTo>
                <a:lnTo>
                  <a:pt x="3338" y="1250"/>
                </a:lnTo>
                <a:lnTo>
                  <a:pt x="3340" y="1252"/>
                </a:lnTo>
                <a:close/>
                <a:moveTo>
                  <a:pt x="2810" y="1013"/>
                </a:moveTo>
                <a:lnTo>
                  <a:pt x="2810" y="1013"/>
                </a:lnTo>
                <a:lnTo>
                  <a:pt x="2810" y="1013"/>
                </a:lnTo>
                <a:lnTo>
                  <a:pt x="2808" y="1011"/>
                </a:lnTo>
                <a:lnTo>
                  <a:pt x="2808" y="1013"/>
                </a:lnTo>
                <a:lnTo>
                  <a:pt x="2808" y="1013"/>
                </a:lnTo>
                <a:lnTo>
                  <a:pt x="2810" y="1013"/>
                </a:lnTo>
                <a:lnTo>
                  <a:pt x="2810" y="1013"/>
                </a:lnTo>
                <a:close/>
                <a:moveTo>
                  <a:pt x="2814" y="1090"/>
                </a:moveTo>
                <a:lnTo>
                  <a:pt x="2814" y="1090"/>
                </a:lnTo>
                <a:lnTo>
                  <a:pt x="2814" y="1090"/>
                </a:lnTo>
                <a:lnTo>
                  <a:pt x="2816" y="1090"/>
                </a:lnTo>
                <a:lnTo>
                  <a:pt x="2816" y="1090"/>
                </a:lnTo>
                <a:lnTo>
                  <a:pt x="2814" y="1090"/>
                </a:lnTo>
                <a:lnTo>
                  <a:pt x="2814" y="1090"/>
                </a:lnTo>
                <a:lnTo>
                  <a:pt x="2814" y="1090"/>
                </a:lnTo>
                <a:close/>
                <a:moveTo>
                  <a:pt x="2760" y="977"/>
                </a:moveTo>
                <a:lnTo>
                  <a:pt x="2757" y="975"/>
                </a:lnTo>
                <a:lnTo>
                  <a:pt x="2757" y="977"/>
                </a:lnTo>
                <a:lnTo>
                  <a:pt x="2757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3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7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close/>
                <a:moveTo>
                  <a:pt x="2906" y="1044"/>
                </a:moveTo>
                <a:lnTo>
                  <a:pt x="2906" y="1046"/>
                </a:lnTo>
                <a:lnTo>
                  <a:pt x="2906" y="1046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8" y="1048"/>
                </a:lnTo>
                <a:lnTo>
                  <a:pt x="2908" y="1048"/>
                </a:lnTo>
                <a:lnTo>
                  <a:pt x="2908" y="1044"/>
                </a:lnTo>
                <a:lnTo>
                  <a:pt x="2908" y="1044"/>
                </a:lnTo>
                <a:lnTo>
                  <a:pt x="2906" y="1044"/>
                </a:lnTo>
                <a:close/>
                <a:moveTo>
                  <a:pt x="2896" y="1030"/>
                </a:moveTo>
                <a:lnTo>
                  <a:pt x="2896" y="1027"/>
                </a:lnTo>
                <a:lnTo>
                  <a:pt x="2896" y="1027"/>
                </a:lnTo>
                <a:lnTo>
                  <a:pt x="2896" y="1027"/>
                </a:lnTo>
                <a:lnTo>
                  <a:pt x="2894" y="1027"/>
                </a:lnTo>
                <a:lnTo>
                  <a:pt x="2892" y="1030"/>
                </a:lnTo>
                <a:lnTo>
                  <a:pt x="2892" y="1030"/>
                </a:lnTo>
                <a:lnTo>
                  <a:pt x="2896" y="1032"/>
                </a:lnTo>
                <a:lnTo>
                  <a:pt x="2896" y="1034"/>
                </a:lnTo>
                <a:lnTo>
                  <a:pt x="2898" y="1034"/>
                </a:lnTo>
                <a:lnTo>
                  <a:pt x="2900" y="1036"/>
                </a:lnTo>
                <a:lnTo>
                  <a:pt x="2898" y="1034"/>
                </a:lnTo>
                <a:lnTo>
                  <a:pt x="2898" y="1034"/>
                </a:lnTo>
                <a:lnTo>
                  <a:pt x="2898" y="1034"/>
                </a:lnTo>
                <a:lnTo>
                  <a:pt x="2896" y="1034"/>
                </a:lnTo>
                <a:lnTo>
                  <a:pt x="2896" y="1032"/>
                </a:lnTo>
                <a:lnTo>
                  <a:pt x="2896" y="1032"/>
                </a:lnTo>
                <a:lnTo>
                  <a:pt x="2896" y="1030"/>
                </a:lnTo>
                <a:lnTo>
                  <a:pt x="2896" y="1030"/>
                </a:lnTo>
                <a:lnTo>
                  <a:pt x="2896" y="1030"/>
                </a:lnTo>
                <a:close/>
                <a:moveTo>
                  <a:pt x="2906" y="1050"/>
                </a:moveTo>
                <a:lnTo>
                  <a:pt x="2906" y="1050"/>
                </a:lnTo>
                <a:lnTo>
                  <a:pt x="2906" y="1050"/>
                </a:lnTo>
                <a:lnTo>
                  <a:pt x="2906" y="1050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0"/>
                </a:lnTo>
                <a:lnTo>
                  <a:pt x="2908" y="1050"/>
                </a:lnTo>
                <a:lnTo>
                  <a:pt x="2908" y="1050"/>
                </a:lnTo>
                <a:lnTo>
                  <a:pt x="2906" y="1050"/>
                </a:lnTo>
                <a:close/>
                <a:moveTo>
                  <a:pt x="2766" y="1126"/>
                </a:moveTo>
                <a:lnTo>
                  <a:pt x="2764" y="1126"/>
                </a:lnTo>
                <a:lnTo>
                  <a:pt x="2764" y="1126"/>
                </a:lnTo>
                <a:lnTo>
                  <a:pt x="2764" y="1128"/>
                </a:lnTo>
                <a:lnTo>
                  <a:pt x="2764" y="1128"/>
                </a:lnTo>
                <a:lnTo>
                  <a:pt x="2764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8" y="1128"/>
                </a:lnTo>
                <a:lnTo>
                  <a:pt x="2768" y="1128"/>
                </a:lnTo>
                <a:lnTo>
                  <a:pt x="2768" y="1126"/>
                </a:lnTo>
                <a:lnTo>
                  <a:pt x="2768" y="1126"/>
                </a:lnTo>
                <a:lnTo>
                  <a:pt x="2766" y="1126"/>
                </a:lnTo>
                <a:close/>
                <a:moveTo>
                  <a:pt x="2808" y="1059"/>
                </a:moveTo>
                <a:lnTo>
                  <a:pt x="2806" y="1059"/>
                </a:lnTo>
                <a:lnTo>
                  <a:pt x="2804" y="1057"/>
                </a:lnTo>
                <a:lnTo>
                  <a:pt x="2801" y="1057"/>
                </a:lnTo>
                <a:lnTo>
                  <a:pt x="2801" y="1057"/>
                </a:lnTo>
                <a:lnTo>
                  <a:pt x="2801" y="1055"/>
                </a:lnTo>
                <a:lnTo>
                  <a:pt x="2799" y="1055"/>
                </a:lnTo>
                <a:lnTo>
                  <a:pt x="2799" y="1055"/>
                </a:lnTo>
                <a:lnTo>
                  <a:pt x="2797" y="1057"/>
                </a:lnTo>
                <a:lnTo>
                  <a:pt x="2797" y="1057"/>
                </a:lnTo>
                <a:lnTo>
                  <a:pt x="2795" y="1057"/>
                </a:lnTo>
                <a:lnTo>
                  <a:pt x="2795" y="1057"/>
                </a:lnTo>
                <a:lnTo>
                  <a:pt x="2793" y="1057"/>
                </a:lnTo>
                <a:lnTo>
                  <a:pt x="2793" y="1055"/>
                </a:lnTo>
                <a:lnTo>
                  <a:pt x="2791" y="1057"/>
                </a:lnTo>
                <a:lnTo>
                  <a:pt x="2791" y="1057"/>
                </a:lnTo>
                <a:lnTo>
                  <a:pt x="2791" y="1057"/>
                </a:lnTo>
                <a:lnTo>
                  <a:pt x="2789" y="1057"/>
                </a:lnTo>
                <a:lnTo>
                  <a:pt x="2789" y="1059"/>
                </a:lnTo>
                <a:lnTo>
                  <a:pt x="2789" y="1061"/>
                </a:lnTo>
                <a:lnTo>
                  <a:pt x="2789" y="1061"/>
                </a:lnTo>
                <a:lnTo>
                  <a:pt x="2789" y="1063"/>
                </a:lnTo>
                <a:lnTo>
                  <a:pt x="2791" y="1065"/>
                </a:lnTo>
                <a:lnTo>
                  <a:pt x="2791" y="1065"/>
                </a:lnTo>
                <a:lnTo>
                  <a:pt x="2793" y="1065"/>
                </a:lnTo>
                <a:lnTo>
                  <a:pt x="2795" y="1065"/>
                </a:lnTo>
                <a:lnTo>
                  <a:pt x="2795" y="1065"/>
                </a:lnTo>
                <a:lnTo>
                  <a:pt x="2797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801" y="1069"/>
                </a:lnTo>
                <a:lnTo>
                  <a:pt x="2804" y="1071"/>
                </a:lnTo>
                <a:lnTo>
                  <a:pt x="2808" y="1071"/>
                </a:lnTo>
                <a:lnTo>
                  <a:pt x="2810" y="1074"/>
                </a:lnTo>
                <a:lnTo>
                  <a:pt x="2812" y="1074"/>
                </a:lnTo>
                <a:lnTo>
                  <a:pt x="2812" y="1074"/>
                </a:lnTo>
                <a:lnTo>
                  <a:pt x="2814" y="1074"/>
                </a:lnTo>
                <a:lnTo>
                  <a:pt x="2816" y="1076"/>
                </a:lnTo>
                <a:lnTo>
                  <a:pt x="2818" y="1078"/>
                </a:lnTo>
                <a:lnTo>
                  <a:pt x="2818" y="1078"/>
                </a:lnTo>
                <a:lnTo>
                  <a:pt x="2820" y="1078"/>
                </a:lnTo>
                <a:lnTo>
                  <a:pt x="2822" y="1080"/>
                </a:lnTo>
                <a:lnTo>
                  <a:pt x="2822" y="1080"/>
                </a:lnTo>
                <a:lnTo>
                  <a:pt x="2824" y="1080"/>
                </a:lnTo>
                <a:lnTo>
                  <a:pt x="2827" y="1080"/>
                </a:lnTo>
                <a:lnTo>
                  <a:pt x="2827" y="1080"/>
                </a:lnTo>
                <a:lnTo>
                  <a:pt x="2827" y="1078"/>
                </a:lnTo>
                <a:lnTo>
                  <a:pt x="2827" y="1078"/>
                </a:lnTo>
                <a:lnTo>
                  <a:pt x="2827" y="1076"/>
                </a:lnTo>
                <a:lnTo>
                  <a:pt x="2829" y="1076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1"/>
                </a:lnTo>
                <a:lnTo>
                  <a:pt x="2827" y="1071"/>
                </a:lnTo>
                <a:lnTo>
                  <a:pt x="2829" y="1071"/>
                </a:lnTo>
                <a:lnTo>
                  <a:pt x="2829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7"/>
                </a:lnTo>
                <a:lnTo>
                  <a:pt x="2827" y="1065"/>
                </a:lnTo>
                <a:lnTo>
                  <a:pt x="2827" y="1065"/>
                </a:lnTo>
                <a:lnTo>
                  <a:pt x="2829" y="1063"/>
                </a:lnTo>
                <a:lnTo>
                  <a:pt x="2829" y="1063"/>
                </a:lnTo>
                <a:lnTo>
                  <a:pt x="2829" y="1061"/>
                </a:lnTo>
                <a:lnTo>
                  <a:pt x="2833" y="1057"/>
                </a:lnTo>
                <a:lnTo>
                  <a:pt x="2833" y="1057"/>
                </a:lnTo>
                <a:lnTo>
                  <a:pt x="2833" y="1055"/>
                </a:lnTo>
                <a:lnTo>
                  <a:pt x="2835" y="1055"/>
                </a:lnTo>
                <a:lnTo>
                  <a:pt x="2833" y="1053"/>
                </a:lnTo>
                <a:lnTo>
                  <a:pt x="2833" y="1053"/>
                </a:lnTo>
                <a:lnTo>
                  <a:pt x="2831" y="1055"/>
                </a:lnTo>
                <a:lnTo>
                  <a:pt x="2829" y="1055"/>
                </a:lnTo>
                <a:lnTo>
                  <a:pt x="2829" y="1055"/>
                </a:lnTo>
                <a:lnTo>
                  <a:pt x="2827" y="1055"/>
                </a:lnTo>
                <a:lnTo>
                  <a:pt x="2827" y="1055"/>
                </a:lnTo>
                <a:lnTo>
                  <a:pt x="2824" y="1055"/>
                </a:lnTo>
                <a:lnTo>
                  <a:pt x="2822" y="1055"/>
                </a:lnTo>
                <a:lnTo>
                  <a:pt x="2822" y="1055"/>
                </a:lnTo>
                <a:lnTo>
                  <a:pt x="2820" y="1055"/>
                </a:lnTo>
                <a:lnTo>
                  <a:pt x="2820" y="1057"/>
                </a:lnTo>
                <a:lnTo>
                  <a:pt x="2818" y="1057"/>
                </a:lnTo>
                <a:lnTo>
                  <a:pt x="2816" y="1057"/>
                </a:lnTo>
                <a:lnTo>
                  <a:pt x="2814" y="1059"/>
                </a:lnTo>
                <a:lnTo>
                  <a:pt x="2812" y="1057"/>
                </a:lnTo>
                <a:lnTo>
                  <a:pt x="2810" y="1057"/>
                </a:lnTo>
                <a:lnTo>
                  <a:pt x="2808" y="1059"/>
                </a:lnTo>
                <a:lnTo>
                  <a:pt x="2808" y="1059"/>
                </a:lnTo>
                <a:close/>
                <a:moveTo>
                  <a:pt x="2772" y="1111"/>
                </a:moveTo>
                <a:lnTo>
                  <a:pt x="2770" y="1111"/>
                </a:lnTo>
                <a:lnTo>
                  <a:pt x="2770" y="1111"/>
                </a:lnTo>
                <a:lnTo>
                  <a:pt x="2768" y="1113"/>
                </a:lnTo>
                <a:lnTo>
                  <a:pt x="2772" y="1111"/>
                </a:lnTo>
                <a:lnTo>
                  <a:pt x="2772" y="1111"/>
                </a:lnTo>
                <a:close/>
                <a:moveTo>
                  <a:pt x="2783" y="1078"/>
                </a:moveTo>
                <a:lnTo>
                  <a:pt x="2783" y="1078"/>
                </a:lnTo>
                <a:lnTo>
                  <a:pt x="2783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3" y="1080"/>
                </a:lnTo>
                <a:lnTo>
                  <a:pt x="2783" y="1078"/>
                </a:lnTo>
                <a:close/>
                <a:moveTo>
                  <a:pt x="2816" y="1092"/>
                </a:moveTo>
                <a:lnTo>
                  <a:pt x="2816" y="1092"/>
                </a:lnTo>
                <a:lnTo>
                  <a:pt x="2816" y="1092"/>
                </a:lnTo>
                <a:lnTo>
                  <a:pt x="2816" y="1095"/>
                </a:lnTo>
                <a:lnTo>
                  <a:pt x="2818" y="1095"/>
                </a:lnTo>
                <a:lnTo>
                  <a:pt x="2818" y="1095"/>
                </a:lnTo>
                <a:lnTo>
                  <a:pt x="2818" y="1092"/>
                </a:lnTo>
                <a:lnTo>
                  <a:pt x="2816" y="1092"/>
                </a:lnTo>
                <a:close/>
                <a:moveTo>
                  <a:pt x="2954" y="1038"/>
                </a:moveTo>
                <a:lnTo>
                  <a:pt x="2954" y="1038"/>
                </a:lnTo>
                <a:lnTo>
                  <a:pt x="2954" y="1038"/>
                </a:lnTo>
                <a:lnTo>
                  <a:pt x="2952" y="1040"/>
                </a:lnTo>
                <a:lnTo>
                  <a:pt x="2954" y="1038"/>
                </a:lnTo>
                <a:lnTo>
                  <a:pt x="2954" y="1038"/>
                </a:lnTo>
                <a:close/>
                <a:moveTo>
                  <a:pt x="2967" y="1059"/>
                </a:moveTo>
                <a:lnTo>
                  <a:pt x="2967" y="1059"/>
                </a:lnTo>
                <a:lnTo>
                  <a:pt x="2967" y="1059"/>
                </a:lnTo>
                <a:lnTo>
                  <a:pt x="2965" y="1059"/>
                </a:lnTo>
                <a:lnTo>
                  <a:pt x="2965" y="1059"/>
                </a:lnTo>
                <a:lnTo>
                  <a:pt x="2967" y="1061"/>
                </a:lnTo>
                <a:lnTo>
                  <a:pt x="2967" y="1061"/>
                </a:lnTo>
                <a:lnTo>
                  <a:pt x="2969" y="1061"/>
                </a:lnTo>
                <a:lnTo>
                  <a:pt x="2969" y="1063"/>
                </a:lnTo>
                <a:lnTo>
                  <a:pt x="2969" y="1063"/>
                </a:lnTo>
                <a:lnTo>
                  <a:pt x="2969" y="1061"/>
                </a:lnTo>
                <a:lnTo>
                  <a:pt x="2969" y="1061"/>
                </a:lnTo>
                <a:lnTo>
                  <a:pt x="2969" y="1059"/>
                </a:lnTo>
                <a:lnTo>
                  <a:pt x="2967" y="1059"/>
                </a:lnTo>
                <a:close/>
                <a:moveTo>
                  <a:pt x="2969" y="1067"/>
                </a:move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close/>
                <a:moveTo>
                  <a:pt x="2952" y="1040"/>
                </a:moveTo>
                <a:lnTo>
                  <a:pt x="2952" y="1040"/>
                </a:lnTo>
                <a:lnTo>
                  <a:pt x="2950" y="1038"/>
                </a:lnTo>
                <a:lnTo>
                  <a:pt x="2950" y="1040"/>
                </a:lnTo>
                <a:lnTo>
                  <a:pt x="2952" y="1040"/>
                </a:lnTo>
                <a:close/>
                <a:moveTo>
                  <a:pt x="2908" y="1059"/>
                </a:moveTo>
                <a:lnTo>
                  <a:pt x="2906" y="1061"/>
                </a:lnTo>
                <a:lnTo>
                  <a:pt x="2906" y="1061"/>
                </a:lnTo>
                <a:lnTo>
                  <a:pt x="2908" y="1063"/>
                </a:lnTo>
                <a:lnTo>
                  <a:pt x="2908" y="1063"/>
                </a:lnTo>
                <a:lnTo>
                  <a:pt x="2910" y="1063"/>
                </a:lnTo>
                <a:lnTo>
                  <a:pt x="2912" y="1063"/>
                </a:lnTo>
                <a:lnTo>
                  <a:pt x="2910" y="1061"/>
                </a:lnTo>
                <a:lnTo>
                  <a:pt x="2910" y="1061"/>
                </a:lnTo>
                <a:lnTo>
                  <a:pt x="2908" y="1061"/>
                </a:lnTo>
                <a:lnTo>
                  <a:pt x="2908" y="1059"/>
                </a:lnTo>
                <a:close/>
                <a:moveTo>
                  <a:pt x="2906" y="1053"/>
                </a:move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2" y="1055"/>
                </a:lnTo>
                <a:lnTo>
                  <a:pt x="2902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7"/>
                </a:lnTo>
                <a:lnTo>
                  <a:pt x="2906" y="1057"/>
                </a:lnTo>
                <a:lnTo>
                  <a:pt x="2906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5"/>
                </a:lnTo>
                <a:lnTo>
                  <a:pt x="2906" y="1055"/>
                </a:lnTo>
                <a:lnTo>
                  <a:pt x="2906" y="1053"/>
                </a:lnTo>
                <a:lnTo>
                  <a:pt x="2906" y="1050"/>
                </a:lnTo>
                <a:lnTo>
                  <a:pt x="2906" y="1050"/>
                </a:lnTo>
                <a:lnTo>
                  <a:pt x="2906" y="1053"/>
                </a:lnTo>
                <a:close/>
                <a:moveTo>
                  <a:pt x="2942" y="1088"/>
                </a:moveTo>
                <a:lnTo>
                  <a:pt x="2942" y="1088"/>
                </a:lnTo>
                <a:lnTo>
                  <a:pt x="2942" y="1086"/>
                </a:lnTo>
                <a:lnTo>
                  <a:pt x="2942" y="1086"/>
                </a:lnTo>
                <a:lnTo>
                  <a:pt x="2940" y="1084"/>
                </a:lnTo>
                <a:lnTo>
                  <a:pt x="2940" y="1086"/>
                </a:lnTo>
                <a:lnTo>
                  <a:pt x="2940" y="1086"/>
                </a:lnTo>
                <a:lnTo>
                  <a:pt x="2940" y="1088"/>
                </a:lnTo>
                <a:lnTo>
                  <a:pt x="2940" y="1088"/>
                </a:lnTo>
                <a:lnTo>
                  <a:pt x="2942" y="1088"/>
                </a:lnTo>
                <a:close/>
                <a:moveTo>
                  <a:pt x="2948" y="1044"/>
                </a:moveTo>
                <a:lnTo>
                  <a:pt x="2946" y="1042"/>
                </a:lnTo>
                <a:lnTo>
                  <a:pt x="2946" y="1040"/>
                </a:lnTo>
                <a:lnTo>
                  <a:pt x="2944" y="1040"/>
                </a:lnTo>
                <a:lnTo>
                  <a:pt x="2944" y="1042"/>
                </a:lnTo>
                <a:lnTo>
                  <a:pt x="2940" y="1042"/>
                </a:lnTo>
                <a:lnTo>
                  <a:pt x="2940" y="1044"/>
                </a:lnTo>
                <a:lnTo>
                  <a:pt x="2940" y="1044"/>
                </a:lnTo>
                <a:lnTo>
                  <a:pt x="2940" y="1044"/>
                </a:lnTo>
                <a:lnTo>
                  <a:pt x="2942" y="1044"/>
                </a:lnTo>
                <a:lnTo>
                  <a:pt x="2944" y="1044"/>
                </a:lnTo>
                <a:lnTo>
                  <a:pt x="2944" y="1044"/>
                </a:lnTo>
                <a:lnTo>
                  <a:pt x="2946" y="1046"/>
                </a:lnTo>
                <a:lnTo>
                  <a:pt x="2948" y="1046"/>
                </a:lnTo>
                <a:lnTo>
                  <a:pt x="2948" y="1048"/>
                </a:lnTo>
                <a:lnTo>
                  <a:pt x="2948" y="1048"/>
                </a:lnTo>
                <a:lnTo>
                  <a:pt x="2950" y="1048"/>
                </a:lnTo>
                <a:lnTo>
                  <a:pt x="2950" y="1050"/>
                </a:lnTo>
                <a:lnTo>
                  <a:pt x="2952" y="1050"/>
                </a:lnTo>
                <a:lnTo>
                  <a:pt x="2954" y="1050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5"/>
                </a:lnTo>
                <a:lnTo>
                  <a:pt x="2959" y="1055"/>
                </a:lnTo>
                <a:lnTo>
                  <a:pt x="2959" y="1055"/>
                </a:lnTo>
                <a:lnTo>
                  <a:pt x="2959" y="1057"/>
                </a:lnTo>
                <a:lnTo>
                  <a:pt x="2961" y="1057"/>
                </a:lnTo>
                <a:lnTo>
                  <a:pt x="2961" y="1057"/>
                </a:lnTo>
                <a:lnTo>
                  <a:pt x="2961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7"/>
                </a:lnTo>
                <a:lnTo>
                  <a:pt x="2965" y="1057"/>
                </a:lnTo>
                <a:lnTo>
                  <a:pt x="2963" y="1055"/>
                </a:lnTo>
                <a:lnTo>
                  <a:pt x="2963" y="1055"/>
                </a:lnTo>
                <a:lnTo>
                  <a:pt x="2961" y="1055"/>
                </a:lnTo>
                <a:lnTo>
                  <a:pt x="2959" y="1055"/>
                </a:lnTo>
                <a:lnTo>
                  <a:pt x="2959" y="1053"/>
                </a:lnTo>
                <a:lnTo>
                  <a:pt x="2959" y="1050"/>
                </a:lnTo>
                <a:lnTo>
                  <a:pt x="2959" y="1050"/>
                </a:lnTo>
                <a:lnTo>
                  <a:pt x="2959" y="1048"/>
                </a:lnTo>
                <a:lnTo>
                  <a:pt x="2959" y="1048"/>
                </a:lnTo>
                <a:lnTo>
                  <a:pt x="2956" y="1046"/>
                </a:lnTo>
                <a:lnTo>
                  <a:pt x="2956" y="1046"/>
                </a:lnTo>
                <a:lnTo>
                  <a:pt x="2954" y="1046"/>
                </a:lnTo>
                <a:lnTo>
                  <a:pt x="2950" y="1046"/>
                </a:lnTo>
                <a:lnTo>
                  <a:pt x="2950" y="1046"/>
                </a:lnTo>
                <a:lnTo>
                  <a:pt x="2948" y="1044"/>
                </a:lnTo>
                <a:lnTo>
                  <a:pt x="2948" y="1044"/>
                </a:lnTo>
                <a:close/>
                <a:moveTo>
                  <a:pt x="2950" y="1099"/>
                </a:moveTo>
                <a:lnTo>
                  <a:pt x="2950" y="1099"/>
                </a:lnTo>
                <a:lnTo>
                  <a:pt x="2950" y="1099"/>
                </a:lnTo>
                <a:lnTo>
                  <a:pt x="2948" y="1101"/>
                </a:lnTo>
                <a:lnTo>
                  <a:pt x="2948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4" y="1103"/>
                </a:lnTo>
                <a:lnTo>
                  <a:pt x="2954" y="1103"/>
                </a:lnTo>
                <a:lnTo>
                  <a:pt x="2963" y="1105"/>
                </a:lnTo>
                <a:lnTo>
                  <a:pt x="2965" y="1105"/>
                </a:lnTo>
                <a:lnTo>
                  <a:pt x="2965" y="1105"/>
                </a:lnTo>
                <a:lnTo>
                  <a:pt x="2967" y="1107"/>
                </a:lnTo>
                <a:lnTo>
                  <a:pt x="2967" y="1107"/>
                </a:lnTo>
                <a:lnTo>
                  <a:pt x="2967" y="1109"/>
                </a:lnTo>
                <a:lnTo>
                  <a:pt x="2967" y="1109"/>
                </a:lnTo>
                <a:lnTo>
                  <a:pt x="2973" y="1107"/>
                </a:lnTo>
                <a:lnTo>
                  <a:pt x="2980" y="1107"/>
                </a:lnTo>
                <a:lnTo>
                  <a:pt x="2982" y="1107"/>
                </a:lnTo>
                <a:lnTo>
                  <a:pt x="2986" y="1107"/>
                </a:lnTo>
                <a:lnTo>
                  <a:pt x="2986" y="1107"/>
                </a:lnTo>
                <a:lnTo>
                  <a:pt x="2988" y="1107"/>
                </a:lnTo>
                <a:lnTo>
                  <a:pt x="2988" y="1105"/>
                </a:lnTo>
                <a:lnTo>
                  <a:pt x="2988" y="1105"/>
                </a:lnTo>
                <a:lnTo>
                  <a:pt x="2988" y="1103"/>
                </a:lnTo>
                <a:lnTo>
                  <a:pt x="2990" y="1103"/>
                </a:lnTo>
                <a:lnTo>
                  <a:pt x="2988" y="1103"/>
                </a:lnTo>
                <a:lnTo>
                  <a:pt x="2986" y="1105"/>
                </a:lnTo>
                <a:lnTo>
                  <a:pt x="2986" y="1105"/>
                </a:lnTo>
                <a:lnTo>
                  <a:pt x="2984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0" y="1105"/>
                </a:lnTo>
                <a:lnTo>
                  <a:pt x="2982" y="1103"/>
                </a:lnTo>
                <a:lnTo>
                  <a:pt x="2980" y="1101"/>
                </a:lnTo>
                <a:lnTo>
                  <a:pt x="2977" y="1103"/>
                </a:lnTo>
                <a:lnTo>
                  <a:pt x="2977" y="1103"/>
                </a:lnTo>
                <a:lnTo>
                  <a:pt x="2973" y="1103"/>
                </a:lnTo>
                <a:lnTo>
                  <a:pt x="2971" y="1101"/>
                </a:lnTo>
                <a:lnTo>
                  <a:pt x="2969" y="1101"/>
                </a:lnTo>
                <a:lnTo>
                  <a:pt x="2965" y="1101"/>
                </a:lnTo>
                <a:lnTo>
                  <a:pt x="2965" y="1101"/>
                </a:lnTo>
                <a:lnTo>
                  <a:pt x="2963" y="1101"/>
                </a:lnTo>
                <a:lnTo>
                  <a:pt x="2963" y="1101"/>
                </a:lnTo>
                <a:lnTo>
                  <a:pt x="2961" y="1101"/>
                </a:lnTo>
                <a:lnTo>
                  <a:pt x="2961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9" y="1099"/>
                </a:lnTo>
                <a:lnTo>
                  <a:pt x="2959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4" y="1099"/>
                </a:lnTo>
                <a:lnTo>
                  <a:pt x="2952" y="1099"/>
                </a:lnTo>
                <a:lnTo>
                  <a:pt x="2952" y="1099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9"/>
                </a:lnTo>
                <a:lnTo>
                  <a:pt x="2950" y="1099"/>
                </a:lnTo>
                <a:lnTo>
                  <a:pt x="2950" y="1099"/>
                </a:lnTo>
                <a:close/>
                <a:moveTo>
                  <a:pt x="3137" y="1252"/>
                </a:moveTo>
                <a:lnTo>
                  <a:pt x="3137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7" y="1252"/>
                </a:lnTo>
                <a:lnTo>
                  <a:pt x="3137" y="1252"/>
                </a:lnTo>
                <a:lnTo>
                  <a:pt x="3137" y="1252"/>
                </a:lnTo>
                <a:close/>
                <a:moveTo>
                  <a:pt x="3189" y="1399"/>
                </a:move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9" y="1401"/>
                </a:lnTo>
                <a:lnTo>
                  <a:pt x="3189" y="1399"/>
                </a:lnTo>
                <a:close/>
                <a:moveTo>
                  <a:pt x="3183" y="1747"/>
                </a:moveTo>
                <a:lnTo>
                  <a:pt x="3183" y="1747"/>
                </a:lnTo>
                <a:lnTo>
                  <a:pt x="3183" y="1747"/>
                </a:lnTo>
                <a:lnTo>
                  <a:pt x="3183" y="1744"/>
                </a:lnTo>
                <a:lnTo>
                  <a:pt x="3185" y="1744"/>
                </a:lnTo>
                <a:lnTo>
                  <a:pt x="3185" y="1742"/>
                </a:lnTo>
                <a:lnTo>
                  <a:pt x="3185" y="1740"/>
                </a:lnTo>
                <a:lnTo>
                  <a:pt x="3185" y="1742"/>
                </a:lnTo>
                <a:lnTo>
                  <a:pt x="3185" y="1742"/>
                </a:lnTo>
                <a:lnTo>
                  <a:pt x="3183" y="1744"/>
                </a:lnTo>
                <a:lnTo>
                  <a:pt x="3183" y="1744"/>
                </a:lnTo>
                <a:lnTo>
                  <a:pt x="3181" y="1744"/>
                </a:lnTo>
                <a:lnTo>
                  <a:pt x="3183" y="1747"/>
                </a:lnTo>
                <a:close/>
                <a:moveTo>
                  <a:pt x="3187" y="1405"/>
                </a:moveTo>
                <a:lnTo>
                  <a:pt x="3187" y="1405"/>
                </a:lnTo>
                <a:lnTo>
                  <a:pt x="3187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91" y="1405"/>
                </a:lnTo>
                <a:lnTo>
                  <a:pt x="3193" y="1405"/>
                </a:lnTo>
                <a:lnTo>
                  <a:pt x="3193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89" y="1403"/>
                </a:lnTo>
                <a:lnTo>
                  <a:pt x="3189" y="1403"/>
                </a:lnTo>
                <a:lnTo>
                  <a:pt x="3187" y="1401"/>
                </a:lnTo>
                <a:lnTo>
                  <a:pt x="3187" y="1401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9" y="1405"/>
                </a:lnTo>
                <a:lnTo>
                  <a:pt x="3189" y="1405"/>
                </a:lnTo>
                <a:lnTo>
                  <a:pt x="3187" y="1405"/>
                </a:lnTo>
                <a:close/>
                <a:moveTo>
                  <a:pt x="3137" y="1254"/>
                </a:moveTo>
                <a:lnTo>
                  <a:pt x="3137" y="1256"/>
                </a:lnTo>
                <a:lnTo>
                  <a:pt x="3139" y="1256"/>
                </a:lnTo>
                <a:lnTo>
                  <a:pt x="3141" y="1258"/>
                </a:lnTo>
                <a:lnTo>
                  <a:pt x="3141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1" y="1256"/>
                </a:lnTo>
                <a:lnTo>
                  <a:pt x="3139" y="1256"/>
                </a:lnTo>
                <a:lnTo>
                  <a:pt x="3137" y="1254"/>
                </a:lnTo>
                <a:lnTo>
                  <a:pt x="3137" y="1254"/>
                </a:lnTo>
                <a:lnTo>
                  <a:pt x="3137" y="1254"/>
                </a:lnTo>
                <a:close/>
                <a:moveTo>
                  <a:pt x="3183" y="1709"/>
                </a:moveTo>
                <a:lnTo>
                  <a:pt x="3183" y="1709"/>
                </a:lnTo>
                <a:lnTo>
                  <a:pt x="3183" y="1709"/>
                </a:lnTo>
                <a:lnTo>
                  <a:pt x="3185" y="1709"/>
                </a:lnTo>
                <a:lnTo>
                  <a:pt x="3185" y="1707"/>
                </a:lnTo>
                <a:lnTo>
                  <a:pt x="3185" y="1705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3" y="1702"/>
                </a:lnTo>
                <a:lnTo>
                  <a:pt x="3183" y="1705"/>
                </a:lnTo>
                <a:lnTo>
                  <a:pt x="3183" y="1709"/>
                </a:lnTo>
                <a:lnTo>
                  <a:pt x="3183" y="1709"/>
                </a:lnTo>
                <a:close/>
                <a:moveTo>
                  <a:pt x="3304" y="1193"/>
                </a:moveTo>
                <a:lnTo>
                  <a:pt x="3306" y="1193"/>
                </a:lnTo>
                <a:lnTo>
                  <a:pt x="3306" y="1193"/>
                </a:lnTo>
                <a:lnTo>
                  <a:pt x="3306" y="1193"/>
                </a:lnTo>
                <a:lnTo>
                  <a:pt x="3308" y="1193"/>
                </a:lnTo>
                <a:lnTo>
                  <a:pt x="3308" y="1191"/>
                </a:lnTo>
                <a:lnTo>
                  <a:pt x="3308" y="1191"/>
                </a:lnTo>
                <a:lnTo>
                  <a:pt x="3306" y="1189"/>
                </a:lnTo>
                <a:lnTo>
                  <a:pt x="3306" y="1187"/>
                </a:lnTo>
                <a:lnTo>
                  <a:pt x="3306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91"/>
                </a:lnTo>
                <a:lnTo>
                  <a:pt x="3304" y="1193"/>
                </a:lnTo>
                <a:close/>
                <a:moveTo>
                  <a:pt x="2728" y="1040"/>
                </a:moveTo>
                <a:lnTo>
                  <a:pt x="2728" y="1040"/>
                </a:lnTo>
                <a:lnTo>
                  <a:pt x="2730" y="1042"/>
                </a:lnTo>
                <a:lnTo>
                  <a:pt x="2730" y="1040"/>
                </a:lnTo>
                <a:lnTo>
                  <a:pt x="2730" y="1040"/>
                </a:lnTo>
                <a:lnTo>
                  <a:pt x="2728" y="1040"/>
                </a:lnTo>
                <a:lnTo>
                  <a:pt x="2728" y="1040"/>
                </a:lnTo>
                <a:close/>
                <a:moveTo>
                  <a:pt x="3227" y="1432"/>
                </a:moveTo>
                <a:lnTo>
                  <a:pt x="3227" y="1434"/>
                </a:lnTo>
                <a:lnTo>
                  <a:pt x="3227" y="1434"/>
                </a:lnTo>
                <a:lnTo>
                  <a:pt x="3227" y="1432"/>
                </a:lnTo>
                <a:lnTo>
                  <a:pt x="3227" y="1432"/>
                </a:lnTo>
                <a:lnTo>
                  <a:pt x="3227" y="1432"/>
                </a:lnTo>
                <a:close/>
                <a:moveTo>
                  <a:pt x="3227" y="1428"/>
                </a:moveTo>
                <a:lnTo>
                  <a:pt x="3227" y="1428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28"/>
                </a:lnTo>
                <a:lnTo>
                  <a:pt x="3227" y="1428"/>
                </a:lnTo>
                <a:close/>
                <a:moveTo>
                  <a:pt x="3225" y="1409"/>
                </a:moveTo>
                <a:lnTo>
                  <a:pt x="3225" y="1411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7"/>
                </a:lnTo>
                <a:lnTo>
                  <a:pt x="3225" y="1409"/>
                </a:lnTo>
                <a:lnTo>
                  <a:pt x="3225" y="1409"/>
                </a:lnTo>
                <a:close/>
                <a:moveTo>
                  <a:pt x="3214" y="1386"/>
                </a:moveTo>
                <a:lnTo>
                  <a:pt x="3212" y="1388"/>
                </a:lnTo>
                <a:lnTo>
                  <a:pt x="3214" y="1388"/>
                </a:lnTo>
                <a:lnTo>
                  <a:pt x="3214" y="1390"/>
                </a:lnTo>
                <a:lnTo>
                  <a:pt x="3216" y="1390"/>
                </a:lnTo>
                <a:lnTo>
                  <a:pt x="3216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6"/>
                </a:lnTo>
                <a:lnTo>
                  <a:pt x="3214" y="1386"/>
                </a:lnTo>
                <a:lnTo>
                  <a:pt x="3214" y="1384"/>
                </a:lnTo>
                <a:lnTo>
                  <a:pt x="3214" y="1386"/>
                </a:lnTo>
                <a:lnTo>
                  <a:pt x="3214" y="1386"/>
                </a:lnTo>
                <a:lnTo>
                  <a:pt x="3214" y="1386"/>
                </a:lnTo>
                <a:close/>
                <a:moveTo>
                  <a:pt x="2669" y="1027"/>
                </a:moveTo>
                <a:lnTo>
                  <a:pt x="2669" y="1027"/>
                </a:lnTo>
                <a:lnTo>
                  <a:pt x="2669" y="1025"/>
                </a:lnTo>
                <a:lnTo>
                  <a:pt x="2669" y="1025"/>
                </a:lnTo>
                <a:lnTo>
                  <a:pt x="2669" y="1023"/>
                </a:lnTo>
                <a:lnTo>
                  <a:pt x="2667" y="1023"/>
                </a:lnTo>
                <a:lnTo>
                  <a:pt x="2663" y="1023"/>
                </a:lnTo>
                <a:lnTo>
                  <a:pt x="2663" y="1023"/>
                </a:lnTo>
                <a:lnTo>
                  <a:pt x="2663" y="1025"/>
                </a:lnTo>
                <a:lnTo>
                  <a:pt x="2663" y="1025"/>
                </a:lnTo>
                <a:lnTo>
                  <a:pt x="2665" y="1025"/>
                </a:lnTo>
                <a:lnTo>
                  <a:pt x="2669" y="1027"/>
                </a:lnTo>
                <a:close/>
                <a:moveTo>
                  <a:pt x="2726" y="1011"/>
                </a:moveTo>
                <a:lnTo>
                  <a:pt x="2726" y="1013"/>
                </a:lnTo>
                <a:lnTo>
                  <a:pt x="2726" y="1015"/>
                </a:lnTo>
                <a:lnTo>
                  <a:pt x="2728" y="1015"/>
                </a:lnTo>
                <a:lnTo>
                  <a:pt x="2728" y="1017"/>
                </a:lnTo>
                <a:lnTo>
                  <a:pt x="2730" y="1017"/>
                </a:lnTo>
                <a:lnTo>
                  <a:pt x="2730" y="1019"/>
                </a:lnTo>
                <a:lnTo>
                  <a:pt x="2730" y="1019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5"/>
                </a:lnTo>
                <a:lnTo>
                  <a:pt x="2730" y="1025"/>
                </a:lnTo>
                <a:lnTo>
                  <a:pt x="2730" y="1025"/>
                </a:lnTo>
                <a:lnTo>
                  <a:pt x="2732" y="1027"/>
                </a:lnTo>
                <a:lnTo>
                  <a:pt x="2732" y="1027"/>
                </a:lnTo>
                <a:lnTo>
                  <a:pt x="2732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2"/>
                </a:lnTo>
                <a:lnTo>
                  <a:pt x="2730" y="1032"/>
                </a:lnTo>
                <a:lnTo>
                  <a:pt x="2730" y="1034"/>
                </a:lnTo>
                <a:lnTo>
                  <a:pt x="2730" y="1036"/>
                </a:lnTo>
                <a:lnTo>
                  <a:pt x="2730" y="1038"/>
                </a:lnTo>
                <a:lnTo>
                  <a:pt x="2730" y="1040"/>
                </a:lnTo>
                <a:lnTo>
                  <a:pt x="2732" y="1040"/>
                </a:lnTo>
                <a:lnTo>
                  <a:pt x="2732" y="1042"/>
                </a:lnTo>
                <a:lnTo>
                  <a:pt x="2732" y="1042"/>
                </a:lnTo>
                <a:lnTo>
                  <a:pt x="2734" y="1042"/>
                </a:lnTo>
                <a:lnTo>
                  <a:pt x="2734" y="1042"/>
                </a:lnTo>
                <a:lnTo>
                  <a:pt x="2736" y="1042"/>
                </a:lnTo>
                <a:lnTo>
                  <a:pt x="2739" y="1042"/>
                </a:lnTo>
                <a:lnTo>
                  <a:pt x="2739" y="1040"/>
                </a:lnTo>
                <a:lnTo>
                  <a:pt x="2739" y="1038"/>
                </a:lnTo>
                <a:lnTo>
                  <a:pt x="2739" y="1038"/>
                </a:lnTo>
                <a:lnTo>
                  <a:pt x="2741" y="1038"/>
                </a:lnTo>
                <a:lnTo>
                  <a:pt x="2741" y="1038"/>
                </a:lnTo>
                <a:lnTo>
                  <a:pt x="2743" y="1038"/>
                </a:lnTo>
                <a:lnTo>
                  <a:pt x="2743" y="1038"/>
                </a:lnTo>
                <a:lnTo>
                  <a:pt x="2745" y="1040"/>
                </a:lnTo>
                <a:lnTo>
                  <a:pt x="2747" y="1038"/>
                </a:lnTo>
                <a:lnTo>
                  <a:pt x="2747" y="1038"/>
                </a:lnTo>
                <a:lnTo>
                  <a:pt x="2747" y="1036"/>
                </a:lnTo>
                <a:lnTo>
                  <a:pt x="2749" y="1025"/>
                </a:lnTo>
                <a:lnTo>
                  <a:pt x="2749" y="1023"/>
                </a:lnTo>
                <a:lnTo>
                  <a:pt x="2749" y="1023"/>
                </a:lnTo>
                <a:lnTo>
                  <a:pt x="2747" y="1021"/>
                </a:lnTo>
                <a:lnTo>
                  <a:pt x="2747" y="1019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5"/>
                </a:lnTo>
                <a:lnTo>
                  <a:pt x="2747" y="1011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6"/>
                </a:lnTo>
                <a:lnTo>
                  <a:pt x="2747" y="1006"/>
                </a:lnTo>
                <a:lnTo>
                  <a:pt x="2747" y="1006"/>
                </a:lnTo>
                <a:lnTo>
                  <a:pt x="2745" y="1006"/>
                </a:lnTo>
                <a:lnTo>
                  <a:pt x="2745" y="1006"/>
                </a:lnTo>
                <a:lnTo>
                  <a:pt x="2745" y="1004"/>
                </a:lnTo>
                <a:lnTo>
                  <a:pt x="2743" y="1004"/>
                </a:lnTo>
                <a:lnTo>
                  <a:pt x="2743" y="1004"/>
                </a:lnTo>
                <a:lnTo>
                  <a:pt x="2741" y="1002"/>
                </a:lnTo>
                <a:lnTo>
                  <a:pt x="2741" y="1004"/>
                </a:lnTo>
                <a:lnTo>
                  <a:pt x="2741" y="1004"/>
                </a:lnTo>
                <a:lnTo>
                  <a:pt x="2741" y="1004"/>
                </a:lnTo>
                <a:lnTo>
                  <a:pt x="2739" y="1006"/>
                </a:lnTo>
                <a:lnTo>
                  <a:pt x="2736" y="1009"/>
                </a:lnTo>
                <a:lnTo>
                  <a:pt x="2734" y="1009"/>
                </a:lnTo>
                <a:lnTo>
                  <a:pt x="2732" y="1011"/>
                </a:lnTo>
                <a:lnTo>
                  <a:pt x="2730" y="1011"/>
                </a:lnTo>
                <a:lnTo>
                  <a:pt x="2728" y="1011"/>
                </a:lnTo>
                <a:lnTo>
                  <a:pt x="2728" y="1011"/>
                </a:lnTo>
                <a:lnTo>
                  <a:pt x="2728" y="1009"/>
                </a:lnTo>
                <a:lnTo>
                  <a:pt x="2726" y="1009"/>
                </a:lnTo>
                <a:lnTo>
                  <a:pt x="2726" y="1011"/>
                </a:lnTo>
                <a:lnTo>
                  <a:pt x="2726" y="1011"/>
                </a:lnTo>
                <a:close/>
                <a:moveTo>
                  <a:pt x="2728" y="1006"/>
                </a:move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6" y="1006"/>
                </a:lnTo>
                <a:lnTo>
                  <a:pt x="2726" y="1009"/>
                </a:lnTo>
                <a:lnTo>
                  <a:pt x="2728" y="1009"/>
                </a:lnTo>
                <a:lnTo>
                  <a:pt x="2728" y="1006"/>
                </a:lnTo>
                <a:close/>
                <a:moveTo>
                  <a:pt x="2743" y="979"/>
                </a:moveTo>
                <a:lnTo>
                  <a:pt x="2743" y="977"/>
                </a:lnTo>
                <a:lnTo>
                  <a:pt x="2741" y="977"/>
                </a:lnTo>
                <a:lnTo>
                  <a:pt x="2741" y="977"/>
                </a:lnTo>
                <a:lnTo>
                  <a:pt x="2739" y="979"/>
                </a:lnTo>
                <a:lnTo>
                  <a:pt x="2739" y="979"/>
                </a:lnTo>
                <a:lnTo>
                  <a:pt x="2739" y="979"/>
                </a:lnTo>
                <a:lnTo>
                  <a:pt x="2734" y="979"/>
                </a:lnTo>
                <a:lnTo>
                  <a:pt x="2734" y="981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6"/>
                </a:lnTo>
                <a:lnTo>
                  <a:pt x="2732" y="986"/>
                </a:lnTo>
                <a:lnTo>
                  <a:pt x="2734" y="986"/>
                </a:lnTo>
                <a:lnTo>
                  <a:pt x="2732" y="986"/>
                </a:lnTo>
                <a:lnTo>
                  <a:pt x="2732" y="988"/>
                </a:lnTo>
                <a:lnTo>
                  <a:pt x="2732" y="988"/>
                </a:lnTo>
                <a:lnTo>
                  <a:pt x="2732" y="988"/>
                </a:lnTo>
                <a:lnTo>
                  <a:pt x="2734" y="990"/>
                </a:lnTo>
                <a:lnTo>
                  <a:pt x="2734" y="990"/>
                </a:lnTo>
                <a:lnTo>
                  <a:pt x="2732" y="990"/>
                </a:lnTo>
                <a:lnTo>
                  <a:pt x="2732" y="992"/>
                </a:lnTo>
                <a:lnTo>
                  <a:pt x="2732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4"/>
                </a:lnTo>
                <a:lnTo>
                  <a:pt x="2734" y="994"/>
                </a:lnTo>
                <a:lnTo>
                  <a:pt x="2734" y="994"/>
                </a:lnTo>
                <a:lnTo>
                  <a:pt x="2736" y="996"/>
                </a:lnTo>
                <a:lnTo>
                  <a:pt x="2736" y="996"/>
                </a:lnTo>
                <a:lnTo>
                  <a:pt x="2736" y="996"/>
                </a:lnTo>
                <a:lnTo>
                  <a:pt x="2734" y="998"/>
                </a:lnTo>
                <a:lnTo>
                  <a:pt x="2736" y="998"/>
                </a:lnTo>
                <a:lnTo>
                  <a:pt x="2736" y="998"/>
                </a:lnTo>
                <a:lnTo>
                  <a:pt x="2739" y="1000"/>
                </a:lnTo>
                <a:lnTo>
                  <a:pt x="2741" y="1000"/>
                </a:lnTo>
                <a:lnTo>
                  <a:pt x="2743" y="1000"/>
                </a:lnTo>
                <a:lnTo>
                  <a:pt x="2743" y="996"/>
                </a:lnTo>
                <a:lnTo>
                  <a:pt x="2743" y="996"/>
                </a:lnTo>
                <a:lnTo>
                  <a:pt x="2745" y="996"/>
                </a:lnTo>
                <a:lnTo>
                  <a:pt x="2745" y="992"/>
                </a:lnTo>
                <a:lnTo>
                  <a:pt x="2745" y="992"/>
                </a:lnTo>
                <a:lnTo>
                  <a:pt x="2747" y="988"/>
                </a:lnTo>
                <a:lnTo>
                  <a:pt x="2747" y="988"/>
                </a:lnTo>
                <a:lnTo>
                  <a:pt x="2745" y="981"/>
                </a:lnTo>
                <a:lnTo>
                  <a:pt x="2745" y="981"/>
                </a:lnTo>
                <a:lnTo>
                  <a:pt x="2745" y="979"/>
                </a:lnTo>
                <a:lnTo>
                  <a:pt x="2745" y="979"/>
                </a:lnTo>
                <a:lnTo>
                  <a:pt x="2745" y="977"/>
                </a:lnTo>
                <a:lnTo>
                  <a:pt x="2745" y="975"/>
                </a:lnTo>
                <a:lnTo>
                  <a:pt x="2745" y="975"/>
                </a:lnTo>
                <a:lnTo>
                  <a:pt x="2745" y="973"/>
                </a:lnTo>
                <a:lnTo>
                  <a:pt x="2745" y="973"/>
                </a:lnTo>
                <a:lnTo>
                  <a:pt x="2743" y="973"/>
                </a:lnTo>
                <a:lnTo>
                  <a:pt x="2743" y="975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9"/>
                </a:lnTo>
                <a:close/>
                <a:moveTo>
                  <a:pt x="2370" y="1346"/>
                </a:moveTo>
                <a:lnTo>
                  <a:pt x="2370" y="1344"/>
                </a:lnTo>
                <a:lnTo>
                  <a:pt x="2372" y="1342"/>
                </a:lnTo>
                <a:lnTo>
                  <a:pt x="2370" y="1342"/>
                </a:lnTo>
                <a:lnTo>
                  <a:pt x="2370" y="1344"/>
                </a:lnTo>
                <a:lnTo>
                  <a:pt x="2370" y="1344"/>
                </a:lnTo>
                <a:lnTo>
                  <a:pt x="2370" y="1346"/>
                </a:lnTo>
                <a:lnTo>
                  <a:pt x="2370" y="1346"/>
                </a:lnTo>
                <a:close/>
                <a:moveTo>
                  <a:pt x="3176" y="1721"/>
                </a:moveTo>
                <a:lnTo>
                  <a:pt x="3176" y="1721"/>
                </a:lnTo>
                <a:lnTo>
                  <a:pt x="3179" y="1723"/>
                </a:lnTo>
                <a:lnTo>
                  <a:pt x="3179" y="1721"/>
                </a:lnTo>
                <a:lnTo>
                  <a:pt x="3179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19"/>
                </a:lnTo>
                <a:lnTo>
                  <a:pt x="3181" y="1719"/>
                </a:lnTo>
                <a:lnTo>
                  <a:pt x="3179" y="1719"/>
                </a:lnTo>
                <a:lnTo>
                  <a:pt x="3179" y="1717"/>
                </a:lnTo>
                <a:lnTo>
                  <a:pt x="3179" y="1715"/>
                </a:lnTo>
                <a:lnTo>
                  <a:pt x="3176" y="1713"/>
                </a:lnTo>
                <a:lnTo>
                  <a:pt x="3176" y="1715"/>
                </a:lnTo>
                <a:lnTo>
                  <a:pt x="3176" y="1717"/>
                </a:lnTo>
                <a:lnTo>
                  <a:pt x="3176" y="1719"/>
                </a:lnTo>
                <a:lnTo>
                  <a:pt x="3174" y="1719"/>
                </a:lnTo>
                <a:lnTo>
                  <a:pt x="3176" y="1721"/>
                </a:lnTo>
                <a:close/>
                <a:moveTo>
                  <a:pt x="2632" y="1040"/>
                </a:moveTo>
                <a:lnTo>
                  <a:pt x="2630" y="1040"/>
                </a:lnTo>
                <a:lnTo>
                  <a:pt x="2628" y="1040"/>
                </a:lnTo>
                <a:lnTo>
                  <a:pt x="2628" y="1040"/>
                </a:lnTo>
                <a:lnTo>
                  <a:pt x="2628" y="1042"/>
                </a:lnTo>
                <a:lnTo>
                  <a:pt x="2625" y="1042"/>
                </a:lnTo>
                <a:lnTo>
                  <a:pt x="2625" y="1042"/>
                </a:lnTo>
                <a:lnTo>
                  <a:pt x="2625" y="1044"/>
                </a:lnTo>
                <a:lnTo>
                  <a:pt x="2628" y="1044"/>
                </a:lnTo>
                <a:lnTo>
                  <a:pt x="2630" y="1042"/>
                </a:lnTo>
                <a:lnTo>
                  <a:pt x="2630" y="1042"/>
                </a:lnTo>
                <a:lnTo>
                  <a:pt x="2632" y="1040"/>
                </a:lnTo>
                <a:lnTo>
                  <a:pt x="2632" y="1040"/>
                </a:lnTo>
                <a:close/>
                <a:moveTo>
                  <a:pt x="2653" y="1025"/>
                </a:moveTo>
                <a:lnTo>
                  <a:pt x="2651" y="1025"/>
                </a:lnTo>
                <a:lnTo>
                  <a:pt x="2648" y="1027"/>
                </a:lnTo>
                <a:lnTo>
                  <a:pt x="2642" y="1032"/>
                </a:lnTo>
                <a:lnTo>
                  <a:pt x="2642" y="1032"/>
                </a:lnTo>
                <a:lnTo>
                  <a:pt x="2642" y="1032"/>
                </a:lnTo>
                <a:lnTo>
                  <a:pt x="2644" y="1032"/>
                </a:lnTo>
                <a:lnTo>
                  <a:pt x="2644" y="1034"/>
                </a:lnTo>
                <a:lnTo>
                  <a:pt x="2644" y="1032"/>
                </a:lnTo>
                <a:lnTo>
                  <a:pt x="2646" y="1032"/>
                </a:lnTo>
                <a:lnTo>
                  <a:pt x="2646" y="1032"/>
                </a:lnTo>
                <a:lnTo>
                  <a:pt x="2648" y="1034"/>
                </a:lnTo>
                <a:lnTo>
                  <a:pt x="2648" y="1034"/>
                </a:lnTo>
                <a:lnTo>
                  <a:pt x="2648" y="1036"/>
                </a:lnTo>
                <a:lnTo>
                  <a:pt x="2651" y="1036"/>
                </a:lnTo>
                <a:lnTo>
                  <a:pt x="2653" y="1036"/>
                </a:lnTo>
                <a:lnTo>
                  <a:pt x="2653" y="1036"/>
                </a:lnTo>
                <a:lnTo>
                  <a:pt x="2655" y="1036"/>
                </a:lnTo>
                <a:lnTo>
                  <a:pt x="2655" y="1034"/>
                </a:lnTo>
                <a:lnTo>
                  <a:pt x="2657" y="1032"/>
                </a:lnTo>
                <a:lnTo>
                  <a:pt x="2657" y="1032"/>
                </a:lnTo>
                <a:lnTo>
                  <a:pt x="2657" y="1030"/>
                </a:lnTo>
                <a:lnTo>
                  <a:pt x="2657" y="1030"/>
                </a:lnTo>
                <a:lnTo>
                  <a:pt x="2657" y="1027"/>
                </a:lnTo>
                <a:lnTo>
                  <a:pt x="2657" y="1027"/>
                </a:lnTo>
                <a:lnTo>
                  <a:pt x="2655" y="1030"/>
                </a:lnTo>
                <a:lnTo>
                  <a:pt x="2653" y="1027"/>
                </a:lnTo>
                <a:lnTo>
                  <a:pt x="2653" y="1027"/>
                </a:lnTo>
                <a:lnTo>
                  <a:pt x="2655" y="1027"/>
                </a:lnTo>
                <a:lnTo>
                  <a:pt x="2655" y="1027"/>
                </a:lnTo>
                <a:lnTo>
                  <a:pt x="2653" y="1025"/>
                </a:lnTo>
                <a:lnTo>
                  <a:pt x="2653" y="1025"/>
                </a:lnTo>
                <a:lnTo>
                  <a:pt x="2655" y="1025"/>
                </a:lnTo>
                <a:lnTo>
                  <a:pt x="2653" y="1025"/>
                </a:lnTo>
                <a:close/>
                <a:moveTo>
                  <a:pt x="2628" y="1046"/>
                </a:moveTo>
                <a:lnTo>
                  <a:pt x="2628" y="1046"/>
                </a:lnTo>
                <a:lnTo>
                  <a:pt x="2628" y="1046"/>
                </a:lnTo>
                <a:lnTo>
                  <a:pt x="2628" y="1046"/>
                </a:lnTo>
                <a:lnTo>
                  <a:pt x="2630" y="1046"/>
                </a:lnTo>
                <a:lnTo>
                  <a:pt x="2630" y="1046"/>
                </a:lnTo>
                <a:lnTo>
                  <a:pt x="2632" y="1046"/>
                </a:lnTo>
                <a:lnTo>
                  <a:pt x="2632" y="1046"/>
                </a:lnTo>
                <a:lnTo>
                  <a:pt x="2630" y="1046"/>
                </a:lnTo>
                <a:lnTo>
                  <a:pt x="2628" y="1046"/>
                </a:lnTo>
                <a:close/>
                <a:moveTo>
                  <a:pt x="4727" y="1895"/>
                </a:moveTo>
                <a:lnTo>
                  <a:pt x="4727" y="1895"/>
                </a:lnTo>
                <a:lnTo>
                  <a:pt x="4725" y="1895"/>
                </a:lnTo>
                <a:lnTo>
                  <a:pt x="4725" y="1895"/>
                </a:lnTo>
                <a:lnTo>
                  <a:pt x="4725" y="1897"/>
                </a:lnTo>
                <a:lnTo>
                  <a:pt x="4725" y="1897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897"/>
                </a:lnTo>
                <a:lnTo>
                  <a:pt x="4727" y="1897"/>
                </a:lnTo>
                <a:lnTo>
                  <a:pt x="4727" y="1895"/>
                </a:lnTo>
                <a:lnTo>
                  <a:pt x="4727" y="1895"/>
                </a:lnTo>
                <a:close/>
                <a:moveTo>
                  <a:pt x="4124" y="1614"/>
                </a:moveTo>
                <a:lnTo>
                  <a:pt x="4124" y="1614"/>
                </a:lnTo>
                <a:lnTo>
                  <a:pt x="4121" y="1614"/>
                </a:lnTo>
                <a:lnTo>
                  <a:pt x="4121" y="1614"/>
                </a:lnTo>
                <a:lnTo>
                  <a:pt x="4119" y="1614"/>
                </a:lnTo>
                <a:lnTo>
                  <a:pt x="4117" y="1614"/>
                </a:lnTo>
                <a:lnTo>
                  <a:pt x="4117" y="1617"/>
                </a:lnTo>
                <a:lnTo>
                  <a:pt x="4117" y="1617"/>
                </a:lnTo>
                <a:lnTo>
                  <a:pt x="4119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4" y="1619"/>
                </a:lnTo>
                <a:lnTo>
                  <a:pt x="4124" y="1619"/>
                </a:lnTo>
                <a:lnTo>
                  <a:pt x="4124" y="1617"/>
                </a:lnTo>
                <a:lnTo>
                  <a:pt x="4124" y="1617"/>
                </a:lnTo>
                <a:lnTo>
                  <a:pt x="4124" y="1614"/>
                </a:lnTo>
                <a:lnTo>
                  <a:pt x="4124" y="1614"/>
                </a:lnTo>
                <a:close/>
                <a:moveTo>
                  <a:pt x="4134" y="1658"/>
                </a:moveTo>
                <a:lnTo>
                  <a:pt x="4132" y="1658"/>
                </a:lnTo>
                <a:lnTo>
                  <a:pt x="4130" y="1658"/>
                </a:lnTo>
                <a:lnTo>
                  <a:pt x="4130" y="1661"/>
                </a:lnTo>
                <a:lnTo>
                  <a:pt x="4132" y="1661"/>
                </a:lnTo>
                <a:lnTo>
                  <a:pt x="4134" y="1661"/>
                </a:lnTo>
                <a:lnTo>
                  <a:pt x="4134" y="1663"/>
                </a:lnTo>
                <a:lnTo>
                  <a:pt x="4136" y="1661"/>
                </a:lnTo>
                <a:lnTo>
                  <a:pt x="4138" y="1661"/>
                </a:lnTo>
                <a:lnTo>
                  <a:pt x="4138" y="1663"/>
                </a:lnTo>
                <a:lnTo>
                  <a:pt x="4140" y="1663"/>
                </a:lnTo>
                <a:lnTo>
                  <a:pt x="4140" y="1665"/>
                </a:lnTo>
                <a:lnTo>
                  <a:pt x="4140" y="1667"/>
                </a:lnTo>
                <a:lnTo>
                  <a:pt x="4142" y="1667"/>
                </a:lnTo>
                <a:lnTo>
                  <a:pt x="4142" y="1667"/>
                </a:lnTo>
                <a:lnTo>
                  <a:pt x="4142" y="1669"/>
                </a:lnTo>
                <a:lnTo>
                  <a:pt x="4142" y="1671"/>
                </a:lnTo>
                <a:lnTo>
                  <a:pt x="4142" y="1671"/>
                </a:lnTo>
                <a:lnTo>
                  <a:pt x="4144" y="1673"/>
                </a:lnTo>
                <a:lnTo>
                  <a:pt x="4147" y="1673"/>
                </a:lnTo>
                <a:lnTo>
                  <a:pt x="4149" y="1673"/>
                </a:lnTo>
                <a:lnTo>
                  <a:pt x="4149" y="1673"/>
                </a:lnTo>
                <a:lnTo>
                  <a:pt x="4151" y="1673"/>
                </a:lnTo>
                <a:lnTo>
                  <a:pt x="4151" y="1675"/>
                </a:lnTo>
                <a:lnTo>
                  <a:pt x="4151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3"/>
                </a:lnTo>
                <a:lnTo>
                  <a:pt x="4153" y="1673"/>
                </a:lnTo>
                <a:lnTo>
                  <a:pt x="4153" y="1669"/>
                </a:lnTo>
                <a:lnTo>
                  <a:pt x="4153" y="1669"/>
                </a:lnTo>
                <a:lnTo>
                  <a:pt x="4155" y="1669"/>
                </a:lnTo>
                <a:lnTo>
                  <a:pt x="4155" y="1669"/>
                </a:lnTo>
                <a:lnTo>
                  <a:pt x="4149" y="1667"/>
                </a:lnTo>
                <a:lnTo>
                  <a:pt x="4147" y="1663"/>
                </a:lnTo>
                <a:lnTo>
                  <a:pt x="4147" y="1658"/>
                </a:lnTo>
                <a:lnTo>
                  <a:pt x="4144" y="1656"/>
                </a:lnTo>
                <a:lnTo>
                  <a:pt x="4144" y="1656"/>
                </a:lnTo>
                <a:lnTo>
                  <a:pt x="4144" y="1654"/>
                </a:lnTo>
                <a:lnTo>
                  <a:pt x="4144" y="1654"/>
                </a:lnTo>
                <a:lnTo>
                  <a:pt x="4142" y="1654"/>
                </a:lnTo>
                <a:lnTo>
                  <a:pt x="4142" y="1652"/>
                </a:lnTo>
                <a:lnTo>
                  <a:pt x="4140" y="1652"/>
                </a:lnTo>
                <a:lnTo>
                  <a:pt x="4140" y="1652"/>
                </a:lnTo>
                <a:lnTo>
                  <a:pt x="4140" y="1654"/>
                </a:lnTo>
                <a:lnTo>
                  <a:pt x="4138" y="1656"/>
                </a:lnTo>
                <a:lnTo>
                  <a:pt x="4138" y="1654"/>
                </a:lnTo>
                <a:lnTo>
                  <a:pt x="4138" y="1654"/>
                </a:lnTo>
                <a:lnTo>
                  <a:pt x="4138" y="1652"/>
                </a:lnTo>
                <a:lnTo>
                  <a:pt x="4136" y="1654"/>
                </a:lnTo>
                <a:lnTo>
                  <a:pt x="4134" y="1654"/>
                </a:lnTo>
                <a:lnTo>
                  <a:pt x="4134" y="1654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8"/>
                </a:lnTo>
                <a:close/>
                <a:moveTo>
                  <a:pt x="4140" y="1589"/>
                </a:move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7"/>
                </a:lnTo>
                <a:lnTo>
                  <a:pt x="4140" y="1587"/>
                </a:lnTo>
                <a:lnTo>
                  <a:pt x="4140" y="1587"/>
                </a:lnTo>
                <a:lnTo>
                  <a:pt x="4138" y="1587"/>
                </a:lnTo>
                <a:lnTo>
                  <a:pt x="4138" y="1587"/>
                </a:lnTo>
                <a:lnTo>
                  <a:pt x="4138" y="1589"/>
                </a:lnTo>
                <a:lnTo>
                  <a:pt x="4138" y="1589"/>
                </a:lnTo>
                <a:lnTo>
                  <a:pt x="4138" y="1589"/>
                </a:lnTo>
                <a:lnTo>
                  <a:pt x="4140" y="1589"/>
                </a:lnTo>
                <a:close/>
                <a:moveTo>
                  <a:pt x="4151" y="1505"/>
                </a:move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1" y="1505"/>
                </a:lnTo>
                <a:close/>
                <a:moveTo>
                  <a:pt x="4124" y="1629"/>
                </a:moveTo>
                <a:lnTo>
                  <a:pt x="4121" y="1627"/>
                </a:lnTo>
                <a:lnTo>
                  <a:pt x="4121" y="1627"/>
                </a:lnTo>
                <a:lnTo>
                  <a:pt x="4124" y="1629"/>
                </a:lnTo>
                <a:lnTo>
                  <a:pt x="4124" y="1629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29"/>
                </a:lnTo>
                <a:close/>
                <a:moveTo>
                  <a:pt x="4147" y="1587"/>
                </a:move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7"/>
                </a:lnTo>
                <a:lnTo>
                  <a:pt x="4147" y="1587"/>
                </a:lnTo>
                <a:close/>
                <a:moveTo>
                  <a:pt x="4119" y="1638"/>
                </a:moveTo>
                <a:lnTo>
                  <a:pt x="4119" y="1638"/>
                </a:lnTo>
                <a:lnTo>
                  <a:pt x="4119" y="1638"/>
                </a:lnTo>
                <a:lnTo>
                  <a:pt x="4119" y="1638"/>
                </a:lnTo>
                <a:lnTo>
                  <a:pt x="4117" y="1638"/>
                </a:lnTo>
                <a:lnTo>
                  <a:pt x="4119" y="1640"/>
                </a:lnTo>
                <a:lnTo>
                  <a:pt x="4119" y="1640"/>
                </a:lnTo>
                <a:lnTo>
                  <a:pt x="4119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4" y="1638"/>
                </a:lnTo>
                <a:lnTo>
                  <a:pt x="4124" y="1638"/>
                </a:lnTo>
                <a:lnTo>
                  <a:pt x="4121" y="1635"/>
                </a:lnTo>
                <a:lnTo>
                  <a:pt x="4119" y="1638"/>
                </a:lnTo>
                <a:close/>
                <a:moveTo>
                  <a:pt x="4541" y="1088"/>
                </a:moveTo>
                <a:lnTo>
                  <a:pt x="4541" y="1086"/>
                </a:lnTo>
                <a:lnTo>
                  <a:pt x="4538" y="1086"/>
                </a:lnTo>
                <a:lnTo>
                  <a:pt x="4538" y="1086"/>
                </a:lnTo>
                <a:lnTo>
                  <a:pt x="4536" y="1088"/>
                </a:lnTo>
                <a:lnTo>
                  <a:pt x="4538" y="1088"/>
                </a:lnTo>
                <a:lnTo>
                  <a:pt x="4538" y="1088"/>
                </a:lnTo>
                <a:lnTo>
                  <a:pt x="4541" y="1088"/>
                </a:lnTo>
                <a:close/>
                <a:moveTo>
                  <a:pt x="4107" y="1635"/>
                </a:moveTo>
                <a:lnTo>
                  <a:pt x="4107" y="1635"/>
                </a:lnTo>
                <a:lnTo>
                  <a:pt x="4107" y="1635"/>
                </a:lnTo>
                <a:lnTo>
                  <a:pt x="4109" y="1638"/>
                </a:lnTo>
                <a:lnTo>
                  <a:pt x="4111" y="1635"/>
                </a:lnTo>
                <a:lnTo>
                  <a:pt x="4111" y="1635"/>
                </a:lnTo>
                <a:lnTo>
                  <a:pt x="4111" y="1635"/>
                </a:lnTo>
                <a:lnTo>
                  <a:pt x="4109" y="1635"/>
                </a:lnTo>
                <a:lnTo>
                  <a:pt x="4107" y="1635"/>
                </a:lnTo>
                <a:close/>
                <a:moveTo>
                  <a:pt x="4128" y="1635"/>
                </a:moveTo>
                <a:lnTo>
                  <a:pt x="4128" y="1635"/>
                </a:lnTo>
                <a:lnTo>
                  <a:pt x="4128" y="1635"/>
                </a:lnTo>
                <a:lnTo>
                  <a:pt x="4130" y="1635"/>
                </a:lnTo>
                <a:lnTo>
                  <a:pt x="4128" y="1635"/>
                </a:lnTo>
                <a:lnTo>
                  <a:pt x="4128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1" y="1631"/>
                </a:lnTo>
                <a:lnTo>
                  <a:pt x="4121" y="1633"/>
                </a:lnTo>
                <a:lnTo>
                  <a:pt x="4121" y="1633"/>
                </a:lnTo>
                <a:lnTo>
                  <a:pt x="4121" y="1633"/>
                </a:lnTo>
                <a:lnTo>
                  <a:pt x="4124" y="1635"/>
                </a:lnTo>
                <a:lnTo>
                  <a:pt x="4124" y="1633"/>
                </a:lnTo>
                <a:lnTo>
                  <a:pt x="4128" y="1635"/>
                </a:lnTo>
                <a:close/>
                <a:moveTo>
                  <a:pt x="4132" y="1726"/>
                </a:moveTo>
                <a:lnTo>
                  <a:pt x="4132" y="1726"/>
                </a:lnTo>
                <a:lnTo>
                  <a:pt x="4132" y="1726"/>
                </a:lnTo>
                <a:lnTo>
                  <a:pt x="4132" y="1726"/>
                </a:lnTo>
                <a:lnTo>
                  <a:pt x="4130" y="1726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26"/>
                </a:lnTo>
                <a:lnTo>
                  <a:pt x="4132" y="1726"/>
                </a:lnTo>
                <a:close/>
                <a:moveTo>
                  <a:pt x="4165" y="1673"/>
                </a:moveTo>
                <a:lnTo>
                  <a:pt x="4165" y="1673"/>
                </a:lnTo>
                <a:lnTo>
                  <a:pt x="4165" y="1675"/>
                </a:lnTo>
                <a:lnTo>
                  <a:pt x="4168" y="1675"/>
                </a:lnTo>
                <a:lnTo>
                  <a:pt x="4168" y="1677"/>
                </a:lnTo>
                <a:lnTo>
                  <a:pt x="4168" y="1677"/>
                </a:lnTo>
                <a:lnTo>
                  <a:pt x="4170" y="1677"/>
                </a:lnTo>
                <a:lnTo>
                  <a:pt x="4170" y="1675"/>
                </a:lnTo>
                <a:lnTo>
                  <a:pt x="4170" y="1675"/>
                </a:lnTo>
                <a:lnTo>
                  <a:pt x="4172" y="1675"/>
                </a:lnTo>
                <a:lnTo>
                  <a:pt x="4172" y="1677"/>
                </a:lnTo>
                <a:lnTo>
                  <a:pt x="4172" y="1677"/>
                </a:lnTo>
                <a:lnTo>
                  <a:pt x="4174" y="1677"/>
                </a:lnTo>
                <a:lnTo>
                  <a:pt x="4174" y="1677"/>
                </a:lnTo>
                <a:lnTo>
                  <a:pt x="4174" y="1675"/>
                </a:lnTo>
                <a:lnTo>
                  <a:pt x="4176" y="1675"/>
                </a:lnTo>
                <a:lnTo>
                  <a:pt x="4176" y="1673"/>
                </a:lnTo>
                <a:lnTo>
                  <a:pt x="4176" y="1671"/>
                </a:lnTo>
                <a:lnTo>
                  <a:pt x="4176" y="1669"/>
                </a:lnTo>
                <a:lnTo>
                  <a:pt x="4174" y="1669"/>
                </a:lnTo>
                <a:lnTo>
                  <a:pt x="4170" y="1667"/>
                </a:lnTo>
                <a:lnTo>
                  <a:pt x="4170" y="1667"/>
                </a:lnTo>
                <a:lnTo>
                  <a:pt x="4168" y="1669"/>
                </a:lnTo>
                <a:lnTo>
                  <a:pt x="4168" y="1671"/>
                </a:lnTo>
                <a:lnTo>
                  <a:pt x="4165" y="1671"/>
                </a:lnTo>
                <a:lnTo>
                  <a:pt x="4168" y="1673"/>
                </a:lnTo>
                <a:lnTo>
                  <a:pt x="4165" y="1673"/>
                </a:lnTo>
                <a:lnTo>
                  <a:pt x="4165" y="1673"/>
                </a:lnTo>
                <a:close/>
                <a:moveTo>
                  <a:pt x="4165" y="1673"/>
                </a:moveTo>
                <a:lnTo>
                  <a:pt x="4165" y="1671"/>
                </a:lnTo>
                <a:lnTo>
                  <a:pt x="4165" y="1671"/>
                </a:lnTo>
                <a:lnTo>
                  <a:pt x="4163" y="1671"/>
                </a:lnTo>
                <a:lnTo>
                  <a:pt x="4163" y="1673"/>
                </a:lnTo>
                <a:lnTo>
                  <a:pt x="4163" y="1673"/>
                </a:lnTo>
                <a:lnTo>
                  <a:pt x="4163" y="1673"/>
                </a:lnTo>
                <a:lnTo>
                  <a:pt x="4165" y="1673"/>
                </a:lnTo>
                <a:close/>
                <a:moveTo>
                  <a:pt x="4176" y="1577"/>
                </a:moveTo>
                <a:lnTo>
                  <a:pt x="4176" y="1577"/>
                </a:lnTo>
                <a:lnTo>
                  <a:pt x="4174" y="1579"/>
                </a:lnTo>
                <a:lnTo>
                  <a:pt x="4176" y="1579"/>
                </a:lnTo>
                <a:lnTo>
                  <a:pt x="4176" y="1579"/>
                </a:lnTo>
                <a:lnTo>
                  <a:pt x="4178" y="1577"/>
                </a:lnTo>
                <a:lnTo>
                  <a:pt x="4178" y="1575"/>
                </a:lnTo>
                <a:lnTo>
                  <a:pt x="4178" y="1575"/>
                </a:lnTo>
                <a:lnTo>
                  <a:pt x="4176" y="1573"/>
                </a:lnTo>
                <a:lnTo>
                  <a:pt x="4176" y="1570"/>
                </a:lnTo>
                <a:lnTo>
                  <a:pt x="4176" y="1570"/>
                </a:lnTo>
                <a:lnTo>
                  <a:pt x="4172" y="1573"/>
                </a:lnTo>
                <a:lnTo>
                  <a:pt x="4172" y="1575"/>
                </a:lnTo>
                <a:lnTo>
                  <a:pt x="4174" y="1575"/>
                </a:lnTo>
                <a:lnTo>
                  <a:pt x="4174" y="1577"/>
                </a:lnTo>
                <a:lnTo>
                  <a:pt x="4176" y="1577"/>
                </a:lnTo>
                <a:lnTo>
                  <a:pt x="4176" y="1577"/>
                </a:lnTo>
                <a:lnTo>
                  <a:pt x="4176" y="1577"/>
                </a:lnTo>
                <a:close/>
                <a:moveTo>
                  <a:pt x="4186" y="1614"/>
                </a:moveTo>
                <a:lnTo>
                  <a:pt x="4186" y="1614"/>
                </a:lnTo>
                <a:lnTo>
                  <a:pt x="4186" y="1619"/>
                </a:lnTo>
                <a:lnTo>
                  <a:pt x="4186" y="1621"/>
                </a:lnTo>
                <a:lnTo>
                  <a:pt x="4186" y="1623"/>
                </a:lnTo>
                <a:lnTo>
                  <a:pt x="4186" y="1627"/>
                </a:lnTo>
                <a:lnTo>
                  <a:pt x="4189" y="1627"/>
                </a:lnTo>
                <a:lnTo>
                  <a:pt x="4189" y="1629"/>
                </a:lnTo>
                <a:lnTo>
                  <a:pt x="4189" y="1629"/>
                </a:lnTo>
                <a:lnTo>
                  <a:pt x="4191" y="1629"/>
                </a:lnTo>
                <a:lnTo>
                  <a:pt x="4191" y="1631"/>
                </a:lnTo>
                <a:lnTo>
                  <a:pt x="4191" y="1631"/>
                </a:lnTo>
                <a:lnTo>
                  <a:pt x="4191" y="1631"/>
                </a:lnTo>
                <a:lnTo>
                  <a:pt x="4189" y="1633"/>
                </a:lnTo>
                <a:lnTo>
                  <a:pt x="4189" y="1633"/>
                </a:lnTo>
                <a:lnTo>
                  <a:pt x="4189" y="1635"/>
                </a:lnTo>
                <a:lnTo>
                  <a:pt x="4189" y="1638"/>
                </a:lnTo>
                <a:lnTo>
                  <a:pt x="4189" y="1638"/>
                </a:lnTo>
                <a:lnTo>
                  <a:pt x="4189" y="1638"/>
                </a:lnTo>
                <a:lnTo>
                  <a:pt x="4191" y="1640"/>
                </a:lnTo>
                <a:lnTo>
                  <a:pt x="4193" y="1640"/>
                </a:lnTo>
                <a:lnTo>
                  <a:pt x="4193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4"/>
                </a:lnTo>
                <a:lnTo>
                  <a:pt x="4191" y="1644"/>
                </a:lnTo>
                <a:lnTo>
                  <a:pt x="4193" y="1644"/>
                </a:lnTo>
                <a:lnTo>
                  <a:pt x="4197" y="1644"/>
                </a:lnTo>
                <a:lnTo>
                  <a:pt x="4199" y="1646"/>
                </a:lnTo>
                <a:lnTo>
                  <a:pt x="4199" y="1648"/>
                </a:lnTo>
                <a:lnTo>
                  <a:pt x="4201" y="1648"/>
                </a:lnTo>
                <a:lnTo>
                  <a:pt x="4201" y="1650"/>
                </a:lnTo>
                <a:lnTo>
                  <a:pt x="4201" y="1652"/>
                </a:lnTo>
                <a:lnTo>
                  <a:pt x="4201" y="1652"/>
                </a:lnTo>
                <a:lnTo>
                  <a:pt x="4201" y="1654"/>
                </a:lnTo>
                <a:lnTo>
                  <a:pt x="4201" y="1656"/>
                </a:lnTo>
                <a:lnTo>
                  <a:pt x="4201" y="1658"/>
                </a:lnTo>
                <a:lnTo>
                  <a:pt x="4203" y="1658"/>
                </a:lnTo>
                <a:lnTo>
                  <a:pt x="4203" y="1661"/>
                </a:lnTo>
                <a:lnTo>
                  <a:pt x="4203" y="1663"/>
                </a:lnTo>
                <a:lnTo>
                  <a:pt x="4205" y="1669"/>
                </a:lnTo>
                <a:lnTo>
                  <a:pt x="4205" y="1673"/>
                </a:lnTo>
                <a:lnTo>
                  <a:pt x="4205" y="1673"/>
                </a:lnTo>
                <a:lnTo>
                  <a:pt x="4205" y="1673"/>
                </a:lnTo>
                <a:lnTo>
                  <a:pt x="4207" y="1673"/>
                </a:lnTo>
                <a:lnTo>
                  <a:pt x="4207" y="1673"/>
                </a:lnTo>
                <a:lnTo>
                  <a:pt x="4209" y="1673"/>
                </a:lnTo>
                <a:lnTo>
                  <a:pt x="4212" y="1675"/>
                </a:lnTo>
                <a:lnTo>
                  <a:pt x="4212" y="1675"/>
                </a:lnTo>
                <a:lnTo>
                  <a:pt x="4212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5"/>
                </a:lnTo>
                <a:lnTo>
                  <a:pt x="4216" y="1675"/>
                </a:lnTo>
                <a:lnTo>
                  <a:pt x="4216" y="1675"/>
                </a:lnTo>
                <a:lnTo>
                  <a:pt x="4220" y="1673"/>
                </a:lnTo>
                <a:lnTo>
                  <a:pt x="4222" y="1673"/>
                </a:lnTo>
                <a:lnTo>
                  <a:pt x="4222" y="1673"/>
                </a:lnTo>
                <a:lnTo>
                  <a:pt x="4224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8" y="1675"/>
                </a:lnTo>
                <a:lnTo>
                  <a:pt x="4228" y="1675"/>
                </a:lnTo>
                <a:lnTo>
                  <a:pt x="4228" y="1679"/>
                </a:lnTo>
                <a:lnTo>
                  <a:pt x="4228" y="1679"/>
                </a:lnTo>
                <a:lnTo>
                  <a:pt x="4228" y="1682"/>
                </a:lnTo>
                <a:lnTo>
                  <a:pt x="4228" y="1682"/>
                </a:lnTo>
                <a:lnTo>
                  <a:pt x="4228" y="1682"/>
                </a:lnTo>
                <a:lnTo>
                  <a:pt x="4230" y="1682"/>
                </a:lnTo>
                <a:lnTo>
                  <a:pt x="4233" y="1679"/>
                </a:lnTo>
                <a:lnTo>
                  <a:pt x="4235" y="1679"/>
                </a:lnTo>
                <a:lnTo>
                  <a:pt x="4237" y="1679"/>
                </a:lnTo>
                <a:lnTo>
                  <a:pt x="4239" y="1679"/>
                </a:lnTo>
                <a:lnTo>
                  <a:pt x="4241" y="1679"/>
                </a:lnTo>
                <a:lnTo>
                  <a:pt x="4245" y="1677"/>
                </a:lnTo>
                <a:lnTo>
                  <a:pt x="4245" y="1673"/>
                </a:lnTo>
                <a:lnTo>
                  <a:pt x="4249" y="1677"/>
                </a:lnTo>
                <a:lnTo>
                  <a:pt x="4249" y="1677"/>
                </a:lnTo>
                <a:lnTo>
                  <a:pt x="4251" y="1677"/>
                </a:lnTo>
                <a:lnTo>
                  <a:pt x="4251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9"/>
                </a:lnTo>
                <a:lnTo>
                  <a:pt x="4253" y="1679"/>
                </a:lnTo>
                <a:lnTo>
                  <a:pt x="4256" y="1682"/>
                </a:lnTo>
                <a:lnTo>
                  <a:pt x="4256" y="1682"/>
                </a:lnTo>
                <a:lnTo>
                  <a:pt x="4258" y="1679"/>
                </a:lnTo>
                <a:lnTo>
                  <a:pt x="4260" y="1677"/>
                </a:lnTo>
                <a:lnTo>
                  <a:pt x="4262" y="1677"/>
                </a:lnTo>
                <a:lnTo>
                  <a:pt x="4262" y="1679"/>
                </a:lnTo>
                <a:lnTo>
                  <a:pt x="4262" y="1679"/>
                </a:lnTo>
                <a:lnTo>
                  <a:pt x="4262" y="1679"/>
                </a:lnTo>
                <a:lnTo>
                  <a:pt x="4264" y="1679"/>
                </a:lnTo>
                <a:lnTo>
                  <a:pt x="4264" y="1677"/>
                </a:lnTo>
                <a:lnTo>
                  <a:pt x="4264" y="1679"/>
                </a:lnTo>
                <a:lnTo>
                  <a:pt x="4264" y="1679"/>
                </a:lnTo>
                <a:lnTo>
                  <a:pt x="4264" y="1682"/>
                </a:lnTo>
                <a:lnTo>
                  <a:pt x="4266" y="1682"/>
                </a:lnTo>
                <a:lnTo>
                  <a:pt x="4266" y="1682"/>
                </a:lnTo>
                <a:lnTo>
                  <a:pt x="4266" y="1679"/>
                </a:lnTo>
                <a:lnTo>
                  <a:pt x="4266" y="1682"/>
                </a:lnTo>
                <a:lnTo>
                  <a:pt x="4268" y="1684"/>
                </a:lnTo>
                <a:lnTo>
                  <a:pt x="4268" y="1690"/>
                </a:lnTo>
                <a:lnTo>
                  <a:pt x="4268" y="1690"/>
                </a:lnTo>
                <a:lnTo>
                  <a:pt x="4270" y="1692"/>
                </a:lnTo>
                <a:lnTo>
                  <a:pt x="4277" y="1688"/>
                </a:lnTo>
                <a:lnTo>
                  <a:pt x="4287" y="1684"/>
                </a:lnTo>
                <a:lnTo>
                  <a:pt x="4289" y="1682"/>
                </a:lnTo>
                <a:lnTo>
                  <a:pt x="4289" y="1679"/>
                </a:lnTo>
                <a:lnTo>
                  <a:pt x="4289" y="1679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5"/>
                </a:lnTo>
                <a:lnTo>
                  <a:pt x="4291" y="1675"/>
                </a:lnTo>
                <a:lnTo>
                  <a:pt x="4291" y="1673"/>
                </a:lnTo>
                <a:lnTo>
                  <a:pt x="4291" y="1673"/>
                </a:lnTo>
                <a:lnTo>
                  <a:pt x="4291" y="1673"/>
                </a:lnTo>
                <a:lnTo>
                  <a:pt x="4293" y="1673"/>
                </a:lnTo>
                <a:lnTo>
                  <a:pt x="4293" y="1673"/>
                </a:lnTo>
                <a:lnTo>
                  <a:pt x="4293" y="1671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7"/>
                </a:lnTo>
                <a:lnTo>
                  <a:pt x="4293" y="1667"/>
                </a:lnTo>
                <a:lnTo>
                  <a:pt x="4293" y="1667"/>
                </a:lnTo>
                <a:lnTo>
                  <a:pt x="4295" y="1667"/>
                </a:lnTo>
                <a:lnTo>
                  <a:pt x="4295" y="1667"/>
                </a:lnTo>
                <a:lnTo>
                  <a:pt x="4295" y="1665"/>
                </a:lnTo>
                <a:lnTo>
                  <a:pt x="4295" y="1665"/>
                </a:lnTo>
                <a:lnTo>
                  <a:pt x="4295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5" y="1661"/>
                </a:lnTo>
                <a:lnTo>
                  <a:pt x="4295" y="1658"/>
                </a:lnTo>
                <a:lnTo>
                  <a:pt x="4295" y="1658"/>
                </a:lnTo>
                <a:lnTo>
                  <a:pt x="4295" y="1656"/>
                </a:lnTo>
                <a:lnTo>
                  <a:pt x="4293" y="1656"/>
                </a:lnTo>
                <a:lnTo>
                  <a:pt x="4291" y="1656"/>
                </a:lnTo>
                <a:lnTo>
                  <a:pt x="4293" y="1656"/>
                </a:lnTo>
                <a:lnTo>
                  <a:pt x="4293" y="1656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2"/>
                </a:lnTo>
                <a:lnTo>
                  <a:pt x="4297" y="1652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6"/>
                </a:lnTo>
                <a:lnTo>
                  <a:pt x="4300" y="1646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8"/>
                </a:lnTo>
                <a:lnTo>
                  <a:pt x="4302" y="1648"/>
                </a:lnTo>
                <a:lnTo>
                  <a:pt x="4304" y="1648"/>
                </a:lnTo>
                <a:lnTo>
                  <a:pt x="4304" y="1648"/>
                </a:lnTo>
                <a:lnTo>
                  <a:pt x="4306" y="1646"/>
                </a:lnTo>
                <a:lnTo>
                  <a:pt x="4306" y="1644"/>
                </a:lnTo>
                <a:lnTo>
                  <a:pt x="4308" y="1644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0"/>
                </a:lnTo>
                <a:lnTo>
                  <a:pt x="4310" y="1635"/>
                </a:lnTo>
                <a:lnTo>
                  <a:pt x="4310" y="1633"/>
                </a:lnTo>
                <a:lnTo>
                  <a:pt x="4310" y="1627"/>
                </a:lnTo>
                <a:lnTo>
                  <a:pt x="4310" y="1627"/>
                </a:lnTo>
                <a:lnTo>
                  <a:pt x="4314" y="1621"/>
                </a:lnTo>
                <a:lnTo>
                  <a:pt x="4314" y="1621"/>
                </a:lnTo>
                <a:lnTo>
                  <a:pt x="4314" y="1621"/>
                </a:lnTo>
                <a:lnTo>
                  <a:pt x="4316" y="1619"/>
                </a:lnTo>
                <a:lnTo>
                  <a:pt x="4316" y="1619"/>
                </a:lnTo>
                <a:lnTo>
                  <a:pt x="4316" y="1617"/>
                </a:lnTo>
                <a:lnTo>
                  <a:pt x="4316" y="1617"/>
                </a:lnTo>
                <a:lnTo>
                  <a:pt x="4316" y="1614"/>
                </a:lnTo>
                <a:lnTo>
                  <a:pt x="4318" y="1617"/>
                </a:lnTo>
                <a:lnTo>
                  <a:pt x="4318" y="1619"/>
                </a:lnTo>
                <a:lnTo>
                  <a:pt x="4321" y="1619"/>
                </a:lnTo>
                <a:lnTo>
                  <a:pt x="4323" y="1619"/>
                </a:lnTo>
                <a:lnTo>
                  <a:pt x="4325" y="1619"/>
                </a:lnTo>
                <a:lnTo>
                  <a:pt x="4329" y="1619"/>
                </a:lnTo>
                <a:lnTo>
                  <a:pt x="4331" y="1619"/>
                </a:lnTo>
                <a:lnTo>
                  <a:pt x="4331" y="1617"/>
                </a:lnTo>
                <a:lnTo>
                  <a:pt x="4331" y="1617"/>
                </a:lnTo>
                <a:lnTo>
                  <a:pt x="4329" y="1614"/>
                </a:lnTo>
                <a:lnTo>
                  <a:pt x="4327" y="1612"/>
                </a:lnTo>
                <a:lnTo>
                  <a:pt x="4325" y="1610"/>
                </a:lnTo>
                <a:lnTo>
                  <a:pt x="4318" y="1608"/>
                </a:lnTo>
                <a:lnTo>
                  <a:pt x="4318" y="1606"/>
                </a:lnTo>
                <a:lnTo>
                  <a:pt x="4316" y="1604"/>
                </a:lnTo>
                <a:lnTo>
                  <a:pt x="4314" y="1602"/>
                </a:lnTo>
                <a:lnTo>
                  <a:pt x="4314" y="1602"/>
                </a:lnTo>
                <a:lnTo>
                  <a:pt x="4314" y="1602"/>
                </a:lnTo>
                <a:lnTo>
                  <a:pt x="4316" y="1602"/>
                </a:lnTo>
                <a:lnTo>
                  <a:pt x="4316" y="1602"/>
                </a:lnTo>
                <a:lnTo>
                  <a:pt x="4316" y="1600"/>
                </a:lnTo>
                <a:lnTo>
                  <a:pt x="4318" y="1600"/>
                </a:lnTo>
                <a:lnTo>
                  <a:pt x="4318" y="1598"/>
                </a:lnTo>
                <a:lnTo>
                  <a:pt x="4318" y="1598"/>
                </a:lnTo>
                <a:lnTo>
                  <a:pt x="4318" y="1598"/>
                </a:lnTo>
                <a:lnTo>
                  <a:pt x="4316" y="1596"/>
                </a:lnTo>
                <a:lnTo>
                  <a:pt x="4314" y="1593"/>
                </a:lnTo>
                <a:lnTo>
                  <a:pt x="4314" y="1591"/>
                </a:lnTo>
                <a:lnTo>
                  <a:pt x="4314" y="1591"/>
                </a:lnTo>
                <a:lnTo>
                  <a:pt x="4312" y="1591"/>
                </a:lnTo>
                <a:lnTo>
                  <a:pt x="4312" y="1591"/>
                </a:lnTo>
                <a:lnTo>
                  <a:pt x="4312" y="1589"/>
                </a:lnTo>
                <a:lnTo>
                  <a:pt x="4312" y="1589"/>
                </a:lnTo>
                <a:lnTo>
                  <a:pt x="4312" y="1589"/>
                </a:lnTo>
                <a:lnTo>
                  <a:pt x="4310" y="1589"/>
                </a:lnTo>
                <a:lnTo>
                  <a:pt x="4312" y="1589"/>
                </a:lnTo>
                <a:lnTo>
                  <a:pt x="4312" y="1587"/>
                </a:lnTo>
                <a:lnTo>
                  <a:pt x="4312" y="1587"/>
                </a:lnTo>
                <a:lnTo>
                  <a:pt x="4310" y="1587"/>
                </a:lnTo>
                <a:lnTo>
                  <a:pt x="4310" y="1587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3"/>
                </a:lnTo>
                <a:lnTo>
                  <a:pt x="4308" y="1581"/>
                </a:lnTo>
                <a:lnTo>
                  <a:pt x="4306" y="1579"/>
                </a:lnTo>
                <a:lnTo>
                  <a:pt x="4304" y="1579"/>
                </a:lnTo>
                <a:lnTo>
                  <a:pt x="4304" y="1579"/>
                </a:lnTo>
                <a:lnTo>
                  <a:pt x="4306" y="1579"/>
                </a:lnTo>
                <a:lnTo>
                  <a:pt x="4306" y="1579"/>
                </a:lnTo>
                <a:lnTo>
                  <a:pt x="4310" y="1579"/>
                </a:lnTo>
                <a:lnTo>
                  <a:pt x="4310" y="1579"/>
                </a:lnTo>
                <a:lnTo>
                  <a:pt x="4310" y="1577"/>
                </a:lnTo>
                <a:lnTo>
                  <a:pt x="4310" y="1579"/>
                </a:lnTo>
                <a:lnTo>
                  <a:pt x="4312" y="1579"/>
                </a:lnTo>
                <a:lnTo>
                  <a:pt x="4312" y="1579"/>
                </a:lnTo>
                <a:lnTo>
                  <a:pt x="4314" y="1579"/>
                </a:lnTo>
                <a:lnTo>
                  <a:pt x="4314" y="1577"/>
                </a:lnTo>
                <a:lnTo>
                  <a:pt x="4314" y="1577"/>
                </a:lnTo>
                <a:lnTo>
                  <a:pt x="4314" y="1577"/>
                </a:lnTo>
                <a:lnTo>
                  <a:pt x="4312" y="1575"/>
                </a:lnTo>
                <a:lnTo>
                  <a:pt x="4310" y="1575"/>
                </a:lnTo>
                <a:lnTo>
                  <a:pt x="4310" y="1575"/>
                </a:lnTo>
                <a:lnTo>
                  <a:pt x="4310" y="1573"/>
                </a:lnTo>
                <a:lnTo>
                  <a:pt x="4310" y="1573"/>
                </a:lnTo>
                <a:lnTo>
                  <a:pt x="4310" y="1570"/>
                </a:lnTo>
                <a:lnTo>
                  <a:pt x="4312" y="1570"/>
                </a:lnTo>
                <a:lnTo>
                  <a:pt x="4312" y="1568"/>
                </a:lnTo>
                <a:lnTo>
                  <a:pt x="4312" y="1568"/>
                </a:lnTo>
                <a:lnTo>
                  <a:pt x="4314" y="1568"/>
                </a:lnTo>
                <a:lnTo>
                  <a:pt x="4316" y="1570"/>
                </a:lnTo>
                <a:lnTo>
                  <a:pt x="4316" y="1570"/>
                </a:lnTo>
                <a:lnTo>
                  <a:pt x="4318" y="1570"/>
                </a:lnTo>
                <a:lnTo>
                  <a:pt x="4321" y="1568"/>
                </a:lnTo>
                <a:lnTo>
                  <a:pt x="4323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7" y="1566"/>
                </a:lnTo>
                <a:lnTo>
                  <a:pt x="4325" y="1566"/>
                </a:lnTo>
                <a:lnTo>
                  <a:pt x="4323" y="1564"/>
                </a:lnTo>
                <a:lnTo>
                  <a:pt x="4321" y="1562"/>
                </a:lnTo>
                <a:lnTo>
                  <a:pt x="4321" y="1560"/>
                </a:lnTo>
                <a:lnTo>
                  <a:pt x="4323" y="1560"/>
                </a:lnTo>
                <a:lnTo>
                  <a:pt x="4323" y="1560"/>
                </a:lnTo>
                <a:lnTo>
                  <a:pt x="4325" y="1560"/>
                </a:lnTo>
                <a:lnTo>
                  <a:pt x="4327" y="1560"/>
                </a:lnTo>
                <a:lnTo>
                  <a:pt x="4331" y="1560"/>
                </a:lnTo>
                <a:lnTo>
                  <a:pt x="4333" y="1558"/>
                </a:lnTo>
                <a:lnTo>
                  <a:pt x="4335" y="1558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4"/>
                </a:lnTo>
                <a:lnTo>
                  <a:pt x="4335" y="1554"/>
                </a:lnTo>
                <a:lnTo>
                  <a:pt x="4335" y="1554"/>
                </a:lnTo>
                <a:lnTo>
                  <a:pt x="4333" y="1554"/>
                </a:lnTo>
                <a:lnTo>
                  <a:pt x="4331" y="1554"/>
                </a:lnTo>
                <a:lnTo>
                  <a:pt x="4331" y="1554"/>
                </a:lnTo>
                <a:lnTo>
                  <a:pt x="4327" y="1552"/>
                </a:lnTo>
                <a:lnTo>
                  <a:pt x="4327" y="1552"/>
                </a:lnTo>
                <a:lnTo>
                  <a:pt x="4325" y="1549"/>
                </a:lnTo>
                <a:lnTo>
                  <a:pt x="4325" y="1549"/>
                </a:lnTo>
                <a:lnTo>
                  <a:pt x="4325" y="1547"/>
                </a:lnTo>
                <a:lnTo>
                  <a:pt x="4323" y="1547"/>
                </a:lnTo>
                <a:lnTo>
                  <a:pt x="4321" y="1547"/>
                </a:lnTo>
                <a:lnTo>
                  <a:pt x="4321" y="1547"/>
                </a:lnTo>
                <a:lnTo>
                  <a:pt x="4318" y="1549"/>
                </a:lnTo>
                <a:lnTo>
                  <a:pt x="4318" y="1549"/>
                </a:lnTo>
                <a:lnTo>
                  <a:pt x="4316" y="1549"/>
                </a:lnTo>
                <a:lnTo>
                  <a:pt x="4316" y="1547"/>
                </a:lnTo>
                <a:lnTo>
                  <a:pt x="4316" y="1547"/>
                </a:lnTo>
                <a:lnTo>
                  <a:pt x="4318" y="1547"/>
                </a:lnTo>
                <a:lnTo>
                  <a:pt x="4318" y="1547"/>
                </a:lnTo>
                <a:lnTo>
                  <a:pt x="4318" y="1545"/>
                </a:lnTo>
                <a:lnTo>
                  <a:pt x="4316" y="1543"/>
                </a:lnTo>
                <a:lnTo>
                  <a:pt x="4316" y="1545"/>
                </a:lnTo>
                <a:lnTo>
                  <a:pt x="4314" y="1545"/>
                </a:lnTo>
                <a:lnTo>
                  <a:pt x="4310" y="1547"/>
                </a:lnTo>
                <a:lnTo>
                  <a:pt x="4312" y="1545"/>
                </a:lnTo>
                <a:lnTo>
                  <a:pt x="4312" y="1545"/>
                </a:lnTo>
                <a:lnTo>
                  <a:pt x="4312" y="1543"/>
                </a:lnTo>
                <a:lnTo>
                  <a:pt x="4312" y="1541"/>
                </a:lnTo>
                <a:lnTo>
                  <a:pt x="4312" y="1541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7"/>
                </a:lnTo>
                <a:lnTo>
                  <a:pt x="4310" y="1537"/>
                </a:lnTo>
                <a:lnTo>
                  <a:pt x="4308" y="1537"/>
                </a:lnTo>
                <a:lnTo>
                  <a:pt x="4308" y="1535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1"/>
                </a:lnTo>
                <a:lnTo>
                  <a:pt x="4304" y="1531"/>
                </a:lnTo>
                <a:lnTo>
                  <a:pt x="4304" y="1533"/>
                </a:lnTo>
                <a:lnTo>
                  <a:pt x="4304" y="1533"/>
                </a:lnTo>
                <a:lnTo>
                  <a:pt x="4302" y="1535"/>
                </a:lnTo>
                <a:lnTo>
                  <a:pt x="4300" y="1537"/>
                </a:lnTo>
                <a:lnTo>
                  <a:pt x="4300" y="1537"/>
                </a:lnTo>
                <a:lnTo>
                  <a:pt x="4300" y="1535"/>
                </a:lnTo>
                <a:lnTo>
                  <a:pt x="4300" y="1535"/>
                </a:lnTo>
                <a:lnTo>
                  <a:pt x="4300" y="1533"/>
                </a:lnTo>
                <a:lnTo>
                  <a:pt x="4300" y="1531"/>
                </a:lnTo>
                <a:lnTo>
                  <a:pt x="4300" y="1531"/>
                </a:lnTo>
                <a:lnTo>
                  <a:pt x="4300" y="1531"/>
                </a:lnTo>
                <a:lnTo>
                  <a:pt x="4295" y="1537"/>
                </a:lnTo>
                <a:lnTo>
                  <a:pt x="4295" y="1537"/>
                </a:lnTo>
                <a:lnTo>
                  <a:pt x="4291" y="1543"/>
                </a:lnTo>
                <a:lnTo>
                  <a:pt x="4289" y="1545"/>
                </a:lnTo>
                <a:lnTo>
                  <a:pt x="4289" y="1547"/>
                </a:lnTo>
                <a:lnTo>
                  <a:pt x="4287" y="1549"/>
                </a:lnTo>
                <a:lnTo>
                  <a:pt x="4287" y="1549"/>
                </a:lnTo>
                <a:lnTo>
                  <a:pt x="4285" y="1552"/>
                </a:lnTo>
                <a:lnTo>
                  <a:pt x="4285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1" y="1554"/>
                </a:lnTo>
                <a:lnTo>
                  <a:pt x="4281" y="1554"/>
                </a:lnTo>
                <a:lnTo>
                  <a:pt x="4281" y="1556"/>
                </a:lnTo>
                <a:lnTo>
                  <a:pt x="4283" y="1556"/>
                </a:lnTo>
                <a:lnTo>
                  <a:pt x="4283" y="1558"/>
                </a:lnTo>
                <a:lnTo>
                  <a:pt x="4281" y="1558"/>
                </a:lnTo>
                <a:lnTo>
                  <a:pt x="4281" y="1560"/>
                </a:lnTo>
                <a:lnTo>
                  <a:pt x="4279" y="1560"/>
                </a:lnTo>
                <a:lnTo>
                  <a:pt x="4277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2" y="1560"/>
                </a:lnTo>
                <a:lnTo>
                  <a:pt x="4270" y="1562"/>
                </a:lnTo>
                <a:lnTo>
                  <a:pt x="4268" y="1562"/>
                </a:lnTo>
                <a:lnTo>
                  <a:pt x="4268" y="1564"/>
                </a:lnTo>
                <a:lnTo>
                  <a:pt x="4266" y="1564"/>
                </a:lnTo>
                <a:lnTo>
                  <a:pt x="4264" y="1564"/>
                </a:lnTo>
                <a:lnTo>
                  <a:pt x="4262" y="1566"/>
                </a:lnTo>
                <a:lnTo>
                  <a:pt x="4260" y="1564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8"/>
                </a:lnTo>
                <a:lnTo>
                  <a:pt x="4258" y="1570"/>
                </a:lnTo>
                <a:lnTo>
                  <a:pt x="4258" y="1570"/>
                </a:lnTo>
                <a:lnTo>
                  <a:pt x="4256" y="1575"/>
                </a:lnTo>
                <a:lnTo>
                  <a:pt x="4251" y="1577"/>
                </a:lnTo>
                <a:lnTo>
                  <a:pt x="4249" y="1581"/>
                </a:lnTo>
                <a:lnTo>
                  <a:pt x="4247" y="1583"/>
                </a:lnTo>
                <a:lnTo>
                  <a:pt x="4245" y="1585"/>
                </a:lnTo>
                <a:lnTo>
                  <a:pt x="4245" y="1585"/>
                </a:lnTo>
                <a:lnTo>
                  <a:pt x="4243" y="1587"/>
                </a:lnTo>
                <a:lnTo>
                  <a:pt x="4241" y="1587"/>
                </a:lnTo>
                <a:lnTo>
                  <a:pt x="4233" y="1589"/>
                </a:lnTo>
                <a:lnTo>
                  <a:pt x="4226" y="1589"/>
                </a:lnTo>
                <a:lnTo>
                  <a:pt x="4224" y="1591"/>
                </a:lnTo>
                <a:lnTo>
                  <a:pt x="4224" y="1591"/>
                </a:lnTo>
                <a:lnTo>
                  <a:pt x="4222" y="1593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8"/>
                </a:lnTo>
                <a:lnTo>
                  <a:pt x="4222" y="1598"/>
                </a:lnTo>
                <a:lnTo>
                  <a:pt x="4220" y="1598"/>
                </a:lnTo>
                <a:lnTo>
                  <a:pt x="4220" y="1598"/>
                </a:lnTo>
                <a:lnTo>
                  <a:pt x="4220" y="1596"/>
                </a:lnTo>
                <a:lnTo>
                  <a:pt x="4218" y="1598"/>
                </a:lnTo>
                <a:lnTo>
                  <a:pt x="4218" y="1598"/>
                </a:lnTo>
                <a:lnTo>
                  <a:pt x="4218" y="1600"/>
                </a:lnTo>
                <a:lnTo>
                  <a:pt x="4220" y="1600"/>
                </a:lnTo>
                <a:lnTo>
                  <a:pt x="4220" y="1602"/>
                </a:lnTo>
                <a:lnTo>
                  <a:pt x="4218" y="1602"/>
                </a:lnTo>
                <a:lnTo>
                  <a:pt x="4218" y="1604"/>
                </a:lnTo>
                <a:lnTo>
                  <a:pt x="4218" y="1606"/>
                </a:lnTo>
                <a:lnTo>
                  <a:pt x="4218" y="1606"/>
                </a:lnTo>
                <a:lnTo>
                  <a:pt x="4216" y="1608"/>
                </a:lnTo>
                <a:lnTo>
                  <a:pt x="4216" y="1608"/>
                </a:lnTo>
                <a:lnTo>
                  <a:pt x="4216" y="1610"/>
                </a:lnTo>
                <a:lnTo>
                  <a:pt x="4218" y="1610"/>
                </a:lnTo>
                <a:lnTo>
                  <a:pt x="4220" y="1610"/>
                </a:lnTo>
                <a:lnTo>
                  <a:pt x="4218" y="1610"/>
                </a:lnTo>
                <a:lnTo>
                  <a:pt x="4218" y="1610"/>
                </a:lnTo>
                <a:lnTo>
                  <a:pt x="4216" y="1610"/>
                </a:lnTo>
                <a:lnTo>
                  <a:pt x="4214" y="1608"/>
                </a:lnTo>
                <a:lnTo>
                  <a:pt x="4214" y="1610"/>
                </a:lnTo>
                <a:lnTo>
                  <a:pt x="4212" y="1608"/>
                </a:lnTo>
                <a:lnTo>
                  <a:pt x="4207" y="1606"/>
                </a:lnTo>
                <a:lnTo>
                  <a:pt x="4207" y="1606"/>
                </a:lnTo>
                <a:lnTo>
                  <a:pt x="4205" y="1606"/>
                </a:lnTo>
                <a:lnTo>
                  <a:pt x="4205" y="1606"/>
                </a:lnTo>
                <a:lnTo>
                  <a:pt x="4203" y="1606"/>
                </a:lnTo>
                <a:lnTo>
                  <a:pt x="4201" y="1606"/>
                </a:lnTo>
                <a:lnTo>
                  <a:pt x="4199" y="1606"/>
                </a:lnTo>
                <a:lnTo>
                  <a:pt x="4197" y="1604"/>
                </a:lnTo>
                <a:lnTo>
                  <a:pt x="4197" y="1604"/>
                </a:lnTo>
                <a:lnTo>
                  <a:pt x="4197" y="1602"/>
                </a:lnTo>
                <a:lnTo>
                  <a:pt x="4193" y="1604"/>
                </a:lnTo>
                <a:lnTo>
                  <a:pt x="4191" y="1604"/>
                </a:lnTo>
                <a:lnTo>
                  <a:pt x="4191" y="1606"/>
                </a:lnTo>
                <a:lnTo>
                  <a:pt x="4189" y="1608"/>
                </a:lnTo>
                <a:lnTo>
                  <a:pt x="4189" y="1610"/>
                </a:lnTo>
                <a:lnTo>
                  <a:pt x="4189" y="1610"/>
                </a:lnTo>
                <a:lnTo>
                  <a:pt x="4186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4"/>
                </a:lnTo>
                <a:lnTo>
                  <a:pt x="4186" y="1614"/>
                </a:lnTo>
                <a:close/>
                <a:moveTo>
                  <a:pt x="4113" y="1610"/>
                </a:moveTo>
                <a:lnTo>
                  <a:pt x="4111" y="1610"/>
                </a:lnTo>
                <a:lnTo>
                  <a:pt x="4111" y="1610"/>
                </a:lnTo>
                <a:lnTo>
                  <a:pt x="4109" y="1612"/>
                </a:lnTo>
                <a:lnTo>
                  <a:pt x="4111" y="1612"/>
                </a:lnTo>
                <a:lnTo>
                  <a:pt x="4113" y="1612"/>
                </a:lnTo>
                <a:lnTo>
                  <a:pt x="4115" y="1612"/>
                </a:lnTo>
                <a:lnTo>
                  <a:pt x="4113" y="1610"/>
                </a:lnTo>
                <a:lnTo>
                  <a:pt x="4113" y="1610"/>
                </a:lnTo>
                <a:close/>
                <a:moveTo>
                  <a:pt x="4161" y="1480"/>
                </a:moveTo>
                <a:lnTo>
                  <a:pt x="4161" y="1480"/>
                </a:lnTo>
                <a:lnTo>
                  <a:pt x="4159" y="1480"/>
                </a:lnTo>
                <a:lnTo>
                  <a:pt x="4159" y="1482"/>
                </a:lnTo>
                <a:lnTo>
                  <a:pt x="4159" y="1482"/>
                </a:lnTo>
                <a:lnTo>
                  <a:pt x="4161" y="1482"/>
                </a:lnTo>
                <a:lnTo>
                  <a:pt x="4161" y="1480"/>
                </a:lnTo>
                <a:close/>
                <a:moveTo>
                  <a:pt x="4138" y="1782"/>
                </a:move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4"/>
                </a:lnTo>
                <a:lnTo>
                  <a:pt x="4140" y="1782"/>
                </a:lnTo>
                <a:lnTo>
                  <a:pt x="4138" y="1782"/>
                </a:lnTo>
                <a:lnTo>
                  <a:pt x="4138" y="1782"/>
                </a:lnTo>
                <a:close/>
                <a:moveTo>
                  <a:pt x="4155" y="1673"/>
                </a:moveTo>
                <a:lnTo>
                  <a:pt x="4155" y="1673"/>
                </a:lnTo>
                <a:lnTo>
                  <a:pt x="4155" y="1675"/>
                </a:lnTo>
                <a:lnTo>
                  <a:pt x="4155" y="1675"/>
                </a:lnTo>
                <a:lnTo>
                  <a:pt x="4157" y="1675"/>
                </a:lnTo>
                <a:lnTo>
                  <a:pt x="4157" y="1673"/>
                </a:lnTo>
                <a:lnTo>
                  <a:pt x="4155" y="1673"/>
                </a:lnTo>
                <a:lnTo>
                  <a:pt x="4155" y="1673"/>
                </a:lnTo>
                <a:lnTo>
                  <a:pt x="4155" y="1673"/>
                </a:lnTo>
                <a:close/>
                <a:moveTo>
                  <a:pt x="4247" y="1751"/>
                </a:moveTo>
                <a:lnTo>
                  <a:pt x="4249" y="1751"/>
                </a:lnTo>
                <a:lnTo>
                  <a:pt x="4256" y="1753"/>
                </a:lnTo>
                <a:lnTo>
                  <a:pt x="4258" y="1755"/>
                </a:lnTo>
                <a:lnTo>
                  <a:pt x="4262" y="1755"/>
                </a:lnTo>
                <a:lnTo>
                  <a:pt x="4264" y="1755"/>
                </a:lnTo>
                <a:lnTo>
                  <a:pt x="4264" y="1755"/>
                </a:lnTo>
                <a:lnTo>
                  <a:pt x="4264" y="1757"/>
                </a:lnTo>
                <a:lnTo>
                  <a:pt x="4266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6" y="1755"/>
                </a:lnTo>
                <a:lnTo>
                  <a:pt x="4266" y="1755"/>
                </a:lnTo>
                <a:lnTo>
                  <a:pt x="4264" y="1753"/>
                </a:lnTo>
                <a:lnTo>
                  <a:pt x="4264" y="1751"/>
                </a:lnTo>
                <a:lnTo>
                  <a:pt x="4264" y="1751"/>
                </a:lnTo>
                <a:lnTo>
                  <a:pt x="4266" y="1747"/>
                </a:lnTo>
                <a:lnTo>
                  <a:pt x="4266" y="1744"/>
                </a:lnTo>
                <a:lnTo>
                  <a:pt x="4266" y="1742"/>
                </a:lnTo>
                <a:lnTo>
                  <a:pt x="4264" y="1742"/>
                </a:lnTo>
                <a:lnTo>
                  <a:pt x="4260" y="1740"/>
                </a:lnTo>
                <a:lnTo>
                  <a:pt x="4260" y="1740"/>
                </a:lnTo>
                <a:lnTo>
                  <a:pt x="4258" y="1742"/>
                </a:lnTo>
                <a:lnTo>
                  <a:pt x="4256" y="1742"/>
                </a:lnTo>
                <a:lnTo>
                  <a:pt x="4251" y="1742"/>
                </a:lnTo>
                <a:lnTo>
                  <a:pt x="4249" y="1742"/>
                </a:lnTo>
                <a:lnTo>
                  <a:pt x="4245" y="1740"/>
                </a:lnTo>
                <a:lnTo>
                  <a:pt x="4241" y="1740"/>
                </a:lnTo>
                <a:lnTo>
                  <a:pt x="4241" y="1738"/>
                </a:lnTo>
                <a:lnTo>
                  <a:pt x="4241" y="1736"/>
                </a:lnTo>
                <a:lnTo>
                  <a:pt x="4241" y="1736"/>
                </a:lnTo>
                <a:lnTo>
                  <a:pt x="4239" y="1734"/>
                </a:lnTo>
                <a:lnTo>
                  <a:pt x="4239" y="1734"/>
                </a:lnTo>
                <a:lnTo>
                  <a:pt x="4239" y="1732"/>
                </a:lnTo>
                <a:lnTo>
                  <a:pt x="4239" y="1730"/>
                </a:lnTo>
                <a:lnTo>
                  <a:pt x="4237" y="1730"/>
                </a:lnTo>
                <a:lnTo>
                  <a:pt x="4235" y="1730"/>
                </a:lnTo>
                <a:lnTo>
                  <a:pt x="4233" y="1730"/>
                </a:lnTo>
                <a:lnTo>
                  <a:pt x="4233" y="1730"/>
                </a:lnTo>
                <a:lnTo>
                  <a:pt x="4230" y="1730"/>
                </a:lnTo>
                <a:lnTo>
                  <a:pt x="4226" y="1728"/>
                </a:lnTo>
                <a:lnTo>
                  <a:pt x="4226" y="1728"/>
                </a:lnTo>
                <a:lnTo>
                  <a:pt x="4224" y="1728"/>
                </a:lnTo>
                <a:lnTo>
                  <a:pt x="4224" y="1728"/>
                </a:lnTo>
                <a:lnTo>
                  <a:pt x="4222" y="1728"/>
                </a:lnTo>
                <a:lnTo>
                  <a:pt x="4222" y="1728"/>
                </a:lnTo>
                <a:lnTo>
                  <a:pt x="4220" y="1728"/>
                </a:lnTo>
                <a:lnTo>
                  <a:pt x="4218" y="1728"/>
                </a:lnTo>
                <a:lnTo>
                  <a:pt x="4218" y="1728"/>
                </a:lnTo>
                <a:lnTo>
                  <a:pt x="4216" y="1723"/>
                </a:lnTo>
                <a:lnTo>
                  <a:pt x="4216" y="1723"/>
                </a:lnTo>
                <a:lnTo>
                  <a:pt x="4214" y="1723"/>
                </a:lnTo>
                <a:lnTo>
                  <a:pt x="4214" y="1723"/>
                </a:lnTo>
                <a:lnTo>
                  <a:pt x="4212" y="1723"/>
                </a:lnTo>
                <a:lnTo>
                  <a:pt x="4212" y="1726"/>
                </a:lnTo>
                <a:lnTo>
                  <a:pt x="4212" y="1726"/>
                </a:lnTo>
                <a:lnTo>
                  <a:pt x="4209" y="1728"/>
                </a:lnTo>
                <a:lnTo>
                  <a:pt x="4209" y="1730"/>
                </a:lnTo>
                <a:lnTo>
                  <a:pt x="4209" y="1730"/>
                </a:lnTo>
                <a:lnTo>
                  <a:pt x="4207" y="1732"/>
                </a:lnTo>
                <a:lnTo>
                  <a:pt x="4207" y="1732"/>
                </a:lnTo>
                <a:lnTo>
                  <a:pt x="4205" y="1732"/>
                </a:lnTo>
                <a:lnTo>
                  <a:pt x="4205" y="1730"/>
                </a:lnTo>
                <a:lnTo>
                  <a:pt x="4203" y="1730"/>
                </a:lnTo>
                <a:lnTo>
                  <a:pt x="4203" y="1730"/>
                </a:lnTo>
                <a:lnTo>
                  <a:pt x="4201" y="1730"/>
                </a:lnTo>
                <a:lnTo>
                  <a:pt x="4199" y="1730"/>
                </a:lnTo>
                <a:lnTo>
                  <a:pt x="4195" y="1730"/>
                </a:lnTo>
                <a:lnTo>
                  <a:pt x="4195" y="1730"/>
                </a:lnTo>
                <a:lnTo>
                  <a:pt x="4193" y="1730"/>
                </a:lnTo>
                <a:lnTo>
                  <a:pt x="4191" y="1730"/>
                </a:lnTo>
                <a:lnTo>
                  <a:pt x="4186" y="1730"/>
                </a:lnTo>
                <a:lnTo>
                  <a:pt x="4184" y="1730"/>
                </a:lnTo>
                <a:lnTo>
                  <a:pt x="4184" y="1730"/>
                </a:lnTo>
                <a:lnTo>
                  <a:pt x="4182" y="1730"/>
                </a:lnTo>
                <a:lnTo>
                  <a:pt x="4180" y="1728"/>
                </a:lnTo>
                <a:lnTo>
                  <a:pt x="4180" y="1726"/>
                </a:lnTo>
                <a:lnTo>
                  <a:pt x="4180" y="1723"/>
                </a:lnTo>
                <a:lnTo>
                  <a:pt x="4178" y="1723"/>
                </a:lnTo>
                <a:lnTo>
                  <a:pt x="4178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4" y="1721"/>
                </a:lnTo>
                <a:lnTo>
                  <a:pt x="4172" y="1721"/>
                </a:lnTo>
                <a:lnTo>
                  <a:pt x="4170" y="1721"/>
                </a:lnTo>
                <a:lnTo>
                  <a:pt x="4170" y="1721"/>
                </a:lnTo>
                <a:lnTo>
                  <a:pt x="4168" y="1721"/>
                </a:lnTo>
                <a:lnTo>
                  <a:pt x="4165" y="1719"/>
                </a:lnTo>
                <a:lnTo>
                  <a:pt x="4165" y="1719"/>
                </a:lnTo>
                <a:lnTo>
                  <a:pt x="4163" y="1717"/>
                </a:lnTo>
                <a:lnTo>
                  <a:pt x="4163" y="1717"/>
                </a:lnTo>
                <a:lnTo>
                  <a:pt x="4159" y="1717"/>
                </a:lnTo>
                <a:lnTo>
                  <a:pt x="4159" y="1715"/>
                </a:lnTo>
                <a:lnTo>
                  <a:pt x="4157" y="1717"/>
                </a:lnTo>
                <a:lnTo>
                  <a:pt x="4157" y="1719"/>
                </a:lnTo>
                <a:lnTo>
                  <a:pt x="4157" y="1719"/>
                </a:lnTo>
                <a:lnTo>
                  <a:pt x="4155" y="1719"/>
                </a:lnTo>
                <a:lnTo>
                  <a:pt x="4153" y="1717"/>
                </a:lnTo>
                <a:lnTo>
                  <a:pt x="4151" y="1717"/>
                </a:lnTo>
                <a:lnTo>
                  <a:pt x="4151" y="1717"/>
                </a:lnTo>
                <a:lnTo>
                  <a:pt x="4149" y="1717"/>
                </a:lnTo>
                <a:lnTo>
                  <a:pt x="4147" y="1717"/>
                </a:lnTo>
                <a:lnTo>
                  <a:pt x="4144" y="1715"/>
                </a:lnTo>
                <a:lnTo>
                  <a:pt x="4144" y="1717"/>
                </a:lnTo>
                <a:lnTo>
                  <a:pt x="4142" y="1717"/>
                </a:lnTo>
                <a:lnTo>
                  <a:pt x="4142" y="1719"/>
                </a:lnTo>
                <a:lnTo>
                  <a:pt x="4140" y="1723"/>
                </a:lnTo>
                <a:lnTo>
                  <a:pt x="4140" y="1723"/>
                </a:lnTo>
                <a:lnTo>
                  <a:pt x="4138" y="1726"/>
                </a:lnTo>
                <a:lnTo>
                  <a:pt x="4138" y="1723"/>
                </a:lnTo>
                <a:lnTo>
                  <a:pt x="4138" y="1726"/>
                </a:lnTo>
                <a:lnTo>
                  <a:pt x="4138" y="1728"/>
                </a:lnTo>
                <a:lnTo>
                  <a:pt x="4136" y="1728"/>
                </a:lnTo>
                <a:lnTo>
                  <a:pt x="4136" y="1730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6" y="1730"/>
                </a:lnTo>
                <a:lnTo>
                  <a:pt x="4138" y="1730"/>
                </a:lnTo>
                <a:lnTo>
                  <a:pt x="4140" y="1730"/>
                </a:lnTo>
                <a:lnTo>
                  <a:pt x="4140" y="1730"/>
                </a:lnTo>
                <a:lnTo>
                  <a:pt x="4142" y="1730"/>
                </a:lnTo>
                <a:lnTo>
                  <a:pt x="4147" y="1730"/>
                </a:lnTo>
                <a:lnTo>
                  <a:pt x="4151" y="1732"/>
                </a:lnTo>
                <a:lnTo>
                  <a:pt x="4151" y="1734"/>
                </a:lnTo>
                <a:lnTo>
                  <a:pt x="4151" y="1734"/>
                </a:lnTo>
                <a:lnTo>
                  <a:pt x="4149" y="1736"/>
                </a:lnTo>
                <a:lnTo>
                  <a:pt x="4149" y="1736"/>
                </a:lnTo>
                <a:lnTo>
                  <a:pt x="4151" y="1738"/>
                </a:lnTo>
                <a:lnTo>
                  <a:pt x="4151" y="1738"/>
                </a:lnTo>
                <a:lnTo>
                  <a:pt x="4153" y="1738"/>
                </a:lnTo>
                <a:lnTo>
                  <a:pt x="4159" y="1738"/>
                </a:lnTo>
                <a:lnTo>
                  <a:pt x="4161" y="1738"/>
                </a:lnTo>
                <a:lnTo>
                  <a:pt x="4165" y="1740"/>
                </a:lnTo>
                <a:lnTo>
                  <a:pt x="4165" y="1740"/>
                </a:lnTo>
                <a:lnTo>
                  <a:pt x="4168" y="1740"/>
                </a:lnTo>
                <a:lnTo>
                  <a:pt x="4170" y="1742"/>
                </a:lnTo>
                <a:lnTo>
                  <a:pt x="4172" y="1742"/>
                </a:lnTo>
                <a:lnTo>
                  <a:pt x="4176" y="1742"/>
                </a:lnTo>
                <a:lnTo>
                  <a:pt x="4178" y="1742"/>
                </a:lnTo>
                <a:lnTo>
                  <a:pt x="4178" y="1742"/>
                </a:lnTo>
                <a:lnTo>
                  <a:pt x="4180" y="1742"/>
                </a:lnTo>
                <a:lnTo>
                  <a:pt x="4180" y="1742"/>
                </a:lnTo>
                <a:lnTo>
                  <a:pt x="4182" y="1742"/>
                </a:lnTo>
                <a:lnTo>
                  <a:pt x="4184" y="1742"/>
                </a:lnTo>
                <a:lnTo>
                  <a:pt x="4186" y="1742"/>
                </a:lnTo>
                <a:lnTo>
                  <a:pt x="4191" y="1742"/>
                </a:lnTo>
                <a:lnTo>
                  <a:pt x="4191" y="1742"/>
                </a:lnTo>
                <a:lnTo>
                  <a:pt x="4199" y="1744"/>
                </a:lnTo>
                <a:lnTo>
                  <a:pt x="4201" y="1744"/>
                </a:lnTo>
                <a:lnTo>
                  <a:pt x="4209" y="1749"/>
                </a:lnTo>
                <a:lnTo>
                  <a:pt x="4214" y="1749"/>
                </a:lnTo>
                <a:lnTo>
                  <a:pt x="4216" y="1751"/>
                </a:lnTo>
                <a:lnTo>
                  <a:pt x="4220" y="1751"/>
                </a:lnTo>
                <a:lnTo>
                  <a:pt x="4224" y="1751"/>
                </a:lnTo>
                <a:lnTo>
                  <a:pt x="4233" y="1751"/>
                </a:lnTo>
                <a:lnTo>
                  <a:pt x="4235" y="1751"/>
                </a:lnTo>
                <a:lnTo>
                  <a:pt x="4239" y="1753"/>
                </a:lnTo>
                <a:lnTo>
                  <a:pt x="4241" y="1753"/>
                </a:lnTo>
                <a:lnTo>
                  <a:pt x="4241" y="1753"/>
                </a:lnTo>
                <a:lnTo>
                  <a:pt x="4243" y="1751"/>
                </a:lnTo>
                <a:lnTo>
                  <a:pt x="4245" y="1751"/>
                </a:lnTo>
                <a:lnTo>
                  <a:pt x="4247" y="1751"/>
                </a:lnTo>
                <a:close/>
                <a:moveTo>
                  <a:pt x="4029" y="1461"/>
                </a:moveTo>
                <a:lnTo>
                  <a:pt x="4027" y="1459"/>
                </a:lnTo>
                <a:lnTo>
                  <a:pt x="4027" y="1463"/>
                </a:lnTo>
                <a:lnTo>
                  <a:pt x="4029" y="1463"/>
                </a:lnTo>
                <a:lnTo>
                  <a:pt x="4029" y="1463"/>
                </a:lnTo>
                <a:lnTo>
                  <a:pt x="4029" y="1461"/>
                </a:lnTo>
                <a:lnTo>
                  <a:pt x="4029" y="1461"/>
                </a:lnTo>
                <a:close/>
                <a:moveTo>
                  <a:pt x="4044" y="1522"/>
                </a:moveTo>
                <a:lnTo>
                  <a:pt x="4042" y="1522"/>
                </a:lnTo>
                <a:lnTo>
                  <a:pt x="4042" y="1522"/>
                </a:lnTo>
                <a:lnTo>
                  <a:pt x="4042" y="1522"/>
                </a:lnTo>
                <a:lnTo>
                  <a:pt x="4044" y="1524"/>
                </a:lnTo>
                <a:lnTo>
                  <a:pt x="4044" y="1524"/>
                </a:lnTo>
                <a:lnTo>
                  <a:pt x="4044" y="1522"/>
                </a:lnTo>
                <a:close/>
                <a:moveTo>
                  <a:pt x="4050" y="1537"/>
                </a:moveTo>
                <a:lnTo>
                  <a:pt x="4052" y="1537"/>
                </a:lnTo>
                <a:lnTo>
                  <a:pt x="4052" y="1537"/>
                </a:lnTo>
                <a:lnTo>
                  <a:pt x="4052" y="1537"/>
                </a:lnTo>
                <a:lnTo>
                  <a:pt x="4052" y="1535"/>
                </a:lnTo>
                <a:lnTo>
                  <a:pt x="4050" y="1537"/>
                </a:lnTo>
                <a:close/>
                <a:moveTo>
                  <a:pt x="4036" y="1516"/>
                </a:moveTo>
                <a:lnTo>
                  <a:pt x="4036" y="1514"/>
                </a:lnTo>
                <a:lnTo>
                  <a:pt x="4036" y="1518"/>
                </a:lnTo>
                <a:lnTo>
                  <a:pt x="4036" y="1518"/>
                </a:lnTo>
                <a:lnTo>
                  <a:pt x="4036" y="1516"/>
                </a:lnTo>
                <a:close/>
                <a:moveTo>
                  <a:pt x="4075" y="1587"/>
                </a:moveTo>
                <a:lnTo>
                  <a:pt x="4075" y="1587"/>
                </a:lnTo>
                <a:lnTo>
                  <a:pt x="4075" y="1587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87"/>
                </a:lnTo>
                <a:lnTo>
                  <a:pt x="4075" y="1587"/>
                </a:lnTo>
                <a:close/>
                <a:moveTo>
                  <a:pt x="4052" y="1539"/>
                </a:moveTo>
                <a:lnTo>
                  <a:pt x="4052" y="1541"/>
                </a:lnTo>
                <a:lnTo>
                  <a:pt x="4052" y="1541"/>
                </a:lnTo>
                <a:lnTo>
                  <a:pt x="4052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39"/>
                </a:lnTo>
                <a:lnTo>
                  <a:pt x="4054" y="1539"/>
                </a:lnTo>
                <a:lnTo>
                  <a:pt x="4054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close/>
                <a:moveTo>
                  <a:pt x="4061" y="1554"/>
                </a:moveTo>
                <a:lnTo>
                  <a:pt x="4061" y="1554"/>
                </a:lnTo>
                <a:lnTo>
                  <a:pt x="4061" y="1552"/>
                </a:lnTo>
                <a:lnTo>
                  <a:pt x="4059" y="1554"/>
                </a:lnTo>
                <a:lnTo>
                  <a:pt x="4059" y="1556"/>
                </a:lnTo>
                <a:lnTo>
                  <a:pt x="4061" y="1556"/>
                </a:lnTo>
                <a:lnTo>
                  <a:pt x="4061" y="1556"/>
                </a:lnTo>
                <a:lnTo>
                  <a:pt x="4061" y="1554"/>
                </a:lnTo>
                <a:close/>
                <a:moveTo>
                  <a:pt x="4029" y="1474"/>
                </a:moveTo>
                <a:lnTo>
                  <a:pt x="4029" y="1474"/>
                </a:lnTo>
                <a:lnTo>
                  <a:pt x="4029" y="1474"/>
                </a:lnTo>
                <a:lnTo>
                  <a:pt x="4031" y="1474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4"/>
                </a:lnTo>
                <a:lnTo>
                  <a:pt x="4029" y="1472"/>
                </a:lnTo>
                <a:lnTo>
                  <a:pt x="4029" y="1474"/>
                </a:lnTo>
                <a:close/>
                <a:moveTo>
                  <a:pt x="4189" y="1346"/>
                </a:moveTo>
                <a:lnTo>
                  <a:pt x="4186" y="1348"/>
                </a:lnTo>
                <a:lnTo>
                  <a:pt x="4184" y="1348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7"/>
                </a:lnTo>
                <a:lnTo>
                  <a:pt x="4182" y="1357"/>
                </a:lnTo>
                <a:lnTo>
                  <a:pt x="4182" y="1359"/>
                </a:lnTo>
                <a:lnTo>
                  <a:pt x="4182" y="1363"/>
                </a:lnTo>
                <a:lnTo>
                  <a:pt x="4186" y="1363"/>
                </a:lnTo>
                <a:lnTo>
                  <a:pt x="4186" y="1365"/>
                </a:lnTo>
                <a:lnTo>
                  <a:pt x="4189" y="1365"/>
                </a:lnTo>
                <a:lnTo>
                  <a:pt x="4193" y="1365"/>
                </a:lnTo>
                <a:lnTo>
                  <a:pt x="4193" y="1365"/>
                </a:lnTo>
                <a:lnTo>
                  <a:pt x="4195" y="1367"/>
                </a:lnTo>
                <a:lnTo>
                  <a:pt x="4195" y="1367"/>
                </a:lnTo>
                <a:lnTo>
                  <a:pt x="4197" y="1367"/>
                </a:lnTo>
                <a:lnTo>
                  <a:pt x="4197" y="1367"/>
                </a:lnTo>
                <a:lnTo>
                  <a:pt x="4197" y="1365"/>
                </a:lnTo>
                <a:lnTo>
                  <a:pt x="4199" y="1365"/>
                </a:lnTo>
                <a:lnTo>
                  <a:pt x="4201" y="1363"/>
                </a:lnTo>
                <a:lnTo>
                  <a:pt x="4201" y="1363"/>
                </a:lnTo>
                <a:lnTo>
                  <a:pt x="4203" y="1363"/>
                </a:lnTo>
                <a:lnTo>
                  <a:pt x="4203" y="1363"/>
                </a:lnTo>
                <a:lnTo>
                  <a:pt x="4201" y="1363"/>
                </a:lnTo>
                <a:lnTo>
                  <a:pt x="4203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7" y="1359"/>
                </a:lnTo>
                <a:lnTo>
                  <a:pt x="4207" y="1359"/>
                </a:lnTo>
                <a:lnTo>
                  <a:pt x="4207" y="1359"/>
                </a:lnTo>
                <a:lnTo>
                  <a:pt x="4209" y="1357"/>
                </a:lnTo>
                <a:lnTo>
                  <a:pt x="4209" y="1354"/>
                </a:lnTo>
                <a:lnTo>
                  <a:pt x="4209" y="1352"/>
                </a:lnTo>
                <a:lnTo>
                  <a:pt x="4209" y="1352"/>
                </a:lnTo>
                <a:lnTo>
                  <a:pt x="4209" y="1352"/>
                </a:lnTo>
                <a:lnTo>
                  <a:pt x="4212" y="1350"/>
                </a:lnTo>
                <a:lnTo>
                  <a:pt x="4214" y="1346"/>
                </a:lnTo>
                <a:lnTo>
                  <a:pt x="4214" y="1346"/>
                </a:lnTo>
                <a:lnTo>
                  <a:pt x="4216" y="1346"/>
                </a:lnTo>
                <a:lnTo>
                  <a:pt x="4216" y="1344"/>
                </a:lnTo>
                <a:lnTo>
                  <a:pt x="4216" y="1342"/>
                </a:lnTo>
                <a:lnTo>
                  <a:pt x="4216" y="1342"/>
                </a:lnTo>
                <a:lnTo>
                  <a:pt x="4214" y="1340"/>
                </a:lnTo>
                <a:lnTo>
                  <a:pt x="4214" y="1340"/>
                </a:lnTo>
                <a:lnTo>
                  <a:pt x="4212" y="1340"/>
                </a:lnTo>
                <a:lnTo>
                  <a:pt x="4212" y="1338"/>
                </a:lnTo>
                <a:lnTo>
                  <a:pt x="4212" y="1338"/>
                </a:lnTo>
                <a:lnTo>
                  <a:pt x="4209" y="1340"/>
                </a:lnTo>
                <a:lnTo>
                  <a:pt x="4209" y="1340"/>
                </a:lnTo>
                <a:lnTo>
                  <a:pt x="4209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5" y="1340"/>
                </a:lnTo>
                <a:lnTo>
                  <a:pt x="4205" y="1340"/>
                </a:lnTo>
                <a:lnTo>
                  <a:pt x="4203" y="1340"/>
                </a:lnTo>
                <a:lnTo>
                  <a:pt x="4203" y="1340"/>
                </a:lnTo>
                <a:lnTo>
                  <a:pt x="4199" y="1340"/>
                </a:lnTo>
                <a:lnTo>
                  <a:pt x="4197" y="1340"/>
                </a:lnTo>
                <a:lnTo>
                  <a:pt x="4195" y="1340"/>
                </a:lnTo>
                <a:lnTo>
                  <a:pt x="4195" y="1342"/>
                </a:lnTo>
                <a:lnTo>
                  <a:pt x="4193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89" y="1344"/>
                </a:lnTo>
                <a:lnTo>
                  <a:pt x="4191" y="1344"/>
                </a:lnTo>
                <a:lnTo>
                  <a:pt x="4191" y="1344"/>
                </a:lnTo>
                <a:lnTo>
                  <a:pt x="4189" y="1346"/>
                </a:lnTo>
                <a:lnTo>
                  <a:pt x="4189" y="1346"/>
                </a:lnTo>
                <a:close/>
                <a:moveTo>
                  <a:pt x="4027" y="1453"/>
                </a:move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3"/>
                </a:lnTo>
                <a:close/>
                <a:moveTo>
                  <a:pt x="4033" y="1514"/>
                </a:moveTo>
                <a:lnTo>
                  <a:pt x="4031" y="1514"/>
                </a:lnTo>
                <a:lnTo>
                  <a:pt x="4031" y="1514"/>
                </a:lnTo>
                <a:lnTo>
                  <a:pt x="4031" y="1518"/>
                </a:lnTo>
                <a:lnTo>
                  <a:pt x="4031" y="1520"/>
                </a:lnTo>
                <a:lnTo>
                  <a:pt x="4031" y="1520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6"/>
                </a:lnTo>
                <a:lnTo>
                  <a:pt x="4033" y="1514"/>
                </a:lnTo>
                <a:lnTo>
                  <a:pt x="4033" y="1514"/>
                </a:lnTo>
                <a:close/>
                <a:moveTo>
                  <a:pt x="4090" y="1612"/>
                </a:moveTo>
                <a:lnTo>
                  <a:pt x="4090" y="1610"/>
                </a:lnTo>
                <a:lnTo>
                  <a:pt x="4090" y="1610"/>
                </a:lnTo>
                <a:lnTo>
                  <a:pt x="4088" y="1612"/>
                </a:lnTo>
                <a:lnTo>
                  <a:pt x="4088" y="1612"/>
                </a:lnTo>
                <a:lnTo>
                  <a:pt x="4090" y="1614"/>
                </a:lnTo>
                <a:lnTo>
                  <a:pt x="4090" y="1617"/>
                </a:lnTo>
                <a:lnTo>
                  <a:pt x="4090" y="1617"/>
                </a:lnTo>
                <a:lnTo>
                  <a:pt x="4090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4"/>
                </a:lnTo>
                <a:lnTo>
                  <a:pt x="4092" y="1614"/>
                </a:lnTo>
                <a:lnTo>
                  <a:pt x="4092" y="1612"/>
                </a:lnTo>
                <a:lnTo>
                  <a:pt x="4090" y="1612"/>
                </a:lnTo>
                <a:close/>
                <a:moveTo>
                  <a:pt x="4031" y="1463"/>
                </a:moveTo>
                <a:lnTo>
                  <a:pt x="4029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3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3"/>
                </a:lnTo>
                <a:lnTo>
                  <a:pt x="4031" y="1463"/>
                </a:lnTo>
                <a:close/>
                <a:moveTo>
                  <a:pt x="4105" y="1621"/>
                </a:moveTo>
                <a:lnTo>
                  <a:pt x="4107" y="1623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19"/>
                </a:lnTo>
                <a:lnTo>
                  <a:pt x="4105" y="1619"/>
                </a:lnTo>
                <a:lnTo>
                  <a:pt x="4105" y="1619"/>
                </a:lnTo>
                <a:lnTo>
                  <a:pt x="4105" y="1621"/>
                </a:lnTo>
                <a:close/>
                <a:moveTo>
                  <a:pt x="4107" y="1617"/>
                </a:moveTo>
                <a:lnTo>
                  <a:pt x="4105" y="1614"/>
                </a:lnTo>
                <a:lnTo>
                  <a:pt x="4105" y="1614"/>
                </a:lnTo>
                <a:lnTo>
                  <a:pt x="4105" y="1617"/>
                </a:lnTo>
                <a:lnTo>
                  <a:pt x="4105" y="1617"/>
                </a:lnTo>
                <a:lnTo>
                  <a:pt x="4107" y="1617"/>
                </a:lnTo>
                <a:lnTo>
                  <a:pt x="4107" y="1617"/>
                </a:lnTo>
                <a:lnTo>
                  <a:pt x="4107" y="1617"/>
                </a:lnTo>
                <a:close/>
                <a:moveTo>
                  <a:pt x="4115" y="1614"/>
                </a:moveTo>
                <a:lnTo>
                  <a:pt x="4115" y="1614"/>
                </a:lnTo>
                <a:lnTo>
                  <a:pt x="4113" y="1614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5" y="1617"/>
                </a:lnTo>
                <a:lnTo>
                  <a:pt x="4115" y="1614"/>
                </a:lnTo>
                <a:lnTo>
                  <a:pt x="4117" y="1614"/>
                </a:lnTo>
                <a:lnTo>
                  <a:pt x="4117" y="1614"/>
                </a:lnTo>
                <a:lnTo>
                  <a:pt x="4115" y="1614"/>
                </a:lnTo>
                <a:lnTo>
                  <a:pt x="4115" y="1614"/>
                </a:lnTo>
                <a:close/>
                <a:moveTo>
                  <a:pt x="4077" y="1606"/>
                </a:moveTo>
                <a:lnTo>
                  <a:pt x="4080" y="1606"/>
                </a:lnTo>
                <a:lnTo>
                  <a:pt x="4082" y="1606"/>
                </a:lnTo>
                <a:lnTo>
                  <a:pt x="4082" y="1604"/>
                </a:lnTo>
                <a:lnTo>
                  <a:pt x="4082" y="1604"/>
                </a:lnTo>
                <a:lnTo>
                  <a:pt x="4082" y="1602"/>
                </a:lnTo>
                <a:lnTo>
                  <a:pt x="4082" y="1602"/>
                </a:lnTo>
                <a:lnTo>
                  <a:pt x="4080" y="1600"/>
                </a:lnTo>
                <a:lnTo>
                  <a:pt x="4080" y="1602"/>
                </a:lnTo>
                <a:lnTo>
                  <a:pt x="4077" y="1602"/>
                </a:lnTo>
                <a:lnTo>
                  <a:pt x="4077" y="1602"/>
                </a:lnTo>
                <a:lnTo>
                  <a:pt x="4077" y="1604"/>
                </a:lnTo>
                <a:lnTo>
                  <a:pt x="4077" y="1606"/>
                </a:lnTo>
                <a:lnTo>
                  <a:pt x="4077" y="1606"/>
                </a:lnTo>
                <a:close/>
                <a:moveTo>
                  <a:pt x="4103" y="1623"/>
                </a:moveTo>
                <a:lnTo>
                  <a:pt x="4105" y="1623"/>
                </a:lnTo>
                <a:lnTo>
                  <a:pt x="4105" y="1623"/>
                </a:lnTo>
                <a:lnTo>
                  <a:pt x="4103" y="1621"/>
                </a:lnTo>
                <a:lnTo>
                  <a:pt x="4103" y="1621"/>
                </a:lnTo>
                <a:lnTo>
                  <a:pt x="4103" y="1623"/>
                </a:lnTo>
                <a:lnTo>
                  <a:pt x="4103" y="1623"/>
                </a:lnTo>
                <a:lnTo>
                  <a:pt x="4103" y="1623"/>
                </a:lnTo>
                <a:close/>
                <a:moveTo>
                  <a:pt x="4100" y="1617"/>
                </a:moveTo>
                <a:lnTo>
                  <a:pt x="4096" y="1614"/>
                </a:lnTo>
                <a:lnTo>
                  <a:pt x="4096" y="1614"/>
                </a:lnTo>
                <a:lnTo>
                  <a:pt x="4096" y="1617"/>
                </a:lnTo>
                <a:lnTo>
                  <a:pt x="4096" y="1617"/>
                </a:lnTo>
                <a:lnTo>
                  <a:pt x="4096" y="1617"/>
                </a:lnTo>
                <a:lnTo>
                  <a:pt x="4098" y="1617"/>
                </a:lnTo>
                <a:lnTo>
                  <a:pt x="4098" y="1619"/>
                </a:lnTo>
                <a:lnTo>
                  <a:pt x="4100" y="1619"/>
                </a:lnTo>
                <a:lnTo>
                  <a:pt x="4100" y="1619"/>
                </a:lnTo>
                <a:lnTo>
                  <a:pt x="4103" y="1619"/>
                </a:lnTo>
                <a:lnTo>
                  <a:pt x="4103" y="1619"/>
                </a:lnTo>
                <a:lnTo>
                  <a:pt x="4100" y="1617"/>
                </a:lnTo>
                <a:lnTo>
                  <a:pt x="4100" y="1617"/>
                </a:lnTo>
                <a:close/>
                <a:moveTo>
                  <a:pt x="4092" y="1610"/>
                </a:move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10"/>
                </a:lnTo>
                <a:lnTo>
                  <a:pt x="4088" y="1610"/>
                </a:lnTo>
                <a:lnTo>
                  <a:pt x="4090" y="1610"/>
                </a:lnTo>
                <a:lnTo>
                  <a:pt x="4090" y="1610"/>
                </a:lnTo>
                <a:lnTo>
                  <a:pt x="4092" y="1612"/>
                </a:lnTo>
                <a:lnTo>
                  <a:pt x="4092" y="1612"/>
                </a:lnTo>
                <a:lnTo>
                  <a:pt x="4092" y="1610"/>
                </a:lnTo>
                <a:lnTo>
                  <a:pt x="4092" y="1610"/>
                </a:lnTo>
                <a:close/>
                <a:moveTo>
                  <a:pt x="4094" y="1614"/>
                </a:moveTo>
                <a:lnTo>
                  <a:pt x="4092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9"/>
                </a:lnTo>
                <a:lnTo>
                  <a:pt x="4092" y="1619"/>
                </a:lnTo>
                <a:lnTo>
                  <a:pt x="4094" y="1619"/>
                </a:lnTo>
                <a:lnTo>
                  <a:pt x="4096" y="1621"/>
                </a:lnTo>
                <a:lnTo>
                  <a:pt x="4096" y="1621"/>
                </a:lnTo>
                <a:lnTo>
                  <a:pt x="4098" y="1621"/>
                </a:lnTo>
                <a:lnTo>
                  <a:pt x="4100" y="1621"/>
                </a:lnTo>
                <a:lnTo>
                  <a:pt x="4100" y="1621"/>
                </a:lnTo>
                <a:lnTo>
                  <a:pt x="4100" y="1619"/>
                </a:lnTo>
                <a:lnTo>
                  <a:pt x="4098" y="1619"/>
                </a:lnTo>
                <a:lnTo>
                  <a:pt x="4096" y="1617"/>
                </a:lnTo>
                <a:lnTo>
                  <a:pt x="4096" y="1617"/>
                </a:lnTo>
                <a:lnTo>
                  <a:pt x="4094" y="1617"/>
                </a:lnTo>
                <a:lnTo>
                  <a:pt x="4094" y="1614"/>
                </a:lnTo>
                <a:close/>
                <a:moveTo>
                  <a:pt x="4115" y="1619"/>
                </a:moveTo>
                <a:lnTo>
                  <a:pt x="4115" y="1619"/>
                </a:lnTo>
                <a:lnTo>
                  <a:pt x="4115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5" y="1617"/>
                </a:lnTo>
                <a:lnTo>
                  <a:pt x="4115" y="1619"/>
                </a:lnTo>
                <a:close/>
                <a:moveTo>
                  <a:pt x="4375" y="1426"/>
                </a:moveTo>
                <a:lnTo>
                  <a:pt x="4377" y="1428"/>
                </a:lnTo>
                <a:lnTo>
                  <a:pt x="4377" y="1428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close/>
                <a:moveTo>
                  <a:pt x="4436" y="1134"/>
                </a:moveTo>
                <a:lnTo>
                  <a:pt x="4436" y="1134"/>
                </a:lnTo>
                <a:lnTo>
                  <a:pt x="4436" y="1134"/>
                </a:lnTo>
                <a:lnTo>
                  <a:pt x="4436" y="1136"/>
                </a:lnTo>
                <a:lnTo>
                  <a:pt x="4436" y="1136"/>
                </a:lnTo>
                <a:lnTo>
                  <a:pt x="4438" y="1136"/>
                </a:lnTo>
                <a:lnTo>
                  <a:pt x="4438" y="1136"/>
                </a:lnTo>
                <a:lnTo>
                  <a:pt x="4442" y="1136"/>
                </a:lnTo>
                <a:lnTo>
                  <a:pt x="4444" y="1134"/>
                </a:lnTo>
                <a:lnTo>
                  <a:pt x="4446" y="1134"/>
                </a:lnTo>
                <a:lnTo>
                  <a:pt x="4446" y="1134"/>
                </a:lnTo>
                <a:lnTo>
                  <a:pt x="4446" y="1132"/>
                </a:lnTo>
                <a:lnTo>
                  <a:pt x="4446" y="1132"/>
                </a:lnTo>
                <a:lnTo>
                  <a:pt x="4444" y="1130"/>
                </a:lnTo>
                <a:lnTo>
                  <a:pt x="4444" y="1130"/>
                </a:lnTo>
                <a:lnTo>
                  <a:pt x="4438" y="1132"/>
                </a:lnTo>
                <a:lnTo>
                  <a:pt x="4436" y="1134"/>
                </a:lnTo>
                <a:close/>
                <a:moveTo>
                  <a:pt x="4455" y="1614"/>
                </a:moveTo>
                <a:lnTo>
                  <a:pt x="4455" y="1619"/>
                </a:lnTo>
                <a:lnTo>
                  <a:pt x="4457" y="1619"/>
                </a:lnTo>
                <a:lnTo>
                  <a:pt x="4457" y="1621"/>
                </a:lnTo>
                <a:lnTo>
                  <a:pt x="4457" y="1621"/>
                </a:lnTo>
                <a:lnTo>
                  <a:pt x="4455" y="1621"/>
                </a:lnTo>
                <a:lnTo>
                  <a:pt x="4455" y="1623"/>
                </a:lnTo>
                <a:lnTo>
                  <a:pt x="4455" y="1625"/>
                </a:lnTo>
                <a:lnTo>
                  <a:pt x="4457" y="1625"/>
                </a:lnTo>
                <a:lnTo>
                  <a:pt x="4457" y="1627"/>
                </a:lnTo>
                <a:lnTo>
                  <a:pt x="4459" y="1627"/>
                </a:lnTo>
                <a:lnTo>
                  <a:pt x="4457" y="1629"/>
                </a:lnTo>
                <a:lnTo>
                  <a:pt x="4457" y="1631"/>
                </a:lnTo>
                <a:lnTo>
                  <a:pt x="4457" y="1633"/>
                </a:lnTo>
                <a:lnTo>
                  <a:pt x="4457" y="1633"/>
                </a:lnTo>
                <a:lnTo>
                  <a:pt x="4457" y="1635"/>
                </a:lnTo>
                <a:lnTo>
                  <a:pt x="4459" y="1635"/>
                </a:lnTo>
                <a:lnTo>
                  <a:pt x="4461" y="1638"/>
                </a:lnTo>
                <a:lnTo>
                  <a:pt x="4461" y="1638"/>
                </a:lnTo>
                <a:lnTo>
                  <a:pt x="4463" y="1640"/>
                </a:lnTo>
                <a:lnTo>
                  <a:pt x="4463" y="1642"/>
                </a:lnTo>
                <a:lnTo>
                  <a:pt x="4465" y="1642"/>
                </a:lnTo>
                <a:lnTo>
                  <a:pt x="4465" y="1644"/>
                </a:lnTo>
                <a:lnTo>
                  <a:pt x="4467" y="1644"/>
                </a:lnTo>
                <a:lnTo>
                  <a:pt x="4467" y="1644"/>
                </a:lnTo>
                <a:lnTo>
                  <a:pt x="4465" y="1642"/>
                </a:lnTo>
                <a:lnTo>
                  <a:pt x="4463" y="1638"/>
                </a:lnTo>
                <a:lnTo>
                  <a:pt x="4461" y="1635"/>
                </a:lnTo>
                <a:lnTo>
                  <a:pt x="4461" y="1631"/>
                </a:lnTo>
                <a:lnTo>
                  <a:pt x="4461" y="1629"/>
                </a:lnTo>
                <a:lnTo>
                  <a:pt x="4461" y="1629"/>
                </a:lnTo>
                <a:lnTo>
                  <a:pt x="4461" y="1627"/>
                </a:lnTo>
                <a:lnTo>
                  <a:pt x="4461" y="1625"/>
                </a:lnTo>
                <a:lnTo>
                  <a:pt x="4461" y="1625"/>
                </a:lnTo>
                <a:lnTo>
                  <a:pt x="4461" y="1625"/>
                </a:lnTo>
                <a:lnTo>
                  <a:pt x="4463" y="1625"/>
                </a:lnTo>
                <a:lnTo>
                  <a:pt x="4465" y="1625"/>
                </a:lnTo>
                <a:lnTo>
                  <a:pt x="4467" y="1625"/>
                </a:lnTo>
                <a:lnTo>
                  <a:pt x="4469" y="1625"/>
                </a:lnTo>
                <a:lnTo>
                  <a:pt x="4469" y="1627"/>
                </a:lnTo>
                <a:lnTo>
                  <a:pt x="4476" y="1627"/>
                </a:lnTo>
                <a:lnTo>
                  <a:pt x="4476" y="1627"/>
                </a:lnTo>
                <a:lnTo>
                  <a:pt x="4473" y="1627"/>
                </a:lnTo>
                <a:lnTo>
                  <a:pt x="4473" y="1627"/>
                </a:lnTo>
                <a:lnTo>
                  <a:pt x="4471" y="1625"/>
                </a:lnTo>
                <a:lnTo>
                  <a:pt x="4471" y="1625"/>
                </a:lnTo>
                <a:lnTo>
                  <a:pt x="4471" y="1623"/>
                </a:lnTo>
                <a:lnTo>
                  <a:pt x="4471" y="1623"/>
                </a:lnTo>
                <a:lnTo>
                  <a:pt x="4467" y="1623"/>
                </a:lnTo>
                <a:lnTo>
                  <a:pt x="4465" y="1621"/>
                </a:lnTo>
                <a:lnTo>
                  <a:pt x="4465" y="1619"/>
                </a:lnTo>
                <a:lnTo>
                  <a:pt x="4467" y="1619"/>
                </a:lnTo>
                <a:lnTo>
                  <a:pt x="4467" y="1619"/>
                </a:lnTo>
                <a:lnTo>
                  <a:pt x="4469" y="1617"/>
                </a:lnTo>
                <a:lnTo>
                  <a:pt x="4471" y="1617"/>
                </a:lnTo>
                <a:lnTo>
                  <a:pt x="4471" y="1614"/>
                </a:lnTo>
                <a:lnTo>
                  <a:pt x="4473" y="1612"/>
                </a:lnTo>
                <a:lnTo>
                  <a:pt x="4471" y="1610"/>
                </a:lnTo>
                <a:lnTo>
                  <a:pt x="4471" y="1608"/>
                </a:lnTo>
                <a:lnTo>
                  <a:pt x="4471" y="1608"/>
                </a:lnTo>
                <a:lnTo>
                  <a:pt x="4469" y="1608"/>
                </a:lnTo>
                <a:lnTo>
                  <a:pt x="4467" y="1610"/>
                </a:lnTo>
                <a:lnTo>
                  <a:pt x="4465" y="1610"/>
                </a:lnTo>
                <a:lnTo>
                  <a:pt x="4465" y="1612"/>
                </a:lnTo>
                <a:lnTo>
                  <a:pt x="4465" y="1612"/>
                </a:lnTo>
                <a:lnTo>
                  <a:pt x="4465" y="1614"/>
                </a:lnTo>
                <a:lnTo>
                  <a:pt x="4463" y="1614"/>
                </a:lnTo>
                <a:lnTo>
                  <a:pt x="4463" y="1614"/>
                </a:lnTo>
                <a:lnTo>
                  <a:pt x="4461" y="1617"/>
                </a:lnTo>
                <a:lnTo>
                  <a:pt x="4461" y="1619"/>
                </a:lnTo>
                <a:lnTo>
                  <a:pt x="4461" y="1619"/>
                </a:lnTo>
                <a:lnTo>
                  <a:pt x="4461" y="1619"/>
                </a:lnTo>
                <a:lnTo>
                  <a:pt x="4459" y="1619"/>
                </a:lnTo>
                <a:lnTo>
                  <a:pt x="4459" y="1619"/>
                </a:lnTo>
                <a:lnTo>
                  <a:pt x="4457" y="1619"/>
                </a:lnTo>
                <a:lnTo>
                  <a:pt x="4457" y="1619"/>
                </a:lnTo>
                <a:lnTo>
                  <a:pt x="4457" y="1617"/>
                </a:lnTo>
                <a:lnTo>
                  <a:pt x="4457" y="1617"/>
                </a:lnTo>
                <a:lnTo>
                  <a:pt x="4461" y="1614"/>
                </a:lnTo>
                <a:lnTo>
                  <a:pt x="4461" y="1612"/>
                </a:lnTo>
                <a:lnTo>
                  <a:pt x="4463" y="1612"/>
                </a:lnTo>
                <a:lnTo>
                  <a:pt x="4463" y="1610"/>
                </a:lnTo>
                <a:lnTo>
                  <a:pt x="4463" y="1608"/>
                </a:lnTo>
                <a:lnTo>
                  <a:pt x="4463" y="1606"/>
                </a:lnTo>
                <a:lnTo>
                  <a:pt x="4461" y="1606"/>
                </a:lnTo>
                <a:lnTo>
                  <a:pt x="4461" y="1604"/>
                </a:lnTo>
                <a:lnTo>
                  <a:pt x="4461" y="1604"/>
                </a:lnTo>
                <a:lnTo>
                  <a:pt x="4461" y="1604"/>
                </a:lnTo>
                <a:lnTo>
                  <a:pt x="4463" y="1600"/>
                </a:lnTo>
                <a:lnTo>
                  <a:pt x="4463" y="1600"/>
                </a:lnTo>
                <a:lnTo>
                  <a:pt x="4463" y="1600"/>
                </a:lnTo>
                <a:lnTo>
                  <a:pt x="4461" y="1600"/>
                </a:lnTo>
                <a:lnTo>
                  <a:pt x="4461" y="1600"/>
                </a:lnTo>
                <a:lnTo>
                  <a:pt x="4459" y="1604"/>
                </a:lnTo>
                <a:lnTo>
                  <a:pt x="4457" y="1604"/>
                </a:lnTo>
                <a:lnTo>
                  <a:pt x="4457" y="1606"/>
                </a:lnTo>
                <a:lnTo>
                  <a:pt x="4457" y="1608"/>
                </a:lnTo>
                <a:lnTo>
                  <a:pt x="4455" y="1608"/>
                </a:lnTo>
                <a:lnTo>
                  <a:pt x="4455" y="1610"/>
                </a:lnTo>
                <a:lnTo>
                  <a:pt x="4455" y="1612"/>
                </a:lnTo>
                <a:lnTo>
                  <a:pt x="4455" y="1614"/>
                </a:lnTo>
                <a:close/>
                <a:moveTo>
                  <a:pt x="4415" y="1059"/>
                </a:move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5" y="1059"/>
                </a:lnTo>
                <a:lnTo>
                  <a:pt x="4415" y="1059"/>
                </a:lnTo>
                <a:close/>
                <a:moveTo>
                  <a:pt x="4444" y="1118"/>
                </a:moveTo>
                <a:lnTo>
                  <a:pt x="4444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2" y="1120"/>
                </a:lnTo>
                <a:lnTo>
                  <a:pt x="4444" y="1120"/>
                </a:lnTo>
                <a:lnTo>
                  <a:pt x="4444" y="1118"/>
                </a:lnTo>
                <a:close/>
                <a:moveTo>
                  <a:pt x="4402" y="1277"/>
                </a:moveTo>
                <a:lnTo>
                  <a:pt x="4402" y="1275"/>
                </a:lnTo>
                <a:lnTo>
                  <a:pt x="4402" y="1275"/>
                </a:lnTo>
                <a:lnTo>
                  <a:pt x="4402" y="1275"/>
                </a:lnTo>
                <a:lnTo>
                  <a:pt x="4400" y="1273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2" y="1277"/>
                </a:lnTo>
                <a:close/>
                <a:moveTo>
                  <a:pt x="4404" y="1434"/>
                </a:moveTo>
                <a:lnTo>
                  <a:pt x="4406" y="1436"/>
                </a:lnTo>
                <a:lnTo>
                  <a:pt x="4409" y="1434"/>
                </a:lnTo>
                <a:lnTo>
                  <a:pt x="4409" y="1434"/>
                </a:lnTo>
                <a:lnTo>
                  <a:pt x="4409" y="1436"/>
                </a:lnTo>
                <a:lnTo>
                  <a:pt x="4409" y="1434"/>
                </a:lnTo>
                <a:lnTo>
                  <a:pt x="4411" y="1434"/>
                </a:lnTo>
                <a:lnTo>
                  <a:pt x="4411" y="1432"/>
                </a:lnTo>
                <a:lnTo>
                  <a:pt x="4411" y="1430"/>
                </a:lnTo>
                <a:lnTo>
                  <a:pt x="4409" y="1430"/>
                </a:lnTo>
                <a:lnTo>
                  <a:pt x="4409" y="1430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30"/>
                </a:lnTo>
                <a:lnTo>
                  <a:pt x="4406" y="1432"/>
                </a:lnTo>
                <a:lnTo>
                  <a:pt x="4404" y="1434"/>
                </a:lnTo>
                <a:lnTo>
                  <a:pt x="4404" y="1434"/>
                </a:lnTo>
                <a:close/>
                <a:moveTo>
                  <a:pt x="4459" y="1245"/>
                </a:moveTo>
                <a:lnTo>
                  <a:pt x="4457" y="1245"/>
                </a:lnTo>
                <a:lnTo>
                  <a:pt x="4457" y="1248"/>
                </a:lnTo>
                <a:lnTo>
                  <a:pt x="4457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5"/>
                </a:lnTo>
                <a:lnTo>
                  <a:pt x="4459" y="1245"/>
                </a:lnTo>
                <a:lnTo>
                  <a:pt x="4461" y="1245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3" y="1241"/>
                </a:lnTo>
                <a:lnTo>
                  <a:pt x="4463" y="1241"/>
                </a:lnTo>
                <a:lnTo>
                  <a:pt x="4465" y="1239"/>
                </a:lnTo>
                <a:lnTo>
                  <a:pt x="4465" y="1239"/>
                </a:lnTo>
                <a:lnTo>
                  <a:pt x="4467" y="1239"/>
                </a:lnTo>
                <a:lnTo>
                  <a:pt x="4467" y="1237"/>
                </a:lnTo>
                <a:lnTo>
                  <a:pt x="4465" y="1235"/>
                </a:lnTo>
                <a:lnTo>
                  <a:pt x="4465" y="1237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41"/>
                </a:lnTo>
                <a:lnTo>
                  <a:pt x="4461" y="1241"/>
                </a:lnTo>
                <a:lnTo>
                  <a:pt x="4459" y="1241"/>
                </a:lnTo>
                <a:lnTo>
                  <a:pt x="4459" y="1243"/>
                </a:lnTo>
                <a:lnTo>
                  <a:pt x="4459" y="1243"/>
                </a:lnTo>
                <a:lnTo>
                  <a:pt x="4459" y="1245"/>
                </a:lnTo>
                <a:close/>
                <a:moveTo>
                  <a:pt x="4409" y="1449"/>
                </a:moveTo>
                <a:lnTo>
                  <a:pt x="4409" y="1453"/>
                </a:lnTo>
                <a:lnTo>
                  <a:pt x="4411" y="1455"/>
                </a:lnTo>
                <a:lnTo>
                  <a:pt x="4411" y="1455"/>
                </a:lnTo>
                <a:lnTo>
                  <a:pt x="4413" y="1457"/>
                </a:lnTo>
                <a:lnTo>
                  <a:pt x="4413" y="1457"/>
                </a:lnTo>
                <a:lnTo>
                  <a:pt x="4415" y="1457"/>
                </a:lnTo>
                <a:lnTo>
                  <a:pt x="4415" y="1459"/>
                </a:lnTo>
                <a:lnTo>
                  <a:pt x="4415" y="1459"/>
                </a:lnTo>
                <a:lnTo>
                  <a:pt x="4417" y="1459"/>
                </a:lnTo>
                <a:lnTo>
                  <a:pt x="4417" y="1461"/>
                </a:lnTo>
                <a:lnTo>
                  <a:pt x="4417" y="1461"/>
                </a:lnTo>
                <a:lnTo>
                  <a:pt x="4419" y="1461"/>
                </a:lnTo>
                <a:lnTo>
                  <a:pt x="4419" y="1461"/>
                </a:lnTo>
                <a:lnTo>
                  <a:pt x="4419" y="1463"/>
                </a:lnTo>
                <a:lnTo>
                  <a:pt x="4417" y="1463"/>
                </a:lnTo>
                <a:lnTo>
                  <a:pt x="4417" y="1466"/>
                </a:lnTo>
                <a:lnTo>
                  <a:pt x="4419" y="1468"/>
                </a:lnTo>
                <a:lnTo>
                  <a:pt x="4419" y="1468"/>
                </a:lnTo>
                <a:lnTo>
                  <a:pt x="4421" y="1470"/>
                </a:lnTo>
                <a:lnTo>
                  <a:pt x="4421" y="1470"/>
                </a:lnTo>
                <a:lnTo>
                  <a:pt x="4423" y="1470"/>
                </a:lnTo>
                <a:lnTo>
                  <a:pt x="4425" y="1472"/>
                </a:lnTo>
                <a:lnTo>
                  <a:pt x="4427" y="1470"/>
                </a:lnTo>
                <a:lnTo>
                  <a:pt x="4427" y="1472"/>
                </a:lnTo>
                <a:lnTo>
                  <a:pt x="4429" y="1472"/>
                </a:lnTo>
                <a:lnTo>
                  <a:pt x="4429" y="1472"/>
                </a:lnTo>
                <a:lnTo>
                  <a:pt x="4429" y="1470"/>
                </a:lnTo>
                <a:lnTo>
                  <a:pt x="4427" y="1470"/>
                </a:lnTo>
                <a:lnTo>
                  <a:pt x="4427" y="1470"/>
                </a:lnTo>
                <a:lnTo>
                  <a:pt x="4427" y="1468"/>
                </a:lnTo>
                <a:lnTo>
                  <a:pt x="4427" y="1468"/>
                </a:lnTo>
                <a:lnTo>
                  <a:pt x="4427" y="1468"/>
                </a:lnTo>
                <a:lnTo>
                  <a:pt x="4425" y="1466"/>
                </a:lnTo>
                <a:lnTo>
                  <a:pt x="4425" y="1463"/>
                </a:lnTo>
                <a:lnTo>
                  <a:pt x="4425" y="1463"/>
                </a:lnTo>
                <a:lnTo>
                  <a:pt x="4425" y="1461"/>
                </a:lnTo>
                <a:lnTo>
                  <a:pt x="4425" y="1461"/>
                </a:lnTo>
                <a:lnTo>
                  <a:pt x="4425" y="1459"/>
                </a:lnTo>
                <a:lnTo>
                  <a:pt x="4425" y="1457"/>
                </a:lnTo>
                <a:lnTo>
                  <a:pt x="4425" y="1455"/>
                </a:lnTo>
                <a:lnTo>
                  <a:pt x="4427" y="1455"/>
                </a:lnTo>
                <a:lnTo>
                  <a:pt x="4425" y="1455"/>
                </a:lnTo>
                <a:lnTo>
                  <a:pt x="4425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1"/>
                </a:lnTo>
                <a:lnTo>
                  <a:pt x="4421" y="1451"/>
                </a:lnTo>
                <a:lnTo>
                  <a:pt x="4421" y="1449"/>
                </a:lnTo>
                <a:lnTo>
                  <a:pt x="4417" y="1451"/>
                </a:lnTo>
                <a:lnTo>
                  <a:pt x="4413" y="1451"/>
                </a:lnTo>
                <a:lnTo>
                  <a:pt x="4409" y="1449"/>
                </a:lnTo>
                <a:close/>
                <a:moveTo>
                  <a:pt x="4406" y="1275"/>
                </a:moveTo>
                <a:lnTo>
                  <a:pt x="4409" y="1275"/>
                </a:lnTo>
                <a:lnTo>
                  <a:pt x="4409" y="1273"/>
                </a:lnTo>
                <a:lnTo>
                  <a:pt x="4409" y="1271"/>
                </a:lnTo>
                <a:lnTo>
                  <a:pt x="4409" y="1271"/>
                </a:lnTo>
                <a:lnTo>
                  <a:pt x="4406" y="1273"/>
                </a:lnTo>
                <a:lnTo>
                  <a:pt x="4406" y="1273"/>
                </a:lnTo>
                <a:lnTo>
                  <a:pt x="4406" y="1273"/>
                </a:lnTo>
                <a:lnTo>
                  <a:pt x="4404" y="1273"/>
                </a:lnTo>
                <a:lnTo>
                  <a:pt x="4406" y="1275"/>
                </a:lnTo>
                <a:lnTo>
                  <a:pt x="4406" y="1275"/>
                </a:lnTo>
                <a:close/>
                <a:moveTo>
                  <a:pt x="4425" y="1269"/>
                </a:moveTo>
                <a:lnTo>
                  <a:pt x="4425" y="1269"/>
                </a:lnTo>
                <a:lnTo>
                  <a:pt x="4423" y="1269"/>
                </a:lnTo>
                <a:lnTo>
                  <a:pt x="4423" y="1266"/>
                </a:lnTo>
                <a:lnTo>
                  <a:pt x="4423" y="1266"/>
                </a:lnTo>
                <a:lnTo>
                  <a:pt x="4423" y="1269"/>
                </a:lnTo>
                <a:lnTo>
                  <a:pt x="4423" y="1269"/>
                </a:lnTo>
                <a:lnTo>
                  <a:pt x="4425" y="1269"/>
                </a:lnTo>
                <a:close/>
                <a:moveTo>
                  <a:pt x="4486" y="1134"/>
                </a:moveTo>
                <a:lnTo>
                  <a:pt x="4484" y="1136"/>
                </a:lnTo>
                <a:lnTo>
                  <a:pt x="4486" y="1136"/>
                </a:lnTo>
                <a:lnTo>
                  <a:pt x="4488" y="1139"/>
                </a:lnTo>
                <a:lnTo>
                  <a:pt x="4490" y="1139"/>
                </a:lnTo>
                <a:lnTo>
                  <a:pt x="4490" y="1141"/>
                </a:lnTo>
                <a:lnTo>
                  <a:pt x="4490" y="1143"/>
                </a:lnTo>
                <a:lnTo>
                  <a:pt x="4490" y="1143"/>
                </a:lnTo>
                <a:lnTo>
                  <a:pt x="4488" y="1141"/>
                </a:lnTo>
                <a:lnTo>
                  <a:pt x="4488" y="1141"/>
                </a:lnTo>
                <a:lnTo>
                  <a:pt x="4486" y="1139"/>
                </a:lnTo>
                <a:lnTo>
                  <a:pt x="4486" y="1141"/>
                </a:lnTo>
                <a:lnTo>
                  <a:pt x="4486" y="1141"/>
                </a:lnTo>
                <a:lnTo>
                  <a:pt x="4486" y="1143"/>
                </a:lnTo>
                <a:lnTo>
                  <a:pt x="4488" y="1143"/>
                </a:lnTo>
                <a:lnTo>
                  <a:pt x="4488" y="1145"/>
                </a:lnTo>
                <a:lnTo>
                  <a:pt x="4488" y="1145"/>
                </a:lnTo>
                <a:lnTo>
                  <a:pt x="4488" y="1147"/>
                </a:lnTo>
                <a:lnTo>
                  <a:pt x="4488" y="1145"/>
                </a:lnTo>
                <a:lnTo>
                  <a:pt x="4490" y="1145"/>
                </a:lnTo>
                <a:lnTo>
                  <a:pt x="4492" y="1143"/>
                </a:lnTo>
                <a:lnTo>
                  <a:pt x="4492" y="1143"/>
                </a:lnTo>
                <a:lnTo>
                  <a:pt x="4494" y="1145"/>
                </a:lnTo>
                <a:lnTo>
                  <a:pt x="4494" y="1145"/>
                </a:lnTo>
                <a:lnTo>
                  <a:pt x="4494" y="1145"/>
                </a:lnTo>
                <a:lnTo>
                  <a:pt x="4497" y="1145"/>
                </a:lnTo>
                <a:lnTo>
                  <a:pt x="4497" y="1143"/>
                </a:lnTo>
                <a:lnTo>
                  <a:pt x="4497" y="1143"/>
                </a:lnTo>
                <a:lnTo>
                  <a:pt x="4497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1"/>
                </a:lnTo>
                <a:lnTo>
                  <a:pt x="4494" y="1139"/>
                </a:lnTo>
                <a:lnTo>
                  <a:pt x="4492" y="1139"/>
                </a:lnTo>
                <a:lnTo>
                  <a:pt x="4494" y="1136"/>
                </a:lnTo>
                <a:lnTo>
                  <a:pt x="4494" y="1136"/>
                </a:lnTo>
                <a:lnTo>
                  <a:pt x="4494" y="1136"/>
                </a:lnTo>
                <a:lnTo>
                  <a:pt x="4497" y="1139"/>
                </a:lnTo>
                <a:lnTo>
                  <a:pt x="4497" y="1141"/>
                </a:lnTo>
                <a:lnTo>
                  <a:pt x="4499" y="1143"/>
                </a:lnTo>
                <a:lnTo>
                  <a:pt x="4499" y="1145"/>
                </a:lnTo>
                <a:lnTo>
                  <a:pt x="4499" y="1145"/>
                </a:lnTo>
                <a:lnTo>
                  <a:pt x="4499" y="1145"/>
                </a:lnTo>
                <a:lnTo>
                  <a:pt x="4501" y="1145"/>
                </a:lnTo>
                <a:lnTo>
                  <a:pt x="4499" y="1149"/>
                </a:lnTo>
                <a:lnTo>
                  <a:pt x="4499" y="1151"/>
                </a:lnTo>
                <a:lnTo>
                  <a:pt x="4497" y="1153"/>
                </a:lnTo>
                <a:lnTo>
                  <a:pt x="4497" y="1153"/>
                </a:lnTo>
                <a:lnTo>
                  <a:pt x="4494" y="1153"/>
                </a:lnTo>
                <a:lnTo>
                  <a:pt x="4494" y="1155"/>
                </a:lnTo>
                <a:lnTo>
                  <a:pt x="4494" y="1157"/>
                </a:lnTo>
                <a:lnTo>
                  <a:pt x="4494" y="1157"/>
                </a:lnTo>
                <a:lnTo>
                  <a:pt x="4494" y="1160"/>
                </a:lnTo>
                <a:lnTo>
                  <a:pt x="4494" y="1160"/>
                </a:lnTo>
                <a:lnTo>
                  <a:pt x="4494" y="1160"/>
                </a:lnTo>
                <a:lnTo>
                  <a:pt x="4497" y="1162"/>
                </a:lnTo>
                <a:lnTo>
                  <a:pt x="4497" y="1164"/>
                </a:lnTo>
                <a:lnTo>
                  <a:pt x="4494" y="1164"/>
                </a:lnTo>
                <a:lnTo>
                  <a:pt x="4494" y="1164"/>
                </a:lnTo>
                <a:lnTo>
                  <a:pt x="4492" y="1166"/>
                </a:lnTo>
                <a:lnTo>
                  <a:pt x="4494" y="1168"/>
                </a:lnTo>
                <a:lnTo>
                  <a:pt x="4494" y="1168"/>
                </a:lnTo>
                <a:lnTo>
                  <a:pt x="4497" y="1168"/>
                </a:lnTo>
                <a:lnTo>
                  <a:pt x="4499" y="1168"/>
                </a:lnTo>
                <a:lnTo>
                  <a:pt x="4501" y="1168"/>
                </a:lnTo>
                <a:lnTo>
                  <a:pt x="4501" y="1168"/>
                </a:lnTo>
                <a:lnTo>
                  <a:pt x="4499" y="1166"/>
                </a:lnTo>
                <a:lnTo>
                  <a:pt x="4499" y="1166"/>
                </a:lnTo>
                <a:lnTo>
                  <a:pt x="4499" y="1164"/>
                </a:lnTo>
                <a:lnTo>
                  <a:pt x="4499" y="1164"/>
                </a:lnTo>
                <a:lnTo>
                  <a:pt x="4501" y="1162"/>
                </a:lnTo>
                <a:lnTo>
                  <a:pt x="4501" y="1160"/>
                </a:lnTo>
                <a:lnTo>
                  <a:pt x="4501" y="1160"/>
                </a:lnTo>
                <a:lnTo>
                  <a:pt x="4503" y="1160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1" y="1162"/>
                </a:lnTo>
                <a:lnTo>
                  <a:pt x="4501" y="1164"/>
                </a:lnTo>
                <a:lnTo>
                  <a:pt x="4503" y="1166"/>
                </a:lnTo>
                <a:lnTo>
                  <a:pt x="4503" y="1168"/>
                </a:lnTo>
                <a:lnTo>
                  <a:pt x="4503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2"/>
                </a:lnTo>
                <a:lnTo>
                  <a:pt x="4505" y="1170"/>
                </a:lnTo>
                <a:lnTo>
                  <a:pt x="4507" y="1168"/>
                </a:lnTo>
                <a:lnTo>
                  <a:pt x="4507" y="1166"/>
                </a:lnTo>
                <a:lnTo>
                  <a:pt x="4507" y="1164"/>
                </a:lnTo>
                <a:lnTo>
                  <a:pt x="4507" y="1164"/>
                </a:lnTo>
                <a:lnTo>
                  <a:pt x="4509" y="1166"/>
                </a:lnTo>
                <a:lnTo>
                  <a:pt x="4511" y="1166"/>
                </a:lnTo>
                <a:lnTo>
                  <a:pt x="4511" y="1162"/>
                </a:lnTo>
                <a:lnTo>
                  <a:pt x="4513" y="1160"/>
                </a:lnTo>
                <a:lnTo>
                  <a:pt x="4511" y="1157"/>
                </a:lnTo>
                <a:lnTo>
                  <a:pt x="4513" y="1155"/>
                </a:lnTo>
                <a:lnTo>
                  <a:pt x="4513" y="1153"/>
                </a:lnTo>
                <a:lnTo>
                  <a:pt x="4513" y="1151"/>
                </a:lnTo>
                <a:lnTo>
                  <a:pt x="4515" y="1151"/>
                </a:lnTo>
                <a:lnTo>
                  <a:pt x="4515" y="1149"/>
                </a:lnTo>
                <a:lnTo>
                  <a:pt x="4515" y="1147"/>
                </a:lnTo>
                <a:lnTo>
                  <a:pt x="4520" y="1143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39"/>
                </a:lnTo>
                <a:lnTo>
                  <a:pt x="4520" y="1139"/>
                </a:lnTo>
                <a:lnTo>
                  <a:pt x="4520" y="1139"/>
                </a:lnTo>
                <a:lnTo>
                  <a:pt x="4517" y="1139"/>
                </a:lnTo>
                <a:lnTo>
                  <a:pt x="4517" y="1136"/>
                </a:lnTo>
                <a:lnTo>
                  <a:pt x="4520" y="1136"/>
                </a:lnTo>
                <a:lnTo>
                  <a:pt x="4515" y="1136"/>
                </a:lnTo>
                <a:lnTo>
                  <a:pt x="4513" y="1134"/>
                </a:lnTo>
                <a:lnTo>
                  <a:pt x="4515" y="1134"/>
                </a:lnTo>
                <a:lnTo>
                  <a:pt x="4515" y="1132"/>
                </a:lnTo>
                <a:lnTo>
                  <a:pt x="4515" y="1130"/>
                </a:lnTo>
                <a:lnTo>
                  <a:pt x="4515" y="1130"/>
                </a:lnTo>
                <a:lnTo>
                  <a:pt x="4515" y="1130"/>
                </a:lnTo>
                <a:lnTo>
                  <a:pt x="4513" y="1130"/>
                </a:lnTo>
                <a:lnTo>
                  <a:pt x="4513" y="1130"/>
                </a:lnTo>
                <a:lnTo>
                  <a:pt x="4511" y="1130"/>
                </a:lnTo>
                <a:lnTo>
                  <a:pt x="4511" y="1130"/>
                </a:lnTo>
                <a:lnTo>
                  <a:pt x="4509" y="1130"/>
                </a:lnTo>
                <a:lnTo>
                  <a:pt x="4509" y="1130"/>
                </a:lnTo>
                <a:lnTo>
                  <a:pt x="4507" y="1128"/>
                </a:lnTo>
                <a:lnTo>
                  <a:pt x="4505" y="1128"/>
                </a:lnTo>
                <a:lnTo>
                  <a:pt x="4505" y="1126"/>
                </a:lnTo>
                <a:lnTo>
                  <a:pt x="4503" y="1126"/>
                </a:lnTo>
                <a:lnTo>
                  <a:pt x="4501" y="1124"/>
                </a:lnTo>
                <a:lnTo>
                  <a:pt x="4501" y="1126"/>
                </a:lnTo>
                <a:lnTo>
                  <a:pt x="4499" y="1126"/>
                </a:lnTo>
                <a:lnTo>
                  <a:pt x="4499" y="1128"/>
                </a:lnTo>
                <a:lnTo>
                  <a:pt x="4497" y="1128"/>
                </a:lnTo>
                <a:lnTo>
                  <a:pt x="4497" y="1130"/>
                </a:lnTo>
                <a:lnTo>
                  <a:pt x="4494" y="1130"/>
                </a:lnTo>
                <a:lnTo>
                  <a:pt x="4494" y="1130"/>
                </a:lnTo>
                <a:lnTo>
                  <a:pt x="4492" y="1130"/>
                </a:lnTo>
                <a:lnTo>
                  <a:pt x="4492" y="1130"/>
                </a:lnTo>
                <a:lnTo>
                  <a:pt x="4492" y="1132"/>
                </a:lnTo>
                <a:lnTo>
                  <a:pt x="4490" y="1132"/>
                </a:lnTo>
                <a:lnTo>
                  <a:pt x="4488" y="1132"/>
                </a:lnTo>
                <a:lnTo>
                  <a:pt x="4488" y="1132"/>
                </a:lnTo>
                <a:lnTo>
                  <a:pt x="4488" y="1134"/>
                </a:lnTo>
                <a:lnTo>
                  <a:pt x="4488" y="1134"/>
                </a:lnTo>
                <a:lnTo>
                  <a:pt x="4486" y="1134"/>
                </a:lnTo>
                <a:lnTo>
                  <a:pt x="4486" y="1134"/>
                </a:lnTo>
                <a:lnTo>
                  <a:pt x="4486" y="1134"/>
                </a:lnTo>
                <a:close/>
                <a:moveTo>
                  <a:pt x="4459" y="1113"/>
                </a:move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close/>
                <a:moveTo>
                  <a:pt x="4488" y="1128"/>
                </a:moveTo>
                <a:lnTo>
                  <a:pt x="4488" y="1126"/>
                </a:lnTo>
                <a:lnTo>
                  <a:pt x="4486" y="1126"/>
                </a:lnTo>
                <a:lnTo>
                  <a:pt x="4486" y="1126"/>
                </a:lnTo>
                <a:lnTo>
                  <a:pt x="4486" y="1128"/>
                </a:lnTo>
                <a:lnTo>
                  <a:pt x="4486" y="1128"/>
                </a:lnTo>
                <a:lnTo>
                  <a:pt x="4488" y="1128"/>
                </a:lnTo>
                <a:close/>
                <a:moveTo>
                  <a:pt x="4534" y="1099"/>
                </a:moveTo>
                <a:lnTo>
                  <a:pt x="4530" y="1101"/>
                </a:lnTo>
                <a:lnTo>
                  <a:pt x="4530" y="1101"/>
                </a:lnTo>
                <a:lnTo>
                  <a:pt x="4528" y="1103"/>
                </a:lnTo>
                <a:lnTo>
                  <a:pt x="4526" y="1105"/>
                </a:lnTo>
                <a:lnTo>
                  <a:pt x="4524" y="1107"/>
                </a:lnTo>
                <a:lnTo>
                  <a:pt x="4522" y="1107"/>
                </a:lnTo>
                <a:lnTo>
                  <a:pt x="4522" y="1109"/>
                </a:lnTo>
                <a:lnTo>
                  <a:pt x="4520" y="1111"/>
                </a:lnTo>
                <a:lnTo>
                  <a:pt x="4517" y="1111"/>
                </a:lnTo>
                <a:lnTo>
                  <a:pt x="4515" y="1113"/>
                </a:lnTo>
                <a:lnTo>
                  <a:pt x="4515" y="1113"/>
                </a:lnTo>
                <a:lnTo>
                  <a:pt x="4513" y="1115"/>
                </a:lnTo>
                <a:lnTo>
                  <a:pt x="4511" y="1115"/>
                </a:lnTo>
                <a:lnTo>
                  <a:pt x="4511" y="1118"/>
                </a:lnTo>
                <a:lnTo>
                  <a:pt x="4509" y="1118"/>
                </a:lnTo>
                <a:lnTo>
                  <a:pt x="4507" y="1118"/>
                </a:lnTo>
                <a:lnTo>
                  <a:pt x="4505" y="1118"/>
                </a:lnTo>
                <a:lnTo>
                  <a:pt x="4505" y="1118"/>
                </a:lnTo>
                <a:lnTo>
                  <a:pt x="4505" y="1120"/>
                </a:lnTo>
                <a:lnTo>
                  <a:pt x="4505" y="1120"/>
                </a:lnTo>
                <a:lnTo>
                  <a:pt x="4505" y="1124"/>
                </a:lnTo>
                <a:lnTo>
                  <a:pt x="4505" y="1124"/>
                </a:lnTo>
                <a:lnTo>
                  <a:pt x="4507" y="1124"/>
                </a:lnTo>
                <a:lnTo>
                  <a:pt x="4507" y="1124"/>
                </a:lnTo>
                <a:lnTo>
                  <a:pt x="4509" y="1124"/>
                </a:lnTo>
                <a:lnTo>
                  <a:pt x="4511" y="1124"/>
                </a:lnTo>
                <a:lnTo>
                  <a:pt x="4511" y="1124"/>
                </a:lnTo>
                <a:lnTo>
                  <a:pt x="4513" y="1124"/>
                </a:lnTo>
                <a:lnTo>
                  <a:pt x="4515" y="1124"/>
                </a:lnTo>
                <a:lnTo>
                  <a:pt x="4517" y="1124"/>
                </a:lnTo>
                <a:lnTo>
                  <a:pt x="4522" y="1126"/>
                </a:lnTo>
                <a:lnTo>
                  <a:pt x="4522" y="1126"/>
                </a:lnTo>
                <a:lnTo>
                  <a:pt x="4522" y="1124"/>
                </a:lnTo>
                <a:lnTo>
                  <a:pt x="4524" y="1124"/>
                </a:lnTo>
                <a:lnTo>
                  <a:pt x="4524" y="1120"/>
                </a:lnTo>
                <a:lnTo>
                  <a:pt x="4524" y="1118"/>
                </a:lnTo>
                <a:lnTo>
                  <a:pt x="4526" y="1118"/>
                </a:lnTo>
                <a:lnTo>
                  <a:pt x="4528" y="1120"/>
                </a:lnTo>
                <a:lnTo>
                  <a:pt x="4530" y="1120"/>
                </a:lnTo>
                <a:lnTo>
                  <a:pt x="4532" y="1120"/>
                </a:lnTo>
                <a:lnTo>
                  <a:pt x="4534" y="1118"/>
                </a:lnTo>
                <a:lnTo>
                  <a:pt x="4536" y="1120"/>
                </a:lnTo>
                <a:lnTo>
                  <a:pt x="4538" y="1118"/>
                </a:lnTo>
                <a:lnTo>
                  <a:pt x="4538" y="1118"/>
                </a:lnTo>
                <a:lnTo>
                  <a:pt x="4541" y="1118"/>
                </a:lnTo>
                <a:lnTo>
                  <a:pt x="4541" y="1118"/>
                </a:lnTo>
                <a:lnTo>
                  <a:pt x="4543" y="1115"/>
                </a:lnTo>
                <a:lnTo>
                  <a:pt x="4545" y="1115"/>
                </a:lnTo>
                <a:lnTo>
                  <a:pt x="4547" y="1115"/>
                </a:lnTo>
                <a:lnTo>
                  <a:pt x="4549" y="1115"/>
                </a:lnTo>
                <a:lnTo>
                  <a:pt x="4551" y="1113"/>
                </a:lnTo>
                <a:lnTo>
                  <a:pt x="4551" y="1113"/>
                </a:lnTo>
                <a:lnTo>
                  <a:pt x="4553" y="1111"/>
                </a:lnTo>
                <a:lnTo>
                  <a:pt x="4555" y="1111"/>
                </a:lnTo>
                <a:lnTo>
                  <a:pt x="4555" y="1111"/>
                </a:lnTo>
                <a:lnTo>
                  <a:pt x="4557" y="1111"/>
                </a:lnTo>
                <a:lnTo>
                  <a:pt x="4559" y="1111"/>
                </a:lnTo>
                <a:lnTo>
                  <a:pt x="4559" y="1111"/>
                </a:lnTo>
                <a:lnTo>
                  <a:pt x="4561" y="1113"/>
                </a:lnTo>
                <a:lnTo>
                  <a:pt x="4564" y="1113"/>
                </a:lnTo>
                <a:lnTo>
                  <a:pt x="4566" y="1113"/>
                </a:lnTo>
                <a:lnTo>
                  <a:pt x="4568" y="1113"/>
                </a:lnTo>
                <a:lnTo>
                  <a:pt x="4570" y="1113"/>
                </a:lnTo>
                <a:lnTo>
                  <a:pt x="4570" y="1115"/>
                </a:lnTo>
                <a:lnTo>
                  <a:pt x="4570" y="1115"/>
                </a:lnTo>
                <a:lnTo>
                  <a:pt x="4568" y="1118"/>
                </a:lnTo>
                <a:lnTo>
                  <a:pt x="4568" y="1118"/>
                </a:lnTo>
                <a:lnTo>
                  <a:pt x="4566" y="1118"/>
                </a:lnTo>
                <a:lnTo>
                  <a:pt x="4566" y="1120"/>
                </a:lnTo>
                <a:lnTo>
                  <a:pt x="4566" y="1120"/>
                </a:lnTo>
                <a:lnTo>
                  <a:pt x="4566" y="1124"/>
                </a:lnTo>
                <a:lnTo>
                  <a:pt x="4566" y="1126"/>
                </a:lnTo>
                <a:lnTo>
                  <a:pt x="4568" y="1126"/>
                </a:lnTo>
                <a:lnTo>
                  <a:pt x="4568" y="1128"/>
                </a:lnTo>
                <a:lnTo>
                  <a:pt x="4570" y="1130"/>
                </a:lnTo>
                <a:lnTo>
                  <a:pt x="4570" y="1130"/>
                </a:lnTo>
                <a:lnTo>
                  <a:pt x="4574" y="1132"/>
                </a:lnTo>
                <a:lnTo>
                  <a:pt x="4576" y="1130"/>
                </a:lnTo>
                <a:lnTo>
                  <a:pt x="4578" y="1128"/>
                </a:lnTo>
                <a:lnTo>
                  <a:pt x="4582" y="1122"/>
                </a:lnTo>
                <a:lnTo>
                  <a:pt x="4582" y="1122"/>
                </a:lnTo>
                <a:lnTo>
                  <a:pt x="4587" y="1120"/>
                </a:lnTo>
                <a:lnTo>
                  <a:pt x="4589" y="1120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5"/>
                </a:lnTo>
                <a:lnTo>
                  <a:pt x="4587" y="1113"/>
                </a:lnTo>
                <a:lnTo>
                  <a:pt x="4587" y="1113"/>
                </a:lnTo>
                <a:lnTo>
                  <a:pt x="4587" y="1111"/>
                </a:lnTo>
                <a:lnTo>
                  <a:pt x="4589" y="1107"/>
                </a:lnTo>
                <a:lnTo>
                  <a:pt x="4589" y="1107"/>
                </a:lnTo>
                <a:lnTo>
                  <a:pt x="4589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9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3" y="1109"/>
                </a:lnTo>
                <a:lnTo>
                  <a:pt x="4593" y="1111"/>
                </a:lnTo>
                <a:lnTo>
                  <a:pt x="4593" y="1111"/>
                </a:lnTo>
                <a:lnTo>
                  <a:pt x="4593" y="1111"/>
                </a:lnTo>
                <a:lnTo>
                  <a:pt x="4595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3" y="1113"/>
                </a:lnTo>
                <a:lnTo>
                  <a:pt x="4593" y="1113"/>
                </a:lnTo>
                <a:lnTo>
                  <a:pt x="4597" y="1113"/>
                </a:lnTo>
                <a:lnTo>
                  <a:pt x="4601" y="1113"/>
                </a:lnTo>
                <a:lnTo>
                  <a:pt x="4603" y="1113"/>
                </a:lnTo>
                <a:lnTo>
                  <a:pt x="4605" y="1113"/>
                </a:lnTo>
                <a:lnTo>
                  <a:pt x="4608" y="1113"/>
                </a:lnTo>
                <a:lnTo>
                  <a:pt x="4610" y="1113"/>
                </a:lnTo>
                <a:lnTo>
                  <a:pt x="4610" y="1111"/>
                </a:lnTo>
                <a:lnTo>
                  <a:pt x="4612" y="1109"/>
                </a:lnTo>
                <a:lnTo>
                  <a:pt x="4614" y="1109"/>
                </a:lnTo>
                <a:lnTo>
                  <a:pt x="4614" y="1107"/>
                </a:lnTo>
                <a:lnTo>
                  <a:pt x="4614" y="1107"/>
                </a:lnTo>
                <a:lnTo>
                  <a:pt x="4616" y="1107"/>
                </a:lnTo>
                <a:lnTo>
                  <a:pt x="4618" y="1105"/>
                </a:lnTo>
                <a:lnTo>
                  <a:pt x="4618" y="1105"/>
                </a:lnTo>
                <a:lnTo>
                  <a:pt x="4620" y="1107"/>
                </a:lnTo>
                <a:lnTo>
                  <a:pt x="4618" y="1107"/>
                </a:lnTo>
                <a:lnTo>
                  <a:pt x="4618" y="1109"/>
                </a:lnTo>
                <a:lnTo>
                  <a:pt x="4618" y="1113"/>
                </a:lnTo>
                <a:lnTo>
                  <a:pt x="4618" y="1113"/>
                </a:lnTo>
                <a:lnTo>
                  <a:pt x="4618" y="1113"/>
                </a:lnTo>
                <a:lnTo>
                  <a:pt x="4620" y="1113"/>
                </a:lnTo>
                <a:lnTo>
                  <a:pt x="4620" y="1113"/>
                </a:lnTo>
                <a:lnTo>
                  <a:pt x="4622" y="1111"/>
                </a:lnTo>
                <a:lnTo>
                  <a:pt x="4622" y="1109"/>
                </a:lnTo>
                <a:lnTo>
                  <a:pt x="4622" y="1109"/>
                </a:lnTo>
                <a:lnTo>
                  <a:pt x="4622" y="1105"/>
                </a:lnTo>
                <a:lnTo>
                  <a:pt x="4624" y="1105"/>
                </a:lnTo>
                <a:lnTo>
                  <a:pt x="4624" y="1105"/>
                </a:lnTo>
                <a:lnTo>
                  <a:pt x="4624" y="1103"/>
                </a:lnTo>
                <a:lnTo>
                  <a:pt x="4626" y="1103"/>
                </a:lnTo>
                <a:lnTo>
                  <a:pt x="4629" y="1103"/>
                </a:lnTo>
                <a:lnTo>
                  <a:pt x="4631" y="1103"/>
                </a:lnTo>
                <a:lnTo>
                  <a:pt x="4631" y="1105"/>
                </a:lnTo>
                <a:lnTo>
                  <a:pt x="4631" y="1105"/>
                </a:lnTo>
                <a:lnTo>
                  <a:pt x="4633" y="1103"/>
                </a:lnTo>
                <a:lnTo>
                  <a:pt x="4633" y="1103"/>
                </a:lnTo>
                <a:lnTo>
                  <a:pt x="4631" y="1103"/>
                </a:lnTo>
                <a:lnTo>
                  <a:pt x="4631" y="1103"/>
                </a:lnTo>
                <a:lnTo>
                  <a:pt x="4631" y="1101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7"/>
                </a:lnTo>
                <a:lnTo>
                  <a:pt x="4633" y="1097"/>
                </a:lnTo>
                <a:lnTo>
                  <a:pt x="4635" y="1097"/>
                </a:lnTo>
                <a:lnTo>
                  <a:pt x="4635" y="1097"/>
                </a:lnTo>
                <a:lnTo>
                  <a:pt x="4637" y="1097"/>
                </a:lnTo>
                <a:lnTo>
                  <a:pt x="4637" y="1099"/>
                </a:lnTo>
                <a:lnTo>
                  <a:pt x="4637" y="1099"/>
                </a:lnTo>
                <a:lnTo>
                  <a:pt x="4637" y="1099"/>
                </a:lnTo>
                <a:lnTo>
                  <a:pt x="4635" y="1101"/>
                </a:lnTo>
                <a:lnTo>
                  <a:pt x="4635" y="1101"/>
                </a:lnTo>
                <a:lnTo>
                  <a:pt x="4633" y="1103"/>
                </a:lnTo>
                <a:lnTo>
                  <a:pt x="4633" y="1103"/>
                </a:lnTo>
                <a:lnTo>
                  <a:pt x="4633" y="1107"/>
                </a:lnTo>
                <a:lnTo>
                  <a:pt x="4633" y="1107"/>
                </a:lnTo>
                <a:lnTo>
                  <a:pt x="4633" y="1109"/>
                </a:lnTo>
                <a:lnTo>
                  <a:pt x="4633" y="1109"/>
                </a:lnTo>
                <a:lnTo>
                  <a:pt x="4635" y="1109"/>
                </a:lnTo>
                <a:lnTo>
                  <a:pt x="4635" y="1109"/>
                </a:lnTo>
                <a:lnTo>
                  <a:pt x="4637" y="1107"/>
                </a:lnTo>
                <a:lnTo>
                  <a:pt x="4639" y="1105"/>
                </a:lnTo>
                <a:lnTo>
                  <a:pt x="4641" y="1105"/>
                </a:lnTo>
                <a:lnTo>
                  <a:pt x="4641" y="1105"/>
                </a:lnTo>
                <a:lnTo>
                  <a:pt x="4641" y="1103"/>
                </a:lnTo>
                <a:lnTo>
                  <a:pt x="4641" y="1103"/>
                </a:lnTo>
                <a:lnTo>
                  <a:pt x="4641" y="1101"/>
                </a:lnTo>
                <a:lnTo>
                  <a:pt x="4643" y="1099"/>
                </a:lnTo>
                <a:lnTo>
                  <a:pt x="4645" y="1097"/>
                </a:lnTo>
                <a:lnTo>
                  <a:pt x="4645" y="1097"/>
                </a:lnTo>
                <a:lnTo>
                  <a:pt x="4649" y="1097"/>
                </a:lnTo>
                <a:lnTo>
                  <a:pt x="4647" y="1095"/>
                </a:lnTo>
                <a:lnTo>
                  <a:pt x="4647" y="1095"/>
                </a:lnTo>
                <a:lnTo>
                  <a:pt x="4645" y="1090"/>
                </a:lnTo>
                <a:lnTo>
                  <a:pt x="4645" y="1088"/>
                </a:lnTo>
                <a:lnTo>
                  <a:pt x="4643" y="1088"/>
                </a:lnTo>
                <a:lnTo>
                  <a:pt x="4645" y="1086"/>
                </a:lnTo>
                <a:lnTo>
                  <a:pt x="4645" y="1084"/>
                </a:lnTo>
                <a:lnTo>
                  <a:pt x="4645" y="1084"/>
                </a:lnTo>
                <a:lnTo>
                  <a:pt x="4645" y="1082"/>
                </a:lnTo>
                <a:lnTo>
                  <a:pt x="4647" y="1080"/>
                </a:lnTo>
                <a:lnTo>
                  <a:pt x="4647" y="1078"/>
                </a:lnTo>
                <a:lnTo>
                  <a:pt x="4647" y="1076"/>
                </a:lnTo>
                <a:lnTo>
                  <a:pt x="4649" y="1076"/>
                </a:lnTo>
                <a:lnTo>
                  <a:pt x="4649" y="1076"/>
                </a:lnTo>
                <a:lnTo>
                  <a:pt x="4649" y="1074"/>
                </a:lnTo>
                <a:lnTo>
                  <a:pt x="4652" y="1067"/>
                </a:lnTo>
                <a:lnTo>
                  <a:pt x="4649" y="1063"/>
                </a:lnTo>
                <a:lnTo>
                  <a:pt x="4649" y="1061"/>
                </a:lnTo>
                <a:lnTo>
                  <a:pt x="4649" y="1059"/>
                </a:lnTo>
                <a:lnTo>
                  <a:pt x="4649" y="1057"/>
                </a:lnTo>
                <a:lnTo>
                  <a:pt x="4649" y="1055"/>
                </a:lnTo>
                <a:lnTo>
                  <a:pt x="4652" y="1053"/>
                </a:lnTo>
                <a:lnTo>
                  <a:pt x="4652" y="1053"/>
                </a:lnTo>
                <a:lnTo>
                  <a:pt x="4654" y="1053"/>
                </a:lnTo>
                <a:lnTo>
                  <a:pt x="4656" y="1053"/>
                </a:lnTo>
                <a:lnTo>
                  <a:pt x="4658" y="1050"/>
                </a:lnTo>
                <a:lnTo>
                  <a:pt x="4658" y="1050"/>
                </a:lnTo>
                <a:lnTo>
                  <a:pt x="4658" y="1048"/>
                </a:lnTo>
                <a:lnTo>
                  <a:pt x="4658" y="1046"/>
                </a:lnTo>
                <a:lnTo>
                  <a:pt x="4658" y="1044"/>
                </a:lnTo>
                <a:lnTo>
                  <a:pt x="4660" y="1044"/>
                </a:lnTo>
                <a:lnTo>
                  <a:pt x="4660" y="1042"/>
                </a:lnTo>
                <a:lnTo>
                  <a:pt x="4660" y="1042"/>
                </a:lnTo>
                <a:lnTo>
                  <a:pt x="4660" y="1042"/>
                </a:lnTo>
                <a:lnTo>
                  <a:pt x="4662" y="1042"/>
                </a:lnTo>
                <a:lnTo>
                  <a:pt x="4662" y="1042"/>
                </a:lnTo>
                <a:lnTo>
                  <a:pt x="4662" y="1040"/>
                </a:lnTo>
                <a:lnTo>
                  <a:pt x="4662" y="1040"/>
                </a:lnTo>
                <a:lnTo>
                  <a:pt x="4664" y="1040"/>
                </a:lnTo>
                <a:lnTo>
                  <a:pt x="4664" y="1038"/>
                </a:lnTo>
                <a:lnTo>
                  <a:pt x="4664" y="1034"/>
                </a:lnTo>
                <a:lnTo>
                  <a:pt x="4664" y="1032"/>
                </a:lnTo>
                <a:lnTo>
                  <a:pt x="4664" y="1030"/>
                </a:lnTo>
                <a:lnTo>
                  <a:pt x="4664" y="1030"/>
                </a:lnTo>
                <a:lnTo>
                  <a:pt x="4664" y="1027"/>
                </a:lnTo>
                <a:lnTo>
                  <a:pt x="4664" y="1027"/>
                </a:lnTo>
                <a:lnTo>
                  <a:pt x="4664" y="1025"/>
                </a:lnTo>
                <a:lnTo>
                  <a:pt x="4664" y="1023"/>
                </a:lnTo>
                <a:lnTo>
                  <a:pt x="4662" y="1019"/>
                </a:lnTo>
                <a:lnTo>
                  <a:pt x="4660" y="1017"/>
                </a:lnTo>
                <a:lnTo>
                  <a:pt x="4658" y="1015"/>
                </a:lnTo>
                <a:lnTo>
                  <a:pt x="4658" y="1015"/>
                </a:lnTo>
                <a:lnTo>
                  <a:pt x="4656" y="1013"/>
                </a:lnTo>
                <a:lnTo>
                  <a:pt x="4656" y="1011"/>
                </a:lnTo>
                <a:lnTo>
                  <a:pt x="4656" y="1006"/>
                </a:lnTo>
                <a:lnTo>
                  <a:pt x="4656" y="1002"/>
                </a:lnTo>
                <a:lnTo>
                  <a:pt x="4658" y="1000"/>
                </a:lnTo>
                <a:lnTo>
                  <a:pt x="4654" y="1002"/>
                </a:lnTo>
                <a:lnTo>
                  <a:pt x="4654" y="1000"/>
                </a:lnTo>
                <a:lnTo>
                  <a:pt x="4652" y="1000"/>
                </a:lnTo>
                <a:lnTo>
                  <a:pt x="4652" y="1000"/>
                </a:lnTo>
                <a:lnTo>
                  <a:pt x="4649" y="998"/>
                </a:lnTo>
                <a:lnTo>
                  <a:pt x="4649" y="1000"/>
                </a:lnTo>
                <a:lnTo>
                  <a:pt x="4647" y="1000"/>
                </a:lnTo>
                <a:lnTo>
                  <a:pt x="4647" y="1002"/>
                </a:lnTo>
                <a:lnTo>
                  <a:pt x="4647" y="1004"/>
                </a:lnTo>
                <a:lnTo>
                  <a:pt x="4652" y="1004"/>
                </a:lnTo>
                <a:lnTo>
                  <a:pt x="4652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6"/>
                </a:lnTo>
                <a:lnTo>
                  <a:pt x="4654" y="1009"/>
                </a:lnTo>
                <a:lnTo>
                  <a:pt x="4654" y="1009"/>
                </a:lnTo>
                <a:lnTo>
                  <a:pt x="4652" y="1009"/>
                </a:lnTo>
                <a:lnTo>
                  <a:pt x="4649" y="1009"/>
                </a:lnTo>
                <a:lnTo>
                  <a:pt x="4649" y="1009"/>
                </a:lnTo>
                <a:lnTo>
                  <a:pt x="4647" y="1011"/>
                </a:lnTo>
                <a:lnTo>
                  <a:pt x="4647" y="1011"/>
                </a:lnTo>
                <a:lnTo>
                  <a:pt x="4647" y="1011"/>
                </a:lnTo>
                <a:lnTo>
                  <a:pt x="4645" y="1011"/>
                </a:lnTo>
                <a:lnTo>
                  <a:pt x="4645" y="1009"/>
                </a:lnTo>
                <a:lnTo>
                  <a:pt x="4645" y="1004"/>
                </a:lnTo>
                <a:lnTo>
                  <a:pt x="4645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6"/>
                </a:lnTo>
                <a:lnTo>
                  <a:pt x="4641" y="1009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3"/>
                </a:lnTo>
                <a:lnTo>
                  <a:pt x="4637" y="1013"/>
                </a:lnTo>
                <a:lnTo>
                  <a:pt x="4637" y="1013"/>
                </a:lnTo>
                <a:lnTo>
                  <a:pt x="4635" y="1013"/>
                </a:lnTo>
                <a:lnTo>
                  <a:pt x="4635" y="1015"/>
                </a:lnTo>
                <a:lnTo>
                  <a:pt x="4635" y="1015"/>
                </a:lnTo>
                <a:lnTo>
                  <a:pt x="4635" y="1017"/>
                </a:lnTo>
                <a:lnTo>
                  <a:pt x="4637" y="1019"/>
                </a:lnTo>
                <a:lnTo>
                  <a:pt x="4637" y="1021"/>
                </a:lnTo>
                <a:lnTo>
                  <a:pt x="4635" y="1023"/>
                </a:lnTo>
                <a:lnTo>
                  <a:pt x="4635" y="1023"/>
                </a:lnTo>
                <a:lnTo>
                  <a:pt x="4635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7" y="1030"/>
                </a:lnTo>
                <a:lnTo>
                  <a:pt x="4637" y="1032"/>
                </a:lnTo>
                <a:lnTo>
                  <a:pt x="4637" y="1034"/>
                </a:lnTo>
                <a:lnTo>
                  <a:pt x="4637" y="1034"/>
                </a:lnTo>
                <a:lnTo>
                  <a:pt x="4637" y="1036"/>
                </a:lnTo>
                <a:lnTo>
                  <a:pt x="4635" y="1036"/>
                </a:lnTo>
                <a:lnTo>
                  <a:pt x="4635" y="1036"/>
                </a:lnTo>
                <a:lnTo>
                  <a:pt x="4635" y="1038"/>
                </a:lnTo>
                <a:lnTo>
                  <a:pt x="4635" y="1040"/>
                </a:lnTo>
                <a:lnTo>
                  <a:pt x="4633" y="1044"/>
                </a:lnTo>
                <a:lnTo>
                  <a:pt x="4633" y="1044"/>
                </a:lnTo>
                <a:lnTo>
                  <a:pt x="4631" y="1046"/>
                </a:lnTo>
                <a:lnTo>
                  <a:pt x="4631" y="1048"/>
                </a:lnTo>
                <a:lnTo>
                  <a:pt x="4629" y="1050"/>
                </a:lnTo>
                <a:lnTo>
                  <a:pt x="4629" y="1050"/>
                </a:lnTo>
                <a:lnTo>
                  <a:pt x="4629" y="1055"/>
                </a:lnTo>
                <a:lnTo>
                  <a:pt x="4626" y="1057"/>
                </a:lnTo>
                <a:lnTo>
                  <a:pt x="4626" y="1057"/>
                </a:lnTo>
                <a:lnTo>
                  <a:pt x="4624" y="1059"/>
                </a:lnTo>
                <a:lnTo>
                  <a:pt x="4620" y="1061"/>
                </a:lnTo>
                <a:lnTo>
                  <a:pt x="4618" y="1061"/>
                </a:lnTo>
                <a:lnTo>
                  <a:pt x="4618" y="1063"/>
                </a:lnTo>
                <a:lnTo>
                  <a:pt x="4618" y="1065"/>
                </a:lnTo>
                <a:lnTo>
                  <a:pt x="4616" y="1067"/>
                </a:lnTo>
                <a:lnTo>
                  <a:pt x="4614" y="1067"/>
                </a:lnTo>
                <a:lnTo>
                  <a:pt x="4612" y="1071"/>
                </a:lnTo>
                <a:lnTo>
                  <a:pt x="4610" y="1071"/>
                </a:lnTo>
                <a:lnTo>
                  <a:pt x="4608" y="1071"/>
                </a:lnTo>
                <a:lnTo>
                  <a:pt x="4605" y="1074"/>
                </a:lnTo>
                <a:lnTo>
                  <a:pt x="4599" y="1076"/>
                </a:lnTo>
                <a:lnTo>
                  <a:pt x="4599" y="1076"/>
                </a:lnTo>
                <a:lnTo>
                  <a:pt x="4597" y="1078"/>
                </a:lnTo>
                <a:lnTo>
                  <a:pt x="4597" y="1078"/>
                </a:lnTo>
                <a:lnTo>
                  <a:pt x="4595" y="1078"/>
                </a:lnTo>
                <a:lnTo>
                  <a:pt x="4595" y="1078"/>
                </a:lnTo>
                <a:lnTo>
                  <a:pt x="4593" y="1078"/>
                </a:lnTo>
                <a:lnTo>
                  <a:pt x="4593" y="1076"/>
                </a:lnTo>
                <a:lnTo>
                  <a:pt x="4593" y="1076"/>
                </a:lnTo>
                <a:lnTo>
                  <a:pt x="4593" y="1074"/>
                </a:lnTo>
                <a:lnTo>
                  <a:pt x="4591" y="1074"/>
                </a:lnTo>
                <a:lnTo>
                  <a:pt x="4591" y="1071"/>
                </a:lnTo>
                <a:lnTo>
                  <a:pt x="4593" y="1071"/>
                </a:lnTo>
                <a:lnTo>
                  <a:pt x="4593" y="1071"/>
                </a:lnTo>
                <a:lnTo>
                  <a:pt x="4595" y="1069"/>
                </a:lnTo>
                <a:lnTo>
                  <a:pt x="4597" y="1067"/>
                </a:lnTo>
                <a:lnTo>
                  <a:pt x="4597" y="1067"/>
                </a:lnTo>
                <a:lnTo>
                  <a:pt x="4597" y="1065"/>
                </a:lnTo>
                <a:lnTo>
                  <a:pt x="4595" y="1067"/>
                </a:lnTo>
                <a:lnTo>
                  <a:pt x="4593" y="1067"/>
                </a:lnTo>
                <a:lnTo>
                  <a:pt x="4591" y="1069"/>
                </a:lnTo>
                <a:lnTo>
                  <a:pt x="4589" y="1071"/>
                </a:lnTo>
                <a:lnTo>
                  <a:pt x="4589" y="1076"/>
                </a:lnTo>
                <a:lnTo>
                  <a:pt x="4589" y="1080"/>
                </a:lnTo>
                <a:lnTo>
                  <a:pt x="4587" y="1082"/>
                </a:lnTo>
                <a:lnTo>
                  <a:pt x="4582" y="1086"/>
                </a:lnTo>
                <a:lnTo>
                  <a:pt x="4582" y="1086"/>
                </a:lnTo>
                <a:lnTo>
                  <a:pt x="4580" y="1088"/>
                </a:lnTo>
                <a:lnTo>
                  <a:pt x="4578" y="1088"/>
                </a:lnTo>
                <a:lnTo>
                  <a:pt x="4578" y="1090"/>
                </a:lnTo>
                <a:lnTo>
                  <a:pt x="4578" y="1092"/>
                </a:lnTo>
                <a:lnTo>
                  <a:pt x="4580" y="1095"/>
                </a:lnTo>
                <a:lnTo>
                  <a:pt x="4578" y="1097"/>
                </a:lnTo>
                <a:lnTo>
                  <a:pt x="4576" y="1097"/>
                </a:lnTo>
                <a:lnTo>
                  <a:pt x="4574" y="1099"/>
                </a:lnTo>
                <a:lnTo>
                  <a:pt x="4574" y="1099"/>
                </a:lnTo>
                <a:lnTo>
                  <a:pt x="4572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7"/>
                </a:lnTo>
                <a:lnTo>
                  <a:pt x="4568" y="1097"/>
                </a:lnTo>
                <a:lnTo>
                  <a:pt x="4566" y="1095"/>
                </a:lnTo>
                <a:lnTo>
                  <a:pt x="4566" y="1095"/>
                </a:lnTo>
                <a:lnTo>
                  <a:pt x="4561" y="1097"/>
                </a:lnTo>
                <a:lnTo>
                  <a:pt x="4555" y="1097"/>
                </a:lnTo>
                <a:lnTo>
                  <a:pt x="4553" y="1099"/>
                </a:lnTo>
                <a:lnTo>
                  <a:pt x="4553" y="1099"/>
                </a:lnTo>
                <a:lnTo>
                  <a:pt x="4549" y="1099"/>
                </a:lnTo>
                <a:lnTo>
                  <a:pt x="4547" y="1099"/>
                </a:lnTo>
                <a:lnTo>
                  <a:pt x="4545" y="1099"/>
                </a:lnTo>
                <a:lnTo>
                  <a:pt x="4543" y="1099"/>
                </a:lnTo>
                <a:lnTo>
                  <a:pt x="4543" y="1099"/>
                </a:lnTo>
                <a:lnTo>
                  <a:pt x="4541" y="1101"/>
                </a:lnTo>
                <a:lnTo>
                  <a:pt x="4541" y="1101"/>
                </a:lnTo>
                <a:lnTo>
                  <a:pt x="4538" y="1099"/>
                </a:lnTo>
                <a:lnTo>
                  <a:pt x="4536" y="1099"/>
                </a:lnTo>
                <a:lnTo>
                  <a:pt x="4534" y="1099"/>
                </a:lnTo>
                <a:close/>
                <a:moveTo>
                  <a:pt x="4480" y="1216"/>
                </a:moveTo>
                <a:lnTo>
                  <a:pt x="4482" y="1216"/>
                </a:lnTo>
                <a:lnTo>
                  <a:pt x="4484" y="1216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0"/>
                </a:lnTo>
                <a:lnTo>
                  <a:pt x="4486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2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6"/>
                </a:lnTo>
                <a:close/>
                <a:moveTo>
                  <a:pt x="4461" y="1111"/>
                </a:moveTo>
                <a:lnTo>
                  <a:pt x="4461" y="1111"/>
                </a:lnTo>
                <a:lnTo>
                  <a:pt x="4461" y="1111"/>
                </a:lnTo>
                <a:lnTo>
                  <a:pt x="4463" y="1111"/>
                </a:lnTo>
                <a:lnTo>
                  <a:pt x="4463" y="1111"/>
                </a:lnTo>
                <a:lnTo>
                  <a:pt x="4463" y="1109"/>
                </a:lnTo>
                <a:lnTo>
                  <a:pt x="4461" y="1109"/>
                </a:lnTo>
                <a:lnTo>
                  <a:pt x="4461" y="1109"/>
                </a:lnTo>
                <a:lnTo>
                  <a:pt x="4459" y="1109"/>
                </a:lnTo>
                <a:lnTo>
                  <a:pt x="4459" y="1111"/>
                </a:lnTo>
                <a:lnTo>
                  <a:pt x="4461" y="1111"/>
                </a:lnTo>
                <a:lnTo>
                  <a:pt x="4461" y="1111"/>
                </a:lnTo>
                <a:close/>
                <a:moveTo>
                  <a:pt x="4482" y="1118"/>
                </a:moveTo>
                <a:lnTo>
                  <a:pt x="4482" y="1120"/>
                </a:lnTo>
                <a:lnTo>
                  <a:pt x="4482" y="1118"/>
                </a:lnTo>
                <a:lnTo>
                  <a:pt x="4482" y="1118"/>
                </a:lnTo>
                <a:lnTo>
                  <a:pt x="4484" y="1115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2" y="1113"/>
                </a:lnTo>
                <a:lnTo>
                  <a:pt x="4482" y="1113"/>
                </a:lnTo>
                <a:lnTo>
                  <a:pt x="4482" y="1115"/>
                </a:lnTo>
                <a:lnTo>
                  <a:pt x="4480" y="1118"/>
                </a:lnTo>
                <a:lnTo>
                  <a:pt x="4482" y="1118"/>
                </a:lnTo>
                <a:close/>
                <a:moveTo>
                  <a:pt x="4482" y="1136"/>
                </a:moveTo>
                <a:lnTo>
                  <a:pt x="4482" y="1136"/>
                </a:lnTo>
                <a:lnTo>
                  <a:pt x="4482" y="1136"/>
                </a:lnTo>
                <a:lnTo>
                  <a:pt x="4482" y="1136"/>
                </a:lnTo>
                <a:lnTo>
                  <a:pt x="4484" y="1136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2" y="1136"/>
                </a:lnTo>
                <a:close/>
                <a:moveTo>
                  <a:pt x="4480" y="1122"/>
                </a:moveTo>
                <a:lnTo>
                  <a:pt x="4480" y="1122"/>
                </a:lnTo>
                <a:lnTo>
                  <a:pt x="4480" y="1122"/>
                </a:lnTo>
                <a:lnTo>
                  <a:pt x="4482" y="1120"/>
                </a:lnTo>
                <a:lnTo>
                  <a:pt x="4482" y="1120"/>
                </a:lnTo>
                <a:lnTo>
                  <a:pt x="4480" y="1118"/>
                </a:lnTo>
                <a:lnTo>
                  <a:pt x="4480" y="1122"/>
                </a:lnTo>
                <a:close/>
                <a:moveTo>
                  <a:pt x="4367" y="1348"/>
                </a:move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9" y="1350"/>
                </a:lnTo>
                <a:lnTo>
                  <a:pt x="4369" y="1350"/>
                </a:lnTo>
                <a:lnTo>
                  <a:pt x="4367" y="1348"/>
                </a:lnTo>
                <a:close/>
                <a:moveTo>
                  <a:pt x="4318" y="1273"/>
                </a:moveTo>
                <a:lnTo>
                  <a:pt x="4321" y="1273"/>
                </a:lnTo>
                <a:lnTo>
                  <a:pt x="4321" y="1273"/>
                </a:lnTo>
                <a:lnTo>
                  <a:pt x="4318" y="1271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close/>
                <a:moveTo>
                  <a:pt x="4373" y="1419"/>
                </a:moveTo>
                <a:lnTo>
                  <a:pt x="4375" y="1419"/>
                </a:lnTo>
                <a:lnTo>
                  <a:pt x="4375" y="1419"/>
                </a:lnTo>
                <a:lnTo>
                  <a:pt x="4375" y="1417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3"/>
                </a:lnTo>
                <a:lnTo>
                  <a:pt x="4375" y="1413"/>
                </a:lnTo>
                <a:lnTo>
                  <a:pt x="4373" y="1413"/>
                </a:lnTo>
                <a:lnTo>
                  <a:pt x="4373" y="1415"/>
                </a:lnTo>
                <a:lnTo>
                  <a:pt x="4373" y="1415"/>
                </a:lnTo>
                <a:lnTo>
                  <a:pt x="4373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3" y="1419"/>
                </a:lnTo>
                <a:close/>
                <a:moveTo>
                  <a:pt x="4325" y="1273"/>
                </a:moveTo>
                <a:lnTo>
                  <a:pt x="4323" y="1273"/>
                </a:lnTo>
                <a:lnTo>
                  <a:pt x="4323" y="1273"/>
                </a:lnTo>
                <a:lnTo>
                  <a:pt x="4321" y="1273"/>
                </a:lnTo>
                <a:lnTo>
                  <a:pt x="4321" y="1273"/>
                </a:lnTo>
                <a:lnTo>
                  <a:pt x="4323" y="1273"/>
                </a:lnTo>
                <a:lnTo>
                  <a:pt x="4325" y="1273"/>
                </a:lnTo>
                <a:close/>
                <a:moveTo>
                  <a:pt x="4262" y="1306"/>
                </a:move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8"/>
                </a:lnTo>
                <a:lnTo>
                  <a:pt x="4262" y="1306"/>
                </a:lnTo>
                <a:close/>
                <a:moveTo>
                  <a:pt x="4348" y="1292"/>
                </a:moveTo>
                <a:lnTo>
                  <a:pt x="4348" y="1294"/>
                </a:lnTo>
                <a:lnTo>
                  <a:pt x="4348" y="1294"/>
                </a:lnTo>
                <a:lnTo>
                  <a:pt x="4348" y="1294"/>
                </a:lnTo>
                <a:lnTo>
                  <a:pt x="4348" y="1296"/>
                </a:lnTo>
                <a:lnTo>
                  <a:pt x="4350" y="1300"/>
                </a:lnTo>
                <a:lnTo>
                  <a:pt x="4350" y="1300"/>
                </a:lnTo>
                <a:lnTo>
                  <a:pt x="4350" y="1302"/>
                </a:lnTo>
                <a:lnTo>
                  <a:pt x="4350" y="1302"/>
                </a:lnTo>
                <a:lnTo>
                  <a:pt x="4352" y="1302"/>
                </a:lnTo>
                <a:lnTo>
                  <a:pt x="4354" y="1304"/>
                </a:lnTo>
                <a:lnTo>
                  <a:pt x="4354" y="1304"/>
                </a:lnTo>
                <a:lnTo>
                  <a:pt x="4354" y="1306"/>
                </a:lnTo>
                <a:lnTo>
                  <a:pt x="4356" y="1308"/>
                </a:lnTo>
                <a:lnTo>
                  <a:pt x="4356" y="1310"/>
                </a:lnTo>
                <a:lnTo>
                  <a:pt x="4356" y="1310"/>
                </a:lnTo>
                <a:lnTo>
                  <a:pt x="4358" y="1310"/>
                </a:lnTo>
                <a:lnTo>
                  <a:pt x="4358" y="1310"/>
                </a:lnTo>
                <a:lnTo>
                  <a:pt x="4358" y="1308"/>
                </a:lnTo>
                <a:lnTo>
                  <a:pt x="4358" y="1306"/>
                </a:lnTo>
                <a:lnTo>
                  <a:pt x="4358" y="1304"/>
                </a:lnTo>
                <a:lnTo>
                  <a:pt x="4360" y="1302"/>
                </a:lnTo>
                <a:lnTo>
                  <a:pt x="4360" y="1300"/>
                </a:lnTo>
                <a:lnTo>
                  <a:pt x="4362" y="1298"/>
                </a:lnTo>
                <a:lnTo>
                  <a:pt x="4365" y="1296"/>
                </a:lnTo>
                <a:lnTo>
                  <a:pt x="4367" y="1294"/>
                </a:lnTo>
                <a:lnTo>
                  <a:pt x="4367" y="1292"/>
                </a:lnTo>
                <a:lnTo>
                  <a:pt x="4367" y="1289"/>
                </a:lnTo>
                <a:lnTo>
                  <a:pt x="4369" y="1285"/>
                </a:lnTo>
                <a:lnTo>
                  <a:pt x="4369" y="1281"/>
                </a:lnTo>
                <a:lnTo>
                  <a:pt x="4369" y="1279"/>
                </a:lnTo>
                <a:lnTo>
                  <a:pt x="4371" y="1279"/>
                </a:lnTo>
                <a:lnTo>
                  <a:pt x="4371" y="1275"/>
                </a:lnTo>
                <a:lnTo>
                  <a:pt x="4373" y="1273"/>
                </a:lnTo>
                <a:lnTo>
                  <a:pt x="4373" y="1271"/>
                </a:lnTo>
                <a:lnTo>
                  <a:pt x="4373" y="1269"/>
                </a:lnTo>
                <a:lnTo>
                  <a:pt x="4373" y="1266"/>
                </a:lnTo>
                <a:lnTo>
                  <a:pt x="4373" y="1266"/>
                </a:lnTo>
                <a:lnTo>
                  <a:pt x="4375" y="1264"/>
                </a:lnTo>
                <a:lnTo>
                  <a:pt x="4373" y="1264"/>
                </a:lnTo>
                <a:lnTo>
                  <a:pt x="4373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69" y="1260"/>
                </a:lnTo>
                <a:lnTo>
                  <a:pt x="4369" y="1260"/>
                </a:lnTo>
                <a:lnTo>
                  <a:pt x="4367" y="1260"/>
                </a:lnTo>
                <a:lnTo>
                  <a:pt x="4367" y="1262"/>
                </a:lnTo>
                <a:lnTo>
                  <a:pt x="4362" y="1264"/>
                </a:lnTo>
                <a:lnTo>
                  <a:pt x="4360" y="1264"/>
                </a:lnTo>
                <a:lnTo>
                  <a:pt x="4360" y="1266"/>
                </a:lnTo>
                <a:lnTo>
                  <a:pt x="4358" y="1269"/>
                </a:lnTo>
                <a:lnTo>
                  <a:pt x="4358" y="1269"/>
                </a:lnTo>
                <a:lnTo>
                  <a:pt x="4356" y="1271"/>
                </a:lnTo>
                <a:lnTo>
                  <a:pt x="4356" y="1273"/>
                </a:lnTo>
                <a:lnTo>
                  <a:pt x="4348" y="1285"/>
                </a:lnTo>
                <a:lnTo>
                  <a:pt x="4348" y="1285"/>
                </a:lnTo>
                <a:lnTo>
                  <a:pt x="4348" y="1287"/>
                </a:lnTo>
                <a:lnTo>
                  <a:pt x="4348" y="1289"/>
                </a:lnTo>
                <a:lnTo>
                  <a:pt x="4348" y="1292"/>
                </a:lnTo>
                <a:lnTo>
                  <a:pt x="4348" y="1292"/>
                </a:lnTo>
                <a:close/>
                <a:moveTo>
                  <a:pt x="4316" y="1497"/>
                </a:moveTo>
                <a:lnTo>
                  <a:pt x="4316" y="1497"/>
                </a:lnTo>
                <a:lnTo>
                  <a:pt x="4316" y="1499"/>
                </a:lnTo>
                <a:lnTo>
                  <a:pt x="4314" y="1499"/>
                </a:lnTo>
                <a:lnTo>
                  <a:pt x="4312" y="1501"/>
                </a:lnTo>
                <a:lnTo>
                  <a:pt x="4310" y="1503"/>
                </a:lnTo>
                <a:lnTo>
                  <a:pt x="4308" y="1505"/>
                </a:lnTo>
                <a:lnTo>
                  <a:pt x="4308" y="1505"/>
                </a:lnTo>
                <a:lnTo>
                  <a:pt x="4306" y="1508"/>
                </a:lnTo>
                <a:lnTo>
                  <a:pt x="4306" y="1510"/>
                </a:lnTo>
                <a:lnTo>
                  <a:pt x="4306" y="1512"/>
                </a:lnTo>
                <a:lnTo>
                  <a:pt x="4308" y="1510"/>
                </a:lnTo>
                <a:lnTo>
                  <a:pt x="4308" y="1510"/>
                </a:lnTo>
                <a:lnTo>
                  <a:pt x="4310" y="1510"/>
                </a:lnTo>
                <a:lnTo>
                  <a:pt x="4310" y="1508"/>
                </a:lnTo>
                <a:lnTo>
                  <a:pt x="4310" y="1508"/>
                </a:lnTo>
                <a:lnTo>
                  <a:pt x="4310" y="1508"/>
                </a:lnTo>
                <a:lnTo>
                  <a:pt x="4312" y="1505"/>
                </a:lnTo>
                <a:lnTo>
                  <a:pt x="4314" y="1505"/>
                </a:lnTo>
                <a:lnTo>
                  <a:pt x="4316" y="1505"/>
                </a:lnTo>
                <a:lnTo>
                  <a:pt x="4316" y="1503"/>
                </a:lnTo>
                <a:lnTo>
                  <a:pt x="4318" y="1501"/>
                </a:lnTo>
                <a:lnTo>
                  <a:pt x="4318" y="1499"/>
                </a:lnTo>
                <a:lnTo>
                  <a:pt x="4321" y="1499"/>
                </a:lnTo>
                <a:lnTo>
                  <a:pt x="4323" y="1499"/>
                </a:lnTo>
                <a:lnTo>
                  <a:pt x="4323" y="1497"/>
                </a:lnTo>
                <a:lnTo>
                  <a:pt x="4325" y="1497"/>
                </a:lnTo>
                <a:lnTo>
                  <a:pt x="4325" y="1495"/>
                </a:lnTo>
                <a:lnTo>
                  <a:pt x="4329" y="1491"/>
                </a:lnTo>
                <a:lnTo>
                  <a:pt x="4329" y="1489"/>
                </a:lnTo>
                <a:lnTo>
                  <a:pt x="4329" y="1489"/>
                </a:lnTo>
                <a:lnTo>
                  <a:pt x="4329" y="1489"/>
                </a:lnTo>
                <a:lnTo>
                  <a:pt x="4331" y="1487"/>
                </a:lnTo>
                <a:lnTo>
                  <a:pt x="4335" y="1487"/>
                </a:lnTo>
                <a:lnTo>
                  <a:pt x="4335" y="1487"/>
                </a:lnTo>
                <a:lnTo>
                  <a:pt x="4335" y="1484"/>
                </a:lnTo>
                <a:lnTo>
                  <a:pt x="4335" y="1484"/>
                </a:lnTo>
                <a:lnTo>
                  <a:pt x="4337" y="1482"/>
                </a:lnTo>
                <a:lnTo>
                  <a:pt x="4337" y="1482"/>
                </a:lnTo>
                <a:lnTo>
                  <a:pt x="4339" y="1482"/>
                </a:lnTo>
                <a:lnTo>
                  <a:pt x="4339" y="1480"/>
                </a:lnTo>
                <a:lnTo>
                  <a:pt x="4341" y="1480"/>
                </a:lnTo>
                <a:lnTo>
                  <a:pt x="4341" y="1478"/>
                </a:lnTo>
                <a:lnTo>
                  <a:pt x="4341" y="1476"/>
                </a:lnTo>
                <a:lnTo>
                  <a:pt x="4339" y="1474"/>
                </a:lnTo>
                <a:lnTo>
                  <a:pt x="4339" y="1472"/>
                </a:lnTo>
                <a:lnTo>
                  <a:pt x="4339" y="1472"/>
                </a:lnTo>
                <a:lnTo>
                  <a:pt x="4339" y="1470"/>
                </a:lnTo>
                <a:lnTo>
                  <a:pt x="4339" y="1470"/>
                </a:lnTo>
                <a:lnTo>
                  <a:pt x="4339" y="1468"/>
                </a:lnTo>
                <a:lnTo>
                  <a:pt x="4339" y="1468"/>
                </a:lnTo>
                <a:lnTo>
                  <a:pt x="4339" y="1468"/>
                </a:lnTo>
                <a:lnTo>
                  <a:pt x="4337" y="1472"/>
                </a:lnTo>
                <a:lnTo>
                  <a:pt x="4335" y="1474"/>
                </a:lnTo>
                <a:lnTo>
                  <a:pt x="4335" y="1474"/>
                </a:lnTo>
                <a:lnTo>
                  <a:pt x="4335" y="1476"/>
                </a:lnTo>
                <a:lnTo>
                  <a:pt x="4335" y="1478"/>
                </a:lnTo>
                <a:lnTo>
                  <a:pt x="4335" y="1478"/>
                </a:lnTo>
                <a:lnTo>
                  <a:pt x="4335" y="1480"/>
                </a:lnTo>
                <a:lnTo>
                  <a:pt x="4335" y="1480"/>
                </a:lnTo>
                <a:lnTo>
                  <a:pt x="4333" y="1480"/>
                </a:lnTo>
                <a:lnTo>
                  <a:pt x="4333" y="1482"/>
                </a:lnTo>
                <a:lnTo>
                  <a:pt x="4331" y="1482"/>
                </a:lnTo>
                <a:lnTo>
                  <a:pt x="4329" y="1484"/>
                </a:lnTo>
                <a:lnTo>
                  <a:pt x="4329" y="1487"/>
                </a:lnTo>
                <a:lnTo>
                  <a:pt x="4327" y="1487"/>
                </a:lnTo>
                <a:lnTo>
                  <a:pt x="4325" y="1491"/>
                </a:lnTo>
                <a:lnTo>
                  <a:pt x="4323" y="1493"/>
                </a:lnTo>
                <a:lnTo>
                  <a:pt x="4318" y="1497"/>
                </a:lnTo>
                <a:lnTo>
                  <a:pt x="4318" y="1497"/>
                </a:lnTo>
                <a:lnTo>
                  <a:pt x="4316" y="1497"/>
                </a:lnTo>
                <a:close/>
                <a:moveTo>
                  <a:pt x="4220" y="1591"/>
                </a:moveTo>
                <a:lnTo>
                  <a:pt x="4220" y="1591"/>
                </a:lnTo>
                <a:lnTo>
                  <a:pt x="4220" y="1591"/>
                </a:lnTo>
                <a:lnTo>
                  <a:pt x="4220" y="1596"/>
                </a:lnTo>
                <a:lnTo>
                  <a:pt x="4220" y="1598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3"/>
                </a:lnTo>
                <a:lnTo>
                  <a:pt x="4222" y="1591"/>
                </a:lnTo>
                <a:lnTo>
                  <a:pt x="4220" y="1591"/>
                </a:lnTo>
                <a:close/>
                <a:moveTo>
                  <a:pt x="4239" y="1315"/>
                </a:moveTo>
                <a:lnTo>
                  <a:pt x="4239" y="1315"/>
                </a:lnTo>
                <a:lnTo>
                  <a:pt x="4239" y="1317"/>
                </a:lnTo>
                <a:lnTo>
                  <a:pt x="4239" y="1317"/>
                </a:lnTo>
                <a:lnTo>
                  <a:pt x="4239" y="1315"/>
                </a:lnTo>
                <a:lnTo>
                  <a:pt x="4239" y="1315"/>
                </a:lnTo>
                <a:close/>
                <a:moveTo>
                  <a:pt x="4241" y="1317"/>
                </a:moveTo>
                <a:lnTo>
                  <a:pt x="4241" y="1317"/>
                </a:lnTo>
                <a:lnTo>
                  <a:pt x="4241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7"/>
                </a:lnTo>
                <a:lnTo>
                  <a:pt x="4241" y="1317"/>
                </a:lnTo>
                <a:close/>
                <a:moveTo>
                  <a:pt x="4260" y="1306"/>
                </a:moveTo>
                <a:lnTo>
                  <a:pt x="4260" y="1306"/>
                </a:lnTo>
                <a:lnTo>
                  <a:pt x="4260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60" y="1306"/>
                </a:lnTo>
                <a:close/>
                <a:moveTo>
                  <a:pt x="4365" y="1216"/>
                </a:moveTo>
                <a:lnTo>
                  <a:pt x="4365" y="1216"/>
                </a:lnTo>
                <a:lnTo>
                  <a:pt x="4365" y="1216"/>
                </a:lnTo>
                <a:lnTo>
                  <a:pt x="4362" y="1216"/>
                </a:lnTo>
                <a:lnTo>
                  <a:pt x="4362" y="1218"/>
                </a:lnTo>
                <a:lnTo>
                  <a:pt x="4362" y="1218"/>
                </a:lnTo>
                <a:lnTo>
                  <a:pt x="4365" y="1218"/>
                </a:lnTo>
                <a:lnTo>
                  <a:pt x="4365" y="1216"/>
                </a:lnTo>
                <a:close/>
                <a:moveTo>
                  <a:pt x="4379" y="1189"/>
                </a:moveTo>
                <a:lnTo>
                  <a:pt x="4379" y="1187"/>
                </a:lnTo>
                <a:lnTo>
                  <a:pt x="4379" y="1187"/>
                </a:lnTo>
                <a:lnTo>
                  <a:pt x="4377" y="1185"/>
                </a:lnTo>
                <a:lnTo>
                  <a:pt x="4375" y="1185"/>
                </a:lnTo>
                <a:lnTo>
                  <a:pt x="4375" y="1187"/>
                </a:lnTo>
                <a:lnTo>
                  <a:pt x="4375" y="1187"/>
                </a:lnTo>
                <a:lnTo>
                  <a:pt x="4377" y="1187"/>
                </a:lnTo>
                <a:lnTo>
                  <a:pt x="4379" y="1189"/>
                </a:lnTo>
                <a:lnTo>
                  <a:pt x="4379" y="1189"/>
                </a:lnTo>
                <a:close/>
                <a:moveTo>
                  <a:pt x="4375" y="1191"/>
                </a:moveTo>
                <a:lnTo>
                  <a:pt x="4377" y="1191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1"/>
                </a:lnTo>
                <a:lnTo>
                  <a:pt x="4377" y="1191"/>
                </a:lnTo>
                <a:lnTo>
                  <a:pt x="4375" y="1191"/>
                </a:lnTo>
                <a:close/>
                <a:moveTo>
                  <a:pt x="4346" y="1396"/>
                </a:moveTo>
                <a:lnTo>
                  <a:pt x="4346" y="1396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6"/>
                </a:lnTo>
                <a:lnTo>
                  <a:pt x="4344" y="1399"/>
                </a:lnTo>
                <a:lnTo>
                  <a:pt x="4344" y="1399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3"/>
                </a:lnTo>
                <a:lnTo>
                  <a:pt x="4346" y="1407"/>
                </a:lnTo>
                <a:lnTo>
                  <a:pt x="4346" y="1409"/>
                </a:lnTo>
                <a:lnTo>
                  <a:pt x="4346" y="1411"/>
                </a:lnTo>
                <a:lnTo>
                  <a:pt x="4346" y="1413"/>
                </a:lnTo>
                <a:lnTo>
                  <a:pt x="4348" y="1415"/>
                </a:lnTo>
                <a:lnTo>
                  <a:pt x="4348" y="1417"/>
                </a:lnTo>
                <a:lnTo>
                  <a:pt x="4348" y="1417"/>
                </a:lnTo>
                <a:lnTo>
                  <a:pt x="4350" y="1417"/>
                </a:lnTo>
                <a:lnTo>
                  <a:pt x="4350" y="1417"/>
                </a:lnTo>
                <a:lnTo>
                  <a:pt x="4350" y="1419"/>
                </a:lnTo>
                <a:lnTo>
                  <a:pt x="4352" y="1419"/>
                </a:lnTo>
                <a:lnTo>
                  <a:pt x="4352" y="1422"/>
                </a:lnTo>
                <a:lnTo>
                  <a:pt x="4352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19"/>
                </a:lnTo>
                <a:lnTo>
                  <a:pt x="4354" y="1417"/>
                </a:lnTo>
                <a:lnTo>
                  <a:pt x="4354" y="1415"/>
                </a:lnTo>
                <a:lnTo>
                  <a:pt x="4356" y="1417"/>
                </a:lnTo>
                <a:lnTo>
                  <a:pt x="4356" y="1417"/>
                </a:lnTo>
                <a:lnTo>
                  <a:pt x="4358" y="1417"/>
                </a:lnTo>
                <a:lnTo>
                  <a:pt x="4358" y="1417"/>
                </a:lnTo>
                <a:lnTo>
                  <a:pt x="4360" y="1419"/>
                </a:lnTo>
                <a:lnTo>
                  <a:pt x="4360" y="1422"/>
                </a:lnTo>
                <a:lnTo>
                  <a:pt x="4360" y="1422"/>
                </a:lnTo>
                <a:lnTo>
                  <a:pt x="4356" y="1424"/>
                </a:lnTo>
                <a:lnTo>
                  <a:pt x="4356" y="1426"/>
                </a:lnTo>
                <a:lnTo>
                  <a:pt x="4356" y="1426"/>
                </a:lnTo>
                <a:lnTo>
                  <a:pt x="4356" y="1430"/>
                </a:lnTo>
                <a:lnTo>
                  <a:pt x="4356" y="1432"/>
                </a:lnTo>
                <a:lnTo>
                  <a:pt x="4356" y="1430"/>
                </a:lnTo>
                <a:lnTo>
                  <a:pt x="4358" y="1430"/>
                </a:lnTo>
                <a:lnTo>
                  <a:pt x="4360" y="1432"/>
                </a:lnTo>
                <a:lnTo>
                  <a:pt x="4360" y="1432"/>
                </a:lnTo>
                <a:lnTo>
                  <a:pt x="4362" y="1434"/>
                </a:lnTo>
                <a:lnTo>
                  <a:pt x="4365" y="1434"/>
                </a:lnTo>
                <a:lnTo>
                  <a:pt x="4367" y="1434"/>
                </a:lnTo>
                <a:lnTo>
                  <a:pt x="4367" y="1434"/>
                </a:lnTo>
                <a:lnTo>
                  <a:pt x="4367" y="1432"/>
                </a:lnTo>
                <a:lnTo>
                  <a:pt x="4369" y="1432"/>
                </a:lnTo>
                <a:lnTo>
                  <a:pt x="4371" y="1430"/>
                </a:lnTo>
                <a:lnTo>
                  <a:pt x="4371" y="1430"/>
                </a:lnTo>
                <a:lnTo>
                  <a:pt x="4371" y="1430"/>
                </a:lnTo>
                <a:lnTo>
                  <a:pt x="4373" y="1430"/>
                </a:lnTo>
                <a:lnTo>
                  <a:pt x="4377" y="1432"/>
                </a:lnTo>
                <a:lnTo>
                  <a:pt x="4377" y="1434"/>
                </a:lnTo>
                <a:lnTo>
                  <a:pt x="4381" y="1436"/>
                </a:lnTo>
                <a:lnTo>
                  <a:pt x="4381" y="1436"/>
                </a:lnTo>
                <a:lnTo>
                  <a:pt x="4383" y="1438"/>
                </a:lnTo>
                <a:lnTo>
                  <a:pt x="4383" y="1438"/>
                </a:lnTo>
                <a:lnTo>
                  <a:pt x="4383" y="1440"/>
                </a:lnTo>
                <a:lnTo>
                  <a:pt x="4383" y="1440"/>
                </a:lnTo>
                <a:lnTo>
                  <a:pt x="4385" y="1440"/>
                </a:lnTo>
                <a:lnTo>
                  <a:pt x="4385" y="1438"/>
                </a:lnTo>
                <a:lnTo>
                  <a:pt x="4383" y="1436"/>
                </a:lnTo>
                <a:lnTo>
                  <a:pt x="4383" y="1436"/>
                </a:lnTo>
                <a:lnTo>
                  <a:pt x="4383" y="1434"/>
                </a:lnTo>
                <a:lnTo>
                  <a:pt x="4383" y="1434"/>
                </a:lnTo>
                <a:lnTo>
                  <a:pt x="4383" y="1432"/>
                </a:lnTo>
                <a:lnTo>
                  <a:pt x="4381" y="1432"/>
                </a:lnTo>
                <a:lnTo>
                  <a:pt x="4381" y="1430"/>
                </a:lnTo>
                <a:lnTo>
                  <a:pt x="4381" y="1430"/>
                </a:lnTo>
                <a:lnTo>
                  <a:pt x="4383" y="1430"/>
                </a:lnTo>
                <a:lnTo>
                  <a:pt x="4383" y="1430"/>
                </a:lnTo>
                <a:lnTo>
                  <a:pt x="4385" y="1432"/>
                </a:lnTo>
                <a:lnTo>
                  <a:pt x="4388" y="1434"/>
                </a:lnTo>
                <a:lnTo>
                  <a:pt x="4388" y="1434"/>
                </a:lnTo>
                <a:lnTo>
                  <a:pt x="4392" y="1436"/>
                </a:lnTo>
                <a:lnTo>
                  <a:pt x="4392" y="1438"/>
                </a:lnTo>
                <a:lnTo>
                  <a:pt x="4392" y="1438"/>
                </a:lnTo>
                <a:lnTo>
                  <a:pt x="4394" y="1440"/>
                </a:lnTo>
                <a:lnTo>
                  <a:pt x="4394" y="1443"/>
                </a:lnTo>
                <a:lnTo>
                  <a:pt x="4394" y="1443"/>
                </a:lnTo>
                <a:lnTo>
                  <a:pt x="4396" y="1443"/>
                </a:lnTo>
                <a:lnTo>
                  <a:pt x="4398" y="1445"/>
                </a:lnTo>
                <a:lnTo>
                  <a:pt x="4400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4" y="1445"/>
                </a:lnTo>
                <a:lnTo>
                  <a:pt x="4402" y="1447"/>
                </a:lnTo>
                <a:lnTo>
                  <a:pt x="4402" y="1449"/>
                </a:lnTo>
                <a:lnTo>
                  <a:pt x="4404" y="1449"/>
                </a:lnTo>
                <a:lnTo>
                  <a:pt x="4404" y="1449"/>
                </a:lnTo>
                <a:lnTo>
                  <a:pt x="4406" y="1447"/>
                </a:lnTo>
                <a:lnTo>
                  <a:pt x="4406" y="1443"/>
                </a:lnTo>
                <a:lnTo>
                  <a:pt x="4406" y="1443"/>
                </a:lnTo>
                <a:lnTo>
                  <a:pt x="4404" y="1443"/>
                </a:lnTo>
                <a:lnTo>
                  <a:pt x="4404" y="1443"/>
                </a:lnTo>
                <a:lnTo>
                  <a:pt x="4402" y="1443"/>
                </a:lnTo>
                <a:lnTo>
                  <a:pt x="4400" y="1443"/>
                </a:lnTo>
                <a:lnTo>
                  <a:pt x="4402" y="1440"/>
                </a:lnTo>
                <a:lnTo>
                  <a:pt x="4402" y="1440"/>
                </a:lnTo>
                <a:lnTo>
                  <a:pt x="4400" y="1438"/>
                </a:lnTo>
                <a:lnTo>
                  <a:pt x="4400" y="1436"/>
                </a:lnTo>
                <a:lnTo>
                  <a:pt x="4398" y="1436"/>
                </a:lnTo>
                <a:lnTo>
                  <a:pt x="4398" y="1434"/>
                </a:lnTo>
                <a:lnTo>
                  <a:pt x="4398" y="1434"/>
                </a:lnTo>
                <a:lnTo>
                  <a:pt x="4402" y="1432"/>
                </a:lnTo>
                <a:lnTo>
                  <a:pt x="4402" y="1432"/>
                </a:lnTo>
                <a:lnTo>
                  <a:pt x="4402" y="1432"/>
                </a:lnTo>
                <a:lnTo>
                  <a:pt x="4400" y="1430"/>
                </a:lnTo>
                <a:lnTo>
                  <a:pt x="4400" y="1430"/>
                </a:lnTo>
                <a:lnTo>
                  <a:pt x="4398" y="1430"/>
                </a:lnTo>
                <a:lnTo>
                  <a:pt x="4396" y="1430"/>
                </a:lnTo>
                <a:lnTo>
                  <a:pt x="4396" y="1428"/>
                </a:lnTo>
                <a:lnTo>
                  <a:pt x="4394" y="1428"/>
                </a:lnTo>
                <a:lnTo>
                  <a:pt x="4394" y="1428"/>
                </a:lnTo>
                <a:lnTo>
                  <a:pt x="4394" y="1430"/>
                </a:lnTo>
                <a:lnTo>
                  <a:pt x="4394" y="1430"/>
                </a:lnTo>
                <a:lnTo>
                  <a:pt x="4394" y="1432"/>
                </a:lnTo>
                <a:lnTo>
                  <a:pt x="4394" y="1432"/>
                </a:lnTo>
                <a:lnTo>
                  <a:pt x="4392" y="1432"/>
                </a:lnTo>
                <a:lnTo>
                  <a:pt x="4390" y="1432"/>
                </a:lnTo>
                <a:lnTo>
                  <a:pt x="4390" y="1432"/>
                </a:lnTo>
                <a:lnTo>
                  <a:pt x="4390" y="1430"/>
                </a:lnTo>
                <a:lnTo>
                  <a:pt x="4390" y="1430"/>
                </a:lnTo>
                <a:lnTo>
                  <a:pt x="4390" y="1428"/>
                </a:lnTo>
                <a:lnTo>
                  <a:pt x="4390" y="1426"/>
                </a:lnTo>
                <a:lnTo>
                  <a:pt x="4388" y="1426"/>
                </a:lnTo>
                <a:lnTo>
                  <a:pt x="4385" y="1426"/>
                </a:lnTo>
                <a:lnTo>
                  <a:pt x="4383" y="1424"/>
                </a:lnTo>
                <a:lnTo>
                  <a:pt x="4381" y="1424"/>
                </a:lnTo>
                <a:lnTo>
                  <a:pt x="4381" y="1426"/>
                </a:lnTo>
                <a:lnTo>
                  <a:pt x="4379" y="1426"/>
                </a:lnTo>
                <a:lnTo>
                  <a:pt x="4379" y="1426"/>
                </a:lnTo>
                <a:lnTo>
                  <a:pt x="4377" y="1426"/>
                </a:lnTo>
                <a:lnTo>
                  <a:pt x="4377" y="1428"/>
                </a:lnTo>
                <a:lnTo>
                  <a:pt x="4379" y="1428"/>
                </a:lnTo>
                <a:lnTo>
                  <a:pt x="4379" y="1430"/>
                </a:lnTo>
                <a:lnTo>
                  <a:pt x="4379" y="1430"/>
                </a:lnTo>
                <a:lnTo>
                  <a:pt x="4379" y="1430"/>
                </a:lnTo>
                <a:lnTo>
                  <a:pt x="4377" y="1430"/>
                </a:lnTo>
                <a:lnTo>
                  <a:pt x="4377" y="1430"/>
                </a:lnTo>
                <a:lnTo>
                  <a:pt x="4373" y="1428"/>
                </a:lnTo>
                <a:lnTo>
                  <a:pt x="4373" y="1428"/>
                </a:lnTo>
                <a:lnTo>
                  <a:pt x="4373" y="1428"/>
                </a:lnTo>
                <a:lnTo>
                  <a:pt x="4371" y="1426"/>
                </a:lnTo>
                <a:lnTo>
                  <a:pt x="4371" y="1426"/>
                </a:lnTo>
                <a:lnTo>
                  <a:pt x="4371" y="1422"/>
                </a:lnTo>
                <a:lnTo>
                  <a:pt x="4369" y="1419"/>
                </a:lnTo>
                <a:lnTo>
                  <a:pt x="4369" y="1419"/>
                </a:lnTo>
                <a:lnTo>
                  <a:pt x="4371" y="1417"/>
                </a:lnTo>
                <a:lnTo>
                  <a:pt x="4371" y="1417"/>
                </a:lnTo>
                <a:lnTo>
                  <a:pt x="4371" y="1417"/>
                </a:lnTo>
                <a:lnTo>
                  <a:pt x="4369" y="1415"/>
                </a:lnTo>
                <a:lnTo>
                  <a:pt x="4367" y="1411"/>
                </a:lnTo>
                <a:lnTo>
                  <a:pt x="4367" y="1411"/>
                </a:lnTo>
                <a:lnTo>
                  <a:pt x="4367" y="1409"/>
                </a:lnTo>
                <a:lnTo>
                  <a:pt x="4367" y="1409"/>
                </a:lnTo>
                <a:lnTo>
                  <a:pt x="4367" y="1409"/>
                </a:lnTo>
                <a:lnTo>
                  <a:pt x="4369" y="1407"/>
                </a:lnTo>
                <a:lnTo>
                  <a:pt x="4369" y="1405"/>
                </a:lnTo>
                <a:lnTo>
                  <a:pt x="4369" y="1405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1"/>
                </a:lnTo>
                <a:lnTo>
                  <a:pt x="4371" y="1399"/>
                </a:lnTo>
                <a:lnTo>
                  <a:pt x="4373" y="1399"/>
                </a:lnTo>
                <a:lnTo>
                  <a:pt x="4375" y="1396"/>
                </a:lnTo>
                <a:lnTo>
                  <a:pt x="4377" y="1396"/>
                </a:lnTo>
                <a:lnTo>
                  <a:pt x="4379" y="1394"/>
                </a:lnTo>
                <a:lnTo>
                  <a:pt x="4379" y="1392"/>
                </a:lnTo>
                <a:lnTo>
                  <a:pt x="4381" y="1388"/>
                </a:lnTo>
                <a:lnTo>
                  <a:pt x="4381" y="1386"/>
                </a:lnTo>
                <a:lnTo>
                  <a:pt x="4383" y="1384"/>
                </a:lnTo>
                <a:lnTo>
                  <a:pt x="4383" y="1384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0"/>
                </a:lnTo>
                <a:lnTo>
                  <a:pt x="4381" y="1380"/>
                </a:lnTo>
                <a:lnTo>
                  <a:pt x="4379" y="1380"/>
                </a:lnTo>
                <a:lnTo>
                  <a:pt x="4379" y="1378"/>
                </a:lnTo>
                <a:lnTo>
                  <a:pt x="4377" y="1375"/>
                </a:lnTo>
                <a:lnTo>
                  <a:pt x="4377" y="1375"/>
                </a:lnTo>
                <a:lnTo>
                  <a:pt x="4377" y="1373"/>
                </a:lnTo>
                <a:lnTo>
                  <a:pt x="4377" y="1369"/>
                </a:lnTo>
                <a:lnTo>
                  <a:pt x="4379" y="1367"/>
                </a:lnTo>
                <a:lnTo>
                  <a:pt x="4379" y="1367"/>
                </a:lnTo>
                <a:lnTo>
                  <a:pt x="4379" y="1365"/>
                </a:lnTo>
                <a:lnTo>
                  <a:pt x="4379" y="1365"/>
                </a:lnTo>
                <a:lnTo>
                  <a:pt x="4379" y="1363"/>
                </a:lnTo>
                <a:lnTo>
                  <a:pt x="4379" y="1363"/>
                </a:lnTo>
                <a:lnTo>
                  <a:pt x="4377" y="1363"/>
                </a:lnTo>
                <a:lnTo>
                  <a:pt x="4377" y="1365"/>
                </a:lnTo>
                <a:lnTo>
                  <a:pt x="4375" y="1365"/>
                </a:lnTo>
                <a:lnTo>
                  <a:pt x="4375" y="1365"/>
                </a:lnTo>
                <a:lnTo>
                  <a:pt x="4373" y="1365"/>
                </a:lnTo>
                <a:lnTo>
                  <a:pt x="4371" y="1365"/>
                </a:lnTo>
                <a:lnTo>
                  <a:pt x="4369" y="1365"/>
                </a:lnTo>
                <a:lnTo>
                  <a:pt x="4365" y="1361"/>
                </a:lnTo>
                <a:lnTo>
                  <a:pt x="4362" y="1361"/>
                </a:lnTo>
                <a:lnTo>
                  <a:pt x="4362" y="1361"/>
                </a:lnTo>
                <a:lnTo>
                  <a:pt x="4360" y="1361"/>
                </a:lnTo>
                <a:lnTo>
                  <a:pt x="4358" y="1361"/>
                </a:lnTo>
                <a:lnTo>
                  <a:pt x="4358" y="1361"/>
                </a:lnTo>
                <a:lnTo>
                  <a:pt x="4356" y="1363"/>
                </a:lnTo>
                <a:lnTo>
                  <a:pt x="4354" y="1363"/>
                </a:lnTo>
                <a:lnTo>
                  <a:pt x="4354" y="1365"/>
                </a:lnTo>
                <a:lnTo>
                  <a:pt x="4354" y="1367"/>
                </a:lnTo>
                <a:lnTo>
                  <a:pt x="4354" y="1367"/>
                </a:lnTo>
                <a:lnTo>
                  <a:pt x="4352" y="1375"/>
                </a:lnTo>
                <a:lnTo>
                  <a:pt x="4352" y="1378"/>
                </a:lnTo>
                <a:lnTo>
                  <a:pt x="4352" y="1378"/>
                </a:lnTo>
                <a:lnTo>
                  <a:pt x="4352" y="1380"/>
                </a:lnTo>
                <a:lnTo>
                  <a:pt x="4352" y="1382"/>
                </a:lnTo>
                <a:lnTo>
                  <a:pt x="4352" y="1384"/>
                </a:lnTo>
                <a:lnTo>
                  <a:pt x="4352" y="1386"/>
                </a:lnTo>
                <a:lnTo>
                  <a:pt x="4350" y="1388"/>
                </a:lnTo>
                <a:lnTo>
                  <a:pt x="4350" y="1390"/>
                </a:lnTo>
                <a:lnTo>
                  <a:pt x="4350" y="1392"/>
                </a:lnTo>
                <a:lnTo>
                  <a:pt x="4350" y="1394"/>
                </a:lnTo>
                <a:lnTo>
                  <a:pt x="4352" y="1396"/>
                </a:lnTo>
                <a:lnTo>
                  <a:pt x="4352" y="1396"/>
                </a:lnTo>
                <a:lnTo>
                  <a:pt x="4352" y="1399"/>
                </a:lnTo>
                <a:lnTo>
                  <a:pt x="4352" y="1399"/>
                </a:lnTo>
                <a:lnTo>
                  <a:pt x="4350" y="1399"/>
                </a:lnTo>
                <a:lnTo>
                  <a:pt x="4348" y="1399"/>
                </a:lnTo>
                <a:lnTo>
                  <a:pt x="4348" y="1399"/>
                </a:lnTo>
                <a:lnTo>
                  <a:pt x="4346" y="1396"/>
                </a:lnTo>
                <a:lnTo>
                  <a:pt x="4346" y="1396"/>
                </a:lnTo>
                <a:close/>
                <a:moveTo>
                  <a:pt x="4381" y="1189"/>
                </a:moveTo>
                <a:lnTo>
                  <a:pt x="4381" y="1189"/>
                </a:lnTo>
                <a:lnTo>
                  <a:pt x="4381" y="1189"/>
                </a:lnTo>
                <a:lnTo>
                  <a:pt x="4379" y="1189"/>
                </a:lnTo>
                <a:lnTo>
                  <a:pt x="4379" y="1189"/>
                </a:lnTo>
                <a:lnTo>
                  <a:pt x="4381" y="1189"/>
                </a:lnTo>
                <a:lnTo>
                  <a:pt x="4381" y="1189"/>
                </a:lnTo>
                <a:close/>
                <a:moveTo>
                  <a:pt x="4375" y="1357"/>
                </a:moveTo>
                <a:lnTo>
                  <a:pt x="4375" y="1357"/>
                </a:lnTo>
                <a:lnTo>
                  <a:pt x="4375" y="1354"/>
                </a:lnTo>
                <a:lnTo>
                  <a:pt x="4373" y="1354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9"/>
                </a:lnTo>
                <a:lnTo>
                  <a:pt x="4375" y="1357"/>
                </a:lnTo>
                <a:close/>
                <a:moveTo>
                  <a:pt x="4375" y="1334"/>
                </a:moveTo>
                <a:lnTo>
                  <a:pt x="4375" y="1334"/>
                </a:lnTo>
                <a:lnTo>
                  <a:pt x="4373" y="1336"/>
                </a:lnTo>
                <a:lnTo>
                  <a:pt x="4375" y="1336"/>
                </a:lnTo>
                <a:lnTo>
                  <a:pt x="4375" y="1336"/>
                </a:lnTo>
                <a:lnTo>
                  <a:pt x="4375" y="1334"/>
                </a:lnTo>
                <a:lnTo>
                  <a:pt x="4375" y="1334"/>
                </a:lnTo>
                <a:close/>
                <a:moveTo>
                  <a:pt x="4362" y="1352"/>
                </a:moveTo>
                <a:lnTo>
                  <a:pt x="4362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2"/>
                </a:lnTo>
                <a:lnTo>
                  <a:pt x="4365" y="1352"/>
                </a:lnTo>
                <a:lnTo>
                  <a:pt x="4362" y="1352"/>
                </a:lnTo>
                <a:close/>
                <a:moveTo>
                  <a:pt x="4373" y="1327"/>
                </a:moveTo>
                <a:lnTo>
                  <a:pt x="4373" y="1327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7"/>
                </a:lnTo>
                <a:close/>
                <a:moveTo>
                  <a:pt x="4207" y="1325"/>
                </a:moveTo>
                <a:lnTo>
                  <a:pt x="4207" y="1323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7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3"/>
                </a:lnTo>
                <a:lnTo>
                  <a:pt x="4207" y="1325"/>
                </a:lnTo>
                <a:close/>
                <a:moveTo>
                  <a:pt x="4111" y="1619"/>
                </a:moveTo>
                <a:lnTo>
                  <a:pt x="4111" y="1619"/>
                </a:lnTo>
                <a:lnTo>
                  <a:pt x="4111" y="1619"/>
                </a:lnTo>
                <a:lnTo>
                  <a:pt x="4111" y="1621"/>
                </a:lnTo>
                <a:lnTo>
                  <a:pt x="4111" y="1619"/>
                </a:lnTo>
                <a:lnTo>
                  <a:pt x="4111" y="1619"/>
                </a:lnTo>
                <a:lnTo>
                  <a:pt x="4111" y="1619"/>
                </a:lnTo>
                <a:close/>
                <a:moveTo>
                  <a:pt x="3411" y="1700"/>
                </a:moveTo>
                <a:lnTo>
                  <a:pt x="3413" y="1700"/>
                </a:lnTo>
                <a:lnTo>
                  <a:pt x="3413" y="1698"/>
                </a:lnTo>
                <a:lnTo>
                  <a:pt x="3411" y="1696"/>
                </a:lnTo>
                <a:lnTo>
                  <a:pt x="3409" y="1698"/>
                </a:lnTo>
                <a:lnTo>
                  <a:pt x="3411" y="1698"/>
                </a:lnTo>
                <a:lnTo>
                  <a:pt x="3411" y="1698"/>
                </a:lnTo>
                <a:lnTo>
                  <a:pt x="3411" y="1700"/>
                </a:lnTo>
                <a:close/>
                <a:moveTo>
                  <a:pt x="3413" y="1935"/>
                </a:moveTo>
                <a:lnTo>
                  <a:pt x="3413" y="1935"/>
                </a:lnTo>
                <a:lnTo>
                  <a:pt x="3411" y="1935"/>
                </a:lnTo>
                <a:lnTo>
                  <a:pt x="3409" y="1935"/>
                </a:lnTo>
                <a:lnTo>
                  <a:pt x="3409" y="1937"/>
                </a:lnTo>
                <a:lnTo>
                  <a:pt x="3407" y="1937"/>
                </a:lnTo>
                <a:lnTo>
                  <a:pt x="3409" y="1939"/>
                </a:lnTo>
                <a:lnTo>
                  <a:pt x="3409" y="1941"/>
                </a:lnTo>
                <a:lnTo>
                  <a:pt x="3413" y="1941"/>
                </a:lnTo>
                <a:lnTo>
                  <a:pt x="3413" y="1941"/>
                </a:lnTo>
                <a:lnTo>
                  <a:pt x="3415" y="1941"/>
                </a:lnTo>
                <a:lnTo>
                  <a:pt x="3417" y="1941"/>
                </a:lnTo>
                <a:lnTo>
                  <a:pt x="3417" y="1939"/>
                </a:lnTo>
                <a:lnTo>
                  <a:pt x="3415" y="1937"/>
                </a:lnTo>
                <a:lnTo>
                  <a:pt x="3413" y="1935"/>
                </a:lnTo>
                <a:close/>
                <a:moveTo>
                  <a:pt x="3244" y="1809"/>
                </a:moveTo>
                <a:lnTo>
                  <a:pt x="3241" y="1809"/>
                </a:lnTo>
                <a:lnTo>
                  <a:pt x="3241" y="1807"/>
                </a:lnTo>
                <a:lnTo>
                  <a:pt x="3239" y="1807"/>
                </a:lnTo>
                <a:lnTo>
                  <a:pt x="3239" y="1809"/>
                </a:lnTo>
                <a:lnTo>
                  <a:pt x="3239" y="1809"/>
                </a:lnTo>
                <a:lnTo>
                  <a:pt x="3244" y="1809"/>
                </a:lnTo>
                <a:close/>
                <a:moveTo>
                  <a:pt x="3388" y="1449"/>
                </a:moveTo>
                <a:lnTo>
                  <a:pt x="3388" y="1449"/>
                </a:lnTo>
                <a:lnTo>
                  <a:pt x="3386" y="1449"/>
                </a:lnTo>
                <a:lnTo>
                  <a:pt x="3384" y="1449"/>
                </a:lnTo>
                <a:lnTo>
                  <a:pt x="3384" y="1447"/>
                </a:lnTo>
                <a:lnTo>
                  <a:pt x="3382" y="1449"/>
                </a:lnTo>
                <a:lnTo>
                  <a:pt x="3382" y="1449"/>
                </a:lnTo>
                <a:lnTo>
                  <a:pt x="3382" y="1449"/>
                </a:lnTo>
                <a:lnTo>
                  <a:pt x="3380" y="1451"/>
                </a:lnTo>
                <a:lnTo>
                  <a:pt x="3382" y="1451"/>
                </a:lnTo>
                <a:lnTo>
                  <a:pt x="3384" y="1453"/>
                </a:lnTo>
                <a:lnTo>
                  <a:pt x="3386" y="1453"/>
                </a:lnTo>
                <a:lnTo>
                  <a:pt x="3392" y="1453"/>
                </a:lnTo>
                <a:lnTo>
                  <a:pt x="3394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2" y="1449"/>
                </a:lnTo>
                <a:lnTo>
                  <a:pt x="3388" y="1449"/>
                </a:lnTo>
                <a:close/>
                <a:moveTo>
                  <a:pt x="3459" y="1334"/>
                </a:moveTo>
                <a:lnTo>
                  <a:pt x="3457" y="1336"/>
                </a:lnTo>
                <a:lnTo>
                  <a:pt x="3457" y="1338"/>
                </a:lnTo>
                <a:lnTo>
                  <a:pt x="3457" y="1338"/>
                </a:lnTo>
                <a:lnTo>
                  <a:pt x="3459" y="1338"/>
                </a:lnTo>
                <a:lnTo>
                  <a:pt x="3459" y="1336"/>
                </a:lnTo>
                <a:lnTo>
                  <a:pt x="3459" y="1334"/>
                </a:lnTo>
                <a:lnTo>
                  <a:pt x="3461" y="1334"/>
                </a:lnTo>
                <a:lnTo>
                  <a:pt x="3461" y="1329"/>
                </a:lnTo>
                <a:lnTo>
                  <a:pt x="3459" y="1334"/>
                </a:lnTo>
                <a:close/>
                <a:moveTo>
                  <a:pt x="3443" y="1923"/>
                </a:moveTo>
                <a:lnTo>
                  <a:pt x="3443" y="1923"/>
                </a:lnTo>
                <a:lnTo>
                  <a:pt x="3440" y="1923"/>
                </a:lnTo>
                <a:lnTo>
                  <a:pt x="3440" y="1925"/>
                </a:lnTo>
                <a:lnTo>
                  <a:pt x="3440" y="1925"/>
                </a:lnTo>
                <a:lnTo>
                  <a:pt x="3438" y="1925"/>
                </a:lnTo>
                <a:lnTo>
                  <a:pt x="3438" y="1927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40" y="1929"/>
                </a:lnTo>
                <a:lnTo>
                  <a:pt x="3443" y="1929"/>
                </a:lnTo>
                <a:lnTo>
                  <a:pt x="3445" y="1929"/>
                </a:lnTo>
                <a:lnTo>
                  <a:pt x="3445" y="1927"/>
                </a:lnTo>
                <a:lnTo>
                  <a:pt x="3445" y="1927"/>
                </a:lnTo>
                <a:lnTo>
                  <a:pt x="3445" y="1925"/>
                </a:lnTo>
                <a:lnTo>
                  <a:pt x="3445" y="1923"/>
                </a:lnTo>
                <a:lnTo>
                  <a:pt x="3443" y="1923"/>
                </a:lnTo>
                <a:close/>
                <a:moveTo>
                  <a:pt x="3252" y="1809"/>
                </a:moveTo>
                <a:lnTo>
                  <a:pt x="3252" y="1809"/>
                </a:lnTo>
                <a:lnTo>
                  <a:pt x="3252" y="1807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0" y="1807"/>
                </a:lnTo>
                <a:lnTo>
                  <a:pt x="3250" y="1807"/>
                </a:lnTo>
                <a:lnTo>
                  <a:pt x="3250" y="1807"/>
                </a:lnTo>
                <a:lnTo>
                  <a:pt x="3248" y="1807"/>
                </a:lnTo>
                <a:lnTo>
                  <a:pt x="3250" y="1807"/>
                </a:lnTo>
                <a:lnTo>
                  <a:pt x="3252" y="1809"/>
                </a:lnTo>
                <a:lnTo>
                  <a:pt x="3252" y="1809"/>
                </a:lnTo>
                <a:close/>
                <a:moveTo>
                  <a:pt x="3262" y="1814"/>
                </a:moveTo>
                <a:lnTo>
                  <a:pt x="3262" y="1814"/>
                </a:lnTo>
                <a:lnTo>
                  <a:pt x="3260" y="1814"/>
                </a:lnTo>
                <a:lnTo>
                  <a:pt x="3260" y="1814"/>
                </a:lnTo>
                <a:lnTo>
                  <a:pt x="3260" y="1816"/>
                </a:lnTo>
                <a:lnTo>
                  <a:pt x="3260" y="1816"/>
                </a:lnTo>
                <a:lnTo>
                  <a:pt x="3260" y="1818"/>
                </a:lnTo>
                <a:lnTo>
                  <a:pt x="3260" y="1818"/>
                </a:lnTo>
                <a:lnTo>
                  <a:pt x="3260" y="1818"/>
                </a:lnTo>
                <a:lnTo>
                  <a:pt x="3262" y="1818"/>
                </a:lnTo>
                <a:lnTo>
                  <a:pt x="3262" y="1818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4"/>
                </a:lnTo>
                <a:close/>
                <a:moveTo>
                  <a:pt x="3308" y="1822"/>
                </a:moveTo>
                <a:lnTo>
                  <a:pt x="3306" y="1822"/>
                </a:lnTo>
                <a:lnTo>
                  <a:pt x="3306" y="1822"/>
                </a:lnTo>
                <a:lnTo>
                  <a:pt x="3306" y="1822"/>
                </a:lnTo>
                <a:lnTo>
                  <a:pt x="3306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2"/>
                </a:lnTo>
                <a:close/>
                <a:moveTo>
                  <a:pt x="3359" y="2348"/>
                </a:moveTo>
                <a:lnTo>
                  <a:pt x="3357" y="2348"/>
                </a:lnTo>
                <a:lnTo>
                  <a:pt x="3357" y="2348"/>
                </a:lnTo>
                <a:lnTo>
                  <a:pt x="3357" y="2350"/>
                </a:lnTo>
                <a:lnTo>
                  <a:pt x="3357" y="2350"/>
                </a:lnTo>
                <a:lnTo>
                  <a:pt x="3359" y="2350"/>
                </a:lnTo>
                <a:lnTo>
                  <a:pt x="3359" y="2348"/>
                </a:lnTo>
                <a:lnTo>
                  <a:pt x="3359" y="2348"/>
                </a:lnTo>
                <a:close/>
                <a:moveTo>
                  <a:pt x="3629" y="2399"/>
                </a:moveTo>
                <a:lnTo>
                  <a:pt x="3627" y="2399"/>
                </a:lnTo>
                <a:lnTo>
                  <a:pt x="3627" y="2399"/>
                </a:lnTo>
                <a:lnTo>
                  <a:pt x="3627" y="2399"/>
                </a:lnTo>
                <a:lnTo>
                  <a:pt x="3625" y="2399"/>
                </a:lnTo>
                <a:lnTo>
                  <a:pt x="3623" y="2399"/>
                </a:lnTo>
                <a:lnTo>
                  <a:pt x="3621" y="2401"/>
                </a:lnTo>
                <a:lnTo>
                  <a:pt x="3621" y="2401"/>
                </a:lnTo>
                <a:lnTo>
                  <a:pt x="3619" y="2401"/>
                </a:lnTo>
                <a:lnTo>
                  <a:pt x="3616" y="2403"/>
                </a:lnTo>
                <a:lnTo>
                  <a:pt x="3616" y="2403"/>
                </a:lnTo>
                <a:lnTo>
                  <a:pt x="3614" y="2401"/>
                </a:lnTo>
                <a:lnTo>
                  <a:pt x="3612" y="2401"/>
                </a:lnTo>
                <a:lnTo>
                  <a:pt x="3614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6"/>
                </a:lnTo>
                <a:lnTo>
                  <a:pt x="3614" y="2396"/>
                </a:lnTo>
                <a:lnTo>
                  <a:pt x="3612" y="2399"/>
                </a:lnTo>
                <a:lnTo>
                  <a:pt x="3610" y="2399"/>
                </a:lnTo>
                <a:lnTo>
                  <a:pt x="3610" y="2399"/>
                </a:lnTo>
                <a:lnTo>
                  <a:pt x="3608" y="2399"/>
                </a:lnTo>
                <a:lnTo>
                  <a:pt x="3608" y="2396"/>
                </a:lnTo>
                <a:lnTo>
                  <a:pt x="3608" y="2396"/>
                </a:lnTo>
                <a:lnTo>
                  <a:pt x="3608" y="2394"/>
                </a:lnTo>
                <a:lnTo>
                  <a:pt x="3610" y="2394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0"/>
                </a:lnTo>
                <a:lnTo>
                  <a:pt x="3608" y="2390"/>
                </a:lnTo>
                <a:lnTo>
                  <a:pt x="3608" y="2390"/>
                </a:lnTo>
                <a:lnTo>
                  <a:pt x="3606" y="2390"/>
                </a:lnTo>
                <a:lnTo>
                  <a:pt x="3606" y="2392"/>
                </a:lnTo>
                <a:lnTo>
                  <a:pt x="3604" y="2394"/>
                </a:lnTo>
                <a:lnTo>
                  <a:pt x="3604" y="2396"/>
                </a:lnTo>
                <a:lnTo>
                  <a:pt x="3604" y="2396"/>
                </a:lnTo>
                <a:lnTo>
                  <a:pt x="3604" y="2399"/>
                </a:lnTo>
                <a:lnTo>
                  <a:pt x="3604" y="2399"/>
                </a:lnTo>
                <a:lnTo>
                  <a:pt x="3604" y="2399"/>
                </a:lnTo>
                <a:lnTo>
                  <a:pt x="3606" y="2399"/>
                </a:lnTo>
                <a:lnTo>
                  <a:pt x="3606" y="2401"/>
                </a:lnTo>
                <a:lnTo>
                  <a:pt x="3604" y="2401"/>
                </a:lnTo>
                <a:lnTo>
                  <a:pt x="3604" y="2401"/>
                </a:lnTo>
                <a:lnTo>
                  <a:pt x="3606" y="2403"/>
                </a:lnTo>
                <a:lnTo>
                  <a:pt x="3604" y="2403"/>
                </a:lnTo>
                <a:lnTo>
                  <a:pt x="3606" y="2405"/>
                </a:lnTo>
                <a:lnTo>
                  <a:pt x="3606" y="2405"/>
                </a:lnTo>
                <a:lnTo>
                  <a:pt x="3606" y="2407"/>
                </a:lnTo>
                <a:lnTo>
                  <a:pt x="3604" y="2407"/>
                </a:lnTo>
                <a:lnTo>
                  <a:pt x="3604" y="2407"/>
                </a:lnTo>
                <a:lnTo>
                  <a:pt x="3604" y="2409"/>
                </a:lnTo>
                <a:lnTo>
                  <a:pt x="3604" y="2409"/>
                </a:lnTo>
                <a:lnTo>
                  <a:pt x="3606" y="2409"/>
                </a:lnTo>
                <a:lnTo>
                  <a:pt x="3608" y="2409"/>
                </a:lnTo>
                <a:lnTo>
                  <a:pt x="3608" y="2409"/>
                </a:lnTo>
                <a:lnTo>
                  <a:pt x="3610" y="2407"/>
                </a:lnTo>
                <a:lnTo>
                  <a:pt x="3612" y="2407"/>
                </a:lnTo>
                <a:lnTo>
                  <a:pt x="3612" y="2407"/>
                </a:lnTo>
                <a:lnTo>
                  <a:pt x="3614" y="2409"/>
                </a:lnTo>
                <a:lnTo>
                  <a:pt x="3616" y="2409"/>
                </a:lnTo>
                <a:lnTo>
                  <a:pt x="3616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21" y="2409"/>
                </a:lnTo>
                <a:lnTo>
                  <a:pt x="3623" y="2409"/>
                </a:lnTo>
                <a:lnTo>
                  <a:pt x="3623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7" y="2407"/>
                </a:lnTo>
                <a:lnTo>
                  <a:pt x="3625" y="2407"/>
                </a:lnTo>
                <a:lnTo>
                  <a:pt x="3625" y="2407"/>
                </a:lnTo>
                <a:lnTo>
                  <a:pt x="3623" y="2407"/>
                </a:lnTo>
                <a:lnTo>
                  <a:pt x="3623" y="2407"/>
                </a:lnTo>
                <a:lnTo>
                  <a:pt x="3621" y="2407"/>
                </a:lnTo>
                <a:lnTo>
                  <a:pt x="3621" y="2407"/>
                </a:lnTo>
                <a:lnTo>
                  <a:pt x="3619" y="2407"/>
                </a:lnTo>
                <a:lnTo>
                  <a:pt x="3619" y="2405"/>
                </a:lnTo>
                <a:lnTo>
                  <a:pt x="3619" y="2405"/>
                </a:lnTo>
                <a:lnTo>
                  <a:pt x="3619" y="2405"/>
                </a:lnTo>
                <a:lnTo>
                  <a:pt x="3621" y="2405"/>
                </a:lnTo>
                <a:lnTo>
                  <a:pt x="3621" y="2405"/>
                </a:lnTo>
                <a:lnTo>
                  <a:pt x="3621" y="2403"/>
                </a:lnTo>
                <a:lnTo>
                  <a:pt x="3621" y="2403"/>
                </a:lnTo>
                <a:lnTo>
                  <a:pt x="3625" y="2403"/>
                </a:lnTo>
                <a:lnTo>
                  <a:pt x="3625" y="2403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3"/>
                </a:lnTo>
                <a:lnTo>
                  <a:pt x="3629" y="2403"/>
                </a:lnTo>
                <a:lnTo>
                  <a:pt x="3629" y="2403"/>
                </a:lnTo>
                <a:lnTo>
                  <a:pt x="3629" y="2401"/>
                </a:lnTo>
                <a:lnTo>
                  <a:pt x="3629" y="2399"/>
                </a:lnTo>
                <a:lnTo>
                  <a:pt x="3629" y="2399"/>
                </a:lnTo>
                <a:close/>
                <a:moveTo>
                  <a:pt x="3671" y="1585"/>
                </a:moveTo>
                <a:lnTo>
                  <a:pt x="3671" y="1585"/>
                </a:lnTo>
                <a:lnTo>
                  <a:pt x="3671" y="1585"/>
                </a:lnTo>
                <a:lnTo>
                  <a:pt x="3671" y="1583"/>
                </a:lnTo>
                <a:lnTo>
                  <a:pt x="3671" y="1583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close/>
                <a:moveTo>
                  <a:pt x="3792" y="1524"/>
                </a:moveTo>
                <a:lnTo>
                  <a:pt x="3792" y="1524"/>
                </a:lnTo>
                <a:lnTo>
                  <a:pt x="3792" y="1522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88" y="1514"/>
                </a:lnTo>
                <a:lnTo>
                  <a:pt x="3788" y="1514"/>
                </a:lnTo>
                <a:lnTo>
                  <a:pt x="3788" y="1514"/>
                </a:lnTo>
                <a:lnTo>
                  <a:pt x="3786" y="1510"/>
                </a:lnTo>
                <a:lnTo>
                  <a:pt x="3786" y="1510"/>
                </a:lnTo>
                <a:lnTo>
                  <a:pt x="3784" y="1510"/>
                </a:lnTo>
                <a:lnTo>
                  <a:pt x="3784" y="1510"/>
                </a:lnTo>
                <a:lnTo>
                  <a:pt x="3784" y="1508"/>
                </a:lnTo>
                <a:lnTo>
                  <a:pt x="3784" y="1508"/>
                </a:lnTo>
                <a:lnTo>
                  <a:pt x="3784" y="1508"/>
                </a:lnTo>
                <a:lnTo>
                  <a:pt x="3782" y="1503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78" y="1497"/>
                </a:lnTo>
                <a:lnTo>
                  <a:pt x="3772" y="1493"/>
                </a:lnTo>
                <a:lnTo>
                  <a:pt x="3769" y="1491"/>
                </a:lnTo>
                <a:lnTo>
                  <a:pt x="3769" y="1491"/>
                </a:lnTo>
                <a:lnTo>
                  <a:pt x="3767" y="1491"/>
                </a:lnTo>
                <a:lnTo>
                  <a:pt x="3767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7" y="1491"/>
                </a:lnTo>
                <a:lnTo>
                  <a:pt x="3767" y="1493"/>
                </a:lnTo>
                <a:lnTo>
                  <a:pt x="3769" y="1493"/>
                </a:lnTo>
                <a:lnTo>
                  <a:pt x="3772" y="1493"/>
                </a:lnTo>
                <a:lnTo>
                  <a:pt x="3774" y="1495"/>
                </a:lnTo>
                <a:lnTo>
                  <a:pt x="3772" y="1495"/>
                </a:lnTo>
                <a:lnTo>
                  <a:pt x="3772" y="1495"/>
                </a:lnTo>
                <a:lnTo>
                  <a:pt x="3769" y="1495"/>
                </a:lnTo>
                <a:lnTo>
                  <a:pt x="3769" y="1493"/>
                </a:lnTo>
                <a:lnTo>
                  <a:pt x="3767" y="1493"/>
                </a:lnTo>
                <a:lnTo>
                  <a:pt x="3767" y="1495"/>
                </a:lnTo>
                <a:lnTo>
                  <a:pt x="3767" y="1497"/>
                </a:lnTo>
                <a:lnTo>
                  <a:pt x="3767" y="1499"/>
                </a:lnTo>
                <a:lnTo>
                  <a:pt x="3767" y="1501"/>
                </a:lnTo>
                <a:lnTo>
                  <a:pt x="3765" y="1503"/>
                </a:lnTo>
                <a:lnTo>
                  <a:pt x="3765" y="1503"/>
                </a:lnTo>
                <a:lnTo>
                  <a:pt x="3765" y="1505"/>
                </a:lnTo>
                <a:lnTo>
                  <a:pt x="3765" y="1505"/>
                </a:lnTo>
                <a:lnTo>
                  <a:pt x="3765" y="1510"/>
                </a:lnTo>
                <a:lnTo>
                  <a:pt x="3765" y="1512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2"/>
                </a:lnTo>
                <a:lnTo>
                  <a:pt x="3763" y="1514"/>
                </a:lnTo>
                <a:lnTo>
                  <a:pt x="3763" y="1516"/>
                </a:lnTo>
                <a:lnTo>
                  <a:pt x="3763" y="1518"/>
                </a:lnTo>
                <a:lnTo>
                  <a:pt x="3763" y="1522"/>
                </a:lnTo>
                <a:lnTo>
                  <a:pt x="3765" y="1533"/>
                </a:lnTo>
                <a:lnTo>
                  <a:pt x="3765" y="1537"/>
                </a:lnTo>
                <a:lnTo>
                  <a:pt x="3767" y="1539"/>
                </a:lnTo>
                <a:lnTo>
                  <a:pt x="3767" y="1543"/>
                </a:lnTo>
                <a:lnTo>
                  <a:pt x="3772" y="1545"/>
                </a:lnTo>
                <a:lnTo>
                  <a:pt x="3774" y="1545"/>
                </a:lnTo>
                <a:lnTo>
                  <a:pt x="3778" y="1545"/>
                </a:lnTo>
                <a:lnTo>
                  <a:pt x="3780" y="1543"/>
                </a:lnTo>
                <a:lnTo>
                  <a:pt x="3786" y="1541"/>
                </a:lnTo>
                <a:lnTo>
                  <a:pt x="3786" y="1541"/>
                </a:lnTo>
                <a:lnTo>
                  <a:pt x="3790" y="1539"/>
                </a:lnTo>
                <a:lnTo>
                  <a:pt x="3792" y="1537"/>
                </a:lnTo>
                <a:lnTo>
                  <a:pt x="3792" y="1537"/>
                </a:lnTo>
                <a:lnTo>
                  <a:pt x="3792" y="1535"/>
                </a:lnTo>
                <a:lnTo>
                  <a:pt x="3795" y="1533"/>
                </a:lnTo>
                <a:lnTo>
                  <a:pt x="3795" y="1531"/>
                </a:lnTo>
                <a:lnTo>
                  <a:pt x="3795" y="1526"/>
                </a:lnTo>
                <a:lnTo>
                  <a:pt x="3792" y="1524"/>
                </a:lnTo>
                <a:close/>
                <a:moveTo>
                  <a:pt x="3673" y="1570"/>
                </a:move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close/>
                <a:moveTo>
                  <a:pt x="3610" y="2399"/>
                </a:moveTo>
                <a:lnTo>
                  <a:pt x="3612" y="2399"/>
                </a:lnTo>
                <a:lnTo>
                  <a:pt x="3612" y="2396"/>
                </a:lnTo>
                <a:lnTo>
                  <a:pt x="3612" y="2396"/>
                </a:lnTo>
                <a:lnTo>
                  <a:pt x="3612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9"/>
                </a:lnTo>
                <a:close/>
                <a:moveTo>
                  <a:pt x="3763" y="1501"/>
                </a:moveTo>
                <a:lnTo>
                  <a:pt x="3763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3" y="1499"/>
                </a:lnTo>
                <a:lnTo>
                  <a:pt x="3763" y="1501"/>
                </a:lnTo>
                <a:close/>
                <a:moveTo>
                  <a:pt x="3673" y="2474"/>
                </a:moveTo>
                <a:lnTo>
                  <a:pt x="3671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4"/>
                </a:lnTo>
                <a:lnTo>
                  <a:pt x="3671" y="2474"/>
                </a:lnTo>
                <a:lnTo>
                  <a:pt x="3671" y="2476"/>
                </a:lnTo>
                <a:lnTo>
                  <a:pt x="3671" y="2476"/>
                </a:lnTo>
                <a:lnTo>
                  <a:pt x="3673" y="2476"/>
                </a:lnTo>
                <a:lnTo>
                  <a:pt x="3675" y="2476"/>
                </a:lnTo>
                <a:lnTo>
                  <a:pt x="3677" y="2476"/>
                </a:lnTo>
                <a:lnTo>
                  <a:pt x="3677" y="2474"/>
                </a:lnTo>
                <a:lnTo>
                  <a:pt x="3675" y="2474"/>
                </a:lnTo>
                <a:lnTo>
                  <a:pt x="3673" y="2474"/>
                </a:lnTo>
                <a:close/>
                <a:moveTo>
                  <a:pt x="3663" y="1470"/>
                </a:move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close/>
                <a:moveTo>
                  <a:pt x="3656" y="1734"/>
                </a:moveTo>
                <a:lnTo>
                  <a:pt x="3656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8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8"/>
                </a:lnTo>
                <a:lnTo>
                  <a:pt x="3658" y="1738"/>
                </a:lnTo>
                <a:lnTo>
                  <a:pt x="3658" y="1738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4"/>
                </a:lnTo>
                <a:close/>
                <a:moveTo>
                  <a:pt x="3667" y="1512"/>
                </a:moveTo>
                <a:lnTo>
                  <a:pt x="3667" y="1512"/>
                </a:lnTo>
                <a:lnTo>
                  <a:pt x="3667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close/>
                <a:moveTo>
                  <a:pt x="2376" y="1459"/>
                </a:moveTo>
                <a:lnTo>
                  <a:pt x="2374" y="1459"/>
                </a:lnTo>
                <a:lnTo>
                  <a:pt x="2374" y="1459"/>
                </a:lnTo>
                <a:lnTo>
                  <a:pt x="2374" y="1461"/>
                </a:lnTo>
                <a:lnTo>
                  <a:pt x="2376" y="1461"/>
                </a:lnTo>
                <a:lnTo>
                  <a:pt x="2376" y="1459"/>
                </a:lnTo>
                <a:lnTo>
                  <a:pt x="2376" y="1459"/>
                </a:lnTo>
                <a:close/>
                <a:moveTo>
                  <a:pt x="2380" y="1468"/>
                </a:moveTo>
                <a:lnTo>
                  <a:pt x="2380" y="1468"/>
                </a:lnTo>
                <a:lnTo>
                  <a:pt x="2378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68"/>
                </a:lnTo>
                <a:lnTo>
                  <a:pt x="2380" y="1468"/>
                </a:lnTo>
                <a:lnTo>
                  <a:pt x="2380" y="1468"/>
                </a:lnTo>
                <a:close/>
                <a:moveTo>
                  <a:pt x="2378" y="1466"/>
                </a:moveTo>
                <a:lnTo>
                  <a:pt x="2378" y="1463"/>
                </a:lnTo>
                <a:lnTo>
                  <a:pt x="2376" y="1463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8" y="1466"/>
                </a:lnTo>
                <a:close/>
                <a:moveTo>
                  <a:pt x="2378" y="1470"/>
                </a:moveTo>
                <a:lnTo>
                  <a:pt x="2376" y="1470"/>
                </a:lnTo>
                <a:lnTo>
                  <a:pt x="2376" y="1470"/>
                </a:lnTo>
                <a:lnTo>
                  <a:pt x="2376" y="1472"/>
                </a:lnTo>
                <a:lnTo>
                  <a:pt x="2376" y="1472"/>
                </a:lnTo>
                <a:lnTo>
                  <a:pt x="2376" y="1472"/>
                </a:lnTo>
                <a:lnTo>
                  <a:pt x="2378" y="1472"/>
                </a:lnTo>
                <a:lnTo>
                  <a:pt x="2378" y="1472"/>
                </a:lnTo>
                <a:lnTo>
                  <a:pt x="2378" y="1470"/>
                </a:lnTo>
                <a:lnTo>
                  <a:pt x="2378" y="1470"/>
                </a:lnTo>
                <a:close/>
                <a:moveTo>
                  <a:pt x="2399" y="1744"/>
                </a:moveTo>
                <a:lnTo>
                  <a:pt x="2399" y="1744"/>
                </a:lnTo>
                <a:lnTo>
                  <a:pt x="2399" y="1744"/>
                </a:lnTo>
                <a:lnTo>
                  <a:pt x="2399" y="1744"/>
                </a:lnTo>
                <a:lnTo>
                  <a:pt x="2399" y="1747"/>
                </a:lnTo>
                <a:lnTo>
                  <a:pt x="2399" y="1747"/>
                </a:lnTo>
                <a:lnTo>
                  <a:pt x="2399" y="1747"/>
                </a:lnTo>
                <a:lnTo>
                  <a:pt x="2401" y="1747"/>
                </a:lnTo>
                <a:lnTo>
                  <a:pt x="2401" y="1744"/>
                </a:lnTo>
                <a:lnTo>
                  <a:pt x="2399" y="1744"/>
                </a:lnTo>
                <a:lnTo>
                  <a:pt x="2399" y="1744"/>
                </a:lnTo>
                <a:close/>
                <a:moveTo>
                  <a:pt x="2426" y="1522"/>
                </a:moveTo>
                <a:lnTo>
                  <a:pt x="2424" y="1522"/>
                </a:lnTo>
                <a:lnTo>
                  <a:pt x="2422" y="1522"/>
                </a:lnTo>
                <a:lnTo>
                  <a:pt x="2420" y="1522"/>
                </a:lnTo>
                <a:lnTo>
                  <a:pt x="2424" y="1524"/>
                </a:lnTo>
                <a:lnTo>
                  <a:pt x="2426" y="1524"/>
                </a:lnTo>
                <a:lnTo>
                  <a:pt x="2426" y="1524"/>
                </a:lnTo>
                <a:lnTo>
                  <a:pt x="2426" y="1522"/>
                </a:lnTo>
                <a:lnTo>
                  <a:pt x="2426" y="1522"/>
                </a:lnTo>
                <a:lnTo>
                  <a:pt x="2426" y="1522"/>
                </a:lnTo>
                <a:close/>
                <a:moveTo>
                  <a:pt x="2382" y="1466"/>
                </a:moveTo>
                <a:lnTo>
                  <a:pt x="2382" y="1466"/>
                </a:lnTo>
                <a:lnTo>
                  <a:pt x="2382" y="1466"/>
                </a:lnTo>
                <a:lnTo>
                  <a:pt x="2382" y="1466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6"/>
                </a:lnTo>
                <a:close/>
                <a:moveTo>
                  <a:pt x="2364" y="1216"/>
                </a:moveTo>
                <a:lnTo>
                  <a:pt x="2366" y="1218"/>
                </a:lnTo>
                <a:lnTo>
                  <a:pt x="2368" y="1218"/>
                </a:lnTo>
                <a:lnTo>
                  <a:pt x="2368" y="1218"/>
                </a:lnTo>
                <a:lnTo>
                  <a:pt x="2370" y="1216"/>
                </a:lnTo>
                <a:lnTo>
                  <a:pt x="2372" y="1212"/>
                </a:lnTo>
                <a:lnTo>
                  <a:pt x="2374" y="1210"/>
                </a:lnTo>
                <a:lnTo>
                  <a:pt x="2374" y="1210"/>
                </a:lnTo>
                <a:lnTo>
                  <a:pt x="2372" y="1210"/>
                </a:lnTo>
                <a:lnTo>
                  <a:pt x="2368" y="1212"/>
                </a:lnTo>
                <a:lnTo>
                  <a:pt x="2368" y="1212"/>
                </a:lnTo>
                <a:lnTo>
                  <a:pt x="2366" y="1212"/>
                </a:lnTo>
                <a:lnTo>
                  <a:pt x="2364" y="1212"/>
                </a:lnTo>
                <a:lnTo>
                  <a:pt x="2364" y="1214"/>
                </a:lnTo>
                <a:lnTo>
                  <a:pt x="2364" y="1214"/>
                </a:lnTo>
                <a:lnTo>
                  <a:pt x="2364" y="1216"/>
                </a:lnTo>
                <a:close/>
                <a:moveTo>
                  <a:pt x="2359" y="1216"/>
                </a:moveTo>
                <a:lnTo>
                  <a:pt x="2357" y="1216"/>
                </a:lnTo>
                <a:lnTo>
                  <a:pt x="2357" y="1216"/>
                </a:lnTo>
                <a:lnTo>
                  <a:pt x="2357" y="1216"/>
                </a:lnTo>
                <a:lnTo>
                  <a:pt x="2357" y="1218"/>
                </a:lnTo>
                <a:lnTo>
                  <a:pt x="2357" y="1218"/>
                </a:lnTo>
                <a:lnTo>
                  <a:pt x="2359" y="1218"/>
                </a:lnTo>
                <a:lnTo>
                  <a:pt x="2359" y="1218"/>
                </a:lnTo>
                <a:lnTo>
                  <a:pt x="2359" y="1216"/>
                </a:lnTo>
                <a:lnTo>
                  <a:pt x="2359" y="1216"/>
                </a:lnTo>
                <a:lnTo>
                  <a:pt x="2359" y="1216"/>
                </a:lnTo>
                <a:close/>
                <a:moveTo>
                  <a:pt x="4450" y="1635"/>
                </a:moveTo>
                <a:lnTo>
                  <a:pt x="4448" y="1638"/>
                </a:lnTo>
                <a:lnTo>
                  <a:pt x="4448" y="1640"/>
                </a:lnTo>
                <a:lnTo>
                  <a:pt x="4450" y="1640"/>
                </a:lnTo>
                <a:lnTo>
                  <a:pt x="4450" y="1638"/>
                </a:lnTo>
                <a:lnTo>
                  <a:pt x="4453" y="1638"/>
                </a:lnTo>
                <a:lnTo>
                  <a:pt x="4450" y="1635"/>
                </a:lnTo>
                <a:lnTo>
                  <a:pt x="4453" y="1635"/>
                </a:lnTo>
                <a:lnTo>
                  <a:pt x="4450" y="1635"/>
                </a:lnTo>
                <a:lnTo>
                  <a:pt x="4450" y="1635"/>
                </a:lnTo>
                <a:close/>
                <a:moveTo>
                  <a:pt x="2374" y="1470"/>
                </a:move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2" y="1472"/>
                </a:lnTo>
                <a:lnTo>
                  <a:pt x="2372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6" y="1472"/>
                </a:lnTo>
                <a:lnTo>
                  <a:pt x="2374" y="1470"/>
                </a:lnTo>
                <a:lnTo>
                  <a:pt x="2374" y="1470"/>
                </a:lnTo>
                <a:close/>
                <a:moveTo>
                  <a:pt x="3235" y="1795"/>
                </a:moveTo>
                <a:lnTo>
                  <a:pt x="3235" y="1795"/>
                </a:lnTo>
                <a:lnTo>
                  <a:pt x="3235" y="1795"/>
                </a:lnTo>
                <a:lnTo>
                  <a:pt x="3235" y="1797"/>
                </a:lnTo>
                <a:lnTo>
                  <a:pt x="3233" y="1801"/>
                </a:lnTo>
                <a:lnTo>
                  <a:pt x="3235" y="1801"/>
                </a:lnTo>
                <a:lnTo>
                  <a:pt x="3235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1"/>
                </a:lnTo>
                <a:lnTo>
                  <a:pt x="3235" y="1799"/>
                </a:lnTo>
                <a:lnTo>
                  <a:pt x="3237" y="1795"/>
                </a:lnTo>
                <a:lnTo>
                  <a:pt x="3235" y="1795"/>
                </a:lnTo>
                <a:close/>
                <a:moveTo>
                  <a:pt x="3336" y="1847"/>
                </a:moveTo>
                <a:lnTo>
                  <a:pt x="3336" y="1845"/>
                </a:lnTo>
                <a:lnTo>
                  <a:pt x="3336" y="1841"/>
                </a:lnTo>
                <a:lnTo>
                  <a:pt x="3334" y="1835"/>
                </a:lnTo>
                <a:lnTo>
                  <a:pt x="3334" y="1826"/>
                </a:lnTo>
                <a:lnTo>
                  <a:pt x="3332" y="1822"/>
                </a:lnTo>
                <a:lnTo>
                  <a:pt x="3332" y="1820"/>
                </a:lnTo>
                <a:lnTo>
                  <a:pt x="3329" y="1818"/>
                </a:lnTo>
                <a:lnTo>
                  <a:pt x="3329" y="1818"/>
                </a:lnTo>
                <a:lnTo>
                  <a:pt x="3327" y="1814"/>
                </a:lnTo>
                <a:lnTo>
                  <a:pt x="3325" y="1812"/>
                </a:lnTo>
                <a:lnTo>
                  <a:pt x="3325" y="1812"/>
                </a:lnTo>
                <a:lnTo>
                  <a:pt x="3325" y="1809"/>
                </a:lnTo>
                <a:lnTo>
                  <a:pt x="3323" y="1807"/>
                </a:lnTo>
                <a:lnTo>
                  <a:pt x="3323" y="1807"/>
                </a:lnTo>
                <a:lnTo>
                  <a:pt x="3321" y="1805"/>
                </a:lnTo>
                <a:lnTo>
                  <a:pt x="3321" y="1805"/>
                </a:lnTo>
                <a:lnTo>
                  <a:pt x="3321" y="1805"/>
                </a:lnTo>
                <a:lnTo>
                  <a:pt x="3319" y="1809"/>
                </a:lnTo>
                <a:lnTo>
                  <a:pt x="3317" y="1812"/>
                </a:lnTo>
                <a:lnTo>
                  <a:pt x="3317" y="1812"/>
                </a:lnTo>
                <a:lnTo>
                  <a:pt x="3315" y="1812"/>
                </a:lnTo>
                <a:lnTo>
                  <a:pt x="3315" y="1812"/>
                </a:lnTo>
                <a:lnTo>
                  <a:pt x="3315" y="1814"/>
                </a:lnTo>
                <a:lnTo>
                  <a:pt x="3317" y="1816"/>
                </a:lnTo>
                <a:lnTo>
                  <a:pt x="3317" y="1816"/>
                </a:lnTo>
                <a:lnTo>
                  <a:pt x="3317" y="1818"/>
                </a:lnTo>
                <a:lnTo>
                  <a:pt x="3315" y="1822"/>
                </a:lnTo>
                <a:lnTo>
                  <a:pt x="3313" y="1824"/>
                </a:lnTo>
                <a:lnTo>
                  <a:pt x="3311" y="1826"/>
                </a:lnTo>
                <a:lnTo>
                  <a:pt x="3308" y="1826"/>
                </a:lnTo>
                <a:lnTo>
                  <a:pt x="3308" y="1828"/>
                </a:lnTo>
                <a:lnTo>
                  <a:pt x="3306" y="1828"/>
                </a:lnTo>
                <a:lnTo>
                  <a:pt x="3306" y="1828"/>
                </a:lnTo>
                <a:lnTo>
                  <a:pt x="3304" y="1828"/>
                </a:lnTo>
                <a:lnTo>
                  <a:pt x="3304" y="1828"/>
                </a:lnTo>
                <a:lnTo>
                  <a:pt x="3302" y="1828"/>
                </a:lnTo>
                <a:lnTo>
                  <a:pt x="3302" y="1828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5"/>
                </a:lnTo>
                <a:lnTo>
                  <a:pt x="3300" y="1839"/>
                </a:lnTo>
                <a:lnTo>
                  <a:pt x="3300" y="1841"/>
                </a:lnTo>
                <a:lnTo>
                  <a:pt x="3302" y="1843"/>
                </a:lnTo>
                <a:lnTo>
                  <a:pt x="3302" y="1843"/>
                </a:lnTo>
                <a:lnTo>
                  <a:pt x="3300" y="1843"/>
                </a:lnTo>
                <a:lnTo>
                  <a:pt x="3298" y="1843"/>
                </a:lnTo>
                <a:lnTo>
                  <a:pt x="3298" y="1845"/>
                </a:lnTo>
                <a:lnTo>
                  <a:pt x="3298" y="1845"/>
                </a:lnTo>
                <a:lnTo>
                  <a:pt x="3296" y="1847"/>
                </a:lnTo>
                <a:lnTo>
                  <a:pt x="3296" y="1847"/>
                </a:lnTo>
                <a:lnTo>
                  <a:pt x="3294" y="1847"/>
                </a:lnTo>
                <a:lnTo>
                  <a:pt x="3296" y="1847"/>
                </a:lnTo>
                <a:lnTo>
                  <a:pt x="3296" y="1847"/>
                </a:lnTo>
                <a:lnTo>
                  <a:pt x="3296" y="1845"/>
                </a:lnTo>
                <a:lnTo>
                  <a:pt x="3296" y="1845"/>
                </a:lnTo>
                <a:lnTo>
                  <a:pt x="3296" y="1843"/>
                </a:lnTo>
                <a:lnTo>
                  <a:pt x="3296" y="1843"/>
                </a:lnTo>
                <a:lnTo>
                  <a:pt x="3294" y="1845"/>
                </a:lnTo>
                <a:lnTo>
                  <a:pt x="3294" y="1845"/>
                </a:lnTo>
                <a:lnTo>
                  <a:pt x="3292" y="1847"/>
                </a:lnTo>
                <a:lnTo>
                  <a:pt x="3292" y="1849"/>
                </a:lnTo>
                <a:lnTo>
                  <a:pt x="3290" y="1849"/>
                </a:lnTo>
                <a:lnTo>
                  <a:pt x="3290" y="1851"/>
                </a:lnTo>
                <a:lnTo>
                  <a:pt x="3290" y="1851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6"/>
                </a:lnTo>
                <a:lnTo>
                  <a:pt x="3290" y="1856"/>
                </a:lnTo>
                <a:lnTo>
                  <a:pt x="3290" y="1853"/>
                </a:lnTo>
                <a:lnTo>
                  <a:pt x="3288" y="1851"/>
                </a:lnTo>
                <a:lnTo>
                  <a:pt x="3288" y="1851"/>
                </a:lnTo>
                <a:lnTo>
                  <a:pt x="3288" y="1851"/>
                </a:lnTo>
                <a:lnTo>
                  <a:pt x="3283" y="1853"/>
                </a:lnTo>
                <a:lnTo>
                  <a:pt x="3281" y="1856"/>
                </a:lnTo>
                <a:lnTo>
                  <a:pt x="3279" y="1858"/>
                </a:lnTo>
                <a:lnTo>
                  <a:pt x="3279" y="1858"/>
                </a:lnTo>
                <a:lnTo>
                  <a:pt x="3279" y="1860"/>
                </a:lnTo>
                <a:lnTo>
                  <a:pt x="3279" y="1860"/>
                </a:lnTo>
                <a:lnTo>
                  <a:pt x="3281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7" y="1860"/>
                </a:lnTo>
                <a:lnTo>
                  <a:pt x="3277" y="1860"/>
                </a:lnTo>
                <a:lnTo>
                  <a:pt x="3275" y="1860"/>
                </a:lnTo>
                <a:lnTo>
                  <a:pt x="3273" y="1860"/>
                </a:lnTo>
                <a:lnTo>
                  <a:pt x="3271" y="1860"/>
                </a:lnTo>
                <a:lnTo>
                  <a:pt x="3269" y="1860"/>
                </a:lnTo>
                <a:lnTo>
                  <a:pt x="3269" y="1862"/>
                </a:lnTo>
                <a:lnTo>
                  <a:pt x="3269" y="1862"/>
                </a:lnTo>
                <a:lnTo>
                  <a:pt x="3269" y="1862"/>
                </a:lnTo>
                <a:lnTo>
                  <a:pt x="3267" y="1862"/>
                </a:lnTo>
                <a:lnTo>
                  <a:pt x="3267" y="1862"/>
                </a:lnTo>
                <a:lnTo>
                  <a:pt x="3264" y="1864"/>
                </a:lnTo>
                <a:lnTo>
                  <a:pt x="3264" y="1864"/>
                </a:lnTo>
                <a:lnTo>
                  <a:pt x="3264" y="1862"/>
                </a:lnTo>
                <a:lnTo>
                  <a:pt x="3262" y="1862"/>
                </a:lnTo>
                <a:lnTo>
                  <a:pt x="3262" y="1862"/>
                </a:lnTo>
                <a:lnTo>
                  <a:pt x="3260" y="1864"/>
                </a:lnTo>
                <a:lnTo>
                  <a:pt x="3258" y="1866"/>
                </a:lnTo>
                <a:lnTo>
                  <a:pt x="3258" y="1866"/>
                </a:lnTo>
                <a:lnTo>
                  <a:pt x="3254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8"/>
                </a:lnTo>
                <a:lnTo>
                  <a:pt x="3252" y="1872"/>
                </a:lnTo>
                <a:lnTo>
                  <a:pt x="3252" y="1872"/>
                </a:lnTo>
                <a:lnTo>
                  <a:pt x="3246" y="1883"/>
                </a:lnTo>
                <a:lnTo>
                  <a:pt x="3244" y="1887"/>
                </a:lnTo>
                <a:lnTo>
                  <a:pt x="3246" y="1887"/>
                </a:lnTo>
                <a:lnTo>
                  <a:pt x="3246" y="1889"/>
                </a:lnTo>
                <a:lnTo>
                  <a:pt x="3246" y="1891"/>
                </a:lnTo>
                <a:lnTo>
                  <a:pt x="3246" y="1897"/>
                </a:lnTo>
                <a:lnTo>
                  <a:pt x="3248" y="1900"/>
                </a:lnTo>
                <a:lnTo>
                  <a:pt x="3248" y="1902"/>
                </a:lnTo>
                <a:lnTo>
                  <a:pt x="3248" y="1904"/>
                </a:lnTo>
                <a:lnTo>
                  <a:pt x="3248" y="1906"/>
                </a:lnTo>
                <a:lnTo>
                  <a:pt x="3248" y="1908"/>
                </a:lnTo>
                <a:lnTo>
                  <a:pt x="3248" y="1908"/>
                </a:lnTo>
                <a:lnTo>
                  <a:pt x="3250" y="1912"/>
                </a:lnTo>
                <a:lnTo>
                  <a:pt x="3252" y="1914"/>
                </a:lnTo>
                <a:lnTo>
                  <a:pt x="3252" y="1916"/>
                </a:lnTo>
                <a:lnTo>
                  <a:pt x="3252" y="1916"/>
                </a:lnTo>
                <a:lnTo>
                  <a:pt x="3252" y="1921"/>
                </a:lnTo>
                <a:lnTo>
                  <a:pt x="3250" y="1923"/>
                </a:lnTo>
                <a:lnTo>
                  <a:pt x="3250" y="1925"/>
                </a:lnTo>
                <a:lnTo>
                  <a:pt x="3248" y="1927"/>
                </a:lnTo>
                <a:lnTo>
                  <a:pt x="3248" y="1931"/>
                </a:lnTo>
                <a:lnTo>
                  <a:pt x="3246" y="1931"/>
                </a:lnTo>
                <a:lnTo>
                  <a:pt x="3244" y="1935"/>
                </a:lnTo>
                <a:lnTo>
                  <a:pt x="3244" y="1937"/>
                </a:lnTo>
                <a:lnTo>
                  <a:pt x="3241" y="1939"/>
                </a:lnTo>
                <a:lnTo>
                  <a:pt x="3241" y="1941"/>
                </a:lnTo>
                <a:lnTo>
                  <a:pt x="3239" y="1941"/>
                </a:lnTo>
                <a:lnTo>
                  <a:pt x="3237" y="1941"/>
                </a:lnTo>
                <a:lnTo>
                  <a:pt x="3237" y="1946"/>
                </a:lnTo>
                <a:lnTo>
                  <a:pt x="3237" y="1948"/>
                </a:lnTo>
                <a:lnTo>
                  <a:pt x="3235" y="1948"/>
                </a:lnTo>
                <a:lnTo>
                  <a:pt x="3235" y="1950"/>
                </a:lnTo>
                <a:lnTo>
                  <a:pt x="3235" y="1950"/>
                </a:lnTo>
                <a:lnTo>
                  <a:pt x="3235" y="1952"/>
                </a:lnTo>
                <a:lnTo>
                  <a:pt x="3235" y="1952"/>
                </a:lnTo>
                <a:lnTo>
                  <a:pt x="3235" y="1956"/>
                </a:lnTo>
                <a:lnTo>
                  <a:pt x="3235" y="1958"/>
                </a:lnTo>
                <a:lnTo>
                  <a:pt x="3235" y="1962"/>
                </a:lnTo>
                <a:lnTo>
                  <a:pt x="3235" y="1965"/>
                </a:lnTo>
                <a:lnTo>
                  <a:pt x="3237" y="1965"/>
                </a:lnTo>
                <a:lnTo>
                  <a:pt x="3239" y="1969"/>
                </a:lnTo>
                <a:lnTo>
                  <a:pt x="3239" y="1971"/>
                </a:lnTo>
                <a:lnTo>
                  <a:pt x="3239" y="1971"/>
                </a:lnTo>
                <a:lnTo>
                  <a:pt x="3241" y="1973"/>
                </a:lnTo>
                <a:lnTo>
                  <a:pt x="3241" y="1975"/>
                </a:lnTo>
                <a:lnTo>
                  <a:pt x="3239" y="1977"/>
                </a:lnTo>
                <a:lnTo>
                  <a:pt x="3239" y="1979"/>
                </a:lnTo>
                <a:lnTo>
                  <a:pt x="3239" y="1981"/>
                </a:lnTo>
                <a:lnTo>
                  <a:pt x="3239" y="1983"/>
                </a:lnTo>
                <a:lnTo>
                  <a:pt x="3239" y="1988"/>
                </a:lnTo>
                <a:lnTo>
                  <a:pt x="3241" y="1988"/>
                </a:lnTo>
                <a:lnTo>
                  <a:pt x="3244" y="1990"/>
                </a:lnTo>
                <a:lnTo>
                  <a:pt x="3244" y="1992"/>
                </a:lnTo>
                <a:lnTo>
                  <a:pt x="3244" y="1994"/>
                </a:lnTo>
                <a:lnTo>
                  <a:pt x="3246" y="1996"/>
                </a:lnTo>
                <a:lnTo>
                  <a:pt x="3246" y="1996"/>
                </a:lnTo>
                <a:lnTo>
                  <a:pt x="3246" y="1998"/>
                </a:lnTo>
                <a:lnTo>
                  <a:pt x="3246" y="1998"/>
                </a:lnTo>
                <a:lnTo>
                  <a:pt x="3250" y="2000"/>
                </a:lnTo>
                <a:lnTo>
                  <a:pt x="3250" y="2000"/>
                </a:lnTo>
                <a:lnTo>
                  <a:pt x="3252" y="2002"/>
                </a:lnTo>
                <a:lnTo>
                  <a:pt x="3252" y="2002"/>
                </a:lnTo>
                <a:lnTo>
                  <a:pt x="3256" y="2002"/>
                </a:lnTo>
                <a:lnTo>
                  <a:pt x="3256" y="2002"/>
                </a:lnTo>
                <a:lnTo>
                  <a:pt x="3260" y="2006"/>
                </a:lnTo>
                <a:lnTo>
                  <a:pt x="3262" y="2006"/>
                </a:lnTo>
                <a:lnTo>
                  <a:pt x="3267" y="2006"/>
                </a:lnTo>
                <a:lnTo>
                  <a:pt x="3269" y="2006"/>
                </a:lnTo>
                <a:lnTo>
                  <a:pt x="3269" y="2004"/>
                </a:lnTo>
                <a:lnTo>
                  <a:pt x="3273" y="2002"/>
                </a:lnTo>
                <a:lnTo>
                  <a:pt x="3277" y="2000"/>
                </a:lnTo>
                <a:lnTo>
                  <a:pt x="3279" y="2000"/>
                </a:lnTo>
                <a:lnTo>
                  <a:pt x="3283" y="2000"/>
                </a:lnTo>
                <a:lnTo>
                  <a:pt x="3285" y="2000"/>
                </a:lnTo>
                <a:lnTo>
                  <a:pt x="3288" y="1998"/>
                </a:lnTo>
                <a:lnTo>
                  <a:pt x="3290" y="1998"/>
                </a:lnTo>
                <a:lnTo>
                  <a:pt x="3292" y="1994"/>
                </a:lnTo>
                <a:lnTo>
                  <a:pt x="3292" y="1992"/>
                </a:lnTo>
                <a:lnTo>
                  <a:pt x="3294" y="1990"/>
                </a:lnTo>
                <a:lnTo>
                  <a:pt x="3294" y="1988"/>
                </a:lnTo>
                <a:lnTo>
                  <a:pt x="3294" y="1986"/>
                </a:lnTo>
                <a:lnTo>
                  <a:pt x="3294" y="1983"/>
                </a:lnTo>
                <a:lnTo>
                  <a:pt x="3296" y="1981"/>
                </a:lnTo>
                <a:lnTo>
                  <a:pt x="3298" y="1979"/>
                </a:lnTo>
                <a:lnTo>
                  <a:pt x="3298" y="1977"/>
                </a:lnTo>
                <a:lnTo>
                  <a:pt x="3300" y="1971"/>
                </a:lnTo>
                <a:lnTo>
                  <a:pt x="3300" y="1967"/>
                </a:lnTo>
                <a:lnTo>
                  <a:pt x="3300" y="1962"/>
                </a:lnTo>
                <a:lnTo>
                  <a:pt x="3302" y="1958"/>
                </a:lnTo>
                <a:lnTo>
                  <a:pt x="3302" y="1958"/>
                </a:lnTo>
                <a:lnTo>
                  <a:pt x="3306" y="1950"/>
                </a:lnTo>
                <a:lnTo>
                  <a:pt x="3308" y="1941"/>
                </a:lnTo>
                <a:lnTo>
                  <a:pt x="3311" y="1935"/>
                </a:lnTo>
                <a:lnTo>
                  <a:pt x="3313" y="1929"/>
                </a:lnTo>
                <a:lnTo>
                  <a:pt x="3313" y="1925"/>
                </a:lnTo>
                <a:lnTo>
                  <a:pt x="3315" y="1921"/>
                </a:lnTo>
                <a:lnTo>
                  <a:pt x="3317" y="1914"/>
                </a:lnTo>
                <a:lnTo>
                  <a:pt x="3319" y="1908"/>
                </a:lnTo>
                <a:lnTo>
                  <a:pt x="3321" y="1904"/>
                </a:lnTo>
                <a:lnTo>
                  <a:pt x="3321" y="1900"/>
                </a:lnTo>
                <a:lnTo>
                  <a:pt x="3323" y="1897"/>
                </a:lnTo>
                <a:lnTo>
                  <a:pt x="3325" y="1891"/>
                </a:lnTo>
                <a:lnTo>
                  <a:pt x="3325" y="1887"/>
                </a:lnTo>
                <a:lnTo>
                  <a:pt x="3323" y="1883"/>
                </a:lnTo>
                <a:lnTo>
                  <a:pt x="3323" y="1881"/>
                </a:lnTo>
                <a:lnTo>
                  <a:pt x="3325" y="1879"/>
                </a:lnTo>
                <a:lnTo>
                  <a:pt x="3325" y="1877"/>
                </a:lnTo>
                <a:lnTo>
                  <a:pt x="3327" y="1877"/>
                </a:lnTo>
                <a:lnTo>
                  <a:pt x="3327" y="1874"/>
                </a:lnTo>
                <a:lnTo>
                  <a:pt x="3329" y="1874"/>
                </a:lnTo>
                <a:lnTo>
                  <a:pt x="3327" y="1874"/>
                </a:lnTo>
                <a:lnTo>
                  <a:pt x="3327" y="1872"/>
                </a:lnTo>
                <a:lnTo>
                  <a:pt x="3329" y="1872"/>
                </a:lnTo>
                <a:lnTo>
                  <a:pt x="3329" y="1870"/>
                </a:lnTo>
                <a:lnTo>
                  <a:pt x="3329" y="1866"/>
                </a:lnTo>
                <a:lnTo>
                  <a:pt x="3329" y="1866"/>
                </a:lnTo>
                <a:lnTo>
                  <a:pt x="3327" y="1864"/>
                </a:lnTo>
                <a:lnTo>
                  <a:pt x="3327" y="1864"/>
                </a:lnTo>
                <a:lnTo>
                  <a:pt x="3327" y="1862"/>
                </a:lnTo>
                <a:lnTo>
                  <a:pt x="3327" y="1860"/>
                </a:lnTo>
                <a:lnTo>
                  <a:pt x="3327" y="1858"/>
                </a:lnTo>
                <a:lnTo>
                  <a:pt x="3327" y="1856"/>
                </a:lnTo>
                <a:lnTo>
                  <a:pt x="3327" y="1856"/>
                </a:lnTo>
                <a:lnTo>
                  <a:pt x="3327" y="1856"/>
                </a:lnTo>
                <a:lnTo>
                  <a:pt x="3329" y="1856"/>
                </a:lnTo>
                <a:lnTo>
                  <a:pt x="3332" y="1856"/>
                </a:lnTo>
                <a:lnTo>
                  <a:pt x="3332" y="1856"/>
                </a:lnTo>
                <a:lnTo>
                  <a:pt x="3332" y="1860"/>
                </a:lnTo>
                <a:lnTo>
                  <a:pt x="3334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0"/>
                </a:lnTo>
                <a:lnTo>
                  <a:pt x="3338" y="1858"/>
                </a:lnTo>
                <a:lnTo>
                  <a:pt x="3340" y="1853"/>
                </a:lnTo>
                <a:lnTo>
                  <a:pt x="3338" y="1849"/>
                </a:lnTo>
                <a:lnTo>
                  <a:pt x="3336" y="1847"/>
                </a:lnTo>
                <a:close/>
                <a:moveTo>
                  <a:pt x="3204" y="1661"/>
                </a:moveTo>
                <a:lnTo>
                  <a:pt x="3202" y="1661"/>
                </a:lnTo>
                <a:lnTo>
                  <a:pt x="3202" y="1663"/>
                </a:lnTo>
                <a:lnTo>
                  <a:pt x="3202" y="1663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close/>
                <a:moveTo>
                  <a:pt x="3329" y="1877"/>
                </a:moveTo>
                <a:lnTo>
                  <a:pt x="3329" y="1879"/>
                </a:lnTo>
                <a:lnTo>
                  <a:pt x="3332" y="1877"/>
                </a:lnTo>
                <a:lnTo>
                  <a:pt x="3332" y="1872"/>
                </a:lnTo>
                <a:lnTo>
                  <a:pt x="3332" y="1872"/>
                </a:lnTo>
                <a:lnTo>
                  <a:pt x="3329" y="1877"/>
                </a:lnTo>
                <a:close/>
                <a:moveTo>
                  <a:pt x="3156" y="2357"/>
                </a:moveTo>
                <a:lnTo>
                  <a:pt x="3153" y="2357"/>
                </a:lnTo>
                <a:lnTo>
                  <a:pt x="3153" y="2357"/>
                </a:lnTo>
                <a:lnTo>
                  <a:pt x="3151" y="2359"/>
                </a:lnTo>
                <a:lnTo>
                  <a:pt x="3153" y="2359"/>
                </a:lnTo>
                <a:lnTo>
                  <a:pt x="3156" y="2359"/>
                </a:lnTo>
                <a:lnTo>
                  <a:pt x="3156" y="2359"/>
                </a:lnTo>
                <a:lnTo>
                  <a:pt x="3158" y="2359"/>
                </a:lnTo>
                <a:lnTo>
                  <a:pt x="3156" y="2359"/>
                </a:lnTo>
                <a:lnTo>
                  <a:pt x="3156" y="2357"/>
                </a:lnTo>
                <a:close/>
                <a:moveTo>
                  <a:pt x="2734" y="1583"/>
                </a:moveTo>
                <a:lnTo>
                  <a:pt x="2734" y="1583"/>
                </a:lnTo>
                <a:lnTo>
                  <a:pt x="2736" y="1579"/>
                </a:lnTo>
                <a:lnTo>
                  <a:pt x="2736" y="1579"/>
                </a:lnTo>
                <a:lnTo>
                  <a:pt x="2736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2" y="1579"/>
                </a:lnTo>
                <a:lnTo>
                  <a:pt x="2732" y="1579"/>
                </a:lnTo>
                <a:lnTo>
                  <a:pt x="2732" y="1581"/>
                </a:lnTo>
                <a:lnTo>
                  <a:pt x="2732" y="1581"/>
                </a:lnTo>
                <a:lnTo>
                  <a:pt x="2730" y="1581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5"/>
                </a:lnTo>
                <a:lnTo>
                  <a:pt x="2732" y="1585"/>
                </a:lnTo>
                <a:lnTo>
                  <a:pt x="2734" y="1585"/>
                </a:lnTo>
                <a:lnTo>
                  <a:pt x="2734" y="1583"/>
                </a:lnTo>
                <a:close/>
                <a:moveTo>
                  <a:pt x="4031" y="1440"/>
                </a:moveTo>
                <a:lnTo>
                  <a:pt x="4031" y="1440"/>
                </a:lnTo>
                <a:lnTo>
                  <a:pt x="4031" y="1440"/>
                </a:lnTo>
                <a:lnTo>
                  <a:pt x="4031" y="1443"/>
                </a:lnTo>
                <a:lnTo>
                  <a:pt x="4031" y="1443"/>
                </a:lnTo>
                <a:lnTo>
                  <a:pt x="4031" y="1445"/>
                </a:lnTo>
                <a:lnTo>
                  <a:pt x="4031" y="1443"/>
                </a:lnTo>
                <a:lnTo>
                  <a:pt x="4031" y="1440"/>
                </a:lnTo>
                <a:lnTo>
                  <a:pt x="4031" y="1440"/>
                </a:lnTo>
                <a:close/>
                <a:moveTo>
                  <a:pt x="2713" y="1566"/>
                </a:moveTo>
                <a:lnTo>
                  <a:pt x="2711" y="1568"/>
                </a:lnTo>
                <a:lnTo>
                  <a:pt x="2711" y="1568"/>
                </a:lnTo>
                <a:lnTo>
                  <a:pt x="2713" y="1568"/>
                </a:lnTo>
                <a:lnTo>
                  <a:pt x="2713" y="1566"/>
                </a:lnTo>
                <a:lnTo>
                  <a:pt x="2713" y="1566"/>
                </a:lnTo>
                <a:lnTo>
                  <a:pt x="2713" y="1566"/>
                </a:lnTo>
                <a:close/>
                <a:moveTo>
                  <a:pt x="2703" y="1625"/>
                </a:moveTo>
                <a:lnTo>
                  <a:pt x="2703" y="1627"/>
                </a:lnTo>
                <a:lnTo>
                  <a:pt x="2701" y="1627"/>
                </a:lnTo>
                <a:lnTo>
                  <a:pt x="2701" y="1627"/>
                </a:lnTo>
                <a:lnTo>
                  <a:pt x="2701" y="1629"/>
                </a:lnTo>
                <a:lnTo>
                  <a:pt x="2703" y="1631"/>
                </a:lnTo>
                <a:lnTo>
                  <a:pt x="2703" y="1631"/>
                </a:lnTo>
                <a:lnTo>
                  <a:pt x="2705" y="1629"/>
                </a:lnTo>
                <a:lnTo>
                  <a:pt x="2705" y="1627"/>
                </a:lnTo>
                <a:lnTo>
                  <a:pt x="2705" y="1627"/>
                </a:lnTo>
                <a:lnTo>
                  <a:pt x="2705" y="1625"/>
                </a:lnTo>
                <a:lnTo>
                  <a:pt x="2703" y="1625"/>
                </a:lnTo>
                <a:close/>
                <a:moveTo>
                  <a:pt x="2716" y="1606"/>
                </a:moveTo>
                <a:lnTo>
                  <a:pt x="2716" y="1606"/>
                </a:lnTo>
                <a:lnTo>
                  <a:pt x="2716" y="1606"/>
                </a:lnTo>
                <a:lnTo>
                  <a:pt x="2713" y="1608"/>
                </a:lnTo>
                <a:lnTo>
                  <a:pt x="2713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6"/>
                </a:lnTo>
                <a:close/>
                <a:moveTo>
                  <a:pt x="2525" y="1862"/>
                </a:move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close/>
                <a:moveTo>
                  <a:pt x="4054" y="1665"/>
                </a:moveTo>
                <a:lnTo>
                  <a:pt x="4052" y="1663"/>
                </a:lnTo>
                <a:lnTo>
                  <a:pt x="4052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3"/>
                </a:lnTo>
                <a:lnTo>
                  <a:pt x="4050" y="1663"/>
                </a:lnTo>
                <a:lnTo>
                  <a:pt x="4052" y="1665"/>
                </a:lnTo>
                <a:lnTo>
                  <a:pt x="4054" y="1665"/>
                </a:lnTo>
                <a:lnTo>
                  <a:pt x="4054" y="1665"/>
                </a:lnTo>
                <a:lnTo>
                  <a:pt x="4054" y="1665"/>
                </a:lnTo>
                <a:close/>
                <a:moveTo>
                  <a:pt x="4059" y="1669"/>
                </a:moveTo>
                <a:lnTo>
                  <a:pt x="4056" y="1667"/>
                </a:lnTo>
                <a:lnTo>
                  <a:pt x="4056" y="1667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71"/>
                </a:lnTo>
                <a:lnTo>
                  <a:pt x="4056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69"/>
                </a:lnTo>
                <a:close/>
                <a:moveTo>
                  <a:pt x="4088" y="1707"/>
                </a:moveTo>
                <a:lnTo>
                  <a:pt x="4088" y="1707"/>
                </a:lnTo>
                <a:lnTo>
                  <a:pt x="4088" y="1707"/>
                </a:lnTo>
                <a:lnTo>
                  <a:pt x="4088" y="1709"/>
                </a:lnTo>
                <a:lnTo>
                  <a:pt x="4090" y="1711"/>
                </a:lnTo>
                <a:lnTo>
                  <a:pt x="4090" y="1711"/>
                </a:lnTo>
                <a:lnTo>
                  <a:pt x="4092" y="1709"/>
                </a:lnTo>
                <a:lnTo>
                  <a:pt x="4090" y="1709"/>
                </a:lnTo>
                <a:lnTo>
                  <a:pt x="4088" y="1707"/>
                </a:lnTo>
                <a:close/>
                <a:moveTo>
                  <a:pt x="4044" y="1654"/>
                </a:moveTo>
                <a:lnTo>
                  <a:pt x="4044" y="1652"/>
                </a:lnTo>
                <a:lnTo>
                  <a:pt x="4044" y="1652"/>
                </a:lnTo>
                <a:lnTo>
                  <a:pt x="4044" y="1650"/>
                </a:lnTo>
                <a:lnTo>
                  <a:pt x="4044" y="1650"/>
                </a:lnTo>
                <a:lnTo>
                  <a:pt x="4042" y="1648"/>
                </a:lnTo>
                <a:lnTo>
                  <a:pt x="4042" y="1646"/>
                </a:lnTo>
                <a:lnTo>
                  <a:pt x="4042" y="1644"/>
                </a:lnTo>
                <a:lnTo>
                  <a:pt x="4040" y="1644"/>
                </a:lnTo>
                <a:lnTo>
                  <a:pt x="4038" y="1646"/>
                </a:lnTo>
                <a:lnTo>
                  <a:pt x="4036" y="1648"/>
                </a:lnTo>
                <a:lnTo>
                  <a:pt x="4036" y="1650"/>
                </a:lnTo>
                <a:lnTo>
                  <a:pt x="4040" y="1652"/>
                </a:lnTo>
                <a:lnTo>
                  <a:pt x="4040" y="1654"/>
                </a:lnTo>
                <a:lnTo>
                  <a:pt x="4040" y="1654"/>
                </a:lnTo>
                <a:lnTo>
                  <a:pt x="4044" y="1656"/>
                </a:lnTo>
                <a:lnTo>
                  <a:pt x="4044" y="1656"/>
                </a:lnTo>
                <a:lnTo>
                  <a:pt x="4046" y="1656"/>
                </a:lnTo>
                <a:lnTo>
                  <a:pt x="4046" y="1654"/>
                </a:lnTo>
                <a:lnTo>
                  <a:pt x="4044" y="1654"/>
                </a:lnTo>
                <a:close/>
                <a:moveTo>
                  <a:pt x="3922" y="1300"/>
                </a:moveTo>
                <a:lnTo>
                  <a:pt x="3922" y="1298"/>
                </a:lnTo>
                <a:lnTo>
                  <a:pt x="3920" y="1298"/>
                </a:lnTo>
                <a:lnTo>
                  <a:pt x="3920" y="1298"/>
                </a:lnTo>
                <a:lnTo>
                  <a:pt x="3918" y="1298"/>
                </a:lnTo>
                <a:lnTo>
                  <a:pt x="3918" y="1300"/>
                </a:lnTo>
                <a:lnTo>
                  <a:pt x="3920" y="1300"/>
                </a:lnTo>
                <a:lnTo>
                  <a:pt x="3920" y="1300"/>
                </a:lnTo>
                <a:lnTo>
                  <a:pt x="3920" y="1302"/>
                </a:lnTo>
                <a:lnTo>
                  <a:pt x="3920" y="1304"/>
                </a:lnTo>
                <a:lnTo>
                  <a:pt x="3922" y="1306"/>
                </a:lnTo>
                <a:lnTo>
                  <a:pt x="3918" y="1308"/>
                </a:lnTo>
                <a:lnTo>
                  <a:pt x="3920" y="1310"/>
                </a:lnTo>
                <a:lnTo>
                  <a:pt x="3922" y="1308"/>
                </a:lnTo>
                <a:lnTo>
                  <a:pt x="3924" y="1308"/>
                </a:lnTo>
                <a:lnTo>
                  <a:pt x="3924" y="1304"/>
                </a:lnTo>
                <a:lnTo>
                  <a:pt x="3924" y="1302"/>
                </a:lnTo>
                <a:lnTo>
                  <a:pt x="3922" y="1300"/>
                </a:lnTo>
                <a:lnTo>
                  <a:pt x="3922" y="1300"/>
                </a:lnTo>
                <a:close/>
                <a:moveTo>
                  <a:pt x="4033" y="1631"/>
                </a:moveTo>
                <a:lnTo>
                  <a:pt x="4033" y="1631"/>
                </a:lnTo>
                <a:lnTo>
                  <a:pt x="4031" y="1631"/>
                </a:lnTo>
                <a:lnTo>
                  <a:pt x="4033" y="1635"/>
                </a:lnTo>
                <a:lnTo>
                  <a:pt x="4033" y="1635"/>
                </a:lnTo>
                <a:lnTo>
                  <a:pt x="4033" y="1638"/>
                </a:lnTo>
                <a:lnTo>
                  <a:pt x="4031" y="1638"/>
                </a:lnTo>
                <a:lnTo>
                  <a:pt x="4031" y="1640"/>
                </a:lnTo>
                <a:lnTo>
                  <a:pt x="4033" y="1640"/>
                </a:lnTo>
                <a:lnTo>
                  <a:pt x="4033" y="1640"/>
                </a:lnTo>
                <a:lnTo>
                  <a:pt x="4036" y="1638"/>
                </a:lnTo>
                <a:lnTo>
                  <a:pt x="4036" y="1635"/>
                </a:lnTo>
                <a:lnTo>
                  <a:pt x="4033" y="1633"/>
                </a:lnTo>
                <a:lnTo>
                  <a:pt x="4033" y="1631"/>
                </a:lnTo>
                <a:close/>
                <a:moveTo>
                  <a:pt x="4025" y="1614"/>
                </a:moveTo>
                <a:lnTo>
                  <a:pt x="4023" y="1614"/>
                </a:lnTo>
                <a:lnTo>
                  <a:pt x="4021" y="1610"/>
                </a:lnTo>
                <a:lnTo>
                  <a:pt x="4019" y="1608"/>
                </a:lnTo>
                <a:lnTo>
                  <a:pt x="4019" y="1608"/>
                </a:lnTo>
                <a:lnTo>
                  <a:pt x="4017" y="1610"/>
                </a:lnTo>
                <a:lnTo>
                  <a:pt x="4017" y="1610"/>
                </a:lnTo>
                <a:lnTo>
                  <a:pt x="4015" y="1610"/>
                </a:lnTo>
                <a:lnTo>
                  <a:pt x="4017" y="1614"/>
                </a:lnTo>
                <a:lnTo>
                  <a:pt x="4019" y="1617"/>
                </a:lnTo>
                <a:lnTo>
                  <a:pt x="4019" y="1617"/>
                </a:lnTo>
                <a:lnTo>
                  <a:pt x="4019" y="1619"/>
                </a:lnTo>
                <a:lnTo>
                  <a:pt x="4021" y="1619"/>
                </a:lnTo>
                <a:lnTo>
                  <a:pt x="4023" y="1623"/>
                </a:lnTo>
                <a:lnTo>
                  <a:pt x="4023" y="1623"/>
                </a:lnTo>
                <a:lnTo>
                  <a:pt x="4025" y="1623"/>
                </a:lnTo>
                <a:lnTo>
                  <a:pt x="4025" y="1623"/>
                </a:lnTo>
                <a:lnTo>
                  <a:pt x="4025" y="1619"/>
                </a:lnTo>
                <a:lnTo>
                  <a:pt x="4027" y="1617"/>
                </a:lnTo>
                <a:lnTo>
                  <a:pt x="4025" y="1617"/>
                </a:lnTo>
                <a:lnTo>
                  <a:pt x="4025" y="1614"/>
                </a:lnTo>
                <a:close/>
                <a:moveTo>
                  <a:pt x="4004" y="1596"/>
                </a:moveTo>
                <a:lnTo>
                  <a:pt x="4004" y="1596"/>
                </a:lnTo>
                <a:lnTo>
                  <a:pt x="4002" y="1593"/>
                </a:lnTo>
                <a:lnTo>
                  <a:pt x="4000" y="1591"/>
                </a:lnTo>
                <a:lnTo>
                  <a:pt x="4000" y="1591"/>
                </a:lnTo>
                <a:lnTo>
                  <a:pt x="3998" y="1591"/>
                </a:lnTo>
                <a:lnTo>
                  <a:pt x="3998" y="1589"/>
                </a:lnTo>
                <a:lnTo>
                  <a:pt x="3996" y="1589"/>
                </a:lnTo>
                <a:lnTo>
                  <a:pt x="3996" y="1589"/>
                </a:lnTo>
                <a:lnTo>
                  <a:pt x="3994" y="1591"/>
                </a:lnTo>
                <a:lnTo>
                  <a:pt x="3994" y="1591"/>
                </a:lnTo>
                <a:lnTo>
                  <a:pt x="3996" y="1593"/>
                </a:lnTo>
                <a:lnTo>
                  <a:pt x="3996" y="1593"/>
                </a:lnTo>
                <a:lnTo>
                  <a:pt x="3998" y="1593"/>
                </a:lnTo>
                <a:lnTo>
                  <a:pt x="3998" y="1593"/>
                </a:lnTo>
                <a:lnTo>
                  <a:pt x="4002" y="1596"/>
                </a:lnTo>
                <a:lnTo>
                  <a:pt x="4004" y="1598"/>
                </a:lnTo>
                <a:lnTo>
                  <a:pt x="4004" y="1598"/>
                </a:lnTo>
                <a:lnTo>
                  <a:pt x="4006" y="1598"/>
                </a:lnTo>
                <a:lnTo>
                  <a:pt x="4004" y="1596"/>
                </a:lnTo>
                <a:lnTo>
                  <a:pt x="4004" y="1596"/>
                </a:lnTo>
                <a:close/>
                <a:moveTo>
                  <a:pt x="4134" y="1711"/>
                </a:moveTo>
                <a:lnTo>
                  <a:pt x="4134" y="1711"/>
                </a:lnTo>
                <a:lnTo>
                  <a:pt x="4136" y="1713"/>
                </a:lnTo>
                <a:lnTo>
                  <a:pt x="4136" y="1713"/>
                </a:lnTo>
                <a:lnTo>
                  <a:pt x="4138" y="1713"/>
                </a:lnTo>
                <a:lnTo>
                  <a:pt x="4138" y="1715"/>
                </a:lnTo>
                <a:lnTo>
                  <a:pt x="4138" y="1715"/>
                </a:lnTo>
                <a:lnTo>
                  <a:pt x="4140" y="1715"/>
                </a:lnTo>
                <a:lnTo>
                  <a:pt x="4140" y="1713"/>
                </a:lnTo>
                <a:lnTo>
                  <a:pt x="4140" y="1713"/>
                </a:lnTo>
                <a:lnTo>
                  <a:pt x="4142" y="1702"/>
                </a:lnTo>
                <a:lnTo>
                  <a:pt x="4142" y="1700"/>
                </a:lnTo>
                <a:lnTo>
                  <a:pt x="4142" y="1698"/>
                </a:lnTo>
                <a:lnTo>
                  <a:pt x="4142" y="1696"/>
                </a:lnTo>
                <a:lnTo>
                  <a:pt x="4140" y="1690"/>
                </a:lnTo>
                <a:lnTo>
                  <a:pt x="4140" y="1690"/>
                </a:lnTo>
                <a:lnTo>
                  <a:pt x="4142" y="1688"/>
                </a:lnTo>
                <a:lnTo>
                  <a:pt x="4142" y="1686"/>
                </a:lnTo>
                <a:lnTo>
                  <a:pt x="4142" y="1686"/>
                </a:lnTo>
                <a:lnTo>
                  <a:pt x="4140" y="1686"/>
                </a:lnTo>
                <a:lnTo>
                  <a:pt x="4140" y="1684"/>
                </a:lnTo>
                <a:lnTo>
                  <a:pt x="4142" y="1682"/>
                </a:lnTo>
                <a:lnTo>
                  <a:pt x="4142" y="1679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5"/>
                </a:lnTo>
                <a:lnTo>
                  <a:pt x="4142" y="1673"/>
                </a:lnTo>
                <a:lnTo>
                  <a:pt x="4138" y="1667"/>
                </a:lnTo>
                <a:lnTo>
                  <a:pt x="4136" y="1667"/>
                </a:lnTo>
                <a:lnTo>
                  <a:pt x="4134" y="1665"/>
                </a:lnTo>
                <a:lnTo>
                  <a:pt x="4134" y="1665"/>
                </a:lnTo>
                <a:lnTo>
                  <a:pt x="4130" y="1665"/>
                </a:lnTo>
                <a:lnTo>
                  <a:pt x="4128" y="1665"/>
                </a:lnTo>
                <a:lnTo>
                  <a:pt x="4128" y="1665"/>
                </a:lnTo>
                <a:lnTo>
                  <a:pt x="4128" y="1667"/>
                </a:lnTo>
                <a:lnTo>
                  <a:pt x="4126" y="1669"/>
                </a:lnTo>
                <a:lnTo>
                  <a:pt x="4124" y="1669"/>
                </a:lnTo>
                <a:lnTo>
                  <a:pt x="4124" y="1669"/>
                </a:lnTo>
                <a:lnTo>
                  <a:pt x="4124" y="1667"/>
                </a:lnTo>
                <a:lnTo>
                  <a:pt x="4124" y="1667"/>
                </a:lnTo>
                <a:lnTo>
                  <a:pt x="4124" y="1665"/>
                </a:lnTo>
                <a:lnTo>
                  <a:pt x="4126" y="1665"/>
                </a:lnTo>
                <a:lnTo>
                  <a:pt x="4126" y="1663"/>
                </a:lnTo>
                <a:lnTo>
                  <a:pt x="4126" y="1663"/>
                </a:lnTo>
                <a:lnTo>
                  <a:pt x="4126" y="1661"/>
                </a:lnTo>
                <a:lnTo>
                  <a:pt x="4126" y="1661"/>
                </a:lnTo>
                <a:lnTo>
                  <a:pt x="4124" y="1661"/>
                </a:lnTo>
                <a:lnTo>
                  <a:pt x="4124" y="1658"/>
                </a:lnTo>
                <a:lnTo>
                  <a:pt x="4121" y="1656"/>
                </a:lnTo>
                <a:lnTo>
                  <a:pt x="4121" y="1656"/>
                </a:lnTo>
                <a:lnTo>
                  <a:pt x="4121" y="1654"/>
                </a:lnTo>
                <a:lnTo>
                  <a:pt x="4121" y="1650"/>
                </a:lnTo>
                <a:lnTo>
                  <a:pt x="4121" y="1650"/>
                </a:lnTo>
                <a:lnTo>
                  <a:pt x="4119" y="1646"/>
                </a:lnTo>
                <a:lnTo>
                  <a:pt x="4119" y="1646"/>
                </a:lnTo>
                <a:lnTo>
                  <a:pt x="4117" y="1646"/>
                </a:lnTo>
                <a:lnTo>
                  <a:pt x="4117" y="1646"/>
                </a:lnTo>
                <a:lnTo>
                  <a:pt x="4115" y="1646"/>
                </a:lnTo>
                <a:lnTo>
                  <a:pt x="4113" y="1646"/>
                </a:lnTo>
                <a:lnTo>
                  <a:pt x="4111" y="1644"/>
                </a:lnTo>
                <a:lnTo>
                  <a:pt x="4109" y="1642"/>
                </a:lnTo>
                <a:lnTo>
                  <a:pt x="4107" y="1642"/>
                </a:lnTo>
                <a:lnTo>
                  <a:pt x="4107" y="1640"/>
                </a:lnTo>
                <a:lnTo>
                  <a:pt x="4107" y="1640"/>
                </a:lnTo>
                <a:lnTo>
                  <a:pt x="4107" y="1638"/>
                </a:lnTo>
                <a:lnTo>
                  <a:pt x="4107" y="1638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3"/>
                </a:lnTo>
                <a:lnTo>
                  <a:pt x="4109" y="1631"/>
                </a:lnTo>
                <a:lnTo>
                  <a:pt x="4111" y="1631"/>
                </a:lnTo>
                <a:lnTo>
                  <a:pt x="4111" y="1631"/>
                </a:lnTo>
                <a:lnTo>
                  <a:pt x="4111" y="1629"/>
                </a:lnTo>
                <a:lnTo>
                  <a:pt x="4109" y="1627"/>
                </a:lnTo>
                <a:lnTo>
                  <a:pt x="4109" y="1625"/>
                </a:lnTo>
                <a:lnTo>
                  <a:pt x="4107" y="1625"/>
                </a:lnTo>
                <a:lnTo>
                  <a:pt x="4107" y="1623"/>
                </a:lnTo>
                <a:lnTo>
                  <a:pt x="4105" y="1623"/>
                </a:lnTo>
                <a:lnTo>
                  <a:pt x="4105" y="1625"/>
                </a:lnTo>
                <a:lnTo>
                  <a:pt x="4100" y="1625"/>
                </a:lnTo>
                <a:lnTo>
                  <a:pt x="4100" y="1627"/>
                </a:lnTo>
                <a:lnTo>
                  <a:pt x="4098" y="1627"/>
                </a:lnTo>
                <a:lnTo>
                  <a:pt x="4096" y="1627"/>
                </a:lnTo>
                <a:lnTo>
                  <a:pt x="4094" y="1627"/>
                </a:lnTo>
                <a:lnTo>
                  <a:pt x="4096" y="1627"/>
                </a:lnTo>
                <a:lnTo>
                  <a:pt x="4100" y="1625"/>
                </a:lnTo>
                <a:lnTo>
                  <a:pt x="4100" y="1625"/>
                </a:lnTo>
                <a:lnTo>
                  <a:pt x="4100" y="1623"/>
                </a:lnTo>
                <a:lnTo>
                  <a:pt x="4098" y="1621"/>
                </a:lnTo>
                <a:lnTo>
                  <a:pt x="4098" y="1621"/>
                </a:lnTo>
                <a:lnTo>
                  <a:pt x="4094" y="1621"/>
                </a:lnTo>
                <a:lnTo>
                  <a:pt x="4092" y="1621"/>
                </a:lnTo>
                <a:lnTo>
                  <a:pt x="4090" y="1619"/>
                </a:lnTo>
                <a:lnTo>
                  <a:pt x="4088" y="1617"/>
                </a:lnTo>
                <a:lnTo>
                  <a:pt x="4088" y="1617"/>
                </a:lnTo>
                <a:lnTo>
                  <a:pt x="4088" y="1614"/>
                </a:lnTo>
                <a:lnTo>
                  <a:pt x="4088" y="1612"/>
                </a:lnTo>
                <a:lnTo>
                  <a:pt x="4086" y="1612"/>
                </a:lnTo>
                <a:lnTo>
                  <a:pt x="4086" y="1610"/>
                </a:lnTo>
                <a:lnTo>
                  <a:pt x="4082" y="1608"/>
                </a:lnTo>
                <a:lnTo>
                  <a:pt x="4082" y="1608"/>
                </a:lnTo>
                <a:lnTo>
                  <a:pt x="4080" y="1608"/>
                </a:lnTo>
                <a:lnTo>
                  <a:pt x="4077" y="1606"/>
                </a:lnTo>
                <a:lnTo>
                  <a:pt x="4077" y="1606"/>
                </a:lnTo>
                <a:lnTo>
                  <a:pt x="4075" y="1604"/>
                </a:lnTo>
                <a:lnTo>
                  <a:pt x="4075" y="1602"/>
                </a:lnTo>
                <a:lnTo>
                  <a:pt x="4073" y="1602"/>
                </a:lnTo>
                <a:lnTo>
                  <a:pt x="4071" y="1600"/>
                </a:lnTo>
                <a:lnTo>
                  <a:pt x="4069" y="1598"/>
                </a:lnTo>
                <a:lnTo>
                  <a:pt x="4069" y="1598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2"/>
                </a:lnTo>
                <a:lnTo>
                  <a:pt x="4069" y="1604"/>
                </a:lnTo>
                <a:lnTo>
                  <a:pt x="4069" y="1602"/>
                </a:lnTo>
                <a:lnTo>
                  <a:pt x="4067" y="1600"/>
                </a:lnTo>
                <a:lnTo>
                  <a:pt x="4065" y="1600"/>
                </a:lnTo>
                <a:lnTo>
                  <a:pt x="4065" y="1600"/>
                </a:lnTo>
                <a:lnTo>
                  <a:pt x="4063" y="1600"/>
                </a:lnTo>
                <a:lnTo>
                  <a:pt x="4063" y="1598"/>
                </a:lnTo>
                <a:lnTo>
                  <a:pt x="4061" y="1596"/>
                </a:lnTo>
                <a:lnTo>
                  <a:pt x="4061" y="1596"/>
                </a:lnTo>
                <a:lnTo>
                  <a:pt x="4059" y="1593"/>
                </a:lnTo>
                <a:lnTo>
                  <a:pt x="4056" y="1591"/>
                </a:lnTo>
                <a:lnTo>
                  <a:pt x="4056" y="1589"/>
                </a:lnTo>
                <a:lnTo>
                  <a:pt x="4054" y="1587"/>
                </a:lnTo>
                <a:lnTo>
                  <a:pt x="4052" y="1585"/>
                </a:lnTo>
                <a:lnTo>
                  <a:pt x="4050" y="1583"/>
                </a:lnTo>
                <a:lnTo>
                  <a:pt x="4044" y="1579"/>
                </a:lnTo>
                <a:lnTo>
                  <a:pt x="4040" y="1579"/>
                </a:lnTo>
                <a:lnTo>
                  <a:pt x="4040" y="1577"/>
                </a:lnTo>
                <a:lnTo>
                  <a:pt x="4038" y="1577"/>
                </a:lnTo>
                <a:lnTo>
                  <a:pt x="4038" y="1575"/>
                </a:lnTo>
                <a:lnTo>
                  <a:pt x="4038" y="1575"/>
                </a:lnTo>
                <a:lnTo>
                  <a:pt x="4036" y="1575"/>
                </a:lnTo>
                <a:lnTo>
                  <a:pt x="4031" y="1573"/>
                </a:lnTo>
                <a:lnTo>
                  <a:pt x="4031" y="1570"/>
                </a:lnTo>
                <a:lnTo>
                  <a:pt x="4031" y="1568"/>
                </a:lnTo>
                <a:lnTo>
                  <a:pt x="4031" y="1568"/>
                </a:lnTo>
                <a:lnTo>
                  <a:pt x="4027" y="1564"/>
                </a:lnTo>
                <a:lnTo>
                  <a:pt x="4027" y="1564"/>
                </a:lnTo>
                <a:lnTo>
                  <a:pt x="4027" y="1562"/>
                </a:lnTo>
                <a:lnTo>
                  <a:pt x="4025" y="1562"/>
                </a:lnTo>
                <a:lnTo>
                  <a:pt x="4023" y="1558"/>
                </a:lnTo>
                <a:lnTo>
                  <a:pt x="4021" y="1558"/>
                </a:lnTo>
                <a:lnTo>
                  <a:pt x="4021" y="1556"/>
                </a:lnTo>
                <a:lnTo>
                  <a:pt x="4021" y="1556"/>
                </a:lnTo>
                <a:lnTo>
                  <a:pt x="4019" y="1556"/>
                </a:lnTo>
                <a:lnTo>
                  <a:pt x="4017" y="1556"/>
                </a:lnTo>
                <a:lnTo>
                  <a:pt x="4015" y="1556"/>
                </a:lnTo>
                <a:lnTo>
                  <a:pt x="4012" y="1556"/>
                </a:lnTo>
                <a:lnTo>
                  <a:pt x="4010" y="1556"/>
                </a:lnTo>
                <a:lnTo>
                  <a:pt x="4008" y="1556"/>
                </a:lnTo>
                <a:lnTo>
                  <a:pt x="4006" y="1556"/>
                </a:lnTo>
                <a:lnTo>
                  <a:pt x="4002" y="1556"/>
                </a:lnTo>
                <a:lnTo>
                  <a:pt x="4000" y="1556"/>
                </a:lnTo>
                <a:lnTo>
                  <a:pt x="3998" y="1554"/>
                </a:lnTo>
                <a:lnTo>
                  <a:pt x="3996" y="1552"/>
                </a:lnTo>
                <a:lnTo>
                  <a:pt x="3994" y="1552"/>
                </a:lnTo>
                <a:lnTo>
                  <a:pt x="3994" y="1552"/>
                </a:lnTo>
                <a:lnTo>
                  <a:pt x="3992" y="1549"/>
                </a:lnTo>
                <a:lnTo>
                  <a:pt x="3989" y="1549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6"/>
                </a:lnTo>
                <a:lnTo>
                  <a:pt x="3989" y="1560"/>
                </a:lnTo>
                <a:lnTo>
                  <a:pt x="3989" y="1562"/>
                </a:lnTo>
                <a:lnTo>
                  <a:pt x="3992" y="1562"/>
                </a:lnTo>
                <a:lnTo>
                  <a:pt x="3992" y="1564"/>
                </a:lnTo>
                <a:lnTo>
                  <a:pt x="3998" y="1570"/>
                </a:lnTo>
                <a:lnTo>
                  <a:pt x="4002" y="1573"/>
                </a:lnTo>
                <a:lnTo>
                  <a:pt x="4002" y="1575"/>
                </a:lnTo>
                <a:lnTo>
                  <a:pt x="4004" y="1577"/>
                </a:lnTo>
                <a:lnTo>
                  <a:pt x="4006" y="1577"/>
                </a:lnTo>
                <a:lnTo>
                  <a:pt x="4010" y="1579"/>
                </a:lnTo>
                <a:lnTo>
                  <a:pt x="4010" y="1579"/>
                </a:lnTo>
                <a:lnTo>
                  <a:pt x="4012" y="1579"/>
                </a:lnTo>
                <a:lnTo>
                  <a:pt x="4017" y="1585"/>
                </a:lnTo>
                <a:lnTo>
                  <a:pt x="4017" y="1585"/>
                </a:lnTo>
                <a:lnTo>
                  <a:pt x="4017" y="1587"/>
                </a:lnTo>
                <a:lnTo>
                  <a:pt x="4019" y="1589"/>
                </a:lnTo>
                <a:lnTo>
                  <a:pt x="4021" y="1589"/>
                </a:lnTo>
                <a:lnTo>
                  <a:pt x="4021" y="1591"/>
                </a:lnTo>
                <a:lnTo>
                  <a:pt x="4023" y="1593"/>
                </a:lnTo>
                <a:lnTo>
                  <a:pt x="4023" y="1596"/>
                </a:lnTo>
                <a:lnTo>
                  <a:pt x="4023" y="1598"/>
                </a:lnTo>
                <a:lnTo>
                  <a:pt x="4025" y="1598"/>
                </a:lnTo>
                <a:lnTo>
                  <a:pt x="4027" y="1598"/>
                </a:lnTo>
                <a:lnTo>
                  <a:pt x="4027" y="1600"/>
                </a:lnTo>
                <a:lnTo>
                  <a:pt x="4029" y="1600"/>
                </a:lnTo>
                <a:lnTo>
                  <a:pt x="4036" y="1604"/>
                </a:lnTo>
                <a:lnTo>
                  <a:pt x="4036" y="1604"/>
                </a:lnTo>
                <a:lnTo>
                  <a:pt x="4038" y="1606"/>
                </a:lnTo>
                <a:lnTo>
                  <a:pt x="4040" y="1610"/>
                </a:lnTo>
                <a:lnTo>
                  <a:pt x="4042" y="1617"/>
                </a:lnTo>
                <a:lnTo>
                  <a:pt x="4042" y="1621"/>
                </a:lnTo>
                <a:lnTo>
                  <a:pt x="4044" y="1625"/>
                </a:lnTo>
                <a:lnTo>
                  <a:pt x="4044" y="1627"/>
                </a:lnTo>
                <a:lnTo>
                  <a:pt x="4046" y="1627"/>
                </a:lnTo>
                <a:lnTo>
                  <a:pt x="4046" y="1629"/>
                </a:lnTo>
                <a:lnTo>
                  <a:pt x="4050" y="1629"/>
                </a:lnTo>
                <a:lnTo>
                  <a:pt x="4052" y="1631"/>
                </a:lnTo>
                <a:lnTo>
                  <a:pt x="4052" y="1631"/>
                </a:lnTo>
                <a:lnTo>
                  <a:pt x="4054" y="1635"/>
                </a:lnTo>
                <a:lnTo>
                  <a:pt x="4054" y="1638"/>
                </a:lnTo>
                <a:lnTo>
                  <a:pt x="4056" y="1638"/>
                </a:lnTo>
                <a:lnTo>
                  <a:pt x="4059" y="1640"/>
                </a:lnTo>
                <a:lnTo>
                  <a:pt x="4061" y="1642"/>
                </a:lnTo>
                <a:lnTo>
                  <a:pt x="4061" y="1644"/>
                </a:lnTo>
                <a:lnTo>
                  <a:pt x="4063" y="1648"/>
                </a:lnTo>
                <a:lnTo>
                  <a:pt x="4063" y="1650"/>
                </a:lnTo>
                <a:lnTo>
                  <a:pt x="4069" y="1658"/>
                </a:lnTo>
                <a:lnTo>
                  <a:pt x="4069" y="1663"/>
                </a:lnTo>
                <a:lnTo>
                  <a:pt x="4069" y="1663"/>
                </a:lnTo>
                <a:lnTo>
                  <a:pt x="4069" y="1665"/>
                </a:lnTo>
                <a:lnTo>
                  <a:pt x="4073" y="1669"/>
                </a:lnTo>
                <a:lnTo>
                  <a:pt x="4073" y="1669"/>
                </a:lnTo>
                <a:lnTo>
                  <a:pt x="4075" y="1671"/>
                </a:lnTo>
                <a:lnTo>
                  <a:pt x="4075" y="1671"/>
                </a:lnTo>
                <a:lnTo>
                  <a:pt x="4077" y="1673"/>
                </a:lnTo>
                <a:lnTo>
                  <a:pt x="4080" y="1677"/>
                </a:lnTo>
                <a:lnTo>
                  <a:pt x="4080" y="1677"/>
                </a:lnTo>
                <a:lnTo>
                  <a:pt x="4084" y="1679"/>
                </a:lnTo>
                <a:lnTo>
                  <a:pt x="4088" y="1684"/>
                </a:lnTo>
                <a:lnTo>
                  <a:pt x="4088" y="1684"/>
                </a:lnTo>
                <a:lnTo>
                  <a:pt x="4090" y="1688"/>
                </a:lnTo>
                <a:lnTo>
                  <a:pt x="4094" y="1690"/>
                </a:lnTo>
                <a:lnTo>
                  <a:pt x="4098" y="1696"/>
                </a:lnTo>
                <a:lnTo>
                  <a:pt x="4103" y="1696"/>
                </a:lnTo>
                <a:lnTo>
                  <a:pt x="4103" y="1698"/>
                </a:lnTo>
                <a:lnTo>
                  <a:pt x="4105" y="1700"/>
                </a:lnTo>
                <a:lnTo>
                  <a:pt x="4107" y="1700"/>
                </a:lnTo>
                <a:lnTo>
                  <a:pt x="4111" y="1702"/>
                </a:lnTo>
                <a:lnTo>
                  <a:pt x="4111" y="1705"/>
                </a:lnTo>
                <a:lnTo>
                  <a:pt x="4115" y="1709"/>
                </a:lnTo>
                <a:lnTo>
                  <a:pt x="4117" y="1709"/>
                </a:lnTo>
                <a:lnTo>
                  <a:pt x="4117" y="1711"/>
                </a:lnTo>
                <a:lnTo>
                  <a:pt x="4119" y="1713"/>
                </a:lnTo>
                <a:lnTo>
                  <a:pt x="4121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3"/>
                </a:lnTo>
                <a:lnTo>
                  <a:pt x="4124" y="1711"/>
                </a:lnTo>
                <a:lnTo>
                  <a:pt x="4124" y="1711"/>
                </a:lnTo>
                <a:lnTo>
                  <a:pt x="4128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4" y="1711"/>
                </a:lnTo>
                <a:close/>
                <a:moveTo>
                  <a:pt x="4019" y="1602"/>
                </a:moveTo>
                <a:lnTo>
                  <a:pt x="4017" y="1600"/>
                </a:lnTo>
                <a:lnTo>
                  <a:pt x="4017" y="1600"/>
                </a:lnTo>
                <a:lnTo>
                  <a:pt x="4017" y="1600"/>
                </a:lnTo>
                <a:lnTo>
                  <a:pt x="4015" y="1600"/>
                </a:lnTo>
                <a:lnTo>
                  <a:pt x="4015" y="1600"/>
                </a:lnTo>
                <a:lnTo>
                  <a:pt x="4017" y="1600"/>
                </a:lnTo>
                <a:lnTo>
                  <a:pt x="4017" y="1602"/>
                </a:lnTo>
                <a:lnTo>
                  <a:pt x="4019" y="1602"/>
                </a:lnTo>
                <a:close/>
                <a:moveTo>
                  <a:pt x="4036" y="1461"/>
                </a:moveTo>
                <a:lnTo>
                  <a:pt x="4033" y="1461"/>
                </a:lnTo>
                <a:lnTo>
                  <a:pt x="4033" y="1461"/>
                </a:lnTo>
                <a:lnTo>
                  <a:pt x="4033" y="1463"/>
                </a:lnTo>
                <a:lnTo>
                  <a:pt x="4033" y="1463"/>
                </a:lnTo>
                <a:lnTo>
                  <a:pt x="4033" y="1463"/>
                </a:lnTo>
                <a:lnTo>
                  <a:pt x="4036" y="1466"/>
                </a:lnTo>
                <a:lnTo>
                  <a:pt x="4036" y="1461"/>
                </a:lnTo>
                <a:lnTo>
                  <a:pt x="4036" y="1461"/>
                </a:lnTo>
                <a:close/>
                <a:moveTo>
                  <a:pt x="4033" y="1449"/>
                </a:moveTo>
                <a:lnTo>
                  <a:pt x="4033" y="1449"/>
                </a:lnTo>
                <a:lnTo>
                  <a:pt x="4031" y="1449"/>
                </a:lnTo>
                <a:lnTo>
                  <a:pt x="4031" y="1449"/>
                </a:lnTo>
                <a:lnTo>
                  <a:pt x="4031" y="1451"/>
                </a:lnTo>
                <a:lnTo>
                  <a:pt x="4031" y="1453"/>
                </a:lnTo>
                <a:lnTo>
                  <a:pt x="4031" y="1453"/>
                </a:lnTo>
                <a:lnTo>
                  <a:pt x="4033" y="1453"/>
                </a:lnTo>
                <a:lnTo>
                  <a:pt x="4033" y="1451"/>
                </a:lnTo>
                <a:lnTo>
                  <a:pt x="4033" y="1449"/>
                </a:lnTo>
                <a:lnTo>
                  <a:pt x="4033" y="1449"/>
                </a:lnTo>
                <a:lnTo>
                  <a:pt x="4033" y="1449"/>
                </a:lnTo>
                <a:close/>
                <a:moveTo>
                  <a:pt x="4036" y="1459"/>
                </a:moveTo>
                <a:lnTo>
                  <a:pt x="4036" y="1457"/>
                </a:lnTo>
                <a:lnTo>
                  <a:pt x="4033" y="1457"/>
                </a:lnTo>
                <a:lnTo>
                  <a:pt x="4033" y="1457"/>
                </a:lnTo>
                <a:lnTo>
                  <a:pt x="4033" y="1459"/>
                </a:lnTo>
                <a:lnTo>
                  <a:pt x="4036" y="1459"/>
                </a:lnTo>
                <a:lnTo>
                  <a:pt x="4036" y="1459"/>
                </a:lnTo>
                <a:lnTo>
                  <a:pt x="4036" y="1459"/>
                </a:lnTo>
                <a:close/>
                <a:moveTo>
                  <a:pt x="4031" y="1501"/>
                </a:moveTo>
                <a:lnTo>
                  <a:pt x="4031" y="1499"/>
                </a:lnTo>
                <a:lnTo>
                  <a:pt x="4031" y="1499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close/>
                <a:moveTo>
                  <a:pt x="4031" y="1487"/>
                </a:moveTo>
                <a:lnTo>
                  <a:pt x="4031" y="1487"/>
                </a:lnTo>
                <a:lnTo>
                  <a:pt x="4029" y="1487"/>
                </a:lnTo>
                <a:lnTo>
                  <a:pt x="4029" y="1489"/>
                </a:lnTo>
                <a:lnTo>
                  <a:pt x="4029" y="1489"/>
                </a:lnTo>
                <a:lnTo>
                  <a:pt x="4029" y="1489"/>
                </a:lnTo>
                <a:lnTo>
                  <a:pt x="4031" y="1489"/>
                </a:lnTo>
                <a:lnTo>
                  <a:pt x="4031" y="1487"/>
                </a:lnTo>
                <a:lnTo>
                  <a:pt x="4031" y="1487"/>
                </a:lnTo>
                <a:close/>
                <a:moveTo>
                  <a:pt x="4021" y="1396"/>
                </a:moveTo>
                <a:lnTo>
                  <a:pt x="4021" y="1394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19" y="1392"/>
                </a:lnTo>
                <a:lnTo>
                  <a:pt x="4021" y="1394"/>
                </a:lnTo>
                <a:lnTo>
                  <a:pt x="4021" y="1396"/>
                </a:lnTo>
                <a:lnTo>
                  <a:pt x="4021" y="1396"/>
                </a:lnTo>
                <a:close/>
                <a:moveTo>
                  <a:pt x="4029" y="1453"/>
                </a:move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3"/>
                </a:lnTo>
                <a:close/>
                <a:moveTo>
                  <a:pt x="3989" y="1547"/>
                </a:moveTo>
                <a:lnTo>
                  <a:pt x="3989" y="1547"/>
                </a:lnTo>
                <a:lnTo>
                  <a:pt x="3989" y="1547"/>
                </a:lnTo>
                <a:lnTo>
                  <a:pt x="3989" y="1547"/>
                </a:lnTo>
                <a:lnTo>
                  <a:pt x="3987" y="1547"/>
                </a:lnTo>
                <a:lnTo>
                  <a:pt x="3987" y="1545"/>
                </a:lnTo>
                <a:lnTo>
                  <a:pt x="3987" y="1547"/>
                </a:lnTo>
                <a:lnTo>
                  <a:pt x="3987" y="1547"/>
                </a:lnTo>
                <a:lnTo>
                  <a:pt x="3989" y="1547"/>
                </a:lnTo>
                <a:close/>
                <a:moveTo>
                  <a:pt x="3981" y="1403"/>
                </a:moveTo>
                <a:lnTo>
                  <a:pt x="3981" y="1403"/>
                </a:lnTo>
                <a:lnTo>
                  <a:pt x="3981" y="1403"/>
                </a:lnTo>
                <a:lnTo>
                  <a:pt x="3981" y="1403"/>
                </a:lnTo>
                <a:lnTo>
                  <a:pt x="3981" y="1401"/>
                </a:lnTo>
                <a:lnTo>
                  <a:pt x="3981" y="1401"/>
                </a:lnTo>
                <a:lnTo>
                  <a:pt x="3981" y="1403"/>
                </a:lnTo>
                <a:close/>
                <a:moveTo>
                  <a:pt x="4033" y="1472"/>
                </a:moveTo>
                <a:lnTo>
                  <a:pt x="4036" y="1474"/>
                </a:lnTo>
                <a:lnTo>
                  <a:pt x="4036" y="1474"/>
                </a:lnTo>
                <a:lnTo>
                  <a:pt x="4036" y="1474"/>
                </a:lnTo>
                <a:lnTo>
                  <a:pt x="4036" y="1472"/>
                </a:lnTo>
                <a:lnTo>
                  <a:pt x="4033" y="1472"/>
                </a:lnTo>
                <a:close/>
                <a:moveTo>
                  <a:pt x="4063" y="1675"/>
                </a:moveTo>
                <a:lnTo>
                  <a:pt x="4063" y="1675"/>
                </a:lnTo>
                <a:lnTo>
                  <a:pt x="4063" y="1675"/>
                </a:lnTo>
                <a:lnTo>
                  <a:pt x="4061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73"/>
                </a:lnTo>
                <a:lnTo>
                  <a:pt x="4061" y="1675"/>
                </a:lnTo>
                <a:lnTo>
                  <a:pt x="4061" y="1675"/>
                </a:lnTo>
                <a:lnTo>
                  <a:pt x="4061" y="1677"/>
                </a:lnTo>
                <a:lnTo>
                  <a:pt x="4061" y="1677"/>
                </a:lnTo>
                <a:lnTo>
                  <a:pt x="4063" y="1679"/>
                </a:lnTo>
                <a:lnTo>
                  <a:pt x="4063" y="1677"/>
                </a:lnTo>
                <a:lnTo>
                  <a:pt x="4063" y="1675"/>
                </a:lnTo>
                <a:lnTo>
                  <a:pt x="4063" y="1675"/>
                </a:lnTo>
                <a:close/>
                <a:moveTo>
                  <a:pt x="3948" y="1474"/>
                </a:moveTo>
                <a:lnTo>
                  <a:pt x="3948" y="1474"/>
                </a:lnTo>
                <a:lnTo>
                  <a:pt x="3945" y="1476"/>
                </a:lnTo>
                <a:lnTo>
                  <a:pt x="3945" y="1476"/>
                </a:lnTo>
                <a:lnTo>
                  <a:pt x="3945" y="1478"/>
                </a:lnTo>
                <a:lnTo>
                  <a:pt x="3945" y="1478"/>
                </a:lnTo>
                <a:lnTo>
                  <a:pt x="3948" y="1480"/>
                </a:lnTo>
                <a:lnTo>
                  <a:pt x="3948" y="1478"/>
                </a:lnTo>
                <a:lnTo>
                  <a:pt x="3950" y="1476"/>
                </a:lnTo>
                <a:lnTo>
                  <a:pt x="3948" y="1476"/>
                </a:lnTo>
                <a:lnTo>
                  <a:pt x="3948" y="1474"/>
                </a:lnTo>
                <a:close/>
                <a:moveTo>
                  <a:pt x="3950" y="1466"/>
                </a:moveTo>
                <a:lnTo>
                  <a:pt x="3950" y="1466"/>
                </a:lnTo>
                <a:lnTo>
                  <a:pt x="3950" y="1466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6"/>
                </a:lnTo>
                <a:lnTo>
                  <a:pt x="3950" y="1466"/>
                </a:lnTo>
                <a:close/>
                <a:moveTo>
                  <a:pt x="3954" y="1451"/>
                </a:moveTo>
                <a:lnTo>
                  <a:pt x="3954" y="1447"/>
                </a:lnTo>
                <a:lnTo>
                  <a:pt x="3954" y="1445"/>
                </a:lnTo>
                <a:lnTo>
                  <a:pt x="3954" y="1445"/>
                </a:lnTo>
                <a:lnTo>
                  <a:pt x="3954" y="1443"/>
                </a:lnTo>
                <a:lnTo>
                  <a:pt x="3956" y="1443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38"/>
                </a:lnTo>
                <a:lnTo>
                  <a:pt x="3956" y="1438"/>
                </a:lnTo>
                <a:lnTo>
                  <a:pt x="3956" y="1436"/>
                </a:lnTo>
                <a:lnTo>
                  <a:pt x="3956" y="1436"/>
                </a:lnTo>
                <a:lnTo>
                  <a:pt x="3956" y="1436"/>
                </a:lnTo>
                <a:lnTo>
                  <a:pt x="3954" y="1436"/>
                </a:lnTo>
                <a:lnTo>
                  <a:pt x="3954" y="1438"/>
                </a:lnTo>
                <a:lnTo>
                  <a:pt x="3954" y="1440"/>
                </a:lnTo>
                <a:lnTo>
                  <a:pt x="3952" y="1443"/>
                </a:lnTo>
                <a:lnTo>
                  <a:pt x="3952" y="1443"/>
                </a:lnTo>
                <a:lnTo>
                  <a:pt x="3952" y="1445"/>
                </a:lnTo>
                <a:lnTo>
                  <a:pt x="3952" y="1447"/>
                </a:lnTo>
                <a:lnTo>
                  <a:pt x="3952" y="1447"/>
                </a:lnTo>
                <a:lnTo>
                  <a:pt x="3952" y="1449"/>
                </a:lnTo>
                <a:lnTo>
                  <a:pt x="3952" y="1449"/>
                </a:lnTo>
                <a:lnTo>
                  <a:pt x="3952" y="1451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5"/>
                </a:lnTo>
                <a:lnTo>
                  <a:pt x="3952" y="1455"/>
                </a:lnTo>
                <a:lnTo>
                  <a:pt x="3950" y="1455"/>
                </a:lnTo>
                <a:lnTo>
                  <a:pt x="3950" y="1455"/>
                </a:lnTo>
                <a:lnTo>
                  <a:pt x="3950" y="1457"/>
                </a:lnTo>
                <a:lnTo>
                  <a:pt x="3950" y="1457"/>
                </a:lnTo>
                <a:lnTo>
                  <a:pt x="3950" y="1459"/>
                </a:lnTo>
                <a:lnTo>
                  <a:pt x="3950" y="1459"/>
                </a:lnTo>
                <a:lnTo>
                  <a:pt x="3948" y="1459"/>
                </a:lnTo>
                <a:lnTo>
                  <a:pt x="3950" y="1461"/>
                </a:lnTo>
                <a:lnTo>
                  <a:pt x="3950" y="1461"/>
                </a:lnTo>
                <a:lnTo>
                  <a:pt x="3950" y="1466"/>
                </a:lnTo>
                <a:lnTo>
                  <a:pt x="3950" y="1466"/>
                </a:lnTo>
                <a:lnTo>
                  <a:pt x="3952" y="1466"/>
                </a:lnTo>
                <a:lnTo>
                  <a:pt x="3952" y="1463"/>
                </a:lnTo>
                <a:lnTo>
                  <a:pt x="3952" y="1461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7"/>
                </a:lnTo>
                <a:lnTo>
                  <a:pt x="3952" y="1457"/>
                </a:lnTo>
                <a:lnTo>
                  <a:pt x="3952" y="1457"/>
                </a:lnTo>
                <a:lnTo>
                  <a:pt x="3954" y="1455"/>
                </a:lnTo>
                <a:lnTo>
                  <a:pt x="3954" y="1455"/>
                </a:lnTo>
                <a:lnTo>
                  <a:pt x="3954" y="1451"/>
                </a:lnTo>
                <a:lnTo>
                  <a:pt x="3954" y="1451"/>
                </a:lnTo>
                <a:lnTo>
                  <a:pt x="3954" y="1451"/>
                </a:lnTo>
                <a:close/>
                <a:moveTo>
                  <a:pt x="3939" y="1315"/>
                </a:moveTo>
                <a:lnTo>
                  <a:pt x="3939" y="1315"/>
                </a:lnTo>
                <a:lnTo>
                  <a:pt x="3939" y="1315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5"/>
                </a:lnTo>
                <a:lnTo>
                  <a:pt x="3939" y="1315"/>
                </a:lnTo>
                <a:close/>
                <a:moveTo>
                  <a:pt x="3952" y="1497"/>
                </a:move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7"/>
                </a:lnTo>
                <a:close/>
                <a:moveTo>
                  <a:pt x="3927" y="1302"/>
                </a:moveTo>
                <a:lnTo>
                  <a:pt x="3927" y="1308"/>
                </a:lnTo>
                <a:lnTo>
                  <a:pt x="3929" y="1308"/>
                </a:lnTo>
                <a:lnTo>
                  <a:pt x="3929" y="1306"/>
                </a:lnTo>
                <a:lnTo>
                  <a:pt x="3929" y="1304"/>
                </a:lnTo>
                <a:lnTo>
                  <a:pt x="3927" y="1302"/>
                </a:lnTo>
                <a:close/>
                <a:moveTo>
                  <a:pt x="3952" y="1445"/>
                </a:moveTo>
                <a:lnTo>
                  <a:pt x="3952" y="1445"/>
                </a:lnTo>
                <a:lnTo>
                  <a:pt x="3950" y="1445"/>
                </a:lnTo>
                <a:lnTo>
                  <a:pt x="3950" y="1445"/>
                </a:lnTo>
                <a:lnTo>
                  <a:pt x="3950" y="1447"/>
                </a:lnTo>
                <a:lnTo>
                  <a:pt x="3952" y="1445"/>
                </a:lnTo>
                <a:lnTo>
                  <a:pt x="3952" y="1445"/>
                </a:lnTo>
                <a:close/>
                <a:moveTo>
                  <a:pt x="3920" y="1296"/>
                </a:moveTo>
                <a:lnTo>
                  <a:pt x="3920" y="1296"/>
                </a:lnTo>
                <a:lnTo>
                  <a:pt x="3920" y="1294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close/>
                <a:moveTo>
                  <a:pt x="3933" y="1302"/>
                </a:moveTo>
                <a:lnTo>
                  <a:pt x="3933" y="1302"/>
                </a:lnTo>
                <a:lnTo>
                  <a:pt x="3933" y="1300"/>
                </a:lnTo>
                <a:lnTo>
                  <a:pt x="3933" y="1302"/>
                </a:lnTo>
                <a:lnTo>
                  <a:pt x="3933" y="1302"/>
                </a:lnTo>
                <a:lnTo>
                  <a:pt x="3933" y="1304"/>
                </a:lnTo>
                <a:lnTo>
                  <a:pt x="3933" y="1304"/>
                </a:lnTo>
                <a:lnTo>
                  <a:pt x="3935" y="1304"/>
                </a:lnTo>
                <a:lnTo>
                  <a:pt x="3935" y="1304"/>
                </a:lnTo>
                <a:lnTo>
                  <a:pt x="3933" y="1302"/>
                </a:lnTo>
                <a:close/>
                <a:moveTo>
                  <a:pt x="3977" y="1396"/>
                </a:moveTo>
                <a:lnTo>
                  <a:pt x="3977" y="1399"/>
                </a:lnTo>
                <a:lnTo>
                  <a:pt x="3975" y="1401"/>
                </a:lnTo>
                <a:lnTo>
                  <a:pt x="3975" y="1403"/>
                </a:lnTo>
                <a:lnTo>
                  <a:pt x="3977" y="1401"/>
                </a:lnTo>
                <a:lnTo>
                  <a:pt x="3977" y="1399"/>
                </a:lnTo>
                <a:lnTo>
                  <a:pt x="3979" y="1396"/>
                </a:lnTo>
                <a:lnTo>
                  <a:pt x="3979" y="1396"/>
                </a:lnTo>
                <a:lnTo>
                  <a:pt x="3977" y="1396"/>
                </a:lnTo>
                <a:close/>
                <a:moveTo>
                  <a:pt x="3939" y="1313"/>
                </a:moveTo>
                <a:lnTo>
                  <a:pt x="3939" y="1310"/>
                </a:lnTo>
                <a:lnTo>
                  <a:pt x="3939" y="1310"/>
                </a:lnTo>
                <a:lnTo>
                  <a:pt x="3939" y="1313"/>
                </a:lnTo>
                <a:lnTo>
                  <a:pt x="3937" y="1313"/>
                </a:lnTo>
                <a:lnTo>
                  <a:pt x="3939" y="1315"/>
                </a:lnTo>
                <a:lnTo>
                  <a:pt x="3939" y="1313"/>
                </a:lnTo>
                <a:lnTo>
                  <a:pt x="3939" y="1313"/>
                </a:lnTo>
                <a:close/>
                <a:moveTo>
                  <a:pt x="3964" y="1361"/>
                </a:moveTo>
                <a:lnTo>
                  <a:pt x="3966" y="1359"/>
                </a:lnTo>
                <a:lnTo>
                  <a:pt x="3966" y="1359"/>
                </a:lnTo>
                <a:lnTo>
                  <a:pt x="3966" y="1357"/>
                </a:lnTo>
                <a:lnTo>
                  <a:pt x="3964" y="1357"/>
                </a:lnTo>
                <a:lnTo>
                  <a:pt x="3962" y="1357"/>
                </a:lnTo>
                <a:lnTo>
                  <a:pt x="3962" y="1359"/>
                </a:lnTo>
                <a:lnTo>
                  <a:pt x="3964" y="1361"/>
                </a:lnTo>
                <a:lnTo>
                  <a:pt x="3964" y="1361"/>
                </a:lnTo>
                <a:close/>
                <a:moveTo>
                  <a:pt x="3964" y="1524"/>
                </a:moveTo>
                <a:lnTo>
                  <a:pt x="3964" y="1524"/>
                </a:lnTo>
                <a:lnTo>
                  <a:pt x="3964" y="1524"/>
                </a:lnTo>
                <a:lnTo>
                  <a:pt x="3964" y="1526"/>
                </a:lnTo>
                <a:lnTo>
                  <a:pt x="3964" y="1526"/>
                </a:lnTo>
                <a:lnTo>
                  <a:pt x="3966" y="1526"/>
                </a:lnTo>
                <a:lnTo>
                  <a:pt x="3964" y="1524"/>
                </a:lnTo>
                <a:close/>
                <a:moveTo>
                  <a:pt x="3962" y="1514"/>
                </a:moveTo>
                <a:lnTo>
                  <a:pt x="3962" y="1514"/>
                </a:lnTo>
                <a:lnTo>
                  <a:pt x="3962" y="1514"/>
                </a:lnTo>
                <a:lnTo>
                  <a:pt x="3962" y="1514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4"/>
                </a:lnTo>
                <a:lnTo>
                  <a:pt x="3962" y="1514"/>
                </a:lnTo>
                <a:close/>
                <a:moveTo>
                  <a:pt x="3966" y="1526"/>
                </a:moveTo>
                <a:lnTo>
                  <a:pt x="3964" y="1528"/>
                </a:lnTo>
                <a:lnTo>
                  <a:pt x="3964" y="1528"/>
                </a:lnTo>
                <a:lnTo>
                  <a:pt x="3964" y="1531"/>
                </a:lnTo>
                <a:lnTo>
                  <a:pt x="3964" y="1531"/>
                </a:lnTo>
                <a:lnTo>
                  <a:pt x="3966" y="1535"/>
                </a:lnTo>
                <a:lnTo>
                  <a:pt x="3968" y="1533"/>
                </a:lnTo>
                <a:lnTo>
                  <a:pt x="3968" y="1531"/>
                </a:lnTo>
                <a:lnTo>
                  <a:pt x="3966" y="1528"/>
                </a:lnTo>
                <a:lnTo>
                  <a:pt x="3966" y="1526"/>
                </a:lnTo>
                <a:close/>
                <a:moveTo>
                  <a:pt x="3956" y="1512"/>
                </a:moveTo>
                <a:lnTo>
                  <a:pt x="3956" y="1512"/>
                </a:lnTo>
                <a:lnTo>
                  <a:pt x="3956" y="1512"/>
                </a:lnTo>
                <a:lnTo>
                  <a:pt x="3956" y="1514"/>
                </a:lnTo>
                <a:lnTo>
                  <a:pt x="3958" y="1514"/>
                </a:lnTo>
                <a:lnTo>
                  <a:pt x="3958" y="1512"/>
                </a:lnTo>
                <a:lnTo>
                  <a:pt x="3956" y="1512"/>
                </a:lnTo>
                <a:close/>
                <a:moveTo>
                  <a:pt x="3962" y="1344"/>
                </a:moveTo>
                <a:lnTo>
                  <a:pt x="3962" y="1342"/>
                </a:lnTo>
                <a:lnTo>
                  <a:pt x="3960" y="1342"/>
                </a:lnTo>
                <a:lnTo>
                  <a:pt x="3960" y="1342"/>
                </a:lnTo>
                <a:lnTo>
                  <a:pt x="3962" y="1344"/>
                </a:lnTo>
                <a:lnTo>
                  <a:pt x="3962" y="1344"/>
                </a:lnTo>
                <a:close/>
                <a:moveTo>
                  <a:pt x="3956" y="1457"/>
                </a:moveTo>
                <a:lnTo>
                  <a:pt x="3954" y="1457"/>
                </a:lnTo>
                <a:lnTo>
                  <a:pt x="3954" y="1459"/>
                </a:lnTo>
                <a:lnTo>
                  <a:pt x="3956" y="1459"/>
                </a:lnTo>
                <a:lnTo>
                  <a:pt x="3956" y="1457"/>
                </a:lnTo>
                <a:lnTo>
                  <a:pt x="3956" y="1457"/>
                </a:lnTo>
                <a:close/>
                <a:moveTo>
                  <a:pt x="3956" y="1342"/>
                </a:moveTo>
                <a:lnTo>
                  <a:pt x="3956" y="1342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2"/>
                </a:lnTo>
                <a:lnTo>
                  <a:pt x="3956" y="1342"/>
                </a:lnTo>
                <a:close/>
                <a:moveTo>
                  <a:pt x="3960" y="1516"/>
                </a:moveTo>
                <a:lnTo>
                  <a:pt x="3960" y="1516"/>
                </a:lnTo>
                <a:lnTo>
                  <a:pt x="3960" y="1516"/>
                </a:lnTo>
                <a:lnTo>
                  <a:pt x="3960" y="1518"/>
                </a:lnTo>
                <a:lnTo>
                  <a:pt x="3960" y="1518"/>
                </a:lnTo>
                <a:lnTo>
                  <a:pt x="3962" y="1518"/>
                </a:lnTo>
                <a:lnTo>
                  <a:pt x="3962" y="1518"/>
                </a:lnTo>
                <a:lnTo>
                  <a:pt x="3962" y="1516"/>
                </a:lnTo>
                <a:lnTo>
                  <a:pt x="3960" y="1516"/>
                </a:lnTo>
                <a:close/>
                <a:moveTo>
                  <a:pt x="3765" y="1493"/>
                </a:move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3"/>
                </a:lnTo>
                <a:lnTo>
                  <a:pt x="3765" y="1493"/>
                </a:lnTo>
                <a:close/>
                <a:moveTo>
                  <a:pt x="4488" y="1658"/>
                </a:moveTo>
                <a:lnTo>
                  <a:pt x="4490" y="1661"/>
                </a:lnTo>
                <a:lnTo>
                  <a:pt x="4492" y="1661"/>
                </a:lnTo>
                <a:lnTo>
                  <a:pt x="4492" y="1661"/>
                </a:lnTo>
                <a:lnTo>
                  <a:pt x="4494" y="1661"/>
                </a:lnTo>
                <a:lnTo>
                  <a:pt x="4494" y="1661"/>
                </a:lnTo>
                <a:lnTo>
                  <a:pt x="4497" y="1661"/>
                </a:lnTo>
                <a:lnTo>
                  <a:pt x="4497" y="1661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4" y="1656"/>
                </a:lnTo>
                <a:lnTo>
                  <a:pt x="4492" y="1656"/>
                </a:lnTo>
                <a:lnTo>
                  <a:pt x="4490" y="1656"/>
                </a:lnTo>
                <a:lnTo>
                  <a:pt x="4488" y="1658"/>
                </a:lnTo>
                <a:lnTo>
                  <a:pt x="4488" y="1658"/>
                </a:lnTo>
                <a:close/>
                <a:moveTo>
                  <a:pt x="4484" y="1633"/>
                </a:moveTo>
                <a:lnTo>
                  <a:pt x="4484" y="1633"/>
                </a:lnTo>
                <a:lnTo>
                  <a:pt x="4484" y="1633"/>
                </a:lnTo>
                <a:lnTo>
                  <a:pt x="4484" y="1633"/>
                </a:lnTo>
                <a:lnTo>
                  <a:pt x="4482" y="1631"/>
                </a:lnTo>
                <a:lnTo>
                  <a:pt x="4482" y="1631"/>
                </a:lnTo>
                <a:lnTo>
                  <a:pt x="4484" y="1633"/>
                </a:lnTo>
                <a:close/>
                <a:moveTo>
                  <a:pt x="4490" y="1151"/>
                </a:moveTo>
                <a:lnTo>
                  <a:pt x="4490" y="1153"/>
                </a:lnTo>
                <a:lnTo>
                  <a:pt x="4492" y="1151"/>
                </a:lnTo>
                <a:lnTo>
                  <a:pt x="4494" y="1151"/>
                </a:lnTo>
                <a:lnTo>
                  <a:pt x="4494" y="1147"/>
                </a:lnTo>
                <a:lnTo>
                  <a:pt x="4494" y="1147"/>
                </a:lnTo>
                <a:lnTo>
                  <a:pt x="4490" y="1147"/>
                </a:lnTo>
                <a:lnTo>
                  <a:pt x="4492" y="1149"/>
                </a:lnTo>
                <a:lnTo>
                  <a:pt x="4490" y="1151"/>
                </a:lnTo>
                <a:lnTo>
                  <a:pt x="4490" y="1151"/>
                </a:lnTo>
                <a:lnTo>
                  <a:pt x="4492" y="1151"/>
                </a:lnTo>
                <a:lnTo>
                  <a:pt x="4490" y="1151"/>
                </a:lnTo>
                <a:lnTo>
                  <a:pt x="4490" y="1151"/>
                </a:lnTo>
                <a:close/>
                <a:moveTo>
                  <a:pt x="4499" y="1183"/>
                </a:moveTo>
                <a:lnTo>
                  <a:pt x="4501" y="1183"/>
                </a:lnTo>
                <a:lnTo>
                  <a:pt x="4501" y="1183"/>
                </a:lnTo>
                <a:lnTo>
                  <a:pt x="4501" y="1180"/>
                </a:lnTo>
                <a:lnTo>
                  <a:pt x="4499" y="1180"/>
                </a:lnTo>
                <a:lnTo>
                  <a:pt x="4497" y="1180"/>
                </a:lnTo>
                <a:lnTo>
                  <a:pt x="4497" y="1183"/>
                </a:lnTo>
                <a:lnTo>
                  <a:pt x="4499" y="1183"/>
                </a:lnTo>
                <a:close/>
                <a:moveTo>
                  <a:pt x="4494" y="1633"/>
                </a:moveTo>
                <a:lnTo>
                  <a:pt x="4494" y="1633"/>
                </a:lnTo>
                <a:lnTo>
                  <a:pt x="4494" y="1633"/>
                </a:lnTo>
                <a:lnTo>
                  <a:pt x="4497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501" y="1635"/>
                </a:lnTo>
                <a:lnTo>
                  <a:pt x="4501" y="1635"/>
                </a:lnTo>
                <a:lnTo>
                  <a:pt x="4501" y="1638"/>
                </a:lnTo>
                <a:lnTo>
                  <a:pt x="4503" y="1638"/>
                </a:lnTo>
                <a:lnTo>
                  <a:pt x="4505" y="1638"/>
                </a:lnTo>
                <a:lnTo>
                  <a:pt x="4505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3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7" y="1635"/>
                </a:lnTo>
                <a:lnTo>
                  <a:pt x="4509" y="1635"/>
                </a:lnTo>
                <a:lnTo>
                  <a:pt x="4509" y="1638"/>
                </a:lnTo>
                <a:lnTo>
                  <a:pt x="4509" y="1635"/>
                </a:lnTo>
                <a:lnTo>
                  <a:pt x="4511" y="1635"/>
                </a:lnTo>
                <a:lnTo>
                  <a:pt x="4509" y="1635"/>
                </a:lnTo>
                <a:lnTo>
                  <a:pt x="4509" y="1633"/>
                </a:lnTo>
                <a:lnTo>
                  <a:pt x="4509" y="1633"/>
                </a:lnTo>
                <a:lnTo>
                  <a:pt x="4505" y="1631"/>
                </a:lnTo>
                <a:lnTo>
                  <a:pt x="4505" y="1631"/>
                </a:lnTo>
                <a:lnTo>
                  <a:pt x="4503" y="1631"/>
                </a:lnTo>
                <a:lnTo>
                  <a:pt x="4501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7" y="1633"/>
                </a:lnTo>
                <a:lnTo>
                  <a:pt x="4497" y="1631"/>
                </a:lnTo>
                <a:lnTo>
                  <a:pt x="4494" y="1633"/>
                </a:lnTo>
                <a:close/>
                <a:moveTo>
                  <a:pt x="4461" y="1675"/>
                </a:moveTo>
                <a:lnTo>
                  <a:pt x="4461" y="1675"/>
                </a:lnTo>
                <a:lnTo>
                  <a:pt x="4461" y="1673"/>
                </a:lnTo>
                <a:lnTo>
                  <a:pt x="4461" y="1673"/>
                </a:lnTo>
                <a:lnTo>
                  <a:pt x="4459" y="1675"/>
                </a:lnTo>
                <a:lnTo>
                  <a:pt x="4461" y="1675"/>
                </a:lnTo>
                <a:close/>
                <a:moveTo>
                  <a:pt x="4505" y="1178"/>
                </a:moveTo>
                <a:lnTo>
                  <a:pt x="4507" y="1176"/>
                </a:lnTo>
                <a:lnTo>
                  <a:pt x="4507" y="1174"/>
                </a:lnTo>
                <a:lnTo>
                  <a:pt x="4507" y="1174"/>
                </a:lnTo>
                <a:lnTo>
                  <a:pt x="4507" y="1174"/>
                </a:lnTo>
                <a:lnTo>
                  <a:pt x="4505" y="1174"/>
                </a:lnTo>
                <a:lnTo>
                  <a:pt x="4505" y="1176"/>
                </a:lnTo>
                <a:lnTo>
                  <a:pt x="4505" y="1178"/>
                </a:lnTo>
                <a:lnTo>
                  <a:pt x="4503" y="1180"/>
                </a:lnTo>
                <a:lnTo>
                  <a:pt x="4503" y="1180"/>
                </a:lnTo>
                <a:lnTo>
                  <a:pt x="4505" y="1180"/>
                </a:lnTo>
                <a:lnTo>
                  <a:pt x="4505" y="1178"/>
                </a:lnTo>
                <a:close/>
                <a:moveTo>
                  <a:pt x="4480" y="1216"/>
                </a:moveTo>
                <a:lnTo>
                  <a:pt x="4480" y="1216"/>
                </a:lnTo>
                <a:lnTo>
                  <a:pt x="4480" y="1216"/>
                </a:lnTo>
                <a:lnTo>
                  <a:pt x="4480" y="1216"/>
                </a:lnTo>
                <a:lnTo>
                  <a:pt x="4482" y="1218"/>
                </a:lnTo>
                <a:lnTo>
                  <a:pt x="4482" y="1216"/>
                </a:lnTo>
                <a:lnTo>
                  <a:pt x="4480" y="1216"/>
                </a:lnTo>
                <a:close/>
                <a:moveTo>
                  <a:pt x="4455" y="1740"/>
                </a:moveTo>
                <a:lnTo>
                  <a:pt x="4455" y="1740"/>
                </a:lnTo>
                <a:lnTo>
                  <a:pt x="4455" y="1740"/>
                </a:lnTo>
                <a:lnTo>
                  <a:pt x="4455" y="1740"/>
                </a:lnTo>
                <a:lnTo>
                  <a:pt x="4453" y="1738"/>
                </a:lnTo>
                <a:lnTo>
                  <a:pt x="4453" y="1740"/>
                </a:lnTo>
                <a:lnTo>
                  <a:pt x="4453" y="1740"/>
                </a:lnTo>
                <a:lnTo>
                  <a:pt x="4455" y="1740"/>
                </a:lnTo>
                <a:close/>
                <a:moveTo>
                  <a:pt x="4463" y="1751"/>
                </a:moveTo>
                <a:lnTo>
                  <a:pt x="4463" y="1749"/>
                </a:lnTo>
                <a:lnTo>
                  <a:pt x="4463" y="1749"/>
                </a:lnTo>
                <a:lnTo>
                  <a:pt x="4463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63" y="1751"/>
                </a:lnTo>
                <a:close/>
                <a:moveTo>
                  <a:pt x="4501" y="1640"/>
                </a:move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40"/>
                </a:lnTo>
                <a:lnTo>
                  <a:pt x="4501" y="1640"/>
                </a:lnTo>
                <a:close/>
                <a:moveTo>
                  <a:pt x="4503" y="1751"/>
                </a:moveTo>
                <a:lnTo>
                  <a:pt x="4503" y="1751"/>
                </a:lnTo>
                <a:lnTo>
                  <a:pt x="4505" y="1751"/>
                </a:lnTo>
                <a:lnTo>
                  <a:pt x="4507" y="1749"/>
                </a:lnTo>
                <a:lnTo>
                  <a:pt x="4509" y="1749"/>
                </a:lnTo>
                <a:lnTo>
                  <a:pt x="4507" y="1749"/>
                </a:lnTo>
                <a:lnTo>
                  <a:pt x="4505" y="1747"/>
                </a:lnTo>
                <a:lnTo>
                  <a:pt x="4503" y="1751"/>
                </a:lnTo>
                <a:lnTo>
                  <a:pt x="4503" y="1751"/>
                </a:lnTo>
                <a:close/>
                <a:moveTo>
                  <a:pt x="4505" y="1803"/>
                </a:moveTo>
                <a:lnTo>
                  <a:pt x="4509" y="1801"/>
                </a:lnTo>
                <a:lnTo>
                  <a:pt x="4511" y="1799"/>
                </a:lnTo>
                <a:lnTo>
                  <a:pt x="4511" y="1799"/>
                </a:lnTo>
                <a:lnTo>
                  <a:pt x="4513" y="1797"/>
                </a:lnTo>
                <a:lnTo>
                  <a:pt x="4513" y="1797"/>
                </a:lnTo>
                <a:lnTo>
                  <a:pt x="4513" y="1795"/>
                </a:lnTo>
                <a:lnTo>
                  <a:pt x="4513" y="1795"/>
                </a:lnTo>
                <a:lnTo>
                  <a:pt x="4511" y="1795"/>
                </a:lnTo>
                <a:lnTo>
                  <a:pt x="4511" y="1793"/>
                </a:lnTo>
                <a:lnTo>
                  <a:pt x="4509" y="1793"/>
                </a:lnTo>
                <a:lnTo>
                  <a:pt x="4509" y="1793"/>
                </a:lnTo>
                <a:lnTo>
                  <a:pt x="4507" y="1793"/>
                </a:lnTo>
                <a:lnTo>
                  <a:pt x="4505" y="1795"/>
                </a:lnTo>
                <a:lnTo>
                  <a:pt x="4505" y="1795"/>
                </a:lnTo>
                <a:lnTo>
                  <a:pt x="4505" y="1795"/>
                </a:lnTo>
                <a:lnTo>
                  <a:pt x="4503" y="1795"/>
                </a:lnTo>
                <a:lnTo>
                  <a:pt x="4501" y="1795"/>
                </a:lnTo>
                <a:lnTo>
                  <a:pt x="4499" y="1795"/>
                </a:lnTo>
                <a:lnTo>
                  <a:pt x="4499" y="1795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5"/>
                </a:lnTo>
                <a:lnTo>
                  <a:pt x="4497" y="1797"/>
                </a:lnTo>
                <a:lnTo>
                  <a:pt x="4499" y="1799"/>
                </a:lnTo>
                <a:lnTo>
                  <a:pt x="4501" y="1801"/>
                </a:lnTo>
                <a:lnTo>
                  <a:pt x="4505" y="1803"/>
                </a:lnTo>
                <a:close/>
                <a:moveTo>
                  <a:pt x="4492" y="1801"/>
                </a:moveTo>
                <a:lnTo>
                  <a:pt x="4497" y="1801"/>
                </a:lnTo>
                <a:lnTo>
                  <a:pt x="4499" y="1801"/>
                </a:lnTo>
                <a:lnTo>
                  <a:pt x="4501" y="1801"/>
                </a:lnTo>
                <a:lnTo>
                  <a:pt x="4501" y="1801"/>
                </a:lnTo>
                <a:lnTo>
                  <a:pt x="4499" y="1801"/>
                </a:lnTo>
                <a:lnTo>
                  <a:pt x="4499" y="1799"/>
                </a:lnTo>
                <a:lnTo>
                  <a:pt x="4499" y="1799"/>
                </a:lnTo>
                <a:lnTo>
                  <a:pt x="4497" y="1799"/>
                </a:lnTo>
                <a:lnTo>
                  <a:pt x="4497" y="1797"/>
                </a:lnTo>
                <a:lnTo>
                  <a:pt x="4497" y="1795"/>
                </a:lnTo>
                <a:lnTo>
                  <a:pt x="4497" y="1795"/>
                </a:lnTo>
                <a:lnTo>
                  <a:pt x="4494" y="1795"/>
                </a:lnTo>
                <a:lnTo>
                  <a:pt x="4494" y="1795"/>
                </a:lnTo>
                <a:lnTo>
                  <a:pt x="4492" y="1797"/>
                </a:lnTo>
                <a:lnTo>
                  <a:pt x="4494" y="1797"/>
                </a:lnTo>
                <a:lnTo>
                  <a:pt x="4494" y="1799"/>
                </a:lnTo>
                <a:lnTo>
                  <a:pt x="4492" y="1799"/>
                </a:lnTo>
                <a:lnTo>
                  <a:pt x="4492" y="1799"/>
                </a:lnTo>
                <a:lnTo>
                  <a:pt x="4492" y="1801"/>
                </a:lnTo>
                <a:lnTo>
                  <a:pt x="4492" y="1801"/>
                </a:lnTo>
                <a:lnTo>
                  <a:pt x="4492" y="1801"/>
                </a:lnTo>
                <a:close/>
                <a:moveTo>
                  <a:pt x="4520" y="1134"/>
                </a:moveTo>
                <a:lnTo>
                  <a:pt x="4522" y="1134"/>
                </a:lnTo>
                <a:lnTo>
                  <a:pt x="4524" y="1132"/>
                </a:lnTo>
                <a:lnTo>
                  <a:pt x="4526" y="1132"/>
                </a:lnTo>
                <a:lnTo>
                  <a:pt x="4526" y="1132"/>
                </a:lnTo>
                <a:lnTo>
                  <a:pt x="4526" y="1134"/>
                </a:lnTo>
                <a:lnTo>
                  <a:pt x="4526" y="1134"/>
                </a:lnTo>
                <a:lnTo>
                  <a:pt x="4528" y="1134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9"/>
                </a:lnTo>
                <a:lnTo>
                  <a:pt x="4526" y="1139"/>
                </a:lnTo>
                <a:lnTo>
                  <a:pt x="4528" y="1141"/>
                </a:lnTo>
                <a:lnTo>
                  <a:pt x="4528" y="1141"/>
                </a:lnTo>
                <a:lnTo>
                  <a:pt x="4528" y="1141"/>
                </a:lnTo>
                <a:lnTo>
                  <a:pt x="4530" y="1141"/>
                </a:lnTo>
                <a:lnTo>
                  <a:pt x="4530" y="1143"/>
                </a:lnTo>
                <a:lnTo>
                  <a:pt x="4530" y="1143"/>
                </a:lnTo>
                <a:lnTo>
                  <a:pt x="4532" y="1143"/>
                </a:lnTo>
                <a:lnTo>
                  <a:pt x="4532" y="1143"/>
                </a:lnTo>
                <a:lnTo>
                  <a:pt x="4534" y="1143"/>
                </a:lnTo>
                <a:lnTo>
                  <a:pt x="4534" y="1141"/>
                </a:lnTo>
                <a:lnTo>
                  <a:pt x="4534" y="1139"/>
                </a:lnTo>
                <a:lnTo>
                  <a:pt x="4536" y="1139"/>
                </a:lnTo>
                <a:lnTo>
                  <a:pt x="4536" y="1139"/>
                </a:lnTo>
                <a:lnTo>
                  <a:pt x="4538" y="1136"/>
                </a:lnTo>
                <a:lnTo>
                  <a:pt x="4538" y="1134"/>
                </a:lnTo>
                <a:lnTo>
                  <a:pt x="4543" y="1132"/>
                </a:lnTo>
                <a:lnTo>
                  <a:pt x="4545" y="1132"/>
                </a:lnTo>
                <a:lnTo>
                  <a:pt x="4547" y="1132"/>
                </a:lnTo>
                <a:lnTo>
                  <a:pt x="4549" y="1132"/>
                </a:lnTo>
                <a:lnTo>
                  <a:pt x="4551" y="1134"/>
                </a:lnTo>
                <a:lnTo>
                  <a:pt x="4551" y="1136"/>
                </a:lnTo>
                <a:lnTo>
                  <a:pt x="4551" y="1134"/>
                </a:lnTo>
                <a:lnTo>
                  <a:pt x="4553" y="1132"/>
                </a:lnTo>
                <a:lnTo>
                  <a:pt x="4553" y="1132"/>
                </a:lnTo>
                <a:lnTo>
                  <a:pt x="4555" y="1130"/>
                </a:lnTo>
                <a:lnTo>
                  <a:pt x="4557" y="1128"/>
                </a:lnTo>
                <a:lnTo>
                  <a:pt x="4559" y="1126"/>
                </a:lnTo>
                <a:lnTo>
                  <a:pt x="4559" y="1126"/>
                </a:lnTo>
                <a:lnTo>
                  <a:pt x="4559" y="1124"/>
                </a:lnTo>
                <a:lnTo>
                  <a:pt x="4559" y="1124"/>
                </a:lnTo>
                <a:lnTo>
                  <a:pt x="4557" y="1124"/>
                </a:lnTo>
                <a:lnTo>
                  <a:pt x="4557" y="1120"/>
                </a:lnTo>
                <a:lnTo>
                  <a:pt x="4555" y="1120"/>
                </a:lnTo>
                <a:lnTo>
                  <a:pt x="4555" y="1120"/>
                </a:lnTo>
                <a:lnTo>
                  <a:pt x="4553" y="1118"/>
                </a:lnTo>
                <a:lnTo>
                  <a:pt x="4551" y="1118"/>
                </a:lnTo>
                <a:lnTo>
                  <a:pt x="4549" y="1118"/>
                </a:lnTo>
                <a:lnTo>
                  <a:pt x="4547" y="1120"/>
                </a:lnTo>
                <a:lnTo>
                  <a:pt x="4545" y="1120"/>
                </a:lnTo>
                <a:lnTo>
                  <a:pt x="4545" y="1120"/>
                </a:lnTo>
                <a:lnTo>
                  <a:pt x="4543" y="1120"/>
                </a:lnTo>
                <a:lnTo>
                  <a:pt x="4545" y="1122"/>
                </a:lnTo>
                <a:lnTo>
                  <a:pt x="4543" y="1122"/>
                </a:lnTo>
                <a:lnTo>
                  <a:pt x="4543" y="1124"/>
                </a:lnTo>
                <a:lnTo>
                  <a:pt x="4541" y="1124"/>
                </a:lnTo>
                <a:lnTo>
                  <a:pt x="4541" y="1124"/>
                </a:lnTo>
                <a:lnTo>
                  <a:pt x="4538" y="1124"/>
                </a:lnTo>
                <a:lnTo>
                  <a:pt x="4536" y="1124"/>
                </a:lnTo>
                <a:lnTo>
                  <a:pt x="4536" y="1124"/>
                </a:lnTo>
                <a:lnTo>
                  <a:pt x="4534" y="1124"/>
                </a:lnTo>
                <a:lnTo>
                  <a:pt x="4534" y="1122"/>
                </a:lnTo>
                <a:lnTo>
                  <a:pt x="4534" y="1122"/>
                </a:lnTo>
                <a:lnTo>
                  <a:pt x="4532" y="1124"/>
                </a:lnTo>
                <a:lnTo>
                  <a:pt x="4532" y="1124"/>
                </a:lnTo>
                <a:lnTo>
                  <a:pt x="4530" y="1126"/>
                </a:lnTo>
                <a:lnTo>
                  <a:pt x="4530" y="1126"/>
                </a:lnTo>
                <a:lnTo>
                  <a:pt x="4530" y="1128"/>
                </a:lnTo>
                <a:lnTo>
                  <a:pt x="4530" y="1128"/>
                </a:lnTo>
                <a:lnTo>
                  <a:pt x="4528" y="1130"/>
                </a:lnTo>
                <a:lnTo>
                  <a:pt x="4526" y="1132"/>
                </a:lnTo>
                <a:lnTo>
                  <a:pt x="4524" y="1132"/>
                </a:lnTo>
                <a:lnTo>
                  <a:pt x="4522" y="1134"/>
                </a:lnTo>
                <a:lnTo>
                  <a:pt x="4520" y="1134"/>
                </a:lnTo>
                <a:close/>
                <a:moveTo>
                  <a:pt x="4497" y="1644"/>
                </a:moveTo>
                <a:lnTo>
                  <a:pt x="4497" y="1644"/>
                </a:lnTo>
                <a:lnTo>
                  <a:pt x="4503" y="1644"/>
                </a:lnTo>
                <a:lnTo>
                  <a:pt x="4503" y="1644"/>
                </a:lnTo>
                <a:lnTo>
                  <a:pt x="4505" y="1642"/>
                </a:lnTo>
                <a:lnTo>
                  <a:pt x="4503" y="1642"/>
                </a:lnTo>
                <a:lnTo>
                  <a:pt x="4503" y="1644"/>
                </a:lnTo>
                <a:lnTo>
                  <a:pt x="4501" y="1644"/>
                </a:lnTo>
                <a:lnTo>
                  <a:pt x="4501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7" y="1644"/>
                </a:lnTo>
                <a:close/>
                <a:moveTo>
                  <a:pt x="4509" y="1587"/>
                </a:moveTo>
                <a:lnTo>
                  <a:pt x="4509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9" y="1587"/>
                </a:lnTo>
                <a:close/>
                <a:moveTo>
                  <a:pt x="4455" y="1631"/>
                </a:moveTo>
                <a:lnTo>
                  <a:pt x="4455" y="1629"/>
                </a:lnTo>
                <a:lnTo>
                  <a:pt x="4455" y="1629"/>
                </a:lnTo>
                <a:lnTo>
                  <a:pt x="4455" y="1629"/>
                </a:lnTo>
                <a:lnTo>
                  <a:pt x="4453" y="1631"/>
                </a:lnTo>
                <a:lnTo>
                  <a:pt x="4455" y="1631"/>
                </a:lnTo>
                <a:lnTo>
                  <a:pt x="4455" y="1631"/>
                </a:lnTo>
                <a:lnTo>
                  <a:pt x="4455" y="1631"/>
                </a:lnTo>
                <a:close/>
                <a:moveTo>
                  <a:pt x="4501" y="1648"/>
                </a:moveTo>
                <a:lnTo>
                  <a:pt x="4501" y="1648"/>
                </a:lnTo>
                <a:lnTo>
                  <a:pt x="4503" y="1650"/>
                </a:lnTo>
                <a:lnTo>
                  <a:pt x="4503" y="1650"/>
                </a:lnTo>
                <a:lnTo>
                  <a:pt x="4505" y="1650"/>
                </a:lnTo>
                <a:lnTo>
                  <a:pt x="4505" y="1650"/>
                </a:lnTo>
                <a:lnTo>
                  <a:pt x="4507" y="1648"/>
                </a:lnTo>
                <a:lnTo>
                  <a:pt x="4507" y="1646"/>
                </a:lnTo>
                <a:lnTo>
                  <a:pt x="4507" y="1644"/>
                </a:lnTo>
                <a:lnTo>
                  <a:pt x="4505" y="1644"/>
                </a:lnTo>
                <a:lnTo>
                  <a:pt x="4505" y="1644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8"/>
                </a:lnTo>
                <a:close/>
                <a:moveTo>
                  <a:pt x="4486" y="1160"/>
                </a:moveTo>
                <a:lnTo>
                  <a:pt x="4486" y="1162"/>
                </a:lnTo>
                <a:lnTo>
                  <a:pt x="4486" y="1162"/>
                </a:lnTo>
                <a:lnTo>
                  <a:pt x="4488" y="1160"/>
                </a:lnTo>
                <a:lnTo>
                  <a:pt x="4488" y="1160"/>
                </a:lnTo>
                <a:lnTo>
                  <a:pt x="4486" y="1160"/>
                </a:lnTo>
                <a:close/>
                <a:moveTo>
                  <a:pt x="4388" y="1700"/>
                </a:moveTo>
                <a:lnTo>
                  <a:pt x="4388" y="1702"/>
                </a:lnTo>
                <a:lnTo>
                  <a:pt x="4388" y="1702"/>
                </a:lnTo>
                <a:lnTo>
                  <a:pt x="4388" y="1705"/>
                </a:lnTo>
                <a:lnTo>
                  <a:pt x="4385" y="1705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9"/>
                </a:lnTo>
                <a:lnTo>
                  <a:pt x="4385" y="1709"/>
                </a:lnTo>
                <a:lnTo>
                  <a:pt x="4383" y="1711"/>
                </a:lnTo>
                <a:lnTo>
                  <a:pt x="4383" y="1711"/>
                </a:lnTo>
                <a:lnTo>
                  <a:pt x="4385" y="1713"/>
                </a:lnTo>
                <a:lnTo>
                  <a:pt x="4385" y="1713"/>
                </a:lnTo>
                <a:lnTo>
                  <a:pt x="4385" y="1713"/>
                </a:lnTo>
                <a:lnTo>
                  <a:pt x="4388" y="1713"/>
                </a:lnTo>
                <a:lnTo>
                  <a:pt x="4388" y="1713"/>
                </a:lnTo>
                <a:lnTo>
                  <a:pt x="4388" y="1711"/>
                </a:lnTo>
                <a:lnTo>
                  <a:pt x="4388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2" y="1709"/>
                </a:lnTo>
                <a:lnTo>
                  <a:pt x="4392" y="1709"/>
                </a:lnTo>
                <a:lnTo>
                  <a:pt x="4392" y="1707"/>
                </a:lnTo>
                <a:lnTo>
                  <a:pt x="4392" y="1707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2"/>
                </a:lnTo>
                <a:lnTo>
                  <a:pt x="4390" y="1702"/>
                </a:lnTo>
                <a:lnTo>
                  <a:pt x="4390" y="1700"/>
                </a:lnTo>
                <a:lnTo>
                  <a:pt x="4390" y="1698"/>
                </a:lnTo>
                <a:lnTo>
                  <a:pt x="4392" y="1700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700"/>
                </a:lnTo>
                <a:lnTo>
                  <a:pt x="4392" y="1700"/>
                </a:lnTo>
                <a:lnTo>
                  <a:pt x="4392" y="1696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88" y="1698"/>
                </a:lnTo>
                <a:lnTo>
                  <a:pt x="4388" y="1700"/>
                </a:lnTo>
                <a:close/>
                <a:moveTo>
                  <a:pt x="4396" y="1778"/>
                </a:moveTo>
                <a:lnTo>
                  <a:pt x="4396" y="1778"/>
                </a:lnTo>
                <a:lnTo>
                  <a:pt x="4396" y="1778"/>
                </a:lnTo>
                <a:lnTo>
                  <a:pt x="4394" y="1778"/>
                </a:lnTo>
                <a:lnTo>
                  <a:pt x="4394" y="1780"/>
                </a:lnTo>
                <a:lnTo>
                  <a:pt x="4396" y="1780"/>
                </a:lnTo>
                <a:lnTo>
                  <a:pt x="4396" y="1778"/>
                </a:lnTo>
                <a:lnTo>
                  <a:pt x="4396" y="1778"/>
                </a:lnTo>
                <a:lnTo>
                  <a:pt x="4396" y="1778"/>
                </a:lnTo>
                <a:close/>
                <a:moveTo>
                  <a:pt x="4402" y="1658"/>
                </a:moveTo>
                <a:lnTo>
                  <a:pt x="4400" y="1658"/>
                </a:lnTo>
                <a:lnTo>
                  <a:pt x="4400" y="1658"/>
                </a:lnTo>
                <a:lnTo>
                  <a:pt x="4402" y="1661"/>
                </a:lnTo>
                <a:lnTo>
                  <a:pt x="4402" y="1661"/>
                </a:lnTo>
                <a:lnTo>
                  <a:pt x="4402" y="1658"/>
                </a:lnTo>
                <a:close/>
                <a:moveTo>
                  <a:pt x="4404" y="1717"/>
                </a:moveTo>
                <a:lnTo>
                  <a:pt x="4404" y="1715"/>
                </a:lnTo>
                <a:lnTo>
                  <a:pt x="4404" y="1715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close/>
                <a:moveTo>
                  <a:pt x="4402" y="1753"/>
                </a:moveTo>
                <a:lnTo>
                  <a:pt x="4404" y="1753"/>
                </a:lnTo>
                <a:lnTo>
                  <a:pt x="4404" y="1755"/>
                </a:lnTo>
                <a:lnTo>
                  <a:pt x="4406" y="1755"/>
                </a:lnTo>
                <a:lnTo>
                  <a:pt x="4406" y="1753"/>
                </a:lnTo>
                <a:lnTo>
                  <a:pt x="4406" y="1753"/>
                </a:lnTo>
                <a:lnTo>
                  <a:pt x="4409" y="1751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6" y="1751"/>
                </a:lnTo>
                <a:lnTo>
                  <a:pt x="4406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2" y="1753"/>
                </a:lnTo>
                <a:close/>
                <a:moveTo>
                  <a:pt x="4388" y="1788"/>
                </a:moveTo>
                <a:lnTo>
                  <a:pt x="4390" y="1788"/>
                </a:lnTo>
                <a:lnTo>
                  <a:pt x="4390" y="1788"/>
                </a:lnTo>
                <a:lnTo>
                  <a:pt x="4392" y="1786"/>
                </a:lnTo>
                <a:lnTo>
                  <a:pt x="4394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2" y="1784"/>
                </a:lnTo>
                <a:lnTo>
                  <a:pt x="4390" y="1784"/>
                </a:lnTo>
                <a:lnTo>
                  <a:pt x="4388" y="1786"/>
                </a:lnTo>
                <a:lnTo>
                  <a:pt x="4388" y="1786"/>
                </a:lnTo>
                <a:lnTo>
                  <a:pt x="4388" y="1788"/>
                </a:lnTo>
                <a:lnTo>
                  <a:pt x="4388" y="1788"/>
                </a:lnTo>
                <a:close/>
                <a:moveTo>
                  <a:pt x="4390" y="1690"/>
                </a:moveTo>
                <a:lnTo>
                  <a:pt x="4390" y="1690"/>
                </a:lnTo>
                <a:lnTo>
                  <a:pt x="4390" y="1690"/>
                </a:lnTo>
                <a:lnTo>
                  <a:pt x="4392" y="1692"/>
                </a:lnTo>
                <a:lnTo>
                  <a:pt x="4392" y="1692"/>
                </a:lnTo>
                <a:lnTo>
                  <a:pt x="4394" y="1690"/>
                </a:lnTo>
                <a:lnTo>
                  <a:pt x="4394" y="1690"/>
                </a:lnTo>
                <a:lnTo>
                  <a:pt x="4392" y="1688"/>
                </a:lnTo>
                <a:lnTo>
                  <a:pt x="4390" y="1688"/>
                </a:lnTo>
                <a:lnTo>
                  <a:pt x="4390" y="1690"/>
                </a:lnTo>
                <a:close/>
                <a:moveTo>
                  <a:pt x="4526" y="1126"/>
                </a:moveTo>
                <a:lnTo>
                  <a:pt x="4526" y="1126"/>
                </a:lnTo>
                <a:lnTo>
                  <a:pt x="4526" y="1126"/>
                </a:lnTo>
                <a:lnTo>
                  <a:pt x="4526" y="1124"/>
                </a:lnTo>
                <a:lnTo>
                  <a:pt x="4524" y="1126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6"/>
                </a:lnTo>
                <a:lnTo>
                  <a:pt x="4524" y="1126"/>
                </a:lnTo>
                <a:lnTo>
                  <a:pt x="4526" y="1126"/>
                </a:lnTo>
                <a:close/>
                <a:moveTo>
                  <a:pt x="4455" y="1640"/>
                </a:moveTo>
                <a:lnTo>
                  <a:pt x="4455" y="1642"/>
                </a:lnTo>
                <a:lnTo>
                  <a:pt x="4455" y="1642"/>
                </a:lnTo>
                <a:lnTo>
                  <a:pt x="4455" y="1642"/>
                </a:lnTo>
                <a:lnTo>
                  <a:pt x="4457" y="1642"/>
                </a:lnTo>
                <a:lnTo>
                  <a:pt x="4457" y="1642"/>
                </a:lnTo>
                <a:lnTo>
                  <a:pt x="4457" y="1644"/>
                </a:lnTo>
                <a:lnTo>
                  <a:pt x="4459" y="1644"/>
                </a:lnTo>
                <a:lnTo>
                  <a:pt x="4459" y="1644"/>
                </a:lnTo>
                <a:lnTo>
                  <a:pt x="4461" y="1642"/>
                </a:lnTo>
                <a:lnTo>
                  <a:pt x="4461" y="1642"/>
                </a:lnTo>
                <a:lnTo>
                  <a:pt x="4459" y="1642"/>
                </a:lnTo>
                <a:lnTo>
                  <a:pt x="4459" y="1642"/>
                </a:lnTo>
                <a:lnTo>
                  <a:pt x="4457" y="1642"/>
                </a:lnTo>
                <a:lnTo>
                  <a:pt x="4457" y="1640"/>
                </a:lnTo>
                <a:lnTo>
                  <a:pt x="4457" y="1638"/>
                </a:lnTo>
                <a:lnTo>
                  <a:pt x="4457" y="1635"/>
                </a:lnTo>
                <a:lnTo>
                  <a:pt x="4455" y="1635"/>
                </a:lnTo>
                <a:lnTo>
                  <a:pt x="4455" y="1635"/>
                </a:lnTo>
                <a:lnTo>
                  <a:pt x="4455" y="1638"/>
                </a:lnTo>
                <a:lnTo>
                  <a:pt x="4453" y="1635"/>
                </a:lnTo>
                <a:lnTo>
                  <a:pt x="4453" y="1635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40"/>
                </a:lnTo>
                <a:lnTo>
                  <a:pt x="4455" y="1640"/>
                </a:lnTo>
                <a:close/>
                <a:moveTo>
                  <a:pt x="4390" y="1753"/>
                </a:moveTo>
                <a:lnTo>
                  <a:pt x="4390" y="1753"/>
                </a:lnTo>
                <a:lnTo>
                  <a:pt x="4388" y="1755"/>
                </a:lnTo>
                <a:lnTo>
                  <a:pt x="4388" y="1755"/>
                </a:lnTo>
                <a:lnTo>
                  <a:pt x="4390" y="1755"/>
                </a:lnTo>
                <a:lnTo>
                  <a:pt x="4390" y="1755"/>
                </a:lnTo>
                <a:lnTo>
                  <a:pt x="4390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0" y="1753"/>
                </a:lnTo>
                <a:close/>
                <a:moveTo>
                  <a:pt x="4392" y="1656"/>
                </a:moveTo>
                <a:lnTo>
                  <a:pt x="4392" y="1656"/>
                </a:lnTo>
                <a:lnTo>
                  <a:pt x="4392" y="1656"/>
                </a:lnTo>
                <a:lnTo>
                  <a:pt x="4390" y="1658"/>
                </a:lnTo>
                <a:lnTo>
                  <a:pt x="4392" y="1658"/>
                </a:lnTo>
                <a:lnTo>
                  <a:pt x="4392" y="1656"/>
                </a:lnTo>
                <a:lnTo>
                  <a:pt x="4392" y="1656"/>
                </a:lnTo>
                <a:close/>
                <a:moveTo>
                  <a:pt x="4411" y="1753"/>
                </a:moveTo>
                <a:lnTo>
                  <a:pt x="4411" y="1753"/>
                </a:lnTo>
                <a:lnTo>
                  <a:pt x="4419" y="1751"/>
                </a:lnTo>
                <a:lnTo>
                  <a:pt x="4421" y="1751"/>
                </a:lnTo>
                <a:lnTo>
                  <a:pt x="4421" y="1749"/>
                </a:lnTo>
                <a:lnTo>
                  <a:pt x="4419" y="1749"/>
                </a:lnTo>
                <a:lnTo>
                  <a:pt x="4417" y="1749"/>
                </a:lnTo>
                <a:lnTo>
                  <a:pt x="4415" y="1749"/>
                </a:lnTo>
                <a:lnTo>
                  <a:pt x="4415" y="1749"/>
                </a:lnTo>
                <a:lnTo>
                  <a:pt x="4413" y="1749"/>
                </a:lnTo>
                <a:lnTo>
                  <a:pt x="4413" y="1749"/>
                </a:lnTo>
                <a:lnTo>
                  <a:pt x="4411" y="1749"/>
                </a:lnTo>
                <a:lnTo>
                  <a:pt x="4411" y="1749"/>
                </a:lnTo>
                <a:lnTo>
                  <a:pt x="4411" y="1751"/>
                </a:lnTo>
                <a:lnTo>
                  <a:pt x="4411" y="1751"/>
                </a:lnTo>
                <a:lnTo>
                  <a:pt x="4409" y="1753"/>
                </a:lnTo>
                <a:lnTo>
                  <a:pt x="4411" y="1753"/>
                </a:lnTo>
                <a:close/>
                <a:moveTo>
                  <a:pt x="4425" y="1591"/>
                </a:moveTo>
                <a:lnTo>
                  <a:pt x="4423" y="1591"/>
                </a:lnTo>
                <a:lnTo>
                  <a:pt x="4425" y="1593"/>
                </a:lnTo>
                <a:lnTo>
                  <a:pt x="4425" y="1593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close/>
                <a:moveTo>
                  <a:pt x="4429" y="1744"/>
                </a:moveTo>
                <a:lnTo>
                  <a:pt x="4429" y="1747"/>
                </a:lnTo>
                <a:lnTo>
                  <a:pt x="4432" y="1747"/>
                </a:lnTo>
                <a:lnTo>
                  <a:pt x="4432" y="1744"/>
                </a:lnTo>
                <a:lnTo>
                  <a:pt x="4434" y="1744"/>
                </a:lnTo>
                <a:lnTo>
                  <a:pt x="4434" y="1744"/>
                </a:lnTo>
                <a:lnTo>
                  <a:pt x="4436" y="1744"/>
                </a:lnTo>
                <a:lnTo>
                  <a:pt x="4438" y="1744"/>
                </a:lnTo>
                <a:lnTo>
                  <a:pt x="4440" y="1747"/>
                </a:lnTo>
                <a:lnTo>
                  <a:pt x="4440" y="1744"/>
                </a:lnTo>
                <a:lnTo>
                  <a:pt x="4442" y="1744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2" y="1740"/>
                </a:lnTo>
                <a:lnTo>
                  <a:pt x="4440" y="1740"/>
                </a:lnTo>
                <a:lnTo>
                  <a:pt x="4438" y="1742"/>
                </a:lnTo>
                <a:lnTo>
                  <a:pt x="4436" y="1742"/>
                </a:lnTo>
                <a:lnTo>
                  <a:pt x="4434" y="1742"/>
                </a:lnTo>
                <a:lnTo>
                  <a:pt x="4434" y="1742"/>
                </a:lnTo>
                <a:lnTo>
                  <a:pt x="4432" y="1744"/>
                </a:lnTo>
                <a:lnTo>
                  <a:pt x="4429" y="1744"/>
                </a:lnTo>
                <a:close/>
                <a:moveTo>
                  <a:pt x="4425" y="1751"/>
                </a:moveTo>
                <a:lnTo>
                  <a:pt x="4427" y="1751"/>
                </a:lnTo>
                <a:lnTo>
                  <a:pt x="4427" y="1749"/>
                </a:lnTo>
                <a:lnTo>
                  <a:pt x="4427" y="1749"/>
                </a:lnTo>
                <a:lnTo>
                  <a:pt x="4427" y="1749"/>
                </a:lnTo>
                <a:lnTo>
                  <a:pt x="4425" y="1751"/>
                </a:lnTo>
                <a:close/>
                <a:moveTo>
                  <a:pt x="4453" y="1642"/>
                </a:moveTo>
                <a:lnTo>
                  <a:pt x="4450" y="1640"/>
                </a:lnTo>
                <a:lnTo>
                  <a:pt x="4450" y="1640"/>
                </a:lnTo>
                <a:lnTo>
                  <a:pt x="4450" y="1642"/>
                </a:lnTo>
                <a:lnTo>
                  <a:pt x="4450" y="1642"/>
                </a:lnTo>
                <a:lnTo>
                  <a:pt x="4453" y="1642"/>
                </a:lnTo>
                <a:lnTo>
                  <a:pt x="4453" y="1642"/>
                </a:lnTo>
                <a:lnTo>
                  <a:pt x="4453" y="1642"/>
                </a:lnTo>
                <a:close/>
                <a:moveTo>
                  <a:pt x="4427" y="1583"/>
                </a:moveTo>
                <a:lnTo>
                  <a:pt x="4427" y="1581"/>
                </a:lnTo>
                <a:lnTo>
                  <a:pt x="4427" y="1581"/>
                </a:lnTo>
                <a:lnTo>
                  <a:pt x="4427" y="1581"/>
                </a:lnTo>
                <a:lnTo>
                  <a:pt x="4427" y="1579"/>
                </a:lnTo>
                <a:lnTo>
                  <a:pt x="4425" y="1577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81"/>
                </a:lnTo>
                <a:lnTo>
                  <a:pt x="4425" y="1581"/>
                </a:lnTo>
                <a:lnTo>
                  <a:pt x="4427" y="1583"/>
                </a:lnTo>
                <a:close/>
                <a:moveTo>
                  <a:pt x="4423" y="1658"/>
                </a:moveTo>
                <a:lnTo>
                  <a:pt x="4423" y="1656"/>
                </a:lnTo>
                <a:lnTo>
                  <a:pt x="4423" y="1656"/>
                </a:lnTo>
                <a:lnTo>
                  <a:pt x="4423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3" y="1654"/>
                </a:lnTo>
                <a:lnTo>
                  <a:pt x="4411" y="1654"/>
                </a:lnTo>
                <a:lnTo>
                  <a:pt x="4411" y="1654"/>
                </a:lnTo>
                <a:lnTo>
                  <a:pt x="4411" y="1656"/>
                </a:lnTo>
                <a:lnTo>
                  <a:pt x="4409" y="1658"/>
                </a:lnTo>
                <a:lnTo>
                  <a:pt x="4411" y="1661"/>
                </a:lnTo>
                <a:lnTo>
                  <a:pt x="4411" y="1661"/>
                </a:lnTo>
                <a:lnTo>
                  <a:pt x="4413" y="1661"/>
                </a:lnTo>
                <a:lnTo>
                  <a:pt x="4417" y="1658"/>
                </a:lnTo>
                <a:lnTo>
                  <a:pt x="4419" y="1658"/>
                </a:lnTo>
                <a:lnTo>
                  <a:pt x="4421" y="1658"/>
                </a:lnTo>
                <a:lnTo>
                  <a:pt x="4423" y="1658"/>
                </a:lnTo>
                <a:close/>
                <a:moveTo>
                  <a:pt x="4423" y="1658"/>
                </a:moveTo>
                <a:lnTo>
                  <a:pt x="4425" y="1658"/>
                </a:lnTo>
                <a:lnTo>
                  <a:pt x="4425" y="1658"/>
                </a:lnTo>
                <a:lnTo>
                  <a:pt x="4425" y="1658"/>
                </a:lnTo>
                <a:lnTo>
                  <a:pt x="4432" y="1658"/>
                </a:lnTo>
                <a:lnTo>
                  <a:pt x="4432" y="1658"/>
                </a:lnTo>
                <a:lnTo>
                  <a:pt x="4438" y="1658"/>
                </a:lnTo>
                <a:lnTo>
                  <a:pt x="4438" y="1656"/>
                </a:lnTo>
                <a:lnTo>
                  <a:pt x="4434" y="1656"/>
                </a:lnTo>
                <a:lnTo>
                  <a:pt x="4429" y="1656"/>
                </a:lnTo>
                <a:lnTo>
                  <a:pt x="4425" y="1656"/>
                </a:lnTo>
                <a:lnTo>
                  <a:pt x="4425" y="1656"/>
                </a:lnTo>
                <a:lnTo>
                  <a:pt x="4423" y="1658"/>
                </a:lnTo>
                <a:close/>
                <a:moveTo>
                  <a:pt x="4429" y="1531"/>
                </a:moveTo>
                <a:lnTo>
                  <a:pt x="4429" y="1528"/>
                </a:lnTo>
                <a:lnTo>
                  <a:pt x="4429" y="1528"/>
                </a:lnTo>
                <a:lnTo>
                  <a:pt x="4429" y="1528"/>
                </a:lnTo>
                <a:lnTo>
                  <a:pt x="4429" y="1531"/>
                </a:lnTo>
                <a:lnTo>
                  <a:pt x="4429" y="1533"/>
                </a:lnTo>
                <a:lnTo>
                  <a:pt x="4429" y="1531"/>
                </a:lnTo>
                <a:close/>
                <a:moveTo>
                  <a:pt x="4434" y="1667"/>
                </a:moveTo>
                <a:lnTo>
                  <a:pt x="4434" y="1665"/>
                </a:lnTo>
                <a:lnTo>
                  <a:pt x="4434" y="1663"/>
                </a:lnTo>
                <a:lnTo>
                  <a:pt x="4434" y="1661"/>
                </a:lnTo>
                <a:lnTo>
                  <a:pt x="4432" y="1658"/>
                </a:lnTo>
                <a:lnTo>
                  <a:pt x="4432" y="1658"/>
                </a:lnTo>
                <a:lnTo>
                  <a:pt x="4432" y="1661"/>
                </a:lnTo>
                <a:lnTo>
                  <a:pt x="4432" y="1661"/>
                </a:lnTo>
                <a:lnTo>
                  <a:pt x="4432" y="1663"/>
                </a:lnTo>
                <a:lnTo>
                  <a:pt x="4432" y="1663"/>
                </a:lnTo>
                <a:lnTo>
                  <a:pt x="4434" y="1667"/>
                </a:lnTo>
                <a:lnTo>
                  <a:pt x="4434" y="1667"/>
                </a:lnTo>
                <a:lnTo>
                  <a:pt x="4434" y="1667"/>
                </a:lnTo>
                <a:close/>
                <a:moveTo>
                  <a:pt x="4735" y="958"/>
                </a:moveTo>
                <a:lnTo>
                  <a:pt x="4731" y="958"/>
                </a:lnTo>
                <a:lnTo>
                  <a:pt x="4731" y="958"/>
                </a:lnTo>
                <a:lnTo>
                  <a:pt x="4731" y="960"/>
                </a:lnTo>
                <a:lnTo>
                  <a:pt x="4733" y="960"/>
                </a:lnTo>
                <a:lnTo>
                  <a:pt x="4733" y="960"/>
                </a:lnTo>
                <a:lnTo>
                  <a:pt x="4735" y="958"/>
                </a:lnTo>
                <a:lnTo>
                  <a:pt x="4735" y="958"/>
                </a:lnTo>
                <a:lnTo>
                  <a:pt x="4735" y="958"/>
                </a:lnTo>
                <a:close/>
                <a:moveTo>
                  <a:pt x="4794" y="1770"/>
                </a:moveTo>
                <a:lnTo>
                  <a:pt x="4794" y="1770"/>
                </a:lnTo>
                <a:lnTo>
                  <a:pt x="4794" y="1770"/>
                </a:lnTo>
                <a:lnTo>
                  <a:pt x="4794" y="1767"/>
                </a:lnTo>
                <a:lnTo>
                  <a:pt x="4792" y="1767"/>
                </a:lnTo>
                <a:lnTo>
                  <a:pt x="4792" y="1767"/>
                </a:lnTo>
                <a:lnTo>
                  <a:pt x="4790" y="1767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7"/>
                </a:lnTo>
                <a:lnTo>
                  <a:pt x="4788" y="1767"/>
                </a:lnTo>
                <a:lnTo>
                  <a:pt x="4788" y="1770"/>
                </a:lnTo>
                <a:lnTo>
                  <a:pt x="4788" y="1770"/>
                </a:lnTo>
                <a:lnTo>
                  <a:pt x="4790" y="1770"/>
                </a:lnTo>
                <a:lnTo>
                  <a:pt x="4790" y="1770"/>
                </a:lnTo>
                <a:lnTo>
                  <a:pt x="4792" y="1770"/>
                </a:lnTo>
                <a:lnTo>
                  <a:pt x="4794" y="1770"/>
                </a:lnTo>
                <a:lnTo>
                  <a:pt x="4794" y="1772"/>
                </a:lnTo>
                <a:lnTo>
                  <a:pt x="4794" y="1770"/>
                </a:lnTo>
                <a:close/>
                <a:moveTo>
                  <a:pt x="4786" y="1767"/>
                </a:moveTo>
                <a:lnTo>
                  <a:pt x="4786" y="1767"/>
                </a:lnTo>
                <a:lnTo>
                  <a:pt x="4786" y="1765"/>
                </a:lnTo>
                <a:lnTo>
                  <a:pt x="4786" y="1765"/>
                </a:lnTo>
                <a:lnTo>
                  <a:pt x="4786" y="1765"/>
                </a:lnTo>
                <a:lnTo>
                  <a:pt x="4784" y="1763"/>
                </a:lnTo>
                <a:lnTo>
                  <a:pt x="4784" y="1765"/>
                </a:lnTo>
                <a:lnTo>
                  <a:pt x="4781" y="1765"/>
                </a:lnTo>
                <a:lnTo>
                  <a:pt x="4786" y="1767"/>
                </a:lnTo>
                <a:lnTo>
                  <a:pt x="4786" y="1767"/>
                </a:lnTo>
                <a:close/>
                <a:moveTo>
                  <a:pt x="4794" y="1784"/>
                </a:moveTo>
                <a:lnTo>
                  <a:pt x="4794" y="1784"/>
                </a:lnTo>
                <a:lnTo>
                  <a:pt x="4794" y="1782"/>
                </a:lnTo>
                <a:lnTo>
                  <a:pt x="4792" y="1782"/>
                </a:lnTo>
                <a:lnTo>
                  <a:pt x="4792" y="1784"/>
                </a:lnTo>
                <a:lnTo>
                  <a:pt x="4792" y="1784"/>
                </a:lnTo>
                <a:lnTo>
                  <a:pt x="4794" y="1784"/>
                </a:lnTo>
                <a:close/>
                <a:moveTo>
                  <a:pt x="4394" y="1751"/>
                </a:moveTo>
                <a:lnTo>
                  <a:pt x="4394" y="1751"/>
                </a:lnTo>
                <a:lnTo>
                  <a:pt x="4392" y="1749"/>
                </a:lnTo>
                <a:lnTo>
                  <a:pt x="4392" y="1751"/>
                </a:lnTo>
                <a:lnTo>
                  <a:pt x="4392" y="1751"/>
                </a:lnTo>
                <a:lnTo>
                  <a:pt x="4390" y="1751"/>
                </a:lnTo>
                <a:lnTo>
                  <a:pt x="4390" y="1753"/>
                </a:lnTo>
                <a:lnTo>
                  <a:pt x="4394" y="1753"/>
                </a:lnTo>
                <a:lnTo>
                  <a:pt x="4394" y="1751"/>
                </a:lnTo>
                <a:close/>
                <a:moveTo>
                  <a:pt x="4723" y="965"/>
                </a:move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7"/>
                </a:lnTo>
                <a:lnTo>
                  <a:pt x="4721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5"/>
                </a:lnTo>
                <a:lnTo>
                  <a:pt x="4723" y="965"/>
                </a:lnTo>
                <a:close/>
                <a:moveTo>
                  <a:pt x="4727" y="962"/>
                </a:move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close/>
                <a:moveTo>
                  <a:pt x="4740" y="1709"/>
                </a:moveTo>
                <a:lnTo>
                  <a:pt x="4740" y="1709"/>
                </a:lnTo>
                <a:lnTo>
                  <a:pt x="4740" y="1707"/>
                </a:lnTo>
                <a:lnTo>
                  <a:pt x="4740" y="1707"/>
                </a:lnTo>
                <a:lnTo>
                  <a:pt x="4737" y="1707"/>
                </a:lnTo>
                <a:lnTo>
                  <a:pt x="4737" y="1707"/>
                </a:lnTo>
                <a:lnTo>
                  <a:pt x="4737" y="1709"/>
                </a:lnTo>
                <a:lnTo>
                  <a:pt x="4740" y="1709"/>
                </a:lnTo>
                <a:lnTo>
                  <a:pt x="4740" y="1709"/>
                </a:lnTo>
                <a:close/>
                <a:moveTo>
                  <a:pt x="4725" y="948"/>
                </a:moveTo>
                <a:lnTo>
                  <a:pt x="4725" y="948"/>
                </a:lnTo>
                <a:lnTo>
                  <a:pt x="4723" y="950"/>
                </a:lnTo>
                <a:lnTo>
                  <a:pt x="4721" y="952"/>
                </a:lnTo>
                <a:lnTo>
                  <a:pt x="4721" y="952"/>
                </a:lnTo>
                <a:lnTo>
                  <a:pt x="4719" y="954"/>
                </a:lnTo>
                <a:lnTo>
                  <a:pt x="4719" y="954"/>
                </a:lnTo>
                <a:lnTo>
                  <a:pt x="4719" y="956"/>
                </a:lnTo>
                <a:lnTo>
                  <a:pt x="4714" y="958"/>
                </a:lnTo>
                <a:lnTo>
                  <a:pt x="4714" y="958"/>
                </a:lnTo>
                <a:lnTo>
                  <a:pt x="4714" y="960"/>
                </a:lnTo>
                <a:lnTo>
                  <a:pt x="4717" y="962"/>
                </a:lnTo>
                <a:lnTo>
                  <a:pt x="4717" y="958"/>
                </a:lnTo>
                <a:lnTo>
                  <a:pt x="4719" y="956"/>
                </a:lnTo>
                <a:lnTo>
                  <a:pt x="4721" y="954"/>
                </a:lnTo>
                <a:lnTo>
                  <a:pt x="4721" y="954"/>
                </a:lnTo>
                <a:lnTo>
                  <a:pt x="4725" y="952"/>
                </a:lnTo>
                <a:lnTo>
                  <a:pt x="4725" y="950"/>
                </a:lnTo>
                <a:lnTo>
                  <a:pt x="4727" y="950"/>
                </a:lnTo>
                <a:lnTo>
                  <a:pt x="4729" y="950"/>
                </a:lnTo>
                <a:lnTo>
                  <a:pt x="4731" y="950"/>
                </a:lnTo>
                <a:lnTo>
                  <a:pt x="4731" y="948"/>
                </a:lnTo>
                <a:lnTo>
                  <a:pt x="4727" y="948"/>
                </a:lnTo>
                <a:lnTo>
                  <a:pt x="4725" y="948"/>
                </a:lnTo>
                <a:close/>
                <a:moveTo>
                  <a:pt x="4748" y="1711"/>
                </a:moveTo>
                <a:lnTo>
                  <a:pt x="4748" y="1713"/>
                </a:lnTo>
                <a:lnTo>
                  <a:pt x="4750" y="1713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3"/>
                </a:lnTo>
                <a:lnTo>
                  <a:pt x="4752" y="1713"/>
                </a:lnTo>
                <a:lnTo>
                  <a:pt x="4752" y="1711"/>
                </a:lnTo>
                <a:lnTo>
                  <a:pt x="4750" y="1711"/>
                </a:lnTo>
                <a:lnTo>
                  <a:pt x="4748" y="1711"/>
                </a:lnTo>
                <a:lnTo>
                  <a:pt x="4748" y="1711"/>
                </a:lnTo>
                <a:close/>
                <a:moveTo>
                  <a:pt x="4750" y="1663"/>
                </a:moveTo>
                <a:lnTo>
                  <a:pt x="4748" y="1665"/>
                </a:lnTo>
                <a:lnTo>
                  <a:pt x="4748" y="1665"/>
                </a:lnTo>
                <a:lnTo>
                  <a:pt x="4748" y="1665"/>
                </a:lnTo>
                <a:lnTo>
                  <a:pt x="4750" y="1665"/>
                </a:lnTo>
                <a:lnTo>
                  <a:pt x="4750" y="1665"/>
                </a:lnTo>
                <a:lnTo>
                  <a:pt x="4750" y="1663"/>
                </a:lnTo>
                <a:lnTo>
                  <a:pt x="4750" y="1663"/>
                </a:lnTo>
                <a:close/>
                <a:moveTo>
                  <a:pt x="4796" y="1753"/>
                </a:moveTo>
                <a:lnTo>
                  <a:pt x="4796" y="1753"/>
                </a:lnTo>
                <a:lnTo>
                  <a:pt x="4796" y="1753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7"/>
                </a:lnTo>
                <a:lnTo>
                  <a:pt x="4796" y="1757"/>
                </a:lnTo>
                <a:lnTo>
                  <a:pt x="4796" y="1757"/>
                </a:lnTo>
                <a:lnTo>
                  <a:pt x="4798" y="1755"/>
                </a:lnTo>
                <a:lnTo>
                  <a:pt x="4796" y="1753"/>
                </a:lnTo>
                <a:lnTo>
                  <a:pt x="4796" y="1753"/>
                </a:lnTo>
                <a:lnTo>
                  <a:pt x="4796" y="1753"/>
                </a:lnTo>
                <a:close/>
                <a:moveTo>
                  <a:pt x="4471" y="1107"/>
                </a:moveTo>
                <a:lnTo>
                  <a:pt x="4471" y="1109"/>
                </a:lnTo>
                <a:lnTo>
                  <a:pt x="4469" y="1109"/>
                </a:lnTo>
                <a:lnTo>
                  <a:pt x="4469" y="1111"/>
                </a:lnTo>
                <a:lnTo>
                  <a:pt x="4471" y="1111"/>
                </a:lnTo>
                <a:lnTo>
                  <a:pt x="4473" y="1111"/>
                </a:lnTo>
                <a:lnTo>
                  <a:pt x="4473" y="1107"/>
                </a:lnTo>
                <a:lnTo>
                  <a:pt x="4471" y="1107"/>
                </a:lnTo>
                <a:close/>
                <a:moveTo>
                  <a:pt x="4453" y="1621"/>
                </a:moveTo>
                <a:lnTo>
                  <a:pt x="4453" y="1623"/>
                </a:lnTo>
                <a:lnTo>
                  <a:pt x="4453" y="1623"/>
                </a:lnTo>
                <a:lnTo>
                  <a:pt x="4455" y="1623"/>
                </a:lnTo>
                <a:lnTo>
                  <a:pt x="4455" y="1621"/>
                </a:lnTo>
                <a:lnTo>
                  <a:pt x="4455" y="1621"/>
                </a:lnTo>
                <a:lnTo>
                  <a:pt x="4455" y="1621"/>
                </a:lnTo>
                <a:lnTo>
                  <a:pt x="4453" y="1621"/>
                </a:lnTo>
                <a:lnTo>
                  <a:pt x="4453" y="1621"/>
                </a:lnTo>
                <a:close/>
                <a:moveTo>
                  <a:pt x="4467" y="1596"/>
                </a:moveTo>
                <a:lnTo>
                  <a:pt x="4465" y="1598"/>
                </a:lnTo>
                <a:lnTo>
                  <a:pt x="4465" y="1602"/>
                </a:lnTo>
                <a:lnTo>
                  <a:pt x="4467" y="1602"/>
                </a:lnTo>
                <a:lnTo>
                  <a:pt x="4469" y="1602"/>
                </a:lnTo>
                <a:lnTo>
                  <a:pt x="4469" y="1602"/>
                </a:lnTo>
                <a:lnTo>
                  <a:pt x="4471" y="1600"/>
                </a:lnTo>
                <a:lnTo>
                  <a:pt x="4471" y="1596"/>
                </a:lnTo>
                <a:lnTo>
                  <a:pt x="4471" y="1593"/>
                </a:lnTo>
                <a:lnTo>
                  <a:pt x="4469" y="1593"/>
                </a:lnTo>
                <a:lnTo>
                  <a:pt x="4469" y="1593"/>
                </a:lnTo>
                <a:lnTo>
                  <a:pt x="4467" y="1596"/>
                </a:lnTo>
                <a:close/>
                <a:moveTo>
                  <a:pt x="4453" y="1619"/>
                </a:moveTo>
                <a:lnTo>
                  <a:pt x="4453" y="1619"/>
                </a:lnTo>
                <a:lnTo>
                  <a:pt x="4453" y="1619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19"/>
                </a:lnTo>
                <a:lnTo>
                  <a:pt x="4453" y="1619"/>
                </a:lnTo>
                <a:close/>
                <a:moveTo>
                  <a:pt x="4503" y="1065"/>
                </a:moveTo>
                <a:lnTo>
                  <a:pt x="4503" y="1067"/>
                </a:lnTo>
                <a:lnTo>
                  <a:pt x="4503" y="1067"/>
                </a:lnTo>
                <a:lnTo>
                  <a:pt x="4503" y="1067"/>
                </a:lnTo>
                <a:lnTo>
                  <a:pt x="4505" y="1067"/>
                </a:lnTo>
                <a:lnTo>
                  <a:pt x="4505" y="1065"/>
                </a:lnTo>
                <a:lnTo>
                  <a:pt x="4505" y="1065"/>
                </a:lnTo>
                <a:lnTo>
                  <a:pt x="4503" y="1065"/>
                </a:lnTo>
                <a:close/>
                <a:moveTo>
                  <a:pt x="4497" y="1149"/>
                </a:moveTo>
                <a:lnTo>
                  <a:pt x="4497" y="1149"/>
                </a:lnTo>
                <a:lnTo>
                  <a:pt x="4499" y="1147"/>
                </a:lnTo>
                <a:lnTo>
                  <a:pt x="4497" y="1147"/>
                </a:lnTo>
                <a:lnTo>
                  <a:pt x="4494" y="1149"/>
                </a:lnTo>
                <a:lnTo>
                  <a:pt x="4494" y="1149"/>
                </a:lnTo>
                <a:lnTo>
                  <a:pt x="4494" y="1149"/>
                </a:lnTo>
                <a:lnTo>
                  <a:pt x="4497" y="1149"/>
                </a:lnTo>
                <a:close/>
                <a:moveTo>
                  <a:pt x="4478" y="1139"/>
                </a:moveTo>
                <a:lnTo>
                  <a:pt x="4478" y="1139"/>
                </a:lnTo>
                <a:lnTo>
                  <a:pt x="4478" y="1141"/>
                </a:lnTo>
                <a:lnTo>
                  <a:pt x="4476" y="1141"/>
                </a:lnTo>
                <a:lnTo>
                  <a:pt x="4478" y="1141"/>
                </a:lnTo>
                <a:lnTo>
                  <a:pt x="4478" y="1143"/>
                </a:lnTo>
                <a:lnTo>
                  <a:pt x="4478" y="1143"/>
                </a:lnTo>
                <a:lnTo>
                  <a:pt x="4478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78" y="1139"/>
                </a:lnTo>
                <a:close/>
                <a:moveTo>
                  <a:pt x="4473" y="1143"/>
                </a:moveTo>
                <a:lnTo>
                  <a:pt x="4473" y="1143"/>
                </a:lnTo>
                <a:lnTo>
                  <a:pt x="4473" y="1143"/>
                </a:lnTo>
                <a:lnTo>
                  <a:pt x="4471" y="1143"/>
                </a:lnTo>
                <a:lnTo>
                  <a:pt x="4471" y="1143"/>
                </a:lnTo>
                <a:lnTo>
                  <a:pt x="4471" y="1145"/>
                </a:lnTo>
                <a:lnTo>
                  <a:pt x="4471" y="1145"/>
                </a:lnTo>
                <a:lnTo>
                  <a:pt x="4471" y="1147"/>
                </a:lnTo>
                <a:lnTo>
                  <a:pt x="4473" y="1147"/>
                </a:lnTo>
                <a:lnTo>
                  <a:pt x="4473" y="1145"/>
                </a:lnTo>
                <a:lnTo>
                  <a:pt x="4473" y="1145"/>
                </a:lnTo>
                <a:lnTo>
                  <a:pt x="4476" y="1145"/>
                </a:lnTo>
                <a:lnTo>
                  <a:pt x="4476" y="1145"/>
                </a:lnTo>
                <a:lnTo>
                  <a:pt x="4473" y="1143"/>
                </a:lnTo>
                <a:close/>
                <a:moveTo>
                  <a:pt x="4476" y="1220"/>
                </a:moveTo>
                <a:lnTo>
                  <a:pt x="4476" y="1220"/>
                </a:lnTo>
                <a:lnTo>
                  <a:pt x="4476" y="1220"/>
                </a:lnTo>
                <a:lnTo>
                  <a:pt x="4476" y="1222"/>
                </a:lnTo>
                <a:lnTo>
                  <a:pt x="4476" y="1222"/>
                </a:lnTo>
                <a:lnTo>
                  <a:pt x="4476" y="1222"/>
                </a:lnTo>
                <a:lnTo>
                  <a:pt x="4478" y="1222"/>
                </a:lnTo>
                <a:lnTo>
                  <a:pt x="4476" y="1222"/>
                </a:lnTo>
                <a:lnTo>
                  <a:pt x="4476" y="1220"/>
                </a:lnTo>
                <a:close/>
                <a:moveTo>
                  <a:pt x="4723" y="967"/>
                </a:moveTo>
                <a:lnTo>
                  <a:pt x="4725" y="967"/>
                </a:lnTo>
                <a:lnTo>
                  <a:pt x="4725" y="965"/>
                </a:lnTo>
                <a:lnTo>
                  <a:pt x="4725" y="965"/>
                </a:lnTo>
                <a:lnTo>
                  <a:pt x="4723" y="965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close/>
                <a:moveTo>
                  <a:pt x="4578" y="1654"/>
                </a:moveTo>
                <a:lnTo>
                  <a:pt x="4576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6" y="1656"/>
                </a:lnTo>
                <a:lnTo>
                  <a:pt x="4578" y="1656"/>
                </a:lnTo>
                <a:lnTo>
                  <a:pt x="4580" y="1658"/>
                </a:lnTo>
                <a:lnTo>
                  <a:pt x="4580" y="1658"/>
                </a:lnTo>
                <a:lnTo>
                  <a:pt x="4582" y="1658"/>
                </a:lnTo>
                <a:lnTo>
                  <a:pt x="4585" y="1658"/>
                </a:lnTo>
                <a:lnTo>
                  <a:pt x="4587" y="1658"/>
                </a:lnTo>
                <a:lnTo>
                  <a:pt x="4589" y="1658"/>
                </a:lnTo>
                <a:lnTo>
                  <a:pt x="4591" y="1656"/>
                </a:lnTo>
                <a:lnTo>
                  <a:pt x="4591" y="1656"/>
                </a:lnTo>
                <a:lnTo>
                  <a:pt x="4589" y="1656"/>
                </a:lnTo>
                <a:lnTo>
                  <a:pt x="4585" y="1656"/>
                </a:lnTo>
                <a:lnTo>
                  <a:pt x="4580" y="1654"/>
                </a:lnTo>
                <a:lnTo>
                  <a:pt x="4578" y="1654"/>
                </a:lnTo>
                <a:close/>
                <a:moveTo>
                  <a:pt x="4580" y="1646"/>
                </a:moveTo>
                <a:lnTo>
                  <a:pt x="4578" y="1644"/>
                </a:lnTo>
                <a:lnTo>
                  <a:pt x="4576" y="1642"/>
                </a:lnTo>
                <a:lnTo>
                  <a:pt x="4576" y="1642"/>
                </a:lnTo>
                <a:lnTo>
                  <a:pt x="4574" y="1642"/>
                </a:lnTo>
                <a:lnTo>
                  <a:pt x="4574" y="1642"/>
                </a:lnTo>
                <a:lnTo>
                  <a:pt x="4572" y="1642"/>
                </a:lnTo>
                <a:lnTo>
                  <a:pt x="4570" y="1640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2" y="1642"/>
                </a:lnTo>
                <a:lnTo>
                  <a:pt x="4572" y="1644"/>
                </a:lnTo>
                <a:lnTo>
                  <a:pt x="4574" y="1644"/>
                </a:lnTo>
                <a:lnTo>
                  <a:pt x="4576" y="1646"/>
                </a:lnTo>
                <a:lnTo>
                  <a:pt x="4576" y="1648"/>
                </a:lnTo>
                <a:lnTo>
                  <a:pt x="4576" y="1648"/>
                </a:lnTo>
                <a:lnTo>
                  <a:pt x="4578" y="1648"/>
                </a:lnTo>
                <a:lnTo>
                  <a:pt x="4580" y="1648"/>
                </a:lnTo>
                <a:lnTo>
                  <a:pt x="4580" y="1648"/>
                </a:lnTo>
                <a:lnTo>
                  <a:pt x="4582" y="1648"/>
                </a:lnTo>
                <a:lnTo>
                  <a:pt x="4582" y="1646"/>
                </a:lnTo>
                <a:lnTo>
                  <a:pt x="4582" y="1646"/>
                </a:lnTo>
                <a:lnTo>
                  <a:pt x="4580" y="1646"/>
                </a:lnTo>
                <a:close/>
                <a:moveTo>
                  <a:pt x="4629" y="1111"/>
                </a:moveTo>
                <a:lnTo>
                  <a:pt x="4629" y="1111"/>
                </a:lnTo>
                <a:lnTo>
                  <a:pt x="4626" y="1111"/>
                </a:lnTo>
                <a:lnTo>
                  <a:pt x="4626" y="1111"/>
                </a:lnTo>
                <a:lnTo>
                  <a:pt x="4626" y="1113"/>
                </a:lnTo>
                <a:lnTo>
                  <a:pt x="4629" y="1113"/>
                </a:lnTo>
                <a:lnTo>
                  <a:pt x="4629" y="1111"/>
                </a:lnTo>
                <a:close/>
                <a:moveTo>
                  <a:pt x="4610" y="1495"/>
                </a:move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08" y="1495"/>
                </a:lnTo>
                <a:lnTo>
                  <a:pt x="4608" y="1495"/>
                </a:lnTo>
                <a:lnTo>
                  <a:pt x="4608" y="1495"/>
                </a:lnTo>
                <a:lnTo>
                  <a:pt x="4610" y="1495"/>
                </a:lnTo>
                <a:lnTo>
                  <a:pt x="4610" y="1495"/>
                </a:lnTo>
                <a:close/>
                <a:moveTo>
                  <a:pt x="4553" y="1661"/>
                </a:moveTo>
                <a:lnTo>
                  <a:pt x="4553" y="1661"/>
                </a:lnTo>
                <a:lnTo>
                  <a:pt x="4553" y="1663"/>
                </a:lnTo>
                <a:lnTo>
                  <a:pt x="4555" y="1663"/>
                </a:lnTo>
                <a:lnTo>
                  <a:pt x="4555" y="1661"/>
                </a:lnTo>
                <a:lnTo>
                  <a:pt x="4555" y="1661"/>
                </a:lnTo>
                <a:lnTo>
                  <a:pt x="4555" y="1661"/>
                </a:lnTo>
                <a:lnTo>
                  <a:pt x="4553" y="1661"/>
                </a:lnTo>
                <a:close/>
                <a:moveTo>
                  <a:pt x="4528" y="1122"/>
                </a:move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6" y="1122"/>
                </a:lnTo>
                <a:lnTo>
                  <a:pt x="4528" y="1122"/>
                </a:lnTo>
                <a:lnTo>
                  <a:pt x="4528" y="1122"/>
                </a:lnTo>
                <a:close/>
                <a:moveTo>
                  <a:pt x="4553" y="1118"/>
                </a:moveTo>
                <a:lnTo>
                  <a:pt x="4553" y="1115"/>
                </a:lnTo>
                <a:lnTo>
                  <a:pt x="4553" y="1115"/>
                </a:lnTo>
                <a:lnTo>
                  <a:pt x="4553" y="1115"/>
                </a:lnTo>
                <a:lnTo>
                  <a:pt x="4555" y="1115"/>
                </a:lnTo>
                <a:lnTo>
                  <a:pt x="4553" y="1115"/>
                </a:lnTo>
                <a:lnTo>
                  <a:pt x="4551" y="1115"/>
                </a:lnTo>
                <a:lnTo>
                  <a:pt x="4551" y="1115"/>
                </a:lnTo>
                <a:lnTo>
                  <a:pt x="4553" y="1115"/>
                </a:lnTo>
                <a:lnTo>
                  <a:pt x="4553" y="1118"/>
                </a:lnTo>
                <a:close/>
                <a:moveTo>
                  <a:pt x="4564" y="1115"/>
                </a:moveTo>
                <a:lnTo>
                  <a:pt x="4561" y="1115"/>
                </a:lnTo>
                <a:lnTo>
                  <a:pt x="4561" y="1115"/>
                </a:lnTo>
                <a:lnTo>
                  <a:pt x="4559" y="1118"/>
                </a:lnTo>
                <a:lnTo>
                  <a:pt x="4559" y="1120"/>
                </a:lnTo>
                <a:lnTo>
                  <a:pt x="4559" y="1120"/>
                </a:lnTo>
                <a:lnTo>
                  <a:pt x="4559" y="1120"/>
                </a:lnTo>
                <a:lnTo>
                  <a:pt x="4561" y="1120"/>
                </a:lnTo>
                <a:lnTo>
                  <a:pt x="4561" y="1120"/>
                </a:lnTo>
                <a:lnTo>
                  <a:pt x="4561" y="1118"/>
                </a:lnTo>
                <a:lnTo>
                  <a:pt x="4564" y="1115"/>
                </a:lnTo>
                <a:lnTo>
                  <a:pt x="4564" y="1115"/>
                </a:lnTo>
                <a:close/>
                <a:moveTo>
                  <a:pt x="4561" y="1644"/>
                </a:moveTo>
                <a:lnTo>
                  <a:pt x="4561" y="1646"/>
                </a:lnTo>
                <a:lnTo>
                  <a:pt x="4561" y="1646"/>
                </a:lnTo>
                <a:lnTo>
                  <a:pt x="4561" y="1648"/>
                </a:lnTo>
                <a:lnTo>
                  <a:pt x="4561" y="1648"/>
                </a:lnTo>
                <a:lnTo>
                  <a:pt x="4564" y="1648"/>
                </a:lnTo>
                <a:lnTo>
                  <a:pt x="4564" y="1646"/>
                </a:lnTo>
                <a:lnTo>
                  <a:pt x="4564" y="1646"/>
                </a:lnTo>
                <a:lnTo>
                  <a:pt x="4564" y="1646"/>
                </a:lnTo>
                <a:lnTo>
                  <a:pt x="4561" y="1644"/>
                </a:lnTo>
                <a:close/>
                <a:moveTo>
                  <a:pt x="4633" y="1139"/>
                </a:moveTo>
                <a:lnTo>
                  <a:pt x="4635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close/>
                <a:moveTo>
                  <a:pt x="4557" y="1522"/>
                </a:moveTo>
                <a:lnTo>
                  <a:pt x="4557" y="1522"/>
                </a:lnTo>
                <a:lnTo>
                  <a:pt x="4557" y="1522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9" y="1520"/>
                </a:lnTo>
                <a:lnTo>
                  <a:pt x="4559" y="1520"/>
                </a:lnTo>
                <a:lnTo>
                  <a:pt x="4557" y="1522"/>
                </a:lnTo>
                <a:lnTo>
                  <a:pt x="4557" y="1522"/>
                </a:lnTo>
                <a:close/>
                <a:moveTo>
                  <a:pt x="4668" y="1239"/>
                </a:moveTo>
                <a:lnTo>
                  <a:pt x="4666" y="1239"/>
                </a:lnTo>
                <a:lnTo>
                  <a:pt x="4666" y="1239"/>
                </a:lnTo>
                <a:lnTo>
                  <a:pt x="4666" y="1239"/>
                </a:lnTo>
                <a:lnTo>
                  <a:pt x="4668" y="1239"/>
                </a:lnTo>
                <a:lnTo>
                  <a:pt x="4668" y="1239"/>
                </a:lnTo>
                <a:lnTo>
                  <a:pt x="4668" y="1239"/>
                </a:lnTo>
                <a:close/>
                <a:moveTo>
                  <a:pt x="4721" y="1367"/>
                </a:moveTo>
                <a:lnTo>
                  <a:pt x="4721" y="1367"/>
                </a:lnTo>
                <a:lnTo>
                  <a:pt x="4719" y="1369"/>
                </a:lnTo>
                <a:lnTo>
                  <a:pt x="4719" y="1369"/>
                </a:lnTo>
                <a:lnTo>
                  <a:pt x="4721" y="1367"/>
                </a:lnTo>
                <a:lnTo>
                  <a:pt x="4721" y="1367"/>
                </a:lnTo>
                <a:close/>
                <a:moveTo>
                  <a:pt x="4717" y="1413"/>
                </a:moveTo>
                <a:lnTo>
                  <a:pt x="4717" y="1415"/>
                </a:lnTo>
                <a:lnTo>
                  <a:pt x="4717" y="1415"/>
                </a:lnTo>
                <a:lnTo>
                  <a:pt x="4719" y="1415"/>
                </a:lnTo>
                <a:lnTo>
                  <a:pt x="4719" y="1413"/>
                </a:lnTo>
                <a:lnTo>
                  <a:pt x="4717" y="1413"/>
                </a:lnTo>
                <a:lnTo>
                  <a:pt x="4717" y="1413"/>
                </a:lnTo>
                <a:close/>
                <a:moveTo>
                  <a:pt x="4723" y="1696"/>
                </a:moveTo>
                <a:lnTo>
                  <a:pt x="4721" y="1698"/>
                </a:lnTo>
                <a:lnTo>
                  <a:pt x="4721" y="1698"/>
                </a:lnTo>
                <a:lnTo>
                  <a:pt x="4721" y="1698"/>
                </a:lnTo>
                <a:lnTo>
                  <a:pt x="4723" y="1700"/>
                </a:lnTo>
                <a:lnTo>
                  <a:pt x="4723" y="1698"/>
                </a:lnTo>
                <a:lnTo>
                  <a:pt x="4723" y="1698"/>
                </a:lnTo>
                <a:lnTo>
                  <a:pt x="4723" y="1696"/>
                </a:lnTo>
                <a:lnTo>
                  <a:pt x="4723" y="1696"/>
                </a:lnTo>
                <a:lnTo>
                  <a:pt x="4723" y="1696"/>
                </a:lnTo>
                <a:close/>
                <a:moveTo>
                  <a:pt x="4719" y="1413"/>
                </a:moveTo>
                <a:lnTo>
                  <a:pt x="4719" y="1413"/>
                </a:lnTo>
                <a:lnTo>
                  <a:pt x="4719" y="1413"/>
                </a:lnTo>
                <a:lnTo>
                  <a:pt x="4719" y="1413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19" y="1411"/>
                </a:lnTo>
                <a:lnTo>
                  <a:pt x="4719" y="1413"/>
                </a:lnTo>
                <a:close/>
                <a:moveTo>
                  <a:pt x="4712" y="1428"/>
                </a:moveTo>
                <a:lnTo>
                  <a:pt x="4712" y="1426"/>
                </a:lnTo>
                <a:lnTo>
                  <a:pt x="4712" y="1426"/>
                </a:lnTo>
                <a:lnTo>
                  <a:pt x="4712" y="1426"/>
                </a:lnTo>
                <a:lnTo>
                  <a:pt x="4710" y="1426"/>
                </a:lnTo>
                <a:lnTo>
                  <a:pt x="4710" y="1428"/>
                </a:lnTo>
                <a:lnTo>
                  <a:pt x="4710" y="1428"/>
                </a:lnTo>
                <a:lnTo>
                  <a:pt x="4712" y="1428"/>
                </a:lnTo>
                <a:close/>
                <a:moveTo>
                  <a:pt x="4704" y="1440"/>
                </a:moveTo>
                <a:lnTo>
                  <a:pt x="4704" y="1440"/>
                </a:lnTo>
                <a:lnTo>
                  <a:pt x="4706" y="1438"/>
                </a:lnTo>
                <a:lnTo>
                  <a:pt x="4708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6"/>
                </a:lnTo>
                <a:lnTo>
                  <a:pt x="4704" y="1436"/>
                </a:lnTo>
                <a:lnTo>
                  <a:pt x="4704" y="1438"/>
                </a:lnTo>
                <a:lnTo>
                  <a:pt x="4704" y="1438"/>
                </a:lnTo>
                <a:lnTo>
                  <a:pt x="4704" y="1440"/>
                </a:lnTo>
                <a:close/>
                <a:moveTo>
                  <a:pt x="4717" y="1394"/>
                </a:move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7" y="1394"/>
                </a:lnTo>
                <a:lnTo>
                  <a:pt x="4717" y="1394"/>
                </a:lnTo>
                <a:close/>
                <a:moveTo>
                  <a:pt x="4719" y="1359"/>
                </a:move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close/>
                <a:moveTo>
                  <a:pt x="4392" y="1648"/>
                </a:moveTo>
                <a:lnTo>
                  <a:pt x="4392" y="1648"/>
                </a:lnTo>
                <a:lnTo>
                  <a:pt x="4390" y="1648"/>
                </a:lnTo>
                <a:lnTo>
                  <a:pt x="4388" y="1648"/>
                </a:lnTo>
                <a:lnTo>
                  <a:pt x="4388" y="1650"/>
                </a:lnTo>
                <a:lnTo>
                  <a:pt x="4388" y="1652"/>
                </a:lnTo>
                <a:lnTo>
                  <a:pt x="4388" y="1654"/>
                </a:lnTo>
                <a:lnTo>
                  <a:pt x="4388" y="1654"/>
                </a:lnTo>
                <a:lnTo>
                  <a:pt x="4390" y="1652"/>
                </a:lnTo>
                <a:lnTo>
                  <a:pt x="4392" y="1650"/>
                </a:lnTo>
                <a:lnTo>
                  <a:pt x="4392" y="1650"/>
                </a:lnTo>
                <a:lnTo>
                  <a:pt x="4392" y="1652"/>
                </a:lnTo>
                <a:lnTo>
                  <a:pt x="4392" y="1654"/>
                </a:lnTo>
                <a:lnTo>
                  <a:pt x="4392" y="1654"/>
                </a:lnTo>
                <a:lnTo>
                  <a:pt x="4392" y="1654"/>
                </a:lnTo>
                <a:lnTo>
                  <a:pt x="4394" y="1654"/>
                </a:lnTo>
                <a:lnTo>
                  <a:pt x="4394" y="1654"/>
                </a:lnTo>
                <a:lnTo>
                  <a:pt x="4394" y="1652"/>
                </a:lnTo>
                <a:lnTo>
                  <a:pt x="4394" y="1652"/>
                </a:lnTo>
                <a:lnTo>
                  <a:pt x="4396" y="1652"/>
                </a:lnTo>
                <a:lnTo>
                  <a:pt x="4396" y="1652"/>
                </a:lnTo>
                <a:lnTo>
                  <a:pt x="4398" y="1652"/>
                </a:lnTo>
                <a:lnTo>
                  <a:pt x="4398" y="1650"/>
                </a:lnTo>
                <a:lnTo>
                  <a:pt x="4398" y="1650"/>
                </a:lnTo>
                <a:lnTo>
                  <a:pt x="4396" y="1650"/>
                </a:lnTo>
                <a:lnTo>
                  <a:pt x="4396" y="1648"/>
                </a:lnTo>
                <a:lnTo>
                  <a:pt x="4394" y="1650"/>
                </a:lnTo>
                <a:lnTo>
                  <a:pt x="4394" y="1650"/>
                </a:lnTo>
                <a:lnTo>
                  <a:pt x="4392" y="1650"/>
                </a:lnTo>
                <a:lnTo>
                  <a:pt x="4394" y="1648"/>
                </a:lnTo>
                <a:lnTo>
                  <a:pt x="4392" y="1648"/>
                </a:lnTo>
                <a:close/>
                <a:moveTo>
                  <a:pt x="4788" y="1956"/>
                </a:move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close/>
                <a:moveTo>
                  <a:pt x="4779" y="1954"/>
                </a:moveTo>
                <a:lnTo>
                  <a:pt x="4779" y="1956"/>
                </a:lnTo>
                <a:lnTo>
                  <a:pt x="4779" y="1954"/>
                </a:lnTo>
                <a:lnTo>
                  <a:pt x="4779" y="1954"/>
                </a:lnTo>
                <a:lnTo>
                  <a:pt x="4779" y="1952"/>
                </a:lnTo>
                <a:lnTo>
                  <a:pt x="4779" y="1954"/>
                </a:lnTo>
                <a:lnTo>
                  <a:pt x="4779" y="1954"/>
                </a:lnTo>
                <a:close/>
                <a:moveTo>
                  <a:pt x="4683" y="1753"/>
                </a:moveTo>
                <a:lnTo>
                  <a:pt x="4683" y="1753"/>
                </a:lnTo>
                <a:lnTo>
                  <a:pt x="4685" y="1753"/>
                </a:lnTo>
                <a:lnTo>
                  <a:pt x="4685" y="1755"/>
                </a:lnTo>
                <a:lnTo>
                  <a:pt x="4687" y="1757"/>
                </a:lnTo>
                <a:lnTo>
                  <a:pt x="4687" y="1755"/>
                </a:lnTo>
                <a:lnTo>
                  <a:pt x="4685" y="1753"/>
                </a:lnTo>
                <a:lnTo>
                  <a:pt x="4683" y="1753"/>
                </a:lnTo>
                <a:lnTo>
                  <a:pt x="4683" y="1753"/>
                </a:lnTo>
                <a:close/>
                <a:moveTo>
                  <a:pt x="2364" y="1145"/>
                </a:moveTo>
                <a:lnTo>
                  <a:pt x="2366" y="1145"/>
                </a:lnTo>
                <a:lnTo>
                  <a:pt x="2366" y="1143"/>
                </a:lnTo>
                <a:lnTo>
                  <a:pt x="2366" y="1143"/>
                </a:lnTo>
                <a:lnTo>
                  <a:pt x="2361" y="1143"/>
                </a:lnTo>
                <a:lnTo>
                  <a:pt x="2361" y="1143"/>
                </a:lnTo>
                <a:lnTo>
                  <a:pt x="2359" y="1143"/>
                </a:lnTo>
                <a:lnTo>
                  <a:pt x="2357" y="1143"/>
                </a:lnTo>
                <a:lnTo>
                  <a:pt x="2357" y="1143"/>
                </a:lnTo>
                <a:lnTo>
                  <a:pt x="2359" y="1145"/>
                </a:lnTo>
                <a:lnTo>
                  <a:pt x="2361" y="1145"/>
                </a:lnTo>
                <a:lnTo>
                  <a:pt x="2364" y="1145"/>
                </a:lnTo>
                <a:close/>
                <a:moveTo>
                  <a:pt x="4765" y="1923"/>
                </a:moveTo>
                <a:lnTo>
                  <a:pt x="4765" y="1923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7" y="1923"/>
                </a:lnTo>
                <a:lnTo>
                  <a:pt x="4765" y="1923"/>
                </a:lnTo>
                <a:close/>
                <a:moveTo>
                  <a:pt x="4767" y="1927"/>
                </a:moveTo>
                <a:lnTo>
                  <a:pt x="4767" y="1927"/>
                </a:lnTo>
                <a:lnTo>
                  <a:pt x="4767" y="1927"/>
                </a:lnTo>
                <a:lnTo>
                  <a:pt x="4767" y="1925"/>
                </a:lnTo>
                <a:lnTo>
                  <a:pt x="4767" y="1925"/>
                </a:lnTo>
                <a:lnTo>
                  <a:pt x="4765" y="1927"/>
                </a:lnTo>
                <a:lnTo>
                  <a:pt x="4767" y="1927"/>
                </a:lnTo>
                <a:lnTo>
                  <a:pt x="4767" y="1927"/>
                </a:lnTo>
                <a:close/>
                <a:moveTo>
                  <a:pt x="4591" y="1858"/>
                </a:moveTo>
                <a:lnTo>
                  <a:pt x="4591" y="1858"/>
                </a:lnTo>
                <a:lnTo>
                  <a:pt x="4591" y="1858"/>
                </a:lnTo>
                <a:lnTo>
                  <a:pt x="4591" y="1856"/>
                </a:lnTo>
                <a:lnTo>
                  <a:pt x="4591" y="1856"/>
                </a:lnTo>
                <a:lnTo>
                  <a:pt x="4591" y="1858"/>
                </a:lnTo>
                <a:close/>
                <a:moveTo>
                  <a:pt x="4823" y="1763"/>
                </a:moveTo>
                <a:lnTo>
                  <a:pt x="4823" y="1761"/>
                </a:lnTo>
                <a:lnTo>
                  <a:pt x="4823" y="1761"/>
                </a:lnTo>
                <a:lnTo>
                  <a:pt x="4823" y="1761"/>
                </a:lnTo>
                <a:lnTo>
                  <a:pt x="4821" y="1761"/>
                </a:lnTo>
                <a:lnTo>
                  <a:pt x="4821" y="1761"/>
                </a:lnTo>
                <a:lnTo>
                  <a:pt x="4819" y="1761"/>
                </a:lnTo>
                <a:lnTo>
                  <a:pt x="4819" y="1759"/>
                </a:lnTo>
                <a:lnTo>
                  <a:pt x="4817" y="1761"/>
                </a:lnTo>
                <a:lnTo>
                  <a:pt x="4817" y="1761"/>
                </a:lnTo>
                <a:lnTo>
                  <a:pt x="4819" y="1761"/>
                </a:lnTo>
                <a:lnTo>
                  <a:pt x="4819" y="1763"/>
                </a:lnTo>
                <a:lnTo>
                  <a:pt x="4819" y="1763"/>
                </a:lnTo>
                <a:lnTo>
                  <a:pt x="4821" y="1763"/>
                </a:lnTo>
                <a:lnTo>
                  <a:pt x="4821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close/>
                <a:moveTo>
                  <a:pt x="4798" y="1774"/>
                </a:moveTo>
                <a:lnTo>
                  <a:pt x="4798" y="1774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4"/>
                </a:lnTo>
                <a:lnTo>
                  <a:pt x="4794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4" y="1774"/>
                </a:lnTo>
                <a:lnTo>
                  <a:pt x="4794" y="1774"/>
                </a:lnTo>
                <a:lnTo>
                  <a:pt x="4794" y="1776"/>
                </a:lnTo>
                <a:lnTo>
                  <a:pt x="4794" y="1776"/>
                </a:lnTo>
                <a:lnTo>
                  <a:pt x="4798" y="1778"/>
                </a:lnTo>
                <a:lnTo>
                  <a:pt x="4798" y="1778"/>
                </a:lnTo>
                <a:lnTo>
                  <a:pt x="4800" y="1774"/>
                </a:lnTo>
                <a:lnTo>
                  <a:pt x="4798" y="1774"/>
                </a:lnTo>
                <a:close/>
                <a:moveTo>
                  <a:pt x="4790" y="1780"/>
                </a:moveTo>
                <a:lnTo>
                  <a:pt x="4790" y="1780"/>
                </a:lnTo>
                <a:lnTo>
                  <a:pt x="4794" y="1778"/>
                </a:lnTo>
                <a:lnTo>
                  <a:pt x="4790" y="1778"/>
                </a:lnTo>
                <a:lnTo>
                  <a:pt x="4788" y="1778"/>
                </a:lnTo>
                <a:lnTo>
                  <a:pt x="4786" y="1778"/>
                </a:lnTo>
                <a:lnTo>
                  <a:pt x="4786" y="1778"/>
                </a:lnTo>
                <a:lnTo>
                  <a:pt x="4784" y="1778"/>
                </a:lnTo>
                <a:lnTo>
                  <a:pt x="4781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7" y="1774"/>
                </a:lnTo>
                <a:lnTo>
                  <a:pt x="4777" y="1774"/>
                </a:lnTo>
                <a:lnTo>
                  <a:pt x="4777" y="1772"/>
                </a:lnTo>
                <a:lnTo>
                  <a:pt x="4779" y="1772"/>
                </a:lnTo>
                <a:lnTo>
                  <a:pt x="4779" y="1772"/>
                </a:lnTo>
                <a:lnTo>
                  <a:pt x="4781" y="1772"/>
                </a:lnTo>
                <a:lnTo>
                  <a:pt x="4781" y="1770"/>
                </a:lnTo>
                <a:lnTo>
                  <a:pt x="4779" y="1770"/>
                </a:lnTo>
                <a:lnTo>
                  <a:pt x="4779" y="1770"/>
                </a:lnTo>
                <a:lnTo>
                  <a:pt x="4777" y="1770"/>
                </a:lnTo>
                <a:lnTo>
                  <a:pt x="4773" y="1770"/>
                </a:lnTo>
                <a:lnTo>
                  <a:pt x="4773" y="1770"/>
                </a:lnTo>
                <a:lnTo>
                  <a:pt x="4771" y="1767"/>
                </a:lnTo>
                <a:lnTo>
                  <a:pt x="4769" y="1767"/>
                </a:lnTo>
                <a:lnTo>
                  <a:pt x="4769" y="1765"/>
                </a:lnTo>
                <a:lnTo>
                  <a:pt x="4771" y="1763"/>
                </a:lnTo>
                <a:lnTo>
                  <a:pt x="4769" y="1761"/>
                </a:lnTo>
                <a:lnTo>
                  <a:pt x="4769" y="1761"/>
                </a:lnTo>
                <a:lnTo>
                  <a:pt x="4769" y="1761"/>
                </a:lnTo>
                <a:lnTo>
                  <a:pt x="4767" y="1761"/>
                </a:lnTo>
                <a:lnTo>
                  <a:pt x="4763" y="1761"/>
                </a:lnTo>
                <a:lnTo>
                  <a:pt x="4763" y="1761"/>
                </a:lnTo>
                <a:lnTo>
                  <a:pt x="4761" y="1761"/>
                </a:lnTo>
                <a:lnTo>
                  <a:pt x="4758" y="1759"/>
                </a:lnTo>
                <a:lnTo>
                  <a:pt x="4758" y="1757"/>
                </a:lnTo>
                <a:lnTo>
                  <a:pt x="4758" y="1755"/>
                </a:lnTo>
                <a:lnTo>
                  <a:pt x="4756" y="1755"/>
                </a:lnTo>
                <a:lnTo>
                  <a:pt x="4754" y="1753"/>
                </a:lnTo>
                <a:lnTo>
                  <a:pt x="4754" y="1753"/>
                </a:lnTo>
                <a:lnTo>
                  <a:pt x="4754" y="1751"/>
                </a:lnTo>
                <a:lnTo>
                  <a:pt x="4754" y="1749"/>
                </a:lnTo>
                <a:lnTo>
                  <a:pt x="4754" y="1749"/>
                </a:lnTo>
                <a:lnTo>
                  <a:pt x="4750" y="1747"/>
                </a:lnTo>
                <a:lnTo>
                  <a:pt x="4750" y="1744"/>
                </a:lnTo>
                <a:lnTo>
                  <a:pt x="4748" y="1744"/>
                </a:lnTo>
                <a:lnTo>
                  <a:pt x="4746" y="1742"/>
                </a:lnTo>
                <a:lnTo>
                  <a:pt x="4744" y="1740"/>
                </a:lnTo>
                <a:lnTo>
                  <a:pt x="4742" y="1740"/>
                </a:lnTo>
                <a:lnTo>
                  <a:pt x="4742" y="1738"/>
                </a:lnTo>
                <a:lnTo>
                  <a:pt x="4740" y="1738"/>
                </a:lnTo>
                <a:lnTo>
                  <a:pt x="4740" y="1734"/>
                </a:lnTo>
                <a:lnTo>
                  <a:pt x="4737" y="1730"/>
                </a:lnTo>
                <a:lnTo>
                  <a:pt x="4737" y="1730"/>
                </a:lnTo>
                <a:lnTo>
                  <a:pt x="4737" y="1730"/>
                </a:lnTo>
                <a:lnTo>
                  <a:pt x="4740" y="1728"/>
                </a:lnTo>
                <a:lnTo>
                  <a:pt x="4742" y="1728"/>
                </a:lnTo>
                <a:lnTo>
                  <a:pt x="4748" y="1728"/>
                </a:lnTo>
                <a:lnTo>
                  <a:pt x="4750" y="1728"/>
                </a:lnTo>
                <a:lnTo>
                  <a:pt x="4750" y="1728"/>
                </a:lnTo>
                <a:lnTo>
                  <a:pt x="4750" y="1726"/>
                </a:lnTo>
                <a:lnTo>
                  <a:pt x="4750" y="1723"/>
                </a:lnTo>
                <a:lnTo>
                  <a:pt x="4748" y="1721"/>
                </a:lnTo>
                <a:lnTo>
                  <a:pt x="4748" y="1721"/>
                </a:lnTo>
                <a:lnTo>
                  <a:pt x="4748" y="1721"/>
                </a:lnTo>
                <a:lnTo>
                  <a:pt x="4746" y="1719"/>
                </a:lnTo>
                <a:lnTo>
                  <a:pt x="4746" y="1717"/>
                </a:lnTo>
                <a:lnTo>
                  <a:pt x="4746" y="1717"/>
                </a:lnTo>
                <a:lnTo>
                  <a:pt x="4744" y="1717"/>
                </a:lnTo>
                <a:lnTo>
                  <a:pt x="4744" y="1717"/>
                </a:lnTo>
                <a:lnTo>
                  <a:pt x="4742" y="1717"/>
                </a:lnTo>
                <a:lnTo>
                  <a:pt x="4740" y="1717"/>
                </a:lnTo>
                <a:lnTo>
                  <a:pt x="4737" y="1717"/>
                </a:lnTo>
                <a:lnTo>
                  <a:pt x="4729" y="1711"/>
                </a:lnTo>
                <a:lnTo>
                  <a:pt x="4725" y="1711"/>
                </a:lnTo>
                <a:lnTo>
                  <a:pt x="4723" y="1711"/>
                </a:lnTo>
                <a:lnTo>
                  <a:pt x="4721" y="1709"/>
                </a:lnTo>
                <a:lnTo>
                  <a:pt x="4719" y="1709"/>
                </a:lnTo>
                <a:lnTo>
                  <a:pt x="4721" y="1705"/>
                </a:lnTo>
                <a:lnTo>
                  <a:pt x="4721" y="1700"/>
                </a:lnTo>
                <a:lnTo>
                  <a:pt x="4719" y="1700"/>
                </a:lnTo>
                <a:lnTo>
                  <a:pt x="4712" y="1694"/>
                </a:lnTo>
                <a:lnTo>
                  <a:pt x="4712" y="1694"/>
                </a:lnTo>
                <a:lnTo>
                  <a:pt x="4710" y="1694"/>
                </a:lnTo>
                <a:lnTo>
                  <a:pt x="4708" y="1692"/>
                </a:lnTo>
                <a:lnTo>
                  <a:pt x="4708" y="1692"/>
                </a:lnTo>
                <a:lnTo>
                  <a:pt x="4706" y="1690"/>
                </a:lnTo>
                <a:lnTo>
                  <a:pt x="4704" y="1690"/>
                </a:lnTo>
                <a:lnTo>
                  <a:pt x="4704" y="1688"/>
                </a:lnTo>
                <a:lnTo>
                  <a:pt x="4702" y="1688"/>
                </a:lnTo>
                <a:lnTo>
                  <a:pt x="4702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698" y="1686"/>
                </a:lnTo>
                <a:lnTo>
                  <a:pt x="4696" y="1686"/>
                </a:lnTo>
                <a:lnTo>
                  <a:pt x="4696" y="1686"/>
                </a:lnTo>
                <a:lnTo>
                  <a:pt x="4693" y="1686"/>
                </a:lnTo>
                <a:lnTo>
                  <a:pt x="4691" y="1684"/>
                </a:lnTo>
                <a:lnTo>
                  <a:pt x="4691" y="1684"/>
                </a:lnTo>
                <a:lnTo>
                  <a:pt x="4689" y="1682"/>
                </a:lnTo>
                <a:lnTo>
                  <a:pt x="4687" y="1679"/>
                </a:lnTo>
                <a:lnTo>
                  <a:pt x="4685" y="1679"/>
                </a:lnTo>
                <a:lnTo>
                  <a:pt x="4681" y="1679"/>
                </a:lnTo>
                <a:lnTo>
                  <a:pt x="4679" y="1679"/>
                </a:lnTo>
                <a:lnTo>
                  <a:pt x="4679" y="1679"/>
                </a:lnTo>
                <a:lnTo>
                  <a:pt x="4673" y="1677"/>
                </a:lnTo>
                <a:lnTo>
                  <a:pt x="4668" y="1675"/>
                </a:lnTo>
                <a:lnTo>
                  <a:pt x="4664" y="1673"/>
                </a:lnTo>
                <a:lnTo>
                  <a:pt x="4664" y="1673"/>
                </a:lnTo>
                <a:lnTo>
                  <a:pt x="4664" y="1673"/>
                </a:lnTo>
                <a:lnTo>
                  <a:pt x="4662" y="1673"/>
                </a:lnTo>
                <a:lnTo>
                  <a:pt x="4660" y="1671"/>
                </a:lnTo>
                <a:lnTo>
                  <a:pt x="4654" y="1669"/>
                </a:lnTo>
                <a:lnTo>
                  <a:pt x="4652" y="1669"/>
                </a:lnTo>
                <a:lnTo>
                  <a:pt x="4647" y="1669"/>
                </a:lnTo>
                <a:lnTo>
                  <a:pt x="4647" y="1667"/>
                </a:lnTo>
                <a:lnTo>
                  <a:pt x="4645" y="1667"/>
                </a:lnTo>
                <a:lnTo>
                  <a:pt x="4645" y="1667"/>
                </a:lnTo>
                <a:lnTo>
                  <a:pt x="4641" y="1667"/>
                </a:lnTo>
                <a:lnTo>
                  <a:pt x="4639" y="1665"/>
                </a:lnTo>
                <a:lnTo>
                  <a:pt x="4639" y="1665"/>
                </a:lnTo>
                <a:lnTo>
                  <a:pt x="4639" y="1665"/>
                </a:lnTo>
                <a:lnTo>
                  <a:pt x="4635" y="1665"/>
                </a:lnTo>
                <a:lnTo>
                  <a:pt x="4633" y="1665"/>
                </a:lnTo>
                <a:lnTo>
                  <a:pt x="4629" y="1663"/>
                </a:lnTo>
                <a:lnTo>
                  <a:pt x="4624" y="1661"/>
                </a:lnTo>
                <a:lnTo>
                  <a:pt x="4624" y="1661"/>
                </a:lnTo>
                <a:lnTo>
                  <a:pt x="4622" y="1661"/>
                </a:lnTo>
                <a:lnTo>
                  <a:pt x="4620" y="1658"/>
                </a:lnTo>
                <a:lnTo>
                  <a:pt x="4618" y="1658"/>
                </a:lnTo>
                <a:lnTo>
                  <a:pt x="4618" y="1658"/>
                </a:lnTo>
                <a:lnTo>
                  <a:pt x="4616" y="1656"/>
                </a:lnTo>
                <a:lnTo>
                  <a:pt x="4608" y="1654"/>
                </a:lnTo>
                <a:lnTo>
                  <a:pt x="4608" y="1654"/>
                </a:lnTo>
                <a:lnTo>
                  <a:pt x="4605" y="1652"/>
                </a:lnTo>
                <a:lnTo>
                  <a:pt x="4603" y="1652"/>
                </a:lnTo>
                <a:lnTo>
                  <a:pt x="4601" y="1654"/>
                </a:lnTo>
                <a:lnTo>
                  <a:pt x="4597" y="1656"/>
                </a:lnTo>
                <a:lnTo>
                  <a:pt x="4595" y="1656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61"/>
                </a:lnTo>
                <a:lnTo>
                  <a:pt x="4593" y="1661"/>
                </a:lnTo>
                <a:lnTo>
                  <a:pt x="4591" y="1663"/>
                </a:lnTo>
                <a:lnTo>
                  <a:pt x="4587" y="1663"/>
                </a:lnTo>
                <a:lnTo>
                  <a:pt x="4585" y="1665"/>
                </a:lnTo>
                <a:lnTo>
                  <a:pt x="4582" y="1665"/>
                </a:lnTo>
                <a:lnTo>
                  <a:pt x="4582" y="1667"/>
                </a:lnTo>
                <a:lnTo>
                  <a:pt x="4582" y="1667"/>
                </a:lnTo>
                <a:lnTo>
                  <a:pt x="4582" y="1669"/>
                </a:lnTo>
                <a:lnTo>
                  <a:pt x="4578" y="1671"/>
                </a:lnTo>
                <a:lnTo>
                  <a:pt x="4578" y="1671"/>
                </a:lnTo>
                <a:lnTo>
                  <a:pt x="4576" y="1673"/>
                </a:lnTo>
                <a:lnTo>
                  <a:pt x="4576" y="1673"/>
                </a:lnTo>
                <a:lnTo>
                  <a:pt x="4572" y="1677"/>
                </a:lnTo>
                <a:lnTo>
                  <a:pt x="4572" y="1677"/>
                </a:lnTo>
                <a:lnTo>
                  <a:pt x="4570" y="1679"/>
                </a:lnTo>
                <a:lnTo>
                  <a:pt x="4570" y="1679"/>
                </a:lnTo>
                <a:lnTo>
                  <a:pt x="4568" y="1679"/>
                </a:lnTo>
                <a:lnTo>
                  <a:pt x="4566" y="1679"/>
                </a:lnTo>
                <a:lnTo>
                  <a:pt x="4564" y="1679"/>
                </a:lnTo>
                <a:lnTo>
                  <a:pt x="4561" y="1677"/>
                </a:lnTo>
                <a:lnTo>
                  <a:pt x="4561" y="1677"/>
                </a:lnTo>
                <a:lnTo>
                  <a:pt x="4561" y="1675"/>
                </a:lnTo>
                <a:lnTo>
                  <a:pt x="4561" y="1673"/>
                </a:lnTo>
                <a:lnTo>
                  <a:pt x="4561" y="1673"/>
                </a:lnTo>
                <a:lnTo>
                  <a:pt x="4559" y="1673"/>
                </a:lnTo>
                <a:lnTo>
                  <a:pt x="4559" y="1673"/>
                </a:lnTo>
                <a:lnTo>
                  <a:pt x="4559" y="1669"/>
                </a:lnTo>
                <a:lnTo>
                  <a:pt x="4557" y="1669"/>
                </a:lnTo>
                <a:lnTo>
                  <a:pt x="4557" y="1667"/>
                </a:lnTo>
                <a:lnTo>
                  <a:pt x="4557" y="1667"/>
                </a:lnTo>
                <a:lnTo>
                  <a:pt x="4557" y="1667"/>
                </a:lnTo>
                <a:lnTo>
                  <a:pt x="4555" y="1669"/>
                </a:lnTo>
                <a:lnTo>
                  <a:pt x="4555" y="1671"/>
                </a:lnTo>
                <a:lnTo>
                  <a:pt x="4555" y="1671"/>
                </a:lnTo>
                <a:lnTo>
                  <a:pt x="4555" y="1669"/>
                </a:lnTo>
                <a:lnTo>
                  <a:pt x="4551" y="1665"/>
                </a:lnTo>
                <a:lnTo>
                  <a:pt x="4551" y="1663"/>
                </a:lnTo>
                <a:lnTo>
                  <a:pt x="4551" y="1661"/>
                </a:lnTo>
                <a:lnTo>
                  <a:pt x="4551" y="1658"/>
                </a:lnTo>
                <a:lnTo>
                  <a:pt x="4551" y="1658"/>
                </a:lnTo>
                <a:lnTo>
                  <a:pt x="4551" y="1656"/>
                </a:lnTo>
                <a:lnTo>
                  <a:pt x="4551" y="1654"/>
                </a:lnTo>
                <a:lnTo>
                  <a:pt x="4553" y="1652"/>
                </a:lnTo>
                <a:lnTo>
                  <a:pt x="4553" y="1652"/>
                </a:lnTo>
                <a:lnTo>
                  <a:pt x="4553" y="1650"/>
                </a:lnTo>
                <a:lnTo>
                  <a:pt x="4553" y="1650"/>
                </a:lnTo>
                <a:lnTo>
                  <a:pt x="4551" y="1648"/>
                </a:lnTo>
                <a:lnTo>
                  <a:pt x="4551" y="1648"/>
                </a:lnTo>
                <a:lnTo>
                  <a:pt x="4551" y="1646"/>
                </a:lnTo>
                <a:lnTo>
                  <a:pt x="4551" y="1644"/>
                </a:lnTo>
                <a:lnTo>
                  <a:pt x="4551" y="1644"/>
                </a:lnTo>
                <a:lnTo>
                  <a:pt x="4549" y="1642"/>
                </a:lnTo>
                <a:lnTo>
                  <a:pt x="4549" y="1642"/>
                </a:lnTo>
                <a:lnTo>
                  <a:pt x="4547" y="1642"/>
                </a:lnTo>
                <a:lnTo>
                  <a:pt x="4545" y="1642"/>
                </a:lnTo>
                <a:lnTo>
                  <a:pt x="4541" y="1642"/>
                </a:lnTo>
                <a:lnTo>
                  <a:pt x="4538" y="1640"/>
                </a:lnTo>
                <a:lnTo>
                  <a:pt x="4536" y="1638"/>
                </a:lnTo>
                <a:lnTo>
                  <a:pt x="4532" y="1638"/>
                </a:lnTo>
                <a:lnTo>
                  <a:pt x="4530" y="1635"/>
                </a:lnTo>
                <a:lnTo>
                  <a:pt x="4528" y="1635"/>
                </a:lnTo>
                <a:lnTo>
                  <a:pt x="4526" y="1635"/>
                </a:lnTo>
                <a:lnTo>
                  <a:pt x="4522" y="1638"/>
                </a:lnTo>
                <a:lnTo>
                  <a:pt x="4522" y="1638"/>
                </a:lnTo>
                <a:lnTo>
                  <a:pt x="4522" y="1640"/>
                </a:lnTo>
                <a:lnTo>
                  <a:pt x="4520" y="1640"/>
                </a:lnTo>
                <a:lnTo>
                  <a:pt x="4517" y="1640"/>
                </a:lnTo>
                <a:lnTo>
                  <a:pt x="4517" y="1642"/>
                </a:lnTo>
                <a:lnTo>
                  <a:pt x="4511" y="1642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6"/>
                </a:lnTo>
                <a:lnTo>
                  <a:pt x="4509" y="1648"/>
                </a:lnTo>
                <a:lnTo>
                  <a:pt x="4507" y="1648"/>
                </a:lnTo>
                <a:lnTo>
                  <a:pt x="4507" y="1650"/>
                </a:lnTo>
                <a:lnTo>
                  <a:pt x="4507" y="1650"/>
                </a:lnTo>
                <a:lnTo>
                  <a:pt x="4505" y="1650"/>
                </a:lnTo>
                <a:lnTo>
                  <a:pt x="4505" y="1652"/>
                </a:lnTo>
                <a:lnTo>
                  <a:pt x="4507" y="1652"/>
                </a:lnTo>
                <a:lnTo>
                  <a:pt x="4507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15" y="1654"/>
                </a:lnTo>
                <a:lnTo>
                  <a:pt x="4517" y="1654"/>
                </a:lnTo>
                <a:lnTo>
                  <a:pt x="4520" y="1654"/>
                </a:lnTo>
                <a:lnTo>
                  <a:pt x="4520" y="1656"/>
                </a:lnTo>
                <a:lnTo>
                  <a:pt x="4520" y="1658"/>
                </a:lnTo>
                <a:lnTo>
                  <a:pt x="4520" y="1661"/>
                </a:lnTo>
                <a:lnTo>
                  <a:pt x="4522" y="1661"/>
                </a:lnTo>
                <a:lnTo>
                  <a:pt x="4522" y="1661"/>
                </a:lnTo>
                <a:lnTo>
                  <a:pt x="4524" y="1663"/>
                </a:lnTo>
                <a:lnTo>
                  <a:pt x="4524" y="1663"/>
                </a:lnTo>
                <a:lnTo>
                  <a:pt x="4526" y="1663"/>
                </a:lnTo>
                <a:lnTo>
                  <a:pt x="4528" y="1663"/>
                </a:lnTo>
                <a:lnTo>
                  <a:pt x="4530" y="1663"/>
                </a:lnTo>
                <a:lnTo>
                  <a:pt x="4532" y="1665"/>
                </a:lnTo>
                <a:lnTo>
                  <a:pt x="4534" y="1665"/>
                </a:lnTo>
                <a:lnTo>
                  <a:pt x="4538" y="1663"/>
                </a:lnTo>
                <a:lnTo>
                  <a:pt x="4541" y="1663"/>
                </a:lnTo>
                <a:lnTo>
                  <a:pt x="4541" y="1663"/>
                </a:lnTo>
                <a:lnTo>
                  <a:pt x="4545" y="1663"/>
                </a:lnTo>
                <a:lnTo>
                  <a:pt x="4547" y="1661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7"/>
                </a:lnTo>
                <a:lnTo>
                  <a:pt x="4547" y="1667"/>
                </a:lnTo>
                <a:lnTo>
                  <a:pt x="4545" y="1667"/>
                </a:lnTo>
                <a:lnTo>
                  <a:pt x="4545" y="1667"/>
                </a:lnTo>
                <a:lnTo>
                  <a:pt x="4545" y="1669"/>
                </a:lnTo>
                <a:lnTo>
                  <a:pt x="4545" y="1669"/>
                </a:lnTo>
                <a:lnTo>
                  <a:pt x="4543" y="1667"/>
                </a:lnTo>
                <a:lnTo>
                  <a:pt x="4543" y="1667"/>
                </a:lnTo>
                <a:lnTo>
                  <a:pt x="4541" y="1667"/>
                </a:lnTo>
                <a:lnTo>
                  <a:pt x="4538" y="1667"/>
                </a:lnTo>
                <a:lnTo>
                  <a:pt x="4536" y="1667"/>
                </a:lnTo>
                <a:lnTo>
                  <a:pt x="4536" y="1667"/>
                </a:lnTo>
                <a:lnTo>
                  <a:pt x="4534" y="1667"/>
                </a:lnTo>
                <a:lnTo>
                  <a:pt x="4532" y="1669"/>
                </a:lnTo>
                <a:lnTo>
                  <a:pt x="4530" y="1671"/>
                </a:lnTo>
                <a:lnTo>
                  <a:pt x="4530" y="1671"/>
                </a:lnTo>
                <a:lnTo>
                  <a:pt x="4528" y="1671"/>
                </a:lnTo>
                <a:lnTo>
                  <a:pt x="4524" y="1669"/>
                </a:lnTo>
                <a:lnTo>
                  <a:pt x="4524" y="1669"/>
                </a:lnTo>
                <a:lnTo>
                  <a:pt x="4522" y="1671"/>
                </a:lnTo>
                <a:lnTo>
                  <a:pt x="4520" y="1671"/>
                </a:lnTo>
                <a:lnTo>
                  <a:pt x="4520" y="1673"/>
                </a:lnTo>
                <a:lnTo>
                  <a:pt x="4522" y="1673"/>
                </a:lnTo>
                <a:lnTo>
                  <a:pt x="4522" y="1673"/>
                </a:lnTo>
                <a:lnTo>
                  <a:pt x="4524" y="1673"/>
                </a:lnTo>
                <a:lnTo>
                  <a:pt x="4526" y="1673"/>
                </a:lnTo>
                <a:lnTo>
                  <a:pt x="4528" y="1675"/>
                </a:lnTo>
                <a:lnTo>
                  <a:pt x="4530" y="1679"/>
                </a:lnTo>
                <a:lnTo>
                  <a:pt x="4532" y="1679"/>
                </a:lnTo>
                <a:lnTo>
                  <a:pt x="4532" y="1682"/>
                </a:lnTo>
                <a:lnTo>
                  <a:pt x="4530" y="1684"/>
                </a:lnTo>
                <a:lnTo>
                  <a:pt x="4532" y="1686"/>
                </a:lnTo>
                <a:lnTo>
                  <a:pt x="4532" y="1688"/>
                </a:lnTo>
                <a:lnTo>
                  <a:pt x="4532" y="1688"/>
                </a:lnTo>
                <a:lnTo>
                  <a:pt x="4534" y="1690"/>
                </a:lnTo>
                <a:lnTo>
                  <a:pt x="4534" y="1690"/>
                </a:lnTo>
                <a:lnTo>
                  <a:pt x="4536" y="1690"/>
                </a:lnTo>
                <a:lnTo>
                  <a:pt x="4536" y="1690"/>
                </a:lnTo>
                <a:lnTo>
                  <a:pt x="4538" y="1690"/>
                </a:lnTo>
                <a:lnTo>
                  <a:pt x="4541" y="1688"/>
                </a:lnTo>
                <a:lnTo>
                  <a:pt x="4541" y="1686"/>
                </a:lnTo>
                <a:lnTo>
                  <a:pt x="4541" y="1686"/>
                </a:lnTo>
                <a:lnTo>
                  <a:pt x="4541" y="1686"/>
                </a:lnTo>
                <a:lnTo>
                  <a:pt x="4543" y="1684"/>
                </a:lnTo>
                <a:lnTo>
                  <a:pt x="4543" y="1682"/>
                </a:lnTo>
                <a:lnTo>
                  <a:pt x="4543" y="1679"/>
                </a:lnTo>
                <a:lnTo>
                  <a:pt x="4543" y="1679"/>
                </a:lnTo>
                <a:lnTo>
                  <a:pt x="4545" y="1679"/>
                </a:lnTo>
                <a:lnTo>
                  <a:pt x="4545" y="1677"/>
                </a:lnTo>
                <a:lnTo>
                  <a:pt x="4545" y="1675"/>
                </a:lnTo>
                <a:lnTo>
                  <a:pt x="4545" y="1675"/>
                </a:lnTo>
                <a:lnTo>
                  <a:pt x="4545" y="1675"/>
                </a:lnTo>
                <a:lnTo>
                  <a:pt x="4547" y="1675"/>
                </a:lnTo>
                <a:lnTo>
                  <a:pt x="4547" y="1677"/>
                </a:lnTo>
                <a:lnTo>
                  <a:pt x="4545" y="1677"/>
                </a:lnTo>
                <a:lnTo>
                  <a:pt x="4545" y="1679"/>
                </a:lnTo>
                <a:lnTo>
                  <a:pt x="4545" y="1682"/>
                </a:lnTo>
                <a:lnTo>
                  <a:pt x="4545" y="1682"/>
                </a:lnTo>
                <a:lnTo>
                  <a:pt x="4547" y="1684"/>
                </a:lnTo>
                <a:lnTo>
                  <a:pt x="4547" y="1684"/>
                </a:lnTo>
                <a:lnTo>
                  <a:pt x="4547" y="1684"/>
                </a:lnTo>
                <a:lnTo>
                  <a:pt x="4549" y="1686"/>
                </a:lnTo>
                <a:lnTo>
                  <a:pt x="4549" y="1686"/>
                </a:lnTo>
                <a:lnTo>
                  <a:pt x="4549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8"/>
                </a:lnTo>
                <a:lnTo>
                  <a:pt x="4553" y="1688"/>
                </a:lnTo>
                <a:lnTo>
                  <a:pt x="4555" y="1688"/>
                </a:lnTo>
                <a:lnTo>
                  <a:pt x="4555" y="1688"/>
                </a:lnTo>
                <a:lnTo>
                  <a:pt x="4557" y="1688"/>
                </a:lnTo>
                <a:lnTo>
                  <a:pt x="4557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61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59" y="1690"/>
                </a:lnTo>
                <a:lnTo>
                  <a:pt x="4559" y="1692"/>
                </a:lnTo>
                <a:lnTo>
                  <a:pt x="4566" y="1694"/>
                </a:lnTo>
                <a:lnTo>
                  <a:pt x="4568" y="1694"/>
                </a:lnTo>
                <a:lnTo>
                  <a:pt x="4568" y="1694"/>
                </a:lnTo>
                <a:lnTo>
                  <a:pt x="4570" y="1694"/>
                </a:lnTo>
                <a:lnTo>
                  <a:pt x="4574" y="1696"/>
                </a:lnTo>
                <a:lnTo>
                  <a:pt x="4578" y="1696"/>
                </a:lnTo>
                <a:lnTo>
                  <a:pt x="4580" y="1696"/>
                </a:lnTo>
                <a:lnTo>
                  <a:pt x="4580" y="1698"/>
                </a:lnTo>
                <a:lnTo>
                  <a:pt x="4585" y="1698"/>
                </a:lnTo>
                <a:lnTo>
                  <a:pt x="4587" y="1700"/>
                </a:lnTo>
                <a:lnTo>
                  <a:pt x="4591" y="1700"/>
                </a:lnTo>
                <a:lnTo>
                  <a:pt x="4591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7" y="1702"/>
                </a:lnTo>
                <a:lnTo>
                  <a:pt x="4597" y="1702"/>
                </a:lnTo>
                <a:lnTo>
                  <a:pt x="4603" y="1707"/>
                </a:lnTo>
                <a:lnTo>
                  <a:pt x="4603" y="1707"/>
                </a:lnTo>
                <a:lnTo>
                  <a:pt x="4605" y="1709"/>
                </a:lnTo>
                <a:lnTo>
                  <a:pt x="4605" y="1709"/>
                </a:lnTo>
                <a:lnTo>
                  <a:pt x="4605" y="1709"/>
                </a:lnTo>
                <a:lnTo>
                  <a:pt x="4608" y="1709"/>
                </a:lnTo>
                <a:lnTo>
                  <a:pt x="4608" y="1709"/>
                </a:lnTo>
                <a:lnTo>
                  <a:pt x="4608" y="1711"/>
                </a:lnTo>
                <a:lnTo>
                  <a:pt x="4608" y="1713"/>
                </a:lnTo>
                <a:lnTo>
                  <a:pt x="4608" y="1713"/>
                </a:lnTo>
                <a:lnTo>
                  <a:pt x="4608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2" y="1713"/>
                </a:lnTo>
                <a:lnTo>
                  <a:pt x="4610" y="1713"/>
                </a:lnTo>
                <a:lnTo>
                  <a:pt x="4610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7"/>
                </a:lnTo>
                <a:lnTo>
                  <a:pt x="4612" y="1719"/>
                </a:lnTo>
                <a:lnTo>
                  <a:pt x="4614" y="1721"/>
                </a:lnTo>
                <a:lnTo>
                  <a:pt x="4614" y="1723"/>
                </a:lnTo>
                <a:lnTo>
                  <a:pt x="4616" y="1726"/>
                </a:lnTo>
                <a:lnTo>
                  <a:pt x="4618" y="1726"/>
                </a:lnTo>
                <a:lnTo>
                  <a:pt x="4618" y="1728"/>
                </a:lnTo>
                <a:lnTo>
                  <a:pt x="4618" y="1730"/>
                </a:lnTo>
                <a:lnTo>
                  <a:pt x="4620" y="1730"/>
                </a:lnTo>
                <a:lnTo>
                  <a:pt x="4616" y="1730"/>
                </a:lnTo>
                <a:lnTo>
                  <a:pt x="4616" y="1730"/>
                </a:lnTo>
                <a:lnTo>
                  <a:pt x="4616" y="1732"/>
                </a:lnTo>
                <a:lnTo>
                  <a:pt x="4618" y="1732"/>
                </a:lnTo>
                <a:lnTo>
                  <a:pt x="4620" y="1734"/>
                </a:lnTo>
                <a:lnTo>
                  <a:pt x="4622" y="1734"/>
                </a:lnTo>
                <a:lnTo>
                  <a:pt x="4622" y="1734"/>
                </a:lnTo>
                <a:lnTo>
                  <a:pt x="4624" y="1734"/>
                </a:lnTo>
                <a:lnTo>
                  <a:pt x="4622" y="1736"/>
                </a:lnTo>
                <a:lnTo>
                  <a:pt x="4622" y="1736"/>
                </a:lnTo>
                <a:lnTo>
                  <a:pt x="4620" y="1734"/>
                </a:lnTo>
                <a:lnTo>
                  <a:pt x="4620" y="1734"/>
                </a:lnTo>
                <a:lnTo>
                  <a:pt x="4618" y="1734"/>
                </a:lnTo>
                <a:lnTo>
                  <a:pt x="4618" y="1736"/>
                </a:lnTo>
                <a:lnTo>
                  <a:pt x="4618" y="1736"/>
                </a:lnTo>
                <a:lnTo>
                  <a:pt x="4620" y="1736"/>
                </a:lnTo>
                <a:lnTo>
                  <a:pt x="4620" y="1738"/>
                </a:lnTo>
                <a:lnTo>
                  <a:pt x="4620" y="1738"/>
                </a:lnTo>
                <a:lnTo>
                  <a:pt x="4620" y="1738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2"/>
                </a:lnTo>
                <a:lnTo>
                  <a:pt x="4622" y="1744"/>
                </a:lnTo>
                <a:lnTo>
                  <a:pt x="4620" y="1744"/>
                </a:lnTo>
                <a:lnTo>
                  <a:pt x="4620" y="1747"/>
                </a:lnTo>
                <a:lnTo>
                  <a:pt x="4620" y="1747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51"/>
                </a:lnTo>
                <a:lnTo>
                  <a:pt x="4622" y="1749"/>
                </a:lnTo>
                <a:lnTo>
                  <a:pt x="4624" y="1747"/>
                </a:lnTo>
                <a:lnTo>
                  <a:pt x="4624" y="1747"/>
                </a:lnTo>
                <a:lnTo>
                  <a:pt x="4624" y="1747"/>
                </a:lnTo>
                <a:lnTo>
                  <a:pt x="4626" y="1749"/>
                </a:lnTo>
                <a:lnTo>
                  <a:pt x="4626" y="1749"/>
                </a:lnTo>
                <a:lnTo>
                  <a:pt x="4626" y="1749"/>
                </a:lnTo>
                <a:lnTo>
                  <a:pt x="4629" y="1749"/>
                </a:lnTo>
                <a:lnTo>
                  <a:pt x="4631" y="1749"/>
                </a:lnTo>
                <a:lnTo>
                  <a:pt x="4633" y="1749"/>
                </a:lnTo>
                <a:lnTo>
                  <a:pt x="4635" y="1749"/>
                </a:lnTo>
                <a:lnTo>
                  <a:pt x="4637" y="1747"/>
                </a:lnTo>
                <a:lnTo>
                  <a:pt x="4637" y="1744"/>
                </a:lnTo>
                <a:lnTo>
                  <a:pt x="4637" y="1747"/>
                </a:lnTo>
                <a:lnTo>
                  <a:pt x="4635" y="1749"/>
                </a:lnTo>
                <a:lnTo>
                  <a:pt x="4635" y="1749"/>
                </a:lnTo>
                <a:lnTo>
                  <a:pt x="4637" y="1749"/>
                </a:lnTo>
                <a:lnTo>
                  <a:pt x="4637" y="1751"/>
                </a:lnTo>
                <a:lnTo>
                  <a:pt x="4643" y="1755"/>
                </a:lnTo>
                <a:lnTo>
                  <a:pt x="4645" y="1757"/>
                </a:lnTo>
                <a:lnTo>
                  <a:pt x="4645" y="1759"/>
                </a:lnTo>
                <a:lnTo>
                  <a:pt x="4647" y="1761"/>
                </a:lnTo>
                <a:lnTo>
                  <a:pt x="4649" y="1761"/>
                </a:lnTo>
                <a:lnTo>
                  <a:pt x="4652" y="1763"/>
                </a:lnTo>
                <a:lnTo>
                  <a:pt x="4654" y="1763"/>
                </a:lnTo>
                <a:lnTo>
                  <a:pt x="4654" y="1763"/>
                </a:lnTo>
                <a:lnTo>
                  <a:pt x="4656" y="1763"/>
                </a:lnTo>
                <a:lnTo>
                  <a:pt x="4658" y="1763"/>
                </a:lnTo>
                <a:lnTo>
                  <a:pt x="4660" y="1763"/>
                </a:lnTo>
                <a:lnTo>
                  <a:pt x="4660" y="1763"/>
                </a:lnTo>
                <a:lnTo>
                  <a:pt x="4664" y="1763"/>
                </a:lnTo>
                <a:lnTo>
                  <a:pt x="4668" y="1763"/>
                </a:lnTo>
                <a:lnTo>
                  <a:pt x="4668" y="1763"/>
                </a:lnTo>
                <a:lnTo>
                  <a:pt x="4670" y="1763"/>
                </a:lnTo>
                <a:lnTo>
                  <a:pt x="4670" y="1763"/>
                </a:lnTo>
                <a:lnTo>
                  <a:pt x="4673" y="1765"/>
                </a:lnTo>
                <a:lnTo>
                  <a:pt x="4675" y="1765"/>
                </a:lnTo>
                <a:lnTo>
                  <a:pt x="4677" y="1763"/>
                </a:lnTo>
                <a:lnTo>
                  <a:pt x="4681" y="1761"/>
                </a:lnTo>
                <a:lnTo>
                  <a:pt x="4683" y="1761"/>
                </a:lnTo>
                <a:lnTo>
                  <a:pt x="4685" y="1759"/>
                </a:lnTo>
                <a:lnTo>
                  <a:pt x="4685" y="1759"/>
                </a:lnTo>
                <a:lnTo>
                  <a:pt x="4685" y="1757"/>
                </a:lnTo>
                <a:lnTo>
                  <a:pt x="4685" y="1757"/>
                </a:lnTo>
                <a:lnTo>
                  <a:pt x="4683" y="1755"/>
                </a:lnTo>
                <a:lnTo>
                  <a:pt x="4683" y="1755"/>
                </a:lnTo>
                <a:lnTo>
                  <a:pt x="4681" y="1753"/>
                </a:lnTo>
                <a:lnTo>
                  <a:pt x="4681" y="1753"/>
                </a:lnTo>
                <a:lnTo>
                  <a:pt x="4679" y="1753"/>
                </a:lnTo>
                <a:lnTo>
                  <a:pt x="4677" y="1751"/>
                </a:lnTo>
                <a:lnTo>
                  <a:pt x="4673" y="1751"/>
                </a:lnTo>
                <a:lnTo>
                  <a:pt x="4673" y="1751"/>
                </a:lnTo>
                <a:lnTo>
                  <a:pt x="4670" y="1751"/>
                </a:lnTo>
                <a:lnTo>
                  <a:pt x="4670" y="1751"/>
                </a:lnTo>
                <a:lnTo>
                  <a:pt x="4670" y="1749"/>
                </a:lnTo>
                <a:lnTo>
                  <a:pt x="4668" y="1749"/>
                </a:lnTo>
                <a:lnTo>
                  <a:pt x="4668" y="1749"/>
                </a:lnTo>
                <a:lnTo>
                  <a:pt x="4670" y="1749"/>
                </a:lnTo>
                <a:lnTo>
                  <a:pt x="4670" y="1749"/>
                </a:lnTo>
                <a:lnTo>
                  <a:pt x="4670" y="1751"/>
                </a:lnTo>
                <a:lnTo>
                  <a:pt x="4670" y="1751"/>
                </a:lnTo>
                <a:lnTo>
                  <a:pt x="4673" y="1751"/>
                </a:lnTo>
                <a:lnTo>
                  <a:pt x="4675" y="1751"/>
                </a:lnTo>
                <a:lnTo>
                  <a:pt x="4675" y="1751"/>
                </a:lnTo>
                <a:lnTo>
                  <a:pt x="4677" y="1751"/>
                </a:lnTo>
                <a:lnTo>
                  <a:pt x="4679" y="1751"/>
                </a:lnTo>
                <a:lnTo>
                  <a:pt x="4681" y="1751"/>
                </a:lnTo>
                <a:lnTo>
                  <a:pt x="4683" y="1751"/>
                </a:lnTo>
                <a:lnTo>
                  <a:pt x="4685" y="1751"/>
                </a:lnTo>
                <a:lnTo>
                  <a:pt x="4689" y="1749"/>
                </a:lnTo>
                <a:lnTo>
                  <a:pt x="4687" y="1749"/>
                </a:lnTo>
                <a:lnTo>
                  <a:pt x="4687" y="1747"/>
                </a:lnTo>
                <a:lnTo>
                  <a:pt x="4687" y="1747"/>
                </a:lnTo>
                <a:lnTo>
                  <a:pt x="4687" y="1747"/>
                </a:lnTo>
                <a:lnTo>
                  <a:pt x="4689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4"/>
                </a:lnTo>
                <a:lnTo>
                  <a:pt x="4691" y="1747"/>
                </a:lnTo>
                <a:lnTo>
                  <a:pt x="4693" y="1744"/>
                </a:lnTo>
                <a:lnTo>
                  <a:pt x="4689" y="1740"/>
                </a:lnTo>
                <a:lnTo>
                  <a:pt x="4689" y="1738"/>
                </a:lnTo>
                <a:lnTo>
                  <a:pt x="4689" y="1738"/>
                </a:lnTo>
                <a:lnTo>
                  <a:pt x="4691" y="1740"/>
                </a:lnTo>
                <a:lnTo>
                  <a:pt x="4691" y="1740"/>
                </a:lnTo>
                <a:lnTo>
                  <a:pt x="4691" y="1742"/>
                </a:lnTo>
                <a:lnTo>
                  <a:pt x="4693" y="1742"/>
                </a:lnTo>
                <a:lnTo>
                  <a:pt x="4696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0"/>
                </a:lnTo>
                <a:lnTo>
                  <a:pt x="4702" y="1740"/>
                </a:lnTo>
                <a:lnTo>
                  <a:pt x="4702" y="1740"/>
                </a:lnTo>
                <a:lnTo>
                  <a:pt x="4704" y="1740"/>
                </a:lnTo>
                <a:lnTo>
                  <a:pt x="4706" y="1740"/>
                </a:lnTo>
                <a:lnTo>
                  <a:pt x="4706" y="1740"/>
                </a:lnTo>
                <a:lnTo>
                  <a:pt x="4706" y="1742"/>
                </a:lnTo>
                <a:lnTo>
                  <a:pt x="4708" y="1742"/>
                </a:lnTo>
                <a:lnTo>
                  <a:pt x="4708" y="1742"/>
                </a:lnTo>
                <a:lnTo>
                  <a:pt x="4710" y="1744"/>
                </a:lnTo>
                <a:lnTo>
                  <a:pt x="4710" y="1744"/>
                </a:lnTo>
                <a:lnTo>
                  <a:pt x="4712" y="1744"/>
                </a:lnTo>
                <a:lnTo>
                  <a:pt x="4714" y="1744"/>
                </a:lnTo>
                <a:lnTo>
                  <a:pt x="4717" y="1744"/>
                </a:lnTo>
                <a:lnTo>
                  <a:pt x="4719" y="1747"/>
                </a:lnTo>
                <a:lnTo>
                  <a:pt x="4719" y="1747"/>
                </a:lnTo>
                <a:lnTo>
                  <a:pt x="4721" y="1747"/>
                </a:lnTo>
                <a:lnTo>
                  <a:pt x="4723" y="1747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51"/>
                </a:lnTo>
                <a:lnTo>
                  <a:pt x="4727" y="1751"/>
                </a:lnTo>
                <a:lnTo>
                  <a:pt x="4727" y="1753"/>
                </a:lnTo>
                <a:lnTo>
                  <a:pt x="4729" y="1755"/>
                </a:lnTo>
                <a:lnTo>
                  <a:pt x="4731" y="1757"/>
                </a:lnTo>
                <a:lnTo>
                  <a:pt x="4731" y="1759"/>
                </a:lnTo>
                <a:lnTo>
                  <a:pt x="4733" y="1761"/>
                </a:lnTo>
                <a:lnTo>
                  <a:pt x="4735" y="1761"/>
                </a:lnTo>
                <a:lnTo>
                  <a:pt x="4735" y="1761"/>
                </a:lnTo>
                <a:lnTo>
                  <a:pt x="4737" y="1761"/>
                </a:lnTo>
                <a:lnTo>
                  <a:pt x="4735" y="1763"/>
                </a:lnTo>
                <a:lnTo>
                  <a:pt x="4735" y="1763"/>
                </a:lnTo>
                <a:lnTo>
                  <a:pt x="4737" y="1765"/>
                </a:lnTo>
                <a:lnTo>
                  <a:pt x="4737" y="1767"/>
                </a:lnTo>
                <a:lnTo>
                  <a:pt x="4742" y="1770"/>
                </a:lnTo>
                <a:lnTo>
                  <a:pt x="4744" y="1770"/>
                </a:lnTo>
                <a:lnTo>
                  <a:pt x="4744" y="1772"/>
                </a:lnTo>
                <a:lnTo>
                  <a:pt x="4746" y="1774"/>
                </a:lnTo>
                <a:lnTo>
                  <a:pt x="4746" y="1774"/>
                </a:lnTo>
                <a:lnTo>
                  <a:pt x="4748" y="1776"/>
                </a:lnTo>
                <a:lnTo>
                  <a:pt x="4748" y="1776"/>
                </a:lnTo>
                <a:lnTo>
                  <a:pt x="4750" y="1776"/>
                </a:lnTo>
                <a:lnTo>
                  <a:pt x="4752" y="1778"/>
                </a:lnTo>
                <a:lnTo>
                  <a:pt x="4754" y="1778"/>
                </a:lnTo>
                <a:lnTo>
                  <a:pt x="4754" y="1776"/>
                </a:lnTo>
                <a:lnTo>
                  <a:pt x="4756" y="1778"/>
                </a:lnTo>
                <a:lnTo>
                  <a:pt x="4756" y="1778"/>
                </a:lnTo>
                <a:lnTo>
                  <a:pt x="4758" y="1778"/>
                </a:lnTo>
                <a:lnTo>
                  <a:pt x="4761" y="1778"/>
                </a:lnTo>
                <a:lnTo>
                  <a:pt x="4761" y="1778"/>
                </a:lnTo>
                <a:lnTo>
                  <a:pt x="4763" y="1778"/>
                </a:lnTo>
                <a:lnTo>
                  <a:pt x="4765" y="1778"/>
                </a:lnTo>
                <a:lnTo>
                  <a:pt x="4765" y="1778"/>
                </a:lnTo>
                <a:lnTo>
                  <a:pt x="4771" y="1780"/>
                </a:lnTo>
                <a:lnTo>
                  <a:pt x="4775" y="1780"/>
                </a:lnTo>
                <a:lnTo>
                  <a:pt x="4775" y="1780"/>
                </a:lnTo>
                <a:lnTo>
                  <a:pt x="4777" y="1780"/>
                </a:lnTo>
                <a:lnTo>
                  <a:pt x="4779" y="1780"/>
                </a:lnTo>
                <a:lnTo>
                  <a:pt x="4779" y="1782"/>
                </a:lnTo>
                <a:lnTo>
                  <a:pt x="4781" y="1782"/>
                </a:lnTo>
                <a:lnTo>
                  <a:pt x="4781" y="1784"/>
                </a:lnTo>
                <a:lnTo>
                  <a:pt x="4784" y="1784"/>
                </a:lnTo>
                <a:lnTo>
                  <a:pt x="4786" y="1784"/>
                </a:lnTo>
                <a:lnTo>
                  <a:pt x="4788" y="1784"/>
                </a:lnTo>
                <a:lnTo>
                  <a:pt x="4788" y="1784"/>
                </a:lnTo>
                <a:lnTo>
                  <a:pt x="4790" y="1784"/>
                </a:lnTo>
                <a:lnTo>
                  <a:pt x="4790" y="1782"/>
                </a:lnTo>
                <a:lnTo>
                  <a:pt x="4790" y="1782"/>
                </a:lnTo>
                <a:lnTo>
                  <a:pt x="4788" y="1782"/>
                </a:lnTo>
                <a:lnTo>
                  <a:pt x="4788" y="1780"/>
                </a:lnTo>
                <a:lnTo>
                  <a:pt x="4788" y="1780"/>
                </a:lnTo>
                <a:lnTo>
                  <a:pt x="4790" y="1780"/>
                </a:lnTo>
                <a:close/>
                <a:moveTo>
                  <a:pt x="4687" y="1753"/>
                </a:moveTo>
                <a:lnTo>
                  <a:pt x="4687" y="1753"/>
                </a:lnTo>
                <a:lnTo>
                  <a:pt x="4687" y="1753"/>
                </a:lnTo>
                <a:lnTo>
                  <a:pt x="4687" y="1751"/>
                </a:lnTo>
                <a:lnTo>
                  <a:pt x="4683" y="1751"/>
                </a:lnTo>
                <a:lnTo>
                  <a:pt x="4685" y="1753"/>
                </a:lnTo>
                <a:lnTo>
                  <a:pt x="4687" y="1753"/>
                </a:lnTo>
                <a:lnTo>
                  <a:pt x="4687" y="1753"/>
                </a:lnTo>
                <a:close/>
                <a:moveTo>
                  <a:pt x="4629" y="1879"/>
                </a:moveTo>
                <a:lnTo>
                  <a:pt x="4626" y="1879"/>
                </a:lnTo>
                <a:lnTo>
                  <a:pt x="4629" y="1879"/>
                </a:lnTo>
                <a:lnTo>
                  <a:pt x="4629" y="1879"/>
                </a:lnTo>
                <a:lnTo>
                  <a:pt x="4631" y="1879"/>
                </a:lnTo>
                <a:lnTo>
                  <a:pt x="4629" y="1879"/>
                </a:lnTo>
                <a:lnTo>
                  <a:pt x="4629" y="1877"/>
                </a:lnTo>
                <a:lnTo>
                  <a:pt x="4629" y="1879"/>
                </a:lnTo>
                <a:close/>
                <a:moveTo>
                  <a:pt x="4616" y="1751"/>
                </a:moveTo>
                <a:lnTo>
                  <a:pt x="4620" y="1753"/>
                </a:lnTo>
                <a:lnTo>
                  <a:pt x="4620" y="1753"/>
                </a:lnTo>
                <a:lnTo>
                  <a:pt x="4620" y="1751"/>
                </a:lnTo>
                <a:lnTo>
                  <a:pt x="4618" y="1749"/>
                </a:lnTo>
                <a:lnTo>
                  <a:pt x="4618" y="1749"/>
                </a:lnTo>
                <a:lnTo>
                  <a:pt x="4616" y="1749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close/>
                <a:moveTo>
                  <a:pt x="4620" y="1744"/>
                </a:moveTo>
                <a:lnTo>
                  <a:pt x="4622" y="1742"/>
                </a:lnTo>
                <a:lnTo>
                  <a:pt x="4620" y="1740"/>
                </a:lnTo>
                <a:lnTo>
                  <a:pt x="4620" y="1738"/>
                </a:lnTo>
                <a:lnTo>
                  <a:pt x="4618" y="1738"/>
                </a:lnTo>
                <a:lnTo>
                  <a:pt x="4618" y="1738"/>
                </a:lnTo>
                <a:lnTo>
                  <a:pt x="4614" y="1738"/>
                </a:lnTo>
                <a:lnTo>
                  <a:pt x="4612" y="1738"/>
                </a:lnTo>
                <a:lnTo>
                  <a:pt x="4610" y="1738"/>
                </a:lnTo>
                <a:lnTo>
                  <a:pt x="4608" y="1740"/>
                </a:lnTo>
                <a:lnTo>
                  <a:pt x="4608" y="1740"/>
                </a:lnTo>
                <a:lnTo>
                  <a:pt x="4605" y="1744"/>
                </a:lnTo>
                <a:lnTo>
                  <a:pt x="4603" y="1751"/>
                </a:lnTo>
                <a:lnTo>
                  <a:pt x="4601" y="1753"/>
                </a:lnTo>
                <a:lnTo>
                  <a:pt x="4603" y="1753"/>
                </a:lnTo>
                <a:lnTo>
                  <a:pt x="4605" y="1751"/>
                </a:lnTo>
                <a:lnTo>
                  <a:pt x="4608" y="1751"/>
                </a:lnTo>
                <a:lnTo>
                  <a:pt x="4612" y="1753"/>
                </a:lnTo>
                <a:lnTo>
                  <a:pt x="4614" y="1751"/>
                </a:lnTo>
                <a:lnTo>
                  <a:pt x="4616" y="1749"/>
                </a:lnTo>
                <a:lnTo>
                  <a:pt x="4618" y="1747"/>
                </a:lnTo>
                <a:lnTo>
                  <a:pt x="4620" y="1744"/>
                </a:lnTo>
                <a:close/>
                <a:moveTo>
                  <a:pt x="4591" y="1837"/>
                </a:moveTo>
                <a:lnTo>
                  <a:pt x="4591" y="1837"/>
                </a:lnTo>
                <a:lnTo>
                  <a:pt x="4591" y="1837"/>
                </a:lnTo>
                <a:lnTo>
                  <a:pt x="4591" y="1837"/>
                </a:lnTo>
                <a:lnTo>
                  <a:pt x="4589" y="1837"/>
                </a:lnTo>
                <a:lnTo>
                  <a:pt x="4589" y="1835"/>
                </a:lnTo>
                <a:lnTo>
                  <a:pt x="4589" y="1835"/>
                </a:lnTo>
                <a:lnTo>
                  <a:pt x="4589" y="1832"/>
                </a:lnTo>
                <a:lnTo>
                  <a:pt x="4591" y="1832"/>
                </a:lnTo>
                <a:lnTo>
                  <a:pt x="4591" y="1832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28"/>
                </a:lnTo>
                <a:lnTo>
                  <a:pt x="4587" y="1828"/>
                </a:lnTo>
                <a:lnTo>
                  <a:pt x="4587" y="1828"/>
                </a:lnTo>
                <a:lnTo>
                  <a:pt x="4587" y="1830"/>
                </a:lnTo>
                <a:lnTo>
                  <a:pt x="4585" y="1830"/>
                </a:lnTo>
                <a:lnTo>
                  <a:pt x="4585" y="1835"/>
                </a:lnTo>
                <a:lnTo>
                  <a:pt x="4585" y="1835"/>
                </a:lnTo>
                <a:lnTo>
                  <a:pt x="4585" y="1837"/>
                </a:lnTo>
                <a:lnTo>
                  <a:pt x="4582" y="1837"/>
                </a:lnTo>
                <a:lnTo>
                  <a:pt x="4582" y="1837"/>
                </a:lnTo>
                <a:lnTo>
                  <a:pt x="4585" y="1837"/>
                </a:lnTo>
                <a:lnTo>
                  <a:pt x="4587" y="1837"/>
                </a:lnTo>
                <a:lnTo>
                  <a:pt x="4589" y="1837"/>
                </a:lnTo>
                <a:lnTo>
                  <a:pt x="4591" y="1837"/>
                </a:lnTo>
                <a:lnTo>
                  <a:pt x="4591" y="1837"/>
                </a:lnTo>
                <a:close/>
                <a:moveTo>
                  <a:pt x="4828" y="1998"/>
                </a:moveTo>
                <a:lnTo>
                  <a:pt x="4825" y="2000"/>
                </a:lnTo>
                <a:lnTo>
                  <a:pt x="4825" y="2002"/>
                </a:lnTo>
                <a:lnTo>
                  <a:pt x="4825" y="2002"/>
                </a:lnTo>
                <a:lnTo>
                  <a:pt x="4823" y="2004"/>
                </a:lnTo>
                <a:lnTo>
                  <a:pt x="4823" y="2006"/>
                </a:lnTo>
                <a:lnTo>
                  <a:pt x="4823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4"/>
                </a:lnTo>
                <a:lnTo>
                  <a:pt x="4830" y="1998"/>
                </a:lnTo>
                <a:lnTo>
                  <a:pt x="4830" y="1998"/>
                </a:lnTo>
                <a:lnTo>
                  <a:pt x="4828" y="1996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5" y="1994"/>
                </a:lnTo>
                <a:lnTo>
                  <a:pt x="4828" y="1994"/>
                </a:lnTo>
                <a:lnTo>
                  <a:pt x="4828" y="1996"/>
                </a:lnTo>
                <a:lnTo>
                  <a:pt x="4828" y="1998"/>
                </a:lnTo>
                <a:lnTo>
                  <a:pt x="4828" y="1998"/>
                </a:lnTo>
                <a:close/>
                <a:moveTo>
                  <a:pt x="4631" y="1868"/>
                </a:moveTo>
                <a:lnTo>
                  <a:pt x="4631" y="1868"/>
                </a:lnTo>
                <a:lnTo>
                  <a:pt x="4629" y="1870"/>
                </a:lnTo>
                <a:lnTo>
                  <a:pt x="4626" y="1870"/>
                </a:lnTo>
                <a:lnTo>
                  <a:pt x="4624" y="1870"/>
                </a:lnTo>
                <a:lnTo>
                  <a:pt x="4624" y="1872"/>
                </a:lnTo>
                <a:lnTo>
                  <a:pt x="4624" y="1872"/>
                </a:lnTo>
                <a:lnTo>
                  <a:pt x="4624" y="1874"/>
                </a:lnTo>
                <a:lnTo>
                  <a:pt x="4624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9" y="1872"/>
                </a:lnTo>
                <a:lnTo>
                  <a:pt x="4629" y="1870"/>
                </a:lnTo>
                <a:lnTo>
                  <a:pt x="4629" y="1870"/>
                </a:lnTo>
                <a:lnTo>
                  <a:pt x="4631" y="1870"/>
                </a:lnTo>
                <a:lnTo>
                  <a:pt x="4631" y="1868"/>
                </a:lnTo>
                <a:close/>
                <a:moveTo>
                  <a:pt x="4668" y="1778"/>
                </a:moveTo>
                <a:lnTo>
                  <a:pt x="4668" y="1776"/>
                </a:lnTo>
                <a:lnTo>
                  <a:pt x="4666" y="1776"/>
                </a:lnTo>
                <a:lnTo>
                  <a:pt x="4666" y="1776"/>
                </a:lnTo>
                <a:lnTo>
                  <a:pt x="4666" y="1778"/>
                </a:lnTo>
                <a:lnTo>
                  <a:pt x="4668" y="1778"/>
                </a:lnTo>
                <a:close/>
                <a:moveTo>
                  <a:pt x="4668" y="1786"/>
                </a:moveTo>
                <a:lnTo>
                  <a:pt x="4668" y="1786"/>
                </a:lnTo>
                <a:lnTo>
                  <a:pt x="4668" y="1784"/>
                </a:lnTo>
                <a:lnTo>
                  <a:pt x="4666" y="1784"/>
                </a:lnTo>
                <a:lnTo>
                  <a:pt x="4666" y="1784"/>
                </a:lnTo>
                <a:lnTo>
                  <a:pt x="4666" y="1786"/>
                </a:lnTo>
                <a:lnTo>
                  <a:pt x="4668" y="1786"/>
                </a:lnTo>
                <a:close/>
                <a:moveTo>
                  <a:pt x="4670" y="1778"/>
                </a:move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70" y="1778"/>
                </a:lnTo>
                <a:close/>
                <a:moveTo>
                  <a:pt x="4798" y="1975"/>
                </a:moveTo>
                <a:lnTo>
                  <a:pt x="4798" y="1975"/>
                </a:lnTo>
                <a:lnTo>
                  <a:pt x="4798" y="1975"/>
                </a:lnTo>
                <a:lnTo>
                  <a:pt x="4796" y="1975"/>
                </a:lnTo>
                <a:lnTo>
                  <a:pt x="4796" y="1975"/>
                </a:lnTo>
                <a:lnTo>
                  <a:pt x="4798" y="1979"/>
                </a:lnTo>
                <a:lnTo>
                  <a:pt x="4798" y="1979"/>
                </a:lnTo>
                <a:lnTo>
                  <a:pt x="4798" y="1979"/>
                </a:lnTo>
                <a:lnTo>
                  <a:pt x="4800" y="1977"/>
                </a:lnTo>
                <a:lnTo>
                  <a:pt x="4798" y="1977"/>
                </a:lnTo>
                <a:lnTo>
                  <a:pt x="4798" y="1977"/>
                </a:lnTo>
                <a:lnTo>
                  <a:pt x="4798" y="1975"/>
                </a:lnTo>
                <a:lnTo>
                  <a:pt x="4798" y="1975"/>
                </a:lnTo>
                <a:close/>
                <a:moveTo>
                  <a:pt x="4746" y="937"/>
                </a:moveTo>
                <a:lnTo>
                  <a:pt x="4746" y="937"/>
                </a:lnTo>
                <a:lnTo>
                  <a:pt x="4744" y="939"/>
                </a:lnTo>
                <a:lnTo>
                  <a:pt x="4742" y="941"/>
                </a:lnTo>
                <a:lnTo>
                  <a:pt x="4740" y="941"/>
                </a:lnTo>
                <a:lnTo>
                  <a:pt x="4740" y="944"/>
                </a:lnTo>
                <a:lnTo>
                  <a:pt x="4737" y="946"/>
                </a:lnTo>
                <a:lnTo>
                  <a:pt x="4735" y="946"/>
                </a:lnTo>
                <a:lnTo>
                  <a:pt x="4735" y="948"/>
                </a:lnTo>
                <a:lnTo>
                  <a:pt x="4740" y="946"/>
                </a:lnTo>
                <a:lnTo>
                  <a:pt x="4740" y="946"/>
                </a:lnTo>
                <a:lnTo>
                  <a:pt x="4742" y="944"/>
                </a:lnTo>
                <a:lnTo>
                  <a:pt x="4746" y="941"/>
                </a:lnTo>
                <a:lnTo>
                  <a:pt x="4746" y="939"/>
                </a:lnTo>
                <a:lnTo>
                  <a:pt x="4746" y="939"/>
                </a:lnTo>
                <a:lnTo>
                  <a:pt x="4746" y="939"/>
                </a:lnTo>
                <a:lnTo>
                  <a:pt x="4748" y="939"/>
                </a:lnTo>
                <a:lnTo>
                  <a:pt x="4750" y="937"/>
                </a:lnTo>
                <a:lnTo>
                  <a:pt x="4752" y="937"/>
                </a:lnTo>
                <a:lnTo>
                  <a:pt x="4756" y="933"/>
                </a:lnTo>
                <a:lnTo>
                  <a:pt x="4758" y="933"/>
                </a:lnTo>
                <a:lnTo>
                  <a:pt x="4761" y="933"/>
                </a:lnTo>
                <a:lnTo>
                  <a:pt x="4763" y="933"/>
                </a:lnTo>
                <a:lnTo>
                  <a:pt x="4765" y="931"/>
                </a:lnTo>
                <a:lnTo>
                  <a:pt x="4763" y="931"/>
                </a:lnTo>
                <a:lnTo>
                  <a:pt x="4765" y="929"/>
                </a:lnTo>
                <a:lnTo>
                  <a:pt x="4765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1" y="929"/>
                </a:lnTo>
                <a:lnTo>
                  <a:pt x="4756" y="933"/>
                </a:lnTo>
                <a:lnTo>
                  <a:pt x="4754" y="933"/>
                </a:lnTo>
                <a:lnTo>
                  <a:pt x="4752" y="933"/>
                </a:lnTo>
                <a:lnTo>
                  <a:pt x="4752" y="931"/>
                </a:lnTo>
                <a:lnTo>
                  <a:pt x="4750" y="931"/>
                </a:lnTo>
                <a:lnTo>
                  <a:pt x="4750" y="933"/>
                </a:lnTo>
                <a:lnTo>
                  <a:pt x="4750" y="933"/>
                </a:lnTo>
                <a:lnTo>
                  <a:pt x="4748" y="935"/>
                </a:lnTo>
                <a:lnTo>
                  <a:pt x="4746" y="937"/>
                </a:lnTo>
                <a:close/>
                <a:moveTo>
                  <a:pt x="4662" y="799"/>
                </a:moveTo>
                <a:lnTo>
                  <a:pt x="4662" y="801"/>
                </a:lnTo>
                <a:lnTo>
                  <a:pt x="4660" y="801"/>
                </a:lnTo>
                <a:lnTo>
                  <a:pt x="4660" y="803"/>
                </a:lnTo>
                <a:lnTo>
                  <a:pt x="4660" y="809"/>
                </a:lnTo>
                <a:lnTo>
                  <a:pt x="4660" y="811"/>
                </a:lnTo>
                <a:lnTo>
                  <a:pt x="4662" y="814"/>
                </a:lnTo>
                <a:lnTo>
                  <a:pt x="4662" y="814"/>
                </a:lnTo>
                <a:lnTo>
                  <a:pt x="4660" y="814"/>
                </a:lnTo>
                <a:lnTo>
                  <a:pt x="4662" y="816"/>
                </a:lnTo>
                <a:lnTo>
                  <a:pt x="4662" y="816"/>
                </a:lnTo>
                <a:lnTo>
                  <a:pt x="4664" y="818"/>
                </a:lnTo>
                <a:lnTo>
                  <a:pt x="4666" y="820"/>
                </a:lnTo>
                <a:lnTo>
                  <a:pt x="4668" y="824"/>
                </a:lnTo>
                <a:lnTo>
                  <a:pt x="4668" y="828"/>
                </a:lnTo>
                <a:lnTo>
                  <a:pt x="4666" y="830"/>
                </a:lnTo>
                <a:lnTo>
                  <a:pt x="4666" y="832"/>
                </a:lnTo>
                <a:lnTo>
                  <a:pt x="4666" y="835"/>
                </a:lnTo>
                <a:lnTo>
                  <a:pt x="4666" y="837"/>
                </a:lnTo>
                <a:lnTo>
                  <a:pt x="4666" y="841"/>
                </a:lnTo>
                <a:lnTo>
                  <a:pt x="4666" y="843"/>
                </a:lnTo>
                <a:lnTo>
                  <a:pt x="4666" y="856"/>
                </a:lnTo>
                <a:lnTo>
                  <a:pt x="4666" y="858"/>
                </a:lnTo>
                <a:lnTo>
                  <a:pt x="4666" y="860"/>
                </a:lnTo>
                <a:lnTo>
                  <a:pt x="4664" y="864"/>
                </a:lnTo>
                <a:lnTo>
                  <a:pt x="4664" y="866"/>
                </a:lnTo>
                <a:lnTo>
                  <a:pt x="4662" y="870"/>
                </a:lnTo>
                <a:lnTo>
                  <a:pt x="4662" y="870"/>
                </a:lnTo>
                <a:lnTo>
                  <a:pt x="4664" y="872"/>
                </a:lnTo>
                <a:lnTo>
                  <a:pt x="4666" y="874"/>
                </a:lnTo>
                <a:lnTo>
                  <a:pt x="4666" y="879"/>
                </a:lnTo>
                <a:lnTo>
                  <a:pt x="4668" y="883"/>
                </a:lnTo>
                <a:lnTo>
                  <a:pt x="4666" y="885"/>
                </a:lnTo>
                <a:lnTo>
                  <a:pt x="4666" y="887"/>
                </a:lnTo>
                <a:lnTo>
                  <a:pt x="4664" y="889"/>
                </a:lnTo>
                <a:lnTo>
                  <a:pt x="4664" y="891"/>
                </a:lnTo>
                <a:lnTo>
                  <a:pt x="4664" y="893"/>
                </a:lnTo>
                <a:lnTo>
                  <a:pt x="4664" y="895"/>
                </a:lnTo>
                <a:lnTo>
                  <a:pt x="4664" y="897"/>
                </a:lnTo>
                <a:lnTo>
                  <a:pt x="4666" y="900"/>
                </a:lnTo>
                <a:lnTo>
                  <a:pt x="4664" y="902"/>
                </a:lnTo>
                <a:lnTo>
                  <a:pt x="4662" y="908"/>
                </a:lnTo>
                <a:lnTo>
                  <a:pt x="4662" y="912"/>
                </a:lnTo>
                <a:lnTo>
                  <a:pt x="4664" y="916"/>
                </a:lnTo>
                <a:lnTo>
                  <a:pt x="4664" y="918"/>
                </a:lnTo>
                <a:lnTo>
                  <a:pt x="4664" y="921"/>
                </a:lnTo>
                <a:lnTo>
                  <a:pt x="4664" y="921"/>
                </a:lnTo>
                <a:lnTo>
                  <a:pt x="4666" y="923"/>
                </a:lnTo>
                <a:lnTo>
                  <a:pt x="4666" y="921"/>
                </a:lnTo>
                <a:lnTo>
                  <a:pt x="4668" y="918"/>
                </a:lnTo>
                <a:lnTo>
                  <a:pt x="4668" y="914"/>
                </a:lnTo>
                <a:lnTo>
                  <a:pt x="4670" y="912"/>
                </a:lnTo>
                <a:lnTo>
                  <a:pt x="4670" y="910"/>
                </a:lnTo>
                <a:lnTo>
                  <a:pt x="4673" y="908"/>
                </a:lnTo>
                <a:lnTo>
                  <a:pt x="4673" y="908"/>
                </a:lnTo>
                <a:lnTo>
                  <a:pt x="4675" y="908"/>
                </a:lnTo>
                <a:lnTo>
                  <a:pt x="4675" y="908"/>
                </a:lnTo>
                <a:lnTo>
                  <a:pt x="4677" y="908"/>
                </a:lnTo>
                <a:lnTo>
                  <a:pt x="4677" y="908"/>
                </a:lnTo>
                <a:lnTo>
                  <a:pt x="4677" y="910"/>
                </a:lnTo>
                <a:lnTo>
                  <a:pt x="4681" y="910"/>
                </a:lnTo>
                <a:lnTo>
                  <a:pt x="4683" y="910"/>
                </a:lnTo>
                <a:lnTo>
                  <a:pt x="4685" y="912"/>
                </a:lnTo>
                <a:lnTo>
                  <a:pt x="4685" y="914"/>
                </a:lnTo>
                <a:lnTo>
                  <a:pt x="4685" y="916"/>
                </a:lnTo>
                <a:lnTo>
                  <a:pt x="4685" y="921"/>
                </a:lnTo>
                <a:lnTo>
                  <a:pt x="4685" y="918"/>
                </a:lnTo>
                <a:lnTo>
                  <a:pt x="4687" y="918"/>
                </a:lnTo>
                <a:lnTo>
                  <a:pt x="4687" y="916"/>
                </a:lnTo>
                <a:lnTo>
                  <a:pt x="4687" y="916"/>
                </a:lnTo>
                <a:lnTo>
                  <a:pt x="4687" y="914"/>
                </a:lnTo>
                <a:lnTo>
                  <a:pt x="4687" y="912"/>
                </a:lnTo>
                <a:lnTo>
                  <a:pt x="4687" y="910"/>
                </a:lnTo>
                <a:lnTo>
                  <a:pt x="4687" y="906"/>
                </a:lnTo>
                <a:lnTo>
                  <a:pt x="4685" y="906"/>
                </a:lnTo>
                <a:lnTo>
                  <a:pt x="4685" y="906"/>
                </a:lnTo>
                <a:lnTo>
                  <a:pt x="4683" y="906"/>
                </a:lnTo>
                <a:lnTo>
                  <a:pt x="4683" y="906"/>
                </a:lnTo>
                <a:lnTo>
                  <a:pt x="4681" y="906"/>
                </a:lnTo>
                <a:lnTo>
                  <a:pt x="4681" y="902"/>
                </a:lnTo>
                <a:lnTo>
                  <a:pt x="4679" y="897"/>
                </a:lnTo>
                <a:lnTo>
                  <a:pt x="4679" y="895"/>
                </a:lnTo>
                <a:lnTo>
                  <a:pt x="4679" y="895"/>
                </a:lnTo>
                <a:lnTo>
                  <a:pt x="4677" y="895"/>
                </a:lnTo>
                <a:lnTo>
                  <a:pt x="4677" y="895"/>
                </a:lnTo>
                <a:lnTo>
                  <a:pt x="4677" y="893"/>
                </a:lnTo>
                <a:lnTo>
                  <a:pt x="4675" y="893"/>
                </a:lnTo>
                <a:lnTo>
                  <a:pt x="4673" y="889"/>
                </a:lnTo>
                <a:lnTo>
                  <a:pt x="4673" y="889"/>
                </a:lnTo>
                <a:lnTo>
                  <a:pt x="4673" y="887"/>
                </a:lnTo>
                <a:lnTo>
                  <a:pt x="4673" y="883"/>
                </a:lnTo>
                <a:lnTo>
                  <a:pt x="4675" y="879"/>
                </a:lnTo>
                <a:lnTo>
                  <a:pt x="4679" y="866"/>
                </a:lnTo>
                <a:lnTo>
                  <a:pt x="4679" y="864"/>
                </a:lnTo>
                <a:lnTo>
                  <a:pt x="4681" y="862"/>
                </a:lnTo>
                <a:lnTo>
                  <a:pt x="4683" y="860"/>
                </a:lnTo>
                <a:lnTo>
                  <a:pt x="4685" y="860"/>
                </a:lnTo>
                <a:lnTo>
                  <a:pt x="4689" y="860"/>
                </a:lnTo>
                <a:lnTo>
                  <a:pt x="4691" y="860"/>
                </a:lnTo>
                <a:lnTo>
                  <a:pt x="4693" y="860"/>
                </a:lnTo>
                <a:lnTo>
                  <a:pt x="4696" y="862"/>
                </a:lnTo>
                <a:lnTo>
                  <a:pt x="4696" y="862"/>
                </a:lnTo>
                <a:lnTo>
                  <a:pt x="4698" y="864"/>
                </a:lnTo>
                <a:lnTo>
                  <a:pt x="4700" y="866"/>
                </a:lnTo>
                <a:lnTo>
                  <a:pt x="4702" y="868"/>
                </a:lnTo>
                <a:lnTo>
                  <a:pt x="4702" y="868"/>
                </a:lnTo>
                <a:lnTo>
                  <a:pt x="4704" y="872"/>
                </a:lnTo>
                <a:lnTo>
                  <a:pt x="4704" y="872"/>
                </a:lnTo>
                <a:lnTo>
                  <a:pt x="4704" y="868"/>
                </a:lnTo>
                <a:lnTo>
                  <a:pt x="4704" y="868"/>
                </a:lnTo>
                <a:lnTo>
                  <a:pt x="4702" y="866"/>
                </a:lnTo>
                <a:lnTo>
                  <a:pt x="4700" y="864"/>
                </a:lnTo>
                <a:lnTo>
                  <a:pt x="4700" y="862"/>
                </a:lnTo>
                <a:lnTo>
                  <a:pt x="4698" y="860"/>
                </a:lnTo>
                <a:lnTo>
                  <a:pt x="4698" y="858"/>
                </a:lnTo>
                <a:lnTo>
                  <a:pt x="4698" y="856"/>
                </a:lnTo>
                <a:lnTo>
                  <a:pt x="4696" y="853"/>
                </a:lnTo>
                <a:lnTo>
                  <a:pt x="4696" y="849"/>
                </a:lnTo>
                <a:lnTo>
                  <a:pt x="4691" y="841"/>
                </a:lnTo>
                <a:lnTo>
                  <a:pt x="4689" y="837"/>
                </a:lnTo>
                <a:lnTo>
                  <a:pt x="4687" y="824"/>
                </a:lnTo>
                <a:lnTo>
                  <a:pt x="4687" y="822"/>
                </a:lnTo>
                <a:lnTo>
                  <a:pt x="4687" y="822"/>
                </a:lnTo>
                <a:lnTo>
                  <a:pt x="4685" y="820"/>
                </a:lnTo>
                <a:lnTo>
                  <a:pt x="4685" y="820"/>
                </a:lnTo>
                <a:lnTo>
                  <a:pt x="4685" y="818"/>
                </a:lnTo>
                <a:lnTo>
                  <a:pt x="4683" y="818"/>
                </a:lnTo>
                <a:lnTo>
                  <a:pt x="4683" y="816"/>
                </a:lnTo>
                <a:lnTo>
                  <a:pt x="4683" y="814"/>
                </a:lnTo>
                <a:lnTo>
                  <a:pt x="4683" y="811"/>
                </a:lnTo>
                <a:lnTo>
                  <a:pt x="4683" y="809"/>
                </a:lnTo>
                <a:lnTo>
                  <a:pt x="4681" y="807"/>
                </a:lnTo>
                <a:lnTo>
                  <a:pt x="4681" y="803"/>
                </a:lnTo>
                <a:lnTo>
                  <a:pt x="4683" y="801"/>
                </a:lnTo>
                <a:lnTo>
                  <a:pt x="4683" y="799"/>
                </a:lnTo>
                <a:lnTo>
                  <a:pt x="4683" y="799"/>
                </a:lnTo>
                <a:lnTo>
                  <a:pt x="4685" y="797"/>
                </a:lnTo>
                <a:lnTo>
                  <a:pt x="4685" y="795"/>
                </a:lnTo>
                <a:lnTo>
                  <a:pt x="4685" y="791"/>
                </a:lnTo>
                <a:lnTo>
                  <a:pt x="4683" y="786"/>
                </a:lnTo>
                <a:lnTo>
                  <a:pt x="4683" y="786"/>
                </a:lnTo>
                <a:lnTo>
                  <a:pt x="4683" y="784"/>
                </a:lnTo>
                <a:lnTo>
                  <a:pt x="4681" y="780"/>
                </a:lnTo>
                <a:lnTo>
                  <a:pt x="4679" y="774"/>
                </a:lnTo>
                <a:lnTo>
                  <a:pt x="4679" y="774"/>
                </a:lnTo>
                <a:lnTo>
                  <a:pt x="4679" y="772"/>
                </a:lnTo>
                <a:lnTo>
                  <a:pt x="4679" y="772"/>
                </a:lnTo>
                <a:lnTo>
                  <a:pt x="4679" y="770"/>
                </a:lnTo>
                <a:lnTo>
                  <a:pt x="4679" y="767"/>
                </a:lnTo>
                <a:lnTo>
                  <a:pt x="4679" y="767"/>
                </a:lnTo>
                <a:lnTo>
                  <a:pt x="4677" y="763"/>
                </a:lnTo>
                <a:lnTo>
                  <a:pt x="4675" y="761"/>
                </a:lnTo>
                <a:lnTo>
                  <a:pt x="4675" y="763"/>
                </a:lnTo>
                <a:lnTo>
                  <a:pt x="4675" y="763"/>
                </a:lnTo>
                <a:lnTo>
                  <a:pt x="4673" y="765"/>
                </a:lnTo>
                <a:lnTo>
                  <a:pt x="4670" y="765"/>
                </a:lnTo>
                <a:lnTo>
                  <a:pt x="4673" y="767"/>
                </a:lnTo>
                <a:lnTo>
                  <a:pt x="4675" y="772"/>
                </a:lnTo>
                <a:lnTo>
                  <a:pt x="4675" y="772"/>
                </a:lnTo>
                <a:lnTo>
                  <a:pt x="4675" y="774"/>
                </a:lnTo>
                <a:lnTo>
                  <a:pt x="4675" y="776"/>
                </a:lnTo>
                <a:lnTo>
                  <a:pt x="4675" y="776"/>
                </a:lnTo>
                <a:lnTo>
                  <a:pt x="4675" y="776"/>
                </a:lnTo>
                <a:lnTo>
                  <a:pt x="4673" y="776"/>
                </a:lnTo>
                <a:lnTo>
                  <a:pt x="4673" y="778"/>
                </a:lnTo>
                <a:lnTo>
                  <a:pt x="4673" y="780"/>
                </a:lnTo>
                <a:lnTo>
                  <a:pt x="4673" y="780"/>
                </a:lnTo>
                <a:lnTo>
                  <a:pt x="4670" y="782"/>
                </a:lnTo>
                <a:lnTo>
                  <a:pt x="4670" y="782"/>
                </a:lnTo>
                <a:lnTo>
                  <a:pt x="4670" y="782"/>
                </a:lnTo>
                <a:lnTo>
                  <a:pt x="4668" y="780"/>
                </a:lnTo>
                <a:lnTo>
                  <a:pt x="4666" y="780"/>
                </a:lnTo>
                <a:lnTo>
                  <a:pt x="4664" y="780"/>
                </a:lnTo>
                <a:lnTo>
                  <a:pt x="4662" y="782"/>
                </a:lnTo>
                <a:lnTo>
                  <a:pt x="4662" y="782"/>
                </a:lnTo>
                <a:lnTo>
                  <a:pt x="4662" y="786"/>
                </a:lnTo>
                <a:lnTo>
                  <a:pt x="4662" y="788"/>
                </a:lnTo>
                <a:lnTo>
                  <a:pt x="4662" y="793"/>
                </a:lnTo>
                <a:lnTo>
                  <a:pt x="4662" y="799"/>
                </a:lnTo>
                <a:close/>
                <a:moveTo>
                  <a:pt x="4731" y="1663"/>
                </a:moveTo>
                <a:lnTo>
                  <a:pt x="4731" y="1663"/>
                </a:lnTo>
                <a:lnTo>
                  <a:pt x="4731" y="1663"/>
                </a:lnTo>
                <a:lnTo>
                  <a:pt x="4731" y="1663"/>
                </a:lnTo>
                <a:lnTo>
                  <a:pt x="4733" y="1663"/>
                </a:lnTo>
                <a:lnTo>
                  <a:pt x="4733" y="1663"/>
                </a:lnTo>
                <a:lnTo>
                  <a:pt x="4735" y="1663"/>
                </a:lnTo>
                <a:lnTo>
                  <a:pt x="4737" y="1663"/>
                </a:lnTo>
                <a:lnTo>
                  <a:pt x="4740" y="1663"/>
                </a:lnTo>
                <a:lnTo>
                  <a:pt x="4740" y="1663"/>
                </a:lnTo>
                <a:lnTo>
                  <a:pt x="4742" y="1661"/>
                </a:lnTo>
                <a:lnTo>
                  <a:pt x="4742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37" y="1658"/>
                </a:lnTo>
                <a:lnTo>
                  <a:pt x="4735" y="1658"/>
                </a:lnTo>
                <a:lnTo>
                  <a:pt x="4733" y="1661"/>
                </a:lnTo>
                <a:lnTo>
                  <a:pt x="4733" y="1658"/>
                </a:lnTo>
                <a:lnTo>
                  <a:pt x="4731" y="1661"/>
                </a:lnTo>
                <a:lnTo>
                  <a:pt x="4731" y="1661"/>
                </a:lnTo>
                <a:lnTo>
                  <a:pt x="4731" y="1663"/>
                </a:lnTo>
                <a:lnTo>
                  <a:pt x="4731" y="1663"/>
                </a:lnTo>
                <a:close/>
                <a:moveTo>
                  <a:pt x="4790" y="667"/>
                </a:moveTo>
                <a:lnTo>
                  <a:pt x="4792" y="667"/>
                </a:lnTo>
                <a:lnTo>
                  <a:pt x="4792" y="665"/>
                </a:lnTo>
                <a:lnTo>
                  <a:pt x="4790" y="665"/>
                </a:lnTo>
                <a:lnTo>
                  <a:pt x="4790" y="667"/>
                </a:lnTo>
                <a:lnTo>
                  <a:pt x="4788" y="667"/>
                </a:lnTo>
                <a:lnTo>
                  <a:pt x="4788" y="667"/>
                </a:lnTo>
                <a:lnTo>
                  <a:pt x="4788" y="669"/>
                </a:lnTo>
                <a:lnTo>
                  <a:pt x="4790" y="667"/>
                </a:lnTo>
                <a:close/>
                <a:moveTo>
                  <a:pt x="4784" y="1665"/>
                </a:moveTo>
                <a:lnTo>
                  <a:pt x="4781" y="1665"/>
                </a:lnTo>
                <a:lnTo>
                  <a:pt x="4779" y="1667"/>
                </a:lnTo>
                <a:lnTo>
                  <a:pt x="4781" y="1667"/>
                </a:lnTo>
                <a:lnTo>
                  <a:pt x="4781" y="1667"/>
                </a:lnTo>
                <a:lnTo>
                  <a:pt x="4781" y="1669"/>
                </a:lnTo>
                <a:lnTo>
                  <a:pt x="4784" y="1669"/>
                </a:lnTo>
                <a:lnTo>
                  <a:pt x="4784" y="1669"/>
                </a:lnTo>
                <a:lnTo>
                  <a:pt x="4788" y="1669"/>
                </a:lnTo>
                <a:lnTo>
                  <a:pt x="4788" y="1669"/>
                </a:lnTo>
                <a:lnTo>
                  <a:pt x="4788" y="1667"/>
                </a:lnTo>
                <a:lnTo>
                  <a:pt x="4788" y="1667"/>
                </a:lnTo>
                <a:lnTo>
                  <a:pt x="4788" y="1667"/>
                </a:lnTo>
                <a:lnTo>
                  <a:pt x="4784" y="1665"/>
                </a:lnTo>
                <a:close/>
                <a:moveTo>
                  <a:pt x="4786" y="916"/>
                </a:moveTo>
                <a:lnTo>
                  <a:pt x="4779" y="921"/>
                </a:lnTo>
                <a:lnTo>
                  <a:pt x="4777" y="923"/>
                </a:lnTo>
                <a:lnTo>
                  <a:pt x="4775" y="923"/>
                </a:lnTo>
                <a:lnTo>
                  <a:pt x="4773" y="927"/>
                </a:lnTo>
                <a:lnTo>
                  <a:pt x="4773" y="927"/>
                </a:lnTo>
                <a:lnTo>
                  <a:pt x="4777" y="927"/>
                </a:lnTo>
                <a:lnTo>
                  <a:pt x="4779" y="925"/>
                </a:lnTo>
                <a:lnTo>
                  <a:pt x="4779" y="923"/>
                </a:lnTo>
                <a:lnTo>
                  <a:pt x="4781" y="923"/>
                </a:lnTo>
                <a:lnTo>
                  <a:pt x="4784" y="921"/>
                </a:lnTo>
                <a:lnTo>
                  <a:pt x="4784" y="921"/>
                </a:lnTo>
                <a:lnTo>
                  <a:pt x="4788" y="916"/>
                </a:lnTo>
                <a:lnTo>
                  <a:pt x="4786" y="916"/>
                </a:lnTo>
                <a:lnTo>
                  <a:pt x="4786" y="916"/>
                </a:lnTo>
                <a:close/>
                <a:moveTo>
                  <a:pt x="4641" y="975"/>
                </a:moveTo>
                <a:lnTo>
                  <a:pt x="4639" y="977"/>
                </a:lnTo>
                <a:lnTo>
                  <a:pt x="4637" y="977"/>
                </a:lnTo>
                <a:lnTo>
                  <a:pt x="4637" y="979"/>
                </a:lnTo>
                <a:lnTo>
                  <a:pt x="4635" y="979"/>
                </a:lnTo>
                <a:lnTo>
                  <a:pt x="4635" y="979"/>
                </a:lnTo>
                <a:lnTo>
                  <a:pt x="4635" y="981"/>
                </a:lnTo>
                <a:lnTo>
                  <a:pt x="4633" y="983"/>
                </a:lnTo>
                <a:lnTo>
                  <a:pt x="4633" y="983"/>
                </a:lnTo>
                <a:lnTo>
                  <a:pt x="4633" y="986"/>
                </a:lnTo>
                <a:lnTo>
                  <a:pt x="4635" y="988"/>
                </a:lnTo>
                <a:lnTo>
                  <a:pt x="4637" y="990"/>
                </a:lnTo>
                <a:lnTo>
                  <a:pt x="4637" y="990"/>
                </a:lnTo>
                <a:lnTo>
                  <a:pt x="4637" y="992"/>
                </a:lnTo>
                <a:lnTo>
                  <a:pt x="4637" y="994"/>
                </a:lnTo>
                <a:lnTo>
                  <a:pt x="4637" y="996"/>
                </a:lnTo>
                <a:lnTo>
                  <a:pt x="4635" y="998"/>
                </a:lnTo>
                <a:lnTo>
                  <a:pt x="4637" y="998"/>
                </a:lnTo>
                <a:lnTo>
                  <a:pt x="4637" y="1000"/>
                </a:lnTo>
                <a:lnTo>
                  <a:pt x="4637" y="1000"/>
                </a:lnTo>
                <a:lnTo>
                  <a:pt x="4639" y="1000"/>
                </a:lnTo>
                <a:lnTo>
                  <a:pt x="4639" y="1000"/>
                </a:lnTo>
                <a:lnTo>
                  <a:pt x="4641" y="998"/>
                </a:lnTo>
                <a:lnTo>
                  <a:pt x="4643" y="998"/>
                </a:lnTo>
                <a:lnTo>
                  <a:pt x="4643" y="996"/>
                </a:lnTo>
                <a:lnTo>
                  <a:pt x="4645" y="994"/>
                </a:lnTo>
                <a:lnTo>
                  <a:pt x="4645" y="994"/>
                </a:lnTo>
                <a:lnTo>
                  <a:pt x="4647" y="994"/>
                </a:lnTo>
                <a:lnTo>
                  <a:pt x="4649" y="994"/>
                </a:lnTo>
                <a:lnTo>
                  <a:pt x="4649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49" y="992"/>
                </a:lnTo>
                <a:lnTo>
                  <a:pt x="4647" y="988"/>
                </a:lnTo>
                <a:lnTo>
                  <a:pt x="4645" y="988"/>
                </a:lnTo>
                <a:lnTo>
                  <a:pt x="4645" y="988"/>
                </a:lnTo>
                <a:lnTo>
                  <a:pt x="4643" y="988"/>
                </a:lnTo>
                <a:lnTo>
                  <a:pt x="4641" y="988"/>
                </a:lnTo>
                <a:lnTo>
                  <a:pt x="4641" y="986"/>
                </a:lnTo>
                <a:lnTo>
                  <a:pt x="4641" y="986"/>
                </a:lnTo>
                <a:lnTo>
                  <a:pt x="4641" y="983"/>
                </a:lnTo>
                <a:lnTo>
                  <a:pt x="4641" y="983"/>
                </a:lnTo>
                <a:lnTo>
                  <a:pt x="4641" y="981"/>
                </a:lnTo>
                <a:lnTo>
                  <a:pt x="4643" y="981"/>
                </a:lnTo>
                <a:lnTo>
                  <a:pt x="4643" y="981"/>
                </a:lnTo>
                <a:lnTo>
                  <a:pt x="4645" y="981"/>
                </a:lnTo>
                <a:lnTo>
                  <a:pt x="4645" y="981"/>
                </a:lnTo>
                <a:lnTo>
                  <a:pt x="4647" y="981"/>
                </a:lnTo>
                <a:lnTo>
                  <a:pt x="4649" y="983"/>
                </a:lnTo>
                <a:lnTo>
                  <a:pt x="4649" y="986"/>
                </a:lnTo>
                <a:lnTo>
                  <a:pt x="4656" y="981"/>
                </a:lnTo>
                <a:lnTo>
                  <a:pt x="4662" y="981"/>
                </a:lnTo>
                <a:lnTo>
                  <a:pt x="4666" y="981"/>
                </a:lnTo>
                <a:lnTo>
                  <a:pt x="4673" y="986"/>
                </a:lnTo>
                <a:lnTo>
                  <a:pt x="4679" y="988"/>
                </a:lnTo>
                <a:lnTo>
                  <a:pt x="4681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5" y="988"/>
                </a:lnTo>
                <a:lnTo>
                  <a:pt x="4685" y="988"/>
                </a:lnTo>
                <a:lnTo>
                  <a:pt x="4685" y="986"/>
                </a:lnTo>
                <a:lnTo>
                  <a:pt x="4685" y="983"/>
                </a:lnTo>
                <a:lnTo>
                  <a:pt x="4687" y="979"/>
                </a:lnTo>
                <a:lnTo>
                  <a:pt x="4691" y="977"/>
                </a:lnTo>
                <a:lnTo>
                  <a:pt x="4693" y="975"/>
                </a:lnTo>
                <a:lnTo>
                  <a:pt x="4698" y="973"/>
                </a:lnTo>
                <a:lnTo>
                  <a:pt x="4698" y="973"/>
                </a:lnTo>
                <a:lnTo>
                  <a:pt x="4702" y="975"/>
                </a:lnTo>
                <a:lnTo>
                  <a:pt x="4704" y="975"/>
                </a:lnTo>
                <a:lnTo>
                  <a:pt x="4706" y="973"/>
                </a:lnTo>
                <a:lnTo>
                  <a:pt x="4708" y="973"/>
                </a:lnTo>
                <a:lnTo>
                  <a:pt x="4708" y="973"/>
                </a:lnTo>
                <a:lnTo>
                  <a:pt x="4710" y="971"/>
                </a:lnTo>
                <a:lnTo>
                  <a:pt x="4712" y="971"/>
                </a:lnTo>
                <a:lnTo>
                  <a:pt x="4712" y="971"/>
                </a:lnTo>
                <a:lnTo>
                  <a:pt x="4714" y="971"/>
                </a:lnTo>
                <a:lnTo>
                  <a:pt x="4717" y="971"/>
                </a:lnTo>
                <a:lnTo>
                  <a:pt x="4717" y="969"/>
                </a:lnTo>
                <a:lnTo>
                  <a:pt x="4717" y="969"/>
                </a:lnTo>
                <a:lnTo>
                  <a:pt x="4719" y="967"/>
                </a:lnTo>
                <a:lnTo>
                  <a:pt x="4721" y="967"/>
                </a:lnTo>
                <a:lnTo>
                  <a:pt x="4719" y="967"/>
                </a:lnTo>
                <a:lnTo>
                  <a:pt x="4719" y="967"/>
                </a:lnTo>
                <a:lnTo>
                  <a:pt x="4717" y="967"/>
                </a:lnTo>
                <a:lnTo>
                  <a:pt x="4714" y="969"/>
                </a:lnTo>
                <a:lnTo>
                  <a:pt x="4714" y="969"/>
                </a:lnTo>
                <a:lnTo>
                  <a:pt x="4712" y="969"/>
                </a:lnTo>
                <a:lnTo>
                  <a:pt x="4712" y="965"/>
                </a:lnTo>
                <a:lnTo>
                  <a:pt x="4712" y="962"/>
                </a:lnTo>
                <a:lnTo>
                  <a:pt x="4710" y="962"/>
                </a:lnTo>
                <a:lnTo>
                  <a:pt x="4710" y="960"/>
                </a:lnTo>
                <a:lnTo>
                  <a:pt x="4710" y="958"/>
                </a:lnTo>
                <a:lnTo>
                  <a:pt x="4712" y="954"/>
                </a:lnTo>
                <a:lnTo>
                  <a:pt x="4714" y="952"/>
                </a:lnTo>
                <a:lnTo>
                  <a:pt x="4714" y="950"/>
                </a:lnTo>
                <a:lnTo>
                  <a:pt x="4714" y="950"/>
                </a:lnTo>
                <a:lnTo>
                  <a:pt x="4712" y="950"/>
                </a:lnTo>
                <a:lnTo>
                  <a:pt x="4710" y="952"/>
                </a:lnTo>
                <a:lnTo>
                  <a:pt x="4706" y="956"/>
                </a:lnTo>
                <a:lnTo>
                  <a:pt x="4706" y="956"/>
                </a:lnTo>
                <a:lnTo>
                  <a:pt x="4704" y="956"/>
                </a:lnTo>
                <a:lnTo>
                  <a:pt x="4702" y="956"/>
                </a:lnTo>
                <a:lnTo>
                  <a:pt x="4702" y="956"/>
                </a:lnTo>
                <a:lnTo>
                  <a:pt x="4696" y="954"/>
                </a:lnTo>
                <a:lnTo>
                  <a:pt x="4693" y="954"/>
                </a:lnTo>
                <a:lnTo>
                  <a:pt x="4693" y="954"/>
                </a:lnTo>
                <a:lnTo>
                  <a:pt x="4691" y="954"/>
                </a:lnTo>
                <a:lnTo>
                  <a:pt x="4691" y="954"/>
                </a:lnTo>
                <a:lnTo>
                  <a:pt x="4689" y="952"/>
                </a:lnTo>
                <a:lnTo>
                  <a:pt x="4687" y="950"/>
                </a:lnTo>
                <a:lnTo>
                  <a:pt x="4683" y="948"/>
                </a:lnTo>
                <a:lnTo>
                  <a:pt x="4681" y="946"/>
                </a:lnTo>
                <a:lnTo>
                  <a:pt x="4677" y="944"/>
                </a:lnTo>
                <a:lnTo>
                  <a:pt x="4675" y="941"/>
                </a:lnTo>
                <a:lnTo>
                  <a:pt x="4670" y="935"/>
                </a:lnTo>
                <a:lnTo>
                  <a:pt x="4668" y="933"/>
                </a:lnTo>
                <a:lnTo>
                  <a:pt x="4664" y="931"/>
                </a:lnTo>
                <a:lnTo>
                  <a:pt x="4664" y="929"/>
                </a:lnTo>
                <a:lnTo>
                  <a:pt x="4664" y="929"/>
                </a:lnTo>
                <a:lnTo>
                  <a:pt x="4664" y="929"/>
                </a:lnTo>
                <a:lnTo>
                  <a:pt x="4662" y="931"/>
                </a:lnTo>
                <a:lnTo>
                  <a:pt x="4662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3"/>
                </a:lnTo>
                <a:lnTo>
                  <a:pt x="4658" y="935"/>
                </a:lnTo>
                <a:lnTo>
                  <a:pt x="4660" y="937"/>
                </a:lnTo>
                <a:lnTo>
                  <a:pt x="4660" y="939"/>
                </a:lnTo>
                <a:lnTo>
                  <a:pt x="4662" y="944"/>
                </a:lnTo>
                <a:lnTo>
                  <a:pt x="4662" y="948"/>
                </a:lnTo>
                <a:lnTo>
                  <a:pt x="4660" y="950"/>
                </a:lnTo>
                <a:lnTo>
                  <a:pt x="4660" y="952"/>
                </a:lnTo>
                <a:lnTo>
                  <a:pt x="4660" y="956"/>
                </a:lnTo>
                <a:lnTo>
                  <a:pt x="4660" y="956"/>
                </a:lnTo>
                <a:lnTo>
                  <a:pt x="4658" y="960"/>
                </a:lnTo>
                <a:lnTo>
                  <a:pt x="4656" y="962"/>
                </a:lnTo>
                <a:lnTo>
                  <a:pt x="4656" y="965"/>
                </a:lnTo>
                <a:lnTo>
                  <a:pt x="4656" y="967"/>
                </a:lnTo>
                <a:lnTo>
                  <a:pt x="4656" y="969"/>
                </a:lnTo>
                <a:lnTo>
                  <a:pt x="4654" y="969"/>
                </a:lnTo>
                <a:lnTo>
                  <a:pt x="4654" y="971"/>
                </a:lnTo>
                <a:lnTo>
                  <a:pt x="4652" y="971"/>
                </a:lnTo>
                <a:lnTo>
                  <a:pt x="4649" y="969"/>
                </a:lnTo>
                <a:lnTo>
                  <a:pt x="4647" y="969"/>
                </a:lnTo>
                <a:lnTo>
                  <a:pt x="4647" y="969"/>
                </a:lnTo>
                <a:lnTo>
                  <a:pt x="4645" y="967"/>
                </a:lnTo>
                <a:lnTo>
                  <a:pt x="4643" y="967"/>
                </a:lnTo>
                <a:lnTo>
                  <a:pt x="4641" y="969"/>
                </a:lnTo>
                <a:lnTo>
                  <a:pt x="4641" y="969"/>
                </a:lnTo>
                <a:lnTo>
                  <a:pt x="4641" y="971"/>
                </a:lnTo>
                <a:lnTo>
                  <a:pt x="4643" y="973"/>
                </a:lnTo>
                <a:lnTo>
                  <a:pt x="4643" y="973"/>
                </a:lnTo>
                <a:lnTo>
                  <a:pt x="4641" y="975"/>
                </a:lnTo>
                <a:close/>
                <a:moveTo>
                  <a:pt x="4629" y="990"/>
                </a:moveTo>
                <a:lnTo>
                  <a:pt x="4629" y="990"/>
                </a:lnTo>
                <a:lnTo>
                  <a:pt x="4629" y="986"/>
                </a:lnTo>
                <a:lnTo>
                  <a:pt x="4629" y="986"/>
                </a:lnTo>
                <a:lnTo>
                  <a:pt x="4629" y="988"/>
                </a:lnTo>
                <a:lnTo>
                  <a:pt x="4626" y="988"/>
                </a:lnTo>
                <a:lnTo>
                  <a:pt x="4629" y="990"/>
                </a:lnTo>
                <a:lnTo>
                  <a:pt x="4629" y="990"/>
                </a:lnTo>
                <a:lnTo>
                  <a:pt x="4629" y="990"/>
                </a:lnTo>
                <a:close/>
                <a:moveTo>
                  <a:pt x="4652" y="931"/>
                </a:moveTo>
                <a:lnTo>
                  <a:pt x="4652" y="931"/>
                </a:lnTo>
                <a:lnTo>
                  <a:pt x="4652" y="931"/>
                </a:lnTo>
                <a:lnTo>
                  <a:pt x="4649" y="929"/>
                </a:lnTo>
                <a:lnTo>
                  <a:pt x="4649" y="929"/>
                </a:lnTo>
                <a:lnTo>
                  <a:pt x="4649" y="931"/>
                </a:lnTo>
                <a:lnTo>
                  <a:pt x="4652" y="933"/>
                </a:lnTo>
                <a:lnTo>
                  <a:pt x="4652" y="931"/>
                </a:lnTo>
                <a:close/>
                <a:moveTo>
                  <a:pt x="4825" y="889"/>
                </a:moveTo>
                <a:lnTo>
                  <a:pt x="4825" y="887"/>
                </a:lnTo>
                <a:lnTo>
                  <a:pt x="4825" y="887"/>
                </a:lnTo>
                <a:lnTo>
                  <a:pt x="4823" y="889"/>
                </a:lnTo>
                <a:lnTo>
                  <a:pt x="4823" y="889"/>
                </a:lnTo>
                <a:lnTo>
                  <a:pt x="4825" y="889"/>
                </a:lnTo>
                <a:lnTo>
                  <a:pt x="4825" y="889"/>
                </a:lnTo>
                <a:close/>
                <a:moveTo>
                  <a:pt x="4654" y="935"/>
                </a:moveTo>
                <a:lnTo>
                  <a:pt x="4654" y="935"/>
                </a:lnTo>
                <a:lnTo>
                  <a:pt x="4656" y="935"/>
                </a:lnTo>
                <a:lnTo>
                  <a:pt x="4656" y="935"/>
                </a:lnTo>
                <a:lnTo>
                  <a:pt x="4654" y="933"/>
                </a:lnTo>
                <a:lnTo>
                  <a:pt x="4654" y="933"/>
                </a:lnTo>
                <a:lnTo>
                  <a:pt x="4652" y="935"/>
                </a:lnTo>
                <a:lnTo>
                  <a:pt x="4652" y="935"/>
                </a:lnTo>
                <a:lnTo>
                  <a:pt x="4654" y="935"/>
                </a:lnTo>
                <a:close/>
                <a:moveTo>
                  <a:pt x="4811" y="1671"/>
                </a:move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11" y="1671"/>
                </a:lnTo>
                <a:lnTo>
                  <a:pt x="4811" y="1671"/>
                </a:lnTo>
                <a:close/>
                <a:moveTo>
                  <a:pt x="4813" y="900"/>
                </a:moveTo>
                <a:lnTo>
                  <a:pt x="4813" y="900"/>
                </a:lnTo>
                <a:lnTo>
                  <a:pt x="4811" y="902"/>
                </a:lnTo>
                <a:lnTo>
                  <a:pt x="4809" y="904"/>
                </a:lnTo>
                <a:lnTo>
                  <a:pt x="4807" y="904"/>
                </a:lnTo>
                <a:lnTo>
                  <a:pt x="4807" y="906"/>
                </a:lnTo>
                <a:lnTo>
                  <a:pt x="4807" y="906"/>
                </a:lnTo>
                <a:lnTo>
                  <a:pt x="4807" y="906"/>
                </a:lnTo>
                <a:lnTo>
                  <a:pt x="4811" y="904"/>
                </a:lnTo>
                <a:lnTo>
                  <a:pt x="4813" y="900"/>
                </a:lnTo>
                <a:lnTo>
                  <a:pt x="4813" y="900"/>
                </a:lnTo>
                <a:close/>
                <a:moveTo>
                  <a:pt x="4809" y="1524"/>
                </a:move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close/>
                <a:moveTo>
                  <a:pt x="4819" y="1675"/>
                </a:moveTo>
                <a:lnTo>
                  <a:pt x="4819" y="1675"/>
                </a:lnTo>
                <a:lnTo>
                  <a:pt x="4817" y="1675"/>
                </a:lnTo>
                <a:lnTo>
                  <a:pt x="4817" y="1675"/>
                </a:lnTo>
                <a:lnTo>
                  <a:pt x="4819" y="1677"/>
                </a:lnTo>
                <a:lnTo>
                  <a:pt x="4819" y="1677"/>
                </a:lnTo>
                <a:lnTo>
                  <a:pt x="4819" y="1675"/>
                </a:lnTo>
                <a:close/>
                <a:moveTo>
                  <a:pt x="4775" y="1650"/>
                </a:moveTo>
                <a:lnTo>
                  <a:pt x="4775" y="1652"/>
                </a:lnTo>
                <a:lnTo>
                  <a:pt x="4775" y="1652"/>
                </a:lnTo>
                <a:lnTo>
                  <a:pt x="4775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2"/>
                </a:lnTo>
                <a:lnTo>
                  <a:pt x="4775" y="1650"/>
                </a:lnTo>
                <a:lnTo>
                  <a:pt x="4775" y="1650"/>
                </a:lnTo>
                <a:close/>
                <a:moveTo>
                  <a:pt x="4792" y="1671"/>
                </a:moveTo>
                <a:lnTo>
                  <a:pt x="4794" y="1671"/>
                </a:lnTo>
                <a:lnTo>
                  <a:pt x="4794" y="1671"/>
                </a:lnTo>
                <a:lnTo>
                  <a:pt x="4796" y="1671"/>
                </a:lnTo>
                <a:lnTo>
                  <a:pt x="4800" y="1675"/>
                </a:lnTo>
                <a:lnTo>
                  <a:pt x="4802" y="1675"/>
                </a:lnTo>
                <a:lnTo>
                  <a:pt x="4805" y="1677"/>
                </a:lnTo>
                <a:lnTo>
                  <a:pt x="4807" y="1679"/>
                </a:lnTo>
                <a:lnTo>
                  <a:pt x="4809" y="1679"/>
                </a:lnTo>
                <a:lnTo>
                  <a:pt x="4809" y="1682"/>
                </a:lnTo>
                <a:lnTo>
                  <a:pt x="4811" y="1682"/>
                </a:lnTo>
                <a:lnTo>
                  <a:pt x="4811" y="1682"/>
                </a:lnTo>
                <a:lnTo>
                  <a:pt x="4813" y="1682"/>
                </a:lnTo>
                <a:lnTo>
                  <a:pt x="4813" y="1682"/>
                </a:lnTo>
                <a:lnTo>
                  <a:pt x="4815" y="1684"/>
                </a:lnTo>
                <a:lnTo>
                  <a:pt x="4819" y="1688"/>
                </a:lnTo>
                <a:lnTo>
                  <a:pt x="4819" y="1690"/>
                </a:lnTo>
                <a:lnTo>
                  <a:pt x="4819" y="1692"/>
                </a:lnTo>
                <a:lnTo>
                  <a:pt x="4819" y="1694"/>
                </a:lnTo>
                <a:lnTo>
                  <a:pt x="4819" y="1694"/>
                </a:lnTo>
                <a:lnTo>
                  <a:pt x="4819" y="1696"/>
                </a:lnTo>
                <a:lnTo>
                  <a:pt x="4821" y="1698"/>
                </a:lnTo>
                <a:lnTo>
                  <a:pt x="4821" y="1698"/>
                </a:lnTo>
                <a:lnTo>
                  <a:pt x="4821" y="1700"/>
                </a:lnTo>
                <a:lnTo>
                  <a:pt x="4823" y="1700"/>
                </a:lnTo>
                <a:lnTo>
                  <a:pt x="4823" y="1700"/>
                </a:lnTo>
                <a:lnTo>
                  <a:pt x="4825" y="1698"/>
                </a:lnTo>
                <a:lnTo>
                  <a:pt x="4825" y="1696"/>
                </a:lnTo>
                <a:lnTo>
                  <a:pt x="4825" y="1696"/>
                </a:lnTo>
                <a:lnTo>
                  <a:pt x="4825" y="1694"/>
                </a:lnTo>
                <a:lnTo>
                  <a:pt x="4825" y="1694"/>
                </a:lnTo>
                <a:lnTo>
                  <a:pt x="4825" y="1692"/>
                </a:lnTo>
                <a:lnTo>
                  <a:pt x="4825" y="1690"/>
                </a:lnTo>
                <a:lnTo>
                  <a:pt x="4815" y="1682"/>
                </a:lnTo>
                <a:lnTo>
                  <a:pt x="4815" y="1682"/>
                </a:lnTo>
                <a:lnTo>
                  <a:pt x="4813" y="1679"/>
                </a:lnTo>
                <a:lnTo>
                  <a:pt x="4811" y="1677"/>
                </a:lnTo>
                <a:lnTo>
                  <a:pt x="4811" y="1677"/>
                </a:lnTo>
                <a:lnTo>
                  <a:pt x="4807" y="1677"/>
                </a:lnTo>
                <a:lnTo>
                  <a:pt x="4805" y="1675"/>
                </a:lnTo>
                <a:lnTo>
                  <a:pt x="4805" y="1675"/>
                </a:lnTo>
                <a:lnTo>
                  <a:pt x="4802" y="1673"/>
                </a:lnTo>
                <a:lnTo>
                  <a:pt x="4800" y="1673"/>
                </a:lnTo>
                <a:lnTo>
                  <a:pt x="4798" y="1673"/>
                </a:lnTo>
                <a:lnTo>
                  <a:pt x="4798" y="1671"/>
                </a:lnTo>
                <a:lnTo>
                  <a:pt x="4796" y="1669"/>
                </a:lnTo>
                <a:lnTo>
                  <a:pt x="4792" y="1669"/>
                </a:lnTo>
                <a:lnTo>
                  <a:pt x="4792" y="1669"/>
                </a:lnTo>
                <a:lnTo>
                  <a:pt x="4792" y="1671"/>
                </a:lnTo>
                <a:lnTo>
                  <a:pt x="4792" y="1671"/>
                </a:lnTo>
                <a:close/>
                <a:moveTo>
                  <a:pt x="4769" y="1711"/>
                </a:moveTo>
                <a:lnTo>
                  <a:pt x="4769" y="1711"/>
                </a:lnTo>
                <a:lnTo>
                  <a:pt x="4767" y="1711"/>
                </a:lnTo>
                <a:lnTo>
                  <a:pt x="4763" y="1711"/>
                </a:lnTo>
                <a:lnTo>
                  <a:pt x="4763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58" y="1709"/>
                </a:lnTo>
                <a:lnTo>
                  <a:pt x="4756" y="1711"/>
                </a:lnTo>
                <a:lnTo>
                  <a:pt x="4756" y="1713"/>
                </a:lnTo>
                <a:lnTo>
                  <a:pt x="4758" y="1713"/>
                </a:lnTo>
                <a:lnTo>
                  <a:pt x="4758" y="1715"/>
                </a:lnTo>
                <a:lnTo>
                  <a:pt x="4761" y="1715"/>
                </a:lnTo>
                <a:lnTo>
                  <a:pt x="4763" y="1715"/>
                </a:lnTo>
                <a:lnTo>
                  <a:pt x="4763" y="1717"/>
                </a:lnTo>
                <a:lnTo>
                  <a:pt x="4767" y="1719"/>
                </a:lnTo>
                <a:lnTo>
                  <a:pt x="4769" y="1719"/>
                </a:lnTo>
                <a:lnTo>
                  <a:pt x="4771" y="1719"/>
                </a:lnTo>
                <a:lnTo>
                  <a:pt x="4771" y="1719"/>
                </a:lnTo>
                <a:lnTo>
                  <a:pt x="4773" y="1719"/>
                </a:lnTo>
                <a:lnTo>
                  <a:pt x="4775" y="1721"/>
                </a:lnTo>
                <a:lnTo>
                  <a:pt x="4775" y="1721"/>
                </a:lnTo>
                <a:lnTo>
                  <a:pt x="4777" y="1721"/>
                </a:lnTo>
                <a:lnTo>
                  <a:pt x="4779" y="1721"/>
                </a:lnTo>
                <a:lnTo>
                  <a:pt x="4784" y="1721"/>
                </a:lnTo>
                <a:lnTo>
                  <a:pt x="4788" y="1721"/>
                </a:lnTo>
                <a:lnTo>
                  <a:pt x="4788" y="1721"/>
                </a:lnTo>
                <a:lnTo>
                  <a:pt x="4790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4" y="1717"/>
                </a:lnTo>
                <a:lnTo>
                  <a:pt x="4796" y="1717"/>
                </a:lnTo>
                <a:lnTo>
                  <a:pt x="4796" y="1717"/>
                </a:lnTo>
                <a:lnTo>
                  <a:pt x="4798" y="1717"/>
                </a:lnTo>
                <a:lnTo>
                  <a:pt x="4800" y="1715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1"/>
                </a:lnTo>
                <a:lnTo>
                  <a:pt x="4802" y="1711"/>
                </a:lnTo>
                <a:lnTo>
                  <a:pt x="4805" y="1711"/>
                </a:lnTo>
                <a:lnTo>
                  <a:pt x="4809" y="1711"/>
                </a:lnTo>
                <a:lnTo>
                  <a:pt x="4809" y="1711"/>
                </a:lnTo>
                <a:lnTo>
                  <a:pt x="4811" y="1709"/>
                </a:lnTo>
                <a:lnTo>
                  <a:pt x="4811" y="1709"/>
                </a:lnTo>
                <a:lnTo>
                  <a:pt x="4811" y="1707"/>
                </a:lnTo>
                <a:lnTo>
                  <a:pt x="4809" y="1705"/>
                </a:lnTo>
                <a:lnTo>
                  <a:pt x="4809" y="1705"/>
                </a:lnTo>
                <a:lnTo>
                  <a:pt x="4811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5" y="1700"/>
                </a:lnTo>
                <a:lnTo>
                  <a:pt x="4815" y="1698"/>
                </a:lnTo>
                <a:lnTo>
                  <a:pt x="4815" y="1698"/>
                </a:lnTo>
                <a:lnTo>
                  <a:pt x="4815" y="1696"/>
                </a:lnTo>
                <a:lnTo>
                  <a:pt x="4815" y="1696"/>
                </a:lnTo>
                <a:lnTo>
                  <a:pt x="4815" y="1694"/>
                </a:lnTo>
                <a:lnTo>
                  <a:pt x="4815" y="1694"/>
                </a:lnTo>
                <a:lnTo>
                  <a:pt x="4813" y="1692"/>
                </a:lnTo>
                <a:lnTo>
                  <a:pt x="4811" y="1692"/>
                </a:lnTo>
                <a:lnTo>
                  <a:pt x="4809" y="1694"/>
                </a:lnTo>
                <a:lnTo>
                  <a:pt x="4809" y="1692"/>
                </a:lnTo>
                <a:lnTo>
                  <a:pt x="4809" y="1692"/>
                </a:lnTo>
                <a:lnTo>
                  <a:pt x="4807" y="1692"/>
                </a:lnTo>
                <a:lnTo>
                  <a:pt x="4805" y="1692"/>
                </a:lnTo>
                <a:lnTo>
                  <a:pt x="4805" y="1692"/>
                </a:lnTo>
                <a:lnTo>
                  <a:pt x="4802" y="1692"/>
                </a:lnTo>
                <a:lnTo>
                  <a:pt x="4802" y="1692"/>
                </a:lnTo>
                <a:lnTo>
                  <a:pt x="4802" y="1694"/>
                </a:lnTo>
                <a:lnTo>
                  <a:pt x="4805" y="1698"/>
                </a:lnTo>
                <a:lnTo>
                  <a:pt x="4805" y="1700"/>
                </a:lnTo>
                <a:lnTo>
                  <a:pt x="4805" y="1700"/>
                </a:lnTo>
                <a:lnTo>
                  <a:pt x="4805" y="1702"/>
                </a:lnTo>
                <a:lnTo>
                  <a:pt x="4802" y="1702"/>
                </a:lnTo>
                <a:lnTo>
                  <a:pt x="4800" y="1702"/>
                </a:lnTo>
                <a:lnTo>
                  <a:pt x="4800" y="1702"/>
                </a:lnTo>
                <a:lnTo>
                  <a:pt x="4798" y="1705"/>
                </a:lnTo>
                <a:lnTo>
                  <a:pt x="4796" y="1707"/>
                </a:lnTo>
                <a:lnTo>
                  <a:pt x="4796" y="1707"/>
                </a:lnTo>
                <a:lnTo>
                  <a:pt x="4794" y="1709"/>
                </a:lnTo>
                <a:lnTo>
                  <a:pt x="4794" y="1709"/>
                </a:lnTo>
                <a:lnTo>
                  <a:pt x="4792" y="1709"/>
                </a:lnTo>
                <a:lnTo>
                  <a:pt x="4792" y="1709"/>
                </a:lnTo>
                <a:lnTo>
                  <a:pt x="4792" y="1711"/>
                </a:lnTo>
                <a:lnTo>
                  <a:pt x="4790" y="1711"/>
                </a:lnTo>
                <a:lnTo>
                  <a:pt x="4788" y="1709"/>
                </a:lnTo>
                <a:lnTo>
                  <a:pt x="4786" y="1709"/>
                </a:lnTo>
                <a:lnTo>
                  <a:pt x="4786" y="1711"/>
                </a:lnTo>
                <a:lnTo>
                  <a:pt x="4784" y="1711"/>
                </a:lnTo>
                <a:lnTo>
                  <a:pt x="4781" y="1709"/>
                </a:lnTo>
                <a:lnTo>
                  <a:pt x="4781" y="1707"/>
                </a:lnTo>
                <a:lnTo>
                  <a:pt x="4781" y="1707"/>
                </a:lnTo>
                <a:lnTo>
                  <a:pt x="4781" y="1705"/>
                </a:lnTo>
                <a:lnTo>
                  <a:pt x="4784" y="1705"/>
                </a:lnTo>
                <a:lnTo>
                  <a:pt x="4784" y="1702"/>
                </a:lnTo>
                <a:lnTo>
                  <a:pt x="4781" y="1702"/>
                </a:lnTo>
                <a:lnTo>
                  <a:pt x="4781" y="1702"/>
                </a:lnTo>
                <a:lnTo>
                  <a:pt x="4781" y="1705"/>
                </a:lnTo>
                <a:lnTo>
                  <a:pt x="4779" y="1709"/>
                </a:lnTo>
                <a:lnTo>
                  <a:pt x="4779" y="1711"/>
                </a:lnTo>
                <a:lnTo>
                  <a:pt x="4775" y="1711"/>
                </a:lnTo>
                <a:lnTo>
                  <a:pt x="4775" y="1711"/>
                </a:lnTo>
                <a:lnTo>
                  <a:pt x="4773" y="1711"/>
                </a:lnTo>
                <a:lnTo>
                  <a:pt x="4771" y="1711"/>
                </a:lnTo>
                <a:lnTo>
                  <a:pt x="4769" y="1711"/>
                </a:lnTo>
                <a:close/>
                <a:moveTo>
                  <a:pt x="4805" y="1526"/>
                </a:move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6"/>
                </a:lnTo>
                <a:lnTo>
                  <a:pt x="4805" y="1526"/>
                </a:lnTo>
                <a:close/>
                <a:moveTo>
                  <a:pt x="4811" y="1673"/>
                </a:moveTo>
                <a:lnTo>
                  <a:pt x="4811" y="1673"/>
                </a:lnTo>
                <a:lnTo>
                  <a:pt x="4811" y="1673"/>
                </a:lnTo>
                <a:lnTo>
                  <a:pt x="4811" y="1673"/>
                </a:lnTo>
                <a:lnTo>
                  <a:pt x="4809" y="1671"/>
                </a:lnTo>
                <a:lnTo>
                  <a:pt x="4809" y="1673"/>
                </a:lnTo>
                <a:lnTo>
                  <a:pt x="4809" y="1673"/>
                </a:lnTo>
                <a:lnTo>
                  <a:pt x="4811" y="1673"/>
                </a:lnTo>
                <a:close/>
                <a:moveTo>
                  <a:pt x="4559" y="1726"/>
                </a:moveTo>
                <a:lnTo>
                  <a:pt x="4559" y="1723"/>
                </a:lnTo>
                <a:lnTo>
                  <a:pt x="4557" y="1723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6"/>
                </a:lnTo>
                <a:close/>
                <a:moveTo>
                  <a:pt x="4377" y="1757"/>
                </a:moveTo>
                <a:lnTo>
                  <a:pt x="4379" y="1757"/>
                </a:lnTo>
                <a:lnTo>
                  <a:pt x="4381" y="1757"/>
                </a:lnTo>
                <a:lnTo>
                  <a:pt x="4381" y="1757"/>
                </a:lnTo>
                <a:lnTo>
                  <a:pt x="4383" y="1757"/>
                </a:lnTo>
                <a:lnTo>
                  <a:pt x="4385" y="1755"/>
                </a:lnTo>
                <a:lnTo>
                  <a:pt x="4385" y="1755"/>
                </a:lnTo>
                <a:lnTo>
                  <a:pt x="4388" y="1755"/>
                </a:lnTo>
                <a:lnTo>
                  <a:pt x="4388" y="1755"/>
                </a:lnTo>
                <a:lnTo>
                  <a:pt x="4388" y="1753"/>
                </a:lnTo>
                <a:lnTo>
                  <a:pt x="4388" y="1753"/>
                </a:lnTo>
                <a:lnTo>
                  <a:pt x="4388" y="1751"/>
                </a:lnTo>
                <a:lnTo>
                  <a:pt x="4390" y="1751"/>
                </a:lnTo>
                <a:lnTo>
                  <a:pt x="4390" y="1751"/>
                </a:lnTo>
                <a:lnTo>
                  <a:pt x="4390" y="1749"/>
                </a:lnTo>
                <a:lnTo>
                  <a:pt x="4388" y="1749"/>
                </a:lnTo>
                <a:lnTo>
                  <a:pt x="4388" y="1747"/>
                </a:lnTo>
                <a:lnTo>
                  <a:pt x="4388" y="1749"/>
                </a:lnTo>
                <a:lnTo>
                  <a:pt x="4385" y="1749"/>
                </a:lnTo>
                <a:lnTo>
                  <a:pt x="4388" y="1749"/>
                </a:lnTo>
                <a:lnTo>
                  <a:pt x="4388" y="1751"/>
                </a:lnTo>
                <a:lnTo>
                  <a:pt x="4385" y="1751"/>
                </a:lnTo>
                <a:lnTo>
                  <a:pt x="4383" y="1753"/>
                </a:lnTo>
                <a:lnTo>
                  <a:pt x="4383" y="1753"/>
                </a:lnTo>
                <a:lnTo>
                  <a:pt x="4383" y="1753"/>
                </a:lnTo>
                <a:lnTo>
                  <a:pt x="4381" y="1753"/>
                </a:lnTo>
                <a:lnTo>
                  <a:pt x="4381" y="1755"/>
                </a:lnTo>
                <a:lnTo>
                  <a:pt x="4381" y="1755"/>
                </a:lnTo>
                <a:lnTo>
                  <a:pt x="4379" y="1755"/>
                </a:lnTo>
                <a:lnTo>
                  <a:pt x="4379" y="1755"/>
                </a:lnTo>
                <a:lnTo>
                  <a:pt x="4377" y="1753"/>
                </a:lnTo>
                <a:lnTo>
                  <a:pt x="4375" y="1753"/>
                </a:lnTo>
                <a:lnTo>
                  <a:pt x="4375" y="1753"/>
                </a:lnTo>
                <a:lnTo>
                  <a:pt x="4373" y="1753"/>
                </a:lnTo>
                <a:lnTo>
                  <a:pt x="4373" y="1753"/>
                </a:lnTo>
                <a:lnTo>
                  <a:pt x="4371" y="1753"/>
                </a:lnTo>
                <a:lnTo>
                  <a:pt x="4371" y="1753"/>
                </a:lnTo>
                <a:lnTo>
                  <a:pt x="4369" y="1753"/>
                </a:lnTo>
                <a:lnTo>
                  <a:pt x="4369" y="1755"/>
                </a:lnTo>
                <a:lnTo>
                  <a:pt x="4369" y="1755"/>
                </a:lnTo>
                <a:lnTo>
                  <a:pt x="4367" y="1755"/>
                </a:lnTo>
                <a:lnTo>
                  <a:pt x="4367" y="1755"/>
                </a:lnTo>
                <a:lnTo>
                  <a:pt x="4365" y="1753"/>
                </a:lnTo>
                <a:lnTo>
                  <a:pt x="4362" y="1753"/>
                </a:lnTo>
                <a:lnTo>
                  <a:pt x="4360" y="1751"/>
                </a:lnTo>
                <a:lnTo>
                  <a:pt x="4358" y="1751"/>
                </a:lnTo>
                <a:lnTo>
                  <a:pt x="4356" y="1751"/>
                </a:lnTo>
                <a:lnTo>
                  <a:pt x="4356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2" y="1751"/>
                </a:lnTo>
                <a:lnTo>
                  <a:pt x="4352" y="1751"/>
                </a:lnTo>
                <a:lnTo>
                  <a:pt x="4350" y="1751"/>
                </a:lnTo>
                <a:lnTo>
                  <a:pt x="4348" y="1751"/>
                </a:lnTo>
                <a:lnTo>
                  <a:pt x="4346" y="1753"/>
                </a:lnTo>
                <a:lnTo>
                  <a:pt x="4346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5"/>
                </a:lnTo>
                <a:lnTo>
                  <a:pt x="4344" y="1755"/>
                </a:lnTo>
                <a:lnTo>
                  <a:pt x="4344" y="1757"/>
                </a:lnTo>
                <a:lnTo>
                  <a:pt x="4344" y="1757"/>
                </a:lnTo>
                <a:lnTo>
                  <a:pt x="4344" y="1757"/>
                </a:lnTo>
                <a:lnTo>
                  <a:pt x="4346" y="1759"/>
                </a:lnTo>
                <a:lnTo>
                  <a:pt x="4346" y="1757"/>
                </a:lnTo>
                <a:lnTo>
                  <a:pt x="4348" y="1757"/>
                </a:lnTo>
                <a:lnTo>
                  <a:pt x="4350" y="1759"/>
                </a:lnTo>
                <a:lnTo>
                  <a:pt x="4354" y="1757"/>
                </a:lnTo>
                <a:lnTo>
                  <a:pt x="4358" y="1759"/>
                </a:lnTo>
                <a:lnTo>
                  <a:pt x="4360" y="1759"/>
                </a:lnTo>
                <a:lnTo>
                  <a:pt x="4360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5" y="1759"/>
                </a:lnTo>
                <a:lnTo>
                  <a:pt x="4367" y="1757"/>
                </a:lnTo>
                <a:lnTo>
                  <a:pt x="4369" y="1757"/>
                </a:lnTo>
                <a:lnTo>
                  <a:pt x="4369" y="1759"/>
                </a:lnTo>
                <a:lnTo>
                  <a:pt x="4369" y="1759"/>
                </a:lnTo>
                <a:lnTo>
                  <a:pt x="4371" y="1759"/>
                </a:lnTo>
                <a:lnTo>
                  <a:pt x="4371" y="1759"/>
                </a:lnTo>
                <a:lnTo>
                  <a:pt x="4373" y="1759"/>
                </a:lnTo>
                <a:lnTo>
                  <a:pt x="4377" y="1757"/>
                </a:lnTo>
                <a:lnTo>
                  <a:pt x="4377" y="1757"/>
                </a:lnTo>
                <a:close/>
                <a:moveTo>
                  <a:pt x="4413" y="1851"/>
                </a:moveTo>
                <a:lnTo>
                  <a:pt x="4411" y="1851"/>
                </a:lnTo>
                <a:lnTo>
                  <a:pt x="4411" y="1851"/>
                </a:lnTo>
                <a:lnTo>
                  <a:pt x="4411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1"/>
                </a:lnTo>
                <a:close/>
                <a:moveTo>
                  <a:pt x="4398" y="1753"/>
                </a:moveTo>
                <a:lnTo>
                  <a:pt x="4400" y="1753"/>
                </a:lnTo>
                <a:lnTo>
                  <a:pt x="4400" y="1751"/>
                </a:lnTo>
                <a:lnTo>
                  <a:pt x="4402" y="1751"/>
                </a:lnTo>
                <a:lnTo>
                  <a:pt x="4402" y="1749"/>
                </a:lnTo>
                <a:lnTo>
                  <a:pt x="4402" y="1749"/>
                </a:lnTo>
                <a:lnTo>
                  <a:pt x="4400" y="1749"/>
                </a:lnTo>
                <a:lnTo>
                  <a:pt x="4398" y="1751"/>
                </a:lnTo>
                <a:lnTo>
                  <a:pt x="4398" y="1751"/>
                </a:lnTo>
                <a:lnTo>
                  <a:pt x="4398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4" y="1753"/>
                </a:lnTo>
                <a:lnTo>
                  <a:pt x="4394" y="1755"/>
                </a:lnTo>
                <a:lnTo>
                  <a:pt x="4394" y="1755"/>
                </a:lnTo>
                <a:lnTo>
                  <a:pt x="4394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8" y="1755"/>
                </a:lnTo>
                <a:lnTo>
                  <a:pt x="4398" y="1755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close/>
                <a:moveTo>
                  <a:pt x="4310" y="1751"/>
                </a:moveTo>
                <a:lnTo>
                  <a:pt x="4310" y="1751"/>
                </a:lnTo>
                <a:lnTo>
                  <a:pt x="4312" y="1749"/>
                </a:lnTo>
                <a:lnTo>
                  <a:pt x="4312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51"/>
                </a:lnTo>
                <a:lnTo>
                  <a:pt x="4310" y="1751"/>
                </a:lnTo>
                <a:lnTo>
                  <a:pt x="4310" y="1751"/>
                </a:lnTo>
                <a:close/>
                <a:moveTo>
                  <a:pt x="4331" y="1757"/>
                </a:moveTo>
                <a:lnTo>
                  <a:pt x="4331" y="1757"/>
                </a:lnTo>
                <a:lnTo>
                  <a:pt x="4331" y="1757"/>
                </a:lnTo>
                <a:lnTo>
                  <a:pt x="4331" y="1757"/>
                </a:lnTo>
                <a:lnTo>
                  <a:pt x="4333" y="1757"/>
                </a:lnTo>
                <a:lnTo>
                  <a:pt x="4333" y="1757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3"/>
                </a:lnTo>
                <a:lnTo>
                  <a:pt x="4331" y="1751"/>
                </a:lnTo>
                <a:lnTo>
                  <a:pt x="4331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7" y="1753"/>
                </a:lnTo>
                <a:lnTo>
                  <a:pt x="4327" y="1753"/>
                </a:lnTo>
                <a:lnTo>
                  <a:pt x="4327" y="1751"/>
                </a:lnTo>
                <a:lnTo>
                  <a:pt x="4327" y="1751"/>
                </a:lnTo>
                <a:lnTo>
                  <a:pt x="4325" y="1751"/>
                </a:lnTo>
                <a:lnTo>
                  <a:pt x="4325" y="1751"/>
                </a:lnTo>
                <a:lnTo>
                  <a:pt x="4323" y="1751"/>
                </a:lnTo>
                <a:lnTo>
                  <a:pt x="4323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18" y="1749"/>
                </a:lnTo>
                <a:lnTo>
                  <a:pt x="4318" y="1749"/>
                </a:lnTo>
                <a:lnTo>
                  <a:pt x="4316" y="1747"/>
                </a:lnTo>
                <a:lnTo>
                  <a:pt x="4316" y="1749"/>
                </a:lnTo>
                <a:lnTo>
                  <a:pt x="4314" y="1749"/>
                </a:lnTo>
                <a:lnTo>
                  <a:pt x="4314" y="1749"/>
                </a:lnTo>
                <a:lnTo>
                  <a:pt x="4314" y="1751"/>
                </a:lnTo>
                <a:lnTo>
                  <a:pt x="4314" y="1751"/>
                </a:lnTo>
                <a:lnTo>
                  <a:pt x="4316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21" y="1753"/>
                </a:lnTo>
                <a:lnTo>
                  <a:pt x="4321" y="1755"/>
                </a:lnTo>
                <a:lnTo>
                  <a:pt x="4321" y="1755"/>
                </a:lnTo>
                <a:lnTo>
                  <a:pt x="4318" y="1755"/>
                </a:lnTo>
                <a:lnTo>
                  <a:pt x="4316" y="1757"/>
                </a:lnTo>
                <a:lnTo>
                  <a:pt x="4316" y="1757"/>
                </a:lnTo>
                <a:lnTo>
                  <a:pt x="4314" y="1757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3"/>
                </a:lnTo>
                <a:lnTo>
                  <a:pt x="4310" y="1753"/>
                </a:lnTo>
                <a:lnTo>
                  <a:pt x="4310" y="1753"/>
                </a:lnTo>
                <a:lnTo>
                  <a:pt x="4308" y="1753"/>
                </a:lnTo>
                <a:lnTo>
                  <a:pt x="4306" y="1751"/>
                </a:lnTo>
                <a:lnTo>
                  <a:pt x="4306" y="1751"/>
                </a:lnTo>
                <a:lnTo>
                  <a:pt x="4304" y="1753"/>
                </a:lnTo>
                <a:lnTo>
                  <a:pt x="4302" y="1753"/>
                </a:lnTo>
                <a:lnTo>
                  <a:pt x="4302" y="1753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7"/>
                </a:lnTo>
                <a:lnTo>
                  <a:pt x="4300" y="1759"/>
                </a:lnTo>
                <a:lnTo>
                  <a:pt x="4300" y="1759"/>
                </a:lnTo>
                <a:lnTo>
                  <a:pt x="4300" y="1761"/>
                </a:lnTo>
                <a:lnTo>
                  <a:pt x="4302" y="1761"/>
                </a:lnTo>
                <a:lnTo>
                  <a:pt x="4302" y="1761"/>
                </a:lnTo>
                <a:lnTo>
                  <a:pt x="4304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8" y="1761"/>
                </a:lnTo>
                <a:lnTo>
                  <a:pt x="4308" y="1761"/>
                </a:lnTo>
                <a:lnTo>
                  <a:pt x="4310" y="1761"/>
                </a:lnTo>
                <a:lnTo>
                  <a:pt x="4314" y="1759"/>
                </a:lnTo>
                <a:lnTo>
                  <a:pt x="4314" y="1759"/>
                </a:lnTo>
                <a:lnTo>
                  <a:pt x="4314" y="1759"/>
                </a:lnTo>
                <a:lnTo>
                  <a:pt x="4318" y="1759"/>
                </a:lnTo>
                <a:lnTo>
                  <a:pt x="4318" y="1759"/>
                </a:lnTo>
                <a:lnTo>
                  <a:pt x="4321" y="1759"/>
                </a:lnTo>
                <a:lnTo>
                  <a:pt x="4321" y="1757"/>
                </a:lnTo>
                <a:lnTo>
                  <a:pt x="4323" y="1755"/>
                </a:lnTo>
                <a:lnTo>
                  <a:pt x="4323" y="1757"/>
                </a:lnTo>
                <a:lnTo>
                  <a:pt x="4323" y="1757"/>
                </a:lnTo>
                <a:lnTo>
                  <a:pt x="4323" y="1759"/>
                </a:lnTo>
                <a:lnTo>
                  <a:pt x="4325" y="1759"/>
                </a:lnTo>
                <a:lnTo>
                  <a:pt x="4327" y="1757"/>
                </a:lnTo>
                <a:lnTo>
                  <a:pt x="4327" y="1757"/>
                </a:lnTo>
                <a:lnTo>
                  <a:pt x="4329" y="1759"/>
                </a:lnTo>
                <a:lnTo>
                  <a:pt x="4329" y="1759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31" y="1757"/>
                </a:lnTo>
                <a:close/>
                <a:moveTo>
                  <a:pt x="4585" y="1858"/>
                </a:moveTo>
                <a:lnTo>
                  <a:pt x="4585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6"/>
                </a:lnTo>
                <a:lnTo>
                  <a:pt x="4587" y="1856"/>
                </a:lnTo>
                <a:lnTo>
                  <a:pt x="4585" y="1856"/>
                </a:lnTo>
                <a:lnTo>
                  <a:pt x="4585" y="1858"/>
                </a:lnTo>
                <a:close/>
                <a:moveTo>
                  <a:pt x="4455" y="1677"/>
                </a:moveTo>
                <a:lnTo>
                  <a:pt x="4455" y="1677"/>
                </a:lnTo>
                <a:lnTo>
                  <a:pt x="4455" y="1679"/>
                </a:lnTo>
                <a:lnTo>
                  <a:pt x="4457" y="1679"/>
                </a:lnTo>
                <a:lnTo>
                  <a:pt x="4457" y="1679"/>
                </a:lnTo>
                <a:lnTo>
                  <a:pt x="4455" y="1677"/>
                </a:lnTo>
                <a:lnTo>
                  <a:pt x="4455" y="1677"/>
                </a:lnTo>
                <a:close/>
                <a:moveTo>
                  <a:pt x="4461" y="1654"/>
                </a:moveTo>
                <a:lnTo>
                  <a:pt x="4463" y="1656"/>
                </a:lnTo>
                <a:lnTo>
                  <a:pt x="4463" y="1656"/>
                </a:lnTo>
                <a:lnTo>
                  <a:pt x="4465" y="1654"/>
                </a:lnTo>
                <a:lnTo>
                  <a:pt x="4465" y="1654"/>
                </a:lnTo>
                <a:lnTo>
                  <a:pt x="4463" y="1652"/>
                </a:lnTo>
                <a:lnTo>
                  <a:pt x="4461" y="1652"/>
                </a:lnTo>
                <a:lnTo>
                  <a:pt x="4459" y="1650"/>
                </a:lnTo>
                <a:lnTo>
                  <a:pt x="4457" y="1650"/>
                </a:lnTo>
                <a:lnTo>
                  <a:pt x="4457" y="1650"/>
                </a:lnTo>
                <a:lnTo>
                  <a:pt x="4455" y="1652"/>
                </a:lnTo>
                <a:lnTo>
                  <a:pt x="4453" y="1654"/>
                </a:lnTo>
                <a:lnTo>
                  <a:pt x="4453" y="1654"/>
                </a:lnTo>
                <a:lnTo>
                  <a:pt x="4455" y="1656"/>
                </a:lnTo>
                <a:lnTo>
                  <a:pt x="4457" y="1656"/>
                </a:lnTo>
                <a:lnTo>
                  <a:pt x="4459" y="1656"/>
                </a:lnTo>
                <a:lnTo>
                  <a:pt x="4461" y="1654"/>
                </a:lnTo>
                <a:close/>
                <a:moveTo>
                  <a:pt x="4425" y="1765"/>
                </a:moveTo>
                <a:lnTo>
                  <a:pt x="4429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4" y="1761"/>
                </a:lnTo>
                <a:lnTo>
                  <a:pt x="4436" y="1761"/>
                </a:lnTo>
                <a:lnTo>
                  <a:pt x="4438" y="1761"/>
                </a:lnTo>
                <a:lnTo>
                  <a:pt x="4438" y="1759"/>
                </a:lnTo>
                <a:lnTo>
                  <a:pt x="4440" y="1759"/>
                </a:lnTo>
                <a:lnTo>
                  <a:pt x="4442" y="1759"/>
                </a:lnTo>
                <a:lnTo>
                  <a:pt x="4442" y="1757"/>
                </a:lnTo>
                <a:lnTo>
                  <a:pt x="4444" y="1757"/>
                </a:lnTo>
                <a:lnTo>
                  <a:pt x="4446" y="1757"/>
                </a:lnTo>
                <a:lnTo>
                  <a:pt x="4448" y="1755"/>
                </a:lnTo>
                <a:lnTo>
                  <a:pt x="4453" y="1753"/>
                </a:lnTo>
                <a:lnTo>
                  <a:pt x="4450" y="1753"/>
                </a:lnTo>
                <a:lnTo>
                  <a:pt x="4450" y="1751"/>
                </a:lnTo>
                <a:lnTo>
                  <a:pt x="4448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4" y="1753"/>
                </a:lnTo>
                <a:lnTo>
                  <a:pt x="4442" y="1753"/>
                </a:lnTo>
                <a:lnTo>
                  <a:pt x="4440" y="1753"/>
                </a:lnTo>
                <a:lnTo>
                  <a:pt x="4436" y="1753"/>
                </a:lnTo>
                <a:lnTo>
                  <a:pt x="4432" y="1753"/>
                </a:lnTo>
                <a:lnTo>
                  <a:pt x="4429" y="1753"/>
                </a:lnTo>
                <a:lnTo>
                  <a:pt x="4423" y="1755"/>
                </a:lnTo>
                <a:lnTo>
                  <a:pt x="4423" y="1755"/>
                </a:lnTo>
                <a:lnTo>
                  <a:pt x="4421" y="1755"/>
                </a:lnTo>
                <a:lnTo>
                  <a:pt x="4421" y="1757"/>
                </a:lnTo>
                <a:lnTo>
                  <a:pt x="4419" y="1759"/>
                </a:lnTo>
                <a:lnTo>
                  <a:pt x="4417" y="1761"/>
                </a:lnTo>
                <a:lnTo>
                  <a:pt x="4415" y="1761"/>
                </a:lnTo>
                <a:lnTo>
                  <a:pt x="4413" y="1763"/>
                </a:lnTo>
                <a:lnTo>
                  <a:pt x="4413" y="1763"/>
                </a:lnTo>
                <a:lnTo>
                  <a:pt x="4406" y="1765"/>
                </a:lnTo>
                <a:lnTo>
                  <a:pt x="4404" y="1765"/>
                </a:lnTo>
                <a:lnTo>
                  <a:pt x="4402" y="1767"/>
                </a:lnTo>
                <a:lnTo>
                  <a:pt x="4400" y="1770"/>
                </a:lnTo>
                <a:lnTo>
                  <a:pt x="4400" y="1772"/>
                </a:lnTo>
                <a:lnTo>
                  <a:pt x="4398" y="1774"/>
                </a:lnTo>
                <a:lnTo>
                  <a:pt x="4398" y="1774"/>
                </a:lnTo>
                <a:lnTo>
                  <a:pt x="4398" y="1776"/>
                </a:lnTo>
                <a:lnTo>
                  <a:pt x="4400" y="1776"/>
                </a:lnTo>
                <a:lnTo>
                  <a:pt x="4400" y="1778"/>
                </a:lnTo>
                <a:lnTo>
                  <a:pt x="4398" y="1778"/>
                </a:lnTo>
                <a:lnTo>
                  <a:pt x="4398" y="1778"/>
                </a:lnTo>
                <a:lnTo>
                  <a:pt x="4398" y="1780"/>
                </a:lnTo>
                <a:lnTo>
                  <a:pt x="4398" y="1780"/>
                </a:lnTo>
                <a:lnTo>
                  <a:pt x="4400" y="1780"/>
                </a:lnTo>
                <a:lnTo>
                  <a:pt x="4402" y="1780"/>
                </a:lnTo>
                <a:lnTo>
                  <a:pt x="4404" y="1780"/>
                </a:lnTo>
                <a:lnTo>
                  <a:pt x="4406" y="1778"/>
                </a:lnTo>
                <a:lnTo>
                  <a:pt x="4409" y="1778"/>
                </a:lnTo>
                <a:lnTo>
                  <a:pt x="4411" y="1778"/>
                </a:lnTo>
                <a:lnTo>
                  <a:pt x="4411" y="1776"/>
                </a:lnTo>
                <a:lnTo>
                  <a:pt x="4413" y="1776"/>
                </a:lnTo>
                <a:lnTo>
                  <a:pt x="4415" y="1774"/>
                </a:lnTo>
                <a:lnTo>
                  <a:pt x="4417" y="1772"/>
                </a:lnTo>
                <a:lnTo>
                  <a:pt x="4419" y="1770"/>
                </a:lnTo>
                <a:lnTo>
                  <a:pt x="4419" y="1770"/>
                </a:lnTo>
                <a:lnTo>
                  <a:pt x="4421" y="1767"/>
                </a:lnTo>
                <a:lnTo>
                  <a:pt x="4425" y="1765"/>
                </a:lnTo>
                <a:close/>
                <a:moveTo>
                  <a:pt x="4421" y="1841"/>
                </a:moveTo>
                <a:lnTo>
                  <a:pt x="4421" y="1841"/>
                </a:lnTo>
                <a:lnTo>
                  <a:pt x="4419" y="1843"/>
                </a:lnTo>
                <a:lnTo>
                  <a:pt x="4421" y="1843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close/>
                <a:moveTo>
                  <a:pt x="4333" y="1749"/>
                </a:move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1" y="1749"/>
                </a:lnTo>
                <a:lnTo>
                  <a:pt x="4333" y="1751"/>
                </a:lnTo>
                <a:lnTo>
                  <a:pt x="4333" y="1749"/>
                </a:lnTo>
                <a:lnTo>
                  <a:pt x="4333" y="1749"/>
                </a:lnTo>
                <a:close/>
                <a:moveTo>
                  <a:pt x="4379" y="1707"/>
                </a:moveTo>
                <a:lnTo>
                  <a:pt x="4379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5" y="1707"/>
                </a:lnTo>
                <a:lnTo>
                  <a:pt x="4383" y="1705"/>
                </a:lnTo>
                <a:lnTo>
                  <a:pt x="4385" y="1702"/>
                </a:lnTo>
                <a:lnTo>
                  <a:pt x="4385" y="1698"/>
                </a:lnTo>
                <a:lnTo>
                  <a:pt x="4385" y="1698"/>
                </a:lnTo>
                <a:lnTo>
                  <a:pt x="4385" y="1698"/>
                </a:lnTo>
                <a:lnTo>
                  <a:pt x="4383" y="1698"/>
                </a:lnTo>
                <a:lnTo>
                  <a:pt x="4381" y="1700"/>
                </a:lnTo>
                <a:lnTo>
                  <a:pt x="4379" y="1700"/>
                </a:lnTo>
                <a:lnTo>
                  <a:pt x="4381" y="1702"/>
                </a:lnTo>
                <a:lnTo>
                  <a:pt x="4381" y="1705"/>
                </a:lnTo>
                <a:lnTo>
                  <a:pt x="4379" y="1705"/>
                </a:lnTo>
                <a:lnTo>
                  <a:pt x="4379" y="1707"/>
                </a:lnTo>
                <a:close/>
                <a:moveTo>
                  <a:pt x="4612" y="1061"/>
                </a:moveTo>
                <a:lnTo>
                  <a:pt x="4610" y="1061"/>
                </a:lnTo>
                <a:lnTo>
                  <a:pt x="4610" y="1061"/>
                </a:lnTo>
                <a:lnTo>
                  <a:pt x="4612" y="1061"/>
                </a:lnTo>
                <a:lnTo>
                  <a:pt x="4614" y="1059"/>
                </a:lnTo>
                <a:lnTo>
                  <a:pt x="4616" y="1057"/>
                </a:lnTo>
                <a:lnTo>
                  <a:pt x="4614" y="1057"/>
                </a:lnTo>
                <a:lnTo>
                  <a:pt x="4614" y="1057"/>
                </a:lnTo>
                <a:lnTo>
                  <a:pt x="4614" y="1055"/>
                </a:lnTo>
                <a:lnTo>
                  <a:pt x="4614" y="1053"/>
                </a:lnTo>
                <a:lnTo>
                  <a:pt x="4614" y="1053"/>
                </a:lnTo>
                <a:lnTo>
                  <a:pt x="4612" y="1055"/>
                </a:lnTo>
                <a:lnTo>
                  <a:pt x="4610" y="1057"/>
                </a:lnTo>
                <a:lnTo>
                  <a:pt x="4610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61"/>
                </a:lnTo>
                <a:close/>
                <a:moveTo>
                  <a:pt x="4373" y="1707"/>
                </a:moveTo>
                <a:lnTo>
                  <a:pt x="4373" y="1707"/>
                </a:lnTo>
                <a:lnTo>
                  <a:pt x="4373" y="1709"/>
                </a:lnTo>
                <a:lnTo>
                  <a:pt x="4375" y="1709"/>
                </a:lnTo>
                <a:lnTo>
                  <a:pt x="4375" y="1709"/>
                </a:lnTo>
                <a:lnTo>
                  <a:pt x="4375" y="1707"/>
                </a:lnTo>
                <a:lnTo>
                  <a:pt x="4375" y="1705"/>
                </a:lnTo>
                <a:lnTo>
                  <a:pt x="4375" y="1705"/>
                </a:lnTo>
                <a:lnTo>
                  <a:pt x="4375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7"/>
                </a:lnTo>
                <a:close/>
                <a:moveTo>
                  <a:pt x="4398" y="1654"/>
                </a:moveTo>
                <a:lnTo>
                  <a:pt x="4398" y="1652"/>
                </a:lnTo>
                <a:lnTo>
                  <a:pt x="4398" y="1652"/>
                </a:lnTo>
                <a:lnTo>
                  <a:pt x="4396" y="1652"/>
                </a:lnTo>
                <a:lnTo>
                  <a:pt x="4396" y="1654"/>
                </a:lnTo>
                <a:lnTo>
                  <a:pt x="4398" y="1656"/>
                </a:lnTo>
                <a:lnTo>
                  <a:pt x="4398" y="1656"/>
                </a:lnTo>
                <a:lnTo>
                  <a:pt x="4398" y="1654"/>
                </a:lnTo>
                <a:lnTo>
                  <a:pt x="4398" y="1654"/>
                </a:lnTo>
                <a:lnTo>
                  <a:pt x="4398" y="1654"/>
                </a:lnTo>
                <a:close/>
                <a:moveTo>
                  <a:pt x="4331" y="1770"/>
                </a:moveTo>
                <a:lnTo>
                  <a:pt x="4333" y="1770"/>
                </a:lnTo>
                <a:lnTo>
                  <a:pt x="4333" y="1772"/>
                </a:lnTo>
                <a:lnTo>
                  <a:pt x="4337" y="1772"/>
                </a:lnTo>
                <a:lnTo>
                  <a:pt x="4337" y="1772"/>
                </a:lnTo>
                <a:lnTo>
                  <a:pt x="4339" y="1772"/>
                </a:lnTo>
                <a:lnTo>
                  <a:pt x="4339" y="1772"/>
                </a:lnTo>
                <a:lnTo>
                  <a:pt x="4344" y="1774"/>
                </a:lnTo>
                <a:lnTo>
                  <a:pt x="4346" y="1774"/>
                </a:lnTo>
                <a:lnTo>
                  <a:pt x="4346" y="1776"/>
                </a:lnTo>
                <a:lnTo>
                  <a:pt x="4348" y="1778"/>
                </a:lnTo>
                <a:lnTo>
                  <a:pt x="4348" y="1778"/>
                </a:lnTo>
                <a:lnTo>
                  <a:pt x="4350" y="1778"/>
                </a:lnTo>
                <a:lnTo>
                  <a:pt x="4352" y="1778"/>
                </a:lnTo>
                <a:lnTo>
                  <a:pt x="4352" y="1780"/>
                </a:lnTo>
                <a:lnTo>
                  <a:pt x="4354" y="1778"/>
                </a:lnTo>
                <a:lnTo>
                  <a:pt x="4356" y="1778"/>
                </a:lnTo>
                <a:lnTo>
                  <a:pt x="4356" y="1778"/>
                </a:lnTo>
                <a:lnTo>
                  <a:pt x="4358" y="1776"/>
                </a:lnTo>
                <a:lnTo>
                  <a:pt x="4358" y="1776"/>
                </a:lnTo>
                <a:lnTo>
                  <a:pt x="4358" y="1774"/>
                </a:lnTo>
                <a:lnTo>
                  <a:pt x="4356" y="1774"/>
                </a:lnTo>
                <a:lnTo>
                  <a:pt x="4356" y="1772"/>
                </a:lnTo>
                <a:lnTo>
                  <a:pt x="4354" y="1772"/>
                </a:lnTo>
                <a:lnTo>
                  <a:pt x="4354" y="1770"/>
                </a:lnTo>
                <a:lnTo>
                  <a:pt x="4352" y="1770"/>
                </a:lnTo>
                <a:lnTo>
                  <a:pt x="4352" y="1770"/>
                </a:lnTo>
                <a:lnTo>
                  <a:pt x="4350" y="1770"/>
                </a:lnTo>
                <a:lnTo>
                  <a:pt x="4350" y="1770"/>
                </a:lnTo>
                <a:lnTo>
                  <a:pt x="4350" y="1767"/>
                </a:lnTo>
                <a:lnTo>
                  <a:pt x="4350" y="1767"/>
                </a:lnTo>
                <a:lnTo>
                  <a:pt x="4348" y="1767"/>
                </a:lnTo>
                <a:lnTo>
                  <a:pt x="4346" y="1765"/>
                </a:lnTo>
                <a:lnTo>
                  <a:pt x="4346" y="1765"/>
                </a:lnTo>
                <a:lnTo>
                  <a:pt x="4346" y="1765"/>
                </a:lnTo>
                <a:lnTo>
                  <a:pt x="4344" y="1765"/>
                </a:lnTo>
                <a:lnTo>
                  <a:pt x="4344" y="1765"/>
                </a:lnTo>
                <a:lnTo>
                  <a:pt x="4341" y="1765"/>
                </a:lnTo>
                <a:lnTo>
                  <a:pt x="4337" y="1765"/>
                </a:lnTo>
                <a:lnTo>
                  <a:pt x="4335" y="1765"/>
                </a:lnTo>
                <a:lnTo>
                  <a:pt x="4335" y="1765"/>
                </a:lnTo>
                <a:lnTo>
                  <a:pt x="4333" y="1767"/>
                </a:lnTo>
                <a:lnTo>
                  <a:pt x="4331" y="1767"/>
                </a:lnTo>
                <a:lnTo>
                  <a:pt x="4331" y="1767"/>
                </a:lnTo>
                <a:lnTo>
                  <a:pt x="4331" y="1770"/>
                </a:lnTo>
                <a:lnTo>
                  <a:pt x="4331" y="1770"/>
                </a:lnTo>
                <a:close/>
                <a:moveTo>
                  <a:pt x="4339" y="1755"/>
                </a:moveTo>
                <a:lnTo>
                  <a:pt x="4339" y="1755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7" y="1753"/>
                </a:lnTo>
                <a:lnTo>
                  <a:pt x="4337" y="1753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7"/>
                </a:lnTo>
                <a:lnTo>
                  <a:pt x="4337" y="1757"/>
                </a:lnTo>
                <a:lnTo>
                  <a:pt x="4339" y="1757"/>
                </a:lnTo>
                <a:lnTo>
                  <a:pt x="4337" y="1755"/>
                </a:lnTo>
                <a:lnTo>
                  <a:pt x="4339" y="1755"/>
                </a:lnTo>
                <a:lnTo>
                  <a:pt x="4339" y="1755"/>
                </a:lnTo>
                <a:close/>
                <a:moveTo>
                  <a:pt x="4358" y="1734"/>
                </a:moveTo>
                <a:lnTo>
                  <a:pt x="4358" y="1732"/>
                </a:lnTo>
                <a:lnTo>
                  <a:pt x="4356" y="1732"/>
                </a:lnTo>
                <a:lnTo>
                  <a:pt x="4356" y="1732"/>
                </a:lnTo>
                <a:lnTo>
                  <a:pt x="4356" y="1734"/>
                </a:lnTo>
                <a:lnTo>
                  <a:pt x="4356" y="1734"/>
                </a:lnTo>
                <a:lnTo>
                  <a:pt x="4358" y="1734"/>
                </a:lnTo>
                <a:close/>
                <a:moveTo>
                  <a:pt x="4465" y="1686"/>
                </a:moveTo>
                <a:lnTo>
                  <a:pt x="4465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7" y="1684"/>
                </a:lnTo>
                <a:lnTo>
                  <a:pt x="4467" y="1682"/>
                </a:lnTo>
                <a:lnTo>
                  <a:pt x="4467" y="1682"/>
                </a:lnTo>
                <a:lnTo>
                  <a:pt x="4465" y="1682"/>
                </a:lnTo>
                <a:lnTo>
                  <a:pt x="4463" y="1684"/>
                </a:lnTo>
                <a:lnTo>
                  <a:pt x="4463" y="1684"/>
                </a:lnTo>
                <a:lnTo>
                  <a:pt x="4461" y="1684"/>
                </a:lnTo>
                <a:lnTo>
                  <a:pt x="4461" y="1684"/>
                </a:lnTo>
                <a:lnTo>
                  <a:pt x="4461" y="1686"/>
                </a:lnTo>
                <a:lnTo>
                  <a:pt x="4461" y="1686"/>
                </a:lnTo>
                <a:lnTo>
                  <a:pt x="4463" y="1684"/>
                </a:lnTo>
                <a:lnTo>
                  <a:pt x="4463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5" y="1686"/>
                </a:lnTo>
                <a:lnTo>
                  <a:pt x="4465" y="1686"/>
                </a:lnTo>
                <a:close/>
                <a:moveTo>
                  <a:pt x="4352" y="1721"/>
                </a:moveTo>
                <a:lnTo>
                  <a:pt x="4352" y="1723"/>
                </a:lnTo>
                <a:lnTo>
                  <a:pt x="4354" y="1723"/>
                </a:lnTo>
                <a:lnTo>
                  <a:pt x="4354" y="1721"/>
                </a:lnTo>
                <a:lnTo>
                  <a:pt x="4354" y="1717"/>
                </a:lnTo>
                <a:lnTo>
                  <a:pt x="4354" y="1715"/>
                </a:lnTo>
                <a:lnTo>
                  <a:pt x="4354" y="1715"/>
                </a:lnTo>
                <a:lnTo>
                  <a:pt x="4352" y="1715"/>
                </a:lnTo>
                <a:lnTo>
                  <a:pt x="4352" y="1719"/>
                </a:lnTo>
                <a:lnTo>
                  <a:pt x="4352" y="1719"/>
                </a:lnTo>
                <a:lnTo>
                  <a:pt x="4352" y="1721"/>
                </a:lnTo>
                <a:close/>
                <a:moveTo>
                  <a:pt x="4373" y="1782"/>
                </a:moveTo>
                <a:lnTo>
                  <a:pt x="4371" y="1782"/>
                </a:lnTo>
                <a:lnTo>
                  <a:pt x="4371" y="1784"/>
                </a:lnTo>
                <a:lnTo>
                  <a:pt x="4373" y="1784"/>
                </a:lnTo>
                <a:lnTo>
                  <a:pt x="4373" y="1784"/>
                </a:lnTo>
                <a:lnTo>
                  <a:pt x="4375" y="1782"/>
                </a:lnTo>
                <a:lnTo>
                  <a:pt x="4375" y="1782"/>
                </a:lnTo>
                <a:lnTo>
                  <a:pt x="4375" y="1782"/>
                </a:lnTo>
                <a:lnTo>
                  <a:pt x="4373" y="1782"/>
                </a:lnTo>
                <a:lnTo>
                  <a:pt x="4373" y="1782"/>
                </a:lnTo>
                <a:close/>
                <a:moveTo>
                  <a:pt x="4559" y="1719"/>
                </a:moveTo>
                <a:lnTo>
                  <a:pt x="4559" y="1719"/>
                </a:lnTo>
                <a:lnTo>
                  <a:pt x="4559" y="1717"/>
                </a:lnTo>
                <a:lnTo>
                  <a:pt x="4559" y="1717"/>
                </a:lnTo>
                <a:lnTo>
                  <a:pt x="4559" y="1715"/>
                </a:lnTo>
                <a:lnTo>
                  <a:pt x="4559" y="1715"/>
                </a:lnTo>
                <a:lnTo>
                  <a:pt x="4559" y="1713"/>
                </a:lnTo>
                <a:lnTo>
                  <a:pt x="4559" y="1713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7" y="1709"/>
                </a:lnTo>
                <a:lnTo>
                  <a:pt x="4557" y="1709"/>
                </a:lnTo>
                <a:lnTo>
                  <a:pt x="4557" y="1709"/>
                </a:lnTo>
                <a:lnTo>
                  <a:pt x="4555" y="1711"/>
                </a:lnTo>
                <a:lnTo>
                  <a:pt x="4555" y="1711"/>
                </a:lnTo>
                <a:lnTo>
                  <a:pt x="4553" y="1713"/>
                </a:lnTo>
                <a:lnTo>
                  <a:pt x="4553" y="1713"/>
                </a:lnTo>
                <a:lnTo>
                  <a:pt x="4551" y="1713"/>
                </a:lnTo>
                <a:lnTo>
                  <a:pt x="4553" y="1713"/>
                </a:lnTo>
                <a:lnTo>
                  <a:pt x="4553" y="1715"/>
                </a:lnTo>
                <a:lnTo>
                  <a:pt x="4553" y="1717"/>
                </a:lnTo>
                <a:lnTo>
                  <a:pt x="4553" y="1717"/>
                </a:lnTo>
                <a:lnTo>
                  <a:pt x="4553" y="1717"/>
                </a:lnTo>
                <a:lnTo>
                  <a:pt x="4551" y="1717"/>
                </a:lnTo>
                <a:lnTo>
                  <a:pt x="4551" y="1719"/>
                </a:lnTo>
                <a:lnTo>
                  <a:pt x="4551" y="1719"/>
                </a:lnTo>
                <a:lnTo>
                  <a:pt x="4553" y="1719"/>
                </a:lnTo>
                <a:lnTo>
                  <a:pt x="4553" y="1719"/>
                </a:lnTo>
                <a:lnTo>
                  <a:pt x="4553" y="1721"/>
                </a:lnTo>
                <a:lnTo>
                  <a:pt x="4555" y="1721"/>
                </a:lnTo>
                <a:lnTo>
                  <a:pt x="4557" y="1723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19"/>
                </a:lnTo>
                <a:lnTo>
                  <a:pt x="4559" y="1719"/>
                </a:lnTo>
                <a:close/>
                <a:moveTo>
                  <a:pt x="4557" y="1728"/>
                </a:moveTo>
                <a:lnTo>
                  <a:pt x="4559" y="1728"/>
                </a:lnTo>
                <a:lnTo>
                  <a:pt x="4559" y="1728"/>
                </a:lnTo>
                <a:lnTo>
                  <a:pt x="4559" y="1728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8"/>
                </a:lnTo>
                <a:lnTo>
                  <a:pt x="4557" y="1728"/>
                </a:lnTo>
                <a:lnTo>
                  <a:pt x="4557" y="1728"/>
                </a:lnTo>
                <a:close/>
                <a:moveTo>
                  <a:pt x="4534" y="1711"/>
                </a:moveTo>
                <a:lnTo>
                  <a:pt x="4534" y="1713"/>
                </a:lnTo>
                <a:lnTo>
                  <a:pt x="4534" y="1715"/>
                </a:lnTo>
                <a:lnTo>
                  <a:pt x="4532" y="1717"/>
                </a:lnTo>
                <a:lnTo>
                  <a:pt x="4534" y="1715"/>
                </a:lnTo>
                <a:lnTo>
                  <a:pt x="4534" y="1713"/>
                </a:lnTo>
                <a:lnTo>
                  <a:pt x="4536" y="1711"/>
                </a:lnTo>
                <a:lnTo>
                  <a:pt x="4536" y="1709"/>
                </a:lnTo>
                <a:lnTo>
                  <a:pt x="4536" y="1707"/>
                </a:lnTo>
                <a:lnTo>
                  <a:pt x="4536" y="1707"/>
                </a:lnTo>
                <a:lnTo>
                  <a:pt x="4534" y="1711"/>
                </a:lnTo>
                <a:close/>
                <a:moveTo>
                  <a:pt x="4473" y="1684"/>
                </a:moveTo>
                <a:lnTo>
                  <a:pt x="4473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4"/>
                </a:lnTo>
                <a:lnTo>
                  <a:pt x="4471" y="1684"/>
                </a:lnTo>
                <a:lnTo>
                  <a:pt x="4471" y="1684"/>
                </a:lnTo>
                <a:lnTo>
                  <a:pt x="4473" y="1684"/>
                </a:lnTo>
                <a:close/>
                <a:moveTo>
                  <a:pt x="4541" y="1692"/>
                </a:moveTo>
                <a:lnTo>
                  <a:pt x="4538" y="1690"/>
                </a:lnTo>
                <a:lnTo>
                  <a:pt x="4538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1" y="1692"/>
                </a:lnTo>
                <a:close/>
                <a:moveTo>
                  <a:pt x="4398" y="1707"/>
                </a:moveTo>
                <a:lnTo>
                  <a:pt x="4398" y="1707"/>
                </a:lnTo>
                <a:lnTo>
                  <a:pt x="4398" y="1707"/>
                </a:lnTo>
                <a:lnTo>
                  <a:pt x="4398" y="1709"/>
                </a:lnTo>
                <a:lnTo>
                  <a:pt x="4398" y="1709"/>
                </a:lnTo>
                <a:lnTo>
                  <a:pt x="4398" y="1707"/>
                </a:lnTo>
                <a:lnTo>
                  <a:pt x="4398" y="1707"/>
                </a:lnTo>
                <a:lnTo>
                  <a:pt x="4398" y="1707"/>
                </a:lnTo>
                <a:close/>
                <a:moveTo>
                  <a:pt x="4561" y="1723"/>
                </a:moveTo>
                <a:lnTo>
                  <a:pt x="4561" y="1723"/>
                </a:lnTo>
                <a:lnTo>
                  <a:pt x="4561" y="1723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3"/>
                </a:lnTo>
                <a:close/>
                <a:moveTo>
                  <a:pt x="4589" y="1793"/>
                </a:moveTo>
                <a:lnTo>
                  <a:pt x="4589" y="1793"/>
                </a:lnTo>
                <a:lnTo>
                  <a:pt x="4587" y="1793"/>
                </a:lnTo>
                <a:lnTo>
                  <a:pt x="4587" y="1795"/>
                </a:lnTo>
                <a:lnTo>
                  <a:pt x="4585" y="1795"/>
                </a:lnTo>
                <a:lnTo>
                  <a:pt x="4587" y="1797"/>
                </a:lnTo>
                <a:lnTo>
                  <a:pt x="4587" y="1795"/>
                </a:lnTo>
                <a:lnTo>
                  <a:pt x="4589" y="1793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3"/>
                </a:lnTo>
                <a:close/>
                <a:moveTo>
                  <a:pt x="4593" y="1860"/>
                </a:moveTo>
                <a:lnTo>
                  <a:pt x="4593" y="1860"/>
                </a:lnTo>
                <a:lnTo>
                  <a:pt x="4593" y="1860"/>
                </a:lnTo>
                <a:lnTo>
                  <a:pt x="4593" y="1860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1" y="1858"/>
                </a:lnTo>
                <a:lnTo>
                  <a:pt x="4593" y="1860"/>
                </a:lnTo>
                <a:lnTo>
                  <a:pt x="4593" y="1860"/>
                </a:lnTo>
                <a:close/>
                <a:moveTo>
                  <a:pt x="4580" y="1799"/>
                </a:moveTo>
                <a:lnTo>
                  <a:pt x="4582" y="1799"/>
                </a:lnTo>
                <a:lnTo>
                  <a:pt x="4582" y="1799"/>
                </a:lnTo>
                <a:lnTo>
                  <a:pt x="4585" y="1797"/>
                </a:lnTo>
                <a:lnTo>
                  <a:pt x="4585" y="1797"/>
                </a:lnTo>
                <a:lnTo>
                  <a:pt x="4585" y="1797"/>
                </a:lnTo>
                <a:lnTo>
                  <a:pt x="4582" y="1799"/>
                </a:lnTo>
                <a:lnTo>
                  <a:pt x="4580" y="1799"/>
                </a:lnTo>
                <a:close/>
                <a:moveTo>
                  <a:pt x="4551" y="1723"/>
                </a:moveTo>
                <a:lnTo>
                  <a:pt x="4551" y="1723"/>
                </a:lnTo>
                <a:lnTo>
                  <a:pt x="4549" y="1728"/>
                </a:lnTo>
                <a:lnTo>
                  <a:pt x="4551" y="1730"/>
                </a:lnTo>
                <a:lnTo>
                  <a:pt x="4551" y="1730"/>
                </a:lnTo>
                <a:lnTo>
                  <a:pt x="4553" y="1730"/>
                </a:lnTo>
                <a:lnTo>
                  <a:pt x="4553" y="1730"/>
                </a:lnTo>
                <a:lnTo>
                  <a:pt x="4555" y="1728"/>
                </a:lnTo>
                <a:lnTo>
                  <a:pt x="4557" y="1726"/>
                </a:lnTo>
                <a:lnTo>
                  <a:pt x="4557" y="1726"/>
                </a:lnTo>
                <a:lnTo>
                  <a:pt x="4557" y="1723"/>
                </a:lnTo>
                <a:lnTo>
                  <a:pt x="4555" y="1723"/>
                </a:lnTo>
                <a:lnTo>
                  <a:pt x="4553" y="1721"/>
                </a:lnTo>
                <a:lnTo>
                  <a:pt x="4553" y="1721"/>
                </a:lnTo>
                <a:lnTo>
                  <a:pt x="4551" y="1719"/>
                </a:lnTo>
                <a:lnTo>
                  <a:pt x="4551" y="1719"/>
                </a:lnTo>
                <a:lnTo>
                  <a:pt x="4551" y="1721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close/>
                <a:moveTo>
                  <a:pt x="4490" y="1679"/>
                </a:moveTo>
                <a:lnTo>
                  <a:pt x="4490" y="1682"/>
                </a:lnTo>
                <a:lnTo>
                  <a:pt x="4492" y="1682"/>
                </a:lnTo>
                <a:lnTo>
                  <a:pt x="4494" y="1682"/>
                </a:lnTo>
                <a:lnTo>
                  <a:pt x="4497" y="1684"/>
                </a:lnTo>
                <a:lnTo>
                  <a:pt x="4499" y="1686"/>
                </a:lnTo>
                <a:lnTo>
                  <a:pt x="4503" y="1686"/>
                </a:lnTo>
                <a:lnTo>
                  <a:pt x="4503" y="1682"/>
                </a:lnTo>
                <a:lnTo>
                  <a:pt x="4503" y="1682"/>
                </a:lnTo>
                <a:lnTo>
                  <a:pt x="4503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7"/>
                </a:lnTo>
                <a:lnTo>
                  <a:pt x="4499" y="1675"/>
                </a:lnTo>
                <a:lnTo>
                  <a:pt x="4497" y="1673"/>
                </a:lnTo>
                <a:lnTo>
                  <a:pt x="4494" y="1673"/>
                </a:lnTo>
                <a:lnTo>
                  <a:pt x="4492" y="1673"/>
                </a:lnTo>
                <a:lnTo>
                  <a:pt x="4490" y="1673"/>
                </a:lnTo>
                <a:lnTo>
                  <a:pt x="4488" y="1673"/>
                </a:lnTo>
                <a:lnTo>
                  <a:pt x="4486" y="1671"/>
                </a:lnTo>
                <a:lnTo>
                  <a:pt x="4484" y="1671"/>
                </a:lnTo>
                <a:lnTo>
                  <a:pt x="4484" y="1671"/>
                </a:lnTo>
                <a:lnTo>
                  <a:pt x="4482" y="1671"/>
                </a:lnTo>
                <a:lnTo>
                  <a:pt x="4482" y="1671"/>
                </a:lnTo>
                <a:lnTo>
                  <a:pt x="4480" y="1673"/>
                </a:lnTo>
                <a:lnTo>
                  <a:pt x="4480" y="1673"/>
                </a:lnTo>
                <a:lnTo>
                  <a:pt x="4478" y="1673"/>
                </a:lnTo>
                <a:lnTo>
                  <a:pt x="4478" y="1673"/>
                </a:lnTo>
                <a:lnTo>
                  <a:pt x="4478" y="1671"/>
                </a:lnTo>
                <a:lnTo>
                  <a:pt x="4476" y="1671"/>
                </a:lnTo>
                <a:lnTo>
                  <a:pt x="4476" y="1671"/>
                </a:lnTo>
                <a:lnTo>
                  <a:pt x="4473" y="1673"/>
                </a:lnTo>
                <a:lnTo>
                  <a:pt x="4469" y="1671"/>
                </a:lnTo>
                <a:lnTo>
                  <a:pt x="4465" y="1673"/>
                </a:lnTo>
                <a:lnTo>
                  <a:pt x="4463" y="1673"/>
                </a:lnTo>
                <a:lnTo>
                  <a:pt x="4461" y="1677"/>
                </a:lnTo>
                <a:lnTo>
                  <a:pt x="4461" y="1677"/>
                </a:lnTo>
                <a:lnTo>
                  <a:pt x="4461" y="1679"/>
                </a:lnTo>
                <a:lnTo>
                  <a:pt x="4461" y="1679"/>
                </a:lnTo>
                <a:lnTo>
                  <a:pt x="4461" y="1682"/>
                </a:lnTo>
                <a:lnTo>
                  <a:pt x="4461" y="1682"/>
                </a:lnTo>
                <a:lnTo>
                  <a:pt x="4461" y="1682"/>
                </a:lnTo>
                <a:lnTo>
                  <a:pt x="4463" y="1679"/>
                </a:lnTo>
                <a:lnTo>
                  <a:pt x="4463" y="1679"/>
                </a:lnTo>
                <a:lnTo>
                  <a:pt x="4463" y="1677"/>
                </a:lnTo>
                <a:lnTo>
                  <a:pt x="4463" y="1677"/>
                </a:lnTo>
                <a:lnTo>
                  <a:pt x="4463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7" y="1679"/>
                </a:lnTo>
                <a:lnTo>
                  <a:pt x="4469" y="1682"/>
                </a:lnTo>
                <a:lnTo>
                  <a:pt x="4469" y="1682"/>
                </a:lnTo>
                <a:lnTo>
                  <a:pt x="4471" y="1679"/>
                </a:lnTo>
                <a:lnTo>
                  <a:pt x="4471" y="1679"/>
                </a:lnTo>
                <a:lnTo>
                  <a:pt x="4473" y="1679"/>
                </a:lnTo>
                <a:lnTo>
                  <a:pt x="4473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9"/>
                </a:lnTo>
                <a:lnTo>
                  <a:pt x="4476" y="1679"/>
                </a:lnTo>
                <a:lnTo>
                  <a:pt x="4478" y="1679"/>
                </a:lnTo>
                <a:lnTo>
                  <a:pt x="4480" y="1679"/>
                </a:lnTo>
                <a:lnTo>
                  <a:pt x="4482" y="1679"/>
                </a:lnTo>
                <a:lnTo>
                  <a:pt x="4484" y="1682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6" y="1679"/>
                </a:lnTo>
                <a:lnTo>
                  <a:pt x="4488" y="1679"/>
                </a:lnTo>
                <a:lnTo>
                  <a:pt x="4490" y="1679"/>
                </a:lnTo>
                <a:close/>
                <a:moveTo>
                  <a:pt x="4530" y="1715"/>
                </a:moveTo>
                <a:lnTo>
                  <a:pt x="4530" y="1715"/>
                </a:lnTo>
                <a:lnTo>
                  <a:pt x="4530" y="1717"/>
                </a:lnTo>
                <a:lnTo>
                  <a:pt x="4532" y="1715"/>
                </a:lnTo>
                <a:lnTo>
                  <a:pt x="4532" y="1715"/>
                </a:lnTo>
                <a:lnTo>
                  <a:pt x="4530" y="1713"/>
                </a:lnTo>
                <a:lnTo>
                  <a:pt x="4530" y="1713"/>
                </a:lnTo>
                <a:lnTo>
                  <a:pt x="4530" y="1711"/>
                </a:lnTo>
                <a:lnTo>
                  <a:pt x="4530" y="1711"/>
                </a:lnTo>
                <a:lnTo>
                  <a:pt x="4530" y="1713"/>
                </a:lnTo>
                <a:lnTo>
                  <a:pt x="4530" y="1715"/>
                </a:lnTo>
                <a:lnTo>
                  <a:pt x="4530" y="1715"/>
                </a:lnTo>
                <a:close/>
                <a:moveTo>
                  <a:pt x="4471" y="1734"/>
                </a:moveTo>
                <a:lnTo>
                  <a:pt x="4471" y="1732"/>
                </a:lnTo>
                <a:lnTo>
                  <a:pt x="4471" y="1734"/>
                </a:lnTo>
                <a:lnTo>
                  <a:pt x="4469" y="1734"/>
                </a:lnTo>
                <a:lnTo>
                  <a:pt x="4469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close/>
                <a:moveTo>
                  <a:pt x="4469" y="1682"/>
                </a:moveTo>
                <a:lnTo>
                  <a:pt x="4469" y="1682"/>
                </a:lnTo>
                <a:lnTo>
                  <a:pt x="4467" y="1684"/>
                </a:lnTo>
                <a:lnTo>
                  <a:pt x="4469" y="1684"/>
                </a:lnTo>
                <a:lnTo>
                  <a:pt x="4469" y="1682"/>
                </a:lnTo>
                <a:lnTo>
                  <a:pt x="4469" y="1682"/>
                </a:lnTo>
                <a:close/>
                <a:moveTo>
                  <a:pt x="4486" y="1742"/>
                </a:moveTo>
                <a:lnTo>
                  <a:pt x="4486" y="1744"/>
                </a:lnTo>
                <a:lnTo>
                  <a:pt x="4486" y="1744"/>
                </a:lnTo>
                <a:lnTo>
                  <a:pt x="4486" y="1747"/>
                </a:lnTo>
                <a:lnTo>
                  <a:pt x="4488" y="1747"/>
                </a:lnTo>
                <a:lnTo>
                  <a:pt x="4488" y="1747"/>
                </a:lnTo>
                <a:lnTo>
                  <a:pt x="4488" y="1744"/>
                </a:lnTo>
                <a:lnTo>
                  <a:pt x="4488" y="1744"/>
                </a:lnTo>
                <a:lnTo>
                  <a:pt x="4486" y="1742"/>
                </a:lnTo>
                <a:lnTo>
                  <a:pt x="4486" y="1742"/>
                </a:lnTo>
                <a:close/>
                <a:moveTo>
                  <a:pt x="4515" y="1734"/>
                </a:moveTo>
                <a:lnTo>
                  <a:pt x="4517" y="1734"/>
                </a:lnTo>
                <a:lnTo>
                  <a:pt x="4517" y="1734"/>
                </a:lnTo>
                <a:lnTo>
                  <a:pt x="4517" y="1734"/>
                </a:lnTo>
                <a:lnTo>
                  <a:pt x="4520" y="1736"/>
                </a:lnTo>
                <a:lnTo>
                  <a:pt x="4520" y="1736"/>
                </a:lnTo>
                <a:lnTo>
                  <a:pt x="4520" y="1734"/>
                </a:lnTo>
                <a:lnTo>
                  <a:pt x="4520" y="1734"/>
                </a:lnTo>
                <a:lnTo>
                  <a:pt x="4515" y="1734"/>
                </a:lnTo>
                <a:close/>
                <a:moveTo>
                  <a:pt x="4515" y="1734"/>
                </a:moveTo>
                <a:lnTo>
                  <a:pt x="4515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6"/>
                </a:lnTo>
                <a:lnTo>
                  <a:pt x="4511" y="1736"/>
                </a:lnTo>
                <a:lnTo>
                  <a:pt x="4511" y="1736"/>
                </a:lnTo>
                <a:lnTo>
                  <a:pt x="4511" y="1738"/>
                </a:lnTo>
                <a:lnTo>
                  <a:pt x="4509" y="1738"/>
                </a:lnTo>
                <a:lnTo>
                  <a:pt x="4509" y="1738"/>
                </a:lnTo>
                <a:lnTo>
                  <a:pt x="4509" y="1740"/>
                </a:lnTo>
                <a:lnTo>
                  <a:pt x="4509" y="1742"/>
                </a:lnTo>
                <a:lnTo>
                  <a:pt x="4507" y="1742"/>
                </a:lnTo>
                <a:lnTo>
                  <a:pt x="4507" y="1742"/>
                </a:lnTo>
                <a:lnTo>
                  <a:pt x="4507" y="1744"/>
                </a:lnTo>
                <a:lnTo>
                  <a:pt x="4507" y="1744"/>
                </a:lnTo>
                <a:lnTo>
                  <a:pt x="4507" y="1747"/>
                </a:lnTo>
                <a:lnTo>
                  <a:pt x="4509" y="1747"/>
                </a:lnTo>
                <a:lnTo>
                  <a:pt x="4509" y="1747"/>
                </a:lnTo>
                <a:lnTo>
                  <a:pt x="4511" y="1747"/>
                </a:lnTo>
                <a:lnTo>
                  <a:pt x="4511" y="1747"/>
                </a:lnTo>
                <a:lnTo>
                  <a:pt x="4511" y="1744"/>
                </a:lnTo>
                <a:lnTo>
                  <a:pt x="4511" y="1744"/>
                </a:lnTo>
                <a:lnTo>
                  <a:pt x="4513" y="1742"/>
                </a:lnTo>
                <a:lnTo>
                  <a:pt x="4513" y="1742"/>
                </a:lnTo>
                <a:lnTo>
                  <a:pt x="4513" y="1742"/>
                </a:lnTo>
                <a:lnTo>
                  <a:pt x="4515" y="1740"/>
                </a:lnTo>
                <a:lnTo>
                  <a:pt x="4515" y="1738"/>
                </a:lnTo>
                <a:lnTo>
                  <a:pt x="4515" y="1736"/>
                </a:lnTo>
                <a:lnTo>
                  <a:pt x="4515" y="1734"/>
                </a:lnTo>
                <a:lnTo>
                  <a:pt x="4515" y="1734"/>
                </a:lnTo>
                <a:close/>
                <a:moveTo>
                  <a:pt x="4528" y="1795"/>
                </a:moveTo>
                <a:lnTo>
                  <a:pt x="4528" y="1795"/>
                </a:lnTo>
                <a:lnTo>
                  <a:pt x="4530" y="1793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88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3"/>
                </a:lnTo>
                <a:lnTo>
                  <a:pt x="4528" y="1795"/>
                </a:lnTo>
                <a:close/>
                <a:moveTo>
                  <a:pt x="5364" y="508"/>
                </a:moveTo>
                <a:lnTo>
                  <a:pt x="5362" y="508"/>
                </a:lnTo>
                <a:lnTo>
                  <a:pt x="5356" y="508"/>
                </a:lnTo>
                <a:lnTo>
                  <a:pt x="5358" y="508"/>
                </a:lnTo>
                <a:lnTo>
                  <a:pt x="5358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3" y="505"/>
                </a:lnTo>
                <a:lnTo>
                  <a:pt x="5351" y="505"/>
                </a:lnTo>
                <a:lnTo>
                  <a:pt x="5351" y="505"/>
                </a:lnTo>
                <a:lnTo>
                  <a:pt x="5353" y="503"/>
                </a:lnTo>
                <a:lnTo>
                  <a:pt x="5353" y="503"/>
                </a:lnTo>
                <a:lnTo>
                  <a:pt x="5351" y="503"/>
                </a:lnTo>
                <a:lnTo>
                  <a:pt x="5347" y="499"/>
                </a:lnTo>
                <a:lnTo>
                  <a:pt x="5343" y="497"/>
                </a:lnTo>
                <a:lnTo>
                  <a:pt x="5341" y="495"/>
                </a:lnTo>
                <a:lnTo>
                  <a:pt x="5337" y="493"/>
                </a:lnTo>
                <a:lnTo>
                  <a:pt x="5335" y="489"/>
                </a:lnTo>
                <a:lnTo>
                  <a:pt x="5330" y="489"/>
                </a:lnTo>
                <a:lnTo>
                  <a:pt x="5326" y="489"/>
                </a:lnTo>
                <a:lnTo>
                  <a:pt x="5324" y="489"/>
                </a:lnTo>
                <a:lnTo>
                  <a:pt x="5322" y="487"/>
                </a:lnTo>
                <a:lnTo>
                  <a:pt x="5316" y="487"/>
                </a:lnTo>
                <a:lnTo>
                  <a:pt x="5316" y="487"/>
                </a:lnTo>
                <a:lnTo>
                  <a:pt x="5322" y="489"/>
                </a:lnTo>
                <a:lnTo>
                  <a:pt x="5324" y="489"/>
                </a:lnTo>
                <a:lnTo>
                  <a:pt x="5324" y="489"/>
                </a:lnTo>
                <a:lnTo>
                  <a:pt x="5322" y="489"/>
                </a:lnTo>
                <a:lnTo>
                  <a:pt x="5318" y="489"/>
                </a:lnTo>
                <a:lnTo>
                  <a:pt x="5316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91"/>
                </a:lnTo>
                <a:lnTo>
                  <a:pt x="5314" y="491"/>
                </a:lnTo>
                <a:lnTo>
                  <a:pt x="5314" y="491"/>
                </a:lnTo>
                <a:lnTo>
                  <a:pt x="5312" y="491"/>
                </a:lnTo>
                <a:lnTo>
                  <a:pt x="5312" y="491"/>
                </a:lnTo>
                <a:lnTo>
                  <a:pt x="5312" y="489"/>
                </a:lnTo>
                <a:lnTo>
                  <a:pt x="5314" y="487"/>
                </a:lnTo>
                <a:lnTo>
                  <a:pt x="5314" y="487"/>
                </a:lnTo>
                <a:lnTo>
                  <a:pt x="5314" y="487"/>
                </a:lnTo>
                <a:lnTo>
                  <a:pt x="5309" y="484"/>
                </a:lnTo>
                <a:lnTo>
                  <a:pt x="5307" y="484"/>
                </a:lnTo>
                <a:lnTo>
                  <a:pt x="5307" y="484"/>
                </a:lnTo>
                <a:lnTo>
                  <a:pt x="5303" y="484"/>
                </a:lnTo>
                <a:lnTo>
                  <a:pt x="5295" y="484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7" y="487"/>
                </a:lnTo>
                <a:lnTo>
                  <a:pt x="5299" y="489"/>
                </a:lnTo>
                <a:lnTo>
                  <a:pt x="5299" y="489"/>
                </a:lnTo>
                <a:lnTo>
                  <a:pt x="5301" y="489"/>
                </a:lnTo>
                <a:lnTo>
                  <a:pt x="5301" y="491"/>
                </a:lnTo>
                <a:lnTo>
                  <a:pt x="5301" y="493"/>
                </a:lnTo>
                <a:lnTo>
                  <a:pt x="5301" y="493"/>
                </a:lnTo>
                <a:lnTo>
                  <a:pt x="5301" y="495"/>
                </a:lnTo>
                <a:lnTo>
                  <a:pt x="5301" y="497"/>
                </a:lnTo>
                <a:lnTo>
                  <a:pt x="5299" y="497"/>
                </a:lnTo>
                <a:lnTo>
                  <a:pt x="5299" y="497"/>
                </a:lnTo>
                <a:lnTo>
                  <a:pt x="5301" y="499"/>
                </a:lnTo>
                <a:lnTo>
                  <a:pt x="5303" y="499"/>
                </a:lnTo>
                <a:lnTo>
                  <a:pt x="5305" y="499"/>
                </a:lnTo>
                <a:lnTo>
                  <a:pt x="5305" y="501"/>
                </a:lnTo>
                <a:lnTo>
                  <a:pt x="5305" y="503"/>
                </a:lnTo>
                <a:lnTo>
                  <a:pt x="5303" y="505"/>
                </a:lnTo>
                <a:lnTo>
                  <a:pt x="5303" y="505"/>
                </a:lnTo>
                <a:lnTo>
                  <a:pt x="5303" y="505"/>
                </a:lnTo>
                <a:lnTo>
                  <a:pt x="5301" y="505"/>
                </a:lnTo>
                <a:lnTo>
                  <a:pt x="5301" y="505"/>
                </a:lnTo>
                <a:lnTo>
                  <a:pt x="5301" y="503"/>
                </a:lnTo>
                <a:lnTo>
                  <a:pt x="5301" y="501"/>
                </a:lnTo>
                <a:lnTo>
                  <a:pt x="5299" y="501"/>
                </a:lnTo>
                <a:lnTo>
                  <a:pt x="5299" y="501"/>
                </a:lnTo>
                <a:lnTo>
                  <a:pt x="5297" y="503"/>
                </a:lnTo>
                <a:lnTo>
                  <a:pt x="5297" y="503"/>
                </a:lnTo>
                <a:lnTo>
                  <a:pt x="5297" y="503"/>
                </a:lnTo>
                <a:lnTo>
                  <a:pt x="5295" y="501"/>
                </a:lnTo>
                <a:lnTo>
                  <a:pt x="5295" y="499"/>
                </a:lnTo>
                <a:lnTo>
                  <a:pt x="5295" y="499"/>
                </a:lnTo>
                <a:lnTo>
                  <a:pt x="5293" y="497"/>
                </a:lnTo>
                <a:lnTo>
                  <a:pt x="5293" y="497"/>
                </a:lnTo>
                <a:lnTo>
                  <a:pt x="5291" y="497"/>
                </a:lnTo>
                <a:lnTo>
                  <a:pt x="5289" y="497"/>
                </a:lnTo>
                <a:lnTo>
                  <a:pt x="5289" y="495"/>
                </a:lnTo>
                <a:lnTo>
                  <a:pt x="5291" y="493"/>
                </a:lnTo>
                <a:lnTo>
                  <a:pt x="5291" y="491"/>
                </a:lnTo>
                <a:lnTo>
                  <a:pt x="5291" y="489"/>
                </a:lnTo>
                <a:lnTo>
                  <a:pt x="5289" y="489"/>
                </a:lnTo>
                <a:lnTo>
                  <a:pt x="5289" y="487"/>
                </a:lnTo>
                <a:lnTo>
                  <a:pt x="5289" y="482"/>
                </a:lnTo>
                <a:lnTo>
                  <a:pt x="5289" y="482"/>
                </a:lnTo>
                <a:lnTo>
                  <a:pt x="5291" y="480"/>
                </a:lnTo>
                <a:lnTo>
                  <a:pt x="5289" y="478"/>
                </a:lnTo>
                <a:lnTo>
                  <a:pt x="5289" y="478"/>
                </a:lnTo>
                <a:lnTo>
                  <a:pt x="5286" y="478"/>
                </a:lnTo>
                <a:lnTo>
                  <a:pt x="5286" y="478"/>
                </a:lnTo>
                <a:lnTo>
                  <a:pt x="5284" y="478"/>
                </a:lnTo>
                <a:lnTo>
                  <a:pt x="5282" y="478"/>
                </a:lnTo>
                <a:lnTo>
                  <a:pt x="5284" y="476"/>
                </a:lnTo>
                <a:lnTo>
                  <a:pt x="5284" y="476"/>
                </a:lnTo>
                <a:lnTo>
                  <a:pt x="5284" y="474"/>
                </a:lnTo>
                <a:lnTo>
                  <a:pt x="5282" y="474"/>
                </a:lnTo>
                <a:lnTo>
                  <a:pt x="5282" y="472"/>
                </a:lnTo>
                <a:lnTo>
                  <a:pt x="5259" y="461"/>
                </a:lnTo>
                <a:lnTo>
                  <a:pt x="5257" y="459"/>
                </a:lnTo>
                <a:lnTo>
                  <a:pt x="5255" y="457"/>
                </a:lnTo>
                <a:lnTo>
                  <a:pt x="5253" y="457"/>
                </a:lnTo>
                <a:lnTo>
                  <a:pt x="5251" y="457"/>
                </a:lnTo>
                <a:lnTo>
                  <a:pt x="5251" y="457"/>
                </a:lnTo>
                <a:lnTo>
                  <a:pt x="5249" y="457"/>
                </a:lnTo>
                <a:lnTo>
                  <a:pt x="5251" y="457"/>
                </a:lnTo>
                <a:lnTo>
                  <a:pt x="5251" y="455"/>
                </a:lnTo>
                <a:lnTo>
                  <a:pt x="5249" y="455"/>
                </a:lnTo>
                <a:lnTo>
                  <a:pt x="5240" y="451"/>
                </a:lnTo>
                <a:lnTo>
                  <a:pt x="5238" y="449"/>
                </a:lnTo>
                <a:lnTo>
                  <a:pt x="5240" y="451"/>
                </a:lnTo>
                <a:lnTo>
                  <a:pt x="5247" y="455"/>
                </a:lnTo>
                <a:lnTo>
                  <a:pt x="5247" y="455"/>
                </a:lnTo>
                <a:lnTo>
                  <a:pt x="5245" y="457"/>
                </a:lnTo>
                <a:lnTo>
                  <a:pt x="5242" y="457"/>
                </a:lnTo>
                <a:lnTo>
                  <a:pt x="5245" y="455"/>
                </a:lnTo>
                <a:lnTo>
                  <a:pt x="5242" y="453"/>
                </a:lnTo>
                <a:lnTo>
                  <a:pt x="5242" y="453"/>
                </a:lnTo>
                <a:lnTo>
                  <a:pt x="5240" y="451"/>
                </a:lnTo>
                <a:lnTo>
                  <a:pt x="5238" y="451"/>
                </a:lnTo>
                <a:lnTo>
                  <a:pt x="5234" y="451"/>
                </a:lnTo>
                <a:lnTo>
                  <a:pt x="5234" y="449"/>
                </a:lnTo>
                <a:lnTo>
                  <a:pt x="5234" y="447"/>
                </a:lnTo>
                <a:lnTo>
                  <a:pt x="5236" y="449"/>
                </a:lnTo>
                <a:lnTo>
                  <a:pt x="5236" y="449"/>
                </a:lnTo>
                <a:lnTo>
                  <a:pt x="5234" y="447"/>
                </a:lnTo>
                <a:lnTo>
                  <a:pt x="5232" y="445"/>
                </a:lnTo>
                <a:lnTo>
                  <a:pt x="5226" y="443"/>
                </a:lnTo>
                <a:lnTo>
                  <a:pt x="5224" y="443"/>
                </a:lnTo>
                <a:lnTo>
                  <a:pt x="5224" y="440"/>
                </a:lnTo>
                <a:lnTo>
                  <a:pt x="5221" y="440"/>
                </a:lnTo>
                <a:lnTo>
                  <a:pt x="5221" y="440"/>
                </a:lnTo>
                <a:lnTo>
                  <a:pt x="5217" y="440"/>
                </a:lnTo>
                <a:lnTo>
                  <a:pt x="5215" y="438"/>
                </a:lnTo>
                <a:lnTo>
                  <a:pt x="5215" y="438"/>
                </a:lnTo>
                <a:lnTo>
                  <a:pt x="5213" y="438"/>
                </a:lnTo>
                <a:lnTo>
                  <a:pt x="5205" y="432"/>
                </a:lnTo>
                <a:lnTo>
                  <a:pt x="5201" y="430"/>
                </a:lnTo>
                <a:lnTo>
                  <a:pt x="5201" y="430"/>
                </a:lnTo>
                <a:lnTo>
                  <a:pt x="5201" y="430"/>
                </a:lnTo>
                <a:lnTo>
                  <a:pt x="5198" y="428"/>
                </a:lnTo>
                <a:lnTo>
                  <a:pt x="5192" y="428"/>
                </a:lnTo>
                <a:lnTo>
                  <a:pt x="5186" y="426"/>
                </a:lnTo>
                <a:lnTo>
                  <a:pt x="5177" y="424"/>
                </a:lnTo>
                <a:lnTo>
                  <a:pt x="5171" y="422"/>
                </a:lnTo>
                <a:lnTo>
                  <a:pt x="5163" y="419"/>
                </a:lnTo>
                <a:lnTo>
                  <a:pt x="5159" y="417"/>
                </a:lnTo>
                <a:lnTo>
                  <a:pt x="5157" y="415"/>
                </a:lnTo>
                <a:lnTo>
                  <a:pt x="5154" y="415"/>
                </a:lnTo>
                <a:lnTo>
                  <a:pt x="5148" y="417"/>
                </a:lnTo>
                <a:lnTo>
                  <a:pt x="5140" y="417"/>
                </a:lnTo>
                <a:lnTo>
                  <a:pt x="5133" y="415"/>
                </a:lnTo>
                <a:lnTo>
                  <a:pt x="5127" y="415"/>
                </a:lnTo>
                <a:lnTo>
                  <a:pt x="5125" y="415"/>
                </a:lnTo>
                <a:lnTo>
                  <a:pt x="5121" y="415"/>
                </a:lnTo>
                <a:lnTo>
                  <a:pt x="5119" y="415"/>
                </a:lnTo>
                <a:lnTo>
                  <a:pt x="5119" y="417"/>
                </a:lnTo>
                <a:lnTo>
                  <a:pt x="5115" y="417"/>
                </a:lnTo>
                <a:lnTo>
                  <a:pt x="5113" y="415"/>
                </a:lnTo>
                <a:lnTo>
                  <a:pt x="5108" y="413"/>
                </a:lnTo>
                <a:lnTo>
                  <a:pt x="5100" y="413"/>
                </a:lnTo>
                <a:lnTo>
                  <a:pt x="5089" y="411"/>
                </a:lnTo>
                <a:lnTo>
                  <a:pt x="5083" y="411"/>
                </a:lnTo>
                <a:lnTo>
                  <a:pt x="5077" y="411"/>
                </a:lnTo>
                <a:lnTo>
                  <a:pt x="5079" y="415"/>
                </a:lnTo>
                <a:lnTo>
                  <a:pt x="5077" y="417"/>
                </a:lnTo>
                <a:lnTo>
                  <a:pt x="5075" y="419"/>
                </a:lnTo>
                <a:lnTo>
                  <a:pt x="5073" y="422"/>
                </a:lnTo>
                <a:lnTo>
                  <a:pt x="5073" y="422"/>
                </a:lnTo>
                <a:lnTo>
                  <a:pt x="5079" y="424"/>
                </a:lnTo>
                <a:lnTo>
                  <a:pt x="5081" y="428"/>
                </a:lnTo>
                <a:lnTo>
                  <a:pt x="5083" y="432"/>
                </a:lnTo>
                <a:lnTo>
                  <a:pt x="5085" y="434"/>
                </a:lnTo>
                <a:lnTo>
                  <a:pt x="5085" y="436"/>
                </a:lnTo>
                <a:lnTo>
                  <a:pt x="5079" y="443"/>
                </a:lnTo>
                <a:lnTo>
                  <a:pt x="5071" y="443"/>
                </a:lnTo>
                <a:lnTo>
                  <a:pt x="5064" y="445"/>
                </a:lnTo>
                <a:lnTo>
                  <a:pt x="5062" y="440"/>
                </a:lnTo>
                <a:lnTo>
                  <a:pt x="5060" y="436"/>
                </a:lnTo>
                <a:lnTo>
                  <a:pt x="5056" y="434"/>
                </a:lnTo>
                <a:lnTo>
                  <a:pt x="5050" y="432"/>
                </a:lnTo>
                <a:lnTo>
                  <a:pt x="5048" y="432"/>
                </a:lnTo>
                <a:lnTo>
                  <a:pt x="5045" y="432"/>
                </a:lnTo>
                <a:lnTo>
                  <a:pt x="5045" y="428"/>
                </a:lnTo>
                <a:lnTo>
                  <a:pt x="5043" y="424"/>
                </a:lnTo>
                <a:lnTo>
                  <a:pt x="5041" y="422"/>
                </a:lnTo>
                <a:lnTo>
                  <a:pt x="5041" y="422"/>
                </a:lnTo>
                <a:lnTo>
                  <a:pt x="5039" y="419"/>
                </a:lnTo>
                <a:lnTo>
                  <a:pt x="5037" y="419"/>
                </a:lnTo>
                <a:lnTo>
                  <a:pt x="5029" y="424"/>
                </a:lnTo>
                <a:lnTo>
                  <a:pt x="5025" y="426"/>
                </a:lnTo>
                <a:lnTo>
                  <a:pt x="5025" y="426"/>
                </a:lnTo>
                <a:lnTo>
                  <a:pt x="5012" y="424"/>
                </a:lnTo>
                <a:lnTo>
                  <a:pt x="5010" y="424"/>
                </a:lnTo>
                <a:lnTo>
                  <a:pt x="4991" y="424"/>
                </a:lnTo>
                <a:lnTo>
                  <a:pt x="4987" y="419"/>
                </a:lnTo>
                <a:lnTo>
                  <a:pt x="4983" y="419"/>
                </a:lnTo>
                <a:lnTo>
                  <a:pt x="4978" y="419"/>
                </a:lnTo>
                <a:lnTo>
                  <a:pt x="4976" y="422"/>
                </a:lnTo>
                <a:lnTo>
                  <a:pt x="4972" y="419"/>
                </a:lnTo>
                <a:lnTo>
                  <a:pt x="4968" y="422"/>
                </a:lnTo>
                <a:lnTo>
                  <a:pt x="4960" y="422"/>
                </a:lnTo>
                <a:lnTo>
                  <a:pt x="4957" y="424"/>
                </a:lnTo>
                <a:lnTo>
                  <a:pt x="4953" y="424"/>
                </a:lnTo>
                <a:lnTo>
                  <a:pt x="4947" y="428"/>
                </a:lnTo>
                <a:lnTo>
                  <a:pt x="4947" y="430"/>
                </a:lnTo>
                <a:lnTo>
                  <a:pt x="4947" y="434"/>
                </a:lnTo>
                <a:lnTo>
                  <a:pt x="4949" y="436"/>
                </a:lnTo>
                <a:lnTo>
                  <a:pt x="4949" y="440"/>
                </a:lnTo>
                <a:lnTo>
                  <a:pt x="4947" y="443"/>
                </a:lnTo>
                <a:lnTo>
                  <a:pt x="4945" y="443"/>
                </a:lnTo>
                <a:lnTo>
                  <a:pt x="4943" y="447"/>
                </a:lnTo>
                <a:lnTo>
                  <a:pt x="4941" y="449"/>
                </a:lnTo>
                <a:lnTo>
                  <a:pt x="4939" y="449"/>
                </a:lnTo>
                <a:lnTo>
                  <a:pt x="4941" y="449"/>
                </a:lnTo>
                <a:lnTo>
                  <a:pt x="4943" y="447"/>
                </a:lnTo>
                <a:lnTo>
                  <a:pt x="4945" y="440"/>
                </a:lnTo>
                <a:lnTo>
                  <a:pt x="4945" y="438"/>
                </a:lnTo>
                <a:lnTo>
                  <a:pt x="4943" y="438"/>
                </a:lnTo>
                <a:lnTo>
                  <a:pt x="4941" y="436"/>
                </a:lnTo>
                <a:lnTo>
                  <a:pt x="4941" y="430"/>
                </a:lnTo>
                <a:lnTo>
                  <a:pt x="4939" y="426"/>
                </a:lnTo>
                <a:lnTo>
                  <a:pt x="4939" y="424"/>
                </a:lnTo>
                <a:lnTo>
                  <a:pt x="4937" y="422"/>
                </a:lnTo>
                <a:lnTo>
                  <a:pt x="4928" y="419"/>
                </a:lnTo>
                <a:lnTo>
                  <a:pt x="4924" y="417"/>
                </a:lnTo>
                <a:lnTo>
                  <a:pt x="4922" y="415"/>
                </a:lnTo>
                <a:lnTo>
                  <a:pt x="4924" y="413"/>
                </a:lnTo>
                <a:lnTo>
                  <a:pt x="4924" y="411"/>
                </a:lnTo>
                <a:lnTo>
                  <a:pt x="4924" y="409"/>
                </a:lnTo>
                <a:lnTo>
                  <a:pt x="4926" y="407"/>
                </a:lnTo>
                <a:lnTo>
                  <a:pt x="4926" y="405"/>
                </a:lnTo>
                <a:lnTo>
                  <a:pt x="4926" y="403"/>
                </a:lnTo>
                <a:lnTo>
                  <a:pt x="4924" y="401"/>
                </a:lnTo>
                <a:lnTo>
                  <a:pt x="4922" y="396"/>
                </a:lnTo>
                <a:lnTo>
                  <a:pt x="4922" y="396"/>
                </a:lnTo>
                <a:lnTo>
                  <a:pt x="4916" y="392"/>
                </a:lnTo>
                <a:lnTo>
                  <a:pt x="4907" y="388"/>
                </a:lnTo>
                <a:lnTo>
                  <a:pt x="4897" y="386"/>
                </a:lnTo>
                <a:lnTo>
                  <a:pt x="4888" y="386"/>
                </a:lnTo>
                <a:lnTo>
                  <a:pt x="4878" y="384"/>
                </a:lnTo>
                <a:lnTo>
                  <a:pt x="4865" y="384"/>
                </a:lnTo>
                <a:lnTo>
                  <a:pt x="4861" y="386"/>
                </a:lnTo>
                <a:lnTo>
                  <a:pt x="4853" y="386"/>
                </a:lnTo>
                <a:lnTo>
                  <a:pt x="4844" y="388"/>
                </a:lnTo>
                <a:lnTo>
                  <a:pt x="4836" y="390"/>
                </a:lnTo>
                <a:lnTo>
                  <a:pt x="4832" y="390"/>
                </a:lnTo>
                <a:lnTo>
                  <a:pt x="4821" y="392"/>
                </a:lnTo>
                <a:lnTo>
                  <a:pt x="4817" y="392"/>
                </a:lnTo>
                <a:lnTo>
                  <a:pt x="4807" y="388"/>
                </a:lnTo>
                <a:lnTo>
                  <a:pt x="4809" y="386"/>
                </a:lnTo>
                <a:lnTo>
                  <a:pt x="4811" y="386"/>
                </a:lnTo>
                <a:lnTo>
                  <a:pt x="4807" y="382"/>
                </a:lnTo>
                <a:lnTo>
                  <a:pt x="4805" y="380"/>
                </a:lnTo>
                <a:lnTo>
                  <a:pt x="4798" y="378"/>
                </a:lnTo>
                <a:lnTo>
                  <a:pt x="4794" y="378"/>
                </a:lnTo>
                <a:lnTo>
                  <a:pt x="4792" y="378"/>
                </a:lnTo>
                <a:lnTo>
                  <a:pt x="4784" y="380"/>
                </a:lnTo>
                <a:lnTo>
                  <a:pt x="4781" y="382"/>
                </a:lnTo>
                <a:lnTo>
                  <a:pt x="4786" y="378"/>
                </a:lnTo>
                <a:lnTo>
                  <a:pt x="4788" y="378"/>
                </a:lnTo>
                <a:lnTo>
                  <a:pt x="4790" y="375"/>
                </a:lnTo>
                <a:lnTo>
                  <a:pt x="4790" y="373"/>
                </a:lnTo>
                <a:lnTo>
                  <a:pt x="4790" y="373"/>
                </a:lnTo>
                <a:lnTo>
                  <a:pt x="4781" y="373"/>
                </a:lnTo>
                <a:lnTo>
                  <a:pt x="4781" y="373"/>
                </a:lnTo>
                <a:lnTo>
                  <a:pt x="4779" y="371"/>
                </a:lnTo>
                <a:lnTo>
                  <a:pt x="4779" y="371"/>
                </a:lnTo>
                <a:lnTo>
                  <a:pt x="4773" y="369"/>
                </a:lnTo>
                <a:lnTo>
                  <a:pt x="4769" y="369"/>
                </a:lnTo>
                <a:lnTo>
                  <a:pt x="4767" y="369"/>
                </a:lnTo>
                <a:lnTo>
                  <a:pt x="4765" y="367"/>
                </a:lnTo>
                <a:lnTo>
                  <a:pt x="4765" y="367"/>
                </a:lnTo>
                <a:lnTo>
                  <a:pt x="4767" y="367"/>
                </a:lnTo>
                <a:lnTo>
                  <a:pt x="4767" y="365"/>
                </a:lnTo>
                <a:lnTo>
                  <a:pt x="4771" y="365"/>
                </a:lnTo>
                <a:lnTo>
                  <a:pt x="4779" y="365"/>
                </a:lnTo>
                <a:lnTo>
                  <a:pt x="4781" y="363"/>
                </a:lnTo>
                <a:lnTo>
                  <a:pt x="4781" y="361"/>
                </a:lnTo>
                <a:lnTo>
                  <a:pt x="4779" y="361"/>
                </a:lnTo>
                <a:lnTo>
                  <a:pt x="4777" y="359"/>
                </a:lnTo>
                <a:lnTo>
                  <a:pt x="4773" y="357"/>
                </a:lnTo>
                <a:lnTo>
                  <a:pt x="4767" y="354"/>
                </a:lnTo>
                <a:lnTo>
                  <a:pt x="4758" y="352"/>
                </a:lnTo>
                <a:lnTo>
                  <a:pt x="4744" y="350"/>
                </a:lnTo>
                <a:lnTo>
                  <a:pt x="4742" y="352"/>
                </a:lnTo>
                <a:lnTo>
                  <a:pt x="4740" y="352"/>
                </a:lnTo>
                <a:lnTo>
                  <a:pt x="4735" y="354"/>
                </a:lnTo>
                <a:lnTo>
                  <a:pt x="4729" y="363"/>
                </a:lnTo>
                <a:lnTo>
                  <a:pt x="4725" y="365"/>
                </a:lnTo>
                <a:lnTo>
                  <a:pt x="4721" y="367"/>
                </a:lnTo>
                <a:lnTo>
                  <a:pt x="4710" y="369"/>
                </a:lnTo>
                <a:lnTo>
                  <a:pt x="4710" y="369"/>
                </a:lnTo>
                <a:lnTo>
                  <a:pt x="4708" y="367"/>
                </a:lnTo>
                <a:lnTo>
                  <a:pt x="4708" y="365"/>
                </a:lnTo>
                <a:lnTo>
                  <a:pt x="4710" y="365"/>
                </a:lnTo>
                <a:lnTo>
                  <a:pt x="4710" y="365"/>
                </a:lnTo>
                <a:lnTo>
                  <a:pt x="4708" y="363"/>
                </a:lnTo>
                <a:lnTo>
                  <a:pt x="4710" y="363"/>
                </a:lnTo>
                <a:lnTo>
                  <a:pt x="4710" y="363"/>
                </a:lnTo>
                <a:lnTo>
                  <a:pt x="4712" y="363"/>
                </a:lnTo>
                <a:lnTo>
                  <a:pt x="4714" y="363"/>
                </a:lnTo>
                <a:lnTo>
                  <a:pt x="4719" y="363"/>
                </a:lnTo>
                <a:lnTo>
                  <a:pt x="4719" y="361"/>
                </a:lnTo>
                <a:lnTo>
                  <a:pt x="4719" y="359"/>
                </a:lnTo>
                <a:lnTo>
                  <a:pt x="4719" y="357"/>
                </a:lnTo>
                <a:lnTo>
                  <a:pt x="4719" y="354"/>
                </a:lnTo>
                <a:lnTo>
                  <a:pt x="4719" y="354"/>
                </a:lnTo>
                <a:lnTo>
                  <a:pt x="4721" y="354"/>
                </a:lnTo>
                <a:lnTo>
                  <a:pt x="4723" y="357"/>
                </a:lnTo>
                <a:lnTo>
                  <a:pt x="4725" y="357"/>
                </a:lnTo>
                <a:lnTo>
                  <a:pt x="4727" y="357"/>
                </a:lnTo>
                <a:lnTo>
                  <a:pt x="4723" y="363"/>
                </a:lnTo>
                <a:lnTo>
                  <a:pt x="4725" y="363"/>
                </a:lnTo>
                <a:lnTo>
                  <a:pt x="4729" y="359"/>
                </a:lnTo>
                <a:lnTo>
                  <a:pt x="4731" y="357"/>
                </a:lnTo>
                <a:lnTo>
                  <a:pt x="4735" y="354"/>
                </a:lnTo>
                <a:lnTo>
                  <a:pt x="4735" y="352"/>
                </a:lnTo>
                <a:lnTo>
                  <a:pt x="4731" y="352"/>
                </a:lnTo>
                <a:lnTo>
                  <a:pt x="4708" y="354"/>
                </a:lnTo>
                <a:lnTo>
                  <a:pt x="4700" y="357"/>
                </a:lnTo>
                <a:lnTo>
                  <a:pt x="4698" y="354"/>
                </a:lnTo>
                <a:lnTo>
                  <a:pt x="4696" y="354"/>
                </a:lnTo>
                <a:lnTo>
                  <a:pt x="4700" y="352"/>
                </a:lnTo>
                <a:lnTo>
                  <a:pt x="4702" y="352"/>
                </a:lnTo>
                <a:lnTo>
                  <a:pt x="4706" y="350"/>
                </a:lnTo>
                <a:lnTo>
                  <a:pt x="4706" y="350"/>
                </a:lnTo>
                <a:lnTo>
                  <a:pt x="4712" y="350"/>
                </a:lnTo>
                <a:lnTo>
                  <a:pt x="4714" y="350"/>
                </a:lnTo>
                <a:lnTo>
                  <a:pt x="4727" y="350"/>
                </a:lnTo>
                <a:lnTo>
                  <a:pt x="4727" y="348"/>
                </a:lnTo>
                <a:lnTo>
                  <a:pt x="4725" y="348"/>
                </a:lnTo>
                <a:lnTo>
                  <a:pt x="4719" y="346"/>
                </a:lnTo>
                <a:lnTo>
                  <a:pt x="4714" y="346"/>
                </a:lnTo>
                <a:lnTo>
                  <a:pt x="4710" y="346"/>
                </a:lnTo>
                <a:lnTo>
                  <a:pt x="4702" y="344"/>
                </a:lnTo>
                <a:lnTo>
                  <a:pt x="4698" y="344"/>
                </a:lnTo>
                <a:lnTo>
                  <a:pt x="4689" y="342"/>
                </a:lnTo>
                <a:lnTo>
                  <a:pt x="4687" y="342"/>
                </a:lnTo>
                <a:lnTo>
                  <a:pt x="4666" y="342"/>
                </a:lnTo>
                <a:lnTo>
                  <a:pt x="4658" y="340"/>
                </a:lnTo>
                <a:lnTo>
                  <a:pt x="4656" y="338"/>
                </a:lnTo>
                <a:lnTo>
                  <a:pt x="4647" y="336"/>
                </a:lnTo>
                <a:lnTo>
                  <a:pt x="4645" y="336"/>
                </a:lnTo>
                <a:lnTo>
                  <a:pt x="4645" y="338"/>
                </a:lnTo>
                <a:lnTo>
                  <a:pt x="4645" y="338"/>
                </a:lnTo>
                <a:lnTo>
                  <a:pt x="4649" y="342"/>
                </a:lnTo>
                <a:lnTo>
                  <a:pt x="4649" y="344"/>
                </a:lnTo>
                <a:lnTo>
                  <a:pt x="4652" y="344"/>
                </a:lnTo>
                <a:lnTo>
                  <a:pt x="4645" y="346"/>
                </a:lnTo>
                <a:lnTo>
                  <a:pt x="4643" y="348"/>
                </a:lnTo>
                <a:lnTo>
                  <a:pt x="4631" y="346"/>
                </a:lnTo>
                <a:lnTo>
                  <a:pt x="4629" y="348"/>
                </a:lnTo>
                <a:lnTo>
                  <a:pt x="4624" y="352"/>
                </a:lnTo>
                <a:lnTo>
                  <a:pt x="4624" y="352"/>
                </a:lnTo>
                <a:lnTo>
                  <a:pt x="4624" y="357"/>
                </a:lnTo>
                <a:lnTo>
                  <a:pt x="4629" y="357"/>
                </a:lnTo>
                <a:lnTo>
                  <a:pt x="4629" y="354"/>
                </a:lnTo>
                <a:lnTo>
                  <a:pt x="4631" y="354"/>
                </a:lnTo>
                <a:lnTo>
                  <a:pt x="4637" y="354"/>
                </a:lnTo>
                <a:lnTo>
                  <a:pt x="4639" y="354"/>
                </a:lnTo>
                <a:lnTo>
                  <a:pt x="4637" y="357"/>
                </a:lnTo>
                <a:lnTo>
                  <a:pt x="4633" y="357"/>
                </a:lnTo>
                <a:lnTo>
                  <a:pt x="4631" y="361"/>
                </a:lnTo>
                <a:lnTo>
                  <a:pt x="4626" y="361"/>
                </a:lnTo>
                <a:lnTo>
                  <a:pt x="4629" y="363"/>
                </a:lnTo>
                <a:lnTo>
                  <a:pt x="4633" y="363"/>
                </a:lnTo>
                <a:lnTo>
                  <a:pt x="4631" y="369"/>
                </a:lnTo>
                <a:lnTo>
                  <a:pt x="4635" y="371"/>
                </a:lnTo>
                <a:lnTo>
                  <a:pt x="4635" y="373"/>
                </a:lnTo>
                <a:lnTo>
                  <a:pt x="4631" y="373"/>
                </a:lnTo>
                <a:lnTo>
                  <a:pt x="4626" y="375"/>
                </a:lnTo>
                <a:lnTo>
                  <a:pt x="4624" y="375"/>
                </a:lnTo>
                <a:lnTo>
                  <a:pt x="4622" y="371"/>
                </a:lnTo>
                <a:lnTo>
                  <a:pt x="4618" y="371"/>
                </a:lnTo>
                <a:lnTo>
                  <a:pt x="4616" y="369"/>
                </a:lnTo>
                <a:lnTo>
                  <a:pt x="4614" y="371"/>
                </a:lnTo>
                <a:lnTo>
                  <a:pt x="4612" y="371"/>
                </a:lnTo>
                <a:lnTo>
                  <a:pt x="4610" y="371"/>
                </a:lnTo>
                <a:lnTo>
                  <a:pt x="4610" y="371"/>
                </a:lnTo>
                <a:lnTo>
                  <a:pt x="4608" y="373"/>
                </a:lnTo>
                <a:lnTo>
                  <a:pt x="4608" y="375"/>
                </a:lnTo>
                <a:lnTo>
                  <a:pt x="4605" y="375"/>
                </a:lnTo>
                <a:lnTo>
                  <a:pt x="4605" y="378"/>
                </a:lnTo>
                <a:lnTo>
                  <a:pt x="4608" y="378"/>
                </a:lnTo>
                <a:lnTo>
                  <a:pt x="4608" y="378"/>
                </a:lnTo>
                <a:lnTo>
                  <a:pt x="4612" y="378"/>
                </a:lnTo>
                <a:lnTo>
                  <a:pt x="4608" y="380"/>
                </a:lnTo>
                <a:lnTo>
                  <a:pt x="4608" y="380"/>
                </a:lnTo>
                <a:lnTo>
                  <a:pt x="4608" y="380"/>
                </a:lnTo>
                <a:lnTo>
                  <a:pt x="4605" y="382"/>
                </a:lnTo>
                <a:lnTo>
                  <a:pt x="4605" y="382"/>
                </a:lnTo>
                <a:lnTo>
                  <a:pt x="4608" y="382"/>
                </a:lnTo>
                <a:lnTo>
                  <a:pt x="4608" y="384"/>
                </a:lnTo>
                <a:lnTo>
                  <a:pt x="4605" y="384"/>
                </a:lnTo>
                <a:lnTo>
                  <a:pt x="4603" y="382"/>
                </a:lnTo>
                <a:lnTo>
                  <a:pt x="4601" y="382"/>
                </a:lnTo>
                <a:lnTo>
                  <a:pt x="4599" y="380"/>
                </a:lnTo>
                <a:lnTo>
                  <a:pt x="4597" y="378"/>
                </a:lnTo>
                <a:lnTo>
                  <a:pt x="4595" y="375"/>
                </a:lnTo>
                <a:lnTo>
                  <a:pt x="4585" y="371"/>
                </a:lnTo>
                <a:lnTo>
                  <a:pt x="4578" y="371"/>
                </a:lnTo>
                <a:lnTo>
                  <a:pt x="4576" y="371"/>
                </a:lnTo>
                <a:lnTo>
                  <a:pt x="4572" y="371"/>
                </a:lnTo>
                <a:lnTo>
                  <a:pt x="4568" y="373"/>
                </a:lnTo>
                <a:lnTo>
                  <a:pt x="4564" y="373"/>
                </a:lnTo>
                <a:lnTo>
                  <a:pt x="4561" y="375"/>
                </a:lnTo>
                <a:lnTo>
                  <a:pt x="4559" y="378"/>
                </a:lnTo>
                <a:lnTo>
                  <a:pt x="4551" y="378"/>
                </a:lnTo>
                <a:lnTo>
                  <a:pt x="4545" y="375"/>
                </a:lnTo>
                <a:lnTo>
                  <a:pt x="4541" y="373"/>
                </a:lnTo>
                <a:lnTo>
                  <a:pt x="4536" y="371"/>
                </a:lnTo>
                <a:lnTo>
                  <a:pt x="4532" y="367"/>
                </a:lnTo>
                <a:lnTo>
                  <a:pt x="4532" y="367"/>
                </a:lnTo>
                <a:lnTo>
                  <a:pt x="4532" y="365"/>
                </a:lnTo>
                <a:lnTo>
                  <a:pt x="4530" y="363"/>
                </a:lnTo>
                <a:lnTo>
                  <a:pt x="4530" y="363"/>
                </a:lnTo>
                <a:lnTo>
                  <a:pt x="4528" y="363"/>
                </a:lnTo>
                <a:lnTo>
                  <a:pt x="4524" y="367"/>
                </a:lnTo>
                <a:lnTo>
                  <a:pt x="4524" y="369"/>
                </a:lnTo>
                <a:lnTo>
                  <a:pt x="4522" y="373"/>
                </a:lnTo>
                <a:lnTo>
                  <a:pt x="4520" y="378"/>
                </a:lnTo>
                <a:lnTo>
                  <a:pt x="4520" y="380"/>
                </a:lnTo>
                <a:lnTo>
                  <a:pt x="4520" y="380"/>
                </a:lnTo>
                <a:lnTo>
                  <a:pt x="4520" y="382"/>
                </a:lnTo>
                <a:lnTo>
                  <a:pt x="4517" y="384"/>
                </a:lnTo>
                <a:lnTo>
                  <a:pt x="4513" y="390"/>
                </a:lnTo>
                <a:lnTo>
                  <a:pt x="4511" y="392"/>
                </a:lnTo>
                <a:lnTo>
                  <a:pt x="4509" y="392"/>
                </a:lnTo>
                <a:lnTo>
                  <a:pt x="4507" y="394"/>
                </a:lnTo>
                <a:lnTo>
                  <a:pt x="4505" y="394"/>
                </a:lnTo>
                <a:lnTo>
                  <a:pt x="4505" y="392"/>
                </a:lnTo>
                <a:lnTo>
                  <a:pt x="4503" y="388"/>
                </a:lnTo>
                <a:lnTo>
                  <a:pt x="4503" y="388"/>
                </a:lnTo>
                <a:lnTo>
                  <a:pt x="4501" y="390"/>
                </a:lnTo>
                <a:lnTo>
                  <a:pt x="4499" y="390"/>
                </a:lnTo>
                <a:lnTo>
                  <a:pt x="4494" y="388"/>
                </a:lnTo>
                <a:lnTo>
                  <a:pt x="4492" y="386"/>
                </a:lnTo>
                <a:lnTo>
                  <a:pt x="4488" y="384"/>
                </a:lnTo>
                <a:lnTo>
                  <a:pt x="4482" y="375"/>
                </a:lnTo>
                <a:lnTo>
                  <a:pt x="4480" y="373"/>
                </a:lnTo>
                <a:lnTo>
                  <a:pt x="4478" y="371"/>
                </a:lnTo>
                <a:lnTo>
                  <a:pt x="4476" y="371"/>
                </a:lnTo>
                <a:lnTo>
                  <a:pt x="4473" y="369"/>
                </a:lnTo>
                <a:lnTo>
                  <a:pt x="4476" y="369"/>
                </a:lnTo>
                <a:lnTo>
                  <a:pt x="4480" y="367"/>
                </a:lnTo>
                <a:lnTo>
                  <a:pt x="4484" y="367"/>
                </a:lnTo>
                <a:lnTo>
                  <a:pt x="4480" y="365"/>
                </a:lnTo>
                <a:lnTo>
                  <a:pt x="4480" y="363"/>
                </a:lnTo>
                <a:lnTo>
                  <a:pt x="4478" y="361"/>
                </a:lnTo>
                <a:lnTo>
                  <a:pt x="4480" y="363"/>
                </a:lnTo>
                <a:lnTo>
                  <a:pt x="4478" y="365"/>
                </a:lnTo>
                <a:lnTo>
                  <a:pt x="4478" y="367"/>
                </a:lnTo>
                <a:lnTo>
                  <a:pt x="4476" y="367"/>
                </a:lnTo>
                <a:lnTo>
                  <a:pt x="4467" y="359"/>
                </a:lnTo>
                <a:lnTo>
                  <a:pt x="4463" y="354"/>
                </a:lnTo>
                <a:lnTo>
                  <a:pt x="4459" y="352"/>
                </a:lnTo>
                <a:lnTo>
                  <a:pt x="4459" y="350"/>
                </a:lnTo>
                <a:lnTo>
                  <a:pt x="4459" y="348"/>
                </a:lnTo>
                <a:lnTo>
                  <a:pt x="4465" y="352"/>
                </a:lnTo>
                <a:lnTo>
                  <a:pt x="4469" y="354"/>
                </a:lnTo>
                <a:lnTo>
                  <a:pt x="4476" y="359"/>
                </a:lnTo>
                <a:lnTo>
                  <a:pt x="4480" y="359"/>
                </a:lnTo>
                <a:lnTo>
                  <a:pt x="4482" y="357"/>
                </a:lnTo>
                <a:lnTo>
                  <a:pt x="4482" y="352"/>
                </a:lnTo>
                <a:lnTo>
                  <a:pt x="4480" y="348"/>
                </a:lnTo>
                <a:lnTo>
                  <a:pt x="4478" y="348"/>
                </a:lnTo>
                <a:lnTo>
                  <a:pt x="4469" y="346"/>
                </a:lnTo>
                <a:lnTo>
                  <a:pt x="4467" y="346"/>
                </a:lnTo>
                <a:lnTo>
                  <a:pt x="4469" y="346"/>
                </a:lnTo>
                <a:lnTo>
                  <a:pt x="4471" y="346"/>
                </a:lnTo>
                <a:lnTo>
                  <a:pt x="4473" y="344"/>
                </a:lnTo>
                <a:lnTo>
                  <a:pt x="4478" y="342"/>
                </a:lnTo>
                <a:lnTo>
                  <a:pt x="4480" y="342"/>
                </a:lnTo>
                <a:lnTo>
                  <a:pt x="4480" y="340"/>
                </a:lnTo>
                <a:lnTo>
                  <a:pt x="4478" y="338"/>
                </a:lnTo>
                <a:lnTo>
                  <a:pt x="4471" y="336"/>
                </a:lnTo>
                <a:lnTo>
                  <a:pt x="4471" y="336"/>
                </a:lnTo>
                <a:lnTo>
                  <a:pt x="4473" y="336"/>
                </a:lnTo>
                <a:lnTo>
                  <a:pt x="4473" y="333"/>
                </a:lnTo>
                <a:lnTo>
                  <a:pt x="4478" y="331"/>
                </a:lnTo>
                <a:lnTo>
                  <a:pt x="4478" y="329"/>
                </a:lnTo>
                <a:lnTo>
                  <a:pt x="4478" y="331"/>
                </a:lnTo>
                <a:lnTo>
                  <a:pt x="4476" y="329"/>
                </a:lnTo>
                <a:lnTo>
                  <a:pt x="4476" y="329"/>
                </a:lnTo>
                <a:lnTo>
                  <a:pt x="4476" y="327"/>
                </a:lnTo>
                <a:lnTo>
                  <a:pt x="4473" y="327"/>
                </a:lnTo>
                <a:lnTo>
                  <a:pt x="4471" y="325"/>
                </a:lnTo>
                <a:lnTo>
                  <a:pt x="4465" y="325"/>
                </a:lnTo>
                <a:lnTo>
                  <a:pt x="4465" y="325"/>
                </a:lnTo>
                <a:lnTo>
                  <a:pt x="4467" y="325"/>
                </a:lnTo>
                <a:lnTo>
                  <a:pt x="4465" y="323"/>
                </a:lnTo>
                <a:lnTo>
                  <a:pt x="4463" y="323"/>
                </a:lnTo>
                <a:lnTo>
                  <a:pt x="4463" y="321"/>
                </a:lnTo>
                <a:lnTo>
                  <a:pt x="4461" y="321"/>
                </a:lnTo>
                <a:lnTo>
                  <a:pt x="4459" y="321"/>
                </a:lnTo>
                <a:lnTo>
                  <a:pt x="4448" y="319"/>
                </a:lnTo>
                <a:lnTo>
                  <a:pt x="4446" y="319"/>
                </a:lnTo>
                <a:lnTo>
                  <a:pt x="4446" y="321"/>
                </a:lnTo>
                <a:lnTo>
                  <a:pt x="4442" y="325"/>
                </a:lnTo>
                <a:lnTo>
                  <a:pt x="4438" y="323"/>
                </a:lnTo>
                <a:lnTo>
                  <a:pt x="4438" y="323"/>
                </a:lnTo>
                <a:lnTo>
                  <a:pt x="4438" y="321"/>
                </a:lnTo>
                <a:lnTo>
                  <a:pt x="4438" y="321"/>
                </a:lnTo>
                <a:lnTo>
                  <a:pt x="4438" y="319"/>
                </a:lnTo>
                <a:lnTo>
                  <a:pt x="4438" y="319"/>
                </a:lnTo>
                <a:lnTo>
                  <a:pt x="4436" y="319"/>
                </a:lnTo>
                <a:lnTo>
                  <a:pt x="4434" y="319"/>
                </a:lnTo>
                <a:lnTo>
                  <a:pt x="4432" y="319"/>
                </a:lnTo>
                <a:lnTo>
                  <a:pt x="4429" y="321"/>
                </a:lnTo>
                <a:lnTo>
                  <a:pt x="4427" y="321"/>
                </a:lnTo>
                <a:lnTo>
                  <a:pt x="4427" y="319"/>
                </a:lnTo>
                <a:lnTo>
                  <a:pt x="4415" y="315"/>
                </a:lnTo>
                <a:lnTo>
                  <a:pt x="4413" y="313"/>
                </a:lnTo>
                <a:lnTo>
                  <a:pt x="4411" y="313"/>
                </a:lnTo>
                <a:lnTo>
                  <a:pt x="4404" y="315"/>
                </a:lnTo>
                <a:lnTo>
                  <a:pt x="4402" y="315"/>
                </a:lnTo>
                <a:lnTo>
                  <a:pt x="4400" y="317"/>
                </a:lnTo>
                <a:lnTo>
                  <a:pt x="4396" y="315"/>
                </a:lnTo>
                <a:lnTo>
                  <a:pt x="4396" y="317"/>
                </a:lnTo>
                <a:lnTo>
                  <a:pt x="4394" y="319"/>
                </a:lnTo>
                <a:lnTo>
                  <a:pt x="4394" y="321"/>
                </a:lnTo>
                <a:lnTo>
                  <a:pt x="4394" y="323"/>
                </a:lnTo>
                <a:lnTo>
                  <a:pt x="4396" y="323"/>
                </a:lnTo>
                <a:lnTo>
                  <a:pt x="4396" y="325"/>
                </a:lnTo>
                <a:lnTo>
                  <a:pt x="4398" y="327"/>
                </a:lnTo>
                <a:lnTo>
                  <a:pt x="4398" y="329"/>
                </a:lnTo>
                <a:lnTo>
                  <a:pt x="4398" y="329"/>
                </a:lnTo>
                <a:lnTo>
                  <a:pt x="4396" y="329"/>
                </a:lnTo>
                <a:lnTo>
                  <a:pt x="4396" y="331"/>
                </a:lnTo>
                <a:lnTo>
                  <a:pt x="4394" y="333"/>
                </a:lnTo>
                <a:lnTo>
                  <a:pt x="4392" y="336"/>
                </a:lnTo>
                <a:lnTo>
                  <a:pt x="4390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5" y="336"/>
                </a:lnTo>
                <a:lnTo>
                  <a:pt x="4385" y="336"/>
                </a:lnTo>
                <a:lnTo>
                  <a:pt x="4385" y="336"/>
                </a:lnTo>
                <a:lnTo>
                  <a:pt x="4383" y="338"/>
                </a:lnTo>
                <a:lnTo>
                  <a:pt x="4379" y="336"/>
                </a:lnTo>
                <a:lnTo>
                  <a:pt x="4375" y="336"/>
                </a:lnTo>
                <a:lnTo>
                  <a:pt x="4373" y="333"/>
                </a:lnTo>
                <a:lnTo>
                  <a:pt x="4371" y="333"/>
                </a:lnTo>
                <a:lnTo>
                  <a:pt x="4367" y="333"/>
                </a:lnTo>
                <a:lnTo>
                  <a:pt x="4360" y="336"/>
                </a:lnTo>
                <a:lnTo>
                  <a:pt x="4354" y="333"/>
                </a:lnTo>
                <a:lnTo>
                  <a:pt x="4346" y="333"/>
                </a:lnTo>
                <a:lnTo>
                  <a:pt x="4344" y="333"/>
                </a:lnTo>
                <a:lnTo>
                  <a:pt x="4337" y="331"/>
                </a:lnTo>
                <a:lnTo>
                  <a:pt x="4331" y="329"/>
                </a:lnTo>
                <a:lnTo>
                  <a:pt x="4323" y="327"/>
                </a:lnTo>
                <a:lnTo>
                  <a:pt x="4323" y="323"/>
                </a:lnTo>
                <a:lnTo>
                  <a:pt x="4325" y="321"/>
                </a:lnTo>
                <a:lnTo>
                  <a:pt x="4329" y="321"/>
                </a:lnTo>
                <a:lnTo>
                  <a:pt x="4331" y="321"/>
                </a:lnTo>
                <a:lnTo>
                  <a:pt x="4331" y="319"/>
                </a:lnTo>
                <a:lnTo>
                  <a:pt x="4329" y="319"/>
                </a:lnTo>
                <a:lnTo>
                  <a:pt x="4325" y="317"/>
                </a:lnTo>
                <a:lnTo>
                  <a:pt x="4308" y="317"/>
                </a:lnTo>
                <a:lnTo>
                  <a:pt x="4295" y="315"/>
                </a:lnTo>
                <a:lnTo>
                  <a:pt x="4279" y="315"/>
                </a:lnTo>
                <a:lnTo>
                  <a:pt x="4270" y="317"/>
                </a:lnTo>
                <a:lnTo>
                  <a:pt x="4260" y="317"/>
                </a:lnTo>
                <a:lnTo>
                  <a:pt x="4258" y="319"/>
                </a:lnTo>
                <a:lnTo>
                  <a:pt x="4251" y="319"/>
                </a:lnTo>
                <a:lnTo>
                  <a:pt x="4253" y="321"/>
                </a:lnTo>
                <a:lnTo>
                  <a:pt x="4256" y="323"/>
                </a:lnTo>
                <a:lnTo>
                  <a:pt x="4256" y="323"/>
                </a:lnTo>
                <a:lnTo>
                  <a:pt x="4258" y="323"/>
                </a:lnTo>
                <a:lnTo>
                  <a:pt x="4258" y="325"/>
                </a:lnTo>
                <a:lnTo>
                  <a:pt x="4256" y="325"/>
                </a:lnTo>
                <a:lnTo>
                  <a:pt x="4253" y="325"/>
                </a:lnTo>
                <a:lnTo>
                  <a:pt x="4253" y="327"/>
                </a:lnTo>
                <a:lnTo>
                  <a:pt x="4253" y="329"/>
                </a:lnTo>
                <a:lnTo>
                  <a:pt x="4253" y="331"/>
                </a:lnTo>
                <a:lnTo>
                  <a:pt x="4251" y="336"/>
                </a:lnTo>
                <a:lnTo>
                  <a:pt x="4249" y="338"/>
                </a:lnTo>
                <a:lnTo>
                  <a:pt x="4247" y="338"/>
                </a:lnTo>
                <a:lnTo>
                  <a:pt x="4249" y="340"/>
                </a:lnTo>
                <a:lnTo>
                  <a:pt x="4251" y="342"/>
                </a:lnTo>
                <a:lnTo>
                  <a:pt x="4253" y="342"/>
                </a:lnTo>
                <a:lnTo>
                  <a:pt x="4256" y="342"/>
                </a:lnTo>
                <a:lnTo>
                  <a:pt x="4253" y="344"/>
                </a:lnTo>
                <a:lnTo>
                  <a:pt x="4249" y="342"/>
                </a:lnTo>
                <a:lnTo>
                  <a:pt x="4247" y="340"/>
                </a:lnTo>
                <a:lnTo>
                  <a:pt x="4247" y="340"/>
                </a:lnTo>
                <a:lnTo>
                  <a:pt x="4247" y="338"/>
                </a:lnTo>
                <a:lnTo>
                  <a:pt x="4249" y="336"/>
                </a:lnTo>
                <a:lnTo>
                  <a:pt x="4249" y="336"/>
                </a:lnTo>
                <a:lnTo>
                  <a:pt x="4251" y="331"/>
                </a:lnTo>
                <a:lnTo>
                  <a:pt x="4251" y="329"/>
                </a:lnTo>
                <a:lnTo>
                  <a:pt x="4251" y="323"/>
                </a:lnTo>
                <a:lnTo>
                  <a:pt x="4249" y="323"/>
                </a:lnTo>
                <a:lnTo>
                  <a:pt x="4247" y="321"/>
                </a:lnTo>
                <a:lnTo>
                  <a:pt x="4249" y="317"/>
                </a:lnTo>
                <a:lnTo>
                  <a:pt x="4251" y="315"/>
                </a:lnTo>
                <a:lnTo>
                  <a:pt x="4249" y="315"/>
                </a:lnTo>
                <a:lnTo>
                  <a:pt x="4247" y="310"/>
                </a:lnTo>
                <a:lnTo>
                  <a:pt x="4245" y="308"/>
                </a:lnTo>
                <a:lnTo>
                  <a:pt x="4243" y="306"/>
                </a:lnTo>
                <a:lnTo>
                  <a:pt x="4243" y="306"/>
                </a:lnTo>
                <a:lnTo>
                  <a:pt x="4243" y="310"/>
                </a:lnTo>
                <a:lnTo>
                  <a:pt x="4243" y="313"/>
                </a:lnTo>
                <a:lnTo>
                  <a:pt x="4241" y="313"/>
                </a:lnTo>
                <a:lnTo>
                  <a:pt x="4237" y="315"/>
                </a:lnTo>
                <a:lnTo>
                  <a:pt x="4233" y="315"/>
                </a:lnTo>
                <a:lnTo>
                  <a:pt x="4228" y="313"/>
                </a:lnTo>
                <a:lnTo>
                  <a:pt x="4222" y="310"/>
                </a:lnTo>
                <a:lnTo>
                  <a:pt x="4220" y="308"/>
                </a:lnTo>
                <a:lnTo>
                  <a:pt x="4220" y="306"/>
                </a:lnTo>
                <a:lnTo>
                  <a:pt x="4222" y="306"/>
                </a:lnTo>
                <a:lnTo>
                  <a:pt x="4224" y="304"/>
                </a:lnTo>
                <a:lnTo>
                  <a:pt x="4220" y="304"/>
                </a:lnTo>
                <a:lnTo>
                  <a:pt x="4218" y="304"/>
                </a:lnTo>
                <a:lnTo>
                  <a:pt x="4216" y="308"/>
                </a:lnTo>
                <a:lnTo>
                  <a:pt x="4214" y="306"/>
                </a:lnTo>
                <a:lnTo>
                  <a:pt x="4205" y="304"/>
                </a:lnTo>
                <a:lnTo>
                  <a:pt x="4203" y="306"/>
                </a:lnTo>
                <a:lnTo>
                  <a:pt x="4199" y="308"/>
                </a:lnTo>
                <a:lnTo>
                  <a:pt x="4199" y="308"/>
                </a:lnTo>
                <a:lnTo>
                  <a:pt x="4197" y="310"/>
                </a:lnTo>
                <a:lnTo>
                  <a:pt x="4197" y="313"/>
                </a:lnTo>
                <a:lnTo>
                  <a:pt x="4197" y="313"/>
                </a:lnTo>
                <a:lnTo>
                  <a:pt x="4203" y="315"/>
                </a:lnTo>
                <a:lnTo>
                  <a:pt x="4207" y="313"/>
                </a:lnTo>
                <a:lnTo>
                  <a:pt x="4212" y="313"/>
                </a:lnTo>
                <a:lnTo>
                  <a:pt x="4214" y="313"/>
                </a:lnTo>
                <a:lnTo>
                  <a:pt x="4214" y="313"/>
                </a:lnTo>
                <a:lnTo>
                  <a:pt x="4212" y="315"/>
                </a:lnTo>
                <a:lnTo>
                  <a:pt x="4207" y="317"/>
                </a:lnTo>
                <a:lnTo>
                  <a:pt x="4199" y="321"/>
                </a:lnTo>
                <a:lnTo>
                  <a:pt x="4197" y="321"/>
                </a:lnTo>
                <a:lnTo>
                  <a:pt x="4191" y="321"/>
                </a:lnTo>
                <a:lnTo>
                  <a:pt x="4189" y="323"/>
                </a:lnTo>
                <a:lnTo>
                  <a:pt x="4189" y="323"/>
                </a:lnTo>
                <a:lnTo>
                  <a:pt x="4180" y="325"/>
                </a:lnTo>
                <a:lnTo>
                  <a:pt x="4178" y="325"/>
                </a:lnTo>
                <a:lnTo>
                  <a:pt x="4176" y="325"/>
                </a:lnTo>
                <a:lnTo>
                  <a:pt x="4174" y="327"/>
                </a:lnTo>
                <a:lnTo>
                  <a:pt x="4172" y="327"/>
                </a:lnTo>
                <a:lnTo>
                  <a:pt x="4170" y="329"/>
                </a:lnTo>
                <a:lnTo>
                  <a:pt x="4163" y="329"/>
                </a:lnTo>
                <a:lnTo>
                  <a:pt x="4159" y="329"/>
                </a:lnTo>
                <a:lnTo>
                  <a:pt x="4151" y="329"/>
                </a:lnTo>
                <a:lnTo>
                  <a:pt x="4149" y="331"/>
                </a:lnTo>
                <a:lnTo>
                  <a:pt x="4147" y="331"/>
                </a:lnTo>
                <a:lnTo>
                  <a:pt x="4147" y="333"/>
                </a:lnTo>
                <a:lnTo>
                  <a:pt x="4144" y="336"/>
                </a:lnTo>
                <a:lnTo>
                  <a:pt x="4138" y="338"/>
                </a:lnTo>
                <a:lnTo>
                  <a:pt x="4134" y="340"/>
                </a:lnTo>
                <a:lnTo>
                  <a:pt x="4132" y="340"/>
                </a:lnTo>
                <a:lnTo>
                  <a:pt x="4134" y="338"/>
                </a:lnTo>
                <a:lnTo>
                  <a:pt x="4138" y="333"/>
                </a:lnTo>
                <a:lnTo>
                  <a:pt x="4147" y="325"/>
                </a:lnTo>
                <a:lnTo>
                  <a:pt x="4153" y="325"/>
                </a:lnTo>
                <a:lnTo>
                  <a:pt x="4155" y="323"/>
                </a:lnTo>
                <a:lnTo>
                  <a:pt x="4161" y="317"/>
                </a:lnTo>
                <a:lnTo>
                  <a:pt x="4161" y="317"/>
                </a:lnTo>
                <a:lnTo>
                  <a:pt x="4170" y="317"/>
                </a:lnTo>
                <a:lnTo>
                  <a:pt x="4176" y="315"/>
                </a:lnTo>
                <a:lnTo>
                  <a:pt x="4189" y="304"/>
                </a:lnTo>
                <a:lnTo>
                  <a:pt x="4195" y="304"/>
                </a:lnTo>
                <a:lnTo>
                  <a:pt x="4199" y="300"/>
                </a:lnTo>
                <a:lnTo>
                  <a:pt x="4199" y="300"/>
                </a:lnTo>
                <a:lnTo>
                  <a:pt x="4199" y="298"/>
                </a:lnTo>
                <a:lnTo>
                  <a:pt x="4199" y="298"/>
                </a:lnTo>
                <a:lnTo>
                  <a:pt x="4199" y="296"/>
                </a:lnTo>
                <a:lnTo>
                  <a:pt x="4205" y="296"/>
                </a:lnTo>
                <a:lnTo>
                  <a:pt x="4207" y="292"/>
                </a:lnTo>
                <a:lnTo>
                  <a:pt x="4214" y="289"/>
                </a:lnTo>
                <a:lnTo>
                  <a:pt x="4220" y="287"/>
                </a:lnTo>
                <a:lnTo>
                  <a:pt x="4228" y="285"/>
                </a:lnTo>
                <a:lnTo>
                  <a:pt x="4233" y="281"/>
                </a:lnTo>
                <a:lnTo>
                  <a:pt x="4243" y="277"/>
                </a:lnTo>
                <a:lnTo>
                  <a:pt x="4253" y="269"/>
                </a:lnTo>
                <a:lnTo>
                  <a:pt x="4256" y="264"/>
                </a:lnTo>
                <a:lnTo>
                  <a:pt x="4253" y="262"/>
                </a:lnTo>
                <a:lnTo>
                  <a:pt x="4249" y="262"/>
                </a:lnTo>
                <a:lnTo>
                  <a:pt x="4249" y="260"/>
                </a:lnTo>
                <a:lnTo>
                  <a:pt x="4247" y="260"/>
                </a:lnTo>
                <a:lnTo>
                  <a:pt x="4245" y="260"/>
                </a:lnTo>
                <a:lnTo>
                  <a:pt x="4241" y="256"/>
                </a:lnTo>
                <a:lnTo>
                  <a:pt x="4237" y="254"/>
                </a:lnTo>
                <a:lnTo>
                  <a:pt x="4237" y="254"/>
                </a:lnTo>
                <a:lnTo>
                  <a:pt x="4237" y="252"/>
                </a:lnTo>
                <a:lnTo>
                  <a:pt x="4239" y="254"/>
                </a:lnTo>
                <a:lnTo>
                  <a:pt x="4247" y="258"/>
                </a:lnTo>
                <a:lnTo>
                  <a:pt x="4251" y="258"/>
                </a:lnTo>
                <a:lnTo>
                  <a:pt x="4251" y="258"/>
                </a:lnTo>
                <a:lnTo>
                  <a:pt x="4251" y="260"/>
                </a:lnTo>
                <a:lnTo>
                  <a:pt x="4251" y="260"/>
                </a:lnTo>
                <a:lnTo>
                  <a:pt x="4253" y="260"/>
                </a:lnTo>
                <a:lnTo>
                  <a:pt x="4253" y="260"/>
                </a:lnTo>
                <a:lnTo>
                  <a:pt x="4256" y="256"/>
                </a:lnTo>
                <a:lnTo>
                  <a:pt x="4258" y="252"/>
                </a:lnTo>
                <a:lnTo>
                  <a:pt x="4258" y="250"/>
                </a:lnTo>
                <a:lnTo>
                  <a:pt x="4253" y="252"/>
                </a:lnTo>
                <a:lnTo>
                  <a:pt x="4251" y="245"/>
                </a:lnTo>
                <a:lnTo>
                  <a:pt x="4249" y="243"/>
                </a:lnTo>
                <a:lnTo>
                  <a:pt x="4249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7" y="243"/>
                </a:lnTo>
                <a:lnTo>
                  <a:pt x="4245" y="243"/>
                </a:lnTo>
                <a:lnTo>
                  <a:pt x="4245" y="245"/>
                </a:lnTo>
                <a:lnTo>
                  <a:pt x="4243" y="245"/>
                </a:lnTo>
                <a:lnTo>
                  <a:pt x="4239" y="248"/>
                </a:lnTo>
                <a:lnTo>
                  <a:pt x="4241" y="245"/>
                </a:lnTo>
                <a:lnTo>
                  <a:pt x="4241" y="243"/>
                </a:lnTo>
                <a:lnTo>
                  <a:pt x="4241" y="243"/>
                </a:lnTo>
                <a:lnTo>
                  <a:pt x="4241" y="241"/>
                </a:lnTo>
                <a:lnTo>
                  <a:pt x="4239" y="237"/>
                </a:lnTo>
                <a:lnTo>
                  <a:pt x="4237" y="237"/>
                </a:lnTo>
                <a:lnTo>
                  <a:pt x="4235" y="235"/>
                </a:lnTo>
                <a:lnTo>
                  <a:pt x="4233" y="235"/>
                </a:lnTo>
                <a:lnTo>
                  <a:pt x="4230" y="237"/>
                </a:lnTo>
                <a:lnTo>
                  <a:pt x="4230" y="235"/>
                </a:lnTo>
                <a:lnTo>
                  <a:pt x="4233" y="235"/>
                </a:lnTo>
                <a:lnTo>
                  <a:pt x="4230" y="231"/>
                </a:lnTo>
                <a:lnTo>
                  <a:pt x="4226" y="231"/>
                </a:lnTo>
                <a:lnTo>
                  <a:pt x="4224" y="231"/>
                </a:lnTo>
                <a:lnTo>
                  <a:pt x="4222" y="229"/>
                </a:lnTo>
                <a:lnTo>
                  <a:pt x="4218" y="227"/>
                </a:lnTo>
                <a:lnTo>
                  <a:pt x="4207" y="227"/>
                </a:lnTo>
                <a:lnTo>
                  <a:pt x="4201" y="227"/>
                </a:lnTo>
                <a:lnTo>
                  <a:pt x="4193" y="227"/>
                </a:lnTo>
                <a:lnTo>
                  <a:pt x="4182" y="227"/>
                </a:lnTo>
                <a:lnTo>
                  <a:pt x="4178" y="227"/>
                </a:lnTo>
                <a:lnTo>
                  <a:pt x="4176" y="227"/>
                </a:lnTo>
                <a:lnTo>
                  <a:pt x="4172" y="227"/>
                </a:lnTo>
                <a:lnTo>
                  <a:pt x="4172" y="229"/>
                </a:lnTo>
                <a:lnTo>
                  <a:pt x="4172" y="231"/>
                </a:lnTo>
                <a:lnTo>
                  <a:pt x="4168" y="233"/>
                </a:lnTo>
                <a:lnTo>
                  <a:pt x="4168" y="233"/>
                </a:lnTo>
                <a:lnTo>
                  <a:pt x="4159" y="233"/>
                </a:lnTo>
                <a:lnTo>
                  <a:pt x="4155" y="235"/>
                </a:lnTo>
                <a:lnTo>
                  <a:pt x="4153" y="233"/>
                </a:lnTo>
                <a:lnTo>
                  <a:pt x="4149" y="233"/>
                </a:lnTo>
                <a:lnTo>
                  <a:pt x="4149" y="231"/>
                </a:lnTo>
                <a:lnTo>
                  <a:pt x="4151" y="231"/>
                </a:lnTo>
                <a:lnTo>
                  <a:pt x="4153" y="231"/>
                </a:lnTo>
                <a:lnTo>
                  <a:pt x="4157" y="227"/>
                </a:lnTo>
                <a:lnTo>
                  <a:pt x="4161" y="224"/>
                </a:lnTo>
                <a:lnTo>
                  <a:pt x="4163" y="220"/>
                </a:lnTo>
                <a:lnTo>
                  <a:pt x="4161" y="218"/>
                </a:lnTo>
                <a:lnTo>
                  <a:pt x="4157" y="218"/>
                </a:lnTo>
                <a:lnTo>
                  <a:pt x="4155" y="218"/>
                </a:lnTo>
                <a:lnTo>
                  <a:pt x="4153" y="218"/>
                </a:lnTo>
                <a:lnTo>
                  <a:pt x="4149" y="216"/>
                </a:lnTo>
                <a:lnTo>
                  <a:pt x="4144" y="216"/>
                </a:lnTo>
                <a:lnTo>
                  <a:pt x="4140" y="218"/>
                </a:lnTo>
                <a:lnTo>
                  <a:pt x="4138" y="218"/>
                </a:lnTo>
                <a:lnTo>
                  <a:pt x="4138" y="216"/>
                </a:lnTo>
                <a:lnTo>
                  <a:pt x="4134" y="216"/>
                </a:lnTo>
                <a:lnTo>
                  <a:pt x="4117" y="216"/>
                </a:lnTo>
                <a:lnTo>
                  <a:pt x="4119" y="214"/>
                </a:lnTo>
                <a:lnTo>
                  <a:pt x="4128" y="214"/>
                </a:lnTo>
                <a:lnTo>
                  <a:pt x="4134" y="212"/>
                </a:lnTo>
                <a:lnTo>
                  <a:pt x="4140" y="208"/>
                </a:lnTo>
                <a:lnTo>
                  <a:pt x="4144" y="206"/>
                </a:lnTo>
                <a:lnTo>
                  <a:pt x="4142" y="206"/>
                </a:lnTo>
                <a:lnTo>
                  <a:pt x="4142" y="204"/>
                </a:lnTo>
                <a:lnTo>
                  <a:pt x="4138" y="201"/>
                </a:lnTo>
                <a:lnTo>
                  <a:pt x="4134" y="201"/>
                </a:lnTo>
                <a:lnTo>
                  <a:pt x="4128" y="199"/>
                </a:lnTo>
                <a:lnTo>
                  <a:pt x="4126" y="199"/>
                </a:lnTo>
                <a:lnTo>
                  <a:pt x="4117" y="195"/>
                </a:lnTo>
                <a:lnTo>
                  <a:pt x="4115" y="195"/>
                </a:lnTo>
                <a:lnTo>
                  <a:pt x="4109" y="199"/>
                </a:lnTo>
                <a:lnTo>
                  <a:pt x="4105" y="199"/>
                </a:lnTo>
                <a:lnTo>
                  <a:pt x="4103" y="199"/>
                </a:lnTo>
                <a:lnTo>
                  <a:pt x="4094" y="204"/>
                </a:lnTo>
                <a:lnTo>
                  <a:pt x="4077" y="212"/>
                </a:lnTo>
                <a:lnTo>
                  <a:pt x="4075" y="216"/>
                </a:lnTo>
                <a:lnTo>
                  <a:pt x="4073" y="218"/>
                </a:lnTo>
                <a:lnTo>
                  <a:pt x="4071" y="218"/>
                </a:lnTo>
                <a:lnTo>
                  <a:pt x="4069" y="222"/>
                </a:lnTo>
                <a:lnTo>
                  <a:pt x="4069" y="224"/>
                </a:lnTo>
                <a:lnTo>
                  <a:pt x="4071" y="224"/>
                </a:lnTo>
                <a:lnTo>
                  <a:pt x="4073" y="227"/>
                </a:lnTo>
                <a:lnTo>
                  <a:pt x="4071" y="231"/>
                </a:lnTo>
                <a:lnTo>
                  <a:pt x="4069" y="231"/>
                </a:lnTo>
                <a:lnTo>
                  <a:pt x="4071" y="233"/>
                </a:lnTo>
                <a:lnTo>
                  <a:pt x="4073" y="233"/>
                </a:lnTo>
                <a:lnTo>
                  <a:pt x="4082" y="233"/>
                </a:lnTo>
                <a:lnTo>
                  <a:pt x="4080" y="235"/>
                </a:lnTo>
                <a:lnTo>
                  <a:pt x="4075" y="235"/>
                </a:lnTo>
                <a:lnTo>
                  <a:pt x="4071" y="235"/>
                </a:lnTo>
                <a:lnTo>
                  <a:pt x="4069" y="233"/>
                </a:lnTo>
                <a:lnTo>
                  <a:pt x="4061" y="235"/>
                </a:lnTo>
                <a:lnTo>
                  <a:pt x="4056" y="233"/>
                </a:lnTo>
                <a:lnTo>
                  <a:pt x="4050" y="235"/>
                </a:lnTo>
                <a:lnTo>
                  <a:pt x="4040" y="233"/>
                </a:lnTo>
                <a:lnTo>
                  <a:pt x="4040" y="235"/>
                </a:lnTo>
                <a:lnTo>
                  <a:pt x="4042" y="235"/>
                </a:lnTo>
                <a:lnTo>
                  <a:pt x="4044" y="237"/>
                </a:lnTo>
                <a:lnTo>
                  <a:pt x="4048" y="239"/>
                </a:lnTo>
                <a:lnTo>
                  <a:pt x="4050" y="241"/>
                </a:lnTo>
                <a:lnTo>
                  <a:pt x="4054" y="243"/>
                </a:lnTo>
                <a:lnTo>
                  <a:pt x="4054" y="250"/>
                </a:lnTo>
                <a:lnTo>
                  <a:pt x="4052" y="252"/>
                </a:lnTo>
                <a:lnTo>
                  <a:pt x="4050" y="254"/>
                </a:lnTo>
                <a:lnTo>
                  <a:pt x="4050" y="254"/>
                </a:lnTo>
                <a:lnTo>
                  <a:pt x="4048" y="254"/>
                </a:lnTo>
                <a:lnTo>
                  <a:pt x="4050" y="252"/>
                </a:lnTo>
                <a:lnTo>
                  <a:pt x="4052" y="250"/>
                </a:lnTo>
                <a:lnTo>
                  <a:pt x="4052" y="248"/>
                </a:lnTo>
                <a:lnTo>
                  <a:pt x="4052" y="245"/>
                </a:lnTo>
                <a:lnTo>
                  <a:pt x="4050" y="245"/>
                </a:lnTo>
                <a:lnTo>
                  <a:pt x="4050" y="245"/>
                </a:lnTo>
                <a:lnTo>
                  <a:pt x="4044" y="243"/>
                </a:lnTo>
                <a:lnTo>
                  <a:pt x="4042" y="241"/>
                </a:lnTo>
                <a:lnTo>
                  <a:pt x="4038" y="241"/>
                </a:lnTo>
                <a:lnTo>
                  <a:pt x="4038" y="241"/>
                </a:lnTo>
                <a:lnTo>
                  <a:pt x="4031" y="243"/>
                </a:lnTo>
                <a:lnTo>
                  <a:pt x="4029" y="243"/>
                </a:lnTo>
                <a:lnTo>
                  <a:pt x="4027" y="243"/>
                </a:lnTo>
                <a:lnTo>
                  <a:pt x="4027" y="245"/>
                </a:lnTo>
                <a:lnTo>
                  <a:pt x="4023" y="245"/>
                </a:lnTo>
                <a:lnTo>
                  <a:pt x="4023" y="248"/>
                </a:lnTo>
                <a:lnTo>
                  <a:pt x="4021" y="250"/>
                </a:lnTo>
                <a:lnTo>
                  <a:pt x="4019" y="248"/>
                </a:lnTo>
                <a:lnTo>
                  <a:pt x="4017" y="248"/>
                </a:lnTo>
                <a:lnTo>
                  <a:pt x="4010" y="250"/>
                </a:lnTo>
                <a:lnTo>
                  <a:pt x="4006" y="252"/>
                </a:lnTo>
                <a:lnTo>
                  <a:pt x="4006" y="250"/>
                </a:lnTo>
                <a:lnTo>
                  <a:pt x="4006" y="248"/>
                </a:lnTo>
                <a:lnTo>
                  <a:pt x="4006" y="248"/>
                </a:lnTo>
                <a:lnTo>
                  <a:pt x="3998" y="250"/>
                </a:lnTo>
                <a:lnTo>
                  <a:pt x="3996" y="252"/>
                </a:lnTo>
                <a:lnTo>
                  <a:pt x="3994" y="252"/>
                </a:lnTo>
                <a:lnTo>
                  <a:pt x="3998" y="248"/>
                </a:lnTo>
                <a:lnTo>
                  <a:pt x="4000" y="245"/>
                </a:lnTo>
                <a:lnTo>
                  <a:pt x="3998" y="245"/>
                </a:lnTo>
                <a:lnTo>
                  <a:pt x="3992" y="243"/>
                </a:lnTo>
                <a:lnTo>
                  <a:pt x="3989" y="243"/>
                </a:lnTo>
                <a:lnTo>
                  <a:pt x="3985" y="245"/>
                </a:lnTo>
                <a:lnTo>
                  <a:pt x="3977" y="243"/>
                </a:lnTo>
                <a:lnTo>
                  <a:pt x="3977" y="245"/>
                </a:lnTo>
                <a:lnTo>
                  <a:pt x="3975" y="245"/>
                </a:lnTo>
                <a:lnTo>
                  <a:pt x="3971" y="245"/>
                </a:lnTo>
                <a:lnTo>
                  <a:pt x="3966" y="245"/>
                </a:lnTo>
                <a:lnTo>
                  <a:pt x="3964" y="248"/>
                </a:lnTo>
                <a:lnTo>
                  <a:pt x="3960" y="245"/>
                </a:lnTo>
                <a:lnTo>
                  <a:pt x="3958" y="245"/>
                </a:lnTo>
                <a:lnTo>
                  <a:pt x="3956" y="248"/>
                </a:lnTo>
                <a:lnTo>
                  <a:pt x="3954" y="245"/>
                </a:lnTo>
                <a:lnTo>
                  <a:pt x="3954" y="250"/>
                </a:lnTo>
                <a:lnTo>
                  <a:pt x="3954" y="252"/>
                </a:lnTo>
                <a:lnTo>
                  <a:pt x="3954" y="252"/>
                </a:lnTo>
                <a:lnTo>
                  <a:pt x="3956" y="252"/>
                </a:lnTo>
                <a:lnTo>
                  <a:pt x="3956" y="250"/>
                </a:lnTo>
                <a:lnTo>
                  <a:pt x="3958" y="250"/>
                </a:lnTo>
                <a:lnTo>
                  <a:pt x="3960" y="252"/>
                </a:lnTo>
                <a:lnTo>
                  <a:pt x="3962" y="250"/>
                </a:lnTo>
                <a:lnTo>
                  <a:pt x="3964" y="250"/>
                </a:lnTo>
                <a:lnTo>
                  <a:pt x="3964" y="250"/>
                </a:lnTo>
                <a:lnTo>
                  <a:pt x="3973" y="250"/>
                </a:lnTo>
                <a:lnTo>
                  <a:pt x="3971" y="252"/>
                </a:lnTo>
                <a:lnTo>
                  <a:pt x="3962" y="252"/>
                </a:lnTo>
                <a:lnTo>
                  <a:pt x="3950" y="254"/>
                </a:lnTo>
                <a:lnTo>
                  <a:pt x="3945" y="256"/>
                </a:lnTo>
                <a:lnTo>
                  <a:pt x="3939" y="256"/>
                </a:lnTo>
                <a:lnTo>
                  <a:pt x="3933" y="258"/>
                </a:lnTo>
                <a:lnTo>
                  <a:pt x="3927" y="258"/>
                </a:lnTo>
                <a:lnTo>
                  <a:pt x="3914" y="260"/>
                </a:lnTo>
                <a:lnTo>
                  <a:pt x="3906" y="264"/>
                </a:lnTo>
                <a:lnTo>
                  <a:pt x="3901" y="264"/>
                </a:lnTo>
                <a:lnTo>
                  <a:pt x="3893" y="266"/>
                </a:lnTo>
                <a:lnTo>
                  <a:pt x="3889" y="269"/>
                </a:lnTo>
                <a:lnTo>
                  <a:pt x="3878" y="273"/>
                </a:lnTo>
                <a:lnTo>
                  <a:pt x="3870" y="273"/>
                </a:lnTo>
                <a:lnTo>
                  <a:pt x="3868" y="273"/>
                </a:lnTo>
                <a:lnTo>
                  <a:pt x="3868" y="275"/>
                </a:lnTo>
                <a:lnTo>
                  <a:pt x="3868" y="275"/>
                </a:lnTo>
                <a:lnTo>
                  <a:pt x="3870" y="275"/>
                </a:lnTo>
                <a:lnTo>
                  <a:pt x="3872" y="275"/>
                </a:lnTo>
                <a:lnTo>
                  <a:pt x="3874" y="277"/>
                </a:lnTo>
                <a:lnTo>
                  <a:pt x="3874" y="279"/>
                </a:lnTo>
                <a:lnTo>
                  <a:pt x="3868" y="283"/>
                </a:lnTo>
                <a:lnTo>
                  <a:pt x="3866" y="285"/>
                </a:lnTo>
                <a:lnTo>
                  <a:pt x="3864" y="287"/>
                </a:lnTo>
                <a:lnTo>
                  <a:pt x="3857" y="283"/>
                </a:lnTo>
                <a:lnTo>
                  <a:pt x="3855" y="283"/>
                </a:lnTo>
                <a:lnTo>
                  <a:pt x="3855" y="285"/>
                </a:lnTo>
                <a:lnTo>
                  <a:pt x="3851" y="285"/>
                </a:lnTo>
                <a:lnTo>
                  <a:pt x="3851" y="287"/>
                </a:lnTo>
                <a:lnTo>
                  <a:pt x="3855" y="287"/>
                </a:lnTo>
                <a:lnTo>
                  <a:pt x="3860" y="289"/>
                </a:lnTo>
                <a:lnTo>
                  <a:pt x="3864" y="292"/>
                </a:lnTo>
                <a:lnTo>
                  <a:pt x="3866" y="294"/>
                </a:lnTo>
                <a:lnTo>
                  <a:pt x="3870" y="294"/>
                </a:lnTo>
                <a:lnTo>
                  <a:pt x="3872" y="296"/>
                </a:lnTo>
                <a:lnTo>
                  <a:pt x="3866" y="296"/>
                </a:lnTo>
                <a:lnTo>
                  <a:pt x="3864" y="294"/>
                </a:lnTo>
                <a:lnTo>
                  <a:pt x="3862" y="294"/>
                </a:lnTo>
                <a:lnTo>
                  <a:pt x="3860" y="294"/>
                </a:lnTo>
                <a:lnTo>
                  <a:pt x="3855" y="294"/>
                </a:lnTo>
                <a:lnTo>
                  <a:pt x="3853" y="296"/>
                </a:lnTo>
                <a:lnTo>
                  <a:pt x="3855" y="298"/>
                </a:lnTo>
                <a:lnTo>
                  <a:pt x="3862" y="298"/>
                </a:lnTo>
                <a:lnTo>
                  <a:pt x="3864" y="300"/>
                </a:lnTo>
                <a:lnTo>
                  <a:pt x="3872" y="308"/>
                </a:lnTo>
                <a:lnTo>
                  <a:pt x="3872" y="310"/>
                </a:lnTo>
                <a:lnTo>
                  <a:pt x="3876" y="310"/>
                </a:lnTo>
                <a:lnTo>
                  <a:pt x="3876" y="310"/>
                </a:lnTo>
                <a:lnTo>
                  <a:pt x="3874" y="313"/>
                </a:lnTo>
                <a:lnTo>
                  <a:pt x="3872" y="315"/>
                </a:lnTo>
                <a:lnTo>
                  <a:pt x="3870" y="317"/>
                </a:lnTo>
                <a:lnTo>
                  <a:pt x="3860" y="317"/>
                </a:lnTo>
                <a:lnTo>
                  <a:pt x="3855" y="319"/>
                </a:lnTo>
                <a:lnTo>
                  <a:pt x="3855" y="319"/>
                </a:lnTo>
                <a:lnTo>
                  <a:pt x="3853" y="321"/>
                </a:lnTo>
                <a:lnTo>
                  <a:pt x="3853" y="321"/>
                </a:lnTo>
                <a:lnTo>
                  <a:pt x="3853" y="323"/>
                </a:lnTo>
                <a:lnTo>
                  <a:pt x="3853" y="323"/>
                </a:lnTo>
                <a:lnTo>
                  <a:pt x="3855" y="325"/>
                </a:lnTo>
                <a:lnTo>
                  <a:pt x="3864" y="329"/>
                </a:lnTo>
                <a:lnTo>
                  <a:pt x="3864" y="331"/>
                </a:lnTo>
                <a:lnTo>
                  <a:pt x="3862" y="329"/>
                </a:lnTo>
                <a:lnTo>
                  <a:pt x="3857" y="327"/>
                </a:lnTo>
                <a:lnTo>
                  <a:pt x="3855" y="325"/>
                </a:lnTo>
                <a:lnTo>
                  <a:pt x="3851" y="325"/>
                </a:lnTo>
                <a:lnTo>
                  <a:pt x="3851" y="323"/>
                </a:lnTo>
                <a:lnTo>
                  <a:pt x="3851" y="321"/>
                </a:lnTo>
                <a:lnTo>
                  <a:pt x="3851" y="321"/>
                </a:lnTo>
                <a:lnTo>
                  <a:pt x="3851" y="319"/>
                </a:lnTo>
                <a:lnTo>
                  <a:pt x="3855" y="317"/>
                </a:lnTo>
                <a:lnTo>
                  <a:pt x="3860" y="317"/>
                </a:lnTo>
                <a:lnTo>
                  <a:pt x="3864" y="313"/>
                </a:lnTo>
                <a:lnTo>
                  <a:pt x="3868" y="310"/>
                </a:lnTo>
                <a:lnTo>
                  <a:pt x="3868" y="310"/>
                </a:lnTo>
                <a:lnTo>
                  <a:pt x="3866" y="308"/>
                </a:lnTo>
                <a:lnTo>
                  <a:pt x="3862" y="308"/>
                </a:lnTo>
                <a:lnTo>
                  <a:pt x="3853" y="310"/>
                </a:lnTo>
                <a:lnTo>
                  <a:pt x="3847" y="310"/>
                </a:lnTo>
                <a:lnTo>
                  <a:pt x="3845" y="313"/>
                </a:lnTo>
                <a:lnTo>
                  <a:pt x="3843" y="313"/>
                </a:lnTo>
                <a:lnTo>
                  <a:pt x="3841" y="313"/>
                </a:lnTo>
                <a:lnTo>
                  <a:pt x="3834" y="313"/>
                </a:lnTo>
                <a:lnTo>
                  <a:pt x="3830" y="313"/>
                </a:lnTo>
                <a:lnTo>
                  <a:pt x="3820" y="315"/>
                </a:lnTo>
                <a:lnTo>
                  <a:pt x="3818" y="315"/>
                </a:lnTo>
                <a:lnTo>
                  <a:pt x="3792" y="315"/>
                </a:lnTo>
                <a:lnTo>
                  <a:pt x="3788" y="315"/>
                </a:lnTo>
                <a:lnTo>
                  <a:pt x="3776" y="317"/>
                </a:lnTo>
                <a:lnTo>
                  <a:pt x="3776" y="319"/>
                </a:lnTo>
                <a:lnTo>
                  <a:pt x="3776" y="321"/>
                </a:lnTo>
                <a:lnTo>
                  <a:pt x="3774" y="321"/>
                </a:lnTo>
                <a:lnTo>
                  <a:pt x="3772" y="323"/>
                </a:lnTo>
                <a:lnTo>
                  <a:pt x="3774" y="325"/>
                </a:lnTo>
                <a:lnTo>
                  <a:pt x="3774" y="327"/>
                </a:lnTo>
                <a:lnTo>
                  <a:pt x="3774" y="329"/>
                </a:lnTo>
                <a:lnTo>
                  <a:pt x="3774" y="331"/>
                </a:lnTo>
                <a:lnTo>
                  <a:pt x="3776" y="331"/>
                </a:lnTo>
                <a:lnTo>
                  <a:pt x="3778" y="333"/>
                </a:lnTo>
                <a:lnTo>
                  <a:pt x="3778" y="336"/>
                </a:lnTo>
                <a:lnTo>
                  <a:pt x="3778" y="338"/>
                </a:lnTo>
                <a:lnTo>
                  <a:pt x="3776" y="340"/>
                </a:lnTo>
                <a:lnTo>
                  <a:pt x="3776" y="342"/>
                </a:lnTo>
                <a:lnTo>
                  <a:pt x="3778" y="344"/>
                </a:lnTo>
                <a:lnTo>
                  <a:pt x="3778" y="346"/>
                </a:lnTo>
                <a:lnTo>
                  <a:pt x="3778" y="348"/>
                </a:lnTo>
                <a:lnTo>
                  <a:pt x="3782" y="350"/>
                </a:lnTo>
                <a:lnTo>
                  <a:pt x="3786" y="350"/>
                </a:lnTo>
                <a:lnTo>
                  <a:pt x="3790" y="350"/>
                </a:lnTo>
                <a:lnTo>
                  <a:pt x="3792" y="352"/>
                </a:lnTo>
                <a:lnTo>
                  <a:pt x="3797" y="352"/>
                </a:lnTo>
                <a:lnTo>
                  <a:pt x="3799" y="354"/>
                </a:lnTo>
                <a:lnTo>
                  <a:pt x="3799" y="354"/>
                </a:lnTo>
                <a:lnTo>
                  <a:pt x="3799" y="357"/>
                </a:lnTo>
                <a:lnTo>
                  <a:pt x="3801" y="359"/>
                </a:lnTo>
                <a:lnTo>
                  <a:pt x="3805" y="363"/>
                </a:lnTo>
                <a:lnTo>
                  <a:pt x="3807" y="363"/>
                </a:lnTo>
                <a:lnTo>
                  <a:pt x="3813" y="363"/>
                </a:lnTo>
                <a:lnTo>
                  <a:pt x="3816" y="365"/>
                </a:lnTo>
                <a:lnTo>
                  <a:pt x="3818" y="369"/>
                </a:lnTo>
                <a:lnTo>
                  <a:pt x="3818" y="369"/>
                </a:lnTo>
                <a:lnTo>
                  <a:pt x="3818" y="371"/>
                </a:lnTo>
                <a:lnTo>
                  <a:pt x="3818" y="373"/>
                </a:lnTo>
                <a:lnTo>
                  <a:pt x="3818" y="373"/>
                </a:lnTo>
                <a:lnTo>
                  <a:pt x="3818" y="375"/>
                </a:lnTo>
                <a:lnTo>
                  <a:pt x="3813" y="380"/>
                </a:lnTo>
                <a:lnTo>
                  <a:pt x="3811" y="384"/>
                </a:lnTo>
                <a:lnTo>
                  <a:pt x="3816" y="388"/>
                </a:lnTo>
                <a:lnTo>
                  <a:pt x="3818" y="392"/>
                </a:lnTo>
                <a:lnTo>
                  <a:pt x="3820" y="396"/>
                </a:lnTo>
                <a:lnTo>
                  <a:pt x="3822" y="398"/>
                </a:lnTo>
                <a:lnTo>
                  <a:pt x="3820" y="401"/>
                </a:lnTo>
                <a:lnTo>
                  <a:pt x="3820" y="403"/>
                </a:lnTo>
                <a:lnTo>
                  <a:pt x="3818" y="405"/>
                </a:lnTo>
                <a:lnTo>
                  <a:pt x="3813" y="405"/>
                </a:lnTo>
                <a:lnTo>
                  <a:pt x="3811" y="405"/>
                </a:lnTo>
                <a:lnTo>
                  <a:pt x="3811" y="407"/>
                </a:lnTo>
                <a:lnTo>
                  <a:pt x="3811" y="409"/>
                </a:lnTo>
                <a:lnTo>
                  <a:pt x="3811" y="411"/>
                </a:lnTo>
                <a:lnTo>
                  <a:pt x="3811" y="411"/>
                </a:lnTo>
                <a:lnTo>
                  <a:pt x="3809" y="411"/>
                </a:lnTo>
                <a:lnTo>
                  <a:pt x="3807" y="411"/>
                </a:lnTo>
                <a:lnTo>
                  <a:pt x="3807" y="409"/>
                </a:lnTo>
                <a:lnTo>
                  <a:pt x="3805" y="407"/>
                </a:lnTo>
                <a:lnTo>
                  <a:pt x="3807" y="405"/>
                </a:lnTo>
                <a:lnTo>
                  <a:pt x="3809" y="403"/>
                </a:lnTo>
                <a:lnTo>
                  <a:pt x="3811" y="398"/>
                </a:lnTo>
                <a:lnTo>
                  <a:pt x="3811" y="394"/>
                </a:lnTo>
                <a:lnTo>
                  <a:pt x="3811" y="392"/>
                </a:lnTo>
                <a:lnTo>
                  <a:pt x="3809" y="390"/>
                </a:lnTo>
                <a:lnTo>
                  <a:pt x="3809" y="388"/>
                </a:lnTo>
                <a:lnTo>
                  <a:pt x="3807" y="388"/>
                </a:lnTo>
                <a:lnTo>
                  <a:pt x="3805" y="390"/>
                </a:lnTo>
                <a:lnTo>
                  <a:pt x="3803" y="394"/>
                </a:lnTo>
                <a:lnTo>
                  <a:pt x="3799" y="398"/>
                </a:lnTo>
                <a:lnTo>
                  <a:pt x="3799" y="401"/>
                </a:lnTo>
                <a:lnTo>
                  <a:pt x="3799" y="403"/>
                </a:lnTo>
                <a:lnTo>
                  <a:pt x="3799" y="403"/>
                </a:lnTo>
                <a:lnTo>
                  <a:pt x="3799" y="401"/>
                </a:lnTo>
                <a:lnTo>
                  <a:pt x="3799" y="396"/>
                </a:lnTo>
                <a:lnTo>
                  <a:pt x="3799" y="394"/>
                </a:lnTo>
                <a:lnTo>
                  <a:pt x="3801" y="392"/>
                </a:lnTo>
                <a:lnTo>
                  <a:pt x="3801" y="390"/>
                </a:lnTo>
                <a:lnTo>
                  <a:pt x="3799" y="388"/>
                </a:lnTo>
                <a:lnTo>
                  <a:pt x="3799" y="386"/>
                </a:lnTo>
                <a:lnTo>
                  <a:pt x="3799" y="384"/>
                </a:lnTo>
                <a:lnTo>
                  <a:pt x="3801" y="380"/>
                </a:lnTo>
                <a:lnTo>
                  <a:pt x="3803" y="380"/>
                </a:lnTo>
                <a:lnTo>
                  <a:pt x="3809" y="375"/>
                </a:lnTo>
                <a:lnTo>
                  <a:pt x="3809" y="375"/>
                </a:lnTo>
                <a:lnTo>
                  <a:pt x="3811" y="371"/>
                </a:lnTo>
                <a:lnTo>
                  <a:pt x="3813" y="371"/>
                </a:lnTo>
                <a:lnTo>
                  <a:pt x="3813" y="369"/>
                </a:lnTo>
                <a:lnTo>
                  <a:pt x="3811" y="367"/>
                </a:lnTo>
                <a:lnTo>
                  <a:pt x="3809" y="367"/>
                </a:lnTo>
                <a:lnTo>
                  <a:pt x="3807" y="367"/>
                </a:lnTo>
                <a:lnTo>
                  <a:pt x="3803" y="367"/>
                </a:lnTo>
                <a:lnTo>
                  <a:pt x="3797" y="369"/>
                </a:lnTo>
                <a:lnTo>
                  <a:pt x="3790" y="367"/>
                </a:lnTo>
                <a:lnTo>
                  <a:pt x="3788" y="367"/>
                </a:lnTo>
                <a:lnTo>
                  <a:pt x="3780" y="361"/>
                </a:lnTo>
                <a:lnTo>
                  <a:pt x="3778" y="359"/>
                </a:lnTo>
                <a:lnTo>
                  <a:pt x="3778" y="359"/>
                </a:lnTo>
                <a:lnTo>
                  <a:pt x="3778" y="359"/>
                </a:lnTo>
                <a:lnTo>
                  <a:pt x="3774" y="357"/>
                </a:lnTo>
                <a:lnTo>
                  <a:pt x="3765" y="354"/>
                </a:lnTo>
                <a:lnTo>
                  <a:pt x="3759" y="350"/>
                </a:lnTo>
                <a:lnTo>
                  <a:pt x="3744" y="350"/>
                </a:lnTo>
                <a:lnTo>
                  <a:pt x="3740" y="350"/>
                </a:lnTo>
                <a:lnTo>
                  <a:pt x="3738" y="352"/>
                </a:lnTo>
                <a:lnTo>
                  <a:pt x="3734" y="354"/>
                </a:lnTo>
                <a:lnTo>
                  <a:pt x="3732" y="354"/>
                </a:lnTo>
                <a:lnTo>
                  <a:pt x="3730" y="354"/>
                </a:lnTo>
                <a:lnTo>
                  <a:pt x="3730" y="357"/>
                </a:lnTo>
                <a:lnTo>
                  <a:pt x="3730" y="357"/>
                </a:lnTo>
                <a:lnTo>
                  <a:pt x="3730" y="359"/>
                </a:lnTo>
                <a:lnTo>
                  <a:pt x="3734" y="357"/>
                </a:lnTo>
                <a:lnTo>
                  <a:pt x="3738" y="359"/>
                </a:lnTo>
                <a:lnTo>
                  <a:pt x="3740" y="359"/>
                </a:lnTo>
                <a:lnTo>
                  <a:pt x="3740" y="361"/>
                </a:lnTo>
                <a:lnTo>
                  <a:pt x="3740" y="363"/>
                </a:lnTo>
                <a:lnTo>
                  <a:pt x="3734" y="365"/>
                </a:lnTo>
                <a:lnTo>
                  <a:pt x="3732" y="365"/>
                </a:lnTo>
                <a:lnTo>
                  <a:pt x="3723" y="361"/>
                </a:lnTo>
                <a:lnTo>
                  <a:pt x="3721" y="359"/>
                </a:lnTo>
                <a:lnTo>
                  <a:pt x="3715" y="361"/>
                </a:lnTo>
                <a:lnTo>
                  <a:pt x="3711" y="363"/>
                </a:lnTo>
                <a:lnTo>
                  <a:pt x="3709" y="363"/>
                </a:lnTo>
                <a:lnTo>
                  <a:pt x="3711" y="365"/>
                </a:lnTo>
                <a:lnTo>
                  <a:pt x="3713" y="369"/>
                </a:lnTo>
                <a:lnTo>
                  <a:pt x="3713" y="371"/>
                </a:lnTo>
                <a:lnTo>
                  <a:pt x="3715" y="373"/>
                </a:lnTo>
                <a:lnTo>
                  <a:pt x="3721" y="375"/>
                </a:lnTo>
                <a:lnTo>
                  <a:pt x="3725" y="375"/>
                </a:lnTo>
                <a:lnTo>
                  <a:pt x="3730" y="380"/>
                </a:lnTo>
                <a:lnTo>
                  <a:pt x="3734" y="380"/>
                </a:lnTo>
                <a:lnTo>
                  <a:pt x="3736" y="378"/>
                </a:lnTo>
                <a:lnTo>
                  <a:pt x="3740" y="380"/>
                </a:lnTo>
                <a:lnTo>
                  <a:pt x="3744" y="384"/>
                </a:lnTo>
                <a:lnTo>
                  <a:pt x="3744" y="386"/>
                </a:lnTo>
                <a:lnTo>
                  <a:pt x="3746" y="388"/>
                </a:lnTo>
                <a:lnTo>
                  <a:pt x="3748" y="388"/>
                </a:lnTo>
                <a:lnTo>
                  <a:pt x="3748" y="388"/>
                </a:lnTo>
                <a:lnTo>
                  <a:pt x="3751" y="388"/>
                </a:lnTo>
                <a:lnTo>
                  <a:pt x="3753" y="386"/>
                </a:lnTo>
                <a:lnTo>
                  <a:pt x="3753" y="388"/>
                </a:lnTo>
                <a:lnTo>
                  <a:pt x="3751" y="388"/>
                </a:lnTo>
                <a:lnTo>
                  <a:pt x="3744" y="390"/>
                </a:lnTo>
                <a:lnTo>
                  <a:pt x="3742" y="388"/>
                </a:lnTo>
                <a:lnTo>
                  <a:pt x="3738" y="388"/>
                </a:lnTo>
                <a:lnTo>
                  <a:pt x="3732" y="382"/>
                </a:lnTo>
                <a:lnTo>
                  <a:pt x="3723" y="382"/>
                </a:lnTo>
                <a:lnTo>
                  <a:pt x="3721" y="384"/>
                </a:lnTo>
                <a:lnTo>
                  <a:pt x="3719" y="382"/>
                </a:lnTo>
                <a:lnTo>
                  <a:pt x="3711" y="382"/>
                </a:lnTo>
                <a:lnTo>
                  <a:pt x="3704" y="380"/>
                </a:lnTo>
                <a:lnTo>
                  <a:pt x="3698" y="378"/>
                </a:lnTo>
                <a:lnTo>
                  <a:pt x="3698" y="378"/>
                </a:lnTo>
                <a:lnTo>
                  <a:pt x="3698" y="375"/>
                </a:lnTo>
                <a:lnTo>
                  <a:pt x="3700" y="373"/>
                </a:lnTo>
                <a:lnTo>
                  <a:pt x="3700" y="373"/>
                </a:lnTo>
                <a:lnTo>
                  <a:pt x="3702" y="369"/>
                </a:lnTo>
                <a:lnTo>
                  <a:pt x="3698" y="365"/>
                </a:lnTo>
                <a:lnTo>
                  <a:pt x="3698" y="361"/>
                </a:lnTo>
                <a:lnTo>
                  <a:pt x="3700" y="361"/>
                </a:lnTo>
                <a:lnTo>
                  <a:pt x="3702" y="357"/>
                </a:lnTo>
                <a:lnTo>
                  <a:pt x="3704" y="354"/>
                </a:lnTo>
                <a:lnTo>
                  <a:pt x="3704" y="354"/>
                </a:lnTo>
                <a:lnTo>
                  <a:pt x="3704" y="352"/>
                </a:lnTo>
                <a:lnTo>
                  <a:pt x="3704" y="350"/>
                </a:lnTo>
                <a:lnTo>
                  <a:pt x="3704" y="350"/>
                </a:lnTo>
                <a:lnTo>
                  <a:pt x="3702" y="348"/>
                </a:lnTo>
                <a:lnTo>
                  <a:pt x="3702" y="346"/>
                </a:lnTo>
                <a:lnTo>
                  <a:pt x="3702" y="344"/>
                </a:lnTo>
                <a:lnTo>
                  <a:pt x="3700" y="342"/>
                </a:lnTo>
                <a:lnTo>
                  <a:pt x="3700" y="340"/>
                </a:lnTo>
                <a:lnTo>
                  <a:pt x="3696" y="338"/>
                </a:lnTo>
                <a:lnTo>
                  <a:pt x="3694" y="338"/>
                </a:lnTo>
                <a:lnTo>
                  <a:pt x="3692" y="338"/>
                </a:lnTo>
                <a:lnTo>
                  <a:pt x="3692" y="338"/>
                </a:lnTo>
                <a:lnTo>
                  <a:pt x="3692" y="342"/>
                </a:lnTo>
                <a:lnTo>
                  <a:pt x="3694" y="344"/>
                </a:lnTo>
                <a:lnTo>
                  <a:pt x="3696" y="346"/>
                </a:lnTo>
                <a:lnTo>
                  <a:pt x="3696" y="348"/>
                </a:lnTo>
                <a:lnTo>
                  <a:pt x="3696" y="352"/>
                </a:lnTo>
                <a:lnTo>
                  <a:pt x="3694" y="354"/>
                </a:lnTo>
                <a:lnTo>
                  <a:pt x="3694" y="357"/>
                </a:lnTo>
                <a:lnTo>
                  <a:pt x="3692" y="359"/>
                </a:lnTo>
                <a:lnTo>
                  <a:pt x="3688" y="361"/>
                </a:lnTo>
                <a:lnTo>
                  <a:pt x="3684" y="361"/>
                </a:lnTo>
                <a:lnTo>
                  <a:pt x="3679" y="363"/>
                </a:lnTo>
                <a:lnTo>
                  <a:pt x="3675" y="365"/>
                </a:lnTo>
                <a:lnTo>
                  <a:pt x="3667" y="375"/>
                </a:lnTo>
                <a:lnTo>
                  <a:pt x="3667" y="378"/>
                </a:lnTo>
                <a:lnTo>
                  <a:pt x="3671" y="378"/>
                </a:lnTo>
                <a:lnTo>
                  <a:pt x="3673" y="380"/>
                </a:lnTo>
                <a:lnTo>
                  <a:pt x="3673" y="382"/>
                </a:lnTo>
                <a:lnTo>
                  <a:pt x="3675" y="386"/>
                </a:lnTo>
                <a:lnTo>
                  <a:pt x="3684" y="396"/>
                </a:lnTo>
                <a:lnTo>
                  <a:pt x="3686" y="398"/>
                </a:lnTo>
                <a:lnTo>
                  <a:pt x="3684" y="401"/>
                </a:lnTo>
                <a:lnTo>
                  <a:pt x="3679" y="407"/>
                </a:lnTo>
                <a:lnTo>
                  <a:pt x="3677" y="409"/>
                </a:lnTo>
                <a:lnTo>
                  <a:pt x="3673" y="417"/>
                </a:lnTo>
                <a:lnTo>
                  <a:pt x="3673" y="419"/>
                </a:lnTo>
                <a:lnTo>
                  <a:pt x="3675" y="424"/>
                </a:lnTo>
                <a:lnTo>
                  <a:pt x="3677" y="426"/>
                </a:lnTo>
                <a:lnTo>
                  <a:pt x="3677" y="428"/>
                </a:lnTo>
                <a:lnTo>
                  <a:pt x="3677" y="434"/>
                </a:lnTo>
                <a:lnTo>
                  <a:pt x="3677" y="434"/>
                </a:lnTo>
                <a:lnTo>
                  <a:pt x="3679" y="436"/>
                </a:lnTo>
                <a:lnTo>
                  <a:pt x="3686" y="434"/>
                </a:lnTo>
                <a:lnTo>
                  <a:pt x="3692" y="436"/>
                </a:lnTo>
                <a:lnTo>
                  <a:pt x="3694" y="436"/>
                </a:lnTo>
                <a:lnTo>
                  <a:pt x="3700" y="432"/>
                </a:lnTo>
                <a:lnTo>
                  <a:pt x="3702" y="432"/>
                </a:lnTo>
                <a:lnTo>
                  <a:pt x="3709" y="432"/>
                </a:lnTo>
                <a:lnTo>
                  <a:pt x="3717" y="436"/>
                </a:lnTo>
                <a:lnTo>
                  <a:pt x="3728" y="438"/>
                </a:lnTo>
                <a:lnTo>
                  <a:pt x="3730" y="440"/>
                </a:lnTo>
                <a:lnTo>
                  <a:pt x="3732" y="440"/>
                </a:lnTo>
                <a:lnTo>
                  <a:pt x="3734" y="447"/>
                </a:lnTo>
                <a:lnTo>
                  <a:pt x="3736" y="451"/>
                </a:lnTo>
                <a:lnTo>
                  <a:pt x="3738" y="453"/>
                </a:lnTo>
                <a:lnTo>
                  <a:pt x="3738" y="457"/>
                </a:lnTo>
                <a:lnTo>
                  <a:pt x="3736" y="457"/>
                </a:lnTo>
                <a:lnTo>
                  <a:pt x="3734" y="457"/>
                </a:lnTo>
                <a:lnTo>
                  <a:pt x="3734" y="459"/>
                </a:lnTo>
                <a:lnTo>
                  <a:pt x="3732" y="463"/>
                </a:lnTo>
                <a:lnTo>
                  <a:pt x="3732" y="466"/>
                </a:lnTo>
                <a:lnTo>
                  <a:pt x="3732" y="470"/>
                </a:lnTo>
                <a:lnTo>
                  <a:pt x="3740" y="472"/>
                </a:lnTo>
                <a:lnTo>
                  <a:pt x="3746" y="472"/>
                </a:lnTo>
                <a:lnTo>
                  <a:pt x="3751" y="472"/>
                </a:lnTo>
                <a:lnTo>
                  <a:pt x="3751" y="472"/>
                </a:lnTo>
                <a:lnTo>
                  <a:pt x="3751" y="474"/>
                </a:lnTo>
                <a:lnTo>
                  <a:pt x="3746" y="474"/>
                </a:lnTo>
                <a:lnTo>
                  <a:pt x="3738" y="474"/>
                </a:lnTo>
                <a:lnTo>
                  <a:pt x="3734" y="474"/>
                </a:lnTo>
                <a:lnTo>
                  <a:pt x="3734" y="474"/>
                </a:lnTo>
                <a:lnTo>
                  <a:pt x="3732" y="472"/>
                </a:lnTo>
                <a:lnTo>
                  <a:pt x="3730" y="470"/>
                </a:lnTo>
                <a:lnTo>
                  <a:pt x="3728" y="470"/>
                </a:lnTo>
                <a:lnTo>
                  <a:pt x="3725" y="468"/>
                </a:lnTo>
                <a:lnTo>
                  <a:pt x="3728" y="466"/>
                </a:lnTo>
                <a:lnTo>
                  <a:pt x="3728" y="455"/>
                </a:lnTo>
                <a:lnTo>
                  <a:pt x="3728" y="451"/>
                </a:lnTo>
                <a:lnTo>
                  <a:pt x="3725" y="449"/>
                </a:lnTo>
                <a:lnTo>
                  <a:pt x="3719" y="445"/>
                </a:lnTo>
                <a:lnTo>
                  <a:pt x="3717" y="440"/>
                </a:lnTo>
                <a:lnTo>
                  <a:pt x="3715" y="438"/>
                </a:lnTo>
                <a:lnTo>
                  <a:pt x="3713" y="438"/>
                </a:lnTo>
                <a:lnTo>
                  <a:pt x="3711" y="438"/>
                </a:lnTo>
                <a:lnTo>
                  <a:pt x="3702" y="440"/>
                </a:lnTo>
                <a:lnTo>
                  <a:pt x="3696" y="443"/>
                </a:lnTo>
                <a:lnTo>
                  <a:pt x="3688" y="445"/>
                </a:lnTo>
                <a:lnTo>
                  <a:pt x="3688" y="447"/>
                </a:lnTo>
                <a:lnTo>
                  <a:pt x="3686" y="453"/>
                </a:lnTo>
                <a:lnTo>
                  <a:pt x="3688" y="455"/>
                </a:lnTo>
                <a:lnTo>
                  <a:pt x="3690" y="457"/>
                </a:lnTo>
                <a:lnTo>
                  <a:pt x="3690" y="461"/>
                </a:lnTo>
                <a:lnTo>
                  <a:pt x="3692" y="463"/>
                </a:lnTo>
                <a:lnTo>
                  <a:pt x="3692" y="466"/>
                </a:lnTo>
                <a:lnTo>
                  <a:pt x="3692" y="470"/>
                </a:lnTo>
                <a:lnTo>
                  <a:pt x="3690" y="470"/>
                </a:lnTo>
                <a:lnTo>
                  <a:pt x="3681" y="478"/>
                </a:lnTo>
                <a:lnTo>
                  <a:pt x="3679" y="480"/>
                </a:lnTo>
                <a:lnTo>
                  <a:pt x="3677" y="487"/>
                </a:lnTo>
                <a:lnTo>
                  <a:pt x="3677" y="489"/>
                </a:lnTo>
                <a:lnTo>
                  <a:pt x="3673" y="491"/>
                </a:lnTo>
                <a:lnTo>
                  <a:pt x="3671" y="493"/>
                </a:lnTo>
                <a:lnTo>
                  <a:pt x="3656" y="499"/>
                </a:lnTo>
                <a:lnTo>
                  <a:pt x="3656" y="499"/>
                </a:lnTo>
                <a:lnTo>
                  <a:pt x="3656" y="503"/>
                </a:lnTo>
                <a:lnTo>
                  <a:pt x="3652" y="505"/>
                </a:lnTo>
                <a:lnTo>
                  <a:pt x="3650" y="505"/>
                </a:lnTo>
                <a:lnTo>
                  <a:pt x="3644" y="503"/>
                </a:lnTo>
                <a:lnTo>
                  <a:pt x="3642" y="503"/>
                </a:lnTo>
                <a:lnTo>
                  <a:pt x="3637" y="503"/>
                </a:lnTo>
                <a:lnTo>
                  <a:pt x="3627" y="503"/>
                </a:lnTo>
                <a:lnTo>
                  <a:pt x="3621" y="501"/>
                </a:lnTo>
                <a:lnTo>
                  <a:pt x="3616" y="499"/>
                </a:lnTo>
                <a:lnTo>
                  <a:pt x="3612" y="499"/>
                </a:lnTo>
                <a:lnTo>
                  <a:pt x="3610" y="497"/>
                </a:lnTo>
                <a:lnTo>
                  <a:pt x="3610" y="497"/>
                </a:lnTo>
                <a:lnTo>
                  <a:pt x="3608" y="495"/>
                </a:lnTo>
                <a:lnTo>
                  <a:pt x="3608" y="493"/>
                </a:lnTo>
                <a:lnTo>
                  <a:pt x="3608" y="493"/>
                </a:lnTo>
                <a:lnTo>
                  <a:pt x="3608" y="493"/>
                </a:lnTo>
                <a:lnTo>
                  <a:pt x="3610" y="491"/>
                </a:lnTo>
                <a:lnTo>
                  <a:pt x="3619" y="493"/>
                </a:lnTo>
                <a:lnTo>
                  <a:pt x="3621" y="491"/>
                </a:lnTo>
                <a:lnTo>
                  <a:pt x="3621" y="491"/>
                </a:lnTo>
                <a:lnTo>
                  <a:pt x="3623" y="493"/>
                </a:lnTo>
                <a:lnTo>
                  <a:pt x="3625" y="495"/>
                </a:lnTo>
                <a:lnTo>
                  <a:pt x="3629" y="495"/>
                </a:lnTo>
                <a:lnTo>
                  <a:pt x="3631" y="493"/>
                </a:lnTo>
                <a:lnTo>
                  <a:pt x="3631" y="493"/>
                </a:lnTo>
                <a:lnTo>
                  <a:pt x="3631" y="493"/>
                </a:lnTo>
                <a:lnTo>
                  <a:pt x="3629" y="495"/>
                </a:lnTo>
                <a:lnTo>
                  <a:pt x="3629" y="495"/>
                </a:lnTo>
                <a:lnTo>
                  <a:pt x="3627" y="497"/>
                </a:lnTo>
                <a:lnTo>
                  <a:pt x="3627" y="497"/>
                </a:lnTo>
                <a:lnTo>
                  <a:pt x="3629" y="499"/>
                </a:lnTo>
                <a:lnTo>
                  <a:pt x="3633" y="499"/>
                </a:lnTo>
                <a:lnTo>
                  <a:pt x="3635" y="499"/>
                </a:lnTo>
                <a:lnTo>
                  <a:pt x="3637" y="497"/>
                </a:lnTo>
                <a:lnTo>
                  <a:pt x="3642" y="495"/>
                </a:lnTo>
                <a:lnTo>
                  <a:pt x="3644" y="495"/>
                </a:lnTo>
                <a:lnTo>
                  <a:pt x="3644" y="493"/>
                </a:lnTo>
                <a:lnTo>
                  <a:pt x="3644" y="491"/>
                </a:lnTo>
                <a:lnTo>
                  <a:pt x="3642" y="489"/>
                </a:lnTo>
                <a:lnTo>
                  <a:pt x="3646" y="489"/>
                </a:lnTo>
                <a:lnTo>
                  <a:pt x="3648" y="487"/>
                </a:lnTo>
                <a:lnTo>
                  <a:pt x="3658" y="474"/>
                </a:lnTo>
                <a:lnTo>
                  <a:pt x="3665" y="470"/>
                </a:lnTo>
                <a:lnTo>
                  <a:pt x="3667" y="470"/>
                </a:lnTo>
                <a:lnTo>
                  <a:pt x="3667" y="466"/>
                </a:lnTo>
                <a:lnTo>
                  <a:pt x="3667" y="463"/>
                </a:lnTo>
                <a:lnTo>
                  <a:pt x="3667" y="461"/>
                </a:lnTo>
                <a:lnTo>
                  <a:pt x="3667" y="459"/>
                </a:lnTo>
                <a:lnTo>
                  <a:pt x="3669" y="455"/>
                </a:lnTo>
                <a:lnTo>
                  <a:pt x="3671" y="453"/>
                </a:lnTo>
                <a:lnTo>
                  <a:pt x="3673" y="451"/>
                </a:lnTo>
                <a:lnTo>
                  <a:pt x="3673" y="451"/>
                </a:lnTo>
                <a:lnTo>
                  <a:pt x="3673" y="449"/>
                </a:lnTo>
                <a:lnTo>
                  <a:pt x="3669" y="445"/>
                </a:lnTo>
                <a:lnTo>
                  <a:pt x="3663" y="443"/>
                </a:lnTo>
                <a:lnTo>
                  <a:pt x="3660" y="440"/>
                </a:lnTo>
                <a:lnTo>
                  <a:pt x="3658" y="438"/>
                </a:lnTo>
                <a:lnTo>
                  <a:pt x="3658" y="436"/>
                </a:lnTo>
                <a:lnTo>
                  <a:pt x="3658" y="434"/>
                </a:lnTo>
                <a:lnTo>
                  <a:pt x="3658" y="428"/>
                </a:lnTo>
                <a:lnTo>
                  <a:pt x="3660" y="426"/>
                </a:lnTo>
                <a:lnTo>
                  <a:pt x="3660" y="417"/>
                </a:lnTo>
                <a:lnTo>
                  <a:pt x="3658" y="409"/>
                </a:lnTo>
                <a:lnTo>
                  <a:pt x="3658" y="405"/>
                </a:lnTo>
                <a:lnTo>
                  <a:pt x="3658" y="405"/>
                </a:lnTo>
                <a:lnTo>
                  <a:pt x="3660" y="403"/>
                </a:lnTo>
                <a:lnTo>
                  <a:pt x="3660" y="401"/>
                </a:lnTo>
                <a:lnTo>
                  <a:pt x="3660" y="392"/>
                </a:lnTo>
                <a:lnTo>
                  <a:pt x="3660" y="388"/>
                </a:lnTo>
                <a:lnTo>
                  <a:pt x="3658" y="384"/>
                </a:lnTo>
                <a:lnTo>
                  <a:pt x="3652" y="380"/>
                </a:lnTo>
                <a:lnTo>
                  <a:pt x="3648" y="375"/>
                </a:lnTo>
                <a:lnTo>
                  <a:pt x="3650" y="373"/>
                </a:lnTo>
                <a:lnTo>
                  <a:pt x="3650" y="373"/>
                </a:lnTo>
                <a:lnTo>
                  <a:pt x="3652" y="371"/>
                </a:lnTo>
                <a:lnTo>
                  <a:pt x="3654" y="369"/>
                </a:lnTo>
                <a:lnTo>
                  <a:pt x="3656" y="365"/>
                </a:lnTo>
                <a:lnTo>
                  <a:pt x="3658" y="361"/>
                </a:lnTo>
                <a:lnTo>
                  <a:pt x="3660" y="359"/>
                </a:lnTo>
                <a:lnTo>
                  <a:pt x="3663" y="350"/>
                </a:lnTo>
                <a:lnTo>
                  <a:pt x="3663" y="348"/>
                </a:lnTo>
                <a:lnTo>
                  <a:pt x="3663" y="342"/>
                </a:lnTo>
                <a:lnTo>
                  <a:pt x="3660" y="340"/>
                </a:lnTo>
                <a:lnTo>
                  <a:pt x="3656" y="340"/>
                </a:lnTo>
                <a:lnTo>
                  <a:pt x="3652" y="338"/>
                </a:lnTo>
                <a:lnTo>
                  <a:pt x="3650" y="338"/>
                </a:lnTo>
                <a:lnTo>
                  <a:pt x="3646" y="336"/>
                </a:lnTo>
                <a:lnTo>
                  <a:pt x="3644" y="336"/>
                </a:lnTo>
                <a:lnTo>
                  <a:pt x="3631" y="336"/>
                </a:lnTo>
                <a:lnTo>
                  <a:pt x="3625" y="336"/>
                </a:lnTo>
                <a:lnTo>
                  <a:pt x="3621" y="336"/>
                </a:lnTo>
                <a:lnTo>
                  <a:pt x="3619" y="336"/>
                </a:lnTo>
                <a:lnTo>
                  <a:pt x="3616" y="336"/>
                </a:lnTo>
                <a:lnTo>
                  <a:pt x="3616" y="336"/>
                </a:lnTo>
                <a:lnTo>
                  <a:pt x="3619" y="333"/>
                </a:lnTo>
                <a:lnTo>
                  <a:pt x="3616" y="333"/>
                </a:lnTo>
                <a:lnTo>
                  <a:pt x="3616" y="333"/>
                </a:lnTo>
                <a:lnTo>
                  <a:pt x="3612" y="336"/>
                </a:lnTo>
                <a:lnTo>
                  <a:pt x="3608" y="342"/>
                </a:lnTo>
                <a:lnTo>
                  <a:pt x="3604" y="350"/>
                </a:lnTo>
                <a:lnTo>
                  <a:pt x="3602" y="361"/>
                </a:lnTo>
                <a:lnTo>
                  <a:pt x="3600" y="365"/>
                </a:lnTo>
                <a:lnTo>
                  <a:pt x="3598" y="369"/>
                </a:lnTo>
                <a:lnTo>
                  <a:pt x="3591" y="373"/>
                </a:lnTo>
                <a:lnTo>
                  <a:pt x="3587" y="375"/>
                </a:lnTo>
                <a:lnTo>
                  <a:pt x="3583" y="378"/>
                </a:lnTo>
                <a:lnTo>
                  <a:pt x="3577" y="380"/>
                </a:lnTo>
                <a:lnTo>
                  <a:pt x="3575" y="384"/>
                </a:lnTo>
                <a:lnTo>
                  <a:pt x="3572" y="384"/>
                </a:lnTo>
                <a:lnTo>
                  <a:pt x="3575" y="386"/>
                </a:lnTo>
                <a:lnTo>
                  <a:pt x="3577" y="386"/>
                </a:lnTo>
                <a:lnTo>
                  <a:pt x="3575" y="388"/>
                </a:lnTo>
                <a:lnTo>
                  <a:pt x="3572" y="390"/>
                </a:lnTo>
                <a:lnTo>
                  <a:pt x="3575" y="390"/>
                </a:lnTo>
                <a:lnTo>
                  <a:pt x="3575" y="392"/>
                </a:lnTo>
                <a:lnTo>
                  <a:pt x="3577" y="392"/>
                </a:lnTo>
                <a:lnTo>
                  <a:pt x="3581" y="392"/>
                </a:lnTo>
                <a:lnTo>
                  <a:pt x="3581" y="392"/>
                </a:lnTo>
                <a:lnTo>
                  <a:pt x="3583" y="394"/>
                </a:lnTo>
                <a:lnTo>
                  <a:pt x="3581" y="401"/>
                </a:lnTo>
                <a:lnTo>
                  <a:pt x="3581" y="405"/>
                </a:lnTo>
                <a:lnTo>
                  <a:pt x="3581" y="407"/>
                </a:lnTo>
                <a:lnTo>
                  <a:pt x="3581" y="409"/>
                </a:lnTo>
                <a:lnTo>
                  <a:pt x="3581" y="411"/>
                </a:lnTo>
                <a:lnTo>
                  <a:pt x="3581" y="411"/>
                </a:lnTo>
                <a:lnTo>
                  <a:pt x="3579" y="413"/>
                </a:lnTo>
                <a:lnTo>
                  <a:pt x="3577" y="413"/>
                </a:lnTo>
                <a:lnTo>
                  <a:pt x="3577" y="417"/>
                </a:lnTo>
                <a:lnTo>
                  <a:pt x="3575" y="419"/>
                </a:lnTo>
                <a:lnTo>
                  <a:pt x="3575" y="422"/>
                </a:lnTo>
                <a:lnTo>
                  <a:pt x="3577" y="424"/>
                </a:lnTo>
                <a:lnTo>
                  <a:pt x="3577" y="424"/>
                </a:lnTo>
                <a:lnTo>
                  <a:pt x="3577" y="424"/>
                </a:lnTo>
                <a:lnTo>
                  <a:pt x="3579" y="422"/>
                </a:lnTo>
                <a:lnTo>
                  <a:pt x="3579" y="422"/>
                </a:lnTo>
                <a:lnTo>
                  <a:pt x="3587" y="424"/>
                </a:lnTo>
                <a:lnTo>
                  <a:pt x="3589" y="426"/>
                </a:lnTo>
                <a:lnTo>
                  <a:pt x="3593" y="426"/>
                </a:lnTo>
                <a:lnTo>
                  <a:pt x="3593" y="428"/>
                </a:lnTo>
                <a:lnTo>
                  <a:pt x="3596" y="432"/>
                </a:lnTo>
                <a:lnTo>
                  <a:pt x="3598" y="436"/>
                </a:lnTo>
                <a:lnTo>
                  <a:pt x="3600" y="438"/>
                </a:lnTo>
                <a:lnTo>
                  <a:pt x="3602" y="440"/>
                </a:lnTo>
                <a:lnTo>
                  <a:pt x="3604" y="440"/>
                </a:lnTo>
                <a:lnTo>
                  <a:pt x="3606" y="440"/>
                </a:lnTo>
                <a:lnTo>
                  <a:pt x="3610" y="440"/>
                </a:lnTo>
                <a:lnTo>
                  <a:pt x="3608" y="443"/>
                </a:lnTo>
                <a:lnTo>
                  <a:pt x="3604" y="449"/>
                </a:lnTo>
                <a:lnTo>
                  <a:pt x="3600" y="455"/>
                </a:lnTo>
                <a:lnTo>
                  <a:pt x="3598" y="455"/>
                </a:lnTo>
                <a:lnTo>
                  <a:pt x="3596" y="453"/>
                </a:lnTo>
                <a:lnTo>
                  <a:pt x="3589" y="451"/>
                </a:lnTo>
                <a:lnTo>
                  <a:pt x="3587" y="449"/>
                </a:lnTo>
                <a:lnTo>
                  <a:pt x="3581" y="445"/>
                </a:lnTo>
                <a:lnTo>
                  <a:pt x="3579" y="440"/>
                </a:lnTo>
                <a:lnTo>
                  <a:pt x="3575" y="440"/>
                </a:lnTo>
                <a:lnTo>
                  <a:pt x="3570" y="440"/>
                </a:lnTo>
                <a:lnTo>
                  <a:pt x="3564" y="438"/>
                </a:lnTo>
                <a:lnTo>
                  <a:pt x="3562" y="436"/>
                </a:lnTo>
                <a:lnTo>
                  <a:pt x="3560" y="434"/>
                </a:lnTo>
                <a:lnTo>
                  <a:pt x="3558" y="434"/>
                </a:lnTo>
                <a:lnTo>
                  <a:pt x="3554" y="434"/>
                </a:lnTo>
                <a:lnTo>
                  <a:pt x="3549" y="432"/>
                </a:lnTo>
                <a:lnTo>
                  <a:pt x="3547" y="432"/>
                </a:lnTo>
                <a:lnTo>
                  <a:pt x="3547" y="430"/>
                </a:lnTo>
                <a:lnTo>
                  <a:pt x="3543" y="428"/>
                </a:lnTo>
                <a:lnTo>
                  <a:pt x="3537" y="426"/>
                </a:lnTo>
                <a:lnTo>
                  <a:pt x="3526" y="422"/>
                </a:lnTo>
                <a:lnTo>
                  <a:pt x="3516" y="419"/>
                </a:lnTo>
                <a:lnTo>
                  <a:pt x="3503" y="419"/>
                </a:lnTo>
                <a:lnTo>
                  <a:pt x="3491" y="417"/>
                </a:lnTo>
                <a:lnTo>
                  <a:pt x="3491" y="417"/>
                </a:lnTo>
                <a:lnTo>
                  <a:pt x="3489" y="417"/>
                </a:lnTo>
                <a:lnTo>
                  <a:pt x="3484" y="422"/>
                </a:lnTo>
                <a:lnTo>
                  <a:pt x="3480" y="422"/>
                </a:lnTo>
                <a:lnTo>
                  <a:pt x="3480" y="424"/>
                </a:lnTo>
                <a:lnTo>
                  <a:pt x="3482" y="426"/>
                </a:lnTo>
                <a:lnTo>
                  <a:pt x="3487" y="436"/>
                </a:lnTo>
                <a:lnTo>
                  <a:pt x="3489" y="434"/>
                </a:lnTo>
                <a:lnTo>
                  <a:pt x="3491" y="438"/>
                </a:lnTo>
                <a:lnTo>
                  <a:pt x="3489" y="440"/>
                </a:lnTo>
                <a:lnTo>
                  <a:pt x="3487" y="445"/>
                </a:lnTo>
                <a:lnTo>
                  <a:pt x="3484" y="445"/>
                </a:lnTo>
                <a:lnTo>
                  <a:pt x="3480" y="447"/>
                </a:lnTo>
                <a:lnTo>
                  <a:pt x="3476" y="445"/>
                </a:lnTo>
                <a:lnTo>
                  <a:pt x="3474" y="449"/>
                </a:lnTo>
                <a:lnTo>
                  <a:pt x="3476" y="451"/>
                </a:lnTo>
                <a:lnTo>
                  <a:pt x="3476" y="451"/>
                </a:lnTo>
                <a:lnTo>
                  <a:pt x="3476" y="453"/>
                </a:lnTo>
                <a:lnTo>
                  <a:pt x="3474" y="453"/>
                </a:lnTo>
                <a:lnTo>
                  <a:pt x="3474" y="453"/>
                </a:lnTo>
                <a:lnTo>
                  <a:pt x="3472" y="455"/>
                </a:lnTo>
                <a:lnTo>
                  <a:pt x="3472" y="455"/>
                </a:lnTo>
                <a:lnTo>
                  <a:pt x="3468" y="453"/>
                </a:lnTo>
                <a:lnTo>
                  <a:pt x="3464" y="453"/>
                </a:lnTo>
                <a:lnTo>
                  <a:pt x="3464" y="449"/>
                </a:lnTo>
                <a:lnTo>
                  <a:pt x="3466" y="447"/>
                </a:lnTo>
                <a:lnTo>
                  <a:pt x="3468" y="445"/>
                </a:lnTo>
                <a:lnTo>
                  <a:pt x="3468" y="445"/>
                </a:lnTo>
                <a:lnTo>
                  <a:pt x="3466" y="443"/>
                </a:lnTo>
                <a:lnTo>
                  <a:pt x="3464" y="440"/>
                </a:lnTo>
                <a:lnTo>
                  <a:pt x="3464" y="438"/>
                </a:lnTo>
                <a:lnTo>
                  <a:pt x="3464" y="438"/>
                </a:lnTo>
                <a:lnTo>
                  <a:pt x="3461" y="438"/>
                </a:lnTo>
                <a:lnTo>
                  <a:pt x="3453" y="440"/>
                </a:lnTo>
                <a:lnTo>
                  <a:pt x="3451" y="443"/>
                </a:lnTo>
                <a:lnTo>
                  <a:pt x="3451" y="440"/>
                </a:lnTo>
                <a:lnTo>
                  <a:pt x="3440" y="447"/>
                </a:lnTo>
                <a:lnTo>
                  <a:pt x="3436" y="449"/>
                </a:lnTo>
                <a:lnTo>
                  <a:pt x="3432" y="449"/>
                </a:lnTo>
                <a:lnTo>
                  <a:pt x="3428" y="449"/>
                </a:lnTo>
                <a:lnTo>
                  <a:pt x="3424" y="447"/>
                </a:lnTo>
                <a:lnTo>
                  <a:pt x="3420" y="447"/>
                </a:lnTo>
                <a:lnTo>
                  <a:pt x="3417" y="447"/>
                </a:lnTo>
                <a:lnTo>
                  <a:pt x="3413" y="449"/>
                </a:lnTo>
                <a:lnTo>
                  <a:pt x="3411" y="449"/>
                </a:lnTo>
                <a:lnTo>
                  <a:pt x="3407" y="451"/>
                </a:lnTo>
                <a:lnTo>
                  <a:pt x="3403" y="453"/>
                </a:lnTo>
                <a:lnTo>
                  <a:pt x="3403" y="457"/>
                </a:lnTo>
                <a:lnTo>
                  <a:pt x="3401" y="459"/>
                </a:lnTo>
                <a:lnTo>
                  <a:pt x="3399" y="457"/>
                </a:lnTo>
                <a:lnTo>
                  <a:pt x="3396" y="455"/>
                </a:lnTo>
                <a:lnTo>
                  <a:pt x="3396" y="457"/>
                </a:lnTo>
                <a:lnTo>
                  <a:pt x="3394" y="457"/>
                </a:lnTo>
                <a:lnTo>
                  <a:pt x="3392" y="457"/>
                </a:lnTo>
                <a:lnTo>
                  <a:pt x="3390" y="457"/>
                </a:lnTo>
                <a:lnTo>
                  <a:pt x="3388" y="457"/>
                </a:lnTo>
                <a:lnTo>
                  <a:pt x="3384" y="457"/>
                </a:lnTo>
                <a:lnTo>
                  <a:pt x="3382" y="457"/>
                </a:lnTo>
                <a:lnTo>
                  <a:pt x="3380" y="457"/>
                </a:lnTo>
                <a:lnTo>
                  <a:pt x="3380" y="455"/>
                </a:lnTo>
                <a:lnTo>
                  <a:pt x="3380" y="455"/>
                </a:lnTo>
                <a:lnTo>
                  <a:pt x="3384" y="455"/>
                </a:lnTo>
                <a:lnTo>
                  <a:pt x="3386" y="453"/>
                </a:lnTo>
                <a:lnTo>
                  <a:pt x="3388" y="453"/>
                </a:lnTo>
                <a:lnTo>
                  <a:pt x="3388" y="453"/>
                </a:lnTo>
                <a:lnTo>
                  <a:pt x="3388" y="451"/>
                </a:lnTo>
                <a:lnTo>
                  <a:pt x="3386" y="447"/>
                </a:lnTo>
                <a:lnTo>
                  <a:pt x="3388" y="445"/>
                </a:lnTo>
                <a:lnTo>
                  <a:pt x="3388" y="443"/>
                </a:lnTo>
                <a:lnTo>
                  <a:pt x="3388" y="443"/>
                </a:lnTo>
                <a:lnTo>
                  <a:pt x="3390" y="443"/>
                </a:lnTo>
                <a:lnTo>
                  <a:pt x="3388" y="443"/>
                </a:lnTo>
                <a:lnTo>
                  <a:pt x="3388" y="440"/>
                </a:lnTo>
                <a:lnTo>
                  <a:pt x="3388" y="440"/>
                </a:lnTo>
                <a:lnTo>
                  <a:pt x="3388" y="440"/>
                </a:lnTo>
                <a:lnTo>
                  <a:pt x="3396" y="438"/>
                </a:lnTo>
                <a:lnTo>
                  <a:pt x="3396" y="438"/>
                </a:lnTo>
                <a:lnTo>
                  <a:pt x="3392" y="438"/>
                </a:lnTo>
                <a:lnTo>
                  <a:pt x="3388" y="438"/>
                </a:lnTo>
                <a:lnTo>
                  <a:pt x="3382" y="440"/>
                </a:lnTo>
                <a:lnTo>
                  <a:pt x="3371" y="445"/>
                </a:lnTo>
                <a:lnTo>
                  <a:pt x="3365" y="449"/>
                </a:lnTo>
                <a:lnTo>
                  <a:pt x="3367" y="449"/>
                </a:lnTo>
                <a:lnTo>
                  <a:pt x="3369" y="449"/>
                </a:lnTo>
                <a:lnTo>
                  <a:pt x="3371" y="451"/>
                </a:lnTo>
                <a:lnTo>
                  <a:pt x="3371" y="451"/>
                </a:lnTo>
                <a:lnTo>
                  <a:pt x="3371" y="453"/>
                </a:lnTo>
                <a:lnTo>
                  <a:pt x="3367" y="453"/>
                </a:lnTo>
                <a:lnTo>
                  <a:pt x="3367" y="455"/>
                </a:lnTo>
                <a:lnTo>
                  <a:pt x="3365" y="455"/>
                </a:lnTo>
                <a:lnTo>
                  <a:pt x="3365" y="455"/>
                </a:lnTo>
                <a:lnTo>
                  <a:pt x="3363" y="453"/>
                </a:lnTo>
                <a:lnTo>
                  <a:pt x="3365" y="453"/>
                </a:lnTo>
                <a:lnTo>
                  <a:pt x="3365" y="451"/>
                </a:lnTo>
                <a:lnTo>
                  <a:pt x="3363" y="451"/>
                </a:lnTo>
                <a:lnTo>
                  <a:pt x="3361" y="449"/>
                </a:lnTo>
                <a:lnTo>
                  <a:pt x="3361" y="449"/>
                </a:lnTo>
                <a:lnTo>
                  <a:pt x="3355" y="451"/>
                </a:lnTo>
                <a:lnTo>
                  <a:pt x="3350" y="453"/>
                </a:lnTo>
                <a:lnTo>
                  <a:pt x="3348" y="455"/>
                </a:lnTo>
                <a:lnTo>
                  <a:pt x="3344" y="455"/>
                </a:lnTo>
                <a:lnTo>
                  <a:pt x="3342" y="455"/>
                </a:lnTo>
                <a:lnTo>
                  <a:pt x="3338" y="457"/>
                </a:lnTo>
                <a:lnTo>
                  <a:pt x="3336" y="459"/>
                </a:lnTo>
                <a:lnTo>
                  <a:pt x="3332" y="461"/>
                </a:lnTo>
                <a:lnTo>
                  <a:pt x="3319" y="466"/>
                </a:lnTo>
                <a:lnTo>
                  <a:pt x="3317" y="468"/>
                </a:lnTo>
                <a:lnTo>
                  <a:pt x="3315" y="466"/>
                </a:lnTo>
                <a:lnTo>
                  <a:pt x="3315" y="466"/>
                </a:lnTo>
                <a:lnTo>
                  <a:pt x="3313" y="466"/>
                </a:lnTo>
                <a:lnTo>
                  <a:pt x="3315" y="468"/>
                </a:lnTo>
                <a:lnTo>
                  <a:pt x="3315" y="470"/>
                </a:lnTo>
                <a:lnTo>
                  <a:pt x="3315" y="472"/>
                </a:lnTo>
                <a:lnTo>
                  <a:pt x="3313" y="470"/>
                </a:lnTo>
                <a:lnTo>
                  <a:pt x="3306" y="472"/>
                </a:lnTo>
                <a:lnTo>
                  <a:pt x="3302" y="474"/>
                </a:lnTo>
                <a:lnTo>
                  <a:pt x="3302" y="476"/>
                </a:lnTo>
                <a:lnTo>
                  <a:pt x="3302" y="476"/>
                </a:lnTo>
                <a:lnTo>
                  <a:pt x="3300" y="478"/>
                </a:lnTo>
                <a:lnTo>
                  <a:pt x="3300" y="480"/>
                </a:lnTo>
                <a:lnTo>
                  <a:pt x="3298" y="487"/>
                </a:lnTo>
                <a:lnTo>
                  <a:pt x="3298" y="489"/>
                </a:lnTo>
                <a:lnTo>
                  <a:pt x="3296" y="489"/>
                </a:lnTo>
                <a:lnTo>
                  <a:pt x="3283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79" y="491"/>
                </a:lnTo>
                <a:lnTo>
                  <a:pt x="3275" y="491"/>
                </a:lnTo>
                <a:lnTo>
                  <a:pt x="3273" y="491"/>
                </a:lnTo>
                <a:lnTo>
                  <a:pt x="3273" y="491"/>
                </a:lnTo>
                <a:lnTo>
                  <a:pt x="3271" y="489"/>
                </a:lnTo>
                <a:lnTo>
                  <a:pt x="3269" y="482"/>
                </a:lnTo>
                <a:lnTo>
                  <a:pt x="3262" y="480"/>
                </a:lnTo>
                <a:lnTo>
                  <a:pt x="3258" y="478"/>
                </a:lnTo>
                <a:lnTo>
                  <a:pt x="3258" y="478"/>
                </a:lnTo>
                <a:lnTo>
                  <a:pt x="3258" y="476"/>
                </a:lnTo>
                <a:lnTo>
                  <a:pt x="3264" y="472"/>
                </a:lnTo>
                <a:lnTo>
                  <a:pt x="3267" y="470"/>
                </a:lnTo>
                <a:lnTo>
                  <a:pt x="3277" y="468"/>
                </a:lnTo>
                <a:lnTo>
                  <a:pt x="3281" y="468"/>
                </a:lnTo>
                <a:lnTo>
                  <a:pt x="3283" y="468"/>
                </a:lnTo>
                <a:lnTo>
                  <a:pt x="3283" y="463"/>
                </a:lnTo>
                <a:lnTo>
                  <a:pt x="3281" y="459"/>
                </a:lnTo>
                <a:lnTo>
                  <a:pt x="3277" y="455"/>
                </a:lnTo>
                <a:lnTo>
                  <a:pt x="3273" y="451"/>
                </a:lnTo>
                <a:lnTo>
                  <a:pt x="3267" y="449"/>
                </a:lnTo>
                <a:lnTo>
                  <a:pt x="3260" y="449"/>
                </a:lnTo>
                <a:lnTo>
                  <a:pt x="3248" y="449"/>
                </a:lnTo>
                <a:lnTo>
                  <a:pt x="3246" y="449"/>
                </a:lnTo>
                <a:lnTo>
                  <a:pt x="3237" y="447"/>
                </a:lnTo>
                <a:lnTo>
                  <a:pt x="3237" y="447"/>
                </a:lnTo>
                <a:lnTo>
                  <a:pt x="3235" y="447"/>
                </a:lnTo>
                <a:lnTo>
                  <a:pt x="3235" y="447"/>
                </a:lnTo>
                <a:lnTo>
                  <a:pt x="3237" y="449"/>
                </a:lnTo>
                <a:lnTo>
                  <a:pt x="3248" y="455"/>
                </a:lnTo>
                <a:lnTo>
                  <a:pt x="3248" y="457"/>
                </a:lnTo>
                <a:lnTo>
                  <a:pt x="3248" y="459"/>
                </a:lnTo>
                <a:lnTo>
                  <a:pt x="3248" y="461"/>
                </a:lnTo>
                <a:lnTo>
                  <a:pt x="3248" y="461"/>
                </a:lnTo>
                <a:lnTo>
                  <a:pt x="3248" y="463"/>
                </a:lnTo>
                <a:lnTo>
                  <a:pt x="3246" y="472"/>
                </a:lnTo>
                <a:lnTo>
                  <a:pt x="3244" y="476"/>
                </a:lnTo>
                <a:lnTo>
                  <a:pt x="3241" y="480"/>
                </a:lnTo>
                <a:lnTo>
                  <a:pt x="3241" y="482"/>
                </a:lnTo>
                <a:lnTo>
                  <a:pt x="3244" y="482"/>
                </a:lnTo>
                <a:lnTo>
                  <a:pt x="3246" y="484"/>
                </a:lnTo>
                <a:lnTo>
                  <a:pt x="3250" y="484"/>
                </a:lnTo>
                <a:lnTo>
                  <a:pt x="3252" y="487"/>
                </a:lnTo>
                <a:lnTo>
                  <a:pt x="3252" y="489"/>
                </a:lnTo>
                <a:lnTo>
                  <a:pt x="3252" y="493"/>
                </a:lnTo>
                <a:lnTo>
                  <a:pt x="3252" y="495"/>
                </a:lnTo>
                <a:lnTo>
                  <a:pt x="3250" y="499"/>
                </a:lnTo>
                <a:lnTo>
                  <a:pt x="3248" y="501"/>
                </a:lnTo>
                <a:lnTo>
                  <a:pt x="3246" y="505"/>
                </a:lnTo>
                <a:lnTo>
                  <a:pt x="3248" y="510"/>
                </a:lnTo>
                <a:lnTo>
                  <a:pt x="3248" y="510"/>
                </a:lnTo>
                <a:lnTo>
                  <a:pt x="3246" y="512"/>
                </a:lnTo>
                <a:lnTo>
                  <a:pt x="3246" y="510"/>
                </a:lnTo>
                <a:lnTo>
                  <a:pt x="3244" y="510"/>
                </a:lnTo>
                <a:lnTo>
                  <a:pt x="3244" y="508"/>
                </a:lnTo>
                <a:lnTo>
                  <a:pt x="3241" y="508"/>
                </a:lnTo>
                <a:lnTo>
                  <a:pt x="3239" y="508"/>
                </a:lnTo>
                <a:lnTo>
                  <a:pt x="3239" y="510"/>
                </a:lnTo>
                <a:lnTo>
                  <a:pt x="3239" y="508"/>
                </a:lnTo>
                <a:lnTo>
                  <a:pt x="3239" y="505"/>
                </a:lnTo>
                <a:lnTo>
                  <a:pt x="3239" y="505"/>
                </a:lnTo>
                <a:lnTo>
                  <a:pt x="3239" y="503"/>
                </a:lnTo>
                <a:lnTo>
                  <a:pt x="3233" y="501"/>
                </a:lnTo>
                <a:lnTo>
                  <a:pt x="3231" y="501"/>
                </a:lnTo>
                <a:lnTo>
                  <a:pt x="3229" y="501"/>
                </a:lnTo>
                <a:lnTo>
                  <a:pt x="3225" y="501"/>
                </a:lnTo>
                <a:lnTo>
                  <a:pt x="3223" y="499"/>
                </a:lnTo>
                <a:lnTo>
                  <a:pt x="3220" y="499"/>
                </a:lnTo>
                <a:lnTo>
                  <a:pt x="3218" y="499"/>
                </a:lnTo>
                <a:lnTo>
                  <a:pt x="3218" y="501"/>
                </a:lnTo>
                <a:lnTo>
                  <a:pt x="3212" y="505"/>
                </a:lnTo>
                <a:lnTo>
                  <a:pt x="3208" y="510"/>
                </a:lnTo>
                <a:lnTo>
                  <a:pt x="3204" y="512"/>
                </a:lnTo>
                <a:lnTo>
                  <a:pt x="3197" y="512"/>
                </a:lnTo>
                <a:lnTo>
                  <a:pt x="3197" y="512"/>
                </a:lnTo>
                <a:lnTo>
                  <a:pt x="3195" y="516"/>
                </a:lnTo>
                <a:lnTo>
                  <a:pt x="3191" y="518"/>
                </a:lnTo>
                <a:lnTo>
                  <a:pt x="3185" y="520"/>
                </a:lnTo>
                <a:lnTo>
                  <a:pt x="3185" y="522"/>
                </a:lnTo>
                <a:lnTo>
                  <a:pt x="3183" y="524"/>
                </a:lnTo>
                <a:lnTo>
                  <a:pt x="3185" y="526"/>
                </a:lnTo>
                <a:lnTo>
                  <a:pt x="3185" y="528"/>
                </a:lnTo>
                <a:lnTo>
                  <a:pt x="3189" y="533"/>
                </a:lnTo>
                <a:lnTo>
                  <a:pt x="3191" y="535"/>
                </a:lnTo>
                <a:lnTo>
                  <a:pt x="3193" y="537"/>
                </a:lnTo>
                <a:lnTo>
                  <a:pt x="3193" y="541"/>
                </a:lnTo>
                <a:lnTo>
                  <a:pt x="3193" y="541"/>
                </a:lnTo>
                <a:lnTo>
                  <a:pt x="3191" y="541"/>
                </a:lnTo>
                <a:lnTo>
                  <a:pt x="3189" y="541"/>
                </a:lnTo>
                <a:lnTo>
                  <a:pt x="3185" y="543"/>
                </a:lnTo>
                <a:lnTo>
                  <a:pt x="3185" y="543"/>
                </a:lnTo>
                <a:lnTo>
                  <a:pt x="3183" y="545"/>
                </a:lnTo>
                <a:lnTo>
                  <a:pt x="3181" y="545"/>
                </a:lnTo>
                <a:lnTo>
                  <a:pt x="3174" y="541"/>
                </a:lnTo>
                <a:lnTo>
                  <a:pt x="3168" y="541"/>
                </a:lnTo>
                <a:lnTo>
                  <a:pt x="3166" y="539"/>
                </a:lnTo>
                <a:lnTo>
                  <a:pt x="3164" y="539"/>
                </a:lnTo>
                <a:lnTo>
                  <a:pt x="3164" y="539"/>
                </a:lnTo>
                <a:lnTo>
                  <a:pt x="3162" y="539"/>
                </a:lnTo>
                <a:lnTo>
                  <a:pt x="3160" y="539"/>
                </a:lnTo>
                <a:lnTo>
                  <a:pt x="3158" y="539"/>
                </a:lnTo>
                <a:lnTo>
                  <a:pt x="3151" y="533"/>
                </a:lnTo>
                <a:lnTo>
                  <a:pt x="3145" y="531"/>
                </a:lnTo>
                <a:lnTo>
                  <a:pt x="3145" y="531"/>
                </a:lnTo>
                <a:lnTo>
                  <a:pt x="3143" y="531"/>
                </a:lnTo>
                <a:lnTo>
                  <a:pt x="3141" y="535"/>
                </a:lnTo>
                <a:lnTo>
                  <a:pt x="3139" y="537"/>
                </a:lnTo>
                <a:lnTo>
                  <a:pt x="3137" y="537"/>
                </a:lnTo>
                <a:lnTo>
                  <a:pt x="3137" y="539"/>
                </a:lnTo>
                <a:lnTo>
                  <a:pt x="3137" y="539"/>
                </a:lnTo>
                <a:lnTo>
                  <a:pt x="3139" y="541"/>
                </a:lnTo>
                <a:lnTo>
                  <a:pt x="3141" y="543"/>
                </a:lnTo>
                <a:lnTo>
                  <a:pt x="3145" y="547"/>
                </a:lnTo>
                <a:lnTo>
                  <a:pt x="3147" y="549"/>
                </a:lnTo>
                <a:lnTo>
                  <a:pt x="3147" y="549"/>
                </a:lnTo>
                <a:lnTo>
                  <a:pt x="3149" y="549"/>
                </a:lnTo>
                <a:lnTo>
                  <a:pt x="3153" y="549"/>
                </a:lnTo>
                <a:lnTo>
                  <a:pt x="3156" y="549"/>
                </a:lnTo>
                <a:lnTo>
                  <a:pt x="3158" y="552"/>
                </a:lnTo>
                <a:lnTo>
                  <a:pt x="3158" y="554"/>
                </a:lnTo>
                <a:lnTo>
                  <a:pt x="3160" y="556"/>
                </a:lnTo>
                <a:lnTo>
                  <a:pt x="3160" y="558"/>
                </a:lnTo>
                <a:lnTo>
                  <a:pt x="3158" y="560"/>
                </a:lnTo>
                <a:lnTo>
                  <a:pt x="3153" y="560"/>
                </a:lnTo>
                <a:lnTo>
                  <a:pt x="3149" y="562"/>
                </a:lnTo>
                <a:lnTo>
                  <a:pt x="3149" y="562"/>
                </a:lnTo>
                <a:lnTo>
                  <a:pt x="3143" y="560"/>
                </a:lnTo>
                <a:lnTo>
                  <a:pt x="3139" y="560"/>
                </a:lnTo>
                <a:lnTo>
                  <a:pt x="3135" y="558"/>
                </a:lnTo>
                <a:lnTo>
                  <a:pt x="3135" y="558"/>
                </a:lnTo>
                <a:lnTo>
                  <a:pt x="3130" y="554"/>
                </a:lnTo>
                <a:lnTo>
                  <a:pt x="3126" y="552"/>
                </a:lnTo>
                <a:lnTo>
                  <a:pt x="3124" y="549"/>
                </a:lnTo>
                <a:lnTo>
                  <a:pt x="3122" y="549"/>
                </a:lnTo>
                <a:lnTo>
                  <a:pt x="3120" y="549"/>
                </a:lnTo>
                <a:lnTo>
                  <a:pt x="3116" y="547"/>
                </a:lnTo>
                <a:lnTo>
                  <a:pt x="3114" y="545"/>
                </a:lnTo>
                <a:lnTo>
                  <a:pt x="3114" y="541"/>
                </a:lnTo>
                <a:lnTo>
                  <a:pt x="3114" y="541"/>
                </a:lnTo>
                <a:lnTo>
                  <a:pt x="3114" y="541"/>
                </a:lnTo>
                <a:lnTo>
                  <a:pt x="3112" y="539"/>
                </a:lnTo>
                <a:lnTo>
                  <a:pt x="3112" y="537"/>
                </a:lnTo>
                <a:lnTo>
                  <a:pt x="3112" y="535"/>
                </a:lnTo>
                <a:lnTo>
                  <a:pt x="3109" y="531"/>
                </a:lnTo>
                <a:lnTo>
                  <a:pt x="3107" y="528"/>
                </a:lnTo>
                <a:lnTo>
                  <a:pt x="3105" y="526"/>
                </a:lnTo>
                <a:lnTo>
                  <a:pt x="3107" y="524"/>
                </a:lnTo>
                <a:lnTo>
                  <a:pt x="3109" y="522"/>
                </a:lnTo>
                <a:lnTo>
                  <a:pt x="3112" y="520"/>
                </a:lnTo>
                <a:lnTo>
                  <a:pt x="3112" y="518"/>
                </a:lnTo>
                <a:lnTo>
                  <a:pt x="3112" y="518"/>
                </a:lnTo>
                <a:lnTo>
                  <a:pt x="3112" y="516"/>
                </a:lnTo>
                <a:lnTo>
                  <a:pt x="3112" y="514"/>
                </a:lnTo>
                <a:lnTo>
                  <a:pt x="3109" y="512"/>
                </a:lnTo>
                <a:lnTo>
                  <a:pt x="3105" y="508"/>
                </a:lnTo>
                <a:lnTo>
                  <a:pt x="3101" y="505"/>
                </a:lnTo>
                <a:lnTo>
                  <a:pt x="3095" y="503"/>
                </a:lnTo>
                <a:lnTo>
                  <a:pt x="3093" y="503"/>
                </a:lnTo>
                <a:lnTo>
                  <a:pt x="3091" y="503"/>
                </a:lnTo>
                <a:lnTo>
                  <a:pt x="3093" y="503"/>
                </a:lnTo>
                <a:lnTo>
                  <a:pt x="3095" y="503"/>
                </a:lnTo>
                <a:lnTo>
                  <a:pt x="3095" y="501"/>
                </a:lnTo>
                <a:lnTo>
                  <a:pt x="3093" y="501"/>
                </a:lnTo>
                <a:lnTo>
                  <a:pt x="3093" y="499"/>
                </a:lnTo>
                <a:lnTo>
                  <a:pt x="3088" y="499"/>
                </a:lnTo>
                <a:lnTo>
                  <a:pt x="3088" y="497"/>
                </a:lnTo>
                <a:lnTo>
                  <a:pt x="3088" y="497"/>
                </a:lnTo>
                <a:lnTo>
                  <a:pt x="3088" y="495"/>
                </a:lnTo>
                <a:lnTo>
                  <a:pt x="3084" y="495"/>
                </a:lnTo>
                <a:lnTo>
                  <a:pt x="3084" y="495"/>
                </a:lnTo>
                <a:lnTo>
                  <a:pt x="3084" y="493"/>
                </a:lnTo>
                <a:lnTo>
                  <a:pt x="3082" y="491"/>
                </a:lnTo>
                <a:lnTo>
                  <a:pt x="3078" y="489"/>
                </a:lnTo>
                <a:lnTo>
                  <a:pt x="3078" y="487"/>
                </a:lnTo>
                <a:lnTo>
                  <a:pt x="3076" y="487"/>
                </a:lnTo>
                <a:lnTo>
                  <a:pt x="3074" y="484"/>
                </a:lnTo>
                <a:lnTo>
                  <a:pt x="3072" y="484"/>
                </a:lnTo>
                <a:lnTo>
                  <a:pt x="3070" y="484"/>
                </a:lnTo>
                <a:lnTo>
                  <a:pt x="3078" y="484"/>
                </a:lnTo>
                <a:lnTo>
                  <a:pt x="3084" y="484"/>
                </a:lnTo>
                <a:lnTo>
                  <a:pt x="3084" y="487"/>
                </a:lnTo>
                <a:lnTo>
                  <a:pt x="3084" y="487"/>
                </a:lnTo>
                <a:lnTo>
                  <a:pt x="3086" y="491"/>
                </a:lnTo>
                <a:lnTo>
                  <a:pt x="3088" y="491"/>
                </a:lnTo>
                <a:lnTo>
                  <a:pt x="3093" y="493"/>
                </a:lnTo>
                <a:lnTo>
                  <a:pt x="3093" y="493"/>
                </a:lnTo>
                <a:lnTo>
                  <a:pt x="3095" y="493"/>
                </a:lnTo>
                <a:lnTo>
                  <a:pt x="3097" y="493"/>
                </a:lnTo>
                <a:lnTo>
                  <a:pt x="3099" y="495"/>
                </a:lnTo>
                <a:lnTo>
                  <a:pt x="3103" y="495"/>
                </a:lnTo>
                <a:lnTo>
                  <a:pt x="3107" y="497"/>
                </a:lnTo>
                <a:lnTo>
                  <a:pt x="3107" y="497"/>
                </a:lnTo>
                <a:lnTo>
                  <a:pt x="3105" y="497"/>
                </a:lnTo>
                <a:lnTo>
                  <a:pt x="3107" y="499"/>
                </a:lnTo>
                <a:lnTo>
                  <a:pt x="3109" y="499"/>
                </a:lnTo>
                <a:lnTo>
                  <a:pt x="3112" y="497"/>
                </a:lnTo>
                <a:lnTo>
                  <a:pt x="3120" y="501"/>
                </a:lnTo>
                <a:lnTo>
                  <a:pt x="3122" y="501"/>
                </a:lnTo>
                <a:lnTo>
                  <a:pt x="3135" y="505"/>
                </a:lnTo>
                <a:lnTo>
                  <a:pt x="3141" y="505"/>
                </a:lnTo>
                <a:lnTo>
                  <a:pt x="3143" y="505"/>
                </a:lnTo>
                <a:lnTo>
                  <a:pt x="3147" y="505"/>
                </a:lnTo>
                <a:lnTo>
                  <a:pt x="3153" y="508"/>
                </a:lnTo>
                <a:lnTo>
                  <a:pt x="3158" y="510"/>
                </a:lnTo>
                <a:lnTo>
                  <a:pt x="3164" y="510"/>
                </a:lnTo>
                <a:lnTo>
                  <a:pt x="3168" y="510"/>
                </a:lnTo>
                <a:lnTo>
                  <a:pt x="3176" y="508"/>
                </a:lnTo>
                <a:lnTo>
                  <a:pt x="3189" y="505"/>
                </a:lnTo>
                <a:lnTo>
                  <a:pt x="3195" y="501"/>
                </a:lnTo>
                <a:lnTo>
                  <a:pt x="3204" y="493"/>
                </a:lnTo>
                <a:lnTo>
                  <a:pt x="3206" y="489"/>
                </a:lnTo>
                <a:lnTo>
                  <a:pt x="3206" y="484"/>
                </a:lnTo>
                <a:lnTo>
                  <a:pt x="3208" y="482"/>
                </a:lnTo>
                <a:lnTo>
                  <a:pt x="3206" y="482"/>
                </a:lnTo>
                <a:lnTo>
                  <a:pt x="3204" y="480"/>
                </a:lnTo>
                <a:lnTo>
                  <a:pt x="3204" y="478"/>
                </a:lnTo>
                <a:lnTo>
                  <a:pt x="3202" y="476"/>
                </a:lnTo>
                <a:lnTo>
                  <a:pt x="3202" y="470"/>
                </a:lnTo>
                <a:lnTo>
                  <a:pt x="3197" y="470"/>
                </a:lnTo>
                <a:lnTo>
                  <a:pt x="3197" y="470"/>
                </a:lnTo>
                <a:lnTo>
                  <a:pt x="3195" y="468"/>
                </a:lnTo>
                <a:lnTo>
                  <a:pt x="3193" y="468"/>
                </a:lnTo>
                <a:lnTo>
                  <a:pt x="3191" y="466"/>
                </a:lnTo>
                <a:lnTo>
                  <a:pt x="3187" y="463"/>
                </a:lnTo>
                <a:lnTo>
                  <a:pt x="3185" y="461"/>
                </a:lnTo>
                <a:lnTo>
                  <a:pt x="3185" y="459"/>
                </a:lnTo>
                <a:lnTo>
                  <a:pt x="3183" y="459"/>
                </a:lnTo>
                <a:lnTo>
                  <a:pt x="3185" y="461"/>
                </a:lnTo>
                <a:lnTo>
                  <a:pt x="3185" y="461"/>
                </a:lnTo>
                <a:lnTo>
                  <a:pt x="3181" y="461"/>
                </a:lnTo>
                <a:lnTo>
                  <a:pt x="3170" y="455"/>
                </a:lnTo>
                <a:lnTo>
                  <a:pt x="3168" y="455"/>
                </a:lnTo>
                <a:lnTo>
                  <a:pt x="3168" y="455"/>
                </a:lnTo>
                <a:lnTo>
                  <a:pt x="3164" y="455"/>
                </a:lnTo>
                <a:lnTo>
                  <a:pt x="3164" y="453"/>
                </a:lnTo>
                <a:lnTo>
                  <a:pt x="3153" y="447"/>
                </a:lnTo>
                <a:lnTo>
                  <a:pt x="3139" y="438"/>
                </a:lnTo>
                <a:lnTo>
                  <a:pt x="3126" y="434"/>
                </a:lnTo>
                <a:lnTo>
                  <a:pt x="3120" y="432"/>
                </a:lnTo>
                <a:lnTo>
                  <a:pt x="3118" y="432"/>
                </a:lnTo>
                <a:lnTo>
                  <a:pt x="3118" y="432"/>
                </a:lnTo>
                <a:lnTo>
                  <a:pt x="3116" y="432"/>
                </a:lnTo>
                <a:lnTo>
                  <a:pt x="3114" y="432"/>
                </a:lnTo>
                <a:lnTo>
                  <a:pt x="3105" y="430"/>
                </a:lnTo>
                <a:lnTo>
                  <a:pt x="3103" y="430"/>
                </a:lnTo>
                <a:lnTo>
                  <a:pt x="3095" y="430"/>
                </a:lnTo>
                <a:lnTo>
                  <a:pt x="3095" y="430"/>
                </a:lnTo>
                <a:lnTo>
                  <a:pt x="3093" y="434"/>
                </a:lnTo>
                <a:lnTo>
                  <a:pt x="3091" y="436"/>
                </a:lnTo>
                <a:lnTo>
                  <a:pt x="3088" y="436"/>
                </a:lnTo>
                <a:lnTo>
                  <a:pt x="3088" y="436"/>
                </a:lnTo>
                <a:lnTo>
                  <a:pt x="3091" y="434"/>
                </a:lnTo>
                <a:lnTo>
                  <a:pt x="3093" y="432"/>
                </a:lnTo>
                <a:lnTo>
                  <a:pt x="3093" y="430"/>
                </a:lnTo>
                <a:lnTo>
                  <a:pt x="3093" y="428"/>
                </a:lnTo>
                <a:lnTo>
                  <a:pt x="3093" y="428"/>
                </a:lnTo>
                <a:lnTo>
                  <a:pt x="3091" y="428"/>
                </a:lnTo>
                <a:lnTo>
                  <a:pt x="3088" y="428"/>
                </a:lnTo>
                <a:lnTo>
                  <a:pt x="3086" y="430"/>
                </a:lnTo>
                <a:lnTo>
                  <a:pt x="3084" y="428"/>
                </a:lnTo>
                <a:lnTo>
                  <a:pt x="3086" y="428"/>
                </a:lnTo>
                <a:lnTo>
                  <a:pt x="3086" y="426"/>
                </a:lnTo>
                <a:lnTo>
                  <a:pt x="3084" y="426"/>
                </a:lnTo>
                <a:lnTo>
                  <a:pt x="3080" y="426"/>
                </a:lnTo>
                <a:lnTo>
                  <a:pt x="3076" y="426"/>
                </a:lnTo>
                <a:lnTo>
                  <a:pt x="3076" y="424"/>
                </a:lnTo>
                <a:lnTo>
                  <a:pt x="3074" y="424"/>
                </a:lnTo>
                <a:lnTo>
                  <a:pt x="3072" y="422"/>
                </a:lnTo>
                <a:lnTo>
                  <a:pt x="3074" y="422"/>
                </a:lnTo>
                <a:lnTo>
                  <a:pt x="3082" y="424"/>
                </a:lnTo>
                <a:lnTo>
                  <a:pt x="3084" y="424"/>
                </a:lnTo>
                <a:lnTo>
                  <a:pt x="3086" y="422"/>
                </a:lnTo>
                <a:lnTo>
                  <a:pt x="3086" y="422"/>
                </a:lnTo>
                <a:lnTo>
                  <a:pt x="3086" y="419"/>
                </a:lnTo>
                <a:lnTo>
                  <a:pt x="3084" y="419"/>
                </a:lnTo>
                <a:lnTo>
                  <a:pt x="3080" y="417"/>
                </a:lnTo>
                <a:lnTo>
                  <a:pt x="3078" y="415"/>
                </a:lnTo>
                <a:lnTo>
                  <a:pt x="3072" y="413"/>
                </a:lnTo>
                <a:lnTo>
                  <a:pt x="3072" y="415"/>
                </a:lnTo>
                <a:lnTo>
                  <a:pt x="3072" y="417"/>
                </a:lnTo>
                <a:lnTo>
                  <a:pt x="3072" y="417"/>
                </a:lnTo>
                <a:lnTo>
                  <a:pt x="3070" y="417"/>
                </a:lnTo>
                <a:lnTo>
                  <a:pt x="3068" y="417"/>
                </a:lnTo>
                <a:lnTo>
                  <a:pt x="3065" y="419"/>
                </a:lnTo>
                <a:lnTo>
                  <a:pt x="3065" y="422"/>
                </a:lnTo>
                <a:lnTo>
                  <a:pt x="3063" y="422"/>
                </a:lnTo>
                <a:lnTo>
                  <a:pt x="3057" y="419"/>
                </a:lnTo>
                <a:lnTo>
                  <a:pt x="3055" y="419"/>
                </a:lnTo>
                <a:lnTo>
                  <a:pt x="3053" y="417"/>
                </a:lnTo>
                <a:lnTo>
                  <a:pt x="3051" y="417"/>
                </a:lnTo>
                <a:lnTo>
                  <a:pt x="3049" y="417"/>
                </a:lnTo>
                <a:lnTo>
                  <a:pt x="3049" y="419"/>
                </a:lnTo>
                <a:lnTo>
                  <a:pt x="3049" y="419"/>
                </a:lnTo>
                <a:lnTo>
                  <a:pt x="3047" y="417"/>
                </a:lnTo>
                <a:lnTo>
                  <a:pt x="3047" y="417"/>
                </a:lnTo>
                <a:lnTo>
                  <a:pt x="3044" y="417"/>
                </a:lnTo>
                <a:lnTo>
                  <a:pt x="3044" y="419"/>
                </a:lnTo>
                <a:lnTo>
                  <a:pt x="3044" y="419"/>
                </a:lnTo>
                <a:lnTo>
                  <a:pt x="3042" y="419"/>
                </a:lnTo>
                <a:lnTo>
                  <a:pt x="3040" y="419"/>
                </a:lnTo>
                <a:lnTo>
                  <a:pt x="3038" y="419"/>
                </a:lnTo>
                <a:lnTo>
                  <a:pt x="3036" y="419"/>
                </a:lnTo>
                <a:lnTo>
                  <a:pt x="3036" y="417"/>
                </a:lnTo>
                <a:lnTo>
                  <a:pt x="3036" y="415"/>
                </a:lnTo>
                <a:lnTo>
                  <a:pt x="3038" y="415"/>
                </a:lnTo>
                <a:lnTo>
                  <a:pt x="3036" y="413"/>
                </a:lnTo>
                <a:lnTo>
                  <a:pt x="3026" y="411"/>
                </a:lnTo>
                <a:lnTo>
                  <a:pt x="3026" y="409"/>
                </a:lnTo>
                <a:lnTo>
                  <a:pt x="3040" y="411"/>
                </a:lnTo>
                <a:lnTo>
                  <a:pt x="3047" y="409"/>
                </a:lnTo>
                <a:lnTo>
                  <a:pt x="3049" y="407"/>
                </a:lnTo>
                <a:lnTo>
                  <a:pt x="3055" y="405"/>
                </a:lnTo>
                <a:lnTo>
                  <a:pt x="3057" y="405"/>
                </a:lnTo>
                <a:lnTo>
                  <a:pt x="3055" y="403"/>
                </a:lnTo>
                <a:lnTo>
                  <a:pt x="3051" y="398"/>
                </a:lnTo>
                <a:lnTo>
                  <a:pt x="3049" y="398"/>
                </a:lnTo>
                <a:lnTo>
                  <a:pt x="3044" y="398"/>
                </a:lnTo>
                <a:lnTo>
                  <a:pt x="3044" y="398"/>
                </a:lnTo>
                <a:lnTo>
                  <a:pt x="3047" y="396"/>
                </a:lnTo>
                <a:lnTo>
                  <a:pt x="3042" y="394"/>
                </a:lnTo>
                <a:lnTo>
                  <a:pt x="3042" y="394"/>
                </a:lnTo>
                <a:lnTo>
                  <a:pt x="3040" y="396"/>
                </a:lnTo>
                <a:lnTo>
                  <a:pt x="3038" y="396"/>
                </a:lnTo>
                <a:lnTo>
                  <a:pt x="3038" y="396"/>
                </a:lnTo>
                <a:lnTo>
                  <a:pt x="3036" y="394"/>
                </a:lnTo>
                <a:lnTo>
                  <a:pt x="3034" y="394"/>
                </a:lnTo>
                <a:lnTo>
                  <a:pt x="3032" y="392"/>
                </a:lnTo>
                <a:lnTo>
                  <a:pt x="3032" y="392"/>
                </a:lnTo>
                <a:lnTo>
                  <a:pt x="3030" y="390"/>
                </a:lnTo>
                <a:lnTo>
                  <a:pt x="3026" y="390"/>
                </a:lnTo>
                <a:lnTo>
                  <a:pt x="3024" y="390"/>
                </a:lnTo>
                <a:lnTo>
                  <a:pt x="3021" y="392"/>
                </a:lnTo>
                <a:lnTo>
                  <a:pt x="3019" y="396"/>
                </a:lnTo>
                <a:lnTo>
                  <a:pt x="3019" y="401"/>
                </a:lnTo>
                <a:lnTo>
                  <a:pt x="3017" y="401"/>
                </a:lnTo>
                <a:lnTo>
                  <a:pt x="3017" y="403"/>
                </a:lnTo>
                <a:lnTo>
                  <a:pt x="3015" y="407"/>
                </a:lnTo>
                <a:lnTo>
                  <a:pt x="3015" y="405"/>
                </a:lnTo>
                <a:lnTo>
                  <a:pt x="3015" y="403"/>
                </a:lnTo>
                <a:lnTo>
                  <a:pt x="3015" y="401"/>
                </a:lnTo>
                <a:lnTo>
                  <a:pt x="3017" y="398"/>
                </a:lnTo>
                <a:lnTo>
                  <a:pt x="3017" y="396"/>
                </a:lnTo>
                <a:lnTo>
                  <a:pt x="3017" y="394"/>
                </a:lnTo>
                <a:lnTo>
                  <a:pt x="3013" y="396"/>
                </a:lnTo>
                <a:lnTo>
                  <a:pt x="3011" y="394"/>
                </a:lnTo>
                <a:lnTo>
                  <a:pt x="3013" y="394"/>
                </a:lnTo>
                <a:lnTo>
                  <a:pt x="3017" y="392"/>
                </a:lnTo>
                <a:lnTo>
                  <a:pt x="3017" y="392"/>
                </a:lnTo>
                <a:lnTo>
                  <a:pt x="3019" y="390"/>
                </a:lnTo>
                <a:lnTo>
                  <a:pt x="3019" y="388"/>
                </a:lnTo>
                <a:lnTo>
                  <a:pt x="3015" y="386"/>
                </a:lnTo>
                <a:lnTo>
                  <a:pt x="3011" y="386"/>
                </a:lnTo>
                <a:lnTo>
                  <a:pt x="3009" y="384"/>
                </a:lnTo>
                <a:lnTo>
                  <a:pt x="3007" y="384"/>
                </a:lnTo>
                <a:lnTo>
                  <a:pt x="3005" y="388"/>
                </a:lnTo>
                <a:lnTo>
                  <a:pt x="3003" y="388"/>
                </a:lnTo>
                <a:lnTo>
                  <a:pt x="3003" y="390"/>
                </a:lnTo>
                <a:lnTo>
                  <a:pt x="3007" y="392"/>
                </a:lnTo>
                <a:lnTo>
                  <a:pt x="3007" y="392"/>
                </a:lnTo>
                <a:lnTo>
                  <a:pt x="3003" y="392"/>
                </a:lnTo>
                <a:lnTo>
                  <a:pt x="3000" y="394"/>
                </a:lnTo>
                <a:lnTo>
                  <a:pt x="3000" y="394"/>
                </a:lnTo>
                <a:lnTo>
                  <a:pt x="3000" y="396"/>
                </a:lnTo>
                <a:lnTo>
                  <a:pt x="2998" y="401"/>
                </a:lnTo>
                <a:lnTo>
                  <a:pt x="2994" y="403"/>
                </a:lnTo>
                <a:lnTo>
                  <a:pt x="2992" y="403"/>
                </a:lnTo>
                <a:lnTo>
                  <a:pt x="2992" y="401"/>
                </a:lnTo>
                <a:lnTo>
                  <a:pt x="2992" y="401"/>
                </a:lnTo>
                <a:lnTo>
                  <a:pt x="2994" y="398"/>
                </a:lnTo>
                <a:lnTo>
                  <a:pt x="2994" y="396"/>
                </a:lnTo>
                <a:lnTo>
                  <a:pt x="2992" y="396"/>
                </a:lnTo>
                <a:lnTo>
                  <a:pt x="2994" y="394"/>
                </a:lnTo>
                <a:lnTo>
                  <a:pt x="2994" y="390"/>
                </a:lnTo>
                <a:lnTo>
                  <a:pt x="2994" y="388"/>
                </a:lnTo>
                <a:lnTo>
                  <a:pt x="2992" y="390"/>
                </a:lnTo>
                <a:lnTo>
                  <a:pt x="2988" y="392"/>
                </a:lnTo>
                <a:lnTo>
                  <a:pt x="2984" y="396"/>
                </a:lnTo>
                <a:lnTo>
                  <a:pt x="2977" y="405"/>
                </a:lnTo>
                <a:lnTo>
                  <a:pt x="2975" y="407"/>
                </a:lnTo>
                <a:lnTo>
                  <a:pt x="2973" y="409"/>
                </a:lnTo>
                <a:lnTo>
                  <a:pt x="2971" y="411"/>
                </a:lnTo>
                <a:lnTo>
                  <a:pt x="2969" y="409"/>
                </a:lnTo>
                <a:lnTo>
                  <a:pt x="2969" y="407"/>
                </a:lnTo>
                <a:lnTo>
                  <a:pt x="2971" y="405"/>
                </a:lnTo>
                <a:lnTo>
                  <a:pt x="2973" y="401"/>
                </a:lnTo>
                <a:lnTo>
                  <a:pt x="2973" y="398"/>
                </a:lnTo>
                <a:lnTo>
                  <a:pt x="2977" y="396"/>
                </a:lnTo>
                <a:lnTo>
                  <a:pt x="2980" y="392"/>
                </a:lnTo>
                <a:lnTo>
                  <a:pt x="2982" y="392"/>
                </a:lnTo>
                <a:lnTo>
                  <a:pt x="2982" y="390"/>
                </a:lnTo>
                <a:lnTo>
                  <a:pt x="2980" y="390"/>
                </a:lnTo>
                <a:lnTo>
                  <a:pt x="2980" y="390"/>
                </a:lnTo>
                <a:lnTo>
                  <a:pt x="2977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3" y="390"/>
                </a:lnTo>
                <a:lnTo>
                  <a:pt x="2973" y="390"/>
                </a:lnTo>
                <a:lnTo>
                  <a:pt x="2971" y="388"/>
                </a:lnTo>
                <a:lnTo>
                  <a:pt x="2967" y="388"/>
                </a:lnTo>
                <a:lnTo>
                  <a:pt x="2967" y="386"/>
                </a:lnTo>
                <a:lnTo>
                  <a:pt x="2965" y="386"/>
                </a:lnTo>
                <a:lnTo>
                  <a:pt x="2963" y="390"/>
                </a:lnTo>
                <a:lnTo>
                  <a:pt x="2959" y="392"/>
                </a:lnTo>
                <a:lnTo>
                  <a:pt x="2959" y="392"/>
                </a:lnTo>
                <a:lnTo>
                  <a:pt x="2961" y="394"/>
                </a:lnTo>
                <a:lnTo>
                  <a:pt x="2961" y="394"/>
                </a:lnTo>
                <a:lnTo>
                  <a:pt x="2961" y="394"/>
                </a:lnTo>
                <a:lnTo>
                  <a:pt x="2959" y="396"/>
                </a:lnTo>
                <a:lnTo>
                  <a:pt x="2956" y="401"/>
                </a:lnTo>
                <a:lnTo>
                  <a:pt x="2954" y="401"/>
                </a:lnTo>
                <a:lnTo>
                  <a:pt x="2950" y="403"/>
                </a:lnTo>
                <a:lnTo>
                  <a:pt x="2946" y="407"/>
                </a:lnTo>
                <a:lnTo>
                  <a:pt x="2946" y="407"/>
                </a:lnTo>
                <a:lnTo>
                  <a:pt x="2946" y="411"/>
                </a:lnTo>
                <a:lnTo>
                  <a:pt x="2946" y="411"/>
                </a:lnTo>
                <a:lnTo>
                  <a:pt x="2946" y="413"/>
                </a:lnTo>
                <a:lnTo>
                  <a:pt x="2946" y="413"/>
                </a:lnTo>
                <a:lnTo>
                  <a:pt x="2944" y="413"/>
                </a:lnTo>
                <a:lnTo>
                  <a:pt x="2944" y="411"/>
                </a:lnTo>
                <a:lnTo>
                  <a:pt x="2942" y="411"/>
                </a:lnTo>
                <a:lnTo>
                  <a:pt x="2940" y="407"/>
                </a:lnTo>
                <a:lnTo>
                  <a:pt x="2940" y="405"/>
                </a:lnTo>
                <a:lnTo>
                  <a:pt x="2940" y="405"/>
                </a:lnTo>
                <a:lnTo>
                  <a:pt x="2936" y="403"/>
                </a:lnTo>
                <a:lnTo>
                  <a:pt x="2933" y="405"/>
                </a:lnTo>
                <a:lnTo>
                  <a:pt x="2931" y="405"/>
                </a:lnTo>
                <a:lnTo>
                  <a:pt x="2931" y="407"/>
                </a:lnTo>
                <a:lnTo>
                  <a:pt x="2929" y="405"/>
                </a:lnTo>
                <a:lnTo>
                  <a:pt x="2927" y="405"/>
                </a:lnTo>
                <a:lnTo>
                  <a:pt x="2927" y="405"/>
                </a:lnTo>
                <a:lnTo>
                  <a:pt x="2923" y="407"/>
                </a:lnTo>
                <a:lnTo>
                  <a:pt x="2919" y="407"/>
                </a:lnTo>
                <a:lnTo>
                  <a:pt x="2917" y="407"/>
                </a:lnTo>
                <a:lnTo>
                  <a:pt x="2917" y="407"/>
                </a:lnTo>
                <a:lnTo>
                  <a:pt x="2919" y="409"/>
                </a:lnTo>
                <a:lnTo>
                  <a:pt x="2921" y="411"/>
                </a:lnTo>
                <a:lnTo>
                  <a:pt x="2923" y="411"/>
                </a:lnTo>
                <a:lnTo>
                  <a:pt x="2925" y="413"/>
                </a:lnTo>
                <a:lnTo>
                  <a:pt x="2925" y="417"/>
                </a:lnTo>
                <a:lnTo>
                  <a:pt x="2925" y="417"/>
                </a:lnTo>
                <a:lnTo>
                  <a:pt x="2923" y="415"/>
                </a:lnTo>
                <a:lnTo>
                  <a:pt x="2921" y="415"/>
                </a:lnTo>
                <a:lnTo>
                  <a:pt x="2919" y="413"/>
                </a:lnTo>
                <a:lnTo>
                  <a:pt x="2917" y="413"/>
                </a:lnTo>
                <a:lnTo>
                  <a:pt x="2915" y="415"/>
                </a:lnTo>
                <a:lnTo>
                  <a:pt x="2912" y="415"/>
                </a:lnTo>
                <a:lnTo>
                  <a:pt x="2912" y="415"/>
                </a:lnTo>
                <a:lnTo>
                  <a:pt x="2910" y="415"/>
                </a:lnTo>
                <a:lnTo>
                  <a:pt x="2906" y="415"/>
                </a:lnTo>
                <a:lnTo>
                  <a:pt x="2906" y="417"/>
                </a:lnTo>
                <a:lnTo>
                  <a:pt x="2906" y="422"/>
                </a:lnTo>
                <a:lnTo>
                  <a:pt x="2906" y="422"/>
                </a:lnTo>
                <a:lnTo>
                  <a:pt x="2906" y="424"/>
                </a:lnTo>
                <a:lnTo>
                  <a:pt x="2908" y="426"/>
                </a:lnTo>
                <a:lnTo>
                  <a:pt x="2908" y="426"/>
                </a:lnTo>
                <a:lnTo>
                  <a:pt x="2904" y="424"/>
                </a:lnTo>
                <a:lnTo>
                  <a:pt x="2900" y="430"/>
                </a:lnTo>
                <a:lnTo>
                  <a:pt x="2900" y="430"/>
                </a:lnTo>
                <a:lnTo>
                  <a:pt x="2898" y="430"/>
                </a:lnTo>
                <a:lnTo>
                  <a:pt x="2898" y="430"/>
                </a:lnTo>
                <a:lnTo>
                  <a:pt x="2902" y="426"/>
                </a:lnTo>
                <a:lnTo>
                  <a:pt x="2902" y="424"/>
                </a:lnTo>
                <a:lnTo>
                  <a:pt x="2902" y="422"/>
                </a:lnTo>
                <a:lnTo>
                  <a:pt x="2904" y="415"/>
                </a:lnTo>
                <a:lnTo>
                  <a:pt x="2902" y="415"/>
                </a:lnTo>
                <a:lnTo>
                  <a:pt x="2902" y="415"/>
                </a:lnTo>
                <a:lnTo>
                  <a:pt x="2900" y="415"/>
                </a:lnTo>
                <a:lnTo>
                  <a:pt x="2900" y="415"/>
                </a:lnTo>
                <a:lnTo>
                  <a:pt x="2898" y="415"/>
                </a:lnTo>
                <a:lnTo>
                  <a:pt x="2898" y="417"/>
                </a:lnTo>
                <a:lnTo>
                  <a:pt x="2896" y="419"/>
                </a:lnTo>
                <a:lnTo>
                  <a:pt x="2894" y="426"/>
                </a:lnTo>
                <a:lnTo>
                  <a:pt x="2892" y="428"/>
                </a:lnTo>
                <a:lnTo>
                  <a:pt x="2892" y="426"/>
                </a:lnTo>
                <a:lnTo>
                  <a:pt x="2894" y="424"/>
                </a:lnTo>
                <a:lnTo>
                  <a:pt x="2894" y="419"/>
                </a:lnTo>
                <a:lnTo>
                  <a:pt x="2894" y="417"/>
                </a:lnTo>
                <a:lnTo>
                  <a:pt x="2885" y="419"/>
                </a:lnTo>
                <a:lnTo>
                  <a:pt x="2883" y="422"/>
                </a:lnTo>
                <a:lnTo>
                  <a:pt x="2883" y="422"/>
                </a:lnTo>
                <a:lnTo>
                  <a:pt x="2883" y="424"/>
                </a:lnTo>
                <a:lnTo>
                  <a:pt x="2883" y="424"/>
                </a:lnTo>
                <a:lnTo>
                  <a:pt x="2881" y="426"/>
                </a:lnTo>
                <a:lnTo>
                  <a:pt x="2879" y="426"/>
                </a:lnTo>
                <a:lnTo>
                  <a:pt x="2879" y="426"/>
                </a:lnTo>
                <a:lnTo>
                  <a:pt x="2877" y="426"/>
                </a:lnTo>
                <a:lnTo>
                  <a:pt x="2877" y="428"/>
                </a:lnTo>
                <a:lnTo>
                  <a:pt x="2879" y="428"/>
                </a:lnTo>
                <a:lnTo>
                  <a:pt x="2881" y="430"/>
                </a:lnTo>
                <a:lnTo>
                  <a:pt x="2881" y="430"/>
                </a:lnTo>
                <a:lnTo>
                  <a:pt x="2877" y="430"/>
                </a:lnTo>
                <a:lnTo>
                  <a:pt x="2875" y="430"/>
                </a:lnTo>
                <a:lnTo>
                  <a:pt x="2875" y="428"/>
                </a:lnTo>
                <a:lnTo>
                  <a:pt x="2873" y="426"/>
                </a:lnTo>
                <a:lnTo>
                  <a:pt x="2873" y="426"/>
                </a:lnTo>
                <a:lnTo>
                  <a:pt x="2871" y="428"/>
                </a:lnTo>
                <a:lnTo>
                  <a:pt x="2871" y="430"/>
                </a:lnTo>
                <a:lnTo>
                  <a:pt x="2871" y="432"/>
                </a:lnTo>
                <a:lnTo>
                  <a:pt x="2871" y="434"/>
                </a:lnTo>
                <a:lnTo>
                  <a:pt x="2871" y="434"/>
                </a:lnTo>
                <a:lnTo>
                  <a:pt x="2864" y="436"/>
                </a:lnTo>
                <a:lnTo>
                  <a:pt x="2862" y="438"/>
                </a:lnTo>
                <a:lnTo>
                  <a:pt x="2860" y="440"/>
                </a:lnTo>
                <a:lnTo>
                  <a:pt x="2860" y="443"/>
                </a:lnTo>
                <a:lnTo>
                  <a:pt x="2856" y="447"/>
                </a:lnTo>
                <a:lnTo>
                  <a:pt x="2852" y="447"/>
                </a:lnTo>
                <a:lnTo>
                  <a:pt x="2850" y="447"/>
                </a:lnTo>
                <a:lnTo>
                  <a:pt x="2848" y="449"/>
                </a:lnTo>
                <a:lnTo>
                  <a:pt x="2848" y="451"/>
                </a:lnTo>
                <a:lnTo>
                  <a:pt x="2848" y="451"/>
                </a:lnTo>
                <a:lnTo>
                  <a:pt x="2848" y="451"/>
                </a:lnTo>
                <a:lnTo>
                  <a:pt x="2856" y="451"/>
                </a:lnTo>
                <a:lnTo>
                  <a:pt x="2860" y="451"/>
                </a:lnTo>
                <a:lnTo>
                  <a:pt x="2860" y="451"/>
                </a:lnTo>
                <a:lnTo>
                  <a:pt x="2862" y="451"/>
                </a:lnTo>
                <a:lnTo>
                  <a:pt x="2862" y="453"/>
                </a:lnTo>
                <a:lnTo>
                  <a:pt x="2862" y="453"/>
                </a:lnTo>
                <a:lnTo>
                  <a:pt x="2860" y="453"/>
                </a:lnTo>
                <a:lnTo>
                  <a:pt x="2858" y="453"/>
                </a:lnTo>
                <a:lnTo>
                  <a:pt x="2856" y="455"/>
                </a:lnTo>
                <a:lnTo>
                  <a:pt x="2854" y="455"/>
                </a:lnTo>
                <a:lnTo>
                  <a:pt x="2852" y="455"/>
                </a:lnTo>
                <a:lnTo>
                  <a:pt x="2848" y="453"/>
                </a:lnTo>
                <a:lnTo>
                  <a:pt x="2845" y="453"/>
                </a:lnTo>
                <a:lnTo>
                  <a:pt x="2843" y="455"/>
                </a:lnTo>
                <a:lnTo>
                  <a:pt x="2841" y="457"/>
                </a:lnTo>
                <a:lnTo>
                  <a:pt x="2843" y="459"/>
                </a:lnTo>
                <a:lnTo>
                  <a:pt x="2843" y="461"/>
                </a:lnTo>
                <a:lnTo>
                  <a:pt x="2845" y="461"/>
                </a:lnTo>
                <a:lnTo>
                  <a:pt x="2845" y="461"/>
                </a:lnTo>
                <a:lnTo>
                  <a:pt x="2843" y="461"/>
                </a:lnTo>
                <a:lnTo>
                  <a:pt x="2843" y="463"/>
                </a:lnTo>
                <a:lnTo>
                  <a:pt x="2843" y="466"/>
                </a:lnTo>
                <a:lnTo>
                  <a:pt x="2843" y="466"/>
                </a:lnTo>
                <a:lnTo>
                  <a:pt x="2841" y="463"/>
                </a:lnTo>
                <a:lnTo>
                  <a:pt x="2841" y="457"/>
                </a:lnTo>
                <a:lnTo>
                  <a:pt x="2839" y="457"/>
                </a:lnTo>
                <a:lnTo>
                  <a:pt x="2839" y="457"/>
                </a:lnTo>
                <a:lnTo>
                  <a:pt x="2837" y="459"/>
                </a:lnTo>
                <a:lnTo>
                  <a:pt x="2835" y="459"/>
                </a:lnTo>
                <a:lnTo>
                  <a:pt x="2833" y="461"/>
                </a:lnTo>
                <a:lnTo>
                  <a:pt x="2829" y="461"/>
                </a:lnTo>
                <a:lnTo>
                  <a:pt x="2829" y="461"/>
                </a:lnTo>
                <a:lnTo>
                  <a:pt x="2831" y="463"/>
                </a:lnTo>
                <a:lnTo>
                  <a:pt x="2833" y="463"/>
                </a:lnTo>
                <a:lnTo>
                  <a:pt x="2835" y="463"/>
                </a:lnTo>
                <a:lnTo>
                  <a:pt x="2833" y="466"/>
                </a:lnTo>
                <a:lnTo>
                  <a:pt x="2831" y="466"/>
                </a:lnTo>
                <a:lnTo>
                  <a:pt x="2829" y="463"/>
                </a:lnTo>
                <a:lnTo>
                  <a:pt x="2827" y="463"/>
                </a:lnTo>
                <a:lnTo>
                  <a:pt x="2827" y="463"/>
                </a:lnTo>
                <a:lnTo>
                  <a:pt x="2822" y="468"/>
                </a:lnTo>
                <a:lnTo>
                  <a:pt x="2822" y="470"/>
                </a:lnTo>
                <a:lnTo>
                  <a:pt x="2822" y="472"/>
                </a:lnTo>
                <a:lnTo>
                  <a:pt x="2822" y="472"/>
                </a:lnTo>
                <a:lnTo>
                  <a:pt x="2827" y="472"/>
                </a:lnTo>
                <a:lnTo>
                  <a:pt x="2829" y="470"/>
                </a:lnTo>
                <a:lnTo>
                  <a:pt x="2831" y="470"/>
                </a:lnTo>
                <a:lnTo>
                  <a:pt x="2829" y="470"/>
                </a:lnTo>
                <a:lnTo>
                  <a:pt x="2829" y="472"/>
                </a:lnTo>
                <a:lnTo>
                  <a:pt x="2829" y="474"/>
                </a:lnTo>
                <a:lnTo>
                  <a:pt x="2831" y="474"/>
                </a:lnTo>
                <a:lnTo>
                  <a:pt x="2833" y="476"/>
                </a:lnTo>
                <a:lnTo>
                  <a:pt x="2835" y="474"/>
                </a:lnTo>
                <a:lnTo>
                  <a:pt x="2835" y="474"/>
                </a:lnTo>
                <a:lnTo>
                  <a:pt x="2833" y="476"/>
                </a:lnTo>
                <a:lnTo>
                  <a:pt x="2833" y="478"/>
                </a:lnTo>
                <a:lnTo>
                  <a:pt x="2833" y="478"/>
                </a:lnTo>
                <a:lnTo>
                  <a:pt x="2831" y="476"/>
                </a:lnTo>
                <a:lnTo>
                  <a:pt x="2831" y="476"/>
                </a:lnTo>
                <a:lnTo>
                  <a:pt x="2829" y="476"/>
                </a:lnTo>
                <a:lnTo>
                  <a:pt x="2827" y="474"/>
                </a:lnTo>
                <a:lnTo>
                  <a:pt x="2824" y="474"/>
                </a:lnTo>
                <a:lnTo>
                  <a:pt x="2822" y="476"/>
                </a:lnTo>
                <a:lnTo>
                  <a:pt x="2818" y="478"/>
                </a:lnTo>
                <a:lnTo>
                  <a:pt x="2818" y="480"/>
                </a:lnTo>
                <a:lnTo>
                  <a:pt x="2816" y="480"/>
                </a:lnTo>
                <a:lnTo>
                  <a:pt x="2816" y="480"/>
                </a:lnTo>
                <a:lnTo>
                  <a:pt x="2818" y="482"/>
                </a:lnTo>
                <a:lnTo>
                  <a:pt x="2818" y="480"/>
                </a:lnTo>
                <a:lnTo>
                  <a:pt x="2822" y="480"/>
                </a:lnTo>
                <a:lnTo>
                  <a:pt x="2829" y="482"/>
                </a:lnTo>
                <a:lnTo>
                  <a:pt x="2831" y="482"/>
                </a:lnTo>
                <a:lnTo>
                  <a:pt x="2831" y="482"/>
                </a:lnTo>
                <a:lnTo>
                  <a:pt x="2822" y="482"/>
                </a:lnTo>
                <a:lnTo>
                  <a:pt x="2818" y="482"/>
                </a:lnTo>
                <a:lnTo>
                  <a:pt x="2818" y="484"/>
                </a:lnTo>
                <a:lnTo>
                  <a:pt x="2816" y="484"/>
                </a:lnTo>
                <a:lnTo>
                  <a:pt x="2814" y="484"/>
                </a:lnTo>
                <a:lnTo>
                  <a:pt x="2812" y="484"/>
                </a:lnTo>
                <a:lnTo>
                  <a:pt x="2810" y="487"/>
                </a:lnTo>
                <a:lnTo>
                  <a:pt x="2810" y="489"/>
                </a:lnTo>
                <a:lnTo>
                  <a:pt x="2808" y="489"/>
                </a:lnTo>
                <a:lnTo>
                  <a:pt x="2806" y="489"/>
                </a:lnTo>
                <a:lnTo>
                  <a:pt x="2806" y="491"/>
                </a:lnTo>
                <a:lnTo>
                  <a:pt x="2806" y="491"/>
                </a:lnTo>
                <a:lnTo>
                  <a:pt x="2810" y="493"/>
                </a:lnTo>
                <a:lnTo>
                  <a:pt x="2810" y="493"/>
                </a:lnTo>
                <a:lnTo>
                  <a:pt x="2808" y="493"/>
                </a:lnTo>
                <a:lnTo>
                  <a:pt x="2806" y="493"/>
                </a:lnTo>
                <a:lnTo>
                  <a:pt x="2804" y="493"/>
                </a:lnTo>
                <a:lnTo>
                  <a:pt x="2804" y="495"/>
                </a:lnTo>
                <a:lnTo>
                  <a:pt x="2801" y="495"/>
                </a:lnTo>
                <a:lnTo>
                  <a:pt x="2799" y="497"/>
                </a:lnTo>
                <a:lnTo>
                  <a:pt x="2799" y="499"/>
                </a:lnTo>
                <a:lnTo>
                  <a:pt x="2797" y="499"/>
                </a:lnTo>
                <a:lnTo>
                  <a:pt x="2797" y="501"/>
                </a:lnTo>
                <a:lnTo>
                  <a:pt x="2797" y="505"/>
                </a:lnTo>
                <a:lnTo>
                  <a:pt x="2801" y="505"/>
                </a:lnTo>
                <a:lnTo>
                  <a:pt x="2801" y="505"/>
                </a:lnTo>
                <a:lnTo>
                  <a:pt x="2804" y="505"/>
                </a:lnTo>
                <a:lnTo>
                  <a:pt x="2806" y="505"/>
                </a:lnTo>
                <a:lnTo>
                  <a:pt x="2810" y="503"/>
                </a:lnTo>
                <a:lnTo>
                  <a:pt x="2812" y="505"/>
                </a:lnTo>
                <a:lnTo>
                  <a:pt x="2810" y="505"/>
                </a:lnTo>
                <a:lnTo>
                  <a:pt x="2808" y="505"/>
                </a:lnTo>
                <a:lnTo>
                  <a:pt x="2806" y="508"/>
                </a:lnTo>
                <a:lnTo>
                  <a:pt x="2801" y="508"/>
                </a:lnTo>
                <a:lnTo>
                  <a:pt x="2793" y="510"/>
                </a:lnTo>
                <a:lnTo>
                  <a:pt x="2793" y="510"/>
                </a:lnTo>
                <a:lnTo>
                  <a:pt x="2795" y="512"/>
                </a:lnTo>
                <a:lnTo>
                  <a:pt x="2797" y="512"/>
                </a:lnTo>
                <a:lnTo>
                  <a:pt x="2795" y="514"/>
                </a:lnTo>
                <a:lnTo>
                  <a:pt x="2793" y="512"/>
                </a:lnTo>
                <a:lnTo>
                  <a:pt x="2791" y="514"/>
                </a:lnTo>
                <a:lnTo>
                  <a:pt x="2791" y="516"/>
                </a:lnTo>
                <a:lnTo>
                  <a:pt x="2787" y="520"/>
                </a:lnTo>
                <a:lnTo>
                  <a:pt x="2785" y="522"/>
                </a:lnTo>
                <a:lnTo>
                  <a:pt x="2785" y="524"/>
                </a:lnTo>
                <a:lnTo>
                  <a:pt x="2783" y="526"/>
                </a:lnTo>
                <a:lnTo>
                  <a:pt x="2783" y="528"/>
                </a:lnTo>
                <a:lnTo>
                  <a:pt x="2785" y="528"/>
                </a:lnTo>
                <a:lnTo>
                  <a:pt x="2785" y="528"/>
                </a:lnTo>
                <a:lnTo>
                  <a:pt x="2787" y="528"/>
                </a:lnTo>
                <a:lnTo>
                  <a:pt x="2787" y="531"/>
                </a:lnTo>
                <a:lnTo>
                  <a:pt x="2787" y="531"/>
                </a:lnTo>
                <a:lnTo>
                  <a:pt x="2789" y="531"/>
                </a:lnTo>
                <a:lnTo>
                  <a:pt x="2791" y="528"/>
                </a:lnTo>
                <a:lnTo>
                  <a:pt x="2793" y="528"/>
                </a:lnTo>
                <a:lnTo>
                  <a:pt x="2795" y="526"/>
                </a:lnTo>
                <a:lnTo>
                  <a:pt x="2793" y="531"/>
                </a:lnTo>
                <a:lnTo>
                  <a:pt x="2789" y="533"/>
                </a:lnTo>
                <a:lnTo>
                  <a:pt x="2787" y="533"/>
                </a:lnTo>
                <a:lnTo>
                  <a:pt x="2785" y="533"/>
                </a:lnTo>
                <a:lnTo>
                  <a:pt x="2785" y="531"/>
                </a:lnTo>
                <a:lnTo>
                  <a:pt x="2774" y="535"/>
                </a:lnTo>
                <a:lnTo>
                  <a:pt x="2772" y="537"/>
                </a:lnTo>
                <a:lnTo>
                  <a:pt x="2772" y="539"/>
                </a:lnTo>
                <a:lnTo>
                  <a:pt x="2772" y="541"/>
                </a:lnTo>
                <a:lnTo>
                  <a:pt x="2772" y="541"/>
                </a:lnTo>
                <a:lnTo>
                  <a:pt x="2774" y="539"/>
                </a:lnTo>
                <a:lnTo>
                  <a:pt x="2776" y="539"/>
                </a:lnTo>
                <a:lnTo>
                  <a:pt x="2774" y="541"/>
                </a:lnTo>
                <a:lnTo>
                  <a:pt x="2772" y="543"/>
                </a:lnTo>
                <a:lnTo>
                  <a:pt x="2770" y="543"/>
                </a:lnTo>
                <a:lnTo>
                  <a:pt x="2768" y="543"/>
                </a:lnTo>
                <a:lnTo>
                  <a:pt x="2766" y="545"/>
                </a:lnTo>
                <a:lnTo>
                  <a:pt x="2764" y="547"/>
                </a:lnTo>
                <a:lnTo>
                  <a:pt x="2762" y="549"/>
                </a:lnTo>
                <a:lnTo>
                  <a:pt x="2755" y="554"/>
                </a:lnTo>
                <a:lnTo>
                  <a:pt x="2753" y="556"/>
                </a:lnTo>
                <a:lnTo>
                  <a:pt x="2751" y="558"/>
                </a:lnTo>
                <a:lnTo>
                  <a:pt x="2751" y="560"/>
                </a:lnTo>
                <a:lnTo>
                  <a:pt x="2749" y="562"/>
                </a:lnTo>
                <a:lnTo>
                  <a:pt x="2747" y="562"/>
                </a:lnTo>
                <a:lnTo>
                  <a:pt x="2747" y="564"/>
                </a:lnTo>
                <a:lnTo>
                  <a:pt x="2747" y="566"/>
                </a:lnTo>
                <a:lnTo>
                  <a:pt x="2747" y="564"/>
                </a:lnTo>
                <a:lnTo>
                  <a:pt x="2749" y="564"/>
                </a:lnTo>
                <a:lnTo>
                  <a:pt x="2751" y="566"/>
                </a:lnTo>
                <a:lnTo>
                  <a:pt x="2751" y="568"/>
                </a:lnTo>
                <a:lnTo>
                  <a:pt x="2751" y="568"/>
                </a:lnTo>
                <a:lnTo>
                  <a:pt x="2753" y="568"/>
                </a:lnTo>
                <a:lnTo>
                  <a:pt x="2757" y="568"/>
                </a:lnTo>
                <a:lnTo>
                  <a:pt x="2766" y="564"/>
                </a:lnTo>
                <a:lnTo>
                  <a:pt x="2768" y="562"/>
                </a:lnTo>
                <a:lnTo>
                  <a:pt x="2766" y="560"/>
                </a:lnTo>
                <a:lnTo>
                  <a:pt x="2766" y="560"/>
                </a:lnTo>
                <a:lnTo>
                  <a:pt x="2768" y="558"/>
                </a:lnTo>
                <a:lnTo>
                  <a:pt x="2770" y="558"/>
                </a:lnTo>
                <a:lnTo>
                  <a:pt x="2772" y="558"/>
                </a:lnTo>
                <a:lnTo>
                  <a:pt x="2774" y="558"/>
                </a:lnTo>
                <a:lnTo>
                  <a:pt x="2774" y="558"/>
                </a:lnTo>
                <a:lnTo>
                  <a:pt x="2772" y="560"/>
                </a:lnTo>
                <a:lnTo>
                  <a:pt x="2770" y="560"/>
                </a:lnTo>
                <a:lnTo>
                  <a:pt x="2770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0" y="564"/>
                </a:lnTo>
                <a:lnTo>
                  <a:pt x="2768" y="564"/>
                </a:lnTo>
                <a:lnTo>
                  <a:pt x="2766" y="564"/>
                </a:lnTo>
                <a:lnTo>
                  <a:pt x="2764" y="566"/>
                </a:lnTo>
                <a:lnTo>
                  <a:pt x="2764" y="566"/>
                </a:lnTo>
                <a:lnTo>
                  <a:pt x="2762" y="568"/>
                </a:lnTo>
                <a:lnTo>
                  <a:pt x="2764" y="568"/>
                </a:lnTo>
                <a:lnTo>
                  <a:pt x="2764" y="570"/>
                </a:lnTo>
                <a:lnTo>
                  <a:pt x="2764" y="570"/>
                </a:lnTo>
                <a:lnTo>
                  <a:pt x="2762" y="570"/>
                </a:lnTo>
                <a:lnTo>
                  <a:pt x="2757" y="570"/>
                </a:lnTo>
                <a:lnTo>
                  <a:pt x="2755" y="570"/>
                </a:lnTo>
                <a:lnTo>
                  <a:pt x="2753" y="570"/>
                </a:lnTo>
                <a:lnTo>
                  <a:pt x="2753" y="572"/>
                </a:lnTo>
                <a:lnTo>
                  <a:pt x="2753" y="572"/>
                </a:lnTo>
                <a:lnTo>
                  <a:pt x="2751" y="570"/>
                </a:lnTo>
                <a:lnTo>
                  <a:pt x="2751" y="570"/>
                </a:lnTo>
                <a:lnTo>
                  <a:pt x="2751" y="568"/>
                </a:lnTo>
                <a:lnTo>
                  <a:pt x="2749" y="566"/>
                </a:lnTo>
                <a:lnTo>
                  <a:pt x="2747" y="566"/>
                </a:lnTo>
                <a:lnTo>
                  <a:pt x="2745" y="568"/>
                </a:lnTo>
                <a:lnTo>
                  <a:pt x="2743" y="568"/>
                </a:lnTo>
                <a:lnTo>
                  <a:pt x="2741" y="570"/>
                </a:lnTo>
                <a:lnTo>
                  <a:pt x="2739" y="570"/>
                </a:lnTo>
                <a:lnTo>
                  <a:pt x="2739" y="570"/>
                </a:lnTo>
                <a:lnTo>
                  <a:pt x="2741" y="568"/>
                </a:lnTo>
                <a:lnTo>
                  <a:pt x="2741" y="568"/>
                </a:lnTo>
                <a:lnTo>
                  <a:pt x="2736" y="566"/>
                </a:lnTo>
                <a:lnTo>
                  <a:pt x="2734" y="566"/>
                </a:lnTo>
                <a:lnTo>
                  <a:pt x="2732" y="568"/>
                </a:lnTo>
                <a:lnTo>
                  <a:pt x="2730" y="568"/>
                </a:lnTo>
                <a:lnTo>
                  <a:pt x="2728" y="570"/>
                </a:lnTo>
                <a:lnTo>
                  <a:pt x="2730" y="570"/>
                </a:lnTo>
                <a:lnTo>
                  <a:pt x="2730" y="570"/>
                </a:lnTo>
                <a:lnTo>
                  <a:pt x="2732" y="570"/>
                </a:lnTo>
                <a:lnTo>
                  <a:pt x="2732" y="572"/>
                </a:lnTo>
                <a:lnTo>
                  <a:pt x="2732" y="572"/>
                </a:lnTo>
                <a:lnTo>
                  <a:pt x="2732" y="575"/>
                </a:lnTo>
                <a:lnTo>
                  <a:pt x="2728" y="575"/>
                </a:lnTo>
                <a:lnTo>
                  <a:pt x="2726" y="575"/>
                </a:lnTo>
                <a:lnTo>
                  <a:pt x="2726" y="577"/>
                </a:lnTo>
                <a:lnTo>
                  <a:pt x="2726" y="579"/>
                </a:lnTo>
                <a:lnTo>
                  <a:pt x="2728" y="581"/>
                </a:lnTo>
                <a:lnTo>
                  <a:pt x="2732" y="583"/>
                </a:lnTo>
                <a:lnTo>
                  <a:pt x="2732" y="585"/>
                </a:lnTo>
                <a:lnTo>
                  <a:pt x="2728" y="581"/>
                </a:lnTo>
                <a:lnTo>
                  <a:pt x="2726" y="581"/>
                </a:lnTo>
                <a:lnTo>
                  <a:pt x="2726" y="579"/>
                </a:lnTo>
                <a:lnTo>
                  <a:pt x="2722" y="579"/>
                </a:lnTo>
                <a:lnTo>
                  <a:pt x="2720" y="579"/>
                </a:lnTo>
                <a:lnTo>
                  <a:pt x="2718" y="579"/>
                </a:lnTo>
                <a:lnTo>
                  <a:pt x="2718" y="579"/>
                </a:lnTo>
                <a:lnTo>
                  <a:pt x="2716" y="581"/>
                </a:lnTo>
                <a:lnTo>
                  <a:pt x="2709" y="581"/>
                </a:lnTo>
                <a:lnTo>
                  <a:pt x="2709" y="583"/>
                </a:lnTo>
                <a:lnTo>
                  <a:pt x="2707" y="583"/>
                </a:lnTo>
                <a:lnTo>
                  <a:pt x="2705" y="585"/>
                </a:lnTo>
                <a:lnTo>
                  <a:pt x="2705" y="587"/>
                </a:lnTo>
                <a:lnTo>
                  <a:pt x="2705" y="587"/>
                </a:lnTo>
                <a:lnTo>
                  <a:pt x="2709" y="587"/>
                </a:lnTo>
                <a:lnTo>
                  <a:pt x="2711" y="587"/>
                </a:lnTo>
                <a:lnTo>
                  <a:pt x="2713" y="587"/>
                </a:lnTo>
                <a:lnTo>
                  <a:pt x="2716" y="587"/>
                </a:lnTo>
                <a:lnTo>
                  <a:pt x="2724" y="585"/>
                </a:lnTo>
                <a:lnTo>
                  <a:pt x="2726" y="587"/>
                </a:lnTo>
                <a:lnTo>
                  <a:pt x="2722" y="587"/>
                </a:lnTo>
                <a:lnTo>
                  <a:pt x="2718" y="589"/>
                </a:lnTo>
                <a:lnTo>
                  <a:pt x="2718" y="589"/>
                </a:lnTo>
                <a:lnTo>
                  <a:pt x="2718" y="589"/>
                </a:lnTo>
                <a:lnTo>
                  <a:pt x="2720" y="589"/>
                </a:lnTo>
                <a:lnTo>
                  <a:pt x="2718" y="591"/>
                </a:lnTo>
                <a:lnTo>
                  <a:pt x="2718" y="591"/>
                </a:lnTo>
                <a:lnTo>
                  <a:pt x="2716" y="591"/>
                </a:lnTo>
                <a:lnTo>
                  <a:pt x="2713" y="589"/>
                </a:lnTo>
                <a:lnTo>
                  <a:pt x="2709" y="589"/>
                </a:lnTo>
                <a:lnTo>
                  <a:pt x="2705" y="589"/>
                </a:lnTo>
                <a:lnTo>
                  <a:pt x="2703" y="589"/>
                </a:lnTo>
                <a:lnTo>
                  <a:pt x="2701" y="589"/>
                </a:lnTo>
                <a:lnTo>
                  <a:pt x="2699" y="589"/>
                </a:lnTo>
                <a:lnTo>
                  <a:pt x="2699" y="589"/>
                </a:lnTo>
                <a:lnTo>
                  <a:pt x="2699" y="591"/>
                </a:lnTo>
                <a:lnTo>
                  <a:pt x="2697" y="593"/>
                </a:lnTo>
                <a:lnTo>
                  <a:pt x="2697" y="593"/>
                </a:lnTo>
                <a:lnTo>
                  <a:pt x="2697" y="593"/>
                </a:lnTo>
                <a:lnTo>
                  <a:pt x="2699" y="593"/>
                </a:lnTo>
                <a:lnTo>
                  <a:pt x="2701" y="593"/>
                </a:lnTo>
                <a:lnTo>
                  <a:pt x="2705" y="593"/>
                </a:lnTo>
                <a:lnTo>
                  <a:pt x="2703" y="593"/>
                </a:lnTo>
                <a:lnTo>
                  <a:pt x="2703" y="593"/>
                </a:lnTo>
                <a:lnTo>
                  <a:pt x="2697" y="596"/>
                </a:lnTo>
                <a:lnTo>
                  <a:pt x="2697" y="596"/>
                </a:lnTo>
                <a:lnTo>
                  <a:pt x="2695" y="596"/>
                </a:lnTo>
                <a:lnTo>
                  <a:pt x="2695" y="593"/>
                </a:lnTo>
                <a:lnTo>
                  <a:pt x="2692" y="593"/>
                </a:lnTo>
                <a:lnTo>
                  <a:pt x="2692" y="596"/>
                </a:lnTo>
                <a:lnTo>
                  <a:pt x="2690" y="596"/>
                </a:lnTo>
                <a:lnTo>
                  <a:pt x="2688" y="596"/>
                </a:lnTo>
                <a:lnTo>
                  <a:pt x="2686" y="598"/>
                </a:lnTo>
                <a:lnTo>
                  <a:pt x="2686" y="598"/>
                </a:lnTo>
                <a:lnTo>
                  <a:pt x="2686" y="600"/>
                </a:lnTo>
                <a:lnTo>
                  <a:pt x="2684" y="600"/>
                </a:lnTo>
                <a:lnTo>
                  <a:pt x="2684" y="600"/>
                </a:lnTo>
                <a:lnTo>
                  <a:pt x="2682" y="600"/>
                </a:lnTo>
                <a:lnTo>
                  <a:pt x="2682" y="602"/>
                </a:lnTo>
                <a:lnTo>
                  <a:pt x="2682" y="604"/>
                </a:lnTo>
                <a:lnTo>
                  <a:pt x="2684" y="604"/>
                </a:lnTo>
                <a:lnTo>
                  <a:pt x="2686" y="604"/>
                </a:lnTo>
                <a:lnTo>
                  <a:pt x="2690" y="604"/>
                </a:lnTo>
                <a:lnTo>
                  <a:pt x="2697" y="606"/>
                </a:lnTo>
                <a:lnTo>
                  <a:pt x="2701" y="606"/>
                </a:lnTo>
                <a:lnTo>
                  <a:pt x="2705" y="606"/>
                </a:lnTo>
                <a:lnTo>
                  <a:pt x="2705" y="606"/>
                </a:lnTo>
                <a:lnTo>
                  <a:pt x="2701" y="608"/>
                </a:lnTo>
                <a:lnTo>
                  <a:pt x="2695" y="608"/>
                </a:lnTo>
                <a:lnTo>
                  <a:pt x="2692" y="606"/>
                </a:lnTo>
                <a:lnTo>
                  <a:pt x="2686" y="606"/>
                </a:lnTo>
                <a:lnTo>
                  <a:pt x="2682" y="606"/>
                </a:lnTo>
                <a:lnTo>
                  <a:pt x="2680" y="606"/>
                </a:lnTo>
                <a:lnTo>
                  <a:pt x="2680" y="606"/>
                </a:lnTo>
                <a:lnTo>
                  <a:pt x="2678" y="608"/>
                </a:lnTo>
                <a:lnTo>
                  <a:pt x="2680" y="610"/>
                </a:lnTo>
                <a:lnTo>
                  <a:pt x="2680" y="610"/>
                </a:lnTo>
                <a:lnTo>
                  <a:pt x="2682" y="612"/>
                </a:lnTo>
                <a:lnTo>
                  <a:pt x="2682" y="612"/>
                </a:lnTo>
                <a:lnTo>
                  <a:pt x="2684" y="614"/>
                </a:lnTo>
                <a:lnTo>
                  <a:pt x="2684" y="614"/>
                </a:lnTo>
                <a:lnTo>
                  <a:pt x="2684" y="614"/>
                </a:lnTo>
                <a:lnTo>
                  <a:pt x="2682" y="614"/>
                </a:lnTo>
                <a:lnTo>
                  <a:pt x="2680" y="617"/>
                </a:lnTo>
                <a:lnTo>
                  <a:pt x="2680" y="617"/>
                </a:lnTo>
                <a:lnTo>
                  <a:pt x="2680" y="621"/>
                </a:lnTo>
                <a:lnTo>
                  <a:pt x="2682" y="621"/>
                </a:lnTo>
                <a:lnTo>
                  <a:pt x="2684" y="623"/>
                </a:lnTo>
                <a:lnTo>
                  <a:pt x="2686" y="623"/>
                </a:lnTo>
                <a:lnTo>
                  <a:pt x="2690" y="623"/>
                </a:lnTo>
                <a:lnTo>
                  <a:pt x="2697" y="621"/>
                </a:lnTo>
                <a:lnTo>
                  <a:pt x="2701" y="623"/>
                </a:lnTo>
                <a:lnTo>
                  <a:pt x="2701" y="623"/>
                </a:lnTo>
                <a:lnTo>
                  <a:pt x="2703" y="621"/>
                </a:lnTo>
                <a:lnTo>
                  <a:pt x="2703" y="619"/>
                </a:lnTo>
                <a:lnTo>
                  <a:pt x="2703" y="619"/>
                </a:lnTo>
                <a:lnTo>
                  <a:pt x="2703" y="621"/>
                </a:lnTo>
                <a:lnTo>
                  <a:pt x="2705" y="621"/>
                </a:lnTo>
                <a:lnTo>
                  <a:pt x="2707" y="621"/>
                </a:lnTo>
                <a:lnTo>
                  <a:pt x="2709" y="621"/>
                </a:lnTo>
                <a:lnTo>
                  <a:pt x="2711" y="621"/>
                </a:lnTo>
                <a:lnTo>
                  <a:pt x="2713" y="621"/>
                </a:lnTo>
                <a:lnTo>
                  <a:pt x="2713" y="621"/>
                </a:lnTo>
                <a:lnTo>
                  <a:pt x="2713" y="619"/>
                </a:lnTo>
                <a:lnTo>
                  <a:pt x="2713" y="617"/>
                </a:lnTo>
                <a:lnTo>
                  <a:pt x="2716" y="617"/>
                </a:lnTo>
                <a:lnTo>
                  <a:pt x="2716" y="617"/>
                </a:lnTo>
                <a:lnTo>
                  <a:pt x="2713" y="619"/>
                </a:lnTo>
                <a:lnTo>
                  <a:pt x="2716" y="621"/>
                </a:lnTo>
                <a:lnTo>
                  <a:pt x="2718" y="621"/>
                </a:lnTo>
                <a:lnTo>
                  <a:pt x="2718" y="621"/>
                </a:lnTo>
                <a:lnTo>
                  <a:pt x="2709" y="623"/>
                </a:lnTo>
                <a:lnTo>
                  <a:pt x="2709" y="625"/>
                </a:lnTo>
                <a:lnTo>
                  <a:pt x="2709" y="625"/>
                </a:lnTo>
                <a:lnTo>
                  <a:pt x="2709" y="627"/>
                </a:lnTo>
                <a:lnTo>
                  <a:pt x="2709" y="625"/>
                </a:lnTo>
                <a:lnTo>
                  <a:pt x="2709" y="625"/>
                </a:lnTo>
                <a:lnTo>
                  <a:pt x="2707" y="623"/>
                </a:lnTo>
                <a:lnTo>
                  <a:pt x="2705" y="623"/>
                </a:lnTo>
                <a:lnTo>
                  <a:pt x="2703" y="623"/>
                </a:lnTo>
                <a:lnTo>
                  <a:pt x="2701" y="623"/>
                </a:lnTo>
                <a:lnTo>
                  <a:pt x="2699" y="623"/>
                </a:lnTo>
                <a:lnTo>
                  <a:pt x="2695" y="623"/>
                </a:lnTo>
                <a:lnTo>
                  <a:pt x="2688" y="625"/>
                </a:lnTo>
                <a:lnTo>
                  <a:pt x="2684" y="625"/>
                </a:lnTo>
                <a:lnTo>
                  <a:pt x="2682" y="625"/>
                </a:lnTo>
                <a:lnTo>
                  <a:pt x="2682" y="623"/>
                </a:lnTo>
                <a:lnTo>
                  <a:pt x="2680" y="625"/>
                </a:lnTo>
                <a:lnTo>
                  <a:pt x="2680" y="627"/>
                </a:lnTo>
                <a:lnTo>
                  <a:pt x="2680" y="629"/>
                </a:lnTo>
                <a:lnTo>
                  <a:pt x="2680" y="631"/>
                </a:lnTo>
                <a:lnTo>
                  <a:pt x="2682" y="633"/>
                </a:lnTo>
                <a:lnTo>
                  <a:pt x="2684" y="635"/>
                </a:lnTo>
                <a:lnTo>
                  <a:pt x="2686" y="633"/>
                </a:lnTo>
                <a:lnTo>
                  <a:pt x="2688" y="631"/>
                </a:lnTo>
                <a:lnTo>
                  <a:pt x="2690" y="631"/>
                </a:lnTo>
                <a:lnTo>
                  <a:pt x="2688" y="633"/>
                </a:lnTo>
                <a:lnTo>
                  <a:pt x="2682" y="635"/>
                </a:lnTo>
                <a:lnTo>
                  <a:pt x="2682" y="637"/>
                </a:lnTo>
                <a:lnTo>
                  <a:pt x="2682" y="640"/>
                </a:lnTo>
                <a:lnTo>
                  <a:pt x="2684" y="642"/>
                </a:lnTo>
                <a:lnTo>
                  <a:pt x="2686" y="644"/>
                </a:lnTo>
                <a:lnTo>
                  <a:pt x="2688" y="644"/>
                </a:lnTo>
                <a:lnTo>
                  <a:pt x="2690" y="644"/>
                </a:lnTo>
                <a:lnTo>
                  <a:pt x="2690" y="644"/>
                </a:lnTo>
                <a:lnTo>
                  <a:pt x="2688" y="646"/>
                </a:lnTo>
                <a:lnTo>
                  <a:pt x="2686" y="646"/>
                </a:lnTo>
                <a:lnTo>
                  <a:pt x="2684" y="646"/>
                </a:lnTo>
                <a:lnTo>
                  <a:pt x="2684" y="646"/>
                </a:lnTo>
                <a:lnTo>
                  <a:pt x="2682" y="646"/>
                </a:lnTo>
                <a:lnTo>
                  <a:pt x="2684" y="648"/>
                </a:lnTo>
                <a:lnTo>
                  <a:pt x="2682" y="648"/>
                </a:lnTo>
                <a:lnTo>
                  <a:pt x="2682" y="650"/>
                </a:lnTo>
                <a:lnTo>
                  <a:pt x="2682" y="652"/>
                </a:lnTo>
                <a:lnTo>
                  <a:pt x="2682" y="654"/>
                </a:lnTo>
                <a:lnTo>
                  <a:pt x="2682" y="654"/>
                </a:lnTo>
                <a:lnTo>
                  <a:pt x="2682" y="654"/>
                </a:lnTo>
                <a:lnTo>
                  <a:pt x="2684" y="654"/>
                </a:lnTo>
                <a:lnTo>
                  <a:pt x="2684" y="652"/>
                </a:lnTo>
                <a:lnTo>
                  <a:pt x="2686" y="652"/>
                </a:lnTo>
                <a:lnTo>
                  <a:pt x="2688" y="650"/>
                </a:lnTo>
                <a:lnTo>
                  <a:pt x="2688" y="648"/>
                </a:lnTo>
                <a:lnTo>
                  <a:pt x="2690" y="646"/>
                </a:lnTo>
                <a:lnTo>
                  <a:pt x="2692" y="646"/>
                </a:lnTo>
                <a:lnTo>
                  <a:pt x="2692" y="646"/>
                </a:lnTo>
                <a:lnTo>
                  <a:pt x="2692" y="644"/>
                </a:lnTo>
                <a:lnTo>
                  <a:pt x="2695" y="642"/>
                </a:lnTo>
                <a:lnTo>
                  <a:pt x="2697" y="640"/>
                </a:lnTo>
                <a:lnTo>
                  <a:pt x="2697" y="640"/>
                </a:lnTo>
                <a:lnTo>
                  <a:pt x="2699" y="637"/>
                </a:lnTo>
                <a:lnTo>
                  <a:pt x="2707" y="635"/>
                </a:lnTo>
                <a:lnTo>
                  <a:pt x="2709" y="635"/>
                </a:lnTo>
                <a:lnTo>
                  <a:pt x="2709" y="637"/>
                </a:lnTo>
                <a:lnTo>
                  <a:pt x="2705" y="637"/>
                </a:lnTo>
                <a:lnTo>
                  <a:pt x="2705" y="637"/>
                </a:lnTo>
                <a:lnTo>
                  <a:pt x="2705" y="640"/>
                </a:lnTo>
                <a:lnTo>
                  <a:pt x="2703" y="644"/>
                </a:lnTo>
                <a:lnTo>
                  <a:pt x="2703" y="642"/>
                </a:lnTo>
                <a:lnTo>
                  <a:pt x="2703" y="640"/>
                </a:lnTo>
                <a:lnTo>
                  <a:pt x="2703" y="637"/>
                </a:lnTo>
                <a:lnTo>
                  <a:pt x="2699" y="640"/>
                </a:lnTo>
                <a:lnTo>
                  <a:pt x="2697" y="642"/>
                </a:lnTo>
                <a:lnTo>
                  <a:pt x="2697" y="644"/>
                </a:lnTo>
                <a:lnTo>
                  <a:pt x="2697" y="644"/>
                </a:lnTo>
                <a:lnTo>
                  <a:pt x="2697" y="646"/>
                </a:lnTo>
                <a:lnTo>
                  <a:pt x="2695" y="646"/>
                </a:lnTo>
                <a:lnTo>
                  <a:pt x="2692" y="648"/>
                </a:lnTo>
                <a:lnTo>
                  <a:pt x="2690" y="650"/>
                </a:lnTo>
                <a:lnTo>
                  <a:pt x="2690" y="650"/>
                </a:lnTo>
                <a:lnTo>
                  <a:pt x="2692" y="652"/>
                </a:lnTo>
                <a:lnTo>
                  <a:pt x="2695" y="650"/>
                </a:lnTo>
                <a:lnTo>
                  <a:pt x="2695" y="650"/>
                </a:lnTo>
                <a:lnTo>
                  <a:pt x="2697" y="650"/>
                </a:lnTo>
                <a:lnTo>
                  <a:pt x="2699" y="650"/>
                </a:lnTo>
                <a:lnTo>
                  <a:pt x="2695" y="652"/>
                </a:lnTo>
                <a:lnTo>
                  <a:pt x="2692" y="652"/>
                </a:lnTo>
                <a:lnTo>
                  <a:pt x="2690" y="654"/>
                </a:lnTo>
                <a:lnTo>
                  <a:pt x="2688" y="654"/>
                </a:lnTo>
                <a:lnTo>
                  <a:pt x="2688" y="652"/>
                </a:lnTo>
                <a:lnTo>
                  <a:pt x="2686" y="652"/>
                </a:lnTo>
                <a:lnTo>
                  <a:pt x="2686" y="654"/>
                </a:lnTo>
                <a:lnTo>
                  <a:pt x="2684" y="654"/>
                </a:lnTo>
                <a:lnTo>
                  <a:pt x="2684" y="656"/>
                </a:lnTo>
                <a:lnTo>
                  <a:pt x="2682" y="658"/>
                </a:lnTo>
                <a:lnTo>
                  <a:pt x="2682" y="663"/>
                </a:lnTo>
                <a:lnTo>
                  <a:pt x="2682" y="665"/>
                </a:lnTo>
                <a:lnTo>
                  <a:pt x="2686" y="665"/>
                </a:lnTo>
                <a:lnTo>
                  <a:pt x="2686" y="665"/>
                </a:lnTo>
                <a:lnTo>
                  <a:pt x="2688" y="663"/>
                </a:lnTo>
                <a:lnTo>
                  <a:pt x="2690" y="661"/>
                </a:lnTo>
                <a:lnTo>
                  <a:pt x="2690" y="661"/>
                </a:lnTo>
                <a:lnTo>
                  <a:pt x="2692" y="661"/>
                </a:lnTo>
                <a:lnTo>
                  <a:pt x="2695" y="658"/>
                </a:lnTo>
                <a:lnTo>
                  <a:pt x="2697" y="658"/>
                </a:lnTo>
                <a:lnTo>
                  <a:pt x="2699" y="656"/>
                </a:lnTo>
                <a:lnTo>
                  <a:pt x="2701" y="656"/>
                </a:lnTo>
                <a:lnTo>
                  <a:pt x="2701" y="656"/>
                </a:lnTo>
                <a:lnTo>
                  <a:pt x="2699" y="656"/>
                </a:lnTo>
                <a:lnTo>
                  <a:pt x="2697" y="658"/>
                </a:lnTo>
                <a:lnTo>
                  <a:pt x="2695" y="661"/>
                </a:lnTo>
                <a:lnTo>
                  <a:pt x="2695" y="663"/>
                </a:lnTo>
                <a:lnTo>
                  <a:pt x="2695" y="663"/>
                </a:lnTo>
                <a:lnTo>
                  <a:pt x="2695" y="665"/>
                </a:lnTo>
                <a:lnTo>
                  <a:pt x="2695" y="665"/>
                </a:lnTo>
                <a:lnTo>
                  <a:pt x="2692" y="667"/>
                </a:lnTo>
                <a:lnTo>
                  <a:pt x="2692" y="667"/>
                </a:lnTo>
                <a:lnTo>
                  <a:pt x="2695" y="669"/>
                </a:lnTo>
                <a:lnTo>
                  <a:pt x="2697" y="669"/>
                </a:lnTo>
                <a:lnTo>
                  <a:pt x="2699" y="667"/>
                </a:lnTo>
                <a:lnTo>
                  <a:pt x="2701" y="669"/>
                </a:lnTo>
                <a:lnTo>
                  <a:pt x="2699" y="669"/>
                </a:lnTo>
                <a:lnTo>
                  <a:pt x="2697" y="671"/>
                </a:lnTo>
                <a:lnTo>
                  <a:pt x="2697" y="671"/>
                </a:lnTo>
                <a:lnTo>
                  <a:pt x="2692" y="669"/>
                </a:lnTo>
                <a:lnTo>
                  <a:pt x="2688" y="667"/>
                </a:lnTo>
                <a:lnTo>
                  <a:pt x="2688" y="669"/>
                </a:lnTo>
                <a:lnTo>
                  <a:pt x="2688" y="671"/>
                </a:lnTo>
                <a:lnTo>
                  <a:pt x="2688" y="673"/>
                </a:lnTo>
                <a:lnTo>
                  <a:pt x="2688" y="675"/>
                </a:lnTo>
                <a:lnTo>
                  <a:pt x="2690" y="677"/>
                </a:lnTo>
                <a:lnTo>
                  <a:pt x="2695" y="679"/>
                </a:lnTo>
                <a:lnTo>
                  <a:pt x="2695" y="682"/>
                </a:lnTo>
                <a:lnTo>
                  <a:pt x="2701" y="684"/>
                </a:lnTo>
                <a:lnTo>
                  <a:pt x="2701" y="684"/>
                </a:lnTo>
                <a:lnTo>
                  <a:pt x="2703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3" y="686"/>
                </a:lnTo>
                <a:lnTo>
                  <a:pt x="2703" y="686"/>
                </a:lnTo>
                <a:lnTo>
                  <a:pt x="2703" y="688"/>
                </a:lnTo>
                <a:lnTo>
                  <a:pt x="2705" y="688"/>
                </a:lnTo>
                <a:lnTo>
                  <a:pt x="2705" y="688"/>
                </a:lnTo>
                <a:lnTo>
                  <a:pt x="2705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8"/>
                </a:lnTo>
                <a:lnTo>
                  <a:pt x="2707" y="688"/>
                </a:lnTo>
                <a:lnTo>
                  <a:pt x="2709" y="688"/>
                </a:lnTo>
                <a:lnTo>
                  <a:pt x="2711" y="688"/>
                </a:lnTo>
                <a:lnTo>
                  <a:pt x="2716" y="688"/>
                </a:lnTo>
                <a:lnTo>
                  <a:pt x="2722" y="688"/>
                </a:lnTo>
                <a:lnTo>
                  <a:pt x="2724" y="686"/>
                </a:lnTo>
                <a:lnTo>
                  <a:pt x="2726" y="686"/>
                </a:lnTo>
                <a:lnTo>
                  <a:pt x="2728" y="684"/>
                </a:lnTo>
                <a:lnTo>
                  <a:pt x="2730" y="684"/>
                </a:lnTo>
                <a:lnTo>
                  <a:pt x="2736" y="677"/>
                </a:lnTo>
                <a:lnTo>
                  <a:pt x="2741" y="675"/>
                </a:lnTo>
                <a:lnTo>
                  <a:pt x="2741" y="675"/>
                </a:lnTo>
                <a:lnTo>
                  <a:pt x="2741" y="673"/>
                </a:lnTo>
                <a:lnTo>
                  <a:pt x="2743" y="673"/>
                </a:lnTo>
                <a:lnTo>
                  <a:pt x="2745" y="673"/>
                </a:lnTo>
                <a:lnTo>
                  <a:pt x="2743" y="671"/>
                </a:lnTo>
                <a:lnTo>
                  <a:pt x="2747" y="669"/>
                </a:lnTo>
                <a:lnTo>
                  <a:pt x="2747" y="669"/>
                </a:lnTo>
                <a:lnTo>
                  <a:pt x="2747" y="669"/>
                </a:lnTo>
                <a:lnTo>
                  <a:pt x="2749" y="669"/>
                </a:lnTo>
                <a:lnTo>
                  <a:pt x="2747" y="667"/>
                </a:lnTo>
                <a:lnTo>
                  <a:pt x="2747" y="665"/>
                </a:lnTo>
                <a:lnTo>
                  <a:pt x="2747" y="665"/>
                </a:lnTo>
                <a:lnTo>
                  <a:pt x="2749" y="667"/>
                </a:lnTo>
                <a:lnTo>
                  <a:pt x="2751" y="669"/>
                </a:lnTo>
                <a:lnTo>
                  <a:pt x="2751" y="669"/>
                </a:lnTo>
                <a:lnTo>
                  <a:pt x="2753" y="667"/>
                </a:lnTo>
                <a:lnTo>
                  <a:pt x="2755" y="669"/>
                </a:lnTo>
                <a:lnTo>
                  <a:pt x="2755" y="667"/>
                </a:lnTo>
                <a:lnTo>
                  <a:pt x="2755" y="667"/>
                </a:lnTo>
                <a:lnTo>
                  <a:pt x="2760" y="663"/>
                </a:lnTo>
                <a:lnTo>
                  <a:pt x="2760" y="661"/>
                </a:lnTo>
                <a:lnTo>
                  <a:pt x="2760" y="658"/>
                </a:lnTo>
                <a:lnTo>
                  <a:pt x="2760" y="658"/>
                </a:lnTo>
                <a:lnTo>
                  <a:pt x="2757" y="656"/>
                </a:lnTo>
                <a:lnTo>
                  <a:pt x="2760" y="656"/>
                </a:lnTo>
                <a:lnTo>
                  <a:pt x="2762" y="656"/>
                </a:lnTo>
                <a:lnTo>
                  <a:pt x="2760" y="654"/>
                </a:lnTo>
                <a:lnTo>
                  <a:pt x="2762" y="652"/>
                </a:lnTo>
                <a:lnTo>
                  <a:pt x="2762" y="654"/>
                </a:lnTo>
                <a:lnTo>
                  <a:pt x="2762" y="656"/>
                </a:lnTo>
                <a:lnTo>
                  <a:pt x="2762" y="658"/>
                </a:lnTo>
                <a:lnTo>
                  <a:pt x="2762" y="661"/>
                </a:lnTo>
                <a:lnTo>
                  <a:pt x="2764" y="663"/>
                </a:lnTo>
                <a:lnTo>
                  <a:pt x="2764" y="665"/>
                </a:lnTo>
                <a:lnTo>
                  <a:pt x="2766" y="665"/>
                </a:lnTo>
                <a:lnTo>
                  <a:pt x="2768" y="665"/>
                </a:lnTo>
                <a:lnTo>
                  <a:pt x="2768" y="665"/>
                </a:lnTo>
                <a:lnTo>
                  <a:pt x="2770" y="665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0" y="667"/>
                </a:lnTo>
                <a:lnTo>
                  <a:pt x="2770" y="667"/>
                </a:lnTo>
                <a:lnTo>
                  <a:pt x="2770" y="669"/>
                </a:lnTo>
                <a:lnTo>
                  <a:pt x="2770" y="669"/>
                </a:lnTo>
                <a:lnTo>
                  <a:pt x="2770" y="671"/>
                </a:lnTo>
                <a:lnTo>
                  <a:pt x="2770" y="675"/>
                </a:lnTo>
                <a:lnTo>
                  <a:pt x="2770" y="679"/>
                </a:lnTo>
                <a:lnTo>
                  <a:pt x="2770" y="679"/>
                </a:lnTo>
                <a:lnTo>
                  <a:pt x="2770" y="682"/>
                </a:lnTo>
                <a:lnTo>
                  <a:pt x="2772" y="682"/>
                </a:lnTo>
                <a:lnTo>
                  <a:pt x="2774" y="682"/>
                </a:lnTo>
                <a:lnTo>
                  <a:pt x="2774" y="686"/>
                </a:lnTo>
                <a:lnTo>
                  <a:pt x="2774" y="690"/>
                </a:lnTo>
                <a:lnTo>
                  <a:pt x="2776" y="690"/>
                </a:lnTo>
                <a:lnTo>
                  <a:pt x="2778" y="694"/>
                </a:lnTo>
                <a:lnTo>
                  <a:pt x="2778" y="694"/>
                </a:lnTo>
                <a:lnTo>
                  <a:pt x="2780" y="696"/>
                </a:lnTo>
                <a:lnTo>
                  <a:pt x="2780" y="696"/>
                </a:lnTo>
                <a:lnTo>
                  <a:pt x="2780" y="698"/>
                </a:lnTo>
                <a:lnTo>
                  <a:pt x="2780" y="700"/>
                </a:lnTo>
                <a:lnTo>
                  <a:pt x="2783" y="700"/>
                </a:lnTo>
                <a:lnTo>
                  <a:pt x="2785" y="705"/>
                </a:lnTo>
                <a:lnTo>
                  <a:pt x="2787" y="711"/>
                </a:lnTo>
                <a:lnTo>
                  <a:pt x="2789" y="713"/>
                </a:lnTo>
                <a:lnTo>
                  <a:pt x="2791" y="717"/>
                </a:lnTo>
                <a:lnTo>
                  <a:pt x="2793" y="717"/>
                </a:lnTo>
                <a:lnTo>
                  <a:pt x="2795" y="717"/>
                </a:lnTo>
                <a:lnTo>
                  <a:pt x="2795" y="719"/>
                </a:lnTo>
                <a:lnTo>
                  <a:pt x="2793" y="721"/>
                </a:lnTo>
                <a:lnTo>
                  <a:pt x="2793" y="721"/>
                </a:lnTo>
                <a:lnTo>
                  <a:pt x="2791" y="721"/>
                </a:lnTo>
                <a:lnTo>
                  <a:pt x="2791" y="721"/>
                </a:lnTo>
                <a:lnTo>
                  <a:pt x="2793" y="723"/>
                </a:lnTo>
                <a:lnTo>
                  <a:pt x="2793" y="726"/>
                </a:lnTo>
                <a:lnTo>
                  <a:pt x="2793" y="726"/>
                </a:lnTo>
                <a:lnTo>
                  <a:pt x="2791" y="726"/>
                </a:lnTo>
                <a:lnTo>
                  <a:pt x="2789" y="723"/>
                </a:lnTo>
                <a:lnTo>
                  <a:pt x="2789" y="723"/>
                </a:lnTo>
                <a:lnTo>
                  <a:pt x="2789" y="726"/>
                </a:lnTo>
                <a:lnTo>
                  <a:pt x="2791" y="728"/>
                </a:lnTo>
                <a:lnTo>
                  <a:pt x="2793" y="732"/>
                </a:lnTo>
                <a:lnTo>
                  <a:pt x="2795" y="734"/>
                </a:lnTo>
                <a:lnTo>
                  <a:pt x="2795" y="736"/>
                </a:lnTo>
                <a:lnTo>
                  <a:pt x="2795" y="736"/>
                </a:lnTo>
                <a:lnTo>
                  <a:pt x="2795" y="738"/>
                </a:lnTo>
                <a:lnTo>
                  <a:pt x="2795" y="740"/>
                </a:lnTo>
                <a:lnTo>
                  <a:pt x="2795" y="740"/>
                </a:lnTo>
                <a:lnTo>
                  <a:pt x="2795" y="742"/>
                </a:lnTo>
                <a:lnTo>
                  <a:pt x="2801" y="742"/>
                </a:lnTo>
                <a:lnTo>
                  <a:pt x="2808" y="742"/>
                </a:lnTo>
                <a:lnTo>
                  <a:pt x="2812" y="742"/>
                </a:lnTo>
                <a:lnTo>
                  <a:pt x="2814" y="742"/>
                </a:lnTo>
                <a:lnTo>
                  <a:pt x="2816" y="740"/>
                </a:lnTo>
                <a:lnTo>
                  <a:pt x="2814" y="738"/>
                </a:lnTo>
                <a:lnTo>
                  <a:pt x="2814" y="736"/>
                </a:lnTo>
                <a:lnTo>
                  <a:pt x="2814" y="734"/>
                </a:lnTo>
                <a:lnTo>
                  <a:pt x="2814" y="732"/>
                </a:lnTo>
                <a:lnTo>
                  <a:pt x="2816" y="730"/>
                </a:lnTo>
                <a:lnTo>
                  <a:pt x="2818" y="730"/>
                </a:lnTo>
                <a:lnTo>
                  <a:pt x="2818" y="730"/>
                </a:lnTo>
                <a:lnTo>
                  <a:pt x="2820" y="730"/>
                </a:lnTo>
                <a:lnTo>
                  <a:pt x="2822" y="730"/>
                </a:lnTo>
                <a:lnTo>
                  <a:pt x="2820" y="728"/>
                </a:lnTo>
                <a:lnTo>
                  <a:pt x="2822" y="728"/>
                </a:lnTo>
                <a:lnTo>
                  <a:pt x="2827" y="728"/>
                </a:lnTo>
                <a:lnTo>
                  <a:pt x="2831" y="728"/>
                </a:lnTo>
                <a:lnTo>
                  <a:pt x="2833" y="726"/>
                </a:lnTo>
                <a:lnTo>
                  <a:pt x="2835" y="726"/>
                </a:lnTo>
                <a:lnTo>
                  <a:pt x="2835" y="728"/>
                </a:lnTo>
                <a:lnTo>
                  <a:pt x="2837" y="728"/>
                </a:lnTo>
                <a:lnTo>
                  <a:pt x="2839" y="728"/>
                </a:lnTo>
                <a:lnTo>
                  <a:pt x="2839" y="726"/>
                </a:lnTo>
                <a:lnTo>
                  <a:pt x="2841" y="719"/>
                </a:lnTo>
                <a:lnTo>
                  <a:pt x="2843" y="717"/>
                </a:lnTo>
                <a:lnTo>
                  <a:pt x="2845" y="715"/>
                </a:lnTo>
                <a:lnTo>
                  <a:pt x="2845" y="713"/>
                </a:lnTo>
                <a:lnTo>
                  <a:pt x="2845" y="711"/>
                </a:lnTo>
                <a:lnTo>
                  <a:pt x="2848" y="709"/>
                </a:lnTo>
                <a:lnTo>
                  <a:pt x="2848" y="707"/>
                </a:lnTo>
                <a:lnTo>
                  <a:pt x="2845" y="707"/>
                </a:lnTo>
                <a:lnTo>
                  <a:pt x="2845" y="705"/>
                </a:lnTo>
                <a:lnTo>
                  <a:pt x="2850" y="700"/>
                </a:lnTo>
                <a:lnTo>
                  <a:pt x="2850" y="700"/>
                </a:lnTo>
                <a:lnTo>
                  <a:pt x="2848" y="698"/>
                </a:lnTo>
                <a:lnTo>
                  <a:pt x="2848" y="696"/>
                </a:lnTo>
                <a:lnTo>
                  <a:pt x="2848" y="694"/>
                </a:lnTo>
                <a:lnTo>
                  <a:pt x="2848" y="692"/>
                </a:lnTo>
                <a:lnTo>
                  <a:pt x="2848" y="690"/>
                </a:lnTo>
                <a:lnTo>
                  <a:pt x="2850" y="690"/>
                </a:lnTo>
                <a:lnTo>
                  <a:pt x="2850" y="686"/>
                </a:lnTo>
                <a:lnTo>
                  <a:pt x="2850" y="684"/>
                </a:lnTo>
                <a:lnTo>
                  <a:pt x="2850" y="684"/>
                </a:lnTo>
                <a:lnTo>
                  <a:pt x="2850" y="679"/>
                </a:lnTo>
                <a:lnTo>
                  <a:pt x="2852" y="679"/>
                </a:lnTo>
                <a:lnTo>
                  <a:pt x="2854" y="679"/>
                </a:lnTo>
                <a:lnTo>
                  <a:pt x="2852" y="677"/>
                </a:lnTo>
                <a:lnTo>
                  <a:pt x="2850" y="677"/>
                </a:lnTo>
                <a:lnTo>
                  <a:pt x="2845" y="675"/>
                </a:lnTo>
                <a:lnTo>
                  <a:pt x="2845" y="677"/>
                </a:lnTo>
                <a:lnTo>
                  <a:pt x="2843" y="675"/>
                </a:lnTo>
                <a:lnTo>
                  <a:pt x="2843" y="675"/>
                </a:lnTo>
                <a:lnTo>
                  <a:pt x="2843" y="675"/>
                </a:lnTo>
                <a:lnTo>
                  <a:pt x="2850" y="675"/>
                </a:lnTo>
                <a:lnTo>
                  <a:pt x="2854" y="675"/>
                </a:lnTo>
                <a:lnTo>
                  <a:pt x="2856" y="675"/>
                </a:lnTo>
                <a:lnTo>
                  <a:pt x="2858" y="673"/>
                </a:lnTo>
                <a:lnTo>
                  <a:pt x="2860" y="671"/>
                </a:lnTo>
                <a:lnTo>
                  <a:pt x="2864" y="669"/>
                </a:lnTo>
                <a:lnTo>
                  <a:pt x="2864" y="669"/>
                </a:lnTo>
                <a:lnTo>
                  <a:pt x="2866" y="669"/>
                </a:lnTo>
                <a:lnTo>
                  <a:pt x="2868" y="669"/>
                </a:lnTo>
                <a:lnTo>
                  <a:pt x="2871" y="667"/>
                </a:lnTo>
                <a:lnTo>
                  <a:pt x="2873" y="667"/>
                </a:lnTo>
                <a:lnTo>
                  <a:pt x="2873" y="665"/>
                </a:lnTo>
                <a:lnTo>
                  <a:pt x="2875" y="665"/>
                </a:lnTo>
                <a:lnTo>
                  <a:pt x="2875" y="663"/>
                </a:lnTo>
                <a:lnTo>
                  <a:pt x="2875" y="663"/>
                </a:lnTo>
                <a:lnTo>
                  <a:pt x="2877" y="661"/>
                </a:lnTo>
                <a:lnTo>
                  <a:pt x="2877" y="661"/>
                </a:lnTo>
                <a:lnTo>
                  <a:pt x="2877" y="658"/>
                </a:lnTo>
                <a:lnTo>
                  <a:pt x="2875" y="661"/>
                </a:lnTo>
                <a:lnTo>
                  <a:pt x="2875" y="661"/>
                </a:lnTo>
                <a:lnTo>
                  <a:pt x="2873" y="661"/>
                </a:lnTo>
                <a:lnTo>
                  <a:pt x="2873" y="661"/>
                </a:lnTo>
                <a:lnTo>
                  <a:pt x="2871" y="661"/>
                </a:lnTo>
                <a:lnTo>
                  <a:pt x="2871" y="661"/>
                </a:lnTo>
                <a:lnTo>
                  <a:pt x="2868" y="661"/>
                </a:lnTo>
                <a:lnTo>
                  <a:pt x="2868" y="661"/>
                </a:lnTo>
                <a:lnTo>
                  <a:pt x="2871" y="658"/>
                </a:lnTo>
                <a:lnTo>
                  <a:pt x="2871" y="658"/>
                </a:lnTo>
                <a:lnTo>
                  <a:pt x="2873" y="658"/>
                </a:lnTo>
                <a:lnTo>
                  <a:pt x="2873" y="658"/>
                </a:lnTo>
                <a:lnTo>
                  <a:pt x="2875" y="658"/>
                </a:lnTo>
                <a:lnTo>
                  <a:pt x="2877" y="656"/>
                </a:lnTo>
                <a:lnTo>
                  <a:pt x="2877" y="656"/>
                </a:lnTo>
                <a:lnTo>
                  <a:pt x="2879" y="654"/>
                </a:lnTo>
                <a:lnTo>
                  <a:pt x="2881" y="652"/>
                </a:lnTo>
                <a:lnTo>
                  <a:pt x="2883" y="652"/>
                </a:lnTo>
                <a:lnTo>
                  <a:pt x="2883" y="650"/>
                </a:lnTo>
                <a:lnTo>
                  <a:pt x="2881" y="648"/>
                </a:lnTo>
                <a:lnTo>
                  <a:pt x="2881" y="648"/>
                </a:lnTo>
                <a:lnTo>
                  <a:pt x="2881" y="646"/>
                </a:lnTo>
                <a:lnTo>
                  <a:pt x="2879" y="646"/>
                </a:lnTo>
                <a:lnTo>
                  <a:pt x="2877" y="644"/>
                </a:lnTo>
                <a:lnTo>
                  <a:pt x="2877" y="644"/>
                </a:lnTo>
                <a:lnTo>
                  <a:pt x="2877" y="642"/>
                </a:lnTo>
                <a:lnTo>
                  <a:pt x="2875" y="640"/>
                </a:lnTo>
                <a:lnTo>
                  <a:pt x="2873" y="640"/>
                </a:lnTo>
                <a:lnTo>
                  <a:pt x="2871" y="637"/>
                </a:lnTo>
                <a:lnTo>
                  <a:pt x="2868" y="635"/>
                </a:lnTo>
                <a:lnTo>
                  <a:pt x="2868" y="633"/>
                </a:lnTo>
                <a:lnTo>
                  <a:pt x="2866" y="633"/>
                </a:lnTo>
                <a:lnTo>
                  <a:pt x="2864" y="635"/>
                </a:lnTo>
                <a:lnTo>
                  <a:pt x="2864" y="635"/>
                </a:lnTo>
                <a:lnTo>
                  <a:pt x="2862" y="633"/>
                </a:lnTo>
                <a:lnTo>
                  <a:pt x="2862" y="633"/>
                </a:lnTo>
                <a:lnTo>
                  <a:pt x="2862" y="633"/>
                </a:lnTo>
                <a:lnTo>
                  <a:pt x="2860" y="633"/>
                </a:lnTo>
                <a:lnTo>
                  <a:pt x="2860" y="633"/>
                </a:lnTo>
                <a:lnTo>
                  <a:pt x="2858" y="631"/>
                </a:lnTo>
                <a:lnTo>
                  <a:pt x="2858" y="631"/>
                </a:lnTo>
                <a:lnTo>
                  <a:pt x="2858" y="629"/>
                </a:lnTo>
                <a:lnTo>
                  <a:pt x="2856" y="627"/>
                </a:lnTo>
                <a:lnTo>
                  <a:pt x="2858" y="625"/>
                </a:lnTo>
                <a:lnTo>
                  <a:pt x="2856" y="623"/>
                </a:lnTo>
                <a:lnTo>
                  <a:pt x="2856" y="621"/>
                </a:lnTo>
                <a:lnTo>
                  <a:pt x="2856" y="619"/>
                </a:lnTo>
                <a:lnTo>
                  <a:pt x="2856" y="619"/>
                </a:lnTo>
                <a:lnTo>
                  <a:pt x="2856" y="617"/>
                </a:lnTo>
                <a:lnTo>
                  <a:pt x="2856" y="617"/>
                </a:lnTo>
                <a:lnTo>
                  <a:pt x="2856" y="614"/>
                </a:lnTo>
                <a:lnTo>
                  <a:pt x="2856" y="614"/>
                </a:lnTo>
                <a:lnTo>
                  <a:pt x="2856" y="612"/>
                </a:lnTo>
                <a:lnTo>
                  <a:pt x="2858" y="610"/>
                </a:lnTo>
                <a:lnTo>
                  <a:pt x="2856" y="610"/>
                </a:lnTo>
                <a:lnTo>
                  <a:pt x="2858" y="610"/>
                </a:lnTo>
                <a:lnTo>
                  <a:pt x="2860" y="610"/>
                </a:lnTo>
                <a:lnTo>
                  <a:pt x="2860" y="608"/>
                </a:lnTo>
                <a:lnTo>
                  <a:pt x="2860" y="608"/>
                </a:lnTo>
                <a:lnTo>
                  <a:pt x="2860" y="606"/>
                </a:lnTo>
                <a:lnTo>
                  <a:pt x="2860" y="604"/>
                </a:lnTo>
                <a:lnTo>
                  <a:pt x="2860" y="602"/>
                </a:lnTo>
                <a:lnTo>
                  <a:pt x="2862" y="600"/>
                </a:lnTo>
                <a:lnTo>
                  <a:pt x="2862" y="598"/>
                </a:lnTo>
                <a:lnTo>
                  <a:pt x="2862" y="598"/>
                </a:lnTo>
                <a:lnTo>
                  <a:pt x="2862" y="598"/>
                </a:lnTo>
                <a:lnTo>
                  <a:pt x="2860" y="596"/>
                </a:lnTo>
                <a:lnTo>
                  <a:pt x="2860" y="593"/>
                </a:lnTo>
                <a:lnTo>
                  <a:pt x="2860" y="593"/>
                </a:lnTo>
                <a:lnTo>
                  <a:pt x="2860" y="591"/>
                </a:lnTo>
                <a:lnTo>
                  <a:pt x="2862" y="593"/>
                </a:lnTo>
                <a:lnTo>
                  <a:pt x="2862" y="593"/>
                </a:lnTo>
                <a:lnTo>
                  <a:pt x="2864" y="593"/>
                </a:lnTo>
                <a:lnTo>
                  <a:pt x="2864" y="591"/>
                </a:lnTo>
                <a:lnTo>
                  <a:pt x="2866" y="591"/>
                </a:lnTo>
                <a:lnTo>
                  <a:pt x="2868" y="591"/>
                </a:lnTo>
                <a:lnTo>
                  <a:pt x="2868" y="589"/>
                </a:lnTo>
                <a:lnTo>
                  <a:pt x="2868" y="589"/>
                </a:lnTo>
                <a:lnTo>
                  <a:pt x="2868" y="589"/>
                </a:lnTo>
                <a:lnTo>
                  <a:pt x="2866" y="589"/>
                </a:lnTo>
                <a:lnTo>
                  <a:pt x="2868" y="587"/>
                </a:lnTo>
                <a:lnTo>
                  <a:pt x="2868" y="587"/>
                </a:lnTo>
                <a:lnTo>
                  <a:pt x="2868" y="585"/>
                </a:lnTo>
                <a:lnTo>
                  <a:pt x="2866" y="585"/>
                </a:lnTo>
                <a:lnTo>
                  <a:pt x="2866" y="583"/>
                </a:lnTo>
                <a:lnTo>
                  <a:pt x="2866" y="583"/>
                </a:lnTo>
                <a:lnTo>
                  <a:pt x="2868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3" y="585"/>
                </a:lnTo>
                <a:lnTo>
                  <a:pt x="2875" y="583"/>
                </a:lnTo>
                <a:lnTo>
                  <a:pt x="2875" y="583"/>
                </a:lnTo>
                <a:lnTo>
                  <a:pt x="2875" y="581"/>
                </a:lnTo>
                <a:lnTo>
                  <a:pt x="2875" y="581"/>
                </a:lnTo>
                <a:lnTo>
                  <a:pt x="2873" y="581"/>
                </a:lnTo>
                <a:lnTo>
                  <a:pt x="2873" y="581"/>
                </a:lnTo>
                <a:lnTo>
                  <a:pt x="2875" y="581"/>
                </a:lnTo>
                <a:lnTo>
                  <a:pt x="2877" y="579"/>
                </a:lnTo>
                <a:lnTo>
                  <a:pt x="2877" y="579"/>
                </a:lnTo>
                <a:lnTo>
                  <a:pt x="2877" y="577"/>
                </a:lnTo>
                <a:lnTo>
                  <a:pt x="2879" y="577"/>
                </a:lnTo>
                <a:lnTo>
                  <a:pt x="2879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79" y="575"/>
                </a:lnTo>
                <a:lnTo>
                  <a:pt x="2881" y="575"/>
                </a:lnTo>
                <a:lnTo>
                  <a:pt x="2883" y="575"/>
                </a:lnTo>
                <a:lnTo>
                  <a:pt x="2887" y="572"/>
                </a:lnTo>
                <a:lnTo>
                  <a:pt x="2887" y="570"/>
                </a:lnTo>
                <a:lnTo>
                  <a:pt x="2887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92" y="570"/>
                </a:lnTo>
                <a:lnTo>
                  <a:pt x="2892" y="570"/>
                </a:lnTo>
                <a:lnTo>
                  <a:pt x="2894" y="570"/>
                </a:lnTo>
                <a:lnTo>
                  <a:pt x="2894" y="568"/>
                </a:lnTo>
                <a:lnTo>
                  <a:pt x="2896" y="566"/>
                </a:lnTo>
                <a:lnTo>
                  <a:pt x="2900" y="566"/>
                </a:lnTo>
                <a:lnTo>
                  <a:pt x="2902" y="564"/>
                </a:lnTo>
                <a:lnTo>
                  <a:pt x="2904" y="564"/>
                </a:lnTo>
                <a:lnTo>
                  <a:pt x="2908" y="562"/>
                </a:lnTo>
                <a:lnTo>
                  <a:pt x="2908" y="562"/>
                </a:lnTo>
                <a:lnTo>
                  <a:pt x="2912" y="554"/>
                </a:lnTo>
                <a:lnTo>
                  <a:pt x="2917" y="552"/>
                </a:lnTo>
                <a:lnTo>
                  <a:pt x="2919" y="549"/>
                </a:lnTo>
                <a:lnTo>
                  <a:pt x="2919" y="549"/>
                </a:lnTo>
                <a:lnTo>
                  <a:pt x="2919" y="547"/>
                </a:lnTo>
                <a:lnTo>
                  <a:pt x="2917" y="545"/>
                </a:lnTo>
                <a:lnTo>
                  <a:pt x="2917" y="543"/>
                </a:lnTo>
                <a:lnTo>
                  <a:pt x="2917" y="541"/>
                </a:lnTo>
                <a:lnTo>
                  <a:pt x="2915" y="541"/>
                </a:lnTo>
                <a:lnTo>
                  <a:pt x="2915" y="539"/>
                </a:lnTo>
                <a:lnTo>
                  <a:pt x="2915" y="539"/>
                </a:lnTo>
                <a:lnTo>
                  <a:pt x="2917" y="537"/>
                </a:lnTo>
                <a:lnTo>
                  <a:pt x="2919" y="535"/>
                </a:lnTo>
                <a:lnTo>
                  <a:pt x="2921" y="533"/>
                </a:lnTo>
                <a:lnTo>
                  <a:pt x="2921" y="531"/>
                </a:lnTo>
                <a:lnTo>
                  <a:pt x="2921" y="531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6"/>
                </a:lnTo>
                <a:lnTo>
                  <a:pt x="2919" y="526"/>
                </a:lnTo>
                <a:lnTo>
                  <a:pt x="2919" y="526"/>
                </a:lnTo>
                <a:lnTo>
                  <a:pt x="2921" y="526"/>
                </a:lnTo>
                <a:lnTo>
                  <a:pt x="2921" y="526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2"/>
                </a:lnTo>
                <a:lnTo>
                  <a:pt x="2925" y="522"/>
                </a:lnTo>
                <a:lnTo>
                  <a:pt x="2927" y="522"/>
                </a:lnTo>
                <a:lnTo>
                  <a:pt x="2929" y="522"/>
                </a:lnTo>
                <a:lnTo>
                  <a:pt x="2929" y="522"/>
                </a:lnTo>
                <a:lnTo>
                  <a:pt x="2927" y="522"/>
                </a:lnTo>
                <a:lnTo>
                  <a:pt x="2927" y="520"/>
                </a:lnTo>
                <a:lnTo>
                  <a:pt x="2929" y="520"/>
                </a:lnTo>
                <a:lnTo>
                  <a:pt x="2931" y="520"/>
                </a:lnTo>
                <a:lnTo>
                  <a:pt x="2931" y="518"/>
                </a:lnTo>
                <a:lnTo>
                  <a:pt x="2931" y="518"/>
                </a:lnTo>
                <a:lnTo>
                  <a:pt x="2931" y="516"/>
                </a:lnTo>
                <a:lnTo>
                  <a:pt x="2931" y="516"/>
                </a:lnTo>
                <a:lnTo>
                  <a:pt x="2931" y="514"/>
                </a:lnTo>
                <a:lnTo>
                  <a:pt x="2933" y="516"/>
                </a:lnTo>
                <a:lnTo>
                  <a:pt x="2933" y="516"/>
                </a:lnTo>
                <a:lnTo>
                  <a:pt x="2936" y="516"/>
                </a:lnTo>
                <a:lnTo>
                  <a:pt x="2938" y="514"/>
                </a:lnTo>
                <a:lnTo>
                  <a:pt x="2940" y="516"/>
                </a:lnTo>
                <a:lnTo>
                  <a:pt x="2942" y="518"/>
                </a:lnTo>
                <a:lnTo>
                  <a:pt x="2944" y="518"/>
                </a:lnTo>
                <a:lnTo>
                  <a:pt x="2944" y="516"/>
                </a:lnTo>
                <a:lnTo>
                  <a:pt x="2946" y="516"/>
                </a:lnTo>
                <a:lnTo>
                  <a:pt x="2950" y="516"/>
                </a:lnTo>
                <a:lnTo>
                  <a:pt x="2950" y="516"/>
                </a:lnTo>
                <a:lnTo>
                  <a:pt x="2954" y="516"/>
                </a:lnTo>
                <a:lnTo>
                  <a:pt x="2959" y="516"/>
                </a:lnTo>
                <a:lnTo>
                  <a:pt x="2959" y="516"/>
                </a:lnTo>
                <a:lnTo>
                  <a:pt x="2961" y="516"/>
                </a:lnTo>
                <a:lnTo>
                  <a:pt x="2963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8"/>
                </a:lnTo>
                <a:lnTo>
                  <a:pt x="2965" y="520"/>
                </a:lnTo>
                <a:lnTo>
                  <a:pt x="2967" y="520"/>
                </a:lnTo>
                <a:lnTo>
                  <a:pt x="2967" y="520"/>
                </a:lnTo>
                <a:lnTo>
                  <a:pt x="2973" y="522"/>
                </a:lnTo>
                <a:lnTo>
                  <a:pt x="2975" y="524"/>
                </a:lnTo>
                <a:lnTo>
                  <a:pt x="2975" y="526"/>
                </a:lnTo>
                <a:lnTo>
                  <a:pt x="2973" y="528"/>
                </a:lnTo>
                <a:lnTo>
                  <a:pt x="2973" y="533"/>
                </a:lnTo>
                <a:lnTo>
                  <a:pt x="2975" y="533"/>
                </a:lnTo>
                <a:lnTo>
                  <a:pt x="2975" y="533"/>
                </a:lnTo>
                <a:lnTo>
                  <a:pt x="2975" y="535"/>
                </a:lnTo>
                <a:lnTo>
                  <a:pt x="2973" y="535"/>
                </a:lnTo>
                <a:lnTo>
                  <a:pt x="2973" y="537"/>
                </a:lnTo>
                <a:lnTo>
                  <a:pt x="2973" y="537"/>
                </a:lnTo>
                <a:lnTo>
                  <a:pt x="2973" y="539"/>
                </a:lnTo>
                <a:lnTo>
                  <a:pt x="2973" y="539"/>
                </a:lnTo>
                <a:lnTo>
                  <a:pt x="2971" y="539"/>
                </a:lnTo>
                <a:lnTo>
                  <a:pt x="2969" y="537"/>
                </a:lnTo>
                <a:lnTo>
                  <a:pt x="2967" y="539"/>
                </a:lnTo>
                <a:lnTo>
                  <a:pt x="2965" y="539"/>
                </a:lnTo>
                <a:lnTo>
                  <a:pt x="2963" y="539"/>
                </a:lnTo>
                <a:lnTo>
                  <a:pt x="2963" y="541"/>
                </a:lnTo>
                <a:lnTo>
                  <a:pt x="2963" y="543"/>
                </a:lnTo>
                <a:lnTo>
                  <a:pt x="2959" y="547"/>
                </a:lnTo>
                <a:lnTo>
                  <a:pt x="2956" y="549"/>
                </a:lnTo>
                <a:lnTo>
                  <a:pt x="2954" y="552"/>
                </a:lnTo>
                <a:lnTo>
                  <a:pt x="2954" y="552"/>
                </a:lnTo>
                <a:lnTo>
                  <a:pt x="2950" y="556"/>
                </a:lnTo>
                <a:lnTo>
                  <a:pt x="2950" y="558"/>
                </a:lnTo>
                <a:lnTo>
                  <a:pt x="2948" y="558"/>
                </a:lnTo>
                <a:lnTo>
                  <a:pt x="2944" y="560"/>
                </a:lnTo>
                <a:lnTo>
                  <a:pt x="2942" y="562"/>
                </a:lnTo>
                <a:lnTo>
                  <a:pt x="2942" y="562"/>
                </a:lnTo>
                <a:lnTo>
                  <a:pt x="2938" y="566"/>
                </a:lnTo>
                <a:lnTo>
                  <a:pt x="2933" y="566"/>
                </a:lnTo>
                <a:lnTo>
                  <a:pt x="2933" y="568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29" y="570"/>
                </a:lnTo>
                <a:lnTo>
                  <a:pt x="2931" y="572"/>
                </a:lnTo>
                <a:lnTo>
                  <a:pt x="2931" y="572"/>
                </a:lnTo>
                <a:lnTo>
                  <a:pt x="2931" y="575"/>
                </a:lnTo>
                <a:lnTo>
                  <a:pt x="2927" y="575"/>
                </a:lnTo>
                <a:lnTo>
                  <a:pt x="2925" y="577"/>
                </a:lnTo>
                <a:lnTo>
                  <a:pt x="2923" y="575"/>
                </a:lnTo>
                <a:lnTo>
                  <a:pt x="2921" y="577"/>
                </a:lnTo>
                <a:lnTo>
                  <a:pt x="2921" y="577"/>
                </a:lnTo>
                <a:lnTo>
                  <a:pt x="2921" y="579"/>
                </a:lnTo>
                <a:lnTo>
                  <a:pt x="2921" y="581"/>
                </a:lnTo>
                <a:lnTo>
                  <a:pt x="2919" y="581"/>
                </a:lnTo>
                <a:lnTo>
                  <a:pt x="2919" y="583"/>
                </a:lnTo>
                <a:lnTo>
                  <a:pt x="2915" y="585"/>
                </a:lnTo>
                <a:lnTo>
                  <a:pt x="2915" y="587"/>
                </a:lnTo>
                <a:lnTo>
                  <a:pt x="2915" y="587"/>
                </a:lnTo>
                <a:lnTo>
                  <a:pt x="2912" y="589"/>
                </a:lnTo>
                <a:lnTo>
                  <a:pt x="2915" y="591"/>
                </a:lnTo>
                <a:lnTo>
                  <a:pt x="2915" y="593"/>
                </a:lnTo>
                <a:lnTo>
                  <a:pt x="2917" y="596"/>
                </a:lnTo>
                <a:lnTo>
                  <a:pt x="2917" y="598"/>
                </a:lnTo>
                <a:lnTo>
                  <a:pt x="2917" y="598"/>
                </a:lnTo>
                <a:lnTo>
                  <a:pt x="2917" y="600"/>
                </a:lnTo>
                <a:lnTo>
                  <a:pt x="2917" y="604"/>
                </a:lnTo>
                <a:lnTo>
                  <a:pt x="2917" y="606"/>
                </a:lnTo>
                <a:lnTo>
                  <a:pt x="2919" y="608"/>
                </a:lnTo>
                <a:lnTo>
                  <a:pt x="2921" y="610"/>
                </a:lnTo>
                <a:lnTo>
                  <a:pt x="2921" y="610"/>
                </a:lnTo>
                <a:lnTo>
                  <a:pt x="2921" y="612"/>
                </a:lnTo>
                <a:lnTo>
                  <a:pt x="2921" y="612"/>
                </a:lnTo>
                <a:lnTo>
                  <a:pt x="2921" y="612"/>
                </a:lnTo>
                <a:lnTo>
                  <a:pt x="2919" y="612"/>
                </a:lnTo>
                <a:lnTo>
                  <a:pt x="2919" y="612"/>
                </a:lnTo>
                <a:lnTo>
                  <a:pt x="2919" y="614"/>
                </a:lnTo>
                <a:lnTo>
                  <a:pt x="2921" y="614"/>
                </a:lnTo>
                <a:lnTo>
                  <a:pt x="2921" y="614"/>
                </a:lnTo>
                <a:lnTo>
                  <a:pt x="2919" y="614"/>
                </a:lnTo>
                <a:lnTo>
                  <a:pt x="2919" y="614"/>
                </a:lnTo>
                <a:lnTo>
                  <a:pt x="2919" y="617"/>
                </a:lnTo>
                <a:lnTo>
                  <a:pt x="2919" y="619"/>
                </a:lnTo>
                <a:lnTo>
                  <a:pt x="2919" y="621"/>
                </a:lnTo>
                <a:lnTo>
                  <a:pt x="2919" y="623"/>
                </a:lnTo>
                <a:lnTo>
                  <a:pt x="2917" y="625"/>
                </a:lnTo>
                <a:lnTo>
                  <a:pt x="2917" y="625"/>
                </a:lnTo>
                <a:lnTo>
                  <a:pt x="2917" y="629"/>
                </a:lnTo>
                <a:lnTo>
                  <a:pt x="2919" y="631"/>
                </a:lnTo>
                <a:lnTo>
                  <a:pt x="2919" y="631"/>
                </a:lnTo>
                <a:lnTo>
                  <a:pt x="2919" y="633"/>
                </a:lnTo>
                <a:lnTo>
                  <a:pt x="2919" y="633"/>
                </a:lnTo>
                <a:lnTo>
                  <a:pt x="2919" y="635"/>
                </a:lnTo>
                <a:lnTo>
                  <a:pt x="2921" y="635"/>
                </a:lnTo>
                <a:lnTo>
                  <a:pt x="2923" y="633"/>
                </a:lnTo>
                <a:lnTo>
                  <a:pt x="2923" y="633"/>
                </a:lnTo>
                <a:lnTo>
                  <a:pt x="2925" y="635"/>
                </a:lnTo>
                <a:lnTo>
                  <a:pt x="2925" y="635"/>
                </a:lnTo>
                <a:lnTo>
                  <a:pt x="2929" y="637"/>
                </a:lnTo>
                <a:lnTo>
                  <a:pt x="2933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3" y="642"/>
                </a:lnTo>
                <a:lnTo>
                  <a:pt x="2933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3" y="642"/>
                </a:lnTo>
                <a:lnTo>
                  <a:pt x="2933" y="642"/>
                </a:lnTo>
                <a:lnTo>
                  <a:pt x="2933" y="644"/>
                </a:lnTo>
                <a:lnTo>
                  <a:pt x="2933" y="644"/>
                </a:lnTo>
                <a:lnTo>
                  <a:pt x="2933" y="646"/>
                </a:lnTo>
                <a:lnTo>
                  <a:pt x="2933" y="646"/>
                </a:lnTo>
                <a:lnTo>
                  <a:pt x="2933" y="646"/>
                </a:lnTo>
                <a:lnTo>
                  <a:pt x="2936" y="646"/>
                </a:lnTo>
                <a:lnTo>
                  <a:pt x="2936" y="646"/>
                </a:lnTo>
                <a:lnTo>
                  <a:pt x="2938" y="646"/>
                </a:lnTo>
                <a:lnTo>
                  <a:pt x="2938" y="646"/>
                </a:lnTo>
                <a:lnTo>
                  <a:pt x="2938" y="644"/>
                </a:lnTo>
                <a:lnTo>
                  <a:pt x="2940" y="644"/>
                </a:lnTo>
                <a:lnTo>
                  <a:pt x="2940" y="642"/>
                </a:lnTo>
                <a:lnTo>
                  <a:pt x="2940" y="642"/>
                </a:lnTo>
                <a:lnTo>
                  <a:pt x="2942" y="644"/>
                </a:lnTo>
                <a:lnTo>
                  <a:pt x="2942" y="646"/>
                </a:lnTo>
                <a:lnTo>
                  <a:pt x="2944" y="646"/>
                </a:lnTo>
                <a:lnTo>
                  <a:pt x="2944" y="646"/>
                </a:lnTo>
                <a:lnTo>
                  <a:pt x="2944" y="648"/>
                </a:lnTo>
                <a:lnTo>
                  <a:pt x="2942" y="648"/>
                </a:lnTo>
                <a:lnTo>
                  <a:pt x="2942" y="650"/>
                </a:lnTo>
                <a:lnTo>
                  <a:pt x="2940" y="650"/>
                </a:lnTo>
                <a:lnTo>
                  <a:pt x="2942" y="650"/>
                </a:lnTo>
                <a:lnTo>
                  <a:pt x="2944" y="650"/>
                </a:lnTo>
                <a:lnTo>
                  <a:pt x="2946" y="648"/>
                </a:lnTo>
                <a:lnTo>
                  <a:pt x="2948" y="648"/>
                </a:lnTo>
                <a:lnTo>
                  <a:pt x="2950" y="648"/>
                </a:lnTo>
                <a:lnTo>
                  <a:pt x="2952" y="648"/>
                </a:lnTo>
                <a:lnTo>
                  <a:pt x="2956" y="646"/>
                </a:lnTo>
                <a:lnTo>
                  <a:pt x="2961" y="646"/>
                </a:lnTo>
                <a:lnTo>
                  <a:pt x="2963" y="646"/>
                </a:lnTo>
                <a:lnTo>
                  <a:pt x="2963" y="646"/>
                </a:lnTo>
                <a:lnTo>
                  <a:pt x="2965" y="644"/>
                </a:lnTo>
                <a:lnTo>
                  <a:pt x="2967" y="644"/>
                </a:lnTo>
                <a:lnTo>
                  <a:pt x="2969" y="644"/>
                </a:lnTo>
                <a:lnTo>
                  <a:pt x="2971" y="642"/>
                </a:lnTo>
                <a:lnTo>
                  <a:pt x="2973" y="642"/>
                </a:lnTo>
                <a:lnTo>
                  <a:pt x="2977" y="642"/>
                </a:lnTo>
                <a:lnTo>
                  <a:pt x="2977" y="640"/>
                </a:lnTo>
                <a:lnTo>
                  <a:pt x="2980" y="640"/>
                </a:lnTo>
                <a:lnTo>
                  <a:pt x="2980" y="642"/>
                </a:lnTo>
                <a:lnTo>
                  <a:pt x="2982" y="642"/>
                </a:lnTo>
                <a:lnTo>
                  <a:pt x="2982" y="640"/>
                </a:lnTo>
                <a:lnTo>
                  <a:pt x="2984" y="640"/>
                </a:lnTo>
                <a:lnTo>
                  <a:pt x="2986" y="640"/>
                </a:lnTo>
                <a:lnTo>
                  <a:pt x="2986" y="640"/>
                </a:lnTo>
                <a:lnTo>
                  <a:pt x="2984" y="637"/>
                </a:lnTo>
                <a:lnTo>
                  <a:pt x="2984" y="637"/>
                </a:lnTo>
                <a:lnTo>
                  <a:pt x="2986" y="637"/>
                </a:lnTo>
                <a:lnTo>
                  <a:pt x="2988" y="637"/>
                </a:lnTo>
                <a:lnTo>
                  <a:pt x="2990" y="637"/>
                </a:lnTo>
                <a:lnTo>
                  <a:pt x="2990" y="637"/>
                </a:lnTo>
                <a:lnTo>
                  <a:pt x="2992" y="635"/>
                </a:lnTo>
                <a:lnTo>
                  <a:pt x="2992" y="633"/>
                </a:lnTo>
                <a:lnTo>
                  <a:pt x="2994" y="633"/>
                </a:lnTo>
                <a:lnTo>
                  <a:pt x="2992" y="633"/>
                </a:lnTo>
                <a:lnTo>
                  <a:pt x="2992" y="635"/>
                </a:lnTo>
                <a:lnTo>
                  <a:pt x="2992" y="637"/>
                </a:lnTo>
                <a:lnTo>
                  <a:pt x="2992" y="637"/>
                </a:lnTo>
                <a:lnTo>
                  <a:pt x="2994" y="637"/>
                </a:lnTo>
                <a:lnTo>
                  <a:pt x="2994" y="637"/>
                </a:lnTo>
                <a:lnTo>
                  <a:pt x="2998" y="637"/>
                </a:lnTo>
                <a:lnTo>
                  <a:pt x="3000" y="635"/>
                </a:lnTo>
                <a:lnTo>
                  <a:pt x="3003" y="635"/>
                </a:lnTo>
                <a:lnTo>
                  <a:pt x="3003" y="635"/>
                </a:lnTo>
                <a:lnTo>
                  <a:pt x="3005" y="637"/>
                </a:lnTo>
                <a:lnTo>
                  <a:pt x="3007" y="635"/>
                </a:lnTo>
                <a:lnTo>
                  <a:pt x="3009" y="635"/>
                </a:lnTo>
                <a:lnTo>
                  <a:pt x="3009" y="635"/>
                </a:lnTo>
                <a:lnTo>
                  <a:pt x="3011" y="635"/>
                </a:lnTo>
                <a:lnTo>
                  <a:pt x="3015" y="635"/>
                </a:lnTo>
                <a:lnTo>
                  <a:pt x="3021" y="631"/>
                </a:lnTo>
                <a:lnTo>
                  <a:pt x="3021" y="633"/>
                </a:lnTo>
                <a:lnTo>
                  <a:pt x="3024" y="633"/>
                </a:lnTo>
                <a:lnTo>
                  <a:pt x="3024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4" y="640"/>
                </a:lnTo>
                <a:lnTo>
                  <a:pt x="3026" y="640"/>
                </a:lnTo>
                <a:lnTo>
                  <a:pt x="3030" y="642"/>
                </a:lnTo>
                <a:lnTo>
                  <a:pt x="3034" y="644"/>
                </a:lnTo>
                <a:lnTo>
                  <a:pt x="3036" y="642"/>
                </a:lnTo>
                <a:lnTo>
                  <a:pt x="3038" y="642"/>
                </a:lnTo>
                <a:lnTo>
                  <a:pt x="3040" y="644"/>
                </a:lnTo>
                <a:lnTo>
                  <a:pt x="3042" y="646"/>
                </a:lnTo>
                <a:lnTo>
                  <a:pt x="3042" y="646"/>
                </a:lnTo>
                <a:lnTo>
                  <a:pt x="3044" y="648"/>
                </a:lnTo>
                <a:lnTo>
                  <a:pt x="3044" y="648"/>
                </a:lnTo>
                <a:lnTo>
                  <a:pt x="3044" y="650"/>
                </a:lnTo>
                <a:lnTo>
                  <a:pt x="3038" y="648"/>
                </a:lnTo>
                <a:lnTo>
                  <a:pt x="3030" y="646"/>
                </a:lnTo>
                <a:lnTo>
                  <a:pt x="3030" y="648"/>
                </a:lnTo>
                <a:lnTo>
                  <a:pt x="3028" y="648"/>
                </a:lnTo>
                <a:lnTo>
                  <a:pt x="3028" y="650"/>
                </a:lnTo>
                <a:lnTo>
                  <a:pt x="3028" y="650"/>
                </a:lnTo>
                <a:lnTo>
                  <a:pt x="3026" y="650"/>
                </a:lnTo>
                <a:lnTo>
                  <a:pt x="3024" y="650"/>
                </a:lnTo>
                <a:lnTo>
                  <a:pt x="3021" y="650"/>
                </a:lnTo>
                <a:lnTo>
                  <a:pt x="3021" y="650"/>
                </a:lnTo>
                <a:lnTo>
                  <a:pt x="3019" y="650"/>
                </a:lnTo>
                <a:lnTo>
                  <a:pt x="3019" y="652"/>
                </a:lnTo>
                <a:lnTo>
                  <a:pt x="3017" y="654"/>
                </a:lnTo>
                <a:lnTo>
                  <a:pt x="3017" y="652"/>
                </a:lnTo>
                <a:lnTo>
                  <a:pt x="3015" y="652"/>
                </a:lnTo>
                <a:lnTo>
                  <a:pt x="3015" y="652"/>
                </a:lnTo>
                <a:lnTo>
                  <a:pt x="3013" y="652"/>
                </a:lnTo>
                <a:lnTo>
                  <a:pt x="3013" y="654"/>
                </a:lnTo>
                <a:lnTo>
                  <a:pt x="3015" y="656"/>
                </a:lnTo>
                <a:lnTo>
                  <a:pt x="3013" y="658"/>
                </a:lnTo>
                <a:lnTo>
                  <a:pt x="3013" y="658"/>
                </a:lnTo>
                <a:lnTo>
                  <a:pt x="3011" y="658"/>
                </a:lnTo>
                <a:lnTo>
                  <a:pt x="3005" y="658"/>
                </a:lnTo>
                <a:lnTo>
                  <a:pt x="2998" y="658"/>
                </a:lnTo>
                <a:lnTo>
                  <a:pt x="2996" y="658"/>
                </a:lnTo>
                <a:lnTo>
                  <a:pt x="2994" y="656"/>
                </a:lnTo>
                <a:lnTo>
                  <a:pt x="2992" y="656"/>
                </a:lnTo>
                <a:lnTo>
                  <a:pt x="2982" y="654"/>
                </a:lnTo>
                <a:lnTo>
                  <a:pt x="2980" y="654"/>
                </a:lnTo>
                <a:lnTo>
                  <a:pt x="2977" y="654"/>
                </a:lnTo>
                <a:lnTo>
                  <a:pt x="2977" y="656"/>
                </a:lnTo>
                <a:lnTo>
                  <a:pt x="2977" y="656"/>
                </a:lnTo>
                <a:lnTo>
                  <a:pt x="2975" y="656"/>
                </a:lnTo>
                <a:lnTo>
                  <a:pt x="2969" y="656"/>
                </a:lnTo>
                <a:lnTo>
                  <a:pt x="2965" y="658"/>
                </a:lnTo>
                <a:lnTo>
                  <a:pt x="2961" y="658"/>
                </a:lnTo>
                <a:lnTo>
                  <a:pt x="2959" y="661"/>
                </a:lnTo>
                <a:lnTo>
                  <a:pt x="2956" y="661"/>
                </a:lnTo>
                <a:lnTo>
                  <a:pt x="2956" y="663"/>
                </a:lnTo>
                <a:lnTo>
                  <a:pt x="2952" y="663"/>
                </a:lnTo>
                <a:lnTo>
                  <a:pt x="2950" y="663"/>
                </a:lnTo>
                <a:lnTo>
                  <a:pt x="2948" y="665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71"/>
                </a:lnTo>
                <a:lnTo>
                  <a:pt x="2948" y="673"/>
                </a:lnTo>
                <a:lnTo>
                  <a:pt x="2948" y="673"/>
                </a:lnTo>
                <a:lnTo>
                  <a:pt x="2950" y="673"/>
                </a:lnTo>
                <a:lnTo>
                  <a:pt x="2950" y="673"/>
                </a:lnTo>
                <a:lnTo>
                  <a:pt x="2948" y="673"/>
                </a:lnTo>
                <a:lnTo>
                  <a:pt x="2948" y="675"/>
                </a:lnTo>
                <a:lnTo>
                  <a:pt x="2948" y="677"/>
                </a:lnTo>
                <a:lnTo>
                  <a:pt x="2950" y="679"/>
                </a:lnTo>
                <a:lnTo>
                  <a:pt x="2950" y="679"/>
                </a:lnTo>
                <a:lnTo>
                  <a:pt x="2952" y="682"/>
                </a:lnTo>
                <a:lnTo>
                  <a:pt x="2956" y="684"/>
                </a:lnTo>
                <a:lnTo>
                  <a:pt x="2956" y="684"/>
                </a:lnTo>
                <a:lnTo>
                  <a:pt x="2959" y="684"/>
                </a:lnTo>
                <a:lnTo>
                  <a:pt x="2959" y="682"/>
                </a:lnTo>
                <a:lnTo>
                  <a:pt x="2961" y="682"/>
                </a:lnTo>
                <a:lnTo>
                  <a:pt x="2961" y="682"/>
                </a:lnTo>
                <a:lnTo>
                  <a:pt x="2963" y="682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8"/>
                </a:lnTo>
                <a:lnTo>
                  <a:pt x="2961" y="692"/>
                </a:lnTo>
                <a:lnTo>
                  <a:pt x="2961" y="692"/>
                </a:lnTo>
                <a:lnTo>
                  <a:pt x="2961" y="694"/>
                </a:lnTo>
                <a:lnTo>
                  <a:pt x="2961" y="696"/>
                </a:lnTo>
                <a:lnTo>
                  <a:pt x="2961" y="702"/>
                </a:lnTo>
                <a:lnTo>
                  <a:pt x="2961" y="705"/>
                </a:lnTo>
                <a:lnTo>
                  <a:pt x="2959" y="707"/>
                </a:lnTo>
                <a:lnTo>
                  <a:pt x="2956" y="709"/>
                </a:lnTo>
                <a:lnTo>
                  <a:pt x="2954" y="709"/>
                </a:lnTo>
                <a:lnTo>
                  <a:pt x="2950" y="711"/>
                </a:lnTo>
                <a:lnTo>
                  <a:pt x="2946" y="709"/>
                </a:lnTo>
                <a:lnTo>
                  <a:pt x="2944" y="702"/>
                </a:lnTo>
                <a:lnTo>
                  <a:pt x="2942" y="702"/>
                </a:lnTo>
                <a:lnTo>
                  <a:pt x="2936" y="698"/>
                </a:lnTo>
                <a:lnTo>
                  <a:pt x="2936" y="696"/>
                </a:lnTo>
                <a:lnTo>
                  <a:pt x="2933" y="694"/>
                </a:lnTo>
                <a:lnTo>
                  <a:pt x="2929" y="696"/>
                </a:lnTo>
                <a:lnTo>
                  <a:pt x="2925" y="698"/>
                </a:lnTo>
                <a:lnTo>
                  <a:pt x="2923" y="698"/>
                </a:lnTo>
                <a:lnTo>
                  <a:pt x="2919" y="702"/>
                </a:lnTo>
                <a:lnTo>
                  <a:pt x="2919" y="705"/>
                </a:lnTo>
                <a:lnTo>
                  <a:pt x="2919" y="707"/>
                </a:lnTo>
                <a:lnTo>
                  <a:pt x="2917" y="709"/>
                </a:lnTo>
                <a:lnTo>
                  <a:pt x="2917" y="711"/>
                </a:lnTo>
                <a:lnTo>
                  <a:pt x="2912" y="713"/>
                </a:lnTo>
                <a:lnTo>
                  <a:pt x="2912" y="717"/>
                </a:lnTo>
                <a:lnTo>
                  <a:pt x="2912" y="726"/>
                </a:lnTo>
                <a:lnTo>
                  <a:pt x="2912" y="730"/>
                </a:lnTo>
                <a:lnTo>
                  <a:pt x="2912" y="730"/>
                </a:lnTo>
                <a:lnTo>
                  <a:pt x="2912" y="734"/>
                </a:lnTo>
                <a:lnTo>
                  <a:pt x="2915" y="738"/>
                </a:lnTo>
                <a:lnTo>
                  <a:pt x="2915" y="740"/>
                </a:lnTo>
                <a:lnTo>
                  <a:pt x="2915" y="742"/>
                </a:lnTo>
                <a:lnTo>
                  <a:pt x="2915" y="744"/>
                </a:lnTo>
                <a:lnTo>
                  <a:pt x="2915" y="749"/>
                </a:lnTo>
                <a:lnTo>
                  <a:pt x="2915" y="751"/>
                </a:lnTo>
                <a:lnTo>
                  <a:pt x="2912" y="753"/>
                </a:lnTo>
                <a:lnTo>
                  <a:pt x="2910" y="753"/>
                </a:lnTo>
                <a:lnTo>
                  <a:pt x="2908" y="751"/>
                </a:lnTo>
                <a:lnTo>
                  <a:pt x="2908" y="751"/>
                </a:lnTo>
                <a:lnTo>
                  <a:pt x="2906" y="751"/>
                </a:lnTo>
                <a:lnTo>
                  <a:pt x="2910" y="747"/>
                </a:lnTo>
                <a:lnTo>
                  <a:pt x="2912" y="742"/>
                </a:lnTo>
                <a:lnTo>
                  <a:pt x="2912" y="740"/>
                </a:lnTo>
                <a:lnTo>
                  <a:pt x="2915" y="738"/>
                </a:lnTo>
                <a:lnTo>
                  <a:pt x="2915" y="738"/>
                </a:lnTo>
                <a:lnTo>
                  <a:pt x="2912" y="738"/>
                </a:lnTo>
                <a:lnTo>
                  <a:pt x="2912" y="740"/>
                </a:lnTo>
                <a:lnTo>
                  <a:pt x="2912" y="742"/>
                </a:lnTo>
                <a:lnTo>
                  <a:pt x="2910" y="744"/>
                </a:lnTo>
                <a:lnTo>
                  <a:pt x="2910" y="747"/>
                </a:lnTo>
                <a:lnTo>
                  <a:pt x="2908" y="749"/>
                </a:lnTo>
                <a:lnTo>
                  <a:pt x="2904" y="751"/>
                </a:lnTo>
                <a:lnTo>
                  <a:pt x="2904" y="751"/>
                </a:lnTo>
                <a:lnTo>
                  <a:pt x="2900" y="751"/>
                </a:lnTo>
                <a:lnTo>
                  <a:pt x="2898" y="753"/>
                </a:lnTo>
                <a:lnTo>
                  <a:pt x="2898" y="753"/>
                </a:lnTo>
                <a:lnTo>
                  <a:pt x="2896" y="755"/>
                </a:lnTo>
                <a:lnTo>
                  <a:pt x="2896" y="757"/>
                </a:lnTo>
                <a:lnTo>
                  <a:pt x="2894" y="759"/>
                </a:lnTo>
                <a:lnTo>
                  <a:pt x="2892" y="761"/>
                </a:lnTo>
                <a:lnTo>
                  <a:pt x="2892" y="761"/>
                </a:lnTo>
                <a:lnTo>
                  <a:pt x="2889" y="763"/>
                </a:lnTo>
                <a:lnTo>
                  <a:pt x="2883" y="763"/>
                </a:lnTo>
                <a:lnTo>
                  <a:pt x="2881" y="763"/>
                </a:lnTo>
                <a:lnTo>
                  <a:pt x="2879" y="761"/>
                </a:lnTo>
                <a:lnTo>
                  <a:pt x="2877" y="759"/>
                </a:lnTo>
                <a:lnTo>
                  <a:pt x="2875" y="755"/>
                </a:lnTo>
                <a:lnTo>
                  <a:pt x="2875" y="755"/>
                </a:lnTo>
                <a:lnTo>
                  <a:pt x="2879" y="757"/>
                </a:lnTo>
                <a:lnTo>
                  <a:pt x="2881" y="757"/>
                </a:lnTo>
                <a:lnTo>
                  <a:pt x="2879" y="757"/>
                </a:lnTo>
                <a:lnTo>
                  <a:pt x="2877" y="755"/>
                </a:lnTo>
                <a:lnTo>
                  <a:pt x="2873" y="753"/>
                </a:lnTo>
                <a:lnTo>
                  <a:pt x="2871" y="753"/>
                </a:lnTo>
                <a:lnTo>
                  <a:pt x="2866" y="755"/>
                </a:lnTo>
                <a:lnTo>
                  <a:pt x="2858" y="755"/>
                </a:lnTo>
                <a:lnTo>
                  <a:pt x="2854" y="757"/>
                </a:lnTo>
                <a:lnTo>
                  <a:pt x="2852" y="759"/>
                </a:lnTo>
                <a:lnTo>
                  <a:pt x="2848" y="759"/>
                </a:lnTo>
                <a:lnTo>
                  <a:pt x="2845" y="761"/>
                </a:lnTo>
                <a:lnTo>
                  <a:pt x="2843" y="763"/>
                </a:lnTo>
                <a:lnTo>
                  <a:pt x="2843" y="763"/>
                </a:lnTo>
                <a:lnTo>
                  <a:pt x="2841" y="763"/>
                </a:lnTo>
                <a:lnTo>
                  <a:pt x="2839" y="765"/>
                </a:lnTo>
                <a:lnTo>
                  <a:pt x="2837" y="765"/>
                </a:lnTo>
                <a:lnTo>
                  <a:pt x="2829" y="767"/>
                </a:lnTo>
                <a:lnTo>
                  <a:pt x="2820" y="770"/>
                </a:lnTo>
                <a:lnTo>
                  <a:pt x="2816" y="772"/>
                </a:lnTo>
                <a:lnTo>
                  <a:pt x="2814" y="772"/>
                </a:lnTo>
                <a:lnTo>
                  <a:pt x="2814" y="772"/>
                </a:lnTo>
                <a:lnTo>
                  <a:pt x="2812" y="770"/>
                </a:lnTo>
                <a:lnTo>
                  <a:pt x="2808" y="767"/>
                </a:lnTo>
                <a:lnTo>
                  <a:pt x="2808" y="767"/>
                </a:lnTo>
                <a:lnTo>
                  <a:pt x="2808" y="770"/>
                </a:lnTo>
                <a:lnTo>
                  <a:pt x="2808" y="770"/>
                </a:lnTo>
                <a:lnTo>
                  <a:pt x="2810" y="770"/>
                </a:lnTo>
                <a:lnTo>
                  <a:pt x="2810" y="772"/>
                </a:lnTo>
                <a:lnTo>
                  <a:pt x="2810" y="772"/>
                </a:lnTo>
                <a:lnTo>
                  <a:pt x="2812" y="774"/>
                </a:lnTo>
                <a:lnTo>
                  <a:pt x="2814" y="772"/>
                </a:lnTo>
                <a:lnTo>
                  <a:pt x="2816" y="774"/>
                </a:lnTo>
                <a:lnTo>
                  <a:pt x="2818" y="774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8"/>
                </a:lnTo>
                <a:lnTo>
                  <a:pt x="2818" y="776"/>
                </a:lnTo>
                <a:lnTo>
                  <a:pt x="2814" y="776"/>
                </a:lnTo>
                <a:lnTo>
                  <a:pt x="2812" y="774"/>
                </a:lnTo>
                <a:lnTo>
                  <a:pt x="2810" y="774"/>
                </a:lnTo>
                <a:lnTo>
                  <a:pt x="2808" y="774"/>
                </a:lnTo>
                <a:lnTo>
                  <a:pt x="2808" y="770"/>
                </a:lnTo>
                <a:lnTo>
                  <a:pt x="2806" y="767"/>
                </a:lnTo>
                <a:lnTo>
                  <a:pt x="2804" y="767"/>
                </a:lnTo>
                <a:lnTo>
                  <a:pt x="2797" y="765"/>
                </a:lnTo>
                <a:lnTo>
                  <a:pt x="2797" y="761"/>
                </a:lnTo>
                <a:lnTo>
                  <a:pt x="2795" y="761"/>
                </a:lnTo>
                <a:lnTo>
                  <a:pt x="2793" y="761"/>
                </a:lnTo>
                <a:lnTo>
                  <a:pt x="2789" y="761"/>
                </a:lnTo>
                <a:lnTo>
                  <a:pt x="2787" y="763"/>
                </a:lnTo>
                <a:lnTo>
                  <a:pt x="2787" y="765"/>
                </a:lnTo>
                <a:lnTo>
                  <a:pt x="2785" y="765"/>
                </a:lnTo>
                <a:lnTo>
                  <a:pt x="2783" y="767"/>
                </a:lnTo>
                <a:lnTo>
                  <a:pt x="2778" y="767"/>
                </a:lnTo>
                <a:lnTo>
                  <a:pt x="2776" y="767"/>
                </a:lnTo>
                <a:lnTo>
                  <a:pt x="2774" y="772"/>
                </a:lnTo>
                <a:lnTo>
                  <a:pt x="2772" y="772"/>
                </a:lnTo>
                <a:lnTo>
                  <a:pt x="2768" y="770"/>
                </a:lnTo>
                <a:lnTo>
                  <a:pt x="2766" y="770"/>
                </a:lnTo>
                <a:lnTo>
                  <a:pt x="2766" y="770"/>
                </a:lnTo>
                <a:lnTo>
                  <a:pt x="2764" y="770"/>
                </a:lnTo>
                <a:lnTo>
                  <a:pt x="2768" y="767"/>
                </a:lnTo>
                <a:lnTo>
                  <a:pt x="2768" y="765"/>
                </a:lnTo>
                <a:lnTo>
                  <a:pt x="2768" y="763"/>
                </a:lnTo>
                <a:lnTo>
                  <a:pt x="2766" y="763"/>
                </a:lnTo>
                <a:lnTo>
                  <a:pt x="2764" y="763"/>
                </a:lnTo>
                <a:lnTo>
                  <a:pt x="2757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1" y="761"/>
                </a:lnTo>
                <a:lnTo>
                  <a:pt x="2751" y="759"/>
                </a:lnTo>
                <a:lnTo>
                  <a:pt x="2753" y="759"/>
                </a:lnTo>
                <a:lnTo>
                  <a:pt x="2753" y="757"/>
                </a:lnTo>
                <a:lnTo>
                  <a:pt x="2751" y="755"/>
                </a:lnTo>
                <a:lnTo>
                  <a:pt x="2751" y="755"/>
                </a:lnTo>
                <a:lnTo>
                  <a:pt x="2749" y="755"/>
                </a:lnTo>
                <a:lnTo>
                  <a:pt x="2749" y="751"/>
                </a:lnTo>
                <a:lnTo>
                  <a:pt x="2749" y="751"/>
                </a:lnTo>
                <a:lnTo>
                  <a:pt x="2749" y="751"/>
                </a:lnTo>
                <a:lnTo>
                  <a:pt x="2747" y="751"/>
                </a:lnTo>
                <a:lnTo>
                  <a:pt x="2747" y="749"/>
                </a:lnTo>
                <a:lnTo>
                  <a:pt x="2745" y="749"/>
                </a:lnTo>
                <a:lnTo>
                  <a:pt x="2745" y="749"/>
                </a:lnTo>
                <a:lnTo>
                  <a:pt x="2747" y="747"/>
                </a:lnTo>
                <a:lnTo>
                  <a:pt x="2747" y="744"/>
                </a:lnTo>
                <a:lnTo>
                  <a:pt x="2747" y="742"/>
                </a:lnTo>
                <a:lnTo>
                  <a:pt x="2747" y="742"/>
                </a:lnTo>
                <a:lnTo>
                  <a:pt x="2747" y="740"/>
                </a:lnTo>
                <a:lnTo>
                  <a:pt x="2747" y="738"/>
                </a:lnTo>
                <a:lnTo>
                  <a:pt x="2749" y="738"/>
                </a:lnTo>
                <a:lnTo>
                  <a:pt x="2749" y="738"/>
                </a:lnTo>
                <a:lnTo>
                  <a:pt x="2751" y="736"/>
                </a:lnTo>
                <a:lnTo>
                  <a:pt x="2753" y="736"/>
                </a:lnTo>
                <a:lnTo>
                  <a:pt x="2753" y="734"/>
                </a:lnTo>
                <a:lnTo>
                  <a:pt x="2751" y="734"/>
                </a:lnTo>
                <a:lnTo>
                  <a:pt x="2751" y="734"/>
                </a:lnTo>
                <a:lnTo>
                  <a:pt x="2753" y="732"/>
                </a:lnTo>
                <a:lnTo>
                  <a:pt x="2753" y="732"/>
                </a:lnTo>
                <a:lnTo>
                  <a:pt x="2755" y="734"/>
                </a:lnTo>
                <a:lnTo>
                  <a:pt x="2755" y="732"/>
                </a:lnTo>
                <a:lnTo>
                  <a:pt x="2755" y="730"/>
                </a:lnTo>
                <a:lnTo>
                  <a:pt x="2757" y="726"/>
                </a:lnTo>
                <a:lnTo>
                  <a:pt x="2757" y="726"/>
                </a:lnTo>
                <a:lnTo>
                  <a:pt x="2760" y="726"/>
                </a:lnTo>
                <a:lnTo>
                  <a:pt x="2760" y="726"/>
                </a:lnTo>
                <a:lnTo>
                  <a:pt x="2762" y="726"/>
                </a:lnTo>
                <a:lnTo>
                  <a:pt x="2764" y="726"/>
                </a:lnTo>
                <a:lnTo>
                  <a:pt x="2766" y="723"/>
                </a:lnTo>
                <a:lnTo>
                  <a:pt x="2766" y="723"/>
                </a:lnTo>
                <a:lnTo>
                  <a:pt x="2766" y="721"/>
                </a:lnTo>
                <a:lnTo>
                  <a:pt x="2766" y="719"/>
                </a:lnTo>
                <a:lnTo>
                  <a:pt x="2766" y="719"/>
                </a:lnTo>
                <a:lnTo>
                  <a:pt x="2760" y="719"/>
                </a:lnTo>
                <a:lnTo>
                  <a:pt x="2757" y="719"/>
                </a:lnTo>
                <a:lnTo>
                  <a:pt x="2757" y="717"/>
                </a:lnTo>
                <a:lnTo>
                  <a:pt x="2757" y="715"/>
                </a:lnTo>
                <a:lnTo>
                  <a:pt x="2757" y="713"/>
                </a:lnTo>
                <a:lnTo>
                  <a:pt x="2757" y="709"/>
                </a:lnTo>
                <a:lnTo>
                  <a:pt x="2757" y="709"/>
                </a:lnTo>
                <a:lnTo>
                  <a:pt x="2760" y="707"/>
                </a:lnTo>
                <a:lnTo>
                  <a:pt x="2760" y="705"/>
                </a:lnTo>
                <a:lnTo>
                  <a:pt x="2760" y="702"/>
                </a:lnTo>
                <a:lnTo>
                  <a:pt x="2760" y="700"/>
                </a:lnTo>
                <a:lnTo>
                  <a:pt x="2760" y="698"/>
                </a:lnTo>
                <a:lnTo>
                  <a:pt x="2760" y="696"/>
                </a:lnTo>
                <a:lnTo>
                  <a:pt x="2760" y="696"/>
                </a:lnTo>
                <a:lnTo>
                  <a:pt x="2762" y="694"/>
                </a:lnTo>
                <a:lnTo>
                  <a:pt x="2760" y="694"/>
                </a:lnTo>
                <a:lnTo>
                  <a:pt x="2755" y="696"/>
                </a:lnTo>
                <a:lnTo>
                  <a:pt x="2751" y="698"/>
                </a:lnTo>
                <a:lnTo>
                  <a:pt x="2749" y="700"/>
                </a:lnTo>
                <a:lnTo>
                  <a:pt x="2747" y="705"/>
                </a:lnTo>
                <a:lnTo>
                  <a:pt x="2745" y="707"/>
                </a:lnTo>
                <a:lnTo>
                  <a:pt x="2743" y="707"/>
                </a:lnTo>
                <a:lnTo>
                  <a:pt x="2739" y="707"/>
                </a:lnTo>
                <a:lnTo>
                  <a:pt x="2736" y="707"/>
                </a:lnTo>
                <a:lnTo>
                  <a:pt x="2734" y="707"/>
                </a:lnTo>
                <a:lnTo>
                  <a:pt x="2732" y="707"/>
                </a:lnTo>
                <a:lnTo>
                  <a:pt x="2730" y="711"/>
                </a:lnTo>
                <a:lnTo>
                  <a:pt x="2728" y="713"/>
                </a:lnTo>
                <a:lnTo>
                  <a:pt x="2728" y="713"/>
                </a:lnTo>
                <a:lnTo>
                  <a:pt x="2728" y="715"/>
                </a:lnTo>
                <a:lnTo>
                  <a:pt x="2728" y="715"/>
                </a:lnTo>
                <a:lnTo>
                  <a:pt x="2730" y="717"/>
                </a:lnTo>
                <a:lnTo>
                  <a:pt x="2732" y="715"/>
                </a:lnTo>
                <a:lnTo>
                  <a:pt x="2734" y="715"/>
                </a:lnTo>
                <a:lnTo>
                  <a:pt x="2736" y="713"/>
                </a:lnTo>
                <a:lnTo>
                  <a:pt x="2739" y="709"/>
                </a:lnTo>
                <a:lnTo>
                  <a:pt x="2741" y="709"/>
                </a:lnTo>
                <a:lnTo>
                  <a:pt x="2743" y="709"/>
                </a:lnTo>
                <a:lnTo>
                  <a:pt x="2741" y="713"/>
                </a:lnTo>
                <a:lnTo>
                  <a:pt x="2741" y="715"/>
                </a:lnTo>
                <a:lnTo>
                  <a:pt x="2741" y="715"/>
                </a:lnTo>
                <a:lnTo>
                  <a:pt x="2739" y="713"/>
                </a:lnTo>
                <a:lnTo>
                  <a:pt x="2739" y="715"/>
                </a:lnTo>
                <a:lnTo>
                  <a:pt x="2736" y="715"/>
                </a:lnTo>
                <a:lnTo>
                  <a:pt x="2734" y="717"/>
                </a:lnTo>
                <a:lnTo>
                  <a:pt x="2734" y="719"/>
                </a:lnTo>
                <a:lnTo>
                  <a:pt x="2734" y="719"/>
                </a:lnTo>
                <a:lnTo>
                  <a:pt x="2732" y="719"/>
                </a:lnTo>
                <a:lnTo>
                  <a:pt x="2732" y="719"/>
                </a:lnTo>
                <a:lnTo>
                  <a:pt x="2730" y="719"/>
                </a:lnTo>
                <a:lnTo>
                  <a:pt x="2728" y="717"/>
                </a:lnTo>
                <a:lnTo>
                  <a:pt x="2726" y="717"/>
                </a:lnTo>
                <a:lnTo>
                  <a:pt x="2726" y="717"/>
                </a:lnTo>
                <a:lnTo>
                  <a:pt x="2726" y="723"/>
                </a:lnTo>
                <a:lnTo>
                  <a:pt x="2726" y="728"/>
                </a:lnTo>
                <a:lnTo>
                  <a:pt x="2726" y="730"/>
                </a:lnTo>
                <a:lnTo>
                  <a:pt x="2726" y="732"/>
                </a:lnTo>
                <a:lnTo>
                  <a:pt x="2726" y="738"/>
                </a:lnTo>
                <a:lnTo>
                  <a:pt x="2728" y="740"/>
                </a:lnTo>
                <a:lnTo>
                  <a:pt x="2732" y="742"/>
                </a:lnTo>
                <a:lnTo>
                  <a:pt x="2732" y="744"/>
                </a:lnTo>
                <a:lnTo>
                  <a:pt x="2732" y="747"/>
                </a:lnTo>
                <a:lnTo>
                  <a:pt x="2732" y="747"/>
                </a:lnTo>
                <a:lnTo>
                  <a:pt x="2732" y="749"/>
                </a:lnTo>
                <a:lnTo>
                  <a:pt x="2732" y="751"/>
                </a:lnTo>
                <a:lnTo>
                  <a:pt x="2734" y="755"/>
                </a:lnTo>
                <a:lnTo>
                  <a:pt x="2734" y="757"/>
                </a:lnTo>
                <a:lnTo>
                  <a:pt x="2736" y="759"/>
                </a:lnTo>
                <a:lnTo>
                  <a:pt x="2736" y="759"/>
                </a:lnTo>
                <a:lnTo>
                  <a:pt x="2736" y="761"/>
                </a:lnTo>
                <a:lnTo>
                  <a:pt x="2736" y="761"/>
                </a:lnTo>
                <a:lnTo>
                  <a:pt x="2732" y="761"/>
                </a:lnTo>
                <a:lnTo>
                  <a:pt x="2732" y="763"/>
                </a:lnTo>
                <a:lnTo>
                  <a:pt x="2732" y="763"/>
                </a:lnTo>
                <a:lnTo>
                  <a:pt x="2734" y="763"/>
                </a:lnTo>
                <a:lnTo>
                  <a:pt x="2734" y="763"/>
                </a:lnTo>
                <a:lnTo>
                  <a:pt x="2736" y="763"/>
                </a:lnTo>
                <a:lnTo>
                  <a:pt x="2736" y="765"/>
                </a:lnTo>
                <a:lnTo>
                  <a:pt x="2736" y="770"/>
                </a:lnTo>
                <a:lnTo>
                  <a:pt x="2736" y="772"/>
                </a:lnTo>
                <a:lnTo>
                  <a:pt x="2739" y="772"/>
                </a:lnTo>
                <a:lnTo>
                  <a:pt x="2739" y="772"/>
                </a:lnTo>
                <a:lnTo>
                  <a:pt x="2741" y="772"/>
                </a:lnTo>
                <a:lnTo>
                  <a:pt x="2743" y="774"/>
                </a:lnTo>
                <a:lnTo>
                  <a:pt x="2747" y="778"/>
                </a:lnTo>
                <a:lnTo>
                  <a:pt x="2749" y="778"/>
                </a:lnTo>
                <a:lnTo>
                  <a:pt x="2747" y="778"/>
                </a:lnTo>
                <a:lnTo>
                  <a:pt x="2747" y="778"/>
                </a:lnTo>
                <a:lnTo>
                  <a:pt x="2743" y="774"/>
                </a:lnTo>
                <a:lnTo>
                  <a:pt x="2741" y="774"/>
                </a:lnTo>
                <a:lnTo>
                  <a:pt x="2736" y="774"/>
                </a:lnTo>
                <a:lnTo>
                  <a:pt x="2732" y="772"/>
                </a:lnTo>
                <a:lnTo>
                  <a:pt x="2732" y="774"/>
                </a:lnTo>
                <a:lnTo>
                  <a:pt x="2732" y="774"/>
                </a:lnTo>
                <a:lnTo>
                  <a:pt x="2730" y="776"/>
                </a:lnTo>
                <a:lnTo>
                  <a:pt x="2732" y="778"/>
                </a:lnTo>
                <a:lnTo>
                  <a:pt x="2730" y="782"/>
                </a:lnTo>
                <a:lnTo>
                  <a:pt x="2730" y="780"/>
                </a:lnTo>
                <a:lnTo>
                  <a:pt x="2730" y="778"/>
                </a:lnTo>
                <a:lnTo>
                  <a:pt x="2728" y="778"/>
                </a:lnTo>
                <a:lnTo>
                  <a:pt x="2728" y="778"/>
                </a:lnTo>
                <a:lnTo>
                  <a:pt x="2728" y="780"/>
                </a:lnTo>
                <a:lnTo>
                  <a:pt x="2728" y="780"/>
                </a:lnTo>
                <a:lnTo>
                  <a:pt x="2726" y="782"/>
                </a:lnTo>
                <a:lnTo>
                  <a:pt x="2726" y="780"/>
                </a:lnTo>
                <a:lnTo>
                  <a:pt x="2726" y="778"/>
                </a:lnTo>
                <a:lnTo>
                  <a:pt x="2724" y="776"/>
                </a:lnTo>
                <a:lnTo>
                  <a:pt x="2718" y="776"/>
                </a:lnTo>
                <a:lnTo>
                  <a:pt x="2713" y="776"/>
                </a:lnTo>
                <a:lnTo>
                  <a:pt x="2711" y="776"/>
                </a:lnTo>
                <a:lnTo>
                  <a:pt x="2711" y="778"/>
                </a:lnTo>
                <a:lnTo>
                  <a:pt x="2709" y="780"/>
                </a:lnTo>
                <a:lnTo>
                  <a:pt x="2709" y="782"/>
                </a:lnTo>
                <a:lnTo>
                  <a:pt x="2711" y="784"/>
                </a:lnTo>
                <a:lnTo>
                  <a:pt x="2711" y="784"/>
                </a:lnTo>
                <a:lnTo>
                  <a:pt x="2709" y="784"/>
                </a:lnTo>
                <a:lnTo>
                  <a:pt x="2709" y="784"/>
                </a:lnTo>
                <a:lnTo>
                  <a:pt x="2707" y="782"/>
                </a:lnTo>
                <a:lnTo>
                  <a:pt x="2707" y="780"/>
                </a:lnTo>
                <a:lnTo>
                  <a:pt x="2703" y="782"/>
                </a:lnTo>
                <a:lnTo>
                  <a:pt x="2699" y="782"/>
                </a:lnTo>
                <a:lnTo>
                  <a:pt x="2695" y="782"/>
                </a:lnTo>
                <a:lnTo>
                  <a:pt x="2692" y="782"/>
                </a:lnTo>
                <a:lnTo>
                  <a:pt x="2688" y="784"/>
                </a:lnTo>
                <a:lnTo>
                  <a:pt x="2686" y="786"/>
                </a:lnTo>
                <a:lnTo>
                  <a:pt x="2686" y="788"/>
                </a:lnTo>
                <a:lnTo>
                  <a:pt x="2682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6" y="793"/>
                </a:lnTo>
                <a:lnTo>
                  <a:pt x="2676" y="793"/>
                </a:lnTo>
                <a:lnTo>
                  <a:pt x="2674" y="801"/>
                </a:lnTo>
                <a:lnTo>
                  <a:pt x="2674" y="803"/>
                </a:lnTo>
                <a:lnTo>
                  <a:pt x="2672" y="805"/>
                </a:lnTo>
                <a:lnTo>
                  <a:pt x="2669" y="807"/>
                </a:lnTo>
                <a:lnTo>
                  <a:pt x="2667" y="809"/>
                </a:lnTo>
                <a:lnTo>
                  <a:pt x="2667" y="809"/>
                </a:lnTo>
                <a:lnTo>
                  <a:pt x="2665" y="809"/>
                </a:lnTo>
                <a:lnTo>
                  <a:pt x="2665" y="811"/>
                </a:lnTo>
                <a:lnTo>
                  <a:pt x="2665" y="814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6"/>
                </a:lnTo>
                <a:lnTo>
                  <a:pt x="2667" y="818"/>
                </a:lnTo>
                <a:lnTo>
                  <a:pt x="2667" y="818"/>
                </a:lnTo>
                <a:lnTo>
                  <a:pt x="2669" y="818"/>
                </a:lnTo>
                <a:lnTo>
                  <a:pt x="2669" y="820"/>
                </a:lnTo>
                <a:lnTo>
                  <a:pt x="2669" y="820"/>
                </a:lnTo>
                <a:lnTo>
                  <a:pt x="2667" y="820"/>
                </a:lnTo>
                <a:lnTo>
                  <a:pt x="2663" y="818"/>
                </a:lnTo>
                <a:lnTo>
                  <a:pt x="2661" y="816"/>
                </a:lnTo>
                <a:lnTo>
                  <a:pt x="2659" y="818"/>
                </a:lnTo>
                <a:lnTo>
                  <a:pt x="2659" y="818"/>
                </a:lnTo>
                <a:lnTo>
                  <a:pt x="2657" y="818"/>
                </a:lnTo>
                <a:lnTo>
                  <a:pt x="2659" y="818"/>
                </a:lnTo>
                <a:lnTo>
                  <a:pt x="2659" y="820"/>
                </a:lnTo>
                <a:lnTo>
                  <a:pt x="2661" y="820"/>
                </a:lnTo>
                <a:lnTo>
                  <a:pt x="2663" y="820"/>
                </a:lnTo>
                <a:lnTo>
                  <a:pt x="2665" y="820"/>
                </a:lnTo>
                <a:lnTo>
                  <a:pt x="2667" y="820"/>
                </a:lnTo>
                <a:lnTo>
                  <a:pt x="2669" y="820"/>
                </a:lnTo>
                <a:lnTo>
                  <a:pt x="2667" y="822"/>
                </a:lnTo>
                <a:lnTo>
                  <a:pt x="2665" y="820"/>
                </a:lnTo>
                <a:lnTo>
                  <a:pt x="2663" y="822"/>
                </a:lnTo>
                <a:lnTo>
                  <a:pt x="2661" y="822"/>
                </a:lnTo>
                <a:lnTo>
                  <a:pt x="2659" y="820"/>
                </a:lnTo>
                <a:lnTo>
                  <a:pt x="2657" y="820"/>
                </a:lnTo>
                <a:lnTo>
                  <a:pt x="2657" y="820"/>
                </a:lnTo>
                <a:lnTo>
                  <a:pt x="2655" y="822"/>
                </a:lnTo>
                <a:lnTo>
                  <a:pt x="2651" y="822"/>
                </a:lnTo>
                <a:lnTo>
                  <a:pt x="2642" y="826"/>
                </a:lnTo>
                <a:lnTo>
                  <a:pt x="2636" y="828"/>
                </a:lnTo>
                <a:lnTo>
                  <a:pt x="2634" y="828"/>
                </a:lnTo>
                <a:lnTo>
                  <a:pt x="2632" y="830"/>
                </a:lnTo>
                <a:lnTo>
                  <a:pt x="2632" y="830"/>
                </a:lnTo>
                <a:lnTo>
                  <a:pt x="2630" y="832"/>
                </a:lnTo>
                <a:lnTo>
                  <a:pt x="2630" y="841"/>
                </a:lnTo>
                <a:lnTo>
                  <a:pt x="2632" y="843"/>
                </a:lnTo>
                <a:lnTo>
                  <a:pt x="2630" y="843"/>
                </a:lnTo>
                <a:lnTo>
                  <a:pt x="2630" y="843"/>
                </a:lnTo>
                <a:lnTo>
                  <a:pt x="2628" y="845"/>
                </a:lnTo>
                <a:lnTo>
                  <a:pt x="2625" y="847"/>
                </a:lnTo>
                <a:lnTo>
                  <a:pt x="2621" y="849"/>
                </a:lnTo>
                <a:lnTo>
                  <a:pt x="2617" y="849"/>
                </a:lnTo>
                <a:lnTo>
                  <a:pt x="2611" y="853"/>
                </a:lnTo>
                <a:lnTo>
                  <a:pt x="2609" y="853"/>
                </a:lnTo>
                <a:lnTo>
                  <a:pt x="2609" y="856"/>
                </a:lnTo>
                <a:lnTo>
                  <a:pt x="2609" y="856"/>
                </a:lnTo>
                <a:lnTo>
                  <a:pt x="2611" y="858"/>
                </a:lnTo>
                <a:lnTo>
                  <a:pt x="2615" y="858"/>
                </a:lnTo>
                <a:lnTo>
                  <a:pt x="2613" y="858"/>
                </a:lnTo>
                <a:lnTo>
                  <a:pt x="2609" y="858"/>
                </a:lnTo>
                <a:lnTo>
                  <a:pt x="2607" y="860"/>
                </a:lnTo>
                <a:lnTo>
                  <a:pt x="2604" y="860"/>
                </a:lnTo>
                <a:lnTo>
                  <a:pt x="2600" y="860"/>
                </a:lnTo>
                <a:lnTo>
                  <a:pt x="2596" y="860"/>
                </a:lnTo>
                <a:lnTo>
                  <a:pt x="2594" y="858"/>
                </a:lnTo>
                <a:lnTo>
                  <a:pt x="2592" y="858"/>
                </a:lnTo>
                <a:lnTo>
                  <a:pt x="2590" y="858"/>
                </a:lnTo>
                <a:lnTo>
                  <a:pt x="2590" y="856"/>
                </a:lnTo>
                <a:lnTo>
                  <a:pt x="2590" y="853"/>
                </a:lnTo>
                <a:lnTo>
                  <a:pt x="2590" y="853"/>
                </a:lnTo>
                <a:lnTo>
                  <a:pt x="2588" y="851"/>
                </a:lnTo>
                <a:lnTo>
                  <a:pt x="2586" y="853"/>
                </a:lnTo>
                <a:lnTo>
                  <a:pt x="2584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6"/>
                </a:lnTo>
                <a:lnTo>
                  <a:pt x="2584" y="860"/>
                </a:lnTo>
                <a:lnTo>
                  <a:pt x="2586" y="862"/>
                </a:lnTo>
                <a:lnTo>
                  <a:pt x="2586" y="868"/>
                </a:lnTo>
                <a:lnTo>
                  <a:pt x="2586" y="870"/>
                </a:lnTo>
                <a:lnTo>
                  <a:pt x="2588" y="872"/>
                </a:lnTo>
                <a:lnTo>
                  <a:pt x="2588" y="872"/>
                </a:lnTo>
                <a:lnTo>
                  <a:pt x="2581" y="872"/>
                </a:lnTo>
                <a:lnTo>
                  <a:pt x="2581" y="872"/>
                </a:lnTo>
                <a:lnTo>
                  <a:pt x="2579" y="870"/>
                </a:lnTo>
                <a:lnTo>
                  <a:pt x="2579" y="872"/>
                </a:lnTo>
                <a:lnTo>
                  <a:pt x="2579" y="872"/>
                </a:lnTo>
                <a:lnTo>
                  <a:pt x="2577" y="872"/>
                </a:lnTo>
                <a:lnTo>
                  <a:pt x="2573" y="872"/>
                </a:lnTo>
                <a:lnTo>
                  <a:pt x="2569" y="874"/>
                </a:lnTo>
                <a:lnTo>
                  <a:pt x="2567" y="872"/>
                </a:lnTo>
                <a:lnTo>
                  <a:pt x="2565" y="870"/>
                </a:lnTo>
                <a:lnTo>
                  <a:pt x="2560" y="868"/>
                </a:lnTo>
                <a:lnTo>
                  <a:pt x="2558" y="868"/>
                </a:lnTo>
                <a:lnTo>
                  <a:pt x="2556" y="870"/>
                </a:lnTo>
                <a:lnTo>
                  <a:pt x="2554" y="870"/>
                </a:lnTo>
                <a:lnTo>
                  <a:pt x="2552" y="870"/>
                </a:lnTo>
                <a:lnTo>
                  <a:pt x="2548" y="870"/>
                </a:lnTo>
                <a:lnTo>
                  <a:pt x="2542" y="872"/>
                </a:lnTo>
                <a:lnTo>
                  <a:pt x="2540" y="874"/>
                </a:lnTo>
                <a:lnTo>
                  <a:pt x="2540" y="876"/>
                </a:lnTo>
                <a:lnTo>
                  <a:pt x="2540" y="876"/>
                </a:lnTo>
                <a:lnTo>
                  <a:pt x="2540" y="876"/>
                </a:lnTo>
                <a:lnTo>
                  <a:pt x="2542" y="876"/>
                </a:lnTo>
                <a:lnTo>
                  <a:pt x="2542" y="876"/>
                </a:lnTo>
                <a:lnTo>
                  <a:pt x="2544" y="876"/>
                </a:lnTo>
                <a:lnTo>
                  <a:pt x="2544" y="876"/>
                </a:lnTo>
                <a:lnTo>
                  <a:pt x="2546" y="876"/>
                </a:lnTo>
                <a:lnTo>
                  <a:pt x="2546" y="879"/>
                </a:lnTo>
                <a:lnTo>
                  <a:pt x="2544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81"/>
                </a:lnTo>
                <a:lnTo>
                  <a:pt x="2544" y="881"/>
                </a:lnTo>
                <a:lnTo>
                  <a:pt x="2546" y="881"/>
                </a:lnTo>
                <a:lnTo>
                  <a:pt x="2544" y="881"/>
                </a:lnTo>
                <a:lnTo>
                  <a:pt x="2542" y="883"/>
                </a:lnTo>
                <a:lnTo>
                  <a:pt x="2542" y="883"/>
                </a:lnTo>
                <a:lnTo>
                  <a:pt x="2540" y="883"/>
                </a:lnTo>
                <a:lnTo>
                  <a:pt x="2544" y="885"/>
                </a:lnTo>
                <a:lnTo>
                  <a:pt x="2544" y="887"/>
                </a:lnTo>
                <a:lnTo>
                  <a:pt x="2546" y="887"/>
                </a:lnTo>
                <a:lnTo>
                  <a:pt x="2546" y="887"/>
                </a:lnTo>
                <a:lnTo>
                  <a:pt x="2548" y="887"/>
                </a:lnTo>
                <a:lnTo>
                  <a:pt x="2552" y="887"/>
                </a:lnTo>
                <a:lnTo>
                  <a:pt x="2556" y="889"/>
                </a:lnTo>
                <a:lnTo>
                  <a:pt x="2558" y="889"/>
                </a:lnTo>
                <a:lnTo>
                  <a:pt x="2558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3" y="889"/>
                </a:lnTo>
                <a:lnTo>
                  <a:pt x="2563" y="891"/>
                </a:lnTo>
                <a:lnTo>
                  <a:pt x="2565" y="891"/>
                </a:lnTo>
                <a:lnTo>
                  <a:pt x="2567" y="891"/>
                </a:lnTo>
                <a:lnTo>
                  <a:pt x="2567" y="891"/>
                </a:lnTo>
                <a:lnTo>
                  <a:pt x="2569" y="891"/>
                </a:lnTo>
                <a:lnTo>
                  <a:pt x="2567" y="893"/>
                </a:lnTo>
                <a:lnTo>
                  <a:pt x="2567" y="893"/>
                </a:lnTo>
                <a:lnTo>
                  <a:pt x="2569" y="893"/>
                </a:lnTo>
                <a:lnTo>
                  <a:pt x="2571" y="893"/>
                </a:lnTo>
                <a:lnTo>
                  <a:pt x="2571" y="893"/>
                </a:lnTo>
                <a:lnTo>
                  <a:pt x="2573" y="893"/>
                </a:lnTo>
                <a:lnTo>
                  <a:pt x="2571" y="895"/>
                </a:lnTo>
                <a:lnTo>
                  <a:pt x="2571" y="895"/>
                </a:lnTo>
                <a:lnTo>
                  <a:pt x="2571" y="897"/>
                </a:lnTo>
                <a:lnTo>
                  <a:pt x="2573" y="897"/>
                </a:lnTo>
                <a:lnTo>
                  <a:pt x="2573" y="897"/>
                </a:lnTo>
                <a:lnTo>
                  <a:pt x="2579" y="897"/>
                </a:lnTo>
                <a:lnTo>
                  <a:pt x="2581" y="897"/>
                </a:lnTo>
                <a:lnTo>
                  <a:pt x="2581" y="897"/>
                </a:lnTo>
                <a:lnTo>
                  <a:pt x="2579" y="897"/>
                </a:lnTo>
                <a:lnTo>
                  <a:pt x="2579" y="897"/>
                </a:lnTo>
                <a:lnTo>
                  <a:pt x="2577" y="897"/>
                </a:lnTo>
                <a:lnTo>
                  <a:pt x="2577" y="897"/>
                </a:lnTo>
                <a:lnTo>
                  <a:pt x="2575" y="900"/>
                </a:lnTo>
                <a:lnTo>
                  <a:pt x="2577" y="900"/>
                </a:lnTo>
                <a:lnTo>
                  <a:pt x="2577" y="900"/>
                </a:lnTo>
                <a:lnTo>
                  <a:pt x="2579" y="902"/>
                </a:lnTo>
                <a:lnTo>
                  <a:pt x="2577" y="904"/>
                </a:lnTo>
                <a:lnTo>
                  <a:pt x="2577" y="904"/>
                </a:lnTo>
                <a:lnTo>
                  <a:pt x="2577" y="906"/>
                </a:lnTo>
                <a:lnTo>
                  <a:pt x="2579" y="908"/>
                </a:lnTo>
                <a:lnTo>
                  <a:pt x="2581" y="910"/>
                </a:lnTo>
                <a:lnTo>
                  <a:pt x="2588" y="914"/>
                </a:lnTo>
                <a:lnTo>
                  <a:pt x="2588" y="914"/>
                </a:lnTo>
                <a:lnTo>
                  <a:pt x="2590" y="914"/>
                </a:lnTo>
                <a:lnTo>
                  <a:pt x="2592" y="914"/>
                </a:lnTo>
                <a:lnTo>
                  <a:pt x="2592" y="916"/>
                </a:lnTo>
                <a:lnTo>
                  <a:pt x="2592" y="916"/>
                </a:lnTo>
                <a:lnTo>
                  <a:pt x="2592" y="921"/>
                </a:lnTo>
                <a:lnTo>
                  <a:pt x="2592" y="923"/>
                </a:lnTo>
                <a:lnTo>
                  <a:pt x="2592" y="925"/>
                </a:lnTo>
                <a:lnTo>
                  <a:pt x="2592" y="925"/>
                </a:lnTo>
                <a:lnTo>
                  <a:pt x="2592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4" y="929"/>
                </a:lnTo>
                <a:lnTo>
                  <a:pt x="2596" y="929"/>
                </a:lnTo>
                <a:lnTo>
                  <a:pt x="2596" y="931"/>
                </a:lnTo>
                <a:lnTo>
                  <a:pt x="2598" y="937"/>
                </a:lnTo>
                <a:lnTo>
                  <a:pt x="2600" y="937"/>
                </a:lnTo>
                <a:lnTo>
                  <a:pt x="2600" y="937"/>
                </a:lnTo>
                <a:lnTo>
                  <a:pt x="2598" y="937"/>
                </a:lnTo>
                <a:lnTo>
                  <a:pt x="2598" y="937"/>
                </a:lnTo>
                <a:lnTo>
                  <a:pt x="2596" y="933"/>
                </a:lnTo>
                <a:lnTo>
                  <a:pt x="2596" y="931"/>
                </a:lnTo>
                <a:lnTo>
                  <a:pt x="2594" y="929"/>
                </a:lnTo>
                <a:lnTo>
                  <a:pt x="2592" y="929"/>
                </a:lnTo>
                <a:lnTo>
                  <a:pt x="2592" y="931"/>
                </a:lnTo>
                <a:lnTo>
                  <a:pt x="2590" y="935"/>
                </a:lnTo>
                <a:lnTo>
                  <a:pt x="2590" y="944"/>
                </a:lnTo>
                <a:lnTo>
                  <a:pt x="2590" y="944"/>
                </a:lnTo>
                <a:lnTo>
                  <a:pt x="2590" y="944"/>
                </a:lnTo>
                <a:lnTo>
                  <a:pt x="2592" y="941"/>
                </a:lnTo>
                <a:lnTo>
                  <a:pt x="2592" y="944"/>
                </a:lnTo>
                <a:lnTo>
                  <a:pt x="2590" y="944"/>
                </a:lnTo>
                <a:lnTo>
                  <a:pt x="2590" y="946"/>
                </a:lnTo>
                <a:lnTo>
                  <a:pt x="2588" y="956"/>
                </a:lnTo>
                <a:lnTo>
                  <a:pt x="2586" y="962"/>
                </a:lnTo>
                <a:lnTo>
                  <a:pt x="2584" y="965"/>
                </a:lnTo>
                <a:lnTo>
                  <a:pt x="2581" y="967"/>
                </a:lnTo>
                <a:lnTo>
                  <a:pt x="2581" y="967"/>
                </a:lnTo>
                <a:lnTo>
                  <a:pt x="2579" y="967"/>
                </a:lnTo>
                <a:lnTo>
                  <a:pt x="2575" y="967"/>
                </a:lnTo>
                <a:lnTo>
                  <a:pt x="2573" y="967"/>
                </a:lnTo>
                <a:lnTo>
                  <a:pt x="2571" y="967"/>
                </a:lnTo>
                <a:lnTo>
                  <a:pt x="2567" y="965"/>
                </a:lnTo>
                <a:lnTo>
                  <a:pt x="2565" y="965"/>
                </a:lnTo>
                <a:lnTo>
                  <a:pt x="2563" y="967"/>
                </a:lnTo>
                <a:lnTo>
                  <a:pt x="2558" y="965"/>
                </a:lnTo>
                <a:lnTo>
                  <a:pt x="2556" y="965"/>
                </a:lnTo>
                <a:lnTo>
                  <a:pt x="2556" y="965"/>
                </a:lnTo>
                <a:lnTo>
                  <a:pt x="2552" y="965"/>
                </a:lnTo>
                <a:lnTo>
                  <a:pt x="2552" y="965"/>
                </a:lnTo>
                <a:lnTo>
                  <a:pt x="2550" y="965"/>
                </a:lnTo>
                <a:lnTo>
                  <a:pt x="2546" y="967"/>
                </a:lnTo>
                <a:lnTo>
                  <a:pt x="2542" y="967"/>
                </a:lnTo>
                <a:lnTo>
                  <a:pt x="2533" y="965"/>
                </a:lnTo>
                <a:lnTo>
                  <a:pt x="2531" y="962"/>
                </a:lnTo>
                <a:lnTo>
                  <a:pt x="2525" y="962"/>
                </a:lnTo>
                <a:lnTo>
                  <a:pt x="2523" y="962"/>
                </a:lnTo>
                <a:lnTo>
                  <a:pt x="2521" y="962"/>
                </a:lnTo>
                <a:lnTo>
                  <a:pt x="2519" y="962"/>
                </a:lnTo>
                <a:lnTo>
                  <a:pt x="2514" y="962"/>
                </a:lnTo>
                <a:lnTo>
                  <a:pt x="2512" y="962"/>
                </a:lnTo>
                <a:lnTo>
                  <a:pt x="2508" y="962"/>
                </a:lnTo>
                <a:lnTo>
                  <a:pt x="2506" y="962"/>
                </a:lnTo>
                <a:lnTo>
                  <a:pt x="2502" y="962"/>
                </a:lnTo>
                <a:lnTo>
                  <a:pt x="2500" y="960"/>
                </a:lnTo>
                <a:lnTo>
                  <a:pt x="2500" y="960"/>
                </a:lnTo>
                <a:lnTo>
                  <a:pt x="2498" y="960"/>
                </a:lnTo>
                <a:lnTo>
                  <a:pt x="2496" y="960"/>
                </a:lnTo>
                <a:lnTo>
                  <a:pt x="2493" y="960"/>
                </a:lnTo>
                <a:lnTo>
                  <a:pt x="2491" y="960"/>
                </a:lnTo>
                <a:lnTo>
                  <a:pt x="2489" y="962"/>
                </a:lnTo>
                <a:lnTo>
                  <a:pt x="2487" y="962"/>
                </a:lnTo>
                <a:lnTo>
                  <a:pt x="2487" y="965"/>
                </a:lnTo>
                <a:lnTo>
                  <a:pt x="2487" y="965"/>
                </a:lnTo>
                <a:lnTo>
                  <a:pt x="2489" y="965"/>
                </a:lnTo>
                <a:lnTo>
                  <a:pt x="2487" y="967"/>
                </a:lnTo>
                <a:lnTo>
                  <a:pt x="2485" y="967"/>
                </a:lnTo>
                <a:lnTo>
                  <a:pt x="2485" y="967"/>
                </a:lnTo>
                <a:lnTo>
                  <a:pt x="2483" y="967"/>
                </a:lnTo>
                <a:lnTo>
                  <a:pt x="2479" y="967"/>
                </a:lnTo>
                <a:lnTo>
                  <a:pt x="2477" y="969"/>
                </a:lnTo>
                <a:lnTo>
                  <a:pt x="2477" y="969"/>
                </a:lnTo>
                <a:lnTo>
                  <a:pt x="2475" y="971"/>
                </a:lnTo>
                <a:lnTo>
                  <a:pt x="2475" y="973"/>
                </a:lnTo>
                <a:lnTo>
                  <a:pt x="2475" y="973"/>
                </a:lnTo>
                <a:lnTo>
                  <a:pt x="2475" y="975"/>
                </a:lnTo>
                <a:lnTo>
                  <a:pt x="2475" y="975"/>
                </a:lnTo>
                <a:lnTo>
                  <a:pt x="2477" y="977"/>
                </a:lnTo>
                <a:lnTo>
                  <a:pt x="2479" y="977"/>
                </a:lnTo>
                <a:lnTo>
                  <a:pt x="2479" y="977"/>
                </a:lnTo>
                <a:lnTo>
                  <a:pt x="2477" y="979"/>
                </a:lnTo>
                <a:lnTo>
                  <a:pt x="2477" y="979"/>
                </a:lnTo>
                <a:lnTo>
                  <a:pt x="2477" y="981"/>
                </a:lnTo>
                <a:lnTo>
                  <a:pt x="2481" y="979"/>
                </a:lnTo>
                <a:lnTo>
                  <a:pt x="2481" y="979"/>
                </a:lnTo>
                <a:lnTo>
                  <a:pt x="2481" y="981"/>
                </a:lnTo>
                <a:lnTo>
                  <a:pt x="2481" y="981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8"/>
                </a:lnTo>
                <a:lnTo>
                  <a:pt x="2479" y="988"/>
                </a:lnTo>
                <a:lnTo>
                  <a:pt x="2479" y="992"/>
                </a:lnTo>
                <a:lnTo>
                  <a:pt x="2479" y="992"/>
                </a:lnTo>
                <a:lnTo>
                  <a:pt x="2481" y="992"/>
                </a:lnTo>
                <a:lnTo>
                  <a:pt x="2479" y="994"/>
                </a:lnTo>
                <a:lnTo>
                  <a:pt x="2479" y="994"/>
                </a:lnTo>
                <a:lnTo>
                  <a:pt x="2479" y="996"/>
                </a:lnTo>
                <a:lnTo>
                  <a:pt x="2481" y="996"/>
                </a:lnTo>
                <a:lnTo>
                  <a:pt x="2481" y="996"/>
                </a:lnTo>
                <a:lnTo>
                  <a:pt x="2481" y="998"/>
                </a:lnTo>
                <a:lnTo>
                  <a:pt x="2481" y="1002"/>
                </a:lnTo>
                <a:lnTo>
                  <a:pt x="2483" y="1004"/>
                </a:lnTo>
                <a:lnTo>
                  <a:pt x="2483" y="1006"/>
                </a:lnTo>
                <a:lnTo>
                  <a:pt x="2483" y="1006"/>
                </a:lnTo>
                <a:lnTo>
                  <a:pt x="2483" y="1009"/>
                </a:lnTo>
                <a:lnTo>
                  <a:pt x="2481" y="1013"/>
                </a:lnTo>
                <a:lnTo>
                  <a:pt x="2481" y="1013"/>
                </a:lnTo>
                <a:lnTo>
                  <a:pt x="2481" y="1015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3"/>
                </a:lnTo>
                <a:lnTo>
                  <a:pt x="2477" y="1027"/>
                </a:lnTo>
                <a:lnTo>
                  <a:pt x="2475" y="1032"/>
                </a:lnTo>
                <a:lnTo>
                  <a:pt x="2475" y="1034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8"/>
                </a:lnTo>
                <a:lnTo>
                  <a:pt x="2470" y="1040"/>
                </a:lnTo>
                <a:lnTo>
                  <a:pt x="2470" y="1042"/>
                </a:lnTo>
                <a:lnTo>
                  <a:pt x="2470" y="1044"/>
                </a:lnTo>
                <a:lnTo>
                  <a:pt x="2470" y="1044"/>
                </a:lnTo>
                <a:lnTo>
                  <a:pt x="2470" y="1046"/>
                </a:lnTo>
                <a:lnTo>
                  <a:pt x="2470" y="1046"/>
                </a:lnTo>
                <a:lnTo>
                  <a:pt x="2472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7" y="1044"/>
                </a:lnTo>
                <a:lnTo>
                  <a:pt x="2479" y="1042"/>
                </a:lnTo>
                <a:lnTo>
                  <a:pt x="2479" y="1040"/>
                </a:lnTo>
                <a:lnTo>
                  <a:pt x="2481" y="1040"/>
                </a:lnTo>
                <a:lnTo>
                  <a:pt x="2479" y="1042"/>
                </a:lnTo>
                <a:lnTo>
                  <a:pt x="2477" y="1042"/>
                </a:lnTo>
                <a:lnTo>
                  <a:pt x="2477" y="1044"/>
                </a:lnTo>
                <a:lnTo>
                  <a:pt x="2477" y="1046"/>
                </a:lnTo>
                <a:lnTo>
                  <a:pt x="2477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5" y="1048"/>
                </a:lnTo>
                <a:lnTo>
                  <a:pt x="2475" y="1050"/>
                </a:lnTo>
                <a:lnTo>
                  <a:pt x="2475" y="1050"/>
                </a:lnTo>
                <a:lnTo>
                  <a:pt x="2477" y="1050"/>
                </a:lnTo>
                <a:lnTo>
                  <a:pt x="2479" y="1050"/>
                </a:lnTo>
                <a:lnTo>
                  <a:pt x="2479" y="1050"/>
                </a:lnTo>
                <a:lnTo>
                  <a:pt x="2481" y="1050"/>
                </a:lnTo>
                <a:lnTo>
                  <a:pt x="2481" y="1050"/>
                </a:lnTo>
                <a:lnTo>
                  <a:pt x="2483" y="1050"/>
                </a:lnTo>
                <a:lnTo>
                  <a:pt x="2479" y="1050"/>
                </a:lnTo>
                <a:lnTo>
                  <a:pt x="2481" y="1053"/>
                </a:lnTo>
                <a:lnTo>
                  <a:pt x="2481" y="1055"/>
                </a:lnTo>
                <a:lnTo>
                  <a:pt x="2479" y="1059"/>
                </a:lnTo>
                <a:lnTo>
                  <a:pt x="2481" y="1061"/>
                </a:lnTo>
                <a:lnTo>
                  <a:pt x="2481" y="1063"/>
                </a:lnTo>
                <a:lnTo>
                  <a:pt x="2481" y="1065"/>
                </a:lnTo>
                <a:lnTo>
                  <a:pt x="2481" y="1067"/>
                </a:lnTo>
                <a:lnTo>
                  <a:pt x="2479" y="1071"/>
                </a:lnTo>
                <a:lnTo>
                  <a:pt x="2477" y="1074"/>
                </a:lnTo>
                <a:lnTo>
                  <a:pt x="2479" y="1074"/>
                </a:lnTo>
                <a:lnTo>
                  <a:pt x="2479" y="1074"/>
                </a:lnTo>
                <a:lnTo>
                  <a:pt x="2481" y="1074"/>
                </a:lnTo>
                <a:lnTo>
                  <a:pt x="2483" y="1074"/>
                </a:lnTo>
                <a:lnTo>
                  <a:pt x="2485" y="1074"/>
                </a:lnTo>
                <a:lnTo>
                  <a:pt x="2489" y="1074"/>
                </a:lnTo>
                <a:lnTo>
                  <a:pt x="2493" y="1076"/>
                </a:lnTo>
                <a:lnTo>
                  <a:pt x="2493" y="1076"/>
                </a:lnTo>
                <a:lnTo>
                  <a:pt x="2500" y="1071"/>
                </a:lnTo>
                <a:lnTo>
                  <a:pt x="2500" y="1071"/>
                </a:lnTo>
                <a:lnTo>
                  <a:pt x="2504" y="1071"/>
                </a:lnTo>
                <a:lnTo>
                  <a:pt x="2506" y="1071"/>
                </a:lnTo>
                <a:lnTo>
                  <a:pt x="2508" y="1071"/>
                </a:lnTo>
                <a:lnTo>
                  <a:pt x="2508" y="1069"/>
                </a:lnTo>
                <a:lnTo>
                  <a:pt x="2508" y="1071"/>
                </a:lnTo>
                <a:lnTo>
                  <a:pt x="2508" y="1071"/>
                </a:lnTo>
                <a:lnTo>
                  <a:pt x="2514" y="1076"/>
                </a:lnTo>
                <a:lnTo>
                  <a:pt x="2514" y="1078"/>
                </a:lnTo>
                <a:lnTo>
                  <a:pt x="2516" y="1076"/>
                </a:lnTo>
                <a:lnTo>
                  <a:pt x="2519" y="1076"/>
                </a:lnTo>
                <a:lnTo>
                  <a:pt x="2516" y="1076"/>
                </a:lnTo>
                <a:lnTo>
                  <a:pt x="2516" y="1078"/>
                </a:lnTo>
                <a:lnTo>
                  <a:pt x="2514" y="1080"/>
                </a:lnTo>
                <a:lnTo>
                  <a:pt x="2514" y="1080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4"/>
                </a:lnTo>
                <a:lnTo>
                  <a:pt x="2519" y="1086"/>
                </a:lnTo>
                <a:lnTo>
                  <a:pt x="2521" y="1088"/>
                </a:lnTo>
                <a:lnTo>
                  <a:pt x="2521" y="1088"/>
                </a:lnTo>
                <a:lnTo>
                  <a:pt x="2523" y="1090"/>
                </a:lnTo>
                <a:lnTo>
                  <a:pt x="2527" y="1090"/>
                </a:lnTo>
                <a:lnTo>
                  <a:pt x="2527" y="1090"/>
                </a:lnTo>
                <a:lnTo>
                  <a:pt x="2529" y="1090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31" y="1088"/>
                </a:lnTo>
                <a:lnTo>
                  <a:pt x="2531" y="1084"/>
                </a:lnTo>
                <a:lnTo>
                  <a:pt x="2533" y="1084"/>
                </a:lnTo>
                <a:lnTo>
                  <a:pt x="2535" y="1082"/>
                </a:lnTo>
                <a:lnTo>
                  <a:pt x="2540" y="1082"/>
                </a:lnTo>
                <a:lnTo>
                  <a:pt x="2542" y="1080"/>
                </a:lnTo>
                <a:lnTo>
                  <a:pt x="2544" y="1080"/>
                </a:lnTo>
                <a:lnTo>
                  <a:pt x="2544" y="1080"/>
                </a:lnTo>
                <a:lnTo>
                  <a:pt x="2552" y="1078"/>
                </a:lnTo>
                <a:lnTo>
                  <a:pt x="2556" y="1080"/>
                </a:lnTo>
                <a:lnTo>
                  <a:pt x="2558" y="1080"/>
                </a:lnTo>
                <a:lnTo>
                  <a:pt x="2560" y="1078"/>
                </a:lnTo>
                <a:lnTo>
                  <a:pt x="2563" y="1078"/>
                </a:lnTo>
                <a:lnTo>
                  <a:pt x="2565" y="1080"/>
                </a:lnTo>
                <a:lnTo>
                  <a:pt x="2567" y="1080"/>
                </a:lnTo>
                <a:lnTo>
                  <a:pt x="2569" y="1080"/>
                </a:lnTo>
                <a:lnTo>
                  <a:pt x="2571" y="1078"/>
                </a:lnTo>
                <a:lnTo>
                  <a:pt x="2573" y="1078"/>
                </a:lnTo>
                <a:lnTo>
                  <a:pt x="2575" y="1078"/>
                </a:lnTo>
                <a:lnTo>
                  <a:pt x="2575" y="1080"/>
                </a:lnTo>
                <a:lnTo>
                  <a:pt x="2577" y="1078"/>
                </a:lnTo>
                <a:lnTo>
                  <a:pt x="2579" y="1076"/>
                </a:lnTo>
                <a:lnTo>
                  <a:pt x="2581" y="1071"/>
                </a:lnTo>
                <a:lnTo>
                  <a:pt x="2584" y="1067"/>
                </a:lnTo>
                <a:lnTo>
                  <a:pt x="2588" y="1065"/>
                </a:lnTo>
                <a:lnTo>
                  <a:pt x="2594" y="1065"/>
                </a:lnTo>
                <a:lnTo>
                  <a:pt x="2596" y="1065"/>
                </a:lnTo>
                <a:lnTo>
                  <a:pt x="2596" y="1065"/>
                </a:lnTo>
                <a:lnTo>
                  <a:pt x="2598" y="1065"/>
                </a:lnTo>
                <a:lnTo>
                  <a:pt x="2596" y="1063"/>
                </a:lnTo>
                <a:lnTo>
                  <a:pt x="2596" y="1061"/>
                </a:lnTo>
                <a:lnTo>
                  <a:pt x="2596" y="1061"/>
                </a:lnTo>
                <a:lnTo>
                  <a:pt x="2596" y="1061"/>
                </a:lnTo>
                <a:lnTo>
                  <a:pt x="2598" y="1059"/>
                </a:lnTo>
                <a:lnTo>
                  <a:pt x="2598" y="1055"/>
                </a:lnTo>
                <a:lnTo>
                  <a:pt x="2600" y="1055"/>
                </a:lnTo>
                <a:lnTo>
                  <a:pt x="2600" y="1053"/>
                </a:lnTo>
                <a:lnTo>
                  <a:pt x="2602" y="1050"/>
                </a:lnTo>
                <a:lnTo>
                  <a:pt x="2607" y="1048"/>
                </a:lnTo>
                <a:lnTo>
                  <a:pt x="2609" y="1046"/>
                </a:lnTo>
                <a:lnTo>
                  <a:pt x="2611" y="1046"/>
                </a:lnTo>
                <a:lnTo>
                  <a:pt x="2611" y="1044"/>
                </a:lnTo>
                <a:lnTo>
                  <a:pt x="2607" y="1044"/>
                </a:lnTo>
                <a:lnTo>
                  <a:pt x="2607" y="1042"/>
                </a:lnTo>
                <a:lnTo>
                  <a:pt x="2604" y="1040"/>
                </a:lnTo>
                <a:lnTo>
                  <a:pt x="2602" y="1034"/>
                </a:lnTo>
                <a:lnTo>
                  <a:pt x="2602" y="1034"/>
                </a:lnTo>
                <a:lnTo>
                  <a:pt x="2607" y="1027"/>
                </a:lnTo>
                <a:lnTo>
                  <a:pt x="2609" y="1025"/>
                </a:lnTo>
                <a:lnTo>
                  <a:pt x="2611" y="1023"/>
                </a:lnTo>
                <a:lnTo>
                  <a:pt x="2613" y="1019"/>
                </a:lnTo>
                <a:lnTo>
                  <a:pt x="2617" y="1015"/>
                </a:lnTo>
                <a:lnTo>
                  <a:pt x="2617" y="1015"/>
                </a:lnTo>
                <a:lnTo>
                  <a:pt x="2617" y="1015"/>
                </a:lnTo>
                <a:lnTo>
                  <a:pt x="2619" y="1015"/>
                </a:lnTo>
                <a:lnTo>
                  <a:pt x="2619" y="1013"/>
                </a:lnTo>
                <a:lnTo>
                  <a:pt x="2621" y="1013"/>
                </a:lnTo>
                <a:lnTo>
                  <a:pt x="2619" y="1011"/>
                </a:lnTo>
                <a:lnTo>
                  <a:pt x="2617" y="1011"/>
                </a:lnTo>
                <a:lnTo>
                  <a:pt x="2619" y="1009"/>
                </a:lnTo>
                <a:lnTo>
                  <a:pt x="2623" y="1006"/>
                </a:lnTo>
                <a:lnTo>
                  <a:pt x="2625" y="1006"/>
                </a:lnTo>
                <a:lnTo>
                  <a:pt x="2630" y="1004"/>
                </a:lnTo>
                <a:lnTo>
                  <a:pt x="2638" y="1002"/>
                </a:lnTo>
                <a:lnTo>
                  <a:pt x="2638" y="1002"/>
                </a:lnTo>
                <a:lnTo>
                  <a:pt x="2642" y="1000"/>
                </a:lnTo>
                <a:lnTo>
                  <a:pt x="2651" y="994"/>
                </a:lnTo>
                <a:lnTo>
                  <a:pt x="2653" y="992"/>
                </a:lnTo>
                <a:lnTo>
                  <a:pt x="2655" y="992"/>
                </a:lnTo>
                <a:lnTo>
                  <a:pt x="2655" y="990"/>
                </a:lnTo>
                <a:lnTo>
                  <a:pt x="2655" y="988"/>
                </a:lnTo>
                <a:lnTo>
                  <a:pt x="2655" y="988"/>
                </a:lnTo>
                <a:lnTo>
                  <a:pt x="2653" y="988"/>
                </a:lnTo>
                <a:lnTo>
                  <a:pt x="2653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3"/>
                </a:lnTo>
                <a:lnTo>
                  <a:pt x="2655" y="983"/>
                </a:lnTo>
                <a:lnTo>
                  <a:pt x="2655" y="983"/>
                </a:lnTo>
                <a:lnTo>
                  <a:pt x="2653" y="979"/>
                </a:lnTo>
                <a:lnTo>
                  <a:pt x="2653" y="975"/>
                </a:lnTo>
                <a:lnTo>
                  <a:pt x="2653" y="975"/>
                </a:lnTo>
                <a:lnTo>
                  <a:pt x="2653" y="971"/>
                </a:lnTo>
                <a:lnTo>
                  <a:pt x="2655" y="969"/>
                </a:lnTo>
                <a:lnTo>
                  <a:pt x="2663" y="965"/>
                </a:lnTo>
                <a:lnTo>
                  <a:pt x="2663" y="965"/>
                </a:lnTo>
                <a:lnTo>
                  <a:pt x="2665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5"/>
                </a:lnTo>
                <a:lnTo>
                  <a:pt x="2669" y="965"/>
                </a:lnTo>
                <a:lnTo>
                  <a:pt x="2672" y="965"/>
                </a:lnTo>
                <a:lnTo>
                  <a:pt x="2672" y="965"/>
                </a:lnTo>
                <a:lnTo>
                  <a:pt x="2676" y="967"/>
                </a:lnTo>
                <a:lnTo>
                  <a:pt x="2676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80" y="967"/>
                </a:lnTo>
                <a:lnTo>
                  <a:pt x="2680" y="967"/>
                </a:lnTo>
                <a:lnTo>
                  <a:pt x="2682" y="965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4" y="967"/>
                </a:lnTo>
                <a:lnTo>
                  <a:pt x="2686" y="969"/>
                </a:lnTo>
                <a:lnTo>
                  <a:pt x="2690" y="971"/>
                </a:lnTo>
                <a:lnTo>
                  <a:pt x="2692" y="971"/>
                </a:lnTo>
                <a:lnTo>
                  <a:pt x="2695" y="971"/>
                </a:lnTo>
                <a:lnTo>
                  <a:pt x="2697" y="971"/>
                </a:lnTo>
                <a:lnTo>
                  <a:pt x="2699" y="971"/>
                </a:lnTo>
                <a:lnTo>
                  <a:pt x="2701" y="971"/>
                </a:lnTo>
                <a:lnTo>
                  <a:pt x="2703" y="969"/>
                </a:lnTo>
                <a:lnTo>
                  <a:pt x="2705" y="969"/>
                </a:lnTo>
                <a:lnTo>
                  <a:pt x="2705" y="967"/>
                </a:lnTo>
                <a:lnTo>
                  <a:pt x="2705" y="967"/>
                </a:lnTo>
                <a:lnTo>
                  <a:pt x="2707" y="965"/>
                </a:lnTo>
                <a:lnTo>
                  <a:pt x="2711" y="962"/>
                </a:lnTo>
                <a:lnTo>
                  <a:pt x="2713" y="960"/>
                </a:lnTo>
                <a:lnTo>
                  <a:pt x="2716" y="960"/>
                </a:lnTo>
                <a:lnTo>
                  <a:pt x="2720" y="958"/>
                </a:lnTo>
                <a:lnTo>
                  <a:pt x="2724" y="958"/>
                </a:lnTo>
                <a:lnTo>
                  <a:pt x="2724" y="956"/>
                </a:lnTo>
                <a:lnTo>
                  <a:pt x="2728" y="954"/>
                </a:lnTo>
                <a:lnTo>
                  <a:pt x="2732" y="950"/>
                </a:lnTo>
                <a:lnTo>
                  <a:pt x="2734" y="948"/>
                </a:lnTo>
                <a:lnTo>
                  <a:pt x="2736" y="948"/>
                </a:lnTo>
                <a:lnTo>
                  <a:pt x="2741" y="950"/>
                </a:lnTo>
                <a:lnTo>
                  <a:pt x="2743" y="950"/>
                </a:lnTo>
                <a:lnTo>
                  <a:pt x="2749" y="954"/>
                </a:lnTo>
                <a:lnTo>
                  <a:pt x="2753" y="956"/>
                </a:lnTo>
                <a:lnTo>
                  <a:pt x="2755" y="956"/>
                </a:lnTo>
                <a:lnTo>
                  <a:pt x="2755" y="958"/>
                </a:lnTo>
                <a:lnTo>
                  <a:pt x="2757" y="965"/>
                </a:lnTo>
                <a:lnTo>
                  <a:pt x="2760" y="967"/>
                </a:lnTo>
                <a:lnTo>
                  <a:pt x="2760" y="969"/>
                </a:lnTo>
                <a:lnTo>
                  <a:pt x="2760" y="971"/>
                </a:lnTo>
                <a:lnTo>
                  <a:pt x="2760" y="973"/>
                </a:lnTo>
                <a:lnTo>
                  <a:pt x="2760" y="973"/>
                </a:lnTo>
                <a:lnTo>
                  <a:pt x="2762" y="973"/>
                </a:lnTo>
                <a:lnTo>
                  <a:pt x="2762" y="973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7"/>
                </a:lnTo>
                <a:lnTo>
                  <a:pt x="2766" y="977"/>
                </a:lnTo>
                <a:lnTo>
                  <a:pt x="2770" y="981"/>
                </a:lnTo>
                <a:lnTo>
                  <a:pt x="2770" y="983"/>
                </a:lnTo>
                <a:lnTo>
                  <a:pt x="2770" y="983"/>
                </a:lnTo>
                <a:lnTo>
                  <a:pt x="2768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2" y="983"/>
                </a:lnTo>
                <a:lnTo>
                  <a:pt x="2774" y="983"/>
                </a:lnTo>
                <a:lnTo>
                  <a:pt x="2776" y="986"/>
                </a:lnTo>
                <a:lnTo>
                  <a:pt x="2778" y="990"/>
                </a:lnTo>
                <a:lnTo>
                  <a:pt x="2783" y="992"/>
                </a:lnTo>
                <a:lnTo>
                  <a:pt x="2785" y="994"/>
                </a:lnTo>
                <a:lnTo>
                  <a:pt x="2791" y="1000"/>
                </a:lnTo>
                <a:lnTo>
                  <a:pt x="2793" y="1000"/>
                </a:lnTo>
                <a:lnTo>
                  <a:pt x="2797" y="1002"/>
                </a:lnTo>
                <a:lnTo>
                  <a:pt x="2797" y="1002"/>
                </a:lnTo>
                <a:lnTo>
                  <a:pt x="2797" y="1004"/>
                </a:lnTo>
                <a:lnTo>
                  <a:pt x="2799" y="1002"/>
                </a:lnTo>
                <a:lnTo>
                  <a:pt x="2799" y="1002"/>
                </a:lnTo>
                <a:lnTo>
                  <a:pt x="2801" y="1002"/>
                </a:lnTo>
                <a:lnTo>
                  <a:pt x="2804" y="1004"/>
                </a:lnTo>
                <a:lnTo>
                  <a:pt x="2806" y="1002"/>
                </a:lnTo>
                <a:lnTo>
                  <a:pt x="2808" y="1004"/>
                </a:lnTo>
                <a:lnTo>
                  <a:pt x="2808" y="1004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4" y="1011"/>
                </a:lnTo>
                <a:lnTo>
                  <a:pt x="2816" y="1011"/>
                </a:lnTo>
                <a:lnTo>
                  <a:pt x="2818" y="1013"/>
                </a:lnTo>
                <a:lnTo>
                  <a:pt x="2816" y="1015"/>
                </a:lnTo>
                <a:lnTo>
                  <a:pt x="2816" y="1015"/>
                </a:lnTo>
                <a:lnTo>
                  <a:pt x="2818" y="1015"/>
                </a:lnTo>
                <a:lnTo>
                  <a:pt x="2818" y="1015"/>
                </a:lnTo>
                <a:lnTo>
                  <a:pt x="2820" y="1013"/>
                </a:lnTo>
                <a:lnTo>
                  <a:pt x="2822" y="1013"/>
                </a:lnTo>
                <a:lnTo>
                  <a:pt x="2822" y="1015"/>
                </a:lnTo>
                <a:lnTo>
                  <a:pt x="2824" y="1015"/>
                </a:lnTo>
                <a:lnTo>
                  <a:pt x="2824" y="1017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21"/>
                </a:lnTo>
                <a:lnTo>
                  <a:pt x="2829" y="1023"/>
                </a:lnTo>
                <a:lnTo>
                  <a:pt x="2831" y="1023"/>
                </a:lnTo>
                <a:lnTo>
                  <a:pt x="2833" y="1023"/>
                </a:lnTo>
                <a:lnTo>
                  <a:pt x="2835" y="1025"/>
                </a:lnTo>
                <a:lnTo>
                  <a:pt x="2837" y="1027"/>
                </a:lnTo>
                <a:lnTo>
                  <a:pt x="2837" y="1032"/>
                </a:lnTo>
                <a:lnTo>
                  <a:pt x="2839" y="1036"/>
                </a:lnTo>
                <a:lnTo>
                  <a:pt x="2841" y="1040"/>
                </a:lnTo>
                <a:lnTo>
                  <a:pt x="2841" y="1040"/>
                </a:lnTo>
                <a:lnTo>
                  <a:pt x="2843" y="1042"/>
                </a:lnTo>
                <a:lnTo>
                  <a:pt x="2843" y="1046"/>
                </a:lnTo>
                <a:lnTo>
                  <a:pt x="2841" y="1046"/>
                </a:lnTo>
                <a:lnTo>
                  <a:pt x="2839" y="1046"/>
                </a:lnTo>
                <a:lnTo>
                  <a:pt x="2839" y="1046"/>
                </a:lnTo>
                <a:lnTo>
                  <a:pt x="2837" y="1048"/>
                </a:lnTo>
                <a:lnTo>
                  <a:pt x="2839" y="1050"/>
                </a:lnTo>
                <a:lnTo>
                  <a:pt x="2837" y="1053"/>
                </a:lnTo>
                <a:lnTo>
                  <a:pt x="2835" y="1055"/>
                </a:lnTo>
                <a:lnTo>
                  <a:pt x="2835" y="1055"/>
                </a:lnTo>
                <a:lnTo>
                  <a:pt x="2835" y="1057"/>
                </a:lnTo>
                <a:lnTo>
                  <a:pt x="2835" y="1059"/>
                </a:lnTo>
                <a:lnTo>
                  <a:pt x="2841" y="1059"/>
                </a:lnTo>
                <a:lnTo>
                  <a:pt x="2841" y="1057"/>
                </a:lnTo>
                <a:lnTo>
                  <a:pt x="2841" y="1057"/>
                </a:lnTo>
                <a:lnTo>
                  <a:pt x="2843" y="1055"/>
                </a:lnTo>
                <a:lnTo>
                  <a:pt x="2848" y="1050"/>
                </a:lnTo>
                <a:lnTo>
                  <a:pt x="2848" y="1050"/>
                </a:lnTo>
                <a:lnTo>
                  <a:pt x="2848" y="1046"/>
                </a:lnTo>
                <a:lnTo>
                  <a:pt x="2848" y="1044"/>
                </a:lnTo>
                <a:lnTo>
                  <a:pt x="2850" y="1044"/>
                </a:lnTo>
                <a:lnTo>
                  <a:pt x="2854" y="1042"/>
                </a:lnTo>
                <a:lnTo>
                  <a:pt x="2856" y="1042"/>
                </a:lnTo>
                <a:lnTo>
                  <a:pt x="2856" y="1042"/>
                </a:lnTo>
                <a:lnTo>
                  <a:pt x="2856" y="1040"/>
                </a:lnTo>
                <a:lnTo>
                  <a:pt x="2856" y="1036"/>
                </a:lnTo>
                <a:lnTo>
                  <a:pt x="2854" y="1034"/>
                </a:lnTo>
                <a:lnTo>
                  <a:pt x="2852" y="1032"/>
                </a:lnTo>
                <a:lnTo>
                  <a:pt x="2848" y="1032"/>
                </a:lnTo>
                <a:lnTo>
                  <a:pt x="2848" y="1030"/>
                </a:lnTo>
                <a:lnTo>
                  <a:pt x="2848" y="1027"/>
                </a:lnTo>
                <a:lnTo>
                  <a:pt x="2850" y="1023"/>
                </a:lnTo>
                <a:lnTo>
                  <a:pt x="2852" y="1019"/>
                </a:lnTo>
                <a:lnTo>
                  <a:pt x="2854" y="1017"/>
                </a:lnTo>
                <a:lnTo>
                  <a:pt x="2854" y="1015"/>
                </a:lnTo>
                <a:lnTo>
                  <a:pt x="2856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60" y="1019"/>
                </a:lnTo>
                <a:lnTo>
                  <a:pt x="2860" y="1019"/>
                </a:lnTo>
                <a:lnTo>
                  <a:pt x="2866" y="1019"/>
                </a:lnTo>
                <a:lnTo>
                  <a:pt x="2871" y="1025"/>
                </a:lnTo>
                <a:lnTo>
                  <a:pt x="2873" y="1027"/>
                </a:lnTo>
                <a:lnTo>
                  <a:pt x="2873" y="1027"/>
                </a:lnTo>
                <a:lnTo>
                  <a:pt x="2875" y="1025"/>
                </a:lnTo>
                <a:lnTo>
                  <a:pt x="2875" y="1025"/>
                </a:lnTo>
                <a:lnTo>
                  <a:pt x="2875" y="1023"/>
                </a:lnTo>
                <a:lnTo>
                  <a:pt x="2875" y="1021"/>
                </a:lnTo>
                <a:lnTo>
                  <a:pt x="2873" y="1019"/>
                </a:lnTo>
                <a:lnTo>
                  <a:pt x="2868" y="1015"/>
                </a:lnTo>
                <a:lnTo>
                  <a:pt x="2868" y="1013"/>
                </a:lnTo>
                <a:lnTo>
                  <a:pt x="2860" y="1011"/>
                </a:lnTo>
                <a:lnTo>
                  <a:pt x="2858" y="1009"/>
                </a:lnTo>
                <a:lnTo>
                  <a:pt x="2856" y="1006"/>
                </a:lnTo>
                <a:lnTo>
                  <a:pt x="2848" y="1004"/>
                </a:lnTo>
                <a:lnTo>
                  <a:pt x="2839" y="1000"/>
                </a:lnTo>
                <a:lnTo>
                  <a:pt x="2837" y="998"/>
                </a:lnTo>
                <a:lnTo>
                  <a:pt x="2839" y="996"/>
                </a:lnTo>
                <a:lnTo>
                  <a:pt x="2839" y="996"/>
                </a:lnTo>
                <a:lnTo>
                  <a:pt x="2841" y="994"/>
                </a:lnTo>
                <a:lnTo>
                  <a:pt x="2841" y="994"/>
                </a:lnTo>
                <a:lnTo>
                  <a:pt x="2841" y="992"/>
                </a:lnTo>
                <a:lnTo>
                  <a:pt x="2841" y="992"/>
                </a:lnTo>
                <a:lnTo>
                  <a:pt x="2839" y="992"/>
                </a:lnTo>
                <a:lnTo>
                  <a:pt x="2831" y="992"/>
                </a:lnTo>
                <a:lnTo>
                  <a:pt x="2827" y="992"/>
                </a:lnTo>
                <a:lnTo>
                  <a:pt x="2822" y="990"/>
                </a:lnTo>
                <a:lnTo>
                  <a:pt x="2818" y="986"/>
                </a:lnTo>
                <a:lnTo>
                  <a:pt x="2814" y="981"/>
                </a:lnTo>
                <a:lnTo>
                  <a:pt x="2810" y="979"/>
                </a:lnTo>
                <a:lnTo>
                  <a:pt x="2810" y="975"/>
                </a:lnTo>
                <a:lnTo>
                  <a:pt x="2808" y="971"/>
                </a:lnTo>
                <a:lnTo>
                  <a:pt x="2806" y="967"/>
                </a:lnTo>
                <a:lnTo>
                  <a:pt x="2804" y="962"/>
                </a:lnTo>
                <a:lnTo>
                  <a:pt x="2804" y="962"/>
                </a:lnTo>
                <a:lnTo>
                  <a:pt x="2799" y="960"/>
                </a:lnTo>
                <a:lnTo>
                  <a:pt x="2795" y="956"/>
                </a:lnTo>
                <a:lnTo>
                  <a:pt x="2791" y="956"/>
                </a:lnTo>
                <a:lnTo>
                  <a:pt x="2789" y="954"/>
                </a:lnTo>
                <a:lnTo>
                  <a:pt x="2787" y="952"/>
                </a:lnTo>
                <a:lnTo>
                  <a:pt x="2787" y="948"/>
                </a:lnTo>
                <a:lnTo>
                  <a:pt x="2785" y="944"/>
                </a:lnTo>
                <a:lnTo>
                  <a:pt x="2785" y="941"/>
                </a:lnTo>
                <a:lnTo>
                  <a:pt x="2787" y="941"/>
                </a:lnTo>
                <a:lnTo>
                  <a:pt x="2787" y="941"/>
                </a:lnTo>
                <a:lnTo>
                  <a:pt x="2789" y="941"/>
                </a:lnTo>
                <a:lnTo>
                  <a:pt x="2789" y="939"/>
                </a:lnTo>
                <a:lnTo>
                  <a:pt x="2789" y="939"/>
                </a:lnTo>
                <a:lnTo>
                  <a:pt x="2787" y="937"/>
                </a:lnTo>
                <a:lnTo>
                  <a:pt x="2785" y="935"/>
                </a:lnTo>
                <a:lnTo>
                  <a:pt x="2785" y="933"/>
                </a:lnTo>
                <a:lnTo>
                  <a:pt x="2785" y="931"/>
                </a:lnTo>
                <a:lnTo>
                  <a:pt x="2785" y="931"/>
                </a:lnTo>
                <a:lnTo>
                  <a:pt x="2787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91" y="929"/>
                </a:lnTo>
                <a:lnTo>
                  <a:pt x="2793" y="929"/>
                </a:lnTo>
                <a:lnTo>
                  <a:pt x="2795" y="927"/>
                </a:lnTo>
                <a:lnTo>
                  <a:pt x="2797" y="927"/>
                </a:lnTo>
                <a:lnTo>
                  <a:pt x="2797" y="925"/>
                </a:lnTo>
                <a:lnTo>
                  <a:pt x="2799" y="925"/>
                </a:lnTo>
                <a:lnTo>
                  <a:pt x="2799" y="925"/>
                </a:lnTo>
                <a:lnTo>
                  <a:pt x="2804" y="925"/>
                </a:lnTo>
                <a:lnTo>
                  <a:pt x="2804" y="925"/>
                </a:lnTo>
                <a:lnTo>
                  <a:pt x="2806" y="925"/>
                </a:lnTo>
                <a:lnTo>
                  <a:pt x="2808" y="927"/>
                </a:lnTo>
                <a:lnTo>
                  <a:pt x="2806" y="927"/>
                </a:lnTo>
                <a:lnTo>
                  <a:pt x="2806" y="929"/>
                </a:lnTo>
                <a:lnTo>
                  <a:pt x="2804" y="929"/>
                </a:lnTo>
                <a:lnTo>
                  <a:pt x="2804" y="929"/>
                </a:lnTo>
                <a:lnTo>
                  <a:pt x="2806" y="933"/>
                </a:lnTo>
                <a:lnTo>
                  <a:pt x="2806" y="935"/>
                </a:lnTo>
                <a:lnTo>
                  <a:pt x="2806" y="935"/>
                </a:lnTo>
                <a:lnTo>
                  <a:pt x="2808" y="937"/>
                </a:lnTo>
                <a:lnTo>
                  <a:pt x="2808" y="941"/>
                </a:lnTo>
                <a:lnTo>
                  <a:pt x="2810" y="941"/>
                </a:lnTo>
                <a:lnTo>
                  <a:pt x="2810" y="941"/>
                </a:lnTo>
                <a:lnTo>
                  <a:pt x="2812" y="939"/>
                </a:lnTo>
                <a:lnTo>
                  <a:pt x="2812" y="937"/>
                </a:lnTo>
                <a:lnTo>
                  <a:pt x="2814" y="935"/>
                </a:lnTo>
                <a:lnTo>
                  <a:pt x="2814" y="933"/>
                </a:lnTo>
                <a:lnTo>
                  <a:pt x="2816" y="931"/>
                </a:lnTo>
                <a:lnTo>
                  <a:pt x="2816" y="931"/>
                </a:lnTo>
                <a:lnTo>
                  <a:pt x="2818" y="933"/>
                </a:lnTo>
                <a:lnTo>
                  <a:pt x="2820" y="933"/>
                </a:lnTo>
                <a:lnTo>
                  <a:pt x="2822" y="937"/>
                </a:lnTo>
                <a:lnTo>
                  <a:pt x="2824" y="939"/>
                </a:lnTo>
                <a:lnTo>
                  <a:pt x="2822" y="941"/>
                </a:lnTo>
                <a:lnTo>
                  <a:pt x="2824" y="944"/>
                </a:lnTo>
                <a:lnTo>
                  <a:pt x="2824" y="946"/>
                </a:lnTo>
                <a:lnTo>
                  <a:pt x="2829" y="950"/>
                </a:lnTo>
                <a:lnTo>
                  <a:pt x="2831" y="950"/>
                </a:lnTo>
                <a:lnTo>
                  <a:pt x="2833" y="950"/>
                </a:lnTo>
                <a:lnTo>
                  <a:pt x="2831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52"/>
                </a:lnTo>
                <a:lnTo>
                  <a:pt x="2829" y="952"/>
                </a:lnTo>
                <a:lnTo>
                  <a:pt x="2833" y="958"/>
                </a:lnTo>
                <a:lnTo>
                  <a:pt x="2835" y="958"/>
                </a:lnTo>
                <a:lnTo>
                  <a:pt x="2837" y="960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5"/>
                </a:lnTo>
                <a:lnTo>
                  <a:pt x="2839" y="965"/>
                </a:lnTo>
                <a:lnTo>
                  <a:pt x="2841" y="965"/>
                </a:lnTo>
                <a:lnTo>
                  <a:pt x="2843" y="965"/>
                </a:lnTo>
                <a:lnTo>
                  <a:pt x="2845" y="965"/>
                </a:lnTo>
                <a:lnTo>
                  <a:pt x="2848" y="965"/>
                </a:lnTo>
                <a:lnTo>
                  <a:pt x="2852" y="967"/>
                </a:lnTo>
                <a:lnTo>
                  <a:pt x="2856" y="969"/>
                </a:lnTo>
                <a:lnTo>
                  <a:pt x="2858" y="971"/>
                </a:lnTo>
                <a:lnTo>
                  <a:pt x="2862" y="973"/>
                </a:lnTo>
                <a:lnTo>
                  <a:pt x="2862" y="975"/>
                </a:lnTo>
                <a:lnTo>
                  <a:pt x="2864" y="975"/>
                </a:lnTo>
                <a:lnTo>
                  <a:pt x="2864" y="975"/>
                </a:lnTo>
                <a:lnTo>
                  <a:pt x="2858" y="973"/>
                </a:lnTo>
                <a:lnTo>
                  <a:pt x="2856" y="973"/>
                </a:lnTo>
                <a:lnTo>
                  <a:pt x="2854" y="973"/>
                </a:lnTo>
                <a:lnTo>
                  <a:pt x="2858" y="973"/>
                </a:lnTo>
                <a:lnTo>
                  <a:pt x="2862" y="975"/>
                </a:lnTo>
                <a:lnTo>
                  <a:pt x="2866" y="977"/>
                </a:lnTo>
                <a:lnTo>
                  <a:pt x="2871" y="979"/>
                </a:lnTo>
                <a:lnTo>
                  <a:pt x="2873" y="981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81" y="986"/>
                </a:lnTo>
                <a:lnTo>
                  <a:pt x="2885" y="990"/>
                </a:lnTo>
                <a:lnTo>
                  <a:pt x="2885" y="992"/>
                </a:lnTo>
                <a:lnTo>
                  <a:pt x="2887" y="992"/>
                </a:lnTo>
                <a:lnTo>
                  <a:pt x="2889" y="994"/>
                </a:lnTo>
                <a:lnTo>
                  <a:pt x="2892" y="994"/>
                </a:lnTo>
                <a:lnTo>
                  <a:pt x="2892" y="996"/>
                </a:lnTo>
                <a:lnTo>
                  <a:pt x="2892" y="998"/>
                </a:lnTo>
                <a:lnTo>
                  <a:pt x="2889" y="998"/>
                </a:lnTo>
                <a:lnTo>
                  <a:pt x="2889" y="1000"/>
                </a:lnTo>
                <a:lnTo>
                  <a:pt x="2889" y="1002"/>
                </a:lnTo>
                <a:lnTo>
                  <a:pt x="2889" y="1004"/>
                </a:lnTo>
                <a:lnTo>
                  <a:pt x="2889" y="1006"/>
                </a:lnTo>
                <a:lnTo>
                  <a:pt x="2889" y="1009"/>
                </a:lnTo>
                <a:lnTo>
                  <a:pt x="2889" y="1011"/>
                </a:lnTo>
                <a:lnTo>
                  <a:pt x="2887" y="1013"/>
                </a:lnTo>
                <a:lnTo>
                  <a:pt x="2887" y="1015"/>
                </a:lnTo>
                <a:lnTo>
                  <a:pt x="2889" y="1017"/>
                </a:lnTo>
                <a:lnTo>
                  <a:pt x="2889" y="1017"/>
                </a:lnTo>
                <a:lnTo>
                  <a:pt x="2889" y="1019"/>
                </a:lnTo>
                <a:lnTo>
                  <a:pt x="2889" y="1017"/>
                </a:lnTo>
                <a:lnTo>
                  <a:pt x="2887" y="1017"/>
                </a:lnTo>
                <a:lnTo>
                  <a:pt x="2887" y="1017"/>
                </a:lnTo>
                <a:lnTo>
                  <a:pt x="2887" y="1019"/>
                </a:lnTo>
                <a:lnTo>
                  <a:pt x="2889" y="1019"/>
                </a:lnTo>
                <a:lnTo>
                  <a:pt x="2889" y="1021"/>
                </a:lnTo>
                <a:lnTo>
                  <a:pt x="2896" y="1023"/>
                </a:lnTo>
                <a:lnTo>
                  <a:pt x="2898" y="1027"/>
                </a:lnTo>
                <a:lnTo>
                  <a:pt x="2898" y="1027"/>
                </a:lnTo>
                <a:lnTo>
                  <a:pt x="2898" y="1030"/>
                </a:lnTo>
                <a:lnTo>
                  <a:pt x="2900" y="1032"/>
                </a:lnTo>
                <a:lnTo>
                  <a:pt x="2900" y="1032"/>
                </a:lnTo>
                <a:lnTo>
                  <a:pt x="2902" y="1036"/>
                </a:lnTo>
                <a:lnTo>
                  <a:pt x="2904" y="1038"/>
                </a:lnTo>
                <a:lnTo>
                  <a:pt x="2906" y="1038"/>
                </a:lnTo>
                <a:lnTo>
                  <a:pt x="2908" y="1040"/>
                </a:lnTo>
                <a:lnTo>
                  <a:pt x="2908" y="1040"/>
                </a:lnTo>
                <a:lnTo>
                  <a:pt x="2908" y="1042"/>
                </a:lnTo>
                <a:lnTo>
                  <a:pt x="2910" y="1040"/>
                </a:lnTo>
                <a:lnTo>
                  <a:pt x="2912" y="1040"/>
                </a:lnTo>
                <a:lnTo>
                  <a:pt x="2912" y="1040"/>
                </a:lnTo>
                <a:lnTo>
                  <a:pt x="2915" y="1040"/>
                </a:lnTo>
                <a:lnTo>
                  <a:pt x="2915" y="1042"/>
                </a:lnTo>
                <a:lnTo>
                  <a:pt x="2915" y="1042"/>
                </a:lnTo>
                <a:lnTo>
                  <a:pt x="2915" y="1042"/>
                </a:lnTo>
                <a:lnTo>
                  <a:pt x="2912" y="1044"/>
                </a:lnTo>
                <a:lnTo>
                  <a:pt x="2910" y="1042"/>
                </a:lnTo>
                <a:lnTo>
                  <a:pt x="2908" y="1042"/>
                </a:lnTo>
                <a:lnTo>
                  <a:pt x="2908" y="1044"/>
                </a:lnTo>
                <a:lnTo>
                  <a:pt x="2908" y="1044"/>
                </a:lnTo>
                <a:lnTo>
                  <a:pt x="2910" y="1044"/>
                </a:lnTo>
                <a:lnTo>
                  <a:pt x="2912" y="1046"/>
                </a:lnTo>
                <a:lnTo>
                  <a:pt x="2912" y="1050"/>
                </a:lnTo>
                <a:lnTo>
                  <a:pt x="2915" y="1053"/>
                </a:lnTo>
                <a:lnTo>
                  <a:pt x="2915" y="1053"/>
                </a:lnTo>
                <a:lnTo>
                  <a:pt x="2917" y="1053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9" y="1053"/>
                </a:lnTo>
                <a:lnTo>
                  <a:pt x="2921" y="1053"/>
                </a:lnTo>
                <a:lnTo>
                  <a:pt x="2921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5" y="1050"/>
                </a:lnTo>
                <a:lnTo>
                  <a:pt x="2929" y="1053"/>
                </a:lnTo>
                <a:lnTo>
                  <a:pt x="2931" y="1053"/>
                </a:lnTo>
                <a:lnTo>
                  <a:pt x="2931" y="1053"/>
                </a:lnTo>
                <a:lnTo>
                  <a:pt x="2933" y="1050"/>
                </a:lnTo>
                <a:lnTo>
                  <a:pt x="2936" y="1053"/>
                </a:lnTo>
                <a:lnTo>
                  <a:pt x="2938" y="1053"/>
                </a:lnTo>
                <a:lnTo>
                  <a:pt x="2938" y="1055"/>
                </a:lnTo>
                <a:lnTo>
                  <a:pt x="2938" y="1055"/>
                </a:lnTo>
                <a:lnTo>
                  <a:pt x="2940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4" y="1055"/>
                </a:lnTo>
                <a:lnTo>
                  <a:pt x="2944" y="1057"/>
                </a:lnTo>
                <a:lnTo>
                  <a:pt x="2944" y="1057"/>
                </a:lnTo>
                <a:lnTo>
                  <a:pt x="2942" y="1057"/>
                </a:lnTo>
                <a:lnTo>
                  <a:pt x="2940" y="1057"/>
                </a:lnTo>
                <a:lnTo>
                  <a:pt x="2940" y="1057"/>
                </a:lnTo>
                <a:lnTo>
                  <a:pt x="2940" y="1059"/>
                </a:lnTo>
                <a:lnTo>
                  <a:pt x="2940" y="1059"/>
                </a:lnTo>
                <a:lnTo>
                  <a:pt x="2940" y="1059"/>
                </a:lnTo>
                <a:lnTo>
                  <a:pt x="2938" y="1059"/>
                </a:lnTo>
                <a:lnTo>
                  <a:pt x="2938" y="1057"/>
                </a:lnTo>
                <a:lnTo>
                  <a:pt x="2933" y="1057"/>
                </a:lnTo>
                <a:lnTo>
                  <a:pt x="2929" y="1055"/>
                </a:lnTo>
                <a:lnTo>
                  <a:pt x="2925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1" y="1055"/>
                </a:lnTo>
                <a:lnTo>
                  <a:pt x="2921" y="1055"/>
                </a:lnTo>
                <a:lnTo>
                  <a:pt x="2919" y="1055"/>
                </a:lnTo>
                <a:lnTo>
                  <a:pt x="2919" y="1055"/>
                </a:lnTo>
                <a:lnTo>
                  <a:pt x="2917" y="1057"/>
                </a:lnTo>
                <a:lnTo>
                  <a:pt x="2915" y="1059"/>
                </a:lnTo>
                <a:lnTo>
                  <a:pt x="2915" y="1061"/>
                </a:lnTo>
                <a:lnTo>
                  <a:pt x="2915" y="1061"/>
                </a:lnTo>
                <a:lnTo>
                  <a:pt x="2915" y="1061"/>
                </a:lnTo>
                <a:lnTo>
                  <a:pt x="2917" y="1061"/>
                </a:lnTo>
                <a:lnTo>
                  <a:pt x="2917" y="1063"/>
                </a:lnTo>
                <a:lnTo>
                  <a:pt x="2919" y="1063"/>
                </a:lnTo>
                <a:lnTo>
                  <a:pt x="2921" y="1065"/>
                </a:lnTo>
                <a:lnTo>
                  <a:pt x="2921" y="1067"/>
                </a:lnTo>
                <a:lnTo>
                  <a:pt x="2923" y="1069"/>
                </a:lnTo>
                <a:lnTo>
                  <a:pt x="2921" y="1071"/>
                </a:lnTo>
                <a:lnTo>
                  <a:pt x="2921" y="1074"/>
                </a:lnTo>
                <a:lnTo>
                  <a:pt x="2923" y="1078"/>
                </a:lnTo>
                <a:lnTo>
                  <a:pt x="2925" y="1080"/>
                </a:lnTo>
                <a:lnTo>
                  <a:pt x="2925" y="1078"/>
                </a:lnTo>
                <a:lnTo>
                  <a:pt x="2925" y="1076"/>
                </a:lnTo>
                <a:lnTo>
                  <a:pt x="2925" y="1076"/>
                </a:lnTo>
                <a:lnTo>
                  <a:pt x="2927" y="1074"/>
                </a:lnTo>
                <a:lnTo>
                  <a:pt x="2927" y="1074"/>
                </a:lnTo>
                <a:lnTo>
                  <a:pt x="2929" y="1076"/>
                </a:lnTo>
                <a:lnTo>
                  <a:pt x="2929" y="1076"/>
                </a:lnTo>
                <a:lnTo>
                  <a:pt x="2929" y="1076"/>
                </a:lnTo>
                <a:lnTo>
                  <a:pt x="2931" y="1080"/>
                </a:lnTo>
                <a:lnTo>
                  <a:pt x="2931" y="1080"/>
                </a:lnTo>
                <a:lnTo>
                  <a:pt x="2931" y="1082"/>
                </a:lnTo>
                <a:lnTo>
                  <a:pt x="2933" y="1084"/>
                </a:lnTo>
                <a:lnTo>
                  <a:pt x="2933" y="1084"/>
                </a:lnTo>
                <a:lnTo>
                  <a:pt x="2933" y="1082"/>
                </a:lnTo>
                <a:lnTo>
                  <a:pt x="2936" y="1078"/>
                </a:lnTo>
                <a:lnTo>
                  <a:pt x="2938" y="1078"/>
                </a:lnTo>
                <a:lnTo>
                  <a:pt x="2938" y="1078"/>
                </a:lnTo>
                <a:lnTo>
                  <a:pt x="2938" y="1080"/>
                </a:lnTo>
                <a:lnTo>
                  <a:pt x="2940" y="1082"/>
                </a:lnTo>
                <a:lnTo>
                  <a:pt x="2942" y="1084"/>
                </a:lnTo>
                <a:lnTo>
                  <a:pt x="2942" y="1084"/>
                </a:lnTo>
                <a:lnTo>
                  <a:pt x="2944" y="1084"/>
                </a:lnTo>
                <a:lnTo>
                  <a:pt x="2942" y="1082"/>
                </a:lnTo>
                <a:lnTo>
                  <a:pt x="2942" y="1080"/>
                </a:lnTo>
                <a:lnTo>
                  <a:pt x="2942" y="1078"/>
                </a:lnTo>
                <a:lnTo>
                  <a:pt x="2942" y="1078"/>
                </a:lnTo>
                <a:lnTo>
                  <a:pt x="2942" y="1074"/>
                </a:lnTo>
                <a:lnTo>
                  <a:pt x="2940" y="1069"/>
                </a:lnTo>
                <a:lnTo>
                  <a:pt x="2938" y="1067"/>
                </a:lnTo>
                <a:lnTo>
                  <a:pt x="2938" y="1065"/>
                </a:lnTo>
                <a:lnTo>
                  <a:pt x="2938" y="1065"/>
                </a:lnTo>
                <a:lnTo>
                  <a:pt x="2940" y="1065"/>
                </a:lnTo>
                <a:lnTo>
                  <a:pt x="2940" y="1065"/>
                </a:lnTo>
                <a:lnTo>
                  <a:pt x="2942" y="1067"/>
                </a:lnTo>
                <a:lnTo>
                  <a:pt x="2942" y="1067"/>
                </a:lnTo>
                <a:lnTo>
                  <a:pt x="2942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8" y="1067"/>
                </a:lnTo>
                <a:lnTo>
                  <a:pt x="2948" y="1067"/>
                </a:lnTo>
                <a:lnTo>
                  <a:pt x="2948" y="1067"/>
                </a:lnTo>
                <a:lnTo>
                  <a:pt x="2946" y="1065"/>
                </a:lnTo>
                <a:lnTo>
                  <a:pt x="2946" y="1065"/>
                </a:lnTo>
                <a:lnTo>
                  <a:pt x="2946" y="1065"/>
                </a:lnTo>
                <a:lnTo>
                  <a:pt x="2944" y="1065"/>
                </a:lnTo>
                <a:lnTo>
                  <a:pt x="2944" y="1065"/>
                </a:lnTo>
                <a:lnTo>
                  <a:pt x="2944" y="1063"/>
                </a:lnTo>
                <a:lnTo>
                  <a:pt x="2944" y="1061"/>
                </a:lnTo>
                <a:lnTo>
                  <a:pt x="2942" y="1061"/>
                </a:lnTo>
                <a:lnTo>
                  <a:pt x="2942" y="1061"/>
                </a:lnTo>
                <a:lnTo>
                  <a:pt x="2942" y="1059"/>
                </a:lnTo>
                <a:lnTo>
                  <a:pt x="2942" y="1059"/>
                </a:lnTo>
                <a:lnTo>
                  <a:pt x="2944" y="1059"/>
                </a:lnTo>
                <a:lnTo>
                  <a:pt x="2946" y="1059"/>
                </a:lnTo>
                <a:lnTo>
                  <a:pt x="2948" y="1057"/>
                </a:lnTo>
                <a:lnTo>
                  <a:pt x="2948" y="1057"/>
                </a:lnTo>
                <a:lnTo>
                  <a:pt x="2950" y="1059"/>
                </a:lnTo>
                <a:lnTo>
                  <a:pt x="2952" y="1061"/>
                </a:lnTo>
                <a:lnTo>
                  <a:pt x="2954" y="1061"/>
                </a:lnTo>
                <a:lnTo>
                  <a:pt x="2954" y="1063"/>
                </a:lnTo>
                <a:lnTo>
                  <a:pt x="2956" y="1063"/>
                </a:lnTo>
                <a:lnTo>
                  <a:pt x="2956" y="1063"/>
                </a:lnTo>
                <a:lnTo>
                  <a:pt x="2956" y="1061"/>
                </a:lnTo>
                <a:lnTo>
                  <a:pt x="2956" y="1061"/>
                </a:lnTo>
                <a:lnTo>
                  <a:pt x="2956" y="1059"/>
                </a:lnTo>
                <a:lnTo>
                  <a:pt x="2956" y="1057"/>
                </a:lnTo>
                <a:lnTo>
                  <a:pt x="2956" y="1055"/>
                </a:lnTo>
                <a:lnTo>
                  <a:pt x="2954" y="1053"/>
                </a:lnTo>
                <a:lnTo>
                  <a:pt x="2952" y="1053"/>
                </a:lnTo>
                <a:lnTo>
                  <a:pt x="2950" y="1053"/>
                </a:lnTo>
                <a:lnTo>
                  <a:pt x="2950" y="1050"/>
                </a:lnTo>
                <a:lnTo>
                  <a:pt x="2946" y="1048"/>
                </a:lnTo>
                <a:lnTo>
                  <a:pt x="2944" y="1046"/>
                </a:lnTo>
                <a:lnTo>
                  <a:pt x="2944" y="1046"/>
                </a:lnTo>
                <a:lnTo>
                  <a:pt x="2942" y="1046"/>
                </a:lnTo>
                <a:lnTo>
                  <a:pt x="2938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2"/>
                </a:lnTo>
                <a:lnTo>
                  <a:pt x="2938" y="1042"/>
                </a:lnTo>
                <a:lnTo>
                  <a:pt x="2940" y="1042"/>
                </a:lnTo>
                <a:lnTo>
                  <a:pt x="2942" y="1040"/>
                </a:lnTo>
                <a:lnTo>
                  <a:pt x="2940" y="1040"/>
                </a:lnTo>
                <a:lnTo>
                  <a:pt x="2940" y="1040"/>
                </a:lnTo>
                <a:lnTo>
                  <a:pt x="2940" y="1038"/>
                </a:lnTo>
                <a:lnTo>
                  <a:pt x="2938" y="1038"/>
                </a:lnTo>
                <a:lnTo>
                  <a:pt x="2940" y="1036"/>
                </a:lnTo>
                <a:lnTo>
                  <a:pt x="2942" y="1036"/>
                </a:lnTo>
                <a:lnTo>
                  <a:pt x="2944" y="1038"/>
                </a:lnTo>
                <a:lnTo>
                  <a:pt x="2944" y="1038"/>
                </a:lnTo>
                <a:lnTo>
                  <a:pt x="2942" y="1040"/>
                </a:lnTo>
                <a:lnTo>
                  <a:pt x="2944" y="1040"/>
                </a:lnTo>
                <a:lnTo>
                  <a:pt x="2944" y="1040"/>
                </a:lnTo>
                <a:lnTo>
                  <a:pt x="2946" y="1038"/>
                </a:lnTo>
                <a:lnTo>
                  <a:pt x="2946" y="1036"/>
                </a:lnTo>
                <a:lnTo>
                  <a:pt x="2944" y="1036"/>
                </a:lnTo>
                <a:lnTo>
                  <a:pt x="2942" y="1034"/>
                </a:lnTo>
                <a:lnTo>
                  <a:pt x="2940" y="1032"/>
                </a:lnTo>
                <a:lnTo>
                  <a:pt x="2940" y="1032"/>
                </a:lnTo>
                <a:lnTo>
                  <a:pt x="2938" y="1027"/>
                </a:lnTo>
                <a:lnTo>
                  <a:pt x="2936" y="1023"/>
                </a:lnTo>
                <a:lnTo>
                  <a:pt x="2936" y="1023"/>
                </a:lnTo>
                <a:lnTo>
                  <a:pt x="2936" y="1019"/>
                </a:lnTo>
                <a:lnTo>
                  <a:pt x="2936" y="1019"/>
                </a:lnTo>
                <a:lnTo>
                  <a:pt x="2936" y="1017"/>
                </a:lnTo>
                <a:lnTo>
                  <a:pt x="2936" y="1017"/>
                </a:lnTo>
                <a:lnTo>
                  <a:pt x="2938" y="1015"/>
                </a:lnTo>
                <a:lnTo>
                  <a:pt x="2938" y="1015"/>
                </a:lnTo>
                <a:lnTo>
                  <a:pt x="2940" y="1015"/>
                </a:lnTo>
                <a:lnTo>
                  <a:pt x="2940" y="1015"/>
                </a:lnTo>
                <a:lnTo>
                  <a:pt x="2940" y="1017"/>
                </a:lnTo>
                <a:lnTo>
                  <a:pt x="2940" y="1017"/>
                </a:lnTo>
                <a:lnTo>
                  <a:pt x="2942" y="1019"/>
                </a:lnTo>
                <a:lnTo>
                  <a:pt x="2946" y="1021"/>
                </a:lnTo>
                <a:lnTo>
                  <a:pt x="2946" y="1023"/>
                </a:lnTo>
                <a:lnTo>
                  <a:pt x="2946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48" y="1023"/>
                </a:lnTo>
                <a:lnTo>
                  <a:pt x="2948" y="1023"/>
                </a:lnTo>
                <a:lnTo>
                  <a:pt x="2946" y="1021"/>
                </a:lnTo>
                <a:lnTo>
                  <a:pt x="2948" y="1019"/>
                </a:lnTo>
                <a:lnTo>
                  <a:pt x="2950" y="1021"/>
                </a:lnTo>
                <a:lnTo>
                  <a:pt x="2952" y="1023"/>
                </a:lnTo>
                <a:lnTo>
                  <a:pt x="2954" y="1025"/>
                </a:lnTo>
                <a:lnTo>
                  <a:pt x="2954" y="1025"/>
                </a:lnTo>
                <a:lnTo>
                  <a:pt x="2954" y="1023"/>
                </a:lnTo>
                <a:lnTo>
                  <a:pt x="2954" y="1023"/>
                </a:lnTo>
                <a:lnTo>
                  <a:pt x="2954" y="1021"/>
                </a:lnTo>
                <a:lnTo>
                  <a:pt x="2952" y="1021"/>
                </a:lnTo>
                <a:lnTo>
                  <a:pt x="2952" y="1019"/>
                </a:lnTo>
                <a:lnTo>
                  <a:pt x="2952" y="1019"/>
                </a:lnTo>
                <a:lnTo>
                  <a:pt x="2952" y="1019"/>
                </a:lnTo>
                <a:lnTo>
                  <a:pt x="2954" y="1019"/>
                </a:lnTo>
                <a:lnTo>
                  <a:pt x="2956" y="1019"/>
                </a:lnTo>
                <a:lnTo>
                  <a:pt x="2959" y="1019"/>
                </a:lnTo>
                <a:lnTo>
                  <a:pt x="2959" y="1021"/>
                </a:lnTo>
                <a:lnTo>
                  <a:pt x="2961" y="1021"/>
                </a:lnTo>
                <a:lnTo>
                  <a:pt x="2961" y="1021"/>
                </a:lnTo>
                <a:lnTo>
                  <a:pt x="2959" y="1019"/>
                </a:lnTo>
                <a:lnTo>
                  <a:pt x="2956" y="1017"/>
                </a:lnTo>
                <a:lnTo>
                  <a:pt x="2954" y="1017"/>
                </a:lnTo>
                <a:lnTo>
                  <a:pt x="2954" y="1017"/>
                </a:lnTo>
                <a:lnTo>
                  <a:pt x="2952" y="1017"/>
                </a:lnTo>
                <a:lnTo>
                  <a:pt x="2954" y="1015"/>
                </a:lnTo>
                <a:lnTo>
                  <a:pt x="2952" y="1015"/>
                </a:lnTo>
                <a:lnTo>
                  <a:pt x="2952" y="1013"/>
                </a:lnTo>
                <a:lnTo>
                  <a:pt x="2952" y="1013"/>
                </a:lnTo>
                <a:lnTo>
                  <a:pt x="2954" y="1013"/>
                </a:lnTo>
                <a:lnTo>
                  <a:pt x="2956" y="1013"/>
                </a:lnTo>
                <a:lnTo>
                  <a:pt x="2959" y="1011"/>
                </a:lnTo>
                <a:lnTo>
                  <a:pt x="2961" y="1009"/>
                </a:lnTo>
                <a:lnTo>
                  <a:pt x="2963" y="1009"/>
                </a:lnTo>
                <a:lnTo>
                  <a:pt x="2963" y="1009"/>
                </a:lnTo>
                <a:lnTo>
                  <a:pt x="2965" y="1011"/>
                </a:lnTo>
                <a:lnTo>
                  <a:pt x="2967" y="1011"/>
                </a:lnTo>
                <a:lnTo>
                  <a:pt x="2969" y="1009"/>
                </a:lnTo>
                <a:lnTo>
                  <a:pt x="2971" y="1009"/>
                </a:lnTo>
                <a:lnTo>
                  <a:pt x="2973" y="1009"/>
                </a:lnTo>
                <a:lnTo>
                  <a:pt x="2975" y="1009"/>
                </a:lnTo>
                <a:lnTo>
                  <a:pt x="2977" y="1009"/>
                </a:lnTo>
                <a:lnTo>
                  <a:pt x="2982" y="1011"/>
                </a:lnTo>
                <a:lnTo>
                  <a:pt x="2984" y="1011"/>
                </a:lnTo>
                <a:lnTo>
                  <a:pt x="2986" y="1013"/>
                </a:lnTo>
                <a:lnTo>
                  <a:pt x="2986" y="1013"/>
                </a:lnTo>
                <a:lnTo>
                  <a:pt x="2986" y="1015"/>
                </a:lnTo>
                <a:lnTo>
                  <a:pt x="2988" y="1015"/>
                </a:lnTo>
                <a:lnTo>
                  <a:pt x="2990" y="1015"/>
                </a:lnTo>
                <a:lnTo>
                  <a:pt x="2992" y="1015"/>
                </a:lnTo>
                <a:lnTo>
                  <a:pt x="2996" y="1015"/>
                </a:lnTo>
                <a:lnTo>
                  <a:pt x="2994" y="1015"/>
                </a:lnTo>
                <a:lnTo>
                  <a:pt x="2990" y="1017"/>
                </a:lnTo>
                <a:lnTo>
                  <a:pt x="2990" y="1017"/>
                </a:lnTo>
                <a:lnTo>
                  <a:pt x="2988" y="1019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3"/>
                </a:lnTo>
                <a:lnTo>
                  <a:pt x="2988" y="1023"/>
                </a:lnTo>
                <a:lnTo>
                  <a:pt x="2990" y="1023"/>
                </a:lnTo>
                <a:lnTo>
                  <a:pt x="2992" y="1021"/>
                </a:lnTo>
                <a:lnTo>
                  <a:pt x="2996" y="1017"/>
                </a:lnTo>
                <a:lnTo>
                  <a:pt x="2998" y="1015"/>
                </a:lnTo>
                <a:lnTo>
                  <a:pt x="3003" y="1013"/>
                </a:lnTo>
                <a:lnTo>
                  <a:pt x="3005" y="1011"/>
                </a:lnTo>
                <a:lnTo>
                  <a:pt x="3007" y="1009"/>
                </a:lnTo>
                <a:lnTo>
                  <a:pt x="3009" y="1006"/>
                </a:lnTo>
                <a:lnTo>
                  <a:pt x="3013" y="1009"/>
                </a:lnTo>
                <a:lnTo>
                  <a:pt x="3015" y="1006"/>
                </a:lnTo>
                <a:lnTo>
                  <a:pt x="3015" y="1006"/>
                </a:lnTo>
                <a:lnTo>
                  <a:pt x="3017" y="1006"/>
                </a:lnTo>
                <a:lnTo>
                  <a:pt x="3026" y="1009"/>
                </a:lnTo>
                <a:lnTo>
                  <a:pt x="3028" y="1006"/>
                </a:lnTo>
                <a:lnTo>
                  <a:pt x="3028" y="1006"/>
                </a:lnTo>
                <a:lnTo>
                  <a:pt x="3028" y="1004"/>
                </a:lnTo>
                <a:lnTo>
                  <a:pt x="3028" y="1004"/>
                </a:lnTo>
                <a:lnTo>
                  <a:pt x="3028" y="1002"/>
                </a:lnTo>
                <a:lnTo>
                  <a:pt x="3019" y="1000"/>
                </a:lnTo>
                <a:lnTo>
                  <a:pt x="3017" y="998"/>
                </a:lnTo>
                <a:lnTo>
                  <a:pt x="3013" y="996"/>
                </a:lnTo>
                <a:lnTo>
                  <a:pt x="3013" y="994"/>
                </a:lnTo>
                <a:lnTo>
                  <a:pt x="3013" y="992"/>
                </a:lnTo>
                <a:lnTo>
                  <a:pt x="3013" y="990"/>
                </a:lnTo>
                <a:lnTo>
                  <a:pt x="3011" y="988"/>
                </a:lnTo>
                <a:lnTo>
                  <a:pt x="3009" y="983"/>
                </a:lnTo>
                <a:lnTo>
                  <a:pt x="3009" y="983"/>
                </a:lnTo>
                <a:lnTo>
                  <a:pt x="3007" y="981"/>
                </a:lnTo>
                <a:lnTo>
                  <a:pt x="3009" y="979"/>
                </a:lnTo>
                <a:lnTo>
                  <a:pt x="3011" y="977"/>
                </a:lnTo>
                <a:lnTo>
                  <a:pt x="3011" y="977"/>
                </a:lnTo>
                <a:lnTo>
                  <a:pt x="3011" y="973"/>
                </a:lnTo>
                <a:lnTo>
                  <a:pt x="3013" y="971"/>
                </a:lnTo>
                <a:lnTo>
                  <a:pt x="3013" y="969"/>
                </a:lnTo>
                <a:lnTo>
                  <a:pt x="3013" y="969"/>
                </a:lnTo>
                <a:lnTo>
                  <a:pt x="3015" y="967"/>
                </a:lnTo>
                <a:lnTo>
                  <a:pt x="3017" y="967"/>
                </a:lnTo>
                <a:lnTo>
                  <a:pt x="3019" y="967"/>
                </a:lnTo>
                <a:lnTo>
                  <a:pt x="3021" y="965"/>
                </a:lnTo>
                <a:lnTo>
                  <a:pt x="3021" y="960"/>
                </a:lnTo>
                <a:lnTo>
                  <a:pt x="3021" y="958"/>
                </a:lnTo>
                <a:lnTo>
                  <a:pt x="3024" y="956"/>
                </a:lnTo>
                <a:lnTo>
                  <a:pt x="3024" y="950"/>
                </a:lnTo>
                <a:lnTo>
                  <a:pt x="3024" y="950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4"/>
                </a:lnTo>
                <a:lnTo>
                  <a:pt x="3026" y="944"/>
                </a:lnTo>
                <a:lnTo>
                  <a:pt x="3026" y="941"/>
                </a:lnTo>
                <a:lnTo>
                  <a:pt x="3028" y="941"/>
                </a:lnTo>
                <a:lnTo>
                  <a:pt x="3026" y="939"/>
                </a:lnTo>
                <a:lnTo>
                  <a:pt x="3028" y="939"/>
                </a:lnTo>
                <a:lnTo>
                  <a:pt x="3028" y="937"/>
                </a:lnTo>
                <a:lnTo>
                  <a:pt x="3030" y="939"/>
                </a:lnTo>
                <a:lnTo>
                  <a:pt x="3028" y="939"/>
                </a:lnTo>
                <a:lnTo>
                  <a:pt x="3030" y="939"/>
                </a:lnTo>
                <a:lnTo>
                  <a:pt x="3030" y="941"/>
                </a:lnTo>
                <a:lnTo>
                  <a:pt x="3028" y="941"/>
                </a:lnTo>
                <a:lnTo>
                  <a:pt x="3036" y="941"/>
                </a:lnTo>
                <a:lnTo>
                  <a:pt x="3036" y="939"/>
                </a:lnTo>
                <a:lnTo>
                  <a:pt x="3036" y="937"/>
                </a:lnTo>
                <a:lnTo>
                  <a:pt x="3038" y="935"/>
                </a:lnTo>
                <a:lnTo>
                  <a:pt x="3038" y="935"/>
                </a:lnTo>
                <a:lnTo>
                  <a:pt x="3038" y="933"/>
                </a:lnTo>
                <a:lnTo>
                  <a:pt x="3038" y="931"/>
                </a:lnTo>
                <a:lnTo>
                  <a:pt x="3038" y="929"/>
                </a:lnTo>
                <a:lnTo>
                  <a:pt x="3036" y="927"/>
                </a:lnTo>
                <a:lnTo>
                  <a:pt x="3036" y="927"/>
                </a:lnTo>
                <a:lnTo>
                  <a:pt x="3036" y="925"/>
                </a:lnTo>
                <a:lnTo>
                  <a:pt x="3038" y="925"/>
                </a:lnTo>
                <a:lnTo>
                  <a:pt x="3040" y="925"/>
                </a:lnTo>
                <a:lnTo>
                  <a:pt x="3040" y="925"/>
                </a:lnTo>
                <a:lnTo>
                  <a:pt x="3042" y="925"/>
                </a:lnTo>
                <a:lnTo>
                  <a:pt x="3044" y="923"/>
                </a:lnTo>
                <a:lnTo>
                  <a:pt x="3044" y="923"/>
                </a:lnTo>
                <a:lnTo>
                  <a:pt x="3049" y="918"/>
                </a:lnTo>
                <a:lnTo>
                  <a:pt x="3051" y="918"/>
                </a:lnTo>
                <a:lnTo>
                  <a:pt x="3053" y="916"/>
                </a:lnTo>
                <a:lnTo>
                  <a:pt x="3053" y="914"/>
                </a:lnTo>
                <a:lnTo>
                  <a:pt x="3053" y="914"/>
                </a:lnTo>
                <a:lnTo>
                  <a:pt x="3053" y="912"/>
                </a:lnTo>
                <a:lnTo>
                  <a:pt x="3053" y="910"/>
                </a:lnTo>
                <a:lnTo>
                  <a:pt x="3059" y="908"/>
                </a:lnTo>
                <a:lnTo>
                  <a:pt x="3061" y="910"/>
                </a:lnTo>
                <a:lnTo>
                  <a:pt x="3063" y="908"/>
                </a:lnTo>
                <a:lnTo>
                  <a:pt x="3063" y="906"/>
                </a:lnTo>
                <a:lnTo>
                  <a:pt x="3065" y="906"/>
                </a:lnTo>
                <a:lnTo>
                  <a:pt x="3065" y="908"/>
                </a:lnTo>
                <a:lnTo>
                  <a:pt x="3065" y="908"/>
                </a:lnTo>
                <a:lnTo>
                  <a:pt x="3068" y="908"/>
                </a:lnTo>
                <a:lnTo>
                  <a:pt x="3070" y="908"/>
                </a:lnTo>
                <a:lnTo>
                  <a:pt x="3070" y="908"/>
                </a:lnTo>
                <a:lnTo>
                  <a:pt x="3070" y="904"/>
                </a:lnTo>
                <a:lnTo>
                  <a:pt x="3070" y="902"/>
                </a:lnTo>
                <a:lnTo>
                  <a:pt x="3070" y="900"/>
                </a:lnTo>
                <a:lnTo>
                  <a:pt x="3068" y="897"/>
                </a:lnTo>
                <a:lnTo>
                  <a:pt x="3070" y="900"/>
                </a:lnTo>
                <a:lnTo>
                  <a:pt x="3070" y="900"/>
                </a:lnTo>
                <a:lnTo>
                  <a:pt x="3070" y="902"/>
                </a:lnTo>
                <a:lnTo>
                  <a:pt x="3072" y="904"/>
                </a:lnTo>
                <a:lnTo>
                  <a:pt x="3070" y="906"/>
                </a:lnTo>
                <a:lnTo>
                  <a:pt x="3072" y="908"/>
                </a:lnTo>
                <a:lnTo>
                  <a:pt x="3072" y="908"/>
                </a:lnTo>
                <a:lnTo>
                  <a:pt x="3074" y="910"/>
                </a:lnTo>
                <a:lnTo>
                  <a:pt x="3076" y="910"/>
                </a:lnTo>
                <a:lnTo>
                  <a:pt x="3080" y="910"/>
                </a:lnTo>
                <a:lnTo>
                  <a:pt x="3080" y="910"/>
                </a:lnTo>
                <a:lnTo>
                  <a:pt x="3078" y="910"/>
                </a:lnTo>
                <a:lnTo>
                  <a:pt x="3076" y="912"/>
                </a:lnTo>
                <a:lnTo>
                  <a:pt x="3074" y="910"/>
                </a:lnTo>
                <a:lnTo>
                  <a:pt x="3070" y="910"/>
                </a:lnTo>
                <a:lnTo>
                  <a:pt x="3068" y="910"/>
                </a:lnTo>
                <a:lnTo>
                  <a:pt x="3065" y="910"/>
                </a:lnTo>
                <a:lnTo>
                  <a:pt x="3065" y="910"/>
                </a:lnTo>
                <a:lnTo>
                  <a:pt x="3068" y="912"/>
                </a:lnTo>
                <a:lnTo>
                  <a:pt x="3070" y="912"/>
                </a:lnTo>
                <a:lnTo>
                  <a:pt x="3072" y="912"/>
                </a:lnTo>
                <a:lnTo>
                  <a:pt x="3072" y="912"/>
                </a:lnTo>
                <a:lnTo>
                  <a:pt x="3072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68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72" y="916"/>
                </a:lnTo>
                <a:lnTo>
                  <a:pt x="3076" y="918"/>
                </a:lnTo>
                <a:lnTo>
                  <a:pt x="3078" y="918"/>
                </a:lnTo>
                <a:lnTo>
                  <a:pt x="3082" y="918"/>
                </a:lnTo>
                <a:lnTo>
                  <a:pt x="3084" y="918"/>
                </a:lnTo>
                <a:lnTo>
                  <a:pt x="3088" y="916"/>
                </a:lnTo>
                <a:lnTo>
                  <a:pt x="3091" y="918"/>
                </a:lnTo>
                <a:lnTo>
                  <a:pt x="3093" y="918"/>
                </a:lnTo>
                <a:lnTo>
                  <a:pt x="3093" y="918"/>
                </a:lnTo>
                <a:lnTo>
                  <a:pt x="3095" y="918"/>
                </a:lnTo>
                <a:lnTo>
                  <a:pt x="3095" y="921"/>
                </a:lnTo>
                <a:lnTo>
                  <a:pt x="3095" y="921"/>
                </a:lnTo>
                <a:lnTo>
                  <a:pt x="3093" y="923"/>
                </a:lnTo>
                <a:lnTo>
                  <a:pt x="3091" y="925"/>
                </a:lnTo>
                <a:lnTo>
                  <a:pt x="3088" y="925"/>
                </a:lnTo>
                <a:lnTo>
                  <a:pt x="3084" y="927"/>
                </a:lnTo>
                <a:lnTo>
                  <a:pt x="3078" y="931"/>
                </a:lnTo>
                <a:lnTo>
                  <a:pt x="3080" y="931"/>
                </a:lnTo>
                <a:lnTo>
                  <a:pt x="3080" y="933"/>
                </a:lnTo>
                <a:lnTo>
                  <a:pt x="3082" y="931"/>
                </a:lnTo>
                <a:lnTo>
                  <a:pt x="3084" y="931"/>
                </a:lnTo>
                <a:lnTo>
                  <a:pt x="3088" y="935"/>
                </a:lnTo>
                <a:lnTo>
                  <a:pt x="3091" y="935"/>
                </a:lnTo>
                <a:lnTo>
                  <a:pt x="3091" y="935"/>
                </a:lnTo>
                <a:lnTo>
                  <a:pt x="3095" y="935"/>
                </a:lnTo>
                <a:lnTo>
                  <a:pt x="3095" y="937"/>
                </a:lnTo>
                <a:lnTo>
                  <a:pt x="3095" y="939"/>
                </a:lnTo>
                <a:lnTo>
                  <a:pt x="3093" y="944"/>
                </a:lnTo>
                <a:lnTo>
                  <a:pt x="3093" y="946"/>
                </a:lnTo>
                <a:lnTo>
                  <a:pt x="3093" y="946"/>
                </a:lnTo>
                <a:lnTo>
                  <a:pt x="3093" y="946"/>
                </a:lnTo>
                <a:lnTo>
                  <a:pt x="3095" y="948"/>
                </a:lnTo>
                <a:lnTo>
                  <a:pt x="3097" y="948"/>
                </a:lnTo>
                <a:lnTo>
                  <a:pt x="3099" y="948"/>
                </a:lnTo>
                <a:lnTo>
                  <a:pt x="3101" y="948"/>
                </a:lnTo>
                <a:lnTo>
                  <a:pt x="3105" y="946"/>
                </a:lnTo>
                <a:lnTo>
                  <a:pt x="3107" y="944"/>
                </a:lnTo>
                <a:lnTo>
                  <a:pt x="3112" y="941"/>
                </a:lnTo>
                <a:lnTo>
                  <a:pt x="3114" y="941"/>
                </a:lnTo>
                <a:lnTo>
                  <a:pt x="3116" y="941"/>
                </a:lnTo>
                <a:lnTo>
                  <a:pt x="3118" y="939"/>
                </a:lnTo>
                <a:lnTo>
                  <a:pt x="3120" y="939"/>
                </a:lnTo>
                <a:lnTo>
                  <a:pt x="3122" y="935"/>
                </a:lnTo>
                <a:lnTo>
                  <a:pt x="3122" y="935"/>
                </a:lnTo>
                <a:lnTo>
                  <a:pt x="3124" y="935"/>
                </a:lnTo>
                <a:lnTo>
                  <a:pt x="3126" y="937"/>
                </a:lnTo>
                <a:lnTo>
                  <a:pt x="3126" y="937"/>
                </a:lnTo>
                <a:lnTo>
                  <a:pt x="3128" y="937"/>
                </a:lnTo>
                <a:lnTo>
                  <a:pt x="3130" y="937"/>
                </a:lnTo>
                <a:lnTo>
                  <a:pt x="3132" y="937"/>
                </a:lnTo>
                <a:lnTo>
                  <a:pt x="3135" y="937"/>
                </a:lnTo>
                <a:lnTo>
                  <a:pt x="3135" y="935"/>
                </a:lnTo>
                <a:lnTo>
                  <a:pt x="3137" y="933"/>
                </a:lnTo>
                <a:lnTo>
                  <a:pt x="3137" y="933"/>
                </a:lnTo>
                <a:lnTo>
                  <a:pt x="3137" y="931"/>
                </a:lnTo>
                <a:lnTo>
                  <a:pt x="3135" y="931"/>
                </a:lnTo>
                <a:lnTo>
                  <a:pt x="3132" y="929"/>
                </a:lnTo>
                <a:lnTo>
                  <a:pt x="3132" y="929"/>
                </a:lnTo>
                <a:lnTo>
                  <a:pt x="3130" y="931"/>
                </a:lnTo>
                <a:lnTo>
                  <a:pt x="3130" y="931"/>
                </a:lnTo>
                <a:lnTo>
                  <a:pt x="3126" y="931"/>
                </a:lnTo>
                <a:lnTo>
                  <a:pt x="3126" y="931"/>
                </a:lnTo>
                <a:lnTo>
                  <a:pt x="3122" y="933"/>
                </a:lnTo>
                <a:lnTo>
                  <a:pt x="3122" y="933"/>
                </a:lnTo>
                <a:lnTo>
                  <a:pt x="3120" y="931"/>
                </a:lnTo>
                <a:lnTo>
                  <a:pt x="3118" y="931"/>
                </a:lnTo>
                <a:lnTo>
                  <a:pt x="3116" y="925"/>
                </a:lnTo>
                <a:lnTo>
                  <a:pt x="3114" y="923"/>
                </a:lnTo>
                <a:lnTo>
                  <a:pt x="3114" y="921"/>
                </a:lnTo>
                <a:lnTo>
                  <a:pt x="3112" y="918"/>
                </a:lnTo>
                <a:lnTo>
                  <a:pt x="3112" y="916"/>
                </a:lnTo>
                <a:lnTo>
                  <a:pt x="3114" y="916"/>
                </a:lnTo>
                <a:lnTo>
                  <a:pt x="3116" y="916"/>
                </a:lnTo>
                <a:lnTo>
                  <a:pt x="3118" y="912"/>
                </a:lnTo>
                <a:lnTo>
                  <a:pt x="3120" y="914"/>
                </a:lnTo>
                <a:lnTo>
                  <a:pt x="3120" y="914"/>
                </a:lnTo>
                <a:lnTo>
                  <a:pt x="3118" y="914"/>
                </a:lnTo>
                <a:lnTo>
                  <a:pt x="3118" y="916"/>
                </a:lnTo>
                <a:lnTo>
                  <a:pt x="3116" y="918"/>
                </a:lnTo>
                <a:lnTo>
                  <a:pt x="3116" y="918"/>
                </a:lnTo>
                <a:lnTo>
                  <a:pt x="3116" y="918"/>
                </a:lnTo>
                <a:lnTo>
                  <a:pt x="3118" y="916"/>
                </a:lnTo>
                <a:lnTo>
                  <a:pt x="3118" y="916"/>
                </a:lnTo>
                <a:lnTo>
                  <a:pt x="3120" y="914"/>
                </a:lnTo>
                <a:lnTo>
                  <a:pt x="3126" y="908"/>
                </a:lnTo>
                <a:lnTo>
                  <a:pt x="3130" y="908"/>
                </a:lnTo>
                <a:lnTo>
                  <a:pt x="3132" y="908"/>
                </a:lnTo>
                <a:lnTo>
                  <a:pt x="3132" y="908"/>
                </a:lnTo>
                <a:lnTo>
                  <a:pt x="3135" y="908"/>
                </a:lnTo>
                <a:lnTo>
                  <a:pt x="3137" y="906"/>
                </a:lnTo>
                <a:lnTo>
                  <a:pt x="3139" y="906"/>
                </a:lnTo>
                <a:lnTo>
                  <a:pt x="3141" y="908"/>
                </a:lnTo>
                <a:lnTo>
                  <a:pt x="3143" y="906"/>
                </a:lnTo>
                <a:lnTo>
                  <a:pt x="3145" y="904"/>
                </a:lnTo>
                <a:lnTo>
                  <a:pt x="3147" y="904"/>
                </a:lnTo>
                <a:lnTo>
                  <a:pt x="3149" y="904"/>
                </a:lnTo>
                <a:lnTo>
                  <a:pt x="3151" y="902"/>
                </a:lnTo>
                <a:lnTo>
                  <a:pt x="3156" y="900"/>
                </a:lnTo>
                <a:lnTo>
                  <a:pt x="3162" y="902"/>
                </a:lnTo>
                <a:lnTo>
                  <a:pt x="3162" y="900"/>
                </a:lnTo>
                <a:lnTo>
                  <a:pt x="3166" y="900"/>
                </a:lnTo>
                <a:lnTo>
                  <a:pt x="3166" y="897"/>
                </a:lnTo>
                <a:lnTo>
                  <a:pt x="3170" y="897"/>
                </a:lnTo>
                <a:lnTo>
                  <a:pt x="3168" y="897"/>
                </a:lnTo>
                <a:lnTo>
                  <a:pt x="3168" y="897"/>
                </a:lnTo>
                <a:lnTo>
                  <a:pt x="3166" y="900"/>
                </a:lnTo>
                <a:lnTo>
                  <a:pt x="3168" y="900"/>
                </a:lnTo>
                <a:lnTo>
                  <a:pt x="3172" y="900"/>
                </a:lnTo>
                <a:lnTo>
                  <a:pt x="3172" y="897"/>
                </a:lnTo>
                <a:lnTo>
                  <a:pt x="3176" y="897"/>
                </a:lnTo>
                <a:lnTo>
                  <a:pt x="3176" y="897"/>
                </a:lnTo>
                <a:lnTo>
                  <a:pt x="3176" y="900"/>
                </a:lnTo>
                <a:lnTo>
                  <a:pt x="3176" y="902"/>
                </a:lnTo>
                <a:lnTo>
                  <a:pt x="3176" y="902"/>
                </a:lnTo>
                <a:lnTo>
                  <a:pt x="3174" y="902"/>
                </a:lnTo>
                <a:lnTo>
                  <a:pt x="3170" y="904"/>
                </a:lnTo>
                <a:lnTo>
                  <a:pt x="3168" y="904"/>
                </a:lnTo>
                <a:lnTo>
                  <a:pt x="3164" y="906"/>
                </a:lnTo>
                <a:lnTo>
                  <a:pt x="3166" y="908"/>
                </a:lnTo>
                <a:lnTo>
                  <a:pt x="3166" y="908"/>
                </a:lnTo>
                <a:lnTo>
                  <a:pt x="3164" y="908"/>
                </a:lnTo>
                <a:lnTo>
                  <a:pt x="3162" y="908"/>
                </a:lnTo>
                <a:lnTo>
                  <a:pt x="3160" y="908"/>
                </a:lnTo>
                <a:lnTo>
                  <a:pt x="3158" y="910"/>
                </a:lnTo>
                <a:lnTo>
                  <a:pt x="3156" y="908"/>
                </a:lnTo>
                <a:lnTo>
                  <a:pt x="3156" y="908"/>
                </a:lnTo>
                <a:lnTo>
                  <a:pt x="3156" y="910"/>
                </a:lnTo>
                <a:lnTo>
                  <a:pt x="3158" y="912"/>
                </a:lnTo>
                <a:lnTo>
                  <a:pt x="3158" y="914"/>
                </a:lnTo>
                <a:lnTo>
                  <a:pt x="3160" y="912"/>
                </a:lnTo>
                <a:lnTo>
                  <a:pt x="3162" y="916"/>
                </a:lnTo>
                <a:lnTo>
                  <a:pt x="3166" y="918"/>
                </a:lnTo>
                <a:lnTo>
                  <a:pt x="3164" y="918"/>
                </a:lnTo>
                <a:lnTo>
                  <a:pt x="3162" y="918"/>
                </a:lnTo>
                <a:lnTo>
                  <a:pt x="3162" y="918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58" y="918"/>
                </a:lnTo>
                <a:lnTo>
                  <a:pt x="3158" y="921"/>
                </a:lnTo>
                <a:lnTo>
                  <a:pt x="3156" y="925"/>
                </a:lnTo>
                <a:lnTo>
                  <a:pt x="3153" y="927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31"/>
                </a:lnTo>
                <a:lnTo>
                  <a:pt x="3153" y="931"/>
                </a:lnTo>
                <a:lnTo>
                  <a:pt x="3147" y="933"/>
                </a:lnTo>
                <a:lnTo>
                  <a:pt x="3147" y="933"/>
                </a:lnTo>
                <a:lnTo>
                  <a:pt x="3145" y="933"/>
                </a:lnTo>
                <a:lnTo>
                  <a:pt x="3143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39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43" y="933"/>
                </a:lnTo>
                <a:lnTo>
                  <a:pt x="3141" y="933"/>
                </a:lnTo>
                <a:lnTo>
                  <a:pt x="3139" y="935"/>
                </a:lnTo>
                <a:lnTo>
                  <a:pt x="3139" y="935"/>
                </a:lnTo>
                <a:lnTo>
                  <a:pt x="3139" y="935"/>
                </a:lnTo>
                <a:lnTo>
                  <a:pt x="3143" y="937"/>
                </a:lnTo>
                <a:lnTo>
                  <a:pt x="3147" y="939"/>
                </a:lnTo>
                <a:lnTo>
                  <a:pt x="3147" y="939"/>
                </a:lnTo>
                <a:lnTo>
                  <a:pt x="3149" y="941"/>
                </a:lnTo>
                <a:lnTo>
                  <a:pt x="3149" y="944"/>
                </a:lnTo>
                <a:lnTo>
                  <a:pt x="3151" y="944"/>
                </a:lnTo>
                <a:lnTo>
                  <a:pt x="3151" y="944"/>
                </a:lnTo>
                <a:lnTo>
                  <a:pt x="3153" y="944"/>
                </a:lnTo>
                <a:lnTo>
                  <a:pt x="3156" y="944"/>
                </a:lnTo>
                <a:lnTo>
                  <a:pt x="3162" y="948"/>
                </a:lnTo>
                <a:lnTo>
                  <a:pt x="3162" y="950"/>
                </a:lnTo>
                <a:lnTo>
                  <a:pt x="3168" y="950"/>
                </a:lnTo>
                <a:lnTo>
                  <a:pt x="3168" y="950"/>
                </a:lnTo>
                <a:lnTo>
                  <a:pt x="3176" y="958"/>
                </a:lnTo>
                <a:lnTo>
                  <a:pt x="3181" y="960"/>
                </a:lnTo>
                <a:lnTo>
                  <a:pt x="3185" y="965"/>
                </a:lnTo>
                <a:lnTo>
                  <a:pt x="3187" y="967"/>
                </a:lnTo>
                <a:lnTo>
                  <a:pt x="3189" y="967"/>
                </a:lnTo>
                <a:lnTo>
                  <a:pt x="3193" y="971"/>
                </a:lnTo>
                <a:lnTo>
                  <a:pt x="3195" y="971"/>
                </a:lnTo>
                <a:lnTo>
                  <a:pt x="3200" y="973"/>
                </a:lnTo>
                <a:lnTo>
                  <a:pt x="3202" y="975"/>
                </a:lnTo>
                <a:lnTo>
                  <a:pt x="3204" y="977"/>
                </a:lnTo>
                <a:lnTo>
                  <a:pt x="3208" y="977"/>
                </a:lnTo>
                <a:lnTo>
                  <a:pt x="3208" y="979"/>
                </a:lnTo>
                <a:lnTo>
                  <a:pt x="3210" y="983"/>
                </a:lnTo>
                <a:lnTo>
                  <a:pt x="3212" y="988"/>
                </a:lnTo>
                <a:lnTo>
                  <a:pt x="3212" y="992"/>
                </a:lnTo>
                <a:lnTo>
                  <a:pt x="3212" y="992"/>
                </a:lnTo>
                <a:lnTo>
                  <a:pt x="3212" y="994"/>
                </a:lnTo>
                <a:lnTo>
                  <a:pt x="3212" y="996"/>
                </a:lnTo>
                <a:lnTo>
                  <a:pt x="3210" y="998"/>
                </a:lnTo>
                <a:lnTo>
                  <a:pt x="3208" y="1000"/>
                </a:lnTo>
                <a:lnTo>
                  <a:pt x="3204" y="1002"/>
                </a:lnTo>
                <a:lnTo>
                  <a:pt x="3202" y="1004"/>
                </a:lnTo>
                <a:lnTo>
                  <a:pt x="3200" y="1004"/>
                </a:lnTo>
                <a:lnTo>
                  <a:pt x="3197" y="1006"/>
                </a:lnTo>
                <a:lnTo>
                  <a:pt x="3191" y="1009"/>
                </a:lnTo>
                <a:lnTo>
                  <a:pt x="3189" y="1009"/>
                </a:lnTo>
                <a:lnTo>
                  <a:pt x="3187" y="1009"/>
                </a:lnTo>
                <a:lnTo>
                  <a:pt x="3185" y="1009"/>
                </a:lnTo>
                <a:lnTo>
                  <a:pt x="3185" y="1009"/>
                </a:lnTo>
                <a:lnTo>
                  <a:pt x="3179" y="1006"/>
                </a:lnTo>
                <a:lnTo>
                  <a:pt x="3170" y="1006"/>
                </a:lnTo>
                <a:lnTo>
                  <a:pt x="3166" y="1009"/>
                </a:lnTo>
                <a:lnTo>
                  <a:pt x="3164" y="1009"/>
                </a:lnTo>
                <a:lnTo>
                  <a:pt x="3158" y="1009"/>
                </a:lnTo>
                <a:lnTo>
                  <a:pt x="3156" y="1006"/>
                </a:lnTo>
                <a:lnTo>
                  <a:pt x="3149" y="1006"/>
                </a:lnTo>
                <a:lnTo>
                  <a:pt x="3145" y="1004"/>
                </a:lnTo>
                <a:lnTo>
                  <a:pt x="3143" y="1002"/>
                </a:lnTo>
                <a:lnTo>
                  <a:pt x="3141" y="1002"/>
                </a:lnTo>
                <a:lnTo>
                  <a:pt x="3139" y="1002"/>
                </a:lnTo>
                <a:lnTo>
                  <a:pt x="3139" y="1002"/>
                </a:lnTo>
                <a:lnTo>
                  <a:pt x="3137" y="1002"/>
                </a:lnTo>
                <a:lnTo>
                  <a:pt x="3135" y="1002"/>
                </a:lnTo>
                <a:lnTo>
                  <a:pt x="3132" y="1002"/>
                </a:lnTo>
                <a:lnTo>
                  <a:pt x="3132" y="1000"/>
                </a:lnTo>
                <a:lnTo>
                  <a:pt x="3130" y="996"/>
                </a:lnTo>
                <a:lnTo>
                  <a:pt x="3128" y="996"/>
                </a:lnTo>
                <a:lnTo>
                  <a:pt x="3128" y="996"/>
                </a:lnTo>
                <a:lnTo>
                  <a:pt x="3122" y="996"/>
                </a:lnTo>
                <a:lnTo>
                  <a:pt x="3120" y="996"/>
                </a:lnTo>
                <a:lnTo>
                  <a:pt x="3118" y="994"/>
                </a:lnTo>
                <a:lnTo>
                  <a:pt x="3116" y="992"/>
                </a:lnTo>
                <a:lnTo>
                  <a:pt x="3116" y="992"/>
                </a:lnTo>
                <a:lnTo>
                  <a:pt x="3118" y="990"/>
                </a:lnTo>
                <a:lnTo>
                  <a:pt x="3118" y="990"/>
                </a:lnTo>
                <a:lnTo>
                  <a:pt x="3116" y="990"/>
                </a:lnTo>
                <a:lnTo>
                  <a:pt x="3112" y="992"/>
                </a:lnTo>
                <a:lnTo>
                  <a:pt x="3103" y="992"/>
                </a:lnTo>
                <a:lnTo>
                  <a:pt x="3091" y="990"/>
                </a:lnTo>
                <a:lnTo>
                  <a:pt x="3091" y="990"/>
                </a:lnTo>
                <a:lnTo>
                  <a:pt x="3084" y="992"/>
                </a:lnTo>
                <a:lnTo>
                  <a:pt x="3080" y="994"/>
                </a:lnTo>
                <a:lnTo>
                  <a:pt x="3076" y="996"/>
                </a:lnTo>
                <a:lnTo>
                  <a:pt x="3072" y="998"/>
                </a:lnTo>
                <a:lnTo>
                  <a:pt x="3063" y="1002"/>
                </a:lnTo>
                <a:lnTo>
                  <a:pt x="3061" y="1004"/>
                </a:lnTo>
                <a:lnTo>
                  <a:pt x="3061" y="1006"/>
                </a:lnTo>
                <a:lnTo>
                  <a:pt x="3055" y="1006"/>
                </a:lnTo>
                <a:lnTo>
                  <a:pt x="3047" y="1004"/>
                </a:lnTo>
                <a:lnTo>
                  <a:pt x="3040" y="1004"/>
                </a:lnTo>
                <a:lnTo>
                  <a:pt x="3032" y="1004"/>
                </a:lnTo>
                <a:lnTo>
                  <a:pt x="3030" y="1004"/>
                </a:lnTo>
                <a:lnTo>
                  <a:pt x="3030" y="1004"/>
                </a:lnTo>
                <a:lnTo>
                  <a:pt x="3030" y="1006"/>
                </a:lnTo>
                <a:lnTo>
                  <a:pt x="3028" y="1006"/>
                </a:lnTo>
                <a:lnTo>
                  <a:pt x="3030" y="1009"/>
                </a:lnTo>
                <a:lnTo>
                  <a:pt x="3030" y="1009"/>
                </a:lnTo>
                <a:lnTo>
                  <a:pt x="3032" y="1011"/>
                </a:lnTo>
                <a:lnTo>
                  <a:pt x="3034" y="1011"/>
                </a:lnTo>
                <a:lnTo>
                  <a:pt x="3040" y="1011"/>
                </a:lnTo>
                <a:lnTo>
                  <a:pt x="3040" y="1011"/>
                </a:lnTo>
                <a:lnTo>
                  <a:pt x="3040" y="1013"/>
                </a:lnTo>
                <a:lnTo>
                  <a:pt x="3036" y="1013"/>
                </a:lnTo>
                <a:lnTo>
                  <a:pt x="3028" y="1013"/>
                </a:lnTo>
                <a:lnTo>
                  <a:pt x="3028" y="1015"/>
                </a:lnTo>
                <a:lnTo>
                  <a:pt x="3026" y="1015"/>
                </a:lnTo>
                <a:lnTo>
                  <a:pt x="3026" y="1017"/>
                </a:lnTo>
                <a:lnTo>
                  <a:pt x="3026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4" y="1017"/>
                </a:lnTo>
                <a:lnTo>
                  <a:pt x="3021" y="1019"/>
                </a:lnTo>
                <a:lnTo>
                  <a:pt x="3017" y="1017"/>
                </a:lnTo>
                <a:lnTo>
                  <a:pt x="3013" y="1019"/>
                </a:lnTo>
                <a:lnTo>
                  <a:pt x="3013" y="1019"/>
                </a:lnTo>
                <a:lnTo>
                  <a:pt x="3013" y="1017"/>
                </a:lnTo>
                <a:lnTo>
                  <a:pt x="3013" y="1017"/>
                </a:lnTo>
                <a:lnTo>
                  <a:pt x="3013" y="1017"/>
                </a:lnTo>
                <a:lnTo>
                  <a:pt x="3011" y="1015"/>
                </a:lnTo>
                <a:lnTo>
                  <a:pt x="3011" y="1017"/>
                </a:lnTo>
                <a:lnTo>
                  <a:pt x="3009" y="1017"/>
                </a:lnTo>
                <a:lnTo>
                  <a:pt x="3011" y="1019"/>
                </a:lnTo>
                <a:lnTo>
                  <a:pt x="3011" y="1019"/>
                </a:lnTo>
                <a:lnTo>
                  <a:pt x="3009" y="1019"/>
                </a:lnTo>
                <a:lnTo>
                  <a:pt x="3007" y="1019"/>
                </a:lnTo>
                <a:lnTo>
                  <a:pt x="3005" y="1019"/>
                </a:lnTo>
                <a:lnTo>
                  <a:pt x="3003" y="1017"/>
                </a:lnTo>
                <a:lnTo>
                  <a:pt x="3003" y="1017"/>
                </a:lnTo>
                <a:lnTo>
                  <a:pt x="3000" y="1017"/>
                </a:lnTo>
                <a:lnTo>
                  <a:pt x="2998" y="1017"/>
                </a:lnTo>
                <a:lnTo>
                  <a:pt x="2994" y="1017"/>
                </a:lnTo>
                <a:lnTo>
                  <a:pt x="2992" y="1021"/>
                </a:lnTo>
                <a:lnTo>
                  <a:pt x="2988" y="1023"/>
                </a:lnTo>
                <a:lnTo>
                  <a:pt x="2988" y="1025"/>
                </a:lnTo>
                <a:lnTo>
                  <a:pt x="2986" y="1027"/>
                </a:lnTo>
                <a:lnTo>
                  <a:pt x="2986" y="1030"/>
                </a:lnTo>
                <a:lnTo>
                  <a:pt x="2986" y="1032"/>
                </a:lnTo>
                <a:lnTo>
                  <a:pt x="2986" y="1032"/>
                </a:lnTo>
                <a:lnTo>
                  <a:pt x="2986" y="1034"/>
                </a:lnTo>
                <a:lnTo>
                  <a:pt x="2990" y="1034"/>
                </a:lnTo>
                <a:lnTo>
                  <a:pt x="2992" y="1032"/>
                </a:lnTo>
                <a:lnTo>
                  <a:pt x="2996" y="1032"/>
                </a:lnTo>
                <a:lnTo>
                  <a:pt x="2998" y="1032"/>
                </a:lnTo>
                <a:lnTo>
                  <a:pt x="2998" y="1034"/>
                </a:lnTo>
                <a:lnTo>
                  <a:pt x="2996" y="1034"/>
                </a:lnTo>
                <a:lnTo>
                  <a:pt x="2994" y="1036"/>
                </a:lnTo>
                <a:lnTo>
                  <a:pt x="2994" y="1036"/>
                </a:lnTo>
                <a:lnTo>
                  <a:pt x="2994" y="1038"/>
                </a:lnTo>
                <a:lnTo>
                  <a:pt x="2996" y="1040"/>
                </a:lnTo>
                <a:lnTo>
                  <a:pt x="2996" y="1040"/>
                </a:lnTo>
                <a:lnTo>
                  <a:pt x="2996" y="1042"/>
                </a:lnTo>
                <a:lnTo>
                  <a:pt x="2996" y="1042"/>
                </a:lnTo>
                <a:lnTo>
                  <a:pt x="2996" y="1042"/>
                </a:lnTo>
                <a:lnTo>
                  <a:pt x="2998" y="1042"/>
                </a:lnTo>
                <a:lnTo>
                  <a:pt x="2998" y="1042"/>
                </a:lnTo>
                <a:lnTo>
                  <a:pt x="2998" y="1044"/>
                </a:lnTo>
                <a:lnTo>
                  <a:pt x="2998" y="1044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8"/>
                </a:lnTo>
                <a:lnTo>
                  <a:pt x="2996" y="1048"/>
                </a:lnTo>
                <a:lnTo>
                  <a:pt x="2998" y="1050"/>
                </a:lnTo>
                <a:lnTo>
                  <a:pt x="2998" y="1050"/>
                </a:lnTo>
                <a:lnTo>
                  <a:pt x="3000" y="1050"/>
                </a:lnTo>
                <a:lnTo>
                  <a:pt x="3000" y="1050"/>
                </a:lnTo>
                <a:lnTo>
                  <a:pt x="2996" y="1053"/>
                </a:lnTo>
                <a:lnTo>
                  <a:pt x="2996" y="1053"/>
                </a:lnTo>
                <a:lnTo>
                  <a:pt x="2994" y="1050"/>
                </a:lnTo>
                <a:lnTo>
                  <a:pt x="2994" y="1050"/>
                </a:lnTo>
                <a:lnTo>
                  <a:pt x="2994" y="1053"/>
                </a:lnTo>
                <a:lnTo>
                  <a:pt x="2994" y="1053"/>
                </a:lnTo>
                <a:lnTo>
                  <a:pt x="2992" y="1050"/>
                </a:lnTo>
                <a:lnTo>
                  <a:pt x="2994" y="1050"/>
                </a:lnTo>
                <a:lnTo>
                  <a:pt x="2992" y="1048"/>
                </a:lnTo>
                <a:lnTo>
                  <a:pt x="2992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50"/>
                </a:lnTo>
                <a:lnTo>
                  <a:pt x="2990" y="1053"/>
                </a:lnTo>
                <a:lnTo>
                  <a:pt x="2990" y="1053"/>
                </a:lnTo>
                <a:lnTo>
                  <a:pt x="2988" y="1053"/>
                </a:lnTo>
                <a:lnTo>
                  <a:pt x="2990" y="1055"/>
                </a:lnTo>
                <a:lnTo>
                  <a:pt x="2990" y="1055"/>
                </a:lnTo>
                <a:lnTo>
                  <a:pt x="2992" y="1055"/>
                </a:lnTo>
                <a:lnTo>
                  <a:pt x="2992" y="1055"/>
                </a:lnTo>
                <a:lnTo>
                  <a:pt x="2994" y="1055"/>
                </a:lnTo>
                <a:lnTo>
                  <a:pt x="2994" y="1055"/>
                </a:lnTo>
                <a:lnTo>
                  <a:pt x="2996" y="1057"/>
                </a:lnTo>
                <a:lnTo>
                  <a:pt x="2996" y="1057"/>
                </a:lnTo>
                <a:lnTo>
                  <a:pt x="2998" y="1057"/>
                </a:lnTo>
                <a:lnTo>
                  <a:pt x="3000" y="1059"/>
                </a:lnTo>
                <a:lnTo>
                  <a:pt x="3003" y="1059"/>
                </a:lnTo>
                <a:lnTo>
                  <a:pt x="3003" y="1061"/>
                </a:lnTo>
                <a:lnTo>
                  <a:pt x="3003" y="1063"/>
                </a:lnTo>
                <a:lnTo>
                  <a:pt x="3000" y="1063"/>
                </a:lnTo>
                <a:lnTo>
                  <a:pt x="3000" y="1063"/>
                </a:lnTo>
                <a:lnTo>
                  <a:pt x="3000" y="1065"/>
                </a:lnTo>
                <a:lnTo>
                  <a:pt x="3003" y="1067"/>
                </a:lnTo>
                <a:lnTo>
                  <a:pt x="3003" y="1067"/>
                </a:lnTo>
                <a:lnTo>
                  <a:pt x="3003" y="1069"/>
                </a:lnTo>
                <a:lnTo>
                  <a:pt x="3005" y="1069"/>
                </a:lnTo>
                <a:lnTo>
                  <a:pt x="3005" y="1069"/>
                </a:lnTo>
                <a:lnTo>
                  <a:pt x="3007" y="1071"/>
                </a:lnTo>
                <a:lnTo>
                  <a:pt x="3007" y="1071"/>
                </a:lnTo>
                <a:lnTo>
                  <a:pt x="3005" y="1074"/>
                </a:lnTo>
                <a:lnTo>
                  <a:pt x="3003" y="1074"/>
                </a:lnTo>
                <a:lnTo>
                  <a:pt x="3003" y="1074"/>
                </a:lnTo>
                <a:lnTo>
                  <a:pt x="3003" y="1076"/>
                </a:lnTo>
                <a:lnTo>
                  <a:pt x="3003" y="1076"/>
                </a:lnTo>
                <a:lnTo>
                  <a:pt x="3005" y="1074"/>
                </a:lnTo>
                <a:lnTo>
                  <a:pt x="3009" y="1074"/>
                </a:lnTo>
                <a:lnTo>
                  <a:pt x="3015" y="1074"/>
                </a:lnTo>
                <a:lnTo>
                  <a:pt x="3017" y="1074"/>
                </a:lnTo>
                <a:lnTo>
                  <a:pt x="3017" y="1076"/>
                </a:lnTo>
                <a:lnTo>
                  <a:pt x="3015" y="1076"/>
                </a:lnTo>
                <a:lnTo>
                  <a:pt x="3013" y="1078"/>
                </a:lnTo>
                <a:lnTo>
                  <a:pt x="3013" y="1078"/>
                </a:lnTo>
                <a:lnTo>
                  <a:pt x="3009" y="1078"/>
                </a:lnTo>
                <a:lnTo>
                  <a:pt x="3007" y="1078"/>
                </a:lnTo>
                <a:lnTo>
                  <a:pt x="3005" y="1080"/>
                </a:lnTo>
                <a:lnTo>
                  <a:pt x="3005" y="1080"/>
                </a:lnTo>
                <a:lnTo>
                  <a:pt x="3007" y="1080"/>
                </a:lnTo>
                <a:lnTo>
                  <a:pt x="3009" y="1080"/>
                </a:lnTo>
                <a:lnTo>
                  <a:pt x="3011" y="1080"/>
                </a:lnTo>
                <a:lnTo>
                  <a:pt x="3015" y="1080"/>
                </a:lnTo>
                <a:lnTo>
                  <a:pt x="3013" y="1080"/>
                </a:lnTo>
                <a:lnTo>
                  <a:pt x="3013" y="1080"/>
                </a:lnTo>
                <a:lnTo>
                  <a:pt x="3015" y="1080"/>
                </a:lnTo>
                <a:lnTo>
                  <a:pt x="3015" y="1080"/>
                </a:lnTo>
                <a:lnTo>
                  <a:pt x="3017" y="1078"/>
                </a:lnTo>
                <a:lnTo>
                  <a:pt x="3019" y="1078"/>
                </a:lnTo>
                <a:lnTo>
                  <a:pt x="3024" y="1080"/>
                </a:lnTo>
                <a:lnTo>
                  <a:pt x="3026" y="1080"/>
                </a:lnTo>
                <a:lnTo>
                  <a:pt x="3026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30" y="1082"/>
                </a:lnTo>
                <a:lnTo>
                  <a:pt x="3030" y="1082"/>
                </a:lnTo>
                <a:lnTo>
                  <a:pt x="3030" y="1084"/>
                </a:lnTo>
                <a:lnTo>
                  <a:pt x="3032" y="1086"/>
                </a:lnTo>
                <a:lnTo>
                  <a:pt x="3032" y="1086"/>
                </a:lnTo>
                <a:lnTo>
                  <a:pt x="3038" y="1088"/>
                </a:lnTo>
                <a:lnTo>
                  <a:pt x="3040" y="1088"/>
                </a:lnTo>
                <a:lnTo>
                  <a:pt x="3044" y="1086"/>
                </a:lnTo>
                <a:lnTo>
                  <a:pt x="3047" y="1086"/>
                </a:lnTo>
                <a:lnTo>
                  <a:pt x="3047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4"/>
                </a:lnTo>
                <a:lnTo>
                  <a:pt x="3051" y="1082"/>
                </a:lnTo>
                <a:lnTo>
                  <a:pt x="3051" y="1078"/>
                </a:lnTo>
                <a:lnTo>
                  <a:pt x="3051" y="1078"/>
                </a:lnTo>
                <a:lnTo>
                  <a:pt x="3057" y="1078"/>
                </a:lnTo>
                <a:lnTo>
                  <a:pt x="3061" y="1078"/>
                </a:lnTo>
                <a:lnTo>
                  <a:pt x="3061" y="1078"/>
                </a:lnTo>
                <a:lnTo>
                  <a:pt x="3068" y="1082"/>
                </a:lnTo>
                <a:lnTo>
                  <a:pt x="3072" y="1082"/>
                </a:lnTo>
                <a:lnTo>
                  <a:pt x="3074" y="1084"/>
                </a:lnTo>
                <a:lnTo>
                  <a:pt x="3076" y="1086"/>
                </a:lnTo>
                <a:lnTo>
                  <a:pt x="3076" y="1088"/>
                </a:lnTo>
                <a:lnTo>
                  <a:pt x="3078" y="1090"/>
                </a:lnTo>
                <a:lnTo>
                  <a:pt x="3082" y="1090"/>
                </a:lnTo>
                <a:lnTo>
                  <a:pt x="3084" y="1090"/>
                </a:lnTo>
                <a:lnTo>
                  <a:pt x="3086" y="1090"/>
                </a:lnTo>
                <a:lnTo>
                  <a:pt x="3093" y="1088"/>
                </a:lnTo>
                <a:lnTo>
                  <a:pt x="3093" y="1088"/>
                </a:lnTo>
                <a:lnTo>
                  <a:pt x="3097" y="1088"/>
                </a:lnTo>
                <a:lnTo>
                  <a:pt x="3099" y="1086"/>
                </a:lnTo>
                <a:lnTo>
                  <a:pt x="3101" y="1086"/>
                </a:lnTo>
                <a:lnTo>
                  <a:pt x="3105" y="1082"/>
                </a:lnTo>
                <a:lnTo>
                  <a:pt x="3109" y="1078"/>
                </a:lnTo>
                <a:lnTo>
                  <a:pt x="3109" y="1078"/>
                </a:lnTo>
                <a:lnTo>
                  <a:pt x="3112" y="1078"/>
                </a:lnTo>
                <a:lnTo>
                  <a:pt x="3114" y="1080"/>
                </a:lnTo>
                <a:lnTo>
                  <a:pt x="3118" y="1080"/>
                </a:lnTo>
                <a:lnTo>
                  <a:pt x="3120" y="1082"/>
                </a:lnTo>
                <a:lnTo>
                  <a:pt x="3122" y="1082"/>
                </a:lnTo>
                <a:lnTo>
                  <a:pt x="3124" y="1080"/>
                </a:lnTo>
                <a:lnTo>
                  <a:pt x="3124" y="1080"/>
                </a:lnTo>
                <a:lnTo>
                  <a:pt x="3126" y="1078"/>
                </a:lnTo>
                <a:lnTo>
                  <a:pt x="3126" y="1078"/>
                </a:lnTo>
                <a:lnTo>
                  <a:pt x="3128" y="1078"/>
                </a:lnTo>
                <a:lnTo>
                  <a:pt x="3130" y="1076"/>
                </a:lnTo>
                <a:lnTo>
                  <a:pt x="3130" y="1078"/>
                </a:lnTo>
                <a:lnTo>
                  <a:pt x="3132" y="1078"/>
                </a:lnTo>
                <a:lnTo>
                  <a:pt x="3132" y="1080"/>
                </a:lnTo>
                <a:lnTo>
                  <a:pt x="3132" y="1080"/>
                </a:lnTo>
                <a:lnTo>
                  <a:pt x="3130" y="1082"/>
                </a:lnTo>
                <a:lnTo>
                  <a:pt x="3128" y="1084"/>
                </a:lnTo>
                <a:lnTo>
                  <a:pt x="3126" y="1086"/>
                </a:lnTo>
                <a:lnTo>
                  <a:pt x="3128" y="1088"/>
                </a:lnTo>
                <a:lnTo>
                  <a:pt x="3128" y="1090"/>
                </a:lnTo>
                <a:lnTo>
                  <a:pt x="3128" y="1092"/>
                </a:lnTo>
                <a:lnTo>
                  <a:pt x="3126" y="1095"/>
                </a:lnTo>
                <a:lnTo>
                  <a:pt x="3126" y="1099"/>
                </a:lnTo>
                <a:lnTo>
                  <a:pt x="3128" y="1101"/>
                </a:lnTo>
                <a:lnTo>
                  <a:pt x="3128" y="1101"/>
                </a:lnTo>
                <a:lnTo>
                  <a:pt x="3128" y="1103"/>
                </a:lnTo>
                <a:lnTo>
                  <a:pt x="3128" y="1103"/>
                </a:lnTo>
                <a:lnTo>
                  <a:pt x="3128" y="1107"/>
                </a:lnTo>
                <a:lnTo>
                  <a:pt x="3128" y="1109"/>
                </a:lnTo>
                <a:lnTo>
                  <a:pt x="3128" y="1109"/>
                </a:lnTo>
                <a:lnTo>
                  <a:pt x="3128" y="1113"/>
                </a:lnTo>
                <a:lnTo>
                  <a:pt x="3128" y="1115"/>
                </a:lnTo>
                <a:lnTo>
                  <a:pt x="3128" y="1115"/>
                </a:lnTo>
                <a:lnTo>
                  <a:pt x="3126" y="1118"/>
                </a:lnTo>
                <a:lnTo>
                  <a:pt x="3124" y="1120"/>
                </a:lnTo>
                <a:lnTo>
                  <a:pt x="3124" y="1124"/>
                </a:lnTo>
                <a:lnTo>
                  <a:pt x="3122" y="1126"/>
                </a:lnTo>
                <a:lnTo>
                  <a:pt x="3120" y="1132"/>
                </a:lnTo>
                <a:lnTo>
                  <a:pt x="3118" y="1134"/>
                </a:lnTo>
                <a:lnTo>
                  <a:pt x="3118" y="1136"/>
                </a:lnTo>
                <a:lnTo>
                  <a:pt x="3118" y="1136"/>
                </a:lnTo>
                <a:lnTo>
                  <a:pt x="3116" y="1139"/>
                </a:lnTo>
                <a:lnTo>
                  <a:pt x="3116" y="1141"/>
                </a:lnTo>
                <a:lnTo>
                  <a:pt x="3116" y="1143"/>
                </a:lnTo>
                <a:lnTo>
                  <a:pt x="3114" y="1147"/>
                </a:lnTo>
                <a:lnTo>
                  <a:pt x="3112" y="1153"/>
                </a:lnTo>
                <a:lnTo>
                  <a:pt x="3109" y="1157"/>
                </a:lnTo>
                <a:lnTo>
                  <a:pt x="3107" y="1162"/>
                </a:lnTo>
                <a:lnTo>
                  <a:pt x="3107" y="1162"/>
                </a:lnTo>
                <a:lnTo>
                  <a:pt x="3105" y="1164"/>
                </a:lnTo>
                <a:lnTo>
                  <a:pt x="3103" y="1166"/>
                </a:lnTo>
                <a:lnTo>
                  <a:pt x="3103" y="1166"/>
                </a:lnTo>
                <a:lnTo>
                  <a:pt x="3099" y="1168"/>
                </a:lnTo>
                <a:lnTo>
                  <a:pt x="3095" y="1170"/>
                </a:lnTo>
                <a:lnTo>
                  <a:pt x="3091" y="1170"/>
                </a:lnTo>
                <a:lnTo>
                  <a:pt x="3088" y="1170"/>
                </a:lnTo>
                <a:lnTo>
                  <a:pt x="3088" y="1170"/>
                </a:lnTo>
                <a:lnTo>
                  <a:pt x="3088" y="1168"/>
                </a:lnTo>
                <a:lnTo>
                  <a:pt x="3084" y="1170"/>
                </a:lnTo>
                <a:lnTo>
                  <a:pt x="3084" y="1170"/>
                </a:lnTo>
                <a:lnTo>
                  <a:pt x="3082" y="1170"/>
                </a:lnTo>
                <a:lnTo>
                  <a:pt x="3080" y="1170"/>
                </a:lnTo>
                <a:lnTo>
                  <a:pt x="3078" y="1170"/>
                </a:lnTo>
                <a:lnTo>
                  <a:pt x="3076" y="1168"/>
                </a:lnTo>
                <a:lnTo>
                  <a:pt x="3076" y="1168"/>
                </a:lnTo>
                <a:lnTo>
                  <a:pt x="3074" y="1168"/>
                </a:lnTo>
                <a:lnTo>
                  <a:pt x="3074" y="1168"/>
                </a:lnTo>
                <a:lnTo>
                  <a:pt x="3076" y="1168"/>
                </a:lnTo>
                <a:lnTo>
                  <a:pt x="3074" y="1170"/>
                </a:lnTo>
                <a:lnTo>
                  <a:pt x="3072" y="1170"/>
                </a:lnTo>
                <a:lnTo>
                  <a:pt x="3072" y="1170"/>
                </a:lnTo>
                <a:lnTo>
                  <a:pt x="3072" y="1168"/>
                </a:lnTo>
                <a:lnTo>
                  <a:pt x="3070" y="1168"/>
                </a:lnTo>
                <a:lnTo>
                  <a:pt x="3068" y="1168"/>
                </a:lnTo>
                <a:lnTo>
                  <a:pt x="3070" y="1166"/>
                </a:lnTo>
                <a:lnTo>
                  <a:pt x="3070" y="1164"/>
                </a:lnTo>
                <a:lnTo>
                  <a:pt x="3072" y="1166"/>
                </a:lnTo>
                <a:lnTo>
                  <a:pt x="3074" y="1166"/>
                </a:lnTo>
                <a:lnTo>
                  <a:pt x="3072" y="1164"/>
                </a:lnTo>
                <a:lnTo>
                  <a:pt x="3070" y="1164"/>
                </a:lnTo>
                <a:lnTo>
                  <a:pt x="3070" y="1164"/>
                </a:lnTo>
                <a:lnTo>
                  <a:pt x="3065" y="1164"/>
                </a:lnTo>
                <a:lnTo>
                  <a:pt x="3065" y="1164"/>
                </a:lnTo>
                <a:lnTo>
                  <a:pt x="3059" y="1162"/>
                </a:lnTo>
                <a:lnTo>
                  <a:pt x="3057" y="1162"/>
                </a:lnTo>
                <a:lnTo>
                  <a:pt x="3057" y="1162"/>
                </a:lnTo>
                <a:lnTo>
                  <a:pt x="3057" y="1164"/>
                </a:lnTo>
                <a:lnTo>
                  <a:pt x="3057" y="1164"/>
                </a:lnTo>
                <a:lnTo>
                  <a:pt x="3055" y="1164"/>
                </a:lnTo>
                <a:lnTo>
                  <a:pt x="3053" y="1166"/>
                </a:lnTo>
                <a:lnTo>
                  <a:pt x="3051" y="1166"/>
                </a:lnTo>
                <a:lnTo>
                  <a:pt x="3055" y="1164"/>
                </a:lnTo>
                <a:lnTo>
                  <a:pt x="3055" y="1162"/>
                </a:lnTo>
                <a:lnTo>
                  <a:pt x="3051" y="1164"/>
                </a:lnTo>
                <a:lnTo>
                  <a:pt x="3049" y="1164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8"/>
                </a:lnTo>
                <a:lnTo>
                  <a:pt x="3044" y="1168"/>
                </a:lnTo>
                <a:lnTo>
                  <a:pt x="3042" y="1168"/>
                </a:lnTo>
                <a:lnTo>
                  <a:pt x="3040" y="1168"/>
                </a:lnTo>
                <a:lnTo>
                  <a:pt x="3036" y="1172"/>
                </a:lnTo>
                <a:lnTo>
                  <a:pt x="3034" y="1172"/>
                </a:lnTo>
                <a:lnTo>
                  <a:pt x="3032" y="1174"/>
                </a:lnTo>
                <a:lnTo>
                  <a:pt x="3030" y="1174"/>
                </a:lnTo>
                <a:lnTo>
                  <a:pt x="3030" y="1174"/>
                </a:lnTo>
                <a:lnTo>
                  <a:pt x="3028" y="1174"/>
                </a:lnTo>
                <a:lnTo>
                  <a:pt x="3026" y="1172"/>
                </a:lnTo>
                <a:lnTo>
                  <a:pt x="3021" y="1170"/>
                </a:lnTo>
                <a:lnTo>
                  <a:pt x="3013" y="1170"/>
                </a:lnTo>
                <a:lnTo>
                  <a:pt x="3011" y="1168"/>
                </a:lnTo>
                <a:lnTo>
                  <a:pt x="3009" y="1168"/>
                </a:lnTo>
                <a:lnTo>
                  <a:pt x="3007" y="1168"/>
                </a:lnTo>
                <a:lnTo>
                  <a:pt x="3003" y="1166"/>
                </a:lnTo>
                <a:lnTo>
                  <a:pt x="2996" y="1164"/>
                </a:lnTo>
                <a:lnTo>
                  <a:pt x="2990" y="1164"/>
                </a:lnTo>
                <a:lnTo>
                  <a:pt x="2984" y="1162"/>
                </a:lnTo>
                <a:lnTo>
                  <a:pt x="2975" y="1164"/>
                </a:lnTo>
                <a:lnTo>
                  <a:pt x="2973" y="1164"/>
                </a:lnTo>
                <a:lnTo>
                  <a:pt x="2971" y="1162"/>
                </a:lnTo>
                <a:lnTo>
                  <a:pt x="2971" y="1160"/>
                </a:lnTo>
                <a:lnTo>
                  <a:pt x="2971" y="1157"/>
                </a:lnTo>
                <a:lnTo>
                  <a:pt x="2969" y="1157"/>
                </a:lnTo>
                <a:lnTo>
                  <a:pt x="2969" y="1155"/>
                </a:lnTo>
                <a:lnTo>
                  <a:pt x="2965" y="1155"/>
                </a:lnTo>
                <a:lnTo>
                  <a:pt x="2963" y="1155"/>
                </a:lnTo>
                <a:lnTo>
                  <a:pt x="2956" y="1155"/>
                </a:lnTo>
                <a:lnTo>
                  <a:pt x="2956" y="1155"/>
                </a:lnTo>
                <a:lnTo>
                  <a:pt x="2954" y="1153"/>
                </a:lnTo>
                <a:lnTo>
                  <a:pt x="2952" y="1153"/>
                </a:lnTo>
                <a:lnTo>
                  <a:pt x="2946" y="1153"/>
                </a:lnTo>
                <a:lnTo>
                  <a:pt x="2942" y="1151"/>
                </a:lnTo>
                <a:lnTo>
                  <a:pt x="2942" y="1149"/>
                </a:lnTo>
                <a:lnTo>
                  <a:pt x="2942" y="1149"/>
                </a:lnTo>
                <a:lnTo>
                  <a:pt x="2942" y="1145"/>
                </a:lnTo>
                <a:lnTo>
                  <a:pt x="2940" y="1145"/>
                </a:lnTo>
                <a:lnTo>
                  <a:pt x="2938" y="1145"/>
                </a:lnTo>
                <a:lnTo>
                  <a:pt x="2933" y="1143"/>
                </a:lnTo>
                <a:lnTo>
                  <a:pt x="2931" y="1141"/>
                </a:lnTo>
                <a:lnTo>
                  <a:pt x="2929" y="1141"/>
                </a:lnTo>
                <a:lnTo>
                  <a:pt x="2925" y="1141"/>
                </a:lnTo>
                <a:lnTo>
                  <a:pt x="2923" y="1141"/>
                </a:lnTo>
                <a:lnTo>
                  <a:pt x="2921" y="1141"/>
                </a:lnTo>
                <a:lnTo>
                  <a:pt x="2919" y="1143"/>
                </a:lnTo>
                <a:lnTo>
                  <a:pt x="2917" y="1143"/>
                </a:lnTo>
                <a:lnTo>
                  <a:pt x="2912" y="1143"/>
                </a:lnTo>
                <a:lnTo>
                  <a:pt x="2906" y="1147"/>
                </a:lnTo>
                <a:lnTo>
                  <a:pt x="2902" y="1149"/>
                </a:lnTo>
                <a:lnTo>
                  <a:pt x="2900" y="1153"/>
                </a:lnTo>
                <a:lnTo>
                  <a:pt x="2898" y="1153"/>
                </a:lnTo>
                <a:lnTo>
                  <a:pt x="2898" y="1155"/>
                </a:lnTo>
                <a:lnTo>
                  <a:pt x="2896" y="1160"/>
                </a:lnTo>
                <a:lnTo>
                  <a:pt x="2898" y="1164"/>
                </a:lnTo>
                <a:lnTo>
                  <a:pt x="2898" y="1166"/>
                </a:lnTo>
                <a:lnTo>
                  <a:pt x="2900" y="1166"/>
                </a:lnTo>
                <a:lnTo>
                  <a:pt x="2900" y="1168"/>
                </a:lnTo>
                <a:lnTo>
                  <a:pt x="2900" y="1170"/>
                </a:lnTo>
                <a:lnTo>
                  <a:pt x="2900" y="1172"/>
                </a:lnTo>
                <a:lnTo>
                  <a:pt x="2898" y="1174"/>
                </a:lnTo>
                <a:lnTo>
                  <a:pt x="2894" y="1180"/>
                </a:lnTo>
                <a:lnTo>
                  <a:pt x="2892" y="1180"/>
                </a:lnTo>
                <a:lnTo>
                  <a:pt x="2887" y="1183"/>
                </a:lnTo>
                <a:lnTo>
                  <a:pt x="2885" y="1183"/>
                </a:lnTo>
                <a:lnTo>
                  <a:pt x="2881" y="1183"/>
                </a:lnTo>
                <a:lnTo>
                  <a:pt x="2879" y="1180"/>
                </a:lnTo>
                <a:lnTo>
                  <a:pt x="2871" y="1174"/>
                </a:lnTo>
                <a:lnTo>
                  <a:pt x="2868" y="1174"/>
                </a:lnTo>
                <a:lnTo>
                  <a:pt x="2866" y="1172"/>
                </a:lnTo>
                <a:lnTo>
                  <a:pt x="2860" y="1170"/>
                </a:lnTo>
                <a:lnTo>
                  <a:pt x="2852" y="1168"/>
                </a:lnTo>
                <a:lnTo>
                  <a:pt x="2845" y="1168"/>
                </a:lnTo>
                <a:lnTo>
                  <a:pt x="2841" y="1168"/>
                </a:lnTo>
                <a:lnTo>
                  <a:pt x="2837" y="1166"/>
                </a:lnTo>
                <a:lnTo>
                  <a:pt x="2835" y="1166"/>
                </a:lnTo>
                <a:lnTo>
                  <a:pt x="2833" y="1164"/>
                </a:lnTo>
                <a:lnTo>
                  <a:pt x="2833" y="1162"/>
                </a:lnTo>
                <a:lnTo>
                  <a:pt x="2831" y="1157"/>
                </a:lnTo>
                <a:lnTo>
                  <a:pt x="2831" y="1155"/>
                </a:lnTo>
                <a:lnTo>
                  <a:pt x="2831" y="1153"/>
                </a:lnTo>
                <a:lnTo>
                  <a:pt x="2829" y="1151"/>
                </a:lnTo>
                <a:lnTo>
                  <a:pt x="2827" y="1149"/>
                </a:lnTo>
                <a:lnTo>
                  <a:pt x="2818" y="1147"/>
                </a:lnTo>
                <a:lnTo>
                  <a:pt x="2816" y="1147"/>
                </a:lnTo>
                <a:lnTo>
                  <a:pt x="2814" y="1145"/>
                </a:lnTo>
                <a:lnTo>
                  <a:pt x="2812" y="1145"/>
                </a:lnTo>
                <a:lnTo>
                  <a:pt x="2808" y="1143"/>
                </a:lnTo>
                <a:lnTo>
                  <a:pt x="2806" y="1143"/>
                </a:lnTo>
                <a:lnTo>
                  <a:pt x="2804" y="1143"/>
                </a:lnTo>
                <a:lnTo>
                  <a:pt x="2799" y="1141"/>
                </a:lnTo>
                <a:lnTo>
                  <a:pt x="2797" y="1141"/>
                </a:lnTo>
                <a:lnTo>
                  <a:pt x="2793" y="1143"/>
                </a:lnTo>
                <a:lnTo>
                  <a:pt x="2787" y="1143"/>
                </a:lnTo>
                <a:lnTo>
                  <a:pt x="2785" y="1143"/>
                </a:lnTo>
                <a:lnTo>
                  <a:pt x="2778" y="1139"/>
                </a:lnTo>
                <a:lnTo>
                  <a:pt x="2776" y="1139"/>
                </a:lnTo>
                <a:lnTo>
                  <a:pt x="2774" y="1136"/>
                </a:lnTo>
                <a:lnTo>
                  <a:pt x="2772" y="1136"/>
                </a:lnTo>
                <a:lnTo>
                  <a:pt x="2772" y="1136"/>
                </a:lnTo>
                <a:lnTo>
                  <a:pt x="2770" y="1136"/>
                </a:lnTo>
                <a:lnTo>
                  <a:pt x="2770" y="1136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68" y="1130"/>
                </a:lnTo>
                <a:lnTo>
                  <a:pt x="2766" y="1130"/>
                </a:lnTo>
                <a:lnTo>
                  <a:pt x="2766" y="1130"/>
                </a:lnTo>
                <a:lnTo>
                  <a:pt x="2764" y="1132"/>
                </a:lnTo>
                <a:lnTo>
                  <a:pt x="2764" y="1132"/>
                </a:lnTo>
                <a:lnTo>
                  <a:pt x="2764" y="1130"/>
                </a:lnTo>
                <a:lnTo>
                  <a:pt x="2764" y="1128"/>
                </a:lnTo>
                <a:lnTo>
                  <a:pt x="2760" y="1128"/>
                </a:lnTo>
                <a:lnTo>
                  <a:pt x="2757" y="1128"/>
                </a:lnTo>
                <a:lnTo>
                  <a:pt x="2755" y="1126"/>
                </a:lnTo>
                <a:lnTo>
                  <a:pt x="2753" y="1122"/>
                </a:lnTo>
                <a:lnTo>
                  <a:pt x="2753" y="1122"/>
                </a:lnTo>
                <a:lnTo>
                  <a:pt x="2753" y="1120"/>
                </a:lnTo>
                <a:lnTo>
                  <a:pt x="2755" y="1120"/>
                </a:lnTo>
                <a:lnTo>
                  <a:pt x="2755" y="1118"/>
                </a:lnTo>
                <a:lnTo>
                  <a:pt x="2760" y="1115"/>
                </a:lnTo>
                <a:lnTo>
                  <a:pt x="2762" y="1113"/>
                </a:lnTo>
                <a:lnTo>
                  <a:pt x="2766" y="1109"/>
                </a:lnTo>
                <a:lnTo>
                  <a:pt x="2766" y="1107"/>
                </a:lnTo>
                <a:lnTo>
                  <a:pt x="2768" y="1103"/>
                </a:lnTo>
                <a:lnTo>
                  <a:pt x="2768" y="1103"/>
                </a:lnTo>
                <a:lnTo>
                  <a:pt x="2768" y="1101"/>
                </a:lnTo>
                <a:lnTo>
                  <a:pt x="2768" y="1099"/>
                </a:lnTo>
                <a:lnTo>
                  <a:pt x="2768" y="1097"/>
                </a:lnTo>
                <a:lnTo>
                  <a:pt x="2764" y="1095"/>
                </a:lnTo>
                <a:lnTo>
                  <a:pt x="2762" y="1095"/>
                </a:lnTo>
                <a:lnTo>
                  <a:pt x="2762" y="1092"/>
                </a:lnTo>
                <a:lnTo>
                  <a:pt x="2760" y="1090"/>
                </a:lnTo>
                <a:lnTo>
                  <a:pt x="2760" y="1088"/>
                </a:lnTo>
                <a:lnTo>
                  <a:pt x="2760" y="1086"/>
                </a:lnTo>
                <a:lnTo>
                  <a:pt x="2760" y="1086"/>
                </a:lnTo>
                <a:lnTo>
                  <a:pt x="2762" y="1084"/>
                </a:lnTo>
                <a:lnTo>
                  <a:pt x="2764" y="1084"/>
                </a:lnTo>
                <a:lnTo>
                  <a:pt x="2766" y="1080"/>
                </a:lnTo>
                <a:lnTo>
                  <a:pt x="2768" y="1078"/>
                </a:lnTo>
                <a:lnTo>
                  <a:pt x="2768" y="1078"/>
                </a:lnTo>
                <a:lnTo>
                  <a:pt x="2768" y="1076"/>
                </a:lnTo>
                <a:lnTo>
                  <a:pt x="2768" y="1074"/>
                </a:lnTo>
                <a:lnTo>
                  <a:pt x="2766" y="1074"/>
                </a:lnTo>
                <a:lnTo>
                  <a:pt x="2764" y="1076"/>
                </a:lnTo>
                <a:lnTo>
                  <a:pt x="2762" y="1076"/>
                </a:lnTo>
                <a:lnTo>
                  <a:pt x="2760" y="1078"/>
                </a:lnTo>
                <a:lnTo>
                  <a:pt x="2760" y="1080"/>
                </a:lnTo>
                <a:lnTo>
                  <a:pt x="2757" y="1078"/>
                </a:lnTo>
                <a:lnTo>
                  <a:pt x="2757" y="1078"/>
                </a:lnTo>
                <a:lnTo>
                  <a:pt x="2755" y="1074"/>
                </a:lnTo>
                <a:lnTo>
                  <a:pt x="2755" y="1071"/>
                </a:lnTo>
                <a:lnTo>
                  <a:pt x="2753" y="1071"/>
                </a:lnTo>
                <a:lnTo>
                  <a:pt x="2753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49" y="1071"/>
                </a:lnTo>
                <a:lnTo>
                  <a:pt x="2749" y="1071"/>
                </a:lnTo>
                <a:lnTo>
                  <a:pt x="2751" y="1069"/>
                </a:lnTo>
                <a:lnTo>
                  <a:pt x="2749" y="1069"/>
                </a:lnTo>
                <a:lnTo>
                  <a:pt x="2749" y="1069"/>
                </a:lnTo>
                <a:lnTo>
                  <a:pt x="2741" y="1071"/>
                </a:lnTo>
                <a:lnTo>
                  <a:pt x="2739" y="1071"/>
                </a:lnTo>
                <a:lnTo>
                  <a:pt x="2736" y="1076"/>
                </a:lnTo>
                <a:lnTo>
                  <a:pt x="2732" y="1076"/>
                </a:lnTo>
                <a:lnTo>
                  <a:pt x="2726" y="1076"/>
                </a:lnTo>
                <a:lnTo>
                  <a:pt x="2722" y="1078"/>
                </a:lnTo>
                <a:lnTo>
                  <a:pt x="2720" y="1076"/>
                </a:lnTo>
                <a:lnTo>
                  <a:pt x="2718" y="1076"/>
                </a:lnTo>
                <a:lnTo>
                  <a:pt x="2716" y="1074"/>
                </a:lnTo>
                <a:lnTo>
                  <a:pt x="2711" y="1074"/>
                </a:lnTo>
                <a:lnTo>
                  <a:pt x="2713" y="1076"/>
                </a:lnTo>
                <a:lnTo>
                  <a:pt x="2711" y="1076"/>
                </a:lnTo>
                <a:lnTo>
                  <a:pt x="2707" y="1076"/>
                </a:lnTo>
                <a:lnTo>
                  <a:pt x="2703" y="1076"/>
                </a:lnTo>
                <a:lnTo>
                  <a:pt x="2701" y="1074"/>
                </a:lnTo>
                <a:lnTo>
                  <a:pt x="2699" y="1074"/>
                </a:lnTo>
                <a:lnTo>
                  <a:pt x="2699" y="1076"/>
                </a:lnTo>
                <a:lnTo>
                  <a:pt x="2695" y="1078"/>
                </a:lnTo>
                <a:lnTo>
                  <a:pt x="2690" y="1078"/>
                </a:lnTo>
                <a:lnTo>
                  <a:pt x="2686" y="1080"/>
                </a:lnTo>
                <a:lnTo>
                  <a:pt x="2684" y="1080"/>
                </a:lnTo>
                <a:lnTo>
                  <a:pt x="2682" y="1080"/>
                </a:lnTo>
                <a:lnTo>
                  <a:pt x="2680" y="1078"/>
                </a:lnTo>
                <a:lnTo>
                  <a:pt x="2678" y="1078"/>
                </a:lnTo>
                <a:lnTo>
                  <a:pt x="2676" y="1076"/>
                </a:lnTo>
                <a:lnTo>
                  <a:pt x="2663" y="1076"/>
                </a:lnTo>
                <a:lnTo>
                  <a:pt x="2659" y="1078"/>
                </a:lnTo>
                <a:lnTo>
                  <a:pt x="2651" y="1078"/>
                </a:lnTo>
                <a:lnTo>
                  <a:pt x="2648" y="1080"/>
                </a:lnTo>
                <a:lnTo>
                  <a:pt x="2644" y="1082"/>
                </a:lnTo>
                <a:lnTo>
                  <a:pt x="2642" y="1082"/>
                </a:lnTo>
                <a:lnTo>
                  <a:pt x="2636" y="1082"/>
                </a:lnTo>
                <a:lnTo>
                  <a:pt x="2625" y="1082"/>
                </a:lnTo>
                <a:lnTo>
                  <a:pt x="2621" y="1084"/>
                </a:lnTo>
                <a:lnTo>
                  <a:pt x="2619" y="1086"/>
                </a:lnTo>
                <a:lnTo>
                  <a:pt x="2615" y="1086"/>
                </a:lnTo>
                <a:lnTo>
                  <a:pt x="2613" y="1088"/>
                </a:lnTo>
                <a:lnTo>
                  <a:pt x="2611" y="1090"/>
                </a:lnTo>
                <a:lnTo>
                  <a:pt x="2609" y="1092"/>
                </a:lnTo>
                <a:lnTo>
                  <a:pt x="2607" y="1095"/>
                </a:lnTo>
                <a:lnTo>
                  <a:pt x="2604" y="1095"/>
                </a:lnTo>
                <a:lnTo>
                  <a:pt x="2602" y="1092"/>
                </a:lnTo>
                <a:lnTo>
                  <a:pt x="2602" y="1092"/>
                </a:lnTo>
                <a:lnTo>
                  <a:pt x="2594" y="1097"/>
                </a:lnTo>
                <a:lnTo>
                  <a:pt x="2592" y="1099"/>
                </a:lnTo>
                <a:lnTo>
                  <a:pt x="2590" y="1099"/>
                </a:lnTo>
                <a:lnTo>
                  <a:pt x="2588" y="1101"/>
                </a:lnTo>
                <a:lnTo>
                  <a:pt x="2586" y="1103"/>
                </a:lnTo>
                <a:lnTo>
                  <a:pt x="2584" y="1105"/>
                </a:lnTo>
                <a:lnTo>
                  <a:pt x="2579" y="1105"/>
                </a:lnTo>
                <a:lnTo>
                  <a:pt x="2579" y="1107"/>
                </a:lnTo>
                <a:lnTo>
                  <a:pt x="2575" y="1105"/>
                </a:lnTo>
                <a:lnTo>
                  <a:pt x="2573" y="1105"/>
                </a:lnTo>
                <a:lnTo>
                  <a:pt x="2569" y="1105"/>
                </a:lnTo>
                <a:lnTo>
                  <a:pt x="2569" y="1105"/>
                </a:lnTo>
                <a:lnTo>
                  <a:pt x="2567" y="1105"/>
                </a:lnTo>
                <a:lnTo>
                  <a:pt x="2567" y="1105"/>
                </a:lnTo>
                <a:lnTo>
                  <a:pt x="2565" y="1103"/>
                </a:lnTo>
                <a:lnTo>
                  <a:pt x="2565" y="1103"/>
                </a:lnTo>
                <a:lnTo>
                  <a:pt x="2565" y="1101"/>
                </a:lnTo>
                <a:lnTo>
                  <a:pt x="2565" y="1101"/>
                </a:lnTo>
                <a:lnTo>
                  <a:pt x="2563" y="1103"/>
                </a:lnTo>
                <a:lnTo>
                  <a:pt x="2560" y="1103"/>
                </a:lnTo>
                <a:lnTo>
                  <a:pt x="2558" y="1105"/>
                </a:lnTo>
                <a:lnTo>
                  <a:pt x="2556" y="1103"/>
                </a:lnTo>
                <a:lnTo>
                  <a:pt x="2554" y="1103"/>
                </a:lnTo>
                <a:lnTo>
                  <a:pt x="2552" y="1103"/>
                </a:lnTo>
                <a:lnTo>
                  <a:pt x="2550" y="1103"/>
                </a:lnTo>
                <a:lnTo>
                  <a:pt x="2546" y="1105"/>
                </a:lnTo>
                <a:lnTo>
                  <a:pt x="2542" y="1105"/>
                </a:lnTo>
                <a:lnTo>
                  <a:pt x="2537" y="1103"/>
                </a:lnTo>
                <a:lnTo>
                  <a:pt x="2533" y="1101"/>
                </a:lnTo>
                <a:lnTo>
                  <a:pt x="2531" y="1097"/>
                </a:lnTo>
                <a:lnTo>
                  <a:pt x="2531" y="1095"/>
                </a:lnTo>
                <a:lnTo>
                  <a:pt x="2531" y="1095"/>
                </a:lnTo>
                <a:lnTo>
                  <a:pt x="2531" y="1092"/>
                </a:lnTo>
                <a:lnTo>
                  <a:pt x="2529" y="1092"/>
                </a:lnTo>
                <a:lnTo>
                  <a:pt x="2527" y="1092"/>
                </a:lnTo>
                <a:lnTo>
                  <a:pt x="2527" y="1095"/>
                </a:lnTo>
                <a:lnTo>
                  <a:pt x="2525" y="1095"/>
                </a:lnTo>
                <a:lnTo>
                  <a:pt x="2523" y="1095"/>
                </a:lnTo>
                <a:lnTo>
                  <a:pt x="2521" y="1097"/>
                </a:lnTo>
                <a:lnTo>
                  <a:pt x="2516" y="1111"/>
                </a:lnTo>
                <a:lnTo>
                  <a:pt x="2510" y="1122"/>
                </a:lnTo>
                <a:lnTo>
                  <a:pt x="2508" y="1124"/>
                </a:lnTo>
                <a:lnTo>
                  <a:pt x="2504" y="1126"/>
                </a:lnTo>
                <a:lnTo>
                  <a:pt x="2498" y="1130"/>
                </a:lnTo>
                <a:lnTo>
                  <a:pt x="2487" y="1134"/>
                </a:lnTo>
                <a:lnTo>
                  <a:pt x="2485" y="1136"/>
                </a:lnTo>
                <a:lnTo>
                  <a:pt x="2483" y="1136"/>
                </a:lnTo>
                <a:lnTo>
                  <a:pt x="2479" y="1141"/>
                </a:lnTo>
                <a:lnTo>
                  <a:pt x="2475" y="1147"/>
                </a:lnTo>
                <a:lnTo>
                  <a:pt x="2475" y="1147"/>
                </a:lnTo>
                <a:lnTo>
                  <a:pt x="2472" y="1151"/>
                </a:lnTo>
                <a:lnTo>
                  <a:pt x="2472" y="1155"/>
                </a:lnTo>
                <a:lnTo>
                  <a:pt x="2468" y="1160"/>
                </a:lnTo>
                <a:lnTo>
                  <a:pt x="2466" y="1166"/>
                </a:lnTo>
                <a:lnTo>
                  <a:pt x="2466" y="1170"/>
                </a:lnTo>
                <a:lnTo>
                  <a:pt x="2466" y="1174"/>
                </a:lnTo>
                <a:lnTo>
                  <a:pt x="2464" y="1176"/>
                </a:lnTo>
                <a:lnTo>
                  <a:pt x="2464" y="1176"/>
                </a:lnTo>
                <a:lnTo>
                  <a:pt x="2466" y="1178"/>
                </a:lnTo>
                <a:lnTo>
                  <a:pt x="2468" y="1180"/>
                </a:lnTo>
                <a:lnTo>
                  <a:pt x="2468" y="1183"/>
                </a:lnTo>
                <a:lnTo>
                  <a:pt x="2468" y="1185"/>
                </a:lnTo>
                <a:lnTo>
                  <a:pt x="2466" y="1189"/>
                </a:lnTo>
                <a:lnTo>
                  <a:pt x="2464" y="1191"/>
                </a:lnTo>
                <a:lnTo>
                  <a:pt x="2462" y="1193"/>
                </a:lnTo>
                <a:lnTo>
                  <a:pt x="2460" y="1197"/>
                </a:lnTo>
                <a:lnTo>
                  <a:pt x="2456" y="1201"/>
                </a:lnTo>
                <a:lnTo>
                  <a:pt x="2454" y="1204"/>
                </a:lnTo>
                <a:lnTo>
                  <a:pt x="2447" y="1208"/>
                </a:lnTo>
                <a:lnTo>
                  <a:pt x="2443" y="1210"/>
                </a:lnTo>
                <a:lnTo>
                  <a:pt x="2443" y="1212"/>
                </a:lnTo>
                <a:lnTo>
                  <a:pt x="2441" y="1214"/>
                </a:lnTo>
                <a:lnTo>
                  <a:pt x="2435" y="1216"/>
                </a:lnTo>
                <a:lnTo>
                  <a:pt x="2426" y="1218"/>
                </a:lnTo>
                <a:lnTo>
                  <a:pt x="2422" y="1218"/>
                </a:lnTo>
                <a:lnTo>
                  <a:pt x="2420" y="1220"/>
                </a:lnTo>
                <a:lnTo>
                  <a:pt x="2418" y="1222"/>
                </a:lnTo>
                <a:lnTo>
                  <a:pt x="2416" y="1224"/>
                </a:lnTo>
                <a:lnTo>
                  <a:pt x="2416" y="1227"/>
                </a:lnTo>
                <a:lnTo>
                  <a:pt x="2414" y="1231"/>
                </a:lnTo>
                <a:lnTo>
                  <a:pt x="2412" y="1235"/>
                </a:lnTo>
                <a:lnTo>
                  <a:pt x="2412" y="1239"/>
                </a:lnTo>
                <a:lnTo>
                  <a:pt x="2410" y="1239"/>
                </a:lnTo>
                <a:lnTo>
                  <a:pt x="2405" y="1241"/>
                </a:lnTo>
                <a:lnTo>
                  <a:pt x="2403" y="1243"/>
                </a:lnTo>
                <a:lnTo>
                  <a:pt x="2401" y="1245"/>
                </a:lnTo>
                <a:lnTo>
                  <a:pt x="2399" y="1245"/>
                </a:lnTo>
                <a:lnTo>
                  <a:pt x="2397" y="1248"/>
                </a:lnTo>
                <a:lnTo>
                  <a:pt x="2397" y="1250"/>
                </a:lnTo>
                <a:lnTo>
                  <a:pt x="2397" y="1252"/>
                </a:lnTo>
                <a:lnTo>
                  <a:pt x="2395" y="1256"/>
                </a:lnTo>
                <a:lnTo>
                  <a:pt x="2393" y="1258"/>
                </a:lnTo>
                <a:lnTo>
                  <a:pt x="2393" y="1262"/>
                </a:lnTo>
                <a:lnTo>
                  <a:pt x="2393" y="1266"/>
                </a:lnTo>
                <a:lnTo>
                  <a:pt x="2391" y="1269"/>
                </a:lnTo>
                <a:lnTo>
                  <a:pt x="2391" y="1271"/>
                </a:lnTo>
                <a:lnTo>
                  <a:pt x="2389" y="1273"/>
                </a:lnTo>
                <a:lnTo>
                  <a:pt x="2382" y="1279"/>
                </a:lnTo>
                <a:lnTo>
                  <a:pt x="2378" y="1281"/>
                </a:lnTo>
                <a:lnTo>
                  <a:pt x="2378" y="1283"/>
                </a:lnTo>
                <a:lnTo>
                  <a:pt x="2376" y="1283"/>
                </a:lnTo>
                <a:lnTo>
                  <a:pt x="2376" y="1285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6" y="1287"/>
                </a:lnTo>
                <a:lnTo>
                  <a:pt x="2376" y="1289"/>
                </a:lnTo>
                <a:lnTo>
                  <a:pt x="2374" y="1292"/>
                </a:lnTo>
                <a:lnTo>
                  <a:pt x="2372" y="1294"/>
                </a:lnTo>
                <a:lnTo>
                  <a:pt x="2374" y="1294"/>
                </a:lnTo>
                <a:lnTo>
                  <a:pt x="2374" y="1296"/>
                </a:lnTo>
                <a:lnTo>
                  <a:pt x="2372" y="1298"/>
                </a:lnTo>
                <a:lnTo>
                  <a:pt x="2370" y="1302"/>
                </a:lnTo>
                <a:lnTo>
                  <a:pt x="2368" y="1306"/>
                </a:lnTo>
                <a:lnTo>
                  <a:pt x="2366" y="1306"/>
                </a:lnTo>
                <a:lnTo>
                  <a:pt x="2364" y="1308"/>
                </a:lnTo>
                <a:lnTo>
                  <a:pt x="2361" y="1313"/>
                </a:lnTo>
                <a:lnTo>
                  <a:pt x="2361" y="1319"/>
                </a:lnTo>
                <a:lnTo>
                  <a:pt x="2359" y="1327"/>
                </a:lnTo>
                <a:lnTo>
                  <a:pt x="2361" y="1327"/>
                </a:lnTo>
                <a:lnTo>
                  <a:pt x="2361" y="1325"/>
                </a:lnTo>
                <a:lnTo>
                  <a:pt x="2361" y="1325"/>
                </a:lnTo>
                <a:lnTo>
                  <a:pt x="2364" y="1323"/>
                </a:lnTo>
                <a:lnTo>
                  <a:pt x="2364" y="1323"/>
                </a:lnTo>
                <a:lnTo>
                  <a:pt x="2366" y="1327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29"/>
                </a:lnTo>
                <a:lnTo>
                  <a:pt x="2370" y="1329"/>
                </a:lnTo>
                <a:lnTo>
                  <a:pt x="2370" y="1331"/>
                </a:lnTo>
                <a:lnTo>
                  <a:pt x="2372" y="1334"/>
                </a:lnTo>
                <a:lnTo>
                  <a:pt x="2372" y="1338"/>
                </a:lnTo>
                <a:lnTo>
                  <a:pt x="2372" y="1338"/>
                </a:lnTo>
                <a:lnTo>
                  <a:pt x="2372" y="1340"/>
                </a:lnTo>
                <a:lnTo>
                  <a:pt x="2372" y="1344"/>
                </a:lnTo>
                <a:lnTo>
                  <a:pt x="2370" y="1348"/>
                </a:lnTo>
                <a:lnTo>
                  <a:pt x="2372" y="1348"/>
                </a:lnTo>
                <a:lnTo>
                  <a:pt x="2370" y="1348"/>
                </a:lnTo>
                <a:lnTo>
                  <a:pt x="2370" y="1350"/>
                </a:lnTo>
                <a:lnTo>
                  <a:pt x="2368" y="1350"/>
                </a:lnTo>
                <a:lnTo>
                  <a:pt x="2370" y="1350"/>
                </a:lnTo>
                <a:lnTo>
                  <a:pt x="2372" y="1352"/>
                </a:lnTo>
                <a:lnTo>
                  <a:pt x="2372" y="1354"/>
                </a:lnTo>
                <a:lnTo>
                  <a:pt x="2374" y="1359"/>
                </a:lnTo>
                <a:lnTo>
                  <a:pt x="2374" y="1363"/>
                </a:lnTo>
                <a:lnTo>
                  <a:pt x="2376" y="1367"/>
                </a:lnTo>
                <a:lnTo>
                  <a:pt x="2376" y="1371"/>
                </a:lnTo>
                <a:lnTo>
                  <a:pt x="2374" y="1378"/>
                </a:lnTo>
                <a:lnTo>
                  <a:pt x="2372" y="1382"/>
                </a:lnTo>
                <a:lnTo>
                  <a:pt x="2372" y="1386"/>
                </a:lnTo>
                <a:lnTo>
                  <a:pt x="2370" y="1390"/>
                </a:lnTo>
                <a:lnTo>
                  <a:pt x="2370" y="1392"/>
                </a:lnTo>
                <a:lnTo>
                  <a:pt x="2368" y="1394"/>
                </a:lnTo>
                <a:lnTo>
                  <a:pt x="2368" y="1403"/>
                </a:lnTo>
                <a:lnTo>
                  <a:pt x="2368" y="1403"/>
                </a:lnTo>
                <a:lnTo>
                  <a:pt x="2364" y="1409"/>
                </a:lnTo>
                <a:lnTo>
                  <a:pt x="2359" y="1415"/>
                </a:lnTo>
                <a:lnTo>
                  <a:pt x="2355" y="1417"/>
                </a:lnTo>
                <a:lnTo>
                  <a:pt x="2353" y="1417"/>
                </a:lnTo>
                <a:lnTo>
                  <a:pt x="2355" y="1419"/>
                </a:lnTo>
                <a:lnTo>
                  <a:pt x="2355" y="1417"/>
                </a:lnTo>
                <a:lnTo>
                  <a:pt x="2357" y="1417"/>
                </a:lnTo>
                <a:lnTo>
                  <a:pt x="2357" y="1419"/>
                </a:lnTo>
                <a:lnTo>
                  <a:pt x="2359" y="1419"/>
                </a:lnTo>
                <a:lnTo>
                  <a:pt x="2359" y="1422"/>
                </a:lnTo>
                <a:lnTo>
                  <a:pt x="2361" y="1424"/>
                </a:lnTo>
                <a:lnTo>
                  <a:pt x="2364" y="1426"/>
                </a:lnTo>
                <a:lnTo>
                  <a:pt x="2364" y="1428"/>
                </a:lnTo>
                <a:lnTo>
                  <a:pt x="2364" y="1428"/>
                </a:lnTo>
                <a:lnTo>
                  <a:pt x="2366" y="1428"/>
                </a:lnTo>
                <a:lnTo>
                  <a:pt x="2366" y="1428"/>
                </a:lnTo>
                <a:lnTo>
                  <a:pt x="2368" y="1428"/>
                </a:lnTo>
                <a:lnTo>
                  <a:pt x="2366" y="1428"/>
                </a:lnTo>
                <a:lnTo>
                  <a:pt x="2366" y="1430"/>
                </a:lnTo>
                <a:lnTo>
                  <a:pt x="2366" y="1430"/>
                </a:lnTo>
                <a:lnTo>
                  <a:pt x="2366" y="1432"/>
                </a:lnTo>
                <a:lnTo>
                  <a:pt x="2366" y="1432"/>
                </a:lnTo>
                <a:lnTo>
                  <a:pt x="2368" y="1434"/>
                </a:lnTo>
                <a:lnTo>
                  <a:pt x="2368" y="1434"/>
                </a:lnTo>
                <a:lnTo>
                  <a:pt x="2368" y="1436"/>
                </a:lnTo>
                <a:lnTo>
                  <a:pt x="2370" y="1438"/>
                </a:lnTo>
                <a:lnTo>
                  <a:pt x="2370" y="1438"/>
                </a:lnTo>
                <a:lnTo>
                  <a:pt x="2374" y="1436"/>
                </a:lnTo>
                <a:lnTo>
                  <a:pt x="2378" y="1436"/>
                </a:lnTo>
                <a:lnTo>
                  <a:pt x="2382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2" y="1436"/>
                </a:lnTo>
                <a:lnTo>
                  <a:pt x="2378" y="1436"/>
                </a:lnTo>
                <a:lnTo>
                  <a:pt x="2376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2" y="1438"/>
                </a:lnTo>
                <a:lnTo>
                  <a:pt x="2370" y="1440"/>
                </a:lnTo>
                <a:lnTo>
                  <a:pt x="2368" y="1438"/>
                </a:lnTo>
                <a:lnTo>
                  <a:pt x="2368" y="1438"/>
                </a:lnTo>
                <a:lnTo>
                  <a:pt x="2368" y="1436"/>
                </a:lnTo>
                <a:lnTo>
                  <a:pt x="2366" y="1436"/>
                </a:lnTo>
                <a:lnTo>
                  <a:pt x="2366" y="1436"/>
                </a:lnTo>
                <a:lnTo>
                  <a:pt x="2364" y="1438"/>
                </a:lnTo>
                <a:lnTo>
                  <a:pt x="2366" y="1440"/>
                </a:lnTo>
                <a:lnTo>
                  <a:pt x="2366" y="1443"/>
                </a:lnTo>
                <a:lnTo>
                  <a:pt x="2366" y="1445"/>
                </a:lnTo>
                <a:lnTo>
                  <a:pt x="2366" y="1445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8" y="1449"/>
                </a:lnTo>
                <a:lnTo>
                  <a:pt x="2368" y="1447"/>
                </a:lnTo>
                <a:lnTo>
                  <a:pt x="2368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68" y="1449"/>
                </a:lnTo>
                <a:lnTo>
                  <a:pt x="2366" y="1451"/>
                </a:lnTo>
                <a:lnTo>
                  <a:pt x="2366" y="1451"/>
                </a:lnTo>
                <a:lnTo>
                  <a:pt x="2364" y="1451"/>
                </a:lnTo>
                <a:lnTo>
                  <a:pt x="2366" y="1453"/>
                </a:lnTo>
                <a:lnTo>
                  <a:pt x="2366" y="1453"/>
                </a:lnTo>
                <a:lnTo>
                  <a:pt x="2370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7"/>
                </a:lnTo>
                <a:lnTo>
                  <a:pt x="2372" y="1459"/>
                </a:lnTo>
                <a:lnTo>
                  <a:pt x="2374" y="1459"/>
                </a:lnTo>
                <a:lnTo>
                  <a:pt x="2376" y="1459"/>
                </a:lnTo>
                <a:lnTo>
                  <a:pt x="2376" y="1459"/>
                </a:lnTo>
                <a:lnTo>
                  <a:pt x="2378" y="1459"/>
                </a:lnTo>
                <a:lnTo>
                  <a:pt x="2376" y="1461"/>
                </a:lnTo>
                <a:lnTo>
                  <a:pt x="2378" y="1461"/>
                </a:lnTo>
                <a:lnTo>
                  <a:pt x="2380" y="1461"/>
                </a:lnTo>
                <a:lnTo>
                  <a:pt x="2382" y="1459"/>
                </a:lnTo>
                <a:lnTo>
                  <a:pt x="2384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7" y="1459"/>
                </a:lnTo>
                <a:lnTo>
                  <a:pt x="2384" y="1459"/>
                </a:lnTo>
                <a:lnTo>
                  <a:pt x="2384" y="1461"/>
                </a:lnTo>
                <a:lnTo>
                  <a:pt x="2382" y="1461"/>
                </a:lnTo>
                <a:lnTo>
                  <a:pt x="2382" y="1461"/>
                </a:lnTo>
                <a:lnTo>
                  <a:pt x="2384" y="1463"/>
                </a:lnTo>
                <a:lnTo>
                  <a:pt x="2384" y="1463"/>
                </a:lnTo>
                <a:lnTo>
                  <a:pt x="2387" y="1463"/>
                </a:lnTo>
                <a:lnTo>
                  <a:pt x="2387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7" y="1463"/>
                </a:lnTo>
                <a:lnTo>
                  <a:pt x="2384" y="1466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70"/>
                </a:lnTo>
                <a:lnTo>
                  <a:pt x="2384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2"/>
                </a:lnTo>
                <a:lnTo>
                  <a:pt x="2389" y="1472"/>
                </a:lnTo>
                <a:lnTo>
                  <a:pt x="2389" y="1470"/>
                </a:lnTo>
                <a:lnTo>
                  <a:pt x="2389" y="1470"/>
                </a:lnTo>
                <a:lnTo>
                  <a:pt x="2389" y="1472"/>
                </a:lnTo>
                <a:lnTo>
                  <a:pt x="2391" y="1474"/>
                </a:lnTo>
                <a:lnTo>
                  <a:pt x="2389" y="1474"/>
                </a:lnTo>
                <a:lnTo>
                  <a:pt x="2391" y="1476"/>
                </a:lnTo>
                <a:lnTo>
                  <a:pt x="2391" y="1476"/>
                </a:lnTo>
                <a:lnTo>
                  <a:pt x="2391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5" y="1474"/>
                </a:lnTo>
                <a:lnTo>
                  <a:pt x="2395" y="1476"/>
                </a:lnTo>
                <a:lnTo>
                  <a:pt x="2395" y="1478"/>
                </a:lnTo>
                <a:lnTo>
                  <a:pt x="2397" y="1476"/>
                </a:lnTo>
                <a:lnTo>
                  <a:pt x="2397" y="1476"/>
                </a:lnTo>
                <a:lnTo>
                  <a:pt x="2397" y="1478"/>
                </a:lnTo>
                <a:lnTo>
                  <a:pt x="2397" y="1478"/>
                </a:lnTo>
                <a:lnTo>
                  <a:pt x="2399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5" y="1484"/>
                </a:lnTo>
                <a:lnTo>
                  <a:pt x="2405" y="1487"/>
                </a:lnTo>
                <a:lnTo>
                  <a:pt x="2405" y="1487"/>
                </a:lnTo>
                <a:lnTo>
                  <a:pt x="2408" y="1489"/>
                </a:lnTo>
                <a:lnTo>
                  <a:pt x="2408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91"/>
                </a:lnTo>
                <a:lnTo>
                  <a:pt x="2410" y="1493"/>
                </a:lnTo>
                <a:lnTo>
                  <a:pt x="2410" y="1493"/>
                </a:lnTo>
                <a:lnTo>
                  <a:pt x="2412" y="1493"/>
                </a:lnTo>
                <a:lnTo>
                  <a:pt x="2414" y="1495"/>
                </a:lnTo>
                <a:lnTo>
                  <a:pt x="2414" y="1497"/>
                </a:lnTo>
                <a:lnTo>
                  <a:pt x="2414" y="1497"/>
                </a:lnTo>
                <a:lnTo>
                  <a:pt x="2416" y="1499"/>
                </a:lnTo>
                <a:lnTo>
                  <a:pt x="2416" y="1499"/>
                </a:lnTo>
                <a:lnTo>
                  <a:pt x="2416" y="1501"/>
                </a:lnTo>
                <a:lnTo>
                  <a:pt x="2416" y="1501"/>
                </a:lnTo>
                <a:lnTo>
                  <a:pt x="2416" y="1501"/>
                </a:lnTo>
                <a:lnTo>
                  <a:pt x="2418" y="1503"/>
                </a:lnTo>
                <a:lnTo>
                  <a:pt x="2418" y="1503"/>
                </a:lnTo>
                <a:lnTo>
                  <a:pt x="2418" y="1503"/>
                </a:lnTo>
                <a:lnTo>
                  <a:pt x="2416" y="1503"/>
                </a:lnTo>
                <a:lnTo>
                  <a:pt x="2416" y="1505"/>
                </a:lnTo>
                <a:lnTo>
                  <a:pt x="2416" y="1505"/>
                </a:lnTo>
                <a:lnTo>
                  <a:pt x="2416" y="1508"/>
                </a:lnTo>
                <a:lnTo>
                  <a:pt x="2418" y="1508"/>
                </a:lnTo>
                <a:lnTo>
                  <a:pt x="2418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18" y="1510"/>
                </a:lnTo>
                <a:lnTo>
                  <a:pt x="2418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2"/>
                </a:lnTo>
                <a:lnTo>
                  <a:pt x="2418" y="1514"/>
                </a:lnTo>
                <a:lnTo>
                  <a:pt x="2420" y="1514"/>
                </a:lnTo>
                <a:lnTo>
                  <a:pt x="2420" y="1514"/>
                </a:lnTo>
                <a:lnTo>
                  <a:pt x="2420" y="1516"/>
                </a:lnTo>
                <a:lnTo>
                  <a:pt x="2420" y="1518"/>
                </a:lnTo>
                <a:lnTo>
                  <a:pt x="2422" y="1518"/>
                </a:lnTo>
                <a:lnTo>
                  <a:pt x="2422" y="1520"/>
                </a:lnTo>
                <a:lnTo>
                  <a:pt x="2424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8" y="1522"/>
                </a:lnTo>
                <a:lnTo>
                  <a:pt x="2426" y="1524"/>
                </a:lnTo>
                <a:lnTo>
                  <a:pt x="2426" y="1524"/>
                </a:lnTo>
                <a:lnTo>
                  <a:pt x="2428" y="1526"/>
                </a:lnTo>
                <a:lnTo>
                  <a:pt x="2435" y="1528"/>
                </a:lnTo>
                <a:lnTo>
                  <a:pt x="2437" y="1528"/>
                </a:lnTo>
                <a:lnTo>
                  <a:pt x="2441" y="1531"/>
                </a:lnTo>
                <a:lnTo>
                  <a:pt x="2441" y="1533"/>
                </a:lnTo>
                <a:lnTo>
                  <a:pt x="2443" y="1535"/>
                </a:lnTo>
                <a:lnTo>
                  <a:pt x="2447" y="1537"/>
                </a:lnTo>
                <a:lnTo>
                  <a:pt x="2452" y="1539"/>
                </a:lnTo>
                <a:lnTo>
                  <a:pt x="2452" y="1541"/>
                </a:lnTo>
                <a:lnTo>
                  <a:pt x="2454" y="1541"/>
                </a:lnTo>
                <a:lnTo>
                  <a:pt x="2454" y="1541"/>
                </a:lnTo>
                <a:lnTo>
                  <a:pt x="2458" y="1543"/>
                </a:lnTo>
                <a:lnTo>
                  <a:pt x="2458" y="1543"/>
                </a:lnTo>
                <a:lnTo>
                  <a:pt x="2468" y="1552"/>
                </a:lnTo>
                <a:lnTo>
                  <a:pt x="2472" y="1556"/>
                </a:lnTo>
                <a:lnTo>
                  <a:pt x="2475" y="1558"/>
                </a:lnTo>
                <a:lnTo>
                  <a:pt x="2487" y="1566"/>
                </a:lnTo>
                <a:lnTo>
                  <a:pt x="2491" y="1566"/>
                </a:lnTo>
                <a:lnTo>
                  <a:pt x="2498" y="1568"/>
                </a:lnTo>
                <a:lnTo>
                  <a:pt x="2498" y="1568"/>
                </a:lnTo>
                <a:lnTo>
                  <a:pt x="2500" y="1568"/>
                </a:lnTo>
                <a:lnTo>
                  <a:pt x="2504" y="1566"/>
                </a:lnTo>
                <a:lnTo>
                  <a:pt x="2506" y="1566"/>
                </a:lnTo>
                <a:lnTo>
                  <a:pt x="2508" y="1564"/>
                </a:lnTo>
                <a:lnTo>
                  <a:pt x="2508" y="1564"/>
                </a:lnTo>
                <a:lnTo>
                  <a:pt x="2512" y="1562"/>
                </a:lnTo>
                <a:lnTo>
                  <a:pt x="2521" y="1560"/>
                </a:lnTo>
                <a:lnTo>
                  <a:pt x="2523" y="1560"/>
                </a:lnTo>
                <a:lnTo>
                  <a:pt x="2527" y="1558"/>
                </a:lnTo>
                <a:lnTo>
                  <a:pt x="2535" y="1558"/>
                </a:lnTo>
                <a:lnTo>
                  <a:pt x="2533" y="1558"/>
                </a:lnTo>
                <a:lnTo>
                  <a:pt x="2531" y="1558"/>
                </a:lnTo>
                <a:lnTo>
                  <a:pt x="2529" y="1558"/>
                </a:lnTo>
                <a:lnTo>
                  <a:pt x="2531" y="1556"/>
                </a:lnTo>
                <a:lnTo>
                  <a:pt x="2531" y="1556"/>
                </a:lnTo>
                <a:lnTo>
                  <a:pt x="2535" y="1556"/>
                </a:lnTo>
                <a:lnTo>
                  <a:pt x="2535" y="1558"/>
                </a:lnTo>
                <a:lnTo>
                  <a:pt x="2537" y="1558"/>
                </a:lnTo>
                <a:lnTo>
                  <a:pt x="2540" y="1558"/>
                </a:lnTo>
                <a:lnTo>
                  <a:pt x="2550" y="1556"/>
                </a:lnTo>
                <a:lnTo>
                  <a:pt x="2548" y="1556"/>
                </a:lnTo>
                <a:lnTo>
                  <a:pt x="2548" y="1556"/>
                </a:lnTo>
                <a:lnTo>
                  <a:pt x="2542" y="1556"/>
                </a:lnTo>
                <a:lnTo>
                  <a:pt x="2542" y="1556"/>
                </a:lnTo>
                <a:lnTo>
                  <a:pt x="2544" y="1556"/>
                </a:lnTo>
                <a:lnTo>
                  <a:pt x="2548" y="1556"/>
                </a:lnTo>
                <a:lnTo>
                  <a:pt x="2550" y="1556"/>
                </a:lnTo>
                <a:lnTo>
                  <a:pt x="2552" y="1556"/>
                </a:lnTo>
                <a:lnTo>
                  <a:pt x="2558" y="1558"/>
                </a:lnTo>
                <a:lnTo>
                  <a:pt x="2560" y="1558"/>
                </a:lnTo>
                <a:lnTo>
                  <a:pt x="2560" y="1554"/>
                </a:lnTo>
                <a:lnTo>
                  <a:pt x="2560" y="1554"/>
                </a:lnTo>
                <a:lnTo>
                  <a:pt x="2563" y="1554"/>
                </a:lnTo>
                <a:lnTo>
                  <a:pt x="2563" y="1556"/>
                </a:lnTo>
                <a:lnTo>
                  <a:pt x="2563" y="1558"/>
                </a:lnTo>
                <a:lnTo>
                  <a:pt x="2565" y="1558"/>
                </a:lnTo>
                <a:lnTo>
                  <a:pt x="2565" y="1558"/>
                </a:lnTo>
                <a:lnTo>
                  <a:pt x="2563" y="1558"/>
                </a:lnTo>
                <a:lnTo>
                  <a:pt x="2560" y="1558"/>
                </a:lnTo>
                <a:lnTo>
                  <a:pt x="2560" y="1558"/>
                </a:lnTo>
                <a:lnTo>
                  <a:pt x="2563" y="1558"/>
                </a:lnTo>
                <a:lnTo>
                  <a:pt x="2563" y="1558"/>
                </a:lnTo>
                <a:lnTo>
                  <a:pt x="2565" y="1558"/>
                </a:lnTo>
                <a:lnTo>
                  <a:pt x="2569" y="1560"/>
                </a:lnTo>
                <a:lnTo>
                  <a:pt x="2573" y="1560"/>
                </a:lnTo>
                <a:lnTo>
                  <a:pt x="2575" y="1562"/>
                </a:lnTo>
                <a:lnTo>
                  <a:pt x="2577" y="1562"/>
                </a:lnTo>
                <a:lnTo>
                  <a:pt x="2579" y="1562"/>
                </a:lnTo>
                <a:lnTo>
                  <a:pt x="2581" y="1562"/>
                </a:lnTo>
                <a:lnTo>
                  <a:pt x="2584" y="1560"/>
                </a:lnTo>
                <a:lnTo>
                  <a:pt x="2586" y="1558"/>
                </a:lnTo>
                <a:lnTo>
                  <a:pt x="2592" y="1556"/>
                </a:lnTo>
                <a:lnTo>
                  <a:pt x="2596" y="1556"/>
                </a:lnTo>
                <a:lnTo>
                  <a:pt x="2598" y="1556"/>
                </a:lnTo>
                <a:lnTo>
                  <a:pt x="2600" y="1554"/>
                </a:lnTo>
                <a:lnTo>
                  <a:pt x="2602" y="1552"/>
                </a:lnTo>
                <a:lnTo>
                  <a:pt x="2607" y="1552"/>
                </a:lnTo>
                <a:lnTo>
                  <a:pt x="2611" y="1549"/>
                </a:lnTo>
                <a:lnTo>
                  <a:pt x="2617" y="1547"/>
                </a:lnTo>
                <a:lnTo>
                  <a:pt x="2619" y="1547"/>
                </a:lnTo>
                <a:lnTo>
                  <a:pt x="2621" y="1547"/>
                </a:lnTo>
                <a:lnTo>
                  <a:pt x="2623" y="1545"/>
                </a:lnTo>
                <a:lnTo>
                  <a:pt x="2623" y="1545"/>
                </a:lnTo>
                <a:lnTo>
                  <a:pt x="2623" y="1543"/>
                </a:lnTo>
                <a:lnTo>
                  <a:pt x="2625" y="1543"/>
                </a:lnTo>
                <a:lnTo>
                  <a:pt x="2628" y="1543"/>
                </a:lnTo>
                <a:lnTo>
                  <a:pt x="2632" y="1541"/>
                </a:lnTo>
                <a:lnTo>
                  <a:pt x="2634" y="1541"/>
                </a:lnTo>
                <a:lnTo>
                  <a:pt x="2640" y="1541"/>
                </a:lnTo>
                <a:lnTo>
                  <a:pt x="2646" y="1539"/>
                </a:lnTo>
                <a:lnTo>
                  <a:pt x="2648" y="1539"/>
                </a:lnTo>
                <a:lnTo>
                  <a:pt x="2657" y="1539"/>
                </a:lnTo>
                <a:lnTo>
                  <a:pt x="2657" y="1537"/>
                </a:lnTo>
                <a:lnTo>
                  <a:pt x="2659" y="1537"/>
                </a:lnTo>
                <a:lnTo>
                  <a:pt x="2661" y="1537"/>
                </a:lnTo>
                <a:lnTo>
                  <a:pt x="2661" y="1537"/>
                </a:lnTo>
                <a:lnTo>
                  <a:pt x="2659" y="1539"/>
                </a:lnTo>
                <a:lnTo>
                  <a:pt x="2659" y="1539"/>
                </a:lnTo>
                <a:lnTo>
                  <a:pt x="2657" y="1539"/>
                </a:lnTo>
                <a:lnTo>
                  <a:pt x="2659" y="1539"/>
                </a:lnTo>
                <a:lnTo>
                  <a:pt x="2667" y="1539"/>
                </a:lnTo>
                <a:lnTo>
                  <a:pt x="2672" y="1539"/>
                </a:lnTo>
                <a:lnTo>
                  <a:pt x="2676" y="1541"/>
                </a:lnTo>
                <a:lnTo>
                  <a:pt x="2678" y="1545"/>
                </a:lnTo>
                <a:lnTo>
                  <a:pt x="2680" y="1547"/>
                </a:lnTo>
                <a:lnTo>
                  <a:pt x="2682" y="1547"/>
                </a:lnTo>
                <a:lnTo>
                  <a:pt x="2682" y="1549"/>
                </a:lnTo>
                <a:lnTo>
                  <a:pt x="2682" y="1549"/>
                </a:lnTo>
                <a:lnTo>
                  <a:pt x="2682" y="1552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6" y="1549"/>
                </a:lnTo>
                <a:lnTo>
                  <a:pt x="2686" y="1549"/>
                </a:lnTo>
                <a:lnTo>
                  <a:pt x="2686" y="1552"/>
                </a:lnTo>
                <a:lnTo>
                  <a:pt x="2686" y="1552"/>
                </a:lnTo>
                <a:lnTo>
                  <a:pt x="2684" y="1552"/>
                </a:lnTo>
                <a:lnTo>
                  <a:pt x="2684" y="1552"/>
                </a:lnTo>
                <a:lnTo>
                  <a:pt x="2682" y="1552"/>
                </a:lnTo>
                <a:lnTo>
                  <a:pt x="2684" y="1552"/>
                </a:lnTo>
                <a:lnTo>
                  <a:pt x="2686" y="1554"/>
                </a:lnTo>
                <a:lnTo>
                  <a:pt x="2688" y="1552"/>
                </a:lnTo>
                <a:lnTo>
                  <a:pt x="2688" y="1554"/>
                </a:lnTo>
                <a:lnTo>
                  <a:pt x="2688" y="1554"/>
                </a:lnTo>
                <a:lnTo>
                  <a:pt x="2686" y="1554"/>
                </a:lnTo>
                <a:lnTo>
                  <a:pt x="2686" y="1554"/>
                </a:lnTo>
                <a:lnTo>
                  <a:pt x="2686" y="1556"/>
                </a:lnTo>
                <a:lnTo>
                  <a:pt x="2686" y="1556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60"/>
                </a:lnTo>
                <a:lnTo>
                  <a:pt x="2688" y="1562"/>
                </a:lnTo>
                <a:lnTo>
                  <a:pt x="2688" y="1564"/>
                </a:lnTo>
                <a:lnTo>
                  <a:pt x="2688" y="1564"/>
                </a:lnTo>
                <a:lnTo>
                  <a:pt x="2692" y="1566"/>
                </a:lnTo>
                <a:lnTo>
                  <a:pt x="2692" y="1568"/>
                </a:lnTo>
                <a:lnTo>
                  <a:pt x="2695" y="1568"/>
                </a:lnTo>
                <a:lnTo>
                  <a:pt x="2697" y="1570"/>
                </a:lnTo>
                <a:lnTo>
                  <a:pt x="2697" y="1570"/>
                </a:lnTo>
                <a:lnTo>
                  <a:pt x="2697" y="1570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701" y="1568"/>
                </a:lnTo>
                <a:lnTo>
                  <a:pt x="2701" y="1568"/>
                </a:lnTo>
                <a:lnTo>
                  <a:pt x="2703" y="1568"/>
                </a:lnTo>
                <a:lnTo>
                  <a:pt x="2703" y="1566"/>
                </a:lnTo>
                <a:lnTo>
                  <a:pt x="2703" y="1566"/>
                </a:lnTo>
                <a:lnTo>
                  <a:pt x="2703" y="1568"/>
                </a:lnTo>
                <a:lnTo>
                  <a:pt x="2703" y="1568"/>
                </a:lnTo>
                <a:lnTo>
                  <a:pt x="2705" y="1568"/>
                </a:lnTo>
                <a:lnTo>
                  <a:pt x="2705" y="1568"/>
                </a:lnTo>
                <a:lnTo>
                  <a:pt x="2707" y="1568"/>
                </a:lnTo>
                <a:lnTo>
                  <a:pt x="2707" y="1566"/>
                </a:lnTo>
                <a:lnTo>
                  <a:pt x="2707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7" y="1564"/>
                </a:lnTo>
                <a:lnTo>
                  <a:pt x="2707" y="1566"/>
                </a:lnTo>
                <a:lnTo>
                  <a:pt x="2707" y="1568"/>
                </a:lnTo>
                <a:lnTo>
                  <a:pt x="2707" y="1568"/>
                </a:lnTo>
                <a:lnTo>
                  <a:pt x="2709" y="1568"/>
                </a:lnTo>
                <a:lnTo>
                  <a:pt x="2711" y="1566"/>
                </a:lnTo>
                <a:lnTo>
                  <a:pt x="2711" y="1564"/>
                </a:lnTo>
                <a:lnTo>
                  <a:pt x="2711" y="1564"/>
                </a:lnTo>
                <a:lnTo>
                  <a:pt x="2709" y="1564"/>
                </a:lnTo>
                <a:lnTo>
                  <a:pt x="2711" y="1564"/>
                </a:lnTo>
                <a:lnTo>
                  <a:pt x="2711" y="1564"/>
                </a:lnTo>
                <a:lnTo>
                  <a:pt x="2713" y="1566"/>
                </a:lnTo>
                <a:lnTo>
                  <a:pt x="2716" y="1566"/>
                </a:lnTo>
                <a:lnTo>
                  <a:pt x="2716" y="1564"/>
                </a:lnTo>
                <a:lnTo>
                  <a:pt x="2718" y="1564"/>
                </a:lnTo>
                <a:lnTo>
                  <a:pt x="2718" y="1564"/>
                </a:lnTo>
                <a:lnTo>
                  <a:pt x="2718" y="1566"/>
                </a:lnTo>
                <a:lnTo>
                  <a:pt x="2718" y="1566"/>
                </a:lnTo>
                <a:lnTo>
                  <a:pt x="2720" y="1566"/>
                </a:lnTo>
                <a:lnTo>
                  <a:pt x="2724" y="1566"/>
                </a:lnTo>
                <a:lnTo>
                  <a:pt x="2728" y="1566"/>
                </a:lnTo>
                <a:lnTo>
                  <a:pt x="2728" y="1564"/>
                </a:lnTo>
                <a:lnTo>
                  <a:pt x="2726" y="1560"/>
                </a:lnTo>
                <a:lnTo>
                  <a:pt x="2728" y="1560"/>
                </a:lnTo>
                <a:lnTo>
                  <a:pt x="2728" y="1562"/>
                </a:lnTo>
                <a:lnTo>
                  <a:pt x="2730" y="1562"/>
                </a:lnTo>
                <a:lnTo>
                  <a:pt x="2730" y="1562"/>
                </a:lnTo>
                <a:lnTo>
                  <a:pt x="2730" y="1564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4"/>
                </a:lnTo>
                <a:lnTo>
                  <a:pt x="2732" y="1566"/>
                </a:lnTo>
                <a:lnTo>
                  <a:pt x="2732" y="1566"/>
                </a:lnTo>
                <a:lnTo>
                  <a:pt x="2732" y="1566"/>
                </a:lnTo>
                <a:lnTo>
                  <a:pt x="2734" y="1566"/>
                </a:lnTo>
                <a:lnTo>
                  <a:pt x="2732" y="1564"/>
                </a:lnTo>
                <a:lnTo>
                  <a:pt x="2734" y="1564"/>
                </a:lnTo>
                <a:lnTo>
                  <a:pt x="2734" y="1566"/>
                </a:lnTo>
                <a:lnTo>
                  <a:pt x="2734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8"/>
                </a:lnTo>
                <a:lnTo>
                  <a:pt x="2736" y="1568"/>
                </a:lnTo>
                <a:lnTo>
                  <a:pt x="2736" y="1570"/>
                </a:lnTo>
                <a:lnTo>
                  <a:pt x="2739" y="1570"/>
                </a:lnTo>
                <a:lnTo>
                  <a:pt x="2739" y="1573"/>
                </a:lnTo>
                <a:lnTo>
                  <a:pt x="2741" y="1573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3"/>
                </a:lnTo>
                <a:lnTo>
                  <a:pt x="2745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9" y="1573"/>
                </a:lnTo>
                <a:lnTo>
                  <a:pt x="2747" y="1575"/>
                </a:lnTo>
                <a:lnTo>
                  <a:pt x="2747" y="1575"/>
                </a:lnTo>
                <a:lnTo>
                  <a:pt x="2749" y="1575"/>
                </a:lnTo>
                <a:lnTo>
                  <a:pt x="2749" y="1577"/>
                </a:lnTo>
                <a:lnTo>
                  <a:pt x="2747" y="1575"/>
                </a:lnTo>
                <a:lnTo>
                  <a:pt x="2747" y="1577"/>
                </a:lnTo>
                <a:lnTo>
                  <a:pt x="2747" y="1577"/>
                </a:lnTo>
                <a:lnTo>
                  <a:pt x="2747" y="1579"/>
                </a:lnTo>
                <a:lnTo>
                  <a:pt x="2747" y="1579"/>
                </a:lnTo>
                <a:lnTo>
                  <a:pt x="2749" y="1579"/>
                </a:lnTo>
                <a:lnTo>
                  <a:pt x="2747" y="1581"/>
                </a:lnTo>
                <a:lnTo>
                  <a:pt x="2751" y="1583"/>
                </a:lnTo>
                <a:lnTo>
                  <a:pt x="2751" y="1585"/>
                </a:lnTo>
                <a:lnTo>
                  <a:pt x="2751" y="1587"/>
                </a:lnTo>
                <a:lnTo>
                  <a:pt x="2751" y="1589"/>
                </a:lnTo>
                <a:lnTo>
                  <a:pt x="2751" y="1591"/>
                </a:lnTo>
                <a:lnTo>
                  <a:pt x="2749" y="1596"/>
                </a:lnTo>
                <a:lnTo>
                  <a:pt x="2749" y="1598"/>
                </a:lnTo>
                <a:lnTo>
                  <a:pt x="2749" y="1602"/>
                </a:lnTo>
                <a:lnTo>
                  <a:pt x="2749" y="1604"/>
                </a:lnTo>
                <a:lnTo>
                  <a:pt x="2749" y="1606"/>
                </a:lnTo>
                <a:lnTo>
                  <a:pt x="2747" y="1608"/>
                </a:lnTo>
                <a:lnTo>
                  <a:pt x="2747" y="1608"/>
                </a:lnTo>
                <a:lnTo>
                  <a:pt x="2747" y="1608"/>
                </a:lnTo>
                <a:lnTo>
                  <a:pt x="2745" y="1610"/>
                </a:lnTo>
                <a:lnTo>
                  <a:pt x="2745" y="1612"/>
                </a:lnTo>
                <a:lnTo>
                  <a:pt x="2743" y="1614"/>
                </a:lnTo>
                <a:lnTo>
                  <a:pt x="2745" y="1614"/>
                </a:lnTo>
                <a:lnTo>
                  <a:pt x="2745" y="1614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21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5" y="1621"/>
                </a:lnTo>
                <a:lnTo>
                  <a:pt x="2745" y="1621"/>
                </a:lnTo>
                <a:lnTo>
                  <a:pt x="2743" y="1623"/>
                </a:lnTo>
                <a:lnTo>
                  <a:pt x="2743" y="1623"/>
                </a:lnTo>
                <a:lnTo>
                  <a:pt x="2745" y="1625"/>
                </a:lnTo>
                <a:lnTo>
                  <a:pt x="2745" y="1625"/>
                </a:lnTo>
                <a:lnTo>
                  <a:pt x="2747" y="1627"/>
                </a:lnTo>
                <a:lnTo>
                  <a:pt x="2749" y="1629"/>
                </a:lnTo>
                <a:lnTo>
                  <a:pt x="2751" y="1627"/>
                </a:lnTo>
                <a:lnTo>
                  <a:pt x="2753" y="1629"/>
                </a:lnTo>
                <a:lnTo>
                  <a:pt x="2749" y="1629"/>
                </a:lnTo>
                <a:lnTo>
                  <a:pt x="2749" y="1631"/>
                </a:lnTo>
                <a:lnTo>
                  <a:pt x="2749" y="1629"/>
                </a:lnTo>
                <a:lnTo>
                  <a:pt x="2747" y="1629"/>
                </a:lnTo>
                <a:lnTo>
                  <a:pt x="2745" y="1629"/>
                </a:lnTo>
                <a:lnTo>
                  <a:pt x="2745" y="1629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9"/>
                </a:lnTo>
                <a:lnTo>
                  <a:pt x="2743" y="1631"/>
                </a:lnTo>
                <a:lnTo>
                  <a:pt x="2743" y="1635"/>
                </a:lnTo>
                <a:lnTo>
                  <a:pt x="2741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6" y="1642"/>
                </a:lnTo>
                <a:lnTo>
                  <a:pt x="2736" y="1642"/>
                </a:lnTo>
                <a:lnTo>
                  <a:pt x="2734" y="1640"/>
                </a:lnTo>
                <a:lnTo>
                  <a:pt x="2734" y="1640"/>
                </a:lnTo>
                <a:lnTo>
                  <a:pt x="2736" y="1644"/>
                </a:lnTo>
                <a:lnTo>
                  <a:pt x="2736" y="1644"/>
                </a:lnTo>
                <a:lnTo>
                  <a:pt x="2736" y="1646"/>
                </a:lnTo>
                <a:lnTo>
                  <a:pt x="2736" y="1646"/>
                </a:lnTo>
                <a:lnTo>
                  <a:pt x="2739" y="1650"/>
                </a:lnTo>
                <a:lnTo>
                  <a:pt x="2741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2"/>
                </a:lnTo>
                <a:lnTo>
                  <a:pt x="2743" y="1652"/>
                </a:lnTo>
                <a:lnTo>
                  <a:pt x="2743" y="1652"/>
                </a:lnTo>
                <a:lnTo>
                  <a:pt x="2745" y="1652"/>
                </a:lnTo>
                <a:lnTo>
                  <a:pt x="2745" y="1652"/>
                </a:lnTo>
                <a:lnTo>
                  <a:pt x="2745" y="1654"/>
                </a:lnTo>
                <a:lnTo>
                  <a:pt x="2745" y="1654"/>
                </a:lnTo>
                <a:lnTo>
                  <a:pt x="2745" y="1654"/>
                </a:lnTo>
                <a:lnTo>
                  <a:pt x="2743" y="1654"/>
                </a:lnTo>
                <a:lnTo>
                  <a:pt x="2743" y="1654"/>
                </a:lnTo>
                <a:lnTo>
                  <a:pt x="2739" y="1650"/>
                </a:lnTo>
                <a:lnTo>
                  <a:pt x="2739" y="1650"/>
                </a:lnTo>
                <a:lnTo>
                  <a:pt x="2741" y="1652"/>
                </a:lnTo>
                <a:lnTo>
                  <a:pt x="2743" y="1656"/>
                </a:lnTo>
                <a:lnTo>
                  <a:pt x="2741" y="1656"/>
                </a:lnTo>
                <a:lnTo>
                  <a:pt x="2743" y="1656"/>
                </a:lnTo>
                <a:lnTo>
                  <a:pt x="2743" y="1656"/>
                </a:lnTo>
                <a:lnTo>
                  <a:pt x="2745" y="1658"/>
                </a:lnTo>
                <a:lnTo>
                  <a:pt x="2745" y="1658"/>
                </a:lnTo>
                <a:lnTo>
                  <a:pt x="2745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5" y="1661"/>
                </a:lnTo>
                <a:lnTo>
                  <a:pt x="2745" y="1663"/>
                </a:lnTo>
                <a:lnTo>
                  <a:pt x="2747" y="1663"/>
                </a:lnTo>
                <a:lnTo>
                  <a:pt x="2747" y="1665"/>
                </a:lnTo>
                <a:lnTo>
                  <a:pt x="2747" y="1665"/>
                </a:lnTo>
                <a:lnTo>
                  <a:pt x="2747" y="1667"/>
                </a:lnTo>
                <a:lnTo>
                  <a:pt x="2749" y="1665"/>
                </a:lnTo>
                <a:lnTo>
                  <a:pt x="2751" y="1667"/>
                </a:lnTo>
                <a:lnTo>
                  <a:pt x="2751" y="1667"/>
                </a:lnTo>
                <a:lnTo>
                  <a:pt x="2753" y="1667"/>
                </a:lnTo>
                <a:lnTo>
                  <a:pt x="2753" y="1669"/>
                </a:lnTo>
                <a:lnTo>
                  <a:pt x="2753" y="1669"/>
                </a:lnTo>
                <a:lnTo>
                  <a:pt x="2749" y="1667"/>
                </a:lnTo>
                <a:lnTo>
                  <a:pt x="2749" y="1667"/>
                </a:lnTo>
                <a:lnTo>
                  <a:pt x="2749" y="1667"/>
                </a:lnTo>
                <a:lnTo>
                  <a:pt x="2753" y="1671"/>
                </a:lnTo>
                <a:lnTo>
                  <a:pt x="2757" y="1675"/>
                </a:lnTo>
                <a:lnTo>
                  <a:pt x="2762" y="1677"/>
                </a:lnTo>
                <a:lnTo>
                  <a:pt x="2762" y="1679"/>
                </a:lnTo>
                <a:lnTo>
                  <a:pt x="2766" y="1682"/>
                </a:lnTo>
                <a:lnTo>
                  <a:pt x="2766" y="1684"/>
                </a:lnTo>
                <a:lnTo>
                  <a:pt x="2768" y="1686"/>
                </a:lnTo>
                <a:lnTo>
                  <a:pt x="2770" y="1688"/>
                </a:lnTo>
                <a:lnTo>
                  <a:pt x="2772" y="1690"/>
                </a:lnTo>
                <a:lnTo>
                  <a:pt x="2772" y="1692"/>
                </a:lnTo>
                <a:lnTo>
                  <a:pt x="2776" y="1694"/>
                </a:lnTo>
                <a:lnTo>
                  <a:pt x="2778" y="1696"/>
                </a:lnTo>
                <a:lnTo>
                  <a:pt x="2778" y="1698"/>
                </a:lnTo>
                <a:lnTo>
                  <a:pt x="2778" y="1698"/>
                </a:lnTo>
                <a:lnTo>
                  <a:pt x="2778" y="1700"/>
                </a:lnTo>
                <a:lnTo>
                  <a:pt x="2780" y="1700"/>
                </a:lnTo>
                <a:lnTo>
                  <a:pt x="2780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7"/>
                </a:lnTo>
                <a:lnTo>
                  <a:pt x="2785" y="1707"/>
                </a:lnTo>
                <a:lnTo>
                  <a:pt x="2785" y="1709"/>
                </a:lnTo>
                <a:lnTo>
                  <a:pt x="2785" y="1711"/>
                </a:lnTo>
                <a:lnTo>
                  <a:pt x="2785" y="1713"/>
                </a:lnTo>
                <a:lnTo>
                  <a:pt x="2785" y="1713"/>
                </a:lnTo>
                <a:lnTo>
                  <a:pt x="2785" y="1715"/>
                </a:lnTo>
                <a:lnTo>
                  <a:pt x="2787" y="1715"/>
                </a:lnTo>
                <a:lnTo>
                  <a:pt x="2787" y="1717"/>
                </a:lnTo>
                <a:lnTo>
                  <a:pt x="2789" y="1717"/>
                </a:lnTo>
                <a:lnTo>
                  <a:pt x="2789" y="1717"/>
                </a:lnTo>
                <a:lnTo>
                  <a:pt x="2791" y="1717"/>
                </a:lnTo>
                <a:lnTo>
                  <a:pt x="2793" y="1715"/>
                </a:lnTo>
                <a:lnTo>
                  <a:pt x="2793" y="1715"/>
                </a:lnTo>
                <a:lnTo>
                  <a:pt x="2795" y="1715"/>
                </a:lnTo>
                <a:lnTo>
                  <a:pt x="2797" y="1715"/>
                </a:lnTo>
                <a:lnTo>
                  <a:pt x="2795" y="1715"/>
                </a:lnTo>
                <a:lnTo>
                  <a:pt x="2793" y="1717"/>
                </a:lnTo>
                <a:lnTo>
                  <a:pt x="2789" y="1717"/>
                </a:lnTo>
                <a:lnTo>
                  <a:pt x="2787" y="1719"/>
                </a:lnTo>
                <a:lnTo>
                  <a:pt x="2787" y="1719"/>
                </a:lnTo>
                <a:lnTo>
                  <a:pt x="2785" y="1719"/>
                </a:lnTo>
                <a:lnTo>
                  <a:pt x="2787" y="1719"/>
                </a:lnTo>
                <a:lnTo>
                  <a:pt x="2787" y="1723"/>
                </a:lnTo>
                <a:lnTo>
                  <a:pt x="2789" y="1726"/>
                </a:lnTo>
                <a:lnTo>
                  <a:pt x="2793" y="1732"/>
                </a:lnTo>
                <a:lnTo>
                  <a:pt x="2793" y="1736"/>
                </a:lnTo>
                <a:lnTo>
                  <a:pt x="2797" y="1742"/>
                </a:lnTo>
                <a:lnTo>
                  <a:pt x="2801" y="1751"/>
                </a:lnTo>
                <a:lnTo>
                  <a:pt x="2801" y="1753"/>
                </a:lnTo>
                <a:lnTo>
                  <a:pt x="2801" y="1755"/>
                </a:lnTo>
                <a:lnTo>
                  <a:pt x="2801" y="1755"/>
                </a:lnTo>
                <a:lnTo>
                  <a:pt x="2801" y="1757"/>
                </a:lnTo>
                <a:lnTo>
                  <a:pt x="2797" y="1761"/>
                </a:lnTo>
                <a:lnTo>
                  <a:pt x="2797" y="1761"/>
                </a:lnTo>
                <a:lnTo>
                  <a:pt x="2797" y="1759"/>
                </a:lnTo>
                <a:lnTo>
                  <a:pt x="2797" y="1759"/>
                </a:lnTo>
                <a:lnTo>
                  <a:pt x="2797" y="1759"/>
                </a:lnTo>
                <a:lnTo>
                  <a:pt x="2795" y="1761"/>
                </a:lnTo>
                <a:lnTo>
                  <a:pt x="2795" y="1761"/>
                </a:lnTo>
                <a:lnTo>
                  <a:pt x="2797" y="1763"/>
                </a:lnTo>
                <a:lnTo>
                  <a:pt x="2799" y="1765"/>
                </a:lnTo>
                <a:lnTo>
                  <a:pt x="2799" y="1770"/>
                </a:lnTo>
                <a:lnTo>
                  <a:pt x="2799" y="1772"/>
                </a:lnTo>
                <a:lnTo>
                  <a:pt x="2799" y="1772"/>
                </a:lnTo>
                <a:lnTo>
                  <a:pt x="2801" y="1776"/>
                </a:lnTo>
                <a:lnTo>
                  <a:pt x="2804" y="1778"/>
                </a:lnTo>
                <a:lnTo>
                  <a:pt x="2804" y="1782"/>
                </a:lnTo>
                <a:lnTo>
                  <a:pt x="2806" y="1782"/>
                </a:lnTo>
                <a:lnTo>
                  <a:pt x="2806" y="1784"/>
                </a:lnTo>
                <a:lnTo>
                  <a:pt x="2808" y="1786"/>
                </a:lnTo>
                <a:lnTo>
                  <a:pt x="2808" y="1788"/>
                </a:lnTo>
                <a:lnTo>
                  <a:pt x="2808" y="1791"/>
                </a:lnTo>
                <a:lnTo>
                  <a:pt x="2808" y="1797"/>
                </a:lnTo>
                <a:lnTo>
                  <a:pt x="2808" y="1801"/>
                </a:lnTo>
                <a:lnTo>
                  <a:pt x="2806" y="1805"/>
                </a:lnTo>
                <a:lnTo>
                  <a:pt x="2806" y="1807"/>
                </a:lnTo>
                <a:lnTo>
                  <a:pt x="2801" y="1812"/>
                </a:lnTo>
                <a:lnTo>
                  <a:pt x="2799" y="1814"/>
                </a:lnTo>
                <a:lnTo>
                  <a:pt x="2795" y="1816"/>
                </a:lnTo>
                <a:lnTo>
                  <a:pt x="2795" y="1820"/>
                </a:lnTo>
                <a:lnTo>
                  <a:pt x="2789" y="1826"/>
                </a:lnTo>
                <a:lnTo>
                  <a:pt x="2789" y="1830"/>
                </a:lnTo>
                <a:lnTo>
                  <a:pt x="2787" y="1835"/>
                </a:lnTo>
                <a:lnTo>
                  <a:pt x="2785" y="1843"/>
                </a:lnTo>
                <a:lnTo>
                  <a:pt x="2783" y="1851"/>
                </a:lnTo>
                <a:lnTo>
                  <a:pt x="2783" y="1856"/>
                </a:lnTo>
                <a:lnTo>
                  <a:pt x="2780" y="1858"/>
                </a:lnTo>
                <a:lnTo>
                  <a:pt x="2780" y="1858"/>
                </a:lnTo>
                <a:lnTo>
                  <a:pt x="2778" y="1860"/>
                </a:lnTo>
                <a:lnTo>
                  <a:pt x="2778" y="1860"/>
                </a:lnTo>
                <a:lnTo>
                  <a:pt x="2778" y="1862"/>
                </a:lnTo>
                <a:lnTo>
                  <a:pt x="2778" y="1862"/>
                </a:lnTo>
                <a:lnTo>
                  <a:pt x="2778" y="1870"/>
                </a:lnTo>
                <a:lnTo>
                  <a:pt x="2778" y="1872"/>
                </a:lnTo>
                <a:lnTo>
                  <a:pt x="2778" y="1877"/>
                </a:lnTo>
                <a:lnTo>
                  <a:pt x="2778" y="1881"/>
                </a:lnTo>
                <a:lnTo>
                  <a:pt x="2778" y="1885"/>
                </a:lnTo>
                <a:lnTo>
                  <a:pt x="2778" y="1889"/>
                </a:lnTo>
                <a:lnTo>
                  <a:pt x="2778" y="1893"/>
                </a:lnTo>
                <a:lnTo>
                  <a:pt x="2780" y="1895"/>
                </a:lnTo>
                <a:lnTo>
                  <a:pt x="2783" y="1900"/>
                </a:lnTo>
                <a:lnTo>
                  <a:pt x="2783" y="1900"/>
                </a:lnTo>
                <a:lnTo>
                  <a:pt x="2787" y="1904"/>
                </a:lnTo>
                <a:lnTo>
                  <a:pt x="2789" y="1906"/>
                </a:lnTo>
                <a:lnTo>
                  <a:pt x="2797" y="1923"/>
                </a:lnTo>
                <a:lnTo>
                  <a:pt x="2799" y="1925"/>
                </a:lnTo>
                <a:lnTo>
                  <a:pt x="2799" y="1929"/>
                </a:lnTo>
                <a:lnTo>
                  <a:pt x="2804" y="1935"/>
                </a:lnTo>
                <a:lnTo>
                  <a:pt x="2808" y="1944"/>
                </a:lnTo>
                <a:lnTo>
                  <a:pt x="2810" y="1946"/>
                </a:lnTo>
                <a:lnTo>
                  <a:pt x="2810" y="1948"/>
                </a:lnTo>
                <a:lnTo>
                  <a:pt x="2816" y="1954"/>
                </a:lnTo>
                <a:lnTo>
                  <a:pt x="2818" y="1958"/>
                </a:lnTo>
                <a:lnTo>
                  <a:pt x="2818" y="1962"/>
                </a:lnTo>
                <a:lnTo>
                  <a:pt x="2818" y="1965"/>
                </a:lnTo>
                <a:lnTo>
                  <a:pt x="2818" y="1967"/>
                </a:lnTo>
                <a:lnTo>
                  <a:pt x="2818" y="1967"/>
                </a:lnTo>
                <a:lnTo>
                  <a:pt x="2816" y="1965"/>
                </a:lnTo>
                <a:lnTo>
                  <a:pt x="2816" y="1967"/>
                </a:lnTo>
                <a:lnTo>
                  <a:pt x="2816" y="1969"/>
                </a:lnTo>
                <a:lnTo>
                  <a:pt x="2818" y="1971"/>
                </a:lnTo>
                <a:lnTo>
                  <a:pt x="2818" y="1975"/>
                </a:lnTo>
                <a:lnTo>
                  <a:pt x="2818" y="1977"/>
                </a:lnTo>
                <a:lnTo>
                  <a:pt x="2818" y="1983"/>
                </a:lnTo>
                <a:lnTo>
                  <a:pt x="2818" y="1986"/>
                </a:lnTo>
                <a:lnTo>
                  <a:pt x="2820" y="1990"/>
                </a:lnTo>
                <a:lnTo>
                  <a:pt x="2822" y="1994"/>
                </a:lnTo>
                <a:lnTo>
                  <a:pt x="2822" y="1998"/>
                </a:lnTo>
                <a:lnTo>
                  <a:pt x="2822" y="2002"/>
                </a:lnTo>
                <a:lnTo>
                  <a:pt x="2822" y="2002"/>
                </a:lnTo>
                <a:lnTo>
                  <a:pt x="2822" y="2006"/>
                </a:lnTo>
                <a:lnTo>
                  <a:pt x="2822" y="2009"/>
                </a:lnTo>
                <a:lnTo>
                  <a:pt x="2824" y="2013"/>
                </a:lnTo>
                <a:lnTo>
                  <a:pt x="2824" y="2017"/>
                </a:lnTo>
                <a:lnTo>
                  <a:pt x="2827" y="2019"/>
                </a:lnTo>
                <a:lnTo>
                  <a:pt x="2827" y="2021"/>
                </a:lnTo>
                <a:lnTo>
                  <a:pt x="2827" y="2021"/>
                </a:lnTo>
                <a:lnTo>
                  <a:pt x="2827" y="2023"/>
                </a:lnTo>
                <a:lnTo>
                  <a:pt x="2827" y="2025"/>
                </a:lnTo>
                <a:lnTo>
                  <a:pt x="2829" y="2027"/>
                </a:lnTo>
                <a:lnTo>
                  <a:pt x="2829" y="2032"/>
                </a:lnTo>
                <a:lnTo>
                  <a:pt x="2831" y="2034"/>
                </a:lnTo>
                <a:lnTo>
                  <a:pt x="2835" y="2042"/>
                </a:lnTo>
                <a:lnTo>
                  <a:pt x="2837" y="2046"/>
                </a:lnTo>
                <a:lnTo>
                  <a:pt x="2839" y="2046"/>
                </a:lnTo>
                <a:lnTo>
                  <a:pt x="2843" y="2053"/>
                </a:lnTo>
                <a:lnTo>
                  <a:pt x="2845" y="2053"/>
                </a:lnTo>
                <a:lnTo>
                  <a:pt x="2845" y="2055"/>
                </a:lnTo>
                <a:lnTo>
                  <a:pt x="2850" y="2059"/>
                </a:lnTo>
                <a:lnTo>
                  <a:pt x="2854" y="2065"/>
                </a:lnTo>
                <a:lnTo>
                  <a:pt x="2856" y="2076"/>
                </a:lnTo>
                <a:lnTo>
                  <a:pt x="2858" y="2082"/>
                </a:lnTo>
                <a:lnTo>
                  <a:pt x="2864" y="2090"/>
                </a:lnTo>
                <a:lnTo>
                  <a:pt x="2868" y="2097"/>
                </a:lnTo>
                <a:lnTo>
                  <a:pt x="2871" y="2101"/>
                </a:lnTo>
                <a:lnTo>
                  <a:pt x="2871" y="2103"/>
                </a:lnTo>
                <a:lnTo>
                  <a:pt x="2873" y="2109"/>
                </a:lnTo>
                <a:lnTo>
                  <a:pt x="2873" y="2111"/>
                </a:lnTo>
                <a:lnTo>
                  <a:pt x="2873" y="2115"/>
                </a:lnTo>
                <a:lnTo>
                  <a:pt x="2873" y="2118"/>
                </a:lnTo>
                <a:lnTo>
                  <a:pt x="2871" y="2118"/>
                </a:lnTo>
                <a:lnTo>
                  <a:pt x="2868" y="2120"/>
                </a:lnTo>
                <a:lnTo>
                  <a:pt x="2868" y="2118"/>
                </a:lnTo>
                <a:lnTo>
                  <a:pt x="2866" y="2118"/>
                </a:lnTo>
                <a:lnTo>
                  <a:pt x="2866" y="2120"/>
                </a:lnTo>
                <a:lnTo>
                  <a:pt x="2866" y="2122"/>
                </a:lnTo>
                <a:lnTo>
                  <a:pt x="2868" y="2124"/>
                </a:lnTo>
                <a:lnTo>
                  <a:pt x="2868" y="2126"/>
                </a:lnTo>
                <a:lnTo>
                  <a:pt x="2871" y="2126"/>
                </a:lnTo>
                <a:lnTo>
                  <a:pt x="2871" y="2128"/>
                </a:lnTo>
                <a:lnTo>
                  <a:pt x="2873" y="2130"/>
                </a:lnTo>
                <a:lnTo>
                  <a:pt x="2873" y="2130"/>
                </a:lnTo>
                <a:lnTo>
                  <a:pt x="2875" y="2134"/>
                </a:lnTo>
                <a:lnTo>
                  <a:pt x="2875" y="2134"/>
                </a:lnTo>
                <a:lnTo>
                  <a:pt x="2875" y="2136"/>
                </a:lnTo>
                <a:lnTo>
                  <a:pt x="2873" y="2139"/>
                </a:lnTo>
                <a:lnTo>
                  <a:pt x="2873" y="2141"/>
                </a:lnTo>
                <a:lnTo>
                  <a:pt x="2873" y="2141"/>
                </a:lnTo>
                <a:lnTo>
                  <a:pt x="2875" y="2143"/>
                </a:lnTo>
                <a:lnTo>
                  <a:pt x="2875" y="2145"/>
                </a:lnTo>
                <a:lnTo>
                  <a:pt x="2875" y="2141"/>
                </a:lnTo>
                <a:lnTo>
                  <a:pt x="2875" y="2141"/>
                </a:lnTo>
                <a:lnTo>
                  <a:pt x="2877" y="2141"/>
                </a:lnTo>
                <a:lnTo>
                  <a:pt x="2877" y="2141"/>
                </a:lnTo>
                <a:lnTo>
                  <a:pt x="2879" y="2141"/>
                </a:lnTo>
                <a:lnTo>
                  <a:pt x="2879" y="2141"/>
                </a:lnTo>
                <a:lnTo>
                  <a:pt x="2881" y="2141"/>
                </a:lnTo>
                <a:lnTo>
                  <a:pt x="2881" y="2141"/>
                </a:lnTo>
                <a:lnTo>
                  <a:pt x="2881" y="2143"/>
                </a:lnTo>
                <a:lnTo>
                  <a:pt x="2881" y="2143"/>
                </a:lnTo>
                <a:lnTo>
                  <a:pt x="2881" y="2145"/>
                </a:lnTo>
                <a:lnTo>
                  <a:pt x="2881" y="2145"/>
                </a:lnTo>
                <a:lnTo>
                  <a:pt x="2883" y="2145"/>
                </a:lnTo>
                <a:lnTo>
                  <a:pt x="2885" y="2145"/>
                </a:lnTo>
                <a:lnTo>
                  <a:pt x="2885" y="2145"/>
                </a:lnTo>
                <a:lnTo>
                  <a:pt x="2887" y="2145"/>
                </a:lnTo>
                <a:lnTo>
                  <a:pt x="2887" y="2145"/>
                </a:lnTo>
                <a:lnTo>
                  <a:pt x="2887" y="2147"/>
                </a:lnTo>
                <a:lnTo>
                  <a:pt x="2887" y="2147"/>
                </a:lnTo>
                <a:lnTo>
                  <a:pt x="2887" y="2149"/>
                </a:lnTo>
                <a:lnTo>
                  <a:pt x="2889" y="2149"/>
                </a:lnTo>
                <a:lnTo>
                  <a:pt x="2892" y="2151"/>
                </a:lnTo>
                <a:lnTo>
                  <a:pt x="2896" y="2151"/>
                </a:lnTo>
                <a:lnTo>
                  <a:pt x="2896" y="2151"/>
                </a:lnTo>
                <a:lnTo>
                  <a:pt x="2898" y="2151"/>
                </a:lnTo>
                <a:lnTo>
                  <a:pt x="2904" y="2147"/>
                </a:lnTo>
                <a:lnTo>
                  <a:pt x="2904" y="2147"/>
                </a:lnTo>
                <a:lnTo>
                  <a:pt x="2908" y="2145"/>
                </a:lnTo>
                <a:lnTo>
                  <a:pt x="2910" y="2145"/>
                </a:lnTo>
                <a:lnTo>
                  <a:pt x="2912" y="2145"/>
                </a:lnTo>
                <a:lnTo>
                  <a:pt x="2912" y="2145"/>
                </a:lnTo>
                <a:lnTo>
                  <a:pt x="2915" y="2145"/>
                </a:lnTo>
                <a:lnTo>
                  <a:pt x="2917" y="2145"/>
                </a:lnTo>
                <a:lnTo>
                  <a:pt x="2921" y="2145"/>
                </a:lnTo>
                <a:lnTo>
                  <a:pt x="2923" y="2145"/>
                </a:lnTo>
                <a:lnTo>
                  <a:pt x="2929" y="2141"/>
                </a:lnTo>
                <a:lnTo>
                  <a:pt x="2933" y="2139"/>
                </a:lnTo>
                <a:lnTo>
                  <a:pt x="2933" y="2139"/>
                </a:lnTo>
                <a:lnTo>
                  <a:pt x="2938" y="2139"/>
                </a:lnTo>
                <a:lnTo>
                  <a:pt x="2940" y="2141"/>
                </a:lnTo>
                <a:lnTo>
                  <a:pt x="2944" y="2141"/>
                </a:lnTo>
                <a:lnTo>
                  <a:pt x="2946" y="2141"/>
                </a:lnTo>
                <a:lnTo>
                  <a:pt x="2950" y="2139"/>
                </a:lnTo>
                <a:lnTo>
                  <a:pt x="2950" y="2139"/>
                </a:lnTo>
                <a:lnTo>
                  <a:pt x="2959" y="2139"/>
                </a:lnTo>
                <a:lnTo>
                  <a:pt x="2965" y="2141"/>
                </a:lnTo>
                <a:lnTo>
                  <a:pt x="2967" y="2141"/>
                </a:lnTo>
                <a:lnTo>
                  <a:pt x="2969" y="2139"/>
                </a:lnTo>
                <a:lnTo>
                  <a:pt x="2969" y="2139"/>
                </a:lnTo>
                <a:lnTo>
                  <a:pt x="2973" y="2139"/>
                </a:lnTo>
                <a:lnTo>
                  <a:pt x="2977" y="2139"/>
                </a:lnTo>
                <a:lnTo>
                  <a:pt x="2977" y="2139"/>
                </a:lnTo>
                <a:lnTo>
                  <a:pt x="2980" y="2139"/>
                </a:lnTo>
                <a:lnTo>
                  <a:pt x="2980" y="2136"/>
                </a:lnTo>
                <a:lnTo>
                  <a:pt x="2982" y="2134"/>
                </a:lnTo>
                <a:lnTo>
                  <a:pt x="2984" y="2134"/>
                </a:lnTo>
                <a:lnTo>
                  <a:pt x="2990" y="2134"/>
                </a:lnTo>
                <a:lnTo>
                  <a:pt x="2994" y="2134"/>
                </a:lnTo>
                <a:lnTo>
                  <a:pt x="3000" y="2130"/>
                </a:lnTo>
                <a:lnTo>
                  <a:pt x="3005" y="2128"/>
                </a:lnTo>
                <a:lnTo>
                  <a:pt x="3009" y="2124"/>
                </a:lnTo>
                <a:lnTo>
                  <a:pt x="3011" y="2124"/>
                </a:lnTo>
                <a:lnTo>
                  <a:pt x="3017" y="2120"/>
                </a:lnTo>
                <a:lnTo>
                  <a:pt x="3019" y="2115"/>
                </a:lnTo>
                <a:lnTo>
                  <a:pt x="3026" y="2111"/>
                </a:lnTo>
                <a:lnTo>
                  <a:pt x="3030" y="2107"/>
                </a:lnTo>
                <a:lnTo>
                  <a:pt x="3034" y="2101"/>
                </a:lnTo>
                <a:lnTo>
                  <a:pt x="3038" y="2099"/>
                </a:lnTo>
                <a:lnTo>
                  <a:pt x="3040" y="2097"/>
                </a:lnTo>
                <a:lnTo>
                  <a:pt x="3042" y="2097"/>
                </a:lnTo>
                <a:lnTo>
                  <a:pt x="3047" y="2090"/>
                </a:lnTo>
                <a:lnTo>
                  <a:pt x="3049" y="2086"/>
                </a:lnTo>
                <a:lnTo>
                  <a:pt x="3053" y="2082"/>
                </a:lnTo>
                <a:lnTo>
                  <a:pt x="3055" y="2076"/>
                </a:lnTo>
                <a:lnTo>
                  <a:pt x="3057" y="2074"/>
                </a:lnTo>
                <a:lnTo>
                  <a:pt x="3059" y="2069"/>
                </a:lnTo>
                <a:lnTo>
                  <a:pt x="3061" y="2065"/>
                </a:lnTo>
                <a:lnTo>
                  <a:pt x="3068" y="2059"/>
                </a:lnTo>
                <a:lnTo>
                  <a:pt x="3070" y="2059"/>
                </a:lnTo>
                <a:lnTo>
                  <a:pt x="3070" y="2057"/>
                </a:lnTo>
                <a:lnTo>
                  <a:pt x="3072" y="2057"/>
                </a:lnTo>
                <a:lnTo>
                  <a:pt x="3076" y="2053"/>
                </a:lnTo>
                <a:lnTo>
                  <a:pt x="3076" y="2051"/>
                </a:lnTo>
                <a:lnTo>
                  <a:pt x="3078" y="2046"/>
                </a:lnTo>
                <a:lnTo>
                  <a:pt x="3080" y="2038"/>
                </a:lnTo>
                <a:lnTo>
                  <a:pt x="3082" y="2036"/>
                </a:lnTo>
                <a:lnTo>
                  <a:pt x="3084" y="2030"/>
                </a:lnTo>
                <a:lnTo>
                  <a:pt x="3084" y="2025"/>
                </a:lnTo>
                <a:lnTo>
                  <a:pt x="3084" y="2025"/>
                </a:lnTo>
                <a:lnTo>
                  <a:pt x="3084" y="2017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7"/>
                </a:lnTo>
                <a:lnTo>
                  <a:pt x="3082" y="2017"/>
                </a:lnTo>
                <a:lnTo>
                  <a:pt x="3082" y="2017"/>
                </a:lnTo>
                <a:lnTo>
                  <a:pt x="3082" y="2015"/>
                </a:lnTo>
                <a:lnTo>
                  <a:pt x="3080" y="2015"/>
                </a:lnTo>
                <a:lnTo>
                  <a:pt x="3080" y="2013"/>
                </a:lnTo>
                <a:lnTo>
                  <a:pt x="3080" y="2011"/>
                </a:lnTo>
                <a:lnTo>
                  <a:pt x="3082" y="2011"/>
                </a:lnTo>
                <a:lnTo>
                  <a:pt x="3082" y="2006"/>
                </a:lnTo>
                <a:lnTo>
                  <a:pt x="3084" y="2004"/>
                </a:lnTo>
                <a:lnTo>
                  <a:pt x="3091" y="2002"/>
                </a:lnTo>
                <a:lnTo>
                  <a:pt x="3093" y="2000"/>
                </a:lnTo>
                <a:lnTo>
                  <a:pt x="3097" y="1998"/>
                </a:lnTo>
                <a:lnTo>
                  <a:pt x="3109" y="1994"/>
                </a:lnTo>
                <a:lnTo>
                  <a:pt x="3114" y="1992"/>
                </a:lnTo>
                <a:lnTo>
                  <a:pt x="3118" y="1990"/>
                </a:lnTo>
                <a:lnTo>
                  <a:pt x="3118" y="1990"/>
                </a:lnTo>
                <a:lnTo>
                  <a:pt x="3122" y="1986"/>
                </a:lnTo>
                <a:lnTo>
                  <a:pt x="3122" y="1983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0" y="1979"/>
                </a:lnTo>
                <a:lnTo>
                  <a:pt x="3120" y="1979"/>
                </a:lnTo>
                <a:lnTo>
                  <a:pt x="3120" y="1977"/>
                </a:lnTo>
                <a:lnTo>
                  <a:pt x="3122" y="1971"/>
                </a:lnTo>
                <a:lnTo>
                  <a:pt x="3124" y="1967"/>
                </a:lnTo>
                <a:lnTo>
                  <a:pt x="3122" y="1965"/>
                </a:lnTo>
                <a:lnTo>
                  <a:pt x="3122" y="1962"/>
                </a:lnTo>
                <a:lnTo>
                  <a:pt x="3122" y="1958"/>
                </a:lnTo>
                <a:lnTo>
                  <a:pt x="3122" y="1956"/>
                </a:lnTo>
                <a:lnTo>
                  <a:pt x="3122" y="1956"/>
                </a:lnTo>
                <a:lnTo>
                  <a:pt x="3122" y="1954"/>
                </a:lnTo>
                <a:lnTo>
                  <a:pt x="3122" y="1954"/>
                </a:lnTo>
                <a:lnTo>
                  <a:pt x="3122" y="1954"/>
                </a:lnTo>
                <a:lnTo>
                  <a:pt x="3120" y="1954"/>
                </a:lnTo>
                <a:lnTo>
                  <a:pt x="3120" y="1956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6"/>
                </a:lnTo>
                <a:lnTo>
                  <a:pt x="3120" y="1952"/>
                </a:lnTo>
                <a:lnTo>
                  <a:pt x="3118" y="1948"/>
                </a:lnTo>
                <a:lnTo>
                  <a:pt x="3118" y="1948"/>
                </a:lnTo>
                <a:lnTo>
                  <a:pt x="3116" y="1944"/>
                </a:lnTo>
                <a:lnTo>
                  <a:pt x="3116" y="1939"/>
                </a:lnTo>
                <a:lnTo>
                  <a:pt x="3114" y="1933"/>
                </a:lnTo>
                <a:lnTo>
                  <a:pt x="3114" y="1931"/>
                </a:lnTo>
                <a:lnTo>
                  <a:pt x="3112" y="1931"/>
                </a:lnTo>
                <a:lnTo>
                  <a:pt x="3109" y="1929"/>
                </a:lnTo>
                <a:lnTo>
                  <a:pt x="3109" y="1929"/>
                </a:lnTo>
                <a:lnTo>
                  <a:pt x="3112" y="1923"/>
                </a:lnTo>
                <a:lnTo>
                  <a:pt x="3112" y="1921"/>
                </a:lnTo>
                <a:lnTo>
                  <a:pt x="3112" y="1918"/>
                </a:lnTo>
                <a:lnTo>
                  <a:pt x="3112" y="1918"/>
                </a:lnTo>
                <a:lnTo>
                  <a:pt x="3109" y="1918"/>
                </a:lnTo>
                <a:lnTo>
                  <a:pt x="3112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20" y="1914"/>
                </a:lnTo>
                <a:lnTo>
                  <a:pt x="3124" y="1910"/>
                </a:lnTo>
                <a:lnTo>
                  <a:pt x="3126" y="1908"/>
                </a:lnTo>
                <a:lnTo>
                  <a:pt x="3128" y="1906"/>
                </a:lnTo>
                <a:lnTo>
                  <a:pt x="3130" y="1904"/>
                </a:lnTo>
                <a:lnTo>
                  <a:pt x="3132" y="1906"/>
                </a:lnTo>
                <a:lnTo>
                  <a:pt x="3132" y="1906"/>
                </a:lnTo>
                <a:lnTo>
                  <a:pt x="3132" y="1904"/>
                </a:lnTo>
                <a:lnTo>
                  <a:pt x="3135" y="1904"/>
                </a:lnTo>
                <a:lnTo>
                  <a:pt x="3135" y="1904"/>
                </a:lnTo>
                <a:lnTo>
                  <a:pt x="3135" y="1902"/>
                </a:lnTo>
                <a:lnTo>
                  <a:pt x="3137" y="1902"/>
                </a:lnTo>
                <a:lnTo>
                  <a:pt x="3137" y="1900"/>
                </a:lnTo>
                <a:lnTo>
                  <a:pt x="3141" y="1897"/>
                </a:lnTo>
                <a:lnTo>
                  <a:pt x="3143" y="1893"/>
                </a:lnTo>
                <a:lnTo>
                  <a:pt x="3143" y="1893"/>
                </a:lnTo>
                <a:lnTo>
                  <a:pt x="3143" y="1891"/>
                </a:lnTo>
                <a:lnTo>
                  <a:pt x="3143" y="1891"/>
                </a:lnTo>
                <a:lnTo>
                  <a:pt x="3145" y="1891"/>
                </a:lnTo>
                <a:lnTo>
                  <a:pt x="3147" y="1889"/>
                </a:lnTo>
                <a:lnTo>
                  <a:pt x="3151" y="1885"/>
                </a:lnTo>
                <a:lnTo>
                  <a:pt x="3156" y="1883"/>
                </a:lnTo>
                <a:lnTo>
                  <a:pt x="3160" y="1883"/>
                </a:lnTo>
                <a:lnTo>
                  <a:pt x="3160" y="1881"/>
                </a:lnTo>
                <a:lnTo>
                  <a:pt x="3160" y="1881"/>
                </a:lnTo>
                <a:lnTo>
                  <a:pt x="3164" y="1881"/>
                </a:lnTo>
                <a:lnTo>
                  <a:pt x="3168" y="1879"/>
                </a:lnTo>
                <a:lnTo>
                  <a:pt x="3168" y="1879"/>
                </a:lnTo>
                <a:lnTo>
                  <a:pt x="3168" y="1879"/>
                </a:lnTo>
                <a:lnTo>
                  <a:pt x="3170" y="1879"/>
                </a:lnTo>
                <a:lnTo>
                  <a:pt x="3170" y="1879"/>
                </a:lnTo>
                <a:lnTo>
                  <a:pt x="3172" y="1879"/>
                </a:lnTo>
                <a:lnTo>
                  <a:pt x="3174" y="1877"/>
                </a:lnTo>
                <a:lnTo>
                  <a:pt x="3174" y="1874"/>
                </a:lnTo>
                <a:lnTo>
                  <a:pt x="3176" y="1874"/>
                </a:lnTo>
                <a:lnTo>
                  <a:pt x="3183" y="1872"/>
                </a:lnTo>
                <a:lnTo>
                  <a:pt x="3183" y="1870"/>
                </a:lnTo>
                <a:lnTo>
                  <a:pt x="3185" y="1868"/>
                </a:lnTo>
                <a:lnTo>
                  <a:pt x="3185" y="1868"/>
                </a:lnTo>
                <a:lnTo>
                  <a:pt x="3185" y="1866"/>
                </a:lnTo>
                <a:lnTo>
                  <a:pt x="3187" y="1866"/>
                </a:lnTo>
                <a:lnTo>
                  <a:pt x="3189" y="1864"/>
                </a:lnTo>
                <a:lnTo>
                  <a:pt x="3189" y="1864"/>
                </a:lnTo>
                <a:lnTo>
                  <a:pt x="3189" y="1862"/>
                </a:lnTo>
                <a:lnTo>
                  <a:pt x="3191" y="1862"/>
                </a:lnTo>
                <a:lnTo>
                  <a:pt x="3191" y="1860"/>
                </a:lnTo>
                <a:lnTo>
                  <a:pt x="3195" y="1856"/>
                </a:lnTo>
                <a:lnTo>
                  <a:pt x="3197" y="1851"/>
                </a:lnTo>
                <a:lnTo>
                  <a:pt x="3197" y="1851"/>
                </a:lnTo>
                <a:lnTo>
                  <a:pt x="3195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7"/>
                </a:lnTo>
                <a:lnTo>
                  <a:pt x="3197" y="1845"/>
                </a:lnTo>
                <a:lnTo>
                  <a:pt x="3200" y="1845"/>
                </a:lnTo>
                <a:lnTo>
                  <a:pt x="3200" y="1843"/>
                </a:lnTo>
                <a:lnTo>
                  <a:pt x="3200" y="1843"/>
                </a:lnTo>
                <a:lnTo>
                  <a:pt x="3200" y="1841"/>
                </a:lnTo>
                <a:lnTo>
                  <a:pt x="3200" y="1841"/>
                </a:lnTo>
                <a:lnTo>
                  <a:pt x="3200" y="1841"/>
                </a:lnTo>
                <a:lnTo>
                  <a:pt x="3197" y="1839"/>
                </a:lnTo>
                <a:lnTo>
                  <a:pt x="3197" y="1839"/>
                </a:lnTo>
                <a:lnTo>
                  <a:pt x="3197" y="1841"/>
                </a:lnTo>
                <a:lnTo>
                  <a:pt x="3197" y="1841"/>
                </a:lnTo>
                <a:lnTo>
                  <a:pt x="3197" y="1839"/>
                </a:lnTo>
                <a:lnTo>
                  <a:pt x="3197" y="1837"/>
                </a:lnTo>
                <a:lnTo>
                  <a:pt x="3197" y="1837"/>
                </a:lnTo>
                <a:lnTo>
                  <a:pt x="3197" y="1837"/>
                </a:lnTo>
                <a:lnTo>
                  <a:pt x="3195" y="1837"/>
                </a:lnTo>
                <a:lnTo>
                  <a:pt x="3195" y="1835"/>
                </a:lnTo>
                <a:lnTo>
                  <a:pt x="3195" y="1830"/>
                </a:lnTo>
                <a:lnTo>
                  <a:pt x="3195" y="1828"/>
                </a:lnTo>
                <a:lnTo>
                  <a:pt x="3195" y="1826"/>
                </a:lnTo>
                <a:lnTo>
                  <a:pt x="3195" y="1826"/>
                </a:lnTo>
                <a:lnTo>
                  <a:pt x="3195" y="1824"/>
                </a:lnTo>
                <a:lnTo>
                  <a:pt x="3195" y="1824"/>
                </a:lnTo>
                <a:lnTo>
                  <a:pt x="3195" y="1822"/>
                </a:lnTo>
                <a:lnTo>
                  <a:pt x="3195" y="1820"/>
                </a:lnTo>
                <a:lnTo>
                  <a:pt x="3195" y="1820"/>
                </a:lnTo>
                <a:lnTo>
                  <a:pt x="3195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5" y="1816"/>
                </a:lnTo>
                <a:lnTo>
                  <a:pt x="3195" y="1816"/>
                </a:lnTo>
                <a:lnTo>
                  <a:pt x="3195" y="1814"/>
                </a:lnTo>
                <a:lnTo>
                  <a:pt x="3195" y="1812"/>
                </a:lnTo>
                <a:lnTo>
                  <a:pt x="3193" y="1812"/>
                </a:lnTo>
                <a:lnTo>
                  <a:pt x="3195" y="1809"/>
                </a:lnTo>
                <a:lnTo>
                  <a:pt x="3195" y="1809"/>
                </a:lnTo>
                <a:lnTo>
                  <a:pt x="3195" y="1805"/>
                </a:lnTo>
                <a:lnTo>
                  <a:pt x="3195" y="1805"/>
                </a:lnTo>
                <a:lnTo>
                  <a:pt x="3195" y="1803"/>
                </a:lnTo>
                <a:lnTo>
                  <a:pt x="3195" y="1801"/>
                </a:lnTo>
                <a:lnTo>
                  <a:pt x="3193" y="1799"/>
                </a:lnTo>
                <a:lnTo>
                  <a:pt x="3193" y="1797"/>
                </a:lnTo>
                <a:lnTo>
                  <a:pt x="3193" y="1795"/>
                </a:lnTo>
                <a:lnTo>
                  <a:pt x="3193" y="1793"/>
                </a:lnTo>
                <a:lnTo>
                  <a:pt x="3195" y="1793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88"/>
                </a:lnTo>
                <a:lnTo>
                  <a:pt x="3195" y="1786"/>
                </a:lnTo>
                <a:lnTo>
                  <a:pt x="3193" y="1786"/>
                </a:lnTo>
                <a:lnTo>
                  <a:pt x="3195" y="1786"/>
                </a:lnTo>
                <a:lnTo>
                  <a:pt x="3195" y="1784"/>
                </a:lnTo>
                <a:lnTo>
                  <a:pt x="3195" y="1784"/>
                </a:lnTo>
                <a:lnTo>
                  <a:pt x="3193" y="1782"/>
                </a:lnTo>
                <a:lnTo>
                  <a:pt x="3193" y="1782"/>
                </a:lnTo>
                <a:lnTo>
                  <a:pt x="3193" y="1780"/>
                </a:lnTo>
                <a:lnTo>
                  <a:pt x="3193" y="1780"/>
                </a:lnTo>
                <a:lnTo>
                  <a:pt x="3191" y="1778"/>
                </a:lnTo>
                <a:lnTo>
                  <a:pt x="3189" y="1778"/>
                </a:lnTo>
                <a:lnTo>
                  <a:pt x="3189" y="1778"/>
                </a:lnTo>
                <a:lnTo>
                  <a:pt x="3187" y="1778"/>
                </a:lnTo>
                <a:lnTo>
                  <a:pt x="3187" y="1776"/>
                </a:lnTo>
                <a:lnTo>
                  <a:pt x="3185" y="1776"/>
                </a:lnTo>
                <a:lnTo>
                  <a:pt x="3183" y="1776"/>
                </a:lnTo>
                <a:lnTo>
                  <a:pt x="3185" y="1774"/>
                </a:lnTo>
                <a:lnTo>
                  <a:pt x="3185" y="1774"/>
                </a:lnTo>
                <a:lnTo>
                  <a:pt x="3183" y="1772"/>
                </a:lnTo>
                <a:lnTo>
                  <a:pt x="3183" y="1770"/>
                </a:lnTo>
                <a:lnTo>
                  <a:pt x="3183" y="1767"/>
                </a:lnTo>
                <a:lnTo>
                  <a:pt x="3183" y="1763"/>
                </a:lnTo>
                <a:lnTo>
                  <a:pt x="3179" y="1759"/>
                </a:lnTo>
                <a:lnTo>
                  <a:pt x="3181" y="1759"/>
                </a:lnTo>
                <a:lnTo>
                  <a:pt x="3181" y="1759"/>
                </a:lnTo>
                <a:lnTo>
                  <a:pt x="3179" y="1757"/>
                </a:lnTo>
                <a:lnTo>
                  <a:pt x="3176" y="1753"/>
                </a:lnTo>
                <a:lnTo>
                  <a:pt x="3176" y="1751"/>
                </a:lnTo>
                <a:lnTo>
                  <a:pt x="3179" y="1751"/>
                </a:lnTo>
                <a:lnTo>
                  <a:pt x="3179" y="1747"/>
                </a:lnTo>
                <a:lnTo>
                  <a:pt x="3179" y="1744"/>
                </a:lnTo>
                <a:lnTo>
                  <a:pt x="3176" y="1742"/>
                </a:lnTo>
                <a:lnTo>
                  <a:pt x="3176" y="1742"/>
                </a:lnTo>
                <a:lnTo>
                  <a:pt x="3176" y="1740"/>
                </a:lnTo>
                <a:lnTo>
                  <a:pt x="3179" y="1736"/>
                </a:lnTo>
                <a:lnTo>
                  <a:pt x="3179" y="1734"/>
                </a:lnTo>
                <a:lnTo>
                  <a:pt x="3181" y="1734"/>
                </a:lnTo>
                <a:lnTo>
                  <a:pt x="3181" y="1732"/>
                </a:lnTo>
                <a:lnTo>
                  <a:pt x="3179" y="1730"/>
                </a:lnTo>
                <a:lnTo>
                  <a:pt x="3176" y="1730"/>
                </a:lnTo>
                <a:lnTo>
                  <a:pt x="3176" y="1728"/>
                </a:lnTo>
                <a:lnTo>
                  <a:pt x="3174" y="1726"/>
                </a:lnTo>
                <a:lnTo>
                  <a:pt x="3174" y="1726"/>
                </a:lnTo>
                <a:lnTo>
                  <a:pt x="3172" y="1723"/>
                </a:lnTo>
                <a:lnTo>
                  <a:pt x="3170" y="1721"/>
                </a:lnTo>
                <a:lnTo>
                  <a:pt x="3170" y="1719"/>
                </a:lnTo>
                <a:lnTo>
                  <a:pt x="3170" y="1719"/>
                </a:lnTo>
                <a:lnTo>
                  <a:pt x="3170" y="1715"/>
                </a:lnTo>
                <a:lnTo>
                  <a:pt x="3172" y="1713"/>
                </a:lnTo>
                <a:lnTo>
                  <a:pt x="3172" y="1711"/>
                </a:lnTo>
                <a:lnTo>
                  <a:pt x="3174" y="1707"/>
                </a:lnTo>
                <a:lnTo>
                  <a:pt x="3174" y="1705"/>
                </a:lnTo>
                <a:lnTo>
                  <a:pt x="3174" y="1705"/>
                </a:lnTo>
                <a:lnTo>
                  <a:pt x="3174" y="1702"/>
                </a:lnTo>
                <a:lnTo>
                  <a:pt x="3176" y="1700"/>
                </a:lnTo>
                <a:lnTo>
                  <a:pt x="3176" y="1698"/>
                </a:lnTo>
                <a:lnTo>
                  <a:pt x="3176" y="1698"/>
                </a:lnTo>
                <a:lnTo>
                  <a:pt x="3176" y="1698"/>
                </a:lnTo>
                <a:lnTo>
                  <a:pt x="3179" y="1698"/>
                </a:lnTo>
                <a:lnTo>
                  <a:pt x="3181" y="1696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88"/>
                </a:lnTo>
                <a:lnTo>
                  <a:pt x="3183" y="1688"/>
                </a:lnTo>
                <a:lnTo>
                  <a:pt x="3183" y="1688"/>
                </a:lnTo>
                <a:lnTo>
                  <a:pt x="3185" y="1686"/>
                </a:lnTo>
                <a:lnTo>
                  <a:pt x="3185" y="1682"/>
                </a:lnTo>
                <a:lnTo>
                  <a:pt x="3185" y="1682"/>
                </a:lnTo>
                <a:lnTo>
                  <a:pt x="3187" y="1682"/>
                </a:lnTo>
                <a:lnTo>
                  <a:pt x="3187" y="1679"/>
                </a:lnTo>
                <a:lnTo>
                  <a:pt x="3189" y="1677"/>
                </a:lnTo>
                <a:lnTo>
                  <a:pt x="3189" y="1677"/>
                </a:lnTo>
                <a:lnTo>
                  <a:pt x="3189" y="1675"/>
                </a:lnTo>
                <a:lnTo>
                  <a:pt x="3189" y="1671"/>
                </a:lnTo>
                <a:lnTo>
                  <a:pt x="3191" y="1669"/>
                </a:lnTo>
                <a:lnTo>
                  <a:pt x="3191" y="1669"/>
                </a:lnTo>
                <a:lnTo>
                  <a:pt x="3193" y="1667"/>
                </a:lnTo>
                <a:lnTo>
                  <a:pt x="3197" y="1667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3"/>
                </a:lnTo>
                <a:lnTo>
                  <a:pt x="3200" y="1663"/>
                </a:lnTo>
                <a:lnTo>
                  <a:pt x="3200" y="1661"/>
                </a:lnTo>
                <a:lnTo>
                  <a:pt x="3200" y="1661"/>
                </a:lnTo>
                <a:lnTo>
                  <a:pt x="3202" y="1661"/>
                </a:lnTo>
                <a:lnTo>
                  <a:pt x="3202" y="1661"/>
                </a:lnTo>
                <a:lnTo>
                  <a:pt x="3202" y="1658"/>
                </a:lnTo>
                <a:lnTo>
                  <a:pt x="3202" y="1658"/>
                </a:lnTo>
                <a:lnTo>
                  <a:pt x="3204" y="1661"/>
                </a:lnTo>
                <a:lnTo>
                  <a:pt x="3206" y="1658"/>
                </a:lnTo>
                <a:lnTo>
                  <a:pt x="3208" y="1658"/>
                </a:lnTo>
                <a:lnTo>
                  <a:pt x="3210" y="1656"/>
                </a:lnTo>
                <a:lnTo>
                  <a:pt x="3210" y="1654"/>
                </a:lnTo>
                <a:lnTo>
                  <a:pt x="3212" y="1652"/>
                </a:lnTo>
                <a:lnTo>
                  <a:pt x="3214" y="1648"/>
                </a:lnTo>
                <a:lnTo>
                  <a:pt x="3214" y="1648"/>
                </a:lnTo>
                <a:lnTo>
                  <a:pt x="3214" y="1646"/>
                </a:lnTo>
                <a:lnTo>
                  <a:pt x="3216" y="1646"/>
                </a:lnTo>
                <a:lnTo>
                  <a:pt x="3218" y="1644"/>
                </a:lnTo>
                <a:lnTo>
                  <a:pt x="3218" y="1642"/>
                </a:lnTo>
                <a:lnTo>
                  <a:pt x="3223" y="1638"/>
                </a:lnTo>
                <a:lnTo>
                  <a:pt x="3223" y="1638"/>
                </a:lnTo>
                <a:lnTo>
                  <a:pt x="3225" y="1635"/>
                </a:lnTo>
                <a:lnTo>
                  <a:pt x="3225" y="1635"/>
                </a:lnTo>
                <a:lnTo>
                  <a:pt x="3227" y="1633"/>
                </a:lnTo>
                <a:lnTo>
                  <a:pt x="3237" y="1623"/>
                </a:lnTo>
                <a:lnTo>
                  <a:pt x="3241" y="1619"/>
                </a:lnTo>
                <a:lnTo>
                  <a:pt x="3246" y="1614"/>
                </a:lnTo>
                <a:lnTo>
                  <a:pt x="3250" y="1610"/>
                </a:lnTo>
                <a:lnTo>
                  <a:pt x="3258" y="1606"/>
                </a:lnTo>
                <a:lnTo>
                  <a:pt x="3271" y="1598"/>
                </a:lnTo>
                <a:lnTo>
                  <a:pt x="3275" y="1596"/>
                </a:lnTo>
                <a:lnTo>
                  <a:pt x="3288" y="1583"/>
                </a:lnTo>
                <a:lnTo>
                  <a:pt x="3296" y="1575"/>
                </a:lnTo>
                <a:lnTo>
                  <a:pt x="3302" y="1566"/>
                </a:lnTo>
                <a:lnTo>
                  <a:pt x="3306" y="1560"/>
                </a:lnTo>
                <a:lnTo>
                  <a:pt x="3313" y="1552"/>
                </a:lnTo>
                <a:lnTo>
                  <a:pt x="3319" y="1543"/>
                </a:lnTo>
                <a:lnTo>
                  <a:pt x="3319" y="1539"/>
                </a:lnTo>
                <a:lnTo>
                  <a:pt x="3321" y="1533"/>
                </a:lnTo>
                <a:lnTo>
                  <a:pt x="3323" y="1531"/>
                </a:lnTo>
                <a:lnTo>
                  <a:pt x="3325" y="1526"/>
                </a:lnTo>
                <a:lnTo>
                  <a:pt x="3327" y="1524"/>
                </a:lnTo>
                <a:lnTo>
                  <a:pt x="3329" y="1520"/>
                </a:lnTo>
                <a:lnTo>
                  <a:pt x="3329" y="1516"/>
                </a:lnTo>
                <a:lnTo>
                  <a:pt x="3334" y="1514"/>
                </a:lnTo>
                <a:lnTo>
                  <a:pt x="3336" y="1510"/>
                </a:lnTo>
                <a:lnTo>
                  <a:pt x="3336" y="1508"/>
                </a:lnTo>
                <a:lnTo>
                  <a:pt x="3338" y="1503"/>
                </a:lnTo>
                <a:lnTo>
                  <a:pt x="3342" y="1499"/>
                </a:lnTo>
                <a:lnTo>
                  <a:pt x="3342" y="1499"/>
                </a:lnTo>
                <a:lnTo>
                  <a:pt x="3344" y="1495"/>
                </a:lnTo>
                <a:lnTo>
                  <a:pt x="3344" y="1491"/>
                </a:lnTo>
                <a:lnTo>
                  <a:pt x="3344" y="1489"/>
                </a:lnTo>
                <a:lnTo>
                  <a:pt x="3344" y="1484"/>
                </a:lnTo>
                <a:lnTo>
                  <a:pt x="3346" y="1482"/>
                </a:lnTo>
                <a:lnTo>
                  <a:pt x="3346" y="1482"/>
                </a:lnTo>
                <a:lnTo>
                  <a:pt x="3350" y="1480"/>
                </a:lnTo>
                <a:lnTo>
                  <a:pt x="3350" y="1480"/>
                </a:lnTo>
                <a:lnTo>
                  <a:pt x="3352" y="1482"/>
                </a:lnTo>
                <a:lnTo>
                  <a:pt x="3352" y="1480"/>
                </a:lnTo>
                <a:lnTo>
                  <a:pt x="3352" y="1480"/>
                </a:lnTo>
                <a:lnTo>
                  <a:pt x="3350" y="1480"/>
                </a:lnTo>
                <a:lnTo>
                  <a:pt x="3348" y="1478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6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78"/>
                </a:lnTo>
                <a:lnTo>
                  <a:pt x="3348" y="1478"/>
                </a:lnTo>
                <a:lnTo>
                  <a:pt x="3348" y="1472"/>
                </a:lnTo>
                <a:lnTo>
                  <a:pt x="3348" y="1468"/>
                </a:lnTo>
                <a:lnTo>
                  <a:pt x="3348" y="1466"/>
                </a:lnTo>
                <a:lnTo>
                  <a:pt x="3350" y="1463"/>
                </a:lnTo>
                <a:lnTo>
                  <a:pt x="3350" y="1461"/>
                </a:lnTo>
                <a:lnTo>
                  <a:pt x="3350" y="1461"/>
                </a:lnTo>
                <a:lnTo>
                  <a:pt x="3348" y="1461"/>
                </a:lnTo>
                <a:lnTo>
                  <a:pt x="3344" y="1459"/>
                </a:lnTo>
                <a:lnTo>
                  <a:pt x="3342" y="1459"/>
                </a:lnTo>
                <a:lnTo>
                  <a:pt x="3340" y="1461"/>
                </a:lnTo>
                <a:lnTo>
                  <a:pt x="3338" y="1461"/>
                </a:lnTo>
                <a:lnTo>
                  <a:pt x="3334" y="1466"/>
                </a:lnTo>
                <a:lnTo>
                  <a:pt x="3327" y="1466"/>
                </a:lnTo>
                <a:lnTo>
                  <a:pt x="3323" y="1468"/>
                </a:lnTo>
                <a:lnTo>
                  <a:pt x="3319" y="1468"/>
                </a:lnTo>
                <a:lnTo>
                  <a:pt x="3317" y="1470"/>
                </a:lnTo>
                <a:lnTo>
                  <a:pt x="3317" y="1470"/>
                </a:lnTo>
                <a:lnTo>
                  <a:pt x="3313" y="1468"/>
                </a:lnTo>
                <a:lnTo>
                  <a:pt x="3311" y="1468"/>
                </a:lnTo>
                <a:lnTo>
                  <a:pt x="3308" y="1468"/>
                </a:lnTo>
                <a:lnTo>
                  <a:pt x="3304" y="1470"/>
                </a:lnTo>
                <a:lnTo>
                  <a:pt x="3298" y="1472"/>
                </a:lnTo>
                <a:lnTo>
                  <a:pt x="3296" y="1470"/>
                </a:lnTo>
                <a:lnTo>
                  <a:pt x="3294" y="1470"/>
                </a:lnTo>
                <a:lnTo>
                  <a:pt x="3292" y="1472"/>
                </a:lnTo>
                <a:lnTo>
                  <a:pt x="3288" y="1474"/>
                </a:lnTo>
                <a:lnTo>
                  <a:pt x="3281" y="1476"/>
                </a:lnTo>
                <a:lnTo>
                  <a:pt x="3281" y="1476"/>
                </a:lnTo>
                <a:lnTo>
                  <a:pt x="3277" y="1476"/>
                </a:lnTo>
                <a:lnTo>
                  <a:pt x="3275" y="1476"/>
                </a:lnTo>
                <a:lnTo>
                  <a:pt x="3271" y="1474"/>
                </a:lnTo>
                <a:lnTo>
                  <a:pt x="3269" y="1476"/>
                </a:lnTo>
                <a:lnTo>
                  <a:pt x="3264" y="1478"/>
                </a:lnTo>
                <a:lnTo>
                  <a:pt x="3258" y="1480"/>
                </a:lnTo>
                <a:lnTo>
                  <a:pt x="3250" y="1480"/>
                </a:lnTo>
                <a:lnTo>
                  <a:pt x="3250" y="1480"/>
                </a:lnTo>
                <a:lnTo>
                  <a:pt x="3248" y="1478"/>
                </a:lnTo>
                <a:lnTo>
                  <a:pt x="3244" y="1476"/>
                </a:lnTo>
                <a:lnTo>
                  <a:pt x="3239" y="1472"/>
                </a:lnTo>
                <a:lnTo>
                  <a:pt x="3237" y="1468"/>
                </a:lnTo>
                <a:lnTo>
                  <a:pt x="3235" y="1466"/>
                </a:lnTo>
                <a:lnTo>
                  <a:pt x="3233" y="1463"/>
                </a:lnTo>
                <a:lnTo>
                  <a:pt x="3231" y="1463"/>
                </a:lnTo>
                <a:lnTo>
                  <a:pt x="3229" y="1463"/>
                </a:lnTo>
                <a:lnTo>
                  <a:pt x="3227" y="1463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3"/>
                </a:lnTo>
                <a:lnTo>
                  <a:pt x="3225" y="1463"/>
                </a:lnTo>
                <a:lnTo>
                  <a:pt x="3227" y="1461"/>
                </a:lnTo>
                <a:lnTo>
                  <a:pt x="3231" y="1461"/>
                </a:lnTo>
                <a:lnTo>
                  <a:pt x="3235" y="1459"/>
                </a:lnTo>
                <a:lnTo>
                  <a:pt x="3235" y="1457"/>
                </a:lnTo>
                <a:lnTo>
                  <a:pt x="3235" y="1457"/>
                </a:lnTo>
                <a:lnTo>
                  <a:pt x="3237" y="1455"/>
                </a:lnTo>
                <a:lnTo>
                  <a:pt x="3235" y="1453"/>
                </a:lnTo>
                <a:lnTo>
                  <a:pt x="3235" y="1451"/>
                </a:lnTo>
                <a:lnTo>
                  <a:pt x="3233" y="1449"/>
                </a:lnTo>
                <a:lnTo>
                  <a:pt x="3233" y="1447"/>
                </a:lnTo>
                <a:lnTo>
                  <a:pt x="3231" y="1447"/>
                </a:lnTo>
                <a:lnTo>
                  <a:pt x="3231" y="1445"/>
                </a:lnTo>
                <a:lnTo>
                  <a:pt x="3231" y="1447"/>
                </a:lnTo>
                <a:lnTo>
                  <a:pt x="3227" y="1445"/>
                </a:lnTo>
                <a:lnTo>
                  <a:pt x="3227" y="1443"/>
                </a:lnTo>
                <a:lnTo>
                  <a:pt x="3225" y="1440"/>
                </a:lnTo>
                <a:lnTo>
                  <a:pt x="3223" y="1440"/>
                </a:lnTo>
                <a:lnTo>
                  <a:pt x="3220" y="1438"/>
                </a:lnTo>
                <a:lnTo>
                  <a:pt x="3220" y="1434"/>
                </a:lnTo>
                <a:lnTo>
                  <a:pt x="3212" y="1430"/>
                </a:lnTo>
                <a:lnTo>
                  <a:pt x="3208" y="1426"/>
                </a:lnTo>
                <a:lnTo>
                  <a:pt x="3204" y="1419"/>
                </a:lnTo>
                <a:lnTo>
                  <a:pt x="3200" y="1417"/>
                </a:lnTo>
                <a:lnTo>
                  <a:pt x="3197" y="1415"/>
                </a:lnTo>
                <a:lnTo>
                  <a:pt x="3195" y="1415"/>
                </a:lnTo>
                <a:lnTo>
                  <a:pt x="3193" y="1415"/>
                </a:lnTo>
                <a:lnTo>
                  <a:pt x="3191" y="1415"/>
                </a:lnTo>
                <a:lnTo>
                  <a:pt x="3191" y="1413"/>
                </a:lnTo>
                <a:lnTo>
                  <a:pt x="3189" y="1411"/>
                </a:lnTo>
                <a:lnTo>
                  <a:pt x="3189" y="1411"/>
                </a:lnTo>
                <a:lnTo>
                  <a:pt x="3187" y="1409"/>
                </a:lnTo>
                <a:lnTo>
                  <a:pt x="3187" y="1409"/>
                </a:lnTo>
                <a:lnTo>
                  <a:pt x="3185" y="1407"/>
                </a:lnTo>
                <a:lnTo>
                  <a:pt x="3185" y="1409"/>
                </a:lnTo>
                <a:lnTo>
                  <a:pt x="3185" y="1409"/>
                </a:lnTo>
                <a:lnTo>
                  <a:pt x="3185" y="1411"/>
                </a:lnTo>
                <a:lnTo>
                  <a:pt x="3185" y="1411"/>
                </a:lnTo>
                <a:lnTo>
                  <a:pt x="3185" y="1413"/>
                </a:lnTo>
                <a:lnTo>
                  <a:pt x="3183" y="1411"/>
                </a:lnTo>
                <a:lnTo>
                  <a:pt x="3183" y="1407"/>
                </a:lnTo>
                <a:lnTo>
                  <a:pt x="3181" y="1407"/>
                </a:lnTo>
                <a:lnTo>
                  <a:pt x="3181" y="1407"/>
                </a:lnTo>
                <a:lnTo>
                  <a:pt x="3179" y="1403"/>
                </a:lnTo>
                <a:lnTo>
                  <a:pt x="3176" y="1401"/>
                </a:lnTo>
                <a:lnTo>
                  <a:pt x="3176" y="1396"/>
                </a:lnTo>
                <a:lnTo>
                  <a:pt x="3174" y="1388"/>
                </a:lnTo>
                <a:lnTo>
                  <a:pt x="3172" y="1384"/>
                </a:lnTo>
                <a:lnTo>
                  <a:pt x="3172" y="1378"/>
                </a:lnTo>
                <a:lnTo>
                  <a:pt x="3166" y="1369"/>
                </a:lnTo>
                <a:lnTo>
                  <a:pt x="3166" y="1369"/>
                </a:lnTo>
                <a:lnTo>
                  <a:pt x="3164" y="1367"/>
                </a:lnTo>
                <a:lnTo>
                  <a:pt x="3162" y="1365"/>
                </a:lnTo>
                <a:lnTo>
                  <a:pt x="3162" y="1367"/>
                </a:lnTo>
                <a:lnTo>
                  <a:pt x="3162" y="1367"/>
                </a:lnTo>
                <a:lnTo>
                  <a:pt x="3160" y="1365"/>
                </a:lnTo>
                <a:lnTo>
                  <a:pt x="3160" y="1365"/>
                </a:lnTo>
                <a:lnTo>
                  <a:pt x="3158" y="1361"/>
                </a:lnTo>
                <a:lnTo>
                  <a:pt x="3153" y="1359"/>
                </a:lnTo>
                <a:lnTo>
                  <a:pt x="3153" y="1359"/>
                </a:lnTo>
                <a:lnTo>
                  <a:pt x="3151" y="1359"/>
                </a:lnTo>
                <a:lnTo>
                  <a:pt x="3151" y="1359"/>
                </a:lnTo>
                <a:lnTo>
                  <a:pt x="3149" y="1354"/>
                </a:lnTo>
                <a:lnTo>
                  <a:pt x="3147" y="1346"/>
                </a:lnTo>
                <a:lnTo>
                  <a:pt x="3147" y="1344"/>
                </a:lnTo>
                <a:lnTo>
                  <a:pt x="3147" y="1338"/>
                </a:lnTo>
                <a:lnTo>
                  <a:pt x="3147" y="1334"/>
                </a:lnTo>
                <a:lnTo>
                  <a:pt x="3147" y="1331"/>
                </a:lnTo>
                <a:lnTo>
                  <a:pt x="3147" y="1329"/>
                </a:lnTo>
                <a:lnTo>
                  <a:pt x="3145" y="1327"/>
                </a:lnTo>
                <a:lnTo>
                  <a:pt x="3145" y="1325"/>
                </a:lnTo>
                <a:lnTo>
                  <a:pt x="3145" y="1323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3"/>
                </a:lnTo>
                <a:lnTo>
                  <a:pt x="3147" y="1323"/>
                </a:lnTo>
                <a:lnTo>
                  <a:pt x="3145" y="1321"/>
                </a:lnTo>
                <a:lnTo>
                  <a:pt x="3143" y="1317"/>
                </a:lnTo>
                <a:lnTo>
                  <a:pt x="3143" y="1315"/>
                </a:lnTo>
                <a:lnTo>
                  <a:pt x="3141" y="1310"/>
                </a:lnTo>
                <a:lnTo>
                  <a:pt x="3141" y="1310"/>
                </a:lnTo>
                <a:lnTo>
                  <a:pt x="3141" y="1308"/>
                </a:lnTo>
                <a:lnTo>
                  <a:pt x="3135" y="1304"/>
                </a:lnTo>
                <a:lnTo>
                  <a:pt x="3132" y="1300"/>
                </a:lnTo>
                <a:lnTo>
                  <a:pt x="3128" y="1300"/>
                </a:lnTo>
                <a:lnTo>
                  <a:pt x="3126" y="1298"/>
                </a:lnTo>
                <a:lnTo>
                  <a:pt x="3126" y="1298"/>
                </a:lnTo>
                <a:lnTo>
                  <a:pt x="3124" y="1296"/>
                </a:lnTo>
                <a:lnTo>
                  <a:pt x="3122" y="1292"/>
                </a:lnTo>
                <a:lnTo>
                  <a:pt x="3122" y="1289"/>
                </a:lnTo>
                <a:lnTo>
                  <a:pt x="3122" y="1283"/>
                </a:lnTo>
                <a:lnTo>
                  <a:pt x="3122" y="1283"/>
                </a:lnTo>
                <a:lnTo>
                  <a:pt x="3122" y="1281"/>
                </a:lnTo>
                <a:lnTo>
                  <a:pt x="3124" y="1281"/>
                </a:lnTo>
                <a:lnTo>
                  <a:pt x="3124" y="1281"/>
                </a:lnTo>
                <a:lnTo>
                  <a:pt x="3126" y="1281"/>
                </a:lnTo>
                <a:lnTo>
                  <a:pt x="3124" y="1279"/>
                </a:lnTo>
                <a:lnTo>
                  <a:pt x="3122" y="1277"/>
                </a:lnTo>
                <a:lnTo>
                  <a:pt x="3120" y="1277"/>
                </a:lnTo>
                <a:lnTo>
                  <a:pt x="3118" y="1273"/>
                </a:lnTo>
                <a:lnTo>
                  <a:pt x="3114" y="1262"/>
                </a:lnTo>
                <a:lnTo>
                  <a:pt x="3109" y="1258"/>
                </a:lnTo>
                <a:lnTo>
                  <a:pt x="3109" y="1254"/>
                </a:lnTo>
                <a:lnTo>
                  <a:pt x="3105" y="1250"/>
                </a:lnTo>
                <a:lnTo>
                  <a:pt x="3101" y="1241"/>
                </a:lnTo>
                <a:lnTo>
                  <a:pt x="3099" y="1239"/>
                </a:lnTo>
                <a:lnTo>
                  <a:pt x="3099" y="1233"/>
                </a:lnTo>
                <a:lnTo>
                  <a:pt x="3099" y="1231"/>
                </a:lnTo>
                <a:lnTo>
                  <a:pt x="3097" y="1231"/>
                </a:lnTo>
                <a:lnTo>
                  <a:pt x="3097" y="1229"/>
                </a:lnTo>
                <a:lnTo>
                  <a:pt x="3095" y="1227"/>
                </a:lnTo>
                <a:lnTo>
                  <a:pt x="3095" y="1224"/>
                </a:lnTo>
                <a:lnTo>
                  <a:pt x="3095" y="1222"/>
                </a:lnTo>
                <a:lnTo>
                  <a:pt x="3093" y="1220"/>
                </a:lnTo>
                <a:lnTo>
                  <a:pt x="3093" y="1218"/>
                </a:lnTo>
                <a:lnTo>
                  <a:pt x="3091" y="1218"/>
                </a:lnTo>
                <a:lnTo>
                  <a:pt x="3088" y="1216"/>
                </a:lnTo>
                <a:lnTo>
                  <a:pt x="3086" y="1212"/>
                </a:lnTo>
                <a:lnTo>
                  <a:pt x="3084" y="1210"/>
                </a:lnTo>
                <a:lnTo>
                  <a:pt x="3084" y="1208"/>
                </a:lnTo>
                <a:lnTo>
                  <a:pt x="3084" y="1208"/>
                </a:lnTo>
                <a:lnTo>
                  <a:pt x="3082" y="1206"/>
                </a:lnTo>
                <a:lnTo>
                  <a:pt x="3080" y="1204"/>
                </a:lnTo>
                <a:lnTo>
                  <a:pt x="3080" y="1204"/>
                </a:lnTo>
                <a:lnTo>
                  <a:pt x="3080" y="1199"/>
                </a:lnTo>
                <a:lnTo>
                  <a:pt x="3080" y="1197"/>
                </a:lnTo>
                <a:lnTo>
                  <a:pt x="3080" y="1197"/>
                </a:lnTo>
                <a:lnTo>
                  <a:pt x="3078" y="1195"/>
                </a:lnTo>
                <a:lnTo>
                  <a:pt x="3076" y="1193"/>
                </a:lnTo>
                <a:lnTo>
                  <a:pt x="3078" y="1191"/>
                </a:lnTo>
                <a:lnTo>
                  <a:pt x="3078" y="1189"/>
                </a:lnTo>
                <a:lnTo>
                  <a:pt x="3078" y="1189"/>
                </a:lnTo>
                <a:lnTo>
                  <a:pt x="3080" y="1187"/>
                </a:lnTo>
                <a:lnTo>
                  <a:pt x="3080" y="1191"/>
                </a:lnTo>
                <a:lnTo>
                  <a:pt x="3082" y="1195"/>
                </a:lnTo>
                <a:lnTo>
                  <a:pt x="3082" y="1195"/>
                </a:lnTo>
                <a:lnTo>
                  <a:pt x="3082" y="1197"/>
                </a:lnTo>
                <a:lnTo>
                  <a:pt x="3084" y="1199"/>
                </a:lnTo>
                <a:lnTo>
                  <a:pt x="3086" y="1201"/>
                </a:lnTo>
                <a:lnTo>
                  <a:pt x="3088" y="1204"/>
                </a:lnTo>
                <a:lnTo>
                  <a:pt x="3088" y="1206"/>
                </a:lnTo>
                <a:lnTo>
                  <a:pt x="3088" y="1208"/>
                </a:lnTo>
                <a:lnTo>
                  <a:pt x="3088" y="1210"/>
                </a:lnTo>
                <a:lnTo>
                  <a:pt x="3093" y="1212"/>
                </a:lnTo>
                <a:lnTo>
                  <a:pt x="3095" y="1214"/>
                </a:lnTo>
                <a:lnTo>
                  <a:pt x="3097" y="1218"/>
                </a:lnTo>
                <a:lnTo>
                  <a:pt x="3101" y="1220"/>
                </a:lnTo>
                <a:lnTo>
                  <a:pt x="3103" y="1222"/>
                </a:lnTo>
                <a:lnTo>
                  <a:pt x="3105" y="1220"/>
                </a:lnTo>
                <a:lnTo>
                  <a:pt x="3105" y="1218"/>
                </a:lnTo>
                <a:lnTo>
                  <a:pt x="3107" y="1216"/>
                </a:lnTo>
                <a:lnTo>
                  <a:pt x="3107" y="1214"/>
                </a:lnTo>
                <a:lnTo>
                  <a:pt x="3109" y="1208"/>
                </a:lnTo>
                <a:lnTo>
                  <a:pt x="3112" y="1199"/>
                </a:lnTo>
                <a:lnTo>
                  <a:pt x="3112" y="1197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7"/>
                </a:lnTo>
                <a:lnTo>
                  <a:pt x="3112" y="1208"/>
                </a:lnTo>
                <a:lnTo>
                  <a:pt x="3112" y="1210"/>
                </a:lnTo>
                <a:lnTo>
                  <a:pt x="3109" y="1214"/>
                </a:lnTo>
                <a:lnTo>
                  <a:pt x="3109" y="1216"/>
                </a:lnTo>
                <a:lnTo>
                  <a:pt x="3109" y="1218"/>
                </a:lnTo>
                <a:lnTo>
                  <a:pt x="3112" y="1216"/>
                </a:lnTo>
                <a:lnTo>
                  <a:pt x="3112" y="1216"/>
                </a:lnTo>
                <a:lnTo>
                  <a:pt x="3116" y="1218"/>
                </a:lnTo>
                <a:lnTo>
                  <a:pt x="3118" y="1218"/>
                </a:lnTo>
                <a:lnTo>
                  <a:pt x="3120" y="1222"/>
                </a:lnTo>
                <a:lnTo>
                  <a:pt x="3124" y="1227"/>
                </a:lnTo>
                <a:lnTo>
                  <a:pt x="3126" y="1231"/>
                </a:lnTo>
                <a:lnTo>
                  <a:pt x="3126" y="1233"/>
                </a:lnTo>
                <a:lnTo>
                  <a:pt x="3130" y="1235"/>
                </a:lnTo>
                <a:lnTo>
                  <a:pt x="3130" y="1237"/>
                </a:lnTo>
                <a:lnTo>
                  <a:pt x="3132" y="1241"/>
                </a:lnTo>
                <a:lnTo>
                  <a:pt x="3137" y="1248"/>
                </a:lnTo>
                <a:lnTo>
                  <a:pt x="3139" y="1250"/>
                </a:lnTo>
                <a:lnTo>
                  <a:pt x="3139" y="1252"/>
                </a:lnTo>
                <a:lnTo>
                  <a:pt x="3141" y="1254"/>
                </a:lnTo>
                <a:lnTo>
                  <a:pt x="3141" y="1254"/>
                </a:lnTo>
                <a:lnTo>
                  <a:pt x="3143" y="1256"/>
                </a:lnTo>
                <a:lnTo>
                  <a:pt x="3145" y="1260"/>
                </a:lnTo>
                <a:lnTo>
                  <a:pt x="3147" y="1262"/>
                </a:lnTo>
                <a:lnTo>
                  <a:pt x="3147" y="1264"/>
                </a:lnTo>
                <a:lnTo>
                  <a:pt x="3147" y="1264"/>
                </a:lnTo>
                <a:lnTo>
                  <a:pt x="3147" y="1266"/>
                </a:lnTo>
                <a:lnTo>
                  <a:pt x="3147" y="1269"/>
                </a:lnTo>
                <a:lnTo>
                  <a:pt x="3149" y="1271"/>
                </a:lnTo>
                <a:lnTo>
                  <a:pt x="3149" y="1273"/>
                </a:lnTo>
                <a:lnTo>
                  <a:pt x="3151" y="1275"/>
                </a:lnTo>
                <a:lnTo>
                  <a:pt x="3153" y="1275"/>
                </a:lnTo>
                <a:lnTo>
                  <a:pt x="3153" y="1275"/>
                </a:lnTo>
                <a:lnTo>
                  <a:pt x="3156" y="1277"/>
                </a:lnTo>
                <a:lnTo>
                  <a:pt x="3158" y="1277"/>
                </a:lnTo>
                <a:lnTo>
                  <a:pt x="3158" y="1279"/>
                </a:lnTo>
                <a:lnTo>
                  <a:pt x="3160" y="1279"/>
                </a:lnTo>
                <a:lnTo>
                  <a:pt x="3162" y="1281"/>
                </a:lnTo>
                <a:lnTo>
                  <a:pt x="3164" y="1285"/>
                </a:lnTo>
                <a:lnTo>
                  <a:pt x="3166" y="1287"/>
                </a:lnTo>
                <a:lnTo>
                  <a:pt x="3168" y="1292"/>
                </a:lnTo>
                <a:lnTo>
                  <a:pt x="3170" y="1292"/>
                </a:lnTo>
                <a:lnTo>
                  <a:pt x="3170" y="1294"/>
                </a:lnTo>
                <a:lnTo>
                  <a:pt x="3170" y="1296"/>
                </a:lnTo>
                <a:lnTo>
                  <a:pt x="3172" y="1298"/>
                </a:lnTo>
                <a:lnTo>
                  <a:pt x="3170" y="1298"/>
                </a:lnTo>
                <a:lnTo>
                  <a:pt x="3172" y="1298"/>
                </a:lnTo>
                <a:lnTo>
                  <a:pt x="3172" y="1298"/>
                </a:lnTo>
                <a:lnTo>
                  <a:pt x="3172" y="1300"/>
                </a:lnTo>
                <a:lnTo>
                  <a:pt x="3174" y="1302"/>
                </a:lnTo>
                <a:lnTo>
                  <a:pt x="3174" y="1304"/>
                </a:lnTo>
                <a:lnTo>
                  <a:pt x="3174" y="1306"/>
                </a:lnTo>
                <a:lnTo>
                  <a:pt x="3172" y="1306"/>
                </a:lnTo>
                <a:lnTo>
                  <a:pt x="3172" y="1310"/>
                </a:lnTo>
                <a:lnTo>
                  <a:pt x="3172" y="1313"/>
                </a:lnTo>
                <a:lnTo>
                  <a:pt x="3172" y="1315"/>
                </a:lnTo>
                <a:lnTo>
                  <a:pt x="3174" y="1315"/>
                </a:lnTo>
                <a:lnTo>
                  <a:pt x="3174" y="1317"/>
                </a:lnTo>
                <a:lnTo>
                  <a:pt x="3174" y="1319"/>
                </a:lnTo>
                <a:lnTo>
                  <a:pt x="3174" y="1321"/>
                </a:lnTo>
                <a:lnTo>
                  <a:pt x="3176" y="1325"/>
                </a:lnTo>
                <a:lnTo>
                  <a:pt x="3181" y="1329"/>
                </a:lnTo>
                <a:lnTo>
                  <a:pt x="3181" y="1334"/>
                </a:lnTo>
                <a:lnTo>
                  <a:pt x="3183" y="1334"/>
                </a:lnTo>
                <a:lnTo>
                  <a:pt x="3185" y="1336"/>
                </a:lnTo>
                <a:lnTo>
                  <a:pt x="3189" y="1336"/>
                </a:lnTo>
                <a:lnTo>
                  <a:pt x="3193" y="1340"/>
                </a:lnTo>
                <a:lnTo>
                  <a:pt x="3195" y="1342"/>
                </a:lnTo>
                <a:lnTo>
                  <a:pt x="3197" y="1344"/>
                </a:lnTo>
                <a:lnTo>
                  <a:pt x="3197" y="1344"/>
                </a:lnTo>
                <a:lnTo>
                  <a:pt x="3200" y="1346"/>
                </a:lnTo>
                <a:lnTo>
                  <a:pt x="3200" y="1346"/>
                </a:lnTo>
                <a:lnTo>
                  <a:pt x="3200" y="1348"/>
                </a:lnTo>
                <a:lnTo>
                  <a:pt x="3204" y="1354"/>
                </a:lnTo>
                <a:lnTo>
                  <a:pt x="3204" y="1354"/>
                </a:lnTo>
                <a:lnTo>
                  <a:pt x="3204" y="1357"/>
                </a:lnTo>
                <a:lnTo>
                  <a:pt x="3206" y="1359"/>
                </a:lnTo>
                <a:lnTo>
                  <a:pt x="3206" y="1361"/>
                </a:lnTo>
                <a:lnTo>
                  <a:pt x="3208" y="1363"/>
                </a:lnTo>
                <a:lnTo>
                  <a:pt x="3210" y="1367"/>
                </a:lnTo>
                <a:lnTo>
                  <a:pt x="3212" y="1369"/>
                </a:lnTo>
                <a:lnTo>
                  <a:pt x="3212" y="1371"/>
                </a:lnTo>
                <a:lnTo>
                  <a:pt x="3216" y="1375"/>
                </a:lnTo>
                <a:lnTo>
                  <a:pt x="3220" y="1378"/>
                </a:lnTo>
                <a:lnTo>
                  <a:pt x="3220" y="1382"/>
                </a:lnTo>
                <a:lnTo>
                  <a:pt x="3223" y="1384"/>
                </a:lnTo>
                <a:lnTo>
                  <a:pt x="3223" y="1384"/>
                </a:lnTo>
                <a:lnTo>
                  <a:pt x="3225" y="1386"/>
                </a:lnTo>
                <a:lnTo>
                  <a:pt x="3225" y="1386"/>
                </a:lnTo>
                <a:lnTo>
                  <a:pt x="3225" y="1388"/>
                </a:lnTo>
                <a:lnTo>
                  <a:pt x="3227" y="1388"/>
                </a:lnTo>
                <a:lnTo>
                  <a:pt x="3227" y="1390"/>
                </a:lnTo>
                <a:lnTo>
                  <a:pt x="3227" y="1390"/>
                </a:lnTo>
                <a:lnTo>
                  <a:pt x="3227" y="1392"/>
                </a:lnTo>
                <a:lnTo>
                  <a:pt x="3227" y="1394"/>
                </a:lnTo>
                <a:lnTo>
                  <a:pt x="3229" y="1399"/>
                </a:lnTo>
                <a:lnTo>
                  <a:pt x="3227" y="1405"/>
                </a:lnTo>
                <a:lnTo>
                  <a:pt x="3227" y="1409"/>
                </a:lnTo>
                <a:lnTo>
                  <a:pt x="3227" y="1409"/>
                </a:lnTo>
                <a:lnTo>
                  <a:pt x="3227" y="1411"/>
                </a:lnTo>
                <a:lnTo>
                  <a:pt x="3227" y="1409"/>
                </a:lnTo>
                <a:lnTo>
                  <a:pt x="3227" y="1409"/>
                </a:lnTo>
                <a:lnTo>
                  <a:pt x="3225" y="1411"/>
                </a:lnTo>
                <a:lnTo>
                  <a:pt x="3229" y="1413"/>
                </a:lnTo>
                <a:lnTo>
                  <a:pt x="3229" y="1413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7"/>
                </a:lnTo>
                <a:lnTo>
                  <a:pt x="3229" y="1417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4"/>
                </a:lnTo>
                <a:lnTo>
                  <a:pt x="3231" y="1426"/>
                </a:lnTo>
                <a:lnTo>
                  <a:pt x="3231" y="1428"/>
                </a:lnTo>
                <a:lnTo>
                  <a:pt x="3233" y="1430"/>
                </a:lnTo>
                <a:lnTo>
                  <a:pt x="3235" y="1434"/>
                </a:lnTo>
                <a:lnTo>
                  <a:pt x="3235" y="1434"/>
                </a:lnTo>
                <a:lnTo>
                  <a:pt x="3233" y="1440"/>
                </a:lnTo>
                <a:lnTo>
                  <a:pt x="3237" y="1447"/>
                </a:lnTo>
                <a:lnTo>
                  <a:pt x="3237" y="1449"/>
                </a:lnTo>
                <a:lnTo>
                  <a:pt x="3239" y="1447"/>
                </a:lnTo>
                <a:lnTo>
                  <a:pt x="3244" y="1449"/>
                </a:lnTo>
                <a:lnTo>
                  <a:pt x="3244" y="1449"/>
                </a:lnTo>
                <a:lnTo>
                  <a:pt x="3246" y="1449"/>
                </a:lnTo>
                <a:lnTo>
                  <a:pt x="3248" y="1449"/>
                </a:lnTo>
                <a:lnTo>
                  <a:pt x="3250" y="1449"/>
                </a:lnTo>
                <a:lnTo>
                  <a:pt x="3250" y="1449"/>
                </a:lnTo>
                <a:lnTo>
                  <a:pt x="3254" y="1447"/>
                </a:lnTo>
                <a:lnTo>
                  <a:pt x="3256" y="1447"/>
                </a:lnTo>
                <a:lnTo>
                  <a:pt x="3258" y="1447"/>
                </a:lnTo>
                <a:lnTo>
                  <a:pt x="3260" y="1447"/>
                </a:lnTo>
                <a:lnTo>
                  <a:pt x="3260" y="1445"/>
                </a:lnTo>
                <a:lnTo>
                  <a:pt x="3262" y="1443"/>
                </a:lnTo>
                <a:lnTo>
                  <a:pt x="3264" y="1443"/>
                </a:lnTo>
                <a:lnTo>
                  <a:pt x="3267" y="1440"/>
                </a:lnTo>
                <a:lnTo>
                  <a:pt x="3269" y="1438"/>
                </a:lnTo>
                <a:lnTo>
                  <a:pt x="3273" y="1438"/>
                </a:lnTo>
                <a:lnTo>
                  <a:pt x="3277" y="1438"/>
                </a:lnTo>
                <a:lnTo>
                  <a:pt x="3281" y="1438"/>
                </a:lnTo>
                <a:lnTo>
                  <a:pt x="3283" y="1436"/>
                </a:lnTo>
                <a:lnTo>
                  <a:pt x="3285" y="1436"/>
                </a:lnTo>
                <a:lnTo>
                  <a:pt x="3288" y="1436"/>
                </a:lnTo>
                <a:lnTo>
                  <a:pt x="3292" y="1434"/>
                </a:lnTo>
                <a:lnTo>
                  <a:pt x="3294" y="1434"/>
                </a:lnTo>
                <a:lnTo>
                  <a:pt x="3298" y="1430"/>
                </a:lnTo>
                <a:lnTo>
                  <a:pt x="3300" y="1430"/>
                </a:lnTo>
                <a:lnTo>
                  <a:pt x="3302" y="1428"/>
                </a:lnTo>
                <a:lnTo>
                  <a:pt x="3302" y="1428"/>
                </a:lnTo>
                <a:lnTo>
                  <a:pt x="3306" y="1430"/>
                </a:lnTo>
                <a:lnTo>
                  <a:pt x="3311" y="1428"/>
                </a:lnTo>
                <a:lnTo>
                  <a:pt x="3313" y="1428"/>
                </a:lnTo>
                <a:lnTo>
                  <a:pt x="3313" y="1428"/>
                </a:lnTo>
                <a:lnTo>
                  <a:pt x="3315" y="1428"/>
                </a:lnTo>
                <a:lnTo>
                  <a:pt x="3317" y="1426"/>
                </a:lnTo>
                <a:lnTo>
                  <a:pt x="3317" y="1424"/>
                </a:lnTo>
                <a:lnTo>
                  <a:pt x="3319" y="1422"/>
                </a:lnTo>
                <a:lnTo>
                  <a:pt x="3319" y="1422"/>
                </a:lnTo>
                <a:lnTo>
                  <a:pt x="3323" y="1419"/>
                </a:lnTo>
                <a:lnTo>
                  <a:pt x="3325" y="1417"/>
                </a:lnTo>
                <a:lnTo>
                  <a:pt x="3332" y="1417"/>
                </a:lnTo>
                <a:lnTo>
                  <a:pt x="3334" y="1417"/>
                </a:lnTo>
                <a:lnTo>
                  <a:pt x="3338" y="1415"/>
                </a:lnTo>
                <a:lnTo>
                  <a:pt x="3340" y="1413"/>
                </a:lnTo>
                <a:lnTo>
                  <a:pt x="3346" y="1413"/>
                </a:lnTo>
                <a:lnTo>
                  <a:pt x="3350" y="1411"/>
                </a:lnTo>
                <a:lnTo>
                  <a:pt x="3355" y="1409"/>
                </a:lnTo>
                <a:lnTo>
                  <a:pt x="3357" y="1409"/>
                </a:lnTo>
                <a:lnTo>
                  <a:pt x="3357" y="1407"/>
                </a:lnTo>
                <a:lnTo>
                  <a:pt x="3359" y="1407"/>
                </a:lnTo>
                <a:lnTo>
                  <a:pt x="3361" y="1407"/>
                </a:lnTo>
                <a:lnTo>
                  <a:pt x="3363" y="1405"/>
                </a:lnTo>
                <a:lnTo>
                  <a:pt x="3365" y="1405"/>
                </a:lnTo>
                <a:lnTo>
                  <a:pt x="3365" y="1403"/>
                </a:lnTo>
                <a:lnTo>
                  <a:pt x="3363" y="1401"/>
                </a:lnTo>
                <a:lnTo>
                  <a:pt x="3365" y="1396"/>
                </a:lnTo>
                <a:lnTo>
                  <a:pt x="3365" y="1394"/>
                </a:lnTo>
                <a:lnTo>
                  <a:pt x="3367" y="1394"/>
                </a:lnTo>
                <a:lnTo>
                  <a:pt x="3369" y="1392"/>
                </a:lnTo>
                <a:lnTo>
                  <a:pt x="3378" y="1390"/>
                </a:lnTo>
                <a:lnTo>
                  <a:pt x="3380" y="1388"/>
                </a:lnTo>
                <a:lnTo>
                  <a:pt x="3384" y="1388"/>
                </a:lnTo>
                <a:lnTo>
                  <a:pt x="3386" y="1386"/>
                </a:lnTo>
                <a:lnTo>
                  <a:pt x="3390" y="1386"/>
                </a:lnTo>
                <a:lnTo>
                  <a:pt x="3390" y="1384"/>
                </a:lnTo>
                <a:lnTo>
                  <a:pt x="3396" y="1384"/>
                </a:lnTo>
                <a:lnTo>
                  <a:pt x="3399" y="1384"/>
                </a:lnTo>
                <a:lnTo>
                  <a:pt x="3401" y="1384"/>
                </a:lnTo>
                <a:lnTo>
                  <a:pt x="3401" y="1386"/>
                </a:lnTo>
                <a:lnTo>
                  <a:pt x="3405" y="1384"/>
                </a:lnTo>
                <a:lnTo>
                  <a:pt x="3407" y="1382"/>
                </a:lnTo>
                <a:lnTo>
                  <a:pt x="3409" y="1380"/>
                </a:lnTo>
                <a:lnTo>
                  <a:pt x="3409" y="1380"/>
                </a:lnTo>
                <a:lnTo>
                  <a:pt x="3409" y="1378"/>
                </a:lnTo>
                <a:lnTo>
                  <a:pt x="3407" y="1378"/>
                </a:lnTo>
                <a:lnTo>
                  <a:pt x="3409" y="1375"/>
                </a:lnTo>
                <a:lnTo>
                  <a:pt x="3411" y="1373"/>
                </a:lnTo>
                <a:lnTo>
                  <a:pt x="3413" y="1371"/>
                </a:lnTo>
                <a:lnTo>
                  <a:pt x="3420" y="1371"/>
                </a:lnTo>
                <a:lnTo>
                  <a:pt x="3424" y="1371"/>
                </a:lnTo>
                <a:lnTo>
                  <a:pt x="3424" y="1369"/>
                </a:lnTo>
                <a:lnTo>
                  <a:pt x="3428" y="1367"/>
                </a:lnTo>
                <a:lnTo>
                  <a:pt x="3428" y="1361"/>
                </a:lnTo>
                <a:lnTo>
                  <a:pt x="3430" y="1359"/>
                </a:lnTo>
                <a:lnTo>
                  <a:pt x="3432" y="1359"/>
                </a:lnTo>
                <a:lnTo>
                  <a:pt x="3436" y="1357"/>
                </a:lnTo>
                <a:lnTo>
                  <a:pt x="3440" y="1357"/>
                </a:lnTo>
                <a:lnTo>
                  <a:pt x="3443" y="1357"/>
                </a:lnTo>
                <a:lnTo>
                  <a:pt x="3445" y="1354"/>
                </a:lnTo>
                <a:lnTo>
                  <a:pt x="3445" y="1354"/>
                </a:lnTo>
                <a:lnTo>
                  <a:pt x="3445" y="1352"/>
                </a:lnTo>
                <a:lnTo>
                  <a:pt x="3445" y="1352"/>
                </a:lnTo>
                <a:lnTo>
                  <a:pt x="3445" y="1348"/>
                </a:lnTo>
                <a:lnTo>
                  <a:pt x="3445" y="1346"/>
                </a:lnTo>
                <a:lnTo>
                  <a:pt x="3445" y="1346"/>
                </a:lnTo>
                <a:lnTo>
                  <a:pt x="3445" y="1344"/>
                </a:lnTo>
                <a:lnTo>
                  <a:pt x="3445" y="1342"/>
                </a:lnTo>
                <a:lnTo>
                  <a:pt x="3445" y="1338"/>
                </a:lnTo>
                <a:lnTo>
                  <a:pt x="3447" y="1336"/>
                </a:lnTo>
                <a:lnTo>
                  <a:pt x="3447" y="1336"/>
                </a:lnTo>
                <a:lnTo>
                  <a:pt x="3449" y="1331"/>
                </a:lnTo>
                <a:lnTo>
                  <a:pt x="3451" y="1331"/>
                </a:lnTo>
                <a:lnTo>
                  <a:pt x="3451" y="1331"/>
                </a:lnTo>
                <a:lnTo>
                  <a:pt x="3451" y="1334"/>
                </a:lnTo>
                <a:lnTo>
                  <a:pt x="3451" y="1334"/>
                </a:lnTo>
                <a:lnTo>
                  <a:pt x="3451" y="1334"/>
                </a:lnTo>
                <a:lnTo>
                  <a:pt x="3453" y="1334"/>
                </a:lnTo>
                <a:lnTo>
                  <a:pt x="3455" y="1334"/>
                </a:lnTo>
                <a:lnTo>
                  <a:pt x="3455" y="1334"/>
                </a:lnTo>
                <a:lnTo>
                  <a:pt x="3457" y="1327"/>
                </a:lnTo>
                <a:lnTo>
                  <a:pt x="3461" y="1323"/>
                </a:lnTo>
                <a:lnTo>
                  <a:pt x="3464" y="1321"/>
                </a:lnTo>
                <a:lnTo>
                  <a:pt x="3468" y="1319"/>
                </a:lnTo>
                <a:lnTo>
                  <a:pt x="3468" y="1319"/>
                </a:lnTo>
                <a:lnTo>
                  <a:pt x="3470" y="1313"/>
                </a:lnTo>
                <a:lnTo>
                  <a:pt x="3472" y="1310"/>
                </a:lnTo>
                <a:lnTo>
                  <a:pt x="3472" y="1310"/>
                </a:lnTo>
                <a:lnTo>
                  <a:pt x="3474" y="1306"/>
                </a:lnTo>
                <a:lnTo>
                  <a:pt x="3474" y="1306"/>
                </a:lnTo>
                <a:lnTo>
                  <a:pt x="3474" y="1304"/>
                </a:lnTo>
                <a:lnTo>
                  <a:pt x="3474" y="1302"/>
                </a:lnTo>
                <a:lnTo>
                  <a:pt x="3472" y="1302"/>
                </a:lnTo>
                <a:lnTo>
                  <a:pt x="3470" y="1302"/>
                </a:lnTo>
                <a:lnTo>
                  <a:pt x="3468" y="1300"/>
                </a:lnTo>
                <a:lnTo>
                  <a:pt x="3468" y="1298"/>
                </a:lnTo>
                <a:lnTo>
                  <a:pt x="3466" y="1296"/>
                </a:lnTo>
                <a:lnTo>
                  <a:pt x="3464" y="1294"/>
                </a:lnTo>
                <a:lnTo>
                  <a:pt x="3461" y="1292"/>
                </a:lnTo>
                <a:lnTo>
                  <a:pt x="3461" y="1289"/>
                </a:lnTo>
                <a:lnTo>
                  <a:pt x="3459" y="1289"/>
                </a:lnTo>
                <a:lnTo>
                  <a:pt x="3459" y="1287"/>
                </a:lnTo>
                <a:lnTo>
                  <a:pt x="3457" y="1285"/>
                </a:lnTo>
                <a:lnTo>
                  <a:pt x="3455" y="1285"/>
                </a:lnTo>
                <a:lnTo>
                  <a:pt x="3453" y="1285"/>
                </a:lnTo>
                <a:lnTo>
                  <a:pt x="3453" y="1285"/>
                </a:lnTo>
                <a:lnTo>
                  <a:pt x="3449" y="1285"/>
                </a:lnTo>
                <a:lnTo>
                  <a:pt x="3445" y="1283"/>
                </a:lnTo>
                <a:lnTo>
                  <a:pt x="3443" y="1283"/>
                </a:lnTo>
                <a:lnTo>
                  <a:pt x="3436" y="1281"/>
                </a:lnTo>
                <a:lnTo>
                  <a:pt x="3436" y="1281"/>
                </a:lnTo>
                <a:lnTo>
                  <a:pt x="3432" y="1277"/>
                </a:lnTo>
                <a:lnTo>
                  <a:pt x="3430" y="1275"/>
                </a:lnTo>
                <a:lnTo>
                  <a:pt x="3428" y="1273"/>
                </a:lnTo>
                <a:lnTo>
                  <a:pt x="3426" y="1269"/>
                </a:lnTo>
                <a:lnTo>
                  <a:pt x="3424" y="1264"/>
                </a:lnTo>
                <a:lnTo>
                  <a:pt x="3424" y="1264"/>
                </a:lnTo>
                <a:lnTo>
                  <a:pt x="3424" y="1256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2"/>
                </a:lnTo>
                <a:lnTo>
                  <a:pt x="3426" y="1248"/>
                </a:lnTo>
                <a:lnTo>
                  <a:pt x="3426" y="1245"/>
                </a:lnTo>
                <a:lnTo>
                  <a:pt x="3426" y="1245"/>
                </a:lnTo>
                <a:lnTo>
                  <a:pt x="3426" y="1243"/>
                </a:lnTo>
                <a:lnTo>
                  <a:pt x="3424" y="1243"/>
                </a:lnTo>
                <a:lnTo>
                  <a:pt x="3424" y="1245"/>
                </a:lnTo>
                <a:lnTo>
                  <a:pt x="3424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0" y="1248"/>
                </a:lnTo>
                <a:lnTo>
                  <a:pt x="3420" y="1250"/>
                </a:lnTo>
                <a:lnTo>
                  <a:pt x="3420" y="1252"/>
                </a:lnTo>
                <a:lnTo>
                  <a:pt x="3417" y="1252"/>
                </a:lnTo>
                <a:lnTo>
                  <a:pt x="3411" y="1258"/>
                </a:lnTo>
                <a:lnTo>
                  <a:pt x="3411" y="1258"/>
                </a:lnTo>
                <a:lnTo>
                  <a:pt x="3409" y="1260"/>
                </a:lnTo>
                <a:lnTo>
                  <a:pt x="3409" y="1260"/>
                </a:lnTo>
                <a:lnTo>
                  <a:pt x="3405" y="1264"/>
                </a:lnTo>
                <a:lnTo>
                  <a:pt x="3401" y="1269"/>
                </a:lnTo>
                <a:lnTo>
                  <a:pt x="3399" y="1269"/>
                </a:lnTo>
                <a:lnTo>
                  <a:pt x="3399" y="1271"/>
                </a:lnTo>
                <a:lnTo>
                  <a:pt x="3399" y="1271"/>
                </a:lnTo>
                <a:lnTo>
                  <a:pt x="3399" y="1273"/>
                </a:lnTo>
                <a:lnTo>
                  <a:pt x="3396" y="1273"/>
                </a:lnTo>
                <a:lnTo>
                  <a:pt x="3396" y="1275"/>
                </a:lnTo>
                <a:lnTo>
                  <a:pt x="3396" y="1275"/>
                </a:lnTo>
                <a:lnTo>
                  <a:pt x="3394" y="1277"/>
                </a:lnTo>
                <a:lnTo>
                  <a:pt x="3392" y="1277"/>
                </a:lnTo>
                <a:lnTo>
                  <a:pt x="3388" y="1279"/>
                </a:lnTo>
                <a:lnTo>
                  <a:pt x="3388" y="1279"/>
                </a:lnTo>
                <a:lnTo>
                  <a:pt x="3380" y="1279"/>
                </a:lnTo>
                <a:lnTo>
                  <a:pt x="3376" y="1277"/>
                </a:lnTo>
                <a:lnTo>
                  <a:pt x="3371" y="1277"/>
                </a:lnTo>
                <a:lnTo>
                  <a:pt x="3369" y="1279"/>
                </a:lnTo>
                <a:lnTo>
                  <a:pt x="3365" y="1281"/>
                </a:lnTo>
                <a:lnTo>
                  <a:pt x="3363" y="1281"/>
                </a:lnTo>
                <a:lnTo>
                  <a:pt x="3359" y="1281"/>
                </a:lnTo>
                <a:lnTo>
                  <a:pt x="3359" y="1279"/>
                </a:lnTo>
                <a:lnTo>
                  <a:pt x="3359" y="1279"/>
                </a:lnTo>
                <a:lnTo>
                  <a:pt x="3357" y="1277"/>
                </a:lnTo>
                <a:lnTo>
                  <a:pt x="3357" y="1277"/>
                </a:lnTo>
                <a:lnTo>
                  <a:pt x="3357" y="1277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2" y="1275"/>
                </a:lnTo>
                <a:lnTo>
                  <a:pt x="3352" y="1275"/>
                </a:lnTo>
                <a:lnTo>
                  <a:pt x="3350" y="1275"/>
                </a:lnTo>
                <a:lnTo>
                  <a:pt x="3352" y="1273"/>
                </a:lnTo>
                <a:lnTo>
                  <a:pt x="3352" y="1273"/>
                </a:lnTo>
                <a:lnTo>
                  <a:pt x="3352" y="1271"/>
                </a:lnTo>
                <a:lnTo>
                  <a:pt x="3352" y="1271"/>
                </a:lnTo>
                <a:lnTo>
                  <a:pt x="3350" y="1271"/>
                </a:lnTo>
                <a:lnTo>
                  <a:pt x="3352" y="1271"/>
                </a:lnTo>
                <a:lnTo>
                  <a:pt x="3352" y="1271"/>
                </a:lnTo>
                <a:lnTo>
                  <a:pt x="3355" y="1266"/>
                </a:lnTo>
                <a:lnTo>
                  <a:pt x="3355" y="1264"/>
                </a:lnTo>
                <a:lnTo>
                  <a:pt x="3355" y="1264"/>
                </a:lnTo>
                <a:lnTo>
                  <a:pt x="3355" y="1262"/>
                </a:lnTo>
                <a:lnTo>
                  <a:pt x="3355" y="1260"/>
                </a:lnTo>
                <a:lnTo>
                  <a:pt x="3355" y="1258"/>
                </a:lnTo>
                <a:lnTo>
                  <a:pt x="3355" y="1258"/>
                </a:lnTo>
                <a:lnTo>
                  <a:pt x="3355" y="1256"/>
                </a:lnTo>
                <a:lnTo>
                  <a:pt x="3355" y="1254"/>
                </a:lnTo>
                <a:lnTo>
                  <a:pt x="3355" y="1254"/>
                </a:lnTo>
                <a:lnTo>
                  <a:pt x="3355" y="1252"/>
                </a:lnTo>
                <a:lnTo>
                  <a:pt x="3352" y="1250"/>
                </a:lnTo>
                <a:lnTo>
                  <a:pt x="3350" y="1248"/>
                </a:lnTo>
                <a:lnTo>
                  <a:pt x="3348" y="1248"/>
                </a:lnTo>
                <a:lnTo>
                  <a:pt x="3346" y="1250"/>
                </a:lnTo>
                <a:lnTo>
                  <a:pt x="3344" y="1254"/>
                </a:lnTo>
                <a:lnTo>
                  <a:pt x="3344" y="1256"/>
                </a:lnTo>
                <a:lnTo>
                  <a:pt x="3344" y="1258"/>
                </a:lnTo>
                <a:lnTo>
                  <a:pt x="3344" y="1258"/>
                </a:lnTo>
                <a:lnTo>
                  <a:pt x="3342" y="1258"/>
                </a:lnTo>
                <a:lnTo>
                  <a:pt x="3344" y="1262"/>
                </a:lnTo>
                <a:lnTo>
                  <a:pt x="3344" y="1266"/>
                </a:lnTo>
                <a:lnTo>
                  <a:pt x="3344" y="1266"/>
                </a:lnTo>
                <a:lnTo>
                  <a:pt x="3344" y="1269"/>
                </a:lnTo>
                <a:lnTo>
                  <a:pt x="3342" y="1266"/>
                </a:lnTo>
                <a:lnTo>
                  <a:pt x="3342" y="1264"/>
                </a:lnTo>
                <a:lnTo>
                  <a:pt x="3340" y="1264"/>
                </a:lnTo>
                <a:lnTo>
                  <a:pt x="3340" y="1260"/>
                </a:lnTo>
                <a:lnTo>
                  <a:pt x="3338" y="1258"/>
                </a:lnTo>
                <a:lnTo>
                  <a:pt x="3336" y="1256"/>
                </a:lnTo>
                <a:lnTo>
                  <a:pt x="3336" y="1256"/>
                </a:lnTo>
                <a:lnTo>
                  <a:pt x="3336" y="1254"/>
                </a:lnTo>
                <a:lnTo>
                  <a:pt x="3334" y="1252"/>
                </a:lnTo>
                <a:lnTo>
                  <a:pt x="3334" y="1250"/>
                </a:lnTo>
                <a:lnTo>
                  <a:pt x="3332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6" y="1245"/>
                </a:lnTo>
                <a:lnTo>
                  <a:pt x="3336" y="1243"/>
                </a:lnTo>
                <a:lnTo>
                  <a:pt x="3334" y="1243"/>
                </a:lnTo>
                <a:lnTo>
                  <a:pt x="3332" y="1241"/>
                </a:lnTo>
                <a:lnTo>
                  <a:pt x="3332" y="1239"/>
                </a:lnTo>
                <a:lnTo>
                  <a:pt x="3332" y="1239"/>
                </a:lnTo>
                <a:lnTo>
                  <a:pt x="3332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2" y="1237"/>
                </a:lnTo>
                <a:lnTo>
                  <a:pt x="3327" y="1235"/>
                </a:lnTo>
                <a:lnTo>
                  <a:pt x="3325" y="1231"/>
                </a:lnTo>
                <a:lnTo>
                  <a:pt x="3323" y="1231"/>
                </a:lnTo>
                <a:lnTo>
                  <a:pt x="3321" y="1229"/>
                </a:lnTo>
                <a:lnTo>
                  <a:pt x="3321" y="1227"/>
                </a:lnTo>
                <a:lnTo>
                  <a:pt x="3321" y="1227"/>
                </a:lnTo>
                <a:lnTo>
                  <a:pt x="3319" y="1227"/>
                </a:lnTo>
                <a:lnTo>
                  <a:pt x="3319" y="1227"/>
                </a:lnTo>
                <a:lnTo>
                  <a:pt x="3317" y="1224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0"/>
                </a:lnTo>
                <a:lnTo>
                  <a:pt x="3315" y="1218"/>
                </a:lnTo>
                <a:lnTo>
                  <a:pt x="3313" y="1216"/>
                </a:lnTo>
                <a:lnTo>
                  <a:pt x="3311" y="1214"/>
                </a:lnTo>
                <a:lnTo>
                  <a:pt x="3311" y="1212"/>
                </a:lnTo>
                <a:lnTo>
                  <a:pt x="3308" y="1210"/>
                </a:lnTo>
                <a:lnTo>
                  <a:pt x="3308" y="1208"/>
                </a:lnTo>
                <a:lnTo>
                  <a:pt x="3308" y="1208"/>
                </a:lnTo>
                <a:lnTo>
                  <a:pt x="3308" y="1208"/>
                </a:lnTo>
                <a:lnTo>
                  <a:pt x="3306" y="1204"/>
                </a:lnTo>
                <a:lnTo>
                  <a:pt x="3306" y="1204"/>
                </a:lnTo>
                <a:lnTo>
                  <a:pt x="3304" y="1199"/>
                </a:lnTo>
                <a:lnTo>
                  <a:pt x="3304" y="1199"/>
                </a:lnTo>
                <a:lnTo>
                  <a:pt x="3304" y="1197"/>
                </a:lnTo>
                <a:lnTo>
                  <a:pt x="3302" y="1197"/>
                </a:lnTo>
                <a:lnTo>
                  <a:pt x="3302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5"/>
                </a:lnTo>
                <a:lnTo>
                  <a:pt x="3302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1"/>
                </a:lnTo>
                <a:lnTo>
                  <a:pt x="3302" y="1191"/>
                </a:lnTo>
                <a:lnTo>
                  <a:pt x="3302" y="1189"/>
                </a:lnTo>
                <a:lnTo>
                  <a:pt x="3302" y="1187"/>
                </a:lnTo>
                <a:lnTo>
                  <a:pt x="3302" y="1187"/>
                </a:lnTo>
                <a:lnTo>
                  <a:pt x="3304" y="1187"/>
                </a:lnTo>
                <a:lnTo>
                  <a:pt x="3304" y="1187"/>
                </a:lnTo>
                <a:lnTo>
                  <a:pt x="3308" y="1189"/>
                </a:lnTo>
                <a:lnTo>
                  <a:pt x="3311" y="1189"/>
                </a:lnTo>
                <a:lnTo>
                  <a:pt x="3311" y="1189"/>
                </a:lnTo>
                <a:lnTo>
                  <a:pt x="3313" y="1187"/>
                </a:lnTo>
                <a:lnTo>
                  <a:pt x="3313" y="1187"/>
                </a:lnTo>
                <a:lnTo>
                  <a:pt x="3315" y="1187"/>
                </a:lnTo>
                <a:lnTo>
                  <a:pt x="3315" y="1187"/>
                </a:lnTo>
                <a:lnTo>
                  <a:pt x="3317" y="1185"/>
                </a:lnTo>
                <a:lnTo>
                  <a:pt x="3317" y="1183"/>
                </a:lnTo>
                <a:lnTo>
                  <a:pt x="3317" y="1183"/>
                </a:lnTo>
                <a:lnTo>
                  <a:pt x="3317" y="1180"/>
                </a:lnTo>
                <a:lnTo>
                  <a:pt x="3319" y="1180"/>
                </a:lnTo>
                <a:lnTo>
                  <a:pt x="3317" y="1178"/>
                </a:lnTo>
                <a:lnTo>
                  <a:pt x="3319" y="1178"/>
                </a:lnTo>
                <a:lnTo>
                  <a:pt x="3321" y="1180"/>
                </a:lnTo>
                <a:lnTo>
                  <a:pt x="3321" y="1180"/>
                </a:lnTo>
                <a:lnTo>
                  <a:pt x="3321" y="1180"/>
                </a:lnTo>
                <a:lnTo>
                  <a:pt x="3319" y="1180"/>
                </a:lnTo>
                <a:lnTo>
                  <a:pt x="3319" y="1180"/>
                </a:lnTo>
                <a:lnTo>
                  <a:pt x="3317" y="1180"/>
                </a:lnTo>
                <a:lnTo>
                  <a:pt x="3319" y="1183"/>
                </a:lnTo>
                <a:lnTo>
                  <a:pt x="3319" y="1183"/>
                </a:lnTo>
                <a:lnTo>
                  <a:pt x="3323" y="1185"/>
                </a:lnTo>
                <a:lnTo>
                  <a:pt x="3325" y="1187"/>
                </a:lnTo>
                <a:lnTo>
                  <a:pt x="3332" y="1185"/>
                </a:lnTo>
                <a:lnTo>
                  <a:pt x="3334" y="1185"/>
                </a:lnTo>
                <a:lnTo>
                  <a:pt x="3334" y="1187"/>
                </a:lnTo>
                <a:lnTo>
                  <a:pt x="3334" y="1189"/>
                </a:lnTo>
                <a:lnTo>
                  <a:pt x="3336" y="1189"/>
                </a:lnTo>
                <a:lnTo>
                  <a:pt x="3338" y="1193"/>
                </a:lnTo>
                <a:lnTo>
                  <a:pt x="3340" y="1195"/>
                </a:lnTo>
                <a:lnTo>
                  <a:pt x="3342" y="1197"/>
                </a:lnTo>
                <a:lnTo>
                  <a:pt x="3342" y="1197"/>
                </a:lnTo>
                <a:lnTo>
                  <a:pt x="3342" y="1199"/>
                </a:lnTo>
                <a:lnTo>
                  <a:pt x="3342" y="1201"/>
                </a:lnTo>
                <a:lnTo>
                  <a:pt x="3344" y="1201"/>
                </a:lnTo>
                <a:lnTo>
                  <a:pt x="3344" y="1201"/>
                </a:lnTo>
                <a:lnTo>
                  <a:pt x="3344" y="1204"/>
                </a:lnTo>
                <a:lnTo>
                  <a:pt x="3344" y="1204"/>
                </a:lnTo>
                <a:lnTo>
                  <a:pt x="3344" y="1206"/>
                </a:lnTo>
                <a:lnTo>
                  <a:pt x="3346" y="1206"/>
                </a:lnTo>
                <a:lnTo>
                  <a:pt x="3348" y="1208"/>
                </a:lnTo>
                <a:lnTo>
                  <a:pt x="3348" y="1210"/>
                </a:lnTo>
                <a:lnTo>
                  <a:pt x="3348" y="1212"/>
                </a:lnTo>
                <a:lnTo>
                  <a:pt x="3350" y="1216"/>
                </a:lnTo>
                <a:lnTo>
                  <a:pt x="3350" y="1216"/>
                </a:lnTo>
                <a:lnTo>
                  <a:pt x="3355" y="1220"/>
                </a:lnTo>
                <a:lnTo>
                  <a:pt x="3355" y="1220"/>
                </a:lnTo>
                <a:lnTo>
                  <a:pt x="3357" y="1220"/>
                </a:lnTo>
                <a:lnTo>
                  <a:pt x="3359" y="1220"/>
                </a:lnTo>
                <a:lnTo>
                  <a:pt x="3361" y="1220"/>
                </a:lnTo>
                <a:lnTo>
                  <a:pt x="3363" y="1222"/>
                </a:lnTo>
                <a:lnTo>
                  <a:pt x="3367" y="1224"/>
                </a:lnTo>
                <a:lnTo>
                  <a:pt x="3369" y="1227"/>
                </a:lnTo>
                <a:lnTo>
                  <a:pt x="3369" y="1229"/>
                </a:lnTo>
                <a:lnTo>
                  <a:pt x="3371" y="1229"/>
                </a:lnTo>
                <a:lnTo>
                  <a:pt x="3376" y="1233"/>
                </a:lnTo>
                <a:lnTo>
                  <a:pt x="3380" y="1235"/>
                </a:lnTo>
                <a:lnTo>
                  <a:pt x="3382" y="1235"/>
                </a:lnTo>
                <a:lnTo>
                  <a:pt x="3382" y="1237"/>
                </a:lnTo>
                <a:lnTo>
                  <a:pt x="3386" y="1239"/>
                </a:lnTo>
                <a:lnTo>
                  <a:pt x="3388" y="1239"/>
                </a:lnTo>
                <a:lnTo>
                  <a:pt x="3390" y="1239"/>
                </a:lnTo>
                <a:lnTo>
                  <a:pt x="3394" y="1239"/>
                </a:lnTo>
                <a:lnTo>
                  <a:pt x="3399" y="1241"/>
                </a:lnTo>
                <a:lnTo>
                  <a:pt x="3399" y="1241"/>
                </a:lnTo>
                <a:lnTo>
                  <a:pt x="3401" y="1241"/>
                </a:lnTo>
                <a:lnTo>
                  <a:pt x="3403" y="1241"/>
                </a:lnTo>
                <a:lnTo>
                  <a:pt x="3407" y="1239"/>
                </a:lnTo>
                <a:lnTo>
                  <a:pt x="3409" y="1237"/>
                </a:lnTo>
                <a:lnTo>
                  <a:pt x="3411" y="1237"/>
                </a:lnTo>
                <a:lnTo>
                  <a:pt x="3411" y="1237"/>
                </a:lnTo>
                <a:lnTo>
                  <a:pt x="3413" y="1235"/>
                </a:lnTo>
                <a:lnTo>
                  <a:pt x="3413" y="1235"/>
                </a:lnTo>
                <a:lnTo>
                  <a:pt x="3417" y="1233"/>
                </a:lnTo>
                <a:lnTo>
                  <a:pt x="3422" y="1233"/>
                </a:lnTo>
                <a:lnTo>
                  <a:pt x="3424" y="1231"/>
                </a:lnTo>
                <a:lnTo>
                  <a:pt x="3424" y="1231"/>
                </a:lnTo>
                <a:lnTo>
                  <a:pt x="3430" y="1233"/>
                </a:lnTo>
                <a:lnTo>
                  <a:pt x="3430" y="1233"/>
                </a:lnTo>
                <a:lnTo>
                  <a:pt x="3432" y="1235"/>
                </a:lnTo>
                <a:lnTo>
                  <a:pt x="3434" y="1235"/>
                </a:lnTo>
                <a:lnTo>
                  <a:pt x="3434" y="1237"/>
                </a:lnTo>
                <a:lnTo>
                  <a:pt x="3434" y="1239"/>
                </a:lnTo>
                <a:lnTo>
                  <a:pt x="3434" y="1243"/>
                </a:lnTo>
                <a:lnTo>
                  <a:pt x="3436" y="1248"/>
                </a:lnTo>
                <a:lnTo>
                  <a:pt x="3436" y="1250"/>
                </a:lnTo>
                <a:lnTo>
                  <a:pt x="3436" y="1250"/>
                </a:lnTo>
                <a:lnTo>
                  <a:pt x="3438" y="1252"/>
                </a:lnTo>
                <a:lnTo>
                  <a:pt x="3445" y="1254"/>
                </a:lnTo>
                <a:lnTo>
                  <a:pt x="3445" y="1254"/>
                </a:lnTo>
                <a:lnTo>
                  <a:pt x="3447" y="1254"/>
                </a:lnTo>
                <a:lnTo>
                  <a:pt x="3449" y="1256"/>
                </a:lnTo>
                <a:lnTo>
                  <a:pt x="3451" y="1256"/>
                </a:lnTo>
                <a:lnTo>
                  <a:pt x="3453" y="1256"/>
                </a:lnTo>
                <a:lnTo>
                  <a:pt x="3455" y="1256"/>
                </a:lnTo>
                <a:lnTo>
                  <a:pt x="3459" y="1256"/>
                </a:lnTo>
                <a:lnTo>
                  <a:pt x="3464" y="1258"/>
                </a:lnTo>
                <a:lnTo>
                  <a:pt x="3466" y="1258"/>
                </a:lnTo>
                <a:lnTo>
                  <a:pt x="3470" y="1258"/>
                </a:lnTo>
                <a:lnTo>
                  <a:pt x="3472" y="1258"/>
                </a:lnTo>
                <a:lnTo>
                  <a:pt x="3474" y="1258"/>
                </a:lnTo>
                <a:lnTo>
                  <a:pt x="3476" y="1260"/>
                </a:lnTo>
                <a:lnTo>
                  <a:pt x="3478" y="1258"/>
                </a:lnTo>
                <a:lnTo>
                  <a:pt x="3482" y="1260"/>
                </a:lnTo>
                <a:lnTo>
                  <a:pt x="3484" y="1258"/>
                </a:lnTo>
                <a:lnTo>
                  <a:pt x="3484" y="1258"/>
                </a:lnTo>
                <a:lnTo>
                  <a:pt x="3487" y="1260"/>
                </a:lnTo>
                <a:lnTo>
                  <a:pt x="3487" y="1260"/>
                </a:lnTo>
                <a:lnTo>
                  <a:pt x="3493" y="1262"/>
                </a:lnTo>
                <a:lnTo>
                  <a:pt x="3495" y="1262"/>
                </a:lnTo>
                <a:lnTo>
                  <a:pt x="3497" y="1262"/>
                </a:lnTo>
                <a:lnTo>
                  <a:pt x="3499" y="1262"/>
                </a:lnTo>
                <a:lnTo>
                  <a:pt x="3499" y="1262"/>
                </a:lnTo>
                <a:lnTo>
                  <a:pt x="3501" y="1262"/>
                </a:lnTo>
                <a:lnTo>
                  <a:pt x="3505" y="1262"/>
                </a:lnTo>
                <a:lnTo>
                  <a:pt x="3508" y="1262"/>
                </a:lnTo>
                <a:lnTo>
                  <a:pt x="3508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2" y="1262"/>
                </a:lnTo>
                <a:lnTo>
                  <a:pt x="3512" y="1262"/>
                </a:lnTo>
                <a:lnTo>
                  <a:pt x="3514" y="1260"/>
                </a:lnTo>
                <a:lnTo>
                  <a:pt x="3516" y="1260"/>
                </a:lnTo>
                <a:lnTo>
                  <a:pt x="3520" y="1262"/>
                </a:lnTo>
                <a:lnTo>
                  <a:pt x="3522" y="1260"/>
                </a:lnTo>
                <a:lnTo>
                  <a:pt x="3524" y="1262"/>
                </a:lnTo>
                <a:lnTo>
                  <a:pt x="3528" y="1262"/>
                </a:lnTo>
                <a:lnTo>
                  <a:pt x="3528" y="1260"/>
                </a:lnTo>
                <a:lnTo>
                  <a:pt x="3528" y="1260"/>
                </a:lnTo>
                <a:lnTo>
                  <a:pt x="3531" y="1258"/>
                </a:lnTo>
                <a:lnTo>
                  <a:pt x="3535" y="1260"/>
                </a:lnTo>
                <a:lnTo>
                  <a:pt x="3535" y="1260"/>
                </a:lnTo>
                <a:lnTo>
                  <a:pt x="3535" y="1258"/>
                </a:lnTo>
                <a:lnTo>
                  <a:pt x="3537" y="1258"/>
                </a:lnTo>
                <a:lnTo>
                  <a:pt x="3537" y="1260"/>
                </a:lnTo>
                <a:lnTo>
                  <a:pt x="3543" y="1260"/>
                </a:lnTo>
                <a:lnTo>
                  <a:pt x="3543" y="1262"/>
                </a:lnTo>
                <a:lnTo>
                  <a:pt x="3545" y="1262"/>
                </a:lnTo>
                <a:lnTo>
                  <a:pt x="3545" y="1260"/>
                </a:lnTo>
                <a:lnTo>
                  <a:pt x="3549" y="1260"/>
                </a:lnTo>
                <a:lnTo>
                  <a:pt x="3556" y="1258"/>
                </a:lnTo>
                <a:lnTo>
                  <a:pt x="3560" y="1260"/>
                </a:lnTo>
                <a:lnTo>
                  <a:pt x="3562" y="1258"/>
                </a:lnTo>
                <a:lnTo>
                  <a:pt x="3568" y="1258"/>
                </a:lnTo>
                <a:lnTo>
                  <a:pt x="3568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68" y="1258"/>
                </a:lnTo>
                <a:lnTo>
                  <a:pt x="3566" y="1258"/>
                </a:lnTo>
                <a:lnTo>
                  <a:pt x="3566" y="1256"/>
                </a:lnTo>
                <a:lnTo>
                  <a:pt x="3566" y="1256"/>
                </a:lnTo>
                <a:lnTo>
                  <a:pt x="3568" y="1256"/>
                </a:lnTo>
                <a:lnTo>
                  <a:pt x="3570" y="1256"/>
                </a:lnTo>
                <a:lnTo>
                  <a:pt x="3572" y="1258"/>
                </a:lnTo>
                <a:lnTo>
                  <a:pt x="3572" y="1258"/>
                </a:lnTo>
                <a:lnTo>
                  <a:pt x="3575" y="1262"/>
                </a:lnTo>
                <a:lnTo>
                  <a:pt x="3575" y="1262"/>
                </a:lnTo>
                <a:lnTo>
                  <a:pt x="3575" y="1266"/>
                </a:lnTo>
                <a:lnTo>
                  <a:pt x="3575" y="1266"/>
                </a:lnTo>
                <a:lnTo>
                  <a:pt x="3579" y="1269"/>
                </a:lnTo>
                <a:lnTo>
                  <a:pt x="3581" y="1269"/>
                </a:lnTo>
                <a:lnTo>
                  <a:pt x="3583" y="1275"/>
                </a:lnTo>
                <a:lnTo>
                  <a:pt x="3583" y="1277"/>
                </a:lnTo>
                <a:lnTo>
                  <a:pt x="3583" y="1277"/>
                </a:lnTo>
                <a:lnTo>
                  <a:pt x="3583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3"/>
                </a:lnTo>
                <a:lnTo>
                  <a:pt x="3589" y="1283"/>
                </a:lnTo>
                <a:lnTo>
                  <a:pt x="3591" y="1281"/>
                </a:lnTo>
                <a:lnTo>
                  <a:pt x="3591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5"/>
                </a:lnTo>
                <a:lnTo>
                  <a:pt x="3598" y="1285"/>
                </a:lnTo>
                <a:lnTo>
                  <a:pt x="3600" y="1285"/>
                </a:lnTo>
                <a:lnTo>
                  <a:pt x="3600" y="1283"/>
                </a:lnTo>
                <a:lnTo>
                  <a:pt x="3602" y="1283"/>
                </a:lnTo>
                <a:lnTo>
                  <a:pt x="3604" y="1283"/>
                </a:lnTo>
                <a:lnTo>
                  <a:pt x="3602" y="1283"/>
                </a:lnTo>
                <a:lnTo>
                  <a:pt x="3600" y="1285"/>
                </a:lnTo>
                <a:lnTo>
                  <a:pt x="3600" y="1287"/>
                </a:lnTo>
                <a:lnTo>
                  <a:pt x="3600" y="1289"/>
                </a:lnTo>
                <a:lnTo>
                  <a:pt x="3602" y="1292"/>
                </a:lnTo>
                <a:lnTo>
                  <a:pt x="3604" y="1294"/>
                </a:lnTo>
                <a:lnTo>
                  <a:pt x="3610" y="1298"/>
                </a:lnTo>
                <a:lnTo>
                  <a:pt x="3616" y="1298"/>
                </a:lnTo>
                <a:lnTo>
                  <a:pt x="3619" y="1298"/>
                </a:lnTo>
                <a:lnTo>
                  <a:pt x="3619" y="1298"/>
                </a:lnTo>
                <a:lnTo>
                  <a:pt x="3623" y="1296"/>
                </a:lnTo>
                <a:lnTo>
                  <a:pt x="3625" y="1296"/>
                </a:lnTo>
                <a:lnTo>
                  <a:pt x="3625" y="1296"/>
                </a:lnTo>
                <a:lnTo>
                  <a:pt x="3627" y="1296"/>
                </a:lnTo>
                <a:lnTo>
                  <a:pt x="3627" y="1296"/>
                </a:lnTo>
                <a:lnTo>
                  <a:pt x="3627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6"/>
                </a:lnTo>
                <a:lnTo>
                  <a:pt x="3629" y="1296"/>
                </a:lnTo>
                <a:lnTo>
                  <a:pt x="3627" y="1298"/>
                </a:lnTo>
                <a:lnTo>
                  <a:pt x="3625" y="1302"/>
                </a:lnTo>
                <a:lnTo>
                  <a:pt x="3623" y="1302"/>
                </a:lnTo>
                <a:lnTo>
                  <a:pt x="3623" y="1302"/>
                </a:lnTo>
                <a:lnTo>
                  <a:pt x="3619" y="1304"/>
                </a:lnTo>
                <a:lnTo>
                  <a:pt x="3619" y="1304"/>
                </a:lnTo>
                <a:lnTo>
                  <a:pt x="3616" y="1304"/>
                </a:lnTo>
                <a:lnTo>
                  <a:pt x="3614" y="1304"/>
                </a:lnTo>
                <a:lnTo>
                  <a:pt x="3612" y="1306"/>
                </a:lnTo>
                <a:lnTo>
                  <a:pt x="3610" y="1306"/>
                </a:lnTo>
                <a:lnTo>
                  <a:pt x="3610" y="1304"/>
                </a:lnTo>
                <a:lnTo>
                  <a:pt x="3610" y="1304"/>
                </a:lnTo>
                <a:lnTo>
                  <a:pt x="3608" y="1304"/>
                </a:lnTo>
                <a:lnTo>
                  <a:pt x="3608" y="1304"/>
                </a:lnTo>
                <a:lnTo>
                  <a:pt x="3606" y="1306"/>
                </a:lnTo>
                <a:lnTo>
                  <a:pt x="3608" y="1306"/>
                </a:lnTo>
                <a:lnTo>
                  <a:pt x="3610" y="1310"/>
                </a:lnTo>
                <a:lnTo>
                  <a:pt x="3612" y="1313"/>
                </a:lnTo>
                <a:lnTo>
                  <a:pt x="3614" y="1315"/>
                </a:lnTo>
                <a:lnTo>
                  <a:pt x="3619" y="1317"/>
                </a:lnTo>
                <a:lnTo>
                  <a:pt x="3623" y="1323"/>
                </a:lnTo>
                <a:lnTo>
                  <a:pt x="3623" y="1323"/>
                </a:lnTo>
                <a:lnTo>
                  <a:pt x="3629" y="1327"/>
                </a:lnTo>
                <a:lnTo>
                  <a:pt x="3633" y="1329"/>
                </a:lnTo>
                <a:lnTo>
                  <a:pt x="3635" y="1329"/>
                </a:lnTo>
                <a:lnTo>
                  <a:pt x="3637" y="1329"/>
                </a:lnTo>
                <a:lnTo>
                  <a:pt x="3642" y="1327"/>
                </a:lnTo>
                <a:lnTo>
                  <a:pt x="3644" y="1325"/>
                </a:lnTo>
                <a:lnTo>
                  <a:pt x="3650" y="1323"/>
                </a:lnTo>
                <a:lnTo>
                  <a:pt x="3652" y="1321"/>
                </a:lnTo>
                <a:lnTo>
                  <a:pt x="3654" y="1317"/>
                </a:lnTo>
                <a:lnTo>
                  <a:pt x="3654" y="1315"/>
                </a:lnTo>
                <a:lnTo>
                  <a:pt x="3654" y="1315"/>
                </a:lnTo>
                <a:lnTo>
                  <a:pt x="3654" y="1315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0"/>
                </a:lnTo>
                <a:lnTo>
                  <a:pt x="3652" y="1310"/>
                </a:lnTo>
                <a:lnTo>
                  <a:pt x="3654" y="1310"/>
                </a:lnTo>
                <a:lnTo>
                  <a:pt x="3654" y="1308"/>
                </a:lnTo>
                <a:lnTo>
                  <a:pt x="3654" y="1308"/>
                </a:lnTo>
                <a:lnTo>
                  <a:pt x="3654" y="1306"/>
                </a:lnTo>
                <a:lnTo>
                  <a:pt x="3654" y="1306"/>
                </a:lnTo>
                <a:lnTo>
                  <a:pt x="3656" y="1306"/>
                </a:lnTo>
                <a:lnTo>
                  <a:pt x="3658" y="1306"/>
                </a:lnTo>
                <a:lnTo>
                  <a:pt x="3658" y="1306"/>
                </a:lnTo>
                <a:lnTo>
                  <a:pt x="3660" y="1306"/>
                </a:lnTo>
                <a:lnTo>
                  <a:pt x="3663" y="1306"/>
                </a:lnTo>
                <a:lnTo>
                  <a:pt x="3660" y="1306"/>
                </a:lnTo>
                <a:lnTo>
                  <a:pt x="3660" y="1306"/>
                </a:lnTo>
                <a:lnTo>
                  <a:pt x="3658" y="1308"/>
                </a:lnTo>
                <a:lnTo>
                  <a:pt x="3658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58" y="1313"/>
                </a:lnTo>
                <a:lnTo>
                  <a:pt x="3658" y="1315"/>
                </a:lnTo>
                <a:lnTo>
                  <a:pt x="3663" y="1315"/>
                </a:lnTo>
                <a:lnTo>
                  <a:pt x="3665" y="1315"/>
                </a:lnTo>
                <a:lnTo>
                  <a:pt x="3667" y="1315"/>
                </a:lnTo>
                <a:lnTo>
                  <a:pt x="3665" y="1315"/>
                </a:lnTo>
                <a:lnTo>
                  <a:pt x="3663" y="1317"/>
                </a:lnTo>
                <a:lnTo>
                  <a:pt x="3660" y="1317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5"/>
                </a:lnTo>
                <a:lnTo>
                  <a:pt x="3663" y="1327"/>
                </a:lnTo>
                <a:lnTo>
                  <a:pt x="3665" y="1329"/>
                </a:lnTo>
                <a:lnTo>
                  <a:pt x="3663" y="1331"/>
                </a:lnTo>
                <a:lnTo>
                  <a:pt x="3660" y="1340"/>
                </a:lnTo>
                <a:lnTo>
                  <a:pt x="3660" y="1342"/>
                </a:lnTo>
                <a:lnTo>
                  <a:pt x="3660" y="1344"/>
                </a:lnTo>
                <a:lnTo>
                  <a:pt x="3660" y="1344"/>
                </a:lnTo>
                <a:lnTo>
                  <a:pt x="3660" y="1346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50"/>
                </a:lnTo>
                <a:lnTo>
                  <a:pt x="3665" y="1350"/>
                </a:lnTo>
                <a:lnTo>
                  <a:pt x="3663" y="1350"/>
                </a:lnTo>
                <a:lnTo>
                  <a:pt x="3663" y="1352"/>
                </a:lnTo>
                <a:lnTo>
                  <a:pt x="3663" y="1352"/>
                </a:lnTo>
                <a:lnTo>
                  <a:pt x="3663" y="1354"/>
                </a:lnTo>
                <a:lnTo>
                  <a:pt x="3663" y="1354"/>
                </a:lnTo>
                <a:lnTo>
                  <a:pt x="3665" y="1354"/>
                </a:lnTo>
                <a:lnTo>
                  <a:pt x="3665" y="1352"/>
                </a:lnTo>
                <a:lnTo>
                  <a:pt x="3665" y="1354"/>
                </a:lnTo>
                <a:lnTo>
                  <a:pt x="3665" y="1357"/>
                </a:lnTo>
                <a:lnTo>
                  <a:pt x="3665" y="1359"/>
                </a:lnTo>
                <a:lnTo>
                  <a:pt x="3663" y="1361"/>
                </a:lnTo>
                <a:lnTo>
                  <a:pt x="3663" y="1361"/>
                </a:lnTo>
                <a:lnTo>
                  <a:pt x="3665" y="1361"/>
                </a:lnTo>
                <a:lnTo>
                  <a:pt x="3665" y="1365"/>
                </a:lnTo>
                <a:lnTo>
                  <a:pt x="3665" y="1367"/>
                </a:lnTo>
                <a:lnTo>
                  <a:pt x="3665" y="1369"/>
                </a:lnTo>
                <a:lnTo>
                  <a:pt x="3667" y="1371"/>
                </a:lnTo>
                <a:lnTo>
                  <a:pt x="3667" y="1375"/>
                </a:lnTo>
                <a:lnTo>
                  <a:pt x="3667" y="1378"/>
                </a:lnTo>
                <a:lnTo>
                  <a:pt x="3669" y="1382"/>
                </a:lnTo>
                <a:lnTo>
                  <a:pt x="3671" y="1392"/>
                </a:lnTo>
                <a:lnTo>
                  <a:pt x="3671" y="1396"/>
                </a:lnTo>
                <a:lnTo>
                  <a:pt x="3673" y="1399"/>
                </a:lnTo>
                <a:lnTo>
                  <a:pt x="3673" y="1401"/>
                </a:lnTo>
                <a:lnTo>
                  <a:pt x="3675" y="1405"/>
                </a:lnTo>
                <a:lnTo>
                  <a:pt x="3675" y="1405"/>
                </a:lnTo>
                <a:lnTo>
                  <a:pt x="3677" y="1405"/>
                </a:lnTo>
                <a:lnTo>
                  <a:pt x="3677" y="1405"/>
                </a:lnTo>
                <a:lnTo>
                  <a:pt x="3677" y="1407"/>
                </a:lnTo>
                <a:lnTo>
                  <a:pt x="3677" y="1407"/>
                </a:lnTo>
                <a:lnTo>
                  <a:pt x="3679" y="1409"/>
                </a:lnTo>
                <a:lnTo>
                  <a:pt x="3677" y="1409"/>
                </a:lnTo>
                <a:lnTo>
                  <a:pt x="3677" y="1409"/>
                </a:lnTo>
                <a:lnTo>
                  <a:pt x="3679" y="1413"/>
                </a:lnTo>
                <a:lnTo>
                  <a:pt x="3679" y="1415"/>
                </a:lnTo>
                <a:lnTo>
                  <a:pt x="3681" y="1415"/>
                </a:lnTo>
                <a:lnTo>
                  <a:pt x="3684" y="1419"/>
                </a:lnTo>
                <a:lnTo>
                  <a:pt x="3684" y="1419"/>
                </a:lnTo>
                <a:lnTo>
                  <a:pt x="3686" y="1419"/>
                </a:lnTo>
                <a:lnTo>
                  <a:pt x="3686" y="1422"/>
                </a:lnTo>
                <a:lnTo>
                  <a:pt x="3686" y="1424"/>
                </a:lnTo>
                <a:lnTo>
                  <a:pt x="3686" y="1426"/>
                </a:lnTo>
                <a:lnTo>
                  <a:pt x="3686" y="1426"/>
                </a:lnTo>
                <a:lnTo>
                  <a:pt x="3688" y="1428"/>
                </a:lnTo>
                <a:lnTo>
                  <a:pt x="3688" y="1432"/>
                </a:lnTo>
                <a:lnTo>
                  <a:pt x="3690" y="1434"/>
                </a:lnTo>
                <a:lnTo>
                  <a:pt x="3690" y="1434"/>
                </a:lnTo>
                <a:lnTo>
                  <a:pt x="3690" y="1436"/>
                </a:lnTo>
                <a:lnTo>
                  <a:pt x="3692" y="1443"/>
                </a:lnTo>
                <a:lnTo>
                  <a:pt x="3692" y="1445"/>
                </a:lnTo>
                <a:lnTo>
                  <a:pt x="3692" y="1447"/>
                </a:lnTo>
                <a:lnTo>
                  <a:pt x="3694" y="1449"/>
                </a:lnTo>
                <a:lnTo>
                  <a:pt x="3696" y="1457"/>
                </a:lnTo>
                <a:lnTo>
                  <a:pt x="3698" y="1457"/>
                </a:lnTo>
                <a:lnTo>
                  <a:pt x="3698" y="1459"/>
                </a:lnTo>
                <a:lnTo>
                  <a:pt x="3700" y="1461"/>
                </a:lnTo>
                <a:lnTo>
                  <a:pt x="3702" y="1461"/>
                </a:lnTo>
                <a:lnTo>
                  <a:pt x="3704" y="1466"/>
                </a:lnTo>
                <a:lnTo>
                  <a:pt x="3704" y="1468"/>
                </a:lnTo>
                <a:lnTo>
                  <a:pt x="3707" y="1472"/>
                </a:lnTo>
                <a:lnTo>
                  <a:pt x="3707" y="1476"/>
                </a:lnTo>
                <a:lnTo>
                  <a:pt x="3711" y="1480"/>
                </a:lnTo>
                <a:lnTo>
                  <a:pt x="3711" y="1482"/>
                </a:lnTo>
                <a:lnTo>
                  <a:pt x="3711" y="1484"/>
                </a:lnTo>
                <a:lnTo>
                  <a:pt x="3711" y="1484"/>
                </a:lnTo>
                <a:lnTo>
                  <a:pt x="3711" y="1487"/>
                </a:lnTo>
                <a:lnTo>
                  <a:pt x="3713" y="1487"/>
                </a:lnTo>
                <a:lnTo>
                  <a:pt x="3713" y="1487"/>
                </a:lnTo>
                <a:lnTo>
                  <a:pt x="3713" y="1489"/>
                </a:lnTo>
                <a:lnTo>
                  <a:pt x="3715" y="1493"/>
                </a:lnTo>
                <a:lnTo>
                  <a:pt x="3715" y="1495"/>
                </a:lnTo>
                <a:lnTo>
                  <a:pt x="3715" y="1493"/>
                </a:lnTo>
                <a:lnTo>
                  <a:pt x="3715" y="1491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93"/>
                </a:lnTo>
                <a:lnTo>
                  <a:pt x="3713" y="1495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501"/>
                </a:lnTo>
                <a:lnTo>
                  <a:pt x="3717" y="1503"/>
                </a:lnTo>
                <a:lnTo>
                  <a:pt x="3717" y="1503"/>
                </a:lnTo>
                <a:lnTo>
                  <a:pt x="3723" y="1510"/>
                </a:lnTo>
                <a:lnTo>
                  <a:pt x="3723" y="1512"/>
                </a:lnTo>
                <a:lnTo>
                  <a:pt x="3728" y="1514"/>
                </a:lnTo>
                <a:lnTo>
                  <a:pt x="3732" y="1516"/>
                </a:lnTo>
                <a:lnTo>
                  <a:pt x="3732" y="1514"/>
                </a:lnTo>
                <a:lnTo>
                  <a:pt x="3734" y="1514"/>
                </a:lnTo>
                <a:lnTo>
                  <a:pt x="3738" y="1510"/>
                </a:lnTo>
                <a:lnTo>
                  <a:pt x="3740" y="1510"/>
                </a:lnTo>
                <a:lnTo>
                  <a:pt x="3740" y="1505"/>
                </a:lnTo>
                <a:lnTo>
                  <a:pt x="3740" y="1503"/>
                </a:lnTo>
                <a:lnTo>
                  <a:pt x="3742" y="1501"/>
                </a:lnTo>
                <a:lnTo>
                  <a:pt x="3744" y="1499"/>
                </a:lnTo>
                <a:lnTo>
                  <a:pt x="3753" y="1497"/>
                </a:lnTo>
                <a:lnTo>
                  <a:pt x="3755" y="1497"/>
                </a:lnTo>
                <a:lnTo>
                  <a:pt x="3759" y="1499"/>
                </a:lnTo>
                <a:lnTo>
                  <a:pt x="3757" y="1497"/>
                </a:lnTo>
                <a:lnTo>
                  <a:pt x="3757" y="1497"/>
                </a:lnTo>
                <a:lnTo>
                  <a:pt x="3755" y="1497"/>
                </a:lnTo>
                <a:lnTo>
                  <a:pt x="3753" y="1497"/>
                </a:lnTo>
                <a:lnTo>
                  <a:pt x="3751" y="1495"/>
                </a:lnTo>
                <a:lnTo>
                  <a:pt x="3751" y="1495"/>
                </a:lnTo>
                <a:lnTo>
                  <a:pt x="3751" y="1493"/>
                </a:lnTo>
                <a:lnTo>
                  <a:pt x="3753" y="1491"/>
                </a:lnTo>
                <a:lnTo>
                  <a:pt x="3757" y="1487"/>
                </a:lnTo>
                <a:lnTo>
                  <a:pt x="3757" y="1484"/>
                </a:lnTo>
                <a:lnTo>
                  <a:pt x="3757" y="1482"/>
                </a:lnTo>
                <a:lnTo>
                  <a:pt x="3757" y="1482"/>
                </a:lnTo>
                <a:lnTo>
                  <a:pt x="3759" y="1482"/>
                </a:lnTo>
                <a:lnTo>
                  <a:pt x="3761" y="1482"/>
                </a:lnTo>
                <a:lnTo>
                  <a:pt x="3761" y="1482"/>
                </a:lnTo>
                <a:lnTo>
                  <a:pt x="3763" y="1482"/>
                </a:lnTo>
                <a:lnTo>
                  <a:pt x="3765" y="1482"/>
                </a:lnTo>
                <a:lnTo>
                  <a:pt x="3765" y="1476"/>
                </a:lnTo>
                <a:lnTo>
                  <a:pt x="3765" y="1470"/>
                </a:lnTo>
                <a:lnTo>
                  <a:pt x="3765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6"/>
                </a:lnTo>
                <a:lnTo>
                  <a:pt x="3763" y="1463"/>
                </a:lnTo>
                <a:lnTo>
                  <a:pt x="3763" y="1463"/>
                </a:lnTo>
                <a:lnTo>
                  <a:pt x="3765" y="1457"/>
                </a:lnTo>
                <a:lnTo>
                  <a:pt x="3767" y="1455"/>
                </a:lnTo>
                <a:lnTo>
                  <a:pt x="3767" y="1453"/>
                </a:lnTo>
                <a:lnTo>
                  <a:pt x="3769" y="1451"/>
                </a:lnTo>
                <a:lnTo>
                  <a:pt x="3769" y="1449"/>
                </a:lnTo>
                <a:lnTo>
                  <a:pt x="3772" y="1438"/>
                </a:lnTo>
                <a:lnTo>
                  <a:pt x="3772" y="1436"/>
                </a:lnTo>
                <a:lnTo>
                  <a:pt x="3767" y="1436"/>
                </a:lnTo>
                <a:lnTo>
                  <a:pt x="3767" y="1434"/>
                </a:lnTo>
                <a:lnTo>
                  <a:pt x="3769" y="1432"/>
                </a:lnTo>
                <a:lnTo>
                  <a:pt x="3769" y="1434"/>
                </a:lnTo>
                <a:lnTo>
                  <a:pt x="3772" y="1436"/>
                </a:lnTo>
                <a:lnTo>
                  <a:pt x="3772" y="1436"/>
                </a:lnTo>
                <a:lnTo>
                  <a:pt x="3769" y="1434"/>
                </a:lnTo>
                <a:lnTo>
                  <a:pt x="3769" y="1432"/>
                </a:lnTo>
                <a:lnTo>
                  <a:pt x="3769" y="1430"/>
                </a:lnTo>
                <a:lnTo>
                  <a:pt x="3769" y="1428"/>
                </a:lnTo>
                <a:lnTo>
                  <a:pt x="3767" y="1426"/>
                </a:lnTo>
                <a:lnTo>
                  <a:pt x="3769" y="1424"/>
                </a:lnTo>
                <a:lnTo>
                  <a:pt x="3769" y="1424"/>
                </a:lnTo>
                <a:lnTo>
                  <a:pt x="3769" y="1422"/>
                </a:lnTo>
                <a:lnTo>
                  <a:pt x="3769" y="1419"/>
                </a:lnTo>
                <a:lnTo>
                  <a:pt x="3767" y="1417"/>
                </a:lnTo>
                <a:lnTo>
                  <a:pt x="3767" y="1413"/>
                </a:lnTo>
                <a:lnTo>
                  <a:pt x="3767" y="1409"/>
                </a:lnTo>
                <a:lnTo>
                  <a:pt x="3772" y="1405"/>
                </a:lnTo>
                <a:lnTo>
                  <a:pt x="3772" y="1403"/>
                </a:lnTo>
                <a:lnTo>
                  <a:pt x="3776" y="1401"/>
                </a:lnTo>
                <a:lnTo>
                  <a:pt x="3778" y="1401"/>
                </a:lnTo>
                <a:lnTo>
                  <a:pt x="3778" y="1401"/>
                </a:lnTo>
                <a:lnTo>
                  <a:pt x="3778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2" y="1403"/>
                </a:lnTo>
                <a:lnTo>
                  <a:pt x="3782" y="1401"/>
                </a:lnTo>
                <a:lnTo>
                  <a:pt x="3784" y="1401"/>
                </a:lnTo>
                <a:lnTo>
                  <a:pt x="3784" y="1396"/>
                </a:lnTo>
                <a:lnTo>
                  <a:pt x="3786" y="1394"/>
                </a:lnTo>
                <a:lnTo>
                  <a:pt x="3786" y="1394"/>
                </a:lnTo>
                <a:lnTo>
                  <a:pt x="3792" y="1394"/>
                </a:lnTo>
                <a:lnTo>
                  <a:pt x="3792" y="1394"/>
                </a:lnTo>
                <a:lnTo>
                  <a:pt x="3797" y="1392"/>
                </a:lnTo>
                <a:lnTo>
                  <a:pt x="3799" y="1392"/>
                </a:lnTo>
                <a:lnTo>
                  <a:pt x="3801" y="1390"/>
                </a:lnTo>
                <a:lnTo>
                  <a:pt x="3801" y="1390"/>
                </a:lnTo>
                <a:lnTo>
                  <a:pt x="3801" y="1388"/>
                </a:lnTo>
                <a:lnTo>
                  <a:pt x="3801" y="1388"/>
                </a:lnTo>
                <a:lnTo>
                  <a:pt x="3801" y="1386"/>
                </a:lnTo>
                <a:lnTo>
                  <a:pt x="3799" y="1386"/>
                </a:lnTo>
                <a:lnTo>
                  <a:pt x="3799" y="1386"/>
                </a:lnTo>
                <a:lnTo>
                  <a:pt x="3801" y="1384"/>
                </a:lnTo>
                <a:lnTo>
                  <a:pt x="3805" y="1382"/>
                </a:lnTo>
                <a:lnTo>
                  <a:pt x="3809" y="1378"/>
                </a:lnTo>
                <a:lnTo>
                  <a:pt x="3813" y="1375"/>
                </a:lnTo>
                <a:lnTo>
                  <a:pt x="3816" y="1373"/>
                </a:lnTo>
                <a:lnTo>
                  <a:pt x="3818" y="1369"/>
                </a:lnTo>
                <a:lnTo>
                  <a:pt x="3820" y="1369"/>
                </a:lnTo>
                <a:lnTo>
                  <a:pt x="3826" y="1365"/>
                </a:lnTo>
                <a:lnTo>
                  <a:pt x="3828" y="1365"/>
                </a:lnTo>
                <a:lnTo>
                  <a:pt x="3832" y="1361"/>
                </a:lnTo>
                <a:lnTo>
                  <a:pt x="3834" y="1357"/>
                </a:lnTo>
                <a:lnTo>
                  <a:pt x="3834" y="1357"/>
                </a:lnTo>
                <a:lnTo>
                  <a:pt x="3836" y="1354"/>
                </a:lnTo>
                <a:lnTo>
                  <a:pt x="3836" y="1352"/>
                </a:lnTo>
                <a:lnTo>
                  <a:pt x="3843" y="1348"/>
                </a:lnTo>
                <a:lnTo>
                  <a:pt x="3845" y="1346"/>
                </a:lnTo>
                <a:lnTo>
                  <a:pt x="3845" y="1346"/>
                </a:lnTo>
                <a:lnTo>
                  <a:pt x="3845" y="1344"/>
                </a:lnTo>
                <a:lnTo>
                  <a:pt x="3843" y="1346"/>
                </a:lnTo>
                <a:lnTo>
                  <a:pt x="3841" y="1346"/>
                </a:lnTo>
                <a:lnTo>
                  <a:pt x="3841" y="1346"/>
                </a:lnTo>
                <a:lnTo>
                  <a:pt x="3843" y="1344"/>
                </a:lnTo>
                <a:lnTo>
                  <a:pt x="3845" y="1342"/>
                </a:lnTo>
                <a:lnTo>
                  <a:pt x="3847" y="1342"/>
                </a:lnTo>
                <a:lnTo>
                  <a:pt x="3847" y="1342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51" y="1344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0"/>
                </a:lnTo>
                <a:lnTo>
                  <a:pt x="3857" y="1340"/>
                </a:lnTo>
                <a:lnTo>
                  <a:pt x="3857" y="1340"/>
                </a:lnTo>
                <a:lnTo>
                  <a:pt x="3860" y="1340"/>
                </a:lnTo>
                <a:lnTo>
                  <a:pt x="3860" y="1340"/>
                </a:lnTo>
                <a:lnTo>
                  <a:pt x="3862" y="1338"/>
                </a:lnTo>
                <a:lnTo>
                  <a:pt x="3864" y="1336"/>
                </a:lnTo>
                <a:lnTo>
                  <a:pt x="3864" y="1336"/>
                </a:lnTo>
                <a:lnTo>
                  <a:pt x="3864" y="1334"/>
                </a:lnTo>
                <a:lnTo>
                  <a:pt x="3866" y="1331"/>
                </a:lnTo>
                <a:lnTo>
                  <a:pt x="3868" y="1331"/>
                </a:lnTo>
                <a:lnTo>
                  <a:pt x="3868" y="1329"/>
                </a:lnTo>
                <a:lnTo>
                  <a:pt x="3868" y="1329"/>
                </a:lnTo>
                <a:lnTo>
                  <a:pt x="3866" y="1325"/>
                </a:lnTo>
                <a:lnTo>
                  <a:pt x="3866" y="1323"/>
                </a:lnTo>
                <a:lnTo>
                  <a:pt x="3866" y="1321"/>
                </a:lnTo>
                <a:lnTo>
                  <a:pt x="3868" y="1319"/>
                </a:lnTo>
                <a:lnTo>
                  <a:pt x="3870" y="1317"/>
                </a:lnTo>
                <a:lnTo>
                  <a:pt x="3870" y="1317"/>
                </a:lnTo>
                <a:lnTo>
                  <a:pt x="3878" y="1315"/>
                </a:lnTo>
                <a:lnTo>
                  <a:pt x="3880" y="1315"/>
                </a:lnTo>
                <a:lnTo>
                  <a:pt x="3883" y="1313"/>
                </a:lnTo>
                <a:lnTo>
                  <a:pt x="3883" y="1310"/>
                </a:lnTo>
                <a:lnTo>
                  <a:pt x="3885" y="1310"/>
                </a:lnTo>
                <a:lnTo>
                  <a:pt x="3885" y="1308"/>
                </a:lnTo>
                <a:lnTo>
                  <a:pt x="3885" y="1308"/>
                </a:lnTo>
                <a:lnTo>
                  <a:pt x="3883" y="1306"/>
                </a:lnTo>
                <a:lnTo>
                  <a:pt x="3883" y="1306"/>
                </a:lnTo>
                <a:lnTo>
                  <a:pt x="3883" y="1304"/>
                </a:lnTo>
                <a:lnTo>
                  <a:pt x="3883" y="1306"/>
                </a:lnTo>
                <a:lnTo>
                  <a:pt x="3885" y="1306"/>
                </a:lnTo>
                <a:lnTo>
                  <a:pt x="3885" y="1308"/>
                </a:lnTo>
                <a:lnTo>
                  <a:pt x="3885" y="1310"/>
                </a:lnTo>
                <a:lnTo>
                  <a:pt x="3885" y="1313"/>
                </a:lnTo>
                <a:lnTo>
                  <a:pt x="3883" y="1315"/>
                </a:lnTo>
                <a:lnTo>
                  <a:pt x="3885" y="1317"/>
                </a:lnTo>
                <a:lnTo>
                  <a:pt x="3887" y="1317"/>
                </a:lnTo>
                <a:lnTo>
                  <a:pt x="3887" y="1315"/>
                </a:lnTo>
                <a:lnTo>
                  <a:pt x="3887" y="1315"/>
                </a:lnTo>
                <a:lnTo>
                  <a:pt x="3887" y="1315"/>
                </a:lnTo>
                <a:lnTo>
                  <a:pt x="3889" y="1317"/>
                </a:lnTo>
                <a:lnTo>
                  <a:pt x="3891" y="1315"/>
                </a:lnTo>
                <a:lnTo>
                  <a:pt x="3891" y="1315"/>
                </a:lnTo>
                <a:lnTo>
                  <a:pt x="3891" y="1313"/>
                </a:lnTo>
                <a:lnTo>
                  <a:pt x="3891" y="1308"/>
                </a:lnTo>
                <a:lnTo>
                  <a:pt x="3893" y="1308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5"/>
                </a:lnTo>
                <a:lnTo>
                  <a:pt x="3893" y="1315"/>
                </a:lnTo>
                <a:lnTo>
                  <a:pt x="3893" y="1317"/>
                </a:lnTo>
                <a:lnTo>
                  <a:pt x="3893" y="1317"/>
                </a:lnTo>
                <a:lnTo>
                  <a:pt x="3895" y="1315"/>
                </a:lnTo>
                <a:lnTo>
                  <a:pt x="3895" y="1315"/>
                </a:lnTo>
                <a:lnTo>
                  <a:pt x="3895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3"/>
                </a:lnTo>
                <a:lnTo>
                  <a:pt x="3897" y="1310"/>
                </a:lnTo>
                <a:lnTo>
                  <a:pt x="3897" y="1310"/>
                </a:lnTo>
                <a:lnTo>
                  <a:pt x="3897" y="1308"/>
                </a:lnTo>
                <a:lnTo>
                  <a:pt x="3897" y="1310"/>
                </a:lnTo>
                <a:lnTo>
                  <a:pt x="3899" y="1313"/>
                </a:lnTo>
                <a:lnTo>
                  <a:pt x="3899" y="1313"/>
                </a:lnTo>
                <a:lnTo>
                  <a:pt x="3901" y="1315"/>
                </a:lnTo>
                <a:lnTo>
                  <a:pt x="3901" y="1315"/>
                </a:lnTo>
                <a:lnTo>
                  <a:pt x="3901" y="1315"/>
                </a:lnTo>
                <a:lnTo>
                  <a:pt x="3904" y="1313"/>
                </a:lnTo>
                <a:lnTo>
                  <a:pt x="3904" y="1313"/>
                </a:lnTo>
                <a:lnTo>
                  <a:pt x="3904" y="1310"/>
                </a:lnTo>
                <a:lnTo>
                  <a:pt x="3904" y="1306"/>
                </a:lnTo>
                <a:lnTo>
                  <a:pt x="3904" y="1306"/>
                </a:lnTo>
                <a:lnTo>
                  <a:pt x="3906" y="1310"/>
                </a:lnTo>
                <a:lnTo>
                  <a:pt x="3906" y="1313"/>
                </a:lnTo>
                <a:lnTo>
                  <a:pt x="3906" y="1315"/>
                </a:lnTo>
                <a:lnTo>
                  <a:pt x="3906" y="1313"/>
                </a:lnTo>
                <a:lnTo>
                  <a:pt x="3908" y="1313"/>
                </a:lnTo>
                <a:lnTo>
                  <a:pt x="3908" y="1310"/>
                </a:lnTo>
                <a:lnTo>
                  <a:pt x="3910" y="1310"/>
                </a:lnTo>
                <a:lnTo>
                  <a:pt x="3910" y="1308"/>
                </a:lnTo>
                <a:lnTo>
                  <a:pt x="3910" y="1308"/>
                </a:lnTo>
                <a:lnTo>
                  <a:pt x="3910" y="1306"/>
                </a:lnTo>
                <a:lnTo>
                  <a:pt x="3910" y="1304"/>
                </a:lnTo>
                <a:lnTo>
                  <a:pt x="3912" y="1304"/>
                </a:lnTo>
                <a:lnTo>
                  <a:pt x="3910" y="1306"/>
                </a:lnTo>
                <a:lnTo>
                  <a:pt x="3910" y="1306"/>
                </a:lnTo>
                <a:lnTo>
                  <a:pt x="3910" y="1308"/>
                </a:lnTo>
                <a:lnTo>
                  <a:pt x="3912" y="1310"/>
                </a:lnTo>
                <a:lnTo>
                  <a:pt x="3912" y="1308"/>
                </a:lnTo>
                <a:lnTo>
                  <a:pt x="3914" y="1308"/>
                </a:lnTo>
                <a:lnTo>
                  <a:pt x="3914" y="1308"/>
                </a:lnTo>
                <a:lnTo>
                  <a:pt x="3912" y="1310"/>
                </a:lnTo>
                <a:lnTo>
                  <a:pt x="3912" y="1310"/>
                </a:lnTo>
                <a:lnTo>
                  <a:pt x="3912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6" y="1313"/>
                </a:lnTo>
                <a:lnTo>
                  <a:pt x="3916" y="1310"/>
                </a:lnTo>
                <a:lnTo>
                  <a:pt x="3918" y="1308"/>
                </a:lnTo>
                <a:lnTo>
                  <a:pt x="3920" y="1306"/>
                </a:lnTo>
                <a:lnTo>
                  <a:pt x="3920" y="1306"/>
                </a:lnTo>
                <a:lnTo>
                  <a:pt x="3920" y="1304"/>
                </a:lnTo>
                <a:lnTo>
                  <a:pt x="3920" y="1304"/>
                </a:lnTo>
                <a:lnTo>
                  <a:pt x="3918" y="1302"/>
                </a:lnTo>
                <a:lnTo>
                  <a:pt x="3918" y="1302"/>
                </a:lnTo>
                <a:lnTo>
                  <a:pt x="3918" y="1300"/>
                </a:lnTo>
                <a:lnTo>
                  <a:pt x="3918" y="1300"/>
                </a:lnTo>
                <a:lnTo>
                  <a:pt x="3918" y="1298"/>
                </a:lnTo>
                <a:lnTo>
                  <a:pt x="3918" y="1298"/>
                </a:lnTo>
                <a:lnTo>
                  <a:pt x="3918" y="1298"/>
                </a:lnTo>
                <a:lnTo>
                  <a:pt x="3920" y="1296"/>
                </a:lnTo>
                <a:lnTo>
                  <a:pt x="3918" y="1296"/>
                </a:lnTo>
                <a:lnTo>
                  <a:pt x="3918" y="1294"/>
                </a:lnTo>
                <a:lnTo>
                  <a:pt x="3918" y="1294"/>
                </a:lnTo>
                <a:lnTo>
                  <a:pt x="3920" y="1294"/>
                </a:lnTo>
                <a:lnTo>
                  <a:pt x="3920" y="1292"/>
                </a:lnTo>
                <a:lnTo>
                  <a:pt x="3920" y="1292"/>
                </a:lnTo>
                <a:lnTo>
                  <a:pt x="3918" y="1289"/>
                </a:lnTo>
                <a:lnTo>
                  <a:pt x="3918" y="1289"/>
                </a:lnTo>
                <a:lnTo>
                  <a:pt x="3916" y="1287"/>
                </a:lnTo>
                <a:lnTo>
                  <a:pt x="3918" y="1289"/>
                </a:lnTo>
                <a:lnTo>
                  <a:pt x="3920" y="1289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5"/>
                </a:lnTo>
                <a:lnTo>
                  <a:pt x="3920" y="1287"/>
                </a:lnTo>
                <a:lnTo>
                  <a:pt x="3920" y="1289"/>
                </a:lnTo>
                <a:lnTo>
                  <a:pt x="3920" y="1292"/>
                </a:lnTo>
                <a:lnTo>
                  <a:pt x="3920" y="1294"/>
                </a:lnTo>
                <a:lnTo>
                  <a:pt x="3920" y="1296"/>
                </a:lnTo>
                <a:lnTo>
                  <a:pt x="3924" y="1300"/>
                </a:lnTo>
                <a:lnTo>
                  <a:pt x="3924" y="1302"/>
                </a:lnTo>
                <a:lnTo>
                  <a:pt x="3929" y="1300"/>
                </a:lnTo>
                <a:lnTo>
                  <a:pt x="3929" y="1300"/>
                </a:lnTo>
                <a:lnTo>
                  <a:pt x="3931" y="1300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300"/>
                </a:lnTo>
                <a:lnTo>
                  <a:pt x="3937" y="1302"/>
                </a:lnTo>
                <a:lnTo>
                  <a:pt x="3937" y="1304"/>
                </a:lnTo>
                <a:lnTo>
                  <a:pt x="3937" y="1306"/>
                </a:lnTo>
                <a:lnTo>
                  <a:pt x="3939" y="1304"/>
                </a:lnTo>
                <a:lnTo>
                  <a:pt x="3939" y="1304"/>
                </a:lnTo>
                <a:lnTo>
                  <a:pt x="3939" y="1306"/>
                </a:lnTo>
                <a:lnTo>
                  <a:pt x="3937" y="1306"/>
                </a:lnTo>
                <a:lnTo>
                  <a:pt x="3939" y="1308"/>
                </a:lnTo>
                <a:lnTo>
                  <a:pt x="3939" y="1313"/>
                </a:lnTo>
                <a:lnTo>
                  <a:pt x="3941" y="1315"/>
                </a:lnTo>
                <a:lnTo>
                  <a:pt x="3941" y="1317"/>
                </a:lnTo>
                <a:lnTo>
                  <a:pt x="3941" y="1323"/>
                </a:lnTo>
                <a:lnTo>
                  <a:pt x="3943" y="1325"/>
                </a:lnTo>
                <a:lnTo>
                  <a:pt x="3943" y="1327"/>
                </a:lnTo>
                <a:lnTo>
                  <a:pt x="3945" y="1329"/>
                </a:lnTo>
                <a:lnTo>
                  <a:pt x="3945" y="1329"/>
                </a:lnTo>
                <a:lnTo>
                  <a:pt x="3945" y="1329"/>
                </a:lnTo>
                <a:lnTo>
                  <a:pt x="3950" y="1334"/>
                </a:lnTo>
                <a:lnTo>
                  <a:pt x="3952" y="1336"/>
                </a:lnTo>
                <a:lnTo>
                  <a:pt x="3952" y="1334"/>
                </a:lnTo>
                <a:lnTo>
                  <a:pt x="3952" y="1331"/>
                </a:lnTo>
                <a:lnTo>
                  <a:pt x="3952" y="1331"/>
                </a:lnTo>
                <a:lnTo>
                  <a:pt x="3952" y="1334"/>
                </a:lnTo>
                <a:lnTo>
                  <a:pt x="3954" y="1334"/>
                </a:lnTo>
                <a:lnTo>
                  <a:pt x="3954" y="1336"/>
                </a:lnTo>
                <a:lnTo>
                  <a:pt x="3954" y="1336"/>
                </a:lnTo>
                <a:lnTo>
                  <a:pt x="3952" y="1336"/>
                </a:lnTo>
                <a:lnTo>
                  <a:pt x="3952" y="1338"/>
                </a:lnTo>
                <a:lnTo>
                  <a:pt x="3952" y="1338"/>
                </a:lnTo>
                <a:lnTo>
                  <a:pt x="3954" y="1338"/>
                </a:lnTo>
                <a:lnTo>
                  <a:pt x="3954" y="1336"/>
                </a:lnTo>
                <a:lnTo>
                  <a:pt x="3956" y="1336"/>
                </a:lnTo>
                <a:lnTo>
                  <a:pt x="3956" y="1334"/>
                </a:lnTo>
                <a:lnTo>
                  <a:pt x="3956" y="1336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40"/>
                </a:lnTo>
                <a:lnTo>
                  <a:pt x="3956" y="1342"/>
                </a:lnTo>
                <a:lnTo>
                  <a:pt x="3958" y="1342"/>
                </a:lnTo>
                <a:lnTo>
                  <a:pt x="3958" y="1342"/>
                </a:lnTo>
                <a:lnTo>
                  <a:pt x="3958" y="1340"/>
                </a:lnTo>
                <a:lnTo>
                  <a:pt x="3958" y="1340"/>
                </a:lnTo>
                <a:lnTo>
                  <a:pt x="3960" y="1340"/>
                </a:lnTo>
                <a:lnTo>
                  <a:pt x="3960" y="1340"/>
                </a:lnTo>
                <a:lnTo>
                  <a:pt x="3962" y="1340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4"/>
                </a:lnTo>
                <a:lnTo>
                  <a:pt x="3964" y="1344"/>
                </a:lnTo>
                <a:lnTo>
                  <a:pt x="3966" y="1344"/>
                </a:lnTo>
                <a:lnTo>
                  <a:pt x="3966" y="1346"/>
                </a:lnTo>
                <a:lnTo>
                  <a:pt x="3966" y="1346"/>
                </a:lnTo>
                <a:lnTo>
                  <a:pt x="3966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50"/>
                </a:lnTo>
                <a:lnTo>
                  <a:pt x="3968" y="1350"/>
                </a:lnTo>
                <a:lnTo>
                  <a:pt x="3966" y="1352"/>
                </a:lnTo>
                <a:lnTo>
                  <a:pt x="3966" y="1350"/>
                </a:lnTo>
                <a:lnTo>
                  <a:pt x="3964" y="1348"/>
                </a:lnTo>
                <a:lnTo>
                  <a:pt x="3962" y="1348"/>
                </a:lnTo>
                <a:lnTo>
                  <a:pt x="3962" y="1350"/>
                </a:lnTo>
                <a:lnTo>
                  <a:pt x="3964" y="1352"/>
                </a:lnTo>
                <a:lnTo>
                  <a:pt x="3964" y="1354"/>
                </a:lnTo>
                <a:lnTo>
                  <a:pt x="3966" y="1357"/>
                </a:lnTo>
                <a:lnTo>
                  <a:pt x="3968" y="1357"/>
                </a:lnTo>
                <a:lnTo>
                  <a:pt x="3968" y="1357"/>
                </a:lnTo>
                <a:lnTo>
                  <a:pt x="3968" y="1354"/>
                </a:lnTo>
                <a:lnTo>
                  <a:pt x="3968" y="1352"/>
                </a:lnTo>
                <a:lnTo>
                  <a:pt x="3968" y="1352"/>
                </a:lnTo>
                <a:lnTo>
                  <a:pt x="3971" y="1350"/>
                </a:lnTo>
                <a:lnTo>
                  <a:pt x="3971" y="1350"/>
                </a:lnTo>
                <a:lnTo>
                  <a:pt x="3971" y="1352"/>
                </a:lnTo>
                <a:lnTo>
                  <a:pt x="3971" y="1357"/>
                </a:lnTo>
                <a:lnTo>
                  <a:pt x="3971" y="1357"/>
                </a:lnTo>
                <a:lnTo>
                  <a:pt x="3973" y="1359"/>
                </a:lnTo>
                <a:lnTo>
                  <a:pt x="3973" y="1359"/>
                </a:lnTo>
                <a:lnTo>
                  <a:pt x="3973" y="1361"/>
                </a:lnTo>
                <a:lnTo>
                  <a:pt x="3973" y="1363"/>
                </a:lnTo>
                <a:lnTo>
                  <a:pt x="3975" y="1367"/>
                </a:lnTo>
                <a:lnTo>
                  <a:pt x="3977" y="1373"/>
                </a:lnTo>
                <a:lnTo>
                  <a:pt x="3977" y="1375"/>
                </a:lnTo>
                <a:lnTo>
                  <a:pt x="3979" y="1375"/>
                </a:lnTo>
                <a:lnTo>
                  <a:pt x="3977" y="1380"/>
                </a:lnTo>
                <a:lnTo>
                  <a:pt x="3977" y="1382"/>
                </a:lnTo>
                <a:lnTo>
                  <a:pt x="3977" y="1384"/>
                </a:lnTo>
                <a:lnTo>
                  <a:pt x="3977" y="1386"/>
                </a:lnTo>
                <a:lnTo>
                  <a:pt x="3975" y="1386"/>
                </a:lnTo>
                <a:lnTo>
                  <a:pt x="3975" y="1390"/>
                </a:lnTo>
                <a:lnTo>
                  <a:pt x="3975" y="1390"/>
                </a:lnTo>
                <a:lnTo>
                  <a:pt x="3973" y="1392"/>
                </a:lnTo>
                <a:lnTo>
                  <a:pt x="3973" y="1399"/>
                </a:lnTo>
                <a:lnTo>
                  <a:pt x="3973" y="1399"/>
                </a:lnTo>
                <a:lnTo>
                  <a:pt x="3975" y="1399"/>
                </a:lnTo>
                <a:lnTo>
                  <a:pt x="3977" y="1399"/>
                </a:lnTo>
                <a:lnTo>
                  <a:pt x="3977" y="1396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2"/>
                </a:lnTo>
                <a:lnTo>
                  <a:pt x="3979" y="1392"/>
                </a:lnTo>
                <a:lnTo>
                  <a:pt x="3979" y="1394"/>
                </a:lnTo>
                <a:lnTo>
                  <a:pt x="3979" y="1396"/>
                </a:lnTo>
                <a:lnTo>
                  <a:pt x="3979" y="1399"/>
                </a:lnTo>
                <a:lnTo>
                  <a:pt x="3979" y="1399"/>
                </a:lnTo>
                <a:lnTo>
                  <a:pt x="3979" y="1401"/>
                </a:lnTo>
                <a:lnTo>
                  <a:pt x="3979" y="1401"/>
                </a:lnTo>
                <a:lnTo>
                  <a:pt x="3981" y="1401"/>
                </a:lnTo>
                <a:lnTo>
                  <a:pt x="3981" y="1399"/>
                </a:lnTo>
                <a:lnTo>
                  <a:pt x="3981" y="1399"/>
                </a:lnTo>
                <a:lnTo>
                  <a:pt x="3983" y="1396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401"/>
                </a:lnTo>
                <a:lnTo>
                  <a:pt x="3983" y="1403"/>
                </a:lnTo>
                <a:lnTo>
                  <a:pt x="3985" y="1403"/>
                </a:lnTo>
                <a:lnTo>
                  <a:pt x="3987" y="1403"/>
                </a:lnTo>
                <a:lnTo>
                  <a:pt x="3987" y="1401"/>
                </a:lnTo>
                <a:lnTo>
                  <a:pt x="3989" y="1399"/>
                </a:lnTo>
                <a:lnTo>
                  <a:pt x="3989" y="1399"/>
                </a:lnTo>
                <a:lnTo>
                  <a:pt x="3989" y="1401"/>
                </a:lnTo>
                <a:lnTo>
                  <a:pt x="3989" y="1401"/>
                </a:lnTo>
                <a:lnTo>
                  <a:pt x="3987" y="1403"/>
                </a:lnTo>
                <a:lnTo>
                  <a:pt x="3989" y="1403"/>
                </a:lnTo>
                <a:lnTo>
                  <a:pt x="3989" y="1403"/>
                </a:lnTo>
                <a:lnTo>
                  <a:pt x="3992" y="1403"/>
                </a:lnTo>
                <a:lnTo>
                  <a:pt x="3994" y="1401"/>
                </a:lnTo>
                <a:lnTo>
                  <a:pt x="3994" y="1399"/>
                </a:lnTo>
                <a:lnTo>
                  <a:pt x="3996" y="1396"/>
                </a:lnTo>
                <a:lnTo>
                  <a:pt x="3998" y="1396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2" y="1394"/>
                </a:lnTo>
                <a:lnTo>
                  <a:pt x="4004" y="1392"/>
                </a:lnTo>
                <a:lnTo>
                  <a:pt x="4002" y="1392"/>
                </a:lnTo>
                <a:lnTo>
                  <a:pt x="4002" y="1390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90"/>
                </a:lnTo>
                <a:lnTo>
                  <a:pt x="4002" y="1390"/>
                </a:lnTo>
                <a:lnTo>
                  <a:pt x="4004" y="1392"/>
                </a:lnTo>
                <a:lnTo>
                  <a:pt x="4004" y="1392"/>
                </a:lnTo>
                <a:lnTo>
                  <a:pt x="4006" y="1392"/>
                </a:lnTo>
                <a:lnTo>
                  <a:pt x="4008" y="1392"/>
                </a:lnTo>
                <a:lnTo>
                  <a:pt x="4010" y="1388"/>
                </a:lnTo>
                <a:lnTo>
                  <a:pt x="4010" y="1388"/>
                </a:lnTo>
                <a:lnTo>
                  <a:pt x="4010" y="1386"/>
                </a:lnTo>
                <a:lnTo>
                  <a:pt x="4012" y="1384"/>
                </a:lnTo>
                <a:lnTo>
                  <a:pt x="4010" y="1382"/>
                </a:lnTo>
                <a:lnTo>
                  <a:pt x="4012" y="1380"/>
                </a:lnTo>
                <a:lnTo>
                  <a:pt x="4010" y="1380"/>
                </a:lnTo>
                <a:lnTo>
                  <a:pt x="4010" y="1380"/>
                </a:lnTo>
                <a:lnTo>
                  <a:pt x="4012" y="1380"/>
                </a:lnTo>
                <a:lnTo>
                  <a:pt x="4015" y="1382"/>
                </a:lnTo>
                <a:lnTo>
                  <a:pt x="4015" y="1382"/>
                </a:lnTo>
                <a:lnTo>
                  <a:pt x="4017" y="1384"/>
                </a:lnTo>
                <a:lnTo>
                  <a:pt x="4015" y="1384"/>
                </a:lnTo>
                <a:lnTo>
                  <a:pt x="4017" y="1386"/>
                </a:lnTo>
                <a:lnTo>
                  <a:pt x="4017" y="1388"/>
                </a:lnTo>
                <a:lnTo>
                  <a:pt x="4019" y="1390"/>
                </a:lnTo>
                <a:lnTo>
                  <a:pt x="4019" y="1392"/>
                </a:lnTo>
                <a:lnTo>
                  <a:pt x="4021" y="1392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0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6"/>
                </a:lnTo>
                <a:lnTo>
                  <a:pt x="4021" y="1396"/>
                </a:lnTo>
                <a:lnTo>
                  <a:pt x="4021" y="1399"/>
                </a:lnTo>
                <a:lnTo>
                  <a:pt x="4023" y="1401"/>
                </a:lnTo>
                <a:lnTo>
                  <a:pt x="4025" y="1407"/>
                </a:lnTo>
                <a:lnTo>
                  <a:pt x="4023" y="1409"/>
                </a:lnTo>
                <a:lnTo>
                  <a:pt x="4025" y="1411"/>
                </a:lnTo>
                <a:lnTo>
                  <a:pt x="4025" y="1415"/>
                </a:lnTo>
                <a:lnTo>
                  <a:pt x="4025" y="1417"/>
                </a:lnTo>
                <a:lnTo>
                  <a:pt x="4027" y="1417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22"/>
                </a:lnTo>
                <a:lnTo>
                  <a:pt x="4027" y="1424"/>
                </a:lnTo>
                <a:lnTo>
                  <a:pt x="4029" y="1426"/>
                </a:lnTo>
                <a:lnTo>
                  <a:pt x="4029" y="1430"/>
                </a:lnTo>
                <a:lnTo>
                  <a:pt x="4029" y="1430"/>
                </a:lnTo>
                <a:lnTo>
                  <a:pt x="4029" y="1432"/>
                </a:lnTo>
                <a:lnTo>
                  <a:pt x="4029" y="1434"/>
                </a:lnTo>
                <a:lnTo>
                  <a:pt x="4031" y="1430"/>
                </a:lnTo>
                <a:lnTo>
                  <a:pt x="4031" y="1430"/>
                </a:lnTo>
                <a:lnTo>
                  <a:pt x="4031" y="1432"/>
                </a:lnTo>
                <a:lnTo>
                  <a:pt x="4031" y="1432"/>
                </a:lnTo>
                <a:lnTo>
                  <a:pt x="4033" y="1436"/>
                </a:lnTo>
                <a:lnTo>
                  <a:pt x="4033" y="1438"/>
                </a:lnTo>
                <a:lnTo>
                  <a:pt x="4036" y="1440"/>
                </a:lnTo>
                <a:lnTo>
                  <a:pt x="4036" y="1445"/>
                </a:lnTo>
                <a:lnTo>
                  <a:pt x="4038" y="1447"/>
                </a:lnTo>
                <a:lnTo>
                  <a:pt x="4038" y="1447"/>
                </a:lnTo>
                <a:lnTo>
                  <a:pt x="4038" y="1449"/>
                </a:lnTo>
                <a:lnTo>
                  <a:pt x="4038" y="1451"/>
                </a:lnTo>
                <a:lnTo>
                  <a:pt x="4036" y="1451"/>
                </a:lnTo>
                <a:lnTo>
                  <a:pt x="4038" y="1453"/>
                </a:lnTo>
                <a:lnTo>
                  <a:pt x="4036" y="1453"/>
                </a:lnTo>
                <a:lnTo>
                  <a:pt x="4036" y="1455"/>
                </a:lnTo>
                <a:lnTo>
                  <a:pt x="4036" y="1455"/>
                </a:lnTo>
                <a:lnTo>
                  <a:pt x="4038" y="1455"/>
                </a:lnTo>
                <a:lnTo>
                  <a:pt x="4038" y="1457"/>
                </a:lnTo>
                <a:lnTo>
                  <a:pt x="4038" y="1457"/>
                </a:lnTo>
                <a:lnTo>
                  <a:pt x="4038" y="1459"/>
                </a:lnTo>
                <a:lnTo>
                  <a:pt x="4038" y="1459"/>
                </a:lnTo>
                <a:lnTo>
                  <a:pt x="4038" y="1459"/>
                </a:lnTo>
                <a:lnTo>
                  <a:pt x="4036" y="1461"/>
                </a:lnTo>
                <a:lnTo>
                  <a:pt x="4038" y="1461"/>
                </a:lnTo>
                <a:lnTo>
                  <a:pt x="4038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3"/>
                </a:lnTo>
                <a:lnTo>
                  <a:pt x="4038" y="1463"/>
                </a:lnTo>
                <a:lnTo>
                  <a:pt x="4038" y="1466"/>
                </a:lnTo>
                <a:lnTo>
                  <a:pt x="4038" y="1466"/>
                </a:lnTo>
                <a:lnTo>
                  <a:pt x="4038" y="1468"/>
                </a:lnTo>
                <a:lnTo>
                  <a:pt x="4038" y="1470"/>
                </a:lnTo>
                <a:lnTo>
                  <a:pt x="4038" y="1470"/>
                </a:lnTo>
                <a:lnTo>
                  <a:pt x="4038" y="1472"/>
                </a:lnTo>
                <a:lnTo>
                  <a:pt x="4036" y="1474"/>
                </a:lnTo>
                <a:lnTo>
                  <a:pt x="4036" y="1476"/>
                </a:lnTo>
                <a:lnTo>
                  <a:pt x="4036" y="1476"/>
                </a:lnTo>
                <a:lnTo>
                  <a:pt x="4033" y="1478"/>
                </a:lnTo>
                <a:lnTo>
                  <a:pt x="4036" y="1482"/>
                </a:lnTo>
                <a:lnTo>
                  <a:pt x="4036" y="1484"/>
                </a:lnTo>
                <a:lnTo>
                  <a:pt x="4036" y="1487"/>
                </a:lnTo>
                <a:lnTo>
                  <a:pt x="4036" y="1487"/>
                </a:lnTo>
                <a:lnTo>
                  <a:pt x="4038" y="1484"/>
                </a:lnTo>
                <a:lnTo>
                  <a:pt x="4038" y="1484"/>
                </a:lnTo>
                <a:lnTo>
                  <a:pt x="4036" y="1489"/>
                </a:lnTo>
                <a:lnTo>
                  <a:pt x="4036" y="1493"/>
                </a:lnTo>
                <a:lnTo>
                  <a:pt x="4033" y="1495"/>
                </a:lnTo>
                <a:lnTo>
                  <a:pt x="4033" y="1497"/>
                </a:lnTo>
                <a:lnTo>
                  <a:pt x="4031" y="1501"/>
                </a:lnTo>
                <a:lnTo>
                  <a:pt x="4031" y="1505"/>
                </a:lnTo>
                <a:lnTo>
                  <a:pt x="4031" y="1508"/>
                </a:lnTo>
                <a:lnTo>
                  <a:pt x="4031" y="1510"/>
                </a:lnTo>
                <a:lnTo>
                  <a:pt x="4031" y="1514"/>
                </a:lnTo>
                <a:lnTo>
                  <a:pt x="4033" y="1514"/>
                </a:lnTo>
                <a:lnTo>
                  <a:pt x="4033" y="1514"/>
                </a:lnTo>
                <a:lnTo>
                  <a:pt x="4033" y="1512"/>
                </a:lnTo>
                <a:lnTo>
                  <a:pt x="4036" y="1512"/>
                </a:lnTo>
                <a:lnTo>
                  <a:pt x="4036" y="1512"/>
                </a:lnTo>
                <a:lnTo>
                  <a:pt x="4038" y="1512"/>
                </a:lnTo>
                <a:lnTo>
                  <a:pt x="4038" y="1512"/>
                </a:lnTo>
                <a:lnTo>
                  <a:pt x="4040" y="1516"/>
                </a:lnTo>
                <a:lnTo>
                  <a:pt x="4040" y="1516"/>
                </a:lnTo>
                <a:lnTo>
                  <a:pt x="4042" y="1516"/>
                </a:lnTo>
                <a:lnTo>
                  <a:pt x="4042" y="1518"/>
                </a:lnTo>
                <a:lnTo>
                  <a:pt x="4042" y="1520"/>
                </a:lnTo>
                <a:lnTo>
                  <a:pt x="4044" y="1520"/>
                </a:lnTo>
                <a:lnTo>
                  <a:pt x="4044" y="1520"/>
                </a:lnTo>
                <a:lnTo>
                  <a:pt x="4046" y="1522"/>
                </a:lnTo>
                <a:lnTo>
                  <a:pt x="4046" y="1522"/>
                </a:lnTo>
                <a:lnTo>
                  <a:pt x="4048" y="1524"/>
                </a:lnTo>
                <a:lnTo>
                  <a:pt x="4048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8"/>
                </a:lnTo>
                <a:lnTo>
                  <a:pt x="4052" y="1528"/>
                </a:lnTo>
                <a:lnTo>
                  <a:pt x="4052" y="1528"/>
                </a:lnTo>
                <a:lnTo>
                  <a:pt x="4052" y="1533"/>
                </a:lnTo>
                <a:lnTo>
                  <a:pt x="4054" y="1535"/>
                </a:lnTo>
                <a:lnTo>
                  <a:pt x="4059" y="1539"/>
                </a:lnTo>
                <a:lnTo>
                  <a:pt x="4059" y="1541"/>
                </a:lnTo>
                <a:lnTo>
                  <a:pt x="4061" y="1543"/>
                </a:lnTo>
                <a:lnTo>
                  <a:pt x="4061" y="1545"/>
                </a:lnTo>
                <a:lnTo>
                  <a:pt x="4063" y="1547"/>
                </a:lnTo>
                <a:lnTo>
                  <a:pt x="4061" y="1552"/>
                </a:lnTo>
                <a:lnTo>
                  <a:pt x="4063" y="1558"/>
                </a:lnTo>
                <a:lnTo>
                  <a:pt x="4065" y="1564"/>
                </a:lnTo>
                <a:lnTo>
                  <a:pt x="4065" y="1568"/>
                </a:lnTo>
                <a:lnTo>
                  <a:pt x="4067" y="1570"/>
                </a:lnTo>
                <a:lnTo>
                  <a:pt x="4067" y="1573"/>
                </a:lnTo>
                <a:lnTo>
                  <a:pt x="4067" y="1573"/>
                </a:lnTo>
                <a:lnTo>
                  <a:pt x="4067" y="1575"/>
                </a:lnTo>
                <a:lnTo>
                  <a:pt x="4067" y="1575"/>
                </a:lnTo>
                <a:lnTo>
                  <a:pt x="4067" y="1575"/>
                </a:lnTo>
                <a:lnTo>
                  <a:pt x="4069" y="1577"/>
                </a:lnTo>
                <a:lnTo>
                  <a:pt x="4071" y="1579"/>
                </a:lnTo>
                <a:lnTo>
                  <a:pt x="4073" y="1581"/>
                </a:lnTo>
                <a:lnTo>
                  <a:pt x="4075" y="1585"/>
                </a:lnTo>
                <a:lnTo>
                  <a:pt x="4075" y="1585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91"/>
                </a:lnTo>
                <a:lnTo>
                  <a:pt x="4077" y="1591"/>
                </a:lnTo>
                <a:lnTo>
                  <a:pt x="4077" y="1593"/>
                </a:lnTo>
                <a:lnTo>
                  <a:pt x="4082" y="1593"/>
                </a:lnTo>
                <a:lnTo>
                  <a:pt x="4084" y="1596"/>
                </a:lnTo>
                <a:lnTo>
                  <a:pt x="4088" y="1600"/>
                </a:lnTo>
                <a:lnTo>
                  <a:pt x="4094" y="1602"/>
                </a:lnTo>
                <a:lnTo>
                  <a:pt x="4096" y="1604"/>
                </a:lnTo>
                <a:lnTo>
                  <a:pt x="4098" y="1606"/>
                </a:lnTo>
                <a:lnTo>
                  <a:pt x="4105" y="1608"/>
                </a:lnTo>
                <a:lnTo>
                  <a:pt x="4105" y="1610"/>
                </a:lnTo>
                <a:lnTo>
                  <a:pt x="4107" y="1610"/>
                </a:lnTo>
                <a:lnTo>
                  <a:pt x="4107" y="1612"/>
                </a:lnTo>
                <a:lnTo>
                  <a:pt x="4109" y="1612"/>
                </a:lnTo>
                <a:lnTo>
                  <a:pt x="4111" y="1610"/>
                </a:lnTo>
                <a:lnTo>
                  <a:pt x="4111" y="1610"/>
                </a:lnTo>
                <a:lnTo>
                  <a:pt x="4113" y="1610"/>
                </a:lnTo>
                <a:lnTo>
                  <a:pt x="4115" y="1610"/>
                </a:lnTo>
                <a:lnTo>
                  <a:pt x="4115" y="1608"/>
                </a:lnTo>
                <a:lnTo>
                  <a:pt x="4113" y="1608"/>
                </a:lnTo>
                <a:lnTo>
                  <a:pt x="4115" y="1608"/>
                </a:lnTo>
                <a:lnTo>
                  <a:pt x="4115" y="1608"/>
                </a:lnTo>
                <a:lnTo>
                  <a:pt x="4115" y="1610"/>
                </a:lnTo>
                <a:lnTo>
                  <a:pt x="4115" y="1610"/>
                </a:lnTo>
                <a:lnTo>
                  <a:pt x="4115" y="1610"/>
                </a:lnTo>
                <a:lnTo>
                  <a:pt x="4117" y="1612"/>
                </a:lnTo>
                <a:lnTo>
                  <a:pt x="4117" y="1610"/>
                </a:lnTo>
                <a:lnTo>
                  <a:pt x="4119" y="1610"/>
                </a:lnTo>
                <a:lnTo>
                  <a:pt x="4119" y="1610"/>
                </a:lnTo>
                <a:lnTo>
                  <a:pt x="4117" y="1606"/>
                </a:lnTo>
                <a:lnTo>
                  <a:pt x="4113" y="1598"/>
                </a:lnTo>
                <a:lnTo>
                  <a:pt x="4111" y="1596"/>
                </a:lnTo>
                <a:lnTo>
                  <a:pt x="4111" y="1593"/>
                </a:lnTo>
                <a:lnTo>
                  <a:pt x="4107" y="1591"/>
                </a:lnTo>
                <a:lnTo>
                  <a:pt x="4107" y="1591"/>
                </a:lnTo>
                <a:lnTo>
                  <a:pt x="4107" y="1589"/>
                </a:lnTo>
                <a:lnTo>
                  <a:pt x="4107" y="1585"/>
                </a:lnTo>
                <a:lnTo>
                  <a:pt x="4107" y="1583"/>
                </a:lnTo>
                <a:lnTo>
                  <a:pt x="4107" y="1581"/>
                </a:lnTo>
                <a:lnTo>
                  <a:pt x="4105" y="1579"/>
                </a:lnTo>
                <a:lnTo>
                  <a:pt x="4105" y="1577"/>
                </a:lnTo>
                <a:lnTo>
                  <a:pt x="4107" y="1575"/>
                </a:lnTo>
                <a:lnTo>
                  <a:pt x="4107" y="1568"/>
                </a:lnTo>
                <a:lnTo>
                  <a:pt x="4107" y="1564"/>
                </a:lnTo>
                <a:lnTo>
                  <a:pt x="4107" y="1562"/>
                </a:lnTo>
                <a:lnTo>
                  <a:pt x="4103" y="1556"/>
                </a:lnTo>
                <a:lnTo>
                  <a:pt x="4100" y="1554"/>
                </a:lnTo>
                <a:lnTo>
                  <a:pt x="4100" y="1552"/>
                </a:lnTo>
                <a:lnTo>
                  <a:pt x="4098" y="1552"/>
                </a:lnTo>
                <a:lnTo>
                  <a:pt x="4096" y="1549"/>
                </a:lnTo>
                <a:lnTo>
                  <a:pt x="4092" y="1547"/>
                </a:lnTo>
                <a:lnTo>
                  <a:pt x="4090" y="1543"/>
                </a:lnTo>
                <a:lnTo>
                  <a:pt x="4090" y="1541"/>
                </a:lnTo>
                <a:lnTo>
                  <a:pt x="4086" y="1541"/>
                </a:lnTo>
                <a:lnTo>
                  <a:pt x="4082" y="1539"/>
                </a:lnTo>
                <a:lnTo>
                  <a:pt x="4080" y="1535"/>
                </a:lnTo>
                <a:lnTo>
                  <a:pt x="4077" y="1533"/>
                </a:lnTo>
                <a:lnTo>
                  <a:pt x="4077" y="1533"/>
                </a:lnTo>
                <a:lnTo>
                  <a:pt x="4075" y="1533"/>
                </a:lnTo>
                <a:lnTo>
                  <a:pt x="4073" y="1533"/>
                </a:lnTo>
                <a:lnTo>
                  <a:pt x="4071" y="1533"/>
                </a:lnTo>
                <a:lnTo>
                  <a:pt x="4067" y="1531"/>
                </a:lnTo>
                <a:lnTo>
                  <a:pt x="4067" y="1528"/>
                </a:lnTo>
                <a:lnTo>
                  <a:pt x="4065" y="1528"/>
                </a:lnTo>
                <a:lnTo>
                  <a:pt x="4063" y="1528"/>
                </a:lnTo>
                <a:lnTo>
                  <a:pt x="4063" y="1528"/>
                </a:lnTo>
                <a:lnTo>
                  <a:pt x="4063" y="1526"/>
                </a:lnTo>
                <a:lnTo>
                  <a:pt x="4059" y="1524"/>
                </a:lnTo>
                <a:lnTo>
                  <a:pt x="4059" y="1522"/>
                </a:lnTo>
                <a:lnTo>
                  <a:pt x="4059" y="1520"/>
                </a:lnTo>
                <a:lnTo>
                  <a:pt x="4061" y="1520"/>
                </a:lnTo>
                <a:lnTo>
                  <a:pt x="4061" y="1520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3" y="1522"/>
                </a:lnTo>
                <a:lnTo>
                  <a:pt x="4063" y="1524"/>
                </a:lnTo>
                <a:lnTo>
                  <a:pt x="4063" y="1526"/>
                </a:lnTo>
                <a:lnTo>
                  <a:pt x="4065" y="1526"/>
                </a:lnTo>
                <a:lnTo>
                  <a:pt x="4063" y="1526"/>
                </a:lnTo>
                <a:lnTo>
                  <a:pt x="4063" y="1524"/>
                </a:lnTo>
                <a:lnTo>
                  <a:pt x="4061" y="1512"/>
                </a:lnTo>
                <a:lnTo>
                  <a:pt x="4061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6" y="1510"/>
                </a:lnTo>
                <a:lnTo>
                  <a:pt x="4056" y="1508"/>
                </a:lnTo>
                <a:lnTo>
                  <a:pt x="4056" y="1505"/>
                </a:lnTo>
                <a:lnTo>
                  <a:pt x="4054" y="1499"/>
                </a:lnTo>
                <a:lnTo>
                  <a:pt x="4054" y="1499"/>
                </a:lnTo>
                <a:lnTo>
                  <a:pt x="4054" y="1497"/>
                </a:lnTo>
                <a:lnTo>
                  <a:pt x="4052" y="1497"/>
                </a:lnTo>
                <a:lnTo>
                  <a:pt x="4048" y="1499"/>
                </a:lnTo>
                <a:lnTo>
                  <a:pt x="4046" y="1499"/>
                </a:lnTo>
                <a:lnTo>
                  <a:pt x="4046" y="1497"/>
                </a:lnTo>
                <a:lnTo>
                  <a:pt x="4046" y="1497"/>
                </a:lnTo>
                <a:lnTo>
                  <a:pt x="4046" y="1495"/>
                </a:lnTo>
                <a:lnTo>
                  <a:pt x="4044" y="1493"/>
                </a:lnTo>
                <a:lnTo>
                  <a:pt x="4044" y="1491"/>
                </a:lnTo>
                <a:lnTo>
                  <a:pt x="4044" y="1489"/>
                </a:lnTo>
                <a:lnTo>
                  <a:pt x="4044" y="1484"/>
                </a:lnTo>
                <a:lnTo>
                  <a:pt x="4044" y="1482"/>
                </a:lnTo>
                <a:lnTo>
                  <a:pt x="4044" y="1482"/>
                </a:lnTo>
                <a:lnTo>
                  <a:pt x="4046" y="1482"/>
                </a:lnTo>
                <a:lnTo>
                  <a:pt x="4046" y="1478"/>
                </a:lnTo>
                <a:lnTo>
                  <a:pt x="4048" y="1474"/>
                </a:lnTo>
                <a:lnTo>
                  <a:pt x="4050" y="1472"/>
                </a:lnTo>
                <a:lnTo>
                  <a:pt x="4050" y="1470"/>
                </a:lnTo>
                <a:lnTo>
                  <a:pt x="4050" y="1466"/>
                </a:lnTo>
                <a:lnTo>
                  <a:pt x="4052" y="1463"/>
                </a:lnTo>
                <a:lnTo>
                  <a:pt x="4054" y="1461"/>
                </a:lnTo>
                <a:lnTo>
                  <a:pt x="4054" y="1459"/>
                </a:lnTo>
                <a:lnTo>
                  <a:pt x="4054" y="1457"/>
                </a:lnTo>
                <a:lnTo>
                  <a:pt x="4056" y="1455"/>
                </a:lnTo>
                <a:lnTo>
                  <a:pt x="4056" y="1453"/>
                </a:lnTo>
                <a:lnTo>
                  <a:pt x="4056" y="1449"/>
                </a:lnTo>
                <a:lnTo>
                  <a:pt x="4056" y="1447"/>
                </a:lnTo>
                <a:lnTo>
                  <a:pt x="4059" y="1443"/>
                </a:lnTo>
                <a:lnTo>
                  <a:pt x="4056" y="1440"/>
                </a:lnTo>
                <a:lnTo>
                  <a:pt x="4056" y="1440"/>
                </a:lnTo>
                <a:lnTo>
                  <a:pt x="4056" y="1438"/>
                </a:lnTo>
                <a:lnTo>
                  <a:pt x="4059" y="1436"/>
                </a:lnTo>
                <a:lnTo>
                  <a:pt x="4061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9" y="1436"/>
                </a:lnTo>
                <a:lnTo>
                  <a:pt x="4071" y="1436"/>
                </a:lnTo>
                <a:lnTo>
                  <a:pt x="4071" y="1438"/>
                </a:lnTo>
                <a:lnTo>
                  <a:pt x="4069" y="1438"/>
                </a:lnTo>
                <a:lnTo>
                  <a:pt x="4069" y="1440"/>
                </a:lnTo>
                <a:lnTo>
                  <a:pt x="4069" y="1443"/>
                </a:lnTo>
                <a:lnTo>
                  <a:pt x="4069" y="1447"/>
                </a:lnTo>
                <a:lnTo>
                  <a:pt x="4069" y="1447"/>
                </a:lnTo>
                <a:lnTo>
                  <a:pt x="4069" y="1449"/>
                </a:lnTo>
                <a:lnTo>
                  <a:pt x="4071" y="1449"/>
                </a:lnTo>
                <a:lnTo>
                  <a:pt x="4073" y="1449"/>
                </a:lnTo>
                <a:lnTo>
                  <a:pt x="4077" y="1449"/>
                </a:lnTo>
                <a:lnTo>
                  <a:pt x="4082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6" y="1451"/>
                </a:lnTo>
                <a:lnTo>
                  <a:pt x="4088" y="1451"/>
                </a:lnTo>
                <a:lnTo>
                  <a:pt x="4088" y="1453"/>
                </a:lnTo>
                <a:lnTo>
                  <a:pt x="4090" y="1453"/>
                </a:lnTo>
                <a:lnTo>
                  <a:pt x="4090" y="1453"/>
                </a:lnTo>
                <a:lnTo>
                  <a:pt x="4090" y="1455"/>
                </a:lnTo>
                <a:lnTo>
                  <a:pt x="4092" y="1455"/>
                </a:lnTo>
                <a:lnTo>
                  <a:pt x="4094" y="1457"/>
                </a:lnTo>
                <a:lnTo>
                  <a:pt x="4094" y="1455"/>
                </a:lnTo>
                <a:lnTo>
                  <a:pt x="4094" y="1455"/>
                </a:lnTo>
                <a:lnTo>
                  <a:pt x="4094" y="1455"/>
                </a:lnTo>
                <a:lnTo>
                  <a:pt x="4096" y="1457"/>
                </a:lnTo>
                <a:lnTo>
                  <a:pt x="4096" y="1459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100" y="1461"/>
                </a:lnTo>
                <a:lnTo>
                  <a:pt x="4100" y="1463"/>
                </a:lnTo>
                <a:lnTo>
                  <a:pt x="4103" y="1466"/>
                </a:lnTo>
                <a:lnTo>
                  <a:pt x="4100" y="1468"/>
                </a:lnTo>
                <a:lnTo>
                  <a:pt x="4100" y="1470"/>
                </a:lnTo>
                <a:lnTo>
                  <a:pt x="4100" y="1472"/>
                </a:lnTo>
                <a:lnTo>
                  <a:pt x="4103" y="1474"/>
                </a:lnTo>
                <a:lnTo>
                  <a:pt x="4105" y="1474"/>
                </a:lnTo>
                <a:lnTo>
                  <a:pt x="4105" y="1474"/>
                </a:lnTo>
                <a:lnTo>
                  <a:pt x="4107" y="1474"/>
                </a:lnTo>
                <a:lnTo>
                  <a:pt x="4107" y="1472"/>
                </a:lnTo>
                <a:lnTo>
                  <a:pt x="4107" y="1470"/>
                </a:lnTo>
                <a:lnTo>
                  <a:pt x="4109" y="1472"/>
                </a:lnTo>
                <a:lnTo>
                  <a:pt x="4109" y="1472"/>
                </a:lnTo>
                <a:lnTo>
                  <a:pt x="4111" y="1474"/>
                </a:lnTo>
                <a:lnTo>
                  <a:pt x="4109" y="1476"/>
                </a:lnTo>
                <a:lnTo>
                  <a:pt x="4109" y="1476"/>
                </a:lnTo>
                <a:lnTo>
                  <a:pt x="4107" y="1478"/>
                </a:lnTo>
                <a:lnTo>
                  <a:pt x="4107" y="1478"/>
                </a:lnTo>
                <a:lnTo>
                  <a:pt x="4109" y="1478"/>
                </a:lnTo>
                <a:lnTo>
                  <a:pt x="4109" y="1480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7" y="1480"/>
                </a:lnTo>
                <a:lnTo>
                  <a:pt x="4121" y="1480"/>
                </a:lnTo>
                <a:lnTo>
                  <a:pt x="4121" y="1482"/>
                </a:lnTo>
                <a:lnTo>
                  <a:pt x="4124" y="1482"/>
                </a:lnTo>
                <a:lnTo>
                  <a:pt x="4124" y="1484"/>
                </a:lnTo>
                <a:lnTo>
                  <a:pt x="4124" y="1484"/>
                </a:lnTo>
                <a:lnTo>
                  <a:pt x="4126" y="1484"/>
                </a:lnTo>
                <a:lnTo>
                  <a:pt x="4126" y="1484"/>
                </a:lnTo>
                <a:lnTo>
                  <a:pt x="4128" y="1484"/>
                </a:lnTo>
                <a:lnTo>
                  <a:pt x="4128" y="1487"/>
                </a:lnTo>
                <a:lnTo>
                  <a:pt x="4130" y="1487"/>
                </a:lnTo>
                <a:lnTo>
                  <a:pt x="4130" y="1487"/>
                </a:lnTo>
                <a:lnTo>
                  <a:pt x="4130" y="1489"/>
                </a:lnTo>
                <a:lnTo>
                  <a:pt x="4130" y="1489"/>
                </a:lnTo>
                <a:lnTo>
                  <a:pt x="4128" y="1489"/>
                </a:lnTo>
                <a:lnTo>
                  <a:pt x="4128" y="1491"/>
                </a:lnTo>
                <a:lnTo>
                  <a:pt x="4126" y="1493"/>
                </a:lnTo>
                <a:lnTo>
                  <a:pt x="4126" y="1499"/>
                </a:lnTo>
                <a:lnTo>
                  <a:pt x="4126" y="1505"/>
                </a:lnTo>
                <a:lnTo>
                  <a:pt x="4128" y="1505"/>
                </a:lnTo>
                <a:lnTo>
                  <a:pt x="4126" y="1508"/>
                </a:lnTo>
                <a:lnTo>
                  <a:pt x="4128" y="1508"/>
                </a:lnTo>
                <a:lnTo>
                  <a:pt x="4130" y="1508"/>
                </a:lnTo>
                <a:lnTo>
                  <a:pt x="4132" y="1505"/>
                </a:lnTo>
                <a:lnTo>
                  <a:pt x="4134" y="1505"/>
                </a:lnTo>
                <a:lnTo>
                  <a:pt x="4134" y="1501"/>
                </a:lnTo>
                <a:lnTo>
                  <a:pt x="4136" y="1501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3"/>
                </a:lnTo>
                <a:lnTo>
                  <a:pt x="4144" y="1493"/>
                </a:lnTo>
                <a:lnTo>
                  <a:pt x="4140" y="1487"/>
                </a:lnTo>
                <a:lnTo>
                  <a:pt x="4142" y="1489"/>
                </a:lnTo>
                <a:lnTo>
                  <a:pt x="4147" y="1493"/>
                </a:lnTo>
                <a:lnTo>
                  <a:pt x="4149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1"/>
                </a:lnTo>
                <a:lnTo>
                  <a:pt x="4151" y="1491"/>
                </a:lnTo>
                <a:lnTo>
                  <a:pt x="4147" y="1484"/>
                </a:lnTo>
                <a:lnTo>
                  <a:pt x="4144" y="1484"/>
                </a:lnTo>
                <a:lnTo>
                  <a:pt x="4151" y="1489"/>
                </a:lnTo>
                <a:lnTo>
                  <a:pt x="4151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7"/>
                </a:lnTo>
                <a:lnTo>
                  <a:pt x="4153" y="1487"/>
                </a:lnTo>
                <a:lnTo>
                  <a:pt x="4155" y="1484"/>
                </a:lnTo>
                <a:lnTo>
                  <a:pt x="4155" y="1484"/>
                </a:lnTo>
                <a:lnTo>
                  <a:pt x="4153" y="1484"/>
                </a:lnTo>
                <a:lnTo>
                  <a:pt x="4153" y="1484"/>
                </a:lnTo>
                <a:lnTo>
                  <a:pt x="4151" y="1482"/>
                </a:lnTo>
                <a:lnTo>
                  <a:pt x="4151" y="1482"/>
                </a:lnTo>
                <a:lnTo>
                  <a:pt x="4153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5" y="1480"/>
                </a:lnTo>
                <a:lnTo>
                  <a:pt x="4157" y="1482"/>
                </a:lnTo>
                <a:lnTo>
                  <a:pt x="4157" y="1482"/>
                </a:lnTo>
                <a:lnTo>
                  <a:pt x="4157" y="1480"/>
                </a:lnTo>
                <a:lnTo>
                  <a:pt x="4157" y="1478"/>
                </a:lnTo>
                <a:lnTo>
                  <a:pt x="4157" y="1478"/>
                </a:lnTo>
                <a:lnTo>
                  <a:pt x="4157" y="1478"/>
                </a:lnTo>
                <a:lnTo>
                  <a:pt x="4159" y="1478"/>
                </a:lnTo>
                <a:lnTo>
                  <a:pt x="4159" y="1480"/>
                </a:lnTo>
                <a:lnTo>
                  <a:pt x="4161" y="1480"/>
                </a:lnTo>
                <a:lnTo>
                  <a:pt x="4161" y="1480"/>
                </a:lnTo>
                <a:lnTo>
                  <a:pt x="4161" y="1482"/>
                </a:lnTo>
                <a:lnTo>
                  <a:pt x="4163" y="1480"/>
                </a:lnTo>
                <a:lnTo>
                  <a:pt x="4165" y="1480"/>
                </a:lnTo>
                <a:lnTo>
                  <a:pt x="4165" y="1478"/>
                </a:lnTo>
                <a:lnTo>
                  <a:pt x="4170" y="1476"/>
                </a:lnTo>
                <a:lnTo>
                  <a:pt x="4172" y="1476"/>
                </a:lnTo>
                <a:lnTo>
                  <a:pt x="4174" y="1474"/>
                </a:lnTo>
                <a:lnTo>
                  <a:pt x="4174" y="1474"/>
                </a:lnTo>
                <a:lnTo>
                  <a:pt x="4176" y="1474"/>
                </a:lnTo>
                <a:lnTo>
                  <a:pt x="4178" y="1472"/>
                </a:lnTo>
                <a:lnTo>
                  <a:pt x="4180" y="1470"/>
                </a:lnTo>
                <a:lnTo>
                  <a:pt x="4182" y="1470"/>
                </a:lnTo>
                <a:lnTo>
                  <a:pt x="4184" y="1468"/>
                </a:lnTo>
                <a:lnTo>
                  <a:pt x="4186" y="1468"/>
                </a:lnTo>
                <a:lnTo>
                  <a:pt x="4186" y="1466"/>
                </a:lnTo>
                <a:lnTo>
                  <a:pt x="4186" y="1463"/>
                </a:lnTo>
                <a:lnTo>
                  <a:pt x="4189" y="1463"/>
                </a:lnTo>
                <a:lnTo>
                  <a:pt x="4189" y="1463"/>
                </a:lnTo>
                <a:lnTo>
                  <a:pt x="4191" y="1461"/>
                </a:lnTo>
                <a:lnTo>
                  <a:pt x="4191" y="1461"/>
                </a:lnTo>
                <a:lnTo>
                  <a:pt x="4189" y="1461"/>
                </a:lnTo>
                <a:lnTo>
                  <a:pt x="4189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3"/>
                </a:lnTo>
                <a:lnTo>
                  <a:pt x="4191" y="1453"/>
                </a:lnTo>
                <a:lnTo>
                  <a:pt x="4191" y="1449"/>
                </a:lnTo>
                <a:lnTo>
                  <a:pt x="4191" y="1447"/>
                </a:lnTo>
                <a:lnTo>
                  <a:pt x="4193" y="1447"/>
                </a:lnTo>
                <a:lnTo>
                  <a:pt x="4193" y="1449"/>
                </a:lnTo>
                <a:lnTo>
                  <a:pt x="4193" y="1449"/>
                </a:lnTo>
                <a:lnTo>
                  <a:pt x="4193" y="1447"/>
                </a:lnTo>
                <a:lnTo>
                  <a:pt x="4193" y="1445"/>
                </a:lnTo>
                <a:lnTo>
                  <a:pt x="4193" y="1443"/>
                </a:lnTo>
                <a:lnTo>
                  <a:pt x="4191" y="1440"/>
                </a:lnTo>
                <a:lnTo>
                  <a:pt x="4191" y="1440"/>
                </a:lnTo>
                <a:lnTo>
                  <a:pt x="4191" y="1436"/>
                </a:lnTo>
                <a:lnTo>
                  <a:pt x="4191" y="1434"/>
                </a:lnTo>
                <a:lnTo>
                  <a:pt x="4191" y="1432"/>
                </a:lnTo>
                <a:lnTo>
                  <a:pt x="4191" y="1432"/>
                </a:lnTo>
                <a:lnTo>
                  <a:pt x="4191" y="1430"/>
                </a:lnTo>
                <a:lnTo>
                  <a:pt x="4191" y="1428"/>
                </a:lnTo>
                <a:lnTo>
                  <a:pt x="4191" y="1428"/>
                </a:lnTo>
                <a:lnTo>
                  <a:pt x="4191" y="1426"/>
                </a:lnTo>
                <a:lnTo>
                  <a:pt x="4191" y="1426"/>
                </a:lnTo>
                <a:lnTo>
                  <a:pt x="4189" y="1424"/>
                </a:lnTo>
                <a:lnTo>
                  <a:pt x="4189" y="1422"/>
                </a:lnTo>
                <a:lnTo>
                  <a:pt x="4189" y="1417"/>
                </a:lnTo>
                <a:lnTo>
                  <a:pt x="4186" y="1417"/>
                </a:lnTo>
                <a:lnTo>
                  <a:pt x="4186" y="1413"/>
                </a:lnTo>
                <a:lnTo>
                  <a:pt x="4184" y="1411"/>
                </a:lnTo>
                <a:lnTo>
                  <a:pt x="4184" y="1409"/>
                </a:lnTo>
                <a:lnTo>
                  <a:pt x="4182" y="1409"/>
                </a:lnTo>
                <a:lnTo>
                  <a:pt x="4182" y="1407"/>
                </a:lnTo>
                <a:lnTo>
                  <a:pt x="4180" y="1405"/>
                </a:lnTo>
                <a:lnTo>
                  <a:pt x="4178" y="1403"/>
                </a:lnTo>
                <a:lnTo>
                  <a:pt x="4178" y="1401"/>
                </a:lnTo>
                <a:lnTo>
                  <a:pt x="4176" y="1401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4" y="1396"/>
                </a:lnTo>
                <a:lnTo>
                  <a:pt x="4174" y="1396"/>
                </a:lnTo>
                <a:lnTo>
                  <a:pt x="4172" y="1394"/>
                </a:lnTo>
                <a:lnTo>
                  <a:pt x="4172" y="1394"/>
                </a:lnTo>
                <a:lnTo>
                  <a:pt x="4172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68" y="1392"/>
                </a:lnTo>
                <a:lnTo>
                  <a:pt x="4165" y="1390"/>
                </a:lnTo>
                <a:lnTo>
                  <a:pt x="4165" y="1390"/>
                </a:lnTo>
                <a:lnTo>
                  <a:pt x="4165" y="1390"/>
                </a:lnTo>
                <a:lnTo>
                  <a:pt x="4163" y="1388"/>
                </a:lnTo>
                <a:lnTo>
                  <a:pt x="4161" y="1386"/>
                </a:lnTo>
                <a:lnTo>
                  <a:pt x="4159" y="1384"/>
                </a:lnTo>
                <a:lnTo>
                  <a:pt x="4157" y="1382"/>
                </a:lnTo>
                <a:lnTo>
                  <a:pt x="4155" y="1380"/>
                </a:lnTo>
                <a:lnTo>
                  <a:pt x="4151" y="1375"/>
                </a:lnTo>
                <a:lnTo>
                  <a:pt x="4149" y="1373"/>
                </a:lnTo>
                <a:lnTo>
                  <a:pt x="4149" y="1373"/>
                </a:lnTo>
                <a:lnTo>
                  <a:pt x="4151" y="1373"/>
                </a:lnTo>
                <a:lnTo>
                  <a:pt x="4151" y="1371"/>
                </a:lnTo>
                <a:lnTo>
                  <a:pt x="4151" y="1371"/>
                </a:lnTo>
                <a:lnTo>
                  <a:pt x="4149" y="1369"/>
                </a:lnTo>
                <a:lnTo>
                  <a:pt x="4147" y="1367"/>
                </a:lnTo>
                <a:lnTo>
                  <a:pt x="4144" y="1367"/>
                </a:lnTo>
                <a:lnTo>
                  <a:pt x="4144" y="1365"/>
                </a:lnTo>
                <a:lnTo>
                  <a:pt x="4142" y="1363"/>
                </a:lnTo>
                <a:lnTo>
                  <a:pt x="4140" y="1361"/>
                </a:lnTo>
                <a:lnTo>
                  <a:pt x="4140" y="1361"/>
                </a:lnTo>
                <a:lnTo>
                  <a:pt x="4140" y="1359"/>
                </a:lnTo>
                <a:lnTo>
                  <a:pt x="4140" y="1359"/>
                </a:lnTo>
                <a:lnTo>
                  <a:pt x="4138" y="1357"/>
                </a:lnTo>
                <a:lnTo>
                  <a:pt x="4138" y="1354"/>
                </a:lnTo>
                <a:lnTo>
                  <a:pt x="4138" y="1352"/>
                </a:lnTo>
                <a:lnTo>
                  <a:pt x="4140" y="1350"/>
                </a:lnTo>
                <a:lnTo>
                  <a:pt x="4140" y="1350"/>
                </a:lnTo>
                <a:lnTo>
                  <a:pt x="4140" y="1348"/>
                </a:lnTo>
                <a:lnTo>
                  <a:pt x="4140" y="1346"/>
                </a:lnTo>
                <a:lnTo>
                  <a:pt x="4142" y="1342"/>
                </a:lnTo>
                <a:lnTo>
                  <a:pt x="4144" y="1340"/>
                </a:lnTo>
                <a:lnTo>
                  <a:pt x="4147" y="1340"/>
                </a:lnTo>
                <a:lnTo>
                  <a:pt x="4149" y="1338"/>
                </a:lnTo>
                <a:lnTo>
                  <a:pt x="4151" y="1336"/>
                </a:lnTo>
                <a:lnTo>
                  <a:pt x="4151" y="1334"/>
                </a:lnTo>
                <a:lnTo>
                  <a:pt x="4151" y="1331"/>
                </a:lnTo>
                <a:lnTo>
                  <a:pt x="4155" y="1329"/>
                </a:lnTo>
                <a:lnTo>
                  <a:pt x="4155" y="1327"/>
                </a:lnTo>
                <a:lnTo>
                  <a:pt x="4153" y="1325"/>
                </a:lnTo>
                <a:lnTo>
                  <a:pt x="4153" y="1325"/>
                </a:lnTo>
                <a:lnTo>
                  <a:pt x="4153" y="1325"/>
                </a:lnTo>
                <a:lnTo>
                  <a:pt x="4155" y="1325"/>
                </a:lnTo>
                <a:lnTo>
                  <a:pt x="4155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63" y="1325"/>
                </a:lnTo>
                <a:lnTo>
                  <a:pt x="4163" y="1323"/>
                </a:lnTo>
                <a:lnTo>
                  <a:pt x="4163" y="1323"/>
                </a:lnTo>
                <a:lnTo>
                  <a:pt x="4163" y="1321"/>
                </a:lnTo>
                <a:lnTo>
                  <a:pt x="4165" y="1321"/>
                </a:lnTo>
                <a:lnTo>
                  <a:pt x="4168" y="1319"/>
                </a:lnTo>
                <a:lnTo>
                  <a:pt x="4168" y="1319"/>
                </a:lnTo>
                <a:lnTo>
                  <a:pt x="4170" y="1319"/>
                </a:lnTo>
                <a:lnTo>
                  <a:pt x="4172" y="1319"/>
                </a:lnTo>
                <a:lnTo>
                  <a:pt x="4172" y="1317"/>
                </a:lnTo>
                <a:lnTo>
                  <a:pt x="4174" y="1317"/>
                </a:lnTo>
                <a:lnTo>
                  <a:pt x="4174" y="1317"/>
                </a:lnTo>
                <a:lnTo>
                  <a:pt x="4176" y="1317"/>
                </a:lnTo>
                <a:lnTo>
                  <a:pt x="4176" y="1317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7"/>
                </a:lnTo>
                <a:lnTo>
                  <a:pt x="4180" y="1317"/>
                </a:lnTo>
                <a:lnTo>
                  <a:pt x="4180" y="1315"/>
                </a:lnTo>
                <a:lnTo>
                  <a:pt x="4180" y="1315"/>
                </a:lnTo>
                <a:lnTo>
                  <a:pt x="4180" y="1313"/>
                </a:lnTo>
                <a:lnTo>
                  <a:pt x="4180" y="1313"/>
                </a:lnTo>
                <a:lnTo>
                  <a:pt x="4180" y="1313"/>
                </a:lnTo>
                <a:lnTo>
                  <a:pt x="4182" y="1313"/>
                </a:lnTo>
                <a:lnTo>
                  <a:pt x="4180" y="1313"/>
                </a:lnTo>
                <a:lnTo>
                  <a:pt x="4182" y="1315"/>
                </a:lnTo>
                <a:lnTo>
                  <a:pt x="4182" y="1315"/>
                </a:lnTo>
                <a:lnTo>
                  <a:pt x="4182" y="1315"/>
                </a:lnTo>
                <a:lnTo>
                  <a:pt x="4184" y="1317"/>
                </a:lnTo>
                <a:lnTo>
                  <a:pt x="4184" y="1317"/>
                </a:lnTo>
                <a:lnTo>
                  <a:pt x="4186" y="1317"/>
                </a:lnTo>
                <a:lnTo>
                  <a:pt x="4186" y="1317"/>
                </a:lnTo>
                <a:lnTo>
                  <a:pt x="4189" y="1317"/>
                </a:lnTo>
                <a:lnTo>
                  <a:pt x="4189" y="1317"/>
                </a:lnTo>
                <a:lnTo>
                  <a:pt x="4189" y="1319"/>
                </a:lnTo>
                <a:lnTo>
                  <a:pt x="4189" y="1319"/>
                </a:lnTo>
                <a:lnTo>
                  <a:pt x="4189" y="1319"/>
                </a:lnTo>
                <a:lnTo>
                  <a:pt x="4191" y="1319"/>
                </a:lnTo>
                <a:lnTo>
                  <a:pt x="4193" y="1319"/>
                </a:lnTo>
                <a:lnTo>
                  <a:pt x="4193" y="1319"/>
                </a:lnTo>
                <a:lnTo>
                  <a:pt x="4195" y="1317"/>
                </a:lnTo>
                <a:lnTo>
                  <a:pt x="4195" y="1315"/>
                </a:lnTo>
                <a:lnTo>
                  <a:pt x="4195" y="1315"/>
                </a:lnTo>
                <a:lnTo>
                  <a:pt x="4195" y="1315"/>
                </a:lnTo>
                <a:lnTo>
                  <a:pt x="4197" y="1317"/>
                </a:lnTo>
                <a:lnTo>
                  <a:pt x="4197" y="1317"/>
                </a:lnTo>
                <a:lnTo>
                  <a:pt x="4197" y="1317"/>
                </a:lnTo>
                <a:lnTo>
                  <a:pt x="4199" y="1319"/>
                </a:lnTo>
                <a:lnTo>
                  <a:pt x="4201" y="1319"/>
                </a:lnTo>
                <a:lnTo>
                  <a:pt x="4201" y="1319"/>
                </a:lnTo>
                <a:lnTo>
                  <a:pt x="4199" y="1321"/>
                </a:lnTo>
                <a:lnTo>
                  <a:pt x="4197" y="1321"/>
                </a:lnTo>
                <a:lnTo>
                  <a:pt x="4197" y="1323"/>
                </a:lnTo>
                <a:lnTo>
                  <a:pt x="4197" y="1325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9"/>
                </a:lnTo>
                <a:lnTo>
                  <a:pt x="4199" y="1329"/>
                </a:lnTo>
                <a:lnTo>
                  <a:pt x="4199" y="1331"/>
                </a:lnTo>
                <a:lnTo>
                  <a:pt x="4199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199" y="1334"/>
                </a:lnTo>
                <a:lnTo>
                  <a:pt x="4199" y="1336"/>
                </a:lnTo>
                <a:lnTo>
                  <a:pt x="4201" y="1336"/>
                </a:lnTo>
                <a:lnTo>
                  <a:pt x="4203" y="1336"/>
                </a:lnTo>
                <a:lnTo>
                  <a:pt x="4205" y="1336"/>
                </a:lnTo>
                <a:lnTo>
                  <a:pt x="4207" y="1336"/>
                </a:lnTo>
                <a:lnTo>
                  <a:pt x="4207" y="1334"/>
                </a:lnTo>
                <a:lnTo>
                  <a:pt x="4209" y="1334"/>
                </a:lnTo>
                <a:lnTo>
                  <a:pt x="4209" y="1334"/>
                </a:lnTo>
                <a:lnTo>
                  <a:pt x="4205" y="1329"/>
                </a:lnTo>
                <a:lnTo>
                  <a:pt x="4205" y="1329"/>
                </a:lnTo>
                <a:lnTo>
                  <a:pt x="4207" y="1329"/>
                </a:lnTo>
                <a:lnTo>
                  <a:pt x="4207" y="1329"/>
                </a:lnTo>
                <a:lnTo>
                  <a:pt x="4207" y="1327"/>
                </a:lnTo>
                <a:lnTo>
                  <a:pt x="4203" y="1327"/>
                </a:lnTo>
                <a:lnTo>
                  <a:pt x="4203" y="1325"/>
                </a:lnTo>
                <a:lnTo>
                  <a:pt x="4203" y="1325"/>
                </a:lnTo>
                <a:lnTo>
                  <a:pt x="4205" y="1323"/>
                </a:lnTo>
                <a:lnTo>
                  <a:pt x="4207" y="1323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9" y="1323"/>
                </a:lnTo>
                <a:lnTo>
                  <a:pt x="4209" y="1323"/>
                </a:lnTo>
                <a:lnTo>
                  <a:pt x="4212" y="1321"/>
                </a:lnTo>
                <a:lnTo>
                  <a:pt x="4212" y="1319"/>
                </a:lnTo>
                <a:lnTo>
                  <a:pt x="4214" y="1319"/>
                </a:lnTo>
                <a:lnTo>
                  <a:pt x="4216" y="1319"/>
                </a:lnTo>
                <a:lnTo>
                  <a:pt x="4216" y="1317"/>
                </a:lnTo>
                <a:lnTo>
                  <a:pt x="4216" y="1317"/>
                </a:lnTo>
                <a:lnTo>
                  <a:pt x="4218" y="1319"/>
                </a:lnTo>
                <a:lnTo>
                  <a:pt x="4218" y="1319"/>
                </a:lnTo>
                <a:lnTo>
                  <a:pt x="4220" y="1319"/>
                </a:lnTo>
                <a:lnTo>
                  <a:pt x="4220" y="1319"/>
                </a:lnTo>
                <a:lnTo>
                  <a:pt x="4222" y="1317"/>
                </a:lnTo>
                <a:lnTo>
                  <a:pt x="4224" y="1317"/>
                </a:lnTo>
                <a:lnTo>
                  <a:pt x="4226" y="1317"/>
                </a:lnTo>
                <a:lnTo>
                  <a:pt x="4226" y="1315"/>
                </a:lnTo>
                <a:lnTo>
                  <a:pt x="4226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30" y="1313"/>
                </a:lnTo>
                <a:lnTo>
                  <a:pt x="4230" y="1313"/>
                </a:lnTo>
                <a:lnTo>
                  <a:pt x="4233" y="1313"/>
                </a:lnTo>
                <a:lnTo>
                  <a:pt x="4233" y="1315"/>
                </a:lnTo>
                <a:lnTo>
                  <a:pt x="4235" y="1315"/>
                </a:lnTo>
                <a:lnTo>
                  <a:pt x="4235" y="1315"/>
                </a:lnTo>
                <a:lnTo>
                  <a:pt x="4237" y="1313"/>
                </a:lnTo>
                <a:lnTo>
                  <a:pt x="4237" y="1310"/>
                </a:lnTo>
                <a:lnTo>
                  <a:pt x="4235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3"/>
                </a:lnTo>
                <a:lnTo>
                  <a:pt x="4237" y="1313"/>
                </a:lnTo>
                <a:lnTo>
                  <a:pt x="4239" y="1315"/>
                </a:lnTo>
                <a:lnTo>
                  <a:pt x="4239" y="1313"/>
                </a:lnTo>
                <a:lnTo>
                  <a:pt x="4239" y="1313"/>
                </a:lnTo>
                <a:lnTo>
                  <a:pt x="4241" y="1313"/>
                </a:lnTo>
                <a:lnTo>
                  <a:pt x="4243" y="1310"/>
                </a:lnTo>
                <a:lnTo>
                  <a:pt x="4243" y="1313"/>
                </a:lnTo>
                <a:lnTo>
                  <a:pt x="4245" y="1313"/>
                </a:lnTo>
                <a:lnTo>
                  <a:pt x="4245" y="1310"/>
                </a:lnTo>
                <a:lnTo>
                  <a:pt x="4245" y="1308"/>
                </a:lnTo>
                <a:lnTo>
                  <a:pt x="4245" y="1306"/>
                </a:lnTo>
                <a:lnTo>
                  <a:pt x="4247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51" y="1308"/>
                </a:lnTo>
                <a:lnTo>
                  <a:pt x="4251" y="1306"/>
                </a:lnTo>
                <a:lnTo>
                  <a:pt x="4253" y="1306"/>
                </a:lnTo>
                <a:lnTo>
                  <a:pt x="4253" y="1306"/>
                </a:lnTo>
                <a:lnTo>
                  <a:pt x="4253" y="1304"/>
                </a:lnTo>
                <a:lnTo>
                  <a:pt x="4253" y="1304"/>
                </a:lnTo>
                <a:lnTo>
                  <a:pt x="4253" y="1302"/>
                </a:lnTo>
                <a:lnTo>
                  <a:pt x="4251" y="1300"/>
                </a:lnTo>
                <a:lnTo>
                  <a:pt x="4251" y="1300"/>
                </a:lnTo>
                <a:lnTo>
                  <a:pt x="4251" y="1298"/>
                </a:lnTo>
                <a:lnTo>
                  <a:pt x="4249" y="1298"/>
                </a:lnTo>
                <a:lnTo>
                  <a:pt x="4249" y="1298"/>
                </a:lnTo>
                <a:lnTo>
                  <a:pt x="4249" y="1296"/>
                </a:lnTo>
                <a:lnTo>
                  <a:pt x="4251" y="1296"/>
                </a:lnTo>
                <a:lnTo>
                  <a:pt x="4251" y="1296"/>
                </a:lnTo>
                <a:lnTo>
                  <a:pt x="4251" y="1294"/>
                </a:lnTo>
                <a:lnTo>
                  <a:pt x="4251" y="1294"/>
                </a:lnTo>
                <a:lnTo>
                  <a:pt x="4253" y="1294"/>
                </a:lnTo>
                <a:lnTo>
                  <a:pt x="4253" y="1294"/>
                </a:lnTo>
                <a:lnTo>
                  <a:pt x="4253" y="1296"/>
                </a:lnTo>
                <a:lnTo>
                  <a:pt x="4253" y="1296"/>
                </a:lnTo>
                <a:lnTo>
                  <a:pt x="4253" y="1298"/>
                </a:lnTo>
                <a:lnTo>
                  <a:pt x="4253" y="1298"/>
                </a:lnTo>
                <a:lnTo>
                  <a:pt x="4256" y="1300"/>
                </a:lnTo>
                <a:lnTo>
                  <a:pt x="4258" y="1302"/>
                </a:lnTo>
                <a:lnTo>
                  <a:pt x="4258" y="1302"/>
                </a:lnTo>
                <a:lnTo>
                  <a:pt x="4260" y="1302"/>
                </a:lnTo>
                <a:lnTo>
                  <a:pt x="4260" y="1302"/>
                </a:lnTo>
                <a:lnTo>
                  <a:pt x="4258" y="1304"/>
                </a:lnTo>
                <a:lnTo>
                  <a:pt x="4258" y="1304"/>
                </a:lnTo>
                <a:lnTo>
                  <a:pt x="4258" y="1304"/>
                </a:lnTo>
                <a:lnTo>
                  <a:pt x="4260" y="1304"/>
                </a:lnTo>
                <a:lnTo>
                  <a:pt x="4262" y="1304"/>
                </a:lnTo>
                <a:lnTo>
                  <a:pt x="4264" y="1306"/>
                </a:lnTo>
                <a:lnTo>
                  <a:pt x="4264" y="1306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2"/>
                </a:lnTo>
                <a:lnTo>
                  <a:pt x="4264" y="1302"/>
                </a:lnTo>
                <a:lnTo>
                  <a:pt x="4264" y="1302"/>
                </a:lnTo>
                <a:lnTo>
                  <a:pt x="4266" y="1302"/>
                </a:lnTo>
                <a:lnTo>
                  <a:pt x="4266" y="1302"/>
                </a:lnTo>
                <a:lnTo>
                  <a:pt x="4268" y="1302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298"/>
                </a:lnTo>
                <a:lnTo>
                  <a:pt x="4270" y="1300"/>
                </a:lnTo>
                <a:lnTo>
                  <a:pt x="4270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4" y="1300"/>
                </a:lnTo>
                <a:lnTo>
                  <a:pt x="4274" y="1298"/>
                </a:lnTo>
                <a:lnTo>
                  <a:pt x="4277" y="1298"/>
                </a:lnTo>
                <a:lnTo>
                  <a:pt x="4279" y="1298"/>
                </a:lnTo>
                <a:lnTo>
                  <a:pt x="4279" y="1300"/>
                </a:lnTo>
                <a:lnTo>
                  <a:pt x="4281" y="1300"/>
                </a:lnTo>
                <a:lnTo>
                  <a:pt x="4281" y="1298"/>
                </a:lnTo>
                <a:lnTo>
                  <a:pt x="4283" y="1298"/>
                </a:lnTo>
                <a:lnTo>
                  <a:pt x="4283" y="1298"/>
                </a:lnTo>
                <a:lnTo>
                  <a:pt x="4285" y="1298"/>
                </a:lnTo>
                <a:lnTo>
                  <a:pt x="4287" y="1298"/>
                </a:lnTo>
                <a:lnTo>
                  <a:pt x="4289" y="1298"/>
                </a:lnTo>
                <a:lnTo>
                  <a:pt x="4291" y="1298"/>
                </a:lnTo>
                <a:lnTo>
                  <a:pt x="4291" y="1296"/>
                </a:lnTo>
                <a:lnTo>
                  <a:pt x="4291" y="1296"/>
                </a:lnTo>
                <a:lnTo>
                  <a:pt x="4291" y="1296"/>
                </a:lnTo>
                <a:lnTo>
                  <a:pt x="4293" y="1296"/>
                </a:lnTo>
                <a:lnTo>
                  <a:pt x="4295" y="1296"/>
                </a:lnTo>
                <a:lnTo>
                  <a:pt x="4295" y="1296"/>
                </a:lnTo>
                <a:lnTo>
                  <a:pt x="4295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89"/>
                </a:lnTo>
                <a:lnTo>
                  <a:pt x="4297" y="1289"/>
                </a:lnTo>
                <a:lnTo>
                  <a:pt x="4300" y="1289"/>
                </a:lnTo>
                <a:lnTo>
                  <a:pt x="4300" y="1289"/>
                </a:lnTo>
                <a:lnTo>
                  <a:pt x="4302" y="1287"/>
                </a:lnTo>
                <a:lnTo>
                  <a:pt x="4302" y="1285"/>
                </a:lnTo>
                <a:lnTo>
                  <a:pt x="4304" y="1285"/>
                </a:lnTo>
                <a:lnTo>
                  <a:pt x="4304" y="1287"/>
                </a:lnTo>
                <a:lnTo>
                  <a:pt x="4306" y="1285"/>
                </a:lnTo>
                <a:lnTo>
                  <a:pt x="4306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10" y="1283"/>
                </a:lnTo>
                <a:lnTo>
                  <a:pt x="4310" y="1283"/>
                </a:lnTo>
                <a:lnTo>
                  <a:pt x="4308" y="1283"/>
                </a:lnTo>
                <a:lnTo>
                  <a:pt x="4310" y="1283"/>
                </a:lnTo>
                <a:lnTo>
                  <a:pt x="4312" y="1283"/>
                </a:lnTo>
                <a:lnTo>
                  <a:pt x="4312" y="1283"/>
                </a:lnTo>
                <a:lnTo>
                  <a:pt x="4312" y="1281"/>
                </a:lnTo>
                <a:lnTo>
                  <a:pt x="4314" y="1279"/>
                </a:lnTo>
                <a:lnTo>
                  <a:pt x="4314" y="1279"/>
                </a:lnTo>
                <a:lnTo>
                  <a:pt x="4316" y="1279"/>
                </a:lnTo>
                <a:lnTo>
                  <a:pt x="4318" y="1277"/>
                </a:lnTo>
                <a:lnTo>
                  <a:pt x="4318" y="1275"/>
                </a:lnTo>
                <a:lnTo>
                  <a:pt x="4318" y="1275"/>
                </a:lnTo>
                <a:lnTo>
                  <a:pt x="4316" y="1275"/>
                </a:lnTo>
                <a:lnTo>
                  <a:pt x="4314" y="1273"/>
                </a:lnTo>
                <a:lnTo>
                  <a:pt x="4314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8" y="1271"/>
                </a:lnTo>
                <a:lnTo>
                  <a:pt x="4318" y="1271"/>
                </a:lnTo>
                <a:lnTo>
                  <a:pt x="4321" y="1271"/>
                </a:lnTo>
                <a:lnTo>
                  <a:pt x="4321" y="1271"/>
                </a:lnTo>
                <a:lnTo>
                  <a:pt x="4323" y="1271"/>
                </a:lnTo>
                <a:lnTo>
                  <a:pt x="4325" y="1271"/>
                </a:lnTo>
                <a:lnTo>
                  <a:pt x="4327" y="1271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6"/>
                </a:lnTo>
                <a:lnTo>
                  <a:pt x="4327" y="1266"/>
                </a:lnTo>
                <a:lnTo>
                  <a:pt x="4329" y="1266"/>
                </a:lnTo>
                <a:lnTo>
                  <a:pt x="4331" y="1266"/>
                </a:lnTo>
                <a:lnTo>
                  <a:pt x="4331" y="1264"/>
                </a:lnTo>
                <a:lnTo>
                  <a:pt x="4331" y="1262"/>
                </a:lnTo>
                <a:lnTo>
                  <a:pt x="4331" y="1262"/>
                </a:lnTo>
                <a:lnTo>
                  <a:pt x="4333" y="1262"/>
                </a:lnTo>
                <a:lnTo>
                  <a:pt x="4335" y="1262"/>
                </a:lnTo>
                <a:lnTo>
                  <a:pt x="4335" y="1262"/>
                </a:lnTo>
                <a:lnTo>
                  <a:pt x="4335" y="1260"/>
                </a:lnTo>
                <a:lnTo>
                  <a:pt x="4333" y="1260"/>
                </a:lnTo>
                <a:lnTo>
                  <a:pt x="4333" y="1258"/>
                </a:lnTo>
                <a:lnTo>
                  <a:pt x="4335" y="1258"/>
                </a:lnTo>
                <a:lnTo>
                  <a:pt x="4335" y="1258"/>
                </a:lnTo>
                <a:lnTo>
                  <a:pt x="4337" y="1258"/>
                </a:lnTo>
                <a:lnTo>
                  <a:pt x="4337" y="1258"/>
                </a:lnTo>
                <a:lnTo>
                  <a:pt x="4339" y="1258"/>
                </a:lnTo>
                <a:lnTo>
                  <a:pt x="4339" y="1260"/>
                </a:lnTo>
                <a:lnTo>
                  <a:pt x="4341" y="1258"/>
                </a:lnTo>
                <a:lnTo>
                  <a:pt x="4341" y="1258"/>
                </a:lnTo>
                <a:lnTo>
                  <a:pt x="4339" y="1256"/>
                </a:lnTo>
                <a:lnTo>
                  <a:pt x="4339" y="1254"/>
                </a:lnTo>
                <a:lnTo>
                  <a:pt x="4341" y="1252"/>
                </a:lnTo>
                <a:lnTo>
                  <a:pt x="4341" y="1250"/>
                </a:lnTo>
                <a:lnTo>
                  <a:pt x="4341" y="1250"/>
                </a:lnTo>
                <a:lnTo>
                  <a:pt x="4339" y="1250"/>
                </a:lnTo>
                <a:lnTo>
                  <a:pt x="4337" y="1250"/>
                </a:lnTo>
                <a:lnTo>
                  <a:pt x="4337" y="1250"/>
                </a:lnTo>
                <a:lnTo>
                  <a:pt x="4335" y="1250"/>
                </a:lnTo>
                <a:lnTo>
                  <a:pt x="4333" y="1248"/>
                </a:lnTo>
                <a:lnTo>
                  <a:pt x="4335" y="1248"/>
                </a:lnTo>
                <a:lnTo>
                  <a:pt x="4335" y="1248"/>
                </a:lnTo>
                <a:lnTo>
                  <a:pt x="4337" y="1250"/>
                </a:lnTo>
                <a:lnTo>
                  <a:pt x="4339" y="1250"/>
                </a:lnTo>
                <a:lnTo>
                  <a:pt x="4339" y="1248"/>
                </a:lnTo>
                <a:lnTo>
                  <a:pt x="4341" y="1245"/>
                </a:lnTo>
                <a:lnTo>
                  <a:pt x="4344" y="1245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1"/>
                </a:lnTo>
                <a:lnTo>
                  <a:pt x="4341" y="1239"/>
                </a:lnTo>
                <a:lnTo>
                  <a:pt x="4341" y="1239"/>
                </a:lnTo>
                <a:lnTo>
                  <a:pt x="4341" y="1239"/>
                </a:lnTo>
                <a:lnTo>
                  <a:pt x="4339" y="1239"/>
                </a:lnTo>
                <a:lnTo>
                  <a:pt x="4339" y="1237"/>
                </a:lnTo>
                <a:lnTo>
                  <a:pt x="4341" y="1237"/>
                </a:lnTo>
                <a:lnTo>
                  <a:pt x="4341" y="1239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9"/>
                </a:lnTo>
                <a:lnTo>
                  <a:pt x="4344" y="1239"/>
                </a:lnTo>
                <a:lnTo>
                  <a:pt x="4344" y="1239"/>
                </a:lnTo>
                <a:lnTo>
                  <a:pt x="4346" y="1241"/>
                </a:lnTo>
                <a:lnTo>
                  <a:pt x="4348" y="1239"/>
                </a:lnTo>
                <a:lnTo>
                  <a:pt x="4348" y="1239"/>
                </a:lnTo>
                <a:lnTo>
                  <a:pt x="4348" y="1237"/>
                </a:lnTo>
                <a:lnTo>
                  <a:pt x="4348" y="1235"/>
                </a:lnTo>
                <a:lnTo>
                  <a:pt x="4350" y="1233"/>
                </a:lnTo>
                <a:lnTo>
                  <a:pt x="4352" y="1231"/>
                </a:lnTo>
                <a:lnTo>
                  <a:pt x="4352" y="1231"/>
                </a:lnTo>
                <a:lnTo>
                  <a:pt x="4354" y="1229"/>
                </a:lnTo>
                <a:lnTo>
                  <a:pt x="4354" y="1229"/>
                </a:lnTo>
                <a:lnTo>
                  <a:pt x="4356" y="1227"/>
                </a:lnTo>
                <a:lnTo>
                  <a:pt x="4354" y="1224"/>
                </a:lnTo>
                <a:lnTo>
                  <a:pt x="4356" y="1224"/>
                </a:lnTo>
                <a:lnTo>
                  <a:pt x="4356" y="1222"/>
                </a:lnTo>
                <a:lnTo>
                  <a:pt x="4356" y="1222"/>
                </a:lnTo>
                <a:lnTo>
                  <a:pt x="4358" y="1220"/>
                </a:lnTo>
                <a:lnTo>
                  <a:pt x="4358" y="1220"/>
                </a:lnTo>
                <a:lnTo>
                  <a:pt x="4358" y="1218"/>
                </a:lnTo>
                <a:lnTo>
                  <a:pt x="4356" y="1218"/>
                </a:lnTo>
                <a:lnTo>
                  <a:pt x="4358" y="1218"/>
                </a:lnTo>
                <a:lnTo>
                  <a:pt x="4358" y="1218"/>
                </a:lnTo>
                <a:lnTo>
                  <a:pt x="4360" y="1218"/>
                </a:lnTo>
                <a:lnTo>
                  <a:pt x="4360" y="1216"/>
                </a:lnTo>
                <a:lnTo>
                  <a:pt x="4362" y="1214"/>
                </a:lnTo>
                <a:lnTo>
                  <a:pt x="4362" y="1214"/>
                </a:lnTo>
                <a:lnTo>
                  <a:pt x="4365" y="1214"/>
                </a:lnTo>
                <a:lnTo>
                  <a:pt x="4365" y="1216"/>
                </a:lnTo>
                <a:lnTo>
                  <a:pt x="4367" y="1214"/>
                </a:lnTo>
                <a:lnTo>
                  <a:pt x="4369" y="1214"/>
                </a:lnTo>
                <a:lnTo>
                  <a:pt x="4369" y="1214"/>
                </a:lnTo>
                <a:lnTo>
                  <a:pt x="4369" y="1212"/>
                </a:lnTo>
                <a:lnTo>
                  <a:pt x="4369" y="1210"/>
                </a:lnTo>
                <a:lnTo>
                  <a:pt x="4367" y="1208"/>
                </a:lnTo>
                <a:lnTo>
                  <a:pt x="4369" y="1208"/>
                </a:lnTo>
                <a:lnTo>
                  <a:pt x="4369" y="1208"/>
                </a:lnTo>
                <a:lnTo>
                  <a:pt x="4371" y="1206"/>
                </a:lnTo>
                <a:lnTo>
                  <a:pt x="4371" y="1206"/>
                </a:lnTo>
                <a:lnTo>
                  <a:pt x="4369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69" y="1201"/>
                </a:lnTo>
                <a:lnTo>
                  <a:pt x="4367" y="1201"/>
                </a:lnTo>
                <a:lnTo>
                  <a:pt x="4369" y="1199"/>
                </a:lnTo>
                <a:lnTo>
                  <a:pt x="4369" y="1199"/>
                </a:lnTo>
                <a:lnTo>
                  <a:pt x="4371" y="1199"/>
                </a:lnTo>
                <a:lnTo>
                  <a:pt x="4371" y="1199"/>
                </a:lnTo>
                <a:lnTo>
                  <a:pt x="4373" y="1199"/>
                </a:lnTo>
                <a:lnTo>
                  <a:pt x="4373" y="1201"/>
                </a:lnTo>
                <a:lnTo>
                  <a:pt x="4373" y="1201"/>
                </a:lnTo>
                <a:lnTo>
                  <a:pt x="4375" y="1195"/>
                </a:lnTo>
                <a:lnTo>
                  <a:pt x="4375" y="1193"/>
                </a:lnTo>
                <a:lnTo>
                  <a:pt x="4373" y="1193"/>
                </a:lnTo>
                <a:lnTo>
                  <a:pt x="4373" y="1193"/>
                </a:lnTo>
                <a:lnTo>
                  <a:pt x="4371" y="1195"/>
                </a:lnTo>
                <a:lnTo>
                  <a:pt x="4369" y="1195"/>
                </a:lnTo>
                <a:lnTo>
                  <a:pt x="4369" y="1195"/>
                </a:lnTo>
                <a:lnTo>
                  <a:pt x="4371" y="1193"/>
                </a:lnTo>
                <a:lnTo>
                  <a:pt x="4373" y="1191"/>
                </a:lnTo>
                <a:lnTo>
                  <a:pt x="4377" y="1189"/>
                </a:lnTo>
                <a:lnTo>
                  <a:pt x="4375" y="1189"/>
                </a:lnTo>
                <a:lnTo>
                  <a:pt x="4375" y="1189"/>
                </a:lnTo>
                <a:lnTo>
                  <a:pt x="4373" y="1189"/>
                </a:lnTo>
                <a:lnTo>
                  <a:pt x="4371" y="1187"/>
                </a:lnTo>
                <a:lnTo>
                  <a:pt x="4367" y="1185"/>
                </a:lnTo>
                <a:lnTo>
                  <a:pt x="4367" y="1183"/>
                </a:lnTo>
                <a:lnTo>
                  <a:pt x="4365" y="1183"/>
                </a:lnTo>
                <a:lnTo>
                  <a:pt x="4362" y="1183"/>
                </a:lnTo>
                <a:lnTo>
                  <a:pt x="4358" y="1185"/>
                </a:lnTo>
                <a:lnTo>
                  <a:pt x="4356" y="1185"/>
                </a:lnTo>
                <a:lnTo>
                  <a:pt x="4354" y="1183"/>
                </a:lnTo>
                <a:lnTo>
                  <a:pt x="4352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2" y="1180"/>
                </a:lnTo>
                <a:lnTo>
                  <a:pt x="4356" y="1180"/>
                </a:lnTo>
                <a:lnTo>
                  <a:pt x="4358" y="1183"/>
                </a:lnTo>
                <a:lnTo>
                  <a:pt x="4358" y="1180"/>
                </a:lnTo>
                <a:lnTo>
                  <a:pt x="4360" y="1180"/>
                </a:lnTo>
                <a:lnTo>
                  <a:pt x="4360" y="1178"/>
                </a:lnTo>
                <a:lnTo>
                  <a:pt x="4365" y="1176"/>
                </a:lnTo>
                <a:lnTo>
                  <a:pt x="4367" y="1174"/>
                </a:lnTo>
                <a:lnTo>
                  <a:pt x="4369" y="1174"/>
                </a:lnTo>
                <a:lnTo>
                  <a:pt x="4371" y="1174"/>
                </a:lnTo>
                <a:lnTo>
                  <a:pt x="4371" y="1174"/>
                </a:lnTo>
                <a:lnTo>
                  <a:pt x="4373" y="1172"/>
                </a:lnTo>
                <a:lnTo>
                  <a:pt x="4373" y="1170"/>
                </a:lnTo>
                <a:lnTo>
                  <a:pt x="4373" y="1170"/>
                </a:lnTo>
                <a:lnTo>
                  <a:pt x="4371" y="1166"/>
                </a:lnTo>
                <a:lnTo>
                  <a:pt x="4367" y="1164"/>
                </a:lnTo>
                <a:lnTo>
                  <a:pt x="4365" y="1162"/>
                </a:lnTo>
                <a:lnTo>
                  <a:pt x="4362" y="1160"/>
                </a:lnTo>
                <a:lnTo>
                  <a:pt x="4360" y="1160"/>
                </a:lnTo>
                <a:lnTo>
                  <a:pt x="4358" y="1160"/>
                </a:lnTo>
                <a:lnTo>
                  <a:pt x="4356" y="1157"/>
                </a:lnTo>
                <a:lnTo>
                  <a:pt x="4356" y="1155"/>
                </a:lnTo>
                <a:lnTo>
                  <a:pt x="4354" y="1155"/>
                </a:lnTo>
                <a:lnTo>
                  <a:pt x="4352" y="1157"/>
                </a:lnTo>
                <a:lnTo>
                  <a:pt x="4350" y="1157"/>
                </a:lnTo>
                <a:lnTo>
                  <a:pt x="4346" y="1157"/>
                </a:lnTo>
                <a:lnTo>
                  <a:pt x="4348" y="1155"/>
                </a:lnTo>
                <a:lnTo>
                  <a:pt x="4348" y="1155"/>
                </a:lnTo>
                <a:lnTo>
                  <a:pt x="4350" y="1155"/>
                </a:lnTo>
                <a:lnTo>
                  <a:pt x="4354" y="1153"/>
                </a:lnTo>
                <a:lnTo>
                  <a:pt x="4356" y="1155"/>
                </a:lnTo>
                <a:lnTo>
                  <a:pt x="4358" y="1155"/>
                </a:lnTo>
                <a:lnTo>
                  <a:pt x="4360" y="1157"/>
                </a:lnTo>
                <a:lnTo>
                  <a:pt x="4362" y="1157"/>
                </a:lnTo>
                <a:lnTo>
                  <a:pt x="4365" y="1157"/>
                </a:lnTo>
                <a:lnTo>
                  <a:pt x="4367" y="1157"/>
                </a:lnTo>
                <a:lnTo>
                  <a:pt x="4371" y="1160"/>
                </a:lnTo>
                <a:lnTo>
                  <a:pt x="4371" y="1160"/>
                </a:lnTo>
                <a:lnTo>
                  <a:pt x="4373" y="1160"/>
                </a:lnTo>
                <a:lnTo>
                  <a:pt x="4373" y="1160"/>
                </a:lnTo>
                <a:lnTo>
                  <a:pt x="4373" y="1157"/>
                </a:lnTo>
                <a:lnTo>
                  <a:pt x="4371" y="1155"/>
                </a:lnTo>
                <a:lnTo>
                  <a:pt x="4371" y="1155"/>
                </a:lnTo>
                <a:lnTo>
                  <a:pt x="4369" y="1153"/>
                </a:lnTo>
                <a:lnTo>
                  <a:pt x="4367" y="1153"/>
                </a:lnTo>
                <a:lnTo>
                  <a:pt x="4367" y="1153"/>
                </a:lnTo>
                <a:lnTo>
                  <a:pt x="4367" y="1149"/>
                </a:lnTo>
                <a:lnTo>
                  <a:pt x="4367" y="1149"/>
                </a:lnTo>
                <a:lnTo>
                  <a:pt x="4365" y="1149"/>
                </a:lnTo>
                <a:lnTo>
                  <a:pt x="4360" y="1147"/>
                </a:lnTo>
                <a:lnTo>
                  <a:pt x="4358" y="1145"/>
                </a:lnTo>
                <a:lnTo>
                  <a:pt x="4358" y="1143"/>
                </a:lnTo>
                <a:lnTo>
                  <a:pt x="4358" y="1143"/>
                </a:lnTo>
                <a:lnTo>
                  <a:pt x="4358" y="1139"/>
                </a:lnTo>
                <a:lnTo>
                  <a:pt x="4356" y="1136"/>
                </a:lnTo>
                <a:lnTo>
                  <a:pt x="4356" y="1132"/>
                </a:lnTo>
                <a:lnTo>
                  <a:pt x="4354" y="1130"/>
                </a:lnTo>
                <a:lnTo>
                  <a:pt x="4354" y="1128"/>
                </a:lnTo>
                <a:lnTo>
                  <a:pt x="4352" y="1126"/>
                </a:lnTo>
                <a:lnTo>
                  <a:pt x="4350" y="1122"/>
                </a:lnTo>
                <a:lnTo>
                  <a:pt x="4350" y="1120"/>
                </a:lnTo>
                <a:lnTo>
                  <a:pt x="4350" y="1118"/>
                </a:lnTo>
                <a:lnTo>
                  <a:pt x="4346" y="1115"/>
                </a:lnTo>
                <a:lnTo>
                  <a:pt x="4344" y="1115"/>
                </a:lnTo>
                <a:lnTo>
                  <a:pt x="4339" y="1113"/>
                </a:lnTo>
                <a:lnTo>
                  <a:pt x="4337" y="1111"/>
                </a:lnTo>
                <a:lnTo>
                  <a:pt x="4337" y="1111"/>
                </a:lnTo>
                <a:lnTo>
                  <a:pt x="4335" y="1111"/>
                </a:lnTo>
                <a:lnTo>
                  <a:pt x="4333" y="1109"/>
                </a:lnTo>
                <a:lnTo>
                  <a:pt x="4335" y="1107"/>
                </a:lnTo>
                <a:lnTo>
                  <a:pt x="4337" y="1105"/>
                </a:lnTo>
                <a:lnTo>
                  <a:pt x="4337" y="1103"/>
                </a:lnTo>
                <a:lnTo>
                  <a:pt x="4339" y="1101"/>
                </a:lnTo>
                <a:lnTo>
                  <a:pt x="4341" y="1101"/>
                </a:lnTo>
                <a:lnTo>
                  <a:pt x="4341" y="1099"/>
                </a:lnTo>
                <a:lnTo>
                  <a:pt x="4344" y="1097"/>
                </a:lnTo>
                <a:lnTo>
                  <a:pt x="4344" y="1097"/>
                </a:lnTo>
                <a:lnTo>
                  <a:pt x="4346" y="1097"/>
                </a:lnTo>
                <a:lnTo>
                  <a:pt x="4346" y="1095"/>
                </a:lnTo>
                <a:lnTo>
                  <a:pt x="4346" y="1095"/>
                </a:lnTo>
                <a:lnTo>
                  <a:pt x="4348" y="1092"/>
                </a:lnTo>
                <a:lnTo>
                  <a:pt x="4350" y="1092"/>
                </a:lnTo>
                <a:lnTo>
                  <a:pt x="4350" y="1092"/>
                </a:lnTo>
                <a:lnTo>
                  <a:pt x="4350" y="1090"/>
                </a:lnTo>
                <a:lnTo>
                  <a:pt x="4348" y="1090"/>
                </a:lnTo>
                <a:lnTo>
                  <a:pt x="4348" y="1088"/>
                </a:lnTo>
                <a:lnTo>
                  <a:pt x="4348" y="1088"/>
                </a:lnTo>
                <a:lnTo>
                  <a:pt x="4350" y="1088"/>
                </a:lnTo>
                <a:lnTo>
                  <a:pt x="4350" y="1088"/>
                </a:lnTo>
                <a:lnTo>
                  <a:pt x="4352" y="1088"/>
                </a:lnTo>
                <a:lnTo>
                  <a:pt x="4352" y="1088"/>
                </a:lnTo>
                <a:lnTo>
                  <a:pt x="4352" y="1090"/>
                </a:lnTo>
                <a:lnTo>
                  <a:pt x="4352" y="1090"/>
                </a:lnTo>
                <a:lnTo>
                  <a:pt x="4352" y="1090"/>
                </a:lnTo>
                <a:lnTo>
                  <a:pt x="4354" y="1090"/>
                </a:lnTo>
                <a:lnTo>
                  <a:pt x="4356" y="1088"/>
                </a:lnTo>
                <a:lnTo>
                  <a:pt x="4356" y="1088"/>
                </a:lnTo>
                <a:lnTo>
                  <a:pt x="4356" y="1086"/>
                </a:lnTo>
                <a:lnTo>
                  <a:pt x="4356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2"/>
                </a:lnTo>
                <a:lnTo>
                  <a:pt x="4358" y="1082"/>
                </a:lnTo>
                <a:lnTo>
                  <a:pt x="4358" y="1080"/>
                </a:lnTo>
                <a:lnTo>
                  <a:pt x="4358" y="1080"/>
                </a:lnTo>
                <a:lnTo>
                  <a:pt x="4360" y="1082"/>
                </a:lnTo>
                <a:lnTo>
                  <a:pt x="4362" y="1082"/>
                </a:lnTo>
                <a:lnTo>
                  <a:pt x="4362" y="1080"/>
                </a:lnTo>
                <a:lnTo>
                  <a:pt x="4367" y="1080"/>
                </a:lnTo>
                <a:lnTo>
                  <a:pt x="4371" y="1078"/>
                </a:lnTo>
                <a:lnTo>
                  <a:pt x="4375" y="1076"/>
                </a:lnTo>
                <a:lnTo>
                  <a:pt x="4375" y="1076"/>
                </a:lnTo>
                <a:lnTo>
                  <a:pt x="4377" y="1076"/>
                </a:lnTo>
                <a:lnTo>
                  <a:pt x="4377" y="1076"/>
                </a:lnTo>
                <a:lnTo>
                  <a:pt x="4379" y="1076"/>
                </a:lnTo>
                <a:lnTo>
                  <a:pt x="4379" y="1078"/>
                </a:lnTo>
                <a:lnTo>
                  <a:pt x="4379" y="1078"/>
                </a:lnTo>
                <a:lnTo>
                  <a:pt x="4379" y="1078"/>
                </a:lnTo>
                <a:lnTo>
                  <a:pt x="4381" y="1076"/>
                </a:lnTo>
                <a:lnTo>
                  <a:pt x="4383" y="1076"/>
                </a:lnTo>
                <a:lnTo>
                  <a:pt x="4383" y="1076"/>
                </a:lnTo>
                <a:lnTo>
                  <a:pt x="4381" y="1074"/>
                </a:lnTo>
                <a:lnTo>
                  <a:pt x="4381" y="1074"/>
                </a:lnTo>
                <a:lnTo>
                  <a:pt x="4383" y="1071"/>
                </a:lnTo>
                <a:lnTo>
                  <a:pt x="4383" y="1071"/>
                </a:lnTo>
                <a:lnTo>
                  <a:pt x="4383" y="1069"/>
                </a:lnTo>
                <a:lnTo>
                  <a:pt x="4385" y="1067"/>
                </a:lnTo>
                <a:lnTo>
                  <a:pt x="4383" y="1067"/>
                </a:lnTo>
                <a:lnTo>
                  <a:pt x="4381" y="1067"/>
                </a:lnTo>
                <a:lnTo>
                  <a:pt x="4379" y="1067"/>
                </a:lnTo>
                <a:lnTo>
                  <a:pt x="4377" y="1067"/>
                </a:lnTo>
                <a:lnTo>
                  <a:pt x="4377" y="1065"/>
                </a:lnTo>
                <a:lnTo>
                  <a:pt x="4375" y="1065"/>
                </a:lnTo>
                <a:lnTo>
                  <a:pt x="4375" y="1067"/>
                </a:lnTo>
                <a:lnTo>
                  <a:pt x="4375" y="1067"/>
                </a:lnTo>
                <a:lnTo>
                  <a:pt x="4373" y="1067"/>
                </a:lnTo>
                <a:lnTo>
                  <a:pt x="4371" y="1067"/>
                </a:lnTo>
                <a:lnTo>
                  <a:pt x="4369" y="1065"/>
                </a:lnTo>
                <a:lnTo>
                  <a:pt x="4367" y="1065"/>
                </a:lnTo>
                <a:lnTo>
                  <a:pt x="4365" y="1065"/>
                </a:lnTo>
                <a:lnTo>
                  <a:pt x="4360" y="1063"/>
                </a:lnTo>
                <a:lnTo>
                  <a:pt x="4356" y="1061"/>
                </a:lnTo>
                <a:lnTo>
                  <a:pt x="4352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5"/>
                </a:lnTo>
                <a:lnTo>
                  <a:pt x="4348" y="1067"/>
                </a:lnTo>
                <a:lnTo>
                  <a:pt x="4344" y="1069"/>
                </a:lnTo>
                <a:lnTo>
                  <a:pt x="4344" y="1069"/>
                </a:lnTo>
                <a:lnTo>
                  <a:pt x="4344" y="1071"/>
                </a:lnTo>
                <a:lnTo>
                  <a:pt x="4344" y="1071"/>
                </a:lnTo>
                <a:lnTo>
                  <a:pt x="4337" y="1074"/>
                </a:lnTo>
                <a:lnTo>
                  <a:pt x="4335" y="1071"/>
                </a:lnTo>
                <a:lnTo>
                  <a:pt x="4333" y="1071"/>
                </a:lnTo>
                <a:lnTo>
                  <a:pt x="4331" y="1069"/>
                </a:lnTo>
                <a:lnTo>
                  <a:pt x="4331" y="1069"/>
                </a:lnTo>
                <a:lnTo>
                  <a:pt x="4331" y="1067"/>
                </a:lnTo>
                <a:lnTo>
                  <a:pt x="4331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1"/>
                </a:lnTo>
                <a:lnTo>
                  <a:pt x="4333" y="1061"/>
                </a:lnTo>
                <a:lnTo>
                  <a:pt x="4333" y="1059"/>
                </a:lnTo>
                <a:lnTo>
                  <a:pt x="4331" y="1057"/>
                </a:lnTo>
                <a:lnTo>
                  <a:pt x="4329" y="1057"/>
                </a:lnTo>
                <a:lnTo>
                  <a:pt x="4327" y="1057"/>
                </a:lnTo>
                <a:lnTo>
                  <a:pt x="4325" y="1057"/>
                </a:lnTo>
                <a:lnTo>
                  <a:pt x="4318" y="1055"/>
                </a:lnTo>
                <a:lnTo>
                  <a:pt x="4314" y="1053"/>
                </a:lnTo>
                <a:lnTo>
                  <a:pt x="4312" y="1050"/>
                </a:lnTo>
                <a:lnTo>
                  <a:pt x="4310" y="1048"/>
                </a:lnTo>
                <a:lnTo>
                  <a:pt x="4310" y="1046"/>
                </a:lnTo>
                <a:lnTo>
                  <a:pt x="4312" y="1044"/>
                </a:lnTo>
                <a:lnTo>
                  <a:pt x="4314" y="1040"/>
                </a:lnTo>
                <a:lnTo>
                  <a:pt x="4314" y="1038"/>
                </a:lnTo>
                <a:lnTo>
                  <a:pt x="4318" y="1038"/>
                </a:lnTo>
                <a:lnTo>
                  <a:pt x="4318" y="1038"/>
                </a:lnTo>
                <a:lnTo>
                  <a:pt x="4321" y="1040"/>
                </a:lnTo>
                <a:lnTo>
                  <a:pt x="4325" y="1040"/>
                </a:lnTo>
                <a:lnTo>
                  <a:pt x="4327" y="1038"/>
                </a:lnTo>
                <a:lnTo>
                  <a:pt x="4329" y="1038"/>
                </a:lnTo>
                <a:lnTo>
                  <a:pt x="4329" y="1038"/>
                </a:lnTo>
                <a:lnTo>
                  <a:pt x="4331" y="1038"/>
                </a:lnTo>
                <a:lnTo>
                  <a:pt x="4331" y="1038"/>
                </a:lnTo>
                <a:lnTo>
                  <a:pt x="4333" y="1038"/>
                </a:lnTo>
                <a:lnTo>
                  <a:pt x="4335" y="1034"/>
                </a:lnTo>
                <a:lnTo>
                  <a:pt x="4335" y="1032"/>
                </a:lnTo>
                <a:lnTo>
                  <a:pt x="4337" y="1030"/>
                </a:lnTo>
                <a:lnTo>
                  <a:pt x="4337" y="1030"/>
                </a:lnTo>
                <a:lnTo>
                  <a:pt x="4339" y="1025"/>
                </a:lnTo>
                <a:lnTo>
                  <a:pt x="4344" y="1025"/>
                </a:lnTo>
                <a:lnTo>
                  <a:pt x="4352" y="1021"/>
                </a:lnTo>
                <a:lnTo>
                  <a:pt x="4354" y="1021"/>
                </a:lnTo>
                <a:lnTo>
                  <a:pt x="4358" y="1015"/>
                </a:lnTo>
                <a:lnTo>
                  <a:pt x="4358" y="1013"/>
                </a:lnTo>
                <a:lnTo>
                  <a:pt x="4360" y="1013"/>
                </a:lnTo>
                <a:lnTo>
                  <a:pt x="4360" y="1013"/>
                </a:lnTo>
                <a:lnTo>
                  <a:pt x="4362" y="1011"/>
                </a:lnTo>
                <a:lnTo>
                  <a:pt x="4362" y="1009"/>
                </a:lnTo>
                <a:lnTo>
                  <a:pt x="4369" y="1011"/>
                </a:lnTo>
                <a:lnTo>
                  <a:pt x="4369" y="1011"/>
                </a:lnTo>
                <a:lnTo>
                  <a:pt x="4371" y="1011"/>
                </a:lnTo>
                <a:lnTo>
                  <a:pt x="4371" y="1011"/>
                </a:lnTo>
                <a:lnTo>
                  <a:pt x="4373" y="1009"/>
                </a:lnTo>
                <a:lnTo>
                  <a:pt x="4373" y="1009"/>
                </a:lnTo>
                <a:lnTo>
                  <a:pt x="4373" y="1011"/>
                </a:lnTo>
                <a:lnTo>
                  <a:pt x="4377" y="1013"/>
                </a:lnTo>
                <a:lnTo>
                  <a:pt x="4377" y="1015"/>
                </a:lnTo>
                <a:lnTo>
                  <a:pt x="4379" y="1015"/>
                </a:lnTo>
                <a:lnTo>
                  <a:pt x="4379" y="1017"/>
                </a:lnTo>
                <a:lnTo>
                  <a:pt x="4377" y="1017"/>
                </a:lnTo>
                <a:lnTo>
                  <a:pt x="4377" y="1019"/>
                </a:lnTo>
                <a:lnTo>
                  <a:pt x="4375" y="1023"/>
                </a:lnTo>
                <a:lnTo>
                  <a:pt x="4373" y="1023"/>
                </a:lnTo>
                <a:lnTo>
                  <a:pt x="4373" y="1025"/>
                </a:lnTo>
                <a:lnTo>
                  <a:pt x="4369" y="1027"/>
                </a:lnTo>
                <a:lnTo>
                  <a:pt x="4367" y="1030"/>
                </a:lnTo>
                <a:lnTo>
                  <a:pt x="4369" y="1030"/>
                </a:lnTo>
                <a:lnTo>
                  <a:pt x="4369" y="1032"/>
                </a:lnTo>
                <a:lnTo>
                  <a:pt x="4367" y="1032"/>
                </a:lnTo>
                <a:lnTo>
                  <a:pt x="4367" y="1032"/>
                </a:lnTo>
                <a:lnTo>
                  <a:pt x="4365" y="1032"/>
                </a:lnTo>
                <a:lnTo>
                  <a:pt x="4365" y="1034"/>
                </a:lnTo>
                <a:lnTo>
                  <a:pt x="4365" y="1034"/>
                </a:lnTo>
                <a:lnTo>
                  <a:pt x="4365" y="1036"/>
                </a:lnTo>
                <a:lnTo>
                  <a:pt x="4367" y="1036"/>
                </a:lnTo>
                <a:lnTo>
                  <a:pt x="4369" y="1036"/>
                </a:lnTo>
                <a:lnTo>
                  <a:pt x="4373" y="1034"/>
                </a:lnTo>
                <a:lnTo>
                  <a:pt x="4373" y="1036"/>
                </a:lnTo>
                <a:lnTo>
                  <a:pt x="4371" y="1036"/>
                </a:lnTo>
                <a:lnTo>
                  <a:pt x="4371" y="1038"/>
                </a:lnTo>
                <a:lnTo>
                  <a:pt x="4369" y="1038"/>
                </a:lnTo>
                <a:lnTo>
                  <a:pt x="4371" y="1040"/>
                </a:lnTo>
                <a:lnTo>
                  <a:pt x="4365" y="1042"/>
                </a:lnTo>
                <a:lnTo>
                  <a:pt x="4362" y="1042"/>
                </a:lnTo>
                <a:lnTo>
                  <a:pt x="4362" y="1042"/>
                </a:lnTo>
                <a:lnTo>
                  <a:pt x="4362" y="1044"/>
                </a:lnTo>
                <a:lnTo>
                  <a:pt x="4362" y="1046"/>
                </a:lnTo>
                <a:lnTo>
                  <a:pt x="4365" y="1046"/>
                </a:lnTo>
                <a:lnTo>
                  <a:pt x="4365" y="1046"/>
                </a:lnTo>
                <a:lnTo>
                  <a:pt x="4365" y="1044"/>
                </a:lnTo>
                <a:lnTo>
                  <a:pt x="4369" y="1044"/>
                </a:lnTo>
                <a:lnTo>
                  <a:pt x="4371" y="1044"/>
                </a:lnTo>
                <a:lnTo>
                  <a:pt x="4371" y="1044"/>
                </a:lnTo>
                <a:lnTo>
                  <a:pt x="4371" y="1042"/>
                </a:lnTo>
                <a:lnTo>
                  <a:pt x="4371" y="1042"/>
                </a:lnTo>
                <a:lnTo>
                  <a:pt x="4371" y="1042"/>
                </a:lnTo>
                <a:lnTo>
                  <a:pt x="4373" y="1042"/>
                </a:lnTo>
                <a:lnTo>
                  <a:pt x="4373" y="1042"/>
                </a:lnTo>
                <a:lnTo>
                  <a:pt x="4375" y="1040"/>
                </a:lnTo>
                <a:lnTo>
                  <a:pt x="4375" y="1040"/>
                </a:lnTo>
                <a:lnTo>
                  <a:pt x="4375" y="1040"/>
                </a:lnTo>
                <a:lnTo>
                  <a:pt x="4377" y="1038"/>
                </a:lnTo>
                <a:lnTo>
                  <a:pt x="4379" y="1038"/>
                </a:lnTo>
                <a:lnTo>
                  <a:pt x="4379" y="1036"/>
                </a:lnTo>
                <a:lnTo>
                  <a:pt x="4388" y="1032"/>
                </a:lnTo>
                <a:lnTo>
                  <a:pt x="4390" y="1032"/>
                </a:lnTo>
                <a:lnTo>
                  <a:pt x="4390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6" y="1030"/>
                </a:lnTo>
                <a:lnTo>
                  <a:pt x="4398" y="1027"/>
                </a:lnTo>
                <a:lnTo>
                  <a:pt x="4398" y="1027"/>
                </a:lnTo>
                <a:lnTo>
                  <a:pt x="4398" y="1027"/>
                </a:lnTo>
                <a:lnTo>
                  <a:pt x="4400" y="1027"/>
                </a:lnTo>
                <a:lnTo>
                  <a:pt x="4406" y="1027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11" y="1027"/>
                </a:lnTo>
                <a:lnTo>
                  <a:pt x="4413" y="1027"/>
                </a:lnTo>
                <a:lnTo>
                  <a:pt x="4413" y="1030"/>
                </a:lnTo>
                <a:lnTo>
                  <a:pt x="4413" y="1032"/>
                </a:lnTo>
                <a:lnTo>
                  <a:pt x="4415" y="1032"/>
                </a:lnTo>
                <a:lnTo>
                  <a:pt x="4415" y="1030"/>
                </a:lnTo>
                <a:lnTo>
                  <a:pt x="4415" y="1030"/>
                </a:lnTo>
                <a:lnTo>
                  <a:pt x="4415" y="1030"/>
                </a:lnTo>
                <a:lnTo>
                  <a:pt x="4417" y="1030"/>
                </a:lnTo>
                <a:lnTo>
                  <a:pt x="4421" y="1032"/>
                </a:lnTo>
                <a:lnTo>
                  <a:pt x="4421" y="1032"/>
                </a:lnTo>
                <a:lnTo>
                  <a:pt x="4423" y="1032"/>
                </a:lnTo>
                <a:lnTo>
                  <a:pt x="4423" y="1034"/>
                </a:lnTo>
                <a:lnTo>
                  <a:pt x="4425" y="1036"/>
                </a:lnTo>
                <a:lnTo>
                  <a:pt x="4425" y="1036"/>
                </a:lnTo>
                <a:lnTo>
                  <a:pt x="4421" y="1044"/>
                </a:lnTo>
                <a:lnTo>
                  <a:pt x="4421" y="1044"/>
                </a:lnTo>
                <a:lnTo>
                  <a:pt x="4423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7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3" y="1046"/>
                </a:lnTo>
                <a:lnTo>
                  <a:pt x="4419" y="1048"/>
                </a:lnTo>
                <a:lnTo>
                  <a:pt x="4419" y="1050"/>
                </a:lnTo>
                <a:lnTo>
                  <a:pt x="4417" y="1053"/>
                </a:lnTo>
                <a:lnTo>
                  <a:pt x="4417" y="1053"/>
                </a:lnTo>
                <a:lnTo>
                  <a:pt x="4417" y="1055"/>
                </a:lnTo>
                <a:lnTo>
                  <a:pt x="4415" y="1057"/>
                </a:lnTo>
                <a:lnTo>
                  <a:pt x="4415" y="1057"/>
                </a:lnTo>
                <a:lnTo>
                  <a:pt x="4417" y="1057"/>
                </a:lnTo>
                <a:lnTo>
                  <a:pt x="4419" y="1057"/>
                </a:lnTo>
                <a:lnTo>
                  <a:pt x="4421" y="1057"/>
                </a:lnTo>
                <a:lnTo>
                  <a:pt x="4421" y="1057"/>
                </a:lnTo>
                <a:lnTo>
                  <a:pt x="4423" y="1057"/>
                </a:lnTo>
                <a:lnTo>
                  <a:pt x="4421" y="1057"/>
                </a:lnTo>
                <a:lnTo>
                  <a:pt x="4419" y="1059"/>
                </a:lnTo>
                <a:lnTo>
                  <a:pt x="4419" y="1059"/>
                </a:lnTo>
                <a:lnTo>
                  <a:pt x="4421" y="1061"/>
                </a:lnTo>
                <a:lnTo>
                  <a:pt x="4423" y="1061"/>
                </a:lnTo>
                <a:lnTo>
                  <a:pt x="4423" y="1063"/>
                </a:lnTo>
                <a:lnTo>
                  <a:pt x="4423" y="1063"/>
                </a:lnTo>
                <a:lnTo>
                  <a:pt x="4425" y="1063"/>
                </a:lnTo>
                <a:lnTo>
                  <a:pt x="4425" y="1063"/>
                </a:lnTo>
                <a:lnTo>
                  <a:pt x="4427" y="1061"/>
                </a:lnTo>
                <a:lnTo>
                  <a:pt x="4427" y="1059"/>
                </a:lnTo>
                <a:lnTo>
                  <a:pt x="4429" y="1059"/>
                </a:lnTo>
                <a:lnTo>
                  <a:pt x="4429" y="1059"/>
                </a:lnTo>
                <a:lnTo>
                  <a:pt x="4432" y="1061"/>
                </a:lnTo>
                <a:lnTo>
                  <a:pt x="4434" y="1061"/>
                </a:lnTo>
                <a:lnTo>
                  <a:pt x="4436" y="1063"/>
                </a:lnTo>
                <a:lnTo>
                  <a:pt x="4436" y="1063"/>
                </a:lnTo>
                <a:lnTo>
                  <a:pt x="4436" y="1061"/>
                </a:lnTo>
                <a:lnTo>
                  <a:pt x="4438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5"/>
                </a:lnTo>
                <a:lnTo>
                  <a:pt x="4442" y="1065"/>
                </a:lnTo>
                <a:lnTo>
                  <a:pt x="4442" y="1067"/>
                </a:lnTo>
                <a:lnTo>
                  <a:pt x="4444" y="1067"/>
                </a:lnTo>
                <a:lnTo>
                  <a:pt x="4444" y="1069"/>
                </a:lnTo>
                <a:lnTo>
                  <a:pt x="4444" y="1071"/>
                </a:lnTo>
                <a:lnTo>
                  <a:pt x="4444" y="1071"/>
                </a:lnTo>
                <a:lnTo>
                  <a:pt x="4444" y="1074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8"/>
                </a:lnTo>
                <a:lnTo>
                  <a:pt x="4446" y="1078"/>
                </a:lnTo>
                <a:lnTo>
                  <a:pt x="4446" y="1078"/>
                </a:lnTo>
                <a:lnTo>
                  <a:pt x="4444" y="1076"/>
                </a:lnTo>
                <a:lnTo>
                  <a:pt x="4442" y="1076"/>
                </a:lnTo>
                <a:lnTo>
                  <a:pt x="4442" y="1074"/>
                </a:lnTo>
                <a:lnTo>
                  <a:pt x="4440" y="1074"/>
                </a:lnTo>
                <a:lnTo>
                  <a:pt x="4440" y="1076"/>
                </a:lnTo>
                <a:lnTo>
                  <a:pt x="4438" y="1076"/>
                </a:lnTo>
                <a:lnTo>
                  <a:pt x="4436" y="1078"/>
                </a:lnTo>
                <a:lnTo>
                  <a:pt x="4436" y="1078"/>
                </a:lnTo>
                <a:lnTo>
                  <a:pt x="4436" y="1080"/>
                </a:lnTo>
                <a:lnTo>
                  <a:pt x="4436" y="1080"/>
                </a:lnTo>
                <a:lnTo>
                  <a:pt x="4438" y="1080"/>
                </a:lnTo>
                <a:lnTo>
                  <a:pt x="4440" y="1080"/>
                </a:lnTo>
                <a:lnTo>
                  <a:pt x="4440" y="1080"/>
                </a:lnTo>
                <a:lnTo>
                  <a:pt x="4440" y="1082"/>
                </a:lnTo>
                <a:lnTo>
                  <a:pt x="4442" y="1084"/>
                </a:lnTo>
                <a:lnTo>
                  <a:pt x="4442" y="1084"/>
                </a:lnTo>
                <a:lnTo>
                  <a:pt x="4440" y="1086"/>
                </a:lnTo>
                <a:lnTo>
                  <a:pt x="4442" y="1088"/>
                </a:lnTo>
                <a:lnTo>
                  <a:pt x="4440" y="1088"/>
                </a:lnTo>
                <a:lnTo>
                  <a:pt x="4442" y="1090"/>
                </a:lnTo>
                <a:lnTo>
                  <a:pt x="4442" y="1090"/>
                </a:lnTo>
                <a:lnTo>
                  <a:pt x="4444" y="1090"/>
                </a:lnTo>
                <a:lnTo>
                  <a:pt x="4442" y="1092"/>
                </a:lnTo>
                <a:lnTo>
                  <a:pt x="4442" y="1092"/>
                </a:lnTo>
                <a:lnTo>
                  <a:pt x="4444" y="1092"/>
                </a:lnTo>
                <a:lnTo>
                  <a:pt x="4444" y="1092"/>
                </a:lnTo>
                <a:lnTo>
                  <a:pt x="4444" y="1095"/>
                </a:lnTo>
                <a:lnTo>
                  <a:pt x="4442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2" y="1099"/>
                </a:lnTo>
                <a:lnTo>
                  <a:pt x="4442" y="1099"/>
                </a:lnTo>
                <a:lnTo>
                  <a:pt x="4442" y="1099"/>
                </a:lnTo>
                <a:lnTo>
                  <a:pt x="4440" y="1099"/>
                </a:lnTo>
                <a:lnTo>
                  <a:pt x="4440" y="1101"/>
                </a:lnTo>
                <a:lnTo>
                  <a:pt x="4438" y="1103"/>
                </a:lnTo>
                <a:lnTo>
                  <a:pt x="4438" y="1103"/>
                </a:lnTo>
                <a:lnTo>
                  <a:pt x="4438" y="1105"/>
                </a:lnTo>
                <a:lnTo>
                  <a:pt x="4438" y="1107"/>
                </a:lnTo>
                <a:lnTo>
                  <a:pt x="4438" y="1109"/>
                </a:lnTo>
                <a:lnTo>
                  <a:pt x="4440" y="1111"/>
                </a:lnTo>
                <a:lnTo>
                  <a:pt x="4440" y="1111"/>
                </a:lnTo>
                <a:lnTo>
                  <a:pt x="4442" y="1109"/>
                </a:lnTo>
                <a:lnTo>
                  <a:pt x="4442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3"/>
                </a:lnTo>
                <a:lnTo>
                  <a:pt x="4440" y="1113"/>
                </a:lnTo>
                <a:lnTo>
                  <a:pt x="4438" y="1111"/>
                </a:lnTo>
                <a:lnTo>
                  <a:pt x="4438" y="1113"/>
                </a:lnTo>
                <a:lnTo>
                  <a:pt x="4438" y="1113"/>
                </a:lnTo>
                <a:lnTo>
                  <a:pt x="4440" y="1115"/>
                </a:lnTo>
                <a:lnTo>
                  <a:pt x="4440" y="1118"/>
                </a:lnTo>
                <a:lnTo>
                  <a:pt x="4440" y="1118"/>
                </a:lnTo>
                <a:lnTo>
                  <a:pt x="4440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4" y="1115"/>
                </a:lnTo>
                <a:lnTo>
                  <a:pt x="4444" y="1115"/>
                </a:lnTo>
                <a:lnTo>
                  <a:pt x="4444" y="1115"/>
                </a:lnTo>
                <a:lnTo>
                  <a:pt x="4446" y="1118"/>
                </a:lnTo>
                <a:lnTo>
                  <a:pt x="4448" y="1113"/>
                </a:lnTo>
                <a:lnTo>
                  <a:pt x="4450" y="1111"/>
                </a:lnTo>
                <a:lnTo>
                  <a:pt x="4453" y="1111"/>
                </a:lnTo>
                <a:lnTo>
                  <a:pt x="4450" y="1113"/>
                </a:lnTo>
                <a:lnTo>
                  <a:pt x="4450" y="1113"/>
                </a:lnTo>
                <a:lnTo>
                  <a:pt x="4450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5" y="1113"/>
                </a:lnTo>
                <a:lnTo>
                  <a:pt x="4455" y="1113"/>
                </a:lnTo>
                <a:lnTo>
                  <a:pt x="4453" y="1111"/>
                </a:lnTo>
                <a:lnTo>
                  <a:pt x="4453" y="1111"/>
                </a:lnTo>
                <a:lnTo>
                  <a:pt x="4455" y="1109"/>
                </a:lnTo>
                <a:lnTo>
                  <a:pt x="4455" y="1109"/>
                </a:lnTo>
                <a:lnTo>
                  <a:pt x="4457" y="1111"/>
                </a:lnTo>
                <a:lnTo>
                  <a:pt x="4457" y="1113"/>
                </a:lnTo>
                <a:lnTo>
                  <a:pt x="4459" y="1111"/>
                </a:lnTo>
                <a:lnTo>
                  <a:pt x="4459" y="1111"/>
                </a:lnTo>
                <a:lnTo>
                  <a:pt x="4457" y="1109"/>
                </a:lnTo>
                <a:lnTo>
                  <a:pt x="4457" y="1109"/>
                </a:lnTo>
                <a:lnTo>
                  <a:pt x="4457" y="1109"/>
                </a:lnTo>
                <a:lnTo>
                  <a:pt x="4459" y="1109"/>
                </a:lnTo>
                <a:lnTo>
                  <a:pt x="4461" y="1107"/>
                </a:lnTo>
                <a:lnTo>
                  <a:pt x="4461" y="1107"/>
                </a:lnTo>
                <a:lnTo>
                  <a:pt x="4463" y="1107"/>
                </a:lnTo>
                <a:lnTo>
                  <a:pt x="4463" y="1109"/>
                </a:lnTo>
                <a:lnTo>
                  <a:pt x="4465" y="1109"/>
                </a:lnTo>
                <a:lnTo>
                  <a:pt x="4465" y="1109"/>
                </a:lnTo>
                <a:lnTo>
                  <a:pt x="4467" y="1109"/>
                </a:lnTo>
                <a:lnTo>
                  <a:pt x="4469" y="1109"/>
                </a:lnTo>
                <a:lnTo>
                  <a:pt x="4469" y="1109"/>
                </a:lnTo>
                <a:lnTo>
                  <a:pt x="4467" y="1107"/>
                </a:lnTo>
                <a:lnTo>
                  <a:pt x="4469" y="1107"/>
                </a:lnTo>
                <a:lnTo>
                  <a:pt x="4469" y="1105"/>
                </a:lnTo>
                <a:lnTo>
                  <a:pt x="4471" y="1105"/>
                </a:lnTo>
                <a:lnTo>
                  <a:pt x="4473" y="1105"/>
                </a:lnTo>
                <a:lnTo>
                  <a:pt x="4476" y="1105"/>
                </a:lnTo>
                <a:lnTo>
                  <a:pt x="4478" y="1105"/>
                </a:lnTo>
                <a:lnTo>
                  <a:pt x="4480" y="1105"/>
                </a:lnTo>
                <a:lnTo>
                  <a:pt x="4482" y="1103"/>
                </a:lnTo>
                <a:lnTo>
                  <a:pt x="4482" y="1099"/>
                </a:lnTo>
                <a:lnTo>
                  <a:pt x="4484" y="1097"/>
                </a:lnTo>
                <a:lnTo>
                  <a:pt x="4484" y="1092"/>
                </a:lnTo>
                <a:lnTo>
                  <a:pt x="4484" y="1090"/>
                </a:lnTo>
                <a:lnTo>
                  <a:pt x="4484" y="1090"/>
                </a:lnTo>
                <a:lnTo>
                  <a:pt x="4484" y="1090"/>
                </a:lnTo>
                <a:lnTo>
                  <a:pt x="4482" y="1090"/>
                </a:lnTo>
                <a:lnTo>
                  <a:pt x="4482" y="1090"/>
                </a:lnTo>
                <a:lnTo>
                  <a:pt x="4482" y="1088"/>
                </a:lnTo>
                <a:lnTo>
                  <a:pt x="4482" y="1088"/>
                </a:lnTo>
                <a:lnTo>
                  <a:pt x="4482" y="1086"/>
                </a:lnTo>
                <a:lnTo>
                  <a:pt x="4482" y="1084"/>
                </a:lnTo>
                <a:lnTo>
                  <a:pt x="4484" y="1084"/>
                </a:lnTo>
                <a:lnTo>
                  <a:pt x="4482" y="1080"/>
                </a:lnTo>
                <a:lnTo>
                  <a:pt x="4484" y="1080"/>
                </a:lnTo>
                <a:lnTo>
                  <a:pt x="4482" y="1076"/>
                </a:lnTo>
                <a:lnTo>
                  <a:pt x="4482" y="1074"/>
                </a:lnTo>
                <a:lnTo>
                  <a:pt x="4482" y="1069"/>
                </a:lnTo>
                <a:lnTo>
                  <a:pt x="4478" y="1063"/>
                </a:lnTo>
                <a:lnTo>
                  <a:pt x="4473" y="1061"/>
                </a:lnTo>
                <a:lnTo>
                  <a:pt x="4471" y="1055"/>
                </a:lnTo>
                <a:lnTo>
                  <a:pt x="4467" y="1048"/>
                </a:lnTo>
                <a:lnTo>
                  <a:pt x="4467" y="1046"/>
                </a:lnTo>
                <a:lnTo>
                  <a:pt x="4465" y="1046"/>
                </a:lnTo>
                <a:lnTo>
                  <a:pt x="4465" y="1044"/>
                </a:lnTo>
                <a:lnTo>
                  <a:pt x="4463" y="1044"/>
                </a:lnTo>
                <a:lnTo>
                  <a:pt x="4461" y="1042"/>
                </a:lnTo>
                <a:lnTo>
                  <a:pt x="4459" y="1040"/>
                </a:lnTo>
                <a:lnTo>
                  <a:pt x="4457" y="1040"/>
                </a:lnTo>
                <a:lnTo>
                  <a:pt x="4457" y="1040"/>
                </a:lnTo>
                <a:lnTo>
                  <a:pt x="4455" y="1038"/>
                </a:lnTo>
                <a:lnTo>
                  <a:pt x="4453" y="1038"/>
                </a:lnTo>
                <a:lnTo>
                  <a:pt x="4453" y="1036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2"/>
                </a:lnTo>
                <a:lnTo>
                  <a:pt x="4455" y="1030"/>
                </a:lnTo>
                <a:lnTo>
                  <a:pt x="4457" y="1027"/>
                </a:lnTo>
                <a:lnTo>
                  <a:pt x="4461" y="1025"/>
                </a:lnTo>
                <a:lnTo>
                  <a:pt x="4461" y="1025"/>
                </a:lnTo>
                <a:lnTo>
                  <a:pt x="4463" y="1023"/>
                </a:lnTo>
                <a:lnTo>
                  <a:pt x="4467" y="1023"/>
                </a:lnTo>
                <a:lnTo>
                  <a:pt x="4467" y="1023"/>
                </a:lnTo>
                <a:lnTo>
                  <a:pt x="4469" y="1023"/>
                </a:lnTo>
                <a:lnTo>
                  <a:pt x="4471" y="1021"/>
                </a:lnTo>
                <a:lnTo>
                  <a:pt x="4471" y="1019"/>
                </a:lnTo>
                <a:lnTo>
                  <a:pt x="4473" y="1019"/>
                </a:lnTo>
                <a:lnTo>
                  <a:pt x="4476" y="1017"/>
                </a:lnTo>
                <a:lnTo>
                  <a:pt x="4478" y="1017"/>
                </a:lnTo>
                <a:lnTo>
                  <a:pt x="4480" y="1013"/>
                </a:lnTo>
                <a:lnTo>
                  <a:pt x="4482" y="1013"/>
                </a:lnTo>
                <a:lnTo>
                  <a:pt x="4486" y="1011"/>
                </a:lnTo>
                <a:lnTo>
                  <a:pt x="4488" y="1009"/>
                </a:lnTo>
                <a:lnTo>
                  <a:pt x="4486" y="1006"/>
                </a:lnTo>
                <a:lnTo>
                  <a:pt x="4488" y="1002"/>
                </a:lnTo>
                <a:lnTo>
                  <a:pt x="4488" y="1000"/>
                </a:lnTo>
                <a:lnTo>
                  <a:pt x="4486" y="998"/>
                </a:lnTo>
                <a:lnTo>
                  <a:pt x="4486" y="998"/>
                </a:lnTo>
                <a:lnTo>
                  <a:pt x="4488" y="996"/>
                </a:lnTo>
                <a:lnTo>
                  <a:pt x="4490" y="994"/>
                </a:lnTo>
                <a:lnTo>
                  <a:pt x="4490" y="992"/>
                </a:lnTo>
                <a:lnTo>
                  <a:pt x="4490" y="990"/>
                </a:lnTo>
                <a:lnTo>
                  <a:pt x="4492" y="990"/>
                </a:lnTo>
                <a:lnTo>
                  <a:pt x="4494" y="990"/>
                </a:lnTo>
                <a:lnTo>
                  <a:pt x="4494" y="988"/>
                </a:lnTo>
                <a:lnTo>
                  <a:pt x="4497" y="988"/>
                </a:lnTo>
                <a:lnTo>
                  <a:pt x="4499" y="986"/>
                </a:lnTo>
                <a:lnTo>
                  <a:pt x="4499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3" y="981"/>
                </a:lnTo>
                <a:lnTo>
                  <a:pt x="4501" y="979"/>
                </a:lnTo>
                <a:lnTo>
                  <a:pt x="4503" y="979"/>
                </a:lnTo>
                <a:lnTo>
                  <a:pt x="4505" y="979"/>
                </a:lnTo>
                <a:lnTo>
                  <a:pt x="4505" y="979"/>
                </a:lnTo>
                <a:lnTo>
                  <a:pt x="4507" y="979"/>
                </a:lnTo>
                <a:lnTo>
                  <a:pt x="4509" y="979"/>
                </a:lnTo>
                <a:lnTo>
                  <a:pt x="4509" y="977"/>
                </a:lnTo>
                <a:lnTo>
                  <a:pt x="4511" y="977"/>
                </a:lnTo>
                <a:lnTo>
                  <a:pt x="4513" y="973"/>
                </a:lnTo>
                <a:lnTo>
                  <a:pt x="4515" y="969"/>
                </a:lnTo>
                <a:lnTo>
                  <a:pt x="4517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71"/>
                </a:lnTo>
                <a:lnTo>
                  <a:pt x="4517" y="971"/>
                </a:lnTo>
                <a:lnTo>
                  <a:pt x="4520" y="971"/>
                </a:lnTo>
                <a:lnTo>
                  <a:pt x="4520" y="971"/>
                </a:lnTo>
                <a:lnTo>
                  <a:pt x="4524" y="969"/>
                </a:lnTo>
                <a:lnTo>
                  <a:pt x="4524" y="967"/>
                </a:lnTo>
                <a:lnTo>
                  <a:pt x="4526" y="969"/>
                </a:lnTo>
                <a:lnTo>
                  <a:pt x="4524" y="975"/>
                </a:lnTo>
                <a:lnTo>
                  <a:pt x="4528" y="975"/>
                </a:lnTo>
                <a:lnTo>
                  <a:pt x="4528" y="975"/>
                </a:lnTo>
                <a:lnTo>
                  <a:pt x="4530" y="975"/>
                </a:lnTo>
                <a:lnTo>
                  <a:pt x="4532" y="977"/>
                </a:lnTo>
                <a:lnTo>
                  <a:pt x="4534" y="977"/>
                </a:lnTo>
                <a:lnTo>
                  <a:pt x="4534" y="977"/>
                </a:lnTo>
                <a:lnTo>
                  <a:pt x="4536" y="977"/>
                </a:lnTo>
                <a:lnTo>
                  <a:pt x="4536" y="979"/>
                </a:lnTo>
                <a:lnTo>
                  <a:pt x="4538" y="977"/>
                </a:lnTo>
                <a:lnTo>
                  <a:pt x="4543" y="977"/>
                </a:lnTo>
                <a:lnTo>
                  <a:pt x="4545" y="975"/>
                </a:lnTo>
                <a:lnTo>
                  <a:pt x="4549" y="975"/>
                </a:lnTo>
                <a:lnTo>
                  <a:pt x="4551" y="973"/>
                </a:lnTo>
                <a:lnTo>
                  <a:pt x="4559" y="969"/>
                </a:lnTo>
                <a:lnTo>
                  <a:pt x="4561" y="967"/>
                </a:lnTo>
                <a:lnTo>
                  <a:pt x="4566" y="965"/>
                </a:lnTo>
                <a:lnTo>
                  <a:pt x="4568" y="960"/>
                </a:lnTo>
                <a:lnTo>
                  <a:pt x="4570" y="958"/>
                </a:lnTo>
                <a:lnTo>
                  <a:pt x="4570" y="958"/>
                </a:lnTo>
                <a:lnTo>
                  <a:pt x="4572" y="956"/>
                </a:lnTo>
                <a:lnTo>
                  <a:pt x="4576" y="950"/>
                </a:lnTo>
                <a:lnTo>
                  <a:pt x="4578" y="948"/>
                </a:lnTo>
                <a:lnTo>
                  <a:pt x="4580" y="948"/>
                </a:lnTo>
                <a:lnTo>
                  <a:pt x="4580" y="946"/>
                </a:lnTo>
                <a:lnTo>
                  <a:pt x="4582" y="944"/>
                </a:lnTo>
                <a:lnTo>
                  <a:pt x="4585" y="941"/>
                </a:lnTo>
                <a:lnTo>
                  <a:pt x="4587" y="939"/>
                </a:lnTo>
                <a:lnTo>
                  <a:pt x="4589" y="937"/>
                </a:lnTo>
                <a:lnTo>
                  <a:pt x="4589" y="935"/>
                </a:lnTo>
                <a:lnTo>
                  <a:pt x="4595" y="931"/>
                </a:lnTo>
                <a:lnTo>
                  <a:pt x="4599" y="927"/>
                </a:lnTo>
                <a:lnTo>
                  <a:pt x="4603" y="923"/>
                </a:lnTo>
                <a:lnTo>
                  <a:pt x="4603" y="921"/>
                </a:lnTo>
                <a:lnTo>
                  <a:pt x="4608" y="916"/>
                </a:lnTo>
                <a:lnTo>
                  <a:pt x="4610" y="912"/>
                </a:lnTo>
                <a:lnTo>
                  <a:pt x="4612" y="910"/>
                </a:lnTo>
                <a:lnTo>
                  <a:pt x="4612" y="906"/>
                </a:lnTo>
                <a:lnTo>
                  <a:pt x="4614" y="904"/>
                </a:lnTo>
                <a:lnTo>
                  <a:pt x="4614" y="902"/>
                </a:lnTo>
                <a:lnTo>
                  <a:pt x="4616" y="902"/>
                </a:lnTo>
                <a:lnTo>
                  <a:pt x="4622" y="895"/>
                </a:lnTo>
                <a:lnTo>
                  <a:pt x="4624" y="891"/>
                </a:lnTo>
                <a:lnTo>
                  <a:pt x="4626" y="887"/>
                </a:lnTo>
                <a:lnTo>
                  <a:pt x="4629" y="885"/>
                </a:lnTo>
                <a:lnTo>
                  <a:pt x="4631" y="883"/>
                </a:lnTo>
                <a:lnTo>
                  <a:pt x="4633" y="881"/>
                </a:lnTo>
                <a:lnTo>
                  <a:pt x="4637" y="879"/>
                </a:lnTo>
                <a:lnTo>
                  <a:pt x="4637" y="876"/>
                </a:lnTo>
                <a:lnTo>
                  <a:pt x="4639" y="874"/>
                </a:lnTo>
                <a:lnTo>
                  <a:pt x="4639" y="870"/>
                </a:lnTo>
                <a:lnTo>
                  <a:pt x="4641" y="866"/>
                </a:lnTo>
                <a:lnTo>
                  <a:pt x="4641" y="866"/>
                </a:lnTo>
                <a:lnTo>
                  <a:pt x="4641" y="864"/>
                </a:lnTo>
                <a:lnTo>
                  <a:pt x="4641" y="864"/>
                </a:lnTo>
                <a:lnTo>
                  <a:pt x="4641" y="862"/>
                </a:lnTo>
                <a:lnTo>
                  <a:pt x="4641" y="862"/>
                </a:lnTo>
                <a:lnTo>
                  <a:pt x="4641" y="860"/>
                </a:lnTo>
                <a:lnTo>
                  <a:pt x="4643" y="860"/>
                </a:lnTo>
                <a:lnTo>
                  <a:pt x="4643" y="853"/>
                </a:lnTo>
                <a:lnTo>
                  <a:pt x="4643" y="851"/>
                </a:lnTo>
                <a:lnTo>
                  <a:pt x="4643" y="849"/>
                </a:lnTo>
                <a:lnTo>
                  <a:pt x="4643" y="849"/>
                </a:lnTo>
                <a:lnTo>
                  <a:pt x="4645" y="847"/>
                </a:lnTo>
                <a:lnTo>
                  <a:pt x="4645" y="845"/>
                </a:lnTo>
                <a:lnTo>
                  <a:pt x="4645" y="845"/>
                </a:lnTo>
                <a:lnTo>
                  <a:pt x="4643" y="845"/>
                </a:lnTo>
                <a:lnTo>
                  <a:pt x="4643" y="845"/>
                </a:lnTo>
                <a:lnTo>
                  <a:pt x="4643" y="837"/>
                </a:lnTo>
                <a:lnTo>
                  <a:pt x="4643" y="832"/>
                </a:lnTo>
                <a:lnTo>
                  <a:pt x="4645" y="828"/>
                </a:lnTo>
                <a:lnTo>
                  <a:pt x="4645" y="826"/>
                </a:lnTo>
                <a:lnTo>
                  <a:pt x="4645" y="824"/>
                </a:lnTo>
                <a:lnTo>
                  <a:pt x="4647" y="820"/>
                </a:lnTo>
                <a:lnTo>
                  <a:pt x="4649" y="816"/>
                </a:lnTo>
                <a:lnTo>
                  <a:pt x="4652" y="814"/>
                </a:lnTo>
                <a:lnTo>
                  <a:pt x="4654" y="811"/>
                </a:lnTo>
                <a:lnTo>
                  <a:pt x="4656" y="809"/>
                </a:lnTo>
                <a:lnTo>
                  <a:pt x="4656" y="807"/>
                </a:lnTo>
                <a:lnTo>
                  <a:pt x="4658" y="805"/>
                </a:lnTo>
                <a:lnTo>
                  <a:pt x="4656" y="805"/>
                </a:lnTo>
                <a:lnTo>
                  <a:pt x="4656" y="803"/>
                </a:lnTo>
                <a:lnTo>
                  <a:pt x="4654" y="801"/>
                </a:lnTo>
                <a:lnTo>
                  <a:pt x="4652" y="801"/>
                </a:lnTo>
                <a:lnTo>
                  <a:pt x="4654" y="799"/>
                </a:lnTo>
                <a:lnTo>
                  <a:pt x="4654" y="797"/>
                </a:lnTo>
                <a:lnTo>
                  <a:pt x="4654" y="793"/>
                </a:lnTo>
                <a:lnTo>
                  <a:pt x="4652" y="793"/>
                </a:lnTo>
                <a:lnTo>
                  <a:pt x="4649" y="788"/>
                </a:lnTo>
                <a:lnTo>
                  <a:pt x="4647" y="788"/>
                </a:lnTo>
                <a:lnTo>
                  <a:pt x="4649" y="788"/>
                </a:lnTo>
                <a:lnTo>
                  <a:pt x="4654" y="788"/>
                </a:lnTo>
                <a:lnTo>
                  <a:pt x="4656" y="788"/>
                </a:lnTo>
                <a:lnTo>
                  <a:pt x="4656" y="786"/>
                </a:lnTo>
                <a:lnTo>
                  <a:pt x="4656" y="784"/>
                </a:lnTo>
                <a:lnTo>
                  <a:pt x="4654" y="782"/>
                </a:lnTo>
                <a:lnTo>
                  <a:pt x="4652" y="780"/>
                </a:lnTo>
                <a:lnTo>
                  <a:pt x="4649" y="780"/>
                </a:lnTo>
                <a:lnTo>
                  <a:pt x="4645" y="778"/>
                </a:lnTo>
                <a:lnTo>
                  <a:pt x="4641" y="774"/>
                </a:lnTo>
                <a:lnTo>
                  <a:pt x="4639" y="770"/>
                </a:lnTo>
                <a:lnTo>
                  <a:pt x="4639" y="770"/>
                </a:lnTo>
                <a:lnTo>
                  <a:pt x="4635" y="765"/>
                </a:lnTo>
                <a:lnTo>
                  <a:pt x="4633" y="765"/>
                </a:lnTo>
                <a:lnTo>
                  <a:pt x="4633" y="765"/>
                </a:lnTo>
                <a:lnTo>
                  <a:pt x="4626" y="765"/>
                </a:lnTo>
                <a:lnTo>
                  <a:pt x="4622" y="765"/>
                </a:lnTo>
                <a:lnTo>
                  <a:pt x="4618" y="763"/>
                </a:lnTo>
                <a:lnTo>
                  <a:pt x="4616" y="763"/>
                </a:lnTo>
                <a:lnTo>
                  <a:pt x="4618" y="765"/>
                </a:lnTo>
                <a:lnTo>
                  <a:pt x="4618" y="767"/>
                </a:lnTo>
                <a:lnTo>
                  <a:pt x="4618" y="770"/>
                </a:lnTo>
                <a:lnTo>
                  <a:pt x="4618" y="772"/>
                </a:lnTo>
                <a:lnTo>
                  <a:pt x="4616" y="776"/>
                </a:lnTo>
                <a:lnTo>
                  <a:pt x="4614" y="778"/>
                </a:lnTo>
                <a:lnTo>
                  <a:pt x="4614" y="780"/>
                </a:lnTo>
                <a:lnTo>
                  <a:pt x="4612" y="780"/>
                </a:lnTo>
                <a:lnTo>
                  <a:pt x="4610" y="780"/>
                </a:lnTo>
                <a:lnTo>
                  <a:pt x="4612" y="778"/>
                </a:lnTo>
                <a:lnTo>
                  <a:pt x="4614" y="776"/>
                </a:lnTo>
                <a:lnTo>
                  <a:pt x="4616" y="774"/>
                </a:lnTo>
                <a:lnTo>
                  <a:pt x="4616" y="772"/>
                </a:lnTo>
                <a:lnTo>
                  <a:pt x="4614" y="772"/>
                </a:lnTo>
                <a:lnTo>
                  <a:pt x="4614" y="772"/>
                </a:lnTo>
                <a:lnTo>
                  <a:pt x="4612" y="772"/>
                </a:lnTo>
                <a:lnTo>
                  <a:pt x="4610" y="776"/>
                </a:lnTo>
                <a:lnTo>
                  <a:pt x="4605" y="778"/>
                </a:lnTo>
                <a:lnTo>
                  <a:pt x="4603" y="778"/>
                </a:lnTo>
                <a:lnTo>
                  <a:pt x="4597" y="780"/>
                </a:lnTo>
                <a:lnTo>
                  <a:pt x="4597" y="778"/>
                </a:lnTo>
                <a:lnTo>
                  <a:pt x="4595" y="778"/>
                </a:lnTo>
                <a:lnTo>
                  <a:pt x="4597" y="778"/>
                </a:lnTo>
                <a:lnTo>
                  <a:pt x="4599" y="776"/>
                </a:lnTo>
                <a:lnTo>
                  <a:pt x="4601" y="772"/>
                </a:lnTo>
                <a:lnTo>
                  <a:pt x="4603" y="772"/>
                </a:lnTo>
                <a:lnTo>
                  <a:pt x="4605" y="772"/>
                </a:lnTo>
                <a:lnTo>
                  <a:pt x="4601" y="772"/>
                </a:lnTo>
                <a:lnTo>
                  <a:pt x="4599" y="770"/>
                </a:lnTo>
                <a:lnTo>
                  <a:pt x="4597" y="767"/>
                </a:lnTo>
                <a:lnTo>
                  <a:pt x="4599" y="767"/>
                </a:lnTo>
                <a:lnTo>
                  <a:pt x="4599" y="767"/>
                </a:lnTo>
                <a:lnTo>
                  <a:pt x="4599" y="767"/>
                </a:lnTo>
                <a:lnTo>
                  <a:pt x="4601" y="765"/>
                </a:lnTo>
                <a:lnTo>
                  <a:pt x="4599" y="763"/>
                </a:lnTo>
                <a:lnTo>
                  <a:pt x="4597" y="765"/>
                </a:lnTo>
                <a:lnTo>
                  <a:pt x="4595" y="767"/>
                </a:lnTo>
                <a:lnTo>
                  <a:pt x="4593" y="767"/>
                </a:lnTo>
                <a:lnTo>
                  <a:pt x="4595" y="770"/>
                </a:lnTo>
                <a:lnTo>
                  <a:pt x="4597" y="770"/>
                </a:lnTo>
                <a:lnTo>
                  <a:pt x="4595" y="774"/>
                </a:lnTo>
                <a:lnTo>
                  <a:pt x="4593" y="774"/>
                </a:lnTo>
                <a:lnTo>
                  <a:pt x="4591" y="774"/>
                </a:lnTo>
                <a:lnTo>
                  <a:pt x="4589" y="774"/>
                </a:lnTo>
                <a:lnTo>
                  <a:pt x="4589" y="774"/>
                </a:lnTo>
                <a:lnTo>
                  <a:pt x="4589" y="772"/>
                </a:lnTo>
                <a:lnTo>
                  <a:pt x="4589" y="770"/>
                </a:lnTo>
                <a:lnTo>
                  <a:pt x="4589" y="763"/>
                </a:lnTo>
                <a:lnTo>
                  <a:pt x="4591" y="761"/>
                </a:lnTo>
                <a:lnTo>
                  <a:pt x="4591" y="759"/>
                </a:lnTo>
                <a:lnTo>
                  <a:pt x="4589" y="757"/>
                </a:lnTo>
                <a:lnTo>
                  <a:pt x="4589" y="757"/>
                </a:lnTo>
                <a:lnTo>
                  <a:pt x="4587" y="757"/>
                </a:lnTo>
                <a:lnTo>
                  <a:pt x="4582" y="757"/>
                </a:lnTo>
                <a:lnTo>
                  <a:pt x="4576" y="759"/>
                </a:lnTo>
                <a:lnTo>
                  <a:pt x="4570" y="757"/>
                </a:lnTo>
                <a:lnTo>
                  <a:pt x="4568" y="757"/>
                </a:lnTo>
                <a:lnTo>
                  <a:pt x="4568" y="755"/>
                </a:lnTo>
                <a:lnTo>
                  <a:pt x="4566" y="753"/>
                </a:lnTo>
                <a:lnTo>
                  <a:pt x="4568" y="753"/>
                </a:lnTo>
                <a:lnTo>
                  <a:pt x="4568" y="751"/>
                </a:lnTo>
                <a:lnTo>
                  <a:pt x="4572" y="749"/>
                </a:lnTo>
                <a:lnTo>
                  <a:pt x="4574" y="747"/>
                </a:lnTo>
                <a:lnTo>
                  <a:pt x="4580" y="742"/>
                </a:lnTo>
                <a:lnTo>
                  <a:pt x="4582" y="740"/>
                </a:lnTo>
                <a:lnTo>
                  <a:pt x="4585" y="738"/>
                </a:lnTo>
                <a:lnTo>
                  <a:pt x="4589" y="736"/>
                </a:lnTo>
                <a:lnTo>
                  <a:pt x="4593" y="734"/>
                </a:lnTo>
                <a:lnTo>
                  <a:pt x="4595" y="732"/>
                </a:lnTo>
                <a:lnTo>
                  <a:pt x="4597" y="730"/>
                </a:lnTo>
                <a:lnTo>
                  <a:pt x="4601" y="728"/>
                </a:lnTo>
                <a:lnTo>
                  <a:pt x="4603" y="728"/>
                </a:lnTo>
                <a:lnTo>
                  <a:pt x="4608" y="721"/>
                </a:lnTo>
                <a:lnTo>
                  <a:pt x="4610" y="719"/>
                </a:lnTo>
                <a:lnTo>
                  <a:pt x="4610" y="717"/>
                </a:lnTo>
                <a:lnTo>
                  <a:pt x="4610" y="717"/>
                </a:lnTo>
                <a:lnTo>
                  <a:pt x="4616" y="711"/>
                </a:lnTo>
                <a:lnTo>
                  <a:pt x="4620" y="709"/>
                </a:lnTo>
                <a:lnTo>
                  <a:pt x="4624" y="705"/>
                </a:lnTo>
                <a:lnTo>
                  <a:pt x="4629" y="702"/>
                </a:lnTo>
                <a:lnTo>
                  <a:pt x="4629" y="702"/>
                </a:lnTo>
                <a:lnTo>
                  <a:pt x="4631" y="700"/>
                </a:lnTo>
                <a:lnTo>
                  <a:pt x="4633" y="698"/>
                </a:lnTo>
                <a:lnTo>
                  <a:pt x="4635" y="698"/>
                </a:lnTo>
                <a:lnTo>
                  <a:pt x="4637" y="696"/>
                </a:lnTo>
                <a:lnTo>
                  <a:pt x="4643" y="692"/>
                </a:lnTo>
                <a:lnTo>
                  <a:pt x="4643" y="692"/>
                </a:lnTo>
                <a:lnTo>
                  <a:pt x="4645" y="686"/>
                </a:lnTo>
                <a:lnTo>
                  <a:pt x="4647" y="684"/>
                </a:lnTo>
                <a:lnTo>
                  <a:pt x="4649" y="679"/>
                </a:lnTo>
                <a:lnTo>
                  <a:pt x="4656" y="677"/>
                </a:lnTo>
                <a:lnTo>
                  <a:pt x="4660" y="675"/>
                </a:lnTo>
                <a:lnTo>
                  <a:pt x="4662" y="673"/>
                </a:lnTo>
                <a:lnTo>
                  <a:pt x="4666" y="669"/>
                </a:lnTo>
                <a:lnTo>
                  <a:pt x="4670" y="665"/>
                </a:lnTo>
                <a:lnTo>
                  <a:pt x="4673" y="663"/>
                </a:lnTo>
                <a:lnTo>
                  <a:pt x="4683" y="661"/>
                </a:lnTo>
                <a:lnTo>
                  <a:pt x="4687" y="661"/>
                </a:lnTo>
                <a:lnTo>
                  <a:pt x="4691" y="658"/>
                </a:lnTo>
                <a:lnTo>
                  <a:pt x="4696" y="658"/>
                </a:lnTo>
                <a:lnTo>
                  <a:pt x="4702" y="661"/>
                </a:lnTo>
                <a:lnTo>
                  <a:pt x="4717" y="658"/>
                </a:lnTo>
                <a:lnTo>
                  <a:pt x="4719" y="661"/>
                </a:lnTo>
                <a:lnTo>
                  <a:pt x="4721" y="661"/>
                </a:lnTo>
                <a:lnTo>
                  <a:pt x="4723" y="665"/>
                </a:lnTo>
                <a:lnTo>
                  <a:pt x="4723" y="665"/>
                </a:lnTo>
                <a:lnTo>
                  <a:pt x="4727" y="663"/>
                </a:lnTo>
                <a:lnTo>
                  <a:pt x="4729" y="658"/>
                </a:lnTo>
                <a:lnTo>
                  <a:pt x="4731" y="658"/>
                </a:lnTo>
                <a:lnTo>
                  <a:pt x="4735" y="661"/>
                </a:lnTo>
                <a:lnTo>
                  <a:pt x="4737" y="661"/>
                </a:lnTo>
                <a:lnTo>
                  <a:pt x="4744" y="663"/>
                </a:lnTo>
                <a:lnTo>
                  <a:pt x="4748" y="663"/>
                </a:lnTo>
                <a:lnTo>
                  <a:pt x="4750" y="661"/>
                </a:lnTo>
                <a:lnTo>
                  <a:pt x="4756" y="658"/>
                </a:lnTo>
                <a:lnTo>
                  <a:pt x="4758" y="663"/>
                </a:lnTo>
                <a:lnTo>
                  <a:pt x="4763" y="663"/>
                </a:lnTo>
                <a:lnTo>
                  <a:pt x="4765" y="663"/>
                </a:lnTo>
                <a:lnTo>
                  <a:pt x="4767" y="661"/>
                </a:lnTo>
                <a:lnTo>
                  <a:pt x="4765" y="661"/>
                </a:lnTo>
                <a:lnTo>
                  <a:pt x="4763" y="661"/>
                </a:lnTo>
                <a:lnTo>
                  <a:pt x="4763" y="658"/>
                </a:lnTo>
                <a:lnTo>
                  <a:pt x="4763" y="656"/>
                </a:lnTo>
                <a:lnTo>
                  <a:pt x="4765" y="658"/>
                </a:lnTo>
                <a:lnTo>
                  <a:pt x="4769" y="658"/>
                </a:lnTo>
                <a:lnTo>
                  <a:pt x="4769" y="658"/>
                </a:lnTo>
                <a:lnTo>
                  <a:pt x="4769" y="656"/>
                </a:lnTo>
                <a:lnTo>
                  <a:pt x="4769" y="656"/>
                </a:lnTo>
                <a:lnTo>
                  <a:pt x="4767" y="654"/>
                </a:lnTo>
                <a:lnTo>
                  <a:pt x="4771" y="652"/>
                </a:lnTo>
                <a:lnTo>
                  <a:pt x="4773" y="652"/>
                </a:lnTo>
                <a:lnTo>
                  <a:pt x="4775" y="652"/>
                </a:lnTo>
                <a:lnTo>
                  <a:pt x="4784" y="654"/>
                </a:lnTo>
                <a:lnTo>
                  <a:pt x="4786" y="654"/>
                </a:lnTo>
                <a:lnTo>
                  <a:pt x="4788" y="656"/>
                </a:lnTo>
                <a:lnTo>
                  <a:pt x="4790" y="656"/>
                </a:lnTo>
                <a:lnTo>
                  <a:pt x="4788" y="656"/>
                </a:lnTo>
                <a:lnTo>
                  <a:pt x="4788" y="658"/>
                </a:lnTo>
                <a:lnTo>
                  <a:pt x="4790" y="656"/>
                </a:lnTo>
                <a:lnTo>
                  <a:pt x="4792" y="658"/>
                </a:lnTo>
                <a:lnTo>
                  <a:pt x="4792" y="658"/>
                </a:lnTo>
                <a:lnTo>
                  <a:pt x="4794" y="658"/>
                </a:lnTo>
                <a:lnTo>
                  <a:pt x="4794" y="656"/>
                </a:lnTo>
                <a:lnTo>
                  <a:pt x="4794" y="656"/>
                </a:lnTo>
                <a:lnTo>
                  <a:pt x="4796" y="656"/>
                </a:lnTo>
                <a:lnTo>
                  <a:pt x="4798" y="656"/>
                </a:lnTo>
                <a:lnTo>
                  <a:pt x="4800" y="656"/>
                </a:lnTo>
                <a:lnTo>
                  <a:pt x="4802" y="656"/>
                </a:lnTo>
                <a:lnTo>
                  <a:pt x="4807" y="661"/>
                </a:lnTo>
                <a:lnTo>
                  <a:pt x="4809" y="663"/>
                </a:lnTo>
                <a:lnTo>
                  <a:pt x="4811" y="663"/>
                </a:lnTo>
                <a:lnTo>
                  <a:pt x="4813" y="663"/>
                </a:lnTo>
                <a:lnTo>
                  <a:pt x="4813" y="663"/>
                </a:lnTo>
                <a:lnTo>
                  <a:pt x="4809" y="665"/>
                </a:lnTo>
                <a:lnTo>
                  <a:pt x="4807" y="665"/>
                </a:lnTo>
                <a:lnTo>
                  <a:pt x="4802" y="665"/>
                </a:lnTo>
                <a:lnTo>
                  <a:pt x="4796" y="667"/>
                </a:lnTo>
                <a:lnTo>
                  <a:pt x="4800" y="671"/>
                </a:lnTo>
                <a:lnTo>
                  <a:pt x="4805" y="671"/>
                </a:lnTo>
                <a:lnTo>
                  <a:pt x="4811" y="671"/>
                </a:lnTo>
                <a:lnTo>
                  <a:pt x="4813" y="669"/>
                </a:lnTo>
                <a:lnTo>
                  <a:pt x="4815" y="667"/>
                </a:lnTo>
                <a:lnTo>
                  <a:pt x="4815" y="667"/>
                </a:lnTo>
                <a:lnTo>
                  <a:pt x="4817" y="669"/>
                </a:lnTo>
                <a:lnTo>
                  <a:pt x="4821" y="669"/>
                </a:lnTo>
                <a:lnTo>
                  <a:pt x="4823" y="669"/>
                </a:lnTo>
                <a:lnTo>
                  <a:pt x="4825" y="667"/>
                </a:lnTo>
                <a:lnTo>
                  <a:pt x="4828" y="667"/>
                </a:lnTo>
                <a:lnTo>
                  <a:pt x="4828" y="667"/>
                </a:lnTo>
                <a:lnTo>
                  <a:pt x="4830" y="663"/>
                </a:lnTo>
                <a:lnTo>
                  <a:pt x="4834" y="663"/>
                </a:lnTo>
                <a:lnTo>
                  <a:pt x="4838" y="665"/>
                </a:lnTo>
                <a:lnTo>
                  <a:pt x="4838" y="667"/>
                </a:lnTo>
                <a:lnTo>
                  <a:pt x="4842" y="667"/>
                </a:lnTo>
                <a:lnTo>
                  <a:pt x="4844" y="665"/>
                </a:lnTo>
                <a:lnTo>
                  <a:pt x="4844" y="663"/>
                </a:lnTo>
                <a:lnTo>
                  <a:pt x="4849" y="665"/>
                </a:lnTo>
                <a:lnTo>
                  <a:pt x="4851" y="665"/>
                </a:lnTo>
                <a:lnTo>
                  <a:pt x="4853" y="665"/>
                </a:lnTo>
                <a:lnTo>
                  <a:pt x="4855" y="665"/>
                </a:lnTo>
                <a:lnTo>
                  <a:pt x="4855" y="663"/>
                </a:lnTo>
                <a:lnTo>
                  <a:pt x="4855" y="661"/>
                </a:lnTo>
                <a:lnTo>
                  <a:pt x="4853" y="658"/>
                </a:lnTo>
                <a:lnTo>
                  <a:pt x="4846" y="656"/>
                </a:lnTo>
                <a:lnTo>
                  <a:pt x="4844" y="658"/>
                </a:lnTo>
                <a:lnTo>
                  <a:pt x="4842" y="658"/>
                </a:lnTo>
                <a:lnTo>
                  <a:pt x="4842" y="658"/>
                </a:lnTo>
                <a:lnTo>
                  <a:pt x="4840" y="656"/>
                </a:lnTo>
                <a:lnTo>
                  <a:pt x="4842" y="656"/>
                </a:lnTo>
                <a:lnTo>
                  <a:pt x="4842" y="654"/>
                </a:lnTo>
                <a:lnTo>
                  <a:pt x="4842" y="652"/>
                </a:lnTo>
                <a:lnTo>
                  <a:pt x="4842" y="650"/>
                </a:lnTo>
                <a:lnTo>
                  <a:pt x="4844" y="650"/>
                </a:lnTo>
                <a:lnTo>
                  <a:pt x="4844" y="650"/>
                </a:lnTo>
                <a:lnTo>
                  <a:pt x="4846" y="644"/>
                </a:lnTo>
                <a:lnTo>
                  <a:pt x="4853" y="640"/>
                </a:lnTo>
                <a:lnTo>
                  <a:pt x="4859" y="635"/>
                </a:lnTo>
                <a:lnTo>
                  <a:pt x="4863" y="631"/>
                </a:lnTo>
                <a:lnTo>
                  <a:pt x="4865" y="629"/>
                </a:lnTo>
                <a:lnTo>
                  <a:pt x="4869" y="625"/>
                </a:lnTo>
                <a:lnTo>
                  <a:pt x="4874" y="623"/>
                </a:lnTo>
                <a:lnTo>
                  <a:pt x="4874" y="621"/>
                </a:lnTo>
                <a:lnTo>
                  <a:pt x="4878" y="619"/>
                </a:lnTo>
                <a:lnTo>
                  <a:pt x="4878" y="614"/>
                </a:lnTo>
                <a:lnTo>
                  <a:pt x="4880" y="614"/>
                </a:lnTo>
                <a:lnTo>
                  <a:pt x="4880" y="612"/>
                </a:lnTo>
                <a:lnTo>
                  <a:pt x="4884" y="610"/>
                </a:lnTo>
                <a:lnTo>
                  <a:pt x="4888" y="608"/>
                </a:lnTo>
                <a:lnTo>
                  <a:pt x="4888" y="608"/>
                </a:lnTo>
                <a:lnTo>
                  <a:pt x="4895" y="608"/>
                </a:lnTo>
                <a:lnTo>
                  <a:pt x="4897" y="608"/>
                </a:lnTo>
                <a:lnTo>
                  <a:pt x="4899" y="608"/>
                </a:lnTo>
                <a:lnTo>
                  <a:pt x="4901" y="608"/>
                </a:lnTo>
                <a:lnTo>
                  <a:pt x="4905" y="608"/>
                </a:lnTo>
                <a:lnTo>
                  <a:pt x="4909" y="606"/>
                </a:lnTo>
                <a:lnTo>
                  <a:pt x="4911" y="604"/>
                </a:lnTo>
                <a:lnTo>
                  <a:pt x="4913" y="604"/>
                </a:lnTo>
                <a:lnTo>
                  <a:pt x="4916" y="606"/>
                </a:lnTo>
                <a:lnTo>
                  <a:pt x="4918" y="608"/>
                </a:lnTo>
                <a:lnTo>
                  <a:pt x="4918" y="608"/>
                </a:lnTo>
                <a:lnTo>
                  <a:pt x="4920" y="610"/>
                </a:lnTo>
                <a:lnTo>
                  <a:pt x="4922" y="608"/>
                </a:lnTo>
                <a:lnTo>
                  <a:pt x="4928" y="606"/>
                </a:lnTo>
                <a:lnTo>
                  <a:pt x="4928" y="606"/>
                </a:lnTo>
                <a:lnTo>
                  <a:pt x="4930" y="606"/>
                </a:lnTo>
                <a:lnTo>
                  <a:pt x="4930" y="606"/>
                </a:lnTo>
                <a:lnTo>
                  <a:pt x="4930" y="608"/>
                </a:lnTo>
                <a:lnTo>
                  <a:pt x="4930" y="610"/>
                </a:lnTo>
                <a:lnTo>
                  <a:pt x="4928" y="614"/>
                </a:lnTo>
                <a:lnTo>
                  <a:pt x="4924" y="619"/>
                </a:lnTo>
                <a:lnTo>
                  <a:pt x="4924" y="619"/>
                </a:lnTo>
                <a:lnTo>
                  <a:pt x="4924" y="621"/>
                </a:lnTo>
                <a:lnTo>
                  <a:pt x="4924" y="623"/>
                </a:lnTo>
                <a:lnTo>
                  <a:pt x="4924" y="625"/>
                </a:lnTo>
                <a:lnTo>
                  <a:pt x="4922" y="627"/>
                </a:lnTo>
                <a:lnTo>
                  <a:pt x="4924" y="627"/>
                </a:lnTo>
                <a:lnTo>
                  <a:pt x="4926" y="625"/>
                </a:lnTo>
                <a:lnTo>
                  <a:pt x="4928" y="625"/>
                </a:lnTo>
                <a:lnTo>
                  <a:pt x="4930" y="625"/>
                </a:lnTo>
                <a:lnTo>
                  <a:pt x="4930" y="625"/>
                </a:lnTo>
                <a:lnTo>
                  <a:pt x="4928" y="629"/>
                </a:lnTo>
                <a:lnTo>
                  <a:pt x="4928" y="631"/>
                </a:lnTo>
                <a:lnTo>
                  <a:pt x="4928" y="631"/>
                </a:lnTo>
                <a:lnTo>
                  <a:pt x="4928" y="633"/>
                </a:lnTo>
                <a:lnTo>
                  <a:pt x="4930" y="633"/>
                </a:lnTo>
                <a:lnTo>
                  <a:pt x="4930" y="631"/>
                </a:lnTo>
                <a:lnTo>
                  <a:pt x="4932" y="631"/>
                </a:lnTo>
                <a:lnTo>
                  <a:pt x="4937" y="631"/>
                </a:lnTo>
                <a:lnTo>
                  <a:pt x="4939" y="627"/>
                </a:lnTo>
                <a:lnTo>
                  <a:pt x="4941" y="627"/>
                </a:lnTo>
                <a:lnTo>
                  <a:pt x="4957" y="612"/>
                </a:lnTo>
                <a:lnTo>
                  <a:pt x="4960" y="610"/>
                </a:lnTo>
                <a:lnTo>
                  <a:pt x="4962" y="610"/>
                </a:lnTo>
                <a:lnTo>
                  <a:pt x="4964" y="610"/>
                </a:lnTo>
                <a:lnTo>
                  <a:pt x="4964" y="610"/>
                </a:lnTo>
                <a:lnTo>
                  <a:pt x="4966" y="610"/>
                </a:lnTo>
                <a:lnTo>
                  <a:pt x="4966" y="610"/>
                </a:lnTo>
                <a:lnTo>
                  <a:pt x="4968" y="610"/>
                </a:lnTo>
                <a:lnTo>
                  <a:pt x="4968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2" y="612"/>
                </a:lnTo>
                <a:lnTo>
                  <a:pt x="4972" y="610"/>
                </a:lnTo>
                <a:lnTo>
                  <a:pt x="4972" y="610"/>
                </a:lnTo>
                <a:lnTo>
                  <a:pt x="4972" y="608"/>
                </a:lnTo>
                <a:lnTo>
                  <a:pt x="4970" y="608"/>
                </a:lnTo>
                <a:lnTo>
                  <a:pt x="4970" y="606"/>
                </a:lnTo>
                <a:lnTo>
                  <a:pt x="4970" y="602"/>
                </a:lnTo>
                <a:lnTo>
                  <a:pt x="4970" y="600"/>
                </a:lnTo>
                <a:lnTo>
                  <a:pt x="4972" y="598"/>
                </a:lnTo>
                <a:lnTo>
                  <a:pt x="4972" y="596"/>
                </a:lnTo>
                <a:lnTo>
                  <a:pt x="4972" y="596"/>
                </a:lnTo>
                <a:lnTo>
                  <a:pt x="4974" y="596"/>
                </a:lnTo>
                <a:lnTo>
                  <a:pt x="4972" y="593"/>
                </a:lnTo>
                <a:lnTo>
                  <a:pt x="4974" y="591"/>
                </a:lnTo>
                <a:lnTo>
                  <a:pt x="4974" y="591"/>
                </a:lnTo>
                <a:lnTo>
                  <a:pt x="4987" y="587"/>
                </a:lnTo>
                <a:lnTo>
                  <a:pt x="4989" y="587"/>
                </a:lnTo>
                <a:lnTo>
                  <a:pt x="4991" y="587"/>
                </a:lnTo>
                <a:lnTo>
                  <a:pt x="4995" y="591"/>
                </a:lnTo>
                <a:lnTo>
                  <a:pt x="4999" y="591"/>
                </a:lnTo>
                <a:lnTo>
                  <a:pt x="5004" y="591"/>
                </a:lnTo>
                <a:lnTo>
                  <a:pt x="5004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6"/>
                </a:lnTo>
                <a:lnTo>
                  <a:pt x="4999" y="593"/>
                </a:lnTo>
                <a:lnTo>
                  <a:pt x="4997" y="593"/>
                </a:lnTo>
                <a:lnTo>
                  <a:pt x="4993" y="593"/>
                </a:lnTo>
                <a:lnTo>
                  <a:pt x="4993" y="593"/>
                </a:lnTo>
                <a:lnTo>
                  <a:pt x="4987" y="596"/>
                </a:lnTo>
                <a:lnTo>
                  <a:pt x="4987" y="598"/>
                </a:lnTo>
                <a:lnTo>
                  <a:pt x="4985" y="602"/>
                </a:lnTo>
                <a:lnTo>
                  <a:pt x="4985" y="606"/>
                </a:lnTo>
                <a:lnTo>
                  <a:pt x="4985" y="610"/>
                </a:lnTo>
                <a:lnTo>
                  <a:pt x="4983" y="610"/>
                </a:lnTo>
                <a:lnTo>
                  <a:pt x="4981" y="612"/>
                </a:lnTo>
                <a:lnTo>
                  <a:pt x="4981" y="614"/>
                </a:lnTo>
                <a:lnTo>
                  <a:pt x="4983" y="617"/>
                </a:lnTo>
                <a:lnTo>
                  <a:pt x="4983" y="617"/>
                </a:lnTo>
                <a:lnTo>
                  <a:pt x="4985" y="619"/>
                </a:lnTo>
                <a:lnTo>
                  <a:pt x="4983" y="621"/>
                </a:lnTo>
                <a:lnTo>
                  <a:pt x="4978" y="623"/>
                </a:lnTo>
                <a:lnTo>
                  <a:pt x="4978" y="623"/>
                </a:lnTo>
                <a:lnTo>
                  <a:pt x="4976" y="625"/>
                </a:lnTo>
                <a:lnTo>
                  <a:pt x="4978" y="627"/>
                </a:lnTo>
                <a:lnTo>
                  <a:pt x="4978" y="627"/>
                </a:lnTo>
                <a:lnTo>
                  <a:pt x="4976" y="629"/>
                </a:lnTo>
                <a:lnTo>
                  <a:pt x="4974" y="629"/>
                </a:lnTo>
                <a:lnTo>
                  <a:pt x="4968" y="629"/>
                </a:lnTo>
                <a:lnTo>
                  <a:pt x="4966" y="633"/>
                </a:lnTo>
                <a:lnTo>
                  <a:pt x="4957" y="635"/>
                </a:lnTo>
                <a:lnTo>
                  <a:pt x="4955" y="637"/>
                </a:lnTo>
                <a:lnTo>
                  <a:pt x="4955" y="637"/>
                </a:lnTo>
                <a:lnTo>
                  <a:pt x="4953" y="642"/>
                </a:lnTo>
                <a:lnTo>
                  <a:pt x="4951" y="644"/>
                </a:lnTo>
                <a:lnTo>
                  <a:pt x="4947" y="646"/>
                </a:lnTo>
                <a:lnTo>
                  <a:pt x="4943" y="650"/>
                </a:lnTo>
                <a:lnTo>
                  <a:pt x="4939" y="654"/>
                </a:lnTo>
                <a:lnTo>
                  <a:pt x="4937" y="656"/>
                </a:lnTo>
                <a:lnTo>
                  <a:pt x="4934" y="656"/>
                </a:lnTo>
                <a:lnTo>
                  <a:pt x="4930" y="661"/>
                </a:lnTo>
                <a:lnTo>
                  <a:pt x="4924" y="665"/>
                </a:lnTo>
                <a:lnTo>
                  <a:pt x="4920" y="673"/>
                </a:lnTo>
                <a:lnTo>
                  <a:pt x="4918" y="675"/>
                </a:lnTo>
                <a:lnTo>
                  <a:pt x="4916" y="677"/>
                </a:lnTo>
                <a:lnTo>
                  <a:pt x="4913" y="677"/>
                </a:lnTo>
                <a:lnTo>
                  <a:pt x="4911" y="679"/>
                </a:lnTo>
                <a:lnTo>
                  <a:pt x="4907" y="684"/>
                </a:lnTo>
                <a:lnTo>
                  <a:pt x="4903" y="686"/>
                </a:lnTo>
                <a:lnTo>
                  <a:pt x="4901" y="688"/>
                </a:lnTo>
                <a:lnTo>
                  <a:pt x="4901" y="690"/>
                </a:lnTo>
                <a:lnTo>
                  <a:pt x="4899" y="688"/>
                </a:lnTo>
                <a:lnTo>
                  <a:pt x="4897" y="690"/>
                </a:lnTo>
                <a:lnTo>
                  <a:pt x="4893" y="688"/>
                </a:lnTo>
                <a:lnTo>
                  <a:pt x="4888" y="694"/>
                </a:lnTo>
                <a:lnTo>
                  <a:pt x="4886" y="694"/>
                </a:lnTo>
                <a:lnTo>
                  <a:pt x="4882" y="692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6"/>
                </a:lnTo>
                <a:lnTo>
                  <a:pt x="4882" y="696"/>
                </a:lnTo>
                <a:lnTo>
                  <a:pt x="4882" y="698"/>
                </a:lnTo>
                <a:lnTo>
                  <a:pt x="4882" y="700"/>
                </a:lnTo>
                <a:lnTo>
                  <a:pt x="4880" y="705"/>
                </a:lnTo>
                <a:lnTo>
                  <a:pt x="4878" y="707"/>
                </a:lnTo>
                <a:lnTo>
                  <a:pt x="4876" y="709"/>
                </a:lnTo>
                <a:lnTo>
                  <a:pt x="4869" y="715"/>
                </a:lnTo>
                <a:lnTo>
                  <a:pt x="4867" y="715"/>
                </a:lnTo>
                <a:lnTo>
                  <a:pt x="4867" y="715"/>
                </a:lnTo>
                <a:lnTo>
                  <a:pt x="4863" y="728"/>
                </a:lnTo>
                <a:lnTo>
                  <a:pt x="4863" y="734"/>
                </a:lnTo>
                <a:lnTo>
                  <a:pt x="4861" y="742"/>
                </a:lnTo>
                <a:lnTo>
                  <a:pt x="4861" y="747"/>
                </a:lnTo>
                <a:lnTo>
                  <a:pt x="4863" y="753"/>
                </a:lnTo>
                <a:lnTo>
                  <a:pt x="4863" y="759"/>
                </a:lnTo>
                <a:lnTo>
                  <a:pt x="4865" y="772"/>
                </a:lnTo>
                <a:lnTo>
                  <a:pt x="4867" y="776"/>
                </a:lnTo>
                <a:lnTo>
                  <a:pt x="4869" y="788"/>
                </a:lnTo>
                <a:lnTo>
                  <a:pt x="4869" y="793"/>
                </a:lnTo>
                <a:lnTo>
                  <a:pt x="4869" y="795"/>
                </a:lnTo>
                <a:lnTo>
                  <a:pt x="4872" y="797"/>
                </a:lnTo>
                <a:lnTo>
                  <a:pt x="4874" y="799"/>
                </a:lnTo>
                <a:lnTo>
                  <a:pt x="4874" y="801"/>
                </a:lnTo>
                <a:lnTo>
                  <a:pt x="4876" y="811"/>
                </a:lnTo>
                <a:lnTo>
                  <a:pt x="4876" y="820"/>
                </a:lnTo>
                <a:lnTo>
                  <a:pt x="4876" y="820"/>
                </a:lnTo>
                <a:lnTo>
                  <a:pt x="4876" y="822"/>
                </a:lnTo>
                <a:lnTo>
                  <a:pt x="4878" y="824"/>
                </a:lnTo>
                <a:lnTo>
                  <a:pt x="4878" y="826"/>
                </a:lnTo>
                <a:lnTo>
                  <a:pt x="4878" y="826"/>
                </a:lnTo>
                <a:lnTo>
                  <a:pt x="4878" y="828"/>
                </a:lnTo>
                <a:lnTo>
                  <a:pt x="4880" y="828"/>
                </a:lnTo>
                <a:lnTo>
                  <a:pt x="4884" y="824"/>
                </a:lnTo>
                <a:lnTo>
                  <a:pt x="4888" y="820"/>
                </a:lnTo>
                <a:lnTo>
                  <a:pt x="4890" y="820"/>
                </a:lnTo>
                <a:lnTo>
                  <a:pt x="4890" y="818"/>
                </a:lnTo>
                <a:lnTo>
                  <a:pt x="4895" y="816"/>
                </a:lnTo>
                <a:lnTo>
                  <a:pt x="4899" y="814"/>
                </a:lnTo>
                <a:lnTo>
                  <a:pt x="4901" y="807"/>
                </a:lnTo>
                <a:lnTo>
                  <a:pt x="4903" y="803"/>
                </a:lnTo>
                <a:lnTo>
                  <a:pt x="4903" y="801"/>
                </a:lnTo>
                <a:lnTo>
                  <a:pt x="4903" y="801"/>
                </a:lnTo>
                <a:lnTo>
                  <a:pt x="4903" y="797"/>
                </a:lnTo>
                <a:lnTo>
                  <a:pt x="4905" y="795"/>
                </a:lnTo>
                <a:lnTo>
                  <a:pt x="4905" y="793"/>
                </a:lnTo>
                <a:lnTo>
                  <a:pt x="4905" y="791"/>
                </a:lnTo>
                <a:lnTo>
                  <a:pt x="4903" y="791"/>
                </a:lnTo>
                <a:lnTo>
                  <a:pt x="4903" y="788"/>
                </a:lnTo>
                <a:lnTo>
                  <a:pt x="4905" y="788"/>
                </a:lnTo>
                <a:lnTo>
                  <a:pt x="4905" y="788"/>
                </a:lnTo>
                <a:lnTo>
                  <a:pt x="4907" y="791"/>
                </a:lnTo>
                <a:lnTo>
                  <a:pt x="4907" y="791"/>
                </a:lnTo>
                <a:lnTo>
                  <a:pt x="4911" y="788"/>
                </a:lnTo>
                <a:lnTo>
                  <a:pt x="4913" y="786"/>
                </a:lnTo>
                <a:lnTo>
                  <a:pt x="4920" y="784"/>
                </a:lnTo>
                <a:lnTo>
                  <a:pt x="4922" y="784"/>
                </a:lnTo>
                <a:lnTo>
                  <a:pt x="4924" y="786"/>
                </a:lnTo>
                <a:lnTo>
                  <a:pt x="4926" y="786"/>
                </a:lnTo>
                <a:lnTo>
                  <a:pt x="4926" y="784"/>
                </a:lnTo>
                <a:lnTo>
                  <a:pt x="4924" y="782"/>
                </a:lnTo>
                <a:lnTo>
                  <a:pt x="4924" y="780"/>
                </a:lnTo>
                <a:lnTo>
                  <a:pt x="4924" y="778"/>
                </a:lnTo>
                <a:lnTo>
                  <a:pt x="4924" y="778"/>
                </a:lnTo>
                <a:lnTo>
                  <a:pt x="4924" y="776"/>
                </a:lnTo>
                <a:lnTo>
                  <a:pt x="4924" y="774"/>
                </a:lnTo>
                <a:lnTo>
                  <a:pt x="4924" y="770"/>
                </a:lnTo>
                <a:lnTo>
                  <a:pt x="4926" y="767"/>
                </a:lnTo>
                <a:lnTo>
                  <a:pt x="4926" y="765"/>
                </a:lnTo>
                <a:lnTo>
                  <a:pt x="4930" y="765"/>
                </a:lnTo>
                <a:lnTo>
                  <a:pt x="4932" y="761"/>
                </a:lnTo>
                <a:lnTo>
                  <a:pt x="4937" y="759"/>
                </a:lnTo>
                <a:lnTo>
                  <a:pt x="4939" y="759"/>
                </a:lnTo>
                <a:lnTo>
                  <a:pt x="4943" y="759"/>
                </a:lnTo>
                <a:lnTo>
                  <a:pt x="4945" y="759"/>
                </a:lnTo>
                <a:lnTo>
                  <a:pt x="4949" y="759"/>
                </a:lnTo>
                <a:lnTo>
                  <a:pt x="4951" y="759"/>
                </a:lnTo>
                <a:lnTo>
                  <a:pt x="4953" y="757"/>
                </a:lnTo>
                <a:lnTo>
                  <a:pt x="4955" y="755"/>
                </a:lnTo>
                <a:lnTo>
                  <a:pt x="4955" y="753"/>
                </a:lnTo>
                <a:lnTo>
                  <a:pt x="4955" y="751"/>
                </a:lnTo>
                <a:lnTo>
                  <a:pt x="4951" y="747"/>
                </a:lnTo>
                <a:lnTo>
                  <a:pt x="4951" y="747"/>
                </a:lnTo>
                <a:lnTo>
                  <a:pt x="4951" y="742"/>
                </a:lnTo>
                <a:lnTo>
                  <a:pt x="4951" y="740"/>
                </a:lnTo>
                <a:lnTo>
                  <a:pt x="4951" y="738"/>
                </a:lnTo>
                <a:lnTo>
                  <a:pt x="4953" y="734"/>
                </a:lnTo>
                <a:lnTo>
                  <a:pt x="4955" y="728"/>
                </a:lnTo>
                <a:lnTo>
                  <a:pt x="4957" y="728"/>
                </a:lnTo>
                <a:lnTo>
                  <a:pt x="4960" y="726"/>
                </a:lnTo>
                <a:lnTo>
                  <a:pt x="4962" y="726"/>
                </a:lnTo>
                <a:lnTo>
                  <a:pt x="4962" y="726"/>
                </a:lnTo>
                <a:lnTo>
                  <a:pt x="4962" y="721"/>
                </a:lnTo>
                <a:lnTo>
                  <a:pt x="4964" y="721"/>
                </a:lnTo>
                <a:lnTo>
                  <a:pt x="4964" y="719"/>
                </a:lnTo>
                <a:lnTo>
                  <a:pt x="4968" y="721"/>
                </a:lnTo>
                <a:lnTo>
                  <a:pt x="4968" y="719"/>
                </a:lnTo>
                <a:lnTo>
                  <a:pt x="4970" y="719"/>
                </a:lnTo>
                <a:lnTo>
                  <a:pt x="4968" y="721"/>
                </a:lnTo>
                <a:lnTo>
                  <a:pt x="4968" y="721"/>
                </a:lnTo>
                <a:lnTo>
                  <a:pt x="4966" y="723"/>
                </a:lnTo>
                <a:lnTo>
                  <a:pt x="4964" y="726"/>
                </a:lnTo>
                <a:lnTo>
                  <a:pt x="4966" y="730"/>
                </a:lnTo>
                <a:lnTo>
                  <a:pt x="4968" y="730"/>
                </a:lnTo>
                <a:lnTo>
                  <a:pt x="4970" y="730"/>
                </a:lnTo>
                <a:lnTo>
                  <a:pt x="4972" y="728"/>
                </a:lnTo>
                <a:lnTo>
                  <a:pt x="4972" y="728"/>
                </a:lnTo>
                <a:lnTo>
                  <a:pt x="4974" y="726"/>
                </a:lnTo>
                <a:lnTo>
                  <a:pt x="4974" y="721"/>
                </a:lnTo>
                <a:lnTo>
                  <a:pt x="4972" y="719"/>
                </a:lnTo>
                <a:lnTo>
                  <a:pt x="4972" y="717"/>
                </a:lnTo>
                <a:lnTo>
                  <a:pt x="4972" y="715"/>
                </a:lnTo>
                <a:lnTo>
                  <a:pt x="4970" y="715"/>
                </a:lnTo>
                <a:lnTo>
                  <a:pt x="4968" y="715"/>
                </a:lnTo>
                <a:lnTo>
                  <a:pt x="4968" y="715"/>
                </a:lnTo>
                <a:lnTo>
                  <a:pt x="4966" y="713"/>
                </a:lnTo>
                <a:lnTo>
                  <a:pt x="4966" y="713"/>
                </a:lnTo>
                <a:lnTo>
                  <a:pt x="4966" y="709"/>
                </a:lnTo>
                <a:lnTo>
                  <a:pt x="4966" y="707"/>
                </a:lnTo>
                <a:lnTo>
                  <a:pt x="4966" y="705"/>
                </a:lnTo>
                <a:lnTo>
                  <a:pt x="4966" y="705"/>
                </a:lnTo>
                <a:lnTo>
                  <a:pt x="4966" y="702"/>
                </a:lnTo>
                <a:lnTo>
                  <a:pt x="4968" y="700"/>
                </a:lnTo>
                <a:lnTo>
                  <a:pt x="4970" y="698"/>
                </a:lnTo>
                <a:lnTo>
                  <a:pt x="4972" y="696"/>
                </a:lnTo>
                <a:lnTo>
                  <a:pt x="4972" y="696"/>
                </a:lnTo>
                <a:lnTo>
                  <a:pt x="4972" y="694"/>
                </a:lnTo>
                <a:lnTo>
                  <a:pt x="4972" y="692"/>
                </a:lnTo>
                <a:lnTo>
                  <a:pt x="4966" y="690"/>
                </a:lnTo>
                <a:lnTo>
                  <a:pt x="4964" y="690"/>
                </a:lnTo>
                <a:lnTo>
                  <a:pt x="4962" y="692"/>
                </a:lnTo>
                <a:lnTo>
                  <a:pt x="4962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57" y="692"/>
                </a:lnTo>
                <a:lnTo>
                  <a:pt x="4955" y="692"/>
                </a:lnTo>
                <a:lnTo>
                  <a:pt x="4955" y="690"/>
                </a:lnTo>
                <a:lnTo>
                  <a:pt x="4955" y="690"/>
                </a:lnTo>
                <a:lnTo>
                  <a:pt x="4953" y="688"/>
                </a:lnTo>
                <a:lnTo>
                  <a:pt x="4955" y="684"/>
                </a:lnTo>
                <a:lnTo>
                  <a:pt x="4957" y="679"/>
                </a:lnTo>
                <a:lnTo>
                  <a:pt x="4962" y="675"/>
                </a:lnTo>
                <a:lnTo>
                  <a:pt x="4964" y="673"/>
                </a:lnTo>
                <a:lnTo>
                  <a:pt x="4966" y="669"/>
                </a:lnTo>
                <a:lnTo>
                  <a:pt x="4968" y="669"/>
                </a:lnTo>
                <a:lnTo>
                  <a:pt x="4968" y="669"/>
                </a:lnTo>
                <a:lnTo>
                  <a:pt x="4970" y="667"/>
                </a:lnTo>
                <a:lnTo>
                  <a:pt x="4968" y="665"/>
                </a:lnTo>
                <a:lnTo>
                  <a:pt x="4968" y="665"/>
                </a:lnTo>
                <a:lnTo>
                  <a:pt x="4970" y="665"/>
                </a:lnTo>
                <a:lnTo>
                  <a:pt x="4970" y="665"/>
                </a:lnTo>
                <a:lnTo>
                  <a:pt x="4972" y="663"/>
                </a:lnTo>
                <a:lnTo>
                  <a:pt x="4972" y="656"/>
                </a:lnTo>
                <a:lnTo>
                  <a:pt x="4974" y="652"/>
                </a:lnTo>
                <a:lnTo>
                  <a:pt x="4974" y="652"/>
                </a:lnTo>
                <a:lnTo>
                  <a:pt x="4974" y="650"/>
                </a:lnTo>
                <a:lnTo>
                  <a:pt x="4976" y="650"/>
                </a:lnTo>
                <a:lnTo>
                  <a:pt x="4978" y="648"/>
                </a:lnTo>
                <a:lnTo>
                  <a:pt x="4978" y="648"/>
                </a:lnTo>
                <a:lnTo>
                  <a:pt x="4981" y="646"/>
                </a:lnTo>
                <a:lnTo>
                  <a:pt x="4981" y="646"/>
                </a:lnTo>
                <a:lnTo>
                  <a:pt x="4983" y="646"/>
                </a:lnTo>
                <a:lnTo>
                  <a:pt x="4985" y="646"/>
                </a:lnTo>
                <a:lnTo>
                  <a:pt x="4985" y="648"/>
                </a:lnTo>
                <a:lnTo>
                  <a:pt x="4985" y="650"/>
                </a:lnTo>
                <a:lnTo>
                  <a:pt x="4987" y="648"/>
                </a:lnTo>
                <a:lnTo>
                  <a:pt x="4989" y="646"/>
                </a:lnTo>
                <a:lnTo>
                  <a:pt x="4991" y="646"/>
                </a:lnTo>
                <a:lnTo>
                  <a:pt x="4991" y="646"/>
                </a:lnTo>
                <a:lnTo>
                  <a:pt x="4993" y="646"/>
                </a:lnTo>
                <a:lnTo>
                  <a:pt x="4995" y="650"/>
                </a:lnTo>
                <a:lnTo>
                  <a:pt x="4995" y="650"/>
                </a:lnTo>
                <a:lnTo>
                  <a:pt x="4997" y="650"/>
                </a:lnTo>
                <a:lnTo>
                  <a:pt x="4999" y="650"/>
                </a:lnTo>
                <a:lnTo>
                  <a:pt x="4999" y="648"/>
                </a:lnTo>
                <a:lnTo>
                  <a:pt x="4999" y="644"/>
                </a:lnTo>
                <a:lnTo>
                  <a:pt x="5001" y="644"/>
                </a:lnTo>
                <a:lnTo>
                  <a:pt x="5001" y="644"/>
                </a:lnTo>
                <a:lnTo>
                  <a:pt x="5004" y="642"/>
                </a:lnTo>
                <a:lnTo>
                  <a:pt x="5006" y="642"/>
                </a:lnTo>
                <a:lnTo>
                  <a:pt x="5012" y="640"/>
                </a:lnTo>
                <a:lnTo>
                  <a:pt x="5016" y="637"/>
                </a:lnTo>
                <a:lnTo>
                  <a:pt x="5018" y="635"/>
                </a:lnTo>
                <a:lnTo>
                  <a:pt x="5016" y="637"/>
                </a:lnTo>
                <a:lnTo>
                  <a:pt x="5016" y="640"/>
                </a:lnTo>
                <a:lnTo>
                  <a:pt x="5016" y="644"/>
                </a:lnTo>
                <a:lnTo>
                  <a:pt x="5014" y="646"/>
                </a:lnTo>
                <a:lnTo>
                  <a:pt x="5014" y="648"/>
                </a:lnTo>
                <a:lnTo>
                  <a:pt x="5014" y="648"/>
                </a:lnTo>
                <a:lnTo>
                  <a:pt x="5016" y="650"/>
                </a:lnTo>
                <a:lnTo>
                  <a:pt x="5016" y="650"/>
                </a:lnTo>
                <a:lnTo>
                  <a:pt x="5018" y="650"/>
                </a:lnTo>
                <a:lnTo>
                  <a:pt x="5018" y="648"/>
                </a:lnTo>
                <a:lnTo>
                  <a:pt x="5027" y="640"/>
                </a:lnTo>
                <a:lnTo>
                  <a:pt x="5031" y="637"/>
                </a:lnTo>
                <a:lnTo>
                  <a:pt x="5037" y="637"/>
                </a:lnTo>
                <a:lnTo>
                  <a:pt x="5037" y="635"/>
                </a:lnTo>
                <a:lnTo>
                  <a:pt x="5043" y="635"/>
                </a:lnTo>
                <a:lnTo>
                  <a:pt x="5048" y="633"/>
                </a:lnTo>
                <a:lnTo>
                  <a:pt x="5052" y="635"/>
                </a:lnTo>
                <a:lnTo>
                  <a:pt x="5054" y="635"/>
                </a:lnTo>
                <a:lnTo>
                  <a:pt x="5060" y="633"/>
                </a:lnTo>
                <a:lnTo>
                  <a:pt x="5060" y="635"/>
                </a:lnTo>
                <a:lnTo>
                  <a:pt x="5064" y="637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4"/>
                </a:lnTo>
                <a:lnTo>
                  <a:pt x="5069" y="644"/>
                </a:lnTo>
                <a:lnTo>
                  <a:pt x="5071" y="646"/>
                </a:lnTo>
                <a:lnTo>
                  <a:pt x="5073" y="648"/>
                </a:lnTo>
                <a:lnTo>
                  <a:pt x="5075" y="648"/>
                </a:lnTo>
                <a:lnTo>
                  <a:pt x="5077" y="646"/>
                </a:lnTo>
                <a:lnTo>
                  <a:pt x="5077" y="646"/>
                </a:lnTo>
                <a:lnTo>
                  <a:pt x="5077" y="642"/>
                </a:lnTo>
                <a:lnTo>
                  <a:pt x="5079" y="640"/>
                </a:lnTo>
                <a:lnTo>
                  <a:pt x="5079" y="637"/>
                </a:lnTo>
                <a:lnTo>
                  <a:pt x="5079" y="637"/>
                </a:lnTo>
                <a:lnTo>
                  <a:pt x="5081" y="635"/>
                </a:lnTo>
                <a:lnTo>
                  <a:pt x="5085" y="635"/>
                </a:lnTo>
                <a:lnTo>
                  <a:pt x="5092" y="631"/>
                </a:lnTo>
                <a:lnTo>
                  <a:pt x="5096" y="629"/>
                </a:lnTo>
                <a:lnTo>
                  <a:pt x="5098" y="629"/>
                </a:lnTo>
                <a:lnTo>
                  <a:pt x="5098" y="629"/>
                </a:lnTo>
                <a:lnTo>
                  <a:pt x="5100" y="627"/>
                </a:lnTo>
                <a:lnTo>
                  <a:pt x="5100" y="627"/>
                </a:lnTo>
                <a:lnTo>
                  <a:pt x="5102" y="625"/>
                </a:lnTo>
                <a:lnTo>
                  <a:pt x="5104" y="623"/>
                </a:lnTo>
                <a:lnTo>
                  <a:pt x="5104" y="623"/>
                </a:lnTo>
                <a:lnTo>
                  <a:pt x="5106" y="621"/>
                </a:lnTo>
                <a:lnTo>
                  <a:pt x="5106" y="621"/>
                </a:lnTo>
                <a:lnTo>
                  <a:pt x="5108" y="621"/>
                </a:lnTo>
                <a:lnTo>
                  <a:pt x="5110" y="621"/>
                </a:lnTo>
                <a:lnTo>
                  <a:pt x="5110" y="619"/>
                </a:lnTo>
                <a:lnTo>
                  <a:pt x="5110" y="619"/>
                </a:lnTo>
                <a:lnTo>
                  <a:pt x="5110" y="619"/>
                </a:lnTo>
                <a:lnTo>
                  <a:pt x="5113" y="619"/>
                </a:lnTo>
                <a:lnTo>
                  <a:pt x="5113" y="619"/>
                </a:lnTo>
                <a:lnTo>
                  <a:pt x="5113" y="617"/>
                </a:lnTo>
                <a:lnTo>
                  <a:pt x="5110" y="617"/>
                </a:lnTo>
                <a:lnTo>
                  <a:pt x="5113" y="614"/>
                </a:lnTo>
                <a:lnTo>
                  <a:pt x="5115" y="617"/>
                </a:lnTo>
                <a:lnTo>
                  <a:pt x="5117" y="617"/>
                </a:lnTo>
                <a:lnTo>
                  <a:pt x="5119" y="612"/>
                </a:lnTo>
                <a:lnTo>
                  <a:pt x="5123" y="610"/>
                </a:lnTo>
                <a:lnTo>
                  <a:pt x="5125" y="610"/>
                </a:lnTo>
                <a:lnTo>
                  <a:pt x="5131" y="608"/>
                </a:lnTo>
                <a:lnTo>
                  <a:pt x="5133" y="608"/>
                </a:lnTo>
                <a:lnTo>
                  <a:pt x="5136" y="608"/>
                </a:lnTo>
                <a:lnTo>
                  <a:pt x="5138" y="606"/>
                </a:lnTo>
                <a:lnTo>
                  <a:pt x="5140" y="604"/>
                </a:lnTo>
                <a:lnTo>
                  <a:pt x="5140" y="604"/>
                </a:lnTo>
                <a:lnTo>
                  <a:pt x="5146" y="602"/>
                </a:lnTo>
                <a:lnTo>
                  <a:pt x="5146" y="602"/>
                </a:lnTo>
                <a:lnTo>
                  <a:pt x="5148" y="600"/>
                </a:lnTo>
                <a:lnTo>
                  <a:pt x="5150" y="600"/>
                </a:lnTo>
                <a:lnTo>
                  <a:pt x="5152" y="600"/>
                </a:lnTo>
                <a:lnTo>
                  <a:pt x="5163" y="596"/>
                </a:lnTo>
                <a:lnTo>
                  <a:pt x="5163" y="593"/>
                </a:lnTo>
                <a:lnTo>
                  <a:pt x="5167" y="591"/>
                </a:lnTo>
                <a:lnTo>
                  <a:pt x="5171" y="591"/>
                </a:lnTo>
                <a:lnTo>
                  <a:pt x="5173" y="591"/>
                </a:lnTo>
                <a:lnTo>
                  <a:pt x="5175" y="589"/>
                </a:lnTo>
                <a:lnTo>
                  <a:pt x="5171" y="589"/>
                </a:lnTo>
                <a:lnTo>
                  <a:pt x="5171" y="589"/>
                </a:lnTo>
                <a:lnTo>
                  <a:pt x="5171" y="587"/>
                </a:lnTo>
                <a:lnTo>
                  <a:pt x="5171" y="587"/>
                </a:lnTo>
                <a:lnTo>
                  <a:pt x="5173" y="585"/>
                </a:lnTo>
                <a:lnTo>
                  <a:pt x="5173" y="585"/>
                </a:lnTo>
                <a:lnTo>
                  <a:pt x="5175" y="587"/>
                </a:lnTo>
                <a:lnTo>
                  <a:pt x="5175" y="587"/>
                </a:lnTo>
                <a:lnTo>
                  <a:pt x="5175" y="585"/>
                </a:lnTo>
                <a:lnTo>
                  <a:pt x="5177" y="585"/>
                </a:lnTo>
                <a:lnTo>
                  <a:pt x="5177" y="587"/>
                </a:lnTo>
                <a:lnTo>
                  <a:pt x="5177" y="587"/>
                </a:lnTo>
                <a:lnTo>
                  <a:pt x="5175" y="589"/>
                </a:lnTo>
                <a:lnTo>
                  <a:pt x="5175" y="589"/>
                </a:lnTo>
                <a:lnTo>
                  <a:pt x="5177" y="589"/>
                </a:lnTo>
                <a:lnTo>
                  <a:pt x="5182" y="589"/>
                </a:lnTo>
                <a:lnTo>
                  <a:pt x="5186" y="591"/>
                </a:lnTo>
                <a:lnTo>
                  <a:pt x="5201" y="596"/>
                </a:lnTo>
                <a:lnTo>
                  <a:pt x="5201" y="596"/>
                </a:lnTo>
                <a:lnTo>
                  <a:pt x="5203" y="596"/>
                </a:lnTo>
                <a:lnTo>
                  <a:pt x="5203" y="593"/>
                </a:lnTo>
                <a:lnTo>
                  <a:pt x="5203" y="593"/>
                </a:lnTo>
                <a:lnTo>
                  <a:pt x="5205" y="591"/>
                </a:lnTo>
                <a:lnTo>
                  <a:pt x="5207" y="589"/>
                </a:lnTo>
                <a:lnTo>
                  <a:pt x="5209" y="587"/>
                </a:lnTo>
                <a:lnTo>
                  <a:pt x="5209" y="585"/>
                </a:lnTo>
                <a:lnTo>
                  <a:pt x="5209" y="583"/>
                </a:lnTo>
                <a:lnTo>
                  <a:pt x="5207" y="583"/>
                </a:lnTo>
                <a:lnTo>
                  <a:pt x="5205" y="583"/>
                </a:lnTo>
                <a:lnTo>
                  <a:pt x="5205" y="581"/>
                </a:lnTo>
                <a:lnTo>
                  <a:pt x="5205" y="579"/>
                </a:lnTo>
                <a:lnTo>
                  <a:pt x="5207" y="579"/>
                </a:lnTo>
                <a:lnTo>
                  <a:pt x="5207" y="577"/>
                </a:lnTo>
                <a:lnTo>
                  <a:pt x="5205" y="577"/>
                </a:lnTo>
                <a:lnTo>
                  <a:pt x="5201" y="575"/>
                </a:lnTo>
                <a:lnTo>
                  <a:pt x="5201" y="572"/>
                </a:lnTo>
                <a:lnTo>
                  <a:pt x="5201" y="572"/>
                </a:lnTo>
                <a:lnTo>
                  <a:pt x="5198" y="568"/>
                </a:lnTo>
                <a:lnTo>
                  <a:pt x="5198" y="570"/>
                </a:lnTo>
                <a:lnTo>
                  <a:pt x="5198" y="570"/>
                </a:lnTo>
                <a:lnTo>
                  <a:pt x="5196" y="572"/>
                </a:lnTo>
                <a:lnTo>
                  <a:pt x="5196" y="572"/>
                </a:lnTo>
                <a:lnTo>
                  <a:pt x="5196" y="570"/>
                </a:lnTo>
                <a:lnTo>
                  <a:pt x="5196" y="568"/>
                </a:lnTo>
                <a:lnTo>
                  <a:pt x="5196" y="568"/>
                </a:lnTo>
                <a:lnTo>
                  <a:pt x="5192" y="568"/>
                </a:lnTo>
                <a:lnTo>
                  <a:pt x="5192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2"/>
                </a:lnTo>
                <a:lnTo>
                  <a:pt x="5196" y="560"/>
                </a:lnTo>
                <a:lnTo>
                  <a:pt x="5194" y="558"/>
                </a:lnTo>
                <a:lnTo>
                  <a:pt x="5192" y="558"/>
                </a:lnTo>
                <a:lnTo>
                  <a:pt x="5194" y="556"/>
                </a:lnTo>
                <a:lnTo>
                  <a:pt x="5194" y="556"/>
                </a:lnTo>
                <a:lnTo>
                  <a:pt x="5192" y="552"/>
                </a:lnTo>
                <a:lnTo>
                  <a:pt x="5190" y="552"/>
                </a:lnTo>
                <a:lnTo>
                  <a:pt x="5190" y="549"/>
                </a:lnTo>
                <a:lnTo>
                  <a:pt x="5188" y="552"/>
                </a:lnTo>
                <a:lnTo>
                  <a:pt x="5188" y="554"/>
                </a:lnTo>
                <a:lnTo>
                  <a:pt x="5188" y="554"/>
                </a:lnTo>
                <a:lnTo>
                  <a:pt x="5186" y="554"/>
                </a:lnTo>
                <a:lnTo>
                  <a:pt x="5182" y="552"/>
                </a:lnTo>
                <a:lnTo>
                  <a:pt x="5177" y="547"/>
                </a:lnTo>
                <a:lnTo>
                  <a:pt x="5177" y="545"/>
                </a:lnTo>
                <a:lnTo>
                  <a:pt x="5180" y="541"/>
                </a:lnTo>
                <a:lnTo>
                  <a:pt x="5177" y="541"/>
                </a:lnTo>
                <a:lnTo>
                  <a:pt x="5177" y="541"/>
                </a:lnTo>
                <a:lnTo>
                  <a:pt x="5173" y="541"/>
                </a:lnTo>
                <a:lnTo>
                  <a:pt x="5169" y="543"/>
                </a:lnTo>
                <a:lnTo>
                  <a:pt x="5167" y="543"/>
                </a:lnTo>
                <a:lnTo>
                  <a:pt x="5165" y="543"/>
                </a:lnTo>
                <a:lnTo>
                  <a:pt x="5159" y="545"/>
                </a:lnTo>
                <a:lnTo>
                  <a:pt x="5161" y="543"/>
                </a:lnTo>
                <a:lnTo>
                  <a:pt x="5161" y="543"/>
                </a:lnTo>
                <a:lnTo>
                  <a:pt x="5163" y="541"/>
                </a:lnTo>
                <a:lnTo>
                  <a:pt x="5163" y="541"/>
                </a:lnTo>
                <a:lnTo>
                  <a:pt x="5161" y="539"/>
                </a:lnTo>
                <a:lnTo>
                  <a:pt x="5161" y="537"/>
                </a:lnTo>
                <a:lnTo>
                  <a:pt x="5159" y="537"/>
                </a:lnTo>
                <a:lnTo>
                  <a:pt x="5157" y="539"/>
                </a:lnTo>
                <a:lnTo>
                  <a:pt x="5154" y="539"/>
                </a:lnTo>
                <a:lnTo>
                  <a:pt x="5152" y="541"/>
                </a:lnTo>
                <a:lnTo>
                  <a:pt x="5148" y="541"/>
                </a:lnTo>
                <a:lnTo>
                  <a:pt x="5144" y="541"/>
                </a:lnTo>
                <a:lnTo>
                  <a:pt x="5138" y="543"/>
                </a:lnTo>
                <a:lnTo>
                  <a:pt x="5136" y="543"/>
                </a:lnTo>
                <a:lnTo>
                  <a:pt x="5144" y="541"/>
                </a:lnTo>
                <a:lnTo>
                  <a:pt x="5148" y="541"/>
                </a:lnTo>
                <a:lnTo>
                  <a:pt x="5154" y="539"/>
                </a:lnTo>
                <a:lnTo>
                  <a:pt x="5159" y="537"/>
                </a:lnTo>
                <a:lnTo>
                  <a:pt x="5163" y="539"/>
                </a:lnTo>
                <a:lnTo>
                  <a:pt x="5165" y="539"/>
                </a:lnTo>
                <a:lnTo>
                  <a:pt x="5169" y="539"/>
                </a:lnTo>
                <a:lnTo>
                  <a:pt x="5173" y="541"/>
                </a:lnTo>
                <a:lnTo>
                  <a:pt x="5173" y="539"/>
                </a:lnTo>
                <a:lnTo>
                  <a:pt x="5175" y="539"/>
                </a:lnTo>
                <a:lnTo>
                  <a:pt x="5173" y="537"/>
                </a:lnTo>
                <a:lnTo>
                  <a:pt x="5173" y="535"/>
                </a:lnTo>
                <a:lnTo>
                  <a:pt x="5171" y="535"/>
                </a:lnTo>
                <a:lnTo>
                  <a:pt x="5167" y="535"/>
                </a:lnTo>
                <a:lnTo>
                  <a:pt x="5165" y="535"/>
                </a:lnTo>
                <a:lnTo>
                  <a:pt x="5163" y="535"/>
                </a:lnTo>
                <a:lnTo>
                  <a:pt x="5163" y="533"/>
                </a:lnTo>
                <a:lnTo>
                  <a:pt x="5167" y="535"/>
                </a:lnTo>
                <a:lnTo>
                  <a:pt x="5171" y="533"/>
                </a:lnTo>
                <a:lnTo>
                  <a:pt x="5175" y="535"/>
                </a:lnTo>
                <a:lnTo>
                  <a:pt x="5175" y="537"/>
                </a:lnTo>
                <a:lnTo>
                  <a:pt x="5177" y="537"/>
                </a:lnTo>
                <a:lnTo>
                  <a:pt x="5180" y="541"/>
                </a:lnTo>
                <a:lnTo>
                  <a:pt x="5184" y="541"/>
                </a:lnTo>
                <a:lnTo>
                  <a:pt x="5190" y="543"/>
                </a:lnTo>
                <a:lnTo>
                  <a:pt x="5194" y="545"/>
                </a:lnTo>
                <a:lnTo>
                  <a:pt x="5196" y="543"/>
                </a:lnTo>
                <a:lnTo>
                  <a:pt x="5203" y="541"/>
                </a:lnTo>
                <a:lnTo>
                  <a:pt x="5207" y="539"/>
                </a:lnTo>
                <a:lnTo>
                  <a:pt x="5211" y="537"/>
                </a:lnTo>
                <a:lnTo>
                  <a:pt x="5213" y="535"/>
                </a:lnTo>
                <a:lnTo>
                  <a:pt x="5215" y="533"/>
                </a:lnTo>
                <a:lnTo>
                  <a:pt x="5215" y="535"/>
                </a:lnTo>
                <a:lnTo>
                  <a:pt x="5219" y="531"/>
                </a:lnTo>
                <a:lnTo>
                  <a:pt x="5221" y="531"/>
                </a:lnTo>
                <a:lnTo>
                  <a:pt x="5221" y="526"/>
                </a:lnTo>
                <a:lnTo>
                  <a:pt x="5224" y="524"/>
                </a:lnTo>
                <a:lnTo>
                  <a:pt x="5224" y="522"/>
                </a:lnTo>
                <a:lnTo>
                  <a:pt x="5226" y="522"/>
                </a:lnTo>
                <a:lnTo>
                  <a:pt x="5224" y="520"/>
                </a:lnTo>
                <a:lnTo>
                  <a:pt x="5224" y="520"/>
                </a:lnTo>
                <a:lnTo>
                  <a:pt x="5219" y="518"/>
                </a:lnTo>
                <a:lnTo>
                  <a:pt x="5219" y="516"/>
                </a:lnTo>
                <a:lnTo>
                  <a:pt x="5217" y="514"/>
                </a:lnTo>
                <a:lnTo>
                  <a:pt x="5217" y="512"/>
                </a:lnTo>
                <a:lnTo>
                  <a:pt x="5219" y="510"/>
                </a:lnTo>
                <a:lnTo>
                  <a:pt x="5219" y="508"/>
                </a:lnTo>
                <a:lnTo>
                  <a:pt x="5221" y="510"/>
                </a:lnTo>
                <a:lnTo>
                  <a:pt x="5224" y="508"/>
                </a:lnTo>
                <a:lnTo>
                  <a:pt x="5226" y="508"/>
                </a:lnTo>
                <a:lnTo>
                  <a:pt x="5226" y="508"/>
                </a:lnTo>
                <a:lnTo>
                  <a:pt x="5226" y="505"/>
                </a:lnTo>
                <a:lnTo>
                  <a:pt x="5226" y="505"/>
                </a:lnTo>
                <a:lnTo>
                  <a:pt x="5228" y="505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5"/>
                </a:lnTo>
                <a:lnTo>
                  <a:pt x="5230" y="508"/>
                </a:lnTo>
                <a:lnTo>
                  <a:pt x="5230" y="508"/>
                </a:lnTo>
                <a:lnTo>
                  <a:pt x="5232" y="508"/>
                </a:lnTo>
                <a:lnTo>
                  <a:pt x="5232" y="508"/>
                </a:lnTo>
                <a:lnTo>
                  <a:pt x="5234" y="505"/>
                </a:lnTo>
                <a:lnTo>
                  <a:pt x="5236" y="503"/>
                </a:lnTo>
                <a:lnTo>
                  <a:pt x="5236" y="501"/>
                </a:lnTo>
                <a:lnTo>
                  <a:pt x="5236" y="503"/>
                </a:lnTo>
                <a:lnTo>
                  <a:pt x="5236" y="508"/>
                </a:lnTo>
                <a:lnTo>
                  <a:pt x="5236" y="508"/>
                </a:lnTo>
                <a:lnTo>
                  <a:pt x="5234" y="510"/>
                </a:lnTo>
                <a:lnTo>
                  <a:pt x="5234" y="512"/>
                </a:lnTo>
                <a:lnTo>
                  <a:pt x="5234" y="512"/>
                </a:lnTo>
                <a:lnTo>
                  <a:pt x="5232" y="512"/>
                </a:lnTo>
                <a:lnTo>
                  <a:pt x="5230" y="512"/>
                </a:lnTo>
                <a:lnTo>
                  <a:pt x="5232" y="514"/>
                </a:lnTo>
                <a:lnTo>
                  <a:pt x="5232" y="516"/>
                </a:lnTo>
                <a:lnTo>
                  <a:pt x="5234" y="516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22"/>
                </a:lnTo>
                <a:lnTo>
                  <a:pt x="5236" y="522"/>
                </a:lnTo>
                <a:lnTo>
                  <a:pt x="5238" y="524"/>
                </a:lnTo>
                <a:lnTo>
                  <a:pt x="5240" y="524"/>
                </a:lnTo>
                <a:lnTo>
                  <a:pt x="5249" y="524"/>
                </a:lnTo>
                <a:lnTo>
                  <a:pt x="5251" y="524"/>
                </a:lnTo>
                <a:lnTo>
                  <a:pt x="5257" y="522"/>
                </a:lnTo>
                <a:lnTo>
                  <a:pt x="5257" y="520"/>
                </a:lnTo>
                <a:lnTo>
                  <a:pt x="5259" y="522"/>
                </a:lnTo>
                <a:lnTo>
                  <a:pt x="5265" y="522"/>
                </a:lnTo>
                <a:lnTo>
                  <a:pt x="5272" y="524"/>
                </a:lnTo>
                <a:lnTo>
                  <a:pt x="5274" y="526"/>
                </a:lnTo>
                <a:lnTo>
                  <a:pt x="5276" y="531"/>
                </a:lnTo>
                <a:lnTo>
                  <a:pt x="5276" y="533"/>
                </a:lnTo>
                <a:lnTo>
                  <a:pt x="5276" y="535"/>
                </a:lnTo>
                <a:lnTo>
                  <a:pt x="5276" y="535"/>
                </a:lnTo>
                <a:lnTo>
                  <a:pt x="5278" y="537"/>
                </a:lnTo>
                <a:lnTo>
                  <a:pt x="5280" y="539"/>
                </a:lnTo>
                <a:lnTo>
                  <a:pt x="5280" y="539"/>
                </a:lnTo>
                <a:lnTo>
                  <a:pt x="5282" y="539"/>
                </a:lnTo>
                <a:lnTo>
                  <a:pt x="5282" y="539"/>
                </a:lnTo>
                <a:lnTo>
                  <a:pt x="5284" y="541"/>
                </a:lnTo>
                <a:lnTo>
                  <a:pt x="5286" y="539"/>
                </a:lnTo>
                <a:lnTo>
                  <a:pt x="5286" y="539"/>
                </a:lnTo>
                <a:lnTo>
                  <a:pt x="5291" y="541"/>
                </a:lnTo>
                <a:lnTo>
                  <a:pt x="5295" y="541"/>
                </a:lnTo>
                <a:lnTo>
                  <a:pt x="5297" y="543"/>
                </a:lnTo>
                <a:lnTo>
                  <a:pt x="5299" y="545"/>
                </a:lnTo>
                <a:lnTo>
                  <a:pt x="5301" y="547"/>
                </a:lnTo>
                <a:lnTo>
                  <a:pt x="5303" y="549"/>
                </a:lnTo>
                <a:lnTo>
                  <a:pt x="5305" y="549"/>
                </a:lnTo>
                <a:lnTo>
                  <a:pt x="5307" y="549"/>
                </a:lnTo>
                <a:lnTo>
                  <a:pt x="5307" y="549"/>
                </a:lnTo>
                <a:lnTo>
                  <a:pt x="5309" y="549"/>
                </a:lnTo>
                <a:lnTo>
                  <a:pt x="5312" y="547"/>
                </a:lnTo>
                <a:lnTo>
                  <a:pt x="5312" y="545"/>
                </a:lnTo>
                <a:lnTo>
                  <a:pt x="5312" y="547"/>
                </a:lnTo>
                <a:lnTo>
                  <a:pt x="5312" y="547"/>
                </a:lnTo>
                <a:lnTo>
                  <a:pt x="5312" y="549"/>
                </a:lnTo>
                <a:lnTo>
                  <a:pt x="5312" y="549"/>
                </a:lnTo>
                <a:lnTo>
                  <a:pt x="5312" y="552"/>
                </a:lnTo>
                <a:lnTo>
                  <a:pt x="5314" y="552"/>
                </a:lnTo>
                <a:lnTo>
                  <a:pt x="5316" y="552"/>
                </a:lnTo>
                <a:lnTo>
                  <a:pt x="5318" y="552"/>
                </a:lnTo>
                <a:lnTo>
                  <a:pt x="5318" y="549"/>
                </a:lnTo>
                <a:lnTo>
                  <a:pt x="5318" y="547"/>
                </a:lnTo>
                <a:lnTo>
                  <a:pt x="5318" y="547"/>
                </a:lnTo>
                <a:lnTo>
                  <a:pt x="5320" y="547"/>
                </a:lnTo>
                <a:lnTo>
                  <a:pt x="5320" y="547"/>
                </a:lnTo>
                <a:lnTo>
                  <a:pt x="5320" y="549"/>
                </a:lnTo>
                <a:lnTo>
                  <a:pt x="5322" y="549"/>
                </a:lnTo>
                <a:lnTo>
                  <a:pt x="5326" y="549"/>
                </a:lnTo>
                <a:lnTo>
                  <a:pt x="5326" y="549"/>
                </a:lnTo>
                <a:lnTo>
                  <a:pt x="5326" y="547"/>
                </a:lnTo>
                <a:lnTo>
                  <a:pt x="5324" y="547"/>
                </a:lnTo>
                <a:lnTo>
                  <a:pt x="5324" y="545"/>
                </a:lnTo>
                <a:lnTo>
                  <a:pt x="5322" y="545"/>
                </a:lnTo>
                <a:lnTo>
                  <a:pt x="5320" y="545"/>
                </a:lnTo>
                <a:lnTo>
                  <a:pt x="5318" y="545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1"/>
                </a:lnTo>
                <a:lnTo>
                  <a:pt x="5320" y="541"/>
                </a:lnTo>
                <a:lnTo>
                  <a:pt x="5320" y="541"/>
                </a:lnTo>
                <a:lnTo>
                  <a:pt x="5318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8" y="539"/>
                </a:lnTo>
                <a:lnTo>
                  <a:pt x="5320" y="539"/>
                </a:lnTo>
                <a:lnTo>
                  <a:pt x="5322" y="537"/>
                </a:lnTo>
                <a:lnTo>
                  <a:pt x="5326" y="537"/>
                </a:lnTo>
                <a:lnTo>
                  <a:pt x="5326" y="535"/>
                </a:lnTo>
                <a:lnTo>
                  <a:pt x="5328" y="535"/>
                </a:lnTo>
                <a:lnTo>
                  <a:pt x="5328" y="533"/>
                </a:lnTo>
                <a:lnTo>
                  <a:pt x="5326" y="531"/>
                </a:lnTo>
                <a:lnTo>
                  <a:pt x="5326" y="531"/>
                </a:lnTo>
                <a:lnTo>
                  <a:pt x="5324" y="531"/>
                </a:lnTo>
                <a:lnTo>
                  <a:pt x="5322" y="531"/>
                </a:lnTo>
                <a:lnTo>
                  <a:pt x="5322" y="531"/>
                </a:lnTo>
                <a:lnTo>
                  <a:pt x="5326" y="528"/>
                </a:lnTo>
                <a:lnTo>
                  <a:pt x="5326" y="528"/>
                </a:lnTo>
                <a:lnTo>
                  <a:pt x="5328" y="526"/>
                </a:lnTo>
                <a:lnTo>
                  <a:pt x="5328" y="524"/>
                </a:lnTo>
                <a:lnTo>
                  <a:pt x="5326" y="524"/>
                </a:lnTo>
                <a:lnTo>
                  <a:pt x="5324" y="524"/>
                </a:lnTo>
                <a:lnTo>
                  <a:pt x="5326" y="524"/>
                </a:lnTo>
                <a:lnTo>
                  <a:pt x="5326" y="524"/>
                </a:lnTo>
                <a:lnTo>
                  <a:pt x="5322" y="520"/>
                </a:lnTo>
                <a:lnTo>
                  <a:pt x="5320" y="520"/>
                </a:lnTo>
                <a:lnTo>
                  <a:pt x="5320" y="520"/>
                </a:lnTo>
                <a:lnTo>
                  <a:pt x="5322" y="520"/>
                </a:lnTo>
                <a:lnTo>
                  <a:pt x="5324" y="520"/>
                </a:lnTo>
                <a:lnTo>
                  <a:pt x="5326" y="520"/>
                </a:lnTo>
                <a:lnTo>
                  <a:pt x="5326" y="522"/>
                </a:lnTo>
                <a:lnTo>
                  <a:pt x="5328" y="522"/>
                </a:lnTo>
                <a:lnTo>
                  <a:pt x="5328" y="522"/>
                </a:lnTo>
                <a:lnTo>
                  <a:pt x="5333" y="522"/>
                </a:lnTo>
                <a:lnTo>
                  <a:pt x="5333" y="524"/>
                </a:lnTo>
                <a:lnTo>
                  <a:pt x="5333" y="524"/>
                </a:lnTo>
                <a:lnTo>
                  <a:pt x="5335" y="524"/>
                </a:lnTo>
                <a:lnTo>
                  <a:pt x="5339" y="522"/>
                </a:lnTo>
                <a:lnTo>
                  <a:pt x="5341" y="522"/>
                </a:lnTo>
                <a:lnTo>
                  <a:pt x="5343" y="524"/>
                </a:lnTo>
                <a:lnTo>
                  <a:pt x="5343" y="524"/>
                </a:lnTo>
                <a:lnTo>
                  <a:pt x="5343" y="524"/>
                </a:lnTo>
                <a:lnTo>
                  <a:pt x="5345" y="522"/>
                </a:lnTo>
                <a:lnTo>
                  <a:pt x="5343" y="520"/>
                </a:lnTo>
                <a:lnTo>
                  <a:pt x="5341" y="518"/>
                </a:lnTo>
                <a:lnTo>
                  <a:pt x="5339" y="518"/>
                </a:lnTo>
                <a:lnTo>
                  <a:pt x="5339" y="516"/>
                </a:lnTo>
                <a:lnTo>
                  <a:pt x="5339" y="516"/>
                </a:lnTo>
                <a:lnTo>
                  <a:pt x="5341" y="516"/>
                </a:lnTo>
                <a:lnTo>
                  <a:pt x="5343" y="518"/>
                </a:lnTo>
                <a:lnTo>
                  <a:pt x="5343" y="518"/>
                </a:lnTo>
                <a:lnTo>
                  <a:pt x="5345" y="520"/>
                </a:lnTo>
                <a:lnTo>
                  <a:pt x="5347" y="520"/>
                </a:lnTo>
                <a:lnTo>
                  <a:pt x="5351" y="520"/>
                </a:lnTo>
                <a:lnTo>
                  <a:pt x="5351" y="520"/>
                </a:lnTo>
                <a:lnTo>
                  <a:pt x="5351" y="518"/>
                </a:lnTo>
                <a:lnTo>
                  <a:pt x="5351" y="516"/>
                </a:lnTo>
                <a:lnTo>
                  <a:pt x="5351" y="516"/>
                </a:lnTo>
                <a:lnTo>
                  <a:pt x="5353" y="514"/>
                </a:lnTo>
                <a:lnTo>
                  <a:pt x="5358" y="512"/>
                </a:lnTo>
                <a:lnTo>
                  <a:pt x="5360" y="512"/>
                </a:lnTo>
                <a:lnTo>
                  <a:pt x="5360" y="512"/>
                </a:lnTo>
                <a:lnTo>
                  <a:pt x="5362" y="512"/>
                </a:lnTo>
                <a:lnTo>
                  <a:pt x="5362" y="512"/>
                </a:lnTo>
                <a:lnTo>
                  <a:pt x="5364" y="510"/>
                </a:lnTo>
                <a:lnTo>
                  <a:pt x="5364" y="508"/>
                </a:lnTo>
                <a:close/>
                <a:moveTo>
                  <a:pt x="3401" y="1009"/>
                </a:moveTo>
                <a:lnTo>
                  <a:pt x="3401" y="1011"/>
                </a:lnTo>
                <a:lnTo>
                  <a:pt x="3399" y="1011"/>
                </a:lnTo>
                <a:lnTo>
                  <a:pt x="3399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6" y="1013"/>
                </a:lnTo>
                <a:lnTo>
                  <a:pt x="3394" y="1013"/>
                </a:lnTo>
                <a:lnTo>
                  <a:pt x="3394" y="1013"/>
                </a:lnTo>
                <a:lnTo>
                  <a:pt x="3392" y="1013"/>
                </a:lnTo>
                <a:lnTo>
                  <a:pt x="3392" y="1013"/>
                </a:lnTo>
                <a:lnTo>
                  <a:pt x="3388" y="1013"/>
                </a:lnTo>
                <a:lnTo>
                  <a:pt x="3386" y="1013"/>
                </a:lnTo>
                <a:lnTo>
                  <a:pt x="3386" y="1013"/>
                </a:lnTo>
                <a:lnTo>
                  <a:pt x="3384" y="1011"/>
                </a:lnTo>
                <a:lnTo>
                  <a:pt x="3384" y="1011"/>
                </a:lnTo>
                <a:lnTo>
                  <a:pt x="3382" y="1011"/>
                </a:lnTo>
                <a:lnTo>
                  <a:pt x="3380" y="1011"/>
                </a:lnTo>
                <a:lnTo>
                  <a:pt x="3378" y="1011"/>
                </a:lnTo>
                <a:lnTo>
                  <a:pt x="3378" y="1011"/>
                </a:lnTo>
                <a:lnTo>
                  <a:pt x="3376" y="1009"/>
                </a:lnTo>
                <a:lnTo>
                  <a:pt x="3376" y="1009"/>
                </a:lnTo>
                <a:lnTo>
                  <a:pt x="3376" y="1006"/>
                </a:lnTo>
                <a:lnTo>
                  <a:pt x="3373" y="1011"/>
                </a:lnTo>
                <a:lnTo>
                  <a:pt x="3373" y="1013"/>
                </a:lnTo>
                <a:lnTo>
                  <a:pt x="3373" y="1015"/>
                </a:lnTo>
                <a:lnTo>
                  <a:pt x="3371" y="1017"/>
                </a:lnTo>
                <a:lnTo>
                  <a:pt x="3371" y="1021"/>
                </a:lnTo>
                <a:lnTo>
                  <a:pt x="3373" y="1023"/>
                </a:lnTo>
                <a:lnTo>
                  <a:pt x="3373" y="1025"/>
                </a:lnTo>
                <a:lnTo>
                  <a:pt x="3376" y="1027"/>
                </a:lnTo>
                <a:lnTo>
                  <a:pt x="3376" y="1027"/>
                </a:lnTo>
                <a:lnTo>
                  <a:pt x="3376" y="1025"/>
                </a:lnTo>
                <a:lnTo>
                  <a:pt x="3376" y="1025"/>
                </a:lnTo>
                <a:lnTo>
                  <a:pt x="3378" y="1025"/>
                </a:lnTo>
                <a:lnTo>
                  <a:pt x="3380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7"/>
                </a:lnTo>
                <a:lnTo>
                  <a:pt x="3382" y="1030"/>
                </a:lnTo>
                <a:lnTo>
                  <a:pt x="3382" y="1030"/>
                </a:lnTo>
                <a:lnTo>
                  <a:pt x="3384" y="1032"/>
                </a:lnTo>
                <a:lnTo>
                  <a:pt x="3384" y="1032"/>
                </a:lnTo>
                <a:lnTo>
                  <a:pt x="3384" y="1032"/>
                </a:lnTo>
                <a:lnTo>
                  <a:pt x="3382" y="1032"/>
                </a:lnTo>
                <a:lnTo>
                  <a:pt x="3382" y="1032"/>
                </a:lnTo>
                <a:lnTo>
                  <a:pt x="3380" y="1032"/>
                </a:lnTo>
                <a:lnTo>
                  <a:pt x="3380" y="1032"/>
                </a:lnTo>
                <a:lnTo>
                  <a:pt x="3378" y="1034"/>
                </a:lnTo>
                <a:lnTo>
                  <a:pt x="3378" y="1036"/>
                </a:lnTo>
                <a:lnTo>
                  <a:pt x="3378" y="1038"/>
                </a:lnTo>
                <a:lnTo>
                  <a:pt x="3378" y="1036"/>
                </a:lnTo>
                <a:lnTo>
                  <a:pt x="3380" y="1036"/>
                </a:lnTo>
                <a:lnTo>
                  <a:pt x="3380" y="1036"/>
                </a:lnTo>
                <a:lnTo>
                  <a:pt x="3382" y="1036"/>
                </a:lnTo>
                <a:lnTo>
                  <a:pt x="3384" y="1036"/>
                </a:lnTo>
                <a:lnTo>
                  <a:pt x="3384" y="1038"/>
                </a:lnTo>
                <a:lnTo>
                  <a:pt x="3386" y="1038"/>
                </a:lnTo>
                <a:lnTo>
                  <a:pt x="3386" y="1038"/>
                </a:lnTo>
                <a:lnTo>
                  <a:pt x="3386" y="1040"/>
                </a:lnTo>
                <a:lnTo>
                  <a:pt x="3388" y="1042"/>
                </a:lnTo>
                <a:lnTo>
                  <a:pt x="3388" y="1042"/>
                </a:lnTo>
                <a:lnTo>
                  <a:pt x="3388" y="1044"/>
                </a:lnTo>
                <a:lnTo>
                  <a:pt x="3388" y="1046"/>
                </a:lnTo>
                <a:lnTo>
                  <a:pt x="3388" y="1048"/>
                </a:lnTo>
                <a:lnTo>
                  <a:pt x="3388" y="1050"/>
                </a:lnTo>
                <a:lnTo>
                  <a:pt x="3388" y="1050"/>
                </a:lnTo>
                <a:lnTo>
                  <a:pt x="3388" y="1053"/>
                </a:lnTo>
                <a:lnTo>
                  <a:pt x="3388" y="1057"/>
                </a:lnTo>
                <a:lnTo>
                  <a:pt x="3388" y="1059"/>
                </a:lnTo>
                <a:lnTo>
                  <a:pt x="3388" y="1063"/>
                </a:lnTo>
                <a:lnTo>
                  <a:pt x="3388" y="1067"/>
                </a:lnTo>
                <a:lnTo>
                  <a:pt x="3388" y="1069"/>
                </a:lnTo>
                <a:lnTo>
                  <a:pt x="3390" y="1071"/>
                </a:lnTo>
                <a:lnTo>
                  <a:pt x="3390" y="1076"/>
                </a:lnTo>
                <a:lnTo>
                  <a:pt x="3390" y="1076"/>
                </a:lnTo>
                <a:lnTo>
                  <a:pt x="3390" y="1078"/>
                </a:lnTo>
                <a:lnTo>
                  <a:pt x="3390" y="1078"/>
                </a:lnTo>
                <a:lnTo>
                  <a:pt x="3388" y="1078"/>
                </a:lnTo>
                <a:lnTo>
                  <a:pt x="3386" y="1078"/>
                </a:lnTo>
                <a:lnTo>
                  <a:pt x="3386" y="1078"/>
                </a:lnTo>
                <a:lnTo>
                  <a:pt x="3388" y="1076"/>
                </a:lnTo>
                <a:lnTo>
                  <a:pt x="3388" y="1076"/>
                </a:lnTo>
                <a:lnTo>
                  <a:pt x="3386" y="1076"/>
                </a:lnTo>
                <a:lnTo>
                  <a:pt x="3382" y="1078"/>
                </a:lnTo>
                <a:lnTo>
                  <a:pt x="3363" y="1082"/>
                </a:lnTo>
                <a:lnTo>
                  <a:pt x="3357" y="1082"/>
                </a:lnTo>
                <a:lnTo>
                  <a:pt x="3348" y="1080"/>
                </a:lnTo>
                <a:lnTo>
                  <a:pt x="3346" y="1078"/>
                </a:lnTo>
                <a:lnTo>
                  <a:pt x="3340" y="1074"/>
                </a:lnTo>
                <a:lnTo>
                  <a:pt x="3338" y="1071"/>
                </a:lnTo>
                <a:lnTo>
                  <a:pt x="3336" y="1069"/>
                </a:lnTo>
                <a:lnTo>
                  <a:pt x="3334" y="1069"/>
                </a:lnTo>
                <a:lnTo>
                  <a:pt x="3334" y="1067"/>
                </a:lnTo>
                <a:lnTo>
                  <a:pt x="3332" y="1067"/>
                </a:lnTo>
                <a:lnTo>
                  <a:pt x="3327" y="1067"/>
                </a:lnTo>
                <a:lnTo>
                  <a:pt x="3325" y="1067"/>
                </a:lnTo>
                <a:lnTo>
                  <a:pt x="3323" y="1065"/>
                </a:lnTo>
                <a:lnTo>
                  <a:pt x="3321" y="1065"/>
                </a:lnTo>
                <a:lnTo>
                  <a:pt x="3319" y="1063"/>
                </a:lnTo>
                <a:lnTo>
                  <a:pt x="3317" y="1061"/>
                </a:lnTo>
                <a:lnTo>
                  <a:pt x="3317" y="1061"/>
                </a:lnTo>
                <a:lnTo>
                  <a:pt x="3317" y="1059"/>
                </a:lnTo>
                <a:lnTo>
                  <a:pt x="3317" y="1057"/>
                </a:lnTo>
                <a:lnTo>
                  <a:pt x="3315" y="1053"/>
                </a:lnTo>
                <a:lnTo>
                  <a:pt x="3315" y="1050"/>
                </a:lnTo>
                <a:lnTo>
                  <a:pt x="3315" y="1044"/>
                </a:lnTo>
                <a:lnTo>
                  <a:pt x="3315" y="1044"/>
                </a:lnTo>
                <a:lnTo>
                  <a:pt x="3317" y="1042"/>
                </a:lnTo>
                <a:lnTo>
                  <a:pt x="3317" y="1040"/>
                </a:lnTo>
                <a:lnTo>
                  <a:pt x="3317" y="1040"/>
                </a:lnTo>
                <a:lnTo>
                  <a:pt x="3319" y="1040"/>
                </a:lnTo>
                <a:lnTo>
                  <a:pt x="3319" y="1040"/>
                </a:lnTo>
                <a:lnTo>
                  <a:pt x="3319" y="1042"/>
                </a:lnTo>
                <a:lnTo>
                  <a:pt x="3319" y="1040"/>
                </a:lnTo>
                <a:lnTo>
                  <a:pt x="3321" y="1040"/>
                </a:lnTo>
                <a:lnTo>
                  <a:pt x="3321" y="1036"/>
                </a:lnTo>
                <a:lnTo>
                  <a:pt x="3323" y="1036"/>
                </a:lnTo>
                <a:lnTo>
                  <a:pt x="3323" y="1036"/>
                </a:lnTo>
                <a:lnTo>
                  <a:pt x="3323" y="1034"/>
                </a:lnTo>
                <a:lnTo>
                  <a:pt x="3323" y="1034"/>
                </a:lnTo>
                <a:lnTo>
                  <a:pt x="3323" y="1032"/>
                </a:lnTo>
                <a:lnTo>
                  <a:pt x="3323" y="1027"/>
                </a:lnTo>
                <a:lnTo>
                  <a:pt x="3325" y="1023"/>
                </a:lnTo>
                <a:lnTo>
                  <a:pt x="3325" y="1021"/>
                </a:lnTo>
                <a:lnTo>
                  <a:pt x="3327" y="1021"/>
                </a:lnTo>
                <a:lnTo>
                  <a:pt x="3329" y="1019"/>
                </a:lnTo>
                <a:lnTo>
                  <a:pt x="3332" y="1019"/>
                </a:lnTo>
                <a:lnTo>
                  <a:pt x="3334" y="1019"/>
                </a:lnTo>
                <a:lnTo>
                  <a:pt x="3338" y="1019"/>
                </a:lnTo>
                <a:lnTo>
                  <a:pt x="3336" y="1017"/>
                </a:lnTo>
                <a:lnTo>
                  <a:pt x="3336" y="1017"/>
                </a:lnTo>
                <a:lnTo>
                  <a:pt x="3336" y="1017"/>
                </a:lnTo>
                <a:lnTo>
                  <a:pt x="3334" y="1015"/>
                </a:lnTo>
                <a:lnTo>
                  <a:pt x="3332" y="1015"/>
                </a:lnTo>
                <a:lnTo>
                  <a:pt x="3329" y="1015"/>
                </a:lnTo>
                <a:lnTo>
                  <a:pt x="3329" y="1015"/>
                </a:lnTo>
                <a:lnTo>
                  <a:pt x="3327" y="1015"/>
                </a:lnTo>
                <a:lnTo>
                  <a:pt x="3325" y="1013"/>
                </a:lnTo>
                <a:lnTo>
                  <a:pt x="3323" y="1011"/>
                </a:lnTo>
                <a:lnTo>
                  <a:pt x="3321" y="1006"/>
                </a:lnTo>
                <a:lnTo>
                  <a:pt x="3321" y="1006"/>
                </a:lnTo>
                <a:lnTo>
                  <a:pt x="3319" y="1004"/>
                </a:lnTo>
                <a:lnTo>
                  <a:pt x="3319" y="1002"/>
                </a:lnTo>
                <a:lnTo>
                  <a:pt x="3319" y="1000"/>
                </a:lnTo>
                <a:lnTo>
                  <a:pt x="3315" y="996"/>
                </a:lnTo>
                <a:lnTo>
                  <a:pt x="3313" y="994"/>
                </a:lnTo>
                <a:lnTo>
                  <a:pt x="3311" y="994"/>
                </a:lnTo>
                <a:lnTo>
                  <a:pt x="3311" y="992"/>
                </a:lnTo>
                <a:lnTo>
                  <a:pt x="3308" y="992"/>
                </a:lnTo>
                <a:lnTo>
                  <a:pt x="3308" y="992"/>
                </a:lnTo>
                <a:lnTo>
                  <a:pt x="3308" y="990"/>
                </a:lnTo>
                <a:lnTo>
                  <a:pt x="3306" y="988"/>
                </a:lnTo>
                <a:lnTo>
                  <a:pt x="3304" y="983"/>
                </a:lnTo>
                <a:lnTo>
                  <a:pt x="3300" y="979"/>
                </a:lnTo>
                <a:lnTo>
                  <a:pt x="3300" y="979"/>
                </a:lnTo>
                <a:lnTo>
                  <a:pt x="3300" y="979"/>
                </a:lnTo>
                <a:lnTo>
                  <a:pt x="3298" y="977"/>
                </a:lnTo>
                <a:lnTo>
                  <a:pt x="3298" y="975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69"/>
                </a:lnTo>
                <a:lnTo>
                  <a:pt x="3296" y="969"/>
                </a:lnTo>
                <a:lnTo>
                  <a:pt x="3296" y="967"/>
                </a:lnTo>
                <a:lnTo>
                  <a:pt x="3296" y="965"/>
                </a:lnTo>
                <a:lnTo>
                  <a:pt x="3296" y="960"/>
                </a:lnTo>
                <a:lnTo>
                  <a:pt x="3298" y="958"/>
                </a:lnTo>
                <a:lnTo>
                  <a:pt x="3298" y="958"/>
                </a:lnTo>
                <a:lnTo>
                  <a:pt x="3296" y="958"/>
                </a:lnTo>
                <a:lnTo>
                  <a:pt x="3296" y="962"/>
                </a:lnTo>
                <a:lnTo>
                  <a:pt x="3294" y="960"/>
                </a:lnTo>
                <a:lnTo>
                  <a:pt x="3294" y="956"/>
                </a:lnTo>
                <a:lnTo>
                  <a:pt x="3294" y="954"/>
                </a:lnTo>
                <a:lnTo>
                  <a:pt x="3292" y="952"/>
                </a:lnTo>
                <a:lnTo>
                  <a:pt x="3290" y="952"/>
                </a:lnTo>
                <a:lnTo>
                  <a:pt x="3290" y="950"/>
                </a:lnTo>
                <a:lnTo>
                  <a:pt x="3288" y="948"/>
                </a:lnTo>
                <a:lnTo>
                  <a:pt x="3285" y="948"/>
                </a:lnTo>
                <a:lnTo>
                  <a:pt x="3285" y="948"/>
                </a:lnTo>
                <a:lnTo>
                  <a:pt x="3283" y="948"/>
                </a:lnTo>
                <a:lnTo>
                  <a:pt x="3285" y="946"/>
                </a:lnTo>
                <a:lnTo>
                  <a:pt x="3285" y="944"/>
                </a:lnTo>
                <a:lnTo>
                  <a:pt x="3285" y="944"/>
                </a:lnTo>
                <a:lnTo>
                  <a:pt x="3288" y="941"/>
                </a:lnTo>
                <a:lnTo>
                  <a:pt x="3288" y="941"/>
                </a:lnTo>
                <a:lnTo>
                  <a:pt x="3290" y="939"/>
                </a:lnTo>
                <a:lnTo>
                  <a:pt x="3290" y="941"/>
                </a:lnTo>
                <a:lnTo>
                  <a:pt x="3290" y="941"/>
                </a:lnTo>
                <a:lnTo>
                  <a:pt x="3290" y="939"/>
                </a:lnTo>
                <a:lnTo>
                  <a:pt x="3292" y="939"/>
                </a:lnTo>
                <a:lnTo>
                  <a:pt x="3292" y="937"/>
                </a:lnTo>
                <a:lnTo>
                  <a:pt x="3294" y="935"/>
                </a:lnTo>
                <a:lnTo>
                  <a:pt x="3294" y="933"/>
                </a:lnTo>
                <a:lnTo>
                  <a:pt x="3294" y="933"/>
                </a:lnTo>
                <a:lnTo>
                  <a:pt x="3294" y="931"/>
                </a:lnTo>
                <a:lnTo>
                  <a:pt x="3296" y="931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7"/>
                </a:lnTo>
                <a:lnTo>
                  <a:pt x="3296" y="927"/>
                </a:lnTo>
                <a:lnTo>
                  <a:pt x="3296" y="925"/>
                </a:lnTo>
                <a:lnTo>
                  <a:pt x="3296" y="927"/>
                </a:lnTo>
                <a:lnTo>
                  <a:pt x="3296" y="927"/>
                </a:lnTo>
                <a:lnTo>
                  <a:pt x="3298" y="927"/>
                </a:lnTo>
                <a:lnTo>
                  <a:pt x="3298" y="927"/>
                </a:lnTo>
                <a:lnTo>
                  <a:pt x="3298" y="925"/>
                </a:lnTo>
                <a:lnTo>
                  <a:pt x="3300" y="927"/>
                </a:lnTo>
                <a:lnTo>
                  <a:pt x="3300" y="927"/>
                </a:lnTo>
                <a:lnTo>
                  <a:pt x="3304" y="925"/>
                </a:lnTo>
                <a:lnTo>
                  <a:pt x="3306" y="925"/>
                </a:lnTo>
                <a:lnTo>
                  <a:pt x="3306" y="925"/>
                </a:lnTo>
                <a:lnTo>
                  <a:pt x="3311" y="921"/>
                </a:lnTo>
                <a:lnTo>
                  <a:pt x="3311" y="921"/>
                </a:lnTo>
                <a:lnTo>
                  <a:pt x="3311" y="921"/>
                </a:lnTo>
                <a:lnTo>
                  <a:pt x="3313" y="923"/>
                </a:lnTo>
                <a:lnTo>
                  <a:pt x="3313" y="923"/>
                </a:lnTo>
                <a:lnTo>
                  <a:pt x="3313" y="923"/>
                </a:lnTo>
                <a:lnTo>
                  <a:pt x="3315" y="921"/>
                </a:lnTo>
                <a:lnTo>
                  <a:pt x="3313" y="921"/>
                </a:lnTo>
                <a:lnTo>
                  <a:pt x="3313" y="921"/>
                </a:lnTo>
                <a:lnTo>
                  <a:pt x="3313" y="918"/>
                </a:lnTo>
                <a:lnTo>
                  <a:pt x="3315" y="918"/>
                </a:lnTo>
                <a:lnTo>
                  <a:pt x="3315" y="918"/>
                </a:lnTo>
                <a:lnTo>
                  <a:pt x="3319" y="916"/>
                </a:lnTo>
                <a:lnTo>
                  <a:pt x="3319" y="916"/>
                </a:lnTo>
                <a:lnTo>
                  <a:pt x="3319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2"/>
                </a:lnTo>
                <a:lnTo>
                  <a:pt x="3323" y="912"/>
                </a:lnTo>
                <a:lnTo>
                  <a:pt x="3323" y="912"/>
                </a:lnTo>
                <a:lnTo>
                  <a:pt x="3323" y="910"/>
                </a:lnTo>
                <a:lnTo>
                  <a:pt x="3323" y="910"/>
                </a:lnTo>
                <a:lnTo>
                  <a:pt x="3325" y="910"/>
                </a:lnTo>
                <a:lnTo>
                  <a:pt x="3327" y="910"/>
                </a:lnTo>
                <a:lnTo>
                  <a:pt x="3329" y="910"/>
                </a:lnTo>
                <a:lnTo>
                  <a:pt x="3329" y="910"/>
                </a:lnTo>
                <a:lnTo>
                  <a:pt x="3332" y="908"/>
                </a:lnTo>
                <a:lnTo>
                  <a:pt x="3334" y="908"/>
                </a:lnTo>
                <a:lnTo>
                  <a:pt x="3336" y="906"/>
                </a:lnTo>
                <a:lnTo>
                  <a:pt x="3338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2" y="904"/>
                </a:lnTo>
                <a:lnTo>
                  <a:pt x="3342" y="904"/>
                </a:lnTo>
                <a:lnTo>
                  <a:pt x="3346" y="902"/>
                </a:lnTo>
                <a:lnTo>
                  <a:pt x="3348" y="900"/>
                </a:lnTo>
                <a:lnTo>
                  <a:pt x="3350" y="900"/>
                </a:lnTo>
                <a:lnTo>
                  <a:pt x="3355" y="902"/>
                </a:lnTo>
                <a:lnTo>
                  <a:pt x="3357" y="902"/>
                </a:lnTo>
                <a:lnTo>
                  <a:pt x="3357" y="904"/>
                </a:lnTo>
                <a:lnTo>
                  <a:pt x="3361" y="904"/>
                </a:lnTo>
                <a:lnTo>
                  <a:pt x="3361" y="904"/>
                </a:lnTo>
                <a:lnTo>
                  <a:pt x="3363" y="906"/>
                </a:lnTo>
                <a:lnTo>
                  <a:pt x="3363" y="906"/>
                </a:lnTo>
                <a:lnTo>
                  <a:pt x="3363" y="906"/>
                </a:lnTo>
                <a:lnTo>
                  <a:pt x="3365" y="904"/>
                </a:lnTo>
                <a:lnTo>
                  <a:pt x="3367" y="904"/>
                </a:lnTo>
                <a:lnTo>
                  <a:pt x="3367" y="904"/>
                </a:lnTo>
                <a:lnTo>
                  <a:pt x="3367" y="902"/>
                </a:lnTo>
                <a:lnTo>
                  <a:pt x="3371" y="904"/>
                </a:lnTo>
                <a:lnTo>
                  <a:pt x="3373" y="904"/>
                </a:lnTo>
                <a:lnTo>
                  <a:pt x="3376" y="904"/>
                </a:lnTo>
                <a:lnTo>
                  <a:pt x="3376" y="904"/>
                </a:lnTo>
                <a:lnTo>
                  <a:pt x="3378" y="906"/>
                </a:lnTo>
                <a:lnTo>
                  <a:pt x="3378" y="908"/>
                </a:lnTo>
                <a:lnTo>
                  <a:pt x="3378" y="910"/>
                </a:lnTo>
                <a:lnTo>
                  <a:pt x="3378" y="910"/>
                </a:lnTo>
                <a:lnTo>
                  <a:pt x="3376" y="912"/>
                </a:lnTo>
                <a:lnTo>
                  <a:pt x="3378" y="912"/>
                </a:lnTo>
                <a:lnTo>
                  <a:pt x="3378" y="916"/>
                </a:lnTo>
                <a:lnTo>
                  <a:pt x="3376" y="921"/>
                </a:lnTo>
                <a:lnTo>
                  <a:pt x="3373" y="925"/>
                </a:lnTo>
                <a:lnTo>
                  <a:pt x="3371" y="927"/>
                </a:lnTo>
                <a:lnTo>
                  <a:pt x="3373" y="929"/>
                </a:lnTo>
                <a:lnTo>
                  <a:pt x="3378" y="931"/>
                </a:lnTo>
                <a:lnTo>
                  <a:pt x="3378" y="933"/>
                </a:lnTo>
                <a:lnTo>
                  <a:pt x="3378" y="933"/>
                </a:lnTo>
                <a:lnTo>
                  <a:pt x="3373" y="933"/>
                </a:lnTo>
                <a:lnTo>
                  <a:pt x="3371" y="931"/>
                </a:lnTo>
                <a:lnTo>
                  <a:pt x="3369" y="931"/>
                </a:lnTo>
                <a:lnTo>
                  <a:pt x="3367" y="931"/>
                </a:lnTo>
                <a:lnTo>
                  <a:pt x="3361" y="931"/>
                </a:lnTo>
                <a:lnTo>
                  <a:pt x="3357" y="931"/>
                </a:lnTo>
                <a:lnTo>
                  <a:pt x="3355" y="931"/>
                </a:lnTo>
                <a:lnTo>
                  <a:pt x="3352" y="931"/>
                </a:lnTo>
                <a:lnTo>
                  <a:pt x="3350" y="933"/>
                </a:lnTo>
                <a:lnTo>
                  <a:pt x="3350" y="933"/>
                </a:lnTo>
                <a:lnTo>
                  <a:pt x="3350" y="935"/>
                </a:lnTo>
                <a:lnTo>
                  <a:pt x="3348" y="937"/>
                </a:lnTo>
                <a:lnTo>
                  <a:pt x="3346" y="937"/>
                </a:lnTo>
                <a:lnTo>
                  <a:pt x="3346" y="939"/>
                </a:lnTo>
                <a:lnTo>
                  <a:pt x="3346" y="941"/>
                </a:lnTo>
                <a:lnTo>
                  <a:pt x="3348" y="941"/>
                </a:lnTo>
                <a:lnTo>
                  <a:pt x="3350" y="944"/>
                </a:lnTo>
                <a:lnTo>
                  <a:pt x="3350" y="946"/>
                </a:lnTo>
                <a:lnTo>
                  <a:pt x="3352" y="946"/>
                </a:lnTo>
                <a:lnTo>
                  <a:pt x="3352" y="946"/>
                </a:lnTo>
                <a:lnTo>
                  <a:pt x="3355" y="946"/>
                </a:lnTo>
                <a:lnTo>
                  <a:pt x="3355" y="946"/>
                </a:lnTo>
                <a:lnTo>
                  <a:pt x="3352" y="946"/>
                </a:lnTo>
                <a:lnTo>
                  <a:pt x="3350" y="946"/>
                </a:lnTo>
                <a:lnTo>
                  <a:pt x="3348" y="948"/>
                </a:lnTo>
                <a:lnTo>
                  <a:pt x="3348" y="946"/>
                </a:lnTo>
                <a:lnTo>
                  <a:pt x="3348" y="946"/>
                </a:lnTo>
                <a:lnTo>
                  <a:pt x="3344" y="944"/>
                </a:lnTo>
                <a:lnTo>
                  <a:pt x="3342" y="944"/>
                </a:lnTo>
                <a:lnTo>
                  <a:pt x="3338" y="944"/>
                </a:lnTo>
                <a:lnTo>
                  <a:pt x="3336" y="946"/>
                </a:lnTo>
                <a:lnTo>
                  <a:pt x="3336" y="946"/>
                </a:lnTo>
                <a:lnTo>
                  <a:pt x="3336" y="948"/>
                </a:lnTo>
                <a:lnTo>
                  <a:pt x="3336" y="948"/>
                </a:lnTo>
                <a:lnTo>
                  <a:pt x="3336" y="950"/>
                </a:lnTo>
                <a:lnTo>
                  <a:pt x="3338" y="950"/>
                </a:lnTo>
                <a:lnTo>
                  <a:pt x="3340" y="950"/>
                </a:lnTo>
                <a:lnTo>
                  <a:pt x="3342" y="952"/>
                </a:lnTo>
                <a:lnTo>
                  <a:pt x="3344" y="952"/>
                </a:lnTo>
                <a:lnTo>
                  <a:pt x="3344" y="952"/>
                </a:lnTo>
                <a:lnTo>
                  <a:pt x="3346" y="956"/>
                </a:lnTo>
                <a:lnTo>
                  <a:pt x="3348" y="960"/>
                </a:lnTo>
                <a:lnTo>
                  <a:pt x="3348" y="962"/>
                </a:lnTo>
                <a:lnTo>
                  <a:pt x="3350" y="962"/>
                </a:lnTo>
                <a:lnTo>
                  <a:pt x="3350" y="965"/>
                </a:lnTo>
                <a:lnTo>
                  <a:pt x="3350" y="965"/>
                </a:lnTo>
                <a:lnTo>
                  <a:pt x="3350" y="967"/>
                </a:lnTo>
                <a:lnTo>
                  <a:pt x="3350" y="967"/>
                </a:lnTo>
                <a:lnTo>
                  <a:pt x="3350" y="969"/>
                </a:lnTo>
                <a:lnTo>
                  <a:pt x="3350" y="971"/>
                </a:lnTo>
                <a:lnTo>
                  <a:pt x="3352" y="971"/>
                </a:lnTo>
                <a:lnTo>
                  <a:pt x="3355" y="971"/>
                </a:lnTo>
                <a:lnTo>
                  <a:pt x="3355" y="971"/>
                </a:lnTo>
                <a:lnTo>
                  <a:pt x="3357" y="971"/>
                </a:lnTo>
                <a:lnTo>
                  <a:pt x="3359" y="973"/>
                </a:lnTo>
                <a:lnTo>
                  <a:pt x="3359" y="973"/>
                </a:lnTo>
                <a:lnTo>
                  <a:pt x="3359" y="975"/>
                </a:lnTo>
                <a:lnTo>
                  <a:pt x="3359" y="975"/>
                </a:lnTo>
                <a:lnTo>
                  <a:pt x="3361" y="975"/>
                </a:lnTo>
                <a:lnTo>
                  <a:pt x="3361" y="975"/>
                </a:lnTo>
                <a:lnTo>
                  <a:pt x="3363" y="975"/>
                </a:lnTo>
                <a:lnTo>
                  <a:pt x="3363" y="975"/>
                </a:lnTo>
                <a:lnTo>
                  <a:pt x="3365" y="977"/>
                </a:lnTo>
                <a:lnTo>
                  <a:pt x="3365" y="977"/>
                </a:lnTo>
                <a:lnTo>
                  <a:pt x="3367" y="977"/>
                </a:lnTo>
                <a:lnTo>
                  <a:pt x="3367" y="977"/>
                </a:lnTo>
                <a:lnTo>
                  <a:pt x="3369" y="977"/>
                </a:lnTo>
                <a:lnTo>
                  <a:pt x="3369" y="977"/>
                </a:lnTo>
                <a:lnTo>
                  <a:pt x="3369" y="981"/>
                </a:lnTo>
                <a:lnTo>
                  <a:pt x="3369" y="983"/>
                </a:lnTo>
                <a:lnTo>
                  <a:pt x="3369" y="986"/>
                </a:lnTo>
                <a:lnTo>
                  <a:pt x="3369" y="986"/>
                </a:lnTo>
                <a:lnTo>
                  <a:pt x="3367" y="990"/>
                </a:lnTo>
                <a:lnTo>
                  <a:pt x="3367" y="990"/>
                </a:lnTo>
                <a:lnTo>
                  <a:pt x="3367" y="992"/>
                </a:lnTo>
                <a:lnTo>
                  <a:pt x="3367" y="994"/>
                </a:lnTo>
                <a:lnTo>
                  <a:pt x="3369" y="998"/>
                </a:lnTo>
                <a:lnTo>
                  <a:pt x="3371" y="1002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2"/>
                </a:lnTo>
                <a:lnTo>
                  <a:pt x="3373" y="998"/>
                </a:lnTo>
                <a:lnTo>
                  <a:pt x="3373" y="996"/>
                </a:lnTo>
                <a:lnTo>
                  <a:pt x="3373" y="996"/>
                </a:lnTo>
                <a:lnTo>
                  <a:pt x="3373" y="992"/>
                </a:lnTo>
                <a:lnTo>
                  <a:pt x="3376" y="992"/>
                </a:lnTo>
                <a:lnTo>
                  <a:pt x="3378" y="990"/>
                </a:lnTo>
                <a:lnTo>
                  <a:pt x="3378" y="990"/>
                </a:lnTo>
                <a:lnTo>
                  <a:pt x="3380" y="990"/>
                </a:lnTo>
                <a:lnTo>
                  <a:pt x="3382" y="988"/>
                </a:lnTo>
                <a:lnTo>
                  <a:pt x="3384" y="988"/>
                </a:lnTo>
                <a:lnTo>
                  <a:pt x="3386" y="988"/>
                </a:lnTo>
                <a:lnTo>
                  <a:pt x="3388" y="988"/>
                </a:lnTo>
                <a:lnTo>
                  <a:pt x="3388" y="990"/>
                </a:lnTo>
                <a:lnTo>
                  <a:pt x="3390" y="992"/>
                </a:lnTo>
                <a:lnTo>
                  <a:pt x="3390" y="994"/>
                </a:lnTo>
                <a:lnTo>
                  <a:pt x="3390" y="996"/>
                </a:lnTo>
                <a:lnTo>
                  <a:pt x="3392" y="998"/>
                </a:lnTo>
                <a:lnTo>
                  <a:pt x="3392" y="1000"/>
                </a:lnTo>
                <a:lnTo>
                  <a:pt x="3394" y="1002"/>
                </a:lnTo>
                <a:lnTo>
                  <a:pt x="3399" y="1004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9"/>
                </a:lnTo>
                <a:lnTo>
                  <a:pt x="3401" y="1009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9ECEF3F-ED93-4292-83FE-C663813D3B9C}"/>
              </a:ext>
            </a:extLst>
          </p:cNvPr>
          <p:cNvSpPr/>
          <p:nvPr/>
        </p:nvSpPr>
        <p:spPr>
          <a:xfrm>
            <a:off x="301403" y="1091219"/>
            <a:ext cx="5248140" cy="50381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58F239-DDB8-4A05-B469-72E6AEBCE094}"/>
              </a:ext>
            </a:extLst>
          </p:cNvPr>
          <p:cNvSpPr txBox="1"/>
          <p:nvPr/>
        </p:nvSpPr>
        <p:spPr>
          <a:xfrm>
            <a:off x="373797" y="3007360"/>
            <a:ext cx="51033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</a:t>
            </a:r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>
            <a:off x="6136737" y="960121"/>
            <a:ext cx="2596826" cy="2051871"/>
          </a:xfrm>
          <a:custGeom>
            <a:avLst/>
            <a:gdLst>
              <a:gd name="T0" fmla="*/ 285 w 559"/>
              <a:gd name="T1" fmla="*/ 442 h 442"/>
              <a:gd name="T2" fmla="*/ 210 w 559"/>
              <a:gd name="T3" fmla="*/ 415 h 442"/>
              <a:gd name="T4" fmla="*/ 145 w 559"/>
              <a:gd name="T5" fmla="*/ 335 h 442"/>
              <a:gd name="T6" fmla="*/ 79 w 559"/>
              <a:gd name="T7" fmla="*/ 379 h 442"/>
              <a:gd name="T8" fmla="*/ 3 w 559"/>
              <a:gd name="T9" fmla="*/ 355 h 442"/>
              <a:gd name="T10" fmla="*/ 0 w 559"/>
              <a:gd name="T11" fmla="*/ 350 h 442"/>
              <a:gd name="T12" fmla="*/ 492 w 559"/>
              <a:gd name="T13" fmla="*/ 0 h 442"/>
              <a:gd name="T14" fmla="*/ 495 w 559"/>
              <a:gd name="T15" fmla="*/ 1 h 442"/>
              <a:gd name="T16" fmla="*/ 496 w 559"/>
              <a:gd name="T17" fmla="*/ 90 h 442"/>
              <a:gd name="T18" fmla="*/ 500 w 559"/>
              <a:gd name="T19" fmla="*/ 94 h 442"/>
              <a:gd name="T20" fmla="*/ 500 w 559"/>
              <a:gd name="T21" fmla="*/ 213 h 442"/>
              <a:gd name="T22" fmla="*/ 496 w 559"/>
              <a:gd name="T23" fmla="*/ 217 h 442"/>
              <a:gd name="T24" fmla="*/ 492 w 559"/>
              <a:gd name="T25" fmla="*/ 302 h 442"/>
              <a:gd name="T26" fmla="*/ 489 w 559"/>
              <a:gd name="T27" fmla="*/ 302 h 442"/>
              <a:gd name="T28" fmla="*/ 481 w 559"/>
              <a:gd name="T29" fmla="*/ 303 h 442"/>
              <a:gd name="T30" fmla="*/ 477 w 559"/>
              <a:gd name="T31" fmla="*/ 303 h 442"/>
              <a:gd name="T32" fmla="*/ 468 w 559"/>
              <a:gd name="T33" fmla="*/ 304 h 442"/>
              <a:gd name="T34" fmla="*/ 461 w 559"/>
              <a:gd name="T35" fmla="*/ 305 h 442"/>
              <a:gd name="T36" fmla="*/ 455 w 559"/>
              <a:gd name="T37" fmla="*/ 306 h 442"/>
              <a:gd name="T38" fmla="*/ 446 w 559"/>
              <a:gd name="T39" fmla="*/ 308 h 442"/>
              <a:gd name="T40" fmla="*/ 442 w 559"/>
              <a:gd name="T41" fmla="*/ 309 h 442"/>
              <a:gd name="T42" fmla="*/ 434 w 559"/>
              <a:gd name="T43" fmla="*/ 312 h 442"/>
              <a:gd name="T44" fmla="*/ 425 w 559"/>
              <a:gd name="T45" fmla="*/ 315 h 442"/>
              <a:gd name="T46" fmla="*/ 417 w 559"/>
              <a:gd name="T47" fmla="*/ 318 h 442"/>
              <a:gd name="T48" fmla="*/ 409 w 559"/>
              <a:gd name="T49" fmla="*/ 321 h 442"/>
              <a:gd name="T50" fmla="*/ 401 w 559"/>
              <a:gd name="T51" fmla="*/ 325 h 442"/>
              <a:gd name="T52" fmla="*/ 393 w 559"/>
              <a:gd name="T53" fmla="*/ 328 h 442"/>
              <a:gd name="T54" fmla="*/ 385 w 559"/>
              <a:gd name="T55" fmla="*/ 333 h 442"/>
              <a:gd name="T56" fmla="*/ 378 w 559"/>
              <a:gd name="T57" fmla="*/ 337 h 442"/>
              <a:gd name="T58" fmla="*/ 371 w 559"/>
              <a:gd name="T59" fmla="*/ 342 h 442"/>
              <a:gd name="T60" fmla="*/ 364 w 559"/>
              <a:gd name="T61" fmla="*/ 347 h 442"/>
              <a:gd name="T62" fmla="*/ 357 w 559"/>
              <a:gd name="T63" fmla="*/ 352 h 442"/>
              <a:gd name="T64" fmla="*/ 350 w 559"/>
              <a:gd name="T65" fmla="*/ 358 h 442"/>
              <a:gd name="T66" fmla="*/ 344 w 559"/>
              <a:gd name="T67" fmla="*/ 363 h 442"/>
              <a:gd name="T68" fmla="*/ 338 w 559"/>
              <a:gd name="T69" fmla="*/ 369 h 442"/>
              <a:gd name="T70" fmla="*/ 289 w 559"/>
              <a:gd name="T71" fmla="*/ 440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59" h="442">
                <a:moveTo>
                  <a:pt x="286" y="442"/>
                </a:moveTo>
                <a:cubicBezTo>
                  <a:pt x="285" y="442"/>
                  <a:pt x="285" y="442"/>
                  <a:pt x="285" y="442"/>
                </a:cubicBezTo>
                <a:cubicBezTo>
                  <a:pt x="213" y="420"/>
                  <a:pt x="213" y="420"/>
                  <a:pt x="213" y="420"/>
                </a:cubicBezTo>
                <a:cubicBezTo>
                  <a:pt x="211" y="419"/>
                  <a:pt x="210" y="417"/>
                  <a:pt x="210" y="415"/>
                </a:cubicBezTo>
                <a:cubicBezTo>
                  <a:pt x="211" y="411"/>
                  <a:pt x="212" y="406"/>
                  <a:pt x="212" y="402"/>
                </a:cubicBezTo>
                <a:cubicBezTo>
                  <a:pt x="212" y="365"/>
                  <a:pt x="182" y="335"/>
                  <a:pt x="145" y="335"/>
                </a:cubicBezTo>
                <a:cubicBezTo>
                  <a:pt x="118" y="335"/>
                  <a:pt x="93" y="351"/>
                  <a:pt x="83" y="376"/>
                </a:cubicBezTo>
                <a:cubicBezTo>
                  <a:pt x="82" y="378"/>
                  <a:pt x="81" y="379"/>
                  <a:pt x="79" y="379"/>
                </a:cubicBezTo>
                <a:cubicBezTo>
                  <a:pt x="79" y="379"/>
                  <a:pt x="78" y="379"/>
                  <a:pt x="78" y="378"/>
                </a:cubicBezTo>
                <a:cubicBezTo>
                  <a:pt x="3" y="355"/>
                  <a:pt x="3" y="355"/>
                  <a:pt x="3" y="355"/>
                </a:cubicBezTo>
                <a:cubicBezTo>
                  <a:pt x="2" y="355"/>
                  <a:pt x="1" y="354"/>
                  <a:pt x="0" y="353"/>
                </a:cubicBezTo>
                <a:cubicBezTo>
                  <a:pt x="0" y="352"/>
                  <a:pt x="0" y="351"/>
                  <a:pt x="0" y="350"/>
                </a:cubicBezTo>
                <a:cubicBezTo>
                  <a:pt x="37" y="249"/>
                  <a:pt x="103" y="162"/>
                  <a:pt x="191" y="99"/>
                </a:cubicBezTo>
                <a:cubicBezTo>
                  <a:pt x="280" y="36"/>
                  <a:pt x="384" y="2"/>
                  <a:pt x="492" y="0"/>
                </a:cubicBezTo>
                <a:cubicBezTo>
                  <a:pt x="492" y="0"/>
                  <a:pt x="492" y="0"/>
                  <a:pt x="492" y="0"/>
                </a:cubicBezTo>
                <a:cubicBezTo>
                  <a:pt x="493" y="0"/>
                  <a:pt x="494" y="0"/>
                  <a:pt x="495" y="1"/>
                </a:cubicBezTo>
                <a:cubicBezTo>
                  <a:pt x="495" y="2"/>
                  <a:pt x="496" y="3"/>
                  <a:pt x="496" y="4"/>
                </a:cubicBezTo>
                <a:cubicBezTo>
                  <a:pt x="496" y="90"/>
                  <a:pt x="496" y="90"/>
                  <a:pt x="496" y="90"/>
                </a:cubicBezTo>
                <a:cubicBezTo>
                  <a:pt x="496" y="93"/>
                  <a:pt x="498" y="94"/>
                  <a:pt x="500" y="94"/>
                </a:cubicBezTo>
                <a:cubicBezTo>
                  <a:pt x="500" y="94"/>
                  <a:pt x="500" y="94"/>
                  <a:pt x="500" y="94"/>
                </a:cubicBezTo>
                <a:cubicBezTo>
                  <a:pt x="533" y="95"/>
                  <a:pt x="559" y="121"/>
                  <a:pt x="559" y="154"/>
                </a:cubicBezTo>
                <a:cubicBezTo>
                  <a:pt x="559" y="186"/>
                  <a:pt x="533" y="213"/>
                  <a:pt x="500" y="213"/>
                </a:cubicBezTo>
                <a:cubicBezTo>
                  <a:pt x="500" y="213"/>
                  <a:pt x="500" y="213"/>
                  <a:pt x="500" y="213"/>
                </a:cubicBezTo>
                <a:cubicBezTo>
                  <a:pt x="498" y="213"/>
                  <a:pt x="496" y="214"/>
                  <a:pt x="496" y="217"/>
                </a:cubicBezTo>
                <a:cubicBezTo>
                  <a:pt x="496" y="298"/>
                  <a:pt x="496" y="298"/>
                  <a:pt x="496" y="298"/>
                </a:cubicBezTo>
                <a:cubicBezTo>
                  <a:pt x="496" y="300"/>
                  <a:pt x="494" y="302"/>
                  <a:pt x="492" y="302"/>
                </a:cubicBezTo>
                <a:cubicBezTo>
                  <a:pt x="491" y="302"/>
                  <a:pt x="491" y="302"/>
                  <a:pt x="491" y="302"/>
                </a:cubicBezTo>
                <a:cubicBezTo>
                  <a:pt x="490" y="302"/>
                  <a:pt x="489" y="302"/>
                  <a:pt x="489" y="302"/>
                </a:cubicBezTo>
                <a:cubicBezTo>
                  <a:pt x="487" y="302"/>
                  <a:pt x="487" y="302"/>
                  <a:pt x="487" y="302"/>
                </a:cubicBezTo>
                <a:cubicBezTo>
                  <a:pt x="485" y="303"/>
                  <a:pt x="483" y="303"/>
                  <a:pt x="481" y="303"/>
                </a:cubicBezTo>
                <a:cubicBezTo>
                  <a:pt x="481" y="303"/>
                  <a:pt x="480" y="303"/>
                  <a:pt x="479" y="303"/>
                </a:cubicBezTo>
                <a:cubicBezTo>
                  <a:pt x="477" y="303"/>
                  <a:pt x="477" y="303"/>
                  <a:pt x="477" y="303"/>
                </a:cubicBezTo>
                <a:cubicBezTo>
                  <a:pt x="476" y="303"/>
                  <a:pt x="474" y="303"/>
                  <a:pt x="472" y="304"/>
                </a:cubicBezTo>
                <a:cubicBezTo>
                  <a:pt x="472" y="304"/>
                  <a:pt x="468" y="304"/>
                  <a:pt x="468" y="304"/>
                </a:cubicBezTo>
                <a:cubicBezTo>
                  <a:pt x="466" y="305"/>
                  <a:pt x="465" y="305"/>
                  <a:pt x="464" y="305"/>
                </a:cubicBezTo>
                <a:cubicBezTo>
                  <a:pt x="463" y="305"/>
                  <a:pt x="462" y="305"/>
                  <a:pt x="461" y="305"/>
                </a:cubicBezTo>
                <a:cubicBezTo>
                  <a:pt x="459" y="306"/>
                  <a:pt x="459" y="306"/>
                  <a:pt x="459" y="306"/>
                </a:cubicBezTo>
                <a:cubicBezTo>
                  <a:pt x="457" y="306"/>
                  <a:pt x="456" y="306"/>
                  <a:pt x="455" y="306"/>
                </a:cubicBezTo>
                <a:cubicBezTo>
                  <a:pt x="454" y="307"/>
                  <a:pt x="450" y="308"/>
                  <a:pt x="450" y="308"/>
                </a:cubicBezTo>
                <a:cubicBezTo>
                  <a:pt x="448" y="308"/>
                  <a:pt x="447" y="308"/>
                  <a:pt x="446" y="308"/>
                </a:cubicBezTo>
                <a:cubicBezTo>
                  <a:pt x="445" y="309"/>
                  <a:pt x="444" y="309"/>
                  <a:pt x="443" y="309"/>
                </a:cubicBezTo>
                <a:cubicBezTo>
                  <a:pt x="442" y="309"/>
                  <a:pt x="442" y="309"/>
                  <a:pt x="442" y="309"/>
                </a:cubicBezTo>
                <a:cubicBezTo>
                  <a:pt x="440" y="310"/>
                  <a:pt x="439" y="310"/>
                  <a:pt x="438" y="311"/>
                </a:cubicBezTo>
                <a:cubicBezTo>
                  <a:pt x="436" y="311"/>
                  <a:pt x="435" y="311"/>
                  <a:pt x="434" y="312"/>
                </a:cubicBezTo>
                <a:cubicBezTo>
                  <a:pt x="432" y="312"/>
                  <a:pt x="431" y="313"/>
                  <a:pt x="429" y="313"/>
                </a:cubicBezTo>
                <a:cubicBezTo>
                  <a:pt x="428" y="314"/>
                  <a:pt x="426" y="314"/>
                  <a:pt x="425" y="315"/>
                </a:cubicBezTo>
                <a:cubicBezTo>
                  <a:pt x="424" y="315"/>
                  <a:pt x="422" y="316"/>
                  <a:pt x="421" y="316"/>
                </a:cubicBezTo>
                <a:cubicBezTo>
                  <a:pt x="420" y="317"/>
                  <a:pt x="418" y="317"/>
                  <a:pt x="417" y="318"/>
                </a:cubicBezTo>
                <a:cubicBezTo>
                  <a:pt x="415" y="318"/>
                  <a:pt x="414" y="319"/>
                  <a:pt x="413" y="319"/>
                </a:cubicBezTo>
                <a:cubicBezTo>
                  <a:pt x="412" y="320"/>
                  <a:pt x="410" y="320"/>
                  <a:pt x="409" y="321"/>
                </a:cubicBezTo>
                <a:cubicBezTo>
                  <a:pt x="407" y="322"/>
                  <a:pt x="406" y="322"/>
                  <a:pt x="405" y="323"/>
                </a:cubicBezTo>
                <a:cubicBezTo>
                  <a:pt x="404" y="323"/>
                  <a:pt x="402" y="324"/>
                  <a:pt x="401" y="325"/>
                </a:cubicBezTo>
                <a:cubicBezTo>
                  <a:pt x="400" y="325"/>
                  <a:pt x="398" y="326"/>
                  <a:pt x="397" y="326"/>
                </a:cubicBezTo>
                <a:cubicBezTo>
                  <a:pt x="396" y="327"/>
                  <a:pt x="394" y="328"/>
                  <a:pt x="393" y="328"/>
                </a:cubicBezTo>
                <a:cubicBezTo>
                  <a:pt x="392" y="329"/>
                  <a:pt x="391" y="330"/>
                  <a:pt x="390" y="330"/>
                </a:cubicBezTo>
                <a:cubicBezTo>
                  <a:pt x="388" y="331"/>
                  <a:pt x="387" y="332"/>
                  <a:pt x="385" y="333"/>
                </a:cubicBezTo>
                <a:cubicBezTo>
                  <a:pt x="383" y="334"/>
                  <a:pt x="383" y="334"/>
                  <a:pt x="383" y="334"/>
                </a:cubicBezTo>
                <a:cubicBezTo>
                  <a:pt x="381" y="335"/>
                  <a:pt x="379" y="336"/>
                  <a:pt x="378" y="337"/>
                </a:cubicBezTo>
                <a:cubicBezTo>
                  <a:pt x="375" y="339"/>
                  <a:pt x="375" y="339"/>
                  <a:pt x="375" y="339"/>
                </a:cubicBezTo>
                <a:cubicBezTo>
                  <a:pt x="374" y="340"/>
                  <a:pt x="372" y="341"/>
                  <a:pt x="371" y="342"/>
                </a:cubicBezTo>
                <a:cubicBezTo>
                  <a:pt x="368" y="344"/>
                  <a:pt x="368" y="344"/>
                  <a:pt x="368" y="344"/>
                </a:cubicBezTo>
                <a:cubicBezTo>
                  <a:pt x="367" y="345"/>
                  <a:pt x="365" y="346"/>
                  <a:pt x="364" y="347"/>
                </a:cubicBezTo>
                <a:cubicBezTo>
                  <a:pt x="363" y="347"/>
                  <a:pt x="362" y="348"/>
                  <a:pt x="361" y="349"/>
                </a:cubicBezTo>
                <a:cubicBezTo>
                  <a:pt x="360" y="350"/>
                  <a:pt x="358" y="351"/>
                  <a:pt x="357" y="352"/>
                </a:cubicBezTo>
                <a:cubicBezTo>
                  <a:pt x="355" y="354"/>
                  <a:pt x="355" y="354"/>
                  <a:pt x="355" y="354"/>
                </a:cubicBezTo>
                <a:cubicBezTo>
                  <a:pt x="353" y="355"/>
                  <a:pt x="352" y="356"/>
                  <a:pt x="350" y="358"/>
                </a:cubicBezTo>
                <a:cubicBezTo>
                  <a:pt x="349" y="359"/>
                  <a:pt x="349" y="359"/>
                  <a:pt x="349" y="359"/>
                </a:cubicBezTo>
                <a:cubicBezTo>
                  <a:pt x="347" y="360"/>
                  <a:pt x="345" y="362"/>
                  <a:pt x="344" y="363"/>
                </a:cubicBezTo>
                <a:cubicBezTo>
                  <a:pt x="343" y="364"/>
                  <a:pt x="343" y="364"/>
                  <a:pt x="343" y="364"/>
                </a:cubicBezTo>
                <a:cubicBezTo>
                  <a:pt x="341" y="366"/>
                  <a:pt x="339" y="368"/>
                  <a:pt x="338" y="369"/>
                </a:cubicBezTo>
                <a:cubicBezTo>
                  <a:pt x="337" y="370"/>
                  <a:pt x="337" y="370"/>
                  <a:pt x="337" y="370"/>
                </a:cubicBezTo>
                <a:cubicBezTo>
                  <a:pt x="317" y="390"/>
                  <a:pt x="301" y="414"/>
                  <a:pt x="289" y="440"/>
                </a:cubicBezTo>
                <a:cubicBezTo>
                  <a:pt x="289" y="441"/>
                  <a:pt x="287" y="442"/>
                  <a:pt x="286" y="44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 6"/>
          <p:cNvSpPr>
            <a:spLocks/>
          </p:cNvSpPr>
          <p:nvPr/>
        </p:nvSpPr>
        <p:spPr bwMode="auto">
          <a:xfrm>
            <a:off x="8477671" y="960121"/>
            <a:ext cx="2309343" cy="2148225"/>
          </a:xfrm>
          <a:custGeom>
            <a:avLst/>
            <a:gdLst>
              <a:gd name="T0" fmla="*/ 353 w 497"/>
              <a:gd name="T1" fmla="*/ 463 h 463"/>
              <a:gd name="T2" fmla="*/ 296 w 497"/>
              <a:gd name="T3" fmla="*/ 420 h 463"/>
              <a:gd name="T4" fmla="*/ 295 w 497"/>
              <a:gd name="T5" fmla="*/ 418 h 463"/>
              <a:gd name="T6" fmla="*/ 293 w 497"/>
              <a:gd name="T7" fmla="*/ 417 h 463"/>
              <a:gd name="T8" fmla="*/ 291 w 497"/>
              <a:gd name="T9" fmla="*/ 417 h 463"/>
              <a:gd name="T10" fmla="*/ 211 w 497"/>
              <a:gd name="T11" fmla="*/ 442 h 463"/>
              <a:gd name="T12" fmla="*/ 210 w 497"/>
              <a:gd name="T13" fmla="*/ 442 h 463"/>
              <a:gd name="T14" fmla="*/ 207 w 497"/>
              <a:gd name="T15" fmla="*/ 440 h 463"/>
              <a:gd name="T16" fmla="*/ 5 w 497"/>
              <a:gd name="T17" fmla="*/ 302 h 463"/>
              <a:gd name="T18" fmla="*/ 4 w 497"/>
              <a:gd name="T19" fmla="*/ 302 h 463"/>
              <a:gd name="T20" fmla="*/ 0 w 497"/>
              <a:gd name="T21" fmla="*/ 298 h 463"/>
              <a:gd name="T22" fmla="*/ 0 w 497"/>
              <a:gd name="T23" fmla="*/ 224 h 463"/>
              <a:gd name="T24" fmla="*/ 3 w 497"/>
              <a:gd name="T25" fmla="*/ 220 h 463"/>
              <a:gd name="T26" fmla="*/ 63 w 497"/>
              <a:gd name="T27" fmla="*/ 154 h 463"/>
              <a:gd name="T28" fmla="*/ 3 w 497"/>
              <a:gd name="T29" fmla="*/ 87 h 463"/>
              <a:gd name="T30" fmla="*/ 0 w 497"/>
              <a:gd name="T31" fmla="*/ 83 h 463"/>
              <a:gd name="T32" fmla="*/ 0 w 497"/>
              <a:gd name="T33" fmla="*/ 4 h 463"/>
              <a:gd name="T34" fmla="*/ 4 w 497"/>
              <a:gd name="T35" fmla="*/ 0 h 463"/>
              <a:gd name="T36" fmla="*/ 4 w 497"/>
              <a:gd name="T37" fmla="*/ 0 h 463"/>
              <a:gd name="T38" fmla="*/ 5 w 497"/>
              <a:gd name="T39" fmla="*/ 0 h 463"/>
              <a:gd name="T40" fmla="*/ 496 w 497"/>
              <a:gd name="T41" fmla="*/ 350 h 463"/>
              <a:gd name="T42" fmla="*/ 496 w 497"/>
              <a:gd name="T43" fmla="*/ 354 h 463"/>
              <a:gd name="T44" fmla="*/ 494 w 497"/>
              <a:gd name="T45" fmla="*/ 356 h 463"/>
              <a:gd name="T46" fmla="*/ 412 w 497"/>
              <a:gd name="T47" fmla="*/ 381 h 463"/>
              <a:gd name="T48" fmla="*/ 410 w 497"/>
              <a:gd name="T49" fmla="*/ 383 h 463"/>
              <a:gd name="T50" fmla="*/ 409 w 497"/>
              <a:gd name="T51" fmla="*/ 386 h 463"/>
              <a:gd name="T52" fmla="*/ 412 w 497"/>
              <a:gd name="T53" fmla="*/ 404 h 463"/>
              <a:gd name="T54" fmla="*/ 353 w 497"/>
              <a:gd name="T55" fmla="*/ 463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97" h="463">
                <a:moveTo>
                  <a:pt x="353" y="463"/>
                </a:moveTo>
                <a:cubicBezTo>
                  <a:pt x="327" y="463"/>
                  <a:pt x="304" y="446"/>
                  <a:pt x="296" y="420"/>
                </a:cubicBezTo>
                <a:cubicBezTo>
                  <a:pt x="296" y="419"/>
                  <a:pt x="295" y="418"/>
                  <a:pt x="295" y="418"/>
                </a:cubicBezTo>
                <a:cubicBezTo>
                  <a:pt x="294" y="417"/>
                  <a:pt x="293" y="417"/>
                  <a:pt x="293" y="417"/>
                </a:cubicBezTo>
                <a:cubicBezTo>
                  <a:pt x="292" y="417"/>
                  <a:pt x="292" y="417"/>
                  <a:pt x="291" y="417"/>
                </a:cubicBezTo>
                <a:cubicBezTo>
                  <a:pt x="211" y="442"/>
                  <a:pt x="211" y="442"/>
                  <a:pt x="211" y="442"/>
                </a:cubicBezTo>
                <a:cubicBezTo>
                  <a:pt x="211" y="442"/>
                  <a:pt x="211" y="442"/>
                  <a:pt x="210" y="442"/>
                </a:cubicBezTo>
                <a:cubicBezTo>
                  <a:pt x="209" y="442"/>
                  <a:pt x="207" y="441"/>
                  <a:pt x="207" y="440"/>
                </a:cubicBezTo>
                <a:cubicBezTo>
                  <a:pt x="171" y="360"/>
                  <a:pt x="92" y="306"/>
                  <a:pt x="5" y="302"/>
                </a:cubicBezTo>
                <a:cubicBezTo>
                  <a:pt x="4" y="302"/>
                  <a:pt x="4" y="302"/>
                  <a:pt x="4" y="302"/>
                </a:cubicBezTo>
                <a:cubicBezTo>
                  <a:pt x="1" y="302"/>
                  <a:pt x="0" y="300"/>
                  <a:pt x="0" y="298"/>
                </a:cubicBezTo>
                <a:cubicBezTo>
                  <a:pt x="0" y="224"/>
                  <a:pt x="0" y="224"/>
                  <a:pt x="0" y="224"/>
                </a:cubicBezTo>
                <a:cubicBezTo>
                  <a:pt x="0" y="222"/>
                  <a:pt x="1" y="221"/>
                  <a:pt x="3" y="220"/>
                </a:cubicBezTo>
                <a:cubicBezTo>
                  <a:pt x="37" y="217"/>
                  <a:pt x="63" y="188"/>
                  <a:pt x="63" y="154"/>
                </a:cubicBezTo>
                <a:cubicBezTo>
                  <a:pt x="63" y="119"/>
                  <a:pt x="37" y="91"/>
                  <a:pt x="3" y="87"/>
                </a:cubicBezTo>
                <a:cubicBezTo>
                  <a:pt x="1" y="87"/>
                  <a:pt x="0" y="85"/>
                  <a:pt x="0" y="8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5" y="0"/>
                  <a:pt x="5" y="0"/>
                  <a:pt x="5" y="0"/>
                </a:cubicBezTo>
                <a:cubicBezTo>
                  <a:pt x="224" y="4"/>
                  <a:pt x="421" y="145"/>
                  <a:pt x="496" y="350"/>
                </a:cubicBezTo>
                <a:cubicBezTo>
                  <a:pt x="497" y="351"/>
                  <a:pt x="496" y="353"/>
                  <a:pt x="496" y="354"/>
                </a:cubicBezTo>
                <a:cubicBezTo>
                  <a:pt x="495" y="355"/>
                  <a:pt x="495" y="355"/>
                  <a:pt x="494" y="356"/>
                </a:cubicBezTo>
                <a:cubicBezTo>
                  <a:pt x="412" y="381"/>
                  <a:pt x="412" y="381"/>
                  <a:pt x="412" y="381"/>
                </a:cubicBezTo>
                <a:cubicBezTo>
                  <a:pt x="411" y="381"/>
                  <a:pt x="410" y="382"/>
                  <a:pt x="410" y="383"/>
                </a:cubicBezTo>
                <a:cubicBezTo>
                  <a:pt x="409" y="383"/>
                  <a:pt x="409" y="385"/>
                  <a:pt x="409" y="386"/>
                </a:cubicBezTo>
                <a:cubicBezTo>
                  <a:pt x="411" y="392"/>
                  <a:pt x="412" y="398"/>
                  <a:pt x="412" y="404"/>
                </a:cubicBezTo>
                <a:cubicBezTo>
                  <a:pt x="412" y="437"/>
                  <a:pt x="386" y="463"/>
                  <a:pt x="353" y="46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>
            <a:off x="9114241" y="2645530"/>
            <a:ext cx="1816514" cy="2756363"/>
          </a:xfrm>
          <a:custGeom>
            <a:avLst/>
            <a:gdLst>
              <a:gd name="T0" fmla="*/ 177 w 391"/>
              <a:gd name="T1" fmla="*/ 594 h 594"/>
              <a:gd name="T2" fmla="*/ 177 w 391"/>
              <a:gd name="T3" fmla="*/ 594 h 594"/>
              <a:gd name="T4" fmla="*/ 174 w 391"/>
              <a:gd name="T5" fmla="*/ 593 h 594"/>
              <a:gd name="T6" fmla="*/ 122 w 391"/>
              <a:gd name="T7" fmla="*/ 521 h 594"/>
              <a:gd name="T8" fmla="*/ 119 w 391"/>
              <a:gd name="T9" fmla="*/ 519 h 594"/>
              <a:gd name="T10" fmla="*/ 119 w 391"/>
              <a:gd name="T11" fmla="*/ 519 h 594"/>
              <a:gd name="T12" fmla="*/ 116 w 391"/>
              <a:gd name="T13" fmla="*/ 520 h 594"/>
              <a:gd name="T14" fmla="*/ 82 w 391"/>
              <a:gd name="T15" fmla="*/ 531 h 594"/>
              <a:gd name="T16" fmla="*/ 23 w 391"/>
              <a:gd name="T17" fmla="*/ 472 h 594"/>
              <a:gd name="T18" fmla="*/ 47 w 391"/>
              <a:gd name="T19" fmla="*/ 424 h 594"/>
              <a:gd name="T20" fmla="*/ 49 w 391"/>
              <a:gd name="T21" fmla="*/ 422 h 594"/>
              <a:gd name="T22" fmla="*/ 48 w 391"/>
              <a:gd name="T23" fmla="*/ 419 h 594"/>
              <a:gd name="T24" fmla="*/ 1 w 391"/>
              <a:gd name="T25" fmla="*/ 354 h 594"/>
              <a:gd name="T26" fmla="*/ 2 w 391"/>
              <a:gd name="T27" fmla="*/ 349 h 594"/>
              <a:gd name="T28" fmla="*/ 12 w 391"/>
              <a:gd name="T29" fmla="*/ 340 h 594"/>
              <a:gd name="T30" fmla="*/ 12 w 391"/>
              <a:gd name="T31" fmla="*/ 340 h 594"/>
              <a:gd name="T32" fmla="*/ 15 w 391"/>
              <a:gd name="T33" fmla="*/ 338 h 594"/>
              <a:gd name="T34" fmla="*/ 21 w 391"/>
              <a:gd name="T35" fmla="*/ 332 h 594"/>
              <a:gd name="T36" fmla="*/ 22 w 391"/>
              <a:gd name="T37" fmla="*/ 331 h 594"/>
              <a:gd name="T38" fmla="*/ 24 w 391"/>
              <a:gd name="T39" fmla="*/ 329 h 594"/>
              <a:gd name="T40" fmla="*/ 29 w 391"/>
              <a:gd name="T41" fmla="*/ 323 h 594"/>
              <a:gd name="T42" fmla="*/ 30 w 391"/>
              <a:gd name="T43" fmla="*/ 322 h 594"/>
              <a:gd name="T44" fmla="*/ 30 w 391"/>
              <a:gd name="T45" fmla="*/ 322 h 594"/>
              <a:gd name="T46" fmla="*/ 31 w 391"/>
              <a:gd name="T47" fmla="*/ 321 h 594"/>
              <a:gd name="T48" fmla="*/ 32 w 391"/>
              <a:gd name="T49" fmla="*/ 321 h 594"/>
              <a:gd name="T50" fmla="*/ 89 w 391"/>
              <a:gd name="T51" fmla="*/ 169 h 594"/>
              <a:gd name="T52" fmla="*/ 88 w 391"/>
              <a:gd name="T53" fmla="*/ 147 h 594"/>
              <a:gd name="T54" fmla="*/ 85 w 391"/>
              <a:gd name="T55" fmla="*/ 125 h 594"/>
              <a:gd name="T56" fmla="*/ 79 w 391"/>
              <a:gd name="T57" fmla="*/ 104 h 594"/>
              <a:gd name="T58" fmla="*/ 75 w 391"/>
              <a:gd name="T59" fmla="*/ 91 h 594"/>
              <a:gd name="T60" fmla="*/ 76 w 391"/>
              <a:gd name="T61" fmla="*/ 88 h 594"/>
              <a:gd name="T62" fmla="*/ 78 w 391"/>
              <a:gd name="T63" fmla="*/ 86 h 594"/>
              <a:gd name="T64" fmla="*/ 149 w 391"/>
              <a:gd name="T65" fmla="*/ 64 h 594"/>
              <a:gd name="T66" fmla="*/ 151 w 391"/>
              <a:gd name="T67" fmla="*/ 64 h 594"/>
              <a:gd name="T68" fmla="*/ 154 w 391"/>
              <a:gd name="T69" fmla="*/ 67 h 594"/>
              <a:gd name="T70" fmla="*/ 216 w 391"/>
              <a:gd name="T71" fmla="*/ 108 h 594"/>
              <a:gd name="T72" fmla="*/ 283 w 391"/>
              <a:gd name="T73" fmla="*/ 41 h 594"/>
              <a:gd name="T74" fmla="*/ 282 w 391"/>
              <a:gd name="T75" fmla="*/ 28 h 594"/>
              <a:gd name="T76" fmla="*/ 285 w 391"/>
              <a:gd name="T77" fmla="*/ 23 h 594"/>
              <a:gd name="T78" fmla="*/ 359 w 391"/>
              <a:gd name="T79" fmla="*/ 0 h 594"/>
              <a:gd name="T80" fmla="*/ 361 w 391"/>
              <a:gd name="T81" fmla="*/ 0 h 594"/>
              <a:gd name="T82" fmla="*/ 364 w 391"/>
              <a:gd name="T83" fmla="*/ 3 h 594"/>
              <a:gd name="T84" fmla="*/ 366 w 391"/>
              <a:gd name="T85" fmla="*/ 7 h 594"/>
              <a:gd name="T86" fmla="*/ 391 w 391"/>
              <a:gd name="T87" fmla="*/ 169 h 594"/>
              <a:gd name="T88" fmla="*/ 190 w 391"/>
              <a:gd name="T89" fmla="*/ 585 h 594"/>
              <a:gd name="T90" fmla="*/ 186 w 391"/>
              <a:gd name="T91" fmla="*/ 588 h 594"/>
              <a:gd name="T92" fmla="*/ 180 w 391"/>
              <a:gd name="T93" fmla="*/ 594 h 594"/>
              <a:gd name="T94" fmla="*/ 177 w 391"/>
              <a:gd name="T95" fmla="*/ 594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91" h="594">
                <a:moveTo>
                  <a:pt x="177" y="594"/>
                </a:moveTo>
                <a:cubicBezTo>
                  <a:pt x="177" y="594"/>
                  <a:pt x="177" y="594"/>
                  <a:pt x="177" y="594"/>
                </a:cubicBezTo>
                <a:cubicBezTo>
                  <a:pt x="175" y="594"/>
                  <a:pt x="175" y="594"/>
                  <a:pt x="174" y="593"/>
                </a:cubicBezTo>
                <a:cubicBezTo>
                  <a:pt x="122" y="521"/>
                  <a:pt x="122" y="521"/>
                  <a:pt x="122" y="521"/>
                </a:cubicBezTo>
                <a:cubicBezTo>
                  <a:pt x="121" y="520"/>
                  <a:pt x="120" y="519"/>
                  <a:pt x="119" y="519"/>
                </a:cubicBezTo>
                <a:cubicBezTo>
                  <a:pt x="119" y="519"/>
                  <a:pt x="119" y="519"/>
                  <a:pt x="119" y="519"/>
                </a:cubicBezTo>
                <a:cubicBezTo>
                  <a:pt x="118" y="519"/>
                  <a:pt x="117" y="520"/>
                  <a:pt x="116" y="520"/>
                </a:cubicBezTo>
                <a:cubicBezTo>
                  <a:pt x="106" y="527"/>
                  <a:pt x="94" y="531"/>
                  <a:pt x="82" y="531"/>
                </a:cubicBezTo>
                <a:cubicBezTo>
                  <a:pt x="49" y="531"/>
                  <a:pt x="23" y="505"/>
                  <a:pt x="23" y="472"/>
                </a:cubicBezTo>
                <a:cubicBezTo>
                  <a:pt x="23" y="453"/>
                  <a:pt x="32" y="435"/>
                  <a:pt x="47" y="424"/>
                </a:cubicBezTo>
                <a:cubicBezTo>
                  <a:pt x="48" y="424"/>
                  <a:pt x="49" y="423"/>
                  <a:pt x="49" y="422"/>
                </a:cubicBezTo>
                <a:cubicBezTo>
                  <a:pt x="49" y="421"/>
                  <a:pt x="49" y="420"/>
                  <a:pt x="48" y="419"/>
                </a:cubicBezTo>
                <a:cubicBezTo>
                  <a:pt x="1" y="354"/>
                  <a:pt x="1" y="354"/>
                  <a:pt x="1" y="354"/>
                </a:cubicBezTo>
                <a:cubicBezTo>
                  <a:pt x="0" y="353"/>
                  <a:pt x="0" y="350"/>
                  <a:pt x="2" y="349"/>
                </a:cubicBezTo>
                <a:cubicBezTo>
                  <a:pt x="5" y="346"/>
                  <a:pt x="9" y="343"/>
                  <a:pt x="12" y="340"/>
                </a:cubicBezTo>
                <a:cubicBezTo>
                  <a:pt x="12" y="340"/>
                  <a:pt x="12" y="340"/>
                  <a:pt x="12" y="340"/>
                </a:cubicBezTo>
                <a:cubicBezTo>
                  <a:pt x="12" y="340"/>
                  <a:pt x="14" y="338"/>
                  <a:pt x="15" y="338"/>
                </a:cubicBezTo>
                <a:cubicBezTo>
                  <a:pt x="17" y="336"/>
                  <a:pt x="19" y="334"/>
                  <a:pt x="21" y="332"/>
                </a:cubicBezTo>
                <a:cubicBezTo>
                  <a:pt x="22" y="331"/>
                  <a:pt x="22" y="331"/>
                  <a:pt x="22" y="331"/>
                </a:cubicBezTo>
                <a:cubicBezTo>
                  <a:pt x="23" y="331"/>
                  <a:pt x="23" y="330"/>
                  <a:pt x="24" y="329"/>
                </a:cubicBezTo>
                <a:cubicBezTo>
                  <a:pt x="26" y="327"/>
                  <a:pt x="27" y="325"/>
                  <a:pt x="29" y="323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1" y="322"/>
                  <a:pt x="31" y="322"/>
                  <a:pt x="31" y="321"/>
                </a:cubicBezTo>
                <a:cubicBezTo>
                  <a:pt x="31" y="321"/>
                  <a:pt x="32" y="321"/>
                  <a:pt x="32" y="321"/>
                </a:cubicBezTo>
                <a:cubicBezTo>
                  <a:pt x="69" y="279"/>
                  <a:pt x="89" y="225"/>
                  <a:pt x="89" y="169"/>
                </a:cubicBezTo>
                <a:cubicBezTo>
                  <a:pt x="89" y="161"/>
                  <a:pt x="89" y="154"/>
                  <a:pt x="88" y="147"/>
                </a:cubicBezTo>
                <a:cubicBezTo>
                  <a:pt x="87" y="139"/>
                  <a:pt x="86" y="132"/>
                  <a:pt x="85" y="125"/>
                </a:cubicBezTo>
                <a:cubicBezTo>
                  <a:pt x="83" y="118"/>
                  <a:pt x="82" y="111"/>
                  <a:pt x="79" y="104"/>
                </a:cubicBezTo>
                <a:cubicBezTo>
                  <a:pt x="78" y="100"/>
                  <a:pt x="77" y="95"/>
                  <a:pt x="75" y="91"/>
                </a:cubicBezTo>
                <a:cubicBezTo>
                  <a:pt x="75" y="90"/>
                  <a:pt x="75" y="89"/>
                  <a:pt x="76" y="88"/>
                </a:cubicBezTo>
                <a:cubicBezTo>
                  <a:pt x="76" y="87"/>
                  <a:pt x="77" y="86"/>
                  <a:pt x="78" y="86"/>
                </a:cubicBezTo>
                <a:cubicBezTo>
                  <a:pt x="149" y="64"/>
                  <a:pt x="149" y="64"/>
                  <a:pt x="149" y="64"/>
                </a:cubicBezTo>
                <a:cubicBezTo>
                  <a:pt x="150" y="64"/>
                  <a:pt x="150" y="64"/>
                  <a:pt x="151" y="64"/>
                </a:cubicBezTo>
                <a:cubicBezTo>
                  <a:pt x="152" y="64"/>
                  <a:pt x="154" y="65"/>
                  <a:pt x="154" y="67"/>
                </a:cubicBezTo>
                <a:cubicBezTo>
                  <a:pt x="164" y="92"/>
                  <a:pt x="189" y="108"/>
                  <a:pt x="216" y="108"/>
                </a:cubicBezTo>
                <a:cubicBezTo>
                  <a:pt x="253" y="108"/>
                  <a:pt x="283" y="78"/>
                  <a:pt x="283" y="41"/>
                </a:cubicBezTo>
                <a:cubicBezTo>
                  <a:pt x="283" y="37"/>
                  <a:pt x="283" y="32"/>
                  <a:pt x="282" y="28"/>
                </a:cubicBezTo>
                <a:cubicBezTo>
                  <a:pt x="282" y="26"/>
                  <a:pt x="283" y="24"/>
                  <a:pt x="285" y="23"/>
                </a:cubicBezTo>
                <a:cubicBezTo>
                  <a:pt x="359" y="0"/>
                  <a:pt x="359" y="0"/>
                  <a:pt x="359" y="0"/>
                </a:cubicBezTo>
                <a:cubicBezTo>
                  <a:pt x="360" y="0"/>
                  <a:pt x="360" y="0"/>
                  <a:pt x="361" y="0"/>
                </a:cubicBezTo>
                <a:cubicBezTo>
                  <a:pt x="362" y="0"/>
                  <a:pt x="364" y="1"/>
                  <a:pt x="364" y="3"/>
                </a:cubicBezTo>
                <a:cubicBezTo>
                  <a:pt x="364" y="3"/>
                  <a:pt x="366" y="7"/>
                  <a:pt x="366" y="7"/>
                </a:cubicBezTo>
                <a:cubicBezTo>
                  <a:pt x="382" y="59"/>
                  <a:pt x="391" y="114"/>
                  <a:pt x="391" y="169"/>
                </a:cubicBezTo>
                <a:cubicBezTo>
                  <a:pt x="391" y="332"/>
                  <a:pt x="318" y="484"/>
                  <a:pt x="190" y="585"/>
                </a:cubicBezTo>
                <a:cubicBezTo>
                  <a:pt x="186" y="588"/>
                  <a:pt x="186" y="588"/>
                  <a:pt x="186" y="588"/>
                </a:cubicBezTo>
                <a:cubicBezTo>
                  <a:pt x="186" y="588"/>
                  <a:pt x="181" y="592"/>
                  <a:pt x="180" y="594"/>
                </a:cubicBezTo>
                <a:cubicBezTo>
                  <a:pt x="179" y="594"/>
                  <a:pt x="178" y="594"/>
                  <a:pt x="177" y="59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 8"/>
          <p:cNvSpPr>
            <a:spLocks/>
          </p:cNvSpPr>
          <p:nvPr/>
        </p:nvSpPr>
        <p:spPr bwMode="auto">
          <a:xfrm>
            <a:off x="7024459" y="4305666"/>
            <a:ext cx="2870093" cy="1592214"/>
          </a:xfrm>
          <a:custGeom>
            <a:avLst/>
            <a:gdLst>
              <a:gd name="T0" fmla="*/ 309 w 618"/>
              <a:gd name="T1" fmla="*/ 343 h 343"/>
              <a:gd name="T2" fmla="*/ 2 w 618"/>
              <a:gd name="T3" fmla="*/ 245 h 343"/>
              <a:gd name="T4" fmla="*/ 0 w 618"/>
              <a:gd name="T5" fmla="*/ 243 h 343"/>
              <a:gd name="T6" fmla="*/ 1 w 618"/>
              <a:gd name="T7" fmla="*/ 240 h 343"/>
              <a:gd name="T8" fmla="*/ 54 w 618"/>
              <a:gd name="T9" fmla="*/ 167 h 343"/>
              <a:gd name="T10" fmla="*/ 53 w 618"/>
              <a:gd name="T11" fmla="*/ 162 h 343"/>
              <a:gd name="T12" fmla="*/ 29 w 618"/>
              <a:gd name="T13" fmla="*/ 114 h 343"/>
              <a:gd name="T14" fmla="*/ 88 w 618"/>
              <a:gd name="T15" fmla="*/ 55 h 343"/>
              <a:gd name="T16" fmla="*/ 122 w 618"/>
              <a:gd name="T17" fmla="*/ 66 h 343"/>
              <a:gd name="T18" fmla="*/ 124 w 618"/>
              <a:gd name="T19" fmla="*/ 67 h 343"/>
              <a:gd name="T20" fmla="*/ 128 w 618"/>
              <a:gd name="T21" fmla="*/ 65 h 343"/>
              <a:gd name="T22" fmla="*/ 173 w 618"/>
              <a:gd name="T23" fmla="*/ 1 h 343"/>
              <a:gd name="T24" fmla="*/ 177 w 618"/>
              <a:gd name="T25" fmla="*/ 0 h 343"/>
              <a:gd name="T26" fmla="*/ 179 w 618"/>
              <a:gd name="T27" fmla="*/ 1 h 343"/>
              <a:gd name="T28" fmla="*/ 225 w 618"/>
              <a:gd name="T29" fmla="*/ 25 h 343"/>
              <a:gd name="T30" fmla="*/ 234 w 618"/>
              <a:gd name="T31" fmla="*/ 28 h 343"/>
              <a:gd name="T32" fmla="*/ 252 w 618"/>
              <a:gd name="T33" fmla="*/ 34 h 343"/>
              <a:gd name="T34" fmla="*/ 270 w 618"/>
              <a:gd name="T35" fmla="*/ 38 h 343"/>
              <a:gd name="T36" fmla="*/ 299 w 618"/>
              <a:gd name="T37" fmla="*/ 41 h 343"/>
              <a:gd name="T38" fmla="*/ 309 w 618"/>
              <a:gd name="T39" fmla="*/ 41 h 343"/>
              <a:gd name="T40" fmla="*/ 319 w 618"/>
              <a:gd name="T41" fmla="*/ 41 h 343"/>
              <a:gd name="T42" fmla="*/ 323 w 618"/>
              <a:gd name="T43" fmla="*/ 40 h 343"/>
              <a:gd name="T44" fmla="*/ 330 w 618"/>
              <a:gd name="T45" fmla="*/ 40 h 343"/>
              <a:gd name="T46" fmla="*/ 332 w 618"/>
              <a:gd name="T47" fmla="*/ 40 h 343"/>
              <a:gd name="T48" fmla="*/ 334 w 618"/>
              <a:gd name="T49" fmla="*/ 40 h 343"/>
              <a:gd name="T50" fmla="*/ 340 w 618"/>
              <a:gd name="T51" fmla="*/ 39 h 343"/>
              <a:gd name="T52" fmla="*/ 344 w 618"/>
              <a:gd name="T53" fmla="*/ 38 h 343"/>
              <a:gd name="T54" fmla="*/ 350 w 618"/>
              <a:gd name="T55" fmla="*/ 37 h 343"/>
              <a:gd name="T56" fmla="*/ 354 w 618"/>
              <a:gd name="T57" fmla="*/ 37 h 343"/>
              <a:gd name="T58" fmla="*/ 360 w 618"/>
              <a:gd name="T59" fmla="*/ 35 h 343"/>
              <a:gd name="T60" fmla="*/ 364 w 618"/>
              <a:gd name="T61" fmla="*/ 34 h 343"/>
              <a:gd name="T62" fmla="*/ 369 w 618"/>
              <a:gd name="T63" fmla="*/ 33 h 343"/>
              <a:gd name="T64" fmla="*/ 373 w 618"/>
              <a:gd name="T65" fmla="*/ 32 h 343"/>
              <a:gd name="T66" fmla="*/ 382 w 618"/>
              <a:gd name="T67" fmla="*/ 29 h 343"/>
              <a:gd name="T68" fmla="*/ 387 w 618"/>
              <a:gd name="T69" fmla="*/ 27 h 343"/>
              <a:gd name="T70" fmla="*/ 391 w 618"/>
              <a:gd name="T71" fmla="*/ 26 h 343"/>
              <a:gd name="T72" fmla="*/ 395 w 618"/>
              <a:gd name="T73" fmla="*/ 24 h 343"/>
              <a:gd name="T74" fmla="*/ 396 w 618"/>
              <a:gd name="T75" fmla="*/ 24 h 343"/>
              <a:gd name="T76" fmla="*/ 400 w 618"/>
              <a:gd name="T77" fmla="*/ 22 h 343"/>
              <a:gd name="T78" fmla="*/ 405 w 618"/>
              <a:gd name="T79" fmla="*/ 20 h 343"/>
              <a:gd name="T80" fmla="*/ 409 w 618"/>
              <a:gd name="T81" fmla="*/ 18 h 343"/>
              <a:gd name="T82" fmla="*/ 414 w 618"/>
              <a:gd name="T83" fmla="*/ 16 h 343"/>
              <a:gd name="T84" fmla="*/ 418 w 618"/>
              <a:gd name="T85" fmla="*/ 14 h 343"/>
              <a:gd name="T86" fmla="*/ 422 w 618"/>
              <a:gd name="T87" fmla="*/ 11 h 343"/>
              <a:gd name="T88" fmla="*/ 427 w 618"/>
              <a:gd name="T89" fmla="*/ 8 h 343"/>
              <a:gd name="T90" fmla="*/ 431 w 618"/>
              <a:gd name="T91" fmla="*/ 6 h 343"/>
              <a:gd name="T92" fmla="*/ 433 w 618"/>
              <a:gd name="T93" fmla="*/ 4 h 343"/>
              <a:gd name="T94" fmla="*/ 439 w 618"/>
              <a:gd name="T95" fmla="*/ 0 h 343"/>
              <a:gd name="T96" fmla="*/ 442 w 618"/>
              <a:gd name="T97" fmla="*/ 0 h 343"/>
              <a:gd name="T98" fmla="*/ 445 w 618"/>
              <a:gd name="T99" fmla="*/ 1 h 343"/>
              <a:gd name="T100" fmla="*/ 487 w 618"/>
              <a:gd name="T101" fmla="*/ 59 h 343"/>
              <a:gd name="T102" fmla="*/ 487 w 618"/>
              <a:gd name="T103" fmla="*/ 65 h 343"/>
              <a:gd name="T104" fmla="*/ 465 w 618"/>
              <a:gd name="T105" fmla="*/ 114 h 343"/>
              <a:gd name="T106" fmla="*/ 532 w 618"/>
              <a:gd name="T107" fmla="*/ 181 h 343"/>
              <a:gd name="T108" fmla="*/ 565 w 618"/>
              <a:gd name="T109" fmla="*/ 173 h 343"/>
              <a:gd name="T110" fmla="*/ 567 w 618"/>
              <a:gd name="T111" fmla="*/ 172 h 343"/>
              <a:gd name="T112" fmla="*/ 570 w 618"/>
              <a:gd name="T113" fmla="*/ 174 h 343"/>
              <a:gd name="T114" fmla="*/ 617 w 618"/>
              <a:gd name="T115" fmla="*/ 239 h 343"/>
              <a:gd name="T116" fmla="*/ 618 w 618"/>
              <a:gd name="T117" fmla="*/ 242 h 343"/>
              <a:gd name="T118" fmla="*/ 617 w 618"/>
              <a:gd name="T119" fmla="*/ 245 h 343"/>
              <a:gd name="T120" fmla="*/ 309 w 618"/>
              <a:gd name="T121" fmla="*/ 343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18" h="343">
                <a:moveTo>
                  <a:pt x="309" y="343"/>
                </a:moveTo>
                <a:cubicBezTo>
                  <a:pt x="198" y="343"/>
                  <a:pt x="92" y="309"/>
                  <a:pt x="2" y="245"/>
                </a:cubicBezTo>
                <a:cubicBezTo>
                  <a:pt x="1" y="245"/>
                  <a:pt x="1" y="244"/>
                  <a:pt x="0" y="243"/>
                </a:cubicBezTo>
                <a:cubicBezTo>
                  <a:pt x="0" y="242"/>
                  <a:pt x="0" y="241"/>
                  <a:pt x="1" y="240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5" y="165"/>
                  <a:pt x="55" y="163"/>
                  <a:pt x="53" y="162"/>
                </a:cubicBezTo>
                <a:cubicBezTo>
                  <a:pt x="38" y="150"/>
                  <a:pt x="29" y="133"/>
                  <a:pt x="29" y="114"/>
                </a:cubicBezTo>
                <a:cubicBezTo>
                  <a:pt x="29" y="82"/>
                  <a:pt x="56" y="55"/>
                  <a:pt x="88" y="55"/>
                </a:cubicBezTo>
                <a:cubicBezTo>
                  <a:pt x="100" y="55"/>
                  <a:pt x="112" y="59"/>
                  <a:pt x="122" y="66"/>
                </a:cubicBezTo>
                <a:cubicBezTo>
                  <a:pt x="123" y="66"/>
                  <a:pt x="123" y="67"/>
                  <a:pt x="124" y="67"/>
                </a:cubicBezTo>
                <a:cubicBezTo>
                  <a:pt x="126" y="67"/>
                  <a:pt x="127" y="66"/>
                  <a:pt x="128" y="65"/>
                </a:cubicBezTo>
                <a:cubicBezTo>
                  <a:pt x="173" y="1"/>
                  <a:pt x="173" y="1"/>
                  <a:pt x="173" y="1"/>
                </a:cubicBezTo>
                <a:cubicBezTo>
                  <a:pt x="174" y="0"/>
                  <a:pt x="175" y="0"/>
                  <a:pt x="177" y="0"/>
                </a:cubicBezTo>
                <a:cubicBezTo>
                  <a:pt x="177" y="0"/>
                  <a:pt x="178" y="0"/>
                  <a:pt x="179" y="1"/>
                </a:cubicBezTo>
                <a:cubicBezTo>
                  <a:pt x="193" y="10"/>
                  <a:pt x="209" y="19"/>
                  <a:pt x="225" y="25"/>
                </a:cubicBezTo>
                <a:cubicBezTo>
                  <a:pt x="228" y="26"/>
                  <a:pt x="231" y="27"/>
                  <a:pt x="234" y="28"/>
                </a:cubicBezTo>
                <a:cubicBezTo>
                  <a:pt x="240" y="30"/>
                  <a:pt x="246" y="32"/>
                  <a:pt x="252" y="34"/>
                </a:cubicBezTo>
                <a:cubicBezTo>
                  <a:pt x="258" y="35"/>
                  <a:pt x="264" y="37"/>
                  <a:pt x="270" y="38"/>
                </a:cubicBezTo>
                <a:cubicBezTo>
                  <a:pt x="280" y="39"/>
                  <a:pt x="290" y="40"/>
                  <a:pt x="299" y="41"/>
                </a:cubicBezTo>
                <a:cubicBezTo>
                  <a:pt x="302" y="41"/>
                  <a:pt x="306" y="41"/>
                  <a:pt x="309" y="41"/>
                </a:cubicBezTo>
                <a:cubicBezTo>
                  <a:pt x="312" y="41"/>
                  <a:pt x="316" y="41"/>
                  <a:pt x="319" y="41"/>
                </a:cubicBezTo>
                <a:cubicBezTo>
                  <a:pt x="320" y="41"/>
                  <a:pt x="323" y="40"/>
                  <a:pt x="323" y="40"/>
                </a:cubicBezTo>
                <a:cubicBezTo>
                  <a:pt x="325" y="40"/>
                  <a:pt x="327" y="40"/>
                  <a:pt x="330" y="40"/>
                </a:cubicBezTo>
                <a:cubicBezTo>
                  <a:pt x="330" y="40"/>
                  <a:pt x="331" y="40"/>
                  <a:pt x="332" y="40"/>
                </a:cubicBezTo>
                <a:cubicBezTo>
                  <a:pt x="334" y="40"/>
                  <a:pt x="334" y="40"/>
                  <a:pt x="334" y="40"/>
                </a:cubicBezTo>
                <a:cubicBezTo>
                  <a:pt x="336" y="39"/>
                  <a:pt x="338" y="39"/>
                  <a:pt x="340" y="39"/>
                </a:cubicBezTo>
                <a:cubicBezTo>
                  <a:pt x="341" y="39"/>
                  <a:pt x="342" y="38"/>
                  <a:pt x="344" y="38"/>
                </a:cubicBezTo>
                <a:cubicBezTo>
                  <a:pt x="346" y="38"/>
                  <a:pt x="348" y="38"/>
                  <a:pt x="350" y="37"/>
                </a:cubicBezTo>
                <a:cubicBezTo>
                  <a:pt x="351" y="37"/>
                  <a:pt x="352" y="37"/>
                  <a:pt x="354" y="37"/>
                </a:cubicBezTo>
                <a:cubicBezTo>
                  <a:pt x="356" y="36"/>
                  <a:pt x="358" y="36"/>
                  <a:pt x="360" y="35"/>
                </a:cubicBezTo>
                <a:cubicBezTo>
                  <a:pt x="360" y="35"/>
                  <a:pt x="363" y="35"/>
                  <a:pt x="364" y="34"/>
                </a:cubicBezTo>
                <a:cubicBezTo>
                  <a:pt x="366" y="34"/>
                  <a:pt x="367" y="33"/>
                  <a:pt x="369" y="33"/>
                </a:cubicBezTo>
                <a:cubicBezTo>
                  <a:pt x="369" y="33"/>
                  <a:pt x="373" y="32"/>
                  <a:pt x="373" y="32"/>
                </a:cubicBezTo>
                <a:cubicBezTo>
                  <a:pt x="376" y="31"/>
                  <a:pt x="379" y="30"/>
                  <a:pt x="382" y="29"/>
                </a:cubicBezTo>
                <a:cubicBezTo>
                  <a:pt x="383" y="29"/>
                  <a:pt x="387" y="27"/>
                  <a:pt x="387" y="27"/>
                </a:cubicBezTo>
                <a:cubicBezTo>
                  <a:pt x="389" y="27"/>
                  <a:pt x="390" y="26"/>
                  <a:pt x="391" y="26"/>
                </a:cubicBezTo>
                <a:cubicBezTo>
                  <a:pt x="393" y="25"/>
                  <a:pt x="394" y="25"/>
                  <a:pt x="395" y="24"/>
                </a:cubicBezTo>
                <a:cubicBezTo>
                  <a:pt x="396" y="24"/>
                  <a:pt x="396" y="24"/>
                  <a:pt x="396" y="24"/>
                </a:cubicBezTo>
                <a:cubicBezTo>
                  <a:pt x="398" y="23"/>
                  <a:pt x="399" y="23"/>
                  <a:pt x="400" y="22"/>
                </a:cubicBezTo>
                <a:cubicBezTo>
                  <a:pt x="402" y="21"/>
                  <a:pt x="404" y="21"/>
                  <a:pt x="405" y="20"/>
                </a:cubicBezTo>
                <a:cubicBezTo>
                  <a:pt x="406" y="19"/>
                  <a:pt x="408" y="19"/>
                  <a:pt x="409" y="18"/>
                </a:cubicBezTo>
                <a:cubicBezTo>
                  <a:pt x="411" y="17"/>
                  <a:pt x="412" y="16"/>
                  <a:pt x="414" y="16"/>
                </a:cubicBezTo>
                <a:cubicBezTo>
                  <a:pt x="415" y="15"/>
                  <a:pt x="416" y="14"/>
                  <a:pt x="418" y="14"/>
                </a:cubicBezTo>
                <a:cubicBezTo>
                  <a:pt x="419" y="13"/>
                  <a:pt x="421" y="12"/>
                  <a:pt x="422" y="11"/>
                </a:cubicBezTo>
                <a:cubicBezTo>
                  <a:pt x="423" y="10"/>
                  <a:pt x="427" y="8"/>
                  <a:pt x="427" y="8"/>
                </a:cubicBezTo>
                <a:cubicBezTo>
                  <a:pt x="428" y="8"/>
                  <a:pt x="429" y="7"/>
                  <a:pt x="431" y="6"/>
                </a:cubicBezTo>
                <a:cubicBezTo>
                  <a:pt x="433" y="4"/>
                  <a:pt x="433" y="4"/>
                  <a:pt x="433" y="4"/>
                </a:cubicBezTo>
                <a:cubicBezTo>
                  <a:pt x="436" y="3"/>
                  <a:pt x="438" y="2"/>
                  <a:pt x="439" y="0"/>
                </a:cubicBezTo>
                <a:cubicBezTo>
                  <a:pt x="440" y="0"/>
                  <a:pt x="441" y="0"/>
                  <a:pt x="442" y="0"/>
                </a:cubicBezTo>
                <a:cubicBezTo>
                  <a:pt x="443" y="0"/>
                  <a:pt x="444" y="0"/>
                  <a:pt x="445" y="1"/>
                </a:cubicBezTo>
                <a:cubicBezTo>
                  <a:pt x="487" y="59"/>
                  <a:pt x="487" y="59"/>
                  <a:pt x="487" y="59"/>
                </a:cubicBezTo>
                <a:cubicBezTo>
                  <a:pt x="488" y="61"/>
                  <a:pt x="488" y="63"/>
                  <a:pt x="487" y="65"/>
                </a:cubicBezTo>
                <a:cubicBezTo>
                  <a:pt x="473" y="77"/>
                  <a:pt x="465" y="95"/>
                  <a:pt x="465" y="114"/>
                </a:cubicBezTo>
                <a:cubicBezTo>
                  <a:pt x="465" y="151"/>
                  <a:pt x="495" y="181"/>
                  <a:pt x="532" y="181"/>
                </a:cubicBezTo>
                <a:cubicBezTo>
                  <a:pt x="543" y="181"/>
                  <a:pt x="555" y="178"/>
                  <a:pt x="565" y="173"/>
                </a:cubicBezTo>
                <a:cubicBezTo>
                  <a:pt x="565" y="172"/>
                  <a:pt x="566" y="172"/>
                  <a:pt x="567" y="172"/>
                </a:cubicBezTo>
                <a:cubicBezTo>
                  <a:pt x="568" y="172"/>
                  <a:pt x="569" y="173"/>
                  <a:pt x="570" y="174"/>
                </a:cubicBezTo>
                <a:cubicBezTo>
                  <a:pt x="617" y="239"/>
                  <a:pt x="617" y="239"/>
                  <a:pt x="617" y="239"/>
                </a:cubicBezTo>
                <a:cubicBezTo>
                  <a:pt x="618" y="240"/>
                  <a:pt x="618" y="241"/>
                  <a:pt x="618" y="242"/>
                </a:cubicBezTo>
                <a:cubicBezTo>
                  <a:pt x="618" y="243"/>
                  <a:pt x="617" y="244"/>
                  <a:pt x="617" y="245"/>
                </a:cubicBezTo>
                <a:cubicBezTo>
                  <a:pt x="526" y="309"/>
                  <a:pt x="420" y="343"/>
                  <a:pt x="309" y="34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 9"/>
          <p:cNvSpPr>
            <a:spLocks/>
          </p:cNvSpPr>
          <p:nvPr/>
        </p:nvSpPr>
        <p:spPr bwMode="auto">
          <a:xfrm>
            <a:off x="5992995" y="2552335"/>
            <a:ext cx="1811776" cy="2849558"/>
          </a:xfrm>
          <a:custGeom>
            <a:avLst/>
            <a:gdLst>
              <a:gd name="T0" fmla="*/ 214 w 390"/>
              <a:gd name="T1" fmla="*/ 614 h 614"/>
              <a:gd name="T2" fmla="*/ 211 w 390"/>
              <a:gd name="T3" fmla="*/ 614 h 614"/>
              <a:gd name="T4" fmla="*/ 0 w 390"/>
              <a:gd name="T5" fmla="*/ 189 h 614"/>
              <a:gd name="T6" fmla="*/ 25 w 390"/>
              <a:gd name="T7" fmla="*/ 23 h 614"/>
              <a:gd name="T8" fmla="*/ 26 w 390"/>
              <a:gd name="T9" fmla="*/ 22 h 614"/>
              <a:gd name="T10" fmla="*/ 30 w 390"/>
              <a:gd name="T11" fmla="*/ 20 h 614"/>
              <a:gd name="T12" fmla="*/ 31 w 390"/>
              <a:gd name="T13" fmla="*/ 20 h 614"/>
              <a:gd name="T14" fmla="*/ 114 w 390"/>
              <a:gd name="T15" fmla="*/ 45 h 614"/>
              <a:gd name="T16" fmla="*/ 115 w 390"/>
              <a:gd name="T17" fmla="*/ 46 h 614"/>
              <a:gd name="T18" fmla="*/ 117 w 390"/>
              <a:gd name="T19" fmla="*/ 45 h 614"/>
              <a:gd name="T20" fmla="*/ 119 w 390"/>
              <a:gd name="T21" fmla="*/ 43 h 614"/>
              <a:gd name="T22" fmla="*/ 176 w 390"/>
              <a:gd name="T23" fmla="*/ 0 h 614"/>
              <a:gd name="T24" fmla="*/ 235 w 390"/>
              <a:gd name="T25" fmla="*/ 59 h 614"/>
              <a:gd name="T26" fmla="*/ 232 w 390"/>
              <a:gd name="T27" fmla="*/ 77 h 614"/>
              <a:gd name="T28" fmla="*/ 232 w 390"/>
              <a:gd name="T29" fmla="*/ 80 h 614"/>
              <a:gd name="T30" fmla="*/ 234 w 390"/>
              <a:gd name="T31" fmla="*/ 82 h 614"/>
              <a:gd name="T32" fmla="*/ 312 w 390"/>
              <a:gd name="T33" fmla="*/ 106 h 614"/>
              <a:gd name="T34" fmla="*/ 314 w 390"/>
              <a:gd name="T35" fmla="*/ 108 h 614"/>
              <a:gd name="T36" fmla="*/ 315 w 390"/>
              <a:gd name="T37" fmla="*/ 111 h 614"/>
              <a:gd name="T38" fmla="*/ 314 w 390"/>
              <a:gd name="T39" fmla="*/ 114 h 614"/>
              <a:gd name="T40" fmla="*/ 302 w 390"/>
              <a:gd name="T41" fmla="*/ 189 h 614"/>
              <a:gd name="T42" fmla="*/ 388 w 390"/>
              <a:gd name="T43" fmla="*/ 369 h 614"/>
              <a:gd name="T44" fmla="*/ 389 w 390"/>
              <a:gd name="T45" fmla="*/ 375 h 614"/>
              <a:gd name="T46" fmla="*/ 347 w 390"/>
              <a:gd name="T47" fmla="*/ 432 h 614"/>
              <a:gd name="T48" fmla="*/ 344 w 390"/>
              <a:gd name="T49" fmla="*/ 434 h 614"/>
              <a:gd name="T50" fmla="*/ 342 w 390"/>
              <a:gd name="T51" fmla="*/ 433 h 614"/>
              <a:gd name="T52" fmla="*/ 310 w 390"/>
              <a:gd name="T53" fmla="*/ 425 h 614"/>
              <a:gd name="T54" fmla="*/ 243 w 390"/>
              <a:gd name="T55" fmla="*/ 492 h 614"/>
              <a:gd name="T56" fmla="*/ 264 w 390"/>
              <a:gd name="T57" fmla="*/ 541 h 614"/>
              <a:gd name="T58" fmla="*/ 265 w 390"/>
              <a:gd name="T59" fmla="*/ 546 h 614"/>
              <a:gd name="T60" fmla="*/ 217 w 390"/>
              <a:gd name="T61" fmla="*/ 613 h 614"/>
              <a:gd name="T62" fmla="*/ 214 w 390"/>
              <a:gd name="T63" fmla="*/ 614 h 614"/>
              <a:gd name="T64" fmla="*/ 214 w 390"/>
              <a:gd name="T65" fmla="*/ 614 h 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90" h="614">
                <a:moveTo>
                  <a:pt x="214" y="614"/>
                </a:moveTo>
                <a:cubicBezTo>
                  <a:pt x="213" y="614"/>
                  <a:pt x="212" y="614"/>
                  <a:pt x="211" y="614"/>
                </a:cubicBezTo>
                <a:cubicBezTo>
                  <a:pt x="79" y="513"/>
                  <a:pt x="0" y="355"/>
                  <a:pt x="0" y="189"/>
                </a:cubicBezTo>
                <a:cubicBezTo>
                  <a:pt x="0" y="131"/>
                  <a:pt x="8" y="76"/>
                  <a:pt x="25" y="23"/>
                </a:cubicBezTo>
                <a:cubicBezTo>
                  <a:pt x="26" y="22"/>
                  <a:pt x="26" y="22"/>
                  <a:pt x="26" y="22"/>
                </a:cubicBezTo>
                <a:cubicBezTo>
                  <a:pt x="26" y="21"/>
                  <a:pt x="28" y="20"/>
                  <a:pt x="30" y="20"/>
                </a:cubicBezTo>
                <a:cubicBezTo>
                  <a:pt x="30" y="20"/>
                  <a:pt x="30" y="20"/>
                  <a:pt x="31" y="20"/>
                </a:cubicBezTo>
                <a:cubicBezTo>
                  <a:pt x="114" y="45"/>
                  <a:pt x="114" y="45"/>
                  <a:pt x="114" y="45"/>
                </a:cubicBezTo>
                <a:cubicBezTo>
                  <a:pt x="114" y="45"/>
                  <a:pt x="115" y="46"/>
                  <a:pt x="115" y="46"/>
                </a:cubicBezTo>
                <a:cubicBezTo>
                  <a:pt x="116" y="46"/>
                  <a:pt x="116" y="45"/>
                  <a:pt x="117" y="45"/>
                </a:cubicBezTo>
                <a:cubicBezTo>
                  <a:pt x="118" y="45"/>
                  <a:pt x="119" y="44"/>
                  <a:pt x="119" y="43"/>
                </a:cubicBezTo>
                <a:cubicBezTo>
                  <a:pt x="126" y="17"/>
                  <a:pt x="149" y="0"/>
                  <a:pt x="176" y="0"/>
                </a:cubicBezTo>
                <a:cubicBezTo>
                  <a:pt x="208" y="0"/>
                  <a:pt x="235" y="26"/>
                  <a:pt x="235" y="59"/>
                </a:cubicBezTo>
                <a:cubicBezTo>
                  <a:pt x="235" y="65"/>
                  <a:pt x="234" y="71"/>
                  <a:pt x="232" y="77"/>
                </a:cubicBezTo>
                <a:cubicBezTo>
                  <a:pt x="231" y="78"/>
                  <a:pt x="232" y="79"/>
                  <a:pt x="232" y="80"/>
                </a:cubicBezTo>
                <a:cubicBezTo>
                  <a:pt x="233" y="81"/>
                  <a:pt x="233" y="82"/>
                  <a:pt x="234" y="82"/>
                </a:cubicBezTo>
                <a:cubicBezTo>
                  <a:pt x="312" y="106"/>
                  <a:pt x="312" y="106"/>
                  <a:pt x="312" y="106"/>
                </a:cubicBezTo>
                <a:cubicBezTo>
                  <a:pt x="313" y="106"/>
                  <a:pt x="314" y="107"/>
                  <a:pt x="314" y="108"/>
                </a:cubicBezTo>
                <a:cubicBezTo>
                  <a:pt x="315" y="109"/>
                  <a:pt x="315" y="110"/>
                  <a:pt x="315" y="111"/>
                </a:cubicBezTo>
                <a:cubicBezTo>
                  <a:pt x="314" y="114"/>
                  <a:pt x="314" y="114"/>
                  <a:pt x="314" y="114"/>
                </a:cubicBezTo>
                <a:cubicBezTo>
                  <a:pt x="306" y="137"/>
                  <a:pt x="302" y="162"/>
                  <a:pt x="302" y="189"/>
                </a:cubicBezTo>
                <a:cubicBezTo>
                  <a:pt x="302" y="260"/>
                  <a:pt x="333" y="325"/>
                  <a:pt x="388" y="369"/>
                </a:cubicBezTo>
                <a:cubicBezTo>
                  <a:pt x="390" y="371"/>
                  <a:pt x="390" y="373"/>
                  <a:pt x="389" y="375"/>
                </a:cubicBezTo>
                <a:cubicBezTo>
                  <a:pt x="347" y="432"/>
                  <a:pt x="347" y="432"/>
                  <a:pt x="347" y="432"/>
                </a:cubicBezTo>
                <a:cubicBezTo>
                  <a:pt x="347" y="433"/>
                  <a:pt x="345" y="434"/>
                  <a:pt x="344" y="434"/>
                </a:cubicBezTo>
                <a:cubicBezTo>
                  <a:pt x="344" y="434"/>
                  <a:pt x="343" y="434"/>
                  <a:pt x="342" y="433"/>
                </a:cubicBezTo>
                <a:cubicBezTo>
                  <a:pt x="333" y="428"/>
                  <a:pt x="321" y="425"/>
                  <a:pt x="310" y="425"/>
                </a:cubicBezTo>
                <a:cubicBezTo>
                  <a:pt x="273" y="425"/>
                  <a:pt x="243" y="455"/>
                  <a:pt x="243" y="492"/>
                </a:cubicBezTo>
                <a:cubicBezTo>
                  <a:pt x="243" y="511"/>
                  <a:pt x="251" y="528"/>
                  <a:pt x="264" y="541"/>
                </a:cubicBezTo>
                <a:cubicBezTo>
                  <a:pt x="266" y="542"/>
                  <a:pt x="266" y="545"/>
                  <a:pt x="265" y="546"/>
                </a:cubicBezTo>
                <a:cubicBezTo>
                  <a:pt x="217" y="613"/>
                  <a:pt x="217" y="613"/>
                  <a:pt x="217" y="613"/>
                </a:cubicBezTo>
                <a:cubicBezTo>
                  <a:pt x="216" y="614"/>
                  <a:pt x="215" y="614"/>
                  <a:pt x="214" y="614"/>
                </a:cubicBezTo>
                <a:cubicBezTo>
                  <a:pt x="214" y="614"/>
                  <a:pt x="214" y="614"/>
                  <a:pt x="214" y="61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6967314" y="1267981"/>
            <a:ext cx="1244879" cy="1232427"/>
            <a:chOff x="2001432" y="1331798"/>
            <a:chExt cx="1244879" cy="1232427"/>
          </a:xfrm>
        </p:grpSpPr>
        <p:sp>
          <p:nvSpPr>
            <p:cNvPr id="28" name="Rectangle 27"/>
            <p:cNvSpPr/>
            <p:nvPr/>
          </p:nvSpPr>
          <p:spPr>
            <a:xfrm>
              <a:off x="2323148" y="1331798"/>
              <a:ext cx="60144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01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001432" y="1856339"/>
              <a:ext cx="124487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Sample Text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8944951" y="1267981"/>
            <a:ext cx="1259496" cy="1232427"/>
            <a:chOff x="3979069" y="1331798"/>
            <a:chExt cx="1259496" cy="1232427"/>
          </a:xfrm>
        </p:grpSpPr>
        <p:sp>
          <p:nvSpPr>
            <p:cNvPr id="29" name="Rectangle 28"/>
            <p:cNvSpPr/>
            <p:nvPr/>
          </p:nvSpPr>
          <p:spPr>
            <a:xfrm>
              <a:off x="3979069" y="1856339"/>
              <a:ext cx="125949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Sample Text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979069" y="1331798"/>
              <a:ext cx="60144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9505239" y="3267901"/>
            <a:ext cx="1305819" cy="1267419"/>
            <a:chOff x="4539357" y="3331718"/>
            <a:chExt cx="1305819" cy="1267419"/>
          </a:xfrm>
        </p:grpSpPr>
        <p:sp>
          <p:nvSpPr>
            <p:cNvPr id="32" name="Rectangle 31"/>
            <p:cNvSpPr/>
            <p:nvPr/>
          </p:nvSpPr>
          <p:spPr>
            <a:xfrm>
              <a:off x="4539357" y="3891251"/>
              <a:ext cx="130581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Sample Text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891543" y="3331718"/>
              <a:ext cx="60144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03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705705" y="4584663"/>
            <a:ext cx="1235451" cy="1197408"/>
            <a:chOff x="2739823" y="4648480"/>
            <a:chExt cx="1235451" cy="1197408"/>
          </a:xfrm>
        </p:grpSpPr>
        <p:sp>
          <p:nvSpPr>
            <p:cNvPr id="27" name="Rectangle 26"/>
            <p:cNvSpPr/>
            <p:nvPr/>
          </p:nvSpPr>
          <p:spPr>
            <a:xfrm>
              <a:off x="2739823" y="5138002"/>
              <a:ext cx="1235451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Sample Text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056825" y="4648480"/>
              <a:ext cx="60144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04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5227" y="3025538"/>
            <a:ext cx="1351989" cy="1259095"/>
            <a:chOff x="1109345" y="3089355"/>
            <a:chExt cx="1351989" cy="1259095"/>
          </a:xfrm>
        </p:grpSpPr>
        <p:sp>
          <p:nvSpPr>
            <p:cNvPr id="30" name="Rectangle 29"/>
            <p:cNvSpPr/>
            <p:nvPr/>
          </p:nvSpPr>
          <p:spPr>
            <a:xfrm>
              <a:off x="1109345" y="3640564"/>
              <a:ext cx="135198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Sample Text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484616" y="3089355"/>
              <a:ext cx="60144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05</a:t>
              </a:r>
            </a:p>
          </p:txBody>
        </p:sp>
      </p:grpSp>
      <p:sp>
        <p:nvSpPr>
          <p:cNvPr id="74" name="Freeform 14">
            <a:extLst>
              <a:ext uri="{FF2B5EF4-FFF2-40B4-BE49-F238E27FC236}">
                <a16:creationId xmlns:a16="http://schemas.microsoft.com/office/drawing/2014/main" id="{CF32EF5D-1F8F-48C2-AAEF-F3CBD5DC9B4E}"/>
              </a:ext>
            </a:extLst>
          </p:cNvPr>
          <p:cNvSpPr>
            <a:spLocks/>
          </p:cNvSpPr>
          <p:nvPr/>
        </p:nvSpPr>
        <p:spPr bwMode="auto">
          <a:xfrm>
            <a:off x="7780632" y="2752694"/>
            <a:ext cx="1338307" cy="1206632"/>
          </a:xfrm>
          <a:custGeom>
            <a:avLst/>
            <a:gdLst>
              <a:gd name="T0" fmla="*/ 1677 w 3353"/>
              <a:gd name="T1" fmla="*/ 0 h 3207"/>
              <a:gd name="T2" fmla="*/ 1733 w 3353"/>
              <a:gd name="T3" fmla="*/ 9 h 3207"/>
              <a:gd name="T4" fmla="*/ 1783 w 3353"/>
              <a:gd name="T5" fmla="*/ 35 h 3207"/>
              <a:gd name="T6" fmla="*/ 1823 w 3353"/>
              <a:gd name="T7" fmla="*/ 76 h 3207"/>
              <a:gd name="T8" fmla="*/ 2258 w 3353"/>
              <a:gd name="T9" fmla="*/ 952 h 3207"/>
              <a:gd name="T10" fmla="*/ 3227 w 3353"/>
              <a:gd name="T11" fmla="*/ 1096 h 3207"/>
              <a:gd name="T12" fmla="*/ 3278 w 3353"/>
              <a:gd name="T13" fmla="*/ 1121 h 3207"/>
              <a:gd name="T14" fmla="*/ 3318 w 3353"/>
              <a:gd name="T15" fmla="*/ 1161 h 3207"/>
              <a:gd name="T16" fmla="*/ 3344 w 3353"/>
              <a:gd name="T17" fmla="*/ 1212 h 3207"/>
              <a:gd name="T18" fmla="*/ 3353 w 3353"/>
              <a:gd name="T19" fmla="*/ 1268 h 3207"/>
              <a:gd name="T20" fmla="*/ 3343 w 3353"/>
              <a:gd name="T21" fmla="*/ 1324 h 3207"/>
              <a:gd name="T22" fmla="*/ 3318 w 3353"/>
              <a:gd name="T23" fmla="*/ 1374 h 3207"/>
              <a:gd name="T24" fmla="*/ 2618 w 3353"/>
              <a:gd name="T25" fmla="*/ 2059 h 3207"/>
              <a:gd name="T26" fmla="*/ 2781 w 3353"/>
              <a:gd name="T27" fmla="*/ 3025 h 3207"/>
              <a:gd name="T28" fmla="*/ 2772 w 3353"/>
              <a:gd name="T29" fmla="*/ 3081 h 3207"/>
              <a:gd name="T30" fmla="*/ 2748 w 3353"/>
              <a:gd name="T31" fmla="*/ 3132 h 3207"/>
              <a:gd name="T32" fmla="*/ 2707 w 3353"/>
              <a:gd name="T33" fmla="*/ 3173 h 3207"/>
              <a:gd name="T34" fmla="*/ 2657 w 3353"/>
              <a:gd name="T35" fmla="*/ 3198 h 3207"/>
              <a:gd name="T36" fmla="*/ 2602 w 3353"/>
              <a:gd name="T37" fmla="*/ 3207 h 3207"/>
              <a:gd name="T38" fmla="*/ 2544 w 3353"/>
              <a:gd name="T39" fmla="*/ 3197 h 3207"/>
              <a:gd name="T40" fmla="*/ 1677 w 3353"/>
              <a:gd name="T41" fmla="*/ 2744 h 3207"/>
              <a:gd name="T42" fmla="*/ 808 w 3353"/>
              <a:gd name="T43" fmla="*/ 3197 h 3207"/>
              <a:gd name="T44" fmla="*/ 753 w 3353"/>
              <a:gd name="T45" fmla="*/ 3207 h 3207"/>
              <a:gd name="T46" fmla="*/ 697 w 3353"/>
              <a:gd name="T47" fmla="*/ 3198 h 3207"/>
              <a:gd name="T48" fmla="*/ 646 w 3353"/>
              <a:gd name="T49" fmla="*/ 3173 h 3207"/>
              <a:gd name="T50" fmla="*/ 605 w 3353"/>
              <a:gd name="T51" fmla="*/ 3132 h 3207"/>
              <a:gd name="T52" fmla="*/ 580 w 3353"/>
              <a:gd name="T53" fmla="*/ 3081 h 3207"/>
              <a:gd name="T54" fmla="*/ 571 w 3353"/>
              <a:gd name="T55" fmla="*/ 3026 h 3207"/>
              <a:gd name="T56" fmla="*/ 735 w 3353"/>
              <a:gd name="T57" fmla="*/ 2060 h 3207"/>
              <a:gd name="T58" fmla="*/ 36 w 3353"/>
              <a:gd name="T59" fmla="*/ 1374 h 3207"/>
              <a:gd name="T60" fmla="*/ 9 w 3353"/>
              <a:gd name="T61" fmla="*/ 1324 h 3207"/>
              <a:gd name="T62" fmla="*/ 0 w 3353"/>
              <a:gd name="T63" fmla="*/ 1268 h 3207"/>
              <a:gd name="T64" fmla="*/ 9 w 3353"/>
              <a:gd name="T65" fmla="*/ 1212 h 3207"/>
              <a:gd name="T66" fmla="*/ 35 w 3353"/>
              <a:gd name="T67" fmla="*/ 1161 h 3207"/>
              <a:gd name="T68" fmla="*/ 75 w 3353"/>
              <a:gd name="T69" fmla="*/ 1121 h 3207"/>
              <a:gd name="T70" fmla="*/ 126 w 3353"/>
              <a:gd name="T71" fmla="*/ 1097 h 3207"/>
              <a:gd name="T72" fmla="*/ 1094 w 3353"/>
              <a:gd name="T73" fmla="*/ 953 h 3207"/>
              <a:gd name="T74" fmla="*/ 1530 w 3353"/>
              <a:gd name="T75" fmla="*/ 76 h 3207"/>
              <a:gd name="T76" fmla="*/ 1570 w 3353"/>
              <a:gd name="T77" fmla="*/ 35 h 3207"/>
              <a:gd name="T78" fmla="*/ 1620 w 3353"/>
              <a:gd name="T79" fmla="*/ 9 h 3207"/>
              <a:gd name="T80" fmla="*/ 1677 w 3353"/>
              <a:gd name="T81" fmla="*/ 0 h 3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353" h="3207">
                <a:moveTo>
                  <a:pt x="1677" y="0"/>
                </a:moveTo>
                <a:lnTo>
                  <a:pt x="1677" y="0"/>
                </a:lnTo>
                <a:lnTo>
                  <a:pt x="1705" y="2"/>
                </a:lnTo>
                <a:lnTo>
                  <a:pt x="1733" y="9"/>
                </a:lnTo>
                <a:lnTo>
                  <a:pt x="1759" y="21"/>
                </a:lnTo>
                <a:lnTo>
                  <a:pt x="1783" y="35"/>
                </a:lnTo>
                <a:lnTo>
                  <a:pt x="1805" y="53"/>
                </a:lnTo>
                <a:lnTo>
                  <a:pt x="1823" y="76"/>
                </a:lnTo>
                <a:lnTo>
                  <a:pt x="1837" y="100"/>
                </a:lnTo>
                <a:lnTo>
                  <a:pt x="2258" y="952"/>
                </a:lnTo>
                <a:lnTo>
                  <a:pt x="3199" y="1089"/>
                </a:lnTo>
                <a:lnTo>
                  <a:pt x="3227" y="1096"/>
                </a:lnTo>
                <a:lnTo>
                  <a:pt x="3253" y="1107"/>
                </a:lnTo>
                <a:lnTo>
                  <a:pt x="3278" y="1121"/>
                </a:lnTo>
                <a:lnTo>
                  <a:pt x="3299" y="1139"/>
                </a:lnTo>
                <a:lnTo>
                  <a:pt x="3318" y="1161"/>
                </a:lnTo>
                <a:lnTo>
                  <a:pt x="3333" y="1185"/>
                </a:lnTo>
                <a:lnTo>
                  <a:pt x="3344" y="1212"/>
                </a:lnTo>
                <a:lnTo>
                  <a:pt x="3351" y="1241"/>
                </a:lnTo>
                <a:lnTo>
                  <a:pt x="3353" y="1268"/>
                </a:lnTo>
                <a:lnTo>
                  <a:pt x="3351" y="1297"/>
                </a:lnTo>
                <a:lnTo>
                  <a:pt x="3343" y="1324"/>
                </a:lnTo>
                <a:lnTo>
                  <a:pt x="3333" y="1350"/>
                </a:lnTo>
                <a:lnTo>
                  <a:pt x="3318" y="1374"/>
                </a:lnTo>
                <a:lnTo>
                  <a:pt x="3298" y="1396"/>
                </a:lnTo>
                <a:lnTo>
                  <a:pt x="2618" y="2059"/>
                </a:lnTo>
                <a:lnTo>
                  <a:pt x="2779" y="2996"/>
                </a:lnTo>
                <a:lnTo>
                  <a:pt x="2781" y="3025"/>
                </a:lnTo>
                <a:lnTo>
                  <a:pt x="2779" y="3053"/>
                </a:lnTo>
                <a:lnTo>
                  <a:pt x="2772" y="3081"/>
                </a:lnTo>
                <a:lnTo>
                  <a:pt x="2762" y="3107"/>
                </a:lnTo>
                <a:lnTo>
                  <a:pt x="2748" y="3132"/>
                </a:lnTo>
                <a:lnTo>
                  <a:pt x="2729" y="3153"/>
                </a:lnTo>
                <a:lnTo>
                  <a:pt x="2707" y="3173"/>
                </a:lnTo>
                <a:lnTo>
                  <a:pt x="2682" y="3187"/>
                </a:lnTo>
                <a:lnTo>
                  <a:pt x="2657" y="3198"/>
                </a:lnTo>
                <a:lnTo>
                  <a:pt x="2629" y="3205"/>
                </a:lnTo>
                <a:lnTo>
                  <a:pt x="2602" y="3207"/>
                </a:lnTo>
                <a:lnTo>
                  <a:pt x="2573" y="3205"/>
                </a:lnTo>
                <a:lnTo>
                  <a:pt x="2544" y="3197"/>
                </a:lnTo>
                <a:lnTo>
                  <a:pt x="2518" y="3186"/>
                </a:lnTo>
                <a:lnTo>
                  <a:pt x="1677" y="2744"/>
                </a:lnTo>
                <a:lnTo>
                  <a:pt x="835" y="3186"/>
                </a:lnTo>
                <a:lnTo>
                  <a:pt x="808" y="3197"/>
                </a:lnTo>
                <a:lnTo>
                  <a:pt x="781" y="3205"/>
                </a:lnTo>
                <a:lnTo>
                  <a:pt x="753" y="3207"/>
                </a:lnTo>
                <a:lnTo>
                  <a:pt x="724" y="3205"/>
                </a:lnTo>
                <a:lnTo>
                  <a:pt x="697" y="3198"/>
                </a:lnTo>
                <a:lnTo>
                  <a:pt x="670" y="3187"/>
                </a:lnTo>
                <a:lnTo>
                  <a:pt x="646" y="3173"/>
                </a:lnTo>
                <a:lnTo>
                  <a:pt x="624" y="3153"/>
                </a:lnTo>
                <a:lnTo>
                  <a:pt x="605" y="3132"/>
                </a:lnTo>
                <a:lnTo>
                  <a:pt x="591" y="3107"/>
                </a:lnTo>
                <a:lnTo>
                  <a:pt x="580" y="3081"/>
                </a:lnTo>
                <a:lnTo>
                  <a:pt x="573" y="3053"/>
                </a:lnTo>
                <a:lnTo>
                  <a:pt x="571" y="3026"/>
                </a:lnTo>
                <a:lnTo>
                  <a:pt x="574" y="2996"/>
                </a:lnTo>
                <a:lnTo>
                  <a:pt x="735" y="2060"/>
                </a:lnTo>
                <a:lnTo>
                  <a:pt x="54" y="1396"/>
                </a:lnTo>
                <a:lnTo>
                  <a:pt x="36" y="1374"/>
                </a:lnTo>
                <a:lnTo>
                  <a:pt x="20" y="1350"/>
                </a:lnTo>
                <a:lnTo>
                  <a:pt x="9" y="1324"/>
                </a:lnTo>
                <a:lnTo>
                  <a:pt x="2" y="1297"/>
                </a:lnTo>
                <a:lnTo>
                  <a:pt x="0" y="1268"/>
                </a:lnTo>
                <a:lnTo>
                  <a:pt x="2" y="1241"/>
                </a:lnTo>
                <a:lnTo>
                  <a:pt x="9" y="1212"/>
                </a:lnTo>
                <a:lnTo>
                  <a:pt x="19" y="1185"/>
                </a:lnTo>
                <a:lnTo>
                  <a:pt x="35" y="1161"/>
                </a:lnTo>
                <a:lnTo>
                  <a:pt x="53" y="1139"/>
                </a:lnTo>
                <a:lnTo>
                  <a:pt x="75" y="1121"/>
                </a:lnTo>
                <a:lnTo>
                  <a:pt x="99" y="1107"/>
                </a:lnTo>
                <a:lnTo>
                  <a:pt x="126" y="1097"/>
                </a:lnTo>
                <a:lnTo>
                  <a:pt x="154" y="1089"/>
                </a:lnTo>
                <a:lnTo>
                  <a:pt x="1094" y="953"/>
                </a:lnTo>
                <a:lnTo>
                  <a:pt x="1515" y="100"/>
                </a:lnTo>
                <a:lnTo>
                  <a:pt x="1530" y="76"/>
                </a:lnTo>
                <a:lnTo>
                  <a:pt x="1548" y="53"/>
                </a:lnTo>
                <a:lnTo>
                  <a:pt x="1570" y="35"/>
                </a:lnTo>
                <a:lnTo>
                  <a:pt x="1594" y="21"/>
                </a:lnTo>
                <a:lnTo>
                  <a:pt x="1620" y="9"/>
                </a:lnTo>
                <a:lnTo>
                  <a:pt x="1647" y="2"/>
                </a:lnTo>
                <a:lnTo>
                  <a:pt x="167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5947DF6-511E-4846-B1ED-37EF9324AD72}"/>
              </a:ext>
            </a:extLst>
          </p:cNvPr>
          <p:cNvSpPr txBox="1"/>
          <p:nvPr/>
        </p:nvSpPr>
        <p:spPr>
          <a:xfrm>
            <a:off x="373797" y="1746355"/>
            <a:ext cx="5103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Title For Your Text.</a:t>
            </a:r>
          </a:p>
        </p:txBody>
      </p:sp>
    </p:spTree>
    <p:extLst>
      <p:ext uri="{BB962C8B-B14F-4D97-AF65-F5344CB8AC3E}">
        <p14:creationId xmlns:p14="http://schemas.microsoft.com/office/powerpoint/2010/main" val="1204407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reeform 9"/>
          <p:cNvSpPr>
            <a:spLocks noEditPoints="1"/>
          </p:cNvSpPr>
          <p:nvPr/>
        </p:nvSpPr>
        <p:spPr bwMode="auto">
          <a:xfrm>
            <a:off x="1159176" y="602293"/>
            <a:ext cx="9873648" cy="5653415"/>
          </a:xfrm>
          <a:custGeom>
            <a:avLst/>
            <a:gdLst>
              <a:gd name="T0" fmla="*/ 1414 w 5364"/>
              <a:gd name="T1" fmla="*/ 1497 h 2583"/>
              <a:gd name="T2" fmla="*/ 1486 w 5364"/>
              <a:gd name="T3" fmla="*/ 1115 h 2583"/>
              <a:gd name="T4" fmla="*/ 1546 w 5364"/>
              <a:gd name="T5" fmla="*/ 923 h 2583"/>
              <a:gd name="T6" fmla="*/ 1469 w 5364"/>
              <a:gd name="T7" fmla="*/ 805 h 2583"/>
              <a:gd name="T8" fmla="*/ 1215 w 5364"/>
              <a:gd name="T9" fmla="*/ 415 h 2583"/>
              <a:gd name="T10" fmla="*/ 289 w 5364"/>
              <a:gd name="T11" fmla="*/ 401 h 2583"/>
              <a:gd name="T12" fmla="*/ 425 w 5364"/>
              <a:gd name="T13" fmla="*/ 656 h 2583"/>
              <a:gd name="T14" fmla="*/ 826 w 5364"/>
              <a:gd name="T15" fmla="*/ 895 h 2583"/>
              <a:gd name="T16" fmla="*/ 1469 w 5364"/>
              <a:gd name="T17" fmla="*/ 1505 h 2583"/>
              <a:gd name="T18" fmla="*/ 1559 w 5364"/>
              <a:gd name="T19" fmla="*/ 2480 h 2583"/>
              <a:gd name="T20" fmla="*/ 1509 w 5364"/>
              <a:gd name="T21" fmla="*/ 952 h 2583"/>
              <a:gd name="T22" fmla="*/ 1354 w 5364"/>
              <a:gd name="T23" fmla="*/ 910 h 2583"/>
              <a:gd name="T24" fmla="*/ 1768 w 5364"/>
              <a:gd name="T25" fmla="*/ 889 h 2583"/>
              <a:gd name="T26" fmla="*/ 754 w 5364"/>
              <a:gd name="T27" fmla="*/ 837 h 2583"/>
              <a:gd name="T28" fmla="*/ 1590 w 5364"/>
              <a:gd name="T29" fmla="*/ 2470 h 2583"/>
              <a:gd name="T30" fmla="*/ 1519 w 5364"/>
              <a:gd name="T31" fmla="*/ 2375 h 2583"/>
              <a:gd name="T32" fmla="*/ 2330 w 5364"/>
              <a:gd name="T33" fmla="*/ 510 h 2583"/>
              <a:gd name="T34" fmla="*/ 2330 w 5364"/>
              <a:gd name="T35" fmla="*/ 145 h 2583"/>
              <a:gd name="T36" fmla="*/ 1831 w 5364"/>
              <a:gd name="T37" fmla="*/ 472 h 2583"/>
              <a:gd name="T38" fmla="*/ 1662 w 5364"/>
              <a:gd name="T39" fmla="*/ 1474 h 2583"/>
              <a:gd name="T40" fmla="*/ 1530 w 5364"/>
              <a:gd name="T41" fmla="*/ 1340 h 2583"/>
              <a:gd name="T42" fmla="*/ 2565 w 5364"/>
              <a:gd name="T43" fmla="*/ 726 h 2583"/>
              <a:gd name="T44" fmla="*/ 1435 w 5364"/>
              <a:gd name="T45" fmla="*/ 788 h 2583"/>
              <a:gd name="T46" fmla="*/ 2458 w 5364"/>
              <a:gd name="T47" fmla="*/ 805 h 2583"/>
              <a:gd name="T48" fmla="*/ 1930 w 5364"/>
              <a:gd name="T49" fmla="*/ 44 h 2583"/>
              <a:gd name="T50" fmla="*/ 1668 w 5364"/>
              <a:gd name="T51" fmla="*/ 568 h 2583"/>
              <a:gd name="T52" fmla="*/ 2762 w 5364"/>
              <a:gd name="T53" fmla="*/ 132 h 2583"/>
              <a:gd name="T54" fmla="*/ 4572 w 5364"/>
              <a:gd name="T55" fmla="*/ 262 h 2583"/>
              <a:gd name="T56" fmla="*/ 3587 w 5364"/>
              <a:gd name="T57" fmla="*/ 218 h 2583"/>
              <a:gd name="T58" fmla="*/ 109 w 5364"/>
              <a:gd name="T59" fmla="*/ 803 h 2583"/>
              <a:gd name="T60" fmla="*/ 1020 w 5364"/>
              <a:gd name="T61" fmla="*/ 461 h 2583"/>
              <a:gd name="T62" fmla="*/ 1488 w 5364"/>
              <a:gd name="T63" fmla="*/ 470 h 2583"/>
              <a:gd name="T64" fmla="*/ 928 w 5364"/>
              <a:gd name="T65" fmla="*/ 325 h 2583"/>
              <a:gd name="T66" fmla="*/ 1385 w 5364"/>
              <a:gd name="T67" fmla="*/ 292 h 2583"/>
              <a:gd name="T68" fmla="*/ 970 w 5364"/>
              <a:gd name="T69" fmla="*/ 178 h 2583"/>
              <a:gd name="T70" fmla="*/ 5110 w 5364"/>
              <a:gd name="T71" fmla="*/ 1587 h 2583"/>
              <a:gd name="T72" fmla="*/ 5045 w 5364"/>
              <a:gd name="T73" fmla="*/ 2350 h 2583"/>
              <a:gd name="T74" fmla="*/ 4362 w 5364"/>
              <a:gd name="T75" fmla="*/ 1675 h 2583"/>
              <a:gd name="T76" fmla="*/ 4710 w 5364"/>
              <a:gd name="T77" fmla="*/ 1845 h 2583"/>
              <a:gd name="T78" fmla="*/ 4706 w 5364"/>
              <a:gd name="T79" fmla="*/ 2210 h 2583"/>
              <a:gd name="T80" fmla="*/ 2975 w 5364"/>
              <a:gd name="T81" fmla="*/ 1025 h 2583"/>
              <a:gd name="T82" fmla="*/ 3964 w 5364"/>
              <a:gd name="T83" fmla="*/ 1348 h 2583"/>
              <a:gd name="T84" fmla="*/ 2747 w 5364"/>
              <a:gd name="T85" fmla="*/ 1006 h 2583"/>
              <a:gd name="T86" fmla="*/ 4264 w 5364"/>
              <a:gd name="T87" fmla="*/ 1757 h 2583"/>
              <a:gd name="T88" fmla="*/ 4486 w 5364"/>
              <a:gd name="T89" fmla="*/ 1128 h 2583"/>
              <a:gd name="T90" fmla="*/ 4375 w 5364"/>
              <a:gd name="T91" fmla="*/ 1365 h 2583"/>
              <a:gd name="T92" fmla="*/ 2734 w 5364"/>
              <a:gd name="T93" fmla="*/ 1577 h 2583"/>
              <a:gd name="T94" fmla="*/ 4455 w 5364"/>
              <a:gd name="T95" fmla="*/ 1740 h 2583"/>
              <a:gd name="T96" fmla="*/ 4721 w 5364"/>
              <a:gd name="T97" fmla="*/ 1367 h 2583"/>
              <a:gd name="T98" fmla="*/ 4668 w 5364"/>
              <a:gd name="T99" fmla="*/ 1776 h 2583"/>
              <a:gd name="T100" fmla="*/ 4318 w 5364"/>
              <a:gd name="T101" fmla="*/ 1749 h 2583"/>
              <a:gd name="T102" fmla="*/ 4928 w 5364"/>
              <a:gd name="T103" fmla="*/ 419 h 2583"/>
              <a:gd name="T104" fmla="*/ 3696 w 5364"/>
              <a:gd name="T105" fmla="*/ 348 h 2583"/>
              <a:gd name="T106" fmla="*/ 2848 w 5364"/>
              <a:gd name="T107" fmla="*/ 451 h 2583"/>
              <a:gd name="T108" fmla="*/ 2921 w 5364"/>
              <a:gd name="T109" fmla="*/ 577 h 2583"/>
              <a:gd name="T110" fmla="*/ 2516 w 5364"/>
              <a:gd name="T111" fmla="*/ 1076 h 2583"/>
              <a:gd name="T112" fmla="*/ 3120 w 5364"/>
              <a:gd name="T113" fmla="*/ 914 h 2583"/>
              <a:gd name="T114" fmla="*/ 2372 w 5364"/>
              <a:gd name="T115" fmla="*/ 1457 h 2583"/>
              <a:gd name="T116" fmla="*/ 3195 w 5364"/>
              <a:gd name="T117" fmla="*/ 1793 h 2583"/>
              <a:gd name="T118" fmla="*/ 3484 w 5364"/>
              <a:gd name="T119" fmla="*/ 1258 h 2583"/>
              <a:gd name="T120" fmla="*/ 4090 w 5364"/>
              <a:gd name="T121" fmla="*/ 1543 h 2583"/>
              <a:gd name="T122" fmla="*/ 4333 w 5364"/>
              <a:gd name="T123" fmla="*/ 1061 h 2583"/>
              <a:gd name="T124" fmla="*/ 4926 w 5364"/>
              <a:gd name="T125" fmla="*/ 784 h 2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64" h="2583">
                <a:moveTo>
                  <a:pt x="2043" y="1824"/>
                </a:move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5" y="1826"/>
                </a:lnTo>
                <a:lnTo>
                  <a:pt x="2045" y="1824"/>
                </a:lnTo>
                <a:lnTo>
                  <a:pt x="2043" y="1824"/>
                </a:lnTo>
                <a:lnTo>
                  <a:pt x="2043" y="182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4"/>
                </a:lnTo>
                <a:close/>
                <a:moveTo>
                  <a:pt x="1419" y="923"/>
                </a:moveTo>
                <a:lnTo>
                  <a:pt x="1419" y="923"/>
                </a:lnTo>
                <a:lnTo>
                  <a:pt x="1421" y="925"/>
                </a:lnTo>
                <a:lnTo>
                  <a:pt x="1423" y="925"/>
                </a:lnTo>
                <a:lnTo>
                  <a:pt x="1425" y="925"/>
                </a:lnTo>
                <a:lnTo>
                  <a:pt x="1425" y="925"/>
                </a:lnTo>
                <a:lnTo>
                  <a:pt x="1427" y="927"/>
                </a:lnTo>
                <a:lnTo>
                  <a:pt x="1427" y="927"/>
                </a:lnTo>
                <a:lnTo>
                  <a:pt x="1429" y="927"/>
                </a:lnTo>
                <a:lnTo>
                  <a:pt x="1429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5"/>
                </a:lnTo>
                <a:lnTo>
                  <a:pt x="1435" y="925"/>
                </a:lnTo>
                <a:lnTo>
                  <a:pt x="1435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7"/>
                </a:lnTo>
                <a:lnTo>
                  <a:pt x="1435" y="927"/>
                </a:lnTo>
                <a:lnTo>
                  <a:pt x="1437" y="925"/>
                </a:lnTo>
                <a:lnTo>
                  <a:pt x="1437" y="925"/>
                </a:lnTo>
                <a:lnTo>
                  <a:pt x="1435" y="925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5"/>
                </a:lnTo>
                <a:lnTo>
                  <a:pt x="1433" y="925"/>
                </a:lnTo>
                <a:lnTo>
                  <a:pt x="1433" y="925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1"/>
                </a:lnTo>
                <a:lnTo>
                  <a:pt x="1433" y="921"/>
                </a:lnTo>
                <a:lnTo>
                  <a:pt x="1433" y="921"/>
                </a:lnTo>
                <a:lnTo>
                  <a:pt x="1431" y="921"/>
                </a:lnTo>
                <a:lnTo>
                  <a:pt x="1431" y="921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3" y="921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5" y="923"/>
                </a:lnTo>
                <a:lnTo>
                  <a:pt x="1425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19" y="923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3"/>
                </a:lnTo>
                <a:lnTo>
                  <a:pt x="1414" y="923"/>
                </a:lnTo>
                <a:lnTo>
                  <a:pt x="1419" y="923"/>
                </a:lnTo>
                <a:close/>
                <a:moveTo>
                  <a:pt x="1433" y="929"/>
                </a:move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3" y="929"/>
                </a:lnTo>
                <a:close/>
                <a:moveTo>
                  <a:pt x="1412" y="923"/>
                </a:moveTo>
                <a:lnTo>
                  <a:pt x="1412" y="923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3"/>
                </a:lnTo>
                <a:lnTo>
                  <a:pt x="1410" y="923"/>
                </a:lnTo>
                <a:lnTo>
                  <a:pt x="1412" y="923"/>
                </a:lnTo>
                <a:close/>
                <a:moveTo>
                  <a:pt x="1404" y="921"/>
                </a:move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6" y="921"/>
                </a:lnTo>
                <a:lnTo>
                  <a:pt x="1406" y="921"/>
                </a:lnTo>
                <a:lnTo>
                  <a:pt x="1408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08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6" y="921"/>
                </a:lnTo>
                <a:lnTo>
                  <a:pt x="1406" y="921"/>
                </a:lnTo>
                <a:lnTo>
                  <a:pt x="1404" y="921"/>
                </a:lnTo>
                <a:close/>
                <a:moveTo>
                  <a:pt x="1456" y="941"/>
                </a:move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39"/>
                </a:lnTo>
                <a:lnTo>
                  <a:pt x="1456" y="939"/>
                </a:lnTo>
                <a:lnTo>
                  <a:pt x="1456" y="939"/>
                </a:lnTo>
                <a:lnTo>
                  <a:pt x="1456" y="941"/>
                </a:lnTo>
                <a:lnTo>
                  <a:pt x="1456" y="941"/>
                </a:lnTo>
                <a:close/>
                <a:moveTo>
                  <a:pt x="1377" y="889"/>
                </a:moveTo>
                <a:lnTo>
                  <a:pt x="1379" y="889"/>
                </a:lnTo>
                <a:lnTo>
                  <a:pt x="1379" y="889"/>
                </a:lnTo>
                <a:lnTo>
                  <a:pt x="1379" y="889"/>
                </a:lnTo>
                <a:lnTo>
                  <a:pt x="1379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5" y="889"/>
                </a:lnTo>
                <a:lnTo>
                  <a:pt x="1375" y="889"/>
                </a:lnTo>
                <a:lnTo>
                  <a:pt x="1375" y="889"/>
                </a:lnTo>
                <a:lnTo>
                  <a:pt x="1377" y="889"/>
                </a:lnTo>
                <a:close/>
                <a:moveTo>
                  <a:pt x="1402" y="916"/>
                </a:move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6"/>
                </a:lnTo>
                <a:lnTo>
                  <a:pt x="1406" y="918"/>
                </a:lnTo>
                <a:lnTo>
                  <a:pt x="1406" y="916"/>
                </a:lnTo>
                <a:lnTo>
                  <a:pt x="1406" y="916"/>
                </a:lnTo>
                <a:lnTo>
                  <a:pt x="1406" y="916"/>
                </a:lnTo>
                <a:lnTo>
                  <a:pt x="1404" y="914"/>
                </a:lnTo>
                <a:lnTo>
                  <a:pt x="1404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2" y="916"/>
                </a:lnTo>
                <a:lnTo>
                  <a:pt x="1402" y="916"/>
                </a:lnTo>
                <a:close/>
                <a:moveTo>
                  <a:pt x="1349" y="870"/>
                </a:moveTo>
                <a:lnTo>
                  <a:pt x="1349" y="870"/>
                </a:lnTo>
                <a:lnTo>
                  <a:pt x="1349" y="870"/>
                </a:lnTo>
                <a:lnTo>
                  <a:pt x="1349" y="870"/>
                </a:lnTo>
                <a:lnTo>
                  <a:pt x="1351" y="870"/>
                </a:lnTo>
                <a:lnTo>
                  <a:pt x="1351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70"/>
                </a:lnTo>
                <a:lnTo>
                  <a:pt x="1349" y="870"/>
                </a:lnTo>
                <a:close/>
                <a:moveTo>
                  <a:pt x="1305" y="904"/>
                </a:move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close/>
                <a:moveTo>
                  <a:pt x="2102" y="1732"/>
                </a:moveTo>
                <a:lnTo>
                  <a:pt x="2102" y="1730"/>
                </a:lnTo>
                <a:lnTo>
                  <a:pt x="2102" y="1728"/>
                </a:lnTo>
                <a:lnTo>
                  <a:pt x="2102" y="1723"/>
                </a:lnTo>
                <a:lnTo>
                  <a:pt x="2099" y="1719"/>
                </a:lnTo>
                <a:lnTo>
                  <a:pt x="2099" y="1717"/>
                </a:lnTo>
                <a:lnTo>
                  <a:pt x="2097" y="1711"/>
                </a:lnTo>
                <a:lnTo>
                  <a:pt x="2095" y="1707"/>
                </a:lnTo>
                <a:lnTo>
                  <a:pt x="2093" y="1705"/>
                </a:lnTo>
                <a:lnTo>
                  <a:pt x="2093" y="1705"/>
                </a:lnTo>
                <a:lnTo>
                  <a:pt x="2087" y="1705"/>
                </a:lnTo>
                <a:lnTo>
                  <a:pt x="2085" y="1705"/>
                </a:lnTo>
                <a:lnTo>
                  <a:pt x="2081" y="1705"/>
                </a:lnTo>
                <a:lnTo>
                  <a:pt x="2079" y="1705"/>
                </a:lnTo>
                <a:lnTo>
                  <a:pt x="2074" y="1705"/>
                </a:lnTo>
                <a:lnTo>
                  <a:pt x="2074" y="1702"/>
                </a:lnTo>
                <a:lnTo>
                  <a:pt x="2072" y="1702"/>
                </a:lnTo>
                <a:lnTo>
                  <a:pt x="2070" y="1702"/>
                </a:lnTo>
                <a:lnTo>
                  <a:pt x="2068" y="1698"/>
                </a:lnTo>
                <a:lnTo>
                  <a:pt x="2062" y="1696"/>
                </a:lnTo>
                <a:lnTo>
                  <a:pt x="2060" y="1694"/>
                </a:lnTo>
                <a:lnTo>
                  <a:pt x="2055" y="1692"/>
                </a:lnTo>
                <a:lnTo>
                  <a:pt x="2053" y="1688"/>
                </a:lnTo>
                <a:lnTo>
                  <a:pt x="2051" y="1688"/>
                </a:lnTo>
                <a:lnTo>
                  <a:pt x="2051" y="1684"/>
                </a:lnTo>
                <a:lnTo>
                  <a:pt x="2047" y="1684"/>
                </a:lnTo>
                <a:lnTo>
                  <a:pt x="2045" y="1682"/>
                </a:lnTo>
                <a:lnTo>
                  <a:pt x="2043" y="1679"/>
                </a:lnTo>
                <a:lnTo>
                  <a:pt x="2037" y="1677"/>
                </a:lnTo>
                <a:lnTo>
                  <a:pt x="2035" y="1675"/>
                </a:lnTo>
                <a:lnTo>
                  <a:pt x="2035" y="1675"/>
                </a:lnTo>
                <a:lnTo>
                  <a:pt x="2032" y="1673"/>
                </a:lnTo>
                <a:lnTo>
                  <a:pt x="2028" y="1673"/>
                </a:lnTo>
                <a:lnTo>
                  <a:pt x="2024" y="1671"/>
                </a:lnTo>
                <a:lnTo>
                  <a:pt x="2022" y="1671"/>
                </a:lnTo>
                <a:lnTo>
                  <a:pt x="2016" y="1673"/>
                </a:lnTo>
                <a:lnTo>
                  <a:pt x="2011" y="1673"/>
                </a:lnTo>
                <a:lnTo>
                  <a:pt x="2009" y="1673"/>
                </a:lnTo>
                <a:lnTo>
                  <a:pt x="2007" y="1673"/>
                </a:lnTo>
                <a:lnTo>
                  <a:pt x="2005" y="1673"/>
                </a:lnTo>
                <a:lnTo>
                  <a:pt x="2003" y="1671"/>
                </a:lnTo>
                <a:lnTo>
                  <a:pt x="2001" y="1671"/>
                </a:lnTo>
                <a:lnTo>
                  <a:pt x="1999" y="1671"/>
                </a:lnTo>
                <a:lnTo>
                  <a:pt x="1995" y="1671"/>
                </a:lnTo>
                <a:lnTo>
                  <a:pt x="1991" y="1669"/>
                </a:lnTo>
                <a:lnTo>
                  <a:pt x="1988" y="1669"/>
                </a:lnTo>
                <a:lnTo>
                  <a:pt x="1986" y="1667"/>
                </a:lnTo>
                <a:lnTo>
                  <a:pt x="1986" y="1667"/>
                </a:lnTo>
                <a:lnTo>
                  <a:pt x="1982" y="1665"/>
                </a:lnTo>
                <a:lnTo>
                  <a:pt x="1980" y="1665"/>
                </a:lnTo>
                <a:lnTo>
                  <a:pt x="1978" y="1665"/>
                </a:lnTo>
                <a:lnTo>
                  <a:pt x="1978" y="1667"/>
                </a:lnTo>
                <a:lnTo>
                  <a:pt x="1974" y="1667"/>
                </a:lnTo>
                <a:lnTo>
                  <a:pt x="1972" y="1669"/>
                </a:lnTo>
                <a:lnTo>
                  <a:pt x="1972" y="1669"/>
                </a:lnTo>
                <a:lnTo>
                  <a:pt x="1970" y="1669"/>
                </a:lnTo>
                <a:lnTo>
                  <a:pt x="1967" y="1671"/>
                </a:lnTo>
                <a:lnTo>
                  <a:pt x="1967" y="1671"/>
                </a:lnTo>
                <a:lnTo>
                  <a:pt x="1967" y="1669"/>
                </a:lnTo>
                <a:lnTo>
                  <a:pt x="1970" y="1669"/>
                </a:lnTo>
                <a:lnTo>
                  <a:pt x="1970" y="1667"/>
                </a:lnTo>
                <a:lnTo>
                  <a:pt x="1970" y="1667"/>
                </a:lnTo>
                <a:lnTo>
                  <a:pt x="1967" y="1667"/>
                </a:lnTo>
                <a:lnTo>
                  <a:pt x="1967" y="1667"/>
                </a:lnTo>
                <a:lnTo>
                  <a:pt x="1965" y="1667"/>
                </a:lnTo>
                <a:lnTo>
                  <a:pt x="1965" y="1671"/>
                </a:lnTo>
                <a:lnTo>
                  <a:pt x="1963" y="1673"/>
                </a:lnTo>
                <a:lnTo>
                  <a:pt x="1961" y="1675"/>
                </a:lnTo>
                <a:lnTo>
                  <a:pt x="1959" y="1677"/>
                </a:lnTo>
                <a:lnTo>
                  <a:pt x="1959" y="1675"/>
                </a:lnTo>
                <a:lnTo>
                  <a:pt x="1961" y="1671"/>
                </a:lnTo>
                <a:lnTo>
                  <a:pt x="1961" y="1669"/>
                </a:lnTo>
                <a:lnTo>
                  <a:pt x="1961" y="1669"/>
                </a:lnTo>
                <a:lnTo>
                  <a:pt x="1961" y="1667"/>
                </a:lnTo>
                <a:lnTo>
                  <a:pt x="1963" y="1667"/>
                </a:lnTo>
                <a:lnTo>
                  <a:pt x="1963" y="1665"/>
                </a:lnTo>
                <a:lnTo>
                  <a:pt x="1965" y="1665"/>
                </a:lnTo>
                <a:lnTo>
                  <a:pt x="1965" y="1665"/>
                </a:lnTo>
                <a:lnTo>
                  <a:pt x="1963" y="1663"/>
                </a:lnTo>
                <a:lnTo>
                  <a:pt x="1963" y="1663"/>
                </a:lnTo>
                <a:lnTo>
                  <a:pt x="1961" y="1663"/>
                </a:lnTo>
                <a:lnTo>
                  <a:pt x="1961" y="1665"/>
                </a:lnTo>
                <a:lnTo>
                  <a:pt x="1959" y="1665"/>
                </a:lnTo>
                <a:lnTo>
                  <a:pt x="1959" y="1663"/>
                </a:lnTo>
                <a:lnTo>
                  <a:pt x="1959" y="1663"/>
                </a:lnTo>
                <a:lnTo>
                  <a:pt x="1961" y="1663"/>
                </a:lnTo>
                <a:lnTo>
                  <a:pt x="1961" y="1663"/>
                </a:lnTo>
                <a:lnTo>
                  <a:pt x="1961" y="1661"/>
                </a:lnTo>
                <a:lnTo>
                  <a:pt x="1963" y="1661"/>
                </a:lnTo>
                <a:lnTo>
                  <a:pt x="1963" y="1658"/>
                </a:lnTo>
                <a:lnTo>
                  <a:pt x="1961" y="1658"/>
                </a:lnTo>
                <a:lnTo>
                  <a:pt x="1961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4"/>
                </a:lnTo>
                <a:lnTo>
                  <a:pt x="1957" y="1654"/>
                </a:lnTo>
                <a:lnTo>
                  <a:pt x="1955" y="1652"/>
                </a:lnTo>
                <a:lnTo>
                  <a:pt x="1955" y="1652"/>
                </a:lnTo>
                <a:lnTo>
                  <a:pt x="1953" y="1652"/>
                </a:lnTo>
                <a:lnTo>
                  <a:pt x="1953" y="1654"/>
                </a:lnTo>
                <a:lnTo>
                  <a:pt x="1951" y="1656"/>
                </a:lnTo>
                <a:lnTo>
                  <a:pt x="1951" y="1656"/>
                </a:lnTo>
                <a:lnTo>
                  <a:pt x="1951" y="1654"/>
                </a:lnTo>
                <a:lnTo>
                  <a:pt x="1949" y="1650"/>
                </a:lnTo>
                <a:lnTo>
                  <a:pt x="1949" y="1650"/>
                </a:lnTo>
                <a:lnTo>
                  <a:pt x="1947" y="1650"/>
                </a:lnTo>
                <a:lnTo>
                  <a:pt x="1944" y="1650"/>
                </a:lnTo>
                <a:lnTo>
                  <a:pt x="1942" y="1648"/>
                </a:lnTo>
                <a:lnTo>
                  <a:pt x="1940" y="1648"/>
                </a:lnTo>
                <a:lnTo>
                  <a:pt x="1940" y="1648"/>
                </a:lnTo>
                <a:lnTo>
                  <a:pt x="1938" y="1646"/>
                </a:lnTo>
                <a:lnTo>
                  <a:pt x="1938" y="1646"/>
                </a:lnTo>
                <a:lnTo>
                  <a:pt x="1936" y="1646"/>
                </a:lnTo>
                <a:lnTo>
                  <a:pt x="1936" y="1646"/>
                </a:lnTo>
                <a:lnTo>
                  <a:pt x="1934" y="1646"/>
                </a:lnTo>
                <a:lnTo>
                  <a:pt x="1932" y="1646"/>
                </a:lnTo>
                <a:lnTo>
                  <a:pt x="1932" y="1644"/>
                </a:lnTo>
                <a:lnTo>
                  <a:pt x="1930" y="1644"/>
                </a:lnTo>
                <a:lnTo>
                  <a:pt x="1930" y="1642"/>
                </a:lnTo>
                <a:lnTo>
                  <a:pt x="1928" y="1642"/>
                </a:lnTo>
                <a:lnTo>
                  <a:pt x="1928" y="1642"/>
                </a:lnTo>
                <a:lnTo>
                  <a:pt x="1926" y="1642"/>
                </a:lnTo>
                <a:lnTo>
                  <a:pt x="1926" y="1642"/>
                </a:lnTo>
                <a:lnTo>
                  <a:pt x="1923" y="1642"/>
                </a:lnTo>
                <a:lnTo>
                  <a:pt x="1923" y="1640"/>
                </a:lnTo>
                <a:lnTo>
                  <a:pt x="1921" y="1640"/>
                </a:lnTo>
                <a:lnTo>
                  <a:pt x="1921" y="1640"/>
                </a:lnTo>
                <a:lnTo>
                  <a:pt x="1919" y="1642"/>
                </a:lnTo>
                <a:lnTo>
                  <a:pt x="1921" y="1642"/>
                </a:lnTo>
                <a:lnTo>
                  <a:pt x="1921" y="1642"/>
                </a:lnTo>
                <a:lnTo>
                  <a:pt x="1919" y="1642"/>
                </a:lnTo>
                <a:lnTo>
                  <a:pt x="1919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5" y="1642"/>
                </a:lnTo>
                <a:lnTo>
                  <a:pt x="1915" y="1642"/>
                </a:lnTo>
                <a:lnTo>
                  <a:pt x="1913" y="1642"/>
                </a:lnTo>
                <a:lnTo>
                  <a:pt x="1913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09" y="1644"/>
                </a:lnTo>
                <a:lnTo>
                  <a:pt x="1909" y="1644"/>
                </a:lnTo>
                <a:lnTo>
                  <a:pt x="1907" y="1646"/>
                </a:lnTo>
                <a:lnTo>
                  <a:pt x="1909" y="1646"/>
                </a:lnTo>
                <a:lnTo>
                  <a:pt x="1907" y="1648"/>
                </a:lnTo>
                <a:lnTo>
                  <a:pt x="1907" y="1648"/>
                </a:lnTo>
                <a:lnTo>
                  <a:pt x="1905" y="1650"/>
                </a:lnTo>
                <a:lnTo>
                  <a:pt x="1905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5" y="1654"/>
                </a:lnTo>
                <a:lnTo>
                  <a:pt x="1905" y="1654"/>
                </a:lnTo>
                <a:lnTo>
                  <a:pt x="1905" y="1652"/>
                </a:lnTo>
                <a:lnTo>
                  <a:pt x="1903" y="1652"/>
                </a:lnTo>
                <a:lnTo>
                  <a:pt x="1898" y="1656"/>
                </a:lnTo>
                <a:lnTo>
                  <a:pt x="1896" y="1658"/>
                </a:lnTo>
                <a:lnTo>
                  <a:pt x="1894" y="1658"/>
                </a:lnTo>
                <a:lnTo>
                  <a:pt x="1892" y="1665"/>
                </a:lnTo>
                <a:lnTo>
                  <a:pt x="1892" y="1667"/>
                </a:lnTo>
                <a:lnTo>
                  <a:pt x="1890" y="1669"/>
                </a:lnTo>
                <a:lnTo>
                  <a:pt x="1890" y="1669"/>
                </a:lnTo>
                <a:lnTo>
                  <a:pt x="1888" y="1669"/>
                </a:lnTo>
                <a:lnTo>
                  <a:pt x="1890" y="1669"/>
                </a:lnTo>
                <a:lnTo>
                  <a:pt x="1890" y="1667"/>
                </a:lnTo>
                <a:lnTo>
                  <a:pt x="1890" y="1665"/>
                </a:lnTo>
                <a:lnTo>
                  <a:pt x="1892" y="1663"/>
                </a:lnTo>
                <a:lnTo>
                  <a:pt x="1892" y="1658"/>
                </a:lnTo>
                <a:lnTo>
                  <a:pt x="1894" y="1656"/>
                </a:lnTo>
                <a:lnTo>
                  <a:pt x="1890" y="1658"/>
                </a:lnTo>
                <a:lnTo>
                  <a:pt x="1888" y="1658"/>
                </a:lnTo>
                <a:lnTo>
                  <a:pt x="1886" y="1658"/>
                </a:lnTo>
                <a:lnTo>
                  <a:pt x="1884" y="1658"/>
                </a:lnTo>
                <a:lnTo>
                  <a:pt x="1882" y="1658"/>
                </a:lnTo>
                <a:lnTo>
                  <a:pt x="1882" y="1658"/>
                </a:lnTo>
                <a:lnTo>
                  <a:pt x="1879" y="1658"/>
                </a:lnTo>
                <a:lnTo>
                  <a:pt x="1877" y="1661"/>
                </a:lnTo>
                <a:lnTo>
                  <a:pt x="1875" y="1658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4"/>
                </a:lnTo>
                <a:lnTo>
                  <a:pt x="1871" y="1652"/>
                </a:lnTo>
                <a:lnTo>
                  <a:pt x="1871" y="1650"/>
                </a:lnTo>
                <a:lnTo>
                  <a:pt x="1871" y="1650"/>
                </a:lnTo>
                <a:lnTo>
                  <a:pt x="1871" y="1648"/>
                </a:lnTo>
                <a:lnTo>
                  <a:pt x="1871" y="1648"/>
                </a:lnTo>
                <a:lnTo>
                  <a:pt x="1869" y="1648"/>
                </a:lnTo>
                <a:lnTo>
                  <a:pt x="1871" y="1646"/>
                </a:lnTo>
                <a:lnTo>
                  <a:pt x="1871" y="1646"/>
                </a:lnTo>
                <a:lnTo>
                  <a:pt x="1871" y="1644"/>
                </a:lnTo>
                <a:lnTo>
                  <a:pt x="1869" y="1646"/>
                </a:lnTo>
                <a:lnTo>
                  <a:pt x="1869" y="1646"/>
                </a:lnTo>
                <a:lnTo>
                  <a:pt x="1867" y="1648"/>
                </a:lnTo>
                <a:lnTo>
                  <a:pt x="1865" y="1648"/>
                </a:lnTo>
                <a:lnTo>
                  <a:pt x="1861" y="1650"/>
                </a:lnTo>
                <a:lnTo>
                  <a:pt x="1859" y="1652"/>
                </a:lnTo>
                <a:lnTo>
                  <a:pt x="1854" y="1654"/>
                </a:lnTo>
                <a:lnTo>
                  <a:pt x="1852" y="1654"/>
                </a:lnTo>
                <a:lnTo>
                  <a:pt x="1850" y="1654"/>
                </a:lnTo>
                <a:lnTo>
                  <a:pt x="1844" y="1654"/>
                </a:lnTo>
                <a:lnTo>
                  <a:pt x="1846" y="1652"/>
                </a:lnTo>
                <a:lnTo>
                  <a:pt x="1850" y="1650"/>
                </a:lnTo>
                <a:lnTo>
                  <a:pt x="1854" y="1652"/>
                </a:lnTo>
                <a:lnTo>
                  <a:pt x="1854" y="1650"/>
                </a:lnTo>
                <a:lnTo>
                  <a:pt x="1854" y="1650"/>
                </a:lnTo>
                <a:lnTo>
                  <a:pt x="1856" y="1648"/>
                </a:lnTo>
                <a:lnTo>
                  <a:pt x="1856" y="1648"/>
                </a:lnTo>
                <a:lnTo>
                  <a:pt x="1859" y="1646"/>
                </a:lnTo>
                <a:lnTo>
                  <a:pt x="1859" y="1644"/>
                </a:lnTo>
                <a:lnTo>
                  <a:pt x="1859" y="1642"/>
                </a:lnTo>
                <a:lnTo>
                  <a:pt x="1861" y="1640"/>
                </a:lnTo>
                <a:lnTo>
                  <a:pt x="1861" y="1638"/>
                </a:lnTo>
                <a:lnTo>
                  <a:pt x="1863" y="1638"/>
                </a:lnTo>
                <a:lnTo>
                  <a:pt x="1865" y="1633"/>
                </a:lnTo>
                <a:lnTo>
                  <a:pt x="1865" y="1633"/>
                </a:lnTo>
                <a:lnTo>
                  <a:pt x="1867" y="1631"/>
                </a:lnTo>
                <a:lnTo>
                  <a:pt x="1869" y="1629"/>
                </a:lnTo>
                <a:lnTo>
                  <a:pt x="1871" y="1629"/>
                </a:lnTo>
                <a:lnTo>
                  <a:pt x="1871" y="1629"/>
                </a:lnTo>
                <a:lnTo>
                  <a:pt x="1873" y="1627"/>
                </a:lnTo>
                <a:lnTo>
                  <a:pt x="1875" y="1625"/>
                </a:lnTo>
                <a:lnTo>
                  <a:pt x="1877" y="1623"/>
                </a:lnTo>
                <a:lnTo>
                  <a:pt x="1877" y="1621"/>
                </a:lnTo>
                <a:lnTo>
                  <a:pt x="1879" y="1619"/>
                </a:lnTo>
                <a:lnTo>
                  <a:pt x="1882" y="1617"/>
                </a:lnTo>
                <a:lnTo>
                  <a:pt x="1884" y="1617"/>
                </a:lnTo>
                <a:lnTo>
                  <a:pt x="1884" y="1614"/>
                </a:lnTo>
                <a:lnTo>
                  <a:pt x="1886" y="1614"/>
                </a:lnTo>
                <a:lnTo>
                  <a:pt x="1884" y="1612"/>
                </a:lnTo>
                <a:lnTo>
                  <a:pt x="1886" y="1610"/>
                </a:lnTo>
                <a:lnTo>
                  <a:pt x="1884" y="1608"/>
                </a:lnTo>
                <a:lnTo>
                  <a:pt x="1882" y="1606"/>
                </a:lnTo>
                <a:lnTo>
                  <a:pt x="1882" y="1606"/>
                </a:lnTo>
                <a:lnTo>
                  <a:pt x="1879" y="1606"/>
                </a:lnTo>
                <a:lnTo>
                  <a:pt x="1877" y="1604"/>
                </a:lnTo>
                <a:lnTo>
                  <a:pt x="1875" y="1604"/>
                </a:lnTo>
                <a:lnTo>
                  <a:pt x="1875" y="1602"/>
                </a:lnTo>
                <a:lnTo>
                  <a:pt x="1875" y="1602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598"/>
                </a:lnTo>
                <a:lnTo>
                  <a:pt x="1871" y="1596"/>
                </a:lnTo>
                <a:lnTo>
                  <a:pt x="1871" y="1593"/>
                </a:lnTo>
                <a:lnTo>
                  <a:pt x="1871" y="1593"/>
                </a:lnTo>
                <a:lnTo>
                  <a:pt x="1869" y="1587"/>
                </a:lnTo>
                <a:lnTo>
                  <a:pt x="1869" y="1583"/>
                </a:lnTo>
                <a:lnTo>
                  <a:pt x="1867" y="1579"/>
                </a:lnTo>
                <a:lnTo>
                  <a:pt x="1865" y="1573"/>
                </a:lnTo>
                <a:lnTo>
                  <a:pt x="1865" y="1570"/>
                </a:lnTo>
                <a:lnTo>
                  <a:pt x="1863" y="1568"/>
                </a:lnTo>
                <a:lnTo>
                  <a:pt x="1861" y="1568"/>
                </a:lnTo>
                <a:lnTo>
                  <a:pt x="1861" y="1570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0"/>
                </a:lnTo>
                <a:lnTo>
                  <a:pt x="1859" y="1570"/>
                </a:lnTo>
                <a:lnTo>
                  <a:pt x="1856" y="1566"/>
                </a:lnTo>
                <a:lnTo>
                  <a:pt x="1856" y="1564"/>
                </a:lnTo>
                <a:lnTo>
                  <a:pt x="1856" y="1564"/>
                </a:lnTo>
                <a:lnTo>
                  <a:pt x="1856" y="1566"/>
                </a:lnTo>
                <a:lnTo>
                  <a:pt x="1856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6"/>
                </a:lnTo>
                <a:lnTo>
                  <a:pt x="1854" y="1564"/>
                </a:lnTo>
                <a:lnTo>
                  <a:pt x="1854" y="1564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0"/>
                </a:lnTo>
                <a:lnTo>
                  <a:pt x="1848" y="1560"/>
                </a:lnTo>
                <a:lnTo>
                  <a:pt x="1844" y="1556"/>
                </a:lnTo>
                <a:lnTo>
                  <a:pt x="1842" y="1554"/>
                </a:lnTo>
                <a:lnTo>
                  <a:pt x="1835" y="1552"/>
                </a:lnTo>
                <a:lnTo>
                  <a:pt x="1833" y="1552"/>
                </a:lnTo>
                <a:lnTo>
                  <a:pt x="1827" y="1547"/>
                </a:lnTo>
                <a:lnTo>
                  <a:pt x="1827" y="1547"/>
                </a:lnTo>
                <a:lnTo>
                  <a:pt x="1825" y="1549"/>
                </a:lnTo>
                <a:lnTo>
                  <a:pt x="1825" y="1554"/>
                </a:lnTo>
                <a:lnTo>
                  <a:pt x="1823" y="1554"/>
                </a:lnTo>
                <a:lnTo>
                  <a:pt x="1825" y="1552"/>
                </a:lnTo>
                <a:lnTo>
                  <a:pt x="1825" y="1552"/>
                </a:lnTo>
                <a:lnTo>
                  <a:pt x="1825" y="1549"/>
                </a:lnTo>
                <a:lnTo>
                  <a:pt x="1825" y="1547"/>
                </a:lnTo>
                <a:lnTo>
                  <a:pt x="1823" y="1547"/>
                </a:lnTo>
                <a:lnTo>
                  <a:pt x="1821" y="1545"/>
                </a:lnTo>
                <a:lnTo>
                  <a:pt x="1812" y="1545"/>
                </a:lnTo>
                <a:lnTo>
                  <a:pt x="1808" y="1545"/>
                </a:lnTo>
                <a:lnTo>
                  <a:pt x="1806" y="1545"/>
                </a:lnTo>
                <a:lnTo>
                  <a:pt x="1802" y="1545"/>
                </a:lnTo>
                <a:lnTo>
                  <a:pt x="1800" y="1545"/>
                </a:lnTo>
                <a:lnTo>
                  <a:pt x="1798" y="1547"/>
                </a:lnTo>
                <a:lnTo>
                  <a:pt x="1798" y="1547"/>
                </a:lnTo>
                <a:lnTo>
                  <a:pt x="1798" y="1549"/>
                </a:lnTo>
                <a:lnTo>
                  <a:pt x="1798" y="1547"/>
                </a:lnTo>
                <a:lnTo>
                  <a:pt x="1794" y="1547"/>
                </a:lnTo>
                <a:lnTo>
                  <a:pt x="1789" y="1545"/>
                </a:lnTo>
                <a:lnTo>
                  <a:pt x="1783" y="1545"/>
                </a:lnTo>
                <a:lnTo>
                  <a:pt x="1781" y="1545"/>
                </a:lnTo>
                <a:lnTo>
                  <a:pt x="1781" y="1547"/>
                </a:lnTo>
                <a:lnTo>
                  <a:pt x="1781" y="1549"/>
                </a:lnTo>
                <a:lnTo>
                  <a:pt x="1779" y="1549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47"/>
                </a:lnTo>
                <a:lnTo>
                  <a:pt x="1779" y="1543"/>
                </a:lnTo>
                <a:lnTo>
                  <a:pt x="1779" y="1543"/>
                </a:lnTo>
                <a:lnTo>
                  <a:pt x="1777" y="1541"/>
                </a:lnTo>
                <a:lnTo>
                  <a:pt x="1775" y="1541"/>
                </a:lnTo>
                <a:lnTo>
                  <a:pt x="1773" y="1539"/>
                </a:lnTo>
                <a:lnTo>
                  <a:pt x="1771" y="1537"/>
                </a:lnTo>
                <a:lnTo>
                  <a:pt x="1768" y="1533"/>
                </a:lnTo>
                <a:lnTo>
                  <a:pt x="1766" y="1533"/>
                </a:lnTo>
                <a:lnTo>
                  <a:pt x="1764" y="1533"/>
                </a:lnTo>
                <a:lnTo>
                  <a:pt x="1762" y="1533"/>
                </a:lnTo>
                <a:lnTo>
                  <a:pt x="1762" y="1533"/>
                </a:lnTo>
                <a:lnTo>
                  <a:pt x="1760" y="1535"/>
                </a:lnTo>
                <a:lnTo>
                  <a:pt x="1760" y="1537"/>
                </a:lnTo>
                <a:lnTo>
                  <a:pt x="1758" y="1539"/>
                </a:lnTo>
                <a:lnTo>
                  <a:pt x="1758" y="1539"/>
                </a:lnTo>
                <a:lnTo>
                  <a:pt x="1758" y="1537"/>
                </a:lnTo>
                <a:lnTo>
                  <a:pt x="1758" y="1535"/>
                </a:lnTo>
                <a:lnTo>
                  <a:pt x="1758" y="1533"/>
                </a:lnTo>
                <a:lnTo>
                  <a:pt x="1760" y="1531"/>
                </a:lnTo>
                <a:lnTo>
                  <a:pt x="1760" y="1526"/>
                </a:lnTo>
                <a:lnTo>
                  <a:pt x="1760" y="1524"/>
                </a:lnTo>
                <a:lnTo>
                  <a:pt x="1758" y="1522"/>
                </a:lnTo>
                <a:lnTo>
                  <a:pt x="1758" y="1522"/>
                </a:lnTo>
                <a:lnTo>
                  <a:pt x="1756" y="1520"/>
                </a:lnTo>
                <a:lnTo>
                  <a:pt x="1750" y="1516"/>
                </a:lnTo>
                <a:lnTo>
                  <a:pt x="1745" y="1512"/>
                </a:lnTo>
                <a:lnTo>
                  <a:pt x="1743" y="1512"/>
                </a:lnTo>
                <a:lnTo>
                  <a:pt x="1743" y="1510"/>
                </a:lnTo>
                <a:lnTo>
                  <a:pt x="1741" y="1512"/>
                </a:lnTo>
                <a:lnTo>
                  <a:pt x="1741" y="1512"/>
                </a:lnTo>
                <a:lnTo>
                  <a:pt x="1741" y="1512"/>
                </a:lnTo>
                <a:lnTo>
                  <a:pt x="1739" y="1508"/>
                </a:lnTo>
                <a:lnTo>
                  <a:pt x="1739" y="1508"/>
                </a:lnTo>
                <a:lnTo>
                  <a:pt x="1737" y="1508"/>
                </a:lnTo>
                <a:lnTo>
                  <a:pt x="1733" y="1508"/>
                </a:lnTo>
                <a:lnTo>
                  <a:pt x="1733" y="1508"/>
                </a:lnTo>
                <a:lnTo>
                  <a:pt x="1731" y="1508"/>
                </a:lnTo>
                <a:lnTo>
                  <a:pt x="1727" y="1508"/>
                </a:lnTo>
                <a:lnTo>
                  <a:pt x="1727" y="1508"/>
                </a:lnTo>
                <a:lnTo>
                  <a:pt x="1724" y="1510"/>
                </a:lnTo>
                <a:lnTo>
                  <a:pt x="1720" y="1510"/>
                </a:lnTo>
                <a:lnTo>
                  <a:pt x="1720" y="1510"/>
                </a:lnTo>
                <a:lnTo>
                  <a:pt x="1718" y="1510"/>
                </a:lnTo>
                <a:lnTo>
                  <a:pt x="1716" y="1508"/>
                </a:lnTo>
                <a:lnTo>
                  <a:pt x="1716" y="1508"/>
                </a:lnTo>
                <a:lnTo>
                  <a:pt x="1720" y="1508"/>
                </a:lnTo>
                <a:lnTo>
                  <a:pt x="1722" y="1505"/>
                </a:lnTo>
                <a:lnTo>
                  <a:pt x="1722" y="1503"/>
                </a:lnTo>
                <a:lnTo>
                  <a:pt x="1722" y="1503"/>
                </a:lnTo>
                <a:lnTo>
                  <a:pt x="1722" y="1501"/>
                </a:lnTo>
                <a:lnTo>
                  <a:pt x="1722" y="1501"/>
                </a:lnTo>
                <a:lnTo>
                  <a:pt x="1722" y="1501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7"/>
                </a:lnTo>
                <a:lnTo>
                  <a:pt x="1727" y="1497"/>
                </a:lnTo>
                <a:lnTo>
                  <a:pt x="1727" y="1495"/>
                </a:lnTo>
                <a:lnTo>
                  <a:pt x="1724" y="1493"/>
                </a:lnTo>
                <a:lnTo>
                  <a:pt x="1720" y="1493"/>
                </a:lnTo>
                <a:lnTo>
                  <a:pt x="1720" y="1493"/>
                </a:lnTo>
                <a:lnTo>
                  <a:pt x="1716" y="1489"/>
                </a:lnTo>
                <a:lnTo>
                  <a:pt x="1716" y="1489"/>
                </a:lnTo>
                <a:lnTo>
                  <a:pt x="1714" y="1491"/>
                </a:lnTo>
                <a:lnTo>
                  <a:pt x="1712" y="1491"/>
                </a:lnTo>
                <a:lnTo>
                  <a:pt x="1714" y="1491"/>
                </a:lnTo>
                <a:lnTo>
                  <a:pt x="1714" y="1491"/>
                </a:lnTo>
                <a:lnTo>
                  <a:pt x="1714" y="1493"/>
                </a:lnTo>
                <a:lnTo>
                  <a:pt x="1714" y="1493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89"/>
                </a:lnTo>
                <a:lnTo>
                  <a:pt x="1710" y="1489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9"/>
                </a:lnTo>
                <a:lnTo>
                  <a:pt x="1708" y="1489"/>
                </a:lnTo>
                <a:lnTo>
                  <a:pt x="1708" y="1491"/>
                </a:lnTo>
                <a:lnTo>
                  <a:pt x="1708" y="1489"/>
                </a:lnTo>
                <a:lnTo>
                  <a:pt x="1708" y="1489"/>
                </a:lnTo>
                <a:lnTo>
                  <a:pt x="1706" y="1489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3" y="1489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4"/>
                </a:lnTo>
                <a:lnTo>
                  <a:pt x="1699" y="1482"/>
                </a:lnTo>
                <a:lnTo>
                  <a:pt x="1699" y="1482"/>
                </a:lnTo>
                <a:lnTo>
                  <a:pt x="1697" y="1482"/>
                </a:lnTo>
                <a:lnTo>
                  <a:pt x="1697" y="1482"/>
                </a:lnTo>
                <a:lnTo>
                  <a:pt x="1697" y="1480"/>
                </a:lnTo>
                <a:lnTo>
                  <a:pt x="1697" y="1480"/>
                </a:lnTo>
                <a:lnTo>
                  <a:pt x="1697" y="1480"/>
                </a:lnTo>
                <a:lnTo>
                  <a:pt x="1699" y="1478"/>
                </a:lnTo>
                <a:lnTo>
                  <a:pt x="1703" y="1478"/>
                </a:lnTo>
                <a:lnTo>
                  <a:pt x="1706" y="1478"/>
                </a:lnTo>
                <a:lnTo>
                  <a:pt x="1710" y="1478"/>
                </a:lnTo>
                <a:lnTo>
                  <a:pt x="1710" y="1478"/>
                </a:lnTo>
                <a:lnTo>
                  <a:pt x="1712" y="1476"/>
                </a:lnTo>
                <a:lnTo>
                  <a:pt x="1706" y="1476"/>
                </a:lnTo>
                <a:lnTo>
                  <a:pt x="1699" y="1476"/>
                </a:lnTo>
                <a:lnTo>
                  <a:pt x="1695" y="1476"/>
                </a:lnTo>
                <a:lnTo>
                  <a:pt x="1695" y="1476"/>
                </a:lnTo>
                <a:lnTo>
                  <a:pt x="1693" y="1476"/>
                </a:lnTo>
                <a:lnTo>
                  <a:pt x="1689" y="1478"/>
                </a:lnTo>
                <a:lnTo>
                  <a:pt x="1683" y="1478"/>
                </a:lnTo>
                <a:lnTo>
                  <a:pt x="1678" y="1478"/>
                </a:lnTo>
                <a:lnTo>
                  <a:pt x="1676" y="1478"/>
                </a:lnTo>
                <a:lnTo>
                  <a:pt x="1676" y="1480"/>
                </a:lnTo>
                <a:lnTo>
                  <a:pt x="1678" y="1478"/>
                </a:lnTo>
                <a:lnTo>
                  <a:pt x="1683" y="1478"/>
                </a:lnTo>
                <a:lnTo>
                  <a:pt x="1685" y="1480"/>
                </a:lnTo>
                <a:lnTo>
                  <a:pt x="1685" y="1480"/>
                </a:lnTo>
                <a:lnTo>
                  <a:pt x="1683" y="1480"/>
                </a:lnTo>
                <a:lnTo>
                  <a:pt x="1678" y="1480"/>
                </a:lnTo>
                <a:lnTo>
                  <a:pt x="1668" y="1487"/>
                </a:lnTo>
                <a:lnTo>
                  <a:pt x="1668" y="1487"/>
                </a:lnTo>
                <a:lnTo>
                  <a:pt x="1666" y="1487"/>
                </a:lnTo>
                <a:lnTo>
                  <a:pt x="1664" y="1487"/>
                </a:lnTo>
                <a:lnTo>
                  <a:pt x="1662" y="1484"/>
                </a:lnTo>
                <a:lnTo>
                  <a:pt x="1659" y="1484"/>
                </a:lnTo>
                <a:lnTo>
                  <a:pt x="1657" y="1484"/>
                </a:lnTo>
                <a:lnTo>
                  <a:pt x="1653" y="1482"/>
                </a:lnTo>
                <a:lnTo>
                  <a:pt x="1651" y="1480"/>
                </a:lnTo>
                <a:lnTo>
                  <a:pt x="1651" y="1480"/>
                </a:lnTo>
                <a:lnTo>
                  <a:pt x="1649" y="1478"/>
                </a:lnTo>
                <a:lnTo>
                  <a:pt x="1649" y="1478"/>
                </a:lnTo>
                <a:lnTo>
                  <a:pt x="1636" y="1478"/>
                </a:lnTo>
                <a:lnTo>
                  <a:pt x="1634" y="1478"/>
                </a:lnTo>
                <a:lnTo>
                  <a:pt x="1628" y="1480"/>
                </a:lnTo>
                <a:lnTo>
                  <a:pt x="1624" y="1480"/>
                </a:lnTo>
                <a:lnTo>
                  <a:pt x="1620" y="1480"/>
                </a:lnTo>
                <a:lnTo>
                  <a:pt x="1620" y="1478"/>
                </a:lnTo>
                <a:lnTo>
                  <a:pt x="1618" y="1478"/>
                </a:lnTo>
                <a:lnTo>
                  <a:pt x="1618" y="1476"/>
                </a:lnTo>
                <a:lnTo>
                  <a:pt x="1620" y="1474"/>
                </a:lnTo>
                <a:lnTo>
                  <a:pt x="1618" y="1474"/>
                </a:lnTo>
                <a:lnTo>
                  <a:pt x="1618" y="1472"/>
                </a:lnTo>
                <a:lnTo>
                  <a:pt x="1618" y="1470"/>
                </a:lnTo>
                <a:lnTo>
                  <a:pt x="1613" y="1468"/>
                </a:lnTo>
                <a:lnTo>
                  <a:pt x="1611" y="1466"/>
                </a:lnTo>
                <a:lnTo>
                  <a:pt x="1607" y="1466"/>
                </a:lnTo>
                <a:lnTo>
                  <a:pt x="1605" y="1466"/>
                </a:lnTo>
                <a:lnTo>
                  <a:pt x="1601" y="1466"/>
                </a:lnTo>
                <a:lnTo>
                  <a:pt x="1601" y="1466"/>
                </a:lnTo>
                <a:lnTo>
                  <a:pt x="1599" y="1466"/>
                </a:lnTo>
                <a:lnTo>
                  <a:pt x="1599" y="1463"/>
                </a:lnTo>
                <a:lnTo>
                  <a:pt x="1597" y="1463"/>
                </a:lnTo>
                <a:lnTo>
                  <a:pt x="1597" y="1461"/>
                </a:lnTo>
                <a:lnTo>
                  <a:pt x="1597" y="1457"/>
                </a:lnTo>
                <a:lnTo>
                  <a:pt x="1597" y="1457"/>
                </a:lnTo>
                <a:lnTo>
                  <a:pt x="1595" y="1457"/>
                </a:lnTo>
                <a:lnTo>
                  <a:pt x="1595" y="1455"/>
                </a:lnTo>
                <a:lnTo>
                  <a:pt x="1592" y="1455"/>
                </a:lnTo>
                <a:lnTo>
                  <a:pt x="1590" y="1457"/>
                </a:lnTo>
                <a:lnTo>
                  <a:pt x="1590" y="1457"/>
                </a:lnTo>
                <a:lnTo>
                  <a:pt x="1590" y="1459"/>
                </a:lnTo>
                <a:lnTo>
                  <a:pt x="1590" y="1461"/>
                </a:lnTo>
                <a:lnTo>
                  <a:pt x="1590" y="1463"/>
                </a:lnTo>
                <a:lnTo>
                  <a:pt x="1590" y="1463"/>
                </a:lnTo>
                <a:lnTo>
                  <a:pt x="1595" y="1463"/>
                </a:lnTo>
                <a:lnTo>
                  <a:pt x="1597" y="1463"/>
                </a:lnTo>
                <a:lnTo>
                  <a:pt x="1597" y="1466"/>
                </a:lnTo>
                <a:lnTo>
                  <a:pt x="1597" y="1466"/>
                </a:lnTo>
                <a:lnTo>
                  <a:pt x="1595" y="1466"/>
                </a:lnTo>
                <a:lnTo>
                  <a:pt x="1592" y="1466"/>
                </a:lnTo>
                <a:lnTo>
                  <a:pt x="1592" y="1466"/>
                </a:lnTo>
                <a:lnTo>
                  <a:pt x="1590" y="1466"/>
                </a:lnTo>
                <a:lnTo>
                  <a:pt x="1590" y="1468"/>
                </a:lnTo>
                <a:lnTo>
                  <a:pt x="1586" y="1470"/>
                </a:lnTo>
                <a:lnTo>
                  <a:pt x="1582" y="1470"/>
                </a:lnTo>
                <a:lnTo>
                  <a:pt x="1576" y="1472"/>
                </a:lnTo>
                <a:lnTo>
                  <a:pt x="1571" y="1474"/>
                </a:lnTo>
                <a:lnTo>
                  <a:pt x="1571" y="1474"/>
                </a:lnTo>
                <a:lnTo>
                  <a:pt x="1571" y="1476"/>
                </a:lnTo>
                <a:lnTo>
                  <a:pt x="1571" y="1478"/>
                </a:lnTo>
                <a:lnTo>
                  <a:pt x="1571" y="1480"/>
                </a:lnTo>
                <a:lnTo>
                  <a:pt x="1571" y="1480"/>
                </a:lnTo>
                <a:lnTo>
                  <a:pt x="1574" y="1482"/>
                </a:lnTo>
                <a:lnTo>
                  <a:pt x="1576" y="1484"/>
                </a:lnTo>
                <a:lnTo>
                  <a:pt x="1576" y="1487"/>
                </a:lnTo>
                <a:lnTo>
                  <a:pt x="1578" y="1489"/>
                </a:lnTo>
                <a:lnTo>
                  <a:pt x="1578" y="1491"/>
                </a:lnTo>
                <a:lnTo>
                  <a:pt x="1578" y="1495"/>
                </a:lnTo>
                <a:lnTo>
                  <a:pt x="1578" y="1497"/>
                </a:lnTo>
                <a:lnTo>
                  <a:pt x="1576" y="1499"/>
                </a:lnTo>
                <a:lnTo>
                  <a:pt x="1576" y="1499"/>
                </a:lnTo>
                <a:lnTo>
                  <a:pt x="1576" y="1499"/>
                </a:lnTo>
                <a:lnTo>
                  <a:pt x="1571" y="1501"/>
                </a:lnTo>
                <a:lnTo>
                  <a:pt x="1569" y="1501"/>
                </a:lnTo>
                <a:lnTo>
                  <a:pt x="1569" y="1501"/>
                </a:lnTo>
                <a:lnTo>
                  <a:pt x="1569" y="1499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5"/>
                </a:lnTo>
                <a:lnTo>
                  <a:pt x="1565" y="1493"/>
                </a:lnTo>
                <a:lnTo>
                  <a:pt x="1565" y="1493"/>
                </a:lnTo>
                <a:lnTo>
                  <a:pt x="1563" y="1491"/>
                </a:lnTo>
                <a:lnTo>
                  <a:pt x="1565" y="1487"/>
                </a:lnTo>
                <a:lnTo>
                  <a:pt x="1567" y="1484"/>
                </a:lnTo>
                <a:lnTo>
                  <a:pt x="1567" y="1482"/>
                </a:lnTo>
                <a:lnTo>
                  <a:pt x="1569" y="1480"/>
                </a:lnTo>
                <a:lnTo>
                  <a:pt x="1571" y="1478"/>
                </a:lnTo>
                <a:lnTo>
                  <a:pt x="1571" y="1476"/>
                </a:lnTo>
                <a:lnTo>
                  <a:pt x="1569" y="1474"/>
                </a:lnTo>
                <a:lnTo>
                  <a:pt x="1569" y="1472"/>
                </a:lnTo>
                <a:lnTo>
                  <a:pt x="1569" y="1472"/>
                </a:lnTo>
                <a:lnTo>
                  <a:pt x="1569" y="1472"/>
                </a:lnTo>
                <a:lnTo>
                  <a:pt x="1567" y="1470"/>
                </a:lnTo>
                <a:lnTo>
                  <a:pt x="1567" y="1470"/>
                </a:lnTo>
                <a:lnTo>
                  <a:pt x="1565" y="1466"/>
                </a:lnTo>
                <a:lnTo>
                  <a:pt x="1565" y="1466"/>
                </a:lnTo>
                <a:lnTo>
                  <a:pt x="1565" y="1463"/>
                </a:lnTo>
                <a:lnTo>
                  <a:pt x="1565" y="1463"/>
                </a:lnTo>
                <a:lnTo>
                  <a:pt x="1567" y="1463"/>
                </a:lnTo>
                <a:lnTo>
                  <a:pt x="1571" y="1461"/>
                </a:lnTo>
                <a:lnTo>
                  <a:pt x="1574" y="1461"/>
                </a:lnTo>
                <a:lnTo>
                  <a:pt x="1574" y="1461"/>
                </a:lnTo>
                <a:lnTo>
                  <a:pt x="1574" y="1459"/>
                </a:lnTo>
                <a:lnTo>
                  <a:pt x="1576" y="1459"/>
                </a:lnTo>
                <a:lnTo>
                  <a:pt x="1578" y="1457"/>
                </a:lnTo>
                <a:lnTo>
                  <a:pt x="1578" y="1455"/>
                </a:lnTo>
                <a:lnTo>
                  <a:pt x="1576" y="1453"/>
                </a:lnTo>
                <a:lnTo>
                  <a:pt x="1571" y="1451"/>
                </a:lnTo>
                <a:lnTo>
                  <a:pt x="1571" y="1451"/>
                </a:lnTo>
                <a:lnTo>
                  <a:pt x="1569" y="1451"/>
                </a:lnTo>
                <a:lnTo>
                  <a:pt x="1565" y="1453"/>
                </a:lnTo>
                <a:lnTo>
                  <a:pt x="1565" y="1455"/>
                </a:lnTo>
                <a:lnTo>
                  <a:pt x="1565" y="1455"/>
                </a:lnTo>
                <a:lnTo>
                  <a:pt x="1563" y="1455"/>
                </a:lnTo>
                <a:lnTo>
                  <a:pt x="1563" y="1455"/>
                </a:lnTo>
                <a:lnTo>
                  <a:pt x="1563" y="1457"/>
                </a:lnTo>
                <a:lnTo>
                  <a:pt x="1561" y="1459"/>
                </a:lnTo>
                <a:lnTo>
                  <a:pt x="1559" y="1461"/>
                </a:lnTo>
                <a:lnTo>
                  <a:pt x="1555" y="1461"/>
                </a:lnTo>
                <a:lnTo>
                  <a:pt x="1546" y="1468"/>
                </a:lnTo>
                <a:lnTo>
                  <a:pt x="1540" y="1468"/>
                </a:lnTo>
                <a:lnTo>
                  <a:pt x="1538" y="1468"/>
                </a:lnTo>
                <a:lnTo>
                  <a:pt x="1538" y="1468"/>
                </a:lnTo>
                <a:lnTo>
                  <a:pt x="1534" y="1468"/>
                </a:lnTo>
                <a:lnTo>
                  <a:pt x="1534" y="1468"/>
                </a:lnTo>
                <a:lnTo>
                  <a:pt x="1534" y="1470"/>
                </a:lnTo>
                <a:lnTo>
                  <a:pt x="1532" y="1472"/>
                </a:lnTo>
                <a:lnTo>
                  <a:pt x="1532" y="1474"/>
                </a:lnTo>
                <a:lnTo>
                  <a:pt x="1530" y="1476"/>
                </a:lnTo>
                <a:lnTo>
                  <a:pt x="1530" y="1476"/>
                </a:lnTo>
                <a:lnTo>
                  <a:pt x="1530" y="1476"/>
                </a:lnTo>
                <a:lnTo>
                  <a:pt x="1527" y="1474"/>
                </a:lnTo>
                <a:lnTo>
                  <a:pt x="1527" y="1474"/>
                </a:lnTo>
                <a:lnTo>
                  <a:pt x="1530" y="1474"/>
                </a:lnTo>
                <a:lnTo>
                  <a:pt x="1530" y="1474"/>
                </a:lnTo>
                <a:lnTo>
                  <a:pt x="1532" y="1472"/>
                </a:lnTo>
                <a:lnTo>
                  <a:pt x="1530" y="1472"/>
                </a:lnTo>
                <a:lnTo>
                  <a:pt x="1523" y="1472"/>
                </a:lnTo>
                <a:lnTo>
                  <a:pt x="1523" y="1472"/>
                </a:lnTo>
                <a:lnTo>
                  <a:pt x="1519" y="1474"/>
                </a:lnTo>
                <a:lnTo>
                  <a:pt x="1517" y="1476"/>
                </a:lnTo>
                <a:lnTo>
                  <a:pt x="1517" y="1476"/>
                </a:lnTo>
                <a:lnTo>
                  <a:pt x="1515" y="1478"/>
                </a:lnTo>
                <a:lnTo>
                  <a:pt x="1515" y="1480"/>
                </a:lnTo>
                <a:lnTo>
                  <a:pt x="1513" y="1482"/>
                </a:lnTo>
                <a:lnTo>
                  <a:pt x="1511" y="1484"/>
                </a:lnTo>
                <a:lnTo>
                  <a:pt x="1511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7"/>
                </a:lnTo>
                <a:lnTo>
                  <a:pt x="1513" y="1489"/>
                </a:lnTo>
                <a:lnTo>
                  <a:pt x="1511" y="1491"/>
                </a:lnTo>
                <a:lnTo>
                  <a:pt x="1513" y="1493"/>
                </a:lnTo>
                <a:lnTo>
                  <a:pt x="1513" y="1493"/>
                </a:lnTo>
                <a:lnTo>
                  <a:pt x="1513" y="1495"/>
                </a:lnTo>
                <a:lnTo>
                  <a:pt x="1511" y="1495"/>
                </a:lnTo>
                <a:lnTo>
                  <a:pt x="1509" y="1495"/>
                </a:lnTo>
                <a:lnTo>
                  <a:pt x="1507" y="1497"/>
                </a:lnTo>
                <a:lnTo>
                  <a:pt x="1504" y="1497"/>
                </a:lnTo>
                <a:lnTo>
                  <a:pt x="1502" y="1501"/>
                </a:lnTo>
                <a:lnTo>
                  <a:pt x="1496" y="1505"/>
                </a:lnTo>
                <a:lnTo>
                  <a:pt x="1496" y="1508"/>
                </a:lnTo>
                <a:lnTo>
                  <a:pt x="1494" y="1508"/>
                </a:lnTo>
                <a:lnTo>
                  <a:pt x="1494" y="1508"/>
                </a:lnTo>
                <a:lnTo>
                  <a:pt x="1494" y="1510"/>
                </a:lnTo>
                <a:lnTo>
                  <a:pt x="1494" y="1510"/>
                </a:lnTo>
                <a:lnTo>
                  <a:pt x="1496" y="1512"/>
                </a:lnTo>
                <a:lnTo>
                  <a:pt x="1496" y="1516"/>
                </a:lnTo>
                <a:lnTo>
                  <a:pt x="1496" y="1518"/>
                </a:lnTo>
                <a:lnTo>
                  <a:pt x="1494" y="1518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4"/>
                </a:lnTo>
                <a:lnTo>
                  <a:pt x="1494" y="1514"/>
                </a:lnTo>
                <a:lnTo>
                  <a:pt x="1494" y="1514"/>
                </a:lnTo>
                <a:lnTo>
                  <a:pt x="1492" y="1512"/>
                </a:lnTo>
                <a:lnTo>
                  <a:pt x="1490" y="1510"/>
                </a:lnTo>
                <a:lnTo>
                  <a:pt x="1488" y="1510"/>
                </a:lnTo>
                <a:lnTo>
                  <a:pt x="1488" y="1508"/>
                </a:lnTo>
                <a:lnTo>
                  <a:pt x="1488" y="1508"/>
                </a:lnTo>
                <a:lnTo>
                  <a:pt x="1481" y="1503"/>
                </a:lnTo>
                <a:lnTo>
                  <a:pt x="1479" y="1501"/>
                </a:lnTo>
                <a:lnTo>
                  <a:pt x="1477" y="1499"/>
                </a:lnTo>
                <a:lnTo>
                  <a:pt x="1471" y="1495"/>
                </a:lnTo>
                <a:lnTo>
                  <a:pt x="1467" y="1495"/>
                </a:lnTo>
                <a:lnTo>
                  <a:pt x="1465" y="1495"/>
                </a:lnTo>
                <a:lnTo>
                  <a:pt x="1465" y="1495"/>
                </a:lnTo>
                <a:lnTo>
                  <a:pt x="1463" y="1495"/>
                </a:lnTo>
                <a:lnTo>
                  <a:pt x="1463" y="1493"/>
                </a:lnTo>
                <a:lnTo>
                  <a:pt x="1460" y="1495"/>
                </a:lnTo>
                <a:lnTo>
                  <a:pt x="1458" y="1493"/>
                </a:lnTo>
                <a:lnTo>
                  <a:pt x="1454" y="1493"/>
                </a:lnTo>
                <a:lnTo>
                  <a:pt x="1454" y="1493"/>
                </a:lnTo>
                <a:lnTo>
                  <a:pt x="1452" y="1495"/>
                </a:lnTo>
                <a:lnTo>
                  <a:pt x="1450" y="1497"/>
                </a:lnTo>
                <a:lnTo>
                  <a:pt x="1450" y="1497"/>
                </a:lnTo>
                <a:lnTo>
                  <a:pt x="1450" y="1497"/>
                </a:lnTo>
                <a:lnTo>
                  <a:pt x="1448" y="1499"/>
                </a:lnTo>
                <a:lnTo>
                  <a:pt x="1442" y="1501"/>
                </a:lnTo>
                <a:lnTo>
                  <a:pt x="1439" y="1501"/>
                </a:lnTo>
                <a:lnTo>
                  <a:pt x="1437" y="1503"/>
                </a:lnTo>
                <a:lnTo>
                  <a:pt x="1433" y="1503"/>
                </a:lnTo>
                <a:lnTo>
                  <a:pt x="1431" y="1505"/>
                </a:lnTo>
                <a:lnTo>
                  <a:pt x="1429" y="1505"/>
                </a:lnTo>
                <a:lnTo>
                  <a:pt x="1427" y="1503"/>
                </a:lnTo>
                <a:lnTo>
                  <a:pt x="1425" y="1501"/>
                </a:lnTo>
                <a:lnTo>
                  <a:pt x="1423" y="1501"/>
                </a:lnTo>
                <a:lnTo>
                  <a:pt x="1423" y="1499"/>
                </a:lnTo>
                <a:lnTo>
                  <a:pt x="1421" y="1499"/>
                </a:lnTo>
                <a:lnTo>
                  <a:pt x="1421" y="1499"/>
                </a:lnTo>
                <a:lnTo>
                  <a:pt x="1423" y="1501"/>
                </a:lnTo>
                <a:lnTo>
                  <a:pt x="1423" y="1501"/>
                </a:lnTo>
                <a:lnTo>
                  <a:pt x="1423" y="1503"/>
                </a:lnTo>
                <a:lnTo>
                  <a:pt x="1421" y="1501"/>
                </a:lnTo>
                <a:lnTo>
                  <a:pt x="1419" y="1503"/>
                </a:lnTo>
                <a:lnTo>
                  <a:pt x="1419" y="1501"/>
                </a:lnTo>
                <a:lnTo>
                  <a:pt x="1416" y="1501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4" y="1499"/>
                </a:lnTo>
                <a:lnTo>
                  <a:pt x="1414" y="1497"/>
                </a:lnTo>
                <a:lnTo>
                  <a:pt x="1414" y="1497"/>
                </a:lnTo>
                <a:lnTo>
                  <a:pt x="1414" y="1495"/>
                </a:lnTo>
                <a:lnTo>
                  <a:pt x="1412" y="1495"/>
                </a:lnTo>
                <a:lnTo>
                  <a:pt x="1412" y="1493"/>
                </a:lnTo>
                <a:lnTo>
                  <a:pt x="1410" y="1493"/>
                </a:lnTo>
                <a:lnTo>
                  <a:pt x="1408" y="1493"/>
                </a:lnTo>
                <a:lnTo>
                  <a:pt x="1408" y="1491"/>
                </a:lnTo>
                <a:lnTo>
                  <a:pt x="1408" y="1491"/>
                </a:lnTo>
                <a:lnTo>
                  <a:pt x="1404" y="1487"/>
                </a:lnTo>
                <a:lnTo>
                  <a:pt x="1404" y="1487"/>
                </a:lnTo>
                <a:lnTo>
                  <a:pt x="1400" y="1482"/>
                </a:lnTo>
                <a:lnTo>
                  <a:pt x="1400" y="1480"/>
                </a:lnTo>
                <a:lnTo>
                  <a:pt x="1398" y="1476"/>
                </a:lnTo>
                <a:lnTo>
                  <a:pt x="1398" y="1476"/>
                </a:lnTo>
                <a:lnTo>
                  <a:pt x="1395" y="1474"/>
                </a:lnTo>
                <a:lnTo>
                  <a:pt x="1395" y="1474"/>
                </a:lnTo>
                <a:lnTo>
                  <a:pt x="1395" y="1474"/>
                </a:lnTo>
                <a:lnTo>
                  <a:pt x="1393" y="1472"/>
                </a:lnTo>
                <a:lnTo>
                  <a:pt x="1393" y="1470"/>
                </a:lnTo>
                <a:lnTo>
                  <a:pt x="1393" y="1468"/>
                </a:lnTo>
                <a:lnTo>
                  <a:pt x="1393" y="1468"/>
                </a:lnTo>
                <a:lnTo>
                  <a:pt x="1393" y="1466"/>
                </a:lnTo>
                <a:lnTo>
                  <a:pt x="1393" y="1466"/>
                </a:lnTo>
                <a:lnTo>
                  <a:pt x="1395" y="1463"/>
                </a:lnTo>
                <a:lnTo>
                  <a:pt x="1395" y="1463"/>
                </a:lnTo>
                <a:lnTo>
                  <a:pt x="1395" y="1461"/>
                </a:lnTo>
                <a:lnTo>
                  <a:pt x="1395" y="1461"/>
                </a:lnTo>
                <a:lnTo>
                  <a:pt x="1393" y="1461"/>
                </a:lnTo>
                <a:lnTo>
                  <a:pt x="1393" y="1461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5"/>
                </a:lnTo>
                <a:lnTo>
                  <a:pt x="1395" y="1453"/>
                </a:lnTo>
                <a:lnTo>
                  <a:pt x="1395" y="1453"/>
                </a:lnTo>
                <a:lnTo>
                  <a:pt x="1395" y="1453"/>
                </a:lnTo>
                <a:lnTo>
                  <a:pt x="1393" y="1451"/>
                </a:lnTo>
                <a:lnTo>
                  <a:pt x="1395" y="1451"/>
                </a:lnTo>
                <a:lnTo>
                  <a:pt x="1395" y="1449"/>
                </a:lnTo>
                <a:lnTo>
                  <a:pt x="1395" y="1449"/>
                </a:lnTo>
                <a:lnTo>
                  <a:pt x="1398" y="1447"/>
                </a:lnTo>
                <a:lnTo>
                  <a:pt x="1398" y="1449"/>
                </a:lnTo>
                <a:lnTo>
                  <a:pt x="1398" y="1449"/>
                </a:lnTo>
                <a:lnTo>
                  <a:pt x="1395" y="1451"/>
                </a:lnTo>
                <a:lnTo>
                  <a:pt x="1395" y="1451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1"/>
                </a:lnTo>
                <a:lnTo>
                  <a:pt x="1398" y="1449"/>
                </a:lnTo>
                <a:lnTo>
                  <a:pt x="1398" y="1445"/>
                </a:lnTo>
                <a:lnTo>
                  <a:pt x="1398" y="1438"/>
                </a:lnTo>
                <a:lnTo>
                  <a:pt x="1398" y="1432"/>
                </a:lnTo>
                <a:lnTo>
                  <a:pt x="1400" y="1430"/>
                </a:lnTo>
                <a:lnTo>
                  <a:pt x="1400" y="1428"/>
                </a:lnTo>
                <a:lnTo>
                  <a:pt x="1402" y="1426"/>
                </a:lnTo>
                <a:lnTo>
                  <a:pt x="1402" y="1426"/>
                </a:lnTo>
                <a:lnTo>
                  <a:pt x="1402" y="1424"/>
                </a:lnTo>
                <a:lnTo>
                  <a:pt x="1402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5"/>
                </a:lnTo>
                <a:lnTo>
                  <a:pt x="1400" y="1415"/>
                </a:lnTo>
                <a:lnTo>
                  <a:pt x="1402" y="1415"/>
                </a:lnTo>
                <a:lnTo>
                  <a:pt x="1402" y="1417"/>
                </a:lnTo>
                <a:lnTo>
                  <a:pt x="1402" y="1417"/>
                </a:lnTo>
                <a:lnTo>
                  <a:pt x="1402" y="1415"/>
                </a:lnTo>
                <a:lnTo>
                  <a:pt x="1402" y="1415"/>
                </a:lnTo>
                <a:lnTo>
                  <a:pt x="1404" y="1415"/>
                </a:lnTo>
                <a:lnTo>
                  <a:pt x="1402" y="1413"/>
                </a:lnTo>
                <a:lnTo>
                  <a:pt x="1402" y="1413"/>
                </a:lnTo>
                <a:lnTo>
                  <a:pt x="1400" y="1411"/>
                </a:lnTo>
                <a:lnTo>
                  <a:pt x="1395" y="1409"/>
                </a:lnTo>
                <a:lnTo>
                  <a:pt x="1395" y="1409"/>
                </a:lnTo>
                <a:lnTo>
                  <a:pt x="1398" y="1409"/>
                </a:lnTo>
                <a:lnTo>
                  <a:pt x="1398" y="1411"/>
                </a:lnTo>
                <a:lnTo>
                  <a:pt x="1398" y="1411"/>
                </a:lnTo>
                <a:lnTo>
                  <a:pt x="1398" y="1411"/>
                </a:lnTo>
                <a:lnTo>
                  <a:pt x="1395" y="1411"/>
                </a:lnTo>
                <a:lnTo>
                  <a:pt x="1395" y="1411"/>
                </a:lnTo>
                <a:lnTo>
                  <a:pt x="1393" y="1411"/>
                </a:lnTo>
                <a:lnTo>
                  <a:pt x="1393" y="1409"/>
                </a:lnTo>
                <a:lnTo>
                  <a:pt x="1393" y="1409"/>
                </a:lnTo>
                <a:lnTo>
                  <a:pt x="1391" y="1409"/>
                </a:lnTo>
                <a:lnTo>
                  <a:pt x="1391" y="1409"/>
                </a:lnTo>
                <a:lnTo>
                  <a:pt x="1389" y="1409"/>
                </a:lnTo>
                <a:lnTo>
                  <a:pt x="1389" y="1409"/>
                </a:lnTo>
                <a:lnTo>
                  <a:pt x="1389" y="1407"/>
                </a:lnTo>
                <a:lnTo>
                  <a:pt x="1389" y="1407"/>
                </a:lnTo>
                <a:lnTo>
                  <a:pt x="1389" y="1407"/>
                </a:lnTo>
                <a:lnTo>
                  <a:pt x="1391" y="1407"/>
                </a:lnTo>
                <a:lnTo>
                  <a:pt x="1393" y="1409"/>
                </a:lnTo>
                <a:lnTo>
                  <a:pt x="1393" y="1407"/>
                </a:lnTo>
                <a:lnTo>
                  <a:pt x="1387" y="1403"/>
                </a:lnTo>
                <a:lnTo>
                  <a:pt x="1383" y="1401"/>
                </a:lnTo>
                <a:lnTo>
                  <a:pt x="1383" y="1403"/>
                </a:lnTo>
                <a:lnTo>
                  <a:pt x="1385" y="1403"/>
                </a:lnTo>
                <a:lnTo>
                  <a:pt x="1385" y="1403"/>
                </a:lnTo>
                <a:lnTo>
                  <a:pt x="1383" y="1403"/>
                </a:lnTo>
                <a:lnTo>
                  <a:pt x="1383" y="1403"/>
                </a:lnTo>
                <a:lnTo>
                  <a:pt x="1381" y="1401"/>
                </a:lnTo>
                <a:lnTo>
                  <a:pt x="1377" y="1401"/>
                </a:lnTo>
                <a:lnTo>
                  <a:pt x="1377" y="1401"/>
                </a:lnTo>
                <a:lnTo>
                  <a:pt x="1375" y="1401"/>
                </a:lnTo>
                <a:lnTo>
                  <a:pt x="1368" y="1401"/>
                </a:lnTo>
                <a:lnTo>
                  <a:pt x="1364" y="1399"/>
                </a:lnTo>
                <a:lnTo>
                  <a:pt x="1362" y="1399"/>
                </a:lnTo>
                <a:lnTo>
                  <a:pt x="1362" y="1399"/>
                </a:lnTo>
                <a:lnTo>
                  <a:pt x="1362" y="1401"/>
                </a:lnTo>
                <a:lnTo>
                  <a:pt x="1360" y="1401"/>
                </a:lnTo>
                <a:lnTo>
                  <a:pt x="1360" y="1401"/>
                </a:lnTo>
                <a:lnTo>
                  <a:pt x="1356" y="1403"/>
                </a:lnTo>
                <a:lnTo>
                  <a:pt x="1356" y="1403"/>
                </a:lnTo>
                <a:lnTo>
                  <a:pt x="1351" y="1403"/>
                </a:lnTo>
                <a:lnTo>
                  <a:pt x="1349" y="1403"/>
                </a:lnTo>
                <a:lnTo>
                  <a:pt x="1343" y="1403"/>
                </a:lnTo>
                <a:lnTo>
                  <a:pt x="1341" y="1403"/>
                </a:lnTo>
                <a:lnTo>
                  <a:pt x="1341" y="1403"/>
                </a:lnTo>
                <a:lnTo>
                  <a:pt x="1339" y="1403"/>
                </a:lnTo>
                <a:lnTo>
                  <a:pt x="1339" y="1401"/>
                </a:lnTo>
                <a:lnTo>
                  <a:pt x="1337" y="1401"/>
                </a:lnTo>
                <a:lnTo>
                  <a:pt x="1335" y="1401"/>
                </a:lnTo>
                <a:lnTo>
                  <a:pt x="1335" y="1401"/>
                </a:lnTo>
                <a:lnTo>
                  <a:pt x="1333" y="1403"/>
                </a:lnTo>
                <a:lnTo>
                  <a:pt x="1333" y="1403"/>
                </a:lnTo>
                <a:lnTo>
                  <a:pt x="1331" y="1405"/>
                </a:lnTo>
                <a:lnTo>
                  <a:pt x="1331" y="1403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3"/>
                </a:lnTo>
                <a:lnTo>
                  <a:pt x="1324" y="1403"/>
                </a:lnTo>
                <a:lnTo>
                  <a:pt x="1322" y="1403"/>
                </a:lnTo>
                <a:lnTo>
                  <a:pt x="1322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399"/>
                </a:lnTo>
                <a:lnTo>
                  <a:pt x="1322" y="1396"/>
                </a:lnTo>
                <a:lnTo>
                  <a:pt x="1324" y="1394"/>
                </a:lnTo>
                <a:lnTo>
                  <a:pt x="1326" y="1392"/>
                </a:lnTo>
                <a:lnTo>
                  <a:pt x="1326" y="1392"/>
                </a:lnTo>
                <a:lnTo>
                  <a:pt x="1328" y="1390"/>
                </a:lnTo>
                <a:lnTo>
                  <a:pt x="1328" y="1386"/>
                </a:lnTo>
                <a:lnTo>
                  <a:pt x="1328" y="1382"/>
                </a:lnTo>
                <a:lnTo>
                  <a:pt x="1328" y="1380"/>
                </a:lnTo>
                <a:lnTo>
                  <a:pt x="1328" y="1380"/>
                </a:lnTo>
                <a:lnTo>
                  <a:pt x="1331" y="1378"/>
                </a:lnTo>
                <a:lnTo>
                  <a:pt x="1328" y="1375"/>
                </a:lnTo>
                <a:lnTo>
                  <a:pt x="1331" y="1373"/>
                </a:lnTo>
                <a:lnTo>
                  <a:pt x="1331" y="1371"/>
                </a:lnTo>
                <a:lnTo>
                  <a:pt x="1331" y="1369"/>
                </a:lnTo>
                <a:lnTo>
                  <a:pt x="1333" y="1367"/>
                </a:lnTo>
                <a:lnTo>
                  <a:pt x="1331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3"/>
                </a:lnTo>
                <a:lnTo>
                  <a:pt x="1328" y="1363"/>
                </a:lnTo>
                <a:lnTo>
                  <a:pt x="1331" y="1361"/>
                </a:lnTo>
                <a:lnTo>
                  <a:pt x="1331" y="1359"/>
                </a:lnTo>
                <a:lnTo>
                  <a:pt x="1331" y="1359"/>
                </a:lnTo>
                <a:lnTo>
                  <a:pt x="1333" y="1357"/>
                </a:lnTo>
                <a:lnTo>
                  <a:pt x="1333" y="1357"/>
                </a:lnTo>
                <a:lnTo>
                  <a:pt x="1333" y="1359"/>
                </a:lnTo>
                <a:lnTo>
                  <a:pt x="1333" y="1363"/>
                </a:lnTo>
                <a:lnTo>
                  <a:pt x="1333" y="1363"/>
                </a:lnTo>
                <a:lnTo>
                  <a:pt x="1333" y="1363"/>
                </a:lnTo>
                <a:lnTo>
                  <a:pt x="1335" y="1365"/>
                </a:lnTo>
                <a:lnTo>
                  <a:pt x="1335" y="1367"/>
                </a:lnTo>
                <a:lnTo>
                  <a:pt x="1335" y="1365"/>
                </a:lnTo>
                <a:lnTo>
                  <a:pt x="1337" y="1363"/>
                </a:lnTo>
                <a:lnTo>
                  <a:pt x="1337" y="1361"/>
                </a:lnTo>
                <a:lnTo>
                  <a:pt x="1339" y="1359"/>
                </a:lnTo>
                <a:lnTo>
                  <a:pt x="1339" y="1354"/>
                </a:lnTo>
                <a:lnTo>
                  <a:pt x="1341" y="1350"/>
                </a:lnTo>
                <a:lnTo>
                  <a:pt x="1339" y="1350"/>
                </a:lnTo>
                <a:lnTo>
                  <a:pt x="1339" y="1350"/>
                </a:lnTo>
                <a:lnTo>
                  <a:pt x="1339" y="1352"/>
                </a:lnTo>
                <a:lnTo>
                  <a:pt x="1337" y="1350"/>
                </a:lnTo>
                <a:lnTo>
                  <a:pt x="1337" y="1350"/>
                </a:lnTo>
                <a:lnTo>
                  <a:pt x="1339" y="1350"/>
                </a:lnTo>
                <a:lnTo>
                  <a:pt x="1339" y="1348"/>
                </a:lnTo>
                <a:lnTo>
                  <a:pt x="1339" y="1348"/>
                </a:lnTo>
                <a:lnTo>
                  <a:pt x="1341" y="1348"/>
                </a:lnTo>
                <a:lnTo>
                  <a:pt x="1341" y="1348"/>
                </a:lnTo>
                <a:lnTo>
                  <a:pt x="1341" y="1346"/>
                </a:lnTo>
                <a:lnTo>
                  <a:pt x="1341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7" y="1346"/>
                </a:lnTo>
                <a:lnTo>
                  <a:pt x="1337" y="1346"/>
                </a:lnTo>
                <a:lnTo>
                  <a:pt x="1339" y="1344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0"/>
                </a:lnTo>
                <a:lnTo>
                  <a:pt x="1341" y="1338"/>
                </a:lnTo>
                <a:lnTo>
                  <a:pt x="1341" y="1338"/>
                </a:lnTo>
                <a:lnTo>
                  <a:pt x="1343" y="1334"/>
                </a:lnTo>
                <a:lnTo>
                  <a:pt x="1347" y="1331"/>
                </a:lnTo>
                <a:lnTo>
                  <a:pt x="1349" y="1329"/>
                </a:lnTo>
                <a:lnTo>
                  <a:pt x="1349" y="1327"/>
                </a:lnTo>
                <a:lnTo>
                  <a:pt x="1349" y="1325"/>
                </a:lnTo>
                <a:lnTo>
                  <a:pt x="1351" y="1323"/>
                </a:lnTo>
                <a:lnTo>
                  <a:pt x="1349" y="1323"/>
                </a:lnTo>
                <a:lnTo>
                  <a:pt x="1349" y="1321"/>
                </a:lnTo>
                <a:lnTo>
                  <a:pt x="1349" y="1319"/>
                </a:lnTo>
                <a:lnTo>
                  <a:pt x="1349" y="1319"/>
                </a:lnTo>
                <a:lnTo>
                  <a:pt x="1347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3" y="1317"/>
                </a:lnTo>
                <a:lnTo>
                  <a:pt x="1341" y="1317"/>
                </a:lnTo>
                <a:lnTo>
                  <a:pt x="1341" y="1317"/>
                </a:lnTo>
                <a:lnTo>
                  <a:pt x="1343" y="1317"/>
                </a:lnTo>
                <a:lnTo>
                  <a:pt x="1343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9"/>
                </a:lnTo>
                <a:lnTo>
                  <a:pt x="1345" y="1319"/>
                </a:lnTo>
                <a:lnTo>
                  <a:pt x="1343" y="1319"/>
                </a:lnTo>
                <a:lnTo>
                  <a:pt x="1341" y="1319"/>
                </a:lnTo>
                <a:lnTo>
                  <a:pt x="1337" y="1317"/>
                </a:lnTo>
                <a:lnTo>
                  <a:pt x="1337" y="1317"/>
                </a:lnTo>
                <a:lnTo>
                  <a:pt x="1333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28" y="1317"/>
                </a:lnTo>
                <a:lnTo>
                  <a:pt x="1326" y="1317"/>
                </a:lnTo>
                <a:lnTo>
                  <a:pt x="1324" y="1317"/>
                </a:lnTo>
                <a:lnTo>
                  <a:pt x="1322" y="1319"/>
                </a:lnTo>
                <a:lnTo>
                  <a:pt x="1320" y="1319"/>
                </a:lnTo>
                <a:lnTo>
                  <a:pt x="1307" y="1321"/>
                </a:lnTo>
                <a:lnTo>
                  <a:pt x="1305" y="1321"/>
                </a:lnTo>
                <a:lnTo>
                  <a:pt x="1301" y="1323"/>
                </a:lnTo>
                <a:lnTo>
                  <a:pt x="1299" y="1325"/>
                </a:lnTo>
                <a:lnTo>
                  <a:pt x="1297" y="1329"/>
                </a:lnTo>
                <a:lnTo>
                  <a:pt x="1297" y="1329"/>
                </a:lnTo>
                <a:lnTo>
                  <a:pt x="1297" y="1331"/>
                </a:lnTo>
                <a:lnTo>
                  <a:pt x="1297" y="1336"/>
                </a:lnTo>
                <a:lnTo>
                  <a:pt x="1297" y="1338"/>
                </a:lnTo>
                <a:lnTo>
                  <a:pt x="1297" y="1340"/>
                </a:lnTo>
                <a:lnTo>
                  <a:pt x="1297" y="1342"/>
                </a:lnTo>
                <a:lnTo>
                  <a:pt x="1297" y="1342"/>
                </a:lnTo>
                <a:lnTo>
                  <a:pt x="1295" y="1344"/>
                </a:lnTo>
                <a:lnTo>
                  <a:pt x="1293" y="1344"/>
                </a:lnTo>
                <a:lnTo>
                  <a:pt x="1293" y="1350"/>
                </a:lnTo>
                <a:lnTo>
                  <a:pt x="1291" y="1352"/>
                </a:lnTo>
                <a:lnTo>
                  <a:pt x="1289" y="1354"/>
                </a:lnTo>
                <a:lnTo>
                  <a:pt x="1287" y="1354"/>
                </a:lnTo>
                <a:lnTo>
                  <a:pt x="1282" y="1357"/>
                </a:lnTo>
                <a:lnTo>
                  <a:pt x="1282" y="1357"/>
                </a:lnTo>
                <a:lnTo>
                  <a:pt x="1282" y="1359"/>
                </a:lnTo>
                <a:lnTo>
                  <a:pt x="1282" y="1359"/>
                </a:lnTo>
                <a:lnTo>
                  <a:pt x="1284" y="1357"/>
                </a:lnTo>
                <a:lnTo>
                  <a:pt x="1284" y="1357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61"/>
                </a:lnTo>
                <a:lnTo>
                  <a:pt x="1282" y="1363"/>
                </a:lnTo>
                <a:lnTo>
                  <a:pt x="1282" y="1363"/>
                </a:lnTo>
                <a:lnTo>
                  <a:pt x="1280" y="1363"/>
                </a:lnTo>
                <a:lnTo>
                  <a:pt x="1278" y="1363"/>
                </a:lnTo>
                <a:lnTo>
                  <a:pt x="1276" y="1363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59"/>
                </a:lnTo>
                <a:lnTo>
                  <a:pt x="1274" y="1359"/>
                </a:lnTo>
                <a:lnTo>
                  <a:pt x="1272" y="1361"/>
                </a:lnTo>
                <a:lnTo>
                  <a:pt x="1268" y="1361"/>
                </a:lnTo>
                <a:lnTo>
                  <a:pt x="1268" y="1361"/>
                </a:lnTo>
                <a:lnTo>
                  <a:pt x="1266" y="1361"/>
                </a:lnTo>
                <a:lnTo>
                  <a:pt x="1263" y="1361"/>
                </a:lnTo>
                <a:lnTo>
                  <a:pt x="1263" y="1363"/>
                </a:lnTo>
                <a:lnTo>
                  <a:pt x="1261" y="1363"/>
                </a:lnTo>
                <a:lnTo>
                  <a:pt x="1259" y="1363"/>
                </a:lnTo>
                <a:lnTo>
                  <a:pt x="1257" y="1363"/>
                </a:lnTo>
                <a:lnTo>
                  <a:pt x="1253" y="1363"/>
                </a:lnTo>
                <a:lnTo>
                  <a:pt x="1249" y="1365"/>
                </a:lnTo>
                <a:lnTo>
                  <a:pt x="1247" y="1365"/>
                </a:lnTo>
                <a:lnTo>
                  <a:pt x="1243" y="1367"/>
                </a:lnTo>
                <a:lnTo>
                  <a:pt x="1240" y="1367"/>
                </a:lnTo>
                <a:lnTo>
                  <a:pt x="1238" y="1367"/>
                </a:lnTo>
                <a:lnTo>
                  <a:pt x="1238" y="1367"/>
                </a:lnTo>
                <a:lnTo>
                  <a:pt x="1236" y="1365"/>
                </a:lnTo>
                <a:lnTo>
                  <a:pt x="1234" y="1363"/>
                </a:lnTo>
                <a:lnTo>
                  <a:pt x="1232" y="1361"/>
                </a:lnTo>
                <a:lnTo>
                  <a:pt x="1228" y="1359"/>
                </a:lnTo>
                <a:lnTo>
                  <a:pt x="1224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4" y="1361"/>
                </a:lnTo>
                <a:lnTo>
                  <a:pt x="1222" y="1361"/>
                </a:lnTo>
                <a:lnTo>
                  <a:pt x="1219" y="1359"/>
                </a:lnTo>
                <a:lnTo>
                  <a:pt x="1217" y="1359"/>
                </a:lnTo>
                <a:lnTo>
                  <a:pt x="1217" y="1357"/>
                </a:lnTo>
                <a:lnTo>
                  <a:pt x="1219" y="1359"/>
                </a:lnTo>
                <a:lnTo>
                  <a:pt x="1219" y="1359"/>
                </a:lnTo>
                <a:lnTo>
                  <a:pt x="1217" y="1357"/>
                </a:lnTo>
                <a:lnTo>
                  <a:pt x="1217" y="1354"/>
                </a:lnTo>
                <a:lnTo>
                  <a:pt x="1215" y="1354"/>
                </a:lnTo>
                <a:lnTo>
                  <a:pt x="1215" y="1352"/>
                </a:lnTo>
                <a:lnTo>
                  <a:pt x="1213" y="1350"/>
                </a:lnTo>
                <a:lnTo>
                  <a:pt x="1213" y="1348"/>
                </a:lnTo>
                <a:lnTo>
                  <a:pt x="1211" y="1346"/>
                </a:lnTo>
                <a:lnTo>
                  <a:pt x="1211" y="1342"/>
                </a:lnTo>
                <a:lnTo>
                  <a:pt x="1207" y="1338"/>
                </a:lnTo>
                <a:lnTo>
                  <a:pt x="1201" y="1331"/>
                </a:lnTo>
                <a:lnTo>
                  <a:pt x="1201" y="1329"/>
                </a:lnTo>
                <a:lnTo>
                  <a:pt x="1201" y="1329"/>
                </a:lnTo>
                <a:lnTo>
                  <a:pt x="1196" y="1323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7"/>
                </a:lnTo>
                <a:lnTo>
                  <a:pt x="1194" y="1317"/>
                </a:lnTo>
                <a:lnTo>
                  <a:pt x="1192" y="1317"/>
                </a:lnTo>
                <a:lnTo>
                  <a:pt x="1192" y="1310"/>
                </a:lnTo>
                <a:lnTo>
                  <a:pt x="1194" y="1315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9"/>
                </a:lnTo>
                <a:lnTo>
                  <a:pt x="1196" y="1321"/>
                </a:lnTo>
                <a:lnTo>
                  <a:pt x="1196" y="1321"/>
                </a:lnTo>
                <a:lnTo>
                  <a:pt x="1196" y="1319"/>
                </a:lnTo>
                <a:lnTo>
                  <a:pt x="1199" y="1319"/>
                </a:lnTo>
                <a:lnTo>
                  <a:pt x="1199" y="1317"/>
                </a:lnTo>
                <a:lnTo>
                  <a:pt x="1196" y="1317"/>
                </a:lnTo>
                <a:lnTo>
                  <a:pt x="1196" y="1315"/>
                </a:lnTo>
                <a:lnTo>
                  <a:pt x="1194" y="1313"/>
                </a:lnTo>
                <a:lnTo>
                  <a:pt x="1192" y="1308"/>
                </a:lnTo>
                <a:lnTo>
                  <a:pt x="1190" y="1306"/>
                </a:lnTo>
                <a:lnTo>
                  <a:pt x="1190" y="1302"/>
                </a:lnTo>
                <a:lnTo>
                  <a:pt x="1190" y="1302"/>
                </a:lnTo>
                <a:lnTo>
                  <a:pt x="1190" y="1300"/>
                </a:lnTo>
                <a:lnTo>
                  <a:pt x="1190" y="1298"/>
                </a:lnTo>
                <a:lnTo>
                  <a:pt x="1192" y="1298"/>
                </a:lnTo>
                <a:lnTo>
                  <a:pt x="1192" y="1296"/>
                </a:lnTo>
                <a:lnTo>
                  <a:pt x="1192" y="1289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1"/>
                </a:lnTo>
                <a:lnTo>
                  <a:pt x="1192" y="1275"/>
                </a:lnTo>
                <a:lnTo>
                  <a:pt x="1194" y="1264"/>
                </a:lnTo>
                <a:lnTo>
                  <a:pt x="1196" y="1262"/>
                </a:lnTo>
                <a:lnTo>
                  <a:pt x="1199" y="1256"/>
                </a:lnTo>
                <a:lnTo>
                  <a:pt x="1201" y="1254"/>
                </a:lnTo>
                <a:lnTo>
                  <a:pt x="1201" y="1250"/>
                </a:lnTo>
                <a:lnTo>
                  <a:pt x="1201" y="1248"/>
                </a:lnTo>
                <a:lnTo>
                  <a:pt x="1199" y="1248"/>
                </a:lnTo>
                <a:lnTo>
                  <a:pt x="1196" y="1243"/>
                </a:lnTo>
                <a:lnTo>
                  <a:pt x="1196" y="1241"/>
                </a:lnTo>
                <a:lnTo>
                  <a:pt x="1196" y="1239"/>
                </a:lnTo>
                <a:lnTo>
                  <a:pt x="1194" y="1237"/>
                </a:lnTo>
                <a:lnTo>
                  <a:pt x="1194" y="1235"/>
                </a:lnTo>
                <a:lnTo>
                  <a:pt x="1194" y="1235"/>
                </a:lnTo>
                <a:lnTo>
                  <a:pt x="1194" y="1233"/>
                </a:lnTo>
                <a:lnTo>
                  <a:pt x="1196" y="1233"/>
                </a:lnTo>
                <a:lnTo>
                  <a:pt x="1196" y="1231"/>
                </a:lnTo>
                <a:lnTo>
                  <a:pt x="1196" y="1231"/>
                </a:lnTo>
                <a:lnTo>
                  <a:pt x="1192" y="1229"/>
                </a:lnTo>
                <a:lnTo>
                  <a:pt x="1192" y="1227"/>
                </a:lnTo>
                <a:lnTo>
                  <a:pt x="1192" y="1229"/>
                </a:lnTo>
                <a:lnTo>
                  <a:pt x="1194" y="1229"/>
                </a:lnTo>
                <a:lnTo>
                  <a:pt x="1196" y="1229"/>
                </a:lnTo>
                <a:lnTo>
                  <a:pt x="1196" y="1229"/>
                </a:lnTo>
                <a:lnTo>
                  <a:pt x="1196" y="1227"/>
                </a:lnTo>
                <a:lnTo>
                  <a:pt x="1199" y="1224"/>
                </a:lnTo>
                <a:lnTo>
                  <a:pt x="1196" y="1220"/>
                </a:lnTo>
                <a:lnTo>
                  <a:pt x="1196" y="1220"/>
                </a:lnTo>
                <a:lnTo>
                  <a:pt x="1196" y="1220"/>
                </a:lnTo>
                <a:lnTo>
                  <a:pt x="1199" y="1220"/>
                </a:lnTo>
                <a:lnTo>
                  <a:pt x="1201" y="1220"/>
                </a:lnTo>
                <a:lnTo>
                  <a:pt x="1201" y="1218"/>
                </a:lnTo>
                <a:lnTo>
                  <a:pt x="1203" y="1216"/>
                </a:lnTo>
                <a:lnTo>
                  <a:pt x="1201" y="1218"/>
                </a:lnTo>
                <a:lnTo>
                  <a:pt x="1201" y="1216"/>
                </a:lnTo>
                <a:lnTo>
                  <a:pt x="1201" y="1216"/>
                </a:lnTo>
                <a:lnTo>
                  <a:pt x="1201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4"/>
                </a:lnTo>
                <a:lnTo>
                  <a:pt x="1205" y="1212"/>
                </a:lnTo>
                <a:lnTo>
                  <a:pt x="1207" y="1214"/>
                </a:lnTo>
                <a:lnTo>
                  <a:pt x="1209" y="1212"/>
                </a:lnTo>
                <a:lnTo>
                  <a:pt x="1209" y="1212"/>
                </a:lnTo>
                <a:lnTo>
                  <a:pt x="1211" y="1212"/>
                </a:lnTo>
                <a:lnTo>
                  <a:pt x="1211" y="1212"/>
                </a:lnTo>
                <a:lnTo>
                  <a:pt x="1209" y="1212"/>
                </a:lnTo>
                <a:lnTo>
                  <a:pt x="1207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11" y="1210"/>
                </a:lnTo>
                <a:lnTo>
                  <a:pt x="1211" y="1208"/>
                </a:lnTo>
                <a:lnTo>
                  <a:pt x="1211" y="1208"/>
                </a:lnTo>
                <a:lnTo>
                  <a:pt x="1213" y="1208"/>
                </a:lnTo>
                <a:lnTo>
                  <a:pt x="1215" y="1210"/>
                </a:lnTo>
                <a:lnTo>
                  <a:pt x="1217" y="1208"/>
                </a:lnTo>
                <a:lnTo>
                  <a:pt x="1215" y="1210"/>
                </a:lnTo>
                <a:lnTo>
                  <a:pt x="1213" y="1212"/>
                </a:lnTo>
                <a:lnTo>
                  <a:pt x="1215" y="1210"/>
                </a:lnTo>
                <a:lnTo>
                  <a:pt x="1217" y="1210"/>
                </a:lnTo>
                <a:lnTo>
                  <a:pt x="1219" y="1208"/>
                </a:lnTo>
                <a:lnTo>
                  <a:pt x="1222" y="1208"/>
                </a:lnTo>
                <a:lnTo>
                  <a:pt x="1222" y="1208"/>
                </a:lnTo>
                <a:lnTo>
                  <a:pt x="1226" y="1206"/>
                </a:lnTo>
                <a:lnTo>
                  <a:pt x="1228" y="1204"/>
                </a:lnTo>
                <a:lnTo>
                  <a:pt x="1230" y="1201"/>
                </a:lnTo>
                <a:lnTo>
                  <a:pt x="1230" y="1199"/>
                </a:lnTo>
                <a:lnTo>
                  <a:pt x="1232" y="1199"/>
                </a:lnTo>
                <a:lnTo>
                  <a:pt x="1232" y="1197"/>
                </a:lnTo>
                <a:lnTo>
                  <a:pt x="1232" y="1195"/>
                </a:lnTo>
                <a:lnTo>
                  <a:pt x="1232" y="1195"/>
                </a:lnTo>
                <a:lnTo>
                  <a:pt x="1232" y="1193"/>
                </a:lnTo>
                <a:lnTo>
                  <a:pt x="1232" y="1191"/>
                </a:lnTo>
                <a:lnTo>
                  <a:pt x="1232" y="1193"/>
                </a:lnTo>
                <a:lnTo>
                  <a:pt x="1232" y="1193"/>
                </a:lnTo>
                <a:lnTo>
                  <a:pt x="1234" y="1191"/>
                </a:lnTo>
                <a:lnTo>
                  <a:pt x="1234" y="1191"/>
                </a:lnTo>
                <a:lnTo>
                  <a:pt x="1236" y="1193"/>
                </a:lnTo>
                <a:lnTo>
                  <a:pt x="1234" y="1195"/>
                </a:lnTo>
                <a:lnTo>
                  <a:pt x="1236" y="1195"/>
                </a:lnTo>
                <a:lnTo>
                  <a:pt x="1236" y="1195"/>
                </a:lnTo>
                <a:lnTo>
                  <a:pt x="1238" y="1195"/>
                </a:lnTo>
                <a:lnTo>
                  <a:pt x="1234" y="1197"/>
                </a:lnTo>
                <a:lnTo>
                  <a:pt x="1234" y="1197"/>
                </a:lnTo>
                <a:lnTo>
                  <a:pt x="1238" y="1195"/>
                </a:lnTo>
                <a:lnTo>
                  <a:pt x="1245" y="1193"/>
                </a:lnTo>
                <a:lnTo>
                  <a:pt x="1247" y="1193"/>
                </a:lnTo>
                <a:lnTo>
                  <a:pt x="1247" y="1191"/>
                </a:lnTo>
                <a:lnTo>
                  <a:pt x="1247" y="1191"/>
                </a:lnTo>
                <a:lnTo>
                  <a:pt x="1249" y="1187"/>
                </a:lnTo>
                <a:lnTo>
                  <a:pt x="1249" y="1187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91"/>
                </a:lnTo>
                <a:lnTo>
                  <a:pt x="1247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51" y="1191"/>
                </a:lnTo>
                <a:lnTo>
                  <a:pt x="1255" y="1191"/>
                </a:lnTo>
                <a:lnTo>
                  <a:pt x="1257" y="1191"/>
                </a:lnTo>
                <a:lnTo>
                  <a:pt x="1257" y="1191"/>
                </a:lnTo>
                <a:lnTo>
                  <a:pt x="1261" y="1191"/>
                </a:lnTo>
                <a:lnTo>
                  <a:pt x="1263" y="1193"/>
                </a:lnTo>
                <a:lnTo>
                  <a:pt x="1266" y="1193"/>
                </a:lnTo>
                <a:lnTo>
                  <a:pt x="1272" y="1195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1"/>
                </a:lnTo>
                <a:lnTo>
                  <a:pt x="1274" y="1191"/>
                </a:lnTo>
                <a:lnTo>
                  <a:pt x="1276" y="1191"/>
                </a:lnTo>
                <a:lnTo>
                  <a:pt x="1278" y="1191"/>
                </a:lnTo>
                <a:lnTo>
                  <a:pt x="1280" y="1191"/>
                </a:lnTo>
                <a:lnTo>
                  <a:pt x="1280" y="1193"/>
                </a:lnTo>
                <a:lnTo>
                  <a:pt x="1282" y="1195"/>
                </a:lnTo>
                <a:lnTo>
                  <a:pt x="1284" y="1195"/>
                </a:lnTo>
                <a:lnTo>
                  <a:pt x="1284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7"/>
                </a:lnTo>
                <a:lnTo>
                  <a:pt x="1287" y="1197"/>
                </a:lnTo>
                <a:lnTo>
                  <a:pt x="1287" y="1197"/>
                </a:lnTo>
                <a:lnTo>
                  <a:pt x="1284" y="1197"/>
                </a:lnTo>
                <a:lnTo>
                  <a:pt x="1284" y="1199"/>
                </a:lnTo>
                <a:lnTo>
                  <a:pt x="1289" y="1199"/>
                </a:lnTo>
                <a:lnTo>
                  <a:pt x="1293" y="1201"/>
                </a:lnTo>
                <a:lnTo>
                  <a:pt x="1295" y="1201"/>
                </a:lnTo>
                <a:lnTo>
                  <a:pt x="1295" y="1199"/>
                </a:lnTo>
                <a:lnTo>
                  <a:pt x="1297" y="1199"/>
                </a:lnTo>
                <a:lnTo>
                  <a:pt x="1299" y="1199"/>
                </a:lnTo>
                <a:lnTo>
                  <a:pt x="1299" y="1199"/>
                </a:lnTo>
                <a:lnTo>
                  <a:pt x="1301" y="1201"/>
                </a:lnTo>
                <a:lnTo>
                  <a:pt x="1301" y="1201"/>
                </a:lnTo>
                <a:lnTo>
                  <a:pt x="1301" y="1201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7"/>
                </a:lnTo>
                <a:lnTo>
                  <a:pt x="1303" y="1197"/>
                </a:lnTo>
                <a:lnTo>
                  <a:pt x="1303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5" y="1195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10" y="1197"/>
                </a:lnTo>
                <a:lnTo>
                  <a:pt x="1310" y="1197"/>
                </a:lnTo>
                <a:lnTo>
                  <a:pt x="1310" y="1199"/>
                </a:lnTo>
                <a:lnTo>
                  <a:pt x="1312" y="1199"/>
                </a:lnTo>
                <a:lnTo>
                  <a:pt x="1312" y="1199"/>
                </a:lnTo>
                <a:lnTo>
                  <a:pt x="1312" y="1201"/>
                </a:lnTo>
                <a:lnTo>
                  <a:pt x="1314" y="1201"/>
                </a:lnTo>
                <a:lnTo>
                  <a:pt x="1314" y="1204"/>
                </a:lnTo>
                <a:lnTo>
                  <a:pt x="1314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6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8" y="1201"/>
                </a:lnTo>
                <a:lnTo>
                  <a:pt x="1318" y="1199"/>
                </a:lnTo>
                <a:lnTo>
                  <a:pt x="1318" y="1199"/>
                </a:lnTo>
                <a:lnTo>
                  <a:pt x="1316" y="1199"/>
                </a:lnTo>
                <a:lnTo>
                  <a:pt x="1316" y="1197"/>
                </a:lnTo>
                <a:lnTo>
                  <a:pt x="1314" y="1197"/>
                </a:lnTo>
                <a:lnTo>
                  <a:pt x="1312" y="1197"/>
                </a:lnTo>
                <a:lnTo>
                  <a:pt x="1310" y="1195"/>
                </a:lnTo>
                <a:lnTo>
                  <a:pt x="1310" y="1195"/>
                </a:lnTo>
                <a:lnTo>
                  <a:pt x="1307" y="1193"/>
                </a:lnTo>
                <a:lnTo>
                  <a:pt x="1307" y="1193"/>
                </a:lnTo>
                <a:lnTo>
                  <a:pt x="1307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1"/>
                </a:lnTo>
                <a:lnTo>
                  <a:pt x="1312" y="1191"/>
                </a:lnTo>
                <a:lnTo>
                  <a:pt x="1312" y="1191"/>
                </a:lnTo>
                <a:lnTo>
                  <a:pt x="1314" y="1191"/>
                </a:lnTo>
                <a:lnTo>
                  <a:pt x="1314" y="1189"/>
                </a:lnTo>
                <a:lnTo>
                  <a:pt x="1314" y="1189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0" y="1187"/>
                </a:lnTo>
                <a:lnTo>
                  <a:pt x="1310" y="1189"/>
                </a:lnTo>
                <a:lnTo>
                  <a:pt x="1310" y="1189"/>
                </a:lnTo>
                <a:lnTo>
                  <a:pt x="1307" y="1189"/>
                </a:lnTo>
                <a:lnTo>
                  <a:pt x="1307" y="1187"/>
                </a:lnTo>
                <a:lnTo>
                  <a:pt x="1307" y="1187"/>
                </a:lnTo>
                <a:lnTo>
                  <a:pt x="1307" y="1187"/>
                </a:lnTo>
                <a:lnTo>
                  <a:pt x="1310" y="1185"/>
                </a:lnTo>
                <a:lnTo>
                  <a:pt x="1310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5" y="1185"/>
                </a:lnTo>
                <a:lnTo>
                  <a:pt x="1303" y="1187"/>
                </a:lnTo>
                <a:lnTo>
                  <a:pt x="1301" y="1187"/>
                </a:lnTo>
                <a:lnTo>
                  <a:pt x="1299" y="1187"/>
                </a:lnTo>
                <a:lnTo>
                  <a:pt x="1297" y="1185"/>
                </a:lnTo>
                <a:lnTo>
                  <a:pt x="1299" y="1183"/>
                </a:lnTo>
                <a:lnTo>
                  <a:pt x="1301" y="1180"/>
                </a:lnTo>
                <a:lnTo>
                  <a:pt x="1301" y="1183"/>
                </a:lnTo>
                <a:lnTo>
                  <a:pt x="1303" y="1183"/>
                </a:lnTo>
                <a:lnTo>
                  <a:pt x="1305" y="1183"/>
                </a:lnTo>
                <a:lnTo>
                  <a:pt x="1310" y="1185"/>
                </a:lnTo>
                <a:lnTo>
                  <a:pt x="1312" y="1185"/>
                </a:lnTo>
                <a:lnTo>
                  <a:pt x="1314" y="1183"/>
                </a:lnTo>
                <a:lnTo>
                  <a:pt x="1314" y="1183"/>
                </a:lnTo>
                <a:lnTo>
                  <a:pt x="1316" y="1183"/>
                </a:lnTo>
                <a:lnTo>
                  <a:pt x="1318" y="1183"/>
                </a:lnTo>
                <a:lnTo>
                  <a:pt x="1320" y="1180"/>
                </a:lnTo>
                <a:lnTo>
                  <a:pt x="1320" y="1180"/>
                </a:lnTo>
                <a:lnTo>
                  <a:pt x="1320" y="1180"/>
                </a:lnTo>
                <a:lnTo>
                  <a:pt x="1322" y="1183"/>
                </a:lnTo>
                <a:lnTo>
                  <a:pt x="1328" y="1180"/>
                </a:lnTo>
                <a:lnTo>
                  <a:pt x="1328" y="1183"/>
                </a:lnTo>
                <a:lnTo>
                  <a:pt x="1331" y="1183"/>
                </a:lnTo>
                <a:lnTo>
                  <a:pt x="1331" y="1180"/>
                </a:lnTo>
                <a:lnTo>
                  <a:pt x="1333" y="1178"/>
                </a:lnTo>
                <a:lnTo>
                  <a:pt x="1333" y="1176"/>
                </a:lnTo>
                <a:lnTo>
                  <a:pt x="1333" y="1176"/>
                </a:lnTo>
                <a:lnTo>
                  <a:pt x="1333" y="1178"/>
                </a:lnTo>
                <a:lnTo>
                  <a:pt x="1335" y="1178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3"/>
                </a:lnTo>
                <a:lnTo>
                  <a:pt x="1337" y="1183"/>
                </a:lnTo>
                <a:lnTo>
                  <a:pt x="1335" y="1183"/>
                </a:lnTo>
                <a:lnTo>
                  <a:pt x="1333" y="1183"/>
                </a:lnTo>
                <a:lnTo>
                  <a:pt x="1333" y="1185"/>
                </a:lnTo>
                <a:lnTo>
                  <a:pt x="1339" y="1183"/>
                </a:lnTo>
                <a:lnTo>
                  <a:pt x="1339" y="1183"/>
                </a:lnTo>
                <a:lnTo>
                  <a:pt x="1341" y="1180"/>
                </a:lnTo>
                <a:lnTo>
                  <a:pt x="1341" y="1183"/>
                </a:lnTo>
                <a:lnTo>
                  <a:pt x="1341" y="1183"/>
                </a:lnTo>
                <a:lnTo>
                  <a:pt x="1341" y="1183"/>
                </a:lnTo>
                <a:lnTo>
                  <a:pt x="1343" y="1183"/>
                </a:lnTo>
                <a:lnTo>
                  <a:pt x="1343" y="1180"/>
                </a:lnTo>
                <a:lnTo>
                  <a:pt x="1345" y="1180"/>
                </a:lnTo>
                <a:lnTo>
                  <a:pt x="1345" y="1178"/>
                </a:lnTo>
                <a:lnTo>
                  <a:pt x="1345" y="1178"/>
                </a:lnTo>
                <a:lnTo>
                  <a:pt x="1347" y="1180"/>
                </a:lnTo>
                <a:lnTo>
                  <a:pt x="1347" y="1178"/>
                </a:lnTo>
                <a:lnTo>
                  <a:pt x="1347" y="1178"/>
                </a:lnTo>
                <a:lnTo>
                  <a:pt x="1347" y="1180"/>
                </a:lnTo>
                <a:lnTo>
                  <a:pt x="1347" y="1180"/>
                </a:lnTo>
                <a:lnTo>
                  <a:pt x="1345" y="1180"/>
                </a:lnTo>
                <a:lnTo>
                  <a:pt x="1345" y="1180"/>
                </a:lnTo>
                <a:lnTo>
                  <a:pt x="1345" y="1183"/>
                </a:lnTo>
                <a:lnTo>
                  <a:pt x="1347" y="1180"/>
                </a:lnTo>
                <a:lnTo>
                  <a:pt x="1351" y="1180"/>
                </a:lnTo>
                <a:lnTo>
                  <a:pt x="1354" y="1180"/>
                </a:lnTo>
                <a:lnTo>
                  <a:pt x="1354" y="1180"/>
                </a:lnTo>
                <a:lnTo>
                  <a:pt x="1356" y="1180"/>
                </a:lnTo>
                <a:lnTo>
                  <a:pt x="1356" y="1180"/>
                </a:lnTo>
                <a:lnTo>
                  <a:pt x="1358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58" y="1180"/>
                </a:lnTo>
                <a:lnTo>
                  <a:pt x="1356" y="1180"/>
                </a:lnTo>
                <a:lnTo>
                  <a:pt x="1360" y="1183"/>
                </a:lnTo>
                <a:lnTo>
                  <a:pt x="1364" y="1185"/>
                </a:lnTo>
                <a:lnTo>
                  <a:pt x="1364" y="1185"/>
                </a:lnTo>
                <a:lnTo>
                  <a:pt x="1366" y="1185"/>
                </a:lnTo>
                <a:lnTo>
                  <a:pt x="1366" y="1185"/>
                </a:lnTo>
                <a:lnTo>
                  <a:pt x="1366" y="1183"/>
                </a:lnTo>
                <a:lnTo>
                  <a:pt x="1366" y="1183"/>
                </a:lnTo>
                <a:lnTo>
                  <a:pt x="1368" y="1183"/>
                </a:lnTo>
                <a:lnTo>
                  <a:pt x="1366" y="1185"/>
                </a:lnTo>
                <a:lnTo>
                  <a:pt x="1366" y="1185"/>
                </a:lnTo>
                <a:lnTo>
                  <a:pt x="1368" y="1185"/>
                </a:lnTo>
                <a:lnTo>
                  <a:pt x="1368" y="1185"/>
                </a:lnTo>
                <a:lnTo>
                  <a:pt x="1366" y="1185"/>
                </a:lnTo>
                <a:lnTo>
                  <a:pt x="1368" y="1187"/>
                </a:lnTo>
                <a:lnTo>
                  <a:pt x="1370" y="1189"/>
                </a:lnTo>
                <a:lnTo>
                  <a:pt x="1372" y="1191"/>
                </a:lnTo>
                <a:lnTo>
                  <a:pt x="1372" y="1191"/>
                </a:lnTo>
                <a:lnTo>
                  <a:pt x="1372" y="1191"/>
                </a:lnTo>
                <a:lnTo>
                  <a:pt x="1370" y="1191"/>
                </a:lnTo>
                <a:lnTo>
                  <a:pt x="1370" y="1189"/>
                </a:lnTo>
                <a:lnTo>
                  <a:pt x="1370" y="1191"/>
                </a:lnTo>
                <a:lnTo>
                  <a:pt x="1370" y="1193"/>
                </a:lnTo>
                <a:lnTo>
                  <a:pt x="1372" y="1193"/>
                </a:lnTo>
                <a:lnTo>
                  <a:pt x="1375" y="1191"/>
                </a:lnTo>
                <a:lnTo>
                  <a:pt x="1377" y="1191"/>
                </a:lnTo>
                <a:lnTo>
                  <a:pt x="1377" y="1191"/>
                </a:lnTo>
                <a:lnTo>
                  <a:pt x="1379" y="1191"/>
                </a:lnTo>
                <a:lnTo>
                  <a:pt x="1379" y="1191"/>
                </a:lnTo>
                <a:lnTo>
                  <a:pt x="1383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7"/>
                </a:lnTo>
                <a:lnTo>
                  <a:pt x="1385" y="1187"/>
                </a:lnTo>
                <a:lnTo>
                  <a:pt x="1387" y="1187"/>
                </a:lnTo>
                <a:lnTo>
                  <a:pt x="1389" y="1185"/>
                </a:lnTo>
                <a:lnTo>
                  <a:pt x="1395" y="1189"/>
                </a:lnTo>
                <a:lnTo>
                  <a:pt x="1402" y="1195"/>
                </a:lnTo>
                <a:lnTo>
                  <a:pt x="1408" y="1201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12"/>
                </a:lnTo>
                <a:lnTo>
                  <a:pt x="1408" y="1214"/>
                </a:lnTo>
                <a:lnTo>
                  <a:pt x="1408" y="1220"/>
                </a:lnTo>
                <a:lnTo>
                  <a:pt x="1408" y="1222"/>
                </a:lnTo>
                <a:lnTo>
                  <a:pt x="1408" y="1222"/>
                </a:lnTo>
                <a:lnTo>
                  <a:pt x="1408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0"/>
                </a:lnTo>
                <a:lnTo>
                  <a:pt x="1410" y="1220"/>
                </a:lnTo>
                <a:lnTo>
                  <a:pt x="1410" y="1218"/>
                </a:lnTo>
                <a:lnTo>
                  <a:pt x="1410" y="1218"/>
                </a:lnTo>
                <a:lnTo>
                  <a:pt x="1412" y="1218"/>
                </a:lnTo>
                <a:lnTo>
                  <a:pt x="1412" y="1220"/>
                </a:lnTo>
                <a:lnTo>
                  <a:pt x="1412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2"/>
                </a:lnTo>
                <a:lnTo>
                  <a:pt x="1412" y="1224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9"/>
                </a:lnTo>
                <a:lnTo>
                  <a:pt x="1414" y="1233"/>
                </a:lnTo>
                <a:lnTo>
                  <a:pt x="1414" y="1235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5"/>
                </a:lnTo>
                <a:lnTo>
                  <a:pt x="1416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9"/>
                </a:lnTo>
                <a:lnTo>
                  <a:pt x="1419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39"/>
                </a:lnTo>
                <a:lnTo>
                  <a:pt x="1421" y="1239"/>
                </a:lnTo>
                <a:lnTo>
                  <a:pt x="1423" y="1239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3" y="1243"/>
                </a:lnTo>
                <a:lnTo>
                  <a:pt x="1423" y="1248"/>
                </a:lnTo>
                <a:lnTo>
                  <a:pt x="1425" y="1250"/>
                </a:lnTo>
                <a:lnTo>
                  <a:pt x="1427" y="1252"/>
                </a:lnTo>
                <a:lnTo>
                  <a:pt x="1429" y="1252"/>
                </a:lnTo>
                <a:lnTo>
                  <a:pt x="1429" y="1254"/>
                </a:lnTo>
                <a:lnTo>
                  <a:pt x="1431" y="1256"/>
                </a:lnTo>
                <a:lnTo>
                  <a:pt x="1433" y="1260"/>
                </a:lnTo>
                <a:lnTo>
                  <a:pt x="1433" y="1260"/>
                </a:lnTo>
                <a:lnTo>
                  <a:pt x="1435" y="1260"/>
                </a:lnTo>
                <a:lnTo>
                  <a:pt x="1435" y="1260"/>
                </a:lnTo>
                <a:lnTo>
                  <a:pt x="1435" y="1262"/>
                </a:lnTo>
                <a:lnTo>
                  <a:pt x="1433" y="1260"/>
                </a:lnTo>
                <a:lnTo>
                  <a:pt x="1433" y="1260"/>
                </a:lnTo>
                <a:lnTo>
                  <a:pt x="1431" y="1260"/>
                </a:lnTo>
                <a:lnTo>
                  <a:pt x="1431" y="1262"/>
                </a:lnTo>
                <a:lnTo>
                  <a:pt x="1433" y="1262"/>
                </a:lnTo>
                <a:lnTo>
                  <a:pt x="1433" y="1262"/>
                </a:lnTo>
                <a:lnTo>
                  <a:pt x="1435" y="1262"/>
                </a:lnTo>
                <a:lnTo>
                  <a:pt x="1437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4" y="1260"/>
                </a:lnTo>
                <a:lnTo>
                  <a:pt x="1444" y="1258"/>
                </a:lnTo>
                <a:lnTo>
                  <a:pt x="1444" y="1256"/>
                </a:lnTo>
                <a:lnTo>
                  <a:pt x="1446" y="1254"/>
                </a:lnTo>
                <a:lnTo>
                  <a:pt x="1446" y="1252"/>
                </a:lnTo>
                <a:lnTo>
                  <a:pt x="1446" y="1252"/>
                </a:lnTo>
                <a:lnTo>
                  <a:pt x="1446" y="1252"/>
                </a:lnTo>
                <a:lnTo>
                  <a:pt x="1448" y="1252"/>
                </a:lnTo>
                <a:lnTo>
                  <a:pt x="1448" y="1248"/>
                </a:lnTo>
                <a:lnTo>
                  <a:pt x="1448" y="1241"/>
                </a:lnTo>
                <a:lnTo>
                  <a:pt x="1448" y="1237"/>
                </a:lnTo>
                <a:lnTo>
                  <a:pt x="1448" y="1235"/>
                </a:lnTo>
                <a:lnTo>
                  <a:pt x="1448" y="1233"/>
                </a:lnTo>
                <a:lnTo>
                  <a:pt x="1446" y="1231"/>
                </a:lnTo>
                <a:lnTo>
                  <a:pt x="1439" y="1216"/>
                </a:lnTo>
                <a:lnTo>
                  <a:pt x="1439" y="1214"/>
                </a:lnTo>
                <a:lnTo>
                  <a:pt x="1437" y="1212"/>
                </a:lnTo>
                <a:lnTo>
                  <a:pt x="1437" y="1210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9" y="1210"/>
                </a:lnTo>
                <a:lnTo>
                  <a:pt x="1439" y="1210"/>
                </a:lnTo>
                <a:lnTo>
                  <a:pt x="1437" y="1210"/>
                </a:lnTo>
                <a:lnTo>
                  <a:pt x="1437" y="1212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39" y="1210"/>
                </a:lnTo>
                <a:lnTo>
                  <a:pt x="1439" y="1210"/>
                </a:lnTo>
                <a:lnTo>
                  <a:pt x="1439" y="1214"/>
                </a:lnTo>
                <a:lnTo>
                  <a:pt x="1439" y="1216"/>
                </a:lnTo>
                <a:lnTo>
                  <a:pt x="1442" y="1220"/>
                </a:lnTo>
                <a:lnTo>
                  <a:pt x="1442" y="1220"/>
                </a:lnTo>
                <a:lnTo>
                  <a:pt x="1442" y="1218"/>
                </a:lnTo>
                <a:lnTo>
                  <a:pt x="1439" y="1216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42" y="1212"/>
                </a:lnTo>
                <a:lnTo>
                  <a:pt x="1442" y="1210"/>
                </a:lnTo>
                <a:lnTo>
                  <a:pt x="1435" y="1201"/>
                </a:lnTo>
                <a:lnTo>
                  <a:pt x="1433" y="1195"/>
                </a:lnTo>
                <a:lnTo>
                  <a:pt x="1431" y="1191"/>
                </a:lnTo>
                <a:lnTo>
                  <a:pt x="1429" y="1185"/>
                </a:lnTo>
                <a:lnTo>
                  <a:pt x="1429" y="1183"/>
                </a:lnTo>
                <a:lnTo>
                  <a:pt x="1427" y="1176"/>
                </a:lnTo>
                <a:lnTo>
                  <a:pt x="1427" y="1176"/>
                </a:lnTo>
                <a:lnTo>
                  <a:pt x="1427" y="1174"/>
                </a:lnTo>
                <a:lnTo>
                  <a:pt x="1427" y="1174"/>
                </a:lnTo>
                <a:lnTo>
                  <a:pt x="1427" y="1172"/>
                </a:lnTo>
                <a:lnTo>
                  <a:pt x="1427" y="1172"/>
                </a:lnTo>
                <a:lnTo>
                  <a:pt x="1427" y="1170"/>
                </a:lnTo>
                <a:lnTo>
                  <a:pt x="1427" y="1170"/>
                </a:lnTo>
                <a:lnTo>
                  <a:pt x="1427" y="1168"/>
                </a:lnTo>
                <a:lnTo>
                  <a:pt x="1429" y="1168"/>
                </a:lnTo>
                <a:lnTo>
                  <a:pt x="1429" y="1168"/>
                </a:lnTo>
                <a:lnTo>
                  <a:pt x="1431" y="1168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0"/>
                </a:lnTo>
                <a:lnTo>
                  <a:pt x="1431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5" y="1157"/>
                </a:lnTo>
                <a:lnTo>
                  <a:pt x="1435" y="1155"/>
                </a:lnTo>
                <a:lnTo>
                  <a:pt x="1435" y="1155"/>
                </a:lnTo>
                <a:lnTo>
                  <a:pt x="1437" y="1153"/>
                </a:lnTo>
                <a:lnTo>
                  <a:pt x="1437" y="1153"/>
                </a:lnTo>
                <a:lnTo>
                  <a:pt x="1437" y="1153"/>
                </a:lnTo>
                <a:lnTo>
                  <a:pt x="1439" y="1153"/>
                </a:lnTo>
                <a:lnTo>
                  <a:pt x="1439" y="1151"/>
                </a:lnTo>
                <a:lnTo>
                  <a:pt x="1437" y="1151"/>
                </a:lnTo>
                <a:lnTo>
                  <a:pt x="1437" y="1151"/>
                </a:lnTo>
                <a:lnTo>
                  <a:pt x="1437" y="1149"/>
                </a:lnTo>
                <a:lnTo>
                  <a:pt x="1437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49"/>
                </a:lnTo>
                <a:lnTo>
                  <a:pt x="1439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51"/>
                </a:lnTo>
                <a:lnTo>
                  <a:pt x="1442" y="1151"/>
                </a:lnTo>
                <a:lnTo>
                  <a:pt x="1442" y="1151"/>
                </a:lnTo>
                <a:lnTo>
                  <a:pt x="1442" y="1149"/>
                </a:lnTo>
                <a:lnTo>
                  <a:pt x="1442" y="1149"/>
                </a:lnTo>
                <a:lnTo>
                  <a:pt x="1439" y="1147"/>
                </a:lnTo>
                <a:lnTo>
                  <a:pt x="1439" y="1147"/>
                </a:lnTo>
                <a:lnTo>
                  <a:pt x="1442" y="1147"/>
                </a:lnTo>
                <a:lnTo>
                  <a:pt x="1444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8" y="1147"/>
                </a:lnTo>
                <a:lnTo>
                  <a:pt x="1448" y="1145"/>
                </a:lnTo>
                <a:lnTo>
                  <a:pt x="1450" y="1145"/>
                </a:lnTo>
                <a:lnTo>
                  <a:pt x="1450" y="1145"/>
                </a:lnTo>
                <a:lnTo>
                  <a:pt x="1450" y="1143"/>
                </a:lnTo>
                <a:lnTo>
                  <a:pt x="1452" y="1143"/>
                </a:lnTo>
                <a:lnTo>
                  <a:pt x="1452" y="1143"/>
                </a:lnTo>
                <a:lnTo>
                  <a:pt x="1454" y="1141"/>
                </a:lnTo>
                <a:lnTo>
                  <a:pt x="1454" y="1141"/>
                </a:lnTo>
                <a:lnTo>
                  <a:pt x="1456" y="1139"/>
                </a:lnTo>
                <a:lnTo>
                  <a:pt x="1456" y="1139"/>
                </a:lnTo>
                <a:lnTo>
                  <a:pt x="1458" y="1139"/>
                </a:lnTo>
                <a:lnTo>
                  <a:pt x="1460" y="1136"/>
                </a:lnTo>
                <a:lnTo>
                  <a:pt x="1458" y="1134"/>
                </a:lnTo>
                <a:lnTo>
                  <a:pt x="1460" y="1132"/>
                </a:lnTo>
                <a:lnTo>
                  <a:pt x="1460" y="1134"/>
                </a:lnTo>
                <a:lnTo>
                  <a:pt x="1460" y="1134"/>
                </a:lnTo>
                <a:lnTo>
                  <a:pt x="1460" y="1136"/>
                </a:lnTo>
                <a:lnTo>
                  <a:pt x="1460" y="1132"/>
                </a:lnTo>
                <a:lnTo>
                  <a:pt x="1465" y="1130"/>
                </a:lnTo>
                <a:lnTo>
                  <a:pt x="1465" y="1128"/>
                </a:lnTo>
                <a:lnTo>
                  <a:pt x="1469" y="1126"/>
                </a:lnTo>
                <a:lnTo>
                  <a:pt x="1471" y="1126"/>
                </a:lnTo>
                <a:lnTo>
                  <a:pt x="1477" y="1126"/>
                </a:lnTo>
                <a:lnTo>
                  <a:pt x="1477" y="1124"/>
                </a:lnTo>
                <a:lnTo>
                  <a:pt x="1479" y="1122"/>
                </a:lnTo>
                <a:lnTo>
                  <a:pt x="1479" y="1122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2"/>
                </a:lnTo>
                <a:lnTo>
                  <a:pt x="1481" y="1120"/>
                </a:lnTo>
                <a:lnTo>
                  <a:pt x="1481" y="1118"/>
                </a:lnTo>
                <a:lnTo>
                  <a:pt x="1483" y="1118"/>
                </a:lnTo>
                <a:lnTo>
                  <a:pt x="1486" y="1115"/>
                </a:lnTo>
                <a:lnTo>
                  <a:pt x="1488" y="1115"/>
                </a:lnTo>
                <a:lnTo>
                  <a:pt x="1486" y="1115"/>
                </a:lnTo>
                <a:lnTo>
                  <a:pt x="1486" y="1113"/>
                </a:lnTo>
                <a:lnTo>
                  <a:pt x="1486" y="1111"/>
                </a:lnTo>
                <a:lnTo>
                  <a:pt x="1486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90" y="1111"/>
                </a:lnTo>
                <a:lnTo>
                  <a:pt x="1492" y="1113"/>
                </a:lnTo>
                <a:lnTo>
                  <a:pt x="1494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8" y="1111"/>
                </a:lnTo>
                <a:lnTo>
                  <a:pt x="1498" y="1111"/>
                </a:lnTo>
                <a:lnTo>
                  <a:pt x="1500" y="1109"/>
                </a:lnTo>
                <a:lnTo>
                  <a:pt x="1502" y="1109"/>
                </a:lnTo>
                <a:lnTo>
                  <a:pt x="1500" y="1107"/>
                </a:lnTo>
                <a:lnTo>
                  <a:pt x="1496" y="1109"/>
                </a:lnTo>
                <a:lnTo>
                  <a:pt x="1494" y="1107"/>
                </a:lnTo>
                <a:lnTo>
                  <a:pt x="1492" y="1107"/>
                </a:lnTo>
                <a:lnTo>
                  <a:pt x="1492" y="1105"/>
                </a:lnTo>
                <a:lnTo>
                  <a:pt x="1494" y="1107"/>
                </a:lnTo>
                <a:lnTo>
                  <a:pt x="1496" y="1107"/>
                </a:lnTo>
                <a:lnTo>
                  <a:pt x="1498" y="1107"/>
                </a:lnTo>
                <a:lnTo>
                  <a:pt x="1498" y="1105"/>
                </a:lnTo>
                <a:lnTo>
                  <a:pt x="1498" y="1105"/>
                </a:lnTo>
                <a:lnTo>
                  <a:pt x="1498" y="1105"/>
                </a:lnTo>
                <a:lnTo>
                  <a:pt x="1500" y="1103"/>
                </a:lnTo>
                <a:lnTo>
                  <a:pt x="1498" y="1103"/>
                </a:lnTo>
                <a:lnTo>
                  <a:pt x="1498" y="1103"/>
                </a:lnTo>
                <a:lnTo>
                  <a:pt x="1492" y="1101"/>
                </a:lnTo>
                <a:lnTo>
                  <a:pt x="1492" y="1099"/>
                </a:lnTo>
                <a:lnTo>
                  <a:pt x="1494" y="1101"/>
                </a:lnTo>
                <a:lnTo>
                  <a:pt x="1496" y="1101"/>
                </a:lnTo>
                <a:lnTo>
                  <a:pt x="1498" y="1101"/>
                </a:lnTo>
                <a:lnTo>
                  <a:pt x="1498" y="1099"/>
                </a:lnTo>
                <a:lnTo>
                  <a:pt x="1498" y="1099"/>
                </a:lnTo>
                <a:lnTo>
                  <a:pt x="1498" y="1099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2" y="1101"/>
                </a:lnTo>
                <a:lnTo>
                  <a:pt x="1504" y="1101"/>
                </a:lnTo>
                <a:lnTo>
                  <a:pt x="1504" y="1101"/>
                </a:lnTo>
                <a:lnTo>
                  <a:pt x="1507" y="1099"/>
                </a:lnTo>
                <a:lnTo>
                  <a:pt x="1511" y="1097"/>
                </a:lnTo>
                <a:lnTo>
                  <a:pt x="1511" y="1095"/>
                </a:lnTo>
                <a:lnTo>
                  <a:pt x="1511" y="1095"/>
                </a:lnTo>
                <a:lnTo>
                  <a:pt x="1511" y="1092"/>
                </a:lnTo>
                <a:lnTo>
                  <a:pt x="1509" y="1092"/>
                </a:lnTo>
                <a:lnTo>
                  <a:pt x="1509" y="1092"/>
                </a:lnTo>
                <a:lnTo>
                  <a:pt x="1507" y="1092"/>
                </a:lnTo>
                <a:lnTo>
                  <a:pt x="1507" y="1097"/>
                </a:lnTo>
                <a:lnTo>
                  <a:pt x="1507" y="1097"/>
                </a:lnTo>
                <a:lnTo>
                  <a:pt x="1504" y="1097"/>
                </a:lnTo>
                <a:lnTo>
                  <a:pt x="1507" y="1095"/>
                </a:lnTo>
                <a:lnTo>
                  <a:pt x="1507" y="1092"/>
                </a:lnTo>
                <a:lnTo>
                  <a:pt x="1507" y="1092"/>
                </a:lnTo>
                <a:lnTo>
                  <a:pt x="1504" y="1090"/>
                </a:lnTo>
                <a:lnTo>
                  <a:pt x="1502" y="1092"/>
                </a:lnTo>
                <a:lnTo>
                  <a:pt x="1502" y="1092"/>
                </a:lnTo>
                <a:lnTo>
                  <a:pt x="1500" y="1092"/>
                </a:lnTo>
                <a:lnTo>
                  <a:pt x="1498" y="1092"/>
                </a:lnTo>
                <a:lnTo>
                  <a:pt x="1496" y="1092"/>
                </a:lnTo>
                <a:lnTo>
                  <a:pt x="1496" y="1090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90"/>
                </a:lnTo>
                <a:lnTo>
                  <a:pt x="1498" y="1090"/>
                </a:lnTo>
                <a:lnTo>
                  <a:pt x="1500" y="1090"/>
                </a:lnTo>
                <a:lnTo>
                  <a:pt x="1500" y="1090"/>
                </a:lnTo>
                <a:lnTo>
                  <a:pt x="1500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6"/>
                </a:lnTo>
                <a:lnTo>
                  <a:pt x="1507" y="1088"/>
                </a:lnTo>
                <a:lnTo>
                  <a:pt x="1507" y="1088"/>
                </a:lnTo>
                <a:lnTo>
                  <a:pt x="1509" y="1088"/>
                </a:lnTo>
                <a:lnTo>
                  <a:pt x="1509" y="1090"/>
                </a:lnTo>
                <a:lnTo>
                  <a:pt x="1509" y="1086"/>
                </a:lnTo>
                <a:lnTo>
                  <a:pt x="1509" y="1084"/>
                </a:lnTo>
                <a:lnTo>
                  <a:pt x="1507" y="1084"/>
                </a:lnTo>
                <a:lnTo>
                  <a:pt x="1507" y="1084"/>
                </a:lnTo>
                <a:lnTo>
                  <a:pt x="1507" y="1082"/>
                </a:lnTo>
                <a:lnTo>
                  <a:pt x="1507" y="1082"/>
                </a:lnTo>
                <a:lnTo>
                  <a:pt x="1507" y="1080"/>
                </a:lnTo>
                <a:lnTo>
                  <a:pt x="1507" y="1080"/>
                </a:lnTo>
                <a:lnTo>
                  <a:pt x="1509" y="1080"/>
                </a:lnTo>
                <a:lnTo>
                  <a:pt x="1509" y="1082"/>
                </a:lnTo>
                <a:lnTo>
                  <a:pt x="1509" y="1086"/>
                </a:lnTo>
                <a:lnTo>
                  <a:pt x="1511" y="1090"/>
                </a:lnTo>
                <a:lnTo>
                  <a:pt x="1513" y="1092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88"/>
                </a:lnTo>
                <a:lnTo>
                  <a:pt x="1509" y="1080"/>
                </a:lnTo>
                <a:lnTo>
                  <a:pt x="1507" y="1078"/>
                </a:lnTo>
                <a:lnTo>
                  <a:pt x="1507" y="1078"/>
                </a:lnTo>
                <a:lnTo>
                  <a:pt x="1507" y="1076"/>
                </a:lnTo>
                <a:lnTo>
                  <a:pt x="1504" y="1076"/>
                </a:lnTo>
                <a:lnTo>
                  <a:pt x="1502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498" y="1074"/>
                </a:lnTo>
                <a:lnTo>
                  <a:pt x="1496" y="1071"/>
                </a:lnTo>
                <a:lnTo>
                  <a:pt x="1496" y="1071"/>
                </a:lnTo>
                <a:lnTo>
                  <a:pt x="1494" y="1071"/>
                </a:lnTo>
                <a:lnTo>
                  <a:pt x="1492" y="1069"/>
                </a:lnTo>
                <a:lnTo>
                  <a:pt x="1490" y="1069"/>
                </a:lnTo>
                <a:lnTo>
                  <a:pt x="1490" y="1069"/>
                </a:lnTo>
                <a:lnTo>
                  <a:pt x="1488" y="1069"/>
                </a:lnTo>
                <a:lnTo>
                  <a:pt x="1492" y="1069"/>
                </a:lnTo>
                <a:lnTo>
                  <a:pt x="1496" y="1071"/>
                </a:lnTo>
                <a:lnTo>
                  <a:pt x="1498" y="1071"/>
                </a:lnTo>
                <a:lnTo>
                  <a:pt x="1498" y="1071"/>
                </a:lnTo>
                <a:lnTo>
                  <a:pt x="1500" y="1074"/>
                </a:lnTo>
                <a:lnTo>
                  <a:pt x="1500" y="1074"/>
                </a:lnTo>
                <a:lnTo>
                  <a:pt x="1500" y="1076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1"/>
                </a:lnTo>
                <a:lnTo>
                  <a:pt x="1500" y="1071"/>
                </a:lnTo>
                <a:lnTo>
                  <a:pt x="1500" y="1071"/>
                </a:lnTo>
                <a:lnTo>
                  <a:pt x="1498" y="1069"/>
                </a:lnTo>
                <a:lnTo>
                  <a:pt x="1496" y="1067"/>
                </a:lnTo>
                <a:lnTo>
                  <a:pt x="1496" y="1067"/>
                </a:lnTo>
                <a:lnTo>
                  <a:pt x="1496" y="1067"/>
                </a:lnTo>
                <a:lnTo>
                  <a:pt x="1498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2" y="1069"/>
                </a:lnTo>
                <a:lnTo>
                  <a:pt x="1502" y="1067"/>
                </a:lnTo>
                <a:lnTo>
                  <a:pt x="1502" y="1067"/>
                </a:lnTo>
                <a:lnTo>
                  <a:pt x="1502" y="1065"/>
                </a:lnTo>
                <a:lnTo>
                  <a:pt x="1502" y="1065"/>
                </a:lnTo>
                <a:lnTo>
                  <a:pt x="1500" y="1065"/>
                </a:lnTo>
                <a:lnTo>
                  <a:pt x="1498" y="1063"/>
                </a:lnTo>
                <a:lnTo>
                  <a:pt x="1498" y="1063"/>
                </a:lnTo>
                <a:lnTo>
                  <a:pt x="1496" y="1061"/>
                </a:lnTo>
                <a:lnTo>
                  <a:pt x="1494" y="1059"/>
                </a:lnTo>
                <a:lnTo>
                  <a:pt x="1494" y="1057"/>
                </a:lnTo>
                <a:lnTo>
                  <a:pt x="1490" y="1055"/>
                </a:lnTo>
                <a:lnTo>
                  <a:pt x="1492" y="1055"/>
                </a:lnTo>
                <a:lnTo>
                  <a:pt x="1494" y="1057"/>
                </a:lnTo>
                <a:lnTo>
                  <a:pt x="1494" y="1059"/>
                </a:lnTo>
                <a:lnTo>
                  <a:pt x="1496" y="1059"/>
                </a:lnTo>
                <a:lnTo>
                  <a:pt x="1500" y="1063"/>
                </a:lnTo>
                <a:lnTo>
                  <a:pt x="1500" y="1063"/>
                </a:lnTo>
                <a:lnTo>
                  <a:pt x="1502" y="1063"/>
                </a:lnTo>
                <a:lnTo>
                  <a:pt x="1502" y="1063"/>
                </a:lnTo>
                <a:lnTo>
                  <a:pt x="1502" y="1061"/>
                </a:lnTo>
                <a:lnTo>
                  <a:pt x="1502" y="1061"/>
                </a:lnTo>
                <a:lnTo>
                  <a:pt x="1502" y="1059"/>
                </a:lnTo>
                <a:lnTo>
                  <a:pt x="1502" y="1059"/>
                </a:lnTo>
                <a:lnTo>
                  <a:pt x="1500" y="1059"/>
                </a:lnTo>
                <a:lnTo>
                  <a:pt x="1498" y="1057"/>
                </a:lnTo>
                <a:lnTo>
                  <a:pt x="1498" y="1057"/>
                </a:lnTo>
                <a:lnTo>
                  <a:pt x="1494" y="1055"/>
                </a:lnTo>
                <a:lnTo>
                  <a:pt x="1492" y="1053"/>
                </a:lnTo>
                <a:lnTo>
                  <a:pt x="1490" y="1053"/>
                </a:lnTo>
                <a:lnTo>
                  <a:pt x="1490" y="1053"/>
                </a:lnTo>
                <a:lnTo>
                  <a:pt x="1488" y="1053"/>
                </a:lnTo>
                <a:lnTo>
                  <a:pt x="1488" y="1050"/>
                </a:lnTo>
                <a:lnTo>
                  <a:pt x="1488" y="1048"/>
                </a:lnTo>
                <a:lnTo>
                  <a:pt x="1488" y="1048"/>
                </a:lnTo>
                <a:lnTo>
                  <a:pt x="1490" y="1046"/>
                </a:lnTo>
                <a:lnTo>
                  <a:pt x="1492" y="1046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6"/>
                </a:lnTo>
                <a:lnTo>
                  <a:pt x="1490" y="1046"/>
                </a:lnTo>
                <a:lnTo>
                  <a:pt x="1490" y="1048"/>
                </a:lnTo>
                <a:lnTo>
                  <a:pt x="1488" y="1050"/>
                </a:lnTo>
                <a:lnTo>
                  <a:pt x="1490" y="1050"/>
                </a:lnTo>
                <a:lnTo>
                  <a:pt x="1490" y="1050"/>
                </a:lnTo>
                <a:lnTo>
                  <a:pt x="1492" y="1050"/>
                </a:lnTo>
                <a:lnTo>
                  <a:pt x="1492" y="1050"/>
                </a:lnTo>
                <a:lnTo>
                  <a:pt x="1492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6" y="1055"/>
                </a:lnTo>
                <a:lnTo>
                  <a:pt x="1498" y="1055"/>
                </a:lnTo>
                <a:lnTo>
                  <a:pt x="1500" y="1055"/>
                </a:lnTo>
                <a:lnTo>
                  <a:pt x="1500" y="1057"/>
                </a:lnTo>
                <a:lnTo>
                  <a:pt x="1502" y="1057"/>
                </a:lnTo>
                <a:lnTo>
                  <a:pt x="1502" y="1057"/>
                </a:lnTo>
                <a:lnTo>
                  <a:pt x="1502" y="1055"/>
                </a:lnTo>
                <a:lnTo>
                  <a:pt x="1500" y="1055"/>
                </a:lnTo>
                <a:lnTo>
                  <a:pt x="1498" y="1050"/>
                </a:lnTo>
                <a:lnTo>
                  <a:pt x="1496" y="1048"/>
                </a:lnTo>
                <a:lnTo>
                  <a:pt x="1496" y="1048"/>
                </a:lnTo>
                <a:lnTo>
                  <a:pt x="1498" y="1048"/>
                </a:lnTo>
                <a:lnTo>
                  <a:pt x="1498" y="1048"/>
                </a:lnTo>
                <a:lnTo>
                  <a:pt x="1498" y="1050"/>
                </a:lnTo>
                <a:lnTo>
                  <a:pt x="1500" y="1050"/>
                </a:lnTo>
                <a:lnTo>
                  <a:pt x="1500" y="1053"/>
                </a:lnTo>
                <a:lnTo>
                  <a:pt x="1500" y="1053"/>
                </a:lnTo>
                <a:lnTo>
                  <a:pt x="1500" y="1050"/>
                </a:lnTo>
                <a:lnTo>
                  <a:pt x="1500" y="1050"/>
                </a:lnTo>
                <a:lnTo>
                  <a:pt x="1500" y="1048"/>
                </a:lnTo>
                <a:lnTo>
                  <a:pt x="1498" y="1046"/>
                </a:lnTo>
                <a:lnTo>
                  <a:pt x="1498" y="1044"/>
                </a:lnTo>
                <a:lnTo>
                  <a:pt x="1500" y="1044"/>
                </a:lnTo>
                <a:lnTo>
                  <a:pt x="1498" y="1042"/>
                </a:lnTo>
                <a:lnTo>
                  <a:pt x="1500" y="1042"/>
                </a:lnTo>
                <a:lnTo>
                  <a:pt x="1498" y="1042"/>
                </a:lnTo>
                <a:lnTo>
                  <a:pt x="1498" y="1040"/>
                </a:lnTo>
                <a:lnTo>
                  <a:pt x="1498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38"/>
                </a:lnTo>
                <a:lnTo>
                  <a:pt x="1498" y="1038"/>
                </a:lnTo>
                <a:lnTo>
                  <a:pt x="1498" y="1038"/>
                </a:lnTo>
                <a:lnTo>
                  <a:pt x="1500" y="1038"/>
                </a:lnTo>
                <a:lnTo>
                  <a:pt x="1500" y="1038"/>
                </a:lnTo>
                <a:lnTo>
                  <a:pt x="1500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4" y="1034"/>
                </a:lnTo>
                <a:lnTo>
                  <a:pt x="1504" y="1036"/>
                </a:lnTo>
                <a:lnTo>
                  <a:pt x="1504" y="1034"/>
                </a:lnTo>
                <a:lnTo>
                  <a:pt x="1504" y="1034"/>
                </a:lnTo>
                <a:lnTo>
                  <a:pt x="1507" y="1034"/>
                </a:lnTo>
                <a:lnTo>
                  <a:pt x="1504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4"/>
                </a:lnTo>
                <a:lnTo>
                  <a:pt x="1509" y="1034"/>
                </a:lnTo>
                <a:lnTo>
                  <a:pt x="1509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9" y="1036"/>
                </a:lnTo>
                <a:lnTo>
                  <a:pt x="1507" y="1036"/>
                </a:lnTo>
                <a:lnTo>
                  <a:pt x="1507" y="1036"/>
                </a:lnTo>
                <a:lnTo>
                  <a:pt x="1504" y="1036"/>
                </a:lnTo>
                <a:lnTo>
                  <a:pt x="1502" y="1038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4" y="1042"/>
                </a:lnTo>
                <a:lnTo>
                  <a:pt x="1504" y="1044"/>
                </a:lnTo>
                <a:lnTo>
                  <a:pt x="1502" y="1044"/>
                </a:lnTo>
                <a:lnTo>
                  <a:pt x="1502" y="1044"/>
                </a:lnTo>
                <a:lnTo>
                  <a:pt x="1502" y="1046"/>
                </a:lnTo>
                <a:lnTo>
                  <a:pt x="1502" y="1046"/>
                </a:lnTo>
                <a:lnTo>
                  <a:pt x="1502" y="1044"/>
                </a:lnTo>
                <a:lnTo>
                  <a:pt x="1504" y="1046"/>
                </a:lnTo>
                <a:lnTo>
                  <a:pt x="1504" y="1046"/>
                </a:lnTo>
                <a:lnTo>
                  <a:pt x="1507" y="1048"/>
                </a:lnTo>
                <a:lnTo>
                  <a:pt x="1507" y="1048"/>
                </a:lnTo>
                <a:lnTo>
                  <a:pt x="1507" y="1048"/>
                </a:lnTo>
                <a:lnTo>
                  <a:pt x="1504" y="1048"/>
                </a:lnTo>
                <a:lnTo>
                  <a:pt x="1504" y="1048"/>
                </a:lnTo>
                <a:lnTo>
                  <a:pt x="1502" y="1048"/>
                </a:lnTo>
                <a:lnTo>
                  <a:pt x="1502" y="1050"/>
                </a:lnTo>
                <a:lnTo>
                  <a:pt x="1502" y="1050"/>
                </a:lnTo>
                <a:lnTo>
                  <a:pt x="1504" y="1053"/>
                </a:lnTo>
                <a:lnTo>
                  <a:pt x="1504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9"/>
                </a:lnTo>
                <a:lnTo>
                  <a:pt x="1511" y="1059"/>
                </a:lnTo>
                <a:lnTo>
                  <a:pt x="1511" y="1059"/>
                </a:lnTo>
                <a:lnTo>
                  <a:pt x="1511" y="1061"/>
                </a:lnTo>
                <a:lnTo>
                  <a:pt x="1511" y="1063"/>
                </a:lnTo>
                <a:lnTo>
                  <a:pt x="1509" y="1065"/>
                </a:lnTo>
                <a:lnTo>
                  <a:pt x="1507" y="1067"/>
                </a:lnTo>
                <a:lnTo>
                  <a:pt x="1507" y="1069"/>
                </a:lnTo>
                <a:lnTo>
                  <a:pt x="1507" y="1071"/>
                </a:lnTo>
                <a:lnTo>
                  <a:pt x="1509" y="1071"/>
                </a:lnTo>
                <a:lnTo>
                  <a:pt x="1509" y="1069"/>
                </a:lnTo>
                <a:lnTo>
                  <a:pt x="1509" y="1067"/>
                </a:lnTo>
                <a:lnTo>
                  <a:pt x="1511" y="1067"/>
                </a:lnTo>
                <a:lnTo>
                  <a:pt x="1511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7" y="1057"/>
                </a:lnTo>
                <a:lnTo>
                  <a:pt x="1517" y="1057"/>
                </a:lnTo>
                <a:lnTo>
                  <a:pt x="1517" y="1055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3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3"/>
                </a:lnTo>
                <a:lnTo>
                  <a:pt x="1521" y="1053"/>
                </a:lnTo>
                <a:lnTo>
                  <a:pt x="1521" y="1050"/>
                </a:lnTo>
                <a:lnTo>
                  <a:pt x="1521" y="1050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6"/>
                </a:lnTo>
                <a:lnTo>
                  <a:pt x="1519" y="1044"/>
                </a:lnTo>
                <a:lnTo>
                  <a:pt x="1519" y="1044"/>
                </a:lnTo>
                <a:lnTo>
                  <a:pt x="1517" y="1042"/>
                </a:lnTo>
                <a:lnTo>
                  <a:pt x="1515" y="1040"/>
                </a:lnTo>
                <a:lnTo>
                  <a:pt x="1515" y="1036"/>
                </a:lnTo>
                <a:lnTo>
                  <a:pt x="1513" y="1034"/>
                </a:lnTo>
                <a:lnTo>
                  <a:pt x="1513" y="1034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2"/>
                </a:lnTo>
                <a:lnTo>
                  <a:pt x="1515" y="1030"/>
                </a:lnTo>
                <a:lnTo>
                  <a:pt x="1515" y="1027"/>
                </a:lnTo>
                <a:lnTo>
                  <a:pt x="1515" y="1027"/>
                </a:lnTo>
                <a:lnTo>
                  <a:pt x="1517" y="1027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7"/>
                </a:lnTo>
                <a:lnTo>
                  <a:pt x="1517" y="1027"/>
                </a:lnTo>
                <a:lnTo>
                  <a:pt x="1515" y="1027"/>
                </a:lnTo>
                <a:lnTo>
                  <a:pt x="1515" y="1030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4"/>
                </a:lnTo>
                <a:lnTo>
                  <a:pt x="1517" y="1036"/>
                </a:lnTo>
                <a:lnTo>
                  <a:pt x="1517" y="1036"/>
                </a:lnTo>
                <a:lnTo>
                  <a:pt x="1519" y="1038"/>
                </a:lnTo>
                <a:lnTo>
                  <a:pt x="1521" y="1038"/>
                </a:lnTo>
                <a:lnTo>
                  <a:pt x="1521" y="1038"/>
                </a:lnTo>
                <a:lnTo>
                  <a:pt x="1523" y="1040"/>
                </a:lnTo>
                <a:lnTo>
                  <a:pt x="1523" y="1040"/>
                </a:lnTo>
                <a:lnTo>
                  <a:pt x="1521" y="1042"/>
                </a:lnTo>
                <a:lnTo>
                  <a:pt x="1523" y="1042"/>
                </a:lnTo>
                <a:lnTo>
                  <a:pt x="1523" y="1042"/>
                </a:lnTo>
                <a:lnTo>
                  <a:pt x="1525" y="1038"/>
                </a:lnTo>
                <a:lnTo>
                  <a:pt x="1527" y="1038"/>
                </a:lnTo>
                <a:lnTo>
                  <a:pt x="1527" y="1036"/>
                </a:lnTo>
                <a:lnTo>
                  <a:pt x="1527" y="1036"/>
                </a:lnTo>
                <a:lnTo>
                  <a:pt x="1527" y="1036"/>
                </a:lnTo>
                <a:lnTo>
                  <a:pt x="1530" y="1036"/>
                </a:lnTo>
                <a:lnTo>
                  <a:pt x="1530" y="1036"/>
                </a:lnTo>
                <a:lnTo>
                  <a:pt x="1530" y="1034"/>
                </a:lnTo>
                <a:lnTo>
                  <a:pt x="1530" y="1034"/>
                </a:lnTo>
                <a:lnTo>
                  <a:pt x="1530" y="1032"/>
                </a:ln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7"/>
                </a:lnTo>
                <a:lnTo>
                  <a:pt x="1534" y="1027"/>
                </a:lnTo>
                <a:lnTo>
                  <a:pt x="1536" y="1025"/>
                </a:lnTo>
                <a:lnTo>
                  <a:pt x="1536" y="1023"/>
                </a:lnTo>
                <a:lnTo>
                  <a:pt x="1536" y="1021"/>
                </a:lnTo>
                <a:lnTo>
                  <a:pt x="1536" y="1021"/>
                </a:lnTo>
                <a:lnTo>
                  <a:pt x="1536" y="1019"/>
                </a:lnTo>
                <a:lnTo>
                  <a:pt x="1536" y="1017"/>
                </a:lnTo>
                <a:lnTo>
                  <a:pt x="1536" y="1017"/>
                </a:lnTo>
                <a:lnTo>
                  <a:pt x="1536" y="1017"/>
                </a:lnTo>
                <a:lnTo>
                  <a:pt x="1532" y="1017"/>
                </a:lnTo>
                <a:lnTo>
                  <a:pt x="1532" y="1015"/>
                </a:lnTo>
                <a:lnTo>
                  <a:pt x="1532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6" y="1013"/>
                </a:lnTo>
                <a:lnTo>
                  <a:pt x="1536" y="1009"/>
                </a:lnTo>
                <a:lnTo>
                  <a:pt x="1538" y="1009"/>
                </a:lnTo>
                <a:lnTo>
                  <a:pt x="1536" y="1004"/>
                </a:lnTo>
                <a:lnTo>
                  <a:pt x="1536" y="1002"/>
                </a:lnTo>
                <a:lnTo>
                  <a:pt x="1536" y="1004"/>
                </a:lnTo>
                <a:lnTo>
                  <a:pt x="1538" y="1004"/>
                </a:lnTo>
                <a:lnTo>
                  <a:pt x="1538" y="1006"/>
                </a:lnTo>
                <a:lnTo>
                  <a:pt x="1538" y="1009"/>
                </a:lnTo>
                <a:lnTo>
                  <a:pt x="1536" y="1011"/>
                </a:lnTo>
                <a:lnTo>
                  <a:pt x="1536" y="1013"/>
                </a:lnTo>
                <a:lnTo>
                  <a:pt x="1536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40" y="1009"/>
                </a:lnTo>
                <a:lnTo>
                  <a:pt x="1542" y="1006"/>
                </a:lnTo>
                <a:lnTo>
                  <a:pt x="1548" y="1004"/>
                </a:lnTo>
                <a:lnTo>
                  <a:pt x="1551" y="1004"/>
                </a:lnTo>
                <a:lnTo>
                  <a:pt x="1551" y="1002"/>
                </a:lnTo>
                <a:lnTo>
                  <a:pt x="1553" y="1002"/>
                </a:lnTo>
                <a:lnTo>
                  <a:pt x="1557" y="1002"/>
                </a:lnTo>
                <a:lnTo>
                  <a:pt x="1559" y="1002"/>
                </a:lnTo>
                <a:lnTo>
                  <a:pt x="1561" y="1002"/>
                </a:lnTo>
                <a:lnTo>
                  <a:pt x="1563" y="1002"/>
                </a:lnTo>
                <a:lnTo>
                  <a:pt x="1565" y="1002"/>
                </a:lnTo>
                <a:lnTo>
                  <a:pt x="1567" y="1002"/>
                </a:lnTo>
                <a:lnTo>
                  <a:pt x="1571" y="1000"/>
                </a:lnTo>
                <a:lnTo>
                  <a:pt x="1574" y="1000"/>
                </a:lnTo>
                <a:lnTo>
                  <a:pt x="1574" y="996"/>
                </a:lnTo>
                <a:lnTo>
                  <a:pt x="1574" y="996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6"/>
                </a:lnTo>
                <a:lnTo>
                  <a:pt x="1576" y="996"/>
                </a:lnTo>
                <a:lnTo>
                  <a:pt x="1576" y="994"/>
                </a:lnTo>
                <a:lnTo>
                  <a:pt x="1578" y="994"/>
                </a:lnTo>
                <a:lnTo>
                  <a:pt x="1576" y="996"/>
                </a:lnTo>
                <a:lnTo>
                  <a:pt x="1576" y="998"/>
                </a:lnTo>
                <a:lnTo>
                  <a:pt x="1576" y="1000"/>
                </a:lnTo>
                <a:lnTo>
                  <a:pt x="1578" y="998"/>
                </a:lnTo>
                <a:lnTo>
                  <a:pt x="1580" y="998"/>
                </a:lnTo>
                <a:lnTo>
                  <a:pt x="1584" y="996"/>
                </a:lnTo>
                <a:lnTo>
                  <a:pt x="1584" y="996"/>
                </a:lnTo>
                <a:lnTo>
                  <a:pt x="1584" y="998"/>
                </a:lnTo>
                <a:lnTo>
                  <a:pt x="1584" y="998"/>
                </a:lnTo>
                <a:lnTo>
                  <a:pt x="1584" y="998"/>
                </a:lnTo>
                <a:lnTo>
                  <a:pt x="1586" y="998"/>
                </a:lnTo>
                <a:lnTo>
                  <a:pt x="1588" y="996"/>
                </a:lnTo>
                <a:lnTo>
                  <a:pt x="1592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4"/>
                </a:lnTo>
                <a:lnTo>
                  <a:pt x="1595" y="992"/>
                </a:lnTo>
                <a:lnTo>
                  <a:pt x="1592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2" y="990"/>
                </a:lnTo>
                <a:lnTo>
                  <a:pt x="1592" y="992"/>
                </a:lnTo>
                <a:lnTo>
                  <a:pt x="1595" y="992"/>
                </a:lnTo>
                <a:lnTo>
                  <a:pt x="1595" y="994"/>
                </a:lnTo>
                <a:lnTo>
                  <a:pt x="1592" y="994"/>
                </a:lnTo>
                <a:lnTo>
                  <a:pt x="1590" y="996"/>
                </a:lnTo>
                <a:lnTo>
                  <a:pt x="1588" y="994"/>
                </a:lnTo>
                <a:lnTo>
                  <a:pt x="1586" y="994"/>
                </a:lnTo>
                <a:lnTo>
                  <a:pt x="1586" y="992"/>
                </a:lnTo>
                <a:lnTo>
                  <a:pt x="1584" y="990"/>
                </a:lnTo>
                <a:lnTo>
                  <a:pt x="1584" y="990"/>
                </a:lnTo>
                <a:lnTo>
                  <a:pt x="1584" y="990"/>
                </a:lnTo>
                <a:lnTo>
                  <a:pt x="1582" y="986"/>
                </a:lnTo>
                <a:lnTo>
                  <a:pt x="1582" y="986"/>
                </a:lnTo>
                <a:lnTo>
                  <a:pt x="1580" y="986"/>
                </a:lnTo>
                <a:lnTo>
                  <a:pt x="1578" y="986"/>
                </a:lnTo>
                <a:lnTo>
                  <a:pt x="1580" y="983"/>
                </a:lnTo>
                <a:lnTo>
                  <a:pt x="1582" y="981"/>
                </a:lnTo>
                <a:lnTo>
                  <a:pt x="1582" y="981"/>
                </a:lnTo>
                <a:lnTo>
                  <a:pt x="1582" y="981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2" y="979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5"/>
                </a:lnTo>
                <a:lnTo>
                  <a:pt x="1582" y="971"/>
                </a:lnTo>
                <a:lnTo>
                  <a:pt x="1584" y="971"/>
                </a:lnTo>
                <a:lnTo>
                  <a:pt x="1584" y="971"/>
                </a:lnTo>
                <a:lnTo>
                  <a:pt x="1586" y="967"/>
                </a:lnTo>
                <a:lnTo>
                  <a:pt x="1588" y="965"/>
                </a:lnTo>
                <a:lnTo>
                  <a:pt x="1590" y="962"/>
                </a:lnTo>
                <a:lnTo>
                  <a:pt x="1590" y="962"/>
                </a:lnTo>
                <a:lnTo>
                  <a:pt x="1590" y="960"/>
                </a:lnTo>
                <a:lnTo>
                  <a:pt x="1590" y="960"/>
                </a:lnTo>
                <a:lnTo>
                  <a:pt x="1592" y="958"/>
                </a:lnTo>
                <a:lnTo>
                  <a:pt x="1595" y="958"/>
                </a:lnTo>
                <a:lnTo>
                  <a:pt x="1595" y="958"/>
                </a:lnTo>
                <a:lnTo>
                  <a:pt x="1595" y="960"/>
                </a:lnTo>
                <a:lnTo>
                  <a:pt x="1595" y="958"/>
                </a:lnTo>
                <a:lnTo>
                  <a:pt x="1595" y="958"/>
                </a:lnTo>
                <a:lnTo>
                  <a:pt x="1597" y="960"/>
                </a:lnTo>
                <a:lnTo>
                  <a:pt x="1597" y="960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6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8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8"/>
                </a:lnTo>
                <a:lnTo>
                  <a:pt x="1599" y="958"/>
                </a:lnTo>
                <a:lnTo>
                  <a:pt x="1601" y="956"/>
                </a:lnTo>
                <a:lnTo>
                  <a:pt x="1601" y="956"/>
                </a:lnTo>
                <a:lnTo>
                  <a:pt x="1601" y="958"/>
                </a:lnTo>
                <a:lnTo>
                  <a:pt x="1601" y="958"/>
                </a:lnTo>
                <a:lnTo>
                  <a:pt x="1601" y="956"/>
                </a:lnTo>
                <a:lnTo>
                  <a:pt x="1603" y="956"/>
                </a:lnTo>
                <a:lnTo>
                  <a:pt x="1605" y="956"/>
                </a:lnTo>
                <a:lnTo>
                  <a:pt x="1607" y="954"/>
                </a:lnTo>
                <a:lnTo>
                  <a:pt x="1607" y="954"/>
                </a:lnTo>
                <a:lnTo>
                  <a:pt x="1607" y="952"/>
                </a:lnTo>
                <a:lnTo>
                  <a:pt x="1609" y="950"/>
                </a:lnTo>
                <a:lnTo>
                  <a:pt x="1609" y="948"/>
                </a:lnTo>
                <a:lnTo>
                  <a:pt x="1611" y="948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50"/>
                </a:lnTo>
                <a:lnTo>
                  <a:pt x="1611" y="950"/>
                </a:lnTo>
                <a:lnTo>
                  <a:pt x="1611" y="950"/>
                </a:lnTo>
                <a:lnTo>
                  <a:pt x="1613" y="950"/>
                </a:lnTo>
                <a:lnTo>
                  <a:pt x="1613" y="950"/>
                </a:lnTo>
                <a:lnTo>
                  <a:pt x="1615" y="952"/>
                </a:lnTo>
                <a:lnTo>
                  <a:pt x="1615" y="950"/>
                </a:lnTo>
                <a:lnTo>
                  <a:pt x="1615" y="950"/>
                </a:lnTo>
                <a:lnTo>
                  <a:pt x="1615" y="948"/>
                </a:lnTo>
                <a:lnTo>
                  <a:pt x="1615" y="946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6"/>
                </a:lnTo>
                <a:lnTo>
                  <a:pt x="1620" y="946"/>
                </a:lnTo>
                <a:lnTo>
                  <a:pt x="1620" y="946"/>
                </a:lnTo>
                <a:lnTo>
                  <a:pt x="1620" y="948"/>
                </a:lnTo>
                <a:lnTo>
                  <a:pt x="1622" y="948"/>
                </a:lnTo>
                <a:lnTo>
                  <a:pt x="1622" y="948"/>
                </a:lnTo>
                <a:lnTo>
                  <a:pt x="1622" y="950"/>
                </a:lnTo>
                <a:lnTo>
                  <a:pt x="1622" y="948"/>
                </a:lnTo>
                <a:lnTo>
                  <a:pt x="1622" y="948"/>
                </a:lnTo>
                <a:lnTo>
                  <a:pt x="1624" y="948"/>
                </a:lnTo>
                <a:lnTo>
                  <a:pt x="1624" y="948"/>
                </a:lnTo>
                <a:lnTo>
                  <a:pt x="1624" y="946"/>
                </a:lnTo>
                <a:lnTo>
                  <a:pt x="1626" y="946"/>
                </a:lnTo>
                <a:lnTo>
                  <a:pt x="1626" y="946"/>
                </a:lnTo>
                <a:lnTo>
                  <a:pt x="1628" y="946"/>
                </a:lnTo>
                <a:lnTo>
                  <a:pt x="1628" y="946"/>
                </a:lnTo>
                <a:lnTo>
                  <a:pt x="1628" y="944"/>
                </a:lnTo>
                <a:lnTo>
                  <a:pt x="1630" y="944"/>
                </a:lnTo>
                <a:lnTo>
                  <a:pt x="1632" y="944"/>
                </a:lnTo>
                <a:lnTo>
                  <a:pt x="1634" y="944"/>
                </a:lnTo>
                <a:lnTo>
                  <a:pt x="1636" y="941"/>
                </a:lnTo>
                <a:lnTo>
                  <a:pt x="1636" y="941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7"/>
                </a:lnTo>
                <a:lnTo>
                  <a:pt x="1636" y="937"/>
                </a:lnTo>
                <a:lnTo>
                  <a:pt x="1634" y="935"/>
                </a:lnTo>
                <a:lnTo>
                  <a:pt x="1634" y="935"/>
                </a:lnTo>
                <a:lnTo>
                  <a:pt x="1636" y="935"/>
                </a:lnTo>
                <a:lnTo>
                  <a:pt x="1636" y="935"/>
                </a:lnTo>
                <a:lnTo>
                  <a:pt x="1639" y="935"/>
                </a:lnTo>
                <a:lnTo>
                  <a:pt x="1639" y="935"/>
                </a:lnTo>
                <a:lnTo>
                  <a:pt x="1639" y="937"/>
                </a:lnTo>
                <a:lnTo>
                  <a:pt x="1641" y="937"/>
                </a:lnTo>
                <a:lnTo>
                  <a:pt x="1645" y="935"/>
                </a:lnTo>
                <a:lnTo>
                  <a:pt x="1645" y="937"/>
                </a:lnTo>
                <a:lnTo>
                  <a:pt x="1647" y="935"/>
                </a:lnTo>
                <a:lnTo>
                  <a:pt x="1647" y="935"/>
                </a:lnTo>
                <a:lnTo>
                  <a:pt x="1649" y="933"/>
                </a:lnTo>
                <a:lnTo>
                  <a:pt x="1649" y="933"/>
                </a:lnTo>
                <a:lnTo>
                  <a:pt x="1649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49" y="933"/>
                </a:lnTo>
                <a:lnTo>
                  <a:pt x="1653" y="933"/>
                </a:lnTo>
                <a:lnTo>
                  <a:pt x="1653" y="933"/>
                </a:lnTo>
                <a:lnTo>
                  <a:pt x="1657" y="931"/>
                </a:lnTo>
                <a:lnTo>
                  <a:pt x="1662" y="929"/>
                </a:lnTo>
                <a:lnTo>
                  <a:pt x="1666" y="929"/>
                </a:lnTo>
                <a:lnTo>
                  <a:pt x="1668" y="927"/>
                </a:lnTo>
                <a:lnTo>
                  <a:pt x="1670" y="927"/>
                </a:lnTo>
                <a:lnTo>
                  <a:pt x="1672" y="923"/>
                </a:lnTo>
                <a:lnTo>
                  <a:pt x="1672" y="923"/>
                </a:lnTo>
                <a:lnTo>
                  <a:pt x="1672" y="921"/>
                </a:lnTo>
                <a:lnTo>
                  <a:pt x="1672" y="923"/>
                </a:lnTo>
                <a:lnTo>
                  <a:pt x="1674" y="923"/>
                </a:lnTo>
                <a:lnTo>
                  <a:pt x="1674" y="923"/>
                </a:lnTo>
                <a:lnTo>
                  <a:pt x="1676" y="923"/>
                </a:lnTo>
                <a:lnTo>
                  <a:pt x="1676" y="925"/>
                </a:lnTo>
                <a:lnTo>
                  <a:pt x="1674" y="925"/>
                </a:lnTo>
                <a:lnTo>
                  <a:pt x="1672" y="927"/>
                </a:lnTo>
                <a:lnTo>
                  <a:pt x="1668" y="929"/>
                </a:lnTo>
                <a:lnTo>
                  <a:pt x="1668" y="931"/>
                </a:lnTo>
                <a:lnTo>
                  <a:pt x="1668" y="931"/>
                </a:lnTo>
                <a:lnTo>
                  <a:pt x="1668" y="931"/>
                </a:lnTo>
                <a:lnTo>
                  <a:pt x="1670" y="933"/>
                </a:lnTo>
                <a:lnTo>
                  <a:pt x="1670" y="931"/>
                </a:lnTo>
                <a:lnTo>
                  <a:pt x="1672" y="931"/>
                </a:lnTo>
                <a:lnTo>
                  <a:pt x="1676" y="931"/>
                </a:lnTo>
                <a:lnTo>
                  <a:pt x="1678" y="931"/>
                </a:lnTo>
                <a:lnTo>
                  <a:pt x="1683" y="931"/>
                </a:lnTo>
                <a:lnTo>
                  <a:pt x="1687" y="931"/>
                </a:lnTo>
                <a:lnTo>
                  <a:pt x="1689" y="931"/>
                </a:lnTo>
                <a:lnTo>
                  <a:pt x="1689" y="933"/>
                </a:lnTo>
                <a:lnTo>
                  <a:pt x="1685" y="933"/>
                </a:lnTo>
                <a:lnTo>
                  <a:pt x="1678" y="933"/>
                </a:lnTo>
                <a:lnTo>
                  <a:pt x="1678" y="935"/>
                </a:lnTo>
                <a:lnTo>
                  <a:pt x="1678" y="937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3"/>
                </a:lnTo>
                <a:lnTo>
                  <a:pt x="1676" y="933"/>
                </a:lnTo>
                <a:lnTo>
                  <a:pt x="1676" y="933"/>
                </a:lnTo>
                <a:lnTo>
                  <a:pt x="1674" y="931"/>
                </a:lnTo>
                <a:lnTo>
                  <a:pt x="1674" y="933"/>
                </a:lnTo>
                <a:lnTo>
                  <a:pt x="1674" y="933"/>
                </a:lnTo>
                <a:lnTo>
                  <a:pt x="1670" y="935"/>
                </a:lnTo>
                <a:lnTo>
                  <a:pt x="1668" y="935"/>
                </a:lnTo>
                <a:lnTo>
                  <a:pt x="1657" y="941"/>
                </a:lnTo>
                <a:lnTo>
                  <a:pt x="1655" y="944"/>
                </a:lnTo>
                <a:lnTo>
                  <a:pt x="1655" y="944"/>
                </a:lnTo>
                <a:lnTo>
                  <a:pt x="1657" y="944"/>
                </a:lnTo>
                <a:lnTo>
                  <a:pt x="1659" y="941"/>
                </a:lnTo>
                <a:lnTo>
                  <a:pt x="1659" y="944"/>
                </a:lnTo>
                <a:lnTo>
                  <a:pt x="1657" y="944"/>
                </a:lnTo>
                <a:lnTo>
                  <a:pt x="1655" y="944"/>
                </a:lnTo>
                <a:lnTo>
                  <a:pt x="1655" y="944"/>
                </a:lnTo>
                <a:lnTo>
                  <a:pt x="1653" y="946"/>
                </a:lnTo>
                <a:lnTo>
                  <a:pt x="1651" y="946"/>
                </a:lnTo>
                <a:lnTo>
                  <a:pt x="1651" y="948"/>
                </a:lnTo>
                <a:lnTo>
                  <a:pt x="1649" y="948"/>
                </a:lnTo>
                <a:lnTo>
                  <a:pt x="1649" y="948"/>
                </a:lnTo>
                <a:lnTo>
                  <a:pt x="1653" y="946"/>
                </a:lnTo>
                <a:lnTo>
                  <a:pt x="1653" y="946"/>
                </a:lnTo>
                <a:lnTo>
                  <a:pt x="1651" y="950"/>
                </a:lnTo>
                <a:lnTo>
                  <a:pt x="1649" y="954"/>
                </a:lnTo>
                <a:lnTo>
                  <a:pt x="1649" y="954"/>
                </a:lnTo>
                <a:lnTo>
                  <a:pt x="1649" y="958"/>
                </a:lnTo>
                <a:lnTo>
                  <a:pt x="1651" y="960"/>
                </a:lnTo>
                <a:lnTo>
                  <a:pt x="1651" y="960"/>
                </a:lnTo>
                <a:lnTo>
                  <a:pt x="1651" y="958"/>
                </a:lnTo>
                <a:lnTo>
                  <a:pt x="1653" y="958"/>
                </a:lnTo>
                <a:lnTo>
                  <a:pt x="1653" y="960"/>
                </a:lnTo>
                <a:lnTo>
                  <a:pt x="1655" y="962"/>
                </a:lnTo>
                <a:lnTo>
                  <a:pt x="1657" y="965"/>
                </a:lnTo>
                <a:lnTo>
                  <a:pt x="1657" y="962"/>
                </a:lnTo>
                <a:lnTo>
                  <a:pt x="1659" y="965"/>
                </a:lnTo>
                <a:lnTo>
                  <a:pt x="1659" y="965"/>
                </a:lnTo>
                <a:lnTo>
                  <a:pt x="1659" y="962"/>
                </a:lnTo>
                <a:lnTo>
                  <a:pt x="1659" y="962"/>
                </a:lnTo>
                <a:lnTo>
                  <a:pt x="1662" y="965"/>
                </a:lnTo>
                <a:lnTo>
                  <a:pt x="1662" y="962"/>
                </a:lnTo>
                <a:lnTo>
                  <a:pt x="1664" y="960"/>
                </a:lnTo>
                <a:lnTo>
                  <a:pt x="1664" y="960"/>
                </a:lnTo>
                <a:lnTo>
                  <a:pt x="1666" y="960"/>
                </a:lnTo>
                <a:lnTo>
                  <a:pt x="1668" y="958"/>
                </a:lnTo>
                <a:lnTo>
                  <a:pt x="1668" y="956"/>
                </a:lnTo>
                <a:lnTo>
                  <a:pt x="1670" y="956"/>
                </a:lnTo>
                <a:lnTo>
                  <a:pt x="1672" y="954"/>
                </a:lnTo>
                <a:lnTo>
                  <a:pt x="1674" y="952"/>
                </a:lnTo>
                <a:lnTo>
                  <a:pt x="1674" y="950"/>
                </a:lnTo>
                <a:lnTo>
                  <a:pt x="1676" y="950"/>
                </a:lnTo>
                <a:lnTo>
                  <a:pt x="1676" y="950"/>
                </a:lnTo>
                <a:lnTo>
                  <a:pt x="1676" y="948"/>
                </a:lnTo>
                <a:lnTo>
                  <a:pt x="1676" y="948"/>
                </a:lnTo>
                <a:lnTo>
                  <a:pt x="1676" y="946"/>
                </a:lnTo>
                <a:lnTo>
                  <a:pt x="1678" y="946"/>
                </a:lnTo>
                <a:lnTo>
                  <a:pt x="1678" y="948"/>
                </a:lnTo>
                <a:lnTo>
                  <a:pt x="1680" y="946"/>
                </a:lnTo>
                <a:lnTo>
                  <a:pt x="1680" y="946"/>
                </a:lnTo>
                <a:lnTo>
                  <a:pt x="1680" y="944"/>
                </a:lnTo>
                <a:lnTo>
                  <a:pt x="1683" y="946"/>
                </a:lnTo>
                <a:lnTo>
                  <a:pt x="1683" y="946"/>
                </a:lnTo>
                <a:lnTo>
                  <a:pt x="1683" y="946"/>
                </a:lnTo>
                <a:lnTo>
                  <a:pt x="1685" y="948"/>
                </a:lnTo>
                <a:lnTo>
                  <a:pt x="1687" y="948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4"/>
                </a:lnTo>
                <a:lnTo>
                  <a:pt x="1687" y="944"/>
                </a:lnTo>
                <a:lnTo>
                  <a:pt x="1689" y="944"/>
                </a:lnTo>
                <a:lnTo>
                  <a:pt x="1689" y="944"/>
                </a:lnTo>
                <a:lnTo>
                  <a:pt x="1691" y="944"/>
                </a:lnTo>
                <a:lnTo>
                  <a:pt x="1693" y="944"/>
                </a:lnTo>
                <a:lnTo>
                  <a:pt x="1693" y="944"/>
                </a:lnTo>
                <a:lnTo>
                  <a:pt x="1695" y="944"/>
                </a:lnTo>
                <a:lnTo>
                  <a:pt x="1699" y="941"/>
                </a:lnTo>
                <a:lnTo>
                  <a:pt x="1701" y="941"/>
                </a:lnTo>
                <a:lnTo>
                  <a:pt x="1706" y="939"/>
                </a:lnTo>
                <a:lnTo>
                  <a:pt x="1710" y="937"/>
                </a:lnTo>
                <a:lnTo>
                  <a:pt x="1712" y="937"/>
                </a:lnTo>
                <a:lnTo>
                  <a:pt x="1714" y="937"/>
                </a:lnTo>
                <a:lnTo>
                  <a:pt x="1714" y="935"/>
                </a:lnTo>
                <a:lnTo>
                  <a:pt x="1716" y="935"/>
                </a:lnTo>
                <a:lnTo>
                  <a:pt x="1716" y="935"/>
                </a:lnTo>
                <a:lnTo>
                  <a:pt x="1718" y="935"/>
                </a:lnTo>
                <a:lnTo>
                  <a:pt x="1720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4" y="933"/>
                </a:lnTo>
                <a:lnTo>
                  <a:pt x="1722" y="933"/>
                </a:lnTo>
                <a:lnTo>
                  <a:pt x="1722" y="931"/>
                </a:lnTo>
                <a:lnTo>
                  <a:pt x="1718" y="931"/>
                </a:lnTo>
                <a:lnTo>
                  <a:pt x="1718" y="931"/>
                </a:lnTo>
                <a:lnTo>
                  <a:pt x="1720" y="931"/>
                </a:lnTo>
                <a:lnTo>
                  <a:pt x="1720" y="929"/>
                </a:lnTo>
                <a:lnTo>
                  <a:pt x="1718" y="927"/>
                </a:lnTo>
                <a:lnTo>
                  <a:pt x="1718" y="927"/>
                </a:lnTo>
                <a:lnTo>
                  <a:pt x="1716" y="925"/>
                </a:lnTo>
                <a:lnTo>
                  <a:pt x="1714" y="927"/>
                </a:lnTo>
                <a:lnTo>
                  <a:pt x="1712" y="927"/>
                </a:lnTo>
                <a:lnTo>
                  <a:pt x="1712" y="925"/>
                </a:lnTo>
                <a:lnTo>
                  <a:pt x="1710" y="925"/>
                </a:lnTo>
                <a:lnTo>
                  <a:pt x="1710" y="923"/>
                </a:lnTo>
                <a:lnTo>
                  <a:pt x="1710" y="923"/>
                </a:lnTo>
                <a:lnTo>
                  <a:pt x="1706" y="925"/>
                </a:lnTo>
                <a:lnTo>
                  <a:pt x="1703" y="927"/>
                </a:lnTo>
                <a:lnTo>
                  <a:pt x="1703" y="927"/>
                </a:lnTo>
                <a:lnTo>
                  <a:pt x="1703" y="927"/>
                </a:lnTo>
                <a:lnTo>
                  <a:pt x="1701" y="927"/>
                </a:lnTo>
                <a:lnTo>
                  <a:pt x="1699" y="927"/>
                </a:lnTo>
                <a:lnTo>
                  <a:pt x="1699" y="925"/>
                </a:lnTo>
                <a:lnTo>
                  <a:pt x="1699" y="925"/>
                </a:lnTo>
                <a:lnTo>
                  <a:pt x="1697" y="925"/>
                </a:lnTo>
                <a:lnTo>
                  <a:pt x="1693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89" y="923"/>
                </a:lnTo>
                <a:lnTo>
                  <a:pt x="1687" y="923"/>
                </a:lnTo>
                <a:lnTo>
                  <a:pt x="1687" y="923"/>
                </a:lnTo>
                <a:lnTo>
                  <a:pt x="1685" y="923"/>
                </a:lnTo>
                <a:lnTo>
                  <a:pt x="1683" y="921"/>
                </a:lnTo>
                <a:lnTo>
                  <a:pt x="1680" y="921"/>
                </a:lnTo>
                <a:lnTo>
                  <a:pt x="1683" y="918"/>
                </a:lnTo>
                <a:lnTo>
                  <a:pt x="1683" y="918"/>
                </a:lnTo>
                <a:lnTo>
                  <a:pt x="1683" y="916"/>
                </a:lnTo>
                <a:lnTo>
                  <a:pt x="1678" y="916"/>
                </a:lnTo>
                <a:lnTo>
                  <a:pt x="1678" y="916"/>
                </a:lnTo>
                <a:lnTo>
                  <a:pt x="1672" y="916"/>
                </a:lnTo>
                <a:lnTo>
                  <a:pt x="1672" y="914"/>
                </a:lnTo>
                <a:lnTo>
                  <a:pt x="1672" y="914"/>
                </a:lnTo>
                <a:lnTo>
                  <a:pt x="1672" y="912"/>
                </a:lnTo>
                <a:lnTo>
                  <a:pt x="1670" y="910"/>
                </a:lnTo>
                <a:lnTo>
                  <a:pt x="1670" y="908"/>
                </a:lnTo>
                <a:lnTo>
                  <a:pt x="1668" y="908"/>
                </a:lnTo>
                <a:lnTo>
                  <a:pt x="1668" y="906"/>
                </a:lnTo>
                <a:lnTo>
                  <a:pt x="1668" y="904"/>
                </a:lnTo>
                <a:lnTo>
                  <a:pt x="1668" y="904"/>
                </a:lnTo>
                <a:lnTo>
                  <a:pt x="1668" y="902"/>
                </a:lnTo>
                <a:lnTo>
                  <a:pt x="1668" y="900"/>
                </a:lnTo>
                <a:lnTo>
                  <a:pt x="1666" y="900"/>
                </a:lnTo>
                <a:lnTo>
                  <a:pt x="1664" y="902"/>
                </a:lnTo>
                <a:lnTo>
                  <a:pt x="1662" y="902"/>
                </a:lnTo>
                <a:lnTo>
                  <a:pt x="1662" y="900"/>
                </a:lnTo>
                <a:lnTo>
                  <a:pt x="1666" y="897"/>
                </a:lnTo>
                <a:lnTo>
                  <a:pt x="1668" y="895"/>
                </a:lnTo>
                <a:lnTo>
                  <a:pt x="1668" y="891"/>
                </a:lnTo>
                <a:lnTo>
                  <a:pt x="1670" y="889"/>
                </a:lnTo>
                <a:lnTo>
                  <a:pt x="1670" y="889"/>
                </a:lnTo>
                <a:lnTo>
                  <a:pt x="1668" y="887"/>
                </a:lnTo>
                <a:lnTo>
                  <a:pt x="1666" y="887"/>
                </a:lnTo>
                <a:lnTo>
                  <a:pt x="1666" y="887"/>
                </a:lnTo>
                <a:lnTo>
                  <a:pt x="1664" y="887"/>
                </a:lnTo>
                <a:lnTo>
                  <a:pt x="1662" y="889"/>
                </a:lnTo>
                <a:lnTo>
                  <a:pt x="1659" y="889"/>
                </a:lnTo>
                <a:lnTo>
                  <a:pt x="1657" y="889"/>
                </a:lnTo>
                <a:lnTo>
                  <a:pt x="1657" y="889"/>
                </a:lnTo>
                <a:lnTo>
                  <a:pt x="1655" y="887"/>
                </a:lnTo>
                <a:lnTo>
                  <a:pt x="1653" y="885"/>
                </a:lnTo>
                <a:lnTo>
                  <a:pt x="1649" y="885"/>
                </a:lnTo>
                <a:lnTo>
                  <a:pt x="1647" y="883"/>
                </a:lnTo>
                <a:lnTo>
                  <a:pt x="1645" y="883"/>
                </a:lnTo>
                <a:lnTo>
                  <a:pt x="1643" y="883"/>
                </a:lnTo>
                <a:lnTo>
                  <a:pt x="1641" y="883"/>
                </a:lnTo>
                <a:lnTo>
                  <a:pt x="1645" y="881"/>
                </a:lnTo>
                <a:lnTo>
                  <a:pt x="1647" y="883"/>
                </a:lnTo>
                <a:lnTo>
                  <a:pt x="1647" y="883"/>
                </a:lnTo>
                <a:lnTo>
                  <a:pt x="1651" y="883"/>
                </a:lnTo>
                <a:lnTo>
                  <a:pt x="1651" y="881"/>
                </a:lnTo>
                <a:lnTo>
                  <a:pt x="1653" y="881"/>
                </a:lnTo>
                <a:lnTo>
                  <a:pt x="1655" y="883"/>
                </a:lnTo>
                <a:lnTo>
                  <a:pt x="1659" y="883"/>
                </a:lnTo>
                <a:lnTo>
                  <a:pt x="1662" y="883"/>
                </a:lnTo>
                <a:lnTo>
                  <a:pt x="1662" y="883"/>
                </a:lnTo>
                <a:lnTo>
                  <a:pt x="1666" y="883"/>
                </a:lnTo>
                <a:lnTo>
                  <a:pt x="1666" y="881"/>
                </a:lnTo>
                <a:lnTo>
                  <a:pt x="1668" y="881"/>
                </a:lnTo>
                <a:lnTo>
                  <a:pt x="1670" y="881"/>
                </a:lnTo>
                <a:lnTo>
                  <a:pt x="1670" y="879"/>
                </a:lnTo>
                <a:lnTo>
                  <a:pt x="1672" y="876"/>
                </a:lnTo>
                <a:lnTo>
                  <a:pt x="1676" y="876"/>
                </a:lnTo>
                <a:lnTo>
                  <a:pt x="1676" y="874"/>
                </a:lnTo>
                <a:lnTo>
                  <a:pt x="1676" y="870"/>
                </a:lnTo>
                <a:lnTo>
                  <a:pt x="1674" y="868"/>
                </a:lnTo>
                <a:lnTo>
                  <a:pt x="1672" y="868"/>
                </a:lnTo>
                <a:lnTo>
                  <a:pt x="1674" y="868"/>
                </a:lnTo>
                <a:lnTo>
                  <a:pt x="1678" y="868"/>
                </a:lnTo>
                <a:lnTo>
                  <a:pt x="1678" y="868"/>
                </a:lnTo>
                <a:lnTo>
                  <a:pt x="1676" y="866"/>
                </a:lnTo>
                <a:lnTo>
                  <a:pt x="1672" y="864"/>
                </a:lnTo>
                <a:lnTo>
                  <a:pt x="1668" y="862"/>
                </a:lnTo>
                <a:lnTo>
                  <a:pt x="1659" y="860"/>
                </a:lnTo>
                <a:lnTo>
                  <a:pt x="1659" y="860"/>
                </a:lnTo>
                <a:lnTo>
                  <a:pt x="1653" y="862"/>
                </a:lnTo>
                <a:lnTo>
                  <a:pt x="1649" y="862"/>
                </a:lnTo>
                <a:lnTo>
                  <a:pt x="1643" y="864"/>
                </a:lnTo>
                <a:lnTo>
                  <a:pt x="1634" y="866"/>
                </a:lnTo>
                <a:lnTo>
                  <a:pt x="1628" y="868"/>
                </a:lnTo>
                <a:lnTo>
                  <a:pt x="1624" y="870"/>
                </a:lnTo>
                <a:lnTo>
                  <a:pt x="1620" y="872"/>
                </a:lnTo>
                <a:lnTo>
                  <a:pt x="1615" y="874"/>
                </a:lnTo>
                <a:lnTo>
                  <a:pt x="1615" y="876"/>
                </a:lnTo>
                <a:lnTo>
                  <a:pt x="1611" y="876"/>
                </a:lnTo>
                <a:lnTo>
                  <a:pt x="1611" y="876"/>
                </a:lnTo>
                <a:lnTo>
                  <a:pt x="1609" y="879"/>
                </a:lnTo>
                <a:lnTo>
                  <a:pt x="1603" y="883"/>
                </a:lnTo>
                <a:lnTo>
                  <a:pt x="1601" y="885"/>
                </a:lnTo>
                <a:lnTo>
                  <a:pt x="1599" y="887"/>
                </a:lnTo>
                <a:lnTo>
                  <a:pt x="1597" y="891"/>
                </a:lnTo>
                <a:lnTo>
                  <a:pt x="1592" y="893"/>
                </a:lnTo>
                <a:lnTo>
                  <a:pt x="1592" y="895"/>
                </a:lnTo>
                <a:lnTo>
                  <a:pt x="1590" y="897"/>
                </a:lnTo>
                <a:lnTo>
                  <a:pt x="1588" y="900"/>
                </a:lnTo>
                <a:lnTo>
                  <a:pt x="1586" y="902"/>
                </a:lnTo>
                <a:lnTo>
                  <a:pt x="1580" y="904"/>
                </a:lnTo>
                <a:lnTo>
                  <a:pt x="1578" y="906"/>
                </a:lnTo>
                <a:lnTo>
                  <a:pt x="1576" y="906"/>
                </a:lnTo>
                <a:lnTo>
                  <a:pt x="1574" y="908"/>
                </a:lnTo>
                <a:lnTo>
                  <a:pt x="1569" y="908"/>
                </a:lnTo>
                <a:lnTo>
                  <a:pt x="1565" y="908"/>
                </a:lnTo>
                <a:lnTo>
                  <a:pt x="1563" y="910"/>
                </a:lnTo>
                <a:lnTo>
                  <a:pt x="1561" y="910"/>
                </a:lnTo>
                <a:lnTo>
                  <a:pt x="1561" y="912"/>
                </a:lnTo>
                <a:lnTo>
                  <a:pt x="1559" y="912"/>
                </a:lnTo>
                <a:lnTo>
                  <a:pt x="1557" y="914"/>
                </a:lnTo>
                <a:lnTo>
                  <a:pt x="1555" y="916"/>
                </a:lnTo>
                <a:lnTo>
                  <a:pt x="1551" y="918"/>
                </a:lnTo>
                <a:lnTo>
                  <a:pt x="1548" y="921"/>
                </a:lnTo>
                <a:lnTo>
                  <a:pt x="1546" y="923"/>
                </a:lnTo>
                <a:lnTo>
                  <a:pt x="1544" y="925"/>
                </a:lnTo>
                <a:lnTo>
                  <a:pt x="1544" y="927"/>
                </a:lnTo>
                <a:lnTo>
                  <a:pt x="1542" y="927"/>
                </a:lnTo>
                <a:lnTo>
                  <a:pt x="1542" y="929"/>
                </a:lnTo>
                <a:lnTo>
                  <a:pt x="1542" y="931"/>
                </a:lnTo>
                <a:lnTo>
                  <a:pt x="1540" y="931"/>
                </a:lnTo>
                <a:lnTo>
                  <a:pt x="1536" y="933"/>
                </a:lnTo>
                <a:lnTo>
                  <a:pt x="1532" y="935"/>
                </a:lnTo>
                <a:lnTo>
                  <a:pt x="1527" y="937"/>
                </a:lnTo>
                <a:lnTo>
                  <a:pt x="1525" y="937"/>
                </a:lnTo>
                <a:lnTo>
                  <a:pt x="1530" y="935"/>
                </a:lnTo>
                <a:lnTo>
                  <a:pt x="1534" y="933"/>
                </a:lnTo>
                <a:lnTo>
                  <a:pt x="1536" y="931"/>
                </a:lnTo>
                <a:lnTo>
                  <a:pt x="1536" y="931"/>
                </a:lnTo>
                <a:lnTo>
                  <a:pt x="1532" y="929"/>
                </a:lnTo>
                <a:lnTo>
                  <a:pt x="1532" y="929"/>
                </a:lnTo>
                <a:lnTo>
                  <a:pt x="1536" y="929"/>
                </a:lnTo>
                <a:lnTo>
                  <a:pt x="1538" y="929"/>
                </a:lnTo>
                <a:lnTo>
                  <a:pt x="1538" y="927"/>
                </a:lnTo>
                <a:lnTo>
                  <a:pt x="1540" y="925"/>
                </a:lnTo>
                <a:lnTo>
                  <a:pt x="1544" y="925"/>
                </a:lnTo>
                <a:lnTo>
                  <a:pt x="1546" y="923"/>
                </a:lnTo>
                <a:lnTo>
                  <a:pt x="1548" y="921"/>
                </a:lnTo>
                <a:lnTo>
                  <a:pt x="1548" y="918"/>
                </a:lnTo>
                <a:lnTo>
                  <a:pt x="1551" y="918"/>
                </a:lnTo>
                <a:lnTo>
                  <a:pt x="1551" y="916"/>
                </a:lnTo>
                <a:lnTo>
                  <a:pt x="1553" y="916"/>
                </a:lnTo>
                <a:lnTo>
                  <a:pt x="1555" y="914"/>
                </a:lnTo>
                <a:lnTo>
                  <a:pt x="1561" y="912"/>
                </a:lnTo>
                <a:lnTo>
                  <a:pt x="1561" y="910"/>
                </a:lnTo>
                <a:lnTo>
                  <a:pt x="1565" y="910"/>
                </a:lnTo>
                <a:lnTo>
                  <a:pt x="1567" y="908"/>
                </a:lnTo>
                <a:lnTo>
                  <a:pt x="1567" y="908"/>
                </a:lnTo>
                <a:lnTo>
                  <a:pt x="1569" y="908"/>
                </a:lnTo>
                <a:lnTo>
                  <a:pt x="1576" y="906"/>
                </a:lnTo>
                <a:lnTo>
                  <a:pt x="1578" y="904"/>
                </a:lnTo>
                <a:lnTo>
                  <a:pt x="1580" y="902"/>
                </a:lnTo>
                <a:lnTo>
                  <a:pt x="1584" y="900"/>
                </a:lnTo>
                <a:lnTo>
                  <a:pt x="1586" y="895"/>
                </a:lnTo>
                <a:lnTo>
                  <a:pt x="1588" y="893"/>
                </a:lnTo>
                <a:lnTo>
                  <a:pt x="1595" y="889"/>
                </a:lnTo>
                <a:lnTo>
                  <a:pt x="1595" y="887"/>
                </a:lnTo>
                <a:lnTo>
                  <a:pt x="1597" y="885"/>
                </a:lnTo>
                <a:lnTo>
                  <a:pt x="1597" y="883"/>
                </a:lnTo>
                <a:lnTo>
                  <a:pt x="1595" y="881"/>
                </a:lnTo>
                <a:lnTo>
                  <a:pt x="1595" y="881"/>
                </a:lnTo>
                <a:lnTo>
                  <a:pt x="1592" y="879"/>
                </a:lnTo>
                <a:lnTo>
                  <a:pt x="1586" y="876"/>
                </a:lnTo>
                <a:lnTo>
                  <a:pt x="1584" y="876"/>
                </a:lnTo>
                <a:lnTo>
                  <a:pt x="1582" y="876"/>
                </a:lnTo>
                <a:lnTo>
                  <a:pt x="1580" y="876"/>
                </a:lnTo>
                <a:lnTo>
                  <a:pt x="1580" y="876"/>
                </a:lnTo>
                <a:lnTo>
                  <a:pt x="1588" y="876"/>
                </a:lnTo>
                <a:lnTo>
                  <a:pt x="1592" y="879"/>
                </a:lnTo>
                <a:lnTo>
                  <a:pt x="1595" y="879"/>
                </a:lnTo>
                <a:lnTo>
                  <a:pt x="1597" y="881"/>
                </a:lnTo>
                <a:lnTo>
                  <a:pt x="1597" y="881"/>
                </a:lnTo>
                <a:lnTo>
                  <a:pt x="1599" y="881"/>
                </a:lnTo>
                <a:lnTo>
                  <a:pt x="1601" y="879"/>
                </a:lnTo>
                <a:lnTo>
                  <a:pt x="1603" y="876"/>
                </a:lnTo>
                <a:lnTo>
                  <a:pt x="1605" y="874"/>
                </a:lnTo>
                <a:lnTo>
                  <a:pt x="1609" y="868"/>
                </a:lnTo>
                <a:lnTo>
                  <a:pt x="1613" y="866"/>
                </a:lnTo>
                <a:lnTo>
                  <a:pt x="1613" y="866"/>
                </a:lnTo>
                <a:lnTo>
                  <a:pt x="1615" y="864"/>
                </a:lnTo>
                <a:lnTo>
                  <a:pt x="1618" y="864"/>
                </a:lnTo>
                <a:lnTo>
                  <a:pt x="1618" y="864"/>
                </a:lnTo>
                <a:lnTo>
                  <a:pt x="1620" y="862"/>
                </a:lnTo>
                <a:lnTo>
                  <a:pt x="1618" y="862"/>
                </a:lnTo>
                <a:lnTo>
                  <a:pt x="1622" y="860"/>
                </a:lnTo>
                <a:lnTo>
                  <a:pt x="1630" y="860"/>
                </a:lnTo>
                <a:lnTo>
                  <a:pt x="1630" y="860"/>
                </a:lnTo>
                <a:lnTo>
                  <a:pt x="1632" y="860"/>
                </a:lnTo>
                <a:lnTo>
                  <a:pt x="1632" y="858"/>
                </a:lnTo>
                <a:lnTo>
                  <a:pt x="1634" y="853"/>
                </a:lnTo>
                <a:lnTo>
                  <a:pt x="1639" y="847"/>
                </a:lnTo>
                <a:lnTo>
                  <a:pt x="1641" y="845"/>
                </a:lnTo>
                <a:lnTo>
                  <a:pt x="1643" y="843"/>
                </a:lnTo>
                <a:lnTo>
                  <a:pt x="1643" y="843"/>
                </a:lnTo>
                <a:lnTo>
                  <a:pt x="1645" y="843"/>
                </a:lnTo>
                <a:lnTo>
                  <a:pt x="1645" y="843"/>
                </a:lnTo>
                <a:lnTo>
                  <a:pt x="1647" y="843"/>
                </a:lnTo>
                <a:lnTo>
                  <a:pt x="1649" y="843"/>
                </a:lnTo>
                <a:lnTo>
                  <a:pt x="1649" y="843"/>
                </a:lnTo>
                <a:lnTo>
                  <a:pt x="1653" y="841"/>
                </a:lnTo>
                <a:lnTo>
                  <a:pt x="1655" y="843"/>
                </a:lnTo>
                <a:lnTo>
                  <a:pt x="1662" y="841"/>
                </a:lnTo>
                <a:lnTo>
                  <a:pt x="1664" y="841"/>
                </a:lnTo>
                <a:lnTo>
                  <a:pt x="1668" y="841"/>
                </a:lnTo>
                <a:lnTo>
                  <a:pt x="1674" y="841"/>
                </a:lnTo>
                <a:lnTo>
                  <a:pt x="1678" y="841"/>
                </a:lnTo>
                <a:lnTo>
                  <a:pt x="1680" y="841"/>
                </a:lnTo>
                <a:lnTo>
                  <a:pt x="1683" y="841"/>
                </a:lnTo>
                <a:lnTo>
                  <a:pt x="1685" y="841"/>
                </a:lnTo>
                <a:lnTo>
                  <a:pt x="1687" y="843"/>
                </a:lnTo>
                <a:lnTo>
                  <a:pt x="1691" y="843"/>
                </a:lnTo>
                <a:lnTo>
                  <a:pt x="1693" y="841"/>
                </a:lnTo>
                <a:lnTo>
                  <a:pt x="1695" y="841"/>
                </a:lnTo>
                <a:lnTo>
                  <a:pt x="1697" y="841"/>
                </a:lnTo>
                <a:lnTo>
                  <a:pt x="1699" y="841"/>
                </a:lnTo>
                <a:lnTo>
                  <a:pt x="1701" y="841"/>
                </a:lnTo>
                <a:lnTo>
                  <a:pt x="1703" y="841"/>
                </a:lnTo>
                <a:lnTo>
                  <a:pt x="1708" y="843"/>
                </a:lnTo>
                <a:lnTo>
                  <a:pt x="1710" y="843"/>
                </a:lnTo>
                <a:lnTo>
                  <a:pt x="1712" y="843"/>
                </a:lnTo>
                <a:lnTo>
                  <a:pt x="1714" y="845"/>
                </a:lnTo>
                <a:lnTo>
                  <a:pt x="1720" y="843"/>
                </a:lnTo>
                <a:lnTo>
                  <a:pt x="1722" y="843"/>
                </a:lnTo>
                <a:lnTo>
                  <a:pt x="1724" y="843"/>
                </a:lnTo>
                <a:lnTo>
                  <a:pt x="1727" y="843"/>
                </a:lnTo>
                <a:lnTo>
                  <a:pt x="1729" y="843"/>
                </a:lnTo>
                <a:lnTo>
                  <a:pt x="1733" y="843"/>
                </a:lnTo>
                <a:lnTo>
                  <a:pt x="1737" y="843"/>
                </a:lnTo>
                <a:lnTo>
                  <a:pt x="1739" y="841"/>
                </a:lnTo>
                <a:lnTo>
                  <a:pt x="1741" y="839"/>
                </a:lnTo>
                <a:lnTo>
                  <a:pt x="1743" y="837"/>
                </a:lnTo>
                <a:lnTo>
                  <a:pt x="1747" y="835"/>
                </a:lnTo>
                <a:lnTo>
                  <a:pt x="1750" y="832"/>
                </a:lnTo>
                <a:lnTo>
                  <a:pt x="1752" y="830"/>
                </a:lnTo>
                <a:lnTo>
                  <a:pt x="1758" y="824"/>
                </a:lnTo>
                <a:lnTo>
                  <a:pt x="1758" y="824"/>
                </a:lnTo>
                <a:lnTo>
                  <a:pt x="1758" y="824"/>
                </a:lnTo>
                <a:lnTo>
                  <a:pt x="1760" y="822"/>
                </a:lnTo>
                <a:lnTo>
                  <a:pt x="1760" y="822"/>
                </a:lnTo>
                <a:lnTo>
                  <a:pt x="1764" y="822"/>
                </a:lnTo>
                <a:lnTo>
                  <a:pt x="1766" y="822"/>
                </a:lnTo>
                <a:lnTo>
                  <a:pt x="1766" y="822"/>
                </a:lnTo>
                <a:lnTo>
                  <a:pt x="1771" y="820"/>
                </a:lnTo>
                <a:lnTo>
                  <a:pt x="1771" y="820"/>
                </a:lnTo>
                <a:lnTo>
                  <a:pt x="1775" y="820"/>
                </a:lnTo>
                <a:lnTo>
                  <a:pt x="1777" y="820"/>
                </a:lnTo>
                <a:lnTo>
                  <a:pt x="1781" y="820"/>
                </a:lnTo>
                <a:lnTo>
                  <a:pt x="1781" y="820"/>
                </a:lnTo>
                <a:lnTo>
                  <a:pt x="1783" y="820"/>
                </a:lnTo>
                <a:lnTo>
                  <a:pt x="1789" y="816"/>
                </a:lnTo>
                <a:lnTo>
                  <a:pt x="1791" y="814"/>
                </a:lnTo>
                <a:lnTo>
                  <a:pt x="1796" y="809"/>
                </a:lnTo>
                <a:lnTo>
                  <a:pt x="1800" y="807"/>
                </a:lnTo>
                <a:lnTo>
                  <a:pt x="1802" y="805"/>
                </a:lnTo>
                <a:lnTo>
                  <a:pt x="1800" y="805"/>
                </a:lnTo>
                <a:lnTo>
                  <a:pt x="1800" y="803"/>
                </a:lnTo>
                <a:lnTo>
                  <a:pt x="1800" y="803"/>
                </a:lnTo>
                <a:lnTo>
                  <a:pt x="1796" y="801"/>
                </a:lnTo>
                <a:lnTo>
                  <a:pt x="1796" y="801"/>
                </a:lnTo>
                <a:lnTo>
                  <a:pt x="1798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799"/>
                </a:lnTo>
                <a:lnTo>
                  <a:pt x="1798" y="799"/>
                </a:lnTo>
                <a:lnTo>
                  <a:pt x="1796" y="799"/>
                </a:lnTo>
                <a:lnTo>
                  <a:pt x="1794" y="799"/>
                </a:lnTo>
                <a:lnTo>
                  <a:pt x="1791" y="799"/>
                </a:lnTo>
                <a:lnTo>
                  <a:pt x="1791" y="797"/>
                </a:lnTo>
                <a:lnTo>
                  <a:pt x="1794" y="797"/>
                </a:lnTo>
                <a:lnTo>
                  <a:pt x="1798" y="797"/>
                </a:lnTo>
                <a:lnTo>
                  <a:pt x="1800" y="797"/>
                </a:lnTo>
                <a:lnTo>
                  <a:pt x="1800" y="797"/>
                </a:lnTo>
                <a:lnTo>
                  <a:pt x="1798" y="795"/>
                </a:lnTo>
                <a:lnTo>
                  <a:pt x="1798" y="793"/>
                </a:lnTo>
                <a:lnTo>
                  <a:pt x="1800" y="793"/>
                </a:lnTo>
                <a:lnTo>
                  <a:pt x="1798" y="791"/>
                </a:lnTo>
                <a:lnTo>
                  <a:pt x="1800" y="786"/>
                </a:lnTo>
                <a:lnTo>
                  <a:pt x="1800" y="786"/>
                </a:lnTo>
                <a:lnTo>
                  <a:pt x="1800" y="784"/>
                </a:lnTo>
                <a:lnTo>
                  <a:pt x="1798" y="784"/>
                </a:lnTo>
                <a:lnTo>
                  <a:pt x="1798" y="784"/>
                </a:lnTo>
                <a:lnTo>
                  <a:pt x="1798" y="782"/>
                </a:lnTo>
                <a:lnTo>
                  <a:pt x="1798" y="782"/>
                </a:lnTo>
                <a:lnTo>
                  <a:pt x="1798" y="780"/>
                </a:lnTo>
                <a:lnTo>
                  <a:pt x="1796" y="778"/>
                </a:lnTo>
                <a:lnTo>
                  <a:pt x="1791" y="778"/>
                </a:lnTo>
                <a:lnTo>
                  <a:pt x="1791" y="778"/>
                </a:lnTo>
                <a:lnTo>
                  <a:pt x="1789" y="776"/>
                </a:lnTo>
                <a:lnTo>
                  <a:pt x="1789" y="774"/>
                </a:lnTo>
                <a:lnTo>
                  <a:pt x="1789" y="774"/>
                </a:lnTo>
                <a:lnTo>
                  <a:pt x="1787" y="774"/>
                </a:lnTo>
                <a:lnTo>
                  <a:pt x="1785" y="776"/>
                </a:lnTo>
                <a:lnTo>
                  <a:pt x="1781" y="776"/>
                </a:lnTo>
                <a:lnTo>
                  <a:pt x="1779" y="780"/>
                </a:lnTo>
                <a:lnTo>
                  <a:pt x="1777" y="780"/>
                </a:lnTo>
                <a:lnTo>
                  <a:pt x="1777" y="778"/>
                </a:lnTo>
                <a:lnTo>
                  <a:pt x="1777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9" y="776"/>
                </a:lnTo>
                <a:lnTo>
                  <a:pt x="1779" y="776"/>
                </a:lnTo>
                <a:lnTo>
                  <a:pt x="1781" y="774"/>
                </a:lnTo>
                <a:lnTo>
                  <a:pt x="1779" y="774"/>
                </a:lnTo>
                <a:lnTo>
                  <a:pt x="1779" y="772"/>
                </a:lnTo>
                <a:lnTo>
                  <a:pt x="1777" y="767"/>
                </a:lnTo>
                <a:lnTo>
                  <a:pt x="1773" y="765"/>
                </a:lnTo>
                <a:lnTo>
                  <a:pt x="1764" y="765"/>
                </a:lnTo>
                <a:lnTo>
                  <a:pt x="1762" y="765"/>
                </a:lnTo>
                <a:lnTo>
                  <a:pt x="1762" y="767"/>
                </a:lnTo>
                <a:lnTo>
                  <a:pt x="1762" y="767"/>
                </a:lnTo>
                <a:lnTo>
                  <a:pt x="1762" y="767"/>
                </a:lnTo>
                <a:lnTo>
                  <a:pt x="1764" y="767"/>
                </a:lnTo>
                <a:lnTo>
                  <a:pt x="1766" y="767"/>
                </a:lnTo>
                <a:lnTo>
                  <a:pt x="1768" y="767"/>
                </a:lnTo>
                <a:lnTo>
                  <a:pt x="1768" y="767"/>
                </a:lnTo>
                <a:lnTo>
                  <a:pt x="1766" y="767"/>
                </a:lnTo>
                <a:lnTo>
                  <a:pt x="1762" y="770"/>
                </a:lnTo>
                <a:lnTo>
                  <a:pt x="1758" y="770"/>
                </a:lnTo>
                <a:lnTo>
                  <a:pt x="1754" y="772"/>
                </a:lnTo>
                <a:lnTo>
                  <a:pt x="1752" y="776"/>
                </a:lnTo>
                <a:lnTo>
                  <a:pt x="1747" y="778"/>
                </a:lnTo>
                <a:lnTo>
                  <a:pt x="1745" y="778"/>
                </a:lnTo>
                <a:lnTo>
                  <a:pt x="1743" y="780"/>
                </a:lnTo>
                <a:lnTo>
                  <a:pt x="1741" y="780"/>
                </a:lnTo>
                <a:lnTo>
                  <a:pt x="1741" y="780"/>
                </a:lnTo>
                <a:lnTo>
                  <a:pt x="1739" y="782"/>
                </a:lnTo>
                <a:lnTo>
                  <a:pt x="1737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5" y="784"/>
                </a:lnTo>
                <a:lnTo>
                  <a:pt x="1735" y="782"/>
                </a:lnTo>
                <a:lnTo>
                  <a:pt x="1735" y="782"/>
                </a:lnTo>
                <a:lnTo>
                  <a:pt x="1735" y="782"/>
                </a:lnTo>
                <a:lnTo>
                  <a:pt x="1737" y="780"/>
                </a:lnTo>
                <a:lnTo>
                  <a:pt x="1737" y="780"/>
                </a:lnTo>
                <a:lnTo>
                  <a:pt x="1737" y="780"/>
                </a:lnTo>
                <a:lnTo>
                  <a:pt x="1733" y="778"/>
                </a:lnTo>
                <a:lnTo>
                  <a:pt x="1733" y="776"/>
                </a:lnTo>
                <a:lnTo>
                  <a:pt x="1735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6"/>
                </a:lnTo>
                <a:lnTo>
                  <a:pt x="1737" y="776"/>
                </a:lnTo>
                <a:lnTo>
                  <a:pt x="1739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3" y="774"/>
                </a:lnTo>
                <a:lnTo>
                  <a:pt x="1745" y="774"/>
                </a:lnTo>
                <a:lnTo>
                  <a:pt x="1750" y="772"/>
                </a:lnTo>
                <a:lnTo>
                  <a:pt x="1752" y="772"/>
                </a:lnTo>
                <a:lnTo>
                  <a:pt x="1754" y="770"/>
                </a:lnTo>
                <a:lnTo>
                  <a:pt x="1754" y="770"/>
                </a:lnTo>
                <a:lnTo>
                  <a:pt x="1754" y="770"/>
                </a:lnTo>
                <a:lnTo>
                  <a:pt x="1756" y="770"/>
                </a:lnTo>
                <a:lnTo>
                  <a:pt x="1758" y="770"/>
                </a:lnTo>
                <a:lnTo>
                  <a:pt x="1758" y="770"/>
                </a:lnTo>
                <a:lnTo>
                  <a:pt x="1760" y="767"/>
                </a:lnTo>
                <a:lnTo>
                  <a:pt x="1762" y="765"/>
                </a:lnTo>
                <a:lnTo>
                  <a:pt x="1762" y="765"/>
                </a:lnTo>
                <a:lnTo>
                  <a:pt x="1764" y="765"/>
                </a:lnTo>
                <a:lnTo>
                  <a:pt x="1764" y="763"/>
                </a:lnTo>
                <a:lnTo>
                  <a:pt x="1764" y="763"/>
                </a:lnTo>
                <a:lnTo>
                  <a:pt x="1768" y="763"/>
                </a:lnTo>
                <a:lnTo>
                  <a:pt x="1773" y="763"/>
                </a:lnTo>
                <a:lnTo>
                  <a:pt x="1775" y="761"/>
                </a:lnTo>
                <a:lnTo>
                  <a:pt x="1775" y="759"/>
                </a:lnTo>
                <a:lnTo>
                  <a:pt x="1777" y="759"/>
                </a:lnTo>
                <a:lnTo>
                  <a:pt x="1777" y="759"/>
                </a:lnTo>
                <a:lnTo>
                  <a:pt x="1775" y="757"/>
                </a:lnTo>
                <a:lnTo>
                  <a:pt x="1773" y="757"/>
                </a:lnTo>
                <a:lnTo>
                  <a:pt x="1771" y="757"/>
                </a:lnTo>
                <a:lnTo>
                  <a:pt x="1771" y="755"/>
                </a:lnTo>
                <a:lnTo>
                  <a:pt x="1768" y="755"/>
                </a:lnTo>
                <a:lnTo>
                  <a:pt x="1768" y="753"/>
                </a:lnTo>
                <a:lnTo>
                  <a:pt x="1766" y="753"/>
                </a:lnTo>
                <a:lnTo>
                  <a:pt x="1764" y="753"/>
                </a:lnTo>
                <a:lnTo>
                  <a:pt x="1764" y="755"/>
                </a:lnTo>
                <a:lnTo>
                  <a:pt x="1762" y="755"/>
                </a:lnTo>
                <a:lnTo>
                  <a:pt x="1760" y="755"/>
                </a:lnTo>
                <a:lnTo>
                  <a:pt x="1756" y="753"/>
                </a:lnTo>
                <a:lnTo>
                  <a:pt x="1754" y="751"/>
                </a:lnTo>
                <a:lnTo>
                  <a:pt x="1754" y="749"/>
                </a:lnTo>
                <a:lnTo>
                  <a:pt x="1754" y="747"/>
                </a:lnTo>
                <a:lnTo>
                  <a:pt x="1752" y="747"/>
                </a:lnTo>
                <a:lnTo>
                  <a:pt x="1750" y="747"/>
                </a:lnTo>
                <a:lnTo>
                  <a:pt x="1747" y="747"/>
                </a:lnTo>
                <a:lnTo>
                  <a:pt x="1747" y="749"/>
                </a:lnTo>
                <a:lnTo>
                  <a:pt x="1747" y="749"/>
                </a:lnTo>
                <a:lnTo>
                  <a:pt x="1741" y="753"/>
                </a:lnTo>
                <a:lnTo>
                  <a:pt x="1741" y="755"/>
                </a:lnTo>
                <a:lnTo>
                  <a:pt x="1741" y="753"/>
                </a:lnTo>
                <a:lnTo>
                  <a:pt x="1741" y="751"/>
                </a:lnTo>
                <a:lnTo>
                  <a:pt x="1745" y="749"/>
                </a:lnTo>
                <a:lnTo>
                  <a:pt x="1747" y="747"/>
                </a:lnTo>
                <a:lnTo>
                  <a:pt x="1745" y="747"/>
                </a:lnTo>
                <a:lnTo>
                  <a:pt x="1743" y="747"/>
                </a:lnTo>
                <a:lnTo>
                  <a:pt x="1743" y="747"/>
                </a:lnTo>
                <a:lnTo>
                  <a:pt x="1743" y="744"/>
                </a:lnTo>
                <a:lnTo>
                  <a:pt x="1741" y="744"/>
                </a:lnTo>
                <a:lnTo>
                  <a:pt x="1741" y="744"/>
                </a:lnTo>
                <a:lnTo>
                  <a:pt x="1739" y="744"/>
                </a:lnTo>
                <a:lnTo>
                  <a:pt x="1735" y="747"/>
                </a:lnTo>
                <a:lnTo>
                  <a:pt x="1733" y="747"/>
                </a:lnTo>
                <a:lnTo>
                  <a:pt x="1731" y="749"/>
                </a:lnTo>
                <a:lnTo>
                  <a:pt x="1729" y="749"/>
                </a:lnTo>
                <a:lnTo>
                  <a:pt x="1731" y="749"/>
                </a:lnTo>
                <a:lnTo>
                  <a:pt x="1733" y="747"/>
                </a:lnTo>
                <a:lnTo>
                  <a:pt x="1733" y="744"/>
                </a:lnTo>
                <a:lnTo>
                  <a:pt x="1733" y="742"/>
                </a:lnTo>
                <a:lnTo>
                  <a:pt x="1735" y="742"/>
                </a:lnTo>
                <a:lnTo>
                  <a:pt x="1735" y="740"/>
                </a:lnTo>
                <a:lnTo>
                  <a:pt x="1735" y="738"/>
                </a:lnTo>
                <a:lnTo>
                  <a:pt x="1733" y="738"/>
                </a:lnTo>
                <a:lnTo>
                  <a:pt x="1733" y="738"/>
                </a:lnTo>
                <a:lnTo>
                  <a:pt x="1733" y="736"/>
                </a:lnTo>
                <a:lnTo>
                  <a:pt x="1733" y="734"/>
                </a:lnTo>
                <a:lnTo>
                  <a:pt x="1733" y="734"/>
                </a:lnTo>
                <a:lnTo>
                  <a:pt x="1731" y="734"/>
                </a:lnTo>
                <a:lnTo>
                  <a:pt x="1731" y="736"/>
                </a:lnTo>
                <a:lnTo>
                  <a:pt x="1731" y="734"/>
                </a:lnTo>
                <a:lnTo>
                  <a:pt x="1729" y="734"/>
                </a:lnTo>
                <a:lnTo>
                  <a:pt x="1729" y="732"/>
                </a:lnTo>
                <a:lnTo>
                  <a:pt x="1729" y="732"/>
                </a:lnTo>
                <a:lnTo>
                  <a:pt x="1727" y="732"/>
                </a:lnTo>
                <a:lnTo>
                  <a:pt x="1727" y="732"/>
                </a:lnTo>
                <a:lnTo>
                  <a:pt x="1724" y="734"/>
                </a:lnTo>
                <a:lnTo>
                  <a:pt x="1722" y="732"/>
                </a:lnTo>
                <a:lnTo>
                  <a:pt x="1722" y="732"/>
                </a:lnTo>
                <a:lnTo>
                  <a:pt x="1722" y="732"/>
                </a:lnTo>
                <a:lnTo>
                  <a:pt x="1720" y="732"/>
                </a:lnTo>
                <a:lnTo>
                  <a:pt x="1718" y="730"/>
                </a:lnTo>
                <a:lnTo>
                  <a:pt x="1718" y="730"/>
                </a:lnTo>
                <a:lnTo>
                  <a:pt x="1718" y="730"/>
                </a:lnTo>
                <a:lnTo>
                  <a:pt x="1720" y="730"/>
                </a:lnTo>
                <a:lnTo>
                  <a:pt x="1720" y="728"/>
                </a:lnTo>
                <a:lnTo>
                  <a:pt x="1718" y="726"/>
                </a:lnTo>
                <a:lnTo>
                  <a:pt x="1718" y="726"/>
                </a:lnTo>
                <a:lnTo>
                  <a:pt x="1716" y="726"/>
                </a:lnTo>
                <a:lnTo>
                  <a:pt x="1714" y="726"/>
                </a:lnTo>
                <a:lnTo>
                  <a:pt x="1714" y="723"/>
                </a:lnTo>
                <a:lnTo>
                  <a:pt x="1716" y="723"/>
                </a:lnTo>
                <a:lnTo>
                  <a:pt x="1718" y="723"/>
                </a:lnTo>
                <a:lnTo>
                  <a:pt x="1716" y="721"/>
                </a:lnTo>
                <a:lnTo>
                  <a:pt x="1714" y="721"/>
                </a:lnTo>
                <a:lnTo>
                  <a:pt x="1710" y="721"/>
                </a:lnTo>
                <a:lnTo>
                  <a:pt x="1710" y="721"/>
                </a:lnTo>
                <a:lnTo>
                  <a:pt x="1712" y="719"/>
                </a:lnTo>
                <a:lnTo>
                  <a:pt x="1714" y="719"/>
                </a:lnTo>
                <a:lnTo>
                  <a:pt x="1714" y="719"/>
                </a:lnTo>
                <a:lnTo>
                  <a:pt x="1712" y="719"/>
                </a:lnTo>
                <a:lnTo>
                  <a:pt x="1712" y="719"/>
                </a:lnTo>
                <a:lnTo>
                  <a:pt x="1710" y="717"/>
                </a:lnTo>
                <a:lnTo>
                  <a:pt x="1708" y="717"/>
                </a:lnTo>
                <a:lnTo>
                  <a:pt x="1703" y="715"/>
                </a:lnTo>
                <a:lnTo>
                  <a:pt x="1701" y="713"/>
                </a:lnTo>
                <a:lnTo>
                  <a:pt x="1703" y="713"/>
                </a:lnTo>
                <a:lnTo>
                  <a:pt x="1703" y="713"/>
                </a:lnTo>
                <a:lnTo>
                  <a:pt x="1706" y="713"/>
                </a:lnTo>
                <a:lnTo>
                  <a:pt x="1703" y="715"/>
                </a:lnTo>
                <a:lnTo>
                  <a:pt x="1703" y="715"/>
                </a:lnTo>
                <a:lnTo>
                  <a:pt x="1708" y="715"/>
                </a:lnTo>
                <a:lnTo>
                  <a:pt x="1716" y="717"/>
                </a:lnTo>
                <a:lnTo>
                  <a:pt x="1718" y="717"/>
                </a:lnTo>
                <a:lnTo>
                  <a:pt x="1718" y="715"/>
                </a:lnTo>
                <a:lnTo>
                  <a:pt x="1718" y="713"/>
                </a:lnTo>
                <a:lnTo>
                  <a:pt x="1718" y="711"/>
                </a:lnTo>
                <a:lnTo>
                  <a:pt x="1718" y="709"/>
                </a:lnTo>
                <a:lnTo>
                  <a:pt x="1714" y="707"/>
                </a:lnTo>
                <a:lnTo>
                  <a:pt x="1714" y="707"/>
                </a:lnTo>
                <a:lnTo>
                  <a:pt x="1712" y="707"/>
                </a:lnTo>
                <a:lnTo>
                  <a:pt x="1712" y="707"/>
                </a:lnTo>
                <a:lnTo>
                  <a:pt x="1710" y="705"/>
                </a:lnTo>
                <a:lnTo>
                  <a:pt x="1710" y="705"/>
                </a:lnTo>
                <a:lnTo>
                  <a:pt x="1710" y="705"/>
                </a:lnTo>
                <a:lnTo>
                  <a:pt x="1712" y="702"/>
                </a:lnTo>
                <a:lnTo>
                  <a:pt x="1712" y="702"/>
                </a:lnTo>
                <a:lnTo>
                  <a:pt x="1712" y="702"/>
                </a:lnTo>
                <a:lnTo>
                  <a:pt x="1710" y="700"/>
                </a:lnTo>
                <a:lnTo>
                  <a:pt x="1708" y="700"/>
                </a:lnTo>
                <a:lnTo>
                  <a:pt x="1708" y="700"/>
                </a:lnTo>
                <a:lnTo>
                  <a:pt x="1706" y="700"/>
                </a:lnTo>
                <a:lnTo>
                  <a:pt x="1703" y="700"/>
                </a:lnTo>
                <a:lnTo>
                  <a:pt x="1703" y="700"/>
                </a:lnTo>
                <a:lnTo>
                  <a:pt x="1701" y="700"/>
                </a:lnTo>
                <a:lnTo>
                  <a:pt x="1703" y="700"/>
                </a:lnTo>
                <a:lnTo>
                  <a:pt x="1706" y="700"/>
                </a:lnTo>
                <a:lnTo>
                  <a:pt x="1706" y="698"/>
                </a:lnTo>
                <a:lnTo>
                  <a:pt x="1708" y="698"/>
                </a:lnTo>
                <a:lnTo>
                  <a:pt x="1708" y="698"/>
                </a:lnTo>
                <a:lnTo>
                  <a:pt x="1710" y="696"/>
                </a:lnTo>
                <a:lnTo>
                  <a:pt x="1710" y="696"/>
                </a:lnTo>
                <a:lnTo>
                  <a:pt x="1710" y="694"/>
                </a:lnTo>
                <a:lnTo>
                  <a:pt x="1710" y="694"/>
                </a:lnTo>
                <a:lnTo>
                  <a:pt x="1710" y="692"/>
                </a:lnTo>
                <a:lnTo>
                  <a:pt x="1712" y="692"/>
                </a:lnTo>
                <a:lnTo>
                  <a:pt x="1710" y="690"/>
                </a:lnTo>
                <a:lnTo>
                  <a:pt x="1708" y="690"/>
                </a:lnTo>
                <a:lnTo>
                  <a:pt x="1706" y="690"/>
                </a:lnTo>
                <a:lnTo>
                  <a:pt x="1706" y="690"/>
                </a:lnTo>
                <a:lnTo>
                  <a:pt x="1703" y="686"/>
                </a:lnTo>
                <a:lnTo>
                  <a:pt x="1701" y="686"/>
                </a:lnTo>
                <a:lnTo>
                  <a:pt x="1697" y="686"/>
                </a:lnTo>
                <a:lnTo>
                  <a:pt x="1695" y="688"/>
                </a:lnTo>
                <a:lnTo>
                  <a:pt x="1691" y="690"/>
                </a:lnTo>
                <a:lnTo>
                  <a:pt x="1691" y="688"/>
                </a:lnTo>
                <a:lnTo>
                  <a:pt x="1693" y="688"/>
                </a:lnTo>
                <a:lnTo>
                  <a:pt x="1695" y="686"/>
                </a:lnTo>
                <a:lnTo>
                  <a:pt x="1697" y="686"/>
                </a:lnTo>
                <a:lnTo>
                  <a:pt x="1699" y="682"/>
                </a:lnTo>
                <a:lnTo>
                  <a:pt x="1701" y="679"/>
                </a:lnTo>
                <a:lnTo>
                  <a:pt x="1701" y="679"/>
                </a:lnTo>
                <a:lnTo>
                  <a:pt x="1699" y="679"/>
                </a:lnTo>
                <a:lnTo>
                  <a:pt x="1697" y="679"/>
                </a:lnTo>
                <a:lnTo>
                  <a:pt x="1693" y="679"/>
                </a:lnTo>
                <a:lnTo>
                  <a:pt x="1693" y="682"/>
                </a:lnTo>
                <a:lnTo>
                  <a:pt x="1693" y="679"/>
                </a:lnTo>
                <a:lnTo>
                  <a:pt x="1693" y="679"/>
                </a:lnTo>
                <a:lnTo>
                  <a:pt x="1693" y="679"/>
                </a:lnTo>
                <a:lnTo>
                  <a:pt x="1691" y="679"/>
                </a:lnTo>
                <a:lnTo>
                  <a:pt x="1689" y="682"/>
                </a:lnTo>
                <a:lnTo>
                  <a:pt x="1687" y="682"/>
                </a:lnTo>
                <a:lnTo>
                  <a:pt x="1689" y="682"/>
                </a:lnTo>
                <a:lnTo>
                  <a:pt x="1689" y="679"/>
                </a:lnTo>
                <a:lnTo>
                  <a:pt x="1691" y="677"/>
                </a:lnTo>
                <a:lnTo>
                  <a:pt x="1693" y="677"/>
                </a:lnTo>
                <a:lnTo>
                  <a:pt x="1697" y="675"/>
                </a:lnTo>
                <a:lnTo>
                  <a:pt x="1695" y="673"/>
                </a:lnTo>
                <a:lnTo>
                  <a:pt x="1695" y="671"/>
                </a:lnTo>
                <a:lnTo>
                  <a:pt x="1695" y="671"/>
                </a:lnTo>
                <a:lnTo>
                  <a:pt x="1693" y="671"/>
                </a:lnTo>
                <a:lnTo>
                  <a:pt x="1691" y="671"/>
                </a:lnTo>
                <a:lnTo>
                  <a:pt x="1691" y="671"/>
                </a:lnTo>
                <a:lnTo>
                  <a:pt x="1691" y="669"/>
                </a:lnTo>
                <a:lnTo>
                  <a:pt x="1691" y="669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89" y="667"/>
                </a:lnTo>
                <a:lnTo>
                  <a:pt x="1687" y="667"/>
                </a:lnTo>
                <a:lnTo>
                  <a:pt x="1683" y="667"/>
                </a:lnTo>
                <a:lnTo>
                  <a:pt x="1680" y="667"/>
                </a:lnTo>
                <a:lnTo>
                  <a:pt x="1680" y="667"/>
                </a:lnTo>
                <a:lnTo>
                  <a:pt x="1683" y="667"/>
                </a:lnTo>
                <a:lnTo>
                  <a:pt x="1685" y="667"/>
                </a:lnTo>
                <a:lnTo>
                  <a:pt x="1685" y="667"/>
                </a:lnTo>
                <a:lnTo>
                  <a:pt x="1687" y="665"/>
                </a:lnTo>
                <a:lnTo>
                  <a:pt x="1689" y="665"/>
                </a:lnTo>
                <a:lnTo>
                  <a:pt x="1687" y="661"/>
                </a:lnTo>
                <a:lnTo>
                  <a:pt x="1687" y="661"/>
                </a:lnTo>
                <a:lnTo>
                  <a:pt x="1685" y="663"/>
                </a:lnTo>
                <a:lnTo>
                  <a:pt x="1685" y="663"/>
                </a:lnTo>
                <a:lnTo>
                  <a:pt x="1685" y="661"/>
                </a:lnTo>
                <a:lnTo>
                  <a:pt x="1685" y="661"/>
                </a:lnTo>
                <a:lnTo>
                  <a:pt x="1680" y="661"/>
                </a:lnTo>
                <a:lnTo>
                  <a:pt x="1680" y="658"/>
                </a:lnTo>
                <a:lnTo>
                  <a:pt x="1683" y="658"/>
                </a:lnTo>
                <a:lnTo>
                  <a:pt x="1685" y="656"/>
                </a:lnTo>
                <a:lnTo>
                  <a:pt x="1683" y="656"/>
                </a:lnTo>
                <a:lnTo>
                  <a:pt x="1683" y="654"/>
                </a:lnTo>
                <a:lnTo>
                  <a:pt x="1680" y="654"/>
                </a:lnTo>
                <a:lnTo>
                  <a:pt x="1680" y="652"/>
                </a:lnTo>
                <a:lnTo>
                  <a:pt x="1680" y="650"/>
                </a:lnTo>
                <a:lnTo>
                  <a:pt x="1678" y="652"/>
                </a:lnTo>
                <a:lnTo>
                  <a:pt x="1676" y="652"/>
                </a:lnTo>
                <a:lnTo>
                  <a:pt x="1678" y="650"/>
                </a:lnTo>
                <a:lnTo>
                  <a:pt x="1678" y="648"/>
                </a:lnTo>
                <a:lnTo>
                  <a:pt x="1676" y="646"/>
                </a:lnTo>
                <a:lnTo>
                  <a:pt x="1674" y="646"/>
                </a:lnTo>
                <a:lnTo>
                  <a:pt x="1672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2" y="644"/>
                </a:lnTo>
                <a:lnTo>
                  <a:pt x="1674" y="644"/>
                </a:lnTo>
                <a:lnTo>
                  <a:pt x="1674" y="642"/>
                </a:lnTo>
                <a:lnTo>
                  <a:pt x="1674" y="642"/>
                </a:lnTo>
                <a:lnTo>
                  <a:pt x="1670" y="640"/>
                </a:lnTo>
                <a:lnTo>
                  <a:pt x="1668" y="640"/>
                </a:lnTo>
                <a:lnTo>
                  <a:pt x="1668" y="640"/>
                </a:lnTo>
                <a:lnTo>
                  <a:pt x="1668" y="642"/>
                </a:lnTo>
                <a:lnTo>
                  <a:pt x="1668" y="642"/>
                </a:lnTo>
                <a:lnTo>
                  <a:pt x="1666" y="646"/>
                </a:lnTo>
                <a:lnTo>
                  <a:pt x="1664" y="648"/>
                </a:lnTo>
                <a:lnTo>
                  <a:pt x="1664" y="648"/>
                </a:lnTo>
                <a:lnTo>
                  <a:pt x="1664" y="650"/>
                </a:lnTo>
                <a:lnTo>
                  <a:pt x="1664" y="650"/>
                </a:lnTo>
                <a:lnTo>
                  <a:pt x="1664" y="650"/>
                </a:lnTo>
                <a:lnTo>
                  <a:pt x="1666" y="652"/>
                </a:lnTo>
                <a:lnTo>
                  <a:pt x="1666" y="652"/>
                </a:lnTo>
                <a:lnTo>
                  <a:pt x="1664" y="650"/>
                </a:lnTo>
                <a:lnTo>
                  <a:pt x="1662" y="650"/>
                </a:lnTo>
                <a:lnTo>
                  <a:pt x="1662" y="650"/>
                </a:lnTo>
                <a:lnTo>
                  <a:pt x="1659" y="652"/>
                </a:lnTo>
                <a:lnTo>
                  <a:pt x="1659" y="652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6"/>
                </a:lnTo>
                <a:lnTo>
                  <a:pt x="1662" y="656"/>
                </a:lnTo>
                <a:lnTo>
                  <a:pt x="1662" y="658"/>
                </a:lnTo>
                <a:lnTo>
                  <a:pt x="1664" y="658"/>
                </a:lnTo>
                <a:lnTo>
                  <a:pt x="1666" y="658"/>
                </a:lnTo>
                <a:lnTo>
                  <a:pt x="1666" y="661"/>
                </a:lnTo>
                <a:lnTo>
                  <a:pt x="1666" y="661"/>
                </a:lnTo>
                <a:lnTo>
                  <a:pt x="1662" y="658"/>
                </a:lnTo>
                <a:lnTo>
                  <a:pt x="1662" y="658"/>
                </a:lnTo>
                <a:lnTo>
                  <a:pt x="1659" y="658"/>
                </a:lnTo>
                <a:lnTo>
                  <a:pt x="1659" y="658"/>
                </a:lnTo>
                <a:lnTo>
                  <a:pt x="1659" y="661"/>
                </a:lnTo>
                <a:lnTo>
                  <a:pt x="1659" y="661"/>
                </a:lnTo>
                <a:lnTo>
                  <a:pt x="1659" y="661"/>
                </a:lnTo>
                <a:lnTo>
                  <a:pt x="1657" y="661"/>
                </a:lnTo>
                <a:lnTo>
                  <a:pt x="1657" y="663"/>
                </a:lnTo>
                <a:lnTo>
                  <a:pt x="1657" y="663"/>
                </a:lnTo>
                <a:lnTo>
                  <a:pt x="1657" y="663"/>
                </a:lnTo>
                <a:lnTo>
                  <a:pt x="1655" y="663"/>
                </a:lnTo>
                <a:lnTo>
                  <a:pt x="1655" y="663"/>
                </a:lnTo>
                <a:lnTo>
                  <a:pt x="1657" y="665"/>
                </a:lnTo>
                <a:lnTo>
                  <a:pt x="1657" y="665"/>
                </a:lnTo>
                <a:lnTo>
                  <a:pt x="1657" y="665"/>
                </a:lnTo>
                <a:lnTo>
                  <a:pt x="1659" y="667"/>
                </a:lnTo>
                <a:lnTo>
                  <a:pt x="1659" y="667"/>
                </a:lnTo>
                <a:lnTo>
                  <a:pt x="1659" y="667"/>
                </a:lnTo>
                <a:lnTo>
                  <a:pt x="1657" y="667"/>
                </a:lnTo>
                <a:lnTo>
                  <a:pt x="1657" y="667"/>
                </a:lnTo>
                <a:lnTo>
                  <a:pt x="1655" y="667"/>
                </a:lnTo>
                <a:lnTo>
                  <a:pt x="1655" y="667"/>
                </a:lnTo>
                <a:lnTo>
                  <a:pt x="1655" y="669"/>
                </a:lnTo>
                <a:lnTo>
                  <a:pt x="1655" y="669"/>
                </a:lnTo>
                <a:lnTo>
                  <a:pt x="1655" y="669"/>
                </a:lnTo>
                <a:lnTo>
                  <a:pt x="1653" y="669"/>
                </a:lnTo>
                <a:lnTo>
                  <a:pt x="1653" y="669"/>
                </a:lnTo>
                <a:lnTo>
                  <a:pt x="1653" y="671"/>
                </a:lnTo>
                <a:lnTo>
                  <a:pt x="1653" y="671"/>
                </a:lnTo>
                <a:lnTo>
                  <a:pt x="1653" y="671"/>
                </a:lnTo>
                <a:lnTo>
                  <a:pt x="1651" y="671"/>
                </a:lnTo>
                <a:lnTo>
                  <a:pt x="1651" y="671"/>
                </a:lnTo>
                <a:lnTo>
                  <a:pt x="1651" y="673"/>
                </a:lnTo>
                <a:lnTo>
                  <a:pt x="1651" y="673"/>
                </a:lnTo>
                <a:lnTo>
                  <a:pt x="1653" y="675"/>
                </a:lnTo>
                <a:lnTo>
                  <a:pt x="1653" y="677"/>
                </a:lnTo>
                <a:lnTo>
                  <a:pt x="1653" y="677"/>
                </a:lnTo>
                <a:lnTo>
                  <a:pt x="1653" y="677"/>
                </a:lnTo>
                <a:lnTo>
                  <a:pt x="1651" y="679"/>
                </a:lnTo>
                <a:lnTo>
                  <a:pt x="1651" y="679"/>
                </a:lnTo>
                <a:lnTo>
                  <a:pt x="1651" y="677"/>
                </a:lnTo>
                <a:lnTo>
                  <a:pt x="1651" y="677"/>
                </a:lnTo>
                <a:lnTo>
                  <a:pt x="1651" y="675"/>
                </a:lnTo>
                <a:lnTo>
                  <a:pt x="1649" y="673"/>
                </a:lnTo>
                <a:lnTo>
                  <a:pt x="1649" y="673"/>
                </a:lnTo>
                <a:lnTo>
                  <a:pt x="1647" y="673"/>
                </a:lnTo>
                <a:lnTo>
                  <a:pt x="1647" y="673"/>
                </a:lnTo>
                <a:lnTo>
                  <a:pt x="1645" y="673"/>
                </a:lnTo>
                <a:lnTo>
                  <a:pt x="1645" y="675"/>
                </a:lnTo>
                <a:lnTo>
                  <a:pt x="1643" y="675"/>
                </a:lnTo>
                <a:lnTo>
                  <a:pt x="1643" y="677"/>
                </a:lnTo>
                <a:lnTo>
                  <a:pt x="1641" y="679"/>
                </a:lnTo>
                <a:lnTo>
                  <a:pt x="1639" y="679"/>
                </a:lnTo>
                <a:lnTo>
                  <a:pt x="1636" y="679"/>
                </a:lnTo>
                <a:lnTo>
                  <a:pt x="1634" y="682"/>
                </a:lnTo>
                <a:lnTo>
                  <a:pt x="1632" y="684"/>
                </a:lnTo>
                <a:lnTo>
                  <a:pt x="1628" y="684"/>
                </a:lnTo>
                <a:lnTo>
                  <a:pt x="1628" y="686"/>
                </a:lnTo>
                <a:lnTo>
                  <a:pt x="1628" y="686"/>
                </a:lnTo>
                <a:lnTo>
                  <a:pt x="1628" y="688"/>
                </a:lnTo>
                <a:lnTo>
                  <a:pt x="1628" y="690"/>
                </a:lnTo>
                <a:lnTo>
                  <a:pt x="1626" y="690"/>
                </a:lnTo>
                <a:lnTo>
                  <a:pt x="1628" y="688"/>
                </a:lnTo>
                <a:lnTo>
                  <a:pt x="1628" y="686"/>
                </a:lnTo>
                <a:lnTo>
                  <a:pt x="1628" y="684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4"/>
                </a:lnTo>
                <a:lnTo>
                  <a:pt x="1624" y="684"/>
                </a:lnTo>
                <a:lnTo>
                  <a:pt x="1622" y="686"/>
                </a:lnTo>
                <a:lnTo>
                  <a:pt x="1622" y="686"/>
                </a:lnTo>
                <a:lnTo>
                  <a:pt x="1624" y="684"/>
                </a:lnTo>
                <a:lnTo>
                  <a:pt x="1624" y="684"/>
                </a:lnTo>
                <a:lnTo>
                  <a:pt x="1624" y="682"/>
                </a:lnTo>
                <a:lnTo>
                  <a:pt x="1624" y="679"/>
                </a:lnTo>
                <a:lnTo>
                  <a:pt x="1622" y="679"/>
                </a:lnTo>
                <a:lnTo>
                  <a:pt x="1622" y="679"/>
                </a:lnTo>
                <a:lnTo>
                  <a:pt x="1620" y="682"/>
                </a:lnTo>
                <a:lnTo>
                  <a:pt x="1618" y="686"/>
                </a:lnTo>
                <a:lnTo>
                  <a:pt x="1618" y="688"/>
                </a:lnTo>
                <a:lnTo>
                  <a:pt x="1618" y="688"/>
                </a:lnTo>
                <a:lnTo>
                  <a:pt x="1615" y="688"/>
                </a:lnTo>
                <a:lnTo>
                  <a:pt x="1611" y="690"/>
                </a:lnTo>
                <a:lnTo>
                  <a:pt x="1607" y="692"/>
                </a:lnTo>
                <a:lnTo>
                  <a:pt x="1607" y="690"/>
                </a:lnTo>
                <a:lnTo>
                  <a:pt x="1609" y="690"/>
                </a:lnTo>
                <a:lnTo>
                  <a:pt x="1611" y="690"/>
                </a:lnTo>
                <a:lnTo>
                  <a:pt x="1613" y="688"/>
                </a:lnTo>
                <a:lnTo>
                  <a:pt x="1615" y="688"/>
                </a:lnTo>
                <a:lnTo>
                  <a:pt x="1618" y="686"/>
                </a:lnTo>
                <a:lnTo>
                  <a:pt x="1618" y="684"/>
                </a:lnTo>
                <a:lnTo>
                  <a:pt x="1620" y="682"/>
                </a:lnTo>
                <a:lnTo>
                  <a:pt x="1620" y="679"/>
                </a:lnTo>
                <a:lnTo>
                  <a:pt x="1620" y="677"/>
                </a:lnTo>
                <a:lnTo>
                  <a:pt x="1620" y="677"/>
                </a:lnTo>
                <a:lnTo>
                  <a:pt x="1618" y="677"/>
                </a:lnTo>
                <a:lnTo>
                  <a:pt x="1618" y="673"/>
                </a:lnTo>
                <a:lnTo>
                  <a:pt x="1618" y="673"/>
                </a:lnTo>
                <a:lnTo>
                  <a:pt x="1615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09" y="671"/>
                </a:lnTo>
                <a:lnTo>
                  <a:pt x="1607" y="671"/>
                </a:lnTo>
                <a:lnTo>
                  <a:pt x="1605" y="671"/>
                </a:lnTo>
                <a:lnTo>
                  <a:pt x="1605" y="671"/>
                </a:lnTo>
                <a:lnTo>
                  <a:pt x="1603" y="671"/>
                </a:lnTo>
                <a:lnTo>
                  <a:pt x="1599" y="673"/>
                </a:lnTo>
                <a:lnTo>
                  <a:pt x="1597" y="675"/>
                </a:lnTo>
                <a:lnTo>
                  <a:pt x="1595" y="675"/>
                </a:lnTo>
                <a:lnTo>
                  <a:pt x="1592" y="673"/>
                </a:lnTo>
                <a:lnTo>
                  <a:pt x="1590" y="673"/>
                </a:lnTo>
                <a:lnTo>
                  <a:pt x="1590" y="673"/>
                </a:lnTo>
                <a:lnTo>
                  <a:pt x="1595" y="671"/>
                </a:lnTo>
                <a:lnTo>
                  <a:pt x="1595" y="671"/>
                </a:lnTo>
                <a:lnTo>
                  <a:pt x="1597" y="671"/>
                </a:lnTo>
                <a:lnTo>
                  <a:pt x="1597" y="671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9" y="671"/>
                </a:lnTo>
                <a:lnTo>
                  <a:pt x="1599" y="671"/>
                </a:lnTo>
                <a:lnTo>
                  <a:pt x="1599" y="671"/>
                </a:lnTo>
                <a:lnTo>
                  <a:pt x="1601" y="671"/>
                </a:lnTo>
                <a:lnTo>
                  <a:pt x="1601" y="669"/>
                </a:lnTo>
                <a:lnTo>
                  <a:pt x="1601" y="669"/>
                </a:lnTo>
                <a:lnTo>
                  <a:pt x="1601" y="667"/>
                </a:lnTo>
                <a:lnTo>
                  <a:pt x="1603" y="667"/>
                </a:lnTo>
                <a:lnTo>
                  <a:pt x="1603" y="667"/>
                </a:lnTo>
                <a:lnTo>
                  <a:pt x="1601" y="665"/>
                </a:lnTo>
                <a:lnTo>
                  <a:pt x="1601" y="665"/>
                </a:lnTo>
                <a:lnTo>
                  <a:pt x="1603" y="663"/>
                </a:lnTo>
                <a:lnTo>
                  <a:pt x="1603" y="663"/>
                </a:lnTo>
                <a:lnTo>
                  <a:pt x="1603" y="661"/>
                </a:lnTo>
                <a:lnTo>
                  <a:pt x="1599" y="661"/>
                </a:lnTo>
                <a:lnTo>
                  <a:pt x="1599" y="661"/>
                </a:lnTo>
                <a:lnTo>
                  <a:pt x="1599" y="658"/>
                </a:lnTo>
                <a:lnTo>
                  <a:pt x="1599" y="656"/>
                </a:lnTo>
                <a:lnTo>
                  <a:pt x="1599" y="654"/>
                </a:lnTo>
                <a:lnTo>
                  <a:pt x="1599" y="654"/>
                </a:lnTo>
                <a:lnTo>
                  <a:pt x="1599" y="652"/>
                </a:lnTo>
                <a:lnTo>
                  <a:pt x="1599" y="650"/>
                </a:lnTo>
                <a:lnTo>
                  <a:pt x="1599" y="650"/>
                </a:lnTo>
                <a:lnTo>
                  <a:pt x="1597" y="648"/>
                </a:lnTo>
                <a:lnTo>
                  <a:pt x="1597" y="648"/>
                </a:lnTo>
                <a:lnTo>
                  <a:pt x="1588" y="648"/>
                </a:lnTo>
                <a:lnTo>
                  <a:pt x="1586" y="648"/>
                </a:lnTo>
                <a:lnTo>
                  <a:pt x="1584" y="648"/>
                </a:lnTo>
                <a:lnTo>
                  <a:pt x="1584" y="646"/>
                </a:lnTo>
                <a:lnTo>
                  <a:pt x="1586" y="646"/>
                </a:lnTo>
                <a:lnTo>
                  <a:pt x="1595" y="646"/>
                </a:lnTo>
                <a:lnTo>
                  <a:pt x="1597" y="646"/>
                </a:lnTo>
                <a:lnTo>
                  <a:pt x="1599" y="646"/>
                </a:lnTo>
                <a:lnTo>
                  <a:pt x="1599" y="644"/>
                </a:lnTo>
                <a:lnTo>
                  <a:pt x="1599" y="644"/>
                </a:lnTo>
                <a:lnTo>
                  <a:pt x="1599" y="642"/>
                </a:lnTo>
                <a:lnTo>
                  <a:pt x="1599" y="642"/>
                </a:lnTo>
                <a:lnTo>
                  <a:pt x="1599" y="642"/>
                </a:lnTo>
                <a:lnTo>
                  <a:pt x="1597" y="640"/>
                </a:lnTo>
                <a:lnTo>
                  <a:pt x="1597" y="637"/>
                </a:lnTo>
                <a:lnTo>
                  <a:pt x="1597" y="637"/>
                </a:lnTo>
                <a:lnTo>
                  <a:pt x="1597" y="635"/>
                </a:lnTo>
                <a:lnTo>
                  <a:pt x="1597" y="635"/>
                </a:lnTo>
                <a:lnTo>
                  <a:pt x="1599" y="631"/>
                </a:lnTo>
                <a:lnTo>
                  <a:pt x="1601" y="631"/>
                </a:lnTo>
                <a:lnTo>
                  <a:pt x="1601" y="629"/>
                </a:lnTo>
                <a:lnTo>
                  <a:pt x="1601" y="629"/>
                </a:lnTo>
                <a:lnTo>
                  <a:pt x="1603" y="629"/>
                </a:lnTo>
                <a:lnTo>
                  <a:pt x="1603" y="627"/>
                </a:lnTo>
                <a:lnTo>
                  <a:pt x="1603" y="627"/>
                </a:lnTo>
                <a:lnTo>
                  <a:pt x="1601" y="625"/>
                </a:lnTo>
                <a:lnTo>
                  <a:pt x="1601" y="625"/>
                </a:lnTo>
                <a:lnTo>
                  <a:pt x="1601" y="625"/>
                </a:lnTo>
                <a:lnTo>
                  <a:pt x="1599" y="625"/>
                </a:lnTo>
                <a:lnTo>
                  <a:pt x="1599" y="625"/>
                </a:lnTo>
                <a:lnTo>
                  <a:pt x="1599" y="627"/>
                </a:lnTo>
                <a:lnTo>
                  <a:pt x="1599" y="627"/>
                </a:lnTo>
                <a:lnTo>
                  <a:pt x="1597" y="627"/>
                </a:lnTo>
                <a:lnTo>
                  <a:pt x="1595" y="629"/>
                </a:lnTo>
                <a:lnTo>
                  <a:pt x="1595" y="629"/>
                </a:lnTo>
                <a:lnTo>
                  <a:pt x="1592" y="627"/>
                </a:lnTo>
                <a:lnTo>
                  <a:pt x="1592" y="627"/>
                </a:lnTo>
                <a:lnTo>
                  <a:pt x="1592" y="625"/>
                </a:lnTo>
                <a:lnTo>
                  <a:pt x="1590" y="625"/>
                </a:lnTo>
                <a:lnTo>
                  <a:pt x="1590" y="625"/>
                </a:lnTo>
                <a:lnTo>
                  <a:pt x="1590" y="623"/>
                </a:lnTo>
                <a:lnTo>
                  <a:pt x="1588" y="623"/>
                </a:lnTo>
                <a:lnTo>
                  <a:pt x="1586" y="625"/>
                </a:lnTo>
                <a:lnTo>
                  <a:pt x="1584" y="625"/>
                </a:lnTo>
                <a:lnTo>
                  <a:pt x="1578" y="623"/>
                </a:lnTo>
                <a:lnTo>
                  <a:pt x="1576" y="623"/>
                </a:lnTo>
                <a:lnTo>
                  <a:pt x="1574" y="623"/>
                </a:lnTo>
                <a:lnTo>
                  <a:pt x="1574" y="621"/>
                </a:lnTo>
                <a:lnTo>
                  <a:pt x="1571" y="621"/>
                </a:lnTo>
                <a:lnTo>
                  <a:pt x="1567" y="619"/>
                </a:lnTo>
                <a:lnTo>
                  <a:pt x="1569" y="617"/>
                </a:lnTo>
                <a:lnTo>
                  <a:pt x="1569" y="617"/>
                </a:lnTo>
                <a:lnTo>
                  <a:pt x="1569" y="617"/>
                </a:lnTo>
                <a:lnTo>
                  <a:pt x="1567" y="617"/>
                </a:lnTo>
                <a:lnTo>
                  <a:pt x="1567" y="617"/>
                </a:lnTo>
                <a:lnTo>
                  <a:pt x="1567" y="614"/>
                </a:lnTo>
                <a:lnTo>
                  <a:pt x="1567" y="614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7" y="610"/>
                </a:lnTo>
                <a:lnTo>
                  <a:pt x="1565" y="610"/>
                </a:lnTo>
                <a:lnTo>
                  <a:pt x="1565" y="610"/>
                </a:lnTo>
                <a:lnTo>
                  <a:pt x="1565" y="612"/>
                </a:lnTo>
                <a:lnTo>
                  <a:pt x="1561" y="612"/>
                </a:lnTo>
                <a:lnTo>
                  <a:pt x="1561" y="612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08"/>
                </a:lnTo>
                <a:lnTo>
                  <a:pt x="1561" y="608"/>
                </a:lnTo>
                <a:lnTo>
                  <a:pt x="1561" y="606"/>
                </a:lnTo>
                <a:lnTo>
                  <a:pt x="1559" y="606"/>
                </a:lnTo>
                <a:lnTo>
                  <a:pt x="1557" y="604"/>
                </a:lnTo>
                <a:lnTo>
                  <a:pt x="1557" y="606"/>
                </a:lnTo>
                <a:lnTo>
                  <a:pt x="1555" y="606"/>
                </a:lnTo>
                <a:lnTo>
                  <a:pt x="1555" y="606"/>
                </a:lnTo>
                <a:lnTo>
                  <a:pt x="1553" y="606"/>
                </a:lnTo>
                <a:lnTo>
                  <a:pt x="1555" y="604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0"/>
                </a:lnTo>
                <a:lnTo>
                  <a:pt x="1555" y="600"/>
                </a:lnTo>
                <a:lnTo>
                  <a:pt x="1555" y="600"/>
                </a:lnTo>
                <a:lnTo>
                  <a:pt x="1553" y="600"/>
                </a:lnTo>
                <a:lnTo>
                  <a:pt x="1551" y="600"/>
                </a:lnTo>
                <a:lnTo>
                  <a:pt x="1548" y="600"/>
                </a:lnTo>
                <a:lnTo>
                  <a:pt x="1546" y="598"/>
                </a:lnTo>
                <a:lnTo>
                  <a:pt x="1546" y="596"/>
                </a:lnTo>
                <a:lnTo>
                  <a:pt x="1544" y="596"/>
                </a:lnTo>
                <a:lnTo>
                  <a:pt x="1540" y="593"/>
                </a:lnTo>
                <a:lnTo>
                  <a:pt x="1540" y="593"/>
                </a:lnTo>
                <a:lnTo>
                  <a:pt x="1540" y="593"/>
                </a:lnTo>
                <a:lnTo>
                  <a:pt x="1538" y="593"/>
                </a:lnTo>
                <a:lnTo>
                  <a:pt x="1536" y="596"/>
                </a:lnTo>
                <a:lnTo>
                  <a:pt x="1532" y="596"/>
                </a:lnTo>
                <a:lnTo>
                  <a:pt x="1530" y="598"/>
                </a:lnTo>
                <a:lnTo>
                  <a:pt x="1525" y="598"/>
                </a:lnTo>
                <a:lnTo>
                  <a:pt x="1525" y="600"/>
                </a:lnTo>
                <a:lnTo>
                  <a:pt x="1527" y="600"/>
                </a:lnTo>
                <a:lnTo>
                  <a:pt x="1527" y="600"/>
                </a:lnTo>
                <a:lnTo>
                  <a:pt x="1523" y="598"/>
                </a:lnTo>
                <a:lnTo>
                  <a:pt x="1521" y="598"/>
                </a:lnTo>
                <a:lnTo>
                  <a:pt x="1519" y="598"/>
                </a:lnTo>
                <a:lnTo>
                  <a:pt x="1517" y="596"/>
                </a:lnTo>
                <a:lnTo>
                  <a:pt x="1515" y="596"/>
                </a:lnTo>
                <a:lnTo>
                  <a:pt x="1515" y="598"/>
                </a:lnTo>
                <a:lnTo>
                  <a:pt x="1511" y="600"/>
                </a:lnTo>
                <a:lnTo>
                  <a:pt x="1509" y="600"/>
                </a:lnTo>
                <a:lnTo>
                  <a:pt x="1511" y="598"/>
                </a:lnTo>
                <a:lnTo>
                  <a:pt x="1509" y="596"/>
                </a:lnTo>
                <a:lnTo>
                  <a:pt x="1498" y="593"/>
                </a:lnTo>
                <a:lnTo>
                  <a:pt x="1494" y="591"/>
                </a:lnTo>
                <a:lnTo>
                  <a:pt x="1490" y="591"/>
                </a:lnTo>
                <a:lnTo>
                  <a:pt x="1488" y="591"/>
                </a:lnTo>
                <a:lnTo>
                  <a:pt x="1483" y="591"/>
                </a:lnTo>
                <a:lnTo>
                  <a:pt x="1479" y="593"/>
                </a:lnTo>
                <a:lnTo>
                  <a:pt x="1477" y="596"/>
                </a:lnTo>
                <a:lnTo>
                  <a:pt x="1475" y="596"/>
                </a:lnTo>
                <a:lnTo>
                  <a:pt x="1475" y="598"/>
                </a:lnTo>
                <a:lnTo>
                  <a:pt x="1475" y="598"/>
                </a:lnTo>
                <a:lnTo>
                  <a:pt x="1475" y="602"/>
                </a:lnTo>
                <a:lnTo>
                  <a:pt x="1477" y="604"/>
                </a:lnTo>
                <a:lnTo>
                  <a:pt x="1477" y="606"/>
                </a:lnTo>
                <a:lnTo>
                  <a:pt x="1479" y="608"/>
                </a:lnTo>
                <a:lnTo>
                  <a:pt x="1479" y="610"/>
                </a:lnTo>
                <a:lnTo>
                  <a:pt x="1481" y="610"/>
                </a:lnTo>
                <a:lnTo>
                  <a:pt x="1481" y="612"/>
                </a:lnTo>
                <a:lnTo>
                  <a:pt x="1486" y="612"/>
                </a:lnTo>
                <a:lnTo>
                  <a:pt x="1483" y="614"/>
                </a:lnTo>
                <a:lnTo>
                  <a:pt x="1481" y="617"/>
                </a:lnTo>
                <a:lnTo>
                  <a:pt x="1481" y="617"/>
                </a:lnTo>
                <a:lnTo>
                  <a:pt x="1481" y="621"/>
                </a:lnTo>
                <a:lnTo>
                  <a:pt x="1481" y="621"/>
                </a:lnTo>
                <a:lnTo>
                  <a:pt x="1481" y="623"/>
                </a:lnTo>
                <a:lnTo>
                  <a:pt x="1479" y="623"/>
                </a:lnTo>
                <a:lnTo>
                  <a:pt x="1479" y="625"/>
                </a:lnTo>
                <a:lnTo>
                  <a:pt x="1475" y="629"/>
                </a:lnTo>
                <a:lnTo>
                  <a:pt x="1475" y="629"/>
                </a:lnTo>
                <a:lnTo>
                  <a:pt x="1475" y="629"/>
                </a:lnTo>
                <a:lnTo>
                  <a:pt x="1477" y="629"/>
                </a:lnTo>
                <a:lnTo>
                  <a:pt x="1479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1" y="631"/>
                </a:lnTo>
                <a:lnTo>
                  <a:pt x="1481" y="631"/>
                </a:lnTo>
                <a:lnTo>
                  <a:pt x="1481" y="633"/>
                </a:lnTo>
                <a:lnTo>
                  <a:pt x="1481" y="635"/>
                </a:lnTo>
                <a:lnTo>
                  <a:pt x="1483" y="635"/>
                </a:lnTo>
                <a:lnTo>
                  <a:pt x="1486" y="635"/>
                </a:lnTo>
                <a:lnTo>
                  <a:pt x="1486" y="635"/>
                </a:lnTo>
                <a:lnTo>
                  <a:pt x="1483" y="635"/>
                </a:lnTo>
                <a:lnTo>
                  <a:pt x="1481" y="637"/>
                </a:lnTo>
                <a:lnTo>
                  <a:pt x="1483" y="640"/>
                </a:lnTo>
                <a:lnTo>
                  <a:pt x="1486" y="644"/>
                </a:lnTo>
                <a:lnTo>
                  <a:pt x="1486" y="644"/>
                </a:lnTo>
                <a:lnTo>
                  <a:pt x="1483" y="644"/>
                </a:lnTo>
                <a:lnTo>
                  <a:pt x="1483" y="646"/>
                </a:lnTo>
                <a:lnTo>
                  <a:pt x="1483" y="646"/>
                </a:lnTo>
                <a:lnTo>
                  <a:pt x="1488" y="646"/>
                </a:lnTo>
                <a:lnTo>
                  <a:pt x="1488" y="646"/>
                </a:lnTo>
                <a:lnTo>
                  <a:pt x="1488" y="648"/>
                </a:lnTo>
                <a:lnTo>
                  <a:pt x="1488" y="650"/>
                </a:lnTo>
                <a:lnTo>
                  <a:pt x="1488" y="650"/>
                </a:lnTo>
                <a:lnTo>
                  <a:pt x="1488" y="652"/>
                </a:lnTo>
                <a:lnTo>
                  <a:pt x="1486" y="652"/>
                </a:lnTo>
                <a:lnTo>
                  <a:pt x="1486" y="654"/>
                </a:lnTo>
                <a:lnTo>
                  <a:pt x="1486" y="654"/>
                </a:lnTo>
                <a:lnTo>
                  <a:pt x="1488" y="656"/>
                </a:lnTo>
                <a:lnTo>
                  <a:pt x="1486" y="656"/>
                </a:lnTo>
                <a:lnTo>
                  <a:pt x="1483" y="654"/>
                </a:lnTo>
                <a:lnTo>
                  <a:pt x="1481" y="654"/>
                </a:lnTo>
                <a:lnTo>
                  <a:pt x="1481" y="654"/>
                </a:lnTo>
                <a:lnTo>
                  <a:pt x="1481" y="656"/>
                </a:lnTo>
                <a:lnTo>
                  <a:pt x="1481" y="656"/>
                </a:lnTo>
                <a:lnTo>
                  <a:pt x="1479" y="658"/>
                </a:lnTo>
                <a:lnTo>
                  <a:pt x="1479" y="658"/>
                </a:lnTo>
                <a:lnTo>
                  <a:pt x="1481" y="658"/>
                </a:lnTo>
                <a:lnTo>
                  <a:pt x="1481" y="661"/>
                </a:lnTo>
                <a:lnTo>
                  <a:pt x="1479" y="663"/>
                </a:lnTo>
                <a:lnTo>
                  <a:pt x="1477" y="663"/>
                </a:lnTo>
                <a:lnTo>
                  <a:pt x="1477" y="665"/>
                </a:lnTo>
                <a:lnTo>
                  <a:pt x="1475" y="665"/>
                </a:lnTo>
                <a:lnTo>
                  <a:pt x="1475" y="667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3"/>
                </a:lnTo>
                <a:lnTo>
                  <a:pt x="1471" y="675"/>
                </a:lnTo>
                <a:lnTo>
                  <a:pt x="1471" y="675"/>
                </a:lnTo>
                <a:lnTo>
                  <a:pt x="1471" y="677"/>
                </a:lnTo>
                <a:lnTo>
                  <a:pt x="1473" y="677"/>
                </a:lnTo>
                <a:lnTo>
                  <a:pt x="1477" y="682"/>
                </a:lnTo>
                <a:lnTo>
                  <a:pt x="1479" y="682"/>
                </a:lnTo>
                <a:lnTo>
                  <a:pt x="1481" y="684"/>
                </a:lnTo>
                <a:lnTo>
                  <a:pt x="1483" y="684"/>
                </a:lnTo>
                <a:lnTo>
                  <a:pt x="1486" y="686"/>
                </a:lnTo>
                <a:lnTo>
                  <a:pt x="1490" y="688"/>
                </a:lnTo>
                <a:lnTo>
                  <a:pt x="1494" y="694"/>
                </a:lnTo>
                <a:lnTo>
                  <a:pt x="1494" y="696"/>
                </a:lnTo>
                <a:lnTo>
                  <a:pt x="1496" y="698"/>
                </a:lnTo>
                <a:lnTo>
                  <a:pt x="1498" y="702"/>
                </a:lnTo>
                <a:lnTo>
                  <a:pt x="1498" y="705"/>
                </a:lnTo>
                <a:lnTo>
                  <a:pt x="1498" y="707"/>
                </a:lnTo>
                <a:lnTo>
                  <a:pt x="1498" y="713"/>
                </a:lnTo>
                <a:lnTo>
                  <a:pt x="1498" y="715"/>
                </a:lnTo>
                <a:lnTo>
                  <a:pt x="1498" y="719"/>
                </a:lnTo>
                <a:lnTo>
                  <a:pt x="1498" y="723"/>
                </a:lnTo>
                <a:lnTo>
                  <a:pt x="1498" y="726"/>
                </a:lnTo>
                <a:lnTo>
                  <a:pt x="1498" y="728"/>
                </a:lnTo>
                <a:lnTo>
                  <a:pt x="1496" y="730"/>
                </a:lnTo>
                <a:lnTo>
                  <a:pt x="1494" y="732"/>
                </a:lnTo>
                <a:lnTo>
                  <a:pt x="1492" y="736"/>
                </a:lnTo>
                <a:lnTo>
                  <a:pt x="1490" y="736"/>
                </a:lnTo>
                <a:lnTo>
                  <a:pt x="1488" y="738"/>
                </a:lnTo>
                <a:lnTo>
                  <a:pt x="1481" y="742"/>
                </a:lnTo>
                <a:lnTo>
                  <a:pt x="1481" y="744"/>
                </a:lnTo>
                <a:lnTo>
                  <a:pt x="1479" y="747"/>
                </a:lnTo>
                <a:lnTo>
                  <a:pt x="1475" y="747"/>
                </a:lnTo>
                <a:lnTo>
                  <a:pt x="1473" y="749"/>
                </a:lnTo>
                <a:lnTo>
                  <a:pt x="1471" y="751"/>
                </a:lnTo>
                <a:lnTo>
                  <a:pt x="1465" y="753"/>
                </a:lnTo>
                <a:lnTo>
                  <a:pt x="1465" y="753"/>
                </a:lnTo>
                <a:lnTo>
                  <a:pt x="1454" y="757"/>
                </a:lnTo>
                <a:lnTo>
                  <a:pt x="1452" y="757"/>
                </a:lnTo>
                <a:lnTo>
                  <a:pt x="1452" y="757"/>
                </a:lnTo>
                <a:lnTo>
                  <a:pt x="1454" y="757"/>
                </a:lnTo>
                <a:lnTo>
                  <a:pt x="1454" y="757"/>
                </a:lnTo>
                <a:lnTo>
                  <a:pt x="1454" y="759"/>
                </a:lnTo>
                <a:lnTo>
                  <a:pt x="1456" y="761"/>
                </a:lnTo>
                <a:lnTo>
                  <a:pt x="1456" y="763"/>
                </a:lnTo>
                <a:lnTo>
                  <a:pt x="1456" y="763"/>
                </a:lnTo>
                <a:lnTo>
                  <a:pt x="1458" y="765"/>
                </a:lnTo>
                <a:lnTo>
                  <a:pt x="1458" y="765"/>
                </a:lnTo>
                <a:lnTo>
                  <a:pt x="1460" y="765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2"/>
                </a:lnTo>
                <a:lnTo>
                  <a:pt x="1463" y="772"/>
                </a:lnTo>
                <a:lnTo>
                  <a:pt x="1463" y="772"/>
                </a:lnTo>
                <a:lnTo>
                  <a:pt x="1465" y="774"/>
                </a:lnTo>
                <a:lnTo>
                  <a:pt x="1465" y="774"/>
                </a:lnTo>
                <a:lnTo>
                  <a:pt x="1463" y="774"/>
                </a:lnTo>
                <a:lnTo>
                  <a:pt x="1463" y="774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8"/>
                </a:lnTo>
                <a:lnTo>
                  <a:pt x="1463" y="782"/>
                </a:lnTo>
                <a:lnTo>
                  <a:pt x="1465" y="786"/>
                </a:lnTo>
                <a:lnTo>
                  <a:pt x="1465" y="788"/>
                </a:lnTo>
                <a:lnTo>
                  <a:pt x="1465" y="791"/>
                </a:lnTo>
                <a:lnTo>
                  <a:pt x="1467" y="791"/>
                </a:lnTo>
                <a:lnTo>
                  <a:pt x="1467" y="793"/>
                </a:lnTo>
                <a:lnTo>
                  <a:pt x="1467" y="793"/>
                </a:lnTo>
                <a:lnTo>
                  <a:pt x="1467" y="795"/>
                </a:lnTo>
                <a:lnTo>
                  <a:pt x="1467" y="797"/>
                </a:lnTo>
                <a:lnTo>
                  <a:pt x="1467" y="797"/>
                </a:lnTo>
                <a:lnTo>
                  <a:pt x="1469" y="799"/>
                </a:lnTo>
                <a:lnTo>
                  <a:pt x="1469" y="799"/>
                </a:lnTo>
                <a:lnTo>
                  <a:pt x="1471" y="801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5"/>
                </a:lnTo>
                <a:lnTo>
                  <a:pt x="1469" y="805"/>
                </a:lnTo>
                <a:lnTo>
                  <a:pt x="1467" y="807"/>
                </a:lnTo>
                <a:lnTo>
                  <a:pt x="1467" y="809"/>
                </a:lnTo>
                <a:lnTo>
                  <a:pt x="1465" y="811"/>
                </a:lnTo>
                <a:lnTo>
                  <a:pt x="1465" y="811"/>
                </a:lnTo>
                <a:lnTo>
                  <a:pt x="1465" y="814"/>
                </a:lnTo>
                <a:lnTo>
                  <a:pt x="1463" y="814"/>
                </a:lnTo>
                <a:lnTo>
                  <a:pt x="1463" y="814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20"/>
                </a:lnTo>
                <a:lnTo>
                  <a:pt x="1465" y="820"/>
                </a:lnTo>
                <a:lnTo>
                  <a:pt x="1465" y="822"/>
                </a:lnTo>
                <a:lnTo>
                  <a:pt x="1465" y="824"/>
                </a:lnTo>
                <a:lnTo>
                  <a:pt x="1465" y="824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58" y="816"/>
                </a:lnTo>
                <a:lnTo>
                  <a:pt x="1458" y="816"/>
                </a:lnTo>
                <a:lnTo>
                  <a:pt x="1456" y="818"/>
                </a:lnTo>
                <a:lnTo>
                  <a:pt x="1456" y="818"/>
                </a:lnTo>
                <a:lnTo>
                  <a:pt x="1456" y="818"/>
                </a:lnTo>
                <a:lnTo>
                  <a:pt x="1454" y="820"/>
                </a:lnTo>
                <a:lnTo>
                  <a:pt x="1454" y="820"/>
                </a:lnTo>
                <a:lnTo>
                  <a:pt x="1454" y="822"/>
                </a:lnTo>
                <a:lnTo>
                  <a:pt x="1452" y="824"/>
                </a:lnTo>
                <a:lnTo>
                  <a:pt x="1452" y="824"/>
                </a:lnTo>
                <a:lnTo>
                  <a:pt x="1452" y="826"/>
                </a:lnTo>
                <a:lnTo>
                  <a:pt x="1452" y="826"/>
                </a:lnTo>
                <a:lnTo>
                  <a:pt x="1454" y="826"/>
                </a:lnTo>
                <a:lnTo>
                  <a:pt x="1456" y="830"/>
                </a:lnTo>
                <a:lnTo>
                  <a:pt x="1458" y="830"/>
                </a:lnTo>
                <a:lnTo>
                  <a:pt x="1458" y="832"/>
                </a:lnTo>
                <a:lnTo>
                  <a:pt x="1456" y="830"/>
                </a:lnTo>
                <a:lnTo>
                  <a:pt x="1454" y="828"/>
                </a:lnTo>
                <a:lnTo>
                  <a:pt x="1452" y="824"/>
                </a:lnTo>
                <a:lnTo>
                  <a:pt x="1450" y="824"/>
                </a:lnTo>
                <a:lnTo>
                  <a:pt x="1448" y="822"/>
                </a:lnTo>
                <a:lnTo>
                  <a:pt x="1446" y="822"/>
                </a:lnTo>
                <a:lnTo>
                  <a:pt x="1444" y="822"/>
                </a:lnTo>
                <a:lnTo>
                  <a:pt x="1442" y="822"/>
                </a:lnTo>
                <a:lnTo>
                  <a:pt x="1439" y="824"/>
                </a:lnTo>
                <a:lnTo>
                  <a:pt x="1437" y="826"/>
                </a:lnTo>
                <a:lnTo>
                  <a:pt x="1437" y="826"/>
                </a:lnTo>
                <a:lnTo>
                  <a:pt x="1439" y="822"/>
                </a:lnTo>
                <a:lnTo>
                  <a:pt x="1442" y="822"/>
                </a:lnTo>
                <a:lnTo>
                  <a:pt x="1442" y="820"/>
                </a:lnTo>
                <a:lnTo>
                  <a:pt x="1442" y="820"/>
                </a:lnTo>
                <a:lnTo>
                  <a:pt x="1442" y="818"/>
                </a:lnTo>
                <a:lnTo>
                  <a:pt x="1439" y="816"/>
                </a:lnTo>
                <a:lnTo>
                  <a:pt x="1439" y="814"/>
                </a:lnTo>
                <a:lnTo>
                  <a:pt x="1439" y="814"/>
                </a:lnTo>
                <a:lnTo>
                  <a:pt x="1435" y="809"/>
                </a:lnTo>
                <a:lnTo>
                  <a:pt x="1433" y="807"/>
                </a:lnTo>
                <a:lnTo>
                  <a:pt x="1431" y="807"/>
                </a:lnTo>
                <a:lnTo>
                  <a:pt x="1429" y="805"/>
                </a:lnTo>
                <a:lnTo>
                  <a:pt x="1427" y="805"/>
                </a:lnTo>
                <a:lnTo>
                  <a:pt x="1427" y="805"/>
                </a:lnTo>
                <a:lnTo>
                  <a:pt x="1425" y="805"/>
                </a:lnTo>
                <a:lnTo>
                  <a:pt x="1423" y="805"/>
                </a:lnTo>
                <a:lnTo>
                  <a:pt x="1423" y="805"/>
                </a:lnTo>
                <a:lnTo>
                  <a:pt x="1423" y="803"/>
                </a:lnTo>
                <a:lnTo>
                  <a:pt x="1425" y="803"/>
                </a:lnTo>
                <a:lnTo>
                  <a:pt x="1425" y="803"/>
                </a:lnTo>
                <a:lnTo>
                  <a:pt x="1427" y="801"/>
                </a:lnTo>
                <a:lnTo>
                  <a:pt x="1425" y="801"/>
                </a:lnTo>
                <a:lnTo>
                  <a:pt x="1423" y="799"/>
                </a:lnTo>
                <a:lnTo>
                  <a:pt x="1423" y="797"/>
                </a:lnTo>
                <a:lnTo>
                  <a:pt x="1419" y="793"/>
                </a:lnTo>
                <a:lnTo>
                  <a:pt x="1419" y="793"/>
                </a:lnTo>
                <a:lnTo>
                  <a:pt x="1416" y="791"/>
                </a:lnTo>
                <a:lnTo>
                  <a:pt x="1416" y="791"/>
                </a:lnTo>
                <a:lnTo>
                  <a:pt x="1416" y="788"/>
                </a:lnTo>
                <a:lnTo>
                  <a:pt x="1416" y="788"/>
                </a:lnTo>
                <a:lnTo>
                  <a:pt x="1416" y="786"/>
                </a:lnTo>
                <a:lnTo>
                  <a:pt x="1416" y="786"/>
                </a:lnTo>
                <a:lnTo>
                  <a:pt x="1416" y="784"/>
                </a:lnTo>
                <a:lnTo>
                  <a:pt x="1419" y="782"/>
                </a:lnTo>
                <a:lnTo>
                  <a:pt x="1416" y="780"/>
                </a:lnTo>
                <a:lnTo>
                  <a:pt x="1416" y="778"/>
                </a:lnTo>
                <a:lnTo>
                  <a:pt x="1419" y="776"/>
                </a:lnTo>
                <a:lnTo>
                  <a:pt x="1419" y="774"/>
                </a:lnTo>
                <a:lnTo>
                  <a:pt x="1416" y="772"/>
                </a:lnTo>
                <a:lnTo>
                  <a:pt x="1416" y="770"/>
                </a:lnTo>
                <a:lnTo>
                  <a:pt x="1416" y="770"/>
                </a:lnTo>
                <a:lnTo>
                  <a:pt x="1414" y="767"/>
                </a:lnTo>
                <a:lnTo>
                  <a:pt x="1414" y="765"/>
                </a:lnTo>
                <a:lnTo>
                  <a:pt x="1414" y="763"/>
                </a:lnTo>
                <a:lnTo>
                  <a:pt x="1414" y="761"/>
                </a:lnTo>
                <a:lnTo>
                  <a:pt x="1416" y="755"/>
                </a:lnTo>
                <a:lnTo>
                  <a:pt x="1416" y="753"/>
                </a:lnTo>
                <a:lnTo>
                  <a:pt x="1414" y="751"/>
                </a:lnTo>
                <a:lnTo>
                  <a:pt x="1414" y="749"/>
                </a:lnTo>
                <a:lnTo>
                  <a:pt x="1412" y="747"/>
                </a:lnTo>
                <a:lnTo>
                  <a:pt x="1410" y="747"/>
                </a:lnTo>
                <a:lnTo>
                  <a:pt x="1408" y="747"/>
                </a:lnTo>
                <a:lnTo>
                  <a:pt x="1408" y="747"/>
                </a:lnTo>
                <a:lnTo>
                  <a:pt x="1406" y="747"/>
                </a:lnTo>
                <a:lnTo>
                  <a:pt x="1406" y="747"/>
                </a:lnTo>
                <a:lnTo>
                  <a:pt x="1402" y="747"/>
                </a:lnTo>
                <a:lnTo>
                  <a:pt x="1398" y="744"/>
                </a:lnTo>
                <a:lnTo>
                  <a:pt x="1395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89" y="744"/>
                </a:lnTo>
                <a:lnTo>
                  <a:pt x="1387" y="744"/>
                </a:lnTo>
                <a:lnTo>
                  <a:pt x="1385" y="744"/>
                </a:lnTo>
                <a:lnTo>
                  <a:pt x="1383" y="744"/>
                </a:lnTo>
                <a:lnTo>
                  <a:pt x="1381" y="744"/>
                </a:lnTo>
                <a:lnTo>
                  <a:pt x="1377" y="744"/>
                </a:lnTo>
                <a:lnTo>
                  <a:pt x="1375" y="744"/>
                </a:lnTo>
                <a:lnTo>
                  <a:pt x="1375" y="744"/>
                </a:lnTo>
                <a:lnTo>
                  <a:pt x="1372" y="747"/>
                </a:lnTo>
                <a:lnTo>
                  <a:pt x="1370" y="749"/>
                </a:lnTo>
                <a:lnTo>
                  <a:pt x="1370" y="749"/>
                </a:lnTo>
                <a:lnTo>
                  <a:pt x="1372" y="744"/>
                </a:lnTo>
                <a:lnTo>
                  <a:pt x="1372" y="742"/>
                </a:lnTo>
                <a:lnTo>
                  <a:pt x="1372" y="742"/>
                </a:lnTo>
                <a:lnTo>
                  <a:pt x="1370" y="742"/>
                </a:lnTo>
                <a:lnTo>
                  <a:pt x="1370" y="740"/>
                </a:lnTo>
                <a:lnTo>
                  <a:pt x="1368" y="740"/>
                </a:lnTo>
                <a:lnTo>
                  <a:pt x="1366" y="738"/>
                </a:lnTo>
                <a:lnTo>
                  <a:pt x="1364" y="736"/>
                </a:lnTo>
                <a:lnTo>
                  <a:pt x="1362" y="736"/>
                </a:lnTo>
                <a:lnTo>
                  <a:pt x="1360" y="736"/>
                </a:lnTo>
                <a:lnTo>
                  <a:pt x="1356" y="734"/>
                </a:lnTo>
                <a:lnTo>
                  <a:pt x="1349" y="732"/>
                </a:lnTo>
                <a:lnTo>
                  <a:pt x="1343" y="730"/>
                </a:lnTo>
                <a:lnTo>
                  <a:pt x="1341" y="730"/>
                </a:lnTo>
                <a:lnTo>
                  <a:pt x="1339" y="730"/>
                </a:lnTo>
                <a:lnTo>
                  <a:pt x="1335" y="723"/>
                </a:lnTo>
                <a:lnTo>
                  <a:pt x="1333" y="721"/>
                </a:lnTo>
                <a:lnTo>
                  <a:pt x="1328" y="719"/>
                </a:lnTo>
                <a:lnTo>
                  <a:pt x="1326" y="717"/>
                </a:lnTo>
                <a:lnTo>
                  <a:pt x="1322" y="715"/>
                </a:lnTo>
                <a:lnTo>
                  <a:pt x="1320" y="713"/>
                </a:lnTo>
                <a:lnTo>
                  <a:pt x="1320" y="713"/>
                </a:lnTo>
                <a:lnTo>
                  <a:pt x="1316" y="713"/>
                </a:lnTo>
                <a:lnTo>
                  <a:pt x="1314" y="711"/>
                </a:lnTo>
                <a:lnTo>
                  <a:pt x="1307" y="711"/>
                </a:lnTo>
                <a:lnTo>
                  <a:pt x="1303" y="709"/>
                </a:lnTo>
                <a:lnTo>
                  <a:pt x="1299" y="707"/>
                </a:lnTo>
                <a:lnTo>
                  <a:pt x="1295" y="705"/>
                </a:lnTo>
                <a:lnTo>
                  <a:pt x="1291" y="705"/>
                </a:lnTo>
                <a:lnTo>
                  <a:pt x="1289" y="705"/>
                </a:lnTo>
                <a:lnTo>
                  <a:pt x="1274" y="709"/>
                </a:lnTo>
                <a:lnTo>
                  <a:pt x="1272" y="709"/>
                </a:lnTo>
                <a:lnTo>
                  <a:pt x="1270" y="711"/>
                </a:lnTo>
                <a:lnTo>
                  <a:pt x="1270" y="711"/>
                </a:lnTo>
                <a:lnTo>
                  <a:pt x="1270" y="709"/>
                </a:lnTo>
                <a:lnTo>
                  <a:pt x="1270" y="709"/>
                </a:lnTo>
                <a:lnTo>
                  <a:pt x="1268" y="709"/>
                </a:lnTo>
                <a:lnTo>
                  <a:pt x="1268" y="709"/>
                </a:lnTo>
                <a:lnTo>
                  <a:pt x="1266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6" y="711"/>
                </a:lnTo>
                <a:lnTo>
                  <a:pt x="1266" y="709"/>
                </a:lnTo>
                <a:lnTo>
                  <a:pt x="1268" y="707"/>
                </a:lnTo>
                <a:lnTo>
                  <a:pt x="1268" y="705"/>
                </a:lnTo>
                <a:lnTo>
                  <a:pt x="1268" y="705"/>
                </a:lnTo>
                <a:lnTo>
                  <a:pt x="1268" y="702"/>
                </a:lnTo>
                <a:lnTo>
                  <a:pt x="1268" y="702"/>
                </a:lnTo>
                <a:lnTo>
                  <a:pt x="1268" y="700"/>
                </a:lnTo>
                <a:lnTo>
                  <a:pt x="1266" y="694"/>
                </a:lnTo>
                <a:lnTo>
                  <a:pt x="1263" y="692"/>
                </a:lnTo>
                <a:lnTo>
                  <a:pt x="1263" y="688"/>
                </a:lnTo>
                <a:lnTo>
                  <a:pt x="1261" y="684"/>
                </a:lnTo>
                <a:lnTo>
                  <a:pt x="1259" y="679"/>
                </a:lnTo>
                <a:lnTo>
                  <a:pt x="1259" y="677"/>
                </a:lnTo>
                <a:lnTo>
                  <a:pt x="1257" y="675"/>
                </a:lnTo>
                <a:lnTo>
                  <a:pt x="1257" y="673"/>
                </a:lnTo>
                <a:lnTo>
                  <a:pt x="1257" y="673"/>
                </a:lnTo>
                <a:lnTo>
                  <a:pt x="1255" y="673"/>
                </a:lnTo>
                <a:lnTo>
                  <a:pt x="1253" y="673"/>
                </a:lnTo>
                <a:lnTo>
                  <a:pt x="1249" y="673"/>
                </a:lnTo>
                <a:lnTo>
                  <a:pt x="1245" y="673"/>
                </a:lnTo>
                <a:lnTo>
                  <a:pt x="1245" y="673"/>
                </a:lnTo>
                <a:lnTo>
                  <a:pt x="1243" y="675"/>
                </a:lnTo>
                <a:lnTo>
                  <a:pt x="1243" y="682"/>
                </a:lnTo>
                <a:lnTo>
                  <a:pt x="1240" y="684"/>
                </a:lnTo>
                <a:lnTo>
                  <a:pt x="1240" y="682"/>
                </a:lnTo>
                <a:lnTo>
                  <a:pt x="1243" y="675"/>
                </a:lnTo>
                <a:lnTo>
                  <a:pt x="1243" y="673"/>
                </a:lnTo>
                <a:lnTo>
                  <a:pt x="1240" y="673"/>
                </a:lnTo>
                <a:lnTo>
                  <a:pt x="1238" y="671"/>
                </a:lnTo>
                <a:lnTo>
                  <a:pt x="1238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4" y="669"/>
                </a:lnTo>
                <a:lnTo>
                  <a:pt x="1234" y="667"/>
                </a:lnTo>
                <a:lnTo>
                  <a:pt x="1234" y="667"/>
                </a:lnTo>
                <a:lnTo>
                  <a:pt x="1232" y="667"/>
                </a:lnTo>
                <a:lnTo>
                  <a:pt x="1234" y="667"/>
                </a:lnTo>
                <a:lnTo>
                  <a:pt x="1234" y="665"/>
                </a:lnTo>
                <a:lnTo>
                  <a:pt x="1234" y="663"/>
                </a:lnTo>
                <a:lnTo>
                  <a:pt x="1234" y="658"/>
                </a:lnTo>
                <a:lnTo>
                  <a:pt x="1234" y="648"/>
                </a:lnTo>
                <a:lnTo>
                  <a:pt x="1234" y="644"/>
                </a:lnTo>
                <a:lnTo>
                  <a:pt x="1236" y="640"/>
                </a:lnTo>
                <a:lnTo>
                  <a:pt x="1236" y="637"/>
                </a:lnTo>
                <a:lnTo>
                  <a:pt x="1236" y="637"/>
                </a:lnTo>
                <a:lnTo>
                  <a:pt x="1236" y="637"/>
                </a:lnTo>
                <a:lnTo>
                  <a:pt x="1234" y="635"/>
                </a:lnTo>
                <a:lnTo>
                  <a:pt x="1236" y="635"/>
                </a:lnTo>
                <a:lnTo>
                  <a:pt x="1238" y="635"/>
                </a:lnTo>
                <a:lnTo>
                  <a:pt x="1238" y="633"/>
                </a:lnTo>
                <a:lnTo>
                  <a:pt x="1240" y="631"/>
                </a:lnTo>
                <a:lnTo>
                  <a:pt x="1240" y="627"/>
                </a:lnTo>
                <a:lnTo>
                  <a:pt x="1245" y="625"/>
                </a:lnTo>
                <a:lnTo>
                  <a:pt x="1245" y="623"/>
                </a:lnTo>
                <a:lnTo>
                  <a:pt x="1245" y="621"/>
                </a:lnTo>
                <a:lnTo>
                  <a:pt x="1245" y="619"/>
                </a:lnTo>
                <a:lnTo>
                  <a:pt x="1245" y="619"/>
                </a:lnTo>
                <a:lnTo>
                  <a:pt x="1245" y="619"/>
                </a:lnTo>
                <a:lnTo>
                  <a:pt x="1247" y="619"/>
                </a:lnTo>
                <a:lnTo>
                  <a:pt x="1247" y="619"/>
                </a:lnTo>
                <a:lnTo>
                  <a:pt x="1247" y="617"/>
                </a:lnTo>
                <a:lnTo>
                  <a:pt x="1247" y="617"/>
                </a:lnTo>
                <a:lnTo>
                  <a:pt x="1247" y="614"/>
                </a:lnTo>
                <a:lnTo>
                  <a:pt x="1251" y="612"/>
                </a:lnTo>
                <a:lnTo>
                  <a:pt x="1255" y="610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3" y="606"/>
                </a:lnTo>
                <a:lnTo>
                  <a:pt x="1253" y="606"/>
                </a:lnTo>
                <a:lnTo>
                  <a:pt x="1253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7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5" y="602"/>
                </a:lnTo>
                <a:lnTo>
                  <a:pt x="1257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0"/>
                </a:lnTo>
                <a:lnTo>
                  <a:pt x="1259" y="600"/>
                </a:lnTo>
                <a:lnTo>
                  <a:pt x="1261" y="598"/>
                </a:lnTo>
                <a:lnTo>
                  <a:pt x="1261" y="598"/>
                </a:lnTo>
                <a:lnTo>
                  <a:pt x="1261" y="598"/>
                </a:lnTo>
                <a:lnTo>
                  <a:pt x="1257" y="596"/>
                </a:lnTo>
                <a:lnTo>
                  <a:pt x="1257" y="596"/>
                </a:lnTo>
                <a:lnTo>
                  <a:pt x="1257" y="596"/>
                </a:lnTo>
                <a:lnTo>
                  <a:pt x="1261" y="596"/>
                </a:lnTo>
                <a:lnTo>
                  <a:pt x="1263" y="598"/>
                </a:lnTo>
                <a:lnTo>
                  <a:pt x="1266" y="598"/>
                </a:lnTo>
                <a:lnTo>
                  <a:pt x="1266" y="600"/>
                </a:lnTo>
                <a:lnTo>
                  <a:pt x="1268" y="600"/>
                </a:lnTo>
                <a:lnTo>
                  <a:pt x="1268" y="600"/>
                </a:lnTo>
                <a:lnTo>
                  <a:pt x="1266" y="598"/>
                </a:lnTo>
                <a:lnTo>
                  <a:pt x="1266" y="596"/>
                </a:lnTo>
                <a:lnTo>
                  <a:pt x="1263" y="596"/>
                </a:lnTo>
                <a:lnTo>
                  <a:pt x="1263" y="596"/>
                </a:lnTo>
                <a:lnTo>
                  <a:pt x="1266" y="593"/>
                </a:lnTo>
                <a:lnTo>
                  <a:pt x="1266" y="593"/>
                </a:lnTo>
                <a:lnTo>
                  <a:pt x="1268" y="591"/>
                </a:lnTo>
                <a:lnTo>
                  <a:pt x="1268" y="591"/>
                </a:lnTo>
                <a:lnTo>
                  <a:pt x="1268" y="591"/>
                </a:lnTo>
                <a:lnTo>
                  <a:pt x="1270" y="591"/>
                </a:lnTo>
                <a:lnTo>
                  <a:pt x="1270" y="591"/>
                </a:lnTo>
                <a:lnTo>
                  <a:pt x="1272" y="589"/>
                </a:lnTo>
                <a:lnTo>
                  <a:pt x="1272" y="589"/>
                </a:lnTo>
                <a:lnTo>
                  <a:pt x="1274" y="591"/>
                </a:lnTo>
                <a:lnTo>
                  <a:pt x="1274" y="591"/>
                </a:lnTo>
                <a:lnTo>
                  <a:pt x="1276" y="591"/>
                </a:lnTo>
                <a:lnTo>
                  <a:pt x="1276" y="589"/>
                </a:lnTo>
                <a:lnTo>
                  <a:pt x="1276" y="589"/>
                </a:lnTo>
                <a:lnTo>
                  <a:pt x="1272" y="589"/>
                </a:lnTo>
                <a:lnTo>
                  <a:pt x="1272" y="587"/>
                </a:lnTo>
                <a:lnTo>
                  <a:pt x="1270" y="587"/>
                </a:lnTo>
                <a:lnTo>
                  <a:pt x="1270" y="587"/>
                </a:lnTo>
                <a:lnTo>
                  <a:pt x="1270" y="585"/>
                </a:lnTo>
                <a:lnTo>
                  <a:pt x="1270" y="585"/>
                </a:lnTo>
                <a:lnTo>
                  <a:pt x="1270" y="585"/>
                </a:lnTo>
                <a:lnTo>
                  <a:pt x="1272" y="585"/>
                </a:lnTo>
                <a:lnTo>
                  <a:pt x="1272" y="585"/>
                </a:lnTo>
                <a:lnTo>
                  <a:pt x="1274" y="583"/>
                </a:lnTo>
                <a:lnTo>
                  <a:pt x="1274" y="583"/>
                </a:lnTo>
                <a:lnTo>
                  <a:pt x="1276" y="585"/>
                </a:lnTo>
                <a:lnTo>
                  <a:pt x="1282" y="585"/>
                </a:lnTo>
                <a:lnTo>
                  <a:pt x="1284" y="585"/>
                </a:lnTo>
                <a:lnTo>
                  <a:pt x="1289" y="583"/>
                </a:lnTo>
                <a:lnTo>
                  <a:pt x="1289" y="583"/>
                </a:lnTo>
                <a:lnTo>
                  <a:pt x="1291" y="583"/>
                </a:lnTo>
                <a:lnTo>
                  <a:pt x="1293" y="581"/>
                </a:lnTo>
                <a:lnTo>
                  <a:pt x="1293" y="581"/>
                </a:lnTo>
                <a:lnTo>
                  <a:pt x="1293" y="579"/>
                </a:lnTo>
                <a:lnTo>
                  <a:pt x="1293" y="579"/>
                </a:lnTo>
                <a:lnTo>
                  <a:pt x="1293" y="575"/>
                </a:lnTo>
                <a:lnTo>
                  <a:pt x="1293" y="572"/>
                </a:lnTo>
                <a:lnTo>
                  <a:pt x="1291" y="570"/>
                </a:lnTo>
                <a:lnTo>
                  <a:pt x="1289" y="570"/>
                </a:lnTo>
                <a:lnTo>
                  <a:pt x="1284" y="570"/>
                </a:lnTo>
                <a:lnTo>
                  <a:pt x="1282" y="568"/>
                </a:lnTo>
                <a:lnTo>
                  <a:pt x="1280" y="566"/>
                </a:lnTo>
                <a:lnTo>
                  <a:pt x="1278" y="564"/>
                </a:lnTo>
                <a:lnTo>
                  <a:pt x="1276" y="566"/>
                </a:lnTo>
                <a:lnTo>
                  <a:pt x="1274" y="566"/>
                </a:lnTo>
                <a:lnTo>
                  <a:pt x="1270" y="568"/>
                </a:lnTo>
                <a:lnTo>
                  <a:pt x="1268" y="568"/>
                </a:lnTo>
                <a:lnTo>
                  <a:pt x="1268" y="568"/>
                </a:lnTo>
                <a:lnTo>
                  <a:pt x="1272" y="566"/>
                </a:lnTo>
                <a:lnTo>
                  <a:pt x="1272" y="566"/>
                </a:lnTo>
                <a:lnTo>
                  <a:pt x="1272" y="564"/>
                </a:lnTo>
                <a:lnTo>
                  <a:pt x="1270" y="564"/>
                </a:lnTo>
                <a:lnTo>
                  <a:pt x="1268" y="564"/>
                </a:lnTo>
                <a:lnTo>
                  <a:pt x="1257" y="560"/>
                </a:lnTo>
                <a:lnTo>
                  <a:pt x="1257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2"/>
                </a:lnTo>
                <a:lnTo>
                  <a:pt x="1257" y="562"/>
                </a:lnTo>
                <a:lnTo>
                  <a:pt x="1257" y="562"/>
                </a:lnTo>
                <a:lnTo>
                  <a:pt x="1255" y="562"/>
                </a:lnTo>
                <a:lnTo>
                  <a:pt x="1253" y="562"/>
                </a:lnTo>
                <a:lnTo>
                  <a:pt x="1251" y="560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6"/>
                </a:lnTo>
                <a:lnTo>
                  <a:pt x="1255" y="558"/>
                </a:lnTo>
                <a:lnTo>
                  <a:pt x="1261" y="560"/>
                </a:lnTo>
                <a:lnTo>
                  <a:pt x="1268" y="562"/>
                </a:lnTo>
                <a:lnTo>
                  <a:pt x="1270" y="562"/>
                </a:lnTo>
                <a:lnTo>
                  <a:pt x="1272" y="564"/>
                </a:lnTo>
                <a:lnTo>
                  <a:pt x="1274" y="564"/>
                </a:lnTo>
                <a:lnTo>
                  <a:pt x="1274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4"/>
                </a:lnTo>
                <a:lnTo>
                  <a:pt x="1276" y="564"/>
                </a:lnTo>
                <a:lnTo>
                  <a:pt x="1276" y="564"/>
                </a:lnTo>
                <a:lnTo>
                  <a:pt x="1280" y="564"/>
                </a:lnTo>
                <a:lnTo>
                  <a:pt x="1282" y="564"/>
                </a:lnTo>
                <a:lnTo>
                  <a:pt x="1289" y="566"/>
                </a:lnTo>
                <a:lnTo>
                  <a:pt x="1291" y="568"/>
                </a:lnTo>
                <a:lnTo>
                  <a:pt x="1293" y="568"/>
                </a:lnTo>
                <a:lnTo>
                  <a:pt x="1293" y="568"/>
                </a:lnTo>
                <a:lnTo>
                  <a:pt x="1295" y="566"/>
                </a:lnTo>
                <a:lnTo>
                  <a:pt x="1295" y="566"/>
                </a:lnTo>
                <a:lnTo>
                  <a:pt x="1297" y="566"/>
                </a:lnTo>
                <a:lnTo>
                  <a:pt x="1297" y="566"/>
                </a:lnTo>
                <a:lnTo>
                  <a:pt x="1299" y="566"/>
                </a:lnTo>
                <a:lnTo>
                  <a:pt x="1301" y="566"/>
                </a:lnTo>
                <a:lnTo>
                  <a:pt x="1301" y="566"/>
                </a:lnTo>
                <a:lnTo>
                  <a:pt x="1303" y="562"/>
                </a:lnTo>
                <a:lnTo>
                  <a:pt x="1303" y="562"/>
                </a:lnTo>
                <a:lnTo>
                  <a:pt x="1303" y="562"/>
                </a:lnTo>
                <a:lnTo>
                  <a:pt x="1301" y="558"/>
                </a:lnTo>
                <a:lnTo>
                  <a:pt x="1301" y="558"/>
                </a:lnTo>
                <a:lnTo>
                  <a:pt x="1305" y="560"/>
                </a:lnTo>
                <a:lnTo>
                  <a:pt x="1305" y="560"/>
                </a:lnTo>
                <a:lnTo>
                  <a:pt x="1305" y="558"/>
                </a:lnTo>
                <a:lnTo>
                  <a:pt x="1305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7" y="554"/>
                </a:lnTo>
                <a:lnTo>
                  <a:pt x="1307" y="554"/>
                </a:lnTo>
                <a:lnTo>
                  <a:pt x="1307" y="556"/>
                </a:lnTo>
                <a:lnTo>
                  <a:pt x="1307" y="556"/>
                </a:lnTo>
                <a:lnTo>
                  <a:pt x="1310" y="558"/>
                </a:lnTo>
                <a:lnTo>
                  <a:pt x="1310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6" y="558"/>
                </a:lnTo>
                <a:lnTo>
                  <a:pt x="1316" y="560"/>
                </a:lnTo>
                <a:lnTo>
                  <a:pt x="1316" y="558"/>
                </a:lnTo>
                <a:lnTo>
                  <a:pt x="1316" y="556"/>
                </a:lnTo>
                <a:lnTo>
                  <a:pt x="1316" y="556"/>
                </a:lnTo>
                <a:lnTo>
                  <a:pt x="1318" y="558"/>
                </a:lnTo>
                <a:lnTo>
                  <a:pt x="1318" y="558"/>
                </a:lnTo>
                <a:lnTo>
                  <a:pt x="1320" y="558"/>
                </a:lnTo>
                <a:lnTo>
                  <a:pt x="1324" y="558"/>
                </a:lnTo>
                <a:lnTo>
                  <a:pt x="1326" y="556"/>
                </a:lnTo>
                <a:lnTo>
                  <a:pt x="1331" y="554"/>
                </a:lnTo>
                <a:lnTo>
                  <a:pt x="1333" y="554"/>
                </a:lnTo>
                <a:lnTo>
                  <a:pt x="1333" y="552"/>
                </a:lnTo>
                <a:lnTo>
                  <a:pt x="1335" y="549"/>
                </a:lnTo>
                <a:lnTo>
                  <a:pt x="1343" y="539"/>
                </a:lnTo>
                <a:lnTo>
                  <a:pt x="1345" y="537"/>
                </a:lnTo>
                <a:lnTo>
                  <a:pt x="1347" y="533"/>
                </a:lnTo>
                <a:lnTo>
                  <a:pt x="1347" y="533"/>
                </a:lnTo>
                <a:lnTo>
                  <a:pt x="1347" y="531"/>
                </a:lnTo>
                <a:lnTo>
                  <a:pt x="1345" y="531"/>
                </a:lnTo>
                <a:lnTo>
                  <a:pt x="1341" y="528"/>
                </a:lnTo>
                <a:lnTo>
                  <a:pt x="1335" y="528"/>
                </a:lnTo>
                <a:lnTo>
                  <a:pt x="1331" y="528"/>
                </a:lnTo>
                <a:lnTo>
                  <a:pt x="1318" y="526"/>
                </a:lnTo>
                <a:lnTo>
                  <a:pt x="1316" y="526"/>
                </a:lnTo>
                <a:lnTo>
                  <a:pt x="1316" y="524"/>
                </a:lnTo>
                <a:lnTo>
                  <a:pt x="1310" y="520"/>
                </a:lnTo>
                <a:lnTo>
                  <a:pt x="1307" y="518"/>
                </a:lnTo>
                <a:lnTo>
                  <a:pt x="1305" y="516"/>
                </a:lnTo>
                <a:lnTo>
                  <a:pt x="1303" y="516"/>
                </a:lnTo>
                <a:lnTo>
                  <a:pt x="1301" y="516"/>
                </a:lnTo>
                <a:lnTo>
                  <a:pt x="1295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6"/>
                </a:lnTo>
                <a:lnTo>
                  <a:pt x="1284" y="514"/>
                </a:lnTo>
                <a:lnTo>
                  <a:pt x="1282" y="514"/>
                </a:lnTo>
                <a:lnTo>
                  <a:pt x="1284" y="512"/>
                </a:lnTo>
                <a:lnTo>
                  <a:pt x="1284" y="512"/>
                </a:lnTo>
                <a:lnTo>
                  <a:pt x="1289" y="512"/>
                </a:lnTo>
                <a:lnTo>
                  <a:pt x="1293" y="512"/>
                </a:lnTo>
                <a:lnTo>
                  <a:pt x="1295" y="514"/>
                </a:lnTo>
                <a:lnTo>
                  <a:pt x="1297" y="514"/>
                </a:lnTo>
                <a:lnTo>
                  <a:pt x="1299" y="514"/>
                </a:lnTo>
                <a:lnTo>
                  <a:pt x="1301" y="514"/>
                </a:lnTo>
                <a:lnTo>
                  <a:pt x="1303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7" y="514"/>
                </a:lnTo>
                <a:lnTo>
                  <a:pt x="1310" y="514"/>
                </a:lnTo>
                <a:lnTo>
                  <a:pt x="1312" y="516"/>
                </a:lnTo>
                <a:lnTo>
                  <a:pt x="1318" y="518"/>
                </a:lnTo>
                <a:lnTo>
                  <a:pt x="1320" y="518"/>
                </a:lnTo>
                <a:lnTo>
                  <a:pt x="1322" y="518"/>
                </a:lnTo>
                <a:lnTo>
                  <a:pt x="1322" y="520"/>
                </a:lnTo>
                <a:lnTo>
                  <a:pt x="1322" y="520"/>
                </a:lnTo>
                <a:lnTo>
                  <a:pt x="1324" y="522"/>
                </a:lnTo>
                <a:lnTo>
                  <a:pt x="1326" y="522"/>
                </a:lnTo>
                <a:lnTo>
                  <a:pt x="1331" y="526"/>
                </a:lnTo>
                <a:lnTo>
                  <a:pt x="1333" y="526"/>
                </a:lnTo>
                <a:lnTo>
                  <a:pt x="1337" y="526"/>
                </a:lnTo>
                <a:lnTo>
                  <a:pt x="1341" y="526"/>
                </a:lnTo>
                <a:lnTo>
                  <a:pt x="1343" y="526"/>
                </a:lnTo>
                <a:lnTo>
                  <a:pt x="1345" y="526"/>
                </a:lnTo>
                <a:lnTo>
                  <a:pt x="1345" y="524"/>
                </a:lnTo>
                <a:lnTo>
                  <a:pt x="1347" y="522"/>
                </a:lnTo>
                <a:lnTo>
                  <a:pt x="1351" y="520"/>
                </a:lnTo>
                <a:lnTo>
                  <a:pt x="1362" y="512"/>
                </a:lnTo>
                <a:lnTo>
                  <a:pt x="1362" y="510"/>
                </a:lnTo>
                <a:lnTo>
                  <a:pt x="1362" y="510"/>
                </a:lnTo>
                <a:lnTo>
                  <a:pt x="1362" y="508"/>
                </a:lnTo>
                <a:lnTo>
                  <a:pt x="1362" y="508"/>
                </a:lnTo>
                <a:lnTo>
                  <a:pt x="1360" y="505"/>
                </a:lnTo>
                <a:lnTo>
                  <a:pt x="1358" y="505"/>
                </a:lnTo>
                <a:lnTo>
                  <a:pt x="1354" y="503"/>
                </a:lnTo>
                <a:lnTo>
                  <a:pt x="1351" y="503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499"/>
                </a:lnTo>
                <a:lnTo>
                  <a:pt x="1351" y="499"/>
                </a:lnTo>
                <a:lnTo>
                  <a:pt x="1354" y="499"/>
                </a:lnTo>
                <a:lnTo>
                  <a:pt x="1360" y="499"/>
                </a:lnTo>
                <a:lnTo>
                  <a:pt x="1364" y="499"/>
                </a:lnTo>
                <a:lnTo>
                  <a:pt x="1368" y="497"/>
                </a:lnTo>
                <a:lnTo>
                  <a:pt x="1370" y="499"/>
                </a:lnTo>
                <a:lnTo>
                  <a:pt x="1372" y="501"/>
                </a:lnTo>
                <a:lnTo>
                  <a:pt x="1375" y="503"/>
                </a:lnTo>
                <a:lnTo>
                  <a:pt x="1375" y="503"/>
                </a:lnTo>
                <a:lnTo>
                  <a:pt x="1377" y="505"/>
                </a:lnTo>
                <a:lnTo>
                  <a:pt x="1381" y="508"/>
                </a:lnTo>
                <a:lnTo>
                  <a:pt x="1383" y="508"/>
                </a:lnTo>
                <a:lnTo>
                  <a:pt x="1385" y="508"/>
                </a:lnTo>
                <a:lnTo>
                  <a:pt x="1385" y="505"/>
                </a:lnTo>
                <a:lnTo>
                  <a:pt x="1387" y="505"/>
                </a:lnTo>
                <a:lnTo>
                  <a:pt x="1387" y="505"/>
                </a:lnTo>
                <a:lnTo>
                  <a:pt x="1391" y="505"/>
                </a:lnTo>
                <a:lnTo>
                  <a:pt x="1391" y="508"/>
                </a:lnTo>
                <a:lnTo>
                  <a:pt x="1393" y="508"/>
                </a:lnTo>
                <a:lnTo>
                  <a:pt x="1393" y="505"/>
                </a:lnTo>
                <a:lnTo>
                  <a:pt x="1393" y="505"/>
                </a:lnTo>
                <a:lnTo>
                  <a:pt x="1391" y="501"/>
                </a:lnTo>
                <a:lnTo>
                  <a:pt x="1389" y="499"/>
                </a:lnTo>
                <a:lnTo>
                  <a:pt x="1389" y="497"/>
                </a:lnTo>
                <a:lnTo>
                  <a:pt x="1387" y="497"/>
                </a:lnTo>
                <a:lnTo>
                  <a:pt x="1387" y="495"/>
                </a:lnTo>
                <a:lnTo>
                  <a:pt x="1387" y="495"/>
                </a:lnTo>
                <a:lnTo>
                  <a:pt x="1383" y="491"/>
                </a:lnTo>
                <a:lnTo>
                  <a:pt x="1383" y="491"/>
                </a:lnTo>
                <a:lnTo>
                  <a:pt x="1381" y="491"/>
                </a:lnTo>
                <a:lnTo>
                  <a:pt x="1381" y="489"/>
                </a:lnTo>
                <a:lnTo>
                  <a:pt x="1379" y="489"/>
                </a:lnTo>
                <a:lnTo>
                  <a:pt x="1379" y="489"/>
                </a:lnTo>
                <a:lnTo>
                  <a:pt x="1377" y="491"/>
                </a:lnTo>
                <a:lnTo>
                  <a:pt x="1377" y="491"/>
                </a:lnTo>
                <a:lnTo>
                  <a:pt x="1375" y="491"/>
                </a:lnTo>
                <a:lnTo>
                  <a:pt x="1375" y="491"/>
                </a:lnTo>
                <a:lnTo>
                  <a:pt x="1377" y="489"/>
                </a:lnTo>
                <a:lnTo>
                  <a:pt x="1379" y="487"/>
                </a:lnTo>
                <a:lnTo>
                  <a:pt x="1381" y="487"/>
                </a:lnTo>
                <a:lnTo>
                  <a:pt x="1383" y="489"/>
                </a:lnTo>
                <a:lnTo>
                  <a:pt x="1383" y="489"/>
                </a:lnTo>
                <a:lnTo>
                  <a:pt x="1385" y="489"/>
                </a:lnTo>
                <a:lnTo>
                  <a:pt x="1387" y="491"/>
                </a:lnTo>
                <a:lnTo>
                  <a:pt x="1387" y="491"/>
                </a:lnTo>
                <a:lnTo>
                  <a:pt x="1385" y="493"/>
                </a:lnTo>
                <a:lnTo>
                  <a:pt x="1385" y="493"/>
                </a:lnTo>
                <a:lnTo>
                  <a:pt x="1387" y="493"/>
                </a:lnTo>
                <a:lnTo>
                  <a:pt x="1387" y="495"/>
                </a:lnTo>
                <a:lnTo>
                  <a:pt x="1389" y="495"/>
                </a:lnTo>
                <a:lnTo>
                  <a:pt x="1389" y="495"/>
                </a:lnTo>
                <a:lnTo>
                  <a:pt x="1391" y="495"/>
                </a:lnTo>
                <a:lnTo>
                  <a:pt x="1391" y="495"/>
                </a:lnTo>
                <a:lnTo>
                  <a:pt x="1395" y="499"/>
                </a:lnTo>
                <a:lnTo>
                  <a:pt x="1395" y="499"/>
                </a:lnTo>
                <a:lnTo>
                  <a:pt x="1395" y="501"/>
                </a:lnTo>
                <a:lnTo>
                  <a:pt x="1398" y="503"/>
                </a:lnTo>
                <a:lnTo>
                  <a:pt x="1398" y="503"/>
                </a:lnTo>
                <a:lnTo>
                  <a:pt x="1400" y="503"/>
                </a:lnTo>
                <a:lnTo>
                  <a:pt x="1402" y="501"/>
                </a:lnTo>
                <a:lnTo>
                  <a:pt x="1402" y="501"/>
                </a:lnTo>
                <a:lnTo>
                  <a:pt x="1406" y="499"/>
                </a:lnTo>
                <a:lnTo>
                  <a:pt x="1410" y="497"/>
                </a:lnTo>
                <a:lnTo>
                  <a:pt x="1412" y="497"/>
                </a:lnTo>
                <a:lnTo>
                  <a:pt x="1414" y="495"/>
                </a:lnTo>
                <a:lnTo>
                  <a:pt x="1416" y="495"/>
                </a:lnTo>
                <a:lnTo>
                  <a:pt x="1416" y="493"/>
                </a:lnTo>
                <a:lnTo>
                  <a:pt x="1419" y="493"/>
                </a:lnTo>
                <a:lnTo>
                  <a:pt x="1421" y="489"/>
                </a:lnTo>
                <a:lnTo>
                  <a:pt x="1421" y="489"/>
                </a:lnTo>
                <a:lnTo>
                  <a:pt x="1421" y="489"/>
                </a:lnTo>
                <a:lnTo>
                  <a:pt x="1425" y="489"/>
                </a:lnTo>
                <a:lnTo>
                  <a:pt x="1425" y="487"/>
                </a:lnTo>
                <a:lnTo>
                  <a:pt x="1427" y="487"/>
                </a:lnTo>
                <a:lnTo>
                  <a:pt x="1427" y="484"/>
                </a:lnTo>
                <a:lnTo>
                  <a:pt x="1429" y="482"/>
                </a:lnTo>
                <a:lnTo>
                  <a:pt x="1429" y="478"/>
                </a:lnTo>
                <a:lnTo>
                  <a:pt x="1431" y="476"/>
                </a:lnTo>
                <a:lnTo>
                  <a:pt x="1429" y="476"/>
                </a:lnTo>
                <a:lnTo>
                  <a:pt x="1429" y="474"/>
                </a:lnTo>
                <a:lnTo>
                  <a:pt x="1427" y="472"/>
                </a:lnTo>
                <a:lnTo>
                  <a:pt x="1425" y="470"/>
                </a:lnTo>
                <a:lnTo>
                  <a:pt x="1421" y="468"/>
                </a:lnTo>
                <a:lnTo>
                  <a:pt x="1421" y="466"/>
                </a:lnTo>
                <a:lnTo>
                  <a:pt x="1419" y="466"/>
                </a:lnTo>
                <a:lnTo>
                  <a:pt x="1419" y="463"/>
                </a:lnTo>
                <a:lnTo>
                  <a:pt x="1419" y="463"/>
                </a:lnTo>
                <a:lnTo>
                  <a:pt x="1419" y="461"/>
                </a:lnTo>
                <a:lnTo>
                  <a:pt x="1419" y="459"/>
                </a:lnTo>
                <a:lnTo>
                  <a:pt x="1421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6" y="459"/>
                </a:lnTo>
                <a:lnTo>
                  <a:pt x="1416" y="459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2" y="453"/>
                </a:lnTo>
                <a:lnTo>
                  <a:pt x="1412" y="453"/>
                </a:lnTo>
                <a:lnTo>
                  <a:pt x="1412" y="451"/>
                </a:lnTo>
                <a:lnTo>
                  <a:pt x="1412" y="451"/>
                </a:lnTo>
                <a:lnTo>
                  <a:pt x="1414" y="451"/>
                </a:lnTo>
                <a:lnTo>
                  <a:pt x="1416" y="451"/>
                </a:lnTo>
                <a:lnTo>
                  <a:pt x="1419" y="451"/>
                </a:lnTo>
                <a:lnTo>
                  <a:pt x="1421" y="451"/>
                </a:lnTo>
                <a:lnTo>
                  <a:pt x="1421" y="451"/>
                </a:lnTo>
                <a:lnTo>
                  <a:pt x="1423" y="451"/>
                </a:lnTo>
                <a:lnTo>
                  <a:pt x="1425" y="451"/>
                </a:lnTo>
                <a:lnTo>
                  <a:pt x="1427" y="449"/>
                </a:lnTo>
                <a:lnTo>
                  <a:pt x="1431" y="447"/>
                </a:lnTo>
                <a:lnTo>
                  <a:pt x="1431" y="447"/>
                </a:lnTo>
                <a:lnTo>
                  <a:pt x="1431" y="445"/>
                </a:lnTo>
                <a:lnTo>
                  <a:pt x="1431" y="445"/>
                </a:lnTo>
                <a:lnTo>
                  <a:pt x="1429" y="443"/>
                </a:lnTo>
                <a:lnTo>
                  <a:pt x="1429" y="443"/>
                </a:lnTo>
                <a:lnTo>
                  <a:pt x="1427" y="443"/>
                </a:lnTo>
                <a:lnTo>
                  <a:pt x="1425" y="440"/>
                </a:lnTo>
                <a:lnTo>
                  <a:pt x="1421" y="440"/>
                </a:lnTo>
                <a:lnTo>
                  <a:pt x="1421" y="440"/>
                </a:lnTo>
                <a:lnTo>
                  <a:pt x="1423" y="438"/>
                </a:lnTo>
                <a:lnTo>
                  <a:pt x="1425" y="438"/>
                </a:lnTo>
                <a:lnTo>
                  <a:pt x="1429" y="436"/>
                </a:lnTo>
                <a:lnTo>
                  <a:pt x="1429" y="434"/>
                </a:lnTo>
                <a:lnTo>
                  <a:pt x="1429" y="434"/>
                </a:lnTo>
                <a:lnTo>
                  <a:pt x="1429" y="434"/>
                </a:lnTo>
                <a:lnTo>
                  <a:pt x="1423" y="432"/>
                </a:lnTo>
                <a:lnTo>
                  <a:pt x="1421" y="432"/>
                </a:lnTo>
                <a:lnTo>
                  <a:pt x="1419" y="432"/>
                </a:lnTo>
                <a:lnTo>
                  <a:pt x="1416" y="432"/>
                </a:lnTo>
                <a:lnTo>
                  <a:pt x="1416" y="432"/>
                </a:lnTo>
                <a:lnTo>
                  <a:pt x="1416" y="430"/>
                </a:lnTo>
                <a:lnTo>
                  <a:pt x="1416" y="430"/>
                </a:lnTo>
                <a:lnTo>
                  <a:pt x="1414" y="428"/>
                </a:lnTo>
                <a:lnTo>
                  <a:pt x="1410" y="426"/>
                </a:lnTo>
                <a:lnTo>
                  <a:pt x="1408" y="426"/>
                </a:lnTo>
                <a:lnTo>
                  <a:pt x="1410" y="426"/>
                </a:lnTo>
                <a:lnTo>
                  <a:pt x="1412" y="426"/>
                </a:lnTo>
                <a:lnTo>
                  <a:pt x="1414" y="424"/>
                </a:lnTo>
                <a:lnTo>
                  <a:pt x="1414" y="422"/>
                </a:lnTo>
                <a:lnTo>
                  <a:pt x="1410" y="422"/>
                </a:lnTo>
                <a:lnTo>
                  <a:pt x="1408" y="422"/>
                </a:lnTo>
                <a:lnTo>
                  <a:pt x="1406" y="422"/>
                </a:lnTo>
                <a:lnTo>
                  <a:pt x="1398" y="419"/>
                </a:lnTo>
                <a:lnTo>
                  <a:pt x="1395" y="422"/>
                </a:lnTo>
                <a:lnTo>
                  <a:pt x="1391" y="419"/>
                </a:lnTo>
                <a:lnTo>
                  <a:pt x="1387" y="417"/>
                </a:lnTo>
                <a:lnTo>
                  <a:pt x="1387" y="417"/>
                </a:lnTo>
                <a:lnTo>
                  <a:pt x="1381" y="417"/>
                </a:lnTo>
                <a:lnTo>
                  <a:pt x="1379" y="417"/>
                </a:lnTo>
                <a:lnTo>
                  <a:pt x="1377" y="417"/>
                </a:lnTo>
                <a:lnTo>
                  <a:pt x="1375" y="417"/>
                </a:lnTo>
                <a:lnTo>
                  <a:pt x="1372" y="417"/>
                </a:lnTo>
                <a:lnTo>
                  <a:pt x="1370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70" y="419"/>
                </a:lnTo>
                <a:lnTo>
                  <a:pt x="1370" y="419"/>
                </a:lnTo>
                <a:lnTo>
                  <a:pt x="1368" y="422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6"/>
                </a:lnTo>
                <a:lnTo>
                  <a:pt x="1370" y="426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30"/>
                </a:lnTo>
                <a:lnTo>
                  <a:pt x="1370" y="430"/>
                </a:lnTo>
                <a:lnTo>
                  <a:pt x="1370" y="432"/>
                </a:lnTo>
                <a:lnTo>
                  <a:pt x="1372" y="434"/>
                </a:lnTo>
                <a:lnTo>
                  <a:pt x="1372" y="434"/>
                </a:lnTo>
                <a:lnTo>
                  <a:pt x="1375" y="434"/>
                </a:lnTo>
                <a:lnTo>
                  <a:pt x="1379" y="436"/>
                </a:lnTo>
                <a:lnTo>
                  <a:pt x="1379" y="436"/>
                </a:lnTo>
                <a:lnTo>
                  <a:pt x="1379" y="438"/>
                </a:lnTo>
                <a:lnTo>
                  <a:pt x="1379" y="438"/>
                </a:lnTo>
                <a:lnTo>
                  <a:pt x="1377" y="438"/>
                </a:lnTo>
                <a:lnTo>
                  <a:pt x="1377" y="440"/>
                </a:lnTo>
                <a:lnTo>
                  <a:pt x="1375" y="440"/>
                </a:lnTo>
                <a:lnTo>
                  <a:pt x="1375" y="443"/>
                </a:lnTo>
                <a:lnTo>
                  <a:pt x="1375" y="443"/>
                </a:lnTo>
                <a:lnTo>
                  <a:pt x="1379" y="443"/>
                </a:lnTo>
                <a:lnTo>
                  <a:pt x="1379" y="445"/>
                </a:lnTo>
                <a:lnTo>
                  <a:pt x="1372" y="445"/>
                </a:lnTo>
                <a:lnTo>
                  <a:pt x="1372" y="445"/>
                </a:lnTo>
                <a:lnTo>
                  <a:pt x="1370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9"/>
                </a:lnTo>
                <a:lnTo>
                  <a:pt x="1366" y="451"/>
                </a:lnTo>
                <a:lnTo>
                  <a:pt x="1366" y="453"/>
                </a:lnTo>
                <a:lnTo>
                  <a:pt x="1364" y="455"/>
                </a:lnTo>
                <a:lnTo>
                  <a:pt x="1362" y="461"/>
                </a:lnTo>
                <a:lnTo>
                  <a:pt x="1362" y="461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70"/>
                </a:lnTo>
                <a:lnTo>
                  <a:pt x="1354" y="472"/>
                </a:lnTo>
                <a:lnTo>
                  <a:pt x="1354" y="476"/>
                </a:lnTo>
                <a:lnTo>
                  <a:pt x="1354" y="476"/>
                </a:lnTo>
                <a:lnTo>
                  <a:pt x="1354" y="476"/>
                </a:lnTo>
                <a:lnTo>
                  <a:pt x="1351" y="478"/>
                </a:lnTo>
                <a:lnTo>
                  <a:pt x="1351" y="478"/>
                </a:lnTo>
                <a:lnTo>
                  <a:pt x="1349" y="478"/>
                </a:lnTo>
                <a:lnTo>
                  <a:pt x="1349" y="478"/>
                </a:lnTo>
                <a:lnTo>
                  <a:pt x="1345" y="480"/>
                </a:lnTo>
                <a:lnTo>
                  <a:pt x="1343" y="482"/>
                </a:lnTo>
                <a:lnTo>
                  <a:pt x="1343" y="484"/>
                </a:lnTo>
                <a:lnTo>
                  <a:pt x="1343" y="482"/>
                </a:lnTo>
                <a:lnTo>
                  <a:pt x="1341" y="482"/>
                </a:lnTo>
                <a:lnTo>
                  <a:pt x="1341" y="482"/>
                </a:lnTo>
                <a:lnTo>
                  <a:pt x="1341" y="480"/>
                </a:lnTo>
                <a:lnTo>
                  <a:pt x="1341" y="478"/>
                </a:lnTo>
                <a:lnTo>
                  <a:pt x="1333" y="472"/>
                </a:lnTo>
                <a:lnTo>
                  <a:pt x="1331" y="470"/>
                </a:lnTo>
                <a:lnTo>
                  <a:pt x="1328" y="463"/>
                </a:lnTo>
                <a:lnTo>
                  <a:pt x="1328" y="463"/>
                </a:lnTo>
                <a:lnTo>
                  <a:pt x="1328" y="459"/>
                </a:lnTo>
                <a:lnTo>
                  <a:pt x="1328" y="457"/>
                </a:lnTo>
                <a:lnTo>
                  <a:pt x="1328" y="455"/>
                </a:lnTo>
                <a:lnTo>
                  <a:pt x="1328" y="455"/>
                </a:lnTo>
                <a:lnTo>
                  <a:pt x="1331" y="455"/>
                </a:lnTo>
                <a:lnTo>
                  <a:pt x="1331" y="457"/>
                </a:lnTo>
                <a:lnTo>
                  <a:pt x="1331" y="457"/>
                </a:lnTo>
                <a:lnTo>
                  <a:pt x="1333" y="457"/>
                </a:lnTo>
                <a:lnTo>
                  <a:pt x="1335" y="457"/>
                </a:lnTo>
                <a:lnTo>
                  <a:pt x="1335" y="457"/>
                </a:lnTo>
                <a:lnTo>
                  <a:pt x="1335" y="455"/>
                </a:lnTo>
                <a:lnTo>
                  <a:pt x="1335" y="455"/>
                </a:lnTo>
                <a:lnTo>
                  <a:pt x="1335" y="453"/>
                </a:lnTo>
                <a:lnTo>
                  <a:pt x="1335" y="453"/>
                </a:lnTo>
                <a:lnTo>
                  <a:pt x="1335" y="451"/>
                </a:lnTo>
                <a:lnTo>
                  <a:pt x="1335" y="449"/>
                </a:lnTo>
                <a:lnTo>
                  <a:pt x="1333" y="445"/>
                </a:lnTo>
                <a:lnTo>
                  <a:pt x="1333" y="443"/>
                </a:lnTo>
                <a:lnTo>
                  <a:pt x="1331" y="440"/>
                </a:lnTo>
                <a:lnTo>
                  <a:pt x="1328" y="440"/>
                </a:lnTo>
                <a:lnTo>
                  <a:pt x="1324" y="436"/>
                </a:lnTo>
                <a:lnTo>
                  <a:pt x="1320" y="434"/>
                </a:lnTo>
                <a:lnTo>
                  <a:pt x="1320" y="432"/>
                </a:lnTo>
                <a:lnTo>
                  <a:pt x="1318" y="432"/>
                </a:lnTo>
                <a:lnTo>
                  <a:pt x="1316" y="432"/>
                </a:lnTo>
                <a:lnTo>
                  <a:pt x="1314" y="432"/>
                </a:lnTo>
                <a:lnTo>
                  <a:pt x="1314" y="432"/>
                </a:lnTo>
                <a:lnTo>
                  <a:pt x="1310" y="436"/>
                </a:lnTo>
                <a:lnTo>
                  <a:pt x="1310" y="438"/>
                </a:lnTo>
                <a:lnTo>
                  <a:pt x="1307" y="440"/>
                </a:lnTo>
                <a:lnTo>
                  <a:pt x="1307" y="443"/>
                </a:lnTo>
                <a:lnTo>
                  <a:pt x="1307" y="445"/>
                </a:lnTo>
                <a:lnTo>
                  <a:pt x="1305" y="447"/>
                </a:lnTo>
                <a:lnTo>
                  <a:pt x="1305" y="449"/>
                </a:lnTo>
                <a:lnTo>
                  <a:pt x="1305" y="451"/>
                </a:lnTo>
                <a:lnTo>
                  <a:pt x="1305" y="451"/>
                </a:lnTo>
                <a:lnTo>
                  <a:pt x="1303" y="453"/>
                </a:lnTo>
                <a:lnTo>
                  <a:pt x="1301" y="455"/>
                </a:lnTo>
                <a:lnTo>
                  <a:pt x="1301" y="455"/>
                </a:lnTo>
                <a:lnTo>
                  <a:pt x="1301" y="457"/>
                </a:lnTo>
                <a:lnTo>
                  <a:pt x="1301" y="457"/>
                </a:lnTo>
                <a:lnTo>
                  <a:pt x="1301" y="457"/>
                </a:lnTo>
                <a:lnTo>
                  <a:pt x="1299" y="455"/>
                </a:lnTo>
                <a:lnTo>
                  <a:pt x="1299" y="455"/>
                </a:lnTo>
                <a:lnTo>
                  <a:pt x="1299" y="455"/>
                </a:lnTo>
                <a:lnTo>
                  <a:pt x="1297" y="453"/>
                </a:lnTo>
                <a:lnTo>
                  <a:pt x="1297" y="453"/>
                </a:lnTo>
                <a:lnTo>
                  <a:pt x="1295" y="451"/>
                </a:lnTo>
                <a:lnTo>
                  <a:pt x="1297" y="449"/>
                </a:lnTo>
                <a:lnTo>
                  <a:pt x="1297" y="447"/>
                </a:lnTo>
                <a:lnTo>
                  <a:pt x="1297" y="445"/>
                </a:lnTo>
                <a:lnTo>
                  <a:pt x="1297" y="443"/>
                </a:lnTo>
                <a:lnTo>
                  <a:pt x="1297" y="443"/>
                </a:lnTo>
                <a:lnTo>
                  <a:pt x="1297" y="440"/>
                </a:lnTo>
                <a:lnTo>
                  <a:pt x="1295" y="440"/>
                </a:lnTo>
                <a:lnTo>
                  <a:pt x="1293" y="436"/>
                </a:lnTo>
                <a:lnTo>
                  <a:pt x="1287" y="432"/>
                </a:lnTo>
                <a:lnTo>
                  <a:pt x="1287" y="430"/>
                </a:lnTo>
                <a:lnTo>
                  <a:pt x="1287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2"/>
                </a:lnTo>
                <a:lnTo>
                  <a:pt x="1291" y="432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28"/>
                </a:lnTo>
                <a:lnTo>
                  <a:pt x="1295" y="428"/>
                </a:lnTo>
                <a:lnTo>
                  <a:pt x="1295" y="428"/>
                </a:lnTo>
                <a:lnTo>
                  <a:pt x="1297" y="428"/>
                </a:lnTo>
                <a:lnTo>
                  <a:pt x="1297" y="426"/>
                </a:lnTo>
                <a:lnTo>
                  <a:pt x="1297" y="426"/>
                </a:lnTo>
                <a:lnTo>
                  <a:pt x="1295" y="426"/>
                </a:lnTo>
                <a:lnTo>
                  <a:pt x="1295" y="426"/>
                </a:lnTo>
                <a:lnTo>
                  <a:pt x="1293" y="426"/>
                </a:lnTo>
                <a:lnTo>
                  <a:pt x="1291" y="426"/>
                </a:lnTo>
                <a:lnTo>
                  <a:pt x="1284" y="424"/>
                </a:lnTo>
                <a:lnTo>
                  <a:pt x="1282" y="426"/>
                </a:lnTo>
                <a:lnTo>
                  <a:pt x="1282" y="424"/>
                </a:lnTo>
                <a:lnTo>
                  <a:pt x="1284" y="424"/>
                </a:lnTo>
                <a:lnTo>
                  <a:pt x="1287" y="422"/>
                </a:lnTo>
                <a:lnTo>
                  <a:pt x="1287" y="422"/>
                </a:lnTo>
                <a:lnTo>
                  <a:pt x="1287" y="422"/>
                </a:lnTo>
                <a:lnTo>
                  <a:pt x="1284" y="422"/>
                </a:lnTo>
                <a:lnTo>
                  <a:pt x="1282" y="424"/>
                </a:lnTo>
                <a:lnTo>
                  <a:pt x="1278" y="424"/>
                </a:lnTo>
                <a:lnTo>
                  <a:pt x="1276" y="426"/>
                </a:lnTo>
                <a:lnTo>
                  <a:pt x="1272" y="424"/>
                </a:lnTo>
                <a:lnTo>
                  <a:pt x="1272" y="422"/>
                </a:lnTo>
                <a:lnTo>
                  <a:pt x="1272" y="422"/>
                </a:lnTo>
                <a:lnTo>
                  <a:pt x="1270" y="422"/>
                </a:lnTo>
                <a:lnTo>
                  <a:pt x="1268" y="422"/>
                </a:lnTo>
                <a:lnTo>
                  <a:pt x="1266" y="422"/>
                </a:lnTo>
                <a:lnTo>
                  <a:pt x="1263" y="422"/>
                </a:lnTo>
                <a:lnTo>
                  <a:pt x="1263" y="422"/>
                </a:lnTo>
                <a:lnTo>
                  <a:pt x="1261" y="422"/>
                </a:lnTo>
                <a:lnTo>
                  <a:pt x="1263" y="419"/>
                </a:lnTo>
                <a:lnTo>
                  <a:pt x="1270" y="415"/>
                </a:lnTo>
                <a:lnTo>
                  <a:pt x="1274" y="413"/>
                </a:lnTo>
                <a:lnTo>
                  <a:pt x="1276" y="411"/>
                </a:lnTo>
                <a:lnTo>
                  <a:pt x="1274" y="411"/>
                </a:lnTo>
                <a:lnTo>
                  <a:pt x="1274" y="411"/>
                </a:lnTo>
                <a:lnTo>
                  <a:pt x="1268" y="411"/>
                </a:lnTo>
                <a:lnTo>
                  <a:pt x="1268" y="411"/>
                </a:lnTo>
                <a:lnTo>
                  <a:pt x="1268" y="409"/>
                </a:lnTo>
                <a:lnTo>
                  <a:pt x="1270" y="407"/>
                </a:lnTo>
                <a:lnTo>
                  <a:pt x="1270" y="407"/>
                </a:lnTo>
                <a:lnTo>
                  <a:pt x="1270" y="407"/>
                </a:lnTo>
                <a:lnTo>
                  <a:pt x="1272" y="407"/>
                </a:lnTo>
                <a:lnTo>
                  <a:pt x="1274" y="409"/>
                </a:lnTo>
                <a:lnTo>
                  <a:pt x="1274" y="409"/>
                </a:lnTo>
                <a:lnTo>
                  <a:pt x="1276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7"/>
                </a:lnTo>
                <a:lnTo>
                  <a:pt x="1278" y="405"/>
                </a:lnTo>
                <a:lnTo>
                  <a:pt x="1278" y="405"/>
                </a:lnTo>
                <a:lnTo>
                  <a:pt x="1278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4" y="405"/>
                </a:lnTo>
                <a:lnTo>
                  <a:pt x="1274" y="405"/>
                </a:lnTo>
                <a:lnTo>
                  <a:pt x="1274" y="403"/>
                </a:lnTo>
                <a:lnTo>
                  <a:pt x="1274" y="403"/>
                </a:lnTo>
                <a:lnTo>
                  <a:pt x="1272" y="401"/>
                </a:lnTo>
                <a:lnTo>
                  <a:pt x="1270" y="396"/>
                </a:lnTo>
                <a:lnTo>
                  <a:pt x="1270" y="396"/>
                </a:lnTo>
                <a:lnTo>
                  <a:pt x="1270" y="396"/>
                </a:lnTo>
                <a:lnTo>
                  <a:pt x="1268" y="394"/>
                </a:lnTo>
                <a:lnTo>
                  <a:pt x="1266" y="394"/>
                </a:lnTo>
                <a:lnTo>
                  <a:pt x="1263" y="392"/>
                </a:lnTo>
                <a:lnTo>
                  <a:pt x="1261" y="392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86"/>
                </a:lnTo>
                <a:lnTo>
                  <a:pt x="1261" y="384"/>
                </a:lnTo>
                <a:lnTo>
                  <a:pt x="1261" y="380"/>
                </a:lnTo>
                <a:lnTo>
                  <a:pt x="1261" y="380"/>
                </a:lnTo>
                <a:lnTo>
                  <a:pt x="1259" y="378"/>
                </a:lnTo>
                <a:lnTo>
                  <a:pt x="1257" y="375"/>
                </a:lnTo>
                <a:lnTo>
                  <a:pt x="1255" y="373"/>
                </a:lnTo>
                <a:lnTo>
                  <a:pt x="1253" y="371"/>
                </a:lnTo>
                <a:lnTo>
                  <a:pt x="1249" y="369"/>
                </a:lnTo>
                <a:lnTo>
                  <a:pt x="1249" y="369"/>
                </a:lnTo>
                <a:lnTo>
                  <a:pt x="1249" y="367"/>
                </a:lnTo>
                <a:lnTo>
                  <a:pt x="1249" y="367"/>
                </a:lnTo>
                <a:lnTo>
                  <a:pt x="1249" y="367"/>
                </a:lnTo>
                <a:lnTo>
                  <a:pt x="1245" y="367"/>
                </a:lnTo>
                <a:lnTo>
                  <a:pt x="1243" y="367"/>
                </a:lnTo>
                <a:lnTo>
                  <a:pt x="1240" y="367"/>
                </a:lnTo>
                <a:lnTo>
                  <a:pt x="1238" y="365"/>
                </a:lnTo>
                <a:lnTo>
                  <a:pt x="1238" y="363"/>
                </a:lnTo>
                <a:lnTo>
                  <a:pt x="1238" y="361"/>
                </a:lnTo>
                <a:lnTo>
                  <a:pt x="1236" y="361"/>
                </a:lnTo>
                <a:lnTo>
                  <a:pt x="1236" y="361"/>
                </a:lnTo>
                <a:lnTo>
                  <a:pt x="1232" y="361"/>
                </a:lnTo>
                <a:lnTo>
                  <a:pt x="1228" y="363"/>
                </a:lnTo>
                <a:lnTo>
                  <a:pt x="1224" y="367"/>
                </a:lnTo>
                <a:lnTo>
                  <a:pt x="1222" y="369"/>
                </a:lnTo>
                <a:lnTo>
                  <a:pt x="1219" y="371"/>
                </a:lnTo>
                <a:lnTo>
                  <a:pt x="1219" y="371"/>
                </a:lnTo>
                <a:lnTo>
                  <a:pt x="1219" y="373"/>
                </a:lnTo>
                <a:lnTo>
                  <a:pt x="1219" y="373"/>
                </a:lnTo>
                <a:lnTo>
                  <a:pt x="1222" y="373"/>
                </a:lnTo>
                <a:lnTo>
                  <a:pt x="1226" y="373"/>
                </a:lnTo>
                <a:lnTo>
                  <a:pt x="1226" y="373"/>
                </a:lnTo>
                <a:lnTo>
                  <a:pt x="1226" y="375"/>
                </a:lnTo>
                <a:lnTo>
                  <a:pt x="1224" y="378"/>
                </a:lnTo>
                <a:lnTo>
                  <a:pt x="1222" y="378"/>
                </a:lnTo>
                <a:lnTo>
                  <a:pt x="1222" y="378"/>
                </a:lnTo>
                <a:lnTo>
                  <a:pt x="1219" y="378"/>
                </a:lnTo>
                <a:lnTo>
                  <a:pt x="1217" y="378"/>
                </a:lnTo>
                <a:lnTo>
                  <a:pt x="1217" y="375"/>
                </a:lnTo>
                <a:lnTo>
                  <a:pt x="1215" y="375"/>
                </a:lnTo>
                <a:lnTo>
                  <a:pt x="1215" y="378"/>
                </a:lnTo>
                <a:lnTo>
                  <a:pt x="1213" y="378"/>
                </a:lnTo>
                <a:lnTo>
                  <a:pt x="1211" y="380"/>
                </a:lnTo>
                <a:lnTo>
                  <a:pt x="1211" y="380"/>
                </a:lnTo>
                <a:lnTo>
                  <a:pt x="1211" y="382"/>
                </a:lnTo>
                <a:lnTo>
                  <a:pt x="1211" y="382"/>
                </a:lnTo>
                <a:lnTo>
                  <a:pt x="1209" y="384"/>
                </a:lnTo>
                <a:lnTo>
                  <a:pt x="1209" y="384"/>
                </a:lnTo>
                <a:lnTo>
                  <a:pt x="1211" y="386"/>
                </a:lnTo>
                <a:lnTo>
                  <a:pt x="1209" y="386"/>
                </a:lnTo>
                <a:lnTo>
                  <a:pt x="1209" y="390"/>
                </a:lnTo>
                <a:lnTo>
                  <a:pt x="1209" y="392"/>
                </a:lnTo>
                <a:lnTo>
                  <a:pt x="1211" y="394"/>
                </a:lnTo>
                <a:lnTo>
                  <a:pt x="1213" y="396"/>
                </a:lnTo>
                <a:lnTo>
                  <a:pt x="1215" y="396"/>
                </a:lnTo>
                <a:lnTo>
                  <a:pt x="1217" y="394"/>
                </a:lnTo>
                <a:lnTo>
                  <a:pt x="1219" y="394"/>
                </a:lnTo>
                <a:lnTo>
                  <a:pt x="1217" y="396"/>
                </a:lnTo>
                <a:lnTo>
                  <a:pt x="1217" y="398"/>
                </a:lnTo>
                <a:lnTo>
                  <a:pt x="1219" y="398"/>
                </a:lnTo>
                <a:lnTo>
                  <a:pt x="1215" y="398"/>
                </a:lnTo>
                <a:lnTo>
                  <a:pt x="1215" y="398"/>
                </a:lnTo>
                <a:lnTo>
                  <a:pt x="1213" y="398"/>
                </a:lnTo>
                <a:lnTo>
                  <a:pt x="1213" y="401"/>
                </a:lnTo>
                <a:lnTo>
                  <a:pt x="1211" y="401"/>
                </a:lnTo>
                <a:lnTo>
                  <a:pt x="1209" y="405"/>
                </a:lnTo>
                <a:lnTo>
                  <a:pt x="1209" y="407"/>
                </a:lnTo>
                <a:lnTo>
                  <a:pt x="1209" y="407"/>
                </a:lnTo>
                <a:lnTo>
                  <a:pt x="1209" y="409"/>
                </a:lnTo>
                <a:lnTo>
                  <a:pt x="1213" y="413"/>
                </a:lnTo>
                <a:lnTo>
                  <a:pt x="1215" y="415"/>
                </a:lnTo>
                <a:lnTo>
                  <a:pt x="1215" y="415"/>
                </a:lnTo>
                <a:lnTo>
                  <a:pt x="1215" y="417"/>
                </a:lnTo>
                <a:lnTo>
                  <a:pt x="1217" y="417"/>
                </a:lnTo>
                <a:lnTo>
                  <a:pt x="1219" y="417"/>
                </a:lnTo>
                <a:lnTo>
                  <a:pt x="1222" y="419"/>
                </a:lnTo>
                <a:lnTo>
                  <a:pt x="1224" y="419"/>
                </a:lnTo>
                <a:lnTo>
                  <a:pt x="1224" y="419"/>
                </a:lnTo>
                <a:lnTo>
                  <a:pt x="1228" y="422"/>
                </a:lnTo>
                <a:lnTo>
                  <a:pt x="1234" y="424"/>
                </a:lnTo>
                <a:lnTo>
                  <a:pt x="1234" y="424"/>
                </a:lnTo>
                <a:lnTo>
                  <a:pt x="1236" y="422"/>
                </a:lnTo>
                <a:lnTo>
                  <a:pt x="1236" y="422"/>
                </a:lnTo>
                <a:lnTo>
                  <a:pt x="1236" y="422"/>
                </a:lnTo>
                <a:lnTo>
                  <a:pt x="1238" y="424"/>
                </a:lnTo>
                <a:lnTo>
                  <a:pt x="1240" y="426"/>
                </a:lnTo>
                <a:lnTo>
                  <a:pt x="1240" y="426"/>
                </a:lnTo>
                <a:lnTo>
                  <a:pt x="1243" y="426"/>
                </a:lnTo>
                <a:lnTo>
                  <a:pt x="1243" y="428"/>
                </a:lnTo>
                <a:lnTo>
                  <a:pt x="1247" y="428"/>
                </a:lnTo>
                <a:lnTo>
                  <a:pt x="1247" y="426"/>
                </a:lnTo>
                <a:lnTo>
                  <a:pt x="1249" y="426"/>
                </a:lnTo>
                <a:lnTo>
                  <a:pt x="1251" y="426"/>
                </a:lnTo>
                <a:lnTo>
                  <a:pt x="1253" y="426"/>
                </a:lnTo>
                <a:lnTo>
                  <a:pt x="1253" y="428"/>
                </a:lnTo>
                <a:lnTo>
                  <a:pt x="1253" y="428"/>
                </a:lnTo>
                <a:lnTo>
                  <a:pt x="1253" y="428"/>
                </a:lnTo>
                <a:lnTo>
                  <a:pt x="1255" y="428"/>
                </a:lnTo>
                <a:lnTo>
                  <a:pt x="1253" y="430"/>
                </a:lnTo>
                <a:lnTo>
                  <a:pt x="1253" y="430"/>
                </a:lnTo>
                <a:lnTo>
                  <a:pt x="1249" y="432"/>
                </a:lnTo>
                <a:lnTo>
                  <a:pt x="1249" y="432"/>
                </a:lnTo>
                <a:lnTo>
                  <a:pt x="1249" y="432"/>
                </a:lnTo>
                <a:lnTo>
                  <a:pt x="1251" y="428"/>
                </a:lnTo>
                <a:lnTo>
                  <a:pt x="1251" y="428"/>
                </a:lnTo>
                <a:lnTo>
                  <a:pt x="1249" y="428"/>
                </a:lnTo>
                <a:lnTo>
                  <a:pt x="1245" y="430"/>
                </a:lnTo>
                <a:lnTo>
                  <a:pt x="1243" y="430"/>
                </a:lnTo>
                <a:lnTo>
                  <a:pt x="1243" y="432"/>
                </a:lnTo>
                <a:lnTo>
                  <a:pt x="1243" y="432"/>
                </a:lnTo>
                <a:lnTo>
                  <a:pt x="1243" y="434"/>
                </a:lnTo>
                <a:lnTo>
                  <a:pt x="1243" y="434"/>
                </a:lnTo>
                <a:lnTo>
                  <a:pt x="1245" y="434"/>
                </a:lnTo>
                <a:lnTo>
                  <a:pt x="1245" y="434"/>
                </a:lnTo>
                <a:lnTo>
                  <a:pt x="1243" y="436"/>
                </a:lnTo>
                <a:lnTo>
                  <a:pt x="1238" y="438"/>
                </a:lnTo>
                <a:lnTo>
                  <a:pt x="1238" y="440"/>
                </a:lnTo>
                <a:lnTo>
                  <a:pt x="1236" y="443"/>
                </a:lnTo>
                <a:lnTo>
                  <a:pt x="1238" y="445"/>
                </a:lnTo>
                <a:lnTo>
                  <a:pt x="1238" y="445"/>
                </a:lnTo>
                <a:lnTo>
                  <a:pt x="1243" y="445"/>
                </a:lnTo>
                <a:lnTo>
                  <a:pt x="1245" y="445"/>
                </a:lnTo>
                <a:lnTo>
                  <a:pt x="1247" y="443"/>
                </a:lnTo>
                <a:lnTo>
                  <a:pt x="1247" y="440"/>
                </a:lnTo>
                <a:lnTo>
                  <a:pt x="1247" y="438"/>
                </a:lnTo>
                <a:lnTo>
                  <a:pt x="1247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51" y="440"/>
                </a:lnTo>
                <a:lnTo>
                  <a:pt x="1251" y="440"/>
                </a:lnTo>
                <a:lnTo>
                  <a:pt x="1251" y="443"/>
                </a:lnTo>
                <a:lnTo>
                  <a:pt x="1251" y="445"/>
                </a:lnTo>
                <a:lnTo>
                  <a:pt x="1251" y="447"/>
                </a:lnTo>
                <a:lnTo>
                  <a:pt x="1251" y="447"/>
                </a:lnTo>
                <a:lnTo>
                  <a:pt x="1251" y="447"/>
                </a:lnTo>
                <a:lnTo>
                  <a:pt x="1253" y="449"/>
                </a:lnTo>
                <a:lnTo>
                  <a:pt x="1253" y="449"/>
                </a:lnTo>
                <a:lnTo>
                  <a:pt x="1251" y="449"/>
                </a:lnTo>
                <a:lnTo>
                  <a:pt x="1247" y="451"/>
                </a:lnTo>
                <a:lnTo>
                  <a:pt x="1245" y="453"/>
                </a:lnTo>
                <a:lnTo>
                  <a:pt x="1243" y="455"/>
                </a:lnTo>
                <a:lnTo>
                  <a:pt x="1240" y="457"/>
                </a:lnTo>
                <a:lnTo>
                  <a:pt x="1238" y="459"/>
                </a:lnTo>
                <a:lnTo>
                  <a:pt x="1234" y="461"/>
                </a:lnTo>
                <a:lnTo>
                  <a:pt x="1234" y="461"/>
                </a:lnTo>
                <a:lnTo>
                  <a:pt x="1232" y="461"/>
                </a:lnTo>
                <a:lnTo>
                  <a:pt x="1230" y="461"/>
                </a:lnTo>
                <a:lnTo>
                  <a:pt x="1228" y="461"/>
                </a:lnTo>
                <a:lnTo>
                  <a:pt x="1226" y="461"/>
                </a:lnTo>
                <a:lnTo>
                  <a:pt x="1226" y="461"/>
                </a:lnTo>
                <a:lnTo>
                  <a:pt x="1226" y="463"/>
                </a:lnTo>
                <a:lnTo>
                  <a:pt x="1222" y="470"/>
                </a:lnTo>
                <a:lnTo>
                  <a:pt x="1222" y="470"/>
                </a:lnTo>
                <a:lnTo>
                  <a:pt x="1226" y="472"/>
                </a:lnTo>
                <a:lnTo>
                  <a:pt x="1226" y="474"/>
                </a:lnTo>
                <a:lnTo>
                  <a:pt x="1228" y="478"/>
                </a:lnTo>
                <a:lnTo>
                  <a:pt x="1228" y="480"/>
                </a:lnTo>
                <a:lnTo>
                  <a:pt x="1226" y="484"/>
                </a:lnTo>
                <a:lnTo>
                  <a:pt x="1226" y="489"/>
                </a:lnTo>
                <a:lnTo>
                  <a:pt x="1226" y="489"/>
                </a:lnTo>
                <a:lnTo>
                  <a:pt x="1224" y="489"/>
                </a:lnTo>
                <a:lnTo>
                  <a:pt x="1222" y="489"/>
                </a:lnTo>
                <a:lnTo>
                  <a:pt x="1217" y="489"/>
                </a:lnTo>
                <a:lnTo>
                  <a:pt x="1217" y="489"/>
                </a:lnTo>
                <a:lnTo>
                  <a:pt x="1215" y="489"/>
                </a:lnTo>
                <a:lnTo>
                  <a:pt x="1217" y="491"/>
                </a:lnTo>
                <a:lnTo>
                  <a:pt x="1219" y="495"/>
                </a:lnTo>
                <a:lnTo>
                  <a:pt x="1222" y="495"/>
                </a:lnTo>
                <a:lnTo>
                  <a:pt x="1219" y="497"/>
                </a:lnTo>
                <a:lnTo>
                  <a:pt x="1219" y="497"/>
                </a:lnTo>
                <a:lnTo>
                  <a:pt x="1219" y="495"/>
                </a:lnTo>
                <a:lnTo>
                  <a:pt x="1219" y="493"/>
                </a:lnTo>
                <a:lnTo>
                  <a:pt x="1211" y="489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3" y="489"/>
                </a:lnTo>
                <a:lnTo>
                  <a:pt x="1215" y="489"/>
                </a:lnTo>
                <a:lnTo>
                  <a:pt x="1217" y="487"/>
                </a:lnTo>
                <a:lnTo>
                  <a:pt x="1217" y="487"/>
                </a:lnTo>
                <a:lnTo>
                  <a:pt x="1219" y="489"/>
                </a:lnTo>
                <a:lnTo>
                  <a:pt x="1219" y="489"/>
                </a:lnTo>
                <a:lnTo>
                  <a:pt x="1222" y="489"/>
                </a:lnTo>
                <a:lnTo>
                  <a:pt x="1224" y="489"/>
                </a:lnTo>
                <a:lnTo>
                  <a:pt x="1224" y="489"/>
                </a:lnTo>
                <a:lnTo>
                  <a:pt x="1226" y="489"/>
                </a:lnTo>
                <a:lnTo>
                  <a:pt x="1226" y="487"/>
                </a:lnTo>
                <a:lnTo>
                  <a:pt x="1226" y="487"/>
                </a:lnTo>
                <a:lnTo>
                  <a:pt x="1226" y="484"/>
                </a:lnTo>
                <a:lnTo>
                  <a:pt x="1226" y="484"/>
                </a:lnTo>
                <a:lnTo>
                  <a:pt x="1224" y="482"/>
                </a:lnTo>
                <a:lnTo>
                  <a:pt x="1224" y="482"/>
                </a:lnTo>
                <a:lnTo>
                  <a:pt x="1222" y="482"/>
                </a:lnTo>
                <a:lnTo>
                  <a:pt x="1219" y="482"/>
                </a:lnTo>
                <a:lnTo>
                  <a:pt x="1219" y="482"/>
                </a:lnTo>
                <a:lnTo>
                  <a:pt x="1222" y="480"/>
                </a:lnTo>
                <a:lnTo>
                  <a:pt x="1222" y="480"/>
                </a:lnTo>
                <a:lnTo>
                  <a:pt x="1219" y="480"/>
                </a:lnTo>
                <a:lnTo>
                  <a:pt x="1217" y="480"/>
                </a:lnTo>
                <a:lnTo>
                  <a:pt x="1215" y="480"/>
                </a:lnTo>
                <a:lnTo>
                  <a:pt x="1215" y="480"/>
                </a:lnTo>
                <a:lnTo>
                  <a:pt x="1215" y="478"/>
                </a:lnTo>
                <a:lnTo>
                  <a:pt x="1213" y="478"/>
                </a:lnTo>
                <a:lnTo>
                  <a:pt x="1211" y="476"/>
                </a:lnTo>
                <a:lnTo>
                  <a:pt x="1211" y="474"/>
                </a:lnTo>
                <a:lnTo>
                  <a:pt x="1213" y="472"/>
                </a:lnTo>
                <a:lnTo>
                  <a:pt x="1213" y="470"/>
                </a:lnTo>
                <a:lnTo>
                  <a:pt x="1215" y="468"/>
                </a:lnTo>
                <a:lnTo>
                  <a:pt x="1217" y="459"/>
                </a:lnTo>
                <a:lnTo>
                  <a:pt x="1217" y="457"/>
                </a:lnTo>
                <a:lnTo>
                  <a:pt x="1215" y="457"/>
                </a:lnTo>
                <a:lnTo>
                  <a:pt x="1211" y="459"/>
                </a:lnTo>
                <a:lnTo>
                  <a:pt x="1211" y="459"/>
                </a:lnTo>
                <a:lnTo>
                  <a:pt x="1209" y="461"/>
                </a:lnTo>
                <a:lnTo>
                  <a:pt x="1209" y="461"/>
                </a:lnTo>
                <a:lnTo>
                  <a:pt x="1209" y="461"/>
                </a:lnTo>
                <a:lnTo>
                  <a:pt x="1207" y="461"/>
                </a:lnTo>
                <a:lnTo>
                  <a:pt x="1207" y="461"/>
                </a:lnTo>
                <a:lnTo>
                  <a:pt x="1209" y="457"/>
                </a:lnTo>
                <a:lnTo>
                  <a:pt x="1211" y="455"/>
                </a:lnTo>
                <a:lnTo>
                  <a:pt x="1211" y="455"/>
                </a:lnTo>
                <a:lnTo>
                  <a:pt x="1207" y="457"/>
                </a:lnTo>
                <a:lnTo>
                  <a:pt x="1203" y="457"/>
                </a:lnTo>
                <a:lnTo>
                  <a:pt x="1203" y="457"/>
                </a:lnTo>
                <a:lnTo>
                  <a:pt x="1201" y="455"/>
                </a:lnTo>
                <a:lnTo>
                  <a:pt x="1201" y="453"/>
                </a:lnTo>
                <a:lnTo>
                  <a:pt x="1199" y="453"/>
                </a:lnTo>
                <a:lnTo>
                  <a:pt x="1199" y="451"/>
                </a:lnTo>
                <a:lnTo>
                  <a:pt x="1196" y="451"/>
                </a:lnTo>
                <a:lnTo>
                  <a:pt x="1196" y="451"/>
                </a:lnTo>
                <a:lnTo>
                  <a:pt x="1194" y="451"/>
                </a:lnTo>
                <a:lnTo>
                  <a:pt x="1192" y="451"/>
                </a:lnTo>
                <a:lnTo>
                  <a:pt x="1190" y="451"/>
                </a:lnTo>
                <a:lnTo>
                  <a:pt x="1188" y="451"/>
                </a:lnTo>
                <a:lnTo>
                  <a:pt x="1188" y="451"/>
                </a:lnTo>
                <a:lnTo>
                  <a:pt x="1190" y="453"/>
                </a:lnTo>
                <a:lnTo>
                  <a:pt x="1190" y="453"/>
                </a:lnTo>
                <a:lnTo>
                  <a:pt x="1186" y="455"/>
                </a:lnTo>
                <a:lnTo>
                  <a:pt x="1184" y="455"/>
                </a:lnTo>
                <a:lnTo>
                  <a:pt x="1182" y="453"/>
                </a:lnTo>
                <a:lnTo>
                  <a:pt x="1180" y="453"/>
                </a:lnTo>
                <a:lnTo>
                  <a:pt x="1180" y="453"/>
                </a:lnTo>
                <a:lnTo>
                  <a:pt x="1178" y="455"/>
                </a:lnTo>
                <a:lnTo>
                  <a:pt x="1180" y="455"/>
                </a:lnTo>
                <a:lnTo>
                  <a:pt x="1182" y="457"/>
                </a:lnTo>
                <a:lnTo>
                  <a:pt x="1182" y="457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61"/>
                </a:lnTo>
                <a:lnTo>
                  <a:pt x="1186" y="466"/>
                </a:lnTo>
                <a:lnTo>
                  <a:pt x="1186" y="466"/>
                </a:lnTo>
                <a:lnTo>
                  <a:pt x="1190" y="463"/>
                </a:lnTo>
                <a:lnTo>
                  <a:pt x="1192" y="463"/>
                </a:lnTo>
                <a:lnTo>
                  <a:pt x="1194" y="463"/>
                </a:lnTo>
                <a:lnTo>
                  <a:pt x="1199" y="466"/>
                </a:lnTo>
                <a:lnTo>
                  <a:pt x="1199" y="468"/>
                </a:lnTo>
                <a:lnTo>
                  <a:pt x="1201" y="468"/>
                </a:lnTo>
                <a:lnTo>
                  <a:pt x="1201" y="468"/>
                </a:lnTo>
                <a:lnTo>
                  <a:pt x="1201" y="470"/>
                </a:lnTo>
                <a:lnTo>
                  <a:pt x="1201" y="470"/>
                </a:lnTo>
                <a:lnTo>
                  <a:pt x="1201" y="470"/>
                </a:lnTo>
                <a:lnTo>
                  <a:pt x="1199" y="472"/>
                </a:lnTo>
                <a:lnTo>
                  <a:pt x="1196" y="472"/>
                </a:lnTo>
                <a:lnTo>
                  <a:pt x="1194" y="472"/>
                </a:lnTo>
                <a:lnTo>
                  <a:pt x="1188" y="470"/>
                </a:lnTo>
                <a:lnTo>
                  <a:pt x="1188" y="470"/>
                </a:lnTo>
                <a:lnTo>
                  <a:pt x="1188" y="470"/>
                </a:lnTo>
                <a:lnTo>
                  <a:pt x="1182" y="463"/>
                </a:lnTo>
                <a:lnTo>
                  <a:pt x="1180" y="461"/>
                </a:lnTo>
                <a:lnTo>
                  <a:pt x="1180" y="461"/>
                </a:lnTo>
                <a:lnTo>
                  <a:pt x="1178" y="461"/>
                </a:lnTo>
                <a:lnTo>
                  <a:pt x="1178" y="461"/>
                </a:lnTo>
                <a:lnTo>
                  <a:pt x="1178" y="463"/>
                </a:lnTo>
                <a:lnTo>
                  <a:pt x="1178" y="463"/>
                </a:lnTo>
                <a:lnTo>
                  <a:pt x="1180" y="466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78" y="468"/>
                </a:lnTo>
                <a:lnTo>
                  <a:pt x="1175" y="470"/>
                </a:lnTo>
                <a:lnTo>
                  <a:pt x="1175" y="470"/>
                </a:lnTo>
                <a:lnTo>
                  <a:pt x="1173" y="470"/>
                </a:lnTo>
                <a:lnTo>
                  <a:pt x="1171" y="470"/>
                </a:lnTo>
                <a:lnTo>
                  <a:pt x="1169" y="470"/>
                </a:lnTo>
                <a:lnTo>
                  <a:pt x="1167" y="468"/>
                </a:lnTo>
                <a:lnTo>
                  <a:pt x="1163" y="468"/>
                </a:lnTo>
                <a:lnTo>
                  <a:pt x="1157" y="468"/>
                </a:lnTo>
                <a:lnTo>
                  <a:pt x="1152" y="468"/>
                </a:lnTo>
                <a:lnTo>
                  <a:pt x="1152" y="468"/>
                </a:lnTo>
                <a:lnTo>
                  <a:pt x="1150" y="468"/>
                </a:lnTo>
                <a:lnTo>
                  <a:pt x="1148" y="468"/>
                </a:lnTo>
                <a:lnTo>
                  <a:pt x="1146" y="468"/>
                </a:lnTo>
                <a:lnTo>
                  <a:pt x="1144" y="470"/>
                </a:lnTo>
                <a:lnTo>
                  <a:pt x="1144" y="470"/>
                </a:lnTo>
                <a:lnTo>
                  <a:pt x="1136" y="470"/>
                </a:lnTo>
                <a:lnTo>
                  <a:pt x="1134" y="470"/>
                </a:lnTo>
                <a:lnTo>
                  <a:pt x="1131" y="470"/>
                </a:lnTo>
                <a:lnTo>
                  <a:pt x="1129" y="470"/>
                </a:lnTo>
                <a:lnTo>
                  <a:pt x="1127" y="470"/>
                </a:lnTo>
                <a:lnTo>
                  <a:pt x="1125" y="470"/>
                </a:lnTo>
                <a:lnTo>
                  <a:pt x="1125" y="470"/>
                </a:lnTo>
                <a:lnTo>
                  <a:pt x="1121" y="468"/>
                </a:lnTo>
                <a:lnTo>
                  <a:pt x="1117" y="468"/>
                </a:lnTo>
                <a:lnTo>
                  <a:pt x="1115" y="466"/>
                </a:lnTo>
                <a:lnTo>
                  <a:pt x="1111" y="461"/>
                </a:lnTo>
                <a:lnTo>
                  <a:pt x="1108" y="459"/>
                </a:lnTo>
                <a:lnTo>
                  <a:pt x="1106" y="461"/>
                </a:lnTo>
                <a:lnTo>
                  <a:pt x="1102" y="461"/>
                </a:lnTo>
                <a:lnTo>
                  <a:pt x="1098" y="461"/>
                </a:lnTo>
                <a:lnTo>
                  <a:pt x="1096" y="461"/>
                </a:lnTo>
                <a:lnTo>
                  <a:pt x="1094" y="461"/>
                </a:lnTo>
                <a:lnTo>
                  <a:pt x="1092" y="459"/>
                </a:lnTo>
                <a:lnTo>
                  <a:pt x="1092" y="459"/>
                </a:lnTo>
                <a:lnTo>
                  <a:pt x="1092" y="457"/>
                </a:lnTo>
                <a:lnTo>
                  <a:pt x="1092" y="457"/>
                </a:lnTo>
                <a:lnTo>
                  <a:pt x="1090" y="457"/>
                </a:lnTo>
                <a:lnTo>
                  <a:pt x="1087" y="457"/>
                </a:lnTo>
                <a:lnTo>
                  <a:pt x="1087" y="457"/>
                </a:lnTo>
                <a:lnTo>
                  <a:pt x="1087" y="455"/>
                </a:lnTo>
                <a:lnTo>
                  <a:pt x="1087" y="455"/>
                </a:lnTo>
                <a:lnTo>
                  <a:pt x="1087" y="455"/>
                </a:lnTo>
                <a:lnTo>
                  <a:pt x="1085" y="455"/>
                </a:lnTo>
                <a:lnTo>
                  <a:pt x="1085" y="455"/>
                </a:lnTo>
                <a:lnTo>
                  <a:pt x="1083" y="455"/>
                </a:lnTo>
                <a:lnTo>
                  <a:pt x="1081" y="453"/>
                </a:lnTo>
                <a:lnTo>
                  <a:pt x="1081" y="451"/>
                </a:lnTo>
                <a:lnTo>
                  <a:pt x="1079" y="449"/>
                </a:lnTo>
                <a:lnTo>
                  <a:pt x="1079" y="445"/>
                </a:lnTo>
                <a:lnTo>
                  <a:pt x="1077" y="445"/>
                </a:lnTo>
                <a:lnTo>
                  <a:pt x="1077" y="443"/>
                </a:lnTo>
                <a:lnTo>
                  <a:pt x="1075" y="443"/>
                </a:lnTo>
                <a:lnTo>
                  <a:pt x="1073" y="440"/>
                </a:lnTo>
                <a:lnTo>
                  <a:pt x="1071" y="440"/>
                </a:lnTo>
                <a:lnTo>
                  <a:pt x="1067" y="440"/>
                </a:lnTo>
                <a:lnTo>
                  <a:pt x="1062" y="443"/>
                </a:lnTo>
                <a:lnTo>
                  <a:pt x="1060" y="443"/>
                </a:lnTo>
                <a:lnTo>
                  <a:pt x="1052" y="447"/>
                </a:lnTo>
                <a:lnTo>
                  <a:pt x="1046" y="447"/>
                </a:lnTo>
                <a:lnTo>
                  <a:pt x="1039" y="449"/>
                </a:lnTo>
                <a:lnTo>
                  <a:pt x="1037" y="449"/>
                </a:lnTo>
                <a:lnTo>
                  <a:pt x="1033" y="453"/>
                </a:lnTo>
                <a:lnTo>
                  <a:pt x="1033" y="455"/>
                </a:lnTo>
                <a:lnTo>
                  <a:pt x="1033" y="457"/>
                </a:lnTo>
                <a:lnTo>
                  <a:pt x="1037" y="459"/>
                </a:lnTo>
                <a:lnTo>
                  <a:pt x="1039" y="459"/>
                </a:lnTo>
                <a:lnTo>
                  <a:pt x="1039" y="459"/>
                </a:lnTo>
                <a:lnTo>
                  <a:pt x="1041" y="459"/>
                </a:lnTo>
                <a:lnTo>
                  <a:pt x="1043" y="459"/>
                </a:lnTo>
                <a:lnTo>
                  <a:pt x="1048" y="459"/>
                </a:lnTo>
                <a:lnTo>
                  <a:pt x="1048" y="457"/>
                </a:lnTo>
                <a:lnTo>
                  <a:pt x="1048" y="457"/>
                </a:lnTo>
                <a:lnTo>
                  <a:pt x="1048" y="455"/>
                </a:lnTo>
                <a:lnTo>
                  <a:pt x="1048" y="455"/>
                </a:lnTo>
                <a:lnTo>
                  <a:pt x="1050" y="455"/>
                </a:lnTo>
                <a:lnTo>
                  <a:pt x="1054" y="455"/>
                </a:lnTo>
                <a:lnTo>
                  <a:pt x="1056" y="455"/>
                </a:lnTo>
                <a:lnTo>
                  <a:pt x="1056" y="455"/>
                </a:lnTo>
                <a:lnTo>
                  <a:pt x="1058" y="453"/>
                </a:lnTo>
                <a:lnTo>
                  <a:pt x="1060" y="453"/>
                </a:lnTo>
                <a:lnTo>
                  <a:pt x="1060" y="453"/>
                </a:lnTo>
                <a:lnTo>
                  <a:pt x="1062" y="455"/>
                </a:lnTo>
                <a:lnTo>
                  <a:pt x="1064" y="453"/>
                </a:lnTo>
                <a:lnTo>
                  <a:pt x="1064" y="451"/>
                </a:lnTo>
                <a:lnTo>
                  <a:pt x="1064" y="451"/>
                </a:lnTo>
                <a:lnTo>
                  <a:pt x="1069" y="449"/>
                </a:lnTo>
                <a:lnTo>
                  <a:pt x="1071" y="447"/>
                </a:lnTo>
                <a:lnTo>
                  <a:pt x="1073" y="447"/>
                </a:lnTo>
                <a:lnTo>
                  <a:pt x="1075" y="449"/>
                </a:lnTo>
                <a:lnTo>
                  <a:pt x="1075" y="449"/>
                </a:lnTo>
                <a:lnTo>
                  <a:pt x="1075" y="451"/>
                </a:lnTo>
                <a:lnTo>
                  <a:pt x="1075" y="451"/>
                </a:lnTo>
                <a:lnTo>
                  <a:pt x="1073" y="453"/>
                </a:lnTo>
                <a:lnTo>
                  <a:pt x="1071" y="453"/>
                </a:lnTo>
                <a:lnTo>
                  <a:pt x="1071" y="453"/>
                </a:lnTo>
                <a:lnTo>
                  <a:pt x="1069" y="453"/>
                </a:lnTo>
                <a:lnTo>
                  <a:pt x="1067" y="455"/>
                </a:lnTo>
                <a:lnTo>
                  <a:pt x="1067" y="455"/>
                </a:lnTo>
                <a:lnTo>
                  <a:pt x="1067" y="457"/>
                </a:lnTo>
                <a:lnTo>
                  <a:pt x="1064" y="459"/>
                </a:lnTo>
                <a:lnTo>
                  <a:pt x="1064" y="457"/>
                </a:lnTo>
                <a:lnTo>
                  <a:pt x="1062" y="457"/>
                </a:lnTo>
                <a:lnTo>
                  <a:pt x="1062" y="457"/>
                </a:lnTo>
                <a:lnTo>
                  <a:pt x="1060" y="459"/>
                </a:lnTo>
                <a:lnTo>
                  <a:pt x="1060" y="459"/>
                </a:lnTo>
                <a:lnTo>
                  <a:pt x="1058" y="461"/>
                </a:lnTo>
                <a:lnTo>
                  <a:pt x="1058" y="461"/>
                </a:lnTo>
                <a:lnTo>
                  <a:pt x="1056" y="461"/>
                </a:lnTo>
                <a:lnTo>
                  <a:pt x="1054" y="461"/>
                </a:lnTo>
                <a:lnTo>
                  <a:pt x="1052" y="461"/>
                </a:lnTo>
                <a:lnTo>
                  <a:pt x="1052" y="461"/>
                </a:lnTo>
                <a:lnTo>
                  <a:pt x="1050" y="461"/>
                </a:lnTo>
                <a:lnTo>
                  <a:pt x="1046" y="461"/>
                </a:lnTo>
                <a:lnTo>
                  <a:pt x="1046" y="461"/>
                </a:lnTo>
                <a:lnTo>
                  <a:pt x="1046" y="463"/>
                </a:lnTo>
                <a:lnTo>
                  <a:pt x="1048" y="463"/>
                </a:lnTo>
                <a:lnTo>
                  <a:pt x="1046" y="466"/>
                </a:lnTo>
                <a:lnTo>
                  <a:pt x="1046" y="468"/>
                </a:lnTo>
                <a:lnTo>
                  <a:pt x="1043" y="468"/>
                </a:lnTo>
                <a:lnTo>
                  <a:pt x="1043" y="470"/>
                </a:lnTo>
                <a:lnTo>
                  <a:pt x="1043" y="470"/>
                </a:lnTo>
                <a:lnTo>
                  <a:pt x="1046" y="472"/>
                </a:lnTo>
                <a:lnTo>
                  <a:pt x="1048" y="474"/>
                </a:lnTo>
                <a:lnTo>
                  <a:pt x="1048" y="476"/>
                </a:lnTo>
                <a:lnTo>
                  <a:pt x="1048" y="476"/>
                </a:lnTo>
                <a:lnTo>
                  <a:pt x="1048" y="478"/>
                </a:lnTo>
                <a:lnTo>
                  <a:pt x="1048" y="478"/>
                </a:lnTo>
                <a:lnTo>
                  <a:pt x="1050" y="480"/>
                </a:lnTo>
                <a:lnTo>
                  <a:pt x="1050" y="482"/>
                </a:lnTo>
                <a:lnTo>
                  <a:pt x="1054" y="484"/>
                </a:lnTo>
                <a:lnTo>
                  <a:pt x="1054" y="484"/>
                </a:lnTo>
                <a:lnTo>
                  <a:pt x="1052" y="487"/>
                </a:lnTo>
                <a:lnTo>
                  <a:pt x="1052" y="487"/>
                </a:lnTo>
                <a:lnTo>
                  <a:pt x="1054" y="489"/>
                </a:lnTo>
                <a:lnTo>
                  <a:pt x="1056" y="491"/>
                </a:lnTo>
                <a:lnTo>
                  <a:pt x="1054" y="491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0" y="489"/>
                </a:lnTo>
                <a:lnTo>
                  <a:pt x="1048" y="487"/>
                </a:lnTo>
                <a:lnTo>
                  <a:pt x="1048" y="489"/>
                </a:lnTo>
                <a:lnTo>
                  <a:pt x="1048" y="489"/>
                </a:lnTo>
                <a:lnTo>
                  <a:pt x="1048" y="493"/>
                </a:lnTo>
                <a:lnTo>
                  <a:pt x="1048" y="493"/>
                </a:lnTo>
                <a:lnTo>
                  <a:pt x="1048" y="493"/>
                </a:lnTo>
                <a:lnTo>
                  <a:pt x="1050" y="497"/>
                </a:lnTo>
                <a:lnTo>
                  <a:pt x="1054" y="501"/>
                </a:lnTo>
                <a:lnTo>
                  <a:pt x="1054" y="501"/>
                </a:lnTo>
                <a:lnTo>
                  <a:pt x="1054" y="501"/>
                </a:lnTo>
                <a:lnTo>
                  <a:pt x="1052" y="501"/>
                </a:lnTo>
                <a:lnTo>
                  <a:pt x="1050" y="499"/>
                </a:lnTo>
                <a:lnTo>
                  <a:pt x="1048" y="497"/>
                </a:lnTo>
                <a:lnTo>
                  <a:pt x="1046" y="495"/>
                </a:lnTo>
                <a:lnTo>
                  <a:pt x="1043" y="493"/>
                </a:lnTo>
                <a:lnTo>
                  <a:pt x="1043" y="493"/>
                </a:lnTo>
                <a:lnTo>
                  <a:pt x="1041" y="491"/>
                </a:lnTo>
                <a:lnTo>
                  <a:pt x="1041" y="491"/>
                </a:lnTo>
                <a:lnTo>
                  <a:pt x="1041" y="491"/>
                </a:lnTo>
                <a:lnTo>
                  <a:pt x="1039" y="489"/>
                </a:lnTo>
                <a:lnTo>
                  <a:pt x="1037" y="487"/>
                </a:lnTo>
                <a:lnTo>
                  <a:pt x="1035" y="484"/>
                </a:lnTo>
                <a:lnTo>
                  <a:pt x="1037" y="484"/>
                </a:lnTo>
                <a:lnTo>
                  <a:pt x="1037" y="487"/>
                </a:lnTo>
                <a:lnTo>
                  <a:pt x="1039" y="487"/>
                </a:lnTo>
                <a:lnTo>
                  <a:pt x="1041" y="487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2"/>
                </a:lnTo>
                <a:lnTo>
                  <a:pt x="1043" y="482"/>
                </a:lnTo>
                <a:lnTo>
                  <a:pt x="1037" y="478"/>
                </a:lnTo>
                <a:lnTo>
                  <a:pt x="1035" y="476"/>
                </a:lnTo>
                <a:lnTo>
                  <a:pt x="1035" y="474"/>
                </a:lnTo>
                <a:lnTo>
                  <a:pt x="1035" y="474"/>
                </a:lnTo>
                <a:lnTo>
                  <a:pt x="1033" y="472"/>
                </a:lnTo>
                <a:lnTo>
                  <a:pt x="1033" y="474"/>
                </a:lnTo>
                <a:lnTo>
                  <a:pt x="1031" y="476"/>
                </a:lnTo>
                <a:lnTo>
                  <a:pt x="1031" y="478"/>
                </a:lnTo>
                <a:lnTo>
                  <a:pt x="1031" y="476"/>
                </a:lnTo>
                <a:lnTo>
                  <a:pt x="1029" y="476"/>
                </a:lnTo>
                <a:lnTo>
                  <a:pt x="1029" y="474"/>
                </a:lnTo>
                <a:lnTo>
                  <a:pt x="1029" y="472"/>
                </a:lnTo>
                <a:lnTo>
                  <a:pt x="1029" y="470"/>
                </a:lnTo>
                <a:lnTo>
                  <a:pt x="1027" y="470"/>
                </a:lnTo>
                <a:lnTo>
                  <a:pt x="1025" y="470"/>
                </a:lnTo>
                <a:lnTo>
                  <a:pt x="1020" y="470"/>
                </a:lnTo>
                <a:lnTo>
                  <a:pt x="1018" y="470"/>
                </a:lnTo>
                <a:lnTo>
                  <a:pt x="1018" y="468"/>
                </a:lnTo>
                <a:lnTo>
                  <a:pt x="1016" y="466"/>
                </a:lnTo>
                <a:lnTo>
                  <a:pt x="1016" y="466"/>
                </a:lnTo>
                <a:lnTo>
                  <a:pt x="1014" y="466"/>
                </a:lnTo>
                <a:lnTo>
                  <a:pt x="1014" y="463"/>
                </a:lnTo>
                <a:lnTo>
                  <a:pt x="1012" y="463"/>
                </a:lnTo>
                <a:lnTo>
                  <a:pt x="1012" y="463"/>
                </a:lnTo>
                <a:lnTo>
                  <a:pt x="1010" y="463"/>
                </a:lnTo>
                <a:lnTo>
                  <a:pt x="1008" y="463"/>
                </a:lnTo>
                <a:lnTo>
                  <a:pt x="1002" y="468"/>
                </a:lnTo>
                <a:lnTo>
                  <a:pt x="999" y="468"/>
                </a:lnTo>
                <a:lnTo>
                  <a:pt x="997" y="468"/>
                </a:lnTo>
                <a:lnTo>
                  <a:pt x="997" y="468"/>
                </a:lnTo>
                <a:lnTo>
                  <a:pt x="997" y="468"/>
                </a:lnTo>
                <a:lnTo>
                  <a:pt x="995" y="468"/>
                </a:lnTo>
                <a:lnTo>
                  <a:pt x="993" y="468"/>
                </a:lnTo>
                <a:lnTo>
                  <a:pt x="991" y="470"/>
                </a:lnTo>
                <a:lnTo>
                  <a:pt x="989" y="470"/>
                </a:lnTo>
                <a:lnTo>
                  <a:pt x="983" y="470"/>
                </a:lnTo>
                <a:lnTo>
                  <a:pt x="983" y="470"/>
                </a:lnTo>
                <a:lnTo>
                  <a:pt x="981" y="470"/>
                </a:lnTo>
                <a:lnTo>
                  <a:pt x="979" y="472"/>
                </a:lnTo>
                <a:lnTo>
                  <a:pt x="979" y="472"/>
                </a:lnTo>
                <a:lnTo>
                  <a:pt x="972" y="472"/>
                </a:lnTo>
                <a:lnTo>
                  <a:pt x="970" y="472"/>
                </a:lnTo>
                <a:lnTo>
                  <a:pt x="968" y="470"/>
                </a:lnTo>
                <a:lnTo>
                  <a:pt x="962" y="470"/>
                </a:lnTo>
                <a:lnTo>
                  <a:pt x="958" y="470"/>
                </a:lnTo>
                <a:lnTo>
                  <a:pt x="955" y="470"/>
                </a:lnTo>
                <a:lnTo>
                  <a:pt x="953" y="470"/>
                </a:lnTo>
                <a:lnTo>
                  <a:pt x="951" y="470"/>
                </a:lnTo>
                <a:lnTo>
                  <a:pt x="949" y="470"/>
                </a:lnTo>
                <a:lnTo>
                  <a:pt x="947" y="468"/>
                </a:lnTo>
                <a:lnTo>
                  <a:pt x="943" y="468"/>
                </a:lnTo>
                <a:lnTo>
                  <a:pt x="941" y="468"/>
                </a:lnTo>
                <a:lnTo>
                  <a:pt x="939" y="468"/>
                </a:lnTo>
                <a:lnTo>
                  <a:pt x="937" y="466"/>
                </a:lnTo>
                <a:lnTo>
                  <a:pt x="935" y="466"/>
                </a:lnTo>
                <a:lnTo>
                  <a:pt x="935" y="466"/>
                </a:lnTo>
                <a:lnTo>
                  <a:pt x="939" y="463"/>
                </a:lnTo>
                <a:lnTo>
                  <a:pt x="939" y="463"/>
                </a:lnTo>
                <a:lnTo>
                  <a:pt x="939" y="461"/>
                </a:lnTo>
                <a:lnTo>
                  <a:pt x="939" y="461"/>
                </a:lnTo>
                <a:lnTo>
                  <a:pt x="941" y="459"/>
                </a:lnTo>
                <a:lnTo>
                  <a:pt x="943" y="459"/>
                </a:lnTo>
                <a:lnTo>
                  <a:pt x="945" y="457"/>
                </a:lnTo>
                <a:lnTo>
                  <a:pt x="951" y="457"/>
                </a:lnTo>
                <a:lnTo>
                  <a:pt x="955" y="457"/>
                </a:lnTo>
                <a:lnTo>
                  <a:pt x="955" y="457"/>
                </a:lnTo>
                <a:lnTo>
                  <a:pt x="955" y="455"/>
                </a:lnTo>
                <a:lnTo>
                  <a:pt x="958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1"/>
                </a:lnTo>
                <a:lnTo>
                  <a:pt x="953" y="449"/>
                </a:lnTo>
                <a:lnTo>
                  <a:pt x="949" y="447"/>
                </a:lnTo>
                <a:lnTo>
                  <a:pt x="947" y="445"/>
                </a:lnTo>
                <a:lnTo>
                  <a:pt x="941" y="443"/>
                </a:lnTo>
                <a:lnTo>
                  <a:pt x="939" y="440"/>
                </a:lnTo>
                <a:lnTo>
                  <a:pt x="935" y="440"/>
                </a:lnTo>
                <a:lnTo>
                  <a:pt x="932" y="438"/>
                </a:lnTo>
                <a:lnTo>
                  <a:pt x="930" y="438"/>
                </a:lnTo>
                <a:lnTo>
                  <a:pt x="928" y="438"/>
                </a:lnTo>
                <a:lnTo>
                  <a:pt x="928" y="438"/>
                </a:lnTo>
                <a:lnTo>
                  <a:pt x="924" y="438"/>
                </a:lnTo>
                <a:lnTo>
                  <a:pt x="924" y="438"/>
                </a:lnTo>
                <a:lnTo>
                  <a:pt x="924" y="438"/>
                </a:lnTo>
                <a:lnTo>
                  <a:pt x="926" y="443"/>
                </a:lnTo>
                <a:lnTo>
                  <a:pt x="926" y="443"/>
                </a:lnTo>
                <a:lnTo>
                  <a:pt x="924" y="443"/>
                </a:lnTo>
                <a:lnTo>
                  <a:pt x="922" y="440"/>
                </a:lnTo>
                <a:lnTo>
                  <a:pt x="922" y="440"/>
                </a:lnTo>
                <a:lnTo>
                  <a:pt x="920" y="440"/>
                </a:lnTo>
                <a:lnTo>
                  <a:pt x="911" y="440"/>
                </a:lnTo>
                <a:lnTo>
                  <a:pt x="911" y="440"/>
                </a:lnTo>
                <a:lnTo>
                  <a:pt x="909" y="440"/>
                </a:lnTo>
                <a:lnTo>
                  <a:pt x="907" y="440"/>
                </a:lnTo>
                <a:lnTo>
                  <a:pt x="901" y="438"/>
                </a:lnTo>
                <a:lnTo>
                  <a:pt x="897" y="436"/>
                </a:lnTo>
                <a:lnTo>
                  <a:pt x="895" y="436"/>
                </a:lnTo>
                <a:lnTo>
                  <a:pt x="891" y="434"/>
                </a:lnTo>
                <a:lnTo>
                  <a:pt x="888" y="432"/>
                </a:lnTo>
                <a:lnTo>
                  <a:pt x="886" y="432"/>
                </a:lnTo>
                <a:lnTo>
                  <a:pt x="872" y="430"/>
                </a:lnTo>
                <a:lnTo>
                  <a:pt x="867" y="428"/>
                </a:lnTo>
                <a:lnTo>
                  <a:pt x="865" y="428"/>
                </a:lnTo>
                <a:lnTo>
                  <a:pt x="857" y="424"/>
                </a:lnTo>
                <a:lnTo>
                  <a:pt x="855" y="422"/>
                </a:lnTo>
                <a:lnTo>
                  <a:pt x="851" y="419"/>
                </a:lnTo>
                <a:lnTo>
                  <a:pt x="847" y="419"/>
                </a:lnTo>
                <a:lnTo>
                  <a:pt x="844" y="417"/>
                </a:lnTo>
                <a:lnTo>
                  <a:pt x="840" y="417"/>
                </a:lnTo>
                <a:lnTo>
                  <a:pt x="834" y="417"/>
                </a:lnTo>
                <a:lnTo>
                  <a:pt x="830" y="417"/>
                </a:lnTo>
                <a:lnTo>
                  <a:pt x="830" y="417"/>
                </a:lnTo>
                <a:lnTo>
                  <a:pt x="826" y="417"/>
                </a:lnTo>
                <a:lnTo>
                  <a:pt x="826" y="417"/>
                </a:lnTo>
                <a:lnTo>
                  <a:pt x="826" y="419"/>
                </a:lnTo>
                <a:lnTo>
                  <a:pt x="823" y="419"/>
                </a:lnTo>
                <a:lnTo>
                  <a:pt x="823" y="422"/>
                </a:lnTo>
                <a:lnTo>
                  <a:pt x="823" y="424"/>
                </a:lnTo>
                <a:lnTo>
                  <a:pt x="821" y="426"/>
                </a:lnTo>
                <a:lnTo>
                  <a:pt x="821" y="426"/>
                </a:lnTo>
                <a:lnTo>
                  <a:pt x="819" y="428"/>
                </a:lnTo>
                <a:lnTo>
                  <a:pt x="817" y="428"/>
                </a:lnTo>
                <a:lnTo>
                  <a:pt x="817" y="428"/>
                </a:lnTo>
                <a:lnTo>
                  <a:pt x="811" y="428"/>
                </a:lnTo>
                <a:lnTo>
                  <a:pt x="809" y="430"/>
                </a:lnTo>
                <a:lnTo>
                  <a:pt x="807" y="430"/>
                </a:lnTo>
                <a:lnTo>
                  <a:pt x="805" y="428"/>
                </a:lnTo>
                <a:lnTo>
                  <a:pt x="805" y="428"/>
                </a:lnTo>
                <a:lnTo>
                  <a:pt x="805" y="428"/>
                </a:lnTo>
                <a:lnTo>
                  <a:pt x="805" y="426"/>
                </a:lnTo>
                <a:lnTo>
                  <a:pt x="805" y="426"/>
                </a:lnTo>
                <a:lnTo>
                  <a:pt x="809" y="422"/>
                </a:lnTo>
                <a:lnTo>
                  <a:pt x="809" y="422"/>
                </a:lnTo>
                <a:lnTo>
                  <a:pt x="807" y="419"/>
                </a:lnTo>
                <a:lnTo>
                  <a:pt x="805" y="419"/>
                </a:lnTo>
                <a:lnTo>
                  <a:pt x="805" y="415"/>
                </a:lnTo>
                <a:lnTo>
                  <a:pt x="805" y="413"/>
                </a:lnTo>
                <a:lnTo>
                  <a:pt x="805" y="411"/>
                </a:lnTo>
                <a:lnTo>
                  <a:pt x="805" y="409"/>
                </a:lnTo>
                <a:lnTo>
                  <a:pt x="805" y="409"/>
                </a:lnTo>
                <a:lnTo>
                  <a:pt x="803" y="409"/>
                </a:lnTo>
                <a:lnTo>
                  <a:pt x="803" y="409"/>
                </a:lnTo>
                <a:lnTo>
                  <a:pt x="800" y="409"/>
                </a:lnTo>
                <a:lnTo>
                  <a:pt x="800" y="411"/>
                </a:lnTo>
                <a:lnTo>
                  <a:pt x="798" y="411"/>
                </a:lnTo>
                <a:lnTo>
                  <a:pt x="796" y="413"/>
                </a:lnTo>
                <a:lnTo>
                  <a:pt x="798" y="413"/>
                </a:lnTo>
                <a:lnTo>
                  <a:pt x="798" y="413"/>
                </a:lnTo>
                <a:lnTo>
                  <a:pt x="798" y="413"/>
                </a:lnTo>
                <a:lnTo>
                  <a:pt x="800" y="413"/>
                </a:lnTo>
                <a:lnTo>
                  <a:pt x="800" y="413"/>
                </a:lnTo>
                <a:lnTo>
                  <a:pt x="798" y="415"/>
                </a:lnTo>
                <a:lnTo>
                  <a:pt x="798" y="415"/>
                </a:lnTo>
                <a:lnTo>
                  <a:pt x="796" y="417"/>
                </a:lnTo>
                <a:lnTo>
                  <a:pt x="796" y="417"/>
                </a:lnTo>
                <a:lnTo>
                  <a:pt x="794" y="417"/>
                </a:lnTo>
                <a:lnTo>
                  <a:pt x="794" y="417"/>
                </a:lnTo>
                <a:lnTo>
                  <a:pt x="794" y="419"/>
                </a:lnTo>
                <a:lnTo>
                  <a:pt x="794" y="419"/>
                </a:lnTo>
                <a:lnTo>
                  <a:pt x="792" y="422"/>
                </a:lnTo>
                <a:lnTo>
                  <a:pt x="792" y="422"/>
                </a:lnTo>
                <a:lnTo>
                  <a:pt x="792" y="424"/>
                </a:lnTo>
                <a:lnTo>
                  <a:pt x="794" y="426"/>
                </a:lnTo>
                <a:lnTo>
                  <a:pt x="794" y="428"/>
                </a:lnTo>
                <a:lnTo>
                  <a:pt x="792" y="430"/>
                </a:lnTo>
                <a:lnTo>
                  <a:pt x="790" y="430"/>
                </a:lnTo>
                <a:lnTo>
                  <a:pt x="786" y="428"/>
                </a:lnTo>
                <a:lnTo>
                  <a:pt x="784" y="428"/>
                </a:lnTo>
                <a:lnTo>
                  <a:pt x="782" y="426"/>
                </a:lnTo>
                <a:lnTo>
                  <a:pt x="779" y="424"/>
                </a:lnTo>
                <a:lnTo>
                  <a:pt x="773" y="419"/>
                </a:lnTo>
                <a:lnTo>
                  <a:pt x="773" y="419"/>
                </a:lnTo>
                <a:lnTo>
                  <a:pt x="771" y="417"/>
                </a:lnTo>
                <a:lnTo>
                  <a:pt x="771" y="413"/>
                </a:lnTo>
                <a:lnTo>
                  <a:pt x="769" y="411"/>
                </a:lnTo>
                <a:lnTo>
                  <a:pt x="765" y="407"/>
                </a:lnTo>
                <a:lnTo>
                  <a:pt x="765" y="405"/>
                </a:lnTo>
                <a:lnTo>
                  <a:pt x="763" y="403"/>
                </a:lnTo>
                <a:lnTo>
                  <a:pt x="756" y="398"/>
                </a:lnTo>
                <a:lnTo>
                  <a:pt x="754" y="398"/>
                </a:lnTo>
                <a:lnTo>
                  <a:pt x="754" y="398"/>
                </a:lnTo>
                <a:lnTo>
                  <a:pt x="752" y="398"/>
                </a:lnTo>
                <a:lnTo>
                  <a:pt x="752" y="398"/>
                </a:lnTo>
                <a:lnTo>
                  <a:pt x="750" y="401"/>
                </a:lnTo>
                <a:lnTo>
                  <a:pt x="750" y="403"/>
                </a:lnTo>
                <a:lnTo>
                  <a:pt x="752" y="403"/>
                </a:lnTo>
                <a:lnTo>
                  <a:pt x="754" y="403"/>
                </a:lnTo>
                <a:lnTo>
                  <a:pt x="752" y="405"/>
                </a:lnTo>
                <a:lnTo>
                  <a:pt x="752" y="405"/>
                </a:lnTo>
                <a:lnTo>
                  <a:pt x="754" y="405"/>
                </a:lnTo>
                <a:lnTo>
                  <a:pt x="759" y="407"/>
                </a:lnTo>
                <a:lnTo>
                  <a:pt x="756" y="407"/>
                </a:lnTo>
                <a:lnTo>
                  <a:pt x="752" y="409"/>
                </a:lnTo>
                <a:lnTo>
                  <a:pt x="750" y="411"/>
                </a:lnTo>
                <a:lnTo>
                  <a:pt x="748" y="413"/>
                </a:lnTo>
                <a:lnTo>
                  <a:pt x="748" y="413"/>
                </a:lnTo>
                <a:lnTo>
                  <a:pt x="744" y="417"/>
                </a:lnTo>
                <a:lnTo>
                  <a:pt x="742" y="419"/>
                </a:lnTo>
                <a:lnTo>
                  <a:pt x="740" y="419"/>
                </a:lnTo>
                <a:lnTo>
                  <a:pt x="738" y="422"/>
                </a:lnTo>
                <a:lnTo>
                  <a:pt x="738" y="419"/>
                </a:lnTo>
                <a:lnTo>
                  <a:pt x="738" y="419"/>
                </a:lnTo>
                <a:lnTo>
                  <a:pt x="738" y="417"/>
                </a:lnTo>
                <a:lnTo>
                  <a:pt x="738" y="417"/>
                </a:lnTo>
                <a:lnTo>
                  <a:pt x="740" y="415"/>
                </a:lnTo>
                <a:lnTo>
                  <a:pt x="740" y="415"/>
                </a:lnTo>
                <a:lnTo>
                  <a:pt x="740" y="413"/>
                </a:lnTo>
                <a:lnTo>
                  <a:pt x="740" y="413"/>
                </a:lnTo>
                <a:lnTo>
                  <a:pt x="740" y="415"/>
                </a:lnTo>
                <a:lnTo>
                  <a:pt x="738" y="415"/>
                </a:lnTo>
                <a:lnTo>
                  <a:pt x="738" y="415"/>
                </a:lnTo>
                <a:lnTo>
                  <a:pt x="735" y="417"/>
                </a:lnTo>
                <a:lnTo>
                  <a:pt x="731" y="417"/>
                </a:lnTo>
                <a:lnTo>
                  <a:pt x="723" y="419"/>
                </a:lnTo>
                <a:lnTo>
                  <a:pt x="719" y="422"/>
                </a:lnTo>
                <a:lnTo>
                  <a:pt x="717" y="424"/>
                </a:lnTo>
                <a:lnTo>
                  <a:pt x="715" y="426"/>
                </a:lnTo>
                <a:lnTo>
                  <a:pt x="712" y="430"/>
                </a:lnTo>
                <a:lnTo>
                  <a:pt x="710" y="432"/>
                </a:lnTo>
                <a:lnTo>
                  <a:pt x="710" y="432"/>
                </a:lnTo>
                <a:lnTo>
                  <a:pt x="710" y="432"/>
                </a:lnTo>
                <a:lnTo>
                  <a:pt x="710" y="430"/>
                </a:lnTo>
                <a:lnTo>
                  <a:pt x="710" y="428"/>
                </a:lnTo>
                <a:lnTo>
                  <a:pt x="708" y="428"/>
                </a:lnTo>
                <a:lnTo>
                  <a:pt x="708" y="426"/>
                </a:lnTo>
                <a:lnTo>
                  <a:pt x="708" y="426"/>
                </a:lnTo>
                <a:lnTo>
                  <a:pt x="706" y="428"/>
                </a:lnTo>
                <a:lnTo>
                  <a:pt x="706" y="430"/>
                </a:lnTo>
                <a:lnTo>
                  <a:pt x="706" y="430"/>
                </a:lnTo>
                <a:lnTo>
                  <a:pt x="706" y="428"/>
                </a:lnTo>
                <a:lnTo>
                  <a:pt x="704" y="428"/>
                </a:lnTo>
                <a:lnTo>
                  <a:pt x="702" y="426"/>
                </a:lnTo>
                <a:lnTo>
                  <a:pt x="700" y="426"/>
                </a:lnTo>
                <a:lnTo>
                  <a:pt x="698" y="428"/>
                </a:lnTo>
                <a:lnTo>
                  <a:pt x="698" y="428"/>
                </a:lnTo>
                <a:lnTo>
                  <a:pt x="698" y="428"/>
                </a:lnTo>
                <a:lnTo>
                  <a:pt x="698" y="430"/>
                </a:lnTo>
                <a:lnTo>
                  <a:pt x="698" y="430"/>
                </a:lnTo>
                <a:lnTo>
                  <a:pt x="696" y="430"/>
                </a:lnTo>
                <a:lnTo>
                  <a:pt x="694" y="432"/>
                </a:lnTo>
                <a:lnTo>
                  <a:pt x="691" y="434"/>
                </a:lnTo>
                <a:lnTo>
                  <a:pt x="689" y="434"/>
                </a:lnTo>
                <a:lnTo>
                  <a:pt x="687" y="434"/>
                </a:lnTo>
                <a:lnTo>
                  <a:pt x="685" y="436"/>
                </a:lnTo>
                <a:lnTo>
                  <a:pt x="685" y="436"/>
                </a:lnTo>
                <a:lnTo>
                  <a:pt x="685" y="438"/>
                </a:lnTo>
                <a:lnTo>
                  <a:pt x="685" y="438"/>
                </a:lnTo>
                <a:lnTo>
                  <a:pt x="685" y="440"/>
                </a:lnTo>
                <a:lnTo>
                  <a:pt x="685" y="440"/>
                </a:lnTo>
                <a:lnTo>
                  <a:pt x="687" y="440"/>
                </a:lnTo>
                <a:lnTo>
                  <a:pt x="687" y="440"/>
                </a:lnTo>
                <a:lnTo>
                  <a:pt x="687" y="443"/>
                </a:lnTo>
                <a:lnTo>
                  <a:pt x="685" y="443"/>
                </a:lnTo>
                <a:lnTo>
                  <a:pt x="677" y="443"/>
                </a:lnTo>
                <a:lnTo>
                  <a:pt x="677" y="443"/>
                </a:lnTo>
                <a:lnTo>
                  <a:pt x="677" y="443"/>
                </a:lnTo>
                <a:lnTo>
                  <a:pt x="679" y="445"/>
                </a:lnTo>
                <a:lnTo>
                  <a:pt x="679" y="445"/>
                </a:lnTo>
                <a:lnTo>
                  <a:pt x="679" y="445"/>
                </a:lnTo>
                <a:lnTo>
                  <a:pt x="677" y="445"/>
                </a:lnTo>
                <a:lnTo>
                  <a:pt x="675" y="445"/>
                </a:lnTo>
                <a:lnTo>
                  <a:pt x="675" y="443"/>
                </a:lnTo>
                <a:lnTo>
                  <a:pt x="675" y="440"/>
                </a:lnTo>
                <a:lnTo>
                  <a:pt x="677" y="438"/>
                </a:lnTo>
                <a:lnTo>
                  <a:pt x="679" y="438"/>
                </a:lnTo>
                <a:lnTo>
                  <a:pt x="681" y="436"/>
                </a:lnTo>
                <a:lnTo>
                  <a:pt x="683" y="434"/>
                </a:lnTo>
                <a:lnTo>
                  <a:pt x="685" y="432"/>
                </a:lnTo>
                <a:lnTo>
                  <a:pt x="689" y="432"/>
                </a:lnTo>
                <a:lnTo>
                  <a:pt x="691" y="430"/>
                </a:lnTo>
                <a:lnTo>
                  <a:pt x="694" y="430"/>
                </a:lnTo>
                <a:lnTo>
                  <a:pt x="694" y="428"/>
                </a:lnTo>
                <a:lnTo>
                  <a:pt x="696" y="426"/>
                </a:lnTo>
                <a:lnTo>
                  <a:pt x="696" y="426"/>
                </a:lnTo>
                <a:lnTo>
                  <a:pt x="698" y="424"/>
                </a:lnTo>
                <a:lnTo>
                  <a:pt x="704" y="424"/>
                </a:lnTo>
                <a:lnTo>
                  <a:pt x="706" y="424"/>
                </a:lnTo>
                <a:lnTo>
                  <a:pt x="706" y="424"/>
                </a:lnTo>
                <a:lnTo>
                  <a:pt x="710" y="422"/>
                </a:lnTo>
                <a:lnTo>
                  <a:pt x="712" y="422"/>
                </a:lnTo>
                <a:lnTo>
                  <a:pt x="715" y="422"/>
                </a:lnTo>
                <a:lnTo>
                  <a:pt x="719" y="419"/>
                </a:lnTo>
                <a:lnTo>
                  <a:pt x="729" y="413"/>
                </a:lnTo>
                <a:lnTo>
                  <a:pt x="731" y="411"/>
                </a:lnTo>
                <a:lnTo>
                  <a:pt x="731" y="411"/>
                </a:lnTo>
                <a:lnTo>
                  <a:pt x="729" y="409"/>
                </a:lnTo>
                <a:lnTo>
                  <a:pt x="729" y="407"/>
                </a:lnTo>
                <a:lnTo>
                  <a:pt x="729" y="409"/>
                </a:lnTo>
                <a:lnTo>
                  <a:pt x="725" y="411"/>
                </a:lnTo>
                <a:lnTo>
                  <a:pt x="725" y="411"/>
                </a:lnTo>
                <a:lnTo>
                  <a:pt x="723" y="411"/>
                </a:lnTo>
                <a:lnTo>
                  <a:pt x="721" y="411"/>
                </a:lnTo>
                <a:lnTo>
                  <a:pt x="721" y="411"/>
                </a:lnTo>
                <a:lnTo>
                  <a:pt x="719" y="409"/>
                </a:lnTo>
                <a:lnTo>
                  <a:pt x="717" y="409"/>
                </a:lnTo>
                <a:lnTo>
                  <a:pt x="715" y="409"/>
                </a:lnTo>
                <a:lnTo>
                  <a:pt x="710" y="411"/>
                </a:lnTo>
                <a:lnTo>
                  <a:pt x="710" y="413"/>
                </a:lnTo>
                <a:lnTo>
                  <a:pt x="710" y="413"/>
                </a:lnTo>
                <a:lnTo>
                  <a:pt x="708" y="415"/>
                </a:lnTo>
                <a:lnTo>
                  <a:pt x="706" y="415"/>
                </a:lnTo>
                <a:lnTo>
                  <a:pt x="706" y="415"/>
                </a:lnTo>
                <a:lnTo>
                  <a:pt x="704" y="415"/>
                </a:lnTo>
                <a:lnTo>
                  <a:pt x="702" y="415"/>
                </a:lnTo>
                <a:lnTo>
                  <a:pt x="696" y="419"/>
                </a:lnTo>
                <a:lnTo>
                  <a:pt x="694" y="419"/>
                </a:lnTo>
                <a:lnTo>
                  <a:pt x="691" y="419"/>
                </a:lnTo>
                <a:lnTo>
                  <a:pt x="691" y="419"/>
                </a:lnTo>
                <a:lnTo>
                  <a:pt x="689" y="419"/>
                </a:lnTo>
                <a:lnTo>
                  <a:pt x="687" y="419"/>
                </a:lnTo>
                <a:lnTo>
                  <a:pt x="687" y="419"/>
                </a:lnTo>
                <a:lnTo>
                  <a:pt x="687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7" y="422"/>
                </a:lnTo>
                <a:lnTo>
                  <a:pt x="683" y="422"/>
                </a:lnTo>
                <a:lnTo>
                  <a:pt x="683" y="422"/>
                </a:lnTo>
                <a:lnTo>
                  <a:pt x="681" y="426"/>
                </a:lnTo>
                <a:lnTo>
                  <a:pt x="679" y="426"/>
                </a:lnTo>
                <a:lnTo>
                  <a:pt x="679" y="428"/>
                </a:lnTo>
                <a:lnTo>
                  <a:pt x="677" y="428"/>
                </a:lnTo>
                <a:lnTo>
                  <a:pt x="675" y="428"/>
                </a:lnTo>
                <a:lnTo>
                  <a:pt x="671" y="430"/>
                </a:lnTo>
                <a:lnTo>
                  <a:pt x="666" y="430"/>
                </a:lnTo>
                <a:lnTo>
                  <a:pt x="664" y="432"/>
                </a:lnTo>
                <a:lnTo>
                  <a:pt x="664" y="432"/>
                </a:lnTo>
                <a:lnTo>
                  <a:pt x="666" y="428"/>
                </a:lnTo>
                <a:lnTo>
                  <a:pt x="666" y="428"/>
                </a:lnTo>
                <a:lnTo>
                  <a:pt x="668" y="426"/>
                </a:lnTo>
                <a:lnTo>
                  <a:pt x="668" y="426"/>
                </a:lnTo>
                <a:lnTo>
                  <a:pt x="666" y="424"/>
                </a:lnTo>
                <a:lnTo>
                  <a:pt x="664" y="424"/>
                </a:lnTo>
                <a:lnTo>
                  <a:pt x="664" y="422"/>
                </a:lnTo>
                <a:lnTo>
                  <a:pt x="662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4"/>
                </a:lnTo>
                <a:lnTo>
                  <a:pt x="660" y="424"/>
                </a:lnTo>
                <a:lnTo>
                  <a:pt x="660" y="426"/>
                </a:lnTo>
                <a:lnTo>
                  <a:pt x="660" y="426"/>
                </a:lnTo>
                <a:lnTo>
                  <a:pt x="654" y="426"/>
                </a:lnTo>
                <a:lnTo>
                  <a:pt x="650" y="426"/>
                </a:lnTo>
                <a:lnTo>
                  <a:pt x="650" y="428"/>
                </a:lnTo>
                <a:lnTo>
                  <a:pt x="650" y="428"/>
                </a:lnTo>
                <a:lnTo>
                  <a:pt x="647" y="430"/>
                </a:lnTo>
                <a:lnTo>
                  <a:pt x="647" y="430"/>
                </a:lnTo>
                <a:lnTo>
                  <a:pt x="645" y="430"/>
                </a:lnTo>
                <a:lnTo>
                  <a:pt x="643" y="430"/>
                </a:lnTo>
                <a:lnTo>
                  <a:pt x="641" y="430"/>
                </a:lnTo>
                <a:lnTo>
                  <a:pt x="639" y="436"/>
                </a:lnTo>
                <a:lnTo>
                  <a:pt x="639" y="436"/>
                </a:lnTo>
                <a:lnTo>
                  <a:pt x="641" y="436"/>
                </a:lnTo>
                <a:lnTo>
                  <a:pt x="643" y="438"/>
                </a:lnTo>
                <a:lnTo>
                  <a:pt x="643" y="438"/>
                </a:lnTo>
                <a:lnTo>
                  <a:pt x="643" y="438"/>
                </a:lnTo>
                <a:lnTo>
                  <a:pt x="641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40"/>
                </a:lnTo>
                <a:lnTo>
                  <a:pt x="639" y="440"/>
                </a:lnTo>
                <a:lnTo>
                  <a:pt x="643" y="440"/>
                </a:lnTo>
                <a:lnTo>
                  <a:pt x="645" y="443"/>
                </a:lnTo>
                <a:lnTo>
                  <a:pt x="645" y="443"/>
                </a:lnTo>
                <a:lnTo>
                  <a:pt x="650" y="447"/>
                </a:lnTo>
                <a:lnTo>
                  <a:pt x="647" y="447"/>
                </a:lnTo>
                <a:lnTo>
                  <a:pt x="647" y="447"/>
                </a:lnTo>
                <a:lnTo>
                  <a:pt x="639" y="443"/>
                </a:lnTo>
                <a:lnTo>
                  <a:pt x="635" y="440"/>
                </a:lnTo>
                <a:lnTo>
                  <a:pt x="631" y="440"/>
                </a:lnTo>
                <a:lnTo>
                  <a:pt x="627" y="440"/>
                </a:lnTo>
                <a:lnTo>
                  <a:pt x="622" y="440"/>
                </a:lnTo>
                <a:lnTo>
                  <a:pt x="620" y="438"/>
                </a:lnTo>
                <a:lnTo>
                  <a:pt x="610" y="436"/>
                </a:lnTo>
                <a:lnTo>
                  <a:pt x="608" y="434"/>
                </a:lnTo>
                <a:lnTo>
                  <a:pt x="603" y="432"/>
                </a:lnTo>
                <a:lnTo>
                  <a:pt x="599" y="430"/>
                </a:lnTo>
                <a:lnTo>
                  <a:pt x="591" y="426"/>
                </a:lnTo>
                <a:lnTo>
                  <a:pt x="580" y="422"/>
                </a:lnTo>
                <a:lnTo>
                  <a:pt x="574" y="424"/>
                </a:lnTo>
                <a:lnTo>
                  <a:pt x="568" y="422"/>
                </a:lnTo>
                <a:lnTo>
                  <a:pt x="566" y="422"/>
                </a:lnTo>
                <a:lnTo>
                  <a:pt x="564" y="422"/>
                </a:lnTo>
                <a:lnTo>
                  <a:pt x="562" y="422"/>
                </a:lnTo>
                <a:lnTo>
                  <a:pt x="559" y="422"/>
                </a:lnTo>
                <a:lnTo>
                  <a:pt x="559" y="422"/>
                </a:lnTo>
                <a:lnTo>
                  <a:pt x="557" y="419"/>
                </a:lnTo>
                <a:lnTo>
                  <a:pt x="555" y="419"/>
                </a:lnTo>
                <a:lnTo>
                  <a:pt x="547" y="415"/>
                </a:lnTo>
                <a:lnTo>
                  <a:pt x="545" y="415"/>
                </a:lnTo>
                <a:lnTo>
                  <a:pt x="541" y="411"/>
                </a:lnTo>
                <a:lnTo>
                  <a:pt x="532" y="409"/>
                </a:lnTo>
                <a:lnTo>
                  <a:pt x="532" y="411"/>
                </a:lnTo>
                <a:lnTo>
                  <a:pt x="530" y="411"/>
                </a:lnTo>
                <a:lnTo>
                  <a:pt x="528" y="411"/>
                </a:lnTo>
                <a:lnTo>
                  <a:pt x="526" y="411"/>
                </a:lnTo>
                <a:lnTo>
                  <a:pt x="520" y="411"/>
                </a:lnTo>
                <a:lnTo>
                  <a:pt x="515" y="411"/>
                </a:lnTo>
                <a:lnTo>
                  <a:pt x="513" y="413"/>
                </a:lnTo>
                <a:lnTo>
                  <a:pt x="505" y="413"/>
                </a:lnTo>
                <a:lnTo>
                  <a:pt x="503" y="411"/>
                </a:lnTo>
                <a:lnTo>
                  <a:pt x="501" y="411"/>
                </a:lnTo>
                <a:lnTo>
                  <a:pt x="495" y="409"/>
                </a:lnTo>
                <a:lnTo>
                  <a:pt x="492" y="409"/>
                </a:lnTo>
                <a:lnTo>
                  <a:pt x="488" y="409"/>
                </a:lnTo>
                <a:lnTo>
                  <a:pt x="482" y="409"/>
                </a:lnTo>
                <a:lnTo>
                  <a:pt x="478" y="409"/>
                </a:lnTo>
                <a:lnTo>
                  <a:pt x="467" y="407"/>
                </a:lnTo>
                <a:lnTo>
                  <a:pt x="467" y="407"/>
                </a:lnTo>
                <a:lnTo>
                  <a:pt x="465" y="405"/>
                </a:lnTo>
                <a:lnTo>
                  <a:pt x="463" y="405"/>
                </a:lnTo>
                <a:lnTo>
                  <a:pt x="461" y="403"/>
                </a:lnTo>
                <a:lnTo>
                  <a:pt x="461" y="403"/>
                </a:lnTo>
                <a:lnTo>
                  <a:pt x="459" y="405"/>
                </a:lnTo>
                <a:lnTo>
                  <a:pt x="457" y="405"/>
                </a:lnTo>
                <a:lnTo>
                  <a:pt x="453" y="403"/>
                </a:lnTo>
                <a:lnTo>
                  <a:pt x="451" y="403"/>
                </a:lnTo>
                <a:lnTo>
                  <a:pt x="444" y="401"/>
                </a:lnTo>
                <a:lnTo>
                  <a:pt x="444" y="401"/>
                </a:lnTo>
                <a:lnTo>
                  <a:pt x="442" y="401"/>
                </a:lnTo>
                <a:lnTo>
                  <a:pt x="436" y="401"/>
                </a:lnTo>
                <a:lnTo>
                  <a:pt x="432" y="401"/>
                </a:lnTo>
                <a:lnTo>
                  <a:pt x="432" y="403"/>
                </a:lnTo>
                <a:lnTo>
                  <a:pt x="430" y="401"/>
                </a:lnTo>
                <a:lnTo>
                  <a:pt x="427" y="401"/>
                </a:lnTo>
                <a:lnTo>
                  <a:pt x="425" y="401"/>
                </a:lnTo>
                <a:lnTo>
                  <a:pt x="421" y="401"/>
                </a:lnTo>
                <a:lnTo>
                  <a:pt x="419" y="401"/>
                </a:lnTo>
                <a:lnTo>
                  <a:pt x="417" y="403"/>
                </a:lnTo>
                <a:lnTo>
                  <a:pt x="407" y="401"/>
                </a:lnTo>
                <a:lnTo>
                  <a:pt x="409" y="401"/>
                </a:lnTo>
                <a:lnTo>
                  <a:pt x="409" y="398"/>
                </a:lnTo>
                <a:lnTo>
                  <a:pt x="409" y="398"/>
                </a:lnTo>
                <a:lnTo>
                  <a:pt x="402" y="398"/>
                </a:lnTo>
                <a:lnTo>
                  <a:pt x="402" y="398"/>
                </a:lnTo>
                <a:lnTo>
                  <a:pt x="402" y="396"/>
                </a:lnTo>
                <a:lnTo>
                  <a:pt x="400" y="396"/>
                </a:lnTo>
                <a:lnTo>
                  <a:pt x="398" y="396"/>
                </a:lnTo>
                <a:lnTo>
                  <a:pt x="400" y="394"/>
                </a:lnTo>
                <a:lnTo>
                  <a:pt x="402" y="392"/>
                </a:lnTo>
                <a:lnTo>
                  <a:pt x="402" y="390"/>
                </a:lnTo>
                <a:lnTo>
                  <a:pt x="398" y="390"/>
                </a:lnTo>
                <a:lnTo>
                  <a:pt x="396" y="390"/>
                </a:lnTo>
                <a:lnTo>
                  <a:pt x="394" y="390"/>
                </a:lnTo>
                <a:lnTo>
                  <a:pt x="388" y="388"/>
                </a:lnTo>
                <a:lnTo>
                  <a:pt x="383" y="390"/>
                </a:lnTo>
                <a:lnTo>
                  <a:pt x="381" y="390"/>
                </a:lnTo>
                <a:lnTo>
                  <a:pt x="377" y="390"/>
                </a:lnTo>
                <a:lnTo>
                  <a:pt x="373" y="392"/>
                </a:lnTo>
                <a:lnTo>
                  <a:pt x="371" y="392"/>
                </a:lnTo>
                <a:lnTo>
                  <a:pt x="369" y="390"/>
                </a:lnTo>
                <a:lnTo>
                  <a:pt x="365" y="390"/>
                </a:lnTo>
                <a:lnTo>
                  <a:pt x="367" y="388"/>
                </a:lnTo>
                <a:lnTo>
                  <a:pt x="367" y="388"/>
                </a:lnTo>
                <a:lnTo>
                  <a:pt x="365" y="386"/>
                </a:lnTo>
                <a:lnTo>
                  <a:pt x="362" y="384"/>
                </a:lnTo>
                <a:lnTo>
                  <a:pt x="360" y="384"/>
                </a:lnTo>
                <a:lnTo>
                  <a:pt x="358" y="384"/>
                </a:lnTo>
                <a:lnTo>
                  <a:pt x="358" y="386"/>
                </a:lnTo>
                <a:lnTo>
                  <a:pt x="354" y="390"/>
                </a:lnTo>
                <a:lnTo>
                  <a:pt x="352" y="390"/>
                </a:lnTo>
                <a:lnTo>
                  <a:pt x="350" y="392"/>
                </a:lnTo>
                <a:lnTo>
                  <a:pt x="348" y="390"/>
                </a:lnTo>
                <a:lnTo>
                  <a:pt x="348" y="390"/>
                </a:lnTo>
                <a:lnTo>
                  <a:pt x="346" y="388"/>
                </a:lnTo>
                <a:lnTo>
                  <a:pt x="350" y="388"/>
                </a:lnTo>
                <a:lnTo>
                  <a:pt x="352" y="386"/>
                </a:lnTo>
                <a:lnTo>
                  <a:pt x="354" y="384"/>
                </a:lnTo>
                <a:lnTo>
                  <a:pt x="352" y="382"/>
                </a:lnTo>
                <a:lnTo>
                  <a:pt x="350" y="382"/>
                </a:lnTo>
                <a:lnTo>
                  <a:pt x="342" y="380"/>
                </a:lnTo>
                <a:lnTo>
                  <a:pt x="339" y="378"/>
                </a:lnTo>
                <a:lnTo>
                  <a:pt x="342" y="378"/>
                </a:lnTo>
                <a:lnTo>
                  <a:pt x="342" y="378"/>
                </a:lnTo>
                <a:lnTo>
                  <a:pt x="342" y="375"/>
                </a:lnTo>
                <a:lnTo>
                  <a:pt x="337" y="378"/>
                </a:lnTo>
                <a:lnTo>
                  <a:pt x="333" y="382"/>
                </a:lnTo>
                <a:lnTo>
                  <a:pt x="331" y="384"/>
                </a:lnTo>
                <a:lnTo>
                  <a:pt x="329" y="386"/>
                </a:lnTo>
                <a:lnTo>
                  <a:pt x="325" y="388"/>
                </a:lnTo>
                <a:lnTo>
                  <a:pt x="321" y="390"/>
                </a:lnTo>
                <a:lnTo>
                  <a:pt x="318" y="390"/>
                </a:lnTo>
                <a:lnTo>
                  <a:pt x="312" y="390"/>
                </a:lnTo>
                <a:lnTo>
                  <a:pt x="312" y="392"/>
                </a:lnTo>
                <a:lnTo>
                  <a:pt x="310" y="392"/>
                </a:lnTo>
                <a:lnTo>
                  <a:pt x="304" y="392"/>
                </a:lnTo>
                <a:lnTo>
                  <a:pt x="304" y="392"/>
                </a:lnTo>
                <a:lnTo>
                  <a:pt x="300" y="394"/>
                </a:lnTo>
                <a:lnTo>
                  <a:pt x="300" y="394"/>
                </a:lnTo>
                <a:lnTo>
                  <a:pt x="300" y="392"/>
                </a:lnTo>
                <a:lnTo>
                  <a:pt x="300" y="392"/>
                </a:lnTo>
                <a:lnTo>
                  <a:pt x="302" y="392"/>
                </a:lnTo>
                <a:lnTo>
                  <a:pt x="302" y="390"/>
                </a:lnTo>
                <a:lnTo>
                  <a:pt x="302" y="390"/>
                </a:lnTo>
                <a:lnTo>
                  <a:pt x="300" y="390"/>
                </a:lnTo>
                <a:lnTo>
                  <a:pt x="293" y="392"/>
                </a:lnTo>
                <a:lnTo>
                  <a:pt x="289" y="396"/>
                </a:lnTo>
                <a:lnTo>
                  <a:pt x="291" y="396"/>
                </a:lnTo>
                <a:lnTo>
                  <a:pt x="293" y="398"/>
                </a:lnTo>
                <a:lnTo>
                  <a:pt x="300" y="398"/>
                </a:lnTo>
                <a:lnTo>
                  <a:pt x="293" y="401"/>
                </a:lnTo>
                <a:lnTo>
                  <a:pt x="293" y="401"/>
                </a:lnTo>
                <a:lnTo>
                  <a:pt x="291" y="401"/>
                </a:lnTo>
                <a:lnTo>
                  <a:pt x="291" y="403"/>
                </a:lnTo>
                <a:lnTo>
                  <a:pt x="291" y="405"/>
                </a:lnTo>
                <a:lnTo>
                  <a:pt x="291" y="405"/>
                </a:lnTo>
                <a:lnTo>
                  <a:pt x="291" y="405"/>
                </a:lnTo>
                <a:lnTo>
                  <a:pt x="289" y="405"/>
                </a:lnTo>
                <a:lnTo>
                  <a:pt x="289" y="401"/>
                </a:lnTo>
                <a:lnTo>
                  <a:pt x="289" y="401"/>
                </a:lnTo>
                <a:lnTo>
                  <a:pt x="291" y="398"/>
                </a:lnTo>
                <a:lnTo>
                  <a:pt x="289" y="398"/>
                </a:lnTo>
                <a:lnTo>
                  <a:pt x="287" y="398"/>
                </a:lnTo>
                <a:lnTo>
                  <a:pt x="281" y="401"/>
                </a:lnTo>
                <a:lnTo>
                  <a:pt x="281" y="403"/>
                </a:lnTo>
                <a:lnTo>
                  <a:pt x="274" y="405"/>
                </a:lnTo>
                <a:lnTo>
                  <a:pt x="266" y="407"/>
                </a:lnTo>
                <a:lnTo>
                  <a:pt x="264" y="407"/>
                </a:lnTo>
                <a:lnTo>
                  <a:pt x="260" y="409"/>
                </a:lnTo>
                <a:lnTo>
                  <a:pt x="260" y="409"/>
                </a:lnTo>
                <a:lnTo>
                  <a:pt x="260" y="409"/>
                </a:lnTo>
                <a:lnTo>
                  <a:pt x="262" y="407"/>
                </a:lnTo>
                <a:lnTo>
                  <a:pt x="264" y="407"/>
                </a:lnTo>
                <a:lnTo>
                  <a:pt x="264" y="407"/>
                </a:lnTo>
                <a:lnTo>
                  <a:pt x="264" y="405"/>
                </a:lnTo>
                <a:lnTo>
                  <a:pt x="264" y="405"/>
                </a:lnTo>
                <a:lnTo>
                  <a:pt x="262" y="405"/>
                </a:lnTo>
                <a:lnTo>
                  <a:pt x="262" y="405"/>
                </a:lnTo>
                <a:lnTo>
                  <a:pt x="260" y="407"/>
                </a:lnTo>
                <a:lnTo>
                  <a:pt x="256" y="411"/>
                </a:lnTo>
                <a:lnTo>
                  <a:pt x="247" y="419"/>
                </a:lnTo>
                <a:lnTo>
                  <a:pt x="245" y="424"/>
                </a:lnTo>
                <a:lnTo>
                  <a:pt x="245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30"/>
                </a:lnTo>
                <a:lnTo>
                  <a:pt x="239" y="434"/>
                </a:lnTo>
                <a:lnTo>
                  <a:pt x="235" y="438"/>
                </a:lnTo>
                <a:lnTo>
                  <a:pt x="230" y="438"/>
                </a:lnTo>
                <a:lnTo>
                  <a:pt x="228" y="440"/>
                </a:lnTo>
                <a:lnTo>
                  <a:pt x="218" y="440"/>
                </a:lnTo>
                <a:lnTo>
                  <a:pt x="216" y="440"/>
                </a:lnTo>
                <a:lnTo>
                  <a:pt x="210" y="443"/>
                </a:lnTo>
                <a:lnTo>
                  <a:pt x="199" y="440"/>
                </a:lnTo>
                <a:lnTo>
                  <a:pt x="201" y="443"/>
                </a:lnTo>
                <a:lnTo>
                  <a:pt x="199" y="449"/>
                </a:lnTo>
                <a:lnTo>
                  <a:pt x="197" y="453"/>
                </a:lnTo>
                <a:lnTo>
                  <a:pt x="197" y="453"/>
                </a:lnTo>
                <a:lnTo>
                  <a:pt x="195" y="455"/>
                </a:lnTo>
                <a:lnTo>
                  <a:pt x="193" y="453"/>
                </a:lnTo>
                <a:lnTo>
                  <a:pt x="195" y="453"/>
                </a:lnTo>
                <a:lnTo>
                  <a:pt x="193" y="453"/>
                </a:lnTo>
                <a:lnTo>
                  <a:pt x="191" y="455"/>
                </a:lnTo>
                <a:lnTo>
                  <a:pt x="195" y="455"/>
                </a:lnTo>
                <a:lnTo>
                  <a:pt x="197" y="455"/>
                </a:lnTo>
                <a:lnTo>
                  <a:pt x="199" y="457"/>
                </a:lnTo>
                <a:lnTo>
                  <a:pt x="203" y="459"/>
                </a:lnTo>
                <a:lnTo>
                  <a:pt x="212" y="461"/>
                </a:lnTo>
                <a:lnTo>
                  <a:pt x="230" y="472"/>
                </a:lnTo>
                <a:lnTo>
                  <a:pt x="233" y="476"/>
                </a:lnTo>
                <a:lnTo>
                  <a:pt x="235" y="480"/>
                </a:lnTo>
                <a:lnTo>
                  <a:pt x="237" y="482"/>
                </a:lnTo>
                <a:lnTo>
                  <a:pt x="239" y="484"/>
                </a:lnTo>
                <a:lnTo>
                  <a:pt x="247" y="487"/>
                </a:lnTo>
                <a:lnTo>
                  <a:pt x="249" y="487"/>
                </a:lnTo>
                <a:lnTo>
                  <a:pt x="251" y="487"/>
                </a:lnTo>
                <a:lnTo>
                  <a:pt x="256" y="484"/>
                </a:lnTo>
                <a:lnTo>
                  <a:pt x="256" y="487"/>
                </a:lnTo>
                <a:lnTo>
                  <a:pt x="256" y="487"/>
                </a:lnTo>
                <a:lnTo>
                  <a:pt x="262" y="487"/>
                </a:lnTo>
                <a:lnTo>
                  <a:pt x="264" y="487"/>
                </a:lnTo>
                <a:lnTo>
                  <a:pt x="266" y="489"/>
                </a:lnTo>
                <a:lnTo>
                  <a:pt x="264" y="489"/>
                </a:lnTo>
                <a:lnTo>
                  <a:pt x="262" y="493"/>
                </a:lnTo>
                <a:lnTo>
                  <a:pt x="262" y="495"/>
                </a:lnTo>
                <a:lnTo>
                  <a:pt x="266" y="497"/>
                </a:lnTo>
                <a:lnTo>
                  <a:pt x="266" y="497"/>
                </a:lnTo>
                <a:lnTo>
                  <a:pt x="270" y="499"/>
                </a:lnTo>
                <a:lnTo>
                  <a:pt x="274" y="495"/>
                </a:lnTo>
                <a:lnTo>
                  <a:pt x="277" y="495"/>
                </a:lnTo>
                <a:lnTo>
                  <a:pt x="281" y="497"/>
                </a:lnTo>
                <a:lnTo>
                  <a:pt x="285" y="497"/>
                </a:lnTo>
                <a:lnTo>
                  <a:pt x="285" y="497"/>
                </a:lnTo>
                <a:lnTo>
                  <a:pt x="287" y="499"/>
                </a:lnTo>
                <a:lnTo>
                  <a:pt x="287" y="501"/>
                </a:lnTo>
                <a:lnTo>
                  <a:pt x="281" y="503"/>
                </a:lnTo>
                <a:lnTo>
                  <a:pt x="279" y="503"/>
                </a:lnTo>
                <a:lnTo>
                  <a:pt x="274" y="501"/>
                </a:lnTo>
                <a:lnTo>
                  <a:pt x="272" y="499"/>
                </a:lnTo>
                <a:lnTo>
                  <a:pt x="270" y="499"/>
                </a:lnTo>
                <a:lnTo>
                  <a:pt x="266" y="501"/>
                </a:lnTo>
                <a:lnTo>
                  <a:pt x="262" y="499"/>
                </a:lnTo>
                <a:lnTo>
                  <a:pt x="260" y="495"/>
                </a:lnTo>
                <a:lnTo>
                  <a:pt x="260" y="493"/>
                </a:lnTo>
                <a:lnTo>
                  <a:pt x="260" y="493"/>
                </a:lnTo>
                <a:lnTo>
                  <a:pt x="258" y="489"/>
                </a:lnTo>
                <a:lnTo>
                  <a:pt x="256" y="489"/>
                </a:lnTo>
                <a:lnTo>
                  <a:pt x="254" y="489"/>
                </a:lnTo>
                <a:lnTo>
                  <a:pt x="251" y="491"/>
                </a:lnTo>
                <a:lnTo>
                  <a:pt x="254" y="493"/>
                </a:lnTo>
                <a:lnTo>
                  <a:pt x="254" y="495"/>
                </a:lnTo>
                <a:lnTo>
                  <a:pt x="256" y="495"/>
                </a:lnTo>
                <a:lnTo>
                  <a:pt x="258" y="495"/>
                </a:lnTo>
                <a:lnTo>
                  <a:pt x="262" y="499"/>
                </a:lnTo>
                <a:lnTo>
                  <a:pt x="262" y="501"/>
                </a:lnTo>
                <a:lnTo>
                  <a:pt x="264" y="503"/>
                </a:lnTo>
                <a:lnTo>
                  <a:pt x="268" y="501"/>
                </a:lnTo>
                <a:lnTo>
                  <a:pt x="274" y="503"/>
                </a:lnTo>
                <a:lnTo>
                  <a:pt x="274" y="505"/>
                </a:lnTo>
                <a:lnTo>
                  <a:pt x="274" y="508"/>
                </a:lnTo>
                <a:lnTo>
                  <a:pt x="274" y="505"/>
                </a:lnTo>
                <a:lnTo>
                  <a:pt x="272" y="505"/>
                </a:lnTo>
                <a:lnTo>
                  <a:pt x="270" y="505"/>
                </a:lnTo>
                <a:lnTo>
                  <a:pt x="268" y="505"/>
                </a:lnTo>
                <a:lnTo>
                  <a:pt x="268" y="505"/>
                </a:lnTo>
                <a:lnTo>
                  <a:pt x="264" y="510"/>
                </a:lnTo>
                <a:lnTo>
                  <a:pt x="262" y="510"/>
                </a:lnTo>
                <a:lnTo>
                  <a:pt x="258" y="510"/>
                </a:lnTo>
                <a:lnTo>
                  <a:pt x="251" y="510"/>
                </a:lnTo>
                <a:lnTo>
                  <a:pt x="249" y="510"/>
                </a:lnTo>
                <a:lnTo>
                  <a:pt x="247" y="510"/>
                </a:lnTo>
                <a:lnTo>
                  <a:pt x="243" y="510"/>
                </a:lnTo>
                <a:lnTo>
                  <a:pt x="237" y="510"/>
                </a:lnTo>
                <a:lnTo>
                  <a:pt x="230" y="505"/>
                </a:lnTo>
                <a:lnTo>
                  <a:pt x="233" y="505"/>
                </a:lnTo>
                <a:lnTo>
                  <a:pt x="233" y="505"/>
                </a:lnTo>
                <a:lnTo>
                  <a:pt x="233" y="503"/>
                </a:lnTo>
                <a:lnTo>
                  <a:pt x="235" y="499"/>
                </a:lnTo>
                <a:lnTo>
                  <a:pt x="235" y="499"/>
                </a:lnTo>
                <a:lnTo>
                  <a:pt x="235" y="499"/>
                </a:lnTo>
                <a:lnTo>
                  <a:pt x="233" y="497"/>
                </a:lnTo>
                <a:lnTo>
                  <a:pt x="235" y="497"/>
                </a:lnTo>
                <a:lnTo>
                  <a:pt x="237" y="497"/>
                </a:lnTo>
                <a:lnTo>
                  <a:pt x="237" y="497"/>
                </a:lnTo>
                <a:lnTo>
                  <a:pt x="230" y="497"/>
                </a:lnTo>
                <a:lnTo>
                  <a:pt x="224" y="497"/>
                </a:lnTo>
                <a:lnTo>
                  <a:pt x="222" y="499"/>
                </a:lnTo>
                <a:lnTo>
                  <a:pt x="216" y="501"/>
                </a:lnTo>
                <a:lnTo>
                  <a:pt x="214" y="501"/>
                </a:lnTo>
                <a:lnTo>
                  <a:pt x="212" y="501"/>
                </a:lnTo>
                <a:lnTo>
                  <a:pt x="205" y="503"/>
                </a:lnTo>
                <a:lnTo>
                  <a:pt x="205" y="505"/>
                </a:lnTo>
                <a:lnTo>
                  <a:pt x="205" y="505"/>
                </a:lnTo>
                <a:lnTo>
                  <a:pt x="210" y="508"/>
                </a:lnTo>
                <a:lnTo>
                  <a:pt x="210" y="508"/>
                </a:lnTo>
                <a:lnTo>
                  <a:pt x="207" y="508"/>
                </a:lnTo>
                <a:lnTo>
                  <a:pt x="207" y="510"/>
                </a:lnTo>
                <a:lnTo>
                  <a:pt x="203" y="510"/>
                </a:lnTo>
                <a:lnTo>
                  <a:pt x="201" y="508"/>
                </a:lnTo>
                <a:lnTo>
                  <a:pt x="199" y="508"/>
                </a:lnTo>
                <a:lnTo>
                  <a:pt x="197" y="508"/>
                </a:lnTo>
                <a:lnTo>
                  <a:pt x="195" y="510"/>
                </a:lnTo>
                <a:lnTo>
                  <a:pt x="193" y="510"/>
                </a:lnTo>
                <a:lnTo>
                  <a:pt x="191" y="512"/>
                </a:lnTo>
                <a:lnTo>
                  <a:pt x="189" y="514"/>
                </a:lnTo>
                <a:lnTo>
                  <a:pt x="186" y="514"/>
                </a:lnTo>
                <a:lnTo>
                  <a:pt x="182" y="516"/>
                </a:lnTo>
                <a:lnTo>
                  <a:pt x="180" y="518"/>
                </a:lnTo>
                <a:lnTo>
                  <a:pt x="176" y="520"/>
                </a:lnTo>
                <a:lnTo>
                  <a:pt x="174" y="518"/>
                </a:lnTo>
                <a:lnTo>
                  <a:pt x="174" y="518"/>
                </a:lnTo>
                <a:lnTo>
                  <a:pt x="174" y="518"/>
                </a:lnTo>
                <a:lnTo>
                  <a:pt x="172" y="520"/>
                </a:lnTo>
                <a:lnTo>
                  <a:pt x="174" y="520"/>
                </a:lnTo>
                <a:lnTo>
                  <a:pt x="174" y="522"/>
                </a:lnTo>
                <a:lnTo>
                  <a:pt x="182" y="524"/>
                </a:lnTo>
                <a:lnTo>
                  <a:pt x="193" y="526"/>
                </a:lnTo>
                <a:lnTo>
                  <a:pt x="195" y="526"/>
                </a:lnTo>
                <a:lnTo>
                  <a:pt x="199" y="528"/>
                </a:lnTo>
                <a:lnTo>
                  <a:pt x="201" y="528"/>
                </a:lnTo>
                <a:lnTo>
                  <a:pt x="201" y="528"/>
                </a:lnTo>
                <a:lnTo>
                  <a:pt x="199" y="528"/>
                </a:lnTo>
                <a:lnTo>
                  <a:pt x="197" y="528"/>
                </a:lnTo>
                <a:lnTo>
                  <a:pt x="195" y="531"/>
                </a:lnTo>
                <a:lnTo>
                  <a:pt x="193" y="533"/>
                </a:lnTo>
                <a:lnTo>
                  <a:pt x="191" y="533"/>
                </a:lnTo>
                <a:lnTo>
                  <a:pt x="191" y="531"/>
                </a:lnTo>
                <a:lnTo>
                  <a:pt x="189" y="531"/>
                </a:lnTo>
                <a:lnTo>
                  <a:pt x="191" y="533"/>
                </a:lnTo>
                <a:lnTo>
                  <a:pt x="195" y="537"/>
                </a:lnTo>
                <a:lnTo>
                  <a:pt x="197" y="537"/>
                </a:lnTo>
                <a:lnTo>
                  <a:pt x="197" y="539"/>
                </a:lnTo>
                <a:lnTo>
                  <a:pt x="195" y="539"/>
                </a:lnTo>
                <a:lnTo>
                  <a:pt x="195" y="541"/>
                </a:lnTo>
                <a:lnTo>
                  <a:pt x="199" y="543"/>
                </a:lnTo>
                <a:lnTo>
                  <a:pt x="201" y="545"/>
                </a:lnTo>
                <a:lnTo>
                  <a:pt x="212" y="547"/>
                </a:lnTo>
                <a:lnTo>
                  <a:pt x="216" y="547"/>
                </a:lnTo>
                <a:lnTo>
                  <a:pt x="218" y="547"/>
                </a:lnTo>
                <a:lnTo>
                  <a:pt x="218" y="547"/>
                </a:lnTo>
                <a:lnTo>
                  <a:pt x="220" y="547"/>
                </a:lnTo>
                <a:lnTo>
                  <a:pt x="220" y="547"/>
                </a:lnTo>
                <a:lnTo>
                  <a:pt x="220" y="545"/>
                </a:lnTo>
                <a:lnTo>
                  <a:pt x="222" y="545"/>
                </a:lnTo>
                <a:lnTo>
                  <a:pt x="222" y="547"/>
                </a:lnTo>
                <a:lnTo>
                  <a:pt x="228" y="545"/>
                </a:lnTo>
                <a:lnTo>
                  <a:pt x="237" y="545"/>
                </a:lnTo>
                <a:lnTo>
                  <a:pt x="239" y="545"/>
                </a:lnTo>
                <a:lnTo>
                  <a:pt x="243" y="547"/>
                </a:lnTo>
                <a:lnTo>
                  <a:pt x="245" y="549"/>
                </a:lnTo>
                <a:lnTo>
                  <a:pt x="245" y="547"/>
                </a:lnTo>
                <a:lnTo>
                  <a:pt x="245" y="545"/>
                </a:lnTo>
                <a:lnTo>
                  <a:pt x="243" y="545"/>
                </a:lnTo>
                <a:lnTo>
                  <a:pt x="243" y="545"/>
                </a:lnTo>
                <a:lnTo>
                  <a:pt x="241" y="545"/>
                </a:lnTo>
                <a:lnTo>
                  <a:pt x="243" y="543"/>
                </a:lnTo>
                <a:lnTo>
                  <a:pt x="247" y="547"/>
                </a:lnTo>
                <a:lnTo>
                  <a:pt x="249" y="549"/>
                </a:lnTo>
                <a:lnTo>
                  <a:pt x="251" y="549"/>
                </a:lnTo>
                <a:lnTo>
                  <a:pt x="251" y="547"/>
                </a:lnTo>
                <a:lnTo>
                  <a:pt x="256" y="543"/>
                </a:lnTo>
                <a:lnTo>
                  <a:pt x="258" y="543"/>
                </a:lnTo>
                <a:lnTo>
                  <a:pt x="262" y="541"/>
                </a:lnTo>
                <a:lnTo>
                  <a:pt x="264" y="539"/>
                </a:lnTo>
                <a:lnTo>
                  <a:pt x="266" y="539"/>
                </a:lnTo>
                <a:lnTo>
                  <a:pt x="268" y="539"/>
                </a:lnTo>
                <a:lnTo>
                  <a:pt x="272" y="537"/>
                </a:lnTo>
                <a:lnTo>
                  <a:pt x="272" y="537"/>
                </a:lnTo>
                <a:lnTo>
                  <a:pt x="274" y="537"/>
                </a:lnTo>
                <a:lnTo>
                  <a:pt x="277" y="539"/>
                </a:lnTo>
                <a:lnTo>
                  <a:pt x="277" y="539"/>
                </a:lnTo>
                <a:lnTo>
                  <a:pt x="277" y="541"/>
                </a:lnTo>
                <a:lnTo>
                  <a:pt x="279" y="543"/>
                </a:lnTo>
                <a:lnTo>
                  <a:pt x="277" y="543"/>
                </a:lnTo>
                <a:lnTo>
                  <a:pt x="277" y="545"/>
                </a:lnTo>
                <a:lnTo>
                  <a:pt x="274" y="545"/>
                </a:lnTo>
                <a:lnTo>
                  <a:pt x="272" y="547"/>
                </a:lnTo>
                <a:lnTo>
                  <a:pt x="270" y="545"/>
                </a:lnTo>
                <a:lnTo>
                  <a:pt x="268" y="547"/>
                </a:lnTo>
                <a:lnTo>
                  <a:pt x="270" y="547"/>
                </a:lnTo>
                <a:lnTo>
                  <a:pt x="272" y="549"/>
                </a:lnTo>
                <a:lnTo>
                  <a:pt x="274" y="552"/>
                </a:lnTo>
                <a:lnTo>
                  <a:pt x="277" y="558"/>
                </a:lnTo>
                <a:lnTo>
                  <a:pt x="277" y="560"/>
                </a:lnTo>
                <a:lnTo>
                  <a:pt x="279" y="562"/>
                </a:lnTo>
                <a:lnTo>
                  <a:pt x="279" y="564"/>
                </a:lnTo>
                <a:lnTo>
                  <a:pt x="277" y="566"/>
                </a:lnTo>
                <a:lnTo>
                  <a:pt x="274" y="568"/>
                </a:lnTo>
                <a:lnTo>
                  <a:pt x="272" y="570"/>
                </a:lnTo>
                <a:lnTo>
                  <a:pt x="268" y="570"/>
                </a:lnTo>
                <a:lnTo>
                  <a:pt x="262" y="570"/>
                </a:lnTo>
                <a:lnTo>
                  <a:pt x="260" y="570"/>
                </a:lnTo>
                <a:lnTo>
                  <a:pt x="260" y="568"/>
                </a:lnTo>
                <a:lnTo>
                  <a:pt x="258" y="568"/>
                </a:lnTo>
                <a:lnTo>
                  <a:pt x="258" y="568"/>
                </a:lnTo>
                <a:lnTo>
                  <a:pt x="256" y="570"/>
                </a:lnTo>
                <a:lnTo>
                  <a:pt x="251" y="575"/>
                </a:lnTo>
                <a:lnTo>
                  <a:pt x="249" y="577"/>
                </a:lnTo>
                <a:lnTo>
                  <a:pt x="247" y="579"/>
                </a:lnTo>
                <a:lnTo>
                  <a:pt x="245" y="579"/>
                </a:lnTo>
                <a:lnTo>
                  <a:pt x="243" y="581"/>
                </a:lnTo>
                <a:lnTo>
                  <a:pt x="241" y="581"/>
                </a:lnTo>
                <a:lnTo>
                  <a:pt x="241" y="579"/>
                </a:lnTo>
                <a:lnTo>
                  <a:pt x="239" y="579"/>
                </a:lnTo>
                <a:lnTo>
                  <a:pt x="237" y="579"/>
                </a:lnTo>
                <a:lnTo>
                  <a:pt x="235" y="581"/>
                </a:lnTo>
                <a:lnTo>
                  <a:pt x="235" y="581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5" y="577"/>
                </a:lnTo>
                <a:lnTo>
                  <a:pt x="233" y="575"/>
                </a:lnTo>
                <a:lnTo>
                  <a:pt x="230" y="575"/>
                </a:lnTo>
                <a:lnTo>
                  <a:pt x="226" y="577"/>
                </a:lnTo>
                <a:lnTo>
                  <a:pt x="224" y="577"/>
                </a:lnTo>
                <a:lnTo>
                  <a:pt x="224" y="579"/>
                </a:lnTo>
                <a:lnTo>
                  <a:pt x="226" y="579"/>
                </a:lnTo>
                <a:lnTo>
                  <a:pt x="226" y="581"/>
                </a:lnTo>
                <a:lnTo>
                  <a:pt x="226" y="581"/>
                </a:lnTo>
                <a:lnTo>
                  <a:pt x="222" y="581"/>
                </a:lnTo>
                <a:lnTo>
                  <a:pt x="220" y="581"/>
                </a:lnTo>
                <a:lnTo>
                  <a:pt x="220" y="583"/>
                </a:lnTo>
                <a:lnTo>
                  <a:pt x="220" y="585"/>
                </a:lnTo>
                <a:lnTo>
                  <a:pt x="220" y="587"/>
                </a:lnTo>
                <a:lnTo>
                  <a:pt x="220" y="589"/>
                </a:lnTo>
                <a:lnTo>
                  <a:pt x="222" y="587"/>
                </a:lnTo>
                <a:lnTo>
                  <a:pt x="224" y="587"/>
                </a:lnTo>
                <a:lnTo>
                  <a:pt x="224" y="587"/>
                </a:lnTo>
                <a:lnTo>
                  <a:pt x="222" y="589"/>
                </a:lnTo>
                <a:lnTo>
                  <a:pt x="220" y="589"/>
                </a:lnTo>
                <a:lnTo>
                  <a:pt x="220" y="591"/>
                </a:lnTo>
                <a:lnTo>
                  <a:pt x="220" y="591"/>
                </a:lnTo>
                <a:lnTo>
                  <a:pt x="220" y="593"/>
                </a:lnTo>
                <a:lnTo>
                  <a:pt x="218" y="591"/>
                </a:lnTo>
                <a:lnTo>
                  <a:pt x="218" y="591"/>
                </a:lnTo>
                <a:lnTo>
                  <a:pt x="216" y="591"/>
                </a:lnTo>
                <a:lnTo>
                  <a:pt x="214" y="593"/>
                </a:lnTo>
                <a:lnTo>
                  <a:pt x="212" y="596"/>
                </a:lnTo>
                <a:lnTo>
                  <a:pt x="207" y="602"/>
                </a:lnTo>
                <a:lnTo>
                  <a:pt x="207" y="604"/>
                </a:lnTo>
                <a:lnTo>
                  <a:pt x="207" y="604"/>
                </a:lnTo>
                <a:lnTo>
                  <a:pt x="207" y="604"/>
                </a:lnTo>
                <a:lnTo>
                  <a:pt x="207" y="606"/>
                </a:lnTo>
                <a:lnTo>
                  <a:pt x="205" y="606"/>
                </a:lnTo>
                <a:lnTo>
                  <a:pt x="203" y="606"/>
                </a:lnTo>
                <a:lnTo>
                  <a:pt x="201" y="608"/>
                </a:lnTo>
                <a:lnTo>
                  <a:pt x="203" y="608"/>
                </a:lnTo>
                <a:lnTo>
                  <a:pt x="205" y="610"/>
                </a:lnTo>
                <a:lnTo>
                  <a:pt x="205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2"/>
                </a:lnTo>
                <a:lnTo>
                  <a:pt x="201" y="612"/>
                </a:lnTo>
                <a:lnTo>
                  <a:pt x="201" y="614"/>
                </a:lnTo>
                <a:lnTo>
                  <a:pt x="203" y="612"/>
                </a:lnTo>
                <a:lnTo>
                  <a:pt x="205" y="614"/>
                </a:lnTo>
                <a:lnTo>
                  <a:pt x="205" y="614"/>
                </a:lnTo>
                <a:lnTo>
                  <a:pt x="203" y="617"/>
                </a:lnTo>
                <a:lnTo>
                  <a:pt x="205" y="619"/>
                </a:lnTo>
                <a:lnTo>
                  <a:pt x="207" y="619"/>
                </a:lnTo>
                <a:lnTo>
                  <a:pt x="207" y="621"/>
                </a:lnTo>
                <a:lnTo>
                  <a:pt x="210" y="623"/>
                </a:lnTo>
                <a:lnTo>
                  <a:pt x="210" y="623"/>
                </a:lnTo>
                <a:lnTo>
                  <a:pt x="212" y="623"/>
                </a:lnTo>
                <a:lnTo>
                  <a:pt x="212" y="621"/>
                </a:lnTo>
                <a:lnTo>
                  <a:pt x="212" y="621"/>
                </a:lnTo>
                <a:lnTo>
                  <a:pt x="212" y="619"/>
                </a:lnTo>
                <a:lnTo>
                  <a:pt x="214" y="619"/>
                </a:lnTo>
                <a:lnTo>
                  <a:pt x="214" y="619"/>
                </a:lnTo>
                <a:lnTo>
                  <a:pt x="214" y="621"/>
                </a:lnTo>
                <a:lnTo>
                  <a:pt x="212" y="621"/>
                </a:lnTo>
                <a:lnTo>
                  <a:pt x="214" y="621"/>
                </a:lnTo>
                <a:lnTo>
                  <a:pt x="214" y="623"/>
                </a:lnTo>
                <a:lnTo>
                  <a:pt x="216" y="621"/>
                </a:lnTo>
                <a:lnTo>
                  <a:pt x="216" y="621"/>
                </a:lnTo>
                <a:lnTo>
                  <a:pt x="216" y="623"/>
                </a:lnTo>
                <a:lnTo>
                  <a:pt x="216" y="623"/>
                </a:lnTo>
                <a:lnTo>
                  <a:pt x="218" y="623"/>
                </a:lnTo>
                <a:lnTo>
                  <a:pt x="220" y="623"/>
                </a:lnTo>
                <a:lnTo>
                  <a:pt x="220" y="623"/>
                </a:lnTo>
                <a:lnTo>
                  <a:pt x="218" y="625"/>
                </a:lnTo>
                <a:lnTo>
                  <a:pt x="214" y="625"/>
                </a:lnTo>
                <a:lnTo>
                  <a:pt x="216" y="627"/>
                </a:lnTo>
                <a:lnTo>
                  <a:pt x="216" y="627"/>
                </a:lnTo>
                <a:lnTo>
                  <a:pt x="220" y="627"/>
                </a:lnTo>
                <a:lnTo>
                  <a:pt x="226" y="627"/>
                </a:lnTo>
                <a:lnTo>
                  <a:pt x="233" y="629"/>
                </a:lnTo>
                <a:lnTo>
                  <a:pt x="235" y="625"/>
                </a:lnTo>
                <a:lnTo>
                  <a:pt x="237" y="627"/>
                </a:lnTo>
                <a:lnTo>
                  <a:pt x="237" y="627"/>
                </a:lnTo>
                <a:lnTo>
                  <a:pt x="237" y="627"/>
                </a:lnTo>
                <a:lnTo>
                  <a:pt x="235" y="627"/>
                </a:lnTo>
                <a:lnTo>
                  <a:pt x="233" y="629"/>
                </a:lnTo>
                <a:lnTo>
                  <a:pt x="237" y="629"/>
                </a:lnTo>
                <a:lnTo>
                  <a:pt x="239" y="629"/>
                </a:lnTo>
                <a:lnTo>
                  <a:pt x="241" y="631"/>
                </a:lnTo>
                <a:lnTo>
                  <a:pt x="239" y="633"/>
                </a:lnTo>
                <a:lnTo>
                  <a:pt x="235" y="633"/>
                </a:lnTo>
                <a:lnTo>
                  <a:pt x="235" y="633"/>
                </a:lnTo>
                <a:lnTo>
                  <a:pt x="233" y="631"/>
                </a:lnTo>
                <a:lnTo>
                  <a:pt x="233" y="631"/>
                </a:lnTo>
                <a:lnTo>
                  <a:pt x="233" y="631"/>
                </a:lnTo>
                <a:lnTo>
                  <a:pt x="230" y="631"/>
                </a:lnTo>
                <a:lnTo>
                  <a:pt x="226" y="633"/>
                </a:lnTo>
                <a:lnTo>
                  <a:pt x="226" y="633"/>
                </a:lnTo>
                <a:lnTo>
                  <a:pt x="226" y="633"/>
                </a:lnTo>
                <a:lnTo>
                  <a:pt x="228" y="631"/>
                </a:lnTo>
                <a:lnTo>
                  <a:pt x="226" y="631"/>
                </a:lnTo>
                <a:lnTo>
                  <a:pt x="226" y="629"/>
                </a:lnTo>
                <a:lnTo>
                  <a:pt x="224" y="629"/>
                </a:lnTo>
                <a:lnTo>
                  <a:pt x="222" y="627"/>
                </a:lnTo>
                <a:lnTo>
                  <a:pt x="220" y="627"/>
                </a:lnTo>
                <a:lnTo>
                  <a:pt x="218" y="627"/>
                </a:lnTo>
                <a:lnTo>
                  <a:pt x="218" y="631"/>
                </a:lnTo>
                <a:lnTo>
                  <a:pt x="212" y="635"/>
                </a:lnTo>
                <a:lnTo>
                  <a:pt x="214" y="635"/>
                </a:lnTo>
                <a:lnTo>
                  <a:pt x="216" y="635"/>
                </a:lnTo>
                <a:lnTo>
                  <a:pt x="218" y="635"/>
                </a:lnTo>
                <a:lnTo>
                  <a:pt x="216" y="637"/>
                </a:lnTo>
                <a:lnTo>
                  <a:pt x="216" y="637"/>
                </a:lnTo>
                <a:lnTo>
                  <a:pt x="218" y="640"/>
                </a:lnTo>
                <a:lnTo>
                  <a:pt x="220" y="640"/>
                </a:lnTo>
                <a:lnTo>
                  <a:pt x="222" y="640"/>
                </a:lnTo>
                <a:lnTo>
                  <a:pt x="224" y="644"/>
                </a:lnTo>
                <a:lnTo>
                  <a:pt x="230" y="648"/>
                </a:lnTo>
                <a:lnTo>
                  <a:pt x="230" y="648"/>
                </a:lnTo>
                <a:lnTo>
                  <a:pt x="230" y="650"/>
                </a:lnTo>
                <a:lnTo>
                  <a:pt x="233" y="650"/>
                </a:lnTo>
                <a:lnTo>
                  <a:pt x="237" y="650"/>
                </a:lnTo>
                <a:lnTo>
                  <a:pt x="243" y="650"/>
                </a:lnTo>
                <a:lnTo>
                  <a:pt x="247" y="648"/>
                </a:lnTo>
                <a:lnTo>
                  <a:pt x="249" y="648"/>
                </a:lnTo>
                <a:lnTo>
                  <a:pt x="254" y="648"/>
                </a:lnTo>
                <a:lnTo>
                  <a:pt x="254" y="646"/>
                </a:lnTo>
                <a:lnTo>
                  <a:pt x="254" y="644"/>
                </a:lnTo>
                <a:lnTo>
                  <a:pt x="254" y="642"/>
                </a:lnTo>
                <a:lnTo>
                  <a:pt x="254" y="642"/>
                </a:lnTo>
                <a:lnTo>
                  <a:pt x="251" y="642"/>
                </a:lnTo>
                <a:lnTo>
                  <a:pt x="251" y="640"/>
                </a:lnTo>
                <a:lnTo>
                  <a:pt x="254" y="637"/>
                </a:lnTo>
                <a:lnTo>
                  <a:pt x="258" y="633"/>
                </a:lnTo>
                <a:lnTo>
                  <a:pt x="258" y="633"/>
                </a:lnTo>
                <a:lnTo>
                  <a:pt x="260" y="631"/>
                </a:lnTo>
                <a:lnTo>
                  <a:pt x="260" y="631"/>
                </a:lnTo>
                <a:lnTo>
                  <a:pt x="262" y="631"/>
                </a:lnTo>
                <a:lnTo>
                  <a:pt x="262" y="631"/>
                </a:lnTo>
                <a:lnTo>
                  <a:pt x="258" y="633"/>
                </a:lnTo>
                <a:lnTo>
                  <a:pt x="256" y="637"/>
                </a:lnTo>
                <a:lnTo>
                  <a:pt x="256" y="642"/>
                </a:lnTo>
                <a:lnTo>
                  <a:pt x="258" y="644"/>
                </a:lnTo>
                <a:lnTo>
                  <a:pt x="260" y="648"/>
                </a:lnTo>
                <a:lnTo>
                  <a:pt x="262" y="652"/>
                </a:lnTo>
                <a:lnTo>
                  <a:pt x="264" y="656"/>
                </a:lnTo>
                <a:lnTo>
                  <a:pt x="264" y="656"/>
                </a:lnTo>
                <a:lnTo>
                  <a:pt x="262" y="658"/>
                </a:lnTo>
                <a:lnTo>
                  <a:pt x="262" y="661"/>
                </a:lnTo>
                <a:lnTo>
                  <a:pt x="260" y="663"/>
                </a:lnTo>
                <a:lnTo>
                  <a:pt x="262" y="665"/>
                </a:lnTo>
                <a:lnTo>
                  <a:pt x="262" y="667"/>
                </a:lnTo>
                <a:lnTo>
                  <a:pt x="264" y="667"/>
                </a:lnTo>
                <a:lnTo>
                  <a:pt x="266" y="667"/>
                </a:lnTo>
                <a:lnTo>
                  <a:pt x="264" y="667"/>
                </a:lnTo>
                <a:lnTo>
                  <a:pt x="264" y="669"/>
                </a:lnTo>
                <a:lnTo>
                  <a:pt x="264" y="671"/>
                </a:lnTo>
                <a:lnTo>
                  <a:pt x="264" y="673"/>
                </a:lnTo>
                <a:lnTo>
                  <a:pt x="262" y="673"/>
                </a:lnTo>
                <a:lnTo>
                  <a:pt x="260" y="675"/>
                </a:lnTo>
                <a:lnTo>
                  <a:pt x="258" y="675"/>
                </a:lnTo>
                <a:lnTo>
                  <a:pt x="264" y="677"/>
                </a:lnTo>
                <a:lnTo>
                  <a:pt x="270" y="675"/>
                </a:lnTo>
                <a:lnTo>
                  <a:pt x="270" y="673"/>
                </a:lnTo>
                <a:lnTo>
                  <a:pt x="270" y="673"/>
                </a:lnTo>
                <a:lnTo>
                  <a:pt x="272" y="673"/>
                </a:lnTo>
                <a:lnTo>
                  <a:pt x="272" y="673"/>
                </a:lnTo>
                <a:lnTo>
                  <a:pt x="277" y="671"/>
                </a:lnTo>
                <a:lnTo>
                  <a:pt x="279" y="671"/>
                </a:lnTo>
                <a:lnTo>
                  <a:pt x="281" y="669"/>
                </a:lnTo>
                <a:lnTo>
                  <a:pt x="283" y="669"/>
                </a:lnTo>
                <a:lnTo>
                  <a:pt x="285" y="667"/>
                </a:lnTo>
                <a:lnTo>
                  <a:pt x="285" y="669"/>
                </a:lnTo>
                <a:lnTo>
                  <a:pt x="287" y="671"/>
                </a:lnTo>
                <a:lnTo>
                  <a:pt x="291" y="671"/>
                </a:lnTo>
                <a:lnTo>
                  <a:pt x="291" y="671"/>
                </a:lnTo>
                <a:lnTo>
                  <a:pt x="293" y="671"/>
                </a:lnTo>
                <a:lnTo>
                  <a:pt x="295" y="671"/>
                </a:lnTo>
                <a:lnTo>
                  <a:pt x="298" y="673"/>
                </a:lnTo>
                <a:lnTo>
                  <a:pt x="300" y="673"/>
                </a:lnTo>
                <a:lnTo>
                  <a:pt x="304" y="679"/>
                </a:lnTo>
                <a:lnTo>
                  <a:pt x="306" y="682"/>
                </a:lnTo>
                <a:lnTo>
                  <a:pt x="308" y="679"/>
                </a:lnTo>
                <a:lnTo>
                  <a:pt x="308" y="677"/>
                </a:lnTo>
                <a:lnTo>
                  <a:pt x="306" y="673"/>
                </a:lnTo>
                <a:lnTo>
                  <a:pt x="306" y="673"/>
                </a:lnTo>
                <a:lnTo>
                  <a:pt x="308" y="671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10" y="669"/>
                </a:lnTo>
                <a:lnTo>
                  <a:pt x="312" y="667"/>
                </a:lnTo>
                <a:lnTo>
                  <a:pt x="312" y="667"/>
                </a:lnTo>
                <a:lnTo>
                  <a:pt x="316" y="667"/>
                </a:lnTo>
                <a:lnTo>
                  <a:pt x="318" y="669"/>
                </a:lnTo>
                <a:lnTo>
                  <a:pt x="316" y="669"/>
                </a:lnTo>
                <a:lnTo>
                  <a:pt x="314" y="669"/>
                </a:lnTo>
                <a:lnTo>
                  <a:pt x="312" y="669"/>
                </a:lnTo>
                <a:lnTo>
                  <a:pt x="312" y="669"/>
                </a:lnTo>
                <a:lnTo>
                  <a:pt x="312" y="671"/>
                </a:lnTo>
                <a:lnTo>
                  <a:pt x="312" y="673"/>
                </a:lnTo>
                <a:lnTo>
                  <a:pt x="312" y="673"/>
                </a:lnTo>
                <a:lnTo>
                  <a:pt x="314" y="675"/>
                </a:lnTo>
                <a:lnTo>
                  <a:pt x="316" y="675"/>
                </a:lnTo>
                <a:lnTo>
                  <a:pt x="318" y="675"/>
                </a:lnTo>
                <a:lnTo>
                  <a:pt x="323" y="673"/>
                </a:lnTo>
                <a:lnTo>
                  <a:pt x="331" y="671"/>
                </a:lnTo>
                <a:lnTo>
                  <a:pt x="333" y="669"/>
                </a:lnTo>
                <a:lnTo>
                  <a:pt x="335" y="665"/>
                </a:lnTo>
                <a:lnTo>
                  <a:pt x="335" y="669"/>
                </a:lnTo>
                <a:lnTo>
                  <a:pt x="333" y="673"/>
                </a:lnTo>
                <a:lnTo>
                  <a:pt x="333" y="673"/>
                </a:lnTo>
                <a:lnTo>
                  <a:pt x="333" y="673"/>
                </a:lnTo>
                <a:lnTo>
                  <a:pt x="329" y="675"/>
                </a:lnTo>
                <a:lnTo>
                  <a:pt x="327" y="679"/>
                </a:lnTo>
                <a:lnTo>
                  <a:pt x="325" y="679"/>
                </a:lnTo>
                <a:lnTo>
                  <a:pt x="325" y="682"/>
                </a:lnTo>
                <a:lnTo>
                  <a:pt x="327" y="684"/>
                </a:lnTo>
                <a:lnTo>
                  <a:pt x="327" y="684"/>
                </a:lnTo>
                <a:lnTo>
                  <a:pt x="329" y="684"/>
                </a:lnTo>
                <a:lnTo>
                  <a:pt x="331" y="686"/>
                </a:lnTo>
                <a:lnTo>
                  <a:pt x="327" y="686"/>
                </a:lnTo>
                <a:lnTo>
                  <a:pt x="325" y="686"/>
                </a:lnTo>
                <a:lnTo>
                  <a:pt x="325" y="688"/>
                </a:lnTo>
                <a:lnTo>
                  <a:pt x="325" y="692"/>
                </a:lnTo>
                <a:lnTo>
                  <a:pt x="323" y="694"/>
                </a:lnTo>
                <a:lnTo>
                  <a:pt x="323" y="696"/>
                </a:lnTo>
                <a:lnTo>
                  <a:pt x="323" y="696"/>
                </a:lnTo>
                <a:lnTo>
                  <a:pt x="325" y="698"/>
                </a:lnTo>
                <a:lnTo>
                  <a:pt x="325" y="698"/>
                </a:lnTo>
                <a:lnTo>
                  <a:pt x="325" y="698"/>
                </a:lnTo>
                <a:lnTo>
                  <a:pt x="327" y="698"/>
                </a:lnTo>
                <a:lnTo>
                  <a:pt x="327" y="698"/>
                </a:lnTo>
                <a:lnTo>
                  <a:pt x="325" y="700"/>
                </a:lnTo>
                <a:lnTo>
                  <a:pt x="325" y="700"/>
                </a:lnTo>
                <a:lnTo>
                  <a:pt x="323" y="698"/>
                </a:lnTo>
                <a:lnTo>
                  <a:pt x="323" y="698"/>
                </a:lnTo>
                <a:lnTo>
                  <a:pt x="323" y="698"/>
                </a:lnTo>
                <a:lnTo>
                  <a:pt x="321" y="698"/>
                </a:lnTo>
                <a:lnTo>
                  <a:pt x="321" y="698"/>
                </a:lnTo>
                <a:lnTo>
                  <a:pt x="318" y="700"/>
                </a:lnTo>
                <a:lnTo>
                  <a:pt x="316" y="702"/>
                </a:lnTo>
                <a:lnTo>
                  <a:pt x="316" y="702"/>
                </a:lnTo>
                <a:lnTo>
                  <a:pt x="314" y="705"/>
                </a:lnTo>
                <a:lnTo>
                  <a:pt x="312" y="707"/>
                </a:lnTo>
                <a:lnTo>
                  <a:pt x="310" y="707"/>
                </a:lnTo>
                <a:lnTo>
                  <a:pt x="310" y="709"/>
                </a:lnTo>
                <a:lnTo>
                  <a:pt x="308" y="709"/>
                </a:lnTo>
                <a:lnTo>
                  <a:pt x="308" y="711"/>
                </a:lnTo>
                <a:lnTo>
                  <a:pt x="308" y="713"/>
                </a:lnTo>
                <a:lnTo>
                  <a:pt x="310" y="713"/>
                </a:lnTo>
                <a:lnTo>
                  <a:pt x="308" y="713"/>
                </a:lnTo>
                <a:lnTo>
                  <a:pt x="308" y="715"/>
                </a:lnTo>
                <a:lnTo>
                  <a:pt x="308" y="713"/>
                </a:lnTo>
                <a:lnTo>
                  <a:pt x="306" y="713"/>
                </a:lnTo>
                <a:lnTo>
                  <a:pt x="306" y="713"/>
                </a:lnTo>
                <a:lnTo>
                  <a:pt x="306" y="713"/>
                </a:lnTo>
                <a:lnTo>
                  <a:pt x="304" y="713"/>
                </a:lnTo>
                <a:lnTo>
                  <a:pt x="302" y="715"/>
                </a:lnTo>
                <a:lnTo>
                  <a:pt x="300" y="717"/>
                </a:lnTo>
                <a:lnTo>
                  <a:pt x="293" y="719"/>
                </a:lnTo>
                <a:lnTo>
                  <a:pt x="289" y="721"/>
                </a:lnTo>
                <a:lnTo>
                  <a:pt x="287" y="721"/>
                </a:lnTo>
                <a:lnTo>
                  <a:pt x="285" y="723"/>
                </a:lnTo>
                <a:lnTo>
                  <a:pt x="285" y="726"/>
                </a:lnTo>
                <a:lnTo>
                  <a:pt x="283" y="728"/>
                </a:lnTo>
                <a:lnTo>
                  <a:pt x="283" y="730"/>
                </a:lnTo>
                <a:lnTo>
                  <a:pt x="283" y="730"/>
                </a:lnTo>
                <a:lnTo>
                  <a:pt x="283" y="732"/>
                </a:lnTo>
                <a:lnTo>
                  <a:pt x="283" y="732"/>
                </a:lnTo>
                <a:lnTo>
                  <a:pt x="285" y="732"/>
                </a:lnTo>
                <a:lnTo>
                  <a:pt x="285" y="734"/>
                </a:lnTo>
                <a:lnTo>
                  <a:pt x="285" y="734"/>
                </a:lnTo>
                <a:lnTo>
                  <a:pt x="285" y="734"/>
                </a:lnTo>
                <a:lnTo>
                  <a:pt x="283" y="734"/>
                </a:lnTo>
                <a:lnTo>
                  <a:pt x="283" y="734"/>
                </a:lnTo>
                <a:lnTo>
                  <a:pt x="283" y="734"/>
                </a:lnTo>
                <a:lnTo>
                  <a:pt x="281" y="732"/>
                </a:lnTo>
                <a:lnTo>
                  <a:pt x="279" y="732"/>
                </a:lnTo>
                <a:lnTo>
                  <a:pt x="279" y="734"/>
                </a:lnTo>
                <a:lnTo>
                  <a:pt x="279" y="734"/>
                </a:lnTo>
                <a:lnTo>
                  <a:pt x="279" y="736"/>
                </a:lnTo>
                <a:lnTo>
                  <a:pt x="279" y="736"/>
                </a:lnTo>
                <a:lnTo>
                  <a:pt x="277" y="734"/>
                </a:lnTo>
                <a:lnTo>
                  <a:pt x="274" y="732"/>
                </a:lnTo>
                <a:lnTo>
                  <a:pt x="274" y="732"/>
                </a:lnTo>
                <a:lnTo>
                  <a:pt x="277" y="732"/>
                </a:lnTo>
                <a:lnTo>
                  <a:pt x="277" y="730"/>
                </a:lnTo>
                <a:lnTo>
                  <a:pt x="277" y="730"/>
                </a:lnTo>
                <a:lnTo>
                  <a:pt x="277" y="730"/>
                </a:lnTo>
                <a:lnTo>
                  <a:pt x="272" y="732"/>
                </a:lnTo>
                <a:lnTo>
                  <a:pt x="272" y="732"/>
                </a:lnTo>
                <a:lnTo>
                  <a:pt x="272" y="730"/>
                </a:lnTo>
                <a:lnTo>
                  <a:pt x="272" y="730"/>
                </a:lnTo>
                <a:lnTo>
                  <a:pt x="272" y="730"/>
                </a:lnTo>
                <a:lnTo>
                  <a:pt x="266" y="732"/>
                </a:lnTo>
                <a:lnTo>
                  <a:pt x="262" y="734"/>
                </a:lnTo>
                <a:lnTo>
                  <a:pt x="258" y="736"/>
                </a:lnTo>
                <a:lnTo>
                  <a:pt x="256" y="738"/>
                </a:lnTo>
                <a:lnTo>
                  <a:pt x="254" y="740"/>
                </a:lnTo>
                <a:lnTo>
                  <a:pt x="251" y="742"/>
                </a:lnTo>
                <a:lnTo>
                  <a:pt x="249" y="744"/>
                </a:lnTo>
                <a:lnTo>
                  <a:pt x="249" y="744"/>
                </a:lnTo>
                <a:lnTo>
                  <a:pt x="247" y="747"/>
                </a:lnTo>
                <a:lnTo>
                  <a:pt x="247" y="747"/>
                </a:lnTo>
                <a:lnTo>
                  <a:pt x="247" y="747"/>
                </a:lnTo>
                <a:lnTo>
                  <a:pt x="245" y="747"/>
                </a:lnTo>
                <a:lnTo>
                  <a:pt x="245" y="747"/>
                </a:lnTo>
                <a:lnTo>
                  <a:pt x="245" y="747"/>
                </a:lnTo>
                <a:lnTo>
                  <a:pt x="243" y="749"/>
                </a:lnTo>
                <a:lnTo>
                  <a:pt x="241" y="749"/>
                </a:lnTo>
                <a:lnTo>
                  <a:pt x="241" y="749"/>
                </a:lnTo>
                <a:lnTo>
                  <a:pt x="243" y="751"/>
                </a:lnTo>
                <a:lnTo>
                  <a:pt x="241" y="751"/>
                </a:lnTo>
                <a:lnTo>
                  <a:pt x="241" y="753"/>
                </a:lnTo>
                <a:lnTo>
                  <a:pt x="241" y="753"/>
                </a:lnTo>
                <a:lnTo>
                  <a:pt x="243" y="753"/>
                </a:lnTo>
                <a:lnTo>
                  <a:pt x="243" y="753"/>
                </a:lnTo>
                <a:lnTo>
                  <a:pt x="245" y="753"/>
                </a:lnTo>
                <a:lnTo>
                  <a:pt x="245" y="751"/>
                </a:lnTo>
                <a:lnTo>
                  <a:pt x="245" y="749"/>
                </a:lnTo>
                <a:lnTo>
                  <a:pt x="245" y="749"/>
                </a:lnTo>
                <a:lnTo>
                  <a:pt x="247" y="749"/>
                </a:lnTo>
                <a:lnTo>
                  <a:pt x="247" y="751"/>
                </a:lnTo>
                <a:lnTo>
                  <a:pt x="249" y="751"/>
                </a:lnTo>
                <a:lnTo>
                  <a:pt x="251" y="751"/>
                </a:lnTo>
                <a:lnTo>
                  <a:pt x="251" y="749"/>
                </a:lnTo>
                <a:lnTo>
                  <a:pt x="251" y="749"/>
                </a:lnTo>
                <a:lnTo>
                  <a:pt x="251" y="747"/>
                </a:lnTo>
                <a:lnTo>
                  <a:pt x="251" y="744"/>
                </a:lnTo>
                <a:lnTo>
                  <a:pt x="254" y="744"/>
                </a:lnTo>
                <a:lnTo>
                  <a:pt x="254" y="747"/>
                </a:lnTo>
                <a:lnTo>
                  <a:pt x="256" y="747"/>
                </a:lnTo>
                <a:lnTo>
                  <a:pt x="256" y="749"/>
                </a:lnTo>
                <a:lnTo>
                  <a:pt x="254" y="749"/>
                </a:lnTo>
                <a:lnTo>
                  <a:pt x="254" y="749"/>
                </a:lnTo>
                <a:lnTo>
                  <a:pt x="254" y="749"/>
                </a:lnTo>
                <a:lnTo>
                  <a:pt x="256" y="749"/>
                </a:lnTo>
                <a:lnTo>
                  <a:pt x="256" y="749"/>
                </a:lnTo>
                <a:lnTo>
                  <a:pt x="258" y="749"/>
                </a:lnTo>
                <a:lnTo>
                  <a:pt x="258" y="749"/>
                </a:lnTo>
                <a:lnTo>
                  <a:pt x="258" y="747"/>
                </a:lnTo>
                <a:lnTo>
                  <a:pt x="260" y="747"/>
                </a:lnTo>
                <a:lnTo>
                  <a:pt x="262" y="747"/>
                </a:lnTo>
                <a:lnTo>
                  <a:pt x="264" y="742"/>
                </a:lnTo>
                <a:lnTo>
                  <a:pt x="264" y="742"/>
                </a:lnTo>
                <a:lnTo>
                  <a:pt x="266" y="740"/>
                </a:lnTo>
                <a:lnTo>
                  <a:pt x="266" y="738"/>
                </a:lnTo>
                <a:lnTo>
                  <a:pt x="266" y="738"/>
                </a:lnTo>
                <a:lnTo>
                  <a:pt x="268" y="738"/>
                </a:lnTo>
                <a:lnTo>
                  <a:pt x="268" y="738"/>
                </a:lnTo>
                <a:lnTo>
                  <a:pt x="270" y="738"/>
                </a:lnTo>
                <a:lnTo>
                  <a:pt x="272" y="738"/>
                </a:lnTo>
                <a:lnTo>
                  <a:pt x="272" y="738"/>
                </a:lnTo>
                <a:lnTo>
                  <a:pt x="272" y="740"/>
                </a:lnTo>
                <a:lnTo>
                  <a:pt x="270" y="738"/>
                </a:lnTo>
                <a:lnTo>
                  <a:pt x="270" y="738"/>
                </a:lnTo>
                <a:lnTo>
                  <a:pt x="270" y="740"/>
                </a:lnTo>
                <a:lnTo>
                  <a:pt x="268" y="740"/>
                </a:lnTo>
                <a:lnTo>
                  <a:pt x="268" y="740"/>
                </a:lnTo>
                <a:lnTo>
                  <a:pt x="268" y="742"/>
                </a:lnTo>
                <a:lnTo>
                  <a:pt x="268" y="742"/>
                </a:lnTo>
                <a:lnTo>
                  <a:pt x="270" y="742"/>
                </a:lnTo>
                <a:lnTo>
                  <a:pt x="272" y="742"/>
                </a:lnTo>
                <a:lnTo>
                  <a:pt x="274" y="742"/>
                </a:lnTo>
                <a:lnTo>
                  <a:pt x="274" y="742"/>
                </a:lnTo>
                <a:lnTo>
                  <a:pt x="277" y="740"/>
                </a:lnTo>
                <a:lnTo>
                  <a:pt x="277" y="740"/>
                </a:lnTo>
                <a:lnTo>
                  <a:pt x="279" y="740"/>
                </a:lnTo>
                <a:lnTo>
                  <a:pt x="279" y="740"/>
                </a:lnTo>
                <a:lnTo>
                  <a:pt x="281" y="740"/>
                </a:lnTo>
                <a:lnTo>
                  <a:pt x="281" y="738"/>
                </a:lnTo>
                <a:lnTo>
                  <a:pt x="281" y="740"/>
                </a:lnTo>
                <a:lnTo>
                  <a:pt x="283" y="740"/>
                </a:lnTo>
                <a:lnTo>
                  <a:pt x="283" y="738"/>
                </a:lnTo>
                <a:lnTo>
                  <a:pt x="283" y="738"/>
                </a:lnTo>
                <a:lnTo>
                  <a:pt x="285" y="738"/>
                </a:lnTo>
                <a:lnTo>
                  <a:pt x="287" y="736"/>
                </a:lnTo>
                <a:lnTo>
                  <a:pt x="289" y="734"/>
                </a:lnTo>
                <a:lnTo>
                  <a:pt x="291" y="734"/>
                </a:lnTo>
                <a:lnTo>
                  <a:pt x="291" y="734"/>
                </a:lnTo>
                <a:lnTo>
                  <a:pt x="291" y="734"/>
                </a:lnTo>
                <a:lnTo>
                  <a:pt x="293" y="734"/>
                </a:lnTo>
                <a:lnTo>
                  <a:pt x="293" y="734"/>
                </a:lnTo>
                <a:lnTo>
                  <a:pt x="293" y="734"/>
                </a:lnTo>
                <a:lnTo>
                  <a:pt x="295" y="734"/>
                </a:lnTo>
                <a:lnTo>
                  <a:pt x="295" y="734"/>
                </a:lnTo>
                <a:lnTo>
                  <a:pt x="295" y="738"/>
                </a:lnTo>
                <a:lnTo>
                  <a:pt x="295" y="738"/>
                </a:lnTo>
                <a:lnTo>
                  <a:pt x="295" y="738"/>
                </a:lnTo>
                <a:lnTo>
                  <a:pt x="295" y="736"/>
                </a:lnTo>
                <a:lnTo>
                  <a:pt x="295" y="736"/>
                </a:lnTo>
                <a:lnTo>
                  <a:pt x="298" y="734"/>
                </a:lnTo>
                <a:lnTo>
                  <a:pt x="298" y="734"/>
                </a:lnTo>
                <a:lnTo>
                  <a:pt x="308" y="730"/>
                </a:lnTo>
                <a:lnTo>
                  <a:pt x="308" y="730"/>
                </a:lnTo>
                <a:lnTo>
                  <a:pt x="310" y="728"/>
                </a:lnTo>
                <a:lnTo>
                  <a:pt x="310" y="726"/>
                </a:lnTo>
                <a:lnTo>
                  <a:pt x="310" y="726"/>
                </a:lnTo>
                <a:lnTo>
                  <a:pt x="310" y="728"/>
                </a:lnTo>
                <a:lnTo>
                  <a:pt x="310" y="728"/>
                </a:lnTo>
                <a:lnTo>
                  <a:pt x="312" y="730"/>
                </a:lnTo>
                <a:lnTo>
                  <a:pt x="312" y="728"/>
                </a:lnTo>
                <a:lnTo>
                  <a:pt x="312" y="728"/>
                </a:lnTo>
                <a:lnTo>
                  <a:pt x="314" y="726"/>
                </a:lnTo>
                <a:lnTo>
                  <a:pt x="314" y="726"/>
                </a:lnTo>
                <a:lnTo>
                  <a:pt x="314" y="726"/>
                </a:lnTo>
                <a:lnTo>
                  <a:pt x="314" y="723"/>
                </a:lnTo>
                <a:lnTo>
                  <a:pt x="312" y="723"/>
                </a:lnTo>
                <a:lnTo>
                  <a:pt x="312" y="723"/>
                </a:lnTo>
                <a:lnTo>
                  <a:pt x="310" y="723"/>
                </a:lnTo>
                <a:lnTo>
                  <a:pt x="310" y="723"/>
                </a:lnTo>
                <a:lnTo>
                  <a:pt x="310" y="723"/>
                </a:lnTo>
                <a:lnTo>
                  <a:pt x="312" y="721"/>
                </a:lnTo>
                <a:lnTo>
                  <a:pt x="314" y="721"/>
                </a:lnTo>
                <a:lnTo>
                  <a:pt x="316" y="721"/>
                </a:lnTo>
                <a:lnTo>
                  <a:pt x="316" y="719"/>
                </a:lnTo>
                <a:lnTo>
                  <a:pt x="318" y="719"/>
                </a:lnTo>
                <a:lnTo>
                  <a:pt x="318" y="719"/>
                </a:lnTo>
                <a:lnTo>
                  <a:pt x="321" y="719"/>
                </a:lnTo>
                <a:lnTo>
                  <a:pt x="321" y="719"/>
                </a:lnTo>
                <a:lnTo>
                  <a:pt x="318" y="719"/>
                </a:lnTo>
                <a:lnTo>
                  <a:pt x="318" y="719"/>
                </a:lnTo>
                <a:lnTo>
                  <a:pt x="318" y="717"/>
                </a:lnTo>
                <a:lnTo>
                  <a:pt x="321" y="717"/>
                </a:lnTo>
                <a:lnTo>
                  <a:pt x="323" y="717"/>
                </a:lnTo>
                <a:lnTo>
                  <a:pt x="323" y="717"/>
                </a:lnTo>
                <a:lnTo>
                  <a:pt x="325" y="717"/>
                </a:lnTo>
                <a:lnTo>
                  <a:pt x="325" y="717"/>
                </a:lnTo>
                <a:lnTo>
                  <a:pt x="325" y="717"/>
                </a:lnTo>
                <a:lnTo>
                  <a:pt x="327" y="715"/>
                </a:lnTo>
                <a:lnTo>
                  <a:pt x="327" y="715"/>
                </a:lnTo>
                <a:lnTo>
                  <a:pt x="327" y="713"/>
                </a:lnTo>
                <a:lnTo>
                  <a:pt x="329" y="713"/>
                </a:lnTo>
                <a:lnTo>
                  <a:pt x="329" y="713"/>
                </a:lnTo>
                <a:lnTo>
                  <a:pt x="331" y="713"/>
                </a:lnTo>
                <a:lnTo>
                  <a:pt x="331" y="713"/>
                </a:lnTo>
                <a:lnTo>
                  <a:pt x="333" y="713"/>
                </a:lnTo>
                <a:lnTo>
                  <a:pt x="333" y="711"/>
                </a:lnTo>
                <a:lnTo>
                  <a:pt x="335" y="711"/>
                </a:lnTo>
                <a:lnTo>
                  <a:pt x="335" y="711"/>
                </a:lnTo>
                <a:lnTo>
                  <a:pt x="335" y="711"/>
                </a:lnTo>
                <a:lnTo>
                  <a:pt x="337" y="709"/>
                </a:lnTo>
                <a:lnTo>
                  <a:pt x="337" y="709"/>
                </a:lnTo>
                <a:lnTo>
                  <a:pt x="339" y="709"/>
                </a:lnTo>
                <a:lnTo>
                  <a:pt x="339" y="709"/>
                </a:lnTo>
                <a:lnTo>
                  <a:pt x="339" y="709"/>
                </a:lnTo>
                <a:lnTo>
                  <a:pt x="342" y="707"/>
                </a:lnTo>
                <a:lnTo>
                  <a:pt x="342" y="705"/>
                </a:lnTo>
                <a:lnTo>
                  <a:pt x="342" y="705"/>
                </a:lnTo>
                <a:lnTo>
                  <a:pt x="342" y="705"/>
                </a:lnTo>
                <a:lnTo>
                  <a:pt x="342" y="702"/>
                </a:lnTo>
                <a:lnTo>
                  <a:pt x="342" y="702"/>
                </a:lnTo>
                <a:lnTo>
                  <a:pt x="342" y="702"/>
                </a:lnTo>
                <a:lnTo>
                  <a:pt x="344" y="700"/>
                </a:lnTo>
                <a:lnTo>
                  <a:pt x="346" y="700"/>
                </a:lnTo>
                <a:lnTo>
                  <a:pt x="346" y="700"/>
                </a:lnTo>
                <a:lnTo>
                  <a:pt x="348" y="700"/>
                </a:lnTo>
                <a:lnTo>
                  <a:pt x="348" y="698"/>
                </a:lnTo>
                <a:lnTo>
                  <a:pt x="348" y="698"/>
                </a:lnTo>
                <a:lnTo>
                  <a:pt x="350" y="698"/>
                </a:lnTo>
                <a:lnTo>
                  <a:pt x="350" y="698"/>
                </a:lnTo>
                <a:lnTo>
                  <a:pt x="352" y="696"/>
                </a:lnTo>
                <a:lnTo>
                  <a:pt x="354" y="696"/>
                </a:lnTo>
                <a:lnTo>
                  <a:pt x="354" y="696"/>
                </a:lnTo>
                <a:lnTo>
                  <a:pt x="354" y="694"/>
                </a:lnTo>
                <a:lnTo>
                  <a:pt x="354" y="694"/>
                </a:lnTo>
                <a:lnTo>
                  <a:pt x="356" y="694"/>
                </a:lnTo>
                <a:lnTo>
                  <a:pt x="358" y="694"/>
                </a:lnTo>
                <a:lnTo>
                  <a:pt x="360" y="692"/>
                </a:lnTo>
                <a:lnTo>
                  <a:pt x="360" y="690"/>
                </a:lnTo>
                <a:lnTo>
                  <a:pt x="362" y="688"/>
                </a:lnTo>
                <a:lnTo>
                  <a:pt x="369" y="688"/>
                </a:lnTo>
                <a:lnTo>
                  <a:pt x="369" y="688"/>
                </a:lnTo>
                <a:lnTo>
                  <a:pt x="369" y="686"/>
                </a:lnTo>
                <a:lnTo>
                  <a:pt x="371" y="686"/>
                </a:lnTo>
                <a:lnTo>
                  <a:pt x="373" y="686"/>
                </a:lnTo>
                <a:lnTo>
                  <a:pt x="373" y="686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5" y="682"/>
                </a:lnTo>
                <a:lnTo>
                  <a:pt x="375" y="682"/>
                </a:lnTo>
                <a:lnTo>
                  <a:pt x="375" y="679"/>
                </a:lnTo>
                <a:lnTo>
                  <a:pt x="377" y="679"/>
                </a:lnTo>
                <a:lnTo>
                  <a:pt x="379" y="677"/>
                </a:lnTo>
                <a:lnTo>
                  <a:pt x="379" y="677"/>
                </a:lnTo>
                <a:lnTo>
                  <a:pt x="381" y="675"/>
                </a:lnTo>
                <a:lnTo>
                  <a:pt x="381" y="675"/>
                </a:lnTo>
                <a:lnTo>
                  <a:pt x="386" y="673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69"/>
                </a:lnTo>
                <a:lnTo>
                  <a:pt x="381" y="667"/>
                </a:lnTo>
                <a:lnTo>
                  <a:pt x="379" y="667"/>
                </a:lnTo>
                <a:lnTo>
                  <a:pt x="377" y="667"/>
                </a:lnTo>
                <a:lnTo>
                  <a:pt x="375" y="665"/>
                </a:lnTo>
                <a:lnTo>
                  <a:pt x="375" y="665"/>
                </a:lnTo>
                <a:lnTo>
                  <a:pt x="375" y="663"/>
                </a:lnTo>
                <a:lnTo>
                  <a:pt x="375" y="661"/>
                </a:lnTo>
                <a:lnTo>
                  <a:pt x="375" y="661"/>
                </a:lnTo>
                <a:lnTo>
                  <a:pt x="379" y="658"/>
                </a:lnTo>
                <a:lnTo>
                  <a:pt x="379" y="656"/>
                </a:lnTo>
                <a:lnTo>
                  <a:pt x="381" y="656"/>
                </a:lnTo>
                <a:lnTo>
                  <a:pt x="381" y="656"/>
                </a:lnTo>
                <a:lnTo>
                  <a:pt x="381" y="654"/>
                </a:lnTo>
                <a:lnTo>
                  <a:pt x="381" y="654"/>
                </a:lnTo>
                <a:lnTo>
                  <a:pt x="381" y="654"/>
                </a:lnTo>
                <a:lnTo>
                  <a:pt x="383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4"/>
                </a:lnTo>
                <a:lnTo>
                  <a:pt x="386" y="654"/>
                </a:lnTo>
                <a:lnTo>
                  <a:pt x="388" y="654"/>
                </a:lnTo>
                <a:lnTo>
                  <a:pt x="390" y="652"/>
                </a:lnTo>
                <a:lnTo>
                  <a:pt x="390" y="652"/>
                </a:lnTo>
                <a:lnTo>
                  <a:pt x="392" y="652"/>
                </a:lnTo>
                <a:lnTo>
                  <a:pt x="390" y="650"/>
                </a:lnTo>
                <a:lnTo>
                  <a:pt x="388" y="650"/>
                </a:lnTo>
                <a:lnTo>
                  <a:pt x="388" y="650"/>
                </a:lnTo>
                <a:lnTo>
                  <a:pt x="390" y="650"/>
                </a:lnTo>
                <a:lnTo>
                  <a:pt x="394" y="648"/>
                </a:lnTo>
                <a:lnTo>
                  <a:pt x="394" y="648"/>
                </a:lnTo>
                <a:lnTo>
                  <a:pt x="396" y="646"/>
                </a:lnTo>
                <a:lnTo>
                  <a:pt x="396" y="646"/>
                </a:lnTo>
                <a:lnTo>
                  <a:pt x="396" y="646"/>
                </a:lnTo>
                <a:lnTo>
                  <a:pt x="396" y="644"/>
                </a:lnTo>
                <a:lnTo>
                  <a:pt x="394" y="644"/>
                </a:lnTo>
                <a:lnTo>
                  <a:pt x="392" y="642"/>
                </a:lnTo>
                <a:lnTo>
                  <a:pt x="390" y="640"/>
                </a:lnTo>
                <a:lnTo>
                  <a:pt x="392" y="640"/>
                </a:lnTo>
                <a:lnTo>
                  <a:pt x="392" y="640"/>
                </a:lnTo>
                <a:lnTo>
                  <a:pt x="394" y="642"/>
                </a:lnTo>
                <a:lnTo>
                  <a:pt x="396" y="642"/>
                </a:lnTo>
                <a:lnTo>
                  <a:pt x="396" y="642"/>
                </a:lnTo>
                <a:lnTo>
                  <a:pt x="398" y="642"/>
                </a:lnTo>
                <a:lnTo>
                  <a:pt x="400" y="640"/>
                </a:lnTo>
                <a:lnTo>
                  <a:pt x="402" y="640"/>
                </a:lnTo>
                <a:lnTo>
                  <a:pt x="402" y="637"/>
                </a:lnTo>
                <a:lnTo>
                  <a:pt x="400" y="637"/>
                </a:lnTo>
                <a:lnTo>
                  <a:pt x="400" y="637"/>
                </a:lnTo>
                <a:lnTo>
                  <a:pt x="402" y="635"/>
                </a:lnTo>
                <a:lnTo>
                  <a:pt x="407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29"/>
                </a:lnTo>
                <a:lnTo>
                  <a:pt x="409" y="629"/>
                </a:lnTo>
                <a:lnTo>
                  <a:pt x="409" y="627"/>
                </a:lnTo>
                <a:lnTo>
                  <a:pt x="411" y="625"/>
                </a:lnTo>
                <a:lnTo>
                  <a:pt x="413" y="625"/>
                </a:lnTo>
                <a:lnTo>
                  <a:pt x="417" y="625"/>
                </a:lnTo>
                <a:lnTo>
                  <a:pt x="417" y="623"/>
                </a:lnTo>
                <a:lnTo>
                  <a:pt x="419" y="623"/>
                </a:lnTo>
                <a:lnTo>
                  <a:pt x="421" y="621"/>
                </a:lnTo>
                <a:lnTo>
                  <a:pt x="425" y="619"/>
                </a:lnTo>
                <a:lnTo>
                  <a:pt x="427" y="619"/>
                </a:lnTo>
                <a:lnTo>
                  <a:pt x="427" y="619"/>
                </a:lnTo>
                <a:lnTo>
                  <a:pt x="427" y="619"/>
                </a:lnTo>
                <a:lnTo>
                  <a:pt x="434" y="619"/>
                </a:lnTo>
                <a:lnTo>
                  <a:pt x="436" y="619"/>
                </a:lnTo>
                <a:lnTo>
                  <a:pt x="436" y="619"/>
                </a:lnTo>
                <a:lnTo>
                  <a:pt x="436" y="617"/>
                </a:lnTo>
                <a:lnTo>
                  <a:pt x="438" y="617"/>
                </a:lnTo>
                <a:lnTo>
                  <a:pt x="440" y="614"/>
                </a:lnTo>
                <a:lnTo>
                  <a:pt x="440" y="614"/>
                </a:lnTo>
                <a:lnTo>
                  <a:pt x="442" y="614"/>
                </a:lnTo>
                <a:lnTo>
                  <a:pt x="444" y="614"/>
                </a:lnTo>
                <a:lnTo>
                  <a:pt x="440" y="617"/>
                </a:lnTo>
                <a:lnTo>
                  <a:pt x="438" y="617"/>
                </a:lnTo>
                <a:lnTo>
                  <a:pt x="438" y="619"/>
                </a:lnTo>
                <a:lnTo>
                  <a:pt x="436" y="619"/>
                </a:lnTo>
                <a:lnTo>
                  <a:pt x="436" y="621"/>
                </a:lnTo>
                <a:lnTo>
                  <a:pt x="436" y="621"/>
                </a:lnTo>
                <a:lnTo>
                  <a:pt x="434" y="621"/>
                </a:lnTo>
                <a:lnTo>
                  <a:pt x="434" y="621"/>
                </a:lnTo>
                <a:lnTo>
                  <a:pt x="436" y="623"/>
                </a:lnTo>
                <a:lnTo>
                  <a:pt x="440" y="625"/>
                </a:lnTo>
                <a:lnTo>
                  <a:pt x="442" y="627"/>
                </a:lnTo>
                <a:lnTo>
                  <a:pt x="446" y="627"/>
                </a:lnTo>
                <a:lnTo>
                  <a:pt x="448" y="627"/>
                </a:lnTo>
                <a:lnTo>
                  <a:pt x="448" y="627"/>
                </a:lnTo>
                <a:lnTo>
                  <a:pt x="446" y="627"/>
                </a:lnTo>
                <a:lnTo>
                  <a:pt x="440" y="627"/>
                </a:lnTo>
                <a:lnTo>
                  <a:pt x="436" y="627"/>
                </a:lnTo>
                <a:lnTo>
                  <a:pt x="434" y="627"/>
                </a:lnTo>
                <a:lnTo>
                  <a:pt x="434" y="627"/>
                </a:lnTo>
                <a:lnTo>
                  <a:pt x="432" y="627"/>
                </a:lnTo>
                <a:lnTo>
                  <a:pt x="430" y="625"/>
                </a:lnTo>
                <a:lnTo>
                  <a:pt x="430" y="625"/>
                </a:lnTo>
                <a:lnTo>
                  <a:pt x="427" y="625"/>
                </a:lnTo>
                <a:lnTo>
                  <a:pt x="423" y="627"/>
                </a:lnTo>
                <a:lnTo>
                  <a:pt x="421" y="629"/>
                </a:lnTo>
                <a:lnTo>
                  <a:pt x="415" y="631"/>
                </a:lnTo>
                <a:lnTo>
                  <a:pt x="415" y="631"/>
                </a:lnTo>
                <a:lnTo>
                  <a:pt x="415" y="633"/>
                </a:lnTo>
                <a:lnTo>
                  <a:pt x="415" y="635"/>
                </a:lnTo>
                <a:lnTo>
                  <a:pt x="415" y="637"/>
                </a:lnTo>
                <a:lnTo>
                  <a:pt x="415" y="642"/>
                </a:lnTo>
                <a:lnTo>
                  <a:pt x="413" y="642"/>
                </a:lnTo>
                <a:lnTo>
                  <a:pt x="411" y="646"/>
                </a:lnTo>
                <a:lnTo>
                  <a:pt x="409" y="648"/>
                </a:lnTo>
                <a:lnTo>
                  <a:pt x="409" y="648"/>
                </a:lnTo>
                <a:lnTo>
                  <a:pt x="409" y="652"/>
                </a:lnTo>
                <a:lnTo>
                  <a:pt x="409" y="652"/>
                </a:lnTo>
                <a:lnTo>
                  <a:pt x="409" y="654"/>
                </a:lnTo>
                <a:lnTo>
                  <a:pt x="413" y="654"/>
                </a:lnTo>
                <a:lnTo>
                  <a:pt x="413" y="654"/>
                </a:lnTo>
                <a:lnTo>
                  <a:pt x="415" y="654"/>
                </a:lnTo>
                <a:lnTo>
                  <a:pt x="419" y="652"/>
                </a:lnTo>
                <a:lnTo>
                  <a:pt x="419" y="652"/>
                </a:lnTo>
                <a:lnTo>
                  <a:pt x="419" y="652"/>
                </a:lnTo>
                <a:lnTo>
                  <a:pt x="417" y="654"/>
                </a:lnTo>
                <a:lnTo>
                  <a:pt x="417" y="656"/>
                </a:lnTo>
                <a:lnTo>
                  <a:pt x="415" y="656"/>
                </a:lnTo>
                <a:lnTo>
                  <a:pt x="413" y="658"/>
                </a:lnTo>
                <a:lnTo>
                  <a:pt x="411" y="658"/>
                </a:lnTo>
                <a:lnTo>
                  <a:pt x="409" y="661"/>
                </a:lnTo>
                <a:lnTo>
                  <a:pt x="407" y="661"/>
                </a:lnTo>
                <a:lnTo>
                  <a:pt x="407" y="661"/>
                </a:lnTo>
                <a:lnTo>
                  <a:pt x="407" y="663"/>
                </a:lnTo>
                <a:lnTo>
                  <a:pt x="407" y="663"/>
                </a:lnTo>
                <a:lnTo>
                  <a:pt x="407" y="663"/>
                </a:lnTo>
                <a:lnTo>
                  <a:pt x="409" y="665"/>
                </a:lnTo>
                <a:lnTo>
                  <a:pt x="411" y="665"/>
                </a:lnTo>
                <a:lnTo>
                  <a:pt x="413" y="663"/>
                </a:lnTo>
                <a:lnTo>
                  <a:pt x="415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9" y="663"/>
                </a:lnTo>
                <a:lnTo>
                  <a:pt x="421" y="663"/>
                </a:lnTo>
                <a:lnTo>
                  <a:pt x="421" y="663"/>
                </a:lnTo>
                <a:lnTo>
                  <a:pt x="421" y="663"/>
                </a:lnTo>
                <a:lnTo>
                  <a:pt x="423" y="661"/>
                </a:lnTo>
                <a:lnTo>
                  <a:pt x="425" y="658"/>
                </a:lnTo>
                <a:lnTo>
                  <a:pt x="425" y="658"/>
                </a:lnTo>
                <a:lnTo>
                  <a:pt x="425" y="656"/>
                </a:lnTo>
                <a:lnTo>
                  <a:pt x="425" y="656"/>
                </a:lnTo>
                <a:lnTo>
                  <a:pt x="425" y="656"/>
                </a:lnTo>
                <a:lnTo>
                  <a:pt x="427" y="656"/>
                </a:lnTo>
                <a:lnTo>
                  <a:pt x="427" y="656"/>
                </a:lnTo>
                <a:lnTo>
                  <a:pt x="430" y="656"/>
                </a:lnTo>
                <a:lnTo>
                  <a:pt x="430" y="656"/>
                </a:lnTo>
                <a:lnTo>
                  <a:pt x="432" y="656"/>
                </a:lnTo>
                <a:lnTo>
                  <a:pt x="432" y="656"/>
                </a:lnTo>
                <a:lnTo>
                  <a:pt x="436" y="654"/>
                </a:lnTo>
                <a:lnTo>
                  <a:pt x="436" y="652"/>
                </a:lnTo>
                <a:lnTo>
                  <a:pt x="434" y="652"/>
                </a:lnTo>
                <a:lnTo>
                  <a:pt x="434" y="652"/>
                </a:lnTo>
                <a:lnTo>
                  <a:pt x="436" y="652"/>
                </a:lnTo>
                <a:lnTo>
                  <a:pt x="438" y="652"/>
                </a:lnTo>
                <a:lnTo>
                  <a:pt x="438" y="652"/>
                </a:lnTo>
                <a:lnTo>
                  <a:pt x="438" y="650"/>
                </a:lnTo>
                <a:lnTo>
                  <a:pt x="438" y="650"/>
                </a:lnTo>
                <a:lnTo>
                  <a:pt x="438" y="648"/>
                </a:lnTo>
                <a:lnTo>
                  <a:pt x="440" y="650"/>
                </a:lnTo>
                <a:lnTo>
                  <a:pt x="440" y="652"/>
                </a:lnTo>
                <a:lnTo>
                  <a:pt x="440" y="652"/>
                </a:lnTo>
                <a:lnTo>
                  <a:pt x="440" y="652"/>
                </a:lnTo>
                <a:lnTo>
                  <a:pt x="442" y="650"/>
                </a:lnTo>
                <a:lnTo>
                  <a:pt x="442" y="648"/>
                </a:lnTo>
                <a:lnTo>
                  <a:pt x="442" y="646"/>
                </a:lnTo>
                <a:lnTo>
                  <a:pt x="442" y="644"/>
                </a:lnTo>
                <a:lnTo>
                  <a:pt x="444" y="644"/>
                </a:lnTo>
                <a:lnTo>
                  <a:pt x="444" y="646"/>
                </a:lnTo>
                <a:lnTo>
                  <a:pt x="444" y="646"/>
                </a:lnTo>
                <a:lnTo>
                  <a:pt x="448" y="646"/>
                </a:lnTo>
                <a:lnTo>
                  <a:pt x="448" y="646"/>
                </a:lnTo>
                <a:lnTo>
                  <a:pt x="448" y="648"/>
                </a:lnTo>
                <a:lnTo>
                  <a:pt x="451" y="648"/>
                </a:lnTo>
                <a:lnTo>
                  <a:pt x="453" y="648"/>
                </a:lnTo>
                <a:lnTo>
                  <a:pt x="455" y="648"/>
                </a:lnTo>
                <a:lnTo>
                  <a:pt x="455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9" y="644"/>
                </a:lnTo>
                <a:lnTo>
                  <a:pt x="459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2"/>
                </a:lnTo>
                <a:lnTo>
                  <a:pt x="461" y="640"/>
                </a:lnTo>
                <a:lnTo>
                  <a:pt x="461" y="640"/>
                </a:lnTo>
                <a:lnTo>
                  <a:pt x="461" y="637"/>
                </a:lnTo>
                <a:lnTo>
                  <a:pt x="461" y="637"/>
                </a:lnTo>
                <a:lnTo>
                  <a:pt x="463" y="637"/>
                </a:lnTo>
                <a:lnTo>
                  <a:pt x="463" y="637"/>
                </a:lnTo>
                <a:lnTo>
                  <a:pt x="465" y="635"/>
                </a:lnTo>
                <a:lnTo>
                  <a:pt x="463" y="635"/>
                </a:lnTo>
                <a:lnTo>
                  <a:pt x="463" y="635"/>
                </a:lnTo>
                <a:lnTo>
                  <a:pt x="461" y="635"/>
                </a:lnTo>
                <a:lnTo>
                  <a:pt x="461" y="635"/>
                </a:lnTo>
                <a:lnTo>
                  <a:pt x="459" y="635"/>
                </a:lnTo>
                <a:lnTo>
                  <a:pt x="457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7" y="635"/>
                </a:lnTo>
                <a:lnTo>
                  <a:pt x="457" y="635"/>
                </a:lnTo>
                <a:lnTo>
                  <a:pt x="459" y="635"/>
                </a:lnTo>
                <a:lnTo>
                  <a:pt x="459" y="633"/>
                </a:lnTo>
                <a:lnTo>
                  <a:pt x="459" y="633"/>
                </a:lnTo>
                <a:lnTo>
                  <a:pt x="459" y="633"/>
                </a:lnTo>
                <a:lnTo>
                  <a:pt x="459" y="631"/>
                </a:lnTo>
                <a:lnTo>
                  <a:pt x="459" y="631"/>
                </a:lnTo>
                <a:lnTo>
                  <a:pt x="457" y="631"/>
                </a:lnTo>
                <a:lnTo>
                  <a:pt x="455" y="629"/>
                </a:lnTo>
                <a:lnTo>
                  <a:pt x="455" y="629"/>
                </a:lnTo>
                <a:lnTo>
                  <a:pt x="457" y="629"/>
                </a:lnTo>
                <a:lnTo>
                  <a:pt x="459" y="629"/>
                </a:lnTo>
                <a:lnTo>
                  <a:pt x="459" y="629"/>
                </a:lnTo>
                <a:lnTo>
                  <a:pt x="459" y="627"/>
                </a:lnTo>
                <a:lnTo>
                  <a:pt x="461" y="625"/>
                </a:lnTo>
                <a:lnTo>
                  <a:pt x="461" y="625"/>
                </a:lnTo>
                <a:lnTo>
                  <a:pt x="459" y="625"/>
                </a:lnTo>
                <a:lnTo>
                  <a:pt x="459" y="625"/>
                </a:lnTo>
                <a:lnTo>
                  <a:pt x="457" y="625"/>
                </a:lnTo>
                <a:lnTo>
                  <a:pt x="459" y="625"/>
                </a:lnTo>
                <a:lnTo>
                  <a:pt x="459" y="625"/>
                </a:lnTo>
                <a:lnTo>
                  <a:pt x="459" y="623"/>
                </a:lnTo>
                <a:lnTo>
                  <a:pt x="461" y="623"/>
                </a:lnTo>
                <a:lnTo>
                  <a:pt x="461" y="623"/>
                </a:lnTo>
                <a:lnTo>
                  <a:pt x="463" y="623"/>
                </a:lnTo>
                <a:lnTo>
                  <a:pt x="463" y="623"/>
                </a:lnTo>
                <a:lnTo>
                  <a:pt x="465" y="621"/>
                </a:lnTo>
                <a:lnTo>
                  <a:pt x="467" y="621"/>
                </a:lnTo>
                <a:lnTo>
                  <a:pt x="467" y="621"/>
                </a:lnTo>
                <a:lnTo>
                  <a:pt x="463" y="625"/>
                </a:lnTo>
                <a:lnTo>
                  <a:pt x="463" y="625"/>
                </a:lnTo>
                <a:lnTo>
                  <a:pt x="463" y="627"/>
                </a:lnTo>
                <a:lnTo>
                  <a:pt x="465" y="627"/>
                </a:lnTo>
                <a:lnTo>
                  <a:pt x="467" y="627"/>
                </a:lnTo>
                <a:lnTo>
                  <a:pt x="469" y="627"/>
                </a:lnTo>
                <a:lnTo>
                  <a:pt x="469" y="627"/>
                </a:lnTo>
                <a:lnTo>
                  <a:pt x="469" y="625"/>
                </a:lnTo>
                <a:lnTo>
                  <a:pt x="469" y="625"/>
                </a:lnTo>
                <a:lnTo>
                  <a:pt x="471" y="625"/>
                </a:lnTo>
                <a:lnTo>
                  <a:pt x="471" y="627"/>
                </a:lnTo>
                <a:lnTo>
                  <a:pt x="471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5"/>
                </a:lnTo>
                <a:lnTo>
                  <a:pt x="476" y="625"/>
                </a:lnTo>
                <a:lnTo>
                  <a:pt x="476" y="625"/>
                </a:lnTo>
                <a:lnTo>
                  <a:pt x="478" y="625"/>
                </a:lnTo>
                <a:lnTo>
                  <a:pt x="478" y="625"/>
                </a:lnTo>
                <a:lnTo>
                  <a:pt x="480" y="625"/>
                </a:lnTo>
                <a:lnTo>
                  <a:pt x="482" y="623"/>
                </a:lnTo>
                <a:lnTo>
                  <a:pt x="484" y="623"/>
                </a:lnTo>
                <a:lnTo>
                  <a:pt x="486" y="623"/>
                </a:lnTo>
                <a:lnTo>
                  <a:pt x="488" y="623"/>
                </a:lnTo>
                <a:lnTo>
                  <a:pt x="484" y="625"/>
                </a:lnTo>
                <a:lnTo>
                  <a:pt x="484" y="625"/>
                </a:lnTo>
                <a:lnTo>
                  <a:pt x="484" y="627"/>
                </a:lnTo>
                <a:lnTo>
                  <a:pt x="484" y="627"/>
                </a:lnTo>
                <a:lnTo>
                  <a:pt x="484" y="629"/>
                </a:lnTo>
                <a:lnTo>
                  <a:pt x="486" y="629"/>
                </a:lnTo>
                <a:lnTo>
                  <a:pt x="486" y="631"/>
                </a:lnTo>
                <a:lnTo>
                  <a:pt x="484" y="631"/>
                </a:lnTo>
                <a:lnTo>
                  <a:pt x="484" y="631"/>
                </a:lnTo>
                <a:lnTo>
                  <a:pt x="486" y="631"/>
                </a:lnTo>
                <a:lnTo>
                  <a:pt x="488" y="631"/>
                </a:lnTo>
                <a:lnTo>
                  <a:pt x="488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3"/>
                </a:lnTo>
                <a:lnTo>
                  <a:pt x="497" y="633"/>
                </a:lnTo>
                <a:lnTo>
                  <a:pt x="497" y="633"/>
                </a:lnTo>
                <a:lnTo>
                  <a:pt x="497" y="635"/>
                </a:lnTo>
                <a:lnTo>
                  <a:pt x="495" y="635"/>
                </a:lnTo>
                <a:lnTo>
                  <a:pt x="495" y="637"/>
                </a:lnTo>
                <a:lnTo>
                  <a:pt x="495" y="637"/>
                </a:lnTo>
                <a:lnTo>
                  <a:pt x="497" y="637"/>
                </a:lnTo>
                <a:lnTo>
                  <a:pt x="499" y="637"/>
                </a:lnTo>
                <a:lnTo>
                  <a:pt x="501" y="637"/>
                </a:lnTo>
                <a:lnTo>
                  <a:pt x="503" y="640"/>
                </a:lnTo>
                <a:lnTo>
                  <a:pt x="505" y="637"/>
                </a:lnTo>
                <a:lnTo>
                  <a:pt x="505" y="637"/>
                </a:lnTo>
                <a:lnTo>
                  <a:pt x="507" y="635"/>
                </a:lnTo>
                <a:lnTo>
                  <a:pt x="509" y="633"/>
                </a:lnTo>
                <a:lnTo>
                  <a:pt x="511" y="633"/>
                </a:lnTo>
                <a:lnTo>
                  <a:pt x="511" y="633"/>
                </a:lnTo>
                <a:lnTo>
                  <a:pt x="509" y="633"/>
                </a:lnTo>
                <a:lnTo>
                  <a:pt x="509" y="635"/>
                </a:lnTo>
                <a:lnTo>
                  <a:pt x="509" y="637"/>
                </a:lnTo>
                <a:lnTo>
                  <a:pt x="509" y="640"/>
                </a:lnTo>
                <a:lnTo>
                  <a:pt x="509" y="640"/>
                </a:lnTo>
                <a:lnTo>
                  <a:pt x="511" y="642"/>
                </a:lnTo>
                <a:lnTo>
                  <a:pt x="511" y="642"/>
                </a:lnTo>
                <a:lnTo>
                  <a:pt x="511" y="642"/>
                </a:lnTo>
                <a:lnTo>
                  <a:pt x="513" y="642"/>
                </a:lnTo>
                <a:lnTo>
                  <a:pt x="518" y="642"/>
                </a:lnTo>
                <a:lnTo>
                  <a:pt x="520" y="644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2" y="646"/>
                </a:lnTo>
                <a:lnTo>
                  <a:pt x="524" y="646"/>
                </a:lnTo>
                <a:lnTo>
                  <a:pt x="528" y="646"/>
                </a:lnTo>
                <a:lnTo>
                  <a:pt x="536" y="644"/>
                </a:lnTo>
                <a:lnTo>
                  <a:pt x="543" y="646"/>
                </a:lnTo>
                <a:lnTo>
                  <a:pt x="549" y="646"/>
                </a:lnTo>
                <a:lnTo>
                  <a:pt x="555" y="648"/>
                </a:lnTo>
                <a:lnTo>
                  <a:pt x="557" y="648"/>
                </a:lnTo>
                <a:lnTo>
                  <a:pt x="559" y="646"/>
                </a:lnTo>
                <a:lnTo>
                  <a:pt x="559" y="646"/>
                </a:lnTo>
                <a:lnTo>
                  <a:pt x="559" y="646"/>
                </a:lnTo>
                <a:lnTo>
                  <a:pt x="559" y="644"/>
                </a:lnTo>
                <a:lnTo>
                  <a:pt x="559" y="644"/>
                </a:lnTo>
                <a:lnTo>
                  <a:pt x="559" y="644"/>
                </a:lnTo>
                <a:lnTo>
                  <a:pt x="559" y="646"/>
                </a:lnTo>
                <a:lnTo>
                  <a:pt x="562" y="646"/>
                </a:lnTo>
                <a:lnTo>
                  <a:pt x="562" y="648"/>
                </a:lnTo>
                <a:lnTo>
                  <a:pt x="559" y="648"/>
                </a:lnTo>
                <a:lnTo>
                  <a:pt x="559" y="650"/>
                </a:lnTo>
                <a:lnTo>
                  <a:pt x="568" y="652"/>
                </a:lnTo>
                <a:lnTo>
                  <a:pt x="570" y="652"/>
                </a:lnTo>
                <a:lnTo>
                  <a:pt x="574" y="652"/>
                </a:lnTo>
                <a:lnTo>
                  <a:pt x="576" y="652"/>
                </a:lnTo>
                <a:lnTo>
                  <a:pt x="580" y="650"/>
                </a:lnTo>
                <a:lnTo>
                  <a:pt x="583" y="650"/>
                </a:lnTo>
                <a:lnTo>
                  <a:pt x="585" y="648"/>
                </a:lnTo>
                <a:lnTo>
                  <a:pt x="587" y="646"/>
                </a:lnTo>
                <a:lnTo>
                  <a:pt x="587" y="646"/>
                </a:lnTo>
                <a:lnTo>
                  <a:pt x="589" y="646"/>
                </a:lnTo>
                <a:lnTo>
                  <a:pt x="591" y="650"/>
                </a:lnTo>
                <a:lnTo>
                  <a:pt x="595" y="650"/>
                </a:lnTo>
                <a:lnTo>
                  <a:pt x="593" y="650"/>
                </a:lnTo>
                <a:lnTo>
                  <a:pt x="591" y="650"/>
                </a:lnTo>
                <a:lnTo>
                  <a:pt x="591" y="650"/>
                </a:lnTo>
                <a:lnTo>
                  <a:pt x="591" y="652"/>
                </a:lnTo>
                <a:lnTo>
                  <a:pt x="591" y="652"/>
                </a:lnTo>
                <a:lnTo>
                  <a:pt x="591" y="654"/>
                </a:lnTo>
                <a:lnTo>
                  <a:pt x="591" y="654"/>
                </a:lnTo>
                <a:lnTo>
                  <a:pt x="589" y="654"/>
                </a:lnTo>
                <a:lnTo>
                  <a:pt x="589" y="652"/>
                </a:lnTo>
                <a:lnTo>
                  <a:pt x="589" y="650"/>
                </a:lnTo>
                <a:lnTo>
                  <a:pt x="589" y="650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5" y="650"/>
                </a:lnTo>
                <a:lnTo>
                  <a:pt x="585" y="650"/>
                </a:lnTo>
                <a:lnTo>
                  <a:pt x="587" y="652"/>
                </a:lnTo>
                <a:lnTo>
                  <a:pt x="587" y="652"/>
                </a:lnTo>
                <a:lnTo>
                  <a:pt x="587" y="654"/>
                </a:lnTo>
                <a:lnTo>
                  <a:pt x="585" y="654"/>
                </a:lnTo>
                <a:lnTo>
                  <a:pt x="585" y="656"/>
                </a:lnTo>
                <a:lnTo>
                  <a:pt x="583" y="656"/>
                </a:lnTo>
                <a:lnTo>
                  <a:pt x="583" y="656"/>
                </a:lnTo>
                <a:lnTo>
                  <a:pt x="583" y="656"/>
                </a:lnTo>
                <a:lnTo>
                  <a:pt x="585" y="658"/>
                </a:lnTo>
                <a:lnTo>
                  <a:pt x="585" y="658"/>
                </a:lnTo>
                <a:lnTo>
                  <a:pt x="589" y="661"/>
                </a:lnTo>
                <a:lnTo>
                  <a:pt x="595" y="663"/>
                </a:lnTo>
                <a:lnTo>
                  <a:pt x="599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3" y="667"/>
                </a:lnTo>
                <a:lnTo>
                  <a:pt x="606" y="667"/>
                </a:lnTo>
                <a:lnTo>
                  <a:pt x="608" y="669"/>
                </a:lnTo>
                <a:lnTo>
                  <a:pt x="610" y="671"/>
                </a:lnTo>
                <a:lnTo>
                  <a:pt x="610" y="671"/>
                </a:lnTo>
                <a:lnTo>
                  <a:pt x="610" y="673"/>
                </a:lnTo>
                <a:lnTo>
                  <a:pt x="612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7"/>
                </a:lnTo>
                <a:lnTo>
                  <a:pt x="616" y="677"/>
                </a:lnTo>
                <a:lnTo>
                  <a:pt x="622" y="682"/>
                </a:lnTo>
                <a:lnTo>
                  <a:pt x="624" y="682"/>
                </a:lnTo>
                <a:lnTo>
                  <a:pt x="627" y="684"/>
                </a:lnTo>
                <a:lnTo>
                  <a:pt x="629" y="684"/>
                </a:lnTo>
                <a:lnTo>
                  <a:pt x="629" y="684"/>
                </a:lnTo>
                <a:lnTo>
                  <a:pt x="631" y="682"/>
                </a:lnTo>
                <a:lnTo>
                  <a:pt x="635" y="682"/>
                </a:lnTo>
                <a:lnTo>
                  <a:pt x="637" y="682"/>
                </a:lnTo>
                <a:lnTo>
                  <a:pt x="637" y="682"/>
                </a:lnTo>
                <a:lnTo>
                  <a:pt x="637" y="679"/>
                </a:lnTo>
                <a:lnTo>
                  <a:pt x="637" y="679"/>
                </a:lnTo>
                <a:lnTo>
                  <a:pt x="635" y="677"/>
                </a:lnTo>
                <a:lnTo>
                  <a:pt x="633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3"/>
                </a:lnTo>
                <a:lnTo>
                  <a:pt x="629" y="673"/>
                </a:lnTo>
                <a:lnTo>
                  <a:pt x="629" y="673"/>
                </a:lnTo>
                <a:lnTo>
                  <a:pt x="629" y="673"/>
                </a:lnTo>
                <a:lnTo>
                  <a:pt x="627" y="671"/>
                </a:lnTo>
                <a:lnTo>
                  <a:pt x="624" y="671"/>
                </a:lnTo>
                <a:lnTo>
                  <a:pt x="624" y="671"/>
                </a:lnTo>
                <a:lnTo>
                  <a:pt x="622" y="671"/>
                </a:lnTo>
                <a:lnTo>
                  <a:pt x="622" y="671"/>
                </a:lnTo>
                <a:lnTo>
                  <a:pt x="622" y="669"/>
                </a:lnTo>
                <a:lnTo>
                  <a:pt x="624" y="669"/>
                </a:lnTo>
                <a:lnTo>
                  <a:pt x="624" y="669"/>
                </a:lnTo>
                <a:lnTo>
                  <a:pt x="622" y="667"/>
                </a:lnTo>
                <a:lnTo>
                  <a:pt x="622" y="667"/>
                </a:lnTo>
                <a:lnTo>
                  <a:pt x="624" y="669"/>
                </a:lnTo>
                <a:lnTo>
                  <a:pt x="629" y="669"/>
                </a:lnTo>
                <a:lnTo>
                  <a:pt x="631" y="671"/>
                </a:lnTo>
                <a:lnTo>
                  <a:pt x="631" y="671"/>
                </a:lnTo>
                <a:lnTo>
                  <a:pt x="631" y="671"/>
                </a:lnTo>
                <a:lnTo>
                  <a:pt x="633" y="671"/>
                </a:lnTo>
                <a:lnTo>
                  <a:pt x="633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1"/>
                </a:lnTo>
                <a:lnTo>
                  <a:pt x="635" y="671"/>
                </a:lnTo>
                <a:lnTo>
                  <a:pt x="635" y="671"/>
                </a:lnTo>
                <a:lnTo>
                  <a:pt x="635" y="669"/>
                </a:lnTo>
                <a:lnTo>
                  <a:pt x="635" y="667"/>
                </a:lnTo>
                <a:lnTo>
                  <a:pt x="635" y="667"/>
                </a:lnTo>
                <a:lnTo>
                  <a:pt x="637" y="669"/>
                </a:lnTo>
                <a:lnTo>
                  <a:pt x="637" y="671"/>
                </a:lnTo>
                <a:lnTo>
                  <a:pt x="637" y="671"/>
                </a:lnTo>
                <a:lnTo>
                  <a:pt x="639" y="671"/>
                </a:lnTo>
                <a:lnTo>
                  <a:pt x="639" y="671"/>
                </a:lnTo>
                <a:lnTo>
                  <a:pt x="637" y="671"/>
                </a:lnTo>
                <a:lnTo>
                  <a:pt x="637" y="673"/>
                </a:lnTo>
                <a:lnTo>
                  <a:pt x="639" y="675"/>
                </a:lnTo>
                <a:lnTo>
                  <a:pt x="639" y="677"/>
                </a:lnTo>
                <a:lnTo>
                  <a:pt x="639" y="679"/>
                </a:lnTo>
                <a:lnTo>
                  <a:pt x="639" y="682"/>
                </a:lnTo>
                <a:lnTo>
                  <a:pt x="639" y="682"/>
                </a:lnTo>
                <a:lnTo>
                  <a:pt x="643" y="682"/>
                </a:lnTo>
                <a:lnTo>
                  <a:pt x="645" y="682"/>
                </a:lnTo>
                <a:lnTo>
                  <a:pt x="647" y="684"/>
                </a:lnTo>
                <a:lnTo>
                  <a:pt x="647" y="684"/>
                </a:lnTo>
                <a:lnTo>
                  <a:pt x="650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2"/>
                </a:lnTo>
                <a:lnTo>
                  <a:pt x="650" y="679"/>
                </a:lnTo>
                <a:lnTo>
                  <a:pt x="650" y="677"/>
                </a:lnTo>
                <a:lnTo>
                  <a:pt x="650" y="675"/>
                </a:lnTo>
                <a:lnTo>
                  <a:pt x="647" y="673"/>
                </a:lnTo>
                <a:lnTo>
                  <a:pt x="647" y="671"/>
                </a:lnTo>
                <a:lnTo>
                  <a:pt x="645" y="667"/>
                </a:lnTo>
                <a:lnTo>
                  <a:pt x="645" y="665"/>
                </a:lnTo>
                <a:lnTo>
                  <a:pt x="645" y="663"/>
                </a:lnTo>
                <a:lnTo>
                  <a:pt x="645" y="665"/>
                </a:lnTo>
                <a:lnTo>
                  <a:pt x="645" y="663"/>
                </a:lnTo>
                <a:lnTo>
                  <a:pt x="645" y="661"/>
                </a:lnTo>
                <a:lnTo>
                  <a:pt x="645" y="661"/>
                </a:lnTo>
                <a:lnTo>
                  <a:pt x="645" y="661"/>
                </a:lnTo>
                <a:lnTo>
                  <a:pt x="647" y="658"/>
                </a:lnTo>
                <a:lnTo>
                  <a:pt x="647" y="658"/>
                </a:lnTo>
                <a:lnTo>
                  <a:pt x="647" y="661"/>
                </a:lnTo>
                <a:lnTo>
                  <a:pt x="647" y="663"/>
                </a:lnTo>
                <a:lnTo>
                  <a:pt x="650" y="667"/>
                </a:lnTo>
                <a:lnTo>
                  <a:pt x="650" y="671"/>
                </a:lnTo>
                <a:lnTo>
                  <a:pt x="652" y="673"/>
                </a:lnTo>
                <a:lnTo>
                  <a:pt x="652" y="673"/>
                </a:lnTo>
                <a:lnTo>
                  <a:pt x="652" y="673"/>
                </a:lnTo>
                <a:lnTo>
                  <a:pt x="654" y="675"/>
                </a:lnTo>
                <a:lnTo>
                  <a:pt x="656" y="679"/>
                </a:lnTo>
                <a:lnTo>
                  <a:pt x="656" y="682"/>
                </a:lnTo>
                <a:lnTo>
                  <a:pt x="660" y="682"/>
                </a:lnTo>
                <a:lnTo>
                  <a:pt x="662" y="684"/>
                </a:lnTo>
                <a:lnTo>
                  <a:pt x="662" y="684"/>
                </a:lnTo>
                <a:lnTo>
                  <a:pt x="664" y="684"/>
                </a:lnTo>
                <a:lnTo>
                  <a:pt x="664" y="684"/>
                </a:lnTo>
                <a:lnTo>
                  <a:pt x="666" y="679"/>
                </a:lnTo>
                <a:lnTo>
                  <a:pt x="666" y="679"/>
                </a:lnTo>
                <a:lnTo>
                  <a:pt x="668" y="677"/>
                </a:lnTo>
                <a:lnTo>
                  <a:pt x="668" y="677"/>
                </a:lnTo>
                <a:lnTo>
                  <a:pt x="668" y="679"/>
                </a:lnTo>
                <a:lnTo>
                  <a:pt x="668" y="679"/>
                </a:lnTo>
                <a:lnTo>
                  <a:pt x="666" y="684"/>
                </a:lnTo>
                <a:lnTo>
                  <a:pt x="666" y="686"/>
                </a:lnTo>
                <a:lnTo>
                  <a:pt x="666" y="686"/>
                </a:lnTo>
                <a:lnTo>
                  <a:pt x="666" y="688"/>
                </a:lnTo>
                <a:lnTo>
                  <a:pt x="668" y="690"/>
                </a:lnTo>
                <a:lnTo>
                  <a:pt x="668" y="690"/>
                </a:lnTo>
                <a:lnTo>
                  <a:pt x="671" y="692"/>
                </a:lnTo>
                <a:lnTo>
                  <a:pt x="671" y="692"/>
                </a:lnTo>
                <a:lnTo>
                  <a:pt x="671" y="692"/>
                </a:lnTo>
                <a:lnTo>
                  <a:pt x="673" y="692"/>
                </a:lnTo>
                <a:lnTo>
                  <a:pt x="673" y="690"/>
                </a:lnTo>
                <a:lnTo>
                  <a:pt x="675" y="690"/>
                </a:lnTo>
                <a:lnTo>
                  <a:pt x="679" y="692"/>
                </a:lnTo>
                <a:lnTo>
                  <a:pt x="679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4"/>
                </a:lnTo>
                <a:lnTo>
                  <a:pt x="675" y="694"/>
                </a:lnTo>
                <a:lnTo>
                  <a:pt x="679" y="698"/>
                </a:lnTo>
                <a:lnTo>
                  <a:pt x="679" y="698"/>
                </a:lnTo>
                <a:lnTo>
                  <a:pt x="677" y="696"/>
                </a:lnTo>
                <a:lnTo>
                  <a:pt x="673" y="696"/>
                </a:lnTo>
                <a:lnTo>
                  <a:pt x="673" y="696"/>
                </a:lnTo>
                <a:lnTo>
                  <a:pt x="673" y="696"/>
                </a:lnTo>
                <a:lnTo>
                  <a:pt x="671" y="696"/>
                </a:lnTo>
                <a:lnTo>
                  <a:pt x="673" y="698"/>
                </a:lnTo>
                <a:lnTo>
                  <a:pt x="675" y="702"/>
                </a:lnTo>
                <a:lnTo>
                  <a:pt x="675" y="707"/>
                </a:lnTo>
                <a:lnTo>
                  <a:pt x="683" y="709"/>
                </a:lnTo>
                <a:lnTo>
                  <a:pt x="683" y="709"/>
                </a:lnTo>
                <a:lnTo>
                  <a:pt x="683" y="709"/>
                </a:lnTo>
                <a:lnTo>
                  <a:pt x="683" y="711"/>
                </a:lnTo>
                <a:lnTo>
                  <a:pt x="683" y="711"/>
                </a:lnTo>
                <a:lnTo>
                  <a:pt x="683" y="711"/>
                </a:lnTo>
                <a:lnTo>
                  <a:pt x="685" y="713"/>
                </a:lnTo>
                <a:lnTo>
                  <a:pt x="685" y="713"/>
                </a:lnTo>
                <a:lnTo>
                  <a:pt x="689" y="715"/>
                </a:lnTo>
                <a:lnTo>
                  <a:pt x="689" y="717"/>
                </a:lnTo>
                <a:lnTo>
                  <a:pt x="689" y="717"/>
                </a:lnTo>
                <a:lnTo>
                  <a:pt x="689" y="717"/>
                </a:lnTo>
                <a:lnTo>
                  <a:pt x="691" y="717"/>
                </a:lnTo>
                <a:lnTo>
                  <a:pt x="691" y="719"/>
                </a:lnTo>
                <a:lnTo>
                  <a:pt x="691" y="719"/>
                </a:lnTo>
                <a:lnTo>
                  <a:pt x="691" y="719"/>
                </a:lnTo>
                <a:lnTo>
                  <a:pt x="694" y="721"/>
                </a:lnTo>
                <a:lnTo>
                  <a:pt x="694" y="721"/>
                </a:lnTo>
                <a:lnTo>
                  <a:pt x="696" y="723"/>
                </a:lnTo>
                <a:lnTo>
                  <a:pt x="696" y="723"/>
                </a:lnTo>
                <a:lnTo>
                  <a:pt x="696" y="726"/>
                </a:lnTo>
                <a:lnTo>
                  <a:pt x="698" y="726"/>
                </a:lnTo>
                <a:lnTo>
                  <a:pt x="698" y="726"/>
                </a:lnTo>
                <a:lnTo>
                  <a:pt x="702" y="726"/>
                </a:lnTo>
                <a:lnTo>
                  <a:pt x="700" y="728"/>
                </a:lnTo>
                <a:lnTo>
                  <a:pt x="698" y="728"/>
                </a:lnTo>
                <a:lnTo>
                  <a:pt x="696" y="732"/>
                </a:lnTo>
                <a:lnTo>
                  <a:pt x="694" y="734"/>
                </a:lnTo>
                <a:lnTo>
                  <a:pt x="694" y="734"/>
                </a:lnTo>
                <a:lnTo>
                  <a:pt x="691" y="736"/>
                </a:lnTo>
                <a:lnTo>
                  <a:pt x="691" y="736"/>
                </a:lnTo>
                <a:lnTo>
                  <a:pt x="694" y="738"/>
                </a:lnTo>
                <a:lnTo>
                  <a:pt x="694" y="738"/>
                </a:lnTo>
                <a:lnTo>
                  <a:pt x="696" y="740"/>
                </a:lnTo>
                <a:lnTo>
                  <a:pt x="696" y="738"/>
                </a:lnTo>
                <a:lnTo>
                  <a:pt x="698" y="738"/>
                </a:lnTo>
                <a:lnTo>
                  <a:pt x="698" y="736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2"/>
                </a:lnTo>
                <a:lnTo>
                  <a:pt x="700" y="732"/>
                </a:lnTo>
                <a:lnTo>
                  <a:pt x="706" y="730"/>
                </a:lnTo>
                <a:lnTo>
                  <a:pt x="710" y="728"/>
                </a:lnTo>
                <a:lnTo>
                  <a:pt x="708" y="730"/>
                </a:lnTo>
                <a:lnTo>
                  <a:pt x="708" y="730"/>
                </a:lnTo>
                <a:lnTo>
                  <a:pt x="708" y="732"/>
                </a:lnTo>
                <a:lnTo>
                  <a:pt x="710" y="734"/>
                </a:lnTo>
                <a:lnTo>
                  <a:pt x="710" y="736"/>
                </a:lnTo>
                <a:lnTo>
                  <a:pt x="712" y="738"/>
                </a:lnTo>
                <a:lnTo>
                  <a:pt x="712" y="740"/>
                </a:lnTo>
                <a:lnTo>
                  <a:pt x="712" y="740"/>
                </a:lnTo>
                <a:lnTo>
                  <a:pt x="712" y="742"/>
                </a:lnTo>
                <a:lnTo>
                  <a:pt x="712" y="744"/>
                </a:lnTo>
                <a:lnTo>
                  <a:pt x="715" y="744"/>
                </a:lnTo>
                <a:lnTo>
                  <a:pt x="715" y="744"/>
                </a:lnTo>
                <a:lnTo>
                  <a:pt x="710" y="744"/>
                </a:lnTo>
                <a:lnTo>
                  <a:pt x="708" y="747"/>
                </a:lnTo>
                <a:lnTo>
                  <a:pt x="708" y="747"/>
                </a:lnTo>
                <a:lnTo>
                  <a:pt x="710" y="749"/>
                </a:lnTo>
                <a:lnTo>
                  <a:pt x="710" y="751"/>
                </a:lnTo>
                <a:lnTo>
                  <a:pt x="712" y="755"/>
                </a:lnTo>
                <a:lnTo>
                  <a:pt x="715" y="755"/>
                </a:lnTo>
                <a:lnTo>
                  <a:pt x="717" y="755"/>
                </a:lnTo>
                <a:lnTo>
                  <a:pt x="717" y="755"/>
                </a:lnTo>
                <a:lnTo>
                  <a:pt x="719" y="755"/>
                </a:lnTo>
                <a:lnTo>
                  <a:pt x="721" y="751"/>
                </a:lnTo>
                <a:lnTo>
                  <a:pt x="721" y="751"/>
                </a:lnTo>
                <a:lnTo>
                  <a:pt x="721" y="749"/>
                </a:lnTo>
                <a:lnTo>
                  <a:pt x="723" y="747"/>
                </a:lnTo>
                <a:lnTo>
                  <a:pt x="723" y="744"/>
                </a:lnTo>
                <a:lnTo>
                  <a:pt x="723" y="742"/>
                </a:lnTo>
                <a:lnTo>
                  <a:pt x="723" y="742"/>
                </a:lnTo>
                <a:lnTo>
                  <a:pt x="723" y="740"/>
                </a:lnTo>
                <a:lnTo>
                  <a:pt x="723" y="738"/>
                </a:lnTo>
                <a:lnTo>
                  <a:pt x="723" y="738"/>
                </a:lnTo>
                <a:lnTo>
                  <a:pt x="723" y="736"/>
                </a:lnTo>
                <a:lnTo>
                  <a:pt x="723" y="734"/>
                </a:lnTo>
                <a:lnTo>
                  <a:pt x="723" y="734"/>
                </a:lnTo>
                <a:lnTo>
                  <a:pt x="725" y="732"/>
                </a:lnTo>
                <a:lnTo>
                  <a:pt x="725" y="732"/>
                </a:lnTo>
                <a:lnTo>
                  <a:pt x="723" y="734"/>
                </a:lnTo>
                <a:lnTo>
                  <a:pt x="723" y="736"/>
                </a:lnTo>
                <a:lnTo>
                  <a:pt x="723" y="736"/>
                </a:lnTo>
                <a:lnTo>
                  <a:pt x="723" y="738"/>
                </a:lnTo>
                <a:lnTo>
                  <a:pt x="723" y="738"/>
                </a:lnTo>
                <a:lnTo>
                  <a:pt x="723" y="740"/>
                </a:lnTo>
                <a:lnTo>
                  <a:pt x="725" y="742"/>
                </a:lnTo>
                <a:lnTo>
                  <a:pt x="725" y="744"/>
                </a:lnTo>
                <a:lnTo>
                  <a:pt x="723" y="747"/>
                </a:lnTo>
                <a:lnTo>
                  <a:pt x="723" y="749"/>
                </a:lnTo>
                <a:lnTo>
                  <a:pt x="723" y="749"/>
                </a:lnTo>
                <a:lnTo>
                  <a:pt x="725" y="749"/>
                </a:lnTo>
                <a:lnTo>
                  <a:pt x="727" y="744"/>
                </a:lnTo>
                <a:lnTo>
                  <a:pt x="727" y="744"/>
                </a:lnTo>
                <a:lnTo>
                  <a:pt x="727" y="742"/>
                </a:lnTo>
                <a:lnTo>
                  <a:pt x="727" y="740"/>
                </a:lnTo>
                <a:lnTo>
                  <a:pt x="727" y="738"/>
                </a:lnTo>
                <a:lnTo>
                  <a:pt x="727" y="740"/>
                </a:lnTo>
                <a:lnTo>
                  <a:pt x="729" y="740"/>
                </a:lnTo>
                <a:lnTo>
                  <a:pt x="729" y="742"/>
                </a:lnTo>
                <a:lnTo>
                  <a:pt x="729" y="742"/>
                </a:lnTo>
                <a:lnTo>
                  <a:pt x="729" y="740"/>
                </a:lnTo>
                <a:lnTo>
                  <a:pt x="731" y="740"/>
                </a:lnTo>
                <a:lnTo>
                  <a:pt x="727" y="744"/>
                </a:lnTo>
                <a:lnTo>
                  <a:pt x="725" y="747"/>
                </a:lnTo>
                <a:lnTo>
                  <a:pt x="725" y="749"/>
                </a:lnTo>
                <a:lnTo>
                  <a:pt x="723" y="753"/>
                </a:lnTo>
                <a:lnTo>
                  <a:pt x="723" y="753"/>
                </a:lnTo>
                <a:lnTo>
                  <a:pt x="721" y="755"/>
                </a:lnTo>
                <a:lnTo>
                  <a:pt x="721" y="757"/>
                </a:lnTo>
                <a:lnTo>
                  <a:pt x="719" y="757"/>
                </a:lnTo>
                <a:lnTo>
                  <a:pt x="719" y="757"/>
                </a:lnTo>
                <a:lnTo>
                  <a:pt x="719" y="759"/>
                </a:lnTo>
                <a:lnTo>
                  <a:pt x="719" y="761"/>
                </a:lnTo>
                <a:lnTo>
                  <a:pt x="719" y="761"/>
                </a:lnTo>
                <a:lnTo>
                  <a:pt x="719" y="763"/>
                </a:lnTo>
                <a:lnTo>
                  <a:pt x="721" y="765"/>
                </a:lnTo>
                <a:lnTo>
                  <a:pt x="723" y="767"/>
                </a:lnTo>
                <a:lnTo>
                  <a:pt x="725" y="765"/>
                </a:lnTo>
                <a:lnTo>
                  <a:pt x="727" y="765"/>
                </a:lnTo>
                <a:lnTo>
                  <a:pt x="729" y="765"/>
                </a:lnTo>
                <a:lnTo>
                  <a:pt x="727" y="767"/>
                </a:lnTo>
                <a:lnTo>
                  <a:pt x="723" y="767"/>
                </a:lnTo>
                <a:lnTo>
                  <a:pt x="723" y="767"/>
                </a:lnTo>
                <a:lnTo>
                  <a:pt x="723" y="770"/>
                </a:lnTo>
                <a:lnTo>
                  <a:pt x="721" y="772"/>
                </a:lnTo>
                <a:lnTo>
                  <a:pt x="719" y="776"/>
                </a:lnTo>
                <a:lnTo>
                  <a:pt x="721" y="776"/>
                </a:lnTo>
                <a:lnTo>
                  <a:pt x="723" y="778"/>
                </a:lnTo>
                <a:lnTo>
                  <a:pt x="725" y="778"/>
                </a:lnTo>
                <a:lnTo>
                  <a:pt x="727" y="782"/>
                </a:lnTo>
                <a:lnTo>
                  <a:pt x="729" y="782"/>
                </a:lnTo>
                <a:lnTo>
                  <a:pt x="731" y="784"/>
                </a:lnTo>
                <a:lnTo>
                  <a:pt x="731" y="782"/>
                </a:lnTo>
                <a:lnTo>
                  <a:pt x="735" y="782"/>
                </a:lnTo>
                <a:lnTo>
                  <a:pt x="735" y="782"/>
                </a:lnTo>
                <a:lnTo>
                  <a:pt x="735" y="780"/>
                </a:lnTo>
                <a:lnTo>
                  <a:pt x="735" y="778"/>
                </a:lnTo>
                <a:lnTo>
                  <a:pt x="735" y="778"/>
                </a:lnTo>
                <a:lnTo>
                  <a:pt x="738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4" y="772"/>
                </a:lnTo>
                <a:lnTo>
                  <a:pt x="744" y="772"/>
                </a:lnTo>
                <a:lnTo>
                  <a:pt x="746" y="774"/>
                </a:lnTo>
                <a:lnTo>
                  <a:pt x="746" y="774"/>
                </a:lnTo>
                <a:lnTo>
                  <a:pt x="744" y="774"/>
                </a:lnTo>
                <a:lnTo>
                  <a:pt x="744" y="774"/>
                </a:lnTo>
                <a:lnTo>
                  <a:pt x="742" y="774"/>
                </a:lnTo>
                <a:lnTo>
                  <a:pt x="742" y="776"/>
                </a:lnTo>
                <a:lnTo>
                  <a:pt x="742" y="776"/>
                </a:lnTo>
                <a:lnTo>
                  <a:pt x="742" y="776"/>
                </a:lnTo>
                <a:lnTo>
                  <a:pt x="744" y="778"/>
                </a:lnTo>
                <a:lnTo>
                  <a:pt x="744" y="780"/>
                </a:lnTo>
                <a:lnTo>
                  <a:pt x="746" y="780"/>
                </a:lnTo>
                <a:lnTo>
                  <a:pt x="746" y="780"/>
                </a:lnTo>
                <a:lnTo>
                  <a:pt x="748" y="780"/>
                </a:lnTo>
                <a:lnTo>
                  <a:pt x="750" y="780"/>
                </a:lnTo>
                <a:lnTo>
                  <a:pt x="752" y="780"/>
                </a:lnTo>
                <a:lnTo>
                  <a:pt x="754" y="782"/>
                </a:lnTo>
                <a:lnTo>
                  <a:pt x="754" y="784"/>
                </a:lnTo>
                <a:lnTo>
                  <a:pt x="752" y="782"/>
                </a:lnTo>
                <a:lnTo>
                  <a:pt x="752" y="782"/>
                </a:lnTo>
                <a:lnTo>
                  <a:pt x="750" y="780"/>
                </a:lnTo>
                <a:lnTo>
                  <a:pt x="748" y="780"/>
                </a:lnTo>
                <a:lnTo>
                  <a:pt x="746" y="782"/>
                </a:lnTo>
                <a:lnTo>
                  <a:pt x="746" y="782"/>
                </a:lnTo>
                <a:lnTo>
                  <a:pt x="742" y="778"/>
                </a:lnTo>
                <a:lnTo>
                  <a:pt x="740" y="778"/>
                </a:lnTo>
                <a:lnTo>
                  <a:pt x="742" y="776"/>
                </a:lnTo>
                <a:lnTo>
                  <a:pt x="742" y="776"/>
                </a:lnTo>
                <a:lnTo>
                  <a:pt x="740" y="776"/>
                </a:lnTo>
                <a:lnTo>
                  <a:pt x="738" y="776"/>
                </a:lnTo>
                <a:lnTo>
                  <a:pt x="738" y="778"/>
                </a:lnTo>
                <a:lnTo>
                  <a:pt x="735" y="780"/>
                </a:lnTo>
                <a:lnTo>
                  <a:pt x="738" y="780"/>
                </a:lnTo>
                <a:lnTo>
                  <a:pt x="738" y="782"/>
                </a:lnTo>
                <a:lnTo>
                  <a:pt x="742" y="784"/>
                </a:lnTo>
                <a:lnTo>
                  <a:pt x="744" y="784"/>
                </a:lnTo>
                <a:lnTo>
                  <a:pt x="746" y="786"/>
                </a:lnTo>
                <a:lnTo>
                  <a:pt x="746" y="793"/>
                </a:lnTo>
                <a:lnTo>
                  <a:pt x="748" y="793"/>
                </a:lnTo>
                <a:lnTo>
                  <a:pt x="752" y="791"/>
                </a:lnTo>
                <a:lnTo>
                  <a:pt x="752" y="791"/>
                </a:lnTo>
                <a:lnTo>
                  <a:pt x="752" y="793"/>
                </a:lnTo>
                <a:lnTo>
                  <a:pt x="752" y="793"/>
                </a:lnTo>
                <a:lnTo>
                  <a:pt x="750" y="797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2" y="799"/>
                </a:lnTo>
                <a:lnTo>
                  <a:pt x="754" y="799"/>
                </a:lnTo>
                <a:lnTo>
                  <a:pt x="754" y="799"/>
                </a:lnTo>
                <a:lnTo>
                  <a:pt x="752" y="799"/>
                </a:lnTo>
                <a:lnTo>
                  <a:pt x="752" y="801"/>
                </a:lnTo>
                <a:lnTo>
                  <a:pt x="752" y="801"/>
                </a:lnTo>
                <a:lnTo>
                  <a:pt x="752" y="803"/>
                </a:lnTo>
                <a:lnTo>
                  <a:pt x="752" y="803"/>
                </a:lnTo>
                <a:lnTo>
                  <a:pt x="748" y="805"/>
                </a:lnTo>
                <a:lnTo>
                  <a:pt x="750" y="809"/>
                </a:lnTo>
                <a:lnTo>
                  <a:pt x="752" y="814"/>
                </a:lnTo>
                <a:lnTo>
                  <a:pt x="754" y="809"/>
                </a:lnTo>
                <a:lnTo>
                  <a:pt x="754" y="805"/>
                </a:lnTo>
                <a:lnTo>
                  <a:pt x="756" y="803"/>
                </a:lnTo>
                <a:lnTo>
                  <a:pt x="756" y="803"/>
                </a:lnTo>
                <a:lnTo>
                  <a:pt x="759" y="803"/>
                </a:lnTo>
                <a:lnTo>
                  <a:pt x="761" y="803"/>
                </a:lnTo>
                <a:lnTo>
                  <a:pt x="761" y="801"/>
                </a:lnTo>
                <a:lnTo>
                  <a:pt x="767" y="797"/>
                </a:lnTo>
                <a:lnTo>
                  <a:pt x="767" y="797"/>
                </a:lnTo>
                <a:lnTo>
                  <a:pt x="767" y="795"/>
                </a:lnTo>
                <a:lnTo>
                  <a:pt x="767" y="795"/>
                </a:lnTo>
                <a:lnTo>
                  <a:pt x="767" y="795"/>
                </a:lnTo>
                <a:lnTo>
                  <a:pt x="767" y="793"/>
                </a:lnTo>
                <a:lnTo>
                  <a:pt x="767" y="793"/>
                </a:lnTo>
                <a:lnTo>
                  <a:pt x="769" y="795"/>
                </a:lnTo>
                <a:lnTo>
                  <a:pt x="769" y="795"/>
                </a:lnTo>
                <a:lnTo>
                  <a:pt x="769" y="795"/>
                </a:lnTo>
                <a:lnTo>
                  <a:pt x="767" y="797"/>
                </a:lnTo>
                <a:lnTo>
                  <a:pt x="765" y="799"/>
                </a:lnTo>
                <a:lnTo>
                  <a:pt x="765" y="799"/>
                </a:lnTo>
                <a:lnTo>
                  <a:pt x="765" y="801"/>
                </a:lnTo>
                <a:lnTo>
                  <a:pt x="765" y="801"/>
                </a:lnTo>
                <a:lnTo>
                  <a:pt x="767" y="801"/>
                </a:lnTo>
                <a:lnTo>
                  <a:pt x="769" y="803"/>
                </a:lnTo>
                <a:lnTo>
                  <a:pt x="769" y="803"/>
                </a:lnTo>
                <a:lnTo>
                  <a:pt x="769" y="805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69" y="805"/>
                </a:lnTo>
                <a:lnTo>
                  <a:pt x="769" y="803"/>
                </a:lnTo>
                <a:lnTo>
                  <a:pt x="767" y="803"/>
                </a:lnTo>
                <a:lnTo>
                  <a:pt x="765" y="803"/>
                </a:lnTo>
                <a:lnTo>
                  <a:pt x="765" y="801"/>
                </a:lnTo>
                <a:lnTo>
                  <a:pt x="761" y="801"/>
                </a:lnTo>
                <a:lnTo>
                  <a:pt x="761" y="803"/>
                </a:lnTo>
                <a:lnTo>
                  <a:pt x="759" y="803"/>
                </a:lnTo>
                <a:lnTo>
                  <a:pt x="756" y="805"/>
                </a:lnTo>
                <a:lnTo>
                  <a:pt x="756" y="807"/>
                </a:lnTo>
                <a:lnTo>
                  <a:pt x="756" y="809"/>
                </a:lnTo>
                <a:lnTo>
                  <a:pt x="756" y="809"/>
                </a:lnTo>
                <a:lnTo>
                  <a:pt x="756" y="811"/>
                </a:lnTo>
                <a:lnTo>
                  <a:pt x="754" y="811"/>
                </a:lnTo>
                <a:lnTo>
                  <a:pt x="754" y="814"/>
                </a:lnTo>
                <a:lnTo>
                  <a:pt x="756" y="816"/>
                </a:lnTo>
                <a:lnTo>
                  <a:pt x="756" y="816"/>
                </a:lnTo>
                <a:lnTo>
                  <a:pt x="756" y="818"/>
                </a:lnTo>
                <a:lnTo>
                  <a:pt x="756" y="818"/>
                </a:lnTo>
                <a:lnTo>
                  <a:pt x="759" y="818"/>
                </a:lnTo>
                <a:lnTo>
                  <a:pt x="759" y="820"/>
                </a:lnTo>
                <a:lnTo>
                  <a:pt x="759" y="820"/>
                </a:lnTo>
                <a:lnTo>
                  <a:pt x="759" y="818"/>
                </a:lnTo>
                <a:lnTo>
                  <a:pt x="759" y="818"/>
                </a:lnTo>
                <a:lnTo>
                  <a:pt x="761" y="816"/>
                </a:lnTo>
                <a:lnTo>
                  <a:pt x="763" y="814"/>
                </a:lnTo>
                <a:lnTo>
                  <a:pt x="767" y="814"/>
                </a:lnTo>
                <a:lnTo>
                  <a:pt x="773" y="814"/>
                </a:lnTo>
                <a:lnTo>
                  <a:pt x="771" y="816"/>
                </a:lnTo>
                <a:lnTo>
                  <a:pt x="769" y="816"/>
                </a:lnTo>
                <a:lnTo>
                  <a:pt x="765" y="816"/>
                </a:lnTo>
                <a:lnTo>
                  <a:pt x="763" y="816"/>
                </a:lnTo>
                <a:lnTo>
                  <a:pt x="763" y="816"/>
                </a:lnTo>
                <a:lnTo>
                  <a:pt x="759" y="820"/>
                </a:lnTo>
                <a:lnTo>
                  <a:pt x="759" y="822"/>
                </a:lnTo>
                <a:lnTo>
                  <a:pt x="759" y="822"/>
                </a:lnTo>
                <a:lnTo>
                  <a:pt x="759" y="824"/>
                </a:lnTo>
                <a:lnTo>
                  <a:pt x="759" y="826"/>
                </a:lnTo>
                <a:lnTo>
                  <a:pt x="761" y="828"/>
                </a:lnTo>
                <a:lnTo>
                  <a:pt x="763" y="828"/>
                </a:lnTo>
                <a:lnTo>
                  <a:pt x="765" y="830"/>
                </a:lnTo>
                <a:lnTo>
                  <a:pt x="767" y="830"/>
                </a:lnTo>
                <a:lnTo>
                  <a:pt x="767" y="830"/>
                </a:lnTo>
                <a:lnTo>
                  <a:pt x="769" y="830"/>
                </a:lnTo>
                <a:lnTo>
                  <a:pt x="773" y="830"/>
                </a:lnTo>
                <a:lnTo>
                  <a:pt x="773" y="828"/>
                </a:lnTo>
                <a:lnTo>
                  <a:pt x="775" y="826"/>
                </a:lnTo>
                <a:lnTo>
                  <a:pt x="775" y="828"/>
                </a:lnTo>
                <a:lnTo>
                  <a:pt x="775" y="830"/>
                </a:lnTo>
                <a:lnTo>
                  <a:pt x="775" y="830"/>
                </a:lnTo>
                <a:lnTo>
                  <a:pt x="775" y="830"/>
                </a:lnTo>
                <a:lnTo>
                  <a:pt x="777" y="830"/>
                </a:lnTo>
                <a:lnTo>
                  <a:pt x="777" y="832"/>
                </a:lnTo>
                <a:lnTo>
                  <a:pt x="775" y="832"/>
                </a:lnTo>
                <a:lnTo>
                  <a:pt x="775" y="832"/>
                </a:lnTo>
                <a:lnTo>
                  <a:pt x="775" y="835"/>
                </a:lnTo>
                <a:lnTo>
                  <a:pt x="775" y="835"/>
                </a:lnTo>
                <a:lnTo>
                  <a:pt x="777" y="835"/>
                </a:lnTo>
                <a:lnTo>
                  <a:pt x="782" y="832"/>
                </a:lnTo>
                <a:lnTo>
                  <a:pt x="784" y="835"/>
                </a:lnTo>
                <a:lnTo>
                  <a:pt x="784" y="835"/>
                </a:lnTo>
                <a:lnTo>
                  <a:pt x="782" y="835"/>
                </a:lnTo>
                <a:lnTo>
                  <a:pt x="779" y="835"/>
                </a:lnTo>
                <a:lnTo>
                  <a:pt x="775" y="835"/>
                </a:lnTo>
                <a:lnTo>
                  <a:pt x="775" y="837"/>
                </a:lnTo>
                <a:lnTo>
                  <a:pt x="775" y="837"/>
                </a:lnTo>
                <a:lnTo>
                  <a:pt x="777" y="837"/>
                </a:lnTo>
                <a:lnTo>
                  <a:pt x="779" y="837"/>
                </a:lnTo>
                <a:lnTo>
                  <a:pt x="782" y="837"/>
                </a:lnTo>
                <a:lnTo>
                  <a:pt x="782" y="837"/>
                </a:lnTo>
                <a:lnTo>
                  <a:pt x="784" y="837"/>
                </a:lnTo>
                <a:lnTo>
                  <a:pt x="784" y="837"/>
                </a:lnTo>
                <a:lnTo>
                  <a:pt x="786" y="837"/>
                </a:lnTo>
                <a:lnTo>
                  <a:pt x="786" y="839"/>
                </a:lnTo>
                <a:lnTo>
                  <a:pt x="786" y="839"/>
                </a:lnTo>
                <a:lnTo>
                  <a:pt x="788" y="839"/>
                </a:lnTo>
                <a:lnTo>
                  <a:pt x="788" y="839"/>
                </a:lnTo>
                <a:lnTo>
                  <a:pt x="788" y="837"/>
                </a:lnTo>
                <a:lnTo>
                  <a:pt x="788" y="835"/>
                </a:lnTo>
                <a:lnTo>
                  <a:pt x="790" y="835"/>
                </a:lnTo>
                <a:lnTo>
                  <a:pt x="790" y="837"/>
                </a:lnTo>
                <a:lnTo>
                  <a:pt x="790" y="837"/>
                </a:lnTo>
                <a:lnTo>
                  <a:pt x="790" y="837"/>
                </a:lnTo>
                <a:lnTo>
                  <a:pt x="794" y="839"/>
                </a:lnTo>
                <a:lnTo>
                  <a:pt x="796" y="837"/>
                </a:lnTo>
                <a:lnTo>
                  <a:pt x="796" y="837"/>
                </a:lnTo>
                <a:lnTo>
                  <a:pt x="798" y="835"/>
                </a:lnTo>
                <a:lnTo>
                  <a:pt x="798" y="832"/>
                </a:lnTo>
                <a:lnTo>
                  <a:pt x="798" y="832"/>
                </a:lnTo>
                <a:lnTo>
                  <a:pt x="798" y="832"/>
                </a:lnTo>
                <a:lnTo>
                  <a:pt x="798" y="830"/>
                </a:lnTo>
                <a:lnTo>
                  <a:pt x="798" y="830"/>
                </a:lnTo>
                <a:lnTo>
                  <a:pt x="798" y="832"/>
                </a:lnTo>
                <a:lnTo>
                  <a:pt x="798" y="835"/>
                </a:lnTo>
                <a:lnTo>
                  <a:pt x="798" y="835"/>
                </a:lnTo>
                <a:lnTo>
                  <a:pt x="798" y="837"/>
                </a:lnTo>
                <a:lnTo>
                  <a:pt x="796" y="839"/>
                </a:lnTo>
                <a:lnTo>
                  <a:pt x="796" y="841"/>
                </a:lnTo>
                <a:lnTo>
                  <a:pt x="796" y="841"/>
                </a:lnTo>
                <a:lnTo>
                  <a:pt x="798" y="841"/>
                </a:lnTo>
                <a:lnTo>
                  <a:pt x="798" y="843"/>
                </a:lnTo>
                <a:lnTo>
                  <a:pt x="800" y="845"/>
                </a:lnTo>
                <a:lnTo>
                  <a:pt x="800" y="847"/>
                </a:lnTo>
                <a:lnTo>
                  <a:pt x="800" y="847"/>
                </a:lnTo>
                <a:lnTo>
                  <a:pt x="805" y="851"/>
                </a:lnTo>
                <a:lnTo>
                  <a:pt x="805" y="851"/>
                </a:lnTo>
                <a:lnTo>
                  <a:pt x="807" y="851"/>
                </a:lnTo>
                <a:lnTo>
                  <a:pt x="809" y="851"/>
                </a:lnTo>
                <a:lnTo>
                  <a:pt x="811" y="849"/>
                </a:lnTo>
                <a:lnTo>
                  <a:pt x="811" y="849"/>
                </a:lnTo>
                <a:lnTo>
                  <a:pt x="811" y="849"/>
                </a:lnTo>
                <a:lnTo>
                  <a:pt x="811" y="847"/>
                </a:lnTo>
                <a:lnTo>
                  <a:pt x="811" y="847"/>
                </a:lnTo>
                <a:lnTo>
                  <a:pt x="813" y="845"/>
                </a:lnTo>
                <a:lnTo>
                  <a:pt x="813" y="845"/>
                </a:lnTo>
                <a:lnTo>
                  <a:pt x="813" y="843"/>
                </a:lnTo>
                <a:lnTo>
                  <a:pt x="813" y="843"/>
                </a:lnTo>
                <a:lnTo>
                  <a:pt x="813" y="843"/>
                </a:lnTo>
                <a:lnTo>
                  <a:pt x="813" y="845"/>
                </a:lnTo>
                <a:lnTo>
                  <a:pt x="815" y="845"/>
                </a:lnTo>
                <a:lnTo>
                  <a:pt x="815" y="845"/>
                </a:lnTo>
                <a:lnTo>
                  <a:pt x="813" y="845"/>
                </a:lnTo>
                <a:lnTo>
                  <a:pt x="813" y="847"/>
                </a:lnTo>
                <a:lnTo>
                  <a:pt x="813" y="847"/>
                </a:lnTo>
                <a:lnTo>
                  <a:pt x="813" y="851"/>
                </a:lnTo>
                <a:lnTo>
                  <a:pt x="813" y="851"/>
                </a:lnTo>
                <a:lnTo>
                  <a:pt x="813" y="853"/>
                </a:lnTo>
                <a:lnTo>
                  <a:pt x="815" y="853"/>
                </a:lnTo>
                <a:lnTo>
                  <a:pt x="815" y="853"/>
                </a:lnTo>
                <a:lnTo>
                  <a:pt x="817" y="853"/>
                </a:lnTo>
                <a:lnTo>
                  <a:pt x="817" y="853"/>
                </a:lnTo>
                <a:lnTo>
                  <a:pt x="815" y="853"/>
                </a:lnTo>
                <a:lnTo>
                  <a:pt x="813" y="856"/>
                </a:lnTo>
                <a:lnTo>
                  <a:pt x="813" y="853"/>
                </a:lnTo>
                <a:lnTo>
                  <a:pt x="813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3"/>
                </a:lnTo>
                <a:lnTo>
                  <a:pt x="811" y="853"/>
                </a:lnTo>
                <a:lnTo>
                  <a:pt x="813" y="856"/>
                </a:lnTo>
                <a:lnTo>
                  <a:pt x="813" y="856"/>
                </a:lnTo>
                <a:lnTo>
                  <a:pt x="813" y="856"/>
                </a:lnTo>
                <a:lnTo>
                  <a:pt x="817" y="858"/>
                </a:lnTo>
                <a:lnTo>
                  <a:pt x="819" y="858"/>
                </a:lnTo>
                <a:lnTo>
                  <a:pt x="819" y="858"/>
                </a:lnTo>
                <a:lnTo>
                  <a:pt x="819" y="858"/>
                </a:lnTo>
                <a:lnTo>
                  <a:pt x="821" y="858"/>
                </a:lnTo>
                <a:lnTo>
                  <a:pt x="821" y="856"/>
                </a:lnTo>
                <a:lnTo>
                  <a:pt x="821" y="856"/>
                </a:lnTo>
                <a:lnTo>
                  <a:pt x="821" y="856"/>
                </a:lnTo>
                <a:lnTo>
                  <a:pt x="823" y="853"/>
                </a:lnTo>
                <a:lnTo>
                  <a:pt x="823" y="853"/>
                </a:lnTo>
                <a:lnTo>
                  <a:pt x="823" y="853"/>
                </a:lnTo>
                <a:lnTo>
                  <a:pt x="823" y="856"/>
                </a:lnTo>
                <a:lnTo>
                  <a:pt x="821" y="858"/>
                </a:lnTo>
                <a:lnTo>
                  <a:pt x="821" y="858"/>
                </a:lnTo>
                <a:lnTo>
                  <a:pt x="821" y="858"/>
                </a:lnTo>
                <a:lnTo>
                  <a:pt x="821" y="860"/>
                </a:lnTo>
                <a:lnTo>
                  <a:pt x="821" y="860"/>
                </a:lnTo>
                <a:lnTo>
                  <a:pt x="823" y="860"/>
                </a:lnTo>
                <a:lnTo>
                  <a:pt x="826" y="860"/>
                </a:lnTo>
                <a:lnTo>
                  <a:pt x="826" y="860"/>
                </a:lnTo>
                <a:lnTo>
                  <a:pt x="828" y="858"/>
                </a:lnTo>
                <a:lnTo>
                  <a:pt x="828" y="860"/>
                </a:lnTo>
                <a:lnTo>
                  <a:pt x="826" y="860"/>
                </a:lnTo>
                <a:lnTo>
                  <a:pt x="826" y="860"/>
                </a:lnTo>
                <a:lnTo>
                  <a:pt x="823" y="860"/>
                </a:lnTo>
                <a:lnTo>
                  <a:pt x="823" y="860"/>
                </a:lnTo>
                <a:lnTo>
                  <a:pt x="823" y="862"/>
                </a:lnTo>
                <a:lnTo>
                  <a:pt x="823" y="862"/>
                </a:lnTo>
                <a:lnTo>
                  <a:pt x="823" y="864"/>
                </a:lnTo>
                <a:lnTo>
                  <a:pt x="823" y="864"/>
                </a:lnTo>
                <a:lnTo>
                  <a:pt x="826" y="864"/>
                </a:lnTo>
                <a:lnTo>
                  <a:pt x="826" y="864"/>
                </a:lnTo>
                <a:lnTo>
                  <a:pt x="823" y="864"/>
                </a:lnTo>
                <a:lnTo>
                  <a:pt x="823" y="864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4"/>
                </a:lnTo>
                <a:lnTo>
                  <a:pt x="826" y="864"/>
                </a:lnTo>
                <a:lnTo>
                  <a:pt x="826" y="864"/>
                </a:lnTo>
                <a:lnTo>
                  <a:pt x="828" y="864"/>
                </a:lnTo>
                <a:lnTo>
                  <a:pt x="828" y="864"/>
                </a:lnTo>
                <a:lnTo>
                  <a:pt x="830" y="866"/>
                </a:lnTo>
                <a:lnTo>
                  <a:pt x="830" y="868"/>
                </a:lnTo>
                <a:lnTo>
                  <a:pt x="830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2"/>
                </a:lnTo>
                <a:lnTo>
                  <a:pt x="832" y="874"/>
                </a:lnTo>
                <a:lnTo>
                  <a:pt x="834" y="874"/>
                </a:lnTo>
                <a:lnTo>
                  <a:pt x="834" y="874"/>
                </a:lnTo>
                <a:lnTo>
                  <a:pt x="832" y="874"/>
                </a:lnTo>
                <a:lnTo>
                  <a:pt x="832" y="874"/>
                </a:lnTo>
                <a:lnTo>
                  <a:pt x="830" y="874"/>
                </a:lnTo>
                <a:lnTo>
                  <a:pt x="830" y="874"/>
                </a:lnTo>
                <a:lnTo>
                  <a:pt x="830" y="876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4" y="876"/>
                </a:lnTo>
                <a:lnTo>
                  <a:pt x="834" y="879"/>
                </a:lnTo>
                <a:lnTo>
                  <a:pt x="834" y="879"/>
                </a:lnTo>
                <a:lnTo>
                  <a:pt x="834" y="879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4" y="881"/>
                </a:lnTo>
                <a:lnTo>
                  <a:pt x="834" y="883"/>
                </a:lnTo>
                <a:lnTo>
                  <a:pt x="834" y="883"/>
                </a:lnTo>
                <a:lnTo>
                  <a:pt x="834" y="881"/>
                </a:lnTo>
                <a:lnTo>
                  <a:pt x="834" y="881"/>
                </a:lnTo>
                <a:lnTo>
                  <a:pt x="834" y="881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5"/>
                </a:lnTo>
                <a:lnTo>
                  <a:pt x="836" y="885"/>
                </a:lnTo>
                <a:lnTo>
                  <a:pt x="834" y="887"/>
                </a:lnTo>
                <a:lnTo>
                  <a:pt x="834" y="887"/>
                </a:lnTo>
                <a:lnTo>
                  <a:pt x="834" y="889"/>
                </a:lnTo>
                <a:lnTo>
                  <a:pt x="834" y="889"/>
                </a:lnTo>
                <a:lnTo>
                  <a:pt x="834" y="889"/>
                </a:lnTo>
                <a:lnTo>
                  <a:pt x="834" y="891"/>
                </a:lnTo>
                <a:lnTo>
                  <a:pt x="834" y="891"/>
                </a:lnTo>
                <a:lnTo>
                  <a:pt x="834" y="891"/>
                </a:lnTo>
                <a:lnTo>
                  <a:pt x="834" y="893"/>
                </a:lnTo>
                <a:lnTo>
                  <a:pt x="836" y="895"/>
                </a:lnTo>
                <a:lnTo>
                  <a:pt x="836" y="895"/>
                </a:lnTo>
                <a:lnTo>
                  <a:pt x="834" y="897"/>
                </a:lnTo>
                <a:lnTo>
                  <a:pt x="834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900"/>
                </a:lnTo>
                <a:lnTo>
                  <a:pt x="832" y="900"/>
                </a:lnTo>
                <a:lnTo>
                  <a:pt x="830" y="900"/>
                </a:lnTo>
                <a:lnTo>
                  <a:pt x="830" y="900"/>
                </a:lnTo>
                <a:lnTo>
                  <a:pt x="828" y="900"/>
                </a:lnTo>
                <a:lnTo>
                  <a:pt x="828" y="900"/>
                </a:lnTo>
                <a:lnTo>
                  <a:pt x="826" y="900"/>
                </a:lnTo>
                <a:lnTo>
                  <a:pt x="826" y="900"/>
                </a:lnTo>
                <a:lnTo>
                  <a:pt x="826" y="897"/>
                </a:lnTo>
                <a:lnTo>
                  <a:pt x="828" y="897"/>
                </a:lnTo>
                <a:lnTo>
                  <a:pt x="828" y="895"/>
                </a:lnTo>
                <a:lnTo>
                  <a:pt x="828" y="895"/>
                </a:lnTo>
                <a:lnTo>
                  <a:pt x="830" y="897"/>
                </a:lnTo>
                <a:lnTo>
                  <a:pt x="830" y="897"/>
                </a:lnTo>
                <a:lnTo>
                  <a:pt x="830" y="897"/>
                </a:lnTo>
                <a:lnTo>
                  <a:pt x="830" y="895"/>
                </a:lnTo>
                <a:lnTo>
                  <a:pt x="832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895"/>
                </a:lnTo>
                <a:lnTo>
                  <a:pt x="832" y="893"/>
                </a:lnTo>
                <a:lnTo>
                  <a:pt x="832" y="893"/>
                </a:lnTo>
                <a:lnTo>
                  <a:pt x="830" y="891"/>
                </a:lnTo>
                <a:lnTo>
                  <a:pt x="830" y="891"/>
                </a:lnTo>
                <a:lnTo>
                  <a:pt x="832" y="891"/>
                </a:lnTo>
                <a:lnTo>
                  <a:pt x="832" y="891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7"/>
                </a:lnTo>
                <a:lnTo>
                  <a:pt x="832" y="885"/>
                </a:lnTo>
                <a:lnTo>
                  <a:pt x="832" y="885"/>
                </a:lnTo>
                <a:lnTo>
                  <a:pt x="832" y="885"/>
                </a:lnTo>
                <a:lnTo>
                  <a:pt x="832" y="887"/>
                </a:lnTo>
                <a:lnTo>
                  <a:pt x="832" y="887"/>
                </a:lnTo>
                <a:lnTo>
                  <a:pt x="830" y="889"/>
                </a:lnTo>
                <a:lnTo>
                  <a:pt x="830" y="889"/>
                </a:lnTo>
                <a:lnTo>
                  <a:pt x="828" y="891"/>
                </a:lnTo>
                <a:lnTo>
                  <a:pt x="828" y="891"/>
                </a:lnTo>
                <a:lnTo>
                  <a:pt x="826" y="891"/>
                </a:lnTo>
                <a:lnTo>
                  <a:pt x="826" y="893"/>
                </a:lnTo>
                <a:lnTo>
                  <a:pt x="826" y="893"/>
                </a:lnTo>
                <a:lnTo>
                  <a:pt x="826" y="895"/>
                </a:lnTo>
                <a:lnTo>
                  <a:pt x="826" y="895"/>
                </a:lnTo>
                <a:lnTo>
                  <a:pt x="828" y="895"/>
                </a:lnTo>
                <a:lnTo>
                  <a:pt x="828" y="895"/>
                </a:lnTo>
                <a:lnTo>
                  <a:pt x="826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3"/>
                </a:lnTo>
                <a:lnTo>
                  <a:pt x="826" y="891"/>
                </a:lnTo>
                <a:lnTo>
                  <a:pt x="828" y="887"/>
                </a:lnTo>
                <a:lnTo>
                  <a:pt x="828" y="887"/>
                </a:lnTo>
                <a:lnTo>
                  <a:pt x="828" y="889"/>
                </a:lnTo>
                <a:lnTo>
                  <a:pt x="830" y="889"/>
                </a:lnTo>
                <a:lnTo>
                  <a:pt x="830" y="887"/>
                </a:lnTo>
                <a:lnTo>
                  <a:pt x="830" y="885"/>
                </a:lnTo>
                <a:lnTo>
                  <a:pt x="830" y="883"/>
                </a:lnTo>
                <a:lnTo>
                  <a:pt x="830" y="883"/>
                </a:lnTo>
                <a:lnTo>
                  <a:pt x="830" y="881"/>
                </a:lnTo>
                <a:lnTo>
                  <a:pt x="830" y="881"/>
                </a:lnTo>
                <a:lnTo>
                  <a:pt x="828" y="883"/>
                </a:lnTo>
                <a:lnTo>
                  <a:pt x="828" y="883"/>
                </a:lnTo>
                <a:lnTo>
                  <a:pt x="826" y="883"/>
                </a:lnTo>
                <a:lnTo>
                  <a:pt x="826" y="883"/>
                </a:lnTo>
                <a:lnTo>
                  <a:pt x="823" y="881"/>
                </a:lnTo>
                <a:lnTo>
                  <a:pt x="823" y="881"/>
                </a:lnTo>
                <a:lnTo>
                  <a:pt x="821" y="881"/>
                </a:lnTo>
                <a:lnTo>
                  <a:pt x="821" y="881"/>
                </a:lnTo>
                <a:lnTo>
                  <a:pt x="811" y="881"/>
                </a:lnTo>
                <a:lnTo>
                  <a:pt x="811" y="881"/>
                </a:lnTo>
                <a:lnTo>
                  <a:pt x="809" y="879"/>
                </a:lnTo>
                <a:lnTo>
                  <a:pt x="805" y="879"/>
                </a:lnTo>
                <a:lnTo>
                  <a:pt x="803" y="876"/>
                </a:lnTo>
                <a:lnTo>
                  <a:pt x="800" y="876"/>
                </a:lnTo>
                <a:lnTo>
                  <a:pt x="800" y="879"/>
                </a:lnTo>
                <a:lnTo>
                  <a:pt x="800" y="881"/>
                </a:lnTo>
                <a:lnTo>
                  <a:pt x="803" y="885"/>
                </a:lnTo>
                <a:lnTo>
                  <a:pt x="803" y="885"/>
                </a:lnTo>
                <a:lnTo>
                  <a:pt x="805" y="887"/>
                </a:lnTo>
                <a:lnTo>
                  <a:pt x="807" y="891"/>
                </a:lnTo>
                <a:lnTo>
                  <a:pt x="807" y="895"/>
                </a:lnTo>
                <a:lnTo>
                  <a:pt x="809" y="897"/>
                </a:lnTo>
                <a:lnTo>
                  <a:pt x="809" y="900"/>
                </a:lnTo>
                <a:lnTo>
                  <a:pt x="809" y="902"/>
                </a:lnTo>
                <a:lnTo>
                  <a:pt x="809" y="904"/>
                </a:lnTo>
                <a:lnTo>
                  <a:pt x="809" y="902"/>
                </a:lnTo>
                <a:lnTo>
                  <a:pt x="809" y="902"/>
                </a:lnTo>
                <a:lnTo>
                  <a:pt x="811" y="902"/>
                </a:lnTo>
                <a:lnTo>
                  <a:pt x="811" y="902"/>
                </a:lnTo>
                <a:lnTo>
                  <a:pt x="813" y="904"/>
                </a:lnTo>
                <a:lnTo>
                  <a:pt x="809" y="904"/>
                </a:lnTo>
                <a:lnTo>
                  <a:pt x="811" y="906"/>
                </a:lnTo>
                <a:lnTo>
                  <a:pt x="811" y="908"/>
                </a:lnTo>
                <a:lnTo>
                  <a:pt x="813" y="908"/>
                </a:lnTo>
                <a:lnTo>
                  <a:pt x="813" y="910"/>
                </a:lnTo>
                <a:lnTo>
                  <a:pt x="813" y="912"/>
                </a:lnTo>
                <a:lnTo>
                  <a:pt x="811" y="910"/>
                </a:lnTo>
                <a:lnTo>
                  <a:pt x="811" y="910"/>
                </a:lnTo>
                <a:lnTo>
                  <a:pt x="811" y="912"/>
                </a:lnTo>
                <a:lnTo>
                  <a:pt x="811" y="914"/>
                </a:lnTo>
                <a:lnTo>
                  <a:pt x="811" y="914"/>
                </a:lnTo>
                <a:lnTo>
                  <a:pt x="811" y="914"/>
                </a:lnTo>
                <a:lnTo>
                  <a:pt x="813" y="916"/>
                </a:lnTo>
                <a:lnTo>
                  <a:pt x="815" y="914"/>
                </a:lnTo>
                <a:lnTo>
                  <a:pt x="817" y="916"/>
                </a:lnTo>
                <a:lnTo>
                  <a:pt x="819" y="914"/>
                </a:lnTo>
                <a:lnTo>
                  <a:pt x="819" y="916"/>
                </a:lnTo>
                <a:lnTo>
                  <a:pt x="821" y="916"/>
                </a:lnTo>
                <a:lnTo>
                  <a:pt x="821" y="916"/>
                </a:lnTo>
                <a:lnTo>
                  <a:pt x="823" y="918"/>
                </a:lnTo>
                <a:lnTo>
                  <a:pt x="821" y="918"/>
                </a:lnTo>
                <a:lnTo>
                  <a:pt x="819" y="916"/>
                </a:lnTo>
                <a:lnTo>
                  <a:pt x="819" y="916"/>
                </a:lnTo>
                <a:lnTo>
                  <a:pt x="817" y="916"/>
                </a:lnTo>
                <a:lnTo>
                  <a:pt x="815" y="916"/>
                </a:lnTo>
                <a:lnTo>
                  <a:pt x="813" y="916"/>
                </a:lnTo>
                <a:lnTo>
                  <a:pt x="811" y="916"/>
                </a:lnTo>
                <a:lnTo>
                  <a:pt x="811" y="916"/>
                </a:lnTo>
                <a:lnTo>
                  <a:pt x="811" y="916"/>
                </a:lnTo>
                <a:lnTo>
                  <a:pt x="813" y="918"/>
                </a:lnTo>
                <a:lnTo>
                  <a:pt x="811" y="923"/>
                </a:lnTo>
                <a:lnTo>
                  <a:pt x="813" y="927"/>
                </a:lnTo>
                <a:lnTo>
                  <a:pt x="811" y="929"/>
                </a:lnTo>
                <a:lnTo>
                  <a:pt x="813" y="931"/>
                </a:lnTo>
                <a:lnTo>
                  <a:pt x="811" y="941"/>
                </a:lnTo>
                <a:lnTo>
                  <a:pt x="811" y="944"/>
                </a:lnTo>
                <a:lnTo>
                  <a:pt x="811" y="946"/>
                </a:lnTo>
                <a:lnTo>
                  <a:pt x="811" y="948"/>
                </a:lnTo>
                <a:lnTo>
                  <a:pt x="811" y="950"/>
                </a:lnTo>
                <a:lnTo>
                  <a:pt x="809" y="954"/>
                </a:lnTo>
                <a:lnTo>
                  <a:pt x="809" y="960"/>
                </a:lnTo>
                <a:lnTo>
                  <a:pt x="809" y="962"/>
                </a:lnTo>
                <a:lnTo>
                  <a:pt x="809" y="965"/>
                </a:lnTo>
                <a:lnTo>
                  <a:pt x="807" y="967"/>
                </a:lnTo>
                <a:lnTo>
                  <a:pt x="809" y="965"/>
                </a:lnTo>
                <a:lnTo>
                  <a:pt x="809" y="967"/>
                </a:lnTo>
                <a:lnTo>
                  <a:pt x="807" y="967"/>
                </a:lnTo>
                <a:lnTo>
                  <a:pt x="807" y="967"/>
                </a:lnTo>
                <a:lnTo>
                  <a:pt x="807" y="967"/>
                </a:lnTo>
                <a:lnTo>
                  <a:pt x="805" y="973"/>
                </a:lnTo>
                <a:lnTo>
                  <a:pt x="805" y="975"/>
                </a:lnTo>
                <a:lnTo>
                  <a:pt x="803" y="977"/>
                </a:lnTo>
                <a:lnTo>
                  <a:pt x="805" y="979"/>
                </a:lnTo>
                <a:lnTo>
                  <a:pt x="805" y="981"/>
                </a:lnTo>
                <a:lnTo>
                  <a:pt x="805" y="983"/>
                </a:lnTo>
                <a:lnTo>
                  <a:pt x="805" y="986"/>
                </a:lnTo>
                <a:lnTo>
                  <a:pt x="807" y="988"/>
                </a:lnTo>
                <a:lnTo>
                  <a:pt x="809" y="990"/>
                </a:lnTo>
                <a:lnTo>
                  <a:pt x="809" y="992"/>
                </a:lnTo>
                <a:lnTo>
                  <a:pt x="809" y="994"/>
                </a:lnTo>
                <a:lnTo>
                  <a:pt x="809" y="996"/>
                </a:lnTo>
                <a:lnTo>
                  <a:pt x="809" y="996"/>
                </a:lnTo>
                <a:lnTo>
                  <a:pt x="811" y="1000"/>
                </a:lnTo>
                <a:lnTo>
                  <a:pt x="811" y="1000"/>
                </a:lnTo>
                <a:lnTo>
                  <a:pt x="809" y="1004"/>
                </a:lnTo>
                <a:lnTo>
                  <a:pt x="809" y="1009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7" y="1013"/>
                </a:lnTo>
                <a:lnTo>
                  <a:pt x="807" y="1015"/>
                </a:lnTo>
                <a:lnTo>
                  <a:pt x="807" y="1017"/>
                </a:lnTo>
                <a:lnTo>
                  <a:pt x="807" y="1019"/>
                </a:lnTo>
                <a:lnTo>
                  <a:pt x="807" y="1021"/>
                </a:lnTo>
                <a:lnTo>
                  <a:pt x="809" y="1023"/>
                </a:lnTo>
                <a:lnTo>
                  <a:pt x="813" y="1027"/>
                </a:lnTo>
                <a:lnTo>
                  <a:pt x="813" y="1027"/>
                </a:lnTo>
                <a:lnTo>
                  <a:pt x="815" y="1032"/>
                </a:lnTo>
                <a:lnTo>
                  <a:pt x="815" y="1034"/>
                </a:lnTo>
                <a:lnTo>
                  <a:pt x="813" y="1036"/>
                </a:lnTo>
                <a:lnTo>
                  <a:pt x="815" y="1040"/>
                </a:lnTo>
                <a:lnTo>
                  <a:pt x="815" y="1042"/>
                </a:lnTo>
                <a:lnTo>
                  <a:pt x="819" y="1046"/>
                </a:lnTo>
                <a:lnTo>
                  <a:pt x="821" y="1048"/>
                </a:lnTo>
                <a:lnTo>
                  <a:pt x="823" y="1050"/>
                </a:lnTo>
                <a:lnTo>
                  <a:pt x="826" y="1053"/>
                </a:lnTo>
                <a:lnTo>
                  <a:pt x="826" y="1053"/>
                </a:lnTo>
                <a:lnTo>
                  <a:pt x="828" y="1055"/>
                </a:lnTo>
                <a:lnTo>
                  <a:pt x="828" y="1057"/>
                </a:lnTo>
                <a:lnTo>
                  <a:pt x="826" y="1055"/>
                </a:lnTo>
                <a:lnTo>
                  <a:pt x="826" y="1057"/>
                </a:lnTo>
                <a:lnTo>
                  <a:pt x="826" y="1057"/>
                </a:lnTo>
                <a:lnTo>
                  <a:pt x="826" y="1059"/>
                </a:lnTo>
                <a:lnTo>
                  <a:pt x="828" y="1057"/>
                </a:lnTo>
                <a:lnTo>
                  <a:pt x="828" y="1057"/>
                </a:lnTo>
                <a:lnTo>
                  <a:pt x="830" y="1059"/>
                </a:lnTo>
                <a:lnTo>
                  <a:pt x="830" y="1059"/>
                </a:lnTo>
                <a:lnTo>
                  <a:pt x="832" y="1061"/>
                </a:lnTo>
                <a:lnTo>
                  <a:pt x="832" y="1061"/>
                </a:lnTo>
                <a:lnTo>
                  <a:pt x="834" y="1061"/>
                </a:lnTo>
                <a:lnTo>
                  <a:pt x="834" y="1059"/>
                </a:lnTo>
                <a:lnTo>
                  <a:pt x="834" y="1057"/>
                </a:lnTo>
                <a:lnTo>
                  <a:pt x="834" y="1055"/>
                </a:lnTo>
                <a:lnTo>
                  <a:pt x="836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2" y="1057"/>
                </a:lnTo>
                <a:lnTo>
                  <a:pt x="844" y="1057"/>
                </a:lnTo>
                <a:lnTo>
                  <a:pt x="844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4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36" y="1059"/>
                </a:lnTo>
                <a:lnTo>
                  <a:pt x="834" y="1059"/>
                </a:lnTo>
                <a:lnTo>
                  <a:pt x="834" y="1059"/>
                </a:lnTo>
                <a:lnTo>
                  <a:pt x="836" y="1059"/>
                </a:lnTo>
                <a:lnTo>
                  <a:pt x="836" y="1061"/>
                </a:lnTo>
                <a:lnTo>
                  <a:pt x="836" y="1063"/>
                </a:lnTo>
                <a:lnTo>
                  <a:pt x="838" y="1065"/>
                </a:lnTo>
                <a:lnTo>
                  <a:pt x="838" y="1065"/>
                </a:lnTo>
                <a:lnTo>
                  <a:pt x="838" y="1065"/>
                </a:lnTo>
                <a:lnTo>
                  <a:pt x="840" y="1067"/>
                </a:lnTo>
                <a:lnTo>
                  <a:pt x="838" y="1067"/>
                </a:lnTo>
                <a:lnTo>
                  <a:pt x="838" y="1067"/>
                </a:lnTo>
                <a:lnTo>
                  <a:pt x="836" y="1065"/>
                </a:lnTo>
                <a:lnTo>
                  <a:pt x="836" y="1065"/>
                </a:lnTo>
                <a:lnTo>
                  <a:pt x="834" y="1063"/>
                </a:lnTo>
                <a:lnTo>
                  <a:pt x="834" y="1063"/>
                </a:lnTo>
                <a:lnTo>
                  <a:pt x="834" y="1061"/>
                </a:lnTo>
                <a:lnTo>
                  <a:pt x="834" y="1061"/>
                </a:lnTo>
                <a:lnTo>
                  <a:pt x="832" y="1061"/>
                </a:lnTo>
                <a:lnTo>
                  <a:pt x="834" y="1063"/>
                </a:lnTo>
                <a:lnTo>
                  <a:pt x="834" y="1065"/>
                </a:lnTo>
                <a:lnTo>
                  <a:pt x="834" y="1069"/>
                </a:lnTo>
                <a:lnTo>
                  <a:pt x="834" y="1071"/>
                </a:lnTo>
                <a:lnTo>
                  <a:pt x="838" y="1076"/>
                </a:lnTo>
                <a:lnTo>
                  <a:pt x="842" y="1076"/>
                </a:lnTo>
                <a:lnTo>
                  <a:pt x="842" y="1078"/>
                </a:lnTo>
                <a:lnTo>
                  <a:pt x="842" y="1078"/>
                </a:lnTo>
                <a:lnTo>
                  <a:pt x="842" y="1080"/>
                </a:lnTo>
                <a:lnTo>
                  <a:pt x="842" y="1080"/>
                </a:lnTo>
                <a:lnTo>
                  <a:pt x="842" y="1082"/>
                </a:lnTo>
                <a:lnTo>
                  <a:pt x="842" y="1084"/>
                </a:lnTo>
                <a:lnTo>
                  <a:pt x="842" y="1086"/>
                </a:lnTo>
                <a:lnTo>
                  <a:pt x="844" y="1088"/>
                </a:lnTo>
                <a:lnTo>
                  <a:pt x="849" y="1092"/>
                </a:lnTo>
                <a:lnTo>
                  <a:pt x="849" y="1092"/>
                </a:lnTo>
                <a:lnTo>
                  <a:pt x="851" y="1095"/>
                </a:lnTo>
                <a:lnTo>
                  <a:pt x="851" y="1097"/>
                </a:lnTo>
                <a:lnTo>
                  <a:pt x="853" y="1097"/>
                </a:lnTo>
                <a:lnTo>
                  <a:pt x="855" y="1099"/>
                </a:lnTo>
                <a:lnTo>
                  <a:pt x="857" y="1101"/>
                </a:lnTo>
                <a:lnTo>
                  <a:pt x="857" y="1101"/>
                </a:lnTo>
                <a:lnTo>
                  <a:pt x="857" y="1103"/>
                </a:lnTo>
                <a:lnTo>
                  <a:pt x="857" y="1105"/>
                </a:lnTo>
                <a:lnTo>
                  <a:pt x="859" y="1105"/>
                </a:lnTo>
                <a:lnTo>
                  <a:pt x="859" y="1105"/>
                </a:lnTo>
                <a:lnTo>
                  <a:pt x="859" y="1107"/>
                </a:lnTo>
                <a:lnTo>
                  <a:pt x="859" y="1109"/>
                </a:lnTo>
                <a:lnTo>
                  <a:pt x="861" y="1111"/>
                </a:lnTo>
                <a:lnTo>
                  <a:pt x="859" y="1111"/>
                </a:lnTo>
                <a:lnTo>
                  <a:pt x="861" y="1113"/>
                </a:lnTo>
                <a:lnTo>
                  <a:pt x="859" y="1113"/>
                </a:lnTo>
                <a:lnTo>
                  <a:pt x="861" y="1115"/>
                </a:lnTo>
                <a:lnTo>
                  <a:pt x="863" y="1115"/>
                </a:lnTo>
                <a:lnTo>
                  <a:pt x="863" y="1115"/>
                </a:lnTo>
                <a:lnTo>
                  <a:pt x="867" y="1115"/>
                </a:lnTo>
                <a:lnTo>
                  <a:pt x="867" y="1115"/>
                </a:lnTo>
                <a:lnTo>
                  <a:pt x="872" y="1118"/>
                </a:lnTo>
                <a:lnTo>
                  <a:pt x="874" y="1118"/>
                </a:lnTo>
                <a:lnTo>
                  <a:pt x="876" y="1118"/>
                </a:lnTo>
                <a:lnTo>
                  <a:pt x="878" y="1118"/>
                </a:lnTo>
                <a:lnTo>
                  <a:pt x="880" y="1120"/>
                </a:lnTo>
                <a:lnTo>
                  <a:pt x="880" y="1122"/>
                </a:lnTo>
                <a:lnTo>
                  <a:pt x="882" y="1122"/>
                </a:lnTo>
                <a:lnTo>
                  <a:pt x="886" y="1124"/>
                </a:lnTo>
                <a:lnTo>
                  <a:pt x="891" y="1124"/>
                </a:lnTo>
                <a:lnTo>
                  <a:pt x="891" y="1124"/>
                </a:lnTo>
                <a:lnTo>
                  <a:pt x="893" y="1126"/>
                </a:lnTo>
                <a:lnTo>
                  <a:pt x="893" y="1128"/>
                </a:lnTo>
                <a:lnTo>
                  <a:pt x="895" y="1128"/>
                </a:lnTo>
                <a:lnTo>
                  <a:pt x="895" y="1128"/>
                </a:lnTo>
                <a:lnTo>
                  <a:pt x="897" y="1128"/>
                </a:lnTo>
                <a:lnTo>
                  <a:pt x="897" y="1128"/>
                </a:lnTo>
                <a:lnTo>
                  <a:pt x="899" y="1130"/>
                </a:lnTo>
                <a:lnTo>
                  <a:pt x="901" y="1130"/>
                </a:lnTo>
                <a:lnTo>
                  <a:pt x="905" y="1134"/>
                </a:lnTo>
                <a:lnTo>
                  <a:pt x="907" y="1139"/>
                </a:lnTo>
                <a:lnTo>
                  <a:pt x="909" y="1141"/>
                </a:lnTo>
                <a:lnTo>
                  <a:pt x="909" y="1143"/>
                </a:lnTo>
                <a:lnTo>
                  <a:pt x="909" y="1143"/>
                </a:lnTo>
                <a:lnTo>
                  <a:pt x="909" y="1145"/>
                </a:lnTo>
                <a:lnTo>
                  <a:pt x="909" y="1145"/>
                </a:lnTo>
                <a:lnTo>
                  <a:pt x="911" y="1145"/>
                </a:lnTo>
                <a:lnTo>
                  <a:pt x="911" y="1147"/>
                </a:lnTo>
                <a:lnTo>
                  <a:pt x="911" y="1147"/>
                </a:lnTo>
                <a:lnTo>
                  <a:pt x="911" y="1151"/>
                </a:lnTo>
                <a:lnTo>
                  <a:pt x="911" y="1151"/>
                </a:lnTo>
                <a:lnTo>
                  <a:pt x="914" y="1153"/>
                </a:lnTo>
                <a:lnTo>
                  <a:pt x="916" y="1155"/>
                </a:lnTo>
                <a:lnTo>
                  <a:pt x="918" y="1157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2"/>
                </a:lnTo>
                <a:lnTo>
                  <a:pt x="918" y="1164"/>
                </a:lnTo>
                <a:lnTo>
                  <a:pt x="920" y="1166"/>
                </a:lnTo>
                <a:lnTo>
                  <a:pt x="922" y="1168"/>
                </a:lnTo>
                <a:lnTo>
                  <a:pt x="922" y="1170"/>
                </a:lnTo>
                <a:lnTo>
                  <a:pt x="922" y="1170"/>
                </a:lnTo>
                <a:lnTo>
                  <a:pt x="922" y="1172"/>
                </a:lnTo>
                <a:lnTo>
                  <a:pt x="926" y="1174"/>
                </a:lnTo>
                <a:lnTo>
                  <a:pt x="926" y="1176"/>
                </a:lnTo>
                <a:lnTo>
                  <a:pt x="926" y="1178"/>
                </a:lnTo>
                <a:lnTo>
                  <a:pt x="928" y="1180"/>
                </a:lnTo>
                <a:lnTo>
                  <a:pt x="928" y="1183"/>
                </a:lnTo>
                <a:lnTo>
                  <a:pt x="930" y="1183"/>
                </a:lnTo>
                <a:lnTo>
                  <a:pt x="930" y="1187"/>
                </a:lnTo>
                <a:lnTo>
                  <a:pt x="930" y="1189"/>
                </a:lnTo>
                <a:lnTo>
                  <a:pt x="930" y="1189"/>
                </a:lnTo>
                <a:lnTo>
                  <a:pt x="932" y="1191"/>
                </a:lnTo>
                <a:lnTo>
                  <a:pt x="935" y="1193"/>
                </a:lnTo>
                <a:lnTo>
                  <a:pt x="937" y="1195"/>
                </a:lnTo>
                <a:lnTo>
                  <a:pt x="939" y="1197"/>
                </a:lnTo>
                <a:lnTo>
                  <a:pt x="941" y="1197"/>
                </a:lnTo>
                <a:lnTo>
                  <a:pt x="943" y="1197"/>
                </a:lnTo>
                <a:lnTo>
                  <a:pt x="943" y="1199"/>
                </a:lnTo>
                <a:lnTo>
                  <a:pt x="947" y="1201"/>
                </a:lnTo>
                <a:lnTo>
                  <a:pt x="951" y="1208"/>
                </a:lnTo>
                <a:lnTo>
                  <a:pt x="953" y="1210"/>
                </a:lnTo>
                <a:lnTo>
                  <a:pt x="955" y="1212"/>
                </a:lnTo>
                <a:lnTo>
                  <a:pt x="955" y="1216"/>
                </a:lnTo>
                <a:lnTo>
                  <a:pt x="953" y="1218"/>
                </a:lnTo>
                <a:lnTo>
                  <a:pt x="951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2"/>
                </a:lnTo>
                <a:lnTo>
                  <a:pt x="955" y="1224"/>
                </a:lnTo>
                <a:lnTo>
                  <a:pt x="953" y="1224"/>
                </a:lnTo>
                <a:lnTo>
                  <a:pt x="953" y="1222"/>
                </a:lnTo>
                <a:lnTo>
                  <a:pt x="951" y="1222"/>
                </a:lnTo>
                <a:lnTo>
                  <a:pt x="951" y="1220"/>
                </a:lnTo>
                <a:lnTo>
                  <a:pt x="951" y="1220"/>
                </a:lnTo>
                <a:lnTo>
                  <a:pt x="951" y="1220"/>
                </a:lnTo>
                <a:lnTo>
                  <a:pt x="949" y="1222"/>
                </a:lnTo>
                <a:lnTo>
                  <a:pt x="947" y="1222"/>
                </a:lnTo>
                <a:lnTo>
                  <a:pt x="945" y="1220"/>
                </a:lnTo>
                <a:lnTo>
                  <a:pt x="941" y="1220"/>
                </a:lnTo>
                <a:lnTo>
                  <a:pt x="941" y="1222"/>
                </a:lnTo>
                <a:lnTo>
                  <a:pt x="941" y="1222"/>
                </a:lnTo>
                <a:lnTo>
                  <a:pt x="943" y="1224"/>
                </a:lnTo>
                <a:lnTo>
                  <a:pt x="945" y="1227"/>
                </a:lnTo>
                <a:lnTo>
                  <a:pt x="949" y="1227"/>
                </a:lnTo>
                <a:lnTo>
                  <a:pt x="949" y="1229"/>
                </a:lnTo>
                <a:lnTo>
                  <a:pt x="949" y="1229"/>
                </a:lnTo>
                <a:lnTo>
                  <a:pt x="949" y="1231"/>
                </a:lnTo>
                <a:lnTo>
                  <a:pt x="951" y="1231"/>
                </a:lnTo>
                <a:lnTo>
                  <a:pt x="953" y="1233"/>
                </a:lnTo>
                <a:lnTo>
                  <a:pt x="955" y="1233"/>
                </a:lnTo>
                <a:lnTo>
                  <a:pt x="955" y="1235"/>
                </a:lnTo>
                <a:lnTo>
                  <a:pt x="958" y="1235"/>
                </a:lnTo>
                <a:lnTo>
                  <a:pt x="958" y="1235"/>
                </a:lnTo>
                <a:lnTo>
                  <a:pt x="960" y="1237"/>
                </a:lnTo>
                <a:lnTo>
                  <a:pt x="960" y="1237"/>
                </a:lnTo>
                <a:lnTo>
                  <a:pt x="962" y="1239"/>
                </a:lnTo>
                <a:lnTo>
                  <a:pt x="964" y="1237"/>
                </a:lnTo>
                <a:lnTo>
                  <a:pt x="966" y="1237"/>
                </a:lnTo>
                <a:lnTo>
                  <a:pt x="968" y="1237"/>
                </a:lnTo>
                <a:lnTo>
                  <a:pt x="968" y="1235"/>
                </a:lnTo>
                <a:lnTo>
                  <a:pt x="968" y="1237"/>
                </a:lnTo>
                <a:lnTo>
                  <a:pt x="968" y="1239"/>
                </a:lnTo>
                <a:lnTo>
                  <a:pt x="970" y="1241"/>
                </a:lnTo>
                <a:lnTo>
                  <a:pt x="976" y="1245"/>
                </a:lnTo>
                <a:lnTo>
                  <a:pt x="979" y="1245"/>
                </a:lnTo>
                <a:lnTo>
                  <a:pt x="981" y="1245"/>
                </a:lnTo>
                <a:lnTo>
                  <a:pt x="983" y="1252"/>
                </a:lnTo>
                <a:lnTo>
                  <a:pt x="983" y="1254"/>
                </a:lnTo>
                <a:lnTo>
                  <a:pt x="983" y="1256"/>
                </a:lnTo>
                <a:lnTo>
                  <a:pt x="985" y="1256"/>
                </a:lnTo>
                <a:lnTo>
                  <a:pt x="985" y="1256"/>
                </a:lnTo>
                <a:lnTo>
                  <a:pt x="985" y="1258"/>
                </a:lnTo>
                <a:lnTo>
                  <a:pt x="985" y="1260"/>
                </a:lnTo>
                <a:lnTo>
                  <a:pt x="983" y="1264"/>
                </a:lnTo>
                <a:lnTo>
                  <a:pt x="983" y="1266"/>
                </a:lnTo>
                <a:lnTo>
                  <a:pt x="985" y="1266"/>
                </a:lnTo>
                <a:lnTo>
                  <a:pt x="987" y="1271"/>
                </a:lnTo>
                <a:lnTo>
                  <a:pt x="987" y="1271"/>
                </a:lnTo>
                <a:lnTo>
                  <a:pt x="987" y="1271"/>
                </a:lnTo>
                <a:lnTo>
                  <a:pt x="989" y="1273"/>
                </a:lnTo>
                <a:lnTo>
                  <a:pt x="989" y="1271"/>
                </a:lnTo>
                <a:lnTo>
                  <a:pt x="989" y="1271"/>
                </a:lnTo>
                <a:lnTo>
                  <a:pt x="991" y="1273"/>
                </a:lnTo>
                <a:lnTo>
                  <a:pt x="993" y="1275"/>
                </a:lnTo>
                <a:lnTo>
                  <a:pt x="999" y="1279"/>
                </a:lnTo>
                <a:lnTo>
                  <a:pt x="1002" y="1281"/>
                </a:lnTo>
                <a:lnTo>
                  <a:pt x="1004" y="1281"/>
                </a:lnTo>
                <a:lnTo>
                  <a:pt x="1006" y="1283"/>
                </a:lnTo>
                <a:lnTo>
                  <a:pt x="1008" y="1285"/>
                </a:lnTo>
                <a:lnTo>
                  <a:pt x="1010" y="1287"/>
                </a:lnTo>
                <a:lnTo>
                  <a:pt x="1010" y="1289"/>
                </a:lnTo>
                <a:lnTo>
                  <a:pt x="1012" y="1289"/>
                </a:lnTo>
                <a:lnTo>
                  <a:pt x="1012" y="1296"/>
                </a:lnTo>
                <a:lnTo>
                  <a:pt x="1014" y="1296"/>
                </a:lnTo>
                <a:lnTo>
                  <a:pt x="1016" y="1298"/>
                </a:lnTo>
                <a:lnTo>
                  <a:pt x="1016" y="1296"/>
                </a:lnTo>
                <a:lnTo>
                  <a:pt x="1018" y="1296"/>
                </a:lnTo>
                <a:lnTo>
                  <a:pt x="1020" y="1294"/>
                </a:lnTo>
                <a:lnTo>
                  <a:pt x="1020" y="1294"/>
                </a:lnTo>
                <a:lnTo>
                  <a:pt x="1023" y="1292"/>
                </a:lnTo>
                <a:lnTo>
                  <a:pt x="1023" y="1289"/>
                </a:lnTo>
                <a:lnTo>
                  <a:pt x="1023" y="1287"/>
                </a:lnTo>
                <a:lnTo>
                  <a:pt x="1020" y="1285"/>
                </a:lnTo>
                <a:lnTo>
                  <a:pt x="1018" y="1285"/>
                </a:lnTo>
                <a:lnTo>
                  <a:pt x="1018" y="1283"/>
                </a:lnTo>
                <a:lnTo>
                  <a:pt x="1018" y="1281"/>
                </a:lnTo>
                <a:lnTo>
                  <a:pt x="1016" y="1281"/>
                </a:lnTo>
                <a:lnTo>
                  <a:pt x="1016" y="1279"/>
                </a:lnTo>
                <a:lnTo>
                  <a:pt x="1014" y="1279"/>
                </a:lnTo>
                <a:lnTo>
                  <a:pt x="1014" y="1277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7"/>
                </a:lnTo>
                <a:lnTo>
                  <a:pt x="1010" y="1277"/>
                </a:lnTo>
                <a:lnTo>
                  <a:pt x="1010" y="1277"/>
                </a:lnTo>
                <a:lnTo>
                  <a:pt x="1008" y="1279"/>
                </a:lnTo>
                <a:lnTo>
                  <a:pt x="1008" y="1279"/>
                </a:lnTo>
                <a:lnTo>
                  <a:pt x="1008" y="1277"/>
                </a:lnTo>
                <a:lnTo>
                  <a:pt x="1008" y="1277"/>
                </a:lnTo>
                <a:lnTo>
                  <a:pt x="1006" y="1277"/>
                </a:lnTo>
                <a:lnTo>
                  <a:pt x="1004" y="1275"/>
                </a:lnTo>
                <a:lnTo>
                  <a:pt x="1004" y="1271"/>
                </a:lnTo>
                <a:lnTo>
                  <a:pt x="1004" y="1271"/>
                </a:lnTo>
                <a:lnTo>
                  <a:pt x="1004" y="1269"/>
                </a:lnTo>
                <a:lnTo>
                  <a:pt x="1004" y="1266"/>
                </a:lnTo>
                <a:lnTo>
                  <a:pt x="1004" y="1264"/>
                </a:lnTo>
                <a:lnTo>
                  <a:pt x="1002" y="1262"/>
                </a:lnTo>
                <a:lnTo>
                  <a:pt x="999" y="1258"/>
                </a:lnTo>
                <a:lnTo>
                  <a:pt x="999" y="1256"/>
                </a:lnTo>
                <a:lnTo>
                  <a:pt x="997" y="1256"/>
                </a:lnTo>
                <a:lnTo>
                  <a:pt x="995" y="1252"/>
                </a:lnTo>
                <a:lnTo>
                  <a:pt x="995" y="1250"/>
                </a:lnTo>
                <a:lnTo>
                  <a:pt x="995" y="1248"/>
                </a:lnTo>
                <a:lnTo>
                  <a:pt x="993" y="1245"/>
                </a:lnTo>
                <a:lnTo>
                  <a:pt x="993" y="1243"/>
                </a:lnTo>
                <a:lnTo>
                  <a:pt x="993" y="1243"/>
                </a:lnTo>
                <a:lnTo>
                  <a:pt x="993" y="1241"/>
                </a:lnTo>
                <a:lnTo>
                  <a:pt x="991" y="1241"/>
                </a:lnTo>
                <a:lnTo>
                  <a:pt x="991" y="1239"/>
                </a:lnTo>
                <a:lnTo>
                  <a:pt x="989" y="1235"/>
                </a:lnTo>
                <a:lnTo>
                  <a:pt x="987" y="1237"/>
                </a:lnTo>
                <a:lnTo>
                  <a:pt x="987" y="1237"/>
                </a:lnTo>
                <a:lnTo>
                  <a:pt x="989" y="1239"/>
                </a:lnTo>
                <a:lnTo>
                  <a:pt x="989" y="1241"/>
                </a:lnTo>
                <a:lnTo>
                  <a:pt x="989" y="1241"/>
                </a:lnTo>
                <a:lnTo>
                  <a:pt x="989" y="1241"/>
                </a:lnTo>
                <a:lnTo>
                  <a:pt x="987" y="1239"/>
                </a:lnTo>
                <a:lnTo>
                  <a:pt x="987" y="1237"/>
                </a:lnTo>
                <a:lnTo>
                  <a:pt x="985" y="1235"/>
                </a:lnTo>
                <a:lnTo>
                  <a:pt x="985" y="1233"/>
                </a:lnTo>
                <a:lnTo>
                  <a:pt x="985" y="1233"/>
                </a:lnTo>
                <a:lnTo>
                  <a:pt x="983" y="1231"/>
                </a:lnTo>
                <a:lnTo>
                  <a:pt x="983" y="1231"/>
                </a:lnTo>
                <a:lnTo>
                  <a:pt x="981" y="1229"/>
                </a:lnTo>
                <a:lnTo>
                  <a:pt x="981" y="1227"/>
                </a:lnTo>
                <a:lnTo>
                  <a:pt x="976" y="1224"/>
                </a:lnTo>
                <a:lnTo>
                  <a:pt x="974" y="1220"/>
                </a:lnTo>
                <a:lnTo>
                  <a:pt x="974" y="1220"/>
                </a:lnTo>
                <a:lnTo>
                  <a:pt x="974" y="1218"/>
                </a:lnTo>
                <a:lnTo>
                  <a:pt x="974" y="1216"/>
                </a:lnTo>
                <a:lnTo>
                  <a:pt x="974" y="1216"/>
                </a:lnTo>
                <a:lnTo>
                  <a:pt x="972" y="1214"/>
                </a:lnTo>
                <a:lnTo>
                  <a:pt x="972" y="1214"/>
                </a:lnTo>
                <a:lnTo>
                  <a:pt x="972" y="1212"/>
                </a:lnTo>
                <a:lnTo>
                  <a:pt x="972" y="1212"/>
                </a:lnTo>
                <a:lnTo>
                  <a:pt x="970" y="1212"/>
                </a:lnTo>
                <a:lnTo>
                  <a:pt x="970" y="1210"/>
                </a:lnTo>
                <a:lnTo>
                  <a:pt x="968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4"/>
                </a:lnTo>
                <a:lnTo>
                  <a:pt x="964" y="1204"/>
                </a:lnTo>
                <a:lnTo>
                  <a:pt x="964" y="1204"/>
                </a:lnTo>
                <a:lnTo>
                  <a:pt x="962" y="1201"/>
                </a:lnTo>
                <a:lnTo>
                  <a:pt x="960" y="1197"/>
                </a:lnTo>
                <a:lnTo>
                  <a:pt x="960" y="1195"/>
                </a:lnTo>
                <a:lnTo>
                  <a:pt x="955" y="1193"/>
                </a:lnTo>
                <a:lnTo>
                  <a:pt x="953" y="1191"/>
                </a:lnTo>
                <a:lnTo>
                  <a:pt x="951" y="1191"/>
                </a:lnTo>
                <a:lnTo>
                  <a:pt x="951" y="1189"/>
                </a:lnTo>
                <a:lnTo>
                  <a:pt x="949" y="1187"/>
                </a:lnTo>
                <a:lnTo>
                  <a:pt x="947" y="1185"/>
                </a:lnTo>
                <a:lnTo>
                  <a:pt x="947" y="1183"/>
                </a:lnTo>
                <a:lnTo>
                  <a:pt x="947" y="1178"/>
                </a:lnTo>
                <a:lnTo>
                  <a:pt x="947" y="1178"/>
                </a:lnTo>
                <a:lnTo>
                  <a:pt x="945" y="1176"/>
                </a:lnTo>
                <a:lnTo>
                  <a:pt x="945" y="1172"/>
                </a:lnTo>
                <a:lnTo>
                  <a:pt x="943" y="1170"/>
                </a:lnTo>
                <a:lnTo>
                  <a:pt x="943" y="1170"/>
                </a:lnTo>
                <a:lnTo>
                  <a:pt x="943" y="1164"/>
                </a:lnTo>
                <a:lnTo>
                  <a:pt x="945" y="1162"/>
                </a:lnTo>
                <a:lnTo>
                  <a:pt x="945" y="1160"/>
                </a:lnTo>
                <a:lnTo>
                  <a:pt x="943" y="1157"/>
                </a:lnTo>
                <a:lnTo>
                  <a:pt x="943" y="1157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9" y="1160"/>
                </a:lnTo>
                <a:lnTo>
                  <a:pt x="953" y="1164"/>
                </a:lnTo>
                <a:lnTo>
                  <a:pt x="953" y="1164"/>
                </a:lnTo>
                <a:lnTo>
                  <a:pt x="955" y="1164"/>
                </a:lnTo>
                <a:lnTo>
                  <a:pt x="955" y="1164"/>
                </a:lnTo>
                <a:lnTo>
                  <a:pt x="955" y="1162"/>
                </a:lnTo>
                <a:lnTo>
                  <a:pt x="958" y="1162"/>
                </a:lnTo>
                <a:lnTo>
                  <a:pt x="960" y="1164"/>
                </a:lnTo>
                <a:lnTo>
                  <a:pt x="960" y="1164"/>
                </a:lnTo>
                <a:lnTo>
                  <a:pt x="962" y="1164"/>
                </a:lnTo>
                <a:lnTo>
                  <a:pt x="962" y="1166"/>
                </a:lnTo>
                <a:lnTo>
                  <a:pt x="964" y="1168"/>
                </a:lnTo>
                <a:lnTo>
                  <a:pt x="968" y="1168"/>
                </a:lnTo>
                <a:lnTo>
                  <a:pt x="968" y="1168"/>
                </a:lnTo>
                <a:lnTo>
                  <a:pt x="970" y="1168"/>
                </a:lnTo>
                <a:lnTo>
                  <a:pt x="970" y="1168"/>
                </a:lnTo>
                <a:lnTo>
                  <a:pt x="970" y="1170"/>
                </a:lnTo>
                <a:lnTo>
                  <a:pt x="970" y="1170"/>
                </a:lnTo>
                <a:lnTo>
                  <a:pt x="970" y="1170"/>
                </a:lnTo>
                <a:lnTo>
                  <a:pt x="968" y="1170"/>
                </a:lnTo>
                <a:lnTo>
                  <a:pt x="970" y="1172"/>
                </a:lnTo>
                <a:lnTo>
                  <a:pt x="970" y="1172"/>
                </a:lnTo>
                <a:lnTo>
                  <a:pt x="968" y="1174"/>
                </a:lnTo>
                <a:lnTo>
                  <a:pt x="970" y="1176"/>
                </a:lnTo>
                <a:lnTo>
                  <a:pt x="972" y="1178"/>
                </a:lnTo>
                <a:lnTo>
                  <a:pt x="972" y="1183"/>
                </a:lnTo>
                <a:lnTo>
                  <a:pt x="974" y="1185"/>
                </a:lnTo>
                <a:lnTo>
                  <a:pt x="974" y="1187"/>
                </a:lnTo>
                <a:lnTo>
                  <a:pt x="974" y="1189"/>
                </a:lnTo>
                <a:lnTo>
                  <a:pt x="976" y="1189"/>
                </a:lnTo>
                <a:lnTo>
                  <a:pt x="976" y="1191"/>
                </a:lnTo>
                <a:lnTo>
                  <a:pt x="979" y="1195"/>
                </a:lnTo>
                <a:lnTo>
                  <a:pt x="979" y="1195"/>
                </a:lnTo>
                <a:lnTo>
                  <a:pt x="979" y="1197"/>
                </a:lnTo>
                <a:lnTo>
                  <a:pt x="981" y="1197"/>
                </a:lnTo>
                <a:lnTo>
                  <a:pt x="981" y="1197"/>
                </a:lnTo>
                <a:lnTo>
                  <a:pt x="983" y="1199"/>
                </a:lnTo>
                <a:lnTo>
                  <a:pt x="983" y="1201"/>
                </a:lnTo>
                <a:lnTo>
                  <a:pt x="983" y="1204"/>
                </a:lnTo>
                <a:lnTo>
                  <a:pt x="985" y="1206"/>
                </a:lnTo>
                <a:lnTo>
                  <a:pt x="987" y="1206"/>
                </a:lnTo>
                <a:lnTo>
                  <a:pt x="987" y="1206"/>
                </a:lnTo>
                <a:lnTo>
                  <a:pt x="987" y="1208"/>
                </a:lnTo>
                <a:lnTo>
                  <a:pt x="987" y="1208"/>
                </a:lnTo>
                <a:lnTo>
                  <a:pt x="989" y="1210"/>
                </a:lnTo>
                <a:lnTo>
                  <a:pt x="989" y="1212"/>
                </a:lnTo>
                <a:lnTo>
                  <a:pt x="993" y="1212"/>
                </a:lnTo>
                <a:lnTo>
                  <a:pt x="995" y="1216"/>
                </a:lnTo>
                <a:lnTo>
                  <a:pt x="997" y="1218"/>
                </a:lnTo>
                <a:lnTo>
                  <a:pt x="999" y="1220"/>
                </a:lnTo>
                <a:lnTo>
                  <a:pt x="1002" y="1220"/>
                </a:lnTo>
                <a:lnTo>
                  <a:pt x="1002" y="1220"/>
                </a:lnTo>
                <a:lnTo>
                  <a:pt x="1004" y="1220"/>
                </a:lnTo>
                <a:lnTo>
                  <a:pt x="1006" y="1220"/>
                </a:lnTo>
                <a:lnTo>
                  <a:pt x="1006" y="1222"/>
                </a:lnTo>
                <a:lnTo>
                  <a:pt x="1006" y="1224"/>
                </a:lnTo>
                <a:lnTo>
                  <a:pt x="1006" y="1227"/>
                </a:lnTo>
                <a:lnTo>
                  <a:pt x="1006" y="1227"/>
                </a:lnTo>
                <a:lnTo>
                  <a:pt x="1006" y="1229"/>
                </a:lnTo>
                <a:lnTo>
                  <a:pt x="1008" y="1229"/>
                </a:lnTo>
                <a:lnTo>
                  <a:pt x="1008" y="1231"/>
                </a:lnTo>
                <a:lnTo>
                  <a:pt x="1010" y="1231"/>
                </a:lnTo>
                <a:lnTo>
                  <a:pt x="1014" y="1233"/>
                </a:lnTo>
                <a:lnTo>
                  <a:pt x="1016" y="1233"/>
                </a:lnTo>
                <a:lnTo>
                  <a:pt x="1016" y="1235"/>
                </a:lnTo>
                <a:lnTo>
                  <a:pt x="1016" y="1235"/>
                </a:lnTo>
                <a:lnTo>
                  <a:pt x="1016" y="1237"/>
                </a:lnTo>
                <a:lnTo>
                  <a:pt x="1018" y="1239"/>
                </a:lnTo>
                <a:lnTo>
                  <a:pt x="1018" y="1239"/>
                </a:lnTo>
                <a:lnTo>
                  <a:pt x="1023" y="1239"/>
                </a:lnTo>
                <a:lnTo>
                  <a:pt x="1025" y="1241"/>
                </a:lnTo>
                <a:lnTo>
                  <a:pt x="1025" y="1243"/>
                </a:lnTo>
                <a:lnTo>
                  <a:pt x="1025" y="1243"/>
                </a:lnTo>
                <a:lnTo>
                  <a:pt x="1025" y="1243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5" y="1245"/>
                </a:lnTo>
                <a:lnTo>
                  <a:pt x="1023" y="1248"/>
                </a:lnTo>
                <a:lnTo>
                  <a:pt x="1023" y="1250"/>
                </a:lnTo>
                <a:lnTo>
                  <a:pt x="1023" y="1254"/>
                </a:lnTo>
                <a:lnTo>
                  <a:pt x="1025" y="1256"/>
                </a:lnTo>
                <a:lnTo>
                  <a:pt x="1025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6"/>
                </a:lnTo>
                <a:lnTo>
                  <a:pt x="1029" y="1254"/>
                </a:lnTo>
                <a:lnTo>
                  <a:pt x="1031" y="1254"/>
                </a:lnTo>
                <a:lnTo>
                  <a:pt x="1031" y="1254"/>
                </a:lnTo>
                <a:lnTo>
                  <a:pt x="1029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8"/>
                </a:lnTo>
                <a:lnTo>
                  <a:pt x="1031" y="1256"/>
                </a:lnTo>
                <a:lnTo>
                  <a:pt x="1031" y="1256"/>
                </a:lnTo>
                <a:lnTo>
                  <a:pt x="1031" y="1256"/>
                </a:lnTo>
                <a:lnTo>
                  <a:pt x="1033" y="1258"/>
                </a:lnTo>
                <a:lnTo>
                  <a:pt x="1033" y="1258"/>
                </a:lnTo>
                <a:lnTo>
                  <a:pt x="1037" y="1260"/>
                </a:lnTo>
                <a:lnTo>
                  <a:pt x="1037" y="1262"/>
                </a:lnTo>
                <a:lnTo>
                  <a:pt x="1041" y="1264"/>
                </a:lnTo>
                <a:lnTo>
                  <a:pt x="1041" y="1264"/>
                </a:lnTo>
                <a:lnTo>
                  <a:pt x="1043" y="1264"/>
                </a:lnTo>
                <a:lnTo>
                  <a:pt x="1041" y="1264"/>
                </a:lnTo>
                <a:lnTo>
                  <a:pt x="1041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43" y="1269"/>
                </a:lnTo>
                <a:lnTo>
                  <a:pt x="1043" y="1269"/>
                </a:lnTo>
                <a:lnTo>
                  <a:pt x="1043" y="1271"/>
                </a:lnTo>
                <a:lnTo>
                  <a:pt x="1046" y="1273"/>
                </a:lnTo>
                <a:lnTo>
                  <a:pt x="1048" y="1273"/>
                </a:lnTo>
                <a:lnTo>
                  <a:pt x="1048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5"/>
                </a:lnTo>
                <a:lnTo>
                  <a:pt x="1050" y="1275"/>
                </a:lnTo>
                <a:lnTo>
                  <a:pt x="1048" y="1273"/>
                </a:lnTo>
                <a:lnTo>
                  <a:pt x="1046" y="1273"/>
                </a:lnTo>
                <a:lnTo>
                  <a:pt x="1056" y="1279"/>
                </a:lnTo>
                <a:lnTo>
                  <a:pt x="1058" y="1281"/>
                </a:lnTo>
                <a:lnTo>
                  <a:pt x="1062" y="1285"/>
                </a:lnTo>
                <a:lnTo>
                  <a:pt x="1064" y="1287"/>
                </a:lnTo>
                <a:lnTo>
                  <a:pt x="1067" y="1292"/>
                </a:lnTo>
                <a:lnTo>
                  <a:pt x="1069" y="1294"/>
                </a:lnTo>
                <a:lnTo>
                  <a:pt x="1071" y="1298"/>
                </a:lnTo>
                <a:lnTo>
                  <a:pt x="1073" y="1298"/>
                </a:lnTo>
                <a:lnTo>
                  <a:pt x="1075" y="1300"/>
                </a:lnTo>
                <a:lnTo>
                  <a:pt x="1077" y="1306"/>
                </a:lnTo>
                <a:lnTo>
                  <a:pt x="1077" y="1310"/>
                </a:lnTo>
                <a:lnTo>
                  <a:pt x="1079" y="1313"/>
                </a:lnTo>
                <a:lnTo>
                  <a:pt x="1079" y="1315"/>
                </a:lnTo>
                <a:lnTo>
                  <a:pt x="1081" y="1317"/>
                </a:lnTo>
                <a:lnTo>
                  <a:pt x="1083" y="1319"/>
                </a:lnTo>
                <a:lnTo>
                  <a:pt x="1083" y="1319"/>
                </a:lnTo>
                <a:lnTo>
                  <a:pt x="1083" y="1321"/>
                </a:lnTo>
                <a:lnTo>
                  <a:pt x="1083" y="1323"/>
                </a:lnTo>
                <a:lnTo>
                  <a:pt x="1081" y="1325"/>
                </a:lnTo>
                <a:lnTo>
                  <a:pt x="1081" y="1327"/>
                </a:lnTo>
                <a:lnTo>
                  <a:pt x="1079" y="1327"/>
                </a:lnTo>
                <a:lnTo>
                  <a:pt x="1079" y="1327"/>
                </a:lnTo>
                <a:lnTo>
                  <a:pt x="1079" y="1329"/>
                </a:lnTo>
                <a:lnTo>
                  <a:pt x="1081" y="1329"/>
                </a:lnTo>
                <a:lnTo>
                  <a:pt x="1081" y="1329"/>
                </a:lnTo>
                <a:lnTo>
                  <a:pt x="1083" y="1329"/>
                </a:lnTo>
                <a:lnTo>
                  <a:pt x="1083" y="1331"/>
                </a:lnTo>
                <a:lnTo>
                  <a:pt x="1083" y="1331"/>
                </a:lnTo>
                <a:lnTo>
                  <a:pt x="1081" y="1334"/>
                </a:lnTo>
                <a:lnTo>
                  <a:pt x="1079" y="1334"/>
                </a:lnTo>
                <a:lnTo>
                  <a:pt x="1077" y="1334"/>
                </a:lnTo>
                <a:lnTo>
                  <a:pt x="1077" y="1334"/>
                </a:lnTo>
                <a:lnTo>
                  <a:pt x="1077" y="1336"/>
                </a:lnTo>
                <a:lnTo>
                  <a:pt x="1079" y="1338"/>
                </a:lnTo>
                <a:lnTo>
                  <a:pt x="1079" y="1340"/>
                </a:lnTo>
                <a:lnTo>
                  <a:pt x="1079" y="1340"/>
                </a:lnTo>
                <a:lnTo>
                  <a:pt x="1083" y="1344"/>
                </a:lnTo>
                <a:lnTo>
                  <a:pt x="1085" y="1346"/>
                </a:lnTo>
                <a:lnTo>
                  <a:pt x="1085" y="1348"/>
                </a:lnTo>
                <a:lnTo>
                  <a:pt x="1087" y="1350"/>
                </a:lnTo>
                <a:lnTo>
                  <a:pt x="1092" y="1352"/>
                </a:lnTo>
                <a:lnTo>
                  <a:pt x="1096" y="1354"/>
                </a:lnTo>
                <a:lnTo>
                  <a:pt x="1098" y="1354"/>
                </a:lnTo>
                <a:lnTo>
                  <a:pt x="1100" y="1357"/>
                </a:lnTo>
                <a:lnTo>
                  <a:pt x="1102" y="1359"/>
                </a:lnTo>
                <a:lnTo>
                  <a:pt x="1106" y="1361"/>
                </a:lnTo>
                <a:lnTo>
                  <a:pt x="1106" y="1363"/>
                </a:lnTo>
                <a:lnTo>
                  <a:pt x="1108" y="1365"/>
                </a:lnTo>
                <a:lnTo>
                  <a:pt x="1115" y="1367"/>
                </a:lnTo>
                <a:lnTo>
                  <a:pt x="1119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29" y="1371"/>
                </a:lnTo>
                <a:lnTo>
                  <a:pt x="1131" y="1371"/>
                </a:lnTo>
                <a:lnTo>
                  <a:pt x="1131" y="1371"/>
                </a:lnTo>
                <a:lnTo>
                  <a:pt x="1134" y="1373"/>
                </a:lnTo>
                <a:lnTo>
                  <a:pt x="1136" y="1375"/>
                </a:lnTo>
                <a:lnTo>
                  <a:pt x="1138" y="1375"/>
                </a:lnTo>
                <a:lnTo>
                  <a:pt x="1140" y="1378"/>
                </a:lnTo>
                <a:lnTo>
                  <a:pt x="1142" y="1380"/>
                </a:lnTo>
                <a:lnTo>
                  <a:pt x="1144" y="1382"/>
                </a:lnTo>
                <a:lnTo>
                  <a:pt x="1146" y="1382"/>
                </a:lnTo>
                <a:lnTo>
                  <a:pt x="1152" y="1384"/>
                </a:lnTo>
                <a:lnTo>
                  <a:pt x="1155" y="1386"/>
                </a:lnTo>
                <a:lnTo>
                  <a:pt x="1159" y="1386"/>
                </a:lnTo>
                <a:lnTo>
                  <a:pt x="1163" y="1388"/>
                </a:lnTo>
                <a:lnTo>
                  <a:pt x="1169" y="1390"/>
                </a:lnTo>
                <a:lnTo>
                  <a:pt x="1173" y="1390"/>
                </a:lnTo>
                <a:lnTo>
                  <a:pt x="1175" y="1392"/>
                </a:lnTo>
                <a:lnTo>
                  <a:pt x="1178" y="1392"/>
                </a:lnTo>
                <a:lnTo>
                  <a:pt x="1180" y="1394"/>
                </a:lnTo>
                <a:lnTo>
                  <a:pt x="1186" y="1396"/>
                </a:lnTo>
                <a:lnTo>
                  <a:pt x="1192" y="1401"/>
                </a:lnTo>
                <a:lnTo>
                  <a:pt x="1201" y="1401"/>
                </a:lnTo>
                <a:lnTo>
                  <a:pt x="1205" y="1403"/>
                </a:lnTo>
                <a:lnTo>
                  <a:pt x="1209" y="1405"/>
                </a:lnTo>
                <a:lnTo>
                  <a:pt x="1211" y="1405"/>
                </a:lnTo>
                <a:lnTo>
                  <a:pt x="1213" y="1405"/>
                </a:lnTo>
                <a:lnTo>
                  <a:pt x="1219" y="1401"/>
                </a:lnTo>
                <a:lnTo>
                  <a:pt x="1224" y="1401"/>
                </a:lnTo>
                <a:lnTo>
                  <a:pt x="1230" y="1396"/>
                </a:lnTo>
                <a:lnTo>
                  <a:pt x="1232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2" y="1396"/>
                </a:lnTo>
                <a:lnTo>
                  <a:pt x="1232" y="1394"/>
                </a:lnTo>
                <a:lnTo>
                  <a:pt x="1232" y="1394"/>
                </a:lnTo>
                <a:lnTo>
                  <a:pt x="1232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6" y="1394"/>
                </a:lnTo>
                <a:lnTo>
                  <a:pt x="1236" y="1394"/>
                </a:lnTo>
                <a:lnTo>
                  <a:pt x="1238" y="1394"/>
                </a:lnTo>
                <a:lnTo>
                  <a:pt x="1236" y="1396"/>
                </a:lnTo>
                <a:lnTo>
                  <a:pt x="1236" y="1396"/>
                </a:lnTo>
                <a:lnTo>
                  <a:pt x="1238" y="1396"/>
                </a:lnTo>
                <a:lnTo>
                  <a:pt x="1247" y="1399"/>
                </a:lnTo>
                <a:lnTo>
                  <a:pt x="1245" y="1399"/>
                </a:lnTo>
                <a:lnTo>
                  <a:pt x="1243" y="1396"/>
                </a:lnTo>
                <a:lnTo>
                  <a:pt x="1243" y="1396"/>
                </a:lnTo>
                <a:lnTo>
                  <a:pt x="1243" y="1396"/>
                </a:lnTo>
                <a:lnTo>
                  <a:pt x="1240" y="1396"/>
                </a:lnTo>
                <a:lnTo>
                  <a:pt x="1240" y="1396"/>
                </a:lnTo>
                <a:lnTo>
                  <a:pt x="1240" y="1394"/>
                </a:lnTo>
                <a:lnTo>
                  <a:pt x="1240" y="1394"/>
                </a:lnTo>
                <a:lnTo>
                  <a:pt x="1240" y="1396"/>
                </a:lnTo>
                <a:lnTo>
                  <a:pt x="1243" y="1396"/>
                </a:lnTo>
                <a:lnTo>
                  <a:pt x="1245" y="1396"/>
                </a:lnTo>
                <a:lnTo>
                  <a:pt x="1247" y="1399"/>
                </a:lnTo>
                <a:lnTo>
                  <a:pt x="1249" y="1401"/>
                </a:lnTo>
                <a:lnTo>
                  <a:pt x="1253" y="1403"/>
                </a:lnTo>
                <a:lnTo>
                  <a:pt x="1257" y="1407"/>
                </a:lnTo>
                <a:lnTo>
                  <a:pt x="1259" y="1409"/>
                </a:lnTo>
                <a:lnTo>
                  <a:pt x="1261" y="1411"/>
                </a:lnTo>
                <a:lnTo>
                  <a:pt x="1263" y="1413"/>
                </a:lnTo>
                <a:lnTo>
                  <a:pt x="1268" y="1417"/>
                </a:lnTo>
                <a:lnTo>
                  <a:pt x="1272" y="1422"/>
                </a:lnTo>
                <a:lnTo>
                  <a:pt x="1272" y="1422"/>
                </a:lnTo>
                <a:lnTo>
                  <a:pt x="1278" y="1426"/>
                </a:lnTo>
                <a:lnTo>
                  <a:pt x="1280" y="1428"/>
                </a:lnTo>
                <a:lnTo>
                  <a:pt x="1284" y="1430"/>
                </a:lnTo>
                <a:lnTo>
                  <a:pt x="1287" y="1430"/>
                </a:lnTo>
                <a:lnTo>
                  <a:pt x="1295" y="1430"/>
                </a:lnTo>
                <a:lnTo>
                  <a:pt x="1297" y="1430"/>
                </a:lnTo>
                <a:lnTo>
                  <a:pt x="1303" y="1432"/>
                </a:lnTo>
                <a:lnTo>
                  <a:pt x="1303" y="1434"/>
                </a:lnTo>
                <a:lnTo>
                  <a:pt x="1307" y="1436"/>
                </a:lnTo>
                <a:lnTo>
                  <a:pt x="1312" y="1436"/>
                </a:lnTo>
                <a:lnTo>
                  <a:pt x="1314" y="1436"/>
                </a:lnTo>
                <a:lnTo>
                  <a:pt x="1320" y="1438"/>
                </a:lnTo>
                <a:lnTo>
                  <a:pt x="1326" y="1440"/>
                </a:lnTo>
                <a:lnTo>
                  <a:pt x="1326" y="1440"/>
                </a:lnTo>
                <a:lnTo>
                  <a:pt x="1324" y="1440"/>
                </a:lnTo>
                <a:lnTo>
                  <a:pt x="1324" y="1440"/>
                </a:lnTo>
                <a:lnTo>
                  <a:pt x="1322" y="1440"/>
                </a:lnTo>
                <a:lnTo>
                  <a:pt x="1324" y="1440"/>
                </a:lnTo>
                <a:lnTo>
                  <a:pt x="1326" y="1440"/>
                </a:lnTo>
                <a:lnTo>
                  <a:pt x="1331" y="1440"/>
                </a:lnTo>
                <a:lnTo>
                  <a:pt x="1333" y="1440"/>
                </a:lnTo>
                <a:lnTo>
                  <a:pt x="1335" y="1440"/>
                </a:lnTo>
                <a:lnTo>
                  <a:pt x="1335" y="1440"/>
                </a:lnTo>
                <a:lnTo>
                  <a:pt x="1335" y="1438"/>
                </a:lnTo>
                <a:lnTo>
                  <a:pt x="1335" y="1438"/>
                </a:lnTo>
                <a:lnTo>
                  <a:pt x="1335" y="1438"/>
                </a:lnTo>
                <a:lnTo>
                  <a:pt x="1337" y="1438"/>
                </a:lnTo>
                <a:lnTo>
                  <a:pt x="1337" y="1438"/>
                </a:lnTo>
                <a:lnTo>
                  <a:pt x="1339" y="1438"/>
                </a:lnTo>
                <a:lnTo>
                  <a:pt x="1341" y="1438"/>
                </a:lnTo>
                <a:lnTo>
                  <a:pt x="1341" y="1438"/>
                </a:lnTo>
                <a:lnTo>
                  <a:pt x="1341" y="1440"/>
                </a:lnTo>
                <a:lnTo>
                  <a:pt x="1341" y="1440"/>
                </a:lnTo>
                <a:lnTo>
                  <a:pt x="1341" y="1443"/>
                </a:lnTo>
                <a:lnTo>
                  <a:pt x="1343" y="1443"/>
                </a:lnTo>
                <a:lnTo>
                  <a:pt x="1343" y="1445"/>
                </a:lnTo>
                <a:lnTo>
                  <a:pt x="1343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39" y="1443"/>
                </a:lnTo>
                <a:lnTo>
                  <a:pt x="1339" y="1443"/>
                </a:lnTo>
                <a:lnTo>
                  <a:pt x="1337" y="1445"/>
                </a:lnTo>
                <a:lnTo>
                  <a:pt x="1337" y="1445"/>
                </a:lnTo>
                <a:lnTo>
                  <a:pt x="1341" y="1447"/>
                </a:lnTo>
                <a:lnTo>
                  <a:pt x="1345" y="1451"/>
                </a:lnTo>
                <a:lnTo>
                  <a:pt x="1345" y="1451"/>
                </a:lnTo>
                <a:lnTo>
                  <a:pt x="1349" y="1455"/>
                </a:lnTo>
                <a:lnTo>
                  <a:pt x="1351" y="1455"/>
                </a:lnTo>
                <a:lnTo>
                  <a:pt x="1351" y="1459"/>
                </a:lnTo>
                <a:lnTo>
                  <a:pt x="1356" y="1461"/>
                </a:lnTo>
                <a:lnTo>
                  <a:pt x="1362" y="1468"/>
                </a:lnTo>
                <a:lnTo>
                  <a:pt x="1364" y="1470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4" y="1474"/>
                </a:lnTo>
                <a:lnTo>
                  <a:pt x="1364" y="1474"/>
                </a:lnTo>
                <a:lnTo>
                  <a:pt x="1364" y="1474"/>
                </a:lnTo>
                <a:lnTo>
                  <a:pt x="1366" y="1476"/>
                </a:lnTo>
                <a:lnTo>
                  <a:pt x="1366" y="1476"/>
                </a:lnTo>
                <a:lnTo>
                  <a:pt x="1366" y="1478"/>
                </a:lnTo>
                <a:lnTo>
                  <a:pt x="1366" y="1478"/>
                </a:lnTo>
                <a:lnTo>
                  <a:pt x="1366" y="1478"/>
                </a:lnTo>
                <a:lnTo>
                  <a:pt x="1364" y="1482"/>
                </a:lnTo>
                <a:lnTo>
                  <a:pt x="1364" y="1482"/>
                </a:lnTo>
                <a:lnTo>
                  <a:pt x="1364" y="1484"/>
                </a:lnTo>
                <a:lnTo>
                  <a:pt x="1366" y="1489"/>
                </a:lnTo>
                <a:lnTo>
                  <a:pt x="1368" y="1489"/>
                </a:lnTo>
                <a:lnTo>
                  <a:pt x="1372" y="1491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7" y="1491"/>
                </a:lnTo>
                <a:lnTo>
                  <a:pt x="1379" y="1491"/>
                </a:lnTo>
                <a:lnTo>
                  <a:pt x="1377" y="1489"/>
                </a:lnTo>
                <a:lnTo>
                  <a:pt x="1377" y="1489"/>
                </a:lnTo>
                <a:lnTo>
                  <a:pt x="1375" y="1487"/>
                </a:lnTo>
                <a:lnTo>
                  <a:pt x="1372" y="1487"/>
                </a:lnTo>
                <a:lnTo>
                  <a:pt x="1372" y="1482"/>
                </a:lnTo>
                <a:lnTo>
                  <a:pt x="1372" y="1484"/>
                </a:lnTo>
                <a:lnTo>
                  <a:pt x="1372" y="1484"/>
                </a:lnTo>
                <a:lnTo>
                  <a:pt x="1377" y="1484"/>
                </a:lnTo>
                <a:lnTo>
                  <a:pt x="1381" y="1489"/>
                </a:lnTo>
                <a:lnTo>
                  <a:pt x="1381" y="1491"/>
                </a:lnTo>
                <a:lnTo>
                  <a:pt x="1381" y="1491"/>
                </a:lnTo>
                <a:lnTo>
                  <a:pt x="1381" y="1493"/>
                </a:lnTo>
                <a:lnTo>
                  <a:pt x="1383" y="1493"/>
                </a:lnTo>
                <a:lnTo>
                  <a:pt x="1383" y="1495"/>
                </a:lnTo>
                <a:lnTo>
                  <a:pt x="1387" y="1495"/>
                </a:lnTo>
                <a:lnTo>
                  <a:pt x="1389" y="1497"/>
                </a:lnTo>
                <a:lnTo>
                  <a:pt x="1391" y="1497"/>
                </a:lnTo>
                <a:lnTo>
                  <a:pt x="1395" y="1499"/>
                </a:lnTo>
                <a:lnTo>
                  <a:pt x="1395" y="1501"/>
                </a:lnTo>
                <a:lnTo>
                  <a:pt x="1395" y="1501"/>
                </a:lnTo>
                <a:lnTo>
                  <a:pt x="1395" y="1505"/>
                </a:lnTo>
                <a:lnTo>
                  <a:pt x="1395" y="1505"/>
                </a:lnTo>
                <a:lnTo>
                  <a:pt x="1395" y="1508"/>
                </a:lnTo>
                <a:lnTo>
                  <a:pt x="1395" y="1510"/>
                </a:lnTo>
                <a:lnTo>
                  <a:pt x="1398" y="1510"/>
                </a:lnTo>
                <a:lnTo>
                  <a:pt x="1400" y="1510"/>
                </a:lnTo>
                <a:lnTo>
                  <a:pt x="1400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0" y="1508"/>
                </a:lnTo>
                <a:lnTo>
                  <a:pt x="1398" y="1505"/>
                </a:lnTo>
                <a:lnTo>
                  <a:pt x="1400" y="1505"/>
                </a:lnTo>
                <a:lnTo>
                  <a:pt x="1402" y="1505"/>
                </a:lnTo>
                <a:lnTo>
                  <a:pt x="1404" y="1508"/>
                </a:lnTo>
                <a:lnTo>
                  <a:pt x="1404" y="1510"/>
                </a:lnTo>
                <a:lnTo>
                  <a:pt x="1404" y="1512"/>
                </a:lnTo>
                <a:lnTo>
                  <a:pt x="1404" y="1512"/>
                </a:lnTo>
                <a:lnTo>
                  <a:pt x="1406" y="1514"/>
                </a:lnTo>
                <a:lnTo>
                  <a:pt x="1408" y="1516"/>
                </a:lnTo>
                <a:lnTo>
                  <a:pt x="1408" y="1514"/>
                </a:lnTo>
                <a:lnTo>
                  <a:pt x="1408" y="1512"/>
                </a:lnTo>
                <a:lnTo>
                  <a:pt x="1408" y="1512"/>
                </a:lnTo>
                <a:lnTo>
                  <a:pt x="1410" y="1512"/>
                </a:lnTo>
                <a:lnTo>
                  <a:pt x="1412" y="1512"/>
                </a:lnTo>
                <a:lnTo>
                  <a:pt x="1414" y="1512"/>
                </a:lnTo>
                <a:lnTo>
                  <a:pt x="1416" y="1512"/>
                </a:lnTo>
                <a:lnTo>
                  <a:pt x="1416" y="1512"/>
                </a:lnTo>
                <a:lnTo>
                  <a:pt x="1416" y="1514"/>
                </a:lnTo>
                <a:lnTo>
                  <a:pt x="1419" y="1514"/>
                </a:lnTo>
                <a:lnTo>
                  <a:pt x="1421" y="1514"/>
                </a:lnTo>
                <a:lnTo>
                  <a:pt x="1423" y="1514"/>
                </a:lnTo>
                <a:lnTo>
                  <a:pt x="1423" y="1514"/>
                </a:lnTo>
                <a:lnTo>
                  <a:pt x="1425" y="1516"/>
                </a:lnTo>
                <a:lnTo>
                  <a:pt x="1425" y="1516"/>
                </a:lnTo>
                <a:lnTo>
                  <a:pt x="1427" y="1520"/>
                </a:lnTo>
                <a:lnTo>
                  <a:pt x="1429" y="1520"/>
                </a:lnTo>
                <a:lnTo>
                  <a:pt x="1431" y="1522"/>
                </a:lnTo>
                <a:lnTo>
                  <a:pt x="1431" y="1522"/>
                </a:lnTo>
                <a:lnTo>
                  <a:pt x="1431" y="1520"/>
                </a:lnTo>
                <a:lnTo>
                  <a:pt x="1431" y="1518"/>
                </a:lnTo>
                <a:lnTo>
                  <a:pt x="1431" y="1518"/>
                </a:lnTo>
                <a:lnTo>
                  <a:pt x="1433" y="1518"/>
                </a:lnTo>
                <a:lnTo>
                  <a:pt x="1433" y="1518"/>
                </a:lnTo>
                <a:lnTo>
                  <a:pt x="1433" y="1520"/>
                </a:lnTo>
                <a:lnTo>
                  <a:pt x="1435" y="1524"/>
                </a:lnTo>
                <a:lnTo>
                  <a:pt x="1435" y="1526"/>
                </a:lnTo>
                <a:lnTo>
                  <a:pt x="1437" y="1526"/>
                </a:lnTo>
                <a:lnTo>
                  <a:pt x="1439" y="1526"/>
                </a:lnTo>
                <a:lnTo>
                  <a:pt x="1442" y="1526"/>
                </a:lnTo>
                <a:lnTo>
                  <a:pt x="1444" y="1526"/>
                </a:lnTo>
                <a:lnTo>
                  <a:pt x="1444" y="1524"/>
                </a:lnTo>
                <a:lnTo>
                  <a:pt x="1444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2"/>
                </a:lnTo>
                <a:lnTo>
                  <a:pt x="1448" y="1520"/>
                </a:lnTo>
                <a:lnTo>
                  <a:pt x="1446" y="1518"/>
                </a:lnTo>
                <a:lnTo>
                  <a:pt x="1444" y="1516"/>
                </a:lnTo>
                <a:lnTo>
                  <a:pt x="1444" y="1516"/>
                </a:lnTo>
                <a:lnTo>
                  <a:pt x="1442" y="1516"/>
                </a:lnTo>
                <a:lnTo>
                  <a:pt x="1442" y="1514"/>
                </a:lnTo>
                <a:lnTo>
                  <a:pt x="1442" y="1514"/>
                </a:lnTo>
                <a:lnTo>
                  <a:pt x="1444" y="1512"/>
                </a:lnTo>
                <a:lnTo>
                  <a:pt x="1444" y="1512"/>
                </a:lnTo>
                <a:lnTo>
                  <a:pt x="1446" y="1512"/>
                </a:lnTo>
                <a:lnTo>
                  <a:pt x="1448" y="1512"/>
                </a:lnTo>
                <a:lnTo>
                  <a:pt x="1452" y="1508"/>
                </a:lnTo>
                <a:lnTo>
                  <a:pt x="1452" y="1508"/>
                </a:lnTo>
                <a:lnTo>
                  <a:pt x="1452" y="1505"/>
                </a:lnTo>
                <a:lnTo>
                  <a:pt x="1452" y="1505"/>
                </a:lnTo>
                <a:lnTo>
                  <a:pt x="1454" y="1503"/>
                </a:lnTo>
                <a:lnTo>
                  <a:pt x="1454" y="1503"/>
                </a:lnTo>
                <a:lnTo>
                  <a:pt x="1456" y="1503"/>
                </a:lnTo>
                <a:lnTo>
                  <a:pt x="1456" y="1501"/>
                </a:lnTo>
                <a:lnTo>
                  <a:pt x="1456" y="1501"/>
                </a:lnTo>
                <a:lnTo>
                  <a:pt x="1460" y="1501"/>
                </a:lnTo>
                <a:lnTo>
                  <a:pt x="1463" y="1501"/>
                </a:lnTo>
                <a:lnTo>
                  <a:pt x="1465" y="1503"/>
                </a:lnTo>
                <a:lnTo>
                  <a:pt x="1465" y="1503"/>
                </a:lnTo>
                <a:lnTo>
                  <a:pt x="1467" y="1503"/>
                </a:lnTo>
                <a:lnTo>
                  <a:pt x="1467" y="1505"/>
                </a:lnTo>
                <a:lnTo>
                  <a:pt x="1469" y="1505"/>
                </a:lnTo>
                <a:lnTo>
                  <a:pt x="1469" y="1505"/>
                </a:lnTo>
                <a:lnTo>
                  <a:pt x="1471" y="1508"/>
                </a:lnTo>
                <a:lnTo>
                  <a:pt x="1471" y="1510"/>
                </a:lnTo>
                <a:lnTo>
                  <a:pt x="1471" y="1510"/>
                </a:lnTo>
                <a:lnTo>
                  <a:pt x="1471" y="1512"/>
                </a:lnTo>
                <a:lnTo>
                  <a:pt x="1473" y="1512"/>
                </a:lnTo>
                <a:lnTo>
                  <a:pt x="1473" y="1510"/>
                </a:lnTo>
                <a:lnTo>
                  <a:pt x="1473" y="1510"/>
                </a:lnTo>
                <a:lnTo>
                  <a:pt x="1471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7" y="1510"/>
                </a:lnTo>
                <a:lnTo>
                  <a:pt x="1477" y="1510"/>
                </a:lnTo>
                <a:lnTo>
                  <a:pt x="1477" y="1512"/>
                </a:lnTo>
                <a:lnTo>
                  <a:pt x="1479" y="1514"/>
                </a:lnTo>
                <a:lnTo>
                  <a:pt x="1481" y="1514"/>
                </a:lnTo>
                <a:lnTo>
                  <a:pt x="1479" y="1514"/>
                </a:lnTo>
                <a:lnTo>
                  <a:pt x="1479" y="1512"/>
                </a:lnTo>
                <a:lnTo>
                  <a:pt x="1477" y="1512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2"/>
                </a:lnTo>
                <a:lnTo>
                  <a:pt x="1473" y="1512"/>
                </a:lnTo>
                <a:lnTo>
                  <a:pt x="1473" y="1514"/>
                </a:lnTo>
                <a:lnTo>
                  <a:pt x="1473" y="1514"/>
                </a:lnTo>
                <a:lnTo>
                  <a:pt x="1473" y="1516"/>
                </a:lnTo>
                <a:lnTo>
                  <a:pt x="1473" y="1516"/>
                </a:lnTo>
                <a:lnTo>
                  <a:pt x="1471" y="1516"/>
                </a:lnTo>
                <a:lnTo>
                  <a:pt x="1473" y="1518"/>
                </a:lnTo>
                <a:lnTo>
                  <a:pt x="1475" y="1522"/>
                </a:lnTo>
                <a:lnTo>
                  <a:pt x="1479" y="1526"/>
                </a:lnTo>
                <a:lnTo>
                  <a:pt x="1479" y="1526"/>
                </a:lnTo>
                <a:lnTo>
                  <a:pt x="1481" y="1528"/>
                </a:lnTo>
                <a:lnTo>
                  <a:pt x="1481" y="1531"/>
                </a:lnTo>
                <a:lnTo>
                  <a:pt x="1483" y="1533"/>
                </a:lnTo>
                <a:lnTo>
                  <a:pt x="1483" y="1533"/>
                </a:lnTo>
                <a:lnTo>
                  <a:pt x="1486" y="1535"/>
                </a:lnTo>
                <a:lnTo>
                  <a:pt x="1486" y="1535"/>
                </a:lnTo>
                <a:lnTo>
                  <a:pt x="1488" y="1537"/>
                </a:lnTo>
                <a:lnTo>
                  <a:pt x="1488" y="1537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3"/>
                </a:lnTo>
                <a:lnTo>
                  <a:pt x="1488" y="1545"/>
                </a:lnTo>
                <a:lnTo>
                  <a:pt x="1488" y="1547"/>
                </a:lnTo>
                <a:lnTo>
                  <a:pt x="1488" y="1549"/>
                </a:lnTo>
                <a:lnTo>
                  <a:pt x="1483" y="1552"/>
                </a:lnTo>
                <a:lnTo>
                  <a:pt x="1486" y="1554"/>
                </a:lnTo>
                <a:lnTo>
                  <a:pt x="1488" y="1554"/>
                </a:lnTo>
                <a:lnTo>
                  <a:pt x="1488" y="1556"/>
                </a:lnTo>
                <a:lnTo>
                  <a:pt x="1488" y="1558"/>
                </a:lnTo>
                <a:lnTo>
                  <a:pt x="1488" y="1562"/>
                </a:lnTo>
                <a:lnTo>
                  <a:pt x="1488" y="1562"/>
                </a:lnTo>
                <a:lnTo>
                  <a:pt x="1488" y="1564"/>
                </a:lnTo>
                <a:lnTo>
                  <a:pt x="1488" y="1564"/>
                </a:lnTo>
                <a:lnTo>
                  <a:pt x="1488" y="1566"/>
                </a:lnTo>
                <a:lnTo>
                  <a:pt x="1488" y="1568"/>
                </a:lnTo>
                <a:lnTo>
                  <a:pt x="1486" y="1568"/>
                </a:lnTo>
                <a:lnTo>
                  <a:pt x="1486" y="1568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3"/>
                </a:lnTo>
                <a:lnTo>
                  <a:pt x="1486" y="1573"/>
                </a:lnTo>
                <a:lnTo>
                  <a:pt x="1488" y="1575"/>
                </a:lnTo>
                <a:lnTo>
                  <a:pt x="1488" y="1573"/>
                </a:lnTo>
                <a:lnTo>
                  <a:pt x="1488" y="1573"/>
                </a:lnTo>
                <a:lnTo>
                  <a:pt x="1488" y="1575"/>
                </a:lnTo>
                <a:lnTo>
                  <a:pt x="1490" y="1575"/>
                </a:lnTo>
                <a:lnTo>
                  <a:pt x="1490" y="1577"/>
                </a:lnTo>
                <a:lnTo>
                  <a:pt x="1490" y="1575"/>
                </a:lnTo>
                <a:lnTo>
                  <a:pt x="1492" y="1575"/>
                </a:lnTo>
                <a:lnTo>
                  <a:pt x="1488" y="1579"/>
                </a:lnTo>
                <a:lnTo>
                  <a:pt x="1488" y="1581"/>
                </a:lnTo>
                <a:lnTo>
                  <a:pt x="1488" y="1583"/>
                </a:lnTo>
                <a:lnTo>
                  <a:pt x="1486" y="1583"/>
                </a:lnTo>
                <a:lnTo>
                  <a:pt x="1486" y="1585"/>
                </a:lnTo>
                <a:lnTo>
                  <a:pt x="1486" y="1585"/>
                </a:lnTo>
                <a:lnTo>
                  <a:pt x="1483" y="1587"/>
                </a:lnTo>
                <a:lnTo>
                  <a:pt x="1483" y="1587"/>
                </a:lnTo>
                <a:lnTo>
                  <a:pt x="1481" y="1587"/>
                </a:lnTo>
                <a:lnTo>
                  <a:pt x="1481" y="1587"/>
                </a:lnTo>
                <a:lnTo>
                  <a:pt x="1483" y="1589"/>
                </a:lnTo>
                <a:lnTo>
                  <a:pt x="1483" y="1589"/>
                </a:lnTo>
                <a:lnTo>
                  <a:pt x="1481" y="1591"/>
                </a:lnTo>
                <a:lnTo>
                  <a:pt x="1481" y="1591"/>
                </a:lnTo>
                <a:lnTo>
                  <a:pt x="1481" y="1591"/>
                </a:lnTo>
                <a:lnTo>
                  <a:pt x="1479" y="1591"/>
                </a:lnTo>
                <a:lnTo>
                  <a:pt x="1479" y="1591"/>
                </a:lnTo>
                <a:lnTo>
                  <a:pt x="1479" y="1593"/>
                </a:lnTo>
                <a:lnTo>
                  <a:pt x="1477" y="1593"/>
                </a:lnTo>
                <a:lnTo>
                  <a:pt x="1477" y="1596"/>
                </a:lnTo>
                <a:lnTo>
                  <a:pt x="1477" y="1596"/>
                </a:lnTo>
                <a:lnTo>
                  <a:pt x="1475" y="1596"/>
                </a:lnTo>
                <a:lnTo>
                  <a:pt x="1473" y="1596"/>
                </a:lnTo>
                <a:lnTo>
                  <a:pt x="1473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69" y="1598"/>
                </a:lnTo>
                <a:lnTo>
                  <a:pt x="1469" y="1598"/>
                </a:lnTo>
                <a:lnTo>
                  <a:pt x="1469" y="1602"/>
                </a:lnTo>
                <a:lnTo>
                  <a:pt x="1469" y="1604"/>
                </a:lnTo>
                <a:lnTo>
                  <a:pt x="1469" y="1606"/>
                </a:lnTo>
                <a:lnTo>
                  <a:pt x="1467" y="1604"/>
                </a:lnTo>
                <a:lnTo>
                  <a:pt x="1465" y="1606"/>
                </a:lnTo>
                <a:lnTo>
                  <a:pt x="1463" y="1608"/>
                </a:lnTo>
                <a:lnTo>
                  <a:pt x="1465" y="1610"/>
                </a:lnTo>
                <a:lnTo>
                  <a:pt x="1465" y="1610"/>
                </a:lnTo>
                <a:lnTo>
                  <a:pt x="1467" y="1612"/>
                </a:lnTo>
                <a:lnTo>
                  <a:pt x="1465" y="1614"/>
                </a:lnTo>
                <a:lnTo>
                  <a:pt x="1460" y="1614"/>
                </a:lnTo>
                <a:lnTo>
                  <a:pt x="1456" y="1617"/>
                </a:lnTo>
                <a:lnTo>
                  <a:pt x="1454" y="1617"/>
                </a:lnTo>
                <a:lnTo>
                  <a:pt x="1452" y="1617"/>
                </a:lnTo>
                <a:lnTo>
                  <a:pt x="1452" y="1619"/>
                </a:lnTo>
                <a:lnTo>
                  <a:pt x="1450" y="1619"/>
                </a:lnTo>
                <a:lnTo>
                  <a:pt x="1448" y="1619"/>
                </a:lnTo>
                <a:lnTo>
                  <a:pt x="1448" y="1621"/>
                </a:lnTo>
                <a:lnTo>
                  <a:pt x="1448" y="1623"/>
                </a:lnTo>
                <a:lnTo>
                  <a:pt x="1448" y="1625"/>
                </a:lnTo>
                <a:lnTo>
                  <a:pt x="1448" y="1629"/>
                </a:lnTo>
                <a:lnTo>
                  <a:pt x="1446" y="1631"/>
                </a:lnTo>
                <a:lnTo>
                  <a:pt x="1446" y="1633"/>
                </a:lnTo>
                <a:lnTo>
                  <a:pt x="1444" y="1633"/>
                </a:lnTo>
                <a:lnTo>
                  <a:pt x="1442" y="1635"/>
                </a:lnTo>
                <a:lnTo>
                  <a:pt x="1442" y="1638"/>
                </a:lnTo>
                <a:lnTo>
                  <a:pt x="1444" y="1640"/>
                </a:lnTo>
                <a:lnTo>
                  <a:pt x="1444" y="1640"/>
                </a:lnTo>
                <a:lnTo>
                  <a:pt x="1444" y="1640"/>
                </a:lnTo>
                <a:lnTo>
                  <a:pt x="1442" y="1640"/>
                </a:lnTo>
                <a:lnTo>
                  <a:pt x="1442" y="1642"/>
                </a:lnTo>
                <a:lnTo>
                  <a:pt x="1442" y="1644"/>
                </a:lnTo>
                <a:lnTo>
                  <a:pt x="1439" y="1644"/>
                </a:lnTo>
                <a:lnTo>
                  <a:pt x="1437" y="1646"/>
                </a:lnTo>
                <a:lnTo>
                  <a:pt x="1435" y="1646"/>
                </a:lnTo>
                <a:lnTo>
                  <a:pt x="1437" y="1650"/>
                </a:lnTo>
                <a:lnTo>
                  <a:pt x="1437" y="1650"/>
                </a:lnTo>
                <a:lnTo>
                  <a:pt x="1437" y="1654"/>
                </a:lnTo>
                <a:lnTo>
                  <a:pt x="1437" y="1656"/>
                </a:lnTo>
                <a:lnTo>
                  <a:pt x="1437" y="1658"/>
                </a:lnTo>
                <a:lnTo>
                  <a:pt x="1437" y="1661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5"/>
                </a:lnTo>
                <a:lnTo>
                  <a:pt x="1437" y="1665"/>
                </a:lnTo>
                <a:lnTo>
                  <a:pt x="1439" y="1665"/>
                </a:lnTo>
                <a:lnTo>
                  <a:pt x="1442" y="1669"/>
                </a:lnTo>
                <a:lnTo>
                  <a:pt x="1444" y="1669"/>
                </a:lnTo>
                <a:lnTo>
                  <a:pt x="1444" y="1669"/>
                </a:lnTo>
                <a:lnTo>
                  <a:pt x="1446" y="1669"/>
                </a:lnTo>
                <a:lnTo>
                  <a:pt x="1446" y="1669"/>
                </a:lnTo>
                <a:lnTo>
                  <a:pt x="1448" y="1667"/>
                </a:lnTo>
                <a:lnTo>
                  <a:pt x="1448" y="1665"/>
                </a:lnTo>
                <a:lnTo>
                  <a:pt x="1448" y="1665"/>
                </a:lnTo>
                <a:lnTo>
                  <a:pt x="1448" y="1667"/>
                </a:lnTo>
                <a:lnTo>
                  <a:pt x="1448" y="1669"/>
                </a:lnTo>
                <a:lnTo>
                  <a:pt x="1450" y="1667"/>
                </a:lnTo>
                <a:lnTo>
                  <a:pt x="1450" y="1667"/>
                </a:lnTo>
                <a:lnTo>
                  <a:pt x="1450" y="1663"/>
                </a:lnTo>
                <a:lnTo>
                  <a:pt x="1452" y="1661"/>
                </a:lnTo>
                <a:lnTo>
                  <a:pt x="1452" y="1661"/>
                </a:lnTo>
                <a:lnTo>
                  <a:pt x="1452" y="1663"/>
                </a:lnTo>
                <a:lnTo>
                  <a:pt x="1452" y="1665"/>
                </a:lnTo>
                <a:lnTo>
                  <a:pt x="1452" y="1667"/>
                </a:lnTo>
                <a:lnTo>
                  <a:pt x="1452" y="1669"/>
                </a:lnTo>
                <a:lnTo>
                  <a:pt x="1452" y="1671"/>
                </a:lnTo>
                <a:lnTo>
                  <a:pt x="1450" y="1675"/>
                </a:lnTo>
                <a:lnTo>
                  <a:pt x="1450" y="1677"/>
                </a:lnTo>
                <a:lnTo>
                  <a:pt x="1448" y="1677"/>
                </a:lnTo>
                <a:lnTo>
                  <a:pt x="1448" y="1677"/>
                </a:lnTo>
                <a:lnTo>
                  <a:pt x="1446" y="1679"/>
                </a:lnTo>
                <a:lnTo>
                  <a:pt x="1444" y="1679"/>
                </a:lnTo>
                <a:lnTo>
                  <a:pt x="1444" y="1679"/>
                </a:lnTo>
                <a:lnTo>
                  <a:pt x="1442" y="1682"/>
                </a:lnTo>
                <a:lnTo>
                  <a:pt x="1439" y="1684"/>
                </a:lnTo>
                <a:lnTo>
                  <a:pt x="1437" y="1686"/>
                </a:lnTo>
                <a:lnTo>
                  <a:pt x="1435" y="1688"/>
                </a:lnTo>
                <a:lnTo>
                  <a:pt x="1431" y="1692"/>
                </a:lnTo>
                <a:lnTo>
                  <a:pt x="1431" y="1694"/>
                </a:lnTo>
                <a:lnTo>
                  <a:pt x="1429" y="1698"/>
                </a:lnTo>
                <a:lnTo>
                  <a:pt x="1431" y="1700"/>
                </a:lnTo>
                <a:lnTo>
                  <a:pt x="1431" y="1700"/>
                </a:lnTo>
                <a:lnTo>
                  <a:pt x="1433" y="1702"/>
                </a:lnTo>
                <a:lnTo>
                  <a:pt x="1431" y="1705"/>
                </a:lnTo>
                <a:lnTo>
                  <a:pt x="1431" y="1705"/>
                </a:lnTo>
                <a:lnTo>
                  <a:pt x="1435" y="1709"/>
                </a:lnTo>
                <a:lnTo>
                  <a:pt x="1435" y="1713"/>
                </a:lnTo>
                <a:lnTo>
                  <a:pt x="1435" y="1713"/>
                </a:lnTo>
                <a:lnTo>
                  <a:pt x="1435" y="1715"/>
                </a:lnTo>
                <a:lnTo>
                  <a:pt x="1435" y="1715"/>
                </a:lnTo>
                <a:lnTo>
                  <a:pt x="1433" y="1715"/>
                </a:lnTo>
                <a:lnTo>
                  <a:pt x="1431" y="1715"/>
                </a:lnTo>
                <a:lnTo>
                  <a:pt x="1431" y="1717"/>
                </a:lnTo>
                <a:lnTo>
                  <a:pt x="1433" y="1717"/>
                </a:lnTo>
                <a:lnTo>
                  <a:pt x="1433" y="1719"/>
                </a:lnTo>
                <a:lnTo>
                  <a:pt x="1437" y="1721"/>
                </a:lnTo>
                <a:lnTo>
                  <a:pt x="1448" y="1728"/>
                </a:lnTo>
                <a:lnTo>
                  <a:pt x="1448" y="1728"/>
                </a:lnTo>
                <a:lnTo>
                  <a:pt x="1450" y="1730"/>
                </a:lnTo>
                <a:lnTo>
                  <a:pt x="1452" y="1732"/>
                </a:lnTo>
                <a:lnTo>
                  <a:pt x="1454" y="1736"/>
                </a:lnTo>
                <a:lnTo>
                  <a:pt x="1454" y="1738"/>
                </a:lnTo>
                <a:lnTo>
                  <a:pt x="1458" y="1744"/>
                </a:lnTo>
                <a:lnTo>
                  <a:pt x="1458" y="1744"/>
                </a:lnTo>
                <a:lnTo>
                  <a:pt x="1460" y="1747"/>
                </a:lnTo>
                <a:lnTo>
                  <a:pt x="1463" y="1749"/>
                </a:lnTo>
                <a:lnTo>
                  <a:pt x="1465" y="1753"/>
                </a:lnTo>
                <a:lnTo>
                  <a:pt x="1467" y="1755"/>
                </a:lnTo>
                <a:lnTo>
                  <a:pt x="1467" y="1757"/>
                </a:lnTo>
                <a:lnTo>
                  <a:pt x="1469" y="1761"/>
                </a:lnTo>
                <a:lnTo>
                  <a:pt x="1469" y="1763"/>
                </a:lnTo>
                <a:lnTo>
                  <a:pt x="1471" y="1765"/>
                </a:lnTo>
                <a:lnTo>
                  <a:pt x="1473" y="1770"/>
                </a:lnTo>
                <a:lnTo>
                  <a:pt x="1473" y="1772"/>
                </a:lnTo>
                <a:lnTo>
                  <a:pt x="1475" y="1776"/>
                </a:lnTo>
                <a:lnTo>
                  <a:pt x="1477" y="1778"/>
                </a:lnTo>
                <a:lnTo>
                  <a:pt x="1481" y="1786"/>
                </a:lnTo>
                <a:lnTo>
                  <a:pt x="1483" y="1791"/>
                </a:lnTo>
                <a:lnTo>
                  <a:pt x="1483" y="1793"/>
                </a:lnTo>
                <a:lnTo>
                  <a:pt x="1483" y="1795"/>
                </a:lnTo>
                <a:lnTo>
                  <a:pt x="1488" y="1797"/>
                </a:lnTo>
                <a:lnTo>
                  <a:pt x="1490" y="1799"/>
                </a:lnTo>
                <a:lnTo>
                  <a:pt x="1490" y="1803"/>
                </a:lnTo>
                <a:lnTo>
                  <a:pt x="1490" y="1805"/>
                </a:lnTo>
                <a:lnTo>
                  <a:pt x="1492" y="1805"/>
                </a:lnTo>
                <a:lnTo>
                  <a:pt x="1492" y="1807"/>
                </a:lnTo>
                <a:lnTo>
                  <a:pt x="1492" y="1807"/>
                </a:lnTo>
                <a:lnTo>
                  <a:pt x="1494" y="1809"/>
                </a:lnTo>
                <a:lnTo>
                  <a:pt x="1496" y="1812"/>
                </a:lnTo>
                <a:lnTo>
                  <a:pt x="1498" y="1816"/>
                </a:lnTo>
                <a:lnTo>
                  <a:pt x="1498" y="1816"/>
                </a:lnTo>
                <a:lnTo>
                  <a:pt x="1500" y="1818"/>
                </a:lnTo>
                <a:lnTo>
                  <a:pt x="1500" y="1820"/>
                </a:lnTo>
                <a:lnTo>
                  <a:pt x="1504" y="1824"/>
                </a:lnTo>
                <a:lnTo>
                  <a:pt x="1504" y="1826"/>
                </a:lnTo>
                <a:lnTo>
                  <a:pt x="1502" y="1830"/>
                </a:lnTo>
                <a:lnTo>
                  <a:pt x="1502" y="1830"/>
                </a:lnTo>
                <a:lnTo>
                  <a:pt x="1500" y="1830"/>
                </a:lnTo>
                <a:lnTo>
                  <a:pt x="1502" y="1832"/>
                </a:lnTo>
                <a:lnTo>
                  <a:pt x="1502" y="1835"/>
                </a:lnTo>
                <a:lnTo>
                  <a:pt x="1504" y="1837"/>
                </a:lnTo>
                <a:lnTo>
                  <a:pt x="1504" y="1839"/>
                </a:lnTo>
                <a:lnTo>
                  <a:pt x="1507" y="1841"/>
                </a:lnTo>
                <a:lnTo>
                  <a:pt x="1509" y="1843"/>
                </a:lnTo>
                <a:lnTo>
                  <a:pt x="1511" y="1845"/>
                </a:lnTo>
                <a:lnTo>
                  <a:pt x="1513" y="1847"/>
                </a:lnTo>
                <a:lnTo>
                  <a:pt x="1515" y="1849"/>
                </a:lnTo>
                <a:lnTo>
                  <a:pt x="1517" y="1851"/>
                </a:lnTo>
                <a:lnTo>
                  <a:pt x="1519" y="1853"/>
                </a:lnTo>
                <a:lnTo>
                  <a:pt x="1519" y="1853"/>
                </a:lnTo>
                <a:lnTo>
                  <a:pt x="1527" y="1858"/>
                </a:lnTo>
                <a:lnTo>
                  <a:pt x="1530" y="1860"/>
                </a:lnTo>
                <a:lnTo>
                  <a:pt x="1534" y="1862"/>
                </a:lnTo>
                <a:lnTo>
                  <a:pt x="1538" y="1866"/>
                </a:lnTo>
                <a:lnTo>
                  <a:pt x="1540" y="1866"/>
                </a:lnTo>
                <a:lnTo>
                  <a:pt x="1544" y="1868"/>
                </a:lnTo>
                <a:lnTo>
                  <a:pt x="1546" y="1868"/>
                </a:lnTo>
                <a:lnTo>
                  <a:pt x="1551" y="1870"/>
                </a:lnTo>
                <a:lnTo>
                  <a:pt x="1553" y="1872"/>
                </a:lnTo>
                <a:lnTo>
                  <a:pt x="1557" y="1872"/>
                </a:lnTo>
                <a:lnTo>
                  <a:pt x="1559" y="1874"/>
                </a:lnTo>
                <a:lnTo>
                  <a:pt x="1561" y="1877"/>
                </a:lnTo>
                <a:lnTo>
                  <a:pt x="1563" y="1877"/>
                </a:lnTo>
                <a:lnTo>
                  <a:pt x="1565" y="1879"/>
                </a:lnTo>
                <a:lnTo>
                  <a:pt x="1567" y="1881"/>
                </a:lnTo>
                <a:lnTo>
                  <a:pt x="1567" y="1881"/>
                </a:lnTo>
                <a:lnTo>
                  <a:pt x="1571" y="1883"/>
                </a:lnTo>
                <a:lnTo>
                  <a:pt x="1574" y="1883"/>
                </a:lnTo>
                <a:lnTo>
                  <a:pt x="1574" y="1883"/>
                </a:lnTo>
                <a:lnTo>
                  <a:pt x="1574" y="1887"/>
                </a:lnTo>
                <a:lnTo>
                  <a:pt x="1574" y="1887"/>
                </a:lnTo>
                <a:lnTo>
                  <a:pt x="1578" y="1891"/>
                </a:lnTo>
                <a:lnTo>
                  <a:pt x="1580" y="1891"/>
                </a:lnTo>
                <a:lnTo>
                  <a:pt x="1582" y="1893"/>
                </a:lnTo>
                <a:lnTo>
                  <a:pt x="1586" y="1895"/>
                </a:lnTo>
                <a:lnTo>
                  <a:pt x="1588" y="1897"/>
                </a:lnTo>
                <a:lnTo>
                  <a:pt x="1588" y="1897"/>
                </a:lnTo>
                <a:lnTo>
                  <a:pt x="1588" y="1902"/>
                </a:lnTo>
                <a:lnTo>
                  <a:pt x="1588" y="1904"/>
                </a:lnTo>
                <a:lnTo>
                  <a:pt x="1590" y="1912"/>
                </a:lnTo>
                <a:lnTo>
                  <a:pt x="1590" y="1914"/>
                </a:lnTo>
                <a:lnTo>
                  <a:pt x="1590" y="1916"/>
                </a:lnTo>
                <a:lnTo>
                  <a:pt x="1590" y="1918"/>
                </a:lnTo>
                <a:lnTo>
                  <a:pt x="1592" y="1918"/>
                </a:lnTo>
                <a:lnTo>
                  <a:pt x="1592" y="1925"/>
                </a:lnTo>
                <a:lnTo>
                  <a:pt x="1590" y="1931"/>
                </a:lnTo>
                <a:lnTo>
                  <a:pt x="1590" y="1933"/>
                </a:lnTo>
                <a:lnTo>
                  <a:pt x="1592" y="1941"/>
                </a:lnTo>
                <a:lnTo>
                  <a:pt x="1592" y="1941"/>
                </a:lnTo>
                <a:lnTo>
                  <a:pt x="1592" y="1944"/>
                </a:lnTo>
                <a:lnTo>
                  <a:pt x="1592" y="1946"/>
                </a:lnTo>
                <a:lnTo>
                  <a:pt x="1590" y="1950"/>
                </a:lnTo>
                <a:lnTo>
                  <a:pt x="1590" y="1952"/>
                </a:lnTo>
                <a:lnTo>
                  <a:pt x="1590" y="1954"/>
                </a:lnTo>
                <a:lnTo>
                  <a:pt x="1590" y="1960"/>
                </a:lnTo>
                <a:lnTo>
                  <a:pt x="1588" y="1965"/>
                </a:lnTo>
                <a:lnTo>
                  <a:pt x="1588" y="1967"/>
                </a:lnTo>
                <a:lnTo>
                  <a:pt x="1586" y="1967"/>
                </a:lnTo>
                <a:lnTo>
                  <a:pt x="1586" y="1969"/>
                </a:lnTo>
                <a:lnTo>
                  <a:pt x="1586" y="1969"/>
                </a:lnTo>
                <a:lnTo>
                  <a:pt x="1584" y="1971"/>
                </a:lnTo>
                <a:lnTo>
                  <a:pt x="1584" y="1973"/>
                </a:lnTo>
                <a:lnTo>
                  <a:pt x="1586" y="1975"/>
                </a:lnTo>
                <a:lnTo>
                  <a:pt x="1588" y="1975"/>
                </a:lnTo>
                <a:lnTo>
                  <a:pt x="1588" y="1975"/>
                </a:lnTo>
                <a:lnTo>
                  <a:pt x="1588" y="1977"/>
                </a:lnTo>
                <a:lnTo>
                  <a:pt x="1586" y="1979"/>
                </a:lnTo>
                <a:lnTo>
                  <a:pt x="1586" y="1981"/>
                </a:lnTo>
                <a:lnTo>
                  <a:pt x="1586" y="1981"/>
                </a:lnTo>
                <a:lnTo>
                  <a:pt x="1586" y="1983"/>
                </a:lnTo>
                <a:lnTo>
                  <a:pt x="1586" y="1988"/>
                </a:lnTo>
                <a:lnTo>
                  <a:pt x="1586" y="1992"/>
                </a:lnTo>
                <a:lnTo>
                  <a:pt x="1586" y="1994"/>
                </a:lnTo>
                <a:lnTo>
                  <a:pt x="1586" y="2000"/>
                </a:lnTo>
                <a:lnTo>
                  <a:pt x="1586" y="2002"/>
                </a:lnTo>
                <a:lnTo>
                  <a:pt x="1586" y="2002"/>
                </a:lnTo>
                <a:lnTo>
                  <a:pt x="1586" y="2004"/>
                </a:lnTo>
                <a:lnTo>
                  <a:pt x="1584" y="2006"/>
                </a:lnTo>
                <a:lnTo>
                  <a:pt x="1584" y="2009"/>
                </a:lnTo>
                <a:lnTo>
                  <a:pt x="1584" y="2011"/>
                </a:lnTo>
                <a:lnTo>
                  <a:pt x="1584" y="2013"/>
                </a:lnTo>
                <a:lnTo>
                  <a:pt x="1584" y="2017"/>
                </a:lnTo>
                <a:lnTo>
                  <a:pt x="1584" y="2017"/>
                </a:lnTo>
                <a:lnTo>
                  <a:pt x="1584" y="2019"/>
                </a:lnTo>
                <a:lnTo>
                  <a:pt x="1584" y="2021"/>
                </a:lnTo>
                <a:lnTo>
                  <a:pt x="1582" y="2025"/>
                </a:lnTo>
                <a:lnTo>
                  <a:pt x="1582" y="2027"/>
                </a:lnTo>
                <a:lnTo>
                  <a:pt x="1580" y="2032"/>
                </a:lnTo>
                <a:lnTo>
                  <a:pt x="1580" y="2034"/>
                </a:lnTo>
                <a:lnTo>
                  <a:pt x="1580" y="2036"/>
                </a:lnTo>
                <a:lnTo>
                  <a:pt x="1580" y="2038"/>
                </a:lnTo>
                <a:lnTo>
                  <a:pt x="1580" y="2038"/>
                </a:lnTo>
                <a:lnTo>
                  <a:pt x="1578" y="2040"/>
                </a:lnTo>
                <a:lnTo>
                  <a:pt x="1578" y="2040"/>
                </a:lnTo>
                <a:lnTo>
                  <a:pt x="1578" y="2044"/>
                </a:lnTo>
                <a:lnTo>
                  <a:pt x="1576" y="2051"/>
                </a:lnTo>
                <a:lnTo>
                  <a:pt x="1576" y="2053"/>
                </a:lnTo>
                <a:lnTo>
                  <a:pt x="1576" y="2055"/>
                </a:lnTo>
                <a:lnTo>
                  <a:pt x="1574" y="2057"/>
                </a:lnTo>
                <a:lnTo>
                  <a:pt x="1571" y="2057"/>
                </a:lnTo>
                <a:lnTo>
                  <a:pt x="1571" y="2059"/>
                </a:lnTo>
                <a:lnTo>
                  <a:pt x="1571" y="2063"/>
                </a:lnTo>
                <a:lnTo>
                  <a:pt x="1574" y="2065"/>
                </a:lnTo>
                <a:lnTo>
                  <a:pt x="1574" y="2065"/>
                </a:lnTo>
                <a:lnTo>
                  <a:pt x="1574" y="2069"/>
                </a:lnTo>
                <a:lnTo>
                  <a:pt x="1574" y="2074"/>
                </a:lnTo>
                <a:lnTo>
                  <a:pt x="1574" y="2078"/>
                </a:lnTo>
                <a:lnTo>
                  <a:pt x="1569" y="2080"/>
                </a:lnTo>
                <a:lnTo>
                  <a:pt x="1569" y="2084"/>
                </a:lnTo>
                <a:lnTo>
                  <a:pt x="1569" y="2086"/>
                </a:lnTo>
                <a:lnTo>
                  <a:pt x="1569" y="2090"/>
                </a:lnTo>
                <a:lnTo>
                  <a:pt x="1569" y="2092"/>
                </a:lnTo>
                <a:lnTo>
                  <a:pt x="1571" y="2099"/>
                </a:lnTo>
                <a:lnTo>
                  <a:pt x="1571" y="2103"/>
                </a:lnTo>
                <a:lnTo>
                  <a:pt x="1571" y="2109"/>
                </a:lnTo>
                <a:lnTo>
                  <a:pt x="1574" y="2113"/>
                </a:lnTo>
                <a:lnTo>
                  <a:pt x="1571" y="2115"/>
                </a:lnTo>
                <a:lnTo>
                  <a:pt x="1574" y="2118"/>
                </a:lnTo>
                <a:lnTo>
                  <a:pt x="1571" y="2122"/>
                </a:lnTo>
                <a:lnTo>
                  <a:pt x="1569" y="2124"/>
                </a:lnTo>
                <a:lnTo>
                  <a:pt x="1569" y="2124"/>
                </a:lnTo>
                <a:lnTo>
                  <a:pt x="1569" y="2128"/>
                </a:lnTo>
                <a:lnTo>
                  <a:pt x="1569" y="2130"/>
                </a:lnTo>
                <a:lnTo>
                  <a:pt x="1569" y="2130"/>
                </a:lnTo>
                <a:lnTo>
                  <a:pt x="1569" y="2132"/>
                </a:lnTo>
                <a:lnTo>
                  <a:pt x="1567" y="2136"/>
                </a:lnTo>
                <a:lnTo>
                  <a:pt x="1567" y="2136"/>
                </a:lnTo>
                <a:lnTo>
                  <a:pt x="1565" y="2139"/>
                </a:lnTo>
                <a:lnTo>
                  <a:pt x="1565" y="2141"/>
                </a:lnTo>
                <a:lnTo>
                  <a:pt x="1565" y="2143"/>
                </a:lnTo>
                <a:lnTo>
                  <a:pt x="1565" y="2145"/>
                </a:lnTo>
                <a:lnTo>
                  <a:pt x="1563" y="2149"/>
                </a:lnTo>
                <a:lnTo>
                  <a:pt x="1561" y="2153"/>
                </a:lnTo>
                <a:lnTo>
                  <a:pt x="1561" y="2155"/>
                </a:lnTo>
                <a:lnTo>
                  <a:pt x="1559" y="2160"/>
                </a:lnTo>
                <a:lnTo>
                  <a:pt x="1559" y="2160"/>
                </a:lnTo>
                <a:lnTo>
                  <a:pt x="1557" y="2162"/>
                </a:lnTo>
                <a:lnTo>
                  <a:pt x="1557" y="2164"/>
                </a:lnTo>
                <a:lnTo>
                  <a:pt x="1555" y="2164"/>
                </a:lnTo>
                <a:lnTo>
                  <a:pt x="1557" y="2168"/>
                </a:lnTo>
                <a:lnTo>
                  <a:pt x="1555" y="2170"/>
                </a:lnTo>
                <a:lnTo>
                  <a:pt x="1553" y="2170"/>
                </a:lnTo>
                <a:lnTo>
                  <a:pt x="1553" y="2178"/>
                </a:lnTo>
                <a:lnTo>
                  <a:pt x="1551" y="2180"/>
                </a:lnTo>
                <a:lnTo>
                  <a:pt x="1551" y="2183"/>
                </a:lnTo>
                <a:lnTo>
                  <a:pt x="1548" y="2183"/>
                </a:lnTo>
                <a:lnTo>
                  <a:pt x="1548" y="2185"/>
                </a:lnTo>
                <a:lnTo>
                  <a:pt x="1548" y="2185"/>
                </a:lnTo>
                <a:lnTo>
                  <a:pt x="1548" y="2189"/>
                </a:lnTo>
                <a:lnTo>
                  <a:pt x="1546" y="2191"/>
                </a:lnTo>
                <a:lnTo>
                  <a:pt x="1546" y="2191"/>
                </a:lnTo>
                <a:lnTo>
                  <a:pt x="1544" y="2191"/>
                </a:lnTo>
                <a:lnTo>
                  <a:pt x="1542" y="2191"/>
                </a:lnTo>
                <a:lnTo>
                  <a:pt x="1540" y="2191"/>
                </a:lnTo>
                <a:lnTo>
                  <a:pt x="1540" y="2193"/>
                </a:lnTo>
                <a:lnTo>
                  <a:pt x="1542" y="2195"/>
                </a:lnTo>
                <a:lnTo>
                  <a:pt x="1540" y="2197"/>
                </a:lnTo>
                <a:lnTo>
                  <a:pt x="1540" y="2199"/>
                </a:lnTo>
                <a:lnTo>
                  <a:pt x="1542" y="2204"/>
                </a:lnTo>
                <a:lnTo>
                  <a:pt x="1544" y="2206"/>
                </a:lnTo>
                <a:lnTo>
                  <a:pt x="1544" y="2206"/>
                </a:lnTo>
                <a:lnTo>
                  <a:pt x="1542" y="2210"/>
                </a:lnTo>
                <a:lnTo>
                  <a:pt x="1542" y="2212"/>
                </a:lnTo>
                <a:lnTo>
                  <a:pt x="1542" y="2214"/>
                </a:lnTo>
                <a:lnTo>
                  <a:pt x="1546" y="2225"/>
                </a:lnTo>
                <a:lnTo>
                  <a:pt x="1546" y="2229"/>
                </a:lnTo>
                <a:lnTo>
                  <a:pt x="1544" y="2235"/>
                </a:lnTo>
                <a:lnTo>
                  <a:pt x="1542" y="2235"/>
                </a:lnTo>
                <a:lnTo>
                  <a:pt x="1540" y="2237"/>
                </a:lnTo>
                <a:lnTo>
                  <a:pt x="1540" y="2239"/>
                </a:lnTo>
                <a:lnTo>
                  <a:pt x="1540" y="2241"/>
                </a:lnTo>
                <a:lnTo>
                  <a:pt x="1538" y="2245"/>
                </a:lnTo>
                <a:lnTo>
                  <a:pt x="1536" y="2252"/>
                </a:lnTo>
                <a:lnTo>
                  <a:pt x="1536" y="2254"/>
                </a:lnTo>
                <a:lnTo>
                  <a:pt x="1536" y="2256"/>
                </a:lnTo>
                <a:lnTo>
                  <a:pt x="1538" y="2260"/>
                </a:lnTo>
                <a:lnTo>
                  <a:pt x="1538" y="2262"/>
                </a:lnTo>
                <a:lnTo>
                  <a:pt x="1538" y="2264"/>
                </a:lnTo>
                <a:lnTo>
                  <a:pt x="1540" y="2264"/>
                </a:lnTo>
                <a:lnTo>
                  <a:pt x="1542" y="2264"/>
                </a:lnTo>
                <a:lnTo>
                  <a:pt x="1540" y="2264"/>
                </a:lnTo>
                <a:lnTo>
                  <a:pt x="1540" y="2266"/>
                </a:lnTo>
                <a:lnTo>
                  <a:pt x="1540" y="2266"/>
                </a:lnTo>
                <a:lnTo>
                  <a:pt x="1540" y="2266"/>
                </a:lnTo>
                <a:lnTo>
                  <a:pt x="1542" y="2269"/>
                </a:lnTo>
                <a:lnTo>
                  <a:pt x="1542" y="2269"/>
                </a:lnTo>
                <a:lnTo>
                  <a:pt x="1546" y="2269"/>
                </a:lnTo>
                <a:lnTo>
                  <a:pt x="1548" y="2269"/>
                </a:lnTo>
                <a:lnTo>
                  <a:pt x="1551" y="2264"/>
                </a:lnTo>
                <a:lnTo>
                  <a:pt x="1551" y="2264"/>
                </a:lnTo>
                <a:lnTo>
                  <a:pt x="1553" y="2264"/>
                </a:lnTo>
                <a:lnTo>
                  <a:pt x="1553" y="2264"/>
                </a:lnTo>
                <a:lnTo>
                  <a:pt x="1555" y="2266"/>
                </a:lnTo>
                <a:lnTo>
                  <a:pt x="1557" y="2266"/>
                </a:lnTo>
                <a:lnTo>
                  <a:pt x="1557" y="2266"/>
                </a:lnTo>
                <a:lnTo>
                  <a:pt x="1559" y="2266"/>
                </a:lnTo>
                <a:lnTo>
                  <a:pt x="1559" y="2264"/>
                </a:lnTo>
                <a:lnTo>
                  <a:pt x="1561" y="2262"/>
                </a:lnTo>
                <a:lnTo>
                  <a:pt x="1559" y="2266"/>
                </a:lnTo>
                <a:lnTo>
                  <a:pt x="1557" y="2266"/>
                </a:lnTo>
                <a:lnTo>
                  <a:pt x="1555" y="2266"/>
                </a:lnTo>
                <a:lnTo>
                  <a:pt x="1555" y="2269"/>
                </a:lnTo>
                <a:lnTo>
                  <a:pt x="1553" y="2269"/>
                </a:lnTo>
                <a:lnTo>
                  <a:pt x="1553" y="2271"/>
                </a:lnTo>
                <a:lnTo>
                  <a:pt x="1553" y="2271"/>
                </a:lnTo>
                <a:lnTo>
                  <a:pt x="1555" y="2273"/>
                </a:lnTo>
                <a:lnTo>
                  <a:pt x="1555" y="2273"/>
                </a:lnTo>
                <a:lnTo>
                  <a:pt x="1557" y="2271"/>
                </a:lnTo>
                <a:lnTo>
                  <a:pt x="1559" y="2275"/>
                </a:lnTo>
                <a:lnTo>
                  <a:pt x="1559" y="2279"/>
                </a:lnTo>
                <a:lnTo>
                  <a:pt x="1559" y="2279"/>
                </a:lnTo>
                <a:lnTo>
                  <a:pt x="1557" y="2277"/>
                </a:lnTo>
                <a:lnTo>
                  <a:pt x="1555" y="2275"/>
                </a:lnTo>
                <a:lnTo>
                  <a:pt x="1555" y="2275"/>
                </a:lnTo>
                <a:lnTo>
                  <a:pt x="1553" y="2277"/>
                </a:lnTo>
                <a:lnTo>
                  <a:pt x="1553" y="2277"/>
                </a:lnTo>
                <a:lnTo>
                  <a:pt x="1555" y="2279"/>
                </a:lnTo>
                <a:lnTo>
                  <a:pt x="1555" y="2281"/>
                </a:lnTo>
                <a:lnTo>
                  <a:pt x="1555" y="2281"/>
                </a:lnTo>
                <a:lnTo>
                  <a:pt x="1553" y="2281"/>
                </a:lnTo>
                <a:lnTo>
                  <a:pt x="1553" y="2283"/>
                </a:lnTo>
                <a:lnTo>
                  <a:pt x="1553" y="2285"/>
                </a:lnTo>
                <a:lnTo>
                  <a:pt x="1553" y="2287"/>
                </a:lnTo>
                <a:lnTo>
                  <a:pt x="1555" y="2290"/>
                </a:lnTo>
                <a:lnTo>
                  <a:pt x="1553" y="2290"/>
                </a:lnTo>
                <a:lnTo>
                  <a:pt x="1553" y="2290"/>
                </a:lnTo>
                <a:lnTo>
                  <a:pt x="1551" y="2292"/>
                </a:lnTo>
                <a:lnTo>
                  <a:pt x="1551" y="2294"/>
                </a:lnTo>
                <a:lnTo>
                  <a:pt x="1548" y="2296"/>
                </a:lnTo>
                <a:lnTo>
                  <a:pt x="1548" y="2298"/>
                </a:lnTo>
                <a:lnTo>
                  <a:pt x="1551" y="2300"/>
                </a:lnTo>
                <a:lnTo>
                  <a:pt x="1548" y="2304"/>
                </a:lnTo>
                <a:lnTo>
                  <a:pt x="1546" y="2304"/>
                </a:lnTo>
                <a:lnTo>
                  <a:pt x="1546" y="2308"/>
                </a:lnTo>
                <a:lnTo>
                  <a:pt x="1546" y="2310"/>
                </a:lnTo>
                <a:lnTo>
                  <a:pt x="1548" y="2310"/>
                </a:lnTo>
                <a:lnTo>
                  <a:pt x="1551" y="2313"/>
                </a:lnTo>
                <a:lnTo>
                  <a:pt x="1553" y="2315"/>
                </a:lnTo>
                <a:lnTo>
                  <a:pt x="1555" y="2315"/>
                </a:lnTo>
                <a:lnTo>
                  <a:pt x="1555" y="2317"/>
                </a:lnTo>
                <a:lnTo>
                  <a:pt x="1555" y="2319"/>
                </a:lnTo>
                <a:lnTo>
                  <a:pt x="1548" y="2323"/>
                </a:lnTo>
                <a:lnTo>
                  <a:pt x="1546" y="2323"/>
                </a:lnTo>
                <a:lnTo>
                  <a:pt x="1544" y="2323"/>
                </a:lnTo>
                <a:lnTo>
                  <a:pt x="1544" y="2325"/>
                </a:lnTo>
                <a:lnTo>
                  <a:pt x="1544" y="2329"/>
                </a:lnTo>
                <a:lnTo>
                  <a:pt x="1546" y="2329"/>
                </a:lnTo>
                <a:lnTo>
                  <a:pt x="1548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46" y="2331"/>
                </a:lnTo>
                <a:lnTo>
                  <a:pt x="1546" y="2331"/>
                </a:lnTo>
                <a:lnTo>
                  <a:pt x="1544" y="2331"/>
                </a:lnTo>
                <a:lnTo>
                  <a:pt x="1542" y="2334"/>
                </a:lnTo>
                <a:lnTo>
                  <a:pt x="1540" y="2334"/>
                </a:lnTo>
                <a:lnTo>
                  <a:pt x="1538" y="2336"/>
                </a:lnTo>
                <a:lnTo>
                  <a:pt x="1540" y="2338"/>
                </a:lnTo>
                <a:lnTo>
                  <a:pt x="1540" y="2338"/>
                </a:lnTo>
                <a:lnTo>
                  <a:pt x="1542" y="2338"/>
                </a:lnTo>
                <a:lnTo>
                  <a:pt x="1542" y="2340"/>
                </a:lnTo>
                <a:lnTo>
                  <a:pt x="1540" y="2342"/>
                </a:lnTo>
                <a:lnTo>
                  <a:pt x="1540" y="2344"/>
                </a:lnTo>
                <a:lnTo>
                  <a:pt x="1540" y="2346"/>
                </a:lnTo>
                <a:lnTo>
                  <a:pt x="1540" y="2348"/>
                </a:lnTo>
                <a:lnTo>
                  <a:pt x="1540" y="2350"/>
                </a:lnTo>
                <a:lnTo>
                  <a:pt x="1538" y="2350"/>
                </a:lnTo>
                <a:lnTo>
                  <a:pt x="1538" y="2352"/>
                </a:lnTo>
                <a:lnTo>
                  <a:pt x="1536" y="2352"/>
                </a:lnTo>
                <a:lnTo>
                  <a:pt x="1536" y="2352"/>
                </a:lnTo>
                <a:lnTo>
                  <a:pt x="1536" y="2350"/>
                </a:lnTo>
                <a:lnTo>
                  <a:pt x="1538" y="2348"/>
                </a:lnTo>
                <a:lnTo>
                  <a:pt x="1540" y="2344"/>
                </a:lnTo>
                <a:lnTo>
                  <a:pt x="1540" y="2342"/>
                </a:lnTo>
                <a:lnTo>
                  <a:pt x="1540" y="2340"/>
                </a:lnTo>
                <a:lnTo>
                  <a:pt x="1540" y="2340"/>
                </a:lnTo>
                <a:lnTo>
                  <a:pt x="1538" y="2340"/>
                </a:lnTo>
                <a:lnTo>
                  <a:pt x="1538" y="2340"/>
                </a:lnTo>
                <a:lnTo>
                  <a:pt x="1536" y="2344"/>
                </a:lnTo>
                <a:lnTo>
                  <a:pt x="1536" y="2344"/>
                </a:lnTo>
                <a:lnTo>
                  <a:pt x="1534" y="2346"/>
                </a:lnTo>
                <a:lnTo>
                  <a:pt x="1532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4" y="2344"/>
                </a:lnTo>
                <a:lnTo>
                  <a:pt x="1536" y="2344"/>
                </a:lnTo>
                <a:lnTo>
                  <a:pt x="1534" y="2342"/>
                </a:lnTo>
                <a:lnTo>
                  <a:pt x="1536" y="2340"/>
                </a:lnTo>
                <a:lnTo>
                  <a:pt x="1536" y="2340"/>
                </a:lnTo>
                <a:lnTo>
                  <a:pt x="1538" y="2334"/>
                </a:lnTo>
                <a:lnTo>
                  <a:pt x="1538" y="2334"/>
                </a:lnTo>
                <a:lnTo>
                  <a:pt x="1538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4" y="2334"/>
                </a:lnTo>
                <a:lnTo>
                  <a:pt x="1534" y="2334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8"/>
                </a:lnTo>
                <a:lnTo>
                  <a:pt x="1534" y="2338"/>
                </a:lnTo>
                <a:lnTo>
                  <a:pt x="1532" y="2338"/>
                </a:lnTo>
                <a:lnTo>
                  <a:pt x="1530" y="2338"/>
                </a:lnTo>
                <a:lnTo>
                  <a:pt x="1530" y="2340"/>
                </a:lnTo>
                <a:lnTo>
                  <a:pt x="1527" y="2340"/>
                </a:lnTo>
                <a:lnTo>
                  <a:pt x="1525" y="2340"/>
                </a:lnTo>
                <a:lnTo>
                  <a:pt x="1521" y="2340"/>
                </a:lnTo>
                <a:lnTo>
                  <a:pt x="1519" y="2342"/>
                </a:lnTo>
                <a:lnTo>
                  <a:pt x="1521" y="2344"/>
                </a:lnTo>
                <a:lnTo>
                  <a:pt x="1523" y="2344"/>
                </a:lnTo>
                <a:lnTo>
                  <a:pt x="1519" y="2346"/>
                </a:lnTo>
                <a:lnTo>
                  <a:pt x="1517" y="2348"/>
                </a:lnTo>
                <a:lnTo>
                  <a:pt x="1515" y="2350"/>
                </a:lnTo>
                <a:lnTo>
                  <a:pt x="1515" y="2350"/>
                </a:lnTo>
                <a:lnTo>
                  <a:pt x="1511" y="2352"/>
                </a:lnTo>
                <a:lnTo>
                  <a:pt x="1511" y="2354"/>
                </a:lnTo>
                <a:lnTo>
                  <a:pt x="1511" y="2357"/>
                </a:lnTo>
                <a:lnTo>
                  <a:pt x="1513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7"/>
                </a:lnTo>
                <a:lnTo>
                  <a:pt x="1513" y="2357"/>
                </a:lnTo>
                <a:lnTo>
                  <a:pt x="1513" y="2354"/>
                </a:lnTo>
                <a:lnTo>
                  <a:pt x="1513" y="2354"/>
                </a:lnTo>
                <a:lnTo>
                  <a:pt x="1515" y="2354"/>
                </a:lnTo>
                <a:lnTo>
                  <a:pt x="1517" y="2354"/>
                </a:lnTo>
                <a:lnTo>
                  <a:pt x="1519" y="2352"/>
                </a:lnTo>
                <a:lnTo>
                  <a:pt x="1521" y="2350"/>
                </a:lnTo>
                <a:lnTo>
                  <a:pt x="1521" y="2352"/>
                </a:lnTo>
                <a:lnTo>
                  <a:pt x="1521" y="2352"/>
                </a:lnTo>
                <a:lnTo>
                  <a:pt x="1521" y="2354"/>
                </a:lnTo>
                <a:lnTo>
                  <a:pt x="1521" y="2354"/>
                </a:lnTo>
                <a:lnTo>
                  <a:pt x="1523" y="2357"/>
                </a:lnTo>
                <a:lnTo>
                  <a:pt x="1525" y="2359"/>
                </a:lnTo>
                <a:lnTo>
                  <a:pt x="1527" y="2359"/>
                </a:lnTo>
                <a:lnTo>
                  <a:pt x="1530" y="2359"/>
                </a:lnTo>
                <a:lnTo>
                  <a:pt x="1530" y="2359"/>
                </a:lnTo>
                <a:lnTo>
                  <a:pt x="1530" y="2357"/>
                </a:lnTo>
                <a:lnTo>
                  <a:pt x="1530" y="2357"/>
                </a:lnTo>
                <a:lnTo>
                  <a:pt x="1530" y="2357"/>
                </a:lnTo>
                <a:lnTo>
                  <a:pt x="1532" y="2357"/>
                </a:lnTo>
                <a:lnTo>
                  <a:pt x="1532" y="2359"/>
                </a:lnTo>
                <a:lnTo>
                  <a:pt x="1534" y="2359"/>
                </a:lnTo>
                <a:lnTo>
                  <a:pt x="1532" y="2361"/>
                </a:lnTo>
                <a:lnTo>
                  <a:pt x="1534" y="2363"/>
                </a:lnTo>
                <a:lnTo>
                  <a:pt x="1532" y="2365"/>
                </a:lnTo>
                <a:lnTo>
                  <a:pt x="1530" y="2367"/>
                </a:lnTo>
                <a:lnTo>
                  <a:pt x="1530" y="2367"/>
                </a:lnTo>
                <a:lnTo>
                  <a:pt x="1532" y="2369"/>
                </a:lnTo>
                <a:lnTo>
                  <a:pt x="1532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2" y="2373"/>
                </a:lnTo>
                <a:lnTo>
                  <a:pt x="1532" y="2371"/>
                </a:lnTo>
                <a:lnTo>
                  <a:pt x="1530" y="2371"/>
                </a:lnTo>
                <a:lnTo>
                  <a:pt x="1530" y="2371"/>
                </a:lnTo>
                <a:lnTo>
                  <a:pt x="1527" y="2371"/>
                </a:lnTo>
                <a:lnTo>
                  <a:pt x="1527" y="2371"/>
                </a:lnTo>
                <a:lnTo>
                  <a:pt x="1525" y="2373"/>
                </a:lnTo>
                <a:lnTo>
                  <a:pt x="1527" y="2373"/>
                </a:lnTo>
                <a:lnTo>
                  <a:pt x="1527" y="2373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8"/>
                </a:lnTo>
                <a:lnTo>
                  <a:pt x="1532" y="2378"/>
                </a:lnTo>
                <a:lnTo>
                  <a:pt x="1534" y="2378"/>
                </a:lnTo>
                <a:lnTo>
                  <a:pt x="1536" y="2378"/>
                </a:lnTo>
                <a:lnTo>
                  <a:pt x="1538" y="2375"/>
                </a:lnTo>
                <a:lnTo>
                  <a:pt x="1538" y="2373"/>
                </a:lnTo>
                <a:lnTo>
                  <a:pt x="1540" y="2371"/>
                </a:lnTo>
                <a:lnTo>
                  <a:pt x="1540" y="2371"/>
                </a:lnTo>
                <a:lnTo>
                  <a:pt x="1540" y="2375"/>
                </a:lnTo>
                <a:lnTo>
                  <a:pt x="1540" y="2378"/>
                </a:lnTo>
                <a:lnTo>
                  <a:pt x="1542" y="2378"/>
                </a:lnTo>
                <a:lnTo>
                  <a:pt x="1542" y="2380"/>
                </a:lnTo>
                <a:lnTo>
                  <a:pt x="1542" y="2380"/>
                </a:lnTo>
                <a:lnTo>
                  <a:pt x="1544" y="2382"/>
                </a:lnTo>
                <a:lnTo>
                  <a:pt x="1544" y="2382"/>
                </a:lnTo>
                <a:lnTo>
                  <a:pt x="1542" y="2382"/>
                </a:lnTo>
                <a:lnTo>
                  <a:pt x="1538" y="2380"/>
                </a:lnTo>
                <a:lnTo>
                  <a:pt x="1532" y="2380"/>
                </a:lnTo>
                <a:lnTo>
                  <a:pt x="1530" y="2380"/>
                </a:lnTo>
                <a:lnTo>
                  <a:pt x="1527" y="2378"/>
                </a:lnTo>
                <a:lnTo>
                  <a:pt x="1527" y="2382"/>
                </a:lnTo>
                <a:lnTo>
                  <a:pt x="1527" y="2384"/>
                </a:lnTo>
                <a:lnTo>
                  <a:pt x="1527" y="2386"/>
                </a:lnTo>
                <a:lnTo>
                  <a:pt x="1530" y="2386"/>
                </a:lnTo>
                <a:lnTo>
                  <a:pt x="1532" y="2388"/>
                </a:lnTo>
                <a:lnTo>
                  <a:pt x="1532" y="2386"/>
                </a:lnTo>
                <a:lnTo>
                  <a:pt x="1534" y="2386"/>
                </a:lnTo>
                <a:lnTo>
                  <a:pt x="1536" y="2388"/>
                </a:lnTo>
                <a:lnTo>
                  <a:pt x="1536" y="2388"/>
                </a:lnTo>
                <a:lnTo>
                  <a:pt x="1534" y="2388"/>
                </a:lnTo>
                <a:lnTo>
                  <a:pt x="1534" y="2388"/>
                </a:lnTo>
                <a:lnTo>
                  <a:pt x="1532" y="2388"/>
                </a:lnTo>
                <a:lnTo>
                  <a:pt x="1532" y="2390"/>
                </a:lnTo>
                <a:lnTo>
                  <a:pt x="1530" y="2392"/>
                </a:lnTo>
                <a:lnTo>
                  <a:pt x="1530" y="2399"/>
                </a:lnTo>
                <a:lnTo>
                  <a:pt x="1530" y="2403"/>
                </a:lnTo>
                <a:lnTo>
                  <a:pt x="1530" y="2405"/>
                </a:lnTo>
                <a:lnTo>
                  <a:pt x="1530" y="2405"/>
                </a:lnTo>
                <a:lnTo>
                  <a:pt x="1532" y="2405"/>
                </a:lnTo>
                <a:lnTo>
                  <a:pt x="1532" y="2407"/>
                </a:lnTo>
                <a:lnTo>
                  <a:pt x="1534" y="2405"/>
                </a:lnTo>
                <a:lnTo>
                  <a:pt x="1534" y="2403"/>
                </a:lnTo>
                <a:lnTo>
                  <a:pt x="1534" y="2401"/>
                </a:lnTo>
                <a:lnTo>
                  <a:pt x="1534" y="2401"/>
                </a:lnTo>
                <a:lnTo>
                  <a:pt x="1534" y="2399"/>
                </a:lnTo>
                <a:lnTo>
                  <a:pt x="1536" y="2396"/>
                </a:lnTo>
                <a:lnTo>
                  <a:pt x="1536" y="2396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401"/>
                </a:lnTo>
                <a:lnTo>
                  <a:pt x="1536" y="2401"/>
                </a:lnTo>
                <a:lnTo>
                  <a:pt x="1536" y="2403"/>
                </a:lnTo>
                <a:lnTo>
                  <a:pt x="1534" y="2403"/>
                </a:lnTo>
                <a:lnTo>
                  <a:pt x="1534" y="2405"/>
                </a:lnTo>
                <a:lnTo>
                  <a:pt x="1536" y="2407"/>
                </a:lnTo>
                <a:lnTo>
                  <a:pt x="1538" y="2407"/>
                </a:lnTo>
                <a:lnTo>
                  <a:pt x="1538" y="2409"/>
                </a:lnTo>
                <a:lnTo>
                  <a:pt x="1538" y="2409"/>
                </a:lnTo>
                <a:lnTo>
                  <a:pt x="1536" y="2407"/>
                </a:lnTo>
                <a:lnTo>
                  <a:pt x="1534" y="2407"/>
                </a:lnTo>
                <a:lnTo>
                  <a:pt x="1532" y="2407"/>
                </a:lnTo>
                <a:lnTo>
                  <a:pt x="1532" y="2409"/>
                </a:lnTo>
                <a:lnTo>
                  <a:pt x="1532" y="2411"/>
                </a:lnTo>
                <a:lnTo>
                  <a:pt x="1532" y="2411"/>
                </a:lnTo>
                <a:lnTo>
                  <a:pt x="1534" y="2413"/>
                </a:lnTo>
                <a:lnTo>
                  <a:pt x="1534" y="2415"/>
                </a:lnTo>
                <a:lnTo>
                  <a:pt x="1536" y="2413"/>
                </a:lnTo>
                <a:lnTo>
                  <a:pt x="1536" y="2415"/>
                </a:lnTo>
                <a:lnTo>
                  <a:pt x="1536" y="2415"/>
                </a:lnTo>
                <a:lnTo>
                  <a:pt x="1532" y="2415"/>
                </a:lnTo>
                <a:lnTo>
                  <a:pt x="1530" y="2417"/>
                </a:lnTo>
                <a:lnTo>
                  <a:pt x="1527" y="2419"/>
                </a:lnTo>
                <a:lnTo>
                  <a:pt x="1527" y="2419"/>
                </a:lnTo>
                <a:lnTo>
                  <a:pt x="1530" y="2422"/>
                </a:lnTo>
                <a:lnTo>
                  <a:pt x="1530" y="2422"/>
                </a:lnTo>
                <a:lnTo>
                  <a:pt x="1532" y="2424"/>
                </a:lnTo>
                <a:lnTo>
                  <a:pt x="1536" y="2424"/>
                </a:lnTo>
                <a:lnTo>
                  <a:pt x="1536" y="2426"/>
                </a:lnTo>
                <a:lnTo>
                  <a:pt x="1534" y="2424"/>
                </a:lnTo>
                <a:lnTo>
                  <a:pt x="1534" y="2428"/>
                </a:lnTo>
                <a:lnTo>
                  <a:pt x="1534" y="2428"/>
                </a:lnTo>
                <a:lnTo>
                  <a:pt x="1534" y="2430"/>
                </a:lnTo>
                <a:lnTo>
                  <a:pt x="1536" y="2430"/>
                </a:lnTo>
                <a:lnTo>
                  <a:pt x="1538" y="2430"/>
                </a:lnTo>
                <a:lnTo>
                  <a:pt x="1540" y="2426"/>
                </a:lnTo>
                <a:lnTo>
                  <a:pt x="1540" y="2424"/>
                </a:lnTo>
                <a:lnTo>
                  <a:pt x="1540" y="2424"/>
                </a:lnTo>
                <a:lnTo>
                  <a:pt x="1540" y="2426"/>
                </a:lnTo>
                <a:lnTo>
                  <a:pt x="1542" y="2428"/>
                </a:lnTo>
                <a:lnTo>
                  <a:pt x="1542" y="2428"/>
                </a:lnTo>
                <a:lnTo>
                  <a:pt x="1540" y="2428"/>
                </a:lnTo>
                <a:lnTo>
                  <a:pt x="1540" y="2428"/>
                </a:lnTo>
                <a:lnTo>
                  <a:pt x="1538" y="2432"/>
                </a:lnTo>
                <a:lnTo>
                  <a:pt x="1538" y="2434"/>
                </a:lnTo>
                <a:lnTo>
                  <a:pt x="1538" y="2434"/>
                </a:lnTo>
                <a:lnTo>
                  <a:pt x="1534" y="2430"/>
                </a:lnTo>
                <a:lnTo>
                  <a:pt x="1534" y="2430"/>
                </a:lnTo>
                <a:lnTo>
                  <a:pt x="1534" y="2430"/>
                </a:lnTo>
                <a:lnTo>
                  <a:pt x="1532" y="2426"/>
                </a:lnTo>
                <a:lnTo>
                  <a:pt x="1530" y="2424"/>
                </a:lnTo>
                <a:lnTo>
                  <a:pt x="1527" y="2422"/>
                </a:lnTo>
                <a:lnTo>
                  <a:pt x="1525" y="2422"/>
                </a:lnTo>
                <a:lnTo>
                  <a:pt x="1525" y="2424"/>
                </a:lnTo>
                <a:lnTo>
                  <a:pt x="1525" y="2424"/>
                </a:lnTo>
                <a:lnTo>
                  <a:pt x="1525" y="2426"/>
                </a:lnTo>
                <a:lnTo>
                  <a:pt x="1525" y="2428"/>
                </a:lnTo>
                <a:lnTo>
                  <a:pt x="1525" y="2428"/>
                </a:lnTo>
                <a:lnTo>
                  <a:pt x="1523" y="2428"/>
                </a:lnTo>
                <a:lnTo>
                  <a:pt x="1519" y="2428"/>
                </a:lnTo>
                <a:lnTo>
                  <a:pt x="1521" y="2430"/>
                </a:lnTo>
                <a:lnTo>
                  <a:pt x="1521" y="2432"/>
                </a:lnTo>
                <a:lnTo>
                  <a:pt x="1523" y="2436"/>
                </a:lnTo>
                <a:lnTo>
                  <a:pt x="1525" y="2436"/>
                </a:lnTo>
                <a:lnTo>
                  <a:pt x="1527" y="2436"/>
                </a:lnTo>
                <a:lnTo>
                  <a:pt x="1527" y="2436"/>
                </a:lnTo>
                <a:lnTo>
                  <a:pt x="1530" y="2438"/>
                </a:lnTo>
                <a:lnTo>
                  <a:pt x="1532" y="2438"/>
                </a:lnTo>
                <a:lnTo>
                  <a:pt x="1532" y="2438"/>
                </a:lnTo>
                <a:lnTo>
                  <a:pt x="1534" y="2438"/>
                </a:lnTo>
                <a:lnTo>
                  <a:pt x="1536" y="2438"/>
                </a:lnTo>
                <a:lnTo>
                  <a:pt x="1538" y="2440"/>
                </a:lnTo>
                <a:lnTo>
                  <a:pt x="1536" y="2447"/>
                </a:lnTo>
                <a:lnTo>
                  <a:pt x="1534" y="2445"/>
                </a:lnTo>
                <a:lnTo>
                  <a:pt x="1534" y="2447"/>
                </a:lnTo>
                <a:lnTo>
                  <a:pt x="1534" y="2449"/>
                </a:lnTo>
                <a:lnTo>
                  <a:pt x="1536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40" y="2449"/>
                </a:lnTo>
                <a:lnTo>
                  <a:pt x="1540" y="2451"/>
                </a:lnTo>
                <a:lnTo>
                  <a:pt x="1542" y="2453"/>
                </a:lnTo>
                <a:lnTo>
                  <a:pt x="1542" y="2455"/>
                </a:lnTo>
                <a:lnTo>
                  <a:pt x="1544" y="2455"/>
                </a:lnTo>
                <a:lnTo>
                  <a:pt x="1548" y="2453"/>
                </a:lnTo>
                <a:lnTo>
                  <a:pt x="1551" y="2451"/>
                </a:lnTo>
                <a:lnTo>
                  <a:pt x="1557" y="2449"/>
                </a:lnTo>
                <a:lnTo>
                  <a:pt x="1557" y="2449"/>
                </a:lnTo>
                <a:lnTo>
                  <a:pt x="1555" y="2447"/>
                </a:lnTo>
                <a:lnTo>
                  <a:pt x="1555" y="2447"/>
                </a:lnTo>
                <a:lnTo>
                  <a:pt x="1553" y="2447"/>
                </a:lnTo>
                <a:lnTo>
                  <a:pt x="1548" y="2445"/>
                </a:lnTo>
                <a:lnTo>
                  <a:pt x="1548" y="2445"/>
                </a:lnTo>
                <a:lnTo>
                  <a:pt x="1546" y="2443"/>
                </a:lnTo>
                <a:lnTo>
                  <a:pt x="1548" y="2443"/>
                </a:lnTo>
                <a:lnTo>
                  <a:pt x="1548" y="2443"/>
                </a:lnTo>
                <a:lnTo>
                  <a:pt x="1553" y="2445"/>
                </a:lnTo>
                <a:lnTo>
                  <a:pt x="1557" y="2447"/>
                </a:lnTo>
                <a:lnTo>
                  <a:pt x="1557" y="2449"/>
                </a:lnTo>
                <a:lnTo>
                  <a:pt x="1557" y="2451"/>
                </a:lnTo>
                <a:lnTo>
                  <a:pt x="1557" y="2451"/>
                </a:lnTo>
                <a:lnTo>
                  <a:pt x="1555" y="2453"/>
                </a:lnTo>
                <a:lnTo>
                  <a:pt x="1555" y="2453"/>
                </a:lnTo>
                <a:lnTo>
                  <a:pt x="1555" y="2453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9"/>
                </a:lnTo>
                <a:lnTo>
                  <a:pt x="1557" y="2459"/>
                </a:lnTo>
                <a:lnTo>
                  <a:pt x="1555" y="2461"/>
                </a:lnTo>
                <a:lnTo>
                  <a:pt x="1555" y="2461"/>
                </a:lnTo>
                <a:lnTo>
                  <a:pt x="1555" y="2459"/>
                </a:lnTo>
                <a:lnTo>
                  <a:pt x="1555" y="2459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5"/>
                </a:lnTo>
                <a:lnTo>
                  <a:pt x="1555" y="2455"/>
                </a:lnTo>
                <a:lnTo>
                  <a:pt x="1555" y="2455"/>
                </a:lnTo>
                <a:lnTo>
                  <a:pt x="1555" y="2453"/>
                </a:lnTo>
                <a:lnTo>
                  <a:pt x="1555" y="2453"/>
                </a:lnTo>
                <a:lnTo>
                  <a:pt x="1553" y="2453"/>
                </a:lnTo>
                <a:lnTo>
                  <a:pt x="1553" y="2453"/>
                </a:lnTo>
                <a:lnTo>
                  <a:pt x="1551" y="2455"/>
                </a:lnTo>
                <a:lnTo>
                  <a:pt x="1548" y="2455"/>
                </a:lnTo>
                <a:lnTo>
                  <a:pt x="1546" y="2457"/>
                </a:lnTo>
                <a:lnTo>
                  <a:pt x="1546" y="2457"/>
                </a:lnTo>
                <a:lnTo>
                  <a:pt x="1544" y="2455"/>
                </a:lnTo>
                <a:lnTo>
                  <a:pt x="1542" y="2457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7"/>
                </a:lnTo>
                <a:lnTo>
                  <a:pt x="1540" y="2457"/>
                </a:lnTo>
                <a:lnTo>
                  <a:pt x="1538" y="2457"/>
                </a:lnTo>
                <a:lnTo>
                  <a:pt x="1536" y="2457"/>
                </a:lnTo>
                <a:lnTo>
                  <a:pt x="1534" y="2457"/>
                </a:lnTo>
                <a:lnTo>
                  <a:pt x="1534" y="2455"/>
                </a:lnTo>
                <a:lnTo>
                  <a:pt x="1532" y="2455"/>
                </a:lnTo>
                <a:lnTo>
                  <a:pt x="1532" y="2455"/>
                </a:lnTo>
                <a:lnTo>
                  <a:pt x="1532" y="2457"/>
                </a:lnTo>
                <a:lnTo>
                  <a:pt x="1532" y="2457"/>
                </a:lnTo>
                <a:lnTo>
                  <a:pt x="1534" y="2459"/>
                </a:lnTo>
                <a:lnTo>
                  <a:pt x="1534" y="2461"/>
                </a:lnTo>
                <a:lnTo>
                  <a:pt x="1534" y="2461"/>
                </a:lnTo>
                <a:lnTo>
                  <a:pt x="1536" y="2461"/>
                </a:lnTo>
                <a:lnTo>
                  <a:pt x="1536" y="2464"/>
                </a:lnTo>
                <a:lnTo>
                  <a:pt x="1536" y="2464"/>
                </a:lnTo>
                <a:lnTo>
                  <a:pt x="1536" y="2466"/>
                </a:lnTo>
                <a:lnTo>
                  <a:pt x="1536" y="2466"/>
                </a:lnTo>
                <a:lnTo>
                  <a:pt x="1540" y="2466"/>
                </a:lnTo>
                <a:lnTo>
                  <a:pt x="1542" y="2466"/>
                </a:lnTo>
                <a:lnTo>
                  <a:pt x="1544" y="2466"/>
                </a:lnTo>
                <a:lnTo>
                  <a:pt x="1546" y="2466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6"/>
                </a:lnTo>
                <a:lnTo>
                  <a:pt x="1546" y="2468"/>
                </a:lnTo>
                <a:lnTo>
                  <a:pt x="1544" y="2468"/>
                </a:lnTo>
                <a:lnTo>
                  <a:pt x="1540" y="2470"/>
                </a:lnTo>
                <a:lnTo>
                  <a:pt x="1542" y="2470"/>
                </a:lnTo>
                <a:lnTo>
                  <a:pt x="1544" y="2472"/>
                </a:lnTo>
                <a:lnTo>
                  <a:pt x="1544" y="2474"/>
                </a:lnTo>
                <a:lnTo>
                  <a:pt x="1548" y="2474"/>
                </a:lnTo>
                <a:lnTo>
                  <a:pt x="1548" y="2474"/>
                </a:lnTo>
                <a:lnTo>
                  <a:pt x="1551" y="2474"/>
                </a:lnTo>
                <a:lnTo>
                  <a:pt x="1551" y="2472"/>
                </a:lnTo>
                <a:lnTo>
                  <a:pt x="1551" y="2470"/>
                </a:lnTo>
                <a:lnTo>
                  <a:pt x="1551" y="2468"/>
                </a:lnTo>
                <a:lnTo>
                  <a:pt x="1553" y="2468"/>
                </a:lnTo>
                <a:lnTo>
                  <a:pt x="1553" y="2466"/>
                </a:lnTo>
                <a:lnTo>
                  <a:pt x="1553" y="2464"/>
                </a:lnTo>
                <a:lnTo>
                  <a:pt x="1555" y="2464"/>
                </a:lnTo>
                <a:lnTo>
                  <a:pt x="1555" y="2464"/>
                </a:lnTo>
                <a:lnTo>
                  <a:pt x="1557" y="2464"/>
                </a:lnTo>
                <a:lnTo>
                  <a:pt x="1557" y="2466"/>
                </a:lnTo>
                <a:lnTo>
                  <a:pt x="1559" y="2466"/>
                </a:lnTo>
                <a:lnTo>
                  <a:pt x="1561" y="2464"/>
                </a:lnTo>
                <a:lnTo>
                  <a:pt x="1561" y="2464"/>
                </a:lnTo>
                <a:lnTo>
                  <a:pt x="1567" y="2464"/>
                </a:lnTo>
                <a:lnTo>
                  <a:pt x="1569" y="2464"/>
                </a:lnTo>
                <a:lnTo>
                  <a:pt x="1571" y="2466"/>
                </a:lnTo>
                <a:lnTo>
                  <a:pt x="1571" y="2466"/>
                </a:lnTo>
                <a:lnTo>
                  <a:pt x="1571" y="2466"/>
                </a:lnTo>
                <a:lnTo>
                  <a:pt x="1567" y="2466"/>
                </a:lnTo>
                <a:lnTo>
                  <a:pt x="1565" y="2466"/>
                </a:lnTo>
                <a:lnTo>
                  <a:pt x="1563" y="2466"/>
                </a:lnTo>
                <a:lnTo>
                  <a:pt x="1559" y="2470"/>
                </a:lnTo>
                <a:lnTo>
                  <a:pt x="1555" y="2470"/>
                </a:lnTo>
                <a:lnTo>
                  <a:pt x="1555" y="2468"/>
                </a:lnTo>
                <a:lnTo>
                  <a:pt x="1555" y="2468"/>
                </a:lnTo>
                <a:lnTo>
                  <a:pt x="1555" y="2468"/>
                </a:lnTo>
                <a:lnTo>
                  <a:pt x="1553" y="2470"/>
                </a:lnTo>
                <a:lnTo>
                  <a:pt x="1553" y="2470"/>
                </a:lnTo>
                <a:lnTo>
                  <a:pt x="1551" y="2472"/>
                </a:lnTo>
                <a:lnTo>
                  <a:pt x="1551" y="2476"/>
                </a:lnTo>
                <a:lnTo>
                  <a:pt x="1551" y="2476"/>
                </a:lnTo>
                <a:lnTo>
                  <a:pt x="1548" y="2478"/>
                </a:lnTo>
                <a:lnTo>
                  <a:pt x="1551" y="2478"/>
                </a:lnTo>
                <a:lnTo>
                  <a:pt x="1555" y="2480"/>
                </a:lnTo>
                <a:lnTo>
                  <a:pt x="1557" y="2482"/>
                </a:lnTo>
                <a:lnTo>
                  <a:pt x="1557" y="2480"/>
                </a:lnTo>
                <a:lnTo>
                  <a:pt x="1557" y="2478"/>
                </a:lnTo>
                <a:lnTo>
                  <a:pt x="1559" y="2478"/>
                </a:lnTo>
                <a:lnTo>
                  <a:pt x="1561" y="2476"/>
                </a:lnTo>
                <a:lnTo>
                  <a:pt x="1563" y="2474"/>
                </a:lnTo>
                <a:lnTo>
                  <a:pt x="1565" y="2472"/>
                </a:lnTo>
                <a:lnTo>
                  <a:pt x="1574" y="2468"/>
                </a:lnTo>
                <a:lnTo>
                  <a:pt x="1576" y="2470"/>
                </a:lnTo>
                <a:lnTo>
                  <a:pt x="1578" y="2470"/>
                </a:lnTo>
                <a:lnTo>
                  <a:pt x="1578" y="2470"/>
                </a:lnTo>
                <a:lnTo>
                  <a:pt x="1576" y="2472"/>
                </a:lnTo>
                <a:lnTo>
                  <a:pt x="1576" y="2474"/>
                </a:lnTo>
                <a:lnTo>
                  <a:pt x="1574" y="2474"/>
                </a:lnTo>
                <a:lnTo>
                  <a:pt x="1569" y="2478"/>
                </a:lnTo>
                <a:lnTo>
                  <a:pt x="1567" y="2482"/>
                </a:lnTo>
                <a:lnTo>
                  <a:pt x="1565" y="2482"/>
                </a:lnTo>
                <a:lnTo>
                  <a:pt x="1565" y="2482"/>
                </a:lnTo>
                <a:lnTo>
                  <a:pt x="1567" y="2482"/>
                </a:lnTo>
                <a:lnTo>
                  <a:pt x="1567" y="2480"/>
                </a:lnTo>
                <a:lnTo>
                  <a:pt x="1567" y="2478"/>
                </a:lnTo>
                <a:lnTo>
                  <a:pt x="1565" y="2478"/>
                </a:lnTo>
                <a:lnTo>
                  <a:pt x="1563" y="2478"/>
                </a:lnTo>
                <a:lnTo>
                  <a:pt x="1561" y="2478"/>
                </a:lnTo>
                <a:lnTo>
                  <a:pt x="1561" y="2478"/>
                </a:lnTo>
                <a:lnTo>
                  <a:pt x="1559" y="2480"/>
                </a:lnTo>
                <a:lnTo>
                  <a:pt x="1559" y="2480"/>
                </a:lnTo>
                <a:lnTo>
                  <a:pt x="1559" y="2482"/>
                </a:lnTo>
                <a:lnTo>
                  <a:pt x="1563" y="2484"/>
                </a:lnTo>
                <a:lnTo>
                  <a:pt x="1563" y="2487"/>
                </a:lnTo>
                <a:lnTo>
                  <a:pt x="1567" y="2487"/>
                </a:lnTo>
                <a:lnTo>
                  <a:pt x="1569" y="2489"/>
                </a:lnTo>
                <a:lnTo>
                  <a:pt x="1574" y="2489"/>
                </a:lnTo>
                <a:lnTo>
                  <a:pt x="1576" y="2491"/>
                </a:lnTo>
                <a:lnTo>
                  <a:pt x="1578" y="2489"/>
                </a:lnTo>
                <a:lnTo>
                  <a:pt x="1580" y="2489"/>
                </a:lnTo>
                <a:lnTo>
                  <a:pt x="1580" y="2484"/>
                </a:lnTo>
                <a:lnTo>
                  <a:pt x="1580" y="2482"/>
                </a:lnTo>
                <a:lnTo>
                  <a:pt x="1580" y="2480"/>
                </a:lnTo>
                <a:lnTo>
                  <a:pt x="1580" y="2476"/>
                </a:lnTo>
                <a:lnTo>
                  <a:pt x="1582" y="2472"/>
                </a:lnTo>
                <a:lnTo>
                  <a:pt x="1582" y="2470"/>
                </a:lnTo>
                <a:lnTo>
                  <a:pt x="1582" y="2468"/>
                </a:lnTo>
                <a:lnTo>
                  <a:pt x="1584" y="2468"/>
                </a:lnTo>
                <a:lnTo>
                  <a:pt x="1586" y="2466"/>
                </a:lnTo>
                <a:lnTo>
                  <a:pt x="1588" y="2466"/>
                </a:lnTo>
                <a:lnTo>
                  <a:pt x="1595" y="2464"/>
                </a:lnTo>
                <a:lnTo>
                  <a:pt x="1597" y="2464"/>
                </a:lnTo>
                <a:lnTo>
                  <a:pt x="1599" y="2461"/>
                </a:lnTo>
                <a:lnTo>
                  <a:pt x="1601" y="2461"/>
                </a:lnTo>
                <a:lnTo>
                  <a:pt x="1601" y="2459"/>
                </a:lnTo>
                <a:lnTo>
                  <a:pt x="1605" y="2457"/>
                </a:lnTo>
                <a:lnTo>
                  <a:pt x="1607" y="2457"/>
                </a:lnTo>
                <a:lnTo>
                  <a:pt x="1607" y="2459"/>
                </a:lnTo>
                <a:lnTo>
                  <a:pt x="1615" y="2459"/>
                </a:lnTo>
                <a:lnTo>
                  <a:pt x="1618" y="2459"/>
                </a:lnTo>
                <a:lnTo>
                  <a:pt x="1615" y="2457"/>
                </a:lnTo>
                <a:lnTo>
                  <a:pt x="1613" y="2453"/>
                </a:lnTo>
                <a:lnTo>
                  <a:pt x="1609" y="2449"/>
                </a:lnTo>
                <a:lnTo>
                  <a:pt x="1609" y="2447"/>
                </a:lnTo>
                <a:lnTo>
                  <a:pt x="1607" y="2447"/>
                </a:lnTo>
                <a:lnTo>
                  <a:pt x="1605" y="2447"/>
                </a:lnTo>
                <a:lnTo>
                  <a:pt x="1603" y="2447"/>
                </a:lnTo>
                <a:lnTo>
                  <a:pt x="1603" y="2447"/>
                </a:lnTo>
                <a:lnTo>
                  <a:pt x="1601" y="2445"/>
                </a:lnTo>
                <a:lnTo>
                  <a:pt x="1603" y="2445"/>
                </a:lnTo>
                <a:lnTo>
                  <a:pt x="1605" y="2445"/>
                </a:lnTo>
                <a:lnTo>
                  <a:pt x="1607" y="2445"/>
                </a:lnTo>
                <a:lnTo>
                  <a:pt x="1607" y="2443"/>
                </a:lnTo>
                <a:lnTo>
                  <a:pt x="1607" y="2443"/>
                </a:lnTo>
                <a:lnTo>
                  <a:pt x="1607" y="2440"/>
                </a:lnTo>
                <a:lnTo>
                  <a:pt x="1605" y="2436"/>
                </a:lnTo>
                <a:lnTo>
                  <a:pt x="1605" y="2434"/>
                </a:lnTo>
                <a:lnTo>
                  <a:pt x="1605" y="2434"/>
                </a:lnTo>
                <a:lnTo>
                  <a:pt x="1603" y="2434"/>
                </a:lnTo>
                <a:lnTo>
                  <a:pt x="1603" y="2434"/>
                </a:lnTo>
                <a:lnTo>
                  <a:pt x="1605" y="2434"/>
                </a:lnTo>
                <a:lnTo>
                  <a:pt x="1605" y="2432"/>
                </a:lnTo>
                <a:lnTo>
                  <a:pt x="1605" y="2430"/>
                </a:lnTo>
                <a:lnTo>
                  <a:pt x="1607" y="2426"/>
                </a:lnTo>
                <a:lnTo>
                  <a:pt x="1607" y="2426"/>
                </a:lnTo>
                <a:lnTo>
                  <a:pt x="1609" y="2422"/>
                </a:lnTo>
                <a:lnTo>
                  <a:pt x="1611" y="2422"/>
                </a:lnTo>
                <a:lnTo>
                  <a:pt x="1613" y="2419"/>
                </a:lnTo>
                <a:lnTo>
                  <a:pt x="1615" y="2419"/>
                </a:lnTo>
                <a:lnTo>
                  <a:pt x="1615" y="2417"/>
                </a:lnTo>
                <a:lnTo>
                  <a:pt x="1615" y="2417"/>
                </a:lnTo>
                <a:lnTo>
                  <a:pt x="1615" y="2415"/>
                </a:lnTo>
                <a:lnTo>
                  <a:pt x="1613" y="2415"/>
                </a:lnTo>
                <a:lnTo>
                  <a:pt x="1611" y="2415"/>
                </a:lnTo>
                <a:lnTo>
                  <a:pt x="1609" y="2415"/>
                </a:lnTo>
                <a:lnTo>
                  <a:pt x="1609" y="2415"/>
                </a:lnTo>
                <a:lnTo>
                  <a:pt x="1613" y="2413"/>
                </a:lnTo>
                <a:lnTo>
                  <a:pt x="1613" y="2413"/>
                </a:lnTo>
                <a:lnTo>
                  <a:pt x="1613" y="2411"/>
                </a:lnTo>
                <a:lnTo>
                  <a:pt x="1613" y="2411"/>
                </a:lnTo>
                <a:lnTo>
                  <a:pt x="1613" y="2413"/>
                </a:lnTo>
                <a:lnTo>
                  <a:pt x="1615" y="2415"/>
                </a:lnTo>
                <a:lnTo>
                  <a:pt x="1618" y="2415"/>
                </a:lnTo>
                <a:lnTo>
                  <a:pt x="1620" y="2417"/>
                </a:lnTo>
                <a:lnTo>
                  <a:pt x="1620" y="2417"/>
                </a:lnTo>
                <a:lnTo>
                  <a:pt x="1624" y="2415"/>
                </a:lnTo>
                <a:lnTo>
                  <a:pt x="1626" y="2413"/>
                </a:lnTo>
                <a:lnTo>
                  <a:pt x="1626" y="2413"/>
                </a:lnTo>
                <a:lnTo>
                  <a:pt x="1628" y="2403"/>
                </a:lnTo>
                <a:lnTo>
                  <a:pt x="1628" y="2403"/>
                </a:lnTo>
                <a:lnTo>
                  <a:pt x="1628" y="2401"/>
                </a:lnTo>
                <a:lnTo>
                  <a:pt x="1630" y="2396"/>
                </a:lnTo>
                <a:lnTo>
                  <a:pt x="1632" y="2394"/>
                </a:lnTo>
                <a:lnTo>
                  <a:pt x="1634" y="2390"/>
                </a:lnTo>
                <a:lnTo>
                  <a:pt x="1636" y="2390"/>
                </a:lnTo>
                <a:lnTo>
                  <a:pt x="1641" y="2388"/>
                </a:lnTo>
                <a:lnTo>
                  <a:pt x="1643" y="2386"/>
                </a:lnTo>
                <a:lnTo>
                  <a:pt x="1645" y="2384"/>
                </a:lnTo>
                <a:lnTo>
                  <a:pt x="1651" y="2380"/>
                </a:lnTo>
                <a:lnTo>
                  <a:pt x="1653" y="2380"/>
                </a:lnTo>
                <a:lnTo>
                  <a:pt x="1653" y="2378"/>
                </a:lnTo>
                <a:lnTo>
                  <a:pt x="1655" y="2378"/>
                </a:lnTo>
                <a:lnTo>
                  <a:pt x="1653" y="2375"/>
                </a:lnTo>
                <a:lnTo>
                  <a:pt x="1653" y="2375"/>
                </a:lnTo>
                <a:lnTo>
                  <a:pt x="1651" y="2375"/>
                </a:lnTo>
                <a:lnTo>
                  <a:pt x="1649" y="2375"/>
                </a:lnTo>
                <a:lnTo>
                  <a:pt x="1649" y="2375"/>
                </a:lnTo>
                <a:lnTo>
                  <a:pt x="1651" y="2375"/>
                </a:lnTo>
                <a:lnTo>
                  <a:pt x="1653" y="2373"/>
                </a:lnTo>
                <a:lnTo>
                  <a:pt x="1653" y="2371"/>
                </a:lnTo>
                <a:lnTo>
                  <a:pt x="1655" y="2371"/>
                </a:lnTo>
                <a:lnTo>
                  <a:pt x="1655" y="2367"/>
                </a:lnTo>
                <a:lnTo>
                  <a:pt x="1655" y="2365"/>
                </a:lnTo>
                <a:lnTo>
                  <a:pt x="1653" y="2363"/>
                </a:lnTo>
                <a:lnTo>
                  <a:pt x="1651" y="2363"/>
                </a:lnTo>
                <a:lnTo>
                  <a:pt x="1643" y="2361"/>
                </a:lnTo>
                <a:lnTo>
                  <a:pt x="1641" y="2361"/>
                </a:lnTo>
                <a:lnTo>
                  <a:pt x="1632" y="2352"/>
                </a:lnTo>
                <a:lnTo>
                  <a:pt x="1630" y="2350"/>
                </a:lnTo>
                <a:lnTo>
                  <a:pt x="1628" y="2348"/>
                </a:lnTo>
                <a:lnTo>
                  <a:pt x="1628" y="2346"/>
                </a:lnTo>
                <a:lnTo>
                  <a:pt x="1628" y="2346"/>
                </a:lnTo>
                <a:lnTo>
                  <a:pt x="1628" y="2344"/>
                </a:lnTo>
                <a:lnTo>
                  <a:pt x="1628" y="2342"/>
                </a:lnTo>
                <a:lnTo>
                  <a:pt x="1632" y="2338"/>
                </a:lnTo>
                <a:lnTo>
                  <a:pt x="1634" y="2336"/>
                </a:lnTo>
                <a:lnTo>
                  <a:pt x="1639" y="2329"/>
                </a:lnTo>
                <a:lnTo>
                  <a:pt x="1639" y="2329"/>
                </a:lnTo>
                <a:lnTo>
                  <a:pt x="1643" y="2327"/>
                </a:lnTo>
                <a:lnTo>
                  <a:pt x="1645" y="2327"/>
                </a:lnTo>
                <a:lnTo>
                  <a:pt x="1645" y="2327"/>
                </a:lnTo>
                <a:lnTo>
                  <a:pt x="1647" y="2325"/>
                </a:lnTo>
                <a:lnTo>
                  <a:pt x="1649" y="2323"/>
                </a:lnTo>
                <a:lnTo>
                  <a:pt x="1655" y="2325"/>
                </a:lnTo>
                <a:lnTo>
                  <a:pt x="1657" y="2325"/>
                </a:lnTo>
                <a:lnTo>
                  <a:pt x="1657" y="2323"/>
                </a:lnTo>
                <a:lnTo>
                  <a:pt x="1657" y="2323"/>
                </a:lnTo>
                <a:lnTo>
                  <a:pt x="1655" y="2321"/>
                </a:lnTo>
                <a:lnTo>
                  <a:pt x="1657" y="2319"/>
                </a:lnTo>
                <a:lnTo>
                  <a:pt x="1662" y="2315"/>
                </a:lnTo>
                <a:lnTo>
                  <a:pt x="1662" y="2313"/>
                </a:lnTo>
                <a:lnTo>
                  <a:pt x="1662" y="2313"/>
                </a:lnTo>
                <a:lnTo>
                  <a:pt x="1662" y="2310"/>
                </a:lnTo>
                <a:lnTo>
                  <a:pt x="1662" y="2308"/>
                </a:lnTo>
                <a:lnTo>
                  <a:pt x="1662" y="2302"/>
                </a:lnTo>
                <a:lnTo>
                  <a:pt x="1662" y="2300"/>
                </a:lnTo>
                <a:lnTo>
                  <a:pt x="1662" y="2300"/>
                </a:lnTo>
                <a:lnTo>
                  <a:pt x="1664" y="2298"/>
                </a:lnTo>
                <a:lnTo>
                  <a:pt x="1666" y="2294"/>
                </a:lnTo>
                <a:lnTo>
                  <a:pt x="1668" y="2292"/>
                </a:lnTo>
                <a:lnTo>
                  <a:pt x="1670" y="2292"/>
                </a:lnTo>
                <a:lnTo>
                  <a:pt x="1674" y="2290"/>
                </a:lnTo>
                <a:lnTo>
                  <a:pt x="1674" y="2290"/>
                </a:lnTo>
                <a:lnTo>
                  <a:pt x="1676" y="2290"/>
                </a:lnTo>
                <a:lnTo>
                  <a:pt x="1674" y="2287"/>
                </a:lnTo>
                <a:lnTo>
                  <a:pt x="1674" y="2287"/>
                </a:lnTo>
                <a:lnTo>
                  <a:pt x="1672" y="2287"/>
                </a:lnTo>
                <a:lnTo>
                  <a:pt x="1666" y="2285"/>
                </a:lnTo>
                <a:lnTo>
                  <a:pt x="1666" y="2283"/>
                </a:lnTo>
                <a:lnTo>
                  <a:pt x="1668" y="2283"/>
                </a:lnTo>
                <a:lnTo>
                  <a:pt x="1672" y="2281"/>
                </a:lnTo>
                <a:lnTo>
                  <a:pt x="1674" y="2281"/>
                </a:lnTo>
                <a:lnTo>
                  <a:pt x="1676" y="2281"/>
                </a:lnTo>
                <a:lnTo>
                  <a:pt x="1676" y="2283"/>
                </a:lnTo>
                <a:lnTo>
                  <a:pt x="1678" y="2285"/>
                </a:lnTo>
                <a:lnTo>
                  <a:pt x="1678" y="2287"/>
                </a:lnTo>
                <a:lnTo>
                  <a:pt x="1680" y="2287"/>
                </a:lnTo>
                <a:lnTo>
                  <a:pt x="1685" y="2285"/>
                </a:lnTo>
                <a:lnTo>
                  <a:pt x="1685" y="2285"/>
                </a:lnTo>
                <a:lnTo>
                  <a:pt x="1687" y="2283"/>
                </a:lnTo>
                <a:lnTo>
                  <a:pt x="1687" y="2281"/>
                </a:lnTo>
                <a:lnTo>
                  <a:pt x="1687" y="2279"/>
                </a:lnTo>
                <a:lnTo>
                  <a:pt x="1687" y="2277"/>
                </a:lnTo>
                <a:lnTo>
                  <a:pt x="1685" y="2275"/>
                </a:lnTo>
                <a:lnTo>
                  <a:pt x="1685" y="2275"/>
                </a:lnTo>
                <a:lnTo>
                  <a:pt x="1683" y="2275"/>
                </a:lnTo>
                <a:lnTo>
                  <a:pt x="1683" y="2275"/>
                </a:lnTo>
                <a:lnTo>
                  <a:pt x="1678" y="2275"/>
                </a:lnTo>
                <a:lnTo>
                  <a:pt x="1676" y="2275"/>
                </a:lnTo>
                <a:lnTo>
                  <a:pt x="1676" y="2277"/>
                </a:lnTo>
                <a:lnTo>
                  <a:pt x="1680" y="2277"/>
                </a:lnTo>
                <a:lnTo>
                  <a:pt x="1680" y="2277"/>
                </a:lnTo>
                <a:lnTo>
                  <a:pt x="1678" y="2279"/>
                </a:lnTo>
                <a:lnTo>
                  <a:pt x="1676" y="2279"/>
                </a:lnTo>
                <a:lnTo>
                  <a:pt x="1674" y="2279"/>
                </a:lnTo>
                <a:lnTo>
                  <a:pt x="1672" y="2279"/>
                </a:lnTo>
                <a:lnTo>
                  <a:pt x="1672" y="2279"/>
                </a:lnTo>
                <a:lnTo>
                  <a:pt x="1672" y="2277"/>
                </a:lnTo>
                <a:lnTo>
                  <a:pt x="1674" y="2277"/>
                </a:lnTo>
                <a:lnTo>
                  <a:pt x="1672" y="2277"/>
                </a:lnTo>
                <a:lnTo>
                  <a:pt x="1672" y="2277"/>
                </a:lnTo>
                <a:lnTo>
                  <a:pt x="1670" y="2275"/>
                </a:lnTo>
                <a:lnTo>
                  <a:pt x="1668" y="2275"/>
                </a:lnTo>
                <a:lnTo>
                  <a:pt x="1666" y="2273"/>
                </a:lnTo>
                <a:lnTo>
                  <a:pt x="1666" y="2271"/>
                </a:lnTo>
                <a:lnTo>
                  <a:pt x="1666" y="2266"/>
                </a:lnTo>
                <a:lnTo>
                  <a:pt x="1666" y="2264"/>
                </a:lnTo>
                <a:lnTo>
                  <a:pt x="1664" y="2258"/>
                </a:lnTo>
                <a:lnTo>
                  <a:pt x="1664" y="2256"/>
                </a:lnTo>
                <a:lnTo>
                  <a:pt x="1664" y="2254"/>
                </a:lnTo>
                <a:lnTo>
                  <a:pt x="1664" y="2252"/>
                </a:lnTo>
                <a:lnTo>
                  <a:pt x="1666" y="2252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2"/>
                </a:lnTo>
                <a:lnTo>
                  <a:pt x="1668" y="2252"/>
                </a:lnTo>
                <a:lnTo>
                  <a:pt x="1672" y="2252"/>
                </a:lnTo>
                <a:lnTo>
                  <a:pt x="1674" y="2254"/>
                </a:lnTo>
                <a:lnTo>
                  <a:pt x="1678" y="2254"/>
                </a:lnTo>
                <a:lnTo>
                  <a:pt x="1685" y="2258"/>
                </a:lnTo>
                <a:lnTo>
                  <a:pt x="1687" y="2258"/>
                </a:lnTo>
                <a:lnTo>
                  <a:pt x="1691" y="2258"/>
                </a:lnTo>
                <a:lnTo>
                  <a:pt x="1695" y="2256"/>
                </a:lnTo>
                <a:lnTo>
                  <a:pt x="1697" y="2256"/>
                </a:lnTo>
                <a:lnTo>
                  <a:pt x="1703" y="2254"/>
                </a:lnTo>
                <a:lnTo>
                  <a:pt x="1706" y="2252"/>
                </a:lnTo>
                <a:lnTo>
                  <a:pt x="1706" y="2250"/>
                </a:lnTo>
                <a:lnTo>
                  <a:pt x="1703" y="2245"/>
                </a:lnTo>
                <a:lnTo>
                  <a:pt x="1703" y="2243"/>
                </a:lnTo>
                <a:lnTo>
                  <a:pt x="1703" y="2241"/>
                </a:lnTo>
                <a:lnTo>
                  <a:pt x="1706" y="2237"/>
                </a:lnTo>
                <a:lnTo>
                  <a:pt x="1706" y="2235"/>
                </a:lnTo>
                <a:lnTo>
                  <a:pt x="1706" y="2235"/>
                </a:lnTo>
                <a:lnTo>
                  <a:pt x="1708" y="2235"/>
                </a:lnTo>
                <a:lnTo>
                  <a:pt x="1708" y="2231"/>
                </a:lnTo>
                <a:lnTo>
                  <a:pt x="1708" y="2229"/>
                </a:lnTo>
                <a:lnTo>
                  <a:pt x="1708" y="2229"/>
                </a:lnTo>
                <a:lnTo>
                  <a:pt x="1708" y="2227"/>
                </a:lnTo>
                <a:lnTo>
                  <a:pt x="1708" y="2227"/>
                </a:lnTo>
                <a:lnTo>
                  <a:pt x="1708" y="2227"/>
                </a:lnTo>
                <a:lnTo>
                  <a:pt x="1706" y="2225"/>
                </a:lnTo>
                <a:lnTo>
                  <a:pt x="1706" y="2225"/>
                </a:lnTo>
                <a:lnTo>
                  <a:pt x="1706" y="2222"/>
                </a:lnTo>
                <a:lnTo>
                  <a:pt x="1706" y="2220"/>
                </a:lnTo>
                <a:lnTo>
                  <a:pt x="1703" y="2218"/>
                </a:lnTo>
                <a:lnTo>
                  <a:pt x="1706" y="2218"/>
                </a:lnTo>
                <a:lnTo>
                  <a:pt x="1708" y="2218"/>
                </a:lnTo>
                <a:lnTo>
                  <a:pt x="1708" y="2220"/>
                </a:lnTo>
                <a:lnTo>
                  <a:pt x="1712" y="2220"/>
                </a:lnTo>
                <a:lnTo>
                  <a:pt x="1716" y="2220"/>
                </a:lnTo>
                <a:lnTo>
                  <a:pt x="1718" y="2220"/>
                </a:lnTo>
                <a:lnTo>
                  <a:pt x="1722" y="2220"/>
                </a:lnTo>
                <a:lnTo>
                  <a:pt x="1724" y="2220"/>
                </a:lnTo>
                <a:lnTo>
                  <a:pt x="1741" y="2218"/>
                </a:lnTo>
                <a:lnTo>
                  <a:pt x="1743" y="2218"/>
                </a:lnTo>
                <a:lnTo>
                  <a:pt x="1754" y="2216"/>
                </a:lnTo>
                <a:lnTo>
                  <a:pt x="1764" y="2212"/>
                </a:lnTo>
                <a:lnTo>
                  <a:pt x="1773" y="2208"/>
                </a:lnTo>
                <a:lnTo>
                  <a:pt x="1775" y="2206"/>
                </a:lnTo>
                <a:lnTo>
                  <a:pt x="1775" y="2204"/>
                </a:lnTo>
                <a:lnTo>
                  <a:pt x="1777" y="2199"/>
                </a:lnTo>
                <a:lnTo>
                  <a:pt x="1781" y="2195"/>
                </a:lnTo>
                <a:lnTo>
                  <a:pt x="1785" y="2187"/>
                </a:lnTo>
                <a:lnTo>
                  <a:pt x="1787" y="2185"/>
                </a:lnTo>
                <a:lnTo>
                  <a:pt x="1787" y="2183"/>
                </a:lnTo>
                <a:lnTo>
                  <a:pt x="1787" y="2178"/>
                </a:lnTo>
                <a:lnTo>
                  <a:pt x="1785" y="2178"/>
                </a:lnTo>
                <a:lnTo>
                  <a:pt x="1785" y="2176"/>
                </a:lnTo>
                <a:lnTo>
                  <a:pt x="1783" y="2176"/>
                </a:lnTo>
                <a:lnTo>
                  <a:pt x="1781" y="2176"/>
                </a:lnTo>
                <a:lnTo>
                  <a:pt x="1779" y="2174"/>
                </a:lnTo>
                <a:lnTo>
                  <a:pt x="1777" y="2172"/>
                </a:lnTo>
                <a:lnTo>
                  <a:pt x="1777" y="2170"/>
                </a:lnTo>
                <a:lnTo>
                  <a:pt x="1777" y="2166"/>
                </a:lnTo>
                <a:lnTo>
                  <a:pt x="1779" y="2164"/>
                </a:lnTo>
                <a:lnTo>
                  <a:pt x="1779" y="2162"/>
                </a:lnTo>
                <a:lnTo>
                  <a:pt x="1777" y="2157"/>
                </a:lnTo>
                <a:lnTo>
                  <a:pt x="1775" y="2155"/>
                </a:lnTo>
                <a:lnTo>
                  <a:pt x="1771" y="2153"/>
                </a:lnTo>
                <a:lnTo>
                  <a:pt x="1764" y="2149"/>
                </a:lnTo>
                <a:lnTo>
                  <a:pt x="1762" y="2147"/>
                </a:lnTo>
                <a:lnTo>
                  <a:pt x="1760" y="2147"/>
                </a:lnTo>
                <a:lnTo>
                  <a:pt x="1760" y="2143"/>
                </a:lnTo>
                <a:lnTo>
                  <a:pt x="1760" y="2143"/>
                </a:lnTo>
                <a:lnTo>
                  <a:pt x="1762" y="2143"/>
                </a:lnTo>
                <a:lnTo>
                  <a:pt x="1762" y="2143"/>
                </a:lnTo>
                <a:lnTo>
                  <a:pt x="1762" y="2139"/>
                </a:lnTo>
                <a:lnTo>
                  <a:pt x="1762" y="2139"/>
                </a:lnTo>
                <a:lnTo>
                  <a:pt x="1760" y="2136"/>
                </a:lnTo>
                <a:lnTo>
                  <a:pt x="1760" y="2134"/>
                </a:lnTo>
                <a:lnTo>
                  <a:pt x="1760" y="2132"/>
                </a:lnTo>
                <a:lnTo>
                  <a:pt x="1760" y="2128"/>
                </a:lnTo>
                <a:lnTo>
                  <a:pt x="1762" y="2124"/>
                </a:lnTo>
                <a:lnTo>
                  <a:pt x="1762" y="2124"/>
                </a:lnTo>
                <a:lnTo>
                  <a:pt x="1762" y="2124"/>
                </a:lnTo>
                <a:lnTo>
                  <a:pt x="1764" y="2124"/>
                </a:lnTo>
                <a:lnTo>
                  <a:pt x="1764" y="2122"/>
                </a:lnTo>
                <a:lnTo>
                  <a:pt x="1764" y="2122"/>
                </a:lnTo>
                <a:lnTo>
                  <a:pt x="1764" y="2115"/>
                </a:lnTo>
                <a:lnTo>
                  <a:pt x="1764" y="2113"/>
                </a:lnTo>
                <a:lnTo>
                  <a:pt x="1764" y="2115"/>
                </a:lnTo>
                <a:lnTo>
                  <a:pt x="1766" y="2120"/>
                </a:lnTo>
                <a:lnTo>
                  <a:pt x="1766" y="2122"/>
                </a:lnTo>
                <a:lnTo>
                  <a:pt x="1766" y="2122"/>
                </a:lnTo>
                <a:lnTo>
                  <a:pt x="1764" y="2124"/>
                </a:lnTo>
                <a:lnTo>
                  <a:pt x="1764" y="2124"/>
                </a:lnTo>
                <a:lnTo>
                  <a:pt x="1764" y="2124"/>
                </a:lnTo>
                <a:lnTo>
                  <a:pt x="1762" y="2126"/>
                </a:lnTo>
                <a:lnTo>
                  <a:pt x="1762" y="2126"/>
                </a:lnTo>
                <a:lnTo>
                  <a:pt x="1762" y="2130"/>
                </a:lnTo>
                <a:lnTo>
                  <a:pt x="1760" y="2134"/>
                </a:lnTo>
                <a:lnTo>
                  <a:pt x="1762" y="2136"/>
                </a:lnTo>
                <a:lnTo>
                  <a:pt x="1764" y="2141"/>
                </a:lnTo>
                <a:lnTo>
                  <a:pt x="1768" y="2143"/>
                </a:lnTo>
                <a:lnTo>
                  <a:pt x="1768" y="2145"/>
                </a:lnTo>
                <a:lnTo>
                  <a:pt x="1768" y="2145"/>
                </a:lnTo>
                <a:lnTo>
                  <a:pt x="1771" y="2147"/>
                </a:lnTo>
                <a:lnTo>
                  <a:pt x="1775" y="2145"/>
                </a:lnTo>
                <a:lnTo>
                  <a:pt x="1779" y="2147"/>
                </a:lnTo>
                <a:lnTo>
                  <a:pt x="1783" y="2149"/>
                </a:lnTo>
                <a:lnTo>
                  <a:pt x="1789" y="2151"/>
                </a:lnTo>
                <a:lnTo>
                  <a:pt x="1791" y="2153"/>
                </a:lnTo>
                <a:lnTo>
                  <a:pt x="1794" y="2153"/>
                </a:lnTo>
                <a:lnTo>
                  <a:pt x="1794" y="2153"/>
                </a:lnTo>
                <a:lnTo>
                  <a:pt x="1796" y="2153"/>
                </a:lnTo>
                <a:lnTo>
                  <a:pt x="1798" y="2151"/>
                </a:lnTo>
                <a:lnTo>
                  <a:pt x="1802" y="2151"/>
                </a:lnTo>
                <a:lnTo>
                  <a:pt x="1806" y="2151"/>
                </a:lnTo>
                <a:lnTo>
                  <a:pt x="1808" y="2153"/>
                </a:lnTo>
                <a:lnTo>
                  <a:pt x="1810" y="2153"/>
                </a:lnTo>
                <a:lnTo>
                  <a:pt x="1812" y="2153"/>
                </a:lnTo>
                <a:lnTo>
                  <a:pt x="1821" y="2151"/>
                </a:lnTo>
                <a:lnTo>
                  <a:pt x="1821" y="2149"/>
                </a:lnTo>
                <a:lnTo>
                  <a:pt x="1823" y="2149"/>
                </a:lnTo>
                <a:lnTo>
                  <a:pt x="1825" y="2147"/>
                </a:lnTo>
                <a:lnTo>
                  <a:pt x="1829" y="2145"/>
                </a:lnTo>
                <a:lnTo>
                  <a:pt x="1829" y="2143"/>
                </a:lnTo>
                <a:lnTo>
                  <a:pt x="1831" y="2139"/>
                </a:lnTo>
                <a:lnTo>
                  <a:pt x="1833" y="2136"/>
                </a:lnTo>
                <a:lnTo>
                  <a:pt x="1833" y="2134"/>
                </a:lnTo>
                <a:lnTo>
                  <a:pt x="1835" y="2134"/>
                </a:lnTo>
                <a:lnTo>
                  <a:pt x="1842" y="2128"/>
                </a:lnTo>
                <a:lnTo>
                  <a:pt x="1844" y="2126"/>
                </a:lnTo>
                <a:lnTo>
                  <a:pt x="1846" y="2124"/>
                </a:lnTo>
                <a:lnTo>
                  <a:pt x="1846" y="2120"/>
                </a:lnTo>
                <a:lnTo>
                  <a:pt x="1850" y="2113"/>
                </a:lnTo>
                <a:lnTo>
                  <a:pt x="1850" y="2111"/>
                </a:lnTo>
                <a:lnTo>
                  <a:pt x="1852" y="2109"/>
                </a:lnTo>
                <a:lnTo>
                  <a:pt x="1852" y="2109"/>
                </a:lnTo>
                <a:lnTo>
                  <a:pt x="1852" y="2107"/>
                </a:lnTo>
                <a:lnTo>
                  <a:pt x="1852" y="2105"/>
                </a:lnTo>
                <a:lnTo>
                  <a:pt x="1852" y="2105"/>
                </a:lnTo>
                <a:lnTo>
                  <a:pt x="1852" y="2101"/>
                </a:lnTo>
                <a:lnTo>
                  <a:pt x="1854" y="2101"/>
                </a:lnTo>
                <a:lnTo>
                  <a:pt x="1854" y="2099"/>
                </a:lnTo>
                <a:lnTo>
                  <a:pt x="1854" y="2097"/>
                </a:lnTo>
                <a:lnTo>
                  <a:pt x="1856" y="2097"/>
                </a:lnTo>
                <a:lnTo>
                  <a:pt x="1859" y="2095"/>
                </a:lnTo>
                <a:lnTo>
                  <a:pt x="1861" y="2092"/>
                </a:lnTo>
                <a:lnTo>
                  <a:pt x="1863" y="2092"/>
                </a:lnTo>
                <a:lnTo>
                  <a:pt x="1863" y="2090"/>
                </a:lnTo>
                <a:lnTo>
                  <a:pt x="1863" y="2090"/>
                </a:lnTo>
                <a:lnTo>
                  <a:pt x="1863" y="2088"/>
                </a:lnTo>
                <a:lnTo>
                  <a:pt x="1863" y="2086"/>
                </a:lnTo>
                <a:lnTo>
                  <a:pt x="1865" y="2086"/>
                </a:lnTo>
                <a:lnTo>
                  <a:pt x="1865" y="2086"/>
                </a:lnTo>
                <a:lnTo>
                  <a:pt x="1865" y="2084"/>
                </a:lnTo>
                <a:lnTo>
                  <a:pt x="1865" y="2082"/>
                </a:lnTo>
                <a:lnTo>
                  <a:pt x="1867" y="2082"/>
                </a:lnTo>
                <a:lnTo>
                  <a:pt x="1867" y="2080"/>
                </a:lnTo>
                <a:lnTo>
                  <a:pt x="1865" y="2078"/>
                </a:lnTo>
                <a:lnTo>
                  <a:pt x="1865" y="2078"/>
                </a:lnTo>
                <a:lnTo>
                  <a:pt x="1865" y="2076"/>
                </a:lnTo>
                <a:lnTo>
                  <a:pt x="1865" y="2076"/>
                </a:lnTo>
                <a:lnTo>
                  <a:pt x="1865" y="2078"/>
                </a:lnTo>
                <a:lnTo>
                  <a:pt x="1867" y="2078"/>
                </a:lnTo>
                <a:lnTo>
                  <a:pt x="1869" y="2080"/>
                </a:lnTo>
                <a:lnTo>
                  <a:pt x="1869" y="2080"/>
                </a:lnTo>
                <a:lnTo>
                  <a:pt x="1869" y="2080"/>
                </a:lnTo>
                <a:lnTo>
                  <a:pt x="1873" y="2078"/>
                </a:lnTo>
                <a:lnTo>
                  <a:pt x="1875" y="2080"/>
                </a:lnTo>
                <a:lnTo>
                  <a:pt x="1875" y="2080"/>
                </a:lnTo>
                <a:lnTo>
                  <a:pt x="1875" y="2082"/>
                </a:lnTo>
                <a:lnTo>
                  <a:pt x="1875" y="2082"/>
                </a:lnTo>
                <a:lnTo>
                  <a:pt x="1873" y="2082"/>
                </a:lnTo>
                <a:lnTo>
                  <a:pt x="1873" y="2082"/>
                </a:lnTo>
                <a:lnTo>
                  <a:pt x="1873" y="2086"/>
                </a:lnTo>
                <a:lnTo>
                  <a:pt x="1873" y="2088"/>
                </a:lnTo>
                <a:lnTo>
                  <a:pt x="1869" y="2088"/>
                </a:lnTo>
                <a:lnTo>
                  <a:pt x="1869" y="2090"/>
                </a:lnTo>
                <a:lnTo>
                  <a:pt x="1869" y="2092"/>
                </a:lnTo>
                <a:lnTo>
                  <a:pt x="1869" y="2092"/>
                </a:lnTo>
                <a:lnTo>
                  <a:pt x="1867" y="2092"/>
                </a:lnTo>
                <a:lnTo>
                  <a:pt x="1867" y="2092"/>
                </a:lnTo>
                <a:lnTo>
                  <a:pt x="1867" y="2095"/>
                </a:lnTo>
                <a:lnTo>
                  <a:pt x="1867" y="2097"/>
                </a:lnTo>
                <a:lnTo>
                  <a:pt x="1865" y="2099"/>
                </a:lnTo>
                <a:lnTo>
                  <a:pt x="1863" y="2099"/>
                </a:lnTo>
                <a:lnTo>
                  <a:pt x="1859" y="2103"/>
                </a:lnTo>
                <a:lnTo>
                  <a:pt x="1856" y="2103"/>
                </a:lnTo>
                <a:lnTo>
                  <a:pt x="1856" y="2103"/>
                </a:lnTo>
                <a:lnTo>
                  <a:pt x="1856" y="2105"/>
                </a:lnTo>
                <a:lnTo>
                  <a:pt x="1854" y="2103"/>
                </a:lnTo>
                <a:lnTo>
                  <a:pt x="1854" y="2103"/>
                </a:lnTo>
                <a:lnTo>
                  <a:pt x="1854" y="2105"/>
                </a:lnTo>
                <a:lnTo>
                  <a:pt x="1854" y="2107"/>
                </a:lnTo>
                <a:lnTo>
                  <a:pt x="1854" y="2107"/>
                </a:lnTo>
                <a:lnTo>
                  <a:pt x="1854" y="2109"/>
                </a:lnTo>
                <a:lnTo>
                  <a:pt x="1856" y="2107"/>
                </a:lnTo>
                <a:lnTo>
                  <a:pt x="1856" y="2105"/>
                </a:lnTo>
                <a:lnTo>
                  <a:pt x="1863" y="2101"/>
                </a:lnTo>
                <a:lnTo>
                  <a:pt x="1867" y="2099"/>
                </a:lnTo>
                <a:lnTo>
                  <a:pt x="1869" y="2095"/>
                </a:lnTo>
                <a:lnTo>
                  <a:pt x="1873" y="2092"/>
                </a:lnTo>
                <a:lnTo>
                  <a:pt x="1875" y="2088"/>
                </a:lnTo>
                <a:lnTo>
                  <a:pt x="1879" y="2082"/>
                </a:lnTo>
                <a:lnTo>
                  <a:pt x="1884" y="2071"/>
                </a:lnTo>
                <a:lnTo>
                  <a:pt x="1888" y="2065"/>
                </a:lnTo>
                <a:lnTo>
                  <a:pt x="1890" y="2061"/>
                </a:lnTo>
                <a:lnTo>
                  <a:pt x="1894" y="2057"/>
                </a:lnTo>
                <a:lnTo>
                  <a:pt x="1898" y="2055"/>
                </a:lnTo>
                <a:lnTo>
                  <a:pt x="1900" y="2053"/>
                </a:lnTo>
                <a:lnTo>
                  <a:pt x="1900" y="2051"/>
                </a:lnTo>
                <a:lnTo>
                  <a:pt x="1903" y="2048"/>
                </a:lnTo>
                <a:lnTo>
                  <a:pt x="1903" y="2046"/>
                </a:lnTo>
                <a:lnTo>
                  <a:pt x="1903" y="2044"/>
                </a:lnTo>
                <a:lnTo>
                  <a:pt x="1903" y="2040"/>
                </a:lnTo>
                <a:lnTo>
                  <a:pt x="1903" y="2036"/>
                </a:lnTo>
                <a:lnTo>
                  <a:pt x="1905" y="2034"/>
                </a:lnTo>
                <a:lnTo>
                  <a:pt x="1905" y="2032"/>
                </a:lnTo>
                <a:lnTo>
                  <a:pt x="1905" y="2032"/>
                </a:lnTo>
                <a:lnTo>
                  <a:pt x="1905" y="2030"/>
                </a:lnTo>
                <a:lnTo>
                  <a:pt x="1905" y="2030"/>
                </a:lnTo>
                <a:lnTo>
                  <a:pt x="1903" y="2025"/>
                </a:lnTo>
                <a:lnTo>
                  <a:pt x="1903" y="2023"/>
                </a:lnTo>
                <a:lnTo>
                  <a:pt x="1903" y="2023"/>
                </a:lnTo>
                <a:lnTo>
                  <a:pt x="1903" y="2021"/>
                </a:lnTo>
                <a:lnTo>
                  <a:pt x="1903" y="2019"/>
                </a:lnTo>
                <a:lnTo>
                  <a:pt x="1903" y="2019"/>
                </a:lnTo>
                <a:lnTo>
                  <a:pt x="1900" y="2017"/>
                </a:lnTo>
                <a:lnTo>
                  <a:pt x="1903" y="2017"/>
                </a:lnTo>
                <a:lnTo>
                  <a:pt x="1903" y="2017"/>
                </a:lnTo>
                <a:lnTo>
                  <a:pt x="1903" y="2015"/>
                </a:lnTo>
                <a:lnTo>
                  <a:pt x="1905" y="2013"/>
                </a:lnTo>
                <a:lnTo>
                  <a:pt x="1903" y="2011"/>
                </a:lnTo>
                <a:lnTo>
                  <a:pt x="1903" y="2011"/>
                </a:lnTo>
                <a:lnTo>
                  <a:pt x="1903" y="2011"/>
                </a:lnTo>
                <a:lnTo>
                  <a:pt x="1905" y="2011"/>
                </a:lnTo>
                <a:lnTo>
                  <a:pt x="1907" y="2006"/>
                </a:lnTo>
                <a:lnTo>
                  <a:pt x="1907" y="2006"/>
                </a:lnTo>
                <a:lnTo>
                  <a:pt x="1905" y="2006"/>
                </a:lnTo>
                <a:lnTo>
                  <a:pt x="1903" y="2004"/>
                </a:lnTo>
                <a:lnTo>
                  <a:pt x="1903" y="2002"/>
                </a:lnTo>
                <a:lnTo>
                  <a:pt x="1903" y="2004"/>
                </a:lnTo>
                <a:lnTo>
                  <a:pt x="1905" y="2004"/>
                </a:lnTo>
                <a:lnTo>
                  <a:pt x="1905" y="2004"/>
                </a:lnTo>
                <a:lnTo>
                  <a:pt x="1907" y="2004"/>
                </a:lnTo>
                <a:lnTo>
                  <a:pt x="1905" y="2002"/>
                </a:lnTo>
                <a:lnTo>
                  <a:pt x="1907" y="2002"/>
                </a:lnTo>
                <a:lnTo>
                  <a:pt x="1909" y="2002"/>
                </a:lnTo>
                <a:lnTo>
                  <a:pt x="1909" y="2002"/>
                </a:lnTo>
                <a:lnTo>
                  <a:pt x="1909" y="2004"/>
                </a:lnTo>
                <a:lnTo>
                  <a:pt x="1909" y="2004"/>
                </a:lnTo>
                <a:lnTo>
                  <a:pt x="1911" y="2000"/>
                </a:lnTo>
                <a:lnTo>
                  <a:pt x="1913" y="2000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5" y="1998"/>
                </a:lnTo>
                <a:lnTo>
                  <a:pt x="1915" y="1996"/>
                </a:lnTo>
                <a:lnTo>
                  <a:pt x="1917" y="1994"/>
                </a:lnTo>
                <a:lnTo>
                  <a:pt x="1926" y="1990"/>
                </a:lnTo>
                <a:lnTo>
                  <a:pt x="1930" y="1986"/>
                </a:lnTo>
                <a:lnTo>
                  <a:pt x="1932" y="1983"/>
                </a:lnTo>
                <a:lnTo>
                  <a:pt x="1942" y="1979"/>
                </a:lnTo>
                <a:lnTo>
                  <a:pt x="1944" y="1979"/>
                </a:lnTo>
                <a:lnTo>
                  <a:pt x="1947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7"/>
                </a:lnTo>
                <a:lnTo>
                  <a:pt x="1951" y="1977"/>
                </a:lnTo>
                <a:lnTo>
                  <a:pt x="1953" y="1975"/>
                </a:lnTo>
                <a:lnTo>
                  <a:pt x="1957" y="1973"/>
                </a:lnTo>
                <a:lnTo>
                  <a:pt x="1961" y="1973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69"/>
                </a:lnTo>
                <a:lnTo>
                  <a:pt x="1961" y="1969"/>
                </a:lnTo>
                <a:lnTo>
                  <a:pt x="1965" y="1967"/>
                </a:lnTo>
                <a:lnTo>
                  <a:pt x="1967" y="1967"/>
                </a:lnTo>
                <a:lnTo>
                  <a:pt x="1970" y="1967"/>
                </a:lnTo>
                <a:lnTo>
                  <a:pt x="1972" y="1967"/>
                </a:lnTo>
                <a:lnTo>
                  <a:pt x="1974" y="1967"/>
                </a:lnTo>
                <a:lnTo>
                  <a:pt x="1976" y="1967"/>
                </a:lnTo>
                <a:lnTo>
                  <a:pt x="1974" y="1969"/>
                </a:lnTo>
                <a:lnTo>
                  <a:pt x="1972" y="1967"/>
                </a:lnTo>
                <a:lnTo>
                  <a:pt x="1972" y="1969"/>
                </a:lnTo>
                <a:lnTo>
                  <a:pt x="1972" y="1969"/>
                </a:lnTo>
                <a:lnTo>
                  <a:pt x="1974" y="1969"/>
                </a:lnTo>
                <a:lnTo>
                  <a:pt x="1978" y="1969"/>
                </a:lnTo>
                <a:lnTo>
                  <a:pt x="1980" y="1967"/>
                </a:lnTo>
                <a:lnTo>
                  <a:pt x="1982" y="1967"/>
                </a:lnTo>
                <a:lnTo>
                  <a:pt x="1982" y="1967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2"/>
                </a:lnTo>
                <a:lnTo>
                  <a:pt x="1982" y="1962"/>
                </a:lnTo>
                <a:lnTo>
                  <a:pt x="1984" y="1962"/>
                </a:lnTo>
                <a:lnTo>
                  <a:pt x="1984" y="1965"/>
                </a:lnTo>
                <a:lnTo>
                  <a:pt x="1984" y="1965"/>
                </a:lnTo>
                <a:lnTo>
                  <a:pt x="1984" y="1967"/>
                </a:lnTo>
                <a:lnTo>
                  <a:pt x="1984" y="1967"/>
                </a:lnTo>
                <a:lnTo>
                  <a:pt x="1986" y="1967"/>
                </a:lnTo>
                <a:lnTo>
                  <a:pt x="1986" y="1967"/>
                </a:lnTo>
                <a:lnTo>
                  <a:pt x="1991" y="1967"/>
                </a:lnTo>
                <a:lnTo>
                  <a:pt x="1997" y="1967"/>
                </a:lnTo>
                <a:lnTo>
                  <a:pt x="1999" y="1967"/>
                </a:lnTo>
                <a:lnTo>
                  <a:pt x="1999" y="1965"/>
                </a:lnTo>
                <a:lnTo>
                  <a:pt x="2001" y="1965"/>
                </a:lnTo>
                <a:lnTo>
                  <a:pt x="1999" y="1962"/>
                </a:lnTo>
                <a:lnTo>
                  <a:pt x="1999" y="1962"/>
                </a:lnTo>
                <a:lnTo>
                  <a:pt x="1999" y="1960"/>
                </a:lnTo>
                <a:lnTo>
                  <a:pt x="2003" y="1956"/>
                </a:lnTo>
                <a:lnTo>
                  <a:pt x="2005" y="1956"/>
                </a:lnTo>
                <a:lnTo>
                  <a:pt x="2011" y="1954"/>
                </a:lnTo>
                <a:lnTo>
                  <a:pt x="2014" y="1952"/>
                </a:lnTo>
                <a:lnTo>
                  <a:pt x="2014" y="1950"/>
                </a:lnTo>
                <a:lnTo>
                  <a:pt x="2014" y="1946"/>
                </a:lnTo>
                <a:lnTo>
                  <a:pt x="2014" y="1944"/>
                </a:lnTo>
                <a:lnTo>
                  <a:pt x="2014" y="1941"/>
                </a:lnTo>
                <a:lnTo>
                  <a:pt x="2016" y="1937"/>
                </a:lnTo>
                <a:lnTo>
                  <a:pt x="2018" y="1935"/>
                </a:lnTo>
                <a:lnTo>
                  <a:pt x="2018" y="1935"/>
                </a:lnTo>
                <a:lnTo>
                  <a:pt x="2020" y="1933"/>
                </a:lnTo>
                <a:lnTo>
                  <a:pt x="2022" y="1931"/>
                </a:lnTo>
                <a:lnTo>
                  <a:pt x="2024" y="1929"/>
                </a:lnTo>
                <a:lnTo>
                  <a:pt x="2024" y="1927"/>
                </a:lnTo>
                <a:lnTo>
                  <a:pt x="2026" y="1925"/>
                </a:lnTo>
                <a:lnTo>
                  <a:pt x="2026" y="1921"/>
                </a:lnTo>
                <a:lnTo>
                  <a:pt x="2028" y="1918"/>
                </a:lnTo>
                <a:lnTo>
                  <a:pt x="2030" y="1916"/>
                </a:lnTo>
                <a:lnTo>
                  <a:pt x="2030" y="1916"/>
                </a:lnTo>
                <a:lnTo>
                  <a:pt x="2032" y="1914"/>
                </a:lnTo>
                <a:lnTo>
                  <a:pt x="2032" y="1912"/>
                </a:lnTo>
                <a:lnTo>
                  <a:pt x="2032" y="1906"/>
                </a:lnTo>
                <a:lnTo>
                  <a:pt x="2032" y="1902"/>
                </a:lnTo>
                <a:lnTo>
                  <a:pt x="2032" y="1895"/>
                </a:lnTo>
                <a:lnTo>
                  <a:pt x="2037" y="1891"/>
                </a:lnTo>
                <a:lnTo>
                  <a:pt x="2037" y="1891"/>
                </a:lnTo>
                <a:lnTo>
                  <a:pt x="2039" y="1889"/>
                </a:lnTo>
                <a:lnTo>
                  <a:pt x="2041" y="1887"/>
                </a:lnTo>
                <a:lnTo>
                  <a:pt x="2041" y="1887"/>
                </a:lnTo>
                <a:lnTo>
                  <a:pt x="2039" y="1883"/>
                </a:lnTo>
                <a:lnTo>
                  <a:pt x="2039" y="1881"/>
                </a:lnTo>
                <a:lnTo>
                  <a:pt x="2041" y="1879"/>
                </a:lnTo>
                <a:lnTo>
                  <a:pt x="2041" y="1874"/>
                </a:lnTo>
                <a:lnTo>
                  <a:pt x="2041" y="1870"/>
                </a:lnTo>
                <a:lnTo>
                  <a:pt x="2043" y="1866"/>
                </a:lnTo>
                <a:lnTo>
                  <a:pt x="2045" y="1860"/>
                </a:lnTo>
                <a:lnTo>
                  <a:pt x="2045" y="1860"/>
                </a:lnTo>
                <a:lnTo>
                  <a:pt x="2043" y="1856"/>
                </a:lnTo>
                <a:lnTo>
                  <a:pt x="2043" y="1851"/>
                </a:lnTo>
                <a:lnTo>
                  <a:pt x="2043" y="1847"/>
                </a:lnTo>
                <a:lnTo>
                  <a:pt x="2041" y="1843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5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0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6"/>
                </a:lnTo>
                <a:lnTo>
                  <a:pt x="2041" y="1828"/>
                </a:lnTo>
                <a:lnTo>
                  <a:pt x="2041" y="1826"/>
                </a:lnTo>
                <a:lnTo>
                  <a:pt x="2043" y="1824"/>
                </a:lnTo>
                <a:lnTo>
                  <a:pt x="2043" y="1822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18"/>
                </a:lnTo>
                <a:lnTo>
                  <a:pt x="2045" y="1816"/>
                </a:lnTo>
                <a:lnTo>
                  <a:pt x="2045" y="1816"/>
                </a:lnTo>
                <a:lnTo>
                  <a:pt x="2045" y="1816"/>
                </a:lnTo>
                <a:lnTo>
                  <a:pt x="2047" y="1816"/>
                </a:lnTo>
                <a:lnTo>
                  <a:pt x="2047" y="1814"/>
                </a:lnTo>
                <a:lnTo>
                  <a:pt x="2047" y="1814"/>
                </a:lnTo>
                <a:lnTo>
                  <a:pt x="2049" y="1816"/>
                </a:lnTo>
                <a:lnTo>
                  <a:pt x="2049" y="1818"/>
                </a:lnTo>
                <a:lnTo>
                  <a:pt x="2051" y="1818"/>
                </a:lnTo>
                <a:lnTo>
                  <a:pt x="2051" y="1818"/>
                </a:lnTo>
                <a:lnTo>
                  <a:pt x="2053" y="1816"/>
                </a:lnTo>
                <a:lnTo>
                  <a:pt x="2058" y="1814"/>
                </a:lnTo>
                <a:lnTo>
                  <a:pt x="2058" y="1812"/>
                </a:lnTo>
                <a:lnTo>
                  <a:pt x="2062" y="1805"/>
                </a:lnTo>
                <a:lnTo>
                  <a:pt x="2064" y="1799"/>
                </a:lnTo>
                <a:lnTo>
                  <a:pt x="2066" y="1797"/>
                </a:lnTo>
                <a:lnTo>
                  <a:pt x="2066" y="1795"/>
                </a:lnTo>
                <a:lnTo>
                  <a:pt x="2066" y="1793"/>
                </a:lnTo>
                <a:lnTo>
                  <a:pt x="2066" y="1793"/>
                </a:lnTo>
                <a:lnTo>
                  <a:pt x="2068" y="1793"/>
                </a:lnTo>
                <a:lnTo>
                  <a:pt x="2066" y="1795"/>
                </a:lnTo>
                <a:lnTo>
                  <a:pt x="2066" y="1795"/>
                </a:lnTo>
                <a:lnTo>
                  <a:pt x="2066" y="1795"/>
                </a:lnTo>
                <a:lnTo>
                  <a:pt x="2068" y="1795"/>
                </a:lnTo>
                <a:lnTo>
                  <a:pt x="2068" y="1793"/>
                </a:lnTo>
                <a:lnTo>
                  <a:pt x="2068" y="1791"/>
                </a:lnTo>
                <a:lnTo>
                  <a:pt x="2070" y="1791"/>
                </a:lnTo>
                <a:lnTo>
                  <a:pt x="2070" y="1791"/>
                </a:lnTo>
                <a:lnTo>
                  <a:pt x="2072" y="1786"/>
                </a:lnTo>
                <a:lnTo>
                  <a:pt x="2074" y="1784"/>
                </a:lnTo>
                <a:lnTo>
                  <a:pt x="2076" y="1784"/>
                </a:lnTo>
                <a:lnTo>
                  <a:pt x="2081" y="1782"/>
                </a:lnTo>
                <a:lnTo>
                  <a:pt x="2081" y="1782"/>
                </a:lnTo>
                <a:lnTo>
                  <a:pt x="2083" y="1778"/>
                </a:lnTo>
                <a:lnTo>
                  <a:pt x="2085" y="1776"/>
                </a:lnTo>
                <a:lnTo>
                  <a:pt x="2087" y="1774"/>
                </a:lnTo>
                <a:lnTo>
                  <a:pt x="2089" y="1772"/>
                </a:lnTo>
                <a:lnTo>
                  <a:pt x="2087" y="1770"/>
                </a:lnTo>
                <a:lnTo>
                  <a:pt x="2089" y="1772"/>
                </a:lnTo>
                <a:lnTo>
                  <a:pt x="2089" y="1772"/>
                </a:lnTo>
                <a:lnTo>
                  <a:pt x="2091" y="1767"/>
                </a:lnTo>
                <a:lnTo>
                  <a:pt x="2095" y="1763"/>
                </a:lnTo>
                <a:lnTo>
                  <a:pt x="2097" y="1759"/>
                </a:lnTo>
                <a:lnTo>
                  <a:pt x="2102" y="1753"/>
                </a:lnTo>
                <a:lnTo>
                  <a:pt x="2102" y="1747"/>
                </a:lnTo>
                <a:lnTo>
                  <a:pt x="2104" y="1747"/>
                </a:lnTo>
                <a:lnTo>
                  <a:pt x="2104" y="1744"/>
                </a:lnTo>
                <a:lnTo>
                  <a:pt x="2102" y="1742"/>
                </a:lnTo>
                <a:lnTo>
                  <a:pt x="2102" y="1742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38"/>
                </a:lnTo>
                <a:lnTo>
                  <a:pt x="2104" y="1736"/>
                </a:lnTo>
                <a:lnTo>
                  <a:pt x="2104" y="1732"/>
                </a:lnTo>
                <a:lnTo>
                  <a:pt x="2102" y="1732"/>
                </a:lnTo>
                <a:close/>
                <a:moveTo>
                  <a:pt x="1475" y="977"/>
                </a:moveTo>
                <a:lnTo>
                  <a:pt x="1475" y="977"/>
                </a:lnTo>
                <a:lnTo>
                  <a:pt x="1475" y="977"/>
                </a:lnTo>
                <a:lnTo>
                  <a:pt x="1473" y="979"/>
                </a:lnTo>
                <a:lnTo>
                  <a:pt x="1473" y="979"/>
                </a:lnTo>
                <a:lnTo>
                  <a:pt x="1471" y="981"/>
                </a:lnTo>
                <a:lnTo>
                  <a:pt x="1469" y="981"/>
                </a:lnTo>
                <a:lnTo>
                  <a:pt x="1469" y="983"/>
                </a:lnTo>
                <a:lnTo>
                  <a:pt x="1467" y="983"/>
                </a:lnTo>
                <a:lnTo>
                  <a:pt x="1465" y="986"/>
                </a:lnTo>
                <a:lnTo>
                  <a:pt x="1458" y="988"/>
                </a:lnTo>
                <a:lnTo>
                  <a:pt x="1458" y="988"/>
                </a:lnTo>
                <a:lnTo>
                  <a:pt x="1458" y="988"/>
                </a:lnTo>
                <a:lnTo>
                  <a:pt x="1456" y="990"/>
                </a:lnTo>
                <a:lnTo>
                  <a:pt x="1456" y="990"/>
                </a:lnTo>
                <a:lnTo>
                  <a:pt x="1448" y="992"/>
                </a:lnTo>
                <a:lnTo>
                  <a:pt x="1442" y="994"/>
                </a:lnTo>
                <a:lnTo>
                  <a:pt x="1439" y="996"/>
                </a:lnTo>
                <a:lnTo>
                  <a:pt x="1437" y="998"/>
                </a:lnTo>
                <a:lnTo>
                  <a:pt x="1435" y="998"/>
                </a:lnTo>
                <a:lnTo>
                  <a:pt x="1433" y="998"/>
                </a:lnTo>
                <a:lnTo>
                  <a:pt x="1431" y="998"/>
                </a:lnTo>
                <a:lnTo>
                  <a:pt x="1429" y="998"/>
                </a:lnTo>
                <a:lnTo>
                  <a:pt x="1427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3" y="1000"/>
                </a:lnTo>
                <a:lnTo>
                  <a:pt x="1423" y="1000"/>
                </a:lnTo>
                <a:lnTo>
                  <a:pt x="1421" y="1000"/>
                </a:lnTo>
                <a:lnTo>
                  <a:pt x="1421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6" y="1000"/>
                </a:lnTo>
                <a:lnTo>
                  <a:pt x="1416" y="1000"/>
                </a:lnTo>
                <a:lnTo>
                  <a:pt x="1421" y="998"/>
                </a:lnTo>
                <a:lnTo>
                  <a:pt x="1421" y="998"/>
                </a:lnTo>
                <a:lnTo>
                  <a:pt x="1421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6" y="998"/>
                </a:lnTo>
                <a:lnTo>
                  <a:pt x="1416" y="998"/>
                </a:lnTo>
                <a:lnTo>
                  <a:pt x="1414" y="996"/>
                </a:lnTo>
                <a:lnTo>
                  <a:pt x="1412" y="996"/>
                </a:lnTo>
                <a:lnTo>
                  <a:pt x="1412" y="996"/>
                </a:lnTo>
                <a:lnTo>
                  <a:pt x="1410" y="996"/>
                </a:lnTo>
                <a:lnTo>
                  <a:pt x="1410" y="994"/>
                </a:lnTo>
                <a:lnTo>
                  <a:pt x="1410" y="994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88"/>
                </a:lnTo>
                <a:lnTo>
                  <a:pt x="1414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1"/>
                </a:lnTo>
                <a:lnTo>
                  <a:pt x="1419" y="981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3"/>
                </a:lnTo>
                <a:lnTo>
                  <a:pt x="1425" y="983"/>
                </a:lnTo>
                <a:lnTo>
                  <a:pt x="1425" y="986"/>
                </a:lnTo>
                <a:lnTo>
                  <a:pt x="1425" y="986"/>
                </a:lnTo>
                <a:lnTo>
                  <a:pt x="1423" y="986"/>
                </a:lnTo>
                <a:lnTo>
                  <a:pt x="1419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8"/>
                </a:lnTo>
                <a:lnTo>
                  <a:pt x="1414" y="988"/>
                </a:lnTo>
                <a:lnTo>
                  <a:pt x="1416" y="990"/>
                </a:lnTo>
                <a:lnTo>
                  <a:pt x="1416" y="990"/>
                </a:lnTo>
                <a:lnTo>
                  <a:pt x="1419" y="990"/>
                </a:lnTo>
                <a:lnTo>
                  <a:pt x="1419" y="990"/>
                </a:lnTo>
                <a:lnTo>
                  <a:pt x="1421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5" y="992"/>
                </a:lnTo>
                <a:lnTo>
                  <a:pt x="1425" y="992"/>
                </a:lnTo>
                <a:lnTo>
                  <a:pt x="1425" y="990"/>
                </a:lnTo>
                <a:lnTo>
                  <a:pt x="1425" y="990"/>
                </a:lnTo>
                <a:lnTo>
                  <a:pt x="1425" y="988"/>
                </a:lnTo>
                <a:lnTo>
                  <a:pt x="1427" y="988"/>
                </a:lnTo>
                <a:lnTo>
                  <a:pt x="1429" y="988"/>
                </a:lnTo>
                <a:lnTo>
                  <a:pt x="1431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3"/>
                </a:lnTo>
                <a:lnTo>
                  <a:pt x="1435" y="983"/>
                </a:lnTo>
                <a:lnTo>
                  <a:pt x="1439" y="979"/>
                </a:lnTo>
                <a:lnTo>
                  <a:pt x="1439" y="979"/>
                </a:lnTo>
                <a:lnTo>
                  <a:pt x="1442" y="979"/>
                </a:lnTo>
                <a:lnTo>
                  <a:pt x="1446" y="979"/>
                </a:lnTo>
                <a:lnTo>
                  <a:pt x="1448" y="979"/>
                </a:lnTo>
                <a:lnTo>
                  <a:pt x="1452" y="979"/>
                </a:lnTo>
                <a:lnTo>
                  <a:pt x="1454" y="981"/>
                </a:lnTo>
                <a:lnTo>
                  <a:pt x="1454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6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6" y="979"/>
                </a:lnTo>
                <a:lnTo>
                  <a:pt x="1456" y="977"/>
                </a:lnTo>
                <a:lnTo>
                  <a:pt x="1456" y="977"/>
                </a:lnTo>
                <a:lnTo>
                  <a:pt x="1458" y="977"/>
                </a:lnTo>
                <a:lnTo>
                  <a:pt x="1460" y="977"/>
                </a:lnTo>
                <a:lnTo>
                  <a:pt x="1465" y="975"/>
                </a:lnTo>
                <a:lnTo>
                  <a:pt x="1465" y="975"/>
                </a:lnTo>
                <a:lnTo>
                  <a:pt x="1465" y="975"/>
                </a:lnTo>
                <a:lnTo>
                  <a:pt x="1467" y="975"/>
                </a:lnTo>
                <a:lnTo>
                  <a:pt x="1469" y="975"/>
                </a:lnTo>
                <a:lnTo>
                  <a:pt x="1471" y="975"/>
                </a:lnTo>
                <a:lnTo>
                  <a:pt x="1471" y="975"/>
                </a:lnTo>
                <a:lnTo>
                  <a:pt x="1473" y="975"/>
                </a:lnTo>
                <a:lnTo>
                  <a:pt x="1473" y="975"/>
                </a:lnTo>
                <a:lnTo>
                  <a:pt x="1475" y="975"/>
                </a:lnTo>
                <a:lnTo>
                  <a:pt x="1475" y="975"/>
                </a:lnTo>
                <a:lnTo>
                  <a:pt x="1475" y="973"/>
                </a:lnTo>
                <a:lnTo>
                  <a:pt x="1475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1"/>
                </a:lnTo>
                <a:lnTo>
                  <a:pt x="1473" y="971"/>
                </a:lnTo>
                <a:lnTo>
                  <a:pt x="1475" y="971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5"/>
                </a:lnTo>
                <a:lnTo>
                  <a:pt x="1475" y="975"/>
                </a:lnTo>
                <a:lnTo>
                  <a:pt x="1477" y="975"/>
                </a:lnTo>
                <a:lnTo>
                  <a:pt x="1475" y="977"/>
                </a:lnTo>
                <a:close/>
                <a:moveTo>
                  <a:pt x="1465" y="965"/>
                </a:moveTo>
                <a:lnTo>
                  <a:pt x="1465" y="965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9" y="962"/>
                </a:lnTo>
                <a:lnTo>
                  <a:pt x="1469" y="962"/>
                </a:lnTo>
                <a:lnTo>
                  <a:pt x="1471" y="960"/>
                </a:lnTo>
                <a:lnTo>
                  <a:pt x="1473" y="960"/>
                </a:lnTo>
                <a:lnTo>
                  <a:pt x="1473" y="958"/>
                </a:lnTo>
                <a:lnTo>
                  <a:pt x="1475" y="958"/>
                </a:lnTo>
                <a:lnTo>
                  <a:pt x="1477" y="958"/>
                </a:lnTo>
                <a:lnTo>
                  <a:pt x="1479" y="958"/>
                </a:lnTo>
                <a:lnTo>
                  <a:pt x="1481" y="956"/>
                </a:lnTo>
                <a:lnTo>
                  <a:pt x="1481" y="958"/>
                </a:lnTo>
                <a:lnTo>
                  <a:pt x="1481" y="956"/>
                </a:lnTo>
                <a:lnTo>
                  <a:pt x="1483" y="956"/>
                </a:lnTo>
                <a:lnTo>
                  <a:pt x="1486" y="956"/>
                </a:lnTo>
                <a:lnTo>
                  <a:pt x="1488" y="956"/>
                </a:lnTo>
                <a:lnTo>
                  <a:pt x="1490" y="956"/>
                </a:lnTo>
                <a:lnTo>
                  <a:pt x="1492" y="956"/>
                </a:lnTo>
                <a:lnTo>
                  <a:pt x="1492" y="956"/>
                </a:lnTo>
                <a:lnTo>
                  <a:pt x="1492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6"/>
                </a:lnTo>
                <a:lnTo>
                  <a:pt x="1496" y="956"/>
                </a:lnTo>
                <a:lnTo>
                  <a:pt x="1494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8" y="956"/>
                </a:lnTo>
                <a:lnTo>
                  <a:pt x="1500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8"/>
                </a:lnTo>
                <a:lnTo>
                  <a:pt x="1500" y="958"/>
                </a:lnTo>
                <a:lnTo>
                  <a:pt x="1500" y="958"/>
                </a:lnTo>
                <a:lnTo>
                  <a:pt x="1502" y="958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2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2"/>
                </a:lnTo>
                <a:lnTo>
                  <a:pt x="1498" y="954"/>
                </a:lnTo>
                <a:lnTo>
                  <a:pt x="1496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4"/>
                </a:lnTo>
                <a:lnTo>
                  <a:pt x="1498" y="952"/>
                </a:lnTo>
                <a:lnTo>
                  <a:pt x="1498" y="952"/>
                </a:lnTo>
                <a:lnTo>
                  <a:pt x="1498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7" y="952"/>
                </a:lnTo>
                <a:lnTo>
                  <a:pt x="1507" y="952"/>
                </a:lnTo>
                <a:lnTo>
                  <a:pt x="1509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3" y="950"/>
                </a:lnTo>
                <a:lnTo>
                  <a:pt x="1517" y="950"/>
                </a:lnTo>
                <a:lnTo>
                  <a:pt x="1519" y="948"/>
                </a:lnTo>
                <a:lnTo>
                  <a:pt x="1519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19" y="948"/>
                </a:lnTo>
                <a:lnTo>
                  <a:pt x="1515" y="952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7" y="956"/>
                </a:lnTo>
                <a:lnTo>
                  <a:pt x="1517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5" y="958"/>
                </a:lnTo>
                <a:lnTo>
                  <a:pt x="1515" y="960"/>
                </a:lnTo>
                <a:lnTo>
                  <a:pt x="1515" y="960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5"/>
                </a:lnTo>
                <a:lnTo>
                  <a:pt x="1513" y="965"/>
                </a:lnTo>
                <a:lnTo>
                  <a:pt x="1513" y="965"/>
                </a:lnTo>
                <a:lnTo>
                  <a:pt x="1511" y="965"/>
                </a:lnTo>
                <a:lnTo>
                  <a:pt x="1509" y="965"/>
                </a:lnTo>
                <a:lnTo>
                  <a:pt x="1509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4" y="967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2" y="969"/>
                </a:lnTo>
                <a:lnTo>
                  <a:pt x="1498" y="969"/>
                </a:lnTo>
                <a:lnTo>
                  <a:pt x="1496" y="969"/>
                </a:lnTo>
                <a:lnTo>
                  <a:pt x="1496" y="969"/>
                </a:lnTo>
                <a:lnTo>
                  <a:pt x="1494" y="969"/>
                </a:lnTo>
                <a:lnTo>
                  <a:pt x="1494" y="967"/>
                </a:lnTo>
                <a:lnTo>
                  <a:pt x="1492" y="967"/>
                </a:lnTo>
                <a:lnTo>
                  <a:pt x="1486" y="967"/>
                </a:lnTo>
                <a:lnTo>
                  <a:pt x="1481" y="967"/>
                </a:lnTo>
                <a:lnTo>
                  <a:pt x="1479" y="967"/>
                </a:lnTo>
                <a:lnTo>
                  <a:pt x="1473" y="969"/>
                </a:lnTo>
                <a:lnTo>
                  <a:pt x="1471" y="969"/>
                </a:lnTo>
                <a:lnTo>
                  <a:pt x="1471" y="969"/>
                </a:lnTo>
                <a:lnTo>
                  <a:pt x="1469" y="969"/>
                </a:lnTo>
                <a:lnTo>
                  <a:pt x="1469" y="969"/>
                </a:lnTo>
                <a:lnTo>
                  <a:pt x="1467" y="969"/>
                </a:lnTo>
                <a:lnTo>
                  <a:pt x="1465" y="969"/>
                </a:lnTo>
                <a:lnTo>
                  <a:pt x="1465" y="969"/>
                </a:lnTo>
                <a:lnTo>
                  <a:pt x="1463" y="969"/>
                </a:lnTo>
                <a:lnTo>
                  <a:pt x="1463" y="967"/>
                </a:lnTo>
                <a:lnTo>
                  <a:pt x="1465" y="965"/>
                </a:lnTo>
                <a:close/>
                <a:moveTo>
                  <a:pt x="1287" y="906"/>
                </a:moveTo>
                <a:lnTo>
                  <a:pt x="1287" y="906"/>
                </a:lnTo>
                <a:lnTo>
                  <a:pt x="1293" y="902"/>
                </a:lnTo>
                <a:lnTo>
                  <a:pt x="1297" y="897"/>
                </a:lnTo>
                <a:lnTo>
                  <a:pt x="1303" y="893"/>
                </a:lnTo>
                <a:lnTo>
                  <a:pt x="1305" y="891"/>
                </a:lnTo>
                <a:lnTo>
                  <a:pt x="1307" y="889"/>
                </a:lnTo>
                <a:lnTo>
                  <a:pt x="1314" y="887"/>
                </a:lnTo>
                <a:lnTo>
                  <a:pt x="1316" y="887"/>
                </a:lnTo>
                <a:lnTo>
                  <a:pt x="1320" y="885"/>
                </a:lnTo>
                <a:lnTo>
                  <a:pt x="1320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3"/>
                </a:lnTo>
                <a:lnTo>
                  <a:pt x="1324" y="883"/>
                </a:lnTo>
                <a:lnTo>
                  <a:pt x="1324" y="883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79"/>
                </a:lnTo>
                <a:lnTo>
                  <a:pt x="1328" y="879"/>
                </a:lnTo>
                <a:lnTo>
                  <a:pt x="1328" y="879"/>
                </a:lnTo>
                <a:lnTo>
                  <a:pt x="1328" y="876"/>
                </a:lnTo>
                <a:lnTo>
                  <a:pt x="1328" y="876"/>
                </a:lnTo>
                <a:lnTo>
                  <a:pt x="1328" y="876"/>
                </a:lnTo>
                <a:lnTo>
                  <a:pt x="1331" y="874"/>
                </a:lnTo>
                <a:lnTo>
                  <a:pt x="1335" y="872"/>
                </a:lnTo>
                <a:lnTo>
                  <a:pt x="1335" y="874"/>
                </a:lnTo>
                <a:lnTo>
                  <a:pt x="1333" y="874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9"/>
                </a:lnTo>
                <a:lnTo>
                  <a:pt x="1333" y="879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4"/>
                </a:lnTo>
                <a:lnTo>
                  <a:pt x="1335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0"/>
                </a:lnTo>
                <a:lnTo>
                  <a:pt x="1337" y="870"/>
                </a:lnTo>
                <a:lnTo>
                  <a:pt x="1339" y="868"/>
                </a:lnTo>
                <a:lnTo>
                  <a:pt x="1339" y="868"/>
                </a:lnTo>
                <a:lnTo>
                  <a:pt x="1339" y="868"/>
                </a:lnTo>
                <a:lnTo>
                  <a:pt x="1341" y="868"/>
                </a:lnTo>
                <a:lnTo>
                  <a:pt x="1341" y="870"/>
                </a:lnTo>
                <a:lnTo>
                  <a:pt x="1341" y="870"/>
                </a:lnTo>
                <a:lnTo>
                  <a:pt x="1341" y="870"/>
                </a:lnTo>
                <a:lnTo>
                  <a:pt x="1339" y="872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6"/>
                </a:lnTo>
                <a:lnTo>
                  <a:pt x="1337" y="876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41" y="874"/>
                </a:lnTo>
                <a:lnTo>
                  <a:pt x="1341" y="872"/>
                </a:lnTo>
                <a:lnTo>
                  <a:pt x="1341" y="872"/>
                </a:lnTo>
                <a:lnTo>
                  <a:pt x="1341" y="872"/>
                </a:lnTo>
                <a:lnTo>
                  <a:pt x="1343" y="872"/>
                </a:lnTo>
                <a:lnTo>
                  <a:pt x="1343" y="870"/>
                </a:lnTo>
                <a:lnTo>
                  <a:pt x="1343" y="870"/>
                </a:lnTo>
                <a:lnTo>
                  <a:pt x="1343" y="868"/>
                </a:lnTo>
                <a:lnTo>
                  <a:pt x="1341" y="868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9" y="866"/>
                </a:lnTo>
                <a:lnTo>
                  <a:pt x="1349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4" y="868"/>
                </a:lnTo>
                <a:lnTo>
                  <a:pt x="1354" y="868"/>
                </a:lnTo>
                <a:lnTo>
                  <a:pt x="1356" y="870"/>
                </a:lnTo>
                <a:lnTo>
                  <a:pt x="1356" y="870"/>
                </a:lnTo>
                <a:lnTo>
                  <a:pt x="1358" y="870"/>
                </a:lnTo>
                <a:lnTo>
                  <a:pt x="1360" y="870"/>
                </a:lnTo>
                <a:lnTo>
                  <a:pt x="1362" y="870"/>
                </a:lnTo>
                <a:lnTo>
                  <a:pt x="1362" y="870"/>
                </a:lnTo>
                <a:lnTo>
                  <a:pt x="1364" y="870"/>
                </a:lnTo>
                <a:lnTo>
                  <a:pt x="1364" y="868"/>
                </a:lnTo>
                <a:lnTo>
                  <a:pt x="1364" y="870"/>
                </a:lnTo>
                <a:lnTo>
                  <a:pt x="1364" y="870"/>
                </a:lnTo>
                <a:lnTo>
                  <a:pt x="1366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2"/>
                </a:lnTo>
                <a:lnTo>
                  <a:pt x="1370" y="872"/>
                </a:lnTo>
                <a:lnTo>
                  <a:pt x="1370" y="872"/>
                </a:lnTo>
                <a:lnTo>
                  <a:pt x="1370" y="874"/>
                </a:lnTo>
                <a:lnTo>
                  <a:pt x="1370" y="874"/>
                </a:lnTo>
                <a:lnTo>
                  <a:pt x="1370" y="876"/>
                </a:lnTo>
                <a:lnTo>
                  <a:pt x="1370" y="876"/>
                </a:lnTo>
                <a:lnTo>
                  <a:pt x="1370" y="876"/>
                </a:lnTo>
                <a:lnTo>
                  <a:pt x="1372" y="879"/>
                </a:lnTo>
                <a:lnTo>
                  <a:pt x="1372" y="881"/>
                </a:lnTo>
                <a:lnTo>
                  <a:pt x="1375" y="881"/>
                </a:lnTo>
                <a:lnTo>
                  <a:pt x="1375" y="883"/>
                </a:lnTo>
                <a:lnTo>
                  <a:pt x="1377" y="885"/>
                </a:lnTo>
                <a:lnTo>
                  <a:pt x="1379" y="885"/>
                </a:lnTo>
                <a:lnTo>
                  <a:pt x="1381" y="885"/>
                </a:lnTo>
                <a:lnTo>
                  <a:pt x="1383" y="885"/>
                </a:lnTo>
                <a:lnTo>
                  <a:pt x="1385" y="885"/>
                </a:lnTo>
                <a:lnTo>
                  <a:pt x="1389" y="885"/>
                </a:lnTo>
                <a:lnTo>
                  <a:pt x="1391" y="885"/>
                </a:lnTo>
                <a:lnTo>
                  <a:pt x="1391" y="885"/>
                </a:lnTo>
                <a:lnTo>
                  <a:pt x="1389" y="885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7" y="891"/>
                </a:lnTo>
                <a:lnTo>
                  <a:pt x="1389" y="891"/>
                </a:lnTo>
                <a:lnTo>
                  <a:pt x="1389" y="893"/>
                </a:lnTo>
                <a:lnTo>
                  <a:pt x="1391" y="893"/>
                </a:lnTo>
                <a:lnTo>
                  <a:pt x="1391" y="893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7"/>
                </a:lnTo>
                <a:lnTo>
                  <a:pt x="1393" y="900"/>
                </a:lnTo>
                <a:lnTo>
                  <a:pt x="1391" y="900"/>
                </a:lnTo>
                <a:lnTo>
                  <a:pt x="1393" y="900"/>
                </a:lnTo>
                <a:lnTo>
                  <a:pt x="1391" y="902"/>
                </a:lnTo>
                <a:lnTo>
                  <a:pt x="1391" y="902"/>
                </a:lnTo>
                <a:lnTo>
                  <a:pt x="1391" y="902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2"/>
                </a:lnTo>
                <a:lnTo>
                  <a:pt x="1395" y="912"/>
                </a:lnTo>
                <a:lnTo>
                  <a:pt x="1395" y="910"/>
                </a:lnTo>
                <a:lnTo>
                  <a:pt x="1395" y="910"/>
                </a:lnTo>
                <a:lnTo>
                  <a:pt x="1398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2" y="910"/>
                </a:lnTo>
                <a:lnTo>
                  <a:pt x="1402" y="910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4"/>
                </a:lnTo>
                <a:lnTo>
                  <a:pt x="1402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8" y="914"/>
                </a:lnTo>
                <a:lnTo>
                  <a:pt x="1408" y="914"/>
                </a:lnTo>
                <a:lnTo>
                  <a:pt x="1408" y="916"/>
                </a:lnTo>
                <a:lnTo>
                  <a:pt x="1410" y="916"/>
                </a:lnTo>
                <a:lnTo>
                  <a:pt x="1416" y="916"/>
                </a:lnTo>
                <a:lnTo>
                  <a:pt x="1419" y="916"/>
                </a:lnTo>
                <a:lnTo>
                  <a:pt x="1421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7" y="916"/>
                </a:lnTo>
                <a:lnTo>
                  <a:pt x="1427" y="916"/>
                </a:lnTo>
                <a:lnTo>
                  <a:pt x="1429" y="918"/>
                </a:lnTo>
                <a:lnTo>
                  <a:pt x="1429" y="918"/>
                </a:lnTo>
                <a:lnTo>
                  <a:pt x="1431" y="918"/>
                </a:lnTo>
                <a:lnTo>
                  <a:pt x="1433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9" y="921"/>
                </a:lnTo>
                <a:lnTo>
                  <a:pt x="1439" y="921"/>
                </a:lnTo>
                <a:lnTo>
                  <a:pt x="1442" y="921"/>
                </a:lnTo>
                <a:lnTo>
                  <a:pt x="1442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6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9"/>
                </a:lnTo>
                <a:lnTo>
                  <a:pt x="1454" y="929"/>
                </a:lnTo>
                <a:lnTo>
                  <a:pt x="1454" y="931"/>
                </a:lnTo>
                <a:lnTo>
                  <a:pt x="1456" y="931"/>
                </a:lnTo>
                <a:lnTo>
                  <a:pt x="1456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60" y="931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9"/>
                </a:lnTo>
                <a:lnTo>
                  <a:pt x="1460" y="939"/>
                </a:lnTo>
                <a:lnTo>
                  <a:pt x="1463" y="939"/>
                </a:lnTo>
                <a:lnTo>
                  <a:pt x="1463" y="939"/>
                </a:lnTo>
                <a:lnTo>
                  <a:pt x="1463" y="941"/>
                </a:lnTo>
                <a:lnTo>
                  <a:pt x="1463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39"/>
                </a:lnTo>
                <a:lnTo>
                  <a:pt x="1465" y="939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39"/>
                </a:lnTo>
                <a:lnTo>
                  <a:pt x="1460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60" y="944"/>
                </a:lnTo>
                <a:lnTo>
                  <a:pt x="1460" y="944"/>
                </a:lnTo>
                <a:lnTo>
                  <a:pt x="1460" y="946"/>
                </a:lnTo>
                <a:lnTo>
                  <a:pt x="1460" y="946"/>
                </a:lnTo>
                <a:lnTo>
                  <a:pt x="1458" y="948"/>
                </a:lnTo>
                <a:lnTo>
                  <a:pt x="1456" y="946"/>
                </a:lnTo>
                <a:lnTo>
                  <a:pt x="1454" y="946"/>
                </a:lnTo>
                <a:lnTo>
                  <a:pt x="1452" y="944"/>
                </a:lnTo>
                <a:lnTo>
                  <a:pt x="1450" y="944"/>
                </a:lnTo>
                <a:lnTo>
                  <a:pt x="1450" y="944"/>
                </a:lnTo>
                <a:lnTo>
                  <a:pt x="1448" y="944"/>
                </a:lnTo>
                <a:lnTo>
                  <a:pt x="1448" y="944"/>
                </a:lnTo>
                <a:lnTo>
                  <a:pt x="1448" y="946"/>
                </a:lnTo>
                <a:lnTo>
                  <a:pt x="1446" y="944"/>
                </a:lnTo>
                <a:lnTo>
                  <a:pt x="1448" y="944"/>
                </a:lnTo>
                <a:lnTo>
                  <a:pt x="1448" y="941"/>
                </a:lnTo>
                <a:lnTo>
                  <a:pt x="1448" y="941"/>
                </a:lnTo>
                <a:lnTo>
                  <a:pt x="1448" y="941"/>
                </a:lnTo>
                <a:lnTo>
                  <a:pt x="1446" y="941"/>
                </a:lnTo>
                <a:lnTo>
                  <a:pt x="1446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6" y="941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7"/>
                </a:lnTo>
                <a:lnTo>
                  <a:pt x="1444" y="937"/>
                </a:lnTo>
                <a:lnTo>
                  <a:pt x="1442" y="937"/>
                </a:lnTo>
                <a:lnTo>
                  <a:pt x="1442" y="937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3"/>
                </a:lnTo>
                <a:lnTo>
                  <a:pt x="1442" y="933"/>
                </a:lnTo>
                <a:lnTo>
                  <a:pt x="1439" y="933"/>
                </a:lnTo>
                <a:lnTo>
                  <a:pt x="1437" y="933"/>
                </a:lnTo>
                <a:lnTo>
                  <a:pt x="1435" y="933"/>
                </a:lnTo>
                <a:lnTo>
                  <a:pt x="1435" y="933"/>
                </a:lnTo>
                <a:lnTo>
                  <a:pt x="1435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41"/>
                </a:lnTo>
                <a:lnTo>
                  <a:pt x="1442" y="941"/>
                </a:lnTo>
                <a:lnTo>
                  <a:pt x="1442" y="944"/>
                </a:lnTo>
                <a:lnTo>
                  <a:pt x="1442" y="944"/>
                </a:lnTo>
                <a:lnTo>
                  <a:pt x="1442" y="946"/>
                </a:lnTo>
                <a:lnTo>
                  <a:pt x="1442" y="946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7" y="948"/>
                </a:lnTo>
                <a:lnTo>
                  <a:pt x="1437" y="950"/>
                </a:lnTo>
                <a:lnTo>
                  <a:pt x="1437" y="950"/>
                </a:lnTo>
                <a:lnTo>
                  <a:pt x="1437" y="952"/>
                </a:lnTo>
                <a:lnTo>
                  <a:pt x="1437" y="952"/>
                </a:lnTo>
                <a:lnTo>
                  <a:pt x="1435" y="954"/>
                </a:lnTo>
                <a:lnTo>
                  <a:pt x="1435" y="954"/>
                </a:lnTo>
                <a:lnTo>
                  <a:pt x="1435" y="956"/>
                </a:lnTo>
                <a:lnTo>
                  <a:pt x="1435" y="962"/>
                </a:lnTo>
                <a:lnTo>
                  <a:pt x="1435" y="962"/>
                </a:lnTo>
                <a:lnTo>
                  <a:pt x="1435" y="965"/>
                </a:lnTo>
                <a:lnTo>
                  <a:pt x="1435" y="967"/>
                </a:lnTo>
                <a:lnTo>
                  <a:pt x="1435" y="967"/>
                </a:lnTo>
                <a:lnTo>
                  <a:pt x="1433" y="969"/>
                </a:lnTo>
                <a:lnTo>
                  <a:pt x="1433" y="969"/>
                </a:lnTo>
                <a:lnTo>
                  <a:pt x="1431" y="969"/>
                </a:lnTo>
                <a:lnTo>
                  <a:pt x="1431" y="971"/>
                </a:lnTo>
                <a:lnTo>
                  <a:pt x="1431" y="971"/>
                </a:lnTo>
                <a:lnTo>
                  <a:pt x="1429" y="971"/>
                </a:lnTo>
                <a:lnTo>
                  <a:pt x="1427" y="973"/>
                </a:lnTo>
                <a:lnTo>
                  <a:pt x="1425" y="973"/>
                </a:lnTo>
                <a:lnTo>
                  <a:pt x="1425" y="973"/>
                </a:lnTo>
                <a:lnTo>
                  <a:pt x="1425" y="971"/>
                </a:lnTo>
                <a:lnTo>
                  <a:pt x="1425" y="969"/>
                </a:lnTo>
                <a:lnTo>
                  <a:pt x="1423" y="962"/>
                </a:lnTo>
                <a:lnTo>
                  <a:pt x="1423" y="958"/>
                </a:lnTo>
                <a:lnTo>
                  <a:pt x="1421" y="956"/>
                </a:lnTo>
                <a:lnTo>
                  <a:pt x="1421" y="956"/>
                </a:lnTo>
                <a:lnTo>
                  <a:pt x="1419" y="954"/>
                </a:lnTo>
                <a:lnTo>
                  <a:pt x="1419" y="954"/>
                </a:lnTo>
                <a:lnTo>
                  <a:pt x="1416" y="954"/>
                </a:lnTo>
                <a:lnTo>
                  <a:pt x="1416" y="956"/>
                </a:lnTo>
                <a:lnTo>
                  <a:pt x="1414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8"/>
                </a:lnTo>
                <a:lnTo>
                  <a:pt x="1412" y="958"/>
                </a:lnTo>
                <a:lnTo>
                  <a:pt x="1410" y="960"/>
                </a:lnTo>
                <a:lnTo>
                  <a:pt x="1410" y="960"/>
                </a:lnTo>
                <a:lnTo>
                  <a:pt x="1410" y="960"/>
                </a:lnTo>
                <a:lnTo>
                  <a:pt x="1408" y="960"/>
                </a:lnTo>
                <a:lnTo>
                  <a:pt x="1408" y="962"/>
                </a:lnTo>
                <a:lnTo>
                  <a:pt x="1408" y="962"/>
                </a:lnTo>
                <a:lnTo>
                  <a:pt x="1406" y="962"/>
                </a:lnTo>
                <a:lnTo>
                  <a:pt x="1404" y="962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58"/>
                </a:lnTo>
                <a:lnTo>
                  <a:pt x="1404" y="958"/>
                </a:lnTo>
                <a:lnTo>
                  <a:pt x="1404" y="956"/>
                </a:lnTo>
                <a:lnTo>
                  <a:pt x="1406" y="956"/>
                </a:lnTo>
                <a:lnTo>
                  <a:pt x="1406" y="956"/>
                </a:lnTo>
                <a:lnTo>
                  <a:pt x="1408" y="956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10" y="952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2"/>
                </a:lnTo>
                <a:lnTo>
                  <a:pt x="1412" y="950"/>
                </a:lnTo>
                <a:lnTo>
                  <a:pt x="1412" y="950"/>
                </a:lnTo>
                <a:lnTo>
                  <a:pt x="1412" y="948"/>
                </a:lnTo>
                <a:lnTo>
                  <a:pt x="1412" y="946"/>
                </a:lnTo>
                <a:lnTo>
                  <a:pt x="1412" y="944"/>
                </a:lnTo>
                <a:lnTo>
                  <a:pt x="1412" y="944"/>
                </a:lnTo>
                <a:lnTo>
                  <a:pt x="1412" y="941"/>
                </a:lnTo>
                <a:lnTo>
                  <a:pt x="1412" y="939"/>
                </a:lnTo>
                <a:lnTo>
                  <a:pt x="1410" y="939"/>
                </a:lnTo>
                <a:lnTo>
                  <a:pt x="1410" y="937"/>
                </a:lnTo>
                <a:lnTo>
                  <a:pt x="1410" y="937"/>
                </a:lnTo>
                <a:lnTo>
                  <a:pt x="1410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3"/>
                </a:lnTo>
                <a:lnTo>
                  <a:pt x="1412" y="933"/>
                </a:lnTo>
                <a:lnTo>
                  <a:pt x="1412" y="933"/>
                </a:lnTo>
                <a:lnTo>
                  <a:pt x="1410" y="933"/>
                </a:lnTo>
                <a:lnTo>
                  <a:pt x="1410" y="931"/>
                </a:lnTo>
                <a:lnTo>
                  <a:pt x="1408" y="931"/>
                </a:lnTo>
                <a:lnTo>
                  <a:pt x="1404" y="929"/>
                </a:lnTo>
                <a:lnTo>
                  <a:pt x="1404" y="929"/>
                </a:lnTo>
                <a:lnTo>
                  <a:pt x="1404" y="929"/>
                </a:lnTo>
                <a:lnTo>
                  <a:pt x="1402" y="929"/>
                </a:lnTo>
                <a:lnTo>
                  <a:pt x="1402" y="929"/>
                </a:lnTo>
                <a:lnTo>
                  <a:pt x="1400" y="927"/>
                </a:lnTo>
                <a:lnTo>
                  <a:pt x="1400" y="927"/>
                </a:lnTo>
                <a:lnTo>
                  <a:pt x="1400" y="927"/>
                </a:lnTo>
                <a:lnTo>
                  <a:pt x="1398" y="927"/>
                </a:lnTo>
                <a:lnTo>
                  <a:pt x="1395" y="927"/>
                </a:lnTo>
                <a:lnTo>
                  <a:pt x="1395" y="925"/>
                </a:lnTo>
                <a:lnTo>
                  <a:pt x="1393" y="925"/>
                </a:lnTo>
                <a:lnTo>
                  <a:pt x="1391" y="925"/>
                </a:lnTo>
                <a:lnTo>
                  <a:pt x="1391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7" y="927"/>
                </a:lnTo>
                <a:lnTo>
                  <a:pt x="1387" y="927"/>
                </a:lnTo>
                <a:lnTo>
                  <a:pt x="1387" y="929"/>
                </a:lnTo>
                <a:lnTo>
                  <a:pt x="1387" y="929"/>
                </a:lnTo>
                <a:lnTo>
                  <a:pt x="1387" y="929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7" y="931"/>
                </a:lnTo>
                <a:lnTo>
                  <a:pt x="1387" y="931"/>
                </a:lnTo>
                <a:lnTo>
                  <a:pt x="1385" y="931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5"/>
                </a:lnTo>
                <a:lnTo>
                  <a:pt x="1383" y="937"/>
                </a:lnTo>
                <a:lnTo>
                  <a:pt x="1383" y="937"/>
                </a:lnTo>
                <a:lnTo>
                  <a:pt x="1383" y="939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7"/>
                </a:lnTo>
                <a:lnTo>
                  <a:pt x="1381" y="937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41"/>
                </a:lnTo>
                <a:lnTo>
                  <a:pt x="1379" y="941"/>
                </a:lnTo>
                <a:lnTo>
                  <a:pt x="1379" y="941"/>
                </a:lnTo>
                <a:lnTo>
                  <a:pt x="1379" y="939"/>
                </a:lnTo>
                <a:lnTo>
                  <a:pt x="1379" y="939"/>
                </a:lnTo>
                <a:lnTo>
                  <a:pt x="1379" y="937"/>
                </a:lnTo>
                <a:lnTo>
                  <a:pt x="1379" y="937"/>
                </a:lnTo>
                <a:lnTo>
                  <a:pt x="1381" y="937"/>
                </a:lnTo>
                <a:lnTo>
                  <a:pt x="1379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79" y="935"/>
                </a:lnTo>
                <a:lnTo>
                  <a:pt x="1379" y="935"/>
                </a:lnTo>
                <a:lnTo>
                  <a:pt x="1377" y="937"/>
                </a:lnTo>
                <a:lnTo>
                  <a:pt x="1377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2" y="939"/>
                </a:lnTo>
                <a:lnTo>
                  <a:pt x="1372" y="939"/>
                </a:lnTo>
                <a:lnTo>
                  <a:pt x="1372" y="941"/>
                </a:lnTo>
                <a:lnTo>
                  <a:pt x="1372" y="941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6"/>
                </a:lnTo>
                <a:lnTo>
                  <a:pt x="1370" y="948"/>
                </a:lnTo>
                <a:lnTo>
                  <a:pt x="1370" y="950"/>
                </a:lnTo>
                <a:lnTo>
                  <a:pt x="1368" y="952"/>
                </a:lnTo>
                <a:lnTo>
                  <a:pt x="1368" y="952"/>
                </a:lnTo>
                <a:lnTo>
                  <a:pt x="1366" y="954"/>
                </a:lnTo>
                <a:lnTo>
                  <a:pt x="1366" y="954"/>
                </a:lnTo>
                <a:lnTo>
                  <a:pt x="1368" y="956"/>
                </a:lnTo>
                <a:lnTo>
                  <a:pt x="1368" y="956"/>
                </a:lnTo>
                <a:lnTo>
                  <a:pt x="1368" y="958"/>
                </a:lnTo>
                <a:lnTo>
                  <a:pt x="1368" y="958"/>
                </a:lnTo>
                <a:lnTo>
                  <a:pt x="1366" y="962"/>
                </a:lnTo>
                <a:lnTo>
                  <a:pt x="1366" y="962"/>
                </a:lnTo>
                <a:lnTo>
                  <a:pt x="1368" y="967"/>
                </a:lnTo>
                <a:lnTo>
                  <a:pt x="1368" y="969"/>
                </a:lnTo>
                <a:lnTo>
                  <a:pt x="1368" y="969"/>
                </a:lnTo>
                <a:lnTo>
                  <a:pt x="1370" y="971"/>
                </a:lnTo>
                <a:lnTo>
                  <a:pt x="1370" y="973"/>
                </a:lnTo>
                <a:lnTo>
                  <a:pt x="1370" y="975"/>
                </a:lnTo>
                <a:lnTo>
                  <a:pt x="1370" y="977"/>
                </a:lnTo>
                <a:lnTo>
                  <a:pt x="1370" y="979"/>
                </a:lnTo>
                <a:lnTo>
                  <a:pt x="1370" y="981"/>
                </a:lnTo>
                <a:lnTo>
                  <a:pt x="1370" y="983"/>
                </a:lnTo>
                <a:lnTo>
                  <a:pt x="1368" y="986"/>
                </a:lnTo>
                <a:lnTo>
                  <a:pt x="1368" y="986"/>
                </a:lnTo>
                <a:lnTo>
                  <a:pt x="1366" y="990"/>
                </a:lnTo>
                <a:lnTo>
                  <a:pt x="1366" y="990"/>
                </a:lnTo>
                <a:lnTo>
                  <a:pt x="1364" y="992"/>
                </a:lnTo>
                <a:lnTo>
                  <a:pt x="1364" y="994"/>
                </a:lnTo>
                <a:lnTo>
                  <a:pt x="1362" y="994"/>
                </a:lnTo>
                <a:lnTo>
                  <a:pt x="1358" y="996"/>
                </a:lnTo>
                <a:lnTo>
                  <a:pt x="1358" y="996"/>
                </a:lnTo>
                <a:lnTo>
                  <a:pt x="1356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1" y="996"/>
                </a:lnTo>
                <a:lnTo>
                  <a:pt x="1351" y="994"/>
                </a:lnTo>
                <a:lnTo>
                  <a:pt x="1351" y="992"/>
                </a:lnTo>
                <a:lnTo>
                  <a:pt x="1349" y="990"/>
                </a:lnTo>
                <a:lnTo>
                  <a:pt x="1349" y="990"/>
                </a:lnTo>
                <a:lnTo>
                  <a:pt x="1349" y="988"/>
                </a:lnTo>
                <a:lnTo>
                  <a:pt x="1349" y="988"/>
                </a:lnTo>
                <a:lnTo>
                  <a:pt x="1347" y="988"/>
                </a:lnTo>
                <a:lnTo>
                  <a:pt x="1347" y="986"/>
                </a:lnTo>
                <a:lnTo>
                  <a:pt x="1347" y="981"/>
                </a:lnTo>
                <a:lnTo>
                  <a:pt x="1347" y="979"/>
                </a:lnTo>
                <a:lnTo>
                  <a:pt x="1349" y="977"/>
                </a:lnTo>
                <a:lnTo>
                  <a:pt x="1347" y="977"/>
                </a:lnTo>
                <a:lnTo>
                  <a:pt x="1347" y="975"/>
                </a:lnTo>
                <a:lnTo>
                  <a:pt x="1347" y="975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69"/>
                </a:lnTo>
                <a:lnTo>
                  <a:pt x="1347" y="969"/>
                </a:lnTo>
                <a:lnTo>
                  <a:pt x="1347" y="967"/>
                </a:lnTo>
                <a:lnTo>
                  <a:pt x="1347" y="965"/>
                </a:lnTo>
                <a:lnTo>
                  <a:pt x="1347" y="965"/>
                </a:lnTo>
                <a:lnTo>
                  <a:pt x="1347" y="965"/>
                </a:lnTo>
                <a:lnTo>
                  <a:pt x="1349" y="962"/>
                </a:lnTo>
                <a:lnTo>
                  <a:pt x="1349" y="960"/>
                </a:lnTo>
                <a:lnTo>
                  <a:pt x="1349" y="960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6"/>
                </a:lnTo>
                <a:lnTo>
                  <a:pt x="1349" y="954"/>
                </a:lnTo>
                <a:lnTo>
                  <a:pt x="1351" y="954"/>
                </a:lnTo>
                <a:lnTo>
                  <a:pt x="1351" y="952"/>
                </a:lnTo>
                <a:lnTo>
                  <a:pt x="1351" y="952"/>
                </a:lnTo>
                <a:lnTo>
                  <a:pt x="1351" y="950"/>
                </a:lnTo>
                <a:lnTo>
                  <a:pt x="1351" y="950"/>
                </a:lnTo>
                <a:lnTo>
                  <a:pt x="1354" y="946"/>
                </a:lnTo>
                <a:lnTo>
                  <a:pt x="1354" y="946"/>
                </a:lnTo>
                <a:lnTo>
                  <a:pt x="1354" y="944"/>
                </a:lnTo>
                <a:lnTo>
                  <a:pt x="1354" y="944"/>
                </a:lnTo>
                <a:lnTo>
                  <a:pt x="1356" y="941"/>
                </a:lnTo>
                <a:lnTo>
                  <a:pt x="1356" y="941"/>
                </a:lnTo>
                <a:lnTo>
                  <a:pt x="1354" y="941"/>
                </a:lnTo>
                <a:lnTo>
                  <a:pt x="1354" y="939"/>
                </a:lnTo>
                <a:lnTo>
                  <a:pt x="1354" y="939"/>
                </a:lnTo>
                <a:lnTo>
                  <a:pt x="1351" y="941"/>
                </a:lnTo>
                <a:lnTo>
                  <a:pt x="1351" y="941"/>
                </a:lnTo>
                <a:lnTo>
                  <a:pt x="1351" y="941"/>
                </a:lnTo>
                <a:lnTo>
                  <a:pt x="1349" y="941"/>
                </a:lnTo>
                <a:lnTo>
                  <a:pt x="1349" y="944"/>
                </a:lnTo>
                <a:lnTo>
                  <a:pt x="1347" y="944"/>
                </a:lnTo>
                <a:lnTo>
                  <a:pt x="1347" y="944"/>
                </a:lnTo>
                <a:lnTo>
                  <a:pt x="1347" y="946"/>
                </a:lnTo>
                <a:lnTo>
                  <a:pt x="1347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4"/>
                </a:lnTo>
                <a:lnTo>
                  <a:pt x="1345" y="941"/>
                </a:lnTo>
                <a:lnTo>
                  <a:pt x="1347" y="939"/>
                </a:lnTo>
                <a:lnTo>
                  <a:pt x="1347" y="939"/>
                </a:lnTo>
                <a:lnTo>
                  <a:pt x="1347" y="939"/>
                </a:lnTo>
                <a:lnTo>
                  <a:pt x="1349" y="937"/>
                </a:lnTo>
                <a:lnTo>
                  <a:pt x="1351" y="937"/>
                </a:lnTo>
                <a:lnTo>
                  <a:pt x="1351" y="937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3"/>
                </a:lnTo>
                <a:lnTo>
                  <a:pt x="1354" y="931"/>
                </a:lnTo>
                <a:lnTo>
                  <a:pt x="1356" y="929"/>
                </a:lnTo>
                <a:lnTo>
                  <a:pt x="1356" y="927"/>
                </a:lnTo>
                <a:lnTo>
                  <a:pt x="1358" y="927"/>
                </a:lnTo>
                <a:lnTo>
                  <a:pt x="1358" y="925"/>
                </a:lnTo>
                <a:lnTo>
                  <a:pt x="1358" y="925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5"/>
                </a:lnTo>
                <a:lnTo>
                  <a:pt x="1360" y="925"/>
                </a:lnTo>
                <a:lnTo>
                  <a:pt x="1360" y="925"/>
                </a:lnTo>
                <a:lnTo>
                  <a:pt x="1362" y="925"/>
                </a:lnTo>
                <a:lnTo>
                  <a:pt x="1362" y="925"/>
                </a:lnTo>
                <a:lnTo>
                  <a:pt x="1362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5"/>
                </a:lnTo>
                <a:lnTo>
                  <a:pt x="1366" y="925"/>
                </a:lnTo>
                <a:lnTo>
                  <a:pt x="1364" y="925"/>
                </a:lnTo>
                <a:lnTo>
                  <a:pt x="1364" y="925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6" y="927"/>
                </a:lnTo>
                <a:lnTo>
                  <a:pt x="1366" y="925"/>
                </a:lnTo>
                <a:lnTo>
                  <a:pt x="1366" y="925"/>
                </a:lnTo>
                <a:lnTo>
                  <a:pt x="1368" y="925"/>
                </a:lnTo>
                <a:lnTo>
                  <a:pt x="1368" y="923"/>
                </a:lnTo>
                <a:lnTo>
                  <a:pt x="1368" y="923"/>
                </a:lnTo>
                <a:lnTo>
                  <a:pt x="1370" y="921"/>
                </a:lnTo>
                <a:lnTo>
                  <a:pt x="1370" y="921"/>
                </a:lnTo>
                <a:lnTo>
                  <a:pt x="1372" y="921"/>
                </a:lnTo>
                <a:lnTo>
                  <a:pt x="1372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7" y="921"/>
                </a:lnTo>
                <a:lnTo>
                  <a:pt x="1379" y="921"/>
                </a:lnTo>
                <a:lnTo>
                  <a:pt x="1379" y="921"/>
                </a:lnTo>
                <a:lnTo>
                  <a:pt x="1381" y="918"/>
                </a:lnTo>
                <a:lnTo>
                  <a:pt x="1381" y="918"/>
                </a:lnTo>
                <a:lnTo>
                  <a:pt x="1383" y="918"/>
                </a:lnTo>
                <a:lnTo>
                  <a:pt x="1385" y="918"/>
                </a:lnTo>
                <a:lnTo>
                  <a:pt x="1387" y="918"/>
                </a:lnTo>
                <a:lnTo>
                  <a:pt x="1389" y="921"/>
                </a:lnTo>
                <a:lnTo>
                  <a:pt x="1391" y="923"/>
                </a:lnTo>
                <a:lnTo>
                  <a:pt x="1391" y="923"/>
                </a:lnTo>
                <a:lnTo>
                  <a:pt x="1391" y="923"/>
                </a:lnTo>
                <a:lnTo>
                  <a:pt x="1393" y="923"/>
                </a:lnTo>
                <a:lnTo>
                  <a:pt x="1393" y="923"/>
                </a:lnTo>
                <a:lnTo>
                  <a:pt x="1391" y="923"/>
                </a:lnTo>
                <a:lnTo>
                  <a:pt x="1393" y="921"/>
                </a:lnTo>
                <a:lnTo>
                  <a:pt x="1391" y="921"/>
                </a:lnTo>
                <a:lnTo>
                  <a:pt x="1393" y="921"/>
                </a:lnTo>
                <a:lnTo>
                  <a:pt x="1393" y="918"/>
                </a:lnTo>
                <a:lnTo>
                  <a:pt x="1393" y="918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8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6"/>
                </a:lnTo>
                <a:lnTo>
                  <a:pt x="1402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2"/>
                </a:lnTo>
                <a:lnTo>
                  <a:pt x="1398" y="912"/>
                </a:lnTo>
                <a:lnTo>
                  <a:pt x="1398" y="912"/>
                </a:lnTo>
                <a:lnTo>
                  <a:pt x="1398" y="910"/>
                </a:lnTo>
                <a:lnTo>
                  <a:pt x="1398" y="912"/>
                </a:lnTo>
                <a:lnTo>
                  <a:pt x="1398" y="912"/>
                </a:lnTo>
                <a:lnTo>
                  <a:pt x="1395" y="912"/>
                </a:lnTo>
                <a:lnTo>
                  <a:pt x="1395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1" y="912"/>
                </a:lnTo>
                <a:lnTo>
                  <a:pt x="1391" y="912"/>
                </a:lnTo>
                <a:lnTo>
                  <a:pt x="1389" y="912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08"/>
                </a:lnTo>
                <a:lnTo>
                  <a:pt x="1389" y="906"/>
                </a:lnTo>
                <a:lnTo>
                  <a:pt x="1389" y="906"/>
                </a:lnTo>
                <a:lnTo>
                  <a:pt x="1387" y="906"/>
                </a:lnTo>
                <a:lnTo>
                  <a:pt x="1387" y="906"/>
                </a:lnTo>
                <a:lnTo>
                  <a:pt x="1385" y="906"/>
                </a:lnTo>
                <a:lnTo>
                  <a:pt x="1383" y="908"/>
                </a:lnTo>
                <a:lnTo>
                  <a:pt x="1379" y="908"/>
                </a:lnTo>
                <a:lnTo>
                  <a:pt x="1377" y="908"/>
                </a:lnTo>
                <a:lnTo>
                  <a:pt x="1375" y="908"/>
                </a:lnTo>
                <a:lnTo>
                  <a:pt x="1372" y="908"/>
                </a:lnTo>
                <a:lnTo>
                  <a:pt x="1372" y="908"/>
                </a:lnTo>
                <a:lnTo>
                  <a:pt x="1370" y="908"/>
                </a:lnTo>
                <a:lnTo>
                  <a:pt x="1368" y="910"/>
                </a:lnTo>
                <a:lnTo>
                  <a:pt x="1366" y="910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2" y="912"/>
                </a:lnTo>
                <a:lnTo>
                  <a:pt x="1362" y="912"/>
                </a:lnTo>
                <a:lnTo>
                  <a:pt x="1360" y="912"/>
                </a:lnTo>
                <a:lnTo>
                  <a:pt x="1360" y="910"/>
                </a:lnTo>
                <a:lnTo>
                  <a:pt x="1360" y="910"/>
                </a:lnTo>
                <a:lnTo>
                  <a:pt x="1358" y="910"/>
                </a:lnTo>
                <a:lnTo>
                  <a:pt x="1358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08"/>
                </a:lnTo>
                <a:lnTo>
                  <a:pt x="1351" y="908"/>
                </a:lnTo>
                <a:lnTo>
                  <a:pt x="1351" y="906"/>
                </a:lnTo>
                <a:lnTo>
                  <a:pt x="1349" y="906"/>
                </a:lnTo>
                <a:lnTo>
                  <a:pt x="1349" y="904"/>
                </a:lnTo>
                <a:lnTo>
                  <a:pt x="1347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2"/>
                </a:lnTo>
                <a:lnTo>
                  <a:pt x="1339" y="902"/>
                </a:lnTo>
                <a:lnTo>
                  <a:pt x="1337" y="902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897"/>
                </a:lnTo>
                <a:lnTo>
                  <a:pt x="1337" y="897"/>
                </a:lnTo>
                <a:lnTo>
                  <a:pt x="1335" y="897"/>
                </a:lnTo>
                <a:lnTo>
                  <a:pt x="1333" y="900"/>
                </a:lnTo>
                <a:lnTo>
                  <a:pt x="1333" y="900"/>
                </a:lnTo>
                <a:lnTo>
                  <a:pt x="1333" y="902"/>
                </a:lnTo>
                <a:lnTo>
                  <a:pt x="1331" y="902"/>
                </a:lnTo>
                <a:lnTo>
                  <a:pt x="1331" y="902"/>
                </a:lnTo>
                <a:lnTo>
                  <a:pt x="1328" y="902"/>
                </a:lnTo>
                <a:lnTo>
                  <a:pt x="1326" y="904"/>
                </a:lnTo>
                <a:lnTo>
                  <a:pt x="1326" y="904"/>
                </a:lnTo>
                <a:lnTo>
                  <a:pt x="1324" y="904"/>
                </a:lnTo>
                <a:lnTo>
                  <a:pt x="1320" y="906"/>
                </a:lnTo>
                <a:lnTo>
                  <a:pt x="1318" y="906"/>
                </a:lnTo>
                <a:lnTo>
                  <a:pt x="1316" y="908"/>
                </a:lnTo>
                <a:lnTo>
                  <a:pt x="1314" y="908"/>
                </a:lnTo>
                <a:lnTo>
                  <a:pt x="1312" y="910"/>
                </a:lnTo>
                <a:lnTo>
                  <a:pt x="1310" y="910"/>
                </a:lnTo>
                <a:lnTo>
                  <a:pt x="1310" y="910"/>
                </a:lnTo>
                <a:lnTo>
                  <a:pt x="1307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3" y="910"/>
                </a:lnTo>
                <a:lnTo>
                  <a:pt x="1303" y="910"/>
                </a:lnTo>
                <a:lnTo>
                  <a:pt x="1303" y="908"/>
                </a:lnTo>
                <a:lnTo>
                  <a:pt x="1303" y="908"/>
                </a:lnTo>
                <a:lnTo>
                  <a:pt x="1303" y="906"/>
                </a:lnTo>
                <a:lnTo>
                  <a:pt x="1305" y="906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3" y="904"/>
                </a:lnTo>
                <a:lnTo>
                  <a:pt x="1303" y="904"/>
                </a:lnTo>
                <a:lnTo>
                  <a:pt x="1301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7" y="906"/>
                </a:lnTo>
                <a:lnTo>
                  <a:pt x="1295" y="906"/>
                </a:lnTo>
                <a:lnTo>
                  <a:pt x="1291" y="908"/>
                </a:lnTo>
                <a:lnTo>
                  <a:pt x="1289" y="908"/>
                </a:lnTo>
                <a:lnTo>
                  <a:pt x="1289" y="908"/>
                </a:lnTo>
                <a:lnTo>
                  <a:pt x="1287" y="906"/>
                </a:lnTo>
                <a:lnTo>
                  <a:pt x="1287" y="906"/>
                </a:lnTo>
                <a:lnTo>
                  <a:pt x="1287" y="906"/>
                </a:lnTo>
                <a:close/>
                <a:moveTo>
                  <a:pt x="1310" y="902"/>
                </a:moveTo>
                <a:lnTo>
                  <a:pt x="1312" y="902"/>
                </a:lnTo>
                <a:lnTo>
                  <a:pt x="1312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close/>
                <a:moveTo>
                  <a:pt x="1310" y="904"/>
                </a:moveTo>
                <a:lnTo>
                  <a:pt x="1310" y="904"/>
                </a:lnTo>
                <a:lnTo>
                  <a:pt x="1310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10" y="904"/>
                </a:lnTo>
                <a:close/>
                <a:moveTo>
                  <a:pt x="1337" y="897"/>
                </a:moveTo>
                <a:lnTo>
                  <a:pt x="1337" y="900"/>
                </a:lnTo>
                <a:lnTo>
                  <a:pt x="1337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41" y="902"/>
                </a:lnTo>
                <a:lnTo>
                  <a:pt x="1341" y="900"/>
                </a:lnTo>
                <a:lnTo>
                  <a:pt x="1341" y="900"/>
                </a:lnTo>
                <a:lnTo>
                  <a:pt x="1343" y="897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7" y="895"/>
                </a:lnTo>
                <a:lnTo>
                  <a:pt x="1349" y="893"/>
                </a:lnTo>
                <a:lnTo>
                  <a:pt x="1347" y="893"/>
                </a:lnTo>
                <a:lnTo>
                  <a:pt x="1347" y="893"/>
                </a:lnTo>
                <a:lnTo>
                  <a:pt x="1345" y="893"/>
                </a:lnTo>
                <a:lnTo>
                  <a:pt x="1343" y="893"/>
                </a:lnTo>
                <a:lnTo>
                  <a:pt x="1341" y="895"/>
                </a:lnTo>
                <a:lnTo>
                  <a:pt x="1339" y="895"/>
                </a:lnTo>
                <a:lnTo>
                  <a:pt x="1337" y="897"/>
                </a:lnTo>
                <a:lnTo>
                  <a:pt x="1337" y="897"/>
                </a:lnTo>
                <a:close/>
                <a:moveTo>
                  <a:pt x="1345" y="870"/>
                </a:moveTo>
                <a:lnTo>
                  <a:pt x="1345" y="870"/>
                </a:lnTo>
                <a:lnTo>
                  <a:pt x="1345" y="870"/>
                </a:lnTo>
                <a:lnTo>
                  <a:pt x="1345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9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7" y="868"/>
                </a:lnTo>
                <a:lnTo>
                  <a:pt x="1347" y="868"/>
                </a:lnTo>
                <a:lnTo>
                  <a:pt x="1345" y="868"/>
                </a:lnTo>
                <a:lnTo>
                  <a:pt x="1345" y="868"/>
                </a:lnTo>
                <a:lnTo>
                  <a:pt x="1343" y="868"/>
                </a:lnTo>
                <a:lnTo>
                  <a:pt x="1345" y="870"/>
                </a:lnTo>
                <a:lnTo>
                  <a:pt x="1345" y="870"/>
                </a:lnTo>
                <a:close/>
                <a:moveTo>
                  <a:pt x="1328" y="885"/>
                </a:moveTo>
                <a:lnTo>
                  <a:pt x="1328" y="887"/>
                </a:lnTo>
                <a:lnTo>
                  <a:pt x="1328" y="887"/>
                </a:lnTo>
                <a:lnTo>
                  <a:pt x="1328" y="887"/>
                </a:lnTo>
                <a:lnTo>
                  <a:pt x="1331" y="887"/>
                </a:lnTo>
                <a:lnTo>
                  <a:pt x="1331" y="887"/>
                </a:lnTo>
                <a:lnTo>
                  <a:pt x="1333" y="885"/>
                </a:lnTo>
                <a:lnTo>
                  <a:pt x="1333" y="885"/>
                </a:lnTo>
                <a:lnTo>
                  <a:pt x="1331" y="885"/>
                </a:lnTo>
                <a:lnTo>
                  <a:pt x="1331" y="885"/>
                </a:lnTo>
                <a:lnTo>
                  <a:pt x="1333" y="885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9" y="881"/>
                </a:lnTo>
                <a:lnTo>
                  <a:pt x="1339" y="881"/>
                </a:lnTo>
                <a:lnTo>
                  <a:pt x="1337" y="881"/>
                </a:lnTo>
                <a:lnTo>
                  <a:pt x="1335" y="883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close/>
                <a:moveTo>
                  <a:pt x="1307" y="904"/>
                </a:move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6"/>
                </a:lnTo>
                <a:lnTo>
                  <a:pt x="1402" y="916"/>
                </a:lnTo>
                <a:lnTo>
                  <a:pt x="1402" y="916"/>
                </a:lnTo>
                <a:lnTo>
                  <a:pt x="1402" y="914"/>
                </a:lnTo>
                <a:lnTo>
                  <a:pt x="1400" y="914"/>
                </a:lnTo>
                <a:lnTo>
                  <a:pt x="1400" y="914"/>
                </a:lnTo>
                <a:close/>
                <a:moveTo>
                  <a:pt x="2047" y="1818"/>
                </a:moveTo>
                <a:lnTo>
                  <a:pt x="2047" y="1818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20"/>
                </a:lnTo>
                <a:lnTo>
                  <a:pt x="2049" y="1818"/>
                </a:lnTo>
                <a:lnTo>
                  <a:pt x="2049" y="1818"/>
                </a:lnTo>
                <a:lnTo>
                  <a:pt x="2049" y="1818"/>
                </a:lnTo>
                <a:lnTo>
                  <a:pt x="2047" y="1818"/>
                </a:lnTo>
                <a:close/>
                <a:moveTo>
                  <a:pt x="1953" y="1979"/>
                </a:moveTo>
                <a:lnTo>
                  <a:pt x="1951" y="1977"/>
                </a:lnTo>
                <a:lnTo>
                  <a:pt x="1949" y="1981"/>
                </a:lnTo>
                <a:lnTo>
                  <a:pt x="1951" y="1981"/>
                </a:lnTo>
                <a:lnTo>
                  <a:pt x="1951" y="1981"/>
                </a:lnTo>
                <a:lnTo>
                  <a:pt x="1953" y="1981"/>
                </a:lnTo>
                <a:lnTo>
                  <a:pt x="1953" y="1981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close/>
                <a:moveTo>
                  <a:pt x="1967" y="1969"/>
                </a:moveTo>
                <a:lnTo>
                  <a:pt x="1967" y="1969"/>
                </a:lnTo>
                <a:lnTo>
                  <a:pt x="1967" y="1969"/>
                </a:lnTo>
                <a:lnTo>
                  <a:pt x="1965" y="1969"/>
                </a:lnTo>
                <a:lnTo>
                  <a:pt x="1965" y="1969"/>
                </a:lnTo>
                <a:lnTo>
                  <a:pt x="1965" y="1971"/>
                </a:lnTo>
                <a:lnTo>
                  <a:pt x="1967" y="1971"/>
                </a:lnTo>
                <a:lnTo>
                  <a:pt x="1967" y="1969"/>
                </a:lnTo>
                <a:lnTo>
                  <a:pt x="1970" y="1969"/>
                </a:lnTo>
                <a:lnTo>
                  <a:pt x="1967" y="1969"/>
                </a:lnTo>
                <a:lnTo>
                  <a:pt x="1967" y="1969"/>
                </a:lnTo>
                <a:close/>
                <a:moveTo>
                  <a:pt x="2087" y="2505"/>
                </a:moveTo>
                <a:lnTo>
                  <a:pt x="2087" y="2503"/>
                </a:lnTo>
                <a:lnTo>
                  <a:pt x="2087" y="2503"/>
                </a:lnTo>
                <a:lnTo>
                  <a:pt x="2085" y="2503"/>
                </a:lnTo>
                <a:lnTo>
                  <a:pt x="2085" y="2503"/>
                </a:lnTo>
                <a:lnTo>
                  <a:pt x="2085" y="2501"/>
                </a:lnTo>
                <a:lnTo>
                  <a:pt x="2083" y="2499"/>
                </a:lnTo>
                <a:lnTo>
                  <a:pt x="2083" y="2499"/>
                </a:lnTo>
                <a:lnTo>
                  <a:pt x="2083" y="2497"/>
                </a:lnTo>
                <a:lnTo>
                  <a:pt x="2081" y="2497"/>
                </a:lnTo>
                <a:lnTo>
                  <a:pt x="2081" y="2497"/>
                </a:lnTo>
                <a:lnTo>
                  <a:pt x="2081" y="2499"/>
                </a:lnTo>
                <a:lnTo>
                  <a:pt x="2081" y="2499"/>
                </a:lnTo>
                <a:lnTo>
                  <a:pt x="2079" y="2497"/>
                </a:lnTo>
                <a:lnTo>
                  <a:pt x="2076" y="2497"/>
                </a:lnTo>
                <a:lnTo>
                  <a:pt x="2076" y="2495"/>
                </a:lnTo>
                <a:lnTo>
                  <a:pt x="2076" y="2495"/>
                </a:lnTo>
                <a:lnTo>
                  <a:pt x="2074" y="2495"/>
                </a:lnTo>
                <a:lnTo>
                  <a:pt x="2074" y="2495"/>
                </a:lnTo>
                <a:lnTo>
                  <a:pt x="2074" y="2493"/>
                </a:lnTo>
                <a:lnTo>
                  <a:pt x="2072" y="2493"/>
                </a:lnTo>
                <a:lnTo>
                  <a:pt x="2072" y="2495"/>
                </a:lnTo>
                <a:lnTo>
                  <a:pt x="2070" y="2493"/>
                </a:lnTo>
                <a:lnTo>
                  <a:pt x="2068" y="2493"/>
                </a:lnTo>
                <a:lnTo>
                  <a:pt x="2066" y="2493"/>
                </a:lnTo>
                <a:lnTo>
                  <a:pt x="2066" y="2493"/>
                </a:lnTo>
                <a:lnTo>
                  <a:pt x="2064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62" y="2493"/>
                </a:lnTo>
                <a:lnTo>
                  <a:pt x="2062" y="2493"/>
                </a:lnTo>
                <a:lnTo>
                  <a:pt x="2062" y="2495"/>
                </a:lnTo>
                <a:lnTo>
                  <a:pt x="2062" y="2495"/>
                </a:lnTo>
                <a:lnTo>
                  <a:pt x="2064" y="2495"/>
                </a:lnTo>
                <a:lnTo>
                  <a:pt x="2070" y="2497"/>
                </a:lnTo>
                <a:lnTo>
                  <a:pt x="2070" y="2499"/>
                </a:lnTo>
                <a:lnTo>
                  <a:pt x="2072" y="2499"/>
                </a:lnTo>
                <a:lnTo>
                  <a:pt x="2074" y="2499"/>
                </a:lnTo>
                <a:lnTo>
                  <a:pt x="2074" y="2499"/>
                </a:lnTo>
                <a:lnTo>
                  <a:pt x="2074" y="2501"/>
                </a:lnTo>
                <a:lnTo>
                  <a:pt x="2076" y="2501"/>
                </a:lnTo>
                <a:lnTo>
                  <a:pt x="2076" y="2501"/>
                </a:lnTo>
                <a:lnTo>
                  <a:pt x="2079" y="2503"/>
                </a:lnTo>
                <a:lnTo>
                  <a:pt x="2079" y="2503"/>
                </a:lnTo>
                <a:lnTo>
                  <a:pt x="2081" y="2503"/>
                </a:lnTo>
                <a:lnTo>
                  <a:pt x="2081" y="2505"/>
                </a:lnTo>
                <a:lnTo>
                  <a:pt x="2083" y="2508"/>
                </a:lnTo>
                <a:lnTo>
                  <a:pt x="2085" y="2510"/>
                </a:lnTo>
                <a:lnTo>
                  <a:pt x="2085" y="2510"/>
                </a:lnTo>
                <a:lnTo>
                  <a:pt x="2087" y="2510"/>
                </a:lnTo>
                <a:lnTo>
                  <a:pt x="2089" y="2508"/>
                </a:lnTo>
                <a:lnTo>
                  <a:pt x="2089" y="2508"/>
                </a:lnTo>
                <a:lnTo>
                  <a:pt x="2087" y="2505"/>
                </a:lnTo>
                <a:lnTo>
                  <a:pt x="2087" y="2505"/>
                </a:lnTo>
                <a:close/>
                <a:moveTo>
                  <a:pt x="1823" y="891"/>
                </a:moveTo>
                <a:lnTo>
                  <a:pt x="1823" y="891"/>
                </a:lnTo>
                <a:lnTo>
                  <a:pt x="1823" y="891"/>
                </a:lnTo>
                <a:lnTo>
                  <a:pt x="1823" y="891"/>
                </a:lnTo>
                <a:lnTo>
                  <a:pt x="1823" y="893"/>
                </a:lnTo>
                <a:lnTo>
                  <a:pt x="1821" y="893"/>
                </a:lnTo>
                <a:lnTo>
                  <a:pt x="1821" y="893"/>
                </a:lnTo>
                <a:lnTo>
                  <a:pt x="1821" y="895"/>
                </a:lnTo>
                <a:lnTo>
                  <a:pt x="1821" y="895"/>
                </a:lnTo>
                <a:lnTo>
                  <a:pt x="1823" y="893"/>
                </a:lnTo>
                <a:lnTo>
                  <a:pt x="1823" y="891"/>
                </a:lnTo>
                <a:lnTo>
                  <a:pt x="1823" y="891"/>
                </a:lnTo>
                <a:close/>
                <a:moveTo>
                  <a:pt x="1768" y="2445"/>
                </a:moveTo>
                <a:lnTo>
                  <a:pt x="1768" y="2445"/>
                </a:lnTo>
                <a:lnTo>
                  <a:pt x="1771" y="2445"/>
                </a:lnTo>
                <a:lnTo>
                  <a:pt x="1768" y="2443"/>
                </a:lnTo>
                <a:lnTo>
                  <a:pt x="1768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0" y="2445"/>
                </a:lnTo>
                <a:lnTo>
                  <a:pt x="1760" y="2443"/>
                </a:lnTo>
                <a:lnTo>
                  <a:pt x="1760" y="2443"/>
                </a:lnTo>
                <a:lnTo>
                  <a:pt x="1760" y="2443"/>
                </a:lnTo>
                <a:lnTo>
                  <a:pt x="1762" y="2443"/>
                </a:lnTo>
                <a:lnTo>
                  <a:pt x="1762" y="2440"/>
                </a:lnTo>
                <a:lnTo>
                  <a:pt x="1762" y="2440"/>
                </a:lnTo>
                <a:lnTo>
                  <a:pt x="1760" y="2440"/>
                </a:lnTo>
                <a:lnTo>
                  <a:pt x="1758" y="2440"/>
                </a:lnTo>
                <a:lnTo>
                  <a:pt x="1756" y="2440"/>
                </a:lnTo>
                <a:lnTo>
                  <a:pt x="1754" y="2440"/>
                </a:lnTo>
                <a:lnTo>
                  <a:pt x="1754" y="2440"/>
                </a:lnTo>
                <a:lnTo>
                  <a:pt x="1752" y="2445"/>
                </a:lnTo>
                <a:lnTo>
                  <a:pt x="1752" y="2445"/>
                </a:lnTo>
                <a:lnTo>
                  <a:pt x="1752" y="2447"/>
                </a:lnTo>
                <a:lnTo>
                  <a:pt x="1752" y="2447"/>
                </a:lnTo>
                <a:lnTo>
                  <a:pt x="1752" y="2447"/>
                </a:lnTo>
                <a:lnTo>
                  <a:pt x="1750" y="2449"/>
                </a:lnTo>
                <a:lnTo>
                  <a:pt x="1750" y="2449"/>
                </a:lnTo>
                <a:lnTo>
                  <a:pt x="1747" y="2449"/>
                </a:lnTo>
                <a:lnTo>
                  <a:pt x="1745" y="2451"/>
                </a:lnTo>
                <a:lnTo>
                  <a:pt x="1745" y="2453"/>
                </a:lnTo>
                <a:lnTo>
                  <a:pt x="1743" y="2455"/>
                </a:lnTo>
                <a:lnTo>
                  <a:pt x="1743" y="2455"/>
                </a:lnTo>
                <a:lnTo>
                  <a:pt x="1745" y="2457"/>
                </a:lnTo>
                <a:lnTo>
                  <a:pt x="1747" y="2459"/>
                </a:lnTo>
                <a:lnTo>
                  <a:pt x="1747" y="2457"/>
                </a:lnTo>
                <a:lnTo>
                  <a:pt x="1750" y="2457"/>
                </a:lnTo>
                <a:lnTo>
                  <a:pt x="1750" y="2457"/>
                </a:lnTo>
                <a:lnTo>
                  <a:pt x="1752" y="2457"/>
                </a:lnTo>
                <a:lnTo>
                  <a:pt x="1750" y="2453"/>
                </a:lnTo>
                <a:lnTo>
                  <a:pt x="1752" y="2453"/>
                </a:lnTo>
                <a:lnTo>
                  <a:pt x="1758" y="2455"/>
                </a:lnTo>
                <a:lnTo>
                  <a:pt x="1758" y="2453"/>
                </a:lnTo>
                <a:lnTo>
                  <a:pt x="1758" y="2453"/>
                </a:lnTo>
                <a:lnTo>
                  <a:pt x="1758" y="2453"/>
                </a:lnTo>
                <a:lnTo>
                  <a:pt x="1762" y="2451"/>
                </a:lnTo>
                <a:lnTo>
                  <a:pt x="1764" y="2451"/>
                </a:lnTo>
                <a:lnTo>
                  <a:pt x="1764" y="2449"/>
                </a:lnTo>
                <a:lnTo>
                  <a:pt x="1768" y="2449"/>
                </a:lnTo>
                <a:lnTo>
                  <a:pt x="1771" y="2447"/>
                </a:lnTo>
                <a:lnTo>
                  <a:pt x="1771" y="2447"/>
                </a:lnTo>
                <a:lnTo>
                  <a:pt x="1771" y="2447"/>
                </a:lnTo>
                <a:lnTo>
                  <a:pt x="1768" y="2447"/>
                </a:lnTo>
                <a:lnTo>
                  <a:pt x="1768" y="2445"/>
                </a:lnTo>
                <a:close/>
                <a:moveTo>
                  <a:pt x="1398" y="923"/>
                </a:moveTo>
                <a:lnTo>
                  <a:pt x="1395" y="923"/>
                </a:lnTo>
                <a:lnTo>
                  <a:pt x="1395" y="923"/>
                </a:lnTo>
                <a:lnTo>
                  <a:pt x="1395" y="923"/>
                </a:lnTo>
                <a:lnTo>
                  <a:pt x="1395" y="925"/>
                </a:lnTo>
                <a:lnTo>
                  <a:pt x="1395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3"/>
                </a:lnTo>
                <a:close/>
                <a:moveTo>
                  <a:pt x="1905" y="2036"/>
                </a:moveTo>
                <a:lnTo>
                  <a:pt x="1905" y="2036"/>
                </a:lnTo>
                <a:lnTo>
                  <a:pt x="1905" y="2038"/>
                </a:lnTo>
                <a:lnTo>
                  <a:pt x="1905" y="2040"/>
                </a:lnTo>
                <a:lnTo>
                  <a:pt x="1905" y="2040"/>
                </a:lnTo>
                <a:lnTo>
                  <a:pt x="1905" y="2040"/>
                </a:lnTo>
                <a:lnTo>
                  <a:pt x="1907" y="2038"/>
                </a:lnTo>
                <a:lnTo>
                  <a:pt x="1907" y="2036"/>
                </a:lnTo>
                <a:lnTo>
                  <a:pt x="1907" y="2034"/>
                </a:lnTo>
                <a:lnTo>
                  <a:pt x="1905" y="2036"/>
                </a:lnTo>
                <a:close/>
                <a:moveTo>
                  <a:pt x="1475" y="973"/>
                </a:move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close/>
                <a:moveTo>
                  <a:pt x="1760" y="2453"/>
                </a:moveTo>
                <a:lnTo>
                  <a:pt x="1760" y="2453"/>
                </a:lnTo>
                <a:lnTo>
                  <a:pt x="1760" y="2453"/>
                </a:lnTo>
                <a:lnTo>
                  <a:pt x="1760" y="2455"/>
                </a:lnTo>
                <a:lnTo>
                  <a:pt x="1762" y="2455"/>
                </a:lnTo>
                <a:lnTo>
                  <a:pt x="1760" y="2453"/>
                </a:lnTo>
                <a:lnTo>
                  <a:pt x="1760" y="2453"/>
                </a:lnTo>
                <a:close/>
                <a:moveTo>
                  <a:pt x="1375" y="935"/>
                </a:moveTo>
                <a:lnTo>
                  <a:pt x="1372" y="935"/>
                </a:lnTo>
                <a:lnTo>
                  <a:pt x="1372" y="935"/>
                </a:lnTo>
                <a:lnTo>
                  <a:pt x="1372" y="935"/>
                </a:lnTo>
                <a:lnTo>
                  <a:pt x="1375" y="937"/>
                </a:lnTo>
                <a:lnTo>
                  <a:pt x="1375" y="937"/>
                </a:lnTo>
                <a:lnTo>
                  <a:pt x="1375" y="935"/>
                </a:lnTo>
                <a:lnTo>
                  <a:pt x="1375" y="935"/>
                </a:lnTo>
                <a:lnTo>
                  <a:pt x="1375" y="935"/>
                </a:lnTo>
                <a:close/>
                <a:moveTo>
                  <a:pt x="1741" y="2455"/>
                </a:move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3" y="2457"/>
                </a:lnTo>
                <a:lnTo>
                  <a:pt x="1743" y="2457"/>
                </a:lnTo>
                <a:lnTo>
                  <a:pt x="1741" y="2455"/>
                </a:lnTo>
                <a:lnTo>
                  <a:pt x="1741" y="2455"/>
                </a:lnTo>
                <a:close/>
                <a:moveTo>
                  <a:pt x="1381" y="925"/>
                </a:moveTo>
                <a:lnTo>
                  <a:pt x="1381" y="925"/>
                </a:lnTo>
                <a:lnTo>
                  <a:pt x="1379" y="927"/>
                </a:lnTo>
                <a:lnTo>
                  <a:pt x="1379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5"/>
                </a:lnTo>
                <a:lnTo>
                  <a:pt x="1381" y="925"/>
                </a:lnTo>
                <a:lnTo>
                  <a:pt x="1381" y="925"/>
                </a:lnTo>
                <a:close/>
                <a:moveTo>
                  <a:pt x="1360" y="933"/>
                </a:moveTo>
                <a:lnTo>
                  <a:pt x="1358" y="933"/>
                </a:lnTo>
                <a:lnTo>
                  <a:pt x="1358" y="933"/>
                </a:lnTo>
                <a:lnTo>
                  <a:pt x="1358" y="935"/>
                </a:lnTo>
                <a:lnTo>
                  <a:pt x="1356" y="935"/>
                </a:lnTo>
                <a:lnTo>
                  <a:pt x="1356" y="935"/>
                </a:lnTo>
                <a:lnTo>
                  <a:pt x="1356" y="937"/>
                </a:lnTo>
                <a:lnTo>
                  <a:pt x="1356" y="937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41"/>
                </a:lnTo>
                <a:lnTo>
                  <a:pt x="1356" y="941"/>
                </a:lnTo>
                <a:lnTo>
                  <a:pt x="1356" y="941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60" y="935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close/>
                <a:moveTo>
                  <a:pt x="1515" y="950"/>
                </a:moveTo>
                <a:lnTo>
                  <a:pt x="1517" y="950"/>
                </a:lnTo>
                <a:lnTo>
                  <a:pt x="1517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close/>
                <a:moveTo>
                  <a:pt x="1515" y="956"/>
                </a:moveTo>
                <a:lnTo>
                  <a:pt x="1515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5" y="956"/>
                </a:lnTo>
                <a:close/>
                <a:moveTo>
                  <a:pt x="1423" y="994"/>
                </a:moveTo>
                <a:lnTo>
                  <a:pt x="1421" y="994"/>
                </a:lnTo>
                <a:lnTo>
                  <a:pt x="1421" y="994"/>
                </a:lnTo>
                <a:lnTo>
                  <a:pt x="1421" y="996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close/>
                <a:moveTo>
                  <a:pt x="1511" y="954"/>
                </a:moveTo>
                <a:lnTo>
                  <a:pt x="1511" y="954"/>
                </a:lnTo>
                <a:lnTo>
                  <a:pt x="1511" y="954"/>
                </a:lnTo>
                <a:lnTo>
                  <a:pt x="1511" y="954"/>
                </a:lnTo>
                <a:lnTo>
                  <a:pt x="1513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5" y="952"/>
                </a:lnTo>
                <a:lnTo>
                  <a:pt x="1515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4"/>
                </a:lnTo>
                <a:close/>
                <a:moveTo>
                  <a:pt x="1507" y="954"/>
                </a:moveTo>
                <a:lnTo>
                  <a:pt x="1507" y="954"/>
                </a:lnTo>
                <a:lnTo>
                  <a:pt x="1509" y="952"/>
                </a:lnTo>
                <a:lnTo>
                  <a:pt x="1509" y="952"/>
                </a:lnTo>
                <a:lnTo>
                  <a:pt x="1507" y="952"/>
                </a:lnTo>
                <a:lnTo>
                  <a:pt x="1507" y="952"/>
                </a:lnTo>
                <a:lnTo>
                  <a:pt x="1507" y="954"/>
                </a:lnTo>
                <a:lnTo>
                  <a:pt x="1507" y="954"/>
                </a:lnTo>
                <a:lnTo>
                  <a:pt x="1507" y="954"/>
                </a:lnTo>
                <a:close/>
                <a:moveTo>
                  <a:pt x="1362" y="931"/>
                </a:move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close/>
                <a:moveTo>
                  <a:pt x="277" y="677"/>
                </a:moveTo>
                <a:lnTo>
                  <a:pt x="279" y="673"/>
                </a:lnTo>
                <a:lnTo>
                  <a:pt x="279" y="673"/>
                </a:lnTo>
                <a:lnTo>
                  <a:pt x="274" y="673"/>
                </a:lnTo>
                <a:lnTo>
                  <a:pt x="274" y="675"/>
                </a:lnTo>
                <a:lnTo>
                  <a:pt x="272" y="675"/>
                </a:lnTo>
                <a:lnTo>
                  <a:pt x="274" y="677"/>
                </a:lnTo>
                <a:lnTo>
                  <a:pt x="274" y="677"/>
                </a:lnTo>
                <a:lnTo>
                  <a:pt x="277" y="677"/>
                </a:lnTo>
                <a:close/>
                <a:moveTo>
                  <a:pt x="828" y="897"/>
                </a:moveTo>
                <a:lnTo>
                  <a:pt x="828" y="900"/>
                </a:lnTo>
                <a:lnTo>
                  <a:pt x="828" y="900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close/>
                <a:moveTo>
                  <a:pt x="205" y="503"/>
                </a:moveTo>
                <a:lnTo>
                  <a:pt x="205" y="503"/>
                </a:lnTo>
                <a:lnTo>
                  <a:pt x="203" y="505"/>
                </a:lnTo>
                <a:lnTo>
                  <a:pt x="201" y="505"/>
                </a:lnTo>
                <a:lnTo>
                  <a:pt x="201" y="505"/>
                </a:lnTo>
                <a:lnTo>
                  <a:pt x="201" y="505"/>
                </a:lnTo>
                <a:lnTo>
                  <a:pt x="203" y="505"/>
                </a:lnTo>
                <a:lnTo>
                  <a:pt x="205" y="503"/>
                </a:lnTo>
                <a:close/>
                <a:moveTo>
                  <a:pt x="1257" y="606"/>
                </a:moveTo>
                <a:lnTo>
                  <a:pt x="1257" y="606"/>
                </a:lnTo>
                <a:lnTo>
                  <a:pt x="1259" y="606"/>
                </a:lnTo>
                <a:lnTo>
                  <a:pt x="1259" y="606"/>
                </a:lnTo>
                <a:lnTo>
                  <a:pt x="1261" y="606"/>
                </a:lnTo>
                <a:lnTo>
                  <a:pt x="1261" y="606"/>
                </a:lnTo>
                <a:lnTo>
                  <a:pt x="1259" y="604"/>
                </a:lnTo>
                <a:lnTo>
                  <a:pt x="1257" y="606"/>
                </a:lnTo>
                <a:close/>
                <a:moveTo>
                  <a:pt x="1041" y="487"/>
                </a:moveTo>
                <a:lnTo>
                  <a:pt x="1041" y="489"/>
                </a:lnTo>
                <a:lnTo>
                  <a:pt x="1043" y="491"/>
                </a:lnTo>
                <a:lnTo>
                  <a:pt x="1043" y="491"/>
                </a:lnTo>
                <a:lnTo>
                  <a:pt x="1046" y="491"/>
                </a:lnTo>
                <a:lnTo>
                  <a:pt x="1046" y="489"/>
                </a:lnTo>
                <a:lnTo>
                  <a:pt x="1046" y="489"/>
                </a:lnTo>
                <a:lnTo>
                  <a:pt x="1043" y="489"/>
                </a:lnTo>
                <a:lnTo>
                  <a:pt x="1041" y="487"/>
                </a:lnTo>
                <a:close/>
                <a:moveTo>
                  <a:pt x="1041" y="478"/>
                </a:moveTo>
                <a:lnTo>
                  <a:pt x="1041" y="478"/>
                </a:lnTo>
                <a:lnTo>
                  <a:pt x="1043" y="478"/>
                </a:lnTo>
                <a:lnTo>
                  <a:pt x="1043" y="480"/>
                </a:lnTo>
                <a:lnTo>
                  <a:pt x="1043" y="480"/>
                </a:lnTo>
                <a:lnTo>
                  <a:pt x="1046" y="478"/>
                </a:lnTo>
                <a:lnTo>
                  <a:pt x="1046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4"/>
                </a:lnTo>
                <a:lnTo>
                  <a:pt x="1043" y="472"/>
                </a:lnTo>
                <a:lnTo>
                  <a:pt x="1041" y="472"/>
                </a:lnTo>
                <a:lnTo>
                  <a:pt x="1041" y="472"/>
                </a:lnTo>
                <a:lnTo>
                  <a:pt x="1041" y="474"/>
                </a:lnTo>
                <a:lnTo>
                  <a:pt x="1041" y="474"/>
                </a:lnTo>
                <a:lnTo>
                  <a:pt x="1041" y="478"/>
                </a:lnTo>
                <a:close/>
                <a:moveTo>
                  <a:pt x="832" y="879"/>
                </a:moveTo>
                <a:lnTo>
                  <a:pt x="832" y="879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0" y="876"/>
                </a:lnTo>
                <a:lnTo>
                  <a:pt x="830" y="879"/>
                </a:lnTo>
                <a:lnTo>
                  <a:pt x="830" y="879"/>
                </a:lnTo>
                <a:lnTo>
                  <a:pt x="830" y="881"/>
                </a:lnTo>
                <a:lnTo>
                  <a:pt x="830" y="881"/>
                </a:lnTo>
                <a:lnTo>
                  <a:pt x="830" y="881"/>
                </a:lnTo>
                <a:lnTo>
                  <a:pt x="832" y="881"/>
                </a:lnTo>
                <a:lnTo>
                  <a:pt x="832" y="881"/>
                </a:lnTo>
                <a:lnTo>
                  <a:pt x="832" y="883"/>
                </a:lnTo>
                <a:lnTo>
                  <a:pt x="832" y="883"/>
                </a:lnTo>
                <a:lnTo>
                  <a:pt x="832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3"/>
                </a:lnTo>
                <a:lnTo>
                  <a:pt x="832" y="883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0" y="881"/>
                </a:lnTo>
                <a:lnTo>
                  <a:pt x="830" y="879"/>
                </a:lnTo>
                <a:lnTo>
                  <a:pt x="832" y="879"/>
                </a:lnTo>
                <a:close/>
                <a:moveTo>
                  <a:pt x="826" y="874"/>
                </a:moveTo>
                <a:lnTo>
                  <a:pt x="823" y="872"/>
                </a:lnTo>
                <a:lnTo>
                  <a:pt x="823" y="872"/>
                </a:lnTo>
                <a:lnTo>
                  <a:pt x="823" y="872"/>
                </a:lnTo>
                <a:lnTo>
                  <a:pt x="823" y="874"/>
                </a:lnTo>
                <a:lnTo>
                  <a:pt x="823" y="874"/>
                </a:lnTo>
                <a:lnTo>
                  <a:pt x="823" y="874"/>
                </a:lnTo>
                <a:lnTo>
                  <a:pt x="826" y="874"/>
                </a:lnTo>
                <a:lnTo>
                  <a:pt x="826" y="874"/>
                </a:lnTo>
                <a:lnTo>
                  <a:pt x="826" y="874"/>
                </a:lnTo>
                <a:close/>
                <a:moveTo>
                  <a:pt x="834" y="891"/>
                </a:moveTo>
                <a:lnTo>
                  <a:pt x="834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91"/>
                </a:lnTo>
                <a:lnTo>
                  <a:pt x="832" y="891"/>
                </a:lnTo>
                <a:lnTo>
                  <a:pt x="834" y="891"/>
                </a:lnTo>
                <a:lnTo>
                  <a:pt x="834" y="891"/>
                </a:lnTo>
                <a:close/>
                <a:moveTo>
                  <a:pt x="834" y="895"/>
                </a:move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3"/>
                </a:lnTo>
                <a:lnTo>
                  <a:pt x="834" y="893"/>
                </a:lnTo>
                <a:lnTo>
                  <a:pt x="834" y="893"/>
                </a:lnTo>
                <a:lnTo>
                  <a:pt x="834" y="895"/>
                </a:lnTo>
                <a:lnTo>
                  <a:pt x="832" y="895"/>
                </a:lnTo>
                <a:lnTo>
                  <a:pt x="834" y="895"/>
                </a:lnTo>
                <a:lnTo>
                  <a:pt x="834" y="895"/>
                </a:lnTo>
                <a:close/>
                <a:moveTo>
                  <a:pt x="1802" y="832"/>
                </a:moveTo>
                <a:lnTo>
                  <a:pt x="1802" y="832"/>
                </a:lnTo>
                <a:lnTo>
                  <a:pt x="1802" y="832"/>
                </a:lnTo>
                <a:lnTo>
                  <a:pt x="1802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2" y="832"/>
                </a:lnTo>
                <a:lnTo>
                  <a:pt x="1802" y="832"/>
                </a:lnTo>
                <a:close/>
                <a:moveTo>
                  <a:pt x="1823" y="851"/>
                </a:moveTo>
                <a:lnTo>
                  <a:pt x="1823" y="853"/>
                </a:lnTo>
                <a:lnTo>
                  <a:pt x="1821" y="851"/>
                </a:lnTo>
                <a:lnTo>
                  <a:pt x="1821" y="851"/>
                </a:lnTo>
                <a:lnTo>
                  <a:pt x="1821" y="853"/>
                </a:lnTo>
                <a:lnTo>
                  <a:pt x="1821" y="853"/>
                </a:lnTo>
                <a:lnTo>
                  <a:pt x="1821" y="856"/>
                </a:lnTo>
                <a:lnTo>
                  <a:pt x="1823" y="853"/>
                </a:lnTo>
                <a:lnTo>
                  <a:pt x="1825" y="853"/>
                </a:lnTo>
                <a:lnTo>
                  <a:pt x="1825" y="853"/>
                </a:lnTo>
                <a:lnTo>
                  <a:pt x="1825" y="851"/>
                </a:lnTo>
                <a:lnTo>
                  <a:pt x="1823" y="851"/>
                </a:lnTo>
                <a:close/>
                <a:moveTo>
                  <a:pt x="1817" y="413"/>
                </a:moveTo>
                <a:lnTo>
                  <a:pt x="1815" y="413"/>
                </a:lnTo>
                <a:lnTo>
                  <a:pt x="1812" y="415"/>
                </a:lnTo>
                <a:lnTo>
                  <a:pt x="1812" y="419"/>
                </a:lnTo>
                <a:lnTo>
                  <a:pt x="1812" y="422"/>
                </a:lnTo>
                <a:lnTo>
                  <a:pt x="1815" y="422"/>
                </a:lnTo>
                <a:lnTo>
                  <a:pt x="1815" y="424"/>
                </a:lnTo>
                <a:lnTo>
                  <a:pt x="1819" y="424"/>
                </a:lnTo>
                <a:lnTo>
                  <a:pt x="1823" y="424"/>
                </a:lnTo>
                <a:lnTo>
                  <a:pt x="1825" y="424"/>
                </a:lnTo>
                <a:lnTo>
                  <a:pt x="1827" y="426"/>
                </a:lnTo>
                <a:lnTo>
                  <a:pt x="1827" y="424"/>
                </a:lnTo>
                <a:lnTo>
                  <a:pt x="1829" y="426"/>
                </a:lnTo>
                <a:lnTo>
                  <a:pt x="1829" y="426"/>
                </a:lnTo>
                <a:lnTo>
                  <a:pt x="1831" y="426"/>
                </a:lnTo>
                <a:lnTo>
                  <a:pt x="1827" y="428"/>
                </a:lnTo>
                <a:lnTo>
                  <a:pt x="1825" y="428"/>
                </a:lnTo>
                <a:lnTo>
                  <a:pt x="1823" y="428"/>
                </a:lnTo>
                <a:lnTo>
                  <a:pt x="1823" y="428"/>
                </a:lnTo>
                <a:lnTo>
                  <a:pt x="1823" y="430"/>
                </a:lnTo>
                <a:lnTo>
                  <a:pt x="1825" y="430"/>
                </a:lnTo>
                <a:lnTo>
                  <a:pt x="1827" y="430"/>
                </a:lnTo>
                <a:lnTo>
                  <a:pt x="1829" y="432"/>
                </a:lnTo>
                <a:lnTo>
                  <a:pt x="1829" y="432"/>
                </a:lnTo>
                <a:lnTo>
                  <a:pt x="1831" y="432"/>
                </a:lnTo>
                <a:lnTo>
                  <a:pt x="1840" y="430"/>
                </a:lnTo>
                <a:lnTo>
                  <a:pt x="1844" y="430"/>
                </a:lnTo>
                <a:lnTo>
                  <a:pt x="1852" y="426"/>
                </a:lnTo>
                <a:lnTo>
                  <a:pt x="1854" y="424"/>
                </a:lnTo>
                <a:lnTo>
                  <a:pt x="1856" y="424"/>
                </a:lnTo>
                <a:lnTo>
                  <a:pt x="1856" y="422"/>
                </a:lnTo>
                <a:lnTo>
                  <a:pt x="1854" y="422"/>
                </a:lnTo>
                <a:lnTo>
                  <a:pt x="1854" y="422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7"/>
                </a:lnTo>
                <a:lnTo>
                  <a:pt x="1848" y="417"/>
                </a:lnTo>
                <a:lnTo>
                  <a:pt x="1844" y="415"/>
                </a:lnTo>
                <a:lnTo>
                  <a:pt x="1838" y="409"/>
                </a:lnTo>
                <a:lnTo>
                  <a:pt x="1835" y="407"/>
                </a:lnTo>
                <a:lnTo>
                  <a:pt x="1835" y="407"/>
                </a:lnTo>
                <a:lnTo>
                  <a:pt x="1825" y="405"/>
                </a:lnTo>
                <a:lnTo>
                  <a:pt x="1821" y="405"/>
                </a:lnTo>
                <a:lnTo>
                  <a:pt x="1815" y="407"/>
                </a:lnTo>
                <a:lnTo>
                  <a:pt x="1815" y="407"/>
                </a:lnTo>
                <a:lnTo>
                  <a:pt x="1815" y="409"/>
                </a:lnTo>
                <a:lnTo>
                  <a:pt x="1812" y="409"/>
                </a:lnTo>
                <a:lnTo>
                  <a:pt x="1812" y="409"/>
                </a:lnTo>
                <a:lnTo>
                  <a:pt x="1815" y="411"/>
                </a:lnTo>
                <a:lnTo>
                  <a:pt x="1815" y="411"/>
                </a:lnTo>
                <a:lnTo>
                  <a:pt x="1817" y="413"/>
                </a:lnTo>
                <a:lnTo>
                  <a:pt x="1821" y="415"/>
                </a:lnTo>
                <a:lnTo>
                  <a:pt x="1821" y="415"/>
                </a:lnTo>
                <a:lnTo>
                  <a:pt x="1817" y="413"/>
                </a:lnTo>
                <a:close/>
                <a:moveTo>
                  <a:pt x="1806" y="809"/>
                </a:moveTo>
                <a:lnTo>
                  <a:pt x="1806" y="809"/>
                </a:lnTo>
                <a:lnTo>
                  <a:pt x="1806" y="809"/>
                </a:lnTo>
                <a:lnTo>
                  <a:pt x="1806" y="809"/>
                </a:lnTo>
                <a:lnTo>
                  <a:pt x="1804" y="811"/>
                </a:lnTo>
                <a:lnTo>
                  <a:pt x="1804" y="811"/>
                </a:lnTo>
                <a:lnTo>
                  <a:pt x="1806" y="811"/>
                </a:lnTo>
                <a:lnTo>
                  <a:pt x="1806" y="809"/>
                </a:lnTo>
                <a:close/>
                <a:moveTo>
                  <a:pt x="1815" y="856"/>
                </a:move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3"/>
                </a:lnTo>
                <a:lnTo>
                  <a:pt x="1812" y="853"/>
                </a:lnTo>
                <a:lnTo>
                  <a:pt x="1812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7" y="856"/>
                </a:lnTo>
                <a:lnTo>
                  <a:pt x="1817" y="853"/>
                </a:lnTo>
                <a:lnTo>
                  <a:pt x="1817" y="853"/>
                </a:lnTo>
                <a:lnTo>
                  <a:pt x="1817" y="853"/>
                </a:lnTo>
                <a:lnTo>
                  <a:pt x="1815" y="856"/>
                </a:lnTo>
                <a:close/>
                <a:moveTo>
                  <a:pt x="1724" y="728"/>
                </a:moveTo>
                <a:lnTo>
                  <a:pt x="1722" y="728"/>
                </a:lnTo>
                <a:lnTo>
                  <a:pt x="1722" y="728"/>
                </a:lnTo>
                <a:lnTo>
                  <a:pt x="1722" y="728"/>
                </a:lnTo>
                <a:lnTo>
                  <a:pt x="1720" y="728"/>
                </a:lnTo>
                <a:lnTo>
                  <a:pt x="1720" y="730"/>
                </a:lnTo>
                <a:lnTo>
                  <a:pt x="1720" y="730"/>
                </a:lnTo>
                <a:lnTo>
                  <a:pt x="1722" y="730"/>
                </a:lnTo>
                <a:lnTo>
                  <a:pt x="1724" y="730"/>
                </a:lnTo>
                <a:lnTo>
                  <a:pt x="1724" y="730"/>
                </a:lnTo>
                <a:lnTo>
                  <a:pt x="1724" y="728"/>
                </a:lnTo>
                <a:lnTo>
                  <a:pt x="1724" y="728"/>
                </a:lnTo>
                <a:close/>
                <a:moveTo>
                  <a:pt x="828" y="874"/>
                </a:moveTo>
                <a:lnTo>
                  <a:pt x="828" y="874"/>
                </a:lnTo>
                <a:lnTo>
                  <a:pt x="828" y="874"/>
                </a:lnTo>
                <a:lnTo>
                  <a:pt x="828" y="874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4"/>
                </a:lnTo>
                <a:lnTo>
                  <a:pt x="828" y="874"/>
                </a:lnTo>
                <a:close/>
                <a:moveTo>
                  <a:pt x="1456" y="809"/>
                </a:moveTo>
                <a:lnTo>
                  <a:pt x="1456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7"/>
                </a:lnTo>
                <a:lnTo>
                  <a:pt x="1458" y="807"/>
                </a:lnTo>
                <a:lnTo>
                  <a:pt x="1458" y="807"/>
                </a:lnTo>
                <a:lnTo>
                  <a:pt x="1454" y="809"/>
                </a:lnTo>
                <a:lnTo>
                  <a:pt x="1454" y="809"/>
                </a:lnTo>
                <a:lnTo>
                  <a:pt x="1456" y="809"/>
                </a:lnTo>
                <a:close/>
                <a:moveTo>
                  <a:pt x="1798" y="342"/>
                </a:moveTo>
                <a:lnTo>
                  <a:pt x="1798" y="342"/>
                </a:lnTo>
                <a:lnTo>
                  <a:pt x="1800" y="342"/>
                </a:lnTo>
                <a:lnTo>
                  <a:pt x="1800" y="344"/>
                </a:lnTo>
                <a:lnTo>
                  <a:pt x="1800" y="344"/>
                </a:lnTo>
                <a:lnTo>
                  <a:pt x="1802" y="344"/>
                </a:lnTo>
                <a:lnTo>
                  <a:pt x="1802" y="344"/>
                </a:lnTo>
                <a:lnTo>
                  <a:pt x="1802" y="346"/>
                </a:lnTo>
                <a:lnTo>
                  <a:pt x="1804" y="346"/>
                </a:lnTo>
                <a:lnTo>
                  <a:pt x="1806" y="342"/>
                </a:lnTo>
                <a:lnTo>
                  <a:pt x="1808" y="342"/>
                </a:lnTo>
                <a:lnTo>
                  <a:pt x="1810" y="340"/>
                </a:lnTo>
                <a:lnTo>
                  <a:pt x="1810" y="338"/>
                </a:lnTo>
                <a:lnTo>
                  <a:pt x="1808" y="338"/>
                </a:lnTo>
                <a:lnTo>
                  <a:pt x="1808" y="338"/>
                </a:lnTo>
                <a:lnTo>
                  <a:pt x="1804" y="340"/>
                </a:lnTo>
                <a:lnTo>
                  <a:pt x="1804" y="340"/>
                </a:lnTo>
                <a:lnTo>
                  <a:pt x="1802" y="340"/>
                </a:lnTo>
                <a:lnTo>
                  <a:pt x="1802" y="340"/>
                </a:lnTo>
                <a:lnTo>
                  <a:pt x="1796" y="340"/>
                </a:lnTo>
                <a:lnTo>
                  <a:pt x="1796" y="340"/>
                </a:lnTo>
                <a:lnTo>
                  <a:pt x="1794" y="342"/>
                </a:lnTo>
                <a:lnTo>
                  <a:pt x="1794" y="342"/>
                </a:lnTo>
                <a:lnTo>
                  <a:pt x="1796" y="342"/>
                </a:lnTo>
                <a:lnTo>
                  <a:pt x="1798" y="342"/>
                </a:lnTo>
                <a:close/>
                <a:moveTo>
                  <a:pt x="1804" y="818"/>
                </a:moveTo>
                <a:lnTo>
                  <a:pt x="1804" y="818"/>
                </a:lnTo>
                <a:lnTo>
                  <a:pt x="1804" y="816"/>
                </a:lnTo>
                <a:lnTo>
                  <a:pt x="1802" y="818"/>
                </a:lnTo>
                <a:lnTo>
                  <a:pt x="1800" y="818"/>
                </a:lnTo>
                <a:lnTo>
                  <a:pt x="1802" y="818"/>
                </a:lnTo>
                <a:lnTo>
                  <a:pt x="1800" y="820"/>
                </a:lnTo>
                <a:lnTo>
                  <a:pt x="1798" y="818"/>
                </a:lnTo>
                <a:lnTo>
                  <a:pt x="1798" y="818"/>
                </a:lnTo>
                <a:lnTo>
                  <a:pt x="1796" y="818"/>
                </a:lnTo>
                <a:lnTo>
                  <a:pt x="1794" y="818"/>
                </a:lnTo>
                <a:lnTo>
                  <a:pt x="1789" y="820"/>
                </a:lnTo>
                <a:lnTo>
                  <a:pt x="1787" y="822"/>
                </a:lnTo>
                <a:lnTo>
                  <a:pt x="1787" y="822"/>
                </a:lnTo>
                <a:lnTo>
                  <a:pt x="1785" y="822"/>
                </a:lnTo>
                <a:lnTo>
                  <a:pt x="1785" y="826"/>
                </a:lnTo>
                <a:lnTo>
                  <a:pt x="1785" y="826"/>
                </a:lnTo>
                <a:lnTo>
                  <a:pt x="1783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30"/>
                </a:lnTo>
                <a:lnTo>
                  <a:pt x="1781" y="832"/>
                </a:lnTo>
                <a:lnTo>
                  <a:pt x="1779" y="832"/>
                </a:lnTo>
                <a:lnTo>
                  <a:pt x="1779" y="832"/>
                </a:lnTo>
                <a:lnTo>
                  <a:pt x="1777" y="835"/>
                </a:lnTo>
                <a:lnTo>
                  <a:pt x="1777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7" y="835"/>
                </a:lnTo>
                <a:lnTo>
                  <a:pt x="1777" y="837"/>
                </a:lnTo>
                <a:lnTo>
                  <a:pt x="1775" y="837"/>
                </a:lnTo>
                <a:lnTo>
                  <a:pt x="1775" y="839"/>
                </a:lnTo>
                <a:lnTo>
                  <a:pt x="1773" y="843"/>
                </a:lnTo>
                <a:lnTo>
                  <a:pt x="1773" y="847"/>
                </a:lnTo>
                <a:lnTo>
                  <a:pt x="1768" y="853"/>
                </a:lnTo>
                <a:lnTo>
                  <a:pt x="1768" y="853"/>
                </a:lnTo>
                <a:lnTo>
                  <a:pt x="1768" y="853"/>
                </a:lnTo>
                <a:lnTo>
                  <a:pt x="1771" y="856"/>
                </a:lnTo>
                <a:lnTo>
                  <a:pt x="1771" y="856"/>
                </a:lnTo>
                <a:lnTo>
                  <a:pt x="1771" y="858"/>
                </a:lnTo>
                <a:lnTo>
                  <a:pt x="1768" y="856"/>
                </a:lnTo>
                <a:lnTo>
                  <a:pt x="1766" y="856"/>
                </a:lnTo>
                <a:lnTo>
                  <a:pt x="1766" y="856"/>
                </a:lnTo>
                <a:lnTo>
                  <a:pt x="1764" y="858"/>
                </a:lnTo>
                <a:lnTo>
                  <a:pt x="1764" y="858"/>
                </a:lnTo>
                <a:lnTo>
                  <a:pt x="1764" y="860"/>
                </a:lnTo>
                <a:lnTo>
                  <a:pt x="1764" y="860"/>
                </a:lnTo>
                <a:lnTo>
                  <a:pt x="1766" y="862"/>
                </a:lnTo>
                <a:lnTo>
                  <a:pt x="1768" y="862"/>
                </a:lnTo>
                <a:lnTo>
                  <a:pt x="1768" y="862"/>
                </a:lnTo>
                <a:lnTo>
                  <a:pt x="1766" y="862"/>
                </a:lnTo>
                <a:lnTo>
                  <a:pt x="1766" y="864"/>
                </a:lnTo>
                <a:lnTo>
                  <a:pt x="1766" y="864"/>
                </a:lnTo>
                <a:lnTo>
                  <a:pt x="1766" y="866"/>
                </a:lnTo>
                <a:lnTo>
                  <a:pt x="1768" y="866"/>
                </a:lnTo>
                <a:lnTo>
                  <a:pt x="1766" y="866"/>
                </a:lnTo>
                <a:lnTo>
                  <a:pt x="1766" y="866"/>
                </a:lnTo>
                <a:lnTo>
                  <a:pt x="1764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0" y="866"/>
                </a:lnTo>
                <a:lnTo>
                  <a:pt x="1760" y="868"/>
                </a:lnTo>
                <a:lnTo>
                  <a:pt x="1758" y="870"/>
                </a:lnTo>
                <a:lnTo>
                  <a:pt x="1758" y="872"/>
                </a:lnTo>
                <a:lnTo>
                  <a:pt x="1758" y="872"/>
                </a:lnTo>
                <a:lnTo>
                  <a:pt x="1756" y="872"/>
                </a:lnTo>
                <a:lnTo>
                  <a:pt x="1754" y="872"/>
                </a:lnTo>
                <a:lnTo>
                  <a:pt x="1754" y="872"/>
                </a:lnTo>
                <a:lnTo>
                  <a:pt x="1754" y="870"/>
                </a:lnTo>
                <a:lnTo>
                  <a:pt x="1756" y="870"/>
                </a:lnTo>
                <a:lnTo>
                  <a:pt x="1756" y="870"/>
                </a:lnTo>
                <a:lnTo>
                  <a:pt x="1752" y="872"/>
                </a:lnTo>
                <a:lnTo>
                  <a:pt x="1750" y="874"/>
                </a:lnTo>
                <a:lnTo>
                  <a:pt x="1750" y="874"/>
                </a:lnTo>
                <a:lnTo>
                  <a:pt x="1754" y="874"/>
                </a:lnTo>
                <a:lnTo>
                  <a:pt x="1758" y="874"/>
                </a:lnTo>
                <a:lnTo>
                  <a:pt x="1758" y="874"/>
                </a:lnTo>
                <a:lnTo>
                  <a:pt x="1760" y="874"/>
                </a:lnTo>
                <a:lnTo>
                  <a:pt x="1762" y="874"/>
                </a:lnTo>
                <a:lnTo>
                  <a:pt x="1762" y="874"/>
                </a:lnTo>
                <a:lnTo>
                  <a:pt x="1760" y="876"/>
                </a:lnTo>
                <a:lnTo>
                  <a:pt x="1758" y="876"/>
                </a:lnTo>
                <a:lnTo>
                  <a:pt x="1758" y="879"/>
                </a:lnTo>
                <a:lnTo>
                  <a:pt x="1754" y="881"/>
                </a:lnTo>
                <a:lnTo>
                  <a:pt x="1750" y="885"/>
                </a:lnTo>
                <a:lnTo>
                  <a:pt x="1747" y="885"/>
                </a:lnTo>
                <a:lnTo>
                  <a:pt x="1747" y="887"/>
                </a:lnTo>
                <a:lnTo>
                  <a:pt x="1747" y="887"/>
                </a:lnTo>
                <a:lnTo>
                  <a:pt x="1747" y="889"/>
                </a:lnTo>
                <a:lnTo>
                  <a:pt x="1750" y="891"/>
                </a:lnTo>
                <a:lnTo>
                  <a:pt x="1750" y="891"/>
                </a:lnTo>
                <a:lnTo>
                  <a:pt x="1752" y="891"/>
                </a:lnTo>
                <a:lnTo>
                  <a:pt x="1754" y="891"/>
                </a:lnTo>
                <a:lnTo>
                  <a:pt x="1758" y="891"/>
                </a:lnTo>
                <a:lnTo>
                  <a:pt x="1760" y="891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4" y="889"/>
                </a:lnTo>
                <a:lnTo>
                  <a:pt x="1768" y="889"/>
                </a:lnTo>
                <a:lnTo>
                  <a:pt x="1768" y="889"/>
                </a:lnTo>
                <a:lnTo>
                  <a:pt x="1773" y="891"/>
                </a:lnTo>
                <a:lnTo>
                  <a:pt x="1775" y="891"/>
                </a:lnTo>
                <a:lnTo>
                  <a:pt x="1783" y="891"/>
                </a:lnTo>
                <a:lnTo>
                  <a:pt x="1785" y="891"/>
                </a:lnTo>
                <a:lnTo>
                  <a:pt x="1785" y="891"/>
                </a:lnTo>
                <a:lnTo>
                  <a:pt x="1789" y="891"/>
                </a:lnTo>
                <a:lnTo>
                  <a:pt x="1791" y="891"/>
                </a:lnTo>
                <a:lnTo>
                  <a:pt x="1794" y="891"/>
                </a:lnTo>
                <a:lnTo>
                  <a:pt x="1794" y="889"/>
                </a:lnTo>
                <a:lnTo>
                  <a:pt x="1794" y="887"/>
                </a:lnTo>
                <a:lnTo>
                  <a:pt x="1796" y="887"/>
                </a:lnTo>
                <a:lnTo>
                  <a:pt x="1796" y="889"/>
                </a:lnTo>
                <a:lnTo>
                  <a:pt x="1796" y="889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91"/>
                </a:lnTo>
                <a:lnTo>
                  <a:pt x="1796" y="893"/>
                </a:lnTo>
                <a:lnTo>
                  <a:pt x="1794" y="893"/>
                </a:lnTo>
                <a:lnTo>
                  <a:pt x="1796" y="893"/>
                </a:lnTo>
                <a:lnTo>
                  <a:pt x="1798" y="893"/>
                </a:lnTo>
                <a:lnTo>
                  <a:pt x="1800" y="893"/>
                </a:lnTo>
                <a:lnTo>
                  <a:pt x="1800" y="893"/>
                </a:lnTo>
                <a:lnTo>
                  <a:pt x="1802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1"/>
                </a:lnTo>
                <a:lnTo>
                  <a:pt x="1806" y="891"/>
                </a:lnTo>
                <a:lnTo>
                  <a:pt x="1806" y="889"/>
                </a:lnTo>
                <a:lnTo>
                  <a:pt x="1808" y="891"/>
                </a:lnTo>
                <a:lnTo>
                  <a:pt x="1810" y="891"/>
                </a:lnTo>
                <a:lnTo>
                  <a:pt x="1810" y="891"/>
                </a:lnTo>
                <a:lnTo>
                  <a:pt x="1812" y="891"/>
                </a:lnTo>
                <a:lnTo>
                  <a:pt x="1812" y="891"/>
                </a:lnTo>
                <a:lnTo>
                  <a:pt x="1815" y="889"/>
                </a:lnTo>
                <a:lnTo>
                  <a:pt x="1815" y="891"/>
                </a:lnTo>
                <a:lnTo>
                  <a:pt x="1812" y="891"/>
                </a:lnTo>
                <a:lnTo>
                  <a:pt x="1810" y="893"/>
                </a:lnTo>
                <a:lnTo>
                  <a:pt x="1808" y="893"/>
                </a:lnTo>
                <a:lnTo>
                  <a:pt x="1806" y="897"/>
                </a:lnTo>
                <a:lnTo>
                  <a:pt x="1804" y="897"/>
                </a:lnTo>
                <a:lnTo>
                  <a:pt x="1804" y="900"/>
                </a:lnTo>
                <a:lnTo>
                  <a:pt x="1802" y="900"/>
                </a:lnTo>
                <a:lnTo>
                  <a:pt x="1800" y="900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800" y="904"/>
                </a:lnTo>
                <a:lnTo>
                  <a:pt x="1802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6" y="904"/>
                </a:lnTo>
                <a:lnTo>
                  <a:pt x="1808" y="904"/>
                </a:lnTo>
                <a:lnTo>
                  <a:pt x="1808" y="902"/>
                </a:lnTo>
                <a:lnTo>
                  <a:pt x="1810" y="900"/>
                </a:lnTo>
                <a:lnTo>
                  <a:pt x="1810" y="900"/>
                </a:lnTo>
                <a:lnTo>
                  <a:pt x="1812" y="895"/>
                </a:lnTo>
                <a:lnTo>
                  <a:pt x="1815" y="895"/>
                </a:lnTo>
                <a:lnTo>
                  <a:pt x="1815" y="895"/>
                </a:lnTo>
                <a:lnTo>
                  <a:pt x="1817" y="895"/>
                </a:lnTo>
                <a:lnTo>
                  <a:pt x="1817" y="893"/>
                </a:lnTo>
                <a:lnTo>
                  <a:pt x="1819" y="891"/>
                </a:lnTo>
                <a:lnTo>
                  <a:pt x="1819" y="893"/>
                </a:lnTo>
                <a:lnTo>
                  <a:pt x="1817" y="895"/>
                </a:lnTo>
                <a:lnTo>
                  <a:pt x="1817" y="895"/>
                </a:lnTo>
                <a:lnTo>
                  <a:pt x="1819" y="895"/>
                </a:lnTo>
                <a:lnTo>
                  <a:pt x="1819" y="895"/>
                </a:lnTo>
                <a:lnTo>
                  <a:pt x="1819" y="893"/>
                </a:lnTo>
                <a:lnTo>
                  <a:pt x="1819" y="891"/>
                </a:lnTo>
                <a:lnTo>
                  <a:pt x="1823" y="889"/>
                </a:lnTo>
                <a:lnTo>
                  <a:pt x="1823" y="887"/>
                </a:lnTo>
                <a:lnTo>
                  <a:pt x="1823" y="887"/>
                </a:lnTo>
                <a:lnTo>
                  <a:pt x="1825" y="887"/>
                </a:lnTo>
                <a:lnTo>
                  <a:pt x="1825" y="889"/>
                </a:lnTo>
                <a:lnTo>
                  <a:pt x="1827" y="891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5"/>
                </a:lnTo>
                <a:lnTo>
                  <a:pt x="1825" y="897"/>
                </a:lnTo>
                <a:lnTo>
                  <a:pt x="1825" y="900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6"/>
                </a:lnTo>
                <a:lnTo>
                  <a:pt x="1823" y="906"/>
                </a:lnTo>
                <a:lnTo>
                  <a:pt x="1825" y="906"/>
                </a:lnTo>
                <a:lnTo>
                  <a:pt x="1825" y="906"/>
                </a:lnTo>
                <a:lnTo>
                  <a:pt x="1827" y="904"/>
                </a:lnTo>
                <a:lnTo>
                  <a:pt x="1829" y="902"/>
                </a:lnTo>
                <a:lnTo>
                  <a:pt x="1829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2"/>
                </a:lnTo>
                <a:lnTo>
                  <a:pt x="1831" y="904"/>
                </a:lnTo>
                <a:lnTo>
                  <a:pt x="1831" y="904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3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40" y="908"/>
                </a:lnTo>
                <a:lnTo>
                  <a:pt x="1840" y="908"/>
                </a:lnTo>
                <a:lnTo>
                  <a:pt x="1840" y="906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0"/>
                </a:lnTo>
                <a:lnTo>
                  <a:pt x="1844" y="895"/>
                </a:lnTo>
                <a:lnTo>
                  <a:pt x="1844" y="893"/>
                </a:lnTo>
                <a:lnTo>
                  <a:pt x="1844" y="891"/>
                </a:lnTo>
                <a:lnTo>
                  <a:pt x="1844" y="891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2" y="889"/>
                </a:lnTo>
                <a:lnTo>
                  <a:pt x="1842" y="891"/>
                </a:lnTo>
                <a:lnTo>
                  <a:pt x="1840" y="891"/>
                </a:lnTo>
                <a:lnTo>
                  <a:pt x="1840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1"/>
                </a:lnTo>
                <a:lnTo>
                  <a:pt x="1838" y="889"/>
                </a:lnTo>
                <a:lnTo>
                  <a:pt x="1838" y="887"/>
                </a:lnTo>
                <a:lnTo>
                  <a:pt x="1840" y="885"/>
                </a:lnTo>
                <a:lnTo>
                  <a:pt x="1840" y="883"/>
                </a:lnTo>
                <a:lnTo>
                  <a:pt x="1842" y="883"/>
                </a:lnTo>
                <a:lnTo>
                  <a:pt x="1842" y="883"/>
                </a:lnTo>
                <a:lnTo>
                  <a:pt x="1842" y="881"/>
                </a:lnTo>
                <a:lnTo>
                  <a:pt x="1842" y="881"/>
                </a:lnTo>
                <a:lnTo>
                  <a:pt x="1840" y="883"/>
                </a:lnTo>
                <a:lnTo>
                  <a:pt x="1835" y="885"/>
                </a:lnTo>
                <a:lnTo>
                  <a:pt x="1833" y="889"/>
                </a:lnTo>
                <a:lnTo>
                  <a:pt x="1831" y="889"/>
                </a:lnTo>
                <a:lnTo>
                  <a:pt x="1829" y="891"/>
                </a:lnTo>
                <a:lnTo>
                  <a:pt x="1829" y="891"/>
                </a:lnTo>
                <a:lnTo>
                  <a:pt x="1829" y="889"/>
                </a:lnTo>
                <a:lnTo>
                  <a:pt x="1827" y="889"/>
                </a:lnTo>
                <a:lnTo>
                  <a:pt x="1827" y="887"/>
                </a:lnTo>
                <a:lnTo>
                  <a:pt x="1827" y="887"/>
                </a:lnTo>
                <a:lnTo>
                  <a:pt x="1829" y="885"/>
                </a:lnTo>
                <a:lnTo>
                  <a:pt x="1831" y="885"/>
                </a:lnTo>
                <a:lnTo>
                  <a:pt x="1831" y="883"/>
                </a:lnTo>
                <a:lnTo>
                  <a:pt x="1831" y="883"/>
                </a:lnTo>
                <a:lnTo>
                  <a:pt x="1829" y="883"/>
                </a:lnTo>
                <a:lnTo>
                  <a:pt x="1827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31" y="883"/>
                </a:lnTo>
                <a:lnTo>
                  <a:pt x="1831" y="883"/>
                </a:lnTo>
                <a:lnTo>
                  <a:pt x="1831" y="881"/>
                </a:lnTo>
                <a:lnTo>
                  <a:pt x="1831" y="881"/>
                </a:lnTo>
                <a:lnTo>
                  <a:pt x="1831" y="881"/>
                </a:lnTo>
                <a:lnTo>
                  <a:pt x="1833" y="879"/>
                </a:lnTo>
                <a:lnTo>
                  <a:pt x="1835" y="876"/>
                </a:lnTo>
                <a:lnTo>
                  <a:pt x="1835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2"/>
                </a:lnTo>
                <a:lnTo>
                  <a:pt x="1840" y="872"/>
                </a:lnTo>
                <a:lnTo>
                  <a:pt x="1840" y="872"/>
                </a:lnTo>
                <a:lnTo>
                  <a:pt x="1838" y="872"/>
                </a:lnTo>
                <a:lnTo>
                  <a:pt x="1838" y="872"/>
                </a:lnTo>
                <a:lnTo>
                  <a:pt x="1835" y="874"/>
                </a:lnTo>
                <a:lnTo>
                  <a:pt x="1835" y="874"/>
                </a:lnTo>
                <a:lnTo>
                  <a:pt x="1833" y="874"/>
                </a:lnTo>
                <a:lnTo>
                  <a:pt x="1831" y="874"/>
                </a:lnTo>
                <a:lnTo>
                  <a:pt x="1831" y="874"/>
                </a:lnTo>
                <a:lnTo>
                  <a:pt x="1829" y="874"/>
                </a:lnTo>
                <a:lnTo>
                  <a:pt x="1829" y="876"/>
                </a:lnTo>
                <a:lnTo>
                  <a:pt x="1827" y="876"/>
                </a:lnTo>
                <a:lnTo>
                  <a:pt x="1827" y="876"/>
                </a:lnTo>
                <a:lnTo>
                  <a:pt x="1823" y="876"/>
                </a:lnTo>
                <a:lnTo>
                  <a:pt x="1823" y="876"/>
                </a:lnTo>
                <a:lnTo>
                  <a:pt x="1825" y="876"/>
                </a:lnTo>
                <a:lnTo>
                  <a:pt x="1827" y="874"/>
                </a:lnTo>
                <a:lnTo>
                  <a:pt x="1829" y="874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0"/>
                </a:lnTo>
                <a:lnTo>
                  <a:pt x="1827" y="872"/>
                </a:lnTo>
                <a:lnTo>
                  <a:pt x="1825" y="870"/>
                </a:lnTo>
                <a:lnTo>
                  <a:pt x="1825" y="870"/>
                </a:lnTo>
                <a:lnTo>
                  <a:pt x="1825" y="870"/>
                </a:lnTo>
                <a:lnTo>
                  <a:pt x="1827" y="870"/>
                </a:lnTo>
                <a:lnTo>
                  <a:pt x="1827" y="870"/>
                </a:lnTo>
                <a:lnTo>
                  <a:pt x="1827" y="868"/>
                </a:lnTo>
                <a:lnTo>
                  <a:pt x="1827" y="868"/>
                </a:lnTo>
                <a:lnTo>
                  <a:pt x="1823" y="870"/>
                </a:lnTo>
                <a:lnTo>
                  <a:pt x="1823" y="870"/>
                </a:lnTo>
                <a:lnTo>
                  <a:pt x="1827" y="868"/>
                </a:lnTo>
                <a:lnTo>
                  <a:pt x="1827" y="866"/>
                </a:lnTo>
                <a:lnTo>
                  <a:pt x="1827" y="866"/>
                </a:lnTo>
                <a:lnTo>
                  <a:pt x="1827" y="866"/>
                </a:lnTo>
                <a:lnTo>
                  <a:pt x="1829" y="864"/>
                </a:lnTo>
                <a:lnTo>
                  <a:pt x="1829" y="864"/>
                </a:lnTo>
                <a:lnTo>
                  <a:pt x="1831" y="862"/>
                </a:lnTo>
                <a:lnTo>
                  <a:pt x="1831" y="862"/>
                </a:lnTo>
                <a:lnTo>
                  <a:pt x="1831" y="860"/>
                </a:lnTo>
                <a:lnTo>
                  <a:pt x="1831" y="860"/>
                </a:lnTo>
                <a:lnTo>
                  <a:pt x="1829" y="858"/>
                </a:lnTo>
                <a:lnTo>
                  <a:pt x="1827" y="858"/>
                </a:lnTo>
                <a:lnTo>
                  <a:pt x="1825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19" y="858"/>
                </a:lnTo>
                <a:lnTo>
                  <a:pt x="1819" y="860"/>
                </a:lnTo>
                <a:lnTo>
                  <a:pt x="1819" y="860"/>
                </a:lnTo>
                <a:lnTo>
                  <a:pt x="1819" y="858"/>
                </a:lnTo>
                <a:lnTo>
                  <a:pt x="1819" y="858"/>
                </a:lnTo>
                <a:lnTo>
                  <a:pt x="1819" y="856"/>
                </a:lnTo>
                <a:lnTo>
                  <a:pt x="1819" y="856"/>
                </a:lnTo>
                <a:lnTo>
                  <a:pt x="1817" y="856"/>
                </a:lnTo>
                <a:lnTo>
                  <a:pt x="1817" y="858"/>
                </a:lnTo>
                <a:lnTo>
                  <a:pt x="1815" y="858"/>
                </a:lnTo>
                <a:lnTo>
                  <a:pt x="1815" y="860"/>
                </a:lnTo>
                <a:lnTo>
                  <a:pt x="1812" y="860"/>
                </a:lnTo>
                <a:lnTo>
                  <a:pt x="1812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4"/>
                </a:lnTo>
                <a:lnTo>
                  <a:pt x="1808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2"/>
                </a:lnTo>
                <a:lnTo>
                  <a:pt x="1806" y="860"/>
                </a:lnTo>
                <a:lnTo>
                  <a:pt x="1808" y="860"/>
                </a:lnTo>
                <a:lnTo>
                  <a:pt x="1808" y="858"/>
                </a:lnTo>
                <a:lnTo>
                  <a:pt x="1808" y="856"/>
                </a:lnTo>
                <a:lnTo>
                  <a:pt x="1808" y="856"/>
                </a:lnTo>
                <a:lnTo>
                  <a:pt x="1806" y="856"/>
                </a:lnTo>
                <a:lnTo>
                  <a:pt x="1806" y="856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6"/>
                </a:lnTo>
                <a:lnTo>
                  <a:pt x="1804" y="858"/>
                </a:lnTo>
                <a:lnTo>
                  <a:pt x="1802" y="858"/>
                </a:lnTo>
                <a:lnTo>
                  <a:pt x="1800" y="856"/>
                </a:lnTo>
                <a:lnTo>
                  <a:pt x="1796" y="858"/>
                </a:lnTo>
                <a:lnTo>
                  <a:pt x="1796" y="858"/>
                </a:lnTo>
                <a:lnTo>
                  <a:pt x="1798" y="856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6" y="853"/>
                </a:lnTo>
                <a:lnTo>
                  <a:pt x="1796" y="853"/>
                </a:lnTo>
                <a:lnTo>
                  <a:pt x="1794" y="853"/>
                </a:lnTo>
                <a:lnTo>
                  <a:pt x="1796" y="851"/>
                </a:lnTo>
                <a:lnTo>
                  <a:pt x="1800" y="849"/>
                </a:lnTo>
                <a:lnTo>
                  <a:pt x="1802" y="849"/>
                </a:lnTo>
                <a:lnTo>
                  <a:pt x="1804" y="847"/>
                </a:lnTo>
                <a:lnTo>
                  <a:pt x="1804" y="847"/>
                </a:lnTo>
                <a:lnTo>
                  <a:pt x="1804" y="847"/>
                </a:lnTo>
                <a:lnTo>
                  <a:pt x="1802" y="847"/>
                </a:lnTo>
                <a:lnTo>
                  <a:pt x="1800" y="847"/>
                </a:lnTo>
                <a:lnTo>
                  <a:pt x="1798" y="847"/>
                </a:lnTo>
                <a:lnTo>
                  <a:pt x="1798" y="847"/>
                </a:lnTo>
                <a:lnTo>
                  <a:pt x="1796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6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1" y="847"/>
                </a:lnTo>
                <a:lnTo>
                  <a:pt x="1791" y="847"/>
                </a:lnTo>
                <a:lnTo>
                  <a:pt x="1789" y="849"/>
                </a:lnTo>
                <a:lnTo>
                  <a:pt x="1789" y="849"/>
                </a:lnTo>
                <a:lnTo>
                  <a:pt x="1787" y="851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1"/>
                </a:lnTo>
                <a:lnTo>
                  <a:pt x="1785" y="851"/>
                </a:lnTo>
                <a:lnTo>
                  <a:pt x="1783" y="851"/>
                </a:lnTo>
                <a:lnTo>
                  <a:pt x="1785" y="851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7"/>
                </a:lnTo>
                <a:lnTo>
                  <a:pt x="1785" y="847"/>
                </a:lnTo>
                <a:lnTo>
                  <a:pt x="1787" y="845"/>
                </a:lnTo>
                <a:lnTo>
                  <a:pt x="1789" y="843"/>
                </a:lnTo>
                <a:lnTo>
                  <a:pt x="1789" y="841"/>
                </a:lnTo>
                <a:lnTo>
                  <a:pt x="1789" y="841"/>
                </a:lnTo>
                <a:lnTo>
                  <a:pt x="1789" y="839"/>
                </a:lnTo>
                <a:lnTo>
                  <a:pt x="1791" y="839"/>
                </a:lnTo>
                <a:lnTo>
                  <a:pt x="1794" y="837"/>
                </a:lnTo>
                <a:lnTo>
                  <a:pt x="1794" y="835"/>
                </a:lnTo>
                <a:lnTo>
                  <a:pt x="1796" y="832"/>
                </a:lnTo>
                <a:lnTo>
                  <a:pt x="1796" y="832"/>
                </a:lnTo>
                <a:lnTo>
                  <a:pt x="1796" y="832"/>
                </a:lnTo>
                <a:lnTo>
                  <a:pt x="1798" y="830"/>
                </a:lnTo>
                <a:lnTo>
                  <a:pt x="1798" y="830"/>
                </a:lnTo>
                <a:lnTo>
                  <a:pt x="1800" y="828"/>
                </a:lnTo>
                <a:lnTo>
                  <a:pt x="1800" y="826"/>
                </a:lnTo>
                <a:lnTo>
                  <a:pt x="1800" y="826"/>
                </a:lnTo>
                <a:lnTo>
                  <a:pt x="1800" y="824"/>
                </a:lnTo>
                <a:lnTo>
                  <a:pt x="1800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6" y="824"/>
                </a:lnTo>
                <a:lnTo>
                  <a:pt x="1796" y="824"/>
                </a:lnTo>
                <a:lnTo>
                  <a:pt x="1796" y="822"/>
                </a:lnTo>
                <a:lnTo>
                  <a:pt x="1796" y="822"/>
                </a:lnTo>
                <a:lnTo>
                  <a:pt x="1798" y="822"/>
                </a:lnTo>
                <a:lnTo>
                  <a:pt x="1800" y="822"/>
                </a:lnTo>
                <a:lnTo>
                  <a:pt x="1802" y="820"/>
                </a:lnTo>
                <a:lnTo>
                  <a:pt x="1802" y="820"/>
                </a:lnTo>
                <a:lnTo>
                  <a:pt x="1804" y="820"/>
                </a:lnTo>
                <a:lnTo>
                  <a:pt x="1804" y="818"/>
                </a:lnTo>
                <a:lnTo>
                  <a:pt x="1804" y="818"/>
                </a:lnTo>
                <a:close/>
                <a:moveTo>
                  <a:pt x="1475" y="1596"/>
                </a:move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6"/>
                </a:lnTo>
                <a:lnTo>
                  <a:pt x="1475" y="1596"/>
                </a:lnTo>
                <a:close/>
                <a:moveTo>
                  <a:pt x="1525" y="2336"/>
                </a:moveTo>
                <a:lnTo>
                  <a:pt x="1525" y="2338"/>
                </a:lnTo>
                <a:lnTo>
                  <a:pt x="1527" y="2338"/>
                </a:lnTo>
                <a:lnTo>
                  <a:pt x="1530" y="2338"/>
                </a:lnTo>
                <a:lnTo>
                  <a:pt x="1530" y="2338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4"/>
                </a:lnTo>
                <a:lnTo>
                  <a:pt x="1532" y="2334"/>
                </a:lnTo>
                <a:lnTo>
                  <a:pt x="1532" y="2329"/>
                </a:lnTo>
                <a:lnTo>
                  <a:pt x="1532" y="2327"/>
                </a:lnTo>
                <a:lnTo>
                  <a:pt x="1530" y="2327"/>
                </a:lnTo>
                <a:lnTo>
                  <a:pt x="1530" y="2329"/>
                </a:lnTo>
                <a:lnTo>
                  <a:pt x="1527" y="2329"/>
                </a:lnTo>
                <a:lnTo>
                  <a:pt x="1527" y="2331"/>
                </a:lnTo>
                <a:lnTo>
                  <a:pt x="1527" y="2334"/>
                </a:lnTo>
                <a:lnTo>
                  <a:pt x="1525" y="2336"/>
                </a:lnTo>
                <a:lnTo>
                  <a:pt x="1525" y="2336"/>
                </a:lnTo>
                <a:close/>
                <a:moveTo>
                  <a:pt x="1538" y="2302"/>
                </a:moveTo>
                <a:lnTo>
                  <a:pt x="1536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6" y="2306"/>
                </a:lnTo>
                <a:lnTo>
                  <a:pt x="1536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2"/>
                </a:lnTo>
                <a:lnTo>
                  <a:pt x="1538" y="2302"/>
                </a:lnTo>
                <a:close/>
                <a:moveTo>
                  <a:pt x="830" y="872"/>
                </a:moveTo>
                <a:lnTo>
                  <a:pt x="830" y="872"/>
                </a:lnTo>
                <a:lnTo>
                  <a:pt x="828" y="870"/>
                </a:lnTo>
                <a:lnTo>
                  <a:pt x="828" y="870"/>
                </a:lnTo>
                <a:lnTo>
                  <a:pt x="826" y="872"/>
                </a:lnTo>
                <a:lnTo>
                  <a:pt x="826" y="872"/>
                </a:lnTo>
                <a:lnTo>
                  <a:pt x="826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30" y="872"/>
                </a:lnTo>
                <a:close/>
                <a:moveTo>
                  <a:pt x="1448" y="1673"/>
                </a:moveTo>
                <a:lnTo>
                  <a:pt x="1448" y="1671"/>
                </a:lnTo>
                <a:lnTo>
                  <a:pt x="1448" y="1671"/>
                </a:lnTo>
                <a:lnTo>
                  <a:pt x="1448" y="1671"/>
                </a:lnTo>
                <a:lnTo>
                  <a:pt x="1450" y="1671"/>
                </a:lnTo>
                <a:lnTo>
                  <a:pt x="1448" y="1669"/>
                </a:lnTo>
                <a:lnTo>
                  <a:pt x="1448" y="1669"/>
                </a:lnTo>
                <a:lnTo>
                  <a:pt x="1446" y="1669"/>
                </a:lnTo>
                <a:lnTo>
                  <a:pt x="1446" y="1671"/>
                </a:lnTo>
                <a:lnTo>
                  <a:pt x="1446" y="1671"/>
                </a:lnTo>
                <a:lnTo>
                  <a:pt x="1446" y="1673"/>
                </a:lnTo>
                <a:lnTo>
                  <a:pt x="1446" y="1673"/>
                </a:lnTo>
                <a:lnTo>
                  <a:pt x="1446" y="1675"/>
                </a:lnTo>
                <a:lnTo>
                  <a:pt x="1446" y="1675"/>
                </a:lnTo>
                <a:lnTo>
                  <a:pt x="1448" y="1673"/>
                </a:lnTo>
                <a:close/>
                <a:moveTo>
                  <a:pt x="1463" y="1512"/>
                </a:moveTo>
                <a:lnTo>
                  <a:pt x="1463" y="1512"/>
                </a:lnTo>
                <a:lnTo>
                  <a:pt x="1460" y="1512"/>
                </a:lnTo>
                <a:lnTo>
                  <a:pt x="1463" y="1514"/>
                </a:lnTo>
                <a:lnTo>
                  <a:pt x="1463" y="1512"/>
                </a:lnTo>
                <a:lnTo>
                  <a:pt x="1463" y="1512"/>
                </a:lnTo>
                <a:close/>
                <a:moveTo>
                  <a:pt x="1532" y="2292"/>
                </a:moveTo>
                <a:lnTo>
                  <a:pt x="1530" y="2292"/>
                </a:lnTo>
                <a:lnTo>
                  <a:pt x="1530" y="2294"/>
                </a:lnTo>
                <a:lnTo>
                  <a:pt x="1530" y="2294"/>
                </a:lnTo>
                <a:lnTo>
                  <a:pt x="1532" y="2294"/>
                </a:lnTo>
                <a:lnTo>
                  <a:pt x="1534" y="2296"/>
                </a:lnTo>
                <a:lnTo>
                  <a:pt x="1536" y="2296"/>
                </a:lnTo>
                <a:lnTo>
                  <a:pt x="1536" y="2296"/>
                </a:lnTo>
                <a:lnTo>
                  <a:pt x="1538" y="2296"/>
                </a:lnTo>
                <a:lnTo>
                  <a:pt x="1538" y="2296"/>
                </a:lnTo>
                <a:lnTo>
                  <a:pt x="1540" y="2294"/>
                </a:lnTo>
                <a:lnTo>
                  <a:pt x="1540" y="2292"/>
                </a:lnTo>
                <a:lnTo>
                  <a:pt x="1540" y="2292"/>
                </a:lnTo>
                <a:lnTo>
                  <a:pt x="1542" y="2290"/>
                </a:lnTo>
                <a:lnTo>
                  <a:pt x="1544" y="2290"/>
                </a:lnTo>
                <a:lnTo>
                  <a:pt x="1544" y="2287"/>
                </a:lnTo>
                <a:lnTo>
                  <a:pt x="1542" y="2287"/>
                </a:lnTo>
                <a:lnTo>
                  <a:pt x="1542" y="2285"/>
                </a:lnTo>
                <a:lnTo>
                  <a:pt x="1540" y="2283"/>
                </a:lnTo>
                <a:lnTo>
                  <a:pt x="1540" y="2283"/>
                </a:lnTo>
                <a:lnTo>
                  <a:pt x="1538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2" y="2281"/>
                </a:lnTo>
                <a:lnTo>
                  <a:pt x="1544" y="2279"/>
                </a:lnTo>
                <a:lnTo>
                  <a:pt x="1542" y="2279"/>
                </a:lnTo>
                <a:lnTo>
                  <a:pt x="1542" y="2277"/>
                </a:lnTo>
                <a:lnTo>
                  <a:pt x="1544" y="2277"/>
                </a:lnTo>
                <a:lnTo>
                  <a:pt x="1544" y="2275"/>
                </a:lnTo>
                <a:lnTo>
                  <a:pt x="1544" y="2275"/>
                </a:lnTo>
                <a:lnTo>
                  <a:pt x="1544" y="2273"/>
                </a:lnTo>
                <a:lnTo>
                  <a:pt x="1542" y="2271"/>
                </a:lnTo>
                <a:lnTo>
                  <a:pt x="1542" y="2271"/>
                </a:lnTo>
                <a:lnTo>
                  <a:pt x="1540" y="2271"/>
                </a:lnTo>
                <a:lnTo>
                  <a:pt x="1536" y="2269"/>
                </a:lnTo>
                <a:lnTo>
                  <a:pt x="1534" y="2269"/>
                </a:lnTo>
                <a:lnTo>
                  <a:pt x="1536" y="2269"/>
                </a:lnTo>
                <a:lnTo>
                  <a:pt x="1536" y="2271"/>
                </a:lnTo>
                <a:lnTo>
                  <a:pt x="1536" y="2273"/>
                </a:lnTo>
                <a:lnTo>
                  <a:pt x="1534" y="2273"/>
                </a:lnTo>
                <a:lnTo>
                  <a:pt x="1534" y="2273"/>
                </a:lnTo>
                <a:lnTo>
                  <a:pt x="1534" y="2275"/>
                </a:lnTo>
                <a:lnTo>
                  <a:pt x="1534" y="2277"/>
                </a:lnTo>
                <a:lnTo>
                  <a:pt x="1534" y="2277"/>
                </a:lnTo>
                <a:lnTo>
                  <a:pt x="1534" y="2279"/>
                </a:lnTo>
                <a:lnTo>
                  <a:pt x="1534" y="2279"/>
                </a:lnTo>
                <a:lnTo>
                  <a:pt x="1534" y="2281"/>
                </a:lnTo>
                <a:lnTo>
                  <a:pt x="1534" y="2281"/>
                </a:lnTo>
                <a:lnTo>
                  <a:pt x="1532" y="2287"/>
                </a:lnTo>
                <a:lnTo>
                  <a:pt x="1532" y="2292"/>
                </a:lnTo>
                <a:close/>
                <a:moveTo>
                  <a:pt x="1540" y="2317"/>
                </a:moveTo>
                <a:lnTo>
                  <a:pt x="1540" y="2317"/>
                </a:lnTo>
                <a:lnTo>
                  <a:pt x="1538" y="2317"/>
                </a:lnTo>
                <a:lnTo>
                  <a:pt x="1538" y="2317"/>
                </a:lnTo>
                <a:lnTo>
                  <a:pt x="1538" y="2319"/>
                </a:lnTo>
                <a:lnTo>
                  <a:pt x="1538" y="2319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2" y="2321"/>
                </a:lnTo>
                <a:lnTo>
                  <a:pt x="1540" y="2319"/>
                </a:lnTo>
                <a:lnTo>
                  <a:pt x="1540" y="2317"/>
                </a:lnTo>
                <a:lnTo>
                  <a:pt x="1540" y="2317"/>
                </a:lnTo>
                <a:close/>
                <a:moveTo>
                  <a:pt x="1527" y="2319"/>
                </a:moveTo>
                <a:lnTo>
                  <a:pt x="1530" y="2321"/>
                </a:lnTo>
                <a:lnTo>
                  <a:pt x="1530" y="2323"/>
                </a:lnTo>
                <a:lnTo>
                  <a:pt x="1532" y="2325"/>
                </a:lnTo>
                <a:lnTo>
                  <a:pt x="1534" y="2327"/>
                </a:lnTo>
                <a:lnTo>
                  <a:pt x="1534" y="2327"/>
                </a:lnTo>
                <a:lnTo>
                  <a:pt x="1534" y="2329"/>
                </a:lnTo>
                <a:lnTo>
                  <a:pt x="1536" y="2331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40" y="2329"/>
                </a:lnTo>
                <a:lnTo>
                  <a:pt x="1540" y="2327"/>
                </a:lnTo>
                <a:lnTo>
                  <a:pt x="1540" y="2327"/>
                </a:lnTo>
                <a:lnTo>
                  <a:pt x="1540" y="2327"/>
                </a:lnTo>
                <a:lnTo>
                  <a:pt x="1538" y="2325"/>
                </a:lnTo>
                <a:lnTo>
                  <a:pt x="1538" y="2323"/>
                </a:lnTo>
                <a:lnTo>
                  <a:pt x="1538" y="2323"/>
                </a:lnTo>
                <a:lnTo>
                  <a:pt x="1538" y="2321"/>
                </a:lnTo>
                <a:lnTo>
                  <a:pt x="1538" y="2319"/>
                </a:lnTo>
                <a:lnTo>
                  <a:pt x="1536" y="2319"/>
                </a:lnTo>
                <a:lnTo>
                  <a:pt x="1536" y="2317"/>
                </a:lnTo>
                <a:lnTo>
                  <a:pt x="1536" y="2317"/>
                </a:lnTo>
                <a:lnTo>
                  <a:pt x="1536" y="2315"/>
                </a:lnTo>
                <a:lnTo>
                  <a:pt x="1538" y="2315"/>
                </a:lnTo>
                <a:lnTo>
                  <a:pt x="1538" y="2315"/>
                </a:lnTo>
                <a:lnTo>
                  <a:pt x="1540" y="2313"/>
                </a:lnTo>
                <a:lnTo>
                  <a:pt x="1540" y="2313"/>
                </a:lnTo>
                <a:lnTo>
                  <a:pt x="1540" y="2310"/>
                </a:lnTo>
                <a:lnTo>
                  <a:pt x="1538" y="2310"/>
                </a:lnTo>
                <a:lnTo>
                  <a:pt x="1538" y="2310"/>
                </a:lnTo>
                <a:lnTo>
                  <a:pt x="1538" y="2308"/>
                </a:lnTo>
                <a:lnTo>
                  <a:pt x="1536" y="2308"/>
                </a:lnTo>
                <a:lnTo>
                  <a:pt x="1534" y="2310"/>
                </a:lnTo>
                <a:lnTo>
                  <a:pt x="1534" y="2310"/>
                </a:lnTo>
                <a:lnTo>
                  <a:pt x="1534" y="2313"/>
                </a:lnTo>
                <a:lnTo>
                  <a:pt x="1534" y="2315"/>
                </a:lnTo>
                <a:lnTo>
                  <a:pt x="1532" y="2315"/>
                </a:lnTo>
                <a:lnTo>
                  <a:pt x="1532" y="2315"/>
                </a:lnTo>
                <a:lnTo>
                  <a:pt x="1530" y="2315"/>
                </a:lnTo>
                <a:lnTo>
                  <a:pt x="1527" y="2315"/>
                </a:lnTo>
                <a:lnTo>
                  <a:pt x="1530" y="2317"/>
                </a:lnTo>
                <a:lnTo>
                  <a:pt x="1527" y="2319"/>
                </a:lnTo>
                <a:lnTo>
                  <a:pt x="1527" y="2319"/>
                </a:lnTo>
                <a:close/>
                <a:moveTo>
                  <a:pt x="1546" y="2317"/>
                </a:moveTo>
                <a:lnTo>
                  <a:pt x="1544" y="2317"/>
                </a:lnTo>
                <a:lnTo>
                  <a:pt x="1544" y="2319"/>
                </a:lnTo>
                <a:lnTo>
                  <a:pt x="1544" y="2319"/>
                </a:lnTo>
                <a:lnTo>
                  <a:pt x="1544" y="2321"/>
                </a:lnTo>
                <a:lnTo>
                  <a:pt x="1544" y="2321"/>
                </a:lnTo>
                <a:lnTo>
                  <a:pt x="1546" y="2321"/>
                </a:lnTo>
                <a:lnTo>
                  <a:pt x="1551" y="2321"/>
                </a:lnTo>
                <a:lnTo>
                  <a:pt x="1553" y="2319"/>
                </a:lnTo>
                <a:lnTo>
                  <a:pt x="1553" y="2319"/>
                </a:lnTo>
                <a:lnTo>
                  <a:pt x="1553" y="2317"/>
                </a:lnTo>
                <a:lnTo>
                  <a:pt x="1553" y="2315"/>
                </a:lnTo>
                <a:lnTo>
                  <a:pt x="1553" y="2315"/>
                </a:lnTo>
                <a:lnTo>
                  <a:pt x="1551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5"/>
                </a:lnTo>
                <a:lnTo>
                  <a:pt x="1546" y="2315"/>
                </a:lnTo>
                <a:lnTo>
                  <a:pt x="1546" y="2317"/>
                </a:lnTo>
                <a:close/>
                <a:moveTo>
                  <a:pt x="1525" y="2298"/>
                </a:moveTo>
                <a:lnTo>
                  <a:pt x="1525" y="2298"/>
                </a:lnTo>
                <a:lnTo>
                  <a:pt x="1523" y="2298"/>
                </a:lnTo>
                <a:lnTo>
                  <a:pt x="1523" y="2300"/>
                </a:lnTo>
                <a:lnTo>
                  <a:pt x="1523" y="2300"/>
                </a:lnTo>
                <a:lnTo>
                  <a:pt x="1523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298"/>
                </a:lnTo>
                <a:close/>
                <a:moveTo>
                  <a:pt x="599" y="1782"/>
                </a:move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close/>
                <a:moveTo>
                  <a:pt x="966" y="1197"/>
                </a:moveTo>
                <a:lnTo>
                  <a:pt x="966" y="1197"/>
                </a:lnTo>
                <a:lnTo>
                  <a:pt x="964" y="1195"/>
                </a:lnTo>
                <a:lnTo>
                  <a:pt x="964" y="1195"/>
                </a:lnTo>
                <a:lnTo>
                  <a:pt x="962" y="1193"/>
                </a:lnTo>
                <a:lnTo>
                  <a:pt x="962" y="1195"/>
                </a:lnTo>
                <a:lnTo>
                  <a:pt x="962" y="1197"/>
                </a:lnTo>
                <a:lnTo>
                  <a:pt x="964" y="1197"/>
                </a:lnTo>
                <a:lnTo>
                  <a:pt x="966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197"/>
                </a:lnTo>
                <a:lnTo>
                  <a:pt x="966" y="1197"/>
                </a:lnTo>
                <a:close/>
                <a:moveTo>
                  <a:pt x="997" y="1248"/>
                </a:moveTo>
                <a:lnTo>
                  <a:pt x="997" y="1250"/>
                </a:lnTo>
                <a:lnTo>
                  <a:pt x="997" y="1252"/>
                </a:lnTo>
                <a:lnTo>
                  <a:pt x="997" y="1252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48"/>
                </a:lnTo>
                <a:lnTo>
                  <a:pt x="997" y="1248"/>
                </a:lnTo>
                <a:close/>
                <a:moveTo>
                  <a:pt x="945" y="1160"/>
                </a:moveTo>
                <a:lnTo>
                  <a:pt x="945" y="1160"/>
                </a:lnTo>
                <a:lnTo>
                  <a:pt x="945" y="1160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5" y="1160"/>
                </a:lnTo>
                <a:lnTo>
                  <a:pt x="945" y="1160"/>
                </a:lnTo>
                <a:close/>
                <a:moveTo>
                  <a:pt x="981" y="1199"/>
                </a:moveTo>
                <a:lnTo>
                  <a:pt x="981" y="1199"/>
                </a:lnTo>
                <a:lnTo>
                  <a:pt x="979" y="1199"/>
                </a:lnTo>
                <a:lnTo>
                  <a:pt x="979" y="1199"/>
                </a:lnTo>
                <a:lnTo>
                  <a:pt x="976" y="1206"/>
                </a:lnTo>
                <a:lnTo>
                  <a:pt x="979" y="1206"/>
                </a:lnTo>
                <a:lnTo>
                  <a:pt x="981" y="1206"/>
                </a:lnTo>
                <a:lnTo>
                  <a:pt x="981" y="1206"/>
                </a:lnTo>
                <a:lnTo>
                  <a:pt x="983" y="1204"/>
                </a:lnTo>
                <a:lnTo>
                  <a:pt x="981" y="1201"/>
                </a:lnTo>
                <a:lnTo>
                  <a:pt x="981" y="1199"/>
                </a:lnTo>
                <a:close/>
                <a:moveTo>
                  <a:pt x="1521" y="2323"/>
                </a:moveTo>
                <a:lnTo>
                  <a:pt x="1521" y="2323"/>
                </a:lnTo>
                <a:lnTo>
                  <a:pt x="1521" y="2323"/>
                </a:lnTo>
                <a:lnTo>
                  <a:pt x="1521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3"/>
                </a:lnTo>
                <a:lnTo>
                  <a:pt x="1519" y="2323"/>
                </a:lnTo>
                <a:lnTo>
                  <a:pt x="1521" y="2323"/>
                </a:lnTo>
                <a:close/>
                <a:moveTo>
                  <a:pt x="1465" y="1512"/>
                </a:move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close/>
                <a:moveTo>
                  <a:pt x="1006" y="1264"/>
                </a:move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6" y="1266"/>
                </a:lnTo>
                <a:lnTo>
                  <a:pt x="1006" y="1266"/>
                </a:lnTo>
                <a:lnTo>
                  <a:pt x="1006" y="1264"/>
                </a:lnTo>
                <a:lnTo>
                  <a:pt x="1006" y="1264"/>
                </a:lnTo>
                <a:close/>
                <a:moveTo>
                  <a:pt x="1016" y="1275"/>
                </a:move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5"/>
                </a:lnTo>
                <a:lnTo>
                  <a:pt x="1016" y="1275"/>
                </a:lnTo>
                <a:close/>
                <a:moveTo>
                  <a:pt x="1905" y="2015"/>
                </a:moveTo>
                <a:lnTo>
                  <a:pt x="1903" y="2017"/>
                </a:lnTo>
                <a:lnTo>
                  <a:pt x="1903" y="2019"/>
                </a:lnTo>
                <a:lnTo>
                  <a:pt x="1905" y="2019"/>
                </a:lnTo>
                <a:lnTo>
                  <a:pt x="1905" y="2019"/>
                </a:lnTo>
                <a:lnTo>
                  <a:pt x="1905" y="2017"/>
                </a:lnTo>
                <a:lnTo>
                  <a:pt x="1905" y="2017"/>
                </a:lnTo>
                <a:lnTo>
                  <a:pt x="1905" y="2015"/>
                </a:lnTo>
                <a:close/>
                <a:moveTo>
                  <a:pt x="744" y="788"/>
                </a:moveTo>
                <a:lnTo>
                  <a:pt x="742" y="786"/>
                </a:lnTo>
                <a:lnTo>
                  <a:pt x="742" y="784"/>
                </a:lnTo>
                <a:lnTo>
                  <a:pt x="740" y="784"/>
                </a:lnTo>
                <a:lnTo>
                  <a:pt x="738" y="784"/>
                </a:lnTo>
                <a:lnTo>
                  <a:pt x="738" y="784"/>
                </a:lnTo>
                <a:lnTo>
                  <a:pt x="738" y="786"/>
                </a:lnTo>
                <a:lnTo>
                  <a:pt x="738" y="788"/>
                </a:lnTo>
                <a:lnTo>
                  <a:pt x="735" y="788"/>
                </a:lnTo>
                <a:lnTo>
                  <a:pt x="735" y="791"/>
                </a:lnTo>
                <a:lnTo>
                  <a:pt x="735" y="791"/>
                </a:lnTo>
                <a:lnTo>
                  <a:pt x="738" y="793"/>
                </a:lnTo>
                <a:lnTo>
                  <a:pt x="738" y="793"/>
                </a:lnTo>
                <a:lnTo>
                  <a:pt x="738" y="795"/>
                </a:lnTo>
                <a:lnTo>
                  <a:pt x="740" y="797"/>
                </a:lnTo>
                <a:lnTo>
                  <a:pt x="742" y="797"/>
                </a:lnTo>
                <a:lnTo>
                  <a:pt x="742" y="795"/>
                </a:lnTo>
                <a:lnTo>
                  <a:pt x="742" y="795"/>
                </a:lnTo>
                <a:lnTo>
                  <a:pt x="742" y="797"/>
                </a:lnTo>
                <a:lnTo>
                  <a:pt x="742" y="799"/>
                </a:lnTo>
                <a:lnTo>
                  <a:pt x="742" y="799"/>
                </a:lnTo>
                <a:lnTo>
                  <a:pt x="742" y="801"/>
                </a:lnTo>
                <a:lnTo>
                  <a:pt x="744" y="803"/>
                </a:lnTo>
                <a:lnTo>
                  <a:pt x="744" y="803"/>
                </a:lnTo>
                <a:lnTo>
                  <a:pt x="746" y="801"/>
                </a:lnTo>
                <a:lnTo>
                  <a:pt x="746" y="799"/>
                </a:lnTo>
                <a:lnTo>
                  <a:pt x="746" y="797"/>
                </a:lnTo>
                <a:lnTo>
                  <a:pt x="746" y="791"/>
                </a:lnTo>
                <a:lnTo>
                  <a:pt x="744" y="788"/>
                </a:lnTo>
                <a:close/>
                <a:moveTo>
                  <a:pt x="740" y="797"/>
                </a:move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5"/>
                </a:lnTo>
                <a:lnTo>
                  <a:pt x="735" y="795"/>
                </a:lnTo>
                <a:lnTo>
                  <a:pt x="738" y="797"/>
                </a:lnTo>
                <a:lnTo>
                  <a:pt x="738" y="797"/>
                </a:lnTo>
                <a:lnTo>
                  <a:pt x="740" y="801"/>
                </a:lnTo>
                <a:lnTo>
                  <a:pt x="740" y="799"/>
                </a:lnTo>
                <a:lnTo>
                  <a:pt x="740" y="797"/>
                </a:lnTo>
                <a:lnTo>
                  <a:pt x="740" y="797"/>
                </a:lnTo>
                <a:close/>
                <a:moveTo>
                  <a:pt x="748" y="801"/>
                </a:moveTo>
                <a:lnTo>
                  <a:pt x="748" y="799"/>
                </a:lnTo>
                <a:lnTo>
                  <a:pt x="750" y="795"/>
                </a:lnTo>
                <a:lnTo>
                  <a:pt x="750" y="795"/>
                </a:lnTo>
                <a:lnTo>
                  <a:pt x="748" y="795"/>
                </a:lnTo>
                <a:lnTo>
                  <a:pt x="746" y="795"/>
                </a:lnTo>
                <a:lnTo>
                  <a:pt x="748" y="799"/>
                </a:lnTo>
                <a:lnTo>
                  <a:pt x="748" y="799"/>
                </a:lnTo>
                <a:lnTo>
                  <a:pt x="748" y="799"/>
                </a:lnTo>
                <a:lnTo>
                  <a:pt x="748" y="801"/>
                </a:lnTo>
                <a:lnTo>
                  <a:pt x="746" y="801"/>
                </a:lnTo>
                <a:lnTo>
                  <a:pt x="748" y="801"/>
                </a:lnTo>
                <a:lnTo>
                  <a:pt x="748" y="801"/>
                </a:lnTo>
                <a:lnTo>
                  <a:pt x="748" y="801"/>
                </a:lnTo>
                <a:close/>
                <a:moveTo>
                  <a:pt x="748" y="1988"/>
                </a:move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50" y="1988"/>
                </a:lnTo>
                <a:lnTo>
                  <a:pt x="750" y="1988"/>
                </a:lnTo>
                <a:lnTo>
                  <a:pt x="748" y="1988"/>
                </a:lnTo>
                <a:close/>
                <a:moveTo>
                  <a:pt x="773" y="851"/>
                </a:moveTo>
                <a:lnTo>
                  <a:pt x="773" y="851"/>
                </a:lnTo>
                <a:lnTo>
                  <a:pt x="771" y="849"/>
                </a:lnTo>
                <a:lnTo>
                  <a:pt x="771" y="849"/>
                </a:lnTo>
                <a:lnTo>
                  <a:pt x="769" y="849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71" y="853"/>
                </a:lnTo>
                <a:lnTo>
                  <a:pt x="771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1"/>
                </a:lnTo>
                <a:close/>
                <a:moveTo>
                  <a:pt x="733" y="786"/>
                </a:move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8"/>
                </a:lnTo>
                <a:lnTo>
                  <a:pt x="733" y="788"/>
                </a:lnTo>
                <a:lnTo>
                  <a:pt x="733" y="791"/>
                </a:lnTo>
                <a:lnTo>
                  <a:pt x="733" y="791"/>
                </a:lnTo>
                <a:lnTo>
                  <a:pt x="733" y="791"/>
                </a:lnTo>
                <a:lnTo>
                  <a:pt x="733" y="788"/>
                </a:lnTo>
                <a:lnTo>
                  <a:pt x="733" y="786"/>
                </a:lnTo>
                <a:close/>
                <a:moveTo>
                  <a:pt x="723" y="780"/>
                </a:moveTo>
                <a:lnTo>
                  <a:pt x="721" y="778"/>
                </a:lnTo>
                <a:lnTo>
                  <a:pt x="719" y="778"/>
                </a:lnTo>
                <a:lnTo>
                  <a:pt x="719" y="778"/>
                </a:lnTo>
                <a:lnTo>
                  <a:pt x="717" y="778"/>
                </a:lnTo>
                <a:lnTo>
                  <a:pt x="719" y="780"/>
                </a:lnTo>
                <a:lnTo>
                  <a:pt x="721" y="782"/>
                </a:lnTo>
                <a:lnTo>
                  <a:pt x="723" y="782"/>
                </a:lnTo>
                <a:lnTo>
                  <a:pt x="725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4"/>
                </a:lnTo>
                <a:lnTo>
                  <a:pt x="725" y="780"/>
                </a:lnTo>
                <a:lnTo>
                  <a:pt x="723" y="780"/>
                </a:lnTo>
                <a:close/>
                <a:moveTo>
                  <a:pt x="719" y="774"/>
                </a:moveTo>
                <a:lnTo>
                  <a:pt x="719" y="774"/>
                </a:lnTo>
                <a:lnTo>
                  <a:pt x="719" y="772"/>
                </a:lnTo>
                <a:lnTo>
                  <a:pt x="721" y="772"/>
                </a:lnTo>
                <a:lnTo>
                  <a:pt x="721" y="772"/>
                </a:lnTo>
                <a:lnTo>
                  <a:pt x="721" y="770"/>
                </a:lnTo>
                <a:lnTo>
                  <a:pt x="721" y="770"/>
                </a:lnTo>
                <a:lnTo>
                  <a:pt x="719" y="767"/>
                </a:lnTo>
                <a:lnTo>
                  <a:pt x="719" y="767"/>
                </a:lnTo>
                <a:lnTo>
                  <a:pt x="717" y="770"/>
                </a:lnTo>
                <a:lnTo>
                  <a:pt x="715" y="770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7" y="772"/>
                </a:lnTo>
                <a:lnTo>
                  <a:pt x="717" y="772"/>
                </a:lnTo>
                <a:lnTo>
                  <a:pt x="717" y="774"/>
                </a:lnTo>
                <a:lnTo>
                  <a:pt x="719" y="774"/>
                </a:lnTo>
                <a:close/>
                <a:moveTo>
                  <a:pt x="735" y="786"/>
                </a:moveTo>
                <a:lnTo>
                  <a:pt x="735" y="784"/>
                </a:lnTo>
                <a:lnTo>
                  <a:pt x="735" y="784"/>
                </a:lnTo>
                <a:lnTo>
                  <a:pt x="735" y="782"/>
                </a:lnTo>
                <a:lnTo>
                  <a:pt x="735" y="784"/>
                </a:lnTo>
                <a:lnTo>
                  <a:pt x="735" y="784"/>
                </a:lnTo>
                <a:lnTo>
                  <a:pt x="733" y="786"/>
                </a:lnTo>
                <a:lnTo>
                  <a:pt x="733" y="786"/>
                </a:lnTo>
                <a:lnTo>
                  <a:pt x="733" y="786"/>
                </a:lnTo>
                <a:lnTo>
                  <a:pt x="735" y="786"/>
                </a:lnTo>
                <a:lnTo>
                  <a:pt x="735" y="788"/>
                </a:lnTo>
                <a:lnTo>
                  <a:pt x="735" y="788"/>
                </a:lnTo>
                <a:lnTo>
                  <a:pt x="735" y="786"/>
                </a:lnTo>
                <a:close/>
                <a:moveTo>
                  <a:pt x="712" y="757"/>
                </a:moveTo>
                <a:lnTo>
                  <a:pt x="710" y="757"/>
                </a:lnTo>
                <a:lnTo>
                  <a:pt x="710" y="757"/>
                </a:lnTo>
                <a:lnTo>
                  <a:pt x="710" y="759"/>
                </a:lnTo>
                <a:lnTo>
                  <a:pt x="710" y="761"/>
                </a:lnTo>
                <a:lnTo>
                  <a:pt x="710" y="761"/>
                </a:lnTo>
                <a:lnTo>
                  <a:pt x="710" y="761"/>
                </a:lnTo>
                <a:lnTo>
                  <a:pt x="712" y="759"/>
                </a:lnTo>
                <a:lnTo>
                  <a:pt x="712" y="759"/>
                </a:lnTo>
                <a:lnTo>
                  <a:pt x="712" y="759"/>
                </a:lnTo>
                <a:lnTo>
                  <a:pt x="712" y="757"/>
                </a:lnTo>
                <a:lnTo>
                  <a:pt x="712" y="757"/>
                </a:lnTo>
                <a:close/>
                <a:moveTo>
                  <a:pt x="782" y="860"/>
                </a:moveTo>
                <a:lnTo>
                  <a:pt x="779" y="858"/>
                </a:lnTo>
                <a:lnTo>
                  <a:pt x="779" y="860"/>
                </a:lnTo>
                <a:lnTo>
                  <a:pt x="779" y="860"/>
                </a:lnTo>
                <a:lnTo>
                  <a:pt x="779" y="860"/>
                </a:lnTo>
                <a:lnTo>
                  <a:pt x="782" y="860"/>
                </a:lnTo>
                <a:lnTo>
                  <a:pt x="782" y="860"/>
                </a:lnTo>
                <a:lnTo>
                  <a:pt x="782" y="860"/>
                </a:lnTo>
                <a:close/>
                <a:moveTo>
                  <a:pt x="876" y="1134"/>
                </a:moveTo>
                <a:lnTo>
                  <a:pt x="876" y="1134"/>
                </a:lnTo>
                <a:lnTo>
                  <a:pt x="876" y="1134"/>
                </a:lnTo>
                <a:lnTo>
                  <a:pt x="876" y="1136"/>
                </a:lnTo>
                <a:lnTo>
                  <a:pt x="876" y="1136"/>
                </a:lnTo>
                <a:lnTo>
                  <a:pt x="878" y="1136"/>
                </a:lnTo>
                <a:lnTo>
                  <a:pt x="878" y="1136"/>
                </a:lnTo>
                <a:lnTo>
                  <a:pt x="876" y="1134"/>
                </a:lnTo>
                <a:close/>
                <a:moveTo>
                  <a:pt x="863" y="1122"/>
                </a:moveTo>
                <a:lnTo>
                  <a:pt x="863" y="1122"/>
                </a:lnTo>
                <a:lnTo>
                  <a:pt x="863" y="1124"/>
                </a:lnTo>
                <a:lnTo>
                  <a:pt x="863" y="1124"/>
                </a:lnTo>
                <a:lnTo>
                  <a:pt x="865" y="1124"/>
                </a:lnTo>
                <a:lnTo>
                  <a:pt x="863" y="1122"/>
                </a:lnTo>
                <a:lnTo>
                  <a:pt x="863" y="1122"/>
                </a:lnTo>
                <a:close/>
                <a:moveTo>
                  <a:pt x="807" y="874"/>
                </a:moveTo>
                <a:lnTo>
                  <a:pt x="809" y="876"/>
                </a:lnTo>
                <a:lnTo>
                  <a:pt x="813" y="876"/>
                </a:lnTo>
                <a:lnTo>
                  <a:pt x="817" y="879"/>
                </a:lnTo>
                <a:lnTo>
                  <a:pt x="817" y="879"/>
                </a:lnTo>
                <a:lnTo>
                  <a:pt x="817" y="879"/>
                </a:lnTo>
                <a:lnTo>
                  <a:pt x="819" y="876"/>
                </a:lnTo>
                <a:lnTo>
                  <a:pt x="819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2"/>
                </a:lnTo>
                <a:lnTo>
                  <a:pt x="819" y="872"/>
                </a:lnTo>
                <a:lnTo>
                  <a:pt x="819" y="870"/>
                </a:lnTo>
                <a:lnTo>
                  <a:pt x="819" y="870"/>
                </a:lnTo>
                <a:lnTo>
                  <a:pt x="819" y="872"/>
                </a:lnTo>
                <a:lnTo>
                  <a:pt x="819" y="872"/>
                </a:lnTo>
                <a:lnTo>
                  <a:pt x="819" y="872"/>
                </a:lnTo>
                <a:lnTo>
                  <a:pt x="817" y="868"/>
                </a:lnTo>
                <a:lnTo>
                  <a:pt x="815" y="866"/>
                </a:lnTo>
                <a:lnTo>
                  <a:pt x="813" y="864"/>
                </a:lnTo>
                <a:lnTo>
                  <a:pt x="813" y="864"/>
                </a:lnTo>
                <a:lnTo>
                  <a:pt x="813" y="862"/>
                </a:lnTo>
                <a:lnTo>
                  <a:pt x="811" y="862"/>
                </a:lnTo>
                <a:lnTo>
                  <a:pt x="809" y="860"/>
                </a:lnTo>
                <a:lnTo>
                  <a:pt x="805" y="858"/>
                </a:lnTo>
                <a:lnTo>
                  <a:pt x="803" y="858"/>
                </a:lnTo>
                <a:lnTo>
                  <a:pt x="798" y="856"/>
                </a:lnTo>
                <a:lnTo>
                  <a:pt x="798" y="853"/>
                </a:lnTo>
                <a:lnTo>
                  <a:pt x="798" y="853"/>
                </a:lnTo>
                <a:lnTo>
                  <a:pt x="798" y="853"/>
                </a:lnTo>
                <a:lnTo>
                  <a:pt x="798" y="851"/>
                </a:lnTo>
                <a:lnTo>
                  <a:pt x="796" y="849"/>
                </a:lnTo>
                <a:lnTo>
                  <a:pt x="794" y="847"/>
                </a:lnTo>
                <a:lnTo>
                  <a:pt x="792" y="845"/>
                </a:lnTo>
                <a:lnTo>
                  <a:pt x="790" y="843"/>
                </a:lnTo>
                <a:lnTo>
                  <a:pt x="790" y="841"/>
                </a:lnTo>
                <a:lnTo>
                  <a:pt x="790" y="841"/>
                </a:lnTo>
                <a:lnTo>
                  <a:pt x="788" y="841"/>
                </a:lnTo>
                <a:lnTo>
                  <a:pt x="784" y="839"/>
                </a:lnTo>
                <a:lnTo>
                  <a:pt x="779" y="839"/>
                </a:lnTo>
                <a:lnTo>
                  <a:pt x="773" y="837"/>
                </a:lnTo>
                <a:lnTo>
                  <a:pt x="765" y="835"/>
                </a:lnTo>
                <a:lnTo>
                  <a:pt x="759" y="830"/>
                </a:lnTo>
                <a:lnTo>
                  <a:pt x="754" y="830"/>
                </a:lnTo>
                <a:lnTo>
                  <a:pt x="752" y="830"/>
                </a:lnTo>
                <a:lnTo>
                  <a:pt x="750" y="830"/>
                </a:lnTo>
                <a:lnTo>
                  <a:pt x="748" y="832"/>
                </a:lnTo>
                <a:lnTo>
                  <a:pt x="748" y="832"/>
                </a:lnTo>
                <a:lnTo>
                  <a:pt x="748" y="835"/>
                </a:lnTo>
                <a:lnTo>
                  <a:pt x="750" y="835"/>
                </a:lnTo>
                <a:lnTo>
                  <a:pt x="752" y="837"/>
                </a:lnTo>
                <a:lnTo>
                  <a:pt x="752" y="837"/>
                </a:lnTo>
                <a:lnTo>
                  <a:pt x="754" y="837"/>
                </a:lnTo>
                <a:lnTo>
                  <a:pt x="754" y="837"/>
                </a:lnTo>
                <a:lnTo>
                  <a:pt x="756" y="837"/>
                </a:lnTo>
                <a:lnTo>
                  <a:pt x="756" y="837"/>
                </a:lnTo>
                <a:lnTo>
                  <a:pt x="756" y="835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9"/>
                </a:lnTo>
                <a:lnTo>
                  <a:pt x="761" y="839"/>
                </a:lnTo>
                <a:lnTo>
                  <a:pt x="759" y="839"/>
                </a:lnTo>
                <a:lnTo>
                  <a:pt x="759" y="839"/>
                </a:lnTo>
                <a:lnTo>
                  <a:pt x="756" y="839"/>
                </a:lnTo>
                <a:lnTo>
                  <a:pt x="754" y="839"/>
                </a:lnTo>
                <a:lnTo>
                  <a:pt x="754" y="839"/>
                </a:lnTo>
                <a:lnTo>
                  <a:pt x="754" y="841"/>
                </a:lnTo>
                <a:lnTo>
                  <a:pt x="754" y="841"/>
                </a:lnTo>
                <a:lnTo>
                  <a:pt x="756" y="841"/>
                </a:lnTo>
                <a:lnTo>
                  <a:pt x="756" y="841"/>
                </a:lnTo>
                <a:lnTo>
                  <a:pt x="756" y="843"/>
                </a:lnTo>
                <a:lnTo>
                  <a:pt x="754" y="845"/>
                </a:lnTo>
                <a:lnTo>
                  <a:pt x="754" y="845"/>
                </a:lnTo>
                <a:lnTo>
                  <a:pt x="756" y="845"/>
                </a:lnTo>
                <a:lnTo>
                  <a:pt x="756" y="845"/>
                </a:lnTo>
                <a:lnTo>
                  <a:pt x="759" y="843"/>
                </a:lnTo>
                <a:lnTo>
                  <a:pt x="761" y="843"/>
                </a:lnTo>
                <a:lnTo>
                  <a:pt x="761" y="845"/>
                </a:lnTo>
                <a:lnTo>
                  <a:pt x="763" y="845"/>
                </a:lnTo>
                <a:lnTo>
                  <a:pt x="763" y="845"/>
                </a:lnTo>
                <a:lnTo>
                  <a:pt x="763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7"/>
                </a:lnTo>
                <a:lnTo>
                  <a:pt x="765" y="847"/>
                </a:lnTo>
                <a:lnTo>
                  <a:pt x="765" y="849"/>
                </a:lnTo>
                <a:lnTo>
                  <a:pt x="767" y="849"/>
                </a:lnTo>
                <a:lnTo>
                  <a:pt x="767" y="849"/>
                </a:lnTo>
                <a:lnTo>
                  <a:pt x="769" y="849"/>
                </a:lnTo>
                <a:lnTo>
                  <a:pt x="769" y="849"/>
                </a:lnTo>
                <a:lnTo>
                  <a:pt x="769" y="847"/>
                </a:lnTo>
                <a:lnTo>
                  <a:pt x="769" y="847"/>
                </a:lnTo>
                <a:lnTo>
                  <a:pt x="769" y="849"/>
                </a:lnTo>
                <a:lnTo>
                  <a:pt x="771" y="849"/>
                </a:lnTo>
                <a:lnTo>
                  <a:pt x="773" y="849"/>
                </a:lnTo>
                <a:lnTo>
                  <a:pt x="773" y="851"/>
                </a:lnTo>
                <a:lnTo>
                  <a:pt x="775" y="851"/>
                </a:lnTo>
                <a:lnTo>
                  <a:pt x="775" y="851"/>
                </a:lnTo>
                <a:lnTo>
                  <a:pt x="775" y="851"/>
                </a:lnTo>
                <a:lnTo>
                  <a:pt x="777" y="853"/>
                </a:lnTo>
                <a:lnTo>
                  <a:pt x="777" y="853"/>
                </a:lnTo>
                <a:lnTo>
                  <a:pt x="779" y="853"/>
                </a:lnTo>
                <a:lnTo>
                  <a:pt x="779" y="853"/>
                </a:lnTo>
                <a:lnTo>
                  <a:pt x="775" y="853"/>
                </a:lnTo>
                <a:lnTo>
                  <a:pt x="775" y="856"/>
                </a:lnTo>
                <a:lnTo>
                  <a:pt x="775" y="856"/>
                </a:lnTo>
                <a:lnTo>
                  <a:pt x="773" y="856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7" y="858"/>
                </a:lnTo>
                <a:lnTo>
                  <a:pt x="777" y="858"/>
                </a:lnTo>
                <a:lnTo>
                  <a:pt x="779" y="858"/>
                </a:lnTo>
                <a:lnTo>
                  <a:pt x="779" y="858"/>
                </a:lnTo>
                <a:lnTo>
                  <a:pt x="779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4" y="858"/>
                </a:lnTo>
                <a:lnTo>
                  <a:pt x="784" y="858"/>
                </a:lnTo>
                <a:lnTo>
                  <a:pt x="782" y="860"/>
                </a:lnTo>
                <a:lnTo>
                  <a:pt x="784" y="862"/>
                </a:lnTo>
                <a:lnTo>
                  <a:pt x="784" y="862"/>
                </a:lnTo>
                <a:lnTo>
                  <a:pt x="786" y="860"/>
                </a:lnTo>
                <a:lnTo>
                  <a:pt x="786" y="860"/>
                </a:lnTo>
                <a:lnTo>
                  <a:pt x="786" y="862"/>
                </a:lnTo>
                <a:lnTo>
                  <a:pt x="786" y="862"/>
                </a:lnTo>
                <a:lnTo>
                  <a:pt x="788" y="862"/>
                </a:lnTo>
                <a:lnTo>
                  <a:pt x="788" y="862"/>
                </a:lnTo>
                <a:lnTo>
                  <a:pt x="786" y="864"/>
                </a:lnTo>
                <a:lnTo>
                  <a:pt x="786" y="864"/>
                </a:lnTo>
                <a:lnTo>
                  <a:pt x="786" y="864"/>
                </a:lnTo>
                <a:lnTo>
                  <a:pt x="788" y="864"/>
                </a:lnTo>
                <a:lnTo>
                  <a:pt x="790" y="866"/>
                </a:lnTo>
                <a:lnTo>
                  <a:pt x="790" y="866"/>
                </a:lnTo>
                <a:lnTo>
                  <a:pt x="790" y="866"/>
                </a:lnTo>
                <a:lnTo>
                  <a:pt x="792" y="866"/>
                </a:lnTo>
                <a:lnTo>
                  <a:pt x="794" y="866"/>
                </a:lnTo>
                <a:lnTo>
                  <a:pt x="798" y="866"/>
                </a:lnTo>
                <a:lnTo>
                  <a:pt x="798" y="864"/>
                </a:lnTo>
                <a:lnTo>
                  <a:pt x="798" y="864"/>
                </a:lnTo>
                <a:lnTo>
                  <a:pt x="798" y="864"/>
                </a:lnTo>
                <a:lnTo>
                  <a:pt x="800" y="862"/>
                </a:lnTo>
                <a:lnTo>
                  <a:pt x="800" y="862"/>
                </a:lnTo>
                <a:lnTo>
                  <a:pt x="800" y="862"/>
                </a:lnTo>
                <a:lnTo>
                  <a:pt x="800" y="864"/>
                </a:lnTo>
                <a:lnTo>
                  <a:pt x="798" y="864"/>
                </a:lnTo>
                <a:lnTo>
                  <a:pt x="798" y="866"/>
                </a:lnTo>
                <a:lnTo>
                  <a:pt x="794" y="868"/>
                </a:lnTo>
                <a:lnTo>
                  <a:pt x="794" y="868"/>
                </a:lnTo>
                <a:lnTo>
                  <a:pt x="794" y="870"/>
                </a:lnTo>
                <a:lnTo>
                  <a:pt x="796" y="870"/>
                </a:lnTo>
                <a:lnTo>
                  <a:pt x="798" y="872"/>
                </a:lnTo>
                <a:lnTo>
                  <a:pt x="800" y="872"/>
                </a:lnTo>
                <a:lnTo>
                  <a:pt x="807" y="874"/>
                </a:lnTo>
                <a:close/>
                <a:moveTo>
                  <a:pt x="817" y="866"/>
                </a:moveTo>
                <a:lnTo>
                  <a:pt x="817" y="866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68"/>
                </a:lnTo>
                <a:lnTo>
                  <a:pt x="819" y="868"/>
                </a:lnTo>
                <a:lnTo>
                  <a:pt x="817" y="866"/>
                </a:lnTo>
                <a:close/>
                <a:moveTo>
                  <a:pt x="867" y="1124"/>
                </a:moveTo>
                <a:lnTo>
                  <a:pt x="865" y="1124"/>
                </a:lnTo>
                <a:lnTo>
                  <a:pt x="867" y="1126"/>
                </a:lnTo>
                <a:lnTo>
                  <a:pt x="867" y="1126"/>
                </a:lnTo>
                <a:lnTo>
                  <a:pt x="870" y="1126"/>
                </a:lnTo>
                <a:lnTo>
                  <a:pt x="870" y="1124"/>
                </a:lnTo>
                <a:lnTo>
                  <a:pt x="870" y="1124"/>
                </a:lnTo>
                <a:lnTo>
                  <a:pt x="867" y="1124"/>
                </a:lnTo>
                <a:close/>
                <a:moveTo>
                  <a:pt x="876" y="1124"/>
                </a:moveTo>
                <a:lnTo>
                  <a:pt x="876" y="1122"/>
                </a:lnTo>
                <a:lnTo>
                  <a:pt x="874" y="1124"/>
                </a:lnTo>
                <a:lnTo>
                  <a:pt x="872" y="1122"/>
                </a:lnTo>
                <a:lnTo>
                  <a:pt x="870" y="1122"/>
                </a:lnTo>
                <a:lnTo>
                  <a:pt x="872" y="1124"/>
                </a:lnTo>
                <a:lnTo>
                  <a:pt x="872" y="1124"/>
                </a:lnTo>
                <a:lnTo>
                  <a:pt x="872" y="1124"/>
                </a:lnTo>
                <a:lnTo>
                  <a:pt x="876" y="1124"/>
                </a:lnTo>
                <a:lnTo>
                  <a:pt x="876" y="1124"/>
                </a:lnTo>
                <a:close/>
                <a:moveTo>
                  <a:pt x="805" y="853"/>
                </a:moveTo>
                <a:lnTo>
                  <a:pt x="805" y="853"/>
                </a:lnTo>
                <a:lnTo>
                  <a:pt x="805" y="853"/>
                </a:lnTo>
                <a:lnTo>
                  <a:pt x="807" y="856"/>
                </a:lnTo>
                <a:lnTo>
                  <a:pt x="809" y="856"/>
                </a:lnTo>
                <a:lnTo>
                  <a:pt x="809" y="856"/>
                </a:lnTo>
                <a:lnTo>
                  <a:pt x="807" y="853"/>
                </a:lnTo>
                <a:lnTo>
                  <a:pt x="805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5" y="853"/>
                </a:lnTo>
                <a:close/>
                <a:moveTo>
                  <a:pt x="794" y="845"/>
                </a:moveTo>
                <a:lnTo>
                  <a:pt x="794" y="845"/>
                </a:lnTo>
                <a:lnTo>
                  <a:pt x="794" y="843"/>
                </a:lnTo>
                <a:lnTo>
                  <a:pt x="796" y="843"/>
                </a:lnTo>
                <a:lnTo>
                  <a:pt x="796" y="841"/>
                </a:lnTo>
                <a:lnTo>
                  <a:pt x="794" y="841"/>
                </a:lnTo>
                <a:lnTo>
                  <a:pt x="794" y="841"/>
                </a:lnTo>
                <a:lnTo>
                  <a:pt x="794" y="839"/>
                </a:lnTo>
                <a:lnTo>
                  <a:pt x="792" y="839"/>
                </a:lnTo>
                <a:lnTo>
                  <a:pt x="792" y="839"/>
                </a:lnTo>
                <a:lnTo>
                  <a:pt x="792" y="841"/>
                </a:lnTo>
                <a:lnTo>
                  <a:pt x="792" y="841"/>
                </a:lnTo>
                <a:lnTo>
                  <a:pt x="792" y="845"/>
                </a:lnTo>
                <a:lnTo>
                  <a:pt x="794" y="845"/>
                </a:lnTo>
                <a:close/>
                <a:moveTo>
                  <a:pt x="752" y="820"/>
                </a:moveTo>
                <a:lnTo>
                  <a:pt x="754" y="820"/>
                </a:lnTo>
                <a:lnTo>
                  <a:pt x="754" y="820"/>
                </a:lnTo>
                <a:lnTo>
                  <a:pt x="754" y="820"/>
                </a:lnTo>
                <a:lnTo>
                  <a:pt x="754" y="818"/>
                </a:lnTo>
                <a:lnTo>
                  <a:pt x="754" y="818"/>
                </a:lnTo>
                <a:lnTo>
                  <a:pt x="754" y="816"/>
                </a:lnTo>
                <a:lnTo>
                  <a:pt x="754" y="816"/>
                </a:lnTo>
                <a:lnTo>
                  <a:pt x="754" y="814"/>
                </a:lnTo>
                <a:lnTo>
                  <a:pt x="752" y="814"/>
                </a:lnTo>
                <a:lnTo>
                  <a:pt x="752" y="816"/>
                </a:lnTo>
                <a:lnTo>
                  <a:pt x="752" y="816"/>
                </a:lnTo>
                <a:lnTo>
                  <a:pt x="752" y="816"/>
                </a:lnTo>
                <a:lnTo>
                  <a:pt x="752" y="818"/>
                </a:lnTo>
                <a:lnTo>
                  <a:pt x="752" y="820"/>
                </a:lnTo>
                <a:close/>
                <a:moveTo>
                  <a:pt x="796" y="845"/>
                </a:moveTo>
                <a:lnTo>
                  <a:pt x="796" y="847"/>
                </a:lnTo>
                <a:lnTo>
                  <a:pt x="796" y="847"/>
                </a:lnTo>
                <a:lnTo>
                  <a:pt x="798" y="845"/>
                </a:lnTo>
                <a:lnTo>
                  <a:pt x="798" y="845"/>
                </a:lnTo>
                <a:lnTo>
                  <a:pt x="798" y="845"/>
                </a:lnTo>
                <a:lnTo>
                  <a:pt x="798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5"/>
                </a:lnTo>
                <a:close/>
                <a:moveTo>
                  <a:pt x="821" y="868"/>
                </a:moveTo>
                <a:lnTo>
                  <a:pt x="819" y="868"/>
                </a:lnTo>
                <a:lnTo>
                  <a:pt x="819" y="866"/>
                </a:lnTo>
                <a:lnTo>
                  <a:pt x="815" y="864"/>
                </a:lnTo>
                <a:lnTo>
                  <a:pt x="817" y="864"/>
                </a:lnTo>
                <a:lnTo>
                  <a:pt x="817" y="866"/>
                </a:lnTo>
                <a:lnTo>
                  <a:pt x="819" y="868"/>
                </a:lnTo>
                <a:lnTo>
                  <a:pt x="821" y="868"/>
                </a:lnTo>
                <a:close/>
                <a:moveTo>
                  <a:pt x="658" y="715"/>
                </a:moveTo>
                <a:lnTo>
                  <a:pt x="656" y="713"/>
                </a:lnTo>
                <a:lnTo>
                  <a:pt x="656" y="709"/>
                </a:lnTo>
                <a:lnTo>
                  <a:pt x="654" y="707"/>
                </a:lnTo>
                <a:lnTo>
                  <a:pt x="654" y="705"/>
                </a:lnTo>
                <a:lnTo>
                  <a:pt x="652" y="702"/>
                </a:lnTo>
                <a:lnTo>
                  <a:pt x="652" y="700"/>
                </a:lnTo>
                <a:lnTo>
                  <a:pt x="650" y="700"/>
                </a:lnTo>
                <a:lnTo>
                  <a:pt x="647" y="698"/>
                </a:lnTo>
                <a:lnTo>
                  <a:pt x="645" y="698"/>
                </a:lnTo>
                <a:lnTo>
                  <a:pt x="645" y="698"/>
                </a:lnTo>
                <a:lnTo>
                  <a:pt x="643" y="700"/>
                </a:lnTo>
                <a:lnTo>
                  <a:pt x="643" y="702"/>
                </a:lnTo>
                <a:lnTo>
                  <a:pt x="643" y="702"/>
                </a:lnTo>
                <a:lnTo>
                  <a:pt x="641" y="702"/>
                </a:lnTo>
                <a:lnTo>
                  <a:pt x="641" y="702"/>
                </a:lnTo>
                <a:lnTo>
                  <a:pt x="639" y="705"/>
                </a:lnTo>
                <a:lnTo>
                  <a:pt x="639" y="705"/>
                </a:lnTo>
                <a:lnTo>
                  <a:pt x="641" y="707"/>
                </a:lnTo>
                <a:lnTo>
                  <a:pt x="641" y="709"/>
                </a:lnTo>
                <a:lnTo>
                  <a:pt x="641" y="709"/>
                </a:lnTo>
                <a:lnTo>
                  <a:pt x="643" y="709"/>
                </a:lnTo>
                <a:lnTo>
                  <a:pt x="643" y="709"/>
                </a:lnTo>
                <a:lnTo>
                  <a:pt x="645" y="705"/>
                </a:lnTo>
                <a:lnTo>
                  <a:pt x="645" y="705"/>
                </a:lnTo>
                <a:lnTo>
                  <a:pt x="647" y="707"/>
                </a:lnTo>
                <a:lnTo>
                  <a:pt x="647" y="709"/>
                </a:lnTo>
                <a:lnTo>
                  <a:pt x="647" y="709"/>
                </a:lnTo>
                <a:lnTo>
                  <a:pt x="650" y="709"/>
                </a:lnTo>
                <a:lnTo>
                  <a:pt x="650" y="709"/>
                </a:lnTo>
                <a:lnTo>
                  <a:pt x="647" y="711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50" y="713"/>
                </a:lnTo>
                <a:lnTo>
                  <a:pt x="650" y="713"/>
                </a:lnTo>
                <a:lnTo>
                  <a:pt x="650" y="715"/>
                </a:lnTo>
                <a:lnTo>
                  <a:pt x="650" y="715"/>
                </a:lnTo>
                <a:lnTo>
                  <a:pt x="652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2" y="717"/>
                </a:lnTo>
                <a:lnTo>
                  <a:pt x="652" y="719"/>
                </a:lnTo>
                <a:lnTo>
                  <a:pt x="652" y="719"/>
                </a:lnTo>
                <a:lnTo>
                  <a:pt x="652" y="721"/>
                </a:lnTo>
                <a:lnTo>
                  <a:pt x="654" y="723"/>
                </a:lnTo>
                <a:lnTo>
                  <a:pt x="654" y="723"/>
                </a:lnTo>
                <a:lnTo>
                  <a:pt x="656" y="726"/>
                </a:lnTo>
                <a:lnTo>
                  <a:pt x="656" y="726"/>
                </a:lnTo>
                <a:lnTo>
                  <a:pt x="658" y="726"/>
                </a:lnTo>
                <a:lnTo>
                  <a:pt x="658" y="723"/>
                </a:lnTo>
                <a:lnTo>
                  <a:pt x="658" y="721"/>
                </a:lnTo>
                <a:lnTo>
                  <a:pt x="658" y="719"/>
                </a:lnTo>
                <a:lnTo>
                  <a:pt x="658" y="719"/>
                </a:lnTo>
                <a:lnTo>
                  <a:pt x="658" y="719"/>
                </a:lnTo>
                <a:lnTo>
                  <a:pt x="658" y="717"/>
                </a:lnTo>
                <a:lnTo>
                  <a:pt x="658" y="715"/>
                </a:lnTo>
                <a:lnTo>
                  <a:pt x="658" y="715"/>
                </a:lnTo>
                <a:close/>
                <a:moveTo>
                  <a:pt x="681" y="723"/>
                </a:moveTo>
                <a:lnTo>
                  <a:pt x="681" y="723"/>
                </a:lnTo>
                <a:lnTo>
                  <a:pt x="683" y="726"/>
                </a:lnTo>
                <a:lnTo>
                  <a:pt x="683" y="726"/>
                </a:lnTo>
                <a:lnTo>
                  <a:pt x="683" y="726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7" y="721"/>
                </a:lnTo>
                <a:lnTo>
                  <a:pt x="687" y="721"/>
                </a:lnTo>
                <a:lnTo>
                  <a:pt x="685" y="721"/>
                </a:lnTo>
                <a:lnTo>
                  <a:pt x="685" y="721"/>
                </a:lnTo>
                <a:lnTo>
                  <a:pt x="683" y="721"/>
                </a:lnTo>
                <a:lnTo>
                  <a:pt x="681" y="721"/>
                </a:lnTo>
                <a:lnTo>
                  <a:pt x="681" y="721"/>
                </a:lnTo>
                <a:lnTo>
                  <a:pt x="681" y="723"/>
                </a:lnTo>
                <a:close/>
                <a:moveTo>
                  <a:pt x="664" y="705"/>
                </a:moveTo>
                <a:lnTo>
                  <a:pt x="668" y="702"/>
                </a:lnTo>
                <a:lnTo>
                  <a:pt x="668" y="702"/>
                </a:lnTo>
                <a:lnTo>
                  <a:pt x="668" y="702"/>
                </a:lnTo>
                <a:lnTo>
                  <a:pt x="666" y="700"/>
                </a:lnTo>
                <a:lnTo>
                  <a:pt x="668" y="700"/>
                </a:lnTo>
                <a:lnTo>
                  <a:pt x="666" y="698"/>
                </a:lnTo>
                <a:lnTo>
                  <a:pt x="666" y="696"/>
                </a:lnTo>
                <a:lnTo>
                  <a:pt x="664" y="694"/>
                </a:lnTo>
                <a:lnTo>
                  <a:pt x="662" y="692"/>
                </a:lnTo>
                <a:lnTo>
                  <a:pt x="662" y="690"/>
                </a:lnTo>
                <a:lnTo>
                  <a:pt x="662" y="688"/>
                </a:lnTo>
                <a:lnTo>
                  <a:pt x="662" y="688"/>
                </a:lnTo>
                <a:lnTo>
                  <a:pt x="662" y="688"/>
                </a:lnTo>
                <a:lnTo>
                  <a:pt x="664" y="688"/>
                </a:lnTo>
                <a:lnTo>
                  <a:pt x="664" y="690"/>
                </a:lnTo>
                <a:lnTo>
                  <a:pt x="664" y="690"/>
                </a:lnTo>
                <a:lnTo>
                  <a:pt x="664" y="692"/>
                </a:lnTo>
                <a:lnTo>
                  <a:pt x="666" y="692"/>
                </a:lnTo>
                <a:lnTo>
                  <a:pt x="666" y="692"/>
                </a:lnTo>
                <a:lnTo>
                  <a:pt x="666" y="694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4"/>
                </a:lnTo>
                <a:lnTo>
                  <a:pt x="666" y="692"/>
                </a:lnTo>
                <a:lnTo>
                  <a:pt x="666" y="690"/>
                </a:lnTo>
                <a:lnTo>
                  <a:pt x="662" y="686"/>
                </a:lnTo>
                <a:lnTo>
                  <a:pt x="660" y="686"/>
                </a:lnTo>
                <a:lnTo>
                  <a:pt x="656" y="686"/>
                </a:lnTo>
                <a:lnTo>
                  <a:pt x="656" y="684"/>
                </a:lnTo>
                <a:lnTo>
                  <a:pt x="654" y="682"/>
                </a:lnTo>
                <a:lnTo>
                  <a:pt x="654" y="682"/>
                </a:lnTo>
                <a:lnTo>
                  <a:pt x="654" y="682"/>
                </a:lnTo>
                <a:lnTo>
                  <a:pt x="654" y="684"/>
                </a:lnTo>
                <a:lnTo>
                  <a:pt x="654" y="686"/>
                </a:lnTo>
                <a:lnTo>
                  <a:pt x="654" y="686"/>
                </a:lnTo>
                <a:lnTo>
                  <a:pt x="656" y="688"/>
                </a:lnTo>
                <a:lnTo>
                  <a:pt x="656" y="690"/>
                </a:lnTo>
                <a:lnTo>
                  <a:pt x="656" y="694"/>
                </a:lnTo>
                <a:lnTo>
                  <a:pt x="656" y="696"/>
                </a:lnTo>
                <a:lnTo>
                  <a:pt x="658" y="698"/>
                </a:lnTo>
                <a:lnTo>
                  <a:pt x="660" y="700"/>
                </a:lnTo>
                <a:lnTo>
                  <a:pt x="660" y="700"/>
                </a:lnTo>
                <a:lnTo>
                  <a:pt x="658" y="705"/>
                </a:lnTo>
                <a:lnTo>
                  <a:pt x="658" y="707"/>
                </a:lnTo>
                <a:lnTo>
                  <a:pt x="658" y="707"/>
                </a:lnTo>
                <a:lnTo>
                  <a:pt x="658" y="709"/>
                </a:lnTo>
                <a:lnTo>
                  <a:pt x="658" y="709"/>
                </a:lnTo>
                <a:lnTo>
                  <a:pt x="658" y="709"/>
                </a:lnTo>
                <a:lnTo>
                  <a:pt x="660" y="709"/>
                </a:lnTo>
                <a:lnTo>
                  <a:pt x="662" y="707"/>
                </a:lnTo>
                <a:lnTo>
                  <a:pt x="664" y="705"/>
                </a:lnTo>
                <a:close/>
                <a:moveTo>
                  <a:pt x="689" y="732"/>
                </a:moveTo>
                <a:lnTo>
                  <a:pt x="689" y="732"/>
                </a:lnTo>
                <a:lnTo>
                  <a:pt x="691" y="732"/>
                </a:lnTo>
                <a:lnTo>
                  <a:pt x="691" y="732"/>
                </a:lnTo>
                <a:lnTo>
                  <a:pt x="694" y="732"/>
                </a:lnTo>
                <a:lnTo>
                  <a:pt x="694" y="732"/>
                </a:lnTo>
                <a:lnTo>
                  <a:pt x="694" y="728"/>
                </a:lnTo>
                <a:lnTo>
                  <a:pt x="694" y="726"/>
                </a:lnTo>
                <a:lnTo>
                  <a:pt x="691" y="721"/>
                </a:lnTo>
                <a:lnTo>
                  <a:pt x="691" y="719"/>
                </a:lnTo>
                <a:lnTo>
                  <a:pt x="689" y="719"/>
                </a:lnTo>
                <a:lnTo>
                  <a:pt x="687" y="723"/>
                </a:lnTo>
                <a:lnTo>
                  <a:pt x="687" y="723"/>
                </a:lnTo>
                <a:lnTo>
                  <a:pt x="687" y="726"/>
                </a:lnTo>
                <a:lnTo>
                  <a:pt x="685" y="726"/>
                </a:lnTo>
                <a:lnTo>
                  <a:pt x="685" y="726"/>
                </a:lnTo>
                <a:lnTo>
                  <a:pt x="685" y="728"/>
                </a:lnTo>
                <a:lnTo>
                  <a:pt x="685" y="728"/>
                </a:lnTo>
                <a:lnTo>
                  <a:pt x="687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2"/>
                </a:lnTo>
                <a:close/>
                <a:moveTo>
                  <a:pt x="685" y="717"/>
                </a:moveTo>
                <a:lnTo>
                  <a:pt x="683" y="713"/>
                </a:lnTo>
                <a:lnTo>
                  <a:pt x="683" y="715"/>
                </a:lnTo>
                <a:lnTo>
                  <a:pt x="683" y="717"/>
                </a:lnTo>
                <a:lnTo>
                  <a:pt x="681" y="717"/>
                </a:lnTo>
                <a:lnTo>
                  <a:pt x="681" y="719"/>
                </a:lnTo>
                <a:lnTo>
                  <a:pt x="681" y="719"/>
                </a:lnTo>
                <a:lnTo>
                  <a:pt x="683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7" y="719"/>
                </a:lnTo>
                <a:lnTo>
                  <a:pt x="687" y="717"/>
                </a:lnTo>
                <a:lnTo>
                  <a:pt x="685" y="717"/>
                </a:lnTo>
                <a:close/>
                <a:moveTo>
                  <a:pt x="662" y="686"/>
                </a:moveTo>
                <a:lnTo>
                  <a:pt x="662" y="684"/>
                </a:lnTo>
                <a:lnTo>
                  <a:pt x="660" y="684"/>
                </a:lnTo>
                <a:lnTo>
                  <a:pt x="658" y="682"/>
                </a:lnTo>
                <a:lnTo>
                  <a:pt x="658" y="684"/>
                </a:lnTo>
                <a:lnTo>
                  <a:pt x="656" y="684"/>
                </a:lnTo>
                <a:lnTo>
                  <a:pt x="658" y="684"/>
                </a:lnTo>
                <a:lnTo>
                  <a:pt x="660" y="686"/>
                </a:lnTo>
                <a:lnTo>
                  <a:pt x="662" y="686"/>
                </a:lnTo>
                <a:close/>
                <a:moveTo>
                  <a:pt x="643" y="700"/>
                </a:moveTo>
                <a:lnTo>
                  <a:pt x="643" y="698"/>
                </a:lnTo>
                <a:lnTo>
                  <a:pt x="643" y="696"/>
                </a:lnTo>
                <a:lnTo>
                  <a:pt x="643" y="696"/>
                </a:lnTo>
                <a:lnTo>
                  <a:pt x="645" y="696"/>
                </a:lnTo>
                <a:lnTo>
                  <a:pt x="650" y="698"/>
                </a:lnTo>
                <a:lnTo>
                  <a:pt x="652" y="698"/>
                </a:lnTo>
                <a:lnTo>
                  <a:pt x="654" y="700"/>
                </a:lnTo>
                <a:lnTo>
                  <a:pt x="654" y="698"/>
                </a:lnTo>
                <a:lnTo>
                  <a:pt x="654" y="696"/>
                </a:lnTo>
                <a:lnTo>
                  <a:pt x="652" y="694"/>
                </a:lnTo>
                <a:lnTo>
                  <a:pt x="647" y="694"/>
                </a:lnTo>
                <a:lnTo>
                  <a:pt x="647" y="694"/>
                </a:lnTo>
                <a:lnTo>
                  <a:pt x="650" y="692"/>
                </a:lnTo>
                <a:lnTo>
                  <a:pt x="650" y="694"/>
                </a:lnTo>
                <a:lnTo>
                  <a:pt x="650" y="694"/>
                </a:lnTo>
                <a:lnTo>
                  <a:pt x="652" y="692"/>
                </a:lnTo>
                <a:lnTo>
                  <a:pt x="654" y="690"/>
                </a:lnTo>
                <a:lnTo>
                  <a:pt x="652" y="688"/>
                </a:lnTo>
                <a:lnTo>
                  <a:pt x="652" y="688"/>
                </a:lnTo>
                <a:lnTo>
                  <a:pt x="650" y="688"/>
                </a:lnTo>
                <a:lnTo>
                  <a:pt x="647" y="686"/>
                </a:lnTo>
                <a:lnTo>
                  <a:pt x="647" y="686"/>
                </a:lnTo>
                <a:lnTo>
                  <a:pt x="645" y="688"/>
                </a:lnTo>
                <a:lnTo>
                  <a:pt x="643" y="690"/>
                </a:lnTo>
                <a:lnTo>
                  <a:pt x="643" y="690"/>
                </a:lnTo>
                <a:lnTo>
                  <a:pt x="641" y="688"/>
                </a:lnTo>
                <a:lnTo>
                  <a:pt x="641" y="688"/>
                </a:lnTo>
                <a:lnTo>
                  <a:pt x="643" y="688"/>
                </a:lnTo>
                <a:lnTo>
                  <a:pt x="643" y="686"/>
                </a:lnTo>
                <a:lnTo>
                  <a:pt x="643" y="686"/>
                </a:lnTo>
                <a:lnTo>
                  <a:pt x="641" y="684"/>
                </a:lnTo>
                <a:lnTo>
                  <a:pt x="641" y="684"/>
                </a:lnTo>
                <a:lnTo>
                  <a:pt x="639" y="684"/>
                </a:lnTo>
                <a:lnTo>
                  <a:pt x="639" y="686"/>
                </a:lnTo>
                <a:lnTo>
                  <a:pt x="637" y="686"/>
                </a:lnTo>
                <a:lnTo>
                  <a:pt x="637" y="686"/>
                </a:lnTo>
                <a:lnTo>
                  <a:pt x="635" y="686"/>
                </a:lnTo>
                <a:lnTo>
                  <a:pt x="635" y="688"/>
                </a:lnTo>
                <a:lnTo>
                  <a:pt x="635" y="686"/>
                </a:lnTo>
                <a:lnTo>
                  <a:pt x="633" y="684"/>
                </a:lnTo>
                <a:lnTo>
                  <a:pt x="633" y="686"/>
                </a:lnTo>
                <a:lnTo>
                  <a:pt x="631" y="688"/>
                </a:lnTo>
                <a:lnTo>
                  <a:pt x="631" y="688"/>
                </a:lnTo>
                <a:lnTo>
                  <a:pt x="631" y="688"/>
                </a:lnTo>
                <a:lnTo>
                  <a:pt x="629" y="690"/>
                </a:lnTo>
                <a:lnTo>
                  <a:pt x="631" y="692"/>
                </a:lnTo>
                <a:lnTo>
                  <a:pt x="633" y="692"/>
                </a:lnTo>
                <a:lnTo>
                  <a:pt x="637" y="696"/>
                </a:lnTo>
                <a:lnTo>
                  <a:pt x="637" y="698"/>
                </a:lnTo>
                <a:lnTo>
                  <a:pt x="639" y="700"/>
                </a:lnTo>
                <a:lnTo>
                  <a:pt x="641" y="700"/>
                </a:lnTo>
                <a:lnTo>
                  <a:pt x="643" y="700"/>
                </a:lnTo>
                <a:close/>
                <a:moveTo>
                  <a:pt x="622" y="1895"/>
                </a:moveTo>
                <a:lnTo>
                  <a:pt x="624" y="1897"/>
                </a:lnTo>
                <a:lnTo>
                  <a:pt x="624" y="1897"/>
                </a:lnTo>
                <a:lnTo>
                  <a:pt x="622" y="1895"/>
                </a:lnTo>
                <a:lnTo>
                  <a:pt x="622" y="1895"/>
                </a:lnTo>
                <a:close/>
                <a:moveTo>
                  <a:pt x="601" y="1933"/>
                </a:moveTo>
                <a:lnTo>
                  <a:pt x="599" y="1933"/>
                </a:lnTo>
                <a:lnTo>
                  <a:pt x="601" y="1933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3"/>
                </a:lnTo>
                <a:close/>
                <a:moveTo>
                  <a:pt x="633" y="1900"/>
                </a:move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2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close/>
                <a:moveTo>
                  <a:pt x="679" y="753"/>
                </a:moveTo>
                <a:lnTo>
                  <a:pt x="681" y="753"/>
                </a:lnTo>
                <a:lnTo>
                  <a:pt x="683" y="755"/>
                </a:lnTo>
                <a:lnTo>
                  <a:pt x="683" y="757"/>
                </a:lnTo>
                <a:lnTo>
                  <a:pt x="685" y="757"/>
                </a:lnTo>
                <a:lnTo>
                  <a:pt x="685" y="755"/>
                </a:lnTo>
                <a:lnTo>
                  <a:pt x="685" y="755"/>
                </a:lnTo>
                <a:lnTo>
                  <a:pt x="685" y="753"/>
                </a:lnTo>
                <a:lnTo>
                  <a:pt x="687" y="753"/>
                </a:lnTo>
                <a:lnTo>
                  <a:pt x="685" y="753"/>
                </a:lnTo>
                <a:lnTo>
                  <a:pt x="685" y="753"/>
                </a:lnTo>
                <a:lnTo>
                  <a:pt x="685" y="751"/>
                </a:lnTo>
                <a:lnTo>
                  <a:pt x="683" y="753"/>
                </a:lnTo>
                <a:lnTo>
                  <a:pt x="683" y="753"/>
                </a:lnTo>
                <a:lnTo>
                  <a:pt x="683" y="753"/>
                </a:lnTo>
                <a:lnTo>
                  <a:pt x="681" y="751"/>
                </a:lnTo>
                <a:lnTo>
                  <a:pt x="681" y="749"/>
                </a:lnTo>
                <a:lnTo>
                  <a:pt x="681" y="749"/>
                </a:lnTo>
                <a:lnTo>
                  <a:pt x="681" y="747"/>
                </a:lnTo>
                <a:lnTo>
                  <a:pt x="679" y="747"/>
                </a:lnTo>
                <a:lnTo>
                  <a:pt x="677" y="744"/>
                </a:lnTo>
                <a:lnTo>
                  <a:pt x="675" y="744"/>
                </a:lnTo>
                <a:lnTo>
                  <a:pt x="675" y="744"/>
                </a:lnTo>
                <a:lnTo>
                  <a:pt x="675" y="747"/>
                </a:lnTo>
                <a:lnTo>
                  <a:pt x="677" y="747"/>
                </a:lnTo>
                <a:lnTo>
                  <a:pt x="677" y="747"/>
                </a:lnTo>
                <a:lnTo>
                  <a:pt x="679" y="749"/>
                </a:lnTo>
                <a:lnTo>
                  <a:pt x="679" y="751"/>
                </a:lnTo>
                <a:lnTo>
                  <a:pt x="679" y="751"/>
                </a:lnTo>
                <a:lnTo>
                  <a:pt x="679" y="753"/>
                </a:lnTo>
                <a:close/>
                <a:moveTo>
                  <a:pt x="689" y="786"/>
                </a:moveTo>
                <a:lnTo>
                  <a:pt x="696" y="784"/>
                </a:lnTo>
                <a:lnTo>
                  <a:pt x="696" y="784"/>
                </a:lnTo>
                <a:lnTo>
                  <a:pt x="696" y="782"/>
                </a:lnTo>
                <a:lnTo>
                  <a:pt x="696" y="778"/>
                </a:lnTo>
                <a:lnTo>
                  <a:pt x="698" y="776"/>
                </a:lnTo>
                <a:lnTo>
                  <a:pt x="698" y="774"/>
                </a:lnTo>
                <a:lnTo>
                  <a:pt x="700" y="770"/>
                </a:lnTo>
                <a:lnTo>
                  <a:pt x="700" y="770"/>
                </a:lnTo>
                <a:lnTo>
                  <a:pt x="700" y="767"/>
                </a:lnTo>
                <a:lnTo>
                  <a:pt x="700" y="767"/>
                </a:lnTo>
                <a:lnTo>
                  <a:pt x="698" y="767"/>
                </a:lnTo>
                <a:lnTo>
                  <a:pt x="696" y="770"/>
                </a:lnTo>
                <a:lnTo>
                  <a:pt x="694" y="770"/>
                </a:lnTo>
                <a:lnTo>
                  <a:pt x="694" y="770"/>
                </a:lnTo>
                <a:lnTo>
                  <a:pt x="694" y="772"/>
                </a:lnTo>
                <a:lnTo>
                  <a:pt x="694" y="774"/>
                </a:lnTo>
                <a:lnTo>
                  <a:pt x="694" y="774"/>
                </a:lnTo>
                <a:lnTo>
                  <a:pt x="694" y="776"/>
                </a:lnTo>
                <a:lnTo>
                  <a:pt x="694" y="776"/>
                </a:lnTo>
                <a:lnTo>
                  <a:pt x="689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91" y="774"/>
                </a:lnTo>
                <a:lnTo>
                  <a:pt x="694" y="774"/>
                </a:lnTo>
                <a:lnTo>
                  <a:pt x="694" y="772"/>
                </a:lnTo>
                <a:lnTo>
                  <a:pt x="694" y="772"/>
                </a:lnTo>
                <a:lnTo>
                  <a:pt x="691" y="770"/>
                </a:lnTo>
                <a:lnTo>
                  <a:pt x="691" y="770"/>
                </a:lnTo>
                <a:lnTo>
                  <a:pt x="691" y="767"/>
                </a:lnTo>
                <a:lnTo>
                  <a:pt x="689" y="767"/>
                </a:lnTo>
                <a:lnTo>
                  <a:pt x="687" y="770"/>
                </a:lnTo>
                <a:lnTo>
                  <a:pt x="685" y="767"/>
                </a:lnTo>
                <a:lnTo>
                  <a:pt x="683" y="767"/>
                </a:lnTo>
                <a:lnTo>
                  <a:pt x="681" y="767"/>
                </a:lnTo>
                <a:lnTo>
                  <a:pt x="681" y="767"/>
                </a:lnTo>
                <a:lnTo>
                  <a:pt x="681" y="767"/>
                </a:lnTo>
                <a:lnTo>
                  <a:pt x="679" y="770"/>
                </a:lnTo>
                <a:lnTo>
                  <a:pt x="679" y="772"/>
                </a:lnTo>
                <a:lnTo>
                  <a:pt x="679" y="774"/>
                </a:lnTo>
                <a:lnTo>
                  <a:pt x="681" y="774"/>
                </a:lnTo>
                <a:lnTo>
                  <a:pt x="683" y="778"/>
                </a:lnTo>
                <a:lnTo>
                  <a:pt x="683" y="778"/>
                </a:lnTo>
                <a:lnTo>
                  <a:pt x="683" y="778"/>
                </a:lnTo>
                <a:lnTo>
                  <a:pt x="683" y="780"/>
                </a:lnTo>
                <a:lnTo>
                  <a:pt x="685" y="780"/>
                </a:lnTo>
                <a:lnTo>
                  <a:pt x="689" y="782"/>
                </a:lnTo>
                <a:lnTo>
                  <a:pt x="689" y="782"/>
                </a:lnTo>
                <a:lnTo>
                  <a:pt x="689" y="782"/>
                </a:lnTo>
                <a:lnTo>
                  <a:pt x="687" y="782"/>
                </a:lnTo>
                <a:lnTo>
                  <a:pt x="685" y="782"/>
                </a:lnTo>
                <a:lnTo>
                  <a:pt x="685" y="782"/>
                </a:lnTo>
                <a:lnTo>
                  <a:pt x="685" y="784"/>
                </a:lnTo>
                <a:lnTo>
                  <a:pt x="685" y="784"/>
                </a:lnTo>
                <a:lnTo>
                  <a:pt x="687" y="786"/>
                </a:lnTo>
                <a:lnTo>
                  <a:pt x="689" y="786"/>
                </a:lnTo>
                <a:close/>
                <a:moveTo>
                  <a:pt x="704" y="753"/>
                </a:moveTo>
                <a:lnTo>
                  <a:pt x="704" y="753"/>
                </a:lnTo>
                <a:lnTo>
                  <a:pt x="706" y="753"/>
                </a:lnTo>
                <a:lnTo>
                  <a:pt x="706" y="753"/>
                </a:lnTo>
                <a:lnTo>
                  <a:pt x="706" y="751"/>
                </a:lnTo>
                <a:lnTo>
                  <a:pt x="704" y="749"/>
                </a:lnTo>
                <a:lnTo>
                  <a:pt x="704" y="747"/>
                </a:lnTo>
                <a:lnTo>
                  <a:pt x="702" y="744"/>
                </a:lnTo>
                <a:lnTo>
                  <a:pt x="702" y="744"/>
                </a:lnTo>
                <a:lnTo>
                  <a:pt x="702" y="744"/>
                </a:lnTo>
                <a:lnTo>
                  <a:pt x="702" y="747"/>
                </a:lnTo>
                <a:lnTo>
                  <a:pt x="702" y="747"/>
                </a:lnTo>
                <a:lnTo>
                  <a:pt x="702" y="749"/>
                </a:lnTo>
                <a:lnTo>
                  <a:pt x="702" y="751"/>
                </a:lnTo>
                <a:lnTo>
                  <a:pt x="702" y="749"/>
                </a:lnTo>
                <a:lnTo>
                  <a:pt x="702" y="749"/>
                </a:lnTo>
                <a:lnTo>
                  <a:pt x="704" y="751"/>
                </a:lnTo>
                <a:lnTo>
                  <a:pt x="704" y="751"/>
                </a:lnTo>
                <a:lnTo>
                  <a:pt x="704" y="753"/>
                </a:lnTo>
                <a:close/>
                <a:moveTo>
                  <a:pt x="708" y="744"/>
                </a:moveTo>
                <a:lnTo>
                  <a:pt x="710" y="742"/>
                </a:lnTo>
                <a:lnTo>
                  <a:pt x="710" y="740"/>
                </a:lnTo>
                <a:lnTo>
                  <a:pt x="710" y="738"/>
                </a:lnTo>
                <a:lnTo>
                  <a:pt x="710" y="736"/>
                </a:lnTo>
                <a:lnTo>
                  <a:pt x="710" y="736"/>
                </a:lnTo>
                <a:lnTo>
                  <a:pt x="708" y="734"/>
                </a:lnTo>
                <a:lnTo>
                  <a:pt x="706" y="732"/>
                </a:lnTo>
                <a:lnTo>
                  <a:pt x="706" y="732"/>
                </a:lnTo>
                <a:lnTo>
                  <a:pt x="700" y="734"/>
                </a:lnTo>
                <a:lnTo>
                  <a:pt x="700" y="738"/>
                </a:lnTo>
                <a:lnTo>
                  <a:pt x="700" y="740"/>
                </a:lnTo>
                <a:lnTo>
                  <a:pt x="698" y="742"/>
                </a:lnTo>
                <a:lnTo>
                  <a:pt x="698" y="742"/>
                </a:lnTo>
                <a:lnTo>
                  <a:pt x="698" y="747"/>
                </a:lnTo>
                <a:lnTo>
                  <a:pt x="700" y="747"/>
                </a:lnTo>
                <a:lnTo>
                  <a:pt x="700" y="747"/>
                </a:lnTo>
                <a:lnTo>
                  <a:pt x="700" y="744"/>
                </a:lnTo>
                <a:lnTo>
                  <a:pt x="702" y="744"/>
                </a:lnTo>
                <a:lnTo>
                  <a:pt x="704" y="742"/>
                </a:lnTo>
                <a:lnTo>
                  <a:pt x="704" y="742"/>
                </a:lnTo>
                <a:lnTo>
                  <a:pt x="704" y="742"/>
                </a:lnTo>
                <a:lnTo>
                  <a:pt x="704" y="744"/>
                </a:lnTo>
                <a:lnTo>
                  <a:pt x="704" y="744"/>
                </a:lnTo>
                <a:lnTo>
                  <a:pt x="704" y="744"/>
                </a:lnTo>
                <a:lnTo>
                  <a:pt x="706" y="744"/>
                </a:lnTo>
                <a:lnTo>
                  <a:pt x="706" y="747"/>
                </a:lnTo>
                <a:lnTo>
                  <a:pt x="706" y="747"/>
                </a:lnTo>
                <a:lnTo>
                  <a:pt x="708" y="744"/>
                </a:lnTo>
                <a:close/>
                <a:moveTo>
                  <a:pt x="708" y="803"/>
                </a:moveTo>
                <a:lnTo>
                  <a:pt x="706" y="803"/>
                </a:lnTo>
                <a:lnTo>
                  <a:pt x="706" y="803"/>
                </a:lnTo>
                <a:lnTo>
                  <a:pt x="706" y="803"/>
                </a:lnTo>
                <a:lnTo>
                  <a:pt x="706" y="801"/>
                </a:lnTo>
                <a:lnTo>
                  <a:pt x="706" y="801"/>
                </a:lnTo>
                <a:lnTo>
                  <a:pt x="706" y="801"/>
                </a:lnTo>
                <a:lnTo>
                  <a:pt x="704" y="801"/>
                </a:lnTo>
                <a:lnTo>
                  <a:pt x="704" y="801"/>
                </a:lnTo>
                <a:lnTo>
                  <a:pt x="704" y="801"/>
                </a:lnTo>
                <a:lnTo>
                  <a:pt x="702" y="797"/>
                </a:lnTo>
                <a:lnTo>
                  <a:pt x="702" y="797"/>
                </a:lnTo>
                <a:lnTo>
                  <a:pt x="704" y="795"/>
                </a:lnTo>
                <a:lnTo>
                  <a:pt x="702" y="795"/>
                </a:lnTo>
                <a:lnTo>
                  <a:pt x="700" y="795"/>
                </a:lnTo>
                <a:lnTo>
                  <a:pt x="698" y="793"/>
                </a:lnTo>
                <a:lnTo>
                  <a:pt x="698" y="793"/>
                </a:lnTo>
                <a:lnTo>
                  <a:pt x="696" y="793"/>
                </a:lnTo>
                <a:lnTo>
                  <a:pt x="696" y="791"/>
                </a:lnTo>
                <a:lnTo>
                  <a:pt x="698" y="791"/>
                </a:lnTo>
                <a:lnTo>
                  <a:pt x="698" y="793"/>
                </a:lnTo>
                <a:lnTo>
                  <a:pt x="700" y="791"/>
                </a:lnTo>
                <a:lnTo>
                  <a:pt x="700" y="788"/>
                </a:lnTo>
                <a:lnTo>
                  <a:pt x="700" y="788"/>
                </a:lnTo>
                <a:lnTo>
                  <a:pt x="700" y="786"/>
                </a:lnTo>
                <a:lnTo>
                  <a:pt x="698" y="784"/>
                </a:lnTo>
                <a:lnTo>
                  <a:pt x="698" y="784"/>
                </a:lnTo>
                <a:lnTo>
                  <a:pt x="696" y="786"/>
                </a:lnTo>
                <a:lnTo>
                  <a:pt x="696" y="786"/>
                </a:lnTo>
                <a:lnTo>
                  <a:pt x="694" y="786"/>
                </a:lnTo>
                <a:lnTo>
                  <a:pt x="689" y="786"/>
                </a:lnTo>
                <a:lnTo>
                  <a:pt x="687" y="786"/>
                </a:lnTo>
                <a:lnTo>
                  <a:pt x="687" y="786"/>
                </a:lnTo>
                <a:lnTo>
                  <a:pt x="687" y="788"/>
                </a:lnTo>
                <a:lnTo>
                  <a:pt x="689" y="788"/>
                </a:lnTo>
                <a:lnTo>
                  <a:pt x="694" y="791"/>
                </a:lnTo>
                <a:lnTo>
                  <a:pt x="694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3"/>
                </a:lnTo>
                <a:lnTo>
                  <a:pt x="694" y="795"/>
                </a:lnTo>
                <a:lnTo>
                  <a:pt x="694" y="795"/>
                </a:lnTo>
                <a:lnTo>
                  <a:pt x="698" y="799"/>
                </a:lnTo>
                <a:lnTo>
                  <a:pt x="700" y="801"/>
                </a:lnTo>
                <a:lnTo>
                  <a:pt x="702" y="801"/>
                </a:lnTo>
                <a:lnTo>
                  <a:pt x="702" y="803"/>
                </a:lnTo>
                <a:lnTo>
                  <a:pt x="704" y="805"/>
                </a:lnTo>
                <a:lnTo>
                  <a:pt x="706" y="805"/>
                </a:lnTo>
                <a:lnTo>
                  <a:pt x="708" y="805"/>
                </a:lnTo>
                <a:lnTo>
                  <a:pt x="708" y="803"/>
                </a:lnTo>
                <a:close/>
                <a:moveTo>
                  <a:pt x="681" y="713"/>
                </a:moveTo>
                <a:lnTo>
                  <a:pt x="681" y="711"/>
                </a:lnTo>
                <a:lnTo>
                  <a:pt x="679" y="711"/>
                </a:lnTo>
                <a:lnTo>
                  <a:pt x="679" y="709"/>
                </a:lnTo>
                <a:lnTo>
                  <a:pt x="677" y="709"/>
                </a:lnTo>
                <a:lnTo>
                  <a:pt x="677" y="711"/>
                </a:lnTo>
                <a:lnTo>
                  <a:pt x="675" y="709"/>
                </a:lnTo>
                <a:lnTo>
                  <a:pt x="671" y="709"/>
                </a:lnTo>
                <a:lnTo>
                  <a:pt x="668" y="709"/>
                </a:lnTo>
                <a:lnTo>
                  <a:pt x="666" y="709"/>
                </a:lnTo>
                <a:lnTo>
                  <a:pt x="666" y="709"/>
                </a:lnTo>
                <a:lnTo>
                  <a:pt x="668" y="711"/>
                </a:lnTo>
                <a:lnTo>
                  <a:pt x="668" y="711"/>
                </a:lnTo>
                <a:lnTo>
                  <a:pt x="671" y="713"/>
                </a:lnTo>
                <a:lnTo>
                  <a:pt x="671" y="713"/>
                </a:lnTo>
                <a:lnTo>
                  <a:pt x="671" y="715"/>
                </a:lnTo>
                <a:lnTo>
                  <a:pt x="671" y="717"/>
                </a:lnTo>
                <a:lnTo>
                  <a:pt x="671" y="719"/>
                </a:lnTo>
                <a:lnTo>
                  <a:pt x="673" y="721"/>
                </a:lnTo>
                <a:lnTo>
                  <a:pt x="673" y="721"/>
                </a:lnTo>
                <a:lnTo>
                  <a:pt x="675" y="721"/>
                </a:lnTo>
                <a:lnTo>
                  <a:pt x="675" y="721"/>
                </a:lnTo>
                <a:lnTo>
                  <a:pt x="677" y="721"/>
                </a:lnTo>
                <a:lnTo>
                  <a:pt x="679" y="721"/>
                </a:lnTo>
                <a:lnTo>
                  <a:pt x="679" y="719"/>
                </a:lnTo>
                <a:lnTo>
                  <a:pt x="679" y="719"/>
                </a:lnTo>
                <a:lnTo>
                  <a:pt x="679" y="719"/>
                </a:lnTo>
                <a:lnTo>
                  <a:pt x="679" y="717"/>
                </a:lnTo>
                <a:lnTo>
                  <a:pt x="679" y="717"/>
                </a:lnTo>
                <a:lnTo>
                  <a:pt x="677" y="717"/>
                </a:lnTo>
                <a:lnTo>
                  <a:pt x="677" y="715"/>
                </a:lnTo>
                <a:lnTo>
                  <a:pt x="677" y="715"/>
                </a:lnTo>
                <a:lnTo>
                  <a:pt x="677" y="713"/>
                </a:lnTo>
                <a:lnTo>
                  <a:pt x="677" y="713"/>
                </a:lnTo>
                <a:lnTo>
                  <a:pt x="677" y="713"/>
                </a:lnTo>
                <a:lnTo>
                  <a:pt x="679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5"/>
                </a:lnTo>
                <a:lnTo>
                  <a:pt x="681" y="715"/>
                </a:lnTo>
                <a:lnTo>
                  <a:pt x="681" y="713"/>
                </a:lnTo>
                <a:lnTo>
                  <a:pt x="681" y="713"/>
                </a:lnTo>
                <a:close/>
                <a:moveTo>
                  <a:pt x="673" y="730"/>
                </a:moveTo>
                <a:lnTo>
                  <a:pt x="675" y="730"/>
                </a:lnTo>
                <a:lnTo>
                  <a:pt x="677" y="730"/>
                </a:lnTo>
                <a:lnTo>
                  <a:pt x="677" y="732"/>
                </a:lnTo>
                <a:lnTo>
                  <a:pt x="677" y="732"/>
                </a:lnTo>
                <a:lnTo>
                  <a:pt x="677" y="732"/>
                </a:lnTo>
                <a:lnTo>
                  <a:pt x="677" y="734"/>
                </a:lnTo>
                <a:lnTo>
                  <a:pt x="675" y="734"/>
                </a:lnTo>
                <a:lnTo>
                  <a:pt x="675" y="734"/>
                </a:lnTo>
                <a:lnTo>
                  <a:pt x="673" y="734"/>
                </a:lnTo>
                <a:lnTo>
                  <a:pt x="673" y="734"/>
                </a:lnTo>
                <a:lnTo>
                  <a:pt x="671" y="734"/>
                </a:lnTo>
                <a:lnTo>
                  <a:pt x="671" y="734"/>
                </a:lnTo>
                <a:lnTo>
                  <a:pt x="673" y="736"/>
                </a:lnTo>
                <a:lnTo>
                  <a:pt x="673" y="736"/>
                </a:lnTo>
                <a:lnTo>
                  <a:pt x="673" y="736"/>
                </a:lnTo>
                <a:lnTo>
                  <a:pt x="675" y="736"/>
                </a:lnTo>
                <a:lnTo>
                  <a:pt x="677" y="738"/>
                </a:lnTo>
                <a:lnTo>
                  <a:pt x="677" y="738"/>
                </a:lnTo>
                <a:lnTo>
                  <a:pt x="677" y="738"/>
                </a:lnTo>
                <a:lnTo>
                  <a:pt x="679" y="738"/>
                </a:lnTo>
                <a:lnTo>
                  <a:pt x="681" y="738"/>
                </a:lnTo>
                <a:lnTo>
                  <a:pt x="679" y="740"/>
                </a:lnTo>
                <a:lnTo>
                  <a:pt x="679" y="740"/>
                </a:lnTo>
                <a:lnTo>
                  <a:pt x="681" y="742"/>
                </a:lnTo>
                <a:lnTo>
                  <a:pt x="681" y="742"/>
                </a:lnTo>
                <a:lnTo>
                  <a:pt x="681" y="742"/>
                </a:lnTo>
                <a:lnTo>
                  <a:pt x="679" y="742"/>
                </a:lnTo>
                <a:lnTo>
                  <a:pt x="679" y="744"/>
                </a:lnTo>
                <a:lnTo>
                  <a:pt x="681" y="744"/>
                </a:lnTo>
                <a:lnTo>
                  <a:pt x="683" y="747"/>
                </a:lnTo>
                <a:lnTo>
                  <a:pt x="683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7"/>
                </a:lnTo>
                <a:lnTo>
                  <a:pt x="687" y="747"/>
                </a:lnTo>
                <a:lnTo>
                  <a:pt x="687" y="749"/>
                </a:lnTo>
                <a:lnTo>
                  <a:pt x="687" y="749"/>
                </a:lnTo>
                <a:lnTo>
                  <a:pt x="687" y="751"/>
                </a:lnTo>
                <a:lnTo>
                  <a:pt x="687" y="751"/>
                </a:lnTo>
                <a:lnTo>
                  <a:pt x="689" y="751"/>
                </a:lnTo>
                <a:lnTo>
                  <a:pt x="689" y="751"/>
                </a:lnTo>
                <a:lnTo>
                  <a:pt x="689" y="753"/>
                </a:lnTo>
                <a:lnTo>
                  <a:pt x="691" y="753"/>
                </a:lnTo>
                <a:lnTo>
                  <a:pt x="691" y="755"/>
                </a:lnTo>
                <a:lnTo>
                  <a:pt x="694" y="755"/>
                </a:lnTo>
                <a:lnTo>
                  <a:pt x="694" y="755"/>
                </a:lnTo>
                <a:lnTo>
                  <a:pt x="694" y="755"/>
                </a:lnTo>
                <a:lnTo>
                  <a:pt x="696" y="755"/>
                </a:lnTo>
                <a:lnTo>
                  <a:pt x="696" y="755"/>
                </a:lnTo>
                <a:lnTo>
                  <a:pt x="696" y="753"/>
                </a:lnTo>
                <a:lnTo>
                  <a:pt x="696" y="753"/>
                </a:lnTo>
                <a:lnTo>
                  <a:pt x="696" y="753"/>
                </a:lnTo>
                <a:lnTo>
                  <a:pt x="696" y="751"/>
                </a:lnTo>
                <a:lnTo>
                  <a:pt x="696" y="751"/>
                </a:lnTo>
                <a:lnTo>
                  <a:pt x="696" y="749"/>
                </a:lnTo>
                <a:lnTo>
                  <a:pt x="696" y="747"/>
                </a:lnTo>
                <a:lnTo>
                  <a:pt x="696" y="747"/>
                </a:lnTo>
                <a:lnTo>
                  <a:pt x="694" y="747"/>
                </a:lnTo>
                <a:lnTo>
                  <a:pt x="691" y="747"/>
                </a:lnTo>
                <a:lnTo>
                  <a:pt x="691" y="747"/>
                </a:lnTo>
                <a:lnTo>
                  <a:pt x="694" y="744"/>
                </a:lnTo>
                <a:lnTo>
                  <a:pt x="694" y="744"/>
                </a:lnTo>
                <a:lnTo>
                  <a:pt x="694" y="744"/>
                </a:lnTo>
                <a:lnTo>
                  <a:pt x="691" y="742"/>
                </a:lnTo>
                <a:lnTo>
                  <a:pt x="691" y="742"/>
                </a:lnTo>
                <a:lnTo>
                  <a:pt x="689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38"/>
                </a:lnTo>
                <a:lnTo>
                  <a:pt x="687" y="738"/>
                </a:lnTo>
                <a:lnTo>
                  <a:pt x="691" y="740"/>
                </a:lnTo>
                <a:lnTo>
                  <a:pt x="694" y="740"/>
                </a:lnTo>
                <a:lnTo>
                  <a:pt x="694" y="740"/>
                </a:lnTo>
                <a:lnTo>
                  <a:pt x="691" y="740"/>
                </a:lnTo>
                <a:lnTo>
                  <a:pt x="691" y="738"/>
                </a:lnTo>
                <a:lnTo>
                  <a:pt x="689" y="736"/>
                </a:lnTo>
                <a:lnTo>
                  <a:pt x="687" y="734"/>
                </a:lnTo>
                <a:lnTo>
                  <a:pt x="687" y="734"/>
                </a:lnTo>
                <a:lnTo>
                  <a:pt x="687" y="732"/>
                </a:lnTo>
                <a:lnTo>
                  <a:pt x="685" y="730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6"/>
                </a:lnTo>
                <a:lnTo>
                  <a:pt x="679" y="726"/>
                </a:lnTo>
                <a:lnTo>
                  <a:pt x="679" y="723"/>
                </a:lnTo>
                <a:lnTo>
                  <a:pt x="679" y="723"/>
                </a:lnTo>
                <a:lnTo>
                  <a:pt x="675" y="723"/>
                </a:lnTo>
                <a:lnTo>
                  <a:pt x="673" y="723"/>
                </a:lnTo>
                <a:lnTo>
                  <a:pt x="673" y="723"/>
                </a:lnTo>
                <a:lnTo>
                  <a:pt x="673" y="726"/>
                </a:lnTo>
                <a:lnTo>
                  <a:pt x="673" y="726"/>
                </a:lnTo>
                <a:lnTo>
                  <a:pt x="673" y="728"/>
                </a:lnTo>
                <a:lnTo>
                  <a:pt x="673" y="728"/>
                </a:lnTo>
                <a:lnTo>
                  <a:pt x="671" y="730"/>
                </a:lnTo>
                <a:lnTo>
                  <a:pt x="671" y="732"/>
                </a:lnTo>
                <a:lnTo>
                  <a:pt x="671" y="732"/>
                </a:lnTo>
                <a:lnTo>
                  <a:pt x="673" y="730"/>
                </a:lnTo>
                <a:close/>
                <a:moveTo>
                  <a:pt x="708" y="807"/>
                </a:moveTo>
                <a:lnTo>
                  <a:pt x="708" y="807"/>
                </a:lnTo>
                <a:lnTo>
                  <a:pt x="708" y="809"/>
                </a:lnTo>
                <a:lnTo>
                  <a:pt x="708" y="809"/>
                </a:lnTo>
                <a:lnTo>
                  <a:pt x="708" y="809"/>
                </a:lnTo>
                <a:lnTo>
                  <a:pt x="710" y="809"/>
                </a:lnTo>
                <a:lnTo>
                  <a:pt x="710" y="807"/>
                </a:lnTo>
                <a:lnTo>
                  <a:pt x="708" y="805"/>
                </a:lnTo>
                <a:lnTo>
                  <a:pt x="708" y="807"/>
                </a:lnTo>
                <a:close/>
                <a:moveTo>
                  <a:pt x="671" y="715"/>
                </a:moveTo>
                <a:lnTo>
                  <a:pt x="668" y="715"/>
                </a:lnTo>
                <a:lnTo>
                  <a:pt x="668" y="715"/>
                </a:lnTo>
                <a:lnTo>
                  <a:pt x="666" y="713"/>
                </a:lnTo>
                <a:lnTo>
                  <a:pt x="666" y="713"/>
                </a:lnTo>
                <a:lnTo>
                  <a:pt x="666" y="711"/>
                </a:lnTo>
                <a:lnTo>
                  <a:pt x="664" y="711"/>
                </a:lnTo>
                <a:lnTo>
                  <a:pt x="662" y="711"/>
                </a:lnTo>
                <a:lnTo>
                  <a:pt x="660" y="713"/>
                </a:lnTo>
                <a:lnTo>
                  <a:pt x="660" y="715"/>
                </a:lnTo>
                <a:lnTo>
                  <a:pt x="660" y="715"/>
                </a:lnTo>
                <a:lnTo>
                  <a:pt x="662" y="717"/>
                </a:lnTo>
                <a:lnTo>
                  <a:pt x="662" y="719"/>
                </a:lnTo>
                <a:lnTo>
                  <a:pt x="664" y="719"/>
                </a:lnTo>
                <a:lnTo>
                  <a:pt x="664" y="721"/>
                </a:lnTo>
                <a:lnTo>
                  <a:pt x="664" y="721"/>
                </a:lnTo>
                <a:lnTo>
                  <a:pt x="662" y="726"/>
                </a:lnTo>
                <a:lnTo>
                  <a:pt x="664" y="728"/>
                </a:lnTo>
                <a:lnTo>
                  <a:pt x="664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6"/>
                </a:lnTo>
                <a:lnTo>
                  <a:pt x="668" y="723"/>
                </a:lnTo>
                <a:lnTo>
                  <a:pt x="668" y="721"/>
                </a:lnTo>
                <a:lnTo>
                  <a:pt x="668" y="719"/>
                </a:lnTo>
                <a:lnTo>
                  <a:pt x="668" y="719"/>
                </a:lnTo>
                <a:lnTo>
                  <a:pt x="668" y="717"/>
                </a:lnTo>
                <a:lnTo>
                  <a:pt x="671" y="717"/>
                </a:lnTo>
                <a:lnTo>
                  <a:pt x="671" y="717"/>
                </a:lnTo>
                <a:lnTo>
                  <a:pt x="671" y="715"/>
                </a:lnTo>
                <a:close/>
                <a:moveTo>
                  <a:pt x="675" y="742"/>
                </a:moveTo>
                <a:lnTo>
                  <a:pt x="677" y="740"/>
                </a:lnTo>
                <a:lnTo>
                  <a:pt x="677" y="740"/>
                </a:lnTo>
                <a:lnTo>
                  <a:pt x="677" y="740"/>
                </a:lnTo>
                <a:lnTo>
                  <a:pt x="677" y="738"/>
                </a:lnTo>
                <a:lnTo>
                  <a:pt x="675" y="740"/>
                </a:lnTo>
                <a:lnTo>
                  <a:pt x="673" y="740"/>
                </a:lnTo>
                <a:lnTo>
                  <a:pt x="673" y="740"/>
                </a:lnTo>
                <a:lnTo>
                  <a:pt x="671" y="740"/>
                </a:lnTo>
                <a:lnTo>
                  <a:pt x="673" y="742"/>
                </a:lnTo>
                <a:lnTo>
                  <a:pt x="671" y="744"/>
                </a:lnTo>
                <a:lnTo>
                  <a:pt x="673" y="744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close/>
                <a:moveTo>
                  <a:pt x="1662" y="2505"/>
                </a:moveTo>
                <a:lnTo>
                  <a:pt x="1655" y="2505"/>
                </a:lnTo>
                <a:lnTo>
                  <a:pt x="1651" y="2503"/>
                </a:lnTo>
                <a:lnTo>
                  <a:pt x="1649" y="2503"/>
                </a:lnTo>
                <a:lnTo>
                  <a:pt x="1645" y="2501"/>
                </a:lnTo>
                <a:lnTo>
                  <a:pt x="1643" y="2499"/>
                </a:lnTo>
                <a:lnTo>
                  <a:pt x="1639" y="2497"/>
                </a:lnTo>
                <a:lnTo>
                  <a:pt x="1636" y="2495"/>
                </a:lnTo>
                <a:lnTo>
                  <a:pt x="1632" y="2493"/>
                </a:lnTo>
                <a:lnTo>
                  <a:pt x="1630" y="2491"/>
                </a:lnTo>
                <a:lnTo>
                  <a:pt x="1628" y="2489"/>
                </a:lnTo>
                <a:lnTo>
                  <a:pt x="1624" y="2487"/>
                </a:lnTo>
                <a:lnTo>
                  <a:pt x="1624" y="2484"/>
                </a:lnTo>
                <a:lnTo>
                  <a:pt x="1622" y="2484"/>
                </a:lnTo>
                <a:lnTo>
                  <a:pt x="1620" y="2478"/>
                </a:lnTo>
                <a:lnTo>
                  <a:pt x="1620" y="2478"/>
                </a:lnTo>
                <a:lnTo>
                  <a:pt x="1618" y="2478"/>
                </a:lnTo>
                <a:lnTo>
                  <a:pt x="1615" y="2478"/>
                </a:lnTo>
                <a:lnTo>
                  <a:pt x="1615" y="2476"/>
                </a:lnTo>
                <a:lnTo>
                  <a:pt x="1615" y="2476"/>
                </a:lnTo>
                <a:lnTo>
                  <a:pt x="1615" y="2474"/>
                </a:lnTo>
                <a:lnTo>
                  <a:pt x="1615" y="2474"/>
                </a:lnTo>
                <a:lnTo>
                  <a:pt x="1618" y="2474"/>
                </a:lnTo>
                <a:lnTo>
                  <a:pt x="1620" y="2474"/>
                </a:lnTo>
                <a:lnTo>
                  <a:pt x="1618" y="2472"/>
                </a:lnTo>
                <a:lnTo>
                  <a:pt x="1618" y="2470"/>
                </a:lnTo>
                <a:lnTo>
                  <a:pt x="1613" y="2468"/>
                </a:lnTo>
                <a:lnTo>
                  <a:pt x="1613" y="2466"/>
                </a:lnTo>
                <a:lnTo>
                  <a:pt x="1613" y="2466"/>
                </a:lnTo>
                <a:lnTo>
                  <a:pt x="1611" y="2466"/>
                </a:lnTo>
                <a:lnTo>
                  <a:pt x="1611" y="2464"/>
                </a:lnTo>
                <a:lnTo>
                  <a:pt x="1607" y="2466"/>
                </a:lnTo>
                <a:lnTo>
                  <a:pt x="1605" y="2466"/>
                </a:lnTo>
                <a:lnTo>
                  <a:pt x="1603" y="2464"/>
                </a:lnTo>
                <a:lnTo>
                  <a:pt x="1601" y="2464"/>
                </a:lnTo>
                <a:lnTo>
                  <a:pt x="1601" y="2464"/>
                </a:lnTo>
                <a:lnTo>
                  <a:pt x="1599" y="2466"/>
                </a:lnTo>
                <a:lnTo>
                  <a:pt x="1597" y="2468"/>
                </a:lnTo>
                <a:lnTo>
                  <a:pt x="1595" y="2470"/>
                </a:lnTo>
                <a:lnTo>
                  <a:pt x="1595" y="2470"/>
                </a:lnTo>
                <a:lnTo>
                  <a:pt x="1595" y="2470"/>
                </a:lnTo>
                <a:lnTo>
                  <a:pt x="1592" y="2468"/>
                </a:lnTo>
                <a:lnTo>
                  <a:pt x="1590" y="2468"/>
                </a:lnTo>
                <a:lnTo>
                  <a:pt x="1588" y="2468"/>
                </a:lnTo>
                <a:lnTo>
                  <a:pt x="1588" y="2468"/>
                </a:lnTo>
                <a:lnTo>
                  <a:pt x="1590" y="2470"/>
                </a:lnTo>
                <a:lnTo>
                  <a:pt x="1590" y="2470"/>
                </a:lnTo>
                <a:lnTo>
                  <a:pt x="1590" y="2470"/>
                </a:lnTo>
                <a:lnTo>
                  <a:pt x="1592" y="2472"/>
                </a:lnTo>
                <a:lnTo>
                  <a:pt x="1592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88" y="2472"/>
                </a:lnTo>
                <a:lnTo>
                  <a:pt x="1588" y="2474"/>
                </a:lnTo>
                <a:lnTo>
                  <a:pt x="1586" y="2474"/>
                </a:lnTo>
                <a:lnTo>
                  <a:pt x="1586" y="2476"/>
                </a:lnTo>
                <a:lnTo>
                  <a:pt x="1586" y="2476"/>
                </a:lnTo>
                <a:lnTo>
                  <a:pt x="1588" y="2478"/>
                </a:lnTo>
                <a:lnTo>
                  <a:pt x="1588" y="2480"/>
                </a:lnTo>
                <a:lnTo>
                  <a:pt x="1590" y="2480"/>
                </a:lnTo>
                <a:lnTo>
                  <a:pt x="1592" y="2480"/>
                </a:lnTo>
                <a:lnTo>
                  <a:pt x="1595" y="2480"/>
                </a:lnTo>
                <a:lnTo>
                  <a:pt x="1597" y="2480"/>
                </a:lnTo>
                <a:lnTo>
                  <a:pt x="1599" y="2478"/>
                </a:lnTo>
                <a:lnTo>
                  <a:pt x="1601" y="2480"/>
                </a:lnTo>
                <a:lnTo>
                  <a:pt x="1603" y="2480"/>
                </a:lnTo>
                <a:lnTo>
                  <a:pt x="1603" y="2480"/>
                </a:lnTo>
                <a:lnTo>
                  <a:pt x="1603" y="2482"/>
                </a:lnTo>
                <a:lnTo>
                  <a:pt x="1603" y="2482"/>
                </a:lnTo>
                <a:lnTo>
                  <a:pt x="1599" y="2484"/>
                </a:lnTo>
                <a:lnTo>
                  <a:pt x="1595" y="2487"/>
                </a:lnTo>
                <a:lnTo>
                  <a:pt x="1592" y="2487"/>
                </a:lnTo>
                <a:lnTo>
                  <a:pt x="1592" y="2487"/>
                </a:lnTo>
                <a:lnTo>
                  <a:pt x="1592" y="2491"/>
                </a:lnTo>
                <a:lnTo>
                  <a:pt x="1592" y="2493"/>
                </a:lnTo>
                <a:lnTo>
                  <a:pt x="1595" y="2495"/>
                </a:lnTo>
                <a:lnTo>
                  <a:pt x="1605" y="2499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5" y="2501"/>
                </a:lnTo>
                <a:lnTo>
                  <a:pt x="1605" y="2503"/>
                </a:lnTo>
                <a:lnTo>
                  <a:pt x="1603" y="2503"/>
                </a:lnTo>
                <a:lnTo>
                  <a:pt x="1603" y="2503"/>
                </a:lnTo>
                <a:lnTo>
                  <a:pt x="1603" y="2501"/>
                </a:lnTo>
                <a:lnTo>
                  <a:pt x="1603" y="2501"/>
                </a:lnTo>
                <a:lnTo>
                  <a:pt x="1603" y="2501"/>
                </a:lnTo>
                <a:lnTo>
                  <a:pt x="1599" y="2499"/>
                </a:lnTo>
                <a:lnTo>
                  <a:pt x="1597" y="2499"/>
                </a:lnTo>
                <a:lnTo>
                  <a:pt x="1597" y="2499"/>
                </a:lnTo>
                <a:lnTo>
                  <a:pt x="1595" y="2499"/>
                </a:lnTo>
                <a:lnTo>
                  <a:pt x="1595" y="2499"/>
                </a:lnTo>
                <a:lnTo>
                  <a:pt x="1590" y="2499"/>
                </a:lnTo>
                <a:lnTo>
                  <a:pt x="1590" y="2499"/>
                </a:lnTo>
                <a:lnTo>
                  <a:pt x="1590" y="2497"/>
                </a:lnTo>
                <a:lnTo>
                  <a:pt x="1588" y="2495"/>
                </a:lnTo>
                <a:lnTo>
                  <a:pt x="1586" y="2495"/>
                </a:lnTo>
                <a:lnTo>
                  <a:pt x="1584" y="2493"/>
                </a:lnTo>
                <a:lnTo>
                  <a:pt x="1586" y="2493"/>
                </a:lnTo>
                <a:lnTo>
                  <a:pt x="1588" y="2493"/>
                </a:lnTo>
                <a:lnTo>
                  <a:pt x="1586" y="2491"/>
                </a:lnTo>
                <a:lnTo>
                  <a:pt x="1586" y="2484"/>
                </a:lnTo>
                <a:lnTo>
                  <a:pt x="1584" y="2484"/>
                </a:lnTo>
                <a:lnTo>
                  <a:pt x="1584" y="2487"/>
                </a:lnTo>
                <a:lnTo>
                  <a:pt x="1584" y="2489"/>
                </a:lnTo>
                <a:lnTo>
                  <a:pt x="1582" y="2491"/>
                </a:lnTo>
                <a:lnTo>
                  <a:pt x="1582" y="2493"/>
                </a:lnTo>
                <a:lnTo>
                  <a:pt x="1582" y="2495"/>
                </a:lnTo>
                <a:lnTo>
                  <a:pt x="1582" y="2497"/>
                </a:lnTo>
                <a:lnTo>
                  <a:pt x="1584" y="2497"/>
                </a:lnTo>
                <a:lnTo>
                  <a:pt x="1586" y="2499"/>
                </a:lnTo>
                <a:lnTo>
                  <a:pt x="1586" y="2499"/>
                </a:lnTo>
                <a:lnTo>
                  <a:pt x="1590" y="2501"/>
                </a:lnTo>
                <a:lnTo>
                  <a:pt x="1588" y="2503"/>
                </a:lnTo>
                <a:lnTo>
                  <a:pt x="1588" y="2501"/>
                </a:lnTo>
                <a:lnTo>
                  <a:pt x="1586" y="2501"/>
                </a:lnTo>
                <a:lnTo>
                  <a:pt x="1584" y="2501"/>
                </a:lnTo>
                <a:lnTo>
                  <a:pt x="1584" y="2501"/>
                </a:lnTo>
                <a:lnTo>
                  <a:pt x="1584" y="2499"/>
                </a:lnTo>
                <a:lnTo>
                  <a:pt x="1582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501"/>
                </a:lnTo>
                <a:lnTo>
                  <a:pt x="1578" y="2501"/>
                </a:lnTo>
                <a:lnTo>
                  <a:pt x="1578" y="2501"/>
                </a:lnTo>
                <a:lnTo>
                  <a:pt x="1574" y="2499"/>
                </a:lnTo>
                <a:lnTo>
                  <a:pt x="1574" y="2499"/>
                </a:lnTo>
                <a:lnTo>
                  <a:pt x="1571" y="2501"/>
                </a:lnTo>
                <a:lnTo>
                  <a:pt x="1571" y="2501"/>
                </a:lnTo>
                <a:lnTo>
                  <a:pt x="1569" y="2501"/>
                </a:lnTo>
                <a:lnTo>
                  <a:pt x="1569" y="2501"/>
                </a:lnTo>
                <a:lnTo>
                  <a:pt x="1567" y="2501"/>
                </a:lnTo>
                <a:lnTo>
                  <a:pt x="1567" y="2501"/>
                </a:lnTo>
                <a:lnTo>
                  <a:pt x="1565" y="2501"/>
                </a:lnTo>
                <a:lnTo>
                  <a:pt x="1565" y="2503"/>
                </a:lnTo>
                <a:lnTo>
                  <a:pt x="1565" y="2503"/>
                </a:lnTo>
                <a:lnTo>
                  <a:pt x="1567" y="2505"/>
                </a:lnTo>
                <a:lnTo>
                  <a:pt x="1574" y="2505"/>
                </a:lnTo>
                <a:lnTo>
                  <a:pt x="1576" y="2505"/>
                </a:lnTo>
                <a:lnTo>
                  <a:pt x="1580" y="2505"/>
                </a:lnTo>
                <a:lnTo>
                  <a:pt x="1582" y="2508"/>
                </a:lnTo>
                <a:lnTo>
                  <a:pt x="1586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2" y="2508"/>
                </a:lnTo>
                <a:lnTo>
                  <a:pt x="1592" y="2508"/>
                </a:lnTo>
                <a:lnTo>
                  <a:pt x="1595" y="2508"/>
                </a:lnTo>
                <a:lnTo>
                  <a:pt x="1597" y="2508"/>
                </a:lnTo>
                <a:lnTo>
                  <a:pt x="1597" y="2505"/>
                </a:lnTo>
                <a:lnTo>
                  <a:pt x="1599" y="2508"/>
                </a:lnTo>
                <a:lnTo>
                  <a:pt x="1601" y="2510"/>
                </a:lnTo>
                <a:lnTo>
                  <a:pt x="1607" y="2510"/>
                </a:lnTo>
                <a:lnTo>
                  <a:pt x="1611" y="2510"/>
                </a:lnTo>
                <a:lnTo>
                  <a:pt x="1611" y="2510"/>
                </a:lnTo>
                <a:lnTo>
                  <a:pt x="1613" y="2510"/>
                </a:lnTo>
                <a:lnTo>
                  <a:pt x="1613" y="2510"/>
                </a:lnTo>
                <a:lnTo>
                  <a:pt x="1615" y="2510"/>
                </a:lnTo>
                <a:lnTo>
                  <a:pt x="1618" y="2508"/>
                </a:lnTo>
                <a:lnTo>
                  <a:pt x="1620" y="2508"/>
                </a:lnTo>
                <a:lnTo>
                  <a:pt x="1622" y="2510"/>
                </a:lnTo>
                <a:lnTo>
                  <a:pt x="1626" y="2510"/>
                </a:lnTo>
                <a:lnTo>
                  <a:pt x="1634" y="2510"/>
                </a:lnTo>
                <a:lnTo>
                  <a:pt x="1639" y="2510"/>
                </a:lnTo>
                <a:lnTo>
                  <a:pt x="1643" y="2512"/>
                </a:lnTo>
                <a:lnTo>
                  <a:pt x="1645" y="2512"/>
                </a:lnTo>
                <a:lnTo>
                  <a:pt x="1645" y="2512"/>
                </a:lnTo>
                <a:lnTo>
                  <a:pt x="1647" y="2512"/>
                </a:lnTo>
                <a:lnTo>
                  <a:pt x="1649" y="2512"/>
                </a:lnTo>
                <a:lnTo>
                  <a:pt x="1651" y="2512"/>
                </a:lnTo>
                <a:lnTo>
                  <a:pt x="1653" y="2510"/>
                </a:lnTo>
                <a:lnTo>
                  <a:pt x="1653" y="2510"/>
                </a:lnTo>
                <a:lnTo>
                  <a:pt x="1655" y="2510"/>
                </a:lnTo>
                <a:lnTo>
                  <a:pt x="1657" y="2510"/>
                </a:lnTo>
                <a:lnTo>
                  <a:pt x="1659" y="2510"/>
                </a:lnTo>
                <a:lnTo>
                  <a:pt x="1662" y="2510"/>
                </a:lnTo>
                <a:lnTo>
                  <a:pt x="1662" y="2508"/>
                </a:lnTo>
                <a:lnTo>
                  <a:pt x="1664" y="2505"/>
                </a:lnTo>
                <a:lnTo>
                  <a:pt x="1662" y="2505"/>
                </a:lnTo>
                <a:lnTo>
                  <a:pt x="1662" y="2505"/>
                </a:lnTo>
                <a:close/>
                <a:moveTo>
                  <a:pt x="1530" y="2451"/>
                </a:moveTo>
                <a:lnTo>
                  <a:pt x="1532" y="2451"/>
                </a:lnTo>
                <a:lnTo>
                  <a:pt x="1532" y="2451"/>
                </a:lnTo>
                <a:lnTo>
                  <a:pt x="1534" y="2453"/>
                </a:lnTo>
                <a:lnTo>
                  <a:pt x="1534" y="2453"/>
                </a:lnTo>
                <a:lnTo>
                  <a:pt x="1534" y="2451"/>
                </a:lnTo>
                <a:lnTo>
                  <a:pt x="1534" y="2451"/>
                </a:lnTo>
                <a:lnTo>
                  <a:pt x="1534" y="2451"/>
                </a:lnTo>
                <a:lnTo>
                  <a:pt x="1532" y="2449"/>
                </a:lnTo>
                <a:lnTo>
                  <a:pt x="1532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51"/>
                </a:lnTo>
                <a:close/>
                <a:moveTo>
                  <a:pt x="1561" y="2487"/>
                </a:moveTo>
                <a:lnTo>
                  <a:pt x="1559" y="2487"/>
                </a:lnTo>
                <a:lnTo>
                  <a:pt x="1559" y="2484"/>
                </a:lnTo>
                <a:lnTo>
                  <a:pt x="1557" y="2484"/>
                </a:lnTo>
                <a:lnTo>
                  <a:pt x="1555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1" y="2482"/>
                </a:lnTo>
                <a:lnTo>
                  <a:pt x="1551" y="2480"/>
                </a:lnTo>
                <a:lnTo>
                  <a:pt x="1551" y="2480"/>
                </a:lnTo>
                <a:lnTo>
                  <a:pt x="1551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2"/>
                </a:lnTo>
                <a:lnTo>
                  <a:pt x="1548" y="2482"/>
                </a:lnTo>
                <a:lnTo>
                  <a:pt x="1544" y="2482"/>
                </a:lnTo>
                <a:lnTo>
                  <a:pt x="1544" y="2480"/>
                </a:lnTo>
                <a:lnTo>
                  <a:pt x="1540" y="2480"/>
                </a:lnTo>
                <a:lnTo>
                  <a:pt x="1538" y="2482"/>
                </a:lnTo>
                <a:lnTo>
                  <a:pt x="1540" y="2484"/>
                </a:lnTo>
                <a:lnTo>
                  <a:pt x="1542" y="2484"/>
                </a:lnTo>
                <a:lnTo>
                  <a:pt x="1544" y="2487"/>
                </a:lnTo>
                <a:lnTo>
                  <a:pt x="1544" y="2487"/>
                </a:lnTo>
                <a:lnTo>
                  <a:pt x="1546" y="2487"/>
                </a:lnTo>
                <a:lnTo>
                  <a:pt x="1546" y="2487"/>
                </a:lnTo>
                <a:lnTo>
                  <a:pt x="1546" y="2489"/>
                </a:lnTo>
                <a:lnTo>
                  <a:pt x="1546" y="2489"/>
                </a:lnTo>
                <a:lnTo>
                  <a:pt x="1546" y="2491"/>
                </a:lnTo>
                <a:lnTo>
                  <a:pt x="1546" y="2491"/>
                </a:lnTo>
                <a:lnTo>
                  <a:pt x="1546" y="2493"/>
                </a:lnTo>
                <a:lnTo>
                  <a:pt x="1548" y="2493"/>
                </a:lnTo>
                <a:lnTo>
                  <a:pt x="1548" y="2493"/>
                </a:lnTo>
                <a:lnTo>
                  <a:pt x="1548" y="2491"/>
                </a:lnTo>
                <a:lnTo>
                  <a:pt x="1548" y="2491"/>
                </a:lnTo>
                <a:lnTo>
                  <a:pt x="1548" y="2491"/>
                </a:lnTo>
                <a:lnTo>
                  <a:pt x="1551" y="2489"/>
                </a:lnTo>
                <a:lnTo>
                  <a:pt x="1551" y="2489"/>
                </a:lnTo>
                <a:lnTo>
                  <a:pt x="1551" y="2489"/>
                </a:lnTo>
                <a:lnTo>
                  <a:pt x="1553" y="2489"/>
                </a:lnTo>
                <a:lnTo>
                  <a:pt x="1553" y="2489"/>
                </a:lnTo>
                <a:lnTo>
                  <a:pt x="1553" y="2491"/>
                </a:lnTo>
                <a:lnTo>
                  <a:pt x="1553" y="2493"/>
                </a:lnTo>
                <a:lnTo>
                  <a:pt x="1551" y="2493"/>
                </a:lnTo>
                <a:lnTo>
                  <a:pt x="1551" y="2495"/>
                </a:lnTo>
                <a:lnTo>
                  <a:pt x="1551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5" y="2493"/>
                </a:lnTo>
                <a:lnTo>
                  <a:pt x="1557" y="2493"/>
                </a:lnTo>
                <a:lnTo>
                  <a:pt x="1557" y="2493"/>
                </a:lnTo>
                <a:lnTo>
                  <a:pt x="1559" y="2493"/>
                </a:lnTo>
                <a:lnTo>
                  <a:pt x="1559" y="2493"/>
                </a:lnTo>
                <a:lnTo>
                  <a:pt x="1559" y="2491"/>
                </a:lnTo>
                <a:lnTo>
                  <a:pt x="1561" y="2489"/>
                </a:lnTo>
                <a:lnTo>
                  <a:pt x="1561" y="2489"/>
                </a:lnTo>
                <a:lnTo>
                  <a:pt x="1561" y="2487"/>
                </a:lnTo>
                <a:close/>
                <a:moveTo>
                  <a:pt x="1622" y="2522"/>
                </a:moveTo>
                <a:lnTo>
                  <a:pt x="1620" y="2520"/>
                </a:lnTo>
                <a:lnTo>
                  <a:pt x="1618" y="2520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6"/>
                </a:lnTo>
                <a:lnTo>
                  <a:pt x="1618" y="2516"/>
                </a:lnTo>
                <a:lnTo>
                  <a:pt x="1613" y="2516"/>
                </a:lnTo>
                <a:lnTo>
                  <a:pt x="1613" y="2516"/>
                </a:lnTo>
                <a:lnTo>
                  <a:pt x="1613" y="2514"/>
                </a:lnTo>
                <a:lnTo>
                  <a:pt x="1618" y="2514"/>
                </a:lnTo>
                <a:lnTo>
                  <a:pt x="1615" y="2512"/>
                </a:lnTo>
                <a:lnTo>
                  <a:pt x="1613" y="2512"/>
                </a:lnTo>
                <a:lnTo>
                  <a:pt x="1609" y="2512"/>
                </a:lnTo>
                <a:lnTo>
                  <a:pt x="1599" y="2510"/>
                </a:lnTo>
                <a:lnTo>
                  <a:pt x="1595" y="2510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6"/>
                </a:lnTo>
                <a:lnTo>
                  <a:pt x="1595" y="2516"/>
                </a:lnTo>
                <a:lnTo>
                  <a:pt x="1595" y="2516"/>
                </a:lnTo>
                <a:lnTo>
                  <a:pt x="1597" y="2516"/>
                </a:lnTo>
                <a:lnTo>
                  <a:pt x="1597" y="2516"/>
                </a:lnTo>
                <a:lnTo>
                  <a:pt x="1599" y="2516"/>
                </a:lnTo>
                <a:lnTo>
                  <a:pt x="1599" y="2516"/>
                </a:lnTo>
                <a:lnTo>
                  <a:pt x="1599" y="2518"/>
                </a:lnTo>
                <a:lnTo>
                  <a:pt x="1599" y="2518"/>
                </a:lnTo>
                <a:lnTo>
                  <a:pt x="1599" y="2518"/>
                </a:lnTo>
                <a:lnTo>
                  <a:pt x="1601" y="2520"/>
                </a:lnTo>
                <a:lnTo>
                  <a:pt x="1601" y="2520"/>
                </a:lnTo>
                <a:lnTo>
                  <a:pt x="1603" y="2520"/>
                </a:lnTo>
                <a:lnTo>
                  <a:pt x="1605" y="2522"/>
                </a:lnTo>
                <a:lnTo>
                  <a:pt x="1605" y="2522"/>
                </a:lnTo>
                <a:lnTo>
                  <a:pt x="1603" y="2520"/>
                </a:lnTo>
                <a:lnTo>
                  <a:pt x="1603" y="2518"/>
                </a:lnTo>
                <a:lnTo>
                  <a:pt x="1603" y="2518"/>
                </a:lnTo>
                <a:lnTo>
                  <a:pt x="1603" y="2516"/>
                </a:lnTo>
                <a:lnTo>
                  <a:pt x="1605" y="2516"/>
                </a:lnTo>
                <a:lnTo>
                  <a:pt x="1605" y="2516"/>
                </a:lnTo>
                <a:lnTo>
                  <a:pt x="1607" y="2516"/>
                </a:lnTo>
                <a:lnTo>
                  <a:pt x="1607" y="2518"/>
                </a:lnTo>
                <a:lnTo>
                  <a:pt x="1609" y="2516"/>
                </a:lnTo>
                <a:lnTo>
                  <a:pt x="1609" y="2516"/>
                </a:lnTo>
                <a:lnTo>
                  <a:pt x="1609" y="2518"/>
                </a:lnTo>
                <a:lnTo>
                  <a:pt x="1609" y="2518"/>
                </a:lnTo>
                <a:lnTo>
                  <a:pt x="1609" y="2520"/>
                </a:lnTo>
                <a:lnTo>
                  <a:pt x="1609" y="2520"/>
                </a:lnTo>
                <a:lnTo>
                  <a:pt x="1609" y="2520"/>
                </a:lnTo>
                <a:lnTo>
                  <a:pt x="1611" y="2520"/>
                </a:lnTo>
                <a:lnTo>
                  <a:pt x="1613" y="2520"/>
                </a:lnTo>
                <a:lnTo>
                  <a:pt x="1613" y="2520"/>
                </a:lnTo>
                <a:lnTo>
                  <a:pt x="1615" y="2522"/>
                </a:lnTo>
                <a:lnTo>
                  <a:pt x="1618" y="2522"/>
                </a:lnTo>
                <a:lnTo>
                  <a:pt x="1618" y="2522"/>
                </a:lnTo>
                <a:lnTo>
                  <a:pt x="1620" y="2524"/>
                </a:lnTo>
                <a:lnTo>
                  <a:pt x="1620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2"/>
                </a:lnTo>
                <a:lnTo>
                  <a:pt x="1622" y="2522"/>
                </a:lnTo>
                <a:close/>
                <a:moveTo>
                  <a:pt x="1542" y="2478"/>
                </a:move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4" y="2478"/>
                </a:lnTo>
                <a:lnTo>
                  <a:pt x="1546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6" y="2478"/>
                </a:lnTo>
                <a:lnTo>
                  <a:pt x="1546" y="2478"/>
                </a:lnTo>
                <a:lnTo>
                  <a:pt x="1544" y="2476"/>
                </a:lnTo>
                <a:lnTo>
                  <a:pt x="1542" y="2476"/>
                </a:lnTo>
                <a:lnTo>
                  <a:pt x="1542" y="2476"/>
                </a:lnTo>
                <a:lnTo>
                  <a:pt x="1540" y="2474"/>
                </a:lnTo>
                <a:lnTo>
                  <a:pt x="1538" y="2474"/>
                </a:lnTo>
                <a:lnTo>
                  <a:pt x="1538" y="2472"/>
                </a:lnTo>
                <a:lnTo>
                  <a:pt x="1534" y="2472"/>
                </a:lnTo>
                <a:lnTo>
                  <a:pt x="1532" y="2472"/>
                </a:lnTo>
                <a:lnTo>
                  <a:pt x="1532" y="2472"/>
                </a:lnTo>
                <a:lnTo>
                  <a:pt x="1530" y="2472"/>
                </a:lnTo>
                <a:lnTo>
                  <a:pt x="1530" y="2472"/>
                </a:lnTo>
                <a:lnTo>
                  <a:pt x="1530" y="2470"/>
                </a:lnTo>
                <a:lnTo>
                  <a:pt x="1530" y="2470"/>
                </a:lnTo>
                <a:lnTo>
                  <a:pt x="1527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7" y="2470"/>
                </a:lnTo>
                <a:lnTo>
                  <a:pt x="1527" y="2472"/>
                </a:lnTo>
                <a:lnTo>
                  <a:pt x="1530" y="2472"/>
                </a:lnTo>
                <a:lnTo>
                  <a:pt x="1532" y="2474"/>
                </a:lnTo>
                <a:lnTo>
                  <a:pt x="1532" y="2474"/>
                </a:lnTo>
                <a:lnTo>
                  <a:pt x="1534" y="2474"/>
                </a:lnTo>
                <a:lnTo>
                  <a:pt x="1536" y="2474"/>
                </a:lnTo>
                <a:lnTo>
                  <a:pt x="1538" y="2474"/>
                </a:lnTo>
                <a:lnTo>
                  <a:pt x="1538" y="2474"/>
                </a:lnTo>
                <a:lnTo>
                  <a:pt x="1542" y="2478"/>
                </a:lnTo>
                <a:close/>
                <a:moveTo>
                  <a:pt x="1517" y="2413"/>
                </a:moveTo>
                <a:lnTo>
                  <a:pt x="1519" y="2413"/>
                </a:lnTo>
                <a:lnTo>
                  <a:pt x="1521" y="2413"/>
                </a:lnTo>
                <a:lnTo>
                  <a:pt x="1521" y="2413"/>
                </a:lnTo>
                <a:lnTo>
                  <a:pt x="1521" y="2411"/>
                </a:lnTo>
                <a:lnTo>
                  <a:pt x="1521" y="2409"/>
                </a:lnTo>
                <a:lnTo>
                  <a:pt x="1521" y="2407"/>
                </a:lnTo>
                <a:lnTo>
                  <a:pt x="1521" y="2407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3" y="2407"/>
                </a:lnTo>
                <a:lnTo>
                  <a:pt x="1523" y="2407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11"/>
                </a:lnTo>
                <a:lnTo>
                  <a:pt x="1523" y="2411"/>
                </a:lnTo>
                <a:lnTo>
                  <a:pt x="1523" y="2413"/>
                </a:lnTo>
                <a:lnTo>
                  <a:pt x="1523" y="2413"/>
                </a:lnTo>
                <a:lnTo>
                  <a:pt x="1525" y="2415"/>
                </a:lnTo>
                <a:lnTo>
                  <a:pt x="1525" y="2415"/>
                </a:lnTo>
                <a:lnTo>
                  <a:pt x="1527" y="2415"/>
                </a:lnTo>
                <a:lnTo>
                  <a:pt x="1527" y="2415"/>
                </a:lnTo>
                <a:lnTo>
                  <a:pt x="1527" y="2413"/>
                </a:lnTo>
                <a:lnTo>
                  <a:pt x="1527" y="2413"/>
                </a:lnTo>
                <a:lnTo>
                  <a:pt x="1530" y="2411"/>
                </a:lnTo>
                <a:lnTo>
                  <a:pt x="1530" y="2409"/>
                </a:lnTo>
                <a:lnTo>
                  <a:pt x="1530" y="2409"/>
                </a:lnTo>
                <a:lnTo>
                  <a:pt x="1527" y="2409"/>
                </a:lnTo>
                <a:lnTo>
                  <a:pt x="1527" y="2409"/>
                </a:lnTo>
                <a:lnTo>
                  <a:pt x="1530" y="2405"/>
                </a:lnTo>
                <a:lnTo>
                  <a:pt x="1530" y="2403"/>
                </a:lnTo>
                <a:lnTo>
                  <a:pt x="1530" y="2399"/>
                </a:lnTo>
                <a:lnTo>
                  <a:pt x="1527" y="2394"/>
                </a:lnTo>
                <a:lnTo>
                  <a:pt x="1527" y="2392"/>
                </a:lnTo>
                <a:lnTo>
                  <a:pt x="1527" y="2392"/>
                </a:lnTo>
                <a:lnTo>
                  <a:pt x="1525" y="2392"/>
                </a:lnTo>
                <a:lnTo>
                  <a:pt x="1525" y="2392"/>
                </a:lnTo>
                <a:lnTo>
                  <a:pt x="1523" y="2392"/>
                </a:lnTo>
                <a:lnTo>
                  <a:pt x="1523" y="2392"/>
                </a:lnTo>
                <a:lnTo>
                  <a:pt x="1521" y="2392"/>
                </a:lnTo>
                <a:lnTo>
                  <a:pt x="1521" y="2394"/>
                </a:lnTo>
                <a:lnTo>
                  <a:pt x="1521" y="2394"/>
                </a:lnTo>
                <a:lnTo>
                  <a:pt x="1521" y="2396"/>
                </a:lnTo>
                <a:lnTo>
                  <a:pt x="1521" y="2396"/>
                </a:lnTo>
                <a:lnTo>
                  <a:pt x="1519" y="2399"/>
                </a:lnTo>
                <a:lnTo>
                  <a:pt x="1519" y="2399"/>
                </a:lnTo>
                <a:lnTo>
                  <a:pt x="1519" y="2401"/>
                </a:lnTo>
                <a:lnTo>
                  <a:pt x="1519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5" y="2403"/>
                </a:lnTo>
                <a:lnTo>
                  <a:pt x="1515" y="2403"/>
                </a:lnTo>
                <a:lnTo>
                  <a:pt x="1515" y="2405"/>
                </a:lnTo>
                <a:lnTo>
                  <a:pt x="1515" y="2405"/>
                </a:lnTo>
                <a:lnTo>
                  <a:pt x="1517" y="2407"/>
                </a:lnTo>
                <a:lnTo>
                  <a:pt x="1517" y="2409"/>
                </a:lnTo>
                <a:lnTo>
                  <a:pt x="1513" y="2409"/>
                </a:lnTo>
                <a:lnTo>
                  <a:pt x="1513" y="2409"/>
                </a:lnTo>
                <a:lnTo>
                  <a:pt x="1513" y="2411"/>
                </a:lnTo>
                <a:lnTo>
                  <a:pt x="1515" y="2411"/>
                </a:lnTo>
                <a:lnTo>
                  <a:pt x="1517" y="2413"/>
                </a:lnTo>
                <a:close/>
                <a:moveTo>
                  <a:pt x="1586" y="2510"/>
                </a:moveTo>
                <a:lnTo>
                  <a:pt x="1584" y="2512"/>
                </a:lnTo>
                <a:lnTo>
                  <a:pt x="1582" y="2512"/>
                </a:lnTo>
                <a:lnTo>
                  <a:pt x="1582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0"/>
                </a:lnTo>
                <a:lnTo>
                  <a:pt x="1578" y="2510"/>
                </a:lnTo>
                <a:lnTo>
                  <a:pt x="1576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2"/>
                </a:lnTo>
                <a:lnTo>
                  <a:pt x="1574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8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4"/>
                </a:lnTo>
                <a:lnTo>
                  <a:pt x="1580" y="2514"/>
                </a:lnTo>
                <a:lnTo>
                  <a:pt x="1582" y="2514"/>
                </a:lnTo>
                <a:lnTo>
                  <a:pt x="1582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6" y="2514"/>
                </a:lnTo>
                <a:lnTo>
                  <a:pt x="1586" y="2514"/>
                </a:lnTo>
                <a:lnTo>
                  <a:pt x="1586" y="2516"/>
                </a:lnTo>
                <a:lnTo>
                  <a:pt x="1586" y="2516"/>
                </a:lnTo>
                <a:lnTo>
                  <a:pt x="1588" y="2516"/>
                </a:lnTo>
                <a:lnTo>
                  <a:pt x="1588" y="2514"/>
                </a:lnTo>
                <a:lnTo>
                  <a:pt x="1590" y="2514"/>
                </a:lnTo>
                <a:lnTo>
                  <a:pt x="1588" y="2510"/>
                </a:lnTo>
                <a:lnTo>
                  <a:pt x="1586" y="2510"/>
                </a:lnTo>
                <a:close/>
                <a:moveTo>
                  <a:pt x="1519" y="2417"/>
                </a:moveTo>
                <a:lnTo>
                  <a:pt x="1519" y="2415"/>
                </a:lnTo>
                <a:lnTo>
                  <a:pt x="1517" y="2415"/>
                </a:lnTo>
                <a:lnTo>
                  <a:pt x="1515" y="2417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22"/>
                </a:lnTo>
                <a:lnTo>
                  <a:pt x="1517" y="2422"/>
                </a:lnTo>
                <a:lnTo>
                  <a:pt x="1517" y="2422"/>
                </a:lnTo>
                <a:lnTo>
                  <a:pt x="1521" y="2422"/>
                </a:lnTo>
                <a:lnTo>
                  <a:pt x="1521" y="2419"/>
                </a:lnTo>
                <a:lnTo>
                  <a:pt x="1523" y="2419"/>
                </a:lnTo>
                <a:lnTo>
                  <a:pt x="1523" y="2417"/>
                </a:lnTo>
                <a:lnTo>
                  <a:pt x="1521" y="2417"/>
                </a:lnTo>
                <a:lnTo>
                  <a:pt x="1519" y="2417"/>
                </a:lnTo>
                <a:close/>
                <a:moveTo>
                  <a:pt x="1519" y="2426"/>
                </a:moveTo>
                <a:lnTo>
                  <a:pt x="1519" y="2426"/>
                </a:lnTo>
                <a:lnTo>
                  <a:pt x="1519" y="2426"/>
                </a:lnTo>
                <a:lnTo>
                  <a:pt x="1519" y="2426"/>
                </a:lnTo>
                <a:lnTo>
                  <a:pt x="1517" y="2424"/>
                </a:lnTo>
                <a:lnTo>
                  <a:pt x="1515" y="2424"/>
                </a:lnTo>
                <a:lnTo>
                  <a:pt x="1515" y="2426"/>
                </a:lnTo>
                <a:lnTo>
                  <a:pt x="1515" y="2426"/>
                </a:lnTo>
                <a:lnTo>
                  <a:pt x="1515" y="2428"/>
                </a:lnTo>
                <a:lnTo>
                  <a:pt x="1515" y="2428"/>
                </a:lnTo>
                <a:lnTo>
                  <a:pt x="1515" y="2430"/>
                </a:lnTo>
                <a:lnTo>
                  <a:pt x="1515" y="2430"/>
                </a:lnTo>
                <a:lnTo>
                  <a:pt x="1517" y="2430"/>
                </a:lnTo>
                <a:lnTo>
                  <a:pt x="1517" y="2428"/>
                </a:lnTo>
                <a:lnTo>
                  <a:pt x="1517" y="2426"/>
                </a:lnTo>
                <a:lnTo>
                  <a:pt x="1519" y="2426"/>
                </a:lnTo>
                <a:close/>
                <a:moveTo>
                  <a:pt x="1521" y="2443"/>
                </a:moveTo>
                <a:lnTo>
                  <a:pt x="1523" y="2443"/>
                </a:lnTo>
                <a:lnTo>
                  <a:pt x="1523" y="2443"/>
                </a:lnTo>
                <a:lnTo>
                  <a:pt x="1525" y="2440"/>
                </a:lnTo>
                <a:lnTo>
                  <a:pt x="1525" y="2440"/>
                </a:lnTo>
                <a:lnTo>
                  <a:pt x="1527" y="2443"/>
                </a:lnTo>
                <a:lnTo>
                  <a:pt x="1527" y="2443"/>
                </a:lnTo>
                <a:lnTo>
                  <a:pt x="1527" y="2440"/>
                </a:lnTo>
                <a:lnTo>
                  <a:pt x="1527" y="2440"/>
                </a:lnTo>
                <a:lnTo>
                  <a:pt x="1527" y="2438"/>
                </a:lnTo>
                <a:lnTo>
                  <a:pt x="1527" y="2438"/>
                </a:lnTo>
                <a:lnTo>
                  <a:pt x="1525" y="2438"/>
                </a:lnTo>
                <a:lnTo>
                  <a:pt x="1523" y="2440"/>
                </a:lnTo>
                <a:lnTo>
                  <a:pt x="1521" y="2440"/>
                </a:lnTo>
                <a:lnTo>
                  <a:pt x="1519" y="2440"/>
                </a:lnTo>
                <a:lnTo>
                  <a:pt x="1519" y="2443"/>
                </a:lnTo>
                <a:lnTo>
                  <a:pt x="1517" y="2443"/>
                </a:lnTo>
                <a:lnTo>
                  <a:pt x="1517" y="2445"/>
                </a:lnTo>
                <a:lnTo>
                  <a:pt x="1517" y="2447"/>
                </a:lnTo>
                <a:lnTo>
                  <a:pt x="1519" y="2445"/>
                </a:lnTo>
                <a:lnTo>
                  <a:pt x="1519" y="2445"/>
                </a:lnTo>
                <a:lnTo>
                  <a:pt x="1521" y="2443"/>
                </a:lnTo>
                <a:lnTo>
                  <a:pt x="1521" y="2443"/>
                </a:lnTo>
                <a:close/>
                <a:moveTo>
                  <a:pt x="1525" y="2457"/>
                </a:moveTo>
                <a:lnTo>
                  <a:pt x="1527" y="2453"/>
                </a:lnTo>
                <a:lnTo>
                  <a:pt x="1527" y="2453"/>
                </a:lnTo>
                <a:lnTo>
                  <a:pt x="1525" y="2451"/>
                </a:lnTo>
                <a:lnTo>
                  <a:pt x="1525" y="2451"/>
                </a:lnTo>
                <a:lnTo>
                  <a:pt x="1525" y="2451"/>
                </a:lnTo>
                <a:lnTo>
                  <a:pt x="1523" y="2447"/>
                </a:lnTo>
                <a:lnTo>
                  <a:pt x="1523" y="2447"/>
                </a:lnTo>
                <a:lnTo>
                  <a:pt x="1523" y="2449"/>
                </a:lnTo>
                <a:lnTo>
                  <a:pt x="1521" y="2449"/>
                </a:lnTo>
                <a:lnTo>
                  <a:pt x="1519" y="2449"/>
                </a:lnTo>
                <a:lnTo>
                  <a:pt x="1521" y="2451"/>
                </a:lnTo>
                <a:lnTo>
                  <a:pt x="1521" y="2455"/>
                </a:lnTo>
                <a:lnTo>
                  <a:pt x="1523" y="2457"/>
                </a:lnTo>
                <a:lnTo>
                  <a:pt x="1523" y="2459"/>
                </a:lnTo>
                <a:lnTo>
                  <a:pt x="1525" y="2459"/>
                </a:lnTo>
                <a:lnTo>
                  <a:pt x="1525" y="2457"/>
                </a:lnTo>
                <a:close/>
                <a:moveTo>
                  <a:pt x="1567" y="2497"/>
                </a:moveTo>
                <a:lnTo>
                  <a:pt x="1569" y="2497"/>
                </a:lnTo>
                <a:lnTo>
                  <a:pt x="1571" y="2497"/>
                </a:lnTo>
                <a:lnTo>
                  <a:pt x="1571" y="2497"/>
                </a:lnTo>
                <a:lnTo>
                  <a:pt x="1576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7"/>
                </a:lnTo>
                <a:lnTo>
                  <a:pt x="1580" y="2497"/>
                </a:lnTo>
                <a:lnTo>
                  <a:pt x="1578" y="2495"/>
                </a:lnTo>
                <a:lnTo>
                  <a:pt x="1578" y="2495"/>
                </a:lnTo>
                <a:lnTo>
                  <a:pt x="1576" y="2495"/>
                </a:lnTo>
                <a:lnTo>
                  <a:pt x="1574" y="2493"/>
                </a:lnTo>
                <a:lnTo>
                  <a:pt x="1571" y="2491"/>
                </a:lnTo>
                <a:lnTo>
                  <a:pt x="1569" y="2491"/>
                </a:lnTo>
                <a:lnTo>
                  <a:pt x="1565" y="2491"/>
                </a:lnTo>
                <a:lnTo>
                  <a:pt x="1563" y="2491"/>
                </a:lnTo>
                <a:lnTo>
                  <a:pt x="1563" y="2491"/>
                </a:lnTo>
                <a:lnTo>
                  <a:pt x="1561" y="2493"/>
                </a:lnTo>
                <a:lnTo>
                  <a:pt x="1563" y="2495"/>
                </a:lnTo>
                <a:lnTo>
                  <a:pt x="1565" y="2497"/>
                </a:lnTo>
                <a:lnTo>
                  <a:pt x="1565" y="2499"/>
                </a:lnTo>
                <a:lnTo>
                  <a:pt x="1567" y="2497"/>
                </a:lnTo>
                <a:lnTo>
                  <a:pt x="1567" y="2497"/>
                </a:lnTo>
                <a:close/>
                <a:moveTo>
                  <a:pt x="1712" y="2222"/>
                </a:moveTo>
                <a:lnTo>
                  <a:pt x="1710" y="2222"/>
                </a:lnTo>
                <a:lnTo>
                  <a:pt x="1708" y="2222"/>
                </a:lnTo>
                <a:lnTo>
                  <a:pt x="1708" y="2222"/>
                </a:lnTo>
                <a:lnTo>
                  <a:pt x="1710" y="2225"/>
                </a:lnTo>
                <a:lnTo>
                  <a:pt x="1710" y="2225"/>
                </a:lnTo>
                <a:lnTo>
                  <a:pt x="1712" y="2225"/>
                </a:lnTo>
                <a:lnTo>
                  <a:pt x="1712" y="2225"/>
                </a:lnTo>
                <a:lnTo>
                  <a:pt x="1712" y="2222"/>
                </a:lnTo>
                <a:close/>
                <a:moveTo>
                  <a:pt x="1680" y="2508"/>
                </a:moveTo>
                <a:lnTo>
                  <a:pt x="1680" y="2508"/>
                </a:lnTo>
                <a:lnTo>
                  <a:pt x="1678" y="2508"/>
                </a:lnTo>
                <a:lnTo>
                  <a:pt x="1678" y="2508"/>
                </a:lnTo>
                <a:lnTo>
                  <a:pt x="1674" y="2508"/>
                </a:lnTo>
                <a:lnTo>
                  <a:pt x="1672" y="2505"/>
                </a:lnTo>
                <a:lnTo>
                  <a:pt x="1672" y="2508"/>
                </a:lnTo>
                <a:lnTo>
                  <a:pt x="1672" y="2508"/>
                </a:lnTo>
                <a:lnTo>
                  <a:pt x="1670" y="2508"/>
                </a:lnTo>
                <a:lnTo>
                  <a:pt x="1670" y="2510"/>
                </a:lnTo>
                <a:lnTo>
                  <a:pt x="1670" y="2510"/>
                </a:lnTo>
                <a:lnTo>
                  <a:pt x="1672" y="2510"/>
                </a:lnTo>
                <a:lnTo>
                  <a:pt x="1674" y="2510"/>
                </a:lnTo>
                <a:lnTo>
                  <a:pt x="1674" y="2510"/>
                </a:lnTo>
                <a:lnTo>
                  <a:pt x="1676" y="2508"/>
                </a:lnTo>
                <a:lnTo>
                  <a:pt x="1680" y="2508"/>
                </a:lnTo>
                <a:lnTo>
                  <a:pt x="1680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0" y="2508"/>
                </a:lnTo>
                <a:close/>
                <a:moveTo>
                  <a:pt x="1724" y="2451"/>
                </a:moveTo>
                <a:lnTo>
                  <a:pt x="1727" y="2449"/>
                </a:lnTo>
                <a:lnTo>
                  <a:pt x="1724" y="2449"/>
                </a:lnTo>
                <a:lnTo>
                  <a:pt x="1724" y="2449"/>
                </a:lnTo>
                <a:lnTo>
                  <a:pt x="1722" y="2449"/>
                </a:lnTo>
                <a:lnTo>
                  <a:pt x="1722" y="2451"/>
                </a:lnTo>
                <a:lnTo>
                  <a:pt x="1722" y="2451"/>
                </a:lnTo>
                <a:lnTo>
                  <a:pt x="1724" y="2453"/>
                </a:lnTo>
                <a:lnTo>
                  <a:pt x="1724" y="2453"/>
                </a:lnTo>
                <a:lnTo>
                  <a:pt x="1724" y="2451"/>
                </a:lnTo>
                <a:close/>
                <a:moveTo>
                  <a:pt x="1745" y="2447"/>
                </a:moveTo>
                <a:lnTo>
                  <a:pt x="1745" y="2447"/>
                </a:lnTo>
                <a:lnTo>
                  <a:pt x="1747" y="2445"/>
                </a:lnTo>
                <a:lnTo>
                  <a:pt x="1747" y="2445"/>
                </a:lnTo>
                <a:lnTo>
                  <a:pt x="1747" y="2445"/>
                </a:lnTo>
                <a:lnTo>
                  <a:pt x="1750" y="2443"/>
                </a:lnTo>
                <a:lnTo>
                  <a:pt x="1750" y="2443"/>
                </a:lnTo>
                <a:lnTo>
                  <a:pt x="1747" y="2443"/>
                </a:lnTo>
                <a:lnTo>
                  <a:pt x="1747" y="2440"/>
                </a:lnTo>
                <a:lnTo>
                  <a:pt x="1745" y="2443"/>
                </a:lnTo>
                <a:lnTo>
                  <a:pt x="1745" y="2443"/>
                </a:lnTo>
                <a:lnTo>
                  <a:pt x="1743" y="2443"/>
                </a:lnTo>
                <a:lnTo>
                  <a:pt x="1741" y="2443"/>
                </a:lnTo>
                <a:lnTo>
                  <a:pt x="1741" y="2443"/>
                </a:lnTo>
                <a:lnTo>
                  <a:pt x="1739" y="2443"/>
                </a:lnTo>
                <a:lnTo>
                  <a:pt x="1739" y="2443"/>
                </a:lnTo>
                <a:lnTo>
                  <a:pt x="1737" y="2443"/>
                </a:lnTo>
                <a:lnTo>
                  <a:pt x="1735" y="2443"/>
                </a:lnTo>
                <a:lnTo>
                  <a:pt x="1733" y="2443"/>
                </a:lnTo>
                <a:lnTo>
                  <a:pt x="1731" y="2440"/>
                </a:lnTo>
                <a:lnTo>
                  <a:pt x="1731" y="2440"/>
                </a:lnTo>
                <a:lnTo>
                  <a:pt x="1731" y="2443"/>
                </a:lnTo>
                <a:lnTo>
                  <a:pt x="1731" y="2443"/>
                </a:lnTo>
                <a:lnTo>
                  <a:pt x="1731" y="2443"/>
                </a:lnTo>
                <a:lnTo>
                  <a:pt x="1733" y="2445"/>
                </a:lnTo>
                <a:lnTo>
                  <a:pt x="1735" y="2445"/>
                </a:lnTo>
                <a:lnTo>
                  <a:pt x="1735" y="2447"/>
                </a:lnTo>
                <a:lnTo>
                  <a:pt x="1735" y="2447"/>
                </a:lnTo>
                <a:lnTo>
                  <a:pt x="1731" y="2447"/>
                </a:lnTo>
                <a:lnTo>
                  <a:pt x="1731" y="2447"/>
                </a:lnTo>
                <a:lnTo>
                  <a:pt x="1731" y="2449"/>
                </a:lnTo>
                <a:lnTo>
                  <a:pt x="1731" y="2449"/>
                </a:lnTo>
                <a:lnTo>
                  <a:pt x="1733" y="2449"/>
                </a:lnTo>
                <a:lnTo>
                  <a:pt x="1733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3" y="2451"/>
                </a:lnTo>
                <a:lnTo>
                  <a:pt x="1733" y="2451"/>
                </a:lnTo>
                <a:lnTo>
                  <a:pt x="1731" y="2453"/>
                </a:lnTo>
                <a:lnTo>
                  <a:pt x="1727" y="2453"/>
                </a:lnTo>
                <a:lnTo>
                  <a:pt x="1724" y="2455"/>
                </a:lnTo>
                <a:lnTo>
                  <a:pt x="1727" y="2457"/>
                </a:lnTo>
                <a:lnTo>
                  <a:pt x="1729" y="2457"/>
                </a:lnTo>
                <a:lnTo>
                  <a:pt x="1731" y="2457"/>
                </a:lnTo>
                <a:lnTo>
                  <a:pt x="1731" y="2457"/>
                </a:lnTo>
                <a:lnTo>
                  <a:pt x="1733" y="2457"/>
                </a:lnTo>
                <a:lnTo>
                  <a:pt x="1733" y="2457"/>
                </a:lnTo>
                <a:lnTo>
                  <a:pt x="1733" y="2455"/>
                </a:lnTo>
                <a:lnTo>
                  <a:pt x="1735" y="2455"/>
                </a:lnTo>
                <a:lnTo>
                  <a:pt x="1735" y="2453"/>
                </a:lnTo>
                <a:lnTo>
                  <a:pt x="1735" y="2453"/>
                </a:lnTo>
                <a:lnTo>
                  <a:pt x="1737" y="2453"/>
                </a:lnTo>
                <a:lnTo>
                  <a:pt x="1739" y="2453"/>
                </a:lnTo>
                <a:lnTo>
                  <a:pt x="1739" y="2453"/>
                </a:lnTo>
                <a:lnTo>
                  <a:pt x="1743" y="2449"/>
                </a:lnTo>
                <a:lnTo>
                  <a:pt x="1745" y="2447"/>
                </a:lnTo>
                <a:close/>
                <a:moveTo>
                  <a:pt x="1630" y="2529"/>
                </a:moveTo>
                <a:lnTo>
                  <a:pt x="1626" y="2529"/>
                </a:lnTo>
                <a:lnTo>
                  <a:pt x="1626" y="2529"/>
                </a:lnTo>
                <a:lnTo>
                  <a:pt x="1624" y="2529"/>
                </a:lnTo>
                <a:lnTo>
                  <a:pt x="1624" y="2529"/>
                </a:lnTo>
                <a:lnTo>
                  <a:pt x="1626" y="2529"/>
                </a:lnTo>
                <a:lnTo>
                  <a:pt x="1626" y="2531"/>
                </a:lnTo>
                <a:lnTo>
                  <a:pt x="1628" y="2531"/>
                </a:lnTo>
                <a:lnTo>
                  <a:pt x="1628" y="2531"/>
                </a:lnTo>
                <a:lnTo>
                  <a:pt x="1630" y="2531"/>
                </a:lnTo>
                <a:lnTo>
                  <a:pt x="1630" y="2529"/>
                </a:lnTo>
                <a:lnTo>
                  <a:pt x="1630" y="2529"/>
                </a:lnTo>
                <a:lnTo>
                  <a:pt x="1630" y="2529"/>
                </a:lnTo>
                <a:close/>
                <a:moveTo>
                  <a:pt x="1636" y="2514"/>
                </a:moveTo>
                <a:lnTo>
                  <a:pt x="1634" y="2512"/>
                </a:lnTo>
                <a:lnTo>
                  <a:pt x="1630" y="2512"/>
                </a:lnTo>
                <a:lnTo>
                  <a:pt x="1624" y="2510"/>
                </a:lnTo>
                <a:lnTo>
                  <a:pt x="1622" y="2510"/>
                </a:lnTo>
                <a:lnTo>
                  <a:pt x="1618" y="2512"/>
                </a:lnTo>
                <a:lnTo>
                  <a:pt x="1620" y="2514"/>
                </a:lnTo>
                <a:lnTo>
                  <a:pt x="1620" y="2516"/>
                </a:lnTo>
                <a:lnTo>
                  <a:pt x="1622" y="2516"/>
                </a:lnTo>
                <a:lnTo>
                  <a:pt x="1622" y="2516"/>
                </a:lnTo>
                <a:lnTo>
                  <a:pt x="1626" y="2518"/>
                </a:lnTo>
                <a:lnTo>
                  <a:pt x="1626" y="2518"/>
                </a:lnTo>
                <a:lnTo>
                  <a:pt x="1628" y="2516"/>
                </a:lnTo>
                <a:lnTo>
                  <a:pt x="1628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2" y="2518"/>
                </a:lnTo>
                <a:lnTo>
                  <a:pt x="1632" y="2518"/>
                </a:lnTo>
                <a:lnTo>
                  <a:pt x="1634" y="2518"/>
                </a:lnTo>
                <a:lnTo>
                  <a:pt x="1634" y="2516"/>
                </a:lnTo>
                <a:lnTo>
                  <a:pt x="1636" y="2516"/>
                </a:lnTo>
                <a:lnTo>
                  <a:pt x="1636" y="2516"/>
                </a:lnTo>
                <a:lnTo>
                  <a:pt x="1636" y="2514"/>
                </a:lnTo>
                <a:lnTo>
                  <a:pt x="1636" y="2514"/>
                </a:lnTo>
                <a:close/>
                <a:moveTo>
                  <a:pt x="1632" y="2524"/>
                </a:moveTo>
                <a:lnTo>
                  <a:pt x="1632" y="2524"/>
                </a:lnTo>
                <a:lnTo>
                  <a:pt x="1632" y="2524"/>
                </a:lnTo>
                <a:lnTo>
                  <a:pt x="1630" y="2524"/>
                </a:lnTo>
                <a:lnTo>
                  <a:pt x="1630" y="2524"/>
                </a:lnTo>
                <a:lnTo>
                  <a:pt x="1630" y="2526"/>
                </a:lnTo>
                <a:lnTo>
                  <a:pt x="1628" y="2526"/>
                </a:lnTo>
                <a:lnTo>
                  <a:pt x="1628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9"/>
                </a:lnTo>
                <a:lnTo>
                  <a:pt x="1632" y="2529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4"/>
                </a:lnTo>
                <a:close/>
                <a:moveTo>
                  <a:pt x="1643" y="2516"/>
                </a:moveTo>
                <a:lnTo>
                  <a:pt x="1643" y="2516"/>
                </a:lnTo>
                <a:lnTo>
                  <a:pt x="1643" y="2516"/>
                </a:lnTo>
                <a:lnTo>
                  <a:pt x="1643" y="2516"/>
                </a:lnTo>
                <a:lnTo>
                  <a:pt x="1643" y="2518"/>
                </a:lnTo>
                <a:lnTo>
                  <a:pt x="1643" y="2518"/>
                </a:lnTo>
                <a:lnTo>
                  <a:pt x="1643" y="2518"/>
                </a:lnTo>
                <a:lnTo>
                  <a:pt x="1645" y="2516"/>
                </a:lnTo>
                <a:lnTo>
                  <a:pt x="1645" y="2516"/>
                </a:lnTo>
                <a:lnTo>
                  <a:pt x="1645" y="2516"/>
                </a:lnTo>
                <a:lnTo>
                  <a:pt x="1643" y="2516"/>
                </a:lnTo>
                <a:close/>
                <a:moveTo>
                  <a:pt x="1737" y="2440"/>
                </a:moveTo>
                <a:lnTo>
                  <a:pt x="1737" y="2440"/>
                </a:lnTo>
                <a:lnTo>
                  <a:pt x="1737" y="2440"/>
                </a:lnTo>
                <a:lnTo>
                  <a:pt x="1735" y="2440"/>
                </a:lnTo>
                <a:lnTo>
                  <a:pt x="1735" y="2440"/>
                </a:lnTo>
                <a:lnTo>
                  <a:pt x="1735" y="2443"/>
                </a:lnTo>
                <a:lnTo>
                  <a:pt x="1737" y="2443"/>
                </a:lnTo>
                <a:lnTo>
                  <a:pt x="1737" y="2440"/>
                </a:lnTo>
                <a:close/>
                <a:moveTo>
                  <a:pt x="1297" y="1640"/>
                </a:moveTo>
                <a:lnTo>
                  <a:pt x="1297" y="1640"/>
                </a:lnTo>
                <a:lnTo>
                  <a:pt x="1297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301" y="1640"/>
                </a:lnTo>
                <a:lnTo>
                  <a:pt x="1301" y="1640"/>
                </a:lnTo>
                <a:lnTo>
                  <a:pt x="1299" y="1638"/>
                </a:lnTo>
                <a:lnTo>
                  <a:pt x="1297" y="1640"/>
                </a:lnTo>
                <a:close/>
                <a:moveTo>
                  <a:pt x="1291" y="1640"/>
                </a:moveTo>
                <a:lnTo>
                  <a:pt x="1291" y="1640"/>
                </a:lnTo>
                <a:lnTo>
                  <a:pt x="1291" y="1640"/>
                </a:lnTo>
                <a:lnTo>
                  <a:pt x="1291" y="1638"/>
                </a:lnTo>
                <a:lnTo>
                  <a:pt x="1287" y="1633"/>
                </a:lnTo>
                <a:lnTo>
                  <a:pt x="1287" y="1631"/>
                </a:lnTo>
                <a:lnTo>
                  <a:pt x="1284" y="1631"/>
                </a:lnTo>
                <a:lnTo>
                  <a:pt x="1284" y="1629"/>
                </a:lnTo>
                <a:lnTo>
                  <a:pt x="1284" y="1629"/>
                </a:lnTo>
                <a:lnTo>
                  <a:pt x="1282" y="1629"/>
                </a:lnTo>
                <a:lnTo>
                  <a:pt x="1282" y="1631"/>
                </a:lnTo>
                <a:lnTo>
                  <a:pt x="1280" y="1631"/>
                </a:lnTo>
                <a:lnTo>
                  <a:pt x="1280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4" y="1635"/>
                </a:lnTo>
                <a:lnTo>
                  <a:pt x="1287" y="1638"/>
                </a:lnTo>
                <a:lnTo>
                  <a:pt x="1287" y="1638"/>
                </a:lnTo>
                <a:lnTo>
                  <a:pt x="1289" y="1640"/>
                </a:lnTo>
                <a:lnTo>
                  <a:pt x="1287" y="1640"/>
                </a:lnTo>
                <a:lnTo>
                  <a:pt x="1284" y="1642"/>
                </a:lnTo>
                <a:lnTo>
                  <a:pt x="1282" y="1642"/>
                </a:lnTo>
                <a:lnTo>
                  <a:pt x="1282" y="1644"/>
                </a:lnTo>
                <a:lnTo>
                  <a:pt x="1282" y="1644"/>
                </a:lnTo>
                <a:lnTo>
                  <a:pt x="1282" y="1646"/>
                </a:lnTo>
                <a:lnTo>
                  <a:pt x="1284" y="1646"/>
                </a:lnTo>
                <a:lnTo>
                  <a:pt x="1287" y="1646"/>
                </a:lnTo>
                <a:lnTo>
                  <a:pt x="1291" y="1644"/>
                </a:lnTo>
                <a:lnTo>
                  <a:pt x="1293" y="1642"/>
                </a:lnTo>
                <a:lnTo>
                  <a:pt x="1291" y="1642"/>
                </a:lnTo>
                <a:lnTo>
                  <a:pt x="1291" y="1640"/>
                </a:lnTo>
                <a:close/>
                <a:moveTo>
                  <a:pt x="1023" y="2030"/>
                </a:moveTo>
                <a:lnTo>
                  <a:pt x="1023" y="2030"/>
                </a:lnTo>
                <a:lnTo>
                  <a:pt x="1023" y="2032"/>
                </a:lnTo>
                <a:lnTo>
                  <a:pt x="1025" y="2030"/>
                </a:lnTo>
                <a:lnTo>
                  <a:pt x="1025" y="2030"/>
                </a:lnTo>
                <a:lnTo>
                  <a:pt x="1025" y="2030"/>
                </a:lnTo>
                <a:lnTo>
                  <a:pt x="1023" y="2030"/>
                </a:lnTo>
                <a:close/>
                <a:moveTo>
                  <a:pt x="1284" y="1638"/>
                </a:moveTo>
                <a:lnTo>
                  <a:pt x="1284" y="1635"/>
                </a:lnTo>
                <a:lnTo>
                  <a:pt x="1282" y="1635"/>
                </a:lnTo>
                <a:lnTo>
                  <a:pt x="1280" y="1635"/>
                </a:lnTo>
                <a:lnTo>
                  <a:pt x="1280" y="1635"/>
                </a:lnTo>
                <a:lnTo>
                  <a:pt x="1280" y="1638"/>
                </a:lnTo>
                <a:lnTo>
                  <a:pt x="1280" y="1638"/>
                </a:lnTo>
                <a:lnTo>
                  <a:pt x="1282" y="1638"/>
                </a:lnTo>
                <a:lnTo>
                  <a:pt x="1282" y="1638"/>
                </a:lnTo>
                <a:lnTo>
                  <a:pt x="1284" y="1638"/>
                </a:lnTo>
                <a:close/>
                <a:moveTo>
                  <a:pt x="987" y="1271"/>
                </a:moveTo>
                <a:lnTo>
                  <a:pt x="985" y="1273"/>
                </a:lnTo>
                <a:lnTo>
                  <a:pt x="989" y="1275"/>
                </a:lnTo>
                <a:lnTo>
                  <a:pt x="989" y="1275"/>
                </a:lnTo>
                <a:lnTo>
                  <a:pt x="987" y="1273"/>
                </a:lnTo>
                <a:lnTo>
                  <a:pt x="987" y="1271"/>
                </a:lnTo>
                <a:close/>
                <a:moveTo>
                  <a:pt x="1064" y="1315"/>
                </a:moveTo>
                <a:lnTo>
                  <a:pt x="1062" y="1315"/>
                </a:lnTo>
                <a:lnTo>
                  <a:pt x="1062" y="1317"/>
                </a:lnTo>
                <a:lnTo>
                  <a:pt x="1062" y="1317"/>
                </a:lnTo>
                <a:lnTo>
                  <a:pt x="1064" y="1317"/>
                </a:lnTo>
                <a:lnTo>
                  <a:pt x="1064" y="1317"/>
                </a:lnTo>
                <a:lnTo>
                  <a:pt x="1064" y="1315"/>
                </a:lnTo>
                <a:lnTo>
                  <a:pt x="1064" y="1315"/>
                </a:lnTo>
                <a:close/>
                <a:moveTo>
                  <a:pt x="999" y="1357"/>
                </a:moveTo>
                <a:lnTo>
                  <a:pt x="999" y="1359"/>
                </a:lnTo>
                <a:lnTo>
                  <a:pt x="999" y="1359"/>
                </a:lnTo>
                <a:lnTo>
                  <a:pt x="999" y="1359"/>
                </a:lnTo>
                <a:lnTo>
                  <a:pt x="1002" y="1359"/>
                </a:lnTo>
                <a:lnTo>
                  <a:pt x="999" y="1359"/>
                </a:lnTo>
                <a:lnTo>
                  <a:pt x="999" y="1357"/>
                </a:lnTo>
                <a:close/>
                <a:moveTo>
                  <a:pt x="891" y="1132"/>
                </a:moveTo>
                <a:lnTo>
                  <a:pt x="891" y="1132"/>
                </a:lnTo>
                <a:lnTo>
                  <a:pt x="891" y="1134"/>
                </a:lnTo>
                <a:lnTo>
                  <a:pt x="893" y="1134"/>
                </a:lnTo>
                <a:lnTo>
                  <a:pt x="893" y="1134"/>
                </a:lnTo>
                <a:lnTo>
                  <a:pt x="895" y="1134"/>
                </a:lnTo>
                <a:lnTo>
                  <a:pt x="893" y="1134"/>
                </a:lnTo>
                <a:lnTo>
                  <a:pt x="893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close/>
                <a:moveTo>
                  <a:pt x="1515" y="2401"/>
                </a:moveTo>
                <a:lnTo>
                  <a:pt x="1517" y="2399"/>
                </a:lnTo>
                <a:lnTo>
                  <a:pt x="1519" y="2394"/>
                </a:lnTo>
                <a:lnTo>
                  <a:pt x="1519" y="2394"/>
                </a:lnTo>
                <a:lnTo>
                  <a:pt x="1519" y="2392"/>
                </a:lnTo>
                <a:lnTo>
                  <a:pt x="1517" y="2392"/>
                </a:lnTo>
                <a:lnTo>
                  <a:pt x="1517" y="2394"/>
                </a:lnTo>
                <a:lnTo>
                  <a:pt x="1515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5" y="2399"/>
                </a:lnTo>
                <a:lnTo>
                  <a:pt x="1513" y="2399"/>
                </a:lnTo>
                <a:lnTo>
                  <a:pt x="1513" y="2401"/>
                </a:lnTo>
                <a:lnTo>
                  <a:pt x="1513" y="2401"/>
                </a:lnTo>
                <a:lnTo>
                  <a:pt x="1513" y="2401"/>
                </a:lnTo>
                <a:lnTo>
                  <a:pt x="1515" y="2401"/>
                </a:lnTo>
                <a:close/>
                <a:moveTo>
                  <a:pt x="939" y="1212"/>
                </a:moveTo>
                <a:lnTo>
                  <a:pt x="939" y="1214"/>
                </a:lnTo>
                <a:lnTo>
                  <a:pt x="939" y="1216"/>
                </a:lnTo>
                <a:lnTo>
                  <a:pt x="937" y="1216"/>
                </a:lnTo>
                <a:lnTo>
                  <a:pt x="939" y="1218"/>
                </a:lnTo>
                <a:lnTo>
                  <a:pt x="939" y="1218"/>
                </a:lnTo>
                <a:lnTo>
                  <a:pt x="939" y="1216"/>
                </a:lnTo>
                <a:lnTo>
                  <a:pt x="939" y="1214"/>
                </a:lnTo>
                <a:lnTo>
                  <a:pt x="939" y="1212"/>
                </a:lnTo>
                <a:close/>
                <a:moveTo>
                  <a:pt x="983" y="1271"/>
                </a:moveTo>
                <a:lnTo>
                  <a:pt x="983" y="1269"/>
                </a:lnTo>
                <a:lnTo>
                  <a:pt x="983" y="1269"/>
                </a:lnTo>
                <a:lnTo>
                  <a:pt x="983" y="1266"/>
                </a:lnTo>
                <a:lnTo>
                  <a:pt x="983" y="1266"/>
                </a:lnTo>
                <a:lnTo>
                  <a:pt x="983" y="1262"/>
                </a:lnTo>
                <a:lnTo>
                  <a:pt x="983" y="1260"/>
                </a:lnTo>
                <a:lnTo>
                  <a:pt x="983" y="1266"/>
                </a:lnTo>
                <a:lnTo>
                  <a:pt x="981" y="1269"/>
                </a:lnTo>
                <a:lnTo>
                  <a:pt x="983" y="1269"/>
                </a:lnTo>
                <a:lnTo>
                  <a:pt x="983" y="1269"/>
                </a:lnTo>
                <a:lnTo>
                  <a:pt x="983" y="1271"/>
                </a:lnTo>
                <a:lnTo>
                  <a:pt x="985" y="1273"/>
                </a:lnTo>
                <a:lnTo>
                  <a:pt x="985" y="1273"/>
                </a:lnTo>
                <a:lnTo>
                  <a:pt x="985" y="1271"/>
                </a:lnTo>
                <a:lnTo>
                  <a:pt x="983" y="1271"/>
                </a:lnTo>
                <a:close/>
                <a:moveTo>
                  <a:pt x="895" y="1201"/>
                </a:moveTo>
                <a:lnTo>
                  <a:pt x="895" y="1201"/>
                </a:lnTo>
                <a:lnTo>
                  <a:pt x="895" y="1199"/>
                </a:lnTo>
                <a:lnTo>
                  <a:pt x="893" y="1199"/>
                </a:lnTo>
                <a:lnTo>
                  <a:pt x="893" y="1201"/>
                </a:lnTo>
                <a:lnTo>
                  <a:pt x="893" y="1201"/>
                </a:lnTo>
                <a:lnTo>
                  <a:pt x="895" y="1204"/>
                </a:lnTo>
                <a:lnTo>
                  <a:pt x="895" y="1204"/>
                </a:lnTo>
                <a:lnTo>
                  <a:pt x="895" y="1201"/>
                </a:lnTo>
                <a:lnTo>
                  <a:pt x="895" y="1201"/>
                </a:lnTo>
                <a:close/>
                <a:moveTo>
                  <a:pt x="1523" y="2375"/>
                </a:moveTo>
                <a:lnTo>
                  <a:pt x="1521" y="2378"/>
                </a:lnTo>
                <a:lnTo>
                  <a:pt x="1519" y="2378"/>
                </a:lnTo>
                <a:lnTo>
                  <a:pt x="1517" y="2380"/>
                </a:lnTo>
                <a:lnTo>
                  <a:pt x="1517" y="2380"/>
                </a:lnTo>
                <a:lnTo>
                  <a:pt x="1519" y="2382"/>
                </a:lnTo>
                <a:lnTo>
                  <a:pt x="1519" y="2382"/>
                </a:lnTo>
                <a:lnTo>
                  <a:pt x="1519" y="2384"/>
                </a:lnTo>
                <a:lnTo>
                  <a:pt x="1519" y="2386"/>
                </a:lnTo>
                <a:lnTo>
                  <a:pt x="1521" y="2386"/>
                </a:lnTo>
                <a:lnTo>
                  <a:pt x="1521" y="2388"/>
                </a:lnTo>
                <a:lnTo>
                  <a:pt x="1523" y="2390"/>
                </a:lnTo>
                <a:lnTo>
                  <a:pt x="1525" y="2390"/>
                </a:lnTo>
                <a:lnTo>
                  <a:pt x="1527" y="2390"/>
                </a:lnTo>
                <a:lnTo>
                  <a:pt x="1527" y="2390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4"/>
                </a:lnTo>
                <a:lnTo>
                  <a:pt x="1525" y="2384"/>
                </a:lnTo>
                <a:lnTo>
                  <a:pt x="1525" y="2382"/>
                </a:lnTo>
                <a:lnTo>
                  <a:pt x="1525" y="2382"/>
                </a:lnTo>
                <a:lnTo>
                  <a:pt x="1525" y="2380"/>
                </a:lnTo>
                <a:lnTo>
                  <a:pt x="1523" y="2380"/>
                </a:lnTo>
                <a:lnTo>
                  <a:pt x="1523" y="2380"/>
                </a:lnTo>
                <a:lnTo>
                  <a:pt x="1523" y="2375"/>
                </a:lnTo>
                <a:lnTo>
                  <a:pt x="1523" y="2375"/>
                </a:lnTo>
                <a:close/>
                <a:moveTo>
                  <a:pt x="1511" y="2390"/>
                </a:moveTo>
                <a:lnTo>
                  <a:pt x="1513" y="2392"/>
                </a:lnTo>
                <a:lnTo>
                  <a:pt x="1513" y="2392"/>
                </a:lnTo>
                <a:lnTo>
                  <a:pt x="1515" y="2392"/>
                </a:lnTo>
                <a:lnTo>
                  <a:pt x="1517" y="2390"/>
                </a:lnTo>
                <a:lnTo>
                  <a:pt x="1519" y="2390"/>
                </a:lnTo>
                <a:lnTo>
                  <a:pt x="1519" y="2386"/>
                </a:lnTo>
                <a:lnTo>
                  <a:pt x="1517" y="2382"/>
                </a:lnTo>
                <a:lnTo>
                  <a:pt x="1517" y="2380"/>
                </a:lnTo>
                <a:lnTo>
                  <a:pt x="1515" y="2380"/>
                </a:lnTo>
                <a:lnTo>
                  <a:pt x="1513" y="2380"/>
                </a:lnTo>
                <a:lnTo>
                  <a:pt x="1513" y="2380"/>
                </a:lnTo>
                <a:lnTo>
                  <a:pt x="1513" y="2382"/>
                </a:lnTo>
                <a:lnTo>
                  <a:pt x="1513" y="2382"/>
                </a:lnTo>
                <a:lnTo>
                  <a:pt x="1513" y="2384"/>
                </a:lnTo>
                <a:lnTo>
                  <a:pt x="1511" y="2390"/>
                </a:lnTo>
                <a:close/>
                <a:moveTo>
                  <a:pt x="1465" y="2132"/>
                </a:move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5" y="2132"/>
                </a:lnTo>
                <a:close/>
                <a:moveTo>
                  <a:pt x="1521" y="2373"/>
                </a:moveTo>
                <a:lnTo>
                  <a:pt x="1519" y="2373"/>
                </a:lnTo>
                <a:lnTo>
                  <a:pt x="1519" y="2373"/>
                </a:lnTo>
                <a:lnTo>
                  <a:pt x="1517" y="2373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21" y="2375"/>
                </a:lnTo>
                <a:lnTo>
                  <a:pt x="1523" y="2373"/>
                </a:lnTo>
                <a:lnTo>
                  <a:pt x="1521" y="2373"/>
                </a:lnTo>
                <a:lnTo>
                  <a:pt x="1521" y="2373"/>
                </a:lnTo>
                <a:close/>
                <a:moveTo>
                  <a:pt x="1314" y="1642"/>
                </a:moveTo>
                <a:lnTo>
                  <a:pt x="1314" y="1642"/>
                </a:lnTo>
                <a:lnTo>
                  <a:pt x="1312" y="1642"/>
                </a:lnTo>
                <a:lnTo>
                  <a:pt x="1312" y="1642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2" y="1644"/>
                </a:lnTo>
                <a:lnTo>
                  <a:pt x="1314" y="1644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close/>
                <a:moveTo>
                  <a:pt x="1297" y="1648"/>
                </a:moveTo>
                <a:lnTo>
                  <a:pt x="1297" y="1648"/>
                </a:lnTo>
                <a:lnTo>
                  <a:pt x="1297" y="1650"/>
                </a:lnTo>
                <a:lnTo>
                  <a:pt x="1297" y="1650"/>
                </a:lnTo>
                <a:lnTo>
                  <a:pt x="1297" y="1650"/>
                </a:lnTo>
                <a:lnTo>
                  <a:pt x="1299" y="1650"/>
                </a:lnTo>
                <a:lnTo>
                  <a:pt x="1299" y="1650"/>
                </a:lnTo>
                <a:lnTo>
                  <a:pt x="1297" y="1648"/>
                </a:lnTo>
                <a:close/>
                <a:moveTo>
                  <a:pt x="893" y="1143"/>
                </a:moveTo>
                <a:lnTo>
                  <a:pt x="891" y="1141"/>
                </a:lnTo>
                <a:lnTo>
                  <a:pt x="891" y="1139"/>
                </a:lnTo>
                <a:lnTo>
                  <a:pt x="891" y="1139"/>
                </a:lnTo>
                <a:lnTo>
                  <a:pt x="891" y="1141"/>
                </a:lnTo>
                <a:lnTo>
                  <a:pt x="891" y="1143"/>
                </a:lnTo>
                <a:lnTo>
                  <a:pt x="893" y="1143"/>
                </a:lnTo>
                <a:lnTo>
                  <a:pt x="893" y="1143"/>
                </a:lnTo>
                <a:lnTo>
                  <a:pt x="893" y="1143"/>
                </a:lnTo>
                <a:close/>
                <a:moveTo>
                  <a:pt x="1293" y="1633"/>
                </a:moveTo>
                <a:lnTo>
                  <a:pt x="1293" y="1633"/>
                </a:lnTo>
                <a:lnTo>
                  <a:pt x="1291" y="1635"/>
                </a:lnTo>
                <a:lnTo>
                  <a:pt x="1293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3"/>
                </a:lnTo>
                <a:lnTo>
                  <a:pt x="1293" y="1633"/>
                </a:lnTo>
                <a:close/>
                <a:moveTo>
                  <a:pt x="1425" y="1524"/>
                </a:moveTo>
                <a:lnTo>
                  <a:pt x="1425" y="1524"/>
                </a:lnTo>
                <a:lnTo>
                  <a:pt x="1425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4"/>
                </a:lnTo>
                <a:lnTo>
                  <a:pt x="1423" y="1524"/>
                </a:lnTo>
                <a:lnTo>
                  <a:pt x="1423" y="1524"/>
                </a:lnTo>
                <a:lnTo>
                  <a:pt x="1425" y="1526"/>
                </a:lnTo>
                <a:lnTo>
                  <a:pt x="1425" y="1526"/>
                </a:lnTo>
                <a:lnTo>
                  <a:pt x="1425" y="1524"/>
                </a:lnTo>
                <a:lnTo>
                  <a:pt x="1425" y="1524"/>
                </a:lnTo>
                <a:close/>
                <a:moveTo>
                  <a:pt x="1465" y="1612"/>
                </a:moveTo>
                <a:lnTo>
                  <a:pt x="1465" y="1612"/>
                </a:lnTo>
                <a:lnTo>
                  <a:pt x="1463" y="1612"/>
                </a:lnTo>
                <a:lnTo>
                  <a:pt x="1465" y="1612"/>
                </a:lnTo>
                <a:lnTo>
                  <a:pt x="1465" y="1612"/>
                </a:lnTo>
                <a:lnTo>
                  <a:pt x="1465" y="1612"/>
                </a:lnTo>
                <a:close/>
                <a:moveTo>
                  <a:pt x="1320" y="1191"/>
                </a:moveTo>
                <a:lnTo>
                  <a:pt x="1320" y="1189"/>
                </a:lnTo>
                <a:lnTo>
                  <a:pt x="1320" y="1187"/>
                </a:lnTo>
                <a:lnTo>
                  <a:pt x="1320" y="1187"/>
                </a:lnTo>
                <a:lnTo>
                  <a:pt x="1320" y="1189"/>
                </a:lnTo>
                <a:lnTo>
                  <a:pt x="1320" y="1191"/>
                </a:lnTo>
                <a:lnTo>
                  <a:pt x="1320" y="1191"/>
                </a:lnTo>
                <a:close/>
                <a:moveTo>
                  <a:pt x="1905" y="1642"/>
                </a:moveTo>
                <a:lnTo>
                  <a:pt x="1905" y="1640"/>
                </a:lnTo>
                <a:lnTo>
                  <a:pt x="1907" y="1638"/>
                </a:lnTo>
                <a:lnTo>
                  <a:pt x="1907" y="1635"/>
                </a:lnTo>
                <a:lnTo>
                  <a:pt x="1907" y="1635"/>
                </a:lnTo>
                <a:lnTo>
                  <a:pt x="1907" y="1635"/>
                </a:lnTo>
                <a:lnTo>
                  <a:pt x="1905" y="1635"/>
                </a:lnTo>
                <a:lnTo>
                  <a:pt x="1905" y="1635"/>
                </a:lnTo>
                <a:lnTo>
                  <a:pt x="1900" y="1633"/>
                </a:lnTo>
                <a:lnTo>
                  <a:pt x="1896" y="1633"/>
                </a:lnTo>
                <a:lnTo>
                  <a:pt x="1894" y="1633"/>
                </a:lnTo>
                <a:lnTo>
                  <a:pt x="1894" y="1633"/>
                </a:lnTo>
                <a:lnTo>
                  <a:pt x="1892" y="1633"/>
                </a:lnTo>
                <a:lnTo>
                  <a:pt x="1890" y="1635"/>
                </a:lnTo>
                <a:lnTo>
                  <a:pt x="1888" y="1635"/>
                </a:lnTo>
                <a:lnTo>
                  <a:pt x="1879" y="1633"/>
                </a:lnTo>
                <a:lnTo>
                  <a:pt x="1877" y="1633"/>
                </a:lnTo>
                <a:lnTo>
                  <a:pt x="1873" y="1635"/>
                </a:lnTo>
                <a:lnTo>
                  <a:pt x="1873" y="1635"/>
                </a:lnTo>
                <a:lnTo>
                  <a:pt x="1873" y="1638"/>
                </a:lnTo>
                <a:lnTo>
                  <a:pt x="1873" y="1640"/>
                </a:lnTo>
                <a:lnTo>
                  <a:pt x="1873" y="1640"/>
                </a:lnTo>
                <a:lnTo>
                  <a:pt x="1873" y="1640"/>
                </a:lnTo>
                <a:lnTo>
                  <a:pt x="1871" y="1642"/>
                </a:lnTo>
                <a:lnTo>
                  <a:pt x="1871" y="1644"/>
                </a:lnTo>
                <a:lnTo>
                  <a:pt x="1871" y="1646"/>
                </a:lnTo>
                <a:lnTo>
                  <a:pt x="1873" y="1646"/>
                </a:lnTo>
                <a:lnTo>
                  <a:pt x="1875" y="1646"/>
                </a:lnTo>
                <a:lnTo>
                  <a:pt x="1875" y="1648"/>
                </a:lnTo>
                <a:lnTo>
                  <a:pt x="1875" y="1648"/>
                </a:lnTo>
                <a:lnTo>
                  <a:pt x="1875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50"/>
                </a:lnTo>
                <a:lnTo>
                  <a:pt x="1873" y="1652"/>
                </a:lnTo>
                <a:lnTo>
                  <a:pt x="1875" y="1654"/>
                </a:lnTo>
                <a:lnTo>
                  <a:pt x="1875" y="1656"/>
                </a:lnTo>
                <a:lnTo>
                  <a:pt x="1875" y="1656"/>
                </a:lnTo>
                <a:lnTo>
                  <a:pt x="1877" y="1656"/>
                </a:lnTo>
                <a:lnTo>
                  <a:pt x="1877" y="1656"/>
                </a:lnTo>
                <a:lnTo>
                  <a:pt x="1882" y="1656"/>
                </a:lnTo>
                <a:lnTo>
                  <a:pt x="1882" y="1656"/>
                </a:lnTo>
                <a:lnTo>
                  <a:pt x="1884" y="1656"/>
                </a:lnTo>
                <a:lnTo>
                  <a:pt x="1884" y="1656"/>
                </a:lnTo>
                <a:lnTo>
                  <a:pt x="1886" y="1656"/>
                </a:lnTo>
                <a:lnTo>
                  <a:pt x="1888" y="1656"/>
                </a:lnTo>
                <a:lnTo>
                  <a:pt x="1888" y="1656"/>
                </a:lnTo>
                <a:lnTo>
                  <a:pt x="1890" y="1656"/>
                </a:lnTo>
                <a:lnTo>
                  <a:pt x="1890" y="1654"/>
                </a:lnTo>
                <a:lnTo>
                  <a:pt x="1890" y="1652"/>
                </a:lnTo>
                <a:lnTo>
                  <a:pt x="1892" y="1654"/>
                </a:lnTo>
                <a:lnTo>
                  <a:pt x="1892" y="1654"/>
                </a:lnTo>
                <a:lnTo>
                  <a:pt x="1894" y="1654"/>
                </a:lnTo>
                <a:lnTo>
                  <a:pt x="1894" y="1654"/>
                </a:lnTo>
                <a:lnTo>
                  <a:pt x="1894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8" y="1652"/>
                </a:lnTo>
                <a:lnTo>
                  <a:pt x="1898" y="1652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48"/>
                </a:lnTo>
                <a:lnTo>
                  <a:pt x="1900" y="1648"/>
                </a:lnTo>
                <a:lnTo>
                  <a:pt x="1903" y="1648"/>
                </a:lnTo>
                <a:lnTo>
                  <a:pt x="1903" y="1648"/>
                </a:lnTo>
                <a:lnTo>
                  <a:pt x="1903" y="1646"/>
                </a:lnTo>
                <a:lnTo>
                  <a:pt x="1905" y="1644"/>
                </a:lnTo>
                <a:lnTo>
                  <a:pt x="1905" y="1644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close/>
                <a:moveTo>
                  <a:pt x="1322" y="1183"/>
                </a:move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2" y="1183"/>
                </a:lnTo>
                <a:lnTo>
                  <a:pt x="1322" y="1183"/>
                </a:lnTo>
                <a:close/>
                <a:moveTo>
                  <a:pt x="1320" y="1193"/>
                </a:moveTo>
                <a:lnTo>
                  <a:pt x="1320" y="1191"/>
                </a:lnTo>
                <a:lnTo>
                  <a:pt x="1320" y="1191"/>
                </a:lnTo>
                <a:lnTo>
                  <a:pt x="1320" y="1191"/>
                </a:lnTo>
                <a:lnTo>
                  <a:pt x="1320" y="1193"/>
                </a:lnTo>
                <a:lnTo>
                  <a:pt x="1320" y="1193"/>
                </a:lnTo>
                <a:close/>
                <a:moveTo>
                  <a:pt x="1316" y="1185"/>
                </a:moveTo>
                <a:lnTo>
                  <a:pt x="1314" y="1185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6" y="1187"/>
                </a:lnTo>
                <a:lnTo>
                  <a:pt x="1316" y="1187"/>
                </a:lnTo>
                <a:lnTo>
                  <a:pt x="1316" y="1185"/>
                </a:lnTo>
                <a:lnTo>
                  <a:pt x="1316" y="1185"/>
                </a:lnTo>
                <a:close/>
                <a:moveTo>
                  <a:pt x="1349" y="1331"/>
                </a:moveTo>
                <a:lnTo>
                  <a:pt x="1347" y="1334"/>
                </a:lnTo>
                <a:lnTo>
                  <a:pt x="1347" y="1334"/>
                </a:lnTo>
                <a:lnTo>
                  <a:pt x="1347" y="1336"/>
                </a:lnTo>
                <a:lnTo>
                  <a:pt x="1347" y="1336"/>
                </a:lnTo>
                <a:lnTo>
                  <a:pt x="1349" y="1334"/>
                </a:lnTo>
                <a:lnTo>
                  <a:pt x="1351" y="1331"/>
                </a:lnTo>
                <a:lnTo>
                  <a:pt x="1351" y="1331"/>
                </a:lnTo>
                <a:lnTo>
                  <a:pt x="1349" y="1331"/>
                </a:lnTo>
                <a:lnTo>
                  <a:pt x="1349" y="1331"/>
                </a:lnTo>
                <a:close/>
                <a:moveTo>
                  <a:pt x="1362" y="1392"/>
                </a:moveTo>
                <a:lnTo>
                  <a:pt x="1362" y="1392"/>
                </a:lnTo>
                <a:lnTo>
                  <a:pt x="1362" y="1394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2" y="1392"/>
                </a:lnTo>
                <a:close/>
                <a:moveTo>
                  <a:pt x="1280" y="1361"/>
                </a:moveTo>
                <a:lnTo>
                  <a:pt x="1280" y="1359"/>
                </a:lnTo>
                <a:lnTo>
                  <a:pt x="1282" y="1359"/>
                </a:lnTo>
                <a:lnTo>
                  <a:pt x="1282" y="1359"/>
                </a:lnTo>
                <a:lnTo>
                  <a:pt x="1280" y="1359"/>
                </a:lnTo>
                <a:lnTo>
                  <a:pt x="1278" y="1361"/>
                </a:lnTo>
                <a:lnTo>
                  <a:pt x="1278" y="1361"/>
                </a:lnTo>
                <a:lnTo>
                  <a:pt x="1280" y="1361"/>
                </a:lnTo>
                <a:close/>
                <a:moveTo>
                  <a:pt x="1354" y="1394"/>
                </a:moveTo>
                <a:lnTo>
                  <a:pt x="1354" y="1394"/>
                </a:lnTo>
                <a:lnTo>
                  <a:pt x="1354" y="1394"/>
                </a:lnTo>
                <a:lnTo>
                  <a:pt x="1356" y="1394"/>
                </a:lnTo>
                <a:lnTo>
                  <a:pt x="1358" y="1392"/>
                </a:lnTo>
                <a:lnTo>
                  <a:pt x="1358" y="1392"/>
                </a:lnTo>
                <a:lnTo>
                  <a:pt x="1356" y="1394"/>
                </a:lnTo>
                <a:lnTo>
                  <a:pt x="1354" y="1394"/>
                </a:lnTo>
                <a:close/>
                <a:moveTo>
                  <a:pt x="1351" y="1321"/>
                </a:moveTo>
                <a:lnTo>
                  <a:pt x="1351" y="1321"/>
                </a:lnTo>
                <a:lnTo>
                  <a:pt x="1351" y="1321"/>
                </a:lnTo>
                <a:lnTo>
                  <a:pt x="1351" y="1323"/>
                </a:lnTo>
                <a:lnTo>
                  <a:pt x="1351" y="1323"/>
                </a:lnTo>
                <a:lnTo>
                  <a:pt x="1351" y="1321"/>
                </a:lnTo>
                <a:lnTo>
                  <a:pt x="1351" y="1321"/>
                </a:lnTo>
                <a:lnTo>
                  <a:pt x="1351" y="1321"/>
                </a:lnTo>
                <a:close/>
                <a:moveTo>
                  <a:pt x="1427" y="1174"/>
                </a:moveTo>
                <a:lnTo>
                  <a:pt x="1427" y="1174"/>
                </a:lnTo>
                <a:lnTo>
                  <a:pt x="1427" y="1176"/>
                </a:lnTo>
                <a:lnTo>
                  <a:pt x="1429" y="1172"/>
                </a:lnTo>
                <a:lnTo>
                  <a:pt x="1427" y="1172"/>
                </a:lnTo>
                <a:lnTo>
                  <a:pt x="1427" y="1174"/>
                </a:lnTo>
                <a:close/>
                <a:moveTo>
                  <a:pt x="1335" y="1378"/>
                </a:moveTo>
                <a:lnTo>
                  <a:pt x="1335" y="1378"/>
                </a:lnTo>
                <a:lnTo>
                  <a:pt x="1337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80"/>
                </a:lnTo>
                <a:lnTo>
                  <a:pt x="1335" y="1380"/>
                </a:lnTo>
                <a:lnTo>
                  <a:pt x="1335" y="1378"/>
                </a:lnTo>
                <a:close/>
                <a:moveTo>
                  <a:pt x="1335" y="1367"/>
                </a:moveTo>
                <a:lnTo>
                  <a:pt x="1335" y="1367"/>
                </a:lnTo>
                <a:lnTo>
                  <a:pt x="1333" y="1369"/>
                </a:lnTo>
                <a:lnTo>
                  <a:pt x="1333" y="1371"/>
                </a:lnTo>
                <a:lnTo>
                  <a:pt x="1333" y="1371"/>
                </a:lnTo>
                <a:lnTo>
                  <a:pt x="1333" y="1371"/>
                </a:lnTo>
                <a:lnTo>
                  <a:pt x="1335" y="1367"/>
                </a:lnTo>
                <a:lnTo>
                  <a:pt x="1335" y="1367"/>
                </a:lnTo>
                <a:close/>
                <a:moveTo>
                  <a:pt x="1196" y="1231"/>
                </a:moveTo>
                <a:lnTo>
                  <a:pt x="1196" y="1233"/>
                </a:lnTo>
                <a:lnTo>
                  <a:pt x="1196" y="1237"/>
                </a:lnTo>
                <a:lnTo>
                  <a:pt x="1199" y="1243"/>
                </a:lnTo>
                <a:lnTo>
                  <a:pt x="1201" y="1248"/>
                </a:lnTo>
                <a:lnTo>
                  <a:pt x="1201" y="1248"/>
                </a:lnTo>
                <a:lnTo>
                  <a:pt x="1199" y="1245"/>
                </a:lnTo>
                <a:lnTo>
                  <a:pt x="1196" y="1237"/>
                </a:lnTo>
                <a:lnTo>
                  <a:pt x="1196" y="1231"/>
                </a:lnTo>
                <a:close/>
                <a:moveTo>
                  <a:pt x="1877" y="1604"/>
                </a:moveTo>
                <a:lnTo>
                  <a:pt x="1879" y="1604"/>
                </a:lnTo>
                <a:lnTo>
                  <a:pt x="1879" y="1602"/>
                </a:lnTo>
                <a:lnTo>
                  <a:pt x="1877" y="1600"/>
                </a:lnTo>
                <a:lnTo>
                  <a:pt x="1877" y="1600"/>
                </a:lnTo>
                <a:lnTo>
                  <a:pt x="1877" y="1600"/>
                </a:lnTo>
                <a:lnTo>
                  <a:pt x="1875" y="1600"/>
                </a:lnTo>
                <a:lnTo>
                  <a:pt x="1875" y="1602"/>
                </a:lnTo>
                <a:lnTo>
                  <a:pt x="1877" y="1604"/>
                </a:lnTo>
                <a:lnTo>
                  <a:pt x="1877" y="1604"/>
                </a:lnTo>
                <a:close/>
                <a:moveTo>
                  <a:pt x="1209" y="1214"/>
                </a:moveTo>
                <a:lnTo>
                  <a:pt x="1207" y="1214"/>
                </a:lnTo>
                <a:lnTo>
                  <a:pt x="1207" y="1216"/>
                </a:lnTo>
                <a:lnTo>
                  <a:pt x="1205" y="1216"/>
                </a:lnTo>
                <a:lnTo>
                  <a:pt x="1207" y="1216"/>
                </a:lnTo>
                <a:lnTo>
                  <a:pt x="1209" y="1214"/>
                </a:lnTo>
                <a:lnTo>
                  <a:pt x="1211" y="1214"/>
                </a:lnTo>
                <a:lnTo>
                  <a:pt x="1211" y="1212"/>
                </a:lnTo>
                <a:lnTo>
                  <a:pt x="1211" y="1212"/>
                </a:lnTo>
                <a:lnTo>
                  <a:pt x="1211" y="1214"/>
                </a:lnTo>
                <a:lnTo>
                  <a:pt x="1209" y="1214"/>
                </a:lnTo>
                <a:close/>
                <a:moveTo>
                  <a:pt x="1201" y="1222"/>
                </a:moveTo>
                <a:lnTo>
                  <a:pt x="1199" y="1227"/>
                </a:lnTo>
                <a:lnTo>
                  <a:pt x="1196" y="1229"/>
                </a:lnTo>
                <a:lnTo>
                  <a:pt x="1196" y="1231"/>
                </a:lnTo>
                <a:lnTo>
                  <a:pt x="1196" y="1229"/>
                </a:lnTo>
                <a:lnTo>
                  <a:pt x="1199" y="1227"/>
                </a:lnTo>
                <a:lnTo>
                  <a:pt x="1201" y="1220"/>
                </a:lnTo>
                <a:lnTo>
                  <a:pt x="1201" y="1222"/>
                </a:lnTo>
                <a:close/>
                <a:moveTo>
                  <a:pt x="1278" y="1195"/>
                </a:moveTo>
                <a:lnTo>
                  <a:pt x="1278" y="1193"/>
                </a:lnTo>
                <a:lnTo>
                  <a:pt x="1278" y="1193"/>
                </a:lnTo>
                <a:lnTo>
                  <a:pt x="1276" y="1193"/>
                </a:lnTo>
                <a:lnTo>
                  <a:pt x="1276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close/>
                <a:moveTo>
                  <a:pt x="1234" y="1199"/>
                </a:moveTo>
                <a:lnTo>
                  <a:pt x="1230" y="1201"/>
                </a:lnTo>
                <a:lnTo>
                  <a:pt x="1230" y="1201"/>
                </a:lnTo>
                <a:lnTo>
                  <a:pt x="1234" y="1199"/>
                </a:lnTo>
                <a:lnTo>
                  <a:pt x="1234" y="1197"/>
                </a:lnTo>
                <a:lnTo>
                  <a:pt x="1234" y="1197"/>
                </a:lnTo>
                <a:lnTo>
                  <a:pt x="1234" y="1199"/>
                </a:lnTo>
                <a:close/>
                <a:moveTo>
                  <a:pt x="1203" y="1218"/>
                </a:moveTo>
                <a:lnTo>
                  <a:pt x="1203" y="1218"/>
                </a:lnTo>
                <a:lnTo>
                  <a:pt x="1203" y="1220"/>
                </a:lnTo>
                <a:lnTo>
                  <a:pt x="1203" y="1220"/>
                </a:lnTo>
                <a:lnTo>
                  <a:pt x="1203" y="1218"/>
                </a:lnTo>
                <a:lnTo>
                  <a:pt x="1205" y="1218"/>
                </a:lnTo>
                <a:lnTo>
                  <a:pt x="1205" y="1216"/>
                </a:lnTo>
                <a:lnTo>
                  <a:pt x="1205" y="1216"/>
                </a:lnTo>
                <a:lnTo>
                  <a:pt x="1203" y="1218"/>
                </a:lnTo>
                <a:close/>
                <a:moveTo>
                  <a:pt x="1328" y="1183"/>
                </a:moveTo>
                <a:lnTo>
                  <a:pt x="1328" y="1183"/>
                </a:lnTo>
                <a:lnTo>
                  <a:pt x="1328" y="1185"/>
                </a:lnTo>
                <a:lnTo>
                  <a:pt x="1331" y="1185"/>
                </a:lnTo>
                <a:lnTo>
                  <a:pt x="1333" y="1183"/>
                </a:lnTo>
                <a:lnTo>
                  <a:pt x="1331" y="1183"/>
                </a:lnTo>
                <a:lnTo>
                  <a:pt x="1328" y="1183"/>
                </a:lnTo>
                <a:close/>
                <a:moveTo>
                  <a:pt x="1444" y="1224"/>
                </a:moveTo>
                <a:lnTo>
                  <a:pt x="1444" y="1222"/>
                </a:lnTo>
                <a:lnTo>
                  <a:pt x="1442" y="1220"/>
                </a:lnTo>
                <a:lnTo>
                  <a:pt x="1444" y="1224"/>
                </a:lnTo>
                <a:lnTo>
                  <a:pt x="1446" y="1229"/>
                </a:lnTo>
                <a:lnTo>
                  <a:pt x="1446" y="1231"/>
                </a:lnTo>
                <a:lnTo>
                  <a:pt x="1446" y="1231"/>
                </a:lnTo>
                <a:lnTo>
                  <a:pt x="1444" y="1224"/>
                </a:lnTo>
                <a:close/>
                <a:moveTo>
                  <a:pt x="1540" y="1325"/>
                </a:moveTo>
                <a:lnTo>
                  <a:pt x="1540" y="1327"/>
                </a:lnTo>
                <a:lnTo>
                  <a:pt x="1544" y="1325"/>
                </a:lnTo>
                <a:lnTo>
                  <a:pt x="1548" y="1325"/>
                </a:lnTo>
                <a:lnTo>
                  <a:pt x="1548" y="1323"/>
                </a:lnTo>
                <a:lnTo>
                  <a:pt x="1551" y="1323"/>
                </a:lnTo>
                <a:lnTo>
                  <a:pt x="1551" y="1321"/>
                </a:lnTo>
                <a:lnTo>
                  <a:pt x="1548" y="1321"/>
                </a:lnTo>
                <a:lnTo>
                  <a:pt x="1548" y="1323"/>
                </a:lnTo>
                <a:lnTo>
                  <a:pt x="1546" y="1323"/>
                </a:lnTo>
                <a:lnTo>
                  <a:pt x="1546" y="1323"/>
                </a:lnTo>
                <a:lnTo>
                  <a:pt x="1544" y="1323"/>
                </a:lnTo>
                <a:lnTo>
                  <a:pt x="1542" y="1323"/>
                </a:lnTo>
                <a:lnTo>
                  <a:pt x="1542" y="1323"/>
                </a:lnTo>
                <a:lnTo>
                  <a:pt x="1540" y="1323"/>
                </a:lnTo>
                <a:lnTo>
                  <a:pt x="1540" y="1323"/>
                </a:lnTo>
                <a:lnTo>
                  <a:pt x="1540" y="1325"/>
                </a:lnTo>
                <a:lnTo>
                  <a:pt x="1540" y="1325"/>
                </a:lnTo>
                <a:lnTo>
                  <a:pt x="1540" y="1325"/>
                </a:lnTo>
                <a:close/>
                <a:moveTo>
                  <a:pt x="1553" y="1359"/>
                </a:moveTo>
                <a:lnTo>
                  <a:pt x="1551" y="1357"/>
                </a:lnTo>
                <a:lnTo>
                  <a:pt x="1548" y="1357"/>
                </a:lnTo>
                <a:lnTo>
                  <a:pt x="1548" y="1357"/>
                </a:lnTo>
                <a:lnTo>
                  <a:pt x="1546" y="1357"/>
                </a:lnTo>
                <a:lnTo>
                  <a:pt x="1546" y="1357"/>
                </a:lnTo>
                <a:lnTo>
                  <a:pt x="1548" y="1359"/>
                </a:lnTo>
                <a:lnTo>
                  <a:pt x="1553" y="1359"/>
                </a:lnTo>
                <a:lnTo>
                  <a:pt x="1553" y="1359"/>
                </a:lnTo>
                <a:close/>
                <a:moveTo>
                  <a:pt x="1551" y="1317"/>
                </a:moveTo>
                <a:lnTo>
                  <a:pt x="1548" y="1317"/>
                </a:lnTo>
                <a:lnTo>
                  <a:pt x="1548" y="1319"/>
                </a:lnTo>
                <a:lnTo>
                  <a:pt x="1551" y="1317"/>
                </a:lnTo>
                <a:lnTo>
                  <a:pt x="1551" y="1317"/>
                </a:lnTo>
                <a:close/>
                <a:moveTo>
                  <a:pt x="1559" y="1313"/>
                </a:moveTo>
                <a:lnTo>
                  <a:pt x="1559" y="1313"/>
                </a:lnTo>
                <a:lnTo>
                  <a:pt x="1559" y="1315"/>
                </a:lnTo>
                <a:lnTo>
                  <a:pt x="1561" y="1315"/>
                </a:lnTo>
                <a:lnTo>
                  <a:pt x="1561" y="1315"/>
                </a:lnTo>
                <a:lnTo>
                  <a:pt x="1561" y="1313"/>
                </a:lnTo>
                <a:lnTo>
                  <a:pt x="1563" y="1313"/>
                </a:lnTo>
                <a:lnTo>
                  <a:pt x="1563" y="1313"/>
                </a:lnTo>
                <a:lnTo>
                  <a:pt x="1561" y="1313"/>
                </a:lnTo>
                <a:lnTo>
                  <a:pt x="1559" y="1313"/>
                </a:lnTo>
                <a:close/>
                <a:moveTo>
                  <a:pt x="1553" y="1340"/>
                </a:moveTo>
                <a:lnTo>
                  <a:pt x="1553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3" y="1340"/>
                </a:lnTo>
                <a:lnTo>
                  <a:pt x="1553" y="1340"/>
                </a:lnTo>
                <a:lnTo>
                  <a:pt x="1551" y="1340"/>
                </a:lnTo>
                <a:lnTo>
                  <a:pt x="1551" y="1340"/>
                </a:lnTo>
                <a:lnTo>
                  <a:pt x="1553" y="1340"/>
                </a:lnTo>
                <a:lnTo>
                  <a:pt x="1553" y="1340"/>
                </a:lnTo>
                <a:close/>
                <a:moveTo>
                  <a:pt x="1534" y="1030"/>
                </a:move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30"/>
                </a:lnTo>
                <a:close/>
                <a:moveTo>
                  <a:pt x="1536" y="1304"/>
                </a:moveTo>
                <a:lnTo>
                  <a:pt x="1536" y="1304"/>
                </a:lnTo>
                <a:lnTo>
                  <a:pt x="1536" y="1304"/>
                </a:lnTo>
                <a:lnTo>
                  <a:pt x="1534" y="1306"/>
                </a:lnTo>
                <a:lnTo>
                  <a:pt x="1532" y="1306"/>
                </a:lnTo>
                <a:lnTo>
                  <a:pt x="1532" y="1308"/>
                </a:lnTo>
                <a:lnTo>
                  <a:pt x="1532" y="1306"/>
                </a:lnTo>
                <a:lnTo>
                  <a:pt x="1534" y="1306"/>
                </a:lnTo>
                <a:lnTo>
                  <a:pt x="1536" y="1304"/>
                </a:lnTo>
                <a:lnTo>
                  <a:pt x="1538" y="1302"/>
                </a:lnTo>
                <a:lnTo>
                  <a:pt x="1538" y="1300"/>
                </a:lnTo>
                <a:lnTo>
                  <a:pt x="1538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2"/>
                </a:lnTo>
                <a:lnTo>
                  <a:pt x="1538" y="1302"/>
                </a:lnTo>
                <a:lnTo>
                  <a:pt x="1536" y="1302"/>
                </a:lnTo>
                <a:lnTo>
                  <a:pt x="1536" y="1304"/>
                </a:lnTo>
                <a:close/>
                <a:moveTo>
                  <a:pt x="1559" y="1006"/>
                </a:moveTo>
                <a:lnTo>
                  <a:pt x="1561" y="1004"/>
                </a:lnTo>
                <a:lnTo>
                  <a:pt x="1559" y="1004"/>
                </a:lnTo>
                <a:lnTo>
                  <a:pt x="1557" y="1006"/>
                </a:lnTo>
                <a:lnTo>
                  <a:pt x="1555" y="1009"/>
                </a:lnTo>
                <a:lnTo>
                  <a:pt x="1553" y="1009"/>
                </a:lnTo>
                <a:lnTo>
                  <a:pt x="1551" y="1009"/>
                </a:lnTo>
                <a:lnTo>
                  <a:pt x="1548" y="1009"/>
                </a:lnTo>
                <a:lnTo>
                  <a:pt x="1548" y="1009"/>
                </a:lnTo>
                <a:lnTo>
                  <a:pt x="1546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0" y="1009"/>
                </a:lnTo>
                <a:lnTo>
                  <a:pt x="1540" y="1011"/>
                </a:lnTo>
                <a:lnTo>
                  <a:pt x="1540" y="1011"/>
                </a:lnTo>
                <a:lnTo>
                  <a:pt x="1540" y="1011"/>
                </a:lnTo>
                <a:lnTo>
                  <a:pt x="1538" y="1011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5"/>
                </a:lnTo>
                <a:lnTo>
                  <a:pt x="1536" y="1015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5"/>
                </a:lnTo>
                <a:lnTo>
                  <a:pt x="1538" y="1015"/>
                </a:lnTo>
                <a:lnTo>
                  <a:pt x="1540" y="1015"/>
                </a:lnTo>
                <a:lnTo>
                  <a:pt x="1542" y="1015"/>
                </a:lnTo>
                <a:lnTo>
                  <a:pt x="1546" y="1013"/>
                </a:lnTo>
                <a:lnTo>
                  <a:pt x="1546" y="1013"/>
                </a:lnTo>
                <a:lnTo>
                  <a:pt x="1546" y="1013"/>
                </a:lnTo>
                <a:lnTo>
                  <a:pt x="1553" y="1011"/>
                </a:lnTo>
                <a:lnTo>
                  <a:pt x="1555" y="1011"/>
                </a:lnTo>
                <a:lnTo>
                  <a:pt x="1557" y="1011"/>
                </a:lnTo>
                <a:lnTo>
                  <a:pt x="1559" y="1011"/>
                </a:lnTo>
                <a:lnTo>
                  <a:pt x="1559" y="1009"/>
                </a:lnTo>
                <a:lnTo>
                  <a:pt x="1565" y="1006"/>
                </a:lnTo>
                <a:lnTo>
                  <a:pt x="1565" y="1006"/>
                </a:lnTo>
                <a:lnTo>
                  <a:pt x="1563" y="1006"/>
                </a:lnTo>
                <a:lnTo>
                  <a:pt x="1563" y="1006"/>
                </a:lnTo>
                <a:lnTo>
                  <a:pt x="1561" y="1006"/>
                </a:lnTo>
                <a:lnTo>
                  <a:pt x="1561" y="1006"/>
                </a:lnTo>
                <a:lnTo>
                  <a:pt x="1559" y="1009"/>
                </a:lnTo>
                <a:lnTo>
                  <a:pt x="1559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9" y="1006"/>
                </a:lnTo>
                <a:close/>
                <a:moveTo>
                  <a:pt x="1565" y="1310"/>
                </a:move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7" y="1313"/>
                </a:lnTo>
                <a:lnTo>
                  <a:pt x="1565" y="1313"/>
                </a:lnTo>
                <a:lnTo>
                  <a:pt x="1565" y="1310"/>
                </a:lnTo>
                <a:lnTo>
                  <a:pt x="1565" y="1310"/>
                </a:lnTo>
                <a:lnTo>
                  <a:pt x="1565" y="1310"/>
                </a:lnTo>
                <a:close/>
                <a:moveTo>
                  <a:pt x="1551" y="1304"/>
                </a:moveTo>
                <a:lnTo>
                  <a:pt x="1553" y="1304"/>
                </a:lnTo>
                <a:lnTo>
                  <a:pt x="1553" y="1306"/>
                </a:lnTo>
                <a:lnTo>
                  <a:pt x="1555" y="1306"/>
                </a:lnTo>
                <a:lnTo>
                  <a:pt x="1553" y="1304"/>
                </a:lnTo>
                <a:lnTo>
                  <a:pt x="1553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51" y="1304"/>
                </a:lnTo>
                <a:close/>
                <a:moveTo>
                  <a:pt x="1618" y="1455"/>
                </a:moveTo>
                <a:lnTo>
                  <a:pt x="1618" y="1455"/>
                </a:lnTo>
                <a:lnTo>
                  <a:pt x="1618" y="1457"/>
                </a:lnTo>
                <a:lnTo>
                  <a:pt x="1620" y="1457"/>
                </a:lnTo>
                <a:lnTo>
                  <a:pt x="1620" y="1455"/>
                </a:lnTo>
                <a:lnTo>
                  <a:pt x="1620" y="1455"/>
                </a:lnTo>
                <a:lnTo>
                  <a:pt x="1618" y="1453"/>
                </a:lnTo>
                <a:lnTo>
                  <a:pt x="1618" y="1455"/>
                </a:lnTo>
                <a:lnTo>
                  <a:pt x="1618" y="1455"/>
                </a:lnTo>
                <a:lnTo>
                  <a:pt x="1618" y="1455"/>
                </a:lnTo>
                <a:close/>
                <a:moveTo>
                  <a:pt x="1620" y="950"/>
                </a:moveTo>
                <a:lnTo>
                  <a:pt x="1620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2"/>
                </a:lnTo>
                <a:lnTo>
                  <a:pt x="1618" y="950"/>
                </a:lnTo>
                <a:lnTo>
                  <a:pt x="1618" y="950"/>
                </a:lnTo>
                <a:lnTo>
                  <a:pt x="1620" y="950"/>
                </a:lnTo>
                <a:lnTo>
                  <a:pt x="1620" y="950"/>
                </a:lnTo>
                <a:lnTo>
                  <a:pt x="1620" y="950"/>
                </a:lnTo>
                <a:close/>
                <a:moveTo>
                  <a:pt x="1613" y="952"/>
                </a:move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close/>
                <a:moveTo>
                  <a:pt x="1532" y="1298"/>
                </a:moveTo>
                <a:lnTo>
                  <a:pt x="1532" y="1298"/>
                </a:lnTo>
                <a:lnTo>
                  <a:pt x="1532" y="1300"/>
                </a:lnTo>
                <a:lnTo>
                  <a:pt x="1532" y="1300"/>
                </a:lnTo>
                <a:lnTo>
                  <a:pt x="1534" y="1300"/>
                </a:lnTo>
                <a:lnTo>
                  <a:pt x="1536" y="1300"/>
                </a:lnTo>
                <a:lnTo>
                  <a:pt x="1534" y="1300"/>
                </a:lnTo>
                <a:lnTo>
                  <a:pt x="1534" y="1298"/>
                </a:lnTo>
                <a:lnTo>
                  <a:pt x="1532" y="1298"/>
                </a:lnTo>
                <a:lnTo>
                  <a:pt x="1532" y="1298"/>
                </a:lnTo>
                <a:lnTo>
                  <a:pt x="1532" y="1298"/>
                </a:lnTo>
                <a:close/>
                <a:moveTo>
                  <a:pt x="1586" y="1000"/>
                </a:moveTo>
                <a:lnTo>
                  <a:pt x="1586" y="1000"/>
                </a:lnTo>
                <a:lnTo>
                  <a:pt x="1584" y="1000"/>
                </a:lnTo>
                <a:lnTo>
                  <a:pt x="1584" y="1000"/>
                </a:lnTo>
                <a:lnTo>
                  <a:pt x="1582" y="1000"/>
                </a:lnTo>
                <a:lnTo>
                  <a:pt x="1582" y="1002"/>
                </a:lnTo>
                <a:lnTo>
                  <a:pt x="1582" y="1002"/>
                </a:lnTo>
                <a:lnTo>
                  <a:pt x="1586" y="1000"/>
                </a:lnTo>
                <a:close/>
                <a:moveTo>
                  <a:pt x="1574" y="998"/>
                </a:moveTo>
                <a:lnTo>
                  <a:pt x="1574" y="998"/>
                </a:lnTo>
                <a:lnTo>
                  <a:pt x="1574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4" y="1000"/>
                </a:lnTo>
                <a:lnTo>
                  <a:pt x="1574" y="998"/>
                </a:lnTo>
                <a:close/>
                <a:moveTo>
                  <a:pt x="1576" y="996"/>
                </a:moveTo>
                <a:lnTo>
                  <a:pt x="1576" y="996"/>
                </a:lnTo>
                <a:lnTo>
                  <a:pt x="1576" y="996"/>
                </a:lnTo>
                <a:lnTo>
                  <a:pt x="1576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6" y="1000"/>
                </a:lnTo>
                <a:lnTo>
                  <a:pt x="1576" y="1000"/>
                </a:lnTo>
                <a:lnTo>
                  <a:pt x="1576" y="996"/>
                </a:lnTo>
                <a:close/>
                <a:moveTo>
                  <a:pt x="1569" y="1313"/>
                </a:moveTo>
                <a:lnTo>
                  <a:pt x="1569" y="1315"/>
                </a:lnTo>
                <a:lnTo>
                  <a:pt x="1569" y="1315"/>
                </a:lnTo>
                <a:lnTo>
                  <a:pt x="1569" y="1313"/>
                </a:lnTo>
                <a:lnTo>
                  <a:pt x="1569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9" y="1313"/>
                </a:lnTo>
                <a:close/>
                <a:moveTo>
                  <a:pt x="1595" y="1002"/>
                </a:moveTo>
                <a:lnTo>
                  <a:pt x="1595" y="1002"/>
                </a:lnTo>
                <a:lnTo>
                  <a:pt x="1592" y="1000"/>
                </a:lnTo>
                <a:lnTo>
                  <a:pt x="1592" y="1000"/>
                </a:lnTo>
                <a:lnTo>
                  <a:pt x="1592" y="1002"/>
                </a:lnTo>
                <a:lnTo>
                  <a:pt x="1592" y="1002"/>
                </a:lnTo>
                <a:lnTo>
                  <a:pt x="1590" y="1002"/>
                </a:lnTo>
                <a:lnTo>
                  <a:pt x="1592" y="1002"/>
                </a:lnTo>
                <a:lnTo>
                  <a:pt x="1595" y="1002"/>
                </a:lnTo>
                <a:close/>
                <a:moveTo>
                  <a:pt x="1534" y="1015"/>
                </a:moveTo>
                <a:lnTo>
                  <a:pt x="1532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5"/>
                </a:lnTo>
                <a:close/>
                <a:moveTo>
                  <a:pt x="2334" y="174"/>
                </a:moveTo>
                <a:lnTo>
                  <a:pt x="2332" y="174"/>
                </a:lnTo>
                <a:lnTo>
                  <a:pt x="2330" y="174"/>
                </a:lnTo>
                <a:lnTo>
                  <a:pt x="2328" y="176"/>
                </a:lnTo>
                <a:lnTo>
                  <a:pt x="2328" y="183"/>
                </a:lnTo>
                <a:lnTo>
                  <a:pt x="2330" y="187"/>
                </a:lnTo>
                <a:lnTo>
                  <a:pt x="2330" y="189"/>
                </a:lnTo>
                <a:lnTo>
                  <a:pt x="2332" y="189"/>
                </a:lnTo>
                <a:lnTo>
                  <a:pt x="2334" y="185"/>
                </a:lnTo>
                <a:lnTo>
                  <a:pt x="2334" y="180"/>
                </a:lnTo>
                <a:lnTo>
                  <a:pt x="2334" y="176"/>
                </a:lnTo>
                <a:lnTo>
                  <a:pt x="2334" y="174"/>
                </a:lnTo>
                <a:close/>
                <a:moveTo>
                  <a:pt x="2343" y="277"/>
                </a:moveTo>
                <a:lnTo>
                  <a:pt x="2353" y="277"/>
                </a:lnTo>
                <a:lnTo>
                  <a:pt x="2355" y="277"/>
                </a:lnTo>
                <a:lnTo>
                  <a:pt x="2355" y="273"/>
                </a:lnTo>
                <a:lnTo>
                  <a:pt x="2351" y="273"/>
                </a:lnTo>
                <a:lnTo>
                  <a:pt x="2349" y="271"/>
                </a:lnTo>
                <a:lnTo>
                  <a:pt x="2349" y="269"/>
                </a:lnTo>
                <a:lnTo>
                  <a:pt x="2347" y="266"/>
                </a:lnTo>
                <a:lnTo>
                  <a:pt x="2345" y="266"/>
                </a:lnTo>
                <a:lnTo>
                  <a:pt x="2340" y="269"/>
                </a:lnTo>
                <a:lnTo>
                  <a:pt x="2338" y="266"/>
                </a:lnTo>
                <a:lnTo>
                  <a:pt x="2334" y="269"/>
                </a:lnTo>
                <a:lnTo>
                  <a:pt x="2334" y="271"/>
                </a:lnTo>
                <a:lnTo>
                  <a:pt x="2334" y="275"/>
                </a:lnTo>
                <a:lnTo>
                  <a:pt x="2336" y="277"/>
                </a:lnTo>
                <a:lnTo>
                  <a:pt x="2343" y="277"/>
                </a:lnTo>
                <a:close/>
                <a:moveTo>
                  <a:pt x="2338" y="248"/>
                </a:moveTo>
                <a:lnTo>
                  <a:pt x="2338" y="237"/>
                </a:lnTo>
                <a:lnTo>
                  <a:pt x="2336" y="229"/>
                </a:lnTo>
                <a:lnTo>
                  <a:pt x="2334" y="227"/>
                </a:lnTo>
                <a:lnTo>
                  <a:pt x="2332" y="227"/>
                </a:lnTo>
                <a:lnTo>
                  <a:pt x="2332" y="231"/>
                </a:lnTo>
                <a:lnTo>
                  <a:pt x="2332" y="235"/>
                </a:lnTo>
                <a:lnTo>
                  <a:pt x="2336" y="248"/>
                </a:lnTo>
                <a:lnTo>
                  <a:pt x="2338" y="248"/>
                </a:lnTo>
                <a:close/>
                <a:moveTo>
                  <a:pt x="2347" y="134"/>
                </a:moveTo>
                <a:lnTo>
                  <a:pt x="2353" y="130"/>
                </a:lnTo>
                <a:lnTo>
                  <a:pt x="2355" y="126"/>
                </a:lnTo>
                <a:lnTo>
                  <a:pt x="2355" y="124"/>
                </a:lnTo>
                <a:lnTo>
                  <a:pt x="2347" y="122"/>
                </a:lnTo>
                <a:lnTo>
                  <a:pt x="2338" y="124"/>
                </a:lnTo>
                <a:lnTo>
                  <a:pt x="2332" y="126"/>
                </a:lnTo>
                <a:lnTo>
                  <a:pt x="2330" y="128"/>
                </a:lnTo>
                <a:lnTo>
                  <a:pt x="2332" y="132"/>
                </a:lnTo>
                <a:lnTo>
                  <a:pt x="2338" y="132"/>
                </a:lnTo>
                <a:lnTo>
                  <a:pt x="2347" y="134"/>
                </a:lnTo>
                <a:close/>
                <a:moveTo>
                  <a:pt x="2349" y="193"/>
                </a:moveTo>
                <a:lnTo>
                  <a:pt x="2345" y="197"/>
                </a:lnTo>
                <a:lnTo>
                  <a:pt x="2345" y="197"/>
                </a:lnTo>
                <a:lnTo>
                  <a:pt x="2345" y="199"/>
                </a:lnTo>
                <a:lnTo>
                  <a:pt x="2347" y="199"/>
                </a:lnTo>
                <a:lnTo>
                  <a:pt x="2351" y="197"/>
                </a:lnTo>
                <a:lnTo>
                  <a:pt x="2353" y="195"/>
                </a:lnTo>
                <a:lnTo>
                  <a:pt x="2351" y="193"/>
                </a:lnTo>
                <a:lnTo>
                  <a:pt x="2349" y="191"/>
                </a:lnTo>
                <a:lnTo>
                  <a:pt x="2349" y="193"/>
                </a:lnTo>
                <a:close/>
                <a:moveTo>
                  <a:pt x="2202" y="396"/>
                </a:moveTo>
                <a:lnTo>
                  <a:pt x="2202" y="398"/>
                </a:lnTo>
                <a:lnTo>
                  <a:pt x="2202" y="401"/>
                </a:lnTo>
                <a:lnTo>
                  <a:pt x="2202" y="401"/>
                </a:lnTo>
                <a:lnTo>
                  <a:pt x="2202" y="401"/>
                </a:lnTo>
                <a:lnTo>
                  <a:pt x="2204" y="401"/>
                </a:lnTo>
                <a:lnTo>
                  <a:pt x="2206" y="401"/>
                </a:lnTo>
                <a:lnTo>
                  <a:pt x="2215" y="398"/>
                </a:lnTo>
                <a:lnTo>
                  <a:pt x="2223" y="398"/>
                </a:lnTo>
                <a:lnTo>
                  <a:pt x="2225" y="401"/>
                </a:lnTo>
                <a:lnTo>
                  <a:pt x="2227" y="401"/>
                </a:lnTo>
                <a:lnTo>
                  <a:pt x="2227" y="401"/>
                </a:lnTo>
                <a:lnTo>
                  <a:pt x="2229" y="401"/>
                </a:lnTo>
                <a:lnTo>
                  <a:pt x="2231" y="398"/>
                </a:lnTo>
                <a:lnTo>
                  <a:pt x="2234" y="396"/>
                </a:lnTo>
                <a:lnTo>
                  <a:pt x="2240" y="396"/>
                </a:lnTo>
                <a:lnTo>
                  <a:pt x="2240" y="394"/>
                </a:lnTo>
                <a:lnTo>
                  <a:pt x="2240" y="394"/>
                </a:lnTo>
                <a:lnTo>
                  <a:pt x="2240" y="394"/>
                </a:lnTo>
                <a:lnTo>
                  <a:pt x="2238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0"/>
                </a:lnTo>
                <a:lnTo>
                  <a:pt x="2240" y="388"/>
                </a:lnTo>
                <a:lnTo>
                  <a:pt x="2240" y="388"/>
                </a:lnTo>
                <a:lnTo>
                  <a:pt x="2236" y="388"/>
                </a:lnTo>
                <a:lnTo>
                  <a:pt x="2236" y="388"/>
                </a:lnTo>
                <a:lnTo>
                  <a:pt x="2236" y="386"/>
                </a:lnTo>
                <a:lnTo>
                  <a:pt x="2234" y="386"/>
                </a:lnTo>
                <a:lnTo>
                  <a:pt x="2225" y="388"/>
                </a:lnTo>
                <a:lnTo>
                  <a:pt x="2221" y="390"/>
                </a:lnTo>
                <a:lnTo>
                  <a:pt x="2217" y="390"/>
                </a:lnTo>
                <a:lnTo>
                  <a:pt x="2213" y="390"/>
                </a:lnTo>
                <a:lnTo>
                  <a:pt x="2211" y="390"/>
                </a:lnTo>
                <a:lnTo>
                  <a:pt x="2208" y="390"/>
                </a:lnTo>
                <a:lnTo>
                  <a:pt x="2206" y="390"/>
                </a:lnTo>
                <a:lnTo>
                  <a:pt x="2206" y="392"/>
                </a:lnTo>
                <a:lnTo>
                  <a:pt x="2206" y="394"/>
                </a:lnTo>
                <a:lnTo>
                  <a:pt x="2204" y="396"/>
                </a:lnTo>
                <a:lnTo>
                  <a:pt x="2202" y="396"/>
                </a:lnTo>
                <a:close/>
                <a:moveTo>
                  <a:pt x="2405" y="1208"/>
                </a:moveTo>
                <a:lnTo>
                  <a:pt x="2405" y="1208"/>
                </a:lnTo>
                <a:lnTo>
                  <a:pt x="2405" y="1210"/>
                </a:lnTo>
                <a:lnTo>
                  <a:pt x="2403" y="1212"/>
                </a:lnTo>
                <a:lnTo>
                  <a:pt x="2401" y="1216"/>
                </a:lnTo>
                <a:lnTo>
                  <a:pt x="2399" y="1216"/>
                </a:lnTo>
                <a:lnTo>
                  <a:pt x="2397" y="1216"/>
                </a:lnTo>
                <a:lnTo>
                  <a:pt x="2399" y="1218"/>
                </a:lnTo>
                <a:lnTo>
                  <a:pt x="2399" y="1218"/>
                </a:lnTo>
                <a:lnTo>
                  <a:pt x="2401" y="1216"/>
                </a:lnTo>
                <a:lnTo>
                  <a:pt x="2405" y="1214"/>
                </a:lnTo>
                <a:lnTo>
                  <a:pt x="2408" y="1212"/>
                </a:lnTo>
                <a:lnTo>
                  <a:pt x="2408" y="1210"/>
                </a:lnTo>
                <a:lnTo>
                  <a:pt x="2408" y="1208"/>
                </a:lnTo>
                <a:lnTo>
                  <a:pt x="2408" y="1208"/>
                </a:lnTo>
                <a:lnTo>
                  <a:pt x="2408" y="1208"/>
                </a:lnTo>
                <a:lnTo>
                  <a:pt x="2405" y="1208"/>
                </a:lnTo>
                <a:close/>
                <a:moveTo>
                  <a:pt x="1856" y="390"/>
                </a:moveTo>
                <a:lnTo>
                  <a:pt x="1859" y="390"/>
                </a:lnTo>
                <a:lnTo>
                  <a:pt x="1861" y="390"/>
                </a:lnTo>
                <a:lnTo>
                  <a:pt x="1861" y="390"/>
                </a:lnTo>
                <a:lnTo>
                  <a:pt x="1856" y="388"/>
                </a:lnTo>
                <a:lnTo>
                  <a:pt x="1854" y="388"/>
                </a:lnTo>
                <a:lnTo>
                  <a:pt x="1852" y="388"/>
                </a:lnTo>
                <a:lnTo>
                  <a:pt x="1852" y="390"/>
                </a:lnTo>
                <a:lnTo>
                  <a:pt x="1852" y="390"/>
                </a:lnTo>
                <a:lnTo>
                  <a:pt x="1852" y="390"/>
                </a:lnTo>
                <a:lnTo>
                  <a:pt x="1856" y="390"/>
                </a:lnTo>
                <a:close/>
                <a:moveTo>
                  <a:pt x="1831" y="386"/>
                </a:moveTo>
                <a:lnTo>
                  <a:pt x="1831" y="386"/>
                </a:lnTo>
                <a:lnTo>
                  <a:pt x="1833" y="386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2"/>
                </a:lnTo>
                <a:lnTo>
                  <a:pt x="1833" y="380"/>
                </a:lnTo>
                <a:lnTo>
                  <a:pt x="1831" y="380"/>
                </a:lnTo>
                <a:lnTo>
                  <a:pt x="1829" y="380"/>
                </a:lnTo>
                <a:lnTo>
                  <a:pt x="1827" y="382"/>
                </a:lnTo>
                <a:lnTo>
                  <a:pt x="1827" y="384"/>
                </a:lnTo>
                <a:lnTo>
                  <a:pt x="1825" y="384"/>
                </a:lnTo>
                <a:lnTo>
                  <a:pt x="1827" y="384"/>
                </a:lnTo>
                <a:lnTo>
                  <a:pt x="1827" y="384"/>
                </a:lnTo>
                <a:lnTo>
                  <a:pt x="1831" y="386"/>
                </a:lnTo>
                <a:close/>
                <a:moveTo>
                  <a:pt x="2410" y="1204"/>
                </a:moveTo>
                <a:lnTo>
                  <a:pt x="2412" y="1204"/>
                </a:lnTo>
                <a:lnTo>
                  <a:pt x="2412" y="1204"/>
                </a:lnTo>
                <a:lnTo>
                  <a:pt x="2414" y="1201"/>
                </a:lnTo>
                <a:lnTo>
                  <a:pt x="2414" y="1199"/>
                </a:lnTo>
                <a:lnTo>
                  <a:pt x="2412" y="1199"/>
                </a:lnTo>
                <a:lnTo>
                  <a:pt x="2412" y="1199"/>
                </a:lnTo>
                <a:lnTo>
                  <a:pt x="2412" y="1201"/>
                </a:lnTo>
                <a:lnTo>
                  <a:pt x="2410" y="1201"/>
                </a:lnTo>
                <a:lnTo>
                  <a:pt x="2408" y="1201"/>
                </a:lnTo>
                <a:lnTo>
                  <a:pt x="2408" y="1204"/>
                </a:lnTo>
                <a:lnTo>
                  <a:pt x="2408" y="1206"/>
                </a:lnTo>
                <a:lnTo>
                  <a:pt x="2408" y="1206"/>
                </a:lnTo>
                <a:lnTo>
                  <a:pt x="2410" y="1204"/>
                </a:lnTo>
                <a:close/>
                <a:moveTo>
                  <a:pt x="2259" y="1390"/>
                </a:moveTo>
                <a:lnTo>
                  <a:pt x="2257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2"/>
                </a:lnTo>
                <a:lnTo>
                  <a:pt x="2257" y="1390"/>
                </a:lnTo>
                <a:lnTo>
                  <a:pt x="2257" y="1390"/>
                </a:lnTo>
                <a:lnTo>
                  <a:pt x="2259" y="1392"/>
                </a:lnTo>
                <a:lnTo>
                  <a:pt x="2259" y="1390"/>
                </a:lnTo>
                <a:lnTo>
                  <a:pt x="2259" y="1390"/>
                </a:lnTo>
                <a:lnTo>
                  <a:pt x="2259" y="1390"/>
                </a:lnTo>
                <a:close/>
                <a:moveTo>
                  <a:pt x="2351" y="1206"/>
                </a:moveTo>
                <a:lnTo>
                  <a:pt x="2349" y="1206"/>
                </a:lnTo>
                <a:lnTo>
                  <a:pt x="2349" y="1206"/>
                </a:lnTo>
                <a:lnTo>
                  <a:pt x="2347" y="1208"/>
                </a:lnTo>
                <a:lnTo>
                  <a:pt x="2349" y="1210"/>
                </a:lnTo>
                <a:lnTo>
                  <a:pt x="2349" y="1212"/>
                </a:lnTo>
                <a:lnTo>
                  <a:pt x="2349" y="1212"/>
                </a:lnTo>
                <a:lnTo>
                  <a:pt x="2351" y="1210"/>
                </a:lnTo>
                <a:lnTo>
                  <a:pt x="2351" y="1210"/>
                </a:lnTo>
                <a:lnTo>
                  <a:pt x="2351" y="1208"/>
                </a:lnTo>
                <a:lnTo>
                  <a:pt x="2351" y="1208"/>
                </a:lnTo>
                <a:lnTo>
                  <a:pt x="2351" y="1206"/>
                </a:lnTo>
                <a:close/>
                <a:moveTo>
                  <a:pt x="2347" y="1222"/>
                </a:moveTo>
                <a:lnTo>
                  <a:pt x="2345" y="1222"/>
                </a:lnTo>
                <a:lnTo>
                  <a:pt x="2345" y="1222"/>
                </a:lnTo>
                <a:lnTo>
                  <a:pt x="2345" y="1222"/>
                </a:lnTo>
                <a:lnTo>
                  <a:pt x="2347" y="1224"/>
                </a:lnTo>
                <a:lnTo>
                  <a:pt x="2349" y="1222"/>
                </a:lnTo>
                <a:lnTo>
                  <a:pt x="2349" y="1220"/>
                </a:lnTo>
                <a:lnTo>
                  <a:pt x="2347" y="1222"/>
                </a:lnTo>
                <a:close/>
                <a:moveTo>
                  <a:pt x="2361" y="562"/>
                </a:moveTo>
                <a:lnTo>
                  <a:pt x="2366" y="562"/>
                </a:lnTo>
                <a:lnTo>
                  <a:pt x="2366" y="562"/>
                </a:lnTo>
                <a:lnTo>
                  <a:pt x="2370" y="560"/>
                </a:lnTo>
                <a:lnTo>
                  <a:pt x="2372" y="558"/>
                </a:lnTo>
                <a:lnTo>
                  <a:pt x="2376" y="556"/>
                </a:lnTo>
                <a:lnTo>
                  <a:pt x="2378" y="554"/>
                </a:lnTo>
                <a:lnTo>
                  <a:pt x="2382" y="552"/>
                </a:lnTo>
                <a:lnTo>
                  <a:pt x="2387" y="552"/>
                </a:lnTo>
                <a:lnTo>
                  <a:pt x="2391" y="552"/>
                </a:lnTo>
                <a:lnTo>
                  <a:pt x="2391" y="552"/>
                </a:lnTo>
                <a:lnTo>
                  <a:pt x="2393" y="549"/>
                </a:lnTo>
                <a:lnTo>
                  <a:pt x="2395" y="549"/>
                </a:lnTo>
                <a:lnTo>
                  <a:pt x="2397" y="547"/>
                </a:lnTo>
                <a:lnTo>
                  <a:pt x="2397" y="547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3"/>
                </a:lnTo>
                <a:lnTo>
                  <a:pt x="2399" y="543"/>
                </a:lnTo>
                <a:lnTo>
                  <a:pt x="2399" y="541"/>
                </a:lnTo>
                <a:lnTo>
                  <a:pt x="2401" y="541"/>
                </a:lnTo>
                <a:lnTo>
                  <a:pt x="2403" y="541"/>
                </a:lnTo>
                <a:lnTo>
                  <a:pt x="2403" y="541"/>
                </a:lnTo>
                <a:lnTo>
                  <a:pt x="2405" y="541"/>
                </a:lnTo>
                <a:lnTo>
                  <a:pt x="2408" y="539"/>
                </a:lnTo>
                <a:lnTo>
                  <a:pt x="2408" y="537"/>
                </a:lnTo>
                <a:lnTo>
                  <a:pt x="2408" y="537"/>
                </a:lnTo>
                <a:lnTo>
                  <a:pt x="2408" y="535"/>
                </a:lnTo>
                <a:lnTo>
                  <a:pt x="2408" y="535"/>
                </a:lnTo>
                <a:lnTo>
                  <a:pt x="2410" y="535"/>
                </a:lnTo>
                <a:lnTo>
                  <a:pt x="2412" y="535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08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08" y="528"/>
                </a:lnTo>
                <a:lnTo>
                  <a:pt x="2408" y="526"/>
                </a:lnTo>
                <a:lnTo>
                  <a:pt x="2408" y="526"/>
                </a:lnTo>
                <a:lnTo>
                  <a:pt x="2410" y="526"/>
                </a:lnTo>
                <a:lnTo>
                  <a:pt x="2410" y="526"/>
                </a:lnTo>
                <a:lnTo>
                  <a:pt x="2410" y="524"/>
                </a:lnTo>
                <a:lnTo>
                  <a:pt x="2410" y="524"/>
                </a:lnTo>
                <a:lnTo>
                  <a:pt x="2410" y="522"/>
                </a:lnTo>
                <a:lnTo>
                  <a:pt x="2410" y="522"/>
                </a:lnTo>
                <a:lnTo>
                  <a:pt x="2410" y="522"/>
                </a:lnTo>
                <a:lnTo>
                  <a:pt x="2408" y="522"/>
                </a:lnTo>
                <a:lnTo>
                  <a:pt x="2408" y="522"/>
                </a:lnTo>
                <a:lnTo>
                  <a:pt x="2405" y="520"/>
                </a:lnTo>
                <a:lnTo>
                  <a:pt x="2403" y="520"/>
                </a:lnTo>
                <a:lnTo>
                  <a:pt x="2401" y="520"/>
                </a:lnTo>
                <a:lnTo>
                  <a:pt x="2397" y="522"/>
                </a:lnTo>
                <a:lnTo>
                  <a:pt x="2399" y="520"/>
                </a:lnTo>
                <a:lnTo>
                  <a:pt x="2401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6"/>
                </a:lnTo>
                <a:lnTo>
                  <a:pt x="2399" y="516"/>
                </a:lnTo>
                <a:lnTo>
                  <a:pt x="2395" y="518"/>
                </a:lnTo>
                <a:lnTo>
                  <a:pt x="2393" y="518"/>
                </a:lnTo>
                <a:lnTo>
                  <a:pt x="2393" y="516"/>
                </a:lnTo>
                <a:lnTo>
                  <a:pt x="2395" y="516"/>
                </a:lnTo>
                <a:lnTo>
                  <a:pt x="2395" y="514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0"/>
                </a:lnTo>
                <a:lnTo>
                  <a:pt x="2393" y="510"/>
                </a:lnTo>
                <a:lnTo>
                  <a:pt x="2393" y="512"/>
                </a:lnTo>
                <a:lnTo>
                  <a:pt x="2391" y="510"/>
                </a:lnTo>
                <a:lnTo>
                  <a:pt x="2389" y="510"/>
                </a:lnTo>
                <a:lnTo>
                  <a:pt x="2389" y="510"/>
                </a:lnTo>
                <a:lnTo>
                  <a:pt x="2391" y="508"/>
                </a:lnTo>
                <a:lnTo>
                  <a:pt x="2391" y="505"/>
                </a:lnTo>
                <a:lnTo>
                  <a:pt x="2393" y="503"/>
                </a:lnTo>
                <a:lnTo>
                  <a:pt x="2395" y="503"/>
                </a:lnTo>
                <a:lnTo>
                  <a:pt x="2397" y="503"/>
                </a:lnTo>
                <a:lnTo>
                  <a:pt x="2397" y="503"/>
                </a:lnTo>
                <a:lnTo>
                  <a:pt x="2395" y="503"/>
                </a:lnTo>
                <a:lnTo>
                  <a:pt x="2393" y="503"/>
                </a:lnTo>
                <a:lnTo>
                  <a:pt x="2391" y="503"/>
                </a:lnTo>
                <a:lnTo>
                  <a:pt x="2389" y="505"/>
                </a:lnTo>
                <a:lnTo>
                  <a:pt x="2387" y="505"/>
                </a:lnTo>
                <a:lnTo>
                  <a:pt x="2384" y="505"/>
                </a:lnTo>
                <a:lnTo>
                  <a:pt x="2382" y="505"/>
                </a:lnTo>
                <a:lnTo>
                  <a:pt x="2380" y="505"/>
                </a:lnTo>
                <a:lnTo>
                  <a:pt x="2380" y="505"/>
                </a:lnTo>
                <a:lnTo>
                  <a:pt x="2380" y="503"/>
                </a:lnTo>
                <a:lnTo>
                  <a:pt x="2380" y="501"/>
                </a:lnTo>
                <a:lnTo>
                  <a:pt x="2378" y="501"/>
                </a:lnTo>
                <a:lnTo>
                  <a:pt x="2376" y="499"/>
                </a:lnTo>
                <a:lnTo>
                  <a:pt x="2376" y="499"/>
                </a:lnTo>
                <a:lnTo>
                  <a:pt x="2372" y="499"/>
                </a:lnTo>
                <a:lnTo>
                  <a:pt x="2370" y="499"/>
                </a:lnTo>
                <a:lnTo>
                  <a:pt x="2368" y="501"/>
                </a:lnTo>
                <a:lnTo>
                  <a:pt x="2370" y="505"/>
                </a:lnTo>
                <a:lnTo>
                  <a:pt x="2370" y="505"/>
                </a:lnTo>
                <a:lnTo>
                  <a:pt x="2370" y="508"/>
                </a:lnTo>
                <a:lnTo>
                  <a:pt x="2368" y="508"/>
                </a:lnTo>
                <a:lnTo>
                  <a:pt x="2366" y="508"/>
                </a:lnTo>
                <a:lnTo>
                  <a:pt x="2364" y="510"/>
                </a:lnTo>
                <a:lnTo>
                  <a:pt x="2364" y="508"/>
                </a:lnTo>
                <a:lnTo>
                  <a:pt x="2361" y="508"/>
                </a:lnTo>
                <a:lnTo>
                  <a:pt x="2361" y="508"/>
                </a:lnTo>
                <a:lnTo>
                  <a:pt x="2359" y="508"/>
                </a:lnTo>
                <a:lnTo>
                  <a:pt x="2359" y="508"/>
                </a:lnTo>
                <a:lnTo>
                  <a:pt x="2357" y="510"/>
                </a:lnTo>
                <a:lnTo>
                  <a:pt x="2355" y="512"/>
                </a:lnTo>
                <a:lnTo>
                  <a:pt x="2355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49" y="510"/>
                </a:lnTo>
                <a:lnTo>
                  <a:pt x="2349" y="508"/>
                </a:lnTo>
                <a:lnTo>
                  <a:pt x="2345" y="508"/>
                </a:lnTo>
                <a:lnTo>
                  <a:pt x="2343" y="508"/>
                </a:lnTo>
                <a:lnTo>
                  <a:pt x="2343" y="508"/>
                </a:lnTo>
                <a:lnTo>
                  <a:pt x="2343" y="510"/>
                </a:lnTo>
                <a:lnTo>
                  <a:pt x="2345" y="514"/>
                </a:lnTo>
                <a:lnTo>
                  <a:pt x="2345" y="516"/>
                </a:lnTo>
                <a:lnTo>
                  <a:pt x="2345" y="516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3" y="514"/>
                </a:lnTo>
                <a:lnTo>
                  <a:pt x="2340" y="512"/>
                </a:lnTo>
                <a:lnTo>
                  <a:pt x="2338" y="510"/>
                </a:lnTo>
                <a:lnTo>
                  <a:pt x="2336" y="508"/>
                </a:lnTo>
                <a:lnTo>
                  <a:pt x="2336" y="508"/>
                </a:lnTo>
                <a:lnTo>
                  <a:pt x="2334" y="508"/>
                </a:lnTo>
                <a:lnTo>
                  <a:pt x="2334" y="508"/>
                </a:lnTo>
                <a:lnTo>
                  <a:pt x="2332" y="508"/>
                </a:lnTo>
                <a:lnTo>
                  <a:pt x="2332" y="510"/>
                </a:lnTo>
                <a:lnTo>
                  <a:pt x="2330" y="510"/>
                </a:lnTo>
                <a:lnTo>
                  <a:pt x="2328" y="510"/>
                </a:lnTo>
                <a:lnTo>
                  <a:pt x="2326" y="512"/>
                </a:lnTo>
                <a:lnTo>
                  <a:pt x="2326" y="512"/>
                </a:lnTo>
                <a:lnTo>
                  <a:pt x="2326" y="516"/>
                </a:lnTo>
                <a:lnTo>
                  <a:pt x="2326" y="516"/>
                </a:lnTo>
                <a:lnTo>
                  <a:pt x="2326" y="518"/>
                </a:lnTo>
                <a:lnTo>
                  <a:pt x="2326" y="518"/>
                </a:lnTo>
                <a:lnTo>
                  <a:pt x="2324" y="516"/>
                </a:lnTo>
                <a:lnTo>
                  <a:pt x="2324" y="516"/>
                </a:lnTo>
                <a:lnTo>
                  <a:pt x="2322" y="514"/>
                </a:lnTo>
                <a:lnTo>
                  <a:pt x="2320" y="514"/>
                </a:lnTo>
                <a:lnTo>
                  <a:pt x="2317" y="510"/>
                </a:lnTo>
                <a:lnTo>
                  <a:pt x="2317" y="510"/>
                </a:lnTo>
                <a:lnTo>
                  <a:pt x="2315" y="510"/>
                </a:lnTo>
                <a:lnTo>
                  <a:pt x="2313" y="510"/>
                </a:lnTo>
                <a:lnTo>
                  <a:pt x="2313" y="512"/>
                </a:lnTo>
                <a:lnTo>
                  <a:pt x="2313" y="514"/>
                </a:lnTo>
                <a:lnTo>
                  <a:pt x="2313" y="516"/>
                </a:lnTo>
                <a:lnTo>
                  <a:pt x="2313" y="518"/>
                </a:lnTo>
                <a:lnTo>
                  <a:pt x="2311" y="520"/>
                </a:lnTo>
                <a:lnTo>
                  <a:pt x="2311" y="522"/>
                </a:lnTo>
                <a:lnTo>
                  <a:pt x="2311" y="522"/>
                </a:lnTo>
                <a:lnTo>
                  <a:pt x="2309" y="522"/>
                </a:lnTo>
                <a:lnTo>
                  <a:pt x="2309" y="520"/>
                </a:lnTo>
                <a:lnTo>
                  <a:pt x="2309" y="520"/>
                </a:lnTo>
                <a:lnTo>
                  <a:pt x="2307" y="520"/>
                </a:lnTo>
                <a:lnTo>
                  <a:pt x="2307" y="520"/>
                </a:lnTo>
                <a:lnTo>
                  <a:pt x="2305" y="522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6"/>
                </a:lnTo>
                <a:lnTo>
                  <a:pt x="2303" y="528"/>
                </a:lnTo>
                <a:lnTo>
                  <a:pt x="2301" y="528"/>
                </a:lnTo>
                <a:lnTo>
                  <a:pt x="2301" y="528"/>
                </a:lnTo>
                <a:lnTo>
                  <a:pt x="2301" y="524"/>
                </a:lnTo>
                <a:lnTo>
                  <a:pt x="2299" y="524"/>
                </a:lnTo>
                <a:lnTo>
                  <a:pt x="2299" y="524"/>
                </a:lnTo>
                <a:lnTo>
                  <a:pt x="2296" y="524"/>
                </a:lnTo>
                <a:lnTo>
                  <a:pt x="2296" y="524"/>
                </a:lnTo>
                <a:lnTo>
                  <a:pt x="2299" y="524"/>
                </a:lnTo>
                <a:lnTo>
                  <a:pt x="2299" y="522"/>
                </a:lnTo>
                <a:lnTo>
                  <a:pt x="2299" y="522"/>
                </a:lnTo>
                <a:lnTo>
                  <a:pt x="2299" y="522"/>
                </a:lnTo>
                <a:lnTo>
                  <a:pt x="2296" y="522"/>
                </a:lnTo>
                <a:lnTo>
                  <a:pt x="2296" y="522"/>
                </a:lnTo>
                <a:lnTo>
                  <a:pt x="2296" y="520"/>
                </a:lnTo>
                <a:lnTo>
                  <a:pt x="2296" y="520"/>
                </a:lnTo>
                <a:lnTo>
                  <a:pt x="2294" y="520"/>
                </a:lnTo>
                <a:lnTo>
                  <a:pt x="2294" y="518"/>
                </a:lnTo>
                <a:lnTo>
                  <a:pt x="2296" y="518"/>
                </a:lnTo>
                <a:lnTo>
                  <a:pt x="2296" y="518"/>
                </a:lnTo>
                <a:lnTo>
                  <a:pt x="2299" y="518"/>
                </a:lnTo>
                <a:lnTo>
                  <a:pt x="2299" y="514"/>
                </a:lnTo>
                <a:lnTo>
                  <a:pt x="2299" y="514"/>
                </a:lnTo>
                <a:lnTo>
                  <a:pt x="2299" y="514"/>
                </a:lnTo>
                <a:lnTo>
                  <a:pt x="2296" y="512"/>
                </a:lnTo>
                <a:lnTo>
                  <a:pt x="2296" y="512"/>
                </a:lnTo>
                <a:lnTo>
                  <a:pt x="2296" y="512"/>
                </a:lnTo>
                <a:lnTo>
                  <a:pt x="2299" y="512"/>
                </a:lnTo>
                <a:lnTo>
                  <a:pt x="2299" y="512"/>
                </a:lnTo>
                <a:lnTo>
                  <a:pt x="2294" y="510"/>
                </a:lnTo>
                <a:lnTo>
                  <a:pt x="2292" y="508"/>
                </a:lnTo>
                <a:lnTo>
                  <a:pt x="2290" y="505"/>
                </a:lnTo>
                <a:lnTo>
                  <a:pt x="2290" y="505"/>
                </a:lnTo>
                <a:lnTo>
                  <a:pt x="2286" y="503"/>
                </a:lnTo>
                <a:lnTo>
                  <a:pt x="2284" y="503"/>
                </a:lnTo>
                <a:lnTo>
                  <a:pt x="2282" y="501"/>
                </a:lnTo>
                <a:lnTo>
                  <a:pt x="2282" y="501"/>
                </a:lnTo>
                <a:lnTo>
                  <a:pt x="2278" y="501"/>
                </a:lnTo>
                <a:lnTo>
                  <a:pt x="2276" y="501"/>
                </a:lnTo>
                <a:lnTo>
                  <a:pt x="2276" y="501"/>
                </a:lnTo>
                <a:lnTo>
                  <a:pt x="2273" y="503"/>
                </a:lnTo>
                <a:lnTo>
                  <a:pt x="2273" y="503"/>
                </a:lnTo>
                <a:lnTo>
                  <a:pt x="2273" y="503"/>
                </a:lnTo>
                <a:lnTo>
                  <a:pt x="2276" y="503"/>
                </a:lnTo>
                <a:lnTo>
                  <a:pt x="2278" y="503"/>
                </a:lnTo>
                <a:lnTo>
                  <a:pt x="2280" y="503"/>
                </a:lnTo>
                <a:lnTo>
                  <a:pt x="2280" y="503"/>
                </a:lnTo>
                <a:lnTo>
                  <a:pt x="2280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78" y="505"/>
                </a:lnTo>
                <a:lnTo>
                  <a:pt x="2276" y="505"/>
                </a:lnTo>
                <a:lnTo>
                  <a:pt x="2276" y="505"/>
                </a:lnTo>
                <a:lnTo>
                  <a:pt x="2276" y="508"/>
                </a:lnTo>
                <a:lnTo>
                  <a:pt x="2276" y="508"/>
                </a:lnTo>
                <a:lnTo>
                  <a:pt x="2278" y="508"/>
                </a:lnTo>
                <a:lnTo>
                  <a:pt x="2282" y="510"/>
                </a:lnTo>
                <a:lnTo>
                  <a:pt x="2282" y="510"/>
                </a:lnTo>
                <a:lnTo>
                  <a:pt x="2284" y="512"/>
                </a:lnTo>
                <a:lnTo>
                  <a:pt x="2282" y="514"/>
                </a:lnTo>
                <a:lnTo>
                  <a:pt x="2282" y="514"/>
                </a:lnTo>
                <a:lnTo>
                  <a:pt x="2282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2"/>
                </a:lnTo>
                <a:lnTo>
                  <a:pt x="2280" y="512"/>
                </a:lnTo>
                <a:lnTo>
                  <a:pt x="2280" y="512"/>
                </a:lnTo>
                <a:lnTo>
                  <a:pt x="2278" y="510"/>
                </a:lnTo>
                <a:lnTo>
                  <a:pt x="2278" y="512"/>
                </a:lnTo>
                <a:lnTo>
                  <a:pt x="2278" y="512"/>
                </a:lnTo>
                <a:lnTo>
                  <a:pt x="2276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0"/>
                </a:lnTo>
                <a:lnTo>
                  <a:pt x="2273" y="510"/>
                </a:lnTo>
                <a:lnTo>
                  <a:pt x="2269" y="508"/>
                </a:lnTo>
                <a:lnTo>
                  <a:pt x="2269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10"/>
                </a:lnTo>
                <a:lnTo>
                  <a:pt x="2265" y="510"/>
                </a:lnTo>
                <a:lnTo>
                  <a:pt x="2265" y="510"/>
                </a:lnTo>
                <a:lnTo>
                  <a:pt x="2267" y="510"/>
                </a:lnTo>
                <a:lnTo>
                  <a:pt x="2269" y="512"/>
                </a:lnTo>
                <a:lnTo>
                  <a:pt x="2267" y="512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2"/>
                </a:lnTo>
                <a:lnTo>
                  <a:pt x="2263" y="512"/>
                </a:lnTo>
                <a:lnTo>
                  <a:pt x="2265" y="512"/>
                </a:lnTo>
                <a:lnTo>
                  <a:pt x="2267" y="514"/>
                </a:lnTo>
                <a:lnTo>
                  <a:pt x="2263" y="514"/>
                </a:lnTo>
                <a:lnTo>
                  <a:pt x="2263" y="514"/>
                </a:lnTo>
                <a:lnTo>
                  <a:pt x="2263" y="516"/>
                </a:lnTo>
                <a:lnTo>
                  <a:pt x="2263" y="516"/>
                </a:lnTo>
                <a:lnTo>
                  <a:pt x="2265" y="516"/>
                </a:lnTo>
                <a:lnTo>
                  <a:pt x="2267" y="518"/>
                </a:lnTo>
                <a:lnTo>
                  <a:pt x="2269" y="518"/>
                </a:lnTo>
                <a:lnTo>
                  <a:pt x="2271" y="518"/>
                </a:lnTo>
                <a:lnTo>
                  <a:pt x="2269" y="518"/>
                </a:lnTo>
                <a:lnTo>
                  <a:pt x="2267" y="518"/>
                </a:lnTo>
                <a:lnTo>
                  <a:pt x="2265" y="520"/>
                </a:lnTo>
                <a:lnTo>
                  <a:pt x="2261" y="518"/>
                </a:lnTo>
                <a:lnTo>
                  <a:pt x="2259" y="516"/>
                </a:lnTo>
                <a:lnTo>
                  <a:pt x="2259" y="516"/>
                </a:lnTo>
                <a:lnTo>
                  <a:pt x="2259" y="518"/>
                </a:lnTo>
                <a:lnTo>
                  <a:pt x="2259" y="518"/>
                </a:lnTo>
                <a:lnTo>
                  <a:pt x="2259" y="518"/>
                </a:lnTo>
                <a:lnTo>
                  <a:pt x="2261" y="520"/>
                </a:lnTo>
                <a:lnTo>
                  <a:pt x="2261" y="520"/>
                </a:lnTo>
                <a:lnTo>
                  <a:pt x="2263" y="522"/>
                </a:lnTo>
                <a:lnTo>
                  <a:pt x="2261" y="522"/>
                </a:lnTo>
                <a:lnTo>
                  <a:pt x="2259" y="520"/>
                </a:lnTo>
                <a:lnTo>
                  <a:pt x="2257" y="520"/>
                </a:lnTo>
                <a:lnTo>
                  <a:pt x="2255" y="520"/>
                </a:lnTo>
                <a:lnTo>
                  <a:pt x="2252" y="522"/>
                </a:lnTo>
                <a:lnTo>
                  <a:pt x="2252" y="524"/>
                </a:lnTo>
                <a:lnTo>
                  <a:pt x="2257" y="524"/>
                </a:lnTo>
                <a:lnTo>
                  <a:pt x="2259" y="524"/>
                </a:lnTo>
                <a:lnTo>
                  <a:pt x="2261" y="526"/>
                </a:lnTo>
                <a:lnTo>
                  <a:pt x="2263" y="524"/>
                </a:lnTo>
                <a:lnTo>
                  <a:pt x="2265" y="524"/>
                </a:lnTo>
                <a:lnTo>
                  <a:pt x="2273" y="522"/>
                </a:lnTo>
                <a:lnTo>
                  <a:pt x="2276" y="522"/>
                </a:lnTo>
                <a:lnTo>
                  <a:pt x="2278" y="522"/>
                </a:lnTo>
                <a:lnTo>
                  <a:pt x="2280" y="522"/>
                </a:lnTo>
                <a:lnTo>
                  <a:pt x="2284" y="522"/>
                </a:lnTo>
                <a:lnTo>
                  <a:pt x="2284" y="524"/>
                </a:lnTo>
                <a:lnTo>
                  <a:pt x="2288" y="524"/>
                </a:lnTo>
                <a:lnTo>
                  <a:pt x="2292" y="524"/>
                </a:lnTo>
                <a:lnTo>
                  <a:pt x="2290" y="524"/>
                </a:lnTo>
                <a:lnTo>
                  <a:pt x="2290" y="526"/>
                </a:lnTo>
                <a:lnTo>
                  <a:pt x="2286" y="526"/>
                </a:lnTo>
                <a:lnTo>
                  <a:pt x="2284" y="528"/>
                </a:lnTo>
                <a:lnTo>
                  <a:pt x="2282" y="531"/>
                </a:lnTo>
                <a:lnTo>
                  <a:pt x="2282" y="531"/>
                </a:lnTo>
                <a:lnTo>
                  <a:pt x="2284" y="531"/>
                </a:lnTo>
                <a:lnTo>
                  <a:pt x="2288" y="533"/>
                </a:lnTo>
                <a:lnTo>
                  <a:pt x="2288" y="533"/>
                </a:lnTo>
                <a:lnTo>
                  <a:pt x="2292" y="531"/>
                </a:lnTo>
                <a:lnTo>
                  <a:pt x="2292" y="531"/>
                </a:lnTo>
                <a:lnTo>
                  <a:pt x="2292" y="533"/>
                </a:lnTo>
                <a:lnTo>
                  <a:pt x="2292" y="533"/>
                </a:lnTo>
                <a:lnTo>
                  <a:pt x="2290" y="535"/>
                </a:lnTo>
                <a:lnTo>
                  <a:pt x="2284" y="535"/>
                </a:lnTo>
                <a:lnTo>
                  <a:pt x="2282" y="535"/>
                </a:lnTo>
                <a:lnTo>
                  <a:pt x="2280" y="535"/>
                </a:lnTo>
                <a:lnTo>
                  <a:pt x="2280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6" y="535"/>
                </a:lnTo>
                <a:lnTo>
                  <a:pt x="2273" y="537"/>
                </a:lnTo>
                <a:lnTo>
                  <a:pt x="2273" y="535"/>
                </a:lnTo>
                <a:lnTo>
                  <a:pt x="2271" y="535"/>
                </a:lnTo>
                <a:lnTo>
                  <a:pt x="2271" y="535"/>
                </a:lnTo>
                <a:lnTo>
                  <a:pt x="2269" y="537"/>
                </a:lnTo>
                <a:lnTo>
                  <a:pt x="2269" y="537"/>
                </a:lnTo>
                <a:lnTo>
                  <a:pt x="2267" y="537"/>
                </a:lnTo>
                <a:lnTo>
                  <a:pt x="2265" y="537"/>
                </a:lnTo>
                <a:lnTo>
                  <a:pt x="2263" y="537"/>
                </a:lnTo>
                <a:lnTo>
                  <a:pt x="2261" y="537"/>
                </a:lnTo>
                <a:lnTo>
                  <a:pt x="2261" y="537"/>
                </a:lnTo>
                <a:lnTo>
                  <a:pt x="2259" y="539"/>
                </a:lnTo>
                <a:lnTo>
                  <a:pt x="2261" y="539"/>
                </a:lnTo>
                <a:lnTo>
                  <a:pt x="2261" y="541"/>
                </a:lnTo>
                <a:lnTo>
                  <a:pt x="2261" y="541"/>
                </a:lnTo>
                <a:lnTo>
                  <a:pt x="2263" y="541"/>
                </a:lnTo>
                <a:lnTo>
                  <a:pt x="2265" y="541"/>
                </a:lnTo>
                <a:lnTo>
                  <a:pt x="2267" y="539"/>
                </a:lnTo>
                <a:lnTo>
                  <a:pt x="2269" y="539"/>
                </a:lnTo>
                <a:lnTo>
                  <a:pt x="2278" y="541"/>
                </a:lnTo>
                <a:lnTo>
                  <a:pt x="2282" y="539"/>
                </a:lnTo>
                <a:lnTo>
                  <a:pt x="2284" y="541"/>
                </a:lnTo>
                <a:lnTo>
                  <a:pt x="2286" y="541"/>
                </a:lnTo>
                <a:lnTo>
                  <a:pt x="2286" y="541"/>
                </a:lnTo>
                <a:lnTo>
                  <a:pt x="2284" y="543"/>
                </a:lnTo>
                <a:lnTo>
                  <a:pt x="2284" y="543"/>
                </a:lnTo>
                <a:lnTo>
                  <a:pt x="2284" y="545"/>
                </a:lnTo>
                <a:lnTo>
                  <a:pt x="2286" y="545"/>
                </a:lnTo>
                <a:lnTo>
                  <a:pt x="2286" y="545"/>
                </a:lnTo>
                <a:lnTo>
                  <a:pt x="2288" y="545"/>
                </a:lnTo>
                <a:lnTo>
                  <a:pt x="2290" y="545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2" y="545"/>
                </a:lnTo>
                <a:lnTo>
                  <a:pt x="2290" y="547"/>
                </a:lnTo>
                <a:lnTo>
                  <a:pt x="2288" y="547"/>
                </a:lnTo>
                <a:lnTo>
                  <a:pt x="2288" y="549"/>
                </a:lnTo>
                <a:lnTo>
                  <a:pt x="2290" y="549"/>
                </a:lnTo>
                <a:lnTo>
                  <a:pt x="2290" y="549"/>
                </a:lnTo>
                <a:lnTo>
                  <a:pt x="2288" y="549"/>
                </a:lnTo>
                <a:lnTo>
                  <a:pt x="2288" y="552"/>
                </a:lnTo>
                <a:lnTo>
                  <a:pt x="2288" y="552"/>
                </a:lnTo>
                <a:lnTo>
                  <a:pt x="2290" y="552"/>
                </a:lnTo>
                <a:lnTo>
                  <a:pt x="2294" y="549"/>
                </a:lnTo>
                <a:lnTo>
                  <a:pt x="2294" y="549"/>
                </a:lnTo>
                <a:lnTo>
                  <a:pt x="2296" y="549"/>
                </a:lnTo>
                <a:lnTo>
                  <a:pt x="2294" y="549"/>
                </a:lnTo>
                <a:lnTo>
                  <a:pt x="2294" y="549"/>
                </a:lnTo>
                <a:lnTo>
                  <a:pt x="2292" y="552"/>
                </a:lnTo>
                <a:lnTo>
                  <a:pt x="2292" y="552"/>
                </a:lnTo>
                <a:lnTo>
                  <a:pt x="2292" y="554"/>
                </a:lnTo>
                <a:lnTo>
                  <a:pt x="2290" y="554"/>
                </a:lnTo>
                <a:lnTo>
                  <a:pt x="2290" y="554"/>
                </a:lnTo>
                <a:lnTo>
                  <a:pt x="2288" y="556"/>
                </a:lnTo>
                <a:lnTo>
                  <a:pt x="2288" y="556"/>
                </a:lnTo>
                <a:lnTo>
                  <a:pt x="2286" y="558"/>
                </a:lnTo>
                <a:lnTo>
                  <a:pt x="2282" y="558"/>
                </a:lnTo>
                <a:lnTo>
                  <a:pt x="2282" y="558"/>
                </a:lnTo>
                <a:lnTo>
                  <a:pt x="2280" y="558"/>
                </a:lnTo>
                <a:lnTo>
                  <a:pt x="2280" y="556"/>
                </a:lnTo>
                <a:lnTo>
                  <a:pt x="2280" y="556"/>
                </a:lnTo>
                <a:lnTo>
                  <a:pt x="2278" y="558"/>
                </a:lnTo>
                <a:lnTo>
                  <a:pt x="2278" y="558"/>
                </a:lnTo>
                <a:lnTo>
                  <a:pt x="2278" y="560"/>
                </a:lnTo>
                <a:lnTo>
                  <a:pt x="2280" y="562"/>
                </a:lnTo>
                <a:lnTo>
                  <a:pt x="2280" y="562"/>
                </a:lnTo>
                <a:lnTo>
                  <a:pt x="2280" y="562"/>
                </a:lnTo>
                <a:lnTo>
                  <a:pt x="2284" y="562"/>
                </a:lnTo>
                <a:lnTo>
                  <a:pt x="2296" y="562"/>
                </a:lnTo>
                <a:lnTo>
                  <a:pt x="2299" y="562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0"/>
                </a:lnTo>
                <a:lnTo>
                  <a:pt x="2303" y="560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2"/>
                </a:lnTo>
                <a:lnTo>
                  <a:pt x="2305" y="562"/>
                </a:lnTo>
                <a:lnTo>
                  <a:pt x="2307" y="562"/>
                </a:lnTo>
                <a:lnTo>
                  <a:pt x="2307" y="564"/>
                </a:lnTo>
                <a:lnTo>
                  <a:pt x="2309" y="564"/>
                </a:lnTo>
                <a:lnTo>
                  <a:pt x="2309" y="564"/>
                </a:lnTo>
                <a:lnTo>
                  <a:pt x="2311" y="562"/>
                </a:lnTo>
                <a:lnTo>
                  <a:pt x="2311" y="562"/>
                </a:lnTo>
                <a:lnTo>
                  <a:pt x="2313" y="564"/>
                </a:lnTo>
                <a:lnTo>
                  <a:pt x="2313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6"/>
                </a:lnTo>
                <a:lnTo>
                  <a:pt x="2311" y="566"/>
                </a:lnTo>
                <a:lnTo>
                  <a:pt x="2315" y="568"/>
                </a:lnTo>
                <a:lnTo>
                  <a:pt x="2320" y="568"/>
                </a:lnTo>
                <a:lnTo>
                  <a:pt x="2322" y="568"/>
                </a:lnTo>
                <a:lnTo>
                  <a:pt x="2326" y="570"/>
                </a:lnTo>
                <a:lnTo>
                  <a:pt x="2328" y="570"/>
                </a:lnTo>
                <a:lnTo>
                  <a:pt x="2338" y="572"/>
                </a:lnTo>
                <a:lnTo>
                  <a:pt x="2343" y="570"/>
                </a:lnTo>
                <a:lnTo>
                  <a:pt x="2345" y="570"/>
                </a:lnTo>
                <a:lnTo>
                  <a:pt x="2343" y="568"/>
                </a:lnTo>
                <a:lnTo>
                  <a:pt x="2343" y="568"/>
                </a:lnTo>
                <a:lnTo>
                  <a:pt x="2343" y="568"/>
                </a:lnTo>
                <a:lnTo>
                  <a:pt x="2345" y="568"/>
                </a:lnTo>
                <a:lnTo>
                  <a:pt x="2345" y="570"/>
                </a:lnTo>
                <a:lnTo>
                  <a:pt x="2347" y="570"/>
                </a:lnTo>
                <a:lnTo>
                  <a:pt x="2347" y="568"/>
                </a:lnTo>
                <a:lnTo>
                  <a:pt x="2349" y="568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4"/>
                </a:lnTo>
                <a:lnTo>
                  <a:pt x="2353" y="564"/>
                </a:lnTo>
                <a:lnTo>
                  <a:pt x="2359" y="562"/>
                </a:lnTo>
                <a:lnTo>
                  <a:pt x="2361" y="562"/>
                </a:lnTo>
                <a:close/>
                <a:moveTo>
                  <a:pt x="1869" y="1635"/>
                </a:moveTo>
                <a:lnTo>
                  <a:pt x="1869" y="1635"/>
                </a:lnTo>
                <a:lnTo>
                  <a:pt x="1873" y="1633"/>
                </a:lnTo>
                <a:lnTo>
                  <a:pt x="1873" y="1633"/>
                </a:lnTo>
                <a:lnTo>
                  <a:pt x="1873" y="1631"/>
                </a:lnTo>
                <a:lnTo>
                  <a:pt x="1873" y="1631"/>
                </a:lnTo>
                <a:lnTo>
                  <a:pt x="1871" y="1631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5"/>
                </a:lnTo>
                <a:lnTo>
                  <a:pt x="1869" y="1635"/>
                </a:lnTo>
                <a:close/>
                <a:moveTo>
                  <a:pt x="1871" y="419"/>
                </a:moveTo>
                <a:lnTo>
                  <a:pt x="1873" y="417"/>
                </a:lnTo>
                <a:lnTo>
                  <a:pt x="1873" y="417"/>
                </a:lnTo>
                <a:lnTo>
                  <a:pt x="1873" y="417"/>
                </a:lnTo>
                <a:lnTo>
                  <a:pt x="1869" y="415"/>
                </a:lnTo>
                <a:lnTo>
                  <a:pt x="1867" y="415"/>
                </a:lnTo>
                <a:lnTo>
                  <a:pt x="1865" y="415"/>
                </a:lnTo>
                <a:lnTo>
                  <a:pt x="1865" y="417"/>
                </a:lnTo>
                <a:lnTo>
                  <a:pt x="1865" y="417"/>
                </a:lnTo>
                <a:lnTo>
                  <a:pt x="1865" y="419"/>
                </a:lnTo>
                <a:lnTo>
                  <a:pt x="1865" y="422"/>
                </a:lnTo>
                <a:lnTo>
                  <a:pt x="1865" y="424"/>
                </a:lnTo>
                <a:lnTo>
                  <a:pt x="1867" y="426"/>
                </a:lnTo>
                <a:lnTo>
                  <a:pt x="1867" y="426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2"/>
                </a:lnTo>
                <a:lnTo>
                  <a:pt x="1871" y="419"/>
                </a:lnTo>
                <a:close/>
                <a:moveTo>
                  <a:pt x="2255" y="1413"/>
                </a:moveTo>
                <a:lnTo>
                  <a:pt x="2252" y="1415"/>
                </a:lnTo>
                <a:lnTo>
                  <a:pt x="2252" y="1415"/>
                </a:lnTo>
                <a:lnTo>
                  <a:pt x="2252" y="1415"/>
                </a:lnTo>
                <a:lnTo>
                  <a:pt x="2255" y="1417"/>
                </a:lnTo>
                <a:lnTo>
                  <a:pt x="2255" y="1417"/>
                </a:lnTo>
                <a:lnTo>
                  <a:pt x="2255" y="1417"/>
                </a:lnTo>
                <a:lnTo>
                  <a:pt x="2257" y="1415"/>
                </a:lnTo>
                <a:lnTo>
                  <a:pt x="2255" y="1413"/>
                </a:lnTo>
                <a:lnTo>
                  <a:pt x="2255" y="1413"/>
                </a:lnTo>
                <a:close/>
                <a:moveTo>
                  <a:pt x="2267" y="1411"/>
                </a:moveTo>
                <a:lnTo>
                  <a:pt x="2265" y="1411"/>
                </a:lnTo>
                <a:lnTo>
                  <a:pt x="2265" y="1409"/>
                </a:lnTo>
                <a:lnTo>
                  <a:pt x="2263" y="1409"/>
                </a:lnTo>
                <a:lnTo>
                  <a:pt x="2263" y="1409"/>
                </a:lnTo>
                <a:lnTo>
                  <a:pt x="2263" y="1411"/>
                </a:lnTo>
                <a:lnTo>
                  <a:pt x="2263" y="1411"/>
                </a:lnTo>
                <a:lnTo>
                  <a:pt x="2263" y="1413"/>
                </a:lnTo>
                <a:lnTo>
                  <a:pt x="2265" y="1415"/>
                </a:lnTo>
                <a:lnTo>
                  <a:pt x="2265" y="1415"/>
                </a:lnTo>
                <a:lnTo>
                  <a:pt x="2267" y="1415"/>
                </a:lnTo>
                <a:lnTo>
                  <a:pt x="2267" y="1413"/>
                </a:lnTo>
                <a:lnTo>
                  <a:pt x="2267" y="1413"/>
                </a:lnTo>
                <a:lnTo>
                  <a:pt x="2267" y="1411"/>
                </a:lnTo>
                <a:close/>
                <a:moveTo>
                  <a:pt x="2276" y="1390"/>
                </a:moveTo>
                <a:lnTo>
                  <a:pt x="2276" y="1390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90"/>
                </a:lnTo>
                <a:lnTo>
                  <a:pt x="2276" y="1390"/>
                </a:lnTo>
                <a:lnTo>
                  <a:pt x="2276" y="1390"/>
                </a:lnTo>
                <a:close/>
                <a:moveTo>
                  <a:pt x="2273" y="1409"/>
                </a:moveTo>
                <a:lnTo>
                  <a:pt x="2271" y="1409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3"/>
                </a:lnTo>
                <a:lnTo>
                  <a:pt x="2271" y="1413"/>
                </a:lnTo>
                <a:lnTo>
                  <a:pt x="2273" y="1411"/>
                </a:lnTo>
                <a:lnTo>
                  <a:pt x="2273" y="1411"/>
                </a:lnTo>
                <a:lnTo>
                  <a:pt x="2273" y="1409"/>
                </a:lnTo>
                <a:close/>
                <a:moveTo>
                  <a:pt x="2278" y="1396"/>
                </a:moveTo>
                <a:lnTo>
                  <a:pt x="2278" y="1396"/>
                </a:lnTo>
                <a:lnTo>
                  <a:pt x="2278" y="1396"/>
                </a:lnTo>
                <a:lnTo>
                  <a:pt x="2276" y="1396"/>
                </a:lnTo>
                <a:lnTo>
                  <a:pt x="2276" y="1396"/>
                </a:lnTo>
                <a:lnTo>
                  <a:pt x="2276" y="1399"/>
                </a:lnTo>
                <a:lnTo>
                  <a:pt x="2276" y="1401"/>
                </a:lnTo>
                <a:lnTo>
                  <a:pt x="2278" y="1401"/>
                </a:lnTo>
                <a:lnTo>
                  <a:pt x="2280" y="1399"/>
                </a:lnTo>
                <a:lnTo>
                  <a:pt x="2280" y="1399"/>
                </a:lnTo>
                <a:lnTo>
                  <a:pt x="2280" y="1396"/>
                </a:lnTo>
                <a:lnTo>
                  <a:pt x="2278" y="1396"/>
                </a:lnTo>
                <a:close/>
                <a:moveTo>
                  <a:pt x="1934" y="631"/>
                </a:moveTo>
                <a:lnTo>
                  <a:pt x="1934" y="631"/>
                </a:lnTo>
                <a:lnTo>
                  <a:pt x="1936" y="633"/>
                </a:lnTo>
                <a:lnTo>
                  <a:pt x="1938" y="629"/>
                </a:lnTo>
                <a:lnTo>
                  <a:pt x="1938" y="629"/>
                </a:lnTo>
                <a:lnTo>
                  <a:pt x="1938" y="627"/>
                </a:lnTo>
                <a:lnTo>
                  <a:pt x="1938" y="627"/>
                </a:lnTo>
                <a:lnTo>
                  <a:pt x="1936" y="627"/>
                </a:lnTo>
                <a:lnTo>
                  <a:pt x="1930" y="629"/>
                </a:lnTo>
                <a:lnTo>
                  <a:pt x="1930" y="631"/>
                </a:lnTo>
                <a:lnTo>
                  <a:pt x="1932" y="631"/>
                </a:lnTo>
                <a:lnTo>
                  <a:pt x="1934" y="631"/>
                </a:lnTo>
                <a:close/>
                <a:moveTo>
                  <a:pt x="1957" y="1650"/>
                </a:moveTo>
                <a:lnTo>
                  <a:pt x="1957" y="1650"/>
                </a:lnTo>
                <a:lnTo>
                  <a:pt x="1957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7" y="1650"/>
                </a:lnTo>
                <a:lnTo>
                  <a:pt x="1957" y="1650"/>
                </a:lnTo>
                <a:lnTo>
                  <a:pt x="1957" y="1650"/>
                </a:lnTo>
                <a:close/>
                <a:moveTo>
                  <a:pt x="2072" y="522"/>
                </a:moveTo>
                <a:lnTo>
                  <a:pt x="2072" y="520"/>
                </a:lnTo>
                <a:lnTo>
                  <a:pt x="2070" y="518"/>
                </a:lnTo>
                <a:lnTo>
                  <a:pt x="2068" y="518"/>
                </a:lnTo>
                <a:lnTo>
                  <a:pt x="2068" y="520"/>
                </a:lnTo>
                <a:lnTo>
                  <a:pt x="2068" y="522"/>
                </a:lnTo>
                <a:lnTo>
                  <a:pt x="2072" y="522"/>
                </a:lnTo>
                <a:lnTo>
                  <a:pt x="2072" y="522"/>
                </a:lnTo>
                <a:close/>
                <a:moveTo>
                  <a:pt x="1861" y="1640"/>
                </a:moveTo>
                <a:lnTo>
                  <a:pt x="1859" y="1644"/>
                </a:lnTo>
                <a:lnTo>
                  <a:pt x="1859" y="1646"/>
                </a:lnTo>
                <a:lnTo>
                  <a:pt x="1856" y="1648"/>
                </a:lnTo>
                <a:lnTo>
                  <a:pt x="1854" y="1652"/>
                </a:lnTo>
                <a:lnTo>
                  <a:pt x="1856" y="1652"/>
                </a:lnTo>
                <a:lnTo>
                  <a:pt x="1861" y="1650"/>
                </a:lnTo>
                <a:lnTo>
                  <a:pt x="1863" y="1648"/>
                </a:lnTo>
                <a:lnTo>
                  <a:pt x="1865" y="1646"/>
                </a:lnTo>
                <a:lnTo>
                  <a:pt x="1865" y="1646"/>
                </a:lnTo>
                <a:lnTo>
                  <a:pt x="1867" y="1642"/>
                </a:lnTo>
                <a:lnTo>
                  <a:pt x="1865" y="1640"/>
                </a:lnTo>
                <a:lnTo>
                  <a:pt x="1863" y="1640"/>
                </a:lnTo>
                <a:lnTo>
                  <a:pt x="1861" y="1640"/>
                </a:lnTo>
                <a:close/>
                <a:moveTo>
                  <a:pt x="2257" y="428"/>
                </a:moveTo>
                <a:lnTo>
                  <a:pt x="2257" y="426"/>
                </a:lnTo>
                <a:lnTo>
                  <a:pt x="2257" y="426"/>
                </a:lnTo>
                <a:lnTo>
                  <a:pt x="2257" y="424"/>
                </a:lnTo>
                <a:lnTo>
                  <a:pt x="2257" y="424"/>
                </a:lnTo>
                <a:lnTo>
                  <a:pt x="2257" y="424"/>
                </a:lnTo>
                <a:lnTo>
                  <a:pt x="2261" y="424"/>
                </a:lnTo>
                <a:lnTo>
                  <a:pt x="2263" y="424"/>
                </a:lnTo>
                <a:lnTo>
                  <a:pt x="2263" y="424"/>
                </a:lnTo>
                <a:lnTo>
                  <a:pt x="2265" y="422"/>
                </a:lnTo>
                <a:lnTo>
                  <a:pt x="2263" y="422"/>
                </a:lnTo>
                <a:lnTo>
                  <a:pt x="2263" y="419"/>
                </a:lnTo>
                <a:lnTo>
                  <a:pt x="2263" y="419"/>
                </a:lnTo>
                <a:lnTo>
                  <a:pt x="2263" y="419"/>
                </a:lnTo>
                <a:lnTo>
                  <a:pt x="2267" y="419"/>
                </a:lnTo>
                <a:lnTo>
                  <a:pt x="2271" y="417"/>
                </a:lnTo>
                <a:lnTo>
                  <a:pt x="2273" y="417"/>
                </a:lnTo>
                <a:lnTo>
                  <a:pt x="2273" y="417"/>
                </a:lnTo>
                <a:lnTo>
                  <a:pt x="2273" y="415"/>
                </a:lnTo>
                <a:lnTo>
                  <a:pt x="2273" y="415"/>
                </a:lnTo>
                <a:lnTo>
                  <a:pt x="2278" y="415"/>
                </a:lnTo>
                <a:lnTo>
                  <a:pt x="2278" y="415"/>
                </a:lnTo>
                <a:lnTo>
                  <a:pt x="2280" y="413"/>
                </a:lnTo>
                <a:lnTo>
                  <a:pt x="2282" y="413"/>
                </a:lnTo>
                <a:lnTo>
                  <a:pt x="2284" y="411"/>
                </a:lnTo>
                <a:lnTo>
                  <a:pt x="2286" y="411"/>
                </a:lnTo>
                <a:lnTo>
                  <a:pt x="2286" y="411"/>
                </a:lnTo>
                <a:lnTo>
                  <a:pt x="2284" y="409"/>
                </a:lnTo>
                <a:lnTo>
                  <a:pt x="2271" y="409"/>
                </a:lnTo>
                <a:lnTo>
                  <a:pt x="2265" y="409"/>
                </a:lnTo>
                <a:lnTo>
                  <a:pt x="2259" y="409"/>
                </a:lnTo>
                <a:lnTo>
                  <a:pt x="2248" y="405"/>
                </a:lnTo>
                <a:lnTo>
                  <a:pt x="2238" y="405"/>
                </a:lnTo>
                <a:lnTo>
                  <a:pt x="2236" y="405"/>
                </a:lnTo>
                <a:lnTo>
                  <a:pt x="2229" y="407"/>
                </a:lnTo>
                <a:lnTo>
                  <a:pt x="2225" y="407"/>
                </a:lnTo>
                <a:lnTo>
                  <a:pt x="2221" y="407"/>
                </a:lnTo>
                <a:lnTo>
                  <a:pt x="2217" y="407"/>
                </a:lnTo>
                <a:lnTo>
                  <a:pt x="2215" y="409"/>
                </a:lnTo>
                <a:lnTo>
                  <a:pt x="2213" y="411"/>
                </a:lnTo>
                <a:lnTo>
                  <a:pt x="2211" y="413"/>
                </a:lnTo>
                <a:lnTo>
                  <a:pt x="2208" y="413"/>
                </a:lnTo>
                <a:lnTo>
                  <a:pt x="2208" y="409"/>
                </a:lnTo>
                <a:lnTo>
                  <a:pt x="2213" y="407"/>
                </a:lnTo>
                <a:lnTo>
                  <a:pt x="2213" y="407"/>
                </a:lnTo>
                <a:lnTo>
                  <a:pt x="2215" y="405"/>
                </a:lnTo>
                <a:lnTo>
                  <a:pt x="2219" y="405"/>
                </a:lnTo>
                <a:lnTo>
                  <a:pt x="2223" y="403"/>
                </a:lnTo>
                <a:lnTo>
                  <a:pt x="2223" y="403"/>
                </a:lnTo>
                <a:lnTo>
                  <a:pt x="2223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08" y="403"/>
                </a:lnTo>
                <a:lnTo>
                  <a:pt x="2202" y="403"/>
                </a:lnTo>
                <a:lnTo>
                  <a:pt x="2194" y="401"/>
                </a:lnTo>
                <a:lnTo>
                  <a:pt x="2194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94" y="398"/>
                </a:lnTo>
                <a:lnTo>
                  <a:pt x="2196" y="398"/>
                </a:lnTo>
                <a:lnTo>
                  <a:pt x="2200" y="396"/>
                </a:lnTo>
                <a:lnTo>
                  <a:pt x="2200" y="394"/>
                </a:lnTo>
                <a:lnTo>
                  <a:pt x="2202" y="394"/>
                </a:lnTo>
                <a:lnTo>
                  <a:pt x="2202" y="390"/>
                </a:lnTo>
                <a:lnTo>
                  <a:pt x="2202" y="390"/>
                </a:lnTo>
                <a:lnTo>
                  <a:pt x="2200" y="388"/>
                </a:lnTo>
                <a:lnTo>
                  <a:pt x="2198" y="388"/>
                </a:lnTo>
                <a:lnTo>
                  <a:pt x="2196" y="388"/>
                </a:lnTo>
                <a:lnTo>
                  <a:pt x="2198" y="386"/>
                </a:lnTo>
                <a:lnTo>
                  <a:pt x="2204" y="386"/>
                </a:lnTo>
                <a:lnTo>
                  <a:pt x="2206" y="388"/>
                </a:lnTo>
                <a:lnTo>
                  <a:pt x="2213" y="388"/>
                </a:lnTo>
                <a:lnTo>
                  <a:pt x="2215" y="388"/>
                </a:lnTo>
                <a:lnTo>
                  <a:pt x="2221" y="388"/>
                </a:lnTo>
                <a:lnTo>
                  <a:pt x="2223" y="388"/>
                </a:lnTo>
                <a:lnTo>
                  <a:pt x="2229" y="386"/>
                </a:lnTo>
                <a:lnTo>
                  <a:pt x="2231" y="384"/>
                </a:lnTo>
                <a:lnTo>
                  <a:pt x="2236" y="382"/>
                </a:lnTo>
                <a:lnTo>
                  <a:pt x="2236" y="380"/>
                </a:lnTo>
                <a:lnTo>
                  <a:pt x="2236" y="378"/>
                </a:lnTo>
                <a:lnTo>
                  <a:pt x="2234" y="375"/>
                </a:lnTo>
                <a:lnTo>
                  <a:pt x="2234" y="373"/>
                </a:lnTo>
                <a:lnTo>
                  <a:pt x="2229" y="373"/>
                </a:lnTo>
                <a:lnTo>
                  <a:pt x="2225" y="373"/>
                </a:lnTo>
                <a:lnTo>
                  <a:pt x="2221" y="373"/>
                </a:lnTo>
                <a:lnTo>
                  <a:pt x="2215" y="373"/>
                </a:lnTo>
                <a:lnTo>
                  <a:pt x="2215" y="371"/>
                </a:lnTo>
                <a:lnTo>
                  <a:pt x="2215" y="371"/>
                </a:lnTo>
                <a:lnTo>
                  <a:pt x="2217" y="371"/>
                </a:lnTo>
                <a:lnTo>
                  <a:pt x="2221" y="371"/>
                </a:lnTo>
                <a:lnTo>
                  <a:pt x="2227" y="371"/>
                </a:lnTo>
                <a:lnTo>
                  <a:pt x="2234" y="371"/>
                </a:lnTo>
                <a:lnTo>
                  <a:pt x="2236" y="373"/>
                </a:lnTo>
                <a:lnTo>
                  <a:pt x="2240" y="375"/>
                </a:lnTo>
                <a:lnTo>
                  <a:pt x="2242" y="378"/>
                </a:lnTo>
                <a:lnTo>
                  <a:pt x="2244" y="378"/>
                </a:lnTo>
                <a:lnTo>
                  <a:pt x="2248" y="380"/>
                </a:lnTo>
                <a:lnTo>
                  <a:pt x="2252" y="382"/>
                </a:lnTo>
                <a:lnTo>
                  <a:pt x="2255" y="384"/>
                </a:lnTo>
                <a:lnTo>
                  <a:pt x="2257" y="386"/>
                </a:lnTo>
                <a:lnTo>
                  <a:pt x="2257" y="388"/>
                </a:lnTo>
                <a:lnTo>
                  <a:pt x="2259" y="392"/>
                </a:lnTo>
                <a:lnTo>
                  <a:pt x="2261" y="396"/>
                </a:lnTo>
                <a:lnTo>
                  <a:pt x="2263" y="398"/>
                </a:lnTo>
                <a:lnTo>
                  <a:pt x="2269" y="401"/>
                </a:lnTo>
                <a:lnTo>
                  <a:pt x="2271" y="401"/>
                </a:lnTo>
                <a:lnTo>
                  <a:pt x="2276" y="401"/>
                </a:lnTo>
                <a:lnTo>
                  <a:pt x="2280" y="401"/>
                </a:lnTo>
                <a:lnTo>
                  <a:pt x="2280" y="401"/>
                </a:lnTo>
                <a:lnTo>
                  <a:pt x="2282" y="394"/>
                </a:lnTo>
                <a:lnTo>
                  <a:pt x="2282" y="392"/>
                </a:lnTo>
                <a:lnTo>
                  <a:pt x="2282" y="392"/>
                </a:lnTo>
                <a:lnTo>
                  <a:pt x="2282" y="390"/>
                </a:lnTo>
                <a:lnTo>
                  <a:pt x="2284" y="396"/>
                </a:lnTo>
                <a:lnTo>
                  <a:pt x="2284" y="396"/>
                </a:lnTo>
                <a:lnTo>
                  <a:pt x="2284" y="398"/>
                </a:lnTo>
                <a:lnTo>
                  <a:pt x="2284" y="401"/>
                </a:lnTo>
                <a:lnTo>
                  <a:pt x="2284" y="401"/>
                </a:lnTo>
                <a:lnTo>
                  <a:pt x="2288" y="401"/>
                </a:lnTo>
                <a:lnTo>
                  <a:pt x="2290" y="401"/>
                </a:lnTo>
                <a:lnTo>
                  <a:pt x="2294" y="401"/>
                </a:lnTo>
                <a:lnTo>
                  <a:pt x="2296" y="398"/>
                </a:lnTo>
                <a:lnTo>
                  <a:pt x="2294" y="398"/>
                </a:lnTo>
                <a:lnTo>
                  <a:pt x="2294" y="392"/>
                </a:lnTo>
                <a:lnTo>
                  <a:pt x="2294" y="390"/>
                </a:lnTo>
                <a:lnTo>
                  <a:pt x="2294" y="390"/>
                </a:lnTo>
                <a:lnTo>
                  <a:pt x="2294" y="384"/>
                </a:lnTo>
                <a:lnTo>
                  <a:pt x="2294" y="382"/>
                </a:lnTo>
                <a:lnTo>
                  <a:pt x="2294" y="378"/>
                </a:lnTo>
                <a:lnTo>
                  <a:pt x="2292" y="373"/>
                </a:lnTo>
                <a:lnTo>
                  <a:pt x="2290" y="373"/>
                </a:lnTo>
                <a:lnTo>
                  <a:pt x="2286" y="375"/>
                </a:lnTo>
                <a:lnTo>
                  <a:pt x="2286" y="375"/>
                </a:lnTo>
                <a:lnTo>
                  <a:pt x="2284" y="375"/>
                </a:lnTo>
                <a:lnTo>
                  <a:pt x="2284" y="378"/>
                </a:lnTo>
                <a:lnTo>
                  <a:pt x="2284" y="380"/>
                </a:lnTo>
                <a:lnTo>
                  <a:pt x="2282" y="378"/>
                </a:lnTo>
                <a:lnTo>
                  <a:pt x="2282" y="375"/>
                </a:lnTo>
                <a:lnTo>
                  <a:pt x="2282" y="373"/>
                </a:lnTo>
                <a:lnTo>
                  <a:pt x="2282" y="373"/>
                </a:lnTo>
                <a:lnTo>
                  <a:pt x="2284" y="371"/>
                </a:lnTo>
                <a:lnTo>
                  <a:pt x="2288" y="369"/>
                </a:lnTo>
                <a:lnTo>
                  <a:pt x="2290" y="367"/>
                </a:lnTo>
                <a:lnTo>
                  <a:pt x="2286" y="367"/>
                </a:lnTo>
                <a:lnTo>
                  <a:pt x="2284" y="367"/>
                </a:lnTo>
                <a:lnTo>
                  <a:pt x="2282" y="363"/>
                </a:lnTo>
                <a:lnTo>
                  <a:pt x="2282" y="363"/>
                </a:lnTo>
                <a:lnTo>
                  <a:pt x="2276" y="361"/>
                </a:lnTo>
                <a:lnTo>
                  <a:pt x="2276" y="361"/>
                </a:lnTo>
                <a:lnTo>
                  <a:pt x="2271" y="359"/>
                </a:lnTo>
                <a:lnTo>
                  <a:pt x="2265" y="357"/>
                </a:lnTo>
                <a:lnTo>
                  <a:pt x="2263" y="354"/>
                </a:lnTo>
                <a:lnTo>
                  <a:pt x="2257" y="352"/>
                </a:lnTo>
                <a:lnTo>
                  <a:pt x="2255" y="350"/>
                </a:lnTo>
                <a:lnTo>
                  <a:pt x="2252" y="348"/>
                </a:lnTo>
                <a:lnTo>
                  <a:pt x="2250" y="348"/>
                </a:lnTo>
                <a:lnTo>
                  <a:pt x="2248" y="350"/>
                </a:lnTo>
                <a:lnTo>
                  <a:pt x="2244" y="350"/>
                </a:lnTo>
                <a:lnTo>
                  <a:pt x="2242" y="350"/>
                </a:lnTo>
                <a:lnTo>
                  <a:pt x="2244" y="348"/>
                </a:lnTo>
                <a:lnTo>
                  <a:pt x="2248" y="348"/>
                </a:lnTo>
                <a:lnTo>
                  <a:pt x="2250" y="346"/>
                </a:lnTo>
                <a:lnTo>
                  <a:pt x="2250" y="344"/>
                </a:lnTo>
                <a:lnTo>
                  <a:pt x="2248" y="338"/>
                </a:lnTo>
                <a:lnTo>
                  <a:pt x="2248" y="336"/>
                </a:lnTo>
                <a:lnTo>
                  <a:pt x="2248" y="336"/>
                </a:lnTo>
                <a:lnTo>
                  <a:pt x="2246" y="336"/>
                </a:lnTo>
                <a:lnTo>
                  <a:pt x="2242" y="338"/>
                </a:lnTo>
                <a:lnTo>
                  <a:pt x="2240" y="338"/>
                </a:lnTo>
                <a:lnTo>
                  <a:pt x="2236" y="340"/>
                </a:lnTo>
                <a:lnTo>
                  <a:pt x="2229" y="342"/>
                </a:lnTo>
                <a:lnTo>
                  <a:pt x="2227" y="342"/>
                </a:lnTo>
                <a:lnTo>
                  <a:pt x="2225" y="342"/>
                </a:lnTo>
                <a:lnTo>
                  <a:pt x="2223" y="342"/>
                </a:lnTo>
                <a:lnTo>
                  <a:pt x="2221" y="342"/>
                </a:lnTo>
                <a:lnTo>
                  <a:pt x="2227" y="340"/>
                </a:lnTo>
                <a:lnTo>
                  <a:pt x="2229" y="340"/>
                </a:lnTo>
                <a:lnTo>
                  <a:pt x="2234" y="338"/>
                </a:lnTo>
                <a:lnTo>
                  <a:pt x="2242" y="336"/>
                </a:lnTo>
                <a:lnTo>
                  <a:pt x="2244" y="333"/>
                </a:lnTo>
                <a:lnTo>
                  <a:pt x="2246" y="333"/>
                </a:lnTo>
                <a:lnTo>
                  <a:pt x="2248" y="331"/>
                </a:lnTo>
                <a:lnTo>
                  <a:pt x="2250" y="331"/>
                </a:lnTo>
                <a:lnTo>
                  <a:pt x="2252" y="336"/>
                </a:lnTo>
                <a:lnTo>
                  <a:pt x="2255" y="342"/>
                </a:lnTo>
                <a:lnTo>
                  <a:pt x="2259" y="346"/>
                </a:lnTo>
                <a:lnTo>
                  <a:pt x="2263" y="348"/>
                </a:lnTo>
                <a:lnTo>
                  <a:pt x="2265" y="350"/>
                </a:lnTo>
                <a:lnTo>
                  <a:pt x="2271" y="352"/>
                </a:lnTo>
                <a:lnTo>
                  <a:pt x="2280" y="354"/>
                </a:lnTo>
                <a:lnTo>
                  <a:pt x="2282" y="357"/>
                </a:lnTo>
                <a:lnTo>
                  <a:pt x="2284" y="357"/>
                </a:lnTo>
                <a:lnTo>
                  <a:pt x="2286" y="354"/>
                </a:lnTo>
                <a:lnTo>
                  <a:pt x="2284" y="350"/>
                </a:lnTo>
                <a:lnTo>
                  <a:pt x="2288" y="350"/>
                </a:lnTo>
                <a:lnTo>
                  <a:pt x="2288" y="344"/>
                </a:lnTo>
                <a:lnTo>
                  <a:pt x="2288" y="342"/>
                </a:lnTo>
                <a:lnTo>
                  <a:pt x="2288" y="336"/>
                </a:lnTo>
                <a:lnTo>
                  <a:pt x="2286" y="333"/>
                </a:lnTo>
                <a:lnTo>
                  <a:pt x="2282" y="333"/>
                </a:lnTo>
                <a:lnTo>
                  <a:pt x="2278" y="331"/>
                </a:lnTo>
                <a:lnTo>
                  <a:pt x="2276" y="329"/>
                </a:lnTo>
                <a:lnTo>
                  <a:pt x="2271" y="327"/>
                </a:lnTo>
                <a:lnTo>
                  <a:pt x="2267" y="327"/>
                </a:lnTo>
                <a:lnTo>
                  <a:pt x="2265" y="325"/>
                </a:lnTo>
                <a:lnTo>
                  <a:pt x="2261" y="323"/>
                </a:lnTo>
                <a:lnTo>
                  <a:pt x="2259" y="323"/>
                </a:lnTo>
                <a:lnTo>
                  <a:pt x="2252" y="321"/>
                </a:lnTo>
                <a:lnTo>
                  <a:pt x="2244" y="323"/>
                </a:lnTo>
                <a:lnTo>
                  <a:pt x="2242" y="323"/>
                </a:lnTo>
                <a:lnTo>
                  <a:pt x="2240" y="325"/>
                </a:lnTo>
                <a:lnTo>
                  <a:pt x="2231" y="327"/>
                </a:lnTo>
                <a:lnTo>
                  <a:pt x="2227" y="327"/>
                </a:lnTo>
                <a:lnTo>
                  <a:pt x="2225" y="329"/>
                </a:lnTo>
                <a:lnTo>
                  <a:pt x="2221" y="329"/>
                </a:lnTo>
                <a:lnTo>
                  <a:pt x="2215" y="329"/>
                </a:lnTo>
                <a:lnTo>
                  <a:pt x="2215" y="329"/>
                </a:lnTo>
                <a:lnTo>
                  <a:pt x="2211" y="331"/>
                </a:lnTo>
                <a:lnTo>
                  <a:pt x="2211" y="331"/>
                </a:lnTo>
                <a:lnTo>
                  <a:pt x="2211" y="331"/>
                </a:lnTo>
                <a:lnTo>
                  <a:pt x="2208" y="329"/>
                </a:lnTo>
                <a:lnTo>
                  <a:pt x="2208" y="329"/>
                </a:lnTo>
                <a:lnTo>
                  <a:pt x="2211" y="329"/>
                </a:lnTo>
                <a:lnTo>
                  <a:pt x="2213" y="329"/>
                </a:lnTo>
                <a:lnTo>
                  <a:pt x="2215" y="329"/>
                </a:lnTo>
                <a:lnTo>
                  <a:pt x="2219" y="329"/>
                </a:lnTo>
                <a:lnTo>
                  <a:pt x="2221" y="329"/>
                </a:lnTo>
                <a:lnTo>
                  <a:pt x="2221" y="327"/>
                </a:lnTo>
                <a:lnTo>
                  <a:pt x="2223" y="327"/>
                </a:lnTo>
                <a:lnTo>
                  <a:pt x="2223" y="325"/>
                </a:lnTo>
                <a:lnTo>
                  <a:pt x="2215" y="323"/>
                </a:lnTo>
                <a:lnTo>
                  <a:pt x="2213" y="321"/>
                </a:lnTo>
                <a:lnTo>
                  <a:pt x="2217" y="323"/>
                </a:lnTo>
                <a:lnTo>
                  <a:pt x="2219" y="323"/>
                </a:lnTo>
                <a:lnTo>
                  <a:pt x="2225" y="325"/>
                </a:lnTo>
                <a:lnTo>
                  <a:pt x="2229" y="327"/>
                </a:lnTo>
                <a:lnTo>
                  <a:pt x="2229" y="327"/>
                </a:lnTo>
                <a:lnTo>
                  <a:pt x="2236" y="325"/>
                </a:lnTo>
                <a:lnTo>
                  <a:pt x="2236" y="325"/>
                </a:lnTo>
                <a:lnTo>
                  <a:pt x="2240" y="323"/>
                </a:lnTo>
                <a:lnTo>
                  <a:pt x="2242" y="321"/>
                </a:lnTo>
                <a:lnTo>
                  <a:pt x="2246" y="321"/>
                </a:lnTo>
                <a:lnTo>
                  <a:pt x="2248" y="319"/>
                </a:lnTo>
                <a:lnTo>
                  <a:pt x="2248" y="319"/>
                </a:lnTo>
                <a:lnTo>
                  <a:pt x="2246" y="317"/>
                </a:lnTo>
                <a:lnTo>
                  <a:pt x="2242" y="313"/>
                </a:lnTo>
                <a:lnTo>
                  <a:pt x="2240" y="310"/>
                </a:lnTo>
                <a:lnTo>
                  <a:pt x="2238" y="310"/>
                </a:lnTo>
                <a:lnTo>
                  <a:pt x="2238" y="310"/>
                </a:lnTo>
                <a:lnTo>
                  <a:pt x="2240" y="310"/>
                </a:lnTo>
                <a:lnTo>
                  <a:pt x="2244" y="313"/>
                </a:lnTo>
                <a:lnTo>
                  <a:pt x="2246" y="315"/>
                </a:lnTo>
                <a:lnTo>
                  <a:pt x="2248" y="317"/>
                </a:lnTo>
                <a:lnTo>
                  <a:pt x="2250" y="317"/>
                </a:lnTo>
                <a:lnTo>
                  <a:pt x="2252" y="317"/>
                </a:lnTo>
                <a:lnTo>
                  <a:pt x="2252" y="317"/>
                </a:lnTo>
                <a:lnTo>
                  <a:pt x="2255" y="315"/>
                </a:lnTo>
                <a:lnTo>
                  <a:pt x="2259" y="313"/>
                </a:lnTo>
                <a:lnTo>
                  <a:pt x="2263" y="319"/>
                </a:lnTo>
                <a:lnTo>
                  <a:pt x="2271" y="323"/>
                </a:lnTo>
                <a:lnTo>
                  <a:pt x="2276" y="323"/>
                </a:lnTo>
                <a:lnTo>
                  <a:pt x="2284" y="325"/>
                </a:lnTo>
                <a:lnTo>
                  <a:pt x="2286" y="325"/>
                </a:lnTo>
                <a:lnTo>
                  <a:pt x="2290" y="323"/>
                </a:lnTo>
                <a:lnTo>
                  <a:pt x="2296" y="321"/>
                </a:lnTo>
                <a:lnTo>
                  <a:pt x="2299" y="321"/>
                </a:lnTo>
                <a:lnTo>
                  <a:pt x="2309" y="321"/>
                </a:lnTo>
                <a:lnTo>
                  <a:pt x="2311" y="319"/>
                </a:lnTo>
                <a:lnTo>
                  <a:pt x="2311" y="315"/>
                </a:lnTo>
                <a:lnTo>
                  <a:pt x="2313" y="310"/>
                </a:lnTo>
                <a:lnTo>
                  <a:pt x="2313" y="310"/>
                </a:lnTo>
                <a:lnTo>
                  <a:pt x="2303" y="306"/>
                </a:lnTo>
                <a:lnTo>
                  <a:pt x="2299" y="306"/>
                </a:lnTo>
                <a:lnTo>
                  <a:pt x="2290" y="306"/>
                </a:lnTo>
                <a:lnTo>
                  <a:pt x="2288" y="306"/>
                </a:lnTo>
                <a:lnTo>
                  <a:pt x="2286" y="304"/>
                </a:lnTo>
                <a:lnTo>
                  <a:pt x="2284" y="304"/>
                </a:lnTo>
                <a:lnTo>
                  <a:pt x="2284" y="302"/>
                </a:lnTo>
                <a:lnTo>
                  <a:pt x="2284" y="302"/>
                </a:lnTo>
                <a:lnTo>
                  <a:pt x="2286" y="300"/>
                </a:lnTo>
                <a:lnTo>
                  <a:pt x="2286" y="300"/>
                </a:lnTo>
                <a:lnTo>
                  <a:pt x="2286" y="298"/>
                </a:lnTo>
                <a:lnTo>
                  <a:pt x="2286" y="298"/>
                </a:lnTo>
                <a:lnTo>
                  <a:pt x="2284" y="298"/>
                </a:lnTo>
                <a:lnTo>
                  <a:pt x="2284" y="298"/>
                </a:lnTo>
                <a:lnTo>
                  <a:pt x="2286" y="296"/>
                </a:lnTo>
                <a:lnTo>
                  <a:pt x="2290" y="294"/>
                </a:lnTo>
                <a:lnTo>
                  <a:pt x="2290" y="294"/>
                </a:lnTo>
                <a:lnTo>
                  <a:pt x="2290" y="289"/>
                </a:lnTo>
                <a:lnTo>
                  <a:pt x="2290" y="289"/>
                </a:lnTo>
                <a:lnTo>
                  <a:pt x="2292" y="292"/>
                </a:lnTo>
                <a:lnTo>
                  <a:pt x="2292" y="296"/>
                </a:lnTo>
                <a:lnTo>
                  <a:pt x="2290" y="298"/>
                </a:lnTo>
                <a:lnTo>
                  <a:pt x="2294" y="302"/>
                </a:lnTo>
                <a:lnTo>
                  <a:pt x="2301" y="302"/>
                </a:lnTo>
                <a:lnTo>
                  <a:pt x="2309" y="302"/>
                </a:lnTo>
                <a:lnTo>
                  <a:pt x="2315" y="300"/>
                </a:lnTo>
                <a:lnTo>
                  <a:pt x="2313" y="298"/>
                </a:lnTo>
                <a:lnTo>
                  <a:pt x="2317" y="298"/>
                </a:lnTo>
                <a:lnTo>
                  <a:pt x="2324" y="298"/>
                </a:lnTo>
                <a:lnTo>
                  <a:pt x="2326" y="298"/>
                </a:lnTo>
                <a:lnTo>
                  <a:pt x="2328" y="298"/>
                </a:lnTo>
                <a:lnTo>
                  <a:pt x="2328" y="298"/>
                </a:lnTo>
                <a:lnTo>
                  <a:pt x="2328" y="296"/>
                </a:lnTo>
                <a:lnTo>
                  <a:pt x="2330" y="294"/>
                </a:lnTo>
                <a:lnTo>
                  <a:pt x="2330" y="292"/>
                </a:lnTo>
                <a:lnTo>
                  <a:pt x="2328" y="289"/>
                </a:lnTo>
                <a:lnTo>
                  <a:pt x="2326" y="289"/>
                </a:lnTo>
                <a:lnTo>
                  <a:pt x="2324" y="287"/>
                </a:lnTo>
                <a:lnTo>
                  <a:pt x="2322" y="281"/>
                </a:lnTo>
                <a:lnTo>
                  <a:pt x="2317" y="279"/>
                </a:lnTo>
                <a:lnTo>
                  <a:pt x="2315" y="277"/>
                </a:lnTo>
                <a:lnTo>
                  <a:pt x="2311" y="279"/>
                </a:lnTo>
                <a:lnTo>
                  <a:pt x="2311" y="281"/>
                </a:lnTo>
                <a:lnTo>
                  <a:pt x="2309" y="285"/>
                </a:lnTo>
                <a:lnTo>
                  <a:pt x="2305" y="287"/>
                </a:lnTo>
                <a:lnTo>
                  <a:pt x="2303" y="287"/>
                </a:lnTo>
                <a:lnTo>
                  <a:pt x="2303" y="287"/>
                </a:lnTo>
                <a:lnTo>
                  <a:pt x="2305" y="285"/>
                </a:lnTo>
                <a:lnTo>
                  <a:pt x="2305" y="285"/>
                </a:lnTo>
                <a:lnTo>
                  <a:pt x="2307" y="283"/>
                </a:lnTo>
                <a:lnTo>
                  <a:pt x="2307" y="281"/>
                </a:lnTo>
                <a:lnTo>
                  <a:pt x="2305" y="277"/>
                </a:lnTo>
                <a:lnTo>
                  <a:pt x="2305" y="275"/>
                </a:lnTo>
                <a:lnTo>
                  <a:pt x="2303" y="275"/>
                </a:lnTo>
                <a:lnTo>
                  <a:pt x="2303" y="275"/>
                </a:lnTo>
                <a:lnTo>
                  <a:pt x="2301" y="275"/>
                </a:lnTo>
                <a:lnTo>
                  <a:pt x="2296" y="277"/>
                </a:lnTo>
                <a:lnTo>
                  <a:pt x="2294" y="279"/>
                </a:lnTo>
                <a:lnTo>
                  <a:pt x="2294" y="279"/>
                </a:lnTo>
                <a:lnTo>
                  <a:pt x="2292" y="279"/>
                </a:lnTo>
                <a:lnTo>
                  <a:pt x="2290" y="277"/>
                </a:lnTo>
                <a:lnTo>
                  <a:pt x="2288" y="275"/>
                </a:lnTo>
                <a:lnTo>
                  <a:pt x="2286" y="275"/>
                </a:lnTo>
                <a:lnTo>
                  <a:pt x="2290" y="277"/>
                </a:lnTo>
                <a:lnTo>
                  <a:pt x="2294" y="277"/>
                </a:lnTo>
                <a:lnTo>
                  <a:pt x="2299" y="275"/>
                </a:lnTo>
                <a:lnTo>
                  <a:pt x="2301" y="273"/>
                </a:lnTo>
                <a:lnTo>
                  <a:pt x="2303" y="273"/>
                </a:lnTo>
                <a:lnTo>
                  <a:pt x="2305" y="273"/>
                </a:lnTo>
                <a:lnTo>
                  <a:pt x="2311" y="269"/>
                </a:lnTo>
                <a:lnTo>
                  <a:pt x="2315" y="269"/>
                </a:lnTo>
                <a:lnTo>
                  <a:pt x="2317" y="271"/>
                </a:lnTo>
                <a:lnTo>
                  <a:pt x="2320" y="271"/>
                </a:lnTo>
                <a:lnTo>
                  <a:pt x="2322" y="273"/>
                </a:lnTo>
                <a:lnTo>
                  <a:pt x="2324" y="273"/>
                </a:lnTo>
                <a:lnTo>
                  <a:pt x="2326" y="273"/>
                </a:lnTo>
                <a:lnTo>
                  <a:pt x="2326" y="271"/>
                </a:lnTo>
                <a:lnTo>
                  <a:pt x="2328" y="269"/>
                </a:lnTo>
                <a:lnTo>
                  <a:pt x="2328" y="266"/>
                </a:lnTo>
                <a:lnTo>
                  <a:pt x="2326" y="262"/>
                </a:lnTo>
                <a:lnTo>
                  <a:pt x="2326" y="260"/>
                </a:lnTo>
                <a:lnTo>
                  <a:pt x="2326" y="260"/>
                </a:lnTo>
                <a:lnTo>
                  <a:pt x="2326" y="258"/>
                </a:lnTo>
                <a:lnTo>
                  <a:pt x="2326" y="258"/>
                </a:lnTo>
                <a:lnTo>
                  <a:pt x="2326" y="256"/>
                </a:lnTo>
                <a:lnTo>
                  <a:pt x="2324" y="254"/>
                </a:lnTo>
                <a:lnTo>
                  <a:pt x="2322" y="252"/>
                </a:lnTo>
                <a:lnTo>
                  <a:pt x="2320" y="248"/>
                </a:lnTo>
                <a:lnTo>
                  <a:pt x="2320" y="245"/>
                </a:lnTo>
                <a:lnTo>
                  <a:pt x="2317" y="241"/>
                </a:lnTo>
                <a:lnTo>
                  <a:pt x="2313" y="241"/>
                </a:lnTo>
                <a:lnTo>
                  <a:pt x="2311" y="241"/>
                </a:lnTo>
                <a:lnTo>
                  <a:pt x="2309" y="241"/>
                </a:lnTo>
                <a:lnTo>
                  <a:pt x="2307" y="239"/>
                </a:lnTo>
                <a:lnTo>
                  <a:pt x="2305" y="239"/>
                </a:lnTo>
                <a:lnTo>
                  <a:pt x="2301" y="241"/>
                </a:lnTo>
                <a:lnTo>
                  <a:pt x="2296" y="241"/>
                </a:lnTo>
                <a:lnTo>
                  <a:pt x="2296" y="239"/>
                </a:lnTo>
                <a:lnTo>
                  <a:pt x="2294" y="239"/>
                </a:lnTo>
                <a:lnTo>
                  <a:pt x="2292" y="237"/>
                </a:lnTo>
                <a:lnTo>
                  <a:pt x="2290" y="231"/>
                </a:lnTo>
                <a:lnTo>
                  <a:pt x="2288" y="231"/>
                </a:lnTo>
                <a:lnTo>
                  <a:pt x="2284" y="231"/>
                </a:lnTo>
                <a:lnTo>
                  <a:pt x="2284" y="231"/>
                </a:lnTo>
                <a:lnTo>
                  <a:pt x="2282" y="229"/>
                </a:lnTo>
                <a:lnTo>
                  <a:pt x="2280" y="229"/>
                </a:lnTo>
                <a:lnTo>
                  <a:pt x="2280" y="227"/>
                </a:lnTo>
                <a:lnTo>
                  <a:pt x="2282" y="227"/>
                </a:lnTo>
                <a:lnTo>
                  <a:pt x="2284" y="224"/>
                </a:lnTo>
                <a:lnTo>
                  <a:pt x="2286" y="224"/>
                </a:lnTo>
                <a:lnTo>
                  <a:pt x="2290" y="227"/>
                </a:lnTo>
                <a:lnTo>
                  <a:pt x="2292" y="229"/>
                </a:lnTo>
                <a:lnTo>
                  <a:pt x="2294" y="229"/>
                </a:lnTo>
                <a:lnTo>
                  <a:pt x="2305" y="222"/>
                </a:lnTo>
                <a:lnTo>
                  <a:pt x="2305" y="222"/>
                </a:lnTo>
                <a:lnTo>
                  <a:pt x="2311" y="220"/>
                </a:lnTo>
                <a:lnTo>
                  <a:pt x="2317" y="220"/>
                </a:lnTo>
                <a:lnTo>
                  <a:pt x="2320" y="220"/>
                </a:lnTo>
                <a:lnTo>
                  <a:pt x="2326" y="222"/>
                </a:lnTo>
                <a:lnTo>
                  <a:pt x="2330" y="222"/>
                </a:lnTo>
                <a:lnTo>
                  <a:pt x="2332" y="224"/>
                </a:lnTo>
                <a:lnTo>
                  <a:pt x="2334" y="224"/>
                </a:lnTo>
                <a:lnTo>
                  <a:pt x="2336" y="224"/>
                </a:lnTo>
                <a:lnTo>
                  <a:pt x="2338" y="224"/>
                </a:lnTo>
                <a:lnTo>
                  <a:pt x="2340" y="224"/>
                </a:lnTo>
                <a:lnTo>
                  <a:pt x="2340" y="222"/>
                </a:lnTo>
                <a:lnTo>
                  <a:pt x="2343" y="220"/>
                </a:lnTo>
                <a:lnTo>
                  <a:pt x="2343" y="218"/>
                </a:lnTo>
                <a:lnTo>
                  <a:pt x="2343" y="214"/>
                </a:lnTo>
                <a:lnTo>
                  <a:pt x="2343" y="212"/>
                </a:lnTo>
                <a:lnTo>
                  <a:pt x="2340" y="210"/>
                </a:lnTo>
                <a:lnTo>
                  <a:pt x="2338" y="210"/>
                </a:lnTo>
                <a:lnTo>
                  <a:pt x="2334" y="210"/>
                </a:lnTo>
                <a:lnTo>
                  <a:pt x="2330" y="212"/>
                </a:lnTo>
                <a:lnTo>
                  <a:pt x="2328" y="212"/>
                </a:lnTo>
                <a:lnTo>
                  <a:pt x="2326" y="212"/>
                </a:lnTo>
                <a:lnTo>
                  <a:pt x="2324" y="210"/>
                </a:lnTo>
                <a:lnTo>
                  <a:pt x="2322" y="208"/>
                </a:lnTo>
                <a:lnTo>
                  <a:pt x="2315" y="208"/>
                </a:lnTo>
                <a:lnTo>
                  <a:pt x="2311" y="206"/>
                </a:lnTo>
                <a:lnTo>
                  <a:pt x="2309" y="199"/>
                </a:lnTo>
                <a:lnTo>
                  <a:pt x="2311" y="197"/>
                </a:lnTo>
                <a:lnTo>
                  <a:pt x="2315" y="197"/>
                </a:lnTo>
                <a:lnTo>
                  <a:pt x="2320" y="197"/>
                </a:lnTo>
                <a:lnTo>
                  <a:pt x="2326" y="201"/>
                </a:lnTo>
                <a:lnTo>
                  <a:pt x="2326" y="201"/>
                </a:lnTo>
                <a:lnTo>
                  <a:pt x="2328" y="201"/>
                </a:lnTo>
                <a:lnTo>
                  <a:pt x="2328" y="199"/>
                </a:lnTo>
                <a:lnTo>
                  <a:pt x="2326" y="197"/>
                </a:lnTo>
                <a:lnTo>
                  <a:pt x="2326" y="197"/>
                </a:lnTo>
                <a:lnTo>
                  <a:pt x="2322" y="195"/>
                </a:lnTo>
                <a:lnTo>
                  <a:pt x="2317" y="193"/>
                </a:lnTo>
                <a:lnTo>
                  <a:pt x="2313" y="193"/>
                </a:lnTo>
                <a:lnTo>
                  <a:pt x="2309" y="191"/>
                </a:lnTo>
                <a:lnTo>
                  <a:pt x="2305" y="191"/>
                </a:lnTo>
                <a:lnTo>
                  <a:pt x="2301" y="193"/>
                </a:lnTo>
                <a:lnTo>
                  <a:pt x="2299" y="197"/>
                </a:lnTo>
                <a:lnTo>
                  <a:pt x="2294" y="199"/>
                </a:lnTo>
                <a:lnTo>
                  <a:pt x="2292" y="197"/>
                </a:lnTo>
                <a:lnTo>
                  <a:pt x="2292" y="195"/>
                </a:lnTo>
                <a:lnTo>
                  <a:pt x="2294" y="191"/>
                </a:lnTo>
                <a:lnTo>
                  <a:pt x="2296" y="189"/>
                </a:lnTo>
                <a:lnTo>
                  <a:pt x="2299" y="185"/>
                </a:lnTo>
                <a:lnTo>
                  <a:pt x="2299" y="183"/>
                </a:lnTo>
                <a:lnTo>
                  <a:pt x="2301" y="178"/>
                </a:lnTo>
                <a:lnTo>
                  <a:pt x="2301" y="176"/>
                </a:lnTo>
                <a:lnTo>
                  <a:pt x="2305" y="170"/>
                </a:lnTo>
                <a:lnTo>
                  <a:pt x="2305" y="170"/>
                </a:lnTo>
                <a:lnTo>
                  <a:pt x="2301" y="168"/>
                </a:lnTo>
                <a:lnTo>
                  <a:pt x="2301" y="168"/>
                </a:lnTo>
                <a:lnTo>
                  <a:pt x="2309" y="164"/>
                </a:lnTo>
                <a:lnTo>
                  <a:pt x="2313" y="162"/>
                </a:lnTo>
                <a:lnTo>
                  <a:pt x="2315" y="162"/>
                </a:lnTo>
                <a:lnTo>
                  <a:pt x="2317" y="162"/>
                </a:lnTo>
                <a:lnTo>
                  <a:pt x="2317" y="162"/>
                </a:lnTo>
                <a:lnTo>
                  <a:pt x="2320" y="159"/>
                </a:lnTo>
                <a:lnTo>
                  <a:pt x="2320" y="157"/>
                </a:lnTo>
                <a:lnTo>
                  <a:pt x="2322" y="155"/>
                </a:lnTo>
                <a:lnTo>
                  <a:pt x="2322" y="155"/>
                </a:lnTo>
                <a:lnTo>
                  <a:pt x="2322" y="155"/>
                </a:lnTo>
                <a:lnTo>
                  <a:pt x="2328" y="153"/>
                </a:lnTo>
                <a:lnTo>
                  <a:pt x="2332" y="151"/>
                </a:lnTo>
                <a:lnTo>
                  <a:pt x="2332" y="151"/>
                </a:lnTo>
                <a:lnTo>
                  <a:pt x="2332" y="149"/>
                </a:lnTo>
                <a:lnTo>
                  <a:pt x="2332" y="149"/>
                </a:lnTo>
                <a:lnTo>
                  <a:pt x="2332" y="147"/>
                </a:lnTo>
                <a:lnTo>
                  <a:pt x="2330" y="147"/>
                </a:lnTo>
                <a:lnTo>
                  <a:pt x="2330" y="145"/>
                </a:lnTo>
                <a:lnTo>
                  <a:pt x="2328" y="145"/>
                </a:lnTo>
                <a:lnTo>
                  <a:pt x="2326" y="145"/>
                </a:lnTo>
                <a:lnTo>
                  <a:pt x="2326" y="143"/>
                </a:lnTo>
                <a:lnTo>
                  <a:pt x="2326" y="141"/>
                </a:lnTo>
                <a:lnTo>
                  <a:pt x="2328" y="139"/>
                </a:lnTo>
                <a:lnTo>
                  <a:pt x="2328" y="136"/>
                </a:lnTo>
                <a:lnTo>
                  <a:pt x="2328" y="134"/>
                </a:lnTo>
                <a:lnTo>
                  <a:pt x="2328" y="132"/>
                </a:lnTo>
                <a:lnTo>
                  <a:pt x="2326" y="132"/>
                </a:lnTo>
                <a:lnTo>
                  <a:pt x="2326" y="132"/>
                </a:lnTo>
                <a:lnTo>
                  <a:pt x="2320" y="132"/>
                </a:lnTo>
                <a:lnTo>
                  <a:pt x="2317" y="132"/>
                </a:lnTo>
                <a:lnTo>
                  <a:pt x="2317" y="132"/>
                </a:lnTo>
                <a:lnTo>
                  <a:pt x="2315" y="130"/>
                </a:lnTo>
                <a:lnTo>
                  <a:pt x="2315" y="128"/>
                </a:lnTo>
                <a:lnTo>
                  <a:pt x="2315" y="126"/>
                </a:lnTo>
                <a:lnTo>
                  <a:pt x="2315" y="124"/>
                </a:lnTo>
                <a:lnTo>
                  <a:pt x="2317" y="122"/>
                </a:lnTo>
                <a:lnTo>
                  <a:pt x="2320" y="120"/>
                </a:lnTo>
                <a:lnTo>
                  <a:pt x="2326" y="115"/>
                </a:lnTo>
                <a:lnTo>
                  <a:pt x="2326" y="115"/>
                </a:lnTo>
                <a:lnTo>
                  <a:pt x="2330" y="115"/>
                </a:lnTo>
                <a:lnTo>
                  <a:pt x="2332" y="115"/>
                </a:lnTo>
                <a:lnTo>
                  <a:pt x="2336" y="118"/>
                </a:lnTo>
                <a:lnTo>
                  <a:pt x="2347" y="118"/>
                </a:lnTo>
                <a:lnTo>
                  <a:pt x="2351" y="118"/>
                </a:lnTo>
                <a:lnTo>
                  <a:pt x="2357" y="118"/>
                </a:lnTo>
                <a:lnTo>
                  <a:pt x="2359" y="118"/>
                </a:lnTo>
                <a:lnTo>
                  <a:pt x="2361" y="118"/>
                </a:lnTo>
                <a:lnTo>
                  <a:pt x="2364" y="118"/>
                </a:lnTo>
                <a:lnTo>
                  <a:pt x="2370" y="115"/>
                </a:lnTo>
                <a:lnTo>
                  <a:pt x="2374" y="113"/>
                </a:lnTo>
                <a:lnTo>
                  <a:pt x="2376" y="111"/>
                </a:lnTo>
                <a:lnTo>
                  <a:pt x="2376" y="109"/>
                </a:lnTo>
                <a:lnTo>
                  <a:pt x="2370" y="109"/>
                </a:lnTo>
                <a:lnTo>
                  <a:pt x="2368" y="107"/>
                </a:lnTo>
                <a:lnTo>
                  <a:pt x="2366" y="105"/>
                </a:lnTo>
                <a:lnTo>
                  <a:pt x="2372" y="103"/>
                </a:lnTo>
                <a:lnTo>
                  <a:pt x="2376" y="103"/>
                </a:lnTo>
                <a:lnTo>
                  <a:pt x="2382" y="103"/>
                </a:lnTo>
                <a:lnTo>
                  <a:pt x="2387" y="101"/>
                </a:lnTo>
                <a:lnTo>
                  <a:pt x="2397" y="99"/>
                </a:lnTo>
                <a:lnTo>
                  <a:pt x="2399" y="99"/>
                </a:lnTo>
                <a:lnTo>
                  <a:pt x="2401" y="97"/>
                </a:lnTo>
                <a:lnTo>
                  <a:pt x="2401" y="95"/>
                </a:lnTo>
                <a:lnTo>
                  <a:pt x="2401" y="95"/>
                </a:lnTo>
                <a:lnTo>
                  <a:pt x="2397" y="92"/>
                </a:lnTo>
                <a:lnTo>
                  <a:pt x="2399" y="90"/>
                </a:lnTo>
                <a:lnTo>
                  <a:pt x="2401" y="90"/>
                </a:lnTo>
                <a:lnTo>
                  <a:pt x="2408" y="90"/>
                </a:lnTo>
                <a:lnTo>
                  <a:pt x="2414" y="90"/>
                </a:lnTo>
                <a:lnTo>
                  <a:pt x="2418" y="88"/>
                </a:lnTo>
                <a:lnTo>
                  <a:pt x="2426" y="84"/>
                </a:lnTo>
                <a:lnTo>
                  <a:pt x="2431" y="80"/>
                </a:lnTo>
                <a:lnTo>
                  <a:pt x="2441" y="76"/>
                </a:lnTo>
                <a:lnTo>
                  <a:pt x="2443" y="76"/>
                </a:lnTo>
                <a:lnTo>
                  <a:pt x="2443" y="76"/>
                </a:lnTo>
                <a:lnTo>
                  <a:pt x="2441" y="74"/>
                </a:lnTo>
                <a:lnTo>
                  <a:pt x="2437" y="71"/>
                </a:lnTo>
                <a:lnTo>
                  <a:pt x="2431" y="69"/>
                </a:lnTo>
                <a:lnTo>
                  <a:pt x="2428" y="67"/>
                </a:lnTo>
                <a:lnTo>
                  <a:pt x="2420" y="67"/>
                </a:lnTo>
                <a:lnTo>
                  <a:pt x="2410" y="63"/>
                </a:lnTo>
                <a:lnTo>
                  <a:pt x="2401" y="63"/>
                </a:lnTo>
                <a:lnTo>
                  <a:pt x="2387" y="63"/>
                </a:lnTo>
                <a:lnTo>
                  <a:pt x="2384" y="63"/>
                </a:lnTo>
                <a:lnTo>
                  <a:pt x="2382" y="63"/>
                </a:lnTo>
                <a:lnTo>
                  <a:pt x="2376" y="65"/>
                </a:lnTo>
                <a:lnTo>
                  <a:pt x="2374" y="65"/>
                </a:lnTo>
                <a:lnTo>
                  <a:pt x="2372" y="65"/>
                </a:lnTo>
                <a:lnTo>
                  <a:pt x="2370" y="65"/>
                </a:lnTo>
                <a:lnTo>
                  <a:pt x="2368" y="69"/>
                </a:lnTo>
                <a:lnTo>
                  <a:pt x="2361" y="71"/>
                </a:lnTo>
                <a:lnTo>
                  <a:pt x="2359" y="76"/>
                </a:lnTo>
                <a:lnTo>
                  <a:pt x="2357" y="76"/>
                </a:lnTo>
                <a:lnTo>
                  <a:pt x="2355" y="78"/>
                </a:lnTo>
                <a:lnTo>
                  <a:pt x="2351" y="76"/>
                </a:lnTo>
                <a:lnTo>
                  <a:pt x="2347" y="76"/>
                </a:lnTo>
                <a:lnTo>
                  <a:pt x="2345" y="76"/>
                </a:lnTo>
                <a:lnTo>
                  <a:pt x="2340" y="74"/>
                </a:lnTo>
                <a:lnTo>
                  <a:pt x="2336" y="74"/>
                </a:lnTo>
                <a:lnTo>
                  <a:pt x="2330" y="74"/>
                </a:lnTo>
                <a:lnTo>
                  <a:pt x="2330" y="69"/>
                </a:lnTo>
                <a:lnTo>
                  <a:pt x="2324" y="69"/>
                </a:lnTo>
                <a:lnTo>
                  <a:pt x="2317" y="71"/>
                </a:lnTo>
                <a:lnTo>
                  <a:pt x="2307" y="80"/>
                </a:lnTo>
                <a:lnTo>
                  <a:pt x="2305" y="82"/>
                </a:lnTo>
                <a:lnTo>
                  <a:pt x="2301" y="84"/>
                </a:lnTo>
                <a:lnTo>
                  <a:pt x="2296" y="84"/>
                </a:lnTo>
                <a:lnTo>
                  <a:pt x="2290" y="88"/>
                </a:lnTo>
                <a:lnTo>
                  <a:pt x="2288" y="90"/>
                </a:lnTo>
                <a:lnTo>
                  <a:pt x="2278" y="95"/>
                </a:lnTo>
                <a:lnTo>
                  <a:pt x="2276" y="95"/>
                </a:lnTo>
                <a:lnTo>
                  <a:pt x="2276" y="97"/>
                </a:lnTo>
                <a:lnTo>
                  <a:pt x="2273" y="99"/>
                </a:lnTo>
                <a:lnTo>
                  <a:pt x="2271" y="99"/>
                </a:lnTo>
                <a:lnTo>
                  <a:pt x="2271" y="97"/>
                </a:lnTo>
                <a:lnTo>
                  <a:pt x="2273" y="92"/>
                </a:lnTo>
                <a:lnTo>
                  <a:pt x="2280" y="88"/>
                </a:lnTo>
                <a:lnTo>
                  <a:pt x="2284" y="86"/>
                </a:lnTo>
                <a:lnTo>
                  <a:pt x="2290" y="82"/>
                </a:lnTo>
                <a:lnTo>
                  <a:pt x="2292" y="80"/>
                </a:lnTo>
                <a:lnTo>
                  <a:pt x="2296" y="76"/>
                </a:lnTo>
                <a:lnTo>
                  <a:pt x="2301" y="71"/>
                </a:lnTo>
                <a:lnTo>
                  <a:pt x="2301" y="67"/>
                </a:lnTo>
                <a:lnTo>
                  <a:pt x="2301" y="63"/>
                </a:lnTo>
                <a:lnTo>
                  <a:pt x="2303" y="61"/>
                </a:lnTo>
                <a:lnTo>
                  <a:pt x="2301" y="59"/>
                </a:lnTo>
                <a:lnTo>
                  <a:pt x="2301" y="57"/>
                </a:lnTo>
                <a:lnTo>
                  <a:pt x="2299" y="55"/>
                </a:lnTo>
                <a:lnTo>
                  <a:pt x="2294" y="55"/>
                </a:lnTo>
                <a:lnTo>
                  <a:pt x="2282" y="55"/>
                </a:lnTo>
                <a:lnTo>
                  <a:pt x="2276" y="55"/>
                </a:lnTo>
                <a:lnTo>
                  <a:pt x="2273" y="57"/>
                </a:lnTo>
                <a:lnTo>
                  <a:pt x="2271" y="57"/>
                </a:lnTo>
                <a:lnTo>
                  <a:pt x="2271" y="59"/>
                </a:lnTo>
                <a:lnTo>
                  <a:pt x="2269" y="61"/>
                </a:lnTo>
                <a:lnTo>
                  <a:pt x="2269" y="63"/>
                </a:lnTo>
                <a:lnTo>
                  <a:pt x="2267" y="65"/>
                </a:lnTo>
                <a:lnTo>
                  <a:pt x="2265" y="65"/>
                </a:lnTo>
                <a:lnTo>
                  <a:pt x="2257" y="67"/>
                </a:lnTo>
                <a:lnTo>
                  <a:pt x="2252" y="61"/>
                </a:lnTo>
                <a:lnTo>
                  <a:pt x="2244" y="57"/>
                </a:lnTo>
                <a:lnTo>
                  <a:pt x="2217" y="55"/>
                </a:lnTo>
                <a:lnTo>
                  <a:pt x="2204" y="55"/>
                </a:lnTo>
                <a:lnTo>
                  <a:pt x="2190" y="57"/>
                </a:lnTo>
                <a:lnTo>
                  <a:pt x="2179" y="59"/>
                </a:lnTo>
                <a:lnTo>
                  <a:pt x="2175" y="59"/>
                </a:lnTo>
                <a:lnTo>
                  <a:pt x="2175" y="55"/>
                </a:lnTo>
                <a:lnTo>
                  <a:pt x="2177" y="53"/>
                </a:lnTo>
                <a:lnTo>
                  <a:pt x="2179" y="50"/>
                </a:lnTo>
                <a:lnTo>
                  <a:pt x="2263" y="46"/>
                </a:lnTo>
                <a:lnTo>
                  <a:pt x="2273" y="46"/>
                </a:lnTo>
                <a:lnTo>
                  <a:pt x="2282" y="44"/>
                </a:lnTo>
                <a:lnTo>
                  <a:pt x="2288" y="40"/>
                </a:lnTo>
                <a:lnTo>
                  <a:pt x="2294" y="38"/>
                </a:lnTo>
                <a:lnTo>
                  <a:pt x="2296" y="36"/>
                </a:lnTo>
                <a:lnTo>
                  <a:pt x="2294" y="34"/>
                </a:lnTo>
                <a:lnTo>
                  <a:pt x="2294" y="34"/>
                </a:lnTo>
                <a:lnTo>
                  <a:pt x="2290" y="32"/>
                </a:lnTo>
                <a:lnTo>
                  <a:pt x="2282" y="30"/>
                </a:lnTo>
                <a:lnTo>
                  <a:pt x="2269" y="27"/>
                </a:lnTo>
                <a:lnTo>
                  <a:pt x="2265" y="27"/>
                </a:lnTo>
                <a:lnTo>
                  <a:pt x="2263" y="27"/>
                </a:lnTo>
                <a:lnTo>
                  <a:pt x="2261" y="25"/>
                </a:lnTo>
                <a:lnTo>
                  <a:pt x="2257" y="25"/>
                </a:lnTo>
                <a:lnTo>
                  <a:pt x="2252" y="25"/>
                </a:lnTo>
                <a:lnTo>
                  <a:pt x="2248" y="21"/>
                </a:lnTo>
                <a:lnTo>
                  <a:pt x="2244" y="15"/>
                </a:lnTo>
                <a:lnTo>
                  <a:pt x="2229" y="17"/>
                </a:lnTo>
                <a:lnTo>
                  <a:pt x="2217" y="19"/>
                </a:lnTo>
                <a:lnTo>
                  <a:pt x="2206" y="19"/>
                </a:lnTo>
                <a:lnTo>
                  <a:pt x="2200" y="19"/>
                </a:lnTo>
                <a:lnTo>
                  <a:pt x="2185" y="17"/>
                </a:lnTo>
                <a:lnTo>
                  <a:pt x="2173" y="17"/>
                </a:lnTo>
                <a:lnTo>
                  <a:pt x="2167" y="19"/>
                </a:lnTo>
                <a:lnTo>
                  <a:pt x="2152" y="21"/>
                </a:lnTo>
                <a:lnTo>
                  <a:pt x="2146" y="23"/>
                </a:lnTo>
                <a:lnTo>
                  <a:pt x="2143" y="21"/>
                </a:lnTo>
                <a:lnTo>
                  <a:pt x="2143" y="19"/>
                </a:lnTo>
                <a:lnTo>
                  <a:pt x="2152" y="19"/>
                </a:lnTo>
                <a:lnTo>
                  <a:pt x="2171" y="15"/>
                </a:lnTo>
                <a:lnTo>
                  <a:pt x="2208" y="15"/>
                </a:lnTo>
                <a:lnTo>
                  <a:pt x="2229" y="13"/>
                </a:lnTo>
                <a:lnTo>
                  <a:pt x="2231" y="13"/>
                </a:lnTo>
                <a:lnTo>
                  <a:pt x="2234" y="13"/>
                </a:lnTo>
                <a:lnTo>
                  <a:pt x="2231" y="11"/>
                </a:lnTo>
                <a:lnTo>
                  <a:pt x="2217" y="9"/>
                </a:lnTo>
                <a:lnTo>
                  <a:pt x="2206" y="6"/>
                </a:lnTo>
                <a:lnTo>
                  <a:pt x="2196" y="6"/>
                </a:lnTo>
                <a:lnTo>
                  <a:pt x="2196" y="6"/>
                </a:lnTo>
                <a:lnTo>
                  <a:pt x="2187" y="2"/>
                </a:lnTo>
                <a:lnTo>
                  <a:pt x="2173" y="0"/>
                </a:lnTo>
                <a:lnTo>
                  <a:pt x="2162" y="0"/>
                </a:lnTo>
                <a:lnTo>
                  <a:pt x="2129" y="0"/>
                </a:lnTo>
                <a:lnTo>
                  <a:pt x="2125" y="0"/>
                </a:lnTo>
                <a:lnTo>
                  <a:pt x="2118" y="2"/>
                </a:lnTo>
                <a:lnTo>
                  <a:pt x="2114" y="2"/>
                </a:lnTo>
                <a:lnTo>
                  <a:pt x="2110" y="2"/>
                </a:lnTo>
                <a:lnTo>
                  <a:pt x="2106" y="0"/>
                </a:lnTo>
                <a:lnTo>
                  <a:pt x="2102" y="0"/>
                </a:lnTo>
                <a:lnTo>
                  <a:pt x="2097" y="2"/>
                </a:lnTo>
                <a:lnTo>
                  <a:pt x="2093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4"/>
                </a:lnTo>
                <a:lnTo>
                  <a:pt x="2074" y="4"/>
                </a:lnTo>
                <a:lnTo>
                  <a:pt x="2070" y="4"/>
                </a:lnTo>
                <a:lnTo>
                  <a:pt x="2064" y="4"/>
                </a:lnTo>
                <a:lnTo>
                  <a:pt x="2062" y="4"/>
                </a:lnTo>
                <a:lnTo>
                  <a:pt x="2060" y="4"/>
                </a:lnTo>
                <a:lnTo>
                  <a:pt x="2058" y="6"/>
                </a:lnTo>
                <a:lnTo>
                  <a:pt x="2055" y="6"/>
                </a:lnTo>
                <a:lnTo>
                  <a:pt x="2055" y="6"/>
                </a:lnTo>
                <a:lnTo>
                  <a:pt x="2049" y="6"/>
                </a:lnTo>
                <a:lnTo>
                  <a:pt x="2047" y="6"/>
                </a:lnTo>
                <a:lnTo>
                  <a:pt x="2047" y="9"/>
                </a:lnTo>
                <a:lnTo>
                  <a:pt x="2047" y="9"/>
                </a:lnTo>
                <a:lnTo>
                  <a:pt x="2047" y="11"/>
                </a:lnTo>
                <a:lnTo>
                  <a:pt x="2049" y="13"/>
                </a:lnTo>
                <a:lnTo>
                  <a:pt x="2058" y="15"/>
                </a:lnTo>
                <a:lnTo>
                  <a:pt x="2058" y="15"/>
                </a:lnTo>
                <a:lnTo>
                  <a:pt x="2058" y="19"/>
                </a:lnTo>
                <a:lnTo>
                  <a:pt x="2058" y="19"/>
                </a:lnTo>
                <a:lnTo>
                  <a:pt x="2055" y="21"/>
                </a:lnTo>
                <a:lnTo>
                  <a:pt x="2055" y="21"/>
                </a:lnTo>
                <a:lnTo>
                  <a:pt x="2053" y="21"/>
                </a:lnTo>
                <a:lnTo>
                  <a:pt x="2043" y="15"/>
                </a:lnTo>
                <a:lnTo>
                  <a:pt x="2039" y="15"/>
                </a:lnTo>
                <a:lnTo>
                  <a:pt x="2035" y="13"/>
                </a:lnTo>
                <a:lnTo>
                  <a:pt x="2030" y="11"/>
                </a:lnTo>
                <a:lnTo>
                  <a:pt x="2024" y="9"/>
                </a:lnTo>
                <a:lnTo>
                  <a:pt x="2018" y="11"/>
                </a:lnTo>
                <a:lnTo>
                  <a:pt x="2014" y="15"/>
                </a:lnTo>
                <a:lnTo>
                  <a:pt x="2009" y="17"/>
                </a:lnTo>
                <a:lnTo>
                  <a:pt x="2005" y="17"/>
                </a:lnTo>
                <a:lnTo>
                  <a:pt x="2003" y="17"/>
                </a:lnTo>
                <a:lnTo>
                  <a:pt x="2001" y="17"/>
                </a:lnTo>
                <a:lnTo>
                  <a:pt x="1999" y="15"/>
                </a:lnTo>
                <a:lnTo>
                  <a:pt x="1995" y="13"/>
                </a:lnTo>
                <a:lnTo>
                  <a:pt x="1988" y="13"/>
                </a:lnTo>
                <a:lnTo>
                  <a:pt x="1984" y="13"/>
                </a:lnTo>
                <a:lnTo>
                  <a:pt x="1982" y="13"/>
                </a:lnTo>
                <a:lnTo>
                  <a:pt x="1967" y="17"/>
                </a:lnTo>
                <a:lnTo>
                  <a:pt x="1961" y="17"/>
                </a:lnTo>
                <a:lnTo>
                  <a:pt x="1955" y="19"/>
                </a:lnTo>
                <a:lnTo>
                  <a:pt x="1951" y="21"/>
                </a:lnTo>
                <a:lnTo>
                  <a:pt x="1942" y="19"/>
                </a:lnTo>
                <a:lnTo>
                  <a:pt x="1938" y="19"/>
                </a:lnTo>
                <a:lnTo>
                  <a:pt x="1934" y="23"/>
                </a:lnTo>
                <a:lnTo>
                  <a:pt x="1940" y="27"/>
                </a:lnTo>
                <a:lnTo>
                  <a:pt x="1942" y="27"/>
                </a:lnTo>
                <a:lnTo>
                  <a:pt x="1951" y="25"/>
                </a:lnTo>
                <a:lnTo>
                  <a:pt x="1955" y="25"/>
                </a:lnTo>
                <a:lnTo>
                  <a:pt x="1959" y="25"/>
                </a:lnTo>
                <a:lnTo>
                  <a:pt x="1967" y="27"/>
                </a:lnTo>
                <a:lnTo>
                  <a:pt x="2007" y="30"/>
                </a:lnTo>
                <a:lnTo>
                  <a:pt x="2009" y="30"/>
                </a:lnTo>
                <a:lnTo>
                  <a:pt x="2009" y="32"/>
                </a:lnTo>
                <a:lnTo>
                  <a:pt x="2001" y="34"/>
                </a:lnTo>
                <a:lnTo>
                  <a:pt x="1999" y="32"/>
                </a:lnTo>
                <a:lnTo>
                  <a:pt x="1999" y="32"/>
                </a:lnTo>
                <a:lnTo>
                  <a:pt x="1997" y="32"/>
                </a:lnTo>
                <a:lnTo>
                  <a:pt x="1991" y="32"/>
                </a:lnTo>
                <a:lnTo>
                  <a:pt x="1955" y="30"/>
                </a:lnTo>
                <a:lnTo>
                  <a:pt x="1951" y="30"/>
                </a:lnTo>
                <a:lnTo>
                  <a:pt x="1949" y="30"/>
                </a:lnTo>
                <a:lnTo>
                  <a:pt x="1949" y="32"/>
                </a:lnTo>
                <a:lnTo>
                  <a:pt x="1961" y="38"/>
                </a:lnTo>
                <a:lnTo>
                  <a:pt x="1965" y="40"/>
                </a:lnTo>
                <a:lnTo>
                  <a:pt x="1967" y="44"/>
                </a:lnTo>
                <a:lnTo>
                  <a:pt x="1965" y="46"/>
                </a:lnTo>
                <a:lnTo>
                  <a:pt x="1963" y="48"/>
                </a:lnTo>
                <a:lnTo>
                  <a:pt x="1961" y="53"/>
                </a:lnTo>
                <a:lnTo>
                  <a:pt x="1961" y="57"/>
                </a:lnTo>
                <a:lnTo>
                  <a:pt x="1961" y="59"/>
                </a:lnTo>
                <a:lnTo>
                  <a:pt x="1963" y="61"/>
                </a:lnTo>
                <a:lnTo>
                  <a:pt x="1963" y="61"/>
                </a:lnTo>
                <a:lnTo>
                  <a:pt x="1961" y="63"/>
                </a:lnTo>
                <a:lnTo>
                  <a:pt x="1959" y="65"/>
                </a:lnTo>
                <a:lnTo>
                  <a:pt x="1957" y="63"/>
                </a:lnTo>
                <a:lnTo>
                  <a:pt x="1951" y="63"/>
                </a:lnTo>
                <a:lnTo>
                  <a:pt x="1932" y="53"/>
                </a:lnTo>
                <a:lnTo>
                  <a:pt x="1921" y="50"/>
                </a:lnTo>
                <a:lnTo>
                  <a:pt x="1900" y="42"/>
                </a:lnTo>
                <a:lnTo>
                  <a:pt x="1884" y="40"/>
                </a:lnTo>
                <a:lnTo>
                  <a:pt x="1871" y="40"/>
                </a:lnTo>
                <a:lnTo>
                  <a:pt x="1869" y="40"/>
                </a:lnTo>
                <a:lnTo>
                  <a:pt x="1869" y="44"/>
                </a:lnTo>
                <a:lnTo>
                  <a:pt x="1873" y="48"/>
                </a:lnTo>
                <a:lnTo>
                  <a:pt x="1877" y="53"/>
                </a:lnTo>
                <a:lnTo>
                  <a:pt x="1888" y="57"/>
                </a:lnTo>
                <a:lnTo>
                  <a:pt x="1890" y="59"/>
                </a:lnTo>
                <a:lnTo>
                  <a:pt x="1888" y="61"/>
                </a:lnTo>
                <a:lnTo>
                  <a:pt x="1886" y="61"/>
                </a:lnTo>
                <a:lnTo>
                  <a:pt x="1877" y="59"/>
                </a:lnTo>
                <a:lnTo>
                  <a:pt x="1871" y="61"/>
                </a:lnTo>
                <a:lnTo>
                  <a:pt x="1863" y="57"/>
                </a:lnTo>
                <a:lnTo>
                  <a:pt x="1859" y="55"/>
                </a:lnTo>
                <a:lnTo>
                  <a:pt x="1844" y="46"/>
                </a:lnTo>
                <a:lnTo>
                  <a:pt x="1840" y="46"/>
                </a:lnTo>
                <a:lnTo>
                  <a:pt x="1838" y="48"/>
                </a:lnTo>
                <a:lnTo>
                  <a:pt x="1838" y="53"/>
                </a:lnTo>
                <a:lnTo>
                  <a:pt x="1842" y="55"/>
                </a:lnTo>
                <a:lnTo>
                  <a:pt x="1840" y="59"/>
                </a:lnTo>
                <a:lnTo>
                  <a:pt x="1840" y="61"/>
                </a:lnTo>
                <a:lnTo>
                  <a:pt x="1838" y="63"/>
                </a:lnTo>
                <a:lnTo>
                  <a:pt x="1835" y="65"/>
                </a:lnTo>
                <a:lnTo>
                  <a:pt x="1833" y="67"/>
                </a:lnTo>
                <a:lnTo>
                  <a:pt x="1831" y="69"/>
                </a:lnTo>
                <a:lnTo>
                  <a:pt x="1831" y="67"/>
                </a:lnTo>
                <a:lnTo>
                  <a:pt x="1831" y="65"/>
                </a:lnTo>
                <a:lnTo>
                  <a:pt x="1831" y="55"/>
                </a:lnTo>
                <a:lnTo>
                  <a:pt x="1829" y="50"/>
                </a:lnTo>
                <a:lnTo>
                  <a:pt x="1827" y="48"/>
                </a:lnTo>
                <a:lnTo>
                  <a:pt x="1825" y="46"/>
                </a:lnTo>
                <a:lnTo>
                  <a:pt x="1821" y="46"/>
                </a:lnTo>
                <a:lnTo>
                  <a:pt x="1817" y="44"/>
                </a:lnTo>
                <a:lnTo>
                  <a:pt x="1815" y="44"/>
                </a:lnTo>
                <a:lnTo>
                  <a:pt x="1806" y="46"/>
                </a:lnTo>
                <a:lnTo>
                  <a:pt x="1804" y="46"/>
                </a:lnTo>
                <a:lnTo>
                  <a:pt x="1802" y="48"/>
                </a:lnTo>
                <a:lnTo>
                  <a:pt x="1794" y="48"/>
                </a:lnTo>
                <a:lnTo>
                  <a:pt x="1787" y="48"/>
                </a:lnTo>
                <a:lnTo>
                  <a:pt x="1771" y="50"/>
                </a:lnTo>
                <a:lnTo>
                  <a:pt x="1758" y="53"/>
                </a:lnTo>
                <a:lnTo>
                  <a:pt x="1750" y="57"/>
                </a:lnTo>
                <a:lnTo>
                  <a:pt x="1750" y="57"/>
                </a:lnTo>
                <a:lnTo>
                  <a:pt x="1756" y="59"/>
                </a:lnTo>
                <a:lnTo>
                  <a:pt x="1760" y="61"/>
                </a:lnTo>
                <a:lnTo>
                  <a:pt x="1764" y="65"/>
                </a:lnTo>
                <a:lnTo>
                  <a:pt x="1771" y="69"/>
                </a:lnTo>
                <a:lnTo>
                  <a:pt x="1779" y="74"/>
                </a:lnTo>
                <a:lnTo>
                  <a:pt x="1783" y="76"/>
                </a:lnTo>
                <a:lnTo>
                  <a:pt x="1787" y="78"/>
                </a:lnTo>
                <a:lnTo>
                  <a:pt x="1787" y="78"/>
                </a:lnTo>
                <a:lnTo>
                  <a:pt x="1785" y="78"/>
                </a:lnTo>
                <a:lnTo>
                  <a:pt x="1783" y="78"/>
                </a:lnTo>
                <a:lnTo>
                  <a:pt x="1781" y="76"/>
                </a:lnTo>
                <a:lnTo>
                  <a:pt x="1775" y="74"/>
                </a:lnTo>
                <a:lnTo>
                  <a:pt x="1771" y="71"/>
                </a:lnTo>
                <a:lnTo>
                  <a:pt x="1766" y="69"/>
                </a:lnTo>
                <a:lnTo>
                  <a:pt x="1762" y="67"/>
                </a:lnTo>
                <a:lnTo>
                  <a:pt x="1754" y="63"/>
                </a:lnTo>
                <a:lnTo>
                  <a:pt x="1750" y="61"/>
                </a:lnTo>
                <a:lnTo>
                  <a:pt x="1743" y="61"/>
                </a:lnTo>
                <a:lnTo>
                  <a:pt x="1739" y="59"/>
                </a:lnTo>
                <a:lnTo>
                  <a:pt x="1737" y="59"/>
                </a:lnTo>
                <a:lnTo>
                  <a:pt x="1733" y="59"/>
                </a:lnTo>
                <a:lnTo>
                  <a:pt x="1727" y="61"/>
                </a:lnTo>
                <a:lnTo>
                  <a:pt x="1724" y="63"/>
                </a:lnTo>
                <a:lnTo>
                  <a:pt x="1720" y="65"/>
                </a:lnTo>
                <a:lnTo>
                  <a:pt x="1720" y="67"/>
                </a:lnTo>
                <a:lnTo>
                  <a:pt x="1722" y="69"/>
                </a:lnTo>
                <a:lnTo>
                  <a:pt x="1722" y="74"/>
                </a:lnTo>
                <a:lnTo>
                  <a:pt x="1722" y="78"/>
                </a:lnTo>
                <a:lnTo>
                  <a:pt x="1722" y="82"/>
                </a:lnTo>
                <a:lnTo>
                  <a:pt x="1720" y="84"/>
                </a:lnTo>
                <a:lnTo>
                  <a:pt x="1718" y="86"/>
                </a:lnTo>
                <a:lnTo>
                  <a:pt x="1716" y="86"/>
                </a:lnTo>
                <a:lnTo>
                  <a:pt x="1714" y="86"/>
                </a:lnTo>
                <a:lnTo>
                  <a:pt x="1712" y="86"/>
                </a:lnTo>
                <a:lnTo>
                  <a:pt x="1710" y="86"/>
                </a:lnTo>
                <a:lnTo>
                  <a:pt x="1706" y="84"/>
                </a:lnTo>
                <a:lnTo>
                  <a:pt x="1699" y="84"/>
                </a:lnTo>
                <a:lnTo>
                  <a:pt x="1697" y="84"/>
                </a:lnTo>
                <a:lnTo>
                  <a:pt x="1695" y="84"/>
                </a:lnTo>
                <a:lnTo>
                  <a:pt x="1691" y="86"/>
                </a:lnTo>
                <a:lnTo>
                  <a:pt x="1691" y="88"/>
                </a:lnTo>
                <a:lnTo>
                  <a:pt x="1693" y="92"/>
                </a:lnTo>
                <a:lnTo>
                  <a:pt x="1695" y="95"/>
                </a:lnTo>
                <a:lnTo>
                  <a:pt x="1695" y="95"/>
                </a:lnTo>
                <a:lnTo>
                  <a:pt x="1689" y="90"/>
                </a:lnTo>
                <a:lnTo>
                  <a:pt x="1687" y="90"/>
                </a:lnTo>
                <a:lnTo>
                  <a:pt x="1685" y="88"/>
                </a:lnTo>
                <a:lnTo>
                  <a:pt x="1683" y="88"/>
                </a:lnTo>
                <a:lnTo>
                  <a:pt x="1672" y="90"/>
                </a:lnTo>
                <a:lnTo>
                  <a:pt x="1670" y="92"/>
                </a:lnTo>
                <a:lnTo>
                  <a:pt x="1666" y="97"/>
                </a:lnTo>
                <a:lnTo>
                  <a:pt x="1662" y="99"/>
                </a:lnTo>
                <a:lnTo>
                  <a:pt x="1657" y="101"/>
                </a:lnTo>
                <a:lnTo>
                  <a:pt x="1655" y="103"/>
                </a:lnTo>
                <a:lnTo>
                  <a:pt x="1651" y="103"/>
                </a:lnTo>
                <a:lnTo>
                  <a:pt x="1649" y="103"/>
                </a:lnTo>
                <a:lnTo>
                  <a:pt x="1647" y="105"/>
                </a:lnTo>
                <a:lnTo>
                  <a:pt x="1643" y="107"/>
                </a:lnTo>
                <a:lnTo>
                  <a:pt x="1636" y="111"/>
                </a:lnTo>
                <a:lnTo>
                  <a:pt x="1636" y="111"/>
                </a:lnTo>
                <a:lnTo>
                  <a:pt x="1634" y="115"/>
                </a:lnTo>
                <a:lnTo>
                  <a:pt x="1634" y="118"/>
                </a:lnTo>
                <a:lnTo>
                  <a:pt x="1634" y="120"/>
                </a:lnTo>
                <a:lnTo>
                  <a:pt x="1636" y="120"/>
                </a:lnTo>
                <a:lnTo>
                  <a:pt x="1639" y="122"/>
                </a:lnTo>
                <a:lnTo>
                  <a:pt x="1639" y="122"/>
                </a:lnTo>
                <a:lnTo>
                  <a:pt x="1645" y="122"/>
                </a:lnTo>
                <a:lnTo>
                  <a:pt x="1647" y="122"/>
                </a:lnTo>
                <a:lnTo>
                  <a:pt x="1651" y="124"/>
                </a:lnTo>
                <a:lnTo>
                  <a:pt x="1655" y="124"/>
                </a:lnTo>
                <a:lnTo>
                  <a:pt x="1657" y="122"/>
                </a:lnTo>
                <a:lnTo>
                  <a:pt x="1659" y="122"/>
                </a:lnTo>
                <a:lnTo>
                  <a:pt x="1664" y="122"/>
                </a:lnTo>
                <a:lnTo>
                  <a:pt x="1666" y="122"/>
                </a:lnTo>
                <a:lnTo>
                  <a:pt x="1670" y="122"/>
                </a:lnTo>
                <a:lnTo>
                  <a:pt x="1672" y="120"/>
                </a:lnTo>
                <a:lnTo>
                  <a:pt x="1674" y="120"/>
                </a:lnTo>
                <a:lnTo>
                  <a:pt x="1676" y="120"/>
                </a:lnTo>
                <a:lnTo>
                  <a:pt x="1678" y="120"/>
                </a:lnTo>
                <a:lnTo>
                  <a:pt x="1678" y="122"/>
                </a:lnTo>
                <a:lnTo>
                  <a:pt x="1674" y="122"/>
                </a:lnTo>
                <a:lnTo>
                  <a:pt x="1672" y="122"/>
                </a:lnTo>
                <a:lnTo>
                  <a:pt x="1670" y="124"/>
                </a:lnTo>
                <a:lnTo>
                  <a:pt x="1668" y="126"/>
                </a:lnTo>
                <a:lnTo>
                  <a:pt x="1668" y="128"/>
                </a:lnTo>
                <a:lnTo>
                  <a:pt x="1666" y="132"/>
                </a:lnTo>
                <a:lnTo>
                  <a:pt x="1664" y="139"/>
                </a:lnTo>
                <a:lnTo>
                  <a:pt x="1662" y="143"/>
                </a:lnTo>
                <a:lnTo>
                  <a:pt x="1659" y="145"/>
                </a:lnTo>
                <a:lnTo>
                  <a:pt x="1657" y="147"/>
                </a:lnTo>
                <a:lnTo>
                  <a:pt x="1653" y="151"/>
                </a:lnTo>
                <a:lnTo>
                  <a:pt x="1651" y="153"/>
                </a:lnTo>
                <a:lnTo>
                  <a:pt x="1651" y="153"/>
                </a:lnTo>
                <a:lnTo>
                  <a:pt x="1649" y="153"/>
                </a:lnTo>
                <a:lnTo>
                  <a:pt x="1643" y="151"/>
                </a:lnTo>
                <a:lnTo>
                  <a:pt x="1632" y="153"/>
                </a:lnTo>
                <a:lnTo>
                  <a:pt x="1630" y="153"/>
                </a:lnTo>
                <a:lnTo>
                  <a:pt x="1626" y="153"/>
                </a:lnTo>
                <a:lnTo>
                  <a:pt x="1624" y="155"/>
                </a:lnTo>
                <a:lnTo>
                  <a:pt x="1622" y="155"/>
                </a:lnTo>
                <a:lnTo>
                  <a:pt x="1618" y="155"/>
                </a:lnTo>
                <a:lnTo>
                  <a:pt x="1611" y="157"/>
                </a:lnTo>
                <a:lnTo>
                  <a:pt x="1607" y="157"/>
                </a:lnTo>
                <a:lnTo>
                  <a:pt x="1607" y="159"/>
                </a:lnTo>
                <a:lnTo>
                  <a:pt x="1609" y="159"/>
                </a:lnTo>
                <a:lnTo>
                  <a:pt x="1609" y="162"/>
                </a:lnTo>
                <a:lnTo>
                  <a:pt x="1609" y="162"/>
                </a:lnTo>
                <a:lnTo>
                  <a:pt x="1595" y="164"/>
                </a:lnTo>
                <a:lnTo>
                  <a:pt x="1588" y="166"/>
                </a:lnTo>
                <a:lnTo>
                  <a:pt x="1584" y="166"/>
                </a:lnTo>
                <a:lnTo>
                  <a:pt x="1582" y="168"/>
                </a:lnTo>
                <a:lnTo>
                  <a:pt x="1580" y="168"/>
                </a:lnTo>
                <a:lnTo>
                  <a:pt x="1574" y="168"/>
                </a:lnTo>
                <a:lnTo>
                  <a:pt x="1571" y="168"/>
                </a:lnTo>
                <a:lnTo>
                  <a:pt x="1569" y="168"/>
                </a:lnTo>
                <a:lnTo>
                  <a:pt x="1565" y="170"/>
                </a:lnTo>
                <a:lnTo>
                  <a:pt x="1559" y="172"/>
                </a:lnTo>
                <a:lnTo>
                  <a:pt x="1557" y="172"/>
                </a:lnTo>
                <a:lnTo>
                  <a:pt x="1555" y="176"/>
                </a:lnTo>
                <a:lnTo>
                  <a:pt x="1555" y="176"/>
                </a:lnTo>
                <a:lnTo>
                  <a:pt x="1555" y="178"/>
                </a:lnTo>
                <a:lnTo>
                  <a:pt x="1557" y="178"/>
                </a:lnTo>
                <a:lnTo>
                  <a:pt x="1557" y="178"/>
                </a:lnTo>
                <a:lnTo>
                  <a:pt x="1553" y="183"/>
                </a:lnTo>
                <a:lnTo>
                  <a:pt x="1553" y="183"/>
                </a:lnTo>
                <a:lnTo>
                  <a:pt x="1557" y="185"/>
                </a:lnTo>
                <a:lnTo>
                  <a:pt x="1561" y="189"/>
                </a:lnTo>
                <a:lnTo>
                  <a:pt x="1563" y="189"/>
                </a:lnTo>
                <a:lnTo>
                  <a:pt x="1563" y="189"/>
                </a:lnTo>
                <a:lnTo>
                  <a:pt x="1569" y="191"/>
                </a:lnTo>
                <a:lnTo>
                  <a:pt x="1571" y="191"/>
                </a:lnTo>
                <a:lnTo>
                  <a:pt x="1574" y="193"/>
                </a:lnTo>
                <a:lnTo>
                  <a:pt x="1576" y="193"/>
                </a:lnTo>
                <a:lnTo>
                  <a:pt x="1580" y="195"/>
                </a:lnTo>
                <a:lnTo>
                  <a:pt x="1584" y="195"/>
                </a:lnTo>
                <a:lnTo>
                  <a:pt x="1584" y="193"/>
                </a:lnTo>
                <a:lnTo>
                  <a:pt x="1588" y="193"/>
                </a:lnTo>
                <a:lnTo>
                  <a:pt x="1592" y="193"/>
                </a:lnTo>
                <a:lnTo>
                  <a:pt x="1592" y="193"/>
                </a:lnTo>
                <a:lnTo>
                  <a:pt x="1590" y="193"/>
                </a:lnTo>
                <a:lnTo>
                  <a:pt x="1586" y="197"/>
                </a:lnTo>
                <a:lnTo>
                  <a:pt x="1586" y="197"/>
                </a:lnTo>
                <a:lnTo>
                  <a:pt x="1588" y="197"/>
                </a:lnTo>
                <a:lnTo>
                  <a:pt x="1592" y="199"/>
                </a:lnTo>
                <a:lnTo>
                  <a:pt x="1592" y="201"/>
                </a:lnTo>
                <a:lnTo>
                  <a:pt x="1595" y="201"/>
                </a:lnTo>
                <a:lnTo>
                  <a:pt x="1603" y="204"/>
                </a:lnTo>
                <a:lnTo>
                  <a:pt x="1605" y="204"/>
                </a:lnTo>
                <a:lnTo>
                  <a:pt x="1607" y="204"/>
                </a:lnTo>
                <a:lnTo>
                  <a:pt x="1609" y="204"/>
                </a:lnTo>
                <a:lnTo>
                  <a:pt x="1609" y="201"/>
                </a:lnTo>
                <a:lnTo>
                  <a:pt x="1611" y="201"/>
                </a:lnTo>
                <a:lnTo>
                  <a:pt x="1613" y="199"/>
                </a:lnTo>
                <a:lnTo>
                  <a:pt x="1615" y="199"/>
                </a:lnTo>
                <a:lnTo>
                  <a:pt x="1618" y="201"/>
                </a:lnTo>
                <a:lnTo>
                  <a:pt x="1620" y="201"/>
                </a:lnTo>
                <a:lnTo>
                  <a:pt x="1624" y="204"/>
                </a:lnTo>
                <a:lnTo>
                  <a:pt x="1628" y="204"/>
                </a:lnTo>
                <a:lnTo>
                  <a:pt x="1630" y="201"/>
                </a:lnTo>
                <a:lnTo>
                  <a:pt x="1634" y="199"/>
                </a:lnTo>
                <a:lnTo>
                  <a:pt x="1639" y="197"/>
                </a:lnTo>
                <a:lnTo>
                  <a:pt x="1641" y="197"/>
                </a:lnTo>
                <a:lnTo>
                  <a:pt x="1641" y="197"/>
                </a:lnTo>
                <a:lnTo>
                  <a:pt x="1645" y="199"/>
                </a:lnTo>
                <a:lnTo>
                  <a:pt x="1647" y="201"/>
                </a:lnTo>
                <a:lnTo>
                  <a:pt x="1647" y="204"/>
                </a:lnTo>
                <a:lnTo>
                  <a:pt x="1647" y="204"/>
                </a:lnTo>
                <a:lnTo>
                  <a:pt x="1645" y="206"/>
                </a:lnTo>
                <a:lnTo>
                  <a:pt x="1645" y="208"/>
                </a:lnTo>
                <a:lnTo>
                  <a:pt x="1647" y="210"/>
                </a:lnTo>
                <a:lnTo>
                  <a:pt x="1647" y="210"/>
                </a:lnTo>
                <a:lnTo>
                  <a:pt x="1641" y="208"/>
                </a:lnTo>
                <a:lnTo>
                  <a:pt x="1639" y="208"/>
                </a:lnTo>
                <a:lnTo>
                  <a:pt x="1630" y="208"/>
                </a:lnTo>
                <a:lnTo>
                  <a:pt x="1620" y="208"/>
                </a:lnTo>
                <a:lnTo>
                  <a:pt x="1613" y="208"/>
                </a:lnTo>
                <a:lnTo>
                  <a:pt x="1611" y="210"/>
                </a:lnTo>
                <a:lnTo>
                  <a:pt x="1609" y="212"/>
                </a:lnTo>
                <a:lnTo>
                  <a:pt x="1599" y="212"/>
                </a:lnTo>
                <a:lnTo>
                  <a:pt x="1584" y="212"/>
                </a:lnTo>
                <a:lnTo>
                  <a:pt x="1582" y="214"/>
                </a:lnTo>
                <a:lnTo>
                  <a:pt x="1580" y="214"/>
                </a:lnTo>
                <a:lnTo>
                  <a:pt x="1578" y="214"/>
                </a:lnTo>
                <a:lnTo>
                  <a:pt x="1578" y="216"/>
                </a:lnTo>
                <a:lnTo>
                  <a:pt x="1578" y="218"/>
                </a:lnTo>
                <a:lnTo>
                  <a:pt x="1580" y="218"/>
                </a:lnTo>
                <a:lnTo>
                  <a:pt x="1582" y="220"/>
                </a:lnTo>
                <a:lnTo>
                  <a:pt x="1582" y="220"/>
                </a:lnTo>
                <a:lnTo>
                  <a:pt x="1582" y="222"/>
                </a:lnTo>
                <a:lnTo>
                  <a:pt x="1582" y="222"/>
                </a:lnTo>
                <a:lnTo>
                  <a:pt x="1582" y="222"/>
                </a:lnTo>
                <a:lnTo>
                  <a:pt x="1584" y="224"/>
                </a:lnTo>
                <a:lnTo>
                  <a:pt x="1588" y="224"/>
                </a:lnTo>
                <a:lnTo>
                  <a:pt x="1590" y="222"/>
                </a:lnTo>
                <a:lnTo>
                  <a:pt x="1599" y="218"/>
                </a:lnTo>
                <a:lnTo>
                  <a:pt x="1599" y="220"/>
                </a:lnTo>
                <a:lnTo>
                  <a:pt x="1597" y="220"/>
                </a:lnTo>
                <a:lnTo>
                  <a:pt x="1595" y="222"/>
                </a:lnTo>
                <a:lnTo>
                  <a:pt x="1595" y="224"/>
                </a:lnTo>
                <a:lnTo>
                  <a:pt x="1597" y="224"/>
                </a:lnTo>
                <a:lnTo>
                  <a:pt x="1597" y="227"/>
                </a:lnTo>
                <a:lnTo>
                  <a:pt x="1599" y="227"/>
                </a:lnTo>
                <a:lnTo>
                  <a:pt x="1605" y="229"/>
                </a:lnTo>
                <a:lnTo>
                  <a:pt x="1611" y="229"/>
                </a:lnTo>
                <a:lnTo>
                  <a:pt x="1620" y="229"/>
                </a:lnTo>
                <a:lnTo>
                  <a:pt x="1622" y="229"/>
                </a:lnTo>
                <a:lnTo>
                  <a:pt x="1620" y="229"/>
                </a:lnTo>
                <a:lnTo>
                  <a:pt x="1620" y="231"/>
                </a:lnTo>
                <a:lnTo>
                  <a:pt x="1613" y="231"/>
                </a:lnTo>
                <a:lnTo>
                  <a:pt x="1609" y="231"/>
                </a:lnTo>
                <a:lnTo>
                  <a:pt x="1603" y="235"/>
                </a:lnTo>
                <a:lnTo>
                  <a:pt x="1601" y="237"/>
                </a:lnTo>
                <a:lnTo>
                  <a:pt x="1601" y="237"/>
                </a:lnTo>
                <a:lnTo>
                  <a:pt x="1603" y="239"/>
                </a:lnTo>
                <a:lnTo>
                  <a:pt x="1607" y="239"/>
                </a:lnTo>
                <a:lnTo>
                  <a:pt x="1611" y="243"/>
                </a:lnTo>
                <a:lnTo>
                  <a:pt x="1615" y="243"/>
                </a:lnTo>
                <a:lnTo>
                  <a:pt x="1618" y="245"/>
                </a:lnTo>
                <a:lnTo>
                  <a:pt x="1620" y="245"/>
                </a:lnTo>
                <a:lnTo>
                  <a:pt x="1641" y="250"/>
                </a:lnTo>
                <a:lnTo>
                  <a:pt x="1643" y="250"/>
                </a:lnTo>
                <a:lnTo>
                  <a:pt x="1639" y="248"/>
                </a:lnTo>
                <a:lnTo>
                  <a:pt x="1636" y="243"/>
                </a:lnTo>
                <a:lnTo>
                  <a:pt x="1636" y="243"/>
                </a:lnTo>
                <a:lnTo>
                  <a:pt x="1636" y="241"/>
                </a:lnTo>
                <a:lnTo>
                  <a:pt x="1639" y="241"/>
                </a:lnTo>
                <a:lnTo>
                  <a:pt x="1643" y="243"/>
                </a:lnTo>
                <a:lnTo>
                  <a:pt x="1643" y="243"/>
                </a:lnTo>
                <a:lnTo>
                  <a:pt x="1645" y="243"/>
                </a:lnTo>
                <a:lnTo>
                  <a:pt x="1647" y="243"/>
                </a:lnTo>
                <a:lnTo>
                  <a:pt x="1649" y="241"/>
                </a:lnTo>
                <a:lnTo>
                  <a:pt x="1653" y="241"/>
                </a:lnTo>
                <a:lnTo>
                  <a:pt x="1653" y="241"/>
                </a:lnTo>
                <a:lnTo>
                  <a:pt x="1655" y="241"/>
                </a:lnTo>
                <a:lnTo>
                  <a:pt x="1655" y="243"/>
                </a:lnTo>
                <a:lnTo>
                  <a:pt x="1657" y="243"/>
                </a:lnTo>
                <a:lnTo>
                  <a:pt x="1659" y="243"/>
                </a:lnTo>
                <a:lnTo>
                  <a:pt x="1662" y="243"/>
                </a:lnTo>
                <a:lnTo>
                  <a:pt x="1662" y="243"/>
                </a:lnTo>
                <a:lnTo>
                  <a:pt x="1666" y="243"/>
                </a:lnTo>
                <a:lnTo>
                  <a:pt x="1668" y="243"/>
                </a:lnTo>
                <a:lnTo>
                  <a:pt x="1670" y="241"/>
                </a:lnTo>
                <a:lnTo>
                  <a:pt x="1672" y="241"/>
                </a:lnTo>
                <a:lnTo>
                  <a:pt x="1674" y="239"/>
                </a:lnTo>
                <a:lnTo>
                  <a:pt x="1676" y="239"/>
                </a:lnTo>
                <a:lnTo>
                  <a:pt x="1676" y="239"/>
                </a:lnTo>
                <a:lnTo>
                  <a:pt x="1678" y="241"/>
                </a:lnTo>
                <a:lnTo>
                  <a:pt x="1680" y="241"/>
                </a:lnTo>
                <a:lnTo>
                  <a:pt x="1683" y="241"/>
                </a:lnTo>
                <a:lnTo>
                  <a:pt x="1687" y="239"/>
                </a:lnTo>
                <a:lnTo>
                  <a:pt x="1689" y="239"/>
                </a:lnTo>
                <a:lnTo>
                  <a:pt x="1691" y="237"/>
                </a:lnTo>
                <a:lnTo>
                  <a:pt x="1695" y="239"/>
                </a:lnTo>
                <a:lnTo>
                  <a:pt x="1697" y="241"/>
                </a:lnTo>
                <a:lnTo>
                  <a:pt x="1699" y="241"/>
                </a:lnTo>
                <a:lnTo>
                  <a:pt x="1701" y="241"/>
                </a:lnTo>
                <a:lnTo>
                  <a:pt x="1708" y="241"/>
                </a:lnTo>
                <a:lnTo>
                  <a:pt x="1714" y="243"/>
                </a:lnTo>
                <a:lnTo>
                  <a:pt x="1718" y="243"/>
                </a:lnTo>
                <a:lnTo>
                  <a:pt x="1720" y="243"/>
                </a:lnTo>
                <a:lnTo>
                  <a:pt x="1727" y="245"/>
                </a:lnTo>
                <a:lnTo>
                  <a:pt x="1737" y="248"/>
                </a:lnTo>
                <a:lnTo>
                  <a:pt x="1743" y="252"/>
                </a:lnTo>
                <a:lnTo>
                  <a:pt x="1747" y="252"/>
                </a:lnTo>
                <a:lnTo>
                  <a:pt x="1750" y="254"/>
                </a:lnTo>
                <a:lnTo>
                  <a:pt x="1752" y="256"/>
                </a:lnTo>
                <a:lnTo>
                  <a:pt x="1754" y="256"/>
                </a:lnTo>
                <a:lnTo>
                  <a:pt x="1758" y="256"/>
                </a:lnTo>
                <a:lnTo>
                  <a:pt x="1760" y="258"/>
                </a:lnTo>
                <a:lnTo>
                  <a:pt x="1762" y="260"/>
                </a:lnTo>
                <a:lnTo>
                  <a:pt x="1764" y="262"/>
                </a:lnTo>
                <a:lnTo>
                  <a:pt x="1764" y="264"/>
                </a:lnTo>
                <a:lnTo>
                  <a:pt x="1758" y="266"/>
                </a:lnTo>
                <a:lnTo>
                  <a:pt x="1760" y="266"/>
                </a:lnTo>
                <a:lnTo>
                  <a:pt x="1764" y="269"/>
                </a:lnTo>
                <a:lnTo>
                  <a:pt x="1764" y="271"/>
                </a:lnTo>
                <a:lnTo>
                  <a:pt x="1766" y="271"/>
                </a:lnTo>
                <a:lnTo>
                  <a:pt x="1768" y="275"/>
                </a:lnTo>
                <a:lnTo>
                  <a:pt x="1771" y="277"/>
                </a:lnTo>
                <a:lnTo>
                  <a:pt x="1777" y="279"/>
                </a:lnTo>
                <a:lnTo>
                  <a:pt x="1779" y="281"/>
                </a:lnTo>
                <a:lnTo>
                  <a:pt x="1781" y="281"/>
                </a:lnTo>
                <a:lnTo>
                  <a:pt x="1783" y="283"/>
                </a:lnTo>
                <a:lnTo>
                  <a:pt x="1783" y="285"/>
                </a:lnTo>
                <a:lnTo>
                  <a:pt x="1783" y="285"/>
                </a:lnTo>
                <a:lnTo>
                  <a:pt x="1785" y="287"/>
                </a:lnTo>
                <a:lnTo>
                  <a:pt x="1789" y="287"/>
                </a:lnTo>
                <a:lnTo>
                  <a:pt x="1794" y="292"/>
                </a:lnTo>
                <a:lnTo>
                  <a:pt x="1791" y="292"/>
                </a:lnTo>
                <a:lnTo>
                  <a:pt x="1789" y="292"/>
                </a:lnTo>
                <a:lnTo>
                  <a:pt x="1787" y="294"/>
                </a:lnTo>
                <a:lnTo>
                  <a:pt x="1785" y="294"/>
                </a:lnTo>
                <a:lnTo>
                  <a:pt x="1787" y="296"/>
                </a:lnTo>
                <a:lnTo>
                  <a:pt x="1787" y="296"/>
                </a:lnTo>
                <a:lnTo>
                  <a:pt x="1787" y="298"/>
                </a:lnTo>
                <a:lnTo>
                  <a:pt x="1785" y="300"/>
                </a:lnTo>
                <a:lnTo>
                  <a:pt x="1783" y="300"/>
                </a:lnTo>
                <a:lnTo>
                  <a:pt x="1781" y="302"/>
                </a:lnTo>
                <a:lnTo>
                  <a:pt x="1779" y="302"/>
                </a:lnTo>
                <a:lnTo>
                  <a:pt x="1779" y="302"/>
                </a:lnTo>
                <a:lnTo>
                  <a:pt x="1783" y="302"/>
                </a:lnTo>
                <a:lnTo>
                  <a:pt x="1787" y="302"/>
                </a:lnTo>
                <a:lnTo>
                  <a:pt x="1789" y="300"/>
                </a:lnTo>
                <a:lnTo>
                  <a:pt x="1791" y="300"/>
                </a:lnTo>
                <a:lnTo>
                  <a:pt x="1791" y="302"/>
                </a:lnTo>
                <a:lnTo>
                  <a:pt x="1794" y="302"/>
                </a:lnTo>
                <a:lnTo>
                  <a:pt x="1794" y="304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8"/>
                </a:lnTo>
                <a:lnTo>
                  <a:pt x="1798" y="308"/>
                </a:lnTo>
                <a:lnTo>
                  <a:pt x="1798" y="310"/>
                </a:lnTo>
                <a:lnTo>
                  <a:pt x="1798" y="313"/>
                </a:lnTo>
                <a:lnTo>
                  <a:pt x="1798" y="313"/>
                </a:lnTo>
                <a:lnTo>
                  <a:pt x="1798" y="313"/>
                </a:lnTo>
                <a:lnTo>
                  <a:pt x="1796" y="315"/>
                </a:lnTo>
                <a:lnTo>
                  <a:pt x="1796" y="317"/>
                </a:lnTo>
                <a:lnTo>
                  <a:pt x="1796" y="317"/>
                </a:lnTo>
                <a:lnTo>
                  <a:pt x="1796" y="319"/>
                </a:lnTo>
                <a:lnTo>
                  <a:pt x="1796" y="319"/>
                </a:lnTo>
                <a:lnTo>
                  <a:pt x="1798" y="319"/>
                </a:lnTo>
                <a:lnTo>
                  <a:pt x="1800" y="321"/>
                </a:lnTo>
                <a:lnTo>
                  <a:pt x="1800" y="321"/>
                </a:lnTo>
                <a:lnTo>
                  <a:pt x="1800" y="323"/>
                </a:lnTo>
                <a:lnTo>
                  <a:pt x="1802" y="323"/>
                </a:lnTo>
                <a:lnTo>
                  <a:pt x="1804" y="321"/>
                </a:lnTo>
                <a:lnTo>
                  <a:pt x="1806" y="323"/>
                </a:lnTo>
                <a:lnTo>
                  <a:pt x="1806" y="325"/>
                </a:lnTo>
                <a:lnTo>
                  <a:pt x="1806" y="325"/>
                </a:lnTo>
                <a:lnTo>
                  <a:pt x="1806" y="327"/>
                </a:lnTo>
                <a:lnTo>
                  <a:pt x="1804" y="329"/>
                </a:lnTo>
                <a:lnTo>
                  <a:pt x="1802" y="329"/>
                </a:lnTo>
                <a:lnTo>
                  <a:pt x="1800" y="329"/>
                </a:lnTo>
                <a:lnTo>
                  <a:pt x="1800" y="331"/>
                </a:lnTo>
                <a:lnTo>
                  <a:pt x="1802" y="333"/>
                </a:lnTo>
                <a:lnTo>
                  <a:pt x="1802" y="333"/>
                </a:lnTo>
                <a:lnTo>
                  <a:pt x="1802" y="333"/>
                </a:lnTo>
                <a:lnTo>
                  <a:pt x="1804" y="333"/>
                </a:lnTo>
                <a:lnTo>
                  <a:pt x="1806" y="333"/>
                </a:lnTo>
                <a:lnTo>
                  <a:pt x="1806" y="336"/>
                </a:lnTo>
                <a:lnTo>
                  <a:pt x="1808" y="336"/>
                </a:lnTo>
                <a:lnTo>
                  <a:pt x="1808" y="333"/>
                </a:lnTo>
                <a:lnTo>
                  <a:pt x="1810" y="333"/>
                </a:lnTo>
                <a:lnTo>
                  <a:pt x="1812" y="333"/>
                </a:lnTo>
                <a:lnTo>
                  <a:pt x="1815" y="336"/>
                </a:lnTo>
                <a:lnTo>
                  <a:pt x="1815" y="338"/>
                </a:lnTo>
                <a:lnTo>
                  <a:pt x="1815" y="338"/>
                </a:lnTo>
                <a:lnTo>
                  <a:pt x="1815" y="340"/>
                </a:lnTo>
                <a:lnTo>
                  <a:pt x="1815" y="340"/>
                </a:lnTo>
                <a:lnTo>
                  <a:pt x="1815" y="342"/>
                </a:lnTo>
                <a:lnTo>
                  <a:pt x="1815" y="344"/>
                </a:lnTo>
                <a:lnTo>
                  <a:pt x="1812" y="344"/>
                </a:lnTo>
                <a:lnTo>
                  <a:pt x="1810" y="346"/>
                </a:lnTo>
                <a:lnTo>
                  <a:pt x="1808" y="346"/>
                </a:lnTo>
                <a:lnTo>
                  <a:pt x="1804" y="346"/>
                </a:lnTo>
                <a:lnTo>
                  <a:pt x="1802" y="348"/>
                </a:lnTo>
                <a:lnTo>
                  <a:pt x="1802" y="348"/>
                </a:lnTo>
                <a:lnTo>
                  <a:pt x="1804" y="348"/>
                </a:lnTo>
                <a:lnTo>
                  <a:pt x="1806" y="350"/>
                </a:lnTo>
                <a:lnTo>
                  <a:pt x="1806" y="352"/>
                </a:lnTo>
                <a:lnTo>
                  <a:pt x="1802" y="352"/>
                </a:lnTo>
                <a:lnTo>
                  <a:pt x="1802" y="352"/>
                </a:lnTo>
                <a:lnTo>
                  <a:pt x="1802" y="354"/>
                </a:lnTo>
                <a:lnTo>
                  <a:pt x="1802" y="357"/>
                </a:lnTo>
                <a:lnTo>
                  <a:pt x="1806" y="354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2"/>
                </a:lnTo>
                <a:lnTo>
                  <a:pt x="1810" y="352"/>
                </a:lnTo>
                <a:lnTo>
                  <a:pt x="1806" y="357"/>
                </a:lnTo>
                <a:lnTo>
                  <a:pt x="1804" y="361"/>
                </a:lnTo>
                <a:lnTo>
                  <a:pt x="1802" y="367"/>
                </a:lnTo>
                <a:lnTo>
                  <a:pt x="1802" y="367"/>
                </a:lnTo>
                <a:lnTo>
                  <a:pt x="1802" y="369"/>
                </a:lnTo>
                <a:lnTo>
                  <a:pt x="1802" y="371"/>
                </a:lnTo>
                <a:lnTo>
                  <a:pt x="1802" y="373"/>
                </a:lnTo>
                <a:lnTo>
                  <a:pt x="1804" y="375"/>
                </a:lnTo>
                <a:lnTo>
                  <a:pt x="1806" y="375"/>
                </a:lnTo>
                <a:lnTo>
                  <a:pt x="1810" y="375"/>
                </a:lnTo>
                <a:lnTo>
                  <a:pt x="1815" y="378"/>
                </a:lnTo>
                <a:lnTo>
                  <a:pt x="1815" y="378"/>
                </a:lnTo>
                <a:lnTo>
                  <a:pt x="1821" y="378"/>
                </a:lnTo>
                <a:lnTo>
                  <a:pt x="1823" y="375"/>
                </a:lnTo>
                <a:lnTo>
                  <a:pt x="1823" y="375"/>
                </a:lnTo>
                <a:lnTo>
                  <a:pt x="1825" y="375"/>
                </a:lnTo>
                <a:lnTo>
                  <a:pt x="1827" y="373"/>
                </a:lnTo>
                <a:lnTo>
                  <a:pt x="1825" y="371"/>
                </a:lnTo>
                <a:lnTo>
                  <a:pt x="1825" y="369"/>
                </a:lnTo>
                <a:lnTo>
                  <a:pt x="1825" y="369"/>
                </a:lnTo>
                <a:lnTo>
                  <a:pt x="1827" y="369"/>
                </a:lnTo>
                <a:lnTo>
                  <a:pt x="1829" y="369"/>
                </a:lnTo>
                <a:lnTo>
                  <a:pt x="1829" y="367"/>
                </a:lnTo>
                <a:lnTo>
                  <a:pt x="1829" y="367"/>
                </a:lnTo>
                <a:lnTo>
                  <a:pt x="1831" y="365"/>
                </a:lnTo>
                <a:lnTo>
                  <a:pt x="1833" y="365"/>
                </a:lnTo>
                <a:lnTo>
                  <a:pt x="1833" y="363"/>
                </a:lnTo>
                <a:lnTo>
                  <a:pt x="1833" y="361"/>
                </a:lnTo>
                <a:lnTo>
                  <a:pt x="1831" y="359"/>
                </a:lnTo>
                <a:lnTo>
                  <a:pt x="1829" y="359"/>
                </a:lnTo>
                <a:lnTo>
                  <a:pt x="1829" y="357"/>
                </a:lnTo>
                <a:lnTo>
                  <a:pt x="1827" y="354"/>
                </a:lnTo>
                <a:lnTo>
                  <a:pt x="1827" y="354"/>
                </a:lnTo>
                <a:lnTo>
                  <a:pt x="1827" y="352"/>
                </a:lnTo>
                <a:lnTo>
                  <a:pt x="1827" y="352"/>
                </a:lnTo>
                <a:lnTo>
                  <a:pt x="1827" y="350"/>
                </a:lnTo>
                <a:lnTo>
                  <a:pt x="1831" y="350"/>
                </a:lnTo>
                <a:lnTo>
                  <a:pt x="1829" y="350"/>
                </a:lnTo>
                <a:lnTo>
                  <a:pt x="1829" y="352"/>
                </a:lnTo>
                <a:lnTo>
                  <a:pt x="1827" y="352"/>
                </a:lnTo>
                <a:lnTo>
                  <a:pt x="1829" y="357"/>
                </a:lnTo>
                <a:lnTo>
                  <a:pt x="1831" y="357"/>
                </a:lnTo>
                <a:lnTo>
                  <a:pt x="1831" y="359"/>
                </a:lnTo>
                <a:lnTo>
                  <a:pt x="1833" y="361"/>
                </a:lnTo>
                <a:lnTo>
                  <a:pt x="1835" y="363"/>
                </a:lnTo>
                <a:lnTo>
                  <a:pt x="1835" y="363"/>
                </a:lnTo>
                <a:lnTo>
                  <a:pt x="1835" y="365"/>
                </a:lnTo>
                <a:lnTo>
                  <a:pt x="1835" y="367"/>
                </a:lnTo>
                <a:lnTo>
                  <a:pt x="1838" y="365"/>
                </a:lnTo>
                <a:lnTo>
                  <a:pt x="1838" y="367"/>
                </a:lnTo>
                <a:lnTo>
                  <a:pt x="1835" y="369"/>
                </a:lnTo>
                <a:lnTo>
                  <a:pt x="1835" y="369"/>
                </a:lnTo>
                <a:lnTo>
                  <a:pt x="1833" y="369"/>
                </a:lnTo>
                <a:lnTo>
                  <a:pt x="1833" y="371"/>
                </a:lnTo>
                <a:lnTo>
                  <a:pt x="1833" y="371"/>
                </a:lnTo>
                <a:lnTo>
                  <a:pt x="1835" y="373"/>
                </a:lnTo>
                <a:lnTo>
                  <a:pt x="1838" y="373"/>
                </a:lnTo>
                <a:lnTo>
                  <a:pt x="1842" y="371"/>
                </a:lnTo>
                <a:lnTo>
                  <a:pt x="1844" y="369"/>
                </a:lnTo>
                <a:lnTo>
                  <a:pt x="1844" y="369"/>
                </a:lnTo>
                <a:lnTo>
                  <a:pt x="1852" y="371"/>
                </a:lnTo>
                <a:lnTo>
                  <a:pt x="1852" y="369"/>
                </a:lnTo>
                <a:lnTo>
                  <a:pt x="1856" y="369"/>
                </a:lnTo>
                <a:lnTo>
                  <a:pt x="1859" y="369"/>
                </a:lnTo>
                <a:lnTo>
                  <a:pt x="1859" y="369"/>
                </a:lnTo>
                <a:lnTo>
                  <a:pt x="1854" y="371"/>
                </a:lnTo>
                <a:lnTo>
                  <a:pt x="1844" y="373"/>
                </a:lnTo>
                <a:lnTo>
                  <a:pt x="1842" y="375"/>
                </a:lnTo>
                <a:lnTo>
                  <a:pt x="1842" y="375"/>
                </a:lnTo>
                <a:lnTo>
                  <a:pt x="1840" y="378"/>
                </a:lnTo>
                <a:lnTo>
                  <a:pt x="1838" y="378"/>
                </a:lnTo>
                <a:lnTo>
                  <a:pt x="1838" y="380"/>
                </a:lnTo>
                <a:lnTo>
                  <a:pt x="1840" y="382"/>
                </a:lnTo>
                <a:lnTo>
                  <a:pt x="1842" y="382"/>
                </a:lnTo>
                <a:lnTo>
                  <a:pt x="1844" y="382"/>
                </a:lnTo>
                <a:lnTo>
                  <a:pt x="1846" y="382"/>
                </a:lnTo>
                <a:lnTo>
                  <a:pt x="1848" y="382"/>
                </a:lnTo>
                <a:lnTo>
                  <a:pt x="1850" y="384"/>
                </a:lnTo>
                <a:lnTo>
                  <a:pt x="1854" y="384"/>
                </a:lnTo>
                <a:lnTo>
                  <a:pt x="1856" y="384"/>
                </a:lnTo>
                <a:lnTo>
                  <a:pt x="1863" y="384"/>
                </a:lnTo>
                <a:lnTo>
                  <a:pt x="1867" y="386"/>
                </a:lnTo>
                <a:lnTo>
                  <a:pt x="1869" y="386"/>
                </a:lnTo>
                <a:lnTo>
                  <a:pt x="1869" y="388"/>
                </a:lnTo>
                <a:lnTo>
                  <a:pt x="1867" y="388"/>
                </a:lnTo>
                <a:lnTo>
                  <a:pt x="1865" y="388"/>
                </a:lnTo>
                <a:lnTo>
                  <a:pt x="1861" y="386"/>
                </a:lnTo>
                <a:lnTo>
                  <a:pt x="1859" y="386"/>
                </a:lnTo>
                <a:lnTo>
                  <a:pt x="1859" y="386"/>
                </a:lnTo>
                <a:lnTo>
                  <a:pt x="1859" y="388"/>
                </a:lnTo>
                <a:lnTo>
                  <a:pt x="1863" y="388"/>
                </a:lnTo>
                <a:lnTo>
                  <a:pt x="1863" y="390"/>
                </a:lnTo>
                <a:lnTo>
                  <a:pt x="1865" y="390"/>
                </a:lnTo>
                <a:lnTo>
                  <a:pt x="1865" y="392"/>
                </a:lnTo>
                <a:lnTo>
                  <a:pt x="1865" y="394"/>
                </a:lnTo>
                <a:lnTo>
                  <a:pt x="1865" y="394"/>
                </a:lnTo>
                <a:lnTo>
                  <a:pt x="1865" y="398"/>
                </a:lnTo>
                <a:lnTo>
                  <a:pt x="1867" y="398"/>
                </a:lnTo>
                <a:lnTo>
                  <a:pt x="1869" y="401"/>
                </a:lnTo>
                <a:lnTo>
                  <a:pt x="1873" y="401"/>
                </a:lnTo>
                <a:lnTo>
                  <a:pt x="1873" y="403"/>
                </a:lnTo>
                <a:lnTo>
                  <a:pt x="1873" y="403"/>
                </a:lnTo>
                <a:lnTo>
                  <a:pt x="1871" y="403"/>
                </a:lnTo>
                <a:lnTo>
                  <a:pt x="1869" y="403"/>
                </a:lnTo>
                <a:lnTo>
                  <a:pt x="1863" y="403"/>
                </a:lnTo>
                <a:lnTo>
                  <a:pt x="1861" y="401"/>
                </a:lnTo>
                <a:lnTo>
                  <a:pt x="1859" y="401"/>
                </a:lnTo>
                <a:lnTo>
                  <a:pt x="1848" y="394"/>
                </a:lnTo>
                <a:lnTo>
                  <a:pt x="1846" y="394"/>
                </a:lnTo>
                <a:lnTo>
                  <a:pt x="1842" y="394"/>
                </a:lnTo>
                <a:lnTo>
                  <a:pt x="1838" y="392"/>
                </a:lnTo>
                <a:lnTo>
                  <a:pt x="1833" y="392"/>
                </a:lnTo>
                <a:lnTo>
                  <a:pt x="1833" y="392"/>
                </a:lnTo>
                <a:lnTo>
                  <a:pt x="1829" y="392"/>
                </a:lnTo>
                <a:lnTo>
                  <a:pt x="1827" y="392"/>
                </a:lnTo>
                <a:lnTo>
                  <a:pt x="1823" y="392"/>
                </a:lnTo>
                <a:lnTo>
                  <a:pt x="1821" y="392"/>
                </a:lnTo>
                <a:lnTo>
                  <a:pt x="1819" y="394"/>
                </a:lnTo>
                <a:lnTo>
                  <a:pt x="1819" y="394"/>
                </a:lnTo>
                <a:lnTo>
                  <a:pt x="1819" y="396"/>
                </a:lnTo>
                <a:lnTo>
                  <a:pt x="1821" y="398"/>
                </a:lnTo>
                <a:lnTo>
                  <a:pt x="1823" y="401"/>
                </a:lnTo>
                <a:lnTo>
                  <a:pt x="1825" y="403"/>
                </a:lnTo>
                <a:lnTo>
                  <a:pt x="1829" y="403"/>
                </a:lnTo>
                <a:lnTo>
                  <a:pt x="1835" y="405"/>
                </a:lnTo>
                <a:lnTo>
                  <a:pt x="1840" y="405"/>
                </a:lnTo>
                <a:lnTo>
                  <a:pt x="1844" y="407"/>
                </a:lnTo>
                <a:lnTo>
                  <a:pt x="1846" y="409"/>
                </a:lnTo>
                <a:lnTo>
                  <a:pt x="1850" y="411"/>
                </a:lnTo>
                <a:lnTo>
                  <a:pt x="1850" y="411"/>
                </a:lnTo>
                <a:lnTo>
                  <a:pt x="1861" y="413"/>
                </a:lnTo>
                <a:lnTo>
                  <a:pt x="1861" y="413"/>
                </a:lnTo>
                <a:lnTo>
                  <a:pt x="1863" y="413"/>
                </a:lnTo>
                <a:lnTo>
                  <a:pt x="1867" y="411"/>
                </a:lnTo>
                <a:lnTo>
                  <a:pt x="1867" y="411"/>
                </a:lnTo>
                <a:lnTo>
                  <a:pt x="1869" y="411"/>
                </a:lnTo>
                <a:lnTo>
                  <a:pt x="1871" y="413"/>
                </a:lnTo>
                <a:lnTo>
                  <a:pt x="1875" y="413"/>
                </a:lnTo>
                <a:lnTo>
                  <a:pt x="1877" y="411"/>
                </a:lnTo>
                <a:lnTo>
                  <a:pt x="1879" y="413"/>
                </a:lnTo>
                <a:lnTo>
                  <a:pt x="1879" y="413"/>
                </a:lnTo>
                <a:lnTo>
                  <a:pt x="1879" y="413"/>
                </a:lnTo>
                <a:lnTo>
                  <a:pt x="1877" y="413"/>
                </a:lnTo>
                <a:lnTo>
                  <a:pt x="1875" y="415"/>
                </a:lnTo>
                <a:lnTo>
                  <a:pt x="1877" y="417"/>
                </a:lnTo>
                <a:lnTo>
                  <a:pt x="1877" y="417"/>
                </a:lnTo>
                <a:lnTo>
                  <a:pt x="1877" y="419"/>
                </a:lnTo>
                <a:lnTo>
                  <a:pt x="1873" y="419"/>
                </a:lnTo>
                <a:lnTo>
                  <a:pt x="1871" y="422"/>
                </a:lnTo>
                <a:lnTo>
                  <a:pt x="1871" y="424"/>
                </a:lnTo>
                <a:lnTo>
                  <a:pt x="1871" y="426"/>
                </a:lnTo>
                <a:lnTo>
                  <a:pt x="1871" y="428"/>
                </a:lnTo>
                <a:lnTo>
                  <a:pt x="1869" y="432"/>
                </a:lnTo>
                <a:lnTo>
                  <a:pt x="1867" y="432"/>
                </a:lnTo>
                <a:lnTo>
                  <a:pt x="1871" y="432"/>
                </a:lnTo>
                <a:lnTo>
                  <a:pt x="1873" y="432"/>
                </a:lnTo>
                <a:lnTo>
                  <a:pt x="1875" y="432"/>
                </a:lnTo>
                <a:lnTo>
                  <a:pt x="1877" y="434"/>
                </a:lnTo>
                <a:lnTo>
                  <a:pt x="1879" y="434"/>
                </a:lnTo>
                <a:lnTo>
                  <a:pt x="1879" y="434"/>
                </a:lnTo>
                <a:lnTo>
                  <a:pt x="1877" y="434"/>
                </a:lnTo>
                <a:lnTo>
                  <a:pt x="1871" y="436"/>
                </a:lnTo>
                <a:lnTo>
                  <a:pt x="1867" y="434"/>
                </a:lnTo>
                <a:lnTo>
                  <a:pt x="1867" y="436"/>
                </a:lnTo>
                <a:lnTo>
                  <a:pt x="1867" y="440"/>
                </a:lnTo>
                <a:lnTo>
                  <a:pt x="1865" y="445"/>
                </a:lnTo>
                <a:lnTo>
                  <a:pt x="1867" y="445"/>
                </a:lnTo>
                <a:lnTo>
                  <a:pt x="1869" y="445"/>
                </a:lnTo>
                <a:lnTo>
                  <a:pt x="1871" y="443"/>
                </a:lnTo>
                <a:lnTo>
                  <a:pt x="1871" y="443"/>
                </a:lnTo>
                <a:lnTo>
                  <a:pt x="1869" y="447"/>
                </a:lnTo>
                <a:lnTo>
                  <a:pt x="1867" y="449"/>
                </a:lnTo>
                <a:lnTo>
                  <a:pt x="1867" y="449"/>
                </a:lnTo>
                <a:lnTo>
                  <a:pt x="1863" y="449"/>
                </a:lnTo>
                <a:lnTo>
                  <a:pt x="1861" y="451"/>
                </a:lnTo>
                <a:lnTo>
                  <a:pt x="1859" y="449"/>
                </a:lnTo>
                <a:lnTo>
                  <a:pt x="1850" y="447"/>
                </a:lnTo>
                <a:lnTo>
                  <a:pt x="1846" y="445"/>
                </a:lnTo>
                <a:lnTo>
                  <a:pt x="1842" y="447"/>
                </a:lnTo>
                <a:lnTo>
                  <a:pt x="1840" y="449"/>
                </a:lnTo>
                <a:lnTo>
                  <a:pt x="1838" y="453"/>
                </a:lnTo>
                <a:lnTo>
                  <a:pt x="1835" y="455"/>
                </a:lnTo>
                <a:lnTo>
                  <a:pt x="1833" y="455"/>
                </a:lnTo>
                <a:lnTo>
                  <a:pt x="1835" y="455"/>
                </a:lnTo>
                <a:lnTo>
                  <a:pt x="1838" y="455"/>
                </a:lnTo>
                <a:lnTo>
                  <a:pt x="1844" y="455"/>
                </a:lnTo>
                <a:lnTo>
                  <a:pt x="1844" y="457"/>
                </a:lnTo>
                <a:lnTo>
                  <a:pt x="1844" y="457"/>
                </a:lnTo>
                <a:lnTo>
                  <a:pt x="1848" y="457"/>
                </a:lnTo>
                <a:lnTo>
                  <a:pt x="1852" y="457"/>
                </a:lnTo>
                <a:lnTo>
                  <a:pt x="1856" y="457"/>
                </a:lnTo>
                <a:lnTo>
                  <a:pt x="1861" y="457"/>
                </a:lnTo>
                <a:lnTo>
                  <a:pt x="1863" y="455"/>
                </a:lnTo>
                <a:lnTo>
                  <a:pt x="1863" y="453"/>
                </a:lnTo>
                <a:lnTo>
                  <a:pt x="1863" y="453"/>
                </a:lnTo>
                <a:lnTo>
                  <a:pt x="1865" y="453"/>
                </a:lnTo>
                <a:lnTo>
                  <a:pt x="1865" y="453"/>
                </a:lnTo>
                <a:lnTo>
                  <a:pt x="1867" y="453"/>
                </a:lnTo>
                <a:lnTo>
                  <a:pt x="1865" y="455"/>
                </a:lnTo>
                <a:lnTo>
                  <a:pt x="1865" y="457"/>
                </a:lnTo>
                <a:lnTo>
                  <a:pt x="1863" y="457"/>
                </a:lnTo>
                <a:lnTo>
                  <a:pt x="1863" y="459"/>
                </a:lnTo>
                <a:lnTo>
                  <a:pt x="1863" y="459"/>
                </a:lnTo>
                <a:lnTo>
                  <a:pt x="1863" y="459"/>
                </a:lnTo>
                <a:lnTo>
                  <a:pt x="1861" y="461"/>
                </a:lnTo>
                <a:lnTo>
                  <a:pt x="1861" y="461"/>
                </a:lnTo>
                <a:lnTo>
                  <a:pt x="1859" y="461"/>
                </a:lnTo>
                <a:lnTo>
                  <a:pt x="1854" y="461"/>
                </a:lnTo>
                <a:lnTo>
                  <a:pt x="1848" y="459"/>
                </a:lnTo>
                <a:lnTo>
                  <a:pt x="1842" y="457"/>
                </a:lnTo>
                <a:lnTo>
                  <a:pt x="1840" y="457"/>
                </a:lnTo>
                <a:lnTo>
                  <a:pt x="1838" y="457"/>
                </a:lnTo>
                <a:lnTo>
                  <a:pt x="1838" y="459"/>
                </a:lnTo>
                <a:lnTo>
                  <a:pt x="1835" y="463"/>
                </a:lnTo>
                <a:lnTo>
                  <a:pt x="1831" y="468"/>
                </a:lnTo>
                <a:lnTo>
                  <a:pt x="1831" y="470"/>
                </a:lnTo>
                <a:lnTo>
                  <a:pt x="1831" y="470"/>
                </a:lnTo>
                <a:lnTo>
                  <a:pt x="1831" y="472"/>
                </a:lnTo>
                <a:lnTo>
                  <a:pt x="1829" y="474"/>
                </a:lnTo>
                <a:lnTo>
                  <a:pt x="1831" y="474"/>
                </a:lnTo>
                <a:lnTo>
                  <a:pt x="1833" y="474"/>
                </a:lnTo>
                <a:lnTo>
                  <a:pt x="1840" y="470"/>
                </a:lnTo>
                <a:lnTo>
                  <a:pt x="1842" y="470"/>
                </a:lnTo>
                <a:lnTo>
                  <a:pt x="1844" y="468"/>
                </a:lnTo>
                <a:lnTo>
                  <a:pt x="1846" y="468"/>
                </a:lnTo>
                <a:lnTo>
                  <a:pt x="1850" y="468"/>
                </a:lnTo>
                <a:lnTo>
                  <a:pt x="1852" y="468"/>
                </a:lnTo>
                <a:lnTo>
                  <a:pt x="1854" y="470"/>
                </a:lnTo>
                <a:lnTo>
                  <a:pt x="1859" y="470"/>
                </a:lnTo>
                <a:lnTo>
                  <a:pt x="1863" y="470"/>
                </a:lnTo>
                <a:lnTo>
                  <a:pt x="1865" y="468"/>
                </a:lnTo>
                <a:lnTo>
                  <a:pt x="1869" y="468"/>
                </a:lnTo>
                <a:lnTo>
                  <a:pt x="1871" y="468"/>
                </a:lnTo>
                <a:lnTo>
                  <a:pt x="1869" y="470"/>
                </a:lnTo>
                <a:lnTo>
                  <a:pt x="1867" y="470"/>
                </a:lnTo>
                <a:lnTo>
                  <a:pt x="1867" y="470"/>
                </a:lnTo>
                <a:lnTo>
                  <a:pt x="1873" y="474"/>
                </a:lnTo>
                <a:lnTo>
                  <a:pt x="1875" y="474"/>
                </a:lnTo>
                <a:lnTo>
                  <a:pt x="1873" y="476"/>
                </a:lnTo>
                <a:lnTo>
                  <a:pt x="1867" y="472"/>
                </a:lnTo>
                <a:lnTo>
                  <a:pt x="1863" y="472"/>
                </a:lnTo>
                <a:lnTo>
                  <a:pt x="1859" y="472"/>
                </a:lnTo>
                <a:lnTo>
                  <a:pt x="1856" y="472"/>
                </a:lnTo>
                <a:lnTo>
                  <a:pt x="1848" y="470"/>
                </a:lnTo>
                <a:lnTo>
                  <a:pt x="1846" y="470"/>
                </a:lnTo>
                <a:lnTo>
                  <a:pt x="1844" y="470"/>
                </a:lnTo>
                <a:lnTo>
                  <a:pt x="1840" y="472"/>
                </a:lnTo>
                <a:lnTo>
                  <a:pt x="1838" y="474"/>
                </a:lnTo>
                <a:lnTo>
                  <a:pt x="1833" y="474"/>
                </a:lnTo>
                <a:lnTo>
                  <a:pt x="1831" y="476"/>
                </a:lnTo>
                <a:lnTo>
                  <a:pt x="1829" y="478"/>
                </a:lnTo>
                <a:lnTo>
                  <a:pt x="1829" y="480"/>
                </a:lnTo>
                <a:lnTo>
                  <a:pt x="1827" y="484"/>
                </a:lnTo>
                <a:lnTo>
                  <a:pt x="1829" y="489"/>
                </a:lnTo>
                <a:lnTo>
                  <a:pt x="1831" y="489"/>
                </a:lnTo>
                <a:lnTo>
                  <a:pt x="1833" y="489"/>
                </a:lnTo>
                <a:lnTo>
                  <a:pt x="1835" y="489"/>
                </a:lnTo>
                <a:lnTo>
                  <a:pt x="1838" y="489"/>
                </a:lnTo>
                <a:lnTo>
                  <a:pt x="1842" y="491"/>
                </a:lnTo>
                <a:lnTo>
                  <a:pt x="1846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6" y="491"/>
                </a:lnTo>
                <a:lnTo>
                  <a:pt x="1840" y="491"/>
                </a:lnTo>
                <a:lnTo>
                  <a:pt x="1838" y="493"/>
                </a:lnTo>
                <a:lnTo>
                  <a:pt x="1838" y="495"/>
                </a:lnTo>
                <a:lnTo>
                  <a:pt x="1833" y="497"/>
                </a:lnTo>
                <a:lnTo>
                  <a:pt x="1833" y="497"/>
                </a:lnTo>
                <a:lnTo>
                  <a:pt x="1833" y="497"/>
                </a:lnTo>
                <a:lnTo>
                  <a:pt x="1831" y="499"/>
                </a:lnTo>
                <a:lnTo>
                  <a:pt x="1831" y="501"/>
                </a:lnTo>
                <a:lnTo>
                  <a:pt x="1831" y="503"/>
                </a:lnTo>
                <a:lnTo>
                  <a:pt x="1831" y="505"/>
                </a:lnTo>
                <a:lnTo>
                  <a:pt x="1831" y="508"/>
                </a:lnTo>
                <a:lnTo>
                  <a:pt x="1831" y="508"/>
                </a:lnTo>
                <a:lnTo>
                  <a:pt x="1833" y="508"/>
                </a:lnTo>
                <a:lnTo>
                  <a:pt x="1838" y="508"/>
                </a:lnTo>
                <a:lnTo>
                  <a:pt x="1840" y="508"/>
                </a:lnTo>
                <a:lnTo>
                  <a:pt x="1842" y="505"/>
                </a:lnTo>
                <a:lnTo>
                  <a:pt x="1842" y="505"/>
                </a:lnTo>
                <a:lnTo>
                  <a:pt x="1844" y="503"/>
                </a:lnTo>
                <a:lnTo>
                  <a:pt x="1848" y="501"/>
                </a:lnTo>
                <a:lnTo>
                  <a:pt x="1856" y="495"/>
                </a:lnTo>
                <a:lnTo>
                  <a:pt x="1859" y="493"/>
                </a:lnTo>
                <a:lnTo>
                  <a:pt x="1863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1" y="495"/>
                </a:lnTo>
                <a:lnTo>
                  <a:pt x="1859" y="495"/>
                </a:lnTo>
                <a:lnTo>
                  <a:pt x="1856" y="497"/>
                </a:lnTo>
                <a:lnTo>
                  <a:pt x="1856" y="497"/>
                </a:lnTo>
                <a:lnTo>
                  <a:pt x="1854" y="497"/>
                </a:lnTo>
                <a:lnTo>
                  <a:pt x="1854" y="499"/>
                </a:lnTo>
                <a:lnTo>
                  <a:pt x="1852" y="501"/>
                </a:lnTo>
                <a:lnTo>
                  <a:pt x="1850" y="501"/>
                </a:lnTo>
                <a:lnTo>
                  <a:pt x="1846" y="503"/>
                </a:lnTo>
                <a:lnTo>
                  <a:pt x="1840" y="508"/>
                </a:lnTo>
                <a:lnTo>
                  <a:pt x="1835" y="510"/>
                </a:lnTo>
                <a:lnTo>
                  <a:pt x="1833" y="510"/>
                </a:lnTo>
                <a:lnTo>
                  <a:pt x="1835" y="512"/>
                </a:lnTo>
                <a:lnTo>
                  <a:pt x="1835" y="512"/>
                </a:lnTo>
                <a:lnTo>
                  <a:pt x="1835" y="512"/>
                </a:lnTo>
                <a:lnTo>
                  <a:pt x="1838" y="512"/>
                </a:lnTo>
                <a:lnTo>
                  <a:pt x="1835" y="518"/>
                </a:lnTo>
                <a:lnTo>
                  <a:pt x="1838" y="522"/>
                </a:lnTo>
                <a:lnTo>
                  <a:pt x="1838" y="522"/>
                </a:lnTo>
                <a:lnTo>
                  <a:pt x="1840" y="522"/>
                </a:lnTo>
                <a:lnTo>
                  <a:pt x="1844" y="522"/>
                </a:lnTo>
                <a:lnTo>
                  <a:pt x="1846" y="524"/>
                </a:lnTo>
                <a:lnTo>
                  <a:pt x="1850" y="524"/>
                </a:lnTo>
                <a:lnTo>
                  <a:pt x="1854" y="522"/>
                </a:lnTo>
                <a:lnTo>
                  <a:pt x="1856" y="520"/>
                </a:lnTo>
                <a:lnTo>
                  <a:pt x="1859" y="518"/>
                </a:lnTo>
                <a:lnTo>
                  <a:pt x="1859" y="518"/>
                </a:lnTo>
                <a:lnTo>
                  <a:pt x="1863" y="516"/>
                </a:lnTo>
                <a:lnTo>
                  <a:pt x="1867" y="516"/>
                </a:lnTo>
                <a:lnTo>
                  <a:pt x="1867" y="516"/>
                </a:lnTo>
                <a:lnTo>
                  <a:pt x="1867" y="518"/>
                </a:lnTo>
                <a:lnTo>
                  <a:pt x="1865" y="518"/>
                </a:lnTo>
                <a:lnTo>
                  <a:pt x="1861" y="518"/>
                </a:lnTo>
                <a:lnTo>
                  <a:pt x="1859" y="520"/>
                </a:lnTo>
                <a:lnTo>
                  <a:pt x="1854" y="522"/>
                </a:lnTo>
                <a:lnTo>
                  <a:pt x="1852" y="524"/>
                </a:lnTo>
                <a:lnTo>
                  <a:pt x="1848" y="526"/>
                </a:lnTo>
                <a:lnTo>
                  <a:pt x="1848" y="526"/>
                </a:lnTo>
                <a:lnTo>
                  <a:pt x="1846" y="526"/>
                </a:lnTo>
                <a:lnTo>
                  <a:pt x="1848" y="528"/>
                </a:lnTo>
                <a:lnTo>
                  <a:pt x="1848" y="531"/>
                </a:lnTo>
                <a:lnTo>
                  <a:pt x="1848" y="531"/>
                </a:lnTo>
                <a:lnTo>
                  <a:pt x="1850" y="531"/>
                </a:lnTo>
                <a:lnTo>
                  <a:pt x="1850" y="533"/>
                </a:lnTo>
                <a:lnTo>
                  <a:pt x="1852" y="539"/>
                </a:lnTo>
                <a:lnTo>
                  <a:pt x="1852" y="543"/>
                </a:lnTo>
                <a:lnTo>
                  <a:pt x="1852" y="545"/>
                </a:lnTo>
                <a:lnTo>
                  <a:pt x="1852" y="549"/>
                </a:lnTo>
                <a:lnTo>
                  <a:pt x="1854" y="549"/>
                </a:lnTo>
                <a:lnTo>
                  <a:pt x="1854" y="552"/>
                </a:lnTo>
                <a:lnTo>
                  <a:pt x="1856" y="554"/>
                </a:lnTo>
                <a:lnTo>
                  <a:pt x="1856" y="554"/>
                </a:lnTo>
                <a:lnTo>
                  <a:pt x="1859" y="552"/>
                </a:lnTo>
                <a:lnTo>
                  <a:pt x="1859" y="549"/>
                </a:lnTo>
                <a:lnTo>
                  <a:pt x="1863" y="545"/>
                </a:lnTo>
                <a:lnTo>
                  <a:pt x="1863" y="543"/>
                </a:lnTo>
                <a:lnTo>
                  <a:pt x="1863" y="541"/>
                </a:lnTo>
                <a:lnTo>
                  <a:pt x="1865" y="541"/>
                </a:lnTo>
                <a:lnTo>
                  <a:pt x="1867" y="541"/>
                </a:lnTo>
                <a:lnTo>
                  <a:pt x="1867" y="541"/>
                </a:lnTo>
                <a:lnTo>
                  <a:pt x="1865" y="543"/>
                </a:lnTo>
                <a:lnTo>
                  <a:pt x="1869" y="543"/>
                </a:lnTo>
                <a:lnTo>
                  <a:pt x="1871" y="543"/>
                </a:lnTo>
                <a:lnTo>
                  <a:pt x="1871" y="541"/>
                </a:lnTo>
                <a:lnTo>
                  <a:pt x="1873" y="539"/>
                </a:lnTo>
                <a:lnTo>
                  <a:pt x="1873" y="539"/>
                </a:lnTo>
                <a:lnTo>
                  <a:pt x="1871" y="535"/>
                </a:lnTo>
                <a:lnTo>
                  <a:pt x="1871" y="533"/>
                </a:lnTo>
                <a:lnTo>
                  <a:pt x="1869" y="531"/>
                </a:lnTo>
                <a:lnTo>
                  <a:pt x="1869" y="531"/>
                </a:lnTo>
                <a:lnTo>
                  <a:pt x="1871" y="533"/>
                </a:lnTo>
                <a:lnTo>
                  <a:pt x="1871" y="535"/>
                </a:lnTo>
                <a:lnTo>
                  <a:pt x="1873" y="537"/>
                </a:lnTo>
                <a:lnTo>
                  <a:pt x="1873" y="537"/>
                </a:lnTo>
                <a:lnTo>
                  <a:pt x="1873" y="539"/>
                </a:lnTo>
                <a:lnTo>
                  <a:pt x="1875" y="541"/>
                </a:lnTo>
                <a:lnTo>
                  <a:pt x="1879" y="541"/>
                </a:lnTo>
                <a:lnTo>
                  <a:pt x="1879" y="541"/>
                </a:lnTo>
                <a:lnTo>
                  <a:pt x="1882" y="541"/>
                </a:lnTo>
                <a:lnTo>
                  <a:pt x="1882" y="545"/>
                </a:lnTo>
                <a:lnTo>
                  <a:pt x="1884" y="547"/>
                </a:lnTo>
                <a:lnTo>
                  <a:pt x="1884" y="547"/>
                </a:lnTo>
                <a:lnTo>
                  <a:pt x="1882" y="547"/>
                </a:lnTo>
                <a:lnTo>
                  <a:pt x="1879" y="543"/>
                </a:lnTo>
                <a:lnTo>
                  <a:pt x="1877" y="543"/>
                </a:lnTo>
                <a:lnTo>
                  <a:pt x="1875" y="543"/>
                </a:lnTo>
                <a:lnTo>
                  <a:pt x="1873" y="543"/>
                </a:lnTo>
                <a:lnTo>
                  <a:pt x="1871" y="543"/>
                </a:lnTo>
                <a:lnTo>
                  <a:pt x="1871" y="543"/>
                </a:lnTo>
                <a:lnTo>
                  <a:pt x="1871" y="545"/>
                </a:lnTo>
                <a:lnTo>
                  <a:pt x="1871" y="545"/>
                </a:lnTo>
                <a:lnTo>
                  <a:pt x="1867" y="545"/>
                </a:lnTo>
                <a:lnTo>
                  <a:pt x="1865" y="545"/>
                </a:lnTo>
                <a:lnTo>
                  <a:pt x="1863" y="547"/>
                </a:lnTo>
                <a:lnTo>
                  <a:pt x="1861" y="552"/>
                </a:lnTo>
                <a:lnTo>
                  <a:pt x="1859" y="554"/>
                </a:lnTo>
                <a:lnTo>
                  <a:pt x="1859" y="554"/>
                </a:lnTo>
                <a:lnTo>
                  <a:pt x="1861" y="556"/>
                </a:lnTo>
                <a:lnTo>
                  <a:pt x="1861" y="556"/>
                </a:lnTo>
                <a:lnTo>
                  <a:pt x="1863" y="556"/>
                </a:lnTo>
                <a:lnTo>
                  <a:pt x="1863" y="556"/>
                </a:lnTo>
                <a:lnTo>
                  <a:pt x="1865" y="556"/>
                </a:lnTo>
                <a:lnTo>
                  <a:pt x="1867" y="554"/>
                </a:lnTo>
                <a:lnTo>
                  <a:pt x="1873" y="554"/>
                </a:lnTo>
                <a:lnTo>
                  <a:pt x="1875" y="552"/>
                </a:lnTo>
                <a:lnTo>
                  <a:pt x="1877" y="552"/>
                </a:lnTo>
                <a:lnTo>
                  <a:pt x="1877" y="552"/>
                </a:lnTo>
                <a:lnTo>
                  <a:pt x="1875" y="554"/>
                </a:lnTo>
                <a:lnTo>
                  <a:pt x="1875" y="554"/>
                </a:lnTo>
                <a:lnTo>
                  <a:pt x="1877" y="554"/>
                </a:lnTo>
                <a:lnTo>
                  <a:pt x="1879" y="554"/>
                </a:lnTo>
                <a:lnTo>
                  <a:pt x="1877" y="554"/>
                </a:lnTo>
                <a:lnTo>
                  <a:pt x="1875" y="554"/>
                </a:lnTo>
                <a:lnTo>
                  <a:pt x="1873" y="556"/>
                </a:lnTo>
                <a:lnTo>
                  <a:pt x="1871" y="556"/>
                </a:lnTo>
                <a:lnTo>
                  <a:pt x="1865" y="558"/>
                </a:lnTo>
                <a:lnTo>
                  <a:pt x="1861" y="558"/>
                </a:lnTo>
                <a:lnTo>
                  <a:pt x="1863" y="560"/>
                </a:lnTo>
                <a:lnTo>
                  <a:pt x="1861" y="564"/>
                </a:lnTo>
                <a:lnTo>
                  <a:pt x="1863" y="566"/>
                </a:lnTo>
                <a:lnTo>
                  <a:pt x="1867" y="570"/>
                </a:lnTo>
                <a:lnTo>
                  <a:pt x="1869" y="575"/>
                </a:lnTo>
                <a:lnTo>
                  <a:pt x="1871" y="577"/>
                </a:lnTo>
                <a:lnTo>
                  <a:pt x="1871" y="579"/>
                </a:lnTo>
                <a:lnTo>
                  <a:pt x="1873" y="579"/>
                </a:lnTo>
                <a:lnTo>
                  <a:pt x="1875" y="581"/>
                </a:lnTo>
                <a:lnTo>
                  <a:pt x="1875" y="581"/>
                </a:lnTo>
                <a:lnTo>
                  <a:pt x="1875" y="583"/>
                </a:lnTo>
                <a:lnTo>
                  <a:pt x="1877" y="585"/>
                </a:lnTo>
                <a:lnTo>
                  <a:pt x="1877" y="585"/>
                </a:lnTo>
                <a:lnTo>
                  <a:pt x="1877" y="585"/>
                </a:lnTo>
                <a:lnTo>
                  <a:pt x="1882" y="581"/>
                </a:lnTo>
                <a:lnTo>
                  <a:pt x="1886" y="581"/>
                </a:lnTo>
                <a:lnTo>
                  <a:pt x="1882" y="583"/>
                </a:lnTo>
                <a:lnTo>
                  <a:pt x="1879" y="585"/>
                </a:lnTo>
                <a:lnTo>
                  <a:pt x="1879" y="587"/>
                </a:lnTo>
                <a:lnTo>
                  <a:pt x="1879" y="587"/>
                </a:lnTo>
                <a:lnTo>
                  <a:pt x="1879" y="591"/>
                </a:lnTo>
                <a:lnTo>
                  <a:pt x="1879" y="591"/>
                </a:lnTo>
                <a:lnTo>
                  <a:pt x="1879" y="593"/>
                </a:lnTo>
                <a:lnTo>
                  <a:pt x="1879" y="593"/>
                </a:lnTo>
                <a:lnTo>
                  <a:pt x="1882" y="593"/>
                </a:lnTo>
                <a:lnTo>
                  <a:pt x="1882" y="596"/>
                </a:lnTo>
                <a:lnTo>
                  <a:pt x="1884" y="596"/>
                </a:lnTo>
                <a:lnTo>
                  <a:pt x="1886" y="598"/>
                </a:lnTo>
                <a:lnTo>
                  <a:pt x="1888" y="598"/>
                </a:lnTo>
                <a:lnTo>
                  <a:pt x="1890" y="598"/>
                </a:lnTo>
                <a:lnTo>
                  <a:pt x="1888" y="600"/>
                </a:lnTo>
                <a:lnTo>
                  <a:pt x="1888" y="602"/>
                </a:lnTo>
                <a:lnTo>
                  <a:pt x="1888" y="602"/>
                </a:lnTo>
                <a:lnTo>
                  <a:pt x="1888" y="604"/>
                </a:lnTo>
                <a:lnTo>
                  <a:pt x="1892" y="604"/>
                </a:lnTo>
                <a:lnTo>
                  <a:pt x="1894" y="602"/>
                </a:lnTo>
                <a:lnTo>
                  <a:pt x="1894" y="602"/>
                </a:lnTo>
                <a:lnTo>
                  <a:pt x="1896" y="600"/>
                </a:lnTo>
                <a:lnTo>
                  <a:pt x="1898" y="602"/>
                </a:lnTo>
                <a:lnTo>
                  <a:pt x="1900" y="602"/>
                </a:lnTo>
                <a:lnTo>
                  <a:pt x="1896" y="602"/>
                </a:lnTo>
                <a:lnTo>
                  <a:pt x="1896" y="604"/>
                </a:lnTo>
                <a:lnTo>
                  <a:pt x="1896" y="604"/>
                </a:lnTo>
                <a:lnTo>
                  <a:pt x="1894" y="604"/>
                </a:lnTo>
                <a:lnTo>
                  <a:pt x="1892" y="606"/>
                </a:lnTo>
                <a:lnTo>
                  <a:pt x="1892" y="606"/>
                </a:lnTo>
                <a:lnTo>
                  <a:pt x="1894" y="608"/>
                </a:lnTo>
                <a:lnTo>
                  <a:pt x="1894" y="608"/>
                </a:lnTo>
                <a:lnTo>
                  <a:pt x="1894" y="610"/>
                </a:lnTo>
                <a:lnTo>
                  <a:pt x="1894" y="610"/>
                </a:lnTo>
                <a:lnTo>
                  <a:pt x="1894" y="612"/>
                </a:lnTo>
                <a:lnTo>
                  <a:pt x="1894" y="612"/>
                </a:lnTo>
                <a:lnTo>
                  <a:pt x="1894" y="612"/>
                </a:lnTo>
                <a:lnTo>
                  <a:pt x="1896" y="614"/>
                </a:lnTo>
                <a:lnTo>
                  <a:pt x="1898" y="617"/>
                </a:lnTo>
                <a:lnTo>
                  <a:pt x="1898" y="617"/>
                </a:lnTo>
                <a:lnTo>
                  <a:pt x="1898" y="619"/>
                </a:lnTo>
                <a:lnTo>
                  <a:pt x="1905" y="621"/>
                </a:lnTo>
                <a:lnTo>
                  <a:pt x="1905" y="621"/>
                </a:lnTo>
                <a:lnTo>
                  <a:pt x="1905" y="621"/>
                </a:lnTo>
                <a:lnTo>
                  <a:pt x="1907" y="621"/>
                </a:lnTo>
                <a:lnTo>
                  <a:pt x="1907" y="621"/>
                </a:lnTo>
                <a:lnTo>
                  <a:pt x="1907" y="623"/>
                </a:lnTo>
                <a:lnTo>
                  <a:pt x="1907" y="625"/>
                </a:lnTo>
                <a:lnTo>
                  <a:pt x="1909" y="625"/>
                </a:lnTo>
                <a:lnTo>
                  <a:pt x="1911" y="625"/>
                </a:lnTo>
                <a:lnTo>
                  <a:pt x="1915" y="625"/>
                </a:lnTo>
                <a:lnTo>
                  <a:pt x="1915" y="625"/>
                </a:lnTo>
                <a:lnTo>
                  <a:pt x="1913" y="627"/>
                </a:lnTo>
                <a:lnTo>
                  <a:pt x="1909" y="629"/>
                </a:lnTo>
                <a:lnTo>
                  <a:pt x="1909" y="629"/>
                </a:lnTo>
                <a:lnTo>
                  <a:pt x="1909" y="631"/>
                </a:lnTo>
                <a:lnTo>
                  <a:pt x="1911" y="631"/>
                </a:lnTo>
                <a:lnTo>
                  <a:pt x="1913" y="631"/>
                </a:lnTo>
                <a:lnTo>
                  <a:pt x="1915" y="631"/>
                </a:lnTo>
                <a:lnTo>
                  <a:pt x="1917" y="631"/>
                </a:lnTo>
                <a:lnTo>
                  <a:pt x="1915" y="629"/>
                </a:lnTo>
                <a:lnTo>
                  <a:pt x="1915" y="629"/>
                </a:lnTo>
                <a:lnTo>
                  <a:pt x="1917" y="629"/>
                </a:lnTo>
                <a:lnTo>
                  <a:pt x="1919" y="629"/>
                </a:lnTo>
                <a:lnTo>
                  <a:pt x="1919" y="629"/>
                </a:lnTo>
                <a:lnTo>
                  <a:pt x="1921" y="629"/>
                </a:lnTo>
                <a:lnTo>
                  <a:pt x="1923" y="629"/>
                </a:lnTo>
                <a:lnTo>
                  <a:pt x="1926" y="629"/>
                </a:lnTo>
                <a:lnTo>
                  <a:pt x="1928" y="629"/>
                </a:lnTo>
                <a:lnTo>
                  <a:pt x="1928" y="629"/>
                </a:lnTo>
                <a:lnTo>
                  <a:pt x="1930" y="629"/>
                </a:lnTo>
                <a:lnTo>
                  <a:pt x="1932" y="627"/>
                </a:lnTo>
                <a:lnTo>
                  <a:pt x="1932" y="627"/>
                </a:lnTo>
                <a:lnTo>
                  <a:pt x="1936" y="625"/>
                </a:lnTo>
                <a:lnTo>
                  <a:pt x="1940" y="623"/>
                </a:lnTo>
                <a:lnTo>
                  <a:pt x="1942" y="623"/>
                </a:lnTo>
                <a:lnTo>
                  <a:pt x="1942" y="621"/>
                </a:lnTo>
                <a:lnTo>
                  <a:pt x="1942" y="621"/>
                </a:lnTo>
                <a:lnTo>
                  <a:pt x="1942" y="621"/>
                </a:lnTo>
                <a:lnTo>
                  <a:pt x="1944" y="621"/>
                </a:lnTo>
                <a:lnTo>
                  <a:pt x="1942" y="623"/>
                </a:lnTo>
                <a:lnTo>
                  <a:pt x="1942" y="625"/>
                </a:lnTo>
                <a:lnTo>
                  <a:pt x="1940" y="625"/>
                </a:lnTo>
                <a:lnTo>
                  <a:pt x="1940" y="629"/>
                </a:lnTo>
                <a:lnTo>
                  <a:pt x="1940" y="633"/>
                </a:lnTo>
                <a:lnTo>
                  <a:pt x="1942" y="633"/>
                </a:lnTo>
                <a:lnTo>
                  <a:pt x="1942" y="633"/>
                </a:lnTo>
                <a:lnTo>
                  <a:pt x="1947" y="635"/>
                </a:lnTo>
                <a:lnTo>
                  <a:pt x="1947" y="635"/>
                </a:lnTo>
                <a:lnTo>
                  <a:pt x="1949" y="637"/>
                </a:lnTo>
                <a:lnTo>
                  <a:pt x="1951" y="637"/>
                </a:lnTo>
                <a:lnTo>
                  <a:pt x="1951" y="637"/>
                </a:lnTo>
                <a:lnTo>
                  <a:pt x="1955" y="635"/>
                </a:lnTo>
                <a:lnTo>
                  <a:pt x="1959" y="633"/>
                </a:lnTo>
                <a:lnTo>
                  <a:pt x="1959" y="633"/>
                </a:lnTo>
                <a:lnTo>
                  <a:pt x="1957" y="635"/>
                </a:lnTo>
                <a:lnTo>
                  <a:pt x="1957" y="637"/>
                </a:lnTo>
                <a:lnTo>
                  <a:pt x="1955" y="637"/>
                </a:lnTo>
                <a:lnTo>
                  <a:pt x="1953" y="640"/>
                </a:lnTo>
                <a:lnTo>
                  <a:pt x="1951" y="640"/>
                </a:lnTo>
                <a:lnTo>
                  <a:pt x="1951" y="640"/>
                </a:lnTo>
                <a:lnTo>
                  <a:pt x="1951" y="642"/>
                </a:lnTo>
                <a:lnTo>
                  <a:pt x="1959" y="646"/>
                </a:lnTo>
                <a:lnTo>
                  <a:pt x="1961" y="646"/>
                </a:lnTo>
                <a:lnTo>
                  <a:pt x="1963" y="646"/>
                </a:lnTo>
                <a:lnTo>
                  <a:pt x="1963" y="644"/>
                </a:lnTo>
                <a:lnTo>
                  <a:pt x="1965" y="642"/>
                </a:lnTo>
                <a:lnTo>
                  <a:pt x="1967" y="642"/>
                </a:lnTo>
                <a:lnTo>
                  <a:pt x="1967" y="642"/>
                </a:lnTo>
                <a:lnTo>
                  <a:pt x="1967" y="644"/>
                </a:lnTo>
                <a:lnTo>
                  <a:pt x="1965" y="646"/>
                </a:lnTo>
                <a:lnTo>
                  <a:pt x="1963" y="646"/>
                </a:lnTo>
                <a:lnTo>
                  <a:pt x="1963" y="648"/>
                </a:lnTo>
                <a:lnTo>
                  <a:pt x="1965" y="648"/>
                </a:lnTo>
                <a:lnTo>
                  <a:pt x="1965" y="648"/>
                </a:lnTo>
                <a:lnTo>
                  <a:pt x="1965" y="650"/>
                </a:lnTo>
                <a:lnTo>
                  <a:pt x="1967" y="648"/>
                </a:lnTo>
                <a:lnTo>
                  <a:pt x="1970" y="648"/>
                </a:lnTo>
                <a:lnTo>
                  <a:pt x="1970" y="650"/>
                </a:lnTo>
                <a:lnTo>
                  <a:pt x="1970" y="650"/>
                </a:lnTo>
                <a:lnTo>
                  <a:pt x="1972" y="650"/>
                </a:lnTo>
                <a:lnTo>
                  <a:pt x="1974" y="650"/>
                </a:lnTo>
                <a:lnTo>
                  <a:pt x="1974" y="650"/>
                </a:lnTo>
                <a:lnTo>
                  <a:pt x="1976" y="650"/>
                </a:lnTo>
                <a:lnTo>
                  <a:pt x="1974" y="648"/>
                </a:lnTo>
                <a:lnTo>
                  <a:pt x="1972" y="648"/>
                </a:lnTo>
                <a:lnTo>
                  <a:pt x="1972" y="646"/>
                </a:lnTo>
                <a:lnTo>
                  <a:pt x="1976" y="648"/>
                </a:lnTo>
                <a:lnTo>
                  <a:pt x="1976" y="648"/>
                </a:lnTo>
                <a:lnTo>
                  <a:pt x="1980" y="648"/>
                </a:lnTo>
                <a:lnTo>
                  <a:pt x="1982" y="648"/>
                </a:lnTo>
                <a:lnTo>
                  <a:pt x="1982" y="646"/>
                </a:lnTo>
                <a:lnTo>
                  <a:pt x="1982" y="642"/>
                </a:lnTo>
                <a:lnTo>
                  <a:pt x="1982" y="640"/>
                </a:lnTo>
                <a:lnTo>
                  <a:pt x="1982" y="640"/>
                </a:lnTo>
                <a:lnTo>
                  <a:pt x="1982" y="637"/>
                </a:lnTo>
                <a:lnTo>
                  <a:pt x="1980" y="637"/>
                </a:lnTo>
                <a:lnTo>
                  <a:pt x="1978" y="637"/>
                </a:lnTo>
                <a:lnTo>
                  <a:pt x="1976" y="635"/>
                </a:lnTo>
                <a:lnTo>
                  <a:pt x="1972" y="635"/>
                </a:lnTo>
                <a:lnTo>
                  <a:pt x="1972" y="635"/>
                </a:lnTo>
                <a:lnTo>
                  <a:pt x="1972" y="633"/>
                </a:lnTo>
                <a:lnTo>
                  <a:pt x="1974" y="633"/>
                </a:lnTo>
                <a:lnTo>
                  <a:pt x="1976" y="635"/>
                </a:lnTo>
                <a:lnTo>
                  <a:pt x="1980" y="635"/>
                </a:lnTo>
                <a:lnTo>
                  <a:pt x="1982" y="635"/>
                </a:lnTo>
                <a:lnTo>
                  <a:pt x="1982" y="635"/>
                </a:lnTo>
                <a:lnTo>
                  <a:pt x="1984" y="635"/>
                </a:lnTo>
                <a:lnTo>
                  <a:pt x="1988" y="631"/>
                </a:lnTo>
                <a:lnTo>
                  <a:pt x="1991" y="623"/>
                </a:lnTo>
                <a:lnTo>
                  <a:pt x="1993" y="617"/>
                </a:lnTo>
                <a:lnTo>
                  <a:pt x="1993" y="614"/>
                </a:lnTo>
                <a:lnTo>
                  <a:pt x="1995" y="612"/>
                </a:lnTo>
                <a:lnTo>
                  <a:pt x="1995" y="610"/>
                </a:lnTo>
                <a:lnTo>
                  <a:pt x="1991" y="610"/>
                </a:lnTo>
                <a:lnTo>
                  <a:pt x="1991" y="608"/>
                </a:lnTo>
                <a:lnTo>
                  <a:pt x="1995" y="608"/>
                </a:lnTo>
                <a:lnTo>
                  <a:pt x="1995" y="608"/>
                </a:lnTo>
                <a:lnTo>
                  <a:pt x="1997" y="606"/>
                </a:lnTo>
                <a:lnTo>
                  <a:pt x="1997" y="604"/>
                </a:lnTo>
                <a:lnTo>
                  <a:pt x="1997" y="604"/>
                </a:lnTo>
                <a:lnTo>
                  <a:pt x="1997" y="602"/>
                </a:lnTo>
                <a:lnTo>
                  <a:pt x="1995" y="600"/>
                </a:lnTo>
                <a:lnTo>
                  <a:pt x="1995" y="598"/>
                </a:lnTo>
                <a:lnTo>
                  <a:pt x="1997" y="596"/>
                </a:lnTo>
                <a:lnTo>
                  <a:pt x="1997" y="593"/>
                </a:lnTo>
                <a:lnTo>
                  <a:pt x="1995" y="593"/>
                </a:lnTo>
                <a:lnTo>
                  <a:pt x="1997" y="591"/>
                </a:lnTo>
                <a:lnTo>
                  <a:pt x="1997" y="591"/>
                </a:lnTo>
                <a:lnTo>
                  <a:pt x="1993" y="589"/>
                </a:lnTo>
                <a:lnTo>
                  <a:pt x="1988" y="589"/>
                </a:lnTo>
                <a:lnTo>
                  <a:pt x="1986" y="587"/>
                </a:lnTo>
                <a:lnTo>
                  <a:pt x="1986" y="587"/>
                </a:lnTo>
                <a:lnTo>
                  <a:pt x="1986" y="587"/>
                </a:lnTo>
                <a:lnTo>
                  <a:pt x="1988" y="587"/>
                </a:lnTo>
                <a:lnTo>
                  <a:pt x="1993" y="587"/>
                </a:lnTo>
                <a:lnTo>
                  <a:pt x="1995" y="587"/>
                </a:lnTo>
                <a:lnTo>
                  <a:pt x="1999" y="587"/>
                </a:lnTo>
                <a:lnTo>
                  <a:pt x="1999" y="587"/>
                </a:lnTo>
                <a:lnTo>
                  <a:pt x="2001" y="587"/>
                </a:lnTo>
                <a:lnTo>
                  <a:pt x="2003" y="583"/>
                </a:lnTo>
                <a:lnTo>
                  <a:pt x="2005" y="583"/>
                </a:lnTo>
                <a:lnTo>
                  <a:pt x="2005" y="581"/>
                </a:lnTo>
                <a:lnTo>
                  <a:pt x="2001" y="579"/>
                </a:lnTo>
                <a:lnTo>
                  <a:pt x="1999" y="579"/>
                </a:lnTo>
                <a:lnTo>
                  <a:pt x="1997" y="577"/>
                </a:lnTo>
                <a:lnTo>
                  <a:pt x="1997" y="577"/>
                </a:lnTo>
                <a:lnTo>
                  <a:pt x="1999" y="577"/>
                </a:lnTo>
                <a:lnTo>
                  <a:pt x="1999" y="577"/>
                </a:lnTo>
                <a:lnTo>
                  <a:pt x="2001" y="579"/>
                </a:lnTo>
                <a:lnTo>
                  <a:pt x="2005" y="579"/>
                </a:lnTo>
                <a:lnTo>
                  <a:pt x="2007" y="579"/>
                </a:lnTo>
                <a:lnTo>
                  <a:pt x="2007" y="579"/>
                </a:lnTo>
                <a:lnTo>
                  <a:pt x="2009" y="579"/>
                </a:lnTo>
                <a:lnTo>
                  <a:pt x="2011" y="577"/>
                </a:lnTo>
                <a:lnTo>
                  <a:pt x="2011" y="575"/>
                </a:lnTo>
                <a:lnTo>
                  <a:pt x="2011" y="575"/>
                </a:lnTo>
                <a:lnTo>
                  <a:pt x="2011" y="572"/>
                </a:lnTo>
                <a:lnTo>
                  <a:pt x="2014" y="572"/>
                </a:lnTo>
                <a:lnTo>
                  <a:pt x="2014" y="568"/>
                </a:lnTo>
                <a:lnTo>
                  <a:pt x="2016" y="570"/>
                </a:lnTo>
                <a:lnTo>
                  <a:pt x="2018" y="568"/>
                </a:lnTo>
                <a:lnTo>
                  <a:pt x="2018" y="566"/>
                </a:lnTo>
                <a:lnTo>
                  <a:pt x="2020" y="564"/>
                </a:lnTo>
                <a:lnTo>
                  <a:pt x="2020" y="564"/>
                </a:lnTo>
                <a:lnTo>
                  <a:pt x="2018" y="560"/>
                </a:lnTo>
                <a:lnTo>
                  <a:pt x="2020" y="556"/>
                </a:lnTo>
                <a:lnTo>
                  <a:pt x="2016" y="554"/>
                </a:lnTo>
                <a:lnTo>
                  <a:pt x="2014" y="554"/>
                </a:lnTo>
                <a:lnTo>
                  <a:pt x="2014" y="556"/>
                </a:lnTo>
                <a:lnTo>
                  <a:pt x="2011" y="554"/>
                </a:lnTo>
                <a:lnTo>
                  <a:pt x="2005" y="552"/>
                </a:lnTo>
                <a:lnTo>
                  <a:pt x="2011" y="552"/>
                </a:lnTo>
                <a:lnTo>
                  <a:pt x="2014" y="552"/>
                </a:lnTo>
                <a:lnTo>
                  <a:pt x="2014" y="554"/>
                </a:lnTo>
                <a:lnTo>
                  <a:pt x="2018" y="554"/>
                </a:lnTo>
                <a:lnTo>
                  <a:pt x="2018" y="552"/>
                </a:lnTo>
                <a:lnTo>
                  <a:pt x="2018" y="552"/>
                </a:lnTo>
                <a:lnTo>
                  <a:pt x="2022" y="549"/>
                </a:lnTo>
                <a:lnTo>
                  <a:pt x="2024" y="549"/>
                </a:lnTo>
                <a:lnTo>
                  <a:pt x="2026" y="547"/>
                </a:lnTo>
                <a:lnTo>
                  <a:pt x="2026" y="545"/>
                </a:lnTo>
                <a:lnTo>
                  <a:pt x="2024" y="545"/>
                </a:lnTo>
                <a:lnTo>
                  <a:pt x="2022" y="543"/>
                </a:lnTo>
                <a:lnTo>
                  <a:pt x="2020" y="539"/>
                </a:lnTo>
                <a:lnTo>
                  <a:pt x="2018" y="537"/>
                </a:lnTo>
                <a:lnTo>
                  <a:pt x="2016" y="539"/>
                </a:lnTo>
                <a:lnTo>
                  <a:pt x="2014" y="539"/>
                </a:lnTo>
                <a:lnTo>
                  <a:pt x="2014" y="535"/>
                </a:lnTo>
                <a:lnTo>
                  <a:pt x="2011" y="535"/>
                </a:lnTo>
                <a:lnTo>
                  <a:pt x="2011" y="533"/>
                </a:lnTo>
                <a:lnTo>
                  <a:pt x="2016" y="533"/>
                </a:lnTo>
                <a:lnTo>
                  <a:pt x="2018" y="533"/>
                </a:lnTo>
                <a:lnTo>
                  <a:pt x="2024" y="535"/>
                </a:lnTo>
                <a:lnTo>
                  <a:pt x="2028" y="533"/>
                </a:lnTo>
                <a:lnTo>
                  <a:pt x="2028" y="533"/>
                </a:lnTo>
                <a:lnTo>
                  <a:pt x="2032" y="528"/>
                </a:lnTo>
                <a:lnTo>
                  <a:pt x="2032" y="528"/>
                </a:lnTo>
                <a:lnTo>
                  <a:pt x="2035" y="526"/>
                </a:lnTo>
                <a:lnTo>
                  <a:pt x="2032" y="526"/>
                </a:lnTo>
                <a:lnTo>
                  <a:pt x="2026" y="522"/>
                </a:lnTo>
                <a:lnTo>
                  <a:pt x="2026" y="522"/>
                </a:lnTo>
                <a:lnTo>
                  <a:pt x="2028" y="522"/>
                </a:lnTo>
                <a:lnTo>
                  <a:pt x="2037" y="522"/>
                </a:lnTo>
                <a:lnTo>
                  <a:pt x="2041" y="520"/>
                </a:lnTo>
                <a:lnTo>
                  <a:pt x="2047" y="520"/>
                </a:lnTo>
                <a:lnTo>
                  <a:pt x="2053" y="518"/>
                </a:lnTo>
                <a:lnTo>
                  <a:pt x="2053" y="516"/>
                </a:lnTo>
                <a:lnTo>
                  <a:pt x="2053" y="516"/>
                </a:lnTo>
                <a:lnTo>
                  <a:pt x="2051" y="514"/>
                </a:lnTo>
                <a:lnTo>
                  <a:pt x="2049" y="512"/>
                </a:lnTo>
                <a:lnTo>
                  <a:pt x="2051" y="512"/>
                </a:lnTo>
                <a:lnTo>
                  <a:pt x="2055" y="514"/>
                </a:lnTo>
                <a:lnTo>
                  <a:pt x="2055" y="512"/>
                </a:lnTo>
                <a:lnTo>
                  <a:pt x="2058" y="508"/>
                </a:lnTo>
                <a:lnTo>
                  <a:pt x="2060" y="508"/>
                </a:lnTo>
                <a:lnTo>
                  <a:pt x="2062" y="505"/>
                </a:lnTo>
                <a:lnTo>
                  <a:pt x="2058" y="503"/>
                </a:lnTo>
                <a:lnTo>
                  <a:pt x="2055" y="503"/>
                </a:lnTo>
                <a:lnTo>
                  <a:pt x="2055" y="501"/>
                </a:lnTo>
                <a:lnTo>
                  <a:pt x="2060" y="503"/>
                </a:lnTo>
                <a:lnTo>
                  <a:pt x="2064" y="503"/>
                </a:lnTo>
                <a:lnTo>
                  <a:pt x="2068" y="503"/>
                </a:lnTo>
                <a:lnTo>
                  <a:pt x="2068" y="503"/>
                </a:lnTo>
                <a:lnTo>
                  <a:pt x="2064" y="508"/>
                </a:lnTo>
                <a:lnTo>
                  <a:pt x="2060" y="512"/>
                </a:lnTo>
                <a:lnTo>
                  <a:pt x="2060" y="514"/>
                </a:lnTo>
                <a:lnTo>
                  <a:pt x="2060" y="516"/>
                </a:lnTo>
                <a:lnTo>
                  <a:pt x="2060" y="516"/>
                </a:lnTo>
                <a:lnTo>
                  <a:pt x="2058" y="518"/>
                </a:lnTo>
                <a:lnTo>
                  <a:pt x="2058" y="520"/>
                </a:lnTo>
                <a:lnTo>
                  <a:pt x="2062" y="522"/>
                </a:lnTo>
                <a:lnTo>
                  <a:pt x="2062" y="520"/>
                </a:lnTo>
                <a:lnTo>
                  <a:pt x="2064" y="520"/>
                </a:lnTo>
                <a:lnTo>
                  <a:pt x="2066" y="520"/>
                </a:lnTo>
                <a:lnTo>
                  <a:pt x="2066" y="518"/>
                </a:lnTo>
                <a:lnTo>
                  <a:pt x="2068" y="516"/>
                </a:lnTo>
                <a:lnTo>
                  <a:pt x="2068" y="516"/>
                </a:lnTo>
                <a:lnTo>
                  <a:pt x="2070" y="514"/>
                </a:lnTo>
                <a:lnTo>
                  <a:pt x="2072" y="516"/>
                </a:lnTo>
                <a:lnTo>
                  <a:pt x="2072" y="516"/>
                </a:lnTo>
                <a:lnTo>
                  <a:pt x="2074" y="518"/>
                </a:lnTo>
                <a:lnTo>
                  <a:pt x="2076" y="516"/>
                </a:lnTo>
                <a:lnTo>
                  <a:pt x="2076" y="516"/>
                </a:lnTo>
                <a:lnTo>
                  <a:pt x="2076" y="516"/>
                </a:lnTo>
                <a:lnTo>
                  <a:pt x="2079" y="514"/>
                </a:lnTo>
                <a:lnTo>
                  <a:pt x="2079" y="512"/>
                </a:lnTo>
                <a:lnTo>
                  <a:pt x="2079" y="512"/>
                </a:lnTo>
                <a:lnTo>
                  <a:pt x="2081" y="512"/>
                </a:lnTo>
                <a:lnTo>
                  <a:pt x="2081" y="514"/>
                </a:lnTo>
                <a:lnTo>
                  <a:pt x="2081" y="516"/>
                </a:lnTo>
                <a:lnTo>
                  <a:pt x="2083" y="514"/>
                </a:lnTo>
                <a:lnTo>
                  <a:pt x="2085" y="512"/>
                </a:lnTo>
                <a:lnTo>
                  <a:pt x="2089" y="510"/>
                </a:lnTo>
                <a:lnTo>
                  <a:pt x="2091" y="510"/>
                </a:lnTo>
                <a:lnTo>
                  <a:pt x="2091" y="508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1"/>
                </a:lnTo>
                <a:lnTo>
                  <a:pt x="2089" y="501"/>
                </a:lnTo>
                <a:lnTo>
                  <a:pt x="2091" y="503"/>
                </a:lnTo>
                <a:lnTo>
                  <a:pt x="2091" y="503"/>
                </a:lnTo>
                <a:lnTo>
                  <a:pt x="2095" y="505"/>
                </a:lnTo>
                <a:lnTo>
                  <a:pt x="2097" y="505"/>
                </a:lnTo>
                <a:lnTo>
                  <a:pt x="2097" y="505"/>
                </a:lnTo>
                <a:lnTo>
                  <a:pt x="2099" y="505"/>
                </a:lnTo>
                <a:lnTo>
                  <a:pt x="2106" y="501"/>
                </a:lnTo>
                <a:lnTo>
                  <a:pt x="2106" y="501"/>
                </a:lnTo>
                <a:lnTo>
                  <a:pt x="2108" y="499"/>
                </a:lnTo>
                <a:lnTo>
                  <a:pt x="2108" y="497"/>
                </a:lnTo>
                <a:lnTo>
                  <a:pt x="2110" y="497"/>
                </a:lnTo>
                <a:lnTo>
                  <a:pt x="2110" y="497"/>
                </a:lnTo>
                <a:lnTo>
                  <a:pt x="2112" y="497"/>
                </a:lnTo>
                <a:lnTo>
                  <a:pt x="2112" y="495"/>
                </a:lnTo>
                <a:lnTo>
                  <a:pt x="2114" y="495"/>
                </a:lnTo>
                <a:lnTo>
                  <a:pt x="2116" y="489"/>
                </a:lnTo>
                <a:lnTo>
                  <a:pt x="2120" y="482"/>
                </a:lnTo>
                <a:lnTo>
                  <a:pt x="2123" y="482"/>
                </a:lnTo>
                <a:lnTo>
                  <a:pt x="2123" y="480"/>
                </a:lnTo>
                <a:lnTo>
                  <a:pt x="2123" y="478"/>
                </a:lnTo>
                <a:lnTo>
                  <a:pt x="2123" y="478"/>
                </a:lnTo>
                <a:lnTo>
                  <a:pt x="2123" y="478"/>
                </a:lnTo>
                <a:lnTo>
                  <a:pt x="2125" y="476"/>
                </a:lnTo>
                <a:lnTo>
                  <a:pt x="2125" y="476"/>
                </a:lnTo>
                <a:lnTo>
                  <a:pt x="2127" y="472"/>
                </a:lnTo>
                <a:lnTo>
                  <a:pt x="2129" y="472"/>
                </a:lnTo>
                <a:lnTo>
                  <a:pt x="2129" y="472"/>
                </a:lnTo>
                <a:lnTo>
                  <a:pt x="2131" y="470"/>
                </a:lnTo>
                <a:lnTo>
                  <a:pt x="2137" y="466"/>
                </a:lnTo>
                <a:lnTo>
                  <a:pt x="2139" y="466"/>
                </a:lnTo>
                <a:lnTo>
                  <a:pt x="2139" y="466"/>
                </a:lnTo>
                <a:lnTo>
                  <a:pt x="2141" y="463"/>
                </a:lnTo>
                <a:lnTo>
                  <a:pt x="2141" y="461"/>
                </a:lnTo>
                <a:lnTo>
                  <a:pt x="2141" y="459"/>
                </a:lnTo>
                <a:lnTo>
                  <a:pt x="2139" y="457"/>
                </a:lnTo>
                <a:lnTo>
                  <a:pt x="2139" y="457"/>
                </a:lnTo>
                <a:lnTo>
                  <a:pt x="2139" y="457"/>
                </a:lnTo>
                <a:lnTo>
                  <a:pt x="2141" y="457"/>
                </a:lnTo>
                <a:lnTo>
                  <a:pt x="2141" y="457"/>
                </a:lnTo>
                <a:lnTo>
                  <a:pt x="2141" y="455"/>
                </a:lnTo>
                <a:lnTo>
                  <a:pt x="2139" y="455"/>
                </a:lnTo>
                <a:lnTo>
                  <a:pt x="2139" y="453"/>
                </a:lnTo>
                <a:lnTo>
                  <a:pt x="2139" y="453"/>
                </a:lnTo>
                <a:lnTo>
                  <a:pt x="2141" y="453"/>
                </a:lnTo>
                <a:lnTo>
                  <a:pt x="2148" y="457"/>
                </a:lnTo>
                <a:lnTo>
                  <a:pt x="2152" y="459"/>
                </a:lnTo>
                <a:lnTo>
                  <a:pt x="2156" y="461"/>
                </a:lnTo>
                <a:lnTo>
                  <a:pt x="2158" y="461"/>
                </a:lnTo>
                <a:lnTo>
                  <a:pt x="2160" y="461"/>
                </a:lnTo>
                <a:lnTo>
                  <a:pt x="2164" y="459"/>
                </a:lnTo>
                <a:lnTo>
                  <a:pt x="2164" y="459"/>
                </a:lnTo>
                <a:lnTo>
                  <a:pt x="2162" y="457"/>
                </a:lnTo>
                <a:lnTo>
                  <a:pt x="2162" y="457"/>
                </a:lnTo>
                <a:lnTo>
                  <a:pt x="2169" y="459"/>
                </a:lnTo>
                <a:lnTo>
                  <a:pt x="2171" y="459"/>
                </a:lnTo>
                <a:lnTo>
                  <a:pt x="2173" y="457"/>
                </a:lnTo>
                <a:lnTo>
                  <a:pt x="2173" y="455"/>
                </a:lnTo>
                <a:lnTo>
                  <a:pt x="2175" y="455"/>
                </a:lnTo>
                <a:lnTo>
                  <a:pt x="2177" y="455"/>
                </a:lnTo>
                <a:lnTo>
                  <a:pt x="2181" y="455"/>
                </a:lnTo>
                <a:lnTo>
                  <a:pt x="2183" y="455"/>
                </a:lnTo>
                <a:lnTo>
                  <a:pt x="2185" y="455"/>
                </a:lnTo>
                <a:lnTo>
                  <a:pt x="2190" y="455"/>
                </a:lnTo>
                <a:lnTo>
                  <a:pt x="2196" y="453"/>
                </a:lnTo>
                <a:lnTo>
                  <a:pt x="2200" y="451"/>
                </a:lnTo>
                <a:lnTo>
                  <a:pt x="2204" y="451"/>
                </a:lnTo>
                <a:lnTo>
                  <a:pt x="2213" y="449"/>
                </a:lnTo>
                <a:lnTo>
                  <a:pt x="2215" y="449"/>
                </a:lnTo>
                <a:lnTo>
                  <a:pt x="2219" y="447"/>
                </a:lnTo>
                <a:lnTo>
                  <a:pt x="2221" y="447"/>
                </a:lnTo>
                <a:lnTo>
                  <a:pt x="2223" y="447"/>
                </a:lnTo>
                <a:lnTo>
                  <a:pt x="2225" y="447"/>
                </a:lnTo>
                <a:lnTo>
                  <a:pt x="2227" y="445"/>
                </a:lnTo>
                <a:lnTo>
                  <a:pt x="2229" y="445"/>
                </a:lnTo>
                <a:lnTo>
                  <a:pt x="2231" y="443"/>
                </a:lnTo>
                <a:lnTo>
                  <a:pt x="2236" y="440"/>
                </a:lnTo>
                <a:lnTo>
                  <a:pt x="2236" y="440"/>
                </a:lnTo>
                <a:lnTo>
                  <a:pt x="2236" y="440"/>
                </a:lnTo>
                <a:lnTo>
                  <a:pt x="2238" y="438"/>
                </a:lnTo>
                <a:lnTo>
                  <a:pt x="2238" y="436"/>
                </a:lnTo>
                <a:lnTo>
                  <a:pt x="2242" y="436"/>
                </a:lnTo>
                <a:lnTo>
                  <a:pt x="2244" y="434"/>
                </a:lnTo>
                <a:lnTo>
                  <a:pt x="2244" y="434"/>
                </a:lnTo>
                <a:lnTo>
                  <a:pt x="2242" y="432"/>
                </a:lnTo>
                <a:lnTo>
                  <a:pt x="2244" y="432"/>
                </a:lnTo>
                <a:lnTo>
                  <a:pt x="2248" y="430"/>
                </a:lnTo>
                <a:lnTo>
                  <a:pt x="2248" y="430"/>
                </a:lnTo>
                <a:lnTo>
                  <a:pt x="2252" y="428"/>
                </a:lnTo>
                <a:lnTo>
                  <a:pt x="2257" y="428"/>
                </a:lnTo>
                <a:close/>
                <a:moveTo>
                  <a:pt x="1886" y="1627"/>
                </a:moveTo>
                <a:lnTo>
                  <a:pt x="1882" y="1627"/>
                </a:lnTo>
                <a:lnTo>
                  <a:pt x="1879" y="1627"/>
                </a:lnTo>
                <a:lnTo>
                  <a:pt x="1877" y="1629"/>
                </a:lnTo>
                <a:lnTo>
                  <a:pt x="1877" y="1631"/>
                </a:lnTo>
                <a:lnTo>
                  <a:pt x="1879" y="1631"/>
                </a:lnTo>
                <a:lnTo>
                  <a:pt x="1882" y="1631"/>
                </a:lnTo>
                <a:lnTo>
                  <a:pt x="1884" y="1631"/>
                </a:lnTo>
                <a:lnTo>
                  <a:pt x="1884" y="1631"/>
                </a:lnTo>
                <a:lnTo>
                  <a:pt x="1886" y="1631"/>
                </a:lnTo>
                <a:lnTo>
                  <a:pt x="1888" y="1627"/>
                </a:lnTo>
                <a:lnTo>
                  <a:pt x="1888" y="1627"/>
                </a:lnTo>
                <a:lnTo>
                  <a:pt x="1886" y="1627"/>
                </a:lnTo>
                <a:close/>
                <a:moveTo>
                  <a:pt x="1882" y="1625"/>
                </a:moveTo>
                <a:lnTo>
                  <a:pt x="1884" y="1623"/>
                </a:lnTo>
                <a:lnTo>
                  <a:pt x="1884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79" y="1623"/>
                </a:lnTo>
                <a:lnTo>
                  <a:pt x="1879" y="1623"/>
                </a:lnTo>
                <a:lnTo>
                  <a:pt x="1879" y="1625"/>
                </a:lnTo>
                <a:lnTo>
                  <a:pt x="1879" y="1627"/>
                </a:lnTo>
                <a:lnTo>
                  <a:pt x="1882" y="1625"/>
                </a:lnTo>
                <a:close/>
                <a:moveTo>
                  <a:pt x="1877" y="1629"/>
                </a:moveTo>
                <a:lnTo>
                  <a:pt x="1879" y="1627"/>
                </a:lnTo>
                <a:lnTo>
                  <a:pt x="1877" y="1625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5"/>
                </a:lnTo>
                <a:lnTo>
                  <a:pt x="1877" y="1627"/>
                </a:lnTo>
                <a:lnTo>
                  <a:pt x="1875" y="1627"/>
                </a:lnTo>
                <a:lnTo>
                  <a:pt x="1875" y="1629"/>
                </a:lnTo>
                <a:lnTo>
                  <a:pt x="1875" y="1631"/>
                </a:lnTo>
                <a:lnTo>
                  <a:pt x="1877" y="1631"/>
                </a:lnTo>
                <a:lnTo>
                  <a:pt x="1877" y="1629"/>
                </a:lnTo>
                <a:close/>
                <a:moveTo>
                  <a:pt x="1890" y="1629"/>
                </a:moveTo>
                <a:lnTo>
                  <a:pt x="1890" y="1631"/>
                </a:lnTo>
                <a:lnTo>
                  <a:pt x="1888" y="1631"/>
                </a:lnTo>
                <a:lnTo>
                  <a:pt x="1886" y="1631"/>
                </a:lnTo>
                <a:lnTo>
                  <a:pt x="1886" y="1633"/>
                </a:lnTo>
                <a:lnTo>
                  <a:pt x="1888" y="1633"/>
                </a:lnTo>
                <a:lnTo>
                  <a:pt x="1892" y="1633"/>
                </a:lnTo>
                <a:lnTo>
                  <a:pt x="1892" y="1631"/>
                </a:lnTo>
                <a:lnTo>
                  <a:pt x="1892" y="1631"/>
                </a:lnTo>
                <a:lnTo>
                  <a:pt x="1892" y="1631"/>
                </a:lnTo>
                <a:lnTo>
                  <a:pt x="1890" y="1629"/>
                </a:lnTo>
                <a:close/>
                <a:moveTo>
                  <a:pt x="2156" y="1032"/>
                </a:moveTo>
                <a:lnTo>
                  <a:pt x="2154" y="1034"/>
                </a:lnTo>
                <a:lnTo>
                  <a:pt x="2154" y="1036"/>
                </a:lnTo>
                <a:lnTo>
                  <a:pt x="2154" y="1036"/>
                </a:lnTo>
                <a:lnTo>
                  <a:pt x="2156" y="1036"/>
                </a:lnTo>
                <a:lnTo>
                  <a:pt x="2156" y="1034"/>
                </a:lnTo>
                <a:lnTo>
                  <a:pt x="2156" y="1034"/>
                </a:lnTo>
                <a:lnTo>
                  <a:pt x="2156" y="1032"/>
                </a:lnTo>
                <a:close/>
                <a:moveTo>
                  <a:pt x="1963" y="1671"/>
                </a:moveTo>
                <a:lnTo>
                  <a:pt x="1961" y="1671"/>
                </a:lnTo>
                <a:lnTo>
                  <a:pt x="1961" y="1671"/>
                </a:lnTo>
                <a:lnTo>
                  <a:pt x="1961" y="1673"/>
                </a:lnTo>
                <a:lnTo>
                  <a:pt x="1961" y="1675"/>
                </a:lnTo>
                <a:lnTo>
                  <a:pt x="1963" y="1673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close/>
                <a:moveTo>
                  <a:pt x="2242" y="1063"/>
                </a:moveTo>
                <a:lnTo>
                  <a:pt x="2242" y="1061"/>
                </a:lnTo>
                <a:lnTo>
                  <a:pt x="2242" y="1061"/>
                </a:lnTo>
                <a:lnTo>
                  <a:pt x="2238" y="1061"/>
                </a:lnTo>
                <a:lnTo>
                  <a:pt x="2236" y="1061"/>
                </a:lnTo>
                <a:lnTo>
                  <a:pt x="2234" y="1059"/>
                </a:lnTo>
                <a:lnTo>
                  <a:pt x="2234" y="1059"/>
                </a:lnTo>
                <a:lnTo>
                  <a:pt x="2234" y="1061"/>
                </a:lnTo>
                <a:lnTo>
                  <a:pt x="2234" y="1061"/>
                </a:lnTo>
                <a:lnTo>
                  <a:pt x="2236" y="1063"/>
                </a:lnTo>
                <a:lnTo>
                  <a:pt x="2240" y="1063"/>
                </a:lnTo>
                <a:lnTo>
                  <a:pt x="2242" y="1063"/>
                </a:lnTo>
                <a:lnTo>
                  <a:pt x="2242" y="1063"/>
                </a:lnTo>
                <a:close/>
                <a:moveTo>
                  <a:pt x="2246" y="1384"/>
                </a:moveTo>
                <a:lnTo>
                  <a:pt x="2244" y="1382"/>
                </a:lnTo>
                <a:lnTo>
                  <a:pt x="2244" y="1382"/>
                </a:lnTo>
                <a:lnTo>
                  <a:pt x="2240" y="1384"/>
                </a:lnTo>
                <a:lnTo>
                  <a:pt x="2240" y="1384"/>
                </a:lnTo>
                <a:lnTo>
                  <a:pt x="2240" y="1384"/>
                </a:lnTo>
                <a:lnTo>
                  <a:pt x="2242" y="1386"/>
                </a:lnTo>
                <a:lnTo>
                  <a:pt x="2242" y="1386"/>
                </a:lnTo>
                <a:lnTo>
                  <a:pt x="2244" y="1386"/>
                </a:lnTo>
                <a:lnTo>
                  <a:pt x="2246" y="1384"/>
                </a:lnTo>
                <a:lnTo>
                  <a:pt x="2246" y="1384"/>
                </a:lnTo>
                <a:close/>
                <a:moveTo>
                  <a:pt x="2244" y="1076"/>
                </a:moveTo>
                <a:lnTo>
                  <a:pt x="2244" y="1076"/>
                </a:lnTo>
                <a:lnTo>
                  <a:pt x="2244" y="1076"/>
                </a:lnTo>
                <a:lnTo>
                  <a:pt x="2246" y="1076"/>
                </a:lnTo>
                <a:lnTo>
                  <a:pt x="2244" y="1076"/>
                </a:lnTo>
                <a:lnTo>
                  <a:pt x="2244" y="1074"/>
                </a:lnTo>
                <a:lnTo>
                  <a:pt x="2244" y="1074"/>
                </a:lnTo>
                <a:lnTo>
                  <a:pt x="2242" y="1076"/>
                </a:lnTo>
                <a:lnTo>
                  <a:pt x="2244" y="1076"/>
                </a:lnTo>
                <a:close/>
                <a:moveTo>
                  <a:pt x="2246" y="1386"/>
                </a:moveTo>
                <a:lnTo>
                  <a:pt x="2246" y="1386"/>
                </a:lnTo>
                <a:lnTo>
                  <a:pt x="2244" y="1386"/>
                </a:lnTo>
                <a:lnTo>
                  <a:pt x="2244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6"/>
                </a:lnTo>
                <a:close/>
                <a:moveTo>
                  <a:pt x="2213" y="1044"/>
                </a:moveTo>
                <a:lnTo>
                  <a:pt x="2211" y="1044"/>
                </a:lnTo>
                <a:lnTo>
                  <a:pt x="2211" y="1046"/>
                </a:lnTo>
                <a:lnTo>
                  <a:pt x="2211" y="1046"/>
                </a:lnTo>
                <a:lnTo>
                  <a:pt x="2213" y="1046"/>
                </a:lnTo>
                <a:lnTo>
                  <a:pt x="2215" y="1048"/>
                </a:lnTo>
                <a:lnTo>
                  <a:pt x="2215" y="1048"/>
                </a:lnTo>
                <a:lnTo>
                  <a:pt x="2217" y="1046"/>
                </a:lnTo>
                <a:lnTo>
                  <a:pt x="2217" y="1046"/>
                </a:lnTo>
                <a:lnTo>
                  <a:pt x="2215" y="1044"/>
                </a:lnTo>
                <a:lnTo>
                  <a:pt x="2213" y="1044"/>
                </a:lnTo>
                <a:close/>
                <a:moveTo>
                  <a:pt x="2227" y="2581"/>
                </a:moveTo>
                <a:lnTo>
                  <a:pt x="2227" y="2581"/>
                </a:lnTo>
                <a:lnTo>
                  <a:pt x="2225" y="2581"/>
                </a:lnTo>
                <a:lnTo>
                  <a:pt x="2225" y="2581"/>
                </a:lnTo>
                <a:lnTo>
                  <a:pt x="2225" y="2583"/>
                </a:lnTo>
                <a:lnTo>
                  <a:pt x="2227" y="2583"/>
                </a:lnTo>
                <a:lnTo>
                  <a:pt x="2227" y="2583"/>
                </a:lnTo>
                <a:lnTo>
                  <a:pt x="2227" y="2581"/>
                </a:lnTo>
                <a:close/>
                <a:moveTo>
                  <a:pt x="2196" y="1048"/>
                </a:moveTo>
                <a:lnTo>
                  <a:pt x="2194" y="1048"/>
                </a:lnTo>
                <a:lnTo>
                  <a:pt x="2194" y="1050"/>
                </a:lnTo>
                <a:lnTo>
                  <a:pt x="2194" y="1050"/>
                </a:lnTo>
                <a:lnTo>
                  <a:pt x="2196" y="1050"/>
                </a:lnTo>
                <a:lnTo>
                  <a:pt x="2198" y="1050"/>
                </a:lnTo>
                <a:lnTo>
                  <a:pt x="2198" y="1053"/>
                </a:lnTo>
                <a:lnTo>
                  <a:pt x="2200" y="1050"/>
                </a:lnTo>
                <a:lnTo>
                  <a:pt x="2202" y="1050"/>
                </a:lnTo>
                <a:lnTo>
                  <a:pt x="2200" y="1050"/>
                </a:lnTo>
                <a:lnTo>
                  <a:pt x="2196" y="1048"/>
                </a:lnTo>
                <a:close/>
                <a:moveTo>
                  <a:pt x="2198" y="1046"/>
                </a:moveTo>
                <a:lnTo>
                  <a:pt x="2200" y="1046"/>
                </a:lnTo>
                <a:lnTo>
                  <a:pt x="2200" y="1048"/>
                </a:lnTo>
                <a:lnTo>
                  <a:pt x="2204" y="1048"/>
                </a:lnTo>
                <a:lnTo>
                  <a:pt x="2204" y="1048"/>
                </a:lnTo>
                <a:lnTo>
                  <a:pt x="2202" y="1048"/>
                </a:lnTo>
                <a:lnTo>
                  <a:pt x="2198" y="1046"/>
                </a:lnTo>
                <a:close/>
                <a:moveTo>
                  <a:pt x="2192" y="1048"/>
                </a:moveTo>
                <a:lnTo>
                  <a:pt x="2192" y="1048"/>
                </a:lnTo>
                <a:lnTo>
                  <a:pt x="2190" y="1048"/>
                </a:lnTo>
                <a:lnTo>
                  <a:pt x="2192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2" y="1048"/>
                </a:lnTo>
                <a:close/>
                <a:moveTo>
                  <a:pt x="1720" y="1401"/>
                </a:moveTo>
                <a:lnTo>
                  <a:pt x="1720" y="1399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close/>
                <a:moveTo>
                  <a:pt x="1695" y="1367"/>
                </a:moveTo>
                <a:lnTo>
                  <a:pt x="1695" y="1365"/>
                </a:lnTo>
                <a:lnTo>
                  <a:pt x="1693" y="1367"/>
                </a:lnTo>
                <a:lnTo>
                  <a:pt x="1693" y="1367"/>
                </a:lnTo>
                <a:lnTo>
                  <a:pt x="1695" y="1367"/>
                </a:lnTo>
                <a:lnTo>
                  <a:pt x="1695" y="1367"/>
                </a:lnTo>
                <a:close/>
                <a:moveTo>
                  <a:pt x="1674" y="883"/>
                </a:moveTo>
                <a:lnTo>
                  <a:pt x="1674" y="883"/>
                </a:lnTo>
                <a:lnTo>
                  <a:pt x="1672" y="883"/>
                </a:lnTo>
                <a:lnTo>
                  <a:pt x="1672" y="885"/>
                </a:lnTo>
                <a:lnTo>
                  <a:pt x="1672" y="885"/>
                </a:lnTo>
                <a:lnTo>
                  <a:pt x="1674" y="885"/>
                </a:lnTo>
                <a:lnTo>
                  <a:pt x="1674" y="883"/>
                </a:lnTo>
                <a:close/>
                <a:moveTo>
                  <a:pt x="1670" y="889"/>
                </a:moveTo>
                <a:lnTo>
                  <a:pt x="1672" y="889"/>
                </a:lnTo>
                <a:lnTo>
                  <a:pt x="1672" y="887"/>
                </a:lnTo>
                <a:lnTo>
                  <a:pt x="1674" y="887"/>
                </a:lnTo>
                <a:lnTo>
                  <a:pt x="1672" y="887"/>
                </a:lnTo>
                <a:lnTo>
                  <a:pt x="1672" y="887"/>
                </a:lnTo>
                <a:lnTo>
                  <a:pt x="1670" y="887"/>
                </a:lnTo>
                <a:lnTo>
                  <a:pt x="1670" y="887"/>
                </a:lnTo>
                <a:lnTo>
                  <a:pt x="1670" y="889"/>
                </a:lnTo>
                <a:lnTo>
                  <a:pt x="1670" y="889"/>
                </a:lnTo>
                <a:close/>
                <a:moveTo>
                  <a:pt x="1701" y="1382"/>
                </a:moveTo>
                <a:lnTo>
                  <a:pt x="1701" y="1384"/>
                </a:lnTo>
                <a:lnTo>
                  <a:pt x="1701" y="1384"/>
                </a:lnTo>
                <a:lnTo>
                  <a:pt x="1701" y="1384"/>
                </a:lnTo>
                <a:lnTo>
                  <a:pt x="1701" y="1382"/>
                </a:lnTo>
                <a:lnTo>
                  <a:pt x="1701" y="1382"/>
                </a:lnTo>
                <a:lnTo>
                  <a:pt x="1701" y="1382"/>
                </a:lnTo>
                <a:close/>
                <a:moveTo>
                  <a:pt x="1714" y="864"/>
                </a:moveTo>
                <a:lnTo>
                  <a:pt x="1714" y="864"/>
                </a:lnTo>
                <a:lnTo>
                  <a:pt x="1714" y="862"/>
                </a:lnTo>
                <a:lnTo>
                  <a:pt x="1712" y="860"/>
                </a:lnTo>
                <a:lnTo>
                  <a:pt x="1710" y="858"/>
                </a:lnTo>
                <a:lnTo>
                  <a:pt x="1708" y="858"/>
                </a:lnTo>
                <a:lnTo>
                  <a:pt x="1699" y="853"/>
                </a:lnTo>
                <a:lnTo>
                  <a:pt x="1697" y="851"/>
                </a:lnTo>
                <a:lnTo>
                  <a:pt x="1693" y="851"/>
                </a:lnTo>
                <a:lnTo>
                  <a:pt x="1691" y="849"/>
                </a:lnTo>
                <a:lnTo>
                  <a:pt x="1685" y="849"/>
                </a:lnTo>
                <a:lnTo>
                  <a:pt x="1678" y="847"/>
                </a:lnTo>
                <a:lnTo>
                  <a:pt x="1676" y="847"/>
                </a:lnTo>
                <a:lnTo>
                  <a:pt x="1674" y="849"/>
                </a:lnTo>
                <a:lnTo>
                  <a:pt x="1674" y="849"/>
                </a:lnTo>
                <a:lnTo>
                  <a:pt x="1674" y="849"/>
                </a:lnTo>
                <a:lnTo>
                  <a:pt x="1683" y="853"/>
                </a:lnTo>
                <a:lnTo>
                  <a:pt x="1685" y="853"/>
                </a:lnTo>
                <a:lnTo>
                  <a:pt x="1685" y="856"/>
                </a:lnTo>
                <a:lnTo>
                  <a:pt x="1687" y="858"/>
                </a:lnTo>
                <a:lnTo>
                  <a:pt x="1687" y="858"/>
                </a:lnTo>
                <a:lnTo>
                  <a:pt x="1695" y="862"/>
                </a:lnTo>
                <a:lnTo>
                  <a:pt x="1697" y="862"/>
                </a:lnTo>
                <a:lnTo>
                  <a:pt x="1701" y="862"/>
                </a:lnTo>
                <a:lnTo>
                  <a:pt x="1706" y="864"/>
                </a:lnTo>
                <a:lnTo>
                  <a:pt x="1712" y="864"/>
                </a:lnTo>
                <a:lnTo>
                  <a:pt x="1714" y="864"/>
                </a:lnTo>
                <a:close/>
                <a:moveTo>
                  <a:pt x="1706" y="1388"/>
                </a:moveTo>
                <a:lnTo>
                  <a:pt x="1706" y="1390"/>
                </a:lnTo>
                <a:lnTo>
                  <a:pt x="1708" y="1390"/>
                </a:lnTo>
                <a:lnTo>
                  <a:pt x="1708" y="1388"/>
                </a:lnTo>
                <a:lnTo>
                  <a:pt x="1708" y="1388"/>
                </a:lnTo>
                <a:lnTo>
                  <a:pt x="1708" y="1388"/>
                </a:lnTo>
                <a:lnTo>
                  <a:pt x="1706" y="1388"/>
                </a:lnTo>
                <a:close/>
                <a:moveTo>
                  <a:pt x="1540" y="927"/>
                </a:moveTo>
                <a:lnTo>
                  <a:pt x="1542" y="925"/>
                </a:lnTo>
                <a:lnTo>
                  <a:pt x="1540" y="927"/>
                </a:lnTo>
                <a:lnTo>
                  <a:pt x="1538" y="927"/>
                </a:lnTo>
                <a:lnTo>
                  <a:pt x="1538" y="929"/>
                </a:lnTo>
                <a:lnTo>
                  <a:pt x="1540" y="927"/>
                </a:lnTo>
                <a:close/>
                <a:moveTo>
                  <a:pt x="1578" y="904"/>
                </a:moveTo>
                <a:lnTo>
                  <a:pt x="1578" y="904"/>
                </a:lnTo>
                <a:lnTo>
                  <a:pt x="1578" y="904"/>
                </a:lnTo>
                <a:lnTo>
                  <a:pt x="1580" y="904"/>
                </a:lnTo>
                <a:lnTo>
                  <a:pt x="1582" y="902"/>
                </a:lnTo>
                <a:lnTo>
                  <a:pt x="1580" y="902"/>
                </a:lnTo>
                <a:lnTo>
                  <a:pt x="1580" y="904"/>
                </a:lnTo>
                <a:lnTo>
                  <a:pt x="1578" y="904"/>
                </a:lnTo>
                <a:close/>
                <a:moveTo>
                  <a:pt x="1737" y="958"/>
                </a:moveTo>
                <a:lnTo>
                  <a:pt x="1739" y="958"/>
                </a:lnTo>
                <a:lnTo>
                  <a:pt x="1741" y="956"/>
                </a:lnTo>
                <a:lnTo>
                  <a:pt x="1743" y="956"/>
                </a:lnTo>
                <a:lnTo>
                  <a:pt x="1741" y="956"/>
                </a:lnTo>
                <a:lnTo>
                  <a:pt x="1739" y="956"/>
                </a:lnTo>
                <a:lnTo>
                  <a:pt x="1737" y="956"/>
                </a:lnTo>
                <a:lnTo>
                  <a:pt x="1737" y="956"/>
                </a:lnTo>
                <a:lnTo>
                  <a:pt x="1737" y="958"/>
                </a:lnTo>
                <a:close/>
                <a:moveTo>
                  <a:pt x="1536" y="931"/>
                </a:moveTo>
                <a:lnTo>
                  <a:pt x="1538" y="929"/>
                </a:lnTo>
                <a:lnTo>
                  <a:pt x="1540" y="931"/>
                </a:lnTo>
                <a:lnTo>
                  <a:pt x="1542" y="929"/>
                </a:lnTo>
                <a:lnTo>
                  <a:pt x="1542" y="929"/>
                </a:lnTo>
                <a:lnTo>
                  <a:pt x="1542" y="929"/>
                </a:lnTo>
                <a:lnTo>
                  <a:pt x="1544" y="925"/>
                </a:lnTo>
                <a:lnTo>
                  <a:pt x="1542" y="925"/>
                </a:lnTo>
                <a:lnTo>
                  <a:pt x="1540" y="929"/>
                </a:lnTo>
                <a:lnTo>
                  <a:pt x="1538" y="929"/>
                </a:lnTo>
                <a:lnTo>
                  <a:pt x="1536" y="931"/>
                </a:lnTo>
                <a:lnTo>
                  <a:pt x="1536" y="931"/>
                </a:lnTo>
                <a:close/>
                <a:moveTo>
                  <a:pt x="1699" y="1380"/>
                </a:move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9" y="1380"/>
                </a:lnTo>
                <a:lnTo>
                  <a:pt x="1699" y="1380"/>
                </a:lnTo>
                <a:lnTo>
                  <a:pt x="1699" y="1382"/>
                </a:lnTo>
                <a:lnTo>
                  <a:pt x="1701" y="1382"/>
                </a:lnTo>
                <a:lnTo>
                  <a:pt x="1699" y="1382"/>
                </a:lnTo>
                <a:lnTo>
                  <a:pt x="1699" y="1380"/>
                </a:lnTo>
                <a:lnTo>
                  <a:pt x="1699" y="1380"/>
                </a:lnTo>
                <a:close/>
                <a:moveTo>
                  <a:pt x="1672" y="1373"/>
                </a:moveTo>
                <a:lnTo>
                  <a:pt x="1670" y="1373"/>
                </a:lnTo>
                <a:lnTo>
                  <a:pt x="1670" y="1373"/>
                </a:lnTo>
                <a:lnTo>
                  <a:pt x="1668" y="1373"/>
                </a:lnTo>
                <a:lnTo>
                  <a:pt x="1668" y="1375"/>
                </a:lnTo>
                <a:lnTo>
                  <a:pt x="1670" y="1373"/>
                </a:lnTo>
                <a:lnTo>
                  <a:pt x="1672" y="1373"/>
                </a:lnTo>
                <a:close/>
                <a:moveTo>
                  <a:pt x="1672" y="1363"/>
                </a:moveTo>
                <a:lnTo>
                  <a:pt x="1672" y="1363"/>
                </a:lnTo>
                <a:lnTo>
                  <a:pt x="1670" y="1363"/>
                </a:lnTo>
                <a:lnTo>
                  <a:pt x="1670" y="1365"/>
                </a:lnTo>
                <a:lnTo>
                  <a:pt x="1672" y="1365"/>
                </a:lnTo>
                <a:lnTo>
                  <a:pt x="1672" y="1363"/>
                </a:lnTo>
                <a:lnTo>
                  <a:pt x="1672" y="1363"/>
                </a:lnTo>
                <a:close/>
                <a:moveTo>
                  <a:pt x="1668" y="1365"/>
                </a:moveTo>
                <a:lnTo>
                  <a:pt x="1666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close/>
                <a:moveTo>
                  <a:pt x="1662" y="1474"/>
                </a:moveTo>
                <a:lnTo>
                  <a:pt x="1664" y="1474"/>
                </a:lnTo>
                <a:lnTo>
                  <a:pt x="1664" y="1474"/>
                </a:lnTo>
                <a:lnTo>
                  <a:pt x="1662" y="1474"/>
                </a:lnTo>
                <a:lnTo>
                  <a:pt x="1659" y="1474"/>
                </a:lnTo>
                <a:lnTo>
                  <a:pt x="1659" y="1474"/>
                </a:lnTo>
                <a:lnTo>
                  <a:pt x="1662" y="1474"/>
                </a:lnTo>
                <a:lnTo>
                  <a:pt x="1662" y="1474"/>
                </a:lnTo>
                <a:close/>
                <a:moveTo>
                  <a:pt x="1693" y="1369"/>
                </a:moveTo>
                <a:lnTo>
                  <a:pt x="1693" y="1369"/>
                </a:lnTo>
                <a:lnTo>
                  <a:pt x="1693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3" y="1369"/>
                </a:lnTo>
                <a:close/>
                <a:moveTo>
                  <a:pt x="1678" y="1474"/>
                </a:moveTo>
                <a:lnTo>
                  <a:pt x="1678" y="1474"/>
                </a:lnTo>
                <a:lnTo>
                  <a:pt x="1678" y="1474"/>
                </a:lnTo>
                <a:lnTo>
                  <a:pt x="1680" y="1474"/>
                </a:lnTo>
                <a:lnTo>
                  <a:pt x="1680" y="1474"/>
                </a:lnTo>
                <a:lnTo>
                  <a:pt x="1683" y="1474"/>
                </a:lnTo>
                <a:lnTo>
                  <a:pt x="1683" y="1474"/>
                </a:lnTo>
                <a:lnTo>
                  <a:pt x="1683" y="1472"/>
                </a:lnTo>
                <a:lnTo>
                  <a:pt x="1683" y="1470"/>
                </a:lnTo>
                <a:lnTo>
                  <a:pt x="1683" y="1470"/>
                </a:lnTo>
                <a:lnTo>
                  <a:pt x="1680" y="1472"/>
                </a:lnTo>
                <a:lnTo>
                  <a:pt x="1680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6" y="1472"/>
                </a:lnTo>
                <a:lnTo>
                  <a:pt x="1676" y="1472"/>
                </a:lnTo>
                <a:lnTo>
                  <a:pt x="1674" y="1472"/>
                </a:lnTo>
                <a:lnTo>
                  <a:pt x="1676" y="1474"/>
                </a:lnTo>
                <a:lnTo>
                  <a:pt x="1678" y="1474"/>
                </a:lnTo>
                <a:close/>
                <a:moveTo>
                  <a:pt x="1674" y="1363"/>
                </a:move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6" y="1363"/>
                </a:lnTo>
                <a:lnTo>
                  <a:pt x="1674" y="1363"/>
                </a:lnTo>
                <a:close/>
                <a:moveTo>
                  <a:pt x="1670" y="1365"/>
                </a:move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close/>
                <a:moveTo>
                  <a:pt x="1662" y="1367"/>
                </a:moveTo>
                <a:lnTo>
                  <a:pt x="1662" y="1367"/>
                </a:lnTo>
                <a:lnTo>
                  <a:pt x="1659" y="1367"/>
                </a:lnTo>
                <a:lnTo>
                  <a:pt x="1657" y="1367"/>
                </a:lnTo>
                <a:lnTo>
                  <a:pt x="1657" y="1369"/>
                </a:lnTo>
                <a:lnTo>
                  <a:pt x="1659" y="1369"/>
                </a:lnTo>
                <a:lnTo>
                  <a:pt x="1659" y="1369"/>
                </a:lnTo>
                <a:lnTo>
                  <a:pt x="1662" y="1367"/>
                </a:lnTo>
                <a:lnTo>
                  <a:pt x="1662" y="1367"/>
                </a:lnTo>
                <a:close/>
                <a:moveTo>
                  <a:pt x="1670" y="1149"/>
                </a:moveTo>
                <a:lnTo>
                  <a:pt x="1670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70" y="1151"/>
                </a:lnTo>
                <a:lnTo>
                  <a:pt x="1670" y="1149"/>
                </a:lnTo>
                <a:lnTo>
                  <a:pt x="1670" y="1149"/>
                </a:lnTo>
                <a:close/>
                <a:moveTo>
                  <a:pt x="1735" y="925"/>
                </a:moveTo>
                <a:lnTo>
                  <a:pt x="1737" y="923"/>
                </a:lnTo>
                <a:lnTo>
                  <a:pt x="1739" y="923"/>
                </a:lnTo>
                <a:lnTo>
                  <a:pt x="1741" y="921"/>
                </a:lnTo>
                <a:lnTo>
                  <a:pt x="1741" y="921"/>
                </a:lnTo>
                <a:lnTo>
                  <a:pt x="1739" y="921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6"/>
                </a:lnTo>
                <a:lnTo>
                  <a:pt x="1739" y="916"/>
                </a:lnTo>
                <a:lnTo>
                  <a:pt x="1737" y="916"/>
                </a:lnTo>
                <a:lnTo>
                  <a:pt x="1735" y="916"/>
                </a:lnTo>
                <a:lnTo>
                  <a:pt x="1735" y="916"/>
                </a:lnTo>
                <a:lnTo>
                  <a:pt x="1735" y="914"/>
                </a:lnTo>
                <a:lnTo>
                  <a:pt x="1733" y="914"/>
                </a:lnTo>
                <a:lnTo>
                  <a:pt x="1733" y="916"/>
                </a:lnTo>
                <a:lnTo>
                  <a:pt x="1731" y="916"/>
                </a:lnTo>
                <a:lnTo>
                  <a:pt x="1731" y="918"/>
                </a:lnTo>
                <a:lnTo>
                  <a:pt x="1731" y="918"/>
                </a:lnTo>
                <a:lnTo>
                  <a:pt x="1729" y="921"/>
                </a:lnTo>
                <a:lnTo>
                  <a:pt x="1729" y="921"/>
                </a:lnTo>
                <a:lnTo>
                  <a:pt x="1733" y="921"/>
                </a:lnTo>
                <a:lnTo>
                  <a:pt x="1731" y="921"/>
                </a:lnTo>
                <a:lnTo>
                  <a:pt x="1729" y="925"/>
                </a:lnTo>
                <a:lnTo>
                  <a:pt x="1729" y="925"/>
                </a:lnTo>
                <a:lnTo>
                  <a:pt x="1727" y="925"/>
                </a:lnTo>
                <a:lnTo>
                  <a:pt x="1727" y="925"/>
                </a:lnTo>
                <a:lnTo>
                  <a:pt x="1724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7" y="921"/>
                </a:lnTo>
                <a:lnTo>
                  <a:pt x="1727" y="921"/>
                </a:lnTo>
                <a:lnTo>
                  <a:pt x="1724" y="921"/>
                </a:lnTo>
                <a:lnTo>
                  <a:pt x="1722" y="921"/>
                </a:lnTo>
                <a:lnTo>
                  <a:pt x="1722" y="921"/>
                </a:lnTo>
                <a:lnTo>
                  <a:pt x="1724" y="918"/>
                </a:lnTo>
                <a:lnTo>
                  <a:pt x="1727" y="918"/>
                </a:lnTo>
                <a:lnTo>
                  <a:pt x="1729" y="918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4"/>
                </a:lnTo>
                <a:lnTo>
                  <a:pt x="1731" y="912"/>
                </a:lnTo>
                <a:lnTo>
                  <a:pt x="1733" y="910"/>
                </a:lnTo>
                <a:lnTo>
                  <a:pt x="1733" y="906"/>
                </a:lnTo>
                <a:lnTo>
                  <a:pt x="1733" y="906"/>
                </a:lnTo>
                <a:lnTo>
                  <a:pt x="1733" y="904"/>
                </a:lnTo>
                <a:lnTo>
                  <a:pt x="1733" y="904"/>
                </a:lnTo>
                <a:lnTo>
                  <a:pt x="1733" y="902"/>
                </a:lnTo>
                <a:lnTo>
                  <a:pt x="1731" y="902"/>
                </a:lnTo>
                <a:lnTo>
                  <a:pt x="1731" y="902"/>
                </a:lnTo>
                <a:lnTo>
                  <a:pt x="1729" y="902"/>
                </a:lnTo>
                <a:lnTo>
                  <a:pt x="1727" y="904"/>
                </a:lnTo>
                <a:lnTo>
                  <a:pt x="1727" y="906"/>
                </a:lnTo>
                <a:lnTo>
                  <a:pt x="1724" y="908"/>
                </a:lnTo>
                <a:lnTo>
                  <a:pt x="1724" y="908"/>
                </a:lnTo>
                <a:lnTo>
                  <a:pt x="1720" y="914"/>
                </a:lnTo>
                <a:lnTo>
                  <a:pt x="1720" y="916"/>
                </a:lnTo>
                <a:lnTo>
                  <a:pt x="1718" y="916"/>
                </a:lnTo>
                <a:lnTo>
                  <a:pt x="1716" y="918"/>
                </a:lnTo>
                <a:lnTo>
                  <a:pt x="1716" y="921"/>
                </a:lnTo>
                <a:lnTo>
                  <a:pt x="1718" y="925"/>
                </a:lnTo>
                <a:lnTo>
                  <a:pt x="1718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2" y="927"/>
                </a:lnTo>
                <a:lnTo>
                  <a:pt x="1724" y="927"/>
                </a:lnTo>
                <a:lnTo>
                  <a:pt x="1727" y="927"/>
                </a:lnTo>
                <a:lnTo>
                  <a:pt x="1727" y="927"/>
                </a:lnTo>
                <a:lnTo>
                  <a:pt x="1729" y="927"/>
                </a:lnTo>
                <a:lnTo>
                  <a:pt x="1733" y="927"/>
                </a:lnTo>
                <a:lnTo>
                  <a:pt x="1735" y="925"/>
                </a:lnTo>
                <a:close/>
                <a:moveTo>
                  <a:pt x="1724" y="1474"/>
                </a:moveTo>
                <a:lnTo>
                  <a:pt x="1722" y="1476"/>
                </a:lnTo>
                <a:lnTo>
                  <a:pt x="1722" y="1476"/>
                </a:lnTo>
                <a:lnTo>
                  <a:pt x="1718" y="1476"/>
                </a:lnTo>
                <a:lnTo>
                  <a:pt x="1718" y="1476"/>
                </a:lnTo>
                <a:lnTo>
                  <a:pt x="1716" y="1476"/>
                </a:lnTo>
                <a:lnTo>
                  <a:pt x="1714" y="1476"/>
                </a:lnTo>
                <a:lnTo>
                  <a:pt x="1714" y="1476"/>
                </a:lnTo>
                <a:lnTo>
                  <a:pt x="1716" y="1478"/>
                </a:lnTo>
                <a:lnTo>
                  <a:pt x="1716" y="1478"/>
                </a:lnTo>
                <a:lnTo>
                  <a:pt x="1716" y="1478"/>
                </a:lnTo>
                <a:lnTo>
                  <a:pt x="1718" y="1480"/>
                </a:lnTo>
                <a:lnTo>
                  <a:pt x="1716" y="1482"/>
                </a:lnTo>
                <a:lnTo>
                  <a:pt x="1716" y="1484"/>
                </a:lnTo>
                <a:lnTo>
                  <a:pt x="1714" y="1484"/>
                </a:lnTo>
                <a:lnTo>
                  <a:pt x="1714" y="1484"/>
                </a:lnTo>
                <a:lnTo>
                  <a:pt x="1712" y="1487"/>
                </a:lnTo>
                <a:lnTo>
                  <a:pt x="1712" y="1487"/>
                </a:lnTo>
                <a:lnTo>
                  <a:pt x="1716" y="1487"/>
                </a:lnTo>
                <a:lnTo>
                  <a:pt x="1722" y="1487"/>
                </a:lnTo>
                <a:lnTo>
                  <a:pt x="1724" y="1484"/>
                </a:lnTo>
                <a:lnTo>
                  <a:pt x="1724" y="1484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0"/>
                </a:lnTo>
                <a:lnTo>
                  <a:pt x="1724" y="1478"/>
                </a:lnTo>
                <a:lnTo>
                  <a:pt x="1724" y="1478"/>
                </a:lnTo>
                <a:lnTo>
                  <a:pt x="1724" y="1476"/>
                </a:lnTo>
                <a:lnTo>
                  <a:pt x="1724" y="1474"/>
                </a:lnTo>
                <a:close/>
                <a:moveTo>
                  <a:pt x="1712" y="1384"/>
                </a:moveTo>
                <a:lnTo>
                  <a:pt x="1712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2"/>
                </a:lnTo>
                <a:lnTo>
                  <a:pt x="1712" y="1382"/>
                </a:lnTo>
                <a:lnTo>
                  <a:pt x="1712" y="1384"/>
                </a:lnTo>
                <a:lnTo>
                  <a:pt x="1712" y="1384"/>
                </a:lnTo>
                <a:close/>
                <a:moveTo>
                  <a:pt x="1714" y="1375"/>
                </a:moveTo>
                <a:lnTo>
                  <a:pt x="1714" y="1375"/>
                </a:lnTo>
                <a:lnTo>
                  <a:pt x="1712" y="1375"/>
                </a:lnTo>
                <a:lnTo>
                  <a:pt x="1712" y="1375"/>
                </a:lnTo>
                <a:lnTo>
                  <a:pt x="1712" y="1373"/>
                </a:lnTo>
                <a:lnTo>
                  <a:pt x="1712" y="1373"/>
                </a:lnTo>
                <a:lnTo>
                  <a:pt x="1712" y="1375"/>
                </a:lnTo>
                <a:lnTo>
                  <a:pt x="1712" y="1375"/>
                </a:lnTo>
                <a:lnTo>
                  <a:pt x="1714" y="1378"/>
                </a:lnTo>
                <a:lnTo>
                  <a:pt x="1714" y="1375"/>
                </a:lnTo>
                <a:close/>
                <a:moveTo>
                  <a:pt x="1731" y="1468"/>
                </a:moveTo>
                <a:lnTo>
                  <a:pt x="1731" y="1468"/>
                </a:lnTo>
                <a:lnTo>
                  <a:pt x="1729" y="1468"/>
                </a:lnTo>
                <a:lnTo>
                  <a:pt x="1727" y="1470"/>
                </a:lnTo>
                <a:lnTo>
                  <a:pt x="1727" y="1470"/>
                </a:lnTo>
                <a:lnTo>
                  <a:pt x="1727" y="1470"/>
                </a:lnTo>
                <a:lnTo>
                  <a:pt x="1731" y="1470"/>
                </a:lnTo>
                <a:lnTo>
                  <a:pt x="1731" y="1468"/>
                </a:lnTo>
                <a:close/>
                <a:moveTo>
                  <a:pt x="1791" y="906"/>
                </a:moveTo>
                <a:lnTo>
                  <a:pt x="1791" y="906"/>
                </a:lnTo>
                <a:lnTo>
                  <a:pt x="1794" y="906"/>
                </a:lnTo>
                <a:lnTo>
                  <a:pt x="1794" y="904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2"/>
                </a:lnTo>
                <a:lnTo>
                  <a:pt x="1791" y="902"/>
                </a:lnTo>
                <a:lnTo>
                  <a:pt x="1791" y="900"/>
                </a:lnTo>
                <a:lnTo>
                  <a:pt x="1791" y="900"/>
                </a:lnTo>
                <a:lnTo>
                  <a:pt x="1791" y="902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6"/>
                </a:lnTo>
                <a:lnTo>
                  <a:pt x="1791" y="906"/>
                </a:lnTo>
                <a:close/>
                <a:moveTo>
                  <a:pt x="1716" y="1394"/>
                </a:moveTo>
                <a:lnTo>
                  <a:pt x="1714" y="1394"/>
                </a:lnTo>
                <a:lnTo>
                  <a:pt x="1714" y="1394"/>
                </a:lnTo>
                <a:lnTo>
                  <a:pt x="1712" y="1394"/>
                </a:lnTo>
                <a:lnTo>
                  <a:pt x="1712" y="1394"/>
                </a:lnTo>
                <a:lnTo>
                  <a:pt x="1714" y="1399"/>
                </a:lnTo>
                <a:lnTo>
                  <a:pt x="1714" y="1401"/>
                </a:lnTo>
                <a:lnTo>
                  <a:pt x="1714" y="1401"/>
                </a:lnTo>
                <a:lnTo>
                  <a:pt x="1716" y="1399"/>
                </a:lnTo>
                <a:lnTo>
                  <a:pt x="1716" y="1399"/>
                </a:lnTo>
                <a:lnTo>
                  <a:pt x="1716" y="1396"/>
                </a:lnTo>
                <a:lnTo>
                  <a:pt x="1716" y="1396"/>
                </a:lnTo>
                <a:lnTo>
                  <a:pt x="1716" y="1394"/>
                </a:lnTo>
                <a:close/>
                <a:moveTo>
                  <a:pt x="1743" y="1438"/>
                </a:moveTo>
                <a:lnTo>
                  <a:pt x="1743" y="1440"/>
                </a:lnTo>
                <a:lnTo>
                  <a:pt x="1743" y="1443"/>
                </a:lnTo>
                <a:lnTo>
                  <a:pt x="1745" y="1443"/>
                </a:lnTo>
                <a:lnTo>
                  <a:pt x="1745" y="1443"/>
                </a:lnTo>
                <a:lnTo>
                  <a:pt x="1747" y="1440"/>
                </a:lnTo>
                <a:lnTo>
                  <a:pt x="1745" y="1440"/>
                </a:lnTo>
                <a:lnTo>
                  <a:pt x="1745" y="1438"/>
                </a:lnTo>
                <a:lnTo>
                  <a:pt x="1743" y="1438"/>
                </a:lnTo>
                <a:close/>
                <a:moveTo>
                  <a:pt x="1724" y="1501"/>
                </a:moveTo>
                <a:lnTo>
                  <a:pt x="1724" y="1501"/>
                </a:lnTo>
                <a:lnTo>
                  <a:pt x="1722" y="1501"/>
                </a:lnTo>
                <a:lnTo>
                  <a:pt x="1722" y="1503"/>
                </a:lnTo>
                <a:lnTo>
                  <a:pt x="1722" y="1503"/>
                </a:lnTo>
                <a:lnTo>
                  <a:pt x="1724" y="1503"/>
                </a:lnTo>
                <a:lnTo>
                  <a:pt x="1724" y="1503"/>
                </a:lnTo>
                <a:lnTo>
                  <a:pt x="1727" y="1503"/>
                </a:lnTo>
                <a:lnTo>
                  <a:pt x="1727" y="1501"/>
                </a:lnTo>
                <a:lnTo>
                  <a:pt x="1724" y="1501"/>
                </a:lnTo>
                <a:lnTo>
                  <a:pt x="1727" y="1501"/>
                </a:lnTo>
                <a:lnTo>
                  <a:pt x="1724" y="1501"/>
                </a:lnTo>
                <a:close/>
                <a:moveTo>
                  <a:pt x="1727" y="1499"/>
                </a:moveTo>
                <a:lnTo>
                  <a:pt x="1729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9"/>
                </a:lnTo>
                <a:lnTo>
                  <a:pt x="1727" y="1499"/>
                </a:lnTo>
                <a:close/>
                <a:moveTo>
                  <a:pt x="1714" y="1457"/>
                </a:moveTo>
                <a:lnTo>
                  <a:pt x="1714" y="1457"/>
                </a:lnTo>
                <a:lnTo>
                  <a:pt x="1712" y="1457"/>
                </a:lnTo>
                <a:lnTo>
                  <a:pt x="1714" y="1457"/>
                </a:lnTo>
                <a:lnTo>
                  <a:pt x="1714" y="1457"/>
                </a:lnTo>
                <a:lnTo>
                  <a:pt x="1716" y="1455"/>
                </a:lnTo>
                <a:lnTo>
                  <a:pt x="1714" y="1455"/>
                </a:lnTo>
                <a:lnTo>
                  <a:pt x="1714" y="1455"/>
                </a:lnTo>
                <a:lnTo>
                  <a:pt x="1714" y="1457"/>
                </a:lnTo>
                <a:close/>
                <a:moveTo>
                  <a:pt x="1724" y="929"/>
                </a:moveTo>
                <a:lnTo>
                  <a:pt x="1724" y="929"/>
                </a:lnTo>
                <a:lnTo>
                  <a:pt x="1724" y="929"/>
                </a:lnTo>
                <a:lnTo>
                  <a:pt x="1724" y="927"/>
                </a:lnTo>
                <a:lnTo>
                  <a:pt x="1722" y="929"/>
                </a:lnTo>
                <a:lnTo>
                  <a:pt x="1722" y="929"/>
                </a:lnTo>
                <a:lnTo>
                  <a:pt x="1724" y="929"/>
                </a:lnTo>
                <a:lnTo>
                  <a:pt x="1724" y="929"/>
                </a:lnTo>
                <a:lnTo>
                  <a:pt x="1724" y="929"/>
                </a:lnTo>
                <a:close/>
                <a:moveTo>
                  <a:pt x="1727" y="1422"/>
                </a:moveTo>
                <a:lnTo>
                  <a:pt x="1727" y="1422"/>
                </a:lnTo>
                <a:lnTo>
                  <a:pt x="1727" y="1419"/>
                </a:lnTo>
                <a:lnTo>
                  <a:pt x="1727" y="1419"/>
                </a:lnTo>
                <a:lnTo>
                  <a:pt x="1724" y="1419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2" y="1415"/>
                </a:lnTo>
                <a:lnTo>
                  <a:pt x="1722" y="1415"/>
                </a:lnTo>
                <a:lnTo>
                  <a:pt x="1720" y="1417"/>
                </a:lnTo>
                <a:lnTo>
                  <a:pt x="1720" y="1417"/>
                </a:lnTo>
                <a:lnTo>
                  <a:pt x="1722" y="1419"/>
                </a:lnTo>
                <a:lnTo>
                  <a:pt x="1722" y="1419"/>
                </a:lnTo>
                <a:lnTo>
                  <a:pt x="1724" y="1419"/>
                </a:lnTo>
                <a:lnTo>
                  <a:pt x="1722" y="1422"/>
                </a:lnTo>
                <a:lnTo>
                  <a:pt x="1722" y="1422"/>
                </a:lnTo>
                <a:lnTo>
                  <a:pt x="1722" y="1422"/>
                </a:lnTo>
                <a:lnTo>
                  <a:pt x="1724" y="1422"/>
                </a:lnTo>
                <a:lnTo>
                  <a:pt x="1727" y="1424"/>
                </a:lnTo>
                <a:lnTo>
                  <a:pt x="1727" y="1422"/>
                </a:lnTo>
                <a:close/>
                <a:moveTo>
                  <a:pt x="1706" y="914"/>
                </a:moveTo>
                <a:lnTo>
                  <a:pt x="1708" y="914"/>
                </a:lnTo>
                <a:lnTo>
                  <a:pt x="1710" y="912"/>
                </a:lnTo>
                <a:lnTo>
                  <a:pt x="1710" y="912"/>
                </a:lnTo>
                <a:lnTo>
                  <a:pt x="1708" y="912"/>
                </a:lnTo>
                <a:lnTo>
                  <a:pt x="1708" y="912"/>
                </a:lnTo>
                <a:lnTo>
                  <a:pt x="1703" y="912"/>
                </a:lnTo>
                <a:lnTo>
                  <a:pt x="1699" y="912"/>
                </a:lnTo>
                <a:lnTo>
                  <a:pt x="1699" y="912"/>
                </a:lnTo>
                <a:lnTo>
                  <a:pt x="1695" y="912"/>
                </a:lnTo>
                <a:lnTo>
                  <a:pt x="1693" y="912"/>
                </a:lnTo>
                <a:lnTo>
                  <a:pt x="1691" y="912"/>
                </a:lnTo>
                <a:lnTo>
                  <a:pt x="1689" y="910"/>
                </a:lnTo>
                <a:lnTo>
                  <a:pt x="1689" y="910"/>
                </a:lnTo>
                <a:lnTo>
                  <a:pt x="1689" y="910"/>
                </a:lnTo>
                <a:lnTo>
                  <a:pt x="1687" y="910"/>
                </a:lnTo>
                <a:lnTo>
                  <a:pt x="1685" y="910"/>
                </a:lnTo>
                <a:lnTo>
                  <a:pt x="1685" y="912"/>
                </a:lnTo>
                <a:lnTo>
                  <a:pt x="1685" y="912"/>
                </a:lnTo>
                <a:lnTo>
                  <a:pt x="1683" y="912"/>
                </a:lnTo>
                <a:lnTo>
                  <a:pt x="1683" y="912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08"/>
                </a:lnTo>
                <a:lnTo>
                  <a:pt x="1678" y="906"/>
                </a:lnTo>
                <a:lnTo>
                  <a:pt x="1680" y="904"/>
                </a:lnTo>
                <a:lnTo>
                  <a:pt x="1680" y="902"/>
                </a:lnTo>
                <a:lnTo>
                  <a:pt x="1680" y="902"/>
                </a:lnTo>
                <a:lnTo>
                  <a:pt x="1678" y="904"/>
                </a:lnTo>
                <a:lnTo>
                  <a:pt x="1676" y="904"/>
                </a:lnTo>
                <a:lnTo>
                  <a:pt x="1676" y="906"/>
                </a:lnTo>
                <a:lnTo>
                  <a:pt x="1676" y="906"/>
                </a:lnTo>
                <a:lnTo>
                  <a:pt x="1674" y="908"/>
                </a:lnTo>
                <a:lnTo>
                  <a:pt x="1674" y="908"/>
                </a:lnTo>
                <a:lnTo>
                  <a:pt x="1676" y="908"/>
                </a:lnTo>
                <a:lnTo>
                  <a:pt x="1678" y="910"/>
                </a:lnTo>
                <a:lnTo>
                  <a:pt x="1678" y="910"/>
                </a:lnTo>
                <a:lnTo>
                  <a:pt x="1678" y="912"/>
                </a:lnTo>
                <a:lnTo>
                  <a:pt x="1680" y="912"/>
                </a:lnTo>
                <a:lnTo>
                  <a:pt x="1683" y="912"/>
                </a:lnTo>
                <a:lnTo>
                  <a:pt x="1685" y="912"/>
                </a:lnTo>
                <a:lnTo>
                  <a:pt x="1685" y="914"/>
                </a:lnTo>
                <a:lnTo>
                  <a:pt x="1685" y="914"/>
                </a:lnTo>
                <a:lnTo>
                  <a:pt x="1683" y="914"/>
                </a:lnTo>
                <a:lnTo>
                  <a:pt x="1685" y="914"/>
                </a:lnTo>
                <a:lnTo>
                  <a:pt x="1687" y="916"/>
                </a:lnTo>
                <a:lnTo>
                  <a:pt x="1687" y="916"/>
                </a:lnTo>
                <a:lnTo>
                  <a:pt x="1691" y="918"/>
                </a:lnTo>
                <a:lnTo>
                  <a:pt x="1691" y="916"/>
                </a:lnTo>
                <a:lnTo>
                  <a:pt x="1693" y="916"/>
                </a:lnTo>
                <a:lnTo>
                  <a:pt x="1691" y="916"/>
                </a:lnTo>
                <a:lnTo>
                  <a:pt x="1693" y="916"/>
                </a:lnTo>
                <a:lnTo>
                  <a:pt x="1693" y="916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7" y="918"/>
                </a:lnTo>
                <a:lnTo>
                  <a:pt x="1695" y="918"/>
                </a:lnTo>
                <a:lnTo>
                  <a:pt x="1695" y="918"/>
                </a:lnTo>
                <a:lnTo>
                  <a:pt x="1697" y="918"/>
                </a:lnTo>
                <a:lnTo>
                  <a:pt x="1697" y="921"/>
                </a:lnTo>
                <a:lnTo>
                  <a:pt x="1697" y="921"/>
                </a:lnTo>
                <a:lnTo>
                  <a:pt x="1699" y="921"/>
                </a:lnTo>
                <a:lnTo>
                  <a:pt x="1701" y="921"/>
                </a:lnTo>
                <a:lnTo>
                  <a:pt x="1703" y="921"/>
                </a:lnTo>
                <a:lnTo>
                  <a:pt x="1701" y="921"/>
                </a:lnTo>
                <a:lnTo>
                  <a:pt x="1701" y="921"/>
                </a:lnTo>
                <a:lnTo>
                  <a:pt x="1701" y="918"/>
                </a:lnTo>
                <a:lnTo>
                  <a:pt x="1701" y="916"/>
                </a:lnTo>
                <a:lnTo>
                  <a:pt x="1701" y="916"/>
                </a:lnTo>
                <a:lnTo>
                  <a:pt x="1706" y="914"/>
                </a:lnTo>
                <a:close/>
                <a:moveTo>
                  <a:pt x="1712" y="895"/>
                </a:moveTo>
                <a:lnTo>
                  <a:pt x="1714" y="893"/>
                </a:lnTo>
                <a:lnTo>
                  <a:pt x="1714" y="893"/>
                </a:lnTo>
                <a:lnTo>
                  <a:pt x="1716" y="891"/>
                </a:lnTo>
                <a:lnTo>
                  <a:pt x="1716" y="891"/>
                </a:lnTo>
                <a:lnTo>
                  <a:pt x="1718" y="891"/>
                </a:lnTo>
                <a:lnTo>
                  <a:pt x="1718" y="891"/>
                </a:lnTo>
                <a:lnTo>
                  <a:pt x="1716" y="891"/>
                </a:lnTo>
                <a:lnTo>
                  <a:pt x="1714" y="891"/>
                </a:lnTo>
                <a:lnTo>
                  <a:pt x="1712" y="893"/>
                </a:lnTo>
                <a:lnTo>
                  <a:pt x="1710" y="895"/>
                </a:lnTo>
                <a:lnTo>
                  <a:pt x="1710" y="897"/>
                </a:lnTo>
                <a:lnTo>
                  <a:pt x="1710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0" y="897"/>
                </a:lnTo>
                <a:lnTo>
                  <a:pt x="1712" y="895"/>
                </a:lnTo>
                <a:lnTo>
                  <a:pt x="1712" y="895"/>
                </a:lnTo>
                <a:close/>
                <a:moveTo>
                  <a:pt x="1727" y="1428"/>
                </a:moveTo>
                <a:lnTo>
                  <a:pt x="1724" y="1428"/>
                </a:lnTo>
                <a:lnTo>
                  <a:pt x="1724" y="1428"/>
                </a:lnTo>
                <a:lnTo>
                  <a:pt x="1724" y="1428"/>
                </a:lnTo>
                <a:lnTo>
                  <a:pt x="1722" y="1430"/>
                </a:lnTo>
                <a:lnTo>
                  <a:pt x="1722" y="1430"/>
                </a:lnTo>
                <a:lnTo>
                  <a:pt x="1722" y="1432"/>
                </a:lnTo>
                <a:lnTo>
                  <a:pt x="1724" y="1432"/>
                </a:lnTo>
                <a:lnTo>
                  <a:pt x="1727" y="1432"/>
                </a:lnTo>
                <a:lnTo>
                  <a:pt x="1727" y="1428"/>
                </a:lnTo>
                <a:close/>
                <a:moveTo>
                  <a:pt x="1716" y="1396"/>
                </a:moveTo>
                <a:lnTo>
                  <a:pt x="1718" y="1396"/>
                </a:lnTo>
                <a:lnTo>
                  <a:pt x="1720" y="1396"/>
                </a:lnTo>
                <a:lnTo>
                  <a:pt x="1722" y="1396"/>
                </a:lnTo>
                <a:lnTo>
                  <a:pt x="1718" y="1394"/>
                </a:lnTo>
                <a:lnTo>
                  <a:pt x="1718" y="1394"/>
                </a:lnTo>
                <a:lnTo>
                  <a:pt x="1718" y="1392"/>
                </a:lnTo>
                <a:lnTo>
                  <a:pt x="1718" y="1392"/>
                </a:lnTo>
                <a:lnTo>
                  <a:pt x="1716" y="1392"/>
                </a:lnTo>
                <a:lnTo>
                  <a:pt x="1716" y="1392"/>
                </a:lnTo>
                <a:lnTo>
                  <a:pt x="1716" y="1394"/>
                </a:lnTo>
                <a:lnTo>
                  <a:pt x="1716" y="1394"/>
                </a:lnTo>
                <a:lnTo>
                  <a:pt x="1716" y="1396"/>
                </a:lnTo>
                <a:close/>
                <a:moveTo>
                  <a:pt x="1722" y="1440"/>
                </a:moveTo>
                <a:lnTo>
                  <a:pt x="1722" y="1440"/>
                </a:lnTo>
                <a:lnTo>
                  <a:pt x="1722" y="1438"/>
                </a:lnTo>
                <a:lnTo>
                  <a:pt x="1722" y="1438"/>
                </a:lnTo>
                <a:lnTo>
                  <a:pt x="1722" y="1438"/>
                </a:lnTo>
                <a:lnTo>
                  <a:pt x="1720" y="1438"/>
                </a:lnTo>
                <a:lnTo>
                  <a:pt x="1720" y="1438"/>
                </a:lnTo>
                <a:lnTo>
                  <a:pt x="1720" y="1440"/>
                </a:lnTo>
                <a:lnTo>
                  <a:pt x="1720" y="1440"/>
                </a:lnTo>
                <a:lnTo>
                  <a:pt x="1722" y="1440"/>
                </a:lnTo>
                <a:close/>
                <a:moveTo>
                  <a:pt x="1794" y="906"/>
                </a:move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close/>
                <a:moveTo>
                  <a:pt x="1720" y="1407"/>
                </a:moveTo>
                <a:lnTo>
                  <a:pt x="1720" y="1405"/>
                </a:lnTo>
                <a:lnTo>
                  <a:pt x="1718" y="1405"/>
                </a:lnTo>
                <a:lnTo>
                  <a:pt x="1718" y="1405"/>
                </a:lnTo>
                <a:lnTo>
                  <a:pt x="1716" y="1407"/>
                </a:lnTo>
                <a:lnTo>
                  <a:pt x="1718" y="1409"/>
                </a:lnTo>
                <a:lnTo>
                  <a:pt x="1718" y="1411"/>
                </a:lnTo>
                <a:lnTo>
                  <a:pt x="1720" y="1411"/>
                </a:lnTo>
                <a:lnTo>
                  <a:pt x="1720" y="1409"/>
                </a:lnTo>
                <a:lnTo>
                  <a:pt x="1720" y="1407"/>
                </a:lnTo>
                <a:close/>
                <a:moveTo>
                  <a:pt x="1507" y="1285"/>
                </a:moveTo>
                <a:lnTo>
                  <a:pt x="1507" y="1285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09" y="1287"/>
                </a:lnTo>
                <a:lnTo>
                  <a:pt x="1507" y="1285"/>
                </a:lnTo>
                <a:lnTo>
                  <a:pt x="1507" y="1285"/>
                </a:lnTo>
                <a:lnTo>
                  <a:pt x="1507" y="1285"/>
                </a:lnTo>
                <a:close/>
                <a:moveTo>
                  <a:pt x="1634" y="1369"/>
                </a:moveTo>
                <a:lnTo>
                  <a:pt x="1634" y="1371"/>
                </a:lnTo>
                <a:lnTo>
                  <a:pt x="1636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41" y="1369"/>
                </a:lnTo>
                <a:lnTo>
                  <a:pt x="1643" y="1371"/>
                </a:lnTo>
                <a:lnTo>
                  <a:pt x="1645" y="1369"/>
                </a:lnTo>
                <a:lnTo>
                  <a:pt x="1645" y="1371"/>
                </a:lnTo>
                <a:lnTo>
                  <a:pt x="1647" y="1371"/>
                </a:lnTo>
                <a:lnTo>
                  <a:pt x="1647" y="1371"/>
                </a:lnTo>
                <a:lnTo>
                  <a:pt x="1649" y="1371"/>
                </a:lnTo>
                <a:lnTo>
                  <a:pt x="1649" y="1371"/>
                </a:lnTo>
                <a:lnTo>
                  <a:pt x="1651" y="1371"/>
                </a:lnTo>
                <a:lnTo>
                  <a:pt x="1653" y="1369"/>
                </a:lnTo>
                <a:lnTo>
                  <a:pt x="1655" y="1367"/>
                </a:lnTo>
                <a:lnTo>
                  <a:pt x="1655" y="1367"/>
                </a:lnTo>
                <a:lnTo>
                  <a:pt x="1657" y="1367"/>
                </a:lnTo>
                <a:lnTo>
                  <a:pt x="1657" y="1365"/>
                </a:lnTo>
                <a:lnTo>
                  <a:pt x="1655" y="1365"/>
                </a:lnTo>
                <a:lnTo>
                  <a:pt x="1653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1" y="1363"/>
                </a:lnTo>
                <a:lnTo>
                  <a:pt x="1636" y="1363"/>
                </a:lnTo>
                <a:lnTo>
                  <a:pt x="1636" y="1363"/>
                </a:lnTo>
                <a:lnTo>
                  <a:pt x="1634" y="1363"/>
                </a:lnTo>
                <a:lnTo>
                  <a:pt x="1634" y="1363"/>
                </a:lnTo>
                <a:lnTo>
                  <a:pt x="1634" y="1365"/>
                </a:lnTo>
                <a:lnTo>
                  <a:pt x="1632" y="1365"/>
                </a:lnTo>
                <a:lnTo>
                  <a:pt x="1634" y="1365"/>
                </a:lnTo>
                <a:lnTo>
                  <a:pt x="1634" y="1365"/>
                </a:lnTo>
                <a:lnTo>
                  <a:pt x="1634" y="1367"/>
                </a:lnTo>
                <a:lnTo>
                  <a:pt x="1634" y="1367"/>
                </a:lnTo>
                <a:lnTo>
                  <a:pt x="1634" y="1369"/>
                </a:lnTo>
                <a:close/>
                <a:moveTo>
                  <a:pt x="1479" y="1308"/>
                </a:moveTo>
                <a:lnTo>
                  <a:pt x="1479" y="1308"/>
                </a:lnTo>
                <a:lnTo>
                  <a:pt x="1479" y="1308"/>
                </a:lnTo>
                <a:lnTo>
                  <a:pt x="1479" y="1306"/>
                </a:lnTo>
                <a:lnTo>
                  <a:pt x="1479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8"/>
                </a:lnTo>
                <a:lnTo>
                  <a:pt x="1479" y="1308"/>
                </a:lnTo>
                <a:close/>
                <a:moveTo>
                  <a:pt x="1486" y="1281"/>
                </a:moveTo>
                <a:lnTo>
                  <a:pt x="1486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9"/>
                </a:lnTo>
                <a:lnTo>
                  <a:pt x="1481" y="1277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5"/>
                </a:lnTo>
                <a:lnTo>
                  <a:pt x="1481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7" y="1277"/>
                </a:lnTo>
                <a:lnTo>
                  <a:pt x="1479" y="1279"/>
                </a:lnTo>
                <a:lnTo>
                  <a:pt x="1479" y="1279"/>
                </a:lnTo>
                <a:lnTo>
                  <a:pt x="1481" y="1281"/>
                </a:lnTo>
                <a:lnTo>
                  <a:pt x="1481" y="1281"/>
                </a:lnTo>
                <a:lnTo>
                  <a:pt x="1481" y="1283"/>
                </a:lnTo>
                <a:lnTo>
                  <a:pt x="1483" y="1283"/>
                </a:lnTo>
                <a:lnTo>
                  <a:pt x="1486" y="1281"/>
                </a:lnTo>
                <a:close/>
                <a:moveTo>
                  <a:pt x="1488" y="1264"/>
                </a:moveTo>
                <a:lnTo>
                  <a:pt x="1488" y="1264"/>
                </a:lnTo>
                <a:lnTo>
                  <a:pt x="1488" y="1264"/>
                </a:lnTo>
                <a:lnTo>
                  <a:pt x="1488" y="1264"/>
                </a:lnTo>
                <a:lnTo>
                  <a:pt x="1486" y="1264"/>
                </a:lnTo>
                <a:lnTo>
                  <a:pt x="1486" y="1264"/>
                </a:lnTo>
                <a:lnTo>
                  <a:pt x="1483" y="1264"/>
                </a:lnTo>
                <a:lnTo>
                  <a:pt x="1483" y="1264"/>
                </a:lnTo>
                <a:lnTo>
                  <a:pt x="1486" y="1264"/>
                </a:lnTo>
                <a:lnTo>
                  <a:pt x="1488" y="1264"/>
                </a:lnTo>
                <a:close/>
                <a:moveTo>
                  <a:pt x="1475" y="1304"/>
                </a:moveTo>
                <a:lnTo>
                  <a:pt x="1475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4"/>
                </a:lnTo>
                <a:lnTo>
                  <a:pt x="1475" y="1304"/>
                </a:lnTo>
                <a:lnTo>
                  <a:pt x="1475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5" y="1304"/>
                </a:lnTo>
                <a:close/>
                <a:moveTo>
                  <a:pt x="1496" y="1256"/>
                </a:moveTo>
                <a:lnTo>
                  <a:pt x="1496" y="1258"/>
                </a:lnTo>
                <a:lnTo>
                  <a:pt x="1496" y="1258"/>
                </a:lnTo>
                <a:lnTo>
                  <a:pt x="1496" y="1258"/>
                </a:lnTo>
                <a:lnTo>
                  <a:pt x="1498" y="1258"/>
                </a:lnTo>
                <a:lnTo>
                  <a:pt x="1500" y="1260"/>
                </a:lnTo>
                <a:lnTo>
                  <a:pt x="1502" y="1260"/>
                </a:lnTo>
                <a:lnTo>
                  <a:pt x="1502" y="1262"/>
                </a:lnTo>
                <a:lnTo>
                  <a:pt x="1504" y="1262"/>
                </a:lnTo>
                <a:lnTo>
                  <a:pt x="1504" y="1264"/>
                </a:lnTo>
                <a:lnTo>
                  <a:pt x="1504" y="1266"/>
                </a:lnTo>
                <a:lnTo>
                  <a:pt x="1504" y="1266"/>
                </a:lnTo>
                <a:lnTo>
                  <a:pt x="1502" y="1269"/>
                </a:lnTo>
                <a:lnTo>
                  <a:pt x="1502" y="1269"/>
                </a:lnTo>
                <a:lnTo>
                  <a:pt x="1502" y="1269"/>
                </a:lnTo>
                <a:lnTo>
                  <a:pt x="1504" y="1271"/>
                </a:lnTo>
                <a:lnTo>
                  <a:pt x="1504" y="1271"/>
                </a:lnTo>
                <a:lnTo>
                  <a:pt x="1504" y="1269"/>
                </a:lnTo>
                <a:lnTo>
                  <a:pt x="1504" y="1266"/>
                </a:lnTo>
                <a:lnTo>
                  <a:pt x="1504" y="1264"/>
                </a:lnTo>
                <a:lnTo>
                  <a:pt x="1504" y="1262"/>
                </a:lnTo>
                <a:lnTo>
                  <a:pt x="1504" y="1262"/>
                </a:lnTo>
                <a:lnTo>
                  <a:pt x="1502" y="1260"/>
                </a:lnTo>
                <a:lnTo>
                  <a:pt x="1500" y="1258"/>
                </a:lnTo>
                <a:lnTo>
                  <a:pt x="1498" y="1258"/>
                </a:lnTo>
                <a:lnTo>
                  <a:pt x="1496" y="1256"/>
                </a:lnTo>
                <a:lnTo>
                  <a:pt x="1496" y="1256"/>
                </a:lnTo>
                <a:close/>
                <a:moveTo>
                  <a:pt x="1467" y="1241"/>
                </a:moveTo>
                <a:lnTo>
                  <a:pt x="1467" y="1241"/>
                </a:lnTo>
                <a:lnTo>
                  <a:pt x="1465" y="1239"/>
                </a:lnTo>
                <a:lnTo>
                  <a:pt x="1463" y="1239"/>
                </a:lnTo>
                <a:lnTo>
                  <a:pt x="1467" y="1241"/>
                </a:lnTo>
                <a:lnTo>
                  <a:pt x="1467" y="1241"/>
                </a:lnTo>
                <a:lnTo>
                  <a:pt x="1469" y="1241"/>
                </a:lnTo>
                <a:lnTo>
                  <a:pt x="1471" y="1241"/>
                </a:lnTo>
                <a:lnTo>
                  <a:pt x="1475" y="1239"/>
                </a:lnTo>
                <a:lnTo>
                  <a:pt x="1479" y="1239"/>
                </a:lnTo>
                <a:lnTo>
                  <a:pt x="1479" y="1239"/>
                </a:lnTo>
                <a:lnTo>
                  <a:pt x="1479" y="1237"/>
                </a:lnTo>
                <a:lnTo>
                  <a:pt x="1477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1" y="1239"/>
                </a:lnTo>
                <a:lnTo>
                  <a:pt x="1469" y="1237"/>
                </a:lnTo>
                <a:lnTo>
                  <a:pt x="1469" y="1239"/>
                </a:lnTo>
                <a:lnTo>
                  <a:pt x="1469" y="1239"/>
                </a:lnTo>
                <a:lnTo>
                  <a:pt x="1469" y="1239"/>
                </a:lnTo>
                <a:lnTo>
                  <a:pt x="1467" y="1241"/>
                </a:lnTo>
                <a:close/>
                <a:moveTo>
                  <a:pt x="1488" y="1239"/>
                </a:moveTo>
                <a:lnTo>
                  <a:pt x="1488" y="1237"/>
                </a:lnTo>
                <a:lnTo>
                  <a:pt x="1486" y="1237"/>
                </a:lnTo>
                <a:lnTo>
                  <a:pt x="1483" y="1235"/>
                </a:lnTo>
                <a:lnTo>
                  <a:pt x="1483" y="1235"/>
                </a:lnTo>
                <a:lnTo>
                  <a:pt x="1481" y="1235"/>
                </a:lnTo>
                <a:lnTo>
                  <a:pt x="1479" y="1235"/>
                </a:lnTo>
                <a:lnTo>
                  <a:pt x="1479" y="1235"/>
                </a:lnTo>
                <a:lnTo>
                  <a:pt x="1481" y="1235"/>
                </a:lnTo>
                <a:lnTo>
                  <a:pt x="1486" y="1237"/>
                </a:lnTo>
                <a:lnTo>
                  <a:pt x="1488" y="1239"/>
                </a:lnTo>
                <a:lnTo>
                  <a:pt x="1490" y="1241"/>
                </a:lnTo>
                <a:lnTo>
                  <a:pt x="1490" y="1241"/>
                </a:lnTo>
                <a:lnTo>
                  <a:pt x="1490" y="1243"/>
                </a:lnTo>
                <a:lnTo>
                  <a:pt x="1490" y="1243"/>
                </a:lnTo>
                <a:lnTo>
                  <a:pt x="1488" y="1245"/>
                </a:lnTo>
                <a:lnTo>
                  <a:pt x="1488" y="1248"/>
                </a:lnTo>
                <a:lnTo>
                  <a:pt x="1488" y="1248"/>
                </a:lnTo>
                <a:lnTo>
                  <a:pt x="1486" y="1250"/>
                </a:lnTo>
                <a:lnTo>
                  <a:pt x="1488" y="1250"/>
                </a:lnTo>
                <a:lnTo>
                  <a:pt x="1488" y="1252"/>
                </a:lnTo>
                <a:lnTo>
                  <a:pt x="1490" y="1252"/>
                </a:lnTo>
                <a:lnTo>
                  <a:pt x="1490" y="1250"/>
                </a:lnTo>
                <a:lnTo>
                  <a:pt x="1490" y="1245"/>
                </a:lnTo>
                <a:lnTo>
                  <a:pt x="1492" y="1243"/>
                </a:lnTo>
                <a:lnTo>
                  <a:pt x="1492" y="1241"/>
                </a:lnTo>
                <a:lnTo>
                  <a:pt x="1490" y="1241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close/>
                <a:moveTo>
                  <a:pt x="1475" y="1273"/>
                </a:moveTo>
                <a:lnTo>
                  <a:pt x="1475" y="1273"/>
                </a:lnTo>
                <a:lnTo>
                  <a:pt x="1475" y="1273"/>
                </a:lnTo>
                <a:lnTo>
                  <a:pt x="1477" y="1275"/>
                </a:lnTo>
                <a:lnTo>
                  <a:pt x="1477" y="1275"/>
                </a:lnTo>
                <a:lnTo>
                  <a:pt x="1477" y="1275"/>
                </a:lnTo>
                <a:lnTo>
                  <a:pt x="1479" y="1275"/>
                </a:lnTo>
                <a:lnTo>
                  <a:pt x="1479" y="1275"/>
                </a:lnTo>
                <a:lnTo>
                  <a:pt x="1481" y="1273"/>
                </a:lnTo>
                <a:lnTo>
                  <a:pt x="1481" y="1273"/>
                </a:lnTo>
                <a:lnTo>
                  <a:pt x="1481" y="1271"/>
                </a:lnTo>
                <a:lnTo>
                  <a:pt x="1481" y="1269"/>
                </a:lnTo>
                <a:lnTo>
                  <a:pt x="1479" y="1269"/>
                </a:lnTo>
                <a:lnTo>
                  <a:pt x="1479" y="1266"/>
                </a:lnTo>
                <a:lnTo>
                  <a:pt x="1477" y="1264"/>
                </a:lnTo>
                <a:lnTo>
                  <a:pt x="1477" y="1264"/>
                </a:lnTo>
                <a:lnTo>
                  <a:pt x="1477" y="1262"/>
                </a:lnTo>
                <a:lnTo>
                  <a:pt x="1475" y="1262"/>
                </a:lnTo>
                <a:lnTo>
                  <a:pt x="1475" y="1262"/>
                </a:lnTo>
                <a:lnTo>
                  <a:pt x="1475" y="1264"/>
                </a:lnTo>
                <a:lnTo>
                  <a:pt x="1475" y="1266"/>
                </a:lnTo>
                <a:lnTo>
                  <a:pt x="1473" y="1269"/>
                </a:lnTo>
                <a:lnTo>
                  <a:pt x="1473" y="1269"/>
                </a:lnTo>
                <a:lnTo>
                  <a:pt x="1473" y="1269"/>
                </a:lnTo>
                <a:lnTo>
                  <a:pt x="1475" y="1271"/>
                </a:lnTo>
                <a:lnTo>
                  <a:pt x="1473" y="1271"/>
                </a:lnTo>
                <a:lnTo>
                  <a:pt x="1473" y="1271"/>
                </a:lnTo>
                <a:lnTo>
                  <a:pt x="1471" y="1271"/>
                </a:lnTo>
                <a:lnTo>
                  <a:pt x="1473" y="1273"/>
                </a:lnTo>
                <a:lnTo>
                  <a:pt x="1473" y="1273"/>
                </a:lnTo>
                <a:lnTo>
                  <a:pt x="1475" y="1273"/>
                </a:lnTo>
                <a:close/>
                <a:moveTo>
                  <a:pt x="1471" y="1302"/>
                </a:moveTo>
                <a:lnTo>
                  <a:pt x="1471" y="1302"/>
                </a:lnTo>
                <a:lnTo>
                  <a:pt x="1469" y="1302"/>
                </a:lnTo>
                <a:lnTo>
                  <a:pt x="1467" y="1302"/>
                </a:lnTo>
                <a:lnTo>
                  <a:pt x="1469" y="1302"/>
                </a:lnTo>
                <a:lnTo>
                  <a:pt x="1469" y="1302"/>
                </a:lnTo>
                <a:lnTo>
                  <a:pt x="1469" y="1304"/>
                </a:lnTo>
                <a:lnTo>
                  <a:pt x="1471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2"/>
                </a:lnTo>
                <a:lnTo>
                  <a:pt x="1471" y="1302"/>
                </a:lnTo>
                <a:lnTo>
                  <a:pt x="1471" y="1302"/>
                </a:lnTo>
                <a:close/>
                <a:moveTo>
                  <a:pt x="1509" y="1105"/>
                </a:moveTo>
                <a:lnTo>
                  <a:pt x="1507" y="1105"/>
                </a:lnTo>
                <a:lnTo>
                  <a:pt x="1507" y="1105"/>
                </a:lnTo>
                <a:lnTo>
                  <a:pt x="1511" y="1105"/>
                </a:lnTo>
                <a:lnTo>
                  <a:pt x="1509" y="1105"/>
                </a:lnTo>
                <a:close/>
                <a:moveTo>
                  <a:pt x="1511" y="1271"/>
                </a:moveTo>
                <a:lnTo>
                  <a:pt x="1511" y="1271"/>
                </a:lnTo>
                <a:lnTo>
                  <a:pt x="1513" y="1273"/>
                </a:lnTo>
                <a:lnTo>
                  <a:pt x="1513" y="1273"/>
                </a:lnTo>
                <a:lnTo>
                  <a:pt x="1515" y="1275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7" y="1277"/>
                </a:lnTo>
                <a:lnTo>
                  <a:pt x="1517" y="1277"/>
                </a:lnTo>
                <a:lnTo>
                  <a:pt x="1513" y="1273"/>
                </a:lnTo>
                <a:lnTo>
                  <a:pt x="1513" y="1273"/>
                </a:lnTo>
                <a:lnTo>
                  <a:pt x="1511" y="1271"/>
                </a:lnTo>
                <a:lnTo>
                  <a:pt x="1511" y="1269"/>
                </a:lnTo>
                <a:lnTo>
                  <a:pt x="1511" y="1269"/>
                </a:lnTo>
                <a:lnTo>
                  <a:pt x="1511" y="1271"/>
                </a:lnTo>
                <a:close/>
                <a:moveTo>
                  <a:pt x="1519" y="1292"/>
                </a:moveTo>
                <a:lnTo>
                  <a:pt x="1517" y="1294"/>
                </a:lnTo>
                <a:lnTo>
                  <a:pt x="1519" y="1294"/>
                </a:lnTo>
                <a:lnTo>
                  <a:pt x="1521" y="1294"/>
                </a:lnTo>
                <a:lnTo>
                  <a:pt x="1523" y="1298"/>
                </a:lnTo>
                <a:lnTo>
                  <a:pt x="1523" y="1296"/>
                </a:lnTo>
                <a:lnTo>
                  <a:pt x="1523" y="1296"/>
                </a:lnTo>
                <a:lnTo>
                  <a:pt x="1521" y="1294"/>
                </a:lnTo>
                <a:lnTo>
                  <a:pt x="1521" y="1294"/>
                </a:lnTo>
                <a:lnTo>
                  <a:pt x="1519" y="1289"/>
                </a:lnTo>
                <a:lnTo>
                  <a:pt x="1519" y="1289"/>
                </a:lnTo>
                <a:lnTo>
                  <a:pt x="1517" y="1287"/>
                </a:lnTo>
                <a:lnTo>
                  <a:pt x="1517" y="1285"/>
                </a:lnTo>
                <a:lnTo>
                  <a:pt x="1517" y="1285"/>
                </a:lnTo>
                <a:lnTo>
                  <a:pt x="1517" y="1287"/>
                </a:lnTo>
                <a:lnTo>
                  <a:pt x="1517" y="1287"/>
                </a:lnTo>
                <a:lnTo>
                  <a:pt x="1519" y="1289"/>
                </a:lnTo>
                <a:lnTo>
                  <a:pt x="1519" y="1292"/>
                </a:lnTo>
                <a:lnTo>
                  <a:pt x="1519" y="1292"/>
                </a:lnTo>
                <a:lnTo>
                  <a:pt x="1519" y="1292"/>
                </a:lnTo>
                <a:close/>
                <a:moveTo>
                  <a:pt x="1511" y="1092"/>
                </a:moveTo>
                <a:lnTo>
                  <a:pt x="1511" y="1092"/>
                </a:lnTo>
                <a:lnTo>
                  <a:pt x="1511" y="1095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92"/>
                </a:lnTo>
                <a:close/>
                <a:moveTo>
                  <a:pt x="1517" y="1057"/>
                </a:moveTo>
                <a:lnTo>
                  <a:pt x="1515" y="1061"/>
                </a:lnTo>
                <a:lnTo>
                  <a:pt x="1517" y="1061"/>
                </a:lnTo>
                <a:lnTo>
                  <a:pt x="1519" y="1057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5"/>
                </a:lnTo>
                <a:lnTo>
                  <a:pt x="1517" y="1057"/>
                </a:lnTo>
                <a:close/>
                <a:moveTo>
                  <a:pt x="1504" y="1109"/>
                </a:moveTo>
                <a:lnTo>
                  <a:pt x="1502" y="1109"/>
                </a:lnTo>
                <a:lnTo>
                  <a:pt x="1500" y="1111"/>
                </a:lnTo>
                <a:lnTo>
                  <a:pt x="1498" y="1113"/>
                </a:lnTo>
                <a:lnTo>
                  <a:pt x="1500" y="1113"/>
                </a:lnTo>
                <a:lnTo>
                  <a:pt x="1502" y="1111"/>
                </a:lnTo>
                <a:lnTo>
                  <a:pt x="1504" y="1109"/>
                </a:lnTo>
                <a:close/>
                <a:moveTo>
                  <a:pt x="1513" y="1103"/>
                </a:moveTo>
                <a:lnTo>
                  <a:pt x="1511" y="1103"/>
                </a:lnTo>
                <a:lnTo>
                  <a:pt x="1511" y="1105"/>
                </a:lnTo>
                <a:lnTo>
                  <a:pt x="1513" y="1103"/>
                </a:lnTo>
                <a:lnTo>
                  <a:pt x="1513" y="1103"/>
                </a:lnTo>
                <a:lnTo>
                  <a:pt x="1515" y="1101"/>
                </a:lnTo>
                <a:lnTo>
                  <a:pt x="1515" y="1099"/>
                </a:lnTo>
                <a:lnTo>
                  <a:pt x="1515" y="1097"/>
                </a:lnTo>
                <a:lnTo>
                  <a:pt x="1515" y="1095"/>
                </a:lnTo>
                <a:lnTo>
                  <a:pt x="1513" y="1095"/>
                </a:lnTo>
                <a:lnTo>
                  <a:pt x="1515" y="1099"/>
                </a:lnTo>
                <a:lnTo>
                  <a:pt x="1515" y="1099"/>
                </a:lnTo>
                <a:lnTo>
                  <a:pt x="1513" y="1103"/>
                </a:lnTo>
                <a:close/>
                <a:moveTo>
                  <a:pt x="1498" y="1113"/>
                </a:moveTo>
                <a:lnTo>
                  <a:pt x="1498" y="1113"/>
                </a:lnTo>
                <a:lnTo>
                  <a:pt x="1498" y="1113"/>
                </a:lnTo>
                <a:lnTo>
                  <a:pt x="1496" y="1111"/>
                </a:lnTo>
                <a:lnTo>
                  <a:pt x="1496" y="1113"/>
                </a:lnTo>
                <a:lnTo>
                  <a:pt x="1498" y="1113"/>
                </a:lnTo>
                <a:lnTo>
                  <a:pt x="1498" y="1113"/>
                </a:lnTo>
                <a:close/>
                <a:moveTo>
                  <a:pt x="1530" y="1279"/>
                </a:moveTo>
                <a:lnTo>
                  <a:pt x="1530" y="1279"/>
                </a:lnTo>
                <a:lnTo>
                  <a:pt x="1530" y="1279"/>
                </a:lnTo>
                <a:lnTo>
                  <a:pt x="1527" y="1279"/>
                </a:lnTo>
                <a:lnTo>
                  <a:pt x="1527" y="1281"/>
                </a:lnTo>
                <a:lnTo>
                  <a:pt x="1527" y="1281"/>
                </a:lnTo>
                <a:lnTo>
                  <a:pt x="1530" y="1279"/>
                </a:lnTo>
                <a:close/>
                <a:moveTo>
                  <a:pt x="1458" y="1300"/>
                </a:moveTo>
                <a:lnTo>
                  <a:pt x="1458" y="1300"/>
                </a:lnTo>
                <a:lnTo>
                  <a:pt x="1458" y="1300"/>
                </a:lnTo>
                <a:lnTo>
                  <a:pt x="1454" y="1298"/>
                </a:lnTo>
                <a:lnTo>
                  <a:pt x="1454" y="1298"/>
                </a:lnTo>
                <a:lnTo>
                  <a:pt x="1454" y="1298"/>
                </a:lnTo>
                <a:lnTo>
                  <a:pt x="1456" y="1300"/>
                </a:lnTo>
                <a:lnTo>
                  <a:pt x="1458" y="1300"/>
                </a:lnTo>
                <a:close/>
                <a:moveTo>
                  <a:pt x="1479" y="1310"/>
                </a:moveTo>
                <a:lnTo>
                  <a:pt x="1481" y="1310"/>
                </a:lnTo>
                <a:lnTo>
                  <a:pt x="1481" y="1310"/>
                </a:lnTo>
                <a:lnTo>
                  <a:pt x="1481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1" y="1308"/>
                </a:lnTo>
                <a:lnTo>
                  <a:pt x="1479" y="1308"/>
                </a:lnTo>
                <a:lnTo>
                  <a:pt x="1479" y="1308"/>
                </a:lnTo>
                <a:lnTo>
                  <a:pt x="1479" y="1310"/>
                </a:lnTo>
                <a:lnTo>
                  <a:pt x="1479" y="1310"/>
                </a:lnTo>
                <a:close/>
                <a:moveTo>
                  <a:pt x="1595" y="1451"/>
                </a:moveTo>
                <a:lnTo>
                  <a:pt x="1595" y="1449"/>
                </a:lnTo>
                <a:lnTo>
                  <a:pt x="1592" y="1449"/>
                </a:lnTo>
                <a:lnTo>
                  <a:pt x="1592" y="1449"/>
                </a:lnTo>
                <a:lnTo>
                  <a:pt x="1592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close/>
                <a:moveTo>
                  <a:pt x="1496" y="1371"/>
                </a:moveTo>
                <a:lnTo>
                  <a:pt x="1498" y="1371"/>
                </a:lnTo>
                <a:lnTo>
                  <a:pt x="1498" y="1371"/>
                </a:lnTo>
                <a:lnTo>
                  <a:pt x="1500" y="1371"/>
                </a:lnTo>
                <a:lnTo>
                  <a:pt x="1502" y="1371"/>
                </a:lnTo>
                <a:lnTo>
                  <a:pt x="1504" y="1371"/>
                </a:lnTo>
                <a:lnTo>
                  <a:pt x="1502" y="1371"/>
                </a:lnTo>
                <a:lnTo>
                  <a:pt x="1502" y="1367"/>
                </a:lnTo>
                <a:lnTo>
                  <a:pt x="1496" y="1367"/>
                </a:lnTo>
                <a:lnTo>
                  <a:pt x="1496" y="1365"/>
                </a:lnTo>
                <a:lnTo>
                  <a:pt x="1494" y="1365"/>
                </a:lnTo>
                <a:lnTo>
                  <a:pt x="1492" y="1365"/>
                </a:lnTo>
                <a:lnTo>
                  <a:pt x="1492" y="1365"/>
                </a:lnTo>
                <a:lnTo>
                  <a:pt x="1490" y="1363"/>
                </a:lnTo>
                <a:lnTo>
                  <a:pt x="1488" y="1363"/>
                </a:lnTo>
                <a:lnTo>
                  <a:pt x="1488" y="1363"/>
                </a:lnTo>
                <a:lnTo>
                  <a:pt x="1486" y="1363"/>
                </a:lnTo>
                <a:lnTo>
                  <a:pt x="1479" y="1363"/>
                </a:lnTo>
                <a:lnTo>
                  <a:pt x="1479" y="1363"/>
                </a:lnTo>
                <a:lnTo>
                  <a:pt x="1477" y="1363"/>
                </a:lnTo>
                <a:lnTo>
                  <a:pt x="1477" y="1363"/>
                </a:lnTo>
                <a:lnTo>
                  <a:pt x="1475" y="1363"/>
                </a:lnTo>
                <a:lnTo>
                  <a:pt x="1473" y="1363"/>
                </a:lnTo>
                <a:lnTo>
                  <a:pt x="1473" y="1365"/>
                </a:lnTo>
                <a:lnTo>
                  <a:pt x="1473" y="1365"/>
                </a:lnTo>
                <a:lnTo>
                  <a:pt x="1473" y="1367"/>
                </a:lnTo>
                <a:lnTo>
                  <a:pt x="1477" y="1367"/>
                </a:lnTo>
                <a:lnTo>
                  <a:pt x="1477" y="1367"/>
                </a:lnTo>
                <a:lnTo>
                  <a:pt x="1477" y="1369"/>
                </a:lnTo>
                <a:lnTo>
                  <a:pt x="1479" y="1369"/>
                </a:lnTo>
                <a:lnTo>
                  <a:pt x="1479" y="1369"/>
                </a:lnTo>
                <a:lnTo>
                  <a:pt x="1481" y="1371"/>
                </a:lnTo>
                <a:lnTo>
                  <a:pt x="1483" y="1371"/>
                </a:lnTo>
                <a:lnTo>
                  <a:pt x="1486" y="1371"/>
                </a:lnTo>
                <a:lnTo>
                  <a:pt x="1488" y="1373"/>
                </a:lnTo>
                <a:lnTo>
                  <a:pt x="1488" y="1373"/>
                </a:lnTo>
                <a:lnTo>
                  <a:pt x="1490" y="1373"/>
                </a:lnTo>
                <a:lnTo>
                  <a:pt x="1490" y="1371"/>
                </a:lnTo>
                <a:lnTo>
                  <a:pt x="1490" y="1371"/>
                </a:lnTo>
                <a:lnTo>
                  <a:pt x="1492" y="1371"/>
                </a:lnTo>
                <a:lnTo>
                  <a:pt x="1492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close/>
                <a:moveTo>
                  <a:pt x="1404" y="1317"/>
                </a:moveTo>
                <a:lnTo>
                  <a:pt x="1404" y="1317"/>
                </a:lnTo>
                <a:lnTo>
                  <a:pt x="1402" y="1317"/>
                </a:lnTo>
                <a:lnTo>
                  <a:pt x="1402" y="1317"/>
                </a:lnTo>
                <a:lnTo>
                  <a:pt x="1404" y="1317"/>
                </a:lnTo>
                <a:lnTo>
                  <a:pt x="1404" y="1319"/>
                </a:lnTo>
                <a:lnTo>
                  <a:pt x="1406" y="1319"/>
                </a:lnTo>
                <a:lnTo>
                  <a:pt x="1408" y="1319"/>
                </a:lnTo>
                <a:lnTo>
                  <a:pt x="1410" y="1317"/>
                </a:lnTo>
                <a:lnTo>
                  <a:pt x="1412" y="1317"/>
                </a:lnTo>
                <a:lnTo>
                  <a:pt x="1412" y="1317"/>
                </a:lnTo>
                <a:lnTo>
                  <a:pt x="1410" y="1315"/>
                </a:lnTo>
                <a:lnTo>
                  <a:pt x="1410" y="1313"/>
                </a:lnTo>
                <a:lnTo>
                  <a:pt x="1410" y="1313"/>
                </a:lnTo>
                <a:lnTo>
                  <a:pt x="1408" y="1313"/>
                </a:lnTo>
                <a:lnTo>
                  <a:pt x="1406" y="1310"/>
                </a:lnTo>
                <a:lnTo>
                  <a:pt x="1404" y="1313"/>
                </a:lnTo>
                <a:lnTo>
                  <a:pt x="1404" y="1313"/>
                </a:lnTo>
                <a:lnTo>
                  <a:pt x="1406" y="1317"/>
                </a:lnTo>
                <a:lnTo>
                  <a:pt x="1406" y="1317"/>
                </a:lnTo>
                <a:lnTo>
                  <a:pt x="1404" y="1317"/>
                </a:lnTo>
                <a:close/>
                <a:moveTo>
                  <a:pt x="1414" y="1495"/>
                </a:moveTo>
                <a:lnTo>
                  <a:pt x="1416" y="1497"/>
                </a:lnTo>
                <a:lnTo>
                  <a:pt x="1416" y="1497"/>
                </a:lnTo>
                <a:lnTo>
                  <a:pt x="1416" y="1495"/>
                </a:lnTo>
                <a:lnTo>
                  <a:pt x="1416" y="1495"/>
                </a:lnTo>
                <a:lnTo>
                  <a:pt x="1414" y="1495"/>
                </a:lnTo>
                <a:close/>
                <a:moveTo>
                  <a:pt x="1431" y="1350"/>
                </a:move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31" y="1350"/>
                </a:lnTo>
                <a:lnTo>
                  <a:pt x="1431" y="1350"/>
                </a:lnTo>
                <a:lnTo>
                  <a:pt x="1433" y="1350"/>
                </a:lnTo>
                <a:lnTo>
                  <a:pt x="1433" y="1350"/>
                </a:lnTo>
                <a:lnTo>
                  <a:pt x="1431" y="1350"/>
                </a:lnTo>
                <a:close/>
                <a:moveTo>
                  <a:pt x="1519" y="1342"/>
                </a:moveTo>
                <a:lnTo>
                  <a:pt x="1521" y="1342"/>
                </a:lnTo>
                <a:lnTo>
                  <a:pt x="1521" y="1342"/>
                </a:lnTo>
                <a:lnTo>
                  <a:pt x="1523" y="1340"/>
                </a:lnTo>
                <a:lnTo>
                  <a:pt x="1527" y="1340"/>
                </a:lnTo>
                <a:lnTo>
                  <a:pt x="1530" y="1340"/>
                </a:lnTo>
                <a:lnTo>
                  <a:pt x="1532" y="1340"/>
                </a:lnTo>
                <a:lnTo>
                  <a:pt x="1532" y="1338"/>
                </a:lnTo>
                <a:lnTo>
                  <a:pt x="1534" y="1338"/>
                </a:lnTo>
                <a:lnTo>
                  <a:pt x="1534" y="1338"/>
                </a:lnTo>
                <a:lnTo>
                  <a:pt x="1534" y="1336"/>
                </a:lnTo>
                <a:lnTo>
                  <a:pt x="1534" y="1336"/>
                </a:lnTo>
                <a:lnTo>
                  <a:pt x="1532" y="1336"/>
                </a:lnTo>
                <a:lnTo>
                  <a:pt x="1532" y="1336"/>
                </a:lnTo>
                <a:lnTo>
                  <a:pt x="1530" y="1336"/>
                </a:lnTo>
                <a:lnTo>
                  <a:pt x="1527" y="1334"/>
                </a:lnTo>
                <a:lnTo>
                  <a:pt x="1525" y="1331"/>
                </a:lnTo>
                <a:lnTo>
                  <a:pt x="1525" y="1331"/>
                </a:lnTo>
                <a:lnTo>
                  <a:pt x="1523" y="1331"/>
                </a:lnTo>
                <a:lnTo>
                  <a:pt x="1521" y="1329"/>
                </a:lnTo>
                <a:lnTo>
                  <a:pt x="1519" y="1329"/>
                </a:lnTo>
                <a:lnTo>
                  <a:pt x="1517" y="1329"/>
                </a:lnTo>
                <a:lnTo>
                  <a:pt x="1513" y="1329"/>
                </a:lnTo>
                <a:lnTo>
                  <a:pt x="1513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7"/>
                </a:lnTo>
                <a:lnTo>
                  <a:pt x="1513" y="1327"/>
                </a:lnTo>
                <a:lnTo>
                  <a:pt x="1511" y="1327"/>
                </a:lnTo>
                <a:lnTo>
                  <a:pt x="1513" y="1325"/>
                </a:lnTo>
                <a:lnTo>
                  <a:pt x="1513" y="1325"/>
                </a:lnTo>
                <a:lnTo>
                  <a:pt x="1513" y="1325"/>
                </a:lnTo>
                <a:lnTo>
                  <a:pt x="1511" y="1323"/>
                </a:lnTo>
                <a:lnTo>
                  <a:pt x="1509" y="1323"/>
                </a:lnTo>
                <a:lnTo>
                  <a:pt x="1507" y="1323"/>
                </a:lnTo>
                <a:lnTo>
                  <a:pt x="1502" y="1321"/>
                </a:lnTo>
                <a:lnTo>
                  <a:pt x="1500" y="1321"/>
                </a:lnTo>
                <a:lnTo>
                  <a:pt x="1498" y="1321"/>
                </a:lnTo>
                <a:lnTo>
                  <a:pt x="1498" y="1321"/>
                </a:lnTo>
                <a:lnTo>
                  <a:pt x="1496" y="1321"/>
                </a:lnTo>
                <a:lnTo>
                  <a:pt x="1496" y="1321"/>
                </a:lnTo>
                <a:lnTo>
                  <a:pt x="1496" y="1319"/>
                </a:lnTo>
                <a:lnTo>
                  <a:pt x="1494" y="1321"/>
                </a:lnTo>
                <a:lnTo>
                  <a:pt x="1494" y="1319"/>
                </a:lnTo>
                <a:lnTo>
                  <a:pt x="1494" y="1319"/>
                </a:lnTo>
                <a:lnTo>
                  <a:pt x="1494" y="1319"/>
                </a:lnTo>
                <a:lnTo>
                  <a:pt x="1490" y="1317"/>
                </a:lnTo>
                <a:lnTo>
                  <a:pt x="1490" y="1317"/>
                </a:lnTo>
                <a:lnTo>
                  <a:pt x="1490" y="1319"/>
                </a:lnTo>
                <a:lnTo>
                  <a:pt x="1488" y="1319"/>
                </a:lnTo>
                <a:lnTo>
                  <a:pt x="1488" y="1317"/>
                </a:lnTo>
                <a:lnTo>
                  <a:pt x="1488" y="1317"/>
                </a:lnTo>
                <a:lnTo>
                  <a:pt x="1488" y="1317"/>
                </a:lnTo>
                <a:lnTo>
                  <a:pt x="1490" y="1317"/>
                </a:lnTo>
                <a:lnTo>
                  <a:pt x="1490" y="1315"/>
                </a:lnTo>
                <a:lnTo>
                  <a:pt x="1490" y="1315"/>
                </a:lnTo>
                <a:lnTo>
                  <a:pt x="1488" y="1315"/>
                </a:lnTo>
                <a:lnTo>
                  <a:pt x="1488" y="1315"/>
                </a:lnTo>
                <a:lnTo>
                  <a:pt x="1486" y="1313"/>
                </a:lnTo>
                <a:lnTo>
                  <a:pt x="1483" y="1313"/>
                </a:lnTo>
                <a:lnTo>
                  <a:pt x="1483" y="1313"/>
                </a:lnTo>
                <a:lnTo>
                  <a:pt x="1486" y="1313"/>
                </a:lnTo>
                <a:lnTo>
                  <a:pt x="1486" y="1313"/>
                </a:lnTo>
                <a:lnTo>
                  <a:pt x="1483" y="1315"/>
                </a:lnTo>
                <a:lnTo>
                  <a:pt x="1483" y="1313"/>
                </a:lnTo>
                <a:lnTo>
                  <a:pt x="1479" y="1313"/>
                </a:lnTo>
                <a:lnTo>
                  <a:pt x="1477" y="1310"/>
                </a:lnTo>
                <a:lnTo>
                  <a:pt x="1475" y="1308"/>
                </a:lnTo>
                <a:lnTo>
                  <a:pt x="1467" y="1304"/>
                </a:lnTo>
                <a:lnTo>
                  <a:pt x="1467" y="1304"/>
                </a:lnTo>
                <a:lnTo>
                  <a:pt x="1467" y="1304"/>
                </a:lnTo>
                <a:lnTo>
                  <a:pt x="1465" y="1304"/>
                </a:lnTo>
                <a:lnTo>
                  <a:pt x="1465" y="1304"/>
                </a:lnTo>
                <a:lnTo>
                  <a:pt x="1460" y="1304"/>
                </a:lnTo>
                <a:lnTo>
                  <a:pt x="1458" y="1304"/>
                </a:lnTo>
                <a:lnTo>
                  <a:pt x="1458" y="1304"/>
                </a:lnTo>
                <a:lnTo>
                  <a:pt x="1456" y="1302"/>
                </a:lnTo>
                <a:lnTo>
                  <a:pt x="1456" y="1302"/>
                </a:lnTo>
                <a:lnTo>
                  <a:pt x="1454" y="1300"/>
                </a:lnTo>
                <a:lnTo>
                  <a:pt x="1450" y="1298"/>
                </a:lnTo>
                <a:lnTo>
                  <a:pt x="1452" y="1298"/>
                </a:lnTo>
                <a:lnTo>
                  <a:pt x="1450" y="1298"/>
                </a:lnTo>
                <a:lnTo>
                  <a:pt x="1450" y="1298"/>
                </a:lnTo>
                <a:lnTo>
                  <a:pt x="1448" y="1296"/>
                </a:lnTo>
                <a:lnTo>
                  <a:pt x="1446" y="1296"/>
                </a:lnTo>
                <a:lnTo>
                  <a:pt x="1446" y="1296"/>
                </a:lnTo>
                <a:lnTo>
                  <a:pt x="1444" y="1296"/>
                </a:lnTo>
                <a:lnTo>
                  <a:pt x="1442" y="1296"/>
                </a:lnTo>
                <a:lnTo>
                  <a:pt x="1442" y="1296"/>
                </a:lnTo>
                <a:lnTo>
                  <a:pt x="1439" y="1294"/>
                </a:lnTo>
                <a:lnTo>
                  <a:pt x="1439" y="1294"/>
                </a:lnTo>
                <a:lnTo>
                  <a:pt x="1433" y="1294"/>
                </a:lnTo>
                <a:lnTo>
                  <a:pt x="1433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29" y="1294"/>
                </a:lnTo>
                <a:lnTo>
                  <a:pt x="1427" y="1294"/>
                </a:lnTo>
                <a:lnTo>
                  <a:pt x="1423" y="1294"/>
                </a:lnTo>
                <a:lnTo>
                  <a:pt x="1419" y="1292"/>
                </a:lnTo>
                <a:lnTo>
                  <a:pt x="1414" y="1294"/>
                </a:lnTo>
                <a:lnTo>
                  <a:pt x="1412" y="1294"/>
                </a:lnTo>
                <a:lnTo>
                  <a:pt x="1410" y="1294"/>
                </a:lnTo>
                <a:lnTo>
                  <a:pt x="1402" y="1296"/>
                </a:lnTo>
                <a:lnTo>
                  <a:pt x="1402" y="1296"/>
                </a:lnTo>
                <a:lnTo>
                  <a:pt x="1389" y="1300"/>
                </a:lnTo>
                <a:lnTo>
                  <a:pt x="1389" y="1300"/>
                </a:lnTo>
                <a:lnTo>
                  <a:pt x="1387" y="1302"/>
                </a:lnTo>
                <a:lnTo>
                  <a:pt x="1385" y="1304"/>
                </a:lnTo>
                <a:lnTo>
                  <a:pt x="1385" y="1306"/>
                </a:lnTo>
                <a:lnTo>
                  <a:pt x="1387" y="1308"/>
                </a:lnTo>
                <a:lnTo>
                  <a:pt x="1385" y="1310"/>
                </a:lnTo>
                <a:lnTo>
                  <a:pt x="1385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81" y="1313"/>
                </a:lnTo>
                <a:lnTo>
                  <a:pt x="1381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83" y="1313"/>
                </a:lnTo>
                <a:lnTo>
                  <a:pt x="1383" y="1315"/>
                </a:lnTo>
                <a:lnTo>
                  <a:pt x="1385" y="1313"/>
                </a:lnTo>
                <a:lnTo>
                  <a:pt x="1387" y="1313"/>
                </a:lnTo>
                <a:lnTo>
                  <a:pt x="1389" y="1310"/>
                </a:lnTo>
                <a:lnTo>
                  <a:pt x="1391" y="1310"/>
                </a:lnTo>
                <a:lnTo>
                  <a:pt x="1391" y="1310"/>
                </a:lnTo>
                <a:lnTo>
                  <a:pt x="1391" y="1308"/>
                </a:lnTo>
                <a:lnTo>
                  <a:pt x="1391" y="1308"/>
                </a:lnTo>
                <a:lnTo>
                  <a:pt x="1391" y="1308"/>
                </a:lnTo>
                <a:lnTo>
                  <a:pt x="1395" y="1308"/>
                </a:lnTo>
                <a:lnTo>
                  <a:pt x="1395" y="1308"/>
                </a:lnTo>
                <a:lnTo>
                  <a:pt x="1398" y="1306"/>
                </a:lnTo>
                <a:lnTo>
                  <a:pt x="1398" y="1306"/>
                </a:lnTo>
                <a:lnTo>
                  <a:pt x="1398" y="1308"/>
                </a:lnTo>
                <a:lnTo>
                  <a:pt x="1400" y="1306"/>
                </a:lnTo>
                <a:lnTo>
                  <a:pt x="1402" y="1306"/>
                </a:lnTo>
                <a:lnTo>
                  <a:pt x="1402" y="1304"/>
                </a:lnTo>
                <a:lnTo>
                  <a:pt x="1404" y="1304"/>
                </a:lnTo>
                <a:lnTo>
                  <a:pt x="1404" y="1304"/>
                </a:lnTo>
                <a:lnTo>
                  <a:pt x="1406" y="1302"/>
                </a:lnTo>
                <a:lnTo>
                  <a:pt x="1408" y="1302"/>
                </a:lnTo>
                <a:lnTo>
                  <a:pt x="1408" y="1300"/>
                </a:lnTo>
                <a:lnTo>
                  <a:pt x="1408" y="1300"/>
                </a:lnTo>
                <a:lnTo>
                  <a:pt x="1421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5" y="1302"/>
                </a:lnTo>
                <a:lnTo>
                  <a:pt x="1425" y="1302"/>
                </a:lnTo>
                <a:lnTo>
                  <a:pt x="1425" y="1302"/>
                </a:lnTo>
                <a:lnTo>
                  <a:pt x="1423" y="1304"/>
                </a:lnTo>
                <a:lnTo>
                  <a:pt x="1421" y="1304"/>
                </a:lnTo>
                <a:lnTo>
                  <a:pt x="1419" y="1304"/>
                </a:lnTo>
                <a:lnTo>
                  <a:pt x="1421" y="1306"/>
                </a:lnTo>
                <a:lnTo>
                  <a:pt x="1423" y="1306"/>
                </a:lnTo>
                <a:lnTo>
                  <a:pt x="1423" y="1306"/>
                </a:lnTo>
                <a:lnTo>
                  <a:pt x="1427" y="1308"/>
                </a:lnTo>
                <a:lnTo>
                  <a:pt x="1429" y="1308"/>
                </a:lnTo>
                <a:lnTo>
                  <a:pt x="1431" y="1308"/>
                </a:lnTo>
                <a:lnTo>
                  <a:pt x="1431" y="1308"/>
                </a:lnTo>
                <a:lnTo>
                  <a:pt x="1431" y="1306"/>
                </a:lnTo>
                <a:lnTo>
                  <a:pt x="1431" y="1306"/>
                </a:lnTo>
                <a:lnTo>
                  <a:pt x="1433" y="1306"/>
                </a:lnTo>
                <a:lnTo>
                  <a:pt x="1433" y="1308"/>
                </a:lnTo>
                <a:lnTo>
                  <a:pt x="1433" y="1308"/>
                </a:lnTo>
                <a:lnTo>
                  <a:pt x="1433" y="1308"/>
                </a:lnTo>
                <a:lnTo>
                  <a:pt x="1435" y="1310"/>
                </a:lnTo>
                <a:lnTo>
                  <a:pt x="1442" y="1308"/>
                </a:lnTo>
                <a:lnTo>
                  <a:pt x="1442" y="1308"/>
                </a:lnTo>
                <a:lnTo>
                  <a:pt x="1442" y="1308"/>
                </a:lnTo>
                <a:lnTo>
                  <a:pt x="1444" y="1310"/>
                </a:lnTo>
                <a:lnTo>
                  <a:pt x="1444" y="1310"/>
                </a:lnTo>
                <a:lnTo>
                  <a:pt x="1446" y="1313"/>
                </a:lnTo>
                <a:lnTo>
                  <a:pt x="1446" y="1313"/>
                </a:lnTo>
                <a:lnTo>
                  <a:pt x="1450" y="1315"/>
                </a:lnTo>
                <a:lnTo>
                  <a:pt x="1458" y="1317"/>
                </a:lnTo>
                <a:lnTo>
                  <a:pt x="1458" y="1317"/>
                </a:lnTo>
                <a:lnTo>
                  <a:pt x="1460" y="1317"/>
                </a:lnTo>
                <a:lnTo>
                  <a:pt x="1467" y="1317"/>
                </a:lnTo>
                <a:lnTo>
                  <a:pt x="1467" y="1317"/>
                </a:lnTo>
                <a:lnTo>
                  <a:pt x="1469" y="1317"/>
                </a:lnTo>
                <a:lnTo>
                  <a:pt x="1469" y="1319"/>
                </a:lnTo>
                <a:lnTo>
                  <a:pt x="1471" y="1321"/>
                </a:lnTo>
                <a:lnTo>
                  <a:pt x="1471" y="1325"/>
                </a:lnTo>
                <a:lnTo>
                  <a:pt x="1471" y="1325"/>
                </a:lnTo>
                <a:lnTo>
                  <a:pt x="1471" y="1325"/>
                </a:lnTo>
                <a:lnTo>
                  <a:pt x="1473" y="1327"/>
                </a:lnTo>
                <a:lnTo>
                  <a:pt x="1475" y="1329"/>
                </a:lnTo>
                <a:lnTo>
                  <a:pt x="1477" y="1329"/>
                </a:lnTo>
                <a:lnTo>
                  <a:pt x="1479" y="1329"/>
                </a:lnTo>
                <a:lnTo>
                  <a:pt x="1483" y="1329"/>
                </a:lnTo>
                <a:lnTo>
                  <a:pt x="1486" y="1329"/>
                </a:lnTo>
                <a:lnTo>
                  <a:pt x="1488" y="1329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4"/>
                </a:lnTo>
                <a:lnTo>
                  <a:pt x="1492" y="1334"/>
                </a:lnTo>
                <a:lnTo>
                  <a:pt x="1490" y="1334"/>
                </a:lnTo>
                <a:lnTo>
                  <a:pt x="1490" y="1336"/>
                </a:lnTo>
                <a:lnTo>
                  <a:pt x="1490" y="1336"/>
                </a:lnTo>
                <a:lnTo>
                  <a:pt x="1483" y="1340"/>
                </a:lnTo>
                <a:lnTo>
                  <a:pt x="1481" y="1342"/>
                </a:lnTo>
                <a:lnTo>
                  <a:pt x="1486" y="1342"/>
                </a:lnTo>
                <a:lnTo>
                  <a:pt x="1490" y="1342"/>
                </a:lnTo>
                <a:lnTo>
                  <a:pt x="1492" y="1342"/>
                </a:lnTo>
                <a:lnTo>
                  <a:pt x="1494" y="1342"/>
                </a:lnTo>
                <a:lnTo>
                  <a:pt x="1496" y="1342"/>
                </a:lnTo>
                <a:lnTo>
                  <a:pt x="1500" y="1342"/>
                </a:lnTo>
                <a:lnTo>
                  <a:pt x="1502" y="1340"/>
                </a:lnTo>
                <a:lnTo>
                  <a:pt x="1504" y="1340"/>
                </a:lnTo>
                <a:lnTo>
                  <a:pt x="1511" y="1340"/>
                </a:lnTo>
                <a:lnTo>
                  <a:pt x="1511" y="1342"/>
                </a:lnTo>
                <a:lnTo>
                  <a:pt x="1513" y="1342"/>
                </a:lnTo>
                <a:lnTo>
                  <a:pt x="1517" y="1342"/>
                </a:lnTo>
                <a:lnTo>
                  <a:pt x="1517" y="1342"/>
                </a:lnTo>
                <a:lnTo>
                  <a:pt x="1519" y="1342"/>
                </a:lnTo>
                <a:lnTo>
                  <a:pt x="1519" y="1340"/>
                </a:lnTo>
                <a:lnTo>
                  <a:pt x="1519" y="1342"/>
                </a:lnTo>
                <a:lnTo>
                  <a:pt x="1519" y="1342"/>
                </a:lnTo>
                <a:lnTo>
                  <a:pt x="1519" y="1342"/>
                </a:lnTo>
                <a:close/>
                <a:moveTo>
                  <a:pt x="1641" y="944"/>
                </a:moveTo>
                <a:lnTo>
                  <a:pt x="1641" y="941"/>
                </a:lnTo>
                <a:lnTo>
                  <a:pt x="1641" y="941"/>
                </a:lnTo>
                <a:lnTo>
                  <a:pt x="1639" y="941"/>
                </a:lnTo>
                <a:lnTo>
                  <a:pt x="1639" y="944"/>
                </a:lnTo>
                <a:lnTo>
                  <a:pt x="1641" y="944"/>
                </a:lnTo>
                <a:lnTo>
                  <a:pt x="1641" y="944"/>
                </a:lnTo>
                <a:close/>
                <a:moveTo>
                  <a:pt x="1607" y="1455"/>
                </a:moveTo>
                <a:lnTo>
                  <a:pt x="1607" y="1453"/>
                </a:lnTo>
                <a:lnTo>
                  <a:pt x="1607" y="1453"/>
                </a:lnTo>
                <a:lnTo>
                  <a:pt x="1605" y="1453"/>
                </a:lnTo>
                <a:lnTo>
                  <a:pt x="1605" y="1453"/>
                </a:lnTo>
                <a:lnTo>
                  <a:pt x="1609" y="1455"/>
                </a:lnTo>
                <a:lnTo>
                  <a:pt x="1611" y="1457"/>
                </a:lnTo>
                <a:lnTo>
                  <a:pt x="1611" y="1457"/>
                </a:lnTo>
                <a:lnTo>
                  <a:pt x="1611" y="1455"/>
                </a:lnTo>
                <a:lnTo>
                  <a:pt x="1607" y="1455"/>
                </a:lnTo>
                <a:close/>
                <a:moveTo>
                  <a:pt x="1647" y="950"/>
                </a:moveTo>
                <a:lnTo>
                  <a:pt x="1647" y="950"/>
                </a:lnTo>
                <a:lnTo>
                  <a:pt x="1647" y="952"/>
                </a:lnTo>
                <a:lnTo>
                  <a:pt x="1647" y="950"/>
                </a:lnTo>
                <a:lnTo>
                  <a:pt x="1649" y="948"/>
                </a:lnTo>
                <a:lnTo>
                  <a:pt x="1647" y="950"/>
                </a:lnTo>
                <a:close/>
                <a:moveTo>
                  <a:pt x="1613" y="1367"/>
                </a:moveTo>
                <a:lnTo>
                  <a:pt x="1613" y="1367"/>
                </a:lnTo>
                <a:lnTo>
                  <a:pt x="1613" y="1365"/>
                </a:lnTo>
                <a:lnTo>
                  <a:pt x="1613" y="1365"/>
                </a:lnTo>
                <a:lnTo>
                  <a:pt x="1615" y="1365"/>
                </a:lnTo>
                <a:lnTo>
                  <a:pt x="1615" y="1363"/>
                </a:lnTo>
                <a:lnTo>
                  <a:pt x="1618" y="1363"/>
                </a:lnTo>
                <a:lnTo>
                  <a:pt x="1618" y="1361"/>
                </a:lnTo>
                <a:lnTo>
                  <a:pt x="1618" y="1361"/>
                </a:lnTo>
                <a:lnTo>
                  <a:pt x="1615" y="1359"/>
                </a:lnTo>
                <a:lnTo>
                  <a:pt x="1613" y="1357"/>
                </a:lnTo>
                <a:lnTo>
                  <a:pt x="1609" y="1354"/>
                </a:lnTo>
                <a:lnTo>
                  <a:pt x="1607" y="1354"/>
                </a:lnTo>
                <a:lnTo>
                  <a:pt x="1605" y="1354"/>
                </a:lnTo>
                <a:lnTo>
                  <a:pt x="1605" y="1354"/>
                </a:lnTo>
                <a:lnTo>
                  <a:pt x="1603" y="1354"/>
                </a:lnTo>
                <a:lnTo>
                  <a:pt x="1601" y="1354"/>
                </a:lnTo>
                <a:lnTo>
                  <a:pt x="1599" y="1352"/>
                </a:lnTo>
                <a:lnTo>
                  <a:pt x="1599" y="1352"/>
                </a:lnTo>
                <a:lnTo>
                  <a:pt x="1599" y="1352"/>
                </a:lnTo>
                <a:lnTo>
                  <a:pt x="1601" y="1352"/>
                </a:lnTo>
                <a:lnTo>
                  <a:pt x="1603" y="1352"/>
                </a:lnTo>
                <a:lnTo>
                  <a:pt x="1605" y="1352"/>
                </a:lnTo>
                <a:lnTo>
                  <a:pt x="1605" y="1350"/>
                </a:lnTo>
                <a:lnTo>
                  <a:pt x="1603" y="1350"/>
                </a:lnTo>
                <a:lnTo>
                  <a:pt x="1597" y="1350"/>
                </a:lnTo>
                <a:lnTo>
                  <a:pt x="1597" y="1350"/>
                </a:lnTo>
                <a:lnTo>
                  <a:pt x="1595" y="1348"/>
                </a:lnTo>
                <a:lnTo>
                  <a:pt x="1595" y="1346"/>
                </a:lnTo>
                <a:lnTo>
                  <a:pt x="1595" y="1346"/>
                </a:lnTo>
                <a:lnTo>
                  <a:pt x="1592" y="1346"/>
                </a:lnTo>
                <a:lnTo>
                  <a:pt x="1592" y="1346"/>
                </a:lnTo>
                <a:lnTo>
                  <a:pt x="1590" y="1346"/>
                </a:lnTo>
                <a:lnTo>
                  <a:pt x="1588" y="1346"/>
                </a:lnTo>
                <a:lnTo>
                  <a:pt x="1588" y="1344"/>
                </a:lnTo>
                <a:lnTo>
                  <a:pt x="1586" y="1344"/>
                </a:lnTo>
                <a:lnTo>
                  <a:pt x="1584" y="1344"/>
                </a:lnTo>
                <a:lnTo>
                  <a:pt x="1584" y="1344"/>
                </a:lnTo>
                <a:lnTo>
                  <a:pt x="1582" y="1342"/>
                </a:lnTo>
                <a:lnTo>
                  <a:pt x="1582" y="1342"/>
                </a:lnTo>
                <a:lnTo>
                  <a:pt x="1580" y="1342"/>
                </a:lnTo>
                <a:lnTo>
                  <a:pt x="1578" y="1342"/>
                </a:lnTo>
                <a:lnTo>
                  <a:pt x="1576" y="1342"/>
                </a:lnTo>
                <a:lnTo>
                  <a:pt x="1576" y="1342"/>
                </a:lnTo>
                <a:lnTo>
                  <a:pt x="1574" y="1342"/>
                </a:lnTo>
                <a:lnTo>
                  <a:pt x="1571" y="1342"/>
                </a:lnTo>
                <a:lnTo>
                  <a:pt x="1569" y="1342"/>
                </a:lnTo>
                <a:lnTo>
                  <a:pt x="1569" y="1342"/>
                </a:lnTo>
                <a:lnTo>
                  <a:pt x="1569" y="1344"/>
                </a:lnTo>
                <a:lnTo>
                  <a:pt x="1569" y="1344"/>
                </a:lnTo>
                <a:lnTo>
                  <a:pt x="1567" y="1344"/>
                </a:lnTo>
                <a:lnTo>
                  <a:pt x="1567" y="1344"/>
                </a:lnTo>
                <a:lnTo>
                  <a:pt x="1565" y="1344"/>
                </a:lnTo>
                <a:lnTo>
                  <a:pt x="1561" y="1344"/>
                </a:lnTo>
                <a:lnTo>
                  <a:pt x="1559" y="1344"/>
                </a:lnTo>
                <a:lnTo>
                  <a:pt x="1555" y="1342"/>
                </a:lnTo>
                <a:lnTo>
                  <a:pt x="1553" y="1342"/>
                </a:lnTo>
                <a:lnTo>
                  <a:pt x="1548" y="1342"/>
                </a:lnTo>
                <a:lnTo>
                  <a:pt x="1546" y="1342"/>
                </a:lnTo>
                <a:lnTo>
                  <a:pt x="1546" y="1342"/>
                </a:lnTo>
                <a:lnTo>
                  <a:pt x="1544" y="1344"/>
                </a:lnTo>
                <a:lnTo>
                  <a:pt x="1544" y="1344"/>
                </a:lnTo>
                <a:lnTo>
                  <a:pt x="1544" y="1346"/>
                </a:lnTo>
                <a:lnTo>
                  <a:pt x="1546" y="1346"/>
                </a:lnTo>
                <a:lnTo>
                  <a:pt x="1548" y="1346"/>
                </a:lnTo>
                <a:lnTo>
                  <a:pt x="1553" y="1348"/>
                </a:lnTo>
                <a:lnTo>
                  <a:pt x="1555" y="1348"/>
                </a:lnTo>
                <a:lnTo>
                  <a:pt x="1555" y="1350"/>
                </a:lnTo>
                <a:lnTo>
                  <a:pt x="1553" y="1352"/>
                </a:lnTo>
                <a:lnTo>
                  <a:pt x="1555" y="1352"/>
                </a:lnTo>
                <a:lnTo>
                  <a:pt x="1553" y="1354"/>
                </a:lnTo>
                <a:lnTo>
                  <a:pt x="1555" y="1357"/>
                </a:lnTo>
                <a:lnTo>
                  <a:pt x="1559" y="1359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3" y="1363"/>
                </a:lnTo>
                <a:lnTo>
                  <a:pt x="1551" y="1363"/>
                </a:lnTo>
                <a:lnTo>
                  <a:pt x="1542" y="1363"/>
                </a:lnTo>
                <a:lnTo>
                  <a:pt x="1540" y="1361"/>
                </a:lnTo>
                <a:lnTo>
                  <a:pt x="1538" y="1361"/>
                </a:lnTo>
                <a:lnTo>
                  <a:pt x="1536" y="1361"/>
                </a:lnTo>
                <a:lnTo>
                  <a:pt x="1534" y="1361"/>
                </a:lnTo>
                <a:lnTo>
                  <a:pt x="1532" y="1361"/>
                </a:lnTo>
                <a:lnTo>
                  <a:pt x="1532" y="1361"/>
                </a:lnTo>
                <a:lnTo>
                  <a:pt x="1530" y="1361"/>
                </a:lnTo>
                <a:lnTo>
                  <a:pt x="1530" y="1363"/>
                </a:lnTo>
                <a:lnTo>
                  <a:pt x="1530" y="1365"/>
                </a:lnTo>
                <a:lnTo>
                  <a:pt x="1530" y="1365"/>
                </a:lnTo>
                <a:lnTo>
                  <a:pt x="1534" y="1365"/>
                </a:lnTo>
                <a:lnTo>
                  <a:pt x="1534" y="1367"/>
                </a:lnTo>
                <a:lnTo>
                  <a:pt x="1536" y="1367"/>
                </a:lnTo>
                <a:lnTo>
                  <a:pt x="1538" y="1369"/>
                </a:lnTo>
                <a:lnTo>
                  <a:pt x="1538" y="1369"/>
                </a:lnTo>
                <a:lnTo>
                  <a:pt x="1538" y="1369"/>
                </a:lnTo>
                <a:lnTo>
                  <a:pt x="1540" y="1367"/>
                </a:lnTo>
                <a:lnTo>
                  <a:pt x="1540" y="1367"/>
                </a:lnTo>
                <a:lnTo>
                  <a:pt x="1542" y="1367"/>
                </a:lnTo>
                <a:lnTo>
                  <a:pt x="1544" y="1367"/>
                </a:lnTo>
                <a:lnTo>
                  <a:pt x="1546" y="1367"/>
                </a:lnTo>
                <a:lnTo>
                  <a:pt x="1548" y="1367"/>
                </a:lnTo>
                <a:lnTo>
                  <a:pt x="1553" y="1367"/>
                </a:lnTo>
                <a:lnTo>
                  <a:pt x="1555" y="1367"/>
                </a:lnTo>
                <a:lnTo>
                  <a:pt x="1555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63" y="1367"/>
                </a:lnTo>
                <a:lnTo>
                  <a:pt x="1565" y="1367"/>
                </a:lnTo>
                <a:lnTo>
                  <a:pt x="1565" y="1367"/>
                </a:lnTo>
                <a:lnTo>
                  <a:pt x="1567" y="1369"/>
                </a:lnTo>
                <a:lnTo>
                  <a:pt x="1567" y="1369"/>
                </a:lnTo>
                <a:lnTo>
                  <a:pt x="1569" y="1369"/>
                </a:lnTo>
                <a:lnTo>
                  <a:pt x="1569" y="1371"/>
                </a:lnTo>
                <a:lnTo>
                  <a:pt x="1569" y="1371"/>
                </a:lnTo>
                <a:lnTo>
                  <a:pt x="1569" y="1373"/>
                </a:lnTo>
                <a:lnTo>
                  <a:pt x="1569" y="1373"/>
                </a:lnTo>
                <a:lnTo>
                  <a:pt x="1571" y="1373"/>
                </a:lnTo>
                <a:lnTo>
                  <a:pt x="1571" y="1373"/>
                </a:lnTo>
                <a:lnTo>
                  <a:pt x="1574" y="1375"/>
                </a:lnTo>
                <a:lnTo>
                  <a:pt x="1574" y="1375"/>
                </a:lnTo>
                <a:lnTo>
                  <a:pt x="1574" y="1375"/>
                </a:lnTo>
                <a:lnTo>
                  <a:pt x="1576" y="1371"/>
                </a:lnTo>
                <a:lnTo>
                  <a:pt x="1578" y="1369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5"/>
                </a:lnTo>
                <a:lnTo>
                  <a:pt x="1580" y="1365"/>
                </a:lnTo>
                <a:lnTo>
                  <a:pt x="1582" y="1365"/>
                </a:lnTo>
                <a:lnTo>
                  <a:pt x="1584" y="1365"/>
                </a:lnTo>
                <a:lnTo>
                  <a:pt x="1586" y="1367"/>
                </a:lnTo>
                <a:lnTo>
                  <a:pt x="1586" y="1367"/>
                </a:lnTo>
                <a:lnTo>
                  <a:pt x="1590" y="1367"/>
                </a:lnTo>
                <a:lnTo>
                  <a:pt x="1592" y="1365"/>
                </a:lnTo>
                <a:lnTo>
                  <a:pt x="1592" y="1365"/>
                </a:lnTo>
                <a:lnTo>
                  <a:pt x="1592" y="1365"/>
                </a:lnTo>
                <a:lnTo>
                  <a:pt x="1595" y="1363"/>
                </a:lnTo>
                <a:lnTo>
                  <a:pt x="1597" y="1363"/>
                </a:lnTo>
                <a:lnTo>
                  <a:pt x="1599" y="1363"/>
                </a:lnTo>
                <a:lnTo>
                  <a:pt x="1601" y="1363"/>
                </a:lnTo>
                <a:lnTo>
                  <a:pt x="1603" y="1363"/>
                </a:lnTo>
                <a:lnTo>
                  <a:pt x="1605" y="1363"/>
                </a:lnTo>
                <a:lnTo>
                  <a:pt x="1607" y="1365"/>
                </a:lnTo>
                <a:lnTo>
                  <a:pt x="1609" y="1365"/>
                </a:lnTo>
                <a:lnTo>
                  <a:pt x="1611" y="1365"/>
                </a:lnTo>
                <a:lnTo>
                  <a:pt x="1611" y="1367"/>
                </a:lnTo>
                <a:lnTo>
                  <a:pt x="1611" y="1367"/>
                </a:lnTo>
                <a:lnTo>
                  <a:pt x="1613" y="1367"/>
                </a:lnTo>
                <a:close/>
                <a:moveTo>
                  <a:pt x="1435" y="1269"/>
                </a:moveTo>
                <a:lnTo>
                  <a:pt x="1435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5" y="1269"/>
                </a:lnTo>
                <a:close/>
                <a:moveTo>
                  <a:pt x="1437" y="1266"/>
                </a:moveTo>
                <a:lnTo>
                  <a:pt x="1437" y="1266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6"/>
                </a:lnTo>
                <a:close/>
                <a:moveTo>
                  <a:pt x="1446" y="1260"/>
                </a:moveTo>
                <a:lnTo>
                  <a:pt x="1444" y="1260"/>
                </a:lnTo>
                <a:lnTo>
                  <a:pt x="1444" y="1260"/>
                </a:lnTo>
                <a:lnTo>
                  <a:pt x="1444" y="1262"/>
                </a:lnTo>
                <a:lnTo>
                  <a:pt x="1444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2" y="1264"/>
                </a:lnTo>
                <a:lnTo>
                  <a:pt x="1439" y="1266"/>
                </a:lnTo>
                <a:lnTo>
                  <a:pt x="1444" y="1262"/>
                </a:lnTo>
                <a:lnTo>
                  <a:pt x="1446" y="1260"/>
                </a:lnTo>
                <a:close/>
                <a:moveTo>
                  <a:pt x="1429" y="1271"/>
                </a:move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69"/>
                </a:lnTo>
                <a:lnTo>
                  <a:pt x="1429" y="1269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close/>
                <a:moveTo>
                  <a:pt x="1439" y="1266"/>
                </a:move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close/>
                <a:moveTo>
                  <a:pt x="1379" y="1191"/>
                </a:moveTo>
                <a:lnTo>
                  <a:pt x="1379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75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81" y="1191"/>
                </a:lnTo>
                <a:lnTo>
                  <a:pt x="1379" y="1191"/>
                </a:lnTo>
                <a:close/>
                <a:moveTo>
                  <a:pt x="1416" y="1241"/>
                </a:move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1"/>
                </a:lnTo>
                <a:lnTo>
                  <a:pt x="1416" y="1241"/>
                </a:lnTo>
                <a:lnTo>
                  <a:pt x="1416" y="1241"/>
                </a:lnTo>
                <a:close/>
                <a:moveTo>
                  <a:pt x="1419" y="1241"/>
                </a:moveTo>
                <a:lnTo>
                  <a:pt x="1419" y="1241"/>
                </a:lnTo>
                <a:lnTo>
                  <a:pt x="1419" y="1239"/>
                </a:lnTo>
                <a:lnTo>
                  <a:pt x="1416" y="1239"/>
                </a:lnTo>
                <a:lnTo>
                  <a:pt x="1419" y="1241"/>
                </a:lnTo>
                <a:lnTo>
                  <a:pt x="1419" y="1241"/>
                </a:lnTo>
                <a:close/>
                <a:moveTo>
                  <a:pt x="1427" y="1271"/>
                </a:moveTo>
                <a:lnTo>
                  <a:pt x="1427" y="1271"/>
                </a:lnTo>
                <a:lnTo>
                  <a:pt x="1427" y="1269"/>
                </a:lnTo>
                <a:lnTo>
                  <a:pt x="1425" y="1271"/>
                </a:lnTo>
                <a:lnTo>
                  <a:pt x="1425" y="1271"/>
                </a:lnTo>
                <a:lnTo>
                  <a:pt x="1427" y="1271"/>
                </a:lnTo>
                <a:lnTo>
                  <a:pt x="1427" y="1271"/>
                </a:lnTo>
                <a:close/>
                <a:moveTo>
                  <a:pt x="1423" y="1271"/>
                </a:moveTo>
                <a:lnTo>
                  <a:pt x="1423" y="1271"/>
                </a:lnTo>
                <a:lnTo>
                  <a:pt x="1423" y="1271"/>
                </a:lnTo>
                <a:lnTo>
                  <a:pt x="1423" y="1271"/>
                </a:lnTo>
                <a:lnTo>
                  <a:pt x="1423" y="1273"/>
                </a:lnTo>
                <a:lnTo>
                  <a:pt x="1423" y="1273"/>
                </a:lnTo>
                <a:lnTo>
                  <a:pt x="1423" y="1271"/>
                </a:lnTo>
                <a:close/>
                <a:moveTo>
                  <a:pt x="1159" y="440"/>
                </a:moveTo>
                <a:lnTo>
                  <a:pt x="1159" y="438"/>
                </a:lnTo>
                <a:lnTo>
                  <a:pt x="1159" y="436"/>
                </a:lnTo>
                <a:lnTo>
                  <a:pt x="1159" y="436"/>
                </a:lnTo>
                <a:lnTo>
                  <a:pt x="1159" y="436"/>
                </a:lnTo>
                <a:lnTo>
                  <a:pt x="1157" y="434"/>
                </a:lnTo>
                <a:lnTo>
                  <a:pt x="1157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7" y="438"/>
                </a:lnTo>
                <a:lnTo>
                  <a:pt x="1157" y="438"/>
                </a:lnTo>
                <a:lnTo>
                  <a:pt x="1159" y="440"/>
                </a:lnTo>
                <a:close/>
                <a:moveTo>
                  <a:pt x="2565" y="673"/>
                </a:moveTo>
                <a:lnTo>
                  <a:pt x="2565" y="673"/>
                </a:lnTo>
                <a:lnTo>
                  <a:pt x="2565" y="673"/>
                </a:lnTo>
                <a:lnTo>
                  <a:pt x="2565" y="673"/>
                </a:lnTo>
                <a:lnTo>
                  <a:pt x="2567" y="671"/>
                </a:lnTo>
                <a:lnTo>
                  <a:pt x="2565" y="671"/>
                </a:lnTo>
                <a:lnTo>
                  <a:pt x="2565" y="671"/>
                </a:lnTo>
                <a:lnTo>
                  <a:pt x="2565" y="673"/>
                </a:lnTo>
                <a:close/>
                <a:moveTo>
                  <a:pt x="2525" y="702"/>
                </a:moveTo>
                <a:lnTo>
                  <a:pt x="2527" y="705"/>
                </a:lnTo>
                <a:lnTo>
                  <a:pt x="2527" y="705"/>
                </a:lnTo>
                <a:lnTo>
                  <a:pt x="2527" y="707"/>
                </a:lnTo>
                <a:lnTo>
                  <a:pt x="2525" y="711"/>
                </a:lnTo>
                <a:lnTo>
                  <a:pt x="2523" y="711"/>
                </a:lnTo>
                <a:lnTo>
                  <a:pt x="2523" y="711"/>
                </a:lnTo>
                <a:lnTo>
                  <a:pt x="2525" y="713"/>
                </a:lnTo>
                <a:lnTo>
                  <a:pt x="2523" y="715"/>
                </a:lnTo>
                <a:lnTo>
                  <a:pt x="2521" y="715"/>
                </a:lnTo>
                <a:lnTo>
                  <a:pt x="2519" y="715"/>
                </a:lnTo>
                <a:lnTo>
                  <a:pt x="2519" y="715"/>
                </a:lnTo>
                <a:lnTo>
                  <a:pt x="2521" y="715"/>
                </a:lnTo>
                <a:lnTo>
                  <a:pt x="2521" y="715"/>
                </a:lnTo>
                <a:lnTo>
                  <a:pt x="2521" y="717"/>
                </a:lnTo>
                <a:lnTo>
                  <a:pt x="2523" y="719"/>
                </a:lnTo>
                <a:lnTo>
                  <a:pt x="2525" y="719"/>
                </a:lnTo>
                <a:lnTo>
                  <a:pt x="2525" y="719"/>
                </a:lnTo>
                <a:lnTo>
                  <a:pt x="2527" y="719"/>
                </a:lnTo>
                <a:lnTo>
                  <a:pt x="2531" y="715"/>
                </a:lnTo>
                <a:lnTo>
                  <a:pt x="2533" y="715"/>
                </a:lnTo>
                <a:lnTo>
                  <a:pt x="2531" y="717"/>
                </a:lnTo>
                <a:lnTo>
                  <a:pt x="2531" y="717"/>
                </a:lnTo>
                <a:lnTo>
                  <a:pt x="2531" y="719"/>
                </a:lnTo>
                <a:lnTo>
                  <a:pt x="2529" y="719"/>
                </a:lnTo>
                <a:lnTo>
                  <a:pt x="2529" y="721"/>
                </a:lnTo>
                <a:lnTo>
                  <a:pt x="2529" y="723"/>
                </a:lnTo>
                <a:lnTo>
                  <a:pt x="2527" y="726"/>
                </a:lnTo>
                <a:lnTo>
                  <a:pt x="2527" y="728"/>
                </a:lnTo>
                <a:lnTo>
                  <a:pt x="2527" y="730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6"/>
                </a:lnTo>
                <a:lnTo>
                  <a:pt x="2525" y="736"/>
                </a:lnTo>
                <a:lnTo>
                  <a:pt x="2525" y="738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4"/>
                </a:lnTo>
                <a:lnTo>
                  <a:pt x="2527" y="744"/>
                </a:lnTo>
                <a:lnTo>
                  <a:pt x="2527" y="744"/>
                </a:lnTo>
                <a:lnTo>
                  <a:pt x="2527" y="742"/>
                </a:lnTo>
                <a:lnTo>
                  <a:pt x="2527" y="742"/>
                </a:lnTo>
                <a:lnTo>
                  <a:pt x="2529" y="734"/>
                </a:lnTo>
                <a:lnTo>
                  <a:pt x="2529" y="734"/>
                </a:lnTo>
                <a:lnTo>
                  <a:pt x="2529" y="732"/>
                </a:lnTo>
                <a:lnTo>
                  <a:pt x="2529" y="730"/>
                </a:lnTo>
                <a:lnTo>
                  <a:pt x="2529" y="730"/>
                </a:lnTo>
                <a:lnTo>
                  <a:pt x="2529" y="730"/>
                </a:lnTo>
                <a:lnTo>
                  <a:pt x="2531" y="728"/>
                </a:lnTo>
                <a:lnTo>
                  <a:pt x="2533" y="726"/>
                </a:lnTo>
                <a:lnTo>
                  <a:pt x="2535" y="726"/>
                </a:lnTo>
                <a:lnTo>
                  <a:pt x="2533" y="728"/>
                </a:lnTo>
                <a:lnTo>
                  <a:pt x="2531" y="730"/>
                </a:lnTo>
                <a:lnTo>
                  <a:pt x="2531" y="730"/>
                </a:lnTo>
                <a:lnTo>
                  <a:pt x="2531" y="732"/>
                </a:lnTo>
                <a:lnTo>
                  <a:pt x="2531" y="732"/>
                </a:lnTo>
                <a:lnTo>
                  <a:pt x="2531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0"/>
                </a:lnTo>
                <a:lnTo>
                  <a:pt x="2535" y="730"/>
                </a:lnTo>
                <a:lnTo>
                  <a:pt x="2535" y="730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30"/>
                </a:lnTo>
                <a:lnTo>
                  <a:pt x="2540" y="730"/>
                </a:lnTo>
                <a:lnTo>
                  <a:pt x="2542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4"/>
                </a:lnTo>
                <a:lnTo>
                  <a:pt x="2537" y="736"/>
                </a:lnTo>
                <a:lnTo>
                  <a:pt x="2540" y="738"/>
                </a:lnTo>
                <a:lnTo>
                  <a:pt x="2540" y="738"/>
                </a:lnTo>
                <a:lnTo>
                  <a:pt x="2540" y="740"/>
                </a:lnTo>
                <a:lnTo>
                  <a:pt x="2540" y="742"/>
                </a:lnTo>
                <a:lnTo>
                  <a:pt x="2537" y="742"/>
                </a:lnTo>
                <a:lnTo>
                  <a:pt x="2535" y="747"/>
                </a:lnTo>
                <a:lnTo>
                  <a:pt x="2535" y="751"/>
                </a:lnTo>
                <a:lnTo>
                  <a:pt x="2533" y="751"/>
                </a:lnTo>
                <a:lnTo>
                  <a:pt x="2533" y="751"/>
                </a:lnTo>
                <a:lnTo>
                  <a:pt x="2533" y="753"/>
                </a:lnTo>
                <a:lnTo>
                  <a:pt x="2533" y="753"/>
                </a:lnTo>
                <a:lnTo>
                  <a:pt x="2535" y="755"/>
                </a:lnTo>
                <a:lnTo>
                  <a:pt x="2537" y="757"/>
                </a:lnTo>
                <a:lnTo>
                  <a:pt x="2537" y="755"/>
                </a:lnTo>
                <a:lnTo>
                  <a:pt x="2537" y="753"/>
                </a:lnTo>
                <a:lnTo>
                  <a:pt x="2537" y="753"/>
                </a:lnTo>
                <a:lnTo>
                  <a:pt x="2540" y="755"/>
                </a:lnTo>
                <a:lnTo>
                  <a:pt x="2542" y="755"/>
                </a:lnTo>
                <a:lnTo>
                  <a:pt x="2544" y="755"/>
                </a:lnTo>
                <a:lnTo>
                  <a:pt x="2546" y="753"/>
                </a:lnTo>
                <a:lnTo>
                  <a:pt x="2546" y="753"/>
                </a:lnTo>
                <a:lnTo>
                  <a:pt x="2546" y="753"/>
                </a:lnTo>
                <a:lnTo>
                  <a:pt x="2548" y="755"/>
                </a:lnTo>
                <a:lnTo>
                  <a:pt x="2548" y="755"/>
                </a:lnTo>
                <a:lnTo>
                  <a:pt x="2548" y="755"/>
                </a:lnTo>
                <a:lnTo>
                  <a:pt x="2550" y="755"/>
                </a:lnTo>
                <a:lnTo>
                  <a:pt x="2552" y="755"/>
                </a:lnTo>
                <a:lnTo>
                  <a:pt x="2552" y="753"/>
                </a:lnTo>
                <a:lnTo>
                  <a:pt x="2552" y="753"/>
                </a:lnTo>
                <a:lnTo>
                  <a:pt x="2554" y="753"/>
                </a:lnTo>
                <a:lnTo>
                  <a:pt x="2554" y="753"/>
                </a:lnTo>
                <a:lnTo>
                  <a:pt x="2556" y="751"/>
                </a:lnTo>
                <a:lnTo>
                  <a:pt x="2558" y="751"/>
                </a:lnTo>
                <a:lnTo>
                  <a:pt x="2563" y="751"/>
                </a:lnTo>
                <a:lnTo>
                  <a:pt x="2565" y="751"/>
                </a:lnTo>
                <a:lnTo>
                  <a:pt x="2560" y="753"/>
                </a:lnTo>
                <a:lnTo>
                  <a:pt x="2558" y="755"/>
                </a:lnTo>
                <a:lnTo>
                  <a:pt x="2556" y="759"/>
                </a:lnTo>
                <a:lnTo>
                  <a:pt x="2556" y="761"/>
                </a:lnTo>
                <a:lnTo>
                  <a:pt x="2558" y="763"/>
                </a:lnTo>
                <a:lnTo>
                  <a:pt x="2560" y="765"/>
                </a:lnTo>
                <a:lnTo>
                  <a:pt x="2563" y="767"/>
                </a:lnTo>
                <a:lnTo>
                  <a:pt x="2563" y="767"/>
                </a:lnTo>
                <a:lnTo>
                  <a:pt x="2563" y="767"/>
                </a:lnTo>
                <a:lnTo>
                  <a:pt x="2565" y="767"/>
                </a:lnTo>
                <a:lnTo>
                  <a:pt x="2567" y="767"/>
                </a:lnTo>
                <a:lnTo>
                  <a:pt x="2567" y="767"/>
                </a:lnTo>
                <a:lnTo>
                  <a:pt x="2567" y="770"/>
                </a:lnTo>
                <a:lnTo>
                  <a:pt x="2565" y="772"/>
                </a:lnTo>
                <a:lnTo>
                  <a:pt x="2565" y="772"/>
                </a:lnTo>
                <a:lnTo>
                  <a:pt x="2563" y="774"/>
                </a:lnTo>
                <a:lnTo>
                  <a:pt x="2565" y="774"/>
                </a:lnTo>
                <a:lnTo>
                  <a:pt x="2565" y="776"/>
                </a:lnTo>
                <a:lnTo>
                  <a:pt x="2565" y="776"/>
                </a:lnTo>
                <a:lnTo>
                  <a:pt x="2565" y="776"/>
                </a:lnTo>
                <a:lnTo>
                  <a:pt x="2563" y="778"/>
                </a:lnTo>
                <a:lnTo>
                  <a:pt x="2563" y="780"/>
                </a:lnTo>
                <a:lnTo>
                  <a:pt x="2565" y="782"/>
                </a:lnTo>
                <a:lnTo>
                  <a:pt x="2565" y="782"/>
                </a:lnTo>
                <a:lnTo>
                  <a:pt x="2567" y="782"/>
                </a:lnTo>
                <a:lnTo>
                  <a:pt x="2567" y="782"/>
                </a:lnTo>
                <a:lnTo>
                  <a:pt x="2569" y="784"/>
                </a:lnTo>
                <a:lnTo>
                  <a:pt x="2567" y="784"/>
                </a:lnTo>
                <a:lnTo>
                  <a:pt x="2565" y="784"/>
                </a:lnTo>
                <a:lnTo>
                  <a:pt x="2563" y="782"/>
                </a:lnTo>
                <a:lnTo>
                  <a:pt x="2563" y="782"/>
                </a:lnTo>
                <a:lnTo>
                  <a:pt x="2563" y="784"/>
                </a:lnTo>
                <a:lnTo>
                  <a:pt x="2560" y="782"/>
                </a:lnTo>
                <a:lnTo>
                  <a:pt x="2558" y="782"/>
                </a:lnTo>
                <a:lnTo>
                  <a:pt x="2556" y="784"/>
                </a:lnTo>
                <a:lnTo>
                  <a:pt x="2554" y="784"/>
                </a:lnTo>
                <a:lnTo>
                  <a:pt x="2554" y="784"/>
                </a:lnTo>
                <a:lnTo>
                  <a:pt x="2552" y="784"/>
                </a:lnTo>
                <a:lnTo>
                  <a:pt x="2548" y="786"/>
                </a:lnTo>
                <a:lnTo>
                  <a:pt x="2546" y="786"/>
                </a:lnTo>
                <a:lnTo>
                  <a:pt x="2546" y="788"/>
                </a:lnTo>
                <a:lnTo>
                  <a:pt x="2544" y="788"/>
                </a:lnTo>
                <a:lnTo>
                  <a:pt x="2544" y="788"/>
                </a:lnTo>
                <a:lnTo>
                  <a:pt x="2542" y="791"/>
                </a:lnTo>
                <a:lnTo>
                  <a:pt x="2540" y="793"/>
                </a:lnTo>
                <a:lnTo>
                  <a:pt x="2540" y="793"/>
                </a:lnTo>
                <a:lnTo>
                  <a:pt x="2540" y="793"/>
                </a:lnTo>
                <a:lnTo>
                  <a:pt x="2542" y="793"/>
                </a:lnTo>
                <a:lnTo>
                  <a:pt x="2544" y="793"/>
                </a:lnTo>
                <a:lnTo>
                  <a:pt x="2544" y="793"/>
                </a:lnTo>
                <a:lnTo>
                  <a:pt x="2546" y="791"/>
                </a:lnTo>
                <a:lnTo>
                  <a:pt x="2548" y="791"/>
                </a:lnTo>
                <a:lnTo>
                  <a:pt x="2548" y="793"/>
                </a:lnTo>
                <a:lnTo>
                  <a:pt x="2548" y="793"/>
                </a:lnTo>
                <a:lnTo>
                  <a:pt x="2548" y="795"/>
                </a:lnTo>
                <a:lnTo>
                  <a:pt x="2550" y="795"/>
                </a:lnTo>
                <a:lnTo>
                  <a:pt x="2548" y="797"/>
                </a:lnTo>
                <a:lnTo>
                  <a:pt x="2548" y="797"/>
                </a:lnTo>
                <a:lnTo>
                  <a:pt x="2550" y="799"/>
                </a:lnTo>
                <a:lnTo>
                  <a:pt x="2550" y="799"/>
                </a:lnTo>
                <a:lnTo>
                  <a:pt x="2550" y="799"/>
                </a:lnTo>
                <a:lnTo>
                  <a:pt x="2548" y="801"/>
                </a:lnTo>
                <a:lnTo>
                  <a:pt x="2548" y="803"/>
                </a:lnTo>
                <a:lnTo>
                  <a:pt x="2546" y="803"/>
                </a:lnTo>
                <a:lnTo>
                  <a:pt x="2544" y="805"/>
                </a:lnTo>
                <a:lnTo>
                  <a:pt x="2542" y="805"/>
                </a:lnTo>
                <a:lnTo>
                  <a:pt x="2537" y="807"/>
                </a:lnTo>
                <a:lnTo>
                  <a:pt x="2533" y="809"/>
                </a:lnTo>
                <a:lnTo>
                  <a:pt x="2533" y="809"/>
                </a:lnTo>
                <a:lnTo>
                  <a:pt x="2531" y="811"/>
                </a:lnTo>
                <a:lnTo>
                  <a:pt x="2533" y="811"/>
                </a:lnTo>
                <a:lnTo>
                  <a:pt x="2533" y="814"/>
                </a:lnTo>
                <a:lnTo>
                  <a:pt x="2533" y="814"/>
                </a:lnTo>
                <a:lnTo>
                  <a:pt x="2533" y="814"/>
                </a:lnTo>
                <a:lnTo>
                  <a:pt x="2537" y="816"/>
                </a:lnTo>
                <a:lnTo>
                  <a:pt x="2540" y="816"/>
                </a:lnTo>
                <a:lnTo>
                  <a:pt x="2542" y="814"/>
                </a:lnTo>
                <a:lnTo>
                  <a:pt x="2542" y="814"/>
                </a:lnTo>
                <a:lnTo>
                  <a:pt x="2544" y="814"/>
                </a:lnTo>
                <a:lnTo>
                  <a:pt x="2546" y="816"/>
                </a:lnTo>
                <a:lnTo>
                  <a:pt x="2546" y="816"/>
                </a:lnTo>
                <a:lnTo>
                  <a:pt x="2548" y="816"/>
                </a:lnTo>
                <a:lnTo>
                  <a:pt x="2548" y="816"/>
                </a:lnTo>
                <a:lnTo>
                  <a:pt x="2546" y="818"/>
                </a:lnTo>
                <a:lnTo>
                  <a:pt x="2548" y="818"/>
                </a:lnTo>
                <a:lnTo>
                  <a:pt x="2550" y="818"/>
                </a:lnTo>
                <a:lnTo>
                  <a:pt x="2550" y="816"/>
                </a:lnTo>
                <a:lnTo>
                  <a:pt x="2552" y="816"/>
                </a:lnTo>
                <a:lnTo>
                  <a:pt x="2554" y="818"/>
                </a:lnTo>
                <a:lnTo>
                  <a:pt x="2556" y="820"/>
                </a:lnTo>
                <a:lnTo>
                  <a:pt x="2560" y="820"/>
                </a:lnTo>
                <a:lnTo>
                  <a:pt x="2560" y="820"/>
                </a:lnTo>
                <a:lnTo>
                  <a:pt x="2563" y="818"/>
                </a:lnTo>
                <a:lnTo>
                  <a:pt x="2565" y="818"/>
                </a:lnTo>
                <a:lnTo>
                  <a:pt x="2569" y="818"/>
                </a:lnTo>
                <a:lnTo>
                  <a:pt x="2569" y="816"/>
                </a:lnTo>
                <a:lnTo>
                  <a:pt x="2571" y="816"/>
                </a:lnTo>
                <a:lnTo>
                  <a:pt x="2573" y="814"/>
                </a:lnTo>
                <a:lnTo>
                  <a:pt x="2571" y="816"/>
                </a:lnTo>
                <a:lnTo>
                  <a:pt x="2569" y="818"/>
                </a:lnTo>
                <a:lnTo>
                  <a:pt x="2567" y="820"/>
                </a:lnTo>
                <a:lnTo>
                  <a:pt x="2567" y="820"/>
                </a:lnTo>
                <a:lnTo>
                  <a:pt x="2565" y="824"/>
                </a:lnTo>
                <a:lnTo>
                  <a:pt x="2563" y="824"/>
                </a:lnTo>
                <a:lnTo>
                  <a:pt x="2560" y="824"/>
                </a:lnTo>
                <a:lnTo>
                  <a:pt x="2558" y="824"/>
                </a:lnTo>
                <a:lnTo>
                  <a:pt x="2556" y="824"/>
                </a:lnTo>
                <a:lnTo>
                  <a:pt x="2552" y="824"/>
                </a:lnTo>
                <a:lnTo>
                  <a:pt x="2548" y="824"/>
                </a:lnTo>
                <a:lnTo>
                  <a:pt x="2548" y="824"/>
                </a:lnTo>
                <a:lnTo>
                  <a:pt x="2546" y="828"/>
                </a:lnTo>
                <a:lnTo>
                  <a:pt x="2542" y="828"/>
                </a:lnTo>
                <a:lnTo>
                  <a:pt x="2542" y="830"/>
                </a:lnTo>
                <a:lnTo>
                  <a:pt x="2542" y="830"/>
                </a:lnTo>
                <a:lnTo>
                  <a:pt x="2542" y="832"/>
                </a:lnTo>
                <a:lnTo>
                  <a:pt x="2537" y="837"/>
                </a:lnTo>
                <a:lnTo>
                  <a:pt x="2537" y="837"/>
                </a:lnTo>
                <a:lnTo>
                  <a:pt x="2535" y="837"/>
                </a:lnTo>
                <a:lnTo>
                  <a:pt x="2535" y="837"/>
                </a:lnTo>
                <a:lnTo>
                  <a:pt x="2535" y="839"/>
                </a:lnTo>
                <a:lnTo>
                  <a:pt x="2533" y="841"/>
                </a:lnTo>
                <a:lnTo>
                  <a:pt x="2531" y="843"/>
                </a:lnTo>
                <a:lnTo>
                  <a:pt x="2527" y="843"/>
                </a:lnTo>
                <a:lnTo>
                  <a:pt x="2525" y="845"/>
                </a:lnTo>
                <a:lnTo>
                  <a:pt x="2525" y="845"/>
                </a:lnTo>
                <a:lnTo>
                  <a:pt x="2527" y="845"/>
                </a:lnTo>
                <a:lnTo>
                  <a:pt x="2527" y="845"/>
                </a:lnTo>
                <a:lnTo>
                  <a:pt x="2529" y="845"/>
                </a:lnTo>
                <a:lnTo>
                  <a:pt x="2531" y="845"/>
                </a:lnTo>
                <a:lnTo>
                  <a:pt x="2531" y="847"/>
                </a:lnTo>
                <a:lnTo>
                  <a:pt x="2533" y="847"/>
                </a:lnTo>
                <a:lnTo>
                  <a:pt x="2535" y="845"/>
                </a:lnTo>
                <a:lnTo>
                  <a:pt x="2535" y="843"/>
                </a:lnTo>
                <a:lnTo>
                  <a:pt x="2537" y="843"/>
                </a:lnTo>
                <a:lnTo>
                  <a:pt x="2540" y="841"/>
                </a:lnTo>
                <a:lnTo>
                  <a:pt x="2542" y="841"/>
                </a:lnTo>
                <a:lnTo>
                  <a:pt x="2544" y="841"/>
                </a:lnTo>
                <a:lnTo>
                  <a:pt x="2546" y="841"/>
                </a:lnTo>
                <a:lnTo>
                  <a:pt x="2546" y="839"/>
                </a:lnTo>
                <a:lnTo>
                  <a:pt x="2548" y="839"/>
                </a:lnTo>
                <a:lnTo>
                  <a:pt x="2548" y="839"/>
                </a:lnTo>
                <a:lnTo>
                  <a:pt x="2548" y="841"/>
                </a:lnTo>
                <a:lnTo>
                  <a:pt x="2552" y="841"/>
                </a:lnTo>
                <a:lnTo>
                  <a:pt x="2552" y="843"/>
                </a:lnTo>
                <a:lnTo>
                  <a:pt x="2554" y="843"/>
                </a:lnTo>
                <a:lnTo>
                  <a:pt x="2556" y="841"/>
                </a:lnTo>
                <a:lnTo>
                  <a:pt x="2556" y="839"/>
                </a:lnTo>
                <a:lnTo>
                  <a:pt x="2556" y="837"/>
                </a:lnTo>
                <a:lnTo>
                  <a:pt x="2558" y="835"/>
                </a:lnTo>
                <a:lnTo>
                  <a:pt x="2565" y="832"/>
                </a:lnTo>
                <a:lnTo>
                  <a:pt x="2565" y="832"/>
                </a:lnTo>
                <a:lnTo>
                  <a:pt x="2567" y="835"/>
                </a:lnTo>
                <a:lnTo>
                  <a:pt x="2569" y="835"/>
                </a:lnTo>
                <a:lnTo>
                  <a:pt x="2571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7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7" y="832"/>
                </a:lnTo>
                <a:lnTo>
                  <a:pt x="2581" y="832"/>
                </a:lnTo>
                <a:lnTo>
                  <a:pt x="2584" y="832"/>
                </a:lnTo>
                <a:lnTo>
                  <a:pt x="2584" y="832"/>
                </a:lnTo>
                <a:lnTo>
                  <a:pt x="2586" y="832"/>
                </a:lnTo>
                <a:lnTo>
                  <a:pt x="2588" y="830"/>
                </a:lnTo>
                <a:lnTo>
                  <a:pt x="2588" y="830"/>
                </a:lnTo>
                <a:lnTo>
                  <a:pt x="2590" y="830"/>
                </a:lnTo>
                <a:lnTo>
                  <a:pt x="2592" y="830"/>
                </a:lnTo>
                <a:lnTo>
                  <a:pt x="2594" y="832"/>
                </a:lnTo>
                <a:lnTo>
                  <a:pt x="2596" y="832"/>
                </a:lnTo>
                <a:lnTo>
                  <a:pt x="2596" y="832"/>
                </a:lnTo>
                <a:lnTo>
                  <a:pt x="2600" y="832"/>
                </a:lnTo>
                <a:lnTo>
                  <a:pt x="2604" y="832"/>
                </a:lnTo>
                <a:lnTo>
                  <a:pt x="2611" y="832"/>
                </a:lnTo>
                <a:lnTo>
                  <a:pt x="2613" y="832"/>
                </a:lnTo>
                <a:lnTo>
                  <a:pt x="2613" y="832"/>
                </a:lnTo>
                <a:lnTo>
                  <a:pt x="2615" y="830"/>
                </a:lnTo>
                <a:lnTo>
                  <a:pt x="2617" y="830"/>
                </a:lnTo>
                <a:lnTo>
                  <a:pt x="2619" y="828"/>
                </a:lnTo>
                <a:lnTo>
                  <a:pt x="2621" y="830"/>
                </a:lnTo>
                <a:lnTo>
                  <a:pt x="2621" y="828"/>
                </a:lnTo>
                <a:lnTo>
                  <a:pt x="2623" y="826"/>
                </a:lnTo>
                <a:lnTo>
                  <a:pt x="2628" y="824"/>
                </a:lnTo>
                <a:lnTo>
                  <a:pt x="2628" y="824"/>
                </a:lnTo>
                <a:lnTo>
                  <a:pt x="2628" y="822"/>
                </a:lnTo>
                <a:lnTo>
                  <a:pt x="2628" y="822"/>
                </a:lnTo>
                <a:lnTo>
                  <a:pt x="2628" y="820"/>
                </a:lnTo>
                <a:lnTo>
                  <a:pt x="2625" y="820"/>
                </a:lnTo>
                <a:lnTo>
                  <a:pt x="2623" y="822"/>
                </a:lnTo>
                <a:lnTo>
                  <a:pt x="2621" y="822"/>
                </a:lnTo>
                <a:lnTo>
                  <a:pt x="2617" y="820"/>
                </a:lnTo>
                <a:lnTo>
                  <a:pt x="2617" y="820"/>
                </a:lnTo>
                <a:lnTo>
                  <a:pt x="2617" y="820"/>
                </a:lnTo>
                <a:lnTo>
                  <a:pt x="2615" y="818"/>
                </a:lnTo>
                <a:lnTo>
                  <a:pt x="2613" y="820"/>
                </a:lnTo>
                <a:lnTo>
                  <a:pt x="2615" y="818"/>
                </a:lnTo>
                <a:lnTo>
                  <a:pt x="2617" y="818"/>
                </a:lnTo>
                <a:lnTo>
                  <a:pt x="2617" y="818"/>
                </a:lnTo>
                <a:lnTo>
                  <a:pt x="2619" y="818"/>
                </a:lnTo>
                <a:lnTo>
                  <a:pt x="2621" y="818"/>
                </a:lnTo>
                <a:lnTo>
                  <a:pt x="2621" y="816"/>
                </a:lnTo>
                <a:lnTo>
                  <a:pt x="2621" y="816"/>
                </a:lnTo>
                <a:lnTo>
                  <a:pt x="2619" y="814"/>
                </a:lnTo>
                <a:lnTo>
                  <a:pt x="2621" y="814"/>
                </a:lnTo>
                <a:lnTo>
                  <a:pt x="2623" y="814"/>
                </a:lnTo>
                <a:lnTo>
                  <a:pt x="2625" y="814"/>
                </a:lnTo>
                <a:lnTo>
                  <a:pt x="2625" y="811"/>
                </a:lnTo>
                <a:lnTo>
                  <a:pt x="2625" y="811"/>
                </a:lnTo>
                <a:lnTo>
                  <a:pt x="2625" y="809"/>
                </a:lnTo>
                <a:lnTo>
                  <a:pt x="2625" y="809"/>
                </a:lnTo>
                <a:lnTo>
                  <a:pt x="2625" y="809"/>
                </a:lnTo>
                <a:lnTo>
                  <a:pt x="2628" y="809"/>
                </a:lnTo>
                <a:lnTo>
                  <a:pt x="2628" y="809"/>
                </a:lnTo>
                <a:lnTo>
                  <a:pt x="2630" y="807"/>
                </a:lnTo>
                <a:lnTo>
                  <a:pt x="2632" y="807"/>
                </a:lnTo>
                <a:lnTo>
                  <a:pt x="2632" y="805"/>
                </a:lnTo>
                <a:lnTo>
                  <a:pt x="2632" y="803"/>
                </a:lnTo>
                <a:lnTo>
                  <a:pt x="2632" y="801"/>
                </a:lnTo>
                <a:lnTo>
                  <a:pt x="2634" y="799"/>
                </a:lnTo>
                <a:lnTo>
                  <a:pt x="2634" y="797"/>
                </a:lnTo>
                <a:lnTo>
                  <a:pt x="2632" y="797"/>
                </a:lnTo>
                <a:lnTo>
                  <a:pt x="2632" y="795"/>
                </a:lnTo>
                <a:lnTo>
                  <a:pt x="2628" y="793"/>
                </a:lnTo>
                <a:lnTo>
                  <a:pt x="2625" y="791"/>
                </a:lnTo>
                <a:lnTo>
                  <a:pt x="2623" y="791"/>
                </a:lnTo>
                <a:lnTo>
                  <a:pt x="2621" y="791"/>
                </a:lnTo>
                <a:lnTo>
                  <a:pt x="2619" y="791"/>
                </a:lnTo>
                <a:lnTo>
                  <a:pt x="2617" y="791"/>
                </a:lnTo>
                <a:lnTo>
                  <a:pt x="2615" y="791"/>
                </a:lnTo>
                <a:lnTo>
                  <a:pt x="2615" y="791"/>
                </a:lnTo>
                <a:lnTo>
                  <a:pt x="2615" y="793"/>
                </a:lnTo>
                <a:lnTo>
                  <a:pt x="2613" y="793"/>
                </a:lnTo>
                <a:lnTo>
                  <a:pt x="2613" y="793"/>
                </a:lnTo>
                <a:lnTo>
                  <a:pt x="2611" y="793"/>
                </a:lnTo>
                <a:lnTo>
                  <a:pt x="2609" y="791"/>
                </a:lnTo>
                <a:lnTo>
                  <a:pt x="2609" y="791"/>
                </a:lnTo>
                <a:lnTo>
                  <a:pt x="2611" y="788"/>
                </a:lnTo>
                <a:lnTo>
                  <a:pt x="2613" y="788"/>
                </a:lnTo>
                <a:lnTo>
                  <a:pt x="2613" y="786"/>
                </a:lnTo>
                <a:lnTo>
                  <a:pt x="2611" y="782"/>
                </a:lnTo>
                <a:lnTo>
                  <a:pt x="2609" y="780"/>
                </a:lnTo>
                <a:lnTo>
                  <a:pt x="2604" y="776"/>
                </a:lnTo>
                <a:lnTo>
                  <a:pt x="2600" y="776"/>
                </a:lnTo>
                <a:lnTo>
                  <a:pt x="2598" y="776"/>
                </a:lnTo>
                <a:lnTo>
                  <a:pt x="2600" y="776"/>
                </a:lnTo>
                <a:lnTo>
                  <a:pt x="2600" y="776"/>
                </a:lnTo>
                <a:lnTo>
                  <a:pt x="2604" y="776"/>
                </a:lnTo>
                <a:lnTo>
                  <a:pt x="2604" y="776"/>
                </a:lnTo>
                <a:lnTo>
                  <a:pt x="2607" y="778"/>
                </a:lnTo>
                <a:lnTo>
                  <a:pt x="2607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6"/>
                </a:lnTo>
                <a:lnTo>
                  <a:pt x="2607" y="772"/>
                </a:lnTo>
                <a:lnTo>
                  <a:pt x="2604" y="772"/>
                </a:lnTo>
                <a:lnTo>
                  <a:pt x="2604" y="770"/>
                </a:lnTo>
                <a:lnTo>
                  <a:pt x="2604" y="767"/>
                </a:lnTo>
                <a:lnTo>
                  <a:pt x="2607" y="767"/>
                </a:lnTo>
                <a:lnTo>
                  <a:pt x="2604" y="765"/>
                </a:lnTo>
                <a:lnTo>
                  <a:pt x="2602" y="765"/>
                </a:lnTo>
                <a:lnTo>
                  <a:pt x="2600" y="763"/>
                </a:lnTo>
                <a:lnTo>
                  <a:pt x="2598" y="759"/>
                </a:lnTo>
                <a:lnTo>
                  <a:pt x="2596" y="759"/>
                </a:lnTo>
                <a:lnTo>
                  <a:pt x="2592" y="757"/>
                </a:lnTo>
                <a:lnTo>
                  <a:pt x="2590" y="757"/>
                </a:lnTo>
                <a:lnTo>
                  <a:pt x="2590" y="755"/>
                </a:lnTo>
                <a:lnTo>
                  <a:pt x="2588" y="751"/>
                </a:lnTo>
                <a:lnTo>
                  <a:pt x="2586" y="744"/>
                </a:lnTo>
                <a:lnTo>
                  <a:pt x="2584" y="740"/>
                </a:lnTo>
                <a:lnTo>
                  <a:pt x="2584" y="738"/>
                </a:lnTo>
                <a:lnTo>
                  <a:pt x="2584" y="738"/>
                </a:lnTo>
                <a:lnTo>
                  <a:pt x="2581" y="736"/>
                </a:lnTo>
                <a:lnTo>
                  <a:pt x="2579" y="734"/>
                </a:lnTo>
                <a:lnTo>
                  <a:pt x="2577" y="732"/>
                </a:lnTo>
                <a:lnTo>
                  <a:pt x="2571" y="730"/>
                </a:lnTo>
                <a:lnTo>
                  <a:pt x="2567" y="730"/>
                </a:lnTo>
                <a:lnTo>
                  <a:pt x="2565" y="732"/>
                </a:lnTo>
                <a:lnTo>
                  <a:pt x="2563" y="732"/>
                </a:lnTo>
                <a:lnTo>
                  <a:pt x="2556" y="730"/>
                </a:lnTo>
                <a:lnTo>
                  <a:pt x="2554" y="730"/>
                </a:lnTo>
                <a:lnTo>
                  <a:pt x="2552" y="728"/>
                </a:lnTo>
                <a:lnTo>
                  <a:pt x="2554" y="730"/>
                </a:lnTo>
                <a:lnTo>
                  <a:pt x="2556" y="730"/>
                </a:lnTo>
                <a:lnTo>
                  <a:pt x="2558" y="730"/>
                </a:lnTo>
                <a:lnTo>
                  <a:pt x="2560" y="730"/>
                </a:lnTo>
                <a:lnTo>
                  <a:pt x="2563" y="728"/>
                </a:lnTo>
                <a:lnTo>
                  <a:pt x="2565" y="726"/>
                </a:lnTo>
                <a:lnTo>
                  <a:pt x="2567" y="726"/>
                </a:lnTo>
                <a:lnTo>
                  <a:pt x="2569" y="726"/>
                </a:lnTo>
                <a:lnTo>
                  <a:pt x="2569" y="723"/>
                </a:lnTo>
                <a:lnTo>
                  <a:pt x="2567" y="721"/>
                </a:lnTo>
                <a:lnTo>
                  <a:pt x="2563" y="721"/>
                </a:lnTo>
                <a:lnTo>
                  <a:pt x="2560" y="723"/>
                </a:lnTo>
                <a:lnTo>
                  <a:pt x="2560" y="723"/>
                </a:lnTo>
                <a:lnTo>
                  <a:pt x="2560" y="721"/>
                </a:lnTo>
                <a:lnTo>
                  <a:pt x="2563" y="721"/>
                </a:lnTo>
                <a:lnTo>
                  <a:pt x="2563" y="721"/>
                </a:lnTo>
                <a:lnTo>
                  <a:pt x="2567" y="721"/>
                </a:lnTo>
                <a:lnTo>
                  <a:pt x="2569" y="719"/>
                </a:lnTo>
                <a:lnTo>
                  <a:pt x="2571" y="719"/>
                </a:lnTo>
                <a:lnTo>
                  <a:pt x="2571" y="717"/>
                </a:lnTo>
                <a:lnTo>
                  <a:pt x="2573" y="715"/>
                </a:lnTo>
                <a:lnTo>
                  <a:pt x="2575" y="713"/>
                </a:lnTo>
                <a:lnTo>
                  <a:pt x="2577" y="707"/>
                </a:lnTo>
                <a:lnTo>
                  <a:pt x="2577" y="707"/>
                </a:lnTo>
                <a:lnTo>
                  <a:pt x="2577" y="705"/>
                </a:lnTo>
                <a:lnTo>
                  <a:pt x="2579" y="705"/>
                </a:lnTo>
                <a:lnTo>
                  <a:pt x="2579" y="702"/>
                </a:lnTo>
                <a:lnTo>
                  <a:pt x="2581" y="700"/>
                </a:lnTo>
                <a:lnTo>
                  <a:pt x="2581" y="700"/>
                </a:lnTo>
                <a:lnTo>
                  <a:pt x="2581" y="700"/>
                </a:lnTo>
                <a:lnTo>
                  <a:pt x="2581" y="696"/>
                </a:lnTo>
                <a:lnTo>
                  <a:pt x="2579" y="696"/>
                </a:lnTo>
                <a:lnTo>
                  <a:pt x="2577" y="696"/>
                </a:lnTo>
                <a:lnTo>
                  <a:pt x="2575" y="696"/>
                </a:lnTo>
                <a:lnTo>
                  <a:pt x="2567" y="696"/>
                </a:lnTo>
                <a:lnTo>
                  <a:pt x="2565" y="696"/>
                </a:lnTo>
                <a:lnTo>
                  <a:pt x="2565" y="696"/>
                </a:lnTo>
                <a:lnTo>
                  <a:pt x="2563" y="696"/>
                </a:lnTo>
                <a:lnTo>
                  <a:pt x="2560" y="694"/>
                </a:lnTo>
                <a:lnTo>
                  <a:pt x="2558" y="696"/>
                </a:lnTo>
                <a:lnTo>
                  <a:pt x="2554" y="696"/>
                </a:lnTo>
                <a:lnTo>
                  <a:pt x="2552" y="698"/>
                </a:lnTo>
                <a:lnTo>
                  <a:pt x="2550" y="698"/>
                </a:lnTo>
                <a:lnTo>
                  <a:pt x="2548" y="698"/>
                </a:lnTo>
                <a:lnTo>
                  <a:pt x="2548" y="696"/>
                </a:lnTo>
                <a:lnTo>
                  <a:pt x="2552" y="694"/>
                </a:lnTo>
                <a:lnTo>
                  <a:pt x="2552" y="692"/>
                </a:lnTo>
                <a:lnTo>
                  <a:pt x="2552" y="692"/>
                </a:lnTo>
                <a:lnTo>
                  <a:pt x="2550" y="692"/>
                </a:lnTo>
                <a:lnTo>
                  <a:pt x="2550" y="690"/>
                </a:lnTo>
                <a:lnTo>
                  <a:pt x="2550" y="690"/>
                </a:lnTo>
                <a:lnTo>
                  <a:pt x="2552" y="688"/>
                </a:lnTo>
                <a:lnTo>
                  <a:pt x="2558" y="684"/>
                </a:lnTo>
                <a:lnTo>
                  <a:pt x="2560" y="682"/>
                </a:lnTo>
                <a:lnTo>
                  <a:pt x="2563" y="682"/>
                </a:lnTo>
                <a:lnTo>
                  <a:pt x="2563" y="682"/>
                </a:lnTo>
                <a:lnTo>
                  <a:pt x="2563" y="679"/>
                </a:lnTo>
                <a:lnTo>
                  <a:pt x="2563" y="677"/>
                </a:lnTo>
                <a:lnTo>
                  <a:pt x="2563" y="677"/>
                </a:lnTo>
                <a:lnTo>
                  <a:pt x="2563" y="675"/>
                </a:lnTo>
                <a:lnTo>
                  <a:pt x="2563" y="675"/>
                </a:lnTo>
                <a:lnTo>
                  <a:pt x="2560" y="675"/>
                </a:lnTo>
                <a:lnTo>
                  <a:pt x="2558" y="675"/>
                </a:lnTo>
                <a:lnTo>
                  <a:pt x="2554" y="677"/>
                </a:lnTo>
                <a:lnTo>
                  <a:pt x="2552" y="677"/>
                </a:lnTo>
                <a:lnTo>
                  <a:pt x="2548" y="677"/>
                </a:lnTo>
                <a:lnTo>
                  <a:pt x="2544" y="677"/>
                </a:lnTo>
                <a:lnTo>
                  <a:pt x="2542" y="677"/>
                </a:lnTo>
                <a:lnTo>
                  <a:pt x="2542" y="677"/>
                </a:lnTo>
                <a:lnTo>
                  <a:pt x="2540" y="677"/>
                </a:lnTo>
                <a:lnTo>
                  <a:pt x="2540" y="679"/>
                </a:lnTo>
                <a:lnTo>
                  <a:pt x="2540" y="677"/>
                </a:lnTo>
                <a:lnTo>
                  <a:pt x="2537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3" y="679"/>
                </a:lnTo>
                <a:lnTo>
                  <a:pt x="2533" y="679"/>
                </a:lnTo>
                <a:lnTo>
                  <a:pt x="2533" y="682"/>
                </a:lnTo>
                <a:lnTo>
                  <a:pt x="2533" y="682"/>
                </a:lnTo>
                <a:lnTo>
                  <a:pt x="2535" y="684"/>
                </a:lnTo>
                <a:lnTo>
                  <a:pt x="2535" y="684"/>
                </a:lnTo>
                <a:lnTo>
                  <a:pt x="2535" y="684"/>
                </a:lnTo>
                <a:lnTo>
                  <a:pt x="2531" y="684"/>
                </a:lnTo>
                <a:lnTo>
                  <a:pt x="2531" y="684"/>
                </a:lnTo>
                <a:lnTo>
                  <a:pt x="2531" y="686"/>
                </a:lnTo>
                <a:lnTo>
                  <a:pt x="2531" y="686"/>
                </a:lnTo>
                <a:lnTo>
                  <a:pt x="2531" y="686"/>
                </a:lnTo>
                <a:lnTo>
                  <a:pt x="2529" y="688"/>
                </a:lnTo>
                <a:lnTo>
                  <a:pt x="2529" y="688"/>
                </a:lnTo>
                <a:lnTo>
                  <a:pt x="2533" y="692"/>
                </a:lnTo>
                <a:lnTo>
                  <a:pt x="2533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27" y="692"/>
                </a:lnTo>
                <a:lnTo>
                  <a:pt x="2525" y="692"/>
                </a:lnTo>
                <a:lnTo>
                  <a:pt x="2525" y="694"/>
                </a:lnTo>
                <a:lnTo>
                  <a:pt x="2525" y="696"/>
                </a:lnTo>
                <a:lnTo>
                  <a:pt x="2525" y="696"/>
                </a:lnTo>
                <a:lnTo>
                  <a:pt x="2525" y="698"/>
                </a:lnTo>
                <a:lnTo>
                  <a:pt x="2525" y="698"/>
                </a:lnTo>
                <a:lnTo>
                  <a:pt x="2527" y="698"/>
                </a:lnTo>
                <a:lnTo>
                  <a:pt x="2525" y="698"/>
                </a:lnTo>
                <a:lnTo>
                  <a:pt x="2525" y="700"/>
                </a:lnTo>
                <a:lnTo>
                  <a:pt x="2523" y="700"/>
                </a:lnTo>
                <a:lnTo>
                  <a:pt x="2523" y="700"/>
                </a:lnTo>
                <a:lnTo>
                  <a:pt x="2523" y="702"/>
                </a:lnTo>
                <a:lnTo>
                  <a:pt x="2525" y="702"/>
                </a:lnTo>
                <a:close/>
                <a:moveTo>
                  <a:pt x="2560" y="673"/>
                </a:moveTo>
                <a:lnTo>
                  <a:pt x="2560" y="673"/>
                </a:lnTo>
                <a:lnTo>
                  <a:pt x="2563" y="673"/>
                </a:lnTo>
                <a:lnTo>
                  <a:pt x="2563" y="673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58" y="669"/>
                </a:lnTo>
                <a:lnTo>
                  <a:pt x="2558" y="671"/>
                </a:lnTo>
                <a:lnTo>
                  <a:pt x="2558" y="671"/>
                </a:lnTo>
                <a:lnTo>
                  <a:pt x="2558" y="671"/>
                </a:lnTo>
                <a:lnTo>
                  <a:pt x="2560" y="673"/>
                </a:lnTo>
                <a:close/>
                <a:moveTo>
                  <a:pt x="2592" y="635"/>
                </a:moveTo>
                <a:lnTo>
                  <a:pt x="2592" y="635"/>
                </a:lnTo>
                <a:lnTo>
                  <a:pt x="2592" y="633"/>
                </a:lnTo>
                <a:lnTo>
                  <a:pt x="2592" y="633"/>
                </a:lnTo>
                <a:lnTo>
                  <a:pt x="2592" y="633"/>
                </a:lnTo>
                <a:lnTo>
                  <a:pt x="2594" y="633"/>
                </a:lnTo>
                <a:lnTo>
                  <a:pt x="2594" y="631"/>
                </a:lnTo>
                <a:lnTo>
                  <a:pt x="2594" y="631"/>
                </a:lnTo>
                <a:lnTo>
                  <a:pt x="2592" y="631"/>
                </a:lnTo>
                <a:lnTo>
                  <a:pt x="2590" y="633"/>
                </a:lnTo>
                <a:lnTo>
                  <a:pt x="2592" y="635"/>
                </a:lnTo>
                <a:lnTo>
                  <a:pt x="2592" y="635"/>
                </a:lnTo>
                <a:close/>
                <a:moveTo>
                  <a:pt x="2588" y="832"/>
                </a:moveTo>
                <a:lnTo>
                  <a:pt x="2588" y="832"/>
                </a:lnTo>
                <a:lnTo>
                  <a:pt x="2586" y="835"/>
                </a:lnTo>
                <a:lnTo>
                  <a:pt x="2586" y="835"/>
                </a:lnTo>
                <a:lnTo>
                  <a:pt x="2586" y="835"/>
                </a:lnTo>
                <a:lnTo>
                  <a:pt x="2590" y="837"/>
                </a:lnTo>
                <a:lnTo>
                  <a:pt x="2590" y="837"/>
                </a:lnTo>
                <a:lnTo>
                  <a:pt x="2590" y="835"/>
                </a:lnTo>
                <a:lnTo>
                  <a:pt x="2590" y="835"/>
                </a:lnTo>
                <a:lnTo>
                  <a:pt x="2592" y="835"/>
                </a:lnTo>
                <a:lnTo>
                  <a:pt x="2592" y="835"/>
                </a:lnTo>
                <a:lnTo>
                  <a:pt x="2592" y="832"/>
                </a:lnTo>
                <a:lnTo>
                  <a:pt x="2588" y="832"/>
                </a:lnTo>
                <a:close/>
                <a:moveTo>
                  <a:pt x="2565" y="663"/>
                </a:moveTo>
                <a:lnTo>
                  <a:pt x="2567" y="663"/>
                </a:lnTo>
                <a:lnTo>
                  <a:pt x="2567" y="665"/>
                </a:lnTo>
                <a:lnTo>
                  <a:pt x="2567" y="665"/>
                </a:lnTo>
                <a:lnTo>
                  <a:pt x="2569" y="665"/>
                </a:lnTo>
                <a:lnTo>
                  <a:pt x="2569" y="663"/>
                </a:lnTo>
                <a:lnTo>
                  <a:pt x="2569" y="663"/>
                </a:lnTo>
                <a:lnTo>
                  <a:pt x="2567" y="663"/>
                </a:lnTo>
                <a:lnTo>
                  <a:pt x="2567" y="663"/>
                </a:lnTo>
                <a:lnTo>
                  <a:pt x="2565" y="661"/>
                </a:lnTo>
                <a:lnTo>
                  <a:pt x="2565" y="661"/>
                </a:lnTo>
                <a:lnTo>
                  <a:pt x="2563" y="661"/>
                </a:lnTo>
                <a:lnTo>
                  <a:pt x="2565" y="663"/>
                </a:lnTo>
                <a:lnTo>
                  <a:pt x="2565" y="663"/>
                </a:lnTo>
                <a:close/>
                <a:moveTo>
                  <a:pt x="2573" y="663"/>
                </a:moveTo>
                <a:lnTo>
                  <a:pt x="2573" y="663"/>
                </a:lnTo>
                <a:lnTo>
                  <a:pt x="2571" y="663"/>
                </a:lnTo>
                <a:lnTo>
                  <a:pt x="2571" y="663"/>
                </a:lnTo>
                <a:lnTo>
                  <a:pt x="2569" y="663"/>
                </a:lnTo>
                <a:lnTo>
                  <a:pt x="2571" y="663"/>
                </a:lnTo>
                <a:lnTo>
                  <a:pt x="2573" y="663"/>
                </a:lnTo>
                <a:close/>
                <a:moveTo>
                  <a:pt x="2584" y="642"/>
                </a:moveTo>
                <a:lnTo>
                  <a:pt x="2584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4"/>
                </a:lnTo>
                <a:lnTo>
                  <a:pt x="2588" y="644"/>
                </a:lnTo>
                <a:lnTo>
                  <a:pt x="2588" y="644"/>
                </a:lnTo>
                <a:lnTo>
                  <a:pt x="2590" y="644"/>
                </a:lnTo>
                <a:lnTo>
                  <a:pt x="2590" y="644"/>
                </a:lnTo>
                <a:lnTo>
                  <a:pt x="2590" y="646"/>
                </a:lnTo>
                <a:lnTo>
                  <a:pt x="2588" y="648"/>
                </a:lnTo>
                <a:lnTo>
                  <a:pt x="2590" y="650"/>
                </a:lnTo>
                <a:lnTo>
                  <a:pt x="2590" y="650"/>
                </a:lnTo>
                <a:lnTo>
                  <a:pt x="2590" y="648"/>
                </a:lnTo>
                <a:lnTo>
                  <a:pt x="2590" y="646"/>
                </a:lnTo>
                <a:lnTo>
                  <a:pt x="2590" y="644"/>
                </a:lnTo>
                <a:lnTo>
                  <a:pt x="2590" y="644"/>
                </a:lnTo>
                <a:lnTo>
                  <a:pt x="2592" y="644"/>
                </a:lnTo>
                <a:lnTo>
                  <a:pt x="2592" y="642"/>
                </a:lnTo>
                <a:lnTo>
                  <a:pt x="2592" y="640"/>
                </a:lnTo>
                <a:lnTo>
                  <a:pt x="2592" y="637"/>
                </a:lnTo>
                <a:lnTo>
                  <a:pt x="2592" y="637"/>
                </a:lnTo>
                <a:lnTo>
                  <a:pt x="2592" y="637"/>
                </a:lnTo>
                <a:lnTo>
                  <a:pt x="2590" y="635"/>
                </a:lnTo>
                <a:lnTo>
                  <a:pt x="2590" y="637"/>
                </a:lnTo>
                <a:lnTo>
                  <a:pt x="2588" y="635"/>
                </a:lnTo>
                <a:lnTo>
                  <a:pt x="2590" y="633"/>
                </a:lnTo>
                <a:lnTo>
                  <a:pt x="2588" y="633"/>
                </a:lnTo>
                <a:lnTo>
                  <a:pt x="2588" y="633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7"/>
                </a:lnTo>
                <a:lnTo>
                  <a:pt x="2588" y="637"/>
                </a:lnTo>
                <a:lnTo>
                  <a:pt x="2588" y="640"/>
                </a:lnTo>
                <a:lnTo>
                  <a:pt x="2586" y="640"/>
                </a:lnTo>
                <a:lnTo>
                  <a:pt x="2586" y="640"/>
                </a:lnTo>
                <a:lnTo>
                  <a:pt x="2584" y="642"/>
                </a:lnTo>
                <a:lnTo>
                  <a:pt x="2584" y="642"/>
                </a:lnTo>
                <a:lnTo>
                  <a:pt x="2584" y="642"/>
                </a:lnTo>
                <a:close/>
                <a:moveTo>
                  <a:pt x="2560" y="669"/>
                </a:move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3" y="669"/>
                </a:lnTo>
                <a:lnTo>
                  <a:pt x="2565" y="669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69"/>
                </a:lnTo>
                <a:lnTo>
                  <a:pt x="2567" y="669"/>
                </a:lnTo>
                <a:lnTo>
                  <a:pt x="2567" y="669"/>
                </a:lnTo>
                <a:lnTo>
                  <a:pt x="2565" y="669"/>
                </a:lnTo>
                <a:lnTo>
                  <a:pt x="2563" y="669"/>
                </a:lnTo>
                <a:lnTo>
                  <a:pt x="2563" y="667"/>
                </a:lnTo>
                <a:lnTo>
                  <a:pt x="2565" y="667"/>
                </a:lnTo>
                <a:lnTo>
                  <a:pt x="2565" y="667"/>
                </a:lnTo>
                <a:lnTo>
                  <a:pt x="2563" y="667"/>
                </a:lnTo>
                <a:lnTo>
                  <a:pt x="2563" y="665"/>
                </a:lnTo>
                <a:lnTo>
                  <a:pt x="2560" y="665"/>
                </a:lnTo>
                <a:lnTo>
                  <a:pt x="2560" y="665"/>
                </a:lnTo>
                <a:lnTo>
                  <a:pt x="2558" y="667"/>
                </a:lnTo>
                <a:lnTo>
                  <a:pt x="2558" y="667"/>
                </a:lnTo>
                <a:lnTo>
                  <a:pt x="2558" y="669"/>
                </a:lnTo>
                <a:lnTo>
                  <a:pt x="2560" y="669"/>
                </a:lnTo>
                <a:close/>
                <a:moveTo>
                  <a:pt x="2569" y="858"/>
                </a:moveTo>
                <a:lnTo>
                  <a:pt x="2569" y="858"/>
                </a:lnTo>
                <a:lnTo>
                  <a:pt x="2571" y="858"/>
                </a:lnTo>
                <a:lnTo>
                  <a:pt x="2571" y="856"/>
                </a:lnTo>
                <a:lnTo>
                  <a:pt x="2571" y="856"/>
                </a:lnTo>
                <a:lnTo>
                  <a:pt x="2571" y="856"/>
                </a:lnTo>
                <a:lnTo>
                  <a:pt x="2569" y="858"/>
                </a:lnTo>
                <a:close/>
                <a:moveTo>
                  <a:pt x="2575" y="860"/>
                </a:moveTo>
                <a:lnTo>
                  <a:pt x="2575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9" y="862"/>
                </a:lnTo>
                <a:lnTo>
                  <a:pt x="2579" y="862"/>
                </a:lnTo>
                <a:lnTo>
                  <a:pt x="2577" y="860"/>
                </a:lnTo>
                <a:lnTo>
                  <a:pt x="2575" y="860"/>
                </a:lnTo>
                <a:close/>
                <a:moveTo>
                  <a:pt x="2516" y="709"/>
                </a:moveTo>
                <a:lnTo>
                  <a:pt x="2516" y="709"/>
                </a:lnTo>
                <a:lnTo>
                  <a:pt x="2514" y="709"/>
                </a:lnTo>
                <a:lnTo>
                  <a:pt x="2514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09"/>
                </a:lnTo>
                <a:lnTo>
                  <a:pt x="2516" y="709"/>
                </a:lnTo>
                <a:close/>
                <a:moveTo>
                  <a:pt x="2521" y="734"/>
                </a:moveTo>
                <a:lnTo>
                  <a:pt x="2521" y="734"/>
                </a:lnTo>
                <a:lnTo>
                  <a:pt x="2523" y="730"/>
                </a:lnTo>
                <a:lnTo>
                  <a:pt x="2525" y="728"/>
                </a:lnTo>
                <a:lnTo>
                  <a:pt x="2525" y="728"/>
                </a:lnTo>
                <a:lnTo>
                  <a:pt x="2523" y="728"/>
                </a:lnTo>
                <a:lnTo>
                  <a:pt x="2521" y="730"/>
                </a:lnTo>
                <a:lnTo>
                  <a:pt x="2521" y="730"/>
                </a:lnTo>
                <a:lnTo>
                  <a:pt x="2521" y="730"/>
                </a:lnTo>
                <a:lnTo>
                  <a:pt x="2523" y="730"/>
                </a:lnTo>
                <a:lnTo>
                  <a:pt x="2521" y="732"/>
                </a:lnTo>
                <a:lnTo>
                  <a:pt x="2521" y="732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close/>
                <a:moveTo>
                  <a:pt x="2516" y="696"/>
                </a:moveTo>
                <a:lnTo>
                  <a:pt x="2516" y="696"/>
                </a:lnTo>
                <a:lnTo>
                  <a:pt x="2514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700"/>
                </a:lnTo>
                <a:lnTo>
                  <a:pt x="2512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2"/>
                </a:lnTo>
                <a:lnTo>
                  <a:pt x="2514" y="702"/>
                </a:lnTo>
                <a:lnTo>
                  <a:pt x="2516" y="705"/>
                </a:lnTo>
                <a:lnTo>
                  <a:pt x="2516" y="705"/>
                </a:lnTo>
                <a:lnTo>
                  <a:pt x="2516" y="707"/>
                </a:lnTo>
                <a:lnTo>
                  <a:pt x="2519" y="707"/>
                </a:lnTo>
                <a:lnTo>
                  <a:pt x="2521" y="705"/>
                </a:lnTo>
                <a:lnTo>
                  <a:pt x="2521" y="709"/>
                </a:lnTo>
                <a:lnTo>
                  <a:pt x="2521" y="709"/>
                </a:lnTo>
                <a:lnTo>
                  <a:pt x="2521" y="709"/>
                </a:lnTo>
                <a:lnTo>
                  <a:pt x="2523" y="709"/>
                </a:lnTo>
                <a:lnTo>
                  <a:pt x="2523" y="707"/>
                </a:lnTo>
                <a:lnTo>
                  <a:pt x="2525" y="707"/>
                </a:lnTo>
                <a:lnTo>
                  <a:pt x="2525" y="705"/>
                </a:lnTo>
                <a:lnTo>
                  <a:pt x="2525" y="705"/>
                </a:lnTo>
                <a:lnTo>
                  <a:pt x="2525" y="705"/>
                </a:lnTo>
                <a:lnTo>
                  <a:pt x="2523" y="705"/>
                </a:lnTo>
                <a:lnTo>
                  <a:pt x="2521" y="705"/>
                </a:lnTo>
                <a:lnTo>
                  <a:pt x="2519" y="705"/>
                </a:lnTo>
                <a:lnTo>
                  <a:pt x="2519" y="702"/>
                </a:lnTo>
                <a:lnTo>
                  <a:pt x="2519" y="702"/>
                </a:lnTo>
                <a:lnTo>
                  <a:pt x="2519" y="700"/>
                </a:lnTo>
                <a:lnTo>
                  <a:pt x="2519" y="700"/>
                </a:lnTo>
                <a:lnTo>
                  <a:pt x="2519" y="700"/>
                </a:lnTo>
                <a:lnTo>
                  <a:pt x="2519" y="698"/>
                </a:lnTo>
                <a:lnTo>
                  <a:pt x="2516" y="696"/>
                </a:lnTo>
                <a:lnTo>
                  <a:pt x="2516" y="696"/>
                </a:lnTo>
                <a:close/>
                <a:moveTo>
                  <a:pt x="2531" y="740"/>
                </a:moveTo>
                <a:lnTo>
                  <a:pt x="2531" y="740"/>
                </a:lnTo>
                <a:lnTo>
                  <a:pt x="2533" y="740"/>
                </a:lnTo>
                <a:lnTo>
                  <a:pt x="2533" y="740"/>
                </a:lnTo>
                <a:lnTo>
                  <a:pt x="2533" y="738"/>
                </a:lnTo>
                <a:lnTo>
                  <a:pt x="2533" y="736"/>
                </a:lnTo>
                <a:lnTo>
                  <a:pt x="2533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29" y="736"/>
                </a:lnTo>
                <a:lnTo>
                  <a:pt x="2529" y="738"/>
                </a:lnTo>
                <a:lnTo>
                  <a:pt x="2531" y="740"/>
                </a:lnTo>
                <a:lnTo>
                  <a:pt x="2531" y="740"/>
                </a:lnTo>
                <a:close/>
                <a:moveTo>
                  <a:pt x="2516" y="723"/>
                </a:moveTo>
                <a:lnTo>
                  <a:pt x="2516" y="723"/>
                </a:lnTo>
                <a:lnTo>
                  <a:pt x="2516" y="723"/>
                </a:lnTo>
                <a:lnTo>
                  <a:pt x="2519" y="723"/>
                </a:lnTo>
                <a:lnTo>
                  <a:pt x="2525" y="723"/>
                </a:lnTo>
                <a:lnTo>
                  <a:pt x="2525" y="719"/>
                </a:lnTo>
                <a:lnTo>
                  <a:pt x="2523" y="719"/>
                </a:lnTo>
                <a:lnTo>
                  <a:pt x="2521" y="719"/>
                </a:lnTo>
                <a:lnTo>
                  <a:pt x="2521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6" y="717"/>
                </a:lnTo>
                <a:lnTo>
                  <a:pt x="2516" y="717"/>
                </a:lnTo>
                <a:lnTo>
                  <a:pt x="2516" y="719"/>
                </a:lnTo>
                <a:lnTo>
                  <a:pt x="2516" y="719"/>
                </a:lnTo>
                <a:lnTo>
                  <a:pt x="2519" y="719"/>
                </a:lnTo>
                <a:lnTo>
                  <a:pt x="2519" y="723"/>
                </a:lnTo>
                <a:lnTo>
                  <a:pt x="2516" y="723"/>
                </a:lnTo>
                <a:close/>
                <a:moveTo>
                  <a:pt x="2542" y="782"/>
                </a:moveTo>
                <a:lnTo>
                  <a:pt x="2542" y="784"/>
                </a:lnTo>
                <a:lnTo>
                  <a:pt x="2544" y="786"/>
                </a:lnTo>
                <a:lnTo>
                  <a:pt x="2544" y="786"/>
                </a:lnTo>
                <a:lnTo>
                  <a:pt x="2544" y="786"/>
                </a:lnTo>
                <a:lnTo>
                  <a:pt x="2546" y="786"/>
                </a:lnTo>
                <a:lnTo>
                  <a:pt x="2548" y="786"/>
                </a:lnTo>
                <a:lnTo>
                  <a:pt x="2548" y="784"/>
                </a:lnTo>
                <a:lnTo>
                  <a:pt x="2550" y="784"/>
                </a:lnTo>
                <a:lnTo>
                  <a:pt x="2548" y="784"/>
                </a:lnTo>
                <a:lnTo>
                  <a:pt x="2548" y="784"/>
                </a:lnTo>
                <a:lnTo>
                  <a:pt x="2546" y="782"/>
                </a:lnTo>
                <a:lnTo>
                  <a:pt x="2544" y="782"/>
                </a:lnTo>
                <a:lnTo>
                  <a:pt x="2542" y="782"/>
                </a:lnTo>
                <a:close/>
                <a:moveTo>
                  <a:pt x="2544" y="761"/>
                </a:moveTo>
                <a:lnTo>
                  <a:pt x="2544" y="761"/>
                </a:lnTo>
                <a:lnTo>
                  <a:pt x="2542" y="763"/>
                </a:lnTo>
                <a:lnTo>
                  <a:pt x="2542" y="765"/>
                </a:lnTo>
                <a:lnTo>
                  <a:pt x="2540" y="765"/>
                </a:lnTo>
                <a:lnTo>
                  <a:pt x="2540" y="767"/>
                </a:lnTo>
                <a:lnTo>
                  <a:pt x="2537" y="770"/>
                </a:lnTo>
                <a:lnTo>
                  <a:pt x="2540" y="770"/>
                </a:lnTo>
                <a:lnTo>
                  <a:pt x="2540" y="767"/>
                </a:lnTo>
                <a:lnTo>
                  <a:pt x="2542" y="770"/>
                </a:lnTo>
                <a:lnTo>
                  <a:pt x="2544" y="765"/>
                </a:lnTo>
                <a:lnTo>
                  <a:pt x="2544" y="765"/>
                </a:lnTo>
                <a:lnTo>
                  <a:pt x="2546" y="765"/>
                </a:lnTo>
                <a:lnTo>
                  <a:pt x="2544" y="763"/>
                </a:lnTo>
                <a:lnTo>
                  <a:pt x="2544" y="761"/>
                </a:lnTo>
                <a:close/>
                <a:moveTo>
                  <a:pt x="2516" y="738"/>
                </a:moveTo>
                <a:lnTo>
                  <a:pt x="2516" y="738"/>
                </a:lnTo>
                <a:lnTo>
                  <a:pt x="2519" y="736"/>
                </a:lnTo>
                <a:lnTo>
                  <a:pt x="2521" y="736"/>
                </a:lnTo>
                <a:lnTo>
                  <a:pt x="2521" y="736"/>
                </a:lnTo>
                <a:lnTo>
                  <a:pt x="2519" y="734"/>
                </a:lnTo>
                <a:lnTo>
                  <a:pt x="2519" y="732"/>
                </a:lnTo>
                <a:lnTo>
                  <a:pt x="2519" y="732"/>
                </a:lnTo>
                <a:lnTo>
                  <a:pt x="2516" y="734"/>
                </a:lnTo>
                <a:lnTo>
                  <a:pt x="2516" y="732"/>
                </a:lnTo>
                <a:lnTo>
                  <a:pt x="2514" y="732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6"/>
                </a:lnTo>
                <a:lnTo>
                  <a:pt x="2514" y="736"/>
                </a:lnTo>
                <a:lnTo>
                  <a:pt x="2514" y="736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6"/>
                </a:lnTo>
                <a:lnTo>
                  <a:pt x="2516" y="736"/>
                </a:lnTo>
                <a:lnTo>
                  <a:pt x="2516" y="738"/>
                </a:lnTo>
                <a:lnTo>
                  <a:pt x="2516" y="738"/>
                </a:lnTo>
                <a:close/>
                <a:moveTo>
                  <a:pt x="2512" y="717"/>
                </a:moveTo>
                <a:lnTo>
                  <a:pt x="2510" y="717"/>
                </a:lnTo>
                <a:lnTo>
                  <a:pt x="2510" y="719"/>
                </a:lnTo>
                <a:lnTo>
                  <a:pt x="2512" y="719"/>
                </a:lnTo>
                <a:lnTo>
                  <a:pt x="2512" y="717"/>
                </a:lnTo>
                <a:lnTo>
                  <a:pt x="2514" y="717"/>
                </a:lnTo>
                <a:lnTo>
                  <a:pt x="2514" y="717"/>
                </a:lnTo>
                <a:lnTo>
                  <a:pt x="2512" y="717"/>
                </a:lnTo>
                <a:close/>
                <a:moveTo>
                  <a:pt x="2661" y="816"/>
                </a:moveTo>
                <a:lnTo>
                  <a:pt x="2663" y="816"/>
                </a:lnTo>
                <a:lnTo>
                  <a:pt x="2665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4"/>
                </a:lnTo>
                <a:lnTo>
                  <a:pt x="2663" y="814"/>
                </a:lnTo>
                <a:lnTo>
                  <a:pt x="2661" y="814"/>
                </a:lnTo>
                <a:lnTo>
                  <a:pt x="2661" y="814"/>
                </a:lnTo>
                <a:lnTo>
                  <a:pt x="2661" y="816"/>
                </a:lnTo>
                <a:close/>
                <a:moveTo>
                  <a:pt x="2764" y="166"/>
                </a:moveTo>
                <a:lnTo>
                  <a:pt x="2764" y="168"/>
                </a:lnTo>
                <a:lnTo>
                  <a:pt x="2768" y="174"/>
                </a:lnTo>
                <a:lnTo>
                  <a:pt x="2770" y="174"/>
                </a:lnTo>
                <a:lnTo>
                  <a:pt x="2772" y="174"/>
                </a:lnTo>
                <a:lnTo>
                  <a:pt x="2776" y="176"/>
                </a:lnTo>
                <a:lnTo>
                  <a:pt x="2778" y="178"/>
                </a:lnTo>
                <a:lnTo>
                  <a:pt x="2780" y="180"/>
                </a:lnTo>
                <a:lnTo>
                  <a:pt x="2783" y="180"/>
                </a:lnTo>
                <a:lnTo>
                  <a:pt x="2783" y="178"/>
                </a:lnTo>
                <a:lnTo>
                  <a:pt x="2780" y="176"/>
                </a:lnTo>
                <a:lnTo>
                  <a:pt x="2780" y="174"/>
                </a:lnTo>
                <a:lnTo>
                  <a:pt x="2778" y="174"/>
                </a:lnTo>
                <a:lnTo>
                  <a:pt x="2776" y="172"/>
                </a:lnTo>
                <a:lnTo>
                  <a:pt x="2774" y="170"/>
                </a:lnTo>
                <a:lnTo>
                  <a:pt x="2770" y="170"/>
                </a:lnTo>
                <a:lnTo>
                  <a:pt x="2770" y="168"/>
                </a:lnTo>
                <a:lnTo>
                  <a:pt x="2770" y="168"/>
                </a:lnTo>
                <a:lnTo>
                  <a:pt x="2768" y="166"/>
                </a:lnTo>
                <a:lnTo>
                  <a:pt x="2770" y="166"/>
                </a:lnTo>
                <a:lnTo>
                  <a:pt x="2768" y="164"/>
                </a:lnTo>
                <a:lnTo>
                  <a:pt x="2766" y="162"/>
                </a:lnTo>
                <a:lnTo>
                  <a:pt x="2764" y="159"/>
                </a:lnTo>
                <a:lnTo>
                  <a:pt x="2762" y="159"/>
                </a:lnTo>
                <a:lnTo>
                  <a:pt x="2762" y="162"/>
                </a:lnTo>
                <a:lnTo>
                  <a:pt x="2762" y="164"/>
                </a:lnTo>
                <a:lnTo>
                  <a:pt x="2764" y="166"/>
                </a:lnTo>
                <a:close/>
                <a:moveTo>
                  <a:pt x="2808" y="457"/>
                </a:moveTo>
                <a:lnTo>
                  <a:pt x="2808" y="457"/>
                </a:lnTo>
                <a:lnTo>
                  <a:pt x="2806" y="457"/>
                </a:lnTo>
                <a:lnTo>
                  <a:pt x="2804" y="457"/>
                </a:lnTo>
                <a:lnTo>
                  <a:pt x="2801" y="459"/>
                </a:lnTo>
                <a:lnTo>
                  <a:pt x="2801" y="459"/>
                </a:lnTo>
                <a:lnTo>
                  <a:pt x="2801" y="459"/>
                </a:lnTo>
                <a:lnTo>
                  <a:pt x="2799" y="459"/>
                </a:lnTo>
                <a:lnTo>
                  <a:pt x="2799" y="461"/>
                </a:lnTo>
                <a:lnTo>
                  <a:pt x="2799" y="463"/>
                </a:lnTo>
                <a:lnTo>
                  <a:pt x="2801" y="463"/>
                </a:lnTo>
                <a:lnTo>
                  <a:pt x="2801" y="463"/>
                </a:lnTo>
                <a:lnTo>
                  <a:pt x="2801" y="461"/>
                </a:lnTo>
                <a:lnTo>
                  <a:pt x="2801" y="461"/>
                </a:lnTo>
                <a:lnTo>
                  <a:pt x="2804" y="461"/>
                </a:lnTo>
                <a:lnTo>
                  <a:pt x="2804" y="461"/>
                </a:lnTo>
                <a:lnTo>
                  <a:pt x="2806" y="461"/>
                </a:lnTo>
                <a:lnTo>
                  <a:pt x="2808" y="461"/>
                </a:lnTo>
                <a:lnTo>
                  <a:pt x="2808" y="459"/>
                </a:lnTo>
                <a:lnTo>
                  <a:pt x="2810" y="459"/>
                </a:lnTo>
                <a:lnTo>
                  <a:pt x="2812" y="459"/>
                </a:lnTo>
                <a:lnTo>
                  <a:pt x="2812" y="457"/>
                </a:lnTo>
                <a:lnTo>
                  <a:pt x="2812" y="457"/>
                </a:lnTo>
                <a:lnTo>
                  <a:pt x="2812" y="457"/>
                </a:lnTo>
                <a:lnTo>
                  <a:pt x="2810" y="457"/>
                </a:lnTo>
                <a:lnTo>
                  <a:pt x="2808" y="457"/>
                </a:lnTo>
                <a:close/>
                <a:moveTo>
                  <a:pt x="2594" y="631"/>
                </a:moveTo>
                <a:lnTo>
                  <a:pt x="2596" y="631"/>
                </a:lnTo>
                <a:lnTo>
                  <a:pt x="2596" y="631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31"/>
                </a:lnTo>
                <a:lnTo>
                  <a:pt x="2594" y="631"/>
                </a:lnTo>
                <a:lnTo>
                  <a:pt x="2594" y="631"/>
                </a:lnTo>
                <a:close/>
                <a:moveTo>
                  <a:pt x="2791" y="512"/>
                </a:moveTo>
                <a:lnTo>
                  <a:pt x="2793" y="512"/>
                </a:lnTo>
                <a:lnTo>
                  <a:pt x="2793" y="512"/>
                </a:lnTo>
                <a:lnTo>
                  <a:pt x="2791" y="512"/>
                </a:lnTo>
                <a:lnTo>
                  <a:pt x="2789" y="512"/>
                </a:lnTo>
                <a:lnTo>
                  <a:pt x="2789" y="512"/>
                </a:lnTo>
                <a:lnTo>
                  <a:pt x="2787" y="514"/>
                </a:lnTo>
                <a:lnTo>
                  <a:pt x="2787" y="514"/>
                </a:lnTo>
                <a:lnTo>
                  <a:pt x="2789" y="514"/>
                </a:lnTo>
                <a:lnTo>
                  <a:pt x="2791" y="512"/>
                </a:lnTo>
                <a:close/>
                <a:moveTo>
                  <a:pt x="2791" y="510"/>
                </a:moveTo>
                <a:lnTo>
                  <a:pt x="2791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7" y="510"/>
                </a:lnTo>
                <a:lnTo>
                  <a:pt x="2787" y="510"/>
                </a:lnTo>
                <a:lnTo>
                  <a:pt x="2787" y="512"/>
                </a:lnTo>
                <a:lnTo>
                  <a:pt x="2787" y="510"/>
                </a:lnTo>
                <a:lnTo>
                  <a:pt x="2791" y="510"/>
                </a:lnTo>
                <a:lnTo>
                  <a:pt x="2791" y="510"/>
                </a:lnTo>
                <a:close/>
                <a:moveTo>
                  <a:pt x="2797" y="461"/>
                </a:moveTo>
                <a:lnTo>
                  <a:pt x="2795" y="463"/>
                </a:lnTo>
                <a:lnTo>
                  <a:pt x="2795" y="466"/>
                </a:lnTo>
                <a:lnTo>
                  <a:pt x="2793" y="468"/>
                </a:lnTo>
                <a:lnTo>
                  <a:pt x="2795" y="466"/>
                </a:lnTo>
                <a:lnTo>
                  <a:pt x="2797" y="466"/>
                </a:lnTo>
                <a:lnTo>
                  <a:pt x="2797" y="463"/>
                </a:lnTo>
                <a:lnTo>
                  <a:pt x="2797" y="463"/>
                </a:lnTo>
                <a:lnTo>
                  <a:pt x="2797" y="461"/>
                </a:lnTo>
                <a:lnTo>
                  <a:pt x="2797" y="461"/>
                </a:lnTo>
                <a:close/>
                <a:moveTo>
                  <a:pt x="2820" y="443"/>
                </a:moveTo>
                <a:lnTo>
                  <a:pt x="2820" y="443"/>
                </a:lnTo>
                <a:lnTo>
                  <a:pt x="2818" y="443"/>
                </a:lnTo>
                <a:lnTo>
                  <a:pt x="2818" y="445"/>
                </a:lnTo>
                <a:lnTo>
                  <a:pt x="2816" y="445"/>
                </a:lnTo>
                <a:lnTo>
                  <a:pt x="2816" y="447"/>
                </a:lnTo>
                <a:lnTo>
                  <a:pt x="2818" y="447"/>
                </a:lnTo>
                <a:lnTo>
                  <a:pt x="2820" y="447"/>
                </a:lnTo>
                <a:lnTo>
                  <a:pt x="2820" y="447"/>
                </a:lnTo>
                <a:lnTo>
                  <a:pt x="2822" y="447"/>
                </a:lnTo>
                <a:lnTo>
                  <a:pt x="2822" y="447"/>
                </a:lnTo>
                <a:lnTo>
                  <a:pt x="2822" y="449"/>
                </a:lnTo>
                <a:lnTo>
                  <a:pt x="2824" y="449"/>
                </a:lnTo>
                <a:lnTo>
                  <a:pt x="2829" y="449"/>
                </a:lnTo>
                <a:lnTo>
                  <a:pt x="2831" y="447"/>
                </a:lnTo>
                <a:lnTo>
                  <a:pt x="2831" y="445"/>
                </a:lnTo>
                <a:lnTo>
                  <a:pt x="2831" y="443"/>
                </a:lnTo>
                <a:lnTo>
                  <a:pt x="2829" y="440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40"/>
                </a:lnTo>
                <a:lnTo>
                  <a:pt x="2822" y="440"/>
                </a:lnTo>
                <a:lnTo>
                  <a:pt x="2822" y="440"/>
                </a:lnTo>
                <a:lnTo>
                  <a:pt x="2822" y="443"/>
                </a:lnTo>
                <a:lnTo>
                  <a:pt x="2822" y="443"/>
                </a:lnTo>
                <a:lnTo>
                  <a:pt x="2820" y="443"/>
                </a:lnTo>
                <a:close/>
                <a:moveTo>
                  <a:pt x="2873" y="426"/>
                </a:moveTo>
                <a:lnTo>
                  <a:pt x="2875" y="424"/>
                </a:lnTo>
                <a:lnTo>
                  <a:pt x="2879" y="424"/>
                </a:lnTo>
                <a:lnTo>
                  <a:pt x="2881" y="424"/>
                </a:lnTo>
                <a:lnTo>
                  <a:pt x="2881" y="422"/>
                </a:lnTo>
                <a:lnTo>
                  <a:pt x="2881" y="419"/>
                </a:lnTo>
                <a:lnTo>
                  <a:pt x="2883" y="419"/>
                </a:lnTo>
                <a:lnTo>
                  <a:pt x="2885" y="417"/>
                </a:lnTo>
                <a:lnTo>
                  <a:pt x="2885" y="417"/>
                </a:lnTo>
                <a:lnTo>
                  <a:pt x="2887" y="417"/>
                </a:lnTo>
                <a:lnTo>
                  <a:pt x="2889" y="415"/>
                </a:lnTo>
                <a:lnTo>
                  <a:pt x="2892" y="413"/>
                </a:lnTo>
                <a:lnTo>
                  <a:pt x="2892" y="413"/>
                </a:lnTo>
                <a:lnTo>
                  <a:pt x="2889" y="411"/>
                </a:lnTo>
                <a:lnTo>
                  <a:pt x="2889" y="411"/>
                </a:lnTo>
                <a:lnTo>
                  <a:pt x="2889" y="413"/>
                </a:lnTo>
                <a:lnTo>
                  <a:pt x="2887" y="413"/>
                </a:lnTo>
                <a:lnTo>
                  <a:pt x="2887" y="411"/>
                </a:lnTo>
                <a:lnTo>
                  <a:pt x="2887" y="409"/>
                </a:lnTo>
                <a:lnTo>
                  <a:pt x="2885" y="407"/>
                </a:lnTo>
                <a:lnTo>
                  <a:pt x="2885" y="407"/>
                </a:lnTo>
                <a:lnTo>
                  <a:pt x="2883" y="409"/>
                </a:lnTo>
                <a:lnTo>
                  <a:pt x="2883" y="409"/>
                </a:lnTo>
                <a:lnTo>
                  <a:pt x="2883" y="411"/>
                </a:lnTo>
                <a:lnTo>
                  <a:pt x="2883" y="411"/>
                </a:lnTo>
                <a:lnTo>
                  <a:pt x="2883" y="411"/>
                </a:lnTo>
                <a:lnTo>
                  <a:pt x="2881" y="413"/>
                </a:lnTo>
                <a:lnTo>
                  <a:pt x="2881" y="413"/>
                </a:lnTo>
                <a:lnTo>
                  <a:pt x="2879" y="415"/>
                </a:lnTo>
                <a:lnTo>
                  <a:pt x="2879" y="417"/>
                </a:lnTo>
                <a:lnTo>
                  <a:pt x="2879" y="417"/>
                </a:lnTo>
                <a:lnTo>
                  <a:pt x="2879" y="419"/>
                </a:lnTo>
                <a:lnTo>
                  <a:pt x="2877" y="417"/>
                </a:lnTo>
                <a:lnTo>
                  <a:pt x="2877" y="417"/>
                </a:lnTo>
                <a:lnTo>
                  <a:pt x="2877" y="419"/>
                </a:lnTo>
                <a:lnTo>
                  <a:pt x="2875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22"/>
                </a:lnTo>
                <a:lnTo>
                  <a:pt x="2873" y="422"/>
                </a:lnTo>
                <a:lnTo>
                  <a:pt x="2871" y="422"/>
                </a:lnTo>
                <a:lnTo>
                  <a:pt x="2868" y="424"/>
                </a:lnTo>
                <a:lnTo>
                  <a:pt x="2871" y="424"/>
                </a:lnTo>
                <a:lnTo>
                  <a:pt x="2873" y="426"/>
                </a:lnTo>
                <a:close/>
                <a:moveTo>
                  <a:pt x="2885" y="296"/>
                </a:moveTo>
                <a:lnTo>
                  <a:pt x="2885" y="294"/>
                </a:lnTo>
                <a:lnTo>
                  <a:pt x="2887" y="294"/>
                </a:lnTo>
                <a:lnTo>
                  <a:pt x="2887" y="292"/>
                </a:lnTo>
                <a:lnTo>
                  <a:pt x="2885" y="292"/>
                </a:lnTo>
                <a:lnTo>
                  <a:pt x="2881" y="292"/>
                </a:lnTo>
                <a:lnTo>
                  <a:pt x="2881" y="292"/>
                </a:lnTo>
                <a:lnTo>
                  <a:pt x="2881" y="294"/>
                </a:lnTo>
                <a:lnTo>
                  <a:pt x="2885" y="296"/>
                </a:lnTo>
                <a:close/>
                <a:moveTo>
                  <a:pt x="2894" y="409"/>
                </a:moveTo>
                <a:lnTo>
                  <a:pt x="2894" y="411"/>
                </a:lnTo>
                <a:lnTo>
                  <a:pt x="2894" y="411"/>
                </a:lnTo>
                <a:lnTo>
                  <a:pt x="2896" y="411"/>
                </a:lnTo>
                <a:lnTo>
                  <a:pt x="2898" y="411"/>
                </a:lnTo>
                <a:lnTo>
                  <a:pt x="2898" y="411"/>
                </a:lnTo>
                <a:lnTo>
                  <a:pt x="2898" y="409"/>
                </a:lnTo>
                <a:lnTo>
                  <a:pt x="2898" y="409"/>
                </a:lnTo>
                <a:lnTo>
                  <a:pt x="2896" y="407"/>
                </a:lnTo>
                <a:lnTo>
                  <a:pt x="2896" y="407"/>
                </a:lnTo>
                <a:lnTo>
                  <a:pt x="2896" y="407"/>
                </a:lnTo>
                <a:lnTo>
                  <a:pt x="2894" y="407"/>
                </a:lnTo>
                <a:lnTo>
                  <a:pt x="2894" y="405"/>
                </a:lnTo>
                <a:lnTo>
                  <a:pt x="2892" y="407"/>
                </a:lnTo>
                <a:lnTo>
                  <a:pt x="2892" y="407"/>
                </a:lnTo>
                <a:lnTo>
                  <a:pt x="2894" y="409"/>
                </a:lnTo>
                <a:close/>
                <a:moveTo>
                  <a:pt x="2814" y="459"/>
                </a:moveTo>
                <a:lnTo>
                  <a:pt x="2816" y="459"/>
                </a:lnTo>
                <a:lnTo>
                  <a:pt x="2820" y="459"/>
                </a:lnTo>
                <a:lnTo>
                  <a:pt x="2824" y="455"/>
                </a:lnTo>
                <a:lnTo>
                  <a:pt x="2827" y="457"/>
                </a:lnTo>
                <a:lnTo>
                  <a:pt x="2827" y="455"/>
                </a:lnTo>
                <a:lnTo>
                  <a:pt x="2829" y="455"/>
                </a:lnTo>
                <a:lnTo>
                  <a:pt x="2829" y="453"/>
                </a:lnTo>
                <a:lnTo>
                  <a:pt x="2831" y="453"/>
                </a:lnTo>
                <a:lnTo>
                  <a:pt x="2831" y="455"/>
                </a:lnTo>
                <a:lnTo>
                  <a:pt x="2831" y="455"/>
                </a:lnTo>
                <a:lnTo>
                  <a:pt x="2835" y="455"/>
                </a:lnTo>
                <a:lnTo>
                  <a:pt x="2837" y="453"/>
                </a:lnTo>
                <a:lnTo>
                  <a:pt x="2837" y="453"/>
                </a:lnTo>
                <a:lnTo>
                  <a:pt x="2837" y="453"/>
                </a:lnTo>
                <a:lnTo>
                  <a:pt x="2839" y="453"/>
                </a:lnTo>
                <a:lnTo>
                  <a:pt x="2839" y="453"/>
                </a:lnTo>
                <a:lnTo>
                  <a:pt x="2841" y="451"/>
                </a:lnTo>
                <a:lnTo>
                  <a:pt x="2843" y="449"/>
                </a:lnTo>
                <a:lnTo>
                  <a:pt x="2845" y="449"/>
                </a:lnTo>
                <a:lnTo>
                  <a:pt x="2848" y="447"/>
                </a:lnTo>
                <a:lnTo>
                  <a:pt x="2848" y="445"/>
                </a:lnTo>
                <a:lnTo>
                  <a:pt x="2845" y="443"/>
                </a:lnTo>
                <a:lnTo>
                  <a:pt x="2845" y="443"/>
                </a:lnTo>
                <a:lnTo>
                  <a:pt x="2843" y="440"/>
                </a:lnTo>
                <a:lnTo>
                  <a:pt x="2843" y="443"/>
                </a:lnTo>
                <a:lnTo>
                  <a:pt x="2843" y="443"/>
                </a:lnTo>
                <a:lnTo>
                  <a:pt x="2841" y="443"/>
                </a:lnTo>
                <a:lnTo>
                  <a:pt x="2841" y="443"/>
                </a:lnTo>
                <a:lnTo>
                  <a:pt x="2841" y="445"/>
                </a:lnTo>
                <a:lnTo>
                  <a:pt x="2841" y="445"/>
                </a:lnTo>
                <a:lnTo>
                  <a:pt x="2841" y="447"/>
                </a:lnTo>
                <a:lnTo>
                  <a:pt x="2839" y="447"/>
                </a:lnTo>
                <a:lnTo>
                  <a:pt x="2837" y="449"/>
                </a:lnTo>
                <a:lnTo>
                  <a:pt x="2837" y="449"/>
                </a:lnTo>
                <a:lnTo>
                  <a:pt x="2837" y="449"/>
                </a:lnTo>
                <a:lnTo>
                  <a:pt x="2839" y="445"/>
                </a:lnTo>
                <a:lnTo>
                  <a:pt x="2839" y="443"/>
                </a:lnTo>
                <a:lnTo>
                  <a:pt x="2839" y="440"/>
                </a:lnTo>
                <a:lnTo>
                  <a:pt x="2837" y="438"/>
                </a:lnTo>
                <a:lnTo>
                  <a:pt x="2837" y="438"/>
                </a:lnTo>
                <a:lnTo>
                  <a:pt x="2839" y="436"/>
                </a:lnTo>
                <a:lnTo>
                  <a:pt x="2841" y="432"/>
                </a:lnTo>
                <a:lnTo>
                  <a:pt x="2841" y="432"/>
                </a:lnTo>
                <a:lnTo>
                  <a:pt x="2841" y="430"/>
                </a:lnTo>
                <a:lnTo>
                  <a:pt x="2839" y="430"/>
                </a:lnTo>
                <a:lnTo>
                  <a:pt x="2837" y="432"/>
                </a:lnTo>
                <a:lnTo>
                  <a:pt x="2835" y="434"/>
                </a:lnTo>
                <a:lnTo>
                  <a:pt x="2835" y="434"/>
                </a:lnTo>
                <a:lnTo>
                  <a:pt x="2833" y="436"/>
                </a:lnTo>
                <a:lnTo>
                  <a:pt x="2831" y="438"/>
                </a:lnTo>
                <a:lnTo>
                  <a:pt x="2831" y="440"/>
                </a:lnTo>
                <a:lnTo>
                  <a:pt x="2833" y="440"/>
                </a:lnTo>
                <a:lnTo>
                  <a:pt x="2833" y="440"/>
                </a:lnTo>
                <a:lnTo>
                  <a:pt x="2833" y="443"/>
                </a:lnTo>
                <a:lnTo>
                  <a:pt x="2831" y="449"/>
                </a:lnTo>
                <a:lnTo>
                  <a:pt x="2827" y="453"/>
                </a:lnTo>
                <a:lnTo>
                  <a:pt x="2818" y="453"/>
                </a:lnTo>
                <a:lnTo>
                  <a:pt x="2816" y="455"/>
                </a:lnTo>
                <a:lnTo>
                  <a:pt x="2814" y="457"/>
                </a:lnTo>
                <a:lnTo>
                  <a:pt x="2814" y="459"/>
                </a:lnTo>
                <a:close/>
                <a:moveTo>
                  <a:pt x="2680" y="784"/>
                </a:moveTo>
                <a:lnTo>
                  <a:pt x="2682" y="784"/>
                </a:lnTo>
                <a:lnTo>
                  <a:pt x="2680" y="784"/>
                </a:lnTo>
                <a:lnTo>
                  <a:pt x="2678" y="784"/>
                </a:lnTo>
                <a:lnTo>
                  <a:pt x="2680" y="784"/>
                </a:lnTo>
                <a:close/>
                <a:moveTo>
                  <a:pt x="2680" y="637"/>
                </a:moveTo>
                <a:lnTo>
                  <a:pt x="2680" y="637"/>
                </a:lnTo>
                <a:lnTo>
                  <a:pt x="2680" y="637"/>
                </a:lnTo>
                <a:lnTo>
                  <a:pt x="2680" y="637"/>
                </a:lnTo>
                <a:lnTo>
                  <a:pt x="2680" y="640"/>
                </a:lnTo>
                <a:lnTo>
                  <a:pt x="2680" y="642"/>
                </a:lnTo>
                <a:lnTo>
                  <a:pt x="2680" y="642"/>
                </a:lnTo>
                <a:lnTo>
                  <a:pt x="2680" y="642"/>
                </a:lnTo>
                <a:lnTo>
                  <a:pt x="2682" y="644"/>
                </a:lnTo>
                <a:lnTo>
                  <a:pt x="2682" y="640"/>
                </a:lnTo>
                <a:lnTo>
                  <a:pt x="2680" y="637"/>
                </a:lnTo>
                <a:close/>
                <a:moveTo>
                  <a:pt x="2678" y="791"/>
                </a:moveTo>
                <a:lnTo>
                  <a:pt x="2678" y="788"/>
                </a:lnTo>
                <a:lnTo>
                  <a:pt x="2678" y="786"/>
                </a:lnTo>
                <a:lnTo>
                  <a:pt x="2676" y="788"/>
                </a:lnTo>
                <a:lnTo>
                  <a:pt x="2676" y="788"/>
                </a:lnTo>
                <a:lnTo>
                  <a:pt x="2676" y="788"/>
                </a:lnTo>
                <a:lnTo>
                  <a:pt x="2678" y="791"/>
                </a:lnTo>
                <a:close/>
                <a:moveTo>
                  <a:pt x="2510" y="682"/>
                </a:moveTo>
                <a:lnTo>
                  <a:pt x="2510" y="684"/>
                </a:lnTo>
                <a:lnTo>
                  <a:pt x="2510" y="684"/>
                </a:lnTo>
                <a:lnTo>
                  <a:pt x="2510" y="686"/>
                </a:lnTo>
                <a:lnTo>
                  <a:pt x="2510" y="686"/>
                </a:lnTo>
                <a:lnTo>
                  <a:pt x="2508" y="686"/>
                </a:lnTo>
                <a:lnTo>
                  <a:pt x="2508" y="686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6"/>
                </a:lnTo>
                <a:lnTo>
                  <a:pt x="2506" y="686"/>
                </a:lnTo>
                <a:lnTo>
                  <a:pt x="2504" y="686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90"/>
                </a:lnTo>
                <a:lnTo>
                  <a:pt x="2506" y="690"/>
                </a:lnTo>
                <a:lnTo>
                  <a:pt x="2508" y="690"/>
                </a:lnTo>
                <a:lnTo>
                  <a:pt x="2508" y="690"/>
                </a:lnTo>
                <a:lnTo>
                  <a:pt x="2508" y="692"/>
                </a:lnTo>
                <a:lnTo>
                  <a:pt x="2506" y="692"/>
                </a:lnTo>
                <a:lnTo>
                  <a:pt x="2506" y="692"/>
                </a:lnTo>
                <a:lnTo>
                  <a:pt x="2506" y="694"/>
                </a:lnTo>
                <a:lnTo>
                  <a:pt x="2506" y="694"/>
                </a:lnTo>
                <a:lnTo>
                  <a:pt x="2506" y="694"/>
                </a:lnTo>
                <a:lnTo>
                  <a:pt x="2508" y="694"/>
                </a:lnTo>
                <a:lnTo>
                  <a:pt x="2508" y="692"/>
                </a:lnTo>
                <a:lnTo>
                  <a:pt x="2510" y="692"/>
                </a:lnTo>
                <a:lnTo>
                  <a:pt x="2510" y="690"/>
                </a:lnTo>
                <a:lnTo>
                  <a:pt x="2512" y="690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2" y="688"/>
                </a:lnTo>
                <a:lnTo>
                  <a:pt x="2514" y="686"/>
                </a:lnTo>
                <a:lnTo>
                  <a:pt x="2514" y="686"/>
                </a:lnTo>
                <a:lnTo>
                  <a:pt x="2516" y="686"/>
                </a:lnTo>
                <a:lnTo>
                  <a:pt x="2519" y="682"/>
                </a:lnTo>
                <a:lnTo>
                  <a:pt x="2519" y="679"/>
                </a:lnTo>
                <a:lnTo>
                  <a:pt x="2519" y="679"/>
                </a:lnTo>
                <a:lnTo>
                  <a:pt x="2516" y="679"/>
                </a:lnTo>
                <a:lnTo>
                  <a:pt x="2516" y="679"/>
                </a:lnTo>
                <a:lnTo>
                  <a:pt x="2512" y="682"/>
                </a:lnTo>
                <a:lnTo>
                  <a:pt x="2510" y="682"/>
                </a:lnTo>
                <a:close/>
                <a:moveTo>
                  <a:pt x="2722" y="572"/>
                </a:moveTo>
                <a:lnTo>
                  <a:pt x="2724" y="572"/>
                </a:lnTo>
                <a:lnTo>
                  <a:pt x="2726" y="572"/>
                </a:lnTo>
                <a:lnTo>
                  <a:pt x="2726" y="572"/>
                </a:lnTo>
                <a:lnTo>
                  <a:pt x="2726" y="570"/>
                </a:lnTo>
                <a:lnTo>
                  <a:pt x="2724" y="570"/>
                </a:lnTo>
                <a:lnTo>
                  <a:pt x="2722" y="570"/>
                </a:lnTo>
                <a:lnTo>
                  <a:pt x="2722" y="572"/>
                </a:lnTo>
                <a:lnTo>
                  <a:pt x="2722" y="572"/>
                </a:lnTo>
                <a:lnTo>
                  <a:pt x="2722" y="572"/>
                </a:lnTo>
                <a:close/>
                <a:moveTo>
                  <a:pt x="2768" y="535"/>
                </a:moveTo>
                <a:lnTo>
                  <a:pt x="2764" y="537"/>
                </a:lnTo>
                <a:lnTo>
                  <a:pt x="2764" y="539"/>
                </a:lnTo>
                <a:lnTo>
                  <a:pt x="2764" y="539"/>
                </a:lnTo>
                <a:lnTo>
                  <a:pt x="2768" y="539"/>
                </a:lnTo>
                <a:lnTo>
                  <a:pt x="2770" y="539"/>
                </a:lnTo>
                <a:lnTo>
                  <a:pt x="2770" y="539"/>
                </a:lnTo>
                <a:lnTo>
                  <a:pt x="2770" y="537"/>
                </a:lnTo>
                <a:lnTo>
                  <a:pt x="2770" y="535"/>
                </a:lnTo>
                <a:lnTo>
                  <a:pt x="2768" y="535"/>
                </a:lnTo>
                <a:close/>
                <a:moveTo>
                  <a:pt x="2680" y="623"/>
                </a:moveTo>
                <a:lnTo>
                  <a:pt x="2680" y="623"/>
                </a:lnTo>
                <a:lnTo>
                  <a:pt x="2680" y="621"/>
                </a:lnTo>
                <a:lnTo>
                  <a:pt x="2678" y="621"/>
                </a:lnTo>
                <a:lnTo>
                  <a:pt x="2678" y="621"/>
                </a:lnTo>
                <a:lnTo>
                  <a:pt x="2678" y="623"/>
                </a:lnTo>
                <a:lnTo>
                  <a:pt x="2678" y="623"/>
                </a:lnTo>
                <a:lnTo>
                  <a:pt x="2680" y="623"/>
                </a:lnTo>
                <a:close/>
                <a:moveTo>
                  <a:pt x="2730" y="566"/>
                </a:moveTo>
                <a:lnTo>
                  <a:pt x="2734" y="564"/>
                </a:lnTo>
                <a:lnTo>
                  <a:pt x="2734" y="564"/>
                </a:lnTo>
                <a:lnTo>
                  <a:pt x="2734" y="564"/>
                </a:lnTo>
                <a:lnTo>
                  <a:pt x="2734" y="562"/>
                </a:lnTo>
                <a:lnTo>
                  <a:pt x="2734" y="562"/>
                </a:lnTo>
                <a:lnTo>
                  <a:pt x="2734" y="564"/>
                </a:lnTo>
                <a:lnTo>
                  <a:pt x="2730" y="564"/>
                </a:lnTo>
                <a:lnTo>
                  <a:pt x="2728" y="566"/>
                </a:lnTo>
                <a:lnTo>
                  <a:pt x="2728" y="566"/>
                </a:lnTo>
                <a:lnTo>
                  <a:pt x="2730" y="566"/>
                </a:lnTo>
                <a:close/>
                <a:moveTo>
                  <a:pt x="2778" y="520"/>
                </a:moveTo>
                <a:lnTo>
                  <a:pt x="2778" y="520"/>
                </a:lnTo>
                <a:lnTo>
                  <a:pt x="2778" y="520"/>
                </a:lnTo>
                <a:lnTo>
                  <a:pt x="2780" y="520"/>
                </a:lnTo>
                <a:lnTo>
                  <a:pt x="2780" y="520"/>
                </a:lnTo>
                <a:lnTo>
                  <a:pt x="2783" y="520"/>
                </a:lnTo>
                <a:lnTo>
                  <a:pt x="2780" y="518"/>
                </a:lnTo>
                <a:lnTo>
                  <a:pt x="2780" y="518"/>
                </a:lnTo>
                <a:lnTo>
                  <a:pt x="2778" y="520"/>
                </a:lnTo>
                <a:close/>
                <a:moveTo>
                  <a:pt x="1444" y="654"/>
                </a:moveTo>
                <a:lnTo>
                  <a:pt x="1446" y="654"/>
                </a:lnTo>
                <a:lnTo>
                  <a:pt x="1446" y="654"/>
                </a:lnTo>
                <a:lnTo>
                  <a:pt x="1446" y="652"/>
                </a:lnTo>
                <a:lnTo>
                  <a:pt x="1446" y="652"/>
                </a:lnTo>
                <a:lnTo>
                  <a:pt x="1446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close/>
                <a:moveTo>
                  <a:pt x="1490" y="566"/>
                </a:moveTo>
                <a:lnTo>
                  <a:pt x="1488" y="568"/>
                </a:lnTo>
                <a:lnTo>
                  <a:pt x="1492" y="570"/>
                </a:lnTo>
                <a:lnTo>
                  <a:pt x="1494" y="572"/>
                </a:lnTo>
                <a:lnTo>
                  <a:pt x="1496" y="572"/>
                </a:lnTo>
                <a:lnTo>
                  <a:pt x="1496" y="572"/>
                </a:lnTo>
                <a:lnTo>
                  <a:pt x="1498" y="570"/>
                </a:lnTo>
                <a:lnTo>
                  <a:pt x="1496" y="568"/>
                </a:lnTo>
                <a:lnTo>
                  <a:pt x="1490" y="566"/>
                </a:lnTo>
                <a:close/>
                <a:moveTo>
                  <a:pt x="1530" y="587"/>
                </a:move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9"/>
                </a:lnTo>
                <a:lnTo>
                  <a:pt x="1532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4" y="587"/>
                </a:lnTo>
                <a:lnTo>
                  <a:pt x="1530" y="587"/>
                </a:lnTo>
                <a:close/>
                <a:moveTo>
                  <a:pt x="1458" y="732"/>
                </a:moveTo>
                <a:lnTo>
                  <a:pt x="1460" y="732"/>
                </a:lnTo>
                <a:lnTo>
                  <a:pt x="1460" y="732"/>
                </a:lnTo>
                <a:lnTo>
                  <a:pt x="1463" y="730"/>
                </a:lnTo>
                <a:lnTo>
                  <a:pt x="1463" y="728"/>
                </a:lnTo>
                <a:lnTo>
                  <a:pt x="1465" y="726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7"/>
                </a:lnTo>
                <a:lnTo>
                  <a:pt x="1458" y="717"/>
                </a:lnTo>
                <a:lnTo>
                  <a:pt x="1458" y="721"/>
                </a:lnTo>
                <a:lnTo>
                  <a:pt x="1458" y="723"/>
                </a:lnTo>
                <a:lnTo>
                  <a:pt x="1458" y="726"/>
                </a:lnTo>
                <a:lnTo>
                  <a:pt x="1456" y="726"/>
                </a:lnTo>
                <a:lnTo>
                  <a:pt x="1456" y="726"/>
                </a:lnTo>
                <a:lnTo>
                  <a:pt x="1454" y="726"/>
                </a:lnTo>
                <a:lnTo>
                  <a:pt x="1456" y="726"/>
                </a:lnTo>
                <a:lnTo>
                  <a:pt x="1456" y="723"/>
                </a:lnTo>
                <a:lnTo>
                  <a:pt x="1456" y="721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21"/>
                </a:lnTo>
                <a:lnTo>
                  <a:pt x="1456" y="721"/>
                </a:lnTo>
                <a:lnTo>
                  <a:pt x="1456" y="723"/>
                </a:lnTo>
                <a:lnTo>
                  <a:pt x="1454" y="726"/>
                </a:lnTo>
                <a:lnTo>
                  <a:pt x="1452" y="728"/>
                </a:lnTo>
                <a:lnTo>
                  <a:pt x="1448" y="732"/>
                </a:lnTo>
                <a:lnTo>
                  <a:pt x="1448" y="732"/>
                </a:lnTo>
                <a:lnTo>
                  <a:pt x="1450" y="732"/>
                </a:lnTo>
                <a:lnTo>
                  <a:pt x="1450" y="732"/>
                </a:lnTo>
                <a:lnTo>
                  <a:pt x="1452" y="732"/>
                </a:lnTo>
                <a:lnTo>
                  <a:pt x="1454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2" y="734"/>
                </a:lnTo>
                <a:lnTo>
                  <a:pt x="1454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8" y="732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8"/>
                </a:lnTo>
                <a:lnTo>
                  <a:pt x="1460" y="728"/>
                </a:lnTo>
                <a:lnTo>
                  <a:pt x="1458" y="732"/>
                </a:lnTo>
                <a:close/>
                <a:moveTo>
                  <a:pt x="1423" y="791"/>
                </a:moveTo>
                <a:lnTo>
                  <a:pt x="1429" y="793"/>
                </a:lnTo>
                <a:lnTo>
                  <a:pt x="1433" y="795"/>
                </a:lnTo>
                <a:lnTo>
                  <a:pt x="1433" y="795"/>
                </a:lnTo>
                <a:lnTo>
                  <a:pt x="1437" y="795"/>
                </a:lnTo>
                <a:lnTo>
                  <a:pt x="1437" y="795"/>
                </a:lnTo>
                <a:lnTo>
                  <a:pt x="1439" y="795"/>
                </a:lnTo>
                <a:lnTo>
                  <a:pt x="1439" y="793"/>
                </a:lnTo>
                <a:lnTo>
                  <a:pt x="1437" y="791"/>
                </a:lnTo>
                <a:lnTo>
                  <a:pt x="1435" y="788"/>
                </a:lnTo>
                <a:lnTo>
                  <a:pt x="1433" y="786"/>
                </a:lnTo>
                <a:lnTo>
                  <a:pt x="1429" y="784"/>
                </a:lnTo>
                <a:lnTo>
                  <a:pt x="1423" y="786"/>
                </a:lnTo>
                <a:lnTo>
                  <a:pt x="1421" y="786"/>
                </a:lnTo>
                <a:lnTo>
                  <a:pt x="1421" y="786"/>
                </a:lnTo>
                <a:lnTo>
                  <a:pt x="1419" y="788"/>
                </a:lnTo>
                <a:lnTo>
                  <a:pt x="1421" y="788"/>
                </a:lnTo>
                <a:lnTo>
                  <a:pt x="1423" y="791"/>
                </a:lnTo>
                <a:close/>
                <a:moveTo>
                  <a:pt x="1421" y="585"/>
                </a:moveTo>
                <a:lnTo>
                  <a:pt x="1421" y="583"/>
                </a:lnTo>
                <a:lnTo>
                  <a:pt x="1421" y="583"/>
                </a:lnTo>
                <a:lnTo>
                  <a:pt x="1421" y="583"/>
                </a:lnTo>
                <a:lnTo>
                  <a:pt x="1419" y="581"/>
                </a:lnTo>
                <a:lnTo>
                  <a:pt x="1419" y="581"/>
                </a:lnTo>
                <a:lnTo>
                  <a:pt x="1416" y="581"/>
                </a:lnTo>
                <a:lnTo>
                  <a:pt x="1412" y="583"/>
                </a:lnTo>
                <a:lnTo>
                  <a:pt x="1410" y="583"/>
                </a:lnTo>
                <a:lnTo>
                  <a:pt x="1406" y="583"/>
                </a:lnTo>
                <a:lnTo>
                  <a:pt x="1404" y="583"/>
                </a:lnTo>
                <a:lnTo>
                  <a:pt x="1404" y="583"/>
                </a:lnTo>
                <a:lnTo>
                  <a:pt x="1402" y="583"/>
                </a:lnTo>
                <a:lnTo>
                  <a:pt x="1400" y="583"/>
                </a:lnTo>
                <a:lnTo>
                  <a:pt x="1395" y="591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3" y="596"/>
                </a:lnTo>
                <a:lnTo>
                  <a:pt x="1395" y="598"/>
                </a:lnTo>
                <a:lnTo>
                  <a:pt x="1395" y="600"/>
                </a:lnTo>
                <a:lnTo>
                  <a:pt x="1395" y="600"/>
                </a:lnTo>
                <a:lnTo>
                  <a:pt x="1400" y="598"/>
                </a:lnTo>
                <a:lnTo>
                  <a:pt x="1402" y="598"/>
                </a:lnTo>
                <a:lnTo>
                  <a:pt x="1404" y="600"/>
                </a:lnTo>
                <a:lnTo>
                  <a:pt x="1404" y="600"/>
                </a:lnTo>
                <a:lnTo>
                  <a:pt x="1406" y="598"/>
                </a:lnTo>
                <a:lnTo>
                  <a:pt x="1412" y="593"/>
                </a:lnTo>
                <a:lnTo>
                  <a:pt x="1412" y="593"/>
                </a:lnTo>
                <a:lnTo>
                  <a:pt x="1414" y="591"/>
                </a:lnTo>
                <a:lnTo>
                  <a:pt x="1419" y="589"/>
                </a:lnTo>
                <a:lnTo>
                  <a:pt x="1419" y="587"/>
                </a:lnTo>
                <a:lnTo>
                  <a:pt x="1421" y="585"/>
                </a:lnTo>
                <a:lnTo>
                  <a:pt x="1421" y="585"/>
                </a:lnTo>
                <a:close/>
                <a:moveTo>
                  <a:pt x="1444" y="564"/>
                </a:moveTo>
                <a:lnTo>
                  <a:pt x="1446" y="562"/>
                </a:lnTo>
                <a:lnTo>
                  <a:pt x="1442" y="562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58"/>
                </a:lnTo>
                <a:lnTo>
                  <a:pt x="1439" y="558"/>
                </a:lnTo>
                <a:lnTo>
                  <a:pt x="1437" y="556"/>
                </a:lnTo>
                <a:lnTo>
                  <a:pt x="1435" y="556"/>
                </a:lnTo>
                <a:lnTo>
                  <a:pt x="1433" y="558"/>
                </a:lnTo>
                <a:lnTo>
                  <a:pt x="1433" y="558"/>
                </a:lnTo>
                <a:lnTo>
                  <a:pt x="1433" y="558"/>
                </a:lnTo>
                <a:lnTo>
                  <a:pt x="1429" y="556"/>
                </a:lnTo>
                <a:lnTo>
                  <a:pt x="1425" y="558"/>
                </a:lnTo>
                <a:lnTo>
                  <a:pt x="1421" y="558"/>
                </a:lnTo>
                <a:lnTo>
                  <a:pt x="1421" y="558"/>
                </a:lnTo>
                <a:lnTo>
                  <a:pt x="1425" y="556"/>
                </a:lnTo>
                <a:lnTo>
                  <a:pt x="1425" y="556"/>
                </a:lnTo>
                <a:lnTo>
                  <a:pt x="1425" y="554"/>
                </a:lnTo>
                <a:lnTo>
                  <a:pt x="1425" y="554"/>
                </a:lnTo>
                <a:lnTo>
                  <a:pt x="1423" y="549"/>
                </a:lnTo>
                <a:lnTo>
                  <a:pt x="1421" y="545"/>
                </a:lnTo>
                <a:lnTo>
                  <a:pt x="1419" y="543"/>
                </a:lnTo>
                <a:lnTo>
                  <a:pt x="1416" y="543"/>
                </a:lnTo>
                <a:lnTo>
                  <a:pt x="1416" y="541"/>
                </a:lnTo>
                <a:lnTo>
                  <a:pt x="1412" y="541"/>
                </a:lnTo>
                <a:lnTo>
                  <a:pt x="1410" y="541"/>
                </a:lnTo>
                <a:lnTo>
                  <a:pt x="1406" y="537"/>
                </a:lnTo>
                <a:lnTo>
                  <a:pt x="1402" y="537"/>
                </a:lnTo>
                <a:lnTo>
                  <a:pt x="1402" y="537"/>
                </a:lnTo>
                <a:lnTo>
                  <a:pt x="1400" y="533"/>
                </a:lnTo>
                <a:lnTo>
                  <a:pt x="1398" y="533"/>
                </a:lnTo>
                <a:lnTo>
                  <a:pt x="1395" y="531"/>
                </a:lnTo>
                <a:lnTo>
                  <a:pt x="1391" y="531"/>
                </a:lnTo>
                <a:lnTo>
                  <a:pt x="1389" y="531"/>
                </a:lnTo>
                <a:lnTo>
                  <a:pt x="1389" y="528"/>
                </a:lnTo>
                <a:lnTo>
                  <a:pt x="1389" y="528"/>
                </a:lnTo>
                <a:lnTo>
                  <a:pt x="1387" y="526"/>
                </a:lnTo>
                <a:lnTo>
                  <a:pt x="1383" y="524"/>
                </a:lnTo>
                <a:lnTo>
                  <a:pt x="1383" y="524"/>
                </a:lnTo>
                <a:lnTo>
                  <a:pt x="1383" y="524"/>
                </a:lnTo>
                <a:lnTo>
                  <a:pt x="1379" y="528"/>
                </a:lnTo>
                <a:lnTo>
                  <a:pt x="1379" y="528"/>
                </a:lnTo>
                <a:lnTo>
                  <a:pt x="1379" y="528"/>
                </a:lnTo>
                <a:lnTo>
                  <a:pt x="1377" y="528"/>
                </a:lnTo>
                <a:lnTo>
                  <a:pt x="1375" y="524"/>
                </a:lnTo>
                <a:lnTo>
                  <a:pt x="1372" y="522"/>
                </a:lnTo>
                <a:lnTo>
                  <a:pt x="1372" y="522"/>
                </a:lnTo>
                <a:lnTo>
                  <a:pt x="1372" y="522"/>
                </a:lnTo>
                <a:lnTo>
                  <a:pt x="1375" y="522"/>
                </a:lnTo>
                <a:lnTo>
                  <a:pt x="1375" y="520"/>
                </a:lnTo>
                <a:lnTo>
                  <a:pt x="1375" y="518"/>
                </a:lnTo>
                <a:lnTo>
                  <a:pt x="1375" y="518"/>
                </a:lnTo>
                <a:lnTo>
                  <a:pt x="1372" y="516"/>
                </a:lnTo>
                <a:lnTo>
                  <a:pt x="1370" y="516"/>
                </a:lnTo>
                <a:lnTo>
                  <a:pt x="1368" y="514"/>
                </a:lnTo>
                <a:lnTo>
                  <a:pt x="1368" y="514"/>
                </a:lnTo>
                <a:lnTo>
                  <a:pt x="1368" y="514"/>
                </a:lnTo>
                <a:lnTo>
                  <a:pt x="1366" y="514"/>
                </a:lnTo>
                <a:lnTo>
                  <a:pt x="1364" y="516"/>
                </a:lnTo>
                <a:lnTo>
                  <a:pt x="1362" y="518"/>
                </a:lnTo>
                <a:lnTo>
                  <a:pt x="1362" y="520"/>
                </a:lnTo>
                <a:lnTo>
                  <a:pt x="1360" y="522"/>
                </a:lnTo>
                <a:lnTo>
                  <a:pt x="1360" y="524"/>
                </a:lnTo>
                <a:lnTo>
                  <a:pt x="1360" y="535"/>
                </a:lnTo>
                <a:lnTo>
                  <a:pt x="1358" y="537"/>
                </a:lnTo>
                <a:lnTo>
                  <a:pt x="1358" y="543"/>
                </a:lnTo>
                <a:lnTo>
                  <a:pt x="1356" y="545"/>
                </a:lnTo>
                <a:lnTo>
                  <a:pt x="1356" y="547"/>
                </a:lnTo>
                <a:lnTo>
                  <a:pt x="1356" y="549"/>
                </a:lnTo>
                <a:lnTo>
                  <a:pt x="1358" y="554"/>
                </a:lnTo>
                <a:lnTo>
                  <a:pt x="1358" y="554"/>
                </a:lnTo>
                <a:lnTo>
                  <a:pt x="1358" y="556"/>
                </a:lnTo>
                <a:lnTo>
                  <a:pt x="1358" y="556"/>
                </a:lnTo>
                <a:lnTo>
                  <a:pt x="1356" y="558"/>
                </a:lnTo>
                <a:lnTo>
                  <a:pt x="1349" y="560"/>
                </a:lnTo>
                <a:lnTo>
                  <a:pt x="1347" y="560"/>
                </a:lnTo>
                <a:lnTo>
                  <a:pt x="1347" y="562"/>
                </a:lnTo>
                <a:lnTo>
                  <a:pt x="1345" y="564"/>
                </a:lnTo>
                <a:lnTo>
                  <a:pt x="1345" y="566"/>
                </a:lnTo>
                <a:lnTo>
                  <a:pt x="1345" y="566"/>
                </a:lnTo>
                <a:lnTo>
                  <a:pt x="1345" y="568"/>
                </a:lnTo>
                <a:lnTo>
                  <a:pt x="1345" y="568"/>
                </a:lnTo>
                <a:lnTo>
                  <a:pt x="1347" y="568"/>
                </a:lnTo>
                <a:lnTo>
                  <a:pt x="1349" y="568"/>
                </a:lnTo>
                <a:lnTo>
                  <a:pt x="1349" y="568"/>
                </a:lnTo>
                <a:lnTo>
                  <a:pt x="1354" y="566"/>
                </a:lnTo>
                <a:lnTo>
                  <a:pt x="1358" y="566"/>
                </a:lnTo>
                <a:lnTo>
                  <a:pt x="1364" y="564"/>
                </a:lnTo>
                <a:lnTo>
                  <a:pt x="1366" y="564"/>
                </a:lnTo>
                <a:lnTo>
                  <a:pt x="1366" y="566"/>
                </a:lnTo>
                <a:lnTo>
                  <a:pt x="1366" y="566"/>
                </a:lnTo>
                <a:lnTo>
                  <a:pt x="1368" y="575"/>
                </a:lnTo>
                <a:lnTo>
                  <a:pt x="1368" y="579"/>
                </a:lnTo>
                <a:lnTo>
                  <a:pt x="1370" y="579"/>
                </a:lnTo>
                <a:lnTo>
                  <a:pt x="1372" y="579"/>
                </a:lnTo>
                <a:lnTo>
                  <a:pt x="1377" y="577"/>
                </a:lnTo>
                <a:lnTo>
                  <a:pt x="1379" y="575"/>
                </a:lnTo>
                <a:lnTo>
                  <a:pt x="1381" y="575"/>
                </a:lnTo>
                <a:lnTo>
                  <a:pt x="1383" y="572"/>
                </a:lnTo>
                <a:lnTo>
                  <a:pt x="1383" y="572"/>
                </a:lnTo>
                <a:lnTo>
                  <a:pt x="1385" y="568"/>
                </a:lnTo>
                <a:lnTo>
                  <a:pt x="1387" y="568"/>
                </a:lnTo>
                <a:lnTo>
                  <a:pt x="1387" y="568"/>
                </a:lnTo>
                <a:lnTo>
                  <a:pt x="1389" y="566"/>
                </a:lnTo>
                <a:lnTo>
                  <a:pt x="1391" y="566"/>
                </a:lnTo>
                <a:lnTo>
                  <a:pt x="1395" y="562"/>
                </a:lnTo>
                <a:lnTo>
                  <a:pt x="1395" y="562"/>
                </a:lnTo>
                <a:lnTo>
                  <a:pt x="1395" y="560"/>
                </a:lnTo>
                <a:lnTo>
                  <a:pt x="1395" y="558"/>
                </a:lnTo>
                <a:lnTo>
                  <a:pt x="1398" y="558"/>
                </a:lnTo>
                <a:lnTo>
                  <a:pt x="1398" y="556"/>
                </a:lnTo>
                <a:lnTo>
                  <a:pt x="1402" y="556"/>
                </a:lnTo>
                <a:lnTo>
                  <a:pt x="1402" y="554"/>
                </a:lnTo>
                <a:lnTo>
                  <a:pt x="1404" y="554"/>
                </a:lnTo>
                <a:lnTo>
                  <a:pt x="1406" y="556"/>
                </a:lnTo>
                <a:lnTo>
                  <a:pt x="1404" y="558"/>
                </a:lnTo>
                <a:lnTo>
                  <a:pt x="1404" y="558"/>
                </a:lnTo>
                <a:lnTo>
                  <a:pt x="1406" y="558"/>
                </a:lnTo>
                <a:lnTo>
                  <a:pt x="1412" y="560"/>
                </a:lnTo>
                <a:lnTo>
                  <a:pt x="1412" y="560"/>
                </a:lnTo>
                <a:lnTo>
                  <a:pt x="1414" y="564"/>
                </a:lnTo>
                <a:lnTo>
                  <a:pt x="1414" y="564"/>
                </a:lnTo>
                <a:lnTo>
                  <a:pt x="1419" y="566"/>
                </a:lnTo>
                <a:lnTo>
                  <a:pt x="1421" y="566"/>
                </a:lnTo>
                <a:lnTo>
                  <a:pt x="1429" y="568"/>
                </a:lnTo>
                <a:lnTo>
                  <a:pt x="1431" y="570"/>
                </a:lnTo>
                <a:lnTo>
                  <a:pt x="1433" y="570"/>
                </a:lnTo>
                <a:lnTo>
                  <a:pt x="1433" y="570"/>
                </a:lnTo>
                <a:lnTo>
                  <a:pt x="1435" y="570"/>
                </a:lnTo>
                <a:lnTo>
                  <a:pt x="1437" y="568"/>
                </a:lnTo>
                <a:lnTo>
                  <a:pt x="1442" y="566"/>
                </a:lnTo>
                <a:lnTo>
                  <a:pt x="1444" y="564"/>
                </a:lnTo>
                <a:close/>
                <a:moveTo>
                  <a:pt x="1586" y="587"/>
                </a:moveTo>
                <a:lnTo>
                  <a:pt x="1584" y="585"/>
                </a:lnTo>
                <a:lnTo>
                  <a:pt x="1582" y="585"/>
                </a:lnTo>
                <a:lnTo>
                  <a:pt x="1580" y="583"/>
                </a:lnTo>
                <a:lnTo>
                  <a:pt x="1578" y="583"/>
                </a:lnTo>
                <a:lnTo>
                  <a:pt x="1576" y="583"/>
                </a:lnTo>
                <a:lnTo>
                  <a:pt x="1578" y="585"/>
                </a:lnTo>
                <a:lnTo>
                  <a:pt x="1580" y="585"/>
                </a:lnTo>
                <a:lnTo>
                  <a:pt x="1582" y="587"/>
                </a:lnTo>
                <a:lnTo>
                  <a:pt x="1582" y="589"/>
                </a:lnTo>
                <a:lnTo>
                  <a:pt x="1582" y="589"/>
                </a:lnTo>
                <a:lnTo>
                  <a:pt x="1584" y="591"/>
                </a:lnTo>
                <a:lnTo>
                  <a:pt x="1586" y="591"/>
                </a:lnTo>
                <a:lnTo>
                  <a:pt x="1588" y="591"/>
                </a:lnTo>
                <a:lnTo>
                  <a:pt x="1588" y="591"/>
                </a:lnTo>
                <a:lnTo>
                  <a:pt x="1590" y="591"/>
                </a:lnTo>
                <a:lnTo>
                  <a:pt x="1590" y="591"/>
                </a:lnTo>
                <a:lnTo>
                  <a:pt x="1590" y="589"/>
                </a:lnTo>
                <a:lnTo>
                  <a:pt x="1588" y="589"/>
                </a:lnTo>
                <a:lnTo>
                  <a:pt x="1586" y="587"/>
                </a:lnTo>
                <a:close/>
                <a:moveTo>
                  <a:pt x="1624" y="635"/>
                </a:moveTo>
                <a:lnTo>
                  <a:pt x="1622" y="633"/>
                </a:lnTo>
                <a:lnTo>
                  <a:pt x="1620" y="635"/>
                </a:lnTo>
                <a:lnTo>
                  <a:pt x="1620" y="637"/>
                </a:lnTo>
                <a:lnTo>
                  <a:pt x="1618" y="640"/>
                </a:lnTo>
                <a:lnTo>
                  <a:pt x="1618" y="640"/>
                </a:lnTo>
                <a:lnTo>
                  <a:pt x="1618" y="642"/>
                </a:lnTo>
                <a:lnTo>
                  <a:pt x="1618" y="642"/>
                </a:lnTo>
                <a:lnTo>
                  <a:pt x="1620" y="642"/>
                </a:lnTo>
                <a:lnTo>
                  <a:pt x="1622" y="640"/>
                </a:lnTo>
                <a:lnTo>
                  <a:pt x="1624" y="640"/>
                </a:lnTo>
                <a:lnTo>
                  <a:pt x="1624" y="637"/>
                </a:lnTo>
                <a:lnTo>
                  <a:pt x="1626" y="637"/>
                </a:lnTo>
                <a:lnTo>
                  <a:pt x="1624" y="635"/>
                </a:lnTo>
                <a:lnTo>
                  <a:pt x="1624" y="635"/>
                </a:lnTo>
                <a:lnTo>
                  <a:pt x="1624" y="635"/>
                </a:lnTo>
                <a:close/>
                <a:moveTo>
                  <a:pt x="1668" y="637"/>
                </a:moveTo>
                <a:lnTo>
                  <a:pt x="1670" y="640"/>
                </a:lnTo>
                <a:lnTo>
                  <a:pt x="1672" y="640"/>
                </a:lnTo>
                <a:lnTo>
                  <a:pt x="1674" y="640"/>
                </a:lnTo>
                <a:lnTo>
                  <a:pt x="1674" y="640"/>
                </a:lnTo>
                <a:lnTo>
                  <a:pt x="1674" y="637"/>
                </a:lnTo>
                <a:lnTo>
                  <a:pt x="1672" y="637"/>
                </a:lnTo>
                <a:lnTo>
                  <a:pt x="1672" y="635"/>
                </a:lnTo>
                <a:lnTo>
                  <a:pt x="1670" y="635"/>
                </a:lnTo>
                <a:lnTo>
                  <a:pt x="1668" y="635"/>
                </a:lnTo>
                <a:lnTo>
                  <a:pt x="1668" y="637"/>
                </a:lnTo>
                <a:lnTo>
                  <a:pt x="1668" y="637"/>
                </a:lnTo>
                <a:close/>
                <a:moveTo>
                  <a:pt x="1603" y="669"/>
                </a:moveTo>
                <a:lnTo>
                  <a:pt x="1603" y="669"/>
                </a:lnTo>
                <a:lnTo>
                  <a:pt x="1603" y="669"/>
                </a:lnTo>
                <a:lnTo>
                  <a:pt x="1605" y="669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5"/>
                </a:lnTo>
                <a:lnTo>
                  <a:pt x="1603" y="665"/>
                </a:lnTo>
                <a:lnTo>
                  <a:pt x="1603" y="665"/>
                </a:lnTo>
                <a:lnTo>
                  <a:pt x="1603" y="667"/>
                </a:lnTo>
                <a:lnTo>
                  <a:pt x="1603" y="667"/>
                </a:lnTo>
                <a:lnTo>
                  <a:pt x="1603" y="669"/>
                </a:lnTo>
                <a:close/>
                <a:moveTo>
                  <a:pt x="1659" y="610"/>
                </a:moveTo>
                <a:lnTo>
                  <a:pt x="1659" y="612"/>
                </a:lnTo>
                <a:lnTo>
                  <a:pt x="1659" y="612"/>
                </a:lnTo>
                <a:lnTo>
                  <a:pt x="1664" y="614"/>
                </a:lnTo>
                <a:lnTo>
                  <a:pt x="1666" y="617"/>
                </a:lnTo>
                <a:lnTo>
                  <a:pt x="1666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70" y="617"/>
                </a:lnTo>
                <a:lnTo>
                  <a:pt x="1670" y="617"/>
                </a:lnTo>
                <a:lnTo>
                  <a:pt x="1670" y="614"/>
                </a:lnTo>
                <a:lnTo>
                  <a:pt x="1670" y="614"/>
                </a:lnTo>
                <a:lnTo>
                  <a:pt x="1670" y="612"/>
                </a:lnTo>
                <a:lnTo>
                  <a:pt x="1670" y="610"/>
                </a:lnTo>
                <a:lnTo>
                  <a:pt x="1670" y="610"/>
                </a:lnTo>
                <a:lnTo>
                  <a:pt x="1666" y="610"/>
                </a:lnTo>
                <a:lnTo>
                  <a:pt x="1664" y="610"/>
                </a:lnTo>
                <a:lnTo>
                  <a:pt x="1662" y="610"/>
                </a:lnTo>
                <a:lnTo>
                  <a:pt x="1659" y="610"/>
                </a:lnTo>
                <a:close/>
                <a:moveTo>
                  <a:pt x="1456" y="417"/>
                </a:moveTo>
                <a:lnTo>
                  <a:pt x="1454" y="417"/>
                </a:lnTo>
                <a:lnTo>
                  <a:pt x="1452" y="417"/>
                </a:lnTo>
                <a:lnTo>
                  <a:pt x="1450" y="419"/>
                </a:lnTo>
                <a:lnTo>
                  <a:pt x="1450" y="419"/>
                </a:lnTo>
                <a:lnTo>
                  <a:pt x="1448" y="419"/>
                </a:lnTo>
                <a:lnTo>
                  <a:pt x="1448" y="419"/>
                </a:lnTo>
                <a:lnTo>
                  <a:pt x="1446" y="419"/>
                </a:lnTo>
                <a:lnTo>
                  <a:pt x="1446" y="417"/>
                </a:lnTo>
                <a:lnTo>
                  <a:pt x="1444" y="417"/>
                </a:lnTo>
                <a:lnTo>
                  <a:pt x="1442" y="417"/>
                </a:lnTo>
                <a:lnTo>
                  <a:pt x="1442" y="419"/>
                </a:lnTo>
                <a:lnTo>
                  <a:pt x="1442" y="419"/>
                </a:lnTo>
                <a:lnTo>
                  <a:pt x="1442" y="419"/>
                </a:lnTo>
                <a:lnTo>
                  <a:pt x="1439" y="419"/>
                </a:lnTo>
                <a:lnTo>
                  <a:pt x="1437" y="419"/>
                </a:lnTo>
                <a:lnTo>
                  <a:pt x="1437" y="419"/>
                </a:lnTo>
                <a:lnTo>
                  <a:pt x="1437" y="422"/>
                </a:lnTo>
                <a:lnTo>
                  <a:pt x="1437" y="422"/>
                </a:lnTo>
                <a:lnTo>
                  <a:pt x="1442" y="422"/>
                </a:lnTo>
                <a:lnTo>
                  <a:pt x="1444" y="422"/>
                </a:lnTo>
                <a:lnTo>
                  <a:pt x="1444" y="424"/>
                </a:lnTo>
                <a:lnTo>
                  <a:pt x="1444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6"/>
                </a:lnTo>
                <a:lnTo>
                  <a:pt x="1448" y="426"/>
                </a:lnTo>
                <a:lnTo>
                  <a:pt x="1450" y="426"/>
                </a:lnTo>
                <a:lnTo>
                  <a:pt x="1450" y="426"/>
                </a:lnTo>
                <a:lnTo>
                  <a:pt x="1450" y="424"/>
                </a:lnTo>
                <a:lnTo>
                  <a:pt x="1448" y="422"/>
                </a:lnTo>
                <a:lnTo>
                  <a:pt x="1450" y="424"/>
                </a:lnTo>
                <a:lnTo>
                  <a:pt x="1456" y="422"/>
                </a:lnTo>
                <a:lnTo>
                  <a:pt x="1458" y="422"/>
                </a:lnTo>
                <a:lnTo>
                  <a:pt x="1458" y="419"/>
                </a:lnTo>
                <a:lnTo>
                  <a:pt x="1458" y="419"/>
                </a:lnTo>
                <a:lnTo>
                  <a:pt x="1456" y="417"/>
                </a:lnTo>
                <a:close/>
                <a:moveTo>
                  <a:pt x="1465" y="455"/>
                </a:moveTo>
                <a:lnTo>
                  <a:pt x="1460" y="455"/>
                </a:lnTo>
                <a:lnTo>
                  <a:pt x="1460" y="457"/>
                </a:lnTo>
                <a:lnTo>
                  <a:pt x="1460" y="457"/>
                </a:lnTo>
                <a:lnTo>
                  <a:pt x="1463" y="459"/>
                </a:lnTo>
                <a:lnTo>
                  <a:pt x="1463" y="459"/>
                </a:lnTo>
                <a:lnTo>
                  <a:pt x="1467" y="457"/>
                </a:lnTo>
                <a:lnTo>
                  <a:pt x="1465" y="455"/>
                </a:lnTo>
                <a:lnTo>
                  <a:pt x="1465" y="455"/>
                </a:lnTo>
                <a:close/>
                <a:moveTo>
                  <a:pt x="2868" y="430"/>
                </a:moveTo>
                <a:lnTo>
                  <a:pt x="2871" y="428"/>
                </a:lnTo>
                <a:lnTo>
                  <a:pt x="2868" y="426"/>
                </a:lnTo>
                <a:lnTo>
                  <a:pt x="2868" y="426"/>
                </a:lnTo>
                <a:lnTo>
                  <a:pt x="2868" y="426"/>
                </a:lnTo>
                <a:lnTo>
                  <a:pt x="2866" y="424"/>
                </a:lnTo>
                <a:lnTo>
                  <a:pt x="2866" y="424"/>
                </a:lnTo>
                <a:lnTo>
                  <a:pt x="2864" y="424"/>
                </a:lnTo>
                <a:lnTo>
                  <a:pt x="2862" y="424"/>
                </a:lnTo>
                <a:lnTo>
                  <a:pt x="2862" y="424"/>
                </a:lnTo>
                <a:lnTo>
                  <a:pt x="2860" y="424"/>
                </a:lnTo>
                <a:lnTo>
                  <a:pt x="2860" y="424"/>
                </a:lnTo>
                <a:lnTo>
                  <a:pt x="2860" y="426"/>
                </a:lnTo>
                <a:lnTo>
                  <a:pt x="2860" y="426"/>
                </a:lnTo>
                <a:lnTo>
                  <a:pt x="2858" y="426"/>
                </a:lnTo>
                <a:lnTo>
                  <a:pt x="2858" y="426"/>
                </a:lnTo>
                <a:lnTo>
                  <a:pt x="2860" y="428"/>
                </a:lnTo>
                <a:lnTo>
                  <a:pt x="2860" y="428"/>
                </a:lnTo>
                <a:lnTo>
                  <a:pt x="2860" y="428"/>
                </a:lnTo>
                <a:lnTo>
                  <a:pt x="2856" y="428"/>
                </a:lnTo>
                <a:lnTo>
                  <a:pt x="2854" y="430"/>
                </a:lnTo>
                <a:lnTo>
                  <a:pt x="2854" y="430"/>
                </a:lnTo>
                <a:lnTo>
                  <a:pt x="2854" y="432"/>
                </a:lnTo>
                <a:lnTo>
                  <a:pt x="2854" y="434"/>
                </a:lnTo>
                <a:lnTo>
                  <a:pt x="2854" y="434"/>
                </a:lnTo>
                <a:lnTo>
                  <a:pt x="2852" y="436"/>
                </a:lnTo>
                <a:lnTo>
                  <a:pt x="2852" y="436"/>
                </a:lnTo>
                <a:lnTo>
                  <a:pt x="2852" y="436"/>
                </a:lnTo>
                <a:lnTo>
                  <a:pt x="2854" y="436"/>
                </a:lnTo>
                <a:lnTo>
                  <a:pt x="2856" y="436"/>
                </a:lnTo>
                <a:lnTo>
                  <a:pt x="2856" y="438"/>
                </a:lnTo>
                <a:lnTo>
                  <a:pt x="2856" y="438"/>
                </a:lnTo>
                <a:lnTo>
                  <a:pt x="2858" y="434"/>
                </a:lnTo>
                <a:lnTo>
                  <a:pt x="2860" y="434"/>
                </a:lnTo>
                <a:lnTo>
                  <a:pt x="2862" y="434"/>
                </a:lnTo>
                <a:lnTo>
                  <a:pt x="2864" y="434"/>
                </a:lnTo>
                <a:lnTo>
                  <a:pt x="2868" y="434"/>
                </a:lnTo>
                <a:lnTo>
                  <a:pt x="2866" y="432"/>
                </a:lnTo>
                <a:lnTo>
                  <a:pt x="2868" y="430"/>
                </a:lnTo>
                <a:lnTo>
                  <a:pt x="2868" y="430"/>
                </a:lnTo>
                <a:close/>
                <a:moveTo>
                  <a:pt x="1448" y="610"/>
                </a:moveTo>
                <a:lnTo>
                  <a:pt x="1450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4" y="610"/>
                </a:lnTo>
                <a:lnTo>
                  <a:pt x="1454" y="610"/>
                </a:lnTo>
                <a:lnTo>
                  <a:pt x="1456" y="608"/>
                </a:lnTo>
                <a:lnTo>
                  <a:pt x="1456" y="606"/>
                </a:lnTo>
                <a:lnTo>
                  <a:pt x="1458" y="604"/>
                </a:lnTo>
                <a:lnTo>
                  <a:pt x="1458" y="602"/>
                </a:lnTo>
                <a:lnTo>
                  <a:pt x="1458" y="602"/>
                </a:lnTo>
                <a:lnTo>
                  <a:pt x="1458" y="600"/>
                </a:lnTo>
                <a:lnTo>
                  <a:pt x="1458" y="598"/>
                </a:lnTo>
                <a:lnTo>
                  <a:pt x="1458" y="598"/>
                </a:lnTo>
                <a:lnTo>
                  <a:pt x="1456" y="596"/>
                </a:lnTo>
                <a:lnTo>
                  <a:pt x="1456" y="593"/>
                </a:lnTo>
                <a:lnTo>
                  <a:pt x="1454" y="593"/>
                </a:lnTo>
                <a:lnTo>
                  <a:pt x="1454" y="593"/>
                </a:lnTo>
                <a:lnTo>
                  <a:pt x="1452" y="593"/>
                </a:lnTo>
                <a:lnTo>
                  <a:pt x="1450" y="593"/>
                </a:lnTo>
                <a:lnTo>
                  <a:pt x="1450" y="596"/>
                </a:lnTo>
                <a:lnTo>
                  <a:pt x="1448" y="596"/>
                </a:lnTo>
                <a:lnTo>
                  <a:pt x="1446" y="598"/>
                </a:lnTo>
                <a:lnTo>
                  <a:pt x="1446" y="600"/>
                </a:lnTo>
                <a:lnTo>
                  <a:pt x="1446" y="602"/>
                </a:lnTo>
                <a:lnTo>
                  <a:pt x="1446" y="602"/>
                </a:lnTo>
                <a:lnTo>
                  <a:pt x="1444" y="604"/>
                </a:lnTo>
                <a:lnTo>
                  <a:pt x="1446" y="606"/>
                </a:lnTo>
                <a:lnTo>
                  <a:pt x="1446" y="608"/>
                </a:lnTo>
                <a:lnTo>
                  <a:pt x="1446" y="608"/>
                </a:lnTo>
                <a:lnTo>
                  <a:pt x="1448" y="608"/>
                </a:lnTo>
                <a:lnTo>
                  <a:pt x="1448" y="610"/>
                </a:lnTo>
                <a:close/>
                <a:moveTo>
                  <a:pt x="1395" y="514"/>
                </a:moveTo>
                <a:lnTo>
                  <a:pt x="1395" y="514"/>
                </a:lnTo>
                <a:lnTo>
                  <a:pt x="1393" y="512"/>
                </a:lnTo>
                <a:lnTo>
                  <a:pt x="1391" y="512"/>
                </a:lnTo>
                <a:lnTo>
                  <a:pt x="1389" y="510"/>
                </a:lnTo>
                <a:lnTo>
                  <a:pt x="1385" y="508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2"/>
                </a:lnTo>
                <a:lnTo>
                  <a:pt x="1387" y="512"/>
                </a:lnTo>
                <a:lnTo>
                  <a:pt x="1387" y="512"/>
                </a:lnTo>
                <a:lnTo>
                  <a:pt x="1387" y="514"/>
                </a:lnTo>
                <a:lnTo>
                  <a:pt x="1389" y="514"/>
                </a:lnTo>
                <a:lnTo>
                  <a:pt x="1389" y="514"/>
                </a:lnTo>
                <a:lnTo>
                  <a:pt x="1389" y="518"/>
                </a:lnTo>
                <a:lnTo>
                  <a:pt x="1391" y="518"/>
                </a:lnTo>
                <a:lnTo>
                  <a:pt x="1391" y="518"/>
                </a:lnTo>
                <a:lnTo>
                  <a:pt x="1393" y="516"/>
                </a:lnTo>
                <a:lnTo>
                  <a:pt x="1393" y="518"/>
                </a:lnTo>
                <a:lnTo>
                  <a:pt x="1395" y="518"/>
                </a:lnTo>
                <a:lnTo>
                  <a:pt x="1393" y="518"/>
                </a:lnTo>
                <a:lnTo>
                  <a:pt x="1393" y="520"/>
                </a:lnTo>
                <a:lnTo>
                  <a:pt x="1393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18"/>
                </a:lnTo>
                <a:lnTo>
                  <a:pt x="1395" y="518"/>
                </a:lnTo>
                <a:lnTo>
                  <a:pt x="1398" y="518"/>
                </a:lnTo>
                <a:lnTo>
                  <a:pt x="1398" y="520"/>
                </a:lnTo>
                <a:lnTo>
                  <a:pt x="1398" y="520"/>
                </a:lnTo>
                <a:lnTo>
                  <a:pt x="1400" y="520"/>
                </a:lnTo>
                <a:lnTo>
                  <a:pt x="1400" y="520"/>
                </a:lnTo>
                <a:lnTo>
                  <a:pt x="1402" y="520"/>
                </a:lnTo>
                <a:lnTo>
                  <a:pt x="1402" y="518"/>
                </a:lnTo>
                <a:lnTo>
                  <a:pt x="1402" y="518"/>
                </a:lnTo>
                <a:lnTo>
                  <a:pt x="1402" y="518"/>
                </a:lnTo>
                <a:lnTo>
                  <a:pt x="1398" y="518"/>
                </a:lnTo>
                <a:lnTo>
                  <a:pt x="1398" y="518"/>
                </a:lnTo>
                <a:lnTo>
                  <a:pt x="1395" y="516"/>
                </a:lnTo>
                <a:lnTo>
                  <a:pt x="1393" y="516"/>
                </a:lnTo>
                <a:lnTo>
                  <a:pt x="1395" y="516"/>
                </a:lnTo>
                <a:lnTo>
                  <a:pt x="1395" y="514"/>
                </a:lnTo>
                <a:close/>
                <a:moveTo>
                  <a:pt x="1469" y="426"/>
                </a:moveTo>
                <a:lnTo>
                  <a:pt x="1469" y="426"/>
                </a:lnTo>
                <a:lnTo>
                  <a:pt x="1471" y="426"/>
                </a:lnTo>
                <a:lnTo>
                  <a:pt x="1473" y="424"/>
                </a:lnTo>
                <a:lnTo>
                  <a:pt x="1477" y="424"/>
                </a:lnTo>
                <a:lnTo>
                  <a:pt x="1477" y="422"/>
                </a:lnTo>
                <a:lnTo>
                  <a:pt x="1477" y="422"/>
                </a:lnTo>
                <a:lnTo>
                  <a:pt x="1477" y="419"/>
                </a:lnTo>
                <a:lnTo>
                  <a:pt x="1475" y="419"/>
                </a:lnTo>
                <a:lnTo>
                  <a:pt x="1475" y="419"/>
                </a:lnTo>
                <a:lnTo>
                  <a:pt x="1473" y="419"/>
                </a:lnTo>
                <a:lnTo>
                  <a:pt x="1473" y="422"/>
                </a:lnTo>
                <a:lnTo>
                  <a:pt x="1473" y="422"/>
                </a:lnTo>
                <a:lnTo>
                  <a:pt x="1473" y="422"/>
                </a:lnTo>
                <a:lnTo>
                  <a:pt x="1471" y="422"/>
                </a:lnTo>
                <a:lnTo>
                  <a:pt x="1469" y="422"/>
                </a:lnTo>
                <a:lnTo>
                  <a:pt x="1467" y="426"/>
                </a:lnTo>
                <a:lnTo>
                  <a:pt x="1465" y="426"/>
                </a:lnTo>
                <a:lnTo>
                  <a:pt x="1467" y="426"/>
                </a:lnTo>
                <a:lnTo>
                  <a:pt x="1469" y="426"/>
                </a:lnTo>
                <a:close/>
                <a:moveTo>
                  <a:pt x="1402" y="505"/>
                </a:moveTo>
                <a:lnTo>
                  <a:pt x="1404" y="505"/>
                </a:lnTo>
                <a:lnTo>
                  <a:pt x="1404" y="508"/>
                </a:lnTo>
                <a:lnTo>
                  <a:pt x="1406" y="508"/>
                </a:lnTo>
                <a:lnTo>
                  <a:pt x="1406" y="505"/>
                </a:lnTo>
                <a:lnTo>
                  <a:pt x="1406" y="505"/>
                </a:lnTo>
                <a:lnTo>
                  <a:pt x="1406" y="505"/>
                </a:lnTo>
                <a:lnTo>
                  <a:pt x="1404" y="505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5"/>
                </a:lnTo>
                <a:close/>
                <a:moveTo>
                  <a:pt x="1375" y="516"/>
                </a:moveTo>
                <a:lnTo>
                  <a:pt x="1375" y="518"/>
                </a:lnTo>
                <a:lnTo>
                  <a:pt x="1375" y="518"/>
                </a:lnTo>
                <a:lnTo>
                  <a:pt x="1377" y="518"/>
                </a:lnTo>
                <a:lnTo>
                  <a:pt x="1379" y="520"/>
                </a:lnTo>
                <a:lnTo>
                  <a:pt x="1379" y="520"/>
                </a:lnTo>
                <a:lnTo>
                  <a:pt x="1379" y="522"/>
                </a:lnTo>
                <a:lnTo>
                  <a:pt x="1381" y="522"/>
                </a:lnTo>
                <a:lnTo>
                  <a:pt x="1381" y="522"/>
                </a:lnTo>
                <a:lnTo>
                  <a:pt x="1381" y="520"/>
                </a:lnTo>
                <a:lnTo>
                  <a:pt x="1383" y="520"/>
                </a:lnTo>
                <a:lnTo>
                  <a:pt x="1383" y="520"/>
                </a:lnTo>
                <a:lnTo>
                  <a:pt x="1381" y="516"/>
                </a:lnTo>
                <a:lnTo>
                  <a:pt x="1381" y="516"/>
                </a:lnTo>
                <a:lnTo>
                  <a:pt x="1379" y="514"/>
                </a:lnTo>
                <a:lnTo>
                  <a:pt x="1379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5" y="512"/>
                </a:lnTo>
                <a:lnTo>
                  <a:pt x="1375" y="512"/>
                </a:lnTo>
                <a:lnTo>
                  <a:pt x="1375" y="514"/>
                </a:lnTo>
                <a:lnTo>
                  <a:pt x="1375" y="514"/>
                </a:lnTo>
                <a:lnTo>
                  <a:pt x="1375" y="516"/>
                </a:lnTo>
                <a:close/>
                <a:moveTo>
                  <a:pt x="1465" y="434"/>
                </a:moveTo>
                <a:lnTo>
                  <a:pt x="1460" y="436"/>
                </a:lnTo>
                <a:lnTo>
                  <a:pt x="1460" y="436"/>
                </a:lnTo>
                <a:lnTo>
                  <a:pt x="1458" y="438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3"/>
                </a:lnTo>
                <a:lnTo>
                  <a:pt x="1458" y="443"/>
                </a:lnTo>
                <a:lnTo>
                  <a:pt x="1460" y="443"/>
                </a:lnTo>
                <a:lnTo>
                  <a:pt x="1463" y="440"/>
                </a:lnTo>
                <a:lnTo>
                  <a:pt x="1465" y="440"/>
                </a:lnTo>
                <a:lnTo>
                  <a:pt x="1467" y="440"/>
                </a:lnTo>
                <a:lnTo>
                  <a:pt x="1467" y="438"/>
                </a:lnTo>
                <a:lnTo>
                  <a:pt x="1469" y="436"/>
                </a:lnTo>
                <a:lnTo>
                  <a:pt x="1469" y="436"/>
                </a:lnTo>
                <a:lnTo>
                  <a:pt x="1469" y="434"/>
                </a:lnTo>
                <a:lnTo>
                  <a:pt x="1471" y="434"/>
                </a:lnTo>
                <a:lnTo>
                  <a:pt x="1471" y="434"/>
                </a:lnTo>
                <a:lnTo>
                  <a:pt x="1473" y="432"/>
                </a:lnTo>
                <a:lnTo>
                  <a:pt x="1475" y="430"/>
                </a:lnTo>
                <a:lnTo>
                  <a:pt x="1475" y="430"/>
                </a:lnTo>
                <a:lnTo>
                  <a:pt x="1473" y="430"/>
                </a:lnTo>
                <a:lnTo>
                  <a:pt x="1473" y="428"/>
                </a:lnTo>
                <a:lnTo>
                  <a:pt x="1473" y="428"/>
                </a:lnTo>
                <a:lnTo>
                  <a:pt x="1471" y="428"/>
                </a:lnTo>
                <a:lnTo>
                  <a:pt x="1469" y="430"/>
                </a:lnTo>
                <a:lnTo>
                  <a:pt x="1469" y="430"/>
                </a:lnTo>
                <a:lnTo>
                  <a:pt x="1467" y="430"/>
                </a:lnTo>
                <a:lnTo>
                  <a:pt x="1467" y="430"/>
                </a:lnTo>
                <a:lnTo>
                  <a:pt x="1469" y="432"/>
                </a:lnTo>
                <a:lnTo>
                  <a:pt x="1469" y="432"/>
                </a:lnTo>
                <a:lnTo>
                  <a:pt x="1467" y="432"/>
                </a:lnTo>
                <a:lnTo>
                  <a:pt x="1467" y="432"/>
                </a:lnTo>
                <a:lnTo>
                  <a:pt x="1465" y="434"/>
                </a:lnTo>
                <a:lnTo>
                  <a:pt x="1465" y="434"/>
                </a:lnTo>
                <a:close/>
                <a:moveTo>
                  <a:pt x="1569" y="208"/>
                </a:moveTo>
                <a:lnTo>
                  <a:pt x="1571" y="208"/>
                </a:lnTo>
                <a:lnTo>
                  <a:pt x="1574" y="206"/>
                </a:lnTo>
                <a:lnTo>
                  <a:pt x="1571" y="206"/>
                </a:lnTo>
                <a:lnTo>
                  <a:pt x="1569" y="206"/>
                </a:lnTo>
                <a:lnTo>
                  <a:pt x="1565" y="204"/>
                </a:lnTo>
                <a:lnTo>
                  <a:pt x="1563" y="204"/>
                </a:lnTo>
                <a:lnTo>
                  <a:pt x="1561" y="204"/>
                </a:lnTo>
                <a:lnTo>
                  <a:pt x="1559" y="206"/>
                </a:lnTo>
                <a:lnTo>
                  <a:pt x="1557" y="206"/>
                </a:lnTo>
                <a:lnTo>
                  <a:pt x="1557" y="208"/>
                </a:lnTo>
                <a:lnTo>
                  <a:pt x="1559" y="208"/>
                </a:lnTo>
                <a:lnTo>
                  <a:pt x="1565" y="210"/>
                </a:lnTo>
                <a:lnTo>
                  <a:pt x="1569" y="208"/>
                </a:lnTo>
                <a:close/>
                <a:moveTo>
                  <a:pt x="2502" y="698"/>
                </a:moveTo>
                <a:lnTo>
                  <a:pt x="2504" y="698"/>
                </a:lnTo>
                <a:lnTo>
                  <a:pt x="2506" y="696"/>
                </a:lnTo>
                <a:lnTo>
                  <a:pt x="2504" y="696"/>
                </a:lnTo>
                <a:lnTo>
                  <a:pt x="2502" y="696"/>
                </a:lnTo>
                <a:lnTo>
                  <a:pt x="2502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8"/>
                </a:lnTo>
                <a:lnTo>
                  <a:pt x="2502" y="698"/>
                </a:lnTo>
                <a:close/>
                <a:moveTo>
                  <a:pt x="2500" y="711"/>
                </a:moveTo>
                <a:lnTo>
                  <a:pt x="2500" y="711"/>
                </a:lnTo>
                <a:lnTo>
                  <a:pt x="2500" y="711"/>
                </a:lnTo>
                <a:lnTo>
                  <a:pt x="2500" y="709"/>
                </a:lnTo>
                <a:lnTo>
                  <a:pt x="2500" y="709"/>
                </a:lnTo>
                <a:lnTo>
                  <a:pt x="2500" y="709"/>
                </a:lnTo>
                <a:lnTo>
                  <a:pt x="2498" y="711"/>
                </a:lnTo>
                <a:lnTo>
                  <a:pt x="2498" y="711"/>
                </a:lnTo>
                <a:lnTo>
                  <a:pt x="2500" y="711"/>
                </a:lnTo>
                <a:close/>
                <a:moveTo>
                  <a:pt x="2500" y="707"/>
                </a:move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2"/>
                </a:lnTo>
                <a:lnTo>
                  <a:pt x="2502" y="702"/>
                </a:lnTo>
                <a:lnTo>
                  <a:pt x="2500" y="702"/>
                </a:lnTo>
                <a:lnTo>
                  <a:pt x="2500" y="705"/>
                </a:lnTo>
                <a:lnTo>
                  <a:pt x="2500" y="705"/>
                </a:lnTo>
                <a:lnTo>
                  <a:pt x="2500" y="707"/>
                </a:lnTo>
                <a:close/>
                <a:moveTo>
                  <a:pt x="2479" y="390"/>
                </a:moveTo>
                <a:lnTo>
                  <a:pt x="2483" y="388"/>
                </a:lnTo>
                <a:lnTo>
                  <a:pt x="2487" y="388"/>
                </a:lnTo>
                <a:lnTo>
                  <a:pt x="2491" y="386"/>
                </a:lnTo>
                <a:lnTo>
                  <a:pt x="2491" y="384"/>
                </a:lnTo>
                <a:lnTo>
                  <a:pt x="2491" y="382"/>
                </a:lnTo>
                <a:lnTo>
                  <a:pt x="2487" y="384"/>
                </a:lnTo>
                <a:lnTo>
                  <a:pt x="2485" y="386"/>
                </a:lnTo>
                <a:lnTo>
                  <a:pt x="2479" y="390"/>
                </a:lnTo>
                <a:lnTo>
                  <a:pt x="2477" y="390"/>
                </a:lnTo>
                <a:lnTo>
                  <a:pt x="2477" y="392"/>
                </a:lnTo>
                <a:lnTo>
                  <a:pt x="2479" y="390"/>
                </a:lnTo>
                <a:close/>
                <a:moveTo>
                  <a:pt x="2462" y="772"/>
                </a:moveTo>
                <a:lnTo>
                  <a:pt x="2464" y="772"/>
                </a:lnTo>
                <a:lnTo>
                  <a:pt x="2464" y="772"/>
                </a:lnTo>
                <a:lnTo>
                  <a:pt x="2464" y="770"/>
                </a:lnTo>
                <a:lnTo>
                  <a:pt x="2462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2" y="772"/>
                </a:lnTo>
                <a:lnTo>
                  <a:pt x="2462" y="772"/>
                </a:lnTo>
                <a:close/>
                <a:moveTo>
                  <a:pt x="2510" y="606"/>
                </a:move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10" y="608"/>
                </a:lnTo>
                <a:lnTo>
                  <a:pt x="2510" y="608"/>
                </a:lnTo>
                <a:lnTo>
                  <a:pt x="2512" y="608"/>
                </a:lnTo>
                <a:lnTo>
                  <a:pt x="2512" y="608"/>
                </a:lnTo>
                <a:lnTo>
                  <a:pt x="2512" y="606"/>
                </a:lnTo>
                <a:lnTo>
                  <a:pt x="2510" y="606"/>
                </a:lnTo>
                <a:lnTo>
                  <a:pt x="2510" y="606"/>
                </a:lnTo>
                <a:close/>
                <a:moveTo>
                  <a:pt x="2502" y="602"/>
                </a:moveTo>
                <a:lnTo>
                  <a:pt x="2504" y="602"/>
                </a:lnTo>
                <a:lnTo>
                  <a:pt x="2504" y="602"/>
                </a:lnTo>
                <a:lnTo>
                  <a:pt x="2506" y="602"/>
                </a:lnTo>
                <a:lnTo>
                  <a:pt x="2504" y="602"/>
                </a:lnTo>
                <a:lnTo>
                  <a:pt x="2504" y="600"/>
                </a:lnTo>
                <a:lnTo>
                  <a:pt x="2504" y="600"/>
                </a:lnTo>
                <a:lnTo>
                  <a:pt x="2502" y="600"/>
                </a:lnTo>
                <a:lnTo>
                  <a:pt x="2500" y="600"/>
                </a:lnTo>
                <a:lnTo>
                  <a:pt x="2502" y="602"/>
                </a:lnTo>
                <a:lnTo>
                  <a:pt x="2502" y="602"/>
                </a:lnTo>
                <a:close/>
                <a:moveTo>
                  <a:pt x="2464" y="807"/>
                </a:moveTo>
                <a:lnTo>
                  <a:pt x="2464" y="807"/>
                </a:lnTo>
                <a:lnTo>
                  <a:pt x="2464" y="807"/>
                </a:lnTo>
                <a:lnTo>
                  <a:pt x="2462" y="807"/>
                </a:lnTo>
                <a:lnTo>
                  <a:pt x="2460" y="809"/>
                </a:lnTo>
                <a:lnTo>
                  <a:pt x="2460" y="809"/>
                </a:lnTo>
                <a:lnTo>
                  <a:pt x="2458" y="811"/>
                </a:lnTo>
                <a:lnTo>
                  <a:pt x="2458" y="814"/>
                </a:lnTo>
                <a:lnTo>
                  <a:pt x="2460" y="811"/>
                </a:lnTo>
                <a:lnTo>
                  <a:pt x="2460" y="814"/>
                </a:lnTo>
                <a:lnTo>
                  <a:pt x="2462" y="814"/>
                </a:lnTo>
                <a:lnTo>
                  <a:pt x="2468" y="811"/>
                </a:lnTo>
                <a:lnTo>
                  <a:pt x="2466" y="811"/>
                </a:lnTo>
                <a:lnTo>
                  <a:pt x="2466" y="814"/>
                </a:lnTo>
                <a:lnTo>
                  <a:pt x="2464" y="814"/>
                </a:lnTo>
                <a:lnTo>
                  <a:pt x="2464" y="814"/>
                </a:lnTo>
                <a:lnTo>
                  <a:pt x="2462" y="816"/>
                </a:lnTo>
                <a:lnTo>
                  <a:pt x="2462" y="816"/>
                </a:lnTo>
                <a:lnTo>
                  <a:pt x="2462" y="816"/>
                </a:lnTo>
                <a:lnTo>
                  <a:pt x="2464" y="816"/>
                </a:lnTo>
                <a:lnTo>
                  <a:pt x="2468" y="816"/>
                </a:lnTo>
                <a:lnTo>
                  <a:pt x="2470" y="816"/>
                </a:lnTo>
                <a:lnTo>
                  <a:pt x="2470" y="816"/>
                </a:lnTo>
                <a:lnTo>
                  <a:pt x="2466" y="816"/>
                </a:lnTo>
                <a:lnTo>
                  <a:pt x="2466" y="818"/>
                </a:lnTo>
                <a:lnTo>
                  <a:pt x="2466" y="820"/>
                </a:lnTo>
                <a:lnTo>
                  <a:pt x="2470" y="818"/>
                </a:lnTo>
                <a:lnTo>
                  <a:pt x="2470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81" y="818"/>
                </a:lnTo>
                <a:lnTo>
                  <a:pt x="2481" y="816"/>
                </a:lnTo>
                <a:lnTo>
                  <a:pt x="2483" y="816"/>
                </a:lnTo>
                <a:lnTo>
                  <a:pt x="2485" y="814"/>
                </a:lnTo>
                <a:lnTo>
                  <a:pt x="2485" y="814"/>
                </a:lnTo>
                <a:lnTo>
                  <a:pt x="2487" y="814"/>
                </a:lnTo>
                <a:lnTo>
                  <a:pt x="2487" y="814"/>
                </a:lnTo>
                <a:lnTo>
                  <a:pt x="2487" y="811"/>
                </a:lnTo>
                <a:lnTo>
                  <a:pt x="2487" y="811"/>
                </a:lnTo>
                <a:lnTo>
                  <a:pt x="2485" y="811"/>
                </a:lnTo>
                <a:lnTo>
                  <a:pt x="2487" y="811"/>
                </a:lnTo>
                <a:lnTo>
                  <a:pt x="2487" y="811"/>
                </a:lnTo>
                <a:lnTo>
                  <a:pt x="2489" y="811"/>
                </a:lnTo>
                <a:lnTo>
                  <a:pt x="2489" y="811"/>
                </a:lnTo>
                <a:lnTo>
                  <a:pt x="2491" y="811"/>
                </a:lnTo>
                <a:lnTo>
                  <a:pt x="2493" y="811"/>
                </a:lnTo>
                <a:lnTo>
                  <a:pt x="2493" y="809"/>
                </a:lnTo>
                <a:lnTo>
                  <a:pt x="2493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7"/>
                </a:lnTo>
                <a:lnTo>
                  <a:pt x="2500" y="807"/>
                </a:lnTo>
                <a:lnTo>
                  <a:pt x="2500" y="807"/>
                </a:lnTo>
                <a:lnTo>
                  <a:pt x="2504" y="805"/>
                </a:lnTo>
                <a:lnTo>
                  <a:pt x="2506" y="805"/>
                </a:lnTo>
                <a:lnTo>
                  <a:pt x="2506" y="805"/>
                </a:lnTo>
                <a:lnTo>
                  <a:pt x="2506" y="803"/>
                </a:lnTo>
                <a:lnTo>
                  <a:pt x="2508" y="805"/>
                </a:lnTo>
                <a:lnTo>
                  <a:pt x="2508" y="805"/>
                </a:lnTo>
                <a:lnTo>
                  <a:pt x="2508" y="805"/>
                </a:lnTo>
                <a:lnTo>
                  <a:pt x="2510" y="805"/>
                </a:lnTo>
                <a:lnTo>
                  <a:pt x="2510" y="805"/>
                </a:lnTo>
                <a:lnTo>
                  <a:pt x="2512" y="805"/>
                </a:lnTo>
                <a:lnTo>
                  <a:pt x="2514" y="805"/>
                </a:lnTo>
                <a:lnTo>
                  <a:pt x="2516" y="805"/>
                </a:lnTo>
                <a:lnTo>
                  <a:pt x="2514" y="803"/>
                </a:lnTo>
                <a:lnTo>
                  <a:pt x="2514" y="801"/>
                </a:lnTo>
                <a:lnTo>
                  <a:pt x="2516" y="801"/>
                </a:lnTo>
                <a:lnTo>
                  <a:pt x="2519" y="799"/>
                </a:lnTo>
                <a:lnTo>
                  <a:pt x="2519" y="797"/>
                </a:lnTo>
                <a:lnTo>
                  <a:pt x="2519" y="795"/>
                </a:lnTo>
                <a:lnTo>
                  <a:pt x="2519" y="793"/>
                </a:lnTo>
                <a:lnTo>
                  <a:pt x="2521" y="793"/>
                </a:lnTo>
                <a:lnTo>
                  <a:pt x="2521" y="791"/>
                </a:lnTo>
                <a:lnTo>
                  <a:pt x="2521" y="788"/>
                </a:lnTo>
                <a:lnTo>
                  <a:pt x="2521" y="786"/>
                </a:lnTo>
                <a:lnTo>
                  <a:pt x="2519" y="784"/>
                </a:lnTo>
                <a:lnTo>
                  <a:pt x="2519" y="782"/>
                </a:lnTo>
                <a:lnTo>
                  <a:pt x="2519" y="782"/>
                </a:lnTo>
                <a:lnTo>
                  <a:pt x="2519" y="780"/>
                </a:lnTo>
                <a:lnTo>
                  <a:pt x="2519" y="780"/>
                </a:lnTo>
                <a:lnTo>
                  <a:pt x="2519" y="778"/>
                </a:lnTo>
                <a:lnTo>
                  <a:pt x="2519" y="778"/>
                </a:lnTo>
                <a:lnTo>
                  <a:pt x="2516" y="776"/>
                </a:lnTo>
                <a:lnTo>
                  <a:pt x="2516" y="774"/>
                </a:lnTo>
                <a:lnTo>
                  <a:pt x="2516" y="772"/>
                </a:lnTo>
                <a:lnTo>
                  <a:pt x="2516" y="772"/>
                </a:lnTo>
                <a:lnTo>
                  <a:pt x="2516" y="770"/>
                </a:lnTo>
                <a:lnTo>
                  <a:pt x="2516" y="770"/>
                </a:lnTo>
                <a:lnTo>
                  <a:pt x="2516" y="770"/>
                </a:lnTo>
                <a:lnTo>
                  <a:pt x="2519" y="770"/>
                </a:lnTo>
                <a:lnTo>
                  <a:pt x="2519" y="770"/>
                </a:lnTo>
                <a:lnTo>
                  <a:pt x="2519" y="767"/>
                </a:lnTo>
                <a:lnTo>
                  <a:pt x="2519" y="770"/>
                </a:lnTo>
                <a:lnTo>
                  <a:pt x="2521" y="770"/>
                </a:lnTo>
                <a:lnTo>
                  <a:pt x="2521" y="767"/>
                </a:lnTo>
                <a:lnTo>
                  <a:pt x="2523" y="767"/>
                </a:lnTo>
                <a:lnTo>
                  <a:pt x="2523" y="765"/>
                </a:lnTo>
                <a:lnTo>
                  <a:pt x="2523" y="765"/>
                </a:lnTo>
                <a:lnTo>
                  <a:pt x="2525" y="765"/>
                </a:lnTo>
                <a:lnTo>
                  <a:pt x="2527" y="765"/>
                </a:lnTo>
                <a:lnTo>
                  <a:pt x="2527" y="763"/>
                </a:lnTo>
                <a:lnTo>
                  <a:pt x="2527" y="763"/>
                </a:lnTo>
                <a:lnTo>
                  <a:pt x="2525" y="763"/>
                </a:lnTo>
                <a:lnTo>
                  <a:pt x="2527" y="761"/>
                </a:lnTo>
                <a:lnTo>
                  <a:pt x="2525" y="759"/>
                </a:lnTo>
                <a:lnTo>
                  <a:pt x="2527" y="759"/>
                </a:lnTo>
                <a:lnTo>
                  <a:pt x="2527" y="759"/>
                </a:lnTo>
                <a:lnTo>
                  <a:pt x="2527" y="761"/>
                </a:lnTo>
                <a:lnTo>
                  <a:pt x="2529" y="761"/>
                </a:lnTo>
                <a:lnTo>
                  <a:pt x="2529" y="761"/>
                </a:lnTo>
                <a:lnTo>
                  <a:pt x="2529" y="759"/>
                </a:lnTo>
                <a:lnTo>
                  <a:pt x="2527" y="757"/>
                </a:lnTo>
                <a:lnTo>
                  <a:pt x="2527" y="757"/>
                </a:lnTo>
                <a:lnTo>
                  <a:pt x="2525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5" y="755"/>
                </a:lnTo>
                <a:lnTo>
                  <a:pt x="2525" y="755"/>
                </a:lnTo>
                <a:lnTo>
                  <a:pt x="2525" y="755"/>
                </a:lnTo>
                <a:lnTo>
                  <a:pt x="2523" y="753"/>
                </a:lnTo>
                <a:lnTo>
                  <a:pt x="2521" y="749"/>
                </a:lnTo>
                <a:lnTo>
                  <a:pt x="2521" y="747"/>
                </a:lnTo>
                <a:lnTo>
                  <a:pt x="2519" y="747"/>
                </a:lnTo>
                <a:lnTo>
                  <a:pt x="2516" y="747"/>
                </a:lnTo>
                <a:lnTo>
                  <a:pt x="2514" y="744"/>
                </a:lnTo>
                <a:lnTo>
                  <a:pt x="2514" y="744"/>
                </a:lnTo>
                <a:lnTo>
                  <a:pt x="2510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6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7"/>
                </a:lnTo>
                <a:lnTo>
                  <a:pt x="2506" y="747"/>
                </a:lnTo>
                <a:lnTo>
                  <a:pt x="2506" y="747"/>
                </a:lnTo>
                <a:lnTo>
                  <a:pt x="2506" y="744"/>
                </a:lnTo>
                <a:lnTo>
                  <a:pt x="2504" y="744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4"/>
                </a:lnTo>
                <a:lnTo>
                  <a:pt x="2500" y="744"/>
                </a:lnTo>
                <a:lnTo>
                  <a:pt x="2500" y="744"/>
                </a:lnTo>
                <a:lnTo>
                  <a:pt x="2498" y="747"/>
                </a:lnTo>
                <a:lnTo>
                  <a:pt x="2500" y="747"/>
                </a:lnTo>
                <a:lnTo>
                  <a:pt x="2500" y="749"/>
                </a:lnTo>
                <a:lnTo>
                  <a:pt x="2500" y="749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7"/>
                </a:lnTo>
                <a:lnTo>
                  <a:pt x="2498" y="747"/>
                </a:lnTo>
                <a:lnTo>
                  <a:pt x="2498" y="744"/>
                </a:lnTo>
                <a:lnTo>
                  <a:pt x="2498" y="744"/>
                </a:lnTo>
                <a:lnTo>
                  <a:pt x="2496" y="744"/>
                </a:lnTo>
                <a:lnTo>
                  <a:pt x="2496" y="747"/>
                </a:lnTo>
                <a:lnTo>
                  <a:pt x="2496" y="747"/>
                </a:lnTo>
                <a:lnTo>
                  <a:pt x="2493" y="747"/>
                </a:lnTo>
                <a:lnTo>
                  <a:pt x="2491" y="747"/>
                </a:lnTo>
                <a:lnTo>
                  <a:pt x="2489" y="747"/>
                </a:lnTo>
                <a:lnTo>
                  <a:pt x="2487" y="747"/>
                </a:lnTo>
                <a:lnTo>
                  <a:pt x="2487" y="749"/>
                </a:lnTo>
                <a:lnTo>
                  <a:pt x="2487" y="749"/>
                </a:lnTo>
                <a:lnTo>
                  <a:pt x="2487" y="751"/>
                </a:lnTo>
                <a:lnTo>
                  <a:pt x="2485" y="751"/>
                </a:lnTo>
                <a:lnTo>
                  <a:pt x="2487" y="753"/>
                </a:lnTo>
                <a:lnTo>
                  <a:pt x="2485" y="753"/>
                </a:lnTo>
                <a:lnTo>
                  <a:pt x="2485" y="755"/>
                </a:lnTo>
                <a:lnTo>
                  <a:pt x="2485" y="755"/>
                </a:lnTo>
                <a:lnTo>
                  <a:pt x="2483" y="755"/>
                </a:lnTo>
                <a:lnTo>
                  <a:pt x="2481" y="755"/>
                </a:lnTo>
                <a:lnTo>
                  <a:pt x="2481" y="757"/>
                </a:lnTo>
                <a:lnTo>
                  <a:pt x="2485" y="757"/>
                </a:lnTo>
                <a:lnTo>
                  <a:pt x="2489" y="757"/>
                </a:lnTo>
                <a:lnTo>
                  <a:pt x="2489" y="759"/>
                </a:lnTo>
                <a:lnTo>
                  <a:pt x="2489" y="759"/>
                </a:lnTo>
                <a:lnTo>
                  <a:pt x="2487" y="761"/>
                </a:lnTo>
                <a:lnTo>
                  <a:pt x="2485" y="761"/>
                </a:lnTo>
                <a:lnTo>
                  <a:pt x="2485" y="761"/>
                </a:lnTo>
                <a:lnTo>
                  <a:pt x="2483" y="761"/>
                </a:lnTo>
                <a:lnTo>
                  <a:pt x="2483" y="763"/>
                </a:lnTo>
                <a:lnTo>
                  <a:pt x="2483" y="763"/>
                </a:lnTo>
                <a:lnTo>
                  <a:pt x="2483" y="765"/>
                </a:lnTo>
                <a:lnTo>
                  <a:pt x="2483" y="765"/>
                </a:lnTo>
                <a:lnTo>
                  <a:pt x="2481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5" y="765"/>
                </a:lnTo>
                <a:lnTo>
                  <a:pt x="2472" y="763"/>
                </a:lnTo>
                <a:lnTo>
                  <a:pt x="2468" y="763"/>
                </a:lnTo>
                <a:lnTo>
                  <a:pt x="2466" y="763"/>
                </a:lnTo>
                <a:lnTo>
                  <a:pt x="2466" y="765"/>
                </a:lnTo>
                <a:lnTo>
                  <a:pt x="2464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7"/>
                </a:lnTo>
                <a:lnTo>
                  <a:pt x="2464" y="765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70"/>
                </a:lnTo>
                <a:lnTo>
                  <a:pt x="2464" y="772"/>
                </a:lnTo>
                <a:lnTo>
                  <a:pt x="2464" y="774"/>
                </a:lnTo>
                <a:lnTo>
                  <a:pt x="2466" y="772"/>
                </a:lnTo>
                <a:lnTo>
                  <a:pt x="2468" y="772"/>
                </a:lnTo>
                <a:lnTo>
                  <a:pt x="2468" y="774"/>
                </a:lnTo>
                <a:lnTo>
                  <a:pt x="2468" y="774"/>
                </a:lnTo>
                <a:lnTo>
                  <a:pt x="2466" y="774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8"/>
                </a:lnTo>
                <a:lnTo>
                  <a:pt x="2466" y="778"/>
                </a:lnTo>
                <a:lnTo>
                  <a:pt x="2464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2"/>
                </a:lnTo>
                <a:lnTo>
                  <a:pt x="2462" y="782"/>
                </a:lnTo>
                <a:lnTo>
                  <a:pt x="2464" y="782"/>
                </a:lnTo>
                <a:lnTo>
                  <a:pt x="2466" y="782"/>
                </a:lnTo>
                <a:lnTo>
                  <a:pt x="2464" y="782"/>
                </a:lnTo>
                <a:lnTo>
                  <a:pt x="2466" y="784"/>
                </a:lnTo>
                <a:lnTo>
                  <a:pt x="2466" y="784"/>
                </a:lnTo>
                <a:lnTo>
                  <a:pt x="2466" y="782"/>
                </a:lnTo>
                <a:lnTo>
                  <a:pt x="2468" y="782"/>
                </a:lnTo>
                <a:lnTo>
                  <a:pt x="2468" y="784"/>
                </a:lnTo>
                <a:lnTo>
                  <a:pt x="2468" y="784"/>
                </a:lnTo>
                <a:lnTo>
                  <a:pt x="2468" y="784"/>
                </a:lnTo>
                <a:lnTo>
                  <a:pt x="2470" y="784"/>
                </a:lnTo>
                <a:lnTo>
                  <a:pt x="2470" y="784"/>
                </a:lnTo>
                <a:lnTo>
                  <a:pt x="2475" y="784"/>
                </a:lnTo>
                <a:lnTo>
                  <a:pt x="2477" y="784"/>
                </a:lnTo>
                <a:lnTo>
                  <a:pt x="2479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5" y="786"/>
                </a:lnTo>
                <a:lnTo>
                  <a:pt x="2475" y="786"/>
                </a:lnTo>
                <a:lnTo>
                  <a:pt x="2472" y="788"/>
                </a:lnTo>
                <a:lnTo>
                  <a:pt x="2470" y="791"/>
                </a:lnTo>
                <a:lnTo>
                  <a:pt x="2470" y="791"/>
                </a:lnTo>
                <a:lnTo>
                  <a:pt x="2472" y="793"/>
                </a:lnTo>
                <a:lnTo>
                  <a:pt x="2470" y="793"/>
                </a:lnTo>
                <a:lnTo>
                  <a:pt x="2470" y="795"/>
                </a:lnTo>
                <a:lnTo>
                  <a:pt x="2466" y="797"/>
                </a:lnTo>
                <a:lnTo>
                  <a:pt x="2464" y="799"/>
                </a:lnTo>
                <a:lnTo>
                  <a:pt x="2466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70" y="797"/>
                </a:lnTo>
                <a:lnTo>
                  <a:pt x="2472" y="797"/>
                </a:lnTo>
                <a:lnTo>
                  <a:pt x="2475" y="797"/>
                </a:lnTo>
                <a:lnTo>
                  <a:pt x="2477" y="797"/>
                </a:lnTo>
                <a:lnTo>
                  <a:pt x="2477" y="795"/>
                </a:lnTo>
                <a:lnTo>
                  <a:pt x="2479" y="795"/>
                </a:lnTo>
                <a:lnTo>
                  <a:pt x="2481" y="797"/>
                </a:lnTo>
                <a:lnTo>
                  <a:pt x="2477" y="797"/>
                </a:lnTo>
                <a:lnTo>
                  <a:pt x="2472" y="797"/>
                </a:lnTo>
                <a:lnTo>
                  <a:pt x="2468" y="799"/>
                </a:lnTo>
                <a:lnTo>
                  <a:pt x="2468" y="799"/>
                </a:lnTo>
                <a:lnTo>
                  <a:pt x="2466" y="799"/>
                </a:lnTo>
                <a:lnTo>
                  <a:pt x="2466" y="801"/>
                </a:lnTo>
                <a:lnTo>
                  <a:pt x="2464" y="801"/>
                </a:lnTo>
                <a:lnTo>
                  <a:pt x="2464" y="801"/>
                </a:lnTo>
                <a:lnTo>
                  <a:pt x="2466" y="803"/>
                </a:lnTo>
                <a:lnTo>
                  <a:pt x="2466" y="803"/>
                </a:lnTo>
                <a:lnTo>
                  <a:pt x="2464" y="805"/>
                </a:lnTo>
                <a:lnTo>
                  <a:pt x="2462" y="803"/>
                </a:lnTo>
                <a:lnTo>
                  <a:pt x="2462" y="803"/>
                </a:lnTo>
                <a:lnTo>
                  <a:pt x="2460" y="803"/>
                </a:lnTo>
                <a:lnTo>
                  <a:pt x="2460" y="803"/>
                </a:lnTo>
                <a:lnTo>
                  <a:pt x="2458" y="805"/>
                </a:lnTo>
                <a:lnTo>
                  <a:pt x="2458" y="805"/>
                </a:lnTo>
                <a:lnTo>
                  <a:pt x="2458" y="807"/>
                </a:lnTo>
                <a:lnTo>
                  <a:pt x="2460" y="807"/>
                </a:lnTo>
                <a:lnTo>
                  <a:pt x="2464" y="807"/>
                </a:lnTo>
                <a:close/>
                <a:moveTo>
                  <a:pt x="2512" y="598"/>
                </a:moveTo>
                <a:lnTo>
                  <a:pt x="2512" y="600"/>
                </a:lnTo>
                <a:lnTo>
                  <a:pt x="2514" y="600"/>
                </a:lnTo>
                <a:lnTo>
                  <a:pt x="2514" y="598"/>
                </a:lnTo>
                <a:lnTo>
                  <a:pt x="2514" y="598"/>
                </a:lnTo>
                <a:lnTo>
                  <a:pt x="2512" y="596"/>
                </a:lnTo>
                <a:lnTo>
                  <a:pt x="2512" y="598"/>
                </a:lnTo>
                <a:lnTo>
                  <a:pt x="2512" y="598"/>
                </a:lnTo>
                <a:lnTo>
                  <a:pt x="2512" y="598"/>
                </a:lnTo>
                <a:close/>
                <a:moveTo>
                  <a:pt x="2508" y="604"/>
                </a:moveTo>
                <a:lnTo>
                  <a:pt x="2510" y="604"/>
                </a:lnTo>
                <a:lnTo>
                  <a:pt x="2510" y="604"/>
                </a:lnTo>
                <a:lnTo>
                  <a:pt x="2510" y="604"/>
                </a:lnTo>
                <a:lnTo>
                  <a:pt x="2508" y="602"/>
                </a:lnTo>
                <a:lnTo>
                  <a:pt x="2508" y="602"/>
                </a:lnTo>
                <a:lnTo>
                  <a:pt x="2508" y="600"/>
                </a:lnTo>
                <a:lnTo>
                  <a:pt x="2508" y="600"/>
                </a:lnTo>
                <a:lnTo>
                  <a:pt x="2510" y="600"/>
                </a:lnTo>
                <a:lnTo>
                  <a:pt x="2510" y="602"/>
                </a:lnTo>
                <a:lnTo>
                  <a:pt x="2512" y="602"/>
                </a:lnTo>
                <a:lnTo>
                  <a:pt x="2512" y="598"/>
                </a:lnTo>
                <a:lnTo>
                  <a:pt x="2510" y="598"/>
                </a:lnTo>
                <a:lnTo>
                  <a:pt x="2506" y="596"/>
                </a:lnTo>
                <a:lnTo>
                  <a:pt x="2504" y="598"/>
                </a:lnTo>
                <a:lnTo>
                  <a:pt x="2506" y="602"/>
                </a:lnTo>
                <a:lnTo>
                  <a:pt x="2508" y="604"/>
                </a:lnTo>
                <a:close/>
                <a:moveTo>
                  <a:pt x="1624" y="422"/>
                </a:moveTo>
                <a:lnTo>
                  <a:pt x="1622" y="422"/>
                </a:lnTo>
                <a:lnTo>
                  <a:pt x="1622" y="422"/>
                </a:lnTo>
                <a:lnTo>
                  <a:pt x="1620" y="424"/>
                </a:lnTo>
                <a:lnTo>
                  <a:pt x="1620" y="424"/>
                </a:lnTo>
                <a:lnTo>
                  <a:pt x="1624" y="426"/>
                </a:lnTo>
                <a:lnTo>
                  <a:pt x="1624" y="424"/>
                </a:lnTo>
                <a:lnTo>
                  <a:pt x="1624" y="424"/>
                </a:lnTo>
                <a:lnTo>
                  <a:pt x="1626" y="422"/>
                </a:lnTo>
                <a:lnTo>
                  <a:pt x="1626" y="422"/>
                </a:lnTo>
                <a:lnTo>
                  <a:pt x="1624" y="422"/>
                </a:lnTo>
                <a:close/>
                <a:moveTo>
                  <a:pt x="1712" y="698"/>
                </a:moveTo>
                <a:lnTo>
                  <a:pt x="1712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700"/>
                </a:lnTo>
                <a:lnTo>
                  <a:pt x="1712" y="700"/>
                </a:lnTo>
                <a:lnTo>
                  <a:pt x="1714" y="700"/>
                </a:lnTo>
                <a:lnTo>
                  <a:pt x="1714" y="698"/>
                </a:lnTo>
                <a:lnTo>
                  <a:pt x="1714" y="698"/>
                </a:lnTo>
                <a:lnTo>
                  <a:pt x="1712" y="698"/>
                </a:lnTo>
                <a:close/>
                <a:moveTo>
                  <a:pt x="1666" y="606"/>
                </a:moveTo>
                <a:lnTo>
                  <a:pt x="1666" y="606"/>
                </a:lnTo>
                <a:lnTo>
                  <a:pt x="1666" y="606"/>
                </a:lnTo>
                <a:lnTo>
                  <a:pt x="1666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6"/>
                </a:lnTo>
                <a:lnTo>
                  <a:pt x="1664" y="606"/>
                </a:lnTo>
                <a:lnTo>
                  <a:pt x="1664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6" y="606"/>
                </a:lnTo>
                <a:lnTo>
                  <a:pt x="1666" y="606"/>
                </a:lnTo>
                <a:lnTo>
                  <a:pt x="1666" y="606"/>
                </a:lnTo>
                <a:close/>
                <a:moveTo>
                  <a:pt x="1699" y="487"/>
                </a:moveTo>
                <a:lnTo>
                  <a:pt x="1703" y="484"/>
                </a:lnTo>
                <a:lnTo>
                  <a:pt x="1703" y="482"/>
                </a:lnTo>
                <a:lnTo>
                  <a:pt x="1703" y="482"/>
                </a:lnTo>
                <a:lnTo>
                  <a:pt x="1703" y="482"/>
                </a:lnTo>
                <a:lnTo>
                  <a:pt x="1701" y="482"/>
                </a:lnTo>
                <a:lnTo>
                  <a:pt x="1699" y="484"/>
                </a:lnTo>
                <a:lnTo>
                  <a:pt x="1699" y="484"/>
                </a:lnTo>
                <a:lnTo>
                  <a:pt x="1697" y="487"/>
                </a:lnTo>
                <a:lnTo>
                  <a:pt x="1697" y="487"/>
                </a:lnTo>
                <a:lnTo>
                  <a:pt x="1697" y="487"/>
                </a:lnTo>
                <a:lnTo>
                  <a:pt x="1699" y="487"/>
                </a:lnTo>
                <a:close/>
                <a:moveTo>
                  <a:pt x="1668" y="593"/>
                </a:moveTo>
                <a:lnTo>
                  <a:pt x="1666" y="593"/>
                </a:lnTo>
                <a:lnTo>
                  <a:pt x="1668" y="593"/>
                </a:lnTo>
                <a:lnTo>
                  <a:pt x="1668" y="593"/>
                </a:lnTo>
                <a:lnTo>
                  <a:pt x="1670" y="596"/>
                </a:lnTo>
                <a:lnTo>
                  <a:pt x="1672" y="596"/>
                </a:lnTo>
                <a:lnTo>
                  <a:pt x="1674" y="593"/>
                </a:lnTo>
                <a:lnTo>
                  <a:pt x="1674" y="591"/>
                </a:lnTo>
                <a:lnTo>
                  <a:pt x="1674" y="591"/>
                </a:lnTo>
                <a:lnTo>
                  <a:pt x="1672" y="591"/>
                </a:lnTo>
                <a:lnTo>
                  <a:pt x="1672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3"/>
                </a:lnTo>
                <a:close/>
                <a:moveTo>
                  <a:pt x="2510" y="612"/>
                </a:move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4"/>
                </a:lnTo>
                <a:lnTo>
                  <a:pt x="2510" y="614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4"/>
                </a:lnTo>
                <a:lnTo>
                  <a:pt x="2510" y="614"/>
                </a:lnTo>
                <a:lnTo>
                  <a:pt x="2510" y="612"/>
                </a:lnTo>
                <a:lnTo>
                  <a:pt x="2510" y="612"/>
                </a:lnTo>
                <a:close/>
                <a:moveTo>
                  <a:pt x="1284" y="71"/>
                </a:moveTo>
                <a:lnTo>
                  <a:pt x="1289" y="71"/>
                </a:lnTo>
                <a:lnTo>
                  <a:pt x="1293" y="69"/>
                </a:lnTo>
                <a:lnTo>
                  <a:pt x="1295" y="69"/>
                </a:lnTo>
                <a:lnTo>
                  <a:pt x="1297" y="69"/>
                </a:lnTo>
                <a:lnTo>
                  <a:pt x="1299" y="69"/>
                </a:lnTo>
                <a:lnTo>
                  <a:pt x="1307" y="69"/>
                </a:lnTo>
                <a:lnTo>
                  <a:pt x="1305" y="69"/>
                </a:lnTo>
                <a:lnTo>
                  <a:pt x="1295" y="76"/>
                </a:lnTo>
                <a:lnTo>
                  <a:pt x="1295" y="76"/>
                </a:lnTo>
                <a:lnTo>
                  <a:pt x="1297" y="78"/>
                </a:lnTo>
                <a:lnTo>
                  <a:pt x="1299" y="78"/>
                </a:lnTo>
                <a:lnTo>
                  <a:pt x="1318" y="74"/>
                </a:lnTo>
                <a:lnTo>
                  <a:pt x="1326" y="71"/>
                </a:lnTo>
                <a:lnTo>
                  <a:pt x="1331" y="71"/>
                </a:lnTo>
                <a:lnTo>
                  <a:pt x="1339" y="74"/>
                </a:lnTo>
                <a:lnTo>
                  <a:pt x="1339" y="74"/>
                </a:lnTo>
                <a:lnTo>
                  <a:pt x="1331" y="74"/>
                </a:lnTo>
                <a:lnTo>
                  <a:pt x="1324" y="74"/>
                </a:lnTo>
                <a:lnTo>
                  <a:pt x="1320" y="76"/>
                </a:lnTo>
                <a:lnTo>
                  <a:pt x="1312" y="78"/>
                </a:lnTo>
                <a:lnTo>
                  <a:pt x="1310" y="80"/>
                </a:lnTo>
                <a:lnTo>
                  <a:pt x="1310" y="80"/>
                </a:lnTo>
                <a:lnTo>
                  <a:pt x="1316" y="82"/>
                </a:lnTo>
                <a:lnTo>
                  <a:pt x="1314" y="82"/>
                </a:lnTo>
                <a:lnTo>
                  <a:pt x="1310" y="84"/>
                </a:lnTo>
                <a:lnTo>
                  <a:pt x="1305" y="86"/>
                </a:lnTo>
                <a:lnTo>
                  <a:pt x="1303" y="86"/>
                </a:lnTo>
                <a:lnTo>
                  <a:pt x="1307" y="88"/>
                </a:lnTo>
                <a:lnTo>
                  <a:pt x="1310" y="90"/>
                </a:lnTo>
                <a:lnTo>
                  <a:pt x="1312" y="90"/>
                </a:lnTo>
                <a:lnTo>
                  <a:pt x="1320" y="88"/>
                </a:lnTo>
                <a:lnTo>
                  <a:pt x="1343" y="88"/>
                </a:lnTo>
                <a:lnTo>
                  <a:pt x="1354" y="86"/>
                </a:lnTo>
                <a:lnTo>
                  <a:pt x="1364" y="82"/>
                </a:lnTo>
                <a:lnTo>
                  <a:pt x="1370" y="82"/>
                </a:lnTo>
                <a:lnTo>
                  <a:pt x="1372" y="82"/>
                </a:lnTo>
                <a:lnTo>
                  <a:pt x="1377" y="82"/>
                </a:lnTo>
                <a:lnTo>
                  <a:pt x="1375" y="82"/>
                </a:lnTo>
                <a:lnTo>
                  <a:pt x="1364" y="86"/>
                </a:lnTo>
                <a:lnTo>
                  <a:pt x="1356" y="90"/>
                </a:lnTo>
                <a:lnTo>
                  <a:pt x="1349" y="90"/>
                </a:lnTo>
                <a:lnTo>
                  <a:pt x="1341" y="90"/>
                </a:lnTo>
                <a:lnTo>
                  <a:pt x="1326" y="90"/>
                </a:lnTo>
                <a:lnTo>
                  <a:pt x="1316" y="92"/>
                </a:lnTo>
                <a:lnTo>
                  <a:pt x="1314" y="95"/>
                </a:lnTo>
                <a:lnTo>
                  <a:pt x="1316" y="95"/>
                </a:lnTo>
                <a:lnTo>
                  <a:pt x="1316" y="97"/>
                </a:lnTo>
                <a:lnTo>
                  <a:pt x="1318" y="97"/>
                </a:lnTo>
                <a:lnTo>
                  <a:pt x="1320" y="97"/>
                </a:lnTo>
                <a:lnTo>
                  <a:pt x="1324" y="99"/>
                </a:lnTo>
                <a:lnTo>
                  <a:pt x="1328" y="101"/>
                </a:lnTo>
                <a:lnTo>
                  <a:pt x="1333" y="101"/>
                </a:lnTo>
                <a:lnTo>
                  <a:pt x="1337" y="103"/>
                </a:lnTo>
                <a:lnTo>
                  <a:pt x="1343" y="103"/>
                </a:lnTo>
                <a:lnTo>
                  <a:pt x="1345" y="101"/>
                </a:lnTo>
                <a:lnTo>
                  <a:pt x="1358" y="92"/>
                </a:lnTo>
                <a:lnTo>
                  <a:pt x="1362" y="90"/>
                </a:lnTo>
                <a:lnTo>
                  <a:pt x="1364" y="90"/>
                </a:lnTo>
                <a:lnTo>
                  <a:pt x="1381" y="88"/>
                </a:lnTo>
                <a:lnTo>
                  <a:pt x="1402" y="86"/>
                </a:lnTo>
                <a:lnTo>
                  <a:pt x="1400" y="88"/>
                </a:lnTo>
                <a:lnTo>
                  <a:pt x="1381" y="90"/>
                </a:lnTo>
                <a:lnTo>
                  <a:pt x="1372" y="90"/>
                </a:lnTo>
                <a:lnTo>
                  <a:pt x="1366" y="92"/>
                </a:lnTo>
                <a:lnTo>
                  <a:pt x="1358" y="99"/>
                </a:lnTo>
                <a:lnTo>
                  <a:pt x="1356" y="101"/>
                </a:lnTo>
                <a:lnTo>
                  <a:pt x="1354" y="103"/>
                </a:lnTo>
                <a:lnTo>
                  <a:pt x="1354" y="103"/>
                </a:lnTo>
                <a:lnTo>
                  <a:pt x="1354" y="105"/>
                </a:lnTo>
                <a:lnTo>
                  <a:pt x="1358" y="105"/>
                </a:lnTo>
                <a:lnTo>
                  <a:pt x="1360" y="105"/>
                </a:lnTo>
                <a:lnTo>
                  <a:pt x="1366" y="105"/>
                </a:lnTo>
                <a:lnTo>
                  <a:pt x="1372" y="107"/>
                </a:lnTo>
                <a:lnTo>
                  <a:pt x="1375" y="107"/>
                </a:lnTo>
                <a:lnTo>
                  <a:pt x="1385" y="107"/>
                </a:lnTo>
                <a:lnTo>
                  <a:pt x="1387" y="107"/>
                </a:lnTo>
                <a:lnTo>
                  <a:pt x="1389" y="105"/>
                </a:lnTo>
                <a:lnTo>
                  <a:pt x="1393" y="105"/>
                </a:lnTo>
                <a:lnTo>
                  <a:pt x="1395" y="103"/>
                </a:lnTo>
                <a:lnTo>
                  <a:pt x="1400" y="101"/>
                </a:lnTo>
                <a:lnTo>
                  <a:pt x="1408" y="101"/>
                </a:lnTo>
                <a:lnTo>
                  <a:pt x="1412" y="99"/>
                </a:lnTo>
                <a:lnTo>
                  <a:pt x="1416" y="99"/>
                </a:lnTo>
                <a:lnTo>
                  <a:pt x="1414" y="101"/>
                </a:lnTo>
                <a:lnTo>
                  <a:pt x="1408" y="103"/>
                </a:lnTo>
                <a:lnTo>
                  <a:pt x="1406" y="105"/>
                </a:lnTo>
                <a:lnTo>
                  <a:pt x="1410" y="105"/>
                </a:lnTo>
                <a:lnTo>
                  <a:pt x="1414" y="105"/>
                </a:lnTo>
                <a:lnTo>
                  <a:pt x="1427" y="103"/>
                </a:lnTo>
                <a:lnTo>
                  <a:pt x="1429" y="103"/>
                </a:lnTo>
                <a:lnTo>
                  <a:pt x="1433" y="103"/>
                </a:lnTo>
                <a:lnTo>
                  <a:pt x="1446" y="99"/>
                </a:lnTo>
                <a:lnTo>
                  <a:pt x="1452" y="97"/>
                </a:lnTo>
                <a:lnTo>
                  <a:pt x="1454" y="95"/>
                </a:lnTo>
                <a:lnTo>
                  <a:pt x="1456" y="95"/>
                </a:lnTo>
                <a:lnTo>
                  <a:pt x="1456" y="92"/>
                </a:lnTo>
                <a:lnTo>
                  <a:pt x="1458" y="90"/>
                </a:lnTo>
                <a:lnTo>
                  <a:pt x="1458" y="88"/>
                </a:lnTo>
                <a:lnTo>
                  <a:pt x="1460" y="86"/>
                </a:lnTo>
                <a:lnTo>
                  <a:pt x="1463" y="86"/>
                </a:lnTo>
                <a:lnTo>
                  <a:pt x="1465" y="86"/>
                </a:lnTo>
                <a:lnTo>
                  <a:pt x="1467" y="86"/>
                </a:lnTo>
                <a:lnTo>
                  <a:pt x="1473" y="82"/>
                </a:lnTo>
                <a:lnTo>
                  <a:pt x="1477" y="80"/>
                </a:lnTo>
                <a:lnTo>
                  <a:pt x="1494" y="76"/>
                </a:lnTo>
                <a:lnTo>
                  <a:pt x="1492" y="78"/>
                </a:lnTo>
                <a:lnTo>
                  <a:pt x="1483" y="80"/>
                </a:lnTo>
                <a:lnTo>
                  <a:pt x="1473" y="86"/>
                </a:lnTo>
                <a:lnTo>
                  <a:pt x="1471" y="86"/>
                </a:lnTo>
                <a:lnTo>
                  <a:pt x="1469" y="90"/>
                </a:lnTo>
                <a:lnTo>
                  <a:pt x="1469" y="90"/>
                </a:lnTo>
                <a:lnTo>
                  <a:pt x="1467" y="92"/>
                </a:lnTo>
                <a:lnTo>
                  <a:pt x="1469" y="95"/>
                </a:lnTo>
                <a:lnTo>
                  <a:pt x="1477" y="95"/>
                </a:lnTo>
                <a:lnTo>
                  <a:pt x="1486" y="95"/>
                </a:lnTo>
                <a:lnTo>
                  <a:pt x="1490" y="95"/>
                </a:lnTo>
                <a:lnTo>
                  <a:pt x="1494" y="95"/>
                </a:lnTo>
                <a:lnTo>
                  <a:pt x="1494" y="95"/>
                </a:lnTo>
                <a:lnTo>
                  <a:pt x="1490" y="97"/>
                </a:lnTo>
                <a:lnTo>
                  <a:pt x="1486" y="97"/>
                </a:lnTo>
                <a:lnTo>
                  <a:pt x="1473" y="99"/>
                </a:lnTo>
                <a:lnTo>
                  <a:pt x="1454" y="103"/>
                </a:lnTo>
                <a:lnTo>
                  <a:pt x="1454" y="103"/>
                </a:lnTo>
                <a:lnTo>
                  <a:pt x="1448" y="107"/>
                </a:lnTo>
                <a:lnTo>
                  <a:pt x="1435" y="109"/>
                </a:lnTo>
                <a:lnTo>
                  <a:pt x="1412" y="111"/>
                </a:lnTo>
                <a:lnTo>
                  <a:pt x="1408" y="113"/>
                </a:lnTo>
                <a:lnTo>
                  <a:pt x="1406" y="113"/>
                </a:lnTo>
                <a:lnTo>
                  <a:pt x="1406" y="115"/>
                </a:lnTo>
                <a:lnTo>
                  <a:pt x="1410" y="118"/>
                </a:lnTo>
                <a:lnTo>
                  <a:pt x="1414" y="122"/>
                </a:lnTo>
                <a:lnTo>
                  <a:pt x="1423" y="126"/>
                </a:lnTo>
                <a:lnTo>
                  <a:pt x="1425" y="128"/>
                </a:lnTo>
                <a:lnTo>
                  <a:pt x="1429" y="130"/>
                </a:lnTo>
                <a:lnTo>
                  <a:pt x="1431" y="132"/>
                </a:lnTo>
                <a:lnTo>
                  <a:pt x="1433" y="134"/>
                </a:lnTo>
                <a:lnTo>
                  <a:pt x="1437" y="134"/>
                </a:lnTo>
                <a:lnTo>
                  <a:pt x="1444" y="134"/>
                </a:lnTo>
                <a:lnTo>
                  <a:pt x="1448" y="134"/>
                </a:lnTo>
                <a:lnTo>
                  <a:pt x="1446" y="136"/>
                </a:lnTo>
                <a:lnTo>
                  <a:pt x="1442" y="136"/>
                </a:lnTo>
                <a:lnTo>
                  <a:pt x="1439" y="136"/>
                </a:lnTo>
                <a:lnTo>
                  <a:pt x="1433" y="136"/>
                </a:lnTo>
                <a:lnTo>
                  <a:pt x="1427" y="136"/>
                </a:lnTo>
                <a:lnTo>
                  <a:pt x="1425" y="134"/>
                </a:lnTo>
                <a:lnTo>
                  <a:pt x="1423" y="132"/>
                </a:lnTo>
                <a:lnTo>
                  <a:pt x="1419" y="132"/>
                </a:lnTo>
                <a:lnTo>
                  <a:pt x="1414" y="128"/>
                </a:lnTo>
                <a:lnTo>
                  <a:pt x="1410" y="124"/>
                </a:lnTo>
                <a:lnTo>
                  <a:pt x="1406" y="122"/>
                </a:lnTo>
                <a:lnTo>
                  <a:pt x="1400" y="120"/>
                </a:lnTo>
                <a:lnTo>
                  <a:pt x="1395" y="118"/>
                </a:lnTo>
                <a:lnTo>
                  <a:pt x="1389" y="115"/>
                </a:lnTo>
                <a:lnTo>
                  <a:pt x="1381" y="115"/>
                </a:lnTo>
                <a:lnTo>
                  <a:pt x="1375" y="115"/>
                </a:lnTo>
                <a:lnTo>
                  <a:pt x="1358" y="113"/>
                </a:lnTo>
                <a:lnTo>
                  <a:pt x="1354" y="115"/>
                </a:lnTo>
                <a:lnTo>
                  <a:pt x="1354" y="120"/>
                </a:lnTo>
                <a:lnTo>
                  <a:pt x="1356" y="124"/>
                </a:lnTo>
                <a:lnTo>
                  <a:pt x="1356" y="130"/>
                </a:lnTo>
                <a:lnTo>
                  <a:pt x="1360" y="132"/>
                </a:lnTo>
                <a:lnTo>
                  <a:pt x="1362" y="132"/>
                </a:lnTo>
                <a:lnTo>
                  <a:pt x="1370" y="134"/>
                </a:lnTo>
                <a:lnTo>
                  <a:pt x="1372" y="134"/>
                </a:lnTo>
                <a:lnTo>
                  <a:pt x="1375" y="136"/>
                </a:lnTo>
                <a:lnTo>
                  <a:pt x="1379" y="141"/>
                </a:lnTo>
                <a:lnTo>
                  <a:pt x="1383" y="145"/>
                </a:lnTo>
                <a:lnTo>
                  <a:pt x="1385" y="147"/>
                </a:lnTo>
                <a:lnTo>
                  <a:pt x="1387" y="149"/>
                </a:lnTo>
                <a:lnTo>
                  <a:pt x="1391" y="151"/>
                </a:lnTo>
                <a:lnTo>
                  <a:pt x="1395" y="153"/>
                </a:lnTo>
                <a:lnTo>
                  <a:pt x="1398" y="155"/>
                </a:lnTo>
                <a:lnTo>
                  <a:pt x="1393" y="155"/>
                </a:lnTo>
                <a:lnTo>
                  <a:pt x="1389" y="153"/>
                </a:lnTo>
                <a:lnTo>
                  <a:pt x="1387" y="153"/>
                </a:lnTo>
                <a:lnTo>
                  <a:pt x="1385" y="153"/>
                </a:lnTo>
                <a:lnTo>
                  <a:pt x="1383" y="153"/>
                </a:lnTo>
                <a:lnTo>
                  <a:pt x="1383" y="153"/>
                </a:lnTo>
                <a:lnTo>
                  <a:pt x="1383" y="155"/>
                </a:lnTo>
                <a:lnTo>
                  <a:pt x="1385" y="157"/>
                </a:lnTo>
                <a:lnTo>
                  <a:pt x="1387" y="157"/>
                </a:lnTo>
                <a:lnTo>
                  <a:pt x="1389" y="157"/>
                </a:lnTo>
                <a:lnTo>
                  <a:pt x="1393" y="157"/>
                </a:lnTo>
                <a:lnTo>
                  <a:pt x="1404" y="157"/>
                </a:lnTo>
                <a:lnTo>
                  <a:pt x="1410" y="159"/>
                </a:lnTo>
                <a:lnTo>
                  <a:pt x="1414" y="159"/>
                </a:lnTo>
                <a:lnTo>
                  <a:pt x="1416" y="159"/>
                </a:lnTo>
                <a:lnTo>
                  <a:pt x="1419" y="157"/>
                </a:lnTo>
                <a:lnTo>
                  <a:pt x="1421" y="157"/>
                </a:lnTo>
                <a:lnTo>
                  <a:pt x="1423" y="157"/>
                </a:lnTo>
                <a:lnTo>
                  <a:pt x="1423" y="157"/>
                </a:lnTo>
                <a:lnTo>
                  <a:pt x="1421" y="159"/>
                </a:lnTo>
                <a:lnTo>
                  <a:pt x="1419" y="162"/>
                </a:lnTo>
                <a:lnTo>
                  <a:pt x="1416" y="162"/>
                </a:lnTo>
                <a:lnTo>
                  <a:pt x="1414" y="162"/>
                </a:lnTo>
                <a:lnTo>
                  <a:pt x="1406" y="162"/>
                </a:lnTo>
                <a:lnTo>
                  <a:pt x="1404" y="162"/>
                </a:lnTo>
                <a:lnTo>
                  <a:pt x="1402" y="164"/>
                </a:lnTo>
                <a:lnTo>
                  <a:pt x="1400" y="164"/>
                </a:lnTo>
                <a:lnTo>
                  <a:pt x="1398" y="162"/>
                </a:lnTo>
                <a:lnTo>
                  <a:pt x="1391" y="162"/>
                </a:lnTo>
                <a:lnTo>
                  <a:pt x="1379" y="159"/>
                </a:lnTo>
                <a:lnTo>
                  <a:pt x="1377" y="159"/>
                </a:lnTo>
                <a:lnTo>
                  <a:pt x="1372" y="159"/>
                </a:lnTo>
                <a:lnTo>
                  <a:pt x="1366" y="162"/>
                </a:lnTo>
                <a:lnTo>
                  <a:pt x="1358" y="162"/>
                </a:lnTo>
                <a:lnTo>
                  <a:pt x="1349" y="164"/>
                </a:lnTo>
                <a:lnTo>
                  <a:pt x="1347" y="168"/>
                </a:lnTo>
                <a:lnTo>
                  <a:pt x="1345" y="170"/>
                </a:lnTo>
                <a:lnTo>
                  <a:pt x="1343" y="172"/>
                </a:lnTo>
                <a:lnTo>
                  <a:pt x="1341" y="174"/>
                </a:lnTo>
                <a:lnTo>
                  <a:pt x="1341" y="178"/>
                </a:lnTo>
                <a:lnTo>
                  <a:pt x="1339" y="183"/>
                </a:lnTo>
                <a:lnTo>
                  <a:pt x="1343" y="185"/>
                </a:lnTo>
                <a:lnTo>
                  <a:pt x="1349" y="185"/>
                </a:lnTo>
                <a:lnTo>
                  <a:pt x="1351" y="183"/>
                </a:lnTo>
                <a:lnTo>
                  <a:pt x="1356" y="183"/>
                </a:lnTo>
                <a:lnTo>
                  <a:pt x="1360" y="178"/>
                </a:lnTo>
                <a:lnTo>
                  <a:pt x="1362" y="176"/>
                </a:lnTo>
                <a:lnTo>
                  <a:pt x="1360" y="183"/>
                </a:lnTo>
                <a:lnTo>
                  <a:pt x="1358" y="185"/>
                </a:lnTo>
                <a:lnTo>
                  <a:pt x="1368" y="185"/>
                </a:lnTo>
                <a:lnTo>
                  <a:pt x="1370" y="183"/>
                </a:lnTo>
                <a:lnTo>
                  <a:pt x="1372" y="183"/>
                </a:lnTo>
                <a:lnTo>
                  <a:pt x="1377" y="178"/>
                </a:lnTo>
                <a:lnTo>
                  <a:pt x="1379" y="172"/>
                </a:lnTo>
                <a:lnTo>
                  <a:pt x="1377" y="180"/>
                </a:lnTo>
                <a:lnTo>
                  <a:pt x="1383" y="180"/>
                </a:lnTo>
                <a:lnTo>
                  <a:pt x="1385" y="180"/>
                </a:lnTo>
                <a:lnTo>
                  <a:pt x="1387" y="183"/>
                </a:lnTo>
                <a:lnTo>
                  <a:pt x="1383" y="183"/>
                </a:lnTo>
                <a:lnTo>
                  <a:pt x="1383" y="183"/>
                </a:lnTo>
                <a:lnTo>
                  <a:pt x="1377" y="187"/>
                </a:lnTo>
                <a:lnTo>
                  <a:pt x="1372" y="187"/>
                </a:lnTo>
                <a:lnTo>
                  <a:pt x="1368" y="191"/>
                </a:lnTo>
                <a:lnTo>
                  <a:pt x="1372" y="195"/>
                </a:lnTo>
                <a:lnTo>
                  <a:pt x="1372" y="201"/>
                </a:lnTo>
                <a:lnTo>
                  <a:pt x="1375" y="204"/>
                </a:lnTo>
                <a:lnTo>
                  <a:pt x="1379" y="204"/>
                </a:lnTo>
                <a:lnTo>
                  <a:pt x="1383" y="201"/>
                </a:lnTo>
                <a:lnTo>
                  <a:pt x="1389" y="204"/>
                </a:lnTo>
                <a:lnTo>
                  <a:pt x="1391" y="204"/>
                </a:lnTo>
                <a:lnTo>
                  <a:pt x="1393" y="201"/>
                </a:lnTo>
                <a:lnTo>
                  <a:pt x="1400" y="199"/>
                </a:lnTo>
                <a:lnTo>
                  <a:pt x="1402" y="197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91"/>
                </a:lnTo>
                <a:lnTo>
                  <a:pt x="1410" y="193"/>
                </a:lnTo>
                <a:lnTo>
                  <a:pt x="1406" y="195"/>
                </a:lnTo>
                <a:lnTo>
                  <a:pt x="1402" y="201"/>
                </a:lnTo>
                <a:lnTo>
                  <a:pt x="1398" y="204"/>
                </a:lnTo>
                <a:lnTo>
                  <a:pt x="1398" y="204"/>
                </a:lnTo>
                <a:lnTo>
                  <a:pt x="1395" y="206"/>
                </a:lnTo>
                <a:lnTo>
                  <a:pt x="1395" y="206"/>
                </a:lnTo>
                <a:lnTo>
                  <a:pt x="1391" y="206"/>
                </a:lnTo>
                <a:lnTo>
                  <a:pt x="1383" y="208"/>
                </a:lnTo>
                <a:lnTo>
                  <a:pt x="1381" y="208"/>
                </a:lnTo>
                <a:lnTo>
                  <a:pt x="1377" y="208"/>
                </a:lnTo>
                <a:lnTo>
                  <a:pt x="1368" y="204"/>
                </a:lnTo>
                <a:lnTo>
                  <a:pt x="1366" y="204"/>
                </a:lnTo>
                <a:lnTo>
                  <a:pt x="1364" y="199"/>
                </a:lnTo>
                <a:lnTo>
                  <a:pt x="1360" y="195"/>
                </a:lnTo>
                <a:lnTo>
                  <a:pt x="1356" y="193"/>
                </a:lnTo>
                <a:lnTo>
                  <a:pt x="1351" y="193"/>
                </a:lnTo>
                <a:lnTo>
                  <a:pt x="1347" y="191"/>
                </a:lnTo>
                <a:lnTo>
                  <a:pt x="1343" y="191"/>
                </a:lnTo>
                <a:lnTo>
                  <a:pt x="1341" y="191"/>
                </a:lnTo>
                <a:lnTo>
                  <a:pt x="1337" y="193"/>
                </a:lnTo>
                <a:lnTo>
                  <a:pt x="1333" y="195"/>
                </a:lnTo>
                <a:lnTo>
                  <a:pt x="1331" y="197"/>
                </a:lnTo>
                <a:lnTo>
                  <a:pt x="1335" y="199"/>
                </a:lnTo>
                <a:lnTo>
                  <a:pt x="1337" y="204"/>
                </a:lnTo>
                <a:lnTo>
                  <a:pt x="1337" y="206"/>
                </a:lnTo>
                <a:lnTo>
                  <a:pt x="1339" y="206"/>
                </a:lnTo>
                <a:lnTo>
                  <a:pt x="1341" y="208"/>
                </a:lnTo>
                <a:lnTo>
                  <a:pt x="1343" y="208"/>
                </a:lnTo>
                <a:lnTo>
                  <a:pt x="1345" y="208"/>
                </a:lnTo>
                <a:lnTo>
                  <a:pt x="1345" y="210"/>
                </a:lnTo>
                <a:lnTo>
                  <a:pt x="1349" y="212"/>
                </a:lnTo>
                <a:lnTo>
                  <a:pt x="1349" y="212"/>
                </a:lnTo>
                <a:lnTo>
                  <a:pt x="1349" y="214"/>
                </a:lnTo>
                <a:lnTo>
                  <a:pt x="1347" y="214"/>
                </a:lnTo>
                <a:lnTo>
                  <a:pt x="1343" y="214"/>
                </a:lnTo>
                <a:lnTo>
                  <a:pt x="1339" y="214"/>
                </a:lnTo>
                <a:lnTo>
                  <a:pt x="1335" y="214"/>
                </a:lnTo>
                <a:lnTo>
                  <a:pt x="1331" y="214"/>
                </a:lnTo>
                <a:lnTo>
                  <a:pt x="1326" y="216"/>
                </a:lnTo>
                <a:lnTo>
                  <a:pt x="1324" y="216"/>
                </a:lnTo>
                <a:lnTo>
                  <a:pt x="1322" y="218"/>
                </a:lnTo>
                <a:lnTo>
                  <a:pt x="1312" y="224"/>
                </a:lnTo>
                <a:lnTo>
                  <a:pt x="1310" y="229"/>
                </a:lnTo>
                <a:lnTo>
                  <a:pt x="1310" y="233"/>
                </a:lnTo>
                <a:lnTo>
                  <a:pt x="1314" y="235"/>
                </a:lnTo>
                <a:lnTo>
                  <a:pt x="1322" y="235"/>
                </a:lnTo>
                <a:lnTo>
                  <a:pt x="1324" y="235"/>
                </a:lnTo>
                <a:lnTo>
                  <a:pt x="1324" y="233"/>
                </a:lnTo>
                <a:lnTo>
                  <a:pt x="1324" y="229"/>
                </a:lnTo>
                <a:lnTo>
                  <a:pt x="1326" y="224"/>
                </a:lnTo>
                <a:lnTo>
                  <a:pt x="1326" y="231"/>
                </a:lnTo>
                <a:lnTo>
                  <a:pt x="1326" y="237"/>
                </a:lnTo>
                <a:lnTo>
                  <a:pt x="1331" y="235"/>
                </a:lnTo>
                <a:lnTo>
                  <a:pt x="1341" y="237"/>
                </a:lnTo>
                <a:lnTo>
                  <a:pt x="1341" y="231"/>
                </a:lnTo>
                <a:lnTo>
                  <a:pt x="1343" y="235"/>
                </a:lnTo>
                <a:lnTo>
                  <a:pt x="1347" y="235"/>
                </a:lnTo>
                <a:lnTo>
                  <a:pt x="1351" y="237"/>
                </a:lnTo>
                <a:lnTo>
                  <a:pt x="1354" y="233"/>
                </a:lnTo>
                <a:lnTo>
                  <a:pt x="1356" y="231"/>
                </a:lnTo>
                <a:lnTo>
                  <a:pt x="1356" y="231"/>
                </a:lnTo>
                <a:lnTo>
                  <a:pt x="1356" y="233"/>
                </a:lnTo>
                <a:lnTo>
                  <a:pt x="1358" y="233"/>
                </a:lnTo>
                <a:lnTo>
                  <a:pt x="1360" y="235"/>
                </a:lnTo>
                <a:lnTo>
                  <a:pt x="1366" y="237"/>
                </a:lnTo>
                <a:lnTo>
                  <a:pt x="1370" y="239"/>
                </a:lnTo>
                <a:lnTo>
                  <a:pt x="1375" y="239"/>
                </a:lnTo>
                <a:lnTo>
                  <a:pt x="1387" y="237"/>
                </a:lnTo>
                <a:lnTo>
                  <a:pt x="1387" y="229"/>
                </a:lnTo>
                <a:lnTo>
                  <a:pt x="1391" y="233"/>
                </a:lnTo>
                <a:lnTo>
                  <a:pt x="1393" y="235"/>
                </a:lnTo>
                <a:lnTo>
                  <a:pt x="1400" y="235"/>
                </a:lnTo>
                <a:lnTo>
                  <a:pt x="1416" y="235"/>
                </a:lnTo>
                <a:lnTo>
                  <a:pt x="1416" y="233"/>
                </a:lnTo>
                <a:lnTo>
                  <a:pt x="1416" y="231"/>
                </a:lnTo>
                <a:lnTo>
                  <a:pt x="1414" y="229"/>
                </a:lnTo>
                <a:lnTo>
                  <a:pt x="1412" y="227"/>
                </a:lnTo>
                <a:lnTo>
                  <a:pt x="1412" y="227"/>
                </a:lnTo>
                <a:lnTo>
                  <a:pt x="1414" y="229"/>
                </a:lnTo>
                <a:lnTo>
                  <a:pt x="1414" y="229"/>
                </a:lnTo>
                <a:lnTo>
                  <a:pt x="1416" y="229"/>
                </a:lnTo>
                <a:lnTo>
                  <a:pt x="1419" y="229"/>
                </a:lnTo>
                <a:lnTo>
                  <a:pt x="1419" y="229"/>
                </a:lnTo>
                <a:lnTo>
                  <a:pt x="1423" y="233"/>
                </a:lnTo>
                <a:lnTo>
                  <a:pt x="1425" y="233"/>
                </a:lnTo>
                <a:lnTo>
                  <a:pt x="1425" y="233"/>
                </a:lnTo>
                <a:lnTo>
                  <a:pt x="1427" y="233"/>
                </a:lnTo>
                <a:lnTo>
                  <a:pt x="1429" y="233"/>
                </a:lnTo>
                <a:lnTo>
                  <a:pt x="1431" y="233"/>
                </a:lnTo>
                <a:lnTo>
                  <a:pt x="1433" y="233"/>
                </a:lnTo>
                <a:lnTo>
                  <a:pt x="1435" y="235"/>
                </a:lnTo>
                <a:lnTo>
                  <a:pt x="1437" y="237"/>
                </a:lnTo>
                <a:lnTo>
                  <a:pt x="1437" y="237"/>
                </a:lnTo>
                <a:lnTo>
                  <a:pt x="1435" y="239"/>
                </a:lnTo>
                <a:lnTo>
                  <a:pt x="1435" y="241"/>
                </a:lnTo>
                <a:lnTo>
                  <a:pt x="1435" y="241"/>
                </a:lnTo>
                <a:lnTo>
                  <a:pt x="1435" y="243"/>
                </a:lnTo>
                <a:lnTo>
                  <a:pt x="1437" y="243"/>
                </a:lnTo>
                <a:lnTo>
                  <a:pt x="1439" y="243"/>
                </a:lnTo>
                <a:lnTo>
                  <a:pt x="1446" y="241"/>
                </a:lnTo>
                <a:lnTo>
                  <a:pt x="1450" y="241"/>
                </a:lnTo>
                <a:lnTo>
                  <a:pt x="1456" y="239"/>
                </a:lnTo>
                <a:lnTo>
                  <a:pt x="1458" y="237"/>
                </a:lnTo>
                <a:lnTo>
                  <a:pt x="1460" y="237"/>
                </a:lnTo>
                <a:lnTo>
                  <a:pt x="1465" y="235"/>
                </a:lnTo>
                <a:lnTo>
                  <a:pt x="1473" y="231"/>
                </a:lnTo>
                <a:lnTo>
                  <a:pt x="1475" y="229"/>
                </a:lnTo>
                <a:lnTo>
                  <a:pt x="1477" y="227"/>
                </a:lnTo>
                <a:lnTo>
                  <a:pt x="1477" y="222"/>
                </a:lnTo>
                <a:lnTo>
                  <a:pt x="1475" y="220"/>
                </a:lnTo>
                <a:lnTo>
                  <a:pt x="1473" y="218"/>
                </a:lnTo>
                <a:lnTo>
                  <a:pt x="1473" y="218"/>
                </a:lnTo>
                <a:lnTo>
                  <a:pt x="1471" y="220"/>
                </a:lnTo>
                <a:lnTo>
                  <a:pt x="1469" y="220"/>
                </a:lnTo>
                <a:lnTo>
                  <a:pt x="1467" y="222"/>
                </a:lnTo>
                <a:lnTo>
                  <a:pt x="1463" y="222"/>
                </a:lnTo>
                <a:lnTo>
                  <a:pt x="1460" y="220"/>
                </a:lnTo>
                <a:lnTo>
                  <a:pt x="1458" y="218"/>
                </a:lnTo>
                <a:lnTo>
                  <a:pt x="1458" y="218"/>
                </a:lnTo>
                <a:lnTo>
                  <a:pt x="1458" y="216"/>
                </a:lnTo>
                <a:lnTo>
                  <a:pt x="1458" y="214"/>
                </a:lnTo>
                <a:lnTo>
                  <a:pt x="1456" y="212"/>
                </a:lnTo>
                <a:lnTo>
                  <a:pt x="1450" y="212"/>
                </a:lnTo>
                <a:lnTo>
                  <a:pt x="1446" y="214"/>
                </a:lnTo>
                <a:lnTo>
                  <a:pt x="1446" y="214"/>
                </a:lnTo>
                <a:lnTo>
                  <a:pt x="1439" y="212"/>
                </a:lnTo>
                <a:lnTo>
                  <a:pt x="1437" y="210"/>
                </a:lnTo>
                <a:lnTo>
                  <a:pt x="1433" y="210"/>
                </a:lnTo>
                <a:lnTo>
                  <a:pt x="1431" y="210"/>
                </a:lnTo>
                <a:lnTo>
                  <a:pt x="1427" y="212"/>
                </a:lnTo>
                <a:lnTo>
                  <a:pt x="1423" y="212"/>
                </a:lnTo>
                <a:lnTo>
                  <a:pt x="1423" y="212"/>
                </a:lnTo>
                <a:lnTo>
                  <a:pt x="1421" y="212"/>
                </a:lnTo>
                <a:lnTo>
                  <a:pt x="1419" y="210"/>
                </a:lnTo>
                <a:lnTo>
                  <a:pt x="1419" y="210"/>
                </a:lnTo>
                <a:lnTo>
                  <a:pt x="1423" y="210"/>
                </a:lnTo>
                <a:lnTo>
                  <a:pt x="1427" y="210"/>
                </a:lnTo>
                <a:lnTo>
                  <a:pt x="1429" y="208"/>
                </a:lnTo>
                <a:lnTo>
                  <a:pt x="1431" y="208"/>
                </a:lnTo>
                <a:lnTo>
                  <a:pt x="1429" y="208"/>
                </a:lnTo>
                <a:lnTo>
                  <a:pt x="1427" y="206"/>
                </a:lnTo>
                <a:lnTo>
                  <a:pt x="1425" y="204"/>
                </a:lnTo>
                <a:lnTo>
                  <a:pt x="1425" y="201"/>
                </a:lnTo>
                <a:lnTo>
                  <a:pt x="1427" y="204"/>
                </a:lnTo>
                <a:lnTo>
                  <a:pt x="1429" y="204"/>
                </a:lnTo>
                <a:lnTo>
                  <a:pt x="1435" y="208"/>
                </a:lnTo>
                <a:lnTo>
                  <a:pt x="1439" y="210"/>
                </a:lnTo>
                <a:lnTo>
                  <a:pt x="1444" y="210"/>
                </a:lnTo>
                <a:lnTo>
                  <a:pt x="1450" y="210"/>
                </a:lnTo>
                <a:lnTo>
                  <a:pt x="1460" y="208"/>
                </a:lnTo>
                <a:lnTo>
                  <a:pt x="1465" y="208"/>
                </a:lnTo>
                <a:lnTo>
                  <a:pt x="1467" y="208"/>
                </a:lnTo>
                <a:lnTo>
                  <a:pt x="1471" y="208"/>
                </a:lnTo>
                <a:lnTo>
                  <a:pt x="1473" y="206"/>
                </a:lnTo>
                <a:lnTo>
                  <a:pt x="1475" y="204"/>
                </a:lnTo>
                <a:lnTo>
                  <a:pt x="1477" y="204"/>
                </a:lnTo>
                <a:lnTo>
                  <a:pt x="1477" y="199"/>
                </a:lnTo>
                <a:lnTo>
                  <a:pt x="1477" y="195"/>
                </a:lnTo>
                <a:lnTo>
                  <a:pt x="1477" y="193"/>
                </a:lnTo>
                <a:lnTo>
                  <a:pt x="1477" y="191"/>
                </a:lnTo>
                <a:lnTo>
                  <a:pt x="1477" y="189"/>
                </a:lnTo>
                <a:lnTo>
                  <a:pt x="1486" y="189"/>
                </a:lnTo>
                <a:lnTo>
                  <a:pt x="1492" y="191"/>
                </a:lnTo>
                <a:lnTo>
                  <a:pt x="1496" y="189"/>
                </a:lnTo>
                <a:lnTo>
                  <a:pt x="1502" y="189"/>
                </a:lnTo>
                <a:lnTo>
                  <a:pt x="1507" y="189"/>
                </a:lnTo>
                <a:lnTo>
                  <a:pt x="1507" y="189"/>
                </a:lnTo>
                <a:lnTo>
                  <a:pt x="1509" y="187"/>
                </a:lnTo>
                <a:lnTo>
                  <a:pt x="1513" y="180"/>
                </a:lnTo>
                <a:lnTo>
                  <a:pt x="1519" y="178"/>
                </a:lnTo>
                <a:lnTo>
                  <a:pt x="1517" y="176"/>
                </a:lnTo>
                <a:lnTo>
                  <a:pt x="1515" y="176"/>
                </a:lnTo>
                <a:lnTo>
                  <a:pt x="1504" y="172"/>
                </a:lnTo>
                <a:lnTo>
                  <a:pt x="1500" y="172"/>
                </a:lnTo>
                <a:lnTo>
                  <a:pt x="1500" y="172"/>
                </a:lnTo>
                <a:lnTo>
                  <a:pt x="1507" y="172"/>
                </a:lnTo>
                <a:lnTo>
                  <a:pt x="1515" y="172"/>
                </a:lnTo>
                <a:lnTo>
                  <a:pt x="1523" y="170"/>
                </a:lnTo>
                <a:lnTo>
                  <a:pt x="1527" y="168"/>
                </a:lnTo>
                <a:lnTo>
                  <a:pt x="1527" y="168"/>
                </a:lnTo>
                <a:lnTo>
                  <a:pt x="1530" y="166"/>
                </a:lnTo>
                <a:lnTo>
                  <a:pt x="1530" y="164"/>
                </a:lnTo>
                <a:lnTo>
                  <a:pt x="1527" y="164"/>
                </a:lnTo>
                <a:lnTo>
                  <a:pt x="1519" y="162"/>
                </a:lnTo>
                <a:lnTo>
                  <a:pt x="1515" y="159"/>
                </a:lnTo>
                <a:lnTo>
                  <a:pt x="1509" y="159"/>
                </a:lnTo>
                <a:lnTo>
                  <a:pt x="1507" y="157"/>
                </a:lnTo>
                <a:lnTo>
                  <a:pt x="1507" y="157"/>
                </a:lnTo>
                <a:lnTo>
                  <a:pt x="1502" y="155"/>
                </a:lnTo>
                <a:lnTo>
                  <a:pt x="1498" y="155"/>
                </a:lnTo>
                <a:lnTo>
                  <a:pt x="1494" y="155"/>
                </a:lnTo>
                <a:lnTo>
                  <a:pt x="1486" y="157"/>
                </a:lnTo>
                <a:lnTo>
                  <a:pt x="1481" y="157"/>
                </a:lnTo>
                <a:lnTo>
                  <a:pt x="1479" y="157"/>
                </a:lnTo>
                <a:lnTo>
                  <a:pt x="1477" y="157"/>
                </a:lnTo>
                <a:lnTo>
                  <a:pt x="1475" y="155"/>
                </a:lnTo>
                <a:lnTo>
                  <a:pt x="1471" y="155"/>
                </a:lnTo>
                <a:lnTo>
                  <a:pt x="1469" y="155"/>
                </a:lnTo>
                <a:lnTo>
                  <a:pt x="1469" y="153"/>
                </a:lnTo>
                <a:lnTo>
                  <a:pt x="1473" y="153"/>
                </a:lnTo>
                <a:lnTo>
                  <a:pt x="1477" y="153"/>
                </a:lnTo>
                <a:lnTo>
                  <a:pt x="1481" y="155"/>
                </a:lnTo>
                <a:lnTo>
                  <a:pt x="1486" y="155"/>
                </a:lnTo>
                <a:lnTo>
                  <a:pt x="1496" y="153"/>
                </a:lnTo>
                <a:lnTo>
                  <a:pt x="1498" y="153"/>
                </a:lnTo>
                <a:lnTo>
                  <a:pt x="1500" y="153"/>
                </a:lnTo>
                <a:lnTo>
                  <a:pt x="1504" y="153"/>
                </a:lnTo>
                <a:lnTo>
                  <a:pt x="1509" y="153"/>
                </a:lnTo>
                <a:lnTo>
                  <a:pt x="1513" y="153"/>
                </a:lnTo>
                <a:lnTo>
                  <a:pt x="1513" y="155"/>
                </a:lnTo>
                <a:lnTo>
                  <a:pt x="1517" y="155"/>
                </a:lnTo>
                <a:lnTo>
                  <a:pt x="1525" y="155"/>
                </a:lnTo>
                <a:lnTo>
                  <a:pt x="1527" y="155"/>
                </a:lnTo>
                <a:lnTo>
                  <a:pt x="1530" y="149"/>
                </a:lnTo>
                <a:lnTo>
                  <a:pt x="1525" y="149"/>
                </a:lnTo>
                <a:lnTo>
                  <a:pt x="1519" y="149"/>
                </a:lnTo>
                <a:lnTo>
                  <a:pt x="1517" y="149"/>
                </a:lnTo>
                <a:lnTo>
                  <a:pt x="1513" y="149"/>
                </a:lnTo>
                <a:lnTo>
                  <a:pt x="1507" y="147"/>
                </a:lnTo>
                <a:lnTo>
                  <a:pt x="1504" y="147"/>
                </a:lnTo>
                <a:lnTo>
                  <a:pt x="1502" y="143"/>
                </a:lnTo>
                <a:lnTo>
                  <a:pt x="1496" y="141"/>
                </a:lnTo>
                <a:lnTo>
                  <a:pt x="1494" y="141"/>
                </a:lnTo>
                <a:lnTo>
                  <a:pt x="1494" y="141"/>
                </a:lnTo>
                <a:lnTo>
                  <a:pt x="1500" y="141"/>
                </a:lnTo>
                <a:lnTo>
                  <a:pt x="1507" y="141"/>
                </a:lnTo>
                <a:lnTo>
                  <a:pt x="1511" y="143"/>
                </a:lnTo>
                <a:lnTo>
                  <a:pt x="1515" y="143"/>
                </a:lnTo>
                <a:lnTo>
                  <a:pt x="1517" y="143"/>
                </a:lnTo>
                <a:lnTo>
                  <a:pt x="1523" y="143"/>
                </a:lnTo>
                <a:lnTo>
                  <a:pt x="1530" y="143"/>
                </a:lnTo>
                <a:lnTo>
                  <a:pt x="1534" y="141"/>
                </a:lnTo>
                <a:lnTo>
                  <a:pt x="1536" y="141"/>
                </a:lnTo>
                <a:lnTo>
                  <a:pt x="1538" y="141"/>
                </a:lnTo>
                <a:lnTo>
                  <a:pt x="1544" y="141"/>
                </a:lnTo>
                <a:lnTo>
                  <a:pt x="1544" y="141"/>
                </a:lnTo>
                <a:lnTo>
                  <a:pt x="1546" y="141"/>
                </a:lnTo>
                <a:lnTo>
                  <a:pt x="1546" y="139"/>
                </a:lnTo>
                <a:lnTo>
                  <a:pt x="1546" y="136"/>
                </a:lnTo>
                <a:lnTo>
                  <a:pt x="1546" y="136"/>
                </a:lnTo>
                <a:lnTo>
                  <a:pt x="1544" y="132"/>
                </a:lnTo>
                <a:lnTo>
                  <a:pt x="1544" y="132"/>
                </a:lnTo>
                <a:lnTo>
                  <a:pt x="1540" y="132"/>
                </a:lnTo>
                <a:lnTo>
                  <a:pt x="1536" y="132"/>
                </a:lnTo>
                <a:lnTo>
                  <a:pt x="1527" y="130"/>
                </a:lnTo>
                <a:lnTo>
                  <a:pt x="1525" y="130"/>
                </a:lnTo>
                <a:lnTo>
                  <a:pt x="1530" y="128"/>
                </a:lnTo>
                <a:lnTo>
                  <a:pt x="1534" y="128"/>
                </a:lnTo>
                <a:lnTo>
                  <a:pt x="1538" y="130"/>
                </a:lnTo>
                <a:lnTo>
                  <a:pt x="1544" y="130"/>
                </a:lnTo>
                <a:lnTo>
                  <a:pt x="1559" y="134"/>
                </a:lnTo>
                <a:lnTo>
                  <a:pt x="1561" y="134"/>
                </a:lnTo>
                <a:lnTo>
                  <a:pt x="1565" y="134"/>
                </a:lnTo>
                <a:lnTo>
                  <a:pt x="1574" y="132"/>
                </a:lnTo>
                <a:lnTo>
                  <a:pt x="1576" y="132"/>
                </a:lnTo>
                <a:lnTo>
                  <a:pt x="1578" y="130"/>
                </a:lnTo>
                <a:lnTo>
                  <a:pt x="1578" y="128"/>
                </a:lnTo>
                <a:lnTo>
                  <a:pt x="1576" y="128"/>
                </a:lnTo>
                <a:lnTo>
                  <a:pt x="1574" y="128"/>
                </a:lnTo>
                <a:lnTo>
                  <a:pt x="1582" y="124"/>
                </a:lnTo>
                <a:lnTo>
                  <a:pt x="1586" y="122"/>
                </a:lnTo>
                <a:lnTo>
                  <a:pt x="1586" y="122"/>
                </a:lnTo>
                <a:lnTo>
                  <a:pt x="1582" y="120"/>
                </a:lnTo>
                <a:lnTo>
                  <a:pt x="1580" y="120"/>
                </a:lnTo>
                <a:lnTo>
                  <a:pt x="1569" y="122"/>
                </a:lnTo>
                <a:lnTo>
                  <a:pt x="1565" y="122"/>
                </a:lnTo>
                <a:lnTo>
                  <a:pt x="1563" y="120"/>
                </a:lnTo>
                <a:lnTo>
                  <a:pt x="1563" y="120"/>
                </a:lnTo>
                <a:lnTo>
                  <a:pt x="1565" y="120"/>
                </a:lnTo>
                <a:lnTo>
                  <a:pt x="1567" y="120"/>
                </a:lnTo>
                <a:lnTo>
                  <a:pt x="1569" y="120"/>
                </a:lnTo>
                <a:lnTo>
                  <a:pt x="1571" y="120"/>
                </a:lnTo>
                <a:lnTo>
                  <a:pt x="1578" y="118"/>
                </a:lnTo>
                <a:lnTo>
                  <a:pt x="1590" y="115"/>
                </a:lnTo>
                <a:lnTo>
                  <a:pt x="1590" y="115"/>
                </a:lnTo>
                <a:lnTo>
                  <a:pt x="1584" y="107"/>
                </a:lnTo>
                <a:lnTo>
                  <a:pt x="1584" y="107"/>
                </a:lnTo>
                <a:lnTo>
                  <a:pt x="1584" y="107"/>
                </a:lnTo>
                <a:lnTo>
                  <a:pt x="1588" y="109"/>
                </a:lnTo>
                <a:lnTo>
                  <a:pt x="1592" y="111"/>
                </a:lnTo>
                <a:lnTo>
                  <a:pt x="1595" y="111"/>
                </a:lnTo>
                <a:lnTo>
                  <a:pt x="1597" y="111"/>
                </a:lnTo>
                <a:lnTo>
                  <a:pt x="1601" y="111"/>
                </a:lnTo>
                <a:lnTo>
                  <a:pt x="1603" y="109"/>
                </a:lnTo>
                <a:lnTo>
                  <a:pt x="1609" y="105"/>
                </a:lnTo>
                <a:lnTo>
                  <a:pt x="1613" y="101"/>
                </a:lnTo>
                <a:lnTo>
                  <a:pt x="1626" y="97"/>
                </a:lnTo>
                <a:lnTo>
                  <a:pt x="1641" y="90"/>
                </a:lnTo>
                <a:lnTo>
                  <a:pt x="1647" y="86"/>
                </a:lnTo>
                <a:lnTo>
                  <a:pt x="1659" y="82"/>
                </a:lnTo>
                <a:lnTo>
                  <a:pt x="1668" y="76"/>
                </a:lnTo>
                <a:lnTo>
                  <a:pt x="1670" y="74"/>
                </a:lnTo>
                <a:lnTo>
                  <a:pt x="1662" y="74"/>
                </a:lnTo>
                <a:lnTo>
                  <a:pt x="1655" y="74"/>
                </a:lnTo>
                <a:lnTo>
                  <a:pt x="1618" y="82"/>
                </a:lnTo>
                <a:lnTo>
                  <a:pt x="1615" y="82"/>
                </a:lnTo>
                <a:lnTo>
                  <a:pt x="1611" y="82"/>
                </a:lnTo>
                <a:lnTo>
                  <a:pt x="1613" y="82"/>
                </a:lnTo>
                <a:lnTo>
                  <a:pt x="1639" y="74"/>
                </a:lnTo>
                <a:lnTo>
                  <a:pt x="1639" y="74"/>
                </a:lnTo>
                <a:lnTo>
                  <a:pt x="1641" y="74"/>
                </a:lnTo>
                <a:lnTo>
                  <a:pt x="1641" y="71"/>
                </a:lnTo>
                <a:lnTo>
                  <a:pt x="1643" y="69"/>
                </a:lnTo>
                <a:lnTo>
                  <a:pt x="1651" y="69"/>
                </a:lnTo>
                <a:lnTo>
                  <a:pt x="1655" y="69"/>
                </a:lnTo>
                <a:lnTo>
                  <a:pt x="1659" y="67"/>
                </a:lnTo>
                <a:lnTo>
                  <a:pt x="1659" y="67"/>
                </a:lnTo>
                <a:lnTo>
                  <a:pt x="1664" y="65"/>
                </a:lnTo>
                <a:lnTo>
                  <a:pt x="1672" y="65"/>
                </a:lnTo>
                <a:lnTo>
                  <a:pt x="1674" y="65"/>
                </a:lnTo>
                <a:lnTo>
                  <a:pt x="1678" y="63"/>
                </a:lnTo>
                <a:lnTo>
                  <a:pt x="1687" y="63"/>
                </a:lnTo>
                <a:lnTo>
                  <a:pt x="1701" y="57"/>
                </a:lnTo>
                <a:lnTo>
                  <a:pt x="1708" y="55"/>
                </a:lnTo>
                <a:lnTo>
                  <a:pt x="1710" y="53"/>
                </a:lnTo>
                <a:lnTo>
                  <a:pt x="1716" y="50"/>
                </a:lnTo>
                <a:lnTo>
                  <a:pt x="1720" y="46"/>
                </a:lnTo>
                <a:lnTo>
                  <a:pt x="1720" y="44"/>
                </a:lnTo>
                <a:lnTo>
                  <a:pt x="1720" y="42"/>
                </a:lnTo>
                <a:lnTo>
                  <a:pt x="1718" y="42"/>
                </a:lnTo>
                <a:lnTo>
                  <a:pt x="1716" y="40"/>
                </a:lnTo>
                <a:lnTo>
                  <a:pt x="1714" y="40"/>
                </a:lnTo>
                <a:lnTo>
                  <a:pt x="1703" y="38"/>
                </a:lnTo>
                <a:lnTo>
                  <a:pt x="1691" y="40"/>
                </a:lnTo>
                <a:lnTo>
                  <a:pt x="1691" y="40"/>
                </a:lnTo>
                <a:lnTo>
                  <a:pt x="1693" y="38"/>
                </a:lnTo>
                <a:lnTo>
                  <a:pt x="1693" y="38"/>
                </a:lnTo>
                <a:lnTo>
                  <a:pt x="1689" y="34"/>
                </a:lnTo>
                <a:lnTo>
                  <a:pt x="1687" y="32"/>
                </a:lnTo>
                <a:lnTo>
                  <a:pt x="1687" y="32"/>
                </a:lnTo>
                <a:lnTo>
                  <a:pt x="1687" y="32"/>
                </a:lnTo>
                <a:lnTo>
                  <a:pt x="1687" y="30"/>
                </a:lnTo>
                <a:lnTo>
                  <a:pt x="1689" y="30"/>
                </a:lnTo>
                <a:lnTo>
                  <a:pt x="1689" y="30"/>
                </a:lnTo>
                <a:lnTo>
                  <a:pt x="1687" y="27"/>
                </a:lnTo>
                <a:lnTo>
                  <a:pt x="1680" y="27"/>
                </a:lnTo>
                <a:lnTo>
                  <a:pt x="1678" y="27"/>
                </a:lnTo>
                <a:lnTo>
                  <a:pt x="1674" y="30"/>
                </a:lnTo>
                <a:lnTo>
                  <a:pt x="1674" y="30"/>
                </a:lnTo>
                <a:lnTo>
                  <a:pt x="1672" y="27"/>
                </a:lnTo>
                <a:lnTo>
                  <a:pt x="1670" y="25"/>
                </a:lnTo>
                <a:lnTo>
                  <a:pt x="1668" y="25"/>
                </a:lnTo>
                <a:lnTo>
                  <a:pt x="1666" y="25"/>
                </a:lnTo>
                <a:lnTo>
                  <a:pt x="1664" y="25"/>
                </a:lnTo>
                <a:lnTo>
                  <a:pt x="1664" y="25"/>
                </a:lnTo>
                <a:lnTo>
                  <a:pt x="1662" y="27"/>
                </a:lnTo>
                <a:lnTo>
                  <a:pt x="1662" y="30"/>
                </a:lnTo>
                <a:lnTo>
                  <a:pt x="1659" y="27"/>
                </a:lnTo>
                <a:lnTo>
                  <a:pt x="1657" y="27"/>
                </a:lnTo>
                <a:lnTo>
                  <a:pt x="1655" y="27"/>
                </a:lnTo>
                <a:lnTo>
                  <a:pt x="1649" y="27"/>
                </a:lnTo>
                <a:lnTo>
                  <a:pt x="1643" y="32"/>
                </a:lnTo>
                <a:lnTo>
                  <a:pt x="1639" y="32"/>
                </a:lnTo>
                <a:lnTo>
                  <a:pt x="1636" y="32"/>
                </a:lnTo>
                <a:lnTo>
                  <a:pt x="1632" y="34"/>
                </a:lnTo>
                <a:lnTo>
                  <a:pt x="1626" y="34"/>
                </a:lnTo>
                <a:lnTo>
                  <a:pt x="1620" y="34"/>
                </a:lnTo>
                <a:lnTo>
                  <a:pt x="1615" y="34"/>
                </a:lnTo>
                <a:lnTo>
                  <a:pt x="1618" y="34"/>
                </a:lnTo>
                <a:lnTo>
                  <a:pt x="1639" y="27"/>
                </a:lnTo>
                <a:lnTo>
                  <a:pt x="1643" y="25"/>
                </a:lnTo>
                <a:lnTo>
                  <a:pt x="1645" y="25"/>
                </a:lnTo>
                <a:lnTo>
                  <a:pt x="1645" y="23"/>
                </a:lnTo>
                <a:lnTo>
                  <a:pt x="1643" y="23"/>
                </a:lnTo>
                <a:lnTo>
                  <a:pt x="1630" y="23"/>
                </a:lnTo>
                <a:lnTo>
                  <a:pt x="1628" y="23"/>
                </a:lnTo>
                <a:lnTo>
                  <a:pt x="1624" y="23"/>
                </a:lnTo>
                <a:lnTo>
                  <a:pt x="1622" y="23"/>
                </a:lnTo>
                <a:lnTo>
                  <a:pt x="1618" y="21"/>
                </a:lnTo>
                <a:lnTo>
                  <a:pt x="1613" y="21"/>
                </a:lnTo>
                <a:lnTo>
                  <a:pt x="1601" y="21"/>
                </a:lnTo>
                <a:lnTo>
                  <a:pt x="1601" y="21"/>
                </a:lnTo>
                <a:lnTo>
                  <a:pt x="1597" y="19"/>
                </a:lnTo>
                <a:lnTo>
                  <a:pt x="1595" y="17"/>
                </a:lnTo>
                <a:lnTo>
                  <a:pt x="1595" y="17"/>
                </a:lnTo>
                <a:lnTo>
                  <a:pt x="1582" y="17"/>
                </a:lnTo>
                <a:lnTo>
                  <a:pt x="1578" y="19"/>
                </a:lnTo>
                <a:lnTo>
                  <a:pt x="1574" y="21"/>
                </a:lnTo>
                <a:lnTo>
                  <a:pt x="1574" y="21"/>
                </a:lnTo>
                <a:lnTo>
                  <a:pt x="1576" y="23"/>
                </a:lnTo>
                <a:lnTo>
                  <a:pt x="1580" y="25"/>
                </a:lnTo>
                <a:lnTo>
                  <a:pt x="1580" y="25"/>
                </a:lnTo>
                <a:lnTo>
                  <a:pt x="1578" y="23"/>
                </a:lnTo>
                <a:lnTo>
                  <a:pt x="1574" y="23"/>
                </a:lnTo>
                <a:lnTo>
                  <a:pt x="1565" y="17"/>
                </a:lnTo>
                <a:lnTo>
                  <a:pt x="1563" y="17"/>
                </a:lnTo>
                <a:lnTo>
                  <a:pt x="1553" y="19"/>
                </a:lnTo>
                <a:lnTo>
                  <a:pt x="1546" y="21"/>
                </a:lnTo>
                <a:lnTo>
                  <a:pt x="1544" y="23"/>
                </a:lnTo>
                <a:lnTo>
                  <a:pt x="1544" y="23"/>
                </a:lnTo>
                <a:lnTo>
                  <a:pt x="1544" y="25"/>
                </a:lnTo>
                <a:lnTo>
                  <a:pt x="1546" y="27"/>
                </a:lnTo>
                <a:lnTo>
                  <a:pt x="1553" y="30"/>
                </a:lnTo>
                <a:lnTo>
                  <a:pt x="1555" y="32"/>
                </a:lnTo>
                <a:lnTo>
                  <a:pt x="1546" y="30"/>
                </a:lnTo>
                <a:lnTo>
                  <a:pt x="1540" y="27"/>
                </a:lnTo>
                <a:lnTo>
                  <a:pt x="1536" y="25"/>
                </a:lnTo>
                <a:lnTo>
                  <a:pt x="1536" y="23"/>
                </a:lnTo>
                <a:lnTo>
                  <a:pt x="1534" y="21"/>
                </a:lnTo>
                <a:lnTo>
                  <a:pt x="1530" y="21"/>
                </a:lnTo>
                <a:lnTo>
                  <a:pt x="1511" y="19"/>
                </a:lnTo>
                <a:lnTo>
                  <a:pt x="1490" y="21"/>
                </a:lnTo>
                <a:lnTo>
                  <a:pt x="1492" y="23"/>
                </a:lnTo>
                <a:lnTo>
                  <a:pt x="1494" y="25"/>
                </a:lnTo>
                <a:lnTo>
                  <a:pt x="1500" y="27"/>
                </a:lnTo>
                <a:lnTo>
                  <a:pt x="1504" y="30"/>
                </a:lnTo>
                <a:lnTo>
                  <a:pt x="1504" y="32"/>
                </a:lnTo>
                <a:lnTo>
                  <a:pt x="1513" y="34"/>
                </a:lnTo>
                <a:lnTo>
                  <a:pt x="1513" y="36"/>
                </a:lnTo>
                <a:lnTo>
                  <a:pt x="1511" y="36"/>
                </a:lnTo>
                <a:lnTo>
                  <a:pt x="1507" y="38"/>
                </a:lnTo>
                <a:lnTo>
                  <a:pt x="1504" y="38"/>
                </a:lnTo>
                <a:lnTo>
                  <a:pt x="1502" y="36"/>
                </a:lnTo>
                <a:lnTo>
                  <a:pt x="1502" y="34"/>
                </a:lnTo>
                <a:lnTo>
                  <a:pt x="1500" y="34"/>
                </a:lnTo>
                <a:lnTo>
                  <a:pt x="1490" y="27"/>
                </a:lnTo>
                <a:lnTo>
                  <a:pt x="1486" y="25"/>
                </a:lnTo>
                <a:lnTo>
                  <a:pt x="1483" y="25"/>
                </a:lnTo>
                <a:lnTo>
                  <a:pt x="1477" y="25"/>
                </a:lnTo>
                <a:lnTo>
                  <a:pt x="1471" y="25"/>
                </a:lnTo>
                <a:lnTo>
                  <a:pt x="1460" y="23"/>
                </a:lnTo>
                <a:lnTo>
                  <a:pt x="1450" y="23"/>
                </a:lnTo>
                <a:lnTo>
                  <a:pt x="1446" y="25"/>
                </a:lnTo>
                <a:lnTo>
                  <a:pt x="1446" y="25"/>
                </a:lnTo>
                <a:lnTo>
                  <a:pt x="1450" y="27"/>
                </a:lnTo>
                <a:lnTo>
                  <a:pt x="1452" y="27"/>
                </a:lnTo>
                <a:lnTo>
                  <a:pt x="1454" y="30"/>
                </a:lnTo>
                <a:lnTo>
                  <a:pt x="1460" y="32"/>
                </a:lnTo>
                <a:lnTo>
                  <a:pt x="1467" y="32"/>
                </a:lnTo>
                <a:lnTo>
                  <a:pt x="1467" y="34"/>
                </a:lnTo>
                <a:lnTo>
                  <a:pt x="1463" y="34"/>
                </a:lnTo>
                <a:lnTo>
                  <a:pt x="1448" y="32"/>
                </a:lnTo>
                <a:lnTo>
                  <a:pt x="1439" y="30"/>
                </a:lnTo>
                <a:lnTo>
                  <a:pt x="1433" y="30"/>
                </a:lnTo>
                <a:lnTo>
                  <a:pt x="1433" y="30"/>
                </a:lnTo>
                <a:lnTo>
                  <a:pt x="1431" y="30"/>
                </a:lnTo>
                <a:lnTo>
                  <a:pt x="1431" y="32"/>
                </a:lnTo>
                <a:lnTo>
                  <a:pt x="1437" y="36"/>
                </a:lnTo>
                <a:lnTo>
                  <a:pt x="1435" y="36"/>
                </a:lnTo>
                <a:lnTo>
                  <a:pt x="1431" y="36"/>
                </a:lnTo>
                <a:lnTo>
                  <a:pt x="1425" y="34"/>
                </a:lnTo>
                <a:lnTo>
                  <a:pt x="1423" y="34"/>
                </a:lnTo>
                <a:lnTo>
                  <a:pt x="1419" y="34"/>
                </a:lnTo>
                <a:lnTo>
                  <a:pt x="1419" y="36"/>
                </a:lnTo>
                <a:lnTo>
                  <a:pt x="1421" y="38"/>
                </a:lnTo>
                <a:lnTo>
                  <a:pt x="1425" y="38"/>
                </a:lnTo>
                <a:lnTo>
                  <a:pt x="1425" y="40"/>
                </a:lnTo>
                <a:lnTo>
                  <a:pt x="1419" y="40"/>
                </a:lnTo>
                <a:lnTo>
                  <a:pt x="1416" y="40"/>
                </a:lnTo>
                <a:lnTo>
                  <a:pt x="1412" y="42"/>
                </a:lnTo>
                <a:lnTo>
                  <a:pt x="1412" y="42"/>
                </a:lnTo>
                <a:lnTo>
                  <a:pt x="1416" y="44"/>
                </a:lnTo>
                <a:lnTo>
                  <a:pt x="1421" y="46"/>
                </a:lnTo>
                <a:lnTo>
                  <a:pt x="1427" y="50"/>
                </a:lnTo>
                <a:lnTo>
                  <a:pt x="1448" y="55"/>
                </a:lnTo>
                <a:lnTo>
                  <a:pt x="1454" y="59"/>
                </a:lnTo>
                <a:lnTo>
                  <a:pt x="1456" y="61"/>
                </a:lnTo>
                <a:lnTo>
                  <a:pt x="1456" y="61"/>
                </a:lnTo>
                <a:lnTo>
                  <a:pt x="1454" y="61"/>
                </a:lnTo>
                <a:lnTo>
                  <a:pt x="1450" y="59"/>
                </a:lnTo>
                <a:lnTo>
                  <a:pt x="1446" y="57"/>
                </a:lnTo>
                <a:lnTo>
                  <a:pt x="1442" y="57"/>
                </a:lnTo>
                <a:lnTo>
                  <a:pt x="1425" y="53"/>
                </a:lnTo>
                <a:lnTo>
                  <a:pt x="1416" y="48"/>
                </a:lnTo>
                <a:lnTo>
                  <a:pt x="1412" y="48"/>
                </a:lnTo>
                <a:lnTo>
                  <a:pt x="1410" y="48"/>
                </a:lnTo>
                <a:lnTo>
                  <a:pt x="1410" y="48"/>
                </a:lnTo>
                <a:lnTo>
                  <a:pt x="1408" y="50"/>
                </a:lnTo>
                <a:lnTo>
                  <a:pt x="1410" y="50"/>
                </a:lnTo>
                <a:lnTo>
                  <a:pt x="1414" y="53"/>
                </a:lnTo>
                <a:lnTo>
                  <a:pt x="1414" y="55"/>
                </a:lnTo>
                <a:lnTo>
                  <a:pt x="1410" y="55"/>
                </a:lnTo>
                <a:lnTo>
                  <a:pt x="1408" y="53"/>
                </a:lnTo>
                <a:lnTo>
                  <a:pt x="1406" y="53"/>
                </a:lnTo>
                <a:lnTo>
                  <a:pt x="1402" y="50"/>
                </a:lnTo>
                <a:lnTo>
                  <a:pt x="1398" y="46"/>
                </a:lnTo>
                <a:lnTo>
                  <a:pt x="1393" y="44"/>
                </a:lnTo>
                <a:lnTo>
                  <a:pt x="1385" y="44"/>
                </a:lnTo>
                <a:lnTo>
                  <a:pt x="1383" y="42"/>
                </a:lnTo>
                <a:lnTo>
                  <a:pt x="1381" y="42"/>
                </a:lnTo>
                <a:lnTo>
                  <a:pt x="1379" y="40"/>
                </a:lnTo>
                <a:lnTo>
                  <a:pt x="1372" y="42"/>
                </a:lnTo>
                <a:lnTo>
                  <a:pt x="1370" y="44"/>
                </a:lnTo>
                <a:lnTo>
                  <a:pt x="1364" y="46"/>
                </a:lnTo>
                <a:lnTo>
                  <a:pt x="1362" y="46"/>
                </a:lnTo>
                <a:lnTo>
                  <a:pt x="1360" y="48"/>
                </a:lnTo>
                <a:lnTo>
                  <a:pt x="1354" y="48"/>
                </a:lnTo>
                <a:lnTo>
                  <a:pt x="1354" y="50"/>
                </a:lnTo>
                <a:lnTo>
                  <a:pt x="1372" y="55"/>
                </a:lnTo>
                <a:lnTo>
                  <a:pt x="1375" y="57"/>
                </a:lnTo>
                <a:lnTo>
                  <a:pt x="1375" y="57"/>
                </a:lnTo>
                <a:lnTo>
                  <a:pt x="1377" y="57"/>
                </a:lnTo>
                <a:lnTo>
                  <a:pt x="1370" y="57"/>
                </a:lnTo>
                <a:lnTo>
                  <a:pt x="1368" y="59"/>
                </a:lnTo>
                <a:lnTo>
                  <a:pt x="1366" y="59"/>
                </a:lnTo>
                <a:lnTo>
                  <a:pt x="1364" y="57"/>
                </a:lnTo>
                <a:lnTo>
                  <a:pt x="1360" y="57"/>
                </a:lnTo>
                <a:lnTo>
                  <a:pt x="1356" y="55"/>
                </a:lnTo>
                <a:lnTo>
                  <a:pt x="1354" y="55"/>
                </a:lnTo>
                <a:lnTo>
                  <a:pt x="1349" y="55"/>
                </a:lnTo>
                <a:lnTo>
                  <a:pt x="1347" y="57"/>
                </a:lnTo>
                <a:lnTo>
                  <a:pt x="1347" y="59"/>
                </a:lnTo>
                <a:lnTo>
                  <a:pt x="1345" y="57"/>
                </a:lnTo>
                <a:lnTo>
                  <a:pt x="1341" y="55"/>
                </a:lnTo>
                <a:lnTo>
                  <a:pt x="1339" y="55"/>
                </a:lnTo>
                <a:lnTo>
                  <a:pt x="1333" y="53"/>
                </a:lnTo>
                <a:lnTo>
                  <a:pt x="1324" y="55"/>
                </a:lnTo>
                <a:lnTo>
                  <a:pt x="1320" y="57"/>
                </a:lnTo>
                <a:lnTo>
                  <a:pt x="1316" y="59"/>
                </a:lnTo>
                <a:lnTo>
                  <a:pt x="1314" y="59"/>
                </a:lnTo>
                <a:lnTo>
                  <a:pt x="1310" y="61"/>
                </a:lnTo>
                <a:lnTo>
                  <a:pt x="1301" y="61"/>
                </a:lnTo>
                <a:lnTo>
                  <a:pt x="1297" y="61"/>
                </a:lnTo>
                <a:lnTo>
                  <a:pt x="1291" y="63"/>
                </a:lnTo>
                <a:lnTo>
                  <a:pt x="1287" y="63"/>
                </a:lnTo>
                <a:lnTo>
                  <a:pt x="1282" y="65"/>
                </a:lnTo>
                <a:lnTo>
                  <a:pt x="1280" y="67"/>
                </a:lnTo>
                <a:lnTo>
                  <a:pt x="1280" y="69"/>
                </a:lnTo>
                <a:lnTo>
                  <a:pt x="1284" y="71"/>
                </a:lnTo>
                <a:lnTo>
                  <a:pt x="1284" y="71"/>
                </a:lnTo>
                <a:close/>
                <a:moveTo>
                  <a:pt x="2328" y="59"/>
                </a:moveTo>
                <a:lnTo>
                  <a:pt x="2332" y="63"/>
                </a:lnTo>
                <a:lnTo>
                  <a:pt x="2336" y="63"/>
                </a:lnTo>
                <a:lnTo>
                  <a:pt x="2336" y="61"/>
                </a:lnTo>
                <a:lnTo>
                  <a:pt x="2334" y="59"/>
                </a:lnTo>
                <a:lnTo>
                  <a:pt x="2332" y="55"/>
                </a:lnTo>
                <a:lnTo>
                  <a:pt x="2328" y="53"/>
                </a:lnTo>
                <a:lnTo>
                  <a:pt x="2326" y="53"/>
                </a:lnTo>
                <a:lnTo>
                  <a:pt x="2324" y="55"/>
                </a:lnTo>
                <a:lnTo>
                  <a:pt x="2324" y="57"/>
                </a:lnTo>
                <a:lnTo>
                  <a:pt x="2328" y="59"/>
                </a:lnTo>
                <a:close/>
                <a:moveTo>
                  <a:pt x="1930" y="44"/>
                </a:moveTo>
                <a:lnTo>
                  <a:pt x="1938" y="46"/>
                </a:lnTo>
                <a:lnTo>
                  <a:pt x="1949" y="50"/>
                </a:lnTo>
                <a:lnTo>
                  <a:pt x="1955" y="55"/>
                </a:lnTo>
                <a:lnTo>
                  <a:pt x="1957" y="55"/>
                </a:lnTo>
                <a:lnTo>
                  <a:pt x="1959" y="48"/>
                </a:lnTo>
                <a:lnTo>
                  <a:pt x="1959" y="42"/>
                </a:lnTo>
                <a:lnTo>
                  <a:pt x="1957" y="40"/>
                </a:lnTo>
                <a:lnTo>
                  <a:pt x="1951" y="36"/>
                </a:lnTo>
                <a:lnTo>
                  <a:pt x="1936" y="32"/>
                </a:lnTo>
                <a:lnTo>
                  <a:pt x="1930" y="34"/>
                </a:lnTo>
                <a:lnTo>
                  <a:pt x="1923" y="34"/>
                </a:lnTo>
                <a:lnTo>
                  <a:pt x="1921" y="36"/>
                </a:lnTo>
                <a:lnTo>
                  <a:pt x="1921" y="38"/>
                </a:lnTo>
                <a:lnTo>
                  <a:pt x="1930" y="44"/>
                </a:lnTo>
                <a:close/>
                <a:moveTo>
                  <a:pt x="1557" y="371"/>
                </a:moveTo>
                <a:lnTo>
                  <a:pt x="1555" y="369"/>
                </a:lnTo>
                <a:lnTo>
                  <a:pt x="1551" y="369"/>
                </a:lnTo>
                <a:lnTo>
                  <a:pt x="1548" y="371"/>
                </a:lnTo>
                <a:lnTo>
                  <a:pt x="1546" y="373"/>
                </a:lnTo>
                <a:lnTo>
                  <a:pt x="1546" y="373"/>
                </a:lnTo>
                <a:lnTo>
                  <a:pt x="1546" y="378"/>
                </a:lnTo>
                <a:lnTo>
                  <a:pt x="1548" y="380"/>
                </a:lnTo>
                <a:lnTo>
                  <a:pt x="1546" y="378"/>
                </a:lnTo>
                <a:lnTo>
                  <a:pt x="1544" y="378"/>
                </a:lnTo>
                <a:lnTo>
                  <a:pt x="1542" y="373"/>
                </a:lnTo>
                <a:lnTo>
                  <a:pt x="1542" y="373"/>
                </a:lnTo>
                <a:lnTo>
                  <a:pt x="1540" y="371"/>
                </a:lnTo>
                <a:lnTo>
                  <a:pt x="1538" y="373"/>
                </a:lnTo>
                <a:lnTo>
                  <a:pt x="1536" y="375"/>
                </a:lnTo>
                <a:lnTo>
                  <a:pt x="1534" y="375"/>
                </a:lnTo>
                <a:lnTo>
                  <a:pt x="1534" y="375"/>
                </a:lnTo>
                <a:lnTo>
                  <a:pt x="1538" y="371"/>
                </a:lnTo>
                <a:lnTo>
                  <a:pt x="1540" y="367"/>
                </a:lnTo>
                <a:lnTo>
                  <a:pt x="1540" y="367"/>
                </a:lnTo>
                <a:lnTo>
                  <a:pt x="1538" y="367"/>
                </a:lnTo>
                <a:lnTo>
                  <a:pt x="1538" y="367"/>
                </a:lnTo>
                <a:lnTo>
                  <a:pt x="1536" y="367"/>
                </a:lnTo>
                <a:lnTo>
                  <a:pt x="1534" y="369"/>
                </a:lnTo>
                <a:lnTo>
                  <a:pt x="1530" y="369"/>
                </a:lnTo>
                <a:lnTo>
                  <a:pt x="1530" y="369"/>
                </a:lnTo>
                <a:lnTo>
                  <a:pt x="1527" y="371"/>
                </a:lnTo>
                <a:lnTo>
                  <a:pt x="1525" y="375"/>
                </a:lnTo>
                <a:lnTo>
                  <a:pt x="1525" y="378"/>
                </a:lnTo>
                <a:lnTo>
                  <a:pt x="1521" y="382"/>
                </a:lnTo>
                <a:lnTo>
                  <a:pt x="1521" y="382"/>
                </a:lnTo>
                <a:lnTo>
                  <a:pt x="1521" y="380"/>
                </a:lnTo>
                <a:lnTo>
                  <a:pt x="1523" y="375"/>
                </a:lnTo>
                <a:lnTo>
                  <a:pt x="1523" y="375"/>
                </a:lnTo>
                <a:lnTo>
                  <a:pt x="1523" y="373"/>
                </a:lnTo>
                <a:lnTo>
                  <a:pt x="1523" y="371"/>
                </a:lnTo>
                <a:lnTo>
                  <a:pt x="1525" y="369"/>
                </a:lnTo>
                <a:lnTo>
                  <a:pt x="1525" y="369"/>
                </a:lnTo>
                <a:lnTo>
                  <a:pt x="1521" y="369"/>
                </a:lnTo>
                <a:lnTo>
                  <a:pt x="1519" y="369"/>
                </a:lnTo>
                <a:lnTo>
                  <a:pt x="1519" y="369"/>
                </a:lnTo>
                <a:lnTo>
                  <a:pt x="1523" y="367"/>
                </a:lnTo>
                <a:lnTo>
                  <a:pt x="1523" y="367"/>
                </a:lnTo>
                <a:lnTo>
                  <a:pt x="1527" y="367"/>
                </a:lnTo>
                <a:lnTo>
                  <a:pt x="1532" y="365"/>
                </a:lnTo>
                <a:lnTo>
                  <a:pt x="1532" y="363"/>
                </a:lnTo>
                <a:lnTo>
                  <a:pt x="1532" y="363"/>
                </a:lnTo>
                <a:lnTo>
                  <a:pt x="1532" y="361"/>
                </a:lnTo>
                <a:lnTo>
                  <a:pt x="1532" y="359"/>
                </a:lnTo>
                <a:lnTo>
                  <a:pt x="1532" y="359"/>
                </a:lnTo>
                <a:lnTo>
                  <a:pt x="1530" y="359"/>
                </a:lnTo>
                <a:lnTo>
                  <a:pt x="1527" y="359"/>
                </a:lnTo>
                <a:lnTo>
                  <a:pt x="1525" y="359"/>
                </a:lnTo>
                <a:lnTo>
                  <a:pt x="1523" y="359"/>
                </a:lnTo>
                <a:lnTo>
                  <a:pt x="1519" y="359"/>
                </a:lnTo>
                <a:lnTo>
                  <a:pt x="1515" y="361"/>
                </a:lnTo>
                <a:lnTo>
                  <a:pt x="1513" y="363"/>
                </a:lnTo>
                <a:lnTo>
                  <a:pt x="1511" y="365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11" y="365"/>
                </a:lnTo>
                <a:lnTo>
                  <a:pt x="1513" y="363"/>
                </a:lnTo>
                <a:lnTo>
                  <a:pt x="1513" y="361"/>
                </a:lnTo>
                <a:lnTo>
                  <a:pt x="1515" y="359"/>
                </a:lnTo>
                <a:lnTo>
                  <a:pt x="1521" y="354"/>
                </a:lnTo>
                <a:lnTo>
                  <a:pt x="1521" y="352"/>
                </a:lnTo>
                <a:lnTo>
                  <a:pt x="1519" y="352"/>
                </a:lnTo>
                <a:lnTo>
                  <a:pt x="1519" y="350"/>
                </a:lnTo>
                <a:lnTo>
                  <a:pt x="1519" y="348"/>
                </a:lnTo>
                <a:lnTo>
                  <a:pt x="1517" y="348"/>
                </a:lnTo>
                <a:lnTo>
                  <a:pt x="1511" y="344"/>
                </a:lnTo>
                <a:lnTo>
                  <a:pt x="1509" y="344"/>
                </a:lnTo>
                <a:lnTo>
                  <a:pt x="1507" y="346"/>
                </a:lnTo>
                <a:lnTo>
                  <a:pt x="1504" y="346"/>
                </a:lnTo>
                <a:lnTo>
                  <a:pt x="1504" y="344"/>
                </a:lnTo>
                <a:lnTo>
                  <a:pt x="1500" y="344"/>
                </a:lnTo>
                <a:lnTo>
                  <a:pt x="1496" y="342"/>
                </a:lnTo>
                <a:lnTo>
                  <a:pt x="1494" y="342"/>
                </a:lnTo>
                <a:lnTo>
                  <a:pt x="1488" y="340"/>
                </a:lnTo>
                <a:lnTo>
                  <a:pt x="1483" y="340"/>
                </a:lnTo>
                <a:lnTo>
                  <a:pt x="1481" y="342"/>
                </a:lnTo>
                <a:lnTo>
                  <a:pt x="1477" y="342"/>
                </a:lnTo>
                <a:lnTo>
                  <a:pt x="1473" y="344"/>
                </a:lnTo>
                <a:lnTo>
                  <a:pt x="1471" y="344"/>
                </a:lnTo>
                <a:lnTo>
                  <a:pt x="1471" y="346"/>
                </a:lnTo>
                <a:lnTo>
                  <a:pt x="1471" y="346"/>
                </a:lnTo>
                <a:lnTo>
                  <a:pt x="1471" y="348"/>
                </a:lnTo>
                <a:lnTo>
                  <a:pt x="1471" y="348"/>
                </a:lnTo>
                <a:lnTo>
                  <a:pt x="1473" y="350"/>
                </a:lnTo>
                <a:lnTo>
                  <a:pt x="1479" y="352"/>
                </a:lnTo>
                <a:lnTo>
                  <a:pt x="1481" y="354"/>
                </a:lnTo>
                <a:lnTo>
                  <a:pt x="1483" y="354"/>
                </a:lnTo>
                <a:lnTo>
                  <a:pt x="1486" y="357"/>
                </a:lnTo>
                <a:lnTo>
                  <a:pt x="1481" y="357"/>
                </a:lnTo>
                <a:lnTo>
                  <a:pt x="1475" y="352"/>
                </a:lnTo>
                <a:lnTo>
                  <a:pt x="1473" y="352"/>
                </a:lnTo>
                <a:lnTo>
                  <a:pt x="1471" y="352"/>
                </a:lnTo>
                <a:lnTo>
                  <a:pt x="1469" y="352"/>
                </a:lnTo>
                <a:lnTo>
                  <a:pt x="1467" y="350"/>
                </a:lnTo>
                <a:lnTo>
                  <a:pt x="1467" y="352"/>
                </a:lnTo>
                <a:lnTo>
                  <a:pt x="1465" y="359"/>
                </a:lnTo>
                <a:lnTo>
                  <a:pt x="1467" y="359"/>
                </a:lnTo>
                <a:lnTo>
                  <a:pt x="1467" y="361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7" y="363"/>
                </a:lnTo>
                <a:lnTo>
                  <a:pt x="1463" y="359"/>
                </a:lnTo>
                <a:lnTo>
                  <a:pt x="1463" y="359"/>
                </a:lnTo>
                <a:lnTo>
                  <a:pt x="1463" y="354"/>
                </a:lnTo>
                <a:lnTo>
                  <a:pt x="1463" y="352"/>
                </a:lnTo>
                <a:lnTo>
                  <a:pt x="1460" y="350"/>
                </a:lnTo>
                <a:lnTo>
                  <a:pt x="1458" y="350"/>
                </a:lnTo>
                <a:lnTo>
                  <a:pt x="1456" y="352"/>
                </a:lnTo>
                <a:lnTo>
                  <a:pt x="1454" y="352"/>
                </a:lnTo>
                <a:lnTo>
                  <a:pt x="1454" y="352"/>
                </a:lnTo>
                <a:lnTo>
                  <a:pt x="1454" y="350"/>
                </a:lnTo>
                <a:lnTo>
                  <a:pt x="1452" y="348"/>
                </a:lnTo>
                <a:lnTo>
                  <a:pt x="1452" y="348"/>
                </a:lnTo>
                <a:lnTo>
                  <a:pt x="1450" y="348"/>
                </a:lnTo>
                <a:lnTo>
                  <a:pt x="1448" y="350"/>
                </a:lnTo>
                <a:lnTo>
                  <a:pt x="1448" y="350"/>
                </a:lnTo>
                <a:lnTo>
                  <a:pt x="1448" y="352"/>
                </a:lnTo>
                <a:lnTo>
                  <a:pt x="1448" y="352"/>
                </a:lnTo>
                <a:lnTo>
                  <a:pt x="1450" y="357"/>
                </a:lnTo>
                <a:lnTo>
                  <a:pt x="1450" y="357"/>
                </a:lnTo>
                <a:lnTo>
                  <a:pt x="1448" y="354"/>
                </a:lnTo>
                <a:lnTo>
                  <a:pt x="1446" y="354"/>
                </a:lnTo>
                <a:lnTo>
                  <a:pt x="1444" y="357"/>
                </a:lnTo>
                <a:lnTo>
                  <a:pt x="1439" y="361"/>
                </a:lnTo>
                <a:lnTo>
                  <a:pt x="1437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1"/>
                </a:lnTo>
                <a:lnTo>
                  <a:pt x="1435" y="361"/>
                </a:lnTo>
                <a:lnTo>
                  <a:pt x="1435" y="359"/>
                </a:lnTo>
                <a:lnTo>
                  <a:pt x="1435" y="359"/>
                </a:lnTo>
                <a:lnTo>
                  <a:pt x="1435" y="359"/>
                </a:lnTo>
                <a:lnTo>
                  <a:pt x="1437" y="359"/>
                </a:lnTo>
                <a:lnTo>
                  <a:pt x="1437" y="359"/>
                </a:lnTo>
                <a:lnTo>
                  <a:pt x="1439" y="359"/>
                </a:lnTo>
                <a:lnTo>
                  <a:pt x="1435" y="354"/>
                </a:lnTo>
                <a:lnTo>
                  <a:pt x="1435" y="354"/>
                </a:lnTo>
                <a:lnTo>
                  <a:pt x="1437" y="354"/>
                </a:lnTo>
                <a:lnTo>
                  <a:pt x="1439" y="352"/>
                </a:lnTo>
                <a:lnTo>
                  <a:pt x="1439" y="348"/>
                </a:lnTo>
                <a:lnTo>
                  <a:pt x="1439" y="348"/>
                </a:lnTo>
                <a:lnTo>
                  <a:pt x="1437" y="348"/>
                </a:lnTo>
                <a:lnTo>
                  <a:pt x="1431" y="352"/>
                </a:lnTo>
                <a:lnTo>
                  <a:pt x="1431" y="352"/>
                </a:lnTo>
                <a:lnTo>
                  <a:pt x="1435" y="348"/>
                </a:lnTo>
                <a:lnTo>
                  <a:pt x="1439" y="346"/>
                </a:lnTo>
                <a:lnTo>
                  <a:pt x="1442" y="342"/>
                </a:lnTo>
                <a:lnTo>
                  <a:pt x="1444" y="342"/>
                </a:lnTo>
                <a:lnTo>
                  <a:pt x="1446" y="340"/>
                </a:lnTo>
                <a:lnTo>
                  <a:pt x="1444" y="340"/>
                </a:lnTo>
                <a:lnTo>
                  <a:pt x="1442" y="338"/>
                </a:lnTo>
                <a:lnTo>
                  <a:pt x="1442" y="338"/>
                </a:lnTo>
                <a:lnTo>
                  <a:pt x="1439" y="336"/>
                </a:lnTo>
                <a:lnTo>
                  <a:pt x="1439" y="333"/>
                </a:lnTo>
                <a:lnTo>
                  <a:pt x="1439" y="331"/>
                </a:lnTo>
                <a:lnTo>
                  <a:pt x="1439" y="329"/>
                </a:lnTo>
                <a:lnTo>
                  <a:pt x="1439" y="329"/>
                </a:lnTo>
                <a:lnTo>
                  <a:pt x="1437" y="327"/>
                </a:lnTo>
                <a:lnTo>
                  <a:pt x="1433" y="327"/>
                </a:lnTo>
                <a:lnTo>
                  <a:pt x="1431" y="325"/>
                </a:lnTo>
                <a:lnTo>
                  <a:pt x="1431" y="321"/>
                </a:lnTo>
                <a:lnTo>
                  <a:pt x="1429" y="317"/>
                </a:lnTo>
                <a:lnTo>
                  <a:pt x="1429" y="317"/>
                </a:lnTo>
                <a:lnTo>
                  <a:pt x="1425" y="315"/>
                </a:lnTo>
                <a:lnTo>
                  <a:pt x="1421" y="313"/>
                </a:lnTo>
                <a:lnTo>
                  <a:pt x="1416" y="313"/>
                </a:lnTo>
                <a:lnTo>
                  <a:pt x="1410" y="313"/>
                </a:lnTo>
                <a:lnTo>
                  <a:pt x="1408" y="313"/>
                </a:lnTo>
                <a:lnTo>
                  <a:pt x="1406" y="315"/>
                </a:lnTo>
                <a:lnTo>
                  <a:pt x="1406" y="315"/>
                </a:lnTo>
                <a:lnTo>
                  <a:pt x="1400" y="317"/>
                </a:lnTo>
                <a:lnTo>
                  <a:pt x="1395" y="317"/>
                </a:lnTo>
                <a:lnTo>
                  <a:pt x="1391" y="319"/>
                </a:lnTo>
                <a:lnTo>
                  <a:pt x="1391" y="319"/>
                </a:lnTo>
                <a:lnTo>
                  <a:pt x="1393" y="321"/>
                </a:lnTo>
                <a:lnTo>
                  <a:pt x="1393" y="321"/>
                </a:lnTo>
                <a:lnTo>
                  <a:pt x="1389" y="321"/>
                </a:lnTo>
                <a:lnTo>
                  <a:pt x="1385" y="321"/>
                </a:lnTo>
                <a:lnTo>
                  <a:pt x="1383" y="323"/>
                </a:lnTo>
                <a:lnTo>
                  <a:pt x="1377" y="325"/>
                </a:lnTo>
                <a:lnTo>
                  <a:pt x="1370" y="331"/>
                </a:lnTo>
                <a:lnTo>
                  <a:pt x="1370" y="331"/>
                </a:lnTo>
                <a:lnTo>
                  <a:pt x="1375" y="333"/>
                </a:lnTo>
                <a:lnTo>
                  <a:pt x="1387" y="338"/>
                </a:lnTo>
                <a:lnTo>
                  <a:pt x="1387" y="340"/>
                </a:lnTo>
                <a:lnTo>
                  <a:pt x="1377" y="336"/>
                </a:lnTo>
                <a:lnTo>
                  <a:pt x="1372" y="336"/>
                </a:lnTo>
                <a:lnTo>
                  <a:pt x="1370" y="336"/>
                </a:lnTo>
                <a:lnTo>
                  <a:pt x="1370" y="336"/>
                </a:lnTo>
                <a:lnTo>
                  <a:pt x="1368" y="338"/>
                </a:lnTo>
                <a:lnTo>
                  <a:pt x="1368" y="338"/>
                </a:lnTo>
                <a:lnTo>
                  <a:pt x="1366" y="340"/>
                </a:lnTo>
                <a:lnTo>
                  <a:pt x="1366" y="342"/>
                </a:lnTo>
                <a:lnTo>
                  <a:pt x="1366" y="344"/>
                </a:lnTo>
                <a:lnTo>
                  <a:pt x="1368" y="344"/>
                </a:lnTo>
                <a:lnTo>
                  <a:pt x="1368" y="346"/>
                </a:lnTo>
                <a:lnTo>
                  <a:pt x="1368" y="346"/>
                </a:lnTo>
                <a:lnTo>
                  <a:pt x="1370" y="348"/>
                </a:lnTo>
                <a:lnTo>
                  <a:pt x="1370" y="348"/>
                </a:lnTo>
                <a:lnTo>
                  <a:pt x="1375" y="350"/>
                </a:lnTo>
                <a:lnTo>
                  <a:pt x="1375" y="350"/>
                </a:lnTo>
                <a:lnTo>
                  <a:pt x="1377" y="350"/>
                </a:lnTo>
                <a:lnTo>
                  <a:pt x="1379" y="350"/>
                </a:lnTo>
                <a:lnTo>
                  <a:pt x="1381" y="350"/>
                </a:lnTo>
                <a:lnTo>
                  <a:pt x="1381" y="350"/>
                </a:lnTo>
                <a:lnTo>
                  <a:pt x="1379" y="352"/>
                </a:lnTo>
                <a:lnTo>
                  <a:pt x="1379" y="352"/>
                </a:lnTo>
                <a:lnTo>
                  <a:pt x="1379" y="354"/>
                </a:lnTo>
                <a:lnTo>
                  <a:pt x="1381" y="354"/>
                </a:lnTo>
                <a:lnTo>
                  <a:pt x="1385" y="359"/>
                </a:lnTo>
                <a:lnTo>
                  <a:pt x="1387" y="359"/>
                </a:lnTo>
                <a:lnTo>
                  <a:pt x="1387" y="359"/>
                </a:lnTo>
                <a:lnTo>
                  <a:pt x="1385" y="359"/>
                </a:lnTo>
                <a:lnTo>
                  <a:pt x="1383" y="357"/>
                </a:lnTo>
                <a:lnTo>
                  <a:pt x="1377" y="354"/>
                </a:lnTo>
                <a:lnTo>
                  <a:pt x="1372" y="354"/>
                </a:lnTo>
                <a:lnTo>
                  <a:pt x="1370" y="354"/>
                </a:lnTo>
                <a:lnTo>
                  <a:pt x="1368" y="359"/>
                </a:lnTo>
                <a:lnTo>
                  <a:pt x="1366" y="359"/>
                </a:lnTo>
                <a:lnTo>
                  <a:pt x="1364" y="361"/>
                </a:lnTo>
                <a:lnTo>
                  <a:pt x="1364" y="361"/>
                </a:lnTo>
                <a:lnTo>
                  <a:pt x="1364" y="361"/>
                </a:lnTo>
                <a:lnTo>
                  <a:pt x="1368" y="365"/>
                </a:lnTo>
                <a:lnTo>
                  <a:pt x="1368" y="365"/>
                </a:lnTo>
                <a:lnTo>
                  <a:pt x="1370" y="367"/>
                </a:lnTo>
                <a:lnTo>
                  <a:pt x="1370" y="369"/>
                </a:lnTo>
                <a:lnTo>
                  <a:pt x="1372" y="369"/>
                </a:lnTo>
                <a:lnTo>
                  <a:pt x="1375" y="369"/>
                </a:lnTo>
                <a:lnTo>
                  <a:pt x="1377" y="369"/>
                </a:lnTo>
                <a:lnTo>
                  <a:pt x="1379" y="369"/>
                </a:lnTo>
                <a:lnTo>
                  <a:pt x="1381" y="371"/>
                </a:lnTo>
                <a:lnTo>
                  <a:pt x="1381" y="371"/>
                </a:lnTo>
                <a:lnTo>
                  <a:pt x="1381" y="373"/>
                </a:lnTo>
                <a:lnTo>
                  <a:pt x="1381" y="375"/>
                </a:lnTo>
                <a:lnTo>
                  <a:pt x="1381" y="378"/>
                </a:lnTo>
                <a:lnTo>
                  <a:pt x="1379" y="384"/>
                </a:lnTo>
                <a:lnTo>
                  <a:pt x="1379" y="386"/>
                </a:lnTo>
                <a:lnTo>
                  <a:pt x="1379" y="386"/>
                </a:lnTo>
                <a:lnTo>
                  <a:pt x="1377" y="386"/>
                </a:lnTo>
                <a:lnTo>
                  <a:pt x="1377" y="386"/>
                </a:lnTo>
                <a:lnTo>
                  <a:pt x="1375" y="384"/>
                </a:lnTo>
                <a:lnTo>
                  <a:pt x="1377" y="384"/>
                </a:lnTo>
                <a:lnTo>
                  <a:pt x="1377" y="384"/>
                </a:lnTo>
                <a:lnTo>
                  <a:pt x="1375" y="384"/>
                </a:lnTo>
                <a:lnTo>
                  <a:pt x="1366" y="384"/>
                </a:lnTo>
                <a:lnTo>
                  <a:pt x="1364" y="384"/>
                </a:lnTo>
                <a:lnTo>
                  <a:pt x="1360" y="386"/>
                </a:lnTo>
                <a:lnTo>
                  <a:pt x="1358" y="386"/>
                </a:lnTo>
                <a:lnTo>
                  <a:pt x="1354" y="388"/>
                </a:lnTo>
                <a:lnTo>
                  <a:pt x="1354" y="386"/>
                </a:lnTo>
                <a:lnTo>
                  <a:pt x="1356" y="386"/>
                </a:lnTo>
                <a:lnTo>
                  <a:pt x="1360" y="384"/>
                </a:lnTo>
                <a:lnTo>
                  <a:pt x="1362" y="382"/>
                </a:lnTo>
                <a:lnTo>
                  <a:pt x="1366" y="382"/>
                </a:lnTo>
                <a:lnTo>
                  <a:pt x="1370" y="382"/>
                </a:lnTo>
                <a:lnTo>
                  <a:pt x="1375" y="380"/>
                </a:lnTo>
                <a:lnTo>
                  <a:pt x="1377" y="378"/>
                </a:lnTo>
                <a:lnTo>
                  <a:pt x="1375" y="375"/>
                </a:lnTo>
                <a:lnTo>
                  <a:pt x="1372" y="373"/>
                </a:lnTo>
                <a:lnTo>
                  <a:pt x="1368" y="371"/>
                </a:lnTo>
                <a:lnTo>
                  <a:pt x="1366" y="369"/>
                </a:lnTo>
                <a:lnTo>
                  <a:pt x="1362" y="367"/>
                </a:lnTo>
                <a:lnTo>
                  <a:pt x="1358" y="363"/>
                </a:lnTo>
                <a:lnTo>
                  <a:pt x="1358" y="361"/>
                </a:lnTo>
                <a:lnTo>
                  <a:pt x="1358" y="357"/>
                </a:lnTo>
                <a:lnTo>
                  <a:pt x="1358" y="354"/>
                </a:lnTo>
                <a:lnTo>
                  <a:pt x="1358" y="352"/>
                </a:lnTo>
                <a:lnTo>
                  <a:pt x="1358" y="350"/>
                </a:lnTo>
                <a:lnTo>
                  <a:pt x="1358" y="348"/>
                </a:lnTo>
                <a:lnTo>
                  <a:pt x="1356" y="346"/>
                </a:lnTo>
                <a:lnTo>
                  <a:pt x="1354" y="342"/>
                </a:lnTo>
                <a:lnTo>
                  <a:pt x="1351" y="342"/>
                </a:lnTo>
                <a:lnTo>
                  <a:pt x="1351" y="340"/>
                </a:lnTo>
                <a:lnTo>
                  <a:pt x="1354" y="338"/>
                </a:lnTo>
                <a:lnTo>
                  <a:pt x="1354" y="336"/>
                </a:lnTo>
                <a:lnTo>
                  <a:pt x="1356" y="333"/>
                </a:lnTo>
                <a:lnTo>
                  <a:pt x="1360" y="327"/>
                </a:lnTo>
                <a:lnTo>
                  <a:pt x="1362" y="325"/>
                </a:lnTo>
                <a:lnTo>
                  <a:pt x="1366" y="321"/>
                </a:lnTo>
                <a:lnTo>
                  <a:pt x="1368" y="319"/>
                </a:lnTo>
                <a:lnTo>
                  <a:pt x="1372" y="317"/>
                </a:lnTo>
                <a:lnTo>
                  <a:pt x="1377" y="315"/>
                </a:lnTo>
                <a:lnTo>
                  <a:pt x="1377" y="313"/>
                </a:lnTo>
                <a:lnTo>
                  <a:pt x="1377" y="313"/>
                </a:lnTo>
                <a:lnTo>
                  <a:pt x="1377" y="313"/>
                </a:lnTo>
                <a:lnTo>
                  <a:pt x="1375" y="310"/>
                </a:lnTo>
                <a:lnTo>
                  <a:pt x="1362" y="310"/>
                </a:lnTo>
                <a:lnTo>
                  <a:pt x="1356" y="310"/>
                </a:lnTo>
                <a:lnTo>
                  <a:pt x="1351" y="310"/>
                </a:lnTo>
                <a:lnTo>
                  <a:pt x="1341" y="313"/>
                </a:lnTo>
                <a:lnTo>
                  <a:pt x="1337" y="313"/>
                </a:lnTo>
                <a:lnTo>
                  <a:pt x="1335" y="315"/>
                </a:lnTo>
                <a:lnTo>
                  <a:pt x="1331" y="317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5"/>
                </a:lnTo>
                <a:lnTo>
                  <a:pt x="1322" y="325"/>
                </a:lnTo>
                <a:lnTo>
                  <a:pt x="1318" y="327"/>
                </a:lnTo>
                <a:lnTo>
                  <a:pt x="1316" y="329"/>
                </a:lnTo>
                <a:lnTo>
                  <a:pt x="1316" y="331"/>
                </a:lnTo>
                <a:lnTo>
                  <a:pt x="1314" y="331"/>
                </a:lnTo>
                <a:lnTo>
                  <a:pt x="1314" y="333"/>
                </a:lnTo>
                <a:lnTo>
                  <a:pt x="1314" y="336"/>
                </a:lnTo>
                <a:lnTo>
                  <a:pt x="1314" y="338"/>
                </a:lnTo>
                <a:lnTo>
                  <a:pt x="1314" y="338"/>
                </a:lnTo>
                <a:lnTo>
                  <a:pt x="1310" y="342"/>
                </a:lnTo>
                <a:lnTo>
                  <a:pt x="1307" y="346"/>
                </a:lnTo>
                <a:lnTo>
                  <a:pt x="1307" y="348"/>
                </a:lnTo>
                <a:lnTo>
                  <a:pt x="1305" y="350"/>
                </a:lnTo>
                <a:lnTo>
                  <a:pt x="1305" y="350"/>
                </a:lnTo>
                <a:lnTo>
                  <a:pt x="1305" y="352"/>
                </a:lnTo>
                <a:lnTo>
                  <a:pt x="1305" y="354"/>
                </a:lnTo>
                <a:lnTo>
                  <a:pt x="1305" y="354"/>
                </a:lnTo>
                <a:lnTo>
                  <a:pt x="1307" y="357"/>
                </a:lnTo>
                <a:lnTo>
                  <a:pt x="1310" y="357"/>
                </a:lnTo>
                <a:lnTo>
                  <a:pt x="1310" y="357"/>
                </a:lnTo>
                <a:lnTo>
                  <a:pt x="1305" y="359"/>
                </a:lnTo>
                <a:lnTo>
                  <a:pt x="1303" y="361"/>
                </a:lnTo>
                <a:lnTo>
                  <a:pt x="1303" y="363"/>
                </a:lnTo>
                <a:lnTo>
                  <a:pt x="1303" y="365"/>
                </a:lnTo>
                <a:lnTo>
                  <a:pt x="1305" y="367"/>
                </a:lnTo>
                <a:lnTo>
                  <a:pt x="1305" y="371"/>
                </a:lnTo>
                <a:lnTo>
                  <a:pt x="1305" y="373"/>
                </a:lnTo>
                <a:lnTo>
                  <a:pt x="1307" y="375"/>
                </a:lnTo>
                <a:lnTo>
                  <a:pt x="1307" y="375"/>
                </a:lnTo>
                <a:lnTo>
                  <a:pt x="1312" y="378"/>
                </a:lnTo>
                <a:lnTo>
                  <a:pt x="1318" y="380"/>
                </a:lnTo>
                <a:lnTo>
                  <a:pt x="1324" y="380"/>
                </a:lnTo>
                <a:lnTo>
                  <a:pt x="1333" y="382"/>
                </a:lnTo>
                <a:lnTo>
                  <a:pt x="1335" y="382"/>
                </a:lnTo>
                <a:lnTo>
                  <a:pt x="1337" y="382"/>
                </a:lnTo>
                <a:lnTo>
                  <a:pt x="1339" y="384"/>
                </a:lnTo>
                <a:lnTo>
                  <a:pt x="1341" y="386"/>
                </a:lnTo>
                <a:lnTo>
                  <a:pt x="1345" y="386"/>
                </a:lnTo>
                <a:lnTo>
                  <a:pt x="1345" y="388"/>
                </a:lnTo>
                <a:lnTo>
                  <a:pt x="1339" y="388"/>
                </a:lnTo>
                <a:lnTo>
                  <a:pt x="1335" y="388"/>
                </a:lnTo>
                <a:lnTo>
                  <a:pt x="1333" y="388"/>
                </a:lnTo>
                <a:lnTo>
                  <a:pt x="1328" y="388"/>
                </a:lnTo>
                <a:lnTo>
                  <a:pt x="1326" y="386"/>
                </a:lnTo>
                <a:lnTo>
                  <a:pt x="1322" y="386"/>
                </a:lnTo>
                <a:lnTo>
                  <a:pt x="1318" y="386"/>
                </a:lnTo>
                <a:lnTo>
                  <a:pt x="1314" y="386"/>
                </a:lnTo>
                <a:lnTo>
                  <a:pt x="1312" y="386"/>
                </a:lnTo>
                <a:lnTo>
                  <a:pt x="1312" y="386"/>
                </a:lnTo>
                <a:lnTo>
                  <a:pt x="1314" y="388"/>
                </a:lnTo>
                <a:lnTo>
                  <a:pt x="1314" y="392"/>
                </a:lnTo>
                <a:lnTo>
                  <a:pt x="1316" y="392"/>
                </a:lnTo>
                <a:lnTo>
                  <a:pt x="1320" y="398"/>
                </a:lnTo>
                <a:lnTo>
                  <a:pt x="1322" y="401"/>
                </a:lnTo>
                <a:lnTo>
                  <a:pt x="1324" y="401"/>
                </a:lnTo>
                <a:lnTo>
                  <a:pt x="1326" y="401"/>
                </a:lnTo>
                <a:lnTo>
                  <a:pt x="1331" y="403"/>
                </a:lnTo>
                <a:lnTo>
                  <a:pt x="1335" y="407"/>
                </a:lnTo>
                <a:lnTo>
                  <a:pt x="1335" y="407"/>
                </a:lnTo>
                <a:lnTo>
                  <a:pt x="1337" y="407"/>
                </a:lnTo>
                <a:lnTo>
                  <a:pt x="1337" y="405"/>
                </a:lnTo>
                <a:lnTo>
                  <a:pt x="1339" y="405"/>
                </a:lnTo>
                <a:lnTo>
                  <a:pt x="1341" y="405"/>
                </a:lnTo>
                <a:lnTo>
                  <a:pt x="1343" y="405"/>
                </a:lnTo>
                <a:lnTo>
                  <a:pt x="1347" y="405"/>
                </a:lnTo>
                <a:lnTo>
                  <a:pt x="1347" y="405"/>
                </a:lnTo>
                <a:lnTo>
                  <a:pt x="1345" y="403"/>
                </a:lnTo>
                <a:lnTo>
                  <a:pt x="1345" y="403"/>
                </a:lnTo>
                <a:lnTo>
                  <a:pt x="1345" y="403"/>
                </a:lnTo>
                <a:lnTo>
                  <a:pt x="1349" y="403"/>
                </a:lnTo>
                <a:lnTo>
                  <a:pt x="1351" y="403"/>
                </a:lnTo>
                <a:lnTo>
                  <a:pt x="1354" y="403"/>
                </a:lnTo>
                <a:lnTo>
                  <a:pt x="1356" y="401"/>
                </a:lnTo>
                <a:lnTo>
                  <a:pt x="1356" y="401"/>
                </a:lnTo>
                <a:lnTo>
                  <a:pt x="1356" y="403"/>
                </a:lnTo>
                <a:lnTo>
                  <a:pt x="1354" y="405"/>
                </a:lnTo>
                <a:lnTo>
                  <a:pt x="1356" y="405"/>
                </a:lnTo>
                <a:lnTo>
                  <a:pt x="1356" y="409"/>
                </a:lnTo>
                <a:lnTo>
                  <a:pt x="1358" y="409"/>
                </a:lnTo>
                <a:lnTo>
                  <a:pt x="1360" y="411"/>
                </a:lnTo>
                <a:lnTo>
                  <a:pt x="1364" y="411"/>
                </a:lnTo>
                <a:lnTo>
                  <a:pt x="1370" y="409"/>
                </a:lnTo>
                <a:lnTo>
                  <a:pt x="1375" y="411"/>
                </a:lnTo>
                <a:lnTo>
                  <a:pt x="1377" y="411"/>
                </a:lnTo>
                <a:lnTo>
                  <a:pt x="1379" y="411"/>
                </a:lnTo>
                <a:lnTo>
                  <a:pt x="1379" y="411"/>
                </a:lnTo>
                <a:lnTo>
                  <a:pt x="1383" y="413"/>
                </a:lnTo>
                <a:lnTo>
                  <a:pt x="1393" y="413"/>
                </a:lnTo>
                <a:lnTo>
                  <a:pt x="1398" y="413"/>
                </a:lnTo>
                <a:lnTo>
                  <a:pt x="1404" y="413"/>
                </a:lnTo>
                <a:lnTo>
                  <a:pt x="1404" y="413"/>
                </a:lnTo>
                <a:lnTo>
                  <a:pt x="1406" y="413"/>
                </a:lnTo>
                <a:lnTo>
                  <a:pt x="1412" y="415"/>
                </a:lnTo>
                <a:lnTo>
                  <a:pt x="1416" y="417"/>
                </a:lnTo>
                <a:lnTo>
                  <a:pt x="1419" y="417"/>
                </a:lnTo>
                <a:lnTo>
                  <a:pt x="1421" y="415"/>
                </a:lnTo>
                <a:lnTo>
                  <a:pt x="1427" y="415"/>
                </a:lnTo>
                <a:lnTo>
                  <a:pt x="1435" y="419"/>
                </a:lnTo>
                <a:lnTo>
                  <a:pt x="1437" y="419"/>
                </a:lnTo>
                <a:lnTo>
                  <a:pt x="1437" y="417"/>
                </a:lnTo>
                <a:lnTo>
                  <a:pt x="1435" y="417"/>
                </a:lnTo>
                <a:lnTo>
                  <a:pt x="1433" y="415"/>
                </a:lnTo>
                <a:lnTo>
                  <a:pt x="1431" y="413"/>
                </a:lnTo>
                <a:lnTo>
                  <a:pt x="1429" y="413"/>
                </a:lnTo>
                <a:lnTo>
                  <a:pt x="1429" y="413"/>
                </a:lnTo>
                <a:lnTo>
                  <a:pt x="1427" y="411"/>
                </a:lnTo>
                <a:lnTo>
                  <a:pt x="1425" y="411"/>
                </a:lnTo>
                <a:lnTo>
                  <a:pt x="1427" y="409"/>
                </a:lnTo>
                <a:lnTo>
                  <a:pt x="1433" y="411"/>
                </a:lnTo>
                <a:lnTo>
                  <a:pt x="1437" y="411"/>
                </a:lnTo>
                <a:lnTo>
                  <a:pt x="1439" y="411"/>
                </a:lnTo>
                <a:lnTo>
                  <a:pt x="1444" y="413"/>
                </a:lnTo>
                <a:lnTo>
                  <a:pt x="1446" y="413"/>
                </a:lnTo>
                <a:lnTo>
                  <a:pt x="1446" y="413"/>
                </a:lnTo>
                <a:lnTo>
                  <a:pt x="1454" y="415"/>
                </a:lnTo>
                <a:lnTo>
                  <a:pt x="1456" y="415"/>
                </a:lnTo>
                <a:lnTo>
                  <a:pt x="1458" y="415"/>
                </a:lnTo>
                <a:lnTo>
                  <a:pt x="1463" y="415"/>
                </a:lnTo>
                <a:lnTo>
                  <a:pt x="1465" y="413"/>
                </a:lnTo>
                <a:lnTo>
                  <a:pt x="1467" y="413"/>
                </a:lnTo>
                <a:lnTo>
                  <a:pt x="1467" y="411"/>
                </a:lnTo>
                <a:lnTo>
                  <a:pt x="1467" y="411"/>
                </a:lnTo>
                <a:lnTo>
                  <a:pt x="1467" y="409"/>
                </a:lnTo>
                <a:lnTo>
                  <a:pt x="1465" y="407"/>
                </a:lnTo>
                <a:lnTo>
                  <a:pt x="1465" y="405"/>
                </a:lnTo>
                <a:lnTo>
                  <a:pt x="1463" y="405"/>
                </a:lnTo>
                <a:lnTo>
                  <a:pt x="1458" y="403"/>
                </a:lnTo>
                <a:lnTo>
                  <a:pt x="1458" y="403"/>
                </a:lnTo>
                <a:lnTo>
                  <a:pt x="1458" y="401"/>
                </a:lnTo>
                <a:lnTo>
                  <a:pt x="1458" y="401"/>
                </a:lnTo>
                <a:lnTo>
                  <a:pt x="1460" y="398"/>
                </a:lnTo>
                <a:lnTo>
                  <a:pt x="1460" y="398"/>
                </a:lnTo>
                <a:lnTo>
                  <a:pt x="1463" y="396"/>
                </a:lnTo>
                <a:lnTo>
                  <a:pt x="1463" y="398"/>
                </a:lnTo>
                <a:lnTo>
                  <a:pt x="1465" y="401"/>
                </a:lnTo>
                <a:lnTo>
                  <a:pt x="1465" y="401"/>
                </a:lnTo>
                <a:lnTo>
                  <a:pt x="1467" y="401"/>
                </a:lnTo>
                <a:lnTo>
                  <a:pt x="1469" y="405"/>
                </a:lnTo>
                <a:lnTo>
                  <a:pt x="1469" y="405"/>
                </a:lnTo>
                <a:lnTo>
                  <a:pt x="1471" y="405"/>
                </a:lnTo>
                <a:lnTo>
                  <a:pt x="1473" y="407"/>
                </a:lnTo>
                <a:lnTo>
                  <a:pt x="1475" y="407"/>
                </a:lnTo>
                <a:lnTo>
                  <a:pt x="1475" y="407"/>
                </a:lnTo>
                <a:lnTo>
                  <a:pt x="1479" y="407"/>
                </a:lnTo>
                <a:lnTo>
                  <a:pt x="1481" y="407"/>
                </a:lnTo>
                <a:lnTo>
                  <a:pt x="1481" y="409"/>
                </a:lnTo>
                <a:lnTo>
                  <a:pt x="1481" y="411"/>
                </a:lnTo>
                <a:lnTo>
                  <a:pt x="1483" y="413"/>
                </a:lnTo>
                <a:lnTo>
                  <a:pt x="1483" y="415"/>
                </a:lnTo>
                <a:lnTo>
                  <a:pt x="1483" y="417"/>
                </a:lnTo>
                <a:lnTo>
                  <a:pt x="1486" y="417"/>
                </a:lnTo>
                <a:lnTo>
                  <a:pt x="1490" y="417"/>
                </a:lnTo>
                <a:lnTo>
                  <a:pt x="1492" y="417"/>
                </a:lnTo>
                <a:lnTo>
                  <a:pt x="1492" y="417"/>
                </a:lnTo>
                <a:lnTo>
                  <a:pt x="1494" y="419"/>
                </a:lnTo>
                <a:lnTo>
                  <a:pt x="1494" y="419"/>
                </a:lnTo>
                <a:lnTo>
                  <a:pt x="1492" y="422"/>
                </a:lnTo>
                <a:lnTo>
                  <a:pt x="1490" y="422"/>
                </a:lnTo>
                <a:lnTo>
                  <a:pt x="1490" y="422"/>
                </a:lnTo>
                <a:lnTo>
                  <a:pt x="1492" y="422"/>
                </a:lnTo>
                <a:lnTo>
                  <a:pt x="1492" y="424"/>
                </a:lnTo>
                <a:lnTo>
                  <a:pt x="1494" y="424"/>
                </a:lnTo>
                <a:lnTo>
                  <a:pt x="1496" y="424"/>
                </a:lnTo>
                <a:lnTo>
                  <a:pt x="1496" y="424"/>
                </a:lnTo>
                <a:lnTo>
                  <a:pt x="1498" y="422"/>
                </a:lnTo>
                <a:lnTo>
                  <a:pt x="1500" y="422"/>
                </a:lnTo>
                <a:lnTo>
                  <a:pt x="1500" y="422"/>
                </a:lnTo>
                <a:lnTo>
                  <a:pt x="1502" y="422"/>
                </a:lnTo>
                <a:lnTo>
                  <a:pt x="1502" y="422"/>
                </a:lnTo>
                <a:lnTo>
                  <a:pt x="1500" y="422"/>
                </a:lnTo>
                <a:lnTo>
                  <a:pt x="1500" y="424"/>
                </a:lnTo>
                <a:lnTo>
                  <a:pt x="1498" y="424"/>
                </a:lnTo>
                <a:lnTo>
                  <a:pt x="1498" y="426"/>
                </a:lnTo>
                <a:lnTo>
                  <a:pt x="1500" y="426"/>
                </a:lnTo>
                <a:lnTo>
                  <a:pt x="1500" y="428"/>
                </a:lnTo>
                <a:lnTo>
                  <a:pt x="1502" y="428"/>
                </a:lnTo>
                <a:lnTo>
                  <a:pt x="1504" y="428"/>
                </a:lnTo>
                <a:lnTo>
                  <a:pt x="1507" y="428"/>
                </a:lnTo>
                <a:lnTo>
                  <a:pt x="1511" y="430"/>
                </a:lnTo>
                <a:lnTo>
                  <a:pt x="1511" y="430"/>
                </a:lnTo>
                <a:lnTo>
                  <a:pt x="1513" y="432"/>
                </a:lnTo>
                <a:lnTo>
                  <a:pt x="1511" y="434"/>
                </a:lnTo>
                <a:lnTo>
                  <a:pt x="1511" y="436"/>
                </a:lnTo>
                <a:lnTo>
                  <a:pt x="1509" y="436"/>
                </a:lnTo>
                <a:lnTo>
                  <a:pt x="1507" y="438"/>
                </a:lnTo>
                <a:lnTo>
                  <a:pt x="1504" y="438"/>
                </a:lnTo>
                <a:lnTo>
                  <a:pt x="1500" y="436"/>
                </a:lnTo>
                <a:lnTo>
                  <a:pt x="1500" y="438"/>
                </a:lnTo>
                <a:lnTo>
                  <a:pt x="1498" y="438"/>
                </a:lnTo>
                <a:lnTo>
                  <a:pt x="1498" y="438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5"/>
                </a:lnTo>
                <a:lnTo>
                  <a:pt x="1498" y="445"/>
                </a:lnTo>
                <a:lnTo>
                  <a:pt x="1498" y="447"/>
                </a:lnTo>
                <a:lnTo>
                  <a:pt x="1500" y="447"/>
                </a:lnTo>
                <a:lnTo>
                  <a:pt x="1502" y="445"/>
                </a:lnTo>
                <a:lnTo>
                  <a:pt x="1509" y="443"/>
                </a:lnTo>
                <a:lnTo>
                  <a:pt x="1513" y="440"/>
                </a:lnTo>
                <a:lnTo>
                  <a:pt x="1513" y="440"/>
                </a:lnTo>
                <a:lnTo>
                  <a:pt x="1515" y="438"/>
                </a:lnTo>
                <a:lnTo>
                  <a:pt x="1515" y="440"/>
                </a:lnTo>
                <a:lnTo>
                  <a:pt x="1519" y="440"/>
                </a:lnTo>
                <a:lnTo>
                  <a:pt x="1519" y="440"/>
                </a:lnTo>
                <a:lnTo>
                  <a:pt x="1521" y="438"/>
                </a:lnTo>
                <a:lnTo>
                  <a:pt x="1523" y="436"/>
                </a:lnTo>
                <a:lnTo>
                  <a:pt x="1523" y="436"/>
                </a:lnTo>
                <a:lnTo>
                  <a:pt x="1525" y="436"/>
                </a:lnTo>
                <a:lnTo>
                  <a:pt x="1525" y="438"/>
                </a:lnTo>
                <a:lnTo>
                  <a:pt x="1523" y="438"/>
                </a:lnTo>
                <a:lnTo>
                  <a:pt x="1521" y="438"/>
                </a:lnTo>
                <a:lnTo>
                  <a:pt x="1523" y="440"/>
                </a:lnTo>
                <a:lnTo>
                  <a:pt x="1523" y="440"/>
                </a:lnTo>
                <a:lnTo>
                  <a:pt x="1525" y="440"/>
                </a:lnTo>
                <a:lnTo>
                  <a:pt x="1525" y="440"/>
                </a:lnTo>
                <a:lnTo>
                  <a:pt x="1523" y="443"/>
                </a:lnTo>
                <a:lnTo>
                  <a:pt x="1523" y="443"/>
                </a:lnTo>
                <a:lnTo>
                  <a:pt x="1523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5"/>
                </a:lnTo>
                <a:lnTo>
                  <a:pt x="1525" y="445"/>
                </a:lnTo>
                <a:lnTo>
                  <a:pt x="1530" y="449"/>
                </a:lnTo>
                <a:lnTo>
                  <a:pt x="1530" y="449"/>
                </a:lnTo>
                <a:lnTo>
                  <a:pt x="1532" y="449"/>
                </a:lnTo>
                <a:lnTo>
                  <a:pt x="1534" y="451"/>
                </a:lnTo>
                <a:lnTo>
                  <a:pt x="1536" y="449"/>
                </a:lnTo>
                <a:lnTo>
                  <a:pt x="1536" y="449"/>
                </a:lnTo>
                <a:lnTo>
                  <a:pt x="1534" y="447"/>
                </a:lnTo>
                <a:lnTo>
                  <a:pt x="1534" y="445"/>
                </a:lnTo>
                <a:lnTo>
                  <a:pt x="1536" y="445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9"/>
                </a:lnTo>
                <a:lnTo>
                  <a:pt x="1538" y="449"/>
                </a:lnTo>
                <a:lnTo>
                  <a:pt x="1538" y="451"/>
                </a:lnTo>
                <a:lnTo>
                  <a:pt x="1538" y="451"/>
                </a:lnTo>
                <a:lnTo>
                  <a:pt x="1538" y="453"/>
                </a:lnTo>
                <a:lnTo>
                  <a:pt x="1538" y="455"/>
                </a:lnTo>
                <a:lnTo>
                  <a:pt x="1540" y="455"/>
                </a:lnTo>
                <a:lnTo>
                  <a:pt x="1540" y="455"/>
                </a:lnTo>
                <a:lnTo>
                  <a:pt x="1542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7"/>
                </a:lnTo>
                <a:lnTo>
                  <a:pt x="1548" y="461"/>
                </a:lnTo>
                <a:lnTo>
                  <a:pt x="1551" y="466"/>
                </a:lnTo>
                <a:lnTo>
                  <a:pt x="1555" y="468"/>
                </a:lnTo>
                <a:lnTo>
                  <a:pt x="1557" y="472"/>
                </a:lnTo>
                <a:lnTo>
                  <a:pt x="1559" y="480"/>
                </a:lnTo>
                <a:lnTo>
                  <a:pt x="1561" y="480"/>
                </a:lnTo>
                <a:lnTo>
                  <a:pt x="1561" y="480"/>
                </a:lnTo>
                <a:lnTo>
                  <a:pt x="1561" y="482"/>
                </a:lnTo>
                <a:lnTo>
                  <a:pt x="1559" y="484"/>
                </a:lnTo>
                <a:lnTo>
                  <a:pt x="1557" y="484"/>
                </a:lnTo>
                <a:lnTo>
                  <a:pt x="1555" y="487"/>
                </a:lnTo>
                <a:lnTo>
                  <a:pt x="1553" y="487"/>
                </a:lnTo>
                <a:lnTo>
                  <a:pt x="1551" y="491"/>
                </a:lnTo>
                <a:lnTo>
                  <a:pt x="1551" y="491"/>
                </a:lnTo>
                <a:lnTo>
                  <a:pt x="1551" y="493"/>
                </a:lnTo>
                <a:lnTo>
                  <a:pt x="1551" y="495"/>
                </a:lnTo>
                <a:lnTo>
                  <a:pt x="1546" y="495"/>
                </a:lnTo>
                <a:lnTo>
                  <a:pt x="1546" y="495"/>
                </a:lnTo>
                <a:lnTo>
                  <a:pt x="1544" y="497"/>
                </a:lnTo>
                <a:lnTo>
                  <a:pt x="1544" y="497"/>
                </a:lnTo>
                <a:lnTo>
                  <a:pt x="1542" y="499"/>
                </a:lnTo>
                <a:lnTo>
                  <a:pt x="1536" y="503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10"/>
                </a:lnTo>
                <a:lnTo>
                  <a:pt x="1532" y="512"/>
                </a:lnTo>
                <a:lnTo>
                  <a:pt x="1536" y="514"/>
                </a:lnTo>
                <a:lnTo>
                  <a:pt x="1538" y="516"/>
                </a:lnTo>
                <a:lnTo>
                  <a:pt x="1540" y="518"/>
                </a:lnTo>
                <a:lnTo>
                  <a:pt x="1540" y="520"/>
                </a:lnTo>
                <a:lnTo>
                  <a:pt x="1542" y="522"/>
                </a:lnTo>
                <a:lnTo>
                  <a:pt x="1542" y="524"/>
                </a:lnTo>
                <a:lnTo>
                  <a:pt x="1540" y="524"/>
                </a:lnTo>
                <a:lnTo>
                  <a:pt x="1538" y="522"/>
                </a:lnTo>
                <a:lnTo>
                  <a:pt x="1536" y="522"/>
                </a:lnTo>
                <a:lnTo>
                  <a:pt x="1534" y="524"/>
                </a:lnTo>
                <a:lnTo>
                  <a:pt x="1532" y="524"/>
                </a:lnTo>
                <a:lnTo>
                  <a:pt x="1530" y="526"/>
                </a:lnTo>
                <a:lnTo>
                  <a:pt x="1527" y="526"/>
                </a:lnTo>
                <a:lnTo>
                  <a:pt x="1527" y="526"/>
                </a:lnTo>
                <a:lnTo>
                  <a:pt x="1525" y="526"/>
                </a:lnTo>
                <a:lnTo>
                  <a:pt x="1523" y="526"/>
                </a:lnTo>
                <a:lnTo>
                  <a:pt x="1521" y="526"/>
                </a:lnTo>
                <a:lnTo>
                  <a:pt x="1521" y="526"/>
                </a:lnTo>
                <a:lnTo>
                  <a:pt x="1519" y="526"/>
                </a:lnTo>
                <a:lnTo>
                  <a:pt x="1519" y="528"/>
                </a:lnTo>
                <a:lnTo>
                  <a:pt x="1517" y="528"/>
                </a:lnTo>
                <a:lnTo>
                  <a:pt x="1511" y="528"/>
                </a:lnTo>
                <a:lnTo>
                  <a:pt x="1509" y="528"/>
                </a:lnTo>
                <a:lnTo>
                  <a:pt x="1511" y="528"/>
                </a:lnTo>
                <a:lnTo>
                  <a:pt x="1513" y="533"/>
                </a:lnTo>
                <a:lnTo>
                  <a:pt x="1515" y="533"/>
                </a:lnTo>
                <a:lnTo>
                  <a:pt x="1515" y="535"/>
                </a:lnTo>
                <a:lnTo>
                  <a:pt x="1517" y="535"/>
                </a:lnTo>
                <a:lnTo>
                  <a:pt x="1515" y="535"/>
                </a:lnTo>
                <a:lnTo>
                  <a:pt x="1515" y="537"/>
                </a:lnTo>
                <a:lnTo>
                  <a:pt x="1515" y="537"/>
                </a:lnTo>
                <a:lnTo>
                  <a:pt x="1515" y="539"/>
                </a:lnTo>
                <a:lnTo>
                  <a:pt x="1515" y="539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5" y="535"/>
                </a:lnTo>
                <a:lnTo>
                  <a:pt x="1513" y="535"/>
                </a:lnTo>
                <a:lnTo>
                  <a:pt x="1513" y="533"/>
                </a:lnTo>
                <a:lnTo>
                  <a:pt x="1509" y="531"/>
                </a:lnTo>
                <a:lnTo>
                  <a:pt x="1507" y="528"/>
                </a:lnTo>
                <a:lnTo>
                  <a:pt x="1500" y="526"/>
                </a:lnTo>
                <a:lnTo>
                  <a:pt x="1496" y="526"/>
                </a:lnTo>
                <a:lnTo>
                  <a:pt x="1492" y="524"/>
                </a:lnTo>
                <a:lnTo>
                  <a:pt x="1492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6" y="526"/>
                </a:lnTo>
                <a:lnTo>
                  <a:pt x="1486" y="526"/>
                </a:lnTo>
                <a:lnTo>
                  <a:pt x="1486" y="526"/>
                </a:lnTo>
                <a:lnTo>
                  <a:pt x="1488" y="531"/>
                </a:lnTo>
                <a:lnTo>
                  <a:pt x="1488" y="531"/>
                </a:lnTo>
                <a:lnTo>
                  <a:pt x="1486" y="531"/>
                </a:lnTo>
                <a:lnTo>
                  <a:pt x="1479" y="533"/>
                </a:lnTo>
                <a:lnTo>
                  <a:pt x="1477" y="535"/>
                </a:lnTo>
                <a:lnTo>
                  <a:pt x="1477" y="535"/>
                </a:lnTo>
                <a:lnTo>
                  <a:pt x="1477" y="537"/>
                </a:lnTo>
                <a:lnTo>
                  <a:pt x="1475" y="539"/>
                </a:lnTo>
                <a:lnTo>
                  <a:pt x="1475" y="541"/>
                </a:lnTo>
                <a:lnTo>
                  <a:pt x="1475" y="541"/>
                </a:lnTo>
                <a:lnTo>
                  <a:pt x="1475" y="543"/>
                </a:lnTo>
                <a:lnTo>
                  <a:pt x="1475" y="543"/>
                </a:lnTo>
                <a:lnTo>
                  <a:pt x="1477" y="547"/>
                </a:lnTo>
                <a:lnTo>
                  <a:pt x="1477" y="547"/>
                </a:lnTo>
                <a:lnTo>
                  <a:pt x="1481" y="549"/>
                </a:lnTo>
                <a:lnTo>
                  <a:pt x="1481" y="549"/>
                </a:lnTo>
                <a:lnTo>
                  <a:pt x="1483" y="549"/>
                </a:lnTo>
                <a:lnTo>
                  <a:pt x="1486" y="549"/>
                </a:lnTo>
                <a:lnTo>
                  <a:pt x="1486" y="552"/>
                </a:lnTo>
                <a:lnTo>
                  <a:pt x="1488" y="552"/>
                </a:lnTo>
                <a:lnTo>
                  <a:pt x="1490" y="552"/>
                </a:lnTo>
                <a:lnTo>
                  <a:pt x="1492" y="552"/>
                </a:lnTo>
                <a:lnTo>
                  <a:pt x="1494" y="554"/>
                </a:lnTo>
                <a:lnTo>
                  <a:pt x="1496" y="554"/>
                </a:lnTo>
                <a:lnTo>
                  <a:pt x="1498" y="552"/>
                </a:lnTo>
                <a:lnTo>
                  <a:pt x="1498" y="552"/>
                </a:lnTo>
                <a:lnTo>
                  <a:pt x="1500" y="552"/>
                </a:lnTo>
                <a:lnTo>
                  <a:pt x="1500" y="552"/>
                </a:lnTo>
                <a:lnTo>
                  <a:pt x="1504" y="549"/>
                </a:lnTo>
                <a:lnTo>
                  <a:pt x="1507" y="549"/>
                </a:lnTo>
                <a:lnTo>
                  <a:pt x="1509" y="549"/>
                </a:lnTo>
                <a:lnTo>
                  <a:pt x="1511" y="549"/>
                </a:lnTo>
                <a:lnTo>
                  <a:pt x="1511" y="545"/>
                </a:lnTo>
                <a:lnTo>
                  <a:pt x="1515" y="545"/>
                </a:lnTo>
                <a:lnTo>
                  <a:pt x="1517" y="547"/>
                </a:lnTo>
                <a:lnTo>
                  <a:pt x="1517" y="547"/>
                </a:lnTo>
                <a:lnTo>
                  <a:pt x="1521" y="547"/>
                </a:lnTo>
                <a:lnTo>
                  <a:pt x="1523" y="547"/>
                </a:lnTo>
                <a:lnTo>
                  <a:pt x="1525" y="547"/>
                </a:lnTo>
                <a:lnTo>
                  <a:pt x="1525" y="545"/>
                </a:lnTo>
                <a:lnTo>
                  <a:pt x="1525" y="543"/>
                </a:lnTo>
                <a:lnTo>
                  <a:pt x="1523" y="541"/>
                </a:lnTo>
                <a:lnTo>
                  <a:pt x="1523" y="541"/>
                </a:lnTo>
                <a:lnTo>
                  <a:pt x="1523" y="539"/>
                </a:lnTo>
                <a:lnTo>
                  <a:pt x="1523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7" y="539"/>
                </a:lnTo>
                <a:lnTo>
                  <a:pt x="1527" y="541"/>
                </a:lnTo>
                <a:lnTo>
                  <a:pt x="1527" y="541"/>
                </a:lnTo>
                <a:lnTo>
                  <a:pt x="1527" y="543"/>
                </a:lnTo>
                <a:lnTo>
                  <a:pt x="1530" y="543"/>
                </a:lnTo>
                <a:lnTo>
                  <a:pt x="1530" y="543"/>
                </a:lnTo>
                <a:lnTo>
                  <a:pt x="1532" y="543"/>
                </a:lnTo>
                <a:lnTo>
                  <a:pt x="1534" y="543"/>
                </a:lnTo>
                <a:lnTo>
                  <a:pt x="1534" y="547"/>
                </a:lnTo>
                <a:lnTo>
                  <a:pt x="1534" y="547"/>
                </a:lnTo>
                <a:lnTo>
                  <a:pt x="1534" y="549"/>
                </a:lnTo>
                <a:lnTo>
                  <a:pt x="1536" y="549"/>
                </a:lnTo>
                <a:lnTo>
                  <a:pt x="1536" y="547"/>
                </a:lnTo>
                <a:lnTo>
                  <a:pt x="1536" y="547"/>
                </a:lnTo>
                <a:lnTo>
                  <a:pt x="1538" y="545"/>
                </a:lnTo>
                <a:lnTo>
                  <a:pt x="1538" y="545"/>
                </a:lnTo>
                <a:lnTo>
                  <a:pt x="1538" y="545"/>
                </a:lnTo>
                <a:lnTo>
                  <a:pt x="1540" y="545"/>
                </a:lnTo>
                <a:lnTo>
                  <a:pt x="1540" y="545"/>
                </a:lnTo>
                <a:lnTo>
                  <a:pt x="1544" y="545"/>
                </a:lnTo>
                <a:lnTo>
                  <a:pt x="1546" y="545"/>
                </a:lnTo>
                <a:lnTo>
                  <a:pt x="1546" y="545"/>
                </a:lnTo>
                <a:lnTo>
                  <a:pt x="1544" y="549"/>
                </a:lnTo>
                <a:lnTo>
                  <a:pt x="1544" y="549"/>
                </a:lnTo>
                <a:lnTo>
                  <a:pt x="1544" y="549"/>
                </a:lnTo>
                <a:lnTo>
                  <a:pt x="1546" y="552"/>
                </a:lnTo>
                <a:lnTo>
                  <a:pt x="1548" y="552"/>
                </a:lnTo>
                <a:lnTo>
                  <a:pt x="1551" y="556"/>
                </a:lnTo>
                <a:lnTo>
                  <a:pt x="1555" y="558"/>
                </a:lnTo>
                <a:lnTo>
                  <a:pt x="1555" y="558"/>
                </a:lnTo>
                <a:lnTo>
                  <a:pt x="1555" y="558"/>
                </a:lnTo>
                <a:lnTo>
                  <a:pt x="1557" y="560"/>
                </a:lnTo>
                <a:lnTo>
                  <a:pt x="1557" y="562"/>
                </a:lnTo>
                <a:lnTo>
                  <a:pt x="1559" y="562"/>
                </a:lnTo>
                <a:lnTo>
                  <a:pt x="1561" y="560"/>
                </a:lnTo>
                <a:lnTo>
                  <a:pt x="1563" y="560"/>
                </a:lnTo>
                <a:lnTo>
                  <a:pt x="1563" y="560"/>
                </a:lnTo>
                <a:lnTo>
                  <a:pt x="1563" y="562"/>
                </a:lnTo>
                <a:lnTo>
                  <a:pt x="1561" y="562"/>
                </a:lnTo>
                <a:lnTo>
                  <a:pt x="1561" y="564"/>
                </a:lnTo>
                <a:lnTo>
                  <a:pt x="1561" y="564"/>
                </a:lnTo>
                <a:lnTo>
                  <a:pt x="1561" y="564"/>
                </a:lnTo>
                <a:lnTo>
                  <a:pt x="1567" y="564"/>
                </a:lnTo>
                <a:lnTo>
                  <a:pt x="1569" y="564"/>
                </a:lnTo>
                <a:lnTo>
                  <a:pt x="1569" y="566"/>
                </a:lnTo>
                <a:lnTo>
                  <a:pt x="1571" y="566"/>
                </a:lnTo>
                <a:lnTo>
                  <a:pt x="1571" y="568"/>
                </a:lnTo>
                <a:lnTo>
                  <a:pt x="1571" y="568"/>
                </a:lnTo>
                <a:lnTo>
                  <a:pt x="1574" y="568"/>
                </a:lnTo>
                <a:lnTo>
                  <a:pt x="1574" y="568"/>
                </a:lnTo>
                <a:lnTo>
                  <a:pt x="1571" y="568"/>
                </a:lnTo>
                <a:lnTo>
                  <a:pt x="1569" y="570"/>
                </a:lnTo>
                <a:lnTo>
                  <a:pt x="1569" y="570"/>
                </a:lnTo>
                <a:lnTo>
                  <a:pt x="1567" y="570"/>
                </a:lnTo>
                <a:lnTo>
                  <a:pt x="1565" y="570"/>
                </a:lnTo>
                <a:lnTo>
                  <a:pt x="1565" y="572"/>
                </a:lnTo>
                <a:lnTo>
                  <a:pt x="1567" y="572"/>
                </a:lnTo>
                <a:lnTo>
                  <a:pt x="1569" y="577"/>
                </a:lnTo>
                <a:lnTo>
                  <a:pt x="1571" y="579"/>
                </a:lnTo>
                <a:lnTo>
                  <a:pt x="1574" y="579"/>
                </a:lnTo>
                <a:lnTo>
                  <a:pt x="1576" y="581"/>
                </a:lnTo>
                <a:lnTo>
                  <a:pt x="1580" y="579"/>
                </a:lnTo>
                <a:lnTo>
                  <a:pt x="1580" y="579"/>
                </a:lnTo>
                <a:lnTo>
                  <a:pt x="1578" y="581"/>
                </a:lnTo>
                <a:lnTo>
                  <a:pt x="1578" y="581"/>
                </a:lnTo>
                <a:lnTo>
                  <a:pt x="1580" y="581"/>
                </a:lnTo>
                <a:lnTo>
                  <a:pt x="1582" y="583"/>
                </a:lnTo>
                <a:lnTo>
                  <a:pt x="1586" y="583"/>
                </a:lnTo>
                <a:lnTo>
                  <a:pt x="1588" y="585"/>
                </a:lnTo>
                <a:lnTo>
                  <a:pt x="1590" y="587"/>
                </a:lnTo>
                <a:lnTo>
                  <a:pt x="1592" y="587"/>
                </a:lnTo>
                <a:lnTo>
                  <a:pt x="1595" y="585"/>
                </a:lnTo>
                <a:lnTo>
                  <a:pt x="1597" y="585"/>
                </a:lnTo>
                <a:lnTo>
                  <a:pt x="1599" y="587"/>
                </a:lnTo>
                <a:lnTo>
                  <a:pt x="1601" y="587"/>
                </a:lnTo>
                <a:lnTo>
                  <a:pt x="1603" y="591"/>
                </a:lnTo>
                <a:lnTo>
                  <a:pt x="1607" y="593"/>
                </a:lnTo>
                <a:lnTo>
                  <a:pt x="1607" y="593"/>
                </a:lnTo>
                <a:lnTo>
                  <a:pt x="1611" y="596"/>
                </a:lnTo>
                <a:lnTo>
                  <a:pt x="1613" y="598"/>
                </a:lnTo>
                <a:lnTo>
                  <a:pt x="1615" y="598"/>
                </a:lnTo>
                <a:lnTo>
                  <a:pt x="1618" y="598"/>
                </a:lnTo>
                <a:lnTo>
                  <a:pt x="1630" y="600"/>
                </a:lnTo>
                <a:lnTo>
                  <a:pt x="1632" y="600"/>
                </a:lnTo>
                <a:lnTo>
                  <a:pt x="1632" y="602"/>
                </a:lnTo>
                <a:lnTo>
                  <a:pt x="1634" y="602"/>
                </a:lnTo>
                <a:lnTo>
                  <a:pt x="1641" y="604"/>
                </a:lnTo>
                <a:lnTo>
                  <a:pt x="1643" y="604"/>
                </a:lnTo>
                <a:lnTo>
                  <a:pt x="1645" y="606"/>
                </a:lnTo>
                <a:lnTo>
                  <a:pt x="1647" y="606"/>
                </a:lnTo>
                <a:lnTo>
                  <a:pt x="1647" y="606"/>
                </a:lnTo>
                <a:lnTo>
                  <a:pt x="1649" y="606"/>
                </a:lnTo>
                <a:lnTo>
                  <a:pt x="1651" y="606"/>
                </a:lnTo>
                <a:lnTo>
                  <a:pt x="1651" y="604"/>
                </a:lnTo>
                <a:lnTo>
                  <a:pt x="1649" y="602"/>
                </a:lnTo>
                <a:lnTo>
                  <a:pt x="1649" y="602"/>
                </a:lnTo>
                <a:lnTo>
                  <a:pt x="1651" y="600"/>
                </a:lnTo>
                <a:lnTo>
                  <a:pt x="1651" y="600"/>
                </a:lnTo>
                <a:lnTo>
                  <a:pt x="1651" y="598"/>
                </a:lnTo>
                <a:lnTo>
                  <a:pt x="1651" y="598"/>
                </a:lnTo>
                <a:lnTo>
                  <a:pt x="1651" y="598"/>
                </a:lnTo>
                <a:lnTo>
                  <a:pt x="1647" y="596"/>
                </a:lnTo>
                <a:lnTo>
                  <a:pt x="1647" y="596"/>
                </a:lnTo>
                <a:lnTo>
                  <a:pt x="1645" y="593"/>
                </a:lnTo>
                <a:lnTo>
                  <a:pt x="1645" y="591"/>
                </a:lnTo>
                <a:lnTo>
                  <a:pt x="1643" y="589"/>
                </a:lnTo>
                <a:lnTo>
                  <a:pt x="1641" y="589"/>
                </a:lnTo>
                <a:lnTo>
                  <a:pt x="1639" y="587"/>
                </a:lnTo>
                <a:lnTo>
                  <a:pt x="1636" y="587"/>
                </a:lnTo>
                <a:lnTo>
                  <a:pt x="1634" y="585"/>
                </a:lnTo>
                <a:lnTo>
                  <a:pt x="1632" y="585"/>
                </a:lnTo>
                <a:lnTo>
                  <a:pt x="1632" y="583"/>
                </a:lnTo>
                <a:lnTo>
                  <a:pt x="1630" y="583"/>
                </a:lnTo>
                <a:lnTo>
                  <a:pt x="1626" y="581"/>
                </a:lnTo>
                <a:lnTo>
                  <a:pt x="1626" y="581"/>
                </a:lnTo>
                <a:lnTo>
                  <a:pt x="1628" y="579"/>
                </a:lnTo>
                <a:lnTo>
                  <a:pt x="1628" y="579"/>
                </a:lnTo>
                <a:lnTo>
                  <a:pt x="1626" y="579"/>
                </a:lnTo>
                <a:lnTo>
                  <a:pt x="1624" y="579"/>
                </a:lnTo>
                <a:lnTo>
                  <a:pt x="1620" y="577"/>
                </a:lnTo>
                <a:lnTo>
                  <a:pt x="1620" y="577"/>
                </a:lnTo>
                <a:lnTo>
                  <a:pt x="1618" y="572"/>
                </a:lnTo>
                <a:lnTo>
                  <a:pt x="1615" y="570"/>
                </a:lnTo>
                <a:lnTo>
                  <a:pt x="1613" y="568"/>
                </a:lnTo>
                <a:lnTo>
                  <a:pt x="1611" y="568"/>
                </a:lnTo>
                <a:lnTo>
                  <a:pt x="1609" y="564"/>
                </a:lnTo>
                <a:lnTo>
                  <a:pt x="1609" y="564"/>
                </a:lnTo>
                <a:lnTo>
                  <a:pt x="1613" y="564"/>
                </a:lnTo>
                <a:lnTo>
                  <a:pt x="1615" y="564"/>
                </a:lnTo>
                <a:lnTo>
                  <a:pt x="1620" y="566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66"/>
                </a:lnTo>
                <a:lnTo>
                  <a:pt x="1624" y="564"/>
                </a:lnTo>
                <a:lnTo>
                  <a:pt x="1624" y="564"/>
                </a:lnTo>
                <a:lnTo>
                  <a:pt x="1626" y="566"/>
                </a:lnTo>
                <a:lnTo>
                  <a:pt x="1630" y="570"/>
                </a:lnTo>
                <a:lnTo>
                  <a:pt x="1632" y="572"/>
                </a:lnTo>
                <a:lnTo>
                  <a:pt x="1634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9" y="577"/>
                </a:lnTo>
                <a:lnTo>
                  <a:pt x="1639" y="577"/>
                </a:lnTo>
                <a:lnTo>
                  <a:pt x="1641" y="577"/>
                </a:lnTo>
                <a:lnTo>
                  <a:pt x="1641" y="579"/>
                </a:lnTo>
                <a:lnTo>
                  <a:pt x="1641" y="579"/>
                </a:lnTo>
                <a:lnTo>
                  <a:pt x="1641" y="579"/>
                </a:lnTo>
                <a:lnTo>
                  <a:pt x="1643" y="579"/>
                </a:lnTo>
                <a:lnTo>
                  <a:pt x="1643" y="579"/>
                </a:lnTo>
                <a:lnTo>
                  <a:pt x="1643" y="575"/>
                </a:lnTo>
                <a:lnTo>
                  <a:pt x="1643" y="575"/>
                </a:lnTo>
                <a:lnTo>
                  <a:pt x="1643" y="577"/>
                </a:lnTo>
                <a:lnTo>
                  <a:pt x="1645" y="579"/>
                </a:lnTo>
                <a:lnTo>
                  <a:pt x="1645" y="581"/>
                </a:lnTo>
                <a:lnTo>
                  <a:pt x="1647" y="581"/>
                </a:lnTo>
                <a:lnTo>
                  <a:pt x="1649" y="581"/>
                </a:lnTo>
                <a:lnTo>
                  <a:pt x="1649" y="581"/>
                </a:lnTo>
                <a:lnTo>
                  <a:pt x="1649" y="579"/>
                </a:lnTo>
                <a:lnTo>
                  <a:pt x="1647" y="579"/>
                </a:lnTo>
                <a:lnTo>
                  <a:pt x="1649" y="579"/>
                </a:lnTo>
                <a:lnTo>
                  <a:pt x="1651" y="581"/>
                </a:lnTo>
                <a:lnTo>
                  <a:pt x="1653" y="581"/>
                </a:lnTo>
                <a:lnTo>
                  <a:pt x="1653" y="583"/>
                </a:lnTo>
                <a:lnTo>
                  <a:pt x="1653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7" y="583"/>
                </a:lnTo>
                <a:lnTo>
                  <a:pt x="1659" y="585"/>
                </a:lnTo>
                <a:lnTo>
                  <a:pt x="1662" y="587"/>
                </a:lnTo>
                <a:lnTo>
                  <a:pt x="1664" y="589"/>
                </a:lnTo>
                <a:lnTo>
                  <a:pt x="1664" y="589"/>
                </a:lnTo>
                <a:lnTo>
                  <a:pt x="1666" y="589"/>
                </a:lnTo>
                <a:lnTo>
                  <a:pt x="1666" y="587"/>
                </a:lnTo>
                <a:lnTo>
                  <a:pt x="1664" y="583"/>
                </a:lnTo>
                <a:lnTo>
                  <a:pt x="1664" y="583"/>
                </a:lnTo>
                <a:lnTo>
                  <a:pt x="1668" y="583"/>
                </a:lnTo>
                <a:lnTo>
                  <a:pt x="1668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1"/>
                </a:lnTo>
                <a:lnTo>
                  <a:pt x="1668" y="579"/>
                </a:lnTo>
                <a:lnTo>
                  <a:pt x="1668" y="579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2"/>
                </a:lnTo>
                <a:lnTo>
                  <a:pt x="1666" y="570"/>
                </a:lnTo>
                <a:lnTo>
                  <a:pt x="1666" y="566"/>
                </a:lnTo>
                <a:lnTo>
                  <a:pt x="1664" y="566"/>
                </a:lnTo>
                <a:lnTo>
                  <a:pt x="1664" y="564"/>
                </a:lnTo>
                <a:lnTo>
                  <a:pt x="1664" y="564"/>
                </a:lnTo>
                <a:lnTo>
                  <a:pt x="1666" y="566"/>
                </a:lnTo>
                <a:lnTo>
                  <a:pt x="1668" y="568"/>
                </a:lnTo>
                <a:lnTo>
                  <a:pt x="1668" y="568"/>
                </a:lnTo>
                <a:lnTo>
                  <a:pt x="1670" y="575"/>
                </a:lnTo>
                <a:lnTo>
                  <a:pt x="1670" y="575"/>
                </a:lnTo>
                <a:lnTo>
                  <a:pt x="1672" y="575"/>
                </a:lnTo>
                <a:lnTo>
                  <a:pt x="1672" y="575"/>
                </a:lnTo>
                <a:lnTo>
                  <a:pt x="1674" y="572"/>
                </a:lnTo>
                <a:lnTo>
                  <a:pt x="1674" y="570"/>
                </a:lnTo>
                <a:lnTo>
                  <a:pt x="1672" y="568"/>
                </a:lnTo>
                <a:lnTo>
                  <a:pt x="1672" y="566"/>
                </a:lnTo>
                <a:lnTo>
                  <a:pt x="1674" y="566"/>
                </a:lnTo>
                <a:lnTo>
                  <a:pt x="1674" y="564"/>
                </a:lnTo>
                <a:lnTo>
                  <a:pt x="1674" y="562"/>
                </a:lnTo>
                <a:lnTo>
                  <a:pt x="1672" y="560"/>
                </a:lnTo>
                <a:lnTo>
                  <a:pt x="1672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58"/>
                </a:lnTo>
                <a:lnTo>
                  <a:pt x="1670" y="558"/>
                </a:lnTo>
                <a:lnTo>
                  <a:pt x="1670" y="558"/>
                </a:lnTo>
                <a:lnTo>
                  <a:pt x="1668" y="558"/>
                </a:lnTo>
                <a:lnTo>
                  <a:pt x="1666" y="558"/>
                </a:lnTo>
                <a:lnTo>
                  <a:pt x="1664" y="558"/>
                </a:lnTo>
                <a:lnTo>
                  <a:pt x="1664" y="558"/>
                </a:lnTo>
                <a:lnTo>
                  <a:pt x="1664" y="556"/>
                </a:lnTo>
                <a:lnTo>
                  <a:pt x="1664" y="556"/>
                </a:lnTo>
                <a:lnTo>
                  <a:pt x="1664" y="556"/>
                </a:lnTo>
                <a:lnTo>
                  <a:pt x="1662" y="554"/>
                </a:lnTo>
                <a:lnTo>
                  <a:pt x="1662" y="554"/>
                </a:lnTo>
                <a:lnTo>
                  <a:pt x="1657" y="552"/>
                </a:lnTo>
                <a:lnTo>
                  <a:pt x="1657" y="552"/>
                </a:lnTo>
                <a:lnTo>
                  <a:pt x="1659" y="552"/>
                </a:lnTo>
                <a:lnTo>
                  <a:pt x="1662" y="552"/>
                </a:lnTo>
                <a:lnTo>
                  <a:pt x="1664" y="552"/>
                </a:lnTo>
                <a:lnTo>
                  <a:pt x="1666" y="547"/>
                </a:lnTo>
                <a:lnTo>
                  <a:pt x="1664" y="547"/>
                </a:lnTo>
                <a:lnTo>
                  <a:pt x="1664" y="547"/>
                </a:lnTo>
                <a:lnTo>
                  <a:pt x="1659" y="547"/>
                </a:lnTo>
                <a:lnTo>
                  <a:pt x="1657" y="547"/>
                </a:lnTo>
                <a:lnTo>
                  <a:pt x="1659" y="545"/>
                </a:lnTo>
                <a:lnTo>
                  <a:pt x="1662" y="545"/>
                </a:lnTo>
                <a:lnTo>
                  <a:pt x="1662" y="543"/>
                </a:lnTo>
                <a:lnTo>
                  <a:pt x="1659" y="541"/>
                </a:lnTo>
                <a:lnTo>
                  <a:pt x="1659" y="541"/>
                </a:lnTo>
                <a:lnTo>
                  <a:pt x="1657" y="541"/>
                </a:lnTo>
                <a:lnTo>
                  <a:pt x="1657" y="541"/>
                </a:lnTo>
                <a:lnTo>
                  <a:pt x="1655" y="539"/>
                </a:lnTo>
                <a:lnTo>
                  <a:pt x="1653" y="537"/>
                </a:lnTo>
                <a:lnTo>
                  <a:pt x="1651" y="539"/>
                </a:lnTo>
                <a:lnTo>
                  <a:pt x="1649" y="539"/>
                </a:lnTo>
                <a:lnTo>
                  <a:pt x="1649" y="541"/>
                </a:lnTo>
                <a:lnTo>
                  <a:pt x="1649" y="541"/>
                </a:lnTo>
                <a:lnTo>
                  <a:pt x="1647" y="541"/>
                </a:lnTo>
                <a:lnTo>
                  <a:pt x="1647" y="541"/>
                </a:lnTo>
                <a:lnTo>
                  <a:pt x="1649" y="539"/>
                </a:lnTo>
                <a:lnTo>
                  <a:pt x="1649" y="539"/>
                </a:lnTo>
                <a:lnTo>
                  <a:pt x="1647" y="537"/>
                </a:lnTo>
                <a:lnTo>
                  <a:pt x="1645" y="535"/>
                </a:lnTo>
                <a:lnTo>
                  <a:pt x="1643" y="535"/>
                </a:lnTo>
                <a:lnTo>
                  <a:pt x="1643" y="535"/>
                </a:lnTo>
                <a:lnTo>
                  <a:pt x="1643" y="539"/>
                </a:lnTo>
                <a:lnTo>
                  <a:pt x="1641" y="539"/>
                </a:lnTo>
                <a:lnTo>
                  <a:pt x="1641" y="539"/>
                </a:lnTo>
                <a:lnTo>
                  <a:pt x="1641" y="535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6" y="533"/>
                </a:lnTo>
                <a:lnTo>
                  <a:pt x="1636" y="533"/>
                </a:lnTo>
                <a:lnTo>
                  <a:pt x="1636" y="531"/>
                </a:lnTo>
                <a:lnTo>
                  <a:pt x="1636" y="528"/>
                </a:lnTo>
                <a:lnTo>
                  <a:pt x="1634" y="528"/>
                </a:lnTo>
                <a:lnTo>
                  <a:pt x="1632" y="526"/>
                </a:lnTo>
                <a:lnTo>
                  <a:pt x="1632" y="526"/>
                </a:lnTo>
                <a:lnTo>
                  <a:pt x="1632" y="526"/>
                </a:lnTo>
                <a:lnTo>
                  <a:pt x="1634" y="524"/>
                </a:lnTo>
                <a:lnTo>
                  <a:pt x="1634" y="524"/>
                </a:lnTo>
                <a:lnTo>
                  <a:pt x="1632" y="524"/>
                </a:lnTo>
                <a:lnTo>
                  <a:pt x="1632" y="522"/>
                </a:lnTo>
                <a:lnTo>
                  <a:pt x="1632" y="522"/>
                </a:lnTo>
                <a:lnTo>
                  <a:pt x="1632" y="522"/>
                </a:lnTo>
                <a:lnTo>
                  <a:pt x="1630" y="520"/>
                </a:lnTo>
                <a:lnTo>
                  <a:pt x="1628" y="520"/>
                </a:lnTo>
                <a:lnTo>
                  <a:pt x="1628" y="520"/>
                </a:lnTo>
                <a:lnTo>
                  <a:pt x="1626" y="520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0"/>
                </a:lnTo>
                <a:lnTo>
                  <a:pt x="1624" y="516"/>
                </a:lnTo>
                <a:lnTo>
                  <a:pt x="1624" y="516"/>
                </a:lnTo>
                <a:lnTo>
                  <a:pt x="1624" y="516"/>
                </a:lnTo>
                <a:lnTo>
                  <a:pt x="1622" y="516"/>
                </a:lnTo>
                <a:lnTo>
                  <a:pt x="1620" y="514"/>
                </a:lnTo>
                <a:lnTo>
                  <a:pt x="1620" y="514"/>
                </a:lnTo>
                <a:lnTo>
                  <a:pt x="1620" y="512"/>
                </a:lnTo>
                <a:lnTo>
                  <a:pt x="1620" y="510"/>
                </a:lnTo>
                <a:lnTo>
                  <a:pt x="1620" y="510"/>
                </a:lnTo>
                <a:lnTo>
                  <a:pt x="1615" y="508"/>
                </a:lnTo>
                <a:lnTo>
                  <a:pt x="1613" y="508"/>
                </a:lnTo>
                <a:lnTo>
                  <a:pt x="1611" y="508"/>
                </a:lnTo>
                <a:lnTo>
                  <a:pt x="1611" y="508"/>
                </a:lnTo>
                <a:lnTo>
                  <a:pt x="1615" y="505"/>
                </a:lnTo>
                <a:lnTo>
                  <a:pt x="1615" y="505"/>
                </a:lnTo>
                <a:lnTo>
                  <a:pt x="1620" y="508"/>
                </a:lnTo>
                <a:lnTo>
                  <a:pt x="1624" y="512"/>
                </a:lnTo>
                <a:lnTo>
                  <a:pt x="1626" y="512"/>
                </a:lnTo>
                <a:lnTo>
                  <a:pt x="1628" y="514"/>
                </a:lnTo>
                <a:lnTo>
                  <a:pt x="1632" y="514"/>
                </a:lnTo>
                <a:lnTo>
                  <a:pt x="1632" y="514"/>
                </a:lnTo>
                <a:lnTo>
                  <a:pt x="1632" y="512"/>
                </a:lnTo>
                <a:lnTo>
                  <a:pt x="1634" y="512"/>
                </a:lnTo>
                <a:lnTo>
                  <a:pt x="1632" y="510"/>
                </a:lnTo>
                <a:lnTo>
                  <a:pt x="1630" y="508"/>
                </a:lnTo>
                <a:lnTo>
                  <a:pt x="1626" y="505"/>
                </a:lnTo>
                <a:lnTo>
                  <a:pt x="1626" y="503"/>
                </a:lnTo>
                <a:lnTo>
                  <a:pt x="1624" y="501"/>
                </a:lnTo>
                <a:lnTo>
                  <a:pt x="1624" y="499"/>
                </a:lnTo>
                <a:lnTo>
                  <a:pt x="1626" y="501"/>
                </a:lnTo>
                <a:lnTo>
                  <a:pt x="1628" y="501"/>
                </a:lnTo>
                <a:lnTo>
                  <a:pt x="1632" y="503"/>
                </a:lnTo>
                <a:lnTo>
                  <a:pt x="1632" y="503"/>
                </a:lnTo>
                <a:lnTo>
                  <a:pt x="1634" y="503"/>
                </a:lnTo>
                <a:lnTo>
                  <a:pt x="1634" y="503"/>
                </a:lnTo>
                <a:lnTo>
                  <a:pt x="1634" y="501"/>
                </a:lnTo>
                <a:lnTo>
                  <a:pt x="1632" y="499"/>
                </a:lnTo>
                <a:lnTo>
                  <a:pt x="1632" y="497"/>
                </a:lnTo>
                <a:lnTo>
                  <a:pt x="1634" y="499"/>
                </a:lnTo>
                <a:lnTo>
                  <a:pt x="1636" y="499"/>
                </a:lnTo>
                <a:lnTo>
                  <a:pt x="1639" y="499"/>
                </a:lnTo>
                <a:lnTo>
                  <a:pt x="1639" y="497"/>
                </a:lnTo>
                <a:lnTo>
                  <a:pt x="1636" y="497"/>
                </a:lnTo>
                <a:lnTo>
                  <a:pt x="1636" y="497"/>
                </a:lnTo>
                <a:lnTo>
                  <a:pt x="1639" y="497"/>
                </a:lnTo>
                <a:lnTo>
                  <a:pt x="1641" y="499"/>
                </a:lnTo>
                <a:lnTo>
                  <a:pt x="1641" y="499"/>
                </a:lnTo>
                <a:lnTo>
                  <a:pt x="1641" y="501"/>
                </a:lnTo>
                <a:lnTo>
                  <a:pt x="1645" y="505"/>
                </a:lnTo>
                <a:lnTo>
                  <a:pt x="1645" y="505"/>
                </a:lnTo>
                <a:lnTo>
                  <a:pt x="1647" y="505"/>
                </a:lnTo>
                <a:lnTo>
                  <a:pt x="1649" y="508"/>
                </a:lnTo>
                <a:lnTo>
                  <a:pt x="1651" y="508"/>
                </a:lnTo>
                <a:lnTo>
                  <a:pt x="1653" y="508"/>
                </a:lnTo>
                <a:lnTo>
                  <a:pt x="1653" y="508"/>
                </a:lnTo>
                <a:lnTo>
                  <a:pt x="1655" y="508"/>
                </a:lnTo>
                <a:lnTo>
                  <a:pt x="1655" y="508"/>
                </a:lnTo>
                <a:lnTo>
                  <a:pt x="1657" y="508"/>
                </a:lnTo>
                <a:lnTo>
                  <a:pt x="1653" y="510"/>
                </a:lnTo>
                <a:lnTo>
                  <a:pt x="1653" y="512"/>
                </a:lnTo>
                <a:lnTo>
                  <a:pt x="1653" y="512"/>
                </a:lnTo>
                <a:lnTo>
                  <a:pt x="1657" y="512"/>
                </a:lnTo>
                <a:lnTo>
                  <a:pt x="1659" y="512"/>
                </a:lnTo>
                <a:lnTo>
                  <a:pt x="1662" y="512"/>
                </a:lnTo>
                <a:lnTo>
                  <a:pt x="1666" y="510"/>
                </a:lnTo>
                <a:lnTo>
                  <a:pt x="1668" y="508"/>
                </a:lnTo>
                <a:lnTo>
                  <a:pt x="1670" y="505"/>
                </a:lnTo>
                <a:lnTo>
                  <a:pt x="1672" y="505"/>
                </a:lnTo>
                <a:lnTo>
                  <a:pt x="1674" y="503"/>
                </a:lnTo>
                <a:lnTo>
                  <a:pt x="1674" y="503"/>
                </a:lnTo>
                <a:lnTo>
                  <a:pt x="1672" y="505"/>
                </a:lnTo>
                <a:lnTo>
                  <a:pt x="1670" y="508"/>
                </a:lnTo>
                <a:lnTo>
                  <a:pt x="1670" y="510"/>
                </a:lnTo>
                <a:lnTo>
                  <a:pt x="1668" y="512"/>
                </a:lnTo>
                <a:lnTo>
                  <a:pt x="1666" y="512"/>
                </a:lnTo>
                <a:lnTo>
                  <a:pt x="1664" y="514"/>
                </a:lnTo>
                <a:lnTo>
                  <a:pt x="1662" y="514"/>
                </a:lnTo>
                <a:lnTo>
                  <a:pt x="1662" y="516"/>
                </a:lnTo>
                <a:lnTo>
                  <a:pt x="1659" y="518"/>
                </a:lnTo>
                <a:lnTo>
                  <a:pt x="1662" y="518"/>
                </a:lnTo>
                <a:lnTo>
                  <a:pt x="1662" y="518"/>
                </a:lnTo>
                <a:lnTo>
                  <a:pt x="1662" y="520"/>
                </a:lnTo>
                <a:lnTo>
                  <a:pt x="1664" y="522"/>
                </a:lnTo>
                <a:lnTo>
                  <a:pt x="1664" y="522"/>
                </a:lnTo>
                <a:lnTo>
                  <a:pt x="1664" y="524"/>
                </a:lnTo>
                <a:lnTo>
                  <a:pt x="1666" y="526"/>
                </a:lnTo>
                <a:lnTo>
                  <a:pt x="1668" y="528"/>
                </a:lnTo>
                <a:lnTo>
                  <a:pt x="1670" y="531"/>
                </a:lnTo>
                <a:lnTo>
                  <a:pt x="1670" y="531"/>
                </a:lnTo>
                <a:lnTo>
                  <a:pt x="1672" y="533"/>
                </a:lnTo>
                <a:lnTo>
                  <a:pt x="1674" y="528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8"/>
                </a:lnTo>
                <a:lnTo>
                  <a:pt x="1676" y="531"/>
                </a:lnTo>
                <a:lnTo>
                  <a:pt x="1676" y="533"/>
                </a:lnTo>
                <a:lnTo>
                  <a:pt x="1678" y="533"/>
                </a:lnTo>
                <a:lnTo>
                  <a:pt x="1680" y="533"/>
                </a:lnTo>
                <a:lnTo>
                  <a:pt x="1680" y="533"/>
                </a:lnTo>
                <a:lnTo>
                  <a:pt x="1683" y="533"/>
                </a:lnTo>
                <a:lnTo>
                  <a:pt x="1683" y="533"/>
                </a:lnTo>
                <a:lnTo>
                  <a:pt x="1683" y="535"/>
                </a:lnTo>
                <a:lnTo>
                  <a:pt x="1685" y="535"/>
                </a:lnTo>
                <a:lnTo>
                  <a:pt x="1687" y="537"/>
                </a:lnTo>
                <a:lnTo>
                  <a:pt x="1689" y="535"/>
                </a:lnTo>
                <a:lnTo>
                  <a:pt x="1689" y="533"/>
                </a:lnTo>
                <a:lnTo>
                  <a:pt x="1689" y="531"/>
                </a:lnTo>
                <a:lnTo>
                  <a:pt x="1689" y="522"/>
                </a:lnTo>
                <a:lnTo>
                  <a:pt x="1691" y="520"/>
                </a:lnTo>
                <a:lnTo>
                  <a:pt x="1687" y="520"/>
                </a:lnTo>
                <a:lnTo>
                  <a:pt x="1685" y="520"/>
                </a:lnTo>
                <a:lnTo>
                  <a:pt x="1685" y="520"/>
                </a:lnTo>
                <a:lnTo>
                  <a:pt x="1689" y="518"/>
                </a:lnTo>
                <a:lnTo>
                  <a:pt x="1689" y="518"/>
                </a:lnTo>
                <a:lnTo>
                  <a:pt x="1689" y="516"/>
                </a:lnTo>
                <a:lnTo>
                  <a:pt x="1689" y="516"/>
                </a:lnTo>
                <a:lnTo>
                  <a:pt x="1691" y="518"/>
                </a:lnTo>
                <a:lnTo>
                  <a:pt x="1693" y="520"/>
                </a:lnTo>
                <a:lnTo>
                  <a:pt x="1695" y="520"/>
                </a:lnTo>
                <a:lnTo>
                  <a:pt x="1697" y="520"/>
                </a:lnTo>
                <a:lnTo>
                  <a:pt x="1699" y="520"/>
                </a:lnTo>
                <a:lnTo>
                  <a:pt x="1699" y="520"/>
                </a:lnTo>
                <a:lnTo>
                  <a:pt x="1701" y="518"/>
                </a:lnTo>
                <a:lnTo>
                  <a:pt x="1703" y="516"/>
                </a:lnTo>
                <a:lnTo>
                  <a:pt x="1703" y="516"/>
                </a:lnTo>
                <a:lnTo>
                  <a:pt x="1703" y="514"/>
                </a:lnTo>
                <a:lnTo>
                  <a:pt x="1703" y="514"/>
                </a:lnTo>
                <a:lnTo>
                  <a:pt x="1703" y="514"/>
                </a:lnTo>
                <a:lnTo>
                  <a:pt x="1701" y="512"/>
                </a:lnTo>
                <a:lnTo>
                  <a:pt x="1701" y="512"/>
                </a:lnTo>
                <a:lnTo>
                  <a:pt x="1701" y="512"/>
                </a:lnTo>
                <a:lnTo>
                  <a:pt x="1703" y="512"/>
                </a:lnTo>
                <a:lnTo>
                  <a:pt x="1706" y="512"/>
                </a:lnTo>
                <a:lnTo>
                  <a:pt x="1708" y="512"/>
                </a:lnTo>
                <a:lnTo>
                  <a:pt x="1710" y="512"/>
                </a:lnTo>
                <a:lnTo>
                  <a:pt x="1710" y="510"/>
                </a:lnTo>
                <a:lnTo>
                  <a:pt x="1706" y="508"/>
                </a:lnTo>
                <a:lnTo>
                  <a:pt x="1701" y="505"/>
                </a:lnTo>
                <a:lnTo>
                  <a:pt x="1701" y="505"/>
                </a:lnTo>
                <a:lnTo>
                  <a:pt x="1703" y="505"/>
                </a:lnTo>
                <a:lnTo>
                  <a:pt x="1703" y="503"/>
                </a:lnTo>
                <a:lnTo>
                  <a:pt x="1701" y="501"/>
                </a:lnTo>
                <a:lnTo>
                  <a:pt x="1701" y="501"/>
                </a:lnTo>
                <a:lnTo>
                  <a:pt x="1703" y="501"/>
                </a:lnTo>
                <a:lnTo>
                  <a:pt x="1706" y="501"/>
                </a:lnTo>
                <a:lnTo>
                  <a:pt x="1708" y="503"/>
                </a:lnTo>
                <a:lnTo>
                  <a:pt x="1710" y="503"/>
                </a:lnTo>
                <a:lnTo>
                  <a:pt x="1712" y="503"/>
                </a:lnTo>
                <a:lnTo>
                  <a:pt x="1716" y="503"/>
                </a:lnTo>
                <a:lnTo>
                  <a:pt x="1716" y="501"/>
                </a:lnTo>
                <a:lnTo>
                  <a:pt x="1714" y="499"/>
                </a:lnTo>
                <a:lnTo>
                  <a:pt x="1708" y="497"/>
                </a:lnTo>
                <a:lnTo>
                  <a:pt x="1708" y="497"/>
                </a:lnTo>
                <a:lnTo>
                  <a:pt x="1710" y="495"/>
                </a:lnTo>
                <a:lnTo>
                  <a:pt x="1712" y="495"/>
                </a:lnTo>
                <a:lnTo>
                  <a:pt x="1714" y="497"/>
                </a:lnTo>
                <a:lnTo>
                  <a:pt x="1716" y="499"/>
                </a:lnTo>
                <a:lnTo>
                  <a:pt x="1718" y="497"/>
                </a:lnTo>
                <a:lnTo>
                  <a:pt x="1720" y="497"/>
                </a:lnTo>
                <a:lnTo>
                  <a:pt x="1720" y="497"/>
                </a:lnTo>
                <a:lnTo>
                  <a:pt x="1718" y="495"/>
                </a:lnTo>
                <a:lnTo>
                  <a:pt x="1716" y="493"/>
                </a:lnTo>
                <a:lnTo>
                  <a:pt x="1712" y="489"/>
                </a:lnTo>
                <a:lnTo>
                  <a:pt x="1710" y="487"/>
                </a:lnTo>
                <a:lnTo>
                  <a:pt x="1708" y="487"/>
                </a:lnTo>
                <a:lnTo>
                  <a:pt x="1703" y="491"/>
                </a:lnTo>
                <a:lnTo>
                  <a:pt x="1701" y="489"/>
                </a:lnTo>
                <a:lnTo>
                  <a:pt x="1699" y="489"/>
                </a:lnTo>
                <a:lnTo>
                  <a:pt x="1699" y="489"/>
                </a:lnTo>
                <a:lnTo>
                  <a:pt x="1697" y="489"/>
                </a:lnTo>
                <a:lnTo>
                  <a:pt x="1695" y="489"/>
                </a:lnTo>
                <a:lnTo>
                  <a:pt x="1693" y="489"/>
                </a:lnTo>
                <a:lnTo>
                  <a:pt x="1689" y="491"/>
                </a:lnTo>
                <a:lnTo>
                  <a:pt x="1687" y="493"/>
                </a:lnTo>
                <a:lnTo>
                  <a:pt x="1685" y="493"/>
                </a:lnTo>
                <a:lnTo>
                  <a:pt x="1691" y="489"/>
                </a:lnTo>
                <a:lnTo>
                  <a:pt x="1691" y="487"/>
                </a:lnTo>
                <a:lnTo>
                  <a:pt x="1691" y="487"/>
                </a:lnTo>
                <a:lnTo>
                  <a:pt x="1693" y="484"/>
                </a:lnTo>
                <a:lnTo>
                  <a:pt x="1693" y="482"/>
                </a:lnTo>
                <a:lnTo>
                  <a:pt x="1695" y="482"/>
                </a:lnTo>
                <a:lnTo>
                  <a:pt x="1691" y="480"/>
                </a:lnTo>
                <a:lnTo>
                  <a:pt x="1687" y="478"/>
                </a:lnTo>
                <a:lnTo>
                  <a:pt x="1687" y="478"/>
                </a:lnTo>
                <a:lnTo>
                  <a:pt x="1685" y="480"/>
                </a:lnTo>
                <a:lnTo>
                  <a:pt x="1683" y="480"/>
                </a:lnTo>
                <a:lnTo>
                  <a:pt x="1683" y="480"/>
                </a:lnTo>
                <a:lnTo>
                  <a:pt x="1680" y="480"/>
                </a:lnTo>
                <a:lnTo>
                  <a:pt x="1678" y="482"/>
                </a:lnTo>
                <a:lnTo>
                  <a:pt x="1676" y="482"/>
                </a:lnTo>
                <a:lnTo>
                  <a:pt x="1674" y="480"/>
                </a:lnTo>
                <a:lnTo>
                  <a:pt x="1672" y="480"/>
                </a:lnTo>
                <a:lnTo>
                  <a:pt x="1670" y="478"/>
                </a:lnTo>
                <a:lnTo>
                  <a:pt x="1672" y="478"/>
                </a:lnTo>
                <a:lnTo>
                  <a:pt x="1674" y="480"/>
                </a:lnTo>
                <a:lnTo>
                  <a:pt x="1676" y="478"/>
                </a:lnTo>
                <a:lnTo>
                  <a:pt x="1680" y="478"/>
                </a:lnTo>
                <a:lnTo>
                  <a:pt x="1680" y="476"/>
                </a:lnTo>
                <a:lnTo>
                  <a:pt x="1683" y="474"/>
                </a:lnTo>
                <a:lnTo>
                  <a:pt x="1680" y="472"/>
                </a:lnTo>
                <a:lnTo>
                  <a:pt x="1678" y="472"/>
                </a:lnTo>
                <a:lnTo>
                  <a:pt x="1674" y="470"/>
                </a:lnTo>
                <a:lnTo>
                  <a:pt x="1672" y="468"/>
                </a:lnTo>
                <a:lnTo>
                  <a:pt x="1672" y="468"/>
                </a:lnTo>
                <a:lnTo>
                  <a:pt x="1668" y="468"/>
                </a:lnTo>
                <a:lnTo>
                  <a:pt x="1666" y="468"/>
                </a:lnTo>
                <a:lnTo>
                  <a:pt x="1666" y="468"/>
                </a:lnTo>
                <a:lnTo>
                  <a:pt x="1666" y="466"/>
                </a:lnTo>
                <a:lnTo>
                  <a:pt x="1666" y="466"/>
                </a:lnTo>
                <a:lnTo>
                  <a:pt x="1668" y="463"/>
                </a:lnTo>
                <a:lnTo>
                  <a:pt x="1668" y="463"/>
                </a:lnTo>
                <a:lnTo>
                  <a:pt x="1668" y="461"/>
                </a:lnTo>
                <a:lnTo>
                  <a:pt x="1666" y="461"/>
                </a:lnTo>
                <a:lnTo>
                  <a:pt x="1666" y="463"/>
                </a:lnTo>
                <a:lnTo>
                  <a:pt x="1662" y="466"/>
                </a:lnTo>
                <a:lnTo>
                  <a:pt x="1659" y="466"/>
                </a:lnTo>
                <a:lnTo>
                  <a:pt x="1659" y="468"/>
                </a:lnTo>
                <a:lnTo>
                  <a:pt x="1659" y="470"/>
                </a:lnTo>
                <a:lnTo>
                  <a:pt x="1659" y="472"/>
                </a:lnTo>
                <a:lnTo>
                  <a:pt x="1659" y="472"/>
                </a:lnTo>
                <a:lnTo>
                  <a:pt x="1657" y="470"/>
                </a:lnTo>
                <a:lnTo>
                  <a:pt x="1657" y="468"/>
                </a:lnTo>
                <a:lnTo>
                  <a:pt x="1659" y="466"/>
                </a:lnTo>
                <a:lnTo>
                  <a:pt x="1659" y="463"/>
                </a:lnTo>
                <a:lnTo>
                  <a:pt x="1657" y="463"/>
                </a:lnTo>
                <a:lnTo>
                  <a:pt x="1655" y="463"/>
                </a:lnTo>
                <a:lnTo>
                  <a:pt x="1655" y="463"/>
                </a:lnTo>
                <a:lnTo>
                  <a:pt x="1653" y="466"/>
                </a:lnTo>
                <a:lnTo>
                  <a:pt x="1651" y="463"/>
                </a:lnTo>
                <a:lnTo>
                  <a:pt x="1653" y="461"/>
                </a:lnTo>
                <a:lnTo>
                  <a:pt x="1653" y="461"/>
                </a:lnTo>
                <a:lnTo>
                  <a:pt x="1651" y="461"/>
                </a:lnTo>
                <a:lnTo>
                  <a:pt x="1649" y="463"/>
                </a:lnTo>
                <a:lnTo>
                  <a:pt x="1647" y="468"/>
                </a:lnTo>
                <a:lnTo>
                  <a:pt x="1647" y="468"/>
                </a:lnTo>
                <a:lnTo>
                  <a:pt x="1645" y="468"/>
                </a:lnTo>
                <a:lnTo>
                  <a:pt x="1645" y="468"/>
                </a:lnTo>
                <a:lnTo>
                  <a:pt x="1645" y="466"/>
                </a:lnTo>
                <a:lnTo>
                  <a:pt x="1645" y="466"/>
                </a:lnTo>
                <a:lnTo>
                  <a:pt x="1647" y="461"/>
                </a:lnTo>
                <a:lnTo>
                  <a:pt x="1647" y="459"/>
                </a:lnTo>
                <a:lnTo>
                  <a:pt x="1649" y="457"/>
                </a:lnTo>
                <a:lnTo>
                  <a:pt x="1645" y="457"/>
                </a:lnTo>
                <a:lnTo>
                  <a:pt x="1643" y="457"/>
                </a:lnTo>
                <a:lnTo>
                  <a:pt x="1643" y="461"/>
                </a:lnTo>
                <a:lnTo>
                  <a:pt x="1643" y="461"/>
                </a:lnTo>
                <a:lnTo>
                  <a:pt x="1641" y="463"/>
                </a:lnTo>
                <a:lnTo>
                  <a:pt x="1641" y="459"/>
                </a:lnTo>
                <a:lnTo>
                  <a:pt x="1641" y="459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59"/>
                </a:lnTo>
                <a:lnTo>
                  <a:pt x="1639" y="457"/>
                </a:lnTo>
                <a:lnTo>
                  <a:pt x="1639" y="457"/>
                </a:lnTo>
                <a:lnTo>
                  <a:pt x="1636" y="455"/>
                </a:lnTo>
                <a:lnTo>
                  <a:pt x="1636" y="453"/>
                </a:lnTo>
                <a:lnTo>
                  <a:pt x="1641" y="453"/>
                </a:lnTo>
                <a:lnTo>
                  <a:pt x="1641" y="453"/>
                </a:lnTo>
                <a:lnTo>
                  <a:pt x="1641" y="451"/>
                </a:lnTo>
                <a:lnTo>
                  <a:pt x="1639" y="451"/>
                </a:lnTo>
                <a:lnTo>
                  <a:pt x="1636" y="451"/>
                </a:lnTo>
                <a:lnTo>
                  <a:pt x="1634" y="451"/>
                </a:lnTo>
                <a:lnTo>
                  <a:pt x="1632" y="451"/>
                </a:lnTo>
                <a:lnTo>
                  <a:pt x="1630" y="451"/>
                </a:lnTo>
                <a:lnTo>
                  <a:pt x="1628" y="451"/>
                </a:lnTo>
                <a:lnTo>
                  <a:pt x="1628" y="449"/>
                </a:lnTo>
                <a:lnTo>
                  <a:pt x="1626" y="449"/>
                </a:lnTo>
                <a:lnTo>
                  <a:pt x="1624" y="451"/>
                </a:lnTo>
                <a:lnTo>
                  <a:pt x="1624" y="451"/>
                </a:lnTo>
                <a:lnTo>
                  <a:pt x="1622" y="449"/>
                </a:lnTo>
                <a:lnTo>
                  <a:pt x="1620" y="449"/>
                </a:lnTo>
                <a:lnTo>
                  <a:pt x="1620" y="447"/>
                </a:lnTo>
                <a:lnTo>
                  <a:pt x="1620" y="447"/>
                </a:lnTo>
                <a:lnTo>
                  <a:pt x="1618" y="445"/>
                </a:lnTo>
                <a:lnTo>
                  <a:pt x="1615" y="445"/>
                </a:lnTo>
                <a:lnTo>
                  <a:pt x="1609" y="445"/>
                </a:lnTo>
                <a:lnTo>
                  <a:pt x="1603" y="443"/>
                </a:lnTo>
                <a:lnTo>
                  <a:pt x="1603" y="443"/>
                </a:lnTo>
                <a:lnTo>
                  <a:pt x="1603" y="440"/>
                </a:lnTo>
                <a:lnTo>
                  <a:pt x="1605" y="443"/>
                </a:lnTo>
                <a:lnTo>
                  <a:pt x="1611" y="443"/>
                </a:lnTo>
                <a:lnTo>
                  <a:pt x="1613" y="443"/>
                </a:lnTo>
                <a:lnTo>
                  <a:pt x="1615" y="443"/>
                </a:lnTo>
                <a:lnTo>
                  <a:pt x="1615" y="443"/>
                </a:lnTo>
                <a:lnTo>
                  <a:pt x="1618" y="443"/>
                </a:lnTo>
                <a:lnTo>
                  <a:pt x="1622" y="443"/>
                </a:lnTo>
                <a:lnTo>
                  <a:pt x="1624" y="445"/>
                </a:lnTo>
                <a:lnTo>
                  <a:pt x="1626" y="443"/>
                </a:lnTo>
                <a:lnTo>
                  <a:pt x="1626" y="440"/>
                </a:lnTo>
                <a:lnTo>
                  <a:pt x="1626" y="438"/>
                </a:lnTo>
                <a:lnTo>
                  <a:pt x="1626" y="436"/>
                </a:lnTo>
                <a:lnTo>
                  <a:pt x="1622" y="434"/>
                </a:lnTo>
                <a:lnTo>
                  <a:pt x="1618" y="434"/>
                </a:lnTo>
                <a:lnTo>
                  <a:pt x="1618" y="434"/>
                </a:lnTo>
                <a:lnTo>
                  <a:pt x="1609" y="436"/>
                </a:lnTo>
                <a:lnTo>
                  <a:pt x="1607" y="436"/>
                </a:lnTo>
                <a:lnTo>
                  <a:pt x="1613" y="432"/>
                </a:lnTo>
                <a:lnTo>
                  <a:pt x="1618" y="432"/>
                </a:lnTo>
                <a:lnTo>
                  <a:pt x="1620" y="434"/>
                </a:lnTo>
                <a:lnTo>
                  <a:pt x="1624" y="432"/>
                </a:lnTo>
                <a:lnTo>
                  <a:pt x="1626" y="434"/>
                </a:lnTo>
                <a:lnTo>
                  <a:pt x="1628" y="434"/>
                </a:lnTo>
                <a:lnTo>
                  <a:pt x="1630" y="434"/>
                </a:lnTo>
                <a:lnTo>
                  <a:pt x="1632" y="434"/>
                </a:lnTo>
                <a:lnTo>
                  <a:pt x="1634" y="434"/>
                </a:lnTo>
                <a:lnTo>
                  <a:pt x="1641" y="434"/>
                </a:lnTo>
                <a:lnTo>
                  <a:pt x="1641" y="434"/>
                </a:lnTo>
                <a:lnTo>
                  <a:pt x="1643" y="434"/>
                </a:lnTo>
                <a:lnTo>
                  <a:pt x="1643" y="432"/>
                </a:lnTo>
                <a:lnTo>
                  <a:pt x="1641" y="432"/>
                </a:lnTo>
                <a:lnTo>
                  <a:pt x="1641" y="430"/>
                </a:lnTo>
                <a:lnTo>
                  <a:pt x="1641" y="430"/>
                </a:lnTo>
                <a:lnTo>
                  <a:pt x="1636" y="428"/>
                </a:lnTo>
                <a:lnTo>
                  <a:pt x="1634" y="426"/>
                </a:lnTo>
                <a:lnTo>
                  <a:pt x="1632" y="426"/>
                </a:lnTo>
                <a:lnTo>
                  <a:pt x="1626" y="426"/>
                </a:lnTo>
                <a:lnTo>
                  <a:pt x="1626" y="426"/>
                </a:lnTo>
                <a:lnTo>
                  <a:pt x="1624" y="426"/>
                </a:lnTo>
                <a:lnTo>
                  <a:pt x="1622" y="426"/>
                </a:lnTo>
                <a:lnTo>
                  <a:pt x="1615" y="424"/>
                </a:lnTo>
                <a:lnTo>
                  <a:pt x="1611" y="424"/>
                </a:lnTo>
                <a:lnTo>
                  <a:pt x="1607" y="426"/>
                </a:lnTo>
                <a:lnTo>
                  <a:pt x="1605" y="426"/>
                </a:lnTo>
                <a:lnTo>
                  <a:pt x="1605" y="424"/>
                </a:lnTo>
                <a:lnTo>
                  <a:pt x="1607" y="424"/>
                </a:lnTo>
                <a:lnTo>
                  <a:pt x="1611" y="422"/>
                </a:lnTo>
                <a:lnTo>
                  <a:pt x="1613" y="422"/>
                </a:lnTo>
                <a:lnTo>
                  <a:pt x="1618" y="422"/>
                </a:lnTo>
                <a:lnTo>
                  <a:pt x="1618" y="422"/>
                </a:lnTo>
                <a:lnTo>
                  <a:pt x="1620" y="422"/>
                </a:lnTo>
                <a:lnTo>
                  <a:pt x="1620" y="419"/>
                </a:lnTo>
                <a:lnTo>
                  <a:pt x="1622" y="419"/>
                </a:lnTo>
                <a:lnTo>
                  <a:pt x="1622" y="419"/>
                </a:lnTo>
                <a:lnTo>
                  <a:pt x="1626" y="419"/>
                </a:lnTo>
                <a:lnTo>
                  <a:pt x="1632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7"/>
                </a:lnTo>
                <a:lnTo>
                  <a:pt x="1634" y="417"/>
                </a:lnTo>
                <a:lnTo>
                  <a:pt x="1632" y="413"/>
                </a:lnTo>
                <a:lnTo>
                  <a:pt x="1632" y="411"/>
                </a:lnTo>
                <a:lnTo>
                  <a:pt x="1626" y="407"/>
                </a:lnTo>
                <a:lnTo>
                  <a:pt x="1624" y="405"/>
                </a:lnTo>
                <a:lnTo>
                  <a:pt x="1622" y="405"/>
                </a:lnTo>
                <a:lnTo>
                  <a:pt x="1622" y="405"/>
                </a:lnTo>
                <a:lnTo>
                  <a:pt x="1620" y="405"/>
                </a:lnTo>
                <a:lnTo>
                  <a:pt x="1618" y="407"/>
                </a:lnTo>
                <a:lnTo>
                  <a:pt x="1618" y="409"/>
                </a:lnTo>
                <a:lnTo>
                  <a:pt x="1618" y="409"/>
                </a:lnTo>
                <a:lnTo>
                  <a:pt x="1620" y="409"/>
                </a:lnTo>
                <a:lnTo>
                  <a:pt x="1620" y="409"/>
                </a:lnTo>
                <a:lnTo>
                  <a:pt x="1618" y="411"/>
                </a:lnTo>
                <a:lnTo>
                  <a:pt x="1618" y="411"/>
                </a:lnTo>
                <a:lnTo>
                  <a:pt x="1615" y="411"/>
                </a:lnTo>
                <a:lnTo>
                  <a:pt x="1613" y="411"/>
                </a:lnTo>
                <a:lnTo>
                  <a:pt x="1613" y="413"/>
                </a:lnTo>
                <a:lnTo>
                  <a:pt x="1611" y="415"/>
                </a:lnTo>
                <a:lnTo>
                  <a:pt x="1609" y="413"/>
                </a:lnTo>
                <a:lnTo>
                  <a:pt x="1607" y="413"/>
                </a:lnTo>
                <a:lnTo>
                  <a:pt x="1611" y="411"/>
                </a:lnTo>
                <a:lnTo>
                  <a:pt x="1611" y="411"/>
                </a:lnTo>
                <a:lnTo>
                  <a:pt x="1611" y="409"/>
                </a:lnTo>
                <a:lnTo>
                  <a:pt x="1611" y="409"/>
                </a:lnTo>
                <a:lnTo>
                  <a:pt x="1611" y="407"/>
                </a:lnTo>
                <a:lnTo>
                  <a:pt x="1611" y="407"/>
                </a:lnTo>
                <a:lnTo>
                  <a:pt x="1609" y="407"/>
                </a:lnTo>
                <a:lnTo>
                  <a:pt x="1605" y="409"/>
                </a:lnTo>
                <a:lnTo>
                  <a:pt x="1601" y="409"/>
                </a:lnTo>
                <a:lnTo>
                  <a:pt x="1599" y="409"/>
                </a:lnTo>
                <a:lnTo>
                  <a:pt x="1597" y="411"/>
                </a:lnTo>
                <a:lnTo>
                  <a:pt x="1595" y="411"/>
                </a:lnTo>
                <a:lnTo>
                  <a:pt x="1592" y="411"/>
                </a:lnTo>
                <a:lnTo>
                  <a:pt x="1592" y="411"/>
                </a:lnTo>
                <a:lnTo>
                  <a:pt x="1599" y="409"/>
                </a:lnTo>
                <a:lnTo>
                  <a:pt x="1601" y="407"/>
                </a:lnTo>
                <a:lnTo>
                  <a:pt x="1603" y="405"/>
                </a:lnTo>
                <a:lnTo>
                  <a:pt x="1607" y="405"/>
                </a:lnTo>
                <a:lnTo>
                  <a:pt x="1611" y="405"/>
                </a:lnTo>
                <a:lnTo>
                  <a:pt x="1611" y="405"/>
                </a:lnTo>
                <a:lnTo>
                  <a:pt x="1613" y="403"/>
                </a:lnTo>
                <a:lnTo>
                  <a:pt x="1615" y="403"/>
                </a:lnTo>
                <a:lnTo>
                  <a:pt x="1615" y="403"/>
                </a:lnTo>
                <a:lnTo>
                  <a:pt x="1618" y="401"/>
                </a:lnTo>
                <a:lnTo>
                  <a:pt x="1618" y="401"/>
                </a:lnTo>
                <a:lnTo>
                  <a:pt x="1618" y="398"/>
                </a:lnTo>
                <a:lnTo>
                  <a:pt x="1618" y="398"/>
                </a:lnTo>
                <a:lnTo>
                  <a:pt x="1615" y="398"/>
                </a:lnTo>
                <a:lnTo>
                  <a:pt x="1615" y="396"/>
                </a:lnTo>
                <a:lnTo>
                  <a:pt x="1609" y="394"/>
                </a:lnTo>
                <a:lnTo>
                  <a:pt x="1607" y="394"/>
                </a:lnTo>
                <a:lnTo>
                  <a:pt x="1605" y="392"/>
                </a:lnTo>
                <a:lnTo>
                  <a:pt x="1603" y="392"/>
                </a:lnTo>
                <a:lnTo>
                  <a:pt x="1603" y="392"/>
                </a:lnTo>
                <a:lnTo>
                  <a:pt x="1601" y="392"/>
                </a:lnTo>
                <a:lnTo>
                  <a:pt x="1599" y="392"/>
                </a:lnTo>
                <a:lnTo>
                  <a:pt x="1597" y="392"/>
                </a:lnTo>
                <a:lnTo>
                  <a:pt x="1595" y="390"/>
                </a:lnTo>
                <a:lnTo>
                  <a:pt x="1592" y="392"/>
                </a:lnTo>
                <a:lnTo>
                  <a:pt x="1588" y="392"/>
                </a:lnTo>
                <a:lnTo>
                  <a:pt x="1586" y="394"/>
                </a:lnTo>
                <a:lnTo>
                  <a:pt x="1582" y="396"/>
                </a:lnTo>
                <a:lnTo>
                  <a:pt x="1580" y="398"/>
                </a:lnTo>
                <a:lnTo>
                  <a:pt x="1578" y="398"/>
                </a:lnTo>
                <a:lnTo>
                  <a:pt x="1574" y="407"/>
                </a:lnTo>
                <a:lnTo>
                  <a:pt x="1574" y="409"/>
                </a:lnTo>
                <a:lnTo>
                  <a:pt x="1574" y="409"/>
                </a:lnTo>
                <a:lnTo>
                  <a:pt x="1576" y="403"/>
                </a:lnTo>
                <a:lnTo>
                  <a:pt x="1576" y="401"/>
                </a:lnTo>
                <a:lnTo>
                  <a:pt x="1574" y="398"/>
                </a:lnTo>
                <a:lnTo>
                  <a:pt x="1574" y="398"/>
                </a:lnTo>
                <a:lnTo>
                  <a:pt x="1574" y="398"/>
                </a:lnTo>
                <a:lnTo>
                  <a:pt x="1571" y="398"/>
                </a:lnTo>
                <a:lnTo>
                  <a:pt x="1571" y="401"/>
                </a:lnTo>
                <a:lnTo>
                  <a:pt x="1569" y="403"/>
                </a:lnTo>
                <a:lnTo>
                  <a:pt x="1569" y="403"/>
                </a:lnTo>
                <a:lnTo>
                  <a:pt x="1567" y="403"/>
                </a:lnTo>
                <a:lnTo>
                  <a:pt x="1565" y="403"/>
                </a:lnTo>
                <a:lnTo>
                  <a:pt x="1567" y="401"/>
                </a:lnTo>
                <a:lnTo>
                  <a:pt x="1569" y="401"/>
                </a:lnTo>
                <a:lnTo>
                  <a:pt x="1569" y="398"/>
                </a:lnTo>
                <a:lnTo>
                  <a:pt x="1571" y="398"/>
                </a:lnTo>
                <a:lnTo>
                  <a:pt x="1574" y="396"/>
                </a:lnTo>
                <a:lnTo>
                  <a:pt x="1576" y="396"/>
                </a:lnTo>
                <a:lnTo>
                  <a:pt x="1578" y="396"/>
                </a:lnTo>
                <a:lnTo>
                  <a:pt x="1582" y="392"/>
                </a:lnTo>
                <a:lnTo>
                  <a:pt x="1584" y="390"/>
                </a:lnTo>
                <a:lnTo>
                  <a:pt x="1584" y="390"/>
                </a:lnTo>
                <a:lnTo>
                  <a:pt x="1584" y="386"/>
                </a:lnTo>
                <a:lnTo>
                  <a:pt x="1584" y="386"/>
                </a:lnTo>
                <a:lnTo>
                  <a:pt x="1582" y="384"/>
                </a:lnTo>
                <a:lnTo>
                  <a:pt x="1582" y="384"/>
                </a:lnTo>
                <a:lnTo>
                  <a:pt x="1580" y="384"/>
                </a:lnTo>
                <a:lnTo>
                  <a:pt x="1578" y="386"/>
                </a:lnTo>
                <a:lnTo>
                  <a:pt x="1576" y="388"/>
                </a:lnTo>
                <a:lnTo>
                  <a:pt x="1574" y="388"/>
                </a:lnTo>
                <a:lnTo>
                  <a:pt x="1569" y="386"/>
                </a:lnTo>
                <a:lnTo>
                  <a:pt x="1565" y="386"/>
                </a:lnTo>
                <a:lnTo>
                  <a:pt x="1563" y="388"/>
                </a:lnTo>
                <a:lnTo>
                  <a:pt x="1561" y="390"/>
                </a:lnTo>
                <a:lnTo>
                  <a:pt x="1561" y="392"/>
                </a:lnTo>
                <a:lnTo>
                  <a:pt x="1555" y="392"/>
                </a:lnTo>
                <a:lnTo>
                  <a:pt x="1557" y="390"/>
                </a:lnTo>
                <a:lnTo>
                  <a:pt x="1559" y="390"/>
                </a:lnTo>
                <a:lnTo>
                  <a:pt x="1561" y="388"/>
                </a:lnTo>
                <a:lnTo>
                  <a:pt x="1565" y="386"/>
                </a:lnTo>
                <a:lnTo>
                  <a:pt x="1565" y="384"/>
                </a:lnTo>
                <a:lnTo>
                  <a:pt x="1567" y="384"/>
                </a:lnTo>
                <a:lnTo>
                  <a:pt x="1571" y="384"/>
                </a:lnTo>
                <a:lnTo>
                  <a:pt x="1571" y="384"/>
                </a:lnTo>
                <a:lnTo>
                  <a:pt x="1574" y="384"/>
                </a:lnTo>
                <a:lnTo>
                  <a:pt x="1576" y="380"/>
                </a:lnTo>
                <a:lnTo>
                  <a:pt x="1576" y="380"/>
                </a:lnTo>
                <a:lnTo>
                  <a:pt x="1576" y="378"/>
                </a:lnTo>
                <a:lnTo>
                  <a:pt x="1576" y="378"/>
                </a:lnTo>
                <a:lnTo>
                  <a:pt x="1574" y="375"/>
                </a:lnTo>
                <a:lnTo>
                  <a:pt x="1571" y="375"/>
                </a:lnTo>
                <a:lnTo>
                  <a:pt x="1569" y="373"/>
                </a:lnTo>
                <a:lnTo>
                  <a:pt x="1567" y="371"/>
                </a:lnTo>
                <a:lnTo>
                  <a:pt x="1563" y="371"/>
                </a:lnTo>
                <a:lnTo>
                  <a:pt x="1559" y="371"/>
                </a:lnTo>
                <a:lnTo>
                  <a:pt x="1557" y="371"/>
                </a:lnTo>
                <a:lnTo>
                  <a:pt x="1557" y="371"/>
                </a:lnTo>
                <a:close/>
                <a:moveTo>
                  <a:pt x="3994" y="218"/>
                </a:moveTo>
                <a:lnTo>
                  <a:pt x="3996" y="218"/>
                </a:lnTo>
                <a:lnTo>
                  <a:pt x="3996" y="218"/>
                </a:lnTo>
                <a:lnTo>
                  <a:pt x="4000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4" y="216"/>
                </a:lnTo>
                <a:lnTo>
                  <a:pt x="4006" y="214"/>
                </a:lnTo>
                <a:lnTo>
                  <a:pt x="4006" y="214"/>
                </a:lnTo>
                <a:lnTo>
                  <a:pt x="4006" y="212"/>
                </a:lnTo>
                <a:lnTo>
                  <a:pt x="3996" y="216"/>
                </a:lnTo>
                <a:lnTo>
                  <a:pt x="3989" y="216"/>
                </a:lnTo>
                <a:lnTo>
                  <a:pt x="3987" y="218"/>
                </a:lnTo>
                <a:lnTo>
                  <a:pt x="3989" y="218"/>
                </a:lnTo>
                <a:lnTo>
                  <a:pt x="3994" y="218"/>
                </a:lnTo>
                <a:close/>
                <a:moveTo>
                  <a:pt x="3964" y="130"/>
                </a:moveTo>
                <a:lnTo>
                  <a:pt x="3966" y="128"/>
                </a:lnTo>
                <a:lnTo>
                  <a:pt x="3962" y="126"/>
                </a:lnTo>
                <a:lnTo>
                  <a:pt x="3950" y="124"/>
                </a:lnTo>
                <a:lnTo>
                  <a:pt x="3943" y="122"/>
                </a:lnTo>
                <a:lnTo>
                  <a:pt x="3937" y="122"/>
                </a:lnTo>
                <a:lnTo>
                  <a:pt x="3933" y="122"/>
                </a:lnTo>
                <a:lnTo>
                  <a:pt x="3929" y="124"/>
                </a:lnTo>
                <a:lnTo>
                  <a:pt x="3927" y="124"/>
                </a:lnTo>
                <a:lnTo>
                  <a:pt x="3929" y="128"/>
                </a:lnTo>
                <a:lnTo>
                  <a:pt x="3931" y="130"/>
                </a:lnTo>
                <a:lnTo>
                  <a:pt x="3935" y="130"/>
                </a:lnTo>
                <a:lnTo>
                  <a:pt x="3943" y="134"/>
                </a:lnTo>
                <a:lnTo>
                  <a:pt x="3948" y="134"/>
                </a:lnTo>
                <a:lnTo>
                  <a:pt x="3950" y="134"/>
                </a:lnTo>
                <a:lnTo>
                  <a:pt x="3954" y="134"/>
                </a:lnTo>
                <a:lnTo>
                  <a:pt x="3958" y="132"/>
                </a:lnTo>
                <a:lnTo>
                  <a:pt x="3960" y="130"/>
                </a:lnTo>
                <a:lnTo>
                  <a:pt x="3964" y="130"/>
                </a:lnTo>
                <a:close/>
                <a:moveTo>
                  <a:pt x="2764" y="134"/>
                </a:moveTo>
                <a:lnTo>
                  <a:pt x="2764" y="136"/>
                </a:lnTo>
                <a:lnTo>
                  <a:pt x="2764" y="139"/>
                </a:lnTo>
                <a:lnTo>
                  <a:pt x="2764" y="139"/>
                </a:lnTo>
                <a:lnTo>
                  <a:pt x="2764" y="141"/>
                </a:lnTo>
                <a:lnTo>
                  <a:pt x="2764" y="141"/>
                </a:lnTo>
                <a:lnTo>
                  <a:pt x="2766" y="143"/>
                </a:lnTo>
                <a:lnTo>
                  <a:pt x="2766" y="145"/>
                </a:lnTo>
                <a:lnTo>
                  <a:pt x="2766" y="147"/>
                </a:lnTo>
                <a:lnTo>
                  <a:pt x="2768" y="149"/>
                </a:lnTo>
                <a:lnTo>
                  <a:pt x="2770" y="153"/>
                </a:lnTo>
                <a:lnTo>
                  <a:pt x="2772" y="153"/>
                </a:lnTo>
                <a:lnTo>
                  <a:pt x="2774" y="151"/>
                </a:lnTo>
                <a:lnTo>
                  <a:pt x="2776" y="149"/>
                </a:lnTo>
                <a:lnTo>
                  <a:pt x="2776" y="147"/>
                </a:lnTo>
                <a:lnTo>
                  <a:pt x="2776" y="147"/>
                </a:lnTo>
                <a:lnTo>
                  <a:pt x="2780" y="147"/>
                </a:lnTo>
                <a:lnTo>
                  <a:pt x="2783" y="147"/>
                </a:lnTo>
                <a:lnTo>
                  <a:pt x="2783" y="149"/>
                </a:lnTo>
                <a:lnTo>
                  <a:pt x="2780" y="151"/>
                </a:lnTo>
                <a:lnTo>
                  <a:pt x="2780" y="153"/>
                </a:lnTo>
                <a:lnTo>
                  <a:pt x="2780" y="153"/>
                </a:lnTo>
                <a:lnTo>
                  <a:pt x="2780" y="155"/>
                </a:lnTo>
                <a:lnTo>
                  <a:pt x="2783" y="157"/>
                </a:lnTo>
                <a:lnTo>
                  <a:pt x="2783" y="157"/>
                </a:lnTo>
                <a:lnTo>
                  <a:pt x="2785" y="157"/>
                </a:lnTo>
                <a:lnTo>
                  <a:pt x="2787" y="157"/>
                </a:lnTo>
                <a:lnTo>
                  <a:pt x="2787" y="157"/>
                </a:lnTo>
                <a:lnTo>
                  <a:pt x="2787" y="159"/>
                </a:lnTo>
                <a:lnTo>
                  <a:pt x="2785" y="159"/>
                </a:lnTo>
                <a:lnTo>
                  <a:pt x="2774" y="157"/>
                </a:lnTo>
                <a:lnTo>
                  <a:pt x="2774" y="157"/>
                </a:lnTo>
                <a:lnTo>
                  <a:pt x="2772" y="157"/>
                </a:lnTo>
                <a:lnTo>
                  <a:pt x="2776" y="159"/>
                </a:lnTo>
                <a:lnTo>
                  <a:pt x="2780" y="162"/>
                </a:lnTo>
                <a:lnTo>
                  <a:pt x="2778" y="162"/>
                </a:lnTo>
                <a:lnTo>
                  <a:pt x="2778" y="164"/>
                </a:lnTo>
                <a:lnTo>
                  <a:pt x="2778" y="166"/>
                </a:lnTo>
                <a:lnTo>
                  <a:pt x="2780" y="166"/>
                </a:lnTo>
                <a:lnTo>
                  <a:pt x="2780" y="168"/>
                </a:lnTo>
                <a:lnTo>
                  <a:pt x="2783" y="168"/>
                </a:lnTo>
                <a:lnTo>
                  <a:pt x="2785" y="170"/>
                </a:lnTo>
                <a:lnTo>
                  <a:pt x="2789" y="172"/>
                </a:lnTo>
                <a:lnTo>
                  <a:pt x="2791" y="176"/>
                </a:lnTo>
                <a:lnTo>
                  <a:pt x="2793" y="176"/>
                </a:lnTo>
                <a:lnTo>
                  <a:pt x="2795" y="178"/>
                </a:lnTo>
                <a:lnTo>
                  <a:pt x="2795" y="178"/>
                </a:lnTo>
                <a:lnTo>
                  <a:pt x="2797" y="180"/>
                </a:lnTo>
                <a:lnTo>
                  <a:pt x="2806" y="180"/>
                </a:lnTo>
                <a:lnTo>
                  <a:pt x="2810" y="180"/>
                </a:lnTo>
                <a:lnTo>
                  <a:pt x="2812" y="178"/>
                </a:lnTo>
                <a:lnTo>
                  <a:pt x="2814" y="178"/>
                </a:lnTo>
                <a:lnTo>
                  <a:pt x="2816" y="176"/>
                </a:lnTo>
                <a:lnTo>
                  <a:pt x="2818" y="176"/>
                </a:lnTo>
                <a:lnTo>
                  <a:pt x="2820" y="174"/>
                </a:lnTo>
                <a:lnTo>
                  <a:pt x="2818" y="174"/>
                </a:lnTo>
                <a:lnTo>
                  <a:pt x="2816" y="172"/>
                </a:lnTo>
                <a:lnTo>
                  <a:pt x="2818" y="170"/>
                </a:lnTo>
                <a:lnTo>
                  <a:pt x="2818" y="170"/>
                </a:lnTo>
                <a:lnTo>
                  <a:pt x="2818" y="168"/>
                </a:lnTo>
                <a:lnTo>
                  <a:pt x="2818" y="166"/>
                </a:lnTo>
                <a:lnTo>
                  <a:pt x="2818" y="166"/>
                </a:lnTo>
                <a:lnTo>
                  <a:pt x="2820" y="166"/>
                </a:lnTo>
                <a:lnTo>
                  <a:pt x="2820" y="166"/>
                </a:lnTo>
                <a:lnTo>
                  <a:pt x="2822" y="166"/>
                </a:lnTo>
                <a:lnTo>
                  <a:pt x="2822" y="168"/>
                </a:lnTo>
                <a:lnTo>
                  <a:pt x="2824" y="168"/>
                </a:lnTo>
                <a:lnTo>
                  <a:pt x="2824" y="168"/>
                </a:lnTo>
                <a:lnTo>
                  <a:pt x="2827" y="168"/>
                </a:lnTo>
                <a:lnTo>
                  <a:pt x="2829" y="166"/>
                </a:lnTo>
                <a:lnTo>
                  <a:pt x="2829" y="164"/>
                </a:lnTo>
                <a:lnTo>
                  <a:pt x="2831" y="164"/>
                </a:lnTo>
                <a:lnTo>
                  <a:pt x="2831" y="166"/>
                </a:lnTo>
                <a:lnTo>
                  <a:pt x="2831" y="168"/>
                </a:lnTo>
                <a:lnTo>
                  <a:pt x="2829" y="168"/>
                </a:lnTo>
                <a:lnTo>
                  <a:pt x="2829" y="170"/>
                </a:lnTo>
                <a:lnTo>
                  <a:pt x="2829" y="170"/>
                </a:lnTo>
                <a:lnTo>
                  <a:pt x="2831" y="172"/>
                </a:lnTo>
                <a:lnTo>
                  <a:pt x="2831" y="172"/>
                </a:lnTo>
                <a:lnTo>
                  <a:pt x="2835" y="174"/>
                </a:lnTo>
                <a:lnTo>
                  <a:pt x="2839" y="172"/>
                </a:lnTo>
                <a:lnTo>
                  <a:pt x="2841" y="172"/>
                </a:lnTo>
                <a:lnTo>
                  <a:pt x="2845" y="168"/>
                </a:lnTo>
                <a:lnTo>
                  <a:pt x="2848" y="168"/>
                </a:lnTo>
                <a:lnTo>
                  <a:pt x="2852" y="168"/>
                </a:lnTo>
                <a:lnTo>
                  <a:pt x="2850" y="168"/>
                </a:lnTo>
                <a:lnTo>
                  <a:pt x="2845" y="172"/>
                </a:lnTo>
                <a:lnTo>
                  <a:pt x="2848" y="174"/>
                </a:lnTo>
                <a:lnTo>
                  <a:pt x="2850" y="174"/>
                </a:lnTo>
                <a:lnTo>
                  <a:pt x="2852" y="176"/>
                </a:lnTo>
                <a:lnTo>
                  <a:pt x="2854" y="176"/>
                </a:lnTo>
                <a:lnTo>
                  <a:pt x="2856" y="174"/>
                </a:lnTo>
                <a:lnTo>
                  <a:pt x="2854" y="176"/>
                </a:lnTo>
                <a:lnTo>
                  <a:pt x="2852" y="176"/>
                </a:lnTo>
                <a:lnTo>
                  <a:pt x="2841" y="176"/>
                </a:lnTo>
                <a:lnTo>
                  <a:pt x="2837" y="176"/>
                </a:lnTo>
                <a:lnTo>
                  <a:pt x="2837" y="178"/>
                </a:lnTo>
                <a:lnTo>
                  <a:pt x="2835" y="178"/>
                </a:lnTo>
                <a:lnTo>
                  <a:pt x="2835" y="180"/>
                </a:lnTo>
                <a:lnTo>
                  <a:pt x="2835" y="180"/>
                </a:lnTo>
                <a:lnTo>
                  <a:pt x="2833" y="180"/>
                </a:lnTo>
                <a:lnTo>
                  <a:pt x="2831" y="180"/>
                </a:lnTo>
                <a:lnTo>
                  <a:pt x="2824" y="183"/>
                </a:lnTo>
                <a:lnTo>
                  <a:pt x="2814" y="185"/>
                </a:lnTo>
                <a:lnTo>
                  <a:pt x="2814" y="187"/>
                </a:lnTo>
                <a:lnTo>
                  <a:pt x="2812" y="187"/>
                </a:lnTo>
                <a:lnTo>
                  <a:pt x="2810" y="185"/>
                </a:lnTo>
                <a:lnTo>
                  <a:pt x="2808" y="185"/>
                </a:lnTo>
                <a:lnTo>
                  <a:pt x="2808" y="185"/>
                </a:lnTo>
                <a:lnTo>
                  <a:pt x="2806" y="187"/>
                </a:lnTo>
                <a:lnTo>
                  <a:pt x="2806" y="187"/>
                </a:lnTo>
                <a:lnTo>
                  <a:pt x="2806" y="191"/>
                </a:lnTo>
                <a:lnTo>
                  <a:pt x="2808" y="191"/>
                </a:lnTo>
                <a:lnTo>
                  <a:pt x="2808" y="193"/>
                </a:lnTo>
                <a:lnTo>
                  <a:pt x="2810" y="195"/>
                </a:lnTo>
                <a:lnTo>
                  <a:pt x="2812" y="195"/>
                </a:lnTo>
                <a:lnTo>
                  <a:pt x="2820" y="195"/>
                </a:lnTo>
                <a:lnTo>
                  <a:pt x="2822" y="195"/>
                </a:lnTo>
                <a:lnTo>
                  <a:pt x="2827" y="193"/>
                </a:lnTo>
                <a:lnTo>
                  <a:pt x="2831" y="193"/>
                </a:lnTo>
                <a:lnTo>
                  <a:pt x="2833" y="191"/>
                </a:lnTo>
                <a:lnTo>
                  <a:pt x="2837" y="193"/>
                </a:lnTo>
                <a:lnTo>
                  <a:pt x="2841" y="193"/>
                </a:lnTo>
                <a:lnTo>
                  <a:pt x="2848" y="191"/>
                </a:lnTo>
                <a:lnTo>
                  <a:pt x="2852" y="191"/>
                </a:lnTo>
                <a:lnTo>
                  <a:pt x="2852" y="191"/>
                </a:lnTo>
                <a:lnTo>
                  <a:pt x="2854" y="193"/>
                </a:lnTo>
                <a:lnTo>
                  <a:pt x="2854" y="193"/>
                </a:lnTo>
                <a:lnTo>
                  <a:pt x="2848" y="193"/>
                </a:lnTo>
                <a:lnTo>
                  <a:pt x="2843" y="195"/>
                </a:lnTo>
                <a:lnTo>
                  <a:pt x="2824" y="197"/>
                </a:lnTo>
                <a:lnTo>
                  <a:pt x="2820" y="201"/>
                </a:lnTo>
                <a:lnTo>
                  <a:pt x="2818" y="201"/>
                </a:lnTo>
                <a:lnTo>
                  <a:pt x="2818" y="201"/>
                </a:lnTo>
                <a:lnTo>
                  <a:pt x="2816" y="201"/>
                </a:lnTo>
                <a:lnTo>
                  <a:pt x="2812" y="201"/>
                </a:lnTo>
                <a:lnTo>
                  <a:pt x="2812" y="201"/>
                </a:lnTo>
                <a:lnTo>
                  <a:pt x="2810" y="204"/>
                </a:lnTo>
                <a:lnTo>
                  <a:pt x="2810" y="206"/>
                </a:lnTo>
                <a:lnTo>
                  <a:pt x="2812" y="206"/>
                </a:lnTo>
                <a:lnTo>
                  <a:pt x="2812" y="208"/>
                </a:lnTo>
                <a:lnTo>
                  <a:pt x="2814" y="210"/>
                </a:lnTo>
                <a:lnTo>
                  <a:pt x="2816" y="212"/>
                </a:lnTo>
                <a:lnTo>
                  <a:pt x="2818" y="212"/>
                </a:lnTo>
                <a:lnTo>
                  <a:pt x="2820" y="214"/>
                </a:lnTo>
                <a:lnTo>
                  <a:pt x="2827" y="216"/>
                </a:lnTo>
                <a:lnTo>
                  <a:pt x="2833" y="222"/>
                </a:lnTo>
                <a:lnTo>
                  <a:pt x="2839" y="227"/>
                </a:lnTo>
                <a:lnTo>
                  <a:pt x="2841" y="227"/>
                </a:lnTo>
                <a:lnTo>
                  <a:pt x="2843" y="227"/>
                </a:lnTo>
                <a:lnTo>
                  <a:pt x="2845" y="229"/>
                </a:lnTo>
                <a:lnTo>
                  <a:pt x="2845" y="231"/>
                </a:lnTo>
                <a:lnTo>
                  <a:pt x="2850" y="231"/>
                </a:lnTo>
                <a:lnTo>
                  <a:pt x="2854" y="231"/>
                </a:lnTo>
                <a:lnTo>
                  <a:pt x="2856" y="229"/>
                </a:lnTo>
                <a:lnTo>
                  <a:pt x="2854" y="227"/>
                </a:lnTo>
                <a:lnTo>
                  <a:pt x="2854" y="224"/>
                </a:lnTo>
                <a:lnTo>
                  <a:pt x="2854" y="224"/>
                </a:lnTo>
                <a:lnTo>
                  <a:pt x="2856" y="222"/>
                </a:lnTo>
                <a:lnTo>
                  <a:pt x="2858" y="220"/>
                </a:lnTo>
                <a:lnTo>
                  <a:pt x="2856" y="218"/>
                </a:lnTo>
                <a:lnTo>
                  <a:pt x="2856" y="216"/>
                </a:lnTo>
                <a:lnTo>
                  <a:pt x="2858" y="214"/>
                </a:lnTo>
                <a:lnTo>
                  <a:pt x="2860" y="212"/>
                </a:lnTo>
                <a:lnTo>
                  <a:pt x="2862" y="206"/>
                </a:lnTo>
                <a:lnTo>
                  <a:pt x="2866" y="204"/>
                </a:lnTo>
                <a:lnTo>
                  <a:pt x="2871" y="204"/>
                </a:lnTo>
                <a:lnTo>
                  <a:pt x="2873" y="204"/>
                </a:lnTo>
                <a:lnTo>
                  <a:pt x="2873" y="201"/>
                </a:lnTo>
                <a:lnTo>
                  <a:pt x="2875" y="197"/>
                </a:lnTo>
                <a:lnTo>
                  <a:pt x="2875" y="195"/>
                </a:lnTo>
                <a:lnTo>
                  <a:pt x="2875" y="189"/>
                </a:lnTo>
                <a:lnTo>
                  <a:pt x="2875" y="189"/>
                </a:lnTo>
                <a:lnTo>
                  <a:pt x="2875" y="187"/>
                </a:lnTo>
                <a:lnTo>
                  <a:pt x="2877" y="187"/>
                </a:lnTo>
                <a:lnTo>
                  <a:pt x="2879" y="187"/>
                </a:lnTo>
                <a:lnTo>
                  <a:pt x="2881" y="187"/>
                </a:lnTo>
                <a:lnTo>
                  <a:pt x="2883" y="185"/>
                </a:lnTo>
                <a:lnTo>
                  <a:pt x="2883" y="185"/>
                </a:lnTo>
                <a:lnTo>
                  <a:pt x="2883" y="183"/>
                </a:lnTo>
                <a:lnTo>
                  <a:pt x="2883" y="180"/>
                </a:lnTo>
                <a:lnTo>
                  <a:pt x="2883" y="178"/>
                </a:lnTo>
                <a:lnTo>
                  <a:pt x="2885" y="176"/>
                </a:lnTo>
                <a:lnTo>
                  <a:pt x="2889" y="172"/>
                </a:lnTo>
                <a:lnTo>
                  <a:pt x="2892" y="170"/>
                </a:lnTo>
                <a:lnTo>
                  <a:pt x="2892" y="170"/>
                </a:lnTo>
                <a:lnTo>
                  <a:pt x="2894" y="168"/>
                </a:lnTo>
                <a:lnTo>
                  <a:pt x="2894" y="168"/>
                </a:lnTo>
                <a:lnTo>
                  <a:pt x="2904" y="168"/>
                </a:lnTo>
                <a:lnTo>
                  <a:pt x="2908" y="166"/>
                </a:lnTo>
                <a:lnTo>
                  <a:pt x="2912" y="166"/>
                </a:lnTo>
                <a:lnTo>
                  <a:pt x="2915" y="166"/>
                </a:lnTo>
                <a:lnTo>
                  <a:pt x="2917" y="164"/>
                </a:lnTo>
                <a:lnTo>
                  <a:pt x="2917" y="164"/>
                </a:lnTo>
                <a:lnTo>
                  <a:pt x="2917" y="164"/>
                </a:lnTo>
                <a:lnTo>
                  <a:pt x="2912" y="162"/>
                </a:lnTo>
                <a:lnTo>
                  <a:pt x="2908" y="159"/>
                </a:lnTo>
                <a:lnTo>
                  <a:pt x="2904" y="157"/>
                </a:lnTo>
                <a:lnTo>
                  <a:pt x="2908" y="155"/>
                </a:lnTo>
                <a:lnTo>
                  <a:pt x="2906" y="153"/>
                </a:lnTo>
                <a:lnTo>
                  <a:pt x="2904" y="153"/>
                </a:lnTo>
                <a:lnTo>
                  <a:pt x="2900" y="151"/>
                </a:lnTo>
                <a:lnTo>
                  <a:pt x="2900" y="153"/>
                </a:lnTo>
                <a:lnTo>
                  <a:pt x="2900" y="153"/>
                </a:lnTo>
                <a:lnTo>
                  <a:pt x="2896" y="155"/>
                </a:lnTo>
                <a:lnTo>
                  <a:pt x="2894" y="151"/>
                </a:lnTo>
                <a:lnTo>
                  <a:pt x="2889" y="151"/>
                </a:lnTo>
                <a:lnTo>
                  <a:pt x="2885" y="151"/>
                </a:lnTo>
                <a:lnTo>
                  <a:pt x="2883" y="151"/>
                </a:lnTo>
                <a:lnTo>
                  <a:pt x="2881" y="149"/>
                </a:lnTo>
                <a:lnTo>
                  <a:pt x="2879" y="149"/>
                </a:lnTo>
                <a:lnTo>
                  <a:pt x="2879" y="149"/>
                </a:lnTo>
                <a:lnTo>
                  <a:pt x="2879" y="147"/>
                </a:lnTo>
                <a:lnTo>
                  <a:pt x="2881" y="147"/>
                </a:lnTo>
                <a:lnTo>
                  <a:pt x="2881" y="145"/>
                </a:lnTo>
                <a:lnTo>
                  <a:pt x="2881" y="145"/>
                </a:lnTo>
                <a:lnTo>
                  <a:pt x="2881" y="143"/>
                </a:lnTo>
                <a:lnTo>
                  <a:pt x="2879" y="141"/>
                </a:lnTo>
                <a:lnTo>
                  <a:pt x="2879" y="141"/>
                </a:lnTo>
                <a:lnTo>
                  <a:pt x="2877" y="139"/>
                </a:lnTo>
                <a:lnTo>
                  <a:pt x="2875" y="136"/>
                </a:lnTo>
                <a:lnTo>
                  <a:pt x="2873" y="136"/>
                </a:lnTo>
                <a:lnTo>
                  <a:pt x="2873" y="136"/>
                </a:lnTo>
                <a:lnTo>
                  <a:pt x="2866" y="143"/>
                </a:lnTo>
                <a:lnTo>
                  <a:pt x="2864" y="145"/>
                </a:lnTo>
                <a:lnTo>
                  <a:pt x="2864" y="143"/>
                </a:lnTo>
                <a:lnTo>
                  <a:pt x="2864" y="141"/>
                </a:lnTo>
                <a:lnTo>
                  <a:pt x="2864" y="139"/>
                </a:lnTo>
                <a:lnTo>
                  <a:pt x="2864" y="139"/>
                </a:lnTo>
                <a:lnTo>
                  <a:pt x="2866" y="136"/>
                </a:lnTo>
                <a:lnTo>
                  <a:pt x="2868" y="134"/>
                </a:lnTo>
                <a:lnTo>
                  <a:pt x="2866" y="130"/>
                </a:lnTo>
                <a:lnTo>
                  <a:pt x="2864" y="128"/>
                </a:lnTo>
                <a:lnTo>
                  <a:pt x="2862" y="128"/>
                </a:lnTo>
                <a:lnTo>
                  <a:pt x="2858" y="126"/>
                </a:lnTo>
                <a:lnTo>
                  <a:pt x="2854" y="126"/>
                </a:lnTo>
                <a:lnTo>
                  <a:pt x="2854" y="126"/>
                </a:lnTo>
                <a:lnTo>
                  <a:pt x="2852" y="126"/>
                </a:lnTo>
                <a:lnTo>
                  <a:pt x="2852" y="128"/>
                </a:lnTo>
                <a:lnTo>
                  <a:pt x="2852" y="128"/>
                </a:lnTo>
                <a:lnTo>
                  <a:pt x="2848" y="124"/>
                </a:lnTo>
                <a:lnTo>
                  <a:pt x="2845" y="122"/>
                </a:lnTo>
                <a:lnTo>
                  <a:pt x="2843" y="122"/>
                </a:lnTo>
                <a:lnTo>
                  <a:pt x="2841" y="124"/>
                </a:lnTo>
                <a:lnTo>
                  <a:pt x="2841" y="126"/>
                </a:lnTo>
                <a:lnTo>
                  <a:pt x="2841" y="128"/>
                </a:lnTo>
                <a:lnTo>
                  <a:pt x="2839" y="130"/>
                </a:lnTo>
                <a:lnTo>
                  <a:pt x="2837" y="132"/>
                </a:lnTo>
                <a:lnTo>
                  <a:pt x="2837" y="134"/>
                </a:lnTo>
                <a:lnTo>
                  <a:pt x="2837" y="134"/>
                </a:lnTo>
                <a:lnTo>
                  <a:pt x="2837" y="139"/>
                </a:lnTo>
                <a:lnTo>
                  <a:pt x="2837" y="141"/>
                </a:lnTo>
                <a:lnTo>
                  <a:pt x="2839" y="145"/>
                </a:lnTo>
                <a:lnTo>
                  <a:pt x="2843" y="153"/>
                </a:lnTo>
                <a:lnTo>
                  <a:pt x="2845" y="157"/>
                </a:lnTo>
                <a:lnTo>
                  <a:pt x="2843" y="157"/>
                </a:lnTo>
                <a:lnTo>
                  <a:pt x="2837" y="151"/>
                </a:lnTo>
                <a:lnTo>
                  <a:pt x="2837" y="151"/>
                </a:lnTo>
                <a:lnTo>
                  <a:pt x="2835" y="149"/>
                </a:lnTo>
                <a:lnTo>
                  <a:pt x="2831" y="143"/>
                </a:lnTo>
                <a:lnTo>
                  <a:pt x="2829" y="139"/>
                </a:lnTo>
                <a:lnTo>
                  <a:pt x="2827" y="134"/>
                </a:lnTo>
                <a:lnTo>
                  <a:pt x="2822" y="132"/>
                </a:lnTo>
                <a:lnTo>
                  <a:pt x="2818" y="130"/>
                </a:lnTo>
                <a:lnTo>
                  <a:pt x="2816" y="132"/>
                </a:lnTo>
                <a:lnTo>
                  <a:pt x="2814" y="136"/>
                </a:lnTo>
                <a:lnTo>
                  <a:pt x="2812" y="139"/>
                </a:lnTo>
                <a:lnTo>
                  <a:pt x="2810" y="139"/>
                </a:lnTo>
                <a:lnTo>
                  <a:pt x="2810" y="141"/>
                </a:lnTo>
                <a:lnTo>
                  <a:pt x="2812" y="143"/>
                </a:lnTo>
                <a:lnTo>
                  <a:pt x="2812" y="145"/>
                </a:lnTo>
                <a:lnTo>
                  <a:pt x="2812" y="145"/>
                </a:lnTo>
                <a:lnTo>
                  <a:pt x="2810" y="145"/>
                </a:lnTo>
                <a:lnTo>
                  <a:pt x="2808" y="145"/>
                </a:lnTo>
                <a:lnTo>
                  <a:pt x="2806" y="143"/>
                </a:lnTo>
                <a:lnTo>
                  <a:pt x="2806" y="143"/>
                </a:lnTo>
                <a:lnTo>
                  <a:pt x="2801" y="141"/>
                </a:lnTo>
                <a:lnTo>
                  <a:pt x="2801" y="141"/>
                </a:lnTo>
                <a:lnTo>
                  <a:pt x="2801" y="139"/>
                </a:lnTo>
                <a:lnTo>
                  <a:pt x="2799" y="139"/>
                </a:lnTo>
                <a:lnTo>
                  <a:pt x="2789" y="139"/>
                </a:lnTo>
                <a:lnTo>
                  <a:pt x="2797" y="134"/>
                </a:lnTo>
                <a:lnTo>
                  <a:pt x="2808" y="134"/>
                </a:lnTo>
                <a:lnTo>
                  <a:pt x="2810" y="132"/>
                </a:lnTo>
                <a:lnTo>
                  <a:pt x="2810" y="132"/>
                </a:lnTo>
                <a:lnTo>
                  <a:pt x="2810" y="130"/>
                </a:lnTo>
                <a:lnTo>
                  <a:pt x="2810" y="130"/>
                </a:lnTo>
                <a:lnTo>
                  <a:pt x="2806" y="128"/>
                </a:lnTo>
                <a:lnTo>
                  <a:pt x="2797" y="130"/>
                </a:lnTo>
                <a:lnTo>
                  <a:pt x="2793" y="132"/>
                </a:lnTo>
                <a:lnTo>
                  <a:pt x="2791" y="132"/>
                </a:lnTo>
                <a:lnTo>
                  <a:pt x="2785" y="130"/>
                </a:lnTo>
                <a:lnTo>
                  <a:pt x="2785" y="130"/>
                </a:lnTo>
                <a:lnTo>
                  <a:pt x="2785" y="132"/>
                </a:lnTo>
                <a:lnTo>
                  <a:pt x="2787" y="134"/>
                </a:lnTo>
                <a:lnTo>
                  <a:pt x="2785" y="134"/>
                </a:lnTo>
                <a:lnTo>
                  <a:pt x="2783" y="132"/>
                </a:lnTo>
                <a:lnTo>
                  <a:pt x="2776" y="130"/>
                </a:lnTo>
                <a:lnTo>
                  <a:pt x="2772" y="130"/>
                </a:lnTo>
                <a:lnTo>
                  <a:pt x="2770" y="130"/>
                </a:lnTo>
                <a:lnTo>
                  <a:pt x="2770" y="132"/>
                </a:lnTo>
                <a:lnTo>
                  <a:pt x="2770" y="134"/>
                </a:lnTo>
                <a:lnTo>
                  <a:pt x="2768" y="132"/>
                </a:lnTo>
                <a:lnTo>
                  <a:pt x="2766" y="130"/>
                </a:lnTo>
                <a:lnTo>
                  <a:pt x="2764" y="130"/>
                </a:lnTo>
                <a:lnTo>
                  <a:pt x="2764" y="130"/>
                </a:lnTo>
                <a:lnTo>
                  <a:pt x="2762" y="132"/>
                </a:lnTo>
                <a:lnTo>
                  <a:pt x="2762" y="132"/>
                </a:lnTo>
                <a:lnTo>
                  <a:pt x="2764" y="134"/>
                </a:lnTo>
                <a:close/>
                <a:moveTo>
                  <a:pt x="3935" y="115"/>
                </a:moveTo>
                <a:lnTo>
                  <a:pt x="3939" y="115"/>
                </a:lnTo>
                <a:lnTo>
                  <a:pt x="3941" y="118"/>
                </a:lnTo>
                <a:lnTo>
                  <a:pt x="3943" y="118"/>
                </a:lnTo>
                <a:lnTo>
                  <a:pt x="3956" y="122"/>
                </a:lnTo>
                <a:lnTo>
                  <a:pt x="3964" y="124"/>
                </a:lnTo>
                <a:lnTo>
                  <a:pt x="3968" y="124"/>
                </a:lnTo>
                <a:lnTo>
                  <a:pt x="3975" y="122"/>
                </a:lnTo>
                <a:lnTo>
                  <a:pt x="3977" y="120"/>
                </a:lnTo>
                <a:lnTo>
                  <a:pt x="3979" y="120"/>
                </a:lnTo>
                <a:lnTo>
                  <a:pt x="3983" y="120"/>
                </a:lnTo>
                <a:lnTo>
                  <a:pt x="3996" y="118"/>
                </a:lnTo>
                <a:lnTo>
                  <a:pt x="4015" y="115"/>
                </a:lnTo>
                <a:lnTo>
                  <a:pt x="4017" y="115"/>
                </a:lnTo>
                <a:lnTo>
                  <a:pt x="4019" y="113"/>
                </a:lnTo>
                <a:lnTo>
                  <a:pt x="4017" y="113"/>
                </a:lnTo>
                <a:lnTo>
                  <a:pt x="4017" y="111"/>
                </a:lnTo>
                <a:lnTo>
                  <a:pt x="4015" y="107"/>
                </a:lnTo>
                <a:lnTo>
                  <a:pt x="4015" y="107"/>
                </a:lnTo>
                <a:lnTo>
                  <a:pt x="4012" y="107"/>
                </a:lnTo>
                <a:lnTo>
                  <a:pt x="4015" y="103"/>
                </a:lnTo>
                <a:lnTo>
                  <a:pt x="4017" y="103"/>
                </a:lnTo>
                <a:lnTo>
                  <a:pt x="4023" y="101"/>
                </a:lnTo>
                <a:lnTo>
                  <a:pt x="4023" y="101"/>
                </a:lnTo>
                <a:lnTo>
                  <a:pt x="4025" y="101"/>
                </a:lnTo>
                <a:lnTo>
                  <a:pt x="4025" y="99"/>
                </a:lnTo>
                <a:lnTo>
                  <a:pt x="4025" y="99"/>
                </a:lnTo>
                <a:lnTo>
                  <a:pt x="4023" y="97"/>
                </a:lnTo>
                <a:lnTo>
                  <a:pt x="4019" y="97"/>
                </a:lnTo>
                <a:lnTo>
                  <a:pt x="4010" y="92"/>
                </a:lnTo>
                <a:lnTo>
                  <a:pt x="4008" y="90"/>
                </a:lnTo>
                <a:lnTo>
                  <a:pt x="4006" y="90"/>
                </a:lnTo>
                <a:lnTo>
                  <a:pt x="4006" y="88"/>
                </a:lnTo>
                <a:lnTo>
                  <a:pt x="4006" y="88"/>
                </a:lnTo>
                <a:lnTo>
                  <a:pt x="4002" y="84"/>
                </a:lnTo>
                <a:lnTo>
                  <a:pt x="4000" y="84"/>
                </a:lnTo>
                <a:lnTo>
                  <a:pt x="3998" y="84"/>
                </a:lnTo>
                <a:lnTo>
                  <a:pt x="3998" y="82"/>
                </a:lnTo>
                <a:lnTo>
                  <a:pt x="3996" y="82"/>
                </a:lnTo>
                <a:lnTo>
                  <a:pt x="3985" y="82"/>
                </a:lnTo>
                <a:lnTo>
                  <a:pt x="3985" y="84"/>
                </a:lnTo>
                <a:lnTo>
                  <a:pt x="3981" y="86"/>
                </a:lnTo>
                <a:lnTo>
                  <a:pt x="3979" y="86"/>
                </a:lnTo>
                <a:lnTo>
                  <a:pt x="3975" y="88"/>
                </a:lnTo>
                <a:lnTo>
                  <a:pt x="3971" y="88"/>
                </a:lnTo>
                <a:lnTo>
                  <a:pt x="3968" y="88"/>
                </a:lnTo>
                <a:lnTo>
                  <a:pt x="3964" y="90"/>
                </a:lnTo>
                <a:lnTo>
                  <a:pt x="3962" y="90"/>
                </a:lnTo>
                <a:lnTo>
                  <a:pt x="3960" y="90"/>
                </a:lnTo>
                <a:lnTo>
                  <a:pt x="3956" y="90"/>
                </a:lnTo>
                <a:lnTo>
                  <a:pt x="3954" y="92"/>
                </a:lnTo>
                <a:lnTo>
                  <a:pt x="3952" y="95"/>
                </a:lnTo>
                <a:lnTo>
                  <a:pt x="3952" y="95"/>
                </a:lnTo>
                <a:lnTo>
                  <a:pt x="3950" y="97"/>
                </a:lnTo>
                <a:lnTo>
                  <a:pt x="3950" y="99"/>
                </a:lnTo>
                <a:lnTo>
                  <a:pt x="3952" y="99"/>
                </a:lnTo>
                <a:lnTo>
                  <a:pt x="3958" y="99"/>
                </a:lnTo>
                <a:lnTo>
                  <a:pt x="3954" y="101"/>
                </a:lnTo>
                <a:lnTo>
                  <a:pt x="3952" y="103"/>
                </a:lnTo>
                <a:lnTo>
                  <a:pt x="3950" y="107"/>
                </a:lnTo>
                <a:lnTo>
                  <a:pt x="3943" y="107"/>
                </a:lnTo>
                <a:lnTo>
                  <a:pt x="3939" y="109"/>
                </a:lnTo>
                <a:lnTo>
                  <a:pt x="3935" y="111"/>
                </a:lnTo>
                <a:lnTo>
                  <a:pt x="3933" y="113"/>
                </a:lnTo>
                <a:lnTo>
                  <a:pt x="3935" y="115"/>
                </a:lnTo>
                <a:close/>
                <a:moveTo>
                  <a:pt x="3901" y="212"/>
                </a:moveTo>
                <a:lnTo>
                  <a:pt x="3904" y="212"/>
                </a:lnTo>
                <a:lnTo>
                  <a:pt x="3908" y="210"/>
                </a:lnTo>
                <a:lnTo>
                  <a:pt x="3908" y="210"/>
                </a:lnTo>
                <a:lnTo>
                  <a:pt x="3906" y="210"/>
                </a:lnTo>
                <a:lnTo>
                  <a:pt x="3901" y="210"/>
                </a:lnTo>
                <a:lnTo>
                  <a:pt x="3899" y="210"/>
                </a:lnTo>
                <a:lnTo>
                  <a:pt x="3899" y="212"/>
                </a:lnTo>
                <a:lnTo>
                  <a:pt x="3899" y="212"/>
                </a:lnTo>
                <a:lnTo>
                  <a:pt x="3901" y="212"/>
                </a:lnTo>
                <a:close/>
                <a:moveTo>
                  <a:pt x="3912" y="86"/>
                </a:moveTo>
                <a:lnTo>
                  <a:pt x="3929" y="88"/>
                </a:lnTo>
                <a:lnTo>
                  <a:pt x="3935" y="86"/>
                </a:lnTo>
                <a:lnTo>
                  <a:pt x="3933" y="84"/>
                </a:lnTo>
                <a:lnTo>
                  <a:pt x="3927" y="84"/>
                </a:lnTo>
                <a:lnTo>
                  <a:pt x="3912" y="84"/>
                </a:lnTo>
                <a:lnTo>
                  <a:pt x="3910" y="86"/>
                </a:lnTo>
                <a:lnTo>
                  <a:pt x="3910" y="86"/>
                </a:lnTo>
                <a:lnTo>
                  <a:pt x="3912" y="86"/>
                </a:lnTo>
                <a:close/>
                <a:moveTo>
                  <a:pt x="4017" y="229"/>
                </a:moveTo>
                <a:lnTo>
                  <a:pt x="4019" y="229"/>
                </a:lnTo>
                <a:lnTo>
                  <a:pt x="4019" y="231"/>
                </a:lnTo>
                <a:lnTo>
                  <a:pt x="4021" y="231"/>
                </a:lnTo>
                <a:lnTo>
                  <a:pt x="4021" y="231"/>
                </a:lnTo>
                <a:lnTo>
                  <a:pt x="4019" y="227"/>
                </a:lnTo>
                <a:lnTo>
                  <a:pt x="4017" y="229"/>
                </a:lnTo>
                <a:close/>
                <a:moveTo>
                  <a:pt x="3864" y="281"/>
                </a:moveTo>
                <a:lnTo>
                  <a:pt x="3868" y="281"/>
                </a:lnTo>
                <a:lnTo>
                  <a:pt x="3868" y="281"/>
                </a:lnTo>
                <a:lnTo>
                  <a:pt x="3870" y="279"/>
                </a:lnTo>
                <a:lnTo>
                  <a:pt x="3868" y="277"/>
                </a:lnTo>
                <a:lnTo>
                  <a:pt x="3868" y="277"/>
                </a:lnTo>
                <a:lnTo>
                  <a:pt x="3864" y="279"/>
                </a:lnTo>
                <a:lnTo>
                  <a:pt x="3864" y="277"/>
                </a:lnTo>
                <a:lnTo>
                  <a:pt x="3862" y="277"/>
                </a:lnTo>
                <a:lnTo>
                  <a:pt x="3862" y="279"/>
                </a:lnTo>
                <a:lnTo>
                  <a:pt x="3857" y="279"/>
                </a:lnTo>
                <a:lnTo>
                  <a:pt x="3857" y="281"/>
                </a:lnTo>
                <a:lnTo>
                  <a:pt x="3860" y="281"/>
                </a:lnTo>
                <a:lnTo>
                  <a:pt x="3864" y="281"/>
                </a:lnTo>
                <a:close/>
                <a:moveTo>
                  <a:pt x="4006" y="241"/>
                </a:moveTo>
                <a:lnTo>
                  <a:pt x="4008" y="241"/>
                </a:lnTo>
                <a:lnTo>
                  <a:pt x="4006" y="239"/>
                </a:lnTo>
                <a:lnTo>
                  <a:pt x="4002" y="239"/>
                </a:lnTo>
                <a:lnTo>
                  <a:pt x="4000" y="239"/>
                </a:lnTo>
                <a:lnTo>
                  <a:pt x="3996" y="239"/>
                </a:lnTo>
                <a:lnTo>
                  <a:pt x="3992" y="241"/>
                </a:lnTo>
                <a:lnTo>
                  <a:pt x="3989" y="239"/>
                </a:lnTo>
                <a:lnTo>
                  <a:pt x="3989" y="241"/>
                </a:lnTo>
                <a:lnTo>
                  <a:pt x="3989" y="241"/>
                </a:lnTo>
                <a:lnTo>
                  <a:pt x="3994" y="243"/>
                </a:lnTo>
                <a:lnTo>
                  <a:pt x="3996" y="243"/>
                </a:lnTo>
                <a:lnTo>
                  <a:pt x="4000" y="243"/>
                </a:lnTo>
                <a:lnTo>
                  <a:pt x="4002" y="245"/>
                </a:lnTo>
                <a:lnTo>
                  <a:pt x="4004" y="243"/>
                </a:lnTo>
                <a:lnTo>
                  <a:pt x="4004" y="241"/>
                </a:lnTo>
                <a:lnTo>
                  <a:pt x="4006" y="241"/>
                </a:lnTo>
                <a:lnTo>
                  <a:pt x="4006" y="241"/>
                </a:lnTo>
                <a:close/>
                <a:moveTo>
                  <a:pt x="4021" y="118"/>
                </a:moveTo>
                <a:lnTo>
                  <a:pt x="4015" y="120"/>
                </a:lnTo>
                <a:lnTo>
                  <a:pt x="4004" y="122"/>
                </a:lnTo>
                <a:lnTo>
                  <a:pt x="4002" y="120"/>
                </a:lnTo>
                <a:lnTo>
                  <a:pt x="4000" y="122"/>
                </a:lnTo>
                <a:lnTo>
                  <a:pt x="3996" y="120"/>
                </a:lnTo>
                <a:lnTo>
                  <a:pt x="3992" y="120"/>
                </a:lnTo>
                <a:lnTo>
                  <a:pt x="3989" y="122"/>
                </a:lnTo>
                <a:lnTo>
                  <a:pt x="3989" y="122"/>
                </a:lnTo>
                <a:lnTo>
                  <a:pt x="3987" y="124"/>
                </a:lnTo>
                <a:lnTo>
                  <a:pt x="3983" y="122"/>
                </a:lnTo>
                <a:lnTo>
                  <a:pt x="3983" y="122"/>
                </a:lnTo>
                <a:lnTo>
                  <a:pt x="3981" y="124"/>
                </a:lnTo>
                <a:lnTo>
                  <a:pt x="3979" y="124"/>
                </a:lnTo>
                <a:lnTo>
                  <a:pt x="3975" y="126"/>
                </a:lnTo>
                <a:lnTo>
                  <a:pt x="3973" y="130"/>
                </a:lnTo>
                <a:lnTo>
                  <a:pt x="3971" y="132"/>
                </a:lnTo>
                <a:lnTo>
                  <a:pt x="3966" y="134"/>
                </a:lnTo>
                <a:lnTo>
                  <a:pt x="3960" y="136"/>
                </a:lnTo>
                <a:lnTo>
                  <a:pt x="3956" y="141"/>
                </a:lnTo>
                <a:lnTo>
                  <a:pt x="3958" y="143"/>
                </a:lnTo>
                <a:lnTo>
                  <a:pt x="3962" y="141"/>
                </a:lnTo>
                <a:lnTo>
                  <a:pt x="3966" y="143"/>
                </a:lnTo>
                <a:lnTo>
                  <a:pt x="3973" y="143"/>
                </a:lnTo>
                <a:lnTo>
                  <a:pt x="3975" y="147"/>
                </a:lnTo>
                <a:lnTo>
                  <a:pt x="3977" y="149"/>
                </a:lnTo>
                <a:lnTo>
                  <a:pt x="3979" y="151"/>
                </a:lnTo>
                <a:lnTo>
                  <a:pt x="3979" y="151"/>
                </a:lnTo>
                <a:lnTo>
                  <a:pt x="3979" y="153"/>
                </a:lnTo>
                <a:lnTo>
                  <a:pt x="3981" y="153"/>
                </a:lnTo>
                <a:lnTo>
                  <a:pt x="3985" y="155"/>
                </a:lnTo>
                <a:lnTo>
                  <a:pt x="3985" y="155"/>
                </a:lnTo>
                <a:lnTo>
                  <a:pt x="3989" y="153"/>
                </a:lnTo>
                <a:lnTo>
                  <a:pt x="3992" y="153"/>
                </a:lnTo>
                <a:lnTo>
                  <a:pt x="3994" y="155"/>
                </a:lnTo>
                <a:lnTo>
                  <a:pt x="3996" y="157"/>
                </a:lnTo>
                <a:lnTo>
                  <a:pt x="4004" y="155"/>
                </a:lnTo>
                <a:lnTo>
                  <a:pt x="4004" y="155"/>
                </a:lnTo>
                <a:lnTo>
                  <a:pt x="4010" y="157"/>
                </a:lnTo>
                <a:lnTo>
                  <a:pt x="4010" y="157"/>
                </a:lnTo>
                <a:lnTo>
                  <a:pt x="4012" y="159"/>
                </a:lnTo>
                <a:lnTo>
                  <a:pt x="4017" y="162"/>
                </a:lnTo>
                <a:lnTo>
                  <a:pt x="4021" y="162"/>
                </a:lnTo>
                <a:lnTo>
                  <a:pt x="4023" y="162"/>
                </a:lnTo>
                <a:lnTo>
                  <a:pt x="4025" y="162"/>
                </a:lnTo>
                <a:lnTo>
                  <a:pt x="4029" y="162"/>
                </a:lnTo>
                <a:lnTo>
                  <a:pt x="4031" y="164"/>
                </a:lnTo>
                <a:lnTo>
                  <a:pt x="4033" y="164"/>
                </a:lnTo>
                <a:lnTo>
                  <a:pt x="4040" y="162"/>
                </a:lnTo>
                <a:lnTo>
                  <a:pt x="4048" y="162"/>
                </a:lnTo>
                <a:lnTo>
                  <a:pt x="4050" y="162"/>
                </a:lnTo>
                <a:lnTo>
                  <a:pt x="4054" y="157"/>
                </a:lnTo>
                <a:lnTo>
                  <a:pt x="4054" y="155"/>
                </a:lnTo>
                <a:lnTo>
                  <a:pt x="4054" y="153"/>
                </a:lnTo>
                <a:lnTo>
                  <a:pt x="4052" y="153"/>
                </a:lnTo>
                <a:lnTo>
                  <a:pt x="4050" y="153"/>
                </a:lnTo>
                <a:lnTo>
                  <a:pt x="4046" y="149"/>
                </a:lnTo>
                <a:lnTo>
                  <a:pt x="4042" y="147"/>
                </a:lnTo>
                <a:lnTo>
                  <a:pt x="4044" y="147"/>
                </a:lnTo>
                <a:lnTo>
                  <a:pt x="4044" y="147"/>
                </a:lnTo>
                <a:lnTo>
                  <a:pt x="4048" y="147"/>
                </a:lnTo>
                <a:lnTo>
                  <a:pt x="4050" y="147"/>
                </a:lnTo>
                <a:lnTo>
                  <a:pt x="4052" y="147"/>
                </a:lnTo>
                <a:lnTo>
                  <a:pt x="4052" y="145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39"/>
                </a:lnTo>
                <a:lnTo>
                  <a:pt x="4052" y="136"/>
                </a:lnTo>
                <a:lnTo>
                  <a:pt x="4054" y="136"/>
                </a:lnTo>
                <a:lnTo>
                  <a:pt x="4054" y="134"/>
                </a:lnTo>
                <a:lnTo>
                  <a:pt x="4054" y="132"/>
                </a:lnTo>
                <a:lnTo>
                  <a:pt x="4056" y="132"/>
                </a:lnTo>
                <a:lnTo>
                  <a:pt x="4056" y="128"/>
                </a:lnTo>
                <a:lnTo>
                  <a:pt x="4054" y="128"/>
                </a:lnTo>
                <a:lnTo>
                  <a:pt x="4052" y="126"/>
                </a:lnTo>
                <a:lnTo>
                  <a:pt x="4050" y="126"/>
                </a:lnTo>
                <a:lnTo>
                  <a:pt x="4048" y="126"/>
                </a:lnTo>
                <a:lnTo>
                  <a:pt x="4048" y="124"/>
                </a:lnTo>
                <a:lnTo>
                  <a:pt x="4046" y="124"/>
                </a:lnTo>
                <a:lnTo>
                  <a:pt x="4040" y="122"/>
                </a:lnTo>
                <a:lnTo>
                  <a:pt x="4036" y="122"/>
                </a:lnTo>
                <a:lnTo>
                  <a:pt x="4036" y="122"/>
                </a:lnTo>
                <a:lnTo>
                  <a:pt x="4033" y="124"/>
                </a:lnTo>
                <a:lnTo>
                  <a:pt x="4036" y="126"/>
                </a:lnTo>
                <a:lnTo>
                  <a:pt x="4033" y="128"/>
                </a:lnTo>
                <a:lnTo>
                  <a:pt x="4031" y="128"/>
                </a:lnTo>
                <a:lnTo>
                  <a:pt x="4029" y="128"/>
                </a:lnTo>
                <a:lnTo>
                  <a:pt x="4025" y="128"/>
                </a:lnTo>
                <a:lnTo>
                  <a:pt x="4023" y="132"/>
                </a:lnTo>
                <a:lnTo>
                  <a:pt x="4023" y="132"/>
                </a:lnTo>
                <a:lnTo>
                  <a:pt x="4021" y="132"/>
                </a:lnTo>
                <a:lnTo>
                  <a:pt x="4023" y="128"/>
                </a:lnTo>
                <a:lnTo>
                  <a:pt x="4023" y="128"/>
                </a:lnTo>
                <a:lnTo>
                  <a:pt x="4025" y="126"/>
                </a:lnTo>
                <a:lnTo>
                  <a:pt x="4025" y="124"/>
                </a:lnTo>
                <a:lnTo>
                  <a:pt x="4027" y="124"/>
                </a:lnTo>
                <a:lnTo>
                  <a:pt x="4025" y="122"/>
                </a:lnTo>
                <a:lnTo>
                  <a:pt x="4023" y="120"/>
                </a:lnTo>
                <a:lnTo>
                  <a:pt x="4021" y="118"/>
                </a:lnTo>
                <a:close/>
                <a:moveTo>
                  <a:pt x="4010" y="237"/>
                </a:moveTo>
                <a:lnTo>
                  <a:pt x="4010" y="237"/>
                </a:lnTo>
                <a:lnTo>
                  <a:pt x="4010" y="239"/>
                </a:lnTo>
                <a:lnTo>
                  <a:pt x="4008" y="241"/>
                </a:lnTo>
                <a:lnTo>
                  <a:pt x="4008" y="241"/>
                </a:lnTo>
                <a:lnTo>
                  <a:pt x="4010" y="243"/>
                </a:lnTo>
                <a:lnTo>
                  <a:pt x="4010" y="243"/>
                </a:lnTo>
                <a:lnTo>
                  <a:pt x="4010" y="243"/>
                </a:lnTo>
                <a:lnTo>
                  <a:pt x="4012" y="241"/>
                </a:lnTo>
                <a:lnTo>
                  <a:pt x="4015" y="239"/>
                </a:lnTo>
                <a:lnTo>
                  <a:pt x="4015" y="239"/>
                </a:lnTo>
                <a:lnTo>
                  <a:pt x="4012" y="237"/>
                </a:lnTo>
                <a:lnTo>
                  <a:pt x="4010" y="237"/>
                </a:lnTo>
                <a:close/>
                <a:moveTo>
                  <a:pt x="3790" y="269"/>
                </a:moveTo>
                <a:lnTo>
                  <a:pt x="3790" y="269"/>
                </a:lnTo>
                <a:lnTo>
                  <a:pt x="3790" y="269"/>
                </a:lnTo>
                <a:lnTo>
                  <a:pt x="3795" y="269"/>
                </a:lnTo>
                <a:lnTo>
                  <a:pt x="3795" y="271"/>
                </a:lnTo>
                <a:lnTo>
                  <a:pt x="3795" y="271"/>
                </a:lnTo>
                <a:lnTo>
                  <a:pt x="3797" y="266"/>
                </a:lnTo>
                <a:lnTo>
                  <a:pt x="3799" y="269"/>
                </a:lnTo>
                <a:lnTo>
                  <a:pt x="3799" y="266"/>
                </a:lnTo>
                <a:lnTo>
                  <a:pt x="3799" y="266"/>
                </a:lnTo>
                <a:lnTo>
                  <a:pt x="3799" y="264"/>
                </a:lnTo>
                <a:lnTo>
                  <a:pt x="3799" y="262"/>
                </a:lnTo>
                <a:lnTo>
                  <a:pt x="3797" y="262"/>
                </a:lnTo>
                <a:lnTo>
                  <a:pt x="3795" y="262"/>
                </a:lnTo>
                <a:lnTo>
                  <a:pt x="3795" y="264"/>
                </a:lnTo>
                <a:lnTo>
                  <a:pt x="3795" y="266"/>
                </a:lnTo>
                <a:lnTo>
                  <a:pt x="3792" y="266"/>
                </a:lnTo>
                <a:lnTo>
                  <a:pt x="3792" y="264"/>
                </a:lnTo>
                <a:lnTo>
                  <a:pt x="3788" y="266"/>
                </a:lnTo>
                <a:lnTo>
                  <a:pt x="3788" y="269"/>
                </a:lnTo>
                <a:lnTo>
                  <a:pt x="3790" y="269"/>
                </a:lnTo>
                <a:close/>
                <a:moveTo>
                  <a:pt x="3751" y="340"/>
                </a:moveTo>
                <a:lnTo>
                  <a:pt x="3759" y="342"/>
                </a:lnTo>
                <a:lnTo>
                  <a:pt x="3759" y="342"/>
                </a:lnTo>
                <a:lnTo>
                  <a:pt x="3759" y="340"/>
                </a:lnTo>
                <a:lnTo>
                  <a:pt x="3761" y="336"/>
                </a:lnTo>
                <a:lnTo>
                  <a:pt x="3759" y="333"/>
                </a:lnTo>
                <a:lnTo>
                  <a:pt x="3757" y="331"/>
                </a:lnTo>
                <a:lnTo>
                  <a:pt x="3755" y="331"/>
                </a:lnTo>
                <a:lnTo>
                  <a:pt x="3746" y="336"/>
                </a:lnTo>
                <a:lnTo>
                  <a:pt x="3746" y="338"/>
                </a:lnTo>
                <a:lnTo>
                  <a:pt x="3748" y="338"/>
                </a:lnTo>
                <a:lnTo>
                  <a:pt x="3751" y="340"/>
                </a:lnTo>
                <a:close/>
                <a:moveTo>
                  <a:pt x="3730" y="346"/>
                </a:moveTo>
                <a:lnTo>
                  <a:pt x="3728" y="348"/>
                </a:lnTo>
                <a:lnTo>
                  <a:pt x="3725" y="348"/>
                </a:lnTo>
                <a:lnTo>
                  <a:pt x="3721" y="350"/>
                </a:lnTo>
                <a:lnTo>
                  <a:pt x="3721" y="352"/>
                </a:lnTo>
                <a:lnTo>
                  <a:pt x="3721" y="352"/>
                </a:lnTo>
                <a:lnTo>
                  <a:pt x="3725" y="352"/>
                </a:lnTo>
                <a:lnTo>
                  <a:pt x="3732" y="352"/>
                </a:lnTo>
                <a:lnTo>
                  <a:pt x="3734" y="352"/>
                </a:lnTo>
                <a:lnTo>
                  <a:pt x="3738" y="350"/>
                </a:lnTo>
                <a:lnTo>
                  <a:pt x="3740" y="348"/>
                </a:lnTo>
                <a:lnTo>
                  <a:pt x="3742" y="348"/>
                </a:lnTo>
                <a:lnTo>
                  <a:pt x="3742" y="346"/>
                </a:lnTo>
                <a:lnTo>
                  <a:pt x="3742" y="346"/>
                </a:lnTo>
                <a:lnTo>
                  <a:pt x="3734" y="344"/>
                </a:lnTo>
                <a:lnTo>
                  <a:pt x="3732" y="344"/>
                </a:lnTo>
                <a:lnTo>
                  <a:pt x="3730" y="346"/>
                </a:lnTo>
                <a:close/>
                <a:moveTo>
                  <a:pt x="593" y="1772"/>
                </a:moveTo>
                <a:lnTo>
                  <a:pt x="591" y="1772"/>
                </a:lnTo>
                <a:lnTo>
                  <a:pt x="593" y="1772"/>
                </a:lnTo>
                <a:lnTo>
                  <a:pt x="593" y="1774"/>
                </a:lnTo>
                <a:lnTo>
                  <a:pt x="593" y="1772"/>
                </a:lnTo>
                <a:lnTo>
                  <a:pt x="595" y="1772"/>
                </a:lnTo>
                <a:lnTo>
                  <a:pt x="597" y="1772"/>
                </a:lnTo>
                <a:lnTo>
                  <a:pt x="595" y="1772"/>
                </a:lnTo>
                <a:lnTo>
                  <a:pt x="593" y="1772"/>
                </a:lnTo>
                <a:close/>
                <a:moveTo>
                  <a:pt x="3711" y="319"/>
                </a:moveTo>
                <a:lnTo>
                  <a:pt x="3711" y="319"/>
                </a:lnTo>
                <a:lnTo>
                  <a:pt x="3713" y="321"/>
                </a:lnTo>
                <a:lnTo>
                  <a:pt x="3719" y="321"/>
                </a:lnTo>
                <a:lnTo>
                  <a:pt x="3719" y="321"/>
                </a:lnTo>
                <a:lnTo>
                  <a:pt x="3713" y="319"/>
                </a:lnTo>
                <a:lnTo>
                  <a:pt x="3711" y="319"/>
                </a:lnTo>
                <a:close/>
                <a:moveTo>
                  <a:pt x="3711" y="139"/>
                </a:moveTo>
                <a:lnTo>
                  <a:pt x="3715" y="139"/>
                </a:lnTo>
                <a:lnTo>
                  <a:pt x="3717" y="139"/>
                </a:lnTo>
                <a:lnTo>
                  <a:pt x="3719" y="141"/>
                </a:lnTo>
                <a:lnTo>
                  <a:pt x="3721" y="141"/>
                </a:lnTo>
                <a:lnTo>
                  <a:pt x="3732" y="141"/>
                </a:lnTo>
                <a:lnTo>
                  <a:pt x="3732" y="141"/>
                </a:lnTo>
                <a:lnTo>
                  <a:pt x="3728" y="139"/>
                </a:lnTo>
                <a:lnTo>
                  <a:pt x="3715" y="136"/>
                </a:lnTo>
                <a:lnTo>
                  <a:pt x="3715" y="136"/>
                </a:lnTo>
                <a:lnTo>
                  <a:pt x="3713" y="136"/>
                </a:lnTo>
                <a:lnTo>
                  <a:pt x="3711" y="134"/>
                </a:lnTo>
                <a:lnTo>
                  <a:pt x="3709" y="136"/>
                </a:lnTo>
                <a:lnTo>
                  <a:pt x="3711" y="136"/>
                </a:lnTo>
                <a:lnTo>
                  <a:pt x="3711" y="139"/>
                </a:lnTo>
                <a:close/>
                <a:moveTo>
                  <a:pt x="3753" y="97"/>
                </a:moveTo>
                <a:lnTo>
                  <a:pt x="3767" y="97"/>
                </a:lnTo>
                <a:lnTo>
                  <a:pt x="3772" y="95"/>
                </a:lnTo>
                <a:lnTo>
                  <a:pt x="3772" y="95"/>
                </a:lnTo>
                <a:lnTo>
                  <a:pt x="3774" y="92"/>
                </a:lnTo>
                <a:lnTo>
                  <a:pt x="3772" y="92"/>
                </a:lnTo>
                <a:lnTo>
                  <a:pt x="3763" y="92"/>
                </a:lnTo>
                <a:lnTo>
                  <a:pt x="3755" y="92"/>
                </a:lnTo>
                <a:lnTo>
                  <a:pt x="3755" y="95"/>
                </a:lnTo>
                <a:lnTo>
                  <a:pt x="3753" y="97"/>
                </a:lnTo>
                <a:lnTo>
                  <a:pt x="3753" y="97"/>
                </a:lnTo>
                <a:lnTo>
                  <a:pt x="3753" y="97"/>
                </a:lnTo>
                <a:close/>
                <a:moveTo>
                  <a:pt x="3816" y="304"/>
                </a:moveTo>
                <a:lnTo>
                  <a:pt x="3818" y="304"/>
                </a:lnTo>
                <a:lnTo>
                  <a:pt x="3818" y="304"/>
                </a:lnTo>
                <a:lnTo>
                  <a:pt x="3818" y="304"/>
                </a:lnTo>
                <a:lnTo>
                  <a:pt x="3820" y="304"/>
                </a:lnTo>
                <a:lnTo>
                  <a:pt x="3818" y="302"/>
                </a:lnTo>
                <a:lnTo>
                  <a:pt x="3811" y="302"/>
                </a:lnTo>
                <a:lnTo>
                  <a:pt x="3809" y="302"/>
                </a:lnTo>
                <a:lnTo>
                  <a:pt x="3807" y="302"/>
                </a:lnTo>
                <a:lnTo>
                  <a:pt x="3813" y="304"/>
                </a:lnTo>
                <a:lnTo>
                  <a:pt x="3816" y="304"/>
                </a:lnTo>
                <a:close/>
                <a:moveTo>
                  <a:pt x="3803" y="304"/>
                </a:moveTo>
                <a:lnTo>
                  <a:pt x="3805" y="304"/>
                </a:lnTo>
                <a:lnTo>
                  <a:pt x="3805" y="302"/>
                </a:lnTo>
                <a:lnTo>
                  <a:pt x="3805" y="302"/>
                </a:lnTo>
                <a:lnTo>
                  <a:pt x="3805" y="302"/>
                </a:lnTo>
                <a:lnTo>
                  <a:pt x="3803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3" y="304"/>
                </a:lnTo>
                <a:close/>
                <a:moveTo>
                  <a:pt x="4056" y="134"/>
                </a:moveTo>
                <a:lnTo>
                  <a:pt x="4054" y="136"/>
                </a:lnTo>
                <a:lnTo>
                  <a:pt x="4059" y="136"/>
                </a:lnTo>
                <a:lnTo>
                  <a:pt x="4061" y="134"/>
                </a:lnTo>
                <a:lnTo>
                  <a:pt x="4059" y="134"/>
                </a:lnTo>
                <a:lnTo>
                  <a:pt x="4056" y="134"/>
                </a:lnTo>
                <a:lnTo>
                  <a:pt x="4056" y="134"/>
                </a:lnTo>
                <a:lnTo>
                  <a:pt x="4056" y="134"/>
                </a:lnTo>
                <a:close/>
                <a:moveTo>
                  <a:pt x="4570" y="300"/>
                </a:moveTo>
                <a:lnTo>
                  <a:pt x="4572" y="302"/>
                </a:lnTo>
                <a:lnTo>
                  <a:pt x="4574" y="304"/>
                </a:lnTo>
                <a:lnTo>
                  <a:pt x="4578" y="308"/>
                </a:lnTo>
                <a:lnTo>
                  <a:pt x="4580" y="308"/>
                </a:lnTo>
                <a:lnTo>
                  <a:pt x="4580" y="308"/>
                </a:lnTo>
                <a:lnTo>
                  <a:pt x="4582" y="306"/>
                </a:lnTo>
                <a:lnTo>
                  <a:pt x="4578" y="302"/>
                </a:lnTo>
                <a:lnTo>
                  <a:pt x="4572" y="300"/>
                </a:lnTo>
                <a:lnTo>
                  <a:pt x="4570" y="298"/>
                </a:lnTo>
                <a:lnTo>
                  <a:pt x="4570" y="300"/>
                </a:lnTo>
                <a:lnTo>
                  <a:pt x="4570" y="300"/>
                </a:lnTo>
                <a:close/>
                <a:moveTo>
                  <a:pt x="4735" y="275"/>
                </a:moveTo>
                <a:lnTo>
                  <a:pt x="4740" y="277"/>
                </a:lnTo>
                <a:lnTo>
                  <a:pt x="4742" y="277"/>
                </a:lnTo>
                <a:lnTo>
                  <a:pt x="4746" y="279"/>
                </a:lnTo>
                <a:lnTo>
                  <a:pt x="4748" y="279"/>
                </a:lnTo>
                <a:lnTo>
                  <a:pt x="4752" y="281"/>
                </a:lnTo>
                <a:lnTo>
                  <a:pt x="4752" y="283"/>
                </a:lnTo>
                <a:lnTo>
                  <a:pt x="4756" y="283"/>
                </a:lnTo>
                <a:lnTo>
                  <a:pt x="4767" y="283"/>
                </a:lnTo>
                <a:lnTo>
                  <a:pt x="4775" y="283"/>
                </a:lnTo>
                <a:lnTo>
                  <a:pt x="4779" y="283"/>
                </a:lnTo>
                <a:lnTo>
                  <a:pt x="4786" y="281"/>
                </a:lnTo>
                <a:lnTo>
                  <a:pt x="4790" y="279"/>
                </a:lnTo>
                <a:lnTo>
                  <a:pt x="4790" y="279"/>
                </a:lnTo>
                <a:lnTo>
                  <a:pt x="4792" y="273"/>
                </a:lnTo>
                <a:lnTo>
                  <a:pt x="4792" y="273"/>
                </a:lnTo>
                <a:lnTo>
                  <a:pt x="4790" y="273"/>
                </a:lnTo>
                <a:lnTo>
                  <a:pt x="4790" y="275"/>
                </a:lnTo>
                <a:lnTo>
                  <a:pt x="4788" y="275"/>
                </a:lnTo>
                <a:lnTo>
                  <a:pt x="4788" y="273"/>
                </a:lnTo>
                <a:lnTo>
                  <a:pt x="4786" y="273"/>
                </a:lnTo>
                <a:lnTo>
                  <a:pt x="4781" y="271"/>
                </a:lnTo>
                <a:lnTo>
                  <a:pt x="4775" y="271"/>
                </a:lnTo>
                <a:lnTo>
                  <a:pt x="4767" y="271"/>
                </a:lnTo>
                <a:lnTo>
                  <a:pt x="4765" y="271"/>
                </a:lnTo>
                <a:lnTo>
                  <a:pt x="4761" y="271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6"/>
                </a:lnTo>
                <a:lnTo>
                  <a:pt x="4758" y="264"/>
                </a:lnTo>
                <a:lnTo>
                  <a:pt x="4744" y="264"/>
                </a:lnTo>
                <a:lnTo>
                  <a:pt x="4744" y="264"/>
                </a:lnTo>
                <a:lnTo>
                  <a:pt x="4737" y="266"/>
                </a:lnTo>
                <a:lnTo>
                  <a:pt x="4735" y="266"/>
                </a:lnTo>
                <a:lnTo>
                  <a:pt x="4733" y="264"/>
                </a:lnTo>
                <a:lnTo>
                  <a:pt x="4733" y="262"/>
                </a:lnTo>
                <a:lnTo>
                  <a:pt x="4731" y="260"/>
                </a:lnTo>
                <a:lnTo>
                  <a:pt x="4729" y="260"/>
                </a:lnTo>
                <a:lnTo>
                  <a:pt x="4727" y="264"/>
                </a:lnTo>
                <a:lnTo>
                  <a:pt x="4727" y="266"/>
                </a:lnTo>
                <a:lnTo>
                  <a:pt x="4725" y="269"/>
                </a:lnTo>
                <a:lnTo>
                  <a:pt x="4725" y="271"/>
                </a:lnTo>
                <a:lnTo>
                  <a:pt x="4733" y="275"/>
                </a:lnTo>
                <a:lnTo>
                  <a:pt x="4735" y="275"/>
                </a:lnTo>
                <a:close/>
                <a:moveTo>
                  <a:pt x="4641" y="308"/>
                </a:moveTo>
                <a:lnTo>
                  <a:pt x="4643" y="308"/>
                </a:lnTo>
                <a:lnTo>
                  <a:pt x="4652" y="306"/>
                </a:lnTo>
                <a:lnTo>
                  <a:pt x="4652" y="304"/>
                </a:lnTo>
                <a:lnTo>
                  <a:pt x="4652" y="300"/>
                </a:lnTo>
                <a:lnTo>
                  <a:pt x="4652" y="300"/>
                </a:lnTo>
                <a:lnTo>
                  <a:pt x="4652" y="298"/>
                </a:lnTo>
                <a:lnTo>
                  <a:pt x="4649" y="298"/>
                </a:lnTo>
                <a:lnTo>
                  <a:pt x="4647" y="298"/>
                </a:lnTo>
                <a:lnTo>
                  <a:pt x="4641" y="298"/>
                </a:lnTo>
                <a:lnTo>
                  <a:pt x="4641" y="298"/>
                </a:lnTo>
                <a:lnTo>
                  <a:pt x="4639" y="300"/>
                </a:lnTo>
                <a:lnTo>
                  <a:pt x="4637" y="300"/>
                </a:lnTo>
                <a:lnTo>
                  <a:pt x="4639" y="306"/>
                </a:lnTo>
                <a:lnTo>
                  <a:pt x="4641" y="308"/>
                </a:lnTo>
                <a:close/>
                <a:moveTo>
                  <a:pt x="4631" y="321"/>
                </a:moveTo>
                <a:lnTo>
                  <a:pt x="4633" y="323"/>
                </a:lnTo>
                <a:lnTo>
                  <a:pt x="4635" y="323"/>
                </a:lnTo>
                <a:lnTo>
                  <a:pt x="4637" y="323"/>
                </a:lnTo>
                <a:lnTo>
                  <a:pt x="4641" y="321"/>
                </a:lnTo>
                <a:lnTo>
                  <a:pt x="4645" y="321"/>
                </a:lnTo>
                <a:lnTo>
                  <a:pt x="4647" y="321"/>
                </a:lnTo>
                <a:lnTo>
                  <a:pt x="4654" y="323"/>
                </a:lnTo>
                <a:lnTo>
                  <a:pt x="4660" y="325"/>
                </a:lnTo>
                <a:lnTo>
                  <a:pt x="4666" y="325"/>
                </a:lnTo>
                <a:lnTo>
                  <a:pt x="4670" y="327"/>
                </a:lnTo>
                <a:lnTo>
                  <a:pt x="4673" y="327"/>
                </a:lnTo>
                <a:lnTo>
                  <a:pt x="4677" y="327"/>
                </a:lnTo>
                <a:lnTo>
                  <a:pt x="4683" y="327"/>
                </a:lnTo>
                <a:lnTo>
                  <a:pt x="4685" y="327"/>
                </a:lnTo>
                <a:lnTo>
                  <a:pt x="4687" y="327"/>
                </a:lnTo>
                <a:lnTo>
                  <a:pt x="4685" y="321"/>
                </a:lnTo>
                <a:lnTo>
                  <a:pt x="4685" y="319"/>
                </a:lnTo>
                <a:lnTo>
                  <a:pt x="4685" y="317"/>
                </a:lnTo>
                <a:lnTo>
                  <a:pt x="4675" y="310"/>
                </a:lnTo>
                <a:lnTo>
                  <a:pt x="4670" y="310"/>
                </a:lnTo>
                <a:lnTo>
                  <a:pt x="4668" y="308"/>
                </a:lnTo>
                <a:lnTo>
                  <a:pt x="4664" y="308"/>
                </a:lnTo>
                <a:lnTo>
                  <a:pt x="4660" y="308"/>
                </a:lnTo>
                <a:lnTo>
                  <a:pt x="4656" y="308"/>
                </a:lnTo>
                <a:lnTo>
                  <a:pt x="4654" y="308"/>
                </a:lnTo>
                <a:lnTo>
                  <a:pt x="4652" y="308"/>
                </a:lnTo>
                <a:lnTo>
                  <a:pt x="4649" y="310"/>
                </a:lnTo>
                <a:lnTo>
                  <a:pt x="4649" y="313"/>
                </a:lnTo>
                <a:lnTo>
                  <a:pt x="4645" y="317"/>
                </a:lnTo>
                <a:lnTo>
                  <a:pt x="4645" y="317"/>
                </a:lnTo>
                <a:lnTo>
                  <a:pt x="4641" y="321"/>
                </a:lnTo>
                <a:lnTo>
                  <a:pt x="4639" y="321"/>
                </a:lnTo>
                <a:lnTo>
                  <a:pt x="4635" y="321"/>
                </a:lnTo>
                <a:lnTo>
                  <a:pt x="4631" y="321"/>
                </a:lnTo>
                <a:close/>
                <a:moveTo>
                  <a:pt x="4593" y="271"/>
                </a:moveTo>
                <a:lnTo>
                  <a:pt x="4595" y="273"/>
                </a:lnTo>
                <a:lnTo>
                  <a:pt x="4599" y="275"/>
                </a:lnTo>
                <a:lnTo>
                  <a:pt x="4601" y="277"/>
                </a:lnTo>
                <a:lnTo>
                  <a:pt x="4603" y="277"/>
                </a:lnTo>
                <a:lnTo>
                  <a:pt x="4605" y="281"/>
                </a:lnTo>
                <a:lnTo>
                  <a:pt x="4608" y="283"/>
                </a:lnTo>
                <a:lnTo>
                  <a:pt x="4608" y="283"/>
                </a:lnTo>
                <a:lnTo>
                  <a:pt x="4620" y="285"/>
                </a:lnTo>
                <a:lnTo>
                  <a:pt x="4620" y="287"/>
                </a:lnTo>
                <a:lnTo>
                  <a:pt x="4622" y="287"/>
                </a:lnTo>
                <a:lnTo>
                  <a:pt x="4624" y="287"/>
                </a:lnTo>
                <a:lnTo>
                  <a:pt x="4626" y="285"/>
                </a:lnTo>
                <a:lnTo>
                  <a:pt x="4629" y="285"/>
                </a:lnTo>
                <a:lnTo>
                  <a:pt x="4629" y="281"/>
                </a:lnTo>
                <a:lnTo>
                  <a:pt x="4629" y="279"/>
                </a:lnTo>
                <a:lnTo>
                  <a:pt x="4631" y="279"/>
                </a:lnTo>
                <a:lnTo>
                  <a:pt x="4631" y="279"/>
                </a:lnTo>
                <a:lnTo>
                  <a:pt x="4633" y="279"/>
                </a:lnTo>
                <a:lnTo>
                  <a:pt x="4637" y="281"/>
                </a:lnTo>
                <a:lnTo>
                  <a:pt x="4639" y="281"/>
                </a:lnTo>
                <a:lnTo>
                  <a:pt x="4643" y="281"/>
                </a:lnTo>
                <a:lnTo>
                  <a:pt x="4645" y="281"/>
                </a:lnTo>
                <a:lnTo>
                  <a:pt x="4656" y="279"/>
                </a:lnTo>
                <a:lnTo>
                  <a:pt x="4658" y="279"/>
                </a:lnTo>
                <a:lnTo>
                  <a:pt x="4662" y="277"/>
                </a:lnTo>
                <a:lnTo>
                  <a:pt x="4664" y="277"/>
                </a:lnTo>
                <a:lnTo>
                  <a:pt x="4666" y="279"/>
                </a:lnTo>
                <a:lnTo>
                  <a:pt x="4668" y="281"/>
                </a:lnTo>
                <a:lnTo>
                  <a:pt x="4668" y="281"/>
                </a:lnTo>
                <a:lnTo>
                  <a:pt x="4670" y="283"/>
                </a:lnTo>
                <a:lnTo>
                  <a:pt x="4673" y="283"/>
                </a:lnTo>
                <a:lnTo>
                  <a:pt x="4675" y="281"/>
                </a:lnTo>
                <a:lnTo>
                  <a:pt x="4677" y="281"/>
                </a:lnTo>
                <a:lnTo>
                  <a:pt x="4681" y="279"/>
                </a:lnTo>
                <a:lnTo>
                  <a:pt x="4679" y="275"/>
                </a:lnTo>
                <a:lnTo>
                  <a:pt x="4675" y="275"/>
                </a:lnTo>
                <a:lnTo>
                  <a:pt x="4675" y="273"/>
                </a:lnTo>
                <a:lnTo>
                  <a:pt x="4668" y="266"/>
                </a:lnTo>
                <a:lnTo>
                  <a:pt x="4668" y="266"/>
                </a:lnTo>
                <a:lnTo>
                  <a:pt x="4666" y="264"/>
                </a:lnTo>
                <a:lnTo>
                  <a:pt x="4666" y="258"/>
                </a:lnTo>
                <a:lnTo>
                  <a:pt x="4668" y="258"/>
                </a:lnTo>
                <a:lnTo>
                  <a:pt x="4673" y="256"/>
                </a:lnTo>
                <a:lnTo>
                  <a:pt x="4679" y="256"/>
                </a:lnTo>
                <a:lnTo>
                  <a:pt x="4679" y="258"/>
                </a:lnTo>
                <a:lnTo>
                  <a:pt x="4679" y="258"/>
                </a:lnTo>
                <a:lnTo>
                  <a:pt x="4677" y="260"/>
                </a:lnTo>
                <a:lnTo>
                  <a:pt x="4675" y="262"/>
                </a:lnTo>
                <a:lnTo>
                  <a:pt x="4675" y="264"/>
                </a:lnTo>
                <a:lnTo>
                  <a:pt x="4675" y="269"/>
                </a:lnTo>
                <a:lnTo>
                  <a:pt x="4677" y="269"/>
                </a:lnTo>
                <a:lnTo>
                  <a:pt x="4679" y="271"/>
                </a:lnTo>
                <a:lnTo>
                  <a:pt x="4681" y="275"/>
                </a:lnTo>
                <a:lnTo>
                  <a:pt x="4685" y="275"/>
                </a:lnTo>
                <a:lnTo>
                  <a:pt x="4689" y="275"/>
                </a:lnTo>
                <a:lnTo>
                  <a:pt x="4693" y="277"/>
                </a:lnTo>
                <a:lnTo>
                  <a:pt x="4698" y="275"/>
                </a:lnTo>
                <a:lnTo>
                  <a:pt x="4700" y="275"/>
                </a:lnTo>
                <a:lnTo>
                  <a:pt x="4706" y="269"/>
                </a:lnTo>
                <a:lnTo>
                  <a:pt x="4706" y="269"/>
                </a:lnTo>
                <a:lnTo>
                  <a:pt x="4704" y="266"/>
                </a:lnTo>
                <a:lnTo>
                  <a:pt x="4706" y="264"/>
                </a:lnTo>
                <a:lnTo>
                  <a:pt x="4708" y="262"/>
                </a:lnTo>
                <a:lnTo>
                  <a:pt x="4714" y="262"/>
                </a:lnTo>
                <a:lnTo>
                  <a:pt x="4712" y="260"/>
                </a:lnTo>
                <a:lnTo>
                  <a:pt x="4712" y="260"/>
                </a:lnTo>
                <a:lnTo>
                  <a:pt x="4689" y="252"/>
                </a:lnTo>
                <a:lnTo>
                  <a:pt x="4687" y="252"/>
                </a:lnTo>
                <a:lnTo>
                  <a:pt x="4683" y="254"/>
                </a:lnTo>
                <a:lnTo>
                  <a:pt x="4683" y="254"/>
                </a:lnTo>
                <a:lnTo>
                  <a:pt x="4679" y="254"/>
                </a:lnTo>
                <a:lnTo>
                  <a:pt x="4675" y="252"/>
                </a:lnTo>
                <a:lnTo>
                  <a:pt x="4673" y="252"/>
                </a:lnTo>
                <a:lnTo>
                  <a:pt x="4664" y="248"/>
                </a:lnTo>
                <a:lnTo>
                  <a:pt x="4662" y="245"/>
                </a:lnTo>
                <a:lnTo>
                  <a:pt x="4658" y="243"/>
                </a:lnTo>
                <a:lnTo>
                  <a:pt x="4656" y="245"/>
                </a:lnTo>
                <a:lnTo>
                  <a:pt x="4652" y="248"/>
                </a:lnTo>
                <a:lnTo>
                  <a:pt x="4649" y="250"/>
                </a:lnTo>
                <a:lnTo>
                  <a:pt x="4649" y="250"/>
                </a:lnTo>
                <a:lnTo>
                  <a:pt x="4649" y="252"/>
                </a:lnTo>
                <a:lnTo>
                  <a:pt x="4649" y="254"/>
                </a:lnTo>
                <a:lnTo>
                  <a:pt x="4649" y="256"/>
                </a:lnTo>
                <a:lnTo>
                  <a:pt x="4649" y="256"/>
                </a:lnTo>
                <a:lnTo>
                  <a:pt x="4649" y="258"/>
                </a:lnTo>
                <a:lnTo>
                  <a:pt x="4647" y="258"/>
                </a:lnTo>
                <a:lnTo>
                  <a:pt x="4645" y="258"/>
                </a:lnTo>
                <a:lnTo>
                  <a:pt x="4645" y="258"/>
                </a:lnTo>
                <a:lnTo>
                  <a:pt x="4643" y="258"/>
                </a:lnTo>
                <a:lnTo>
                  <a:pt x="4643" y="258"/>
                </a:lnTo>
                <a:lnTo>
                  <a:pt x="4641" y="254"/>
                </a:lnTo>
                <a:lnTo>
                  <a:pt x="4639" y="254"/>
                </a:lnTo>
                <a:lnTo>
                  <a:pt x="4639" y="254"/>
                </a:lnTo>
                <a:lnTo>
                  <a:pt x="4637" y="254"/>
                </a:lnTo>
                <a:lnTo>
                  <a:pt x="4633" y="250"/>
                </a:lnTo>
                <a:lnTo>
                  <a:pt x="4629" y="248"/>
                </a:lnTo>
                <a:lnTo>
                  <a:pt x="4624" y="245"/>
                </a:lnTo>
                <a:lnTo>
                  <a:pt x="4622" y="245"/>
                </a:lnTo>
                <a:lnTo>
                  <a:pt x="4622" y="243"/>
                </a:lnTo>
                <a:lnTo>
                  <a:pt x="4620" y="243"/>
                </a:lnTo>
                <a:lnTo>
                  <a:pt x="4618" y="243"/>
                </a:lnTo>
                <a:lnTo>
                  <a:pt x="4614" y="243"/>
                </a:lnTo>
                <a:lnTo>
                  <a:pt x="4610" y="245"/>
                </a:lnTo>
                <a:lnTo>
                  <a:pt x="4608" y="245"/>
                </a:lnTo>
                <a:lnTo>
                  <a:pt x="4608" y="248"/>
                </a:lnTo>
                <a:lnTo>
                  <a:pt x="4608" y="248"/>
                </a:lnTo>
                <a:lnTo>
                  <a:pt x="4603" y="248"/>
                </a:lnTo>
                <a:lnTo>
                  <a:pt x="4601" y="248"/>
                </a:lnTo>
                <a:lnTo>
                  <a:pt x="4601" y="250"/>
                </a:lnTo>
                <a:lnTo>
                  <a:pt x="4599" y="252"/>
                </a:lnTo>
                <a:lnTo>
                  <a:pt x="4601" y="254"/>
                </a:lnTo>
                <a:lnTo>
                  <a:pt x="4603" y="256"/>
                </a:lnTo>
                <a:lnTo>
                  <a:pt x="4597" y="254"/>
                </a:lnTo>
                <a:lnTo>
                  <a:pt x="4597" y="256"/>
                </a:lnTo>
                <a:lnTo>
                  <a:pt x="4595" y="262"/>
                </a:lnTo>
                <a:lnTo>
                  <a:pt x="4597" y="266"/>
                </a:lnTo>
                <a:lnTo>
                  <a:pt x="4595" y="266"/>
                </a:lnTo>
                <a:lnTo>
                  <a:pt x="4593" y="266"/>
                </a:lnTo>
                <a:lnTo>
                  <a:pt x="4591" y="269"/>
                </a:lnTo>
                <a:lnTo>
                  <a:pt x="4593" y="269"/>
                </a:lnTo>
                <a:lnTo>
                  <a:pt x="4593" y="271"/>
                </a:lnTo>
                <a:close/>
                <a:moveTo>
                  <a:pt x="4823" y="245"/>
                </a:moveTo>
                <a:lnTo>
                  <a:pt x="4821" y="243"/>
                </a:lnTo>
                <a:lnTo>
                  <a:pt x="4821" y="243"/>
                </a:lnTo>
                <a:lnTo>
                  <a:pt x="4821" y="243"/>
                </a:lnTo>
                <a:lnTo>
                  <a:pt x="4819" y="243"/>
                </a:lnTo>
                <a:lnTo>
                  <a:pt x="4817" y="243"/>
                </a:lnTo>
                <a:lnTo>
                  <a:pt x="4821" y="245"/>
                </a:lnTo>
                <a:lnTo>
                  <a:pt x="4823" y="245"/>
                </a:lnTo>
                <a:close/>
                <a:moveTo>
                  <a:pt x="4769" y="229"/>
                </a:moveTo>
                <a:lnTo>
                  <a:pt x="4771" y="227"/>
                </a:lnTo>
                <a:lnTo>
                  <a:pt x="4773" y="224"/>
                </a:lnTo>
                <a:lnTo>
                  <a:pt x="4763" y="227"/>
                </a:lnTo>
                <a:lnTo>
                  <a:pt x="4758" y="229"/>
                </a:lnTo>
                <a:lnTo>
                  <a:pt x="4758" y="229"/>
                </a:lnTo>
                <a:lnTo>
                  <a:pt x="4769" y="229"/>
                </a:lnTo>
                <a:lnTo>
                  <a:pt x="4769" y="229"/>
                </a:lnTo>
                <a:close/>
                <a:moveTo>
                  <a:pt x="4934" y="392"/>
                </a:moveTo>
                <a:lnTo>
                  <a:pt x="4937" y="392"/>
                </a:lnTo>
                <a:lnTo>
                  <a:pt x="4934" y="390"/>
                </a:lnTo>
                <a:lnTo>
                  <a:pt x="4934" y="388"/>
                </a:lnTo>
                <a:lnTo>
                  <a:pt x="4932" y="388"/>
                </a:lnTo>
                <a:lnTo>
                  <a:pt x="4932" y="388"/>
                </a:lnTo>
                <a:lnTo>
                  <a:pt x="4932" y="390"/>
                </a:lnTo>
                <a:lnTo>
                  <a:pt x="4932" y="392"/>
                </a:lnTo>
                <a:lnTo>
                  <a:pt x="4934" y="392"/>
                </a:lnTo>
                <a:close/>
                <a:moveTo>
                  <a:pt x="5041" y="419"/>
                </a:moveTo>
                <a:lnTo>
                  <a:pt x="5043" y="419"/>
                </a:lnTo>
                <a:lnTo>
                  <a:pt x="5048" y="422"/>
                </a:lnTo>
                <a:lnTo>
                  <a:pt x="5054" y="424"/>
                </a:lnTo>
                <a:lnTo>
                  <a:pt x="5058" y="424"/>
                </a:lnTo>
                <a:lnTo>
                  <a:pt x="5060" y="424"/>
                </a:lnTo>
                <a:lnTo>
                  <a:pt x="5060" y="422"/>
                </a:lnTo>
                <a:lnTo>
                  <a:pt x="5060" y="419"/>
                </a:lnTo>
                <a:lnTo>
                  <a:pt x="5060" y="419"/>
                </a:lnTo>
                <a:lnTo>
                  <a:pt x="5062" y="419"/>
                </a:lnTo>
                <a:lnTo>
                  <a:pt x="5062" y="417"/>
                </a:lnTo>
                <a:lnTo>
                  <a:pt x="5062" y="417"/>
                </a:lnTo>
                <a:lnTo>
                  <a:pt x="5062" y="415"/>
                </a:lnTo>
                <a:lnTo>
                  <a:pt x="5048" y="413"/>
                </a:lnTo>
                <a:lnTo>
                  <a:pt x="5043" y="413"/>
                </a:lnTo>
                <a:lnTo>
                  <a:pt x="5043" y="413"/>
                </a:lnTo>
                <a:lnTo>
                  <a:pt x="5039" y="415"/>
                </a:lnTo>
                <a:lnTo>
                  <a:pt x="5039" y="415"/>
                </a:lnTo>
                <a:lnTo>
                  <a:pt x="5039" y="417"/>
                </a:lnTo>
                <a:lnTo>
                  <a:pt x="5039" y="417"/>
                </a:lnTo>
                <a:lnTo>
                  <a:pt x="5041" y="419"/>
                </a:lnTo>
                <a:close/>
                <a:moveTo>
                  <a:pt x="5198" y="392"/>
                </a:moveTo>
                <a:lnTo>
                  <a:pt x="5198" y="392"/>
                </a:lnTo>
                <a:lnTo>
                  <a:pt x="5203" y="390"/>
                </a:lnTo>
                <a:lnTo>
                  <a:pt x="5211" y="390"/>
                </a:lnTo>
                <a:lnTo>
                  <a:pt x="5213" y="388"/>
                </a:lnTo>
                <a:lnTo>
                  <a:pt x="5215" y="388"/>
                </a:lnTo>
                <a:lnTo>
                  <a:pt x="5215" y="388"/>
                </a:lnTo>
                <a:lnTo>
                  <a:pt x="5219" y="388"/>
                </a:lnTo>
                <a:lnTo>
                  <a:pt x="5221" y="390"/>
                </a:lnTo>
                <a:lnTo>
                  <a:pt x="5224" y="390"/>
                </a:lnTo>
                <a:lnTo>
                  <a:pt x="5228" y="388"/>
                </a:lnTo>
                <a:lnTo>
                  <a:pt x="5236" y="386"/>
                </a:lnTo>
                <a:lnTo>
                  <a:pt x="5242" y="386"/>
                </a:lnTo>
                <a:lnTo>
                  <a:pt x="5247" y="386"/>
                </a:lnTo>
                <a:lnTo>
                  <a:pt x="5251" y="384"/>
                </a:lnTo>
                <a:lnTo>
                  <a:pt x="5251" y="382"/>
                </a:lnTo>
                <a:lnTo>
                  <a:pt x="5251" y="380"/>
                </a:lnTo>
                <a:lnTo>
                  <a:pt x="5251" y="380"/>
                </a:lnTo>
                <a:lnTo>
                  <a:pt x="5247" y="378"/>
                </a:lnTo>
                <a:lnTo>
                  <a:pt x="5245" y="378"/>
                </a:lnTo>
                <a:lnTo>
                  <a:pt x="5242" y="375"/>
                </a:lnTo>
                <a:lnTo>
                  <a:pt x="5242" y="375"/>
                </a:lnTo>
                <a:lnTo>
                  <a:pt x="5240" y="375"/>
                </a:lnTo>
                <a:lnTo>
                  <a:pt x="5238" y="373"/>
                </a:lnTo>
                <a:lnTo>
                  <a:pt x="5238" y="373"/>
                </a:lnTo>
                <a:lnTo>
                  <a:pt x="5232" y="371"/>
                </a:lnTo>
                <a:lnTo>
                  <a:pt x="5230" y="371"/>
                </a:lnTo>
                <a:lnTo>
                  <a:pt x="5228" y="371"/>
                </a:lnTo>
                <a:lnTo>
                  <a:pt x="5226" y="371"/>
                </a:lnTo>
                <a:lnTo>
                  <a:pt x="5224" y="371"/>
                </a:lnTo>
                <a:lnTo>
                  <a:pt x="5221" y="371"/>
                </a:lnTo>
                <a:lnTo>
                  <a:pt x="5219" y="371"/>
                </a:lnTo>
                <a:lnTo>
                  <a:pt x="5217" y="373"/>
                </a:lnTo>
                <a:lnTo>
                  <a:pt x="5215" y="373"/>
                </a:lnTo>
                <a:lnTo>
                  <a:pt x="5215" y="373"/>
                </a:lnTo>
                <a:lnTo>
                  <a:pt x="5213" y="373"/>
                </a:lnTo>
                <a:lnTo>
                  <a:pt x="5211" y="375"/>
                </a:lnTo>
                <a:lnTo>
                  <a:pt x="5209" y="375"/>
                </a:lnTo>
                <a:lnTo>
                  <a:pt x="5205" y="378"/>
                </a:lnTo>
                <a:lnTo>
                  <a:pt x="5198" y="382"/>
                </a:lnTo>
                <a:lnTo>
                  <a:pt x="5198" y="382"/>
                </a:lnTo>
                <a:lnTo>
                  <a:pt x="5196" y="384"/>
                </a:lnTo>
                <a:lnTo>
                  <a:pt x="5196" y="386"/>
                </a:lnTo>
                <a:lnTo>
                  <a:pt x="5196" y="386"/>
                </a:lnTo>
                <a:lnTo>
                  <a:pt x="5198" y="392"/>
                </a:lnTo>
                <a:close/>
                <a:moveTo>
                  <a:pt x="4061" y="168"/>
                </a:moveTo>
                <a:lnTo>
                  <a:pt x="4061" y="170"/>
                </a:lnTo>
                <a:lnTo>
                  <a:pt x="4059" y="172"/>
                </a:lnTo>
                <a:lnTo>
                  <a:pt x="4059" y="172"/>
                </a:lnTo>
                <a:lnTo>
                  <a:pt x="4059" y="174"/>
                </a:lnTo>
                <a:lnTo>
                  <a:pt x="4056" y="176"/>
                </a:lnTo>
                <a:lnTo>
                  <a:pt x="4056" y="176"/>
                </a:lnTo>
                <a:lnTo>
                  <a:pt x="4052" y="180"/>
                </a:lnTo>
                <a:lnTo>
                  <a:pt x="4050" y="183"/>
                </a:lnTo>
                <a:lnTo>
                  <a:pt x="4048" y="185"/>
                </a:lnTo>
                <a:lnTo>
                  <a:pt x="4046" y="187"/>
                </a:lnTo>
                <a:lnTo>
                  <a:pt x="4048" y="189"/>
                </a:lnTo>
                <a:lnTo>
                  <a:pt x="4050" y="189"/>
                </a:lnTo>
                <a:lnTo>
                  <a:pt x="4054" y="189"/>
                </a:lnTo>
                <a:lnTo>
                  <a:pt x="4059" y="189"/>
                </a:lnTo>
                <a:lnTo>
                  <a:pt x="4065" y="187"/>
                </a:lnTo>
                <a:lnTo>
                  <a:pt x="4071" y="183"/>
                </a:lnTo>
                <a:lnTo>
                  <a:pt x="4073" y="183"/>
                </a:lnTo>
                <a:lnTo>
                  <a:pt x="4082" y="183"/>
                </a:lnTo>
                <a:lnTo>
                  <a:pt x="4088" y="180"/>
                </a:lnTo>
                <a:lnTo>
                  <a:pt x="4094" y="180"/>
                </a:lnTo>
                <a:lnTo>
                  <a:pt x="4094" y="183"/>
                </a:lnTo>
                <a:lnTo>
                  <a:pt x="4096" y="183"/>
                </a:lnTo>
                <a:lnTo>
                  <a:pt x="4096" y="183"/>
                </a:lnTo>
                <a:lnTo>
                  <a:pt x="4100" y="180"/>
                </a:lnTo>
                <a:lnTo>
                  <a:pt x="4111" y="180"/>
                </a:lnTo>
                <a:lnTo>
                  <a:pt x="4119" y="178"/>
                </a:lnTo>
                <a:lnTo>
                  <a:pt x="4121" y="176"/>
                </a:lnTo>
                <a:lnTo>
                  <a:pt x="4126" y="176"/>
                </a:lnTo>
                <a:lnTo>
                  <a:pt x="4126" y="176"/>
                </a:lnTo>
                <a:lnTo>
                  <a:pt x="4134" y="172"/>
                </a:lnTo>
                <a:lnTo>
                  <a:pt x="4134" y="170"/>
                </a:lnTo>
                <a:lnTo>
                  <a:pt x="4134" y="168"/>
                </a:lnTo>
                <a:lnTo>
                  <a:pt x="4132" y="166"/>
                </a:lnTo>
                <a:lnTo>
                  <a:pt x="4132" y="164"/>
                </a:lnTo>
                <a:lnTo>
                  <a:pt x="4132" y="162"/>
                </a:lnTo>
                <a:lnTo>
                  <a:pt x="4130" y="162"/>
                </a:lnTo>
                <a:lnTo>
                  <a:pt x="4128" y="162"/>
                </a:lnTo>
                <a:lnTo>
                  <a:pt x="4124" y="162"/>
                </a:lnTo>
                <a:lnTo>
                  <a:pt x="4121" y="159"/>
                </a:lnTo>
                <a:lnTo>
                  <a:pt x="4121" y="159"/>
                </a:lnTo>
                <a:lnTo>
                  <a:pt x="4121" y="157"/>
                </a:lnTo>
                <a:lnTo>
                  <a:pt x="4119" y="157"/>
                </a:lnTo>
                <a:lnTo>
                  <a:pt x="4115" y="155"/>
                </a:lnTo>
                <a:lnTo>
                  <a:pt x="4115" y="155"/>
                </a:lnTo>
                <a:lnTo>
                  <a:pt x="4113" y="153"/>
                </a:lnTo>
                <a:lnTo>
                  <a:pt x="4111" y="151"/>
                </a:lnTo>
                <a:lnTo>
                  <a:pt x="4109" y="151"/>
                </a:lnTo>
                <a:lnTo>
                  <a:pt x="4107" y="153"/>
                </a:lnTo>
                <a:lnTo>
                  <a:pt x="4103" y="153"/>
                </a:lnTo>
                <a:lnTo>
                  <a:pt x="4100" y="155"/>
                </a:lnTo>
                <a:lnTo>
                  <a:pt x="4098" y="155"/>
                </a:lnTo>
                <a:lnTo>
                  <a:pt x="4098" y="155"/>
                </a:lnTo>
                <a:lnTo>
                  <a:pt x="4096" y="157"/>
                </a:lnTo>
                <a:lnTo>
                  <a:pt x="4094" y="159"/>
                </a:lnTo>
                <a:lnTo>
                  <a:pt x="4092" y="162"/>
                </a:lnTo>
                <a:lnTo>
                  <a:pt x="4092" y="159"/>
                </a:lnTo>
                <a:lnTo>
                  <a:pt x="4096" y="153"/>
                </a:lnTo>
                <a:lnTo>
                  <a:pt x="4096" y="151"/>
                </a:lnTo>
                <a:lnTo>
                  <a:pt x="4098" y="149"/>
                </a:lnTo>
                <a:lnTo>
                  <a:pt x="4098" y="147"/>
                </a:lnTo>
                <a:lnTo>
                  <a:pt x="4100" y="147"/>
                </a:lnTo>
                <a:lnTo>
                  <a:pt x="4100" y="147"/>
                </a:lnTo>
                <a:lnTo>
                  <a:pt x="4100" y="145"/>
                </a:lnTo>
                <a:lnTo>
                  <a:pt x="4096" y="145"/>
                </a:lnTo>
                <a:lnTo>
                  <a:pt x="4092" y="143"/>
                </a:lnTo>
                <a:lnTo>
                  <a:pt x="4090" y="143"/>
                </a:lnTo>
                <a:lnTo>
                  <a:pt x="4088" y="143"/>
                </a:lnTo>
                <a:lnTo>
                  <a:pt x="4088" y="145"/>
                </a:lnTo>
                <a:lnTo>
                  <a:pt x="4088" y="147"/>
                </a:lnTo>
                <a:lnTo>
                  <a:pt x="4090" y="149"/>
                </a:lnTo>
                <a:lnTo>
                  <a:pt x="4088" y="149"/>
                </a:lnTo>
                <a:lnTo>
                  <a:pt x="4086" y="149"/>
                </a:lnTo>
                <a:lnTo>
                  <a:pt x="4084" y="147"/>
                </a:lnTo>
                <a:lnTo>
                  <a:pt x="4084" y="145"/>
                </a:lnTo>
                <a:lnTo>
                  <a:pt x="4082" y="145"/>
                </a:lnTo>
                <a:lnTo>
                  <a:pt x="4080" y="145"/>
                </a:lnTo>
                <a:lnTo>
                  <a:pt x="4080" y="145"/>
                </a:lnTo>
                <a:lnTo>
                  <a:pt x="4080" y="147"/>
                </a:lnTo>
                <a:lnTo>
                  <a:pt x="4080" y="149"/>
                </a:lnTo>
                <a:lnTo>
                  <a:pt x="4075" y="149"/>
                </a:lnTo>
                <a:lnTo>
                  <a:pt x="4073" y="149"/>
                </a:lnTo>
                <a:lnTo>
                  <a:pt x="4073" y="151"/>
                </a:lnTo>
                <a:lnTo>
                  <a:pt x="4071" y="153"/>
                </a:lnTo>
                <a:lnTo>
                  <a:pt x="4071" y="153"/>
                </a:lnTo>
                <a:lnTo>
                  <a:pt x="4071" y="155"/>
                </a:lnTo>
                <a:lnTo>
                  <a:pt x="4071" y="155"/>
                </a:lnTo>
                <a:lnTo>
                  <a:pt x="4069" y="157"/>
                </a:lnTo>
                <a:lnTo>
                  <a:pt x="4069" y="159"/>
                </a:lnTo>
                <a:lnTo>
                  <a:pt x="4069" y="159"/>
                </a:lnTo>
                <a:lnTo>
                  <a:pt x="4069" y="162"/>
                </a:lnTo>
                <a:lnTo>
                  <a:pt x="4071" y="164"/>
                </a:lnTo>
                <a:lnTo>
                  <a:pt x="4069" y="164"/>
                </a:lnTo>
                <a:lnTo>
                  <a:pt x="4065" y="164"/>
                </a:lnTo>
                <a:lnTo>
                  <a:pt x="4065" y="164"/>
                </a:lnTo>
                <a:lnTo>
                  <a:pt x="4063" y="164"/>
                </a:lnTo>
                <a:lnTo>
                  <a:pt x="4061" y="166"/>
                </a:lnTo>
                <a:lnTo>
                  <a:pt x="4061" y="168"/>
                </a:lnTo>
                <a:close/>
                <a:moveTo>
                  <a:pt x="4943" y="434"/>
                </a:moveTo>
                <a:lnTo>
                  <a:pt x="4943" y="436"/>
                </a:lnTo>
                <a:lnTo>
                  <a:pt x="4943" y="436"/>
                </a:lnTo>
                <a:lnTo>
                  <a:pt x="4945" y="436"/>
                </a:lnTo>
                <a:lnTo>
                  <a:pt x="4947" y="438"/>
                </a:lnTo>
                <a:lnTo>
                  <a:pt x="4947" y="438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38"/>
                </a:lnTo>
                <a:lnTo>
                  <a:pt x="4947" y="438"/>
                </a:lnTo>
                <a:lnTo>
                  <a:pt x="4945" y="436"/>
                </a:lnTo>
                <a:lnTo>
                  <a:pt x="4945" y="434"/>
                </a:lnTo>
                <a:lnTo>
                  <a:pt x="4945" y="430"/>
                </a:lnTo>
                <a:lnTo>
                  <a:pt x="4945" y="430"/>
                </a:lnTo>
                <a:lnTo>
                  <a:pt x="4945" y="428"/>
                </a:lnTo>
                <a:lnTo>
                  <a:pt x="4947" y="428"/>
                </a:lnTo>
                <a:lnTo>
                  <a:pt x="4949" y="426"/>
                </a:lnTo>
                <a:lnTo>
                  <a:pt x="4949" y="424"/>
                </a:lnTo>
                <a:lnTo>
                  <a:pt x="4947" y="422"/>
                </a:lnTo>
                <a:lnTo>
                  <a:pt x="4947" y="422"/>
                </a:lnTo>
                <a:lnTo>
                  <a:pt x="4947" y="424"/>
                </a:lnTo>
                <a:lnTo>
                  <a:pt x="4945" y="424"/>
                </a:lnTo>
                <a:lnTo>
                  <a:pt x="4941" y="426"/>
                </a:lnTo>
                <a:lnTo>
                  <a:pt x="4941" y="428"/>
                </a:lnTo>
                <a:lnTo>
                  <a:pt x="4943" y="430"/>
                </a:lnTo>
                <a:lnTo>
                  <a:pt x="4943" y="434"/>
                </a:lnTo>
                <a:close/>
                <a:moveTo>
                  <a:pt x="4603" y="371"/>
                </a:moveTo>
                <a:lnTo>
                  <a:pt x="4597" y="371"/>
                </a:lnTo>
                <a:lnTo>
                  <a:pt x="4595" y="371"/>
                </a:lnTo>
                <a:lnTo>
                  <a:pt x="4595" y="371"/>
                </a:lnTo>
                <a:lnTo>
                  <a:pt x="4593" y="373"/>
                </a:lnTo>
                <a:lnTo>
                  <a:pt x="4593" y="373"/>
                </a:lnTo>
                <a:lnTo>
                  <a:pt x="4593" y="373"/>
                </a:lnTo>
                <a:lnTo>
                  <a:pt x="4597" y="375"/>
                </a:lnTo>
                <a:lnTo>
                  <a:pt x="4597" y="375"/>
                </a:lnTo>
                <a:lnTo>
                  <a:pt x="4599" y="373"/>
                </a:lnTo>
                <a:lnTo>
                  <a:pt x="4599" y="373"/>
                </a:lnTo>
                <a:lnTo>
                  <a:pt x="4599" y="375"/>
                </a:lnTo>
                <a:lnTo>
                  <a:pt x="4601" y="375"/>
                </a:lnTo>
                <a:lnTo>
                  <a:pt x="4603" y="375"/>
                </a:lnTo>
                <a:lnTo>
                  <a:pt x="4605" y="373"/>
                </a:lnTo>
                <a:lnTo>
                  <a:pt x="4605" y="373"/>
                </a:lnTo>
                <a:lnTo>
                  <a:pt x="4605" y="371"/>
                </a:lnTo>
                <a:lnTo>
                  <a:pt x="4603" y="371"/>
                </a:lnTo>
                <a:close/>
                <a:moveTo>
                  <a:pt x="4165" y="208"/>
                </a:moveTo>
                <a:lnTo>
                  <a:pt x="4165" y="208"/>
                </a:lnTo>
                <a:lnTo>
                  <a:pt x="4163" y="208"/>
                </a:lnTo>
                <a:lnTo>
                  <a:pt x="4161" y="210"/>
                </a:lnTo>
                <a:lnTo>
                  <a:pt x="4161" y="212"/>
                </a:lnTo>
                <a:lnTo>
                  <a:pt x="4163" y="212"/>
                </a:lnTo>
                <a:lnTo>
                  <a:pt x="4168" y="210"/>
                </a:lnTo>
                <a:lnTo>
                  <a:pt x="4168" y="210"/>
                </a:lnTo>
                <a:lnTo>
                  <a:pt x="4168" y="208"/>
                </a:lnTo>
                <a:lnTo>
                  <a:pt x="4165" y="208"/>
                </a:lnTo>
                <a:close/>
                <a:moveTo>
                  <a:pt x="4233" y="233"/>
                </a:moveTo>
                <a:lnTo>
                  <a:pt x="4235" y="233"/>
                </a:lnTo>
                <a:lnTo>
                  <a:pt x="4237" y="233"/>
                </a:lnTo>
                <a:lnTo>
                  <a:pt x="4239" y="235"/>
                </a:lnTo>
                <a:lnTo>
                  <a:pt x="4239" y="235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1"/>
                </a:lnTo>
                <a:lnTo>
                  <a:pt x="4237" y="231"/>
                </a:lnTo>
                <a:lnTo>
                  <a:pt x="4237" y="229"/>
                </a:lnTo>
                <a:lnTo>
                  <a:pt x="4235" y="231"/>
                </a:lnTo>
                <a:lnTo>
                  <a:pt x="4230" y="229"/>
                </a:lnTo>
                <a:lnTo>
                  <a:pt x="4230" y="229"/>
                </a:lnTo>
                <a:lnTo>
                  <a:pt x="4230" y="231"/>
                </a:lnTo>
                <a:lnTo>
                  <a:pt x="4233" y="233"/>
                </a:lnTo>
                <a:close/>
                <a:moveTo>
                  <a:pt x="4147" y="180"/>
                </a:moveTo>
                <a:lnTo>
                  <a:pt x="4151" y="180"/>
                </a:lnTo>
                <a:lnTo>
                  <a:pt x="4151" y="180"/>
                </a:lnTo>
                <a:lnTo>
                  <a:pt x="4153" y="180"/>
                </a:lnTo>
                <a:lnTo>
                  <a:pt x="4153" y="180"/>
                </a:lnTo>
                <a:lnTo>
                  <a:pt x="4153" y="178"/>
                </a:lnTo>
                <a:lnTo>
                  <a:pt x="4153" y="178"/>
                </a:lnTo>
                <a:lnTo>
                  <a:pt x="4153" y="178"/>
                </a:lnTo>
                <a:lnTo>
                  <a:pt x="4151" y="176"/>
                </a:lnTo>
                <a:lnTo>
                  <a:pt x="4149" y="178"/>
                </a:lnTo>
                <a:lnTo>
                  <a:pt x="4144" y="180"/>
                </a:lnTo>
                <a:lnTo>
                  <a:pt x="4144" y="180"/>
                </a:lnTo>
                <a:lnTo>
                  <a:pt x="4144" y="183"/>
                </a:lnTo>
                <a:lnTo>
                  <a:pt x="4147" y="180"/>
                </a:lnTo>
                <a:close/>
                <a:moveTo>
                  <a:pt x="4149" y="183"/>
                </a:moveTo>
                <a:lnTo>
                  <a:pt x="4157" y="185"/>
                </a:lnTo>
                <a:lnTo>
                  <a:pt x="4163" y="185"/>
                </a:lnTo>
                <a:lnTo>
                  <a:pt x="4165" y="187"/>
                </a:lnTo>
                <a:lnTo>
                  <a:pt x="4168" y="185"/>
                </a:lnTo>
                <a:lnTo>
                  <a:pt x="4168" y="185"/>
                </a:lnTo>
                <a:lnTo>
                  <a:pt x="4165" y="183"/>
                </a:lnTo>
                <a:lnTo>
                  <a:pt x="4165" y="183"/>
                </a:lnTo>
                <a:lnTo>
                  <a:pt x="4151" y="183"/>
                </a:lnTo>
                <a:lnTo>
                  <a:pt x="4149" y="183"/>
                </a:lnTo>
                <a:close/>
                <a:moveTo>
                  <a:pt x="3707" y="321"/>
                </a:moveTo>
                <a:lnTo>
                  <a:pt x="3707" y="321"/>
                </a:lnTo>
                <a:lnTo>
                  <a:pt x="3709" y="319"/>
                </a:lnTo>
                <a:lnTo>
                  <a:pt x="3709" y="319"/>
                </a:lnTo>
                <a:lnTo>
                  <a:pt x="3709" y="317"/>
                </a:lnTo>
                <a:lnTo>
                  <a:pt x="3702" y="319"/>
                </a:lnTo>
                <a:lnTo>
                  <a:pt x="3700" y="321"/>
                </a:lnTo>
                <a:lnTo>
                  <a:pt x="3698" y="321"/>
                </a:lnTo>
                <a:lnTo>
                  <a:pt x="3702" y="321"/>
                </a:lnTo>
                <a:lnTo>
                  <a:pt x="3707" y="321"/>
                </a:lnTo>
                <a:close/>
                <a:moveTo>
                  <a:pt x="4578" y="266"/>
                </a:moveTo>
                <a:lnTo>
                  <a:pt x="4578" y="264"/>
                </a:lnTo>
                <a:lnTo>
                  <a:pt x="4578" y="262"/>
                </a:lnTo>
                <a:lnTo>
                  <a:pt x="4578" y="262"/>
                </a:lnTo>
                <a:lnTo>
                  <a:pt x="4580" y="260"/>
                </a:lnTo>
                <a:lnTo>
                  <a:pt x="4580" y="260"/>
                </a:lnTo>
                <a:lnTo>
                  <a:pt x="4576" y="258"/>
                </a:lnTo>
                <a:lnTo>
                  <a:pt x="4576" y="256"/>
                </a:lnTo>
                <a:lnTo>
                  <a:pt x="4574" y="254"/>
                </a:lnTo>
                <a:lnTo>
                  <a:pt x="4574" y="252"/>
                </a:lnTo>
                <a:lnTo>
                  <a:pt x="4572" y="256"/>
                </a:lnTo>
                <a:lnTo>
                  <a:pt x="4572" y="256"/>
                </a:lnTo>
                <a:lnTo>
                  <a:pt x="4572" y="258"/>
                </a:lnTo>
                <a:lnTo>
                  <a:pt x="4572" y="260"/>
                </a:lnTo>
                <a:lnTo>
                  <a:pt x="4572" y="262"/>
                </a:lnTo>
                <a:lnTo>
                  <a:pt x="4570" y="264"/>
                </a:lnTo>
                <a:lnTo>
                  <a:pt x="4570" y="266"/>
                </a:lnTo>
                <a:lnTo>
                  <a:pt x="4574" y="266"/>
                </a:lnTo>
                <a:lnTo>
                  <a:pt x="4578" y="266"/>
                </a:lnTo>
                <a:close/>
                <a:moveTo>
                  <a:pt x="4411" y="310"/>
                </a:moveTo>
                <a:lnTo>
                  <a:pt x="4413" y="310"/>
                </a:lnTo>
                <a:lnTo>
                  <a:pt x="4413" y="308"/>
                </a:lnTo>
                <a:lnTo>
                  <a:pt x="4413" y="308"/>
                </a:lnTo>
                <a:lnTo>
                  <a:pt x="4413" y="308"/>
                </a:lnTo>
                <a:lnTo>
                  <a:pt x="4411" y="306"/>
                </a:lnTo>
                <a:lnTo>
                  <a:pt x="4409" y="308"/>
                </a:lnTo>
                <a:lnTo>
                  <a:pt x="4409" y="308"/>
                </a:lnTo>
                <a:lnTo>
                  <a:pt x="4409" y="308"/>
                </a:lnTo>
                <a:lnTo>
                  <a:pt x="4411" y="310"/>
                </a:lnTo>
                <a:close/>
                <a:moveTo>
                  <a:pt x="4346" y="331"/>
                </a:moveTo>
                <a:lnTo>
                  <a:pt x="4350" y="331"/>
                </a:lnTo>
                <a:lnTo>
                  <a:pt x="4350" y="331"/>
                </a:lnTo>
                <a:lnTo>
                  <a:pt x="4348" y="329"/>
                </a:lnTo>
                <a:lnTo>
                  <a:pt x="4346" y="329"/>
                </a:lnTo>
                <a:lnTo>
                  <a:pt x="4344" y="329"/>
                </a:lnTo>
                <a:lnTo>
                  <a:pt x="4341" y="329"/>
                </a:lnTo>
                <a:lnTo>
                  <a:pt x="4344" y="331"/>
                </a:lnTo>
                <a:lnTo>
                  <a:pt x="4346" y="331"/>
                </a:lnTo>
                <a:close/>
                <a:moveTo>
                  <a:pt x="1456" y="717"/>
                </a:moveTo>
                <a:lnTo>
                  <a:pt x="1456" y="717"/>
                </a:lnTo>
                <a:lnTo>
                  <a:pt x="1456" y="717"/>
                </a:lnTo>
                <a:lnTo>
                  <a:pt x="1456" y="717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3"/>
                </a:lnTo>
                <a:lnTo>
                  <a:pt x="1454" y="713"/>
                </a:lnTo>
                <a:lnTo>
                  <a:pt x="1454" y="715"/>
                </a:lnTo>
                <a:lnTo>
                  <a:pt x="1454" y="715"/>
                </a:lnTo>
                <a:lnTo>
                  <a:pt x="1456" y="715"/>
                </a:lnTo>
                <a:lnTo>
                  <a:pt x="1454" y="717"/>
                </a:lnTo>
                <a:lnTo>
                  <a:pt x="1456" y="717"/>
                </a:lnTo>
                <a:close/>
                <a:moveTo>
                  <a:pt x="3264" y="105"/>
                </a:moveTo>
                <a:lnTo>
                  <a:pt x="3269" y="107"/>
                </a:lnTo>
                <a:lnTo>
                  <a:pt x="3273" y="105"/>
                </a:lnTo>
                <a:lnTo>
                  <a:pt x="3275" y="107"/>
                </a:lnTo>
                <a:lnTo>
                  <a:pt x="3275" y="109"/>
                </a:lnTo>
                <a:lnTo>
                  <a:pt x="3277" y="109"/>
                </a:lnTo>
                <a:lnTo>
                  <a:pt x="3279" y="109"/>
                </a:lnTo>
                <a:lnTo>
                  <a:pt x="3281" y="109"/>
                </a:lnTo>
                <a:lnTo>
                  <a:pt x="3283" y="107"/>
                </a:lnTo>
                <a:lnTo>
                  <a:pt x="3283" y="105"/>
                </a:lnTo>
                <a:lnTo>
                  <a:pt x="3290" y="105"/>
                </a:lnTo>
                <a:lnTo>
                  <a:pt x="3292" y="105"/>
                </a:lnTo>
                <a:lnTo>
                  <a:pt x="3292" y="103"/>
                </a:lnTo>
                <a:lnTo>
                  <a:pt x="3294" y="105"/>
                </a:lnTo>
                <a:lnTo>
                  <a:pt x="3294" y="101"/>
                </a:lnTo>
                <a:lnTo>
                  <a:pt x="3296" y="101"/>
                </a:lnTo>
                <a:lnTo>
                  <a:pt x="3298" y="99"/>
                </a:lnTo>
                <a:lnTo>
                  <a:pt x="3298" y="99"/>
                </a:lnTo>
                <a:lnTo>
                  <a:pt x="3300" y="99"/>
                </a:lnTo>
                <a:lnTo>
                  <a:pt x="3304" y="103"/>
                </a:lnTo>
                <a:lnTo>
                  <a:pt x="3313" y="103"/>
                </a:lnTo>
                <a:lnTo>
                  <a:pt x="3313" y="103"/>
                </a:lnTo>
                <a:lnTo>
                  <a:pt x="3313" y="101"/>
                </a:lnTo>
                <a:lnTo>
                  <a:pt x="3311" y="99"/>
                </a:lnTo>
                <a:lnTo>
                  <a:pt x="3311" y="97"/>
                </a:lnTo>
                <a:lnTo>
                  <a:pt x="3308" y="97"/>
                </a:lnTo>
                <a:lnTo>
                  <a:pt x="3306" y="97"/>
                </a:lnTo>
                <a:lnTo>
                  <a:pt x="3302" y="97"/>
                </a:lnTo>
                <a:lnTo>
                  <a:pt x="3296" y="97"/>
                </a:lnTo>
                <a:lnTo>
                  <a:pt x="3294" y="97"/>
                </a:lnTo>
                <a:lnTo>
                  <a:pt x="3290" y="97"/>
                </a:lnTo>
                <a:lnTo>
                  <a:pt x="3285" y="99"/>
                </a:lnTo>
                <a:lnTo>
                  <a:pt x="3279" y="101"/>
                </a:lnTo>
                <a:lnTo>
                  <a:pt x="3262" y="103"/>
                </a:lnTo>
                <a:lnTo>
                  <a:pt x="3258" y="105"/>
                </a:lnTo>
                <a:lnTo>
                  <a:pt x="3262" y="105"/>
                </a:lnTo>
                <a:lnTo>
                  <a:pt x="3264" y="105"/>
                </a:lnTo>
                <a:close/>
                <a:moveTo>
                  <a:pt x="3319" y="107"/>
                </a:moveTo>
                <a:lnTo>
                  <a:pt x="3313" y="107"/>
                </a:lnTo>
                <a:lnTo>
                  <a:pt x="3311" y="105"/>
                </a:lnTo>
                <a:lnTo>
                  <a:pt x="3308" y="105"/>
                </a:lnTo>
                <a:lnTo>
                  <a:pt x="3308" y="105"/>
                </a:lnTo>
                <a:lnTo>
                  <a:pt x="3306" y="107"/>
                </a:lnTo>
                <a:lnTo>
                  <a:pt x="3302" y="107"/>
                </a:lnTo>
                <a:lnTo>
                  <a:pt x="3298" y="107"/>
                </a:lnTo>
                <a:lnTo>
                  <a:pt x="3294" y="109"/>
                </a:lnTo>
                <a:lnTo>
                  <a:pt x="3283" y="113"/>
                </a:lnTo>
                <a:lnTo>
                  <a:pt x="3285" y="115"/>
                </a:lnTo>
                <a:lnTo>
                  <a:pt x="3285" y="115"/>
                </a:lnTo>
                <a:lnTo>
                  <a:pt x="3288" y="118"/>
                </a:lnTo>
                <a:lnTo>
                  <a:pt x="3292" y="118"/>
                </a:lnTo>
                <a:lnTo>
                  <a:pt x="3294" y="118"/>
                </a:lnTo>
                <a:lnTo>
                  <a:pt x="3296" y="118"/>
                </a:lnTo>
                <a:lnTo>
                  <a:pt x="3298" y="115"/>
                </a:lnTo>
                <a:lnTo>
                  <a:pt x="3302" y="115"/>
                </a:lnTo>
                <a:lnTo>
                  <a:pt x="3302" y="118"/>
                </a:lnTo>
                <a:lnTo>
                  <a:pt x="3300" y="120"/>
                </a:lnTo>
                <a:lnTo>
                  <a:pt x="3298" y="120"/>
                </a:lnTo>
                <a:lnTo>
                  <a:pt x="3300" y="122"/>
                </a:lnTo>
                <a:lnTo>
                  <a:pt x="3302" y="122"/>
                </a:lnTo>
                <a:lnTo>
                  <a:pt x="3304" y="122"/>
                </a:lnTo>
                <a:lnTo>
                  <a:pt x="3304" y="120"/>
                </a:lnTo>
                <a:lnTo>
                  <a:pt x="3306" y="120"/>
                </a:lnTo>
                <a:lnTo>
                  <a:pt x="3308" y="122"/>
                </a:lnTo>
                <a:lnTo>
                  <a:pt x="3311" y="120"/>
                </a:lnTo>
                <a:lnTo>
                  <a:pt x="3311" y="120"/>
                </a:lnTo>
                <a:lnTo>
                  <a:pt x="3311" y="118"/>
                </a:lnTo>
                <a:lnTo>
                  <a:pt x="3311" y="118"/>
                </a:lnTo>
                <a:lnTo>
                  <a:pt x="3315" y="120"/>
                </a:lnTo>
                <a:lnTo>
                  <a:pt x="3317" y="120"/>
                </a:lnTo>
                <a:lnTo>
                  <a:pt x="3317" y="120"/>
                </a:lnTo>
                <a:lnTo>
                  <a:pt x="3317" y="118"/>
                </a:lnTo>
                <a:lnTo>
                  <a:pt x="3317" y="115"/>
                </a:lnTo>
                <a:lnTo>
                  <a:pt x="3317" y="115"/>
                </a:lnTo>
                <a:lnTo>
                  <a:pt x="3317" y="115"/>
                </a:lnTo>
                <a:lnTo>
                  <a:pt x="3313" y="115"/>
                </a:lnTo>
                <a:lnTo>
                  <a:pt x="3313" y="113"/>
                </a:lnTo>
                <a:lnTo>
                  <a:pt x="3315" y="113"/>
                </a:lnTo>
                <a:lnTo>
                  <a:pt x="3317" y="111"/>
                </a:lnTo>
                <a:lnTo>
                  <a:pt x="3325" y="111"/>
                </a:lnTo>
                <a:lnTo>
                  <a:pt x="3329" y="109"/>
                </a:lnTo>
                <a:lnTo>
                  <a:pt x="3329" y="109"/>
                </a:lnTo>
                <a:lnTo>
                  <a:pt x="3329" y="107"/>
                </a:lnTo>
                <a:lnTo>
                  <a:pt x="3336" y="107"/>
                </a:lnTo>
                <a:lnTo>
                  <a:pt x="3346" y="107"/>
                </a:lnTo>
                <a:lnTo>
                  <a:pt x="3348" y="105"/>
                </a:lnTo>
                <a:lnTo>
                  <a:pt x="3357" y="101"/>
                </a:lnTo>
                <a:lnTo>
                  <a:pt x="3355" y="99"/>
                </a:lnTo>
                <a:lnTo>
                  <a:pt x="3352" y="99"/>
                </a:lnTo>
                <a:lnTo>
                  <a:pt x="3346" y="95"/>
                </a:lnTo>
                <a:lnTo>
                  <a:pt x="3344" y="95"/>
                </a:lnTo>
                <a:lnTo>
                  <a:pt x="3338" y="95"/>
                </a:lnTo>
                <a:lnTo>
                  <a:pt x="3336" y="92"/>
                </a:lnTo>
                <a:lnTo>
                  <a:pt x="3334" y="95"/>
                </a:lnTo>
                <a:lnTo>
                  <a:pt x="3325" y="95"/>
                </a:lnTo>
                <a:lnTo>
                  <a:pt x="3321" y="97"/>
                </a:lnTo>
                <a:lnTo>
                  <a:pt x="3319" y="101"/>
                </a:lnTo>
                <a:lnTo>
                  <a:pt x="3321" y="103"/>
                </a:lnTo>
                <a:lnTo>
                  <a:pt x="3321" y="105"/>
                </a:lnTo>
                <a:lnTo>
                  <a:pt x="3319" y="107"/>
                </a:lnTo>
                <a:close/>
                <a:moveTo>
                  <a:pt x="3227" y="495"/>
                </a:moveTo>
                <a:lnTo>
                  <a:pt x="3227" y="495"/>
                </a:lnTo>
                <a:lnTo>
                  <a:pt x="3227" y="495"/>
                </a:lnTo>
                <a:lnTo>
                  <a:pt x="3225" y="493"/>
                </a:lnTo>
                <a:lnTo>
                  <a:pt x="3225" y="493"/>
                </a:lnTo>
                <a:lnTo>
                  <a:pt x="3223" y="493"/>
                </a:lnTo>
                <a:lnTo>
                  <a:pt x="3223" y="493"/>
                </a:lnTo>
                <a:lnTo>
                  <a:pt x="3223" y="495"/>
                </a:lnTo>
                <a:lnTo>
                  <a:pt x="3227" y="495"/>
                </a:lnTo>
                <a:close/>
                <a:moveTo>
                  <a:pt x="3078" y="120"/>
                </a:moveTo>
                <a:lnTo>
                  <a:pt x="3095" y="118"/>
                </a:lnTo>
                <a:lnTo>
                  <a:pt x="3095" y="118"/>
                </a:lnTo>
                <a:lnTo>
                  <a:pt x="3091" y="115"/>
                </a:lnTo>
                <a:lnTo>
                  <a:pt x="3086" y="118"/>
                </a:lnTo>
                <a:lnTo>
                  <a:pt x="3086" y="118"/>
                </a:lnTo>
                <a:lnTo>
                  <a:pt x="3063" y="120"/>
                </a:lnTo>
                <a:lnTo>
                  <a:pt x="3065" y="122"/>
                </a:lnTo>
                <a:lnTo>
                  <a:pt x="3078" y="120"/>
                </a:lnTo>
                <a:close/>
                <a:moveTo>
                  <a:pt x="3378" y="380"/>
                </a:moveTo>
                <a:lnTo>
                  <a:pt x="3378" y="380"/>
                </a:lnTo>
                <a:lnTo>
                  <a:pt x="3378" y="380"/>
                </a:lnTo>
                <a:lnTo>
                  <a:pt x="3378" y="380"/>
                </a:lnTo>
                <a:close/>
                <a:moveTo>
                  <a:pt x="3317" y="426"/>
                </a:moveTo>
                <a:lnTo>
                  <a:pt x="3315" y="426"/>
                </a:lnTo>
                <a:lnTo>
                  <a:pt x="3313" y="428"/>
                </a:lnTo>
                <a:lnTo>
                  <a:pt x="3308" y="430"/>
                </a:lnTo>
                <a:lnTo>
                  <a:pt x="3308" y="432"/>
                </a:lnTo>
                <a:lnTo>
                  <a:pt x="3306" y="434"/>
                </a:lnTo>
                <a:lnTo>
                  <a:pt x="3306" y="436"/>
                </a:lnTo>
                <a:lnTo>
                  <a:pt x="3306" y="436"/>
                </a:lnTo>
                <a:lnTo>
                  <a:pt x="3306" y="438"/>
                </a:lnTo>
                <a:lnTo>
                  <a:pt x="3308" y="440"/>
                </a:lnTo>
                <a:lnTo>
                  <a:pt x="3308" y="443"/>
                </a:lnTo>
                <a:lnTo>
                  <a:pt x="3313" y="445"/>
                </a:lnTo>
                <a:lnTo>
                  <a:pt x="3317" y="445"/>
                </a:lnTo>
                <a:lnTo>
                  <a:pt x="3321" y="445"/>
                </a:lnTo>
                <a:lnTo>
                  <a:pt x="3327" y="443"/>
                </a:lnTo>
                <a:lnTo>
                  <a:pt x="3329" y="438"/>
                </a:lnTo>
                <a:lnTo>
                  <a:pt x="3332" y="436"/>
                </a:lnTo>
                <a:lnTo>
                  <a:pt x="3334" y="434"/>
                </a:lnTo>
                <a:lnTo>
                  <a:pt x="3334" y="436"/>
                </a:lnTo>
                <a:lnTo>
                  <a:pt x="3334" y="438"/>
                </a:lnTo>
                <a:lnTo>
                  <a:pt x="3336" y="436"/>
                </a:lnTo>
                <a:lnTo>
                  <a:pt x="3336" y="436"/>
                </a:lnTo>
                <a:lnTo>
                  <a:pt x="3336" y="434"/>
                </a:lnTo>
                <a:lnTo>
                  <a:pt x="3334" y="432"/>
                </a:lnTo>
                <a:lnTo>
                  <a:pt x="3332" y="430"/>
                </a:lnTo>
                <a:lnTo>
                  <a:pt x="3321" y="426"/>
                </a:lnTo>
                <a:lnTo>
                  <a:pt x="3317" y="426"/>
                </a:lnTo>
                <a:close/>
                <a:moveTo>
                  <a:pt x="3021" y="159"/>
                </a:moveTo>
                <a:lnTo>
                  <a:pt x="3026" y="159"/>
                </a:lnTo>
                <a:lnTo>
                  <a:pt x="3032" y="162"/>
                </a:lnTo>
                <a:lnTo>
                  <a:pt x="3038" y="159"/>
                </a:lnTo>
                <a:lnTo>
                  <a:pt x="3038" y="159"/>
                </a:lnTo>
                <a:lnTo>
                  <a:pt x="3032" y="159"/>
                </a:lnTo>
                <a:lnTo>
                  <a:pt x="3028" y="159"/>
                </a:lnTo>
                <a:lnTo>
                  <a:pt x="3026" y="157"/>
                </a:lnTo>
                <a:lnTo>
                  <a:pt x="3021" y="157"/>
                </a:lnTo>
                <a:lnTo>
                  <a:pt x="3019" y="157"/>
                </a:lnTo>
                <a:lnTo>
                  <a:pt x="3019" y="159"/>
                </a:lnTo>
                <a:lnTo>
                  <a:pt x="3015" y="159"/>
                </a:lnTo>
                <a:lnTo>
                  <a:pt x="3011" y="162"/>
                </a:lnTo>
                <a:lnTo>
                  <a:pt x="3013" y="162"/>
                </a:lnTo>
                <a:lnTo>
                  <a:pt x="3021" y="159"/>
                </a:lnTo>
                <a:close/>
                <a:moveTo>
                  <a:pt x="3378" y="382"/>
                </a:moveTo>
                <a:lnTo>
                  <a:pt x="3378" y="382"/>
                </a:lnTo>
                <a:lnTo>
                  <a:pt x="3378" y="380"/>
                </a:lnTo>
                <a:lnTo>
                  <a:pt x="3378" y="380"/>
                </a:lnTo>
                <a:lnTo>
                  <a:pt x="3376" y="380"/>
                </a:lnTo>
                <a:lnTo>
                  <a:pt x="3373" y="378"/>
                </a:lnTo>
                <a:lnTo>
                  <a:pt x="3371" y="375"/>
                </a:lnTo>
                <a:lnTo>
                  <a:pt x="3371" y="375"/>
                </a:lnTo>
                <a:lnTo>
                  <a:pt x="3371" y="378"/>
                </a:lnTo>
                <a:lnTo>
                  <a:pt x="3371" y="378"/>
                </a:lnTo>
                <a:lnTo>
                  <a:pt x="3369" y="378"/>
                </a:lnTo>
                <a:lnTo>
                  <a:pt x="3369" y="378"/>
                </a:lnTo>
                <a:lnTo>
                  <a:pt x="3365" y="378"/>
                </a:lnTo>
                <a:lnTo>
                  <a:pt x="3365" y="378"/>
                </a:lnTo>
                <a:lnTo>
                  <a:pt x="3365" y="380"/>
                </a:lnTo>
                <a:lnTo>
                  <a:pt x="3365" y="380"/>
                </a:lnTo>
                <a:lnTo>
                  <a:pt x="3367" y="380"/>
                </a:lnTo>
                <a:lnTo>
                  <a:pt x="3369" y="380"/>
                </a:lnTo>
                <a:lnTo>
                  <a:pt x="3371" y="382"/>
                </a:lnTo>
                <a:lnTo>
                  <a:pt x="3373" y="384"/>
                </a:lnTo>
                <a:lnTo>
                  <a:pt x="3373" y="384"/>
                </a:lnTo>
                <a:lnTo>
                  <a:pt x="3376" y="386"/>
                </a:lnTo>
                <a:lnTo>
                  <a:pt x="3376" y="386"/>
                </a:lnTo>
                <a:lnTo>
                  <a:pt x="3376" y="388"/>
                </a:lnTo>
                <a:lnTo>
                  <a:pt x="3378" y="388"/>
                </a:lnTo>
                <a:lnTo>
                  <a:pt x="3378" y="386"/>
                </a:lnTo>
                <a:lnTo>
                  <a:pt x="3376" y="386"/>
                </a:lnTo>
                <a:lnTo>
                  <a:pt x="3376" y="386"/>
                </a:lnTo>
                <a:lnTo>
                  <a:pt x="3378" y="382"/>
                </a:lnTo>
                <a:close/>
                <a:moveTo>
                  <a:pt x="3334" y="122"/>
                </a:moveTo>
                <a:lnTo>
                  <a:pt x="3334" y="120"/>
                </a:lnTo>
                <a:lnTo>
                  <a:pt x="3336" y="118"/>
                </a:lnTo>
                <a:lnTo>
                  <a:pt x="3336" y="118"/>
                </a:lnTo>
                <a:lnTo>
                  <a:pt x="3336" y="118"/>
                </a:lnTo>
                <a:lnTo>
                  <a:pt x="3329" y="118"/>
                </a:lnTo>
                <a:lnTo>
                  <a:pt x="3325" y="120"/>
                </a:lnTo>
                <a:lnTo>
                  <a:pt x="3325" y="120"/>
                </a:lnTo>
                <a:lnTo>
                  <a:pt x="3332" y="122"/>
                </a:lnTo>
                <a:lnTo>
                  <a:pt x="3334" y="122"/>
                </a:lnTo>
                <a:close/>
                <a:moveTo>
                  <a:pt x="3348" y="126"/>
                </a:moveTo>
                <a:lnTo>
                  <a:pt x="3352" y="126"/>
                </a:lnTo>
                <a:lnTo>
                  <a:pt x="3352" y="126"/>
                </a:lnTo>
                <a:lnTo>
                  <a:pt x="3352" y="126"/>
                </a:lnTo>
                <a:lnTo>
                  <a:pt x="3350" y="126"/>
                </a:lnTo>
                <a:lnTo>
                  <a:pt x="3350" y="124"/>
                </a:lnTo>
                <a:lnTo>
                  <a:pt x="3350" y="124"/>
                </a:lnTo>
                <a:lnTo>
                  <a:pt x="3350" y="122"/>
                </a:lnTo>
                <a:lnTo>
                  <a:pt x="3346" y="122"/>
                </a:lnTo>
                <a:lnTo>
                  <a:pt x="3342" y="122"/>
                </a:lnTo>
                <a:lnTo>
                  <a:pt x="3340" y="124"/>
                </a:lnTo>
                <a:lnTo>
                  <a:pt x="3334" y="124"/>
                </a:lnTo>
                <a:lnTo>
                  <a:pt x="3338" y="126"/>
                </a:lnTo>
                <a:lnTo>
                  <a:pt x="3348" y="126"/>
                </a:lnTo>
                <a:close/>
                <a:moveTo>
                  <a:pt x="3338" y="88"/>
                </a:moveTo>
                <a:lnTo>
                  <a:pt x="3340" y="90"/>
                </a:lnTo>
                <a:lnTo>
                  <a:pt x="3342" y="90"/>
                </a:lnTo>
                <a:lnTo>
                  <a:pt x="3342" y="90"/>
                </a:lnTo>
                <a:lnTo>
                  <a:pt x="3344" y="88"/>
                </a:lnTo>
                <a:lnTo>
                  <a:pt x="3346" y="88"/>
                </a:lnTo>
                <a:lnTo>
                  <a:pt x="3344" y="86"/>
                </a:lnTo>
                <a:lnTo>
                  <a:pt x="3342" y="86"/>
                </a:lnTo>
                <a:lnTo>
                  <a:pt x="3340" y="86"/>
                </a:lnTo>
                <a:lnTo>
                  <a:pt x="3340" y="86"/>
                </a:lnTo>
                <a:lnTo>
                  <a:pt x="3340" y="86"/>
                </a:lnTo>
                <a:lnTo>
                  <a:pt x="3338" y="86"/>
                </a:lnTo>
                <a:lnTo>
                  <a:pt x="3338" y="86"/>
                </a:lnTo>
                <a:lnTo>
                  <a:pt x="3338" y="88"/>
                </a:lnTo>
                <a:lnTo>
                  <a:pt x="3338" y="88"/>
                </a:lnTo>
                <a:close/>
                <a:moveTo>
                  <a:pt x="2879" y="113"/>
                </a:moveTo>
                <a:lnTo>
                  <a:pt x="2877" y="113"/>
                </a:lnTo>
                <a:lnTo>
                  <a:pt x="2873" y="113"/>
                </a:lnTo>
                <a:lnTo>
                  <a:pt x="2871" y="113"/>
                </a:lnTo>
                <a:lnTo>
                  <a:pt x="2871" y="115"/>
                </a:lnTo>
                <a:lnTo>
                  <a:pt x="2877" y="115"/>
                </a:lnTo>
                <a:lnTo>
                  <a:pt x="2879" y="113"/>
                </a:lnTo>
                <a:close/>
                <a:moveTo>
                  <a:pt x="2942" y="398"/>
                </a:moveTo>
                <a:lnTo>
                  <a:pt x="2946" y="394"/>
                </a:lnTo>
                <a:lnTo>
                  <a:pt x="2946" y="394"/>
                </a:lnTo>
                <a:lnTo>
                  <a:pt x="2946" y="392"/>
                </a:lnTo>
                <a:lnTo>
                  <a:pt x="2948" y="392"/>
                </a:lnTo>
                <a:lnTo>
                  <a:pt x="2946" y="390"/>
                </a:lnTo>
                <a:lnTo>
                  <a:pt x="2946" y="392"/>
                </a:lnTo>
                <a:lnTo>
                  <a:pt x="2944" y="392"/>
                </a:lnTo>
                <a:lnTo>
                  <a:pt x="2940" y="394"/>
                </a:lnTo>
                <a:lnTo>
                  <a:pt x="2940" y="394"/>
                </a:lnTo>
                <a:lnTo>
                  <a:pt x="2936" y="394"/>
                </a:lnTo>
                <a:lnTo>
                  <a:pt x="2933" y="394"/>
                </a:lnTo>
                <a:lnTo>
                  <a:pt x="2931" y="396"/>
                </a:lnTo>
                <a:lnTo>
                  <a:pt x="2929" y="396"/>
                </a:lnTo>
                <a:lnTo>
                  <a:pt x="2929" y="396"/>
                </a:lnTo>
                <a:lnTo>
                  <a:pt x="2927" y="396"/>
                </a:lnTo>
                <a:lnTo>
                  <a:pt x="2927" y="396"/>
                </a:lnTo>
                <a:lnTo>
                  <a:pt x="2929" y="398"/>
                </a:lnTo>
                <a:lnTo>
                  <a:pt x="2931" y="401"/>
                </a:lnTo>
                <a:lnTo>
                  <a:pt x="2933" y="401"/>
                </a:lnTo>
                <a:lnTo>
                  <a:pt x="2936" y="401"/>
                </a:lnTo>
                <a:lnTo>
                  <a:pt x="2936" y="398"/>
                </a:lnTo>
                <a:lnTo>
                  <a:pt x="2936" y="398"/>
                </a:lnTo>
                <a:lnTo>
                  <a:pt x="2938" y="398"/>
                </a:lnTo>
                <a:lnTo>
                  <a:pt x="2940" y="398"/>
                </a:lnTo>
                <a:lnTo>
                  <a:pt x="2940" y="398"/>
                </a:lnTo>
                <a:lnTo>
                  <a:pt x="2942" y="398"/>
                </a:lnTo>
                <a:close/>
                <a:moveTo>
                  <a:pt x="2950" y="401"/>
                </a:moveTo>
                <a:lnTo>
                  <a:pt x="2950" y="401"/>
                </a:lnTo>
                <a:lnTo>
                  <a:pt x="2950" y="398"/>
                </a:lnTo>
                <a:lnTo>
                  <a:pt x="2950" y="398"/>
                </a:lnTo>
                <a:lnTo>
                  <a:pt x="2948" y="396"/>
                </a:lnTo>
                <a:lnTo>
                  <a:pt x="2944" y="401"/>
                </a:lnTo>
                <a:lnTo>
                  <a:pt x="2944" y="401"/>
                </a:lnTo>
                <a:lnTo>
                  <a:pt x="2942" y="401"/>
                </a:lnTo>
                <a:lnTo>
                  <a:pt x="2940" y="401"/>
                </a:lnTo>
                <a:lnTo>
                  <a:pt x="2940" y="403"/>
                </a:lnTo>
                <a:lnTo>
                  <a:pt x="2940" y="403"/>
                </a:lnTo>
                <a:lnTo>
                  <a:pt x="2942" y="405"/>
                </a:lnTo>
                <a:lnTo>
                  <a:pt x="2942" y="403"/>
                </a:lnTo>
                <a:lnTo>
                  <a:pt x="2942" y="403"/>
                </a:lnTo>
                <a:lnTo>
                  <a:pt x="2942" y="405"/>
                </a:lnTo>
                <a:lnTo>
                  <a:pt x="2944" y="405"/>
                </a:lnTo>
                <a:lnTo>
                  <a:pt x="2944" y="405"/>
                </a:lnTo>
                <a:lnTo>
                  <a:pt x="2946" y="405"/>
                </a:lnTo>
                <a:lnTo>
                  <a:pt x="2946" y="405"/>
                </a:lnTo>
                <a:lnTo>
                  <a:pt x="2948" y="403"/>
                </a:lnTo>
                <a:lnTo>
                  <a:pt x="2950" y="401"/>
                </a:lnTo>
                <a:close/>
                <a:moveTo>
                  <a:pt x="2906" y="407"/>
                </a:moveTo>
                <a:lnTo>
                  <a:pt x="2904" y="407"/>
                </a:lnTo>
                <a:lnTo>
                  <a:pt x="2904" y="409"/>
                </a:lnTo>
                <a:lnTo>
                  <a:pt x="2904" y="409"/>
                </a:lnTo>
                <a:lnTo>
                  <a:pt x="2904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8" y="411"/>
                </a:lnTo>
                <a:lnTo>
                  <a:pt x="2908" y="411"/>
                </a:lnTo>
                <a:lnTo>
                  <a:pt x="2908" y="407"/>
                </a:lnTo>
                <a:lnTo>
                  <a:pt x="2908" y="407"/>
                </a:lnTo>
                <a:lnTo>
                  <a:pt x="2906" y="407"/>
                </a:lnTo>
                <a:close/>
                <a:moveTo>
                  <a:pt x="2952" y="394"/>
                </a:moveTo>
                <a:lnTo>
                  <a:pt x="2952" y="394"/>
                </a:lnTo>
                <a:lnTo>
                  <a:pt x="2952" y="394"/>
                </a:lnTo>
                <a:lnTo>
                  <a:pt x="2950" y="394"/>
                </a:lnTo>
                <a:lnTo>
                  <a:pt x="2950" y="396"/>
                </a:lnTo>
                <a:lnTo>
                  <a:pt x="2950" y="396"/>
                </a:lnTo>
                <a:lnTo>
                  <a:pt x="2952" y="398"/>
                </a:lnTo>
                <a:lnTo>
                  <a:pt x="2952" y="398"/>
                </a:lnTo>
                <a:lnTo>
                  <a:pt x="2956" y="398"/>
                </a:lnTo>
                <a:lnTo>
                  <a:pt x="2956" y="396"/>
                </a:lnTo>
                <a:lnTo>
                  <a:pt x="2954" y="394"/>
                </a:lnTo>
                <a:lnTo>
                  <a:pt x="2952" y="394"/>
                </a:lnTo>
                <a:close/>
                <a:moveTo>
                  <a:pt x="2990" y="162"/>
                </a:moveTo>
                <a:lnTo>
                  <a:pt x="2990" y="164"/>
                </a:lnTo>
                <a:lnTo>
                  <a:pt x="2990" y="166"/>
                </a:lnTo>
                <a:lnTo>
                  <a:pt x="2994" y="168"/>
                </a:lnTo>
                <a:lnTo>
                  <a:pt x="2996" y="168"/>
                </a:lnTo>
                <a:lnTo>
                  <a:pt x="2998" y="166"/>
                </a:lnTo>
                <a:lnTo>
                  <a:pt x="2996" y="166"/>
                </a:lnTo>
                <a:lnTo>
                  <a:pt x="2992" y="162"/>
                </a:lnTo>
                <a:lnTo>
                  <a:pt x="2990" y="162"/>
                </a:lnTo>
                <a:close/>
                <a:moveTo>
                  <a:pt x="2873" y="122"/>
                </a:moveTo>
                <a:lnTo>
                  <a:pt x="2881" y="124"/>
                </a:lnTo>
                <a:lnTo>
                  <a:pt x="2879" y="124"/>
                </a:lnTo>
                <a:lnTo>
                  <a:pt x="2877" y="126"/>
                </a:lnTo>
                <a:lnTo>
                  <a:pt x="2873" y="126"/>
                </a:lnTo>
                <a:lnTo>
                  <a:pt x="2873" y="128"/>
                </a:lnTo>
                <a:lnTo>
                  <a:pt x="2873" y="128"/>
                </a:lnTo>
                <a:lnTo>
                  <a:pt x="2875" y="130"/>
                </a:lnTo>
                <a:lnTo>
                  <a:pt x="2879" y="132"/>
                </a:lnTo>
                <a:lnTo>
                  <a:pt x="2883" y="132"/>
                </a:lnTo>
                <a:lnTo>
                  <a:pt x="2889" y="132"/>
                </a:lnTo>
                <a:lnTo>
                  <a:pt x="2892" y="132"/>
                </a:lnTo>
                <a:lnTo>
                  <a:pt x="2896" y="132"/>
                </a:lnTo>
                <a:lnTo>
                  <a:pt x="2900" y="132"/>
                </a:lnTo>
                <a:lnTo>
                  <a:pt x="2904" y="132"/>
                </a:lnTo>
                <a:lnTo>
                  <a:pt x="2908" y="132"/>
                </a:lnTo>
                <a:lnTo>
                  <a:pt x="2908" y="134"/>
                </a:lnTo>
                <a:lnTo>
                  <a:pt x="2906" y="134"/>
                </a:lnTo>
                <a:lnTo>
                  <a:pt x="2904" y="136"/>
                </a:lnTo>
                <a:lnTo>
                  <a:pt x="2900" y="136"/>
                </a:lnTo>
                <a:lnTo>
                  <a:pt x="2898" y="136"/>
                </a:lnTo>
                <a:lnTo>
                  <a:pt x="2896" y="136"/>
                </a:lnTo>
                <a:lnTo>
                  <a:pt x="2894" y="136"/>
                </a:lnTo>
                <a:lnTo>
                  <a:pt x="2894" y="136"/>
                </a:lnTo>
                <a:lnTo>
                  <a:pt x="2896" y="139"/>
                </a:lnTo>
                <a:lnTo>
                  <a:pt x="2900" y="141"/>
                </a:lnTo>
                <a:lnTo>
                  <a:pt x="2904" y="141"/>
                </a:lnTo>
                <a:lnTo>
                  <a:pt x="2908" y="143"/>
                </a:lnTo>
                <a:lnTo>
                  <a:pt x="2908" y="143"/>
                </a:lnTo>
                <a:lnTo>
                  <a:pt x="2910" y="143"/>
                </a:lnTo>
                <a:lnTo>
                  <a:pt x="2925" y="145"/>
                </a:lnTo>
                <a:lnTo>
                  <a:pt x="2940" y="143"/>
                </a:lnTo>
                <a:lnTo>
                  <a:pt x="2936" y="147"/>
                </a:lnTo>
                <a:lnTo>
                  <a:pt x="2938" y="149"/>
                </a:lnTo>
                <a:lnTo>
                  <a:pt x="2940" y="149"/>
                </a:lnTo>
                <a:lnTo>
                  <a:pt x="2952" y="149"/>
                </a:lnTo>
                <a:lnTo>
                  <a:pt x="2954" y="151"/>
                </a:lnTo>
                <a:lnTo>
                  <a:pt x="2956" y="149"/>
                </a:lnTo>
                <a:lnTo>
                  <a:pt x="2959" y="149"/>
                </a:lnTo>
                <a:lnTo>
                  <a:pt x="2961" y="147"/>
                </a:lnTo>
                <a:lnTo>
                  <a:pt x="2967" y="145"/>
                </a:lnTo>
                <a:lnTo>
                  <a:pt x="2967" y="145"/>
                </a:lnTo>
                <a:lnTo>
                  <a:pt x="2971" y="145"/>
                </a:lnTo>
                <a:lnTo>
                  <a:pt x="2973" y="145"/>
                </a:lnTo>
                <a:lnTo>
                  <a:pt x="2980" y="143"/>
                </a:lnTo>
                <a:lnTo>
                  <a:pt x="2980" y="143"/>
                </a:lnTo>
                <a:lnTo>
                  <a:pt x="2984" y="139"/>
                </a:lnTo>
                <a:lnTo>
                  <a:pt x="2984" y="136"/>
                </a:lnTo>
                <a:lnTo>
                  <a:pt x="2988" y="134"/>
                </a:lnTo>
                <a:lnTo>
                  <a:pt x="3000" y="128"/>
                </a:lnTo>
                <a:lnTo>
                  <a:pt x="3003" y="128"/>
                </a:lnTo>
                <a:lnTo>
                  <a:pt x="3000" y="122"/>
                </a:lnTo>
                <a:lnTo>
                  <a:pt x="2998" y="120"/>
                </a:lnTo>
                <a:lnTo>
                  <a:pt x="2996" y="120"/>
                </a:lnTo>
                <a:lnTo>
                  <a:pt x="2990" y="118"/>
                </a:lnTo>
                <a:lnTo>
                  <a:pt x="2982" y="118"/>
                </a:lnTo>
                <a:lnTo>
                  <a:pt x="2982" y="118"/>
                </a:lnTo>
                <a:lnTo>
                  <a:pt x="2980" y="118"/>
                </a:lnTo>
                <a:lnTo>
                  <a:pt x="2977" y="115"/>
                </a:lnTo>
                <a:lnTo>
                  <a:pt x="2969" y="115"/>
                </a:lnTo>
                <a:lnTo>
                  <a:pt x="2967" y="113"/>
                </a:lnTo>
                <a:lnTo>
                  <a:pt x="2967" y="113"/>
                </a:lnTo>
                <a:lnTo>
                  <a:pt x="2965" y="115"/>
                </a:lnTo>
                <a:lnTo>
                  <a:pt x="2963" y="115"/>
                </a:lnTo>
                <a:lnTo>
                  <a:pt x="2961" y="113"/>
                </a:lnTo>
                <a:lnTo>
                  <a:pt x="2961" y="111"/>
                </a:lnTo>
                <a:lnTo>
                  <a:pt x="2959" y="113"/>
                </a:lnTo>
                <a:lnTo>
                  <a:pt x="2959" y="113"/>
                </a:lnTo>
                <a:lnTo>
                  <a:pt x="2956" y="115"/>
                </a:lnTo>
                <a:lnTo>
                  <a:pt x="2954" y="113"/>
                </a:lnTo>
                <a:lnTo>
                  <a:pt x="2952" y="115"/>
                </a:lnTo>
                <a:lnTo>
                  <a:pt x="2950" y="118"/>
                </a:lnTo>
                <a:lnTo>
                  <a:pt x="2946" y="118"/>
                </a:lnTo>
                <a:lnTo>
                  <a:pt x="2942" y="118"/>
                </a:lnTo>
                <a:lnTo>
                  <a:pt x="2944" y="113"/>
                </a:lnTo>
                <a:lnTo>
                  <a:pt x="2944" y="111"/>
                </a:lnTo>
                <a:lnTo>
                  <a:pt x="2946" y="109"/>
                </a:lnTo>
                <a:lnTo>
                  <a:pt x="2944" y="109"/>
                </a:lnTo>
                <a:lnTo>
                  <a:pt x="2942" y="109"/>
                </a:lnTo>
                <a:lnTo>
                  <a:pt x="2940" y="109"/>
                </a:lnTo>
                <a:lnTo>
                  <a:pt x="2938" y="109"/>
                </a:lnTo>
                <a:lnTo>
                  <a:pt x="2936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3"/>
                </a:lnTo>
                <a:lnTo>
                  <a:pt x="2933" y="118"/>
                </a:lnTo>
                <a:lnTo>
                  <a:pt x="2931" y="122"/>
                </a:lnTo>
                <a:lnTo>
                  <a:pt x="2931" y="122"/>
                </a:lnTo>
                <a:lnTo>
                  <a:pt x="2929" y="122"/>
                </a:lnTo>
                <a:lnTo>
                  <a:pt x="2925" y="120"/>
                </a:lnTo>
                <a:lnTo>
                  <a:pt x="2923" y="120"/>
                </a:lnTo>
                <a:lnTo>
                  <a:pt x="2923" y="120"/>
                </a:lnTo>
                <a:lnTo>
                  <a:pt x="2921" y="118"/>
                </a:lnTo>
                <a:lnTo>
                  <a:pt x="2921" y="115"/>
                </a:lnTo>
                <a:lnTo>
                  <a:pt x="2912" y="115"/>
                </a:lnTo>
                <a:lnTo>
                  <a:pt x="2910" y="115"/>
                </a:lnTo>
                <a:lnTo>
                  <a:pt x="2908" y="113"/>
                </a:lnTo>
                <a:lnTo>
                  <a:pt x="2904" y="111"/>
                </a:lnTo>
                <a:lnTo>
                  <a:pt x="2902" y="111"/>
                </a:lnTo>
                <a:lnTo>
                  <a:pt x="2900" y="109"/>
                </a:lnTo>
                <a:lnTo>
                  <a:pt x="2896" y="109"/>
                </a:lnTo>
                <a:lnTo>
                  <a:pt x="2894" y="109"/>
                </a:lnTo>
                <a:lnTo>
                  <a:pt x="2892" y="109"/>
                </a:lnTo>
                <a:lnTo>
                  <a:pt x="2894" y="111"/>
                </a:lnTo>
                <a:lnTo>
                  <a:pt x="2894" y="113"/>
                </a:lnTo>
                <a:lnTo>
                  <a:pt x="2896" y="113"/>
                </a:lnTo>
                <a:lnTo>
                  <a:pt x="2894" y="115"/>
                </a:lnTo>
                <a:lnTo>
                  <a:pt x="2894" y="118"/>
                </a:lnTo>
                <a:lnTo>
                  <a:pt x="2892" y="115"/>
                </a:lnTo>
                <a:lnTo>
                  <a:pt x="2887" y="113"/>
                </a:lnTo>
                <a:lnTo>
                  <a:pt x="2887" y="113"/>
                </a:lnTo>
                <a:lnTo>
                  <a:pt x="2885" y="113"/>
                </a:lnTo>
                <a:lnTo>
                  <a:pt x="2885" y="113"/>
                </a:lnTo>
                <a:lnTo>
                  <a:pt x="2885" y="115"/>
                </a:lnTo>
                <a:lnTo>
                  <a:pt x="2887" y="118"/>
                </a:lnTo>
                <a:lnTo>
                  <a:pt x="2892" y="120"/>
                </a:lnTo>
                <a:lnTo>
                  <a:pt x="2887" y="120"/>
                </a:lnTo>
                <a:lnTo>
                  <a:pt x="2885" y="120"/>
                </a:lnTo>
                <a:lnTo>
                  <a:pt x="2883" y="118"/>
                </a:lnTo>
                <a:lnTo>
                  <a:pt x="2879" y="118"/>
                </a:lnTo>
                <a:lnTo>
                  <a:pt x="2871" y="118"/>
                </a:lnTo>
                <a:lnTo>
                  <a:pt x="2866" y="120"/>
                </a:lnTo>
                <a:lnTo>
                  <a:pt x="2871" y="122"/>
                </a:lnTo>
                <a:lnTo>
                  <a:pt x="2873" y="122"/>
                </a:lnTo>
                <a:close/>
                <a:moveTo>
                  <a:pt x="2969" y="195"/>
                </a:moveTo>
                <a:lnTo>
                  <a:pt x="2963" y="193"/>
                </a:lnTo>
                <a:lnTo>
                  <a:pt x="2959" y="191"/>
                </a:lnTo>
                <a:lnTo>
                  <a:pt x="2954" y="193"/>
                </a:lnTo>
                <a:lnTo>
                  <a:pt x="2950" y="191"/>
                </a:lnTo>
                <a:lnTo>
                  <a:pt x="2946" y="189"/>
                </a:lnTo>
                <a:lnTo>
                  <a:pt x="2942" y="189"/>
                </a:lnTo>
                <a:lnTo>
                  <a:pt x="2944" y="185"/>
                </a:lnTo>
                <a:lnTo>
                  <a:pt x="2946" y="185"/>
                </a:lnTo>
                <a:lnTo>
                  <a:pt x="2948" y="183"/>
                </a:lnTo>
                <a:lnTo>
                  <a:pt x="2946" y="183"/>
                </a:lnTo>
                <a:lnTo>
                  <a:pt x="2942" y="180"/>
                </a:lnTo>
                <a:lnTo>
                  <a:pt x="2940" y="180"/>
                </a:lnTo>
                <a:lnTo>
                  <a:pt x="2938" y="180"/>
                </a:lnTo>
                <a:lnTo>
                  <a:pt x="2933" y="180"/>
                </a:lnTo>
                <a:lnTo>
                  <a:pt x="2931" y="180"/>
                </a:lnTo>
                <a:lnTo>
                  <a:pt x="2929" y="174"/>
                </a:lnTo>
                <a:lnTo>
                  <a:pt x="2927" y="170"/>
                </a:lnTo>
                <a:lnTo>
                  <a:pt x="2923" y="170"/>
                </a:lnTo>
                <a:lnTo>
                  <a:pt x="2921" y="170"/>
                </a:lnTo>
                <a:lnTo>
                  <a:pt x="2919" y="170"/>
                </a:lnTo>
                <a:lnTo>
                  <a:pt x="2912" y="170"/>
                </a:lnTo>
                <a:lnTo>
                  <a:pt x="2902" y="172"/>
                </a:lnTo>
                <a:lnTo>
                  <a:pt x="2900" y="172"/>
                </a:lnTo>
                <a:lnTo>
                  <a:pt x="2902" y="174"/>
                </a:lnTo>
                <a:lnTo>
                  <a:pt x="2906" y="174"/>
                </a:lnTo>
                <a:lnTo>
                  <a:pt x="2904" y="178"/>
                </a:lnTo>
                <a:lnTo>
                  <a:pt x="2908" y="180"/>
                </a:lnTo>
                <a:lnTo>
                  <a:pt x="2910" y="183"/>
                </a:lnTo>
                <a:lnTo>
                  <a:pt x="2912" y="187"/>
                </a:lnTo>
                <a:lnTo>
                  <a:pt x="2915" y="187"/>
                </a:lnTo>
                <a:lnTo>
                  <a:pt x="2921" y="191"/>
                </a:lnTo>
                <a:lnTo>
                  <a:pt x="2921" y="191"/>
                </a:lnTo>
                <a:lnTo>
                  <a:pt x="2919" y="193"/>
                </a:lnTo>
                <a:lnTo>
                  <a:pt x="2917" y="195"/>
                </a:lnTo>
                <a:lnTo>
                  <a:pt x="2915" y="197"/>
                </a:lnTo>
                <a:lnTo>
                  <a:pt x="2915" y="199"/>
                </a:lnTo>
                <a:lnTo>
                  <a:pt x="2910" y="201"/>
                </a:lnTo>
                <a:lnTo>
                  <a:pt x="2910" y="204"/>
                </a:lnTo>
                <a:lnTo>
                  <a:pt x="2912" y="206"/>
                </a:lnTo>
                <a:lnTo>
                  <a:pt x="2925" y="204"/>
                </a:lnTo>
                <a:lnTo>
                  <a:pt x="2927" y="204"/>
                </a:lnTo>
                <a:lnTo>
                  <a:pt x="2929" y="201"/>
                </a:lnTo>
                <a:lnTo>
                  <a:pt x="2931" y="201"/>
                </a:lnTo>
                <a:lnTo>
                  <a:pt x="2933" y="201"/>
                </a:lnTo>
                <a:lnTo>
                  <a:pt x="2936" y="201"/>
                </a:lnTo>
                <a:lnTo>
                  <a:pt x="2936" y="201"/>
                </a:lnTo>
                <a:lnTo>
                  <a:pt x="2938" y="201"/>
                </a:lnTo>
                <a:lnTo>
                  <a:pt x="2936" y="204"/>
                </a:lnTo>
                <a:lnTo>
                  <a:pt x="2933" y="206"/>
                </a:lnTo>
                <a:lnTo>
                  <a:pt x="2933" y="208"/>
                </a:lnTo>
                <a:lnTo>
                  <a:pt x="2933" y="208"/>
                </a:lnTo>
                <a:lnTo>
                  <a:pt x="2933" y="210"/>
                </a:lnTo>
                <a:lnTo>
                  <a:pt x="2933" y="210"/>
                </a:lnTo>
                <a:lnTo>
                  <a:pt x="2938" y="210"/>
                </a:lnTo>
                <a:lnTo>
                  <a:pt x="2940" y="210"/>
                </a:lnTo>
                <a:lnTo>
                  <a:pt x="2942" y="208"/>
                </a:lnTo>
                <a:lnTo>
                  <a:pt x="2942" y="208"/>
                </a:lnTo>
                <a:lnTo>
                  <a:pt x="2946" y="208"/>
                </a:lnTo>
                <a:lnTo>
                  <a:pt x="2948" y="206"/>
                </a:lnTo>
                <a:lnTo>
                  <a:pt x="2952" y="204"/>
                </a:lnTo>
                <a:lnTo>
                  <a:pt x="2952" y="204"/>
                </a:lnTo>
                <a:lnTo>
                  <a:pt x="2954" y="201"/>
                </a:lnTo>
                <a:lnTo>
                  <a:pt x="2956" y="199"/>
                </a:lnTo>
                <a:lnTo>
                  <a:pt x="2956" y="199"/>
                </a:lnTo>
                <a:lnTo>
                  <a:pt x="2969" y="195"/>
                </a:lnTo>
                <a:close/>
                <a:moveTo>
                  <a:pt x="2982" y="384"/>
                </a:moveTo>
                <a:lnTo>
                  <a:pt x="2977" y="384"/>
                </a:lnTo>
                <a:lnTo>
                  <a:pt x="2975" y="384"/>
                </a:lnTo>
                <a:lnTo>
                  <a:pt x="2975" y="386"/>
                </a:lnTo>
                <a:lnTo>
                  <a:pt x="2975" y="386"/>
                </a:lnTo>
                <a:lnTo>
                  <a:pt x="2977" y="386"/>
                </a:lnTo>
                <a:lnTo>
                  <a:pt x="2977" y="388"/>
                </a:lnTo>
                <a:lnTo>
                  <a:pt x="2982" y="388"/>
                </a:lnTo>
                <a:lnTo>
                  <a:pt x="2982" y="388"/>
                </a:lnTo>
                <a:lnTo>
                  <a:pt x="2984" y="388"/>
                </a:lnTo>
                <a:lnTo>
                  <a:pt x="2986" y="388"/>
                </a:lnTo>
                <a:lnTo>
                  <a:pt x="2986" y="386"/>
                </a:lnTo>
                <a:lnTo>
                  <a:pt x="2986" y="386"/>
                </a:lnTo>
                <a:lnTo>
                  <a:pt x="2984" y="384"/>
                </a:lnTo>
                <a:lnTo>
                  <a:pt x="2982" y="384"/>
                </a:lnTo>
                <a:close/>
                <a:moveTo>
                  <a:pt x="3396" y="109"/>
                </a:moveTo>
                <a:lnTo>
                  <a:pt x="3396" y="107"/>
                </a:lnTo>
                <a:lnTo>
                  <a:pt x="3396" y="107"/>
                </a:lnTo>
                <a:lnTo>
                  <a:pt x="3392" y="105"/>
                </a:lnTo>
                <a:lnTo>
                  <a:pt x="3392" y="105"/>
                </a:lnTo>
                <a:lnTo>
                  <a:pt x="3388" y="105"/>
                </a:lnTo>
                <a:lnTo>
                  <a:pt x="3388" y="105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9"/>
                </a:lnTo>
                <a:lnTo>
                  <a:pt x="3394" y="111"/>
                </a:lnTo>
                <a:lnTo>
                  <a:pt x="3396" y="109"/>
                </a:lnTo>
                <a:close/>
                <a:moveTo>
                  <a:pt x="3415" y="120"/>
                </a:moveTo>
                <a:lnTo>
                  <a:pt x="3415" y="122"/>
                </a:lnTo>
                <a:lnTo>
                  <a:pt x="3422" y="122"/>
                </a:lnTo>
                <a:lnTo>
                  <a:pt x="3434" y="122"/>
                </a:lnTo>
                <a:lnTo>
                  <a:pt x="3434" y="122"/>
                </a:lnTo>
                <a:lnTo>
                  <a:pt x="3434" y="120"/>
                </a:lnTo>
                <a:lnTo>
                  <a:pt x="3434" y="118"/>
                </a:lnTo>
                <a:lnTo>
                  <a:pt x="3434" y="113"/>
                </a:lnTo>
                <a:lnTo>
                  <a:pt x="3434" y="113"/>
                </a:lnTo>
                <a:lnTo>
                  <a:pt x="3432" y="111"/>
                </a:lnTo>
                <a:lnTo>
                  <a:pt x="3430" y="111"/>
                </a:lnTo>
                <a:lnTo>
                  <a:pt x="3428" y="113"/>
                </a:lnTo>
                <a:lnTo>
                  <a:pt x="3420" y="113"/>
                </a:lnTo>
                <a:lnTo>
                  <a:pt x="3420" y="113"/>
                </a:lnTo>
                <a:lnTo>
                  <a:pt x="3420" y="118"/>
                </a:lnTo>
                <a:lnTo>
                  <a:pt x="3417" y="120"/>
                </a:lnTo>
                <a:lnTo>
                  <a:pt x="3415" y="120"/>
                </a:lnTo>
                <a:close/>
                <a:moveTo>
                  <a:pt x="3451" y="88"/>
                </a:moveTo>
                <a:lnTo>
                  <a:pt x="3449" y="86"/>
                </a:lnTo>
                <a:lnTo>
                  <a:pt x="3449" y="86"/>
                </a:lnTo>
                <a:lnTo>
                  <a:pt x="3443" y="90"/>
                </a:lnTo>
                <a:lnTo>
                  <a:pt x="3438" y="90"/>
                </a:lnTo>
                <a:lnTo>
                  <a:pt x="3436" y="90"/>
                </a:lnTo>
                <a:lnTo>
                  <a:pt x="3438" y="95"/>
                </a:lnTo>
                <a:lnTo>
                  <a:pt x="3445" y="95"/>
                </a:lnTo>
                <a:lnTo>
                  <a:pt x="3447" y="99"/>
                </a:lnTo>
                <a:lnTo>
                  <a:pt x="3453" y="99"/>
                </a:lnTo>
                <a:lnTo>
                  <a:pt x="3457" y="99"/>
                </a:lnTo>
                <a:lnTo>
                  <a:pt x="3461" y="99"/>
                </a:lnTo>
                <a:lnTo>
                  <a:pt x="3461" y="97"/>
                </a:lnTo>
                <a:lnTo>
                  <a:pt x="3461" y="95"/>
                </a:lnTo>
                <a:lnTo>
                  <a:pt x="3459" y="92"/>
                </a:lnTo>
                <a:lnTo>
                  <a:pt x="3459" y="90"/>
                </a:lnTo>
                <a:lnTo>
                  <a:pt x="3457" y="90"/>
                </a:lnTo>
                <a:lnTo>
                  <a:pt x="3455" y="88"/>
                </a:lnTo>
                <a:lnTo>
                  <a:pt x="3451" y="88"/>
                </a:lnTo>
                <a:close/>
                <a:moveTo>
                  <a:pt x="3464" y="82"/>
                </a:moveTo>
                <a:lnTo>
                  <a:pt x="3468" y="80"/>
                </a:lnTo>
                <a:lnTo>
                  <a:pt x="3468" y="80"/>
                </a:lnTo>
                <a:lnTo>
                  <a:pt x="3466" y="78"/>
                </a:lnTo>
                <a:lnTo>
                  <a:pt x="3464" y="78"/>
                </a:lnTo>
                <a:lnTo>
                  <a:pt x="3461" y="78"/>
                </a:lnTo>
                <a:lnTo>
                  <a:pt x="3457" y="78"/>
                </a:lnTo>
                <a:lnTo>
                  <a:pt x="3457" y="80"/>
                </a:lnTo>
                <a:lnTo>
                  <a:pt x="3459" y="80"/>
                </a:lnTo>
                <a:lnTo>
                  <a:pt x="3464" y="82"/>
                </a:lnTo>
                <a:close/>
                <a:moveTo>
                  <a:pt x="3407" y="118"/>
                </a:moveTo>
                <a:lnTo>
                  <a:pt x="3411" y="115"/>
                </a:lnTo>
                <a:lnTo>
                  <a:pt x="3411" y="113"/>
                </a:lnTo>
                <a:lnTo>
                  <a:pt x="3409" y="113"/>
                </a:lnTo>
                <a:lnTo>
                  <a:pt x="3407" y="113"/>
                </a:lnTo>
                <a:lnTo>
                  <a:pt x="3405" y="113"/>
                </a:lnTo>
                <a:lnTo>
                  <a:pt x="3405" y="115"/>
                </a:lnTo>
                <a:lnTo>
                  <a:pt x="3405" y="118"/>
                </a:lnTo>
                <a:lnTo>
                  <a:pt x="3407" y="118"/>
                </a:lnTo>
                <a:close/>
                <a:moveTo>
                  <a:pt x="3434" y="107"/>
                </a:moveTo>
                <a:lnTo>
                  <a:pt x="3434" y="109"/>
                </a:lnTo>
                <a:lnTo>
                  <a:pt x="3434" y="109"/>
                </a:lnTo>
                <a:lnTo>
                  <a:pt x="3436" y="111"/>
                </a:lnTo>
                <a:lnTo>
                  <a:pt x="3436" y="111"/>
                </a:lnTo>
                <a:lnTo>
                  <a:pt x="3436" y="113"/>
                </a:lnTo>
                <a:lnTo>
                  <a:pt x="3438" y="118"/>
                </a:lnTo>
                <a:lnTo>
                  <a:pt x="3438" y="120"/>
                </a:lnTo>
                <a:lnTo>
                  <a:pt x="3438" y="120"/>
                </a:lnTo>
                <a:lnTo>
                  <a:pt x="3445" y="122"/>
                </a:lnTo>
                <a:lnTo>
                  <a:pt x="3447" y="120"/>
                </a:lnTo>
                <a:lnTo>
                  <a:pt x="3451" y="118"/>
                </a:lnTo>
                <a:lnTo>
                  <a:pt x="3451" y="118"/>
                </a:lnTo>
                <a:lnTo>
                  <a:pt x="3453" y="115"/>
                </a:lnTo>
                <a:lnTo>
                  <a:pt x="3453" y="113"/>
                </a:lnTo>
                <a:lnTo>
                  <a:pt x="3453" y="113"/>
                </a:lnTo>
                <a:lnTo>
                  <a:pt x="3466" y="113"/>
                </a:lnTo>
                <a:lnTo>
                  <a:pt x="3464" y="111"/>
                </a:lnTo>
                <a:lnTo>
                  <a:pt x="3461" y="111"/>
                </a:lnTo>
                <a:lnTo>
                  <a:pt x="3455" y="109"/>
                </a:lnTo>
                <a:lnTo>
                  <a:pt x="3440" y="109"/>
                </a:lnTo>
                <a:lnTo>
                  <a:pt x="3434" y="107"/>
                </a:lnTo>
                <a:close/>
                <a:moveTo>
                  <a:pt x="3472" y="419"/>
                </a:moveTo>
                <a:lnTo>
                  <a:pt x="3472" y="419"/>
                </a:lnTo>
                <a:lnTo>
                  <a:pt x="3474" y="422"/>
                </a:lnTo>
                <a:lnTo>
                  <a:pt x="3476" y="422"/>
                </a:lnTo>
                <a:lnTo>
                  <a:pt x="3478" y="419"/>
                </a:lnTo>
                <a:lnTo>
                  <a:pt x="3480" y="422"/>
                </a:lnTo>
                <a:lnTo>
                  <a:pt x="3482" y="419"/>
                </a:lnTo>
                <a:lnTo>
                  <a:pt x="3482" y="419"/>
                </a:lnTo>
                <a:lnTo>
                  <a:pt x="3484" y="417"/>
                </a:lnTo>
                <a:lnTo>
                  <a:pt x="3484" y="415"/>
                </a:lnTo>
                <a:lnTo>
                  <a:pt x="3484" y="415"/>
                </a:lnTo>
                <a:lnTo>
                  <a:pt x="3482" y="413"/>
                </a:lnTo>
                <a:lnTo>
                  <a:pt x="3480" y="413"/>
                </a:lnTo>
                <a:lnTo>
                  <a:pt x="3476" y="411"/>
                </a:lnTo>
                <a:lnTo>
                  <a:pt x="3472" y="407"/>
                </a:lnTo>
                <a:lnTo>
                  <a:pt x="3470" y="407"/>
                </a:lnTo>
                <a:lnTo>
                  <a:pt x="3468" y="405"/>
                </a:lnTo>
                <a:lnTo>
                  <a:pt x="3468" y="403"/>
                </a:lnTo>
                <a:lnTo>
                  <a:pt x="3464" y="401"/>
                </a:lnTo>
                <a:lnTo>
                  <a:pt x="3464" y="401"/>
                </a:lnTo>
                <a:lnTo>
                  <a:pt x="3464" y="401"/>
                </a:lnTo>
                <a:lnTo>
                  <a:pt x="3459" y="403"/>
                </a:lnTo>
                <a:lnTo>
                  <a:pt x="3457" y="403"/>
                </a:lnTo>
                <a:lnTo>
                  <a:pt x="3457" y="405"/>
                </a:lnTo>
                <a:lnTo>
                  <a:pt x="3455" y="405"/>
                </a:lnTo>
                <a:lnTo>
                  <a:pt x="3455" y="407"/>
                </a:lnTo>
                <a:lnTo>
                  <a:pt x="3455" y="409"/>
                </a:lnTo>
                <a:lnTo>
                  <a:pt x="3457" y="409"/>
                </a:lnTo>
                <a:lnTo>
                  <a:pt x="3457" y="411"/>
                </a:lnTo>
                <a:lnTo>
                  <a:pt x="3457" y="411"/>
                </a:lnTo>
                <a:lnTo>
                  <a:pt x="3461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6" y="415"/>
                </a:lnTo>
                <a:lnTo>
                  <a:pt x="3468" y="415"/>
                </a:lnTo>
                <a:lnTo>
                  <a:pt x="3470" y="415"/>
                </a:lnTo>
                <a:lnTo>
                  <a:pt x="3470" y="417"/>
                </a:lnTo>
                <a:lnTo>
                  <a:pt x="3470" y="419"/>
                </a:lnTo>
                <a:lnTo>
                  <a:pt x="3472" y="419"/>
                </a:lnTo>
                <a:close/>
                <a:moveTo>
                  <a:pt x="3623" y="331"/>
                </a:moveTo>
                <a:lnTo>
                  <a:pt x="3627" y="331"/>
                </a:lnTo>
                <a:lnTo>
                  <a:pt x="3627" y="331"/>
                </a:lnTo>
                <a:lnTo>
                  <a:pt x="3631" y="331"/>
                </a:lnTo>
                <a:lnTo>
                  <a:pt x="3635" y="329"/>
                </a:lnTo>
                <a:lnTo>
                  <a:pt x="3642" y="329"/>
                </a:lnTo>
                <a:lnTo>
                  <a:pt x="3646" y="329"/>
                </a:lnTo>
                <a:lnTo>
                  <a:pt x="3646" y="327"/>
                </a:lnTo>
                <a:lnTo>
                  <a:pt x="3646" y="325"/>
                </a:lnTo>
                <a:lnTo>
                  <a:pt x="3644" y="323"/>
                </a:lnTo>
                <a:lnTo>
                  <a:pt x="3642" y="323"/>
                </a:lnTo>
                <a:lnTo>
                  <a:pt x="3640" y="321"/>
                </a:lnTo>
                <a:lnTo>
                  <a:pt x="3637" y="321"/>
                </a:lnTo>
                <a:lnTo>
                  <a:pt x="3637" y="319"/>
                </a:lnTo>
                <a:lnTo>
                  <a:pt x="3635" y="319"/>
                </a:lnTo>
                <a:lnTo>
                  <a:pt x="3627" y="321"/>
                </a:lnTo>
                <a:lnTo>
                  <a:pt x="3625" y="321"/>
                </a:lnTo>
                <a:lnTo>
                  <a:pt x="3623" y="323"/>
                </a:lnTo>
                <a:lnTo>
                  <a:pt x="3623" y="327"/>
                </a:lnTo>
                <a:lnTo>
                  <a:pt x="3621" y="329"/>
                </a:lnTo>
                <a:lnTo>
                  <a:pt x="3621" y="329"/>
                </a:lnTo>
                <a:lnTo>
                  <a:pt x="3621" y="331"/>
                </a:lnTo>
                <a:lnTo>
                  <a:pt x="3623" y="331"/>
                </a:lnTo>
                <a:lnTo>
                  <a:pt x="3623" y="331"/>
                </a:lnTo>
                <a:close/>
                <a:moveTo>
                  <a:pt x="3552" y="233"/>
                </a:moveTo>
                <a:lnTo>
                  <a:pt x="3549" y="233"/>
                </a:lnTo>
                <a:lnTo>
                  <a:pt x="3549" y="233"/>
                </a:lnTo>
                <a:lnTo>
                  <a:pt x="3545" y="235"/>
                </a:lnTo>
                <a:lnTo>
                  <a:pt x="3541" y="237"/>
                </a:lnTo>
                <a:lnTo>
                  <a:pt x="3528" y="239"/>
                </a:lnTo>
                <a:lnTo>
                  <a:pt x="3520" y="241"/>
                </a:lnTo>
                <a:lnTo>
                  <a:pt x="3518" y="241"/>
                </a:lnTo>
                <a:lnTo>
                  <a:pt x="3512" y="241"/>
                </a:lnTo>
                <a:lnTo>
                  <a:pt x="3510" y="241"/>
                </a:lnTo>
                <a:lnTo>
                  <a:pt x="3503" y="239"/>
                </a:lnTo>
                <a:lnTo>
                  <a:pt x="3499" y="239"/>
                </a:lnTo>
                <a:lnTo>
                  <a:pt x="3495" y="239"/>
                </a:lnTo>
                <a:lnTo>
                  <a:pt x="3493" y="239"/>
                </a:lnTo>
                <a:lnTo>
                  <a:pt x="3493" y="241"/>
                </a:lnTo>
                <a:lnTo>
                  <a:pt x="3493" y="243"/>
                </a:lnTo>
                <a:lnTo>
                  <a:pt x="3493" y="245"/>
                </a:lnTo>
                <a:lnTo>
                  <a:pt x="3491" y="245"/>
                </a:lnTo>
                <a:lnTo>
                  <a:pt x="3491" y="245"/>
                </a:lnTo>
                <a:lnTo>
                  <a:pt x="3489" y="245"/>
                </a:lnTo>
                <a:lnTo>
                  <a:pt x="3487" y="245"/>
                </a:lnTo>
                <a:lnTo>
                  <a:pt x="3487" y="245"/>
                </a:lnTo>
                <a:lnTo>
                  <a:pt x="3480" y="245"/>
                </a:lnTo>
                <a:lnTo>
                  <a:pt x="3478" y="245"/>
                </a:lnTo>
                <a:lnTo>
                  <a:pt x="3478" y="250"/>
                </a:lnTo>
                <a:lnTo>
                  <a:pt x="3474" y="250"/>
                </a:lnTo>
                <a:lnTo>
                  <a:pt x="3468" y="252"/>
                </a:lnTo>
                <a:lnTo>
                  <a:pt x="3464" y="252"/>
                </a:lnTo>
                <a:lnTo>
                  <a:pt x="3461" y="252"/>
                </a:lnTo>
                <a:lnTo>
                  <a:pt x="3461" y="252"/>
                </a:lnTo>
                <a:lnTo>
                  <a:pt x="3457" y="254"/>
                </a:lnTo>
                <a:lnTo>
                  <a:pt x="3453" y="256"/>
                </a:lnTo>
                <a:lnTo>
                  <a:pt x="3449" y="258"/>
                </a:lnTo>
                <a:lnTo>
                  <a:pt x="3449" y="260"/>
                </a:lnTo>
                <a:lnTo>
                  <a:pt x="3449" y="260"/>
                </a:lnTo>
                <a:lnTo>
                  <a:pt x="3445" y="262"/>
                </a:lnTo>
                <a:lnTo>
                  <a:pt x="3445" y="264"/>
                </a:lnTo>
                <a:lnTo>
                  <a:pt x="3443" y="266"/>
                </a:lnTo>
                <a:lnTo>
                  <a:pt x="3443" y="266"/>
                </a:lnTo>
                <a:lnTo>
                  <a:pt x="3438" y="266"/>
                </a:lnTo>
                <a:lnTo>
                  <a:pt x="3434" y="266"/>
                </a:lnTo>
                <a:lnTo>
                  <a:pt x="3434" y="266"/>
                </a:lnTo>
                <a:lnTo>
                  <a:pt x="3432" y="266"/>
                </a:lnTo>
                <a:lnTo>
                  <a:pt x="3430" y="269"/>
                </a:lnTo>
                <a:lnTo>
                  <a:pt x="3430" y="269"/>
                </a:lnTo>
                <a:lnTo>
                  <a:pt x="3432" y="271"/>
                </a:lnTo>
                <a:lnTo>
                  <a:pt x="3428" y="275"/>
                </a:lnTo>
                <a:lnTo>
                  <a:pt x="3426" y="275"/>
                </a:lnTo>
                <a:lnTo>
                  <a:pt x="3424" y="273"/>
                </a:lnTo>
                <a:lnTo>
                  <a:pt x="3424" y="273"/>
                </a:lnTo>
                <a:lnTo>
                  <a:pt x="3422" y="273"/>
                </a:lnTo>
                <a:lnTo>
                  <a:pt x="3420" y="273"/>
                </a:lnTo>
                <a:lnTo>
                  <a:pt x="3417" y="273"/>
                </a:lnTo>
                <a:lnTo>
                  <a:pt x="3415" y="273"/>
                </a:lnTo>
                <a:lnTo>
                  <a:pt x="3417" y="275"/>
                </a:lnTo>
                <a:lnTo>
                  <a:pt x="3417" y="275"/>
                </a:lnTo>
                <a:lnTo>
                  <a:pt x="3420" y="277"/>
                </a:lnTo>
                <a:lnTo>
                  <a:pt x="3424" y="277"/>
                </a:lnTo>
                <a:lnTo>
                  <a:pt x="3426" y="279"/>
                </a:lnTo>
                <a:lnTo>
                  <a:pt x="3426" y="279"/>
                </a:lnTo>
                <a:lnTo>
                  <a:pt x="3422" y="281"/>
                </a:lnTo>
                <a:lnTo>
                  <a:pt x="3417" y="283"/>
                </a:lnTo>
                <a:lnTo>
                  <a:pt x="3413" y="287"/>
                </a:lnTo>
                <a:lnTo>
                  <a:pt x="3413" y="287"/>
                </a:lnTo>
                <a:lnTo>
                  <a:pt x="3413" y="289"/>
                </a:lnTo>
                <a:lnTo>
                  <a:pt x="3413" y="289"/>
                </a:lnTo>
                <a:lnTo>
                  <a:pt x="3415" y="289"/>
                </a:lnTo>
                <a:lnTo>
                  <a:pt x="3417" y="289"/>
                </a:lnTo>
                <a:lnTo>
                  <a:pt x="3422" y="292"/>
                </a:lnTo>
                <a:lnTo>
                  <a:pt x="3420" y="292"/>
                </a:lnTo>
                <a:lnTo>
                  <a:pt x="3411" y="294"/>
                </a:lnTo>
                <a:lnTo>
                  <a:pt x="3409" y="294"/>
                </a:lnTo>
                <a:lnTo>
                  <a:pt x="3405" y="300"/>
                </a:lnTo>
                <a:lnTo>
                  <a:pt x="3403" y="302"/>
                </a:lnTo>
                <a:lnTo>
                  <a:pt x="3403" y="302"/>
                </a:lnTo>
                <a:lnTo>
                  <a:pt x="3401" y="304"/>
                </a:lnTo>
                <a:lnTo>
                  <a:pt x="3399" y="306"/>
                </a:lnTo>
                <a:lnTo>
                  <a:pt x="3399" y="306"/>
                </a:lnTo>
                <a:lnTo>
                  <a:pt x="3396" y="308"/>
                </a:lnTo>
                <a:lnTo>
                  <a:pt x="3392" y="308"/>
                </a:lnTo>
                <a:lnTo>
                  <a:pt x="3390" y="310"/>
                </a:lnTo>
                <a:lnTo>
                  <a:pt x="3388" y="310"/>
                </a:lnTo>
                <a:lnTo>
                  <a:pt x="3386" y="313"/>
                </a:lnTo>
                <a:lnTo>
                  <a:pt x="3388" y="315"/>
                </a:lnTo>
                <a:lnTo>
                  <a:pt x="3392" y="319"/>
                </a:lnTo>
                <a:lnTo>
                  <a:pt x="3392" y="321"/>
                </a:lnTo>
                <a:lnTo>
                  <a:pt x="3394" y="323"/>
                </a:lnTo>
                <a:lnTo>
                  <a:pt x="3399" y="321"/>
                </a:lnTo>
                <a:lnTo>
                  <a:pt x="3401" y="321"/>
                </a:lnTo>
                <a:lnTo>
                  <a:pt x="3405" y="321"/>
                </a:lnTo>
                <a:lnTo>
                  <a:pt x="3409" y="323"/>
                </a:lnTo>
                <a:lnTo>
                  <a:pt x="3413" y="323"/>
                </a:lnTo>
                <a:lnTo>
                  <a:pt x="3420" y="323"/>
                </a:lnTo>
                <a:lnTo>
                  <a:pt x="3422" y="325"/>
                </a:lnTo>
                <a:lnTo>
                  <a:pt x="3426" y="325"/>
                </a:lnTo>
                <a:lnTo>
                  <a:pt x="3428" y="325"/>
                </a:lnTo>
                <a:lnTo>
                  <a:pt x="3432" y="323"/>
                </a:lnTo>
                <a:lnTo>
                  <a:pt x="3436" y="319"/>
                </a:lnTo>
                <a:lnTo>
                  <a:pt x="3440" y="317"/>
                </a:lnTo>
                <a:lnTo>
                  <a:pt x="3440" y="315"/>
                </a:lnTo>
                <a:lnTo>
                  <a:pt x="3440" y="313"/>
                </a:lnTo>
                <a:lnTo>
                  <a:pt x="3438" y="310"/>
                </a:lnTo>
                <a:lnTo>
                  <a:pt x="3438" y="310"/>
                </a:lnTo>
                <a:lnTo>
                  <a:pt x="3440" y="310"/>
                </a:lnTo>
                <a:lnTo>
                  <a:pt x="3443" y="313"/>
                </a:lnTo>
                <a:lnTo>
                  <a:pt x="3443" y="313"/>
                </a:lnTo>
                <a:lnTo>
                  <a:pt x="3445" y="313"/>
                </a:lnTo>
                <a:lnTo>
                  <a:pt x="3445" y="310"/>
                </a:lnTo>
                <a:lnTo>
                  <a:pt x="3447" y="310"/>
                </a:lnTo>
                <a:lnTo>
                  <a:pt x="3447" y="308"/>
                </a:lnTo>
                <a:lnTo>
                  <a:pt x="3445" y="306"/>
                </a:lnTo>
                <a:lnTo>
                  <a:pt x="3445" y="306"/>
                </a:lnTo>
                <a:lnTo>
                  <a:pt x="3455" y="302"/>
                </a:lnTo>
                <a:lnTo>
                  <a:pt x="3457" y="300"/>
                </a:lnTo>
                <a:lnTo>
                  <a:pt x="3457" y="298"/>
                </a:lnTo>
                <a:lnTo>
                  <a:pt x="3457" y="296"/>
                </a:lnTo>
                <a:lnTo>
                  <a:pt x="3455" y="294"/>
                </a:lnTo>
                <a:lnTo>
                  <a:pt x="3455" y="292"/>
                </a:lnTo>
                <a:lnTo>
                  <a:pt x="3455" y="292"/>
                </a:lnTo>
                <a:lnTo>
                  <a:pt x="3461" y="292"/>
                </a:lnTo>
                <a:lnTo>
                  <a:pt x="3464" y="292"/>
                </a:lnTo>
                <a:lnTo>
                  <a:pt x="3464" y="292"/>
                </a:lnTo>
                <a:lnTo>
                  <a:pt x="3464" y="289"/>
                </a:lnTo>
                <a:lnTo>
                  <a:pt x="3466" y="287"/>
                </a:lnTo>
                <a:lnTo>
                  <a:pt x="3466" y="287"/>
                </a:lnTo>
                <a:lnTo>
                  <a:pt x="3466" y="285"/>
                </a:lnTo>
                <a:lnTo>
                  <a:pt x="3472" y="287"/>
                </a:lnTo>
                <a:lnTo>
                  <a:pt x="3472" y="287"/>
                </a:lnTo>
                <a:lnTo>
                  <a:pt x="3474" y="287"/>
                </a:lnTo>
                <a:lnTo>
                  <a:pt x="3474" y="287"/>
                </a:lnTo>
                <a:lnTo>
                  <a:pt x="3474" y="285"/>
                </a:lnTo>
                <a:lnTo>
                  <a:pt x="3474" y="285"/>
                </a:lnTo>
                <a:lnTo>
                  <a:pt x="3476" y="285"/>
                </a:lnTo>
                <a:lnTo>
                  <a:pt x="3478" y="285"/>
                </a:lnTo>
                <a:lnTo>
                  <a:pt x="3480" y="283"/>
                </a:lnTo>
                <a:lnTo>
                  <a:pt x="3480" y="281"/>
                </a:lnTo>
                <a:lnTo>
                  <a:pt x="3482" y="281"/>
                </a:lnTo>
                <a:lnTo>
                  <a:pt x="3484" y="279"/>
                </a:lnTo>
                <a:lnTo>
                  <a:pt x="3484" y="279"/>
                </a:lnTo>
                <a:lnTo>
                  <a:pt x="3480" y="279"/>
                </a:lnTo>
                <a:lnTo>
                  <a:pt x="3480" y="277"/>
                </a:lnTo>
                <a:lnTo>
                  <a:pt x="3484" y="275"/>
                </a:lnTo>
                <a:lnTo>
                  <a:pt x="3484" y="275"/>
                </a:lnTo>
                <a:lnTo>
                  <a:pt x="3487" y="275"/>
                </a:lnTo>
                <a:lnTo>
                  <a:pt x="3487" y="275"/>
                </a:lnTo>
                <a:lnTo>
                  <a:pt x="3489" y="275"/>
                </a:lnTo>
                <a:lnTo>
                  <a:pt x="3491" y="273"/>
                </a:lnTo>
                <a:lnTo>
                  <a:pt x="3493" y="271"/>
                </a:lnTo>
                <a:lnTo>
                  <a:pt x="3495" y="269"/>
                </a:lnTo>
                <a:lnTo>
                  <a:pt x="3497" y="269"/>
                </a:lnTo>
                <a:lnTo>
                  <a:pt x="3499" y="269"/>
                </a:lnTo>
                <a:lnTo>
                  <a:pt x="3501" y="269"/>
                </a:lnTo>
                <a:lnTo>
                  <a:pt x="3508" y="264"/>
                </a:lnTo>
                <a:lnTo>
                  <a:pt x="3520" y="260"/>
                </a:lnTo>
                <a:lnTo>
                  <a:pt x="3524" y="260"/>
                </a:lnTo>
                <a:lnTo>
                  <a:pt x="3531" y="258"/>
                </a:lnTo>
                <a:lnTo>
                  <a:pt x="3533" y="258"/>
                </a:lnTo>
                <a:lnTo>
                  <a:pt x="3539" y="256"/>
                </a:lnTo>
                <a:lnTo>
                  <a:pt x="3545" y="254"/>
                </a:lnTo>
                <a:lnTo>
                  <a:pt x="3552" y="254"/>
                </a:lnTo>
                <a:lnTo>
                  <a:pt x="3558" y="252"/>
                </a:lnTo>
                <a:lnTo>
                  <a:pt x="3568" y="250"/>
                </a:lnTo>
                <a:lnTo>
                  <a:pt x="3572" y="248"/>
                </a:lnTo>
                <a:lnTo>
                  <a:pt x="3577" y="245"/>
                </a:lnTo>
                <a:lnTo>
                  <a:pt x="3581" y="245"/>
                </a:lnTo>
                <a:lnTo>
                  <a:pt x="3583" y="243"/>
                </a:lnTo>
                <a:lnTo>
                  <a:pt x="3589" y="241"/>
                </a:lnTo>
                <a:lnTo>
                  <a:pt x="3596" y="239"/>
                </a:lnTo>
                <a:lnTo>
                  <a:pt x="3596" y="239"/>
                </a:lnTo>
                <a:lnTo>
                  <a:pt x="3602" y="235"/>
                </a:lnTo>
                <a:lnTo>
                  <a:pt x="3606" y="231"/>
                </a:lnTo>
                <a:lnTo>
                  <a:pt x="3606" y="231"/>
                </a:lnTo>
                <a:lnTo>
                  <a:pt x="3606" y="229"/>
                </a:lnTo>
                <a:lnTo>
                  <a:pt x="3606" y="227"/>
                </a:lnTo>
                <a:lnTo>
                  <a:pt x="3606" y="227"/>
                </a:lnTo>
                <a:lnTo>
                  <a:pt x="3606" y="224"/>
                </a:lnTo>
                <a:lnTo>
                  <a:pt x="3604" y="222"/>
                </a:lnTo>
                <a:lnTo>
                  <a:pt x="3600" y="220"/>
                </a:lnTo>
                <a:lnTo>
                  <a:pt x="3593" y="218"/>
                </a:lnTo>
                <a:lnTo>
                  <a:pt x="3587" y="218"/>
                </a:lnTo>
                <a:lnTo>
                  <a:pt x="3585" y="218"/>
                </a:lnTo>
                <a:lnTo>
                  <a:pt x="3583" y="220"/>
                </a:lnTo>
                <a:lnTo>
                  <a:pt x="3577" y="220"/>
                </a:lnTo>
                <a:lnTo>
                  <a:pt x="3568" y="224"/>
                </a:lnTo>
                <a:lnTo>
                  <a:pt x="3564" y="227"/>
                </a:lnTo>
                <a:lnTo>
                  <a:pt x="3564" y="229"/>
                </a:lnTo>
                <a:lnTo>
                  <a:pt x="3562" y="231"/>
                </a:lnTo>
                <a:lnTo>
                  <a:pt x="3560" y="231"/>
                </a:lnTo>
                <a:lnTo>
                  <a:pt x="3558" y="231"/>
                </a:lnTo>
                <a:lnTo>
                  <a:pt x="3558" y="231"/>
                </a:lnTo>
                <a:lnTo>
                  <a:pt x="3554" y="233"/>
                </a:lnTo>
                <a:lnTo>
                  <a:pt x="3552" y="233"/>
                </a:lnTo>
                <a:close/>
                <a:moveTo>
                  <a:pt x="3355" y="359"/>
                </a:moveTo>
                <a:lnTo>
                  <a:pt x="3355" y="361"/>
                </a:lnTo>
                <a:lnTo>
                  <a:pt x="3352" y="363"/>
                </a:lnTo>
                <a:lnTo>
                  <a:pt x="3352" y="365"/>
                </a:lnTo>
                <a:lnTo>
                  <a:pt x="3352" y="367"/>
                </a:lnTo>
                <a:lnTo>
                  <a:pt x="3355" y="369"/>
                </a:lnTo>
                <a:lnTo>
                  <a:pt x="3355" y="371"/>
                </a:lnTo>
                <a:lnTo>
                  <a:pt x="3357" y="373"/>
                </a:lnTo>
                <a:lnTo>
                  <a:pt x="3359" y="373"/>
                </a:lnTo>
                <a:lnTo>
                  <a:pt x="3361" y="375"/>
                </a:lnTo>
                <a:lnTo>
                  <a:pt x="3363" y="373"/>
                </a:lnTo>
                <a:lnTo>
                  <a:pt x="3367" y="373"/>
                </a:lnTo>
                <a:lnTo>
                  <a:pt x="3371" y="373"/>
                </a:lnTo>
                <a:lnTo>
                  <a:pt x="3373" y="373"/>
                </a:lnTo>
                <a:lnTo>
                  <a:pt x="3382" y="373"/>
                </a:lnTo>
                <a:lnTo>
                  <a:pt x="3382" y="373"/>
                </a:lnTo>
                <a:lnTo>
                  <a:pt x="3380" y="373"/>
                </a:lnTo>
                <a:lnTo>
                  <a:pt x="3380" y="375"/>
                </a:lnTo>
                <a:lnTo>
                  <a:pt x="3382" y="378"/>
                </a:lnTo>
                <a:lnTo>
                  <a:pt x="3384" y="378"/>
                </a:lnTo>
                <a:lnTo>
                  <a:pt x="3384" y="378"/>
                </a:lnTo>
                <a:lnTo>
                  <a:pt x="3384" y="380"/>
                </a:lnTo>
                <a:lnTo>
                  <a:pt x="3388" y="382"/>
                </a:lnTo>
                <a:lnTo>
                  <a:pt x="3392" y="384"/>
                </a:lnTo>
                <a:lnTo>
                  <a:pt x="3392" y="384"/>
                </a:lnTo>
                <a:lnTo>
                  <a:pt x="3388" y="384"/>
                </a:lnTo>
                <a:lnTo>
                  <a:pt x="3388" y="384"/>
                </a:lnTo>
                <a:lnTo>
                  <a:pt x="3388" y="386"/>
                </a:lnTo>
                <a:lnTo>
                  <a:pt x="3386" y="384"/>
                </a:lnTo>
                <a:lnTo>
                  <a:pt x="3384" y="386"/>
                </a:lnTo>
                <a:lnTo>
                  <a:pt x="3384" y="386"/>
                </a:lnTo>
                <a:lnTo>
                  <a:pt x="3384" y="388"/>
                </a:lnTo>
                <a:lnTo>
                  <a:pt x="3384" y="390"/>
                </a:lnTo>
                <a:lnTo>
                  <a:pt x="3382" y="390"/>
                </a:lnTo>
                <a:lnTo>
                  <a:pt x="3382" y="390"/>
                </a:lnTo>
                <a:lnTo>
                  <a:pt x="3386" y="392"/>
                </a:lnTo>
                <a:lnTo>
                  <a:pt x="3392" y="392"/>
                </a:lnTo>
                <a:lnTo>
                  <a:pt x="3394" y="394"/>
                </a:lnTo>
                <a:lnTo>
                  <a:pt x="3396" y="394"/>
                </a:lnTo>
                <a:lnTo>
                  <a:pt x="3399" y="394"/>
                </a:lnTo>
                <a:lnTo>
                  <a:pt x="3399" y="394"/>
                </a:lnTo>
                <a:lnTo>
                  <a:pt x="3399" y="394"/>
                </a:lnTo>
                <a:lnTo>
                  <a:pt x="3403" y="394"/>
                </a:lnTo>
                <a:lnTo>
                  <a:pt x="3405" y="396"/>
                </a:lnTo>
                <a:lnTo>
                  <a:pt x="3407" y="396"/>
                </a:lnTo>
                <a:lnTo>
                  <a:pt x="3415" y="394"/>
                </a:lnTo>
                <a:lnTo>
                  <a:pt x="3415" y="396"/>
                </a:lnTo>
                <a:lnTo>
                  <a:pt x="3415" y="396"/>
                </a:lnTo>
                <a:lnTo>
                  <a:pt x="3415" y="396"/>
                </a:lnTo>
                <a:lnTo>
                  <a:pt x="3417" y="396"/>
                </a:lnTo>
                <a:lnTo>
                  <a:pt x="3417" y="396"/>
                </a:lnTo>
                <a:lnTo>
                  <a:pt x="3420" y="396"/>
                </a:lnTo>
                <a:lnTo>
                  <a:pt x="3422" y="396"/>
                </a:lnTo>
                <a:lnTo>
                  <a:pt x="3422" y="396"/>
                </a:lnTo>
                <a:lnTo>
                  <a:pt x="3426" y="398"/>
                </a:lnTo>
                <a:lnTo>
                  <a:pt x="3426" y="398"/>
                </a:lnTo>
                <a:lnTo>
                  <a:pt x="3428" y="398"/>
                </a:lnTo>
                <a:lnTo>
                  <a:pt x="3426" y="396"/>
                </a:lnTo>
                <a:lnTo>
                  <a:pt x="3424" y="396"/>
                </a:lnTo>
                <a:lnTo>
                  <a:pt x="3424" y="394"/>
                </a:lnTo>
                <a:lnTo>
                  <a:pt x="3424" y="394"/>
                </a:lnTo>
                <a:lnTo>
                  <a:pt x="3426" y="394"/>
                </a:lnTo>
                <a:lnTo>
                  <a:pt x="3428" y="394"/>
                </a:lnTo>
                <a:lnTo>
                  <a:pt x="3428" y="396"/>
                </a:lnTo>
                <a:lnTo>
                  <a:pt x="3428" y="396"/>
                </a:lnTo>
                <a:lnTo>
                  <a:pt x="3436" y="398"/>
                </a:lnTo>
                <a:lnTo>
                  <a:pt x="3436" y="396"/>
                </a:lnTo>
                <a:lnTo>
                  <a:pt x="3436" y="396"/>
                </a:lnTo>
                <a:lnTo>
                  <a:pt x="3440" y="396"/>
                </a:lnTo>
                <a:lnTo>
                  <a:pt x="3443" y="394"/>
                </a:lnTo>
                <a:lnTo>
                  <a:pt x="3440" y="392"/>
                </a:lnTo>
                <a:lnTo>
                  <a:pt x="3440" y="392"/>
                </a:lnTo>
                <a:lnTo>
                  <a:pt x="3434" y="390"/>
                </a:lnTo>
                <a:lnTo>
                  <a:pt x="3432" y="388"/>
                </a:lnTo>
                <a:lnTo>
                  <a:pt x="3426" y="384"/>
                </a:lnTo>
                <a:lnTo>
                  <a:pt x="3420" y="378"/>
                </a:lnTo>
                <a:lnTo>
                  <a:pt x="3415" y="373"/>
                </a:lnTo>
                <a:lnTo>
                  <a:pt x="3413" y="369"/>
                </a:lnTo>
                <a:lnTo>
                  <a:pt x="3413" y="367"/>
                </a:lnTo>
                <a:lnTo>
                  <a:pt x="3411" y="365"/>
                </a:lnTo>
                <a:lnTo>
                  <a:pt x="3409" y="363"/>
                </a:lnTo>
                <a:lnTo>
                  <a:pt x="3409" y="361"/>
                </a:lnTo>
                <a:lnTo>
                  <a:pt x="3411" y="357"/>
                </a:lnTo>
                <a:lnTo>
                  <a:pt x="3411" y="357"/>
                </a:lnTo>
                <a:lnTo>
                  <a:pt x="3411" y="354"/>
                </a:lnTo>
                <a:lnTo>
                  <a:pt x="3411" y="352"/>
                </a:lnTo>
                <a:lnTo>
                  <a:pt x="3411" y="350"/>
                </a:lnTo>
                <a:lnTo>
                  <a:pt x="3409" y="350"/>
                </a:lnTo>
                <a:lnTo>
                  <a:pt x="3409" y="348"/>
                </a:lnTo>
                <a:lnTo>
                  <a:pt x="3411" y="346"/>
                </a:lnTo>
                <a:lnTo>
                  <a:pt x="3411" y="346"/>
                </a:lnTo>
                <a:lnTo>
                  <a:pt x="3411" y="344"/>
                </a:lnTo>
                <a:lnTo>
                  <a:pt x="3413" y="344"/>
                </a:lnTo>
                <a:lnTo>
                  <a:pt x="3415" y="342"/>
                </a:lnTo>
                <a:lnTo>
                  <a:pt x="3415" y="342"/>
                </a:lnTo>
                <a:lnTo>
                  <a:pt x="3415" y="340"/>
                </a:lnTo>
                <a:lnTo>
                  <a:pt x="3415" y="340"/>
                </a:lnTo>
                <a:lnTo>
                  <a:pt x="3420" y="340"/>
                </a:lnTo>
                <a:lnTo>
                  <a:pt x="3422" y="338"/>
                </a:lnTo>
                <a:lnTo>
                  <a:pt x="3422" y="338"/>
                </a:lnTo>
                <a:lnTo>
                  <a:pt x="3422" y="336"/>
                </a:lnTo>
                <a:lnTo>
                  <a:pt x="3422" y="333"/>
                </a:lnTo>
                <a:lnTo>
                  <a:pt x="3422" y="331"/>
                </a:lnTo>
                <a:lnTo>
                  <a:pt x="3424" y="329"/>
                </a:lnTo>
                <a:lnTo>
                  <a:pt x="3424" y="329"/>
                </a:lnTo>
                <a:lnTo>
                  <a:pt x="3426" y="327"/>
                </a:lnTo>
                <a:lnTo>
                  <a:pt x="3424" y="327"/>
                </a:lnTo>
                <a:lnTo>
                  <a:pt x="3422" y="327"/>
                </a:lnTo>
                <a:lnTo>
                  <a:pt x="3415" y="325"/>
                </a:lnTo>
                <a:lnTo>
                  <a:pt x="3409" y="325"/>
                </a:lnTo>
                <a:lnTo>
                  <a:pt x="3407" y="323"/>
                </a:lnTo>
                <a:lnTo>
                  <a:pt x="3403" y="323"/>
                </a:lnTo>
                <a:lnTo>
                  <a:pt x="3401" y="323"/>
                </a:lnTo>
                <a:lnTo>
                  <a:pt x="3401" y="323"/>
                </a:lnTo>
                <a:lnTo>
                  <a:pt x="3394" y="325"/>
                </a:lnTo>
                <a:lnTo>
                  <a:pt x="3392" y="325"/>
                </a:lnTo>
                <a:lnTo>
                  <a:pt x="3392" y="325"/>
                </a:lnTo>
                <a:lnTo>
                  <a:pt x="3388" y="325"/>
                </a:lnTo>
                <a:lnTo>
                  <a:pt x="3386" y="325"/>
                </a:lnTo>
                <a:lnTo>
                  <a:pt x="3384" y="327"/>
                </a:lnTo>
                <a:lnTo>
                  <a:pt x="3384" y="327"/>
                </a:lnTo>
                <a:lnTo>
                  <a:pt x="3380" y="327"/>
                </a:lnTo>
                <a:lnTo>
                  <a:pt x="3380" y="329"/>
                </a:lnTo>
                <a:lnTo>
                  <a:pt x="3378" y="329"/>
                </a:lnTo>
                <a:lnTo>
                  <a:pt x="3378" y="331"/>
                </a:lnTo>
                <a:lnTo>
                  <a:pt x="3380" y="333"/>
                </a:lnTo>
                <a:lnTo>
                  <a:pt x="3380" y="333"/>
                </a:lnTo>
                <a:lnTo>
                  <a:pt x="3382" y="336"/>
                </a:lnTo>
                <a:lnTo>
                  <a:pt x="3380" y="336"/>
                </a:lnTo>
                <a:lnTo>
                  <a:pt x="3378" y="336"/>
                </a:lnTo>
                <a:lnTo>
                  <a:pt x="3376" y="336"/>
                </a:lnTo>
                <a:lnTo>
                  <a:pt x="3373" y="336"/>
                </a:lnTo>
                <a:lnTo>
                  <a:pt x="3373" y="338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2"/>
                </a:lnTo>
                <a:lnTo>
                  <a:pt x="3371" y="342"/>
                </a:lnTo>
                <a:lnTo>
                  <a:pt x="3373" y="342"/>
                </a:lnTo>
                <a:lnTo>
                  <a:pt x="3373" y="344"/>
                </a:lnTo>
                <a:lnTo>
                  <a:pt x="3373" y="344"/>
                </a:lnTo>
                <a:lnTo>
                  <a:pt x="3373" y="346"/>
                </a:lnTo>
                <a:lnTo>
                  <a:pt x="3371" y="348"/>
                </a:lnTo>
                <a:lnTo>
                  <a:pt x="3371" y="348"/>
                </a:lnTo>
                <a:lnTo>
                  <a:pt x="3371" y="350"/>
                </a:lnTo>
                <a:lnTo>
                  <a:pt x="3371" y="352"/>
                </a:lnTo>
                <a:lnTo>
                  <a:pt x="3369" y="352"/>
                </a:lnTo>
                <a:lnTo>
                  <a:pt x="3369" y="352"/>
                </a:lnTo>
                <a:lnTo>
                  <a:pt x="3367" y="354"/>
                </a:lnTo>
                <a:lnTo>
                  <a:pt x="3367" y="354"/>
                </a:lnTo>
                <a:lnTo>
                  <a:pt x="3365" y="357"/>
                </a:lnTo>
                <a:lnTo>
                  <a:pt x="3365" y="357"/>
                </a:lnTo>
                <a:lnTo>
                  <a:pt x="3363" y="357"/>
                </a:lnTo>
                <a:lnTo>
                  <a:pt x="3359" y="357"/>
                </a:lnTo>
                <a:lnTo>
                  <a:pt x="3359" y="357"/>
                </a:lnTo>
                <a:lnTo>
                  <a:pt x="3357" y="359"/>
                </a:lnTo>
                <a:lnTo>
                  <a:pt x="3355" y="359"/>
                </a:lnTo>
                <a:close/>
                <a:moveTo>
                  <a:pt x="3461" y="124"/>
                </a:moveTo>
                <a:lnTo>
                  <a:pt x="3464" y="126"/>
                </a:lnTo>
                <a:lnTo>
                  <a:pt x="3466" y="126"/>
                </a:lnTo>
                <a:lnTo>
                  <a:pt x="3466" y="126"/>
                </a:lnTo>
                <a:lnTo>
                  <a:pt x="3468" y="126"/>
                </a:lnTo>
                <a:lnTo>
                  <a:pt x="3472" y="126"/>
                </a:lnTo>
                <a:lnTo>
                  <a:pt x="3476" y="124"/>
                </a:lnTo>
                <a:lnTo>
                  <a:pt x="3474" y="122"/>
                </a:lnTo>
                <a:lnTo>
                  <a:pt x="3470" y="120"/>
                </a:lnTo>
                <a:lnTo>
                  <a:pt x="3461" y="122"/>
                </a:lnTo>
                <a:lnTo>
                  <a:pt x="3461" y="122"/>
                </a:lnTo>
                <a:lnTo>
                  <a:pt x="3461" y="124"/>
                </a:lnTo>
                <a:close/>
                <a:moveTo>
                  <a:pt x="3570" y="392"/>
                </a:moveTo>
                <a:lnTo>
                  <a:pt x="3570" y="394"/>
                </a:lnTo>
                <a:lnTo>
                  <a:pt x="3570" y="394"/>
                </a:lnTo>
                <a:lnTo>
                  <a:pt x="3570" y="396"/>
                </a:lnTo>
                <a:lnTo>
                  <a:pt x="3570" y="398"/>
                </a:lnTo>
                <a:lnTo>
                  <a:pt x="3570" y="401"/>
                </a:lnTo>
                <a:lnTo>
                  <a:pt x="3572" y="401"/>
                </a:lnTo>
                <a:lnTo>
                  <a:pt x="3572" y="398"/>
                </a:lnTo>
                <a:lnTo>
                  <a:pt x="3570" y="394"/>
                </a:lnTo>
                <a:lnTo>
                  <a:pt x="3570" y="392"/>
                </a:lnTo>
                <a:lnTo>
                  <a:pt x="3570" y="392"/>
                </a:lnTo>
                <a:close/>
                <a:moveTo>
                  <a:pt x="3396" y="99"/>
                </a:moveTo>
                <a:lnTo>
                  <a:pt x="3399" y="99"/>
                </a:lnTo>
                <a:lnTo>
                  <a:pt x="3399" y="99"/>
                </a:lnTo>
                <a:lnTo>
                  <a:pt x="3401" y="99"/>
                </a:lnTo>
                <a:lnTo>
                  <a:pt x="3407" y="99"/>
                </a:lnTo>
                <a:lnTo>
                  <a:pt x="3413" y="101"/>
                </a:lnTo>
                <a:lnTo>
                  <a:pt x="3415" y="103"/>
                </a:lnTo>
                <a:lnTo>
                  <a:pt x="3417" y="103"/>
                </a:lnTo>
                <a:lnTo>
                  <a:pt x="3424" y="103"/>
                </a:lnTo>
                <a:lnTo>
                  <a:pt x="3430" y="103"/>
                </a:lnTo>
                <a:lnTo>
                  <a:pt x="3443" y="99"/>
                </a:lnTo>
                <a:lnTo>
                  <a:pt x="3443" y="99"/>
                </a:lnTo>
                <a:lnTo>
                  <a:pt x="3443" y="97"/>
                </a:lnTo>
                <a:lnTo>
                  <a:pt x="3432" y="95"/>
                </a:lnTo>
                <a:lnTo>
                  <a:pt x="3426" y="90"/>
                </a:lnTo>
                <a:lnTo>
                  <a:pt x="3422" y="90"/>
                </a:lnTo>
                <a:lnTo>
                  <a:pt x="3411" y="90"/>
                </a:lnTo>
                <a:lnTo>
                  <a:pt x="3401" y="86"/>
                </a:lnTo>
                <a:lnTo>
                  <a:pt x="3399" y="86"/>
                </a:lnTo>
                <a:lnTo>
                  <a:pt x="3396" y="92"/>
                </a:lnTo>
                <a:lnTo>
                  <a:pt x="3394" y="95"/>
                </a:lnTo>
                <a:lnTo>
                  <a:pt x="3394" y="95"/>
                </a:lnTo>
                <a:lnTo>
                  <a:pt x="3390" y="95"/>
                </a:lnTo>
                <a:lnTo>
                  <a:pt x="3390" y="97"/>
                </a:lnTo>
                <a:lnTo>
                  <a:pt x="3396" y="99"/>
                </a:lnTo>
                <a:close/>
                <a:moveTo>
                  <a:pt x="3686" y="336"/>
                </a:moveTo>
                <a:lnTo>
                  <a:pt x="3688" y="336"/>
                </a:lnTo>
                <a:lnTo>
                  <a:pt x="3690" y="338"/>
                </a:lnTo>
                <a:lnTo>
                  <a:pt x="3690" y="338"/>
                </a:lnTo>
                <a:lnTo>
                  <a:pt x="3690" y="336"/>
                </a:lnTo>
                <a:lnTo>
                  <a:pt x="3690" y="336"/>
                </a:lnTo>
                <a:lnTo>
                  <a:pt x="3690" y="333"/>
                </a:lnTo>
                <a:lnTo>
                  <a:pt x="3690" y="331"/>
                </a:lnTo>
                <a:lnTo>
                  <a:pt x="3694" y="331"/>
                </a:lnTo>
                <a:lnTo>
                  <a:pt x="3690" y="331"/>
                </a:lnTo>
                <a:lnTo>
                  <a:pt x="3688" y="329"/>
                </a:lnTo>
                <a:lnTo>
                  <a:pt x="3686" y="329"/>
                </a:lnTo>
                <a:lnTo>
                  <a:pt x="3684" y="329"/>
                </a:lnTo>
                <a:lnTo>
                  <a:pt x="3681" y="331"/>
                </a:lnTo>
                <a:lnTo>
                  <a:pt x="3681" y="333"/>
                </a:lnTo>
                <a:lnTo>
                  <a:pt x="3681" y="333"/>
                </a:lnTo>
                <a:lnTo>
                  <a:pt x="3686" y="336"/>
                </a:lnTo>
                <a:close/>
                <a:moveTo>
                  <a:pt x="3522" y="92"/>
                </a:moveTo>
                <a:lnTo>
                  <a:pt x="3518" y="95"/>
                </a:lnTo>
                <a:lnTo>
                  <a:pt x="3514" y="97"/>
                </a:lnTo>
                <a:lnTo>
                  <a:pt x="3514" y="97"/>
                </a:lnTo>
                <a:lnTo>
                  <a:pt x="3516" y="99"/>
                </a:lnTo>
                <a:lnTo>
                  <a:pt x="3520" y="101"/>
                </a:lnTo>
                <a:lnTo>
                  <a:pt x="3522" y="101"/>
                </a:lnTo>
                <a:lnTo>
                  <a:pt x="3526" y="101"/>
                </a:lnTo>
                <a:lnTo>
                  <a:pt x="3543" y="99"/>
                </a:lnTo>
                <a:lnTo>
                  <a:pt x="3549" y="97"/>
                </a:lnTo>
                <a:lnTo>
                  <a:pt x="3556" y="92"/>
                </a:lnTo>
                <a:lnTo>
                  <a:pt x="3556" y="92"/>
                </a:lnTo>
                <a:lnTo>
                  <a:pt x="3554" y="90"/>
                </a:lnTo>
                <a:lnTo>
                  <a:pt x="3556" y="88"/>
                </a:lnTo>
                <a:lnTo>
                  <a:pt x="3554" y="88"/>
                </a:lnTo>
                <a:lnTo>
                  <a:pt x="3552" y="86"/>
                </a:lnTo>
                <a:lnTo>
                  <a:pt x="3549" y="86"/>
                </a:lnTo>
                <a:lnTo>
                  <a:pt x="3547" y="84"/>
                </a:lnTo>
                <a:lnTo>
                  <a:pt x="3543" y="84"/>
                </a:lnTo>
                <a:lnTo>
                  <a:pt x="3539" y="84"/>
                </a:lnTo>
                <a:lnTo>
                  <a:pt x="3539" y="86"/>
                </a:lnTo>
                <a:lnTo>
                  <a:pt x="3539" y="88"/>
                </a:lnTo>
                <a:lnTo>
                  <a:pt x="3537" y="90"/>
                </a:lnTo>
                <a:lnTo>
                  <a:pt x="3537" y="90"/>
                </a:lnTo>
                <a:lnTo>
                  <a:pt x="3533" y="92"/>
                </a:lnTo>
                <a:lnTo>
                  <a:pt x="3528" y="92"/>
                </a:lnTo>
                <a:lnTo>
                  <a:pt x="3522" y="92"/>
                </a:lnTo>
                <a:close/>
                <a:moveTo>
                  <a:pt x="3415" y="84"/>
                </a:moveTo>
                <a:lnTo>
                  <a:pt x="3422" y="84"/>
                </a:lnTo>
                <a:lnTo>
                  <a:pt x="3424" y="84"/>
                </a:lnTo>
                <a:lnTo>
                  <a:pt x="3426" y="84"/>
                </a:lnTo>
                <a:lnTo>
                  <a:pt x="3428" y="84"/>
                </a:lnTo>
                <a:lnTo>
                  <a:pt x="3430" y="82"/>
                </a:lnTo>
                <a:lnTo>
                  <a:pt x="3436" y="84"/>
                </a:lnTo>
                <a:lnTo>
                  <a:pt x="3440" y="86"/>
                </a:lnTo>
                <a:lnTo>
                  <a:pt x="3445" y="86"/>
                </a:lnTo>
                <a:lnTo>
                  <a:pt x="3447" y="84"/>
                </a:lnTo>
                <a:lnTo>
                  <a:pt x="3449" y="82"/>
                </a:lnTo>
                <a:lnTo>
                  <a:pt x="3447" y="80"/>
                </a:lnTo>
                <a:lnTo>
                  <a:pt x="3447" y="78"/>
                </a:lnTo>
                <a:lnTo>
                  <a:pt x="3453" y="78"/>
                </a:lnTo>
                <a:lnTo>
                  <a:pt x="3455" y="78"/>
                </a:lnTo>
                <a:lnTo>
                  <a:pt x="3455" y="76"/>
                </a:lnTo>
                <a:lnTo>
                  <a:pt x="3449" y="74"/>
                </a:lnTo>
                <a:lnTo>
                  <a:pt x="3447" y="74"/>
                </a:lnTo>
                <a:lnTo>
                  <a:pt x="3445" y="71"/>
                </a:lnTo>
                <a:lnTo>
                  <a:pt x="3445" y="71"/>
                </a:lnTo>
                <a:lnTo>
                  <a:pt x="3440" y="71"/>
                </a:lnTo>
                <a:lnTo>
                  <a:pt x="3438" y="74"/>
                </a:lnTo>
                <a:lnTo>
                  <a:pt x="3434" y="74"/>
                </a:lnTo>
                <a:lnTo>
                  <a:pt x="3432" y="74"/>
                </a:lnTo>
                <a:lnTo>
                  <a:pt x="3430" y="76"/>
                </a:lnTo>
                <a:lnTo>
                  <a:pt x="3426" y="78"/>
                </a:lnTo>
                <a:lnTo>
                  <a:pt x="3422" y="80"/>
                </a:lnTo>
                <a:lnTo>
                  <a:pt x="3415" y="80"/>
                </a:lnTo>
                <a:lnTo>
                  <a:pt x="3411" y="80"/>
                </a:lnTo>
                <a:lnTo>
                  <a:pt x="3413" y="84"/>
                </a:lnTo>
                <a:lnTo>
                  <a:pt x="3415" y="84"/>
                </a:lnTo>
                <a:close/>
                <a:moveTo>
                  <a:pt x="3369" y="118"/>
                </a:moveTo>
                <a:lnTo>
                  <a:pt x="3369" y="118"/>
                </a:lnTo>
                <a:lnTo>
                  <a:pt x="3369" y="118"/>
                </a:lnTo>
                <a:lnTo>
                  <a:pt x="3373" y="118"/>
                </a:lnTo>
                <a:lnTo>
                  <a:pt x="3384" y="118"/>
                </a:lnTo>
                <a:lnTo>
                  <a:pt x="3386" y="118"/>
                </a:lnTo>
                <a:lnTo>
                  <a:pt x="3386" y="118"/>
                </a:lnTo>
                <a:lnTo>
                  <a:pt x="3388" y="115"/>
                </a:lnTo>
                <a:lnTo>
                  <a:pt x="3382" y="113"/>
                </a:lnTo>
                <a:lnTo>
                  <a:pt x="3380" y="111"/>
                </a:lnTo>
                <a:lnTo>
                  <a:pt x="3380" y="111"/>
                </a:lnTo>
                <a:lnTo>
                  <a:pt x="3378" y="111"/>
                </a:lnTo>
                <a:lnTo>
                  <a:pt x="3373" y="111"/>
                </a:lnTo>
                <a:lnTo>
                  <a:pt x="3371" y="113"/>
                </a:lnTo>
                <a:lnTo>
                  <a:pt x="3371" y="113"/>
                </a:lnTo>
                <a:lnTo>
                  <a:pt x="3369" y="113"/>
                </a:lnTo>
                <a:lnTo>
                  <a:pt x="3365" y="115"/>
                </a:lnTo>
                <a:lnTo>
                  <a:pt x="3365" y="115"/>
                </a:lnTo>
                <a:lnTo>
                  <a:pt x="3365" y="118"/>
                </a:lnTo>
                <a:lnTo>
                  <a:pt x="3369" y="118"/>
                </a:lnTo>
                <a:close/>
                <a:moveTo>
                  <a:pt x="3447" y="67"/>
                </a:moveTo>
                <a:lnTo>
                  <a:pt x="3453" y="67"/>
                </a:lnTo>
                <a:lnTo>
                  <a:pt x="3468" y="65"/>
                </a:lnTo>
                <a:lnTo>
                  <a:pt x="3468" y="65"/>
                </a:lnTo>
                <a:lnTo>
                  <a:pt x="3468" y="63"/>
                </a:lnTo>
                <a:lnTo>
                  <a:pt x="3466" y="61"/>
                </a:lnTo>
                <a:lnTo>
                  <a:pt x="3449" y="63"/>
                </a:lnTo>
                <a:lnTo>
                  <a:pt x="3447" y="63"/>
                </a:lnTo>
                <a:lnTo>
                  <a:pt x="3447" y="65"/>
                </a:lnTo>
                <a:lnTo>
                  <a:pt x="3447" y="67"/>
                </a:lnTo>
                <a:lnTo>
                  <a:pt x="3447" y="67"/>
                </a:lnTo>
                <a:lnTo>
                  <a:pt x="3447" y="67"/>
                </a:lnTo>
                <a:close/>
                <a:moveTo>
                  <a:pt x="3514" y="69"/>
                </a:moveTo>
                <a:lnTo>
                  <a:pt x="3514" y="69"/>
                </a:lnTo>
                <a:lnTo>
                  <a:pt x="3518" y="69"/>
                </a:lnTo>
                <a:lnTo>
                  <a:pt x="3528" y="71"/>
                </a:lnTo>
                <a:lnTo>
                  <a:pt x="3531" y="69"/>
                </a:lnTo>
                <a:lnTo>
                  <a:pt x="3533" y="69"/>
                </a:lnTo>
                <a:lnTo>
                  <a:pt x="3531" y="67"/>
                </a:lnTo>
                <a:lnTo>
                  <a:pt x="3531" y="67"/>
                </a:lnTo>
                <a:lnTo>
                  <a:pt x="3518" y="67"/>
                </a:lnTo>
                <a:lnTo>
                  <a:pt x="3510" y="67"/>
                </a:lnTo>
                <a:lnTo>
                  <a:pt x="3508" y="67"/>
                </a:lnTo>
                <a:lnTo>
                  <a:pt x="3514" y="69"/>
                </a:lnTo>
                <a:lnTo>
                  <a:pt x="3514" y="69"/>
                </a:lnTo>
                <a:close/>
                <a:moveTo>
                  <a:pt x="3489" y="92"/>
                </a:moveTo>
                <a:lnTo>
                  <a:pt x="3493" y="92"/>
                </a:lnTo>
                <a:lnTo>
                  <a:pt x="3499" y="90"/>
                </a:lnTo>
                <a:lnTo>
                  <a:pt x="3499" y="88"/>
                </a:lnTo>
                <a:lnTo>
                  <a:pt x="3497" y="88"/>
                </a:lnTo>
                <a:lnTo>
                  <a:pt x="3484" y="88"/>
                </a:lnTo>
                <a:lnTo>
                  <a:pt x="3478" y="90"/>
                </a:lnTo>
                <a:lnTo>
                  <a:pt x="3478" y="90"/>
                </a:lnTo>
                <a:lnTo>
                  <a:pt x="3478" y="92"/>
                </a:lnTo>
                <a:lnTo>
                  <a:pt x="3482" y="92"/>
                </a:lnTo>
                <a:lnTo>
                  <a:pt x="3489" y="92"/>
                </a:lnTo>
                <a:close/>
                <a:moveTo>
                  <a:pt x="3468" y="103"/>
                </a:moveTo>
                <a:lnTo>
                  <a:pt x="3466" y="105"/>
                </a:lnTo>
                <a:lnTo>
                  <a:pt x="3468" y="107"/>
                </a:lnTo>
                <a:lnTo>
                  <a:pt x="3468" y="107"/>
                </a:lnTo>
                <a:lnTo>
                  <a:pt x="3472" y="109"/>
                </a:lnTo>
                <a:lnTo>
                  <a:pt x="3476" y="109"/>
                </a:lnTo>
                <a:lnTo>
                  <a:pt x="3480" y="107"/>
                </a:lnTo>
                <a:lnTo>
                  <a:pt x="3487" y="109"/>
                </a:lnTo>
                <a:lnTo>
                  <a:pt x="3493" y="111"/>
                </a:lnTo>
                <a:lnTo>
                  <a:pt x="3495" y="107"/>
                </a:lnTo>
                <a:lnTo>
                  <a:pt x="3499" y="107"/>
                </a:lnTo>
                <a:lnTo>
                  <a:pt x="3501" y="105"/>
                </a:lnTo>
                <a:lnTo>
                  <a:pt x="3503" y="105"/>
                </a:lnTo>
                <a:lnTo>
                  <a:pt x="3508" y="103"/>
                </a:lnTo>
                <a:lnTo>
                  <a:pt x="3508" y="101"/>
                </a:lnTo>
                <a:lnTo>
                  <a:pt x="3510" y="101"/>
                </a:lnTo>
                <a:lnTo>
                  <a:pt x="3510" y="99"/>
                </a:lnTo>
                <a:lnTo>
                  <a:pt x="3508" y="97"/>
                </a:lnTo>
                <a:lnTo>
                  <a:pt x="3508" y="95"/>
                </a:lnTo>
                <a:lnTo>
                  <a:pt x="3503" y="95"/>
                </a:lnTo>
                <a:lnTo>
                  <a:pt x="3499" y="95"/>
                </a:lnTo>
                <a:lnTo>
                  <a:pt x="3495" y="95"/>
                </a:lnTo>
                <a:lnTo>
                  <a:pt x="3489" y="97"/>
                </a:lnTo>
                <a:lnTo>
                  <a:pt x="3484" y="97"/>
                </a:lnTo>
                <a:lnTo>
                  <a:pt x="3480" y="97"/>
                </a:lnTo>
                <a:lnTo>
                  <a:pt x="3480" y="97"/>
                </a:lnTo>
                <a:lnTo>
                  <a:pt x="3478" y="97"/>
                </a:lnTo>
                <a:lnTo>
                  <a:pt x="3472" y="97"/>
                </a:lnTo>
                <a:lnTo>
                  <a:pt x="3472" y="97"/>
                </a:lnTo>
                <a:lnTo>
                  <a:pt x="3470" y="99"/>
                </a:lnTo>
                <a:lnTo>
                  <a:pt x="3470" y="99"/>
                </a:lnTo>
                <a:lnTo>
                  <a:pt x="3468" y="101"/>
                </a:lnTo>
                <a:lnTo>
                  <a:pt x="3468" y="103"/>
                </a:lnTo>
                <a:close/>
                <a:moveTo>
                  <a:pt x="3834" y="294"/>
                </a:moveTo>
                <a:lnTo>
                  <a:pt x="3836" y="294"/>
                </a:lnTo>
                <a:lnTo>
                  <a:pt x="3836" y="292"/>
                </a:lnTo>
                <a:lnTo>
                  <a:pt x="3834" y="292"/>
                </a:lnTo>
                <a:lnTo>
                  <a:pt x="3832" y="292"/>
                </a:lnTo>
                <a:lnTo>
                  <a:pt x="3830" y="294"/>
                </a:lnTo>
                <a:lnTo>
                  <a:pt x="3830" y="294"/>
                </a:lnTo>
                <a:lnTo>
                  <a:pt x="3834" y="294"/>
                </a:lnTo>
                <a:close/>
                <a:moveTo>
                  <a:pt x="201" y="774"/>
                </a:moveTo>
                <a:lnTo>
                  <a:pt x="199" y="774"/>
                </a:lnTo>
                <a:lnTo>
                  <a:pt x="199" y="774"/>
                </a:lnTo>
                <a:lnTo>
                  <a:pt x="199" y="774"/>
                </a:lnTo>
                <a:lnTo>
                  <a:pt x="199" y="776"/>
                </a:lnTo>
                <a:lnTo>
                  <a:pt x="199" y="776"/>
                </a:lnTo>
                <a:lnTo>
                  <a:pt x="199" y="776"/>
                </a:lnTo>
                <a:lnTo>
                  <a:pt x="201" y="776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close/>
                <a:moveTo>
                  <a:pt x="300" y="1575"/>
                </a:moveTo>
                <a:lnTo>
                  <a:pt x="298" y="1575"/>
                </a:lnTo>
                <a:lnTo>
                  <a:pt x="298" y="1575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close/>
                <a:moveTo>
                  <a:pt x="245" y="755"/>
                </a:moveTo>
                <a:lnTo>
                  <a:pt x="243" y="755"/>
                </a:lnTo>
                <a:lnTo>
                  <a:pt x="243" y="755"/>
                </a:lnTo>
                <a:lnTo>
                  <a:pt x="241" y="755"/>
                </a:lnTo>
                <a:lnTo>
                  <a:pt x="241" y="755"/>
                </a:lnTo>
                <a:lnTo>
                  <a:pt x="239" y="751"/>
                </a:lnTo>
                <a:lnTo>
                  <a:pt x="239" y="751"/>
                </a:lnTo>
                <a:lnTo>
                  <a:pt x="239" y="749"/>
                </a:lnTo>
                <a:lnTo>
                  <a:pt x="237" y="749"/>
                </a:lnTo>
                <a:lnTo>
                  <a:pt x="235" y="749"/>
                </a:lnTo>
                <a:lnTo>
                  <a:pt x="235" y="749"/>
                </a:lnTo>
                <a:lnTo>
                  <a:pt x="230" y="751"/>
                </a:lnTo>
                <a:lnTo>
                  <a:pt x="228" y="753"/>
                </a:lnTo>
                <a:lnTo>
                  <a:pt x="226" y="753"/>
                </a:lnTo>
                <a:lnTo>
                  <a:pt x="224" y="753"/>
                </a:lnTo>
                <a:lnTo>
                  <a:pt x="224" y="753"/>
                </a:lnTo>
                <a:lnTo>
                  <a:pt x="222" y="757"/>
                </a:lnTo>
                <a:lnTo>
                  <a:pt x="220" y="757"/>
                </a:lnTo>
                <a:lnTo>
                  <a:pt x="218" y="757"/>
                </a:lnTo>
                <a:lnTo>
                  <a:pt x="218" y="759"/>
                </a:lnTo>
                <a:lnTo>
                  <a:pt x="218" y="759"/>
                </a:lnTo>
                <a:lnTo>
                  <a:pt x="220" y="761"/>
                </a:lnTo>
                <a:lnTo>
                  <a:pt x="220" y="761"/>
                </a:lnTo>
                <a:lnTo>
                  <a:pt x="220" y="761"/>
                </a:lnTo>
                <a:lnTo>
                  <a:pt x="224" y="761"/>
                </a:lnTo>
                <a:lnTo>
                  <a:pt x="224" y="761"/>
                </a:lnTo>
                <a:lnTo>
                  <a:pt x="226" y="761"/>
                </a:lnTo>
                <a:lnTo>
                  <a:pt x="226" y="761"/>
                </a:lnTo>
                <a:lnTo>
                  <a:pt x="228" y="759"/>
                </a:lnTo>
                <a:lnTo>
                  <a:pt x="228" y="759"/>
                </a:lnTo>
                <a:lnTo>
                  <a:pt x="230" y="757"/>
                </a:lnTo>
                <a:lnTo>
                  <a:pt x="239" y="757"/>
                </a:lnTo>
                <a:lnTo>
                  <a:pt x="239" y="757"/>
                </a:lnTo>
                <a:lnTo>
                  <a:pt x="241" y="755"/>
                </a:lnTo>
                <a:lnTo>
                  <a:pt x="245" y="757"/>
                </a:lnTo>
                <a:lnTo>
                  <a:pt x="245" y="757"/>
                </a:lnTo>
                <a:lnTo>
                  <a:pt x="245" y="755"/>
                </a:lnTo>
                <a:close/>
                <a:moveTo>
                  <a:pt x="210" y="765"/>
                </a:moveTo>
                <a:lnTo>
                  <a:pt x="210" y="765"/>
                </a:lnTo>
                <a:lnTo>
                  <a:pt x="210" y="765"/>
                </a:lnTo>
                <a:lnTo>
                  <a:pt x="210" y="765"/>
                </a:lnTo>
                <a:lnTo>
                  <a:pt x="207" y="765"/>
                </a:lnTo>
                <a:lnTo>
                  <a:pt x="207" y="765"/>
                </a:lnTo>
                <a:lnTo>
                  <a:pt x="207" y="767"/>
                </a:lnTo>
                <a:lnTo>
                  <a:pt x="210" y="767"/>
                </a:lnTo>
                <a:lnTo>
                  <a:pt x="210" y="767"/>
                </a:lnTo>
                <a:lnTo>
                  <a:pt x="210" y="767"/>
                </a:lnTo>
                <a:lnTo>
                  <a:pt x="212" y="765"/>
                </a:lnTo>
                <a:lnTo>
                  <a:pt x="212" y="765"/>
                </a:lnTo>
                <a:lnTo>
                  <a:pt x="210" y="765"/>
                </a:lnTo>
                <a:close/>
                <a:moveTo>
                  <a:pt x="207" y="642"/>
                </a:moveTo>
                <a:lnTo>
                  <a:pt x="207" y="640"/>
                </a:lnTo>
                <a:lnTo>
                  <a:pt x="205" y="640"/>
                </a:lnTo>
                <a:lnTo>
                  <a:pt x="205" y="640"/>
                </a:lnTo>
                <a:lnTo>
                  <a:pt x="203" y="640"/>
                </a:lnTo>
                <a:lnTo>
                  <a:pt x="201" y="640"/>
                </a:lnTo>
                <a:lnTo>
                  <a:pt x="201" y="640"/>
                </a:lnTo>
                <a:lnTo>
                  <a:pt x="201" y="637"/>
                </a:lnTo>
                <a:lnTo>
                  <a:pt x="199" y="637"/>
                </a:lnTo>
                <a:lnTo>
                  <a:pt x="197" y="640"/>
                </a:lnTo>
                <a:lnTo>
                  <a:pt x="197" y="640"/>
                </a:lnTo>
                <a:lnTo>
                  <a:pt x="197" y="640"/>
                </a:lnTo>
                <a:lnTo>
                  <a:pt x="195" y="640"/>
                </a:lnTo>
                <a:lnTo>
                  <a:pt x="193" y="640"/>
                </a:lnTo>
                <a:lnTo>
                  <a:pt x="191" y="640"/>
                </a:lnTo>
                <a:lnTo>
                  <a:pt x="191" y="642"/>
                </a:lnTo>
                <a:lnTo>
                  <a:pt x="184" y="642"/>
                </a:lnTo>
                <a:lnTo>
                  <a:pt x="184" y="642"/>
                </a:lnTo>
                <a:lnTo>
                  <a:pt x="182" y="642"/>
                </a:lnTo>
                <a:lnTo>
                  <a:pt x="184" y="644"/>
                </a:lnTo>
                <a:lnTo>
                  <a:pt x="186" y="646"/>
                </a:lnTo>
                <a:lnTo>
                  <a:pt x="189" y="648"/>
                </a:lnTo>
                <a:lnTo>
                  <a:pt x="193" y="650"/>
                </a:lnTo>
                <a:lnTo>
                  <a:pt x="197" y="650"/>
                </a:lnTo>
                <a:lnTo>
                  <a:pt x="199" y="650"/>
                </a:lnTo>
                <a:lnTo>
                  <a:pt x="201" y="652"/>
                </a:lnTo>
                <a:lnTo>
                  <a:pt x="201" y="652"/>
                </a:lnTo>
                <a:lnTo>
                  <a:pt x="201" y="652"/>
                </a:lnTo>
                <a:lnTo>
                  <a:pt x="201" y="650"/>
                </a:lnTo>
                <a:lnTo>
                  <a:pt x="201" y="650"/>
                </a:lnTo>
                <a:lnTo>
                  <a:pt x="203" y="650"/>
                </a:lnTo>
                <a:lnTo>
                  <a:pt x="205" y="650"/>
                </a:lnTo>
                <a:lnTo>
                  <a:pt x="210" y="648"/>
                </a:lnTo>
                <a:lnTo>
                  <a:pt x="210" y="648"/>
                </a:lnTo>
                <a:lnTo>
                  <a:pt x="207" y="646"/>
                </a:lnTo>
                <a:lnTo>
                  <a:pt x="207" y="646"/>
                </a:lnTo>
                <a:lnTo>
                  <a:pt x="207" y="644"/>
                </a:lnTo>
                <a:lnTo>
                  <a:pt x="207" y="644"/>
                </a:lnTo>
                <a:lnTo>
                  <a:pt x="207" y="642"/>
                </a:lnTo>
                <a:lnTo>
                  <a:pt x="207" y="642"/>
                </a:lnTo>
                <a:close/>
                <a:moveTo>
                  <a:pt x="54" y="811"/>
                </a:moveTo>
                <a:lnTo>
                  <a:pt x="54" y="811"/>
                </a:lnTo>
                <a:lnTo>
                  <a:pt x="57" y="814"/>
                </a:lnTo>
                <a:lnTo>
                  <a:pt x="59" y="811"/>
                </a:lnTo>
                <a:lnTo>
                  <a:pt x="57" y="811"/>
                </a:lnTo>
                <a:lnTo>
                  <a:pt x="54" y="811"/>
                </a:lnTo>
                <a:close/>
                <a:moveTo>
                  <a:pt x="151" y="717"/>
                </a:moveTo>
                <a:lnTo>
                  <a:pt x="151" y="717"/>
                </a:lnTo>
                <a:lnTo>
                  <a:pt x="149" y="717"/>
                </a:lnTo>
                <a:lnTo>
                  <a:pt x="149" y="717"/>
                </a:lnTo>
                <a:lnTo>
                  <a:pt x="151" y="719"/>
                </a:lnTo>
                <a:lnTo>
                  <a:pt x="151" y="719"/>
                </a:lnTo>
                <a:lnTo>
                  <a:pt x="153" y="717"/>
                </a:lnTo>
                <a:lnTo>
                  <a:pt x="153" y="717"/>
                </a:lnTo>
                <a:lnTo>
                  <a:pt x="151" y="717"/>
                </a:lnTo>
                <a:close/>
                <a:moveTo>
                  <a:pt x="163" y="577"/>
                </a:moveTo>
                <a:lnTo>
                  <a:pt x="163" y="575"/>
                </a:lnTo>
                <a:lnTo>
                  <a:pt x="159" y="572"/>
                </a:lnTo>
                <a:lnTo>
                  <a:pt x="157" y="572"/>
                </a:lnTo>
                <a:lnTo>
                  <a:pt x="155" y="572"/>
                </a:lnTo>
                <a:lnTo>
                  <a:pt x="153" y="572"/>
                </a:lnTo>
                <a:lnTo>
                  <a:pt x="151" y="572"/>
                </a:lnTo>
                <a:lnTo>
                  <a:pt x="151" y="572"/>
                </a:lnTo>
                <a:lnTo>
                  <a:pt x="151" y="570"/>
                </a:lnTo>
                <a:lnTo>
                  <a:pt x="149" y="570"/>
                </a:lnTo>
                <a:lnTo>
                  <a:pt x="145" y="570"/>
                </a:lnTo>
                <a:lnTo>
                  <a:pt x="145" y="568"/>
                </a:lnTo>
                <a:lnTo>
                  <a:pt x="145" y="568"/>
                </a:lnTo>
                <a:lnTo>
                  <a:pt x="142" y="566"/>
                </a:lnTo>
                <a:lnTo>
                  <a:pt x="142" y="566"/>
                </a:lnTo>
                <a:lnTo>
                  <a:pt x="140" y="566"/>
                </a:lnTo>
                <a:lnTo>
                  <a:pt x="138" y="564"/>
                </a:lnTo>
                <a:lnTo>
                  <a:pt x="136" y="566"/>
                </a:lnTo>
                <a:lnTo>
                  <a:pt x="134" y="566"/>
                </a:lnTo>
                <a:lnTo>
                  <a:pt x="132" y="568"/>
                </a:lnTo>
                <a:lnTo>
                  <a:pt x="130" y="568"/>
                </a:lnTo>
                <a:lnTo>
                  <a:pt x="128" y="566"/>
                </a:lnTo>
                <a:lnTo>
                  <a:pt x="126" y="566"/>
                </a:lnTo>
                <a:lnTo>
                  <a:pt x="124" y="566"/>
                </a:lnTo>
                <a:lnTo>
                  <a:pt x="124" y="566"/>
                </a:lnTo>
                <a:lnTo>
                  <a:pt x="122" y="564"/>
                </a:lnTo>
                <a:lnTo>
                  <a:pt x="119" y="564"/>
                </a:lnTo>
                <a:lnTo>
                  <a:pt x="119" y="568"/>
                </a:lnTo>
                <a:lnTo>
                  <a:pt x="119" y="568"/>
                </a:lnTo>
                <a:lnTo>
                  <a:pt x="119" y="570"/>
                </a:lnTo>
                <a:lnTo>
                  <a:pt x="119" y="570"/>
                </a:lnTo>
                <a:lnTo>
                  <a:pt x="119" y="572"/>
                </a:lnTo>
                <a:lnTo>
                  <a:pt x="122" y="572"/>
                </a:lnTo>
                <a:lnTo>
                  <a:pt x="124" y="572"/>
                </a:lnTo>
                <a:lnTo>
                  <a:pt x="124" y="572"/>
                </a:lnTo>
                <a:lnTo>
                  <a:pt x="126" y="572"/>
                </a:lnTo>
                <a:lnTo>
                  <a:pt x="128" y="572"/>
                </a:lnTo>
                <a:lnTo>
                  <a:pt x="130" y="570"/>
                </a:lnTo>
                <a:lnTo>
                  <a:pt x="132" y="570"/>
                </a:lnTo>
                <a:lnTo>
                  <a:pt x="132" y="570"/>
                </a:lnTo>
                <a:lnTo>
                  <a:pt x="136" y="572"/>
                </a:lnTo>
                <a:lnTo>
                  <a:pt x="138" y="572"/>
                </a:lnTo>
                <a:lnTo>
                  <a:pt x="140" y="575"/>
                </a:lnTo>
                <a:lnTo>
                  <a:pt x="140" y="575"/>
                </a:lnTo>
                <a:lnTo>
                  <a:pt x="140" y="577"/>
                </a:lnTo>
                <a:lnTo>
                  <a:pt x="142" y="577"/>
                </a:lnTo>
                <a:lnTo>
                  <a:pt x="142" y="577"/>
                </a:lnTo>
                <a:lnTo>
                  <a:pt x="145" y="577"/>
                </a:lnTo>
                <a:lnTo>
                  <a:pt x="147" y="579"/>
                </a:lnTo>
                <a:lnTo>
                  <a:pt x="147" y="579"/>
                </a:lnTo>
                <a:lnTo>
                  <a:pt x="149" y="579"/>
                </a:lnTo>
                <a:lnTo>
                  <a:pt x="149" y="581"/>
                </a:lnTo>
                <a:lnTo>
                  <a:pt x="149" y="581"/>
                </a:lnTo>
                <a:lnTo>
                  <a:pt x="151" y="581"/>
                </a:lnTo>
                <a:lnTo>
                  <a:pt x="151" y="581"/>
                </a:lnTo>
                <a:lnTo>
                  <a:pt x="151" y="579"/>
                </a:lnTo>
                <a:lnTo>
                  <a:pt x="153" y="579"/>
                </a:lnTo>
                <a:lnTo>
                  <a:pt x="155" y="577"/>
                </a:lnTo>
                <a:lnTo>
                  <a:pt x="157" y="577"/>
                </a:lnTo>
                <a:lnTo>
                  <a:pt x="161" y="577"/>
                </a:lnTo>
                <a:lnTo>
                  <a:pt x="163" y="577"/>
                </a:lnTo>
                <a:close/>
                <a:moveTo>
                  <a:pt x="176" y="780"/>
                </a:moveTo>
                <a:lnTo>
                  <a:pt x="174" y="778"/>
                </a:lnTo>
                <a:lnTo>
                  <a:pt x="172" y="778"/>
                </a:lnTo>
                <a:lnTo>
                  <a:pt x="172" y="780"/>
                </a:lnTo>
                <a:lnTo>
                  <a:pt x="170" y="780"/>
                </a:lnTo>
                <a:lnTo>
                  <a:pt x="170" y="780"/>
                </a:lnTo>
                <a:lnTo>
                  <a:pt x="168" y="782"/>
                </a:lnTo>
                <a:lnTo>
                  <a:pt x="168" y="782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6" y="784"/>
                </a:lnTo>
                <a:lnTo>
                  <a:pt x="166" y="784"/>
                </a:lnTo>
                <a:lnTo>
                  <a:pt x="163" y="784"/>
                </a:lnTo>
                <a:lnTo>
                  <a:pt x="163" y="786"/>
                </a:lnTo>
                <a:lnTo>
                  <a:pt x="163" y="786"/>
                </a:lnTo>
                <a:lnTo>
                  <a:pt x="163" y="788"/>
                </a:lnTo>
                <a:lnTo>
                  <a:pt x="161" y="788"/>
                </a:lnTo>
                <a:lnTo>
                  <a:pt x="161" y="788"/>
                </a:lnTo>
                <a:lnTo>
                  <a:pt x="161" y="791"/>
                </a:lnTo>
                <a:lnTo>
                  <a:pt x="159" y="791"/>
                </a:lnTo>
                <a:lnTo>
                  <a:pt x="159" y="793"/>
                </a:lnTo>
                <a:lnTo>
                  <a:pt x="157" y="793"/>
                </a:lnTo>
                <a:lnTo>
                  <a:pt x="159" y="793"/>
                </a:lnTo>
                <a:lnTo>
                  <a:pt x="163" y="791"/>
                </a:lnTo>
                <a:lnTo>
                  <a:pt x="163" y="791"/>
                </a:lnTo>
                <a:lnTo>
                  <a:pt x="166" y="788"/>
                </a:lnTo>
                <a:lnTo>
                  <a:pt x="166" y="788"/>
                </a:lnTo>
                <a:lnTo>
                  <a:pt x="166" y="788"/>
                </a:lnTo>
                <a:lnTo>
                  <a:pt x="168" y="788"/>
                </a:lnTo>
                <a:lnTo>
                  <a:pt x="168" y="786"/>
                </a:lnTo>
                <a:lnTo>
                  <a:pt x="170" y="784"/>
                </a:lnTo>
                <a:lnTo>
                  <a:pt x="174" y="782"/>
                </a:lnTo>
                <a:lnTo>
                  <a:pt x="176" y="782"/>
                </a:lnTo>
                <a:lnTo>
                  <a:pt x="176" y="782"/>
                </a:lnTo>
                <a:lnTo>
                  <a:pt x="176" y="780"/>
                </a:lnTo>
                <a:lnTo>
                  <a:pt x="176" y="780"/>
                </a:lnTo>
                <a:close/>
                <a:moveTo>
                  <a:pt x="197" y="776"/>
                </a:moveTo>
                <a:lnTo>
                  <a:pt x="195" y="776"/>
                </a:lnTo>
                <a:lnTo>
                  <a:pt x="195" y="776"/>
                </a:lnTo>
                <a:lnTo>
                  <a:pt x="195" y="774"/>
                </a:lnTo>
                <a:lnTo>
                  <a:pt x="199" y="772"/>
                </a:lnTo>
                <a:lnTo>
                  <a:pt x="199" y="772"/>
                </a:lnTo>
                <a:lnTo>
                  <a:pt x="197" y="770"/>
                </a:lnTo>
                <a:lnTo>
                  <a:pt x="197" y="770"/>
                </a:lnTo>
                <a:lnTo>
                  <a:pt x="197" y="770"/>
                </a:lnTo>
                <a:lnTo>
                  <a:pt x="197" y="772"/>
                </a:lnTo>
                <a:lnTo>
                  <a:pt x="195" y="772"/>
                </a:lnTo>
                <a:lnTo>
                  <a:pt x="195" y="774"/>
                </a:lnTo>
                <a:lnTo>
                  <a:pt x="195" y="772"/>
                </a:lnTo>
                <a:lnTo>
                  <a:pt x="193" y="770"/>
                </a:lnTo>
                <a:lnTo>
                  <a:pt x="193" y="770"/>
                </a:lnTo>
                <a:lnTo>
                  <a:pt x="193" y="770"/>
                </a:lnTo>
                <a:lnTo>
                  <a:pt x="191" y="770"/>
                </a:lnTo>
                <a:lnTo>
                  <a:pt x="189" y="772"/>
                </a:lnTo>
                <a:lnTo>
                  <a:pt x="189" y="772"/>
                </a:lnTo>
                <a:lnTo>
                  <a:pt x="186" y="772"/>
                </a:lnTo>
                <a:lnTo>
                  <a:pt x="186" y="772"/>
                </a:lnTo>
                <a:lnTo>
                  <a:pt x="186" y="774"/>
                </a:lnTo>
                <a:lnTo>
                  <a:pt x="186" y="774"/>
                </a:lnTo>
                <a:lnTo>
                  <a:pt x="186" y="774"/>
                </a:lnTo>
                <a:lnTo>
                  <a:pt x="189" y="774"/>
                </a:lnTo>
                <a:lnTo>
                  <a:pt x="189" y="774"/>
                </a:lnTo>
                <a:lnTo>
                  <a:pt x="191" y="774"/>
                </a:lnTo>
                <a:lnTo>
                  <a:pt x="191" y="776"/>
                </a:lnTo>
                <a:lnTo>
                  <a:pt x="193" y="776"/>
                </a:lnTo>
                <a:lnTo>
                  <a:pt x="191" y="776"/>
                </a:lnTo>
                <a:lnTo>
                  <a:pt x="191" y="778"/>
                </a:lnTo>
                <a:lnTo>
                  <a:pt x="191" y="778"/>
                </a:lnTo>
                <a:lnTo>
                  <a:pt x="191" y="778"/>
                </a:lnTo>
                <a:lnTo>
                  <a:pt x="191" y="776"/>
                </a:lnTo>
                <a:lnTo>
                  <a:pt x="189" y="776"/>
                </a:lnTo>
                <a:lnTo>
                  <a:pt x="189" y="776"/>
                </a:lnTo>
                <a:lnTo>
                  <a:pt x="186" y="778"/>
                </a:lnTo>
                <a:lnTo>
                  <a:pt x="186" y="780"/>
                </a:lnTo>
                <a:lnTo>
                  <a:pt x="184" y="780"/>
                </a:lnTo>
                <a:lnTo>
                  <a:pt x="182" y="780"/>
                </a:lnTo>
                <a:lnTo>
                  <a:pt x="180" y="782"/>
                </a:lnTo>
                <a:lnTo>
                  <a:pt x="178" y="782"/>
                </a:lnTo>
                <a:lnTo>
                  <a:pt x="178" y="782"/>
                </a:lnTo>
                <a:lnTo>
                  <a:pt x="176" y="784"/>
                </a:lnTo>
                <a:lnTo>
                  <a:pt x="176" y="784"/>
                </a:lnTo>
                <a:lnTo>
                  <a:pt x="178" y="784"/>
                </a:lnTo>
                <a:lnTo>
                  <a:pt x="180" y="784"/>
                </a:lnTo>
                <a:lnTo>
                  <a:pt x="180" y="784"/>
                </a:lnTo>
                <a:lnTo>
                  <a:pt x="180" y="784"/>
                </a:lnTo>
                <a:lnTo>
                  <a:pt x="182" y="784"/>
                </a:lnTo>
                <a:lnTo>
                  <a:pt x="182" y="784"/>
                </a:lnTo>
                <a:lnTo>
                  <a:pt x="182" y="782"/>
                </a:lnTo>
                <a:lnTo>
                  <a:pt x="184" y="782"/>
                </a:lnTo>
                <a:lnTo>
                  <a:pt x="184" y="782"/>
                </a:lnTo>
                <a:lnTo>
                  <a:pt x="184" y="782"/>
                </a:lnTo>
                <a:lnTo>
                  <a:pt x="186" y="782"/>
                </a:lnTo>
                <a:lnTo>
                  <a:pt x="189" y="780"/>
                </a:lnTo>
                <a:lnTo>
                  <a:pt x="191" y="780"/>
                </a:lnTo>
                <a:lnTo>
                  <a:pt x="191" y="780"/>
                </a:lnTo>
                <a:lnTo>
                  <a:pt x="193" y="780"/>
                </a:lnTo>
                <a:lnTo>
                  <a:pt x="195" y="778"/>
                </a:lnTo>
                <a:lnTo>
                  <a:pt x="197" y="776"/>
                </a:lnTo>
                <a:lnTo>
                  <a:pt x="197" y="776"/>
                </a:lnTo>
                <a:lnTo>
                  <a:pt x="199" y="776"/>
                </a:lnTo>
                <a:lnTo>
                  <a:pt x="197" y="776"/>
                </a:lnTo>
                <a:lnTo>
                  <a:pt x="197" y="776"/>
                </a:lnTo>
                <a:close/>
                <a:moveTo>
                  <a:pt x="149" y="793"/>
                </a:moveTo>
                <a:lnTo>
                  <a:pt x="147" y="793"/>
                </a:lnTo>
                <a:lnTo>
                  <a:pt x="145" y="793"/>
                </a:lnTo>
                <a:lnTo>
                  <a:pt x="145" y="793"/>
                </a:lnTo>
                <a:lnTo>
                  <a:pt x="145" y="793"/>
                </a:lnTo>
                <a:lnTo>
                  <a:pt x="147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close/>
                <a:moveTo>
                  <a:pt x="300" y="1310"/>
                </a:moveTo>
                <a:lnTo>
                  <a:pt x="300" y="1310"/>
                </a:lnTo>
                <a:lnTo>
                  <a:pt x="300" y="1308"/>
                </a:lnTo>
                <a:lnTo>
                  <a:pt x="300" y="1308"/>
                </a:lnTo>
                <a:lnTo>
                  <a:pt x="300" y="1306"/>
                </a:lnTo>
                <a:lnTo>
                  <a:pt x="295" y="1306"/>
                </a:lnTo>
                <a:lnTo>
                  <a:pt x="293" y="1308"/>
                </a:lnTo>
                <a:lnTo>
                  <a:pt x="293" y="1310"/>
                </a:lnTo>
                <a:lnTo>
                  <a:pt x="293" y="1310"/>
                </a:lnTo>
                <a:lnTo>
                  <a:pt x="295" y="1310"/>
                </a:lnTo>
                <a:lnTo>
                  <a:pt x="295" y="1313"/>
                </a:lnTo>
                <a:lnTo>
                  <a:pt x="298" y="1313"/>
                </a:lnTo>
                <a:lnTo>
                  <a:pt x="298" y="1313"/>
                </a:lnTo>
                <a:lnTo>
                  <a:pt x="300" y="1310"/>
                </a:lnTo>
                <a:lnTo>
                  <a:pt x="300" y="1310"/>
                </a:lnTo>
                <a:close/>
                <a:moveTo>
                  <a:pt x="295" y="749"/>
                </a:moveTo>
                <a:lnTo>
                  <a:pt x="295" y="749"/>
                </a:lnTo>
                <a:lnTo>
                  <a:pt x="295" y="749"/>
                </a:lnTo>
                <a:lnTo>
                  <a:pt x="298" y="749"/>
                </a:lnTo>
                <a:lnTo>
                  <a:pt x="298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close/>
                <a:moveTo>
                  <a:pt x="258" y="751"/>
                </a:moveTo>
                <a:lnTo>
                  <a:pt x="256" y="751"/>
                </a:lnTo>
                <a:lnTo>
                  <a:pt x="254" y="751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8" y="753"/>
                </a:lnTo>
                <a:lnTo>
                  <a:pt x="258" y="751"/>
                </a:lnTo>
                <a:lnTo>
                  <a:pt x="258" y="751"/>
                </a:lnTo>
                <a:lnTo>
                  <a:pt x="258" y="751"/>
                </a:lnTo>
                <a:close/>
                <a:moveTo>
                  <a:pt x="293" y="1939"/>
                </a:moveTo>
                <a:lnTo>
                  <a:pt x="293" y="1939"/>
                </a:lnTo>
                <a:lnTo>
                  <a:pt x="291" y="1939"/>
                </a:lnTo>
                <a:lnTo>
                  <a:pt x="291" y="1939"/>
                </a:lnTo>
                <a:lnTo>
                  <a:pt x="291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39"/>
                </a:lnTo>
                <a:lnTo>
                  <a:pt x="293" y="1939"/>
                </a:lnTo>
                <a:close/>
                <a:moveTo>
                  <a:pt x="298" y="751"/>
                </a:moveTo>
                <a:lnTo>
                  <a:pt x="300" y="751"/>
                </a:lnTo>
                <a:lnTo>
                  <a:pt x="300" y="751"/>
                </a:lnTo>
                <a:lnTo>
                  <a:pt x="300" y="749"/>
                </a:lnTo>
                <a:lnTo>
                  <a:pt x="298" y="749"/>
                </a:lnTo>
                <a:lnTo>
                  <a:pt x="298" y="749"/>
                </a:lnTo>
                <a:lnTo>
                  <a:pt x="298" y="751"/>
                </a:lnTo>
                <a:lnTo>
                  <a:pt x="298" y="751"/>
                </a:lnTo>
                <a:close/>
                <a:moveTo>
                  <a:pt x="281" y="744"/>
                </a:moveTo>
                <a:lnTo>
                  <a:pt x="281" y="742"/>
                </a:lnTo>
                <a:lnTo>
                  <a:pt x="281" y="742"/>
                </a:lnTo>
                <a:lnTo>
                  <a:pt x="281" y="742"/>
                </a:lnTo>
                <a:lnTo>
                  <a:pt x="281" y="744"/>
                </a:lnTo>
                <a:lnTo>
                  <a:pt x="281" y="744"/>
                </a:lnTo>
                <a:lnTo>
                  <a:pt x="281" y="744"/>
                </a:lnTo>
                <a:lnTo>
                  <a:pt x="281" y="742"/>
                </a:lnTo>
                <a:lnTo>
                  <a:pt x="281" y="742"/>
                </a:lnTo>
                <a:lnTo>
                  <a:pt x="279" y="742"/>
                </a:lnTo>
                <a:lnTo>
                  <a:pt x="279" y="742"/>
                </a:lnTo>
                <a:lnTo>
                  <a:pt x="279" y="742"/>
                </a:lnTo>
                <a:lnTo>
                  <a:pt x="277" y="744"/>
                </a:lnTo>
                <a:lnTo>
                  <a:pt x="277" y="744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81" y="747"/>
                </a:lnTo>
                <a:lnTo>
                  <a:pt x="283" y="747"/>
                </a:lnTo>
                <a:lnTo>
                  <a:pt x="283" y="747"/>
                </a:lnTo>
                <a:lnTo>
                  <a:pt x="283" y="747"/>
                </a:lnTo>
                <a:lnTo>
                  <a:pt x="281" y="744"/>
                </a:lnTo>
                <a:close/>
                <a:moveTo>
                  <a:pt x="283" y="742"/>
                </a:moveTo>
                <a:lnTo>
                  <a:pt x="283" y="744"/>
                </a:lnTo>
                <a:lnTo>
                  <a:pt x="283" y="744"/>
                </a:lnTo>
                <a:lnTo>
                  <a:pt x="285" y="744"/>
                </a:lnTo>
                <a:lnTo>
                  <a:pt x="285" y="744"/>
                </a:lnTo>
                <a:lnTo>
                  <a:pt x="285" y="742"/>
                </a:lnTo>
                <a:lnTo>
                  <a:pt x="283" y="742"/>
                </a:lnTo>
                <a:close/>
                <a:moveTo>
                  <a:pt x="291" y="747"/>
                </a:moveTo>
                <a:lnTo>
                  <a:pt x="291" y="744"/>
                </a:lnTo>
                <a:lnTo>
                  <a:pt x="291" y="744"/>
                </a:lnTo>
                <a:lnTo>
                  <a:pt x="291" y="744"/>
                </a:lnTo>
                <a:lnTo>
                  <a:pt x="289" y="747"/>
                </a:lnTo>
                <a:lnTo>
                  <a:pt x="289" y="747"/>
                </a:lnTo>
                <a:lnTo>
                  <a:pt x="289" y="747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51"/>
                </a:lnTo>
                <a:lnTo>
                  <a:pt x="287" y="753"/>
                </a:lnTo>
                <a:lnTo>
                  <a:pt x="287" y="751"/>
                </a:lnTo>
                <a:lnTo>
                  <a:pt x="289" y="749"/>
                </a:lnTo>
                <a:lnTo>
                  <a:pt x="289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7"/>
                </a:lnTo>
                <a:lnTo>
                  <a:pt x="291" y="747"/>
                </a:lnTo>
                <a:lnTo>
                  <a:pt x="291" y="747"/>
                </a:lnTo>
                <a:close/>
                <a:moveTo>
                  <a:pt x="287" y="1310"/>
                </a:move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9" y="1313"/>
                </a:lnTo>
                <a:lnTo>
                  <a:pt x="289" y="1310"/>
                </a:lnTo>
                <a:lnTo>
                  <a:pt x="289" y="1310"/>
                </a:lnTo>
                <a:lnTo>
                  <a:pt x="289" y="1310"/>
                </a:lnTo>
                <a:lnTo>
                  <a:pt x="287" y="1310"/>
                </a:lnTo>
                <a:close/>
                <a:moveTo>
                  <a:pt x="205" y="767"/>
                </a:moveTo>
                <a:lnTo>
                  <a:pt x="205" y="765"/>
                </a:lnTo>
                <a:lnTo>
                  <a:pt x="203" y="765"/>
                </a:lnTo>
                <a:lnTo>
                  <a:pt x="203" y="765"/>
                </a:lnTo>
                <a:lnTo>
                  <a:pt x="201" y="767"/>
                </a:lnTo>
                <a:lnTo>
                  <a:pt x="201" y="767"/>
                </a:lnTo>
                <a:lnTo>
                  <a:pt x="201" y="767"/>
                </a:lnTo>
                <a:lnTo>
                  <a:pt x="201" y="770"/>
                </a:lnTo>
                <a:lnTo>
                  <a:pt x="203" y="770"/>
                </a:lnTo>
                <a:lnTo>
                  <a:pt x="203" y="770"/>
                </a:lnTo>
                <a:lnTo>
                  <a:pt x="203" y="770"/>
                </a:lnTo>
                <a:lnTo>
                  <a:pt x="205" y="770"/>
                </a:lnTo>
                <a:lnTo>
                  <a:pt x="205" y="770"/>
                </a:lnTo>
                <a:lnTo>
                  <a:pt x="207" y="767"/>
                </a:lnTo>
                <a:lnTo>
                  <a:pt x="207" y="767"/>
                </a:lnTo>
                <a:lnTo>
                  <a:pt x="207" y="767"/>
                </a:lnTo>
                <a:lnTo>
                  <a:pt x="205" y="767"/>
                </a:lnTo>
                <a:close/>
                <a:moveTo>
                  <a:pt x="84" y="805"/>
                </a:moveTo>
                <a:lnTo>
                  <a:pt x="86" y="805"/>
                </a:lnTo>
                <a:lnTo>
                  <a:pt x="86" y="803"/>
                </a:lnTo>
                <a:lnTo>
                  <a:pt x="86" y="803"/>
                </a:lnTo>
                <a:lnTo>
                  <a:pt x="86" y="801"/>
                </a:lnTo>
                <a:lnTo>
                  <a:pt x="84" y="801"/>
                </a:lnTo>
                <a:lnTo>
                  <a:pt x="82" y="801"/>
                </a:lnTo>
                <a:lnTo>
                  <a:pt x="82" y="803"/>
                </a:lnTo>
                <a:lnTo>
                  <a:pt x="80" y="803"/>
                </a:lnTo>
                <a:lnTo>
                  <a:pt x="82" y="803"/>
                </a:lnTo>
                <a:lnTo>
                  <a:pt x="84" y="803"/>
                </a:lnTo>
                <a:lnTo>
                  <a:pt x="82" y="805"/>
                </a:lnTo>
                <a:lnTo>
                  <a:pt x="80" y="805"/>
                </a:lnTo>
                <a:lnTo>
                  <a:pt x="78" y="807"/>
                </a:lnTo>
                <a:lnTo>
                  <a:pt x="73" y="807"/>
                </a:lnTo>
                <a:lnTo>
                  <a:pt x="71" y="807"/>
                </a:lnTo>
                <a:lnTo>
                  <a:pt x="69" y="807"/>
                </a:lnTo>
                <a:lnTo>
                  <a:pt x="69" y="809"/>
                </a:lnTo>
                <a:lnTo>
                  <a:pt x="69" y="809"/>
                </a:lnTo>
                <a:lnTo>
                  <a:pt x="78" y="807"/>
                </a:lnTo>
                <a:lnTo>
                  <a:pt x="82" y="807"/>
                </a:lnTo>
                <a:lnTo>
                  <a:pt x="86" y="807"/>
                </a:lnTo>
                <a:lnTo>
                  <a:pt x="84" y="805"/>
                </a:lnTo>
                <a:lnTo>
                  <a:pt x="84" y="805"/>
                </a:lnTo>
                <a:close/>
                <a:moveTo>
                  <a:pt x="101" y="807"/>
                </a:moveTo>
                <a:lnTo>
                  <a:pt x="96" y="807"/>
                </a:lnTo>
                <a:lnTo>
                  <a:pt x="94" y="807"/>
                </a:lnTo>
                <a:lnTo>
                  <a:pt x="92" y="805"/>
                </a:lnTo>
                <a:lnTo>
                  <a:pt x="90" y="807"/>
                </a:lnTo>
                <a:lnTo>
                  <a:pt x="90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90" y="807"/>
                </a:lnTo>
                <a:lnTo>
                  <a:pt x="92" y="807"/>
                </a:lnTo>
                <a:lnTo>
                  <a:pt x="94" y="807"/>
                </a:lnTo>
                <a:lnTo>
                  <a:pt x="96" y="807"/>
                </a:lnTo>
                <a:lnTo>
                  <a:pt x="98" y="807"/>
                </a:lnTo>
                <a:lnTo>
                  <a:pt x="98" y="807"/>
                </a:lnTo>
                <a:lnTo>
                  <a:pt x="101" y="807"/>
                </a:lnTo>
                <a:lnTo>
                  <a:pt x="101" y="807"/>
                </a:lnTo>
                <a:lnTo>
                  <a:pt x="101" y="807"/>
                </a:lnTo>
                <a:close/>
                <a:moveTo>
                  <a:pt x="86" y="1902"/>
                </a:moveTo>
                <a:lnTo>
                  <a:pt x="86" y="1902"/>
                </a:lnTo>
                <a:lnTo>
                  <a:pt x="86" y="1902"/>
                </a:lnTo>
                <a:lnTo>
                  <a:pt x="86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6" y="1902"/>
                </a:lnTo>
                <a:close/>
                <a:moveTo>
                  <a:pt x="111" y="803"/>
                </a:moveTo>
                <a:lnTo>
                  <a:pt x="111" y="801"/>
                </a:lnTo>
                <a:lnTo>
                  <a:pt x="109" y="801"/>
                </a:lnTo>
                <a:lnTo>
                  <a:pt x="109" y="803"/>
                </a:lnTo>
                <a:lnTo>
                  <a:pt x="107" y="803"/>
                </a:lnTo>
                <a:lnTo>
                  <a:pt x="107" y="803"/>
                </a:lnTo>
                <a:lnTo>
                  <a:pt x="109" y="803"/>
                </a:lnTo>
                <a:lnTo>
                  <a:pt x="109" y="803"/>
                </a:lnTo>
                <a:lnTo>
                  <a:pt x="111" y="803"/>
                </a:lnTo>
                <a:close/>
                <a:moveTo>
                  <a:pt x="111" y="640"/>
                </a:moveTo>
                <a:lnTo>
                  <a:pt x="113" y="640"/>
                </a:lnTo>
                <a:lnTo>
                  <a:pt x="111" y="640"/>
                </a:lnTo>
                <a:lnTo>
                  <a:pt x="111" y="637"/>
                </a:lnTo>
                <a:lnTo>
                  <a:pt x="109" y="637"/>
                </a:lnTo>
                <a:lnTo>
                  <a:pt x="105" y="637"/>
                </a:lnTo>
                <a:lnTo>
                  <a:pt x="103" y="635"/>
                </a:lnTo>
                <a:lnTo>
                  <a:pt x="103" y="633"/>
                </a:lnTo>
                <a:lnTo>
                  <a:pt x="101" y="635"/>
                </a:lnTo>
                <a:lnTo>
                  <a:pt x="101" y="635"/>
                </a:lnTo>
                <a:lnTo>
                  <a:pt x="103" y="637"/>
                </a:lnTo>
                <a:lnTo>
                  <a:pt x="107" y="640"/>
                </a:lnTo>
                <a:lnTo>
                  <a:pt x="111" y="640"/>
                </a:lnTo>
                <a:close/>
                <a:moveTo>
                  <a:pt x="80" y="1698"/>
                </a:move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close/>
                <a:moveTo>
                  <a:pt x="71" y="1939"/>
                </a:move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7" y="1939"/>
                </a:lnTo>
                <a:lnTo>
                  <a:pt x="67" y="1939"/>
                </a:lnTo>
                <a:lnTo>
                  <a:pt x="67" y="1937"/>
                </a:lnTo>
                <a:lnTo>
                  <a:pt x="67" y="1939"/>
                </a:lnTo>
                <a:lnTo>
                  <a:pt x="67" y="1939"/>
                </a:lnTo>
                <a:lnTo>
                  <a:pt x="69" y="1939"/>
                </a:lnTo>
                <a:lnTo>
                  <a:pt x="69" y="1941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close/>
                <a:moveTo>
                  <a:pt x="57" y="807"/>
                </a:moveTo>
                <a:lnTo>
                  <a:pt x="57" y="807"/>
                </a:lnTo>
                <a:lnTo>
                  <a:pt x="57" y="807"/>
                </a:lnTo>
                <a:lnTo>
                  <a:pt x="54" y="807"/>
                </a:lnTo>
                <a:lnTo>
                  <a:pt x="54" y="807"/>
                </a:lnTo>
                <a:lnTo>
                  <a:pt x="57" y="809"/>
                </a:lnTo>
                <a:lnTo>
                  <a:pt x="57" y="809"/>
                </a:lnTo>
                <a:lnTo>
                  <a:pt x="59" y="809"/>
                </a:lnTo>
                <a:lnTo>
                  <a:pt x="59" y="809"/>
                </a:lnTo>
                <a:lnTo>
                  <a:pt x="59" y="807"/>
                </a:lnTo>
                <a:lnTo>
                  <a:pt x="57" y="807"/>
                </a:lnTo>
                <a:close/>
                <a:moveTo>
                  <a:pt x="1452" y="700"/>
                </a:move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6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700"/>
                </a:lnTo>
                <a:lnTo>
                  <a:pt x="1452" y="700"/>
                </a:lnTo>
                <a:lnTo>
                  <a:pt x="1452" y="700"/>
                </a:lnTo>
                <a:close/>
                <a:moveTo>
                  <a:pt x="147" y="1906"/>
                </a:moveTo>
                <a:lnTo>
                  <a:pt x="147" y="1908"/>
                </a:lnTo>
                <a:lnTo>
                  <a:pt x="147" y="1908"/>
                </a:lnTo>
                <a:lnTo>
                  <a:pt x="147" y="1910"/>
                </a:lnTo>
                <a:lnTo>
                  <a:pt x="149" y="1908"/>
                </a:lnTo>
                <a:lnTo>
                  <a:pt x="149" y="1908"/>
                </a:lnTo>
                <a:lnTo>
                  <a:pt x="147" y="1906"/>
                </a:lnTo>
                <a:lnTo>
                  <a:pt x="147" y="1906"/>
                </a:lnTo>
                <a:close/>
                <a:moveTo>
                  <a:pt x="73" y="1941"/>
                </a:moveTo>
                <a:lnTo>
                  <a:pt x="73" y="1944"/>
                </a:lnTo>
                <a:lnTo>
                  <a:pt x="73" y="1944"/>
                </a:lnTo>
                <a:lnTo>
                  <a:pt x="73" y="1941"/>
                </a:lnTo>
                <a:lnTo>
                  <a:pt x="73" y="1941"/>
                </a:lnTo>
                <a:lnTo>
                  <a:pt x="73" y="1941"/>
                </a:lnTo>
                <a:close/>
                <a:moveTo>
                  <a:pt x="134" y="1837"/>
                </a:moveTo>
                <a:lnTo>
                  <a:pt x="132" y="1839"/>
                </a:lnTo>
                <a:lnTo>
                  <a:pt x="134" y="1839"/>
                </a:lnTo>
                <a:lnTo>
                  <a:pt x="134" y="1839"/>
                </a:lnTo>
                <a:lnTo>
                  <a:pt x="136" y="1837"/>
                </a:lnTo>
                <a:lnTo>
                  <a:pt x="136" y="1837"/>
                </a:lnTo>
                <a:lnTo>
                  <a:pt x="134" y="1837"/>
                </a:lnTo>
                <a:lnTo>
                  <a:pt x="134" y="1837"/>
                </a:lnTo>
                <a:close/>
                <a:moveTo>
                  <a:pt x="130" y="1675"/>
                </a:move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close/>
                <a:moveTo>
                  <a:pt x="134" y="799"/>
                </a:moveTo>
                <a:lnTo>
                  <a:pt x="134" y="797"/>
                </a:lnTo>
                <a:lnTo>
                  <a:pt x="134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5"/>
                </a:lnTo>
                <a:lnTo>
                  <a:pt x="134" y="795"/>
                </a:lnTo>
                <a:lnTo>
                  <a:pt x="134" y="797"/>
                </a:lnTo>
                <a:lnTo>
                  <a:pt x="132" y="797"/>
                </a:lnTo>
                <a:lnTo>
                  <a:pt x="134" y="799"/>
                </a:lnTo>
                <a:lnTo>
                  <a:pt x="134" y="799"/>
                </a:lnTo>
                <a:close/>
                <a:moveTo>
                  <a:pt x="138" y="707"/>
                </a:moveTo>
                <a:lnTo>
                  <a:pt x="140" y="707"/>
                </a:lnTo>
                <a:lnTo>
                  <a:pt x="140" y="707"/>
                </a:lnTo>
                <a:lnTo>
                  <a:pt x="142" y="707"/>
                </a:lnTo>
                <a:lnTo>
                  <a:pt x="142" y="705"/>
                </a:lnTo>
                <a:lnTo>
                  <a:pt x="138" y="705"/>
                </a:lnTo>
                <a:lnTo>
                  <a:pt x="138" y="707"/>
                </a:lnTo>
                <a:close/>
                <a:moveTo>
                  <a:pt x="128" y="1765"/>
                </a:move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close/>
                <a:moveTo>
                  <a:pt x="122" y="1671"/>
                </a:move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3"/>
                </a:lnTo>
                <a:lnTo>
                  <a:pt x="122" y="1673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close/>
                <a:moveTo>
                  <a:pt x="111" y="1826"/>
                </a:moveTo>
                <a:lnTo>
                  <a:pt x="109" y="1826"/>
                </a:lnTo>
                <a:lnTo>
                  <a:pt x="107" y="1826"/>
                </a:lnTo>
                <a:lnTo>
                  <a:pt x="105" y="1826"/>
                </a:lnTo>
                <a:lnTo>
                  <a:pt x="105" y="1826"/>
                </a:lnTo>
                <a:lnTo>
                  <a:pt x="107" y="1828"/>
                </a:lnTo>
                <a:lnTo>
                  <a:pt x="109" y="1830"/>
                </a:lnTo>
                <a:lnTo>
                  <a:pt x="109" y="1830"/>
                </a:lnTo>
                <a:lnTo>
                  <a:pt x="111" y="1830"/>
                </a:lnTo>
                <a:lnTo>
                  <a:pt x="113" y="1830"/>
                </a:lnTo>
                <a:lnTo>
                  <a:pt x="113" y="1828"/>
                </a:lnTo>
                <a:lnTo>
                  <a:pt x="113" y="1826"/>
                </a:lnTo>
                <a:lnTo>
                  <a:pt x="111" y="1826"/>
                </a:lnTo>
                <a:close/>
                <a:moveTo>
                  <a:pt x="124" y="1832"/>
                </a:moveTo>
                <a:lnTo>
                  <a:pt x="122" y="1832"/>
                </a:lnTo>
                <a:lnTo>
                  <a:pt x="122" y="1832"/>
                </a:lnTo>
                <a:lnTo>
                  <a:pt x="117" y="1830"/>
                </a:lnTo>
                <a:lnTo>
                  <a:pt x="115" y="1830"/>
                </a:lnTo>
                <a:lnTo>
                  <a:pt x="115" y="1830"/>
                </a:lnTo>
                <a:lnTo>
                  <a:pt x="115" y="1832"/>
                </a:lnTo>
                <a:lnTo>
                  <a:pt x="117" y="1832"/>
                </a:lnTo>
                <a:lnTo>
                  <a:pt x="117" y="1832"/>
                </a:lnTo>
                <a:lnTo>
                  <a:pt x="119" y="1835"/>
                </a:lnTo>
                <a:lnTo>
                  <a:pt x="124" y="1835"/>
                </a:lnTo>
                <a:lnTo>
                  <a:pt x="124" y="1835"/>
                </a:lnTo>
                <a:lnTo>
                  <a:pt x="124" y="1832"/>
                </a:lnTo>
                <a:lnTo>
                  <a:pt x="124" y="1832"/>
                </a:lnTo>
                <a:close/>
                <a:moveTo>
                  <a:pt x="126" y="1694"/>
                </a:moveTo>
                <a:lnTo>
                  <a:pt x="126" y="1694"/>
                </a:lnTo>
                <a:lnTo>
                  <a:pt x="126" y="1696"/>
                </a:lnTo>
                <a:lnTo>
                  <a:pt x="126" y="1696"/>
                </a:lnTo>
                <a:lnTo>
                  <a:pt x="128" y="1696"/>
                </a:lnTo>
                <a:lnTo>
                  <a:pt x="128" y="1696"/>
                </a:lnTo>
                <a:lnTo>
                  <a:pt x="128" y="1694"/>
                </a:lnTo>
                <a:lnTo>
                  <a:pt x="128" y="1694"/>
                </a:lnTo>
                <a:lnTo>
                  <a:pt x="126" y="1694"/>
                </a:lnTo>
                <a:close/>
                <a:moveTo>
                  <a:pt x="251" y="761"/>
                </a:moveTo>
                <a:lnTo>
                  <a:pt x="249" y="761"/>
                </a:lnTo>
                <a:lnTo>
                  <a:pt x="249" y="761"/>
                </a:lnTo>
                <a:lnTo>
                  <a:pt x="249" y="761"/>
                </a:lnTo>
                <a:lnTo>
                  <a:pt x="251" y="763"/>
                </a:lnTo>
                <a:lnTo>
                  <a:pt x="254" y="761"/>
                </a:lnTo>
                <a:lnTo>
                  <a:pt x="251" y="761"/>
                </a:lnTo>
                <a:lnTo>
                  <a:pt x="251" y="761"/>
                </a:lnTo>
                <a:close/>
                <a:moveTo>
                  <a:pt x="499" y="1866"/>
                </a:moveTo>
                <a:lnTo>
                  <a:pt x="499" y="1866"/>
                </a:lnTo>
                <a:lnTo>
                  <a:pt x="499" y="1866"/>
                </a:lnTo>
                <a:lnTo>
                  <a:pt x="499" y="1864"/>
                </a:lnTo>
                <a:lnTo>
                  <a:pt x="499" y="1864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8"/>
                </a:lnTo>
                <a:lnTo>
                  <a:pt x="501" y="1868"/>
                </a:lnTo>
                <a:lnTo>
                  <a:pt x="501" y="1868"/>
                </a:lnTo>
                <a:lnTo>
                  <a:pt x="501" y="1868"/>
                </a:lnTo>
                <a:lnTo>
                  <a:pt x="499" y="1866"/>
                </a:lnTo>
                <a:close/>
                <a:moveTo>
                  <a:pt x="505" y="640"/>
                </a:moveTo>
                <a:lnTo>
                  <a:pt x="505" y="637"/>
                </a:lnTo>
                <a:lnTo>
                  <a:pt x="505" y="637"/>
                </a:lnTo>
                <a:lnTo>
                  <a:pt x="503" y="640"/>
                </a:lnTo>
                <a:lnTo>
                  <a:pt x="503" y="640"/>
                </a:lnTo>
                <a:lnTo>
                  <a:pt x="505" y="640"/>
                </a:lnTo>
                <a:lnTo>
                  <a:pt x="505" y="640"/>
                </a:lnTo>
                <a:close/>
                <a:moveTo>
                  <a:pt x="490" y="637"/>
                </a:moveTo>
                <a:lnTo>
                  <a:pt x="488" y="637"/>
                </a:lnTo>
                <a:lnTo>
                  <a:pt x="486" y="637"/>
                </a:lnTo>
                <a:lnTo>
                  <a:pt x="484" y="637"/>
                </a:lnTo>
                <a:lnTo>
                  <a:pt x="484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40"/>
                </a:lnTo>
                <a:lnTo>
                  <a:pt x="484" y="640"/>
                </a:lnTo>
                <a:lnTo>
                  <a:pt x="484" y="642"/>
                </a:lnTo>
                <a:lnTo>
                  <a:pt x="484" y="642"/>
                </a:lnTo>
                <a:lnTo>
                  <a:pt x="486" y="640"/>
                </a:lnTo>
                <a:lnTo>
                  <a:pt x="490" y="640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close/>
                <a:moveTo>
                  <a:pt x="515" y="648"/>
                </a:moveTo>
                <a:lnTo>
                  <a:pt x="513" y="650"/>
                </a:lnTo>
                <a:lnTo>
                  <a:pt x="513" y="650"/>
                </a:lnTo>
                <a:lnTo>
                  <a:pt x="513" y="650"/>
                </a:lnTo>
                <a:lnTo>
                  <a:pt x="515" y="648"/>
                </a:lnTo>
                <a:lnTo>
                  <a:pt x="518" y="648"/>
                </a:lnTo>
                <a:lnTo>
                  <a:pt x="518" y="646"/>
                </a:lnTo>
                <a:lnTo>
                  <a:pt x="515" y="646"/>
                </a:lnTo>
                <a:lnTo>
                  <a:pt x="515" y="648"/>
                </a:lnTo>
                <a:close/>
                <a:moveTo>
                  <a:pt x="505" y="1860"/>
                </a:moveTo>
                <a:lnTo>
                  <a:pt x="505" y="1860"/>
                </a:lnTo>
                <a:lnTo>
                  <a:pt x="505" y="1860"/>
                </a:lnTo>
                <a:lnTo>
                  <a:pt x="507" y="1862"/>
                </a:lnTo>
                <a:lnTo>
                  <a:pt x="507" y="1860"/>
                </a:lnTo>
                <a:lnTo>
                  <a:pt x="505" y="1860"/>
                </a:lnTo>
                <a:lnTo>
                  <a:pt x="505" y="1860"/>
                </a:lnTo>
                <a:close/>
                <a:moveTo>
                  <a:pt x="526" y="1872"/>
                </a:moveTo>
                <a:lnTo>
                  <a:pt x="526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6" y="1872"/>
                </a:lnTo>
                <a:close/>
                <a:moveTo>
                  <a:pt x="461" y="644"/>
                </a:moveTo>
                <a:lnTo>
                  <a:pt x="459" y="646"/>
                </a:lnTo>
                <a:lnTo>
                  <a:pt x="463" y="646"/>
                </a:lnTo>
                <a:lnTo>
                  <a:pt x="463" y="646"/>
                </a:lnTo>
                <a:lnTo>
                  <a:pt x="465" y="646"/>
                </a:lnTo>
                <a:lnTo>
                  <a:pt x="463" y="644"/>
                </a:lnTo>
                <a:lnTo>
                  <a:pt x="461" y="644"/>
                </a:lnTo>
                <a:close/>
                <a:moveTo>
                  <a:pt x="461" y="629"/>
                </a:moveTo>
                <a:lnTo>
                  <a:pt x="463" y="629"/>
                </a:lnTo>
                <a:lnTo>
                  <a:pt x="465" y="629"/>
                </a:lnTo>
                <a:lnTo>
                  <a:pt x="465" y="627"/>
                </a:lnTo>
                <a:lnTo>
                  <a:pt x="465" y="627"/>
                </a:lnTo>
                <a:lnTo>
                  <a:pt x="463" y="627"/>
                </a:lnTo>
                <a:lnTo>
                  <a:pt x="463" y="627"/>
                </a:lnTo>
                <a:lnTo>
                  <a:pt x="463" y="627"/>
                </a:lnTo>
                <a:lnTo>
                  <a:pt x="461" y="629"/>
                </a:lnTo>
                <a:lnTo>
                  <a:pt x="461" y="629"/>
                </a:lnTo>
                <a:close/>
                <a:moveTo>
                  <a:pt x="444" y="1887"/>
                </a:moveTo>
                <a:lnTo>
                  <a:pt x="444" y="1887"/>
                </a:lnTo>
                <a:lnTo>
                  <a:pt x="444" y="1885"/>
                </a:lnTo>
                <a:lnTo>
                  <a:pt x="442" y="1885"/>
                </a:lnTo>
                <a:lnTo>
                  <a:pt x="440" y="1885"/>
                </a:lnTo>
                <a:lnTo>
                  <a:pt x="440" y="1885"/>
                </a:lnTo>
                <a:lnTo>
                  <a:pt x="440" y="1887"/>
                </a:lnTo>
                <a:lnTo>
                  <a:pt x="440" y="1889"/>
                </a:lnTo>
                <a:lnTo>
                  <a:pt x="442" y="1889"/>
                </a:lnTo>
                <a:lnTo>
                  <a:pt x="444" y="1889"/>
                </a:lnTo>
                <a:lnTo>
                  <a:pt x="444" y="1889"/>
                </a:lnTo>
                <a:lnTo>
                  <a:pt x="446" y="1889"/>
                </a:lnTo>
                <a:lnTo>
                  <a:pt x="446" y="1891"/>
                </a:lnTo>
                <a:lnTo>
                  <a:pt x="446" y="1889"/>
                </a:lnTo>
                <a:lnTo>
                  <a:pt x="446" y="1889"/>
                </a:lnTo>
                <a:lnTo>
                  <a:pt x="444" y="1887"/>
                </a:lnTo>
                <a:close/>
                <a:moveTo>
                  <a:pt x="469" y="637"/>
                </a:moveTo>
                <a:lnTo>
                  <a:pt x="467" y="635"/>
                </a:lnTo>
                <a:lnTo>
                  <a:pt x="467" y="635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2"/>
                </a:lnTo>
                <a:lnTo>
                  <a:pt x="467" y="642"/>
                </a:lnTo>
                <a:lnTo>
                  <a:pt x="465" y="642"/>
                </a:lnTo>
                <a:lnTo>
                  <a:pt x="467" y="644"/>
                </a:lnTo>
                <a:lnTo>
                  <a:pt x="467" y="644"/>
                </a:lnTo>
                <a:lnTo>
                  <a:pt x="467" y="644"/>
                </a:lnTo>
                <a:lnTo>
                  <a:pt x="467" y="642"/>
                </a:lnTo>
                <a:lnTo>
                  <a:pt x="467" y="642"/>
                </a:lnTo>
                <a:lnTo>
                  <a:pt x="469" y="640"/>
                </a:lnTo>
                <a:lnTo>
                  <a:pt x="467" y="637"/>
                </a:lnTo>
                <a:lnTo>
                  <a:pt x="469" y="637"/>
                </a:lnTo>
                <a:lnTo>
                  <a:pt x="469" y="637"/>
                </a:lnTo>
                <a:close/>
                <a:moveTo>
                  <a:pt x="476" y="640"/>
                </a:moveTo>
                <a:lnTo>
                  <a:pt x="476" y="640"/>
                </a:lnTo>
                <a:lnTo>
                  <a:pt x="476" y="640"/>
                </a:lnTo>
                <a:lnTo>
                  <a:pt x="474" y="644"/>
                </a:lnTo>
                <a:lnTo>
                  <a:pt x="471" y="644"/>
                </a:lnTo>
                <a:lnTo>
                  <a:pt x="469" y="646"/>
                </a:lnTo>
                <a:lnTo>
                  <a:pt x="467" y="648"/>
                </a:lnTo>
                <a:lnTo>
                  <a:pt x="467" y="648"/>
                </a:lnTo>
                <a:lnTo>
                  <a:pt x="467" y="648"/>
                </a:lnTo>
                <a:lnTo>
                  <a:pt x="465" y="650"/>
                </a:lnTo>
                <a:lnTo>
                  <a:pt x="465" y="652"/>
                </a:lnTo>
                <a:lnTo>
                  <a:pt x="467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71" y="650"/>
                </a:lnTo>
                <a:lnTo>
                  <a:pt x="471" y="648"/>
                </a:lnTo>
                <a:lnTo>
                  <a:pt x="471" y="648"/>
                </a:lnTo>
                <a:lnTo>
                  <a:pt x="471" y="648"/>
                </a:lnTo>
                <a:lnTo>
                  <a:pt x="474" y="648"/>
                </a:lnTo>
                <a:lnTo>
                  <a:pt x="474" y="646"/>
                </a:lnTo>
                <a:lnTo>
                  <a:pt x="474" y="646"/>
                </a:lnTo>
                <a:lnTo>
                  <a:pt x="478" y="642"/>
                </a:lnTo>
                <a:lnTo>
                  <a:pt x="478" y="640"/>
                </a:lnTo>
                <a:lnTo>
                  <a:pt x="478" y="640"/>
                </a:lnTo>
                <a:lnTo>
                  <a:pt x="476" y="640"/>
                </a:lnTo>
                <a:close/>
                <a:moveTo>
                  <a:pt x="585" y="1759"/>
                </a:moveTo>
                <a:lnTo>
                  <a:pt x="585" y="1759"/>
                </a:lnTo>
                <a:lnTo>
                  <a:pt x="585" y="1759"/>
                </a:lnTo>
                <a:lnTo>
                  <a:pt x="585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5" y="1759"/>
                </a:lnTo>
                <a:close/>
                <a:moveTo>
                  <a:pt x="578" y="1759"/>
                </a:moveTo>
                <a:lnTo>
                  <a:pt x="578" y="1759"/>
                </a:lnTo>
                <a:lnTo>
                  <a:pt x="578" y="1757"/>
                </a:lnTo>
                <a:lnTo>
                  <a:pt x="576" y="1757"/>
                </a:lnTo>
                <a:lnTo>
                  <a:pt x="576" y="1757"/>
                </a:lnTo>
                <a:lnTo>
                  <a:pt x="576" y="1759"/>
                </a:lnTo>
                <a:lnTo>
                  <a:pt x="576" y="1759"/>
                </a:lnTo>
                <a:lnTo>
                  <a:pt x="576" y="1759"/>
                </a:lnTo>
                <a:lnTo>
                  <a:pt x="578" y="1759"/>
                </a:lnTo>
                <a:lnTo>
                  <a:pt x="578" y="1759"/>
                </a:lnTo>
                <a:close/>
                <a:moveTo>
                  <a:pt x="578" y="1765"/>
                </a:moveTo>
                <a:lnTo>
                  <a:pt x="578" y="1765"/>
                </a:lnTo>
                <a:lnTo>
                  <a:pt x="578" y="1767"/>
                </a:lnTo>
                <a:lnTo>
                  <a:pt x="578" y="1767"/>
                </a:lnTo>
                <a:lnTo>
                  <a:pt x="578" y="1765"/>
                </a:lnTo>
                <a:lnTo>
                  <a:pt x="578" y="1765"/>
                </a:lnTo>
                <a:lnTo>
                  <a:pt x="578" y="1765"/>
                </a:lnTo>
                <a:close/>
                <a:moveTo>
                  <a:pt x="593" y="1774"/>
                </a:moveTo>
                <a:lnTo>
                  <a:pt x="593" y="1774"/>
                </a:lnTo>
                <a:lnTo>
                  <a:pt x="593" y="1776"/>
                </a:lnTo>
                <a:lnTo>
                  <a:pt x="593" y="1774"/>
                </a:lnTo>
                <a:lnTo>
                  <a:pt x="593" y="1774"/>
                </a:lnTo>
                <a:lnTo>
                  <a:pt x="593" y="1774"/>
                </a:lnTo>
                <a:close/>
                <a:moveTo>
                  <a:pt x="530" y="1872"/>
                </a:moveTo>
                <a:lnTo>
                  <a:pt x="528" y="1872"/>
                </a:lnTo>
                <a:lnTo>
                  <a:pt x="528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close/>
                <a:moveTo>
                  <a:pt x="570" y="1887"/>
                </a:move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close/>
                <a:moveTo>
                  <a:pt x="323" y="1319"/>
                </a:moveTo>
                <a:lnTo>
                  <a:pt x="323" y="1319"/>
                </a:lnTo>
                <a:lnTo>
                  <a:pt x="323" y="1319"/>
                </a:lnTo>
                <a:lnTo>
                  <a:pt x="321" y="1319"/>
                </a:lnTo>
                <a:lnTo>
                  <a:pt x="321" y="1319"/>
                </a:lnTo>
                <a:lnTo>
                  <a:pt x="321" y="1317"/>
                </a:lnTo>
                <a:lnTo>
                  <a:pt x="321" y="1317"/>
                </a:lnTo>
                <a:lnTo>
                  <a:pt x="318" y="1315"/>
                </a:lnTo>
                <a:lnTo>
                  <a:pt x="318" y="1315"/>
                </a:lnTo>
                <a:lnTo>
                  <a:pt x="316" y="1317"/>
                </a:lnTo>
                <a:lnTo>
                  <a:pt x="314" y="1317"/>
                </a:lnTo>
                <a:lnTo>
                  <a:pt x="314" y="1317"/>
                </a:lnTo>
                <a:lnTo>
                  <a:pt x="314" y="1319"/>
                </a:lnTo>
                <a:lnTo>
                  <a:pt x="316" y="1319"/>
                </a:lnTo>
                <a:lnTo>
                  <a:pt x="316" y="1321"/>
                </a:lnTo>
                <a:lnTo>
                  <a:pt x="318" y="1321"/>
                </a:lnTo>
                <a:lnTo>
                  <a:pt x="318" y="1321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21"/>
                </a:lnTo>
                <a:lnTo>
                  <a:pt x="321" y="1321"/>
                </a:lnTo>
                <a:lnTo>
                  <a:pt x="321" y="1321"/>
                </a:lnTo>
                <a:lnTo>
                  <a:pt x="323" y="1321"/>
                </a:lnTo>
                <a:lnTo>
                  <a:pt x="323" y="1321"/>
                </a:lnTo>
                <a:lnTo>
                  <a:pt x="325" y="1321"/>
                </a:lnTo>
                <a:lnTo>
                  <a:pt x="325" y="1321"/>
                </a:lnTo>
                <a:lnTo>
                  <a:pt x="323" y="1319"/>
                </a:lnTo>
                <a:close/>
                <a:moveTo>
                  <a:pt x="566" y="1893"/>
                </a:moveTo>
                <a:lnTo>
                  <a:pt x="566" y="1893"/>
                </a:lnTo>
                <a:lnTo>
                  <a:pt x="566" y="1893"/>
                </a:lnTo>
                <a:lnTo>
                  <a:pt x="566" y="1893"/>
                </a:lnTo>
                <a:lnTo>
                  <a:pt x="566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6" y="1893"/>
                </a:lnTo>
                <a:close/>
                <a:moveTo>
                  <a:pt x="568" y="1897"/>
                </a:moveTo>
                <a:lnTo>
                  <a:pt x="568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68" y="1897"/>
                </a:lnTo>
                <a:close/>
                <a:moveTo>
                  <a:pt x="543" y="1864"/>
                </a:move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close/>
                <a:moveTo>
                  <a:pt x="362" y="1346"/>
                </a:moveTo>
                <a:lnTo>
                  <a:pt x="362" y="1344"/>
                </a:lnTo>
                <a:lnTo>
                  <a:pt x="360" y="1344"/>
                </a:lnTo>
                <a:lnTo>
                  <a:pt x="360" y="1342"/>
                </a:lnTo>
                <a:lnTo>
                  <a:pt x="358" y="1340"/>
                </a:lnTo>
                <a:lnTo>
                  <a:pt x="354" y="1338"/>
                </a:lnTo>
                <a:lnTo>
                  <a:pt x="350" y="1336"/>
                </a:lnTo>
                <a:lnTo>
                  <a:pt x="350" y="1336"/>
                </a:lnTo>
                <a:lnTo>
                  <a:pt x="350" y="1338"/>
                </a:lnTo>
                <a:lnTo>
                  <a:pt x="350" y="1340"/>
                </a:lnTo>
                <a:lnTo>
                  <a:pt x="350" y="1342"/>
                </a:lnTo>
                <a:lnTo>
                  <a:pt x="348" y="1342"/>
                </a:lnTo>
                <a:lnTo>
                  <a:pt x="348" y="1344"/>
                </a:lnTo>
                <a:lnTo>
                  <a:pt x="348" y="1346"/>
                </a:lnTo>
                <a:lnTo>
                  <a:pt x="350" y="1350"/>
                </a:lnTo>
                <a:lnTo>
                  <a:pt x="350" y="1352"/>
                </a:lnTo>
                <a:lnTo>
                  <a:pt x="350" y="1354"/>
                </a:lnTo>
                <a:lnTo>
                  <a:pt x="352" y="1357"/>
                </a:lnTo>
                <a:lnTo>
                  <a:pt x="354" y="1357"/>
                </a:lnTo>
                <a:lnTo>
                  <a:pt x="354" y="1354"/>
                </a:lnTo>
                <a:lnTo>
                  <a:pt x="354" y="1354"/>
                </a:lnTo>
                <a:lnTo>
                  <a:pt x="358" y="1350"/>
                </a:lnTo>
                <a:lnTo>
                  <a:pt x="360" y="1350"/>
                </a:lnTo>
                <a:lnTo>
                  <a:pt x="365" y="1348"/>
                </a:lnTo>
                <a:lnTo>
                  <a:pt x="365" y="1348"/>
                </a:lnTo>
                <a:lnTo>
                  <a:pt x="365" y="1346"/>
                </a:lnTo>
                <a:lnTo>
                  <a:pt x="362" y="1346"/>
                </a:lnTo>
                <a:close/>
                <a:moveTo>
                  <a:pt x="362" y="1690"/>
                </a:move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close/>
                <a:moveTo>
                  <a:pt x="354" y="734"/>
                </a:moveTo>
                <a:lnTo>
                  <a:pt x="354" y="734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2" y="734"/>
                </a:lnTo>
                <a:lnTo>
                  <a:pt x="352" y="734"/>
                </a:lnTo>
                <a:lnTo>
                  <a:pt x="352" y="734"/>
                </a:lnTo>
                <a:lnTo>
                  <a:pt x="354" y="734"/>
                </a:lnTo>
                <a:close/>
                <a:moveTo>
                  <a:pt x="369" y="717"/>
                </a:moveTo>
                <a:lnTo>
                  <a:pt x="367" y="719"/>
                </a:lnTo>
                <a:lnTo>
                  <a:pt x="367" y="719"/>
                </a:lnTo>
                <a:lnTo>
                  <a:pt x="367" y="721"/>
                </a:lnTo>
                <a:lnTo>
                  <a:pt x="365" y="721"/>
                </a:lnTo>
                <a:lnTo>
                  <a:pt x="365" y="721"/>
                </a:lnTo>
                <a:lnTo>
                  <a:pt x="367" y="721"/>
                </a:lnTo>
                <a:lnTo>
                  <a:pt x="367" y="721"/>
                </a:lnTo>
                <a:lnTo>
                  <a:pt x="369" y="719"/>
                </a:lnTo>
                <a:lnTo>
                  <a:pt x="371" y="719"/>
                </a:lnTo>
                <a:lnTo>
                  <a:pt x="371" y="717"/>
                </a:lnTo>
                <a:lnTo>
                  <a:pt x="369" y="717"/>
                </a:lnTo>
                <a:close/>
                <a:moveTo>
                  <a:pt x="436" y="1885"/>
                </a:move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6" y="1885"/>
                </a:lnTo>
                <a:close/>
                <a:moveTo>
                  <a:pt x="348" y="1329"/>
                </a:moveTo>
                <a:lnTo>
                  <a:pt x="348" y="1329"/>
                </a:lnTo>
                <a:lnTo>
                  <a:pt x="346" y="1327"/>
                </a:lnTo>
                <a:lnTo>
                  <a:pt x="346" y="1327"/>
                </a:lnTo>
                <a:lnTo>
                  <a:pt x="344" y="1325"/>
                </a:lnTo>
                <a:lnTo>
                  <a:pt x="342" y="1325"/>
                </a:lnTo>
                <a:lnTo>
                  <a:pt x="342" y="1327"/>
                </a:lnTo>
                <a:lnTo>
                  <a:pt x="342" y="1327"/>
                </a:lnTo>
                <a:lnTo>
                  <a:pt x="339" y="1325"/>
                </a:lnTo>
                <a:lnTo>
                  <a:pt x="339" y="1325"/>
                </a:lnTo>
                <a:lnTo>
                  <a:pt x="337" y="1325"/>
                </a:lnTo>
                <a:lnTo>
                  <a:pt x="337" y="1325"/>
                </a:lnTo>
                <a:lnTo>
                  <a:pt x="337" y="1327"/>
                </a:lnTo>
                <a:lnTo>
                  <a:pt x="339" y="1327"/>
                </a:lnTo>
                <a:lnTo>
                  <a:pt x="339" y="1329"/>
                </a:lnTo>
                <a:lnTo>
                  <a:pt x="342" y="1327"/>
                </a:lnTo>
                <a:lnTo>
                  <a:pt x="342" y="1329"/>
                </a:lnTo>
                <a:lnTo>
                  <a:pt x="342" y="1331"/>
                </a:lnTo>
                <a:lnTo>
                  <a:pt x="342" y="1331"/>
                </a:lnTo>
                <a:lnTo>
                  <a:pt x="344" y="1331"/>
                </a:lnTo>
                <a:lnTo>
                  <a:pt x="344" y="1331"/>
                </a:lnTo>
                <a:lnTo>
                  <a:pt x="346" y="1331"/>
                </a:lnTo>
                <a:lnTo>
                  <a:pt x="348" y="1329"/>
                </a:lnTo>
                <a:lnTo>
                  <a:pt x="348" y="1329"/>
                </a:lnTo>
                <a:close/>
                <a:moveTo>
                  <a:pt x="335" y="1327"/>
                </a:moveTo>
                <a:lnTo>
                  <a:pt x="333" y="1327"/>
                </a:lnTo>
                <a:lnTo>
                  <a:pt x="333" y="1327"/>
                </a:lnTo>
                <a:lnTo>
                  <a:pt x="333" y="1327"/>
                </a:lnTo>
                <a:lnTo>
                  <a:pt x="333" y="1329"/>
                </a:lnTo>
                <a:lnTo>
                  <a:pt x="335" y="1329"/>
                </a:lnTo>
                <a:lnTo>
                  <a:pt x="335" y="1329"/>
                </a:lnTo>
                <a:lnTo>
                  <a:pt x="335" y="1327"/>
                </a:lnTo>
                <a:lnTo>
                  <a:pt x="335" y="1327"/>
                </a:lnTo>
                <a:lnTo>
                  <a:pt x="335" y="1327"/>
                </a:lnTo>
                <a:close/>
                <a:moveTo>
                  <a:pt x="329" y="1602"/>
                </a:moveTo>
                <a:lnTo>
                  <a:pt x="327" y="1602"/>
                </a:lnTo>
                <a:lnTo>
                  <a:pt x="327" y="1602"/>
                </a:lnTo>
                <a:lnTo>
                  <a:pt x="329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5" y="1604"/>
                </a:lnTo>
                <a:lnTo>
                  <a:pt x="325" y="1604"/>
                </a:lnTo>
                <a:lnTo>
                  <a:pt x="327" y="1606"/>
                </a:lnTo>
                <a:lnTo>
                  <a:pt x="329" y="1606"/>
                </a:lnTo>
                <a:lnTo>
                  <a:pt x="331" y="1606"/>
                </a:lnTo>
                <a:lnTo>
                  <a:pt x="329" y="1604"/>
                </a:lnTo>
                <a:lnTo>
                  <a:pt x="329" y="1602"/>
                </a:lnTo>
                <a:close/>
                <a:moveTo>
                  <a:pt x="373" y="717"/>
                </a:moveTo>
                <a:lnTo>
                  <a:pt x="373" y="719"/>
                </a:lnTo>
                <a:lnTo>
                  <a:pt x="371" y="719"/>
                </a:lnTo>
                <a:lnTo>
                  <a:pt x="373" y="719"/>
                </a:lnTo>
                <a:lnTo>
                  <a:pt x="373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7"/>
                </a:lnTo>
                <a:lnTo>
                  <a:pt x="373" y="717"/>
                </a:lnTo>
                <a:close/>
                <a:moveTo>
                  <a:pt x="335" y="1323"/>
                </a:moveTo>
                <a:lnTo>
                  <a:pt x="333" y="1323"/>
                </a:lnTo>
                <a:lnTo>
                  <a:pt x="333" y="1323"/>
                </a:lnTo>
                <a:lnTo>
                  <a:pt x="331" y="1323"/>
                </a:lnTo>
                <a:lnTo>
                  <a:pt x="329" y="1321"/>
                </a:lnTo>
                <a:lnTo>
                  <a:pt x="329" y="1323"/>
                </a:lnTo>
                <a:lnTo>
                  <a:pt x="329" y="1323"/>
                </a:lnTo>
                <a:lnTo>
                  <a:pt x="329" y="1323"/>
                </a:lnTo>
                <a:lnTo>
                  <a:pt x="333" y="1323"/>
                </a:lnTo>
                <a:lnTo>
                  <a:pt x="335" y="1325"/>
                </a:lnTo>
                <a:lnTo>
                  <a:pt x="337" y="1323"/>
                </a:lnTo>
                <a:lnTo>
                  <a:pt x="337" y="1323"/>
                </a:lnTo>
                <a:lnTo>
                  <a:pt x="337" y="1323"/>
                </a:lnTo>
                <a:lnTo>
                  <a:pt x="335" y="1323"/>
                </a:lnTo>
                <a:close/>
                <a:moveTo>
                  <a:pt x="350" y="1711"/>
                </a:moveTo>
                <a:lnTo>
                  <a:pt x="348" y="1711"/>
                </a:lnTo>
                <a:lnTo>
                  <a:pt x="348" y="1711"/>
                </a:lnTo>
                <a:lnTo>
                  <a:pt x="348" y="1711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1"/>
                </a:lnTo>
                <a:lnTo>
                  <a:pt x="350" y="1711"/>
                </a:lnTo>
                <a:lnTo>
                  <a:pt x="350" y="1711"/>
                </a:lnTo>
                <a:close/>
                <a:moveTo>
                  <a:pt x="407" y="640"/>
                </a:moveTo>
                <a:lnTo>
                  <a:pt x="407" y="637"/>
                </a:lnTo>
                <a:lnTo>
                  <a:pt x="407" y="635"/>
                </a:lnTo>
                <a:lnTo>
                  <a:pt x="407" y="635"/>
                </a:lnTo>
                <a:lnTo>
                  <a:pt x="407" y="637"/>
                </a:lnTo>
                <a:lnTo>
                  <a:pt x="404" y="640"/>
                </a:lnTo>
                <a:lnTo>
                  <a:pt x="404" y="640"/>
                </a:lnTo>
                <a:lnTo>
                  <a:pt x="407" y="640"/>
                </a:lnTo>
                <a:close/>
                <a:moveTo>
                  <a:pt x="409" y="1795"/>
                </a:moveTo>
                <a:lnTo>
                  <a:pt x="409" y="1795"/>
                </a:lnTo>
                <a:lnTo>
                  <a:pt x="409" y="1795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5"/>
                </a:lnTo>
                <a:lnTo>
                  <a:pt x="409" y="1795"/>
                </a:lnTo>
                <a:close/>
                <a:moveTo>
                  <a:pt x="413" y="1872"/>
                </a:moveTo>
                <a:lnTo>
                  <a:pt x="413" y="1872"/>
                </a:lnTo>
                <a:lnTo>
                  <a:pt x="413" y="1872"/>
                </a:lnTo>
                <a:lnTo>
                  <a:pt x="413" y="1870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close/>
                <a:moveTo>
                  <a:pt x="413" y="1874"/>
                </a:moveTo>
                <a:lnTo>
                  <a:pt x="413" y="1874"/>
                </a:lnTo>
                <a:lnTo>
                  <a:pt x="413" y="1877"/>
                </a:lnTo>
                <a:lnTo>
                  <a:pt x="413" y="1877"/>
                </a:lnTo>
                <a:lnTo>
                  <a:pt x="415" y="1877"/>
                </a:lnTo>
                <a:lnTo>
                  <a:pt x="415" y="1877"/>
                </a:lnTo>
                <a:lnTo>
                  <a:pt x="415" y="1874"/>
                </a:lnTo>
                <a:lnTo>
                  <a:pt x="413" y="1874"/>
                </a:lnTo>
                <a:close/>
                <a:moveTo>
                  <a:pt x="386" y="692"/>
                </a:move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6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2"/>
                </a:lnTo>
                <a:lnTo>
                  <a:pt x="386" y="692"/>
                </a:lnTo>
                <a:close/>
                <a:moveTo>
                  <a:pt x="392" y="707"/>
                </a:moveTo>
                <a:lnTo>
                  <a:pt x="388" y="707"/>
                </a:lnTo>
                <a:lnTo>
                  <a:pt x="386" y="707"/>
                </a:lnTo>
                <a:lnTo>
                  <a:pt x="386" y="709"/>
                </a:lnTo>
                <a:lnTo>
                  <a:pt x="388" y="709"/>
                </a:lnTo>
                <a:lnTo>
                  <a:pt x="388" y="709"/>
                </a:lnTo>
                <a:lnTo>
                  <a:pt x="390" y="709"/>
                </a:lnTo>
                <a:lnTo>
                  <a:pt x="390" y="709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close/>
                <a:moveTo>
                  <a:pt x="400" y="696"/>
                </a:moveTo>
                <a:lnTo>
                  <a:pt x="398" y="696"/>
                </a:lnTo>
                <a:lnTo>
                  <a:pt x="398" y="694"/>
                </a:lnTo>
                <a:lnTo>
                  <a:pt x="400" y="694"/>
                </a:lnTo>
                <a:lnTo>
                  <a:pt x="400" y="694"/>
                </a:lnTo>
                <a:lnTo>
                  <a:pt x="400" y="692"/>
                </a:lnTo>
                <a:lnTo>
                  <a:pt x="398" y="692"/>
                </a:lnTo>
                <a:lnTo>
                  <a:pt x="396" y="692"/>
                </a:lnTo>
                <a:lnTo>
                  <a:pt x="396" y="692"/>
                </a:lnTo>
                <a:lnTo>
                  <a:pt x="394" y="694"/>
                </a:lnTo>
                <a:lnTo>
                  <a:pt x="392" y="694"/>
                </a:lnTo>
                <a:lnTo>
                  <a:pt x="392" y="692"/>
                </a:lnTo>
                <a:lnTo>
                  <a:pt x="394" y="692"/>
                </a:lnTo>
                <a:lnTo>
                  <a:pt x="392" y="690"/>
                </a:lnTo>
                <a:lnTo>
                  <a:pt x="390" y="690"/>
                </a:lnTo>
                <a:lnTo>
                  <a:pt x="388" y="690"/>
                </a:lnTo>
                <a:lnTo>
                  <a:pt x="390" y="690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4"/>
                </a:lnTo>
                <a:lnTo>
                  <a:pt x="388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3" y="694"/>
                </a:lnTo>
                <a:lnTo>
                  <a:pt x="383" y="694"/>
                </a:lnTo>
                <a:lnTo>
                  <a:pt x="383" y="694"/>
                </a:lnTo>
                <a:lnTo>
                  <a:pt x="381" y="692"/>
                </a:lnTo>
                <a:lnTo>
                  <a:pt x="381" y="692"/>
                </a:lnTo>
                <a:lnTo>
                  <a:pt x="379" y="692"/>
                </a:lnTo>
                <a:lnTo>
                  <a:pt x="379" y="692"/>
                </a:lnTo>
                <a:lnTo>
                  <a:pt x="379" y="692"/>
                </a:lnTo>
                <a:lnTo>
                  <a:pt x="377" y="692"/>
                </a:lnTo>
                <a:lnTo>
                  <a:pt x="377" y="694"/>
                </a:lnTo>
                <a:lnTo>
                  <a:pt x="379" y="694"/>
                </a:lnTo>
                <a:lnTo>
                  <a:pt x="379" y="694"/>
                </a:lnTo>
                <a:lnTo>
                  <a:pt x="381" y="696"/>
                </a:lnTo>
                <a:lnTo>
                  <a:pt x="381" y="696"/>
                </a:lnTo>
                <a:lnTo>
                  <a:pt x="379" y="696"/>
                </a:lnTo>
                <a:lnTo>
                  <a:pt x="379" y="696"/>
                </a:lnTo>
                <a:lnTo>
                  <a:pt x="379" y="698"/>
                </a:lnTo>
                <a:lnTo>
                  <a:pt x="379" y="700"/>
                </a:lnTo>
                <a:lnTo>
                  <a:pt x="379" y="702"/>
                </a:lnTo>
                <a:lnTo>
                  <a:pt x="381" y="702"/>
                </a:lnTo>
                <a:lnTo>
                  <a:pt x="379" y="702"/>
                </a:lnTo>
                <a:lnTo>
                  <a:pt x="379" y="702"/>
                </a:lnTo>
                <a:lnTo>
                  <a:pt x="379" y="700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6"/>
                </a:lnTo>
                <a:lnTo>
                  <a:pt x="375" y="696"/>
                </a:lnTo>
                <a:lnTo>
                  <a:pt x="375" y="696"/>
                </a:lnTo>
                <a:lnTo>
                  <a:pt x="373" y="696"/>
                </a:lnTo>
                <a:lnTo>
                  <a:pt x="371" y="698"/>
                </a:lnTo>
                <a:lnTo>
                  <a:pt x="369" y="698"/>
                </a:lnTo>
                <a:lnTo>
                  <a:pt x="367" y="700"/>
                </a:lnTo>
                <a:lnTo>
                  <a:pt x="367" y="702"/>
                </a:lnTo>
                <a:lnTo>
                  <a:pt x="367" y="702"/>
                </a:lnTo>
                <a:lnTo>
                  <a:pt x="369" y="705"/>
                </a:lnTo>
                <a:lnTo>
                  <a:pt x="369" y="709"/>
                </a:lnTo>
                <a:lnTo>
                  <a:pt x="371" y="711"/>
                </a:lnTo>
                <a:lnTo>
                  <a:pt x="373" y="711"/>
                </a:lnTo>
                <a:lnTo>
                  <a:pt x="373" y="711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7"/>
                </a:lnTo>
                <a:lnTo>
                  <a:pt x="371" y="709"/>
                </a:lnTo>
                <a:lnTo>
                  <a:pt x="371" y="707"/>
                </a:lnTo>
                <a:lnTo>
                  <a:pt x="373" y="707"/>
                </a:lnTo>
                <a:lnTo>
                  <a:pt x="373" y="707"/>
                </a:lnTo>
                <a:lnTo>
                  <a:pt x="375" y="707"/>
                </a:lnTo>
                <a:lnTo>
                  <a:pt x="375" y="707"/>
                </a:lnTo>
                <a:lnTo>
                  <a:pt x="377" y="707"/>
                </a:lnTo>
                <a:lnTo>
                  <a:pt x="377" y="707"/>
                </a:lnTo>
                <a:lnTo>
                  <a:pt x="375" y="709"/>
                </a:lnTo>
                <a:lnTo>
                  <a:pt x="375" y="709"/>
                </a:lnTo>
                <a:lnTo>
                  <a:pt x="375" y="709"/>
                </a:lnTo>
                <a:lnTo>
                  <a:pt x="377" y="709"/>
                </a:lnTo>
                <a:lnTo>
                  <a:pt x="379" y="709"/>
                </a:lnTo>
                <a:lnTo>
                  <a:pt x="379" y="709"/>
                </a:lnTo>
                <a:lnTo>
                  <a:pt x="379" y="711"/>
                </a:lnTo>
                <a:lnTo>
                  <a:pt x="375" y="713"/>
                </a:lnTo>
                <a:lnTo>
                  <a:pt x="375" y="713"/>
                </a:lnTo>
                <a:lnTo>
                  <a:pt x="375" y="715"/>
                </a:lnTo>
                <a:lnTo>
                  <a:pt x="377" y="715"/>
                </a:lnTo>
                <a:lnTo>
                  <a:pt x="377" y="715"/>
                </a:lnTo>
                <a:lnTo>
                  <a:pt x="379" y="713"/>
                </a:lnTo>
                <a:lnTo>
                  <a:pt x="381" y="711"/>
                </a:lnTo>
                <a:lnTo>
                  <a:pt x="381" y="711"/>
                </a:lnTo>
                <a:lnTo>
                  <a:pt x="381" y="709"/>
                </a:lnTo>
                <a:lnTo>
                  <a:pt x="381" y="709"/>
                </a:lnTo>
                <a:lnTo>
                  <a:pt x="381" y="709"/>
                </a:lnTo>
                <a:lnTo>
                  <a:pt x="383" y="709"/>
                </a:lnTo>
                <a:lnTo>
                  <a:pt x="383" y="707"/>
                </a:lnTo>
                <a:lnTo>
                  <a:pt x="383" y="707"/>
                </a:lnTo>
                <a:lnTo>
                  <a:pt x="386" y="707"/>
                </a:lnTo>
                <a:lnTo>
                  <a:pt x="388" y="705"/>
                </a:lnTo>
                <a:lnTo>
                  <a:pt x="390" y="705"/>
                </a:lnTo>
                <a:lnTo>
                  <a:pt x="392" y="705"/>
                </a:lnTo>
                <a:lnTo>
                  <a:pt x="394" y="702"/>
                </a:lnTo>
                <a:lnTo>
                  <a:pt x="394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0"/>
                </a:lnTo>
                <a:lnTo>
                  <a:pt x="394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698"/>
                </a:lnTo>
                <a:lnTo>
                  <a:pt x="394" y="700"/>
                </a:lnTo>
                <a:lnTo>
                  <a:pt x="396" y="700"/>
                </a:lnTo>
                <a:lnTo>
                  <a:pt x="400" y="700"/>
                </a:lnTo>
                <a:lnTo>
                  <a:pt x="400" y="700"/>
                </a:lnTo>
                <a:lnTo>
                  <a:pt x="400" y="700"/>
                </a:lnTo>
                <a:lnTo>
                  <a:pt x="402" y="698"/>
                </a:lnTo>
                <a:lnTo>
                  <a:pt x="402" y="698"/>
                </a:lnTo>
                <a:lnTo>
                  <a:pt x="402" y="696"/>
                </a:lnTo>
                <a:lnTo>
                  <a:pt x="400" y="696"/>
                </a:lnTo>
                <a:close/>
                <a:moveTo>
                  <a:pt x="404" y="684"/>
                </a:moveTo>
                <a:lnTo>
                  <a:pt x="404" y="684"/>
                </a:lnTo>
                <a:lnTo>
                  <a:pt x="404" y="682"/>
                </a:lnTo>
                <a:lnTo>
                  <a:pt x="402" y="682"/>
                </a:lnTo>
                <a:lnTo>
                  <a:pt x="400" y="679"/>
                </a:lnTo>
                <a:lnTo>
                  <a:pt x="400" y="682"/>
                </a:lnTo>
                <a:lnTo>
                  <a:pt x="400" y="682"/>
                </a:lnTo>
                <a:lnTo>
                  <a:pt x="400" y="682"/>
                </a:lnTo>
                <a:lnTo>
                  <a:pt x="398" y="682"/>
                </a:lnTo>
                <a:lnTo>
                  <a:pt x="398" y="679"/>
                </a:lnTo>
                <a:lnTo>
                  <a:pt x="396" y="679"/>
                </a:lnTo>
                <a:lnTo>
                  <a:pt x="396" y="679"/>
                </a:lnTo>
                <a:lnTo>
                  <a:pt x="394" y="679"/>
                </a:lnTo>
                <a:lnTo>
                  <a:pt x="394" y="682"/>
                </a:lnTo>
                <a:lnTo>
                  <a:pt x="394" y="682"/>
                </a:lnTo>
                <a:lnTo>
                  <a:pt x="394" y="684"/>
                </a:lnTo>
                <a:lnTo>
                  <a:pt x="394" y="684"/>
                </a:lnTo>
                <a:lnTo>
                  <a:pt x="392" y="684"/>
                </a:lnTo>
                <a:lnTo>
                  <a:pt x="392" y="684"/>
                </a:lnTo>
                <a:lnTo>
                  <a:pt x="390" y="684"/>
                </a:lnTo>
                <a:lnTo>
                  <a:pt x="386" y="688"/>
                </a:lnTo>
                <a:lnTo>
                  <a:pt x="388" y="688"/>
                </a:lnTo>
                <a:lnTo>
                  <a:pt x="392" y="690"/>
                </a:lnTo>
                <a:lnTo>
                  <a:pt x="392" y="690"/>
                </a:lnTo>
                <a:lnTo>
                  <a:pt x="394" y="688"/>
                </a:lnTo>
                <a:lnTo>
                  <a:pt x="394" y="688"/>
                </a:lnTo>
                <a:lnTo>
                  <a:pt x="394" y="688"/>
                </a:lnTo>
                <a:lnTo>
                  <a:pt x="396" y="688"/>
                </a:lnTo>
                <a:lnTo>
                  <a:pt x="396" y="688"/>
                </a:lnTo>
                <a:lnTo>
                  <a:pt x="396" y="686"/>
                </a:lnTo>
                <a:lnTo>
                  <a:pt x="398" y="686"/>
                </a:lnTo>
                <a:lnTo>
                  <a:pt x="398" y="686"/>
                </a:lnTo>
                <a:lnTo>
                  <a:pt x="398" y="688"/>
                </a:lnTo>
                <a:lnTo>
                  <a:pt x="398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2" y="684"/>
                </a:lnTo>
                <a:lnTo>
                  <a:pt x="402" y="684"/>
                </a:lnTo>
                <a:lnTo>
                  <a:pt x="402" y="684"/>
                </a:lnTo>
                <a:lnTo>
                  <a:pt x="402" y="686"/>
                </a:lnTo>
                <a:lnTo>
                  <a:pt x="402" y="686"/>
                </a:lnTo>
                <a:lnTo>
                  <a:pt x="404" y="686"/>
                </a:lnTo>
                <a:lnTo>
                  <a:pt x="404" y="686"/>
                </a:lnTo>
                <a:lnTo>
                  <a:pt x="407" y="684"/>
                </a:lnTo>
                <a:lnTo>
                  <a:pt x="407" y="684"/>
                </a:lnTo>
                <a:lnTo>
                  <a:pt x="407" y="682"/>
                </a:lnTo>
                <a:lnTo>
                  <a:pt x="404" y="684"/>
                </a:lnTo>
                <a:close/>
                <a:moveTo>
                  <a:pt x="398" y="679"/>
                </a:moveTo>
                <a:lnTo>
                  <a:pt x="398" y="679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5"/>
                </a:lnTo>
                <a:lnTo>
                  <a:pt x="398" y="675"/>
                </a:lnTo>
                <a:lnTo>
                  <a:pt x="396" y="677"/>
                </a:lnTo>
                <a:lnTo>
                  <a:pt x="396" y="677"/>
                </a:lnTo>
                <a:lnTo>
                  <a:pt x="398" y="679"/>
                </a:lnTo>
                <a:lnTo>
                  <a:pt x="398" y="679"/>
                </a:lnTo>
                <a:close/>
                <a:moveTo>
                  <a:pt x="109" y="1755"/>
                </a:move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close/>
                <a:moveTo>
                  <a:pt x="1144" y="195"/>
                </a:moveTo>
                <a:lnTo>
                  <a:pt x="1142" y="193"/>
                </a:lnTo>
                <a:lnTo>
                  <a:pt x="1142" y="193"/>
                </a:lnTo>
                <a:lnTo>
                  <a:pt x="1140" y="193"/>
                </a:lnTo>
                <a:lnTo>
                  <a:pt x="1136" y="191"/>
                </a:lnTo>
                <a:lnTo>
                  <a:pt x="1131" y="191"/>
                </a:lnTo>
                <a:lnTo>
                  <a:pt x="1125" y="191"/>
                </a:lnTo>
                <a:lnTo>
                  <a:pt x="1123" y="191"/>
                </a:lnTo>
                <a:lnTo>
                  <a:pt x="1123" y="191"/>
                </a:lnTo>
                <a:lnTo>
                  <a:pt x="1123" y="193"/>
                </a:lnTo>
                <a:lnTo>
                  <a:pt x="1123" y="195"/>
                </a:lnTo>
                <a:lnTo>
                  <a:pt x="1125" y="197"/>
                </a:lnTo>
                <a:lnTo>
                  <a:pt x="1129" y="197"/>
                </a:lnTo>
                <a:lnTo>
                  <a:pt x="1131" y="197"/>
                </a:lnTo>
                <a:lnTo>
                  <a:pt x="1134" y="197"/>
                </a:lnTo>
                <a:lnTo>
                  <a:pt x="1136" y="197"/>
                </a:lnTo>
                <a:lnTo>
                  <a:pt x="1138" y="197"/>
                </a:lnTo>
                <a:lnTo>
                  <a:pt x="1144" y="195"/>
                </a:lnTo>
                <a:lnTo>
                  <a:pt x="1144" y="195"/>
                </a:lnTo>
                <a:lnTo>
                  <a:pt x="1144" y="195"/>
                </a:lnTo>
                <a:close/>
                <a:moveTo>
                  <a:pt x="1092" y="449"/>
                </a:moveTo>
                <a:lnTo>
                  <a:pt x="1092" y="449"/>
                </a:lnTo>
                <a:lnTo>
                  <a:pt x="1087" y="449"/>
                </a:lnTo>
                <a:lnTo>
                  <a:pt x="1087" y="449"/>
                </a:lnTo>
                <a:lnTo>
                  <a:pt x="1085" y="449"/>
                </a:lnTo>
                <a:lnTo>
                  <a:pt x="1085" y="451"/>
                </a:lnTo>
                <a:lnTo>
                  <a:pt x="1087" y="451"/>
                </a:lnTo>
                <a:lnTo>
                  <a:pt x="1090" y="451"/>
                </a:lnTo>
                <a:lnTo>
                  <a:pt x="1092" y="453"/>
                </a:lnTo>
                <a:lnTo>
                  <a:pt x="1092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1"/>
                </a:lnTo>
                <a:lnTo>
                  <a:pt x="1094" y="451"/>
                </a:lnTo>
                <a:lnTo>
                  <a:pt x="1092" y="449"/>
                </a:lnTo>
                <a:close/>
                <a:moveTo>
                  <a:pt x="1029" y="463"/>
                </a:moveTo>
                <a:lnTo>
                  <a:pt x="1027" y="463"/>
                </a:lnTo>
                <a:lnTo>
                  <a:pt x="1027" y="463"/>
                </a:lnTo>
                <a:lnTo>
                  <a:pt x="1027" y="463"/>
                </a:lnTo>
                <a:lnTo>
                  <a:pt x="1027" y="466"/>
                </a:lnTo>
                <a:lnTo>
                  <a:pt x="1029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29" y="463"/>
                </a:lnTo>
                <a:lnTo>
                  <a:pt x="1029" y="463"/>
                </a:lnTo>
                <a:close/>
                <a:moveTo>
                  <a:pt x="1023" y="461"/>
                </a:moveTo>
                <a:lnTo>
                  <a:pt x="1020" y="461"/>
                </a:lnTo>
                <a:lnTo>
                  <a:pt x="1023" y="463"/>
                </a:lnTo>
                <a:lnTo>
                  <a:pt x="1025" y="463"/>
                </a:lnTo>
                <a:lnTo>
                  <a:pt x="1025" y="463"/>
                </a:lnTo>
                <a:lnTo>
                  <a:pt x="1025" y="461"/>
                </a:lnTo>
                <a:lnTo>
                  <a:pt x="1023" y="461"/>
                </a:lnTo>
                <a:close/>
                <a:moveTo>
                  <a:pt x="1102" y="229"/>
                </a:moveTo>
                <a:lnTo>
                  <a:pt x="1102" y="229"/>
                </a:lnTo>
                <a:lnTo>
                  <a:pt x="1100" y="229"/>
                </a:lnTo>
                <a:lnTo>
                  <a:pt x="1098" y="229"/>
                </a:lnTo>
                <a:lnTo>
                  <a:pt x="1094" y="229"/>
                </a:lnTo>
                <a:lnTo>
                  <a:pt x="1092" y="231"/>
                </a:lnTo>
                <a:lnTo>
                  <a:pt x="1092" y="231"/>
                </a:lnTo>
                <a:lnTo>
                  <a:pt x="1092" y="233"/>
                </a:lnTo>
                <a:lnTo>
                  <a:pt x="1094" y="235"/>
                </a:lnTo>
                <a:lnTo>
                  <a:pt x="1096" y="237"/>
                </a:lnTo>
                <a:lnTo>
                  <a:pt x="1096" y="239"/>
                </a:lnTo>
                <a:lnTo>
                  <a:pt x="1098" y="239"/>
                </a:lnTo>
                <a:lnTo>
                  <a:pt x="1108" y="239"/>
                </a:lnTo>
                <a:lnTo>
                  <a:pt x="1111" y="237"/>
                </a:lnTo>
                <a:lnTo>
                  <a:pt x="1113" y="237"/>
                </a:lnTo>
                <a:lnTo>
                  <a:pt x="1115" y="237"/>
                </a:lnTo>
                <a:lnTo>
                  <a:pt x="1115" y="235"/>
                </a:lnTo>
                <a:lnTo>
                  <a:pt x="1115" y="235"/>
                </a:lnTo>
                <a:lnTo>
                  <a:pt x="1113" y="235"/>
                </a:lnTo>
                <a:lnTo>
                  <a:pt x="1106" y="233"/>
                </a:lnTo>
                <a:lnTo>
                  <a:pt x="1106" y="231"/>
                </a:lnTo>
                <a:lnTo>
                  <a:pt x="1104" y="231"/>
                </a:lnTo>
                <a:lnTo>
                  <a:pt x="1104" y="231"/>
                </a:lnTo>
                <a:lnTo>
                  <a:pt x="1102" y="231"/>
                </a:lnTo>
                <a:lnTo>
                  <a:pt x="1100" y="231"/>
                </a:lnTo>
                <a:lnTo>
                  <a:pt x="1102" y="231"/>
                </a:lnTo>
                <a:lnTo>
                  <a:pt x="1102" y="229"/>
                </a:lnTo>
                <a:close/>
                <a:moveTo>
                  <a:pt x="1131" y="443"/>
                </a:moveTo>
                <a:lnTo>
                  <a:pt x="1129" y="443"/>
                </a:lnTo>
                <a:lnTo>
                  <a:pt x="1129" y="445"/>
                </a:lnTo>
                <a:lnTo>
                  <a:pt x="1127" y="445"/>
                </a:lnTo>
                <a:lnTo>
                  <a:pt x="1125" y="445"/>
                </a:lnTo>
                <a:lnTo>
                  <a:pt x="1125" y="447"/>
                </a:lnTo>
                <a:lnTo>
                  <a:pt x="1125" y="447"/>
                </a:lnTo>
                <a:lnTo>
                  <a:pt x="1131" y="449"/>
                </a:lnTo>
                <a:lnTo>
                  <a:pt x="1131" y="449"/>
                </a:lnTo>
                <a:lnTo>
                  <a:pt x="1131" y="449"/>
                </a:lnTo>
                <a:lnTo>
                  <a:pt x="1134" y="447"/>
                </a:lnTo>
                <a:lnTo>
                  <a:pt x="1134" y="447"/>
                </a:lnTo>
                <a:lnTo>
                  <a:pt x="1134" y="445"/>
                </a:lnTo>
                <a:lnTo>
                  <a:pt x="1134" y="445"/>
                </a:lnTo>
                <a:lnTo>
                  <a:pt x="1134" y="445"/>
                </a:lnTo>
                <a:lnTo>
                  <a:pt x="1131" y="443"/>
                </a:lnTo>
                <a:close/>
                <a:moveTo>
                  <a:pt x="2384" y="1216"/>
                </a:moveTo>
                <a:lnTo>
                  <a:pt x="2384" y="1216"/>
                </a:lnTo>
                <a:lnTo>
                  <a:pt x="2384" y="1216"/>
                </a:lnTo>
                <a:lnTo>
                  <a:pt x="2380" y="1216"/>
                </a:lnTo>
                <a:lnTo>
                  <a:pt x="2380" y="1218"/>
                </a:lnTo>
                <a:lnTo>
                  <a:pt x="2378" y="1218"/>
                </a:lnTo>
                <a:lnTo>
                  <a:pt x="2378" y="1220"/>
                </a:lnTo>
                <a:lnTo>
                  <a:pt x="2380" y="1222"/>
                </a:lnTo>
                <a:lnTo>
                  <a:pt x="2380" y="1222"/>
                </a:lnTo>
                <a:lnTo>
                  <a:pt x="2382" y="1222"/>
                </a:lnTo>
                <a:lnTo>
                  <a:pt x="2384" y="1222"/>
                </a:lnTo>
                <a:lnTo>
                  <a:pt x="2384" y="1220"/>
                </a:lnTo>
                <a:lnTo>
                  <a:pt x="2384" y="1218"/>
                </a:lnTo>
                <a:lnTo>
                  <a:pt x="2384" y="1218"/>
                </a:lnTo>
                <a:lnTo>
                  <a:pt x="2384" y="1216"/>
                </a:lnTo>
                <a:lnTo>
                  <a:pt x="2384" y="1216"/>
                </a:lnTo>
                <a:close/>
                <a:moveTo>
                  <a:pt x="1155" y="398"/>
                </a:moveTo>
                <a:lnTo>
                  <a:pt x="1152" y="396"/>
                </a:lnTo>
                <a:lnTo>
                  <a:pt x="1150" y="396"/>
                </a:lnTo>
                <a:lnTo>
                  <a:pt x="1150" y="396"/>
                </a:lnTo>
                <a:lnTo>
                  <a:pt x="1148" y="396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5" y="401"/>
                </a:lnTo>
                <a:lnTo>
                  <a:pt x="1155" y="401"/>
                </a:lnTo>
                <a:lnTo>
                  <a:pt x="1155" y="401"/>
                </a:lnTo>
                <a:lnTo>
                  <a:pt x="1155" y="398"/>
                </a:lnTo>
                <a:lnTo>
                  <a:pt x="1155" y="398"/>
                </a:lnTo>
                <a:lnTo>
                  <a:pt x="1155" y="398"/>
                </a:lnTo>
                <a:close/>
                <a:moveTo>
                  <a:pt x="1146" y="419"/>
                </a:moveTo>
                <a:lnTo>
                  <a:pt x="1146" y="417"/>
                </a:lnTo>
                <a:lnTo>
                  <a:pt x="1146" y="415"/>
                </a:lnTo>
                <a:lnTo>
                  <a:pt x="1144" y="411"/>
                </a:lnTo>
                <a:lnTo>
                  <a:pt x="1144" y="409"/>
                </a:lnTo>
                <a:lnTo>
                  <a:pt x="1144" y="409"/>
                </a:lnTo>
                <a:lnTo>
                  <a:pt x="1142" y="409"/>
                </a:lnTo>
                <a:lnTo>
                  <a:pt x="1142" y="409"/>
                </a:lnTo>
                <a:lnTo>
                  <a:pt x="1136" y="409"/>
                </a:lnTo>
                <a:lnTo>
                  <a:pt x="1136" y="409"/>
                </a:lnTo>
                <a:lnTo>
                  <a:pt x="1136" y="407"/>
                </a:lnTo>
                <a:lnTo>
                  <a:pt x="1136" y="407"/>
                </a:lnTo>
                <a:lnTo>
                  <a:pt x="1136" y="405"/>
                </a:lnTo>
                <a:lnTo>
                  <a:pt x="1134" y="405"/>
                </a:lnTo>
                <a:lnTo>
                  <a:pt x="1131" y="405"/>
                </a:lnTo>
                <a:lnTo>
                  <a:pt x="1129" y="405"/>
                </a:lnTo>
                <a:lnTo>
                  <a:pt x="1125" y="403"/>
                </a:lnTo>
                <a:lnTo>
                  <a:pt x="1121" y="401"/>
                </a:lnTo>
                <a:lnTo>
                  <a:pt x="1119" y="398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8"/>
                </a:lnTo>
                <a:lnTo>
                  <a:pt x="1115" y="398"/>
                </a:lnTo>
                <a:lnTo>
                  <a:pt x="1115" y="401"/>
                </a:lnTo>
                <a:lnTo>
                  <a:pt x="1115" y="401"/>
                </a:lnTo>
                <a:lnTo>
                  <a:pt x="1115" y="401"/>
                </a:lnTo>
                <a:lnTo>
                  <a:pt x="1113" y="398"/>
                </a:lnTo>
                <a:lnTo>
                  <a:pt x="1111" y="398"/>
                </a:lnTo>
                <a:lnTo>
                  <a:pt x="1106" y="396"/>
                </a:lnTo>
                <a:lnTo>
                  <a:pt x="1102" y="394"/>
                </a:lnTo>
                <a:lnTo>
                  <a:pt x="1102" y="392"/>
                </a:lnTo>
                <a:lnTo>
                  <a:pt x="1098" y="388"/>
                </a:lnTo>
                <a:lnTo>
                  <a:pt x="1094" y="386"/>
                </a:lnTo>
                <a:lnTo>
                  <a:pt x="1094" y="384"/>
                </a:lnTo>
                <a:lnTo>
                  <a:pt x="1094" y="384"/>
                </a:lnTo>
                <a:lnTo>
                  <a:pt x="1094" y="380"/>
                </a:lnTo>
                <a:lnTo>
                  <a:pt x="1094" y="380"/>
                </a:lnTo>
                <a:lnTo>
                  <a:pt x="1096" y="378"/>
                </a:lnTo>
                <a:lnTo>
                  <a:pt x="1096" y="378"/>
                </a:lnTo>
                <a:lnTo>
                  <a:pt x="1096" y="375"/>
                </a:lnTo>
                <a:lnTo>
                  <a:pt x="1096" y="375"/>
                </a:lnTo>
                <a:lnTo>
                  <a:pt x="1096" y="373"/>
                </a:lnTo>
                <a:lnTo>
                  <a:pt x="1096" y="371"/>
                </a:lnTo>
                <a:lnTo>
                  <a:pt x="1094" y="369"/>
                </a:lnTo>
                <a:lnTo>
                  <a:pt x="1090" y="365"/>
                </a:lnTo>
                <a:lnTo>
                  <a:pt x="1090" y="363"/>
                </a:lnTo>
                <a:lnTo>
                  <a:pt x="1087" y="361"/>
                </a:lnTo>
                <a:lnTo>
                  <a:pt x="1083" y="350"/>
                </a:lnTo>
                <a:lnTo>
                  <a:pt x="1083" y="348"/>
                </a:lnTo>
                <a:lnTo>
                  <a:pt x="1083" y="346"/>
                </a:lnTo>
                <a:lnTo>
                  <a:pt x="1081" y="344"/>
                </a:lnTo>
                <a:lnTo>
                  <a:pt x="1081" y="342"/>
                </a:lnTo>
                <a:lnTo>
                  <a:pt x="1081" y="342"/>
                </a:lnTo>
                <a:lnTo>
                  <a:pt x="1081" y="340"/>
                </a:lnTo>
                <a:lnTo>
                  <a:pt x="1081" y="340"/>
                </a:lnTo>
                <a:lnTo>
                  <a:pt x="1081" y="340"/>
                </a:lnTo>
                <a:lnTo>
                  <a:pt x="1079" y="338"/>
                </a:lnTo>
                <a:lnTo>
                  <a:pt x="1077" y="336"/>
                </a:lnTo>
                <a:lnTo>
                  <a:pt x="1075" y="333"/>
                </a:lnTo>
                <a:lnTo>
                  <a:pt x="1071" y="331"/>
                </a:lnTo>
                <a:lnTo>
                  <a:pt x="1064" y="327"/>
                </a:lnTo>
                <a:lnTo>
                  <a:pt x="1060" y="325"/>
                </a:lnTo>
                <a:lnTo>
                  <a:pt x="1058" y="325"/>
                </a:lnTo>
                <a:lnTo>
                  <a:pt x="1058" y="327"/>
                </a:lnTo>
                <a:lnTo>
                  <a:pt x="1056" y="327"/>
                </a:lnTo>
                <a:lnTo>
                  <a:pt x="1056" y="327"/>
                </a:lnTo>
                <a:lnTo>
                  <a:pt x="1050" y="325"/>
                </a:lnTo>
                <a:lnTo>
                  <a:pt x="1048" y="325"/>
                </a:lnTo>
                <a:lnTo>
                  <a:pt x="1043" y="323"/>
                </a:lnTo>
                <a:lnTo>
                  <a:pt x="1041" y="325"/>
                </a:lnTo>
                <a:lnTo>
                  <a:pt x="1041" y="325"/>
                </a:lnTo>
                <a:lnTo>
                  <a:pt x="1043" y="327"/>
                </a:lnTo>
                <a:lnTo>
                  <a:pt x="1043" y="327"/>
                </a:lnTo>
                <a:lnTo>
                  <a:pt x="1043" y="327"/>
                </a:lnTo>
                <a:lnTo>
                  <a:pt x="1041" y="327"/>
                </a:lnTo>
                <a:lnTo>
                  <a:pt x="1039" y="329"/>
                </a:lnTo>
                <a:lnTo>
                  <a:pt x="1039" y="329"/>
                </a:lnTo>
                <a:lnTo>
                  <a:pt x="1039" y="331"/>
                </a:lnTo>
                <a:lnTo>
                  <a:pt x="1043" y="342"/>
                </a:lnTo>
                <a:lnTo>
                  <a:pt x="1043" y="344"/>
                </a:lnTo>
                <a:lnTo>
                  <a:pt x="1043" y="346"/>
                </a:lnTo>
                <a:lnTo>
                  <a:pt x="1043" y="346"/>
                </a:lnTo>
                <a:lnTo>
                  <a:pt x="1043" y="348"/>
                </a:lnTo>
                <a:lnTo>
                  <a:pt x="1046" y="348"/>
                </a:lnTo>
                <a:lnTo>
                  <a:pt x="1046" y="348"/>
                </a:lnTo>
                <a:lnTo>
                  <a:pt x="1046" y="350"/>
                </a:lnTo>
                <a:lnTo>
                  <a:pt x="1046" y="352"/>
                </a:lnTo>
                <a:lnTo>
                  <a:pt x="1048" y="357"/>
                </a:lnTo>
                <a:lnTo>
                  <a:pt x="1050" y="361"/>
                </a:lnTo>
                <a:lnTo>
                  <a:pt x="1054" y="363"/>
                </a:lnTo>
                <a:lnTo>
                  <a:pt x="1052" y="363"/>
                </a:lnTo>
                <a:lnTo>
                  <a:pt x="1052" y="363"/>
                </a:lnTo>
                <a:lnTo>
                  <a:pt x="1052" y="365"/>
                </a:lnTo>
                <a:lnTo>
                  <a:pt x="1052" y="365"/>
                </a:lnTo>
                <a:lnTo>
                  <a:pt x="1052" y="365"/>
                </a:lnTo>
                <a:lnTo>
                  <a:pt x="1048" y="367"/>
                </a:lnTo>
                <a:lnTo>
                  <a:pt x="1046" y="369"/>
                </a:lnTo>
                <a:lnTo>
                  <a:pt x="1046" y="371"/>
                </a:lnTo>
                <a:lnTo>
                  <a:pt x="1046" y="371"/>
                </a:lnTo>
                <a:lnTo>
                  <a:pt x="1043" y="369"/>
                </a:lnTo>
                <a:lnTo>
                  <a:pt x="1043" y="369"/>
                </a:lnTo>
                <a:lnTo>
                  <a:pt x="1041" y="369"/>
                </a:lnTo>
                <a:lnTo>
                  <a:pt x="1041" y="367"/>
                </a:lnTo>
                <a:lnTo>
                  <a:pt x="1039" y="367"/>
                </a:lnTo>
                <a:lnTo>
                  <a:pt x="1039" y="363"/>
                </a:lnTo>
                <a:lnTo>
                  <a:pt x="1037" y="357"/>
                </a:lnTo>
                <a:lnTo>
                  <a:pt x="1035" y="352"/>
                </a:lnTo>
                <a:lnTo>
                  <a:pt x="1033" y="350"/>
                </a:lnTo>
                <a:lnTo>
                  <a:pt x="1033" y="346"/>
                </a:lnTo>
                <a:lnTo>
                  <a:pt x="1033" y="346"/>
                </a:lnTo>
                <a:lnTo>
                  <a:pt x="1031" y="346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2"/>
                </a:lnTo>
                <a:lnTo>
                  <a:pt x="1029" y="342"/>
                </a:lnTo>
                <a:lnTo>
                  <a:pt x="1029" y="342"/>
                </a:lnTo>
                <a:lnTo>
                  <a:pt x="1027" y="340"/>
                </a:lnTo>
                <a:lnTo>
                  <a:pt x="1023" y="340"/>
                </a:lnTo>
                <a:lnTo>
                  <a:pt x="1023" y="338"/>
                </a:lnTo>
                <a:lnTo>
                  <a:pt x="1020" y="338"/>
                </a:lnTo>
                <a:lnTo>
                  <a:pt x="1014" y="333"/>
                </a:lnTo>
                <a:lnTo>
                  <a:pt x="1012" y="333"/>
                </a:lnTo>
                <a:lnTo>
                  <a:pt x="1006" y="333"/>
                </a:lnTo>
                <a:lnTo>
                  <a:pt x="1004" y="333"/>
                </a:lnTo>
                <a:lnTo>
                  <a:pt x="1004" y="336"/>
                </a:lnTo>
                <a:lnTo>
                  <a:pt x="1006" y="338"/>
                </a:lnTo>
                <a:lnTo>
                  <a:pt x="1010" y="340"/>
                </a:lnTo>
                <a:lnTo>
                  <a:pt x="1012" y="340"/>
                </a:lnTo>
                <a:lnTo>
                  <a:pt x="1012" y="342"/>
                </a:lnTo>
                <a:lnTo>
                  <a:pt x="1012" y="342"/>
                </a:lnTo>
                <a:lnTo>
                  <a:pt x="1008" y="344"/>
                </a:lnTo>
                <a:lnTo>
                  <a:pt x="1006" y="344"/>
                </a:lnTo>
                <a:lnTo>
                  <a:pt x="1004" y="346"/>
                </a:lnTo>
                <a:lnTo>
                  <a:pt x="999" y="348"/>
                </a:lnTo>
                <a:lnTo>
                  <a:pt x="997" y="350"/>
                </a:lnTo>
                <a:lnTo>
                  <a:pt x="997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3" y="350"/>
                </a:lnTo>
                <a:lnTo>
                  <a:pt x="991" y="350"/>
                </a:lnTo>
                <a:lnTo>
                  <a:pt x="989" y="352"/>
                </a:lnTo>
                <a:lnTo>
                  <a:pt x="989" y="352"/>
                </a:lnTo>
                <a:lnTo>
                  <a:pt x="987" y="350"/>
                </a:lnTo>
                <a:lnTo>
                  <a:pt x="987" y="350"/>
                </a:lnTo>
                <a:lnTo>
                  <a:pt x="991" y="348"/>
                </a:lnTo>
                <a:lnTo>
                  <a:pt x="995" y="344"/>
                </a:lnTo>
                <a:lnTo>
                  <a:pt x="995" y="342"/>
                </a:lnTo>
                <a:lnTo>
                  <a:pt x="995" y="342"/>
                </a:lnTo>
                <a:lnTo>
                  <a:pt x="993" y="340"/>
                </a:lnTo>
                <a:lnTo>
                  <a:pt x="985" y="336"/>
                </a:lnTo>
                <a:lnTo>
                  <a:pt x="979" y="336"/>
                </a:lnTo>
                <a:lnTo>
                  <a:pt x="974" y="333"/>
                </a:lnTo>
                <a:lnTo>
                  <a:pt x="970" y="333"/>
                </a:lnTo>
                <a:lnTo>
                  <a:pt x="968" y="333"/>
                </a:lnTo>
                <a:lnTo>
                  <a:pt x="966" y="336"/>
                </a:lnTo>
                <a:lnTo>
                  <a:pt x="964" y="338"/>
                </a:lnTo>
                <a:lnTo>
                  <a:pt x="964" y="338"/>
                </a:lnTo>
                <a:lnTo>
                  <a:pt x="964" y="340"/>
                </a:lnTo>
                <a:lnTo>
                  <a:pt x="964" y="342"/>
                </a:lnTo>
                <a:lnTo>
                  <a:pt x="964" y="342"/>
                </a:lnTo>
                <a:lnTo>
                  <a:pt x="962" y="342"/>
                </a:lnTo>
                <a:lnTo>
                  <a:pt x="962" y="344"/>
                </a:lnTo>
                <a:lnTo>
                  <a:pt x="960" y="342"/>
                </a:lnTo>
                <a:lnTo>
                  <a:pt x="958" y="342"/>
                </a:lnTo>
                <a:lnTo>
                  <a:pt x="953" y="344"/>
                </a:lnTo>
                <a:lnTo>
                  <a:pt x="951" y="344"/>
                </a:lnTo>
                <a:lnTo>
                  <a:pt x="949" y="344"/>
                </a:lnTo>
                <a:lnTo>
                  <a:pt x="949" y="344"/>
                </a:lnTo>
                <a:lnTo>
                  <a:pt x="949" y="344"/>
                </a:lnTo>
                <a:lnTo>
                  <a:pt x="951" y="340"/>
                </a:lnTo>
                <a:lnTo>
                  <a:pt x="953" y="338"/>
                </a:lnTo>
                <a:lnTo>
                  <a:pt x="955" y="338"/>
                </a:lnTo>
                <a:lnTo>
                  <a:pt x="955" y="336"/>
                </a:lnTo>
                <a:lnTo>
                  <a:pt x="955" y="333"/>
                </a:lnTo>
                <a:lnTo>
                  <a:pt x="955" y="333"/>
                </a:lnTo>
                <a:lnTo>
                  <a:pt x="955" y="331"/>
                </a:lnTo>
                <a:lnTo>
                  <a:pt x="955" y="329"/>
                </a:lnTo>
                <a:lnTo>
                  <a:pt x="953" y="327"/>
                </a:lnTo>
                <a:lnTo>
                  <a:pt x="953" y="325"/>
                </a:lnTo>
                <a:lnTo>
                  <a:pt x="953" y="325"/>
                </a:lnTo>
                <a:lnTo>
                  <a:pt x="951" y="325"/>
                </a:lnTo>
                <a:lnTo>
                  <a:pt x="947" y="323"/>
                </a:lnTo>
                <a:lnTo>
                  <a:pt x="935" y="327"/>
                </a:lnTo>
                <a:lnTo>
                  <a:pt x="920" y="331"/>
                </a:lnTo>
                <a:lnTo>
                  <a:pt x="914" y="333"/>
                </a:lnTo>
                <a:lnTo>
                  <a:pt x="909" y="336"/>
                </a:lnTo>
                <a:lnTo>
                  <a:pt x="905" y="338"/>
                </a:lnTo>
                <a:lnTo>
                  <a:pt x="897" y="344"/>
                </a:lnTo>
                <a:lnTo>
                  <a:pt x="893" y="346"/>
                </a:lnTo>
                <a:lnTo>
                  <a:pt x="893" y="348"/>
                </a:lnTo>
                <a:lnTo>
                  <a:pt x="891" y="348"/>
                </a:lnTo>
                <a:lnTo>
                  <a:pt x="893" y="350"/>
                </a:lnTo>
                <a:lnTo>
                  <a:pt x="893" y="350"/>
                </a:lnTo>
                <a:lnTo>
                  <a:pt x="895" y="352"/>
                </a:lnTo>
                <a:lnTo>
                  <a:pt x="895" y="352"/>
                </a:lnTo>
                <a:lnTo>
                  <a:pt x="895" y="352"/>
                </a:lnTo>
                <a:lnTo>
                  <a:pt x="893" y="354"/>
                </a:lnTo>
                <a:lnTo>
                  <a:pt x="891" y="357"/>
                </a:lnTo>
                <a:lnTo>
                  <a:pt x="884" y="361"/>
                </a:lnTo>
                <a:lnTo>
                  <a:pt x="884" y="361"/>
                </a:lnTo>
                <a:lnTo>
                  <a:pt x="884" y="363"/>
                </a:lnTo>
                <a:lnTo>
                  <a:pt x="884" y="365"/>
                </a:lnTo>
                <a:lnTo>
                  <a:pt x="884" y="367"/>
                </a:lnTo>
                <a:lnTo>
                  <a:pt x="884" y="367"/>
                </a:lnTo>
                <a:lnTo>
                  <a:pt x="886" y="369"/>
                </a:lnTo>
                <a:lnTo>
                  <a:pt x="891" y="369"/>
                </a:lnTo>
                <a:lnTo>
                  <a:pt x="893" y="369"/>
                </a:lnTo>
                <a:lnTo>
                  <a:pt x="899" y="369"/>
                </a:lnTo>
                <a:lnTo>
                  <a:pt x="901" y="369"/>
                </a:lnTo>
                <a:lnTo>
                  <a:pt x="901" y="371"/>
                </a:lnTo>
                <a:lnTo>
                  <a:pt x="897" y="373"/>
                </a:lnTo>
                <a:lnTo>
                  <a:pt x="895" y="375"/>
                </a:lnTo>
                <a:lnTo>
                  <a:pt x="895" y="375"/>
                </a:lnTo>
                <a:lnTo>
                  <a:pt x="895" y="375"/>
                </a:lnTo>
                <a:lnTo>
                  <a:pt x="899" y="378"/>
                </a:lnTo>
                <a:lnTo>
                  <a:pt x="903" y="378"/>
                </a:lnTo>
                <a:lnTo>
                  <a:pt x="907" y="375"/>
                </a:lnTo>
                <a:lnTo>
                  <a:pt x="916" y="375"/>
                </a:lnTo>
                <a:lnTo>
                  <a:pt x="932" y="373"/>
                </a:lnTo>
                <a:lnTo>
                  <a:pt x="937" y="373"/>
                </a:lnTo>
                <a:lnTo>
                  <a:pt x="937" y="373"/>
                </a:lnTo>
                <a:lnTo>
                  <a:pt x="937" y="375"/>
                </a:lnTo>
                <a:lnTo>
                  <a:pt x="935" y="375"/>
                </a:lnTo>
                <a:lnTo>
                  <a:pt x="930" y="373"/>
                </a:lnTo>
                <a:lnTo>
                  <a:pt x="928" y="375"/>
                </a:lnTo>
                <a:lnTo>
                  <a:pt x="926" y="375"/>
                </a:lnTo>
                <a:lnTo>
                  <a:pt x="926" y="375"/>
                </a:lnTo>
                <a:lnTo>
                  <a:pt x="928" y="375"/>
                </a:lnTo>
                <a:lnTo>
                  <a:pt x="928" y="378"/>
                </a:lnTo>
                <a:lnTo>
                  <a:pt x="926" y="378"/>
                </a:lnTo>
                <a:lnTo>
                  <a:pt x="924" y="378"/>
                </a:lnTo>
                <a:lnTo>
                  <a:pt x="922" y="378"/>
                </a:lnTo>
                <a:lnTo>
                  <a:pt x="916" y="380"/>
                </a:lnTo>
                <a:lnTo>
                  <a:pt x="907" y="382"/>
                </a:lnTo>
                <a:lnTo>
                  <a:pt x="901" y="382"/>
                </a:lnTo>
                <a:lnTo>
                  <a:pt x="899" y="384"/>
                </a:lnTo>
                <a:lnTo>
                  <a:pt x="895" y="386"/>
                </a:lnTo>
                <a:lnTo>
                  <a:pt x="893" y="386"/>
                </a:lnTo>
                <a:lnTo>
                  <a:pt x="893" y="388"/>
                </a:lnTo>
                <a:lnTo>
                  <a:pt x="895" y="390"/>
                </a:lnTo>
                <a:lnTo>
                  <a:pt x="905" y="396"/>
                </a:lnTo>
                <a:lnTo>
                  <a:pt x="914" y="396"/>
                </a:lnTo>
                <a:lnTo>
                  <a:pt x="922" y="396"/>
                </a:lnTo>
                <a:lnTo>
                  <a:pt x="924" y="396"/>
                </a:lnTo>
                <a:lnTo>
                  <a:pt x="926" y="398"/>
                </a:lnTo>
                <a:lnTo>
                  <a:pt x="928" y="398"/>
                </a:lnTo>
                <a:lnTo>
                  <a:pt x="937" y="396"/>
                </a:lnTo>
                <a:lnTo>
                  <a:pt x="945" y="396"/>
                </a:lnTo>
                <a:lnTo>
                  <a:pt x="947" y="396"/>
                </a:lnTo>
                <a:lnTo>
                  <a:pt x="951" y="396"/>
                </a:lnTo>
                <a:lnTo>
                  <a:pt x="953" y="396"/>
                </a:lnTo>
                <a:lnTo>
                  <a:pt x="958" y="394"/>
                </a:lnTo>
                <a:lnTo>
                  <a:pt x="960" y="394"/>
                </a:lnTo>
                <a:lnTo>
                  <a:pt x="966" y="396"/>
                </a:lnTo>
                <a:lnTo>
                  <a:pt x="968" y="396"/>
                </a:lnTo>
                <a:lnTo>
                  <a:pt x="983" y="401"/>
                </a:lnTo>
                <a:lnTo>
                  <a:pt x="989" y="405"/>
                </a:lnTo>
                <a:lnTo>
                  <a:pt x="991" y="405"/>
                </a:lnTo>
                <a:lnTo>
                  <a:pt x="989" y="405"/>
                </a:lnTo>
                <a:lnTo>
                  <a:pt x="989" y="407"/>
                </a:lnTo>
                <a:lnTo>
                  <a:pt x="983" y="405"/>
                </a:lnTo>
                <a:lnTo>
                  <a:pt x="981" y="407"/>
                </a:lnTo>
                <a:lnTo>
                  <a:pt x="979" y="407"/>
                </a:lnTo>
                <a:lnTo>
                  <a:pt x="976" y="407"/>
                </a:lnTo>
                <a:lnTo>
                  <a:pt x="968" y="407"/>
                </a:lnTo>
                <a:lnTo>
                  <a:pt x="962" y="407"/>
                </a:lnTo>
                <a:lnTo>
                  <a:pt x="958" y="405"/>
                </a:lnTo>
                <a:lnTo>
                  <a:pt x="953" y="405"/>
                </a:lnTo>
                <a:lnTo>
                  <a:pt x="947" y="405"/>
                </a:lnTo>
                <a:lnTo>
                  <a:pt x="935" y="407"/>
                </a:lnTo>
                <a:lnTo>
                  <a:pt x="920" y="409"/>
                </a:lnTo>
                <a:lnTo>
                  <a:pt x="911" y="411"/>
                </a:lnTo>
                <a:lnTo>
                  <a:pt x="909" y="411"/>
                </a:lnTo>
                <a:lnTo>
                  <a:pt x="909" y="411"/>
                </a:lnTo>
                <a:lnTo>
                  <a:pt x="909" y="413"/>
                </a:lnTo>
                <a:lnTo>
                  <a:pt x="911" y="415"/>
                </a:lnTo>
                <a:lnTo>
                  <a:pt x="911" y="417"/>
                </a:lnTo>
                <a:lnTo>
                  <a:pt x="911" y="417"/>
                </a:lnTo>
                <a:lnTo>
                  <a:pt x="914" y="419"/>
                </a:lnTo>
                <a:lnTo>
                  <a:pt x="918" y="424"/>
                </a:lnTo>
                <a:lnTo>
                  <a:pt x="918" y="426"/>
                </a:lnTo>
                <a:lnTo>
                  <a:pt x="920" y="426"/>
                </a:lnTo>
                <a:lnTo>
                  <a:pt x="920" y="428"/>
                </a:lnTo>
                <a:lnTo>
                  <a:pt x="920" y="428"/>
                </a:lnTo>
                <a:lnTo>
                  <a:pt x="926" y="430"/>
                </a:lnTo>
                <a:lnTo>
                  <a:pt x="928" y="430"/>
                </a:lnTo>
                <a:lnTo>
                  <a:pt x="932" y="432"/>
                </a:lnTo>
                <a:lnTo>
                  <a:pt x="939" y="432"/>
                </a:lnTo>
                <a:lnTo>
                  <a:pt x="947" y="432"/>
                </a:lnTo>
                <a:lnTo>
                  <a:pt x="951" y="432"/>
                </a:lnTo>
                <a:lnTo>
                  <a:pt x="955" y="432"/>
                </a:lnTo>
                <a:lnTo>
                  <a:pt x="960" y="434"/>
                </a:lnTo>
                <a:lnTo>
                  <a:pt x="962" y="434"/>
                </a:lnTo>
                <a:lnTo>
                  <a:pt x="962" y="438"/>
                </a:lnTo>
                <a:lnTo>
                  <a:pt x="962" y="438"/>
                </a:lnTo>
                <a:lnTo>
                  <a:pt x="962" y="443"/>
                </a:lnTo>
                <a:lnTo>
                  <a:pt x="962" y="445"/>
                </a:lnTo>
                <a:lnTo>
                  <a:pt x="966" y="449"/>
                </a:lnTo>
                <a:lnTo>
                  <a:pt x="968" y="451"/>
                </a:lnTo>
                <a:lnTo>
                  <a:pt x="968" y="451"/>
                </a:lnTo>
                <a:lnTo>
                  <a:pt x="970" y="451"/>
                </a:lnTo>
                <a:lnTo>
                  <a:pt x="972" y="451"/>
                </a:lnTo>
                <a:lnTo>
                  <a:pt x="976" y="451"/>
                </a:lnTo>
                <a:lnTo>
                  <a:pt x="981" y="451"/>
                </a:lnTo>
                <a:lnTo>
                  <a:pt x="991" y="451"/>
                </a:lnTo>
                <a:lnTo>
                  <a:pt x="995" y="449"/>
                </a:lnTo>
                <a:lnTo>
                  <a:pt x="997" y="449"/>
                </a:lnTo>
                <a:lnTo>
                  <a:pt x="999" y="449"/>
                </a:lnTo>
                <a:lnTo>
                  <a:pt x="1002" y="449"/>
                </a:lnTo>
                <a:lnTo>
                  <a:pt x="1008" y="449"/>
                </a:lnTo>
                <a:lnTo>
                  <a:pt x="1014" y="447"/>
                </a:lnTo>
                <a:lnTo>
                  <a:pt x="1023" y="447"/>
                </a:lnTo>
                <a:lnTo>
                  <a:pt x="1029" y="445"/>
                </a:lnTo>
                <a:lnTo>
                  <a:pt x="1033" y="443"/>
                </a:lnTo>
                <a:lnTo>
                  <a:pt x="1035" y="440"/>
                </a:lnTo>
                <a:lnTo>
                  <a:pt x="1037" y="440"/>
                </a:lnTo>
                <a:lnTo>
                  <a:pt x="1046" y="440"/>
                </a:lnTo>
                <a:lnTo>
                  <a:pt x="1052" y="438"/>
                </a:lnTo>
                <a:lnTo>
                  <a:pt x="1052" y="438"/>
                </a:lnTo>
                <a:lnTo>
                  <a:pt x="1056" y="434"/>
                </a:lnTo>
                <a:lnTo>
                  <a:pt x="1056" y="434"/>
                </a:lnTo>
                <a:lnTo>
                  <a:pt x="1060" y="430"/>
                </a:lnTo>
                <a:lnTo>
                  <a:pt x="1060" y="428"/>
                </a:lnTo>
                <a:lnTo>
                  <a:pt x="1062" y="428"/>
                </a:lnTo>
                <a:lnTo>
                  <a:pt x="1064" y="428"/>
                </a:lnTo>
                <a:lnTo>
                  <a:pt x="1067" y="428"/>
                </a:lnTo>
                <a:lnTo>
                  <a:pt x="1067" y="428"/>
                </a:lnTo>
                <a:lnTo>
                  <a:pt x="1067" y="430"/>
                </a:lnTo>
                <a:lnTo>
                  <a:pt x="1067" y="432"/>
                </a:lnTo>
                <a:lnTo>
                  <a:pt x="1067" y="432"/>
                </a:lnTo>
                <a:lnTo>
                  <a:pt x="1067" y="432"/>
                </a:lnTo>
                <a:lnTo>
                  <a:pt x="1069" y="434"/>
                </a:lnTo>
                <a:lnTo>
                  <a:pt x="1071" y="434"/>
                </a:lnTo>
                <a:lnTo>
                  <a:pt x="1073" y="434"/>
                </a:lnTo>
                <a:lnTo>
                  <a:pt x="1075" y="434"/>
                </a:lnTo>
                <a:lnTo>
                  <a:pt x="1079" y="434"/>
                </a:lnTo>
                <a:lnTo>
                  <a:pt x="1083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8"/>
                </a:lnTo>
                <a:lnTo>
                  <a:pt x="1083" y="440"/>
                </a:lnTo>
                <a:lnTo>
                  <a:pt x="1085" y="440"/>
                </a:lnTo>
                <a:lnTo>
                  <a:pt x="1094" y="443"/>
                </a:lnTo>
                <a:lnTo>
                  <a:pt x="1094" y="440"/>
                </a:lnTo>
                <a:lnTo>
                  <a:pt x="1096" y="440"/>
                </a:lnTo>
                <a:lnTo>
                  <a:pt x="1100" y="443"/>
                </a:lnTo>
                <a:lnTo>
                  <a:pt x="1104" y="443"/>
                </a:lnTo>
                <a:lnTo>
                  <a:pt x="1108" y="443"/>
                </a:lnTo>
                <a:lnTo>
                  <a:pt x="1113" y="443"/>
                </a:lnTo>
                <a:lnTo>
                  <a:pt x="1117" y="443"/>
                </a:lnTo>
                <a:lnTo>
                  <a:pt x="1119" y="443"/>
                </a:lnTo>
                <a:lnTo>
                  <a:pt x="1119" y="443"/>
                </a:lnTo>
                <a:lnTo>
                  <a:pt x="1123" y="440"/>
                </a:lnTo>
                <a:lnTo>
                  <a:pt x="1125" y="440"/>
                </a:lnTo>
                <a:lnTo>
                  <a:pt x="1129" y="438"/>
                </a:lnTo>
                <a:lnTo>
                  <a:pt x="1131" y="438"/>
                </a:lnTo>
                <a:lnTo>
                  <a:pt x="1134" y="434"/>
                </a:lnTo>
                <a:lnTo>
                  <a:pt x="1134" y="434"/>
                </a:lnTo>
                <a:lnTo>
                  <a:pt x="1134" y="432"/>
                </a:lnTo>
                <a:lnTo>
                  <a:pt x="1131" y="432"/>
                </a:lnTo>
                <a:lnTo>
                  <a:pt x="1131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28"/>
                </a:lnTo>
                <a:lnTo>
                  <a:pt x="1129" y="428"/>
                </a:lnTo>
                <a:lnTo>
                  <a:pt x="1129" y="426"/>
                </a:lnTo>
                <a:lnTo>
                  <a:pt x="1127" y="426"/>
                </a:lnTo>
                <a:lnTo>
                  <a:pt x="1123" y="426"/>
                </a:lnTo>
                <a:lnTo>
                  <a:pt x="1123" y="428"/>
                </a:lnTo>
                <a:lnTo>
                  <a:pt x="1119" y="428"/>
                </a:lnTo>
                <a:lnTo>
                  <a:pt x="1117" y="430"/>
                </a:lnTo>
                <a:lnTo>
                  <a:pt x="1115" y="432"/>
                </a:lnTo>
                <a:lnTo>
                  <a:pt x="1115" y="434"/>
                </a:lnTo>
                <a:lnTo>
                  <a:pt x="1115" y="432"/>
                </a:lnTo>
                <a:lnTo>
                  <a:pt x="1115" y="430"/>
                </a:lnTo>
                <a:lnTo>
                  <a:pt x="1115" y="428"/>
                </a:lnTo>
                <a:lnTo>
                  <a:pt x="1115" y="426"/>
                </a:lnTo>
                <a:lnTo>
                  <a:pt x="1115" y="426"/>
                </a:lnTo>
                <a:lnTo>
                  <a:pt x="1115" y="426"/>
                </a:lnTo>
                <a:lnTo>
                  <a:pt x="1113" y="426"/>
                </a:lnTo>
                <a:lnTo>
                  <a:pt x="1111" y="424"/>
                </a:lnTo>
                <a:lnTo>
                  <a:pt x="1111" y="424"/>
                </a:lnTo>
                <a:lnTo>
                  <a:pt x="1108" y="422"/>
                </a:lnTo>
                <a:lnTo>
                  <a:pt x="1108" y="422"/>
                </a:lnTo>
                <a:lnTo>
                  <a:pt x="1111" y="422"/>
                </a:lnTo>
                <a:lnTo>
                  <a:pt x="1111" y="422"/>
                </a:lnTo>
                <a:lnTo>
                  <a:pt x="1115" y="424"/>
                </a:lnTo>
                <a:lnTo>
                  <a:pt x="1117" y="424"/>
                </a:lnTo>
                <a:lnTo>
                  <a:pt x="1119" y="424"/>
                </a:lnTo>
                <a:lnTo>
                  <a:pt x="1121" y="424"/>
                </a:lnTo>
                <a:lnTo>
                  <a:pt x="1121" y="424"/>
                </a:lnTo>
                <a:lnTo>
                  <a:pt x="1123" y="424"/>
                </a:lnTo>
                <a:lnTo>
                  <a:pt x="1123" y="422"/>
                </a:lnTo>
                <a:lnTo>
                  <a:pt x="1123" y="422"/>
                </a:lnTo>
                <a:lnTo>
                  <a:pt x="1121" y="422"/>
                </a:lnTo>
                <a:lnTo>
                  <a:pt x="1121" y="419"/>
                </a:lnTo>
                <a:lnTo>
                  <a:pt x="1123" y="419"/>
                </a:lnTo>
                <a:lnTo>
                  <a:pt x="1125" y="417"/>
                </a:lnTo>
                <a:lnTo>
                  <a:pt x="1127" y="417"/>
                </a:lnTo>
                <a:lnTo>
                  <a:pt x="1127" y="417"/>
                </a:lnTo>
                <a:lnTo>
                  <a:pt x="1129" y="417"/>
                </a:lnTo>
                <a:lnTo>
                  <a:pt x="1131" y="419"/>
                </a:lnTo>
                <a:lnTo>
                  <a:pt x="1134" y="419"/>
                </a:lnTo>
                <a:lnTo>
                  <a:pt x="1136" y="422"/>
                </a:lnTo>
                <a:lnTo>
                  <a:pt x="1136" y="419"/>
                </a:lnTo>
                <a:lnTo>
                  <a:pt x="1136" y="419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9"/>
                </a:lnTo>
                <a:lnTo>
                  <a:pt x="1140" y="419"/>
                </a:lnTo>
                <a:lnTo>
                  <a:pt x="1142" y="422"/>
                </a:lnTo>
                <a:lnTo>
                  <a:pt x="1144" y="422"/>
                </a:lnTo>
                <a:lnTo>
                  <a:pt x="1144" y="422"/>
                </a:lnTo>
                <a:lnTo>
                  <a:pt x="1146" y="419"/>
                </a:lnTo>
                <a:close/>
                <a:moveTo>
                  <a:pt x="1140" y="428"/>
                </a:moveTo>
                <a:lnTo>
                  <a:pt x="1142" y="428"/>
                </a:lnTo>
                <a:lnTo>
                  <a:pt x="1142" y="428"/>
                </a:lnTo>
                <a:lnTo>
                  <a:pt x="1144" y="428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4"/>
                </a:lnTo>
                <a:lnTo>
                  <a:pt x="1142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close/>
                <a:moveTo>
                  <a:pt x="1150" y="445"/>
                </a:moveTo>
                <a:lnTo>
                  <a:pt x="1150" y="445"/>
                </a:lnTo>
                <a:lnTo>
                  <a:pt x="1152" y="443"/>
                </a:lnTo>
                <a:lnTo>
                  <a:pt x="1152" y="443"/>
                </a:lnTo>
                <a:lnTo>
                  <a:pt x="1152" y="445"/>
                </a:lnTo>
                <a:lnTo>
                  <a:pt x="1152" y="445"/>
                </a:lnTo>
                <a:lnTo>
                  <a:pt x="1152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7" y="443"/>
                </a:lnTo>
                <a:lnTo>
                  <a:pt x="1157" y="440"/>
                </a:lnTo>
                <a:lnTo>
                  <a:pt x="1157" y="440"/>
                </a:lnTo>
                <a:lnTo>
                  <a:pt x="1155" y="438"/>
                </a:lnTo>
                <a:lnTo>
                  <a:pt x="1155" y="438"/>
                </a:lnTo>
                <a:lnTo>
                  <a:pt x="1152" y="438"/>
                </a:lnTo>
                <a:lnTo>
                  <a:pt x="1152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40"/>
                </a:lnTo>
                <a:lnTo>
                  <a:pt x="1150" y="443"/>
                </a:lnTo>
                <a:lnTo>
                  <a:pt x="1150" y="443"/>
                </a:lnTo>
                <a:lnTo>
                  <a:pt x="1150" y="445"/>
                </a:lnTo>
                <a:lnTo>
                  <a:pt x="1150" y="445"/>
                </a:lnTo>
                <a:close/>
                <a:moveTo>
                  <a:pt x="1211" y="262"/>
                </a:moveTo>
                <a:lnTo>
                  <a:pt x="1213" y="264"/>
                </a:lnTo>
                <a:lnTo>
                  <a:pt x="1215" y="264"/>
                </a:lnTo>
                <a:lnTo>
                  <a:pt x="1215" y="262"/>
                </a:lnTo>
                <a:lnTo>
                  <a:pt x="1217" y="262"/>
                </a:lnTo>
                <a:lnTo>
                  <a:pt x="1217" y="262"/>
                </a:lnTo>
                <a:lnTo>
                  <a:pt x="1217" y="260"/>
                </a:lnTo>
                <a:lnTo>
                  <a:pt x="1215" y="260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60"/>
                </a:lnTo>
                <a:lnTo>
                  <a:pt x="1209" y="260"/>
                </a:lnTo>
                <a:lnTo>
                  <a:pt x="1205" y="262"/>
                </a:lnTo>
                <a:lnTo>
                  <a:pt x="1203" y="262"/>
                </a:lnTo>
                <a:lnTo>
                  <a:pt x="1203" y="264"/>
                </a:lnTo>
                <a:lnTo>
                  <a:pt x="1203" y="264"/>
                </a:lnTo>
                <a:lnTo>
                  <a:pt x="1203" y="266"/>
                </a:lnTo>
                <a:lnTo>
                  <a:pt x="1205" y="266"/>
                </a:lnTo>
                <a:lnTo>
                  <a:pt x="1207" y="266"/>
                </a:lnTo>
                <a:lnTo>
                  <a:pt x="1207" y="266"/>
                </a:lnTo>
                <a:lnTo>
                  <a:pt x="1207" y="264"/>
                </a:lnTo>
                <a:lnTo>
                  <a:pt x="1211" y="262"/>
                </a:lnTo>
                <a:lnTo>
                  <a:pt x="1211" y="262"/>
                </a:lnTo>
                <a:close/>
                <a:moveTo>
                  <a:pt x="1205" y="329"/>
                </a:moveTo>
                <a:lnTo>
                  <a:pt x="1205" y="329"/>
                </a:lnTo>
                <a:lnTo>
                  <a:pt x="1205" y="327"/>
                </a:lnTo>
                <a:lnTo>
                  <a:pt x="1203" y="329"/>
                </a:lnTo>
                <a:lnTo>
                  <a:pt x="1201" y="329"/>
                </a:lnTo>
                <a:lnTo>
                  <a:pt x="1201" y="331"/>
                </a:lnTo>
                <a:lnTo>
                  <a:pt x="1201" y="331"/>
                </a:lnTo>
                <a:lnTo>
                  <a:pt x="1201" y="333"/>
                </a:lnTo>
                <a:lnTo>
                  <a:pt x="1203" y="336"/>
                </a:lnTo>
                <a:lnTo>
                  <a:pt x="1205" y="336"/>
                </a:lnTo>
                <a:lnTo>
                  <a:pt x="1207" y="336"/>
                </a:lnTo>
                <a:lnTo>
                  <a:pt x="1207" y="333"/>
                </a:lnTo>
                <a:lnTo>
                  <a:pt x="1207" y="333"/>
                </a:lnTo>
                <a:lnTo>
                  <a:pt x="1209" y="331"/>
                </a:lnTo>
                <a:lnTo>
                  <a:pt x="1209" y="331"/>
                </a:lnTo>
                <a:lnTo>
                  <a:pt x="1207" y="331"/>
                </a:lnTo>
                <a:lnTo>
                  <a:pt x="1207" y="329"/>
                </a:lnTo>
                <a:lnTo>
                  <a:pt x="1205" y="329"/>
                </a:lnTo>
                <a:close/>
                <a:moveTo>
                  <a:pt x="1234" y="252"/>
                </a:moveTo>
                <a:lnTo>
                  <a:pt x="1234" y="254"/>
                </a:lnTo>
                <a:lnTo>
                  <a:pt x="1234" y="254"/>
                </a:lnTo>
                <a:lnTo>
                  <a:pt x="1234" y="256"/>
                </a:lnTo>
                <a:lnTo>
                  <a:pt x="1236" y="256"/>
                </a:lnTo>
                <a:lnTo>
                  <a:pt x="1238" y="256"/>
                </a:lnTo>
                <a:lnTo>
                  <a:pt x="1240" y="256"/>
                </a:lnTo>
                <a:lnTo>
                  <a:pt x="1243" y="254"/>
                </a:lnTo>
                <a:lnTo>
                  <a:pt x="1243" y="254"/>
                </a:lnTo>
                <a:lnTo>
                  <a:pt x="1240" y="254"/>
                </a:lnTo>
                <a:lnTo>
                  <a:pt x="1240" y="252"/>
                </a:lnTo>
                <a:lnTo>
                  <a:pt x="1240" y="250"/>
                </a:lnTo>
                <a:lnTo>
                  <a:pt x="1238" y="250"/>
                </a:lnTo>
                <a:lnTo>
                  <a:pt x="1238" y="248"/>
                </a:lnTo>
                <a:lnTo>
                  <a:pt x="1238" y="248"/>
                </a:lnTo>
                <a:lnTo>
                  <a:pt x="1234" y="250"/>
                </a:lnTo>
                <a:lnTo>
                  <a:pt x="1234" y="250"/>
                </a:lnTo>
                <a:lnTo>
                  <a:pt x="1234" y="250"/>
                </a:lnTo>
                <a:lnTo>
                  <a:pt x="1232" y="250"/>
                </a:lnTo>
                <a:lnTo>
                  <a:pt x="1232" y="252"/>
                </a:lnTo>
                <a:lnTo>
                  <a:pt x="1234" y="252"/>
                </a:lnTo>
                <a:lnTo>
                  <a:pt x="1234" y="252"/>
                </a:lnTo>
                <a:close/>
                <a:moveTo>
                  <a:pt x="1136" y="231"/>
                </a:moveTo>
                <a:lnTo>
                  <a:pt x="1136" y="231"/>
                </a:lnTo>
                <a:lnTo>
                  <a:pt x="1138" y="231"/>
                </a:lnTo>
                <a:lnTo>
                  <a:pt x="1142" y="231"/>
                </a:lnTo>
                <a:lnTo>
                  <a:pt x="1148" y="229"/>
                </a:lnTo>
                <a:lnTo>
                  <a:pt x="1155" y="227"/>
                </a:lnTo>
                <a:lnTo>
                  <a:pt x="1152" y="227"/>
                </a:lnTo>
                <a:lnTo>
                  <a:pt x="1150" y="227"/>
                </a:lnTo>
                <a:lnTo>
                  <a:pt x="1146" y="227"/>
                </a:lnTo>
                <a:lnTo>
                  <a:pt x="1144" y="227"/>
                </a:lnTo>
                <a:lnTo>
                  <a:pt x="1142" y="229"/>
                </a:lnTo>
                <a:lnTo>
                  <a:pt x="1138" y="229"/>
                </a:lnTo>
                <a:lnTo>
                  <a:pt x="1136" y="231"/>
                </a:lnTo>
                <a:close/>
                <a:moveTo>
                  <a:pt x="1188" y="302"/>
                </a:moveTo>
                <a:lnTo>
                  <a:pt x="1180" y="304"/>
                </a:lnTo>
                <a:lnTo>
                  <a:pt x="1175" y="304"/>
                </a:lnTo>
                <a:lnTo>
                  <a:pt x="1175" y="306"/>
                </a:lnTo>
                <a:lnTo>
                  <a:pt x="1173" y="306"/>
                </a:lnTo>
                <a:lnTo>
                  <a:pt x="1173" y="306"/>
                </a:lnTo>
                <a:lnTo>
                  <a:pt x="1171" y="306"/>
                </a:lnTo>
                <a:lnTo>
                  <a:pt x="1169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9" y="310"/>
                </a:lnTo>
                <a:lnTo>
                  <a:pt x="1173" y="310"/>
                </a:lnTo>
                <a:lnTo>
                  <a:pt x="1175" y="310"/>
                </a:lnTo>
                <a:lnTo>
                  <a:pt x="1178" y="310"/>
                </a:lnTo>
                <a:lnTo>
                  <a:pt x="1178" y="310"/>
                </a:lnTo>
                <a:lnTo>
                  <a:pt x="1180" y="310"/>
                </a:lnTo>
                <a:lnTo>
                  <a:pt x="1184" y="308"/>
                </a:lnTo>
                <a:lnTo>
                  <a:pt x="1186" y="308"/>
                </a:lnTo>
                <a:lnTo>
                  <a:pt x="1190" y="306"/>
                </a:lnTo>
                <a:lnTo>
                  <a:pt x="1192" y="306"/>
                </a:lnTo>
                <a:lnTo>
                  <a:pt x="1192" y="304"/>
                </a:lnTo>
                <a:lnTo>
                  <a:pt x="1192" y="304"/>
                </a:lnTo>
                <a:lnTo>
                  <a:pt x="1192" y="302"/>
                </a:lnTo>
                <a:lnTo>
                  <a:pt x="1192" y="302"/>
                </a:lnTo>
                <a:lnTo>
                  <a:pt x="1190" y="302"/>
                </a:lnTo>
                <a:lnTo>
                  <a:pt x="1188" y="302"/>
                </a:lnTo>
                <a:close/>
                <a:moveTo>
                  <a:pt x="1117" y="178"/>
                </a:moveTo>
                <a:lnTo>
                  <a:pt x="1117" y="180"/>
                </a:lnTo>
                <a:lnTo>
                  <a:pt x="1115" y="180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5" y="185"/>
                </a:lnTo>
                <a:lnTo>
                  <a:pt x="1115" y="183"/>
                </a:lnTo>
                <a:lnTo>
                  <a:pt x="1119" y="180"/>
                </a:lnTo>
                <a:lnTo>
                  <a:pt x="1119" y="180"/>
                </a:lnTo>
                <a:lnTo>
                  <a:pt x="1117" y="178"/>
                </a:lnTo>
                <a:close/>
                <a:moveTo>
                  <a:pt x="1123" y="243"/>
                </a:moveTo>
                <a:lnTo>
                  <a:pt x="1121" y="239"/>
                </a:lnTo>
                <a:lnTo>
                  <a:pt x="1119" y="239"/>
                </a:lnTo>
                <a:lnTo>
                  <a:pt x="1115" y="239"/>
                </a:lnTo>
                <a:lnTo>
                  <a:pt x="1106" y="241"/>
                </a:lnTo>
                <a:lnTo>
                  <a:pt x="1100" y="241"/>
                </a:lnTo>
                <a:lnTo>
                  <a:pt x="1096" y="243"/>
                </a:lnTo>
                <a:lnTo>
                  <a:pt x="1096" y="245"/>
                </a:lnTo>
                <a:lnTo>
                  <a:pt x="1098" y="248"/>
                </a:lnTo>
                <a:lnTo>
                  <a:pt x="1102" y="248"/>
                </a:lnTo>
                <a:lnTo>
                  <a:pt x="1104" y="248"/>
                </a:lnTo>
                <a:lnTo>
                  <a:pt x="1102" y="250"/>
                </a:lnTo>
                <a:lnTo>
                  <a:pt x="1104" y="252"/>
                </a:lnTo>
                <a:lnTo>
                  <a:pt x="1113" y="250"/>
                </a:lnTo>
                <a:lnTo>
                  <a:pt x="1115" y="250"/>
                </a:lnTo>
                <a:lnTo>
                  <a:pt x="1113" y="254"/>
                </a:lnTo>
                <a:lnTo>
                  <a:pt x="1111" y="256"/>
                </a:lnTo>
                <a:lnTo>
                  <a:pt x="1117" y="256"/>
                </a:lnTo>
                <a:lnTo>
                  <a:pt x="1121" y="254"/>
                </a:lnTo>
                <a:lnTo>
                  <a:pt x="1123" y="254"/>
                </a:lnTo>
                <a:lnTo>
                  <a:pt x="1123" y="252"/>
                </a:lnTo>
                <a:lnTo>
                  <a:pt x="1125" y="252"/>
                </a:lnTo>
                <a:lnTo>
                  <a:pt x="1129" y="250"/>
                </a:lnTo>
                <a:lnTo>
                  <a:pt x="1129" y="250"/>
                </a:lnTo>
                <a:lnTo>
                  <a:pt x="1129" y="250"/>
                </a:lnTo>
                <a:lnTo>
                  <a:pt x="1127" y="248"/>
                </a:lnTo>
                <a:lnTo>
                  <a:pt x="1123" y="245"/>
                </a:lnTo>
                <a:lnTo>
                  <a:pt x="1123" y="245"/>
                </a:lnTo>
                <a:lnTo>
                  <a:pt x="1123" y="243"/>
                </a:lnTo>
                <a:close/>
                <a:moveTo>
                  <a:pt x="1081" y="313"/>
                </a:moveTo>
                <a:lnTo>
                  <a:pt x="1079" y="313"/>
                </a:lnTo>
                <a:lnTo>
                  <a:pt x="1067" y="313"/>
                </a:lnTo>
                <a:lnTo>
                  <a:pt x="1062" y="315"/>
                </a:lnTo>
                <a:lnTo>
                  <a:pt x="1062" y="315"/>
                </a:lnTo>
                <a:lnTo>
                  <a:pt x="1060" y="317"/>
                </a:lnTo>
                <a:lnTo>
                  <a:pt x="1058" y="319"/>
                </a:lnTo>
                <a:lnTo>
                  <a:pt x="1058" y="321"/>
                </a:lnTo>
                <a:lnTo>
                  <a:pt x="1060" y="321"/>
                </a:lnTo>
                <a:lnTo>
                  <a:pt x="1064" y="321"/>
                </a:lnTo>
                <a:lnTo>
                  <a:pt x="1069" y="325"/>
                </a:lnTo>
                <a:lnTo>
                  <a:pt x="1071" y="327"/>
                </a:lnTo>
                <a:lnTo>
                  <a:pt x="1071" y="327"/>
                </a:lnTo>
                <a:lnTo>
                  <a:pt x="1075" y="331"/>
                </a:lnTo>
                <a:lnTo>
                  <a:pt x="1079" y="333"/>
                </a:lnTo>
                <a:lnTo>
                  <a:pt x="1081" y="336"/>
                </a:lnTo>
                <a:lnTo>
                  <a:pt x="1081" y="336"/>
                </a:lnTo>
                <a:lnTo>
                  <a:pt x="1083" y="336"/>
                </a:lnTo>
                <a:lnTo>
                  <a:pt x="1083" y="336"/>
                </a:lnTo>
                <a:lnTo>
                  <a:pt x="1085" y="333"/>
                </a:lnTo>
                <a:lnTo>
                  <a:pt x="1087" y="331"/>
                </a:lnTo>
                <a:lnTo>
                  <a:pt x="1087" y="331"/>
                </a:lnTo>
                <a:lnTo>
                  <a:pt x="1090" y="329"/>
                </a:lnTo>
                <a:lnTo>
                  <a:pt x="1092" y="325"/>
                </a:lnTo>
                <a:lnTo>
                  <a:pt x="1092" y="323"/>
                </a:lnTo>
                <a:lnTo>
                  <a:pt x="1094" y="321"/>
                </a:lnTo>
                <a:lnTo>
                  <a:pt x="1094" y="319"/>
                </a:lnTo>
                <a:lnTo>
                  <a:pt x="1092" y="317"/>
                </a:lnTo>
                <a:lnTo>
                  <a:pt x="1092" y="317"/>
                </a:lnTo>
                <a:lnTo>
                  <a:pt x="1092" y="317"/>
                </a:lnTo>
                <a:lnTo>
                  <a:pt x="1090" y="315"/>
                </a:lnTo>
                <a:lnTo>
                  <a:pt x="1085" y="313"/>
                </a:lnTo>
                <a:lnTo>
                  <a:pt x="1081" y="313"/>
                </a:lnTo>
                <a:close/>
                <a:moveTo>
                  <a:pt x="1092" y="269"/>
                </a:moveTo>
                <a:lnTo>
                  <a:pt x="1090" y="271"/>
                </a:lnTo>
                <a:lnTo>
                  <a:pt x="1090" y="273"/>
                </a:lnTo>
                <a:lnTo>
                  <a:pt x="1087" y="273"/>
                </a:lnTo>
                <a:lnTo>
                  <a:pt x="1087" y="273"/>
                </a:lnTo>
                <a:lnTo>
                  <a:pt x="1090" y="275"/>
                </a:lnTo>
                <a:lnTo>
                  <a:pt x="1092" y="275"/>
                </a:lnTo>
                <a:lnTo>
                  <a:pt x="1096" y="277"/>
                </a:lnTo>
                <a:lnTo>
                  <a:pt x="1100" y="277"/>
                </a:lnTo>
                <a:lnTo>
                  <a:pt x="1104" y="275"/>
                </a:lnTo>
                <a:lnTo>
                  <a:pt x="1104" y="275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1"/>
                </a:lnTo>
                <a:lnTo>
                  <a:pt x="1104" y="271"/>
                </a:lnTo>
                <a:lnTo>
                  <a:pt x="1104" y="269"/>
                </a:lnTo>
                <a:lnTo>
                  <a:pt x="1104" y="266"/>
                </a:lnTo>
                <a:lnTo>
                  <a:pt x="1104" y="266"/>
                </a:lnTo>
                <a:lnTo>
                  <a:pt x="1102" y="266"/>
                </a:lnTo>
                <a:lnTo>
                  <a:pt x="1100" y="264"/>
                </a:lnTo>
                <a:lnTo>
                  <a:pt x="1096" y="264"/>
                </a:lnTo>
                <a:lnTo>
                  <a:pt x="1094" y="264"/>
                </a:lnTo>
                <a:lnTo>
                  <a:pt x="1092" y="266"/>
                </a:lnTo>
                <a:lnTo>
                  <a:pt x="1092" y="269"/>
                </a:lnTo>
                <a:close/>
                <a:moveTo>
                  <a:pt x="1211" y="277"/>
                </a:moveTo>
                <a:lnTo>
                  <a:pt x="1213" y="279"/>
                </a:lnTo>
                <a:lnTo>
                  <a:pt x="1213" y="279"/>
                </a:lnTo>
                <a:lnTo>
                  <a:pt x="1213" y="279"/>
                </a:lnTo>
                <a:lnTo>
                  <a:pt x="1215" y="279"/>
                </a:lnTo>
                <a:lnTo>
                  <a:pt x="1215" y="279"/>
                </a:lnTo>
                <a:lnTo>
                  <a:pt x="1219" y="281"/>
                </a:lnTo>
                <a:lnTo>
                  <a:pt x="1226" y="283"/>
                </a:lnTo>
                <a:lnTo>
                  <a:pt x="1228" y="283"/>
                </a:lnTo>
                <a:lnTo>
                  <a:pt x="1232" y="285"/>
                </a:lnTo>
                <a:lnTo>
                  <a:pt x="1234" y="287"/>
                </a:lnTo>
                <a:lnTo>
                  <a:pt x="1236" y="287"/>
                </a:lnTo>
                <a:lnTo>
                  <a:pt x="1238" y="287"/>
                </a:lnTo>
                <a:lnTo>
                  <a:pt x="1243" y="287"/>
                </a:lnTo>
                <a:lnTo>
                  <a:pt x="1247" y="287"/>
                </a:lnTo>
                <a:lnTo>
                  <a:pt x="1251" y="287"/>
                </a:lnTo>
                <a:lnTo>
                  <a:pt x="1253" y="287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3"/>
                </a:lnTo>
                <a:lnTo>
                  <a:pt x="1253" y="283"/>
                </a:lnTo>
                <a:lnTo>
                  <a:pt x="1253" y="281"/>
                </a:lnTo>
                <a:lnTo>
                  <a:pt x="1253" y="279"/>
                </a:lnTo>
                <a:lnTo>
                  <a:pt x="1253" y="279"/>
                </a:lnTo>
                <a:lnTo>
                  <a:pt x="1253" y="277"/>
                </a:lnTo>
                <a:lnTo>
                  <a:pt x="1253" y="275"/>
                </a:lnTo>
                <a:lnTo>
                  <a:pt x="1253" y="275"/>
                </a:lnTo>
                <a:lnTo>
                  <a:pt x="1253" y="273"/>
                </a:lnTo>
                <a:lnTo>
                  <a:pt x="1251" y="271"/>
                </a:lnTo>
                <a:lnTo>
                  <a:pt x="1251" y="269"/>
                </a:lnTo>
                <a:lnTo>
                  <a:pt x="1249" y="266"/>
                </a:lnTo>
                <a:lnTo>
                  <a:pt x="1247" y="264"/>
                </a:lnTo>
                <a:lnTo>
                  <a:pt x="1243" y="262"/>
                </a:lnTo>
                <a:lnTo>
                  <a:pt x="1240" y="260"/>
                </a:lnTo>
                <a:lnTo>
                  <a:pt x="1236" y="260"/>
                </a:lnTo>
                <a:lnTo>
                  <a:pt x="1234" y="258"/>
                </a:lnTo>
                <a:lnTo>
                  <a:pt x="1230" y="260"/>
                </a:lnTo>
                <a:lnTo>
                  <a:pt x="1222" y="262"/>
                </a:lnTo>
                <a:lnTo>
                  <a:pt x="1219" y="264"/>
                </a:lnTo>
                <a:lnTo>
                  <a:pt x="1217" y="264"/>
                </a:lnTo>
                <a:lnTo>
                  <a:pt x="1215" y="266"/>
                </a:lnTo>
                <a:lnTo>
                  <a:pt x="1215" y="269"/>
                </a:lnTo>
                <a:lnTo>
                  <a:pt x="1215" y="271"/>
                </a:lnTo>
                <a:lnTo>
                  <a:pt x="1213" y="271"/>
                </a:lnTo>
                <a:lnTo>
                  <a:pt x="1211" y="271"/>
                </a:lnTo>
                <a:lnTo>
                  <a:pt x="1209" y="275"/>
                </a:lnTo>
                <a:lnTo>
                  <a:pt x="1209" y="275"/>
                </a:lnTo>
                <a:lnTo>
                  <a:pt x="1209" y="277"/>
                </a:lnTo>
                <a:lnTo>
                  <a:pt x="1209" y="277"/>
                </a:lnTo>
                <a:lnTo>
                  <a:pt x="1209" y="277"/>
                </a:lnTo>
                <a:lnTo>
                  <a:pt x="1211" y="277"/>
                </a:lnTo>
                <a:lnTo>
                  <a:pt x="1211" y="277"/>
                </a:lnTo>
                <a:close/>
                <a:moveTo>
                  <a:pt x="1473" y="631"/>
                </a:moveTo>
                <a:lnTo>
                  <a:pt x="1473" y="629"/>
                </a:lnTo>
                <a:lnTo>
                  <a:pt x="1475" y="629"/>
                </a:lnTo>
                <a:lnTo>
                  <a:pt x="1471" y="629"/>
                </a:lnTo>
                <a:lnTo>
                  <a:pt x="1469" y="631"/>
                </a:lnTo>
                <a:lnTo>
                  <a:pt x="1469" y="631"/>
                </a:lnTo>
                <a:lnTo>
                  <a:pt x="1469" y="631"/>
                </a:lnTo>
                <a:lnTo>
                  <a:pt x="1471" y="631"/>
                </a:lnTo>
                <a:lnTo>
                  <a:pt x="1473" y="631"/>
                </a:lnTo>
                <a:close/>
                <a:moveTo>
                  <a:pt x="1479" y="579"/>
                </a:moveTo>
                <a:lnTo>
                  <a:pt x="1481" y="579"/>
                </a:lnTo>
                <a:lnTo>
                  <a:pt x="1483" y="577"/>
                </a:lnTo>
                <a:lnTo>
                  <a:pt x="1483" y="577"/>
                </a:lnTo>
                <a:lnTo>
                  <a:pt x="1483" y="575"/>
                </a:lnTo>
                <a:lnTo>
                  <a:pt x="1486" y="575"/>
                </a:lnTo>
                <a:lnTo>
                  <a:pt x="1483" y="575"/>
                </a:lnTo>
                <a:lnTo>
                  <a:pt x="1483" y="572"/>
                </a:lnTo>
                <a:lnTo>
                  <a:pt x="1481" y="570"/>
                </a:lnTo>
                <a:lnTo>
                  <a:pt x="1481" y="570"/>
                </a:lnTo>
                <a:lnTo>
                  <a:pt x="1479" y="570"/>
                </a:lnTo>
                <a:lnTo>
                  <a:pt x="1479" y="570"/>
                </a:lnTo>
                <a:lnTo>
                  <a:pt x="1475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2"/>
                </a:lnTo>
                <a:lnTo>
                  <a:pt x="1473" y="575"/>
                </a:lnTo>
                <a:lnTo>
                  <a:pt x="1477" y="579"/>
                </a:lnTo>
                <a:lnTo>
                  <a:pt x="1479" y="579"/>
                </a:lnTo>
                <a:close/>
                <a:moveTo>
                  <a:pt x="1523" y="451"/>
                </a:moveTo>
                <a:lnTo>
                  <a:pt x="1523" y="449"/>
                </a:lnTo>
                <a:lnTo>
                  <a:pt x="1521" y="447"/>
                </a:lnTo>
                <a:lnTo>
                  <a:pt x="1519" y="447"/>
                </a:lnTo>
                <a:lnTo>
                  <a:pt x="1519" y="447"/>
                </a:lnTo>
                <a:lnTo>
                  <a:pt x="1517" y="447"/>
                </a:lnTo>
                <a:lnTo>
                  <a:pt x="1515" y="447"/>
                </a:lnTo>
                <a:lnTo>
                  <a:pt x="1515" y="449"/>
                </a:lnTo>
                <a:lnTo>
                  <a:pt x="1515" y="449"/>
                </a:lnTo>
                <a:lnTo>
                  <a:pt x="1515" y="451"/>
                </a:lnTo>
                <a:lnTo>
                  <a:pt x="1517" y="451"/>
                </a:lnTo>
                <a:lnTo>
                  <a:pt x="1519" y="453"/>
                </a:lnTo>
                <a:lnTo>
                  <a:pt x="1521" y="455"/>
                </a:lnTo>
                <a:lnTo>
                  <a:pt x="1523" y="455"/>
                </a:lnTo>
                <a:lnTo>
                  <a:pt x="1523" y="455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1"/>
                </a:lnTo>
                <a:lnTo>
                  <a:pt x="1523" y="451"/>
                </a:lnTo>
                <a:close/>
                <a:moveTo>
                  <a:pt x="1467" y="728"/>
                </a:moveTo>
                <a:lnTo>
                  <a:pt x="1467" y="728"/>
                </a:lnTo>
                <a:lnTo>
                  <a:pt x="1467" y="726"/>
                </a:lnTo>
                <a:lnTo>
                  <a:pt x="1469" y="726"/>
                </a:lnTo>
                <a:lnTo>
                  <a:pt x="1469" y="723"/>
                </a:lnTo>
                <a:lnTo>
                  <a:pt x="1469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3"/>
                </a:lnTo>
                <a:lnTo>
                  <a:pt x="1467" y="723"/>
                </a:lnTo>
                <a:lnTo>
                  <a:pt x="1465" y="726"/>
                </a:lnTo>
                <a:lnTo>
                  <a:pt x="1465" y="728"/>
                </a:lnTo>
                <a:lnTo>
                  <a:pt x="1465" y="728"/>
                </a:lnTo>
                <a:lnTo>
                  <a:pt x="1465" y="728"/>
                </a:lnTo>
                <a:lnTo>
                  <a:pt x="1467" y="728"/>
                </a:lnTo>
                <a:close/>
                <a:moveTo>
                  <a:pt x="1481" y="560"/>
                </a:move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1" y="558"/>
                </a:lnTo>
                <a:lnTo>
                  <a:pt x="1479" y="558"/>
                </a:lnTo>
                <a:lnTo>
                  <a:pt x="1477" y="558"/>
                </a:lnTo>
                <a:lnTo>
                  <a:pt x="1479" y="558"/>
                </a:lnTo>
                <a:lnTo>
                  <a:pt x="1479" y="560"/>
                </a:lnTo>
                <a:lnTo>
                  <a:pt x="1481" y="560"/>
                </a:lnTo>
                <a:close/>
                <a:moveTo>
                  <a:pt x="1509" y="455"/>
                </a:moveTo>
                <a:lnTo>
                  <a:pt x="1507" y="455"/>
                </a:lnTo>
                <a:lnTo>
                  <a:pt x="1504" y="455"/>
                </a:lnTo>
                <a:lnTo>
                  <a:pt x="1504" y="455"/>
                </a:lnTo>
                <a:lnTo>
                  <a:pt x="1502" y="455"/>
                </a:lnTo>
                <a:lnTo>
                  <a:pt x="1498" y="457"/>
                </a:lnTo>
                <a:lnTo>
                  <a:pt x="1496" y="457"/>
                </a:lnTo>
                <a:lnTo>
                  <a:pt x="1496" y="457"/>
                </a:lnTo>
                <a:lnTo>
                  <a:pt x="1494" y="461"/>
                </a:lnTo>
                <a:lnTo>
                  <a:pt x="1490" y="463"/>
                </a:lnTo>
                <a:lnTo>
                  <a:pt x="1490" y="468"/>
                </a:lnTo>
                <a:lnTo>
                  <a:pt x="1488" y="470"/>
                </a:lnTo>
                <a:lnTo>
                  <a:pt x="1488" y="472"/>
                </a:lnTo>
                <a:lnTo>
                  <a:pt x="1490" y="476"/>
                </a:lnTo>
                <a:lnTo>
                  <a:pt x="1490" y="478"/>
                </a:lnTo>
                <a:lnTo>
                  <a:pt x="1492" y="480"/>
                </a:lnTo>
                <a:lnTo>
                  <a:pt x="1492" y="480"/>
                </a:lnTo>
                <a:lnTo>
                  <a:pt x="1494" y="482"/>
                </a:lnTo>
                <a:lnTo>
                  <a:pt x="1494" y="482"/>
                </a:lnTo>
                <a:lnTo>
                  <a:pt x="1496" y="482"/>
                </a:lnTo>
                <a:lnTo>
                  <a:pt x="1502" y="482"/>
                </a:lnTo>
                <a:lnTo>
                  <a:pt x="1507" y="480"/>
                </a:lnTo>
                <a:lnTo>
                  <a:pt x="1511" y="480"/>
                </a:lnTo>
                <a:lnTo>
                  <a:pt x="1515" y="478"/>
                </a:lnTo>
                <a:lnTo>
                  <a:pt x="1517" y="478"/>
                </a:lnTo>
                <a:lnTo>
                  <a:pt x="1519" y="476"/>
                </a:lnTo>
                <a:lnTo>
                  <a:pt x="1519" y="474"/>
                </a:lnTo>
                <a:lnTo>
                  <a:pt x="1519" y="472"/>
                </a:lnTo>
                <a:lnTo>
                  <a:pt x="1519" y="470"/>
                </a:lnTo>
                <a:lnTo>
                  <a:pt x="1519" y="463"/>
                </a:lnTo>
                <a:lnTo>
                  <a:pt x="1519" y="463"/>
                </a:lnTo>
                <a:lnTo>
                  <a:pt x="1519" y="461"/>
                </a:lnTo>
                <a:lnTo>
                  <a:pt x="1521" y="461"/>
                </a:lnTo>
                <a:lnTo>
                  <a:pt x="1521" y="459"/>
                </a:lnTo>
                <a:lnTo>
                  <a:pt x="1519" y="459"/>
                </a:lnTo>
                <a:lnTo>
                  <a:pt x="1519" y="457"/>
                </a:lnTo>
                <a:lnTo>
                  <a:pt x="1519" y="457"/>
                </a:lnTo>
                <a:lnTo>
                  <a:pt x="1511" y="455"/>
                </a:lnTo>
                <a:lnTo>
                  <a:pt x="1509" y="455"/>
                </a:lnTo>
                <a:close/>
                <a:moveTo>
                  <a:pt x="1450" y="650"/>
                </a:moveTo>
                <a:lnTo>
                  <a:pt x="1450" y="650"/>
                </a:lnTo>
                <a:lnTo>
                  <a:pt x="1450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6" y="652"/>
                </a:lnTo>
                <a:lnTo>
                  <a:pt x="1448" y="652"/>
                </a:lnTo>
                <a:lnTo>
                  <a:pt x="1450" y="650"/>
                </a:lnTo>
                <a:close/>
                <a:moveTo>
                  <a:pt x="1448" y="784"/>
                </a:moveTo>
                <a:lnTo>
                  <a:pt x="1448" y="784"/>
                </a:lnTo>
                <a:lnTo>
                  <a:pt x="1450" y="784"/>
                </a:lnTo>
                <a:lnTo>
                  <a:pt x="1450" y="784"/>
                </a:lnTo>
                <a:lnTo>
                  <a:pt x="1450" y="782"/>
                </a:lnTo>
                <a:lnTo>
                  <a:pt x="1448" y="782"/>
                </a:lnTo>
                <a:lnTo>
                  <a:pt x="1448" y="782"/>
                </a:lnTo>
                <a:lnTo>
                  <a:pt x="1448" y="784"/>
                </a:lnTo>
                <a:lnTo>
                  <a:pt x="1448" y="784"/>
                </a:lnTo>
                <a:close/>
                <a:moveTo>
                  <a:pt x="1450" y="713"/>
                </a:moveTo>
                <a:lnTo>
                  <a:pt x="1450" y="713"/>
                </a:lnTo>
                <a:lnTo>
                  <a:pt x="1450" y="715"/>
                </a:lnTo>
                <a:lnTo>
                  <a:pt x="1450" y="715"/>
                </a:lnTo>
                <a:lnTo>
                  <a:pt x="1450" y="715"/>
                </a:lnTo>
                <a:lnTo>
                  <a:pt x="1452" y="713"/>
                </a:lnTo>
                <a:lnTo>
                  <a:pt x="1452" y="713"/>
                </a:lnTo>
                <a:lnTo>
                  <a:pt x="1450" y="713"/>
                </a:lnTo>
                <a:lnTo>
                  <a:pt x="1450" y="713"/>
                </a:lnTo>
                <a:close/>
                <a:moveTo>
                  <a:pt x="1450" y="726"/>
                </a:moveTo>
                <a:lnTo>
                  <a:pt x="1454" y="723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2" y="723"/>
                </a:lnTo>
                <a:lnTo>
                  <a:pt x="1452" y="723"/>
                </a:lnTo>
                <a:lnTo>
                  <a:pt x="1450" y="723"/>
                </a:lnTo>
                <a:lnTo>
                  <a:pt x="1450" y="723"/>
                </a:lnTo>
                <a:lnTo>
                  <a:pt x="1448" y="723"/>
                </a:lnTo>
                <a:lnTo>
                  <a:pt x="1448" y="723"/>
                </a:lnTo>
                <a:lnTo>
                  <a:pt x="1448" y="726"/>
                </a:lnTo>
                <a:lnTo>
                  <a:pt x="1448" y="726"/>
                </a:lnTo>
                <a:lnTo>
                  <a:pt x="1450" y="726"/>
                </a:lnTo>
                <a:close/>
                <a:moveTo>
                  <a:pt x="1222" y="428"/>
                </a:moveTo>
                <a:lnTo>
                  <a:pt x="1222" y="430"/>
                </a:lnTo>
                <a:lnTo>
                  <a:pt x="1222" y="430"/>
                </a:lnTo>
                <a:lnTo>
                  <a:pt x="1224" y="430"/>
                </a:lnTo>
                <a:lnTo>
                  <a:pt x="1224" y="430"/>
                </a:lnTo>
                <a:lnTo>
                  <a:pt x="1226" y="428"/>
                </a:lnTo>
                <a:lnTo>
                  <a:pt x="1226" y="428"/>
                </a:lnTo>
                <a:lnTo>
                  <a:pt x="1226" y="426"/>
                </a:lnTo>
                <a:lnTo>
                  <a:pt x="1226" y="426"/>
                </a:lnTo>
                <a:lnTo>
                  <a:pt x="1224" y="424"/>
                </a:lnTo>
                <a:lnTo>
                  <a:pt x="1224" y="424"/>
                </a:lnTo>
                <a:lnTo>
                  <a:pt x="1222" y="422"/>
                </a:lnTo>
                <a:lnTo>
                  <a:pt x="1219" y="422"/>
                </a:lnTo>
                <a:lnTo>
                  <a:pt x="1219" y="424"/>
                </a:lnTo>
                <a:lnTo>
                  <a:pt x="1217" y="424"/>
                </a:lnTo>
                <a:lnTo>
                  <a:pt x="1217" y="426"/>
                </a:lnTo>
                <a:lnTo>
                  <a:pt x="1217" y="426"/>
                </a:lnTo>
                <a:lnTo>
                  <a:pt x="1217" y="428"/>
                </a:lnTo>
                <a:lnTo>
                  <a:pt x="1217" y="428"/>
                </a:lnTo>
                <a:lnTo>
                  <a:pt x="1217" y="430"/>
                </a:lnTo>
                <a:lnTo>
                  <a:pt x="1219" y="430"/>
                </a:lnTo>
                <a:lnTo>
                  <a:pt x="1219" y="428"/>
                </a:lnTo>
                <a:lnTo>
                  <a:pt x="1219" y="428"/>
                </a:lnTo>
                <a:lnTo>
                  <a:pt x="1219" y="426"/>
                </a:lnTo>
                <a:lnTo>
                  <a:pt x="1219" y="424"/>
                </a:lnTo>
                <a:lnTo>
                  <a:pt x="1219" y="424"/>
                </a:lnTo>
                <a:lnTo>
                  <a:pt x="1219" y="424"/>
                </a:lnTo>
                <a:lnTo>
                  <a:pt x="1222" y="424"/>
                </a:lnTo>
                <a:lnTo>
                  <a:pt x="1222" y="426"/>
                </a:lnTo>
                <a:lnTo>
                  <a:pt x="1222" y="428"/>
                </a:lnTo>
                <a:lnTo>
                  <a:pt x="1222" y="428"/>
                </a:lnTo>
                <a:lnTo>
                  <a:pt x="1222" y="428"/>
                </a:lnTo>
                <a:close/>
                <a:moveTo>
                  <a:pt x="1207" y="350"/>
                </a:moveTo>
                <a:lnTo>
                  <a:pt x="1209" y="350"/>
                </a:lnTo>
                <a:lnTo>
                  <a:pt x="1211" y="348"/>
                </a:lnTo>
                <a:lnTo>
                  <a:pt x="1211" y="348"/>
                </a:lnTo>
                <a:lnTo>
                  <a:pt x="1211" y="346"/>
                </a:lnTo>
                <a:lnTo>
                  <a:pt x="1209" y="344"/>
                </a:lnTo>
                <a:lnTo>
                  <a:pt x="1209" y="342"/>
                </a:lnTo>
                <a:lnTo>
                  <a:pt x="1209" y="342"/>
                </a:lnTo>
                <a:lnTo>
                  <a:pt x="1207" y="342"/>
                </a:lnTo>
                <a:lnTo>
                  <a:pt x="1205" y="342"/>
                </a:lnTo>
                <a:lnTo>
                  <a:pt x="1203" y="344"/>
                </a:lnTo>
                <a:lnTo>
                  <a:pt x="1201" y="344"/>
                </a:lnTo>
                <a:lnTo>
                  <a:pt x="1201" y="344"/>
                </a:lnTo>
                <a:lnTo>
                  <a:pt x="1201" y="342"/>
                </a:lnTo>
                <a:lnTo>
                  <a:pt x="1201" y="342"/>
                </a:lnTo>
                <a:lnTo>
                  <a:pt x="1201" y="340"/>
                </a:lnTo>
                <a:lnTo>
                  <a:pt x="1199" y="338"/>
                </a:lnTo>
                <a:lnTo>
                  <a:pt x="1196" y="338"/>
                </a:lnTo>
                <a:lnTo>
                  <a:pt x="1196" y="338"/>
                </a:lnTo>
                <a:lnTo>
                  <a:pt x="1199" y="336"/>
                </a:lnTo>
                <a:lnTo>
                  <a:pt x="1199" y="336"/>
                </a:lnTo>
                <a:lnTo>
                  <a:pt x="1199" y="336"/>
                </a:lnTo>
                <a:lnTo>
                  <a:pt x="1196" y="333"/>
                </a:lnTo>
                <a:lnTo>
                  <a:pt x="1192" y="333"/>
                </a:lnTo>
                <a:lnTo>
                  <a:pt x="1192" y="331"/>
                </a:lnTo>
                <a:lnTo>
                  <a:pt x="1188" y="331"/>
                </a:lnTo>
                <a:lnTo>
                  <a:pt x="1188" y="333"/>
                </a:lnTo>
                <a:lnTo>
                  <a:pt x="1186" y="333"/>
                </a:lnTo>
                <a:lnTo>
                  <a:pt x="1182" y="336"/>
                </a:lnTo>
                <a:lnTo>
                  <a:pt x="1182" y="336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1"/>
                </a:lnTo>
                <a:lnTo>
                  <a:pt x="1186" y="329"/>
                </a:lnTo>
                <a:lnTo>
                  <a:pt x="1190" y="325"/>
                </a:lnTo>
                <a:lnTo>
                  <a:pt x="1196" y="323"/>
                </a:lnTo>
                <a:lnTo>
                  <a:pt x="1199" y="323"/>
                </a:lnTo>
                <a:lnTo>
                  <a:pt x="1199" y="321"/>
                </a:lnTo>
                <a:lnTo>
                  <a:pt x="1199" y="321"/>
                </a:lnTo>
                <a:lnTo>
                  <a:pt x="1196" y="321"/>
                </a:lnTo>
                <a:lnTo>
                  <a:pt x="1196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19"/>
                </a:lnTo>
                <a:lnTo>
                  <a:pt x="1194" y="319"/>
                </a:lnTo>
                <a:lnTo>
                  <a:pt x="1194" y="319"/>
                </a:lnTo>
                <a:lnTo>
                  <a:pt x="1196" y="319"/>
                </a:lnTo>
                <a:lnTo>
                  <a:pt x="1199" y="317"/>
                </a:lnTo>
                <a:lnTo>
                  <a:pt x="1201" y="317"/>
                </a:lnTo>
                <a:lnTo>
                  <a:pt x="1201" y="317"/>
                </a:lnTo>
                <a:lnTo>
                  <a:pt x="1203" y="315"/>
                </a:lnTo>
                <a:lnTo>
                  <a:pt x="1203" y="315"/>
                </a:lnTo>
                <a:lnTo>
                  <a:pt x="1203" y="315"/>
                </a:lnTo>
                <a:lnTo>
                  <a:pt x="1201" y="310"/>
                </a:lnTo>
                <a:lnTo>
                  <a:pt x="1201" y="310"/>
                </a:lnTo>
                <a:lnTo>
                  <a:pt x="1199" y="310"/>
                </a:lnTo>
                <a:lnTo>
                  <a:pt x="1199" y="310"/>
                </a:lnTo>
                <a:lnTo>
                  <a:pt x="1194" y="308"/>
                </a:lnTo>
                <a:lnTo>
                  <a:pt x="1192" y="308"/>
                </a:lnTo>
                <a:lnTo>
                  <a:pt x="1190" y="308"/>
                </a:lnTo>
                <a:lnTo>
                  <a:pt x="1188" y="308"/>
                </a:lnTo>
                <a:lnTo>
                  <a:pt x="1186" y="310"/>
                </a:lnTo>
                <a:lnTo>
                  <a:pt x="1180" y="310"/>
                </a:lnTo>
                <a:lnTo>
                  <a:pt x="1178" y="313"/>
                </a:lnTo>
                <a:lnTo>
                  <a:pt x="1173" y="313"/>
                </a:lnTo>
                <a:lnTo>
                  <a:pt x="1171" y="313"/>
                </a:lnTo>
                <a:lnTo>
                  <a:pt x="1159" y="306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10"/>
                </a:lnTo>
                <a:lnTo>
                  <a:pt x="1159" y="310"/>
                </a:lnTo>
                <a:lnTo>
                  <a:pt x="1161" y="310"/>
                </a:lnTo>
                <a:lnTo>
                  <a:pt x="1161" y="310"/>
                </a:lnTo>
                <a:lnTo>
                  <a:pt x="1159" y="310"/>
                </a:lnTo>
                <a:lnTo>
                  <a:pt x="1157" y="310"/>
                </a:lnTo>
                <a:lnTo>
                  <a:pt x="1152" y="310"/>
                </a:lnTo>
                <a:lnTo>
                  <a:pt x="1146" y="310"/>
                </a:lnTo>
                <a:lnTo>
                  <a:pt x="1144" y="310"/>
                </a:lnTo>
                <a:lnTo>
                  <a:pt x="1144" y="313"/>
                </a:lnTo>
                <a:lnTo>
                  <a:pt x="1144" y="313"/>
                </a:lnTo>
                <a:lnTo>
                  <a:pt x="1146" y="315"/>
                </a:lnTo>
                <a:lnTo>
                  <a:pt x="1146" y="315"/>
                </a:lnTo>
                <a:lnTo>
                  <a:pt x="1148" y="317"/>
                </a:lnTo>
                <a:lnTo>
                  <a:pt x="1150" y="317"/>
                </a:lnTo>
                <a:lnTo>
                  <a:pt x="1150" y="317"/>
                </a:lnTo>
                <a:lnTo>
                  <a:pt x="1150" y="319"/>
                </a:lnTo>
                <a:lnTo>
                  <a:pt x="1152" y="321"/>
                </a:lnTo>
                <a:lnTo>
                  <a:pt x="1152" y="321"/>
                </a:lnTo>
                <a:lnTo>
                  <a:pt x="1148" y="319"/>
                </a:lnTo>
                <a:lnTo>
                  <a:pt x="1146" y="317"/>
                </a:lnTo>
                <a:lnTo>
                  <a:pt x="1144" y="317"/>
                </a:lnTo>
                <a:lnTo>
                  <a:pt x="1142" y="317"/>
                </a:lnTo>
                <a:lnTo>
                  <a:pt x="1140" y="317"/>
                </a:lnTo>
                <a:lnTo>
                  <a:pt x="1138" y="319"/>
                </a:lnTo>
                <a:lnTo>
                  <a:pt x="1138" y="319"/>
                </a:lnTo>
                <a:lnTo>
                  <a:pt x="1138" y="321"/>
                </a:lnTo>
                <a:lnTo>
                  <a:pt x="1138" y="321"/>
                </a:lnTo>
                <a:lnTo>
                  <a:pt x="1138" y="321"/>
                </a:lnTo>
                <a:lnTo>
                  <a:pt x="1146" y="325"/>
                </a:lnTo>
                <a:lnTo>
                  <a:pt x="1148" y="325"/>
                </a:lnTo>
                <a:lnTo>
                  <a:pt x="1150" y="325"/>
                </a:lnTo>
                <a:lnTo>
                  <a:pt x="1152" y="325"/>
                </a:lnTo>
                <a:lnTo>
                  <a:pt x="1155" y="323"/>
                </a:lnTo>
                <a:lnTo>
                  <a:pt x="1155" y="323"/>
                </a:lnTo>
                <a:lnTo>
                  <a:pt x="1159" y="327"/>
                </a:lnTo>
                <a:lnTo>
                  <a:pt x="1161" y="327"/>
                </a:lnTo>
                <a:lnTo>
                  <a:pt x="1159" y="327"/>
                </a:lnTo>
                <a:lnTo>
                  <a:pt x="1159" y="327"/>
                </a:lnTo>
                <a:lnTo>
                  <a:pt x="1157" y="327"/>
                </a:lnTo>
                <a:lnTo>
                  <a:pt x="1155" y="325"/>
                </a:lnTo>
                <a:lnTo>
                  <a:pt x="1152" y="327"/>
                </a:lnTo>
                <a:lnTo>
                  <a:pt x="1152" y="327"/>
                </a:lnTo>
                <a:lnTo>
                  <a:pt x="1150" y="327"/>
                </a:lnTo>
                <a:lnTo>
                  <a:pt x="1150" y="329"/>
                </a:lnTo>
                <a:lnTo>
                  <a:pt x="1150" y="329"/>
                </a:lnTo>
                <a:lnTo>
                  <a:pt x="1152" y="329"/>
                </a:lnTo>
                <a:lnTo>
                  <a:pt x="1155" y="329"/>
                </a:lnTo>
                <a:lnTo>
                  <a:pt x="1155" y="329"/>
                </a:lnTo>
                <a:lnTo>
                  <a:pt x="1157" y="331"/>
                </a:lnTo>
                <a:lnTo>
                  <a:pt x="1157" y="331"/>
                </a:lnTo>
                <a:lnTo>
                  <a:pt x="1157" y="333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5" y="333"/>
                </a:lnTo>
                <a:lnTo>
                  <a:pt x="1152" y="333"/>
                </a:lnTo>
                <a:lnTo>
                  <a:pt x="1152" y="338"/>
                </a:lnTo>
                <a:lnTo>
                  <a:pt x="1152" y="340"/>
                </a:lnTo>
                <a:lnTo>
                  <a:pt x="1152" y="340"/>
                </a:lnTo>
                <a:lnTo>
                  <a:pt x="1146" y="340"/>
                </a:lnTo>
                <a:lnTo>
                  <a:pt x="1144" y="342"/>
                </a:lnTo>
                <a:lnTo>
                  <a:pt x="1140" y="342"/>
                </a:lnTo>
                <a:lnTo>
                  <a:pt x="1140" y="340"/>
                </a:lnTo>
                <a:lnTo>
                  <a:pt x="1138" y="338"/>
                </a:lnTo>
                <a:lnTo>
                  <a:pt x="1136" y="336"/>
                </a:lnTo>
                <a:lnTo>
                  <a:pt x="1136" y="336"/>
                </a:lnTo>
                <a:lnTo>
                  <a:pt x="1134" y="336"/>
                </a:lnTo>
                <a:lnTo>
                  <a:pt x="1134" y="333"/>
                </a:lnTo>
                <a:lnTo>
                  <a:pt x="1131" y="333"/>
                </a:lnTo>
                <a:lnTo>
                  <a:pt x="1131" y="331"/>
                </a:lnTo>
                <a:lnTo>
                  <a:pt x="1129" y="331"/>
                </a:lnTo>
                <a:lnTo>
                  <a:pt x="1127" y="331"/>
                </a:lnTo>
                <a:lnTo>
                  <a:pt x="1125" y="331"/>
                </a:lnTo>
                <a:lnTo>
                  <a:pt x="1123" y="333"/>
                </a:lnTo>
                <a:lnTo>
                  <a:pt x="1121" y="333"/>
                </a:lnTo>
                <a:lnTo>
                  <a:pt x="1121" y="336"/>
                </a:lnTo>
                <a:lnTo>
                  <a:pt x="1121" y="338"/>
                </a:lnTo>
                <a:lnTo>
                  <a:pt x="1119" y="340"/>
                </a:lnTo>
                <a:lnTo>
                  <a:pt x="1119" y="340"/>
                </a:lnTo>
                <a:lnTo>
                  <a:pt x="1121" y="342"/>
                </a:lnTo>
                <a:lnTo>
                  <a:pt x="1125" y="344"/>
                </a:lnTo>
                <a:lnTo>
                  <a:pt x="1129" y="348"/>
                </a:lnTo>
                <a:lnTo>
                  <a:pt x="1131" y="348"/>
                </a:lnTo>
                <a:lnTo>
                  <a:pt x="1131" y="350"/>
                </a:lnTo>
                <a:lnTo>
                  <a:pt x="1134" y="350"/>
                </a:lnTo>
                <a:lnTo>
                  <a:pt x="1134" y="350"/>
                </a:lnTo>
                <a:lnTo>
                  <a:pt x="1134" y="352"/>
                </a:lnTo>
                <a:lnTo>
                  <a:pt x="1138" y="352"/>
                </a:lnTo>
                <a:lnTo>
                  <a:pt x="1140" y="352"/>
                </a:lnTo>
                <a:lnTo>
                  <a:pt x="1140" y="352"/>
                </a:lnTo>
                <a:lnTo>
                  <a:pt x="1142" y="352"/>
                </a:lnTo>
                <a:lnTo>
                  <a:pt x="1144" y="352"/>
                </a:lnTo>
                <a:lnTo>
                  <a:pt x="1144" y="354"/>
                </a:lnTo>
                <a:lnTo>
                  <a:pt x="1144" y="354"/>
                </a:lnTo>
                <a:lnTo>
                  <a:pt x="1148" y="354"/>
                </a:lnTo>
                <a:lnTo>
                  <a:pt x="1148" y="354"/>
                </a:lnTo>
                <a:lnTo>
                  <a:pt x="1150" y="357"/>
                </a:lnTo>
                <a:lnTo>
                  <a:pt x="1155" y="361"/>
                </a:lnTo>
                <a:lnTo>
                  <a:pt x="1157" y="363"/>
                </a:lnTo>
                <a:lnTo>
                  <a:pt x="1163" y="367"/>
                </a:lnTo>
                <a:lnTo>
                  <a:pt x="1165" y="369"/>
                </a:lnTo>
                <a:lnTo>
                  <a:pt x="1167" y="371"/>
                </a:lnTo>
                <a:lnTo>
                  <a:pt x="1169" y="375"/>
                </a:lnTo>
                <a:lnTo>
                  <a:pt x="1169" y="378"/>
                </a:lnTo>
                <a:lnTo>
                  <a:pt x="1171" y="378"/>
                </a:lnTo>
                <a:lnTo>
                  <a:pt x="1173" y="378"/>
                </a:lnTo>
                <a:lnTo>
                  <a:pt x="1175" y="378"/>
                </a:lnTo>
                <a:lnTo>
                  <a:pt x="1178" y="380"/>
                </a:lnTo>
                <a:lnTo>
                  <a:pt x="1178" y="380"/>
                </a:lnTo>
                <a:lnTo>
                  <a:pt x="1180" y="378"/>
                </a:lnTo>
                <a:lnTo>
                  <a:pt x="1182" y="378"/>
                </a:lnTo>
                <a:lnTo>
                  <a:pt x="1186" y="375"/>
                </a:lnTo>
                <a:lnTo>
                  <a:pt x="1186" y="375"/>
                </a:lnTo>
                <a:lnTo>
                  <a:pt x="1186" y="373"/>
                </a:lnTo>
                <a:lnTo>
                  <a:pt x="1184" y="371"/>
                </a:lnTo>
                <a:lnTo>
                  <a:pt x="1182" y="367"/>
                </a:lnTo>
                <a:lnTo>
                  <a:pt x="1182" y="367"/>
                </a:lnTo>
                <a:lnTo>
                  <a:pt x="1182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7"/>
                </a:lnTo>
                <a:lnTo>
                  <a:pt x="1184" y="367"/>
                </a:lnTo>
                <a:lnTo>
                  <a:pt x="1184" y="369"/>
                </a:lnTo>
                <a:lnTo>
                  <a:pt x="1186" y="369"/>
                </a:lnTo>
                <a:lnTo>
                  <a:pt x="1194" y="371"/>
                </a:lnTo>
                <a:lnTo>
                  <a:pt x="1196" y="369"/>
                </a:lnTo>
                <a:lnTo>
                  <a:pt x="1199" y="369"/>
                </a:lnTo>
                <a:lnTo>
                  <a:pt x="1201" y="369"/>
                </a:lnTo>
                <a:lnTo>
                  <a:pt x="1203" y="367"/>
                </a:lnTo>
                <a:lnTo>
                  <a:pt x="1203" y="365"/>
                </a:lnTo>
                <a:lnTo>
                  <a:pt x="1209" y="365"/>
                </a:lnTo>
                <a:lnTo>
                  <a:pt x="1207" y="361"/>
                </a:lnTo>
                <a:lnTo>
                  <a:pt x="1207" y="361"/>
                </a:lnTo>
                <a:lnTo>
                  <a:pt x="1207" y="359"/>
                </a:lnTo>
                <a:lnTo>
                  <a:pt x="1205" y="359"/>
                </a:lnTo>
                <a:lnTo>
                  <a:pt x="1209" y="357"/>
                </a:lnTo>
                <a:lnTo>
                  <a:pt x="1209" y="357"/>
                </a:lnTo>
                <a:lnTo>
                  <a:pt x="1209" y="354"/>
                </a:lnTo>
                <a:lnTo>
                  <a:pt x="1209" y="354"/>
                </a:lnTo>
                <a:lnTo>
                  <a:pt x="1207" y="352"/>
                </a:lnTo>
                <a:lnTo>
                  <a:pt x="1205" y="352"/>
                </a:lnTo>
                <a:lnTo>
                  <a:pt x="1205" y="352"/>
                </a:lnTo>
                <a:lnTo>
                  <a:pt x="1207" y="352"/>
                </a:lnTo>
                <a:lnTo>
                  <a:pt x="1207" y="350"/>
                </a:lnTo>
                <a:close/>
                <a:moveTo>
                  <a:pt x="54" y="2310"/>
                </a:moveTo>
                <a:lnTo>
                  <a:pt x="54" y="2310"/>
                </a:lnTo>
                <a:lnTo>
                  <a:pt x="54" y="2313"/>
                </a:lnTo>
                <a:lnTo>
                  <a:pt x="54" y="2313"/>
                </a:lnTo>
                <a:lnTo>
                  <a:pt x="57" y="2310"/>
                </a:lnTo>
                <a:lnTo>
                  <a:pt x="57" y="2310"/>
                </a:lnTo>
                <a:lnTo>
                  <a:pt x="54" y="2310"/>
                </a:lnTo>
                <a:close/>
                <a:moveTo>
                  <a:pt x="1297" y="430"/>
                </a:moveTo>
                <a:lnTo>
                  <a:pt x="1295" y="430"/>
                </a:lnTo>
                <a:lnTo>
                  <a:pt x="1295" y="428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30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7" y="432"/>
                </a:lnTo>
                <a:lnTo>
                  <a:pt x="1297" y="432"/>
                </a:lnTo>
                <a:lnTo>
                  <a:pt x="1297" y="430"/>
                </a:lnTo>
                <a:lnTo>
                  <a:pt x="1297" y="430"/>
                </a:lnTo>
                <a:close/>
                <a:moveTo>
                  <a:pt x="1215" y="432"/>
                </a:moveTo>
                <a:lnTo>
                  <a:pt x="1213" y="430"/>
                </a:lnTo>
                <a:lnTo>
                  <a:pt x="1207" y="426"/>
                </a:lnTo>
                <a:lnTo>
                  <a:pt x="1205" y="426"/>
                </a:lnTo>
                <a:lnTo>
                  <a:pt x="1203" y="424"/>
                </a:lnTo>
                <a:lnTo>
                  <a:pt x="1201" y="424"/>
                </a:lnTo>
                <a:lnTo>
                  <a:pt x="1199" y="422"/>
                </a:lnTo>
                <a:lnTo>
                  <a:pt x="1199" y="422"/>
                </a:lnTo>
                <a:lnTo>
                  <a:pt x="1199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19"/>
                </a:lnTo>
                <a:lnTo>
                  <a:pt x="1196" y="419"/>
                </a:lnTo>
                <a:lnTo>
                  <a:pt x="1194" y="417"/>
                </a:lnTo>
                <a:lnTo>
                  <a:pt x="1192" y="417"/>
                </a:lnTo>
                <a:lnTo>
                  <a:pt x="1190" y="417"/>
                </a:lnTo>
                <a:lnTo>
                  <a:pt x="1190" y="417"/>
                </a:lnTo>
                <a:lnTo>
                  <a:pt x="1186" y="417"/>
                </a:lnTo>
                <a:lnTo>
                  <a:pt x="1186" y="417"/>
                </a:lnTo>
                <a:lnTo>
                  <a:pt x="1184" y="419"/>
                </a:lnTo>
                <a:lnTo>
                  <a:pt x="1184" y="419"/>
                </a:lnTo>
                <a:lnTo>
                  <a:pt x="1184" y="422"/>
                </a:lnTo>
                <a:lnTo>
                  <a:pt x="1184" y="422"/>
                </a:lnTo>
                <a:lnTo>
                  <a:pt x="1184" y="422"/>
                </a:lnTo>
                <a:lnTo>
                  <a:pt x="1186" y="426"/>
                </a:lnTo>
                <a:lnTo>
                  <a:pt x="1188" y="426"/>
                </a:lnTo>
                <a:lnTo>
                  <a:pt x="1186" y="426"/>
                </a:lnTo>
                <a:lnTo>
                  <a:pt x="1184" y="426"/>
                </a:lnTo>
                <a:lnTo>
                  <a:pt x="1182" y="424"/>
                </a:lnTo>
                <a:lnTo>
                  <a:pt x="1182" y="424"/>
                </a:lnTo>
                <a:lnTo>
                  <a:pt x="1180" y="424"/>
                </a:lnTo>
                <a:lnTo>
                  <a:pt x="1180" y="424"/>
                </a:lnTo>
                <a:lnTo>
                  <a:pt x="1180" y="426"/>
                </a:lnTo>
                <a:lnTo>
                  <a:pt x="1182" y="426"/>
                </a:lnTo>
                <a:lnTo>
                  <a:pt x="1182" y="426"/>
                </a:lnTo>
                <a:lnTo>
                  <a:pt x="1180" y="426"/>
                </a:lnTo>
                <a:lnTo>
                  <a:pt x="1180" y="426"/>
                </a:lnTo>
                <a:lnTo>
                  <a:pt x="1180" y="428"/>
                </a:lnTo>
                <a:lnTo>
                  <a:pt x="1182" y="428"/>
                </a:lnTo>
                <a:lnTo>
                  <a:pt x="1182" y="430"/>
                </a:lnTo>
                <a:lnTo>
                  <a:pt x="1182" y="430"/>
                </a:lnTo>
                <a:lnTo>
                  <a:pt x="1180" y="430"/>
                </a:lnTo>
                <a:lnTo>
                  <a:pt x="1178" y="432"/>
                </a:lnTo>
                <a:lnTo>
                  <a:pt x="1175" y="434"/>
                </a:lnTo>
                <a:lnTo>
                  <a:pt x="1171" y="434"/>
                </a:lnTo>
                <a:lnTo>
                  <a:pt x="1167" y="434"/>
                </a:lnTo>
                <a:lnTo>
                  <a:pt x="1165" y="436"/>
                </a:lnTo>
                <a:lnTo>
                  <a:pt x="1165" y="436"/>
                </a:lnTo>
                <a:lnTo>
                  <a:pt x="1165" y="438"/>
                </a:lnTo>
                <a:lnTo>
                  <a:pt x="1167" y="438"/>
                </a:lnTo>
                <a:lnTo>
                  <a:pt x="1167" y="440"/>
                </a:lnTo>
                <a:lnTo>
                  <a:pt x="1169" y="440"/>
                </a:lnTo>
                <a:lnTo>
                  <a:pt x="1169" y="443"/>
                </a:lnTo>
                <a:lnTo>
                  <a:pt x="1171" y="443"/>
                </a:lnTo>
                <a:lnTo>
                  <a:pt x="1173" y="440"/>
                </a:lnTo>
                <a:lnTo>
                  <a:pt x="1171" y="440"/>
                </a:lnTo>
                <a:lnTo>
                  <a:pt x="1173" y="440"/>
                </a:lnTo>
                <a:lnTo>
                  <a:pt x="1173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3"/>
                </a:lnTo>
                <a:lnTo>
                  <a:pt x="1175" y="443"/>
                </a:lnTo>
                <a:lnTo>
                  <a:pt x="1178" y="443"/>
                </a:lnTo>
                <a:lnTo>
                  <a:pt x="1178" y="443"/>
                </a:lnTo>
                <a:lnTo>
                  <a:pt x="1180" y="443"/>
                </a:lnTo>
                <a:lnTo>
                  <a:pt x="1182" y="443"/>
                </a:lnTo>
                <a:lnTo>
                  <a:pt x="1182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5"/>
                </a:lnTo>
                <a:lnTo>
                  <a:pt x="1184" y="445"/>
                </a:lnTo>
                <a:lnTo>
                  <a:pt x="1184" y="445"/>
                </a:lnTo>
                <a:lnTo>
                  <a:pt x="1190" y="447"/>
                </a:lnTo>
                <a:lnTo>
                  <a:pt x="1192" y="447"/>
                </a:lnTo>
                <a:lnTo>
                  <a:pt x="1196" y="449"/>
                </a:lnTo>
                <a:lnTo>
                  <a:pt x="1199" y="451"/>
                </a:lnTo>
                <a:lnTo>
                  <a:pt x="1203" y="449"/>
                </a:lnTo>
                <a:lnTo>
                  <a:pt x="1209" y="451"/>
                </a:lnTo>
                <a:lnTo>
                  <a:pt x="1211" y="451"/>
                </a:lnTo>
                <a:lnTo>
                  <a:pt x="1213" y="451"/>
                </a:lnTo>
                <a:lnTo>
                  <a:pt x="1217" y="449"/>
                </a:lnTo>
                <a:lnTo>
                  <a:pt x="1219" y="447"/>
                </a:lnTo>
                <a:lnTo>
                  <a:pt x="1219" y="447"/>
                </a:lnTo>
                <a:lnTo>
                  <a:pt x="1222" y="445"/>
                </a:lnTo>
                <a:lnTo>
                  <a:pt x="1222" y="445"/>
                </a:lnTo>
                <a:lnTo>
                  <a:pt x="1224" y="445"/>
                </a:lnTo>
                <a:lnTo>
                  <a:pt x="1226" y="445"/>
                </a:lnTo>
                <a:lnTo>
                  <a:pt x="1228" y="443"/>
                </a:lnTo>
                <a:lnTo>
                  <a:pt x="1228" y="443"/>
                </a:lnTo>
                <a:lnTo>
                  <a:pt x="1226" y="440"/>
                </a:lnTo>
                <a:lnTo>
                  <a:pt x="1226" y="440"/>
                </a:lnTo>
                <a:lnTo>
                  <a:pt x="1226" y="440"/>
                </a:lnTo>
                <a:lnTo>
                  <a:pt x="1224" y="443"/>
                </a:lnTo>
                <a:lnTo>
                  <a:pt x="1222" y="440"/>
                </a:lnTo>
                <a:lnTo>
                  <a:pt x="1219" y="440"/>
                </a:lnTo>
                <a:lnTo>
                  <a:pt x="1217" y="438"/>
                </a:lnTo>
                <a:lnTo>
                  <a:pt x="1215" y="434"/>
                </a:lnTo>
                <a:lnTo>
                  <a:pt x="1215" y="432"/>
                </a:lnTo>
                <a:close/>
                <a:moveTo>
                  <a:pt x="1299" y="432"/>
                </a:moveTo>
                <a:lnTo>
                  <a:pt x="1299" y="432"/>
                </a:lnTo>
                <a:lnTo>
                  <a:pt x="1299" y="432"/>
                </a:lnTo>
                <a:lnTo>
                  <a:pt x="1299" y="432"/>
                </a:lnTo>
                <a:lnTo>
                  <a:pt x="1301" y="430"/>
                </a:lnTo>
                <a:lnTo>
                  <a:pt x="1301" y="428"/>
                </a:lnTo>
                <a:lnTo>
                  <a:pt x="1301" y="428"/>
                </a:lnTo>
                <a:lnTo>
                  <a:pt x="1301" y="428"/>
                </a:lnTo>
                <a:lnTo>
                  <a:pt x="1299" y="428"/>
                </a:lnTo>
                <a:lnTo>
                  <a:pt x="1299" y="428"/>
                </a:lnTo>
                <a:lnTo>
                  <a:pt x="1297" y="428"/>
                </a:lnTo>
                <a:lnTo>
                  <a:pt x="1297" y="430"/>
                </a:lnTo>
                <a:lnTo>
                  <a:pt x="1297" y="430"/>
                </a:lnTo>
                <a:lnTo>
                  <a:pt x="1299" y="432"/>
                </a:lnTo>
                <a:close/>
                <a:moveTo>
                  <a:pt x="1527" y="468"/>
                </a:moveTo>
                <a:lnTo>
                  <a:pt x="1530" y="468"/>
                </a:lnTo>
                <a:lnTo>
                  <a:pt x="1530" y="468"/>
                </a:lnTo>
                <a:lnTo>
                  <a:pt x="1534" y="468"/>
                </a:lnTo>
                <a:lnTo>
                  <a:pt x="1542" y="468"/>
                </a:lnTo>
                <a:lnTo>
                  <a:pt x="1544" y="468"/>
                </a:lnTo>
                <a:lnTo>
                  <a:pt x="1544" y="468"/>
                </a:lnTo>
                <a:lnTo>
                  <a:pt x="1544" y="466"/>
                </a:lnTo>
                <a:lnTo>
                  <a:pt x="1544" y="463"/>
                </a:lnTo>
                <a:lnTo>
                  <a:pt x="1544" y="463"/>
                </a:lnTo>
                <a:lnTo>
                  <a:pt x="1542" y="463"/>
                </a:lnTo>
                <a:lnTo>
                  <a:pt x="1542" y="463"/>
                </a:lnTo>
                <a:lnTo>
                  <a:pt x="1538" y="463"/>
                </a:lnTo>
                <a:lnTo>
                  <a:pt x="1534" y="461"/>
                </a:lnTo>
                <a:lnTo>
                  <a:pt x="1530" y="461"/>
                </a:lnTo>
                <a:lnTo>
                  <a:pt x="1525" y="461"/>
                </a:lnTo>
                <a:lnTo>
                  <a:pt x="1525" y="461"/>
                </a:lnTo>
                <a:lnTo>
                  <a:pt x="1525" y="463"/>
                </a:lnTo>
                <a:lnTo>
                  <a:pt x="1525" y="463"/>
                </a:lnTo>
                <a:lnTo>
                  <a:pt x="1525" y="466"/>
                </a:lnTo>
                <a:lnTo>
                  <a:pt x="1527" y="468"/>
                </a:lnTo>
                <a:close/>
                <a:moveTo>
                  <a:pt x="1349" y="466"/>
                </a:moveTo>
                <a:lnTo>
                  <a:pt x="1349" y="466"/>
                </a:lnTo>
                <a:lnTo>
                  <a:pt x="1349" y="468"/>
                </a:lnTo>
                <a:lnTo>
                  <a:pt x="1349" y="468"/>
                </a:lnTo>
                <a:lnTo>
                  <a:pt x="1351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66"/>
                </a:lnTo>
                <a:lnTo>
                  <a:pt x="1356" y="466"/>
                </a:lnTo>
                <a:lnTo>
                  <a:pt x="1356" y="463"/>
                </a:lnTo>
                <a:lnTo>
                  <a:pt x="1356" y="461"/>
                </a:lnTo>
                <a:lnTo>
                  <a:pt x="1356" y="459"/>
                </a:lnTo>
                <a:lnTo>
                  <a:pt x="1356" y="459"/>
                </a:lnTo>
                <a:lnTo>
                  <a:pt x="1356" y="457"/>
                </a:lnTo>
                <a:lnTo>
                  <a:pt x="1354" y="455"/>
                </a:lnTo>
                <a:lnTo>
                  <a:pt x="1351" y="455"/>
                </a:lnTo>
                <a:lnTo>
                  <a:pt x="1349" y="457"/>
                </a:lnTo>
                <a:lnTo>
                  <a:pt x="1349" y="459"/>
                </a:lnTo>
                <a:lnTo>
                  <a:pt x="1349" y="459"/>
                </a:lnTo>
                <a:lnTo>
                  <a:pt x="1347" y="459"/>
                </a:lnTo>
                <a:lnTo>
                  <a:pt x="1347" y="461"/>
                </a:lnTo>
                <a:lnTo>
                  <a:pt x="1347" y="461"/>
                </a:lnTo>
                <a:lnTo>
                  <a:pt x="1349" y="463"/>
                </a:lnTo>
                <a:lnTo>
                  <a:pt x="1349" y="466"/>
                </a:lnTo>
                <a:lnTo>
                  <a:pt x="1349" y="466"/>
                </a:lnTo>
                <a:close/>
                <a:moveTo>
                  <a:pt x="1496" y="428"/>
                </a:moveTo>
                <a:lnTo>
                  <a:pt x="1492" y="428"/>
                </a:lnTo>
                <a:lnTo>
                  <a:pt x="1490" y="428"/>
                </a:lnTo>
                <a:lnTo>
                  <a:pt x="1490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30"/>
                </a:lnTo>
                <a:lnTo>
                  <a:pt x="1488" y="432"/>
                </a:lnTo>
                <a:lnTo>
                  <a:pt x="1488" y="434"/>
                </a:lnTo>
                <a:lnTo>
                  <a:pt x="1488" y="434"/>
                </a:lnTo>
                <a:lnTo>
                  <a:pt x="1490" y="434"/>
                </a:lnTo>
                <a:lnTo>
                  <a:pt x="1490" y="434"/>
                </a:lnTo>
                <a:lnTo>
                  <a:pt x="1492" y="434"/>
                </a:lnTo>
                <a:lnTo>
                  <a:pt x="1494" y="434"/>
                </a:lnTo>
                <a:lnTo>
                  <a:pt x="1494" y="432"/>
                </a:lnTo>
                <a:lnTo>
                  <a:pt x="1494" y="432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28"/>
                </a:lnTo>
                <a:lnTo>
                  <a:pt x="1496" y="428"/>
                </a:lnTo>
                <a:close/>
                <a:moveTo>
                  <a:pt x="1351" y="413"/>
                </a:moveTo>
                <a:lnTo>
                  <a:pt x="1354" y="413"/>
                </a:lnTo>
                <a:lnTo>
                  <a:pt x="1354" y="413"/>
                </a:lnTo>
                <a:lnTo>
                  <a:pt x="1354" y="411"/>
                </a:lnTo>
                <a:lnTo>
                  <a:pt x="1354" y="411"/>
                </a:lnTo>
                <a:lnTo>
                  <a:pt x="1354" y="411"/>
                </a:lnTo>
                <a:lnTo>
                  <a:pt x="1351" y="409"/>
                </a:lnTo>
                <a:lnTo>
                  <a:pt x="1349" y="411"/>
                </a:lnTo>
                <a:lnTo>
                  <a:pt x="1349" y="409"/>
                </a:lnTo>
                <a:lnTo>
                  <a:pt x="1345" y="409"/>
                </a:lnTo>
                <a:lnTo>
                  <a:pt x="1345" y="409"/>
                </a:lnTo>
                <a:lnTo>
                  <a:pt x="1343" y="411"/>
                </a:lnTo>
                <a:lnTo>
                  <a:pt x="1343" y="411"/>
                </a:lnTo>
                <a:lnTo>
                  <a:pt x="1343" y="411"/>
                </a:lnTo>
                <a:lnTo>
                  <a:pt x="1345" y="413"/>
                </a:lnTo>
                <a:lnTo>
                  <a:pt x="1347" y="413"/>
                </a:lnTo>
                <a:lnTo>
                  <a:pt x="1347" y="413"/>
                </a:lnTo>
                <a:lnTo>
                  <a:pt x="1349" y="413"/>
                </a:lnTo>
                <a:lnTo>
                  <a:pt x="1351" y="413"/>
                </a:lnTo>
                <a:close/>
                <a:moveTo>
                  <a:pt x="1287" y="325"/>
                </a:moveTo>
                <a:lnTo>
                  <a:pt x="1289" y="321"/>
                </a:lnTo>
                <a:lnTo>
                  <a:pt x="1289" y="321"/>
                </a:lnTo>
                <a:lnTo>
                  <a:pt x="1291" y="319"/>
                </a:lnTo>
                <a:lnTo>
                  <a:pt x="1291" y="319"/>
                </a:lnTo>
                <a:lnTo>
                  <a:pt x="1293" y="317"/>
                </a:lnTo>
                <a:lnTo>
                  <a:pt x="1295" y="315"/>
                </a:lnTo>
                <a:lnTo>
                  <a:pt x="1297" y="313"/>
                </a:lnTo>
                <a:lnTo>
                  <a:pt x="1299" y="310"/>
                </a:lnTo>
                <a:lnTo>
                  <a:pt x="1299" y="308"/>
                </a:lnTo>
                <a:lnTo>
                  <a:pt x="1297" y="308"/>
                </a:lnTo>
                <a:lnTo>
                  <a:pt x="1295" y="306"/>
                </a:lnTo>
                <a:lnTo>
                  <a:pt x="1289" y="306"/>
                </a:lnTo>
                <a:lnTo>
                  <a:pt x="1280" y="304"/>
                </a:lnTo>
                <a:lnTo>
                  <a:pt x="1276" y="306"/>
                </a:lnTo>
                <a:lnTo>
                  <a:pt x="1272" y="306"/>
                </a:lnTo>
                <a:lnTo>
                  <a:pt x="1270" y="306"/>
                </a:lnTo>
                <a:lnTo>
                  <a:pt x="1268" y="304"/>
                </a:lnTo>
                <a:lnTo>
                  <a:pt x="1266" y="304"/>
                </a:lnTo>
                <a:lnTo>
                  <a:pt x="1263" y="302"/>
                </a:lnTo>
                <a:lnTo>
                  <a:pt x="1257" y="302"/>
                </a:lnTo>
                <a:lnTo>
                  <a:pt x="1255" y="300"/>
                </a:lnTo>
                <a:lnTo>
                  <a:pt x="1253" y="300"/>
                </a:lnTo>
                <a:lnTo>
                  <a:pt x="1249" y="302"/>
                </a:lnTo>
                <a:lnTo>
                  <a:pt x="1247" y="302"/>
                </a:lnTo>
                <a:lnTo>
                  <a:pt x="1238" y="302"/>
                </a:lnTo>
                <a:lnTo>
                  <a:pt x="1236" y="304"/>
                </a:lnTo>
                <a:lnTo>
                  <a:pt x="1232" y="304"/>
                </a:lnTo>
                <a:lnTo>
                  <a:pt x="1230" y="304"/>
                </a:lnTo>
                <a:lnTo>
                  <a:pt x="1230" y="306"/>
                </a:lnTo>
                <a:lnTo>
                  <a:pt x="1230" y="306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10"/>
                </a:lnTo>
                <a:lnTo>
                  <a:pt x="1232" y="313"/>
                </a:lnTo>
                <a:lnTo>
                  <a:pt x="1234" y="315"/>
                </a:lnTo>
                <a:lnTo>
                  <a:pt x="1236" y="315"/>
                </a:lnTo>
                <a:lnTo>
                  <a:pt x="1236" y="315"/>
                </a:lnTo>
                <a:lnTo>
                  <a:pt x="1234" y="315"/>
                </a:lnTo>
                <a:lnTo>
                  <a:pt x="1232" y="315"/>
                </a:lnTo>
                <a:lnTo>
                  <a:pt x="1226" y="313"/>
                </a:lnTo>
                <a:lnTo>
                  <a:pt x="1226" y="313"/>
                </a:lnTo>
                <a:lnTo>
                  <a:pt x="1224" y="313"/>
                </a:lnTo>
                <a:lnTo>
                  <a:pt x="1222" y="315"/>
                </a:lnTo>
                <a:lnTo>
                  <a:pt x="1222" y="315"/>
                </a:lnTo>
                <a:lnTo>
                  <a:pt x="1222" y="317"/>
                </a:lnTo>
                <a:lnTo>
                  <a:pt x="1222" y="319"/>
                </a:lnTo>
                <a:lnTo>
                  <a:pt x="1224" y="325"/>
                </a:lnTo>
                <a:lnTo>
                  <a:pt x="1224" y="329"/>
                </a:lnTo>
                <a:lnTo>
                  <a:pt x="1224" y="329"/>
                </a:lnTo>
                <a:lnTo>
                  <a:pt x="1222" y="333"/>
                </a:lnTo>
                <a:lnTo>
                  <a:pt x="1222" y="336"/>
                </a:lnTo>
                <a:lnTo>
                  <a:pt x="1224" y="336"/>
                </a:lnTo>
                <a:lnTo>
                  <a:pt x="1224" y="338"/>
                </a:lnTo>
                <a:lnTo>
                  <a:pt x="1224" y="340"/>
                </a:lnTo>
                <a:lnTo>
                  <a:pt x="1228" y="346"/>
                </a:lnTo>
                <a:lnTo>
                  <a:pt x="1228" y="350"/>
                </a:lnTo>
                <a:lnTo>
                  <a:pt x="1230" y="357"/>
                </a:lnTo>
                <a:lnTo>
                  <a:pt x="1228" y="359"/>
                </a:lnTo>
                <a:lnTo>
                  <a:pt x="1232" y="361"/>
                </a:lnTo>
                <a:lnTo>
                  <a:pt x="1236" y="359"/>
                </a:lnTo>
                <a:lnTo>
                  <a:pt x="1238" y="359"/>
                </a:lnTo>
                <a:lnTo>
                  <a:pt x="1245" y="361"/>
                </a:lnTo>
                <a:lnTo>
                  <a:pt x="1245" y="359"/>
                </a:lnTo>
                <a:lnTo>
                  <a:pt x="1247" y="357"/>
                </a:lnTo>
                <a:lnTo>
                  <a:pt x="1249" y="354"/>
                </a:lnTo>
                <a:lnTo>
                  <a:pt x="1253" y="348"/>
                </a:lnTo>
                <a:lnTo>
                  <a:pt x="1253" y="348"/>
                </a:lnTo>
                <a:lnTo>
                  <a:pt x="1253" y="346"/>
                </a:lnTo>
                <a:lnTo>
                  <a:pt x="1253" y="346"/>
                </a:lnTo>
                <a:lnTo>
                  <a:pt x="1253" y="346"/>
                </a:lnTo>
                <a:lnTo>
                  <a:pt x="1249" y="342"/>
                </a:lnTo>
                <a:lnTo>
                  <a:pt x="1247" y="342"/>
                </a:lnTo>
                <a:lnTo>
                  <a:pt x="1245" y="340"/>
                </a:lnTo>
                <a:lnTo>
                  <a:pt x="1243" y="340"/>
                </a:lnTo>
                <a:lnTo>
                  <a:pt x="1253" y="340"/>
                </a:lnTo>
                <a:lnTo>
                  <a:pt x="1255" y="340"/>
                </a:lnTo>
                <a:lnTo>
                  <a:pt x="1270" y="342"/>
                </a:lnTo>
                <a:lnTo>
                  <a:pt x="1272" y="340"/>
                </a:lnTo>
                <a:lnTo>
                  <a:pt x="1274" y="340"/>
                </a:lnTo>
                <a:lnTo>
                  <a:pt x="1276" y="338"/>
                </a:lnTo>
                <a:lnTo>
                  <a:pt x="1278" y="336"/>
                </a:lnTo>
                <a:lnTo>
                  <a:pt x="1280" y="333"/>
                </a:lnTo>
                <a:lnTo>
                  <a:pt x="1282" y="329"/>
                </a:lnTo>
                <a:lnTo>
                  <a:pt x="1282" y="327"/>
                </a:lnTo>
                <a:lnTo>
                  <a:pt x="1282" y="327"/>
                </a:lnTo>
                <a:lnTo>
                  <a:pt x="1282" y="327"/>
                </a:lnTo>
                <a:lnTo>
                  <a:pt x="1284" y="325"/>
                </a:lnTo>
                <a:lnTo>
                  <a:pt x="1287" y="325"/>
                </a:lnTo>
                <a:close/>
                <a:moveTo>
                  <a:pt x="17" y="1895"/>
                </a:moveTo>
                <a:lnTo>
                  <a:pt x="17" y="1895"/>
                </a:lnTo>
                <a:lnTo>
                  <a:pt x="17" y="1895"/>
                </a:lnTo>
                <a:lnTo>
                  <a:pt x="17" y="1895"/>
                </a:lnTo>
                <a:lnTo>
                  <a:pt x="19" y="1895"/>
                </a:lnTo>
                <a:lnTo>
                  <a:pt x="19" y="1895"/>
                </a:lnTo>
                <a:lnTo>
                  <a:pt x="17" y="1895"/>
                </a:lnTo>
                <a:close/>
                <a:moveTo>
                  <a:pt x="2" y="1870"/>
                </a:moveTo>
                <a:lnTo>
                  <a:pt x="2" y="1868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2" y="1870"/>
                </a:lnTo>
                <a:close/>
                <a:moveTo>
                  <a:pt x="2" y="1906"/>
                </a:move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8"/>
                </a:lnTo>
                <a:lnTo>
                  <a:pt x="2" y="1908"/>
                </a:lnTo>
                <a:lnTo>
                  <a:pt x="2" y="1908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close/>
                <a:moveTo>
                  <a:pt x="15" y="1881"/>
                </a:move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3"/>
                </a:lnTo>
                <a:lnTo>
                  <a:pt x="15" y="1883"/>
                </a:lnTo>
                <a:lnTo>
                  <a:pt x="15" y="1881"/>
                </a:lnTo>
                <a:lnTo>
                  <a:pt x="15" y="1881"/>
                </a:lnTo>
                <a:lnTo>
                  <a:pt x="17" y="1881"/>
                </a:lnTo>
                <a:lnTo>
                  <a:pt x="15" y="1881"/>
                </a:lnTo>
                <a:lnTo>
                  <a:pt x="15" y="1881"/>
                </a:lnTo>
                <a:close/>
                <a:moveTo>
                  <a:pt x="15" y="1891"/>
                </a:moveTo>
                <a:lnTo>
                  <a:pt x="13" y="1891"/>
                </a:lnTo>
                <a:lnTo>
                  <a:pt x="13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close/>
                <a:moveTo>
                  <a:pt x="2" y="1872"/>
                </a:moveTo>
                <a:lnTo>
                  <a:pt x="2" y="1872"/>
                </a:lnTo>
                <a:lnTo>
                  <a:pt x="0" y="1874"/>
                </a:lnTo>
                <a:lnTo>
                  <a:pt x="0" y="1877"/>
                </a:lnTo>
                <a:lnTo>
                  <a:pt x="0" y="1877"/>
                </a:lnTo>
                <a:lnTo>
                  <a:pt x="2" y="1874"/>
                </a:lnTo>
                <a:lnTo>
                  <a:pt x="2" y="1874"/>
                </a:lnTo>
                <a:lnTo>
                  <a:pt x="2" y="1872"/>
                </a:lnTo>
                <a:close/>
                <a:moveTo>
                  <a:pt x="593" y="424"/>
                </a:moveTo>
                <a:lnTo>
                  <a:pt x="593" y="424"/>
                </a:lnTo>
                <a:lnTo>
                  <a:pt x="595" y="424"/>
                </a:lnTo>
                <a:lnTo>
                  <a:pt x="595" y="424"/>
                </a:lnTo>
                <a:lnTo>
                  <a:pt x="593" y="422"/>
                </a:lnTo>
                <a:lnTo>
                  <a:pt x="593" y="422"/>
                </a:lnTo>
                <a:lnTo>
                  <a:pt x="589" y="424"/>
                </a:lnTo>
                <a:lnTo>
                  <a:pt x="591" y="424"/>
                </a:lnTo>
                <a:lnTo>
                  <a:pt x="593" y="424"/>
                </a:lnTo>
                <a:close/>
                <a:moveTo>
                  <a:pt x="113" y="1696"/>
                </a:move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close/>
                <a:moveTo>
                  <a:pt x="0" y="1864"/>
                </a:moveTo>
                <a:lnTo>
                  <a:pt x="0" y="1864"/>
                </a:lnTo>
                <a:lnTo>
                  <a:pt x="0" y="1866"/>
                </a:lnTo>
                <a:lnTo>
                  <a:pt x="0" y="1866"/>
                </a:lnTo>
                <a:lnTo>
                  <a:pt x="0" y="1864"/>
                </a:lnTo>
                <a:lnTo>
                  <a:pt x="0" y="1864"/>
                </a:lnTo>
                <a:close/>
                <a:moveTo>
                  <a:pt x="52" y="814"/>
                </a:moveTo>
                <a:lnTo>
                  <a:pt x="54" y="814"/>
                </a:lnTo>
                <a:lnTo>
                  <a:pt x="54" y="814"/>
                </a:lnTo>
                <a:lnTo>
                  <a:pt x="52" y="811"/>
                </a:lnTo>
                <a:lnTo>
                  <a:pt x="52" y="811"/>
                </a:lnTo>
                <a:lnTo>
                  <a:pt x="52" y="814"/>
                </a:lnTo>
                <a:lnTo>
                  <a:pt x="52" y="814"/>
                </a:lnTo>
                <a:close/>
                <a:moveTo>
                  <a:pt x="19" y="1931"/>
                </a:move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close/>
                <a:moveTo>
                  <a:pt x="46" y="816"/>
                </a:moveTo>
                <a:lnTo>
                  <a:pt x="50" y="814"/>
                </a:lnTo>
                <a:lnTo>
                  <a:pt x="50" y="814"/>
                </a:lnTo>
                <a:lnTo>
                  <a:pt x="50" y="814"/>
                </a:lnTo>
                <a:lnTo>
                  <a:pt x="52" y="814"/>
                </a:lnTo>
                <a:lnTo>
                  <a:pt x="52" y="814"/>
                </a:lnTo>
                <a:lnTo>
                  <a:pt x="52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09"/>
                </a:lnTo>
                <a:lnTo>
                  <a:pt x="50" y="809"/>
                </a:lnTo>
                <a:lnTo>
                  <a:pt x="48" y="809"/>
                </a:lnTo>
                <a:lnTo>
                  <a:pt x="48" y="811"/>
                </a:lnTo>
                <a:lnTo>
                  <a:pt x="48" y="811"/>
                </a:lnTo>
                <a:lnTo>
                  <a:pt x="46" y="811"/>
                </a:lnTo>
                <a:lnTo>
                  <a:pt x="46" y="814"/>
                </a:lnTo>
                <a:lnTo>
                  <a:pt x="44" y="816"/>
                </a:lnTo>
                <a:lnTo>
                  <a:pt x="46" y="816"/>
                </a:lnTo>
                <a:lnTo>
                  <a:pt x="46" y="816"/>
                </a:lnTo>
                <a:close/>
                <a:moveTo>
                  <a:pt x="54" y="2302"/>
                </a:moveTo>
                <a:lnTo>
                  <a:pt x="54" y="2302"/>
                </a:lnTo>
                <a:lnTo>
                  <a:pt x="54" y="2302"/>
                </a:lnTo>
                <a:lnTo>
                  <a:pt x="50" y="2302"/>
                </a:lnTo>
                <a:lnTo>
                  <a:pt x="48" y="2302"/>
                </a:lnTo>
                <a:lnTo>
                  <a:pt x="46" y="2302"/>
                </a:lnTo>
                <a:lnTo>
                  <a:pt x="46" y="2304"/>
                </a:lnTo>
                <a:lnTo>
                  <a:pt x="46" y="2304"/>
                </a:lnTo>
                <a:lnTo>
                  <a:pt x="48" y="2304"/>
                </a:lnTo>
                <a:lnTo>
                  <a:pt x="50" y="2304"/>
                </a:lnTo>
                <a:lnTo>
                  <a:pt x="50" y="2304"/>
                </a:lnTo>
                <a:lnTo>
                  <a:pt x="50" y="2306"/>
                </a:lnTo>
                <a:lnTo>
                  <a:pt x="48" y="2306"/>
                </a:lnTo>
                <a:lnTo>
                  <a:pt x="48" y="2306"/>
                </a:lnTo>
                <a:lnTo>
                  <a:pt x="50" y="2308"/>
                </a:lnTo>
                <a:lnTo>
                  <a:pt x="50" y="2308"/>
                </a:lnTo>
                <a:lnTo>
                  <a:pt x="50" y="2308"/>
                </a:lnTo>
                <a:lnTo>
                  <a:pt x="52" y="2308"/>
                </a:lnTo>
                <a:lnTo>
                  <a:pt x="52" y="2308"/>
                </a:lnTo>
                <a:lnTo>
                  <a:pt x="52" y="2306"/>
                </a:lnTo>
                <a:lnTo>
                  <a:pt x="52" y="2306"/>
                </a:lnTo>
                <a:lnTo>
                  <a:pt x="52" y="2306"/>
                </a:lnTo>
                <a:lnTo>
                  <a:pt x="50" y="2304"/>
                </a:lnTo>
                <a:lnTo>
                  <a:pt x="52" y="2304"/>
                </a:lnTo>
                <a:lnTo>
                  <a:pt x="52" y="2304"/>
                </a:lnTo>
                <a:lnTo>
                  <a:pt x="50" y="2302"/>
                </a:lnTo>
                <a:lnTo>
                  <a:pt x="50" y="2302"/>
                </a:lnTo>
                <a:lnTo>
                  <a:pt x="52" y="2302"/>
                </a:lnTo>
                <a:lnTo>
                  <a:pt x="52" y="2302"/>
                </a:lnTo>
                <a:lnTo>
                  <a:pt x="52" y="2304"/>
                </a:lnTo>
                <a:lnTo>
                  <a:pt x="54" y="2302"/>
                </a:lnTo>
                <a:close/>
                <a:moveTo>
                  <a:pt x="42" y="809"/>
                </a:moveTo>
                <a:lnTo>
                  <a:pt x="42" y="811"/>
                </a:lnTo>
                <a:lnTo>
                  <a:pt x="40" y="811"/>
                </a:lnTo>
                <a:lnTo>
                  <a:pt x="40" y="814"/>
                </a:lnTo>
                <a:lnTo>
                  <a:pt x="38" y="814"/>
                </a:lnTo>
                <a:lnTo>
                  <a:pt x="34" y="814"/>
                </a:lnTo>
                <a:lnTo>
                  <a:pt x="34" y="814"/>
                </a:lnTo>
                <a:lnTo>
                  <a:pt x="34" y="816"/>
                </a:lnTo>
                <a:lnTo>
                  <a:pt x="36" y="816"/>
                </a:lnTo>
                <a:lnTo>
                  <a:pt x="36" y="814"/>
                </a:lnTo>
                <a:lnTo>
                  <a:pt x="38" y="814"/>
                </a:lnTo>
                <a:lnTo>
                  <a:pt x="40" y="816"/>
                </a:lnTo>
                <a:lnTo>
                  <a:pt x="42" y="814"/>
                </a:lnTo>
                <a:lnTo>
                  <a:pt x="42" y="814"/>
                </a:lnTo>
                <a:lnTo>
                  <a:pt x="42" y="814"/>
                </a:lnTo>
                <a:lnTo>
                  <a:pt x="42" y="811"/>
                </a:lnTo>
                <a:lnTo>
                  <a:pt x="42" y="811"/>
                </a:lnTo>
                <a:lnTo>
                  <a:pt x="42" y="811"/>
                </a:lnTo>
                <a:lnTo>
                  <a:pt x="42" y="809"/>
                </a:lnTo>
                <a:lnTo>
                  <a:pt x="42" y="809"/>
                </a:lnTo>
                <a:close/>
                <a:moveTo>
                  <a:pt x="57" y="1824"/>
                </a:moveTo>
                <a:lnTo>
                  <a:pt x="57" y="1822"/>
                </a:lnTo>
                <a:lnTo>
                  <a:pt x="57" y="1822"/>
                </a:lnTo>
                <a:lnTo>
                  <a:pt x="54" y="1822"/>
                </a:lnTo>
                <a:lnTo>
                  <a:pt x="54" y="1824"/>
                </a:lnTo>
                <a:lnTo>
                  <a:pt x="54" y="1824"/>
                </a:lnTo>
                <a:lnTo>
                  <a:pt x="57" y="1824"/>
                </a:lnTo>
                <a:close/>
                <a:moveTo>
                  <a:pt x="25" y="1891"/>
                </a:moveTo>
                <a:lnTo>
                  <a:pt x="25" y="1891"/>
                </a:lnTo>
                <a:lnTo>
                  <a:pt x="23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close/>
                <a:moveTo>
                  <a:pt x="31" y="811"/>
                </a:moveTo>
                <a:lnTo>
                  <a:pt x="31" y="811"/>
                </a:lnTo>
                <a:lnTo>
                  <a:pt x="29" y="811"/>
                </a:lnTo>
                <a:lnTo>
                  <a:pt x="27" y="811"/>
                </a:lnTo>
                <a:lnTo>
                  <a:pt x="27" y="811"/>
                </a:lnTo>
                <a:lnTo>
                  <a:pt x="25" y="811"/>
                </a:lnTo>
                <a:lnTo>
                  <a:pt x="27" y="811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7" y="816"/>
                </a:lnTo>
                <a:lnTo>
                  <a:pt x="27" y="816"/>
                </a:lnTo>
                <a:lnTo>
                  <a:pt x="29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4"/>
                </a:lnTo>
                <a:lnTo>
                  <a:pt x="34" y="814"/>
                </a:lnTo>
                <a:lnTo>
                  <a:pt x="34" y="811"/>
                </a:lnTo>
                <a:lnTo>
                  <a:pt x="31" y="811"/>
                </a:lnTo>
                <a:close/>
                <a:moveTo>
                  <a:pt x="786" y="361"/>
                </a:moveTo>
                <a:lnTo>
                  <a:pt x="792" y="361"/>
                </a:lnTo>
                <a:lnTo>
                  <a:pt x="794" y="361"/>
                </a:lnTo>
                <a:lnTo>
                  <a:pt x="794" y="363"/>
                </a:lnTo>
                <a:lnTo>
                  <a:pt x="800" y="365"/>
                </a:lnTo>
                <a:lnTo>
                  <a:pt x="811" y="369"/>
                </a:lnTo>
                <a:lnTo>
                  <a:pt x="813" y="369"/>
                </a:lnTo>
                <a:lnTo>
                  <a:pt x="815" y="373"/>
                </a:lnTo>
                <a:lnTo>
                  <a:pt x="815" y="373"/>
                </a:lnTo>
                <a:lnTo>
                  <a:pt x="817" y="375"/>
                </a:lnTo>
                <a:lnTo>
                  <a:pt x="819" y="382"/>
                </a:lnTo>
                <a:lnTo>
                  <a:pt x="821" y="382"/>
                </a:lnTo>
                <a:lnTo>
                  <a:pt x="823" y="384"/>
                </a:lnTo>
                <a:lnTo>
                  <a:pt x="823" y="384"/>
                </a:lnTo>
                <a:lnTo>
                  <a:pt x="828" y="384"/>
                </a:lnTo>
                <a:lnTo>
                  <a:pt x="828" y="384"/>
                </a:lnTo>
                <a:lnTo>
                  <a:pt x="830" y="384"/>
                </a:lnTo>
                <a:lnTo>
                  <a:pt x="832" y="382"/>
                </a:lnTo>
                <a:lnTo>
                  <a:pt x="838" y="380"/>
                </a:lnTo>
                <a:lnTo>
                  <a:pt x="844" y="375"/>
                </a:lnTo>
                <a:lnTo>
                  <a:pt x="844" y="375"/>
                </a:lnTo>
                <a:lnTo>
                  <a:pt x="847" y="375"/>
                </a:lnTo>
                <a:lnTo>
                  <a:pt x="847" y="375"/>
                </a:lnTo>
                <a:lnTo>
                  <a:pt x="849" y="378"/>
                </a:lnTo>
                <a:lnTo>
                  <a:pt x="853" y="375"/>
                </a:lnTo>
                <a:lnTo>
                  <a:pt x="855" y="375"/>
                </a:lnTo>
                <a:lnTo>
                  <a:pt x="861" y="373"/>
                </a:lnTo>
                <a:lnTo>
                  <a:pt x="861" y="371"/>
                </a:lnTo>
                <a:lnTo>
                  <a:pt x="863" y="371"/>
                </a:lnTo>
                <a:lnTo>
                  <a:pt x="863" y="371"/>
                </a:lnTo>
                <a:lnTo>
                  <a:pt x="863" y="363"/>
                </a:lnTo>
                <a:lnTo>
                  <a:pt x="865" y="361"/>
                </a:lnTo>
                <a:lnTo>
                  <a:pt x="867" y="357"/>
                </a:lnTo>
                <a:lnTo>
                  <a:pt x="867" y="354"/>
                </a:lnTo>
                <a:lnTo>
                  <a:pt x="867" y="354"/>
                </a:lnTo>
                <a:lnTo>
                  <a:pt x="872" y="354"/>
                </a:lnTo>
                <a:lnTo>
                  <a:pt x="876" y="352"/>
                </a:lnTo>
                <a:lnTo>
                  <a:pt x="878" y="350"/>
                </a:lnTo>
                <a:lnTo>
                  <a:pt x="882" y="344"/>
                </a:lnTo>
                <a:lnTo>
                  <a:pt x="882" y="344"/>
                </a:lnTo>
                <a:lnTo>
                  <a:pt x="884" y="342"/>
                </a:lnTo>
                <a:lnTo>
                  <a:pt x="899" y="336"/>
                </a:lnTo>
                <a:lnTo>
                  <a:pt x="905" y="331"/>
                </a:lnTo>
                <a:lnTo>
                  <a:pt x="911" y="331"/>
                </a:lnTo>
                <a:lnTo>
                  <a:pt x="920" y="327"/>
                </a:lnTo>
                <a:lnTo>
                  <a:pt x="924" y="325"/>
                </a:lnTo>
                <a:lnTo>
                  <a:pt x="928" y="325"/>
                </a:lnTo>
                <a:lnTo>
                  <a:pt x="935" y="321"/>
                </a:lnTo>
                <a:lnTo>
                  <a:pt x="935" y="321"/>
                </a:lnTo>
                <a:lnTo>
                  <a:pt x="937" y="321"/>
                </a:lnTo>
                <a:lnTo>
                  <a:pt x="937" y="319"/>
                </a:lnTo>
                <a:lnTo>
                  <a:pt x="937" y="319"/>
                </a:lnTo>
                <a:lnTo>
                  <a:pt x="935" y="317"/>
                </a:lnTo>
                <a:lnTo>
                  <a:pt x="935" y="317"/>
                </a:lnTo>
                <a:lnTo>
                  <a:pt x="932" y="315"/>
                </a:lnTo>
                <a:lnTo>
                  <a:pt x="928" y="313"/>
                </a:lnTo>
                <a:lnTo>
                  <a:pt x="918" y="304"/>
                </a:lnTo>
                <a:lnTo>
                  <a:pt x="914" y="302"/>
                </a:lnTo>
                <a:lnTo>
                  <a:pt x="909" y="300"/>
                </a:lnTo>
                <a:lnTo>
                  <a:pt x="905" y="300"/>
                </a:lnTo>
                <a:lnTo>
                  <a:pt x="903" y="298"/>
                </a:lnTo>
                <a:lnTo>
                  <a:pt x="899" y="298"/>
                </a:lnTo>
                <a:lnTo>
                  <a:pt x="895" y="298"/>
                </a:lnTo>
                <a:lnTo>
                  <a:pt x="891" y="298"/>
                </a:lnTo>
                <a:lnTo>
                  <a:pt x="888" y="300"/>
                </a:lnTo>
                <a:lnTo>
                  <a:pt x="888" y="300"/>
                </a:lnTo>
                <a:lnTo>
                  <a:pt x="884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2"/>
                </a:lnTo>
                <a:lnTo>
                  <a:pt x="882" y="300"/>
                </a:lnTo>
                <a:lnTo>
                  <a:pt x="882" y="300"/>
                </a:lnTo>
                <a:lnTo>
                  <a:pt x="880" y="300"/>
                </a:lnTo>
                <a:lnTo>
                  <a:pt x="880" y="300"/>
                </a:lnTo>
                <a:lnTo>
                  <a:pt x="878" y="300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6" y="300"/>
                </a:lnTo>
                <a:lnTo>
                  <a:pt x="870" y="298"/>
                </a:lnTo>
                <a:lnTo>
                  <a:pt x="861" y="296"/>
                </a:lnTo>
                <a:lnTo>
                  <a:pt x="857" y="294"/>
                </a:lnTo>
                <a:lnTo>
                  <a:pt x="853" y="292"/>
                </a:lnTo>
                <a:lnTo>
                  <a:pt x="851" y="292"/>
                </a:lnTo>
                <a:lnTo>
                  <a:pt x="847" y="289"/>
                </a:lnTo>
                <a:lnTo>
                  <a:pt x="844" y="289"/>
                </a:lnTo>
                <a:lnTo>
                  <a:pt x="832" y="292"/>
                </a:lnTo>
                <a:lnTo>
                  <a:pt x="819" y="294"/>
                </a:lnTo>
                <a:lnTo>
                  <a:pt x="800" y="296"/>
                </a:lnTo>
                <a:lnTo>
                  <a:pt x="800" y="296"/>
                </a:lnTo>
                <a:lnTo>
                  <a:pt x="803" y="298"/>
                </a:lnTo>
                <a:lnTo>
                  <a:pt x="803" y="298"/>
                </a:lnTo>
                <a:lnTo>
                  <a:pt x="803" y="298"/>
                </a:lnTo>
                <a:lnTo>
                  <a:pt x="807" y="306"/>
                </a:lnTo>
                <a:lnTo>
                  <a:pt x="809" y="308"/>
                </a:lnTo>
                <a:lnTo>
                  <a:pt x="811" y="310"/>
                </a:lnTo>
                <a:lnTo>
                  <a:pt x="813" y="310"/>
                </a:lnTo>
                <a:lnTo>
                  <a:pt x="815" y="313"/>
                </a:lnTo>
                <a:lnTo>
                  <a:pt x="815" y="313"/>
                </a:lnTo>
                <a:lnTo>
                  <a:pt x="811" y="315"/>
                </a:lnTo>
                <a:lnTo>
                  <a:pt x="809" y="319"/>
                </a:lnTo>
                <a:lnTo>
                  <a:pt x="805" y="321"/>
                </a:lnTo>
                <a:lnTo>
                  <a:pt x="803" y="327"/>
                </a:lnTo>
                <a:lnTo>
                  <a:pt x="803" y="327"/>
                </a:lnTo>
                <a:lnTo>
                  <a:pt x="800" y="329"/>
                </a:lnTo>
                <a:lnTo>
                  <a:pt x="798" y="331"/>
                </a:lnTo>
                <a:lnTo>
                  <a:pt x="800" y="331"/>
                </a:lnTo>
                <a:lnTo>
                  <a:pt x="800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6"/>
                </a:lnTo>
                <a:lnTo>
                  <a:pt x="803" y="336"/>
                </a:lnTo>
                <a:lnTo>
                  <a:pt x="798" y="338"/>
                </a:lnTo>
                <a:lnTo>
                  <a:pt x="796" y="338"/>
                </a:lnTo>
                <a:lnTo>
                  <a:pt x="796" y="338"/>
                </a:lnTo>
                <a:lnTo>
                  <a:pt x="796" y="340"/>
                </a:lnTo>
                <a:lnTo>
                  <a:pt x="796" y="340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6"/>
                </a:lnTo>
                <a:lnTo>
                  <a:pt x="794" y="346"/>
                </a:lnTo>
                <a:lnTo>
                  <a:pt x="792" y="348"/>
                </a:lnTo>
                <a:lnTo>
                  <a:pt x="792" y="348"/>
                </a:lnTo>
                <a:lnTo>
                  <a:pt x="790" y="350"/>
                </a:lnTo>
                <a:lnTo>
                  <a:pt x="790" y="352"/>
                </a:lnTo>
                <a:lnTo>
                  <a:pt x="788" y="352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6" y="357"/>
                </a:lnTo>
                <a:lnTo>
                  <a:pt x="786" y="357"/>
                </a:lnTo>
                <a:lnTo>
                  <a:pt x="786" y="359"/>
                </a:lnTo>
                <a:lnTo>
                  <a:pt x="786" y="359"/>
                </a:lnTo>
                <a:lnTo>
                  <a:pt x="786" y="361"/>
                </a:lnTo>
                <a:lnTo>
                  <a:pt x="784" y="361"/>
                </a:lnTo>
                <a:lnTo>
                  <a:pt x="786" y="361"/>
                </a:lnTo>
                <a:lnTo>
                  <a:pt x="786" y="361"/>
                </a:lnTo>
                <a:close/>
                <a:moveTo>
                  <a:pt x="21" y="1910"/>
                </a:moveTo>
                <a:lnTo>
                  <a:pt x="21" y="1910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close/>
                <a:moveTo>
                  <a:pt x="27" y="1837"/>
                </a:moveTo>
                <a:lnTo>
                  <a:pt x="27" y="1837"/>
                </a:lnTo>
                <a:lnTo>
                  <a:pt x="25" y="1837"/>
                </a:lnTo>
                <a:lnTo>
                  <a:pt x="27" y="1839"/>
                </a:lnTo>
                <a:lnTo>
                  <a:pt x="27" y="1839"/>
                </a:lnTo>
                <a:lnTo>
                  <a:pt x="29" y="1839"/>
                </a:lnTo>
                <a:lnTo>
                  <a:pt x="29" y="1839"/>
                </a:lnTo>
                <a:lnTo>
                  <a:pt x="27" y="1837"/>
                </a:lnTo>
                <a:lnTo>
                  <a:pt x="27" y="1837"/>
                </a:lnTo>
                <a:close/>
                <a:moveTo>
                  <a:pt x="1012" y="191"/>
                </a:moveTo>
                <a:lnTo>
                  <a:pt x="1018" y="189"/>
                </a:lnTo>
                <a:lnTo>
                  <a:pt x="1018" y="189"/>
                </a:lnTo>
                <a:lnTo>
                  <a:pt x="1020" y="187"/>
                </a:lnTo>
                <a:lnTo>
                  <a:pt x="1020" y="185"/>
                </a:lnTo>
                <a:lnTo>
                  <a:pt x="1018" y="185"/>
                </a:lnTo>
                <a:lnTo>
                  <a:pt x="1008" y="185"/>
                </a:lnTo>
                <a:lnTo>
                  <a:pt x="1004" y="185"/>
                </a:lnTo>
                <a:lnTo>
                  <a:pt x="1002" y="185"/>
                </a:lnTo>
                <a:lnTo>
                  <a:pt x="997" y="185"/>
                </a:lnTo>
                <a:lnTo>
                  <a:pt x="981" y="187"/>
                </a:lnTo>
                <a:lnTo>
                  <a:pt x="974" y="189"/>
                </a:lnTo>
                <a:lnTo>
                  <a:pt x="970" y="191"/>
                </a:lnTo>
                <a:lnTo>
                  <a:pt x="968" y="191"/>
                </a:lnTo>
                <a:lnTo>
                  <a:pt x="968" y="191"/>
                </a:lnTo>
                <a:lnTo>
                  <a:pt x="966" y="193"/>
                </a:lnTo>
                <a:lnTo>
                  <a:pt x="966" y="193"/>
                </a:lnTo>
                <a:lnTo>
                  <a:pt x="966" y="193"/>
                </a:lnTo>
                <a:lnTo>
                  <a:pt x="966" y="195"/>
                </a:lnTo>
                <a:lnTo>
                  <a:pt x="968" y="197"/>
                </a:lnTo>
                <a:lnTo>
                  <a:pt x="968" y="197"/>
                </a:lnTo>
                <a:lnTo>
                  <a:pt x="968" y="199"/>
                </a:lnTo>
                <a:lnTo>
                  <a:pt x="968" y="199"/>
                </a:lnTo>
                <a:lnTo>
                  <a:pt x="968" y="199"/>
                </a:lnTo>
                <a:lnTo>
                  <a:pt x="968" y="201"/>
                </a:lnTo>
                <a:lnTo>
                  <a:pt x="968" y="201"/>
                </a:lnTo>
                <a:lnTo>
                  <a:pt x="968" y="201"/>
                </a:lnTo>
                <a:lnTo>
                  <a:pt x="970" y="204"/>
                </a:lnTo>
                <a:lnTo>
                  <a:pt x="972" y="204"/>
                </a:lnTo>
                <a:lnTo>
                  <a:pt x="976" y="206"/>
                </a:lnTo>
                <a:lnTo>
                  <a:pt x="981" y="208"/>
                </a:lnTo>
                <a:lnTo>
                  <a:pt x="983" y="208"/>
                </a:lnTo>
                <a:lnTo>
                  <a:pt x="985" y="208"/>
                </a:lnTo>
                <a:lnTo>
                  <a:pt x="997" y="206"/>
                </a:lnTo>
                <a:lnTo>
                  <a:pt x="999" y="206"/>
                </a:lnTo>
                <a:lnTo>
                  <a:pt x="1002" y="206"/>
                </a:lnTo>
                <a:lnTo>
                  <a:pt x="1004" y="206"/>
                </a:lnTo>
                <a:lnTo>
                  <a:pt x="1008" y="204"/>
                </a:lnTo>
                <a:lnTo>
                  <a:pt x="1012" y="201"/>
                </a:lnTo>
                <a:lnTo>
                  <a:pt x="1012" y="201"/>
                </a:lnTo>
                <a:lnTo>
                  <a:pt x="1012" y="199"/>
                </a:lnTo>
                <a:lnTo>
                  <a:pt x="1012" y="197"/>
                </a:lnTo>
                <a:lnTo>
                  <a:pt x="1012" y="195"/>
                </a:lnTo>
                <a:lnTo>
                  <a:pt x="1012" y="195"/>
                </a:lnTo>
                <a:lnTo>
                  <a:pt x="1012" y="195"/>
                </a:lnTo>
                <a:lnTo>
                  <a:pt x="1010" y="195"/>
                </a:lnTo>
                <a:lnTo>
                  <a:pt x="1004" y="195"/>
                </a:lnTo>
                <a:lnTo>
                  <a:pt x="1002" y="193"/>
                </a:lnTo>
                <a:lnTo>
                  <a:pt x="1002" y="193"/>
                </a:lnTo>
                <a:lnTo>
                  <a:pt x="1002" y="193"/>
                </a:lnTo>
                <a:lnTo>
                  <a:pt x="1004" y="193"/>
                </a:lnTo>
                <a:lnTo>
                  <a:pt x="1012" y="191"/>
                </a:lnTo>
                <a:close/>
                <a:moveTo>
                  <a:pt x="1463" y="243"/>
                </a:moveTo>
                <a:lnTo>
                  <a:pt x="1460" y="245"/>
                </a:lnTo>
                <a:lnTo>
                  <a:pt x="1458" y="248"/>
                </a:lnTo>
                <a:lnTo>
                  <a:pt x="1456" y="250"/>
                </a:lnTo>
                <a:lnTo>
                  <a:pt x="1452" y="252"/>
                </a:lnTo>
                <a:lnTo>
                  <a:pt x="1454" y="254"/>
                </a:lnTo>
                <a:lnTo>
                  <a:pt x="1456" y="254"/>
                </a:lnTo>
                <a:lnTo>
                  <a:pt x="1458" y="254"/>
                </a:lnTo>
                <a:lnTo>
                  <a:pt x="1460" y="252"/>
                </a:lnTo>
                <a:lnTo>
                  <a:pt x="1463" y="252"/>
                </a:lnTo>
                <a:lnTo>
                  <a:pt x="1463" y="250"/>
                </a:lnTo>
                <a:lnTo>
                  <a:pt x="1463" y="250"/>
                </a:lnTo>
                <a:lnTo>
                  <a:pt x="1465" y="248"/>
                </a:lnTo>
                <a:lnTo>
                  <a:pt x="1465" y="245"/>
                </a:lnTo>
                <a:lnTo>
                  <a:pt x="1465" y="243"/>
                </a:lnTo>
                <a:lnTo>
                  <a:pt x="1463" y="243"/>
                </a:lnTo>
                <a:close/>
                <a:moveTo>
                  <a:pt x="1236" y="122"/>
                </a:moveTo>
                <a:lnTo>
                  <a:pt x="1226" y="122"/>
                </a:lnTo>
                <a:lnTo>
                  <a:pt x="1219" y="122"/>
                </a:lnTo>
                <a:lnTo>
                  <a:pt x="1205" y="120"/>
                </a:lnTo>
                <a:lnTo>
                  <a:pt x="1207" y="124"/>
                </a:lnTo>
                <a:lnTo>
                  <a:pt x="1209" y="124"/>
                </a:lnTo>
                <a:lnTo>
                  <a:pt x="1209" y="126"/>
                </a:lnTo>
                <a:lnTo>
                  <a:pt x="1211" y="130"/>
                </a:lnTo>
                <a:lnTo>
                  <a:pt x="1217" y="134"/>
                </a:lnTo>
                <a:lnTo>
                  <a:pt x="1219" y="134"/>
                </a:lnTo>
                <a:lnTo>
                  <a:pt x="1222" y="134"/>
                </a:lnTo>
                <a:lnTo>
                  <a:pt x="1224" y="136"/>
                </a:lnTo>
                <a:lnTo>
                  <a:pt x="1228" y="136"/>
                </a:lnTo>
                <a:lnTo>
                  <a:pt x="1232" y="134"/>
                </a:lnTo>
                <a:lnTo>
                  <a:pt x="1238" y="132"/>
                </a:lnTo>
                <a:lnTo>
                  <a:pt x="1240" y="132"/>
                </a:lnTo>
                <a:lnTo>
                  <a:pt x="1238" y="134"/>
                </a:lnTo>
                <a:lnTo>
                  <a:pt x="1238" y="134"/>
                </a:lnTo>
                <a:lnTo>
                  <a:pt x="1228" y="139"/>
                </a:lnTo>
                <a:lnTo>
                  <a:pt x="1224" y="139"/>
                </a:lnTo>
                <a:lnTo>
                  <a:pt x="1222" y="139"/>
                </a:lnTo>
                <a:lnTo>
                  <a:pt x="1222" y="143"/>
                </a:lnTo>
                <a:lnTo>
                  <a:pt x="1222" y="145"/>
                </a:lnTo>
                <a:lnTo>
                  <a:pt x="1228" y="145"/>
                </a:lnTo>
                <a:lnTo>
                  <a:pt x="1230" y="147"/>
                </a:lnTo>
                <a:lnTo>
                  <a:pt x="1230" y="147"/>
                </a:lnTo>
                <a:lnTo>
                  <a:pt x="1234" y="145"/>
                </a:lnTo>
                <a:lnTo>
                  <a:pt x="1240" y="145"/>
                </a:lnTo>
                <a:lnTo>
                  <a:pt x="1243" y="143"/>
                </a:lnTo>
                <a:lnTo>
                  <a:pt x="1245" y="143"/>
                </a:lnTo>
                <a:lnTo>
                  <a:pt x="1247" y="143"/>
                </a:lnTo>
                <a:lnTo>
                  <a:pt x="1247" y="145"/>
                </a:lnTo>
                <a:lnTo>
                  <a:pt x="1245" y="145"/>
                </a:lnTo>
                <a:lnTo>
                  <a:pt x="1245" y="147"/>
                </a:lnTo>
                <a:lnTo>
                  <a:pt x="1245" y="147"/>
                </a:lnTo>
                <a:lnTo>
                  <a:pt x="1245" y="147"/>
                </a:lnTo>
                <a:lnTo>
                  <a:pt x="1247" y="147"/>
                </a:lnTo>
                <a:lnTo>
                  <a:pt x="1253" y="145"/>
                </a:lnTo>
                <a:lnTo>
                  <a:pt x="1255" y="145"/>
                </a:lnTo>
                <a:lnTo>
                  <a:pt x="1259" y="143"/>
                </a:lnTo>
                <a:lnTo>
                  <a:pt x="1263" y="143"/>
                </a:lnTo>
                <a:lnTo>
                  <a:pt x="1266" y="143"/>
                </a:lnTo>
                <a:lnTo>
                  <a:pt x="1268" y="143"/>
                </a:lnTo>
                <a:lnTo>
                  <a:pt x="1272" y="145"/>
                </a:lnTo>
                <a:lnTo>
                  <a:pt x="1280" y="145"/>
                </a:lnTo>
                <a:lnTo>
                  <a:pt x="1284" y="145"/>
                </a:lnTo>
                <a:lnTo>
                  <a:pt x="1284" y="145"/>
                </a:lnTo>
                <a:lnTo>
                  <a:pt x="1276" y="147"/>
                </a:lnTo>
                <a:lnTo>
                  <a:pt x="1268" y="147"/>
                </a:lnTo>
                <a:lnTo>
                  <a:pt x="1266" y="151"/>
                </a:lnTo>
                <a:lnTo>
                  <a:pt x="1263" y="151"/>
                </a:lnTo>
                <a:lnTo>
                  <a:pt x="1259" y="151"/>
                </a:lnTo>
                <a:lnTo>
                  <a:pt x="1257" y="151"/>
                </a:lnTo>
                <a:lnTo>
                  <a:pt x="1247" y="155"/>
                </a:lnTo>
                <a:lnTo>
                  <a:pt x="1243" y="157"/>
                </a:lnTo>
                <a:lnTo>
                  <a:pt x="1243" y="157"/>
                </a:lnTo>
                <a:lnTo>
                  <a:pt x="1245" y="157"/>
                </a:lnTo>
                <a:lnTo>
                  <a:pt x="1245" y="159"/>
                </a:lnTo>
                <a:lnTo>
                  <a:pt x="1247" y="159"/>
                </a:lnTo>
                <a:lnTo>
                  <a:pt x="1255" y="162"/>
                </a:lnTo>
                <a:lnTo>
                  <a:pt x="1257" y="164"/>
                </a:lnTo>
                <a:lnTo>
                  <a:pt x="1257" y="164"/>
                </a:lnTo>
                <a:lnTo>
                  <a:pt x="1253" y="164"/>
                </a:lnTo>
                <a:lnTo>
                  <a:pt x="1251" y="164"/>
                </a:lnTo>
                <a:lnTo>
                  <a:pt x="1251" y="164"/>
                </a:lnTo>
                <a:lnTo>
                  <a:pt x="1253" y="166"/>
                </a:lnTo>
                <a:lnTo>
                  <a:pt x="1255" y="168"/>
                </a:lnTo>
                <a:lnTo>
                  <a:pt x="1257" y="168"/>
                </a:lnTo>
                <a:lnTo>
                  <a:pt x="1259" y="170"/>
                </a:lnTo>
                <a:lnTo>
                  <a:pt x="1261" y="168"/>
                </a:lnTo>
                <a:lnTo>
                  <a:pt x="1263" y="168"/>
                </a:lnTo>
                <a:lnTo>
                  <a:pt x="1276" y="170"/>
                </a:lnTo>
                <a:lnTo>
                  <a:pt x="1276" y="170"/>
                </a:lnTo>
                <a:lnTo>
                  <a:pt x="1270" y="172"/>
                </a:lnTo>
                <a:lnTo>
                  <a:pt x="1263" y="172"/>
                </a:lnTo>
                <a:lnTo>
                  <a:pt x="1263" y="174"/>
                </a:lnTo>
                <a:lnTo>
                  <a:pt x="1263" y="174"/>
                </a:lnTo>
                <a:lnTo>
                  <a:pt x="1266" y="176"/>
                </a:lnTo>
                <a:lnTo>
                  <a:pt x="1270" y="178"/>
                </a:lnTo>
                <a:lnTo>
                  <a:pt x="1276" y="180"/>
                </a:lnTo>
                <a:lnTo>
                  <a:pt x="1284" y="183"/>
                </a:lnTo>
                <a:lnTo>
                  <a:pt x="1291" y="183"/>
                </a:lnTo>
                <a:lnTo>
                  <a:pt x="1295" y="183"/>
                </a:lnTo>
                <a:lnTo>
                  <a:pt x="1299" y="183"/>
                </a:lnTo>
                <a:lnTo>
                  <a:pt x="1299" y="183"/>
                </a:lnTo>
                <a:lnTo>
                  <a:pt x="1299" y="180"/>
                </a:lnTo>
                <a:lnTo>
                  <a:pt x="1297" y="180"/>
                </a:lnTo>
                <a:lnTo>
                  <a:pt x="1297" y="180"/>
                </a:lnTo>
                <a:lnTo>
                  <a:pt x="1295" y="178"/>
                </a:lnTo>
                <a:lnTo>
                  <a:pt x="1295" y="178"/>
                </a:lnTo>
                <a:lnTo>
                  <a:pt x="1297" y="178"/>
                </a:lnTo>
                <a:lnTo>
                  <a:pt x="1299" y="178"/>
                </a:lnTo>
                <a:lnTo>
                  <a:pt x="1301" y="178"/>
                </a:lnTo>
                <a:lnTo>
                  <a:pt x="1303" y="178"/>
                </a:lnTo>
                <a:lnTo>
                  <a:pt x="1305" y="180"/>
                </a:lnTo>
                <a:lnTo>
                  <a:pt x="1305" y="180"/>
                </a:lnTo>
                <a:lnTo>
                  <a:pt x="1310" y="183"/>
                </a:lnTo>
                <a:lnTo>
                  <a:pt x="1310" y="183"/>
                </a:lnTo>
                <a:lnTo>
                  <a:pt x="1312" y="183"/>
                </a:lnTo>
                <a:lnTo>
                  <a:pt x="1312" y="183"/>
                </a:lnTo>
                <a:lnTo>
                  <a:pt x="1312" y="180"/>
                </a:lnTo>
                <a:lnTo>
                  <a:pt x="1310" y="178"/>
                </a:lnTo>
                <a:lnTo>
                  <a:pt x="1307" y="176"/>
                </a:lnTo>
                <a:lnTo>
                  <a:pt x="1303" y="172"/>
                </a:lnTo>
                <a:lnTo>
                  <a:pt x="1303" y="170"/>
                </a:lnTo>
                <a:lnTo>
                  <a:pt x="1303" y="168"/>
                </a:lnTo>
                <a:lnTo>
                  <a:pt x="1303" y="170"/>
                </a:lnTo>
                <a:lnTo>
                  <a:pt x="1305" y="170"/>
                </a:lnTo>
                <a:lnTo>
                  <a:pt x="1310" y="174"/>
                </a:lnTo>
                <a:lnTo>
                  <a:pt x="1312" y="176"/>
                </a:lnTo>
                <a:lnTo>
                  <a:pt x="1318" y="180"/>
                </a:lnTo>
                <a:lnTo>
                  <a:pt x="1318" y="183"/>
                </a:lnTo>
                <a:lnTo>
                  <a:pt x="1320" y="183"/>
                </a:lnTo>
                <a:lnTo>
                  <a:pt x="1322" y="183"/>
                </a:lnTo>
                <a:lnTo>
                  <a:pt x="1322" y="180"/>
                </a:lnTo>
                <a:lnTo>
                  <a:pt x="1324" y="178"/>
                </a:lnTo>
                <a:lnTo>
                  <a:pt x="1324" y="176"/>
                </a:lnTo>
                <a:lnTo>
                  <a:pt x="1324" y="174"/>
                </a:lnTo>
                <a:lnTo>
                  <a:pt x="1322" y="170"/>
                </a:lnTo>
                <a:lnTo>
                  <a:pt x="1322" y="170"/>
                </a:lnTo>
                <a:lnTo>
                  <a:pt x="1322" y="170"/>
                </a:lnTo>
                <a:lnTo>
                  <a:pt x="1324" y="170"/>
                </a:lnTo>
                <a:lnTo>
                  <a:pt x="1328" y="172"/>
                </a:lnTo>
                <a:lnTo>
                  <a:pt x="1331" y="172"/>
                </a:lnTo>
                <a:lnTo>
                  <a:pt x="1333" y="172"/>
                </a:lnTo>
                <a:lnTo>
                  <a:pt x="1333" y="172"/>
                </a:lnTo>
                <a:lnTo>
                  <a:pt x="1333" y="170"/>
                </a:lnTo>
                <a:lnTo>
                  <a:pt x="1333" y="170"/>
                </a:lnTo>
                <a:lnTo>
                  <a:pt x="1333" y="168"/>
                </a:lnTo>
                <a:lnTo>
                  <a:pt x="1333" y="168"/>
                </a:lnTo>
                <a:lnTo>
                  <a:pt x="1331" y="168"/>
                </a:lnTo>
                <a:lnTo>
                  <a:pt x="1328" y="166"/>
                </a:lnTo>
                <a:lnTo>
                  <a:pt x="1331" y="166"/>
                </a:lnTo>
                <a:lnTo>
                  <a:pt x="1331" y="164"/>
                </a:lnTo>
                <a:lnTo>
                  <a:pt x="1331" y="162"/>
                </a:lnTo>
                <a:lnTo>
                  <a:pt x="1331" y="159"/>
                </a:lnTo>
                <a:lnTo>
                  <a:pt x="1331" y="157"/>
                </a:lnTo>
                <a:lnTo>
                  <a:pt x="1333" y="157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7"/>
                </a:lnTo>
                <a:lnTo>
                  <a:pt x="1333" y="159"/>
                </a:lnTo>
                <a:lnTo>
                  <a:pt x="1333" y="159"/>
                </a:lnTo>
                <a:lnTo>
                  <a:pt x="1333" y="162"/>
                </a:lnTo>
                <a:lnTo>
                  <a:pt x="1335" y="164"/>
                </a:lnTo>
                <a:lnTo>
                  <a:pt x="1335" y="166"/>
                </a:lnTo>
                <a:lnTo>
                  <a:pt x="1339" y="166"/>
                </a:lnTo>
                <a:lnTo>
                  <a:pt x="1341" y="166"/>
                </a:lnTo>
                <a:lnTo>
                  <a:pt x="1343" y="162"/>
                </a:lnTo>
                <a:lnTo>
                  <a:pt x="1345" y="162"/>
                </a:lnTo>
                <a:lnTo>
                  <a:pt x="1347" y="159"/>
                </a:lnTo>
                <a:lnTo>
                  <a:pt x="1347" y="157"/>
                </a:lnTo>
                <a:lnTo>
                  <a:pt x="1349" y="157"/>
                </a:lnTo>
                <a:lnTo>
                  <a:pt x="1351" y="157"/>
                </a:lnTo>
                <a:lnTo>
                  <a:pt x="1354" y="157"/>
                </a:lnTo>
                <a:lnTo>
                  <a:pt x="1356" y="155"/>
                </a:lnTo>
                <a:lnTo>
                  <a:pt x="1360" y="153"/>
                </a:lnTo>
                <a:lnTo>
                  <a:pt x="1372" y="149"/>
                </a:lnTo>
                <a:lnTo>
                  <a:pt x="1375" y="149"/>
                </a:lnTo>
                <a:lnTo>
                  <a:pt x="1377" y="147"/>
                </a:lnTo>
                <a:lnTo>
                  <a:pt x="1375" y="147"/>
                </a:lnTo>
                <a:lnTo>
                  <a:pt x="1375" y="145"/>
                </a:lnTo>
                <a:lnTo>
                  <a:pt x="1368" y="139"/>
                </a:lnTo>
                <a:lnTo>
                  <a:pt x="1366" y="136"/>
                </a:lnTo>
                <a:lnTo>
                  <a:pt x="1366" y="136"/>
                </a:lnTo>
                <a:lnTo>
                  <a:pt x="1366" y="136"/>
                </a:lnTo>
                <a:lnTo>
                  <a:pt x="1364" y="139"/>
                </a:lnTo>
                <a:lnTo>
                  <a:pt x="1362" y="141"/>
                </a:lnTo>
                <a:lnTo>
                  <a:pt x="1362" y="141"/>
                </a:lnTo>
                <a:lnTo>
                  <a:pt x="1360" y="139"/>
                </a:lnTo>
                <a:lnTo>
                  <a:pt x="1360" y="136"/>
                </a:lnTo>
                <a:lnTo>
                  <a:pt x="1358" y="136"/>
                </a:lnTo>
                <a:lnTo>
                  <a:pt x="1358" y="136"/>
                </a:lnTo>
                <a:lnTo>
                  <a:pt x="1351" y="136"/>
                </a:lnTo>
                <a:lnTo>
                  <a:pt x="1349" y="136"/>
                </a:lnTo>
                <a:lnTo>
                  <a:pt x="1349" y="136"/>
                </a:lnTo>
                <a:lnTo>
                  <a:pt x="1343" y="139"/>
                </a:lnTo>
                <a:lnTo>
                  <a:pt x="1343" y="139"/>
                </a:lnTo>
                <a:lnTo>
                  <a:pt x="1343" y="136"/>
                </a:lnTo>
                <a:lnTo>
                  <a:pt x="1345" y="134"/>
                </a:lnTo>
                <a:lnTo>
                  <a:pt x="1347" y="130"/>
                </a:lnTo>
                <a:lnTo>
                  <a:pt x="1347" y="128"/>
                </a:lnTo>
                <a:lnTo>
                  <a:pt x="1345" y="126"/>
                </a:lnTo>
                <a:lnTo>
                  <a:pt x="1345" y="122"/>
                </a:lnTo>
                <a:lnTo>
                  <a:pt x="1343" y="122"/>
                </a:lnTo>
                <a:lnTo>
                  <a:pt x="1339" y="122"/>
                </a:lnTo>
                <a:lnTo>
                  <a:pt x="1335" y="122"/>
                </a:lnTo>
                <a:lnTo>
                  <a:pt x="1335" y="122"/>
                </a:lnTo>
                <a:lnTo>
                  <a:pt x="1335" y="120"/>
                </a:lnTo>
                <a:lnTo>
                  <a:pt x="1339" y="118"/>
                </a:lnTo>
                <a:lnTo>
                  <a:pt x="1339" y="118"/>
                </a:lnTo>
                <a:lnTo>
                  <a:pt x="1339" y="113"/>
                </a:lnTo>
                <a:lnTo>
                  <a:pt x="1339" y="113"/>
                </a:lnTo>
                <a:lnTo>
                  <a:pt x="1337" y="111"/>
                </a:lnTo>
                <a:lnTo>
                  <a:pt x="1333" y="111"/>
                </a:lnTo>
                <a:lnTo>
                  <a:pt x="1331" y="109"/>
                </a:lnTo>
                <a:lnTo>
                  <a:pt x="1326" y="109"/>
                </a:lnTo>
                <a:lnTo>
                  <a:pt x="1324" y="111"/>
                </a:lnTo>
                <a:lnTo>
                  <a:pt x="1324" y="111"/>
                </a:lnTo>
                <a:lnTo>
                  <a:pt x="1324" y="113"/>
                </a:lnTo>
                <a:lnTo>
                  <a:pt x="1324" y="115"/>
                </a:lnTo>
                <a:lnTo>
                  <a:pt x="1324" y="115"/>
                </a:lnTo>
                <a:lnTo>
                  <a:pt x="1326" y="118"/>
                </a:lnTo>
                <a:lnTo>
                  <a:pt x="1328" y="120"/>
                </a:lnTo>
                <a:lnTo>
                  <a:pt x="1331" y="120"/>
                </a:lnTo>
                <a:lnTo>
                  <a:pt x="1331" y="120"/>
                </a:lnTo>
                <a:lnTo>
                  <a:pt x="1328" y="120"/>
                </a:lnTo>
                <a:lnTo>
                  <a:pt x="1324" y="120"/>
                </a:lnTo>
                <a:lnTo>
                  <a:pt x="1320" y="120"/>
                </a:lnTo>
                <a:lnTo>
                  <a:pt x="1318" y="118"/>
                </a:lnTo>
                <a:lnTo>
                  <a:pt x="1316" y="115"/>
                </a:lnTo>
                <a:lnTo>
                  <a:pt x="1316" y="115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7"/>
                </a:lnTo>
                <a:lnTo>
                  <a:pt x="1314" y="107"/>
                </a:lnTo>
                <a:lnTo>
                  <a:pt x="1312" y="107"/>
                </a:lnTo>
                <a:lnTo>
                  <a:pt x="1310" y="107"/>
                </a:lnTo>
                <a:lnTo>
                  <a:pt x="1307" y="107"/>
                </a:lnTo>
                <a:lnTo>
                  <a:pt x="1305" y="107"/>
                </a:lnTo>
                <a:lnTo>
                  <a:pt x="1301" y="107"/>
                </a:lnTo>
                <a:lnTo>
                  <a:pt x="1297" y="105"/>
                </a:lnTo>
                <a:lnTo>
                  <a:pt x="1295" y="105"/>
                </a:lnTo>
                <a:lnTo>
                  <a:pt x="1295" y="103"/>
                </a:lnTo>
                <a:lnTo>
                  <a:pt x="1295" y="103"/>
                </a:lnTo>
                <a:lnTo>
                  <a:pt x="1295" y="101"/>
                </a:lnTo>
                <a:lnTo>
                  <a:pt x="1289" y="99"/>
                </a:lnTo>
                <a:lnTo>
                  <a:pt x="1284" y="97"/>
                </a:lnTo>
                <a:lnTo>
                  <a:pt x="1278" y="88"/>
                </a:lnTo>
                <a:lnTo>
                  <a:pt x="1276" y="86"/>
                </a:lnTo>
                <a:lnTo>
                  <a:pt x="1274" y="84"/>
                </a:lnTo>
                <a:lnTo>
                  <a:pt x="1272" y="82"/>
                </a:lnTo>
                <a:lnTo>
                  <a:pt x="1270" y="82"/>
                </a:lnTo>
                <a:lnTo>
                  <a:pt x="1259" y="80"/>
                </a:lnTo>
                <a:lnTo>
                  <a:pt x="1255" y="78"/>
                </a:lnTo>
                <a:lnTo>
                  <a:pt x="1251" y="80"/>
                </a:lnTo>
                <a:lnTo>
                  <a:pt x="1245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2"/>
                </a:lnTo>
                <a:lnTo>
                  <a:pt x="1243" y="82"/>
                </a:lnTo>
                <a:lnTo>
                  <a:pt x="1243" y="82"/>
                </a:lnTo>
                <a:lnTo>
                  <a:pt x="1245" y="84"/>
                </a:lnTo>
                <a:lnTo>
                  <a:pt x="1247" y="84"/>
                </a:lnTo>
                <a:lnTo>
                  <a:pt x="1255" y="84"/>
                </a:lnTo>
                <a:lnTo>
                  <a:pt x="1257" y="84"/>
                </a:lnTo>
                <a:lnTo>
                  <a:pt x="1257" y="86"/>
                </a:lnTo>
                <a:lnTo>
                  <a:pt x="1257" y="86"/>
                </a:lnTo>
                <a:lnTo>
                  <a:pt x="1257" y="88"/>
                </a:lnTo>
                <a:lnTo>
                  <a:pt x="1255" y="88"/>
                </a:lnTo>
                <a:lnTo>
                  <a:pt x="1253" y="88"/>
                </a:lnTo>
                <a:lnTo>
                  <a:pt x="1249" y="88"/>
                </a:lnTo>
                <a:lnTo>
                  <a:pt x="1243" y="88"/>
                </a:lnTo>
                <a:lnTo>
                  <a:pt x="1238" y="90"/>
                </a:lnTo>
                <a:lnTo>
                  <a:pt x="1232" y="88"/>
                </a:lnTo>
                <a:lnTo>
                  <a:pt x="1228" y="90"/>
                </a:lnTo>
                <a:lnTo>
                  <a:pt x="1224" y="95"/>
                </a:lnTo>
                <a:lnTo>
                  <a:pt x="1224" y="97"/>
                </a:lnTo>
                <a:lnTo>
                  <a:pt x="1228" y="97"/>
                </a:lnTo>
                <a:lnTo>
                  <a:pt x="1234" y="99"/>
                </a:lnTo>
                <a:lnTo>
                  <a:pt x="1236" y="103"/>
                </a:lnTo>
                <a:lnTo>
                  <a:pt x="1243" y="105"/>
                </a:lnTo>
                <a:lnTo>
                  <a:pt x="1245" y="105"/>
                </a:lnTo>
                <a:lnTo>
                  <a:pt x="1247" y="105"/>
                </a:lnTo>
                <a:lnTo>
                  <a:pt x="1238" y="105"/>
                </a:lnTo>
                <a:lnTo>
                  <a:pt x="1236" y="105"/>
                </a:lnTo>
                <a:lnTo>
                  <a:pt x="1232" y="105"/>
                </a:lnTo>
                <a:lnTo>
                  <a:pt x="1232" y="103"/>
                </a:lnTo>
                <a:lnTo>
                  <a:pt x="1228" y="101"/>
                </a:lnTo>
                <a:lnTo>
                  <a:pt x="1224" y="101"/>
                </a:lnTo>
                <a:lnTo>
                  <a:pt x="1222" y="101"/>
                </a:lnTo>
                <a:lnTo>
                  <a:pt x="1217" y="101"/>
                </a:lnTo>
                <a:lnTo>
                  <a:pt x="1215" y="101"/>
                </a:lnTo>
                <a:lnTo>
                  <a:pt x="1215" y="105"/>
                </a:lnTo>
                <a:lnTo>
                  <a:pt x="1217" y="109"/>
                </a:lnTo>
                <a:lnTo>
                  <a:pt x="1222" y="111"/>
                </a:lnTo>
                <a:lnTo>
                  <a:pt x="1224" y="111"/>
                </a:lnTo>
                <a:lnTo>
                  <a:pt x="1222" y="111"/>
                </a:lnTo>
                <a:lnTo>
                  <a:pt x="1217" y="111"/>
                </a:lnTo>
                <a:lnTo>
                  <a:pt x="1215" y="111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5"/>
                </a:lnTo>
                <a:lnTo>
                  <a:pt x="1213" y="115"/>
                </a:lnTo>
                <a:lnTo>
                  <a:pt x="1213" y="115"/>
                </a:lnTo>
                <a:lnTo>
                  <a:pt x="1217" y="118"/>
                </a:lnTo>
                <a:lnTo>
                  <a:pt x="1217" y="118"/>
                </a:lnTo>
                <a:lnTo>
                  <a:pt x="1222" y="118"/>
                </a:lnTo>
                <a:lnTo>
                  <a:pt x="1226" y="120"/>
                </a:lnTo>
                <a:lnTo>
                  <a:pt x="1228" y="120"/>
                </a:lnTo>
                <a:lnTo>
                  <a:pt x="1238" y="118"/>
                </a:lnTo>
                <a:lnTo>
                  <a:pt x="1243" y="118"/>
                </a:lnTo>
                <a:lnTo>
                  <a:pt x="1243" y="118"/>
                </a:lnTo>
                <a:lnTo>
                  <a:pt x="1238" y="120"/>
                </a:lnTo>
                <a:lnTo>
                  <a:pt x="1236" y="120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close/>
                <a:moveTo>
                  <a:pt x="1159" y="128"/>
                </a:moveTo>
                <a:lnTo>
                  <a:pt x="1159" y="128"/>
                </a:lnTo>
                <a:lnTo>
                  <a:pt x="1161" y="128"/>
                </a:lnTo>
                <a:lnTo>
                  <a:pt x="1165" y="128"/>
                </a:lnTo>
                <a:lnTo>
                  <a:pt x="1169" y="130"/>
                </a:lnTo>
                <a:lnTo>
                  <a:pt x="1169" y="130"/>
                </a:lnTo>
                <a:lnTo>
                  <a:pt x="1169" y="130"/>
                </a:lnTo>
                <a:lnTo>
                  <a:pt x="1171" y="132"/>
                </a:lnTo>
                <a:lnTo>
                  <a:pt x="1173" y="132"/>
                </a:lnTo>
                <a:lnTo>
                  <a:pt x="1175" y="132"/>
                </a:lnTo>
                <a:lnTo>
                  <a:pt x="1175" y="132"/>
                </a:lnTo>
                <a:lnTo>
                  <a:pt x="1178" y="130"/>
                </a:lnTo>
                <a:lnTo>
                  <a:pt x="1178" y="128"/>
                </a:lnTo>
                <a:lnTo>
                  <a:pt x="1175" y="124"/>
                </a:lnTo>
                <a:lnTo>
                  <a:pt x="1175" y="124"/>
                </a:lnTo>
                <a:lnTo>
                  <a:pt x="1175" y="122"/>
                </a:lnTo>
                <a:lnTo>
                  <a:pt x="1173" y="120"/>
                </a:lnTo>
                <a:lnTo>
                  <a:pt x="1171" y="120"/>
                </a:lnTo>
                <a:lnTo>
                  <a:pt x="1167" y="120"/>
                </a:lnTo>
                <a:lnTo>
                  <a:pt x="1163" y="120"/>
                </a:lnTo>
                <a:lnTo>
                  <a:pt x="1161" y="120"/>
                </a:lnTo>
                <a:lnTo>
                  <a:pt x="1159" y="122"/>
                </a:lnTo>
                <a:lnTo>
                  <a:pt x="1159" y="122"/>
                </a:lnTo>
                <a:lnTo>
                  <a:pt x="1157" y="124"/>
                </a:lnTo>
                <a:lnTo>
                  <a:pt x="1157" y="124"/>
                </a:lnTo>
                <a:lnTo>
                  <a:pt x="1157" y="126"/>
                </a:lnTo>
                <a:lnTo>
                  <a:pt x="1159" y="128"/>
                </a:lnTo>
                <a:close/>
                <a:moveTo>
                  <a:pt x="1186" y="170"/>
                </a:moveTo>
                <a:lnTo>
                  <a:pt x="1188" y="170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4"/>
                </a:lnTo>
                <a:lnTo>
                  <a:pt x="1184" y="174"/>
                </a:lnTo>
                <a:lnTo>
                  <a:pt x="1186" y="176"/>
                </a:lnTo>
                <a:lnTo>
                  <a:pt x="1186" y="176"/>
                </a:lnTo>
                <a:lnTo>
                  <a:pt x="1188" y="178"/>
                </a:lnTo>
                <a:lnTo>
                  <a:pt x="1190" y="180"/>
                </a:lnTo>
                <a:lnTo>
                  <a:pt x="1190" y="180"/>
                </a:lnTo>
                <a:lnTo>
                  <a:pt x="1199" y="180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5"/>
                </a:lnTo>
                <a:lnTo>
                  <a:pt x="1199" y="185"/>
                </a:lnTo>
                <a:lnTo>
                  <a:pt x="1192" y="185"/>
                </a:lnTo>
                <a:lnTo>
                  <a:pt x="1192" y="185"/>
                </a:lnTo>
                <a:lnTo>
                  <a:pt x="1194" y="187"/>
                </a:lnTo>
                <a:lnTo>
                  <a:pt x="1196" y="189"/>
                </a:lnTo>
                <a:lnTo>
                  <a:pt x="1201" y="189"/>
                </a:lnTo>
                <a:lnTo>
                  <a:pt x="1203" y="191"/>
                </a:lnTo>
                <a:lnTo>
                  <a:pt x="1203" y="191"/>
                </a:lnTo>
                <a:lnTo>
                  <a:pt x="1201" y="193"/>
                </a:lnTo>
                <a:lnTo>
                  <a:pt x="1203" y="193"/>
                </a:lnTo>
                <a:lnTo>
                  <a:pt x="1203" y="193"/>
                </a:lnTo>
                <a:lnTo>
                  <a:pt x="1205" y="193"/>
                </a:lnTo>
                <a:lnTo>
                  <a:pt x="1209" y="193"/>
                </a:lnTo>
                <a:lnTo>
                  <a:pt x="1209" y="191"/>
                </a:lnTo>
                <a:lnTo>
                  <a:pt x="1217" y="191"/>
                </a:lnTo>
                <a:lnTo>
                  <a:pt x="1222" y="191"/>
                </a:lnTo>
                <a:lnTo>
                  <a:pt x="1226" y="189"/>
                </a:lnTo>
                <a:lnTo>
                  <a:pt x="1226" y="189"/>
                </a:lnTo>
                <a:lnTo>
                  <a:pt x="1228" y="189"/>
                </a:lnTo>
                <a:lnTo>
                  <a:pt x="1230" y="189"/>
                </a:lnTo>
                <a:lnTo>
                  <a:pt x="1232" y="185"/>
                </a:lnTo>
                <a:lnTo>
                  <a:pt x="1232" y="185"/>
                </a:lnTo>
                <a:lnTo>
                  <a:pt x="1232" y="183"/>
                </a:lnTo>
                <a:lnTo>
                  <a:pt x="1230" y="183"/>
                </a:lnTo>
                <a:lnTo>
                  <a:pt x="1226" y="180"/>
                </a:lnTo>
                <a:lnTo>
                  <a:pt x="1228" y="180"/>
                </a:lnTo>
                <a:lnTo>
                  <a:pt x="1232" y="178"/>
                </a:lnTo>
                <a:lnTo>
                  <a:pt x="1232" y="176"/>
                </a:lnTo>
                <a:lnTo>
                  <a:pt x="1232" y="176"/>
                </a:lnTo>
                <a:lnTo>
                  <a:pt x="1232" y="176"/>
                </a:lnTo>
                <a:lnTo>
                  <a:pt x="1230" y="174"/>
                </a:lnTo>
                <a:lnTo>
                  <a:pt x="1226" y="172"/>
                </a:lnTo>
                <a:lnTo>
                  <a:pt x="1224" y="172"/>
                </a:lnTo>
                <a:lnTo>
                  <a:pt x="1217" y="172"/>
                </a:lnTo>
                <a:lnTo>
                  <a:pt x="1213" y="172"/>
                </a:lnTo>
                <a:lnTo>
                  <a:pt x="1213" y="170"/>
                </a:lnTo>
                <a:lnTo>
                  <a:pt x="1213" y="170"/>
                </a:lnTo>
                <a:lnTo>
                  <a:pt x="1213" y="170"/>
                </a:lnTo>
                <a:lnTo>
                  <a:pt x="1211" y="168"/>
                </a:lnTo>
                <a:lnTo>
                  <a:pt x="1209" y="166"/>
                </a:lnTo>
                <a:lnTo>
                  <a:pt x="1203" y="166"/>
                </a:lnTo>
                <a:lnTo>
                  <a:pt x="1201" y="164"/>
                </a:lnTo>
                <a:lnTo>
                  <a:pt x="1196" y="164"/>
                </a:lnTo>
                <a:lnTo>
                  <a:pt x="1194" y="164"/>
                </a:lnTo>
                <a:lnTo>
                  <a:pt x="1188" y="162"/>
                </a:lnTo>
                <a:lnTo>
                  <a:pt x="1184" y="162"/>
                </a:lnTo>
                <a:lnTo>
                  <a:pt x="1184" y="164"/>
                </a:lnTo>
                <a:lnTo>
                  <a:pt x="1184" y="164"/>
                </a:lnTo>
                <a:lnTo>
                  <a:pt x="1184" y="166"/>
                </a:lnTo>
                <a:lnTo>
                  <a:pt x="1186" y="170"/>
                </a:lnTo>
                <a:close/>
                <a:moveTo>
                  <a:pt x="1173" y="231"/>
                </a:moveTo>
                <a:lnTo>
                  <a:pt x="1173" y="233"/>
                </a:lnTo>
                <a:lnTo>
                  <a:pt x="1175" y="235"/>
                </a:lnTo>
                <a:lnTo>
                  <a:pt x="1171" y="235"/>
                </a:lnTo>
                <a:lnTo>
                  <a:pt x="1169" y="233"/>
                </a:lnTo>
                <a:lnTo>
                  <a:pt x="1163" y="229"/>
                </a:lnTo>
                <a:lnTo>
                  <a:pt x="1161" y="229"/>
                </a:lnTo>
                <a:lnTo>
                  <a:pt x="1159" y="229"/>
                </a:lnTo>
                <a:lnTo>
                  <a:pt x="1152" y="231"/>
                </a:lnTo>
                <a:lnTo>
                  <a:pt x="1150" y="231"/>
                </a:lnTo>
                <a:lnTo>
                  <a:pt x="1146" y="233"/>
                </a:lnTo>
                <a:lnTo>
                  <a:pt x="1146" y="235"/>
                </a:lnTo>
                <a:lnTo>
                  <a:pt x="1146" y="235"/>
                </a:lnTo>
                <a:lnTo>
                  <a:pt x="1146" y="235"/>
                </a:lnTo>
                <a:lnTo>
                  <a:pt x="1150" y="237"/>
                </a:lnTo>
                <a:lnTo>
                  <a:pt x="1157" y="237"/>
                </a:lnTo>
                <a:lnTo>
                  <a:pt x="1159" y="237"/>
                </a:lnTo>
                <a:lnTo>
                  <a:pt x="1159" y="239"/>
                </a:lnTo>
                <a:lnTo>
                  <a:pt x="1159" y="239"/>
                </a:lnTo>
                <a:lnTo>
                  <a:pt x="1159" y="239"/>
                </a:lnTo>
                <a:lnTo>
                  <a:pt x="1155" y="239"/>
                </a:lnTo>
                <a:lnTo>
                  <a:pt x="1152" y="241"/>
                </a:lnTo>
                <a:lnTo>
                  <a:pt x="1152" y="241"/>
                </a:lnTo>
                <a:lnTo>
                  <a:pt x="1157" y="243"/>
                </a:lnTo>
                <a:lnTo>
                  <a:pt x="1159" y="243"/>
                </a:lnTo>
                <a:lnTo>
                  <a:pt x="1161" y="243"/>
                </a:lnTo>
                <a:lnTo>
                  <a:pt x="1165" y="243"/>
                </a:lnTo>
                <a:lnTo>
                  <a:pt x="1163" y="243"/>
                </a:lnTo>
                <a:lnTo>
                  <a:pt x="1159" y="243"/>
                </a:lnTo>
                <a:lnTo>
                  <a:pt x="1159" y="243"/>
                </a:lnTo>
                <a:lnTo>
                  <a:pt x="1157" y="245"/>
                </a:lnTo>
                <a:lnTo>
                  <a:pt x="1159" y="245"/>
                </a:lnTo>
                <a:lnTo>
                  <a:pt x="1159" y="248"/>
                </a:lnTo>
                <a:lnTo>
                  <a:pt x="1163" y="250"/>
                </a:lnTo>
                <a:lnTo>
                  <a:pt x="1163" y="250"/>
                </a:lnTo>
                <a:lnTo>
                  <a:pt x="1163" y="250"/>
                </a:lnTo>
                <a:lnTo>
                  <a:pt x="1161" y="250"/>
                </a:lnTo>
                <a:lnTo>
                  <a:pt x="1159" y="250"/>
                </a:lnTo>
                <a:lnTo>
                  <a:pt x="1157" y="250"/>
                </a:lnTo>
                <a:lnTo>
                  <a:pt x="1157" y="248"/>
                </a:lnTo>
                <a:lnTo>
                  <a:pt x="1146" y="241"/>
                </a:lnTo>
                <a:lnTo>
                  <a:pt x="1144" y="241"/>
                </a:lnTo>
                <a:lnTo>
                  <a:pt x="1144" y="239"/>
                </a:lnTo>
                <a:lnTo>
                  <a:pt x="1144" y="239"/>
                </a:lnTo>
                <a:lnTo>
                  <a:pt x="1142" y="237"/>
                </a:lnTo>
                <a:lnTo>
                  <a:pt x="1140" y="237"/>
                </a:lnTo>
                <a:lnTo>
                  <a:pt x="1138" y="235"/>
                </a:lnTo>
                <a:lnTo>
                  <a:pt x="1136" y="235"/>
                </a:lnTo>
                <a:lnTo>
                  <a:pt x="1134" y="235"/>
                </a:lnTo>
                <a:lnTo>
                  <a:pt x="1131" y="235"/>
                </a:lnTo>
                <a:lnTo>
                  <a:pt x="1131" y="237"/>
                </a:lnTo>
                <a:lnTo>
                  <a:pt x="1129" y="239"/>
                </a:lnTo>
                <a:lnTo>
                  <a:pt x="1127" y="239"/>
                </a:lnTo>
                <a:lnTo>
                  <a:pt x="1129" y="241"/>
                </a:lnTo>
                <a:lnTo>
                  <a:pt x="1131" y="241"/>
                </a:lnTo>
                <a:lnTo>
                  <a:pt x="1136" y="241"/>
                </a:lnTo>
                <a:lnTo>
                  <a:pt x="1138" y="241"/>
                </a:lnTo>
                <a:lnTo>
                  <a:pt x="1134" y="243"/>
                </a:lnTo>
                <a:lnTo>
                  <a:pt x="1131" y="245"/>
                </a:lnTo>
                <a:lnTo>
                  <a:pt x="1131" y="245"/>
                </a:lnTo>
                <a:lnTo>
                  <a:pt x="1134" y="248"/>
                </a:lnTo>
                <a:lnTo>
                  <a:pt x="1134" y="248"/>
                </a:lnTo>
                <a:lnTo>
                  <a:pt x="1138" y="248"/>
                </a:lnTo>
                <a:lnTo>
                  <a:pt x="1138" y="250"/>
                </a:lnTo>
                <a:lnTo>
                  <a:pt x="1138" y="250"/>
                </a:lnTo>
                <a:lnTo>
                  <a:pt x="1138" y="252"/>
                </a:lnTo>
                <a:lnTo>
                  <a:pt x="1138" y="252"/>
                </a:lnTo>
                <a:lnTo>
                  <a:pt x="1140" y="254"/>
                </a:lnTo>
                <a:lnTo>
                  <a:pt x="1140" y="254"/>
                </a:lnTo>
                <a:lnTo>
                  <a:pt x="1144" y="254"/>
                </a:lnTo>
                <a:lnTo>
                  <a:pt x="1144" y="254"/>
                </a:lnTo>
                <a:lnTo>
                  <a:pt x="1142" y="256"/>
                </a:lnTo>
                <a:lnTo>
                  <a:pt x="1140" y="256"/>
                </a:lnTo>
                <a:lnTo>
                  <a:pt x="1138" y="254"/>
                </a:lnTo>
                <a:lnTo>
                  <a:pt x="1136" y="254"/>
                </a:lnTo>
                <a:lnTo>
                  <a:pt x="1131" y="252"/>
                </a:lnTo>
                <a:lnTo>
                  <a:pt x="1127" y="252"/>
                </a:lnTo>
                <a:lnTo>
                  <a:pt x="1125" y="254"/>
                </a:lnTo>
                <a:lnTo>
                  <a:pt x="1127" y="254"/>
                </a:lnTo>
                <a:lnTo>
                  <a:pt x="1123" y="256"/>
                </a:lnTo>
                <a:lnTo>
                  <a:pt x="1119" y="258"/>
                </a:lnTo>
                <a:lnTo>
                  <a:pt x="1119" y="260"/>
                </a:lnTo>
                <a:lnTo>
                  <a:pt x="1119" y="262"/>
                </a:lnTo>
                <a:lnTo>
                  <a:pt x="1121" y="262"/>
                </a:lnTo>
                <a:lnTo>
                  <a:pt x="1123" y="262"/>
                </a:lnTo>
                <a:lnTo>
                  <a:pt x="1138" y="260"/>
                </a:lnTo>
                <a:lnTo>
                  <a:pt x="1142" y="260"/>
                </a:lnTo>
                <a:lnTo>
                  <a:pt x="1146" y="260"/>
                </a:lnTo>
                <a:lnTo>
                  <a:pt x="1161" y="258"/>
                </a:lnTo>
                <a:lnTo>
                  <a:pt x="1171" y="258"/>
                </a:lnTo>
                <a:lnTo>
                  <a:pt x="1171" y="258"/>
                </a:lnTo>
                <a:lnTo>
                  <a:pt x="1165" y="258"/>
                </a:lnTo>
                <a:lnTo>
                  <a:pt x="1163" y="258"/>
                </a:lnTo>
                <a:lnTo>
                  <a:pt x="1163" y="260"/>
                </a:lnTo>
                <a:lnTo>
                  <a:pt x="1159" y="260"/>
                </a:lnTo>
                <a:lnTo>
                  <a:pt x="1155" y="264"/>
                </a:lnTo>
                <a:lnTo>
                  <a:pt x="1148" y="266"/>
                </a:lnTo>
                <a:lnTo>
                  <a:pt x="1148" y="266"/>
                </a:lnTo>
                <a:lnTo>
                  <a:pt x="1148" y="266"/>
                </a:lnTo>
                <a:lnTo>
                  <a:pt x="1150" y="269"/>
                </a:lnTo>
                <a:lnTo>
                  <a:pt x="1155" y="269"/>
                </a:lnTo>
                <a:lnTo>
                  <a:pt x="1157" y="271"/>
                </a:lnTo>
                <a:lnTo>
                  <a:pt x="1157" y="271"/>
                </a:lnTo>
                <a:lnTo>
                  <a:pt x="1152" y="271"/>
                </a:lnTo>
                <a:lnTo>
                  <a:pt x="1152" y="273"/>
                </a:lnTo>
                <a:lnTo>
                  <a:pt x="1155" y="275"/>
                </a:lnTo>
                <a:lnTo>
                  <a:pt x="1155" y="277"/>
                </a:lnTo>
                <a:lnTo>
                  <a:pt x="1157" y="277"/>
                </a:lnTo>
                <a:lnTo>
                  <a:pt x="1161" y="277"/>
                </a:lnTo>
                <a:lnTo>
                  <a:pt x="1165" y="277"/>
                </a:lnTo>
                <a:lnTo>
                  <a:pt x="1167" y="277"/>
                </a:lnTo>
                <a:lnTo>
                  <a:pt x="1169" y="275"/>
                </a:lnTo>
                <a:lnTo>
                  <a:pt x="1169" y="277"/>
                </a:lnTo>
                <a:lnTo>
                  <a:pt x="1171" y="277"/>
                </a:lnTo>
                <a:lnTo>
                  <a:pt x="1173" y="277"/>
                </a:lnTo>
                <a:lnTo>
                  <a:pt x="1175" y="277"/>
                </a:lnTo>
                <a:lnTo>
                  <a:pt x="1178" y="277"/>
                </a:lnTo>
                <a:lnTo>
                  <a:pt x="1180" y="277"/>
                </a:lnTo>
                <a:lnTo>
                  <a:pt x="1184" y="277"/>
                </a:lnTo>
                <a:lnTo>
                  <a:pt x="1186" y="277"/>
                </a:lnTo>
                <a:lnTo>
                  <a:pt x="1188" y="277"/>
                </a:lnTo>
                <a:lnTo>
                  <a:pt x="1188" y="275"/>
                </a:lnTo>
                <a:lnTo>
                  <a:pt x="1188" y="275"/>
                </a:lnTo>
                <a:lnTo>
                  <a:pt x="1186" y="273"/>
                </a:lnTo>
                <a:lnTo>
                  <a:pt x="1186" y="273"/>
                </a:lnTo>
                <a:lnTo>
                  <a:pt x="1186" y="271"/>
                </a:lnTo>
                <a:lnTo>
                  <a:pt x="1188" y="271"/>
                </a:lnTo>
                <a:lnTo>
                  <a:pt x="1188" y="273"/>
                </a:lnTo>
                <a:lnTo>
                  <a:pt x="1190" y="275"/>
                </a:lnTo>
                <a:lnTo>
                  <a:pt x="1190" y="275"/>
                </a:lnTo>
                <a:lnTo>
                  <a:pt x="1192" y="273"/>
                </a:lnTo>
                <a:lnTo>
                  <a:pt x="1192" y="273"/>
                </a:lnTo>
                <a:lnTo>
                  <a:pt x="1192" y="273"/>
                </a:lnTo>
                <a:lnTo>
                  <a:pt x="1190" y="271"/>
                </a:lnTo>
                <a:lnTo>
                  <a:pt x="1190" y="264"/>
                </a:lnTo>
                <a:lnTo>
                  <a:pt x="1192" y="262"/>
                </a:lnTo>
                <a:lnTo>
                  <a:pt x="1196" y="264"/>
                </a:lnTo>
                <a:lnTo>
                  <a:pt x="1196" y="264"/>
                </a:lnTo>
                <a:lnTo>
                  <a:pt x="1199" y="264"/>
                </a:lnTo>
                <a:lnTo>
                  <a:pt x="1196" y="262"/>
                </a:lnTo>
                <a:lnTo>
                  <a:pt x="1196" y="258"/>
                </a:lnTo>
                <a:lnTo>
                  <a:pt x="1196" y="258"/>
                </a:lnTo>
                <a:lnTo>
                  <a:pt x="1190" y="256"/>
                </a:lnTo>
                <a:lnTo>
                  <a:pt x="1190" y="256"/>
                </a:lnTo>
                <a:lnTo>
                  <a:pt x="1192" y="254"/>
                </a:lnTo>
                <a:lnTo>
                  <a:pt x="1194" y="252"/>
                </a:lnTo>
                <a:lnTo>
                  <a:pt x="1194" y="252"/>
                </a:lnTo>
                <a:lnTo>
                  <a:pt x="1192" y="250"/>
                </a:lnTo>
                <a:lnTo>
                  <a:pt x="1192" y="250"/>
                </a:lnTo>
                <a:lnTo>
                  <a:pt x="1194" y="248"/>
                </a:lnTo>
                <a:lnTo>
                  <a:pt x="1194" y="245"/>
                </a:lnTo>
                <a:lnTo>
                  <a:pt x="1194" y="243"/>
                </a:lnTo>
                <a:lnTo>
                  <a:pt x="1194" y="243"/>
                </a:lnTo>
                <a:lnTo>
                  <a:pt x="1194" y="241"/>
                </a:lnTo>
                <a:lnTo>
                  <a:pt x="1192" y="239"/>
                </a:lnTo>
                <a:lnTo>
                  <a:pt x="1192" y="239"/>
                </a:lnTo>
                <a:lnTo>
                  <a:pt x="1192" y="237"/>
                </a:lnTo>
                <a:lnTo>
                  <a:pt x="1192" y="237"/>
                </a:lnTo>
                <a:lnTo>
                  <a:pt x="1192" y="235"/>
                </a:lnTo>
                <a:lnTo>
                  <a:pt x="1192" y="235"/>
                </a:lnTo>
                <a:lnTo>
                  <a:pt x="1192" y="233"/>
                </a:lnTo>
                <a:lnTo>
                  <a:pt x="1190" y="233"/>
                </a:lnTo>
                <a:lnTo>
                  <a:pt x="1188" y="233"/>
                </a:lnTo>
                <a:lnTo>
                  <a:pt x="1184" y="231"/>
                </a:lnTo>
                <a:lnTo>
                  <a:pt x="1184" y="231"/>
                </a:lnTo>
                <a:lnTo>
                  <a:pt x="1180" y="229"/>
                </a:lnTo>
                <a:lnTo>
                  <a:pt x="1178" y="227"/>
                </a:lnTo>
                <a:lnTo>
                  <a:pt x="1173" y="229"/>
                </a:lnTo>
                <a:lnTo>
                  <a:pt x="1173" y="231"/>
                </a:lnTo>
                <a:close/>
                <a:moveTo>
                  <a:pt x="1502" y="331"/>
                </a:moveTo>
                <a:lnTo>
                  <a:pt x="1500" y="329"/>
                </a:lnTo>
                <a:lnTo>
                  <a:pt x="1498" y="329"/>
                </a:lnTo>
                <a:lnTo>
                  <a:pt x="1498" y="327"/>
                </a:lnTo>
                <a:lnTo>
                  <a:pt x="1498" y="327"/>
                </a:lnTo>
                <a:lnTo>
                  <a:pt x="1496" y="325"/>
                </a:lnTo>
                <a:lnTo>
                  <a:pt x="1492" y="323"/>
                </a:lnTo>
                <a:lnTo>
                  <a:pt x="1492" y="323"/>
                </a:lnTo>
                <a:lnTo>
                  <a:pt x="1490" y="321"/>
                </a:lnTo>
                <a:lnTo>
                  <a:pt x="1490" y="319"/>
                </a:lnTo>
                <a:lnTo>
                  <a:pt x="1488" y="319"/>
                </a:lnTo>
                <a:lnTo>
                  <a:pt x="1477" y="315"/>
                </a:lnTo>
                <a:lnTo>
                  <a:pt x="1473" y="315"/>
                </a:lnTo>
                <a:lnTo>
                  <a:pt x="1458" y="315"/>
                </a:lnTo>
                <a:lnTo>
                  <a:pt x="1456" y="315"/>
                </a:lnTo>
                <a:lnTo>
                  <a:pt x="1450" y="315"/>
                </a:lnTo>
                <a:lnTo>
                  <a:pt x="1448" y="315"/>
                </a:lnTo>
                <a:lnTo>
                  <a:pt x="1444" y="313"/>
                </a:lnTo>
                <a:lnTo>
                  <a:pt x="1439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5" y="315"/>
                </a:lnTo>
                <a:lnTo>
                  <a:pt x="1435" y="317"/>
                </a:lnTo>
                <a:lnTo>
                  <a:pt x="1437" y="319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3"/>
                </a:lnTo>
                <a:lnTo>
                  <a:pt x="1437" y="325"/>
                </a:lnTo>
                <a:lnTo>
                  <a:pt x="1437" y="325"/>
                </a:lnTo>
                <a:lnTo>
                  <a:pt x="1439" y="325"/>
                </a:lnTo>
                <a:lnTo>
                  <a:pt x="1444" y="327"/>
                </a:lnTo>
                <a:lnTo>
                  <a:pt x="1446" y="327"/>
                </a:lnTo>
                <a:lnTo>
                  <a:pt x="1446" y="329"/>
                </a:lnTo>
                <a:lnTo>
                  <a:pt x="1448" y="331"/>
                </a:lnTo>
                <a:lnTo>
                  <a:pt x="1448" y="333"/>
                </a:lnTo>
                <a:lnTo>
                  <a:pt x="1450" y="336"/>
                </a:lnTo>
                <a:lnTo>
                  <a:pt x="1450" y="338"/>
                </a:lnTo>
                <a:lnTo>
                  <a:pt x="1452" y="338"/>
                </a:lnTo>
                <a:lnTo>
                  <a:pt x="1456" y="340"/>
                </a:lnTo>
                <a:lnTo>
                  <a:pt x="1458" y="340"/>
                </a:lnTo>
                <a:lnTo>
                  <a:pt x="1460" y="340"/>
                </a:lnTo>
                <a:lnTo>
                  <a:pt x="1469" y="338"/>
                </a:lnTo>
                <a:lnTo>
                  <a:pt x="1473" y="336"/>
                </a:lnTo>
                <a:lnTo>
                  <a:pt x="1479" y="336"/>
                </a:lnTo>
                <a:lnTo>
                  <a:pt x="1492" y="338"/>
                </a:lnTo>
                <a:lnTo>
                  <a:pt x="1500" y="338"/>
                </a:lnTo>
                <a:lnTo>
                  <a:pt x="1504" y="338"/>
                </a:lnTo>
                <a:lnTo>
                  <a:pt x="1504" y="336"/>
                </a:lnTo>
                <a:lnTo>
                  <a:pt x="1504" y="336"/>
                </a:lnTo>
                <a:lnTo>
                  <a:pt x="1502" y="333"/>
                </a:lnTo>
                <a:lnTo>
                  <a:pt x="1502" y="333"/>
                </a:lnTo>
                <a:lnTo>
                  <a:pt x="1502" y="331"/>
                </a:lnTo>
                <a:lnTo>
                  <a:pt x="1502" y="331"/>
                </a:lnTo>
                <a:close/>
                <a:moveTo>
                  <a:pt x="1217" y="204"/>
                </a:moveTo>
                <a:lnTo>
                  <a:pt x="1240" y="204"/>
                </a:lnTo>
                <a:lnTo>
                  <a:pt x="1249" y="206"/>
                </a:lnTo>
                <a:lnTo>
                  <a:pt x="1249" y="204"/>
                </a:lnTo>
                <a:lnTo>
                  <a:pt x="1253" y="204"/>
                </a:lnTo>
                <a:lnTo>
                  <a:pt x="1253" y="204"/>
                </a:lnTo>
                <a:lnTo>
                  <a:pt x="1255" y="199"/>
                </a:lnTo>
                <a:lnTo>
                  <a:pt x="1259" y="199"/>
                </a:lnTo>
                <a:lnTo>
                  <a:pt x="1257" y="197"/>
                </a:lnTo>
                <a:lnTo>
                  <a:pt x="1255" y="195"/>
                </a:lnTo>
                <a:lnTo>
                  <a:pt x="1253" y="195"/>
                </a:lnTo>
                <a:lnTo>
                  <a:pt x="1253" y="195"/>
                </a:lnTo>
                <a:lnTo>
                  <a:pt x="1247" y="195"/>
                </a:lnTo>
                <a:lnTo>
                  <a:pt x="1236" y="195"/>
                </a:lnTo>
                <a:lnTo>
                  <a:pt x="1232" y="195"/>
                </a:lnTo>
                <a:lnTo>
                  <a:pt x="1228" y="195"/>
                </a:lnTo>
                <a:lnTo>
                  <a:pt x="1224" y="195"/>
                </a:lnTo>
                <a:lnTo>
                  <a:pt x="1222" y="195"/>
                </a:lnTo>
                <a:lnTo>
                  <a:pt x="1215" y="197"/>
                </a:lnTo>
                <a:lnTo>
                  <a:pt x="1213" y="197"/>
                </a:lnTo>
                <a:lnTo>
                  <a:pt x="1213" y="197"/>
                </a:lnTo>
                <a:lnTo>
                  <a:pt x="1213" y="199"/>
                </a:lnTo>
                <a:lnTo>
                  <a:pt x="1213" y="199"/>
                </a:lnTo>
                <a:lnTo>
                  <a:pt x="1215" y="204"/>
                </a:lnTo>
                <a:lnTo>
                  <a:pt x="1217" y="204"/>
                </a:lnTo>
                <a:close/>
                <a:moveTo>
                  <a:pt x="1305" y="289"/>
                </a:moveTo>
                <a:lnTo>
                  <a:pt x="1310" y="289"/>
                </a:lnTo>
                <a:lnTo>
                  <a:pt x="1312" y="289"/>
                </a:lnTo>
                <a:lnTo>
                  <a:pt x="1314" y="287"/>
                </a:lnTo>
                <a:lnTo>
                  <a:pt x="1316" y="287"/>
                </a:lnTo>
                <a:lnTo>
                  <a:pt x="1316" y="287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8" y="285"/>
                </a:lnTo>
                <a:lnTo>
                  <a:pt x="1318" y="283"/>
                </a:lnTo>
                <a:lnTo>
                  <a:pt x="1318" y="283"/>
                </a:lnTo>
                <a:lnTo>
                  <a:pt x="1320" y="283"/>
                </a:lnTo>
                <a:lnTo>
                  <a:pt x="1320" y="283"/>
                </a:lnTo>
                <a:lnTo>
                  <a:pt x="1320" y="285"/>
                </a:lnTo>
                <a:lnTo>
                  <a:pt x="1320" y="285"/>
                </a:lnTo>
                <a:lnTo>
                  <a:pt x="1322" y="285"/>
                </a:lnTo>
                <a:lnTo>
                  <a:pt x="1322" y="283"/>
                </a:lnTo>
                <a:lnTo>
                  <a:pt x="1324" y="281"/>
                </a:lnTo>
                <a:lnTo>
                  <a:pt x="1326" y="283"/>
                </a:lnTo>
                <a:lnTo>
                  <a:pt x="1326" y="283"/>
                </a:lnTo>
                <a:lnTo>
                  <a:pt x="1328" y="283"/>
                </a:lnTo>
                <a:lnTo>
                  <a:pt x="1328" y="285"/>
                </a:lnTo>
                <a:lnTo>
                  <a:pt x="1326" y="287"/>
                </a:lnTo>
                <a:lnTo>
                  <a:pt x="1324" y="289"/>
                </a:lnTo>
                <a:lnTo>
                  <a:pt x="1324" y="289"/>
                </a:lnTo>
                <a:lnTo>
                  <a:pt x="1324" y="289"/>
                </a:lnTo>
                <a:lnTo>
                  <a:pt x="1326" y="292"/>
                </a:lnTo>
                <a:lnTo>
                  <a:pt x="1326" y="292"/>
                </a:lnTo>
                <a:lnTo>
                  <a:pt x="1333" y="292"/>
                </a:lnTo>
                <a:lnTo>
                  <a:pt x="1339" y="292"/>
                </a:lnTo>
                <a:lnTo>
                  <a:pt x="1343" y="292"/>
                </a:lnTo>
                <a:lnTo>
                  <a:pt x="1347" y="292"/>
                </a:lnTo>
                <a:lnTo>
                  <a:pt x="1351" y="292"/>
                </a:lnTo>
                <a:lnTo>
                  <a:pt x="1351" y="292"/>
                </a:lnTo>
                <a:lnTo>
                  <a:pt x="1351" y="289"/>
                </a:lnTo>
                <a:lnTo>
                  <a:pt x="1351" y="289"/>
                </a:lnTo>
                <a:lnTo>
                  <a:pt x="1358" y="292"/>
                </a:lnTo>
                <a:lnTo>
                  <a:pt x="1358" y="289"/>
                </a:lnTo>
                <a:lnTo>
                  <a:pt x="1360" y="289"/>
                </a:lnTo>
                <a:lnTo>
                  <a:pt x="1362" y="292"/>
                </a:lnTo>
                <a:lnTo>
                  <a:pt x="1364" y="292"/>
                </a:lnTo>
                <a:lnTo>
                  <a:pt x="1368" y="292"/>
                </a:lnTo>
                <a:lnTo>
                  <a:pt x="1368" y="289"/>
                </a:lnTo>
                <a:lnTo>
                  <a:pt x="1368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2" y="292"/>
                </a:lnTo>
                <a:lnTo>
                  <a:pt x="1375" y="292"/>
                </a:lnTo>
                <a:lnTo>
                  <a:pt x="1375" y="292"/>
                </a:lnTo>
                <a:lnTo>
                  <a:pt x="1375" y="289"/>
                </a:lnTo>
                <a:lnTo>
                  <a:pt x="1377" y="289"/>
                </a:lnTo>
                <a:lnTo>
                  <a:pt x="1377" y="289"/>
                </a:lnTo>
                <a:lnTo>
                  <a:pt x="1379" y="289"/>
                </a:lnTo>
                <a:lnTo>
                  <a:pt x="1381" y="292"/>
                </a:lnTo>
                <a:lnTo>
                  <a:pt x="1385" y="292"/>
                </a:lnTo>
                <a:lnTo>
                  <a:pt x="1387" y="292"/>
                </a:lnTo>
                <a:lnTo>
                  <a:pt x="1393" y="289"/>
                </a:lnTo>
                <a:lnTo>
                  <a:pt x="1395" y="289"/>
                </a:lnTo>
                <a:lnTo>
                  <a:pt x="1398" y="289"/>
                </a:lnTo>
                <a:lnTo>
                  <a:pt x="1400" y="287"/>
                </a:lnTo>
                <a:lnTo>
                  <a:pt x="1400" y="287"/>
                </a:lnTo>
                <a:lnTo>
                  <a:pt x="1400" y="283"/>
                </a:lnTo>
                <a:lnTo>
                  <a:pt x="1400" y="283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400" y="281"/>
                </a:lnTo>
                <a:lnTo>
                  <a:pt x="1402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5"/>
                </a:lnTo>
                <a:lnTo>
                  <a:pt x="1404" y="285"/>
                </a:lnTo>
                <a:lnTo>
                  <a:pt x="1404" y="287"/>
                </a:lnTo>
                <a:lnTo>
                  <a:pt x="1406" y="289"/>
                </a:lnTo>
                <a:lnTo>
                  <a:pt x="1406" y="289"/>
                </a:lnTo>
                <a:lnTo>
                  <a:pt x="1410" y="292"/>
                </a:lnTo>
                <a:lnTo>
                  <a:pt x="1410" y="292"/>
                </a:lnTo>
                <a:lnTo>
                  <a:pt x="1414" y="292"/>
                </a:lnTo>
                <a:lnTo>
                  <a:pt x="1419" y="292"/>
                </a:lnTo>
                <a:lnTo>
                  <a:pt x="1421" y="292"/>
                </a:lnTo>
                <a:lnTo>
                  <a:pt x="1423" y="292"/>
                </a:lnTo>
                <a:lnTo>
                  <a:pt x="1425" y="292"/>
                </a:lnTo>
                <a:lnTo>
                  <a:pt x="1429" y="289"/>
                </a:lnTo>
                <a:lnTo>
                  <a:pt x="1431" y="289"/>
                </a:lnTo>
                <a:lnTo>
                  <a:pt x="1444" y="289"/>
                </a:lnTo>
                <a:lnTo>
                  <a:pt x="1446" y="289"/>
                </a:lnTo>
                <a:lnTo>
                  <a:pt x="1446" y="287"/>
                </a:lnTo>
                <a:lnTo>
                  <a:pt x="1446" y="285"/>
                </a:lnTo>
                <a:lnTo>
                  <a:pt x="1446" y="285"/>
                </a:lnTo>
                <a:lnTo>
                  <a:pt x="1446" y="283"/>
                </a:lnTo>
                <a:lnTo>
                  <a:pt x="1446" y="283"/>
                </a:lnTo>
                <a:lnTo>
                  <a:pt x="1446" y="283"/>
                </a:lnTo>
                <a:lnTo>
                  <a:pt x="1444" y="281"/>
                </a:lnTo>
                <a:lnTo>
                  <a:pt x="1444" y="279"/>
                </a:lnTo>
                <a:lnTo>
                  <a:pt x="1444" y="279"/>
                </a:lnTo>
                <a:lnTo>
                  <a:pt x="1446" y="281"/>
                </a:lnTo>
                <a:lnTo>
                  <a:pt x="1450" y="281"/>
                </a:lnTo>
                <a:lnTo>
                  <a:pt x="1456" y="281"/>
                </a:lnTo>
                <a:lnTo>
                  <a:pt x="1458" y="279"/>
                </a:lnTo>
                <a:lnTo>
                  <a:pt x="1456" y="279"/>
                </a:lnTo>
                <a:lnTo>
                  <a:pt x="1456" y="277"/>
                </a:lnTo>
                <a:lnTo>
                  <a:pt x="1454" y="277"/>
                </a:lnTo>
                <a:lnTo>
                  <a:pt x="1452" y="277"/>
                </a:lnTo>
                <a:lnTo>
                  <a:pt x="1448" y="277"/>
                </a:lnTo>
                <a:lnTo>
                  <a:pt x="1446" y="277"/>
                </a:lnTo>
                <a:lnTo>
                  <a:pt x="1446" y="277"/>
                </a:lnTo>
                <a:lnTo>
                  <a:pt x="1444" y="277"/>
                </a:lnTo>
                <a:lnTo>
                  <a:pt x="1444" y="275"/>
                </a:lnTo>
                <a:lnTo>
                  <a:pt x="1450" y="275"/>
                </a:lnTo>
                <a:lnTo>
                  <a:pt x="1454" y="271"/>
                </a:lnTo>
                <a:lnTo>
                  <a:pt x="1456" y="271"/>
                </a:lnTo>
                <a:lnTo>
                  <a:pt x="1456" y="269"/>
                </a:lnTo>
                <a:lnTo>
                  <a:pt x="1454" y="266"/>
                </a:lnTo>
                <a:lnTo>
                  <a:pt x="1454" y="264"/>
                </a:lnTo>
                <a:lnTo>
                  <a:pt x="1452" y="264"/>
                </a:lnTo>
                <a:lnTo>
                  <a:pt x="1448" y="264"/>
                </a:lnTo>
                <a:lnTo>
                  <a:pt x="1446" y="264"/>
                </a:lnTo>
                <a:lnTo>
                  <a:pt x="1444" y="262"/>
                </a:lnTo>
                <a:lnTo>
                  <a:pt x="1448" y="262"/>
                </a:lnTo>
                <a:lnTo>
                  <a:pt x="1448" y="260"/>
                </a:lnTo>
                <a:lnTo>
                  <a:pt x="1446" y="260"/>
                </a:lnTo>
                <a:lnTo>
                  <a:pt x="1444" y="258"/>
                </a:lnTo>
                <a:lnTo>
                  <a:pt x="1442" y="258"/>
                </a:lnTo>
                <a:lnTo>
                  <a:pt x="1433" y="258"/>
                </a:lnTo>
                <a:lnTo>
                  <a:pt x="1433" y="258"/>
                </a:lnTo>
                <a:lnTo>
                  <a:pt x="1431" y="258"/>
                </a:lnTo>
                <a:lnTo>
                  <a:pt x="1431" y="258"/>
                </a:lnTo>
                <a:lnTo>
                  <a:pt x="1431" y="256"/>
                </a:lnTo>
                <a:lnTo>
                  <a:pt x="1431" y="256"/>
                </a:lnTo>
                <a:lnTo>
                  <a:pt x="1425" y="254"/>
                </a:lnTo>
                <a:lnTo>
                  <a:pt x="1419" y="254"/>
                </a:lnTo>
                <a:lnTo>
                  <a:pt x="1414" y="254"/>
                </a:lnTo>
                <a:lnTo>
                  <a:pt x="1412" y="254"/>
                </a:lnTo>
                <a:lnTo>
                  <a:pt x="1404" y="256"/>
                </a:lnTo>
                <a:lnTo>
                  <a:pt x="1402" y="256"/>
                </a:lnTo>
                <a:lnTo>
                  <a:pt x="1395" y="254"/>
                </a:lnTo>
                <a:lnTo>
                  <a:pt x="1391" y="254"/>
                </a:lnTo>
                <a:lnTo>
                  <a:pt x="1391" y="254"/>
                </a:lnTo>
                <a:lnTo>
                  <a:pt x="1389" y="256"/>
                </a:lnTo>
                <a:lnTo>
                  <a:pt x="1383" y="258"/>
                </a:lnTo>
                <a:lnTo>
                  <a:pt x="1381" y="258"/>
                </a:lnTo>
                <a:lnTo>
                  <a:pt x="1377" y="258"/>
                </a:lnTo>
                <a:lnTo>
                  <a:pt x="1370" y="260"/>
                </a:lnTo>
                <a:lnTo>
                  <a:pt x="1368" y="260"/>
                </a:lnTo>
                <a:lnTo>
                  <a:pt x="1362" y="262"/>
                </a:lnTo>
                <a:lnTo>
                  <a:pt x="1360" y="262"/>
                </a:lnTo>
                <a:lnTo>
                  <a:pt x="1364" y="264"/>
                </a:lnTo>
                <a:lnTo>
                  <a:pt x="1362" y="266"/>
                </a:lnTo>
                <a:lnTo>
                  <a:pt x="1358" y="266"/>
                </a:lnTo>
                <a:lnTo>
                  <a:pt x="1356" y="264"/>
                </a:lnTo>
                <a:lnTo>
                  <a:pt x="1354" y="264"/>
                </a:lnTo>
                <a:lnTo>
                  <a:pt x="1349" y="262"/>
                </a:lnTo>
                <a:lnTo>
                  <a:pt x="1343" y="260"/>
                </a:lnTo>
                <a:lnTo>
                  <a:pt x="1341" y="260"/>
                </a:lnTo>
                <a:lnTo>
                  <a:pt x="1339" y="262"/>
                </a:lnTo>
                <a:lnTo>
                  <a:pt x="1339" y="262"/>
                </a:lnTo>
                <a:lnTo>
                  <a:pt x="1339" y="262"/>
                </a:lnTo>
                <a:lnTo>
                  <a:pt x="1337" y="260"/>
                </a:lnTo>
                <a:lnTo>
                  <a:pt x="1331" y="262"/>
                </a:lnTo>
                <a:lnTo>
                  <a:pt x="1324" y="258"/>
                </a:lnTo>
                <a:lnTo>
                  <a:pt x="1324" y="258"/>
                </a:lnTo>
                <a:lnTo>
                  <a:pt x="1322" y="258"/>
                </a:lnTo>
                <a:lnTo>
                  <a:pt x="1322" y="258"/>
                </a:lnTo>
                <a:lnTo>
                  <a:pt x="1320" y="260"/>
                </a:lnTo>
                <a:lnTo>
                  <a:pt x="1320" y="260"/>
                </a:lnTo>
                <a:lnTo>
                  <a:pt x="1320" y="262"/>
                </a:lnTo>
                <a:lnTo>
                  <a:pt x="1322" y="262"/>
                </a:lnTo>
                <a:lnTo>
                  <a:pt x="1320" y="264"/>
                </a:lnTo>
                <a:lnTo>
                  <a:pt x="1320" y="264"/>
                </a:lnTo>
                <a:lnTo>
                  <a:pt x="1320" y="264"/>
                </a:lnTo>
                <a:lnTo>
                  <a:pt x="1314" y="260"/>
                </a:lnTo>
                <a:lnTo>
                  <a:pt x="1314" y="260"/>
                </a:lnTo>
                <a:lnTo>
                  <a:pt x="1310" y="260"/>
                </a:lnTo>
                <a:lnTo>
                  <a:pt x="1310" y="260"/>
                </a:lnTo>
                <a:lnTo>
                  <a:pt x="1314" y="258"/>
                </a:lnTo>
                <a:lnTo>
                  <a:pt x="1314" y="258"/>
                </a:lnTo>
                <a:lnTo>
                  <a:pt x="1316" y="256"/>
                </a:lnTo>
                <a:lnTo>
                  <a:pt x="1316" y="256"/>
                </a:lnTo>
                <a:lnTo>
                  <a:pt x="1314" y="254"/>
                </a:lnTo>
                <a:lnTo>
                  <a:pt x="1312" y="252"/>
                </a:lnTo>
                <a:lnTo>
                  <a:pt x="1310" y="252"/>
                </a:lnTo>
                <a:lnTo>
                  <a:pt x="1307" y="252"/>
                </a:lnTo>
                <a:lnTo>
                  <a:pt x="1307" y="250"/>
                </a:lnTo>
                <a:lnTo>
                  <a:pt x="1305" y="250"/>
                </a:lnTo>
                <a:lnTo>
                  <a:pt x="1303" y="250"/>
                </a:lnTo>
                <a:lnTo>
                  <a:pt x="1301" y="248"/>
                </a:lnTo>
                <a:lnTo>
                  <a:pt x="1301" y="248"/>
                </a:lnTo>
                <a:lnTo>
                  <a:pt x="1293" y="245"/>
                </a:lnTo>
                <a:lnTo>
                  <a:pt x="1293" y="245"/>
                </a:lnTo>
                <a:lnTo>
                  <a:pt x="1289" y="243"/>
                </a:lnTo>
                <a:lnTo>
                  <a:pt x="1284" y="243"/>
                </a:lnTo>
                <a:lnTo>
                  <a:pt x="1284" y="241"/>
                </a:lnTo>
                <a:lnTo>
                  <a:pt x="1287" y="241"/>
                </a:lnTo>
                <a:lnTo>
                  <a:pt x="1293" y="243"/>
                </a:lnTo>
                <a:lnTo>
                  <a:pt x="1299" y="243"/>
                </a:lnTo>
                <a:lnTo>
                  <a:pt x="1312" y="243"/>
                </a:lnTo>
                <a:lnTo>
                  <a:pt x="1314" y="241"/>
                </a:lnTo>
                <a:lnTo>
                  <a:pt x="1316" y="241"/>
                </a:lnTo>
                <a:lnTo>
                  <a:pt x="1316" y="241"/>
                </a:lnTo>
                <a:lnTo>
                  <a:pt x="1314" y="239"/>
                </a:lnTo>
                <a:lnTo>
                  <a:pt x="1291" y="235"/>
                </a:lnTo>
                <a:lnTo>
                  <a:pt x="1284" y="235"/>
                </a:lnTo>
                <a:lnTo>
                  <a:pt x="1282" y="235"/>
                </a:lnTo>
                <a:lnTo>
                  <a:pt x="1282" y="233"/>
                </a:lnTo>
                <a:lnTo>
                  <a:pt x="1284" y="233"/>
                </a:lnTo>
                <a:lnTo>
                  <a:pt x="1284" y="233"/>
                </a:lnTo>
                <a:lnTo>
                  <a:pt x="1287" y="233"/>
                </a:lnTo>
                <a:lnTo>
                  <a:pt x="1291" y="233"/>
                </a:lnTo>
                <a:lnTo>
                  <a:pt x="1295" y="235"/>
                </a:lnTo>
                <a:lnTo>
                  <a:pt x="1297" y="233"/>
                </a:lnTo>
                <a:lnTo>
                  <a:pt x="1295" y="233"/>
                </a:lnTo>
                <a:lnTo>
                  <a:pt x="1295" y="233"/>
                </a:lnTo>
                <a:lnTo>
                  <a:pt x="1293" y="231"/>
                </a:lnTo>
                <a:lnTo>
                  <a:pt x="1289" y="229"/>
                </a:lnTo>
                <a:lnTo>
                  <a:pt x="1284" y="229"/>
                </a:lnTo>
                <a:lnTo>
                  <a:pt x="1282" y="229"/>
                </a:lnTo>
                <a:lnTo>
                  <a:pt x="1278" y="229"/>
                </a:lnTo>
                <a:lnTo>
                  <a:pt x="1270" y="231"/>
                </a:lnTo>
                <a:lnTo>
                  <a:pt x="1263" y="231"/>
                </a:lnTo>
                <a:lnTo>
                  <a:pt x="1261" y="231"/>
                </a:lnTo>
                <a:lnTo>
                  <a:pt x="1255" y="235"/>
                </a:lnTo>
                <a:lnTo>
                  <a:pt x="1253" y="235"/>
                </a:lnTo>
                <a:lnTo>
                  <a:pt x="1253" y="233"/>
                </a:lnTo>
                <a:lnTo>
                  <a:pt x="1255" y="233"/>
                </a:lnTo>
                <a:lnTo>
                  <a:pt x="1255" y="231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7"/>
                </a:lnTo>
                <a:lnTo>
                  <a:pt x="1257" y="227"/>
                </a:lnTo>
                <a:lnTo>
                  <a:pt x="1257" y="224"/>
                </a:lnTo>
                <a:lnTo>
                  <a:pt x="1257" y="224"/>
                </a:lnTo>
                <a:lnTo>
                  <a:pt x="1255" y="224"/>
                </a:lnTo>
                <a:lnTo>
                  <a:pt x="1251" y="222"/>
                </a:lnTo>
                <a:lnTo>
                  <a:pt x="1249" y="220"/>
                </a:lnTo>
                <a:lnTo>
                  <a:pt x="1247" y="220"/>
                </a:lnTo>
                <a:lnTo>
                  <a:pt x="1245" y="220"/>
                </a:lnTo>
                <a:lnTo>
                  <a:pt x="1243" y="220"/>
                </a:lnTo>
                <a:lnTo>
                  <a:pt x="1236" y="220"/>
                </a:lnTo>
                <a:lnTo>
                  <a:pt x="1230" y="218"/>
                </a:lnTo>
                <a:lnTo>
                  <a:pt x="1222" y="216"/>
                </a:lnTo>
                <a:lnTo>
                  <a:pt x="1219" y="216"/>
                </a:lnTo>
                <a:lnTo>
                  <a:pt x="1215" y="216"/>
                </a:lnTo>
                <a:lnTo>
                  <a:pt x="1211" y="218"/>
                </a:lnTo>
                <a:lnTo>
                  <a:pt x="1209" y="218"/>
                </a:lnTo>
                <a:lnTo>
                  <a:pt x="1207" y="218"/>
                </a:lnTo>
                <a:lnTo>
                  <a:pt x="1207" y="220"/>
                </a:lnTo>
                <a:lnTo>
                  <a:pt x="1205" y="220"/>
                </a:lnTo>
                <a:lnTo>
                  <a:pt x="1205" y="220"/>
                </a:lnTo>
                <a:lnTo>
                  <a:pt x="1205" y="222"/>
                </a:lnTo>
                <a:lnTo>
                  <a:pt x="1207" y="222"/>
                </a:lnTo>
                <a:lnTo>
                  <a:pt x="1211" y="224"/>
                </a:lnTo>
                <a:lnTo>
                  <a:pt x="1211" y="224"/>
                </a:lnTo>
                <a:lnTo>
                  <a:pt x="1211" y="224"/>
                </a:lnTo>
                <a:lnTo>
                  <a:pt x="1209" y="227"/>
                </a:lnTo>
                <a:lnTo>
                  <a:pt x="1207" y="224"/>
                </a:lnTo>
                <a:lnTo>
                  <a:pt x="1205" y="224"/>
                </a:lnTo>
                <a:lnTo>
                  <a:pt x="1205" y="224"/>
                </a:lnTo>
                <a:lnTo>
                  <a:pt x="1205" y="227"/>
                </a:lnTo>
                <a:lnTo>
                  <a:pt x="1205" y="227"/>
                </a:lnTo>
                <a:lnTo>
                  <a:pt x="1205" y="227"/>
                </a:lnTo>
                <a:lnTo>
                  <a:pt x="1207" y="227"/>
                </a:lnTo>
                <a:lnTo>
                  <a:pt x="1217" y="231"/>
                </a:lnTo>
                <a:lnTo>
                  <a:pt x="1219" y="231"/>
                </a:lnTo>
                <a:lnTo>
                  <a:pt x="1222" y="231"/>
                </a:lnTo>
                <a:lnTo>
                  <a:pt x="1222" y="231"/>
                </a:lnTo>
                <a:lnTo>
                  <a:pt x="1219" y="233"/>
                </a:lnTo>
                <a:lnTo>
                  <a:pt x="1217" y="233"/>
                </a:lnTo>
                <a:lnTo>
                  <a:pt x="1217" y="233"/>
                </a:lnTo>
                <a:lnTo>
                  <a:pt x="1217" y="235"/>
                </a:lnTo>
                <a:lnTo>
                  <a:pt x="1219" y="235"/>
                </a:lnTo>
                <a:lnTo>
                  <a:pt x="1226" y="237"/>
                </a:lnTo>
                <a:lnTo>
                  <a:pt x="1228" y="241"/>
                </a:lnTo>
                <a:lnTo>
                  <a:pt x="1232" y="241"/>
                </a:lnTo>
                <a:lnTo>
                  <a:pt x="1236" y="239"/>
                </a:lnTo>
                <a:lnTo>
                  <a:pt x="1238" y="239"/>
                </a:lnTo>
                <a:lnTo>
                  <a:pt x="1240" y="239"/>
                </a:lnTo>
                <a:lnTo>
                  <a:pt x="1249" y="241"/>
                </a:lnTo>
                <a:lnTo>
                  <a:pt x="1251" y="239"/>
                </a:lnTo>
                <a:lnTo>
                  <a:pt x="1251" y="239"/>
                </a:lnTo>
                <a:lnTo>
                  <a:pt x="1253" y="239"/>
                </a:lnTo>
                <a:lnTo>
                  <a:pt x="1255" y="237"/>
                </a:lnTo>
                <a:lnTo>
                  <a:pt x="1257" y="237"/>
                </a:lnTo>
                <a:lnTo>
                  <a:pt x="1259" y="237"/>
                </a:lnTo>
                <a:lnTo>
                  <a:pt x="1261" y="241"/>
                </a:lnTo>
                <a:lnTo>
                  <a:pt x="1266" y="245"/>
                </a:lnTo>
                <a:lnTo>
                  <a:pt x="1268" y="250"/>
                </a:lnTo>
                <a:lnTo>
                  <a:pt x="1270" y="252"/>
                </a:lnTo>
                <a:lnTo>
                  <a:pt x="1272" y="252"/>
                </a:lnTo>
                <a:lnTo>
                  <a:pt x="1272" y="254"/>
                </a:lnTo>
                <a:lnTo>
                  <a:pt x="1274" y="256"/>
                </a:lnTo>
                <a:lnTo>
                  <a:pt x="1274" y="258"/>
                </a:lnTo>
                <a:lnTo>
                  <a:pt x="1274" y="258"/>
                </a:lnTo>
                <a:lnTo>
                  <a:pt x="1274" y="260"/>
                </a:lnTo>
                <a:lnTo>
                  <a:pt x="1270" y="264"/>
                </a:lnTo>
                <a:lnTo>
                  <a:pt x="1270" y="266"/>
                </a:lnTo>
                <a:lnTo>
                  <a:pt x="1268" y="266"/>
                </a:lnTo>
                <a:lnTo>
                  <a:pt x="1268" y="266"/>
                </a:lnTo>
                <a:lnTo>
                  <a:pt x="1270" y="269"/>
                </a:lnTo>
                <a:lnTo>
                  <a:pt x="1270" y="271"/>
                </a:lnTo>
                <a:lnTo>
                  <a:pt x="1270" y="271"/>
                </a:lnTo>
                <a:lnTo>
                  <a:pt x="1272" y="273"/>
                </a:lnTo>
                <a:lnTo>
                  <a:pt x="1274" y="273"/>
                </a:lnTo>
                <a:lnTo>
                  <a:pt x="1274" y="275"/>
                </a:lnTo>
                <a:lnTo>
                  <a:pt x="1272" y="275"/>
                </a:lnTo>
                <a:lnTo>
                  <a:pt x="1272" y="275"/>
                </a:lnTo>
                <a:lnTo>
                  <a:pt x="1274" y="279"/>
                </a:lnTo>
                <a:lnTo>
                  <a:pt x="1276" y="283"/>
                </a:lnTo>
                <a:lnTo>
                  <a:pt x="1276" y="285"/>
                </a:lnTo>
                <a:lnTo>
                  <a:pt x="1280" y="285"/>
                </a:lnTo>
                <a:lnTo>
                  <a:pt x="1282" y="287"/>
                </a:lnTo>
                <a:lnTo>
                  <a:pt x="1282" y="287"/>
                </a:lnTo>
                <a:lnTo>
                  <a:pt x="1284" y="287"/>
                </a:lnTo>
                <a:lnTo>
                  <a:pt x="1287" y="287"/>
                </a:lnTo>
                <a:lnTo>
                  <a:pt x="1287" y="287"/>
                </a:lnTo>
                <a:lnTo>
                  <a:pt x="1287" y="285"/>
                </a:lnTo>
                <a:lnTo>
                  <a:pt x="1287" y="285"/>
                </a:lnTo>
                <a:lnTo>
                  <a:pt x="1291" y="283"/>
                </a:lnTo>
                <a:lnTo>
                  <a:pt x="1291" y="283"/>
                </a:lnTo>
                <a:lnTo>
                  <a:pt x="1291" y="285"/>
                </a:lnTo>
                <a:lnTo>
                  <a:pt x="1291" y="285"/>
                </a:lnTo>
                <a:lnTo>
                  <a:pt x="1293" y="285"/>
                </a:lnTo>
                <a:lnTo>
                  <a:pt x="1295" y="287"/>
                </a:lnTo>
                <a:lnTo>
                  <a:pt x="1299" y="287"/>
                </a:lnTo>
                <a:lnTo>
                  <a:pt x="1303" y="289"/>
                </a:lnTo>
                <a:lnTo>
                  <a:pt x="1305" y="289"/>
                </a:lnTo>
                <a:close/>
                <a:moveTo>
                  <a:pt x="1307" y="208"/>
                </a:moveTo>
                <a:lnTo>
                  <a:pt x="1307" y="206"/>
                </a:lnTo>
                <a:lnTo>
                  <a:pt x="1305" y="204"/>
                </a:lnTo>
                <a:lnTo>
                  <a:pt x="1301" y="199"/>
                </a:lnTo>
                <a:lnTo>
                  <a:pt x="1297" y="199"/>
                </a:lnTo>
                <a:lnTo>
                  <a:pt x="1295" y="199"/>
                </a:lnTo>
                <a:lnTo>
                  <a:pt x="1291" y="199"/>
                </a:lnTo>
                <a:lnTo>
                  <a:pt x="1289" y="199"/>
                </a:lnTo>
                <a:lnTo>
                  <a:pt x="1289" y="199"/>
                </a:lnTo>
                <a:lnTo>
                  <a:pt x="1287" y="199"/>
                </a:lnTo>
                <a:lnTo>
                  <a:pt x="1287" y="201"/>
                </a:lnTo>
                <a:lnTo>
                  <a:pt x="1287" y="204"/>
                </a:lnTo>
                <a:lnTo>
                  <a:pt x="1287" y="206"/>
                </a:lnTo>
                <a:lnTo>
                  <a:pt x="1287" y="206"/>
                </a:lnTo>
                <a:lnTo>
                  <a:pt x="1289" y="208"/>
                </a:lnTo>
                <a:lnTo>
                  <a:pt x="1301" y="212"/>
                </a:lnTo>
                <a:lnTo>
                  <a:pt x="1303" y="212"/>
                </a:lnTo>
                <a:lnTo>
                  <a:pt x="1305" y="210"/>
                </a:lnTo>
                <a:lnTo>
                  <a:pt x="1307" y="210"/>
                </a:lnTo>
                <a:lnTo>
                  <a:pt x="1307" y="210"/>
                </a:lnTo>
                <a:lnTo>
                  <a:pt x="1307" y="208"/>
                </a:lnTo>
                <a:lnTo>
                  <a:pt x="1307" y="208"/>
                </a:lnTo>
                <a:close/>
                <a:moveTo>
                  <a:pt x="1307" y="227"/>
                </a:moveTo>
                <a:lnTo>
                  <a:pt x="1307" y="227"/>
                </a:lnTo>
                <a:lnTo>
                  <a:pt x="1307" y="227"/>
                </a:lnTo>
                <a:lnTo>
                  <a:pt x="1307" y="224"/>
                </a:lnTo>
                <a:lnTo>
                  <a:pt x="1307" y="224"/>
                </a:lnTo>
                <a:lnTo>
                  <a:pt x="1305" y="222"/>
                </a:lnTo>
                <a:lnTo>
                  <a:pt x="1301" y="222"/>
                </a:lnTo>
                <a:lnTo>
                  <a:pt x="1297" y="224"/>
                </a:lnTo>
                <a:lnTo>
                  <a:pt x="1297" y="224"/>
                </a:lnTo>
                <a:lnTo>
                  <a:pt x="1295" y="227"/>
                </a:lnTo>
                <a:lnTo>
                  <a:pt x="1295" y="227"/>
                </a:lnTo>
                <a:lnTo>
                  <a:pt x="1297" y="229"/>
                </a:lnTo>
                <a:lnTo>
                  <a:pt x="1299" y="231"/>
                </a:lnTo>
                <a:lnTo>
                  <a:pt x="1301" y="233"/>
                </a:lnTo>
                <a:lnTo>
                  <a:pt x="1303" y="233"/>
                </a:lnTo>
                <a:lnTo>
                  <a:pt x="1303" y="233"/>
                </a:lnTo>
                <a:lnTo>
                  <a:pt x="1305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1"/>
                </a:lnTo>
                <a:lnTo>
                  <a:pt x="1307" y="231"/>
                </a:lnTo>
                <a:lnTo>
                  <a:pt x="1307" y="229"/>
                </a:lnTo>
                <a:lnTo>
                  <a:pt x="1307" y="229"/>
                </a:lnTo>
                <a:lnTo>
                  <a:pt x="1307" y="227"/>
                </a:lnTo>
                <a:close/>
                <a:moveTo>
                  <a:pt x="832" y="243"/>
                </a:moveTo>
                <a:lnTo>
                  <a:pt x="832" y="243"/>
                </a:lnTo>
                <a:lnTo>
                  <a:pt x="832" y="243"/>
                </a:lnTo>
                <a:lnTo>
                  <a:pt x="832" y="243"/>
                </a:lnTo>
                <a:lnTo>
                  <a:pt x="832" y="245"/>
                </a:lnTo>
                <a:lnTo>
                  <a:pt x="832" y="245"/>
                </a:lnTo>
                <a:lnTo>
                  <a:pt x="832" y="245"/>
                </a:lnTo>
                <a:lnTo>
                  <a:pt x="832" y="248"/>
                </a:lnTo>
                <a:lnTo>
                  <a:pt x="832" y="248"/>
                </a:lnTo>
                <a:lnTo>
                  <a:pt x="832" y="248"/>
                </a:lnTo>
                <a:lnTo>
                  <a:pt x="832" y="250"/>
                </a:lnTo>
                <a:lnTo>
                  <a:pt x="832" y="250"/>
                </a:lnTo>
                <a:lnTo>
                  <a:pt x="834" y="250"/>
                </a:lnTo>
                <a:lnTo>
                  <a:pt x="836" y="250"/>
                </a:lnTo>
                <a:lnTo>
                  <a:pt x="840" y="248"/>
                </a:lnTo>
                <a:lnTo>
                  <a:pt x="842" y="248"/>
                </a:lnTo>
                <a:lnTo>
                  <a:pt x="844" y="248"/>
                </a:lnTo>
                <a:lnTo>
                  <a:pt x="849" y="250"/>
                </a:lnTo>
                <a:lnTo>
                  <a:pt x="851" y="250"/>
                </a:lnTo>
                <a:lnTo>
                  <a:pt x="851" y="250"/>
                </a:lnTo>
                <a:lnTo>
                  <a:pt x="855" y="248"/>
                </a:lnTo>
                <a:lnTo>
                  <a:pt x="857" y="243"/>
                </a:lnTo>
                <a:lnTo>
                  <a:pt x="857" y="243"/>
                </a:lnTo>
                <a:lnTo>
                  <a:pt x="857" y="243"/>
                </a:lnTo>
                <a:lnTo>
                  <a:pt x="859" y="243"/>
                </a:lnTo>
                <a:lnTo>
                  <a:pt x="859" y="243"/>
                </a:lnTo>
                <a:lnTo>
                  <a:pt x="859" y="248"/>
                </a:lnTo>
                <a:lnTo>
                  <a:pt x="861" y="248"/>
                </a:lnTo>
                <a:lnTo>
                  <a:pt x="861" y="250"/>
                </a:lnTo>
                <a:lnTo>
                  <a:pt x="863" y="252"/>
                </a:lnTo>
                <a:lnTo>
                  <a:pt x="863" y="254"/>
                </a:lnTo>
                <a:lnTo>
                  <a:pt x="863" y="254"/>
                </a:lnTo>
                <a:lnTo>
                  <a:pt x="867" y="252"/>
                </a:lnTo>
                <a:lnTo>
                  <a:pt x="870" y="252"/>
                </a:lnTo>
                <a:lnTo>
                  <a:pt x="874" y="250"/>
                </a:lnTo>
                <a:lnTo>
                  <a:pt x="874" y="250"/>
                </a:lnTo>
                <a:lnTo>
                  <a:pt x="876" y="250"/>
                </a:lnTo>
                <a:lnTo>
                  <a:pt x="876" y="250"/>
                </a:lnTo>
                <a:lnTo>
                  <a:pt x="876" y="248"/>
                </a:lnTo>
                <a:lnTo>
                  <a:pt x="876" y="248"/>
                </a:lnTo>
                <a:lnTo>
                  <a:pt x="876" y="248"/>
                </a:lnTo>
                <a:lnTo>
                  <a:pt x="874" y="245"/>
                </a:lnTo>
                <a:lnTo>
                  <a:pt x="874" y="245"/>
                </a:lnTo>
                <a:lnTo>
                  <a:pt x="874" y="243"/>
                </a:lnTo>
                <a:lnTo>
                  <a:pt x="874" y="243"/>
                </a:lnTo>
                <a:lnTo>
                  <a:pt x="874" y="241"/>
                </a:lnTo>
                <a:lnTo>
                  <a:pt x="874" y="239"/>
                </a:lnTo>
                <a:lnTo>
                  <a:pt x="876" y="239"/>
                </a:lnTo>
                <a:lnTo>
                  <a:pt x="876" y="239"/>
                </a:lnTo>
                <a:lnTo>
                  <a:pt x="876" y="239"/>
                </a:lnTo>
                <a:lnTo>
                  <a:pt x="878" y="239"/>
                </a:lnTo>
                <a:lnTo>
                  <a:pt x="878" y="241"/>
                </a:lnTo>
                <a:lnTo>
                  <a:pt x="880" y="243"/>
                </a:lnTo>
                <a:lnTo>
                  <a:pt x="882" y="245"/>
                </a:lnTo>
                <a:lnTo>
                  <a:pt x="882" y="245"/>
                </a:lnTo>
                <a:lnTo>
                  <a:pt x="884" y="243"/>
                </a:lnTo>
                <a:lnTo>
                  <a:pt x="884" y="243"/>
                </a:lnTo>
                <a:lnTo>
                  <a:pt x="886" y="241"/>
                </a:lnTo>
                <a:lnTo>
                  <a:pt x="886" y="239"/>
                </a:lnTo>
                <a:lnTo>
                  <a:pt x="888" y="239"/>
                </a:lnTo>
                <a:lnTo>
                  <a:pt x="888" y="237"/>
                </a:lnTo>
                <a:lnTo>
                  <a:pt x="888" y="235"/>
                </a:lnTo>
                <a:lnTo>
                  <a:pt x="886" y="235"/>
                </a:lnTo>
                <a:lnTo>
                  <a:pt x="886" y="233"/>
                </a:lnTo>
                <a:lnTo>
                  <a:pt x="886" y="233"/>
                </a:lnTo>
                <a:lnTo>
                  <a:pt x="888" y="233"/>
                </a:lnTo>
                <a:lnTo>
                  <a:pt x="891" y="233"/>
                </a:lnTo>
                <a:lnTo>
                  <a:pt x="891" y="233"/>
                </a:lnTo>
                <a:lnTo>
                  <a:pt x="893" y="231"/>
                </a:lnTo>
                <a:lnTo>
                  <a:pt x="893" y="229"/>
                </a:lnTo>
                <a:lnTo>
                  <a:pt x="893" y="227"/>
                </a:lnTo>
                <a:lnTo>
                  <a:pt x="895" y="227"/>
                </a:lnTo>
                <a:lnTo>
                  <a:pt x="895" y="227"/>
                </a:lnTo>
                <a:lnTo>
                  <a:pt x="897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7"/>
                </a:lnTo>
                <a:lnTo>
                  <a:pt x="899" y="229"/>
                </a:lnTo>
                <a:lnTo>
                  <a:pt x="899" y="231"/>
                </a:lnTo>
                <a:lnTo>
                  <a:pt x="899" y="233"/>
                </a:lnTo>
                <a:lnTo>
                  <a:pt x="899" y="235"/>
                </a:lnTo>
                <a:lnTo>
                  <a:pt x="899" y="237"/>
                </a:lnTo>
                <a:lnTo>
                  <a:pt x="901" y="237"/>
                </a:lnTo>
                <a:lnTo>
                  <a:pt x="903" y="239"/>
                </a:lnTo>
                <a:lnTo>
                  <a:pt x="905" y="239"/>
                </a:lnTo>
                <a:lnTo>
                  <a:pt x="907" y="239"/>
                </a:lnTo>
                <a:lnTo>
                  <a:pt x="909" y="239"/>
                </a:lnTo>
                <a:lnTo>
                  <a:pt x="911" y="239"/>
                </a:lnTo>
                <a:lnTo>
                  <a:pt x="911" y="239"/>
                </a:lnTo>
                <a:lnTo>
                  <a:pt x="911" y="237"/>
                </a:lnTo>
                <a:lnTo>
                  <a:pt x="911" y="237"/>
                </a:lnTo>
                <a:lnTo>
                  <a:pt x="914" y="235"/>
                </a:lnTo>
                <a:lnTo>
                  <a:pt x="911" y="233"/>
                </a:lnTo>
                <a:lnTo>
                  <a:pt x="914" y="233"/>
                </a:lnTo>
                <a:lnTo>
                  <a:pt x="920" y="231"/>
                </a:lnTo>
                <a:lnTo>
                  <a:pt x="924" y="231"/>
                </a:lnTo>
                <a:lnTo>
                  <a:pt x="926" y="229"/>
                </a:lnTo>
                <a:lnTo>
                  <a:pt x="928" y="229"/>
                </a:lnTo>
                <a:lnTo>
                  <a:pt x="928" y="227"/>
                </a:lnTo>
                <a:lnTo>
                  <a:pt x="928" y="227"/>
                </a:lnTo>
                <a:lnTo>
                  <a:pt x="926" y="224"/>
                </a:lnTo>
                <a:lnTo>
                  <a:pt x="924" y="222"/>
                </a:lnTo>
                <a:lnTo>
                  <a:pt x="924" y="222"/>
                </a:lnTo>
                <a:lnTo>
                  <a:pt x="924" y="220"/>
                </a:lnTo>
                <a:lnTo>
                  <a:pt x="926" y="220"/>
                </a:lnTo>
                <a:lnTo>
                  <a:pt x="928" y="220"/>
                </a:lnTo>
                <a:lnTo>
                  <a:pt x="930" y="220"/>
                </a:lnTo>
                <a:lnTo>
                  <a:pt x="928" y="220"/>
                </a:lnTo>
                <a:lnTo>
                  <a:pt x="926" y="218"/>
                </a:lnTo>
                <a:lnTo>
                  <a:pt x="924" y="216"/>
                </a:lnTo>
                <a:lnTo>
                  <a:pt x="922" y="214"/>
                </a:lnTo>
                <a:lnTo>
                  <a:pt x="924" y="214"/>
                </a:lnTo>
                <a:lnTo>
                  <a:pt x="932" y="210"/>
                </a:lnTo>
                <a:lnTo>
                  <a:pt x="935" y="210"/>
                </a:lnTo>
                <a:lnTo>
                  <a:pt x="935" y="210"/>
                </a:lnTo>
                <a:lnTo>
                  <a:pt x="935" y="208"/>
                </a:lnTo>
                <a:lnTo>
                  <a:pt x="935" y="208"/>
                </a:lnTo>
                <a:lnTo>
                  <a:pt x="926" y="204"/>
                </a:lnTo>
                <a:lnTo>
                  <a:pt x="924" y="204"/>
                </a:lnTo>
                <a:lnTo>
                  <a:pt x="922" y="201"/>
                </a:lnTo>
                <a:lnTo>
                  <a:pt x="920" y="201"/>
                </a:lnTo>
                <a:lnTo>
                  <a:pt x="916" y="201"/>
                </a:lnTo>
                <a:lnTo>
                  <a:pt x="914" y="204"/>
                </a:lnTo>
                <a:lnTo>
                  <a:pt x="911" y="204"/>
                </a:lnTo>
                <a:lnTo>
                  <a:pt x="911" y="206"/>
                </a:lnTo>
                <a:lnTo>
                  <a:pt x="911" y="206"/>
                </a:lnTo>
                <a:lnTo>
                  <a:pt x="916" y="206"/>
                </a:lnTo>
                <a:lnTo>
                  <a:pt x="918" y="208"/>
                </a:lnTo>
                <a:lnTo>
                  <a:pt x="916" y="208"/>
                </a:lnTo>
                <a:lnTo>
                  <a:pt x="916" y="208"/>
                </a:lnTo>
                <a:lnTo>
                  <a:pt x="911" y="208"/>
                </a:lnTo>
                <a:lnTo>
                  <a:pt x="911" y="208"/>
                </a:lnTo>
                <a:lnTo>
                  <a:pt x="909" y="208"/>
                </a:lnTo>
                <a:lnTo>
                  <a:pt x="909" y="210"/>
                </a:lnTo>
                <a:lnTo>
                  <a:pt x="907" y="210"/>
                </a:lnTo>
                <a:lnTo>
                  <a:pt x="899" y="208"/>
                </a:lnTo>
                <a:lnTo>
                  <a:pt x="886" y="208"/>
                </a:lnTo>
                <a:lnTo>
                  <a:pt x="882" y="210"/>
                </a:lnTo>
                <a:lnTo>
                  <a:pt x="880" y="212"/>
                </a:lnTo>
                <a:lnTo>
                  <a:pt x="876" y="214"/>
                </a:lnTo>
                <a:lnTo>
                  <a:pt x="872" y="216"/>
                </a:lnTo>
                <a:lnTo>
                  <a:pt x="865" y="220"/>
                </a:lnTo>
                <a:lnTo>
                  <a:pt x="865" y="220"/>
                </a:lnTo>
                <a:lnTo>
                  <a:pt x="863" y="222"/>
                </a:lnTo>
                <a:lnTo>
                  <a:pt x="863" y="224"/>
                </a:lnTo>
                <a:lnTo>
                  <a:pt x="861" y="224"/>
                </a:lnTo>
                <a:lnTo>
                  <a:pt x="855" y="229"/>
                </a:lnTo>
                <a:lnTo>
                  <a:pt x="853" y="229"/>
                </a:lnTo>
                <a:lnTo>
                  <a:pt x="853" y="231"/>
                </a:lnTo>
                <a:lnTo>
                  <a:pt x="847" y="235"/>
                </a:lnTo>
                <a:lnTo>
                  <a:pt x="847" y="235"/>
                </a:lnTo>
                <a:lnTo>
                  <a:pt x="834" y="237"/>
                </a:lnTo>
                <a:lnTo>
                  <a:pt x="834" y="237"/>
                </a:lnTo>
                <a:lnTo>
                  <a:pt x="832" y="237"/>
                </a:lnTo>
                <a:lnTo>
                  <a:pt x="830" y="241"/>
                </a:lnTo>
                <a:lnTo>
                  <a:pt x="828" y="243"/>
                </a:lnTo>
                <a:lnTo>
                  <a:pt x="828" y="243"/>
                </a:lnTo>
                <a:lnTo>
                  <a:pt x="830" y="243"/>
                </a:lnTo>
                <a:lnTo>
                  <a:pt x="832" y="243"/>
                </a:lnTo>
                <a:close/>
                <a:moveTo>
                  <a:pt x="947" y="195"/>
                </a:moveTo>
                <a:lnTo>
                  <a:pt x="951" y="197"/>
                </a:lnTo>
                <a:lnTo>
                  <a:pt x="955" y="197"/>
                </a:lnTo>
                <a:lnTo>
                  <a:pt x="958" y="195"/>
                </a:lnTo>
                <a:lnTo>
                  <a:pt x="960" y="195"/>
                </a:lnTo>
                <a:lnTo>
                  <a:pt x="962" y="193"/>
                </a:lnTo>
                <a:lnTo>
                  <a:pt x="962" y="193"/>
                </a:lnTo>
                <a:lnTo>
                  <a:pt x="960" y="191"/>
                </a:lnTo>
                <a:lnTo>
                  <a:pt x="960" y="191"/>
                </a:lnTo>
                <a:lnTo>
                  <a:pt x="960" y="191"/>
                </a:lnTo>
                <a:lnTo>
                  <a:pt x="958" y="191"/>
                </a:lnTo>
                <a:lnTo>
                  <a:pt x="955" y="189"/>
                </a:lnTo>
                <a:lnTo>
                  <a:pt x="953" y="189"/>
                </a:lnTo>
                <a:lnTo>
                  <a:pt x="951" y="187"/>
                </a:lnTo>
                <a:lnTo>
                  <a:pt x="951" y="187"/>
                </a:lnTo>
                <a:lnTo>
                  <a:pt x="951" y="187"/>
                </a:lnTo>
                <a:lnTo>
                  <a:pt x="951" y="185"/>
                </a:lnTo>
                <a:lnTo>
                  <a:pt x="947" y="187"/>
                </a:lnTo>
                <a:lnTo>
                  <a:pt x="945" y="187"/>
                </a:lnTo>
                <a:lnTo>
                  <a:pt x="945" y="189"/>
                </a:lnTo>
                <a:lnTo>
                  <a:pt x="943" y="189"/>
                </a:lnTo>
                <a:lnTo>
                  <a:pt x="941" y="189"/>
                </a:lnTo>
                <a:lnTo>
                  <a:pt x="943" y="191"/>
                </a:lnTo>
                <a:lnTo>
                  <a:pt x="947" y="195"/>
                </a:lnTo>
                <a:close/>
                <a:moveTo>
                  <a:pt x="958" y="222"/>
                </a:moveTo>
                <a:lnTo>
                  <a:pt x="949" y="222"/>
                </a:lnTo>
                <a:lnTo>
                  <a:pt x="947" y="222"/>
                </a:lnTo>
                <a:lnTo>
                  <a:pt x="945" y="224"/>
                </a:lnTo>
                <a:lnTo>
                  <a:pt x="945" y="224"/>
                </a:lnTo>
                <a:lnTo>
                  <a:pt x="945" y="227"/>
                </a:lnTo>
                <a:lnTo>
                  <a:pt x="960" y="227"/>
                </a:lnTo>
                <a:lnTo>
                  <a:pt x="962" y="227"/>
                </a:lnTo>
                <a:lnTo>
                  <a:pt x="964" y="224"/>
                </a:lnTo>
                <a:lnTo>
                  <a:pt x="964" y="224"/>
                </a:lnTo>
                <a:lnTo>
                  <a:pt x="962" y="222"/>
                </a:lnTo>
                <a:lnTo>
                  <a:pt x="960" y="222"/>
                </a:lnTo>
                <a:lnTo>
                  <a:pt x="958" y="222"/>
                </a:lnTo>
                <a:close/>
                <a:moveTo>
                  <a:pt x="851" y="254"/>
                </a:moveTo>
                <a:lnTo>
                  <a:pt x="851" y="256"/>
                </a:lnTo>
                <a:lnTo>
                  <a:pt x="853" y="256"/>
                </a:lnTo>
                <a:lnTo>
                  <a:pt x="853" y="256"/>
                </a:lnTo>
                <a:lnTo>
                  <a:pt x="855" y="256"/>
                </a:lnTo>
                <a:lnTo>
                  <a:pt x="855" y="254"/>
                </a:lnTo>
                <a:lnTo>
                  <a:pt x="855" y="254"/>
                </a:lnTo>
                <a:lnTo>
                  <a:pt x="857" y="252"/>
                </a:lnTo>
                <a:lnTo>
                  <a:pt x="857" y="252"/>
                </a:lnTo>
                <a:lnTo>
                  <a:pt x="857" y="250"/>
                </a:lnTo>
                <a:lnTo>
                  <a:pt x="857" y="250"/>
                </a:lnTo>
                <a:lnTo>
                  <a:pt x="855" y="250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1" y="254"/>
                </a:lnTo>
                <a:close/>
                <a:moveTo>
                  <a:pt x="905" y="245"/>
                </a:moveTo>
                <a:lnTo>
                  <a:pt x="903" y="245"/>
                </a:lnTo>
                <a:lnTo>
                  <a:pt x="901" y="245"/>
                </a:lnTo>
                <a:lnTo>
                  <a:pt x="899" y="245"/>
                </a:lnTo>
                <a:lnTo>
                  <a:pt x="897" y="248"/>
                </a:lnTo>
                <a:lnTo>
                  <a:pt x="893" y="250"/>
                </a:lnTo>
                <a:lnTo>
                  <a:pt x="888" y="252"/>
                </a:lnTo>
                <a:lnTo>
                  <a:pt x="884" y="256"/>
                </a:lnTo>
                <a:lnTo>
                  <a:pt x="880" y="258"/>
                </a:lnTo>
                <a:lnTo>
                  <a:pt x="880" y="258"/>
                </a:lnTo>
                <a:lnTo>
                  <a:pt x="878" y="260"/>
                </a:lnTo>
                <a:lnTo>
                  <a:pt x="878" y="260"/>
                </a:lnTo>
                <a:lnTo>
                  <a:pt x="880" y="260"/>
                </a:lnTo>
                <a:lnTo>
                  <a:pt x="882" y="260"/>
                </a:lnTo>
                <a:lnTo>
                  <a:pt x="886" y="262"/>
                </a:lnTo>
                <a:lnTo>
                  <a:pt x="888" y="262"/>
                </a:lnTo>
                <a:lnTo>
                  <a:pt x="893" y="260"/>
                </a:lnTo>
                <a:lnTo>
                  <a:pt x="895" y="260"/>
                </a:lnTo>
                <a:lnTo>
                  <a:pt x="899" y="254"/>
                </a:lnTo>
                <a:lnTo>
                  <a:pt x="903" y="250"/>
                </a:lnTo>
                <a:lnTo>
                  <a:pt x="903" y="250"/>
                </a:lnTo>
                <a:lnTo>
                  <a:pt x="905" y="245"/>
                </a:lnTo>
                <a:lnTo>
                  <a:pt x="905" y="245"/>
                </a:lnTo>
                <a:close/>
                <a:moveTo>
                  <a:pt x="1219" y="289"/>
                </a:moveTo>
                <a:lnTo>
                  <a:pt x="1226" y="292"/>
                </a:lnTo>
                <a:lnTo>
                  <a:pt x="1226" y="292"/>
                </a:lnTo>
                <a:lnTo>
                  <a:pt x="1228" y="292"/>
                </a:lnTo>
                <a:lnTo>
                  <a:pt x="1228" y="292"/>
                </a:lnTo>
                <a:lnTo>
                  <a:pt x="1228" y="289"/>
                </a:lnTo>
                <a:lnTo>
                  <a:pt x="1226" y="289"/>
                </a:lnTo>
                <a:lnTo>
                  <a:pt x="1224" y="287"/>
                </a:lnTo>
                <a:lnTo>
                  <a:pt x="1222" y="287"/>
                </a:lnTo>
                <a:lnTo>
                  <a:pt x="1222" y="287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close/>
                <a:moveTo>
                  <a:pt x="958" y="241"/>
                </a:moveTo>
                <a:lnTo>
                  <a:pt x="955" y="239"/>
                </a:lnTo>
                <a:lnTo>
                  <a:pt x="955" y="239"/>
                </a:lnTo>
                <a:lnTo>
                  <a:pt x="955" y="237"/>
                </a:lnTo>
                <a:lnTo>
                  <a:pt x="955" y="237"/>
                </a:lnTo>
                <a:lnTo>
                  <a:pt x="953" y="235"/>
                </a:lnTo>
                <a:lnTo>
                  <a:pt x="953" y="235"/>
                </a:lnTo>
                <a:lnTo>
                  <a:pt x="951" y="235"/>
                </a:lnTo>
                <a:lnTo>
                  <a:pt x="949" y="233"/>
                </a:lnTo>
                <a:lnTo>
                  <a:pt x="945" y="233"/>
                </a:lnTo>
                <a:lnTo>
                  <a:pt x="941" y="233"/>
                </a:lnTo>
                <a:lnTo>
                  <a:pt x="932" y="235"/>
                </a:lnTo>
                <a:lnTo>
                  <a:pt x="930" y="237"/>
                </a:lnTo>
                <a:lnTo>
                  <a:pt x="930" y="239"/>
                </a:lnTo>
                <a:lnTo>
                  <a:pt x="930" y="239"/>
                </a:lnTo>
                <a:lnTo>
                  <a:pt x="930" y="241"/>
                </a:lnTo>
                <a:lnTo>
                  <a:pt x="930" y="241"/>
                </a:lnTo>
                <a:lnTo>
                  <a:pt x="932" y="241"/>
                </a:lnTo>
                <a:lnTo>
                  <a:pt x="941" y="241"/>
                </a:lnTo>
                <a:lnTo>
                  <a:pt x="943" y="243"/>
                </a:lnTo>
                <a:lnTo>
                  <a:pt x="945" y="243"/>
                </a:lnTo>
                <a:lnTo>
                  <a:pt x="943" y="243"/>
                </a:lnTo>
                <a:lnTo>
                  <a:pt x="930" y="243"/>
                </a:lnTo>
                <a:lnTo>
                  <a:pt x="926" y="241"/>
                </a:lnTo>
                <a:lnTo>
                  <a:pt x="924" y="243"/>
                </a:lnTo>
                <a:lnTo>
                  <a:pt x="920" y="243"/>
                </a:lnTo>
                <a:lnTo>
                  <a:pt x="918" y="245"/>
                </a:lnTo>
                <a:lnTo>
                  <a:pt x="918" y="245"/>
                </a:lnTo>
                <a:lnTo>
                  <a:pt x="920" y="248"/>
                </a:lnTo>
                <a:lnTo>
                  <a:pt x="918" y="248"/>
                </a:lnTo>
                <a:lnTo>
                  <a:pt x="918" y="250"/>
                </a:lnTo>
                <a:lnTo>
                  <a:pt x="918" y="250"/>
                </a:lnTo>
                <a:lnTo>
                  <a:pt x="920" y="252"/>
                </a:lnTo>
                <a:lnTo>
                  <a:pt x="922" y="252"/>
                </a:lnTo>
                <a:lnTo>
                  <a:pt x="932" y="252"/>
                </a:lnTo>
                <a:lnTo>
                  <a:pt x="941" y="252"/>
                </a:lnTo>
                <a:lnTo>
                  <a:pt x="939" y="252"/>
                </a:lnTo>
                <a:lnTo>
                  <a:pt x="935" y="254"/>
                </a:lnTo>
                <a:lnTo>
                  <a:pt x="930" y="254"/>
                </a:lnTo>
                <a:lnTo>
                  <a:pt x="922" y="254"/>
                </a:lnTo>
                <a:lnTo>
                  <a:pt x="916" y="256"/>
                </a:lnTo>
                <a:lnTo>
                  <a:pt x="914" y="256"/>
                </a:lnTo>
                <a:lnTo>
                  <a:pt x="911" y="256"/>
                </a:lnTo>
                <a:lnTo>
                  <a:pt x="909" y="258"/>
                </a:lnTo>
                <a:lnTo>
                  <a:pt x="911" y="260"/>
                </a:lnTo>
                <a:lnTo>
                  <a:pt x="911" y="260"/>
                </a:lnTo>
                <a:lnTo>
                  <a:pt x="922" y="260"/>
                </a:lnTo>
                <a:lnTo>
                  <a:pt x="926" y="260"/>
                </a:lnTo>
                <a:lnTo>
                  <a:pt x="941" y="256"/>
                </a:lnTo>
                <a:lnTo>
                  <a:pt x="941" y="258"/>
                </a:lnTo>
                <a:lnTo>
                  <a:pt x="939" y="258"/>
                </a:lnTo>
                <a:lnTo>
                  <a:pt x="939" y="258"/>
                </a:lnTo>
                <a:lnTo>
                  <a:pt x="937" y="260"/>
                </a:lnTo>
                <a:lnTo>
                  <a:pt x="926" y="262"/>
                </a:lnTo>
                <a:lnTo>
                  <a:pt x="924" y="264"/>
                </a:lnTo>
                <a:lnTo>
                  <a:pt x="914" y="264"/>
                </a:lnTo>
                <a:lnTo>
                  <a:pt x="911" y="264"/>
                </a:lnTo>
                <a:lnTo>
                  <a:pt x="909" y="264"/>
                </a:lnTo>
                <a:lnTo>
                  <a:pt x="907" y="264"/>
                </a:lnTo>
                <a:lnTo>
                  <a:pt x="907" y="264"/>
                </a:lnTo>
                <a:lnTo>
                  <a:pt x="905" y="266"/>
                </a:lnTo>
                <a:lnTo>
                  <a:pt x="905" y="269"/>
                </a:lnTo>
                <a:lnTo>
                  <a:pt x="903" y="269"/>
                </a:lnTo>
                <a:lnTo>
                  <a:pt x="903" y="269"/>
                </a:lnTo>
                <a:lnTo>
                  <a:pt x="905" y="271"/>
                </a:lnTo>
                <a:lnTo>
                  <a:pt x="905" y="271"/>
                </a:lnTo>
                <a:lnTo>
                  <a:pt x="914" y="273"/>
                </a:lnTo>
                <a:lnTo>
                  <a:pt x="916" y="273"/>
                </a:lnTo>
                <a:lnTo>
                  <a:pt x="920" y="273"/>
                </a:lnTo>
                <a:lnTo>
                  <a:pt x="926" y="277"/>
                </a:lnTo>
                <a:lnTo>
                  <a:pt x="930" y="279"/>
                </a:lnTo>
                <a:lnTo>
                  <a:pt x="932" y="279"/>
                </a:lnTo>
                <a:lnTo>
                  <a:pt x="932" y="277"/>
                </a:lnTo>
                <a:lnTo>
                  <a:pt x="932" y="275"/>
                </a:lnTo>
                <a:lnTo>
                  <a:pt x="935" y="275"/>
                </a:lnTo>
                <a:lnTo>
                  <a:pt x="935" y="275"/>
                </a:lnTo>
                <a:lnTo>
                  <a:pt x="937" y="275"/>
                </a:lnTo>
                <a:lnTo>
                  <a:pt x="937" y="275"/>
                </a:lnTo>
                <a:lnTo>
                  <a:pt x="937" y="275"/>
                </a:lnTo>
                <a:lnTo>
                  <a:pt x="939" y="277"/>
                </a:lnTo>
                <a:lnTo>
                  <a:pt x="941" y="277"/>
                </a:lnTo>
                <a:lnTo>
                  <a:pt x="941" y="277"/>
                </a:lnTo>
                <a:lnTo>
                  <a:pt x="941" y="277"/>
                </a:lnTo>
                <a:lnTo>
                  <a:pt x="943" y="277"/>
                </a:lnTo>
                <a:lnTo>
                  <a:pt x="949" y="275"/>
                </a:lnTo>
                <a:lnTo>
                  <a:pt x="951" y="273"/>
                </a:lnTo>
                <a:lnTo>
                  <a:pt x="951" y="273"/>
                </a:lnTo>
                <a:lnTo>
                  <a:pt x="949" y="271"/>
                </a:lnTo>
                <a:lnTo>
                  <a:pt x="949" y="269"/>
                </a:lnTo>
                <a:lnTo>
                  <a:pt x="949" y="269"/>
                </a:lnTo>
                <a:lnTo>
                  <a:pt x="949" y="269"/>
                </a:lnTo>
                <a:lnTo>
                  <a:pt x="951" y="271"/>
                </a:lnTo>
                <a:lnTo>
                  <a:pt x="953" y="271"/>
                </a:lnTo>
                <a:lnTo>
                  <a:pt x="953" y="269"/>
                </a:lnTo>
                <a:lnTo>
                  <a:pt x="955" y="266"/>
                </a:lnTo>
                <a:lnTo>
                  <a:pt x="955" y="264"/>
                </a:lnTo>
                <a:lnTo>
                  <a:pt x="955" y="264"/>
                </a:lnTo>
                <a:lnTo>
                  <a:pt x="955" y="264"/>
                </a:lnTo>
                <a:lnTo>
                  <a:pt x="958" y="266"/>
                </a:lnTo>
                <a:lnTo>
                  <a:pt x="958" y="266"/>
                </a:lnTo>
                <a:lnTo>
                  <a:pt x="962" y="266"/>
                </a:lnTo>
                <a:lnTo>
                  <a:pt x="964" y="264"/>
                </a:lnTo>
                <a:lnTo>
                  <a:pt x="964" y="266"/>
                </a:lnTo>
                <a:lnTo>
                  <a:pt x="960" y="269"/>
                </a:lnTo>
                <a:lnTo>
                  <a:pt x="960" y="269"/>
                </a:lnTo>
                <a:lnTo>
                  <a:pt x="958" y="271"/>
                </a:lnTo>
                <a:lnTo>
                  <a:pt x="958" y="271"/>
                </a:lnTo>
                <a:lnTo>
                  <a:pt x="958" y="273"/>
                </a:lnTo>
                <a:lnTo>
                  <a:pt x="958" y="273"/>
                </a:lnTo>
                <a:lnTo>
                  <a:pt x="958" y="275"/>
                </a:lnTo>
                <a:lnTo>
                  <a:pt x="960" y="275"/>
                </a:lnTo>
                <a:lnTo>
                  <a:pt x="960" y="275"/>
                </a:lnTo>
                <a:lnTo>
                  <a:pt x="966" y="275"/>
                </a:lnTo>
                <a:lnTo>
                  <a:pt x="972" y="275"/>
                </a:lnTo>
                <a:lnTo>
                  <a:pt x="972" y="275"/>
                </a:lnTo>
                <a:lnTo>
                  <a:pt x="974" y="273"/>
                </a:lnTo>
                <a:lnTo>
                  <a:pt x="974" y="273"/>
                </a:lnTo>
                <a:lnTo>
                  <a:pt x="976" y="271"/>
                </a:lnTo>
                <a:lnTo>
                  <a:pt x="976" y="271"/>
                </a:lnTo>
                <a:lnTo>
                  <a:pt x="979" y="271"/>
                </a:lnTo>
                <a:lnTo>
                  <a:pt x="981" y="273"/>
                </a:lnTo>
                <a:lnTo>
                  <a:pt x="983" y="273"/>
                </a:lnTo>
                <a:lnTo>
                  <a:pt x="985" y="273"/>
                </a:lnTo>
                <a:lnTo>
                  <a:pt x="989" y="273"/>
                </a:lnTo>
                <a:lnTo>
                  <a:pt x="991" y="273"/>
                </a:lnTo>
                <a:lnTo>
                  <a:pt x="993" y="273"/>
                </a:lnTo>
                <a:lnTo>
                  <a:pt x="997" y="271"/>
                </a:lnTo>
                <a:lnTo>
                  <a:pt x="997" y="271"/>
                </a:lnTo>
                <a:lnTo>
                  <a:pt x="999" y="271"/>
                </a:lnTo>
                <a:lnTo>
                  <a:pt x="999" y="271"/>
                </a:lnTo>
                <a:lnTo>
                  <a:pt x="995" y="273"/>
                </a:lnTo>
                <a:lnTo>
                  <a:pt x="993" y="275"/>
                </a:lnTo>
                <a:lnTo>
                  <a:pt x="989" y="277"/>
                </a:lnTo>
                <a:lnTo>
                  <a:pt x="989" y="277"/>
                </a:lnTo>
                <a:lnTo>
                  <a:pt x="985" y="277"/>
                </a:lnTo>
                <a:lnTo>
                  <a:pt x="983" y="277"/>
                </a:lnTo>
                <a:lnTo>
                  <a:pt x="976" y="277"/>
                </a:lnTo>
                <a:lnTo>
                  <a:pt x="972" y="279"/>
                </a:lnTo>
                <a:lnTo>
                  <a:pt x="966" y="281"/>
                </a:lnTo>
                <a:lnTo>
                  <a:pt x="958" y="283"/>
                </a:lnTo>
                <a:lnTo>
                  <a:pt x="953" y="283"/>
                </a:lnTo>
                <a:lnTo>
                  <a:pt x="951" y="285"/>
                </a:lnTo>
                <a:lnTo>
                  <a:pt x="951" y="287"/>
                </a:lnTo>
                <a:lnTo>
                  <a:pt x="951" y="289"/>
                </a:lnTo>
                <a:lnTo>
                  <a:pt x="953" y="289"/>
                </a:lnTo>
                <a:lnTo>
                  <a:pt x="958" y="292"/>
                </a:lnTo>
                <a:lnTo>
                  <a:pt x="962" y="294"/>
                </a:lnTo>
                <a:lnTo>
                  <a:pt x="964" y="294"/>
                </a:lnTo>
                <a:lnTo>
                  <a:pt x="970" y="294"/>
                </a:lnTo>
                <a:lnTo>
                  <a:pt x="979" y="294"/>
                </a:lnTo>
                <a:lnTo>
                  <a:pt x="989" y="292"/>
                </a:lnTo>
                <a:lnTo>
                  <a:pt x="995" y="289"/>
                </a:lnTo>
                <a:lnTo>
                  <a:pt x="999" y="287"/>
                </a:lnTo>
                <a:lnTo>
                  <a:pt x="1004" y="285"/>
                </a:lnTo>
                <a:lnTo>
                  <a:pt x="1006" y="285"/>
                </a:lnTo>
                <a:lnTo>
                  <a:pt x="1006" y="283"/>
                </a:lnTo>
                <a:lnTo>
                  <a:pt x="1008" y="283"/>
                </a:lnTo>
                <a:lnTo>
                  <a:pt x="1012" y="281"/>
                </a:lnTo>
                <a:lnTo>
                  <a:pt x="1020" y="281"/>
                </a:lnTo>
                <a:lnTo>
                  <a:pt x="1029" y="277"/>
                </a:lnTo>
                <a:lnTo>
                  <a:pt x="1031" y="275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5" y="279"/>
                </a:lnTo>
                <a:lnTo>
                  <a:pt x="1037" y="279"/>
                </a:lnTo>
                <a:lnTo>
                  <a:pt x="1037" y="279"/>
                </a:lnTo>
                <a:lnTo>
                  <a:pt x="1039" y="279"/>
                </a:lnTo>
                <a:lnTo>
                  <a:pt x="1043" y="277"/>
                </a:lnTo>
                <a:lnTo>
                  <a:pt x="1046" y="277"/>
                </a:lnTo>
                <a:lnTo>
                  <a:pt x="1052" y="279"/>
                </a:lnTo>
                <a:lnTo>
                  <a:pt x="1056" y="279"/>
                </a:lnTo>
                <a:lnTo>
                  <a:pt x="1056" y="279"/>
                </a:lnTo>
                <a:lnTo>
                  <a:pt x="1058" y="279"/>
                </a:lnTo>
                <a:lnTo>
                  <a:pt x="1064" y="277"/>
                </a:lnTo>
                <a:lnTo>
                  <a:pt x="1071" y="275"/>
                </a:lnTo>
                <a:lnTo>
                  <a:pt x="1073" y="273"/>
                </a:lnTo>
                <a:lnTo>
                  <a:pt x="1075" y="273"/>
                </a:lnTo>
                <a:lnTo>
                  <a:pt x="1077" y="264"/>
                </a:lnTo>
                <a:lnTo>
                  <a:pt x="1077" y="262"/>
                </a:lnTo>
                <a:lnTo>
                  <a:pt x="1079" y="258"/>
                </a:lnTo>
                <a:lnTo>
                  <a:pt x="1079" y="256"/>
                </a:lnTo>
                <a:lnTo>
                  <a:pt x="1079" y="256"/>
                </a:lnTo>
                <a:lnTo>
                  <a:pt x="1079" y="252"/>
                </a:lnTo>
                <a:lnTo>
                  <a:pt x="1077" y="250"/>
                </a:lnTo>
                <a:lnTo>
                  <a:pt x="1077" y="250"/>
                </a:lnTo>
                <a:lnTo>
                  <a:pt x="1077" y="250"/>
                </a:lnTo>
                <a:lnTo>
                  <a:pt x="1073" y="248"/>
                </a:lnTo>
                <a:lnTo>
                  <a:pt x="1067" y="245"/>
                </a:lnTo>
                <a:lnTo>
                  <a:pt x="1064" y="248"/>
                </a:lnTo>
                <a:lnTo>
                  <a:pt x="1062" y="248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2"/>
                </a:lnTo>
                <a:lnTo>
                  <a:pt x="1060" y="254"/>
                </a:lnTo>
                <a:lnTo>
                  <a:pt x="1062" y="254"/>
                </a:lnTo>
                <a:lnTo>
                  <a:pt x="1062" y="254"/>
                </a:lnTo>
                <a:lnTo>
                  <a:pt x="1058" y="254"/>
                </a:lnTo>
                <a:lnTo>
                  <a:pt x="1058" y="256"/>
                </a:lnTo>
                <a:lnTo>
                  <a:pt x="1058" y="258"/>
                </a:lnTo>
                <a:lnTo>
                  <a:pt x="1058" y="258"/>
                </a:lnTo>
                <a:lnTo>
                  <a:pt x="1058" y="254"/>
                </a:lnTo>
                <a:lnTo>
                  <a:pt x="1056" y="252"/>
                </a:lnTo>
                <a:lnTo>
                  <a:pt x="1056" y="252"/>
                </a:lnTo>
                <a:lnTo>
                  <a:pt x="1056" y="252"/>
                </a:lnTo>
                <a:lnTo>
                  <a:pt x="1054" y="252"/>
                </a:lnTo>
                <a:lnTo>
                  <a:pt x="1052" y="252"/>
                </a:lnTo>
                <a:lnTo>
                  <a:pt x="1050" y="252"/>
                </a:lnTo>
                <a:lnTo>
                  <a:pt x="1048" y="252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48"/>
                </a:lnTo>
                <a:lnTo>
                  <a:pt x="1046" y="248"/>
                </a:lnTo>
                <a:lnTo>
                  <a:pt x="1046" y="248"/>
                </a:lnTo>
                <a:lnTo>
                  <a:pt x="1043" y="245"/>
                </a:lnTo>
                <a:lnTo>
                  <a:pt x="1041" y="248"/>
                </a:lnTo>
                <a:lnTo>
                  <a:pt x="1039" y="248"/>
                </a:lnTo>
                <a:lnTo>
                  <a:pt x="1037" y="245"/>
                </a:lnTo>
                <a:lnTo>
                  <a:pt x="1037" y="245"/>
                </a:lnTo>
                <a:lnTo>
                  <a:pt x="1037" y="245"/>
                </a:lnTo>
                <a:lnTo>
                  <a:pt x="1039" y="243"/>
                </a:lnTo>
                <a:lnTo>
                  <a:pt x="1041" y="241"/>
                </a:lnTo>
                <a:lnTo>
                  <a:pt x="1041" y="241"/>
                </a:lnTo>
                <a:lnTo>
                  <a:pt x="1039" y="239"/>
                </a:lnTo>
                <a:lnTo>
                  <a:pt x="1037" y="237"/>
                </a:lnTo>
                <a:lnTo>
                  <a:pt x="1035" y="235"/>
                </a:lnTo>
                <a:lnTo>
                  <a:pt x="1035" y="235"/>
                </a:lnTo>
                <a:lnTo>
                  <a:pt x="1035" y="233"/>
                </a:lnTo>
                <a:lnTo>
                  <a:pt x="1035" y="233"/>
                </a:lnTo>
                <a:lnTo>
                  <a:pt x="1033" y="231"/>
                </a:lnTo>
                <a:lnTo>
                  <a:pt x="1033" y="231"/>
                </a:lnTo>
                <a:lnTo>
                  <a:pt x="1035" y="229"/>
                </a:lnTo>
                <a:lnTo>
                  <a:pt x="1035" y="229"/>
                </a:lnTo>
                <a:lnTo>
                  <a:pt x="1037" y="227"/>
                </a:lnTo>
                <a:lnTo>
                  <a:pt x="1037" y="227"/>
                </a:lnTo>
                <a:lnTo>
                  <a:pt x="1035" y="227"/>
                </a:lnTo>
                <a:lnTo>
                  <a:pt x="1035" y="227"/>
                </a:lnTo>
                <a:lnTo>
                  <a:pt x="1031" y="224"/>
                </a:lnTo>
                <a:lnTo>
                  <a:pt x="1027" y="224"/>
                </a:lnTo>
                <a:lnTo>
                  <a:pt x="1025" y="224"/>
                </a:lnTo>
                <a:lnTo>
                  <a:pt x="1025" y="227"/>
                </a:lnTo>
                <a:lnTo>
                  <a:pt x="1020" y="229"/>
                </a:lnTo>
                <a:lnTo>
                  <a:pt x="1016" y="233"/>
                </a:lnTo>
                <a:lnTo>
                  <a:pt x="1014" y="233"/>
                </a:lnTo>
                <a:lnTo>
                  <a:pt x="1010" y="235"/>
                </a:lnTo>
                <a:lnTo>
                  <a:pt x="1010" y="237"/>
                </a:lnTo>
                <a:lnTo>
                  <a:pt x="1010" y="237"/>
                </a:lnTo>
                <a:lnTo>
                  <a:pt x="1010" y="239"/>
                </a:lnTo>
                <a:lnTo>
                  <a:pt x="1010" y="239"/>
                </a:lnTo>
                <a:lnTo>
                  <a:pt x="1012" y="239"/>
                </a:lnTo>
                <a:lnTo>
                  <a:pt x="1016" y="241"/>
                </a:lnTo>
                <a:lnTo>
                  <a:pt x="1018" y="241"/>
                </a:lnTo>
                <a:lnTo>
                  <a:pt x="1023" y="243"/>
                </a:lnTo>
                <a:lnTo>
                  <a:pt x="1023" y="245"/>
                </a:lnTo>
                <a:lnTo>
                  <a:pt x="1023" y="245"/>
                </a:lnTo>
                <a:lnTo>
                  <a:pt x="1023" y="248"/>
                </a:lnTo>
                <a:lnTo>
                  <a:pt x="1023" y="248"/>
                </a:lnTo>
                <a:lnTo>
                  <a:pt x="1016" y="250"/>
                </a:lnTo>
                <a:lnTo>
                  <a:pt x="1016" y="252"/>
                </a:lnTo>
                <a:lnTo>
                  <a:pt x="1029" y="258"/>
                </a:lnTo>
                <a:lnTo>
                  <a:pt x="1029" y="258"/>
                </a:lnTo>
                <a:lnTo>
                  <a:pt x="1031" y="260"/>
                </a:lnTo>
                <a:lnTo>
                  <a:pt x="1031" y="260"/>
                </a:lnTo>
                <a:lnTo>
                  <a:pt x="1029" y="262"/>
                </a:lnTo>
                <a:lnTo>
                  <a:pt x="1029" y="262"/>
                </a:lnTo>
                <a:lnTo>
                  <a:pt x="1027" y="262"/>
                </a:lnTo>
                <a:lnTo>
                  <a:pt x="1008" y="262"/>
                </a:lnTo>
                <a:lnTo>
                  <a:pt x="1004" y="260"/>
                </a:lnTo>
                <a:lnTo>
                  <a:pt x="1002" y="262"/>
                </a:lnTo>
                <a:lnTo>
                  <a:pt x="999" y="262"/>
                </a:lnTo>
                <a:lnTo>
                  <a:pt x="997" y="260"/>
                </a:lnTo>
                <a:lnTo>
                  <a:pt x="995" y="260"/>
                </a:lnTo>
                <a:lnTo>
                  <a:pt x="993" y="258"/>
                </a:lnTo>
                <a:lnTo>
                  <a:pt x="993" y="256"/>
                </a:lnTo>
                <a:lnTo>
                  <a:pt x="993" y="254"/>
                </a:lnTo>
                <a:lnTo>
                  <a:pt x="991" y="254"/>
                </a:lnTo>
                <a:lnTo>
                  <a:pt x="989" y="254"/>
                </a:lnTo>
                <a:lnTo>
                  <a:pt x="987" y="254"/>
                </a:lnTo>
                <a:lnTo>
                  <a:pt x="985" y="254"/>
                </a:lnTo>
                <a:lnTo>
                  <a:pt x="985" y="252"/>
                </a:lnTo>
                <a:lnTo>
                  <a:pt x="985" y="252"/>
                </a:lnTo>
                <a:lnTo>
                  <a:pt x="987" y="252"/>
                </a:lnTo>
                <a:lnTo>
                  <a:pt x="987" y="250"/>
                </a:lnTo>
                <a:lnTo>
                  <a:pt x="981" y="245"/>
                </a:lnTo>
                <a:lnTo>
                  <a:pt x="974" y="241"/>
                </a:lnTo>
                <a:lnTo>
                  <a:pt x="970" y="241"/>
                </a:lnTo>
                <a:lnTo>
                  <a:pt x="968" y="241"/>
                </a:lnTo>
                <a:lnTo>
                  <a:pt x="966" y="241"/>
                </a:lnTo>
                <a:lnTo>
                  <a:pt x="960" y="241"/>
                </a:lnTo>
                <a:lnTo>
                  <a:pt x="958" y="241"/>
                </a:lnTo>
                <a:close/>
                <a:moveTo>
                  <a:pt x="1075" y="201"/>
                </a:moveTo>
                <a:lnTo>
                  <a:pt x="1075" y="201"/>
                </a:lnTo>
                <a:lnTo>
                  <a:pt x="1077" y="204"/>
                </a:lnTo>
                <a:lnTo>
                  <a:pt x="1079" y="208"/>
                </a:lnTo>
                <a:lnTo>
                  <a:pt x="1081" y="210"/>
                </a:lnTo>
                <a:lnTo>
                  <a:pt x="1083" y="212"/>
                </a:lnTo>
                <a:lnTo>
                  <a:pt x="1085" y="214"/>
                </a:lnTo>
                <a:lnTo>
                  <a:pt x="1092" y="214"/>
                </a:lnTo>
                <a:lnTo>
                  <a:pt x="1094" y="214"/>
                </a:lnTo>
                <a:lnTo>
                  <a:pt x="1094" y="214"/>
                </a:lnTo>
                <a:lnTo>
                  <a:pt x="1094" y="212"/>
                </a:lnTo>
                <a:lnTo>
                  <a:pt x="1094" y="210"/>
                </a:lnTo>
                <a:lnTo>
                  <a:pt x="1094" y="210"/>
                </a:lnTo>
                <a:lnTo>
                  <a:pt x="1094" y="208"/>
                </a:lnTo>
                <a:lnTo>
                  <a:pt x="1090" y="206"/>
                </a:lnTo>
                <a:lnTo>
                  <a:pt x="1087" y="206"/>
                </a:lnTo>
                <a:lnTo>
                  <a:pt x="1087" y="206"/>
                </a:lnTo>
                <a:lnTo>
                  <a:pt x="1087" y="204"/>
                </a:lnTo>
                <a:lnTo>
                  <a:pt x="1085" y="201"/>
                </a:lnTo>
                <a:lnTo>
                  <a:pt x="1083" y="199"/>
                </a:lnTo>
                <a:lnTo>
                  <a:pt x="1079" y="197"/>
                </a:lnTo>
                <a:lnTo>
                  <a:pt x="1077" y="195"/>
                </a:lnTo>
                <a:lnTo>
                  <a:pt x="1075" y="195"/>
                </a:lnTo>
                <a:lnTo>
                  <a:pt x="1071" y="195"/>
                </a:lnTo>
                <a:lnTo>
                  <a:pt x="1071" y="197"/>
                </a:lnTo>
                <a:lnTo>
                  <a:pt x="1073" y="199"/>
                </a:lnTo>
                <a:lnTo>
                  <a:pt x="1075" y="201"/>
                </a:lnTo>
                <a:close/>
                <a:moveTo>
                  <a:pt x="968" y="178"/>
                </a:moveTo>
                <a:lnTo>
                  <a:pt x="970" y="178"/>
                </a:lnTo>
                <a:lnTo>
                  <a:pt x="976" y="176"/>
                </a:lnTo>
                <a:lnTo>
                  <a:pt x="983" y="176"/>
                </a:lnTo>
                <a:lnTo>
                  <a:pt x="989" y="178"/>
                </a:lnTo>
                <a:lnTo>
                  <a:pt x="991" y="178"/>
                </a:lnTo>
                <a:lnTo>
                  <a:pt x="993" y="178"/>
                </a:lnTo>
                <a:lnTo>
                  <a:pt x="995" y="178"/>
                </a:lnTo>
                <a:lnTo>
                  <a:pt x="995" y="176"/>
                </a:lnTo>
                <a:lnTo>
                  <a:pt x="997" y="176"/>
                </a:lnTo>
                <a:lnTo>
                  <a:pt x="999" y="176"/>
                </a:lnTo>
                <a:lnTo>
                  <a:pt x="1002" y="178"/>
                </a:lnTo>
                <a:lnTo>
                  <a:pt x="1004" y="178"/>
                </a:lnTo>
                <a:lnTo>
                  <a:pt x="1008" y="178"/>
                </a:lnTo>
                <a:lnTo>
                  <a:pt x="1010" y="178"/>
                </a:lnTo>
                <a:lnTo>
                  <a:pt x="1014" y="178"/>
                </a:lnTo>
                <a:lnTo>
                  <a:pt x="1018" y="178"/>
                </a:lnTo>
                <a:lnTo>
                  <a:pt x="1023" y="178"/>
                </a:lnTo>
                <a:lnTo>
                  <a:pt x="1023" y="178"/>
                </a:lnTo>
                <a:lnTo>
                  <a:pt x="1023" y="176"/>
                </a:lnTo>
                <a:lnTo>
                  <a:pt x="1025" y="174"/>
                </a:lnTo>
                <a:lnTo>
                  <a:pt x="1025" y="174"/>
                </a:lnTo>
                <a:lnTo>
                  <a:pt x="1023" y="172"/>
                </a:lnTo>
                <a:lnTo>
                  <a:pt x="1023" y="170"/>
                </a:lnTo>
                <a:lnTo>
                  <a:pt x="1020" y="170"/>
                </a:lnTo>
                <a:lnTo>
                  <a:pt x="1020" y="170"/>
                </a:lnTo>
                <a:lnTo>
                  <a:pt x="1018" y="170"/>
                </a:lnTo>
                <a:lnTo>
                  <a:pt x="1016" y="168"/>
                </a:lnTo>
                <a:lnTo>
                  <a:pt x="1014" y="166"/>
                </a:lnTo>
                <a:lnTo>
                  <a:pt x="1012" y="166"/>
                </a:lnTo>
                <a:lnTo>
                  <a:pt x="1008" y="164"/>
                </a:lnTo>
                <a:lnTo>
                  <a:pt x="1006" y="164"/>
                </a:lnTo>
                <a:lnTo>
                  <a:pt x="1002" y="166"/>
                </a:lnTo>
                <a:lnTo>
                  <a:pt x="999" y="166"/>
                </a:lnTo>
                <a:lnTo>
                  <a:pt x="993" y="168"/>
                </a:lnTo>
                <a:lnTo>
                  <a:pt x="991" y="170"/>
                </a:lnTo>
                <a:lnTo>
                  <a:pt x="989" y="170"/>
                </a:lnTo>
                <a:lnTo>
                  <a:pt x="983" y="170"/>
                </a:lnTo>
                <a:lnTo>
                  <a:pt x="976" y="172"/>
                </a:lnTo>
                <a:lnTo>
                  <a:pt x="972" y="174"/>
                </a:lnTo>
                <a:lnTo>
                  <a:pt x="968" y="174"/>
                </a:lnTo>
                <a:lnTo>
                  <a:pt x="966" y="176"/>
                </a:lnTo>
                <a:lnTo>
                  <a:pt x="966" y="178"/>
                </a:lnTo>
                <a:lnTo>
                  <a:pt x="968" y="178"/>
                </a:lnTo>
                <a:lnTo>
                  <a:pt x="968" y="178"/>
                </a:lnTo>
                <a:close/>
                <a:moveTo>
                  <a:pt x="1079" y="155"/>
                </a:moveTo>
                <a:lnTo>
                  <a:pt x="1081" y="155"/>
                </a:lnTo>
                <a:lnTo>
                  <a:pt x="1087" y="155"/>
                </a:lnTo>
                <a:lnTo>
                  <a:pt x="1090" y="155"/>
                </a:lnTo>
                <a:lnTo>
                  <a:pt x="1090" y="157"/>
                </a:lnTo>
                <a:lnTo>
                  <a:pt x="1087" y="159"/>
                </a:lnTo>
                <a:lnTo>
                  <a:pt x="1087" y="162"/>
                </a:lnTo>
                <a:lnTo>
                  <a:pt x="1087" y="162"/>
                </a:lnTo>
                <a:lnTo>
                  <a:pt x="1087" y="162"/>
                </a:lnTo>
                <a:lnTo>
                  <a:pt x="1090" y="162"/>
                </a:lnTo>
                <a:lnTo>
                  <a:pt x="1090" y="162"/>
                </a:lnTo>
                <a:lnTo>
                  <a:pt x="1096" y="157"/>
                </a:lnTo>
                <a:lnTo>
                  <a:pt x="1098" y="157"/>
                </a:lnTo>
                <a:lnTo>
                  <a:pt x="1100" y="157"/>
                </a:lnTo>
                <a:lnTo>
                  <a:pt x="1100" y="157"/>
                </a:lnTo>
                <a:lnTo>
                  <a:pt x="1102" y="159"/>
                </a:lnTo>
                <a:lnTo>
                  <a:pt x="1102" y="159"/>
                </a:lnTo>
                <a:lnTo>
                  <a:pt x="1098" y="162"/>
                </a:lnTo>
                <a:lnTo>
                  <a:pt x="1098" y="164"/>
                </a:lnTo>
                <a:lnTo>
                  <a:pt x="1098" y="164"/>
                </a:lnTo>
                <a:lnTo>
                  <a:pt x="1100" y="164"/>
                </a:lnTo>
                <a:lnTo>
                  <a:pt x="1108" y="164"/>
                </a:lnTo>
                <a:lnTo>
                  <a:pt x="1111" y="164"/>
                </a:lnTo>
                <a:lnTo>
                  <a:pt x="1111" y="166"/>
                </a:lnTo>
                <a:lnTo>
                  <a:pt x="1106" y="166"/>
                </a:lnTo>
                <a:lnTo>
                  <a:pt x="1102" y="168"/>
                </a:lnTo>
                <a:lnTo>
                  <a:pt x="1100" y="168"/>
                </a:lnTo>
                <a:lnTo>
                  <a:pt x="1106" y="168"/>
                </a:lnTo>
                <a:lnTo>
                  <a:pt x="1108" y="170"/>
                </a:lnTo>
                <a:lnTo>
                  <a:pt x="1106" y="170"/>
                </a:lnTo>
                <a:lnTo>
                  <a:pt x="1104" y="172"/>
                </a:lnTo>
                <a:lnTo>
                  <a:pt x="1098" y="170"/>
                </a:lnTo>
                <a:lnTo>
                  <a:pt x="1090" y="170"/>
                </a:lnTo>
                <a:lnTo>
                  <a:pt x="1090" y="170"/>
                </a:lnTo>
                <a:lnTo>
                  <a:pt x="1087" y="170"/>
                </a:lnTo>
                <a:lnTo>
                  <a:pt x="1087" y="172"/>
                </a:lnTo>
                <a:lnTo>
                  <a:pt x="1087" y="174"/>
                </a:lnTo>
                <a:lnTo>
                  <a:pt x="1087" y="176"/>
                </a:lnTo>
                <a:lnTo>
                  <a:pt x="1090" y="176"/>
                </a:lnTo>
                <a:lnTo>
                  <a:pt x="1094" y="178"/>
                </a:lnTo>
                <a:lnTo>
                  <a:pt x="1096" y="180"/>
                </a:lnTo>
                <a:lnTo>
                  <a:pt x="1102" y="180"/>
                </a:lnTo>
                <a:lnTo>
                  <a:pt x="1106" y="178"/>
                </a:lnTo>
                <a:lnTo>
                  <a:pt x="1119" y="176"/>
                </a:lnTo>
                <a:lnTo>
                  <a:pt x="1119" y="178"/>
                </a:lnTo>
                <a:lnTo>
                  <a:pt x="1119" y="178"/>
                </a:lnTo>
                <a:lnTo>
                  <a:pt x="1119" y="178"/>
                </a:lnTo>
                <a:lnTo>
                  <a:pt x="1121" y="180"/>
                </a:lnTo>
                <a:lnTo>
                  <a:pt x="1121" y="180"/>
                </a:lnTo>
                <a:lnTo>
                  <a:pt x="1125" y="178"/>
                </a:lnTo>
                <a:lnTo>
                  <a:pt x="1129" y="178"/>
                </a:lnTo>
                <a:lnTo>
                  <a:pt x="1131" y="180"/>
                </a:lnTo>
                <a:lnTo>
                  <a:pt x="1140" y="183"/>
                </a:lnTo>
                <a:lnTo>
                  <a:pt x="1144" y="183"/>
                </a:lnTo>
                <a:lnTo>
                  <a:pt x="1146" y="185"/>
                </a:lnTo>
                <a:lnTo>
                  <a:pt x="1146" y="185"/>
                </a:lnTo>
                <a:lnTo>
                  <a:pt x="1148" y="185"/>
                </a:lnTo>
                <a:lnTo>
                  <a:pt x="1148" y="189"/>
                </a:lnTo>
                <a:lnTo>
                  <a:pt x="1148" y="189"/>
                </a:lnTo>
                <a:lnTo>
                  <a:pt x="1148" y="191"/>
                </a:lnTo>
                <a:lnTo>
                  <a:pt x="1150" y="191"/>
                </a:lnTo>
                <a:lnTo>
                  <a:pt x="1155" y="193"/>
                </a:lnTo>
                <a:lnTo>
                  <a:pt x="1159" y="195"/>
                </a:lnTo>
                <a:lnTo>
                  <a:pt x="1163" y="193"/>
                </a:lnTo>
                <a:lnTo>
                  <a:pt x="1169" y="193"/>
                </a:lnTo>
                <a:lnTo>
                  <a:pt x="1171" y="193"/>
                </a:lnTo>
                <a:lnTo>
                  <a:pt x="1171" y="191"/>
                </a:lnTo>
                <a:lnTo>
                  <a:pt x="1173" y="189"/>
                </a:lnTo>
                <a:lnTo>
                  <a:pt x="1173" y="189"/>
                </a:lnTo>
                <a:lnTo>
                  <a:pt x="1173" y="187"/>
                </a:lnTo>
                <a:lnTo>
                  <a:pt x="1173" y="185"/>
                </a:lnTo>
                <a:lnTo>
                  <a:pt x="1171" y="185"/>
                </a:lnTo>
                <a:lnTo>
                  <a:pt x="1165" y="178"/>
                </a:lnTo>
                <a:lnTo>
                  <a:pt x="1163" y="178"/>
                </a:lnTo>
                <a:lnTo>
                  <a:pt x="1163" y="178"/>
                </a:lnTo>
                <a:lnTo>
                  <a:pt x="1163" y="176"/>
                </a:lnTo>
                <a:lnTo>
                  <a:pt x="1163" y="176"/>
                </a:lnTo>
                <a:lnTo>
                  <a:pt x="1161" y="174"/>
                </a:lnTo>
                <a:lnTo>
                  <a:pt x="1161" y="174"/>
                </a:lnTo>
                <a:lnTo>
                  <a:pt x="1163" y="172"/>
                </a:lnTo>
                <a:lnTo>
                  <a:pt x="1165" y="170"/>
                </a:lnTo>
                <a:lnTo>
                  <a:pt x="1165" y="170"/>
                </a:lnTo>
                <a:lnTo>
                  <a:pt x="1165" y="170"/>
                </a:lnTo>
                <a:lnTo>
                  <a:pt x="1163" y="168"/>
                </a:lnTo>
                <a:lnTo>
                  <a:pt x="1159" y="166"/>
                </a:lnTo>
                <a:lnTo>
                  <a:pt x="1152" y="162"/>
                </a:lnTo>
                <a:lnTo>
                  <a:pt x="1146" y="164"/>
                </a:lnTo>
                <a:lnTo>
                  <a:pt x="1142" y="164"/>
                </a:lnTo>
                <a:lnTo>
                  <a:pt x="1142" y="162"/>
                </a:lnTo>
                <a:lnTo>
                  <a:pt x="1142" y="162"/>
                </a:lnTo>
                <a:lnTo>
                  <a:pt x="1144" y="159"/>
                </a:lnTo>
                <a:lnTo>
                  <a:pt x="1144" y="157"/>
                </a:lnTo>
                <a:lnTo>
                  <a:pt x="1144" y="157"/>
                </a:lnTo>
                <a:lnTo>
                  <a:pt x="1142" y="157"/>
                </a:lnTo>
                <a:lnTo>
                  <a:pt x="1140" y="157"/>
                </a:lnTo>
                <a:lnTo>
                  <a:pt x="1134" y="153"/>
                </a:lnTo>
                <a:lnTo>
                  <a:pt x="1131" y="153"/>
                </a:lnTo>
                <a:lnTo>
                  <a:pt x="1129" y="153"/>
                </a:lnTo>
                <a:lnTo>
                  <a:pt x="1127" y="155"/>
                </a:lnTo>
                <a:lnTo>
                  <a:pt x="1125" y="155"/>
                </a:lnTo>
                <a:lnTo>
                  <a:pt x="1123" y="157"/>
                </a:lnTo>
                <a:lnTo>
                  <a:pt x="1123" y="159"/>
                </a:lnTo>
                <a:lnTo>
                  <a:pt x="1123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7"/>
                </a:lnTo>
                <a:lnTo>
                  <a:pt x="1119" y="157"/>
                </a:lnTo>
                <a:lnTo>
                  <a:pt x="1121" y="157"/>
                </a:lnTo>
                <a:lnTo>
                  <a:pt x="1121" y="155"/>
                </a:lnTo>
                <a:lnTo>
                  <a:pt x="1121" y="155"/>
                </a:lnTo>
                <a:lnTo>
                  <a:pt x="1121" y="153"/>
                </a:lnTo>
                <a:lnTo>
                  <a:pt x="1121" y="153"/>
                </a:lnTo>
                <a:lnTo>
                  <a:pt x="1117" y="149"/>
                </a:lnTo>
                <a:lnTo>
                  <a:pt x="1113" y="147"/>
                </a:lnTo>
                <a:lnTo>
                  <a:pt x="1108" y="147"/>
                </a:lnTo>
                <a:lnTo>
                  <a:pt x="1106" y="145"/>
                </a:lnTo>
                <a:lnTo>
                  <a:pt x="1102" y="145"/>
                </a:lnTo>
                <a:lnTo>
                  <a:pt x="1090" y="147"/>
                </a:lnTo>
                <a:lnTo>
                  <a:pt x="1081" y="147"/>
                </a:lnTo>
                <a:lnTo>
                  <a:pt x="1081" y="147"/>
                </a:lnTo>
                <a:lnTo>
                  <a:pt x="1079" y="149"/>
                </a:lnTo>
                <a:lnTo>
                  <a:pt x="1079" y="151"/>
                </a:lnTo>
                <a:lnTo>
                  <a:pt x="1079" y="153"/>
                </a:lnTo>
                <a:lnTo>
                  <a:pt x="1079" y="155"/>
                </a:lnTo>
                <a:lnTo>
                  <a:pt x="1079" y="155"/>
                </a:lnTo>
                <a:close/>
                <a:moveTo>
                  <a:pt x="1196" y="292"/>
                </a:moveTo>
                <a:lnTo>
                  <a:pt x="1199" y="289"/>
                </a:lnTo>
                <a:lnTo>
                  <a:pt x="1199" y="289"/>
                </a:lnTo>
                <a:lnTo>
                  <a:pt x="1199" y="289"/>
                </a:lnTo>
                <a:lnTo>
                  <a:pt x="1196" y="287"/>
                </a:lnTo>
                <a:lnTo>
                  <a:pt x="1194" y="289"/>
                </a:lnTo>
                <a:lnTo>
                  <a:pt x="1192" y="292"/>
                </a:lnTo>
                <a:lnTo>
                  <a:pt x="1192" y="292"/>
                </a:lnTo>
                <a:lnTo>
                  <a:pt x="1192" y="292"/>
                </a:lnTo>
                <a:lnTo>
                  <a:pt x="1196" y="292"/>
                </a:lnTo>
                <a:close/>
                <a:moveTo>
                  <a:pt x="5016" y="2426"/>
                </a:moveTo>
                <a:lnTo>
                  <a:pt x="5014" y="2426"/>
                </a:lnTo>
                <a:lnTo>
                  <a:pt x="5014" y="2426"/>
                </a:lnTo>
                <a:lnTo>
                  <a:pt x="5014" y="2428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4" y="2430"/>
                </a:lnTo>
                <a:lnTo>
                  <a:pt x="5014" y="2430"/>
                </a:lnTo>
                <a:lnTo>
                  <a:pt x="5016" y="2432"/>
                </a:lnTo>
                <a:lnTo>
                  <a:pt x="5016" y="2432"/>
                </a:lnTo>
                <a:lnTo>
                  <a:pt x="5016" y="2430"/>
                </a:lnTo>
                <a:lnTo>
                  <a:pt x="5016" y="2430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close/>
                <a:moveTo>
                  <a:pt x="4993" y="671"/>
                </a:moveTo>
                <a:lnTo>
                  <a:pt x="4993" y="669"/>
                </a:lnTo>
                <a:lnTo>
                  <a:pt x="4993" y="665"/>
                </a:lnTo>
                <a:lnTo>
                  <a:pt x="4991" y="663"/>
                </a:lnTo>
                <a:lnTo>
                  <a:pt x="4991" y="663"/>
                </a:lnTo>
                <a:lnTo>
                  <a:pt x="4987" y="667"/>
                </a:lnTo>
                <a:lnTo>
                  <a:pt x="4981" y="667"/>
                </a:lnTo>
                <a:lnTo>
                  <a:pt x="4981" y="669"/>
                </a:lnTo>
                <a:lnTo>
                  <a:pt x="4981" y="669"/>
                </a:lnTo>
                <a:lnTo>
                  <a:pt x="4981" y="673"/>
                </a:lnTo>
                <a:lnTo>
                  <a:pt x="4978" y="675"/>
                </a:lnTo>
                <a:lnTo>
                  <a:pt x="4974" y="677"/>
                </a:lnTo>
                <a:lnTo>
                  <a:pt x="4976" y="677"/>
                </a:lnTo>
                <a:lnTo>
                  <a:pt x="4976" y="677"/>
                </a:lnTo>
                <a:lnTo>
                  <a:pt x="4976" y="679"/>
                </a:lnTo>
                <a:lnTo>
                  <a:pt x="4978" y="677"/>
                </a:lnTo>
                <a:lnTo>
                  <a:pt x="4983" y="673"/>
                </a:lnTo>
                <a:lnTo>
                  <a:pt x="4987" y="671"/>
                </a:lnTo>
                <a:lnTo>
                  <a:pt x="4993" y="671"/>
                </a:lnTo>
                <a:close/>
                <a:moveTo>
                  <a:pt x="5022" y="1799"/>
                </a:moveTo>
                <a:lnTo>
                  <a:pt x="5025" y="1799"/>
                </a:lnTo>
                <a:lnTo>
                  <a:pt x="5025" y="1799"/>
                </a:lnTo>
                <a:lnTo>
                  <a:pt x="5027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2" y="1799"/>
                </a:lnTo>
                <a:close/>
                <a:moveTo>
                  <a:pt x="5016" y="744"/>
                </a:moveTo>
                <a:lnTo>
                  <a:pt x="5012" y="742"/>
                </a:lnTo>
                <a:lnTo>
                  <a:pt x="5010" y="744"/>
                </a:lnTo>
                <a:lnTo>
                  <a:pt x="5010" y="744"/>
                </a:lnTo>
                <a:lnTo>
                  <a:pt x="5012" y="747"/>
                </a:lnTo>
                <a:lnTo>
                  <a:pt x="5014" y="747"/>
                </a:lnTo>
                <a:lnTo>
                  <a:pt x="5014" y="749"/>
                </a:lnTo>
                <a:lnTo>
                  <a:pt x="5014" y="749"/>
                </a:lnTo>
                <a:lnTo>
                  <a:pt x="5016" y="751"/>
                </a:lnTo>
                <a:lnTo>
                  <a:pt x="5018" y="753"/>
                </a:lnTo>
                <a:lnTo>
                  <a:pt x="5018" y="753"/>
                </a:lnTo>
                <a:lnTo>
                  <a:pt x="5018" y="753"/>
                </a:lnTo>
                <a:lnTo>
                  <a:pt x="5020" y="755"/>
                </a:lnTo>
                <a:lnTo>
                  <a:pt x="5022" y="757"/>
                </a:lnTo>
                <a:lnTo>
                  <a:pt x="5022" y="753"/>
                </a:lnTo>
                <a:lnTo>
                  <a:pt x="5020" y="753"/>
                </a:lnTo>
                <a:lnTo>
                  <a:pt x="5020" y="751"/>
                </a:lnTo>
                <a:lnTo>
                  <a:pt x="5018" y="751"/>
                </a:lnTo>
                <a:lnTo>
                  <a:pt x="5016" y="747"/>
                </a:lnTo>
                <a:lnTo>
                  <a:pt x="5016" y="744"/>
                </a:lnTo>
                <a:lnTo>
                  <a:pt x="5016" y="744"/>
                </a:lnTo>
                <a:lnTo>
                  <a:pt x="5016" y="744"/>
                </a:lnTo>
                <a:close/>
                <a:moveTo>
                  <a:pt x="5020" y="1956"/>
                </a:moveTo>
                <a:lnTo>
                  <a:pt x="5025" y="1958"/>
                </a:lnTo>
                <a:lnTo>
                  <a:pt x="5025" y="1958"/>
                </a:lnTo>
                <a:lnTo>
                  <a:pt x="5027" y="1958"/>
                </a:lnTo>
                <a:lnTo>
                  <a:pt x="5027" y="1956"/>
                </a:lnTo>
                <a:lnTo>
                  <a:pt x="5027" y="1956"/>
                </a:lnTo>
                <a:lnTo>
                  <a:pt x="5027" y="1954"/>
                </a:lnTo>
                <a:lnTo>
                  <a:pt x="5025" y="1952"/>
                </a:lnTo>
                <a:lnTo>
                  <a:pt x="5022" y="1952"/>
                </a:lnTo>
                <a:lnTo>
                  <a:pt x="5020" y="1950"/>
                </a:lnTo>
                <a:lnTo>
                  <a:pt x="5020" y="1948"/>
                </a:lnTo>
                <a:lnTo>
                  <a:pt x="5016" y="1946"/>
                </a:lnTo>
                <a:lnTo>
                  <a:pt x="5014" y="1944"/>
                </a:lnTo>
                <a:lnTo>
                  <a:pt x="5012" y="1944"/>
                </a:lnTo>
                <a:lnTo>
                  <a:pt x="5010" y="1944"/>
                </a:lnTo>
                <a:lnTo>
                  <a:pt x="5010" y="1941"/>
                </a:lnTo>
                <a:lnTo>
                  <a:pt x="5010" y="1941"/>
                </a:lnTo>
                <a:lnTo>
                  <a:pt x="5008" y="1941"/>
                </a:lnTo>
                <a:lnTo>
                  <a:pt x="5006" y="1939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5"/>
                </a:lnTo>
                <a:lnTo>
                  <a:pt x="5004" y="1935"/>
                </a:lnTo>
                <a:lnTo>
                  <a:pt x="5001" y="1935"/>
                </a:lnTo>
                <a:lnTo>
                  <a:pt x="5001" y="1933"/>
                </a:lnTo>
                <a:lnTo>
                  <a:pt x="4999" y="1933"/>
                </a:lnTo>
                <a:lnTo>
                  <a:pt x="4997" y="1933"/>
                </a:lnTo>
                <a:lnTo>
                  <a:pt x="4993" y="1927"/>
                </a:lnTo>
                <a:lnTo>
                  <a:pt x="4989" y="1927"/>
                </a:lnTo>
                <a:lnTo>
                  <a:pt x="4989" y="1927"/>
                </a:lnTo>
                <a:lnTo>
                  <a:pt x="4987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7"/>
                </a:lnTo>
                <a:lnTo>
                  <a:pt x="4985" y="1927"/>
                </a:lnTo>
                <a:lnTo>
                  <a:pt x="4987" y="1927"/>
                </a:lnTo>
                <a:lnTo>
                  <a:pt x="4987" y="1929"/>
                </a:lnTo>
                <a:lnTo>
                  <a:pt x="4987" y="1929"/>
                </a:lnTo>
                <a:lnTo>
                  <a:pt x="4989" y="1931"/>
                </a:lnTo>
                <a:lnTo>
                  <a:pt x="4989" y="1933"/>
                </a:lnTo>
                <a:lnTo>
                  <a:pt x="4991" y="1935"/>
                </a:lnTo>
                <a:lnTo>
                  <a:pt x="4991" y="1935"/>
                </a:lnTo>
                <a:lnTo>
                  <a:pt x="4993" y="1937"/>
                </a:lnTo>
                <a:lnTo>
                  <a:pt x="4995" y="1939"/>
                </a:lnTo>
                <a:lnTo>
                  <a:pt x="4997" y="1941"/>
                </a:lnTo>
                <a:lnTo>
                  <a:pt x="4997" y="1941"/>
                </a:lnTo>
                <a:lnTo>
                  <a:pt x="5001" y="1946"/>
                </a:lnTo>
                <a:lnTo>
                  <a:pt x="5004" y="1946"/>
                </a:lnTo>
                <a:lnTo>
                  <a:pt x="5004" y="1946"/>
                </a:lnTo>
                <a:lnTo>
                  <a:pt x="5008" y="1948"/>
                </a:lnTo>
                <a:lnTo>
                  <a:pt x="5010" y="1948"/>
                </a:lnTo>
                <a:lnTo>
                  <a:pt x="5010" y="1950"/>
                </a:lnTo>
                <a:lnTo>
                  <a:pt x="5012" y="1950"/>
                </a:lnTo>
                <a:lnTo>
                  <a:pt x="5014" y="1952"/>
                </a:lnTo>
                <a:lnTo>
                  <a:pt x="5014" y="1952"/>
                </a:lnTo>
                <a:lnTo>
                  <a:pt x="5014" y="1952"/>
                </a:lnTo>
                <a:lnTo>
                  <a:pt x="5016" y="1954"/>
                </a:lnTo>
                <a:lnTo>
                  <a:pt x="5016" y="1954"/>
                </a:lnTo>
                <a:lnTo>
                  <a:pt x="5018" y="1954"/>
                </a:lnTo>
                <a:lnTo>
                  <a:pt x="5018" y="1956"/>
                </a:lnTo>
                <a:lnTo>
                  <a:pt x="5020" y="1956"/>
                </a:lnTo>
                <a:lnTo>
                  <a:pt x="5020" y="1956"/>
                </a:lnTo>
                <a:lnTo>
                  <a:pt x="5020" y="1956"/>
                </a:lnTo>
                <a:close/>
                <a:moveTo>
                  <a:pt x="4968" y="1554"/>
                </a:moveTo>
                <a:lnTo>
                  <a:pt x="4968" y="1556"/>
                </a:lnTo>
                <a:lnTo>
                  <a:pt x="4968" y="1556"/>
                </a:lnTo>
                <a:lnTo>
                  <a:pt x="4970" y="1556"/>
                </a:lnTo>
                <a:lnTo>
                  <a:pt x="4968" y="1554"/>
                </a:lnTo>
                <a:lnTo>
                  <a:pt x="4968" y="1554"/>
                </a:lnTo>
                <a:close/>
                <a:moveTo>
                  <a:pt x="4945" y="1770"/>
                </a:moveTo>
                <a:lnTo>
                  <a:pt x="4945" y="1770"/>
                </a:lnTo>
                <a:lnTo>
                  <a:pt x="4945" y="1767"/>
                </a:lnTo>
                <a:lnTo>
                  <a:pt x="4945" y="1765"/>
                </a:lnTo>
                <a:lnTo>
                  <a:pt x="4943" y="1763"/>
                </a:lnTo>
                <a:lnTo>
                  <a:pt x="4943" y="1763"/>
                </a:lnTo>
                <a:lnTo>
                  <a:pt x="4943" y="1761"/>
                </a:lnTo>
                <a:lnTo>
                  <a:pt x="4943" y="1759"/>
                </a:lnTo>
                <a:lnTo>
                  <a:pt x="4941" y="1759"/>
                </a:lnTo>
                <a:lnTo>
                  <a:pt x="4941" y="1759"/>
                </a:lnTo>
                <a:lnTo>
                  <a:pt x="4939" y="1757"/>
                </a:lnTo>
                <a:lnTo>
                  <a:pt x="4939" y="1757"/>
                </a:lnTo>
                <a:lnTo>
                  <a:pt x="4941" y="1755"/>
                </a:lnTo>
                <a:lnTo>
                  <a:pt x="4941" y="1755"/>
                </a:lnTo>
                <a:lnTo>
                  <a:pt x="4937" y="1751"/>
                </a:lnTo>
                <a:lnTo>
                  <a:pt x="4937" y="1751"/>
                </a:lnTo>
                <a:lnTo>
                  <a:pt x="4937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7" y="1755"/>
                </a:lnTo>
                <a:lnTo>
                  <a:pt x="4934" y="1755"/>
                </a:lnTo>
                <a:lnTo>
                  <a:pt x="4937" y="1759"/>
                </a:lnTo>
                <a:lnTo>
                  <a:pt x="4939" y="1763"/>
                </a:lnTo>
                <a:lnTo>
                  <a:pt x="4941" y="1765"/>
                </a:lnTo>
                <a:lnTo>
                  <a:pt x="4941" y="1765"/>
                </a:lnTo>
                <a:lnTo>
                  <a:pt x="4943" y="1765"/>
                </a:lnTo>
                <a:lnTo>
                  <a:pt x="4945" y="1770"/>
                </a:lnTo>
                <a:lnTo>
                  <a:pt x="4945" y="1770"/>
                </a:lnTo>
                <a:close/>
                <a:moveTo>
                  <a:pt x="4960" y="1786"/>
                </a:moveTo>
                <a:lnTo>
                  <a:pt x="4957" y="1782"/>
                </a:lnTo>
                <a:lnTo>
                  <a:pt x="4955" y="1782"/>
                </a:lnTo>
                <a:lnTo>
                  <a:pt x="4955" y="1782"/>
                </a:lnTo>
                <a:lnTo>
                  <a:pt x="4953" y="1782"/>
                </a:lnTo>
                <a:lnTo>
                  <a:pt x="4953" y="1782"/>
                </a:lnTo>
                <a:lnTo>
                  <a:pt x="4951" y="1780"/>
                </a:lnTo>
                <a:lnTo>
                  <a:pt x="4951" y="1780"/>
                </a:lnTo>
                <a:lnTo>
                  <a:pt x="4949" y="1780"/>
                </a:lnTo>
                <a:lnTo>
                  <a:pt x="4947" y="1778"/>
                </a:lnTo>
                <a:lnTo>
                  <a:pt x="4945" y="1778"/>
                </a:lnTo>
                <a:lnTo>
                  <a:pt x="4945" y="1778"/>
                </a:lnTo>
                <a:lnTo>
                  <a:pt x="4945" y="1780"/>
                </a:lnTo>
                <a:lnTo>
                  <a:pt x="4945" y="1780"/>
                </a:lnTo>
                <a:lnTo>
                  <a:pt x="4945" y="1780"/>
                </a:lnTo>
                <a:lnTo>
                  <a:pt x="4947" y="1780"/>
                </a:lnTo>
                <a:lnTo>
                  <a:pt x="4947" y="1782"/>
                </a:lnTo>
                <a:lnTo>
                  <a:pt x="4947" y="1782"/>
                </a:lnTo>
                <a:lnTo>
                  <a:pt x="4947" y="1784"/>
                </a:lnTo>
                <a:lnTo>
                  <a:pt x="4951" y="1786"/>
                </a:lnTo>
                <a:lnTo>
                  <a:pt x="4953" y="1786"/>
                </a:lnTo>
                <a:lnTo>
                  <a:pt x="4955" y="1786"/>
                </a:lnTo>
                <a:lnTo>
                  <a:pt x="4955" y="1786"/>
                </a:lnTo>
                <a:lnTo>
                  <a:pt x="4957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close/>
                <a:moveTo>
                  <a:pt x="4930" y="1763"/>
                </a:move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2" y="1763"/>
                </a:lnTo>
                <a:lnTo>
                  <a:pt x="4930" y="1761"/>
                </a:lnTo>
                <a:lnTo>
                  <a:pt x="4930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26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30" y="1763"/>
                </a:lnTo>
                <a:close/>
                <a:moveTo>
                  <a:pt x="4947" y="1770"/>
                </a:moveTo>
                <a:lnTo>
                  <a:pt x="4947" y="1772"/>
                </a:lnTo>
                <a:lnTo>
                  <a:pt x="4947" y="1772"/>
                </a:lnTo>
                <a:lnTo>
                  <a:pt x="4949" y="1772"/>
                </a:lnTo>
                <a:lnTo>
                  <a:pt x="4949" y="1772"/>
                </a:lnTo>
                <a:lnTo>
                  <a:pt x="4949" y="1770"/>
                </a:lnTo>
                <a:lnTo>
                  <a:pt x="4947" y="1765"/>
                </a:lnTo>
                <a:lnTo>
                  <a:pt x="4945" y="1765"/>
                </a:lnTo>
                <a:lnTo>
                  <a:pt x="4947" y="1767"/>
                </a:lnTo>
                <a:lnTo>
                  <a:pt x="4947" y="1767"/>
                </a:lnTo>
                <a:lnTo>
                  <a:pt x="4947" y="1770"/>
                </a:lnTo>
                <a:lnTo>
                  <a:pt x="4947" y="1770"/>
                </a:lnTo>
                <a:close/>
                <a:moveTo>
                  <a:pt x="5043" y="1847"/>
                </a:moveTo>
                <a:lnTo>
                  <a:pt x="5043" y="1847"/>
                </a:lnTo>
                <a:lnTo>
                  <a:pt x="5043" y="1849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1"/>
                </a:lnTo>
                <a:lnTo>
                  <a:pt x="5043" y="1847"/>
                </a:lnTo>
                <a:close/>
                <a:moveTo>
                  <a:pt x="5048" y="1889"/>
                </a:moveTo>
                <a:lnTo>
                  <a:pt x="5050" y="1889"/>
                </a:lnTo>
                <a:lnTo>
                  <a:pt x="5050" y="1887"/>
                </a:lnTo>
                <a:lnTo>
                  <a:pt x="5050" y="1887"/>
                </a:lnTo>
                <a:lnTo>
                  <a:pt x="5048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3" y="1887"/>
                </a:lnTo>
                <a:lnTo>
                  <a:pt x="5043" y="1887"/>
                </a:lnTo>
                <a:lnTo>
                  <a:pt x="5043" y="1889"/>
                </a:lnTo>
                <a:lnTo>
                  <a:pt x="5045" y="1887"/>
                </a:lnTo>
                <a:lnTo>
                  <a:pt x="5045" y="1887"/>
                </a:lnTo>
                <a:lnTo>
                  <a:pt x="5045" y="1889"/>
                </a:lnTo>
                <a:lnTo>
                  <a:pt x="5045" y="1889"/>
                </a:lnTo>
                <a:lnTo>
                  <a:pt x="5048" y="1889"/>
                </a:lnTo>
                <a:close/>
                <a:moveTo>
                  <a:pt x="5048" y="1874"/>
                </a:moveTo>
                <a:lnTo>
                  <a:pt x="5045" y="1872"/>
                </a:lnTo>
                <a:lnTo>
                  <a:pt x="5045" y="1872"/>
                </a:lnTo>
                <a:lnTo>
                  <a:pt x="5045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4"/>
                </a:lnTo>
                <a:lnTo>
                  <a:pt x="5043" y="1874"/>
                </a:lnTo>
                <a:lnTo>
                  <a:pt x="5045" y="1874"/>
                </a:lnTo>
                <a:lnTo>
                  <a:pt x="5045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close/>
                <a:moveTo>
                  <a:pt x="5041" y="1866"/>
                </a:moveTo>
                <a:lnTo>
                  <a:pt x="5041" y="1866"/>
                </a:lnTo>
                <a:lnTo>
                  <a:pt x="5041" y="1866"/>
                </a:lnTo>
                <a:lnTo>
                  <a:pt x="5041" y="1868"/>
                </a:lnTo>
                <a:lnTo>
                  <a:pt x="5043" y="1868"/>
                </a:lnTo>
                <a:lnTo>
                  <a:pt x="5045" y="1868"/>
                </a:lnTo>
                <a:lnTo>
                  <a:pt x="5045" y="1868"/>
                </a:lnTo>
                <a:lnTo>
                  <a:pt x="5045" y="1866"/>
                </a:lnTo>
                <a:lnTo>
                  <a:pt x="5045" y="1866"/>
                </a:lnTo>
                <a:lnTo>
                  <a:pt x="5043" y="1864"/>
                </a:lnTo>
                <a:lnTo>
                  <a:pt x="5043" y="1864"/>
                </a:lnTo>
                <a:lnTo>
                  <a:pt x="5043" y="1866"/>
                </a:lnTo>
                <a:lnTo>
                  <a:pt x="5041" y="1866"/>
                </a:lnTo>
                <a:close/>
                <a:moveTo>
                  <a:pt x="5041" y="1946"/>
                </a:moveTo>
                <a:lnTo>
                  <a:pt x="5041" y="1946"/>
                </a:lnTo>
                <a:lnTo>
                  <a:pt x="5041" y="1946"/>
                </a:lnTo>
                <a:lnTo>
                  <a:pt x="5043" y="1946"/>
                </a:lnTo>
                <a:lnTo>
                  <a:pt x="5043" y="1944"/>
                </a:lnTo>
                <a:lnTo>
                  <a:pt x="5043" y="1944"/>
                </a:lnTo>
                <a:lnTo>
                  <a:pt x="5041" y="1944"/>
                </a:lnTo>
                <a:lnTo>
                  <a:pt x="5041" y="1944"/>
                </a:lnTo>
                <a:lnTo>
                  <a:pt x="5041" y="1941"/>
                </a:lnTo>
                <a:lnTo>
                  <a:pt x="5041" y="1941"/>
                </a:lnTo>
                <a:lnTo>
                  <a:pt x="5041" y="1944"/>
                </a:lnTo>
                <a:lnTo>
                  <a:pt x="5039" y="1944"/>
                </a:lnTo>
                <a:lnTo>
                  <a:pt x="5039" y="1946"/>
                </a:lnTo>
                <a:lnTo>
                  <a:pt x="5039" y="1946"/>
                </a:lnTo>
                <a:lnTo>
                  <a:pt x="5041" y="1946"/>
                </a:lnTo>
                <a:close/>
                <a:moveTo>
                  <a:pt x="4937" y="1772"/>
                </a:moveTo>
                <a:lnTo>
                  <a:pt x="4937" y="1772"/>
                </a:lnTo>
                <a:lnTo>
                  <a:pt x="4934" y="1770"/>
                </a:lnTo>
                <a:lnTo>
                  <a:pt x="4932" y="1767"/>
                </a:lnTo>
                <a:lnTo>
                  <a:pt x="4930" y="1767"/>
                </a:lnTo>
                <a:lnTo>
                  <a:pt x="4926" y="1767"/>
                </a:lnTo>
                <a:lnTo>
                  <a:pt x="4926" y="1767"/>
                </a:lnTo>
                <a:lnTo>
                  <a:pt x="4922" y="1765"/>
                </a:lnTo>
                <a:lnTo>
                  <a:pt x="4922" y="1765"/>
                </a:lnTo>
                <a:lnTo>
                  <a:pt x="4920" y="1765"/>
                </a:lnTo>
                <a:lnTo>
                  <a:pt x="4920" y="1765"/>
                </a:lnTo>
                <a:lnTo>
                  <a:pt x="4920" y="1767"/>
                </a:lnTo>
                <a:lnTo>
                  <a:pt x="4920" y="1767"/>
                </a:lnTo>
                <a:lnTo>
                  <a:pt x="4922" y="1770"/>
                </a:lnTo>
                <a:lnTo>
                  <a:pt x="4922" y="1772"/>
                </a:lnTo>
                <a:lnTo>
                  <a:pt x="4922" y="1772"/>
                </a:lnTo>
                <a:lnTo>
                  <a:pt x="4924" y="1772"/>
                </a:lnTo>
                <a:lnTo>
                  <a:pt x="4926" y="1772"/>
                </a:lnTo>
                <a:lnTo>
                  <a:pt x="4930" y="1772"/>
                </a:lnTo>
                <a:lnTo>
                  <a:pt x="4932" y="1774"/>
                </a:lnTo>
                <a:lnTo>
                  <a:pt x="4934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2"/>
                </a:lnTo>
                <a:lnTo>
                  <a:pt x="4937" y="1772"/>
                </a:lnTo>
                <a:close/>
                <a:moveTo>
                  <a:pt x="5027" y="1638"/>
                </a:moveTo>
                <a:lnTo>
                  <a:pt x="5027" y="1638"/>
                </a:lnTo>
                <a:lnTo>
                  <a:pt x="5027" y="1638"/>
                </a:lnTo>
                <a:lnTo>
                  <a:pt x="5027" y="1638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38"/>
                </a:lnTo>
                <a:close/>
                <a:moveTo>
                  <a:pt x="5022" y="1845"/>
                </a:moveTo>
                <a:lnTo>
                  <a:pt x="5020" y="1843"/>
                </a:lnTo>
                <a:lnTo>
                  <a:pt x="5020" y="1843"/>
                </a:lnTo>
                <a:lnTo>
                  <a:pt x="5020" y="1845"/>
                </a:lnTo>
                <a:lnTo>
                  <a:pt x="5020" y="1845"/>
                </a:lnTo>
                <a:lnTo>
                  <a:pt x="5022" y="1851"/>
                </a:lnTo>
                <a:lnTo>
                  <a:pt x="5022" y="1853"/>
                </a:lnTo>
                <a:lnTo>
                  <a:pt x="5022" y="1856"/>
                </a:lnTo>
                <a:lnTo>
                  <a:pt x="5025" y="1856"/>
                </a:lnTo>
                <a:lnTo>
                  <a:pt x="5025" y="1858"/>
                </a:lnTo>
                <a:lnTo>
                  <a:pt x="5025" y="1858"/>
                </a:lnTo>
                <a:lnTo>
                  <a:pt x="5027" y="1856"/>
                </a:lnTo>
                <a:lnTo>
                  <a:pt x="5029" y="1856"/>
                </a:lnTo>
                <a:lnTo>
                  <a:pt x="5031" y="1856"/>
                </a:lnTo>
                <a:lnTo>
                  <a:pt x="5031" y="1856"/>
                </a:lnTo>
                <a:lnTo>
                  <a:pt x="5029" y="1853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7"/>
                </a:lnTo>
                <a:lnTo>
                  <a:pt x="5029" y="1847"/>
                </a:lnTo>
                <a:lnTo>
                  <a:pt x="5027" y="1847"/>
                </a:lnTo>
                <a:lnTo>
                  <a:pt x="5027" y="1847"/>
                </a:lnTo>
                <a:lnTo>
                  <a:pt x="5027" y="1849"/>
                </a:lnTo>
                <a:lnTo>
                  <a:pt x="5027" y="1849"/>
                </a:lnTo>
                <a:lnTo>
                  <a:pt x="5025" y="1851"/>
                </a:lnTo>
                <a:lnTo>
                  <a:pt x="5025" y="1851"/>
                </a:lnTo>
                <a:lnTo>
                  <a:pt x="5022" y="1845"/>
                </a:lnTo>
                <a:lnTo>
                  <a:pt x="5022" y="1845"/>
                </a:lnTo>
                <a:close/>
                <a:moveTo>
                  <a:pt x="5025" y="1470"/>
                </a:moveTo>
                <a:lnTo>
                  <a:pt x="5027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close/>
                <a:moveTo>
                  <a:pt x="5043" y="1858"/>
                </a:moveTo>
                <a:lnTo>
                  <a:pt x="5043" y="1862"/>
                </a:lnTo>
                <a:lnTo>
                  <a:pt x="5043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3" y="1856"/>
                </a:lnTo>
                <a:lnTo>
                  <a:pt x="5043" y="1856"/>
                </a:lnTo>
                <a:lnTo>
                  <a:pt x="5043" y="1858"/>
                </a:lnTo>
                <a:close/>
                <a:moveTo>
                  <a:pt x="4895" y="1753"/>
                </a:moveTo>
                <a:lnTo>
                  <a:pt x="4895" y="1751"/>
                </a:lnTo>
                <a:lnTo>
                  <a:pt x="4893" y="1751"/>
                </a:lnTo>
                <a:lnTo>
                  <a:pt x="4893" y="1749"/>
                </a:lnTo>
                <a:lnTo>
                  <a:pt x="4890" y="1749"/>
                </a:lnTo>
                <a:lnTo>
                  <a:pt x="4890" y="1747"/>
                </a:lnTo>
                <a:lnTo>
                  <a:pt x="4888" y="1747"/>
                </a:lnTo>
                <a:lnTo>
                  <a:pt x="4888" y="1747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3"/>
                </a:lnTo>
                <a:lnTo>
                  <a:pt x="4893" y="1753"/>
                </a:lnTo>
                <a:lnTo>
                  <a:pt x="4893" y="1753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3"/>
                </a:lnTo>
                <a:close/>
                <a:moveTo>
                  <a:pt x="4886" y="1736"/>
                </a:moveTo>
                <a:lnTo>
                  <a:pt x="4886" y="1736"/>
                </a:lnTo>
                <a:lnTo>
                  <a:pt x="4886" y="1736"/>
                </a:lnTo>
                <a:lnTo>
                  <a:pt x="4886" y="1738"/>
                </a:lnTo>
                <a:lnTo>
                  <a:pt x="4888" y="1738"/>
                </a:lnTo>
                <a:lnTo>
                  <a:pt x="4890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6" y="1736"/>
                </a:lnTo>
                <a:lnTo>
                  <a:pt x="4884" y="1734"/>
                </a:lnTo>
                <a:lnTo>
                  <a:pt x="4884" y="1734"/>
                </a:lnTo>
                <a:lnTo>
                  <a:pt x="4884" y="1732"/>
                </a:lnTo>
                <a:lnTo>
                  <a:pt x="4882" y="1730"/>
                </a:lnTo>
                <a:lnTo>
                  <a:pt x="4878" y="1728"/>
                </a:lnTo>
                <a:lnTo>
                  <a:pt x="4876" y="1728"/>
                </a:lnTo>
                <a:lnTo>
                  <a:pt x="4874" y="1726"/>
                </a:lnTo>
                <a:lnTo>
                  <a:pt x="4874" y="1726"/>
                </a:lnTo>
                <a:lnTo>
                  <a:pt x="4874" y="1728"/>
                </a:lnTo>
                <a:lnTo>
                  <a:pt x="4876" y="1728"/>
                </a:lnTo>
                <a:lnTo>
                  <a:pt x="4878" y="1730"/>
                </a:lnTo>
                <a:lnTo>
                  <a:pt x="4880" y="1734"/>
                </a:lnTo>
                <a:lnTo>
                  <a:pt x="4884" y="1736"/>
                </a:lnTo>
                <a:lnTo>
                  <a:pt x="4886" y="1736"/>
                </a:lnTo>
                <a:close/>
                <a:moveTo>
                  <a:pt x="4890" y="1757"/>
                </a:moveTo>
                <a:lnTo>
                  <a:pt x="4890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90" y="1757"/>
                </a:lnTo>
                <a:lnTo>
                  <a:pt x="4893" y="1757"/>
                </a:lnTo>
                <a:lnTo>
                  <a:pt x="4893" y="1757"/>
                </a:lnTo>
                <a:lnTo>
                  <a:pt x="4890" y="1757"/>
                </a:lnTo>
                <a:lnTo>
                  <a:pt x="4890" y="1757"/>
                </a:lnTo>
                <a:close/>
                <a:moveTo>
                  <a:pt x="4888" y="1755"/>
                </a:moveTo>
                <a:lnTo>
                  <a:pt x="4888" y="1753"/>
                </a:lnTo>
                <a:lnTo>
                  <a:pt x="4888" y="1753"/>
                </a:lnTo>
                <a:lnTo>
                  <a:pt x="4886" y="1753"/>
                </a:lnTo>
                <a:lnTo>
                  <a:pt x="4886" y="1753"/>
                </a:lnTo>
                <a:lnTo>
                  <a:pt x="4886" y="1755"/>
                </a:lnTo>
                <a:lnTo>
                  <a:pt x="4886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86" y="1755"/>
                </a:lnTo>
                <a:lnTo>
                  <a:pt x="4886" y="1755"/>
                </a:lnTo>
                <a:lnTo>
                  <a:pt x="4888" y="1755"/>
                </a:lnTo>
                <a:close/>
                <a:moveTo>
                  <a:pt x="4876" y="1747"/>
                </a:moveTo>
                <a:lnTo>
                  <a:pt x="4876" y="1747"/>
                </a:lnTo>
                <a:lnTo>
                  <a:pt x="4876" y="1747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7"/>
                </a:lnTo>
                <a:lnTo>
                  <a:pt x="4876" y="1747"/>
                </a:lnTo>
                <a:close/>
                <a:moveTo>
                  <a:pt x="4884" y="1744"/>
                </a:moveTo>
                <a:lnTo>
                  <a:pt x="4884" y="1744"/>
                </a:lnTo>
                <a:lnTo>
                  <a:pt x="4882" y="1744"/>
                </a:lnTo>
                <a:lnTo>
                  <a:pt x="4882" y="1744"/>
                </a:lnTo>
                <a:lnTo>
                  <a:pt x="4882" y="1747"/>
                </a:lnTo>
                <a:lnTo>
                  <a:pt x="4882" y="1749"/>
                </a:lnTo>
                <a:lnTo>
                  <a:pt x="4884" y="1749"/>
                </a:lnTo>
                <a:lnTo>
                  <a:pt x="4884" y="1749"/>
                </a:lnTo>
                <a:lnTo>
                  <a:pt x="4884" y="1747"/>
                </a:lnTo>
                <a:lnTo>
                  <a:pt x="4884" y="1747"/>
                </a:lnTo>
                <a:lnTo>
                  <a:pt x="4884" y="1744"/>
                </a:lnTo>
                <a:lnTo>
                  <a:pt x="4884" y="1744"/>
                </a:lnTo>
                <a:close/>
                <a:moveTo>
                  <a:pt x="4878" y="1740"/>
                </a:moveTo>
                <a:lnTo>
                  <a:pt x="4876" y="1740"/>
                </a:lnTo>
                <a:lnTo>
                  <a:pt x="4876" y="1740"/>
                </a:lnTo>
                <a:lnTo>
                  <a:pt x="4876" y="1742"/>
                </a:lnTo>
                <a:lnTo>
                  <a:pt x="4876" y="1744"/>
                </a:lnTo>
                <a:lnTo>
                  <a:pt x="4876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80" y="1742"/>
                </a:lnTo>
                <a:lnTo>
                  <a:pt x="4880" y="1742"/>
                </a:lnTo>
                <a:lnTo>
                  <a:pt x="4878" y="1742"/>
                </a:lnTo>
                <a:lnTo>
                  <a:pt x="4878" y="1740"/>
                </a:lnTo>
                <a:close/>
                <a:moveTo>
                  <a:pt x="4865" y="1723"/>
                </a:moveTo>
                <a:lnTo>
                  <a:pt x="4865" y="1723"/>
                </a:lnTo>
                <a:lnTo>
                  <a:pt x="4863" y="1721"/>
                </a:lnTo>
                <a:lnTo>
                  <a:pt x="4863" y="1721"/>
                </a:lnTo>
                <a:lnTo>
                  <a:pt x="4861" y="1719"/>
                </a:lnTo>
                <a:lnTo>
                  <a:pt x="4861" y="1719"/>
                </a:lnTo>
                <a:lnTo>
                  <a:pt x="4859" y="1719"/>
                </a:lnTo>
                <a:lnTo>
                  <a:pt x="4859" y="1717"/>
                </a:lnTo>
                <a:lnTo>
                  <a:pt x="4857" y="1717"/>
                </a:lnTo>
                <a:lnTo>
                  <a:pt x="4857" y="1715"/>
                </a:lnTo>
                <a:lnTo>
                  <a:pt x="4857" y="1715"/>
                </a:lnTo>
                <a:lnTo>
                  <a:pt x="4857" y="1715"/>
                </a:lnTo>
                <a:lnTo>
                  <a:pt x="4855" y="1711"/>
                </a:lnTo>
                <a:lnTo>
                  <a:pt x="4853" y="1711"/>
                </a:lnTo>
                <a:lnTo>
                  <a:pt x="4851" y="1711"/>
                </a:lnTo>
                <a:lnTo>
                  <a:pt x="4851" y="1711"/>
                </a:lnTo>
                <a:lnTo>
                  <a:pt x="4851" y="1709"/>
                </a:lnTo>
                <a:lnTo>
                  <a:pt x="4849" y="1709"/>
                </a:lnTo>
                <a:lnTo>
                  <a:pt x="4849" y="1711"/>
                </a:lnTo>
                <a:lnTo>
                  <a:pt x="4849" y="1713"/>
                </a:lnTo>
                <a:lnTo>
                  <a:pt x="4849" y="1715"/>
                </a:lnTo>
                <a:lnTo>
                  <a:pt x="4851" y="1717"/>
                </a:lnTo>
                <a:lnTo>
                  <a:pt x="4851" y="1717"/>
                </a:lnTo>
                <a:lnTo>
                  <a:pt x="4851" y="1719"/>
                </a:lnTo>
                <a:lnTo>
                  <a:pt x="4853" y="1719"/>
                </a:lnTo>
                <a:lnTo>
                  <a:pt x="4853" y="1721"/>
                </a:lnTo>
                <a:lnTo>
                  <a:pt x="4855" y="1721"/>
                </a:lnTo>
                <a:lnTo>
                  <a:pt x="4857" y="1721"/>
                </a:lnTo>
                <a:lnTo>
                  <a:pt x="4857" y="1723"/>
                </a:lnTo>
                <a:lnTo>
                  <a:pt x="4857" y="1726"/>
                </a:lnTo>
                <a:lnTo>
                  <a:pt x="4857" y="1726"/>
                </a:lnTo>
                <a:lnTo>
                  <a:pt x="4859" y="1728"/>
                </a:lnTo>
                <a:lnTo>
                  <a:pt x="4859" y="1728"/>
                </a:lnTo>
                <a:lnTo>
                  <a:pt x="4861" y="1730"/>
                </a:lnTo>
                <a:lnTo>
                  <a:pt x="4863" y="1730"/>
                </a:lnTo>
                <a:lnTo>
                  <a:pt x="4863" y="1730"/>
                </a:lnTo>
                <a:lnTo>
                  <a:pt x="4865" y="1730"/>
                </a:lnTo>
                <a:lnTo>
                  <a:pt x="4865" y="1730"/>
                </a:lnTo>
                <a:lnTo>
                  <a:pt x="4865" y="1728"/>
                </a:lnTo>
                <a:lnTo>
                  <a:pt x="4867" y="1730"/>
                </a:lnTo>
                <a:lnTo>
                  <a:pt x="4867" y="1728"/>
                </a:lnTo>
                <a:lnTo>
                  <a:pt x="4867" y="1728"/>
                </a:lnTo>
                <a:lnTo>
                  <a:pt x="4867" y="1726"/>
                </a:lnTo>
                <a:lnTo>
                  <a:pt x="4865" y="1723"/>
                </a:lnTo>
                <a:close/>
                <a:moveTo>
                  <a:pt x="4876" y="830"/>
                </a:moveTo>
                <a:lnTo>
                  <a:pt x="4874" y="830"/>
                </a:lnTo>
                <a:lnTo>
                  <a:pt x="4874" y="830"/>
                </a:lnTo>
                <a:lnTo>
                  <a:pt x="4872" y="832"/>
                </a:lnTo>
                <a:lnTo>
                  <a:pt x="4869" y="832"/>
                </a:lnTo>
                <a:lnTo>
                  <a:pt x="4872" y="835"/>
                </a:lnTo>
                <a:lnTo>
                  <a:pt x="4872" y="835"/>
                </a:lnTo>
                <a:lnTo>
                  <a:pt x="4874" y="835"/>
                </a:lnTo>
                <a:lnTo>
                  <a:pt x="4874" y="835"/>
                </a:lnTo>
                <a:lnTo>
                  <a:pt x="4874" y="832"/>
                </a:lnTo>
                <a:lnTo>
                  <a:pt x="4876" y="830"/>
                </a:lnTo>
                <a:close/>
                <a:moveTo>
                  <a:pt x="4932" y="1799"/>
                </a:move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9"/>
                </a:lnTo>
                <a:lnTo>
                  <a:pt x="4926" y="1799"/>
                </a:lnTo>
                <a:lnTo>
                  <a:pt x="4928" y="1799"/>
                </a:lnTo>
                <a:lnTo>
                  <a:pt x="4928" y="1799"/>
                </a:lnTo>
                <a:lnTo>
                  <a:pt x="4930" y="1799"/>
                </a:lnTo>
                <a:lnTo>
                  <a:pt x="4930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4" y="1801"/>
                </a:lnTo>
                <a:lnTo>
                  <a:pt x="4934" y="1801"/>
                </a:lnTo>
                <a:lnTo>
                  <a:pt x="4932" y="1799"/>
                </a:lnTo>
                <a:close/>
                <a:moveTo>
                  <a:pt x="4861" y="832"/>
                </a:moveTo>
                <a:lnTo>
                  <a:pt x="4863" y="830"/>
                </a:lnTo>
                <a:lnTo>
                  <a:pt x="4863" y="830"/>
                </a:lnTo>
                <a:lnTo>
                  <a:pt x="4863" y="830"/>
                </a:lnTo>
                <a:lnTo>
                  <a:pt x="4861" y="828"/>
                </a:lnTo>
                <a:lnTo>
                  <a:pt x="4859" y="830"/>
                </a:lnTo>
                <a:lnTo>
                  <a:pt x="4861" y="830"/>
                </a:lnTo>
                <a:lnTo>
                  <a:pt x="4861" y="830"/>
                </a:lnTo>
                <a:lnTo>
                  <a:pt x="4861" y="832"/>
                </a:lnTo>
                <a:close/>
                <a:moveTo>
                  <a:pt x="4867" y="832"/>
                </a:moveTo>
                <a:lnTo>
                  <a:pt x="4865" y="835"/>
                </a:lnTo>
                <a:lnTo>
                  <a:pt x="4865" y="839"/>
                </a:lnTo>
                <a:lnTo>
                  <a:pt x="4863" y="839"/>
                </a:lnTo>
                <a:lnTo>
                  <a:pt x="4859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3"/>
                </a:lnTo>
                <a:lnTo>
                  <a:pt x="4857" y="845"/>
                </a:lnTo>
                <a:lnTo>
                  <a:pt x="4857" y="845"/>
                </a:lnTo>
                <a:lnTo>
                  <a:pt x="4859" y="845"/>
                </a:lnTo>
                <a:lnTo>
                  <a:pt x="4859" y="845"/>
                </a:lnTo>
                <a:lnTo>
                  <a:pt x="4861" y="845"/>
                </a:lnTo>
                <a:lnTo>
                  <a:pt x="4861" y="843"/>
                </a:lnTo>
                <a:lnTo>
                  <a:pt x="4865" y="843"/>
                </a:lnTo>
                <a:lnTo>
                  <a:pt x="4867" y="841"/>
                </a:lnTo>
                <a:lnTo>
                  <a:pt x="4867" y="839"/>
                </a:lnTo>
                <a:lnTo>
                  <a:pt x="4869" y="837"/>
                </a:lnTo>
                <a:lnTo>
                  <a:pt x="4869" y="835"/>
                </a:lnTo>
                <a:lnTo>
                  <a:pt x="4869" y="832"/>
                </a:lnTo>
                <a:lnTo>
                  <a:pt x="4867" y="832"/>
                </a:lnTo>
                <a:close/>
                <a:moveTo>
                  <a:pt x="4922" y="1753"/>
                </a:moveTo>
                <a:lnTo>
                  <a:pt x="4924" y="1755"/>
                </a:lnTo>
                <a:lnTo>
                  <a:pt x="4924" y="1755"/>
                </a:lnTo>
                <a:lnTo>
                  <a:pt x="4924" y="1753"/>
                </a:lnTo>
                <a:lnTo>
                  <a:pt x="4922" y="1753"/>
                </a:lnTo>
                <a:lnTo>
                  <a:pt x="4924" y="1751"/>
                </a:lnTo>
                <a:lnTo>
                  <a:pt x="4918" y="1747"/>
                </a:lnTo>
                <a:lnTo>
                  <a:pt x="4916" y="1747"/>
                </a:lnTo>
                <a:lnTo>
                  <a:pt x="4916" y="1747"/>
                </a:lnTo>
                <a:lnTo>
                  <a:pt x="4913" y="1744"/>
                </a:lnTo>
                <a:lnTo>
                  <a:pt x="4913" y="1744"/>
                </a:lnTo>
                <a:lnTo>
                  <a:pt x="4911" y="1744"/>
                </a:lnTo>
                <a:lnTo>
                  <a:pt x="4911" y="1742"/>
                </a:lnTo>
                <a:lnTo>
                  <a:pt x="4909" y="1742"/>
                </a:lnTo>
                <a:lnTo>
                  <a:pt x="4907" y="1740"/>
                </a:lnTo>
                <a:lnTo>
                  <a:pt x="4903" y="1740"/>
                </a:lnTo>
                <a:lnTo>
                  <a:pt x="4903" y="1740"/>
                </a:lnTo>
                <a:lnTo>
                  <a:pt x="4905" y="1740"/>
                </a:lnTo>
                <a:lnTo>
                  <a:pt x="4905" y="1742"/>
                </a:lnTo>
                <a:lnTo>
                  <a:pt x="4907" y="1744"/>
                </a:lnTo>
                <a:lnTo>
                  <a:pt x="4907" y="1744"/>
                </a:lnTo>
                <a:lnTo>
                  <a:pt x="4909" y="1744"/>
                </a:lnTo>
                <a:lnTo>
                  <a:pt x="4909" y="1747"/>
                </a:lnTo>
                <a:lnTo>
                  <a:pt x="4911" y="1747"/>
                </a:lnTo>
                <a:lnTo>
                  <a:pt x="4913" y="1749"/>
                </a:lnTo>
                <a:lnTo>
                  <a:pt x="4916" y="1749"/>
                </a:lnTo>
                <a:lnTo>
                  <a:pt x="4916" y="1749"/>
                </a:lnTo>
                <a:lnTo>
                  <a:pt x="4916" y="1751"/>
                </a:lnTo>
                <a:lnTo>
                  <a:pt x="4920" y="1751"/>
                </a:lnTo>
                <a:lnTo>
                  <a:pt x="4922" y="1753"/>
                </a:lnTo>
                <a:close/>
                <a:moveTo>
                  <a:pt x="4863" y="1732"/>
                </a:moveTo>
                <a:lnTo>
                  <a:pt x="4863" y="1734"/>
                </a:lnTo>
                <a:lnTo>
                  <a:pt x="4863" y="1734"/>
                </a:lnTo>
                <a:lnTo>
                  <a:pt x="4865" y="1734"/>
                </a:lnTo>
                <a:lnTo>
                  <a:pt x="4865" y="1732"/>
                </a:lnTo>
                <a:lnTo>
                  <a:pt x="4863" y="1732"/>
                </a:lnTo>
                <a:lnTo>
                  <a:pt x="4863" y="1732"/>
                </a:lnTo>
                <a:close/>
                <a:moveTo>
                  <a:pt x="4922" y="1753"/>
                </a:moveTo>
                <a:lnTo>
                  <a:pt x="4920" y="1753"/>
                </a:lnTo>
                <a:lnTo>
                  <a:pt x="4920" y="1753"/>
                </a:lnTo>
                <a:lnTo>
                  <a:pt x="4920" y="1751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2" y="1753"/>
                </a:lnTo>
                <a:close/>
                <a:moveTo>
                  <a:pt x="4924" y="1910"/>
                </a:moveTo>
                <a:lnTo>
                  <a:pt x="4924" y="1912"/>
                </a:lnTo>
                <a:lnTo>
                  <a:pt x="4924" y="1912"/>
                </a:lnTo>
                <a:lnTo>
                  <a:pt x="4926" y="1910"/>
                </a:lnTo>
                <a:lnTo>
                  <a:pt x="4926" y="1908"/>
                </a:lnTo>
                <a:lnTo>
                  <a:pt x="4924" y="1910"/>
                </a:lnTo>
                <a:close/>
                <a:moveTo>
                  <a:pt x="4899" y="1755"/>
                </a:moveTo>
                <a:lnTo>
                  <a:pt x="4897" y="1753"/>
                </a:lnTo>
                <a:lnTo>
                  <a:pt x="4897" y="1755"/>
                </a:lnTo>
                <a:lnTo>
                  <a:pt x="4897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7" y="1757"/>
                </a:lnTo>
                <a:lnTo>
                  <a:pt x="4897" y="1757"/>
                </a:lnTo>
                <a:lnTo>
                  <a:pt x="4899" y="1757"/>
                </a:lnTo>
                <a:lnTo>
                  <a:pt x="4899" y="1755"/>
                </a:lnTo>
                <a:lnTo>
                  <a:pt x="4899" y="1755"/>
                </a:lnTo>
                <a:lnTo>
                  <a:pt x="4897" y="1755"/>
                </a:lnTo>
                <a:lnTo>
                  <a:pt x="4899" y="1755"/>
                </a:lnTo>
                <a:lnTo>
                  <a:pt x="4899" y="1755"/>
                </a:lnTo>
                <a:close/>
                <a:moveTo>
                  <a:pt x="5039" y="1853"/>
                </a:moveTo>
                <a:lnTo>
                  <a:pt x="5037" y="1856"/>
                </a:lnTo>
                <a:lnTo>
                  <a:pt x="5037" y="1856"/>
                </a:lnTo>
                <a:lnTo>
                  <a:pt x="5039" y="1856"/>
                </a:lnTo>
                <a:lnTo>
                  <a:pt x="5041" y="1853"/>
                </a:lnTo>
                <a:lnTo>
                  <a:pt x="5041" y="1851"/>
                </a:lnTo>
                <a:lnTo>
                  <a:pt x="5039" y="1853"/>
                </a:lnTo>
                <a:close/>
                <a:moveTo>
                  <a:pt x="4899" y="1757"/>
                </a:moveTo>
                <a:lnTo>
                  <a:pt x="4899" y="1757"/>
                </a:lnTo>
                <a:lnTo>
                  <a:pt x="4899" y="1759"/>
                </a:lnTo>
                <a:lnTo>
                  <a:pt x="4899" y="1759"/>
                </a:lnTo>
                <a:lnTo>
                  <a:pt x="4901" y="1757"/>
                </a:lnTo>
                <a:lnTo>
                  <a:pt x="4901" y="1757"/>
                </a:lnTo>
                <a:lnTo>
                  <a:pt x="4899" y="1757"/>
                </a:lnTo>
                <a:close/>
                <a:moveTo>
                  <a:pt x="4909" y="2505"/>
                </a:moveTo>
                <a:lnTo>
                  <a:pt x="4909" y="2508"/>
                </a:lnTo>
                <a:lnTo>
                  <a:pt x="4909" y="2505"/>
                </a:lnTo>
                <a:lnTo>
                  <a:pt x="4911" y="2503"/>
                </a:lnTo>
                <a:lnTo>
                  <a:pt x="4911" y="2501"/>
                </a:lnTo>
                <a:lnTo>
                  <a:pt x="4909" y="2501"/>
                </a:lnTo>
                <a:lnTo>
                  <a:pt x="4909" y="2505"/>
                </a:lnTo>
                <a:close/>
                <a:moveTo>
                  <a:pt x="4901" y="1531"/>
                </a:moveTo>
                <a:lnTo>
                  <a:pt x="4899" y="1531"/>
                </a:lnTo>
                <a:lnTo>
                  <a:pt x="4899" y="1531"/>
                </a:lnTo>
                <a:lnTo>
                  <a:pt x="4899" y="1533"/>
                </a:lnTo>
                <a:lnTo>
                  <a:pt x="4899" y="1533"/>
                </a:lnTo>
                <a:lnTo>
                  <a:pt x="4899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1"/>
                </a:lnTo>
                <a:close/>
                <a:moveTo>
                  <a:pt x="4913" y="1761"/>
                </a:moveTo>
                <a:lnTo>
                  <a:pt x="4913" y="1761"/>
                </a:lnTo>
                <a:lnTo>
                  <a:pt x="4913" y="1761"/>
                </a:lnTo>
                <a:lnTo>
                  <a:pt x="4911" y="1761"/>
                </a:lnTo>
                <a:lnTo>
                  <a:pt x="4911" y="1761"/>
                </a:lnTo>
                <a:lnTo>
                  <a:pt x="4911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6" y="1761"/>
                </a:lnTo>
                <a:lnTo>
                  <a:pt x="4913" y="1761"/>
                </a:lnTo>
                <a:lnTo>
                  <a:pt x="4913" y="1761"/>
                </a:lnTo>
                <a:close/>
                <a:moveTo>
                  <a:pt x="5117" y="1612"/>
                </a:moveTo>
                <a:lnTo>
                  <a:pt x="5117" y="1612"/>
                </a:lnTo>
                <a:lnTo>
                  <a:pt x="5117" y="1612"/>
                </a:lnTo>
                <a:lnTo>
                  <a:pt x="5117" y="1610"/>
                </a:lnTo>
                <a:lnTo>
                  <a:pt x="5117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7" y="1612"/>
                </a:lnTo>
                <a:close/>
                <a:moveTo>
                  <a:pt x="5113" y="1619"/>
                </a:moveTo>
                <a:lnTo>
                  <a:pt x="5115" y="1619"/>
                </a:lnTo>
                <a:lnTo>
                  <a:pt x="5115" y="1619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9"/>
                </a:lnTo>
                <a:lnTo>
                  <a:pt x="5113" y="1619"/>
                </a:lnTo>
                <a:close/>
                <a:moveTo>
                  <a:pt x="5110" y="1587"/>
                </a:moveTo>
                <a:lnTo>
                  <a:pt x="5110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0" y="1587"/>
                </a:lnTo>
                <a:lnTo>
                  <a:pt x="5110" y="1587"/>
                </a:lnTo>
                <a:lnTo>
                  <a:pt x="5110" y="1587"/>
                </a:lnTo>
                <a:close/>
                <a:moveTo>
                  <a:pt x="5127" y="2252"/>
                </a:moveTo>
                <a:lnTo>
                  <a:pt x="5127" y="2250"/>
                </a:lnTo>
                <a:lnTo>
                  <a:pt x="5127" y="2250"/>
                </a:lnTo>
                <a:lnTo>
                  <a:pt x="5127" y="2250"/>
                </a:lnTo>
                <a:lnTo>
                  <a:pt x="5125" y="2252"/>
                </a:lnTo>
                <a:lnTo>
                  <a:pt x="5125" y="2252"/>
                </a:lnTo>
                <a:lnTo>
                  <a:pt x="5125" y="2254"/>
                </a:lnTo>
                <a:lnTo>
                  <a:pt x="5127" y="2252"/>
                </a:lnTo>
                <a:lnTo>
                  <a:pt x="5127" y="2252"/>
                </a:lnTo>
                <a:close/>
                <a:moveTo>
                  <a:pt x="5115" y="1606"/>
                </a:move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close/>
                <a:moveTo>
                  <a:pt x="5123" y="801"/>
                </a:moveTo>
                <a:lnTo>
                  <a:pt x="5123" y="801"/>
                </a:lnTo>
                <a:lnTo>
                  <a:pt x="5125" y="801"/>
                </a:lnTo>
                <a:lnTo>
                  <a:pt x="5125" y="801"/>
                </a:lnTo>
                <a:lnTo>
                  <a:pt x="5125" y="799"/>
                </a:lnTo>
                <a:lnTo>
                  <a:pt x="5123" y="799"/>
                </a:lnTo>
                <a:lnTo>
                  <a:pt x="5121" y="801"/>
                </a:lnTo>
                <a:lnTo>
                  <a:pt x="5121" y="801"/>
                </a:lnTo>
                <a:lnTo>
                  <a:pt x="5119" y="801"/>
                </a:lnTo>
                <a:lnTo>
                  <a:pt x="5123" y="801"/>
                </a:lnTo>
                <a:close/>
                <a:moveTo>
                  <a:pt x="5039" y="757"/>
                </a:moveTo>
                <a:lnTo>
                  <a:pt x="5037" y="755"/>
                </a:lnTo>
                <a:lnTo>
                  <a:pt x="5035" y="755"/>
                </a:lnTo>
                <a:lnTo>
                  <a:pt x="5035" y="753"/>
                </a:lnTo>
                <a:lnTo>
                  <a:pt x="5033" y="753"/>
                </a:lnTo>
                <a:lnTo>
                  <a:pt x="5035" y="755"/>
                </a:lnTo>
                <a:lnTo>
                  <a:pt x="5037" y="757"/>
                </a:lnTo>
                <a:lnTo>
                  <a:pt x="5043" y="759"/>
                </a:lnTo>
                <a:lnTo>
                  <a:pt x="5041" y="759"/>
                </a:lnTo>
                <a:lnTo>
                  <a:pt x="5039" y="757"/>
                </a:lnTo>
                <a:close/>
                <a:moveTo>
                  <a:pt x="5115" y="1604"/>
                </a:moveTo>
                <a:lnTo>
                  <a:pt x="5115" y="1604"/>
                </a:lnTo>
                <a:lnTo>
                  <a:pt x="5115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5" y="1604"/>
                </a:lnTo>
                <a:close/>
                <a:moveTo>
                  <a:pt x="5192" y="2197"/>
                </a:moveTo>
                <a:lnTo>
                  <a:pt x="5190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4" y="2199"/>
                </a:lnTo>
                <a:lnTo>
                  <a:pt x="5182" y="2199"/>
                </a:lnTo>
                <a:lnTo>
                  <a:pt x="5182" y="2201"/>
                </a:lnTo>
                <a:lnTo>
                  <a:pt x="5180" y="2201"/>
                </a:lnTo>
                <a:lnTo>
                  <a:pt x="5177" y="2204"/>
                </a:lnTo>
                <a:lnTo>
                  <a:pt x="5177" y="2204"/>
                </a:lnTo>
                <a:lnTo>
                  <a:pt x="5175" y="2204"/>
                </a:lnTo>
                <a:lnTo>
                  <a:pt x="5173" y="2204"/>
                </a:lnTo>
                <a:lnTo>
                  <a:pt x="5169" y="2201"/>
                </a:lnTo>
                <a:lnTo>
                  <a:pt x="5167" y="2201"/>
                </a:lnTo>
                <a:lnTo>
                  <a:pt x="5161" y="2199"/>
                </a:lnTo>
                <a:lnTo>
                  <a:pt x="5161" y="2199"/>
                </a:lnTo>
                <a:lnTo>
                  <a:pt x="5161" y="2199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7" y="2195"/>
                </a:lnTo>
                <a:lnTo>
                  <a:pt x="5157" y="2191"/>
                </a:lnTo>
                <a:lnTo>
                  <a:pt x="5157" y="2187"/>
                </a:lnTo>
                <a:lnTo>
                  <a:pt x="5154" y="2185"/>
                </a:lnTo>
                <a:lnTo>
                  <a:pt x="5154" y="2185"/>
                </a:lnTo>
                <a:lnTo>
                  <a:pt x="5154" y="2183"/>
                </a:lnTo>
                <a:lnTo>
                  <a:pt x="5152" y="2183"/>
                </a:lnTo>
                <a:lnTo>
                  <a:pt x="5150" y="2180"/>
                </a:lnTo>
                <a:lnTo>
                  <a:pt x="5150" y="2180"/>
                </a:lnTo>
                <a:lnTo>
                  <a:pt x="5150" y="2178"/>
                </a:lnTo>
                <a:lnTo>
                  <a:pt x="5148" y="2178"/>
                </a:lnTo>
                <a:lnTo>
                  <a:pt x="5148" y="2180"/>
                </a:lnTo>
                <a:lnTo>
                  <a:pt x="5148" y="2180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5"/>
                </a:lnTo>
                <a:lnTo>
                  <a:pt x="5150" y="2185"/>
                </a:lnTo>
                <a:lnTo>
                  <a:pt x="5150" y="2189"/>
                </a:lnTo>
                <a:lnTo>
                  <a:pt x="5150" y="2191"/>
                </a:lnTo>
                <a:lnTo>
                  <a:pt x="5150" y="2191"/>
                </a:lnTo>
                <a:lnTo>
                  <a:pt x="5150" y="2191"/>
                </a:lnTo>
                <a:lnTo>
                  <a:pt x="5148" y="2191"/>
                </a:lnTo>
                <a:lnTo>
                  <a:pt x="5148" y="2191"/>
                </a:lnTo>
                <a:lnTo>
                  <a:pt x="5148" y="2189"/>
                </a:lnTo>
                <a:lnTo>
                  <a:pt x="5148" y="2187"/>
                </a:lnTo>
                <a:lnTo>
                  <a:pt x="5146" y="2187"/>
                </a:lnTo>
                <a:lnTo>
                  <a:pt x="5144" y="2187"/>
                </a:lnTo>
                <a:lnTo>
                  <a:pt x="5142" y="2185"/>
                </a:lnTo>
                <a:lnTo>
                  <a:pt x="5142" y="2185"/>
                </a:lnTo>
                <a:lnTo>
                  <a:pt x="5142" y="2187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3"/>
                </a:lnTo>
                <a:lnTo>
                  <a:pt x="5140" y="2180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6"/>
                </a:lnTo>
                <a:lnTo>
                  <a:pt x="5138" y="2172"/>
                </a:lnTo>
                <a:lnTo>
                  <a:pt x="5136" y="2172"/>
                </a:lnTo>
                <a:lnTo>
                  <a:pt x="5136" y="2170"/>
                </a:lnTo>
                <a:lnTo>
                  <a:pt x="5133" y="2168"/>
                </a:lnTo>
                <a:lnTo>
                  <a:pt x="5133" y="2168"/>
                </a:lnTo>
                <a:lnTo>
                  <a:pt x="5136" y="2168"/>
                </a:lnTo>
                <a:lnTo>
                  <a:pt x="5138" y="2168"/>
                </a:lnTo>
                <a:lnTo>
                  <a:pt x="5136" y="2166"/>
                </a:lnTo>
                <a:lnTo>
                  <a:pt x="5136" y="2166"/>
                </a:lnTo>
                <a:lnTo>
                  <a:pt x="5136" y="2164"/>
                </a:lnTo>
                <a:lnTo>
                  <a:pt x="5136" y="2162"/>
                </a:lnTo>
                <a:lnTo>
                  <a:pt x="5136" y="2162"/>
                </a:lnTo>
                <a:lnTo>
                  <a:pt x="5133" y="2162"/>
                </a:lnTo>
                <a:lnTo>
                  <a:pt x="5133" y="2162"/>
                </a:lnTo>
                <a:lnTo>
                  <a:pt x="5133" y="2160"/>
                </a:lnTo>
                <a:lnTo>
                  <a:pt x="5133" y="2160"/>
                </a:lnTo>
                <a:lnTo>
                  <a:pt x="5133" y="2160"/>
                </a:lnTo>
                <a:lnTo>
                  <a:pt x="5131" y="2160"/>
                </a:lnTo>
                <a:lnTo>
                  <a:pt x="5131" y="2160"/>
                </a:lnTo>
                <a:lnTo>
                  <a:pt x="5129" y="2160"/>
                </a:lnTo>
                <a:lnTo>
                  <a:pt x="5129" y="2157"/>
                </a:lnTo>
                <a:lnTo>
                  <a:pt x="5129" y="2157"/>
                </a:lnTo>
                <a:lnTo>
                  <a:pt x="5129" y="2157"/>
                </a:lnTo>
                <a:lnTo>
                  <a:pt x="5127" y="2155"/>
                </a:lnTo>
                <a:lnTo>
                  <a:pt x="5127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3" y="2155"/>
                </a:lnTo>
                <a:lnTo>
                  <a:pt x="5121" y="2153"/>
                </a:lnTo>
                <a:lnTo>
                  <a:pt x="5121" y="2153"/>
                </a:lnTo>
                <a:lnTo>
                  <a:pt x="5121" y="2153"/>
                </a:lnTo>
                <a:lnTo>
                  <a:pt x="5119" y="2153"/>
                </a:lnTo>
                <a:lnTo>
                  <a:pt x="5119" y="2153"/>
                </a:lnTo>
                <a:lnTo>
                  <a:pt x="5119" y="2155"/>
                </a:lnTo>
                <a:lnTo>
                  <a:pt x="5119" y="2153"/>
                </a:lnTo>
                <a:lnTo>
                  <a:pt x="5117" y="2153"/>
                </a:lnTo>
                <a:lnTo>
                  <a:pt x="5117" y="2153"/>
                </a:lnTo>
                <a:lnTo>
                  <a:pt x="5117" y="2151"/>
                </a:lnTo>
                <a:lnTo>
                  <a:pt x="5115" y="2149"/>
                </a:lnTo>
                <a:lnTo>
                  <a:pt x="5115" y="2149"/>
                </a:lnTo>
                <a:lnTo>
                  <a:pt x="5113" y="2147"/>
                </a:lnTo>
                <a:lnTo>
                  <a:pt x="5115" y="2145"/>
                </a:lnTo>
                <a:lnTo>
                  <a:pt x="5113" y="2145"/>
                </a:lnTo>
                <a:lnTo>
                  <a:pt x="5110" y="2147"/>
                </a:lnTo>
                <a:lnTo>
                  <a:pt x="5113" y="2149"/>
                </a:lnTo>
                <a:lnTo>
                  <a:pt x="5115" y="2151"/>
                </a:lnTo>
                <a:lnTo>
                  <a:pt x="5117" y="2153"/>
                </a:lnTo>
                <a:lnTo>
                  <a:pt x="5117" y="2155"/>
                </a:lnTo>
                <a:lnTo>
                  <a:pt x="5117" y="2157"/>
                </a:lnTo>
                <a:lnTo>
                  <a:pt x="5115" y="2157"/>
                </a:lnTo>
                <a:lnTo>
                  <a:pt x="5117" y="2160"/>
                </a:lnTo>
                <a:lnTo>
                  <a:pt x="5117" y="2160"/>
                </a:lnTo>
                <a:lnTo>
                  <a:pt x="5119" y="2160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4"/>
                </a:lnTo>
                <a:lnTo>
                  <a:pt x="5119" y="2162"/>
                </a:lnTo>
                <a:lnTo>
                  <a:pt x="5121" y="2162"/>
                </a:lnTo>
                <a:lnTo>
                  <a:pt x="5121" y="2162"/>
                </a:lnTo>
                <a:lnTo>
                  <a:pt x="5121" y="2160"/>
                </a:lnTo>
                <a:lnTo>
                  <a:pt x="5123" y="2160"/>
                </a:lnTo>
                <a:lnTo>
                  <a:pt x="5123" y="2160"/>
                </a:lnTo>
                <a:lnTo>
                  <a:pt x="5123" y="2162"/>
                </a:lnTo>
                <a:lnTo>
                  <a:pt x="5123" y="2162"/>
                </a:lnTo>
                <a:lnTo>
                  <a:pt x="5121" y="2162"/>
                </a:lnTo>
                <a:lnTo>
                  <a:pt x="5121" y="2164"/>
                </a:lnTo>
                <a:lnTo>
                  <a:pt x="5127" y="2174"/>
                </a:lnTo>
                <a:lnTo>
                  <a:pt x="5129" y="2174"/>
                </a:lnTo>
                <a:lnTo>
                  <a:pt x="5129" y="2176"/>
                </a:lnTo>
                <a:lnTo>
                  <a:pt x="5129" y="2178"/>
                </a:lnTo>
                <a:lnTo>
                  <a:pt x="5131" y="2176"/>
                </a:lnTo>
                <a:lnTo>
                  <a:pt x="5131" y="2176"/>
                </a:lnTo>
                <a:lnTo>
                  <a:pt x="5131" y="2176"/>
                </a:lnTo>
                <a:lnTo>
                  <a:pt x="5129" y="2174"/>
                </a:lnTo>
                <a:lnTo>
                  <a:pt x="5127" y="2172"/>
                </a:lnTo>
                <a:lnTo>
                  <a:pt x="5127" y="2170"/>
                </a:lnTo>
                <a:lnTo>
                  <a:pt x="5127" y="2170"/>
                </a:lnTo>
                <a:lnTo>
                  <a:pt x="5127" y="2172"/>
                </a:lnTo>
                <a:lnTo>
                  <a:pt x="5129" y="2172"/>
                </a:lnTo>
                <a:lnTo>
                  <a:pt x="5131" y="2174"/>
                </a:lnTo>
                <a:lnTo>
                  <a:pt x="5133" y="2174"/>
                </a:lnTo>
                <a:lnTo>
                  <a:pt x="5131" y="2174"/>
                </a:lnTo>
                <a:lnTo>
                  <a:pt x="5131" y="2174"/>
                </a:lnTo>
                <a:lnTo>
                  <a:pt x="5133" y="2174"/>
                </a:lnTo>
                <a:lnTo>
                  <a:pt x="5133" y="2174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8"/>
                </a:lnTo>
                <a:lnTo>
                  <a:pt x="5136" y="2178"/>
                </a:lnTo>
                <a:lnTo>
                  <a:pt x="5136" y="2180"/>
                </a:lnTo>
                <a:lnTo>
                  <a:pt x="5136" y="2180"/>
                </a:lnTo>
                <a:lnTo>
                  <a:pt x="5133" y="2180"/>
                </a:lnTo>
                <a:lnTo>
                  <a:pt x="5131" y="2178"/>
                </a:lnTo>
                <a:lnTo>
                  <a:pt x="5131" y="2178"/>
                </a:lnTo>
                <a:lnTo>
                  <a:pt x="5133" y="2183"/>
                </a:lnTo>
                <a:lnTo>
                  <a:pt x="5133" y="2185"/>
                </a:lnTo>
                <a:lnTo>
                  <a:pt x="5136" y="2185"/>
                </a:lnTo>
                <a:lnTo>
                  <a:pt x="5136" y="2187"/>
                </a:lnTo>
                <a:lnTo>
                  <a:pt x="5136" y="2187"/>
                </a:lnTo>
                <a:lnTo>
                  <a:pt x="5138" y="2187"/>
                </a:lnTo>
                <a:lnTo>
                  <a:pt x="5138" y="2187"/>
                </a:lnTo>
                <a:lnTo>
                  <a:pt x="5140" y="2187"/>
                </a:lnTo>
                <a:lnTo>
                  <a:pt x="5140" y="2187"/>
                </a:lnTo>
                <a:lnTo>
                  <a:pt x="5142" y="2189"/>
                </a:lnTo>
                <a:lnTo>
                  <a:pt x="5142" y="2189"/>
                </a:lnTo>
                <a:lnTo>
                  <a:pt x="5140" y="2189"/>
                </a:lnTo>
                <a:lnTo>
                  <a:pt x="5140" y="2191"/>
                </a:lnTo>
                <a:lnTo>
                  <a:pt x="5140" y="2191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93"/>
                </a:lnTo>
                <a:lnTo>
                  <a:pt x="5138" y="2193"/>
                </a:lnTo>
                <a:lnTo>
                  <a:pt x="5140" y="2193"/>
                </a:lnTo>
                <a:lnTo>
                  <a:pt x="5140" y="2193"/>
                </a:lnTo>
                <a:lnTo>
                  <a:pt x="5140" y="2195"/>
                </a:lnTo>
                <a:lnTo>
                  <a:pt x="5140" y="2195"/>
                </a:lnTo>
                <a:lnTo>
                  <a:pt x="5140" y="2199"/>
                </a:lnTo>
                <a:lnTo>
                  <a:pt x="5142" y="2201"/>
                </a:lnTo>
                <a:lnTo>
                  <a:pt x="5142" y="2201"/>
                </a:lnTo>
                <a:lnTo>
                  <a:pt x="5140" y="2201"/>
                </a:lnTo>
                <a:lnTo>
                  <a:pt x="5140" y="2201"/>
                </a:lnTo>
                <a:lnTo>
                  <a:pt x="5140" y="2204"/>
                </a:lnTo>
                <a:lnTo>
                  <a:pt x="5140" y="2206"/>
                </a:lnTo>
                <a:lnTo>
                  <a:pt x="5140" y="2208"/>
                </a:lnTo>
                <a:lnTo>
                  <a:pt x="5138" y="2212"/>
                </a:lnTo>
                <a:lnTo>
                  <a:pt x="5138" y="2214"/>
                </a:lnTo>
                <a:lnTo>
                  <a:pt x="5138" y="2218"/>
                </a:lnTo>
                <a:lnTo>
                  <a:pt x="5138" y="2218"/>
                </a:lnTo>
                <a:lnTo>
                  <a:pt x="5136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29" y="2222"/>
                </a:lnTo>
                <a:lnTo>
                  <a:pt x="5127" y="2222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7"/>
                </a:lnTo>
                <a:lnTo>
                  <a:pt x="5125" y="2227"/>
                </a:lnTo>
                <a:lnTo>
                  <a:pt x="5125" y="2229"/>
                </a:lnTo>
                <a:lnTo>
                  <a:pt x="5127" y="2229"/>
                </a:lnTo>
                <a:lnTo>
                  <a:pt x="5131" y="2231"/>
                </a:lnTo>
                <a:lnTo>
                  <a:pt x="5133" y="2231"/>
                </a:lnTo>
                <a:lnTo>
                  <a:pt x="5136" y="2233"/>
                </a:lnTo>
                <a:lnTo>
                  <a:pt x="5138" y="2235"/>
                </a:lnTo>
                <a:lnTo>
                  <a:pt x="5138" y="2235"/>
                </a:lnTo>
                <a:lnTo>
                  <a:pt x="5140" y="2235"/>
                </a:lnTo>
                <a:lnTo>
                  <a:pt x="5144" y="2237"/>
                </a:lnTo>
                <a:lnTo>
                  <a:pt x="5146" y="2239"/>
                </a:lnTo>
                <a:lnTo>
                  <a:pt x="5146" y="2241"/>
                </a:lnTo>
                <a:lnTo>
                  <a:pt x="5146" y="2243"/>
                </a:lnTo>
                <a:lnTo>
                  <a:pt x="5146" y="2245"/>
                </a:lnTo>
                <a:lnTo>
                  <a:pt x="5146" y="2248"/>
                </a:lnTo>
                <a:lnTo>
                  <a:pt x="5144" y="2252"/>
                </a:lnTo>
                <a:lnTo>
                  <a:pt x="5140" y="2256"/>
                </a:lnTo>
                <a:lnTo>
                  <a:pt x="5138" y="2258"/>
                </a:lnTo>
                <a:lnTo>
                  <a:pt x="5138" y="2258"/>
                </a:lnTo>
                <a:lnTo>
                  <a:pt x="5138" y="2260"/>
                </a:lnTo>
                <a:lnTo>
                  <a:pt x="5138" y="2260"/>
                </a:lnTo>
                <a:lnTo>
                  <a:pt x="5138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58"/>
                </a:lnTo>
                <a:lnTo>
                  <a:pt x="5142" y="2258"/>
                </a:lnTo>
                <a:lnTo>
                  <a:pt x="5142" y="2258"/>
                </a:lnTo>
                <a:lnTo>
                  <a:pt x="5142" y="2260"/>
                </a:lnTo>
                <a:lnTo>
                  <a:pt x="5142" y="2262"/>
                </a:lnTo>
                <a:lnTo>
                  <a:pt x="5142" y="2262"/>
                </a:lnTo>
                <a:lnTo>
                  <a:pt x="5142" y="2262"/>
                </a:lnTo>
                <a:lnTo>
                  <a:pt x="5144" y="2262"/>
                </a:lnTo>
                <a:lnTo>
                  <a:pt x="5146" y="2262"/>
                </a:lnTo>
                <a:lnTo>
                  <a:pt x="5146" y="2262"/>
                </a:lnTo>
                <a:lnTo>
                  <a:pt x="5146" y="2264"/>
                </a:lnTo>
                <a:lnTo>
                  <a:pt x="5146" y="2264"/>
                </a:lnTo>
                <a:lnTo>
                  <a:pt x="5148" y="2264"/>
                </a:lnTo>
                <a:lnTo>
                  <a:pt x="5148" y="2264"/>
                </a:lnTo>
                <a:lnTo>
                  <a:pt x="5150" y="2264"/>
                </a:lnTo>
                <a:lnTo>
                  <a:pt x="5152" y="2262"/>
                </a:lnTo>
                <a:lnTo>
                  <a:pt x="5154" y="2260"/>
                </a:lnTo>
                <a:lnTo>
                  <a:pt x="5157" y="2258"/>
                </a:lnTo>
                <a:lnTo>
                  <a:pt x="5159" y="2256"/>
                </a:lnTo>
                <a:lnTo>
                  <a:pt x="5159" y="2256"/>
                </a:lnTo>
                <a:lnTo>
                  <a:pt x="5161" y="2252"/>
                </a:lnTo>
                <a:lnTo>
                  <a:pt x="5163" y="2252"/>
                </a:lnTo>
                <a:lnTo>
                  <a:pt x="5163" y="2250"/>
                </a:lnTo>
                <a:lnTo>
                  <a:pt x="5165" y="2248"/>
                </a:lnTo>
                <a:lnTo>
                  <a:pt x="5167" y="2245"/>
                </a:lnTo>
                <a:lnTo>
                  <a:pt x="5167" y="2243"/>
                </a:lnTo>
                <a:lnTo>
                  <a:pt x="5169" y="2241"/>
                </a:lnTo>
                <a:lnTo>
                  <a:pt x="5169" y="2241"/>
                </a:lnTo>
                <a:lnTo>
                  <a:pt x="5171" y="2237"/>
                </a:lnTo>
                <a:lnTo>
                  <a:pt x="5173" y="2233"/>
                </a:lnTo>
                <a:lnTo>
                  <a:pt x="5171" y="2231"/>
                </a:lnTo>
                <a:lnTo>
                  <a:pt x="5171" y="2231"/>
                </a:lnTo>
                <a:lnTo>
                  <a:pt x="5171" y="2229"/>
                </a:lnTo>
                <a:lnTo>
                  <a:pt x="5171" y="2227"/>
                </a:lnTo>
                <a:lnTo>
                  <a:pt x="5173" y="2225"/>
                </a:lnTo>
                <a:lnTo>
                  <a:pt x="5173" y="2225"/>
                </a:lnTo>
                <a:lnTo>
                  <a:pt x="5173" y="2225"/>
                </a:lnTo>
                <a:lnTo>
                  <a:pt x="5175" y="2222"/>
                </a:lnTo>
                <a:lnTo>
                  <a:pt x="5177" y="2222"/>
                </a:lnTo>
                <a:lnTo>
                  <a:pt x="5180" y="2222"/>
                </a:lnTo>
                <a:lnTo>
                  <a:pt x="5182" y="2222"/>
                </a:lnTo>
                <a:lnTo>
                  <a:pt x="5184" y="2222"/>
                </a:lnTo>
                <a:lnTo>
                  <a:pt x="5184" y="2222"/>
                </a:lnTo>
                <a:lnTo>
                  <a:pt x="5184" y="2225"/>
                </a:lnTo>
                <a:lnTo>
                  <a:pt x="5186" y="2225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0"/>
                </a:lnTo>
                <a:lnTo>
                  <a:pt x="5186" y="2218"/>
                </a:lnTo>
                <a:lnTo>
                  <a:pt x="5186" y="2216"/>
                </a:lnTo>
                <a:lnTo>
                  <a:pt x="5188" y="2216"/>
                </a:lnTo>
                <a:lnTo>
                  <a:pt x="5190" y="2214"/>
                </a:lnTo>
                <a:lnTo>
                  <a:pt x="5190" y="2214"/>
                </a:lnTo>
                <a:lnTo>
                  <a:pt x="5190" y="2212"/>
                </a:lnTo>
                <a:lnTo>
                  <a:pt x="5192" y="2208"/>
                </a:lnTo>
                <a:lnTo>
                  <a:pt x="5192" y="2204"/>
                </a:lnTo>
                <a:lnTo>
                  <a:pt x="5192" y="2201"/>
                </a:lnTo>
                <a:lnTo>
                  <a:pt x="5194" y="2199"/>
                </a:lnTo>
                <a:lnTo>
                  <a:pt x="5194" y="2199"/>
                </a:lnTo>
                <a:lnTo>
                  <a:pt x="5194" y="2199"/>
                </a:lnTo>
                <a:lnTo>
                  <a:pt x="5192" y="2197"/>
                </a:lnTo>
                <a:close/>
                <a:moveTo>
                  <a:pt x="5113" y="1587"/>
                </a:moveTo>
                <a:lnTo>
                  <a:pt x="5113" y="1587"/>
                </a:lnTo>
                <a:lnTo>
                  <a:pt x="5113" y="1587"/>
                </a:lnTo>
                <a:lnTo>
                  <a:pt x="5113" y="1585"/>
                </a:lnTo>
                <a:lnTo>
                  <a:pt x="5113" y="1585"/>
                </a:lnTo>
                <a:lnTo>
                  <a:pt x="5113" y="1587"/>
                </a:lnTo>
                <a:close/>
                <a:moveTo>
                  <a:pt x="5138" y="1948"/>
                </a:move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close/>
                <a:moveTo>
                  <a:pt x="5175" y="1879"/>
                </a:moveTo>
                <a:lnTo>
                  <a:pt x="5175" y="1881"/>
                </a:lnTo>
                <a:lnTo>
                  <a:pt x="5175" y="1881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close/>
                <a:moveTo>
                  <a:pt x="5177" y="811"/>
                </a:moveTo>
                <a:lnTo>
                  <a:pt x="5177" y="811"/>
                </a:lnTo>
                <a:lnTo>
                  <a:pt x="5180" y="809"/>
                </a:lnTo>
                <a:lnTo>
                  <a:pt x="5180" y="809"/>
                </a:lnTo>
                <a:lnTo>
                  <a:pt x="5182" y="807"/>
                </a:lnTo>
                <a:lnTo>
                  <a:pt x="5182" y="807"/>
                </a:lnTo>
                <a:lnTo>
                  <a:pt x="5182" y="807"/>
                </a:lnTo>
                <a:lnTo>
                  <a:pt x="5180" y="807"/>
                </a:lnTo>
                <a:lnTo>
                  <a:pt x="5180" y="809"/>
                </a:lnTo>
                <a:lnTo>
                  <a:pt x="5180" y="809"/>
                </a:lnTo>
                <a:lnTo>
                  <a:pt x="5177" y="809"/>
                </a:lnTo>
                <a:lnTo>
                  <a:pt x="5175" y="811"/>
                </a:lnTo>
                <a:lnTo>
                  <a:pt x="5175" y="811"/>
                </a:lnTo>
                <a:lnTo>
                  <a:pt x="5177" y="811"/>
                </a:lnTo>
                <a:close/>
                <a:moveTo>
                  <a:pt x="5188" y="1908"/>
                </a:move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2" y="1908"/>
                </a:lnTo>
                <a:lnTo>
                  <a:pt x="5194" y="1908"/>
                </a:lnTo>
                <a:lnTo>
                  <a:pt x="5194" y="1906"/>
                </a:lnTo>
                <a:lnTo>
                  <a:pt x="5192" y="1906"/>
                </a:lnTo>
                <a:lnTo>
                  <a:pt x="5192" y="1906"/>
                </a:lnTo>
                <a:lnTo>
                  <a:pt x="5190" y="1906"/>
                </a:lnTo>
                <a:lnTo>
                  <a:pt x="5190" y="1906"/>
                </a:lnTo>
                <a:lnTo>
                  <a:pt x="5188" y="1908"/>
                </a:lnTo>
                <a:lnTo>
                  <a:pt x="5188" y="1908"/>
                </a:lnTo>
                <a:lnTo>
                  <a:pt x="5188" y="1908"/>
                </a:lnTo>
                <a:lnTo>
                  <a:pt x="5186" y="1908"/>
                </a:lnTo>
                <a:lnTo>
                  <a:pt x="5186" y="1908"/>
                </a:lnTo>
                <a:lnTo>
                  <a:pt x="5186" y="1910"/>
                </a:lnTo>
                <a:lnTo>
                  <a:pt x="5188" y="1908"/>
                </a:lnTo>
                <a:close/>
                <a:moveTo>
                  <a:pt x="5194" y="1889"/>
                </a:moveTo>
                <a:lnTo>
                  <a:pt x="5194" y="1889"/>
                </a:lnTo>
                <a:lnTo>
                  <a:pt x="5194" y="1887"/>
                </a:lnTo>
                <a:lnTo>
                  <a:pt x="5194" y="1887"/>
                </a:lnTo>
                <a:lnTo>
                  <a:pt x="5194" y="1887"/>
                </a:lnTo>
                <a:lnTo>
                  <a:pt x="5192" y="1885"/>
                </a:lnTo>
                <a:lnTo>
                  <a:pt x="5192" y="1885"/>
                </a:lnTo>
                <a:lnTo>
                  <a:pt x="5190" y="1885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88" y="1883"/>
                </a:lnTo>
                <a:lnTo>
                  <a:pt x="5186" y="1883"/>
                </a:lnTo>
                <a:lnTo>
                  <a:pt x="5184" y="1883"/>
                </a:lnTo>
                <a:lnTo>
                  <a:pt x="5182" y="1885"/>
                </a:lnTo>
                <a:lnTo>
                  <a:pt x="5180" y="1885"/>
                </a:lnTo>
                <a:lnTo>
                  <a:pt x="5177" y="1887"/>
                </a:lnTo>
                <a:lnTo>
                  <a:pt x="5177" y="1887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5" y="1891"/>
                </a:lnTo>
                <a:lnTo>
                  <a:pt x="5175" y="1891"/>
                </a:lnTo>
                <a:lnTo>
                  <a:pt x="5175" y="1891"/>
                </a:lnTo>
                <a:lnTo>
                  <a:pt x="5177" y="1893"/>
                </a:lnTo>
                <a:lnTo>
                  <a:pt x="5177" y="1893"/>
                </a:lnTo>
                <a:lnTo>
                  <a:pt x="5180" y="1895"/>
                </a:lnTo>
                <a:lnTo>
                  <a:pt x="5182" y="1895"/>
                </a:lnTo>
                <a:lnTo>
                  <a:pt x="5184" y="1895"/>
                </a:lnTo>
                <a:lnTo>
                  <a:pt x="5184" y="1895"/>
                </a:lnTo>
                <a:lnTo>
                  <a:pt x="5186" y="1895"/>
                </a:lnTo>
                <a:lnTo>
                  <a:pt x="5188" y="1895"/>
                </a:lnTo>
                <a:lnTo>
                  <a:pt x="5188" y="1895"/>
                </a:lnTo>
                <a:lnTo>
                  <a:pt x="5190" y="1895"/>
                </a:lnTo>
                <a:lnTo>
                  <a:pt x="5192" y="1893"/>
                </a:lnTo>
                <a:lnTo>
                  <a:pt x="5192" y="1893"/>
                </a:lnTo>
                <a:lnTo>
                  <a:pt x="5192" y="1895"/>
                </a:lnTo>
                <a:lnTo>
                  <a:pt x="5194" y="1893"/>
                </a:lnTo>
                <a:lnTo>
                  <a:pt x="5194" y="1893"/>
                </a:lnTo>
                <a:lnTo>
                  <a:pt x="5196" y="1893"/>
                </a:lnTo>
                <a:lnTo>
                  <a:pt x="5196" y="1891"/>
                </a:lnTo>
                <a:lnTo>
                  <a:pt x="5194" y="1889"/>
                </a:lnTo>
                <a:close/>
                <a:moveTo>
                  <a:pt x="5173" y="1812"/>
                </a:move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1" y="1812"/>
                </a:lnTo>
                <a:lnTo>
                  <a:pt x="5171" y="1812"/>
                </a:lnTo>
                <a:lnTo>
                  <a:pt x="5173" y="1812"/>
                </a:lnTo>
                <a:lnTo>
                  <a:pt x="5173" y="1812"/>
                </a:lnTo>
                <a:close/>
                <a:moveTo>
                  <a:pt x="5140" y="1650"/>
                </a:moveTo>
                <a:lnTo>
                  <a:pt x="5140" y="1650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50"/>
                </a:lnTo>
                <a:close/>
                <a:moveTo>
                  <a:pt x="5094" y="1531"/>
                </a:move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close/>
                <a:moveTo>
                  <a:pt x="5150" y="2176"/>
                </a:moveTo>
                <a:lnTo>
                  <a:pt x="5150" y="2176"/>
                </a:lnTo>
                <a:lnTo>
                  <a:pt x="5150" y="2176"/>
                </a:lnTo>
                <a:lnTo>
                  <a:pt x="5150" y="2176"/>
                </a:lnTo>
                <a:lnTo>
                  <a:pt x="5150" y="2174"/>
                </a:lnTo>
                <a:lnTo>
                  <a:pt x="5150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4"/>
                </a:lnTo>
                <a:lnTo>
                  <a:pt x="5148" y="2174"/>
                </a:lnTo>
                <a:lnTo>
                  <a:pt x="5148" y="2174"/>
                </a:lnTo>
                <a:lnTo>
                  <a:pt x="5150" y="2176"/>
                </a:lnTo>
                <a:close/>
                <a:moveTo>
                  <a:pt x="5136" y="1644"/>
                </a:moveTo>
                <a:lnTo>
                  <a:pt x="5136" y="1642"/>
                </a:lnTo>
                <a:lnTo>
                  <a:pt x="5136" y="1642"/>
                </a:lnTo>
                <a:lnTo>
                  <a:pt x="5136" y="1640"/>
                </a:lnTo>
                <a:lnTo>
                  <a:pt x="5136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6" y="1640"/>
                </a:lnTo>
                <a:lnTo>
                  <a:pt x="5136" y="1642"/>
                </a:lnTo>
                <a:lnTo>
                  <a:pt x="5136" y="1642"/>
                </a:lnTo>
                <a:lnTo>
                  <a:pt x="5136" y="1644"/>
                </a:lnTo>
                <a:close/>
                <a:moveTo>
                  <a:pt x="5115" y="791"/>
                </a:moveTo>
                <a:lnTo>
                  <a:pt x="5115" y="791"/>
                </a:lnTo>
                <a:lnTo>
                  <a:pt x="5110" y="788"/>
                </a:lnTo>
                <a:lnTo>
                  <a:pt x="5108" y="788"/>
                </a:lnTo>
                <a:lnTo>
                  <a:pt x="5106" y="791"/>
                </a:lnTo>
                <a:lnTo>
                  <a:pt x="5108" y="791"/>
                </a:lnTo>
                <a:lnTo>
                  <a:pt x="5110" y="793"/>
                </a:lnTo>
                <a:lnTo>
                  <a:pt x="5110" y="793"/>
                </a:lnTo>
                <a:lnTo>
                  <a:pt x="5113" y="795"/>
                </a:lnTo>
                <a:lnTo>
                  <a:pt x="5115" y="793"/>
                </a:lnTo>
                <a:lnTo>
                  <a:pt x="5117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21" y="793"/>
                </a:lnTo>
                <a:lnTo>
                  <a:pt x="5117" y="791"/>
                </a:lnTo>
                <a:lnTo>
                  <a:pt x="5115" y="791"/>
                </a:lnTo>
                <a:close/>
                <a:moveTo>
                  <a:pt x="5022" y="1929"/>
                </a:moveTo>
                <a:lnTo>
                  <a:pt x="5022" y="1929"/>
                </a:lnTo>
                <a:lnTo>
                  <a:pt x="5020" y="1929"/>
                </a:lnTo>
                <a:lnTo>
                  <a:pt x="5020" y="1929"/>
                </a:lnTo>
                <a:lnTo>
                  <a:pt x="5020" y="1931"/>
                </a:lnTo>
                <a:lnTo>
                  <a:pt x="5020" y="1931"/>
                </a:lnTo>
                <a:lnTo>
                  <a:pt x="5020" y="1933"/>
                </a:lnTo>
                <a:lnTo>
                  <a:pt x="5020" y="1933"/>
                </a:lnTo>
                <a:lnTo>
                  <a:pt x="5020" y="1931"/>
                </a:lnTo>
                <a:lnTo>
                  <a:pt x="5022" y="1931"/>
                </a:lnTo>
                <a:lnTo>
                  <a:pt x="5020" y="1931"/>
                </a:lnTo>
                <a:lnTo>
                  <a:pt x="5020" y="1929"/>
                </a:lnTo>
                <a:lnTo>
                  <a:pt x="5022" y="1929"/>
                </a:lnTo>
                <a:lnTo>
                  <a:pt x="5022" y="1929"/>
                </a:lnTo>
                <a:close/>
                <a:moveTo>
                  <a:pt x="5029" y="1858"/>
                </a:moveTo>
                <a:lnTo>
                  <a:pt x="5031" y="1860"/>
                </a:lnTo>
                <a:lnTo>
                  <a:pt x="5031" y="1858"/>
                </a:lnTo>
                <a:lnTo>
                  <a:pt x="5031" y="1858"/>
                </a:lnTo>
                <a:lnTo>
                  <a:pt x="5029" y="1858"/>
                </a:lnTo>
                <a:lnTo>
                  <a:pt x="5029" y="1858"/>
                </a:lnTo>
                <a:close/>
                <a:moveTo>
                  <a:pt x="5027" y="2327"/>
                </a:moveTo>
                <a:lnTo>
                  <a:pt x="5025" y="2329"/>
                </a:lnTo>
                <a:lnTo>
                  <a:pt x="5027" y="2329"/>
                </a:lnTo>
                <a:lnTo>
                  <a:pt x="5027" y="2329"/>
                </a:lnTo>
                <a:lnTo>
                  <a:pt x="5027" y="2327"/>
                </a:lnTo>
                <a:lnTo>
                  <a:pt x="5027" y="2327"/>
                </a:lnTo>
                <a:close/>
                <a:moveTo>
                  <a:pt x="5033" y="1962"/>
                </a:moveTo>
                <a:lnTo>
                  <a:pt x="5035" y="1962"/>
                </a:lnTo>
                <a:lnTo>
                  <a:pt x="5035" y="1962"/>
                </a:lnTo>
                <a:lnTo>
                  <a:pt x="5035" y="1960"/>
                </a:lnTo>
                <a:lnTo>
                  <a:pt x="5033" y="1960"/>
                </a:lnTo>
                <a:lnTo>
                  <a:pt x="5033" y="1960"/>
                </a:lnTo>
                <a:lnTo>
                  <a:pt x="5033" y="1962"/>
                </a:lnTo>
                <a:lnTo>
                  <a:pt x="5033" y="1962"/>
                </a:lnTo>
                <a:close/>
                <a:moveTo>
                  <a:pt x="5014" y="1784"/>
                </a:moveTo>
                <a:lnTo>
                  <a:pt x="5012" y="1784"/>
                </a:lnTo>
                <a:lnTo>
                  <a:pt x="5012" y="1784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2" y="1788"/>
                </a:lnTo>
                <a:lnTo>
                  <a:pt x="5012" y="1786"/>
                </a:lnTo>
                <a:lnTo>
                  <a:pt x="5012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4"/>
                </a:lnTo>
                <a:lnTo>
                  <a:pt x="5014" y="1784"/>
                </a:lnTo>
                <a:close/>
                <a:moveTo>
                  <a:pt x="5031" y="1862"/>
                </a:moveTo>
                <a:lnTo>
                  <a:pt x="5031" y="1862"/>
                </a:lnTo>
                <a:lnTo>
                  <a:pt x="5029" y="1862"/>
                </a:lnTo>
                <a:lnTo>
                  <a:pt x="5029" y="1864"/>
                </a:lnTo>
                <a:lnTo>
                  <a:pt x="5031" y="1866"/>
                </a:lnTo>
                <a:lnTo>
                  <a:pt x="5031" y="1864"/>
                </a:lnTo>
                <a:lnTo>
                  <a:pt x="5031" y="1864"/>
                </a:lnTo>
                <a:lnTo>
                  <a:pt x="5033" y="1866"/>
                </a:lnTo>
                <a:lnTo>
                  <a:pt x="5033" y="1866"/>
                </a:lnTo>
                <a:lnTo>
                  <a:pt x="5033" y="1868"/>
                </a:lnTo>
                <a:lnTo>
                  <a:pt x="5033" y="1870"/>
                </a:lnTo>
                <a:lnTo>
                  <a:pt x="5033" y="1870"/>
                </a:lnTo>
                <a:lnTo>
                  <a:pt x="5033" y="1870"/>
                </a:lnTo>
                <a:lnTo>
                  <a:pt x="5035" y="1870"/>
                </a:lnTo>
                <a:lnTo>
                  <a:pt x="5035" y="1870"/>
                </a:lnTo>
                <a:lnTo>
                  <a:pt x="5037" y="1870"/>
                </a:lnTo>
                <a:lnTo>
                  <a:pt x="5039" y="1870"/>
                </a:lnTo>
                <a:lnTo>
                  <a:pt x="5039" y="1868"/>
                </a:lnTo>
                <a:lnTo>
                  <a:pt x="5039" y="1868"/>
                </a:lnTo>
                <a:lnTo>
                  <a:pt x="5037" y="1868"/>
                </a:lnTo>
                <a:lnTo>
                  <a:pt x="5037" y="1866"/>
                </a:lnTo>
                <a:lnTo>
                  <a:pt x="5037" y="1866"/>
                </a:lnTo>
                <a:lnTo>
                  <a:pt x="5035" y="1866"/>
                </a:lnTo>
                <a:lnTo>
                  <a:pt x="5035" y="1864"/>
                </a:lnTo>
                <a:lnTo>
                  <a:pt x="5033" y="1864"/>
                </a:lnTo>
                <a:lnTo>
                  <a:pt x="5033" y="1864"/>
                </a:lnTo>
                <a:lnTo>
                  <a:pt x="5033" y="1862"/>
                </a:lnTo>
                <a:lnTo>
                  <a:pt x="5031" y="1862"/>
                </a:lnTo>
                <a:close/>
                <a:moveTo>
                  <a:pt x="5033" y="1830"/>
                </a:moveTo>
                <a:lnTo>
                  <a:pt x="5033" y="1832"/>
                </a:lnTo>
                <a:lnTo>
                  <a:pt x="5033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28"/>
                </a:lnTo>
                <a:lnTo>
                  <a:pt x="5033" y="1830"/>
                </a:lnTo>
                <a:lnTo>
                  <a:pt x="5033" y="1830"/>
                </a:lnTo>
                <a:close/>
                <a:moveTo>
                  <a:pt x="5033" y="1837"/>
                </a:moveTo>
                <a:lnTo>
                  <a:pt x="5033" y="1837"/>
                </a:lnTo>
                <a:lnTo>
                  <a:pt x="5033" y="1837"/>
                </a:lnTo>
                <a:lnTo>
                  <a:pt x="5033" y="1837"/>
                </a:lnTo>
                <a:lnTo>
                  <a:pt x="5035" y="1839"/>
                </a:lnTo>
                <a:lnTo>
                  <a:pt x="5035" y="1837"/>
                </a:lnTo>
                <a:lnTo>
                  <a:pt x="5035" y="1837"/>
                </a:lnTo>
                <a:lnTo>
                  <a:pt x="5035" y="1835"/>
                </a:lnTo>
                <a:lnTo>
                  <a:pt x="5033" y="1837"/>
                </a:lnTo>
                <a:close/>
                <a:moveTo>
                  <a:pt x="5027" y="1935"/>
                </a:moveTo>
                <a:lnTo>
                  <a:pt x="5029" y="1937"/>
                </a:lnTo>
                <a:lnTo>
                  <a:pt x="5029" y="1937"/>
                </a:lnTo>
                <a:lnTo>
                  <a:pt x="5031" y="1939"/>
                </a:lnTo>
                <a:lnTo>
                  <a:pt x="5033" y="1939"/>
                </a:lnTo>
                <a:lnTo>
                  <a:pt x="5033" y="1939"/>
                </a:lnTo>
                <a:lnTo>
                  <a:pt x="5033" y="1937"/>
                </a:lnTo>
                <a:lnTo>
                  <a:pt x="5033" y="1937"/>
                </a:lnTo>
                <a:lnTo>
                  <a:pt x="5033" y="1935"/>
                </a:lnTo>
                <a:lnTo>
                  <a:pt x="5031" y="1935"/>
                </a:lnTo>
                <a:lnTo>
                  <a:pt x="5031" y="1933"/>
                </a:lnTo>
                <a:lnTo>
                  <a:pt x="5031" y="1933"/>
                </a:lnTo>
                <a:lnTo>
                  <a:pt x="5031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31" y="1933"/>
                </a:lnTo>
                <a:lnTo>
                  <a:pt x="5029" y="1935"/>
                </a:lnTo>
                <a:lnTo>
                  <a:pt x="5027" y="1935"/>
                </a:lnTo>
                <a:close/>
                <a:moveTo>
                  <a:pt x="5087" y="1528"/>
                </a:moveTo>
                <a:lnTo>
                  <a:pt x="5089" y="1528"/>
                </a:lnTo>
                <a:lnTo>
                  <a:pt x="5089" y="1528"/>
                </a:lnTo>
                <a:lnTo>
                  <a:pt x="5089" y="1528"/>
                </a:lnTo>
                <a:lnTo>
                  <a:pt x="5092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5" y="1528"/>
                </a:lnTo>
                <a:lnTo>
                  <a:pt x="5085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7" y="1528"/>
                </a:lnTo>
                <a:close/>
                <a:moveTo>
                  <a:pt x="5020" y="2338"/>
                </a:moveTo>
                <a:lnTo>
                  <a:pt x="5020" y="2338"/>
                </a:lnTo>
                <a:lnTo>
                  <a:pt x="5020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6"/>
                </a:lnTo>
                <a:lnTo>
                  <a:pt x="5022" y="2336"/>
                </a:lnTo>
                <a:lnTo>
                  <a:pt x="5022" y="2336"/>
                </a:lnTo>
                <a:lnTo>
                  <a:pt x="5020" y="2336"/>
                </a:lnTo>
                <a:lnTo>
                  <a:pt x="5020" y="2338"/>
                </a:lnTo>
                <a:close/>
                <a:moveTo>
                  <a:pt x="5066" y="1545"/>
                </a:move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6" y="1545"/>
                </a:lnTo>
                <a:close/>
                <a:moveTo>
                  <a:pt x="5060" y="1914"/>
                </a:moveTo>
                <a:lnTo>
                  <a:pt x="5060" y="1914"/>
                </a:lnTo>
                <a:lnTo>
                  <a:pt x="5060" y="1916"/>
                </a:lnTo>
                <a:lnTo>
                  <a:pt x="5062" y="1916"/>
                </a:lnTo>
                <a:lnTo>
                  <a:pt x="5062" y="1914"/>
                </a:lnTo>
                <a:lnTo>
                  <a:pt x="5062" y="1914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4"/>
                </a:lnTo>
                <a:close/>
                <a:moveTo>
                  <a:pt x="5064" y="1644"/>
                </a:move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close/>
                <a:moveTo>
                  <a:pt x="5069" y="1925"/>
                </a:moveTo>
                <a:lnTo>
                  <a:pt x="5069" y="1925"/>
                </a:lnTo>
                <a:lnTo>
                  <a:pt x="5069" y="1925"/>
                </a:lnTo>
                <a:lnTo>
                  <a:pt x="5069" y="1925"/>
                </a:lnTo>
                <a:lnTo>
                  <a:pt x="5066" y="1925"/>
                </a:lnTo>
                <a:lnTo>
                  <a:pt x="5066" y="1925"/>
                </a:lnTo>
                <a:lnTo>
                  <a:pt x="5069" y="1925"/>
                </a:lnTo>
                <a:lnTo>
                  <a:pt x="5069" y="1925"/>
                </a:lnTo>
                <a:close/>
                <a:moveTo>
                  <a:pt x="5131" y="2258"/>
                </a:moveTo>
                <a:lnTo>
                  <a:pt x="5129" y="2258"/>
                </a:lnTo>
                <a:lnTo>
                  <a:pt x="5129" y="2258"/>
                </a:lnTo>
                <a:lnTo>
                  <a:pt x="5131" y="2258"/>
                </a:lnTo>
                <a:lnTo>
                  <a:pt x="5131" y="2256"/>
                </a:lnTo>
                <a:lnTo>
                  <a:pt x="5131" y="2256"/>
                </a:lnTo>
                <a:lnTo>
                  <a:pt x="5133" y="2256"/>
                </a:lnTo>
                <a:lnTo>
                  <a:pt x="5131" y="2256"/>
                </a:lnTo>
                <a:lnTo>
                  <a:pt x="5131" y="2254"/>
                </a:lnTo>
                <a:lnTo>
                  <a:pt x="5131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6"/>
                </a:lnTo>
                <a:lnTo>
                  <a:pt x="5129" y="2256"/>
                </a:lnTo>
                <a:lnTo>
                  <a:pt x="5127" y="2256"/>
                </a:lnTo>
                <a:lnTo>
                  <a:pt x="5127" y="2258"/>
                </a:lnTo>
                <a:lnTo>
                  <a:pt x="5127" y="2258"/>
                </a:lnTo>
                <a:lnTo>
                  <a:pt x="5127" y="2258"/>
                </a:lnTo>
                <a:lnTo>
                  <a:pt x="5125" y="2260"/>
                </a:lnTo>
                <a:lnTo>
                  <a:pt x="5127" y="2258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4"/>
                </a:lnTo>
                <a:lnTo>
                  <a:pt x="5127" y="2254"/>
                </a:lnTo>
                <a:lnTo>
                  <a:pt x="5129" y="2254"/>
                </a:lnTo>
                <a:lnTo>
                  <a:pt x="5127" y="2254"/>
                </a:lnTo>
                <a:lnTo>
                  <a:pt x="5127" y="2254"/>
                </a:lnTo>
                <a:lnTo>
                  <a:pt x="5125" y="2254"/>
                </a:lnTo>
                <a:lnTo>
                  <a:pt x="5125" y="2254"/>
                </a:lnTo>
                <a:lnTo>
                  <a:pt x="5123" y="2256"/>
                </a:lnTo>
                <a:lnTo>
                  <a:pt x="5121" y="2258"/>
                </a:lnTo>
                <a:lnTo>
                  <a:pt x="5119" y="2258"/>
                </a:lnTo>
                <a:lnTo>
                  <a:pt x="5117" y="2260"/>
                </a:lnTo>
                <a:lnTo>
                  <a:pt x="5115" y="2260"/>
                </a:lnTo>
                <a:lnTo>
                  <a:pt x="5115" y="2258"/>
                </a:lnTo>
                <a:lnTo>
                  <a:pt x="5115" y="2256"/>
                </a:lnTo>
                <a:lnTo>
                  <a:pt x="5115" y="2254"/>
                </a:lnTo>
                <a:lnTo>
                  <a:pt x="5115" y="2252"/>
                </a:lnTo>
                <a:lnTo>
                  <a:pt x="5113" y="2252"/>
                </a:lnTo>
                <a:lnTo>
                  <a:pt x="5110" y="2252"/>
                </a:lnTo>
                <a:lnTo>
                  <a:pt x="5110" y="2250"/>
                </a:lnTo>
                <a:lnTo>
                  <a:pt x="5110" y="2250"/>
                </a:lnTo>
                <a:lnTo>
                  <a:pt x="5110" y="2248"/>
                </a:lnTo>
                <a:lnTo>
                  <a:pt x="5110" y="2248"/>
                </a:lnTo>
                <a:lnTo>
                  <a:pt x="5113" y="2245"/>
                </a:lnTo>
                <a:lnTo>
                  <a:pt x="5113" y="2245"/>
                </a:lnTo>
                <a:lnTo>
                  <a:pt x="5110" y="2245"/>
                </a:lnTo>
                <a:lnTo>
                  <a:pt x="5108" y="2245"/>
                </a:lnTo>
                <a:lnTo>
                  <a:pt x="5106" y="2248"/>
                </a:lnTo>
                <a:lnTo>
                  <a:pt x="5104" y="2250"/>
                </a:lnTo>
                <a:lnTo>
                  <a:pt x="5102" y="2254"/>
                </a:lnTo>
                <a:lnTo>
                  <a:pt x="5100" y="2258"/>
                </a:lnTo>
                <a:lnTo>
                  <a:pt x="5100" y="2262"/>
                </a:lnTo>
                <a:lnTo>
                  <a:pt x="5098" y="2264"/>
                </a:lnTo>
                <a:lnTo>
                  <a:pt x="5098" y="2266"/>
                </a:lnTo>
                <a:lnTo>
                  <a:pt x="5096" y="2266"/>
                </a:lnTo>
                <a:lnTo>
                  <a:pt x="5096" y="2266"/>
                </a:lnTo>
                <a:lnTo>
                  <a:pt x="5094" y="2269"/>
                </a:lnTo>
                <a:lnTo>
                  <a:pt x="5092" y="2269"/>
                </a:lnTo>
                <a:lnTo>
                  <a:pt x="5092" y="2271"/>
                </a:lnTo>
                <a:lnTo>
                  <a:pt x="5089" y="2273"/>
                </a:lnTo>
                <a:lnTo>
                  <a:pt x="5089" y="2275"/>
                </a:lnTo>
                <a:lnTo>
                  <a:pt x="5089" y="2277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7" y="2281"/>
                </a:lnTo>
                <a:lnTo>
                  <a:pt x="5087" y="2281"/>
                </a:lnTo>
                <a:lnTo>
                  <a:pt x="5085" y="2283"/>
                </a:lnTo>
                <a:lnTo>
                  <a:pt x="5085" y="2285"/>
                </a:lnTo>
                <a:lnTo>
                  <a:pt x="5085" y="2287"/>
                </a:lnTo>
                <a:lnTo>
                  <a:pt x="5085" y="2287"/>
                </a:lnTo>
                <a:lnTo>
                  <a:pt x="5085" y="2285"/>
                </a:lnTo>
                <a:lnTo>
                  <a:pt x="5085" y="2285"/>
                </a:lnTo>
                <a:lnTo>
                  <a:pt x="5085" y="2285"/>
                </a:lnTo>
                <a:lnTo>
                  <a:pt x="5083" y="2287"/>
                </a:lnTo>
                <a:lnTo>
                  <a:pt x="5081" y="2287"/>
                </a:lnTo>
                <a:lnTo>
                  <a:pt x="5081" y="2290"/>
                </a:lnTo>
                <a:lnTo>
                  <a:pt x="5081" y="2290"/>
                </a:lnTo>
                <a:lnTo>
                  <a:pt x="5081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2"/>
                </a:lnTo>
                <a:lnTo>
                  <a:pt x="5079" y="2290"/>
                </a:lnTo>
                <a:lnTo>
                  <a:pt x="5077" y="2290"/>
                </a:lnTo>
                <a:lnTo>
                  <a:pt x="5077" y="2290"/>
                </a:lnTo>
                <a:lnTo>
                  <a:pt x="5075" y="2292"/>
                </a:lnTo>
                <a:lnTo>
                  <a:pt x="5077" y="2292"/>
                </a:lnTo>
                <a:lnTo>
                  <a:pt x="5077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3" y="2294"/>
                </a:lnTo>
                <a:lnTo>
                  <a:pt x="5073" y="2294"/>
                </a:lnTo>
                <a:lnTo>
                  <a:pt x="5073" y="2294"/>
                </a:lnTo>
                <a:lnTo>
                  <a:pt x="5071" y="2296"/>
                </a:lnTo>
                <a:lnTo>
                  <a:pt x="5069" y="2296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6" y="2298"/>
                </a:lnTo>
                <a:lnTo>
                  <a:pt x="5066" y="2300"/>
                </a:lnTo>
                <a:lnTo>
                  <a:pt x="5064" y="2300"/>
                </a:lnTo>
                <a:lnTo>
                  <a:pt x="5060" y="2302"/>
                </a:lnTo>
                <a:lnTo>
                  <a:pt x="5058" y="2302"/>
                </a:lnTo>
                <a:lnTo>
                  <a:pt x="5058" y="2304"/>
                </a:lnTo>
                <a:lnTo>
                  <a:pt x="5058" y="2304"/>
                </a:lnTo>
                <a:lnTo>
                  <a:pt x="5058" y="2304"/>
                </a:lnTo>
                <a:lnTo>
                  <a:pt x="5056" y="2304"/>
                </a:lnTo>
                <a:lnTo>
                  <a:pt x="5056" y="2304"/>
                </a:lnTo>
                <a:lnTo>
                  <a:pt x="5054" y="2306"/>
                </a:lnTo>
                <a:lnTo>
                  <a:pt x="5052" y="2306"/>
                </a:lnTo>
                <a:lnTo>
                  <a:pt x="5052" y="2306"/>
                </a:lnTo>
                <a:lnTo>
                  <a:pt x="5048" y="2306"/>
                </a:lnTo>
                <a:lnTo>
                  <a:pt x="5048" y="2308"/>
                </a:lnTo>
                <a:lnTo>
                  <a:pt x="5043" y="2310"/>
                </a:lnTo>
                <a:lnTo>
                  <a:pt x="5041" y="2313"/>
                </a:lnTo>
                <a:lnTo>
                  <a:pt x="5039" y="2315"/>
                </a:lnTo>
                <a:lnTo>
                  <a:pt x="5039" y="2317"/>
                </a:lnTo>
                <a:lnTo>
                  <a:pt x="5039" y="2317"/>
                </a:lnTo>
                <a:lnTo>
                  <a:pt x="5039" y="2319"/>
                </a:lnTo>
                <a:lnTo>
                  <a:pt x="5039" y="2317"/>
                </a:lnTo>
                <a:lnTo>
                  <a:pt x="5039" y="2317"/>
                </a:lnTo>
                <a:lnTo>
                  <a:pt x="5037" y="2319"/>
                </a:lnTo>
                <a:lnTo>
                  <a:pt x="5035" y="2319"/>
                </a:lnTo>
                <a:lnTo>
                  <a:pt x="5035" y="2321"/>
                </a:lnTo>
                <a:lnTo>
                  <a:pt x="5033" y="2321"/>
                </a:lnTo>
                <a:lnTo>
                  <a:pt x="5033" y="2321"/>
                </a:lnTo>
                <a:lnTo>
                  <a:pt x="5035" y="2323"/>
                </a:lnTo>
                <a:lnTo>
                  <a:pt x="5035" y="2323"/>
                </a:lnTo>
                <a:lnTo>
                  <a:pt x="5033" y="2323"/>
                </a:lnTo>
                <a:lnTo>
                  <a:pt x="5033" y="2321"/>
                </a:lnTo>
                <a:lnTo>
                  <a:pt x="5031" y="2323"/>
                </a:lnTo>
                <a:lnTo>
                  <a:pt x="5029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29" y="2325"/>
                </a:lnTo>
                <a:lnTo>
                  <a:pt x="5027" y="2327"/>
                </a:lnTo>
                <a:lnTo>
                  <a:pt x="5027" y="2327"/>
                </a:lnTo>
                <a:lnTo>
                  <a:pt x="5027" y="2327"/>
                </a:lnTo>
                <a:lnTo>
                  <a:pt x="5029" y="2329"/>
                </a:lnTo>
                <a:lnTo>
                  <a:pt x="5031" y="2329"/>
                </a:lnTo>
                <a:lnTo>
                  <a:pt x="5031" y="2329"/>
                </a:lnTo>
                <a:lnTo>
                  <a:pt x="5029" y="2329"/>
                </a:lnTo>
                <a:lnTo>
                  <a:pt x="5029" y="2329"/>
                </a:lnTo>
                <a:lnTo>
                  <a:pt x="5029" y="2331"/>
                </a:lnTo>
                <a:lnTo>
                  <a:pt x="5029" y="2331"/>
                </a:lnTo>
                <a:lnTo>
                  <a:pt x="5029" y="2331"/>
                </a:lnTo>
                <a:lnTo>
                  <a:pt x="5027" y="2329"/>
                </a:lnTo>
                <a:lnTo>
                  <a:pt x="5025" y="2329"/>
                </a:lnTo>
                <a:lnTo>
                  <a:pt x="5025" y="2331"/>
                </a:lnTo>
                <a:lnTo>
                  <a:pt x="5027" y="2331"/>
                </a:lnTo>
                <a:lnTo>
                  <a:pt x="5025" y="2331"/>
                </a:lnTo>
                <a:lnTo>
                  <a:pt x="5022" y="2334"/>
                </a:lnTo>
                <a:lnTo>
                  <a:pt x="5022" y="2334"/>
                </a:lnTo>
                <a:lnTo>
                  <a:pt x="5025" y="2334"/>
                </a:lnTo>
                <a:lnTo>
                  <a:pt x="5027" y="2334"/>
                </a:lnTo>
                <a:lnTo>
                  <a:pt x="5025" y="2336"/>
                </a:lnTo>
                <a:lnTo>
                  <a:pt x="5025" y="2336"/>
                </a:lnTo>
                <a:lnTo>
                  <a:pt x="5025" y="2338"/>
                </a:lnTo>
                <a:lnTo>
                  <a:pt x="5027" y="2338"/>
                </a:lnTo>
                <a:lnTo>
                  <a:pt x="5027" y="2338"/>
                </a:lnTo>
                <a:lnTo>
                  <a:pt x="5025" y="2338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2"/>
                </a:lnTo>
                <a:lnTo>
                  <a:pt x="5022" y="2342"/>
                </a:lnTo>
                <a:lnTo>
                  <a:pt x="5022" y="2340"/>
                </a:lnTo>
                <a:lnTo>
                  <a:pt x="5022" y="2340"/>
                </a:lnTo>
                <a:lnTo>
                  <a:pt x="5022" y="2342"/>
                </a:lnTo>
                <a:lnTo>
                  <a:pt x="5022" y="2342"/>
                </a:lnTo>
                <a:lnTo>
                  <a:pt x="5022" y="2344"/>
                </a:lnTo>
                <a:lnTo>
                  <a:pt x="5025" y="2342"/>
                </a:lnTo>
                <a:lnTo>
                  <a:pt x="5027" y="2342"/>
                </a:lnTo>
                <a:lnTo>
                  <a:pt x="5022" y="2344"/>
                </a:lnTo>
                <a:lnTo>
                  <a:pt x="5022" y="2346"/>
                </a:lnTo>
                <a:lnTo>
                  <a:pt x="5025" y="2346"/>
                </a:lnTo>
                <a:lnTo>
                  <a:pt x="5029" y="2346"/>
                </a:lnTo>
                <a:lnTo>
                  <a:pt x="5033" y="2346"/>
                </a:lnTo>
                <a:lnTo>
                  <a:pt x="5033" y="2346"/>
                </a:lnTo>
                <a:lnTo>
                  <a:pt x="5035" y="2344"/>
                </a:lnTo>
                <a:lnTo>
                  <a:pt x="5035" y="2344"/>
                </a:lnTo>
                <a:lnTo>
                  <a:pt x="5037" y="2346"/>
                </a:lnTo>
                <a:lnTo>
                  <a:pt x="5037" y="2346"/>
                </a:lnTo>
                <a:lnTo>
                  <a:pt x="5039" y="2348"/>
                </a:lnTo>
                <a:lnTo>
                  <a:pt x="5039" y="2348"/>
                </a:lnTo>
                <a:lnTo>
                  <a:pt x="5043" y="2348"/>
                </a:lnTo>
                <a:lnTo>
                  <a:pt x="5043" y="2348"/>
                </a:lnTo>
                <a:lnTo>
                  <a:pt x="5045" y="2348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50" y="2352"/>
                </a:lnTo>
                <a:lnTo>
                  <a:pt x="5050" y="2352"/>
                </a:lnTo>
                <a:lnTo>
                  <a:pt x="5052" y="2352"/>
                </a:lnTo>
                <a:lnTo>
                  <a:pt x="5054" y="2352"/>
                </a:lnTo>
                <a:lnTo>
                  <a:pt x="5056" y="2352"/>
                </a:lnTo>
                <a:lnTo>
                  <a:pt x="5058" y="2354"/>
                </a:lnTo>
                <a:lnTo>
                  <a:pt x="5060" y="2352"/>
                </a:lnTo>
                <a:lnTo>
                  <a:pt x="5066" y="2352"/>
                </a:lnTo>
                <a:lnTo>
                  <a:pt x="5066" y="2352"/>
                </a:lnTo>
                <a:lnTo>
                  <a:pt x="5066" y="2350"/>
                </a:lnTo>
                <a:lnTo>
                  <a:pt x="5069" y="2348"/>
                </a:lnTo>
                <a:lnTo>
                  <a:pt x="5073" y="2344"/>
                </a:lnTo>
                <a:lnTo>
                  <a:pt x="5075" y="2344"/>
                </a:lnTo>
                <a:lnTo>
                  <a:pt x="5075" y="2342"/>
                </a:lnTo>
                <a:lnTo>
                  <a:pt x="5077" y="2342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6"/>
                </a:lnTo>
                <a:lnTo>
                  <a:pt x="5083" y="2334"/>
                </a:lnTo>
                <a:lnTo>
                  <a:pt x="5083" y="2331"/>
                </a:lnTo>
                <a:lnTo>
                  <a:pt x="5083" y="2327"/>
                </a:lnTo>
                <a:lnTo>
                  <a:pt x="5085" y="2327"/>
                </a:lnTo>
                <a:lnTo>
                  <a:pt x="5087" y="2325"/>
                </a:lnTo>
                <a:lnTo>
                  <a:pt x="5087" y="2323"/>
                </a:lnTo>
                <a:lnTo>
                  <a:pt x="5085" y="2323"/>
                </a:lnTo>
                <a:lnTo>
                  <a:pt x="5085" y="2323"/>
                </a:lnTo>
                <a:lnTo>
                  <a:pt x="5087" y="2323"/>
                </a:lnTo>
                <a:lnTo>
                  <a:pt x="5087" y="2321"/>
                </a:lnTo>
                <a:lnTo>
                  <a:pt x="5087" y="2317"/>
                </a:lnTo>
                <a:lnTo>
                  <a:pt x="5087" y="2317"/>
                </a:lnTo>
                <a:lnTo>
                  <a:pt x="5089" y="2313"/>
                </a:lnTo>
                <a:lnTo>
                  <a:pt x="5089" y="2313"/>
                </a:lnTo>
                <a:lnTo>
                  <a:pt x="5089" y="2310"/>
                </a:lnTo>
                <a:lnTo>
                  <a:pt x="5089" y="2310"/>
                </a:lnTo>
                <a:lnTo>
                  <a:pt x="5092" y="2310"/>
                </a:lnTo>
                <a:lnTo>
                  <a:pt x="5092" y="2308"/>
                </a:lnTo>
                <a:lnTo>
                  <a:pt x="5092" y="2308"/>
                </a:lnTo>
                <a:lnTo>
                  <a:pt x="5094" y="2308"/>
                </a:lnTo>
                <a:lnTo>
                  <a:pt x="5096" y="2308"/>
                </a:lnTo>
                <a:lnTo>
                  <a:pt x="5096" y="2308"/>
                </a:lnTo>
                <a:lnTo>
                  <a:pt x="5098" y="2306"/>
                </a:lnTo>
                <a:lnTo>
                  <a:pt x="5100" y="2306"/>
                </a:lnTo>
                <a:lnTo>
                  <a:pt x="5100" y="2306"/>
                </a:lnTo>
                <a:lnTo>
                  <a:pt x="5102" y="2304"/>
                </a:lnTo>
                <a:lnTo>
                  <a:pt x="5102" y="2304"/>
                </a:lnTo>
                <a:lnTo>
                  <a:pt x="5100" y="2302"/>
                </a:lnTo>
                <a:lnTo>
                  <a:pt x="5100" y="2302"/>
                </a:lnTo>
                <a:lnTo>
                  <a:pt x="5102" y="2302"/>
                </a:lnTo>
                <a:lnTo>
                  <a:pt x="5102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8" y="2302"/>
                </a:lnTo>
                <a:lnTo>
                  <a:pt x="5106" y="2304"/>
                </a:lnTo>
                <a:lnTo>
                  <a:pt x="5106" y="2304"/>
                </a:lnTo>
                <a:lnTo>
                  <a:pt x="5108" y="2304"/>
                </a:lnTo>
                <a:lnTo>
                  <a:pt x="5110" y="2304"/>
                </a:lnTo>
                <a:lnTo>
                  <a:pt x="5110" y="2304"/>
                </a:lnTo>
                <a:lnTo>
                  <a:pt x="5113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2"/>
                </a:lnTo>
                <a:lnTo>
                  <a:pt x="5115" y="2302"/>
                </a:lnTo>
                <a:lnTo>
                  <a:pt x="5115" y="2300"/>
                </a:lnTo>
                <a:lnTo>
                  <a:pt x="5113" y="2300"/>
                </a:lnTo>
                <a:lnTo>
                  <a:pt x="5110" y="2300"/>
                </a:lnTo>
                <a:lnTo>
                  <a:pt x="5110" y="2300"/>
                </a:lnTo>
                <a:lnTo>
                  <a:pt x="5110" y="2298"/>
                </a:lnTo>
                <a:lnTo>
                  <a:pt x="5110" y="2298"/>
                </a:lnTo>
                <a:lnTo>
                  <a:pt x="5110" y="2298"/>
                </a:lnTo>
                <a:lnTo>
                  <a:pt x="5106" y="2298"/>
                </a:lnTo>
                <a:lnTo>
                  <a:pt x="5108" y="2296"/>
                </a:lnTo>
                <a:lnTo>
                  <a:pt x="5108" y="2296"/>
                </a:lnTo>
                <a:lnTo>
                  <a:pt x="5110" y="2296"/>
                </a:lnTo>
                <a:lnTo>
                  <a:pt x="5110" y="2296"/>
                </a:lnTo>
                <a:lnTo>
                  <a:pt x="5110" y="2294"/>
                </a:lnTo>
                <a:lnTo>
                  <a:pt x="5108" y="2294"/>
                </a:lnTo>
                <a:lnTo>
                  <a:pt x="5108" y="2294"/>
                </a:lnTo>
                <a:lnTo>
                  <a:pt x="5110" y="2294"/>
                </a:lnTo>
                <a:lnTo>
                  <a:pt x="5110" y="2292"/>
                </a:lnTo>
                <a:lnTo>
                  <a:pt x="5113" y="2292"/>
                </a:lnTo>
                <a:lnTo>
                  <a:pt x="5115" y="2290"/>
                </a:lnTo>
                <a:lnTo>
                  <a:pt x="5117" y="2290"/>
                </a:lnTo>
                <a:lnTo>
                  <a:pt x="5117" y="2290"/>
                </a:lnTo>
                <a:lnTo>
                  <a:pt x="5119" y="2287"/>
                </a:lnTo>
                <a:lnTo>
                  <a:pt x="5121" y="2281"/>
                </a:lnTo>
                <a:lnTo>
                  <a:pt x="5123" y="2279"/>
                </a:lnTo>
                <a:lnTo>
                  <a:pt x="5125" y="2277"/>
                </a:lnTo>
                <a:lnTo>
                  <a:pt x="5127" y="2275"/>
                </a:lnTo>
                <a:lnTo>
                  <a:pt x="5127" y="2275"/>
                </a:lnTo>
                <a:lnTo>
                  <a:pt x="5127" y="2273"/>
                </a:lnTo>
                <a:lnTo>
                  <a:pt x="5129" y="2273"/>
                </a:lnTo>
                <a:lnTo>
                  <a:pt x="5131" y="2269"/>
                </a:lnTo>
                <a:lnTo>
                  <a:pt x="5131" y="2269"/>
                </a:lnTo>
                <a:lnTo>
                  <a:pt x="5133" y="2266"/>
                </a:lnTo>
                <a:lnTo>
                  <a:pt x="5131" y="2266"/>
                </a:lnTo>
                <a:lnTo>
                  <a:pt x="5131" y="2266"/>
                </a:lnTo>
                <a:lnTo>
                  <a:pt x="5129" y="2266"/>
                </a:lnTo>
                <a:lnTo>
                  <a:pt x="5131" y="2264"/>
                </a:lnTo>
                <a:lnTo>
                  <a:pt x="5129" y="2264"/>
                </a:lnTo>
                <a:lnTo>
                  <a:pt x="5129" y="2262"/>
                </a:lnTo>
                <a:lnTo>
                  <a:pt x="5129" y="2262"/>
                </a:lnTo>
                <a:lnTo>
                  <a:pt x="5129" y="2260"/>
                </a:lnTo>
                <a:lnTo>
                  <a:pt x="5131" y="2260"/>
                </a:lnTo>
                <a:lnTo>
                  <a:pt x="5131" y="2260"/>
                </a:lnTo>
                <a:lnTo>
                  <a:pt x="5133" y="2260"/>
                </a:lnTo>
                <a:lnTo>
                  <a:pt x="5133" y="2258"/>
                </a:lnTo>
                <a:lnTo>
                  <a:pt x="5133" y="2256"/>
                </a:lnTo>
                <a:lnTo>
                  <a:pt x="5133" y="2258"/>
                </a:lnTo>
                <a:lnTo>
                  <a:pt x="5131" y="2258"/>
                </a:lnTo>
                <a:close/>
                <a:moveTo>
                  <a:pt x="5060" y="1906"/>
                </a:moveTo>
                <a:lnTo>
                  <a:pt x="5060" y="1908"/>
                </a:lnTo>
                <a:lnTo>
                  <a:pt x="5060" y="1906"/>
                </a:lnTo>
                <a:lnTo>
                  <a:pt x="5060" y="1906"/>
                </a:lnTo>
                <a:lnTo>
                  <a:pt x="5058" y="1904"/>
                </a:lnTo>
                <a:lnTo>
                  <a:pt x="5060" y="1904"/>
                </a:lnTo>
                <a:lnTo>
                  <a:pt x="5058" y="1904"/>
                </a:lnTo>
                <a:lnTo>
                  <a:pt x="5058" y="1902"/>
                </a:lnTo>
                <a:lnTo>
                  <a:pt x="5058" y="1902"/>
                </a:lnTo>
                <a:lnTo>
                  <a:pt x="5056" y="1902"/>
                </a:lnTo>
                <a:lnTo>
                  <a:pt x="5056" y="1904"/>
                </a:lnTo>
                <a:lnTo>
                  <a:pt x="5056" y="1904"/>
                </a:lnTo>
                <a:lnTo>
                  <a:pt x="5056" y="1906"/>
                </a:lnTo>
                <a:lnTo>
                  <a:pt x="5060" y="1906"/>
                </a:lnTo>
                <a:close/>
                <a:moveTo>
                  <a:pt x="5058" y="2464"/>
                </a:moveTo>
                <a:lnTo>
                  <a:pt x="5058" y="2464"/>
                </a:lnTo>
                <a:lnTo>
                  <a:pt x="5056" y="2464"/>
                </a:lnTo>
                <a:lnTo>
                  <a:pt x="5056" y="2464"/>
                </a:lnTo>
                <a:lnTo>
                  <a:pt x="5058" y="2464"/>
                </a:lnTo>
                <a:lnTo>
                  <a:pt x="5058" y="2464"/>
                </a:lnTo>
                <a:lnTo>
                  <a:pt x="5060" y="2464"/>
                </a:lnTo>
                <a:lnTo>
                  <a:pt x="5058" y="2464"/>
                </a:lnTo>
                <a:lnTo>
                  <a:pt x="5058" y="2464"/>
                </a:lnTo>
                <a:close/>
                <a:moveTo>
                  <a:pt x="5043" y="2361"/>
                </a:moveTo>
                <a:lnTo>
                  <a:pt x="5043" y="2359"/>
                </a:lnTo>
                <a:lnTo>
                  <a:pt x="5041" y="2359"/>
                </a:lnTo>
                <a:lnTo>
                  <a:pt x="5041" y="2359"/>
                </a:lnTo>
                <a:lnTo>
                  <a:pt x="5043" y="2359"/>
                </a:lnTo>
                <a:lnTo>
                  <a:pt x="5043" y="2359"/>
                </a:lnTo>
                <a:lnTo>
                  <a:pt x="5041" y="2354"/>
                </a:lnTo>
                <a:lnTo>
                  <a:pt x="5039" y="2354"/>
                </a:lnTo>
                <a:lnTo>
                  <a:pt x="5037" y="2357"/>
                </a:lnTo>
                <a:lnTo>
                  <a:pt x="5039" y="2359"/>
                </a:lnTo>
                <a:lnTo>
                  <a:pt x="5037" y="2359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3"/>
                </a:lnTo>
                <a:lnTo>
                  <a:pt x="5035" y="2363"/>
                </a:lnTo>
                <a:lnTo>
                  <a:pt x="5035" y="2365"/>
                </a:lnTo>
                <a:lnTo>
                  <a:pt x="5035" y="2365"/>
                </a:lnTo>
                <a:lnTo>
                  <a:pt x="5037" y="2365"/>
                </a:lnTo>
                <a:lnTo>
                  <a:pt x="5039" y="2363"/>
                </a:lnTo>
                <a:lnTo>
                  <a:pt x="5039" y="2363"/>
                </a:lnTo>
                <a:lnTo>
                  <a:pt x="5039" y="2363"/>
                </a:lnTo>
                <a:lnTo>
                  <a:pt x="5041" y="2363"/>
                </a:lnTo>
                <a:lnTo>
                  <a:pt x="5043" y="2363"/>
                </a:lnTo>
                <a:lnTo>
                  <a:pt x="5045" y="2361"/>
                </a:lnTo>
                <a:lnTo>
                  <a:pt x="5045" y="2361"/>
                </a:lnTo>
                <a:lnTo>
                  <a:pt x="5045" y="2361"/>
                </a:lnTo>
                <a:lnTo>
                  <a:pt x="5043" y="2361"/>
                </a:lnTo>
                <a:close/>
                <a:moveTo>
                  <a:pt x="5054" y="1526"/>
                </a:move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4" y="1526"/>
                </a:lnTo>
                <a:lnTo>
                  <a:pt x="5054" y="1526"/>
                </a:lnTo>
                <a:close/>
                <a:moveTo>
                  <a:pt x="4849" y="1705"/>
                </a:moveTo>
                <a:lnTo>
                  <a:pt x="4849" y="1705"/>
                </a:lnTo>
                <a:lnTo>
                  <a:pt x="4849" y="1702"/>
                </a:lnTo>
                <a:lnTo>
                  <a:pt x="4849" y="1702"/>
                </a:lnTo>
                <a:lnTo>
                  <a:pt x="4846" y="1705"/>
                </a:lnTo>
                <a:lnTo>
                  <a:pt x="4846" y="1705"/>
                </a:lnTo>
                <a:lnTo>
                  <a:pt x="4846" y="1707"/>
                </a:lnTo>
                <a:lnTo>
                  <a:pt x="4846" y="1707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7"/>
                </a:lnTo>
                <a:lnTo>
                  <a:pt x="4849" y="1705"/>
                </a:lnTo>
                <a:close/>
                <a:moveTo>
                  <a:pt x="4427" y="1480"/>
                </a:moveTo>
                <a:lnTo>
                  <a:pt x="4427" y="1480"/>
                </a:lnTo>
                <a:lnTo>
                  <a:pt x="4427" y="1482"/>
                </a:lnTo>
                <a:lnTo>
                  <a:pt x="4427" y="1482"/>
                </a:lnTo>
                <a:lnTo>
                  <a:pt x="4425" y="1482"/>
                </a:lnTo>
                <a:lnTo>
                  <a:pt x="4425" y="1484"/>
                </a:lnTo>
                <a:lnTo>
                  <a:pt x="4425" y="1484"/>
                </a:lnTo>
                <a:lnTo>
                  <a:pt x="4427" y="1487"/>
                </a:lnTo>
                <a:lnTo>
                  <a:pt x="4427" y="1487"/>
                </a:lnTo>
                <a:lnTo>
                  <a:pt x="4427" y="1489"/>
                </a:lnTo>
                <a:lnTo>
                  <a:pt x="4427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7"/>
                </a:lnTo>
                <a:lnTo>
                  <a:pt x="4427" y="1484"/>
                </a:lnTo>
                <a:lnTo>
                  <a:pt x="4429" y="1482"/>
                </a:lnTo>
                <a:lnTo>
                  <a:pt x="4427" y="1480"/>
                </a:lnTo>
                <a:close/>
                <a:moveTo>
                  <a:pt x="4392" y="1445"/>
                </a:move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5"/>
                </a:lnTo>
                <a:lnTo>
                  <a:pt x="4392" y="1445"/>
                </a:lnTo>
                <a:lnTo>
                  <a:pt x="4394" y="1447"/>
                </a:lnTo>
                <a:lnTo>
                  <a:pt x="4396" y="1449"/>
                </a:lnTo>
                <a:lnTo>
                  <a:pt x="4394" y="1445"/>
                </a:lnTo>
                <a:lnTo>
                  <a:pt x="4392" y="1445"/>
                </a:lnTo>
                <a:close/>
                <a:moveTo>
                  <a:pt x="4409" y="1478"/>
                </a:moveTo>
                <a:lnTo>
                  <a:pt x="4411" y="1478"/>
                </a:lnTo>
                <a:lnTo>
                  <a:pt x="4411" y="1478"/>
                </a:lnTo>
                <a:lnTo>
                  <a:pt x="4409" y="1476"/>
                </a:lnTo>
                <a:lnTo>
                  <a:pt x="4409" y="1476"/>
                </a:lnTo>
                <a:lnTo>
                  <a:pt x="4409" y="1478"/>
                </a:lnTo>
                <a:lnTo>
                  <a:pt x="4409" y="1478"/>
                </a:lnTo>
                <a:close/>
                <a:moveTo>
                  <a:pt x="4383" y="1480"/>
                </a:moveTo>
                <a:lnTo>
                  <a:pt x="4383" y="1480"/>
                </a:lnTo>
                <a:lnTo>
                  <a:pt x="4385" y="1480"/>
                </a:lnTo>
                <a:lnTo>
                  <a:pt x="4385" y="1480"/>
                </a:lnTo>
                <a:lnTo>
                  <a:pt x="4385" y="1478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3" y="1476"/>
                </a:lnTo>
                <a:lnTo>
                  <a:pt x="4383" y="1478"/>
                </a:lnTo>
                <a:lnTo>
                  <a:pt x="4383" y="1480"/>
                </a:lnTo>
                <a:lnTo>
                  <a:pt x="4383" y="1480"/>
                </a:lnTo>
                <a:lnTo>
                  <a:pt x="4383" y="1480"/>
                </a:lnTo>
                <a:close/>
                <a:moveTo>
                  <a:pt x="4377" y="1449"/>
                </a:moveTo>
                <a:lnTo>
                  <a:pt x="4375" y="1449"/>
                </a:lnTo>
                <a:lnTo>
                  <a:pt x="4375" y="1451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5"/>
                </a:lnTo>
                <a:lnTo>
                  <a:pt x="4375" y="1455"/>
                </a:lnTo>
                <a:lnTo>
                  <a:pt x="4375" y="1457"/>
                </a:lnTo>
                <a:lnTo>
                  <a:pt x="4377" y="1453"/>
                </a:lnTo>
                <a:lnTo>
                  <a:pt x="4377" y="1451"/>
                </a:lnTo>
                <a:lnTo>
                  <a:pt x="4377" y="1449"/>
                </a:lnTo>
                <a:lnTo>
                  <a:pt x="4377" y="1449"/>
                </a:lnTo>
                <a:lnTo>
                  <a:pt x="4377" y="1449"/>
                </a:lnTo>
                <a:close/>
                <a:moveTo>
                  <a:pt x="4402" y="1470"/>
                </a:moveTo>
                <a:lnTo>
                  <a:pt x="4400" y="1468"/>
                </a:lnTo>
                <a:lnTo>
                  <a:pt x="4400" y="1468"/>
                </a:lnTo>
                <a:lnTo>
                  <a:pt x="4400" y="1470"/>
                </a:lnTo>
                <a:lnTo>
                  <a:pt x="4400" y="1470"/>
                </a:lnTo>
                <a:lnTo>
                  <a:pt x="4402" y="1470"/>
                </a:lnTo>
                <a:close/>
                <a:moveTo>
                  <a:pt x="4406" y="1487"/>
                </a:moveTo>
                <a:lnTo>
                  <a:pt x="4404" y="1487"/>
                </a:lnTo>
                <a:lnTo>
                  <a:pt x="4402" y="1489"/>
                </a:lnTo>
                <a:lnTo>
                  <a:pt x="4402" y="1489"/>
                </a:lnTo>
                <a:lnTo>
                  <a:pt x="4402" y="1491"/>
                </a:lnTo>
                <a:lnTo>
                  <a:pt x="4402" y="1491"/>
                </a:lnTo>
                <a:lnTo>
                  <a:pt x="4402" y="1493"/>
                </a:lnTo>
                <a:lnTo>
                  <a:pt x="4402" y="1493"/>
                </a:lnTo>
                <a:lnTo>
                  <a:pt x="4406" y="1493"/>
                </a:lnTo>
                <a:lnTo>
                  <a:pt x="4409" y="1493"/>
                </a:lnTo>
                <a:lnTo>
                  <a:pt x="4411" y="1493"/>
                </a:lnTo>
                <a:lnTo>
                  <a:pt x="4411" y="1491"/>
                </a:lnTo>
                <a:lnTo>
                  <a:pt x="4411" y="1491"/>
                </a:lnTo>
                <a:lnTo>
                  <a:pt x="4413" y="1491"/>
                </a:lnTo>
                <a:lnTo>
                  <a:pt x="4413" y="1491"/>
                </a:lnTo>
                <a:lnTo>
                  <a:pt x="4413" y="1489"/>
                </a:lnTo>
                <a:lnTo>
                  <a:pt x="4413" y="1489"/>
                </a:lnTo>
                <a:lnTo>
                  <a:pt x="4413" y="1487"/>
                </a:lnTo>
                <a:lnTo>
                  <a:pt x="4411" y="1487"/>
                </a:lnTo>
                <a:lnTo>
                  <a:pt x="4411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6" y="1484"/>
                </a:lnTo>
                <a:lnTo>
                  <a:pt x="4406" y="1487"/>
                </a:lnTo>
                <a:close/>
                <a:moveTo>
                  <a:pt x="4404" y="1468"/>
                </a:moveTo>
                <a:lnTo>
                  <a:pt x="4404" y="1470"/>
                </a:lnTo>
                <a:lnTo>
                  <a:pt x="4404" y="1470"/>
                </a:lnTo>
                <a:lnTo>
                  <a:pt x="4404" y="1472"/>
                </a:lnTo>
                <a:lnTo>
                  <a:pt x="4402" y="1472"/>
                </a:lnTo>
                <a:lnTo>
                  <a:pt x="4402" y="1474"/>
                </a:lnTo>
                <a:lnTo>
                  <a:pt x="4402" y="1476"/>
                </a:lnTo>
                <a:lnTo>
                  <a:pt x="4400" y="1478"/>
                </a:lnTo>
                <a:lnTo>
                  <a:pt x="4400" y="1480"/>
                </a:lnTo>
                <a:lnTo>
                  <a:pt x="4398" y="1482"/>
                </a:lnTo>
                <a:lnTo>
                  <a:pt x="4398" y="1484"/>
                </a:lnTo>
                <a:lnTo>
                  <a:pt x="4396" y="1489"/>
                </a:lnTo>
                <a:lnTo>
                  <a:pt x="4396" y="1489"/>
                </a:lnTo>
                <a:lnTo>
                  <a:pt x="4394" y="1493"/>
                </a:lnTo>
                <a:lnTo>
                  <a:pt x="4394" y="1495"/>
                </a:lnTo>
                <a:lnTo>
                  <a:pt x="4394" y="1495"/>
                </a:lnTo>
                <a:lnTo>
                  <a:pt x="4396" y="1495"/>
                </a:lnTo>
                <a:lnTo>
                  <a:pt x="4396" y="1493"/>
                </a:lnTo>
                <a:lnTo>
                  <a:pt x="4398" y="1489"/>
                </a:lnTo>
                <a:lnTo>
                  <a:pt x="4398" y="1487"/>
                </a:lnTo>
                <a:lnTo>
                  <a:pt x="4400" y="1484"/>
                </a:lnTo>
                <a:lnTo>
                  <a:pt x="4400" y="1484"/>
                </a:lnTo>
                <a:lnTo>
                  <a:pt x="4402" y="1482"/>
                </a:lnTo>
                <a:lnTo>
                  <a:pt x="4404" y="1482"/>
                </a:lnTo>
                <a:lnTo>
                  <a:pt x="4404" y="1482"/>
                </a:lnTo>
                <a:lnTo>
                  <a:pt x="4404" y="1478"/>
                </a:lnTo>
                <a:lnTo>
                  <a:pt x="4404" y="1476"/>
                </a:lnTo>
                <a:lnTo>
                  <a:pt x="4404" y="1474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0"/>
                </a:lnTo>
                <a:lnTo>
                  <a:pt x="4404" y="1468"/>
                </a:lnTo>
                <a:close/>
                <a:moveTo>
                  <a:pt x="4381" y="1489"/>
                </a:moveTo>
                <a:lnTo>
                  <a:pt x="4381" y="1489"/>
                </a:lnTo>
                <a:lnTo>
                  <a:pt x="4381" y="1491"/>
                </a:lnTo>
                <a:lnTo>
                  <a:pt x="4383" y="1495"/>
                </a:lnTo>
                <a:lnTo>
                  <a:pt x="4383" y="1495"/>
                </a:lnTo>
                <a:lnTo>
                  <a:pt x="4385" y="1495"/>
                </a:lnTo>
                <a:lnTo>
                  <a:pt x="4385" y="1497"/>
                </a:lnTo>
                <a:lnTo>
                  <a:pt x="4388" y="1497"/>
                </a:lnTo>
                <a:lnTo>
                  <a:pt x="4390" y="1499"/>
                </a:lnTo>
                <a:lnTo>
                  <a:pt x="4390" y="1501"/>
                </a:lnTo>
                <a:lnTo>
                  <a:pt x="4390" y="1501"/>
                </a:lnTo>
                <a:lnTo>
                  <a:pt x="4392" y="1501"/>
                </a:lnTo>
                <a:lnTo>
                  <a:pt x="4392" y="1501"/>
                </a:lnTo>
                <a:lnTo>
                  <a:pt x="4394" y="1499"/>
                </a:lnTo>
                <a:lnTo>
                  <a:pt x="4394" y="1499"/>
                </a:lnTo>
                <a:lnTo>
                  <a:pt x="4394" y="1497"/>
                </a:lnTo>
                <a:lnTo>
                  <a:pt x="4394" y="1497"/>
                </a:lnTo>
                <a:lnTo>
                  <a:pt x="4394" y="1497"/>
                </a:lnTo>
                <a:lnTo>
                  <a:pt x="4392" y="1493"/>
                </a:lnTo>
                <a:lnTo>
                  <a:pt x="4392" y="1493"/>
                </a:lnTo>
                <a:lnTo>
                  <a:pt x="4392" y="1491"/>
                </a:lnTo>
                <a:lnTo>
                  <a:pt x="4392" y="1489"/>
                </a:lnTo>
                <a:lnTo>
                  <a:pt x="4392" y="1489"/>
                </a:lnTo>
                <a:lnTo>
                  <a:pt x="4394" y="1487"/>
                </a:lnTo>
                <a:lnTo>
                  <a:pt x="4394" y="1484"/>
                </a:lnTo>
                <a:lnTo>
                  <a:pt x="4394" y="1482"/>
                </a:lnTo>
                <a:lnTo>
                  <a:pt x="4396" y="1480"/>
                </a:lnTo>
                <a:lnTo>
                  <a:pt x="4396" y="1478"/>
                </a:lnTo>
                <a:lnTo>
                  <a:pt x="4398" y="1478"/>
                </a:lnTo>
                <a:lnTo>
                  <a:pt x="4398" y="1476"/>
                </a:lnTo>
                <a:lnTo>
                  <a:pt x="4398" y="1476"/>
                </a:lnTo>
                <a:lnTo>
                  <a:pt x="4398" y="1474"/>
                </a:lnTo>
                <a:lnTo>
                  <a:pt x="4394" y="1472"/>
                </a:lnTo>
                <a:lnTo>
                  <a:pt x="4394" y="1472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6"/>
                </a:lnTo>
                <a:lnTo>
                  <a:pt x="4390" y="1476"/>
                </a:lnTo>
                <a:lnTo>
                  <a:pt x="4388" y="1478"/>
                </a:lnTo>
                <a:lnTo>
                  <a:pt x="4388" y="1478"/>
                </a:lnTo>
                <a:lnTo>
                  <a:pt x="4388" y="1480"/>
                </a:lnTo>
                <a:lnTo>
                  <a:pt x="4388" y="1482"/>
                </a:lnTo>
                <a:lnTo>
                  <a:pt x="4388" y="1482"/>
                </a:lnTo>
                <a:lnTo>
                  <a:pt x="4388" y="1484"/>
                </a:lnTo>
                <a:lnTo>
                  <a:pt x="4388" y="1487"/>
                </a:lnTo>
                <a:lnTo>
                  <a:pt x="4385" y="1487"/>
                </a:lnTo>
                <a:lnTo>
                  <a:pt x="4385" y="1487"/>
                </a:lnTo>
                <a:lnTo>
                  <a:pt x="4383" y="1487"/>
                </a:lnTo>
                <a:lnTo>
                  <a:pt x="4381" y="1489"/>
                </a:lnTo>
                <a:lnTo>
                  <a:pt x="4381" y="1489"/>
                </a:lnTo>
                <a:close/>
                <a:moveTo>
                  <a:pt x="4400" y="1497"/>
                </a:moveTo>
                <a:lnTo>
                  <a:pt x="4398" y="1497"/>
                </a:lnTo>
                <a:lnTo>
                  <a:pt x="4398" y="1499"/>
                </a:lnTo>
                <a:lnTo>
                  <a:pt x="4396" y="1499"/>
                </a:lnTo>
                <a:lnTo>
                  <a:pt x="4396" y="1499"/>
                </a:lnTo>
                <a:lnTo>
                  <a:pt x="4398" y="1499"/>
                </a:lnTo>
                <a:lnTo>
                  <a:pt x="4398" y="1499"/>
                </a:lnTo>
                <a:lnTo>
                  <a:pt x="4400" y="1499"/>
                </a:lnTo>
                <a:lnTo>
                  <a:pt x="4400" y="1499"/>
                </a:lnTo>
                <a:lnTo>
                  <a:pt x="4400" y="1497"/>
                </a:lnTo>
                <a:close/>
                <a:moveTo>
                  <a:pt x="4373" y="1537"/>
                </a:moveTo>
                <a:lnTo>
                  <a:pt x="4373" y="1537"/>
                </a:lnTo>
                <a:lnTo>
                  <a:pt x="4375" y="1539"/>
                </a:lnTo>
                <a:lnTo>
                  <a:pt x="4375" y="1539"/>
                </a:lnTo>
                <a:lnTo>
                  <a:pt x="4377" y="1539"/>
                </a:lnTo>
                <a:lnTo>
                  <a:pt x="4377" y="1539"/>
                </a:lnTo>
                <a:lnTo>
                  <a:pt x="4379" y="1537"/>
                </a:lnTo>
                <a:lnTo>
                  <a:pt x="4379" y="1537"/>
                </a:lnTo>
                <a:lnTo>
                  <a:pt x="4379" y="1535"/>
                </a:lnTo>
                <a:lnTo>
                  <a:pt x="4375" y="1535"/>
                </a:lnTo>
                <a:lnTo>
                  <a:pt x="4373" y="1535"/>
                </a:lnTo>
                <a:lnTo>
                  <a:pt x="4373" y="1535"/>
                </a:lnTo>
                <a:lnTo>
                  <a:pt x="4373" y="1537"/>
                </a:lnTo>
                <a:lnTo>
                  <a:pt x="4373" y="1537"/>
                </a:lnTo>
                <a:close/>
                <a:moveTo>
                  <a:pt x="4346" y="1558"/>
                </a:moveTo>
                <a:lnTo>
                  <a:pt x="4346" y="1558"/>
                </a:lnTo>
                <a:lnTo>
                  <a:pt x="4348" y="1558"/>
                </a:lnTo>
                <a:lnTo>
                  <a:pt x="4348" y="1556"/>
                </a:lnTo>
                <a:lnTo>
                  <a:pt x="4348" y="1556"/>
                </a:lnTo>
                <a:lnTo>
                  <a:pt x="4350" y="1558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4"/>
                </a:lnTo>
                <a:lnTo>
                  <a:pt x="4348" y="1554"/>
                </a:lnTo>
                <a:lnTo>
                  <a:pt x="4348" y="1556"/>
                </a:lnTo>
                <a:lnTo>
                  <a:pt x="4346" y="1556"/>
                </a:lnTo>
                <a:lnTo>
                  <a:pt x="4344" y="1558"/>
                </a:lnTo>
                <a:lnTo>
                  <a:pt x="4344" y="1558"/>
                </a:lnTo>
                <a:lnTo>
                  <a:pt x="4344" y="1558"/>
                </a:lnTo>
                <a:lnTo>
                  <a:pt x="4346" y="1558"/>
                </a:lnTo>
                <a:close/>
                <a:moveTo>
                  <a:pt x="4350" y="1434"/>
                </a:moveTo>
                <a:lnTo>
                  <a:pt x="4350" y="1432"/>
                </a:lnTo>
                <a:lnTo>
                  <a:pt x="4350" y="1432"/>
                </a:lnTo>
                <a:lnTo>
                  <a:pt x="4348" y="1430"/>
                </a:lnTo>
                <a:lnTo>
                  <a:pt x="4348" y="1432"/>
                </a:lnTo>
                <a:lnTo>
                  <a:pt x="4348" y="1432"/>
                </a:lnTo>
                <a:lnTo>
                  <a:pt x="4348" y="1432"/>
                </a:lnTo>
                <a:lnTo>
                  <a:pt x="4350" y="1434"/>
                </a:lnTo>
                <a:close/>
                <a:moveTo>
                  <a:pt x="4369" y="1449"/>
                </a:moveTo>
                <a:lnTo>
                  <a:pt x="4369" y="1449"/>
                </a:lnTo>
                <a:lnTo>
                  <a:pt x="4367" y="1447"/>
                </a:lnTo>
                <a:lnTo>
                  <a:pt x="4367" y="1445"/>
                </a:lnTo>
                <a:lnTo>
                  <a:pt x="4369" y="1443"/>
                </a:lnTo>
                <a:lnTo>
                  <a:pt x="4369" y="1443"/>
                </a:lnTo>
                <a:lnTo>
                  <a:pt x="4369" y="1443"/>
                </a:lnTo>
                <a:lnTo>
                  <a:pt x="4367" y="1440"/>
                </a:lnTo>
                <a:lnTo>
                  <a:pt x="4367" y="1440"/>
                </a:lnTo>
                <a:lnTo>
                  <a:pt x="4365" y="1438"/>
                </a:lnTo>
                <a:lnTo>
                  <a:pt x="4365" y="1436"/>
                </a:lnTo>
                <a:lnTo>
                  <a:pt x="4362" y="1438"/>
                </a:lnTo>
                <a:lnTo>
                  <a:pt x="4362" y="1438"/>
                </a:lnTo>
                <a:lnTo>
                  <a:pt x="4360" y="1436"/>
                </a:lnTo>
                <a:lnTo>
                  <a:pt x="4360" y="1436"/>
                </a:lnTo>
                <a:lnTo>
                  <a:pt x="4360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4" y="1438"/>
                </a:lnTo>
                <a:lnTo>
                  <a:pt x="4354" y="1440"/>
                </a:lnTo>
                <a:lnTo>
                  <a:pt x="4354" y="1440"/>
                </a:lnTo>
                <a:lnTo>
                  <a:pt x="4356" y="1440"/>
                </a:lnTo>
                <a:lnTo>
                  <a:pt x="4356" y="1443"/>
                </a:lnTo>
                <a:lnTo>
                  <a:pt x="4358" y="1445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9"/>
                </a:lnTo>
                <a:lnTo>
                  <a:pt x="4358" y="1449"/>
                </a:lnTo>
                <a:lnTo>
                  <a:pt x="4360" y="1449"/>
                </a:lnTo>
                <a:lnTo>
                  <a:pt x="4360" y="1451"/>
                </a:lnTo>
                <a:lnTo>
                  <a:pt x="4360" y="1451"/>
                </a:lnTo>
                <a:lnTo>
                  <a:pt x="4360" y="1453"/>
                </a:lnTo>
                <a:lnTo>
                  <a:pt x="4362" y="1453"/>
                </a:lnTo>
                <a:lnTo>
                  <a:pt x="4362" y="1453"/>
                </a:lnTo>
                <a:lnTo>
                  <a:pt x="4362" y="1455"/>
                </a:lnTo>
                <a:lnTo>
                  <a:pt x="4362" y="1455"/>
                </a:lnTo>
                <a:lnTo>
                  <a:pt x="4365" y="1455"/>
                </a:lnTo>
                <a:lnTo>
                  <a:pt x="4365" y="1453"/>
                </a:lnTo>
                <a:lnTo>
                  <a:pt x="4365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1"/>
                </a:lnTo>
                <a:lnTo>
                  <a:pt x="4367" y="1451"/>
                </a:lnTo>
                <a:lnTo>
                  <a:pt x="4369" y="1449"/>
                </a:lnTo>
                <a:close/>
                <a:moveTo>
                  <a:pt x="4344" y="1256"/>
                </a:moveTo>
                <a:lnTo>
                  <a:pt x="4344" y="1254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8"/>
                </a:lnTo>
                <a:lnTo>
                  <a:pt x="4341" y="1258"/>
                </a:lnTo>
                <a:lnTo>
                  <a:pt x="4341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close/>
                <a:moveTo>
                  <a:pt x="4352" y="1457"/>
                </a:moveTo>
                <a:lnTo>
                  <a:pt x="4350" y="1455"/>
                </a:lnTo>
                <a:lnTo>
                  <a:pt x="4350" y="1455"/>
                </a:lnTo>
                <a:lnTo>
                  <a:pt x="4350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6" y="1455"/>
                </a:lnTo>
                <a:lnTo>
                  <a:pt x="4346" y="1453"/>
                </a:lnTo>
                <a:lnTo>
                  <a:pt x="4346" y="1453"/>
                </a:lnTo>
                <a:lnTo>
                  <a:pt x="4344" y="1453"/>
                </a:lnTo>
                <a:lnTo>
                  <a:pt x="4344" y="1453"/>
                </a:lnTo>
                <a:lnTo>
                  <a:pt x="4344" y="1455"/>
                </a:lnTo>
                <a:lnTo>
                  <a:pt x="4344" y="1455"/>
                </a:lnTo>
                <a:lnTo>
                  <a:pt x="4344" y="1455"/>
                </a:lnTo>
                <a:lnTo>
                  <a:pt x="4346" y="1455"/>
                </a:lnTo>
                <a:lnTo>
                  <a:pt x="4346" y="1457"/>
                </a:lnTo>
                <a:lnTo>
                  <a:pt x="4346" y="1457"/>
                </a:lnTo>
                <a:lnTo>
                  <a:pt x="4348" y="1457"/>
                </a:lnTo>
                <a:lnTo>
                  <a:pt x="4348" y="1457"/>
                </a:lnTo>
                <a:lnTo>
                  <a:pt x="4350" y="1457"/>
                </a:lnTo>
                <a:lnTo>
                  <a:pt x="4350" y="1457"/>
                </a:lnTo>
                <a:lnTo>
                  <a:pt x="4352" y="1457"/>
                </a:lnTo>
                <a:close/>
                <a:moveTo>
                  <a:pt x="4346" y="1459"/>
                </a:moveTo>
                <a:lnTo>
                  <a:pt x="4346" y="1459"/>
                </a:lnTo>
                <a:lnTo>
                  <a:pt x="4346" y="1459"/>
                </a:lnTo>
                <a:lnTo>
                  <a:pt x="4346" y="1459"/>
                </a:lnTo>
                <a:lnTo>
                  <a:pt x="4344" y="1459"/>
                </a:lnTo>
                <a:lnTo>
                  <a:pt x="4346" y="1461"/>
                </a:lnTo>
                <a:lnTo>
                  <a:pt x="4346" y="1461"/>
                </a:lnTo>
                <a:lnTo>
                  <a:pt x="4346" y="1463"/>
                </a:lnTo>
                <a:lnTo>
                  <a:pt x="4346" y="1463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59"/>
                </a:lnTo>
                <a:lnTo>
                  <a:pt x="4346" y="1459"/>
                </a:lnTo>
                <a:close/>
                <a:moveTo>
                  <a:pt x="4346" y="1480"/>
                </a:moveTo>
                <a:lnTo>
                  <a:pt x="4346" y="1480"/>
                </a:lnTo>
                <a:lnTo>
                  <a:pt x="4346" y="1478"/>
                </a:lnTo>
                <a:lnTo>
                  <a:pt x="4346" y="1478"/>
                </a:lnTo>
                <a:lnTo>
                  <a:pt x="4344" y="1478"/>
                </a:lnTo>
                <a:lnTo>
                  <a:pt x="4344" y="1478"/>
                </a:lnTo>
                <a:lnTo>
                  <a:pt x="4344" y="1480"/>
                </a:lnTo>
                <a:lnTo>
                  <a:pt x="4346" y="1480"/>
                </a:lnTo>
                <a:close/>
                <a:moveTo>
                  <a:pt x="4365" y="1545"/>
                </a:moveTo>
                <a:lnTo>
                  <a:pt x="4365" y="1545"/>
                </a:lnTo>
                <a:lnTo>
                  <a:pt x="4362" y="1543"/>
                </a:lnTo>
                <a:lnTo>
                  <a:pt x="4360" y="1543"/>
                </a:lnTo>
                <a:lnTo>
                  <a:pt x="4358" y="1545"/>
                </a:lnTo>
                <a:lnTo>
                  <a:pt x="4358" y="1545"/>
                </a:lnTo>
                <a:lnTo>
                  <a:pt x="4360" y="1547"/>
                </a:lnTo>
                <a:lnTo>
                  <a:pt x="4360" y="1545"/>
                </a:lnTo>
                <a:lnTo>
                  <a:pt x="4362" y="1547"/>
                </a:lnTo>
                <a:lnTo>
                  <a:pt x="4365" y="1545"/>
                </a:lnTo>
                <a:lnTo>
                  <a:pt x="4365" y="1547"/>
                </a:lnTo>
                <a:lnTo>
                  <a:pt x="4367" y="1545"/>
                </a:lnTo>
                <a:lnTo>
                  <a:pt x="4367" y="1545"/>
                </a:lnTo>
                <a:lnTo>
                  <a:pt x="4367" y="1545"/>
                </a:lnTo>
                <a:lnTo>
                  <a:pt x="4365" y="1545"/>
                </a:lnTo>
                <a:close/>
                <a:moveTo>
                  <a:pt x="4344" y="1466"/>
                </a:moveTo>
                <a:lnTo>
                  <a:pt x="4344" y="1466"/>
                </a:lnTo>
                <a:lnTo>
                  <a:pt x="4341" y="1466"/>
                </a:lnTo>
                <a:lnTo>
                  <a:pt x="4341" y="1466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6"/>
                </a:lnTo>
                <a:lnTo>
                  <a:pt x="4344" y="1466"/>
                </a:lnTo>
                <a:lnTo>
                  <a:pt x="4344" y="1466"/>
                </a:lnTo>
                <a:close/>
                <a:moveTo>
                  <a:pt x="4436" y="1115"/>
                </a:moveTo>
                <a:lnTo>
                  <a:pt x="4436" y="1115"/>
                </a:lnTo>
                <a:lnTo>
                  <a:pt x="4436" y="1115"/>
                </a:lnTo>
                <a:lnTo>
                  <a:pt x="4434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8" y="1118"/>
                </a:lnTo>
                <a:lnTo>
                  <a:pt x="4438" y="1115"/>
                </a:lnTo>
                <a:lnTo>
                  <a:pt x="4438" y="1115"/>
                </a:lnTo>
                <a:lnTo>
                  <a:pt x="4436" y="1115"/>
                </a:lnTo>
                <a:close/>
                <a:moveTo>
                  <a:pt x="4432" y="1491"/>
                </a:moveTo>
                <a:lnTo>
                  <a:pt x="4432" y="1493"/>
                </a:lnTo>
                <a:lnTo>
                  <a:pt x="4432" y="1493"/>
                </a:lnTo>
                <a:lnTo>
                  <a:pt x="4434" y="1493"/>
                </a:lnTo>
                <a:lnTo>
                  <a:pt x="4434" y="1491"/>
                </a:lnTo>
                <a:lnTo>
                  <a:pt x="4434" y="1491"/>
                </a:lnTo>
                <a:lnTo>
                  <a:pt x="4432" y="1491"/>
                </a:lnTo>
                <a:close/>
                <a:moveTo>
                  <a:pt x="4434" y="1489"/>
                </a:moveTo>
                <a:lnTo>
                  <a:pt x="4434" y="1491"/>
                </a:lnTo>
                <a:lnTo>
                  <a:pt x="4434" y="1491"/>
                </a:lnTo>
                <a:lnTo>
                  <a:pt x="4436" y="1491"/>
                </a:lnTo>
                <a:lnTo>
                  <a:pt x="4436" y="1491"/>
                </a:lnTo>
                <a:lnTo>
                  <a:pt x="4436" y="1489"/>
                </a:lnTo>
                <a:lnTo>
                  <a:pt x="4436" y="1489"/>
                </a:lnTo>
                <a:lnTo>
                  <a:pt x="4436" y="1489"/>
                </a:lnTo>
                <a:lnTo>
                  <a:pt x="4434" y="1487"/>
                </a:lnTo>
                <a:lnTo>
                  <a:pt x="4434" y="1489"/>
                </a:lnTo>
                <a:lnTo>
                  <a:pt x="4434" y="1489"/>
                </a:lnTo>
                <a:close/>
                <a:moveTo>
                  <a:pt x="4388" y="1524"/>
                </a:moveTo>
                <a:lnTo>
                  <a:pt x="4388" y="1524"/>
                </a:lnTo>
                <a:lnTo>
                  <a:pt x="4388" y="1524"/>
                </a:lnTo>
                <a:lnTo>
                  <a:pt x="4388" y="1526"/>
                </a:lnTo>
                <a:lnTo>
                  <a:pt x="4388" y="1526"/>
                </a:lnTo>
                <a:lnTo>
                  <a:pt x="4390" y="1524"/>
                </a:lnTo>
                <a:lnTo>
                  <a:pt x="4390" y="1524"/>
                </a:lnTo>
                <a:lnTo>
                  <a:pt x="4390" y="1524"/>
                </a:lnTo>
                <a:lnTo>
                  <a:pt x="4388" y="1524"/>
                </a:lnTo>
                <a:lnTo>
                  <a:pt x="4388" y="1524"/>
                </a:lnTo>
                <a:close/>
                <a:moveTo>
                  <a:pt x="4427" y="1493"/>
                </a:moveTo>
                <a:lnTo>
                  <a:pt x="4425" y="1491"/>
                </a:lnTo>
                <a:lnTo>
                  <a:pt x="4425" y="1491"/>
                </a:lnTo>
                <a:lnTo>
                  <a:pt x="4425" y="1493"/>
                </a:lnTo>
                <a:lnTo>
                  <a:pt x="4425" y="1497"/>
                </a:lnTo>
                <a:lnTo>
                  <a:pt x="4427" y="1499"/>
                </a:lnTo>
                <a:lnTo>
                  <a:pt x="4425" y="1501"/>
                </a:lnTo>
                <a:lnTo>
                  <a:pt x="4423" y="1501"/>
                </a:lnTo>
                <a:lnTo>
                  <a:pt x="4423" y="1501"/>
                </a:lnTo>
                <a:lnTo>
                  <a:pt x="4421" y="1501"/>
                </a:lnTo>
                <a:lnTo>
                  <a:pt x="4421" y="1503"/>
                </a:lnTo>
                <a:lnTo>
                  <a:pt x="4421" y="1503"/>
                </a:lnTo>
                <a:lnTo>
                  <a:pt x="4419" y="1503"/>
                </a:lnTo>
                <a:lnTo>
                  <a:pt x="4417" y="1501"/>
                </a:lnTo>
                <a:lnTo>
                  <a:pt x="4417" y="1501"/>
                </a:lnTo>
                <a:lnTo>
                  <a:pt x="4415" y="1503"/>
                </a:lnTo>
                <a:lnTo>
                  <a:pt x="4415" y="1503"/>
                </a:lnTo>
                <a:lnTo>
                  <a:pt x="4415" y="1505"/>
                </a:lnTo>
                <a:lnTo>
                  <a:pt x="4415" y="1508"/>
                </a:lnTo>
                <a:lnTo>
                  <a:pt x="4413" y="1508"/>
                </a:lnTo>
                <a:lnTo>
                  <a:pt x="4411" y="1508"/>
                </a:lnTo>
                <a:lnTo>
                  <a:pt x="4411" y="1508"/>
                </a:lnTo>
                <a:lnTo>
                  <a:pt x="4409" y="1508"/>
                </a:lnTo>
                <a:lnTo>
                  <a:pt x="4409" y="1510"/>
                </a:lnTo>
                <a:lnTo>
                  <a:pt x="4409" y="1510"/>
                </a:lnTo>
                <a:lnTo>
                  <a:pt x="4406" y="1512"/>
                </a:lnTo>
                <a:lnTo>
                  <a:pt x="4406" y="1512"/>
                </a:lnTo>
                <a:lnTo>
                  <a:pt x="4406" y="1514"/>
                </a:lnTo>
                <a:lnTo>
                  <a:pt x="4404" y="1514"/>
                </a:lnTo>
                <a:lnTo>
                  <a:pt x="4402" y="1514"/>
                </a:lnTo>
                <a:lnTo>
                  <a:pt x="4402" y="1516"/>
                </a:lnTo>
                <a:lnTo>
                  <a:pt x="4400" y="1516"/>
                </a:lnTo>
                <a:lnTo>
                  <a:pt x="4402" y="1514"/>
                </a:lnTo>
                <a:lnTo>
                  <a:pt x="4402" y="1514"/>
                </a:lnTo>
                <a:lnTo>
                  <a:pt x="4402" y="1510"/>
                </a:lnTo>
                <a:lnTo>
                  <a:pt x="4402" y="1510"/>
                </a:lnTo>
                <a:lnTo>
                  <a:pt x="4400" y="1508"/>
                </a:lnTo>
                <a:lnTo>
                  <a:pt x="4400" y="1508"/>
                </a:lnTo>
                <a:lnTo>
                  <a:pt x="4398" y="1508"/>
                </a:lnTo>
                <a:lnTo>
                  <a:pt x="4396" y="1505"/>
                </a:lnTo>
                <a:lnTo>
                  <a:pt x="4396" y="1505"/>
                </a:lnTo>
                <a:lnTo>
                  <a:pt x="4396" y="1508"/>
                </a:lnTo>
                <a:lnTo>
                  <a:pt x="4394" y="1508"/>
                </a:lnTo>
                <a:lnTo>
                  <a:pt x="4394" y="1508"/>
                </a:lnTo>
                <a:lnTo>
                  <a:pt x="4392" y="1510"/>
                </a:lnTo>
                <a:lnTo>
                  <a:pt x="4392" y="1510"/>
                </a:lnTo>
                <a:lnTo>
                  <a:pt x="4390" y="1510"/>
                </a:lnTo>
                <a:lnTo>
                  <a:pt x="4390" y="1510"/>
                </a:lnTo>
                <a:lnTo>
                  <a:pt x="4390" y="1512"/>
                </a:lnTo>
                <a:lnTo>
                  <a:pt x="4390" y="1512"/>
                </a:lnTo>
                <a:lnTo>
                  <a:pt x="4390" y="1514"/>
                </a:lnTo>
                <a:lnTo>
                  <a:pt x="4388" y="1514"/>
                </a:lnTo>
                <a:lnTo>
                  <a:pt x="4388" y="1514"/>
                </a:lnTo>
                <a:lnTo>
                  <a:pt x="4385" y="1514"/>
                </a:lnTo>
                <a:lnTo>
                  <a:pt x="4383" y="1514"/>
                </a:lnTo>
                <a:lnTo>
                  <a:pt x="4381" y="1516"/>
                </a:lnTo>
                <a:lnTo>
                  <a:pt x="4379" y="1516"/>
                </a:lnTo>
                <a:lnTo>
                  <a:pt x="4379" y="1516"/>
                </a:lnTo>
                <a:lnTo>
                  <a:pt x="4377" y="1518"/>
                </a:lnTo>
                <a:lnTo>
                  <a:pt x="4377" y="1520"/>
                </a:lnTo>
                <a:lnTo>
                  <a:pt x="4377" y="1520"/>
                </a:lnTo>
                <a:lnTo>
                  <a:pt x="4375" y="1524"/>
                </a:lnTo>
                <a:lnTo>
                  <a:pt x="4375" y="1526"/>
                </a:lnTo>
                <a:lnTo>
                  <a:pt x="4375" y="1528"/>
                </a:lnTo>
                <a:lnTo>
                  <a:pt x="4373" y="1528"/>
                </a:lnTo>
                <a:lnTo>
                  <a:pt x="4375" y="1531"/>
                </a:lnTo>
                <a:lnTo>
                  <a:pt x="4375" y="1531"/>
                </a:lnTo>
                <a:lnTo>
                  <a:pt x="4377" y="1533"/>
                </a:lnTo>
                <a:lnTo>
                  <a:pt x="4377" y="1531"/>
                </a:lnTo>
                <a:lnTo>
                  <a:pt x="4377" y="1531"/>
                </a:lnTo>
                <a:lnTo>
                  <a:pt x="4379" y="1528"/>
                </a:lnTo>
                <a:lnTo>
                  <a:pt x="4379" y="1526"/>
                </a:lnTo>
                <a:lnTo>
                  <a:pt x="4381" y="1522"/>
                </a:lnTo>
                <a:lnTo>
                  <a:pt x="4381" y="1522"/>
                </a:lnTo>
                <a:lnTo>
                  <a:pt x="4383" y="1520"/>
                </a:lnTo>
                <a:lnTo>
                  <a:pt x="4383" y="1520"/>
                </a:lnTo>
                <a:lnTo>
                  <a:pt x="4385" y="1520"/>
                </a:lnTo>
                <a:lnTo>
                  <a:pt x="4388" y="1520"/>
                </a:lnTo>
                <a:lnTo>
                  <a:pt x="4388" y="1522"/>
                </a:lnTo>
                <a:lnTo>
                  <a:pt x="4388" y="1522"/>
                </a:lnTo>
                <a:lnTo>
                  <a:pt x="4388" y="1522"/>
                </a:lnTo>
                <a:lnTo>
                  <a:pt x="4390" y="1522"/>
                </a:lnTo>
                <a:lnTo>
                  <a:pt x="4390" y="1522"/>
                </a:lnTo>
                <a:lnTo>
                  <a:pt x="4392" y="1520"/>
                </a:lnTo>
                <a:lnTo>
                  <a:pt x="4392" y="1520"/>
                </a:lnTo>
                <a:lnTo>
                  <a:pt x="4392" y="1522"/>
                </a:lnTo>
                <a:lnTo>
                  <a:pt x="4392" y="1522"/>
                </a:lnTo>
                <a:lnTo>
                  <a:pt x="4392" y="1522"/>
                </a:lnTo>
                <a:lnTo>
                  <a:pt x="4394" y="1524"/>
                </a:lnTo>
                <a:lnTo>
                  <a:pt x="4396" y="1524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18"/>
                </a:lnTo>
                <a:lnTo>
                  <a:pt x="4398" y="1518"/>
                </a:lnTo>
                <a:lnTo>
                  <a:pt x="4398" y="1518"/>
                </a:lnTo>
                <a:lnTo>
                  <a:pt x="4400" y="1518"/>
                </a:lnTo>
                <a:lnTo>
                  <a:pt x="4400" y="1520"/>
                </a:lnTo>
                <a:lnTo>
                  <a:pt x="4400" y="1520"/>
                </a:lnTo>
                <a:lnTo>
                  <a:pt x="4404" y="1520"/>
                </a:lnTo>
                <a:lnTo>
                  <a:pt x="4404" y="1522"/>
                </a:lnTo>
                <a:lnTo>
                  <a:pt x="4406" y="1524"/>
                </a:lnTo>
                <a:lnTo>
                  <a:pt x="4406" y="1524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8"/>
                </a:lnTo>
                <a:lnTo>
                  <a:pt x="4404" y="1528"/>
                </a:lnTo>
                <a:lnTo>
                  <a:pt x="4404" y="1531"/>
                </a:lnTo>
                <a:lnTo>
                  <a:pt x="4404" y="1531"/>
                </a:lnTo>
                <a:lnTo>
                  <a:pt x="4404" y="1533"/>
                </a:lnTo>
                <a:lnTo>
                  <a:pt x="4404" y="1535"/>
                </a:lnTo>
                <a:lnTo>
                  <a:pt x="4404" y="1537"/>
                </a:lnTo>
                <a:lnTo>
                  <a:pt x="4404" y="1539"/>
                </a:lnTo>
                <a:lnTo>
                  <a:pt x="4406" y="1541"/>
                </a:lnTo>
                <a:lnTo>
                  <a:pt x="4411" y="1543"/>
                </a:lnTo>
                <a:lnTo>
                  <a:pt x="4413" y="1545"/>
                </a:lnTo>
                <a:lnTo>
                  <a:pt x="4417" y="1547"/>
                </a:lnTo>
                <a:lnTo>
                  <a:pt x="4419" y="1547"/>
                </a:lnTo>
                <a:lnTo>
                  <a:pt x="4419" y="1547"/>
                </a:lnTo>
                <a:lnTo>
                  <a:pt x="4419" y="1545"/>
                </a:lnTo>
                <a:lnTo>
                  <a:pt x="4421" y="1545"/>
                </a:lnTo>
                <a:lnTo>
                  <a:pt x="4421" y="1543"/>
                </a:lnTo>
                <a:lnTo>
                  <a:pt x="4421" y="1543"/>
                </a:lnTo>
                <a:lnTo>
                  <a:pt x="4423" y="1545"/>
                </a:lnTo>
                <a:lnTo>
                  <a:pt x="4423" y="1545"/>
                </a:lnTo>
                <a:lnTo>
                  <a:pt x="4421" y="1547"/>
                </a:lnTo>
                <a:lnTo>
                  <a:pt x="4421" y="1549"/>
                </a:lnTo>
                <a:lnTo>
                  <a:pt x="4423" y="1549"/>
                </a:lnTo>
                <a:lnTo>
                  <a:pt x="4423" y="1552"/>
                </a:lnTo>
                <a:lnTo>
                  <a:pt x="4425" y="1549"/>
                </a:lnTo>
                <a:lnTo>
                  <a:pt x="4427" y="1547"/>
                </a:lnTo>
                <a:lnTo>
                  <a:pt x="4427" y="1545"/>
                </a:lnTo>
                <a:lnTo>
                  <a:pt x="4427" y="1541"/>
                </a:lnTo>
                <a:lnTo>
                  <a:pt x="4427" y="1539"/>
                </a:lnTo>
                <a:lnTo>
                  <a:pt x="4427" y="1537"/>
                </a:lnTo>
                <a:lnTo>
                  <a:pt x="4425" y="1537"/>
                </a:lnTo>
                <a:lnTo>
                  <a:pt x="4425" y="1537"/>
                </a:lnTo>
                <a:lnTo>
                  <a:pt x="4423" y="1535"/>
                </a:lnTo>
                <a:lnTo>
                  <a:pt x="4425" y="1533"/>
                </a:lnTo>
                <a:lnTo>
                  <a:pt x="4425" y="1533"/>
                </a:lnTo>
                <a:lnTo>
                  <a:pt x="4427" y="1531"/>
                </a:lnTo>
                <a:lnTo>
                  <a:pt x="4427" y="1528"/>
                </a:lnTo>
                <a:lnTo>
                  <a:pt x="4427" y="1528"/>
                </a:lnTo>
                <a:lnTo>
                  <a:pt x="4427" y="1526"/>
                </a:lnTo>
                <a:lnTo>
                  <a:pt x="4429" y="1526"/>
                </a:lnTo>
                <a:lnTo>
                  <a:pt x="4429" y="1526"/>
                </a:lnTo>
                <a:lnTo>
                  <a:pt x="4432" y="1526"/>
                </a:lnTo>
                <a:lnTo>
                  <a:pt x="4432" y="1528"/>
                </a:lnTo>
                <a:lnTo>
                  <a:pt x="4432" y="1531"/>
                </a:lnTo>
                <a:lnTo>
                  <a:pt x="4434" y="1531"/>
                </a:lnTo>
                <a:lnTo>
                  <a:pt x="4434" y="1533"/>
                </a:lnTo>
                <a:lnTo>
                  <a:pt x="4434" y="1535"/>
                </a:lnTo>
                <a:lnTo>
                  <a:pt x="4434" y="1537"/>
                </a:lnTo>
                <a:lnTo>
                  <a:pt x="4436" y="1539"/>
                </a:lnTo>
                <a:lnTo>
                  <a:pt x="4436" y="1541"/>
                </a:lnTo>
                <a:lnTo>
                  <a:pt x="4436" y="1539"/>
                </a:lnTo>
                <a:lnTo>
                  <a:pt x="4436" y="1535"/>
                </a:lnTo>
                <a:lnTo>
                  <a:pt x="4436" y="1533"/>
                </a:lnTo>
                <a:lnTo>
                  <a:pt x="4436" y="1533"/>
                </a:lnTo>
                <a:lnTo>
                  <a:pt x="4438" y="1533"/>
                </a:lnTo>
                <a:lnTo>
                  <a:pt x="4440" y="1531"/>
                </a:lnTo>
                <a:lnTo>
                  <a:pt x="4442" y="1528"/>
                </a:lnTo>
                <a:lnTo>
                  <a:pt x="4442" y="1526"/>
                </a:lnTo>
                <a:lnTo>
                  <a:pt x="4442" y="1526"/>
                </a:lnTo>
                <a:lnTo>
                  <a:pt x="4442" y="1522"/>
                </a:lnTo>
                <a:lnTo>
                  <a:pt x="4442" y="1520"/>
                </a:lnTo>
                <a:lnTo>
                  <a:pt x="4440" y="1520"/>
                </a:lnTo>
                <a:lnTo>
                  <a:pt x="4440" y="1520"/>
                </a:lnTo>
                <a:lnTo>
                  <a:pt x="4440" y="1518"/>
                </a:lnTo>
                <a:lnTo>
                  <a:pt x="4440" y="1518"/>
                </a:lnTo>
                <a:lnTo>
                  <a:pt x="4440" y="1514"/>
                </a:lnTo>
                <a:lnTo>
                  <a:pt x="4440" y="1514"/>
                </a:lnTo>
                <a:lnTo>
                  <a:pt x="4438" y="1512"/>
                </a:lnTo>
                <a:lnTo>
                  <a:pt x="4438" y="1510"/>
                </a:lnTo>
                <a:lnTo>
                  <a:pt x="4438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5"/>
                </a:lnTo>
                <a:lnTo>
                  <a:pt x="4438" y="1505"/>
                </a:lnTo>
                <a:lnTo>
                  <a:pt x="4438" y="1503"/>
                </a:lnTo>
                <a:lnTo>
                  <a:pt x="4438" y="1503"/>
                </a:lnTo>
                <a:lnTo>
                  <a:pt x="4436" y="1501"/>
                </a:lnTo>
                <a:lnTo>
                  <a:pt x="4436" y="1499"/>
                </a:lnTo>
                <a:lnTo>
                  <a:pt x="4436" y="1497"/>
                </a:lnTo>
                <a:lnTo>
                  <a:pt x="4434" y="1497"/>
                </a:lnTo>
                <a:lnTo>
                  <a:pt x="4434" y="1497"/>
                </a:lnTo>
                <a:lnTo>
                  <a:pt x="4432" y="1495"/>
                </a:lnTo>
                <a:lnTo>
                  <a:pt x="4432" y="1495"/>
                </a:lnTo>
                <a:lnTo>
                  <a:pt x="4427" y="1493"/>
                </a:lnTo>
                <a:close/>
                <a:moveTo>
                  <a:pt x="4434" y="1109"/>
                </a:moveTo>
                <a:lnTo>
                  <a:pt x="4434" y="1109"/>
                </a:lnTo>
                <a:lnTo>
                  <a:pt x="4434" y="1109"/>
                </a:lnTo>
                <a:lnTo>
                  <a:pt x="4434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09"/>
                </a:lnTo>
                <a:lnTo>
                  <a:pt x="4434" y="1109"/>
                </a:lnTo>
                <a:close/>
                <a:moveTo>
                  <a:pt x="4853" y="853"/>
                </a:moveTo>
                <a:lnTo>
                  <a:pt x="4851" y="853"/>
                </a:lnTo>
                <a:lnTo>
                  <a:pt x="4849" y="858"/>
                </a:lnTo>
                <a:lnTo>
                  <a:pt x="4849" y="860"/>
                </a:lnTo>
                <a:lnTo>
                  <a:pt x="4849" y="860"/>
                </a:lnTo>
                <a:lnTo>
                  <a:pt x="4851" y="860"/>
                </a:lnTo>
                <a:lnTo>
                  <a:pt x="4851" y="860"/>
                </a:lnTo>
                <a:lnTo>
                  <a:pt x="4851" y="858"/>
                </a:lnTo>
                <a:lnTo>
                  <a:pt x="4851" y="856"/>
                </a:lnTo>
                <a:lnTo>
                  <a:pt x="4853" y="853"/>
                </a:lnTo>
                <a:close/>
                <a:moveTo>
                  <a:pt x="4339" y="1644"/>
                </a:moveTo>
                <a:lnTo>
                  <a:pt x="4337" y="1648"/>
                </a:lnTo>
                <a:lnTo>
                  <a:pt x="4335" y="1652"/>
                </a:lnTo>
                <a:lnTo>
                  <a:pt x="4335" y="1652"/>
                </a:lnTo>
                <a:lnTo>
                  <a:pt x="4337" y="1654"/>
                </a:lnTo>
                <a:lnTo>
                  <a:pt x="4335" y="1654"/>
                </a:lnTo>
                <a:lnTo>
                  <a:pt x="4337" y="1656"/>
                </a:lnTo>
                <a:lnTo>
                  <a:pt x="4337" y="1658"/>
                </a:lnTo>
                <a:lnTo>
                  <a:pt x="4335" y="1661"/>
                </a:lnTo>
                <a:lnTo>
                  <a:pt x="4335" y="1663"/>
                </a:lnTo>
                <a:lnTo>
                  <a:pt x="4333" y="1663"/>
                </a:lnTo>
                <a:lnTo>
                  <a:pt x="4333" y="1665"/>
                </a:lnTo>
                <a:lnTo>
                  <a:pt x="4333" y="1667"/>
                </a:lnTo>
                <a:lnTo>
                  <a:pt x="4331" y="1669"/>
                </a:lnTo>
                <a:lnTo>
                  <a:pt x="4331" y="1669"/>
                </a:lnTo>
                <a:lnTo>
                  <a:pt x="4329" y="1669"/>
                </a:lnTo>
                <a:lnTo>
                  <a:pt x="4329" y="1669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3"/>
                </a:lnTo>
                <a:lnTo>
                  <a:pt x="4329" y="1675"/>
                </a:lnTo>
                <a:lnTo>
                  <a:pt x="4329" y="1677"/>
                </a:lnTo>
                <a:lnTo>
                  <a:pt x="4329" y="1677"/>
                </a:lnTo>
                <a:lnTo>
                  <a:pt x="4329" y="1679"/>
                </a:lnTo>
                <a:lnTo>
                  <a:pt x="4331" y="1682"/>
                </a:lnTo>
                <a:lnTo>
                  <a:pt x="4331" y="1682"/>
                </a:lnTo>
                <a:lnTo>
                  <a:pt x="4335" y="1682"/>
                </a:lnTo>
                <a:lnTo>
                  <a:pt x="4337" y="1682"/>
                </a:lnTo>
                <a:lnTo>
                  <a:pt x="4337" y="1682"/>
                </a:lnTo>
                <a:lnTo>
                  <a:pt x="4339" y="1682"/>
                </a:lnTo>
                <a:lnTo>
                  <a:pt x="4339" y="1682"/>
                </a:lnTo>
                <a:lnTo>
                  <a:pt x="4339" y="1684"/>
                </a:lnTo>
                <a:lnTo>
                  <a:pt x="4339" y="1684"/>
                </a:lnTo>
                <a:lnTo>
                  <a:pt x="4339" y="1686"/>
                </a:lnTo>
                <a:lnTo>
                  <a:pt x="4339" y="1686"/>
                </a:lnTo>
                <a:lnTo>
                  <a:pt x="4341" y="1688"/>
                </a:lnTo>
                <a:lnTo>
                  <a:pt x="4341" y="1690"/>
                </a:lnTo>
                <a:lnTo>
                  <a:pt x="4341" y="1694"/>
                </a:lnTo>
                <a:lnTo>
                  <a:pt x="4339" y="1696"/>
                </a:lnTo>
                <a:lnTo>
                  <a:pt x="4339" y="1698"/>
                </a:lnTo>
                <a:lnTo>
                  <a:pt x="4339" y="1698"/>
                </a:lnTo>
                <a:lnTo>
                  <a:pt x="4339" y="1700"/>
                </a:lnTo>
                <a:lnTo>
                  <a:pt x="4337" y="1705"/>
                </a:lnTo>
                <a:lnTo>
                  <a:pt x="4337" y="1707"/>
                </a:lnTo>
                <a:lnTo>
                  <a:pt x="4337" y="1707"/>
                </a:lnTo>
                <a:lnTo>
                  <a:pt x="4337" y="1709"/>
                </a:lnTo>
                <a:lnTo>
                  <a:pt x="4339" y="1711"/>
                </a:lnTo>
                <a:lnTo>
                  <a:pt x="4339" y="1711"/>
                </a:lnTo>
                <a:lnTo>
                  <a:pt x="4341" y="1713"/>
                </a:lnTo>
                <a:lnTo>
                  <a:pt x="4344" y="1713"/>
                </a:lnTo>
                <a:lnTo>
                  <a:pt x="4344" y="1713"/>
                </a:lnTo>
                <a:lnTo>
                  <a:pt x="4346" y="1711"/>
                </a:lnTo>
                <a:lnTo>
                  <a:pt x="4346" y="1711"/>
                </a:lnTo>
                <a:lnTo>
                  <a:pt x="4348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2" y="1711"/>
                </a:lnTo>
                <a:lnTo>
                  <a:pt x="4352" y="1711"/>
                </a:lnTo>
                <a:lnTo>
                  <a:pt x="4352" y="1709"/>
                </a:lnTo>
                <a:lnTo>
                  <a:pt x="4350" y="1705"/>
                </a:lnTo>
                <a:lnTo>
                  <a:pt x="4350" y="1705"/>
                </a:lnTo>
                <a:lnTo>
                  <a:pt x="4350" y="1702"/>
                </a:lnTo>
                <a:lnTo>
                  <a:pt x="4352" y="1698"/>
                </a:lnTo>
                <a:lnTo>
                  <a:pt x="4352" y="1698"/>
                </a:lnTo>
                <a:lnTo>
                  <a:pt x="4352" y="1694"/>
                </a:lnTo>
                <a:lnTo>
                  <a:pt x="4352" y="1690"/>
                </a:lnTo>
                <a:lnTo>
                  <a:pt x="4352" y="1686"/>
                </a:lnTo>
                <a:lnTo>
                  <a:pt x="4352" y="1686"/>
                </a:lnTo>
                <a:lnTo>
                  <a:pt x="4352" y="1684"/>
                </a:lnTo>
                <a:lnTo>
                  <a:pt x="4352" y="1679"/>
                </a:lnTo>
                <a:lnTo>
                  <a:pt x="4352" y="1677"/>
                </a:lnTo>
                <a:lnTo>
                  <a:pt x="4350" y="1677"/>
                </a:lnTo>
                <a:lnTo>
                  <a:pt x="4350" y="1675"/>
                </a:lnTo>
                <a:lnTo>
                  <a:pt x="4350" y="1673"/>
                </a:lnTo>
                <a:lnTo>
                  <a:pt x="4352" y="1673"/>
                </a:lnTo>
                <a:lnTo>
                  <a:pt x="4354" y="1671"/>
                </a:lnTo>
                <a:lnTo>
                  <a:pt x="4356" y="1669"/>
                </a:lnTo>
                <a:lnTo>
                  <a:pt x="4358" y="1669"/>
                </a:lnTo>
                <a:lnTo>
                  <a:pt x="4358" y="1669"/>
                </a:lnTo>
                <a:lnTo>
                  <a:pt x="4360" y="1669"/>
                </a:lnTo>
                <a:lnTo>
                  <a:pt x="4362" y="1671"/>
                </a:lnTo>
                <a:lnTo>
                  <a:pt x="4362" y="1673"/>
                </a:lnTo>
                <a:lnTo>
                  <a:pt x="4362" y="1675"/>
                </a:lnTo>
                <a:lnTo>
                  <a:pt x="4362" y="1677"/>
                </a:lnTo>
                <a:lnTo>
                  <a:pt x="4360" y="1677"/>
                </a:lnTo>
                <a:lnTo>
                  <a:pt x="4360" y="1679"/>
                </a:lnTo>
                <a:lnTo>
                  <a:pt x="4358" y="1682"/>
                </a:lnTo>
                <a:lnTo>
                  <a:pt x="4358" y="1682"/>
                </a:lnTo>
                <a:lnTo>
                  <a:pt x="4360" y="1682"/>
                </a:lnTo>
                <a:lnTo>
                  <a:pt x="4365" y="1688"/>
                </a:lnTo>
                <a:lnTo>
                  <a:pt x="4367" y="1688"/>
                </a:lnTo>
                <a:lnTo>
                  <a:pt x="4369" y="1688"/>
                </a:lnTo>
                <a:lnTo>
                  <a:pt x="4369" y="1690"/>
                </a:lnTo>
                <a:lnTo>
                  <a:pt x="4369" y="1690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6"/>
                </a:lnTo>
                <a:lnTo>
                  <a:pt x="4369" y="1698"/>
                </a:lnTo>
                <a:lnTo>
                  <a:pt x="4369" y="1700"/>
                </a:lnTo>
                <a:lnTo>
                  <a:pt x="4371" y="1700"/>
                </a:lnTo>
                <a:lnTo>
                  <a:pt x="4371" y="1700"/>
                </a:lnTo>
                <a:lnTo>
                  <a:pt x="4373" y="1700"/>
                </a:lnTo>
                <a:lnTo>
                  <a:pt x="4375" y="1700"/>
                </a:lnTo>
                <a:lnTo>
                  <a:pt x="4377" y="1700"/>
                </a:lnTo>
                <a:lnTo>
                  <a:pt x="4375" y="1698"/>
                </a:lnTo>
                <a:lnTo>
                  <a:pt x="4375" y="1698"/>
                </a:lnTo>
                <a:lnTo>
                  <a:pt x="4377" y="1696"/>
                </a:lnTo>
                <a:lnTo>
                  <a:pt x="4379" y="1696"/>
                </a:lnTo>
                <a:lnTo>
                  <a:pt x="4381" y="1694"/>
                </a:lnTo>
                <a:lnTo>
                  <a:pt x="4383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2"/>
                </a:lnTo>
                <a:lnTo>
                  <a:pt x="4388" y="1692"/>
                </a:lnTo>
                <a:lnTo>
                  <a:pt x="4388" y="1690"/>
                </a:lnTo>
                <a:lnTo>
                  <a:pt x="4388" y="1690"/>
                </a:lnTo>
                <a:lnTo>
                  <a:pt x="4388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6"/>
                </a:lnTo>
                <a:lnTo>
                  <a:pt x="4381" y="1686"/>
                </a:lnTo>
                <a:lnTo>
                  <a:pt x="4381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2"/>
                </a:lnTo>
                <a:lnTo>
                  <a:pt x="4379" y="1682"/>
                </a:lnTo>
                <a:lnTo>
                  <a:pt x="4379" y="1679"/>
                </a:lnTo>
                <a:lnTo>
                  <a:pt x="4379" y="1677"/>
                </a:lnTo>
                <a:lnTo>
                  <a:pt x="4381" y="1677"/>
                </a:lnTo>
                <a:lnTo>
                  <a:pt x="4381" y="1675"/>
                </a:lnTo>
                <a:lnTo>
                  <a:pt x="4379" y="1675"/>
                </a:lnTo>
                <a:lnTo>
                  <a:pt x="4379" y="1675"/>
                </a:lnTo>
                <a:lnTo>
                  <a:pt x="4379" y="1673"/>
                </a:lnTo>
                <a:lnTo>
                  <a:pt x="4379" y="1673"/>
                </a:lnTo>
                <a:lnTo>
                  <a:pt x="4377" y="1671"/>
                </a:lnTo>
                <a:lnTo>
                  <a:pt x="4375" y="1669"/>
                </a:lnTo>
                <a:lnTo>
                  <a:pt x="4375" y="1667"/>
                </a:lnTo>
                <a:lnTo>
                  <a:pt x="4373" y="1665"/>
                </a:lnTo>
                <a:lnTo>
                  <a:pt x="4371" y="1663"/>
                </a:lnTo>
                <a:lnTo>
                  <a:pt x="4371" y="1663"/>
                </a:lnTo>
                <a:lnTo>
                  <a:pt x="4369" y="1663"/>
                </a:lnTo>
                <a:lnTo>
                  <a:pt x="4369" y="1663"/>
                </a:lnTo>
                <a:lnTo>
                  <a:pt x="4369" y="1661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9" y="1658"/>
                </a:lnTo>
                <a:lnTo>
                  <a:pt x="4369" y="1658"/>
                </a:lnTo>
                <a:lnTo>
                  <a:pt x="4371" y="1658"/>
                </a:lnTo>
                <a:lnTo>
                  <a:pt x="4371" y="1658"/>
                </a:lnTo>
                <a:lnTo>
                  <a:pt x="4373" y="1656"/>
                </a:lnTo>
                <a:lnTo>
                  <a:pt x="4373" y="1656"/>
                </a:lnTo>
                <a:lnTo>
                  <a:pt x="4377" y="1654"/>
                </a:lnTo>
                <a:lnTo>
                  <a:pt x="4379" y="1654"/>
                </a:lnTo>
                <a:lnTo>
                  <a:pt x="4379" y="1652"/>
                </a:lnTo>
                <a:lnTo>
                  <a:pt x="4383" y="1650"/>
                </a:lnTo>
                <a:lnTo>
                  <a:pt x="4385" y="1648"/>
                </a:lnTo>
                <a:lnTo>
                  <a:pt x="4385" y="1646"/>
                </a:lnTo>
                <a:lnTo>
                  <a:pt x="4388" y="1646"/>
                </a:lnTo>
                <a:lnTo>
                  <a:pt x="4388" y="1644"/>
                </a:lnTo>
                <a:lnTo>
                  <a:pt x="4388" y="1644"/>
                </a:lnTo>
                <a:lnTo>
                  <a:pt x="4390" y="1644"/>
                </a:lnTo>
                <a:lnTo>
                  <a:pt x="4392" y="1644"/>
                </a:lnTo>
                <a:lnTo>
                  <a:pt x="4394" y="1646"/>
                </a:lnTo>
                <a:lnTo>
                  <a:pt x="4394" y="1646"/>
                </a:lnTo>
                <a:lnTo>
                  <a:pt x="4396" y="1646"/>
                </a:lnTo>
                <a:lnTo>
                  <a:pt x="4396" y="1646"/>
                </a:lnTo>
                <a:lnTo>
                  <a:pt x="4396" y="1642"/>
                </a:lnTo>
                <a:lnTo>
                  <a:pt x="4396" y="1642"/>
                </a:lnTo>
                <a:lnTo>
                  <a:pt x="4396" y="1640"/>
                </a:lnTo>
                <a:lnTo>
                  <a:pt x="4394" y="1640"/>
                </a:lnTo>
                <a:lnTo>
                  <a:pt x="4392" y="1640"/>
                </a:lnTo>
                <a:lnTo>
                  <a:pt x="4390" y="1640"/>
                </a:lnTo>
                <a:lnTo>
                  <a:pt x="4388" y="1640"/>
                </a:lnTo>
                <a:lnTo>
                  <a:pt x="4388" y="1640"/>
                </a:lnTo>
                <a:lnTo>
                  <a:pt x="4388" y="1642"/>
                </a:lnTo>
                <a:lnTo>
                  <a:pt x="4388" y="1642"/>
                </a:lnTo>
                <a:lnTo>
                  <a:pt x="4388" y="1642"/>
                </a:lnTo>
                <a:lnTo>
                  <a:pt x="4385" y="1642"/>
                </a:lnTo>
                <a:lnTo>
                  <a:pt x="4383" y="1642"/>
                </a:lnTo>
                <a:lnTo>
                  <a:pt x="4379" y="1642"/>
                </a:lnTo>
                <a:lnTo>
                  <a:pt x="4377" y="1642"/>
                </a:lnTo>
                <a:lnTo>
                  <a:pt x="4377" y="1644"/>
                </a:lnTo>
                <a:lnTo>
                  <a:pt x="4377" y="1644"/>
                </a:lnTo>
                <a:lnTo>
                  <a:pt x="4375" y="1644"/>
                </a:lnTo>
                <a:lnTo>
                  <a:pt x="4373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69" y="1644"/>
                </a:lnTo>
                <a:lnTo>
                  <a:pt x="4369" y="1644"/>
                </a:lnTo>
                <a:lnTo>
                  <a:pt x="4367" y="1644"/>
                </a:lnTo>
                <a:lnTo>
                  <a:pt x="4365" y="1648"/>
                </a:lnTo>
                <a:lnTo>
                  <a:pt x="4365" y="1648"/>
                </a:lnTo>
                <a:lnTo>
                  <a:pt x="4362" y="1650"/>
                </a:lnTo>
                <a:lnTo>
                  <a:pt x="4360" y="1652"/>
                </a:lnTo>
                <a:lnTo>
                  <a:pt x="4360" y="1650"/>
                </a:lnTo>
                <a:lnTo>
                  <a:pt x="4358" y="1650"/>
                </a:lnTo>
                <a:lnTo>
                  <a:pt x="4356" y="1650"/>
                </a:lnTo>
                <a:lnTo>
                  <a:pt x="4356" y="1650"/>
                </a:lnTo>
                <a:lnTo>
                  <a:pt x="4354" y="1650"/>
                </a:lnTo>
                <a:lnTo>
                  <a:pt x="4354" y="1646"/>
                </a:lnTo>
                <a:lnTo>
                  <a:pt x="4352" y="1646"/>
                </a:lnTo>
                <a:lnTo>
                  <a:pt x="4350" y="1644"/>
                </a:lnTo>
                <a:lnTo>
                  <a:pt x="4350" y="1644"/>
                </a:lnTo>
                <a:lnTo>
                  <a:pt x="4348" y="1640"/>
                </a:lnTo>
                <a:lnTo>
                  <a:pt x="4348" y="1640"/>
                </a:lnTo>
                <a:lnTo>
                  <a:pt x="4346" y="1638"/>
                </a:lnTo>
                <a:lnTo>
                  <a:pt x="4346" y="1635"/>
                </a:lnTo>
                <a:lnTo>
                  <a:pt x="4346" y="1633"/>
                </a:lnTo>
                <a:lnTo>
                  <a:pt x="4346" y="1633"/>
                </a:lnTo>
                <a:lnTo>
                  <a:pt x="4348" y="1631"/>
                </a:lnTo>
                <a:lnTo>
                  <a:pt x="4348" y="1629"/>
                </a:lnTo>
                <a:lnTo>
                  <a:pt x="4350" y="1627"/>
                </a:lnTo>
                <a:lnTo>
                  <a:pt x="4350" y="1625"/>
                </a:lnTo>
                <a:lnTo>
                  <a:pt x="4352" y="1625"/>
                </a:lnTo>
                <a:lnTo>
                  <a:pt x="4352" y="1623"/>
                </a:lnTo>
                <a:lnTo>
                  <a:pt x="4354" y="1623"/>
                </a:lnTo>
                <a:lnTo>
                  <a:pt x="4356" y="1623"/>
                </a:lnTo>
                <a:lnTo>
                  <a:pt x="4360" y="1625"/>
                </a:lnTo>
                <a:lnTo>
                  <a:pt x="4360" y="1625"/>
                </a:lnTo>
                <a:lnTo>
                  <a:pt x="4367" y="1625"/>
                </a:lnTo>
                <a:lnTo>
                  <a:pt x="4369" y="1625"/>
                </a:lnTo>
                <a:lnTo>
                  <a:pt x="4369" y="1625"/>
                </a:lnTo>
                <a:lnTo>
                  <a:pt x="4371" y="1625"/>
                </a:lnTo>
                <a:lnTo>
                  <a:pt x="4373" y="1625"/>
                </a:lnTo>
                <a:lnTo>
                  <a:pt x="4375" y="1625"/>
                </a:lnTo>
                <a:lnTo>
                  <a:pt x="4379" y="1625"/>
                </a:lnTo>
                <a:lnTo>
                  <a:pt x="4388" y="1625"/>
                </a:lnTo>
                <a:lnTo>
                  <a:pt x="4390" y="1625"/>
                </a:lnTo>
                <a:lnTo>
                  <a:pt x="4392" y="1625"/>
                </a:lnTo>
                <a:lnTo>
                  <a:pt x="4392" y="1625"/>
                </a:lnTo>
                <a:lnTo>
                  <a:pt x="4394" y="1627"/>
                </a:lnTo>
                <a:lnTo>
                  <a:pt x="4394" y="1627"/>
                </a:lnTo>
                <a:lnTo>
                  <a:pt x="4398" y="1627"/>
                </a:lnTo>
                <a:lnTo>
                  <a:pt x="4398" y="1627"/>
                </a:lnTo>
                <a:lnTo>
                  <a:pt x="4400" y="1627"/>
                </a:lnTo>
                <a:lnTo>
                  <a:pt x="4406" y="1625"/>
                </a:lnTo>
                <a:lnTo>
                  <a:pt x="4406" y="1625"/>
                </a:lnTo>
                <a:lnTo>
                  <a:pt x="4409" y="1625"/>
                </a:lnTo>
                <a:lnTo>
                  <a:pt x="4411" y="1625"/>
                </a:lnTo>
                <a:lnTo>
                  <a:pt x="4411" y="1625"/>
                </a:lnTo>
                <a:lnTo>
                  <a:pt x="4411" y="1623"/>
                </a:lnTo>
                <a:lnTo>
                  <a:pt x="4413" y="1621"/>
                </a:lnTo>
                <a:lnTo>
                  <a:pt x="4413" y="1621"/>
                </a:lnTo>
                <a:lnTo>
                  <a:pt x="4415" y="1619"/>
                </a:lnTo>
                <a:lnTo>
                  <a:pt x="4417" y="1617"/>
                </a:lnTo>
                <a:lnTo>
                  <a:pt x="4419" y="1617"/>
                </a:lnTo>
                <a:lnTo>
                  <a:pt x="4419" y="1614"/>
                </a:lnTo>
                <a:lnTo>
                  <a:pt x="4421" y="1612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08"/>
                </a:lnTo>
                <a:lnTo>
                  <a:pt x="4421" y="1606"/>
                </a:lnTo>
                <a:lnTo>
                  <a:pt x="4419" y="1606"/>
                </a:lnTo>
                <a:lnTo>
                  <a:pt x="4417" y="1608"/>
                </a:lnTo>
                <a:lnTo>
                  <a:pt x="4417" y="1608"/>
                </a:lnTo>
                <a:lnTo>
                  <a:pt x="4415" y="1610"/>
                </a:lnTo>
                <a:lnTo>
                  <a:pt x="4415" y="1610"/>
                </a:lnTo>
                <a:lnTo>
                  <a:pt x="4413" y="1610"/>
                </a:lnTo>
                <a:lnTo>
                  <a:pt x="4413" y="1610"/>
                </a:lnTo>
                <a:lnTo>
                  <a:pt x="4413" y="1612"/>
                </a:lnTo>
                <a:lnTo>
                  <a:pt x="4413" y="1614"/>
                </a:lnTo>
                <a:lnTo>
                  <a:pt x="4411" y="1614"/>
                </a:lnTo>
                <a:lnTo>
                  <a:pt x="4409" y="1617"/>
                </a:lnTo>
                <a:lnTo>
                  <a:pt x="4402" y="1619"/>
                </a:lnTo>
                <a:lnTo>
                  <a:pt x="4402" y="1619"/>
                </a:lnTo>
                <a:lnTo>
                  <a:pt x="4394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5" y="1619"/>
                </a:lnTo>
                <a:lnTo>
                  <a:pt x="4383" y="1617"/>
                </a:lnTo>
                <a:lnTo>
                  <a:pt x="4381" y="1617"/>
                </a:lnTo>
                <a:lnTo>
                  <a:pt x="4377" y="1617"/>
                </a:lnTo>
                <a:lnTo>
                  <a:pt x="4373" y="1617"/>
                </a:lnTo>
                <a:lnTo>
                  <a:pt x="4369" y="1617"/>
                </a:lnTo>
                <a:lnTo>
                  <a:pt x="4369" y="1617"/>
                </a:lnTo>
                <a:lnTo>
                  <a:pt x="4369" y="1614"/>
                </a:lnTo>
                <a:lnTo>
                  <a:pt x="4367" y="1614"/>
                </a:lnTo>
                <a:lnTo>
                  <a:pt x="4367" y="1614"/>
                </a:lnTo>
                <a:lnTo>
                  <a:pt x="4367" y="1612"/>
                </a:lnTo>
                <a:lnTo>
                  <a:pt x="4367" y="1612"/>
                </a:lnTo>
                <a:lnTo>
                  <a:pt x="4365" y="1612"/>
                </a:lnTo>
                <a:lnTo>
                  <a:pt x="4365" y="1612"/>
                </a:lnTo>
                <a:lnTo>
                  <a:pt x="4362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58" y="1612"/>
                </a:lnTo>
                <a:lnTo>
                  <a:pt x="4358" y="1614"/>
                </a:lnTo>
                <a:lnTo>
                  <a:pt x="4356" y="1617"/>
                </a:lnTo>
                <a:lnTo>
                  <a:pt x="4356" y="1617"/>
                </a:lnTo>
                <a:lnTo>
                  <a:pt x="4356" y="1619"/>
                </a:lnTo>
                <a:lnTo>
                  <a:pt x="4356" y="1619"/>
                </a:lnTo>
                <a:lnTo>
                  <a:pt x="4354" y="1619"/>
                </a:lnTo>
                <a:lnTo>
                  <a:pt x="4354" y="1619"/>
                </a:lnTo>
                <a:lnTo>
                  <a:pt x="4352" y="1619"/>
                </a:lnTo>
                <a:lnTo>
                  <a:pt x="4352" y="1619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9"/>
                </a:lnTo>
                <a:lnTo>
                  <a:pt x="4348" y="1621"/>
                </a:lnTo>
                <a:lnTo>
                  <a:pt x="4348" y="1621"/>
                </a:lnTo>
                <a:lnTo>
                  <a:pt x="4348" y="1621"/>
                </a:lnTo>
                <a:lnTo>
                  <a:pt x="4346" y="1623"/>
                </a:lnTo>
                <a:lnTo>
                  <a:pt x="4346" y="1623"/>
                </a:lnTo>
                <a:lnTo>
                  <a:pt x="4346" y="1625"/>
                </a:lnTo>
                <a:lnTo>
                  <a:pt x="4344" y="1627"/>
                </a:lnTo>
                <a:lnTo>
                  <a:pt x="4344" y="1629"/>
                </a:lnTo>
                <a:lnTo>
                  <a:pt x="4344" y="1631"/>
                </a:lnTo>
                <a:lnTo>
                  <a:pt x="4344" y="1631"/>
                </a:lnTo>
                <a:lnTo>
                  <a:pt x="4344" y="1631"/>
                </a:lnTo>
                <a:lnTo>
                  <a:pt x="4341" y="1631"/>
                </a:lnTo>
                <a:lnTo>
                  <a:pt x="4341" y="1633"/>
                </a:lnTo>
                <a:lnTo>
                  <a:pt x="4344" y="1638"/>
                </a:lnTo>
                <a:lnTo>
                  <a:pt x="4344" y="1642"/>
                </a:lnTo>
                <a:lnTo>
                  <a:pt x="4344" y="1642"/>
                </a:lnTo>
                <a:lnTo>
                  <a:pt x="4344" y="1644"/>
                </a:lnTo>
                <a:lnTo>
                  <a:pt x="4344" y="1642"/>
                </a:lnTo>
                <a:lnTo>
                  <a:pt x="4341" y="1642"/>
                </a:lnTo>
                <a:lnTo>
                  <a:pt x="4341" y="1642"/>
                </a:lnTo>
                <a:lnTo>
                  <a:pt x="4339" y="1644"/>
                </a:lnTo>
                <a:close/>
                <a:moveTo>
                  <a:pt x="4444" y="1577"/>
                </a:moveTo>
                <a:lnTo>
                  <a:pt x="4444" y="1577"/>
                </a:lnTo>
                <a:lnTo>
                  <a:pt x="4444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4" y="1577"/>
                </a:lnTo>
                <a:lnTo>
                  <a:pt x="4444" y="1577"/>
                </a:lnTo>
                <a:close/>
                <a:moveTo>
                  <a:pt x="4415" y="1499"/>
                </a:moveTo>
                <a:lnTo>
                  <a:pt x="4413" y="1499"/>
                </a:lnTo>
                <a:lnTo>
                  <a:pt x="4413" y="1499"/>
                </a:lnTo>
                <a:lnTo>
                  <a:pt x="4415" y="1499"/>
                </a:lnTo>
                <a:lnTo>
                  <a:pt x="4415" y="1501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close/>
                <a:moveTo>
                  <a:pt x="4442" y="1573"/>
                </a:moveTo>
                <a:lnTo>
                  <a:pt x="4442" y="1575"/>
                </a:lnTo>
                <a:lnTo>
                  <a:pt x="4444" y="1577"/>
                </a:lnTo>
                <a:lnTo>
                  <a:pt x="4444" y="1575"/>
                </a:lnTo>
                <a:lnTo>
                  <a:pt x="4444" y="1575"/>
                </a:lnTo>
                <a:lnTo>
                  <a:pt x="4442" y="1575"/>
                </a:lnTo>
                <a:lnTo>
                  <a:pt x="4442" y="1573"/>
                </a:lnTo>
                <a:close/>
                <a:moveTo>
                  <a:pt x="4375" y="1436"/>
                </a:moveTo>
                <a:lnTo>
                  <a:pt x="4375" y="1436"/>
                </a:lnTo>
                <a:lnTo>
                  <a:pt x="4373" y="1436"/>
                </a:lnTo>
                <a:lnTo>
                  <a:pt x="4373" y="1436"/>
                </a:lnTo>
                <a:lnTo>
                  <a:pt x="4373" y="1438"/>
                </a:lnTo>
                <a:lnTo>
                  <a:pt x="4373" y="1438"/>
                </a:lnTo>
                <a:lnTo>
                  <a:pt x="4373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7" y="1438"/>
                </a:lnTo>
                <a:lnTo>
                  <a:pt x="4377" y="1438"/>
                </a:lnTo>
                <a:lnTo>
                  <a:pt x="4377" y="1436"/>
                </a:lnTo>
                <a:lnTo>
                  <a:pt x="4375" y="1436"/>
                </a:lnTo>
                <a:close/>
                <a:moveTo>
                  <a:pt x="4415" y="1463"/>
                </a:moveTo>
                <a:lnTo>
                  <a:pt x="4417" y="1466"/>
                </a:lnTo>
                <a:lnTo>
                  <a:pt x="4417" y="1463"/>
                </a:lnTo>
                <a:lnTo>
                  <a:pt x="4417" y="1463"/>
                </a:lnTo>
                <a:lnTo>
                  <a:pt x="4415" y="1463"/>
                </a:lnTo>
                <a:lnTo>
                  <a:pt x="4415" y="1461"/>
                </a:lnTo>
                <a:lnTo>
                  <a:pt x="4415" y="1463"/>
                </a:lnTo>
                <a:lnTo>
                  <a:pt x="4415" y="1463"/>
                </a:lnTo>
                <a:lnTo>
                  <a:pt x="4415" y="1463"/>
                </a:lnTo>
                <a:close/>
                <a:moveTo>
                  <a:pt x="4411" y="1466"/>
                </a:moveTo>
                <a:lnTo>
                  <a:pt x="4413" y="1466"/>
                </a:lnTo>
                <a:lnTo>
                  <a:pt x="4413" y="1466"/>
                </a:lnTo>
                <a:lnTo>
                  <a:pt x="4413" y="1463"/>
                </a:lnTo>
                <a:lnTo>
                  <a:pt x="4411" y="1463"/>
                </a:lnTo>
                <a:lnTo>
                  <a:pt x="4411" y="1463"/>
                </a:lnTo>
                <a:lnTo>
                  <a:pt x="4409" y="1463"/>
                </a:lnTo>
                <a:lnTo>
                  <a:pt x="4411" y="1466"/>
                </a:lnTo>
                <a:lnTo>
                  <a:pt x="4411" y="1466"/>
                </a:lnTo>
                <a:close/>
                <a:moveTo>
                  <a:pt x="4375" y="1459"/>
                </a:moveTo>
                <a:lnTo>
                  <a:pt x="4375" y="1459"/>
                </a:lnTo>
                <a:lnTo>
                  <a:pt x="4373" y="1459"/>
                </a:lnTo>
                <a:lnTo>
                  <a:pt x="4373" y="1461"/>
                </a:lnTo>
                <a:lnTo>
                  <a:pt x="4375" y="1461"/>
                </a:lnTo>
                <a:lnTo>
                  <a:pt x="4377" y="1461"/>
                </a:lnTo>
                <a:lnTo>
                  <a:pt x="4377" y="1463"/>
                </a:lnTo>
                <a:lnTo>
                  <a:pt x="4377" y="1463"/>
                </a:lnTo>
                <a:lnTo>
                  <a:pt x="4375" y="1468"/>
                </a:lnTo>
                <a:lnTo>
                  <a:pt x="4375" y="1472"/>
                </a:lnTo>
                <a:lnTo>
                  <a:pt x="4375" y="1472"/>
                </a:lnTo>
                <a:lnTo>
                  <a:pt x="4375" y="1474"/>
                </a:lnTo>
                <a:lnTo>
                  <a:pt x="4375" y="1476"/>
                </a:lnTo>
                <a:lnTo>
                  <a:pt x="4375" y="1476"/>
                </a:lnTo>
                <a:lnTo>
                  <a:pt x="4375" y="1478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7" y="1478"/>
                </a:lnTo>
                <a:lnTo>
                  <a:pt x="4377" y="1478"/>
                </a:lnTo>
                <a:lnTo>
                  <a:pt x="4383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8" y="1474"/>
                </a:lnTo>
                <a:lnTo>
                  <a:pt x="4388" y="1474"/>
                </a:lnTo>
                <a:lnTo>
                  <a:pt x="4388" y="1472"/>
                </a:lnTo>
                <a:lnTo>
                  <a:pt x="4388" y="1472"/>
                </a:lnTo>
                <a:lnTo>
                  <a:pt x="4390" y="1472"/>
                </a:lnTo>
                <a:lnTo>
                  <a:pt x="4390" y="1472"/>
                </a:lnTo>
                <a:lnTo>
                  <a:pt x="4392" y="1470"/>
                </a:lnTo>
                <a:lnTo>
                  <a:pt x="4392" y="1468"/>
                </a:lnTo>
                <a:lnTo>
                  <a:pt x="4392" y="1468"/>
                </a:lnTo>
                <a:lnTo>
                  <a:pt x="4392" y="1466"/>
                </a:lnTo>
                <a:lnTo>
                  <a:pt x="4392" y="1466"/>
                </a:lnTo>
                <a:lnTo>
                  <a:pt x="4392" y="1466"/>
                </a:lnTo>
                <a:lnTo>
                  <a:pt x="4388" y="1466"/>
                </a:lnTo>
                <a:lnTo>
                  <a:pt x="4388" y="1466"/>
                </a:lnTo>
                <a:lnTo>
                  <a:pt x="4390" y="1466"/>
                </a:lnTo>
                <a:lnTo>
                  <a:pt x="4388" y="1463"/>
                </a:lnTo>
                <a:lnTo>
                  <a:pt x="4385" y="1463"/>
                </a:lnTo>
                <a:lnTo>
                  <a:pt x="4383" y="1463"/>
                </a:lnTo>
                <a:lnTo>
                  <a:pt x="4383" y="1463"/>
                </a:lnTo>
                <a:lnTo>
                  <a:pt x="4381" y="1461"/>
                </a:lnTo>
                <a:lnTo>
                  <a:pt x="4379" y="1461"/>
                </a:lnTo>
                <a:lnTo>
                  <a:pt x="4377" y="1459"/>
                </a:lnTo>
                <a:lnTo>
                  <a:pt x="4375" y="1459"/>
                </a:lnTo>
                <a:close/>
                <a:moveTo>
                  <a:pt x="4421" y="1484"/>
                </a:moveTo>
                <a:lnTo>
                  <a:pt x="4421" y="1484"/>
                </a:lnTo>
                <a:lnTo>
                  <a:pt x="4421" y="1487"/>
                </a:lnTo>
                <a:lnTo>
                  <a:pt x="4423" y="1489"/>
                </a:lnTo>
                <a:lnTo>
                  <a:pt x="4423" y="1487"/>
                </a:lnTo>
                <a:lnTo>
                  <a:pt x="4421" y="1484"/>
                </a:lnTo>
                <a:lnTo>
                  <a:pt x="4421" y="1484"/>
                </a:lnTo>
                <a:close/>
                <a:moveTo>
                  <a:pt x="4409" y="1466"/>
                </a:moveTo>
                <a:lnTo>
                  <a:pt x="4409" y="1466"/>
                </a:lnTo>
                <a:lnTo>
                  <a:pt x="4409" y="1468"/>
                </a:lnTo>
                <a:lnTo>
                  <a:pt x="4411" y="1470"/>
                </a:lnTo>
                <a:lnTo>
                  <a:pt x="4411" y="1474"/>
                </a:lnTo>
                <a:lnTo>
                  <a:pt x="4411" y="1474"/>
                </a:lnTo>
                <a:lnTo>
                  <a:pt x="4413" y="1474"/>
                </a:lnTo>
                <a:lnTo>
                  <a:pt x="4413" y="1474"/>
                </a:lnTo>
                <a:lnTo>
                  <a:pt x="4415" y="1474"/>
                </a:lnTo>
                <a:lnTo>
                  <a:pt x="4415" y="1476"/>
                </a:lnTo>
                <a:lnTo>
                  <a:pt x="4415" y="1476"/>
                </a:lnTo>
                <a:lnTo>
                  <a:pt x="4415" y="1478"/>
                </a:lnTo>
                <a:lnTo>
                  <a:pt x="4415" y="1480"/>
                </a:lnTo>
                <a:lnTo>
                  <a:pt x="4415" y="1482"/>
                </a:lnTo>
                <a:lnTo>
                  <a:pt x="4415" y="1482"/>
                </a:lnTo>
                <a:lnTo>
                  <a:pt x="4415" y="1484"/>
                </a:lnTo>
                <a:lnTo>
                  <a:pt x="4417" y="1484"/>
                </a:lnTo>
                <a:lnTo>
                  <a:pt x="4417" y="1487"/>
                </a:lnTo>
                <a:lnTo>
                  <a:pt x="4419" y="1487"/>
                </a:lnTo>
                <a:lnTo>
                  <a:pt x="4419" y="1484"/>
                </a:lnTo>
                <a:lnTo>
                  <a:pt x="4419" y="1484"/>
                </a:lnTo>
                <a:lnTo>
                  <a:pt x="4419" y="1482"/>
                </a:lnTo>
                <a:lnTo>
                  <a:pt x="4419" y="1482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1" y="1480"/>
                </a:lnTo>
                <a:lnTo>
                  <a:pt x="4421" y="1478"/>
                </a:lnTo>
                <a:lnTo>
                  <a:pt x="4421" y="1478"/>
                </a:lnTo>
                <a:lnTo>
                  <a:pt x="4421" y="1478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4"/>
                </a:lnTo>
                <a:lnTo>
                  <a:pt x="4419" y="1470"/>
                </a:lnTo>
                <a:lnTo>
                  <a:pt x="4419" y="1470"/>
                </a:lnTo>
                <a:lnTo>
                  <a:pt x="4419" y="1470"/>
                </a:lnTo>
                <a:lnTo>
                  <a:pt x="4417" y="1468"/>
                </a:lnTo>
                <a:lnTo>
                  <a:pt x="4417" y="1468"/>
                </a:lnTo>
                <a:lnTo>
                  <a:pt x="4415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1" y="1466"/>
                </a:lnTo>
                <a:lnTo>
                  <a:pt x="4411" y="1466"/>
                </a:lnTo>
                <a:lnTo>
                  <a:pt x="4409" y="1466"/>
                </a:lnTo>
                <a:lnTo>
                  <a:pt x="4409" y="1466"/>
                </a:lnTo>
                <a:lnTo>
                  <a:pt x="4409" y="1466"/>
                </a:lnTo>
                <a:close/>
                <a:moveTo>
                  <a:pt x="4383" y="1453"/>
                </a:moveTo>
                <a:lnTo>
                  <a:pt x="4385" y="1453"/>
                </a:lnTo>
                <a:lnTo>
                  <a:pt x="4385" y="1453"/>
                </a:lnTo>
                <a:lnTo>
                  <a:pt x="4385" y="1451"/>
                </a:lnTo>
                <a:lnTo>
                  <a:pt x="4383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3" y="1453"/>
                </a:lnTo>
                <a:lnTo>
                  <a:pt x="4383" y="1453"/>
                </a:lnTo>
                <a:close/>
                <a:moveTo>
                  <a:pt x="4379" y="1451"/>
                </a:moveTo>
                <a:lnTo>
                  <a:pt x="4379" y="1449"/>
                </a:lnTo>
                <a:lnTo>
                  <a:pt x="4379" y="1449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close/>
                <a:moveTo>
                  <a:pt x="4400" y="1453"/>
                </a:moveTo>
                <a:lnTo>
                  <a:pt x="4400" y="1451"/>
                </a:lnTo>
                <a:lnTo>
                  <a:pt x="4400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400" y="1453"/>
                </a:lnTo>
                <a:lnTo>
                  <a:pt x="4400" y="1453"/>
                </a:lnTo>
                <a:close/>
                <a:moveTo>
                  <a:pt x="4398" y="1451"/>
                </a:moveTo>
                <a:lnTo>
                  <a:pt x="4396" y="1451"/>
                </a:lnTo>
                <a:lnTo>
                  <a:pt x="4394" y="1451"/>
                </a:lnTo>
                <a:lnTo>
                  <a:pt x="4394" y="1449"/>
                </a:lnTo>
                <a:lnTo>
                  <a:pt x="4394" y="1451"/>
                </a:lnTo>
                <a:lnTo>
                  <a:pt x="4394" y="1453"/>
                </a:lnTo>
                <a:lnTo>
                  <a:pt x="4394" y="1453"/>
                </a:lnTo>
                <a:lnTo>
                  <a:pt x="4392" y="1457"/>
                </a:lnTo>
                <a:lnTo>
                  <a:pt x="4392" y="1459"/>
                </a:lnTo>
                <a:lnTo>
                  <a:pt x="4392" y="1459"/>
                </a:lnTo>
                <a:lnTo>
                  <a:pt x="4394" y="1457"/>
                </a:lnTo>
                <a:lnTo>
                  <a:pt x="4396" y="1455"/>
                </a:lnTo>
                <a:lnTo>
                  <a:pt x="4396" y="1455"/>
                </a:lnTo>
                <a:lnTo>
                  <a:pt x="4398" y="1455"/>
                </a:lnTo>
                <a:lnTo>
                  <a:pt x="4398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9"/>
                </a:lnTo>
                <a:lnTo>
                  <a:pt x="4400" y="1459"/>
                </a:lnTo>
                <a:lnTo>
                  <a:pt x="4402" y="1459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59"/>
                </a:lnTo>
                <a:lnTo>
                  <a:pt x="4402" y="1455"/>
                </a:lnTo>
                <a:lnTo>
                  <a:pt x="4400" y="1453"/>
                </a:lnTo>
                <a:lnTo>
                  <a:pt x="4398" y="1453"/>
                </a:lnTo>
                <a:lnTo>
                  <a:pt x="4398" y="1451"/>
                </a:lnTo>
                <a:close/>
                <a:moveTo>
                  <a:pt x="4444" y="1573"/>
                </a:moveTo>
                <a:lnTo>
                  <a:pt x="4444" y="1573"/>
                </a:lnTo>
                <a:lnTo>
                  <a:pt x="4444" y="1573"/>
                </a:lnTo>
                <a:lnTo>
                  <a:pt x="4444" y="1573"/>
                </a:lnTo>
                <a:lnTo>
                  <a:pt x="4446" y="1570"/>
                </a:lnTo>
                <a:lnTo>
                  <a:pt x="4446" y="1570"/>
                </a:lnTo>
                <a:lnTo>
                  <a:pt x="4446" y="1568"/>
                </a:lnTo>
                <a:lnTo>
                  <a:pt x="4446" y="1566"/>
                </a:lnTo>
                <a:lnTo>
                  <a:pt x="4444" y="1566"/>
                </a:lnTo>
                <a:lnTo>
                  <a:pt x="4444" y="1566"/>
                </a:lnTo>
                <a:lnTo>
                  <a:pt x="4444" y="1568"/>
                </a:lnTo>
                <a:lnTo>
                  <a:pt x="4444" y="1568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3"/>
                </a:lnTo>
                <a:close/>
                <a:moveTo>
                  <a:pt x="4714" y="2210"/>
                </a:moveTo>
                <a:lnTo>
                  <a:pt x="4714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2"/>
                </a:lnTo>
                <a:lnTo>
                  <a:pt x="4714" y="2210"/>
                </a:lnTo>
                <a:close/>
                <a:moveTo>
                  <a:pt x="4710" y="2212"/>
                </a:moveTo>
                <a:lnTo>
                  <a:pt x="4712" y="2212"/>
                </a:lnTo>
                <a:lnTo>
                  <a:pt x="4714" y="2214"/>
                </a:lnTo>
                <a:lnTo>
                  <a:pt x="4714" y="2214"/>
                </a:lnTo>
                <a:lnTo>
                  <a:pt x="4712" y="2212"/>
                </a:lnTo>
                <a:lnTo>
                  <a:pt x="4712" y="2212"/>
                </a:lnTo>
                <a:lnTo>
                  <a:pt x="4712" y="2212"/>
                </a:lnTo>
                <a:lnTo>
                  <a:pt x="4710" y="2212"/>
                </a:lnTo>
                <a:close/>
                <a:moveTo>
                  <a:pt x="4756" y="2237"/>
                </a:moveTo>
                <a:lnTo>
                  <a:pt x="4756" y="2237"/>
                </a:lnTo>
                <a:lnTo>
                  <a:pt x="4754" y="2237"/>
                </a:lnTo>
                <a:lnTo>
                  <a:pt x="4752" y="2233"/>
                </a:lnTo>
                <a:lnTo>
                  <a:pt x="4750" y="2233"/>
                </a:lnTo>
                <a:lnTo>
                  <a:pt x="4750" y="2235"/>
                </a:lnTo>
                <a:lnTo>
                  <a:pt x="4748" y="2235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2" y="2241"/>
                </a:lnTo>
                <a:lnTo>
                  <a:pt x="4752" y="2241"/>
                </a:lnTo>
                <a:lnTo>
                  <a:pt x="4752" y="2241"/>
                </a:lnTo>
                <a:lnTo>
                  <a:pt x="4754" y="2241"/>
                </a:lnTo>
                <a:lnTo>
                  <a:pt x="4754" y="2241"/>
                </a:lnTo>
                <a:lnTo>
                  <a:pt x="4756" y="2241"/>
                </a:lnTo>
                <a:lnTo>
                  <a:pt x="4756" y="2241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7"/>
                </a:lnTo>
                <a:close/>
                <a:moveTo>
                  <a:pt x="4756" y="2243"/>
                </a:moveTo>
                <a:lnTo>
                  <a:pt x="4754" y="2243"/>
                </a:lnTo>
                <a:lnTo>
                  <a:pt x="4752" y="2243"/>
                </a:lnTo>
                <a:lnTo>
                  <a:pt x="4752" y="2243"/>
                </a:lnTo>
                <a:lnTo>
                  <a:pt x="4752" y="2245"/>
                </a:lnTo>
                <a:lnTo>
                  <a:pt x="4754" y="2245"/>
                </a:lnTo>
                <a:lnTo>
                  <a:pt x="4754" y="2245"/>
                </a:lnTo>
                <a:lnTo>
                  <a:pt x="4756" y="2245"/>
                </a:lnTo>
                <a:lnTo>
                  <a:pt x="4756" y="2245"/>
                </a:lnTo>
                <a:lnTo>
                  <a:pt x="4758" y="2245"/>
                </a:lnTo>
                <a:lnTo>
                  <a:pt x="4758" y="2245"/>
                </a:lnTo>
                <a:lnTo>
                  <a:pt x="4758" y="2243"/>
                </a:lnTo>
                <a:lnTo>
                  <a:pt x="4756" y="2243"/>
                </a:lnTo>
                <a:close/>
                <a:moveTo>
                  <a:pt x="4754" y="2245"/>
                </a:moveTo>
                <a:lnTo>
                  <a:pt x="4754" y="2245"/>
                </a:lnTo>
                <a:lnTo>
                  <a:pt x="4754" y="2245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5"/>
                </a:lnTo>
                <a:close/>
                <a:moveTo>
                  <a:pt x="4706" y="2245"/>
                </a:moveTo>
                <a:lnTo>
                  <a:pt x="4706" y="2245"/>
                </a:lnTo>
                <a:lnTo>
                  <a:pt x="4706" y="2245"/>
                </a:lnTo>
                <a:lnTo>
                  <a:pt x="4704" y="2245"/>
                </a:lnTo>
                <a:lnTo>
                  <a:pt x="4704" y="2245"/>
                </a:lnTo>
                <a:lnTo>
                  <a:pt x="4704" y="2248"/>
                </a:lnTo>
                <a:lnTo>
                  <a:pt x="4706" y="2245"/>
                </a:lnTo>
                <a:close/>
                <a:moveTo>
                  <a:pt x="4696" y="2235"/>
                </a:moveTo>
                <a:lnTo>
                  <a:pt x="4696" y="2231"/>
                </a:lnTo>
                <a:lnTo>
                  <a:pt x="4693" y="2231"/>
                </a:lnTo>
                <a:lnTo>
                  <a:pt x="4693" y="2231"/>
                </a:lnTo>
                <a:lnTo>
                  <a:pt x="4693" y="2233"/>
                </a:lnTo>
                <a:lnTo>
                  <a:pt x="4691" y="2233"/>
                </a:lnTo>
                <a:lnTo>
                  <a:pt x="4691" y="2233"/>
                </a:lnTo>
                <a:lnTo>
                  <a:pt x="4691" y="2235"/>
                </a:lnTo>
                <a:lnTo>
                  <a:pt x="4691" y="2237"/>
                </a:lnTo>
                <a:lnTo>
                  <a:pt x="4691" y="2237"/>
                </a:lnTo>
                <a:lnTo>
                  <a:pt x="4691" y="2239"/>
                </a:lnTo>
                <a:lnTo>
                  <a:pt x="4691" y="2239"/>
                </a:lnTo>
                <a:lnTo>
                  <a:pt x="4693" y="2239"/>
                </a:lnTo>
                <a:lnTo>
                  <a:pt x="4693" y="2239"/>
                </a:lnTo>
                <a:lnTo>
                  <a:pt x="4696" y="2237"/>
                </a:lnTo>
                <a:lnTo>
                  <a:pt x="4696" y="2237"/>
                </a:lnTo>
                <a:lnTo>
                  <a:pt x="4696" y="2235"/>
                </a:lnTo>
                <a:lnTo>
                  <a:pt x="4696" y="2235"/>
                </a:lnTo>
                <a:close/>
                <a:moveTo>
                  <a:pt x="4756" y="2275"/>
                </a:moveTo>
                <a:lnTo>
                  <a:pt x="4756" y="2273"/>
                </a:lnTo>
                <a:lnTo>
                  <a:pt x="4756" y="2273"/>
                </a:lnTo>
                <a:lnTo>
                  <a:pt x="4756" y="2273"/>
                </a:lnTo>
                <a:lnTo>
                  <a:pt x="4756" y="2271"/>
                </a:lnTo>
                <a:lnTo>
                  <a:pt x="4756" y="2269"/>
                </a:lnTo>
                <a:lnTo>
                  <a:pt x="4756" y="2266"/>
                </a:lnTo>
                <a:lnTo>
                  <a:pt x="4756" y="2264"/>
                </a:lnTo>
                <a:lnTo>
                  <a:pt x="4756" y="2262"/>
                </a:lnTo>
                <a:lnTo>
                  <a:pt x="4756" y="2260"/>
                </a:lnTo>
                <a:lnTo>
                  <a:pt x="4756" y="2258"/>
                </a:lnTo>
                <a:lnTo>
                  <a:pt x="4756" y="2258"/>
                </a:lnTo>
                <a:lnTo>
                  <a:pt x="4756" y="2256"/>
                </a:lnTo>
                <a:lnTo>
                  <a:pt x="4756" y="2254"/>
                </a:lnTo>
                <a:lnTo>
                  <a:pt x="4754" y="2252"/>
                </a:lnTo>
                <a:lnTo>
                  <a:pt x="4752" y="2252"/>
                </a:lnTo>
                <a:lnTo>
                  <a:pt x="4752" y="2252"/>
                </a:lnTo>
                <a:lnTo>
                  <a:pt x="4750" y="2252"/>
                </a:lnTo>
                <a:lnTo>
                  <a:pt x="4750" y="2252"/>
                </a:lnTo>
                <a:lnTo>
                  <a:pt x="4746" y="2252"/>
                </a:lnTo>
                <a:lnTo>
                  <a:pt x="4746" y="2252"/>
                </a:lnTo>
                <a:lnTo>
                  <a:pt x="4744" y="2254"/>
                </a:lnTo>
                <a:lnTo>
                  <a:pt x="4744" y="2254"/>
                </a:lnTo>
                <a:lnTo>
                  <a:pt x="4744" y="2254"/>
                </a:lnTo>
                <a:lnTo>
                  <a:pt x="4742" y="2254"/>
                </a:lnTo>
                <a:lnTo>
                  <a:pt x="4742" y="2254"/>
                </a:lnTo>
                <a:lnTo>
                  <a:pt x="4740" y="2254"/>
                </a:lnTo>
                <a:lnTo>
                  <a:pt x="4740" y="2254"/>
                </a:lnTo>
                <a:lnTo>
                  <a:pt x="4737" y="2254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8"/>
                </a:lnTo>
                <a:lnTo>
                  <a:pt x="4733" y="2256"/>
                </a:lnTo>
                <a:lnTo>
                  <a:pt x="4733" y="2256"/>
                </a:lnTo>
                <a:lnTo>
                  <a:pt x="4733" y="2256"/>
                </a:lnTo>
                <a:lnTo>
                  <a:pt x="4731" y="2258"/>
                </a:lnTo>
                <a:lnTo>
                  <a:pt x="4727" y="2258"/>
                </a:lnTo>
                <a:lnTo>
                  <a:pt x="4725" y="2256"/>
                </a:lnTo>
                <a:lnTo>
                  <a:pt x="4721" y="2256"/>
                </a:lnTo>
                <a:lnTo>
                  <a:pt x="4719" y="2254"/>
                </a:lnTo>
                <a:lnTo>
                  <a:pt x="4719" y="2254"/>
                </a:lnTo>
                <a:lnTo>
                  <a:pt x="4719" y="2254"/>
                </a:lnTo>
                <a:lnTo>
                  <a:pt x="4717" y="2254"/>
                </a:lnTo>
                <a:lnTo>
                  <a:pt x="4717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2" y="2252"/>
                </a:lnTo>
                <a:lnTo>
                  <a:pt x="4712" y="2250"/>
                </a:lnTo>
                <a:lnTo>
                  <a:pt x="4710" y="2252"/>
                </a:lnTo>
                <a:lnTo>
                  <a:pt x="4708" y="2252"/>
                </a:lnTo>
                <a:lnTo>
                  <a:pt x="4706" y="2250"/>
                </a:lnTo>
                <a:lnTo>
                  <a:pt x="4704" y="2250"/>
                </a:lnTo>
                <a:lnTo>
                  <a:pt x="4704" y="2252"/>
                </a:lnTo>
                <a:lnTo>
                  <a:pt x="4704" y="2254"/>
                </a:lnTo>
                <a:lnTo>
                  <a:pt x="4704" y="2256"/>
                </a:lnTo>
                <a:lnTo>
                  <a:pt x="4704" y="2258"/>
                </a:lnTo>
                <a:lnTo>
                  <a:pt x="4704" y="2260"/>
                </a:lnTo>
                <a:lnTo>
                  <a:pt x="4704" y="2262"/>
                </a:lnTo>
                <a:lnTo>
                  <a:pt x="4706" y="2262"/>
                </a:lnTo>
                <a:lnTo>
                  <a:pt x="4708" y="2266"/>
                </a:lnTo>
                <a:lnTo>
                  <a:pt x="4708" y="2269"/>
                </a:lnTo>
                <a:lnTo>
                  <a:pt x="4712" y="2273"/>
                </a:lnTo>
                <a:lnTo>
                  <a:pt x="4712" y="2273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4" y="2275"/>
                </a:lnTo>
                <a:lnTo>
                  <a:pt x="4717" y="2279"/>
                </a:lnTo>
                <a:lnTo>
                  <a:pt x="4717" y="2279"/>
                </a:lnTo>
                <a:lnTo>
                  <a:pt x="4714" y="2281"/>
                </a:lnTo>
                <a:lnTo>
                  <a:pt x="4714" y="2279"/>
                </a:lnTo>
                <a:lnTo>
                  <a:pt x="4714" y="2277"/>
                </a:lnTo>
                <a:lnTo>
                  <a:pt x="4710" y="2275"/>
                </a:lnTo>
                <a:lnTo>
                  <a:pt x="4712" y="2279"/>
                </a:lnTo>
                <a:lnTo>
                  <a:pt x="4712" y="2281"/>
                </a:lnTo>
                <a:lnTo>
                  <a:pt x="4714" y="2287"/>
                </a:lnTo>
                <a:lnTo>
                  <a:pt x="4717" y="2287"/>
                </a:lnTo>
                <a:lnTo>
                  <a:pt x="4717" y="2290"/>
                </a:lnTo>
                <a:lnTo>
                  <a:pt x="4717" y="2290"/>
                </a:lnTo>
                <a:lnTo>
                  <a:pt x="4719" y="2290"/>
                </a:lnTo>
                <a:lnTo>
                  <a:pt x="4721" y="2294"/>
                </a:lnTo>
                <a:lnTo>
                  <a:pt x="4721" y="2294"/>
                </a:lnTo>
                <a:lnTo>
                  <a:pt x="4723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7" y="2296"/>
                </a:lnTo>
                <a:lnTo>
                  <a:pt x="4725" y="2296"/>
                </a:lnTo>
                <a:lnTo>
                  <a:pt x="4723" y="2296"/>
                </a:lnTo>
                <a:lnTo>
                  <a:pt x="4723" y="2296"/>
                </a:lnTo>
                <a:lnTo>
                  <a:pt x="4723" y="2298"/>
                </a:lnTo>
                <a:lnTo>
                  <a:pt x="4723" y="2298"/>
                </a:lnTo>
                <a:lnTo>
                  <a:pt x="4725" y="2298"/>
                </a:lnTo>
                <a:lnTo>
                  <a:pt x="4729" y="2298"/>
                </a:lnTo>
                <a:lnTo>
                  <a:pt x="4731" y="2298"/>
                </a:lnTo>
                <a:lnTo>
                  <a:pt x="4733" y="2300"/>
                </a:lnTo>
                <a:lnTo>
                  <a:pt x="4735" y="2300"/>
                </a:lnTo>
                <a:lnTo>
                  <a:pt x="4735" y="2300"/>
                </a:lnTo>
                <a:lnTo>
                  <a:pt x="4737" y="2298"/>
                </a:lnTo>
                <a:lnTo>
                  <a:pt x="4737" y="2296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2"/>
                </a:lnTo>
                <a:lnTo>
                  <a:pt x="4737" y="2292"/>
                </a:lnTo>
                <a:lnTo>
                  <a:pt x="4740" y="2294"/>
                </a:lnTo>
                <a:lnTo>
                  <a:pt x="4742" y="2294"/>
                </a:lnTo>
                <a:lnTo>
                  <a:pt x="4742" y="2292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87"/>
                </a:lnTo>
                <a:lnTo>
                  <a:pt x="4742" y="2287"/>
                </a:lnTo>
                <a:lnTo>
                  <a:pt x="4742" y="2285"/>
                </a:lnTo>
                <a:lnTo>
                  <a:pt x="4744" y="2287"/>
                </a:lnTo>
                <a:lnTo>
                  <a:pt x="4744" y="2290"/>
                </a:lnTo>
                <a:lnTo>
                  <a:pt x="4746" y="2290"/>
                </a:lnTo>
                <a:lnTo>
                  <a:pt x="4746" y="2290"/>
                </a:lnTo>
                <a:lnTo>
                  <a:pt x="4746" y="2287"/>
                </a:lnTo>
                <a:lnTo>
                  <a:pt x="4746" y="2287"/>
                </a:lnTo>
                <a:lnTo>
                  <a:pt x="4748" y="2287"/>
                </a:lnTo>
                <a:lnTo>
                  <a:pt x="4748" y="2287"/>
                </a:lnTo>
                <a:lnTo>
                  <a:pt x="4750" y="2287"/>
                </a:lnTo>
                <a:lnTo>
                  <a:pt x="4748" y="2290"/>
                </a:lnTo>
                <a:lnTo>
                  <a:pt x="4748" y="2290"/>
                </a:lnTo>
                <a:lnTo>
                  <a:pt x="4748" y="2290"/>
                </a:lnTo>
                <a:lnTo>
                  <a:pt x="4746" y="2290"/>
                </a:lnTo>
                <a:lnTo>
                  <a:pt x="4748" y="2292"/>
                </a:lnTo>
                <a:lnTo>
                  <a:pt x="4748" y="2294"/>
                </a:lnTo>
                <a:lnTo>
                  <a:pt x="4750" y="2292"/>
                </a:lnTo>
                <a:lnTo>
                  <a:pt x="4750" y="2292"/>
                </a:lnTo>
                <a:lnTo>
                  <a:pt x="4752" y="2292"/>
                </a:lnTo>
                <a:lnTo>
                  <a:pt x="4752" y="2290"/>
                </a:lnTo>
                <a:lnTo>
                  <a:pt x="4750" y="2285"/>
                </a:lnTo>
                <a:lnTo>
                  <a:pt x="4750" y="2283"/>
                </a:lnTo>
                <a:lnTo>
                  <a:pt x="4750" y="2281"/>
                </a:lnTo>
                <a:lnTo>
                  <a:pt x="4752" y="2281"/>
                </a:lnTo>
                <a:lnTo>
                  <a:pt x="4752" y="2279"/>
                </a:lnTo>
                <a:lnTo>
                  <a:pt x="4752" y="2277"/>
                </a:lnTo>
                <a:lnTo>
                  <a:pt x="4752" y="2277"/>
                </a:lnTo>
                <a:lnTo>
                  <a:pt x="4752" y="2275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1"/>
                </a:lnTo>
                <a:lnTo>
                  <a:pt x="4756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6" y="2273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7"/>
                </a:lnTo>
                <a:lnTo>
                  <a:pt x="4756" y="2277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close/>
                <a:moveTo>
                  <a:pt x="4742" y="2292"/>
                </a:move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4"/>
                </a:lnTo>
                <a:lnTo>
                  <a:pt x="4742" y="2294"/>
                </a:lnTo>
                <a:lnTo>
                  <a:pt x="4744" y="2294"/>
                </a:lnTo>
                <a:lnTo>
                  <a:pt x="4744" y="2292"/>
                </a:lnTo>
                <a:lnTo>
                  <a:pt x="4742" y="2292"/>
                </a:lnTo>
                <a:close/>
                <a:moveTo>
                  <a:pt x="4754" y="2283"/>
                </a:moveTo>
                <a:lnTo>
                  <a:pt x="4752" y="2281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5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close/>
                <a:moveTo>
                  <a:pt x="4742" y="2294"/>
                </a:moveTo>
                <a:lnTo>
                  <a:pt x="4742" y="2294"/>
                </a:lnTo>
                <a:lnTo>
                  <a:pt x="4742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8"/>
                </a:lnTo>
                <a:lnTo>
                  <a:pt x="4742" y="2298"/>
                </a:lnTo>
                <a:lnTo>
                  <a:pt x="4742" y="2298"/>
                </a:lnTo>
                <a:lnTo>
                  <a:pt x="4742" y="2296"/>
                </a:lnTo>
                <a:lnTo>
                  <a:pt x="4742" y="2296"/>
                </a:lnTo>
                <a:lnTo>
                  <a:pt x="4742" y="2294"/>
                </a:lnTo>
                <a:close/>
                <a:moveTo>
                  <a:pt x="4832" y="2048"/>
                </a:moveTo>
                <a:lnTo>
                  <a:pt x="4832" y="2044"/>
                </a:lnTo>
                <a:lnTo>
                  <a:pt x="4830" y="2042"/>
                </a:lnTo>
                <a:lnTo>
                  <a:pt x="4830" y="2040"/>
                </a:lnTo>
                <a:lnTo>
                  <a:pt x="4828" y="2034"/>
                </a:lnTo>
                <a:lnTo>
                  <a:pt x="4825" y="2032"/>
                </a:lnTo>
                <a:lnTo>
                  <a:pt x="4828" y="2027"/>
                </a:lnTo>
                <a:lnTo>
                  <a:pt x="4825" y="2017"/>
                </a:lnTo>
                <a:lnTo>
                  <a:pt x="4828" y="2013"/>
                </a:lnTo>
                <a:lnTo>
                  <a:pt x="4825" y="2011"/>
                </a:lnTo>
                <a:lnTo>
                  <a:pt x="4825" y="2011"/>
                </a:lnTo>
                <a:lnTo>
                  <a:pt x="4823" y="2011"/>
                </a:lnTo>
                <a:lnTo>
                  <a:pt x="4823" y="2009"/>
                </a:lnTo>
                <a:lnTo>
                  <a:pt x="4823" y="2004"/>
                </a:lnTo>
                <a:lnTo>
                  <a:pt x="4821" y="2002"/>
                </a:lnTo>
                <a:lnTo>
                  <a:pt x="4819" y="2000"/>
                </a:lnTo>
                <a:lnTo>
                  <a:pt x="4817" y="1998"/>
                </a:lnTo>
                <a:lnTo>
                  <a:pt x="4817" y="1996"/>
                </a:lnTo>
                <a:lnTo>
                  <a:pt x="4817" y="1996"/>
                </a:lnTo>
                <a:lnTo>
                  <a:pt x="4817" y="1994"/>
                </a:lnTo>
                <a:lnTo>
                  <a:pt x="4815" y="1994"/>
                </a:lnTo>
                <a:lnTo>
                  <a:pt x="4813" y="1994"/>
                </a:lnTo>
                <a:lnTo>
                  <a:pt x="4811" y="1992"/>
                </a:lnTo>
                <a:lnTo>
                  <a:pt x="4811" y="1990"/>
                </a:lnTo>
                <a:lnTo>
                  <a:pt x="4809" y="1986"/>
                </a:lnTo>
                <a:lnTo>
                  <a:pt x="4807" y="1983"/>
                </a:lnTo>
                <a:lnTo>
                  <a:pt x="4805" y="1983"/>
                </a:lnTo>
                <a:lnTo>
                  <a:pt x="4805" y="1983"/>
                </a:lnTo>
                <a:lnTo>
                  <a:pt x="4802" y="1983"/>
                </a:lnTo>
                <a:lnTo>
                  <a:pt x="4798" y="1979"/>
                </a:lnTo>
                <a:lnTo>
                  <a:pt x="4798" y="1979"/>
                </a:lnTo>
                <a:lnTo>
                  <a:pt x="4796" y="1977"/>
                </a:lnTo>
                <a:lnTo>
                  <a:pt x="4796" y="1977"/>
                </a:lnTo>
                <a:lnTo>
                  <a:pt x="4794" y="1975"/>
                </a:lnTo>
                <a:lnTo>
                  <a:pt x="4792" y="1975"/>
                </a:lnTo>
                <a:lnTo>
                  <a:pt x="4792" y="1969"/>
                </a:lnTo>
                <a:lnTo>
                  <a:pt x="4792" y="1967"/>
                </a:lnTo>
                <a:lnTo>
                  <a:pt x="4792" y="1960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60"/>
                </a:lnTo>
                <a:lnTo>
                  <a:pt x="4790" y="1960"/>
                </a:lnTo>
                <a:lnTo>
                  <a:pt x="4788" y="1960"/>
                </a:lnTo>
                <a:lnTo>
                  <a:pt x="4786" y="1958"/>
                </a:lnTo>
                <a:lnTo>
                  <a:pt x="4784" y="1958"/>
                </a:lnTo>
                <a:lnTo>
                  <a:pt x="4784" y="1956"/>
                </a:lnTo>
                <a:lnTo>
                  <a:pt x="4781" y="1954"/>
                </a:lnTo>
                <a:lnTo>
                  <a:pt x="4781" y="1954"/>
                </a:lnTo>
                <a:lnTo>
                  <a:pt x="4781" y="1954"/>
                </a:lnTo>
                <a:lnTo>
                  <a:pt x="4779" y="1956"/>
                </a:lnTo>
                <a:lnTo>
                  <a:pt x="4781" y="1960"/>
                </a:lnTo>
                <a:lnTo>
                  <a:pt x="4779" y="1960"/>
                </a:lnTo>
                <a:lnTo>
                  <a:pt x="4779" y="1960"/>
                </a:lnTo>
                <a:lnTo>
                  <a:pt x="4777" y="1958"/>
                </a:lnTo>
                <a:lnTo>
                  <a:pt x="4777" y="1958"/>
                </a:lnTo>
                <a:lnTo>
                  <a:pt x="4777" y="1958"/>
                </a:lnTo>
                <a:lnTo>
                  <a:pt x="4775" y="1956"/>
                </a:lnTo>
                <a:lnTo>
                  <a:pt x="4775" y="1956"/>
                </a:lnTo>
                <a:lnTo>
                  <a:pt x="4773" y="1952"/>
                </a:lnTo>
                <a:lnTo>
                  <a:pt x="4773" y="1948"/>
                </a:lnTo>
                <a:lnTo>
                  <a:pt x="4773" y="1946"/>
                </a:lnTo>
                <a:lnTo>
                  <a:pt x="4771" y="1944"/>
                </a:lnTo>
                <a:lnTo>
                  <a:pt x="4771" y="1941"/>
                </a:lnTo>
                <a:lnTo>
                  <a:pt x="4769" y="1941"/>
                </a:lnTo>
                <a:lnTo>
                  <a:pt x="4769" y="1939"/>
                </a:lnTo>
                <a:lnTo>
                  <a:pt x="4767" y="1937"/>
                </a:lnTo>
                <a:lnTo>
                  <a:pt x="4765" y="1935"/>
                </a:lnTo>
                <a:lnTo>
                  <a:pt x="4763" y="1933"/>
                </a:lnTo>
                <a:lnTo>
                  <a:pt x="4763" y="1931"/>
                </a:lnTo>
                <a:lnTo>
                  <a:pt x="4763" y="1929"/>
                </a:lnTo>
                <a:lnTo>
                  <a:pt x="4763" y="1929"/>
                </a:lnTo>
                <a:lnTo>
                  <a:pt x="4765" y="1929"/>
                </a:lnTo>
                <a:lnTo>
                  <a:pt x="4765" y="1927"/>
                </a:lnTo>
                <a:lnTo>
                  <a:pt x="4763" y="1927"/>
                </a:lnTo>
                <a:lnTo>
                  <a:pt x="4761" y="1925"/>
                </a:lnTo>
                <a:lnTo>
                  <a:pt x="4758" y="1923"/>
                </a:lnTo>
                <a:lnTo>
                  <a:pt x="4756" y="1923"/>
                </a:lnTo>
                <a:lnTo>
                  <a:pt x="4754" y="1921"/>
                </a:lnTo>
                <a:lnTo>
                  <a:pt x="4752" y="1921"/>
                </a:lnTo>
                <a:lnTo>
                  <a:pt x="4752" y="1921"/>
                </a:lnTo>
                <a:lnTo>
                  <a:pt x="4750" y="1921"/>
                </a:lnTo>
                <a:lnTo>
                  <a:pt x="4750" y="1918"/>
                </a:lnTo>
                <a:lnTo>
                  <a:pt x="4748" y="1918"/>
                </a:lnTo>
                <a:lnTo>
                  <a:pt x="4746" y="1916"/>
                </a:lnTo>
                <a:lnTo>
                  <a:pt x="4744" y="1914"/>
                </a:lnTo>
                <a:lnTo>
                  <a:pt x="4744" y="1914"/>
                </a:lnTo>
                <a:lnTo>
                  <a:pt x="4744" y="1912"/>
                </a:lnTo>
                <a:lnTo>
                  <a:pt x="4742" y="1912"/>
                </a:lnTo>
                <a:lnTo>
                  <a:pt x="4742" y="1914"/>
                </a:lnTo>
                <a:lnTo>
                  <a:pt x="4740" y="1912"/>
                </a:lnTo>
                <a:lnTo>
                  <a:pt x="4740" y="1912"/>
                </a:lnTo>
                <a:lnTo>
                  <a:pt x="4737" y="1910"/>
                </a:lnTo>
                <a:lnTo>
                  <a:pt x="4735" y="1910"/>
                </a:lnTo>
                <a:lnTo>
                  <a:pt x="4733" y="1910"/>
                </a:lnTo>
                <a:lnTo>
                  <a:pt x="4731" y="1910"/>
                </a:lnTo>
                <a:lnTo>
                  <a:pt x="4729" y="1908"/>
                </a:lnTo>
                <a:lnTo>
                  <a:pt x="4729" y="1906"/>
                </a:lnTo>
                <a:lnTo>
                  <a:pt x="4727" y="1904"/>
                </a:lnTo>
                <a:lnTo>
                  <a:pt x="4727" y="1902"/>
                </a:lnTo>
                <a:lnTo>
                  <a:pt x="4727" y="1900"/>
                </a:lnTo>
                <a:lnTo>
                  <a:pt x="4727" y="1900"/>
                </a:lnTo>
                <a:lnTo>
                  <a:pt x="4723" y="1895"/>
                </a:lnTo>
                <a:lnTo>
                  <a:pt x="4723" y="1895"/>
                </a:lnTo>
                <a:lnTo>
                  <a:pt x="4725" y="1891"/>
                </a:lnTo>
                <a:lnTo>
                  <a:pt x="4725" y="1887"/>
                </a:lnTo>
                <a:lnTo>
                  <a:pt x="4723" y="1883"/>
                </a:lnTo>
                <a:lnTo>
                  <a:pt x="4721" y="1879"/>
                </a:lnTo>
                <a:lnTo>
                  <a:pt x="4721" y="1877"/>
                </a:lnTo>
                <a:lnTo>
                  <a:pt x="4721" y="1877"/>
                </a:lnTo>
                <a:lnTo>
                  <a:pt x="4719" y="1877"/>
                </a:lnTo>
                <a:lnTo>
                  <a:pt x="4719" y="1874"/>
                </a:lnTo>
                <a:lnTo>
                  <a:pt x="4717" y="1872"/>
                </a:lnTo>
                <a:lnTo>
                  <a:pt x="4714" y="1870"/>
                </a:lnTo>
                <a:lnTo>
                  <a:pt x="4714" y="1868"/>
                </a:lnTo>
                <a:lnTo>
                  <a:pt x="4714" y="1868"/>
                </a:lnTo>
                <a:lnTo>
                  <a:pt x="4714" y="1866"/>
                </a:lnTo>
                <a:lnTo>
                  <a:pt x="4714" y="1864"/>
                </a:lnTo>
                <a:lnTo>
                  <a:pt x="4714" y="1862"/>
                </a:lnTo>
                <a:lnTo>
                  <a:pt x="4714" y="1858"/>
                </a:lnTo>
                <a:lnTo>
                  <a:pt x="4712" y="1856"/>
                </a:lnTo>
                <a:lnTo>
                  <a:pt x="4712" y="1853"/>
                </a:lnTo>
                <a:lnTo>
                  <a:pt x="4712" y="1851"/>
                </a:lnTo>
                <a:lnTo>
                  <a:pt x="4712" y="1849"/>
                </a:lnTo>
                <a:lnTo>
                  <a:pt x="4712" y="1849"/>
                </a:lnTo>
                <a:lnTo>
                  <a:pt x="4712" y="1847"/>
                </a:lnTo>
                <a:lnTo>
                  <a:pt x="4710" y="1845"/>
                </a:lnTo>
                <a:lnTo>
                  <a:pt x="4710" y="1845"/>
                </a:lnTo>
                <a:lnTo>
                  <a:pt x="4708" y="1843"/>
                </a:lnTo>
                <a:lnTo>
                  <a:pt x="4704" y="1841"/>
                </a:lnTo>
                <a:lnTo>
                  <a:pt x="4702" y="1839"/>
                </a:lnTo>
                <a:lnTo>
                  <a:pt x="4700" y="1837"/>
                </a:lnTo>
                <a:lnTo>
                  <a:pt x="4698" y="1837"/>
                </a:lnTo>
                <a:lnTo>
                  <a:pt x="4698" y="1839"/>
                </a:lnTo>
                <a:lnTo>
                  <a:pt x="4696" y="1839"/>
                </a:lnTo>
                <a:lnTo>
                  <a:pt x="4693" y="1841"/>
                </a:lnTo>
                <a:lnTo>
                  <a:pt x="4691" y="1839"/>
                </a:lnTo>
                <a:lnTo>
                  <a:pt x="4689" y="1839"/>
                </a:lnTo>
                <a:lnTo>
                  <a:pt x="4689" y="1837"/>
                </a:lnTo>
                <a:lnTo>
                  <a:pt x="4689" y="1832"/>
                </a:lnTo>
                <a:lnTo>
                  <a:pt x="4687" y="1830"/>
                </a:lnTo>
                <a:lnTo>
                  <a:pt x="4687" y="1830"/>
                </a:lnTo>
                <a:lnTo>
                  <a:pt x="4687" y="1826"/>
                </a:lnTo>
                <a:lnTo>
                  <a:pt x="4687" y="1824"/>
                </a:lnTo>
                <a:lnTo>
                  <a:pt x="4687" y="1820"/>
                </a:lnTo>
                <a:lnTo>
                  <a:pt x="4685" y="1816"/>
                </a:lnTo>
                <a:lnTo>
                  <a:pt x="4685" y="1816"/>
                </a:lnTo>
                <a:lnTo>
                  <a:pt x="4685" y="1814"/>
                </a:lnTo>
                <a:lnTo>
                  <a:pt x="4683" y="1812"/>
                </a:lnTo>
                <a:lnTo>
                  <a:pt x="4683" y="1809"/>
                </a:lnTo>
                <a:lnTo>
                  <a:pt x="4683" y="1809"/>
                </a:lnTo>
                <a:lnTo>
                  <a:pt x="4681" y="1809"/>
                </a:lnTo>
                <a:lnTo>
                  <a:pt x="4681" y="1807"/>
                </a:lnTo>
                <a:lnTo>
                  <a:pt x="4681" y="1807"/>
                </a:lnTo>
                <a:lnTo>
                  <a:pt x="4681" y="1805"/>
                </a:lnTo>
                <a:lnTo>
                  <a:pt x="4683" y="1803"/>
                </a:lnTo>
                <a:lnTo>
                  <a:pt x="4681" y="1803"/>
                </a:lnTo>
                <a:lnTo>
                  <a:pt x="4679" y="1803"/>
                </a:lnTo>
                <a:lnTo>
                  <a:pt x="4679" y="1803"/>
                </a:lnTo>
                <a:lnTo>
                  <a:pt x="4677" y="1801"/>
                </a:lnTo>
                <a:lnTo>
                  <a:pt x="4677" y="1799"/>
                </a:lnTo>
                <a:lnTo>
                  <a:pt x="4677" y="1797"/>
                </a:lnTo>
                <a:lnTo>
                  <a:pt x="4677" y="1795"/>
                </a:lnTo>
                <a:lnTo>
                  <a:pt x="4677" y="1793"/>
                </a:lnTo>
                <a:lnTo>
                  <a:pt x="4677" y="1791"/>
                </a:lnTo>
                <a:lnTo>
                  <a:pt x="4675" y="1791"/>
                </a:lnTo>
                <a:lnTo>
                  <a:pt x="4673" y="1788"/>
                </a:lnTo>
                <a:lnTo>
                  <a:pt x="4673" y="1786"/>
                </a:lnTo>
                <a:lnTo>
                  <a:pt x="4675" y="1786"/>
                </a:lnTo>
                <a:lnTo>
                  <a:pt x="4673" y="1786"/>
                </a:lnTo>
                <a:lnTo>
                  <a:pt x="4673" y="1786"/>
                </a:lnTo>
                <a:lnTo>
                  <a:pt x="4670" y="1786"/>
                </a:lnTo>
                <a:lnTo>
                  <a:pt x="4670" y="1788"/>
                </a:lnTo>
                <a:lnTo>
                  <a:pt x="4668" y="1788"/>
                </a:lnTo>
                <a:lnTo>
                  <a:pt x="4666" y="1793"/>
                </a:lnTo>
                <a:lnTo>
                  <a:pt x="4666" y="1799"/>
                </a:lnTo>
                <a:lnTo>
                  <a:pt x="4664" y="1803"/>
                </a:lnTo>
                <a:lnTo>
                  <a:pt x="4664" y="1803"/>
                </a:lnTo>
                <a:lnTo>
                  <a:pt x="4664" y="1805"/>
                </a:lnTo>
                <a:lnTo>
                  <a:pt x="4664" y="1805"/>
                </a:lnTo>
                <a:lnTo>
                  <a:pt x="4662" y="1803"/>
                </a:lnTo>
                <a:lnTo>
                  <a:pt x="4662" y="1805"/>
                </a:lnTo>
                <a:lnTo>
                  <a:pt x="4660" y="1809"/>
                </a:lnTo>
                <a:lnTo>
                  <a:pt x="4660" y="1812"/>
                </a:lnTo>
                <a:lnTo>
                  <a:pt x="4662" y="1812"/>
                </a:lnTo>
                <a:lnTo>
                  <a:pt x="4662" y="1812"/>
                </a:lnTo>
                <a:lnTo>
                  <a:pt x="4662" y="1814"/>
                </a:lnTo>
                <a:lnTo>
                  <a:pt x="4664" y="1814"/>
                </a:lnTo>
                <a:lnTo>
                  <a:pt x="4664" y="1814"/>
                </a:lnTo>
                <a:lnTo>
                  <a:pt x="4664" y="1816"/>
                </a:lnTo>
                <a:lnTo>
                  <a:pt x="4664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0" y="1818"/>
                </a:lnTo>
                <a:lnTo>
                  <a:pt x="4660" y="1822"/>
                </a:lnTo>
                <a:lnTo>
                  <a:pt x="4660" y="1824"/>
                </a:lnTo>
                <a:lnTo>
                  <a:pt x="4658" y="1826"/>
                </a:lnTo>
                <a:lnTo>
                  <a:pt x="4658" y="1830"/>
                </a:lnTo>
                <a:lnTo>
                  <a:pt x="4658" y="1832"/>
                </a:lnTo>
                <a:lnTo>
                  <a:pt x="4658" y="1835"/>
                </a:lnTo>
                <a:lnTo>
                  <a:pt x="4660" y="1835"/>
                </a:lnTo>
                <a:lnTo>
                  <a:pt x="4658" y="1839"/>
                </a:lnTo>
                <a:lnTo>
                  <a:pt x="4658" y="1841"/>
                </a:lnTo>
                <a:lnTo>
                  <a:pt x="4660" y="1845"/>
                </a:lnTo>
                <a:lnTo>
                  <a:pt x="4660" y="1849"/>
                </a:lnTo>
                <a:lnTo>
                  <a:pt x="4658" y="1851"/>
                </a:lnTo>
                <a:lnTo>
                  <a:pt x="4658" y="1858"/>
                </a:lnTo>
                <a:lnTo>
                  <a:pt x="4656" y="1862"/>
                </a:lnTo>
                <a:lnTo>
                  <a:pt x="4656" y="1864"/>
                </a:lnTo>
                <a:lnTo>
                  <a:pt x="4656" y="1866"/>
                </a:lnTo>
                <a:lnTo>
                  <a:pt x="4654" y="1870"/>
                </a:lnTo>
                <a:lnTo>
                  <a:pt x="4654" y="1872"/>
                </a:lnTo>
                <a:lnTo>
                  <a:pt x="4649" y="1879"/>
                </a:lnTo>
                <a:lnTo>
                  <a:pt x="4649" y="1881"/>
                </a:lnTo>
                <a:lnTo>
                  <a:pt x="4647" y="1883"/>
                </a:lnTo>
                <a:lnTo>
                  <a:pt x="4645" y="1885"/>
                </a:lnTo>
                <a:lnTo>
                  <a:pt x="4643" y="1887"/>
                </a:lnTo>
                <a:lnTo>
                  <a:pt x="4639" y="1887"/>
                </a:lnTo>
                <a:lnTo>
                  <a:pt x="4637" y="1887"/>
                </a:lnTo>
                <a:lnTo>
                  <a:pt x="4635" y="1887"/>
                </a:lnTo>
                <a:lnTo>
                  <a:pt x="4635" y="1887"/>
                </a:lnTo>
                <a:lnTo>
                  <a:pt x="4631" y="1885"/>
                </a:lnTo>
                <a:lnTo>
                  <a:pt x="4629" y="1883"/>
                </a:lnTo>
                <a:lnTo>
                  <a:pt x="4624" y="1883"/>
                </a:lnTo>
                <a:lnTo>
                  <a:pt x="4624" y="1881"/>
                </a:lnTo>
                <a:lnTo>
                  <a:pt x="4624" y="1879"/>
                </a:lnTo>
                <a:lnTo>
                  <a:pt x="4622" y="1879"/>
                </a:lnTo>
                <a:lnTo>
                  <a:pt x="4622" y="1877"/>
                </a:lnTo>
                <a:lnTo>
                  <a:pt x="4618" y="1874"/>
                </a:lnTo>
                <a:lnTo>
                  <a:pt x="4616" y="1874"/>
                </a:lnTo>
                <a:lnTo>
                  <a:pt x="4614" y="1874"/>
                </a:lnTo>
                <a:lnTo>
                  <a:pt x="4610" y="1872"/>
                </a:lnTo>
                <a:lnTo>
                  <a:pt x="4608" y="1872"/>
                </a:lnTo>
                <a:lnTo>
                  <a:pt x="4605" y="1870"/>
                </a:lnTo>
                <a:lnTo>
                  <a:pt x="4603" y="1866"/>
                </a:lnTo>
                <a:lnTo>
                  <a:pt x="4599" y="1866"/>
                </a:lnTo>
                <a:lnTo>
                  <a:pt x="4597" y="1864"/>
                </a:lnTo>
                <a:lnTo>
                  <a:pt x="4595" y="1862"/>
                </a:lnTo>
                <a:lnTo>
                  <a:pt x="4593" y="1862"/>
                </a:lnTo>
                <a:lnTo>
                  <a:pt x="4593" y="1862"/>
                </a:lnTo>
                <a:lnTo>
                  <a:pt x="4591" y="1862"/>
                </a:lnTo>
                <a:lnTo>
                  <a:pt x="4589" y="1862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58"/>
                </a:lnTo>
                <a:lnTo>
                  <a:pt x="4589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5" y="1858"/>
                </a:lnTo>
                <a:lnTo>
                  <a:pt x="4582" y="1856"/>
                </a:lnTo>
                <a:lnTo>
                  <a:pt x="4582" y="1856"/>
                </a:lnTo>
                <a:lnTo>
                  <a:pt x="4580" y="1853"/>
                </a:lnTo>
                <a:lnTo>
                  <a:pt x="4578" y="1851"/>
                </a:lnTo>
                <a:lnTo>
                  <a:pt x="4576" y="1851"/>
                </a:lnTo>
                <a:lnTo>
                  <a:pt x="4572" y="1847"/>
                </a:lnTo>
                <a:lnTo>
                  <a:pt x="4570" y="1847"/>
                </a:lnTo>
                <a:lnTo>
                  <a:pt x="4570" y="1845"/>
                </a:lnTo>
                <a:lnTo>
                  <a:pt x="4570" y="1845"/>
                </a:lnTo>
                <a:lnTo>
                  <a:pt x="4570" y="1843"/>
                </a:lnTo>
                <a:lnTo>
                  <a:pt x="4572" y="1843"/>
                </a:lnTo>
                <a:lnTo>
                  <a:pt x="4574" y="1837"/>
                </a:lnTo>
                <a:lnTo>
                  <a:pt x="4576" y="1837"/>
                </a:lnTo>
                <a:lnTo>
                  <a:pt x="4576" y="1837"/>
                </a:lnTo>
                <a:lnTo>
                  <a:pt x="4578" y="1832"/>
                </a:lnTo>
                <a:lnTo>
                  <a:pt x="4578" y="1830"/>
                </a:lnTo>
                <a:lnTo>
                  <a:pt x="4576" y="1828"/>
                </a:lnTo>
                <a:lnTo>
                  <a:pt x="4576" y="1824"/>
                </a:lnTo>
                <a:lnTo>
                  <a:pt x="4580" y="1822"/>
                </a:lnTo>
                <a:lnTo>
                  <a:pt x="4580" y="1822"/>
                </a:lnTo>
                <a:lnTo>
                  <a:pt x="4582" y="1820"/>
                </a:lnTo>
                <a:lnTo>
                  <a:pt x="4582" y="1822"/>
                </a:lnTo>
                <a:lnTo>
                  <a:pt x="4585" y="1822"/>
                </a:lnTo>
                <a:lnTo>
                  <a:pt x="4585" y="1822"/>
                </a:lnTo>
                <a:lnTo>
                  <a:pt x="4587" y="1818"/>
                </a:lnTo>
                <a:lnTo>
                  <a:pt x="4587" y="1818"/>
                </a:lnTo>
                <a:lnTo>
                  <a:pt x="4585" y="1816"/>
                </a:lnTo>
                <a:lnTo>
                  <a:pt x="4587" y="1816"/>
                </a:lnTo>
                <a:lnTo>
                  <a:pt x="4591" y="1809"/>
                </a:lnTo>
                <a:lnTo>
                  <a:pt x="4591" y="1807"/>
                </a:lnTo>
                <a:lnTo>
                  <a:pt x="4591" y="1807"/>
                </a:lnTo>
                <a:lnTo>
                  <a:pt x="4589" y="1807"/>
                </a:lnTo>
                <a:lnTo>
                  <a:pt x="4587" y="1805"/>
                </a:lnTo>
                <a:lnTo>
                  <a:pt x="4587" y="1803"/>
                </a:lnTo>
                <a:lnTo>
                  <a:pt x="4585" y="1803"/>
                </a:lnTo>
                <a:lnTo>
                  <a:pt x="4582" y="1805"/>
                </a:lnTo>
                <a:lnTo>
                  <a:pt x="4582" y="1807"/>
                </a:lnTo>
                <a:lnTo>
                  <a:pt x="4582" y="1807"/>
                </a:lnTo>
                <a:lnTo>
                  <a:pt x="4582" y="1809"/>
                </a:lnTo>
                <a:lnTo>
                  <a:pt x="4582" y="1812"/>
                </a:lnTo>
                <a:lnTo>
                  <a:pt x="4580" y="1812"/>
                </a:lnTo>
                <a:lnTo>
                  <a:pt x="4578" y="1809"/>
                </a:lnTo>
                <a:lnTo>
                  <a:pt x="4578" y="1809"/>
                </a:lnTo>
                <a:lnTo>
                  <a:pt x="4578" y="1807"/>
                </a:lnTo>
                <a:lnTo>
                  <a:pt x="4576" y="1807"/>
                </a:lnTo>
                <a:lnTo>
                  <a:pt x="4576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6" y="1805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1"/>
                </a:lnTo>
                <a:lnTo>
                  <a:pt x="4576" y="1801"/>
                </a:lnTo>
                <a:lnTo>
                  <a:pt x="4574" y="1803"/>
                </a:lnTo>
                <a:lnTo>
                  <a:pt x="4574" y="1803"/>
                </a:lnTo>
                <a:lnTo>
                  <a:pt x="4572" y="1805"/>
                </a:lnTo>
                <a:lnTo>
                  <a:pt x="4568" y="1805"/>
                </a:lnTo>
                <a:lnTo>
                  <a:pt x="4566" y="1807"/>
                </a:lnTo>
                <a:lnTo>
                  <a:pt x="4564" y="1807"/>
                </a:lnTo>
                <a:lnTo>
                  <a:pt x="4561" y="1805"/>
                </a:lnTo>
                <a:lnTo>
                  <a:pt x="4561" y="1805"/>
                </a:lnTo>
                <a:lnTo>
                  <a:pt x="4559" y="1803"/>
                </a:lnTo>
                <a:lnTo>
                  <a:pt x="4557" y="1805"/>
                </a:lnTo>
                <a:lnTo>
                  <a:pt x="4555" y="1805"/>
                </a:lnTo>
                <a:lnTo>
                  <a:pt x="4553" y="1805"/>
                </a:lnTo>
                <a:lnTo>
                  <a:pt x="4553" y="1805"/>
                </a:lnTo>
                <a:lnTo>
                  <a:pt x="4551" y="1803"/>
                </a:lnTo>
                <a:lnTo>
                  <a:pt x="4547" y="1801"/>
                </a:lnTo>
                <a:lnTo>
                  <a:pt x="4545" y="1801"/>
                </a:lnTo>
                <a:lnTo>
                  <a:pt x="4543" y="1801"/>
                </a:lnTo>
                <a:lnTo>
                  <a:pt x="4541" y="1801"/>
                </a:lnTo>
                <a:lnTo>
                  <a:pt x="4541" y="1801"/>
                </a:lnTo>
                <a:lnTo>
                  <a:pt x="4536" y="1799"/>
                </a:lnTo>
                <a:lnTo>
                  <a:pt x="4536" y="1799"/>
                </a:lnTo>
                <a:lnTo>
                  <a:pt x="4534" y="1797"/>
                </a:lnTo>
                <a:lnTo>
                  <a:pt x="4534" y="1795"/>
                </a:lnTo>
                <a:lnTo>
                  <a:pt x="4532" y="1795"/>
                </a:lnTo>
                <a:lnTo>
                  <a:pt x="4530" y="1797"/>
                </a:lnTo>
                <a:lnTo>
                  <a:pt x="4530" y="1797"/>
                </a:lnTo>
                <a:lnTo>
                  <a:pt x="4528" y="1795"/>
                </a:lnTo>
                <a:lnTo>
                  <a:pt x="4526" y="1793"/>
                </a:lnTo>
                <a:lnTo>
                  <a:pt x="4524" y="1793"/>
                </a:lnTo>
                <a:lnTo>
                  <a:pt x="4524" y="1793"/>
                </a:lnTo>
                <a:lnTo>
                  <a:pt x="4524" y="1795"/>
                </a:lnTo>
                <a:lnTo>
                  <a:pt x="4522" y="1795"/>
                </a:lnTo>
                <a:lnTo>
                  <a:pt x="4522" y="1795"/>
                </a:lnTo>
                <a:lnTo>
                  <a:pt x="4520" y="1793"/>
                </a:lnTo>
                <a:lnTo>
                  <a:pt x="4520" y="1793"/>
                </a:lnTo>
                <a:lnTo>
                  <a:pt x="4517" y="1793"/>
                </a:lnTo>
                <a:lnTo>
                  <a:pt x="4517" y="1795"/>
                </a:lnTo>
                <a:lnTo>
                  <a:pt x="4520" y="1795"/>
                </a:lnTo>
                <a:lnTo>
                  <a:pt x="4522" y="1797"/>
                </a:lnTo>
                <a:lnTo>
                  <a:pt x="4522" y="1797"/>
                </a:lnTo>
                <a:lnTo>
                  <a:pt x="4524" y="1797"/>
                </a:lnTo>
                <a:lnTo>
                  <a:pt x="4528" y="1797"/>
                </a:lnTo>
                <a:lnTo>
                  <a:pt x="4530" y="1799"/>
                </a:lnTo>
                <a:lnTo>
                  <a:pt x="4530" y="1801"/>
                </a:lnTo>
                <a:lnTo>
                  <a:pt x="4530" y="1801"/>
                </a:lnTo>
                <a:lnTo>
                  <a:pt x="4530" y="1803"/>
                </a:lnTo>
                <a:lnTo>
                  <a:pt x="4530" y="1805"/>
                </a:lnTo>
                <a:lnTo>
                  <a:pt x="4530" y="1805"/>
                </a:lnTo>
                <a:lnTo>
                  <a:pt x="4530" y="1805"/>
                </a:lnTo>
                <a:lnTo>
                  <a:pt x="4528" y="1805"/>
                </a:lnTo>
                <a:lnTo>
                  <a:pt x="4528" y="1805"/>
                </a:lnTo>
                <a:lnTo>
                  <a:pt x="4526" y="1807"/>
                </a:lnTo>
                <a:lnTo>
                  <a:pt x="4526" y="1809"/>
                </a:lnTo>
                <a:lnTo>
                  <a:pt x="4526" y="1807"/>
                </a:lnTo>
                <a:lnTo>
                  <a:pt x="4524" y="1807"/>
                </a:lnTo>
                <a:lnTo>
                  <a:pt x="4522" y="1807"/>
                </a:lnTo>
                <a:lnTo>
                  <a:pt x="4522" y="1807"/>
                </a:lnTo>
                <a:lnTo>
                  <a:pt x="4520" y="1807"/>
                </a:lnTo>
                <a:lnTo>
                  <a:pt x="4517" y="1807"/>
                </a:lnTo>
                <a:lnTo>
                  <a:pt x="4515" y="1807"/>
                </a:lnTo>
                <a:lnTo>
                  <a:pt x="4511" y="1807"/>
                </a:lnTo>
                <a:lnTo>
                  <a:pt x="4511" y="1807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7"/>
                </a:lnTo>
                <a:lnTo>
                  <a:pt x="4507" y="1807"/>
                </a:lnTo>
                <a:lnTo>
                  <a:pt x="4505" y="1807"/>
                </a:lnTo>
                <a:lnTo>
                  <a:pt x="4507" y="1807"/>
                </a:lnTo>
                <a:lnTo>
                  <a:pt x="4505" y="1809"/>
                </a:lnTo>
                <a:lnTo>
                  <a:pt x="4505" y="1809"/>
                </a:lnTo>
                <a:lnTo>
                  <a:pt x="4503" y="1809"/>
                </a:lnTo>
                <a:lnTo>
                  <a:pt x="4503" y="1812"/>
                </a:lnTo>
                <a:lnTo>
                  <a:pt x="4505" y="1812"/>
                </a:lnTo>
                <a:lnTo>
                  <a:pt x="4503" y="1812"/>
                </a:lnTo>
                <a:lnTo>
                  <a:pt x="4503" y="1812"/>
                </a:lnTo>
                <a:lnTo>
                  <a:pt x="4501" y="1809"/>
                </a:lnTo>
                <a:lnTo>
                  <a:pt x="4501" y="1809"/>
                </a:lnTo>
                <a:lnTo>
                  <a:pt x="4501" y="1812"/>
                </a:lnTo>
                <a:lnTo>
                  <a:pt x="4501" y="1812"/>
                </a:lnTo>
                <a:lnTo>
                  <a:pt x="4501" y="1814"/>
                </a:lnTo>
                <a:lnTo>
                  <a:pt x="4499" y="1814"/>
                </a:lnTo>
                <a:lnTo>
                  <a:pt x="4499" y="1814"/>
                </a:lnTo>
                <a:lnTo>
                  <a:pt x="4497" y="1814"/>
                </a:lnTo>
                <a:lnTo>
                  <a:pt x="4497" y="1818"/>
                </a:lnTo>
                <a:lnTo>
                  <a:pt x="4494" y="1818"/>
                </a:lnTo>
                <a:lnTo>
                  <a:pt x="4492" y="1820"/>
                </a:lnTo>
                <a:lnTo>
                  <a:pt x="4492" y="1820"/>
                </a:lnTo>
                <a:lnTo>
                  <a:pt x="4494" y="1824"/>
                </a:lnTo>
                <a:lnTo>
                  <a:pt x="4494" y="1824"/>
                </a:lnTo>
                <a:lnTo>
                  <a:pt x="4492" y="1826"/>
                </a:lnTo>
                <a:lnTo>
                  <a:pt x="4492" y="1826"/>
                </a:lnTo>
                <a:lnTo>
                  <a:pt x="4490" y="1826"/>
                </a:lnTo>
                <a:lnTo>
                  <a:pt x="4488" y="1826"/>
                </a:lnTo>
                <a:lnTo>
                  <a:pt x="4488" y="1828"/>
                </a:lnTo>
                <a:lnTo>
                  <a:pt x="4488" y="1828"/>
                </a:lnTo>
                <a:lnTo>
                  <a:pt x="4488" y="1830"/>
                </a:lnTo>
                <a:lnTo>
                  <a:pt x="4486" y="1832"/>
                </a:lnTo>
                <a:lnTo>
                  <a:pt x="4486" y="1832"/>
                </a:lnTo>
                <a:lnTo>
                  <a:pt x="4486" y="1835"/>
                </a:lnTo>
                <a:lnTo>
                  <a:pt x="4484" y="1837"/>
                </a:lnTo>
                <a:lnTo>
                  <a:pt x="4482" y="1839"/>
                </a:lnTo>
                <a:lnTo>
                  <a:pt x="4484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3"/>
                </a:lnTo>
                <a:lnTo>
                  <a:pt x="4486" y="1843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6" y="1845"/>
                </a:lnTo>
                <a:lnTo>
                  <a:pt x="4486" y="1847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4" y="1849"/>
                </a:lnTo>
                <a:lnTo>
                  <a:pt x="4484" y="1847"/>
                </a:lnTo>
                <a:lnTo>
                  <a:pt x="4482" y="1847"/>
                </a:lnTo>
                <a:lnTo>
                  <a:pt x="4480" y="1847"/>
                </a:lnTo>
                <a:lnTo>
                  <a:pt x="4480" y="1847"/>
                </a:lnTo>
                <a:lnTo>
                  <a:pt x="4480" y="1849"/>
                </a:lnTo>
                <a:lnTo>
                  <a:pt x="4480" y="1851"/>
                </a:lnTo>
                <a:lnTo>
                  <a:pt x="4480" y="1849"/>
                </a:lnTo>
                <a:lnTo>
                  <a:pt x="4480" y="1847"/>
                </a:lnTo>
                <a:lnTo>
                  <a:pt x="4478" y="1847"/>
                </a:lnTo>
                <a:lnTo>
                  <a:pt x="4471" y="1845"/>
                </a:lnTo>
                <a:lnTo>
                  <a:pt x="4471" y="1845"/>
                </a:lnTo>
                <a:lnTo>
                  <a:pt x="4469" y="1845"/>
                </a:lnTo>
                <a:lnTo>
                  <a:pt x="4467" y="1845"/>
                </a:lnTo>
                <a:lnTo>
                  <a:pt x="4467" y="1847"/>
                </a:lnTo>
                <a:lnTo>
                  <a:pt x="4467" y="1847"/>
                </a:lnTo>
                <a:lnTo>
                  <a:pt x="4467" y="1847"/>
                </a:lnTo>
                <a:lnTo>
                  <a:pt x="4465" y="1847"/>
                </a:lnTo>
                <a:lnTo>
                  <a:pt x="4465" y="1849"/>
                </a:lnTo>
                <a:lnTo>
                  <a:pt x="4465" y="1849"/>
                </a:lnTo>
                <a:lnTo>
                  <a:pt x="4465" y="1851"/>
                </a:lnTo>
                <a:lnTo>
                  <a:pt x="4465" y="1851"/>
                </a:lnTo>
                <a:lnTo>
                  <a:pt x="4465" y="1853"/>
                </a:lnTo>
                <a:lnTo>
                  <a:pt x="4465" y="1851"/>
                </a:lnTo>
                <a:lnTo>
                  <a:pt x="4465" y="1851"/>
                </a:lnTo>
                <a:lnTo>
                  <a:pt x="4463" y="1853"/>
                </a:lnTo>
                <a:lnTo>
                  <a:pt x="4463" y="1853"/>
                </a:lnTo>
                <a:lnTo>
                  <a:pt x="4463" y="1849"/>
                </a:lnTo>
                <a:lnTo>
                  <a:pt x="4463" y="1847"/>
                </a:lnTo>
                <a:lnTo>
                  <a:pt x="4465" y="1845"/>
                </a:lnTo>
                <a:lnTo>
                  <a:pt x="4465" y="1845"/>
                </a:lnTo>
                <a:lnTo>
                  <a:pt x="4465" y="1843"/>
                </a:lnTo>
                <a:lnTo>
                  <a:pt x="4461" y="1841"/>
                </a:lnTo>
                <a:lnTo>
                  <a:pt x="4459" y="1839"/>
                </a:lnTo>
                <a:lnTo>
                  <a:pt x="4457" y="1837"/>
                </a:lnTo>
                <a:lnTo>
                  <a:pt x="4455" y="1835"/>
                </a:lnTo>
                <a:lnTo>
                  <a:pt x="4455" y="1835"/>
                </a:lnTo>
                <a:lnTo>
                  <a:pt x="4453" y="1832"/>
                </a:lnTo>
                <a:lnTo>
                  <a:pt x="4448" y="1832"/>
                </a:lnTo>
                <a:lnTo>
                  <a:pt x="4448" y="1830"/>
                </a:lnTo>
                <a:lnTo>
                  <a:pt x="4446" y="1830"/>
                </a:lnTo>
                <a:lnTo>
                  <a:pt x="4444" y="1830"/>
                </a:lnTo>
                <a:lnTo>
                  <a:pt x="4444" y="1832"/>
                </a:lnTo>
                <a:lnTo>
                  <a:pt x="4444" y="1832"/>
                </a:lnTo>
                <a:lnTo>
                  <a:pt x="4442" y="1835"/>
                </a:lnTo>
                <a:lnTo>
                  <a:pt x="4442" y="1837"/>
                </a:lnTo>
                <a:lnTo>
                  <a:pt x="4440" y="1835"/>
                </a:lnTo>
                <a:lnTo>
                  <a:pt x="4440" y="1835"/>
                </a:lnTo>
                <a:lnTo>
                  <a:pt x="4438" y="1835"/>
                </a:lnTo>
                <a:lnTo>
                  <a:pt x="4438" y="1835"/>
                </a:lnTo>
                <a:lnTo>
                  <a:pt x="4438" y="1837"/>
                </a:lnTo>
                <a:lnTo>
                  <a:pt x="4436" y="1835"/>
                </a:lnTo>
                <a:lnTo>
                  <a:pt x="4436" y="1832"/>
                </a:lnTo>
                <a:lnTo>
                  <a:pt x="4436" y="1832"/>
                </a:lnTo>
                <a:lnTo>
                  <a:pt x="4434" y="1832"/>
                </a:lnTo>
                <a:lnTo>
                  <a:pt x="4434" y="1835"/>
                </a:lnTo>
                <a:lnTo>
                  <a:pt x="4434" y="1835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9"/>
                </a:lnTo>
                <a:lnTo>
                  <a:pt x="4434" y="1841"/>
                </a:lnTo>
                <a:lnTo>
                  <a:pt x="4432" y="1841"/>
                </a:lnTo>
                <a:lnTo>
                  <a:pt x="4432" y="1843"/>
                </a:lnTo>
                <a:lnTo>
                  <a:pt x="4432" y="1843"/>
                </a:lnTo>
                <a:lnTo>
                  <a:pt x="4432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7" y="1841"/>
                </a:lnTo>
                <a:lnTo>
                  <a:pt x="4429" y="1841"/>
                </a:lnTo>
                <a:lnTo>
                  <a:pt x="4429" y="1839"/>
                </a:lnTo>
                <a:lnTo>
                  <a:pt x="4429" y="1837"/>
                </a:lnTo>
                <a:lnTo>
                  <a:pt x="4427" y="1837"/>
                </a:lnTo>
                <a:lnTo>
                  <a:pt x="4427" y="1837"/>
                </a:lnTo>
                <a:lnTo>
                  <a:pt x="4427" y="1839"/>
                </a:lnTo>
                <a:lnTo>
                  <a:pt x="4427" y="1841"/>
                </a:lnTo>
                <a:lnTo>
                  <a:pt x="4425" y="1841"/>
                </a:lnTo>
                <a:lnTo>
                  <a:pt x="4425" y="1841"/>
                </a:lnTo>
                <a:lnTo>
                  <a:pt x="4423" y="1841"/>
                </a:lnTo>
                <a:lnTo>
                  <a:pt x="4423" y="1843"/>
                </a:lnTo>
                <a:lnTo>
                  <a:pt x="4423" y="1843"/>
                </a:lnTo>
                <a:lnTo>
                  <a:pt x="4421" y="1843"/>
                </a:lnTo>
                <a:lnTo>
                  <a:pt x="4421" y="1845"/>
                </a:lnTo>
                <a:lnTo>
                  <a:pt x="4421" y="1847"/>
                </a:lnTo>
                <a:lnTo>
                  <a:pt x="4421" y="1847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1" y="1849"/>
                </a:lnTo>
                <a:lnTo>
                  <a:pt x="4419" y="1849"/>
                </a:lnTo>
                <a:lnTo>
                  <a:pt x="4419" y="1847"/>
                </a:lnTo>
                <a:lnTo>
                  <a:pt x="4419" y="1849"/>
                </a:lnTo>
                <a:lnTo>
                  <a:pt x="4419" y="1849"/>
                </a:lnTo>
                <a:lnTo>
                  <a:pt x="4419" y="1849"/>
                </a:lnTo>
                <a:lnTo>
                  <a:pt x="4417" y="1849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6"/>
                </a:lnTo>
                <a:lnTo>
                  <a:pt x="4419" y="1856"/>
                </a:lnTo>
                <a:lnTo>
                  <a:pt x="4419" y="1853"/>
                </a:lnTo>
                <a:lnTo>
                  <a:pt x="4415" y="1851"/>
                </a:lnTo>
                <a:lnTo>
                  <a:pt x="4415" y="1851"/>
                </a:lnTo>
                <a:lnTo>
                  <a:pt x="4415" y="1853"/>
                </a:lnTo>
                <a:lnTo>
                  <a:pt x="4415" y="1853"/>
                </a:lnTo>
                <a:lnTo>
                  <a:pt x="4413" y="1853"/>
                </a:lnTo>
                <a:lnTo>
                  <a:pt x="4413" y="1856"/>
                </a:lnTo>
                <a:lnTo>
                  <a:pt x="4411" y="1856"/>
                </a:lnTo>
                <a:lnTo>
                  <a:pt x="4411" y="1856"/>
                </a:lnTo>
                <a:lnTo>
                  <a:pt x="4411" y="1858"/>
                </a:lnTo>
                <a:lnTo>
                  <a:pt x="4411" y="1860"/>
                </a:lnTo>
                <a:lnTo>
                  <a:pt x="4411" y="1860"/>
                </a:lnTo>
                <a:lnTo>
                  <a:pt x="4411" y="1862"/>
                </a:lnTo>
                <a:lnTo>
                  <a:pt x="4413" y="1860"/>
                </a:lnTo>
                <a:lnTo>
                  <a:pt x="4413" y="1860"/>
                </a:lnTo>
                <a:lnTo>
                  <a:pt x="4413" y="1862"/>
                </a:lnTo>
                <a:lnTo>
                  <a:pt x="4413" y="1862"/>
                </a:lnTo>
                <a:lnTo>
                  <a:pt x="4413" y="1864"/>
                </a:lnTo>
                <a:lnTo>
                  <a:pt x="4413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6"/>
                </a:lnTo>
                <a:lnTo>
                  <a:pt x="4411" y="1868"/>
                </a:lnTo>
                <a:lnTo>
                  <a:pt x="4411" y="1868"/>
                </a:lnTo>
                <a:lnTo>
                  <a:pt x="4413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3" y="1868"/>
                </a:lnTo>
                <a:lnTo>
                  <a:pt x="4411" y="1868"/>
                </a:lnTo>
                <a:lnTo>
                  <a:pt x="4409" y="1868"/>
                </a:lnTo>
                <a:lnTo>
                  <a:pt x="4406" y="1868"/>
                </a:lnTo>
                <a:lnTo>
                  <a:pt x="4406" y="1866"/>
                </a:lnTo>
                <a:lnTo>
                  <a:pt x="4404" y="1866"/>
                </a:lnTo>
                <a:lnTo>
                  <a:pt x="4404" y="1866"/>
                </a:lnTo>
                <a:lnTo>
                  <a:pt x="4402" y="1868"/>
                </a:lnTo>
                <a:lnTo>
                  <a:pt x="4402" y="1868"/>
                </a:lnTo>
                <a:lnTo>
                  <a:pt x="4400" y="1866"/>
                </a:lnTo>
                <a:lnTo>
                  <a:pt x="4398" y="1866"/>
                </a:lnTo>
                <a:lnTo>
                  <a:pt x="4398" y="1866"/>
                </a:lnTo>
                <a:lnTo>
                  <a:pt x="4398" y="1868"/>
                </a:lnTo>
                <a:lnTo>
                  <a:pt x="4398" y="1868"/>
                </a:lnTo>
                <a:lnTo>
                  <a:pt x="4398" y="1870"/>
                </a:lnTo>
                <a:lnTo>
                  <a:pt x="4398" y="1870"/>
                </a:lnTo>
                <a:lnTo>
                  <a:pt x="4396" y="1870"/>
                </a:lnTo>
                <a:lnTo>
                  <a:pt x="4398" y="1870"/>
                </a:lnTo>
                <a:lnTo>
                  <a:pt x="4398" y="1872"/>
                </a:lnTo>
                <a:lnTo>
                  <a:pt x="4400" y="1874"/>
                </a:lnTo>
                <a:lnTo>
                  <a:pt x="4400" y="1874"/>
                </a:lnTo>
                <a:lnTo>
                  <a:pt x="4400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9"/>
                </a:lnTo>
                <a:lnTo>
                  <a:pt x="4402" y="1879"/>
                </a:lnTo>
                <a:lnTo>
                  <a:pt x="4400" y="1879"/>
                </a:lnTo>
                <a:lnTo>
                  <a:pt x="4400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81"/>
                </a:lnTo>
                <a:lnTo>
                  <a:pt x="4398" y="1883"/>
                </a:lnTo>
                <a:lnTo>
                  <a:pt x="4398" y="1885"/>
                </a:lnTo>
                <a:lnTo>
                  <a:pt x="4398" y="1885"/>
                </a:lnTo>
                <a:lnTo>
                  <a:pt x="4398" y="1885"/>
                </a:lnTo>
                <a:lnTo>
                  <a:pt x="4396" y="1883"/>
                </a:lnTo>
                <a:lnTo>
                  <a:pt x="4396" y="1883"/>
                </a:lnTo>
                <a:lnTo>
                  <a:pt x="4394" y="1879"/>
                </a:lnTo>
                <a:lnTo>
                  <a:pt x="4392" y="1877"/>
                </a:lnTo>
                <a:lnTo>
                  <a:pt x="4390" y="1872"/>
                </a:lnTo>
                <a:lnTo>
                  <a:pt x="4390" y="1870"/>
                </a:lnTo>
                <a:lnTo>
                  <a:pt x="4388" y="1868"/>
                </a:lnTo>
                <a:lnTo>
                  <a:pt x="4388" y="1870"/>
                </a:lnTo>
                <a:lnTo>
                  <a:pt x="4385" y="1872"/>
                </a:lnTo>
                <a:lnTo>
                  <a:pt x="4385" y="1874"/>
                </a:lnTo>
                <a:lnTo>
                  <a:pt x="4383" y="1877"/>
                </a:lnTo>
                <a:lnTo>
                  <a:pt x="4383" y="1877"/>
                </a:lnTo>
                <a:lnTo>
                  <a:pt x="4381" y="1877"/>
                </a:lnTo>
                <a:lnTo>
                  <a:pt x="4379" y="1879"/>
                </a:lnTo>
                <a:lnTo>
                  <a:pt x="4379" y="1879"/>
                </a:lnTo>
                <a:lnTo>
                  <a:pt x="4377" y="1883"/>
                </a:lnTo>
                <a:lnTo>
                  <a:pt x="4377" y="1883"/>
                </a:lnTo>
                <a:lnTo>
                  <a:pt x="4377" y="1885"/>
                </a:lnTo>
                <a:lnTo>
                  <a:pt x="4377" y="1889"/>
                </a:lnTo>
                <a:lnTo>
                  <a:pt x="4379" y="1891"/>
                </a:lnTo>
                <a:lnTo>
                  <a:pt x="4379" y="1891"/>
                </a:lnTo>
                <a:lnTo>
                  <a:pt x="4381" y="1893"/>
                </a:lnTo>
                <a:lnTo>
                  <a:pt x="4379" y="1893"/>
                </a:lnTo>
                <a:lnTo>
                  <a:pt x="4379" y="1895"/>
                </a:lnTo>
                <a:lnTo>
                  <a:pt x="4375" y="1897"/>
                </a:lnTo>
                <a:lnTo>
                  <a:pt x="4373" y="1900"/>
                </a:lnTo>
                <a:lnTo>
                  <a:pt x="4373" y="1900"/>
                </a:lnTo>
                <a:lnTo>
                  <a:pt x="4371" y="1902"/>
                </a:lnTo>
                <a:lnTo>
                  <a:pt x="4371" y="1904"/>
                </a:lnTo>
                <a:lnTo>
                  <a:pt x="4369" y="1906"/>
                </a:lnTo>
                <a:lnTo>
                  <a:pt x="4369" y="1908"/>
                </a:lnTo>
                <a:lnTo>
                  <a:pt x="4365" y="1912"/>
                </a:lnTo>
                <a:lnTo>
                  <a:pt x="4362" y="1914"/>
                </a:lnTo>
                <a:lnTo>
                  <a:pt x="4360" y="1916"/>
                </a:lnTo>
                <a:lnTo>
                  <a:pt x="4358" y="1916"/>
                </a:lnTo>
                <a:lnTo>
                  <a:pt x="4352" y="1921"/>
                </a:lnTo>
                <a:lnTo>
                  <a:pt x="4350" y="1921"/>
                </a:lnTo>
                <a:lnTo>
                  <a:pt x="4344" y="1921"/>
                </a:lnTo>
                <a:lnTo>
                  <a:pt x="4339" y="1923"/>
                </a:lnTo>
                <a:lnTo>
                  <a:pt x="4337" y="1923"/>
                </a:lnTo>
                <a:lnTo>
                  <a:pt x="4333" y="1923"/>
                </a:lnTo>
                <a:lnTo>
                  <a:pt x="4329" y="1927"/>
                </a:lnTo>
                <a:lnTo>
                  <a:pt x="4325" y="1927"/>
                </a:lnTo>
                <a:lnTo>
                  <a:pt x="4321" y="1927"/>
                </a:lnTo>
                <a:lnTo>
                  <a:pt x="4318" y="1929"/>
                </a:lnTo>
                <a:lnTo>
                  <a:pt x="4314" y="1931"/>
                </a:lnTo>
                <a:lnTo>
                  <a:pt x="4312" y="1931"/>
                </a:lnTo>
                <a:lnTo>
                  <a:pt x="4308" y="1933"/>
                </a:lnTo>
                <a:lnTo>
                  <a:pt x="4308" y="1933"/>
                </a:lnTo>
                <a:lnTo>
                  <a:pt x="4304" y="1931"/>
                </a:lnTo>
                <a:lnTo>
                  <a:pt x="4302" y="1931"/>
                </a:lnTo>
                <a:lnTo>
                  <a:pt x="4300" y="1931"/>
                </a:lnTo>
                <a:lnTo>
                  <a:pt x="4297" y="1931"/>
                </a:lnTo>
                <a:lnTo>
                  <a:pt x="4297" y="1933"/>
                </a:lnTo>
                <a:lnTo>
                  <a:pt x="4289" y="1937"/>
                </a:lnTo>
                <a:lnTo>
                  <a:pt x="4287" y="1939"/>
                </a:lnTo>
                <a:lnTo>
                  <a:pt x="4285" y="1941"/>
                </a:lnTo>
                <a:lnTo>
                  <a:pt x="4283" y="1941"/>
                </a:lnTo>
                <a:lnTo>
                  <a:pt x="4281" y="1944"/>
                </a:lnTo>
                <a:lnTo>
                  <a:pt x="4277" y="1946"/>
                </a:lnTo>
                <a:lnTo>
                  <a:pt x="4272" y="1948"/>
                </a:lnTo>
                <a:lnTo>
                  <a:pt x="4270" y="1950"/>
                </a:lnTo>
                <a:lnTo>
                  <a:pt x="4268" y="1952"/>
                </a:lnTo>
                <a:lnTo>
                  <a:pt x="4266" y="1956"/>
                </a:lnTo>
                <a:lnTo>
                  <a:pt x="4264" y="1956"/>
                </a:lnTo>
                <a:lnTo>
                  <a:pt x="4264" y="1958"/>
                </a:lnTo>
                <a:lnTo>
                  <a:pt x="4262" y="1958"/>
                </a:lnTo>
                <a:lnTo>
                  <a:pt x="4262" y="1958"/>
                </a:lnTo>
                <a:lnTo>
                  <a:pt x="4262" y="1956"/>
                </a:lnTo>
                <a:lnTo>
                  <a:pt x="4260" y="1954"/>
                </a:lnTo>
                <a:lnTo>
                  <a:pt x="4262" y="1950"/>
                </a:lnTo>
                <a:lnTo>
                  <a:pt x="4262" y="1950"/>
                </a:lnTo>
                <a:lnTo>
                  <a:pt x="4260" y="1950"/>
                </a:lnTo>
                <a:lnTo>
                  <a:pt x="4258" y="1952"/>
                </a:lnTo>
                <a:lnTo>
                  <a:pt x="4256" y="1956"/>
                </a:lnTo>
                <a:lnTo>
                  <a:pt x="4256" y="1962"/>
                </a:lnTo>
                <a:lnTo>
                  <a:pt x="4256" y="1965"/>
                </a:lnTo>
                <a:lnTo>
                  <a:pt x="4256" y="1967"/>
                </a:lnTo>
                <a:lnTo>
                  <a:pt x="4256" y="1967"/>
                </a:lnTo>
                <a:lnTo>
                  <a:pt x="4256" y="1971"/>
                </a:lnTo>
                <a:lnTo>
                  <a:pt x="4256" y="1971"/>
                </a:lnTo>
                <a:lnTo>
                  <a:pt x="4256" y="1973"/>
                </a:lnTo>
                <a:lnTo>
                  <a:pt x="4253" y="1979"/>
                </a:lnTo>
                <a:lnTo>
                  <a:pt x="4251" y="1981"/>
                </a:lnTo>
                <a:lnTo>
                  <a:pt x="4251" y="1983"/>
                </a:lnTo>
                <a:lnTo>
                  <a:pt x="4251" y="1986"/>
                </a:lnTo>
                <a:lnTo>
                  <a:pt x="4251" y="1990"/>
                </a:lnTo>
                <a:lnTo>
                  <a:pt x="4251" y="1992"/>
                </a:lnTo>
                <a:lnTo>
                  <a:pt x="4253" y="1992"/>
                </a:lnTo>
                <a:lnTo>
                  <a:pt x="4253" y="1998"/>
                </a:lnTo>
                <a:lnTo>
                  <a:pt x="4256" y="2000"/>
                </a:lnTo>
                <a:lnTo>
                  <a:pt x="4260" y="2006"/>
                </a:lnTo>
                <a:lnTo>
                  <a:pt x="4262" y="2011"/>
                </a:lnTo>
                <a:lnTo>
                  <a:pt x="4262" y="2013"/>
                </a:lnTo>
                <a:lnTo>
                  <a:pt x="4262" y="2015"/>
                </a:lnTo>
                <a:lnTo>
                  <a:pt x="4262" y="2017"/>
                </a:lnTo>
                <a:lnTo>
                  <a:pt x="4262" y="2017"/>
                </a:lnTo>
                <a:lnTo>
                  <a:pt x="4260" y="2019"/>
                </a:lnTo>
                <a:lnTo>
                  <a:pt x="4260" y="2017"/>
                </a:lnTo>
                <a:lnTo>
                  <a:pt x="4258" y="2017"/>
                </a:lnTo>
                <a:lnTo>
                  <a:pt x="4258" y="2013"/>
                </a:lnTo>
                <a:lnTo>
                  <a:pt x="4258" y="2013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3"/>
                </a:lnTo>
                <a:lnTo>
                  <a:pt x="4256" y="2013"/>
                </a:lnTo>
                <a:lnTo>
                  <a:pt x="4256" y="2011"/>
                </a:lnTo>
                <a:lnTo>
                  <a:pt x="4253" y="2009"/>
                </a:lnTo>
                <a:lnTo>
                  <a:pt x="4253" y="2006"/>
                </a:lnTo>
                <a:lnTo>
                  <a:pt x="4251" y="2006"/>
                </a:lnTo>
                <a:lnTo>
                  <a:pt x="4251" y="2006"/>
                </a:lnTo>
                <a:lnTo>
                  <a:pt x="4251" y="2009"/>
                </a:lnTo>
                <a:lnTo>
                  <a:pt x="4251" y="2011"/>
                </a:lnTo>
                <a:lnTo>
                  <a:pt x="4253" y="2015"/>
                </a:lnTo>
                <a:lnTo>
                  <a:pt x="4256" y="2017"/>
                </a:lnTo>
                <a:lnTo>
                  <a:pt x="4256" y="2017"/>
                </a:lnTo>
                <a:lnTo>
                  <a:pt x="4258" y="2017"/>
                </a:lnTo>
                <a:lnTo>
                  <a:pt x="4258" y="2021"/>
                </a:lnTo>
                <a:lnTo>
                  <a:pt x="4256" y="2021"/>
                </a:lnTo>
                <a:lnTo>
                  <a:pt x="4256" y="2021"/>
                </a:lnTo>
                <a:lnTo>
                  <a:pt x="4253" y="2021"/>
                </a:lnTo>
                <a:lnTo>
                  <a:pt x="4253" y="2019"/>
                </a:lnTo>
                <a:lnTo>
                  <a:pt x="4251" y="2015"/>
                </a:lnTo>
                <a:lnTo>
                  <a:pt x="4251" y="2015"/>
                </a:lnTo>
                <a:lnTo>
                  <a:pt x="4249" y="2015"/>
                </a:lnTo>
                <a:lnTo>
                  <a:pt x="4249" y="2015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5"/>
                </a:lnTo>
                <a:lnTo>
                  <a:pt x="4247" y="2015"/>
                </a:lnTo>
                <a:lnTo>
                  <a:pt x="4247" y="2015"/>
                </a:lnTo>
                <a:lnTo>
                  <a:pt x="4247" y="2017"/>
                </a:lnTo>
                <a:lnTo>
                  <a:pt x="4249" y="2019"/>
                </a:lnTo>
                <a:lnTo>
                  <a:pt x="4256" y="2025"/>
                </a:lnTo>
                <a:lnTo>
                  <a:pt x="4260" y="2034"/>
                </a:lnTo>
                <a:lnTo>
                  <a:pt x="4260" y="2036"/>
                </a:lnTo>
                <a:lnTo>
                  <a:pt x="4262" y="2044"/>
                </a:lnTo>
                <a:lnTo>
                  <a:pt x="4262" y="2044"/>
                </a:lnTo>
                <a:lnTo>
                  <a:pt x="4264" y="2048"/>
                </a:lnTo>
                <a:lnTo>
                  <a:pt x="4266" y="2053"/>
                </a:lnTo>
                <a:lnTo>
                  <a:pt x="4268" y="2055"/>
                </a:lnTo>
                <a:lnTo>
                  <a:pt x="4268" y="2055"/>
                </a:lnTo>
                <a:lnTo>
                  <a:pt x="4268" y="2057"/>
                </a:lnTo>
                <a:lnTo>
                  <a:pt x="4272" y="2061"/>
                </a:lnTo>
                <a:lnTo>
                  <a:pt x="4272" y="2065"/>
                </a:lnTo>
                <a:lnTo>
                  <a:pt x="4272" y="2067"/>
                </a:lnTo>
                <a:lnTo>
                  <a:pt x="4272" y="2071"/>
                </a:lnTo>
                <a:lnTo>
                  <a:pt x="4272" y="2076"/>
                </a:lnTo>
                <a:lnTo>
                  <a:pt x="4274" y="2078"/>
                </a:lnTo>
                <a:lnTo>
                  <a:pt x="4274" y="2084"/>
                </a:lnTo>
                <a:lnTo>
                  <a:pt x="4277" y="2088"/>
                </a:lnTo>
                <a:lnTo>
                  <a:pt x="4279" y="2090"/>
                </a:lnTo>
                <a:lnTo>
                  <a:pt x="4281" y="2095"/>
                </a:lnTo>
                <a:lnTo>
                  <a:pt x="4283" y="2101"/>
                </a:lnTo>
                <a:lnTo>
                  <a:pt x="4285" y="2105"/>
                </a:lnTo>
                <a:lnTo>
                  <a:pt x="4285" y="2113"/>
                </a:lnTo>
                <a:lnTo>
                  <a:pt x="4285" y="2115"/>
                </a:lnTo>
                <a:lnTo>
                  <a:pt x="4283" y="2115"/>
                </a:lnTo>
                <a:lnTo>
                  <a:pt x="4283" y="2118"/>
                </a:lnTo>
                <a:lnTo>
                  <a:pt x="4283" y="2122"/>
                </a:lnTo>
                <a:lnTo>
                  <a:pt x="4283" y="2126"/>
                </a:lnTo>
                <a:lnTo>
                  <a:pt x="4283" y="2128"/>
                </a:lnTo>
                <a:lnTo>
                  <a:pt x="4281" y="2130"/>
                </a:lnTo>
                <a:lnTo>
                  <a:pt x="4279" y="2132"/>
                </a:lnTo>
                <a:lnTo>
                  <a:pt x="4277" y="2132"/>
                </a:lnTo>
                <a:lnTo>
                  <a:pt x="4274" y="2132"/>
                </a:lnTo>
                <a:lnTo>
                  <a:pt x="4274" y="2130"/>
                </a:lnTo>
                <a:lnTo>
                  <a:pt x="4274" y="2136"/>
                </a:lnTo>
                <a:lnTo>
                  <a:pt x="4272" y="2139"/>
                </a:lnTo>
                <a:lnTo>
                  <a:pt x="4274" y="2141"/>
                </a:lnTo>
                <a:lnTo>
                  <a:pt x="4274" y="2143"/>
                </a:lnTo>
                <a:lnTo>
                  <a:pt x="4277" y="2145"/>
                </a:lnTo>
                <a:lnTo>
                  <a:pt x="4277" y="2143"/>
                </a:lnTo>
                <a:lnTo>
                  <a:pt x="4279" y="2143"/>
                </a:lnTo>
                <a:lnTo>
                  <a:pt x="4283" y="2145"/>
                </a:lnTo>
                <a:lnTo>
                  <a:pt x="4285" y="2147"/>
                </a:lnTo>
                <a:lnTo>
                  <a:pt x="4287" y="2151"/>
                </a:lnTo>
                <a:lnTo>
                  <a:pt x="4291" y="2153"/>
                </a:lnTo>
                <a:lnTo>
                  <a:pt x="4295" y="2155"/>
                </a:lnTo>
                <a:lnTo>
                  <a:pt x="4302" y="2155"/>
                </a:lnTo>
                <a:lnTo>
                  <a:pt x="4304" y="2155"/>
                </a:lnTo>
                <a:lnTo>
                  <a:pt x="4312" y="2157"/>
                </a:lnTo>
                <a:lnTo>
                  <a:pt x="4312" y="2155"/>
                </a:lnTo>
                <a:lnTo>
                  <a:pt x="4314" y="2155"/>
                </a:lnTo>
                <a:lnTo>
                  <a:pt x="4316" y="2155"/>
                </a:lnTo>
                <a:lnTo>
                  <a:pt x="4318" y="2155"/>
                </a:lnTo>
                <a:lnTo>
                  <a:pt x="4325" y="2151"/>
                </a:lnTo>
                <a:lnTo>
                  <a:pt x="4331" y="2147"/>
                </a:lnTo>
                <a:lnTo>
                  <a:pt x="4333" y="2147"/>
                </a:lnTo>
                <a:lnTo>
                  <a:pt x="4335" y="2147"/>
                </a:lnTo>
                <a:lnTo>
                  <a:pt x="4337" y="2145"/>
                </a:lnTo>
                <a:lnTo>
                  <a:pt x="4341" y="2141"/>
                </a:lnTo>
                <a:lnTo>
                  <a:pt x="4341" y="2139"/>
                </a:lnTo>
                <a:lnTo>
                  <a:pt x="4344" y="2139"/>
                </a:lnTo>
                <a:lnTo>
                  <a:pt x="4350" y="2139"/>
                </a:lnTo>
                <a:lnTo>
                  <a:pt x="4352" y="2139"/>
                </a:lnTo>
                <a:lnTo>
                  <a:pt x="4354" y="2136"/>
                </a:lnTo>
                <a:lnTo>
                  <a:pt x="4358" y="2136"/>
                </a:lnTo>
                <a:lnTo>
                  <a:pt x="4367" y="2136"/>
                </a:lnTo>
                <a:lnTo>
                  <a:pt x="4371" y="2136"/>
                </a:lnTo>
                <a:lnTo>
                  <a:pt x="4375" y="2136"/>
                </a:lnTo>
                <a:lnTo>
                  <a:pt x="4375" y="2136"/>
                </a:lnTo>
                <a:lnTo>
                  <a:pt x="4377" y="2139"/>
                </a:lnTo>
                <a:lnTo>
                  <a:pt x="4385" y="2136"/>
                </a:lnTo>
                <a:lnTo>
                  <a:pt x="4390" y="2136"/>
                </a:lnTo>
                <a:lnTo>
                  <a:pt x="4390" y="2136"/>
                </a:lnTo>
                <a:lnTo>
                  <a:pt x="4392" y="2139"/>
                </a:lnTo>
                <a:lnTo>
                  <a:pt x="4396" y="2136"/>
                </a:lnTo>
                <a:lnTo>
                  <a:pt x="4396" y="2136"/>
                </a:lnTo>
                <a:lnTo>
                  <a:pt x="4398" y="2136"/>
                </a:lnTo>
                <a:lnTo>
                  <a:pt x="4402" y="2132"/>
                </a:lnTo>
                <a:lnTo>
                  <a:pt x="4404" y="2130"/>
                </a:lnTo>
                <a:lnTo>
                  <a:pt x="4406" y="2124"/>
                </a:lnTo>
                <a:lnTo>
                  <a:pt x="4409" y="2122"/>
                </a:lnTo>
                <a:lnTo>
                  <a:pt x="4409" y="2122"/>
                </a:lnTo>
                <a:lnTo>
                  <a:pt x="4413" y="2122"/>
                </a:lnTo>
                <a:lnTo>
                  <a:pt x="4415" y="2120"/>
                </a:lnTo>
                <a:lnTo>
                  <a:pt x="4423" y="2115"/>
                </a:lnTo>
                <a:lnTo>
                  <a:pt x="4425" y="2115"/>
                </a:lnTo>
                <a:lnTo>
                  <a:pt x="4427" y="2115"/>
                </a:lnTo>
                <a:lnTo>
                  <a:pt x="4432" y="2111"/>
                </a:lnTo>
                <a:lnTo>
                  <a:pt x="4436" y="2111"/>
                </a:lnTo>
                <a:lnTo>
                  <a:pt x="4444" y="2111"/>
                </a:lnTo>
                <a:lnTo>
                  <a:pt x="4448" y="2111"/>
                </a:lnTo>
                <a:lnTo>
                  <a:pt x="4453" y="2111"/>
                </a:lnTo>
                <a:lnTo>
                  <a:pt x="4457" y="2109"/>
                </a:lnTo>
                <a:lnTo>
                  <a:pt x="4463" y="2107"/>
                </a:lnTo>
                <a:lnTo>
                  <a:pt x="4469" y="2105"/>
                </a:lnTo>
                <a:lnTo>
                  <a:pt x="4476" y="2101"/>
                </a:lnTo>
                <a:lnTo>
                  <a:pt x="4480" y="2101"/>
                </a:lnTo>
                <a:lnTo>
                  <a:pt x="4484" y="2101"/>
                </a:lnTo>
                <a:lnTo>
                  <a:pt x="4492" y="2101"/>
                </a:lnTo>
                <a:lnTo>
                  <a:pt x="4503" y="2101"/>
                </a:lnTo>
                <a:lnTo>
                  <a:pt x="4505" y="2099"/>
                </a:lnTo>
                <a:lnTo>
                  <a:pt x="4507" y="2099"/>
                </a:lnTo>
                <a:lnTo>
                  <a:pt x="4507" y="2099"/>
                </a:lnTo>
                <a:lnTo>
                  <a:pt x="4509" y="2099"/>
                </a:lnTo>
                <a:lnTo>
                  <a:pt x="4511" y="2099"/>
                </a:lnTo>
                <a:lnTo>
                  <a:pt x="4515" y="2101"/>
                </a:lnTo>
                <a:lnTo>
                  <a:pt x="4524" y="2107"/>
                </a:lnTo>
                <a:lnTo>
                  <a:pt x="4524" y="2107"/>
                </a:lnTo>
                <a:lnTo>
                  <a:pt x="4530" y="2105"/>
                </a:lnTo>
                <a:lnTo>
                  <a:pt x="4530" y="2105"/>
                </a:lnTo>
                <a:lnTo>
                  <a:pt x="4538" y="2109"/>
                </a:lnTo>
                <a:lnTo>
                  <a:pt x="4541" y="2109"/>
                </a:lnTo>
                <a:lnTo>
                  <a:pt x="4543" y="2109"/>
                </a:lnTo>
                <a:lnTo>
                  <a:pt x="4545" y="2109"/>
                </a:lnTo>
                <a:lnTo>
                  <a:pt x="4547" y="2111"/>
                </a:lnTo>
                <a:lnTo>
                  <a:pt x="4549" y="2113"/>
                </a:lnTo>
                <a:lnTo>
                  <a:pt x="4553" y="2115"/>
                </a:lnTo>
                <a:lnTo>
                  <a:pt x="4553" y="2118"/>
                </a:lnTo>
                <a:lnTo>
                  <a:pt x="4553" y="2118"/>
                </a:lnTo>
                <a:lnTo>
                  <a:pt x="4551" y="2118"/>
                </a:lnTo>
                <a:lnTo>
                  <a:pt x="4551" y="2118"/>
                </a:lnTo>
                <a:lnTo>
                  <a:pt x="4551" y="2122"/>
                </a:lnTo>
                <a:lnTo>
                  <a:pt x="4553" y="2126"/>
                </a:lnTo>
                <a:lnTo>
                  <a:pt x="4557" y="2126"/>
                </a:lnTo>
                <a:lnTo>
                  <a:pt x="4559" y="2126"/>
                </a:lnTo>
                <a:lnTo>
                  <a:pt x="4561" y="2128"/>
                </a:lnTo>
                <a:lnTo>
                  <a:pt x="4561" y="2130"/>
                </a:lnTo>
                <a:lnTo>
                  <a:pt x="4561" y="2132"/>
                </a:lnTo>
                <a:lnTo>
                  <a:pt x="4564" y="2134"/>
                </a:lnTo>
                <a:lnTo>
                  <a:pt x="4566" y="2136"/>
                </a:lnTo>
                <a:lnTo>
                  <a:pt x="4566" y="2139"/>
                </a:lnTo>
                <a:lnTo>
                  <a:pt x="4568" y="2141"/>
                </a:lnTo>
                <a:lnTo>
                  <a:pt x="4568" y="2143"/>
                </a:lnTo>
                <a:lnTo>
                  <a:pt x="4570" y="2145"/>
                </a:lnTo>
                <a:lnTo>
                  <a:pt x="4570" y="2149"/>
                </a:lnTo>
                <a:lnTo>
                  <a:pt x="4570" y="2149"/>
                </a:lnTo>
                <a:lnTo>
                  <a:pt x="4570" y="2149"/>
                </a:lnTo>
                <a:lnTo>
                  <a:pt x="4568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9"/>
                </a:lnTo>
                <a:lnTo>
                  <a:pt x="4566" y="2147"/>
                </a:lnTo>
                <a:lnTo>
                  <a:pt x="4568" y="2147"/>
                </a:lnTo>
                <a:lnTo>
                  <a:pt x="4568" y="2149"/>
                </a:lnTo>
                <a:lnTo>
                  <a:pt x="4570" y="2151"/>
                </a:lnTo>
                <a:lnTo>
                  <a:pt x="4570" y="2151"/>
                </a:lnTo>
                <a:lnTo>
                  <a:pt x="4572" y="2153"/>
                </a:lnTo>
                <a:lnTo>
                  <a:pt x="4574" y="2153"/>
                </a:lnTo>
                <a:lnTo>
                  <a:pt x="4574" y="2153"/>
                </a:lnTo>
                <a:lnTo>
                  <a:pt x="4576" y="2153"/>
                </a:lnTo>
                <a:lnTo>
                  <a:pt x="4578" y="2155"/>
                </a:lnTo>
                <a:lnTo>
                  <a:pt x="4578" y="2153"/>
                </a:lnTo>
                <a:lnTo>
                  <a:pt x="4578" y="2151"/>
                </a:lnTo>
                <a:lnTo>
                  <a:pt x="4576" y="2151"/>
                </a:lnTo>
                <a:lnTo>
                  <a:pt x="4576" y="2149"/>
                </a:lnTo>
                <a:lnTo>
                  <a:pt x="4578" y="2149"/>
                </a:lnTo>
                <a:lnTo>
                  <a:pt x="4578" y="2147"/>
                </a:lnTo>
                <a:lnTo>
                  <a:pt x="4580" y="2145"/>
                </a:lnTo>
                <a:lnTo>
                  <a:pt x="4585" y="2139"/>
                </a:lnTo>
                <a:lnTo>
                  <a:pt x="4587" y="2139"/>
                </a:lnTo>
                <a:lnTo>
                  <a:pt x="4587" y="2136"/>
                </a:lnTo>
                <a:lnTo>
                  <a:pt x="4589" y="2136"/>
                </a:lnTo>
                <a:lnTo>
                  <a:pt x="4591" y="2134"/>
                </a:lnTo>
                <a:lnTo>
                  <a:pt x="4593" y="2134"/>
                </a:lnTo>
                <a:lnTo>
                  <a:pt x="4595" y="2134"/>
                </a:lnTo>
                <a:lnTo>
                  <a:pt x="4595" y="2132"/>
                </a:lnTo>
                <a:lnTo>
                  <a:pt x="4597" y="2130"/>
                </a:lnTo>
                <a:lnTo>
                  <a:pt x="4599" y="2126"/>
                </a:lnTo>
                <a:lnTo>
                  <a:pt x="4599" y="2124"/>
                </a:lnTo>
                <a:lnTo>
                  <a:pt x="4601" y="2122"/>
                </a:lnTo>
                <a:lnTo>
                  <a:pt x="4603" y="2120"/>
                </a:lnTo>
                <a:lnTo>
                  <a:pt x="4603" y="2118"/>
                </a:lnTo>
                <a:lnTo>
                  <a:pt x="4603" y="2115"/>
                </a:lnTo>
                <a:lnTo>
                  <a:pt x="4605" y="2118"/>
                </a:lnTo>
                <a:lnTo>
                  <a:pt x="4605" y="2120"/>
                </a:lnTo>
                <a:lnTo>
                  <a:pt x="4608" y="2124"/>
                </a:lnTo>
                <a:lnTo>
                  <a:pt x="4605" y="2126"/>
                </a:lnTo>
                <a:lnTo>
                  <a:pt x="4605" y="2126"/>
                </a:lnTo>
                <a:lnTo>
                  <a:pt x="4605" y="2128"/>
                </a:lnTo>
                <a:lnTo>
                  <a:pt x="4605" y="2130"/>
                </a:lnTo>
                <a:lnTo>
                  <a:pt x="4605" y="2132"/>
                </a:lnTo>
                <a:lnTo>
                  <a:pt x="4603" y="2134"/>
                </a:lnTo>
                <a:lnTo>
                  <a:pt x="4601" y="2136"/>
                </a:lnTo>
                <a:lnTo>
                  <a:pt x="4599" y="2141"/>
                </a:lnTo>
                <a:lnTo>
                  <a:pt x="4599" y="2143"/>
                </a:lnTo>
                <a:lnTo>
                  <a:pt x="4599" y="2145"/>
                </a:lnTo>
                <a:lnTo>
                  <a:pt x="4599" y="2147"/>
                </a:lnTo>
                <a:lnTo>
                  <a:pt x="4599" y="2149"/>
                </a:lnTo>
                <a:lnTo>
                  <a:pt x="4599" y="2151"/>
                </a:lnTo>
                <a:lnTo>
                  <a:pt x="4597" y="2153"/>
                </a:lnTo>
                <a:lnTo>
                  <a:pt x="4597" y="2153"/>
                </a:lnTo>
                <a:lnTo>
                  <a:pt x="4597" y="2153"/>
                </a:lnTo>
                <a:lnTo>
                  <a:pt x="4595" y="2153"/>
                </a:lnTo>
                <a:lnTo>
                  <a:pt x="4593" y="2153"/>
                </a:lnTo>
                <a:lnTo>
                  <a:pt x="4591" y="2160"/>
                </a:lnTo>
                <a:lnTo>
                  <a:pt x="4593" y="2160"/>
                </a:lnTo>
                <a:lnTo>
                  <a:pt x="4593" y="2160"/>
                </a:lnTo>
                <a:lnTo>
                  <a:pt x="4595" y="2160"/>
                </a:lnTo>
                <a:lnTo>
                  <a:pt x="4597" y="2157"/>
                </a:lnTo>
                <a:lnTo>
                  <a:pt x="4599" y="2157"/>
                </a:lnTo>
                <a:lnTo>
                  <a:pt x="4601" y="2157"/>
                </a:lnTo>
                <a:lnTo>
                  <a:pt x="4603" y="2157"/>
                </a:lnTo>
                <a:lnTo>
                  <a:pt x="4605" y="2151"/>
                </a:lnTo>
                <a:lnTo>
                  <a:pt x="4605" y="2147"/>
                </a:lnTo>
                <a:lnTo>
                  <a:pt x="4608" y="2145"/>
                </a:lnTo>
                <a:lnTo>
                  <a:pt x="4608" y="2143"/>
                </a:lnTo>
                <a:lnTo>
                  <a:pt x="4608" y="2141"/>
                </a:lnTo>
                <a:lnTo>
                  <a:pt x="4610" y="2143"/>
                </a:lnTo>
                <a:lnTo>
                  <a:pt x="4612" y="2145"/>
                </a:lnTo>
                <a:lnTo>
                  <a:pt x="4614" y="2149"/>
                </a:lnTo>
                <a:lnTo>
                  <a:pt x="4614" y="2151"/>
                </a:lnTo>
                <a:lnTo>
                  <a:pt x="4614" y="2155"/>
                </a:lnTo>
                <a:lnTo>
                  <a:pt x="4612" y="2160"/>
                </a:lnTo>
                <a:lnTo>
                  <a:pt x="4612" y="2162"/>
                </a:lnTo>
                <a:lnTo>
                  <a:pt x="4610" y="2164"/>
                </a:lnTo>
                <a:lnTo>
                  <a:pt x="4610" y="2166"/>
                </a:lnTo>
                <a:lnTo>
                  <a:pt x="4612" y="2166"/>
                </a:lnTo>
                <a:lnTo>
                  <a:pt x="4614" y="2166"/>
                </a:lnTo>
                <a:lnTo>
                  <a:pt x="4618" y="2164"/>
                </a:lnTo>
                <a:lnTo>
                  <a:pt x="4618" y="2164"/>
                </a:lnTo>
                <a:lnTo>
                  <a:pt x="4620" y="2164"/>
                </a:lnTo>
                <a:lnTo>
                  <a:pt x="4620" y="2164"/>
                </a:lnTo>
                <a:lnTo>
                  <a:pt x="4622" y="2162"/>
                </a:lnTo>
                <a:lnTo>
                  <a:pt x="4622" y="2162"/>
                </a:lnTo>
                <a:lnTo>
                  <a:pt x="4624" y="2160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4"/>
                </a:lnTo>
                <a:lnTo>
                  <a:pt x="4626" y="2166"/>
                </a:lnTo>
                <a:lnTo>
                  <a:pt x="4624" y="2164"/>
                </a:lnTo>
                <a:lnTo>
                  <a:pt x="4624" y="2164"/>
                </a:lnTo>
                <a:lnTo>
                  <a:pt x="4622" y="2164"/>
                </a:lnTo>
                <a:lnTo>
                  <a:pt x="4622" y="2164"/>
                </a:lnTo>
                <a:lnTo>
                  <a:pt x="4620" y="2164"/>
                </a:lnTo>
                <a:lnTo>
                  <a:pt x="4622" y="2166"/>
                </a:lnTo>
                <a:lnTo>
                  <a:pt x="4622" y="2166"/>
                </a:lnTo>
                <a:lnTo>
                  <a:pt x="4624" y="2168"/>
                </a:lnTo>
                <a:lnTo>
                  <a:pt x="4629" y="2172"/>
                </a:lnTo>
                <a:lnTo>
                  <a:pt x="4629" y="2172"/>
                </a:lnTo>
                <a:lnTo>
                  <a:pt x="4633" y="2176"/>
                </a:lnTo>
                <a:lnTo>
                  <a:pt x="4635" y="2183"/>
                </a:lnTo>
                <a:lnTo>
                  <a:pt x="4633" y="2183"/>
                </a:lnTo>
                <a:lnTo>
                  <a:pt x="4633" y="2187"/>
                </a:lnTo>
                <a:lnTo>
                  <a:pt x="4633" y="2189"/>
                </a:lnTo>
                <a:lnTo>
                  <a:pt x="4633" y="2189"/>
                </a:lnTo>
                <a:lnTo>
                  <a:pt x="4633" y="2191"/>
                </a:lnTo>
                <a:lnTo>
                  <a:pt x="4635" y="2193"/>
                </a:lnTo>
                <a:lnTo>
                  <a:pt x="4639" y="2197"/>
                </a:lnTo>
                <a:lnTo>
                  <a:pt x="4641" y="2201"/>
                </a:lnTo>
                <a:lnTo>
                  <a:pt x="4645" y="2206"/>
                </a:lnTo>
                <a:lnTo>
                  <a:pt x="4652" y="2206"/>
                </a:lnTo>
                <a:lnTo>
                  <a:pt x="4654" y="2208"/>
                </a:lnTo>
                <a:lnTo>
                  <a:pt x="4656" y="2210"/>
                </a:lnTo>
                <a:lnTo>
                  <a:pt x="4658" y="2210"/>
                </a:lnTo>
                <a:lnTo>
                  <a:pt x="4660" y="2210"/>
                </a:lnTo>
                <a:lnTo>
                  <a:pt x="4660" y="2208"/>
                </a:lnTo>
                <a:lnTo>
                  <a:pt x="4664" y="2210"/>
                </a:lnTo>
                <a:lnTo>
                  <a:pt x="4668" y="2210"/>
                </a:lnTo>
                <a:lnTo>
                  <a:pt x="4670" y="2210"/>
                </a:lnTo>
                <a:lnTo>
                  <a:pt x="4673" y="2210"/>
                </a:lnTo>
                <a:lnTo>
                  <a:pt x="4675" y="2212"/>
                </a:lnTo>
                <a:lnTo>
                  <a:pt x="4677" y="2214"/>
                </a:lnTo>
                <a:lnTo>
                  <a:pt x="4681" y="2214"/>
                </a:lnTo>
                <a:lnTo>
                  <a:pt x="4683" y="2216"/>
                </a:lnTo>
                <a:lnTo>
                  <a:pt x="4685" y="2216"/>
                </a:lnTo>
                <a:lnTo>
                  <a:pt x="4687" y="2218"/>
                </a:lnTo>
                <a:lnTo>
                  <a:pt x="4689" y="2216"/>
                </a:lnTo>
                <a:lnTo>
                  <a:pt x="4691" y="2216"/>
                </a:lnTo>
                <a:lnTo>
                  <a:pt x="4696" y="2212"/>
                </a:lnTo>
                <a:lnTo>
                  <a:pt x="4698" y="2210"/>
                </a:lnTo>
                <a:lnTo>
                  <a:pt x="4700" y="2210"/>
                </a:lnTo>
                <a:lnTo>
                  <a:pt x="4702" y="2210"/>
                </a:lnTo>
                <a:lnTo>
                  <a:pt x="4704" y="2208"/>
                </a:lnTo>
                <a:lnTo>
                  <a:pt x="4702" y="2208"/>
                </a:lnTo>
                <a:lnTo>
                  <a:pt x="4702" y="2208"/>
                </a:lnTo>
                <a:lnTo>
                  <a:pt x="4700" y="2206"/>
                </a:lnTo>
                <a:lnTo>
                  <a:pt x="4700" y="2206"/>
                </a:lnTo>
                <a:lnTo>
                  <a:pt x="4702" y="2206"/>
                </a:lnTo>
                <a:lnTo>
                  <a:pt x="4706" y="2201"/>
                </a:lnTo>
                <a:lnTo>
                  <a:pt x="4708" y="2204"/>
                </a:lnTo>
                <a:lnTo>
                  <a:pt x="4708" y="2204"/>
                </a:lnTo>
                <a:lnTo>
                  <a:pt x="4710" y="2206"/>
                </a:lnTo>
                <a:lnTo>
                  <a:pt x="4710" y="2208"/>
                </a:lnTo>
                <a:lnTo>
                  <a:pt x="4708" y="2208"/>
                </a:lnTo>
                <a:lnTo>
                  <a:pt x="4706" y="2210"/>
                </a:lnTo>
                <a:lnTo>
                  <a:pt x="4706" y="2210"/>
                </a:lnTo>
                <a:lnTo>
                  <a:pt x="4704" y="2210"/>
                </a:lnTo>
                <a:lnTo>
                  <a:pt x="4706" y="2212"/>
                </a:lnTo>
                <a:lnTo>
                  <a:pt x="4708" y="2212"/>
                </a:lnTo>
                <a:lnTo>
                  <a:pt x="4710" y="2210"/>
                </a:lnTo>
                <a:lnTo>
                  <a:pt x="4712" y="2210"/>
                </a:lnTo>
                <a:lnTo>
                  <a:pt x="4712" y="2208"/>
                </a:lnTo>
                <a:lnTo>
                  <a:pt x="4714" y="2208"/>
                </a:lnTo>
                <a:lnTo>
                  <a:pt x="4714" y="2208"/>
                </a:lnTo>
                <a:lnTo>
                  <a:pt x="4717" y="2210"/>
                </a:lnTo>
                <a:lnTo>
                  <a:pt x="4717" y="2210"/>
                </a:lnTo>
                <a:lnTo>
                  <a:pt x="4714" y="2212"/>
                </a:lnTo>
                <a:lnTo>
                  <a:pt x="4714" y="2212"/>
                </a:lnTo>
                <a:lnTo>
                  <a:pt x="4714" y="2214"/>
                </a:lnTo>
                <a:lnTo>
                  <a:pt x="4717" y="2214"/>
                </a:lnTo>
                <a:lnTo>
                  <a:pt x="4717" y="2216"/>
                </a:lnTo>
                <a:lnTo>
                  <a:pt x="4719" y="2216"/>
                </a:lnTo>
                <a:lnTo>
                  <a:pt x="4721" y="2216"/>
                </a:lnTo>
                <a:lnTo>
                  <a:pt x="4721" y="2216"/>
                </a:lnTo>
                <a:lnTo>
                  <a:pt x="4723" y="2218"/>
                </a:lnTo>
                <a:lnTo>
                  <a:pt x="4723" y="2218"/>
                </a:lnTo>
                <a:lnTo>
                  <a:pt x="4723" y="2218"/>
                </a:lnTo>
                <a:lnTo>
                  <a:pt x="4725" y="2218"/>
                </a:lnTo>
                <a:lnTo>
                  <a:pt x="4727" y="2220"/>
                </a:lnTo>
                <a:lnTo>
                  <a:pt x="4727" y="2222"/>
                </a:lnTo>
                <a:lnTo>
                  <a:pt x="4727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0"/>
                </a:lnTo>
                <a:lnTo>
                  <a:pt x="4729" y="2218"/>
                </a:lnTo>
                <a:lnTo>
                  <a:pt x="4729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6"/>
                </a:lnTo>
                <a:lnTo>
                  <a:pt x="4727" y="2216"/>
                </a:lnTo>
                <a:lnTo>
                  <a:pt x="4727" y="2216"/>
                </a:lnTo>
                <a:lnTo>
                  <a:pt x="4729" y="2216"/>
                </a:lnTo>
                <a:lnTo>
                  <a:pt x="4735" y="2216"/>
                </a:lnTo>
                <a:lnTo>
                  <a:pt x="4744" y="2208"/>
                </a:lnTo>
                <a:lnTo>
                  <a:pt x="4746" y="2206"/>
                </a:lnTo>
                <a:lnTo>
                  <a:pt x="4750" y="2204"/>
                </a:lnTo>
                <a:lnTo>
                  <a:pt x="4754" y="2201"/>
                </a:lnTo>
                <a:lnTo>
                  <a:pt x="4756" y="2201"/>
                </a:lnTo>
                <a:lnTo>
                  <a:pt x="4765" y="2201"/>
                </a:lnTo>
                <a:lnTo>
                  <a:pt x="4771" y="2201"/>
                </a:lnTo>
                <a:lnTo>
                  <a:pt x="4773" y="2199"/>
                </a:lnTo>
                <a:lnTo>
                  <a:pt x="4775" y="2199"/>
                </a:lnTo>
                <a:lnTo>
                  <a:pt x="4777" y="2197"/>
                </a:lnTo>
                <a:lnTo>
                  <a:pt x="4777" y="2197"/>
                </a:lnTo>
                <a:lnTo>
                  <a:pt x="4779" y="2197"/>
                </a:lnTo>
                <a:lnTo>
                  <a:pt x="4779" y="2195"/>
                </a:lnTo>
                <a:lnTo>
                  <a:pt x="4779" y="2193"/>
                </a:lnTo>
                <a:lnTo>
                  <a:pt x="4781" y="2191"/>
                </a:lnTo>
                <a:lnTo>
                  <a:pt x="4779" y="2189"/>
                </a:lnTo>
                <a:lnTo>
                  <a:pt x="4779" y="2185"/>
                </a:lnTo>
                <a:lnTo>
                  <a:pt x="4781" y="2183"/>
                </a:lnTo>
                <a:lnTo>
                  <a:pt x="4781" y="2180"/>
                </a:lnTo>
                <a:lnTo>
                  <a:pt x="4781" y="2176"/>
                </a:lnTo>
                <a:lnTo>
                  <a:pt x="4784" y="2172"/>
                </a:lnTo>
                <a:lnTo>
                  <a:pt x="4784" y="2170"/>
                </a:lnTo>
                <a:lnTo>
                  <a:pt x="4784" y="2168"/>
                </a:lnTo>
                <a:lnTo>
                  <a:pt x="4786" y="2166"/>
                </a:lnTo>
                <a:lnTo>
                  <a:pt x="4786" y="2164"/>
                </a:lnTo>
                <a:lnTo>
                  <a:pt x="4790" y="2157"/>
                </a:lnTo>
                <a:lnTo>
                  <a:pt x="4790" y="2157"/>
                </a:lnTo>
                <a:lnTo>
                  <a:pt x="4790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0" y="2155"/>
                </a:lnTo>
                <a:lnTo>
                  <a:pt x="4790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3"/>
                </a:lnTo>
                <a:lnTo>
                  <a:pt x="4792" y="2151"/>
                </a:lnTo>
                <a:lnTo>
                  <a:pt x="4794" y="2147"/>
                </a:lnTo>
                <a:lnTo>
                  <a:pt x="4794" y="2145"/>
                </a:lnTo>
                <a:lnTo>
                  <a:pt x="4794" y="2143"/>
                </a:lnTo>
                <a:lnTo>
                  <a:pt x="4796" y="2141"/>
                </a:lnTo>
                <a:lnTo>
                  <a:pt x="4798" y="2139"/>
                </a:lnTo>
                <a:lnTo>
                  <a:pt x="4798" y="2139"/>
                </a:lnTo>
                <a:lnTo>
                  <a:pt x="4796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800" y="2136"/>
                </a:lnTo>
                <a:lnTo>
                  <a:pt x="4800" y="2136"/>
                </a:lnTo>
                <a:lnTo>
                  <a:pt x="4800" y="2134"/>
                </a:lnTo>
                <a:lnTo>
                  <a:pt x="4800" y="2132"/>
                </a:lnTo>
                <a:lnTo>
                  <a:pt x="4800" y="2132"/>
                </a:lnTo>
                <a:lnTo>
                  <a:pt x="4802" y="2130"/>
                </a:lnTo>
                <a:lnTo>
                  <a:pt x="4802" y="2128"/>
                </a:lnTo>
                <a:lnTo>
                  <a:pt x="4802" y="2128"/>
                </a:lnTo>
                <a:lnTo>
                  <a:pt x="4802" y="2128"/>
                </a:lnTo>
                <a:lnTo>
                  <a:pt x="4805" y="2126"/>
                </a:lnTo>
                <a:lnTo>
                  <a:pt x="4805" y="2124"/>
                </a:lnTo>
                <a:lnTo>
                  <a:pt x="4807" y="2122"/>
                </a:lnTo>
                <a:lnTo>
                  <a:pt x="4809" y="2120"/>
                </a:lnTo>
                <a:lnTo>
                  <a:pt x="4813" y="2120"/>
                </a:lnTo>
                <a:lnTo>
                  <a:pt x="4813" y="2118"/>
                </a:lnTo>
                <a:lnTo>
                  <a:pt x="4811" y="2118"/>
                </a:lnTo>
                <a:lnTo>
                  <a:pt x="4811" y="2118"/>
                </a:lnTo>
                <a:lnTo>
                  <a:pt x="4813" y="2118"/>
                </a:lnTo>
                <a:lnTo>
                  <a:pt x="4813" y="2115"/>
                </a:lnTo>
                <a:lnTo>
                  <a:pt x="4815" y="2115"/>
                </a:lnTo>
                <a:lnTo>
                  <a:pt x="4817" y="2113"/>
                </a:lnTo>
                <a:lnTo>
                  <a:pt x="4817" y="2111"/>
                </a:lnTo>
                <a:lnTo>
                  <a:pt x="4817" y="2111"/>
                </a:lnTo>
                <a:lnTo>
                  <a:pt x="4817" y="2107"/>
                </a:lnTo>
                <a:lnTo>
                  <a:pt x="4821" y="2103"/>
                </a:lnTo>
                <a:lnTo>
                  <a:pt x="4823" y="2097"/>
                </a:lnTo>
                <a:lnTo>
                  <a:pt x="4823" y="2095"/>
                </a:lnTo>
                <a:lnTo>
                  <a:pt x="4825" y="2092"/>
                </a:lnTo>
                <a:lnTo>
                  <a:pt x="4825" y="2088"/>
                </a:lnTo>
                <a:lnTo>
                  <a:pt x="4825" y="2086"/>
                </a:lnTo>
                <a:lnTo>
                  <a:pt x="4825" y="2084"/>
                </a:lnTo>
                <a:lnTo>
                  <a:pt x="4828" y="2078"/>
                </a:lnTo>
                <a:lnTo>
                  <a:pt x="4828" y="2076"/>
                </a:lnTo>
                <a:lnTo>
                  <a:pt x="4828" y="2074"/>
                </a:lnTo>
                <a:lnTo>
                  <a:pt x="4830" y="2067"/>
                </a:lnTo>
                <a:lnTo>
                  <a:pt x="4830" y="2063"/>
                </a:lnTo>
                <a:lnTo>
                  <a:pt x="4832" y="2061"/>
                </a:lnTo>
                <a:lnTo>
                  <a:pt x="4834" y="2057"/>
                </a:lnTo>
                <a:lnTo>
                  <a:pt x="4834" y="2055"/>
                </a:lnTo>
                <a:lnTo>
                  <a:pt x="4832" y="2053"/>
                </a:lnTo>
                <a:lnTo>
                  <a:pt x="4832" y="2048"/>
                </a:lnTo>
                <a:close/>
                <a:moveTo>
                  <a:pt x="4840" y="1795"/>
                </a:moveTo>
                <a:lnTo>
                  <a:pt x="4840" y="1795"/>
                </a:lnTo>
                <a:lnTo>
                  <a:pt x="4838" y="1795"/>
                </a:lnTo>
                <a:lnTo>
                  <a:pt x="4840" y="1795"/>
                </a:lnTo>
                <a:lnTo>
                  <a:pt x="4840" y="1795"/>
                </a:lnTo>
                <a:lnTo>
                  <a:pt x="4840" y="1797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0" y="1795"/>
                </a:lnTo>
                <a:close/>
                <a:moveTo>
                  <a:pt x="4834" y="1690"/>
                </a:moveTo>
                <a:lnTo>
                  <a:pt x="4834" y="1690"/>
                </a:lnTo>
                <a:lnTo>
                  <a:pt x="4832" y="1690"/>
                </a:lnTo>
                <a:lnTo>
                  <a:pt x="4834" y="1690"/>
                </a:lnTo>
                <a:lnTo>
                  <a:pt x="4834" y="1690"/>
                </a:lnTo>
                <a:lnTo>
                  <a:pt x="4834" y="1690"/>
                </a:lnTo>
                <a:close/>
                <a:moveTo>
                  <a:pt x="5192" y="1747"/>
                </a:move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close/>
                <a:moveTo>
                  <a:pt x="4840" y="870"/>
                </a:moveTo>
                <a:lnTo>
                  <a:pt x="4842" y="868"/>
                </a:lnTo>
                <a:lnTo>
                  <a:pt x="4842" y="868"/>
                </a:lnTo>
                <a:lnTo>
                  <a:pt x="4842" y="868"/>
                </a:lnTo>
                <a:lnTo>
                  <a:pt x="4840" y="868"/>
                </a:lnTo>
                <a:lnTo>
                  <a:pt x="4840" y="868"/>
                </a:lnTo>
                <a:lnTo>
                  <a:pt x="4838" y="870"/>
                </a:lnTo>
                <a:lnTo>
                  <a:pt x="4838" y="870"/>
                </a:lnTo>
                <a:lnTo>
                  <a:pt x="4840" y="870"/>
                </a:lnTo>
                <a:lnTo>
                  <a:pt x="4840" y="870"/>
                </a:lnTo>
                <a:close/>
                <a:moveTo>
                  <a:pt x="4832" y="1797"/>
                </a:moveTo>
                <a:lnTo>
                  <a:pt x="4830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30" y="1797"/>
                </a:lnTo>
                <a:lnTo>
                  <a:pt x="4828" y="1797"/>
                </a:lnTo>
                <a:lnTo>
                  <a:pt x="4830" y="1797"/>
                </a:lnTo>
                <a:lnTo>
                  <a:pt x="4830" y="1797"/>
                </a:lnTo>
                <a:lnTo>
                  <a:pt x="4832" y="1799"/>
                </a:lnTo>
                <a:lnTo>
                  <a:pt x="4832" y="1799"/>
                </a:lnTo>
                <a:lnTo>
                  <a:pt x="4834" y="1799"/>
                </a:lnTo>
                <a:lnTo>
                  <a:pt x="4836" y="1799"/>
                </a:lnTo>
                <a:lnTo>
                  <a:pt x="4834" y="1797"/>
                </a:lnTo>
                <a:lnTo>
                  <a:pt x="4832" y="1797"/>
                </a:lnTo>
                <a:close/>
                <a:moveTo>
                  <a:pt x="4371" y="1638"/>
                </a:moveTo>
                <a:lnTo>
                  <a:pt x="4371" y="1638"/>
                </a:lnTo>
                <a:lnTo>
                  <a:pt x="4371" y="1640"/>
                </a:lnTo>
                <a:lnTo>
                  <a:pt x="4371" y="1640"/>
                </a:lnTo>
                <a:lnTo>
                  <a:pt x="4371" y="1638"/>
                </a:lnTo>
                <a:lnTo>
                  <a:pt x="4371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1" y="1638"/>
                </a:lnTo>
                <a:close/>
                <a:moveTo>
                  <a:pt x="4580" y="1830"/>
                </a:move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2" y="1830"/>
                </a:lnTo>
                <a:lnTo>
                  <a:pt x="4582" y="1830"/>
                </a:lnTo>
                <a:lnTo>
                  <a:pt x="4582" y="1828"/>
                </a:lnTo>
                <a:lnTo>
                  <a:pt x="4580" y="1828"/>
                </a:lnTo>
                <a:lnTo>
                  <a:pt x="4580" y="1830"/>
                </a:lnTo>
                <a:close/>
                <a:moveTo>
                  <a:pt x="4830" y="2036"/>
                </a:moveTo>
                <a:lnTo>
                  <a:pt x="4830" y="2038"/>
                </a:lnTo>
                <a:lnTo>
                  <a:pt x="4830" y="2040"/>
                </a:lnTo>
                <a:lnTo>
                  <a:pt x="4832" y="2040"/>
                </a:lnTo>
                <a:lnTo>
                  <a:pt x="4832" y="2036"/>
                </a:lnTo>
                <a:lnTo>
                  <a:pt x="4832" y="2034"/>
                </a:lnTo>
                <a:lnTo>
                  <a:pt x="4830" y="2034"/>
                </a:lnTo>
                <a:lnTo>
                  <a:pt x="4830" y="2036"/>
                </a:lnTo>
                <a:close/>
                <a:moveTo>
                  <a:pt x="4830" y="2030"/>
                </a:moveTo>
                <a:lnTo>
                  <a:pt x="4830" y="2030"/>
                </a:lnTo>
                <a:lnTo>
                  <a:pt x="4830" y="2030"/>
                </a:lnTo>
                <a:lnTo>
                  <a:pt x="4830" y="2032"/>
                </a:lnTo>
                <a:lnTo>
                  <a:pt x="4830" y="2034"/>
                </a:lnTo>
                <a:lnTo>
                  <a:pt x="4830" y="2034"/>
                </a:lnTo>
                <a:lnTo>
                  <a:pt x="4830" y="2032"/>
                </a:lnTo>
                <a:lnTo>
                  <a:pt x="4832" y="2030"/>
                </a:lnTo>
                <a:lnTo>
                  <a:pt x="4830" y="2030"/>
                </a:lnTo>
                <a:close/>
                <a:moveTo>
                  <a:pt x="4310" y="1583"/>
                </a:moveTo>
                <a:lnTo>
                  <a:pt x="4310" y="1583"/>
                </a:lnTo>
                <a:lnTo>
                  <a:pt x="4312" y="1585"/>
                </a:lnTo>
                <a:lnTo>
                  <a:pt x="4312" y="1583"/>
                </a:lnTo>
                <a:lnTo>
                  <a:pt x="4312" y="1583"/>
                </a:lnTo>
                <a:lnTo>
                  <a:pt x="4312" y="1581"/>
                </a:lnTo>
                <a:lnTo>
                  <a:pt x="4310" y="1581"/>
                </a:lnTo>
                <a:lnTo>
                  <a:pt x="4310" y="1583"/>
                </a:lnTo>
                <a:close/>
                <a:moveTo>
                  <a:pt x="4300" y="1753"/>
                </a:moveTo>
                <a:lnTo>
                  <a:pt x="4300" y="1751"/>
                </a:lnTo>
                <a:lnTo>
                  <a:pt x="4297" y="1751"/>
                </a:lnTo>
                <a:lnTo>
                  <a:pt x="4297" y="1751"/>
                </a:lnTo>
                <a:lnTo>
                  <a:pt x="4293" y="1749"/>
                </a:lnTo>
                <a:lnTo>
                  <a:pt x="4293" y="1749"/>
                </a:lnTo>
                <a:lnTo>
                  <a:pt x="4291" y="1751"/>
                </a:lnTo>
                <a:lnTo>
                  <a:pt x="4289" y="1753"/>
                </a:lnTo>
                <a:lnTo>
                  <a:pt x="4289" y="1755"/>
                </a:lnTo>
                <a:lnTo>
                  <a:pt x="4289" y="1757"/>
                </a:lnTo>
                <a:lnTo>
                  <a:pt x="4289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9"/>
                </a:lnTo>
                <a:lnTo>
                  <a:pt x="4289" y="1759"/>
                </a:lnTo>
                <a:lnTo>
                  <a:pt x="4291" y="1759"/>
                </a:lnTo>
                <a:lnTo>
                  <a:pt x="4293" y="1759"/>
                </a:lnTo>
                <a:lnTo>
                  <a:pt x="4293" y="1759"/>
                </a:lnTo>
                <a:lnTo>
                  <a:pt x="4297" y="1759"/>
                </a:lnTo>
                <a:lnTo>
                  <a:pt x="4295" y="1759"/>
                </a:lnTo>
                <a:lnTo>
                  <a:pt x="4295" y="1759"/>
                </a:lnTo>
                <a:lnTo>
                  <a:pt x="4297" y="1755"/>
                </a:lnTo>
                <a:lnTo>
                  <a:pt x="4300" y="1753"/>
                </a:lnTo>
                <a:close/>
                <a:moveTo>
                  <a:pt x="4281" y="1757"/>
                </a:moveTo>
                <a:lnTo>
                  <a:pt x="4281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5"/>
                </a:lnTo>
                <a:lnTo>
                  <a:pt x="4281" y="1757"/>
                </a:lnTo>
                <a:lnTo>
                  <a:pt x="4281" y="1757"/>
                </a:lnTo>
                <a:close/>
                <a:moveTo>
                  <a:pt x="4295" y="1679"/>
                </a:moveTo>
                <a:lnTo>
                  <a:pt x="4293" y="1679"/>
                </a:lnTo>
                <a:lnTo>
                  <a:pt x="4293" y="1682"/>
                </a:lnTo>
                <a:lnTo>
                  <a:pt x="4293" y="1684"/>
                </a:lnTo>
                <a:lnTo>
                  <a:pt x="4295" y="1682"/>
                </a:lnTo>
                <a:lnTo>
                  <a:pt x="4295" y="1679"/>
                </a:lnTo>
                <a:close/>
                <a:moveTo>
                  <a:pt x="4285" y="1753"/>
                </a:moveTo>
                <a:lnTo>
                  <a:pt x="4283" y="1751"/>
                </a:lnTo>
                <a:lnTo>
                  <a:pt x="4281" y="1749"/>
                </a:lnTo>
                <a:lnTo>
                  <a:pt x="4281" y="1749"/>
                </a:lnTo>
                <a:lnTo>
                  <a:pt x="4279" y="1749"/>
                </a:lnTo>
                <a:lnTo>
                  <a:pt x="4277" y="1747"/>
                </a:lnTo>
                <a:lnTo>
                  <a:pt x="4277" y="1747"/>
                </a:lnTo>
                <a:lnTo>
                  <a:pt x="4274" y="1749"/>
                </a:lnTo>
                <a:lnTo>
                  <a:pt x="4272" y="1749"/>
                </a:lnTo>
                <a:lnTo>
                  <a:pt x="4272" y="1749"/>
                </a:lnTo>
                <a:lnTo>
                  <a:pt x="4268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51"/>
                </a:lnTo>
                <a:lnTo>
                  <a:pt x="4268" y="1751"/>
                </a:lnTo>
                <a:lnTo>
                  <a:pt x="4268" y="1751"/>
                </a:lnTo>
                <a:lnTo>
                  <a:pt x="4270" y="1753"/>
                </a:lnTo>
                <a:lnTo>
                  <a:pt x="4272" y="1753"/>
                </a:lnTo>
                <a:lnTo>
                  <a:pt x="4272" y="1753"/>
                </a:lnTo>
                <a:lnTo>
                  <a:pt x="4274" y="1755"/>
                </a:lnTo>
                <a:lnTo>
                  <a:pt x="4274" y="1755"/>
                </a:lnTo>
                <a:lnTo>
                  <a:pt x="4277" y="1757"/>
                </a:lnTo>
                <a:lnTo>
                  <a:pt x="4277" y="1757"/>
                </a:lnTo>
                <a:lnTo>
                  <a:pt x="4274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7"/>
                </a:lnTo>
                <a:lnTo>
                  <a:pt x="4277" y="1757"/>
                </a:lnTo>
                <a:lnTo>
                  <a:pt x="4279" y="1755"/>
                </a:lnTo>
                <a:lnTo>
                  <a:pt x="4279" y="1755"/>
                </a:lnTo>
                <a:lnTo>
                  <a:pt x="4283" y="1753"/>
                </a:lnTo>
                <a:lnTo>
                  <a:pt x="4283" y="1753"/>
                </a:lnTo>
                <a:lnTo>
                  <a:pt x="4285" y="1753"/>
                </a:lnTo>
                <a:close/>
                <a:moveTo>
                  <a:pt x="4291" y="1677"/>
                </a:moveTo>
                <a:lnTo>
                  <a:pt x="4289" y="1679"/>
                </a:lnTo>
                <a:lnTo>
                  <a:pt x="4289" y="1682"/>
                </a:lnTo>
                <a:lnTo>
                  <a:pt x="4289" y="1684"/>
                </a:lnTo>
                <a:lnTo>
                  <a:pt x="4289" y="1684"/>
                </a:lnTo>
                <a:lnTo>
                  <a:pt x="4289" y="1686"/>
                </a:lnTo>
                <a:lnTo>
                  <a:pt x="4289" y="1688"/>
                </a:lnTo>
                <a:lnTo>
                  <a:pt x="4289" y="1690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4"/>
                </a:lnTo>
                <a:lnTo>
                  <a:pt x="4293" y="1682"/>
                </a:lnTo>
                <a:lnTo>
                  <a:pt x="4293" y="1682"/>
                </a:lnTo>
                <a:lnTo>
                  <a:pt x="4293" y="1682"/>
                </a:lnTo>
                <a:lnTo>
                  <a:pt x="4291" y="1679"/>
                </a:lnTo>
                <a:lnTo>
                  <a:pt x="4291" y="1677"/>
                </a:lnTo>
                <a:lnTo>
                  <a:pt x="4291" y="1677"/>
                </a:lnTo>
                <a:close/>
                <a:moveTo>
                  <a:pt x="4304" y="1526"/>
                </a:moveTo>
                <a:lnTo>
                  <a:pt x="4304" y="1528"/>
                </a:lnTo>
                <a:lnTo>
                  <a:pt x="4304" y="1528"/>
                </a:lnTo>
                <a:lnTo>
                  <a:pt x="4304" y="1528"/>
                </a:lnTo>
                <a:lnTo>
                  <a:pt x="4306" y="1528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4" y="1526"/>
                </a:lnTo>
                <a:close/>
                <a:moveTo>
                  <a:pt x="4314" y="1575"/>
                </a:moveTo>
                <a:lnTo>
                  <a:pt x="4316" y="1573"/>
                </a:lnTo>
                <a:lnTo>
                  <a:pt x="4316" y="1573"/>
                </a:lnTo>
                <a:lnTo>
                  <a:pt x="4316" y="1570"/>
                </a:lnTo>
                <a:lnTo>
                  <a:pt x="4314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3"/>
                </a:lnTo>
                <a:lnTo>
                  <a:pt x="4314" y="1575"/>
                </a:lnTo>
                <a:close/>
                <a:moveTo>
                  <a:pt x="4306" y="1512"/>
                </a:moveTo>
                <a:lnTo>
                  <a:pt x="4306" y="1512"/>
                </a:lnTo>
                <a:lnTo>
                  <a:pt x="4306" y="1514"/>
                </a:lnTo>
                <a:lnTo>
                  <a:pt x="4308" y="1514"/>
                </a:lnTo>
                <a:lnTo>
                  <a:pt x="4308" y="1512"/>
                </a:lnTo>
                <a:lnTo>
                  <a:pt x="4308" y="1512"/>
                </a:lnTo>
                <a:lnTo>
                  <a:pt x="4306" y="1512"/>
                </a:lnTo>
                <a:close/>
                <a:moveTo>
                  <a:pt x="4302" y="1516"/>
                </a:moveTo>
                <a:lnTo>
                  <a:pt x="4302" y="1516"/>
                </a:lnTo>
                <a:lnTo>
                  <a:pt x="4302" y="1518"/>
                </a:lnTo>
                <a:lnTo>
                  <a:pt x="4304" y="1518"/>
                </a:lnTo>
                <a:lnTo>
                  <a:pt x="4304" y="1518"/>
                </a:lnTo>
                <a:lnTo>
                  <a:pt x="4304" y="1516"/>
                </a:lnTo>
                <a:lnTo>
                  <a:pt x="4302" y="1516"/>
                </a:lnTo>
                <a:close/>
                <a:moveTo>
                  <a:pt x="4184" y="1587"/>
                </a:moveTo>
                <a:lnTo>
                  <a:pt x="4184" y="1589"/>
                </a:lnTo>
                <a:lnTo>
                  <a:pt x="4184" y="1589"/>
                </a:lnTo>
                <a:lnTo>
                  <a:pt x="4184" y="1589"/>
                </a:lnTo>
                <a:lnTo>
                  <a:pt x="4184" y="1587"/>
                </a:lnTo>
                <a:lnTo>
                  <a:pt x="4184" y="1587"/>
                </a:lnTo>
                <a:close/>
                <a:moveTo>
                  <a:pt x="4605" y="2166"/>
                </a:moveTo>
                <a:lnTo>
                  <a:pt x="4605" y="2168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599" y="2164"/>
                </a:lnTo>
                <a:lnTo>
                  <a:pt x="4597" y="2164"/>
                </a:lnTo>
                <a:lnTo>
                  <a:pt x="4593" y="2166"/>
                </a:lnTo>
                <a:lnTo>
                  <a:pt x="4587" y="2168"/>
                </a:lnTo>
                <a:lnTo>
                  <a:pt x="4587" y="2168"/>
                </a:lnTo>
                <a:lnTo>
                  <a:pt x="4587" y="2170"/>
                </a:lnTo>
                <a:lnTo>
                  <a:pt x="4587" y="2170"/>
                </a:lnTo>
                <a:lnTo>
                  <a:pt x="4589" y="2172"/>
                </a:lnTo>
                <a:lnTo>
                  <a:pt x="4591" y="2172"/>
                </a:lnTo>
                <a:lnTo>
                  <a:pt x="4593" y="2172"/>
                </a:lnTo>
                <a:lnTo>
                  <a:pt x="4595" y="2172"/>
                </a:lnTo>
                <a:lnTo>
                  <a:pt x="4595" y="2170"/>
                </a:lnTo>
                <a:lnTo>
                  <a:pt x="4597" y="2172"/>
                </a:lnTo>
                <a:lnTo>
                  <a:pt x="4599" y="2172"/>
                </a:lnTo>
                <a:lnTo>
                  <a:pt x="4601" y="2172"/>
                </a:lnTo>
                <a:lnTo>
                  <a:pt x="4601" y="2170"/>
                </a:lnTo>
                <a:lnTo>
                  <a:pt x="4601" y="2170"/>
                </a:lnTo>
                <a:lnTo>
                  <a:pt x="4605" y="2170"/>
                </a:lnTo>
                <a:lnTo>
                  <a:pt x="4608" y="2170"/>
                </a:lnTo>
                <a:lnTo>
                  <a:pt x="4608" y="2170"/>
                </a:lnTo>
                <a:lnTo>
                  <a:pt x="4610" y="2168"/>
                </a:lnTo>
                <a:lnTo>
                  <a:pt x="4608" y="2168"/>
                </a:lnTo>
                <a:lnTo>
                  <a:pt x="4605" y="2166"/>
                </a:lnTo>
                <a:close/>
                <a:moveTo>
                  <a:pt x="4184" y="1654"/>
                </a:moveTo>
                <a:lnTo>
                  <a:pt x="4184" y="1654"/>
                </a:lnTo>
                <a:lnTo>
                  <a:pt x="4186" y="1654"/>
                </a:lnTo>
                <a:lnTo>
                  <a:pt x="4186" y="1654"/>
                </a:lnTo>
                <a:lnTo>
                  <a:pt x="4184" y="1654"/>
                </a:lnTo>
                <a:lnTo>
                  <a:pt x="4184" y="1654"/>
                </a:lnTo>
                <a:close/>
                <a:moveTo>
                  <a:pt x="4279" y="1935"/>
                </a:moveTo>
                <a:lnTo>
                  <a:pt x="4279" y="1935"/>
                </a:lnTo>
                <a:lnTo>
                  <a:pt x="4279" y="1935"/>
                </a:lnTo>
                <a:lnTo>
                  <a:pt x="4281" y="1933"/>
                </a:lnTo>
                <a:lnTo>
                  <a:pt x="4281" y="1933"/>
                </a:lnTo>
                <a:lnTo>
                  <a:pt x="4281" y="1931"/>
                </a:lnTo>
                <a:lnTo>
                  <a:pt x="4279" y="1933"/>
                </a:lnTo>
                <a:lnTo>
                  <a:pt x="4279" y="1935"/>
                </a:lnTo>
                <a:close/>
                <a:moveTo>
                  <a:pt x="4195" y="1646"/>
                </a:moveTo>
                <a:lnTo>
                  <a:pt x="4193" y="1646"/>
                </a:lnTo>
                <a:lnTo>
                  <a:pt x="4193" y="1646"/>
                </a:lnTo>
                <a:lnTo>
                  <a:pt x="4193" y="1648"/>
                </a:lnTo>
                <a:lnTo>
                  <a:pt x="4193" y="1650"/>
                </a:lnTo>
                <a:lnTo>
                  <a:pt x="4195" y="1650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6"/>
                </a:lnTo>
                <a:lnTo>
                  <a:pt x="4197" y="1646"/>
                </a:lnTo>
                <a:lnTo>
                  <a:pt x="4195" y="1646"/>
                </a:lnTo>
                <a:close/>
                <a:moveTo>
                  <a:pt x="4247" y="2013"/>
                </a:moveTo>
                <a:lnTo>
                  <a:pt x="4247" y="2011"/>
                </a:lnTo>
                <a:lnTo>
                  <a:pt x="4247" y="2011"/>
                </a:lnTo>
                <a:lnTo>
                  <a:pt x="4245" y="2006"/>
                </a:lnTo>
                <a:lnTo>
                  <a:pt x="4243" y="2006"/>
                </a:lnTo>
                <a:lnTo>
                  <a:pt x="4243" y="2006"/>
                </a:lnTo>
                <a:lnTo>
                  <a:pt x="4245" y="2009"/>
                </a:lnTo>
                <a:lnTo>
                  <a:pt x="4247" y="2015"/>
                </a:lnTo>
                <a:lnTo>
                  <a:pt x="4247" y="2013"/>
                </a:lnTo>
                <a:lnTo>
                  <a:pt x="4247" y="2013"/>
                </a:lnTo>
                <a:lnTo>
                  <a:pt x="4247" y="2013"/>
                </a:lnTo>
                <a:close/>
                <a:moveTo>
                  <a:pt x="4239" y="1713"/>
                </a:moveTo>
                <a:lnTo>
                  <a:pt x="4239" y="1715"/>
                </a:lnTo>
                <a:lnTo>
                  <a:pt x="4239" y="1715"/>
                </a:lnTo>
                <a:lnTo>
                  <a:pt x="4241" y="1715"/>
                </a:lnTo>
                <a:lnTo>
                  <a:pt x="4241" y="1715"/>
                </a:lnTo>
                <a:lnTo>
                  <a:pt x="4241" y="1713"/>
                </a:lnTo>
                <a:lnTo>
                  <a:pt x="4241" y="1713"/>
                </a:lnTo>
                <a:lnTo>
                  <a:pt x="4239" y="1713"/>
                </a:lnTo>
                <a:close/>
                <a:moveTo>
                  <a:pt x="4264" y="1732"/>
                </a:moveTo>
                <a:lnTo>
                  <a:pt x="4264" y="1734"/>
                </a:lnTo>
                <a:lnTo>
                  <a:pt x="4264" y="1734"/>
                </a:lnTo>
                <a:lnTo>
                  <a:pt x="4264" y="1734"/>
                </a:lnTo>
                <a:lnTo>
                  <a:pt x="4266" y="1734"/>
                </a:lnTo>
                <a:lnTo>
                  <a:pt x="4266" y="1734"/>
                </a:lnTo>
                <a:lnTo>
                  <a:pt x="4264" y="1734"/>
                </a:lnTo>
                <a:lnTo>
                  <a:pt x="4264" y="1732"/>
                </a:lnTo>
                <a:close/>
                <a:moveTo>
                  <a:pt x="4281" y="1732"/>
                </a:moveTo>
                <a:lnTo>
                  <a:pt x="4281" y="1732"/>
                </a:lnTo>
                <a:lnTo>
                  <a:pt x="4281" y="1730"/>
                </a:lnTo>
                <a:lnTo>
                  <a:pt x="4281" y="1730"/>
                </a:lnTo>
                <a:lnTo>
                  <a:pt x="4281" y="1730"/>
                </a:lnTo>
                <a:lnTo>
                  <a:pt x="4279" y="1730"/>
                </a:lnTo>
                <a:lnTo>
                  <a:pt x="4277" y="1730"/>
                </a:lnTo>
                <a:lnTo>
                  <a:pt x="4277" y="1730"/>
                </a:lnTo>
                <a:lnTo>
                  <a:pt x="4277" y="1732"/>
                </a:lnTo>
                <a:lnTo>
                  <a:pt x="4279" y="1732"/>
                </a:lnTo>
                <a:lnTo>
                  <a:pt x="4279" y="1732"/>
                </a:lnTo>
                <a:lnTo>
                  <a:pt x="4281" y="1732"/>
                </a:lnTo>
                <a:close/>
                <a:moveTo>
                  <a:pt x="4245" y="1734"/>
                </a:moveTo>
                <a:lnTo>
                  <a:pt x="4247" y="1736"/>
                </a:lnTo>
                <a:lnTo>
                  <a:pt x="4247" y="1734"/>
                </a:lnTo>
                <a:lnTo>
                  <a:pt x="4247" y="1734"/>
                </a:lnTo>
                <a:lnTo>
                  <a:pt x="4247" y="1734"/>
                </a:lnTo>
                <a:lnTo>
                  <a:pt x="4251" y="1734"/>
                </a:lnTo>
                <a:lnTo>
                  <a:pt x="4253" y="1734"/>
                </a:lnTo>
                <a:lnTo>
                  <a:pt x="4253" y="1734"/>
                </a:lnTo>
                <a:lnTo>
                  <a:pt x="4258" y="1734"/>
                </a:lnTo>
                <a:lnTo>
                  <a:pt x="4258" y="1734"/>
                </a:lnTo>
                <a:lnTo>
                  <a:pt x="4258" y="1732"/>
                </a:lnTo>
                <a:lnTo>
                  <a:pt x="4260" y="1732"/>
                </a:lnTo>
                <a:lnTo>
                  <a:pt x="4260" y="1732"/>
                </a:lnTo>
                <a:lnTo>
                  <a:pt x="4260" y="1730"/>
                </a:lnTo>
                <a:lnTo>
                  <a:pt x="4245" y="1730"/>
                </a:lnTo>
                <a:lnTo>
                  <a:pt x="4243" y="1730"/>
                </a:lnTo>
                <a:lnTo>
                  <a:pt x="4241" y="1732"/>
                </a:lnTo>
                <a:lnTo>
                  <a:pt x="4241" y="1732"/>
                </a:lnTo>
                <a:lnTo>
                  <a:pt x="4241" y="1734"/>
                </a:lnTo>
                <a:lnTo>
                  <a:pt x="4245" y="1734"/>
                </a:lnTo>
                <a:close/>
                <a:moveTo>
                  <a:pt x="2766" y="702"/>
                </a:moveTo>
                <a:lnTo>
                  <a:pt x="2766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70" y="702"/>
                </a:lnTo>
                <a:lnTo>
                  <a:pt x="2768" y="702"/>
                </a:lnTo>
                <a:lnTo>
                  <a:pt x="2766" y="702"/>
                </a:lnTo>
                <a:close/>
                <a:moveTo>
                  <a:pt x="3107" y="1099"/>
                </a:moveTo>
                <a:lnTo>
                  <a:pt x="3107" y="1097"/>
                </a:lnTo>
                <a:lnTo>
                  <a:pt x="3105" y="1097"/>
                </a:lnTo>
                <a:lnTo>
                  <a:pt x="3105" y="1099"/>
                </a:lnTo>
                <a:lnTo>
                  <a:pt x="3103" y="1099"/>
                </a:lnTo>
                <a:lnTo>
                  <a:pt x="3101" y="1099"/>
                </a:lnTo>
                <a:lnTo>
                  <a:pt x="3095" y="1101"/>
                </a:lnTo>
                <a:lnTo>
                  <a:pt x="3093" y="1103"/>
                </a:lnTo>
                <a:lnTo>
                  <a:pt x="3091" y="1103"/>
                </a:lnTo>
                <a:lnTo>
                  <a:pt x="3088" y="1101"/>
                </a:lnTo>
                <a:lnTo>
                  <a:pt x="3084" y="1101"/>
                </a:lnTo>
                <a:lnTo>
                  <a:pt x="3084" y="1103"/>
                </a:lnTo>
                <a:lnTo>
                  <a:pt x="3084" y="1105"/>
                </a:lnTo>
                <a:lnTo>
                  <a:pt x="3082" y="1105"/>
                </a:lnTo>
                <a:lnTo>
                  <a:pt x="3082" y="1105"/>
                </a:lnTo>
                <a:lnTo>
                  <a:pt x="3080" y="1105"/>
                </a:lnTo>
                <a:lnTo>
                  <a:pt x="3080" y="1105"/>
                </a:lnTo>
                <a:lnTo>
                  <a:pt x="3078" y="1105"/>
                </a:lnTo>
                <a:lnTo>
                  <a:pt x="3078" y="1107"/>
                </a:lnTo>
                <a:lnTo>
                  <a:pt x="3076" y="1107"/>
                </a:lnTo>
                <a:lnTo>
                  <a:pt x="3076" y="1109"/>
                </a:lnTo>
                <a:lnTo>
                  <a:pt x="3078" y="1111"/>
                </a:lnTo>
                <a:lnTo>
                  <a:pt x="3078" y="1111"/>
                </a:lnTo>
                <a:lnTo>
                  <a:pt x="3078" y="1111"/>
                </a:lnTo>
                <a:lnTo>
                  <a:pt x="3082" y="1113"/>
                </a:lnTo>
                <a:lnTo>
                  <a:pt x="3082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6" y="1115"/>
                </a:lnTo>
                <a:lnTo>
                  <a:pt x="3086" y="1113"/>
                </a:lnTo>
                <a:lnTo>
                  <a:pt x="3086" y="1113"/>
                </a:lnTo>
                <a:lnTo>
                  <a:pt x="3086" y="1113"/>
                </a:lnTo>
                <a:lnTo>
                  <a:pt x="3088" y="1113"/>
                </a:lnTo>
                <a:lnTo>
                  <a:pt x="3088" y="1113"/>
                </a:lnTo>
                <a:lnTo>
                  <a:pt x="3091" y="1111"/>
                </a:lnTo>
                <a:lnTo>
                  <a:pt x="3093" y="1111"/>
                </a:lnTo>
                <a:lnTo>
                  <a:pt x="3093" y="1111"/>
                </a:lnTo>
                <a:lnTo>
                  <a:pt x="3097" y="1107"/>
                </a:lnTo>
                <a:lnTo>
                  <a:pt x="3097" y="1107"/>
                </a:lnTo>
                <a:lnTo>
                  <a:pt x="3097" y="1107"/>
                </a:lnTo>
                <a:lnTo>
                  <a:pt x="3099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099" y="1105"/>
                </a:lnTo>
                <a:lnTo>
                  <a:pt x="3099" y="1105"/>
                </a:lnTo>
                <a:lnTo>
                  <a:pt x="3099" y="1103"/>
                </a:lnTo>
                <a:lnTo>
                  <a:pt x="3107" y="1099"/>
                </a:lnTo>
                <a:close/>
                <a:moveTo>
                  <a:pt x="3068" y="916"/>
                </a:moveTo>
                <a:lnTo>
                  <a:pt x="3072" y="916"/>
                </a:lnTo>
                <a:lnTo>
                  <a:pt x="3074" y="916"/>
                </a:lnTo>
                <a:lnTo>
                  <a:pt x="3072" y="916"/>
                </a:lnTo>
                <a:lnTo>
                  <a:pt x="3065" y="914"/>
                </a:lnTo>
                <a:lnTo>
                  <a:pt x="3065" y="914"/>
                </a:lnTo>
                <a:lnTo>
                  <a:pt x="3063" y="914"/>
                </a:lnTo>
                <a:lnTo>
                  <a:pt x="3065" y="914"/>
                </a:lnTo>
                <a:lnTo>
                  <a:pt x="3065" y="916"/>
                </a:lnTo>
                <a:lnTo>
                  <a:pt x="3068" y="916"/>
                </a:lnTo>
                <a:close/>
                <a:moveTo>
                  <a:pt x="3000" y="1101"/>
                </a:moveTo>
                <a:lnTo>
                  <a:pt x="3000" y="1101"/>
                </a:lnTo>
                <a:lnTo>
                  <a:pt x="3003" y="1099"/>
                </a:lnTo>
                <a:lnTo>
                  <a:pt x="3003" y="1099"/>
                </a:lnTo>
                <a:lnTo>
                  <a:pt x="3000" y="1097"/>
                </a:lnTo>
                <a:lnTo>
                  <a:pt x="3003" y="1097"/>
                </a:lnTo>
                <a:lnTo>
                  <a:pt x="3003" y="1095"/>
                </a:lnTo>
                <a:lnTo>
                  <a:pt x="3000" y="1095"/>
                </a:lnTo>
                <a:lnTo>
                  <a:pt x="3000" y="1097"/>
                </a:lnTo>
                <a:lnTo>
                  <a:pt x="3000" y="1099"/>
                </a:lnTo>
                <a:lnTo>
                  <a:pt x="3000" y="1099"/>
                </a:lnTo>
                <a:lnTo>
                  <a:pt x="3000" y="1101"/>
                </a:lnTo>
                <a:lnTo>
                  <a:pt x="3000" y="1101"/>
                </a:lnTo>
                <a:close/>
                <a:moveTo>
                  <a:pt x="3011" y="1082"/>
                </a:moveTo>
                <a:lnTo>
                  <a:pt x="3011" y="1082"/>
                </a:lnTo>
                <a:lnTo>
                  <a:pt x="3011" y="1082"/>
                </a:lnTo>
                <a:lnTo>
                  <a:pt x="3011" y="1080"/>
                </a:lnTo>
                <a:lnTo>
                  <a:pt x="3011" y="1080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close/>
                <a:moveTo>
                  <a:pt x="2860" y="977"/>
                </a:moveTo>
                <a:lnTo>
                  <a:pt x="2858" y="977"/>
                </a:lnTo>
                <a:lnTo>
                  <a:pt x="2864" y="979"/>
                </a:lnTo>
                <a:lnTo>
                  <a:pt x="2862" y="977"/>
                </a:lnTo>
                <a:lnTo>
                  <a:pt x="2860" y="977"/>
                </a:lnTo>
                <a:lnTo>
                  <a:pt x="2860" y="977"/>
                </a:lnTo>
                <a:close/>
                <a:moveTo>
                  <a:pt x="2998" y="1061"/>
                </a:moveTo>
                <a:lnTo>
                  <a:pt x="2998" y="1061"/>
                </a:lnTo>
                <a:lnTo>
                  <a:pt x="2996" y="1061"/>
                </a:lnTo>
                <a:lnTo>
                  <a:pt x="2994" y="1061"/>
                </a:lnTo>
                <a:lnTo>
                  <a:pt x="2994" y="1061"/>
                </a:lnTo>
                <a:lnTo>
                  <a:pt x="2992" y="1063"/>
                </a:lnTo>
                <a:lnTo>
                  <a:pt x="2994" y="1063"/>
                </a:lnTo>
                <a:lnTo>
                  <a:pt x="2994" y="1063"/>
                </a:lnTo>
                <a:lnTo>
                  <a:pt x="2996" y="1063"/>
                </a:lnTo>
                <a:lnTo>
                  <a:pt x="2996" y="1063"/>
                </a:lnTo>
                <a:lnTo>
                  <a:pt x="2998" y="1063"/>
                </a:lnTo>
                <a:lnTo>
                  <a:pt x="3000" y="1063"/>
                </a:lnTo>
                <a:lnTo>
                  <a:pt x="3000" y="1061"/>
                </a:lnTo>
                <a:lnTo>
                  <a:pt x="2998" y="1061"/>
                </a:lnTo>
                <a:close/>
                <a:moveTo>
                  <a:pt x="2998" y="1076"/>
                </a:moveTo>
                <a:lnTo>
                  <a:pt x="2998" y="1076"/>
                </a:lnTo>
                <a:lnTo>
                  <a:pt x="3000" y="1076"/>
                </a:lnTo>
                <a:lnTo>
                  <a:pt x="2998" y="1074"/>
                </a:lnTo>
                <a:lnTo>
                  <a:pt x="2998" y="1074"/>
                </a:lnTo>
                <a:lnTo>
                  <a:pt x="2996" y="1074"/>
                </a:lnTo>
                <a:lnTo>
                  <a:pt x="2998" y="1074"/>
                </a:lnTo>
                <a:lnTo>
                  <a:pt x="2998" y="1076"/>
                </a:lnTo>
                <a:lnTo>
                  <a:pt x="2998" y="1076"/>
                </a:lnTo>
                <a:close/>
                <a:moveTo>
                  <a:pt x="3003" y="1076"/>
                </a:moveTo>
                <a:lnTo>
                  <a:pt x="3003" y="1076"/>
                </a:lnTo>
                <a:lnTo>
                  <a:pt x="3000" y="1078"/>
                </a:lnTo>
                <a:lnTo>
                  <a:pt x="2998" y="1078"/>
                </a:lnTo>
                <a:lnTo>
                  <a:pt x="2998" y="1080"/>
                </a:lnTo>
                <a:lnTo>
                  <a:pt x="2998" y="1080"/>
                </a:lnTo>
                <a:lnTo>
                  <a:pt x="2998" y="1078"/>
                </a:lnTo>
                <a:lnTo>
                  <a:pt x="3000" y="1078"/>
                </a:lnTo>
                <a:lnTo>
                  <a:pt x="3003" y="1078"/>
                </a:lnTo>
                <a:lnTo>
                  <a:pt x="3005" y="1078"/>
                </a:lnTo>
                <a:lnTo>
                  <a:pt x="3003" y="1076"/>
                </a:lnTo>
                <a:close/>
                <a:moveTo>
                  <a:pt x="2852" y="969"/>
                </a:moveTo>
                <a:lnTo>
                  <a:pt x="2852" y="969"/>
                </a:lnTo>
                <a:lnTo>
                  <a:pt x="2852" y="967"/>
                </a:lnTo>
                <a:lnTo>
                  <a:pt x="2852" y="967"/>
                </a:lnTo>
                <a:lnTo>
                  <a:pt x="2848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8" y="969"/>
                </a:lnTo>
                <a:lnTo>
                  <a:pt x="2850" y="969"/>
                </a:lnTo>
                <a:lnTo>
                  <a:pt x="2852" y="969"/>
                </a:lnTo>
                <a:close/>
                <a:moveTo>
                  <a:pt x="3009" y="1092"/>
                </a:moveTo>
                <a:lnTo>
                  <a:pt x="3011" y="1092"/>
                </a:lnTo>
                <a:lnTo>
                  <a:pt x="3011" y="1092"/>
                </a:lnTo>
                <a:lnTo>
                  <a:pt x="3013" y="1090"/>
                </a:lnTo>
                <a:lnTo>
                  <a:pt x="3015" y="1090"/>
                </a:lnTo>
                <a:lnTo>
                  <a:pt x="3015" y="1088"/>
                </a:lnTo>
                <a:lnTo>
                  <a:pt x="3015" y="1088"/>
                </a:lnTo>
                <a:lnTo>
                  <a:pt x="3017" y="1084"/>
                </a:lnTo>
                <a:lnTo>
                  <a:pt x="3017" y="1084"/>
                </a:lnTo>
                <a:lnTo>
                  <a:pt x="3015" y="1084"/>
                </a:lnTo>
                <a:lnTo>
                  <a:pt x="3013" y="1086"/>
                </a:lnTo>
                <a:lnTo>
                  <a:pt x="3011" y="1086"/>
                </a:lnTo>
                <a:lnTo>
                  <a:pt x="3011" y="1088"/>
                </a:lnTo>
                <a:lnTo>
                  <a:pt x="3009" y="1088"/>
                </a:lnTo>
                <a:lnTo>
                  <a:pt x="3009" y="1088"/>
                </a:lnTo>
                <a:lnTo>
                  <a:pt x="3009" y="1090"/>
                </a:lnTo>
                <a:lnTo>
                  <a:pt x="3009" y="1092"/>
                </a:lnTo>
                <a:lnTo>
                  <a:pt x="3009" y="1092"/>
                </a:lnTo>
                <a:close/>
                <a:moveTo>
                  <a:pt x="2845" y="969"/>
                </a:moveTo>
                <a:lnTo>
                  <a:pt x="2848" y="971"/>
                </a:lnTo>
                <a:lnTo>
                  <a:pt x="2850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0" y="971"/>
                </a:lnTo>
                <a:lnTo>
                  <a:pt x="2850" y="969"/>
                </a:lnTo>
                <a:lnTo>
                  <a:pt x="2848" y="969"/>
                </a:lnTo>
                <a:lnTo>
                  <a:pt x="2845" y="969"/>
                </a:lnTo>
                <a:lnTo>
                  <a:pt x="2845" y="969"/>
                </a:lnTo>
                <a:close/>
                <a:moveTo>
                  <a:pt x="2850" y="975"/>
                </a:moveTo>
                <a:lnTo>
                  <a:pt x="2850" y="975"/>
                </a:lnTo>
                <a:lnTo>
                  <a:pt x="2852" y="975"/>
                </a:lnTo>
                <a:lnTo>
                  <a:pt x="2854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3"/>
                </a:lnTo>
                <a:lnTo>
                  <a:pt x="2854" y="973"/>
                </a:lnTo>
                <a:lnTo>
                  <a:pt x="2852" y="973"/>
                </a:lnTo>
                <a:lnTo>
                  <a:pt x="2850" y="973"/>
                </a:lnTo>
                <a:lnTo>
                  <a:pt x="2850" y="973"/>
                </a:lnTo>
                <a:lnTo>
                  <a:pt x="2850" y="975"/>
                </a:lnTo>
                <a:close/>
                <a:moveTo>
                  <a:pt x="2829" y="954"/>
                </a:moveTo>
                <a:lnTo>
                  <a:pt x="2827" y="952"/>
                </a:lnTo>
                <a:lnTo>
                  <a:pt x="2827" y="954"/>
                </a:lnTo>
                <a:lnTo>
                  <a:pt x="2827" y="954"/>
                </a:lnTo>
                <a:lnTo>
                  <a:pt x="2829" y="956"/>
                </a:lnTo>
                <a:lnTo>
                  <a:pt x="2829" y="954"/>
                </a:lnTo>
                <a:close/>
                <a:moveTo>
                  <a:pt x="2827" y="958"/>
                </a:moveTo>
                <a:lnTo>
                  <a:pt x="2827" y="956"/>
                </a:lnTo>
                <a:lnTo>
                  <a:pt x="2829" y="958"/>
                </a:lnTo>
                <a:lnTo>
                  <a:pt x="2829" y="958"/>
                </a:lnTo>
                <a:lnTo>
                  <a:pt x="2829" y="956"/>
                </a:lnTo>
                <a:lnTo>
                  <a:pt x="2824" y="954"/>
                </a:lnTo>
                <a:lnTo>
                  <a:pt x="2822" y="952"/>
                </a:lnTo>
                <a:lnTo>
                  <a:pt x="2824" y="954"/>
                </a:lnTo>
                <a:lnTo>
                  <a:pt x="2827" y="958"/>
                </a:lnTo>
                <a:close/>
                <a:moveTo>
                  <a:pt x="2590" y="923"/>
                </a:moveTo>
                <a:lnTo>
                  <a:pt x="2590" y="923"/>
                </a:lnTo>
                <a:lnTo>
                  <a:pt x="2590" y="921"/>
                </a:lnTo>
                <a:lnTo>
                  <a:pt x="2588" y="918"/>
                </a:lnTo>
                <a:lnTo>
                  <a:pt x="2588" y="921"/>
                </a:lnTo>
                <a:lnTo>
                  <a:pt x="2588" y="921"/>
                </a:lnTo>
                <a:lnTo>
                  <a:pt x="2590" y="923"/>
                </a:lnTo>
                <a:lnTo>
                  <a:pt x="2590" y="923"/>
                </a:lnTo>
                <a:close/>
                <a:moveTo>
                  <a:pt x="2822" y="946"/>
                </a:moveTo>
                <a:lnTo>
                  <a:pt x="2824" y="948"/>
                </a:lnTo>
                <a:lnTo>
                  <a:pt x="2824" y="948"/>
                </a:lnTo>
                <a:lnTo>
                  <a:pt x="2827" y="948"/>
                </a:lnTo>
                <a:lnTo>
                  <a:pt x="2827" y="950"/>
                </a:lnTo>
                <a:lnTo>
                  <a:pt x="2827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48"/>
                </a:lnTo>
                <a:lnTo>
                  <a:pt x="2824" y="946"/>
                </a:lnTo>
                <a:lnTo>
                  <a:pt x="2824" y="946"/>
                </a:lnTo>
                <a:lnTo>
                  <a:pt x="2822" y="946"/>
                </a:lnTo>
                <a:lnTo>
                  <a:pt x="2822" y="944"/>
                </a:lnTo>
                <a:lnTo>
                  <a:pt x="2820" y="944"/>
                </a:lnTo>
                <a:lnTo>
                  <a:pt x="2822" y="944"/>
                </a:lnTo>
                <a:lnTo>
                  <a:pt x="2822" y="946"/>
                </a:lnTo>
                <a:close/>
                <a:moveTo>
                  <a:pt x="2822" y="941"/>
                </a:moveTo>
                <a:lnTo>
                  <a:pt x="2822" y="944"/>
                </a:lnTo>
                <a:lnTo>
                  <a:pt x="2822" y="941"/>
                </a:lnTo>
                <a:lnTo>
                  <a:pt x="2822" y="941"/>
                </a:lnTo>
                <a:lnTo>
                  <a:pt x="2822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2" y="941"/>
                </a:lnTo>
                <a:close/>
                <a:moveTo>
                  <a:pt x="2816" y="939"/>
                </a:moveTo>
                <a:lnTo>
                  <a:pt x="2816" y="941"/>
                </a:lnTo>
                <a:lnTo>
                  <a:pt x="2816" y="944"/>
                </a:lnTo>
                <a:lnTo>
                  <a:pt x="2818" y="946"/>
                </a:lnTo>
                <a:lnTo>
                  <a:pt x="2818" y="944"/>
                </a:lnTo>
                <a:lnTo>
                  <a:pt x="2818" y="944"/>
                </a:lnTo>
                <a:lnTo>
                  <a:pt x="2818" y="944"/>
                </a:lnTo>
                <a:lnTo>
                  <a:pt x="2816" y="939"/>
                </a:lnTo>
                <a:lnTo>
                  <a:pt x="2818" y="939"/>
                </a:lnTo>
                <a:lnTo>
                  <a:pt x="2816" y="937"/>
                </a:lnTo>
                <a:lnTo>
                  <a:pt x="2816" y="937"/>
                </a:lnTo>
                <a:lnTo>
                  <a:pt x="2816" y="935"/>
                </a:lnTo>
                <a:lnTo>
                  <a:pt x="2816" y="935"/>
                </a:lnTo>
                <a:lnTo>
                  <a:pt x="2814" y="935"/>
                </a:lnTo>
                <a:lnTo>
                  <a:pt x="2816" y="937"/>
                </a:lnTo>
                <a:lnTo>
                  <a:pt x="2816" y="937"/>
                </a:lnTo>
                <a:lnTo>
                  <a:pt x="2814" y="939"/>
                </a:lnTo>
                <a:lnTo>
                  <a:pt x="2816" y="939"/>
                </a:lnTo>
                <a:close/>
                <a:moveTo>
                  <a:pt x="2829" y="956"/>
                </a:moveTo>
                <a:lnTo>
                  <a:pt x="2831" y="956"/>
                </a:lnTo>
                <a:lnTo>
                  <a:pt x="2831" y="958"/>
                </a:lnTo>
                <a:lnTo>
                  <a:pt x="2831" y="956"/>
                </a:lnTo>
                <a:lnTo>
                  <a:pt x="2829" y="956"/>
                </a:lnTo>
                <a:lnTo>
                  <a:pt x="2829" y="956"/>
                </a:lnTo>
                <a:close/>
                <a:moveTo>
                  <a:pt x="2688" y="780"/>
                </a:moveTo>
                <a:lnTo>
                  <a:pt x="2688" y="780"/>
                </a:lnTo>
                <a:lnTo>
                  <a:pt x="2686" y="782"/>
                </a:lnTo>
                <a:lnTo>
                  <a:pt x="2682" y="782"/>
                </a:lnTo>
                <a:lnTo>
                  <a:pt x="2684" y="782"/>
                </a:lnTo>
                <a:lnTo>
                  <a:pt x="2684" y="782"/>
                </a:lnTo>
                <a:lnTo>
                  <a:pt x="2688" y="780"/>
                </a:lnTo>
                <a:close/>
                <a:moveTo>
                  <a:pt x="2820" y="937"/>
                </a:moveTo>
                <a:lnTo>
                  <a:pt x="2820" y="937"/>
                </a:lnTo>
                <a:lnTo>
                  <a:pt x="2820" y="939"/>
                </a:lnTo>
                <a:lnTo>
                  <a:pt x="2822" y="939"/>
                </a:lnTo>
                <a:lnTo>
                  <a:pt x="2820" y="937"/>
                </a:lnTo>
                <a:lnTo>
                  <a:pt x="2820" y="937"/>
                </a:lnTo>
                <a:lnTo>
                  <a:pt x="2820" y="935"/>
                </a:lnTo>
                <a:lnTo>
                  <a:pt x="2818" y="933"/>
                </a:lnTo>
                <a:lnTo>
                  <a:pt x="2818" y="935"/>
                </a:lnTo>
                <a:lnTo>
                  <a:pt x="2816" y="935"/>
                </a:lnTo>
                <a:lnTo>
                  <a:pt x="2816" y="937"/>
                </a:lnTo>
                <a:lnTo>
                  <a:pt x="2818" y="937"/>
                </a:lnTo>
                <a:lnTo>
                  <a:pt x="2820" y="937"/>
                </a:lnTo>
                <a:close/>
                <a:moveTo>
                  <a:pt x="2963" y="1080"/>
                </a:moveTo>
                <a:lnTo>
                  <a:pt x="2963" y="1078"/>
                </a:lnTo>
                <a:lnTo>
                  <a:pt x="2963" y="1080"/>
                </a:lnTo>
                <a:lnTo>
                  <a:pt x="2963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3" y="1080"/>
                </a:lnTo>
                <a:lnTo>
                  <a:pt x="2963" y="1080"/>
                </a:lnTo>
                <a:close/>
                <a:moveTo>
                  <a:pt x="2982" y="1078"/>
                </a:move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lnTo>
                  <a:pt x="2984" y="1076"/>
                </a:lnTo>
                <a:lnTo>
                  <a:pt x="2986" y="1076"/>
                </a:lnTo>
                <a:lnTo>
                  <a:pt x="2984" y="1076"/>
                </a:lnTo>
                <a:lnTo>
                  <a:pt x="2984" y="1076"/>
                </a:ln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close/>
                <a:moveTo>
                  <a:pt x="2990" y="1036"/>
                </a:moveTo>
                <a:lnTo>
                  <a:pt x="2986" y="1036"/>
                </a:lnTo>
                <a:lnTo>
                  <a:pt x="2986" y="1036"/>
                </a:lnTo>
                <a:lnTo>
                  <a:pt x="2986" y="1036"/>
                </a:lnTo>
                <a:lnTo>
                  <a:pt x="2984" y="1036"/>
                </a:lnTo>
                <a:lnTo>
                  <a:pt x="2984" y="1036"/>
                </a:lnTo>
                <a:lnTo>
                  <a:pt x="2982" y="1038"/>
                </a:lnTo>
                <a:lnTo>
                  <a:pt x="2982" y="1038"/>
                </a:lnTo>
                <a:lnTo>
                  <a:pt x="2984" y="1040"/>
                </a:lnTo>
                <a:lnTo>
                  <a:pt x="2986" y="1040"/>
                </a:lnTo>
                <a:lnTo>
                  <a:pt x="2988" y="1038"/>
                </a:lnTo>
                <a:lnTo>
                  <a:pt x="2988" y="1038"/>
                </a:lnTo>
                <a:lnTo>
                  <a:pt x="2988" y="1038"/>
                </a:lnTo>
                <a:lnTo>
                  <a:pt x="2986" y="1040"/>
                </a:lnTo>
                <a:lnTo>
                  <a:pt x="2986" y="1040"/>
                </a:lnTo>
                <a:lnTo>
                  <a:pt x="2990" y="1042"/>
                </a:lnTo>
                <a:lnTo>
                  <a:pt x="2992" y="1042"/>
                </a:lnTo>
                <a:lnTo>
                  <a:pt x="2992" y="1042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38"/>
                </a:lnTo>
                <a:lnTo>
                  <a:pt x="2990" y="1038"/>
                </a:lnTo>
                <a:lnTo>
                  <a:pt x="2990" y="1036"/>
                </a:lnTo>
                <a:lnTo>
                  <a:pt x="2990" y="1036"/>
                </a:lnTo>
                <a:close/>
                <a:moveTo>
                  <a:pt x="2988" y="1065"/>
                </a:moveTo>
                <a:lnTo>
                  <a:pt x="2986" y="1065"/>
                </a:lnTo>
                <a:lnTo>
                  <a:pt x="2984" y="1065"/>
                </a:lnTo>
                <a:lnTo>
                  <a:pt x="2984" y="1065"/>
                </a:lnTo>
                <a:lnTo>
                  <a:pt x="2986" y="1065"/>
                </a:lnTo>
                <a:lnTo>
                  <a:pt x="2988" y="1065"/>
                </a:lnTo>
                <a:lnTo>
                  <a:pt x="2988" y="1065"/>
                </a:lnTo>
                <a:lnTo>
                  <a:pt x="2990" y="1063"/>
                </a:lnTo>
                <a:lnTo>
                  <a:pt x="2990" y="1063"/>
                </a:lnTo>
                <a:lnTo>
                  <a:pt x="2988" y="1065"/>
                </a:lnTo>
                <a:close/>
                <a:moveTo>
                  <a:pt x="2986" y="1048"/>
                </a:moveTo>
                <a:lnTo>
                  <a:pt x="2984" y="1048"/>
                </a:lnTo>
                <a:lnTo>
                  <a:pt x="2982" y="1048"/>
                </a:lnTo>
                <a:lnTo>
                  <a:pt x="2982" y="1050"/>
                </a:lnTo>
                <a:lnTo>
                  <a:pt x="2984" y="1050"/>
                </a:lnTo>
                <a:lnTo>
                  <a:pt x="2984" y="1053"/>
                </a:lnTo>
                <a:lnTo>
                  <a:pt x="2984" y="1053"/>
                </a:lnTo>
                <a:lnTo>
                  <a:pt x="2982" y="1055"/>
                </a:lnTo>
                <a:lnTo>
                  <a:pt x="2984" y="1055"/>
                </a:lnTo>
                <a:lnTo>
                  <a:pt x="2984" y="1055"/>
                </a:lnTo>
                <a:lnTo>
                  <a:pt x="2986" y="1055"/>
                </a:lnTo>
                <a:lnTo>
                  <a:pt x="2986" y="1055"/>
                </a:lnTo>
                <a:lnTo>
                  <a:pt x="2986" y="1053"/>
                </a:lnTo>
                <a:lnTo>
                  <a:pt x="2986" y="1053"/>
                </a:lnTo>
                <a:lnTo>
                  <a:pt x="2986" y="1050"/>
                </a:lnTo>
                <a:lnTo>
                  <a:pt x="2986" y="1050"/>
                </a:lnTo>
                <a:lnTo>
                  <a:pt x="2986" y="1048"/>
                </a:lnTo>
                <a:lnTo>
                  <a:pt x="2986" y="1048"/>
                </a:lnTo>
                <a:close/>
                <a:moveTo>
                  <a:pt x="2988" y="1082"/>
                </a:moveTo>
                <a:lnTo>
                  <a:pt x="2988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0"/>
                </a:lnTo>
                <a:lnTo>
                  <a:pt x="2990" y="1082"/>
                </a:lnTo>
                <a:lnTo>
                  <a:pt x="2990" y="1082"/>
                </a:lnTo>
                <a:lnTo>
                  <a:pt x="2988" y="1082"/>
                </a:lnTo>
                <a:close/>
                <a:moveTo>
                  <a:pt x="2961" y="1067"/>
                </a:moveTo>
                <a:lnTo>
                  <a:pt x="2961" y="1067"/>
                </a:lnTo>
                <a:lnTo>
                  <a:pt x="2961" y="1067"/>
                </a:lnTo>
                <a:lnTo>
                  <a:pt x="2961" y="1069"/>
                </a:lnTo>
                <a:lnTo>
                  <a:pt x="2961" y="1069"/>
                </a:lnTo>
                <a:lnTo>
                  <a:pt x="2961" y="1069"/>
                </a:lnTo>
                <a:lnTo>
                  <a:pt x="2963" y="1067"/>
                </a:lnTo>
                <a:lnTo>
                  <a:pt x="2963" y="1067"/>
                </a:lnTo>
                <a:lnTo>
                  <a:pt x="2961" y="1067"/>
                </a:lnTo>
                <a:close/>
                <a:moveTo>
                  <a:pt x="2963" y="1042"/>
                </a:move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5" y="1044"/>
                </a:lnTo>
                <a:lnTo>
                  <a:pt x="2965" y="1044"/>
                </a:lnTo>
                <a:lnTo>
                  <a:pt x="2963" y="1042"/>
                </a:lnTo>
                <a:lnTo>
                  <a:pt x="2963" y="1042"/>
                </a:lnTo>
                <a:lnTo>
                  <a:pt x="2963" y="1042"/>
                </a:lnTo>
                <a:close/>
                <a:moveTo>
                  <a:pt x="2963" y="1074"/>
                </a:moveTo>
                <a:lnTo>
                  <a:pt x="2963" y="1074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1" y="1074"/>
                </a:lnTo>
                <a:lnTo>
                  <a:pt x="2963" y="1074"/>
                </a:lnTo>
                <a:close/>
                <a:moveTo>
                  <a:pt x="2961" y="1063"/>
                </a:moveTo>
                <a:lnTo>
                  <a:pt x="2959" y="1065"/>
                </a:lnTo>
                <a:lnTo>
                  <a:pt x="2959" y="1065"/>
                </a:lnTo>
                <a:lnTo>
                  <a:pt x="2961" y="1065"/>
                </a:lnTo>
                <a:lnTo>
                  <a:pt x="2961" y="1063"/>
                </a:lnTo>
                <a:lnTo>
                  <a:pt x="2961" y="1063"/>
                </a:lnTo>
                <a:lnTo>
                  <a:pt x="2961" y="1063"/>
                </a:lnTo>
                <a:close/>
                <a:moveTo>
                  <a:pt x="2948" y="1059"/>
                </a:move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6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close/>
                <a:moveTo>
                  <a:pt x="2975" y="1025"/>
                </a:moveTo>
                <a:lnTo>
                  <a:pt x="2973" y="1025"/>
                </a:lnTo>
                <a:lnTo>
                  <a:pt x="2973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7"/>
                </a:lnTo>
                <a:lnTo>
                  <a:pt x="2971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5"/>
                </a:lnTo>
                <a:lnTo>
                  <a:pt x="2973" y="1025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5" y="1027"/>
                </a:lnTo>
                <a:lnTo>
                  <a:pt x="2975" y="1027"/>
                </a:lnTo>
                <a:lnTo>
                  <a:pt x="2975" y="1025"/>
                </a:lnTo>
                <a:lnTo>
                  <a:pt x="2975" y="1025"/>
                </a:lnTo>
                <a:lnTo>
                  <a:pt x="2977" y="1023"/>
                </a:lnTo>
                <a:lnTo>
                  <a:pt x="2975" y="1025"/>
                </a:lnTo>
                <a:lnTo>
                  <a:pt x="2975" y="1025"/>
                </a:lnTo>
                <a:close/>
                <a:moveTo>
                  <a:pt x="2982" y="1021"/>
                </a:moveTo>
                <a:lnTo>
                  <a:pt x="2982" y="1021"/>
                </a:lnTo>
                <a:lnTo>
                  <a:pt x="2980" y="1023"/>
                </a:lnTo>
                <a:lnTo>
                  <a:pt x="2982" y="1023"/>
                </a:lnTo>
                <a:lnTo>
                  <a:pt x="2984" y="1023"/>
                </a:lnTo>
                <a:lnTo>
                  <a:pt x="2984" y="1021"/>
                </a:lnTo>
                <a:lnTo>
                  <a:pt x="2984" y="1021"/>
                </a:lnTo>
                <a:lnTo>
                  <a:pt x="2982" y="1021"/>
                </a:lnTo>
                <a:close/>
                <a:moveTo>
                  <a:pt x="2969" y="1063"/>
                </a:moveTo>
                <a:lnTo>
                  <a:pt x="2971" y="1063"/>
                </a:lnTo>
                <a:lnTo>
                  <a:pt x="2971" y="1065"/>
                </a:lnTo>
                <a:lnTo>
                  <a:pt x="2971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1" y="1063"/>
                </a:lnTo>
                <a:lnTo>
                  <a:pt x="2971" y="1063"/>
                </a:lnTo>
                <a:lnTo>
                  <a:pt x="2969" y="1063"/>
                </a:lnTo>
                <a:close/>
                <a:moveTo>
                  <a:pt x="2977" y="1074"/>
                </a:moveTo>
                <a:lnTo>
                  <a:pt x="2977" y="1071"/>
                </a:lnTo>
                <a:lnTo>
                  <a:pt x="2977" y="1071"/>
                </a:lnTo>
                <a:lnTo>
                  <a:pt x="2977" y="1071"/>
                </a:lnTo>
                <a:lnTo>
                  <a:pt x="2975" y="1074"/>
                </a:lnTo>
                <a:lnTo>
                  <a:pt x="2975" y="1076"/>
                </a:lnTo>
                <a:lnTo>
                  <a:pt x="2977" y="1076"/>
                </a:lnTo>
                <a:lnTo>
                  <a:pt x="2977" y="1076"/>
                </a:lnTo>
                <a:lnTo>
                  <a:pt x="2977" y="1074"/>
                </a:lnTo>
                <a:close/>
                <a:moveTo>
                  <a:pt x="2977" y="1067"/>
                </a:moveTo>
                <a:lnTo>
                  <a:pt x="2977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7" y="1067"/>
                </a:lnTo>
                <a:close/>
                <a:moveTo>
                  <a:pt x="2973" y="1071"/>
                </a:moveTo>
                <a:lnTo>
                  <a:pt x="2971" y="1074"/>
                </a:lnTo>
                <a:lnTo>
                  <a:pt x="2971" y="1074"/>
                </a:lnTo>
                <a:lnTo>
                  <a:pt x="2971" y="1076"/>
                </a:lnTo>
                <a:lnTo>
                  <a:pt x="2973" y="1076"/>
                </a:lnTo>
                <a:lnTo>
                  <a:pt x="2973" y="1074"/>
                </a:lnTo>
                <a:lnTo>
                  <a:pt x="2973" y="1074"/>
                </a:lnTo>
                <a:lnTo>
                  <a:pt x="2973" y="1071"/>
                </a:lnTo>
                <a:lnTo>
                  <a:pt x="2973" y="1071"/>
                </a:lnTo>
                <a:close/>
                <a:moveTo>
                  <a:pt x="2977" y="1084"/>
                </a:moveTo>
                <a:lnTo>
                  <a:pt x="2977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6"/>
                </a:lnTo>
                <a:lnTo>
                  <a:pt x="2975" y="1086"/>
                </a:lnTo>
                <a:lnTo>
                  <a:pt x="2977" y="1084"/>
                </a:lnTo>
                <a:close/>
                <a:moveTo>
                  <a:pt x="2980" y="1017"/>
                </a:moveTo>
                <a:lnTo>
                  <a:pt x="2977" y="1015"/>
                </a:lnTo>
                <a:lnTo>
                  <a:pt x="2977" y="1017"/>
                </a:lnTo>
                <a:lnTo>
                  <a:pt x="2977" y="1017"/>
                </a:lnTo>
                <a:lnTo>
                  <a:pt x="2980" y="1017"/>
                </a:lnTo>
                <a:lnTo>
                  <a:pt x="2980" y="1017"/>
                </a:lnTo>
                <a:lnTo>
                  <a:pt x="2980" y="1017"/>
                </a:lnTo>
                <a:close/>
                <a:moveTo>
                  <a:pt x="2975" y="1080"/>
                </a:moveTo>
                <a:lnTo>
                  <a:pt x="2975" y="1080"/>
                </a:lnTo>
                <a:lnTo>
                  <a:pt x="2975" y="1080"/>
                </a:lnTo>
                <a:lnTo>
                  <a:pt x="2973" y="1078"/>
                </a:lnTo>
                <a:lnTo>
                  <a:pt x="2973" y="1078"/>
                </a:lnTo>
                <a:lnTo>
                  <a:pt x="2973" y="1080"/>
                </a:lnTo>
                <a:lnTo>
                  <a:pt x="2975" y="1080"/>
                </a:lnTo>
                <a:close/>
                <a:moveTo>
                  <a:pt x="2695" y="780"/>
                </a:moveTo>
                <a:lnTo>
                  <a:pt x="2695" y="780"/>
                </a:lnTo>
                <a:lnTo>
                  <a:pt x="2692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5" y="780"/>
                </a:lnTo>
                <a:close/>
                <a:moveTo>
                  <a:pt x="2967" y="1013"/>
                </a:moveTo>
                <a:lnTo>
                  <a:pt x="2965" y="1011"/>
                </a:lnTo>
                <a:lnTo>
                  <a:pt x="2965" y="1011"/>
                </a:lnTo>
                <a:lnTo>
                  <a:pt x="2965" y="1011"/>
                </a:lnTo>
                <a:lnTo>
                  <a:pt x="2963" y="1013"/>
                </a:lnTo>
                <a:lnTo>
                  <a:pt x="2963" y="1013"/>
                </a:lnTo>
                <a:lnTo>
                  <a:pt x="2965" y="1015"/>
                </a:lnTo>
                <a:lnTo>
                  <a:pt x="2967" y="1015"/>
                </a:lnTo>
                <a:lnTo>
                  <a:pt x="2967" y="1013"/>
                </a:lnTo>
                <a:lnTo>
                  <a:pt x="2967" y="1013"/>
                </a:lnTo>
                <a:lnTo>
                  <a:pt x="2967" y="1013"/>
                </a:lnTo>
                <a:close/>
                <a:moveTo>
                  <a:pt x="2921" y="644"/>
                </a:moveTo>
                <a:lnTo>
                  <a:pt x="2921" y="644"/>
                </a:lnTo>
                <a:lnTo>
                  <a:pt x="2921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21" y="644"/>
                </a:lnTo>
                <a:lnTo>
                  <a:pt x="2921" y="644"/>
                </a:lnTo>
                <a:close/>
                <a:moveTo>
                  <a:pt x="2915" y="575"/>
                </a:moveTo>
                <a:lnTo>
                  <a:pt x="2912" y="575"/>
                </a:lnTo>
                <a:lnTo>
                  <a:pt x="2915" y="577"/>
                </a:lnTo>
                <a:lnTo>
                  <a:pt x="2915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9" y="577"/>
                </a:lnTo>
                <a:lnTo>
                  <a:pt x="2919" y="575"/>
                </a:lnTo>
                <a:lnTo>
                  <a:pt x="2917" y="575"/>
                </a:lnTo>
                <a:lnTo>
                  <a:pt x="2917" y="577"/>
                </a:lnTo>
                <a:lnTo>
                  <a:pt x="2915" y="577"/>
                </a:lnTo>
                <a:lnTo>
                  <a:pt x="2915" y="575"/>
                </a:lnTo>
                <a:lnTo>
                  <a:pt x="2915" y="575"/>
                </a:lnTo>
                <a:lnTo>
                  <a:pt x="2915" y="575"/>
                </a:lnTo>
                <a:close/>
                <a:moveTo>
                  <a:pt x="2933" y="640"/>
                </a:moveTo>
                <a:lnTo>
                  <a:pt x="2931" y="640"/>
                </a:lnTo>
                <a:lnTo>
                  <a:pt x="2931" y="640"/>
                </a:lnTo>
                <a:lnTo>
                  <a:pt x="2929" y="640"/>
                </a:lnTo>
                <a:lnTo>
                  <a:pt x="2929" y="640"/>
                </a:lnTo>
                <a:lnTo>
                  <a:pt x="2927" y="640"/>
                </a:lnTo>
                <a:lnTo>
                  <a:pt x="2927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4"/>
                </a:lnTo>
                <a:lnTo>
                  <a:pt x="2931" y="644"/>
                </a:lnTo>
                <a:lnTo>
                  <a:pt x="2931" y="642"/>
                </a:lnTo>
                <a:lnTo>
                  <a:pt x="2931" y="642"/>
                </a:lnTo>
                <a:lnTo>
                  <a:pt x="2931" y="642"/>
                </a:lnTo>
                <a:lnTo>
                  <a:pt x="2933" y="640"/>
                </a:lnTo>
                <a:close/>
                <a:moveTo>
                  <a:pt x="2929" y="671"/>
                </a:moveTo>
                <a:lnTo>
                  <a:pt x="2931" y="671"/>
                </a:lnTo>
                <a:lnTo>
                  <a:pt x="2933" y="671"/>
                </a:lnTo>
                <a:lnTo>
                  <a:pt x="2933" y="673"/>
                </a:lnTo>
                <a:lnTo>
                  <a:pt x="2933" y="675"/>
                </a:lnTo>
                <a:lnTo>
                  <a:pt x="2933" y="675"/>
                </a:lnTo>
                <a:lnTo>
                  <a:pt x="2936" y="675"/>
                </a:lnTo>
                <a:lnTo>
                  <a:pt x="2938" y="671"/>
                </a:lnTo>
                <a:lnTo>
                  <a:pt x="2938" y="673"/>
                </a:lnTo>
                <a:lnTo>
                  <a:pt x="2938" y="673"/>
                </a:lnTo>
                <a:lnTo>
                  <a:pt x="2940" y="671"/>
                </a:lnTo>
                <a:lnTo>
                  <a:pt x="2942" y="671"/>
                </a:lnTo>
                <a:lnTo>
                  <a:pt x="2940" y="669"/>
                </a:lnTo>
                <a:lnTo>
                  <a:pt x="2940" y="669"/>
                </a:lnTo>
                <a:lnTo>
                  <a:pt x="2938" y="667"/>
                </a:lnTo>
                <a:lnTo>
                  <a:pt x="2938" y="667"/>
                </a:lnTo>
                <a:lnTo>
                  <a:pt x="2938" y="667"/>
                </a:lnTo>
                <a:lnTo>
                  <a:pt x="2936" y="667"/>
                </a:lnTo>
                <a:lnTo>
                  <a:pt x="2936" y="667"/>
                </a:lnTo>
                <a:lnTo>
                  <a:pt x="2933" y="667"/>
                </a:lnTo>
                <a:lnTo>
                  <a:pt x="2933" y="669"/>
                </a:lnTo>
                <a:lnTo>
                  <a:pt x="2927" y="669"/>
                </a:lnTo>
                <a:lnTo>
                  <a:pt x="2929" y="671"/>
                </a:lnTo>
                <a:close/>
                <a:moveTo>
                  <a:pt x="2923" y="640"/>
                </a:moveTo>
                <a:lnTo>
                  <a:pt x="2925" y="640"/>
                </a:lnTo>
                <a:lnTo>
                  <a:pt x="2927" y="640"/>
                </a:lnTo>
                <a:lnTo>
                  <a:pt x="2927" y="640"/>
                </a:lnTo>
                <a:lnTo>
                  <a:pt x="2925" y="637"/>
                </a:lnTo>
                <a:lnTo>
                  <a:pt x="2925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40"/>
                </a:lnTo>
                <a:close/>
                <a:moveTo>
                  <a:pt x="2904" y="646"/>
                </a:moveTo>
                <a:lnTo>
                  <a:pt x="2906" y="646"/>
                </a:lnTo>
                <a:lnTo>
                  <a:pt x="2906" y="646"/>
                </a:lnTo>
                <a:lnTo>
                  <a:pt x="2906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close/>
                <a:moveTo>
                  <a:pt x="2892" y="644"/>
                </a:moveTo>
                <a:lnTo>
                  <a:pt x="2892" y="644"/>
                </a:lnTo>
                <a:lnTo>
                  <a:pt x="2894" y="644"/>
                </a:lnTo>
                <a:lnTo>
                  <a:pt x="2892" y="644"/>
                </a:lnTo>
                <a:lnTo>
                  <a:pt x="2892" y="642"/>
                </a:lnTo>
                <a:lnTo>
                  <a:pt x="2892" y="642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close/>
                <a:moveTo>
                  <a:pt x="2885" y="692"/>
                </a:moveTo>
                <a:lnTo>
                  <a:pt x="2885" y="690"/>
                </a:lnTo>
                <a:lnTo>
                  <a:pt x="2887" y="690"/>
                </a:lnTo>
                <a:lnTo>
                  <a:pt x="2887" y="690"/>
                </a:lnTo>
                <a:lnTo>
                  <a:pt x="2885" y="690"/>
                </a:lnTo>
                <a:lnTo>
                  <a:pt x="2883" y="690"/>
                </a:lnTo>
                <a:lnTo>
                  <a:pt x="2885" y="692"/>
                </a:lnTo>
                <a:lnTo>
                  <a:pt x="2885" y="692"/>
                </a:lnTo>
                <a:close/>
                <a:moveTo>
                  <a:pt x="2877" y="656"/>
                </a:moveTo>
                <a:lnTo>
                  <a:pt x="2877" y="656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9" y="656"/>
                </a:lnTo>
                <a:lnTo>
                  <a:pt x="2879" y="656"/>
                </a:lnTo>
                <a:lnTo>
                  <a:pt x="2877" y="656"/>
                </a:lnTo>
                <a:close/>
                <a:moveTo>
                  <a:pt x="2896" y="642"/>
                </a:move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4"/>
                </a:lnTo>
                <a:lnTo>
                  <a:pt x="2894" y="646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2" y="642"/>
                </a:lnTo>
                <a:lnTo>
                  <a:pt x="2900" y="642"/>
                </a:lnTo>
                <a:lnTo>
                  <a:pt x="2900" y="640"/>
                </a:lnTo>
                <a:lnTo>
                  <a:pt x="2900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6" y="640"/>
                </a:lnTo>
                <a:lnTo>
                  <a:pt x="2896" y="637"/>
                </a:lnTo>
                <a:lnTo>
                  <a:pt x="2896" y="637"/>
                </a:lnTo>
                <a:lnTo>
                  <a:pt x="2894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2"/>
                </a:lnTo>
                <a:lnTo>
                  <a:pt x="2896" y="642"/>
                </a:lnTo>
                <a:close/>
                <a:moveTo>
                  <a:pt x="3623" y="495"/>
                </a:moveTo>
                <a:lnTo>
                  <a:pt x="3621" y="495"/>
                </a:lnTo>
                <a:lnTo>
                  <a:pt x="3619" y="495"/>
                </a:lnTo>
                <a:lnTo>
                  <a:pt x="3616" y="495"/>
                </a:lnTo>
                <a:lnTo>
                  <a:pt x="3614" y="493"/>
                </a:lnTo>
                <a:lnTo>
                  <a:pt x="3614" y="495"/>
                </a:lnTo>
                <a:lnTo>
                  <a:pt x="3616" y="497"/>
                </a:lnTo>
                <a:lnTo>
                  <a:pt x="3619" y="499"/>
                </a:lnTo>
                <a:lnTo>
                  <a:pt x="3623" y="499"/>
                </a:lnTo>
                <a:lnTo>
                  <a:pt x="3623" y="499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5"/>
                </a:lnTo>
                <a:close/>
                <a:moveTo>
                  <a:pt x="3583" y="428"/>
                </a:moveTo>
                <a:lnTo>
                  <a:pt x="3583" y="426"/>
                </a:lnTo>
                <a:lnTo>
                  <a:pt x="3583" y="424"/>
                </a:lnTo>
                <a:lnTo>
                  <a:pt x="3581" y="424"/>
                </a:lnTo>
                <a:lnTo>
                  <a:pt x="3579" y="426"/>
                </a:lnTo>
                <a:lnTo>
                  <a:pt x="3579" y="426"/>
                </a:lnTo>
                <a:lnTo>
                  <a:pt x="3579" y="428"/>
                </a:lnTo>
                <a:lnTo>
                  <a:pt x="3583" y="428"/>
                </a:lnTo>
                <a:close/>
                <a:moveTo>
                  <a:pt x="3126" y="533"/>
                </a:moveTo>
                <a:lnTo>
                  <a:pt x="3126" y="531"/>
                </a:lnTo>
                <a:lnTo>
                  <a:pt x="3126" y="531"/>
                </a:lnTo>
                <a:lnTo>
                  <a:pt x="3124" y="531"/>
                </a:lnTo>
                <a:lnTo>
                  <a:pt x="3124" y="531"/>
                </a:lnTo>
                <a:lnTo>
                  <a:pt x="3122" y="531"/>
                </a:lnTo>
                <a:lnTo>
                  <a:pt x="3122" y="533"/>
                </a:lnTo>
                <a:lnTo>
                  <a:pt x="3124" y="535"/>
                </a:lnTo>
                <a:lnTo>
                  <a:pt x="3124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3"/>
                </a:lnTo>
                <a:lnTo>
                  <a:pt x="3126" y="533"/>
                </a:lnTo>
                <a:close/>
                <a:moveTo>
                  <a:pt x="4233" y="289"/>
                </a:moveTo>
                <a:lnTo>
                  <a:pt x="4230" y="292"/>
                </a:lnTo>
                <a:lnTo>
                  <a:pt x="4230" y="292"/>
                </a:lnTo>
                <a:lnTo>
                  <a:pt x="4230" y="294"/>
                </a:lnTo>
                <a:lnTo>
                  <a:pt x="4230" y="294"/>
                </a:lnTo>
                <a:lnTo>
                  <a:pt x="4228" y="296"/>
                </a:lnTo>
                <a:lnTo>
                  <a:pt x="4224" y="296"/>
                </a:lnTo>
                <a:lnTo>
                  <a:pt x="4224" y="296"/>
                </a:lnTo>
                <a:lnTo>
                  <a:pt x="4222" y="296"/>
                </a:lnTo>
                <a:lnTo>
                  <a:pt x="4224" y="298"/>
                </a:lnTo>
                <a:lnTo>
                  <a:pt x="4228" y="300"/>
                </a:lnTo>
                <a:lnTo>
                  <a:pt x="4233" y="302"/>
                </a:lnTo>
                <a:lnTo>
                  <a:pt x="4233" y="302"/>
                </a:lnTo>
                <a:lnTo>
                  <a:pt x="4241" y="302"/>
                </a:lnTo>
                <a:lnTo>
                  <a:pt x="4243" y="302"/>
                </a:lnTo>
                <a:lnTo>
                  <a:pt x="4245" y="300"/>
                </a:lnTo>
                <a:lnTo>
                  <a:pt x="4247" y="298"/>
                </a:lnTo>
                <a:lnTo>
                  <a:pt x="4249" y="298"/>
                </a:lnTo>
                <a:lnTo>
                  <a:pt x="4249" y="296"/>
                </a:lnTo>
                <a:lnTo>
                  <a:pt x="4249" y="296"/>
                </a:lnTo>
                <a:lnTo>
                  <a:pt x="4251" y="294"/>
                </a:lnTo>
                <a:lnTo>
                  <a:pt x="4249" y="294"/>
                </a:lnTo>
                <a:lnTo>
                  <a:pt x="4245" y="292"/>
                </a:lnTo>
                <a:lnTo>
                  <a:pt x="4233" y="289"/>
                </a:lnTo>
                <a:close/>
                <a:moveTo>
                  <a:pt x="2925" y="677"/>
                </a:moveTo>
                <a:lnTo>
                  <a:pt x="2925" y="679"/>
                </a:lnTo>
                <a:lnTo>
                  <a:pt x="2927" y="682"/>
                </a:lnTo>
                <a:lnTo>
                  <a:pt x="2925" y="682"/>
                </a:lnTo>
                <a:lnTo>
                  <a:pt x="2925" y="682"/>
                </a:lnTo>
                <a:lnTo>
                  <a:pt x="2925" y="684"/>
                </a:lnTo>
                <a:lnTo>
                  <a:pt x="2925" y="684"/>
                </a:lnTo>
                <a:lnTo>
                  <a:pt x="2925" y="684"/>
                </a:lnTo>
                <a:lnTo>
                  <a:pt x="2927" y="684"/>
                </a:lnTo>
                <a:lnTo>
                  <a:pt x="2927" y="686"/>
                </a:lnTo>
                <a:lnTo>
                  <a:pt x="2929" y="686"/>
                </a:lnTo>
                <a:lnTo>
                  <a:pt x="2929" y="686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9" y="690"/>
                </a:lnTo>
                <a:lnTo>
                  <a:pt x="2929" y="688"/>
                </a:lnTo>
                <a:lnTo>
                  <a:pt x="2931" y="686"/>
                </a:lnTo>
                <a:lnTo>
                  <a:pt x="2931" y="684"/>
                </a:lnTo>
                <a:lnTo>
                  <a:pt x="2933" y="684"/>
                </a:lnTo>
                <a:lnTo>
                  <a:pt x="2938" y="684"/>
                </a:lnTo>
                <a:lnTo>
                  <a:pt x="2938" y="684"/>
                </a:lnTo>
                <a:lnTo>
                  <a:pt x="2940" y="684"/>
                </a:lnTo>
                <a:lnTo>
                  <a:pt x="2940" y="682"/>
                </a:lnTo>
                <a:lnTo>
                  <a:pt x="2942" y="682"/>
                </a:lnTo>
                <a:lnTo>
                  <a:pt x="2942" y="682"/>
                </a:lnTo>
                <a:lnTo>
                  <a:pt x="2942" y="679"/>
                </a:lnTo>
                <a:lnTo>
                  <a:pt x="2946" y="679"/>
                </a:lnTo>
                <a:lnTo>
                  <a:pt x="2946" y="679"/>
                </a:lnTo>
                <a:lnTo>
                  <a:pt x="2940" y="677"/>
                </a:lnTo>
                <a:lnTo>
                  <a:pt x="2938" y="675"/>
                </a:lnTo>
                <a:lnTo>
                  <a:pt x="2938" y="677"/>
                </a:lnTo>
                <a:lnTo>
                  <a:pt x="2936" y="677"/>
                </a:lnTo>
                <a:lnTo>
                  <a:pt x="2936" y="675"/>
                </a:lnTo>
                <a:lnTo>
                  <a:pt x="2933" y="675"/>
                </a:lnTo>
                <a:lnTo>
                  <a:pt x="2933" y="677"/>
                </a:lnTo>
                <a:lnTo>
                  <a:pt x="2931" y="677"/>
                </a:lnTo>
                <a:lnTo>
                  <a:pt x="2931" y="679"/>
                </a:lnTo>
                <a:lnTo>
                  <a:pt x="2929" y="677"/>
                </a:lnTo>
                <a:lnTo>
                  <a:pt x="2929" y="677"/>
                </a:lnTo>
                <a:lnTo>
                  <a:pt x="2927" y="679"/>
                </a:lnTo>
                <a:lnTo>
                  <a:pt x="2927" y="679"/>
                </a:lnTo>
                <a:lnTo>
                  <a:pt x="2925" y="677"/>
                </a:lnTo>
                <a:close/>
                <a:moveTo>
                  <a:pt x="2946" y="677"/>
                </a:moveTo>
                <a:lnTo>
                  <a:pt x="2946" y="675"/>
                </a:lnTo>
                <a:lnTo>
                  <a:pt x="2944" y="675"/>
                </a:lnTo>
                <a:lnTo>
                  <a:pt x="2942" y="675"/>
                </a:lnTo>
                <a:lnTo>
                  <a:pt x="2942" y="677"/>
                </a:lnTo>
                <a:lnTo>
                  <a:pt x="2944" y="677"/>
                </a:lnTo>
                <a:lnTo>
                  <a:pt x="2946" y="677"/>
                </a:lnTo>
                <a:lnTo>
                  <a:pt x="2946" y="677"/>
                </a:lnTo>
                <a:close/>
                <a:moveTo>
                  <a:pt x="3040" y="415"/>
                </a:moveTo>
                <a:lnTo>
                  <a:pt x="3038" y="417"/>
                </a:lnTo>
                <a:lnTo>
                  <a:pt x="3038" y="417"/>
                </a:lnTo>
                <a:lnTo>
                  <a:pt x="3038" y="419"/>
                </a:lnTo>
                <a:lnTo>
                  <a:pt x="3042" y="417"/>
                </a:lnTo>
                <a:lnTo>
                  <a:pt x="3042" y="417"/>
                </a:lnTo>
                <a:lnTo>
                  <a:pt x="3042" y="415"/>
                </a:lnTo>
                <a:lnTo>
                  <a:pt x="3040" y="415"/>
                </a:lnTo>
                <a:lnTo>
                  <a:pt x="3040" y="415"/>
                </a:lnTo>
                <a:close/>
                <a:moveTo>
                  <a:pt x="2923" y="644"/>
                </a:moveTo>
                <a:lnTo>
                  <a:pt x="2923" y="644"/>
                </a:lnTo>
                <a:lnTo>
                  <a:pt x="2923" y="644"/>
                </a:lnTo>
                <a:lnTo>
                  <a:pt x="2925" y="644"/>
                </a:lnTo>
                <a:lnTo>
                  <a:pt x="2925" y="642"/>
                </a:lnTo>
                <a:lnTo>
                  <a:pt x="2923" y="642"/>
                </a:lnTo>
                <a:lnTo>
                  <a:pt x="2923" y="644"/>
                </a:lnTo>
                <a:close/>
                <a:moveTo>
                  <a:pt x="2967" y="535"/>
                </a:moveTo>
                <a:lnTo>
                  <a:pt x="2969" y="535"/>
                </a:lnTo>
                <a:lnTo>
                  <a:pt x="2969" y="535"/>
                </a:lnTo>
                <a:lnTo>
                  <a:pt x="2969" y="535"/>
                </a:lnTo>
                <a:lnTo>
                  <a:pt x="2967" y="533"/>
                </a:lnTo>
                <a:lnTo>
                  <a:pt x="2965" y="533"/>
                </a:lnTo>
                <a:lnTo>
                  <a:pt x="2963" y="535"/>
                </a:lnTo>
                <a:lnTo>
                  <a:pt x="2963" y="535"/>
                </a:lnTo>
                <a:lnTo>
                  <a:pt x="2965" y="537"/>
                </a:lnTo>
                <a:lnTo>
                  <a:pt x="2967" y="535"/>
                </a:lnTo>
                <a:close/>
                <a:moveTo>
                  <a:pt x="2917" y="635"/>
                </a:moveTo>
                <a:lnTo>
                  <a:pt x="2919" y="635"/>
                </a:lnTo>
                <a:lnTo>
                  <a:pt x="2919" y="635"/>
                </a:lnTo>
                <a:lnTo>
                  <a:pt x="2917" y="633"/>
                </a:lnTo>
                <a:lnTo>
                  <a:pt x="2917" y="633"/>
                </a:lnTo>
                <a:lnTo>
                  <a:pt x="2915" y="633"/>
                </a:lnTo>
                <a:lnTo>
                  <a:pt x="2915" y="633"/>
                </a:lnTo>
                <a:lnTo>
                  <a:pt x="2915" y="635"/>
                </a:lnTo>
                <a:lnTo>
                  <a:pt x="2917" y="637"/>
                </a:lnTo>
                <a:lnTo>
                  <a:pt x="2917" y="635"/>
                </a:lnTo>
                <a:close/>
                <a:moveTo>
                  <a:pt x="4448" y="1677"/>
                </a:moveTo>
                <a:lnTo>
                  <a:pt x="4448" y="1677"/>
                </a:lnTo>
                <a:lnTo>
                  <a:pt x="4446" y="1675"/>
                </a:lnTo>
                <a:lnTo>
                  <a:pt x="4444" y="1675"/>
                </a:lnTo>
                <a:lnTo>
                  <a:pt x="4442" y="1675"/>
                </a:lnTo>
                <a:lnTo>
                  <a:pt x="4438" y="1675"/>
                </a:lnTo>
                <a:lnTo>
                  <a:pt x="4436" y="1677"/>
                </a:lnTo>
                <a:lnTo>
                  <a:pt x="4434" y="1675"/>
                </a:lnTo>
                <a:lnTo>
                  <a:pt x="4434" y="1675"/>
                </a:lnTo>
                <a:lnTo>
                  <a:pt x="4434" y="1677"/>
                </a:lnTo>
                <a:lnTo>
                  <a:pt x="4434" y="1679"/>
                </a:lnTo>
                <a:lnTo>
                  <a:pt x="4434" y="1679"/>
                </a:lnTo>
                <a:lnTo>
                  <a:pt x="4436" y="1682"/>
                </a:lnTo>
                <a:lnTo>
                  <a:pt x="4436" y="1682"/>
                </a:lnTo>
                <a:lnTo>
                  <a:pt x="4436" y="1684"/>
                </a:lnTo>
                <a:lnTo>
                  <a:pt x="4440" y="1684"/>
                </a:lnTo>
                <a:lnTo>
                  <a:pt x="4442" y="1686"/>
                </a:lnTo>
                <a:lnTo>
                  <a:pt x="4442" y="1686"/>
                </a:lnTo>
                <a:lnTo>
                  <a:pt x="4444" y="1686"/>
                </a:lnTo>
                <a:lnTo>
                  <a:pt x="4444" y="1686"/>
                </a:lnTo>
                <a:lnTo>
                  <a:pt x="4446" y="1686"/>
                </a:lnTo>
                <a:lnTo>
                  <a:pt x="4446" y="1686"/>
                </a:lnTo>
                <a:lnTo>
                  <a:pt x="4448" y="1684"/>
                </a:lnTo>
                <a:lnTo>
                  <a:pt x="4450" y="1684"/>
                </a:lnTo>
                <a:lnTo>
                  <a:pt x="4450" y="1684"/>
                </a:lnTo>
                <a:lnTo>
                  <a:pt x="4450" y="1682"/>
                </a:lnTo>
                <a:lnTo>
                  <a:pt x="4450" y="1679"/>
                </a:lnTo>
                <a:lnTo>
                  <a:pt x="4450" y="1679"/>
                </a:lnTo>
                <a:lnTo>
                  <a:pt x="4450" y="1679"/>
                </a:lnTo>
                <a:lnTo>
                  <a:pt x="4448" y="1677"/>
                </a:lnTo>
                <a:lnTo>
                  <a:pt x="4448" y="1677"/>
                </a:lnTo>
                <a:close/>
                <a:moveTo>
                  <a:pt x="2789" y="738"/>
                </a:moveTo>
                <a:lnTo>
                  <a:pt x="2791" y="738"/>
                </a:lnTo>
                <a:lnTo>
                  <a:pt x="2791" y="738"/>
                </a:lnTo>
                <a:lnTo>
                  <a:pt x="2791" y="736"/>
                </a:lnTo>
                <a:lnTo>
                  <a:pt x="2791" y="736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close/>
                <a:moveTo>
                  <a:pt x="2772" y="736"/>
                </a:moveTo>
                <a:lnTo>
                  <a:pt x="2770" y="736"/>
                </a:lnTo>
                <a:lnTo>
                  <a:pt x="2768" y="736"/>
                </a:lnTo>
                <a:lnTo>
                  <a:pt x="2766" y="736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40"/>
                </a:lnTo>
                <a:lnTo>
                  <a:pt x="2770" y="740"/>
                </a:lnTo>
                <a:lnTo>
                  <a:pt x="2770" y="744"/>
                </a:lnTo>
                <a:lnTo>
                  <a:pt x="2772" y="747"/>
                </a:lnTo>
                <a:lnTo>
                  <a:pt x="2772" y="747"/>
                </a:lnTo>
                <a:lnTo>
                  <a:pt x="2772" y="747"/>
                </a:lnTo>
                <a:lnTo>
                  <a:pt x="2774" y="747"/>
                </a:lnTo>
                <a:lnTo>
                  <a:pt x="2776" y="747"/>
                </a:lnTo>
                <a:lnTo>
                  <a:pt x="2776" y="749"/>
                </a:lnTo>
                <a:lnTo>
                  <a:pt x="2776" y="749"/>
                </a:lnTo>
                <a:lnTo>
                  <a:pt x="2778" y="751"/>
                </a:lnTo>
                <a:lnTo>
                  <a:pt x="2778" y="753"/>
                </a:lnTo>
                <a:lnTo>
                  <a:pt x="2780" y="755"/>
                </a:lnTo>
                <a:lnTo>
                  <a:pt x="2783" y="755"/>
                </a:lnTo>
                <a:lnTo>
                  <a:pt x="2783" y="753"/>
                </a:lnTo>
                <a:lnTo>
                  <a:pt x="2783" y="751"/>
                </a:lnTo>
                <a:lnTo>
                  <a:pt x="2783" y="749"/>
                </a:lnTo>
                <a:lnTo>
                  <a:pt x="2783" y="747"/>
                </a:lnTo>
                <a:lnTo>
                  <a:pt x="2787" y="747"/>
                </a:lnTo>
                <a:lnTo>
                  <a:pt x="2787" y="744"/>
                </a:lnTo>
                <a:lnTo>
                  <a:pt x="2787" y="742"/>
                </a:lnTo>
                <a:lnTo>
                  <a:pt x="2785" y="742"/>
                </a:lnTo>
                <a:lnTo>
                  <a:pt x="2785" y="740"/>
                </a:lnTo>
                <a:lnTo>
                  <a:pt x="2785" y="740"/>
                </a:lnTo>
                <a:lnTo>
                  <a:pt x="2787" y="738"/>
                </a:lnTo>
                <a:lnTo>
                  <a:pt x="2787" y="738"/>
                </a:lnTo>
                <a:lnTo>
                  <a:pt x="2789" y="738"/>
                </a:lnTo>
                <a:lnTo>
                  <a:pt x="2789" y="736"/>
                </a:lnTo>
                <a:lnTo>
                  <a:pt x="2789" y="736"/>
                </a:lnTo>
                <a:lnTo>
                  <a:pt x="2789" y="734"/>
                </a:lnTo>
                <a:lnTo>
                  <a:pt x="2789" y="732"/>
                </a:lnTo>
                <a:lnTo>
                  <a:pt x="2789" y="732"/>
                </a:lnTo>
                <a:lnTo>
                  <a:pt x="2791" y="730"/>
                </a:lnTo>
                <a:lnTo>
                  <a:pt x="2791" y="730"/>
                </a:lnTo>
                <a:lnTo>
                  <a:pt x="2789" y="728"/>
                </a:lnTo>
                <a:lnTo>
                  <a:pt x="2787" y="728"/>
                </a:lnTo>
                <a:lnTo>
                  <a:pt x="2787" y="728"/>
                </a:lnTo>
                <a:lnTo>
                  <a:pt x="2785" y="728"/>
                </a:lnTo>
                <a:lnTo>
                  <a:pt x="2783" y="730"/>
                </a:lnTo>
                <a:lnTo>
                  <a:pt x="2780" y="730"/>
                </a:lnTo>
                <a:lnTo>
                  <a:pt x="2780" y="732"/>
                </a:lnTo>
                <a:lnTo>
                  <a:pt x="2780" y="732"/>
                </a:lnTo>
                <a:lnTo>
                  <a:pt x="2780" y="734"/>
                </a:lnTo>
                <a:lnTo>
                  <a:pt x="2780" y="734"/>
                </a:lnTo>
                <a:lnTo>
                  <a:pt x="2780" y="734"/>
                </a:lnTo>
                <a:lnTo>
                  <a:pt x="2778" y="736"/>
                </a:lnTo>
                <a:lnTo>
                  <a:pt x="2778" y="736"/>
                </a:lnTo>
                <a:lnTo>
                  <a:pt x="2776" y="736"/>
                </a:lnTo>
                <a:lnTo>
                  <a:pt x="2776" y="734"/>
                </a:lnTo>
                <a:lnTo>
                  <a:pt x="2776" y="732"/>
                </a:lnTo>
                <a:lnTo>
                  <a:pt x="2776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2" y="736"/>
                </a:lnTo>
                <a:lnTo>
                  <a:pt x="2772" y="736"/>
                </a:lnTo>
                <a:close/>
                <a:moveTo>
                  <a:pt x="2776" y="757"/>
                </a:moveTo>
                <a:lnTo>
                  <a:pt x="2776" y="757"/>
                </a:lnTo>
                <a:lnTo>
                  <a:pt x="2778" y="757"/>
                </a:lnTo>
                <a:lnTo>
                  <a:pt x="2778" y="755"/>
                </a:lnTo>
                <a:lnTo>
                  <a:pt x="2778" y="755"/>
                </a:lnTo>
                <a:lnTo>
                  <a:pt x="2776" y="753"/>
                </a:lnTo>
                <a:lnTo>
                  <a:pt x="2774" y="753"/>
                </a:lnTo>
                <a:lnTo>
                  <a:pt x="2772" y="753"/>
                </a:lnTo>
                <a:lnTo>
                  <a:pt x="2770" y="751"/>
                </a:lnTo>
                <a:lnTo>
                  <a:pt x="2768" y="751"/>
                </a:lnTo>
                <a:lnTo>
                  <a:pt x="2768" y="753"/>
                </a:lnTo>
                <a:lnTo>
                  <a:pt x="2768" y="755"/>
                </a:lnTo>
                <a:lnTo>
                  <a:pt x="2774" y="757"/>
                </a:lnTo>
                <a:lnTo>
                  <a:pt x="2776" y="757"/>
                </a:lnTo>
                <a:close/>
                <a:moveTo>
                  <a:pt x="2875" y="667"/>
                </a:move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3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close/>
                <a:moveTo>
                  <a:pt x="2789" y="751"/>
                </a:moveTo>
                <a:lnTo>
                  <a:pt x="2787" y="749"/>
                </a:lnTo>
                <a:lnTo>
                  <a:pt x="2787" y="749"/>
                </a:lnTo>
                <a:lnTo>
                  <a:pt x="2785" y="749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3" y="753"/>
                </a:lnTo>
                <a:lnTo>
                  <a:pt x="2785" y="753"/>
                </a:lnTo>
                <a:lnTo>
                  <a:pt x="2787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close/>
                <a:moveTo>
                  <a:pt x="2699" y="780"/>
                </a:moveTo>
                <a:lnTo>
                  <a:pt x="2697" y="780"/>
                </a:lnTo>
                <a:lnTo>
                  <a:pt x="2697" y="780"/>
                </a:lnTo>
                <a:lnTo>
                  <a:pt x="2697" y="780"/>
                </a:lnTo>
                <a:lnTo>
                  <a:pt x="2699" y="780"/>
                </a:lnTo>
                <a:lnTo>
                  <a:pt x="2699" y="780"/>
                </a:lnTo>
                <a:close/>
                <a:moveTo>
                  <a:pt x="2705" y="778"/>
                </a:moveTo>
                <a:lnTo>
                  <a:pt x="2705" y="778"/>
                </a:lnTo>
                <a:lnTo>
                  <a:pt x="2703" y="778"/>
                </a:lnTo>
                <a:lnTo>
                  <a:pt x="2705" y="778"/>
                </a:lnTo>
                <a:lnTo>
                  <a:pt x="2707" y="778"/>
                </a:lnTo>
                <a:lnTo>
                  <a:pt x="2705" y="778"/>
                </a:lnTo>
                <a:close/>
                <a:moveTo>
                  <a:pt x="2730" y="755"/>
                </a:moveTo>
                <a:lnTo>
                  <a:pt x="2730" y="755"/>
                </a:lnTo>
                <a:lnTo>
                  <a:pt x="2730" y="755"/>
                </a:lnTo>
                <a:lnTo>
                  <a:pt x="2730" y="757"/>
                </a:lnTo>
                <a:lnTo>
                  <a:pt x="2732" y="757"/>
                </a:lnTo>
                <a:lnTo>
                  <a:pt x="2732" y="755"/>
                </a:lnTo>
                <a:lnTo>
                  <a:pt x="2732" y="755"/>
                </a:lnTo>
                <a:lnTo>
                  <a:pt x="2730" y="755"/>
                </a:lnTo>
                <a:lnTo>
                  <a:pt x="2730" y="755"/>
                </a:lnTo>
                <a:close/>
                <a:moveTo>
                  <a:pt x="2730" y="751"/>
                </a:moveTo>
                <a:lnTo>
                  <a:pt x="2730" y="749"/>
                </a:lnTo>
                <a:lnTo>
                  <a:pt x="2730" y="749"/>
                </a:lnTo>
                <a:lnTo>
                  <a:pt x="2728" y="753"/>
                </a:lnTo>
                <a:lnTo>
                  <a:pt x="2728" y="755"/>
                </a:lnTo>
                <a:lnTo>
                  <a:pt x="2728" y="755"/>
                </a:lnTo>
                <a:lnTo>
                  <a:pt x="2728" y="753"/>
                </a:lnTo>
                <a:lnTo>
                  <a:pt x="2732" y="753"/>
                </a:lnTo>
                <a:lnTo>
                  <a:pt x="2732" y="753"/>
                </a:lnTo>
                <a:lnTo>
                  <a:pt x="2728" y="753"/>
                </a:lnTo>
                <a:lnTo>
                  <a:pt x="2728" y="751"/>
                </a:lnTo>
                <a:lnTo>
                  <a:pt x="2730" y="751"/>
                </a:lnTo>
                <a:lnTo>
                  <a:pt x="2730" y="751"/>
                </a:lnTo>
                <a:close/>
                <a:moveTo>
                  <a:pt x="2768" y="759"/>
                </a:moveTo>
                <a:lnTo>
                  <a:pt x="2768" y="759"/>
                </a:lnTo>
                <a:lnTo>
                  <a:pt x="2768" y="761"/>
                </a:lnTo>
                <a:lnTo>
                  <a:pt x="2768" y="761"/>
                </a:lnTo>
                <a:lnTo>
                  <a:pt x="2768" y="761"/>
                </a:lnTo>
                <a:lnTo>
                  <a:pt x="2772" y="761"/>
                </a:lnTo>
                <a:lnTo>
                  <a:pt x="2772" y="761"/>
                </a:lnTo>
                <a:lnTo>
                  <a:pt x="2770" y="761"/>
                </a:lnTo>
                <a:lnTo>
                  <a:pt x="2768" y="759"/>
                </a:lnTo>
                <a:close/>
                <a:moveTo>
                  <a:pt x="5194" y="811"/>
                </a:move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11"/>
                </a:lnTo>
                <a:lnTo>
                  <a:pt x="5194" y="811"/>
                </a:lnTo>
                <a:close/>
                <a:moveTo>
                  <a:pt x="2856" y="702"/>
                </a:moveTo>
                <a:lnTo>
                  <a:pt x="2854" y="702"/>
                </a:lnTo>
                <a:lnTo>
                  <a:pt x="2854" y="702"/>
                </a:lnTo>
                <a:lnTo>
                  <a:pt x="2854" y="705"/>
                </a:lnTo>
                <a:lnTo>
                  <a:pt x="2852" y="707"/>
                </a:lnTo>
                <a:lnTo>
                  <a:pt x="2852" y="709"/>
                </a:lnTo>
                <a:lnTo>
                  <a:pt x="2850" y="711"/>
                </a:lnTo>
                <a:lnTo>
                  <a:pt x="2850" y="713"/>
                </a:lnTo>
                <a:lnTo>
                  <a:pt x="2845" y="719"/>
                </a:lnTo>
                <a:lnTo>
                  <a:pt x="2845" y="721"/>
                </a:lnTo>
                <a:lnTo>
                  <a:pt x="2845" y="723"/>
                </a:lnTo>
                <a:lnTo>
                  <a:pt x="2845" y="726"/>
                </a:lnTo>
                <a:lnTo>
                  <a:pt x="2845" y="726"/>
                </a:lnTo>
                <a:lnTo>
                  <a:pt x="2848" y="723"/>
                </a:lnTo>
                <a:lnTo>
                  <a:pt x="2852" y="713"/>
                </a:lnTo>
                <a:lnTo>
                  <a:pt x="2852" y="713"/>
                </a:lnTo>
                <a:lnTo>
                  <a:pt x="2852" y="711"/>
                </a:lnTo>
                <a:lnTo>
                  <a:pt x="2854" y="705"/>
                </a:lnTo>
                <a:lnTo>
                  <a:pt x="2854" y="705"/>
                </a:lnTo>
                <a:lnTo>
                  <a:pt x="2854" y="705"/>
                </a:lnTo>
                <a:lnTo>
                  <a:pt x="2856" y="702"/>
                </a:lnTo>
                <a:lnTo>
                  <a:pt x="2856" y="702"/>
                </a:lnTo>
                <a:close/>
                <a:moveTo>
                  <a:pt x="2764" y="747"/>
                </a:moveTo>
                <a:lnTo>
                  <a:pt x="2764" y="747"/>
                </a:lnTo>
                <a:lnTo>
                  <a:pt x="2764" y="744"/>
                </a:lnTo>
                <a:lnTo>
                  <a:pt x="2764" y="744"/>
                </a:lnTo>
                <a:lnTo>
                  <a:pt x="2764" y="742"/>
                </a:lnTo>
                <a:lnTo>
                  <a:pt x="2762" y="738"/>
                </a:lnTo>
                <a:lnTo>
                  <a:pt x="2762" y="738"/>
                </a:lnTo>
                <a:lnTo>
                  <a:pt x="2762" y="738"/>
                </a:lnTo>
                <a:lnTo>
                  <a:pt x="2760" y="738"/>
                </a:lnTo>
                <a:lnTo>
                  <a:pt x="2760" y="738"/>
                </a:lnTo>
                <a:lnTo>
                  <a:pt x="2757" y="738"/>
                </a:lnTo>
                <a:lnTo>
                  <a:pt x="2757" y="738"/>
                </a:lnTo>
                <a:lnTo>
                  <a:pt x="2753" y="740"/>
                </a:lnTo>
                <a:lnTo>
                  <a:pt x="2751" y="740"/>
                </a:lnTo>
                <a:lnTo>
                  <a:pt x="2751" y="742"/>
                </a:lnTo>
                <a:lnTo>
                  <a:pt x="2751" y="747"/>
                </a:lnTo>
                <a:lnTo>
                  <a:pt x="2751" y="747"/>
                </a:lnTo>
                <a:lnTo>
                  <a:pt x="2753" y="747"/>
                </a:lnTo>
                <a:lnTo>
                  <a:pt x="2755" y="749"/>
                </a:lnTo>
                <a:lnTo>
                  <a:pt x="2760" y="749"/>
                </a:lnTo>
                <a:lnTo>
                  <a:pt x="2762" y="749"/>
                </a:lnTo>
                <a:lnTo>
                  <a:pt x="2764" y="747"/>
                </a:lnTo>
                <a:close/>
                <a:moveTo>
                  <a:pt x="2799" y="763"/>
                </a:moveTo>
                <a:lnTo>
                  <a:pt x="2799" y="763"/>
                </a:lnTo>
                <a:lnTo>
                  <a:pt x="2801" y="765"/>
                </a:lnTo>
                <a:lnTo>
                  <a:pt x="2801" y="765"/>
                </a:lnTo>
                <a:lnTo>
                  <a:pt x="2804" y="763"/>
                </a:lnTo>
                <a:lnTo>
                  <a:pt x="2806" y="763"/>
                </a:lnTo>
                <a:lnTo>
                  <a:pt x="2806" y="765"/>
                </a:lnTo>
                <a:lnTo>
                  <a:pt x="2808" y="763"/>
                </a:lnTo>
                <a:lnTo>
                  <a:pt x="2806" y="763"/>
                </a:lnTo>
                <a:lnTo>
                  <a:pt x="2806" y="761"/>
                </a:lnTo>
                <a:lnTo>
                  <a:pt x="2804" y="761"/>
                </a:lnTo>
                <a:lnTo>
                  <a:pt x="2806" y="761"/>
                </a:lnTo>
                <a:lnTo>
                  <a:pt x="2806" y="759"/>
                </a:lnTo>
                <a:lnTo>
                  <a:pt x="2806" y="759"/>
                </a:lnTo>
                <a:lnTo>
                  <a:pt x="2806" y="759"/>
                </a:lnTo>
                <a:lnTo>
                  <a:pt x="2804" y="757"/>
                </a:lnTo>
                <a:lnTo>
                  <a:pt x="2804" y="757"/>
                </a:lnTo>
                <a:lnTo>
                  <a:pt x="2801" y="757"/>
                </a:lnTo>
                <a:lnTo>
                  <a:pt x="2801" y="757"/>
                </a:lnTo>
                <a:lnTo>
                  <a:pt x="2799" y="757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61"/>
                </a:lnTo>
                <a:lnTo>
                  <a:pt x="2799" y="763"/>
                </a:lnTo>
                <a:close/>
                <a:moveTo>
                  <a:pt x="2871" y="705"/>
                </a:moveTo>
                <a:lnTo>
                  <a:pt x="2871" y="707"/>
                </a:lnTo>
                <a:lnTo>
                  <a:pt x="2873" y="709"/>
                </a:lnTo>
                <a:lnTo>
                  <a:pt x="2871" y="709"/>
                </a:lnTo>
                <a:lnTo>
                  <a:pt x="2871" y="711"/>
                </a:lnTo>
                <a:lnTo>
                  <a:pt x="2873" y="711"/>
                </a:lnTo>
                <a:lnTo>
                  <a:pt x="2873" y="711"/>
                </a:lnTo>
                <a:lnTo>
                  <a:pt x="2875" y="709"/>
                </a:lnTo>
                <a:lnTo>
                  <a:pt x="2875" y="707"/>
                </a:lnTo>
                <a:lnTo>
                  <a:pt x="2877" y="707"/>
                </a:lnTo>
                <a:lnTo>
                  <a:pt x="2879" y="705"/>
                </a:lnTo>
                <a:lnTo>
                  <a:pt x="2879" y="702"/>
                </a:lnTo>
                <a:lnTo>
                  <a:pt x="2879" y="702"/>
                </a:lnTo>
                <a:lnTo>
                  <a:pt x="2881" y="702"/>
                </a:lnTo>
                <a:lnTo>
                  <a:pt x="2881" y="702"/>
                </a:lnTo>
                <a:lnTo>
                  <a:pt x="2879" y="700"/>
                </a:lnTo>
                <a:lnTo>
                  <a:pt x="2881" y="696"/>
                </a:lnTo>
                <a:lnTo>
                  <a:pt x="2881" y="694"/>
                </a:lnTo>
                <a:lnTo>
                  <a:pt x="2883" y="694"/>
                </a:lnTo>
                <a:lnTo>
                  <a:pt x="2883" y="692"/>
                </a:lnTo>
                <a:lnTo>
                  <a:pt x="2883" y="692"/>
                </a:lnTo>
                <a:lnTo>
                  <a:pt x="2883" y="692"/>
                </a:lnTo>
                <a:lnTo>
                  <a:pt x="2881" y="690"/>
                </a:lnTo>
                <a:lnTo>
                  <a:pt x="2881" y="692"/>
                </a:lnTo>
                <a:lnTo>
                  <a:pt x="2881" y="692"/>
                </a:lnTo>
                <a:lnTo>
                  <a:pt x="2879" y="692"/>
                </a:lnTo>
                <a:lnTo>
                  <a:pt x="2877" y="692"/>
                </a:lnTo>
                <a:lnTo>
                  <a:pt x="2875" y="694"/>
                </a:lnTo>
                <a:lnTo>
                  <a:pt x="2873" y="696"/>
                </a:lnTo>
                <a:lnTo>
                  <a:pt x="2871" y="696"/>
                </a:lnTo>
                <a:lnTo>
                  <a:pt x="2871" y="698"/>
                </a:lnTo>
                <a:lnTo>
                  <a:pt x="2871" y="700"/>
                </a:lnTo>
                <a:lnTo>
                  <a:pt x="2871" y="702"/>
                </a:lnTo>
                <a:lnTo>
                  <a:pt x="2871" y="705"/>
                </a:lnTo>
                <a:lnTo>
                  <a:pt x="2871" y="705"/>
                </a:lnTo>
                <a:close/>
                <a:moveTo>
                  <a:pt x="2757" y="753"/>
                </a:moveTo>
                <a:lnTo>
                  <a:pt x="2757" y="751"/>
                </a:lnTo>
                <a:lnTo>
                  <a:pt x="2755" y="751"/>
                </a:lnTo>
                <a:lnTo>
                  <a:pt x="2755" y="751"/>
                </a:lnTo>
                <a:lnTo>
                  <a:pt x="2757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57" y="753"/>
                </a:lnTo>
                <a:close/>
                <a:moveTo>
                  <a:pt x="2751" y="749"/>
                </a:moveTo>
                <a:lnTo>
                  <a:pt x="2749" y="749"/>
                </a:lnTo>
                <a:lnTo>
                  <a:pt x="2749" y="749"/>
                </a:lnTo>
                <a:lnTo>
                  <a:pt x="2749" y="753"/>
                </a:lnTo>
                <a:lnTo>
                  <a:pt x="2751" y="753"/>
                </a:lnTo>
                <a:lnTo>
                  <a:pt x="2751" y="753"/>
                </a:lnTo>
                <a:lnTo>
                  <a:pt x="2753" y="753"/>
                </a:lnTo>
                <a:lnTo>
                  <a:pt x="2753" y="753"/>
                </a:lnTo>
                <a:lnTo>
                  <a:pt x="2753" y="751"/>
                </a:lnTo>
                <a:lnTo>
                  <a:pt x="2751" y="749"/>
                </a:lnTo>
                <a:close/>
                <a:moveTo>
                  <a:pt x="2760" y="734"/>
                </a:moveTo>
                <a:lnTo>
                  <a:pt x="2762" y="734"/>
                </a:lnTo>
                <a:lnTo>
                  <a:pt x="2762" y="734"/>
                </a:lnTo>
                <a:lnTo>
                  <a:pt x="2762" y="734"/>
                </a:lnTo>
                <a:lnTo>
                  <a:pt x="2762" y="732"/>
                </a:lnTo>
                <a:lnTo>
                  <a:pt x="2762" y="732"/>
                </a:lnTo>
                <a:lnTo>
                  <a:pt x="2760" y="730"/>
                </a:lnTo>
                <a:lnTo>
                  <a:pt x="2760" y="732"/>
                </a:lnTo>
                <a:lnTo>
                  <a:pt x="2760" y="732"/>
                </a:lnTo>
                <a:lnTo>
                  <a:pt x="2760" y="734"/>
                </a:lnTo>
                <a:lnTo>
                  <a:pt x="2760" y="734"/>
                </a:lnTo>
                <a:close/>
                <a:moveTo>
                  <a:pt x="2762" y="755"/>
                </a:moveTo>
                <a:lnTo>
                  <a:pt x="2764" y="755"/>
                </a:lnTo>
                <a:lnTo>
                  <a:pt x="2764" y="755"/>
                </a:lnTo>
                <a:lnTo>
                  <a:pt x="2766" y="749"/>
                </a:lnTo>
                <a:lnTo>
                  <a:pt x="2766" y="747"/>
                </a:lnTo>
                <a:lnTo>
                  <a:pt x="2766" y="747"/>
                </a:lnTo>
                <a:lnTo>
                  <a:pt x="2766" y="749"/>
                </a:lnTo>
                <a:lnTo>
                  <a:pt x="2764" y="751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5"/>
                </a:lnTo>
                <a:close/>
                <a:moveTo>
                  <a:pt x="2827" y="751"/>
                </a:moveTo>
                <a:lnTo>
                  <a:pt x="2827" y="751"/>
                </a:lnTo>
                <a:lnTo>
                  <a:pt x="2827" y="749"/>
                </a:lnTo>
                <a:lnTo>
                  <a:pt x="2827" y="747"/>
                </a:lnTo>
                <a:lnTo>
                  <a:pt x="2822" y="744"/>
                </a:lnTo>
                <a:lnTo>
                  <a:pt x="2820" y="744"/>
                </a:lnTo>
                <a:lnTo>
                  <a:pt x="2820" y="749"/>
                </a:lnTo>
                <a:lnTo>
                  <a:pt x="2822" y="749"/>
                </a:lnTo>
                <a:lnTo>
                  <a:pt x="2827" y="751"/>
                </a:lnTo>
                <a:close/>
                <a:moveTo>
                  <a:pt x="4115" y="1482"/>
                </a:moveTo>
                <a:lnTo>
                  <a:pt x="4115" y="1482"/>
                </a:lnTo>
                <a:lnTo>
                  <a:pt x="4115" y="1480"/>
                </a:lnTo>
                <a:lnTo>
                  <a:pt x="4115" y="1480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4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4"/>
                </a:lnTo>
                <a:lnTo>
                  <a:pt x="4115" y="1482"/>
                </a:lnTo>
                <a:close/>
                <a:moveTo>
                  <a:pt x="4094" y="1463"/>
                </a:moveTo>
                <a:lnTo>
                  <a:pt x="4092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close/>
                <a:moveTo>
                  <a:pt x="4117" y="1591"/>
                </a:move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89"/>
                </a:lnTo>
                <a:lnTo>
                  <a:pt x="4117" y="1589"/>
                </a:lnTo>
                <a:lnTo>
                  <a:pt x="4117" y="1591"/>
                </a:lnTo>
                <a:close/>
                <a:moveTo>
                  <a:pt x="4100" y="1468"/>
                </a:move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close/>
                <a:moveTo>
                  <a:pt x="4103" y="1476"/>
                </a:moveTo>
                <a:lnTo>
                  <a:pt x="4105" y="1478"/>
                </a:lnTo>
                <a:lnTo>
                  <a:pt x="4105" y="1476"/>
                </a:lnTo>
                <a:lnTo>
                  <a:pt x="4103" y="1476"/>
                </a:lnTo>
                <a:lnTo>
                  <a:pt x="4103" y="1476"/>
                </a:lnTo>
                <a:close/>
                <a:moveTo>
                  <a:pt x="4155" y="1327"/>
                </a:moveTo>
                <a:lnTo>
                  <a:pt x="4155" y="1327"/>
                </a:lnTo>
                <a:lnTo>
                  <a:pt x="4155" y="1329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close/>
                <a:moveTo>
                  <a:pt x="4157" y="1327"/>
                </a:moveTo>
                <a:lnTo>
                  <a:pt x="4157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7"/>
                </a:lnTo>
                <a:lnTo>
                  <a:pt x="4159" y="1327"/>
                </a:lnTo>
                <a:lnTo>
                  <a:pt x="4157" y="1327"/>
                </a:lnTo>
                <a:lnTo>
                  <a:pt x="4157" y="1327"/>
                </a:lnTo>
                <a:close/>
                <a:moveTo>
                  <a:pt x="4165" y="1321"/>
                </a:moveTo>
                <a:lnTo>
                  <a:pt x="4165" y="1321"/>
                </a:lnTo>
                <a:lnTo>
                  <a:pt x="4163" y="1321"/>
                </a:lnTo>
                <a:lnTo>
                  <a:pt x="4163" y="1323"/>
                </a:lnTo>
                <a:lnTo>
                  <a:pt x="4165" y="1323"/>
                </a:lnTo>
                <a:lnTo>
                  <a:pt x="4168" y="1323"/>
                </a:lnTo>
                <a:lnTo>
                  <a:pt x="4165" y="1321"/>
                </a:lnTo>
                <a:close/>
                <a:moveTo>
                  <a:pt x="4251" y="1296"/>
                </a:moveTo>
                <a:lnTo>
                  <a:pt x="4251" y="1296"/>
                </a:lnTo>
                <a:lnTo>
                  <a:pt x="4251" y="1298"/>
                </a:lnTo>
                <a:lnTo>
                  <a:pt x="4251" y="1298"/>
                </a:lnTo>
                <a:lnTo>
                  <a:pt x="4251" y="1298"/>
                </a:lnTo>
                <a:lnTo>
                  <a:pt x="4253" y="1298"/>
                </a:lnTo>
                <a:lnTo>
                  <a:pt x="4253" y="1298"/>
                </a:lnTo>
                <a:lnTo>
                  <a:pt x="4251" y="1298"/>
                </a:lnTo>
                <a:lnTo>
                  <a:pt x="4251" y="1296"/>
                </a:lnTo>
                <a:close/>
                <a:moveTo>
                  <a:pt x="4163" y="1327"/>
                </a:moveTo>
                <a:lnTo>
                  <a:pt x="4165" y="1327"/>
                </a:lnTo>
                <a:lnTo>
                  <a:pt x="4165" y="1327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3" y="1327"/>
                </a:lnTo>
                <a:close/>
                <a:moveTo>
                  <a:pt x="3388" y="1277"/>
                </a:moveTo>
                <a:lnTo>
                  <a:pt x="3386" y="1277"/>
                </a:lnTo>
                <a:lnTo>
                  <a:pt x="3384" y="1277"/>
                </a:lnTo>
                <a:lnTo>
                  <a:pt x="3386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close/>
                <a:moveTo>
                  <a:pt x="3380" y="1275"/>
                </a:moveTo>
                <a:lnTo>
                  <a:pt x="3378" y="1275"/>
                </a:lnTo>
                <a:lnTo>
                  <a:pt x="3380" y="1277"/>
                </a:lnTo>
                <a:lnTo>
                  <a:pt x="3380" y="1277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3"/>
                </a:lnTo>
                <a:lnTo>
                  <a:pt x="3382" y="1275"/>
                </a:lnTo>
                <a:lnTo>
                  <a:pt x="3380" y="1275"/>
                </a:lnTo>
                <a:close/>
                <a:moveTo>
                  <a:pt x="4369" y="1162"/>
                </a:moveTo>
                <a:lnTo>
                  <a:pt x="4369" y="1162"/>
                </a:lnTo>
                <a:lnTo>
                  <a:pt x="4369" y="1162"/>
                </a:lnTo>
                <a:lnTo>
                  <a:pt x="4367" y="1160"/>
                </a:lnTo>
                <a:lnTo>
                  <a:pt x="4367" y="1160"/>
                </a:lnTo>
                <a:lnTo>
                  <a:pt x="4365" y="1160"/>
                </a:lnTo>
                <a:lnTo>
                  <a:pt x="4365" y="1160"/>
                </a:lnTo>
                <a:lnTo>
                  <a:pt x="4365" y="1162"/>
                </a:lnTo>
                <a:lnTo>
                  <a:pt x="4369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69" y="1162"/>
                </a:lnTo>
                <a:close/>
                <a:moveTo>
                  <a:pt x="3369" y="1275"/>
                </a:moveTo>
                <a:lnTo>
                  <a:pt x="3369" y="1275"/>
                </a:lnTo>
                <a:lnTo>
                  <a:pt x="3369" y="1275"/>
                </a:lnTo>
                <a:lnTo>
                  <a:pt x="3369" y="1275"/>
                </a:lnTo>
                <a:lnTo>
                  <a:pt x="3371" y="1275"/>
                </a:lnTo>
                <a:lnTo>
                  <a:pt x="3369" y="1275"/>
                </a:lnTo>
                <a:lnTo>
                  <a:pt x="3369" y="1275"/>
                </a:lnTo>
                <a:close/>
                <a:moveTo>
                  <a:pt x="2965" y="1076"/>
                </a:moveTo>
                <a:lnTo>
                  <a:pt x="2965" y="1076"/>
                </a:lnTo>
                <a:lnTo>
                  <a:pt x="2965" y="1076"/>
                </a:lnTo>
                <a:lnTo>
                  <a:pt x="2965" y="1076"/>
                </a:lnTo>
                <a:lnTo>
                  <a:pt x="2967" y="1076"/>
                </a:lnTo>
                <a:lnTo>
                  <a:pt x="2965" y="1074"/>
                </a:lnTo>
                <a:lnTo>
                  <a:pt x="2965" y="1074"/>
                </a:lnTo>
                <a:lnTo>
                  <a:pt x="2965" y="1076"/>
                </a:lnTo>
                <a:close/>
                <a:moveTo>
                  <a:pt x="4090" y="1457"/>
                </a:moveTo>
                <a:lnTo>
                  <a:pt x="4090" y="1455"/>
                </a:lnTo>
                <a:lnTo>
                  <a:pt x="4090" y="1455"/>
                </a:lnTo>
                <a:lnTo>
                  <a:pt x="4090" y="1457"/>
                </a:lnTo>
                <a:lnTo>
                  <a:pt x="4090" y="1459"/>
                </a:lnTo>
                <a:lnTo>
                  <a:pt x="4090" y="1459"/>
                </a:lnTo>
                <a:lnTo>
                  <a:pt x="4090" y="1459"/>
                </a:lnTo>
                <a:lnTo>
                  <a:pt x="4092" y="1459"/>
                </a:lnTo>
                <a:lnTo>
                  <a:pt x="4092" y="1457"/>
                </a:lnTo>
                <a:lnTo>
                  <a:pt x="4092" y="1457"/>
                </a:lnTo>
                <a:lnTo>
                  <a:pt x="4090" y="1457"/>
                </a:lnTo>
                <a:close/>
                <a:moveTo>
                  <a:pt x="4056" y="1493"/>
                </a:moveTo>
                <a:lnTo>
                  <a:pt x="4054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close/>
                <a:moveTo>
                  <a:pt x="4056" y="1491"/>
                </a:move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close/>
                <a:moveTo>
                  <a:pt x="3966" y="1350"/>
                </a:moveTo>
                <a:lnTo>
                  <a:pt x="3966" y="1350"/>
                </a:lnTo>
                <a:lnTo>
                  <a:pt x="3968" y="1350"/>
                </a:lnTo>
                <a:lnTo>
                  <a:pt x="3968" y="1350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6" y="1348"/>
                </a:lnTo>
                <a:lnTo>
                  <a:pt x="3966" y="1346"/>
                </a:lnTo>
                <a:lnTo>
                  <a:pt x="3964" y="1346"/>
                </a:lnTo>
                <a:lnTo>
                  <a:pt x="3964" y="1348"/>
                </a:lnTo>
                <a:lnTo>
                  <a:pt x="3964" y="1348"/>
                </a:lnTo>
                <a:lnTo>
                  <a:pt x="3966" y="1348"/>
                </a:lnTo>
                <a:lnTo>
                  <a:pt x="3966" y="1350"/>
                </a:lnTo>
                <a:close/>
                <a:moveTo>
                  <a:pt x="3411" y="1239"/>
                </a:moveTo>
                <a:lnTo>
                  <a:pt x="3409" y="1239"/>
                </a:lnTo>
                <a:lnTo>
                  <a:pt x="3409" y="1239"/>
                </a:lnTo>
                <a:lnTo>
                  <a:pt x="3409" y="1239"/>
                </a:lnTo>
                <a:lnTo>
                  <a:pt x="3409" y="1241"/>
                </a:lnTo>
                <a:lnTo>
                  <a:pt x="3409" y="1241"/>
                </a:lnTo>
                <a:lnTo>
                  <a:pt x="3411" y="1241"/>
                </a:lnTo>
                <a:lnTo>
                  <a:pt x="3413" y="1239"/>
                </a:lnTo>
                <a:lnTo>
                  <a:pt x="3413" y="1239"/>
                </a:lnTo>
                <a:lnTo>
                  <a:pt x="3415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20" y="1237"/>
                </a:lnTo>
                <a:lnTo>
                  <a:pt x="3422" y="1235"/>
                </a:lnTo>
                <a:lnTo>
                  <a:pt x="3424" y="1235"/>
                </a:lnTo>
                <a:lnTo>
                  <a:pt x="3422" y="1235"/>
                </a:lnTo>
                <a:lnTo>
                  <a:pt x="3420" y="1235"/>
                </a:lnTo>
                <a:lnTo>
                  <a:pt x="3417" y="1235"/>
                </a:lnTo>
                <a:lnTo>
                  <a:pt x="3415" y="1235"/>
                </a:lnTo>
                <a:lnTo>
                  <a:pt x="3415" y="1235"/>
                </a:lnTo>
                <a:lnTo>
                  <a:pt x="3415" y="1237"/>
                </a:lnTo>
                <a:lnTo>
                  <a:pt x="3415" y="1237"/>
                </a:lnTo>
                <a:lnTo>
                  <a:pt x="3411" y="1239"/>
                </a:lnTo>
                <a:close/>
                <a:moveTo>
                  <a:pt x="3396" y="1273"/>
                </a:moveTo>
                <a:lnTo>
                  <a:pt x="3394" y="1273"/>
                </a:lnTo>
                <a:lnTo>
                  <a:pt x="3394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close/>
                <a:moveTo>
                  <a:pt x="5211" y="811"/>
                </a:moveTo>
                <a:lnTo>
                  <a:pt x="5213" y="809"/>
                </a:lnTo>
                <a:lnTo>
                  <a:pt x="5211" y="807"/>
                </a:lnTo>
                <a:lnTo>
                  <a:pt x="5209" y="809"/>
                </a:lnTo>
                <a:lnTo>
                  <a:pt x="5209" y="809"/>
                </a:lnTo>
                <a:lnTo>
                  <a:pt x="5209" y="811"/>
                </a:lnTo>
                <a:lnTo>
                  <a:pt x="5211" y="811"/>
                </a:lnTo>
                <a:lnTo>
                  <a:pt x="5211" y="811"/>
                </a:lnTo>
                <a:close/>
                <a:moveTo>
                  <a:pt x="5213" y="1866"/>
                </a:moveTo>
                <a:lnTo>
                  <a:pt x="5211" y="1866"/>
                </a:lnTo>
                <a:lnTo>
                  <a:pt x="5211" y="1866"/>
                </a:lnTo>
                <a:lnTo>
                  <a:pt x="5209" y="1866"/>
                </a:lnTo>
                <a:lnTo>
                  <a:pt x="5207" y="1866"/>
                </a:lnTo>
                <a:lnTo>
                  <a:pt x="5207" y="1868"/>
                </a:lnTo>
                <a:lnTo>
                  <a:pt x="5205" y="1868"/>
                </a:lnTo>
                <a:lnTo>
                  <a:pt x="5205" y="1868"/>
                </a:lnTo>
                <a:lnTo>
                  <a:pt x="5203" y="1870"/>
                </a:lnTo>
                <a:lnTo>
                  <a:pt x="5201" y="1870"/>
                </a:lnTo>
                <a:lnTo>
                  <a:pt x="5198" y="1870"/>
                </a:lnTo>
                <a:lnTo>
                  <a:pt x="5198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4"/>
                </a:lnTo>
                <a:lnTo>
                  <a:pt x="5194" y="1874"/>
                </a:lnTo>
                <a:lnTo>
                  <a:pt x="5194" y="1874"/>
                </a:lnTo>
                <a:lnTo>
                  <a:pt x="5196" y="1874"/>
                </a:lnTo>
                <a:lnTo>
                  <a:pt x="5196" y="1877"/>
                </a:lnTo>
                <a:lnTo>
                  <a:pt x="5196" y="1877"/>
                </a:lnTo>
                <a:lnTo>
                  <a:pt x="5198" y="1877"/>
                </a:lnTo>
                <a:lnTo>
                  <a:pt x="5198" y="1877"/>
                </a:lnTo>
                <a:lnTo>
                  <a:pt x="5201" y="1877"/>
                </a:lnTo>
                <a:lnTo>
                  <a:pt x="5201" y="1877"/>
                </a:lnTo>
                <a:lnTo>
                  <a:pt x="5203" y="1874"/>
                </a:lnTo>
                <a:lnTo>
                  <a:pt x="5205" y="1872"/>
                </a:lnTo>
                <a:lnTo>
                  <a:pt x="5205" y="1872"/>
                </a:lnTo>
                <a:lnTo>
                  <a:pt x="5205" y="1872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9" y="1874"/>
                </a:lnTo>
                <a:lnTo>
                  <a:pt x="5211" y="1874"/>
                </a:lnTo>
                <a:lnTo>
                  <a:pt x="5213" y="1874"/>
                </a:lnTo>
                <a:lnTo>
                  <a:pt x="5215" y="1874"/>
                </a:lnTo>
                <a:lnTo>
                  <a:pt x="5213" y="1872"/>
                </a:lnTo>
                <a:lnTo>
                  <a:pt x="5213" y="1872"/>
                </a:lnTo>
                <a:lnTo>
                  <a:pt x="5215" y="1870"/>
                </a:lnTo>
                <a:lnTo>
                  <a:pt x="5215" y="1870"/>
                </a:lnTo>
                <a:lnTo>
                  <a:pt x="5213" y="1870"/>
                </a:lnTo>
                <a:lnTo>
                  <a:pt x="5213" y="1870"/>
                </a:lnTo>
                <a:lnTo>
                  <a:pt x="5211" y="1872"/>
                </a:lnTo>
                <a:lnTo>
                  <a:pt x="5209" y="1874"/>
                </a:lnTo>
                <a:lnTo>
                  <a:pt x="5209" y="1872"/>
                </a:lnTo>
                <a:lnTo>
                  <a:pt x="5209" y="1870"/>
                </a:lnTo>
                <a:lnTo>
                  <a:pt x="5211" y="1870"/>
                </a:lnTo>
                <a:lnTo>
                  <a:pt x="5213" y="1868"/>
                </a:lnTo>
                <a:lnTo>
                  <a:pt x="5213" y="1868"/>
                </a:lnTo>
                <a:lnTo>
                  <a:pt x="5215" y="1866"/>
                </a:lnTo>
                <a:lnTo>
                  <a:pt x="5215" y="1866"/>
                </a:lnTo>
                <a:lnTo>
                  <a:pt x="5213" y="1866"/>
                </a:lnTo>
                <a:lnTo>
                  <a:pt x="5213" y="1866"/>
                </a:lnTo>
                <a:close/>
                <a:moveTo>
                  <a:pt x="5196" y="1738"/>
                </a:move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close/>
                <a:moveTo>
                  <a:pt x="5207" y="820"/>
                </a:moveTo>
                <a:lnTo>
                  <a:pt x="5207" y="820"/>
                </a:lnTo>
                <a:lnTo>
                  <a:pt x="5205" y="820"/>
                </a:lnTo>
                <a:lnTo>
                  <a:pt x="5203" y="820"/>
                </a:lnTo>
                <a:lnTo>
                  <a:pt x="5203" y="818"/>
                </a:lnTo>
                <a:lnTo>
                  <a:pt x="5201" y="816"/>
                </a:lnTo>
                <a:lnTo>
                  <a:pt x="5196" y="816"/>
                </a:lnTo>
                <a:lnTo>
                  <a:pt x="5196" y="816"/>
                </a:lnTo>
                <a:lnTo>
                  <a:pt x="5196" y="818"/>
                </a:lnTo>
                <a:lnTo>
                  <a:pt x="5201" y="818"/>
                </a:lnTo>
                <a:lnTo>
                  <a:pt x="5205" y="820"/>
                </a:lnTo>
                <a:lnTo>
                  <a:pt x="5207" y="820"/>
                </a:lnTo>
                <a:close/>
                <a:moveTo>
                  <a:pt x="5215" y="1870"/>
                </a:move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close/>
                <a:moveTo>
                  <a:pt x="5205" y="1755"/>
                </a:move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5"/>
                </a:lnTo>
                <a:lnTo>
                  <a:pt x="5205" y="1755"/>
                </a:lnTo>
                <a:close/>
                <a:moveTo>
                  <a:pt x="5215" y="1877"/>
                </a:moveTo>
                <a:lnTo>
                  <a:pt x="5213" y="1877"/>
                </a:lnTo>
                <a:lnTo>
                  <a:pt x="5215" y="1877"/>
                </a:lnTo>
                <a:lnTo>
                  <a:pt x="5215" y="1877"/>
                </a:lnTo>
                <a:lnTo>
                  <a:pt x="5215" y="1874"/>
                </a:lnTo>
                <a:lnTo>
                  <a:pt x="5215" y="1874"/>
                </a:lnTo>
                <a:lnTo>
                  <a:pt x="5215" y="1877"/>
                </a:lnTo>
                <a:close/>
                <a:moveTo>
                  <a:pt x="5205" y="1891"/>
                </a:moveTo>
                <a:lnTo>
                  <a:pt x="5205" y="1891"/>
                </a:lnTo>
                <a:lnTo>
                  <a:pt x="5205" y="1893"/>
                </a:lnTo>
                <a:lnTo>
                  <a:pt x="5205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1"/>
                </a:lnTo>
                <a:lnTo>
                  <a:pt x="5205" y="1891"/>
                </a:lnTo>
                <a:close/>
                <a:moveTo>
                  <a:pt x="4417" y="1032"/>
                </a:moveTo>
                <a:lnTo>
                  <a:pt x="4417" y="1032"/>
                </a:lnTo>
                <a:lnTo>
                  <a:pt x="4417" y="1032"/>
                </a:lnTo>
                <a:lnTo>
                  <a:pt x="4417" y="1034"/>
                </a:lnTo>
                <a:lnTo>
                  <a:pt x="4417" y="1032"/>
                </a:lnTo>
                <a:lnTo>
                  <a:pt x="4417" y="1032"/>
                </a:lnTo>
                <a:close/>
                <a:moveTo>
                  <a:pt x="5207" y="1881"/>
                </a:moveTo>
                <a:lnTo>
                  <a:pt x="5207" y="1881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1"/>
                </a:lnTo>
                <a:lnTo>
                  <a:pt x="5207" y="1881"/>
                </a:lnTo>
                <a:close/>
                <a:moveTo>
                  <a:pt x="5198" y="1887"/>
                </a:moveTo>
                <a:lnTo>
                  <a:pt x="5196" y="1887"/>
                </a:lnTo>
                <a:lnTo>
                  <a:pt x="5198" y="1889"/>
                </a:lnTo>
                <a:lnTo>
                  <a:pt x="5198" y="1889"/>
                </a:lnTo>
                <a:lnTo>
                  <a:pt x="5198" y="1887"/>
                </a:lnTo>
                <a:lnTo>
                  <a:pt x="5198" y="1887"/>
                </a:lnTo>
                <a:lnTo>
                  <a:pt x="5198" y="1887"/>
                </a:lnTo>
                <a:close/>
                <a:moveTo>
                  <a:pt x="4608" y="749"/>
                </a:moveTo>
                <a:lnTo>
                  <a:pt x="4605" y="749"/>
                </a:lnTo>
                <a:lnTo>
                  <a:pt x="4605" y="749"/>
                </a:lnTo>
                <a:lnTo>
                  <a:pt x="4601" y="747"/>
                </a:lnTo>
                <a:lnTo>
                  <a:pt x="4601" y="747"/>
                </a:lnTo>
                <a:lnTo>
                  <a:pt x="4599" y="751"/>
                </a:lnTo>
                <a:lnTo>
                  <a:pt x="4597" y="751"/>
                </a:lnTo>
                <a:lnTo>
                  <a:pt x="4597" y="753"/>
                </a:lnTo>
                <a:lnTo>
                  <a:pt x="4595" y="755"/>
                </a:lnTo>
                <a:lnTo>
                  <a:pt x="4597" y="755"/>
                </a:lnTo>
                <a:lnTo>
                  <a:pt x="4599" y="753"/>
                </a:lnTo>
                <a:lnTo>
                  <a:pt x="4599" y="753"/>
                </a:lnTo>
                <a:lnTo>
                  <a:pt x="4601" y="757"/>
                </a:lnTo>
                <a:lnTo>
                  <a:pt x="4603" y="757"/>
                </a:lnTo>
                <a:lnTo>
                  <a:pt x="4603" y="757"/>
                </a:lnTo>
                <a:lnTo>
                  <a:pt x="4605" y="755"/>
                </a:lnTo>
                <a:lnTo>
                  <a:pt x="4605" y="755"/>
                </a:lnTo>
                <a:lnTo>
                  <a:pt x="4608" y="753"/>
                </a:lnTo>
                <a:lnTo>
                  <a:pt x="4608" y="753"/>
                </a:lnTo>
                <a:lnTo>
                  <a:pt x="4608" y="751"/>
                </a:lnTo>
                <a:lnTo>
                  <a:pt x="4610" y="749"/>
                </a:lnTo>
                <a:lnTo>
                  <a:pt x="4610" y="749"/>
                </a:lnTo>
                <a:lnTo>
                  <a:pt x="4608" y="749"/>
                </a:lnTo>
                <a:close/>
                <a:moveTo>
                  <a:pt x="4593" y="749"/>
                </a:moveTo>
                <a:lnTo>
                  <a:pt x="4589" y="751"/>
                </a:lnTo>
                <a:lnTo>
                  <a:pt x="4589" y="751"/>
                </a:lnTo>
                <a:lnTo>
                  <a:pt x="4589" y="751"/>
                </a:lnTo>
                <a:lnTo>
                  <a:pt x="4591" y="751"/>
                </a:lnTo>
                <a:lnTo>
                  <a:pt x="4593" y="751"/>
                </a:lnTo>
                <a:lnTo>
                  <a:pt x="4593" y="751"/>
                </a:lnTo>
                <a:lnTo>
                  <a:pt x="4595" y="749"/>
                </a:lnTo>
                <a:lnTo>
                  <a:pt x="4595" y="749"/>
                </a:lnTo>
                <a:lnTo>
                  <a:pt x="4593" y="749"/>
                </a:lnTo>
                <a:lnTo>
                  <a:pt x="4593" y="749"/>
                </a:lnTo>
                <a:close/>
                <a:moveTo>
                  <a:pt x="3371" y="931"/>
                </a:moveTo>
                <a:lnTo>
                  <a:pt x="3371" y="931"/>
                </a:lnTo>
                <a:lnTo>
                  <a:pt x="3371" y="929"/>
                </a:lnTo>
                <a:lnTo>
                  <a:pt x="3371" y="929"/>
                </a:lnTo>
                <a:lnTo>
                  <a:pt x="3369" y="929"/>
                </a:lnTo>
                <a:lnTo>
                  <a:pt x="3369" y="929"/>
                </a:lnTo>
                <a:lnTo>
                  <a:pt x="3369" y="931"/>
                </a:lnTo>
                <a:lnTo>
                  <a:pt x="3371" y="931"/>
                </a:lnTo>
                <a:close/>
                <a:moveTo>
                  <a:pt x="4440" y="1065"/>
                </a:moveTo>
                <a:lnTo>
                  <a:pt x="4440" y="1065"/>
                </a:lnTo>
                <a:lnTo>
                  <a:pt x="4440" y="1063"/>
                </a:lnTo>
                <a:lnTo>
                  <a:pt x="4440" y="1061"/>
                </a:lnTo>
                <a:lnTo>
                  <a:pt x="4440" y="1061"/>
                </a:lnTo>
                <a:lnTo>
                  <a:pt x="4438" y="1061"/>
                </a:lnTo>
                <a:lnTo>
                  <a:pt x="4440" y="1063"/>
                </a:lnTo>
                <a:lnTo>
                  <a:pt x="4440" y="1065"/>
                </a:lnTo>
                <a:lnTo>
                  <a:pt x="4440" y="1065"/>
                </a:lnTo>
                <a:close/>
                <a:moveTo>
                  <a:pt x="4440" y="1084"/>
                </a:moveTo>
                <a:lnTo>
                  <a:pt x="4438" y="1082"/>
                </a:lnTo>
                <a:lnTo>
                  <a:pt x="4438" y="1082"/>
                </a:lnTo>
                <a:lnTo>
                  <a:pt x="4438" y="1084"/>
                </a:lnTo>
                <a:lnTo>
                  <a:pt x="4440" y="1084"/>
                </a:lnTo>
                <a:lnTo>
                  <a:pt x="4440" y="1084"/>
                </a:lnTo>
                <a:close/>
                <a:moveTo>
                  <a:pt x="3302" y="927"/>
                </a:move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7"/>
                </a:lnTo>
                <a:lnTo>
                  <a:pt x="3302" y="927"/>
                </a:lnTo>
                <a:close/>
                <a:moveTo>
                  <a:pt x="3336" y="939"/>
                </a:moveTo>
                <a:lnTo>
                  <a:pt x="3338" y="937"/>
                </a:lnTo>
                <a:lnTo>
                  <a:pt x="3338" y="937"/>
                </a:lnTo>
                <a:lnTo>
                  <a:pt x="3336" y="937"/>
                </a:lnTo>
                <a:lnTo>
                  <a:pt x="3336" y="937"/>
                </a:lnTo>
                <a:lnTo>
                  <a:pt x="3336" y="939"/>
                </a:lnTo>
                <a:lnTo>
                  <a:pt x="3336" y="939"/>
                </a:lnTo>
                <a:close/>
                <a:moveTo>
                  <a:pt x="3334" y="939"/>
                </a:move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2" y="937"/>
                </a:lnTo>
                <a:lnTo>
                  <a:pt x="3332" y="939"/>
                </a:lnTo>
                <a:lnTo>
                  <a:pt x="3334" y="941"/>
                </a:lnTo>
                <a:lnTo>
                  <a:pt x="3334" y="941"/>
                </a:lnTo>
                <a:lnTo>
                  <a:pt x="3336" y="941"/>
                </a:lnTo>
                <a:lnTo>
                  <a:pt x="3334" y="939"/>
                </a:lnTo>
                <a:lnTo>
                  <a:pt x="3334" y="939"/>
                </a:lnTo>
                <a:close/>
                <a:moveTo>
                  <a:pt x="3378" y="1046"/>
                </a:moveTo>
                <a:lnTo>
                  <a:pt x="3378" y="1044"/>
                </a:lnTo>
                <a:lnTo>
                  <a:pt x="3376" y="1040"/>
                </a:lnTo>
                <a:lnTo>
                  <a:pt x="3378" y="1040"/>
                </a:lnTo>
                <a:lnTo>
                  <a:pt x="3376" y="1040"/>
                </a:lnTo>
                <a:lnTo>
                  <a:pt x="3376" y="1040"/>
                </a:lnTo>
                <a:lnTo>
                  <a:pt x="3376" y="1042"/>
                </a:lnTo>
                <a:lnTo>
                  <a:pt x="3378" y="1046"/>
                </a:lnTo>
                <a:close/>
                <a:moveTo>
                  <a:pt x="3340" y="1252"/>
                </a:moveTo>
                <a:lnTo>
                  <a:pt x="3340" y="1252"/>
                </a:lnTo>
                <a:lnTo>
                  <a:pt x="3340" y="1252"/>
                </a:lnTo>
                <a:lnTo>
                  <a:pt x="3342" y="1250"/>
                </a:lnTo>
                <a:lnTo>
                  <a:pt x="3340" y="1248"/>
                </a:lnTo>
                <a:lnTo>
                  <a:pt x="3340" y="1245"/>
                </a:lnTo>
                <a:lnTo>
                  <a:pt x="3340" y="1245"/>
                </a:lnTo>
                <a:lnTo>
                  <a:pt x="3340" y="1245"/>
                </a:lnTo>
                <a:lnTo>
                  <a:pt x="3338" y="1245"/>
                </a:lnTo>
                <a:lnTo>
                  <a:pt x="3338" y="1248"/>
                </a:lnTo>
                <a:lnTo>
                  <a:pt x="3340" y="1248"/>
                </a:lnTo>
                <a:lnTo>
                  <a:pt x="3338" y="1250"/>
                </a:lnTo>
                <a:lnTo>
                  <a:pt x="3340" y="1252"/>
                </a:lnTo>
                <a:close/>
                <a:moveTo>
                  <a:pt x="2810" y="1013"/>
                </a:moveTo>
                <a:lnTo>
                  <a:pt x="2810" y="1013"/>
                </a:lnTo>
                <a:lnTo>
                  <a:pt x="2810" y="1013"/>
                </a:lnTo>
                <a:lnTo>
                  <a:pt x="2808" y="1011"/>
                </a:lnTo>
                <a:lnTo>
                  <a:pt x="2808" y="1013"/>
                </a:lnTo>
                <a:lnTo>
                  <a:pt x="2808" y="1013"/>
                </a:lnTo>
                <a:lnTo>
                  <a:pt x="2810" y="1013"/>
                </a:lnTo>
                <a:lnTo>
                  <a:pt x="2810" y="1013"/>
                </a:lnTo>
                <a:close/>
                <a:moveTo>
                  <a:pt x="2814" y="1090"/>
                </a:moveTo>
                <a:lnTo>
                  <a:pt x="2814" y="1090"/>
                </a:lnTo>
                <a:lnTo>
                  <a:pt x="2814" y="1090"/>
                </a:lnTo>
                <a:lnTo>
                  <a:pt x="2816" y="1090"/>
                </a:lnTo>
                <a:lnTo>
                  <a:pt x="2816" y="1090"/>
                </a:lnTo>
                <a:lnTo>
                  <a:pt x="2814" y="1090"/>
                </a:lnTo>
                <a:lnTo>
                  <a:pt x="2814" y="1090"/>
                </a:lnTo>
                <a:lnTo>
                  <a:pt x="2814" y="1090"/>
                </a:lnTo>
                <a:close/>
                <a:moveTo>
                  <a:pt x="2760" y="977"/>
                </a:moveTo>
                <a:lnTo>
                  <a:pt x="2757" y="975"/>
                </a:lnTo>
                <a:lnTo>
                  <a:pt x="2757" y="977"/>
                </a:lnTo>
                <a:lnTo>
                  <a:pt x="2757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3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7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close/>
                <a:moveTo>
                  <a:pt x="2906" y="1044"/>
                </a:moveTo>
                <a:lnTo>
                  <a:pt x="2906" y="1046"/>
                </a:lnTo>
                <a:lnTo>
                  <a:pt x="2906" y="1046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8" y="1048"/>
                </a:lnTo>
                <a:lnTo>
                  <a:pt x="2908" y="1048"/>
                </a:lnTo>
                <a:lnTo>
                  <a:pt x="2908" y="1044"/>
                </a:lnTo>
                <a:lnTo>
                  <a:pt x="2908" y="1044"/>
                </a:lnTo>
                <a:lnTo>
                  <a:pt x="2906" y="1044"/>
                </a:lnTo>
                <a:close/>
                <a:moveTo>
                  <a:pt x="2896" y="1030"/>
                </a:moveTo>
                <a:lnTo>
                  <a:pt x="2896" y="1027"/>
                </a:lnTo>
                <a:lnTo>
                  <a:pt x="2896" y="1027"/>
                </a:lnTo>
                <a:lnTo>
                  <a:pt x="2896" y="1027"/>
                </a:lnTo>
                <a:lnTo>
                  <a:pt x="2894" y="1027"/>
                </a:lnTo>
                <a:lnTo>
                  <a:pt x="2892" y="1030"/>
                </a:lnTo>
                <a:lnTo>
                  <a:pt x="2892" y="1030"/>
                </a:lnTo>
                <a:lnTo>
                  <a:pt x="2896" y="1032"/>
                </a:lnTo>
                <a:lnTo>
                  <a:pt x="2896" y="1034"/>
                </a:lnTo>
                <a:lnTo>
                  <a:pt x="2898" y="1034"/>
                </a:lnTo>
                <a:lnTo>
                  <a:pt x="2900" y="1036"/>
                </a:lnTo>
                <a:lnTo>
                  <a:pt x="2898" y="1034"/>
                </a:lnTo>
                <a:lnTo>
                  <a:pt x="2898" y="1034"/>
                </a:lnTo>
                <a:lnTo>
                  <a:pt x="2898" y="1034"/>
                </a:lnTo>
                <a:lnTo>
                  <a:pt x="2896" y="1034"/>
                </a:lnTo>
                <a:lnTo>
                  <a:pt x="2896" y="1032"/>
                </a:lnTo>
                <a:lnTo>
                  <a:pt x="2896" y="1032"/>
                </a:lnTo>
                <a:lnTo>
                  <a:pt x="2896" y="1030"/>
                </a:lnTo>
                <a:lnTo>
                  <a:pt x="2896" y="1030"/>
                </a:lnTo>
                <a:lnTo>
                  <a:pt x="2896" y="1030"/>
                </a:lnTo>
                <a:close/>
                <a:moveTo>
                  <a:pt x="2906" y="1050"/>
                </a:moveTo>
                <a:lnTo>
                  <a:pt x="2906" y="1050"/>
                </a:lnTo>
                <a:lnTo>
                  <a:pt x="2906" y="1050"/>
                </a:lnTo>
                <a:lnTo>
                  <a:pt x="2906" y="1050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0"/>
                </a:lnTo>
                <a:lnTo>
                  <a:pt x="2908" y="1050"/>
                </a:lnTo>
                <a:lnTo>
                  <a:pt x="2908" y="1050"/>
                </a:lnTo>
                <a:lnTo>
                  <a:pt x="2906" y="1050"/>
                </a:lnTo>
                <a:close/>
                <a:moveTo>
                  <a:pt x="2766" y="1126"/>
                </a:moveTo>
                <a:lnTo>
                  <a:pt x="2764" y="1126"/>
                </a:lnTo>
                <a:lnTo>
                  <a:pt x="2764" y="1126"/>
                </a:lnTo>
                <a:lnTo>
                  <a:pt x="2764" y="1128"/>
                </a:lnTo>
                <a:lnTo>
                  <a:pt x="2764" y="1128"/>
                </a:lnTo>
                <a:lnTo>
                  <a:pt x="2764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8" y="1128"/>
                </a:lnTo>
                <a:lnTo>
                  <a:pt x="2768" y="1128"/>
                </a:lnTo>
                <a:lnTo>
                  <a:pt x="2768" y="1126"/>
                </a:lnTo>
                <a:lnTo>
                  <a:pt x="2768" y="1126"/>
                </a:lnTo>
                <a:lnTo>
                  <a:pt x="2766" y="1126"/>
                </a:lnTo>
                <a:close/>
                <a:moveTo>
                  <a:pt x="2808" y="1059"/>
                </a:moveTo>
                <a:lnTo>
                  <a:pt x="2806" y="1059"/>
                </a:lnTo>
                <a:lnTo>
                  <a:pt x="2804" y="1057"/>
                </a:lnTo>
                <a:lnTo>
                  <a:pt x="2801" y="1057"/>
                </a:lnTo>
                <a:lnTo>
                  <a:pt x="2801" y="1057"/>
                </a:lnTo>
                <a:lnTo>
                  <a:pt x="2801" y="1055"/>
                </a:lnTo>
                <a:lnTo>
                  <a:pt x="2799" y="1055"/>
                </a:lnTo>
                <a:lnTo>
                  <a:pt x="2799" y="1055"/>
                </a:lnTo>
                <a:lnTo>
                  <a:pt x="2797" y="1057"/>
                </a:lnTo>
                <a:lnTo>
                  <a:pt x="2797" y="1057"/>
                </a:lnTo>
                <a:lnTo>
                  <a:pt x="2795" y="1057"/>
                </a:lnTo>
                <a:lnTo>
                  <a:pt x="2795" y="1057"/>
                </a:lnTo>
                <a:lnTo>
                  <a:pt x="2793" y="1057"/>
                </a:lnTo>
                <a:lnTo>
                  <a:pt x="2793" y="1055"/>
                </a:lnTo>
                <a:lnTo>
                  <a:pt x="2791" y="1057"/>
                </a:lnTo>
                <a:lnTo>
                  <a:pt x="2791" y="1057"/>
                </a:lnTo>
                <a:lnTo>
                  <a:pt x="2791" y="1057"/>
                </a:lnTo>
                <a:lnTo>
                  <a:pt x="2789" y="1057"/>
                </a:lnTo>
                <a:lnTo>
                  <a:pt x="2789" y="1059"/>
                </a:lnTo>
                <a:lnTo>
                  <a:pt x="2789" y="1061"/>
                </a:lnTo>
                <a:lnTo>
                  <a:pt x="2789" y="1061"/>
                </a:lnTo>
                <a:lnTo>
                  <a:pt x="2789" y="1063"/>
                </a:lnTo>
                <a:lnTo>
                  <a:pt x="2791" y="1065"/>
                </a:lnTo>
                <a:lnTo>
                  <a:pt x="2791" y="1065"/>
                </a:lnTo>
                <a:lnTo>
                  <a:pt x="2793" y="1065"/>
                </a:lnTo>
                <a:lnTo>
                  <a:pt x="2795" y="1065"/>
                </a:lnTo>
                <a:lnTo>
                  <a:pt x="2795" y="1065"/>
                </a:lnTo>
                <a:lnTo>
                  <a:pt x="2797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801" y="1069"/>
                </a:lnTo>
                <a:lnTo>
                  <a:pt x="2804" y="1071"/>
                </a:lnTo>
                <a:lnTo>
                  <a:pt x="2808" y="1071"/>
                </a:lnTo>
                <a:lnTo>
                  <a:pt x="2810" y="1074"/>
                </a:lnTo>
                <a:lnTo>
                  <a:pt x="2812" y="1074"/>
                </a:lnTo>
                <a:lnTo>
                  <a:pt x="2812" y="1074"/>
                </a:lnTo>
                <a:lnTo>
                  <a:pt x="2814" y="1074"/>
                </a:lnTo>
                <a:lnTo>
                  <a:pt x="2816" y="1076"/>
                </a:lnTo>
                <a:lnTo>
                  <a:pt x="2818" y="1078"/>
                </a:lnTo>
                <a:lnTo>
                  <a:pt x="2818" y="1078"/>
                </a:lnTo>
                <a:lnTo>
                  <a:pt x="2820" y="1078"/>
                </a:lnTo>
                <a:lnTo>
                  <a:pt x="2822" y="1080"/>
                </a:lnTo>
                <a:lnTo>
                  <a:pt x="2822" y="1080"/>
                </a:lnTo>
                <a:lnTo>
                  <a:pt x="2824" y="1080"/>
                </a:lnTo>
                <a:lnTo>
                  <a:pt x="2827" y="1080"/>
                </a:lnTo>
                <a:lnTo>
                  <a:pt x="2827" y="1080"/>
                </a:lnTo>
                <a:lnTo>
                  <a:pt x="2827" y="1078"/>
                </a:lnTo>
                <a:lnTo>
                  <a:pt x="2827" y="1078"/>
                </a:lnTo>
                <a:lnTo>
                  <a:pt x="2827" y="1076"/>
                </a:lnTo>
                <a:lnTo>
                  <a:pt x="2829" y="1076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1"/>
                </a:lnTo>
                <a:lnTo>
                  <a:pt x="2827" y="1071"/>
                </a:lnTo>
                <a:lnTo>
                  <a:pt x="2829" y="1071"/>
                </a:lnTo>
                <a:lnTo>
                  <a:pt x="2829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7"/>
                </a:lnTo>
                <a:lnTo>
                  <a:pt x="2827" y="1065"/>
                </a:lnTo>
                <a:lnTo>
                  <a:pt x="2827" y="1065"/>
                </a:lnTo>
                <a:lnTo>
                  <a:pt x="2829" y="1063"/>
                </a:lnTo>
                <a:lnTo>
                  <a:pt x="2829" y="1063"/>
                </a:lnTo>
                <a:lnTo>
                  <a:pt x="2829" y="1061"/>
                </a:lnTo>
                <a:lnTo>
                  <a:pt x="2833" y="1057"/>
                </a:lnTo>
                <a:lnTo>
                  <a:pt x="2833" y="1057"/>
                </a:lnTo>
                <a:lnTo>
                  <a:pt x="2833" y="1055"/>
                </a:lnTo>
                <a:lnTo>
                  <a:pt x="2835" y="1055"/>
                </a:lnTo>
                <a:lnTo>
                  <a:pt x="2833" y="1053"/>
                </a:lnTo>
                <a:lnTo>
                  <a:pt x="2833" y="1053"/>
                </a:lnTo>
                <a:lnTo>
                  <a:pt x="2831" y="1055"/>
                </a:lnTo>
                <a:lnTo>
                  <a:pt x="2829" y="1055"/>
                </a:lnTo>
                <a:lnTo>
                  <a:pt x="2829" y="1055"/>
                </a:lnTo>
                <a:lnTo>
                  <a:pt x="2827" y="1055"/>
                </a:lnTo>
                <a:lnTo>
                  <a:pt x="2827" y="1055"/>
                </a:lnTo>
                <a:lnTo>
                  <a:pt x="2824" y="1055"/>
                </a:lnTo>
                <a:lnTo>
                  <a:pt x="2822" y="1055"/>
                </a:lnTo>
                <a:lnTo>
                  <a:pt x="2822" y="1055"/>
                </a:lnTo>
                <a:lnTo>
                  <a:pt x="2820" y="1055"/>
                </a:lnTo>
                <a:lnTo>
                  <a:pt x="2820" y="1057"/>
                </a:lnTo>
                <a:lnTo>
                  <a:pt x="2818" y="1057"/>
                </a:lnTo>
                <a:lnTo>
                  <a:pt x="2816" y="1057"/>
                </a:lnTo>
                <a:lnTo>
                  <a:pt x="2814" y="1059"/>
                </a:lnTo>
                <a:lnTo>
                  <a:pt x="2812" y="1057"/>
                </a:lnTo>
                <a:lnTo>
                  <a:pt x="2810" y="1057"/>
                </a:lnTo>
                <a:lnTo>
                  <a:pt x="2808" y="1059"/>
                </a:lnTo>
                <a:lnTo>
                  <a:pt x="2808" y="1059"/>
                </a:lnTo>
                <a:close/>
                <a:moveTo>
                  <a:pt x="2772" y="1111"/>
                </a:moveTo>
                <a:lnTo>
                  <a:pt x="2770" y="1111"/>
                </a:lnTo>
                <a:lnTo>
                  <a:pt x="2770" y="1111"/>
                </a:lnTo>
                <a:lnTo>
                  <a:pt x="2768" y="1113"/>
                </a:lnTo>
                <a:lnTo>
                  <a:pt x="2772" y="1111"/>
                </a:lnTo>
                <a:lnTo>
                  <a:pt x="2772" y="1111"/>
                </a:lnTo>
                <a:close/>
                <a:moveTo>
                  <a:pt x="2783" y="1078"/>
                </a:moveTo>
                <a:lnTo>
                  <a:pt x="2783" y="1078"/>
                </a:lnTo>
                <a:lnTo>
                  <a:pt x="2783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3" y="1080"/>
                </a:lnTo>
                <a:lnTo>
                  <a:pt x="2783" y="1078"/>
                </a:lnTo>
                <a:close/>
                <a:moveTo>
                  <a:pt x="2816" y="1092"/>
                </a:moveTo>
                <a:lnTo>
                  <a:pt x="2816" y="1092"/>
                </a:lnTo>
                <a:lnTo>
                  <a:pt x="2816" y="1092"/>
                </a:lnTo>
                <a:lnTo>
                  <a:pt x="2816" y="1095"/>
                </a:lnTo>
                <a:lnTo>
                  <a:pt x="2818" y="1095"/>
                </a:lnTo>
                <a:lnTo>
                  <a:pt x="2818" y="1095"/>
                </a:lnTo>
                <a:lnTo>
                  <a:pt x="2818" y="1092"/>
                </a:lnTo>
                <a:lnTo>
                  <a:pt x="2816" y="1092"/>
                </a:lnTo>
                <a:close/>
                <a:moveTo>
                  <a:pt x="2954" y="1038"/>
                </a:moveTo>
                <a:lnTo>
                  <a:pt x="2954" y="1038"/>
                </a:lnTo>
                <a:lnTo>
                  <a:pt x="2954" y="1038"/>
                </a:lnTo>
                <a:lnTo>
                  <a:pt x="2952" y="1040"/>
                </a:lnTo>
                <a:lnTo>
                  <a:pt x="2954" y="1038"/>
                </a:lnTo>
                <a:lnTo>
                  <a:pt x="2954" y="1038"/>
                </a:lnTo>
                <a:close/>
                <a:moveTo>
                  <a:pt x="2967" y="1059"/>
                </a:moveTo>
                <a:lnTo>
                  <a:pt x="2967" y="1059"/>
                </a:lnTo>
                <a:lnTo>
                  <a:pt x="2967" y="1059"/>
                </a:lnTo>
                <a:lnTo>
                  <a:pt x="2965" y="1059"/>
                </a:lnTo>
                <a:lnTo>
                  <a:pt x="2965" y="1059"/>
                </a:lnTo>
                <a:lnTo>
                  <a:pt x="2967" y="1061"/>
                </a:lnTo>
                <a:lnTo>
                  <a:pt x="2967" y="1061"/>
                </a:lnTo>
                <a:lnTo>
                  <a:pt x="2969" y="1061"/>
                </a:lnTo>
                <a:lnTo>
                  <a:pt x="2969" y="1063"/>
                </a:lnTo>
                <a:lnTo>
                  <a:pt x="2969" y="1063"/>
                </a:lnTo>
                <a:lnTo>
                  <a:pt x="2969" y="1061"/>
                </a:lnTo>
                <a:lnTo>
                  <a:pt x="2969" y="1061"/>
                </a:lnTo>
                <a:lnTo>
                  <a:pt x="2969" y="1059"/>
                </a:lnTo>
                <a:lnTo>
                  <a:pt x="2967" y="1059"/>
                </a:lnTo>
                <a:close/>
                <a:moveTo>
                  <a:pt x="2969" y="1067"/>
                </a:move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close/>
                <a:moveTo>
                  <a:pt x="2952" y="1040"/>
                </a:moveTo>
                <a:lnTo>
                  <a:pt x="2952" y="1040"/>
                </a:lnTo>
                <a:lnTo>
                  <a:pt x="2950" y="1038"/>
                </a:lnTo>
                <a:lnTo>
                  <a:pt x="2950" y="1040"/>
                </a:lnTo>
                <a:lnTo>
                  <a:pt x="2952" y="1040"/>
                </a:lnTo>
                <a:close/>
                <a:moveTo>
                  <a:pt x="2908" y="1059"/>
                </a:moveTo>
                <a:lnTo>
                  <a:pt x="2906" y="1061"/>
                </a:lnTo>
                <a:lnTo>
                  <a:pt x="2906" y="1061"/>
                </a:lnTo>
                <a:lnTo>
                  <a:pt x="2908" y="1063"/>
                </a:lnTo>
                <a:lnTo>
                  <a:pt x="2908" y="1063"/>
                </a:lnTo>
                <a:lnTo>
                  <a:pt x="2910" y="1063"/>
                </a:lnTo>
                <a:lnTo>
                  <a:pt x="2912" y="1063"/>
                </a:lnTo>
                <a:lnTo>
                  <a:pt x="2910" y="1061"/>
                </a:lnTo>
                <a:lnTo>
                  <a:pt x="2910" y="1061"/>
                </a:lnTo>
                <a:lnTo>
                  <a:pt x="2908" y="1061"/>
                </a:lnTo>
                <a:lnTo>
                  <a:pt x="2908" y="1059"/>
                </a:lnTo>
                <a:close/>
                <a:moveTo>
                  <a:pt x="2906" y="1053"/>
                </a:move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2" y="1055"/>
                </a:lnTo>
                <a:lnTo>
                  <a:pt x="2902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7"/>
                </a:lnTo>
                <a:lnTo>
                  <a:pt x="2906" y="1057"/>
                </a:lnTo>
                <a:lnTo>
                  <a:pt x="2906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5"/>
                </a:lnTo>
                <a:lnTo>
                  <a:pt x="2906" y="1055"/>
                </a:lnTo>
                <a:lnTo>
                  <a:pt x="2906" y="1053"/>
                </a:lnTo>
                <a:lnTo>
                  <a:pt x="2906" y="1050"/>
                </a:lnTo>
                <a:lnTo>
                  <a:pt x="2906" y="1050"/>
                </a:lnTo>
                <a:lnTo>
                  <a:pt x="2906" y="1053"/>
                </a:lnTo>
                <a:close/>
                <a:moveTo>
                  <a:pt x="2942" y="1088"/>
                </a:moveTo>
                <a:lnTo>
                  <a:pt x="2942" y="1088"/>
                </a:lnTo>
                <a:lnTo>
                  <a:pt x="2942" y="1086"/>
                </a:lnTo>
                <a:lnTo>
                  <a:pt x="2942" y="1086"/>
                </a:lnTo>
                <a:lnTo>
                  <a:pt x="2940" y="1084"/>
                </a:lnTo>
                <a:lnTo>
                  <a:pt x="2940" y="1086"/>
                </a:lnTo>
                <a:lnTo>
                  <a:pt x="2940" y="1086"/>
                </a:lnTo>
                <a:lnTo>
                  <a:pt x="2940" y="1088"/>
                </a:lnTo>
                <a:lnTo>
                  <a:pt x="2940" y="1088"/>
                </a:lnTo>
                <a:lnTo>
                  <a:pt x="2942" y="1088"/>
                </a:lnTo>
                <a:close/>
                <a:moveTo>
                  <a:pt x="2948" y="1044"/>
                </a:moveTo>
                <a:lnTo>
                  <a:pt x="2946" y="1042"/>
                </a:lnTo>
                <a:lnTo>
                  <a:pt x="2946" y="1040"/>
                </a:lnTo>
                <a:lnTo>
                  <a:pt x="2944" y="1040"/>
                </a:lnTo>
                <a:lnTo>
                  <a:pt x="2944" y="1042"/>
                </a:lnTo>
                <a:lnTo>
                  <a:pt x="2940" y="1042"/>
                </a:lnTo>
                <a:lnTo>
                  <a:pt x="2940" y="1044"/>
                </a:lnTo>
                <a:lnTo>
                  <a:pt x="2940" y="1044"/>
                </a:lnTo>
                <a:lnTo>
                  <a:pt x="2940" y="1044"/>
                </a:lnTo>
                <a:lnTo>
                  <a:pt x="2942" y="1044"/>
                </a:lnTo>
                <a:lnTo>
                  <a:pt x="2944" y="1044"/>
                </a:lnTo>
                <a:lnTo>
                  <a:pt x="2944" y="1044"/>
                </a:lnTo>
                <a:lnTo>
                  <a:pt x="2946" y="1046"/>
                </a:lnTo>
                <a:lnTo>
                  <a:pt x="2948" y="1046"/>
                </a:lnTo>
                <a:lnTo>
                  <a:pt x="2948" y="1048"/>
                </a:lnTo>
                <a:lnTo>
                  <a:pt x="2948" y="1048"/>
                </a:lnTo>
                <a:lnTo>
                  <a:pt x="2950" y="1048"/>
                </a:lnTo>
                <a:lnTo>
                  <a:pt x="2950" y="1050"/>
                </a:lnTo>
                <a:lnTo>
                  <a:pt x="2952" y="1050"/>
                </a:lnTo>
                <a:lnTo>
                  <a:pt x="2954" y="1050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5"/>
                </a:lnTo>
                <a:lnTo>
                  <a:pt x="2959" y="1055"/>
                </a:lnTo>
                <a:lnTo>
                  <a:pt x="2959" y="1055"/>
                </a:lnTo>
                <a:lnTo>
                  <a:pt x="2959" y="1057"/>
                </a:lnTo>
                <a:lnTo>
                  <a:pt x="2961" y="1057"/>
                </a:lnTo>
                <a:lnTo>
                  <a:pt x="2961" y="1057"/>
                </a:lnTo>
                <a:lnTo>
                  <a:pt x="2961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7"/>
                </a:lnTo>
                <a:lnTo>
                  <a:pt x="2965" y="1057"/>
                </a:lnTo>
                <a:lnTo>
                  <a:pt x="2963" y="1055"/>
                </a:lnTo>
                <a:lnTo>
                  <a:pt x="2963" y="1055"/>
                </a:lnTo>
                <a:lnTo>
                  <a:pt x="2961" y="1055"/>
                </a:lnTo>
                <a:lnTo>
                  <a:pt x="2959" y="1055"/>
                </a:lnTo>
                <a:lnTo>
                  <a:pt x="2959" y="1053"/>
                </a:lnTo>
                <a:lnTo>
                  <a:pt x="2959" y="1050"/>
                </a:lnTo>
                <a:lnTo>
                  <a:pt x="2959" y="1050"/>
                </a:lnTo>
                <a:lnTo>
                  <a:pt x="2959" y="1048"/>
                </a:lnTo>
                <a:lnTo>
                  <a:pt x="2959" y="1048"/>
                </a:lnTo>
                <a:lnTo>
                  <a:pt x="2956" y="1046"/>
                </a:lnTo>
                <a:lnTo>
                  <a:pt x="2956" y="1046"/>
                </a:lnTo>
                <a:lnTo>
                  <a:pt x="2954" y="1046"/>
                </a:lnTo>
                <a:lnTo>
                  <a:pt x="2950" y="1046"/>
                </a:lnTo>
                <a:lnTo>
                  <a:pt x="2950" y="1046"/>
                </a:lnTo>
                <a:lnTo>
                  <a:pt x="2948" y="1044"/>
                </a:lnTo>
                <a:lnTo>
                  <a:pt x="2948" y="1044"/>
                </a:lnTo>
                <a:close/>
                <a:moveTo>
                  <a:pt x="2950" y="1099"/>
                </a:moveTo>
                <a:lnTo>
                  <a:pt x="2950" y="1099"/>
                </a:lnTo>
                <a:lnTo>
                  <a:pt x="2950" y="1099"/>
                </a:lnTo>
                <a:lnTo>
                  <a:pt x="2948" y="1101"/>
                </a:lnTo>
                <a:lnTo>
                  <a:pt x="2948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4" y="1103"/>
                </a:lnTo>
                <a:lnTo>
                  <a:pt x="2954" y="1103"/>
                </a:lnTo>
                <a:lnTo>
                  <a:pt x="2963" y="1105"/>
                </a:lnTo>
                <a:lnTo>
                  <a:pt x="2965" y="1105"/>
                </a:lnTo>
                <a:lnTo>
                  <a:pt x="2965" y="1105"/>
                </a:lnTo>
                <a:lnTo>
                  <a:pt x="2967" y="1107"/>
                </a:lnTo>
                <a:lnTo>
                  <a:pt x="2967" y="1107"/>
                </a:lnTo>
                <a:lnTo>
                  <a:pt x="2967" y="1109"/>
                </a:lnTo>
                <a:lnTo>
                  <a:pt x="2967" y="1109"/>
                </a:lnTo>
                <a:lnTo>
                  <a:pt x="2973" y="1107"/>
                </a:lnTo>
                <a:lnTo>
                  <a:pt x="2980" y="1107"/>
                </a:lnTo>
                <a:lnTo>
                  <a:pt x="2982" y="1107"/>
                </a:lnTo>
                <a:lnTo>
                  <a:pt x="2986" y="1107"/>
                </a:lnTo>
                <a:lnTo>
                  <a:pt x="2986" y="1107"/>
                </a:lnTo>
                <a:lnTo>
                  <a:pt x="2988" y="1107"/>
                </a:lnTo>
                <a:lnTo>
                  <a:pt x="2988" y="1105"/>
                </a:lnTo>
                <a:lnTo>
                  <a:pt x="2988" y="1105"/>
                </a:lnTo>
                <a:lnTo>
                  <a:pt x="2988" y="1103"/>
                </a:lnTo>
                <a:lnTo>
                  <a:pt x="2990" y="1103"/>
                </a:lnTo>
                <a:lnTo>
                  <a:pt x="2988" y="1103"/>
                </a:lnTo>
                <a:lnTo>
                  <a:pt x="2986" y="1105"/>
                </a:lnTo>
                <a:lnTo>
                  <a:pt x="2986" y="1105"/>
                </a:lnTo>
                <a:lnTo>
                  <a:pt x="2984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0" y="1105"/>
                </a:lnTo>
                <a:lnTo>
                  <a:pt x="2982" y="1103"/>
                </a:lnTo>
                <a:lnTo>
                  <a:pt x="2980" y="1101"/>
                </a:lnTo>
                <a:lnTo>
                  <a:pt x="2977" y="1103"/>
                </a:lnTo>
                <a:lnTo>
                  <a:pt x="2977" y="1103"/>
                </a:lnTo>
                <a:lnTo>
                  <a:pt x="2973" y="1103"/>
                </a:lnTo>
                <a:lnTo>
                  <a:pt x="2971" y="1101"/>
                </a:lnTo>
                <a:lnTo>
                  <a:pt x="2969" y="1101"/>
                </a:lnTo>
                <a:lnTo>
                  <a:pt x="2965" y="1101"/>
                </a:lnTo>
                <a:lnTo>
                  <a:pt x="2965" y="1101"/>
                </a:lnTo>
                <a:lnTo>
                  <a:pt x="2963" y="1101"/>
                </a:lnTo>
                <a:lnTo>
                  <a:pt x="2963" y="1101"/>
                </a:lnTo>
                <a:lnTo>
                  <a:pt x="2961" y="1101"/>
                </a:lnTo>
                <a:lnTo>
                  <a:pt x="2961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9" y="1099"/>
                </a:lnTo>
                <a:lnTo>
                  <a:pt x="2959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4" y="1099"/>
                </a:lnTo>
                <a:lnTo>
                  <a:pt x="2952" y="1099"/>
                </a:lnTo>
                <a:lnTo>
                  <a:pt x="2952" y="1099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9"/>
                </a:lnTo>
                <a:lnTo>
                  <a:pt x="2950" y="1099"/>
                </a:lnTo>
                <a:lnTo>
                  <a:pt x="2950" y="1099"/>
                </a:lnTo>
                <a:close/>
                <a:moveTo>
                  <a:pt x="3137" y="1252"/>
                </a:moveTo>
                <a:lnTo>
                  <a:pt x="3137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7" y="1252"/>
                </a:lnTo>
                <a:lnTo>
                  <a:pt x="3137" y="1252"/>
                </a:lnTo>
                <a:lnTo>
                  <a:pt x="3137" y="1252"/>
                </a:lnTo>
                <a:close/>
                <a:moveTo>
                  <a:pt x="3189" y="1399"/>
                </a:move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9" y="1401"/>
                </a:lnTo>
                <a:lnTo>
                  <a:pt x="3189" y="1399"/>
                </a:lnTo>
                <a:close/>
                <a:moveTo>
                  <a:pt x="3183" y="1747"/>
                </a:moveTo>
                <a:lnTo>
                  <a:pt x="3183" y="1747"/>
                </a:lnTo>
                <a:lnTo>
                  <a:pt x="3183" y="1747"/>
                </a:lnTo>
                <a:lnTo>
                  <a:pt x="3183" y="1744"/>
                </a:lnTo>
                <a:lnTo>
                  <a:pt x="3185" y="1744"/>
                </a:lnTo>
                <a:lnTo>
                  <a:pt x="3185" y="1742"/>
                </a:lnTo>
                <a:lnTo>
                  <a:pt x="3185" y="1740"/>
                </a:lnTo>
                <a:lnTo>
                  <a:pt x="3185" y="1742"/>
                </a:lnTo>
                <a:lnTo>
                  <a:pt x="3185" y="1742"/>
                </a:lnTo>
                <a:lnTo>
                  <a:pt x="3183" y="1744"/>
                </a:lnTo>
                <a:lnTo>
                  <a:pt x="3183" y="1744"/>
                </a:lnTo>
                <a:lnTo>
                  <a:pt x="3181" y="1744"/>
                </a:lnTo>
                <a:lnTo>
                  <a:pt x="3183" y="1747"/>
                </a:lnTo>
                <a:close/>
                <a:moveTo>
                  <a:pt x="3187" y="1405"/>
                </a:moveTo>
                <a:lnTo>
                  <a:pt x="3187" y="1405"/>
                </a:lnTo>
                <a:lnTo>
                  <a:pt x="3187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91" y="1405"/>
                </a:lnTo>
                <a:lnTo>
                  <a:pt x="3193" y="1405"/>
                </a:lnTo>
                <a:lnTo>
                  <a:pt x="3193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89" y="1403"/>
                </a:lnTo>
                <a:lnTo>
                  <a:pt x="3189" y="1403"/>
                </a:lnTo>
                <a:lnTo>
                  <a:pt x="3187" y="1401"/>
                </a:lnTo>
                <a:lnTo>
                  <a:pt x="3187" y="1401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9" y="1405"/>
                </a:lnTo>
                <a:lnTo>
                  <a:pt x="3189" y="1405"/>
                </a:lnTo>
                <a:lnTo>
                  <a:pt x="3187" y="1405"/>
                </a:lnTo>
                <a:close/>
                <a:moveTo>
                  <a:pt x="3137" y="1254"/>
                </a:moveTo>
                <a:lnTo>
                  <a:pt x="3137" y="1256"/>
                </a:lnTo>
                <a:lnTo>
                  <a:pt x="3139" y="1256"/>
                </a:lnTo>
                <a:lnTo>
                  <a:pt x="3141" y="1258"/>
                </a:lnTo>
                <a:lnTo>
                  <a:pt x="3141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1" y="1256"/>
                </a:lnTo>
                <a:lnTo>
                  <a:pt x="3139" y="1256"/>
                </a:lnTo>
                <a:lnTo>
                  <a:pt x="3137" y="1254"/>
                </a:lnTo>
                <a:lnTo>
                  <a:pt x="3137" y="1254"/>
                </a:lnTo>
                <a:lnTo>
                  <a:pt x="3137" y="1254"/>
                </a:lnTo>
                <a:close/>
                <a:moveTo>
                  <a:pt x="3183" y="1709"/>
                </a:moveTo>
                <a:lnTo>
                  <a:pt x="3183" y="1709"/>
                </a:lnTo>
                <a:lnTo>
                  <a:pt x="3183" y="1709"/>
                </a:lnTo>
                <a:lnTo>
                  <a:pt x="3185" y="1709"/>
                </a:lnTo>
                <a:lnTo>
                  <a:pt x="3185" y="1707"/>
                </a:lnTo>
                <a:lnTo>
                  <a:pt x="3185" y="1705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3" y="1702"/>
                </a:lnTo>
                <a:lnTo>
                  <a:pt x="3183" y="1705"/>
                </a:lnTo>
                <a:lnTo>
                  <a:pt x="3183" y="1709"/>
                </a:lnTo>
                <a:lnTo>
                  <a:pt x="3183" y="1709"/>
                </a:lnTo>
                <a:close/>
                <a:moveTo>
                  <a:pt x="3304" y="1193"/>
                </a:moveTo>
                <a:lnTo>
                  <a:pt x="3306" y="1193"/>
                </a:lnTo>
                <a:lnTo>
                  <a:pt x="3306" y="1193"/>
                </a:lnTo>
                <a:lnTo>
                  <a:pt x="3306" y="1193"/>
                </a:lnTo>
                <a:lnTo>
                  <a:pt x="3308" y="1193"/>
                </a:lnTo>
                <a:lnTo>
                  <a:pt x="3308" y="1191"/>
                </a:lnTo>
                <a:lnTo>
                  <a:pt x="3308" y="1191"/>
                </a:lnTo>
                <a:lnTo>
                  <a:pt x="3306" y="1189"/>
                </a:lnTo>
                <a:lnTo>
                  <a:pt x="3306" y="1187"/>
                </a:lnTo>
                <a:lnTo>
                  <a:pt x="3306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91"/>
                </a:lnTo>
                <a:lnTo>
                  <a:pt x="3304" y="1193"/>
                </a:lnTo>
                <a:close/>
                <a:moveTo>
                  <a:pt x="2728" y="1040"/>
                </a:moveTo>
                <a:lnTo>
                  <a:pt x="2728" y="1040"/>
                </a:lnTo>
                <a:lnTo>
                  <a:pt x="2730" y="1042"/>
                </a:lnTo>
                <a:lnTo>
                  <a:pt x="2730" y="1040"/>
                </a:lnTo>
                <a:lnTo>
                  <a:pt x="2730" y="1040"/>
                </a:lnTo>
                <a:lnTo>
                  <a:pt x="2728" y="1040"/>
                </a:lnTo>
                <a:lnTo>
                  <a:pt x="2728" y="1040"/>
                </a:lnTo>
                <a:close/>
                <a:moveTo>
                  <a:pt x="3227" y="1432"/>
                </a:moveTo>
                <a:lnTo>
                  <a:pt x="3227" y="1434"/>
                </a:lnTo>
                <a:lnTo>
                  <a:pt x="3227" y="1434"/>
                </a:lnTo>
                <a:lnTo>
                  <a:pt x="3227" y="1432"/>
                </a:lnTo>
                <a:lnTo>
                  <a:pt x="3227" y="1432"/>
                </a:lnTo>
                <a:lnTo>
                  <a:pt x="3227" y="1432"/>
                </a:lnTo>
                <a:close/>
                <a:moveTo>
                  <a:pt x="3227" y="1428"/>
                </a:moveTo>
                <a:lnTo>
                  <a:pt x="3227" y="1428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28"/>
                </a:lnTo>
                <a:lnTo>
                  <a:pt x="3227" y="1428"/>
                </a:lnTo>
                <a:close/>
                <a:moveTo>
                  <a:pt x="3225" y="1409"/>
                </a:moveTo>
                <a:lnTo>
                  <a:pt x="3225" y="1411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7"/>
                </a:lnTo>
                <a:lnTo>
                  <a:pt x="3225" y="1409"/>
                </a:lnTo>
                <a:lnTo>
                  <a:pt x="3225" y="1409"/>
                </a:lnTo>
                <a:close/>
                <a:moveTo>
                  <a:pt x="3214" y="1386"/>
                </a:moveTo>
                <a:lnTo>
                  <a:pt x="3212" y="1388"/>
                </a:lnTo>
                <a:lnTo>
                  <a:pt x="3214" y="1388"/>
                </a:lnTo>
                <a:lnTo>
                  <a:pt x="3214" y="1390"/>
                </a:lnTo>
                <a:lnTo>
                  <a:pt x="3216" y="1390"/>
                </a:lnTo>
                <a:lnTo>
                  <a:pt x="3216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6"/>
                </a:lnTo>
                <a:lnTo>
                  <a:pt x="3214" y="1386"/>
                </a:lnTo>
                <a:lnTo>
                  <a:pt x="3214" y="1384"/>
                </a:lnTo>
                <a:lnTo>
                  <a:pt x="3214" y="1386"/>
                </a:lnTo>
                <a:lnTo>
                  <a:pt x="3214" y="1386"/>
                </a:lnTo>
                <a:lnTo>
                  <a:pt x="3214" y="1386"/>
                </a:lnTo>
                <a:close/>
                <a:moveTo>
                  <a:pt x="2669" y="1027"/>
                </a:moveTo>
                <a:lnTo>
                  <a:pt x="2669" y="1027"/>
                </a:lnTo>
                <a:lnTo>
                  <a:pt x="2669" y="1025"/>
                </a:lnTo>
                <a:lnTo>
                  <a:pt x="2669" y="1025"/>
                </a:lnTo>
                <a:lnTo>
                  <a:pt x="2669" y="1023"/>
                </a:lnTo>
                <a:lnTo>
                  <a:pt x="2667" y="1023"/>
                </a:lnTo>
                <a:lnTo>
                  <a:pt x="2663" y="1023"/>
                </a:lnTo>
                <a:lnTo>
                  <a:pt x="2663" y="1023"/>
                </a:lnTo>
                <a:lnTo>
                  <a:pt x="2663" y="1025"/>
                </a:lnTo>
                <a:lnTo>
                  <a:pt x="2663" y="1025"/>
                </a:lnTo>
                <a:lnTo>
                  <a:pt x="2665" y="1025"/>
                </a:lnTo>
                <a:lnTo>
                  <a:pt x="2669" y="1027"/>
                </a:lnTo>
                <a:close/>
                <a:moveTo>
                  <a:pt x="2726" y="1011"/>
                </a:moveTo>
                <a:lnTo>
                  <a:pt x="2726" y="1013"/>
                </a:lnTo>
                <a:lnTo>
                  <a:pt x="2726" y="1015"/>
                </a:lnTo>
                <a:lnTo>
                  <a:pt x="2728" y="1015"/>
                </a:lnTo>
                <a:lnTo>
                  <a:pt x="2728" y="1017"/>
                </a:lnTo>
                <a:lnTo>
                  <a:pt x="2730" y="1017"/>
                </a:lnTo>
                <a:lnTo>
                  <a:pt x="2730" y="1019"/>
                </a:lnTo>
                <a:lnTo>
                  <a:pt x="2730" y="1019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5"/>
                </a:lnTo>
                <a:lnTo>
                  <a:pt x="2730" y="1025"/>
                </a:lnTo>
                <a:lnTo>
                  <a:pt x="2730" y="1025"/>
                </a:lnTo>
                <a:lnTo>
                  <a:pt x="2732" y="1027"/>
                </a:lnTo>
                <a:lnTo>
                  <a:pt x="2732" y="1027"/>
                </a:lnTo>
                <a:lnTo>
                  <a:pt x="2732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2"/>
                </a:lnTo>
                <a:lnTo>
                  <a:pt x="2730" y="1032"/>
                </a:lnTo>
                <a:lnTo>
                  <a:pt x="2730" y="1034"/>
                </a:lnTo>
                <a:lnTo>
                  <a:pt x="2730" y="1036"/>
                </a:lnTo>
                <a:lnTo>
                  <a:pt x="2730" y="1038"/>
                </a:lnTo>
                <a:lnTo>
                  <a:pt x="2730" y="1040"/>
                </a:lnTo>
                <a:lnTo>
                  <a:pt x="2732" y="1040"/>
                </a:lnTo>
                <a:lnTo>
                  <a:pt x="2732" y="1042"/>
                </a:lnTo>
                <a:lnTo>
                  <a:pt x="2732" y="1042"/>
                </a:lnTo>
                <a:lnTo>
                  <a:pt x="2734" y="1042"/>
                </a:lnTo>
                <a:lnTo>
                  <a:pt x="2734" y="1042"/>
                </a:lnTo>
                <a:lnTo>
                  <a:pt x="2736" y="1042"/>
                </a:lnTo>
                <a:lnTo>
                  <a:pt x="2739" y="1042"/>
                </a:lnTo>
                <a:lnTo>
                  <a:pt x="2739" y="1040"/>
                </a:lnTo>
                <a:lnTo>
                  <a:pt x="2739" y="1038"/>
                </a:lnTo>
                <a:lnTo>
                  <a:pt x="2739" y="1038"/>
                </a:lnTo>
                <a:lnTo>
                  <a:pt x="2741" y="1038"/>
                </a:lnTo>
                <a:lnTo>
                  <a:pt x="2741" y="1038"/>
                </a:lnTo>
                <a:lnTo>
                  <a:pt x="2743" y="1038"/>
                </a:lnTo>
                <a:lnTo>
                  <a:pt x="2743" y="1038"/>
                </a:lnTo>
                <a:lnTo>
                  <a:pt x="2745" y="1040"/>
                </a:lnTo>
                <a:lnTo>
                  <a:pt x="2747" y="1038"/>
                </a:lnTo>
                <a:lnTo>
                  <a:pt x="2747" y="1038"/>
                </a:lnTo>
                <a:lnTo>
                  <a:pt x="2747" y="1036"/>
                </a:lnTo>
                <a:lnTo>
                  <a:pt x="2749" y="1025"/>
                </a:lnTo>
                <a:lnTo>
                  <a:pt x="2749" y="1023"/>
                </a:lnTo>
                <a:lnTo>
                  <a:pt x="2749" y="1023"/>
                </a:lnTo>
                <a:lnTo>
                  <a:pt x="2747" y="1021"/>
                </a:lnTo>
                <a:lnTo>
                  <a:pt x="2747" y="1019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5"/>
                </a:lnTo>
                <a:lnTo>
                  <a:pt x="2747" y="1011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6"/>
                </a:lnTo>
                <a:lnTo>
                  <a:pt x="2747" y="1006"/>
                </a:lnTo>
                <a:lnTo>
                  <a:pt x="2747" y="1006"/>
                </a:lnTo>
                <a:lnTo>
                  <a:pt x="2745" y="1006"/>
                </a:lnTo>
                <a:lnTo>
                  <a:pt x="2745" y="1006"/>
                </a:lnTo>
                <a:lnTo>
                  <a:pt x="2745" y="1004"/>
                </a:lnTo>
                <a:lnTo>
                  <a:pt x="2743" y="1004"/>
                </a:lnTo>
                <a:lnTo>
                  <a:pt x="2743" y="1004"/>
                </a:lnTo>
                <a:lnTo>
                  <a:pt x="2741" y="1002"/>
                </a:lnTo>
                <a:lnTo>
                  <a:pt x="2741" y="1004"/>
                </a:lnTo>
                <a:lnTo>
                  <a:pt x="2741" y="1004"/>
                </a:lnTo>
                <a:lnTo>
                  <a:pt x="2741" y="1004"/>
                </a:lnTo>
                <a:lnTo>
                  <a:pt x="2739" y="1006"/>
                </a:lnTo>
                <a:lnTo>
                  <a:pt x="2736" y="1009"/>
                </a:lnTo>
                <a:lnTo>
                  <a:pt x="2734" y="1009"/>
                </a:lnTo>
                <a:lnTo>
                  <a:pt x="2732" y="1011"/>
                </a:lnTo>
                <a:lnTo>
                  <a:pt x="2730" y="1011"/>
                </a:lnTo>
                <a:lnTo>
                  <a:pt x="2728" y="1011"/>
                </a:lnTo>
                <a:lnTo>
                  <a:pt x="2728" y="1011"/>
                </a:lnTo>
                <a:lnTo>
                  <a:pt x="2728" y="1009"/>
                </a:lnTo>
                <a:lnTo>
                  <a:pt x="2726" y="1009"/>
                </a:lnTo>
                <a:lnTo>
                  <a:pt x="2726" y="1011"/>
                </a:lnTo>
                <a:lnTo>
                  <a:pt x="2726" y="1011"/>
                </a:lnTo>
                <a:close/>
                <a:moveTo>
                  <a:pt x="2728" y="1006"/>
                </a:move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6" y="1006"/>
                </a:lnTo>
                <a:lnTo>
                  <a:pt x="2726" y="1009"/>
                </a:lnTo>
                <a:lnTo>
                  <a:pt x="2728" y="1009"/>
                </a:lnTo>
                <a:lnTo>
                  <a:pt x="2728" y="1006"/>
                </a:lnTo>
                <a:close/>
                <a:moveTo>
                  <a:pt x="2743" y="979"/>
                </a:moveTo>
                <a:lnTo>
                  <a:pt x="2743" y="977"/>
                </a:lnTo>
                <a:lnTo>
                  <a:pt x="2741" y="977"/>
                </a:lnTo>
                <a:lnTo>
                  <a:pt x="2741" y="977"/>
                </a:lnTo>
                <a:lnTo>
                  <a:pt x="2739" y="979"/>
                </a:lnTo>
                <a:lnTo>
                  <a:pt x="2739" y="979"/>
                </a:lnTo>
                <a:lnTo>
                  <a:pt x="2739" y="979"/>
                </a:lnTo>
                <a:lnTo>
                  <a:pt x="2734" y="979"/>
                </a:lnTo>
                <a:lnTo>
                  <a:pt x="2734" y="981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6"/>
                </a:lnTo>
                <a:lnTo>
                  <a:pt x="2732" y="986"/>
                </a:lnTo>
                <a:lnTo>
                  <a:pt x="2734" y="986"/>
                </a:lnTo>
                <a:lnTo>
                  <a:pt x="2732" y="986"/>
                </a:lnTo>
                <a:lnTo>
                  <a:pt x="2732" y="988"/>
                </a:lnTo>
                <a:lnTo>
                  <a:pt x="2732" y="988"/>
                </a:lnTo>
                <a:lnTo>
                  <a:pt x="2732" y="988"/>
                </a:lnTo>
                <a:lnTo>
                  <a:pt x="2734" y="990"/>
                </a:lnTo>
                <a:lnTo>
                  <a:pt x="2734" y="990"/>
                </a:lnTo>
                <a:lnTo>
                  <a:pt x="2732" y="990"/>
                </a:lnTo>
                <a:lnTo>
                  <a:pt x="2732" y="992"/>
                </a:lnTo>
                <a:lnTo>
                  <a:pt x="2732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4"/>
                </a:lnTo>
                <a:lnTo>
                  <a:pt x="2734" y="994"/>
                </a:lnTo>
                <a:lnTo>
                  <a:pt x="2734" y="994"/>
                </a:lnTo>
                <a:lnTo>
                  <a:pt x="2736" y="996"/>
                </a:lnTo>
                <a:lnTo>
                  <a:pt x="2736" y="996"/>
                </a:lnTo>
                <a:lnTo>
                  <a:pt x="2736" y="996"/>
                </a:lnTo>
                <a:lnTo>
                  <a:pt x="2734" y="998"/>
                </a:lnTo>
                <a:lnTo>
                  <a:pt x="2736" y="998"/>
                </a:lnTo>
                <a:lnTo>
                  <a:pt x="2736" y="998"/>
                </a:lnTo>
                <a:lnTo>
                  <a:pt x="2739" y="1000"/>
                </a:lnTo>
                <a:lnTo>
                  <a:pt x="2741" y="1000"/>
                </a:lnTo>
                <a:lnTo>
                  <a:pt x="2743" y="1000"/>
                </a:lnTo>
                <a:lnTo>
                  <a:pt x="2743" y="996"/>
                </a:lnTo>
                <a:lnTo>
                  <a:pt x="2743" y="996"/>
                </a:lnTo>
                <a:lnTo>
                  <a:pt x="2745" y="996"/>
                </a:lnTo>
                <a:lnTo>
                  <a:pt x="2745" y="992"/>
                </a:lnTo>
                <a:lnTo>
                  <a:pt x="2745" y="992"/>
                </a:lnTo>
                <a:lnTo>
                  <a:pt x="2747" y="988"/>
                </a:lnTo>
                <a:lnTo>
                  <a:pt x="2747" y="988"/>
                </a:lnTo>
                <a:lnTo>
                  <a:pt x="2745" y="981"/>
                </a:lnTo>
                <a:lnTo>
                  <a:pt x="2745" y="981"/>
                </a:lnTo>
                <a:lnTo>
                  <a:pt x="2745" y="979"/>
                </a:lnTo>
                <a:lnTo>
                  <a:pt x="2745" y="979"/>
                </a:lnTo>
                <a:lnTo>
                  <a:pt x="2745" y="977"/>
                </a:lnTo>
                <a:lnTo>
                  <a:pt x="2745" y="975"/>
                </a:lnTo>
                <a:lnTo>
                  <a:pt x="2745" y="975"/>
                </a:lnTo>
                <a:lnTo>
                  <a:pt x="2745" y="973"/>
                </a:lnTo>
                <a:lnTo>
                  <a:pt x="2745" y="973"/>
                </a:lnTo>
                <a:lnTo>
                  <a:pt x="2743" y="973"/>
                </a:lnTo>
                <a:lnTo>
                  <a:pt x="2743" y="975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9"/>
                </a:lnTo>
                <a:close/>
                <a:moveTo>
                  <a:pt x="2370" y="1346"/>
                </a:moveTo>
                <a:lnTo>
                  <a:pt x="2370" y="1344"/>
                </a:lnTo>
                <a:lnTo>
                  <a:pt x="2372" y="1342"/>
                </a:lnTo>
                <a:lnTo>
                  <a:pt x="2370" y="1342"/>
                </a:lnTo>
                <a:lnTo>
                  <a:pt x="2370" y="1344"/>
                </a:lnTo>
                <a:lnTo>
                  <a:pt x="2370" y="1344"/>
                </a:lnTo>
                <a:lnTo>
                  <a:pt x="2370" y="1346"/>
                </a:lnTo>
                <a:lnTo>
                  <a:pt x="2370" y="1346"/>
                </a:lnTo>
                <a:close/>
                <a:moveTo>
                  <a:pt x="3176" y="1721"/>
                </a:moveTo>
                <a:lnTo>
                  <a:pt x="3176" y="1721"/>
                </a:lnTo>
                <a:lnTo>
                  <a:pt x="3179" y="1723"/>
                </a:lnTo>
                <a:lnTo>
                  <a:pt x="3179" y="1721"/>
                </a:lnTo>
                <a:lnTo>
                  <a:pt x="3179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19"/>
                </a:lnTo>
                <a:lnTo>
                  <a:pt x="3181" y="1719"/>
                </a:lnTo>
                <a:lnTo>
                  <a:pt x="3179" y="1719"/>
                </a:lnTo>
                <a:lnTo>
                  <a:pt x="3179" y="1717"/>
                </a:lnTo>
                <a:lnTo>
                  <a:pt x="3179" y="1715"/>
                </a:lnTo>
                <a:lnTo>
                  <a:pt x="3176" y="1713"/>
                </a:lnTo>
                <a:lnTo>
                  <a:pt x="3176" y="1715"/>
                </a:lnTo>
                <a:lnTo>
                  <a:pt x="3176" y="1717"/>
                </a:lnTo>
                <a:lnTo>
                  <a:pt x="3176" y="1719"/>
                </a:lnTo>
                <a:lnTo>
                  <a:pt x="3174" y="1719"/>
                </a:lnTo>
                <a:lnTo>
                  <a:pt x="3176" y="1721"/>
                </a:lnTo>
                <a:close/>
                <a:moveTo>
                  <a:pt x="2632" y="1040"/>
                </a:moveTo>
                <a:lnTo>
                  <a:pt x="2630" y="1040"/>
                </a:lnTo>
                <a:lnTo>
                  <a:pt x="2628" y="1040"/>
                </a:lnTo>
                <a:lnTo>
                  <a:pt x="2628" y="1040"/>
                </a:lnTo>
                <a:lnTo>
                  <a:pt x="2628" y="1042"/>
                </a:lnTo>
                <a:lnTo>
                  <a:pt x="2625" y="1042"/>
                </a:lnTo>
                <a:lnTo>
                  <a:pt x="2625" y="1042"/>
                </a:lnTo>
                <a:lnTo>
                  <a:pt x="2625" y="1044"/>
                </a:lnTo>
                <a:lnTo>
                  <a:pt x="2628" y="1044"/>
                </a:lnTo>
                <a:lnTo>
                  <a:pt x="2630" y="1042"/>
                </a:lnTo>
                <a:lnTo>
                  <a:pt x="2630" y="1042"/>
                </a:lnTo>
                <a:lnTo>
                  <a:pt x="2632" y="1040"/>
                </a:lnTo>
                <a:lnTo>
                  <a:pt x="2632" y="1040"/>
                </a:lnTo>
                <a:close/>
                <a:moveTo>
                  <a:pt x="2653" y="1025"/>
                </a:moveTo>
                <a:lnTo>
                  <a:pt x="2651" y="1025"/>
                </a:lnTo>
                <a:lnTo>
                  <a:pt x="2648" y="1027"/>
                </a:lnTo>
                <a:lnTo>
                  <a:pt x="2642" y="1032"/>
                </a:lnTo>
                <a:lnTo>
                  <a:pt x="2642" y="1032"/>
                </a:lnTo>
                <a:lnTo>
                  <a:pt x="2642" y="1032"/>
                </a:lnTo>
                <a:lnTo>
                  <a:pt x="2644" y="1032"/>
                </a:lnTo>
                <a:lnTo>
                  <a:pt x="2644" y="1034"/>
                </a:lnTo>
                <a:lnTo>
                  <a:pt x="2644" y="1032"/>
                </a:lnTo>
                <a:lnTo>
                  <a:pt x="2646" y="1032"/>
                </a:lnTo>
                <a:lnTo>
                  <a:pt x="2646" y="1032"/>
                </a:lnTo>
                <a:lnTo>
                  <a:pt x="2648" y="1034"/>
                </a:lnTo>
                <a:lnTo>
                  <a:pt x="2648" y="1034"/>
                </a:lnTo>
                <a:lnTo>
                  <a:pt x="2648" y="1036"/>
                </a:lnTo>
                <a:lnTo>
                  <a:pt x="2651" y="1036"/>
                </a:lnTo>
                <a:lnTo>
                  <a:pt x="2653" y="1036"/>
                </a:lnTo>
                <a:lnTo>
                  <a:pt x="2653" y="1036"/>
                </a:lnTo>
                <a:lnTo>
                  <a:pt x="2655" y="1036"/>
                </a:lnTo>
                <a:lnTo>
                  <a:pt x="2655" y="1034"/>
                </a:lnTo>
                <a:lnTo>
                  <a:pt x="2657" y="1032"/>
                </a:lnTo>
                <a:lnTo>
                  <a:pt x="2657" y="1032"/>
                </a:lnTo>
                <a:lnTo>
                  <a:pt x="2657" y="1030"/>
                </a:lnTo>
                <a:lnTo>
                  <a:pt x="2657" y="1030"/>
                </a:lnTo>
                <a:lnTo>
                  <a:pt x="2657" y="1027"/>
                </a:lnTo>
                <a:lnTo>
                  <a:pt x="2657" y="1027"/>
                </a:lnTo>
                <a:lnTo>
                  <a:pt x="2655" y="1030"/>
                </a:lnTo>
                <a:lnTo>
                  <a:pt x="2653" y="1027"/>
                </a:lnTo>
                <a:lnTo>
                  <a:pt x="2653" y="1027"/>
                </a:lnTo>
                <a:lnTo>
                  <a:pt x="2655" y="1027"/>
                </a:lnTo>
                <a:lnTo>
                  <a:pt x="2655" y="1027"/>
                </a:lnTo>
                <a:lnTo>
                  <a:pt x="2653" y="1025"/>
                </a:lnTo>
                <a:lnTo>
                  <a:pt x="2653" y="1025"/>
                </a:lnTo>
                <a:lnTo>
                  <a:pt x="2655" y="1025"/>
                </a:lnTo>
                <a:lnTo>
                  <a:pt x="2653" y="1025"/>
                </a:lnTo>
                <a:close/>
                <a:moveTo>
                  <a:pt x="2628" y="1046"/>
                </a:moveTo>
                <a:lnTo>
                  <a:pt x="2628" y="1046"/>
                </a:lnTo>
                <a:lnTo>
                  <a:pt x="2628" y="1046"/>
                </a:lnTo>
                <a:lnTo>
                  <a:pt x="2628" y="1046"/>
                </a:lnTo>
                <a:lnTo>
                  <a:pt x="2630" y="1046"/>
                </a:lnTo>
                <a:lnTo>
                  <a:pt x="2630" y="1046"/>
                </a:lnTo>
                <a:lnTo>
                  <a:pt x="2632" y="1046"/>
                </a:lnTo>
                <a:lnTo>
                  <a:pt x="2632" y="1046"/>
                </a:lnTo>
                <a:lnTo>
                  <a:pt x="2630" y="1046"/>
                </a:lnTo>
                <a:lnTo>
                  <a:pt x="2628" y="1046"/>
                </a:lnTo>
                <a:close/>
                <a:moveTo>
                  <a:pt x="4727" y="1895"/>
                </a:moveTo>
                <a:lnTo>
                  <a:pt x="4727" y="1895"/>
                </a:lnTo>
                <a:lnTo>
                  <a:pt x="4725" y="1895"/>
                </a:lnTo>
                <a:lnTo>
                  <a:pt x="4725" y="1895"/>
                </a:lnTo>
                <a:lnTo>
                  <a:pt x="4725" y="1897"/>
                </a:lnTo>
                <a:lnTo>
                  <a:pt x="4725" y="1897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897"/>
                </a:lnTo>
                <a:lnTo>
                  <a:pt x="4727" y="1897"/>
                </a:lnTo>
                <a:lnTo>
                  <a:pt x="4727" y="1895"/>
                </a:lnTo>
                <a:lnTo>
                  <a:pt x="4727" y="1895"/>
                </a:lnTo>
                <a:close/>
                <a:moveTo>
                  <a:pt x="4124" y="1614"/>
                </a:moveTo>
                <a:lnTo>
                  <a:pt x="4124" y="1614"/>
                </a:lnTo>
                <a:lnTo>
                  <a:pt x="4121" y="1614"/>
                </a:lnTo>
                <a:lnTo>
                  <a:pt x="4121" y="1614"/>
                </a:lnTo>
                <a:lnTo>
                  <a:pt x="4119" y="1614"/>
                </a:lnTo>
                <a:lnTo>
                  <a:pt x="4117" y="1614"/>
                </a:lnTo>
                <a:lnTo>
                  <a:pt x="4117" y="1617"/>
                </a:lnTo>
                <a:lnTo>
                  <a:pt x="4117" y="1617"/>
                </a:lnTo>
                <a:lnTo>
                  <a:pt x="4119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4" y="1619"/>
                </a:lnTo>
                <a:lnTo>
                  <a:pt x="4124" y="1619"/>
                </a:lnTo>
                <a:lnTo>
                  <a:pt x="4124" y="1617"/>
                </a:lnTo>
                <a:lnTo>
                  <a:pt x="4124" y="1617"/>
                </a:lnTo>
                <a:lnTo>
                  <a:pt x="4124" y="1614"/>
                </a:lnTo>
                <a:lnTo>
                  <a:pt x="4124" y="1614"/>
                </a:lnTo>
                <a:close/>
                <a:moveTo>
                  <a:pt x="4134" y="1658"/>
                </a:moveTo>
                <a:lnTo>
                  <a:pt x="4132" y="1658"/>
                </a:lnTo>
                <a:lnTo>
                  <a:pt x="4130" y="1658"/>
                </a:lnTo>
                <a:lnTo>
                  <a:pt x="4130" y="1661"/>
                </a:lnTo>
                <a:lnTo>
                  <a:pt x="4132" y="1661"/>
                </a:lnTo>
                <a:lnTo>
                  <a:pt x="4134" y="1661"/>
                </a:lnTo>
                <a:lnTo>
                  <a:pt x="4134" y="1663"/>
                </a:lnTo>
                <a:lnTo>
                  <a:pt x="4136" y="1661"/>
                </a:lnTo>
                <a:lnTo>
                  <a:pt x="4138" y="1661"/>
                </a:lnTo>
                <a:lnTo>
                  <a:pt x="4138" y="1663"/>
                </a:lnTo>
                <a:lnTo>
                  <a:pt x="4140" y="1663"/>
                </a:lnTo>
                <a:lnTo>
                  <a:pt x="4140" y="1665"/>
                </a:lnTo>
                <a:lnTo>
                  <a:pt x="4140" y="1667"/>
                </a:lnTo>
                <a:lnTo>
                  <a:pt x="4142" y="1667"/>
                </a:lnTo>
                <a:lnTo>
                  <a:pt x="4142" y="1667"/>
                </a:lnTo>
                <a:lnTo>
                  <a:pt x="4142" y="1669"/>
                </a:lnTo>
                <a:lnTo>
                  <a:pt x="4142" y="1671"/>
                </a:lnTo>
                <a:lnTo>
                  <a:pt x="4142" y="1671"/>
                </a:lnTo>
                <a:lnTo>
                  <a:pt x="4144" y="1673"/>
                </a:lnTo>
                <a:lnTo>
                  <a:pt x="4147" y="1673"/>
                </a:lnTo>
                <a:lnTo>
                  <a:pt x="4149" y="1673"/>
                </a:lnTo>
                <a:lnTo>
                  <a:pt x="4149" y="1673"/>
                </a:lnTo>
                <a:lnTo>
                  <a:pt x="4151" y="1673"/>
                </a:lnTo>
                <a:lnTo>
                  <a:pt x="4151" y="1675"/>
                </a:lnTo>
                <a:lnTo>
                  <a:pt x="4151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3"/>
                </a:lnTo>
                <a:lnTo>
                  <a:pt x="4153" y="1673"/>
                </a:lnTo>
                <a:lnTo>
                  <a:pt x="4153" y="1669"/>
                </a:lnTo>
                <a:lnTo>
                  <a:pt x="4153" y="1669"/>
                </a:lnTo>
                <a:lnTo>
                  <a:pt x="4155" y="1669"/>
                </a:lnTo>
                <a:lnTo>
                  <a:pt x="4155" y="1669"/>
                </a:lnTo>
                <a:lnTo>
                  <a:pt x="4149" y="1667"/>
                </a:lnTo>
                <a:lnTo>
                  <a:pt x="4147" y="1663"/>
                </a:lnTo>
                <a:lnTo>
                  <a:pt x="4147" y="1658"/>
                </a:lnTo>
                <a:lnTo>
                  <a:pt x="4144" y="1656"/>
                </a:lnTo>
                <a:lnTo>
                  <a:pt x="4144" y="1656"/>
                </a:lnTo>
                <a:lnTo>
                  <a:pt x="4144" y="1654"/>
                </a:lnTo>
                <a:lnTo>
                  <a:pt x="4144" y="1654"/>
                </a:lnTo>
                <a:lnTo>
                  <a:pt x="4142" y="1654"/>
                </a:lnTo>
                <a:lnTo>
                  <a:pt x="4142" y="1652"/>
                </a:lnTo>
                <a:lnTo>
                  <a:pt x="4140" y="1652"/>
                </a:lnTo>
                <a:lnTo>
                  <a:pt x="4140" y="1652"/>
                </a:lnTo>
                <a:lnTo>
                  <a:pt x="4140" y="1654"/>
                </a:lnTo>
                <a:lnTo>
                  <a:pt x="4138" y="1656"/>
                </a:lnTo>
                <a:lnTo>
                  <a:pt x="4138" y="1654"/>
                </a:lnTo>
                <a:lnTo>
                  <a:pt x="4138" y="1654"/>
                </a:lnTo>
                <a:lnTo>
                  <a:pt x="4138" y="1652"/>
                </a:lnTo>
                <a:lnTo>
                  <a:pt x="4136" y="1654"/>
                </a:lnTo>
                <a:lnTo>
                  <a:pt x="4134" y="1654"/>
                </a:lnTo>
                <a:lnTo>
                  <a:pt x="4134" y="1654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8"/>
                </a:lnTo>
                <a:close/>
                <a:moveTo>
                  <a:pt x="4140" y="1589"/>
                </a:move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7"/>
                </a:lnTo>
                <a:lnTo>
                  <a:pt x="4140" y="1587"/>
                </a:lnTo>
                <a:lnTo>
                  <a:pt x="4140" y="1587"/>
                </a:lnTo>
                <a:lnTo>
                  <a:pt x="4138" y="1587"/>
                </a:lnTo>
                <a:lnTo>
                  <a:pt x="4138" y="1587"/>
                </a:lnTo>
                <a:lnTo>
                  <a:pt x="4138" y="1589"/>
                </a:lnTo>
                <a:lnTo>
                  <a:pt x="4138" y="1589"/>
                </a:lnTo>
                <a:lnTo>
                  <a:pt x="4138" y="1589"/>
                </a:lnTo>
                <a:lnTo>
                  <a:pt x="4140" y="1589"/>
                </a:lnTo>
                <a:close/>
                <a:moveTo>
                  <a:pt x="4151" y="1505"/>
                </a:move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1" y="1505"/>
                </a:lnTo>
                <a:close/>
                <a:moveTo>
                  <a:pt x="4124" y="1629"/>
                </a:moveTo>
                <a:lnTo>
                  <a:pt x="4121" y="1627"/>
                </a:lnTo>
                <a:lnTo>
                  <a:pt x="4121" y="1627"/>
                </a:lnTo>
                <a:lnTo>
                  <a:pt x="4124" y="1629"/>
                </a:lnTo>
                <a:lnTo>
                  <a:pt x="4124" y="1629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29"/>
                </a:lnTo>
                <a:close/>
                <a:moveTo>
                  <a:pt x="4147" y="1587"/>
                </a:move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7"/>
                </a:lnTo>
                <a:lnTo>
                  <a:pt x="4147" y="1587"/>
                </a:lnTo>
                <a:close/>
                <a:moveTo>
                  <a:pt x="4119" y="1638"/>
                </a:moveTo>
                <a:lnTo>
                  <a:pt x="4119" y="1638"/>
                </a:lnTo>
                <a:lnTo>
                  <a:pt x="4119" y="1638"/>
                </a:lnTo>
                <a:lnTo>
                  <a:pt x="4119" y="1638"/>
                </a:lnTo>
                <a:lnTo>
                  <a:pt x="4117" y="1638"/>
                </a:lnTo>
                <a:lnTo>
                  <a:pt x="4119" y="1640"/>
                </a:lnTo>
                <a:lnTo>
                  <a:pt x="4119" y="1640"/>
                </a:lnTo>
                <a:lnTo>
                  <a:pt x="4119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4" y="1638"/>
                </a:lnTo>
                <a:lnTo>
                  <a:pt x="4124" y="1638"/>
                </a:lnTo>
                <a:lnTo>
                  <a:pt x="4121" y="1635"/>
                </a:lnTo>
                <a:lnTo>
                  <a:pt x="4119" y="1638"/>
                </a:lnTo>
                <a:close/>
                <a:moveTo>
                  <a:pt x="4541" y="1088"/>
                </a:moveTo>
                <a:lnTo>
                  <a:pt x="4541" y="1086"/>
                </a:lnTo>
                <a:lnTo>
                  <a:pt x="4538" y="1086"/>
                </a:lnTo>
                <a:lnTo>
                  <a:pt x="4538" y="1086"/>
                </a:lnTo>
                <a:lnTo>
                  <a:pt x="4536" y="1088"/>
                </a:lnTo>
                <a:lnTo>
                  <a:pt x="4538" y="1088"/>
                </a:lnTo>
                <a:lnTo>
                  <a:pt x="4538" y="1088"/>
                </a:lnTo>
                <a:lnTo>
                  <a:pt x="4541" y="1088"/>
                </a:lnTo>
                <a:close/>
                <a:moveTo>
                  <a:pt x="4107" y="1635"/>
                </a:moveTo>
                <a:lnTo>
                  <a:pt x="4107" y="1635"/>
                </a:lnTo>
                <a:lnTo>
                  <a:pt x="4107" y="1635"/>
                </a:lnTo>
                <a:lnTo>
                  <a:pt x="4109" y="1638"/>
                </a:lnTo>
                <a:lnTo>
                  <a:pt x="4111" y="1635"/>
                </a:lnTo>
                <a:lnTo>
                  <a:pt x="4111" y="1635"/>
                </a:lnTo>
                <a:lnTo>
                  <a:pt x="4111" y="1635"/>
                </a:lnTo>
                <a:lnTo>
                  <a:pt x="4109" y="1635"/>
                </a:lnTo>
                <a:lnTo>
                  <a:pt x="4107" y="1635"/>
                </a:lnTo>
                <a:close/>
                <a:moveTo>
                  <a:pt x="4128" y="1635"/>
                </a:moveTo>
                <a:lnTo>
                  <a:pt x="4128" y="1635"/>
                </a:lnTo>
                <a:lnTo>
                  <a:pt x="4128" y="1635"/>
                </a:lnTo>
                <a:lnTo>
                  <a:pt x="4130" y="1635"/>
                </a:lnTo>
                <a:lnTo>
                  <a:pt x="4128" y="1635"/>
                </a:lnTo>
                <a:lnTo>
                  <a:pt x="4128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1" y="1631"/>
                </a:lnTo>
                <a:lnTo>
                  <a:pt x="4121" y="1633"/>
                </a:lnTo>
                <a:lnTo>
                  <a:pt x="4121" y="1633"/>
                </a:lnTo>
                <a:lnTo>
                  <a:pt x="4121" y="1633"/>
                </a:lnTo>
                <a:lnTo>
                  <a:pt x="4124" y="1635"/>
                </a:lnTo>
                <a:lnTo>
                  <a:pt x="4124" y="1633"/>
                </a:lnTo>
                <a:lnTo>
                  <a:pt x="4128" y="1635"/>
                </a:lnTo>
                <a:close/>
                <a:moveTo>
                  <a:pt x="4132" y="1726"/>
                </a:moveTo>
                <a:lnTo>
                  <a:pt x="4132" y="1726"/>
                </a:lnTo>
                <a:lnTo>
                  <a:pt x="4132" y="1726"/>
                </a:lnTo>
                <a:lnTo>
                  <a:pt x="4132" y="1726"/>
                </a:lnTo>
                <a:lnTo>
                  <a:pt x="4130" y="1726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26"/>
                </a:lnTo>
                <a:lnTo>
                  <a:pt x="4132" y="1726"/>
                </a:lnTo>
                <a:close/>
                <a:moveTo>
                  <a:pt x="4165" y="1673"/>
                </a:moveTo>
                <a:lnTo>
                  <a:pt x="4165" y="1673"/>
                </a:lnTo>
                <a:lnTo>
                  <a:pt x="4165" y="1675"/>
                </a:lnTo>
                <a:lnTo>
                  <a:pt x="4168" y="1675"/>
                </a:lnTo>
                <a:lnTo>
                  <a:pt x="4168" y="1677"/>
                </a:lnTo>
                <a:lnTo>
                  <a:pt x="4168" y="1677"/>
                </a:lnTo>
                <a:lnTo>
                  <a:pt x="4170" y="1677"/>
                </a:lnTo>
                <a:lnTo>
                  <a:pt x="4170" y="1675"/>
                </a:lnTo>
                <a:lnTo>
                  <a:pt x="4170" y="1675"/>
                </a:lnTo>
                <a:lnTo>
                  <a:pt x="4172" y="1675"/>
                </a:lnTo>
                <a:lnTo>
                  <a:pt x="4172" y="1677"/>
                </a:lnTo>
                <a:lnTo>
                  <a:pt x="4172" y="1677"/>
                </a:lnTo>
                <a:lnTo>
                  <a:pt x="4174" y="1677"/>
                </a:lnTo>
                <a:lnTo>
                  <a:pt x="4174" y="1677"/>
                </a:lnTo>
                <a:lnTo>
                  <a:pt x="4174" y="1675"/>
                </a:lnTo>
                <a:lnTo>
                  <a:pt x="4176" y="1675"/>
                </a:lnTo>
                <a:lnTo>
                  <a:pt x="4176" y="1673"/>
                </a:lnTo>
                <a:lnTo>
                  <a:pt x="4176" y="1671"/>
                </a:lnTo>
                <a:lnTo>
                  <a:pt x="4176" y="1669"/>
                </a:lnTo>
                <a:lnTo>
                  <a:pt x="4174" y="1669"/>
                </a:lnTo>
                <a:lnTo>
                  <a:pt x="4170" y="1667"/>
                </a:lnTo>
                <a:lnTo>
                  <a:pt x="4170" y="1667"/>
                </a:lnTo>
                <a:lnTo>
                  <a:pt x="4168" y="1669"/>
                </a:lnTo>
                <a:lnTo>
                  <a:pt x="4168" y="1671"/>
                </a:lnTo>
                <a:lnTo>
                  <a:pt x="4165" y="1671"/>
                </a:lnTo>
                <a:lnTo>
                  <a:pt x="4168" y="1673"/>
                </a:lnTo>
                <a:lnTo>
                  <a:pt x="4165" y="1673"/>
                </a:lnTo>
                <a:lnTo>
                  <a:pt x="4165" y="1673"/>
                </a:lnTo>
                <a:close/>
                <a:moveTo>
                  <a:pt x="4165" y="1673"/>
                </a:moveTo>
                <a:lnTo>
                  <a:pt x="4165" y="1671"/>
                </a:lnTo>
                <a:lnTo>
                  <a:pt x="4165" y="1671"/>
                </a:lnTo>
                <a:lnTo>
                  <a:pt x="4163" y="1671"/>
                </a:lnTo>
                <a:lnTo>
                  <a:pt x="4163" y="1673"/>
                </a:lnTo>
                <a:lnTo>
                  <a:pt x="4163" y="1673"/>
                </a:lnTo>
                <a:lnTo>
                  <a:pt x="4163" y="1673"/>
                </a:lnTo>
                <a:lnTo>
                  <a:pt x="4165" y="1673"/>
                </a:lnTo>
                <a:close/>
                <a:moveTo>
                  <a:pt x="4176" y="1577"/>
                </a:moveTo>
                <a:lnTo>
                  <a:pt x="4176" y="1577"/>
                </a:lnTo>
                <a:lnTo>
                  <a:pt x="4174" y="1579"/>
                </a:lnTo>
                <a:lnTo>
                  <a:pt x="4176" y="1579"/>
                </a:lnTo>
                <a:lnTo>
                  <a:pt x="4176" y="1579"/>
                </a:lnTo>
                <a:lnTo>
                  <a:pt x="4178" y="1577"/>
                </a:lnTo>
                <a:lnTo>
                  <a:pt x="4178" y="1575"/>
                </a:lnTo>
                <a:lnTo>
                  <a:pt x="4178" y="1575"/>
                </a:lnTo>
                <a:lnTo>
                  <a:pt x="4176" y="1573"/>
                </a:lnTo>
                <a:lnTo>
                  <a:pt x="4176" y="1570"/>
                </a:lnTo>
                <a:lnTo>
                  <a:pt x="4176" y="1570"/>
                </a:lnTo>
                <a:lnTo>
                  <a:pt x="4172" y="1573"/>
                </a:lnTo>
                <a:lnTo>
                  <a:pt x="4172" y="1575"/>
                </a:lnTo>
                <a:lnTo>
                  <a:pt x="4174" y="1575"/>
                </a:lnTo>
                <a:lnTo>
                  <a:pt x="4174" y="1577"/>
                </a:lnTo>
                <a:lnTo>
                  <a:pt x="4176" y="1577"/>
                </a:lnTo>
                <a:lnTo>
                  <a:pt x="4176" y="1577"/>
                </a:lnTo>
                <a:lnTo>
                  <a:pt x="4176" y="1577"/>
                </a:lnTo>
                <a:close/>
                <a:moveTo>
                  <a:pt x="4186" y="1614"/>
                </a:moveTo>
                <a:lnTo>
                  <a:pt x="4186" y="1614"/>
                </a:lnTo>
                <a:lnTo>
                  <a:pt x="4186" y="1619"/>
                </a:lnTo>
                <a:lnTo>
                  <a:pt x="4186" y="1621"/>
                </a:lnTo>
                <a:lnTo>
                  <a:pt x="4186" y="1623"/>
                </a:lnTo>
                <a:lnTo>
                  <a:pt x="4186" y="1627"/>
                </a:lnTo>
                <a:lnTo>
                  <a:pt x="4189" y="1627"/>
                </a:lnTo>
                <a:lnTo>
                  <a:pt x="4189" y="1629"/>
                </a:lnTo>
                <a:lnTo>
                  <a:pt x="4189" y="1629"/>
                </a:lnTo>
                <a:lnTo>
                  <a:pt x="4191" y="1629"/>
                </a:lnTo>
                <a:lnTo>
                  <a:pt x="4191" y="1631"/>
                </a:lnTo>
                <a:lnTo>
                  <a:pt x="4191" y="1631"/>
                </a:lnTo>
                <a:lnTo>
                  <a:pt x="4191" y="1631"/>
                </a:lnTo>
                <a:lnTo>
                  <a:pt x="4189" y="1633"/>
                </a:lnTo>
                <a:lnTo>
                  <a:pt x="4189" y="1633"/>
                </a:lnTo>
                <a:lnTo>
                  <a:pt x="4189" y="1635"/>
                </a:lnTo>
                <a:lnTo>
                  <a:pt x="4189" y="1638"/>
                </a:lnTo>
                <a:lnTo>
                  <a:pt x="4189" y="1638"/>
                </a:lnTo>
                <a:lnTo>
                  <a:pt x="4189" y="1638"/>
                </a:lnTo>
                <a:lnTo>
                  <a:pt x="4191" y="1640"/>
                </a:lnTo>
                <a:lnTo>
                  <a:pt x="4193" y="1640"/>
                </a:lnTo>
                <a:lnTo>
                  <a:pt x="4193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4"/>
                </a:lnTo>
                <a:lnTo>
                  <a:pt x="4191" y="1644"/>
                </a:lnTo>
                <a:lnTo>
                  <a:pt x="4193" y="1644"/>
                </a:lnTo>
                <a:lnTo>
                  <a:pt x="4197" y="1644"/>
                </a:lnTo>
                <a:lnTo>
                  <a:pt x="4199" y="1646"/>
                </a:lnTo>
                <a:lnTo>
                  <a:pt x="4199" y="1648"/>
                </a:lnTo>
                <a:lnTo>
                  <a:pt x="4201" y="1648"/>
                </a:lnTo>
                <a:lnTo>
                  <a:pt x="4201" y="1650"/>
                </a:lnTo>
                <a:lnTo>
                  <a:pt x="4201" y="1652"/>
                </a:lnTo>
                <a:lnTo>
                  <a:pt x="4201" y="1652"/>
                </a:lnTo>
                <a:lnTo>
                  <a:pt x="4201" y="1654"/>
                </a:lnTo>
                <a:lnTo>
                  <a:pt x="4201" y="1656"/>
                </a:lnTo>
                <a:lnTo>
                  <a:pt x="4201" y="1658"/>
                </a:lnTo>
                <a:lnTo>
                  <a:pt x="4203" y="1658"/>
                </a:lnTo>
                <a:lnTo>
                  <a:pt x="4203" y="1661"/>
                </a:lnTo>
                <a:lnTo>
                  <a:pt x="4203" y="1663"/>
                </a:lnTo>
                <a:lnTo>
                  <a:pt x="4205" y="1669"/>
                </a:lnTo>
                <a:lnTo>
                  <a:pt x="4205" y="1673"/>
                </a:lnTo>
                <a:lnTo>
                  <a:pt x="4205" y="1673"/>
                </a:lnTo>
                <a:lnTo>
                  <a:pt x="4205" y="1673"/>
                </a:lnTo>
                <a:lnTo>
                  <a:pt x="4207" y="1673"/>
                </a:lnTo>
                <a:lnTo>
                  <a:pt x="4207" y="1673"/>
                </a:lnTo>
                <a:lnTo>
                  <a:pt x="4209" y="1673"/>
                </a:lnTo>
                <a:lnTo>
                  <a:pt x="4212" y="1675"/>
                </a:lnTo>
                <a:lnTo>
                  <a:pt x="4212" y="1675"/>
                </a:lnTo>
                <a:lnTo>
                  <a:pt x="4212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5"/>
                </a:lnTo>
                <a:lnTo>
                  <a:pt x="4216" y="1675"/>
                </a:lnTo>
                <a:lnTo>
                  <a:pt x="4216" y="1675"/>
                </a:lnTo>
                <a:lnTo>
                  <a:pt x="4220" y="1673"/>
                </a:lnTo>
                <a:lnTo>
                  <a:pt x="4222" y="1673"/>
                </a:lnTo>
                <a:lnTo>
                  <a:pt x="4222" y="1673"/>
                </a:lnTo>
                <a:lnTo>
                  <a:pt x="4224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8" y="1675"/>
                </a:lnTo>
                <a:lnTo>
                  <a:pt x="4228" y="1675"/>
                </a:lnTo>
                <a:lnTo>
                  <a:pt x="4228" y="1679"/>
                </a:lnTo>
                <a:lnTo>
                  <a:pt x="4228" y="1679"/>
                </a:lnTo>
                <a:lnTo>
                  <a:pt x="4228" y="1682"/>
                </a:lnTo>
                <a:lnTo>
                  <a:pt x="4228" y="1682"/>
                </a:lnTo>
                <a:lnTo>
                  <a:pt x="4228" y="1682"/>
                </a:lnTo>
                <a:lnTo>
                  <a:pt x="4230" y="1682"/>
                </a:lnTo>
                <a:lnTo>
                  <a:pt x="4233" y="1679"/>
                </a:lnTo>
                <a:lnTo>
                  <a:pt x="4235" y="1679"/>
                </a:lnTo>
                <a:lnTo>
                  <a:pt x="4237" y="1679"/>
                </a:lnTo>
                <a:lnTo>
                  <a:pt x="4239" y="1679"/>
                </a:lnTo>
                <a:lnTo>
                  <a:pt x="4241" y="1679"/>
                </a:lnTo>
                <a:lnTo>
                  <a:pt x="4245" y="1677"/>
                </a:lnTo>
                <a:lnTo>
                  <a:pt x="4245" y="1673"/>
                </a:lnTo>
                <a:lnTo>
                  <a:pt x="4249" y="1677"/>
                </a:lnTo>
                <a:lnTo>
                  <a:pt x="4249" y="1677"/>
                </a:lnTo>
                <a:lnTo>
                  <a:pt x="4251" y="1677"/>
                </a:lnTo>
                <a:lnTo>
                  <a:pt x="4251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9"/>
                </a:lnTo>
                <a:lnTo>
                  <a:pt x="4253" y="1679"/>
                </a:lnTo>
                <a:lnTo>
                  <a:pt x="4256" y="1682"/>
                </a:lnTo>
                <a:lnTo>
                  <a:pt x="4256" y="1682"/>
                </a:lnTo>
                <a:lnTo>
                  <a:pt x="4258" y="1679"/>
                </a:lnTo>
                <a:lnTo>
                  <a:pt x="4260" y="1677"/>
                </a:lnTo>
                <a:lnTo>
                  <a:pt x="4262" y="1677"/>
                </a:lnTo>
                <a:lnTo>
                  <a:pt x="4262" y="1679"/>
                </a:lnTo>
                <a:lnTo>
                  <a:pt x="4262" y="1679"/>
                </a:lnTo>
                <a:lnTo>
                  <a:pt x="4262" y="1679"/>
                </a:lnTo>
                <a:lnTo>
                  <a:pt x="4264" y="1679"/>
                </a:lnTo>
                <a:lnTo>
                  <a:pt x="4264" y="1677"/>
                </a:lnTo>
                <a:lnTo>
                  <a:pt x="4264" y="1679"/>
                </a:lnTo>
                <a:lnTo>
                  <a:pt x="4264" y="1679"/>
                </a:lnTo>
                <a:lnTo>
                  <a:pt x="4264" y="1682"/>
                </a:lnTo>
                <a:lnTo>
                  <a:pt x="4266" y="1682"/>
                </a:lnTo>
                <a:lnTo>
                  <a:pt x="4266" y="1682"/>
                </a:lnTo>
                <a:lnTo>
                  <a:pt x="4266" y="1679"/>
                </a:lnTo>
                <a:lnTo>
                  <a:pt x="4266" y="1682"/>
                </a:lnTo>
                <a:lnTo>
                  <a:pt x="4268" y="1684"/>
                </a:lnTo>
                <a:lnTo>
                  <a:pt x="4268" y="1690"/>
                </a:lnTo>
                <a:lnTo>
                  <a:pt x="4268" y="1690"/>
                </a:lnTo>
                <a:lnTo>
                  <a:pt x="4270" y="1692"/>
                </a:lnTo>
                <a:lnTo>
                  <a:pt x="4277" y="1688"/>
                </a:lnTo>
                <a:lnTo>
                  <a:pt x="4287" y="1684"/>
                </a:lnTo>
                <a:lnTo>
                  <a:pt x="4289" y="1682"/>
                </a:lnTo>
                <a:lnTo>
                  <a:pt x="4289" y="1679"/>
                </a:lnTo>
                <a:lnTo>
                  <a:pt x="4289" y="1679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5"/>
                </a:lnTo>
                <a:lnTo>
                  <a:pt x="4291" y="1675"/>
                </a:lnTo>
                <a:lnTo>
                  <a:pt x="4291" y="1673"/>
                </a:lnTo>
                <a:lnTo>
                  <a:pt x="4291" y="1673"/>
                </a:lnTo>
                <a:lnTo>
                  <a:pt x="4291" y="1673"/>
                </a:lnTo>
                <a:lnTo>
                  <a:pt x="4293" y="1673"/>
                </a:lnTo>
                <a:lnTo>
                  <a:pt x="4293" y="1673"/>
                </a:lnTo>
                <a:lnTo>
                  <a:pt x="4293" y="1671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7"/>
                </a:lnTo>
                <a:lnTo>
                  <a:pt x="4293" y="1667"/>
                </a:lnTo>
                <a:lnTo>
                  <a:pt x="4293" y="1667"/>
                </a:lnTo>
                <a:lnTo>
                  <a:pt x="4295" y="1667"/>
                </a:lnTo>
                <a:lnTo>
                  <a:pt x="4295" y="1667"/>
                </a:lnTo>
                <a:lnTo>
                  <a:pt x="4295" y="1665"/>
                </a:lnTo>
                <a:lnTo>
                  <a:pt x="4295" y="1665"/>
                </a:lnTo>
                <a:lnTo>
                  <a:pt x="4295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5" y="1661"/>
                </a:lnTo>
                <a:lnTo>
                  <a:pt x="4295" y="1658"/>
                </a:lnTo>
                <a:lnTo>
                  <a:pt x="4295" y="1658"/>
                </a:lnTo>
                <a:lnTo>
                  <a:pt x="4295" y="1656"/>
                </a:lnTo>
                <a:lnTo>
                  <a:pt x="4293" y="1656"/>
                </a:lnTo>
                <a:lnTo>
                  <a:pt x="4291" y="1656"/>
                </a:lnTo>
                <a:lnTo>
                  <a:pt x="4293" y="1656"/>
                </a:lnTo>
                <a:lnTo>
                  <a:pt x="4293" y="1656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2"/>
                </a:lnTo>
                <a:lnTo>
                  <a:pt x="4297" y="1652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6"/>
                </a:lnTo>
                <a:lnTo>
                  <a:pt x="4300" y="1646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8"/>
                </a:lnTo>
                <a:lnTo>
                  <a:pt x="4302" y="1648"/>
                </a:lnTo>
                <a:lnTo>
                  <a:pt x="4304" y="1648"/>
                </a:lnTo>
                <a:lnTo>
                  <a:pt x="4304" y="1648"/>
                </a:lnTo>
                <a:lnTo>
                  <a:pt x="4306" y="1646"/>
                </a:lnTo>
                <a:lnTo>
                  <a:pt x="4306" y="1644"/>
                </a:lnTo>
                <a:lnTo>
                  <a:pt x="4308" y="1644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0"/>
                </a:lnTo>
                <a:lnTo>
                  <a:pt x="4310" y="1635"/>
                </a:lnTo>
                <a:lnTo>
                  <a:pt x="4310" y="1633"/>
                </a:lnTo>
                <a:lnTo>
                  <a:pt x="4310" y="1627"/>
                </a:lnTo>
                <a:lnTo>
                  <a:pt x="4310" y="1627"/>
                </a:lnTo>
                <a:lnTo>
                  <a:pt x="4314" y="1621"/>
                </a:lnTo>
                <a:lnTo>
                  <a:pt x="4314" y="1621"/>
                </a:lnTo>
                <a:lnTo>
                  <a:pt x="4314" y="1621"/>
                </a:lnTo>
                <a:lnTo>
                  <a:pt x="4316" y="1619"/>
                </a:lnTo>
                <a:lnTo>
                  <a:pt x="4316" y="1619"/>
                </a:lnTo>
                <a:lnTo>
                  <a:pt x="4316" y="1617"/>
                </a:lnTo>
                <a:lnTo>
                  <a:pt x="4316" y="1617"/>
                </a:lnTo>
                <a:lnTo>
                  <a:pt x="4316" y="1614"/>
                </a:lnTo>
                <a:lnTo>
                  <a:pt x="4318" y="1617"/>
                </a:lnTo>
                <a:lnTo>
                  <a:pt x="4318" y="1619"/>
                </a:lnTo>
                <a:lnTo>
                  <a:pt x="4321" y="1619"/>
                </a:lnTo>
                <a:lnTo>
                  <a:pt x="4323" y="1619"/>
                </a:lnTo>
                <a:lnTo>
                  <a:pt x="4325" y="1619"/>
                </a:lnTo>
                <a:lnTo>
                  <a:pt x="4329" y="1619"/>
                </a:lnTo>
                <a:lnTo>
                  <a:pt x="4331" y="1619"/>
                </a:lnTo>
                <a:lnTo>
                  <a:pt x="4331" y="1617"/>
                </a:lnTo>
                <a:lnTo>
                  <a:pt x="4331" y="1617"/>
                </a:lnTo>
                <a:lnTo>
                  <a:pt x="4329" y="1614"/>
                </a:lnTo>
                <a:lnTo>
                  <a:pt x="4327" y="1612"/>
                </a:lnTo>
                <a:lnTo>
                  <a:pt x="4325" y="1610"/>
                </a:lnTo>
                <a:lnTo>
                  <a:pt x="4318" y="1608"/>
                </a:lnTo>
                <a:lnTo>
                  <a:pt x="4318" y="1606"/>
                </a:lnTo>
                <a:lnTo>
                  <a:pt x="4316" y="1604"/>
                </a:lnTo>
                <a:lnTo>
                  <a:pt x="4314" y="1602"/>
                </a:lnTo>
                <a:lnTo>
                  <a:pt x="4314" y="1602"/>
                </a:lnTo>
                <a:lnTo>
                  <a:pt x="4314" y="1602"/>
                </a:lnTo>
                <a:lnTo>
                  <a:pt x="4316" y="1602"/>
                </a:lnTo>
                <a:lnTo>
                  <a:pt x="4316" y="1602"/>
                </a:lnTo>
                <a:lnTo>
                  <a:pt x="4316" y="1600"/>
                </a:lnTo>
                <a:lnTo>
                  <a:pt x="4318" y="1600"/>
                </a:lnTo>
                <a:lnTo>
                  <a:pt x="4318" y="1598"/>
                </a:lnTo>
                <a:lnTo>
                  <a:pt x="4318" y="1598"/>
                </a:lnTo>
                <a:lnTo>
                  <a:pt x="4318" y="1598"/>
                </a:lnTo>
                <a:lnTo>
                  <a:pt x="4316" y="1596"/>
                </a:lnTo>
                <a:lnTo>
                  <a:pt x="4314" y="1593"/>
                </a:lnTo>
                <a:lnTo>
                  <a:pt x="4314" y="1591"/>
                </a:lnTo>
                <a:lnTo>
                  <a:pt x="4314" y="1591"/>
                </a:lnTo>
                <a:lnTo>
                  <a:pt x="4312" y="1591"/>
                </a:lnTo>
                <a:lnTo>
                  <a:pt x="4312" y="1591"/>
                </a:lnTo>
                <a:lnTo>
                  <a:pt x="4312" y="1589"/>
                </a:lnTo>
                <a:lnTo>
                  <a:pt x="4312" y="1589"/>
                </a:lnTo>
                <a:lnTo>
                  <a:pt x="4312" y="1589"/>
                </a:lnTo>
                <a:lnTo>
                  <a:pt x="4310" y="1589"/>
                </a:lnTo>
                <a:lnTo>
                  <a:pt x="4312" y="1589"/>
                </a:lnTo>
                <a:lnTo>
                  <a:pt x="4312" y="1587"/>
                </a:lnTo>
                <a:lnTo>
                  <a:pt x="4312" y="1587"/>
                </a:lnTo>
                <a:lnTo>
                  <a:pt x="4310" y="1587"/>
                </a:lnTo>
                <a:lnTo>
                  <a:pt x="4310" y="1587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3"/>
                </a:lnTo>
                <a:lnTo>
                  <a:pt x="4308" y="1581"/>
                </a:lnTo>
                <a:lnTo>
                  <a:pt x="4306" y="1579"/>
                </a:lnTo>
                <a:lnTo>
                  <a:pt x="4304" y="1579"/>
                </a:lnTo>
                <a:lnTo>
                  <a:pt x="4304" y="1579"/>
                </a:lnTo>
                <a:lnTo>
                  <a:pt x="4306" y="1579"/>
                </a:lnTo>
                <a:lnTo>
                  <a:pt x="4306" y="1579"/>
                </a:lnTo>
                <a:lnTo>
                  <a:pt x="4310" y="1579"/>
                </a:lnTo>
                <a:lnTo>
                  <a:pt x="4310" y="1579"/>
                </a:lnTo>
                <a:lnTo>
                  <a:pt x="4310" y="1577"/>
                </a:lnTo>
                <a:lnTo>
                  <a:pt x="4310" y="1579"/>
                </a:lnTo>
                <a:lnTo>
                  <a:pt x="4312" y="1579"/>
                </a:lnTo>
                <a:lnTo>
                  <a:pt x="4312" y="1579"/>
                </a:lnTo>
                <a:lnTo>
                  <a:pt x="4314" y="1579"/>
                </a:lnTo>
                <a:lnTo>
                  <a:pt x="4314" y="1577"/>
                </a:lnTo>
                <a:lnTo>
                  <a:pt x="4314" y="1577"/>
                </a:lnTo>
                <a:lnTo>
                  <a:pt x="4314" y="1577"/>
                </a:lnTo>
                <a:lnTo>
                  <a:pt x="4312" y="1575"/>
                </a:lnTo>
                <a:lnTo>
                  <a:pt x="4310" y="1575"/>
                </a:lnTo>
                <a:lnTo>
                  <a:pt x="4310" y="1575"/>
                </a:lnTo>
                <a:lnTo>
                  <a:pt x="4310" y="1573"/>
                </a:lnTo>
                <a:lnTo>
                  <a:pt x="4310" y="1573"/>
                </a:lnTo>
                <a:lnTo>
                  <a:pt x="4310" y="1570"/>
                </a:lnTo>
                <a:lnTo>
                  <a:pt x="4312" y="1570"/>
                </a:lnTo>
                <a:lnTo>
                  <a:pt x="4312" y="1568"/>
                </a:lnTo>
                <a:lnTo>
                  <a:pt x="4312" y="1568"/>
                </a:lnTo>
                <a:lnTo>
                  <a:pt x="4314" y="1568"/>
                </a:lnTo>
                <a:lnTo>
                  <a:pt x="4316" y="1570"/>
                </a:lnTo>
                <a:lnTo>
                  <a:pt x="4316" y="1570"/>
                </a:lnTo>
                <a:lnTo>
                  <a:pt x="4318" y="1570"/>
                </a:lnTo>
                <a:lnTo>
                  <a:pt x="4321" y="1568"/>
                </a:lnTo>
                <a:lnTo>
                  <a:pt x="4323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7" y="1566"/>
                </a:lnTo>
                <a:lnTo>
                  <a:pt x="4325" y="1566"/>
                </a:lnTo>
                <a:lnTo>
                  <a:pt x="4323" y="1564"/>
                </a:lnTo>
                <a:lnTo>
                  <a:pt x="4321" y="1562"/>
                </a:lnTo>
                <a:lnTo>
                  <a:pt x="4321" y="1560"/>
                </a:lnTo>
                <a:lnTo>
                  <a:pt x="4323" y="1560"/>
                </a:lnTo>
                <a:lnTo>
                  <a:pt x="4323" y="1560"/>
                </a:lnTo>
                <a:lnTo>
                  <a:pt x="4325" y="1560"/>
                </a:lnTo>
                <a:lnTo>
                  <a:pt x="4327" y="1560"/>
                </a:lnTo>
                <a:lnTo>
                  <a:pt x="4331" y="1560"/>
                </a:lnTo>
                <a:lnTo>
                  <a:pt x="4333" y="1558"/>
                </a:lnTo>
                <a:lnTo>
                  <a:pt x="4335" y="1558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4"/>
                </a:lnTo>
                <a:lnTo>
                  <a:pt x="4335" y="1554"/>
                </a:lnTo>
                <a:lnTo>
                  <a:pt x="4335" y="1554"/>
                </a:lnTo>
                <a:lnTo>
                  <a:pt x="4333" y="1554"/>
                </a:lnTo>
                <a:lnTo>
                  <a:pt x="4331" y="1554"/>
                </a:lnTo>
                <a:lnTo>
                  <a:pt x="4331" y="1554"/>
                </a:lnTo>
                <a:lnTo>
                  <a:pt x="4327" y="1552"/>
                </a:lnTo>
                <a:lnTo>
                  <a:pt x="4327" y="1552"/>
                </a:lnTo>
                <a:lnTo>
                  <a:pt x="4325" y="1549"/>
                </a:lnTo>
                <a:lnTo>
                  <a:pt x="4325" y="1549"/>
                </a:lnTo>
                <a:lnTo>
                  <a:pt x="4325" y="1547"/>
                </a:lnTo>
                <a:lnTo>
                  <a:pt x="4323" y="1547"/>
                </a:lnTo>
                <a:lnTo>
                  <a:pt x="4321" y="1547"/>
                </a:lnTo>
                <a:lnTo>
                  <a:pt x="4321" y="1547"/>
                </a:lnTo>
                <a:lnTo>
                  <a:pt x="4318" y="1549"/>
                </a:lnTo>
                <a:lnTo>
                  <a:pt x="4318" y="1549"/>
                </a:lnTo>
                <a:lnTo>
                  <a:pt x="4316" y="1549"/>
                </a:lnTo>
                <a:lnTo>
                  <a:pt x="4316" y="1547"/>
                </a:lnTo>
                <a:lnTo>
                  <a:pt x="4316" y="1547"/>
                </a:lnTo>
                <a:lnTo>
                  <a:pt x="4318" y="1547"/>
                </a:lnTo>
                <a:lnTo>
                  <a:pt x="4318" y="1547"/>
                </a:lnTo>
                <a:lnTo>
                  <a:pt x="4318" y="1545"/>
                </a:lnTo>
                <a:lnTo>
                  <a:pt x="4316" y="1543"/>
                </a:lnTo>
                <a:lnTo>
                  <a:pt x="4316" y="1545"/>
                </a:lnTo>
                <a:lnTo>
                  <a:pt x="4314" y="1545"/>
                </a:lnTo>
                <a:lnTo>
                  <a:pt x="4310" y="1547"/>
                </a:lnTo>
                <a:lnTo>
                  <a:pt x="4312" y="1545"/>
                </a:lnTo>
                <a:lnTo>
                  <a:pt x="4312" y="1545"/>
                </a:lnTo>
                <a:lnTo>
                  <a:pt x="4312" y="1543"/>
                </a:lnTo>
                <a:lnTo>
                  <a:pt x="4312" y="1541"/>
                </a:lnTo>
                <a:lnTo>
                  <a:pt x="4312" y="1541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7"/>
                </a:lnTo>
                <a:lnTo>
                  <a:pt x="4310" y="1537"/>
                </a:lnTo>
                <a:lnTo>
                  <a:pt x="4308" y="1537"/>
                </a:lnTo>
                <a:lnTo>
                  <a:pt x="4308" y="1535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1"/>
                </a:lnTo>
                <a:lnTo>
                  <a:pt x="4304" y="1531"/>
                </a:lnTo>
                <a:lnTo>
                  <a:pt x="4304" y="1533"/>
                </a:lnTo>
                <a:lnTo>
                  <a:pt x="4304" y="1533"/>
                </a:lnTo>
                <a:lnTo>
                  <a:pt x="4302" y="1535"/>
                </a:lnTo>
                <a:lnTo>
                  <a:pt x="4300" y="1537"/>
                </a:lnTo>
                <a:lnTo>
                  <a:pt x="4300" y="1537"/>
                </a:lnTo>
                <a:lnTo>
                  <a:pt x="4300" y="1535"/>
                </a:lnTo>
                <a:lnTo>
                  <a:pt x="4300" y="1535"/>
                </a:lnTo>
                <a:lnTo>
                  <a:pt x="4300" y="1533"/>
                </a:lnTo>
                <a:lnTo>
                  <a:pt x="4300" y="1531"/>
                </a:lnTo>
                <a:lnTo>
                  <a:pt x="4300" y="1531"/>
                </a:lnTo>
                <a:lnTo>
                  <a:pt x="4300" y="1531"/>
                </a:lnTo>
                <a:lnTo>
                  <a:pt x="4295" y="1537"/>
                </a:lnTo>
                <a:lnTo>
                  <a:pt x="4295" y="1537"/>
                </a:lnTo>
                <a:lnTo>
                  <a:pt x="4291" y="1543"/>
                </a:lnTo>
                <a:lnTo>
                  <a:pt x="4289" y="1545"/>
                </a:lnTo>
                <a:lnTo>
                  <a:pt x="4289" y="1547"/>
                </a:lnTo>
                <a:lnTo>
                  <a:pt x="4287" y="1549"/>
                </a:lnTo>
                <a:lnTo>
                  <a:pt x="4287" y="1549"/>
                </a:lnTo>
                <a:lnTo>
                  <a:pt x="4285" y="1552"/>
                </a:lnTo>
                <a:lnTo>
                  <a:pt x="4285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1" y="1554"/>
                </a:lnTo>
                <a:lnTo>
                  <a:pt x="4281" y="1554"/>
                </a:lnTo>
                <a:lnTo>
                  <a:pt x="4281" y="1556"/>
                </a:lnTo>
                <a:lnTo>
                  <a:pt x="4283" y="1556"/>
                </a:lnTo>
                <a:lnTo>
                  <a:pt x="4283" y="1558"/>
                </a:lnTo>
                <a:lnTo>
                  <a:pt x="4281" y="1558"/>
                </a:lnTo>
                <a:lnTo>
                  <a:pt x="4281" y="1560"/>
                </a:lnTo>
                <a:lnTo>
                  <a:pt x="4279" y="1560"/>
                </a:lnTo>
                <a:lnTo>
                  <a:pt x="4277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2" y="1560"/>
                </a:lnTo>
                <a:lnTo>
                  <a:pt x="4270" y="1562"/>
                </a:lnTo>
                <a:lnTo>
                  <a:pt x="4268" y="1562"/>
                </a:lnTo>
                <a:lnTo>
                  <a:pt x="4268" y="1564"/>
                </a:lnTo>
                <a:lnTo>
                  <a:pt x="4266" y="1564"/>
                </a:lnTo>
                <a:lnTo>
                  <a:pt x="4264" y="1564"/>
                </a:lnTo>
                <a:lnTo>
                  <a:pt x="4262" y="1566"/>
                </a:lnTo>
                <a:lnTo>
                  <a:pt x="4260" y="1564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8"/>
                </a:lnTo>
                <a:lnTo>
                  <a:pt x="4258" y="1570"/>
                </a:lnTo>
                <a:lnTo>
                  <a:pt x="4258" y="1570"/>
                </a:lnTo>
                <a:lnTo>
                  <a:pt x="4256" y="1575"/>
                </a:lnTo>
                <a:lnTo>
                  <a:pt x="4251" y="1577"/>
                </a:lnTo>
                <a:lnTo>
                  <a:pt x="4249" y="1581"/>
                </a:lnTo>
                <a:lnTo>
                  <a:pt x="4247" y="1583"/>
                </a:lnTo>
                <a:lnTo>
                  <a:pt x="4245" y="1585"/>
                </a:lnTo>
                <a:lnTo>
                  <a:pt x="4245" y="1585"/>
                </a:lnTo>
                <a:lnTo>
                  <a:pt x="4243" y="1587"/>
                </a:lnTo>
                <a:lnTo>
                  <a:pt x="4241" y="1587"/>
                </a:lnTo>
                <a:lnTo>
                  <a:pt x="4233" y="1589"/>
                </a:lnTo>
                <a:lnTo>
                  <a:pt x="4226" y="1589"/>
                </a:lnTo>
                <a:lnTo>
                  <a:pt x="4224" y="1591"/>
                </a:lnTo>
                <a:lnTo>
                  <a:pt x="4224" y="1591"/>
                </a:lnTo>
                <a:lnTo>
                  <a:pt x="4222" y="1593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8"/>
                </a:lnTo>
                <a:lnTo>
                  <a:pt x="4222" y="1598"/>
                </a:lnTo>
                <a:lnTo>
                  <a:pt x="4220" y="1598"/>
                </a:lnTo>
                <a:lnTo>
                  <a:pt x="4220" y="1598"/>
                </a:lnTo>
                <a:lnTo>
                  <a:pt x="4220" y="1596"/>
                </a:lnTo>
                <a:lnTo>
                  <a:pt x="4218" y="1598"/>
                </a:lnTo>
                <a:lnTo>
                  <a:pt x="4218" y="1598"/>
                </a:lnTo>
                <a:lnTo>
                  <a:pt x="4218" y="1600"/>
                </a:lnTo>
                <a:lnTo>
                  <a:pt x="4220" y="1600"/>
                </a:lnTo>
                <a:lnTo>
                  <a:pt x="4220" y="1602"/>
                </a:lnTo>
                <a:lnTo>
                  <a:pt x="4218" y="1602"/>
                </a:lnTo>
                <a:lnTo>
                  <a:pt x="4218" y="1604"/>
                </a:lnTo>
                <a:lnTo>
                  <a:pt x="4218" y="1606"/>
                </a:lnTo>
                <a:lnTo>
                  <a:pt x="4218" y="1606"/>
                </a:lnTo>
                <a:lnTo>
                  <a:pt x="4216" y="1608"/>
                </a:lnTo>
                <a:lnTo>
                  <a:pt x="4216" y="1608"/>
                </a:lnTo>
                <a:lnTo>
                  <a:pt x="4216" y="1610"/>
                </a:lnTo>
                <a:lnTo>
                  <a:pt x="4218" y="1610"/>
                </a:lnTo>
                <a:lnTo>
                  <a:pt x="4220" y="1610"/>
                </a:lnTo>
                <a:lnTo>
                  <a:pt x="4218" y="1610"/>
                </a:lnTo>
                <a:lnTo>
                  <a:pt x="4218" y="1610"/>
                </a:lnTo>
                <a:lnTo>
                  <a:pt x="4216" y="1610"/>
                </a:lnTo>
                <a:lnTo>
                  <a:pt x="4214" y="1608"/>
                </a:lnTo>
                <a:lnTo>
                  <a:pt x="4214" y="1610"/>
                </a:lnTo>
                <a:lnTo>
                  <a:pt x="4212" y="1608"/>
                </a:lnTo>
                <a:lnTo>
                  <a:pt x="4207" y="1606"/>
                </a:lnTo>
                <a:lnTo>
                  <a:pt x="4207" y="1606"/>
                </a:lnTo>
                <a:lnTo>
                  <a:pt x="4205" y="1606"/>
                </a:lnTo>
                <a:lnTo>
                  <a:pt x="4205" y="1606"/>
                </a:lnTo>
                <a:lnTo>
                  <a:pt x="4203" y="1606"/>
                </a:lnTo>
                <a:lnTo>
                  <a:pt x="4201" y="1606"/>
                </a:lnTo>
                <a:lnTo>
                  <a:pt x="4199" y="1606"/>
                </a:lnTo>
                <a:lnTo>
                  <a:pt x="4197" y="1604"/>
                </a:lnTo>
                <a:lnTo>
                  <a:pt x="4197" y="1604"/>
                </a:lnTo>
                <a:lnTo>
                  <a:pt x="4197" y="1602"/>
                </a:lnTo>
                <a:lnTo>
                  <a:pt x="4193" y="1604"/>
                </a:lnTo>
                <a:lnTo>
                  <a:pt x="4191" y="1604"/>
                </a:lnTo>
                <a:lnTo>
                  <a:pt x="4191" y="1606"/>
                </a:lnTo>
                <a:lnTo>
                  <a:pt x="4189" y="1608"/>
                </a:lnTo>
                <a:lnTo>
                  <a:pt x="4189" y="1610"/>
                </a:lnTo>
                <a:lnTo>
                  <a:pt x="4189" y="1610"/>
                </a:lnTo>
                <a:lnTo>
                  <a:pt x="4186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4"/>
                </a:lnTo>
                <a:lnTo>
                  <a:pt x="4186" y="1614"/>
                </a:lnTo>
                <a:close/>
                <a:moveTo>
                  <a:pt x="4113" y="1610"/>
                </a:moveTo>
                <a:lnTo>
                  <a:pt x="4111" y="1610"/>
                </a:lnTo>
                <a:lnTo>
                  <a:pt x="4111" y="1610"/>
                </a:lnTo>
                <a:lnTo>
                  <a:pt x="4109" y="1612"/>
                </a:lnTo>
                <a:lnTo>
                  <a:pt x="4111" y="1612"/>
                </a:lnTo>
                <a:lnTo>
                  <a:pt x="4113" y="1612"/>
                </a:lnTo>
                <a:lnTo>
                  <a:pt x="4115" y="1612"/>
                </a:lnTo>
                <a:lnTo>
                  <a:pt x="4113" y="1610"/>
                </a:lnTo>
                <a:lnTo>
                  <a:pt x="4113" y="1610"/>
                </a:lnTo>
                <a:close/>
                <a:moveTo>
                  <a:pt x="4161" y="1480"/>
                </a:moveTo>
                <a:lnTo>
                  <a:pt x="4161" y="1480"/>
                </a:lnTo>
                <a:lnTo>
                  <a:pt x="4159" y="1480"/>
                </a:lnTo>
                <a:lnTo>
                  <a:pt x="4159" y="1482"/>
                </a:lnTo>
                <a:lnTo>
                  <a:pt x="4159" y="1482"/>
                </a:lnTo>
                <a:lnTo>
                  <a:pt x="4161" y="1482"/>
                </a:lnTo>
                <a:lnTo>
                  <a:pt x="4161" y="1480"/>
                </a:lnTo>
                <a:close/>
                <a:moveTo>
                  <a:pt x="4138" y="1782"/>
                </a:move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4"/>
                </a:lnTo>
                <a:lnTo>
                  <a:pt x="4140" y="1782"/>
                </a:lnTo>
                <a:lnTo>
                  <a:pt x="4138" y="1782"/>
                </a:lnTo>
                <a:lnTo>
                  <a:pt x="4138" y="1782"/>
                </a:lnTo>
                <a:close/>
                <a:moveTo>
                  <a:pt x="4155" y="1673"/>
                </a:moveTo>
                <a:lnTo>
                  <a:pt x="4155" y="1673"/>
                </a:lnTo>
                <a:lnTo>
                  <a:pt x="4155" y="1675"/>
                </a:lnTo>
                <a:lnTo>
                  <a:pt x="4155" y="1675"/>
                </a:lnTo>
                <a:lnTo>
                  <a:pt x="4157" y="1675"/>
                </a:lnTo>
                <a:lnTo>
                  <a:pt x="4157" y="1673"/>
                </a:lnTo>
                <a:lnTo>
                  <a:pt x="4155" y="1673"/>
                </a:lnTo>
                <a:lnTo>
                  <a:pt x="4155" y="1673"/>
                </a:lnTo>
                <a:lnTo>
                  <a:pt x="4155" y="1673"/>
                </a:lnTo>
                <a:close/>
                <a:moveTo>
                  <a:pt x="4247" y="1751"/>
                </a:moveTo>
                <a:lnTo>
                  <a:pt x="4249" y="1751"/>
                </a:lnTo>
                <a:lnTo>
                  <a:pt x="4256" y="1753"/>
                </a:lnTo>
                <a:lnTo>
                  <a:pt x="4258" y="1755"/>
                </a:lnTo>
                <a:lnTo>
                  <a:pt x="4262" y="1755"/>
                </a:lnTo>
                <a:lnTo>
                  <a:pt x="4264" y="1755"/>
                </a:lnTo>
                <a:lnTo>
                  <a:pt x="4264" y="1755"/>
                </a:lnTo>
                <a:lnTo>
                  <a:pt x="4264" y="1757"/>
                </a:lnTo>
                <a:lnTo>
                  <a:pt x="4266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6" y="1755"/>
                </a:lnTo>
                <a:lnTo>
                  <a:pt x="4266" y="1755"/>
                </a:lnTo>
                <a:lnTo>
                  <a:pt x="4264" y="1753"/>
                </a:lnTo>
                <a:lnTo>
                  <a:pt x="4264" y="1751"/>
                </a:lnTo>
                <a:lnTo>
                  <a:pt x="4264" y="1751"/>
                </a:lnTo>
                <a:lnTo>
                  <a:pt x="4266" y="1747"/>
                </a:lnTo>
                <a:lnTo>
                  <a:pt x="4266" y="1744"/>
                </a:lnTo>
                <a:lnTo>
                  <a:pt x="4266" y="1742"/>
                </a:lnTo>
                <a:lnTo>
                  <a:pt x="4264" y="1742"/>
                </a:lnTo>
                <a:lnTo>
                  <a:pt x="4260" y="1740"/>
                </a:lnTo>
                <a:lnTo>
                  <a:pt x="4260" y="1740"/>
                </a:lnTo>
                <a:lnTo>
                  <a:pt x="4258" y="1742"/>
                </a:lnTo>
                <a:lnTo>
                  <a:pt x="4256" y="1742"/>
                </a:lnTo>
                <a:lnTo>
                  <a:pt x="4251" y="1742"/>
                </a:lnTo>
                <a:lnTo>
                  <a:pt x="4249" y="1742"/>
                </a:lnTo>
                <a:lnTo>
                  <a:pt x="4245" y="1740"/>
                </a:lnTo>
                <a:lnTo>
                  <a:pt x="4241" y="1740"/>
                </a:lnTo>
                <a:lnTo>
                  <a:pt x="4241" y="1738"/>
                </a:lnTo>
                <a:lnTo>
                  <a:pt x="4241" y="1736"/>
                </a:lnTo>
                <a:lnTo>
                  <a:pt x="4241" y="1736"/>
                </a:lnTo>
                <a:lnTo>
                  <a:pt x="4239" y="1734"/>
                </a:lnTo>
                <a:lnTo>
                  <a:pt x="4239" y="1734"/>
                </a:lnTo>
                <a:lnTo>
                  <a:pt x="4239" y="1732"/>
                </a:lnTo>
                <a:lnTo>
                  <a:pt x="4239" y="1730"/>
                </a:lnTo>
                <a:lnTo>
                  <a:pt x="4237" y="1730"/>
                </a:lnTo>
                <a:lnTo>
                  <a:pt x="4235" y="1730"/>
                </a:lnTo>
                <a:lnTo>
                  <a:pt x="4233" y="1730"/>
                </a:lnTo>
                <a:lnTo>
                  <a:pt x="4233" y="1730"/>
                </a:lnTo>
                <a:lnTo>
                  <a:pt x="4230" y="1730"/>
                </a:lnTo>
                <a:lnTo>
                  <a:pt x="4226" y="1728"/>
                </a:lnTo>
                <a:lnTo>
                  <a:pt x="4226" y="1728"/>
                </a:lnTo>
                <a:lnTo>
                  <a:pt x="4224" y="1728"/>
                </a:lnTo>
                <a:lnTo>
                  <a:pt x="4224" y="1728"/>
                </a:lnTo>
                <a:lnTo>
                  <a:pt x="4222" y="1728"/>
                </a:lnTo>
                <a:lnTo>
                  <a:pt x="4222" y="1728"/>
                </a:lnTo>
                <a:lnTo>
                  <a:pt x="4220" y="1728"/>
                </a:lnTo>
                <a:lnTo>
                  <a:pt x="4218" y="1728"/>
                </a:lnTo>
                <a:lnTo>
                  <a:pt x="4218" y="1728"/>
                </a:lnTo>
                <a:lnTo>
                  <a:pt x="4216" y="1723"/>
                </a:lnTo>
                <a:lnTo>
                  <a:pt x="4216" y="1723"/>
                </a:lnTo>
                <a:lnTo>
                  <a:pt x="4214" y="1723"/>
                </a:lnTo>
                <a:lnTo>
                  <a:pt x="4214" y="1723"/>
                </a:lnTo>
                <a:lnTo>
                  <a:pt x="4212" y="1723"/>
                </a:lnTo>
                <a:lnTo>
                  <a:pt x="4212" y="1726"/>
                </a:lnTo>
                <a:lnTo>
                  <a:pt x="4212" y="1726"/>
                </a:lnTo>
                <a:lnTo>
                  <a:pt x="4209" y="1728"/>
                </a:lnTo>
                <a:lnTo>
                  <a:pt x="4209" y="1730"/>
                </a:lnTo>
                <a:lnTo>
                  <a:pt x="4209" y="1730"/>
                </a:lnTo>
                <a:lnTo>
                  <a:pt x="4207" y="1732"/>
                </a:lnTo>
                <a:lnTo>
                  <a:pt x="4207" y="1732"/>
                </a:lnTo>
                <a:lnTo>
                  <a:pt x="4205" y="1732"/>
                </a:lnTo>
                <a:lnTo>
                  <a:pt x="4205" y="1730"/>
                </a:lnTo>
                <a:lnTo>
                  <a:pt x="4203" y="1730"/>
                </a:lnTo>
                <a:lnTo>
                  <a:pt x="4203" y="1730"/>
                </a:lnTo>
                <a:lnTo>
                  <a:pt x="4201" y="1730"/>
                </a:lnTo>
                <a:lnTo>
                  <a:pt x="4199" y="1730"/>
                </a:lnTo>
                <a:lnTo>
                  <a:pt x="4195" y="1730"/>
                </a:lnTo>
                <a:lnTo>
                  <a:pt x="4195" y="1730"/>
                </a:lnTo>
                <a:lnTo>
                  <a:pt x="4193" y="1730"/>
                </a:lnTo>
                <a:lnTo>
                  <a:pt x="4191" y="1730"/>
                </a:lnTo>
                <a:lnTo>
                  <a:pt x="4186" y="1730"/>
                </a:lnTo>
                <a:lnTo>
                  <a:pt x="4184" y="1730"/>
                </a:lnTo>
                <a:lnTo>
                  <a:pt x="4184" y="1730"/>
                </a:lnTo>
                <a:lnTo>
                  <a:pt x="4182" y="1730"/>
                </a:lnTo>
                <a:lnTo>
                  <a:pt x="4180" y="1728"/>
                </a:lnTo>
                <a:lnTo>
                  <a:pt x="4180" y="1726"/>
                </a:lnTo>
                <a:lnTo>
                  <a:pt x="4180" y="1723"/>
                </a:lnTo>
                <a:lnTo>
                  <a:pt x="4178" y="1723"/>
                </a:lnTo>
                <a:lnTo>
                  <a:pt x="4178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4" y="1721"/>
                </a:lnTo>
                <a:lnTo>
                  <a:pt x="4172" y="1721"/>
                </a:lnTo>
                <a:lnTo>
                  <a:pt x="4170" y="1721"/>
                </a:lnTo>
                <a:lnTo>
                  <a:pt x="4170" y="1721"/>
                </a:lnTo>
                <a:lnTo>
                  <a:pt x="4168" y="1721"/>
                </a:lnTo>
                <a:lnTo>
                  <a:pt x="4165" y="1719"/>
                </a:lnTo>
                <a:lnTo>
                  <a:pt x="4165" y="1719"/>
                </a:lnTo>
                <a:lnTo>
                  <a:pt x="4163" y="1717"/>
                </a:lnTo>
                <a:lnTo>
                  <a:pt x="4163" y="1717"/>
                </a:lnTo>
                <a:lnTo>
                  <a:pt x="4159" y="1717"/>
                </a:lnTo>
                <a:lnTo>
                  <a:pt x="4159" y="1715"/>
                </a:lnTo>
                <a:lnTo>
                  <a:pt x="4157" y="1717"/>
                </a:lnTo>
                <a:lnTo>
                  <a:pt x="4157" y="1719"/>
                </a:lnTo>
                <a:lnTo>
                  <a:pt x="4157" y="1719"/>
                </a:lnTo>
                <a:lnTo>
                  <a:pt x="4155" y="1719"/>
                </a:lnTo>
                <a:lnTo>
                  <a:pt x="4153" y="1717"/>
                </a:lnTo>
                <a:lnTo>
                  <a:pt x="4151" y="1717"/>
                </a:lnTo>
                <a:lnTo>
                  <a:pt x="4151" y="1717"/>
                </a:lnTo>
                <a:lnTo>
                  <a:pt x="4149" y="1717"/>
                </a:lnTo>
                <a:lnTo>
                  <a:pt x="4147" y="1717"/>
                </a:lnTo>
                <a:lnTo>
                  <a:pt x="4144" y="1715"/>
                </a:lnTo>
                <a:lnTo>
                  <a:pt x="4144" y="1717"/>
                </a:lnTo>
                <a:lnTo>
                  <a:pt x="4142" y="1717"/>
                </a:lnTo>
                <a:lnTo>
                  <a:pt x="4142" y="1719"/>
                </a:lnTo>
                <a:lnTo>
                  <a:pt x="4140" y="1723"/>
                </a:lnTo>
                <a:lnTo>
                  <a:pt x="4140" y="1723"/>
                </a:lnTo>
                <a:lnTo>
                  <a:pt x="4138" y="1726"/>
                </a:lnTo>
                <a:lnTo>
                  <a:pt x="4138" y="1723"/>
                </a:lnTo>
                <a:lnTo>
                  <a:pt x="4138" y="1726"/>
                </a:lnTo>
                <a:lnTo>
                  <a:pt x="4138" y="1728"/>
                </a:lnTo>
                <a:lnTo>
                  <a:pt x="4136" y="1728"/>
                </a:lnTo>
                <a:lnTo>
                  <a:pt x="4136" y="1730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6" y="1730"/>
                </a:lnTo>
                <a:lnTo>
                  <a:pt x="4138" y="1730"/>
                </a:lnTo>
                <a:lnTo>
                  <a:pt x="4140" y="1730"/>
                </a:lnTo>
                <a:lnTo>
                  <a:pt x="4140" y="1730"/>
                </a:lnTo>
                <a:lnTo>
                  <a:pt x="4142" y="1730"/>
                </a:lnTo>
                <a:lnTo>
                  <a:pt x="4147" y="1730"/>
                </a:lnTo>
                <a:lnTo>
                  <a:pt x="4151" y="1732"/>
                </a:lnTo>
                <a:lnTo>
                  <a:pt x="4151" y="1734"/>
                </a:lnTo>
                <a:lnTo>
                  <a:pt x="4151" y="1734"/>
                </a:lnTo>
                <a:lnTo>
                  <a:pt x="4149" y="1736"/>
                </a:lnTo>
                <a:lnTo>
                  <a:pt x="4149" y="1736"/>
                </a:lnTo>
                <a:lnTo>
                  <a:pt x="4151" y="1738"/>
                </a:lnTo>
                <a:lnTo>
                  <a:pt x="4151" y="1738"/>
                </a:lnTo>
                <a:lnTo>
                  <a:pt x="4153" y="1738"/>
                </a:lnTo>
                <a:lnTo>
                  <a:pt x="4159" y="1738"/>
                </a:lnTo>
                <a:lnTo>
                  <a:pt x="4161" y="1738"/>
                </a:lnTo>
                <a:lnTo>
                  <a:pt x="4165" y="1740"/>
                </a:lnTo>
                <a:lnTo>
                  <a:pt x="4165" y="1740"/>
                </a:lnTo>
                <a:lnTo>
                  <a:pt x="4168" y="1740"/>
                </a:lnTo>
                <a:lnTo>
                  <a:pt x="4170" y="1742"/>
                </a:lnTo>
                <a:lnTo>
                  <a:pt x="4172" y="1742"/>
                </a:lnTo>
                <a:lnTo>
                  <a:pt x="4176" y="1742"/>
                </a:lnTo>
                <a:lnTo>
                  <a:pt x="4178" y="1742"/>
                </a:lnTo>
                <a:lnTo>
                  <a:pt x="4178" y="1742"/>
                </a:lnTo>
                <a:lnTo>
                  <a:pt x="4180" y="1742"/>
                </a:lnTo>
                <a:lnTo>
                  <a:pt x="4180" y="1742"/>
                </a:lnTo>
                <a:lnTo>
                  <a:pt x="4182" y="1742"/>
                </a:lnTo>
                <a:lnTo>
                  <a:pt x="4184" y="1742"/>
                </a:lnTo>
                <a:lnTo>
                  <a:pt x="4186" y="1742"/>
                </a:lnTo>
                <a:lnTo>
                  <a:pt x="4191" y="1742"/>
                </a:lnTo>
                <a:lnTo>
                  <a:pt x="4191" y="1742"/>
                </a:lnTo>
                <a:lnTo>
                  <a:pt x="4199" y="1744"/>
                </a:lnTo>
                <a:lnTo>
                  <a:pt x="4201" y="1744"/>
                </a:lnTo>
                <a:lnTo>
                  <a:pt x="4209" y="1749"/>
                </a:lnTo>
                <a:lnTo>
                  <a:pt x="4214" y="1749"/>
                </a:lnTo>
                <a:lnTo>
                  <a:pt x="4216" y="1751"/>
                </a:lnTo>
                <a:lnTo>
                  <a:pt x="4220" y="1751"/>
                </a:lnTo>
                <a:lnTo>
                  <a:pt x="4224" y="1751"/>
                </a:lnTo>
                <a:lnTo>
                  <a:pt x="4233" y="1751"/>
                </a:lnTo>
                <a:lnTo>
                  <a:pt x="4235" y="1751"/>
                </a:lnTo>
                <a:lnTo>
                  <a:pt x="4239" y="1753"/>
                </a:lnTo>
                <a:lnTo>
                  <a:pt x="4241" y="1753"/>
                </a:lnTo>
                <a:lnTo>
                  <a:pt x="4241" y="1753"/>
                </a:lnTo>
                <a:lnTo>
                  <a:pt x="4243" y="1751"/>
                </a:lnTo>
                <a:lnTo>
                  <a:pt x="4245" y="1751"/>
                </a:lnTo>
                <a:lnTo>
                  <a:pt x="4247" y="1751"/>
                </a:lnTo>
                <a:close/>
                <a:moveTo>
                  <a:pt x="4029" y="1461"/>
                </a:moveTo>
                <a:lnTo>
                  <a:pt x="4027" y="1459"/>
                </a:lnTo>
                <a:lnTo>
                  <a:pt x="4027" y="1463"/>
                </a:lnTo>
                <a:lnTo>
                  <a:pt x="4029" y="1463"/>
                </a:lnTo>
                <a:lnTo>
                  <a:pt x="4029" y="1463"/>
                </a:lnTo>
                <a:lnTo>
                  <a:pt x="4029" y="1461"/>
                </a:lnTo>
                <a:lnTo>
                  <a:pt x="4029" y="1461"/>
                </a:lnTo>
                <a:close/>
                <a:moveTo>
                  <a:pt x="4044" y="1522"/>
                </a:moveTo>
                <a:lnTo>
                  <a:pt x="4042" y="1522"/>
                </a:lnTo>
                <a:lnTo>
                  <a:pt x="4042" y="1522"/>
                </a:lnTo>
                <a:lnTo>
                  <a:pt x="4042" y="1522"/>
                </a:lnTo>
                <a:lnTo>
                  <a:pt x="4044" y="1524"/>
                </a:lnTo>
                <a:lnTo>
                  <a:pt x="4044" y="1524"/>
                </a:lnTo>
                <a:lnTo>
                  <a:pt x="4044" y="1522"/>
                </a:lnTo>
                <a:close/>
                <a:moveTo>
                  <a:pt x="4050" y="1537"/>
                </a:moveTo>
                <a:lnTo>
                  <a:pt x="4052" y="1537"/>
                </a:lnTo>
                <a:lnTo>
                  <a:pt x="4052" y="1537"/>
                </a:lnTo>
                <a:lnTo>
                  <a:pt x="4052" y="1537"/>
                </a:lnTo>
                <a:lnTo>
                  <a:pt x="4052" y="1535"/>
                </a:lnTo>
                <a:lnTo>
                  <a:pt x="4050" y="1537"/>
                </a:lnTo>
                <a:close/>
                <a:moveTo>
                  <a:pt x="4036" y="1516"/>
                </a:moveTo>
                <a:lnTo>
                  <a:pt x="4036" y="1514"/>
                </a:lnTo>
                <a:lnTo>
                  <a:pt x="4036" y="1518"/>
                </a:lnTo>
                <a:lnTo>
                  <a:pt x="4036" y="1518"/>
                </a:lnTo>
                <a:lnTo>
                  <a:pt x="4036" y="1516"/>
                </a:lnTo>
                <a:close/>
                <a:moveTo>
                  <a:pt x="4075" y="1587"/>
                </a:moveTo>
                <a:lnTo>
                  <a:pt x="4075" y="1587"/>
                </a:lnTo>
                <a:lnTo>
                  <a:pt x="4075" y="1587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87"/>
                </a:lnTo>
                <a:lnTo>
                  <a:pt x="4075" y="1587"/>
                </a:lnTo>
                <a:close/>
                <a:moveTo>
                  <a:pt x="4052" y="1539"/>
                </a:moveTo>
                <a:lnTo>
                  <a:pt x="4052" y="1541"/>
                </a:lnTo>
                <a:lnTo>
                  <a:pt x="4052" y="1541"/>
                </a:lnTo>
                <a:lnTo>
                  <a:pt x="4052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39"/>
                </a:lnTo>
                <a:lnTo>
                  <a:pt x="4054" y="1539"/>
                </a:lnTo>
                <a:lnTo>
                  <a:pt x="4054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close/>
                <a:moveTo>
                  <a:pt x="4061" y="1554"/>
                </a:moveTo>
                <a:lnTo>
                  <a:pt x="4061" y="1554"/>
                </a:lnTo>
                <a:lnTo>
                  <a:pt x="4061" y="1552"/>
                </a:lnTo>
                <a:lnTo>
                  <a:pt x="4059" y="1554"/>
                </a:lnTo>
                <a:lnTo>
                  <a:pt x="4059" y="1556"/>
                </a:lnTo>
                <a:lnTo>
                  <a:pt x="4061" y="1556"/>
                </a:lnTo>
                <a:lnTo>
                  <a:pt x="4061" y="1556"/>
                </a:lnTo>
                <a:lnTo>
                  <a:pt x="4061" y="1554"/>
                </a:lnTo>
                <a:close/>
                <a:moveTo>
                  <a:pt x="4029" y="1474"/>
                </a:moveTo>
                <a:lnTo>
                  <a:pt x="4029" y="1474"/>
                </a:lnTo>
                <a:lnTo>
                  <a:pt x="4029" y="1474"/>
                </a:lnTo>
                <a:lnTo>
                  <a:pt x="4031" y="1474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4"/>
                </a:lnTo>
                <a:lnTo>
                  <a:pt x="4029" y="1472"/>
                </a:lnTo>
                <a:lnTo>
                  <a:pt x="4029" y="1474"/>
                </a:lnTo>
                <a:close/>
                <a:moveTo>
                  <a:pt x="4189" y="1346"/>
                </a:moveTo>
                <a:lnTo>
                  <a:pt x="4186" y="1348"/>
                </a:lnTo>
                <a:lnTo>
                  <a:pt x="4184" y="1348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7"/>
                </a:lnTo>
                <a:lnTo>
                  <a:pt x="4182" y="1357"/>
                </a:lnTo>
                <a:lnTo>
                  <a:pt x="4182" y="1359"/>
                </a:lnTo>
                <a:lnTo>
                  <a:pt x="4182" y="1363"/>
                </a:lnTo>
                <a:lnTo>
                  <a:pt x="4186" y="1363"/>
                </a:lnTo>
                <a:lnTo>
                  <a:pt x="4186" y="1365"/>
                </a:lnTo>
                <a:lnTo>
                  <a:pt x="4189" y="1365"/>
                </a:lnTo>
                <a:lnTo>
                  <a:pt x="4193" y="1365"/>
                </a:lnTo>
                <a:lnTo>
                  <a:pt x="4193" y="1365"/>
                </a:lnTo>
                <a:lnTo>
                  <a:pt x="4195" y="1367"/>
                </a:lnTo>
                <a:lnTo>
                  <a:pt x="4195" y="1367"/>
                </a:lnTo>
                <a:lnTo>
                  <a:pt x="4197" y="1367"/>
                </a:lnTo>
                <a:lnTo>
                  <a:pt x="4197" y="1367"/>
                </a:lnTo>
                <a:lnTo>
                  <a:pt x="4197" y="1365"/>
                </a:lnTo>
                <a:lnTo>
                  <a:pt x="4199" y="1365"/>
                </a:lnTo>
                <a:lnTo>
                  <a:pt x="4201" y="1363"/>
                </a:lnTo>
                <a:lnTo>
                  <a:pt x="4201" y="1363"/>
                </a:lnTo>
                <a:lnTo>
                  <a:pt x="4203" y="1363"/>
                </a:lnTo>
                <a:lnTo>
                  <a:pt x="4203" y="1363"/>
                </a:lnTo>
                <a:lnTo>
                  <a:pt x="4201" y="1363"/>
                </a:lnTo>
                <a:lnTo>
                  <a:pt x="4203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7" y="1359"/>
                </a:lnTo>
                <a:lnTo>
                  <a:pt x="4207" y="1359"/>
                </a:lnTo>
                <a:lnTo>
                  <a:pt x="4207" y="1359"/>
                </a:lnTo>
                <a:lnTo>
                  <a:pt x="4209" y="1357"/>
                </a:lnTo>
                <a:lnTo>
                  <a:pt x="4209" y="1354"/>
                </a:lnTo>
                <a:lnTo>
                  <a:pt x="4209" y="1352"/>
                </a:lnTo>
                <a:lnTo>
                  <a:pt x="4209" y="1352"/>
                </a:lnTo>
                <a:lnTo>
                  <a:pt x="4209" y="1352"/>
                </a:lnTo>
                <a:lnTo>
                  <a:pt x="4212" y="1350"/>
                </a:lnTo>
                <a:lnTo>
                  <a:pt x="4214" y="1346"/>
                </a:lnTo>
                <a:lnTo>
                  <a:pt x="4214" y="1346"/>
                </a:lnTo>
                <a:lnTo>
                  <a:pt x="4216" y="1346"/>
                </a:lnTo>
                <a:lnTo>
                  <a:pt x="4216" y="1344"/>
                </a:lnTo>
                <a:lnTo>
                  <a:pt x="4216" y="1342"/>
                </a:lnTo>
                <a:lnTo>
                  <a:pt x="4216" y="1342"/>
                </a:lnTo>
                <a:lnTo>
                  <a:pt x="4214" y="1340"/>
                </a:lnTo>
                <a:lnTo>
                  <a:pt x="4214" y="1340"/>
                </a:lnTo>
                <a:lnTo>
                  <a:pt x="4212" y="1340"/>
                </a:lnTo>
                <a:lnTo>
                  <a:pt x="4212" y="1338"/>
                </a:lnTo>
                <a:lnTo>
                  <a:pt x="4212" y="1338"/>
                </a:lnTo>
                <a:lnTo>
                  <a:pt x="4209" y="1340"/>
                </a:lnTo>
                <a:lnTo>
                  <a:pt x="4209" y="1340"/>
                </a:lnTo>
                <a:lnTo>
                  <a:pt x="4209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5" y="1340"/>
                </a:lnTo>
                <a:lnTo>
                  <a:pt x="4205" y="1340"/>
                </a:lnTo>
                <a:lnTo>
                  <a:pt x="4203" y="1340"/>
                </a:lnTo>
                <a:lnTo>
                  <a:pt x="4203" y="1340"/>
                </a:lnTo>
                <a:lnTo>
                  <a:pt x="4199" y="1340"/>
                </a:lnTo>
                <a:lnTo>
                  <a:pt x="4197" y="1340"/>
                </a:lnTo>
                <a:lnTo>
                  <a:pt x="4195" y="1340"/>
                </a:lnTo>
                <a:lnTo>
                  <a:pt x="4195" y="1342"/>
                </a:lnTo>
                <a:lnTo>
                  <a:pt x="4193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89" y="1344"/>
                </a:lnTo>
                <a:lnTo>
                  <a:pt x="4191" y="1344"/>
                </a:lnTo>
                <a:lnTo>
                  <a:pt x="4191" y="1344"/>
                </a:lnTo>
                <a:lnTo>
                  <a:pt x="4189" y="1346"/>
                </a:lnTo>
                <a:lnTo>
                  <a:pt x="4189" y="1346"/>
                </a:lnTo>
                <a:close/>
                <a:moveTo>
                  <a:pt x="4027" y="1453"/>
                </a:move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3"/>
                </a:lnTo>
                <a:close/>
                <a:moveTo>
                  <a:pt x="4033" y="1514"/>
                </a:moveTo>
                <a:lnTo>
                  <a:pt x="4031" y="1514"/>
                </a:lnTo>
                <a:lnTo>
                  <a:pt x="4031" y="1514"/>
                </a:lnTo>
                <a:lnTo>
                  <a:pt x="4031" y="1518"/>
                </a:lnTo>
                <a:lnTo>
                  <a:pt x="4031" y="1520"/>
                </a:lnTo>
                <a:lnTo>
                  <a:pt x="4031" y="1520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6"/>
                </a:lnTo>
                <a:lnTo>
                  <a:pt x="4033" y="1514"/>
                </a:lnTo>
                <a:lnTo>
                  <a:pt x="4033" y="1514"/>
                </a:lnTo>
                <a:close/>
                <a:moveTo>
                  <a:pt x="4090" y="1612"/>
                </a:moveTo>
                <a:lnTo>
                  <a:pt x="4090" y="1610"/>
                </a:lnTo>
                <a:lnTo>
                  <a:pt x="4090" y="1610"/>
                </a:lnTo>
                <a:lnTo>
                  <a:pt x="4088" y="1612"/>
                </a:lnTo>
                <a:lnTo>
                  <a:pt x="4088" y="1612"/>
                </a:lnTo>
                <a:lnTo>
                  <a:pt x="4090" y="1614"/>
                </a:lnTo>
                <a:lnTo>
                  <a:pt x="4090" y="1617"/>
                </a:lnTo>
                <a:lnTo>
                  <a:pt x="4090" y="1617"/>
                </a:lnTo>
                <a:lnTo>
                  <a:pt x="4090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4"/>
                </a:lnTo>
                <a:lnTo>
                  <a:pt x="4092" y="1614"/>
                </a:lnTo>
                <a:lnTo>
                  <a:pt x="4092" y="1612"/>
                </a:lnTo>
                <a:lnTo>
                  <a:pt x="4090" y="1612"/>
                </a:lnTo>
                <a:close/>
                <a:moveTo>
                  <a:pt x="4031" y="1463"/>
                </a:moveTo>
                <a:lnTo>
                  <a:pt x="4029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3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3"/>
                </a:lnTo>
                <a:lnTo>
                  <a:pt x="4031" y="1463"/>
                </a:lnTo>
                <a:close/>
                <a:moveTo>
                  <a:pt x="4105" y="1621"/>
                </a:moveTo>
                <a:lnTo>
                  <a:pt x="4107" y="1623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19"/>
                </a:lnTo>
                <a:lnTo>
                  <a:pt x="4105" y="1619"/>
                </a:lnTo>
                <a:lnTo>
                  <a:pt x="4105" y="1619"/>
                </a:lnTo>
                <a:lnTo>
                  <a:pt x="4105" y="1621"/>
                </a:lnTo>
                <a:close/>
                <a:moveTo>
                  <a:pt x="4107" y="1617"/>
                </a:moveTo>
                <a:lnTo>
                  <a:pt x="4105" y="1614"/>
                </a:lnTo>
                <a:lnTo>
                  <a:pt x="4105" y="1614"/>
                </a:lnTo>
                <a:lnTo>
                  <a:pt x="4105" y="1617"/>
                </a:lnTo>
                <a:lnTo>
                  <a:pt x="4105" y="1617"/>
                </a:lnTo>
                <a:lnTo>
                  <a:pt x="4107" y="1617"/>
                </a:lnTo>
                <a:lnTo>
                  <a:pt x="4107" y="1617"/>
                </a:lnTo>
                <a:lnTo>
                  <a:pt x="4107" y="1617"/>
                </a:lnTo>
                <a:close/>
                <a:moveTo>
                  <a:pt x="4115" y="1614"/>
                </a:moveTo>
                <a:lnTo>
                  <a:pt x="4115" y="1614"/>
                </a:lnTo>
                <a:lnTo>
                  <a:pt x="4113" y="1614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5" y="1617"/>
                </a:lnTo>
                <a:lnTo>
                  <a:pt x="4115" y="1614"/>
                </a:lnTo>
                <a:lnTo>
                  <a:pt x="4117" y="1614"/>
                </a:lnTo>
                <a:lnTo>
                  <a:pt x="4117" y="1614"/>
                </a:lnTo>
                <a:lnTo>
                  <a:pt x="4115" y="1614"/>
                </a:lnTo>
                <a:lnTo>
                  <a:pt x="4115" y="1614"/>
                </a:lnTo>
                <a:close/>
                <a:moveTo>
                  <a:pt x="4077" y="1606"/>
                </a:moveTo>
                <a:lnTo>
                  <a:pt x="4080" y="1606"/>
                </a:lnTo>
                <a:lnTo>
                  <a:pt x="4082" y="1606"/>
                </a:lnTo>
                <a:lnTo>
                  <a:pt x="4082" y="1604"/>
                </a:lnTo>
                <a:lnTo>
                  <a:pt x="4082" y="1604"/>
                </a:lnTo>
                <a:lnTo>
                  <a:pt x="4082" y="1602"/>
                </a:lnTo>
                <a:lnTo>
                  <a:pt x="4082" y="1602"/>
                </a:lnTo>
                <a:lnTo>
                  <a:pt x="4080" y="1600"/>
                </a:lnTo>
                <a:lnTo>
                  <a:pt x="4080" y="1602"/>
                </a:lnTo>
                <a:lnTo>
                  <a:pt x="4077" y="1602"/>
                </a:lnTo>
                <a:lnTo>
                  <a:pt x="4077" y="1602"/>
                </a:lnTo>
                <a:lnTo>
                  <a:pt x="4077" y="1604"/>
                </a:lnTo>
                <a:lnTo>
                  <a:pt x="4077" y="1606"/>
                </a:lnTo>
                <a:lnTo>
                  <a:pt x="4077" y="1606"/>
                </a:lnTo>
                <a:close/>
                <a:moveTo>
                  <a:pt x="4103" y="1623"/>
                </a:moveTo>
                <a:lnTo>
                  <a:pt x="4105" y="1623"/>
                </a:lnTo>
                <a:lnTo>
                  <a:pt x="4105" y="1623"/>
                </a:lnTo>
                <a:lnTo>
                  <a:pt x="4103" y="1621"/>
                </a:lnTo>
                <a:lnTo>
                  <a:pt x="4103" y="1621"/>
                </a:lnTo>
                <a:lnTo>
                  <a:pt x="4103" y="1623"/>
                </a:lnTo>
                <a:lnTo>
                  <a:pt x="4103" y="1623"/>
                </a:lnTo>
                <a:lnTo>
                  <a:pt x="4103" y="1623"/>
                </a:lnTo>
                <a:close/>
                <a:moveTo>
                  <a:pt x="4100" y="1617"/>
                </a:moveTo>
                <a:lnTo>
                  <a:pt x="4096" y="1614"/>
                </a:lnTo>
                <a:lnTo>
                  <a:pt x="4096" y="1614"/>
                </a:lnTo>
                <a:lnTo>
                  <a:pt x="4096" y="1617"/>
                </a:lnTo>
                <a:lnTo>
                  <a:pt x="4096" y="1617"/>
                </a:lnTo>
                <a:lnTo>
                  <a:pt x="4096" y="1617"/>
                </a:lnTo>
                <a:lnTo>
                  <a:pt x="4098" y="1617"/>
                </a:lnTo>
                <a:lnTo>
                  <a:pt x="4098" y="1619"/>
                </a:lnTo>
                <a:lnTo>
                  <a:pt x="4100" y="1619"/>
                </a:lnTo>
                <a:lnTo>
                  <a:pt x="4100" y="1619"/>
                </a:lnTo>
                <a:lnTo>
                  <a:pt x="4103" y="1619"/>
                </a:lnTo>
                <a:lnTo>
                  <a:pt x="4103" y="1619"/>
                </a:lnTo>
                <a:lnTo>
                  <a:pt x="4100" y="1617"/>
                </a:lnTo>
                <a:lnTo>
                  <a:pt x="4100" y="1617"/>
                </a:lnTo>
                <a:close/>
                <a:moveTo>
                  <a:pt x="4092" y="1610"/>
                </a:move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10"/>
                </a:lnTo>
                <a:lnTo>
                  <a:pt x="4088" y="1610"/>
                </a:lnTo>
                <a:lnTo>
                  <a:pt x="4090" y="1610"/>
                </a:lnTo>
                <a:lnTo>
                  <a:pt x="4090" y="1610"/>
                </a:lnTo>
                <a:lnTo>
                  <a:pt x="4092" y="1612"/>
                </a:lnTo>
                <a:lnTo>
                  <a:pt x="4092" y="1612"/>
                </a:lnTo>
                <a:lnTo>
                  <a:pt x="4092" y="1610"/>
                </a:lnTo>
                <a:lnTo>
                  <a:pt x="4092" y="1610"/>
                </a:lnTo>
                <a:close/>
                <a:moveTo>
                  <a:pt x="4094" y="1614"/>
                </a:moveTo>
                <a:lnTo>
                  <a:pt x="4092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9"/>
                </a:lnTo>
                <a:lnTo>
                  <a:pt x="4092" y="1619"/>
                </a:lnTo>
                <a:lnTo>
                  <a:pt x="4094" y="1619"/>
                </a:lnTo>
                <a:lnTo>
                  <a:pt x="4096" y="1621"/>
                </a:lnTo>
                <a:lnTo>
                  <a:pt x="4096" y="1621"/>
                </a:lnTo>
                <a:lnTo>
                  <a:pt x="4098" y="1621"/>
                </a:lnTo>
                <a:lnTo>
                  <a:pt x="4100" y="1621"/>
                </a:lnTo>
                <a:lnTo>
                  <a:pt x="4100" y="1621"/>
                </a:lnTo>
                <a:lnTo>
                  <a:pt x="4100" y="1619"/>
                </a:lnTo>
                <a:lnTo>
                  <a:pt x="4098" y="1619"/>
                </a:lnTo>
                <a:lnTo>
                  <a:pt x="4096" y="1617"/>
                </a:lnTo>
                <a:lnTo>
                  <a:pt x="4096" y="1617"/>
                </a:lnTo>
                <a:lnTo>
                  <a:pt x="4094" y="1617"/>
                </a:lnTo>
                <a:lnTo>
                  <a:pt x="4094" y="1614"/>
                </a:lnTo>
                <a:close/>
                <a:moveTo>
                  <a:pt x="4115" y="1619"/>
                </a:moveTo>
                <a:lnTo>
                  <a:pt x="4115" y="1619"/>
                </a:lnTo>
                <a:lnTo>
                  <a:pt x="4115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5" y="1617"/>
                </a:lnTo>
                <a:lnTo>
                  <a:pt x="4115" y="1619"/>
                </a:lnTo>
                <a:close/>
                <a:moveTo>
                  <a:pt x="4375" y="1426"/>
                </a:moveTo>
                <a:lnTo>
                  <a:pt x="4377" y="1428"/>
                </a:lnTo>
                <a:lnTo>
                  <a:pt x="4377" y="1428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close/>
                <a:moveTo>
                  <a:pt x="4436" y="1134"/>
                </a:moveTo>
                <a:lnTo>
                  <a:pt x="4436" y="1134"/>
                </a:lnTo>
                <a:lnTo>
                  <a:pt x="4436" y="1134"/>
                </a:lnTo>
                <a:lnTo>
                  <a:pt x="4436" y="1136"/>
                </a:lnTo>
                <a:lnTo>
                  <a:pt x="4436" y="1136"/>
                </a:lnTo>
                <a:lnTo>
                  <a:pt x="4438" y="1136"/>
                </a:lnTo>
                <a:lnTo>
                  <a:pt x="4438" y="1136"/>
                </a:lnTo>
                <a:lnTo>
                  <a:pt x="4442" y="1136"/>
                </a:lnTo>
                <a:lnTo>
                  <a:pt x="4444" y="1134"/>
                </a:lnTo>
                <a:lnTo>
                  <a:pt x="4446" y="1134"/>
                </a:lnTo>
                <a:lnTo>
                  <a:pt x="4446" y="1134"/>
                </a:lnTo>
                <a:lnTo>
                  <a:pt x="4446" y="1132"/>
                </a:lnTo>
                <a:lnTo>
                  <a:pt x="4446" y="1132"/>
                </a:lnTo>
                <a:lnTo>
                  <a:pt x="4444" y="1130"/>
                </a:lnTo>
                <a:lnTo>
                  <a:pt x="4444" y="1130"/>
                </a:lnTo>
                <a:lnTo>
                  <a:pt x="4438" y="1132"/>
                </a:lnTo>
                <a:lnTo>
                  <a:pt x="4436" y="1134"/>
                </a:lnTo>
                <a:close/>
                <a:moveTo>
                  <a:pt x="4455" y="1614"/>
                </a:moveTo>
                <a:lnTo>
                  <a:pt x="4455" y="1619"/>
                </a:lnTo>
                <a:lnTo>
                  <a:pt x="4457" y="1619"/>
                </a:lnTo>
                <a:lnTo>
                  <a:pt x="4457" y="1621"/>
                </a:lnTo>
                <a:lnTo>
                  <a:pt x="4457" y="1621"/>
                </a:lnTo>
                <a:lnTo>
                  <a:pt x="4455" y="1621"/>
                </a:lnTo>
                <a:lnTo>
                  <a:pt x="4455" y="1623"/>
                </a:lnTo>
                <a:lnTo>
                  <a:pt x="4455" y="1625"/>
                </a:lnTo>
                <a:lnTo>
                  <a:pt x="4457" y="1625"/>
                </a:lnTo>
                <a:lnTo>
                  <a:pt x="4457" y="1627"/>
                </a:lnTo>
                <a:lnTo>
                  <a:pt x="4459" y="1627"/>
                </a:lnTo>
                <a:lnTo>
                  <a:pt x="4457" y="1629"/>
                </a:lnTo>
                <a:lnTo>
                  <a:pt x="4457" y="1631"/>
                </a:lnTo>
                <a:lnTo>
                  <a:pt x="4457" y="1633"/>
                </a:lnTo>
                <a:lnTo>
                  <a:pt x="4457" y="1633"/>
                </a:lnTo>
                <a:lnTo>
                  <a:pt x="4457" y="1635"/>
                </a:lnTo>
                <a:lnTo>
                  <a:pt x="4459" y="1635"/>
                </a:lnTo>
                <a:lnTo>
                  <a:pt x="4461" y="1638"/>
                </a:lnTo>
                <a:lnTo>
                  <a:pt x="4461" y="1638"/>
                </a:lnTo>
                <a:lnTo>
                  <a:pt x="4463" y="1640"/>
                </a:lnTo>
                <a:lnTo>
                  <a:pt x="4463" y="1642"/>
                </a:lnTo>
                <a:lnTo>
                  <a:pt x="4465" y="1642"/>
                </a:lnTo>
                <a:lnTo>
                  <a:pt x="4465" y="1644"/>
                </a:lnTo>
                <a:lnTo>
                  <a:pt x="4467" y="1644"/>
                </a:lnTo>
                <a:lnTo>
                  <a:pt x="4467" y="1644"/>
                </a:lnTo>
                <a:lnTo>
                  <a:pt x="4465" y="1642"/>
                </a:lnTo>
                <a:lnTo>
                  <a:pt x="4463" y="1638"/>
                </a:lnTo>
                <a:lnTo>
                  <a:pt x="4461" y="1635"/>
                </a:lnTo>
                <a:lnTo>
                  <a:pt x="4461" y="1631"/>
                </a:lnTo>
                <a:lnTo>
                  <a:pt x="4461" y="1629"/>
                </a:lnTo>
                <a:lnTo>
                  <a:pt x="4461" y="1629"/>
                </a:lnTo>
                <a:lnTo>
                  <a:pt x="4461" y="1627"/>
                </a:lnTo>
                <a:lnTo>
                  <a:pt x="4461" y="1625"/>
                </a:lnTo>
                <a:lnTo>
                  <a:pt x="4461" y="1625"/>
                </a:lnTo>
                <a:lnTo>
                  <a:pt x="4461" y="1625"/>
                </a:lnTo>
                <a:lnTo>
                  <a:pt x="4463" y="1625"/>
                </a:lnTo>
                <a:lnTo>
                  <a:pt x="4465" y="1625"/>
                </a:lnTo>
                <a:lnTo>
                  <a:pt x="4467" y="1625"/>
                </a:lnTo>
                <a:lnTo>
                  <a:pt x="4469" y="1625"/>
                </a:lnTo>
                <a:lnTo>
                  <a:pt x="4469" y="1627"/>
                </a:lnTo>
                <a:lnTo>
                  <a:pt x="4476" y="1627"/>
                </a:lnTo>
                <a:lnTo>
                  <a:pt x="4476" y="1627"/>
                </a:lnTo>
                <a:lnTo>
                  <a:pt x="4473" y="1627"/>
                </a:lnTo>
                <a:lnTo>
                  <a:pt x="4473" y="1627"/>
                </a:lnTo>
                <a:lnTo>
                  <a:pt x="4471" y="1625"/>
                </a:lnTo>
                <a:lnTo>
                  <a:pt x="4471" y="1625"/>
                </a:lnTo>
                <a:lnTo>
                  <a:pt x="4471" y="1623"/>
                </a:lnTo>
                <a:lnTo>
                  <a:pt x="4471" y="1623"/>
                </a:lnTo>
                <a:lnTo>
                  <a:pt x="4467" y="1623"/>
                </a:lnTo>
                <a:lnTo>
                  <a:pt x="4465" y="1621"/>
                </a:lnTo>
                <a:lnTo>
                  <a:pt x="4465" y="1619"/>
                </a:lnTo>
                <a:lnTo>
                  <a:pt x="4467" y="1619"/>
                </a:lnTo>
                <a:lnTo>
                  <a:pt x="4467" y="1619"/>
                </a:lnTo>
                <a:lnTo>
                  <a:pt x="4469" y="1617"/>
                </a:lnTo>
                <a:lnTo>
                  <a:pt x="4471" y="1617"/>
                </a:lnTo>
                <a:lnTo>
                  <a:pt x="4471" y="1614"/>
                </a:lnTo>
                <a:lnTo>
                  <a:pt x="4473" y="1612"/>
                </a:lnTo>
                <a:lnTo>
                  <a:pt x="4471" y="1610"/>
                </a:lnTo>
                <a:lnTo>
                  <a:pt x="4471" y="1608"/>
                </a:lnTo>
                <a:lnTo>
                  <a:pt x="4471" y="1608"/>
                </a:lnTo>
                <a:lnTo>
                  <a:pt x="4469" y="1608"/>
                </a:lnTo>
                <a:lnTo>
                  <a:pt x="4467" y="1610"/>
                </a:lnTo>
                <a:lnTo>
                  <a:pt x="4465" y="1610"/>
                </a:lnTo>
                <a:lnTo>
                  <a:pt x="4465" y="1612"/>
                </a:lnTo>
                <a:lnTo>
                  <a:pt x="4465" y="1612"/>
                </a:lnTo>
                <a:lnTo>
                  <a:pt x="4465" y="1614"/>
                </a:lnTo>
                <a:lnTo>
                  <a:pt x="4463" y="1614"/>
                </a:lnTo>
                <a:lnTo>
                  <a:pt x="4463" y="1614"/>
                </a:lnTo>
                <a:lnTo>
                  <a:pt x="4461" y="1617"/>
                </a:lnTo>
                <a:lnTo>
                  <a:pt x="4461" y="1619"/>
                </a:lnTo>
                <a:lnTo>
                  <a:pt x="4461" y="1619"/>
                </a:lnTo>
                <a:lnTo>
                  <a:pt x="4461" y="1619"/>
                </a:lnTo>
                <a:lnTo>
                  <a:pt x="4459" y="1619"/>
                </a:lnTo>
                <a:lnTo>
                  <a:pt x="4459" y="1619"/>
                </a:lnTo>
                <a:lnTo>
                  <a:pt x="4457" y="1619"/>
                </a:lnTo>
                <a:lnTo>
                  <a:pt x="4457" y="1619"/>
                </a:lnTo>
                <a:lnTo>
                  <a:pt x="4457" y="1617"/>
                </a:lnTo>
                <a:lnTo>
                  <a:pt x="4457" y="1617"/>
                </a:lnTo>
                <a:lnTo>
                  <a:pt x="4461" y="1614"/>
                </a:lnTo>
                <a:lnTo>
                  <a:pt x="4461" y="1612"/>
                </a:lnTo>
                <a:lnTo>
                  <a:pt x="4463" y="1612"/>
                </a:lnTo>
                <a:lnTo>
                  <a:pt x="4463" y="1610"/>
                </a:lnTo>
                <a:lnTo>
                  <a:pt x="4463" y="1608"/>
                </a:lnTo>
                <a:lnTo>
                  <a:pt x="4463" y="1606"/>
                </a:lnTo>
                <a:lnTo>
                  <a:pt x="4461" y="1606"/>
                </a:lnTo>
                <a:lnTo>
                  <a:pt x="4461" y="1604"/>
                </a:lnTo>
                <a:lnTo>
                  <a:pt x="4461" y="1604"/>
                </a:lnTo>
                <a:lnTo>
                  <a:pt x="4461" y="1604"/>
                </a:lnTo>
                <a:lnTo>
                  <a:pt x="4463" y="1600"/>
                </a:lnTo>
                <a:lnTo>
                  <a:pt x="4463" y="1600"/>
                </a:lnTo>
                <a:lnTo>
                  <a:pt x="4463" y="1600"/>
                </a:lnTo>
                <a:lnTo>
                  <a:pt x="4461" y="1600"/>
                </a:lnTo>
                <a:lnTo>
                  <a:pt x="4461" y="1600"/>
                </a:lnTo>
                <a:lnTo>
                  <a:pt x="4459" y="1604"/>
                </a:lnTo>
                <a:lnTo>
                  <a:pt x="4457" y="1604"/>
                </a:lnTo>
                <a:lnTo>
                  <a:pt x="4457" y="1606"/>
                </a:lnTo>
                <a:lnTo>
                  <a:pt x="4457" y="1608"/>
                </a:lnTo>
                <a:lnTo>
                  <a:pt x="4455" y="1608"/>
                </a:lnTo>
                <a:lnTo>
                  <a:pt x="4455" y="1610"/>
                </a:lnTo>
                <a:lnTo>
                  <a:pt x="4455" y="1612"/>
                </a:lnTo>
                <a:lnTo>
                  <a:pt x="4455" y="1614"/>
                </a:lnTo>
                <a:close/>
                <a:moveTo>
                  <a:pt x="4415" y="1059"/>
                </a:move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5" y="1059"/>
                </a:lnTo>
                <a:lnTo>
                  <a:pt x="4415" y="1059"/>
                </a:lnTo>
                <a:close/>
                <a:moveTo>
                  <a:pt x="4444" y="1118"/>
                </a:moveTo>
                <a:lnTo>
                  <a:pt x="4444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2" y="1120"/>
                </a:lnTo>
                <a:lnTo>
                  <a:pt x="4444" y="1120"/>
                </a:lnTo>
                <a:lnTo>
                  <a:pt x="4444" y="1118"/>
                </a:lnTo>
                <a:close/>
                <a:moveTo>
                  <a:pt x="4402" y="1277"/>
                </a:moveTo>
                <a:lnTo>
                  <a:pt x="4402" y="1275"/>
                </a:lnTo>
                <a:lnTo>
                  <a:pt x="4402" y="1275"/>
                </a:lnTo>
                <a:lnTo>
                  <a:pt x="4402" y="1275"/>
                </a:lnTo>
                <a:lnTo>
                  <a:pt x="4400" y="1273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2" y="1277"/>
                </a:lnTo>
                <a:close/>
                <a:moveTo>
                  <a:pt x="4404" y="1434"/>
                </a:moveTo>
                <a:lnTo>
                  <a:pt x="4406" y="1436"/>
                </a:lnTo>
                <a:lnTo>
                  <a:pt x="4409" y="1434"/>
                </a:lnTo>
                <a:lnTo>
                  <a:pt x="4409" y="1434"/>
                </a:lnTo>
                <a:lnTo>
                  <a:pt x="4409" y="1436"/>
                </a:lnTo>
                <a:lnTo>
                  <a:pt x="4409" y="1434"/>
                </a:lnTo>
                <a:lnTo>
                  <a:pt x="4411" y="1434"/>
                </a:lnTo>
                <a:lnTo>
                  <a:pt x="4411" y="1432"/>
                </a:lnTo>
                <a:lnTo>
                  <a:pt x="4411" y="1430"/>
                </a:lnTo>
                <a:lnTo>
                  <a:pt x="4409" y="1430"/>
                </a:lnTo>
                <a:lnTo>
                  <a:pt x="4409" y="1430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30"/>
                </a:lnTo>
                <a:lnTo>
                  <a:pt x="4406" y="1432"/>
                </a:lnTo>
                <a:lnTo>
                  <a:pt x="4404" y="1434"/>
                </a:lnTo>
                <a:lnTo>
                  <a:pt x="4404" y="1434"/>
                </a:lnTo>
                <a:close/>
                <a:moveTo>
                  <a:pt x="4459" y="1245"/>
                </a:moveTo>
                <a:lnTo>
                  <a:pt x="4457" y="1245"/>
                </a:lnTo>
                <a:lnTo>
                  <a:pt x="4457" y="1248"/>
                </a:lnTo>
                <a:lnTo>
                  <a:pt x="4457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5"/>
                </a:lnTo>
                <a:lnTo>
                  <a:pt x="4459" y="1245"/>
                </a:lnTo>
                <a:lnTo>
                  <a:pt x="4461" y="1245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3" y="1241"/>
                </a:lnTo>
                <a:lnTo>
                  <a:pt x="4463" y="1241"/>
                </a:lnTo>
                <a:lnTo>
                  <a:pt x="4465" y="1239"/>
                </a:lnTo>
                <a:lnTo>
                  <a:pt x="4465" y="1239"/>
                </a:lnTo>
                <a:lnTo>
                  <a:pt x="4467" y="1239"/>
                </a:lnTo>
                <a:lnTo>
                  <a:pt x="4467" y="1237"/>
                </a:lnTo>
                <a:lnTo>
                  <a:pt x="4465" y="1235"/>
                </a:lnTo>
                <a:lnTo>
                  <a:pt x="4465" y="1237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41"/>
                </a:lnTo>
                <a:lnTo>
                  <a:pt x="4461" y="1241"/>
                </a:lnTo>
                <a:lnTo>
                  <a:pt x="4459" y="1241"/>
                </a:lnTo>
                <a:lnTo>
                  <a:pt x="4459" y="1243"/>
                </a:lnTo>
                <a:lnTo>
                  <a:pt x="4459" y="1243"/>
                </a:lnTo>
                <a:lnTo>
                  <a:pt x="4459" y="1245"/>
                </a:lnTo>
                <a:close/>
                <a:moveTo>
                  <a:pt x="4409" y="1449"/>
                </a:moveTo>
                <a:lnTo>
                  <a:pt x="4409" y="1453"/>
                </a:lnTo>
                <a:lnTo>
                  <a:pt x="4411" y="1455"/>
                </a:lnTo>
                <a:lnTo>
                  <a:pt x="4411" y="1455"/>
                </a:lnTo>
                <a:lnTo>
                  <a:pt x="4413" y="1457"/>
                </a:lnTo>
                <a:lnTo>
                  <a:pt x="4413" y="1457"/>
                </a:lnTo>
                <a:lnTo>
                  <a:pt x="4415" y="1457"/>
                </a:lnTo>
                <a:lnTo>
                  <a:pt x="4415" y="1459"/>
                </a:lnTo>
                <a:lnTo>
                  <a:pt x="4415" y="1459"/>
                </a:lnTo>
                <a:lnTo>
                  <a:pt x="4417" y="1459"/>
                </a:lnTo>
                <a:lnTo>
                  <a:pt x="4417" y="1461"/>
                </a:lnTo>
                <a:lnTo>
                  <a:pt x="4417" y="1461"/>
                </a:lnTo>
                <a:lnTo>
                  <a:pt x="4419" y="1461"/>
                </a:lnTo>
                <a:lnTo>
                  <a:pt x="4419" y="1461"/>
                </a:lnTo>
                <a:lnTo>
                  <a:pt x="4419" y="1463"/>
                </a:lnTo>
                <a:lnTo>
                  <a:pt x="4417" y="1463"/>
                </a:lnTo>
                <a:lnTo>
                  <a:pt x="4417" y="1466"/>
                </a:lnTo>
                <a:lnTo>
                  <a:pt x="4419" y="1468"/>
                </a:lnTo>
                <a:lnTo>
                  <a:pt x="4419" y="1468"/>
                </a:lnTo>
                <a:lnTo>
                  <a:pt x="4421" y="1470"/>
                </a:lnTo>
                <a:lnTo>
                  <a:pt x="4421" y="1470"/>
                </a:lnTo>
                <a:lnTo>
                  <a:pt x="4423" y="1470"/>
                </a:lnTo>
                <a:lnTo>
                  <a:pt x="4425" y="1472"/>
                </a:lnTo>
                <a:lnTo>
                  <a:pt x="4427" y="1470"/>
                </a:lnTo>
                <a:lnTo>
                  <a:pt x="4427" y="1472"/>
                </a:lnTo>
                <a:lnTo>
                  <a:pt x="4429" y="1472"/>
                </a:lnTo>
                <a:lnTo>
                  <a:pt x="4429" y="1472"/>
                </a:lnTo>
                <a:lnTo>
                  <a:pt x="4429" y="1470"/>
                </a:lnTo>
                <a:lnTo>
                  <a:pt x="4427" y="1470"/>
                </a:lnTo>
                <a:lnTo>
                  <a:pt x="4427" y="1470"/>
                </a:lnTo>
                <a:lnTo>
                  <a:pt x="4427" y="1468"/>
                </a:lnTo>
                <a:lnTo>
                  <a:pt x="4427" y="1468"/>
                </a:lnTo>
                <a:lnTo>
                  <a:pt x="4427" y="1468"/>
                </a:lnTo>
                <a:lnTo>
                  <a:pt x="4425" y="1466"/>
                </a:lnTo>
                <a:lnTo>
                  <a:pt x="4425" y="1463"/>
                </a:lnTo>
                <a:lnTo>
                  <a:pt x="4425" y="1463"/>
                </a:lnTo>
                <a:lnTo>
                  <a:pt x="4425" y="1461"/>
                </a:lnTo>
                <a:lnTo>
                  <a:pt x="4425" y="1461"/>
                </a:lnTo>
                <a:lnTo>
                  <a:pt x="4425" y="1459"/>
                </a:lnTo>
                <a:lnTo>
                  <a:pt x="4425" y="1457"/>
                </a:lnTo>
                <a:lnTo>
                  <a:pt x="4425" y="1455"/>
                </a:lnTo>
                <a:lnTo>
                  <a:pt x="4427" y="1455"/>
                </a:lnTo>
                <a:lnTo>
                  <a:pt x="4425" y="1455"/>
                </a:lnTo>
                <a:lnTo>
                  <a:pt x="4425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1"/>
                </a:lnTo>
                <a:lnTo>
                  <a:pt x="4421" y="1451"/>
                </a:lnTo>
                <a:lnTo>
                  <a:pt x="4421" y="1449"/>
                </a:lnTo>
                <a:lnTo>
                  <a:pt x="4417" y="1451"/>
                </a:lnTo>
                <a:lnTo>
                  <a:pt x="4413" y="1451"/>
                </a:lnTo>
                <a:lnTo>
                  <a:pt x="4409" y="1449"/>
                </a:lnTo>
                <a:close/>
                <a:moveTo>
                  <a:pt x="4406" y="1275"/>
                </a:moveTo>
                <a:lnTo>
                  <a:pt x="4409" y="1275"/>
                </a:lnTo>
                <a:lnTo>
                  <a:pt x="4409" y="1273"/>
                </a:lnTo>
                <a:lnTo>
                  <a:pt x="4409" y="1271"/>
                </a:lnTo>
                <a:lnTo>
                  <a:pt x="4409" y="1271"/>
                </a:lnTo>
                <a:lnTo>
                  <a:pt x="4406" y="1273"/>
                </a:lnTo>
                <a:lnTo>
                  <a:pt x="4406" y="1273"/>
                </a:lnTo>
                <a:lnTo>
                  <a:pt x="4406" y="1273"/>
                </a:lnTo>
                <a:lnTo>
                  <a:pt x="4404" y="1273"/>
                </a:lnTo>
                <a:lnTo>
                  <a:pt x="4406" y="1275"/>
                </a:lnTo>
                <a:lnTo>
                  <a:pt x="4406" y="1275"/>
                </a:lnTo>
                <a:close/>
                <a:moveTo>
                  <a:pt x="4425" y="1269"/>
                </a:moveTo>
                <a:lnTo>
                  <a:pt x="4425" y="1269"/>
                </a:lnTo>
                <a:lnTo>
                  <a:pt x="4423" y="1269"/>
                </a:lnTo>
                <a:lnTo>
                  <a:pt x="4423" y="1266"/>
                </a:lnTo>
                <a:lnTo>
                  <a:pt x="4423" y="1266"/>
                </a:lnTo>
                <a:lnTo>
                  <a:pt x="4423" y="1269"/>
                </a:lnTo>
                <a:lnTo>
                  <a:pt x="4423" y="1269"/>
                </a:lnTo>
                <a:lnTo>
                  <a:pt x="4425" y="1269"/>
                </a:lnTo>
                <a:close/>
                <a:moveTo>
                  <a:pt x="4486" y="1134"/>
                </a:moveTo>
                <a:lnTo>
                  <a:pt x="4484" y="1136"/>
                </a:lnTo>
                <a:lnTo>
                  <a:pt x="4486" y="1136"/>
                </a:lnTo>
                <a:lnTo>
                  <a:pt x="4488" y="1139"/>
                </a:lnTo>
                <a:lnTo>
                  <a:pt x="4490" y="1139"/>
                </a:lnTo>
                <a:lnTo>
                  <a:pt x="4490" y="1141"/>
                </a:lnTo>
                <a:lnTo>
                  <a:pt x="4490" y="1143"/>
                </a:lnTo>
                <a:lnTo>
                  <a:pt x="4490" y="1143"/>
                </a:lnTo>
                <a:lnTo>
                  <a:pt x="4488" y="1141"/>
                </a:lnTo>
                <a:lnTo>
                  <a:pt x="4488" y="1141"/>
                </a:lnTo>
                <a:lnTo>
                  <a:pt x="4486" y="1139"/>
                </a:lnTo>
                <a:lnTo>
                  <a:pt x="4486" y="1141"/>
                </a:lnTo>
                <a:lnTo>
                  <a:pt x="4486" y="1141"/>
                </a:lnTo>
                <a:lnTo>
                  <a:pt x="4486" y="1143"/>
                </a:lnTo>
                <a:lnTo>
                  <a:pt x="4488" y="1143"/>
                </a:lnTo>
                <a:lnTo>
                  <a:pt x="4488" y="1145"/>
                </a:lnTo>
                <a:lnTo>
                  <a:pt x="4488" y="1145"/>
                </a:lnTo>
                <a:lnTo>
                  <a:pt x="4488" y="1147"/>
                </a:lnTo>
                <a:lnTo>
                  <a:pt x="4488" y="1145"/>
                </a:lnTo>
                <a:lnTo>
                  <a:pt x="4490" y="1145"/>
                </a:lnTo>
                <a:lnTo>
                  <a:pt x="4492" y="1143"/>
                </a:lnTo>
                <a:lnTo>
                  <a:pt x="4492" y="1143"/>
                </a:lnTo>
                <a:lnTo>
                  <a:pt x="4494" y="1145"/>
                </a:lnTo>
                <a:lnTo>
                  <a:pt x="4494" y="1145"/>
                </a:lnTo>
                <a:lnTo>
                  <a:pt x="4494" y="1145"/>
                </a:lnTo>
                <a:lnTo>
                  <a:pt x="4497" y="1145"/>
                </a:lnTo>
                <a:lnTo>
                  <a:pt x="4497" y="1143"/>
                </a:lnTo>
                <a:lnTo>
                  <a:pt x="4497" y="1143"/>
                </a:lnTo>
                <a:lnTo>
                  <a:pt x="4497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1"/>
                </a:lnTo>
                <a:lnTo>
                  <a:pt x="4494" y="1139"/>
                </a:lnTo>
                <a:lnTo>
                  <a:pt x="4492" y="1139"/>
                </a:lnTo>
                <a:lnTo>
                  <a:pt x="4494" y="1136"/>
                </a:lnTo>
                <a:lnTo>
                  <a:pt x="4494" y="1136"/>
                </a:lnTo>
                <a:lnTo>
                  <a:pt x="4494" y="1136"/>
                </a:lnTo>
                <a:lnTo>
                  <a:pt x="4497" y="1139"/>
                </a:lnTo>
                <a:lnTo>
                  <a:pt x="4497" y="1141"/>
                </a:lnTo>
                <a:lnTo>
                  <a:pt x="4499" y="1143"/>
                </a:lnTo>
                <a:lnTo>
                  <a:pt x="4499" y="1145"/>
                </a:lnTo>
                <a:lnTo>
                  <a:pt x="4499" y="1145"/>
                </a:lnTo>
                <a:lnTo>
                  <a:pt x="4499" y="1145"/>
                </a:lnTo>
                <a:lnTo>
                  <a:pt x="4501" y="1145"/>
                </a:lnTo>
                <a:lnTo>
                  <a:pt x="4499" y="1149"/>
                </a:lnTo>
                <a:lnTo>
                  <a:pt x="4499" y="1151"/>
                </a:lnTo>
                <a:lnTo>
                  <a:pt x="4497" y="1153"/>
                </a:lnTo>
                <a:lnTo>
                  <a:pt x="4497" y="1153"/>
                </a:lnTo>
                <a:lnTo>
                  <a:pt x="4494" y="1153"/>
                </a:lnTo>
                <a:lnTo>
                  <a:pt x="4494" y="1155"/>
                </a:lnTo>
                <a:lnTo>
                  <a:pt x="4494" y="1157"/>
                </a:lnTo>
                <a:lnTo>
                  <a:pt x="4494" y="1157"/>
                </a:lnTo>
                <a:lnTo>
                  <a:pt x="4494" y="1160"/>
                </a:lnTo>
                <a:lnTo>
                  <a:pt x="4494" y="1160"/>
                </a:lnTo>
                <a:lnTo>
                  <a:pt x="4494" y="1160"/>
                </a:lnTo>
                <a:lnTo>
                  <a:pt x="4497" y="1162"/>
                </a:lnTo>
                <a:lnTo>
                  <a:pt x="4497" y="1164"/>
                </a:lnTo>
                <a:lnTo>
                  <a:pt x="4494" y="1164"/>
                </a:lnTo>
                <a:lnTo>
                  <a:pt x="4494" y="1164"/>
                </a:lnTo>
                <a:lnTo>
                  <a:pt x="4492" y="1166"/>
                </a:lnTo>
                <a:lnTo>
                  <a:pt x="4494" y="1168"/>
                </a:lnTo>
                <a:lnTo>
                  <a:pt x="4494" y="1168"/>
                </a:lnTo>
                <a:lnTo>
                  <a:pt x="4497" y="1168"/>
                </a:lnTo>
                <a:lnTo>
                  <a:pt x="4499" y="1168"/>
                </a:lnTo>
                <a:lnTo>
                  <a:pt x="4501" y="1168"/>
                </a:lnTo>
                <a:lnTo>
                  <a:pt x="4501" y="1168"/>
                </a:lnTo>
                <a:lnTo>
                  <a:pt x="4499" y="1166"/>
                </a:lnTo>
                <a:lnTo>
                  <a:pt x="4499" y="1166"/>
                </a:lnTo>
                <a:lnTo>
                  <a:pt x="4499" y="1164"/>
                </a:lnTo>
                <a:lnTo>
                  <a:pt x="4499" y="1164"/>
                </a:lnTo>
                <a:lnTo>
                  <a:pt x="4501" y="1162"/>
                </a:lnTo>
                <a:lnTo>
                  <a:pt x="4501" y="1160"/>
                </a:lnTo>
                <a:lnTo>
                  <a:pt x="4501" y="1160"/>
                </a:lnTo>
                <a:lnTo>
                  <a:pt x="4503" y="1160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1" y="1162"/>
                </a:lnTo>
                <a:lnTo>
                  <a:pt x="4501" y="1164"/>
                </a:lnTo>
                <a:lnTo>
                  <a:pt x="4503" y="1166"/>
                </a:lnTo>
                <a:lnTo>
                  <a:pt x="4503" y="1168"/>
                </a:lnTo>
                <a:lnTo>
                  <a:pt x="4503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2"/>
                </a:lnTo>
                <a:lnTo>
                  <a:pt x="4505" y="1170"/>
                </a:lnTo>
                <a:lnTo>
                  <a:pt x="4507" y="1168"/>
                </a:lnTo>
                <a:lnTo>
                  <a:pt x="4507" y="1166"/>
                </a:lnTo>
                <a:lnTo>
                  <a:pt x="4507" y="1164"/>
                </a:lnTo>
                <a:lnTo>
                  <a:pt x="4507" y="1164"/>
                </a:lnTo>
                <a:lnTo>
                  <a:pt x="4509" y="1166"/>
                </a:lnTo>
                <a:lnTo>
                  <a:pt x="4511" y="1166"/>
                </a:lnTo>
                <a:lnTo>
                  <a:pt x="4511" y="1162"/>
                </a:lnTo>
                <a:lnTo>
                  <a:pt x="4513" y="1160"/>
                </a:lnTo>
                <a:lnTo>
                  <a:pt x="4511" y="1157"/>
                </a:lnTo>
                <a:lnTo>
                  <a:pt x="4513" y="1155"/>
                </a:lnTo>
                <a:lnTo>
                  <a:pt x="4513" y="1153"/>
                </a:lnTo>
                <a:lnTo>
                  <a:pt x="4513" y="1151"/>
                </a:lnTo>
                <a:lnTo>
                  <a:pt x="4515" y="1151"/>
                </a:lnTo>
                <a:lnTo>
                  <a:pt x="4515" y="1149"/>
                </a:lnTo>
                <a:lnTo>
                  <a:pt x="4515" y="1147"/>
                </a:lnTo>
                <a:lnTo>
                  <a:pt x="4520" y="1143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39"/>
                </a:lnTo>
                <a:lnTo>
                  <a:pt x="4520" y="1139"/>
                </a:lnTo>
                <a:lnTo>
                  <a:pt x="4520" y="1139"/>
                </a:lnTo>
                <a:lnTo>
                  <a:pt x="4517" y="1139"/>
                </a:lnTo>
                <a:lnTo>
                  <a:pt x="4517" y="1136"/>
                </a:lnTo>
                <a:lnTo>
                  <a:pt x="4520" y="1136"/>
                </a:lnTo>
                <a:lnTo>
                  <a:pt x="4515" y="1136"/>
                </a:lnTo>
                <a:lnTo>
                  <a:pt x="4513" y="1134"/>
                </a:lnTo>
                <a:lnTo>
                  <a:pt x="4515" y="1134"/>
                </a:lnTo>
                <a:lnTo>
                  <a:pt x="4515" y="1132"/>
                </a:lnTo>
                <a:lnTo>
                  <a:pt x="4515" y="1130"/>
                </a:lnTo>
                <a:lnTo>
                  <a:pt x="4515" y="1130"/>
                </a:lnTo>
                <a:lnTo>
                  <a:pt x="4515" y="1130"/>
                </a:lnTo>
                <a:lnTo>
                  <a:pt x="4513" y="1130"/>
                </a:lnTo>
                <a:lnTo>
                  <a:pt x="4513" y="1130"/>
                </a:lnTo>
                <a:lnTo>
                  <a:pt x="4511" y="1130"/>
                </a:lnTo>
                <a:lnTo>
                  <a:pt x="4511" y="1130"/>
                </a:lnTo>
                <a:lnTo>
                  <a:pt x="4509" y="1130"/>
                </a:lnTo>
                <a:lnTo>
                  <a:pt x="4509" y="1130"/>
                </a:lnTo>
                <a:lnTo>
                  <a:pt x="4507" y="1128"/>
                </a:lnTo>
                <a:lnTo>
                  <a:pt x="4505" y="1128"/>
                </a:lnTo>
                <a:lnTo>
                  <a:pt x="4505" y="1126"/>
                </a:lnTo>
                <a:lnTo>
                  <a:pt x="4503" y="1126"/>
                </a:lnTo>
                <a:lnTo>
                  <a:pt x="4501" y="1124"/>
                </a:lnTo>
                <a:lnTo>
                  <a:pt x="4501" y="1126"/>
                </a:lnTo>
                <a:lnTo>
                  <a:pt x="4499" y="1126"/>
                </a:lnTo>
                <a:lnTo>
                  <a:pt x="4499" y="1128"/>
                </a:lnTo>
                <a:lnTo>
                  <a:pt x="4497" y="1128"/>
                </a:lnTo>
                <a:lnTo>
                  <a:pt x="4497" y="1130"/>
                </a:lnTo>
                <a:lnTo>
                  <a:pt x="4494" y="1130"/>
                </a:lnTo>
                <a:lnTo>
                  <a:pt x="4494" y="1130"/>
                </a:lnTo>
                <a:lnTo>
                  <a:pt x="4492" y="1130"/>
                </a:lnTo>
                <a:lnTo>
                  <a:pt x="4492" y="1130"/>
                </a:lnTo>
                <a:lnTo>
                  <a:pt x="4492" y="1132"/>
                </a:lnTo>
                <a:lnTo>
                  <a:pt x="4490" y="1132"/>
                </a:lnTo>
                <a:lnTo>
                  <a:pt x="4488" y="1132"/>
                </a:lnTo>
                <a:lnTo>
                  <a:pt x="4488" y="1132"/>
                </a:lnTo>
                <a:lnTo>
                  <a:pt x="4488" y="1134"/>
                </a:lnTo>
                <a:lnTo>
                  <a:pt x="4488" y="1134"/>
                </a:lnTo>
                <a:lnTo>
                  <a:pt x="4486" y="1134"/>
                </a:lnTo>
                <a:lnTo>
                  <a:pt x="4486" y="1134"/>
                </a:lnTo>
                <a:lnTo>
                  <a:pt x="4486" y="1134"/>
                </a:lnTo>
                <a:close/>
                <a:moveTo>
                  <a:pt x="4459" y="1113"/>
                </a:move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close/>
                <a:moveTo>
                  <a:pt x="4488" y="1128"/>
                </a:moveTo>
                <a:lnTo>
                  <a:pt x="4488" y="1126"/>
                </a:lnTo>
                <a:lnTo>
                  <a:pt x="4486" y="1126"/>
                </a:lnTo>
                <a:lnTo>
                  <a:pt x="4486" y="1126"/>
                </a:lnTo>
                <a:lnTo>
                  <a:pt x="4486" y="1128"/>
                </a:lnTo>
                <a:lnTo>
                  <a:pt x="4486" y="1128"/>
                </a:lnTo>
                <a:lnTo>
                  <a:pt x="4488" y="1128"/>
                </a:lnTo>
                <a:close/>
                <a:moveTo>
                  <a:pt x="4534" y="1099"/>
                </a:moveTo>
                <a:lnTo>
                  <a:pt x="4530" y="1101"/>
                </a:lnTo>
                <a:lnTo>
                  <a:pt x="4530" y="1101"/>
                </a:lnTo>
                <a:lnTo>
                  <a:pt x="4528" y="1103"/>
                </a:lnTo>
                <a:lnTo>
                  <a:pt x="4526" y="1105"/>
                </a:lnTo>
                <a:lnTo>
                  <a:pt x="4524" y="1107"/>
                </a:lnTo>
                <a:lnTo>
                  <a:pt x="4522" y="1107"/>
                </a:lnTo>
                <a:lnTo>
                  <a:pt x="4522" y="1109"/>
                </a:lnTo>
                <a:lnTo>
                  <a:pt x="4520" y="1111"/>
                </a:lnTo>
                <a:lnTo>
                  <a:pt x="4517" y="1111"/>
                </a:lnTo>
                <a:lnTo>
                  <a:pt x="4515" y="1113"/>
                </a:lnTo>
                <a:lnTo>
                  <a:pt x="4515" y="1113"/>
                </a:lnTo>
                <a:lnTo>
                  <a:pt x="4513" y="1115"/>
                </a:lnTo>
                <a:lnTo>
                  <a:pt x="4511" y="1115"/>
                </a:lnTo>
                <a:lnTo>
                  <a:pt x="4511" y="1118"/>
                </a:lnTo>
                <a:lnTo>
                  <a:pt x="4509" y="1118"/>
                </a:lnTo>
                <a:lnTo>
                  <a:pt x="4507" y="1118"/>
                </a:lnTo>
                <a:lnTo>
                  <a:pt x="4505" y="1118"/>
                </a:lnTo>
                <a:lnTo>
                  <a:pt x="4505" y="1118"/>
                </a:lnTo>
                <a:lnTo>
                  <a:pt x="4505" y="1120"/>
                </a:lnTo>
                <a:lnTo>
                  <a:pt x="4505" y="1120"/>
                </a:lnTo>
                <a:lnTo>
                  <a:pt x="4505" y="1124"/>
                </a:lnTo>
                <a:lnTo>
                  <a:pt x="4505" y="1124"/>
                </a:lnTo>
                <a:lnTo>
                  <a:pt x="4507" y="1124"/>
                </a:lnTo>
                <a:lnTo>
                  <a:pt x="4507" y="1124"/>
                </a:lnTo>
                <a:lnTo>
                  <a:pt x="4509" y="1124"/>
                </a:lnTo>
                <a:lnTo>
                  <a:pt x="4511" y="1124"/>
                </a:lnTo>
                <a:lnTo>
                  <a:pt x="4511" y="1124"/>
                </a:lnTo>
                <a:lnTo>
                  <a:pt x="4513" y="1124"/>
                </a:lnTo>
                <a:lnTo>
                  <a:pt x="4515" y="1124"/>
                </a:lnTo>
                <a:lnTo>
                  <a:pt x="4517" y="1124"/>
                </a:lnTo>
                <a:lnTo>
                  <a:pt x="4522" y="1126"/>
                </a:lnTo>
                <a:lnTo>
                  <a:pt x="4522" y="1126"/>
                </a:lnTo>
                <a:lnTo>
                  <a:pt x="4522" y="1124"/>
                </a:lnTo>
                <a:lnTo>
                  <a:pt x="4524" y="1124"/>
                </a:lnTo>
                <a:lnTo>
                  <a:pt x="4524" y="1120"/>
                </a:lnTo>
                <a:lnTo>
                  <a:pt x="4524" y="1118"/>
                </a:lnTo>
                <a:lnTo>
                  <a:pt x="4526" y="1118"/>
                </a:lnTo>
                <a:lnTo>
                  <a:pt x="4528" y="1120"/>
                </a:lnTo>
                <a:lnTo>
                  <a:pt x="4530" y="1120"/>
                </a:lnTo>
                <a:lnTo>
                  <a:pt x="4532" y="1120"/>
                </a:lnTo>
                <a:lnTo>
                  <a:pt x="4534" y="1118"/>
                </a:lnTo>
                <a:lnTo>
                  <a:pt x="4536" y="1120"/>
                </a:lnTo>
                <a:lnTo>
                  <a:pt x="4538" y="1118"/>
                </a:lnTo>
                <a:lnTo>
                  <a:pt x="4538" y="1118"/>
                </a:lnTo>
                <a:lnTo>
                  <a:pt x="4541" y="1118"/>
                </a:lnTo>
                <a:lnTo>
                  <a:pt x="4541" y="1118"/>
                </a:lnTo>
                <a:lnTo>
                  <a:pt x="4543" y="1115"/>
                </a:lnTo>
                <a:lnTo>
                  <a:pt x="4545" y="1115"/>
                </a:lnTo>
                <a:lnTo>
                  <a:pt x="4547" y="1115"/>
                </a:lnTo>
                <a:lnTo>
                  <a:pt x="4549" y="1115"/>
                </a:lnTo>
                <a:lnTo>
                  <a:pt x="4551" y="1113"/>
                </a:lnTo>
                <a:lnTo>
                  <a:pt x="4551" y="1113"/>
                </a:lnTo>
                <a:lnTo>
                  <a:pt x="4553" y="1111"/>
                </a:lnTo>
                <a:lnTo>
                  <a:pt x="4555" y="1111"/>
                </a:lnTo>
                <a:lnTo>
                  <a:pt x="4555" y="1111"/>
                </a:lnTo>
                <a:lnTo>
                  <a:pt x="4557" y="1111"/>
                </a:lnTo>
                <a:lnTo>
                  <a:pt x="4559" y="1111"/>
                </a:lnTo>
                <a:lnTo>
                  <a:pt x="4559" y="1111"/>
                </a:lnTo>
                <a:lnTo>
                  <a:pt x="4561" y="1113"/>
                </a:lnTo>
                <a:lnTo>
                  <a:pt x="4564" y="1113"/>
                </a:lnTo>
                <a:lnTo>
                  <a:pt x="4566" y="1113"/>
                </a:lnTo>
                <a:lnTo>
                  <a:pt x="4568" y="1113"/>
                </a:lnTo>
                <a:lnTo>
                  <a:pt x="4570" y="1113"/>
                </a:lnTo>
                <a:lnTo>
                  <a:pt x="4570" y="1115"/>
                </a:lnTo>
                <a:lnTo>
                  <a:pt x="4570" y="1115"/>
                </a:lnTo>
                <a:lnTo>
                  <a:pt x="4568" y="1118"/>
                </a:lnTo>
                <a:lnTo>
                  <a:pt x="4568" y="1118"/>
                </a:lnTo>
                <a:lnTo>
                  <a:pt x="4566" y="1118"/>
                </a:lnTo>
                <a:lnTo>
                  <a:pt x="4566" y="1120"/>
                </a:lnTo>
                <a:lnTo>
                  <a:pt x="4566" y="1120"/>
                </a:lnTo>
                <a:lnTo>
                  <a:pt x="4566" y="1124"/>
                </a:lnTo>
                <a:lnTo>
                  <a:pt x="4566" y="1126"/>
                </a:lnTo>
                <a:lnTo>
                  <a:pt x="4568" y="1126"/>
                </a:lnTo>
                <a:lnTo>
                  <a:pt x="4568" y="1128"/>
                </a:lnTo>
                <a:lnTo>
                  <a:pt x="4570" y="1130"/>
                </a:lnTo>
                <a:lnTo>
                  <a:pt x="4570" y="1130"/>
                </a:lnTo>
                <a:lnTo>
                  <a:pt x="4574" y="1132"/>
                </a:lnTo>
                <a:lnTo>
                  <a:pt x="4576" y="1130"/>
                </a:lnTo>
                <a:lnTo>
                  <a:pt x="4578" y="1128"/>
                </a:lnTo>
                <a:lnTo>
                  <a:pt x="4582" y="1122"/>
                </a:lnTo>
                <a:lnTo>
                  <a:pt x="4582" y="1122"/>
                </a:lnTo>
                <a:lnTo>
                  <a:pt x="4587" y="1120"/>
                </a:lnTo>
                <a:lnTo>
                  <a:pt x="4589" y="1120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5"/>
                </a:lnTo>
                <a:lnTo>
                  <a:pt x="4587" y="1113"/>
                </a:lnTo>
                <a:lnTo>
                  <a:pt x="4587" y="1113"/>
                </a:lnTo>
                <a:lnTo>
                  <a:pt x="4587" y="1111"/>
                </a:lnTo>
                <a:lnTo>
                  <a:pt x="4589" y="1107"/>
                </a:lnTo>
                <a:lnTo>
                  <a:pt x="4589" y="1107"/>
                </a:lnTo>
                <a:lnTo>
                  <a:pt x="4589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9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3" y="1109"/>
                </a:lnTo>
                <a:lnTo>
                  <a:pt x="4593" y="1111"/>
                </a:lnTo>
                <a:lnTo>
                  <a:pt x="4593" y="1111"/>
                </a:lnTo>
                <a:lnTo>
                  <a:pt x="4593" y="1111"/>
                </a:lnTo>
                <a:lnTo>
                  <a:pt x="4595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3" y="1113"/>
                </a:lnTo>
                <a:lnTo>
                  <a:pt x="4593" y="1113"/>
                </a:lnTo>
                <a:lnTo>
                  <a:pt x="4597" y="1113"/>
                </a:lnTo>
                <a:lnTo>
                  <a:pt x="4601" y="1113"/>
                </a:lnTo>
                <a:lnTo>
                  <a:pt x="4603" y="1113"/>
                </a:lnTo>
                <a:lnTo>
                  <a:pt x="4605" y="1113"/>
                </a:lnTo>
                <a:lnTo>
                  <a:pt x="4608" y="1113"/>
                </a:lnTo>
                <a:lnTo>
                  <a:pt x="4610" y="1113"/>
                </a:lnTo>
                <a:lnTo>
                  <a:pt x="4610" y="1111"/>
                </a:lnTo>
                <a:lnTo>
                  <a:pt x="4612" y="1109"/>
                </a:lnTo>
                <a:lnTo>
                  <a:pt x="4614" y="1109"/>
                </a:lnTo>
                <a:lnTo>
                  <a:pt x="4614" y="1107"/>
                </a:lnTo>
                <a:lnTo>
                  <a:pt x="4614" y="1107"/>
                </a:lnTo>
                <a:lnTo>
                  <a:pt x="4616" y="1107"/>
                </a:lnTo>
                <a:lnTo>
                  <a:pt x="4618" y="1105"/>
                </a:lnTo>
                <a:lnTo>
                  <a:pt x="4618" y="1105"/>
                </a:lnTo>
                <a:lnTo>
                  <a:pt x="4620" y="1107"/>
                </a:lnTo>
                <a:lnTo>
                  <a:pt x="4618" y="1107"/>
                </a:lnTo>
                <a:lnTo>
                  <a:pt x="4618" y="1109"/>
                </a:lnTo>
                <a:lnTo>
                  <a:pt x="4618" y="1113"/>
                </a:lnTo>
                <a:lnTo>
                  <a:pt x="4618" y="1113"/>
                </a:lnTo>
                <a:lnTo>
                  <a:pt x="4618" y="1113"/>
                </a:lnTo>
                <a:lnTo>
                  <a:pt x="4620" y="1113"/>
                </a:lnTo>
                <a:lnTo>
                  <a:pt x="4620" y="1113"/>
                </a:lnTo>
                <a:lnTo>
                  <a:pt x="4622" y="1111"/>
                </a:lnTo>
                <a:lnTo>
                  <a:pt x="4622" y="1109"/>
                </a:lnTo>
                <a:lnTo>
                  <a:pt x="4622" y="1109"/>
                </a:lnTo>
                <a:lnTo>
                  <a:pt x="4622" y="1105"/>
                </a:lnTo>
                <a:lnTo>
                  <a:pt x="4624" y="1105"/>
                </a:lnTo>
                <a:lnTo>
                  <a:pt x="4624" y="1105"/>
                </a:lnTo>
                <a:lnTo>
                  <a:pt x="4624" y="1103"/>
                </a:lnTo>
                <a:lnTo>
                  <a:pt x="4626" y="1103"/>
                </a:lnTo>
                <a:lnTo>
                  <a:pt x="4629" y="1103"/>
                </a:lnTo>
                <a:lnTo>
                  <a:pt x="4631" y="1103"/>
                </a:lnTo>
                <a:lnTo>
                  <a:pt x="4631" y="1105"/>
                </a:lnTo>
                <a:lnTo>
                  <a:pt x="4631" y="1105"/>
                </a:lnTo>
                <a:lnTo>
                  <a:pt x="4633" y="1103"/>
                </a:lnTo>
                <a:lnTo>
                  <a:pt x="4633" y="1103"/>
                </a:lnTo>
                <a:lnTo>
                  <a:pt x="4631" y="1103"/>
                </a:lnTo>
                <a:lnTo>
                  <a:pt x="4631" y="1103"/>
                </a:lnTo>
                <a:lnTo>
                  <a:pt x="4631" y="1101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7"/>
                </a:lnTo>
                <a:lnTo>
                  <a:pt x="4633" y="1097"/>
                </a:lnTo>
                <a:lnTo>
                  <a:pt x="4635" y="1097"/>
                </a:lnTo>
                <a:lnTo>
                  <a:pt x="4635" y="1097"/>
                </a:lnTo>
                <a:lnTo>
                  <a:pt x="4637" y="1097"/>
                </a:lnTo>
                <a:lnTo>
                  <a:pt x="4637" y="1099"/>
                </a:lnTo>
                <a:lnTo>
                  <a:pt x="4637" y="1099"/>
                </a:lnTo>
                <a:lnTo>
                  <a:pt x="4637" y="1099"/>
                </a:lnTo>
                <a:lnTo>
                  <a:pt x="4635" y="1101"/>
                </a:lnTo>
                <a:lnTo>
                  <a:pt x="4635" y="1101"/>
                </a:lnTo>
                <a:lnTo>
                  <a:pt x="4633" y="1103"/>
                </a:lnTo>
                <a:lnTo>
                  <a:pt x="4633" y="1103"/>
                </a:lnTo>
                <a:lnTo>
                  <a:pt x="4633" y="1107"/>
                </a:lnTo>
                <a:lnTo>
                  <a:pt x="4633" y="1107"/>
                </a:lnTo>
                <a:lnTo>
                  <a:pt x="4633" y="1109"/>
                </a:lnTo>
                <a:lnTo>
                  <a:pt x="4633" y="1109"/>
                </a:lnTo>
                <a:lnTo>
                  <a:pt x="4635" y="1109"/>
                </a:lnTo>
                <a:lnTo>
                  <a:pt x="4635" y="1109"/>
                </a:lnTo>
                <a:lnTo>
                  <a:pt x="4637" y="1107"/>
                </a:lnTo>
                <a:lnTo>
                  <a:pt x="4639" y="1105"/>
                </a:lnTo>
                <a:lnTo>
                  <a:pt x="4641" y="1105"/>
                </a:lnTo>
                <a:lnTo>
                  <a:pt x="4641" y="1105"/>
                </a:lnTo>
                <a:lnTo>
                  <a:pt x="4641" y="1103"/>
                </a:lnTo>
                <a:lnTo>
                  <a:pt x="4641" y="1103"/>
                </a:lnTo>
                <a:lnTo>
                  <a:pt x="4641" y="1101"/>
                </a:lnTo>
                <a:lnTo>
                  <a:pt x="4643" y="1099"/>
                </a:lnTo>
                <a:lnTo>
                  <a:pt x="4645" y="1097"/>
                </a:lnTo>
                <a:lnTo>
                  <a:pt x="4645" y="1097"/>
                </a:lnTo>
                <a:lnTo>
                  <a:pt x="4649" y="1097"/>
                </a:lnTo>
                <a:lnTo>
                  <a:pt x="4647" y="1095"/>
                </a:lnTo>
                <a:lnTo>
                  <a:pt x="4647" y="1095"/>
                </a:lnTo>
                <a:lnTo>
                  <a:pt x="4645" y="1090"/>
                </a:lnTo>
                <a:lnTo>
                  <a:pt x="4645" y="1088"/>
                </a:lnTo>
                <a:lnTo>
                  <a:pt x="4643" y="1088"/>
                </a:lnTo>
                <a:lnTo>
                  <a:pt x="4645" y="1086"/>
                </a:lnTo>
                <a:lnTo>
                  <a:pt x="4645" y="1084"/>
                </a:lnTo>
                <a:lnTo>
                  <a:pt x="4645" y="1084"/>
                </a:lnTo>
                <a:lnTo>
                  <a:pt x="4645" y="1082"/>
                </a:lnTo>
                <a:lnTo>
                  <a:pt x="4647" y="1080"/>
                </a:lnTo>
                <a:lnTo>
                  <a:pt x="4647" y="1078"/>
                </a:lnTo>
                <a:lnTo>
                  <a:pt x="4647" y="1076"/>
                </a:lnTo>
                <a:lnTo>
                  <a:pt x="4649" y="1076"/>
                </a:lnTo>
                <a:lnTo>
                  <a:pt x="4649" y="1076"/>
                </a:lnTo>
                <a:lnTo>
                  <a:pt x="4649" y="1074"/>
                </a:lnTo>
                <a:lnTo>
                  <a:pt x="4652" y="1067"/>
                </a:lnTo>
                <a:lnTo>
                  <a:pt x="4649" y="1063"/>
                </a:lnTo>
                <a:lnTo>
                  <a:pt x="4649" y="1061"/>
                </a:lnTo>
                <a:lnTo>
                  <a:pt x="4649" y="1059"/>
                </a:lnTo>
                <a:lnTo>
                  <a:pt x="4649" y="1057"/>
                </a:lnTo>
                <a:lnTo>
                  <a:pt x="4649" y="1055"/>
                </a:lnTo>
                <a:lnTo>
                  <a:pt x="4652" y="1053"/>
                </a:lnTo>
                <a:lnTo>
                  <a:pt x="4652" y="1053"/>
                </a:lnTo>
                <a:lnTo>
                  <a:pt x="4654" y="1053"/>
                </a:lnTo>
                <a:lnTo>
                  <a:pt x="4656" y="1053"/>
                </a:lnTo>
                <a:lnTo>
                  <a:pt x="4658" y="1050"/>
                </a:lnTo>
                <a:lnTo>
                  <a:pt x="4658" y="1050"/>
                </a:lnTo>
                <a:lnTo>
                  <a:pt x="4658" y="1048"/>
                </a:lnTo>
                <a:lnTo>
                  <a:pt x="4658" y="1046"/>
                </a:lnTo>
                <a:lnTo>
                  <a:pt x="4658" y="1044"/>
                </a:lnTo>
                <a:lnTo>
                  <a:pt x="4660" y="1044"/>
                </a:lnTo>
                <a:lnTo>
                  <a:pt x="4660" y="1042"/>
                </a:lnTo>
                <a:lnTo>
                  <a:pt x="4660" y="1042"/>
                </a:lnTo>
                <a:lnTo>
                  <a:pt x="4660" y="1042"/>
                </a:lnTo>
                <a:lnTo>
                  <a:pt x="4662" y="1042"/>
                </a:lnTo>
                <a:lnTo>
                  <a:pt x="4662" y="1042"/>
                </a:lnTo>
                <a:lnTo>
                  <a:pt x="4662" y="1040"/>
                </a:lnTo>
                <a:lnTo>
                  <a:pt x="4662" y="1040"/>
                </a:lnTo>
                <a:lnTo>
                  <a:pt x="4664" y="1040"/>
                </a:lnTo>
                <a:lnTo>
                  <a:pt x="4664" y="1038"/>
                </a:lnTo>
                <a:lnTo>
                  <a:pt x="4664" y="1034"/>
                </a:lnTo>
                <a:lnTo>
                  <a:pt x="4664" y="1032"/>
                </a:lnTo>
                <a:lnTo>
                  <a:pt x="4664" y="1030"/>
                </a:lnTo>
                <a:lnTo>
                  <a:pt x="4664" y="1030"/>
                </a:lnTo>
                <a:lnTo>
                  <a:pt x="4664" y="1027"/>
                </a:lnTo>
                <a:lnTo>
                  <a:pt x="4664" y="1027"/>
                </a:lnTo>
                <a:lnTo>
                  <a:pt x="4664" y="1025"/>
                </a:lnTo>
                <a:lnTo>
                  <a:pt x="4664" y="1023"/>
                </a:lnTo>
                <a:lnTo>
                  <a:pt x="4662" y="1019"/>
                </a:lnTo>
                <a:lnTo>
                  <a:pt x="4660" y="1017"/>
                </a:lnTo>
                <a:lnTo>
                  <a:pt x="4658" y="1015"/>
                </a:lnTo>
                <a:lnTo>
                  <a:pt x="4658" y="1015"/>
                </a:lnTo>
                <a:lnTo>
                  <a:pt x="4656" y="1013"/>
                </a:lnTo>
                <a:lnTo>
                  <a:pt x="4656" y="1011"/>
                </a:lnTo>
                <a:lnTo>
                  <a:pt x="4656" y="1006"/>
                </a:lnTo>
                <a:lnTo>
                  <a:pt x="4656" y="1002"/>
                </a:lnTo>
                <a:lnTo>
                  <a:pt x="4658" y="1000"/>
                </a:lnTo>
                <a:lnTo>
                  <a:pt x="4654" y="1002"/>
                </a:lnTo>
                <a:lnTo>
                  <a:pt x="4654" y="1000"/>
                </a:lnTo>
                <a:lnTo>
                  <a:pt x="4652" y="1000"/>
                </a:lnTo>
                <a:lnTo>
                  <a:pt x="4652" y="1000"/>
                </a:lnTo>
                <a:lnTo>
                  <a:pt x="4649" y="998"/>
                </a:lnTo>
                <a:lnTo>
                  <a:pt x="4649" y="1000"/>
                </a:lnTo>
                <a:lnTo>
                  <a:pt x="4647" y="1000"/>
                </a:lnTo>
                <a:lnTo>
                  <a:pt x="4647" y="1002"/>
                </a:lnTo>
                <a:lnTo>
                  <a:pt x="4647" y="1004"/>
                </a:lnTo>
                <a:lnTo>
                  <a:pt x="4652" y="1004"/>
                </a:lnTo>
                <a:lnTo>
                  <a:pt x="4652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6"/>
                </a:lnTo>
                <a:lnTo>
                  <a:pt x="4654" y="1009"/>
                </a:lnTo>
                <a:lnTo>
                  <a:pt x="4654" y="1009"/>
                </a:lnTo>
                <a:lnTo>
                  <a:pt x="4652" y="1009"/>
                </a:lnTo>
                <a:lnTo>
                  <a:pt x="4649" y="1009"/>
                </a:lnTo>
                <a:lnTo>
                  <a:pt x="4649" y="1009"/>
                </a:lnTo>
                <a:lnTo>
                  <a:pt x="4647" y="1011"/>
                </a:lnTo>
                <a:lnTo>
                  <a:pt x="4647" y="1011"/>
                </a:lnTo>
                <a:lnTo>
                  <a:pt x="4647" y="1011"/>
                </a:lnTo>
                <a:lnTo>
                  <a:pt x="4645" y="1011"/>
                </a:lnTo>
                <a:lnTo>
                  <a:pt x="4645" y="1009"/>
                </a:lnTo>
                <a:lnTo>
                  <a:pt x="4645" y="1004"/>
                </a:lnTo>
                <a:lnTo>
                  <a:pt x="4645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6"/>
                </a:lnTo>
                <a:lnTo>
                  <a:pt x="4641" y="1009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3"/>
                </a:lnTo>
                <a:lnTo>
                  <a:pt x="4637" y="1013"/>
                </a:lnTo>
                <a:lnTo>
                  <a:pt x="4637" y="1013"/>
                </a:lnTo>
                <a:lnTo>
                  <a:pt x="4635" y="1013"/>
                </a:lnTo>
                <a:lnTo>
                  <a:pt x="4635" y="1015"/>
                </a:lnTo>
                <a:lnTo>
                  <a:pt x="4635" y="1015"/>
                </a:lnTo>
                <a:lnTo>
                  <a:pt x="4635" y="1017"/>
                </a:lnTo>
                <a:lnTo>
                  <a:pt x="4637" y="1019"/>
                </a:lnTo>
                <a:lnTo>
                  <a:pt x="4637" y="1021"/>
                </a:lnTo>
                <a:lnTo>
                  <a:pt x="4635" y="1023"/>
                </a:lnTo>
                <a:lnTo>
                  <a:pt x="4635" y="1023"/>
                </a:lnTo>
                <a:lnTo>
                  <a:pt x="4635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7" y="1030"/>
                </a:lnTo>
                <a:lnTo>
                  <a:pt x="4637" y="1032"/>
                </a:lnTo>
                <a:lnTo>
                  <a:pt x="4637" y="1034"/>
                </a:lnTo>
                <a:lnTo>
                  <a:pt x="4637" y="1034"/>
                </a:lnTo>
                <a:lnTo>
                  <a:pt x="4637" y="1036"/>
                </a:lnTo>
                <a:lnTo>
                  <a:pt x="4635" y="1036"/>
                </a:lnTo>
                <a:lnTo>
                  <a:pt x="4635" y="1036"/>
                </a:lnTo>
                <a:lnTo>
                  <a:pt x="4635" y="1038"/>
                </a:lnTo>
                <a:lnTo>
                  <a:pt x="4635" y="1040"/>
                </a:lnTo>
                <a:lnTo>
                  <a:pt x="4633" y="1044"/>
                </a:lnTo>
                <a:lnTo>
                  <a:pt x="4633" y="1044"/>
                </a:lnTo>
                <a:lnTo>
                  <a:pt x="4631" y="1046"/>
                </a:lnTo>
                <a:lnTo>
                  <a:pt x="4631" y="1048"/>
                </a:lnTo>
                <a:lnTo>
                  <a:pt x="4629" y="1050"/>
                </a:lnTo>
                <a:lnTo>
                  <a:pt x="4629" y="1050"/>
                </a:lnTo>
                <a:lnTo>
                  <a:pt x="4629" y="1055"/>
                </a:lnTo>
                <a:lnTo>
                  <a:pt x="4626" y="1057"/>
                </a:lnTo>
                <a:lnTo>
                  <a:pt x="4626" y="1057"/>
                </a:lnTo>
                <a:lnTo>
                  <a:pt x="4624" y="1059"/>
                </a:lnTo>
                <a:lnTo>
                  <a:pt x="4620" y="1061"/>
                </a:lnTo>
                <a:lnTo>
                  <a:pt x="4618" y="1061"/>
                </a:lnTo>
                <a:lnTo>
                  <a:pt x="4618" y="1063"/>
                </a:lnTo>
                <a:lnTo>
                  <a:pt x="4618" y="1065"/>
                </a:lnTo>
                <a:lnTo>
                  <a:pt x="4616" y="1067"/>
                </a:lnTo>
                <a:lnTo>
                  <a:pt x="4614" y="1067"/>
                </a:lnTo>
                <a:lnTo>
                  <a:pt x="4612" y="1071"/>
                </a:lnTo>
                <a:lnTo>
                  <a:pt x="4610" y="1071"/>
                </a:lnTo>
                <a:lnTo>
                  <a:pt x="4608" y="1071"/>
                </a:lnTo>
                <a:lnTo>
                  <a:pt x="4605" y="1074"/>
                </a:lnTo>
                <a:lnTo>
                  <a:pt x="4599" y="1076"/>
                </a:lnTo>
                <a:lnTo>
                  <a:pt x="4599" y="1076"/>
                </a:lnTo>
                <a:lnTo>
                  <a:pt x="4597" y="1078"/>
                </a:lnTo>
                <a:lnTo>
                  <a:pt x="4597" y="1078"/>
                </a:lnTo>
                <a:lnTo>
                  <a:pt x="4595" y="1078"/>
                </a:lnTo>
                <a:lnTo>
                  <a:pt x="4595" y="1078"/>
                </a:lnTo>
                <a:lnTo>
                  <a:pt x="4593" y="1078"/>
                </a:lnTo>
                <a:lnTo>
                  <a:pt x="4593" y="1076"/>
                </a:lnTo>
                <a:lnTo>
                  <a:pt x="4593" y="1076"/>
                </a:lnTo>
                <a:lnTo>
                  <a:pt x="4593" y="1074"/>
                </a:lnTo>
                <a:lnTo>
                  <a:pt x="4591" y="1074"/>
                </a:lnTo>
                <a:lnTo>
                  <a:pt x="4591" y="1071"/>
                </a:lnTo>
                <a:lnTo>
                  <a:pt x="4593" y="1071"/>
                </a:lnTo>
                <a:lnTo>
                  <a:pt x="4593" y="1071"/>
                </a:lnTo>
                <a:lnTo>
                  <a:pt x="4595" y="1069"/>
                </a:lnTo>
                <a:lnTo>
                  <a:pt x="4597" y="1067"/>
                </a:lnTo>
                <a:lnTo>
                  <a:pt x="4597" y="1067"/>
                </a:lnTo>
                <a:lnTo>
                  <a:pt x="4597" y="1065"/>
                </a:lnTo>
                <a:lnTo>
                  <a:pt x="4595" y="1067"/>
                </a:lnTo>
                <a:lnTo>
                  <a:pt x="4593" y="1067"/>
                </a:lnTo>
                <a:lnTo>
                  <a:pt x="4591" y="1069"/>
                </a:lnTo>
                <a:lnTo>
                  <a:pt x="4589" y="1071"/>
                </a:lnTo>
                <a:lnTo>
                  <a:pt x="4589" y="1076"/>
                </a:lnTo>
                <a:lnTo>
                  <a:pt x="4589" y="1080"/>
                </a:lnTo>
                <a:lnTo>
                  <a:pt x="4587" y="1082"/>
                </a:lnTo>
                <a:lnTo>
                  <a:pt x="4582" y="1086"/>
                </a:lnTo>
                <a:lnTo>
                  <a:pt x="4582" y="1086"/>
                </a:lnTo>
                <a:lnTo>
                  <a:pt x="4580" y="1088"/>
                </a:lnTo>
                <a:lnTo>
                  <a:pt x="4578" y="1088"/>
                </a:lnTo>
                <a:lnTo>
                  <a:pt x="4578" y="1090"/>
                </a:lnTo>
                <a:lnTo>
                  <a:pt x="4578" y="1092"/>
                </a:lnTo>
                <a:lnTo>
                  <a:pt x="4580" y="1095"/>
                </a:lnTo>
                <a:lnTo>
                  <a:pt x="4578" y="1097"/>
                </a:lnTo>
                <a:lnTo>
                  <a:pt x="4576" y="1097"/>
                </a:lnTo>
                <a:lnTo>
                  <a:pt x="4574" y="1099"/>
                </a:lnTo>
                <a:lnTo>
                  <a:pt x="4574" y="1099"/>
                </a:lnTo>
                <a:lnTo>
                  <a:pt x="4572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7"/>
                </a:lnTo>
                <a:lnTo>
                  <a:pt x="4568" y="1097"/>
                </a:lnTo>
                <a:lnTo>
                  <a:pt x="4566" y="1095"/>
                </a:lnTo>
                <a:lnTo>
                  <a:pt x="4566" y="1095"/>
                </a:lnTo>
                <a:lnTo>
                  <a:pt x="4561" y="1097"/>
                </a:lnTo>
                <a:lnTo>
                  <a:pt x="4555" y="1097"/>
                </a:lnTo>
                <a:lnTo>
                  <a:pt x="4553" y="1099"/>
                </a:lnTo>
                <a:lnTo>
                  <a:pt x="4553" y="1099"/>
                </a:lnTo>
                <a:lnTo>
                  <a:pt x="4549" y="1099"/>
                </a:lnTo>
                <a:lnTo>
                  <a:pt x="4547" y="1099"/>
                </a:lnTo>
                <a:lnTo>
                  <a:pt x="4545" y="1099"/>
                </a:lnTo>
                <a:lnTo>
                  <a:pt x="4543" y="1099"/>
                </a:lnTo>
                <a:lnTo>
                  <a:pt x="4543" y="1099"/>
                </a:lnTo>
                <a:lnTo>
                  <a:pt x="4541" y="1101"/>
                </a:lnTo>
                <a:lnTo>
                  <a:pt x="4541" y="1101"/>
                </a:lnTo>
                <a:lnTo>
                  <a:pt x="4538" y="1099"/>
                </a:lnTo>
                <a:lnTo>
                  <a:pt x="4536" y="1099"/>
                </a:lnTo>
                <a:lnTo>
                  <a:pt x="4534" y="1099"/>
                </a:lnTo>
                <a:close/>
                <a:moveTo>
                  <a:pt x="4480" y="1216"/>
                </a:moveTo>
                <a:lnTo>
                  <a:pt x="4482" y="1216"/>
                </a:lnTo>
                <a:lnTo>
                  <a:pt x="4484" y="1216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0"/>
                </a:lnTo>
                <a:lnTo>
                  <a:pt x="4486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2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6"/>
                </a:lnTo>
                <a:close/>
                <a:moveTo>
                  <a:pt x="4461" y="1111"/>
                </a:moveTo>
                <a:lnTo>
                  <a:pt x="4461" y="1111"/>
                </a:lnTo>
                <a:lnTo>
                  <a:pt x="4461" y="1111"/>
                </a:lnTo>
                <a:lnTo>
                  <a:pt x="4463" y="1111"/>
                </a:lnTo>
                <a:lnTo>
                  <a:pt x="4463" y="1111"/>
                </a:lnTo>
                <a:lnTo>
                  <a:pt x="4463" y="1109"/>
                </a:lnTo>
                <a:lnTo>
                  <a:pt x="4461" y="1109"/>
                </a:lnTo>
                <a:lnTo>
                  <a:pt x="4461" y="1109"/>
                </a:lnTo>
                <a:lnTo>
                  <a:pt x="4459" y="1109"/>
                </a:lnTo>
                <a:lnTo>
                  <a:pt x="4459" y="1111"/>
                </a:lnTo>
                <a:lnTo>
                  <a:pt x="4461" y="1111"/>
                </a:lnTo>
                <a:lnTo>
                  <a:pt x="4461" y="1111"/>
                </a:lnTo>
                <a:close/>
                <a:moveTo>
                  <a:pt x="4482" y="1118"/>
                </a:moveTo>
                <a:lnTo>
                  <a:pt x="4482" y="1120"/>
                </a:lnTo>
                <a:lnTo>
                  <a:pt x="4482" y="1118"/>
                </a:lnTo>
                <a:lnTo>
                  <a:pt x="4482" y="1118"/>
                </a:lnTo>
                <a:lnTo>
                  <a:pt x="4484" y="1115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2" y="1113"/>
                </a:lnTo>
                <a:lnTo>
                  <a:pt x="4482" y="1113"/>
                </a:lnTo>
                <a:lnTo>
                  <a:pt x="4482" y="1115"/>
                </a:lnTo>
                <a:lnTo>
                  <a:pt x="4480" y="1118"/>
                </a:lnTo>
                <a:lnTo>
                  <a:pt x="4482" y="1118"/>
                </a:lnTo>
                <a:close/>
                <a:moveTo>
                  <a:pt x="4482" y="1136"/>
                </a:moveTo>
                <a:lnTo>
                  <a:pt x="4482" y="1136"/>
                </a:lnTo>
                <a:lnTo>
                  <a:pt x="4482" y="1136"/>
                </a:lnTo>
                <a:lnTo>
                  <a:pt x="4482" y="1136"/>
                </a:lnTo>
                <a:lnTo>
                  <a:pt x="4484" y="1136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2" y="1136"/>
                </a:lnTo>
                <a:close/>
                <a:moveTo>
                  <a:pt x="4480" y="1122"/>
                </a:moveTo>
                <a:lnTo>
                  <a:pt x="4480" y="1122"/>
                </a:lnTo>
                <a:lnTo>
                  <a:pt x="4480" y="1122"/>
                </a:lnTo>
                <a:lnTo>
                  <a:pt x="4482" y="1120"/>
                </a:lnTo>
                <a:lnTo>
                  <a:pt x="4482" y="1120"/>
                </a:lnTo>
                <a:lnTo>
                  <a:pt x="4480" y="1118"/>
                </a:lnTo>
                <a:lnTo>
                  <a:pt x="4480" y="1122"/>
                </a:lnTo>
                <a:close/>
                <a:moveTo>
                  <a:pt x="4367" y="1348"/>
                </a:move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9" y="1350"/>
                </a:lnTo>
                <a:lnTo>
                  <a:pt x="4369" y="1350"/>
                </a:lnTo>
                <a:lnTo>
                  <a:pt x="4367" y="1348"/>
                </a:lnTo>
                <a:close/>
                <a:moveTo>
                  <a:pt x="4318" y="1273"/>
                </a:moveTo>
                <a:lnTo>
                  <a:pt x="4321" y="1273"/>
                </a:lnTo>
                <a:lnTo>
                  <a:pt x="4321" y="1273"/>
                </a:lnTo>
                <a:lnTo>
                  <a:pt x="4318" y="1271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close/>
                <a:moveTo>
                  <a:pt x="4373" y="1419"/>
                </a:moveTo>
                <a:lnTo>
                  <a:pt x="4375" y="1419"/>
                </a:lnTo>
                <a:lnTo>
                  <a:pt x="4375" y="1419"/>
                </a:lnTo>
                <a:lnTo>
                  <a:pt x="4375" y="1417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3"/>
                </a:lnTo>
                <a:lnTo>
                  <a:pt x="4375" y="1413"/>
                </a:lnTo>
                <a:lnTo>
                  <a:pt x="4373" y="1413"/>
                </a:lnTo>
                <a:lnTo>
                  <a:pt x="4373" y="1415"/>
                </a:lnTo>
                <a:lnTo>
                  <a:pt x="4373" y="1415"/>
                </a:lnTo>
                <a:lnTo>
                  <a:pt x="4373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3" y="1419"/>
                </a:lnTo>
                <a:close/>
                <a:moveTo>
                  <a:pt x="4325" y="1273"/>
                </a:moveTo>
                <a:lnTo>
                  <a:pt x="4323" y="1273"/>
                </a:lnTo>
                <a:lnTo>
                  <a:pt x="4323" y="1273"/>
                </a:lnTo>
                <a:lnTo>
                  <a:pt x="4321" y="1273"/>
                </a:lnTo>
                <a:lnTo>
                  <a:pt x="4321" y="1273"/>
                </a:lnTo>
                <a:lnTo>
                  <a:pt x="4323" y="1273"/>
                </a:lnTo>
                <a:lnTo>
                  <a:pt x="4325" y="1273"/>
                </a:lnTo>
                <a:close/>
                <a:moveTo>
                  <a:pt x="4262" y="1306"/>
                </a:move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8"/>
                </a:lnTo>
                <a:lnTo>
                  <a:pt x="4262" y="1306"/>
                </a:lnTo>
                <a:close/>
                <a:moveTo>
                  <a:pt x="4348" y="1292"/>
                </a:moveTo>
                <a:lnTo>
                  <a:pt x="4348" y="1294"/>
                </a:lnTo>
                <a:lnTo>
                  <a:pt x="4348" y="1294"/>
                </a:lnTo>
                <a:lnTo>
                  <a:pt x="4348" y="1294"/>
                </a:lnTo>
                <a:lnTo>
                  <a:pt x="4348" y="1296"/>
                </a:lnTo>
                <a:lnTo>
                  <a:pt x="4350" y="1300"/>
                </a:lnTo>
                <a:lnTo>
                  <a:pt x="4350" y="1300"/>
                </a:lnTo>
                <a:lnTo>
                  <a:pt x="4350" y="1302"/>
                </a:lnTo>
                <a:lnTo>
                  <a:pt x="4350" y="1302"/>
                </a:lnTo>
                <a:lnTo>
                  <a:pt x="4352" y="1302"/>
                </a:lnTo>
                <a:lnTo>
                  <a:pt x="4354" y="1304"/>
                </a:lnTo>
                <a:lnTo>
                  <a:pt x="4354" y="1304"/>
                </a:lnTo>
                <a:lnTo>
                  <a:pt x="4354" y="1306"/>
                </a:lnTo>
                <a:lnTo>
                  <a:pt x="4356" y="1308"/>
                </a:lnTo>
                <a:lnTo>
                  <a:pt x="4356" y="1310"/>
                </a:lnTo>
                <a:lnTo>
                  <a:pt x="4356" y="1310"/>
                </a:lnTo>
                <a:lnTo>
                  <a:pt x="4358" y="1310"/>
                </a:lnTo>
                <a:lnTo>
                  <a:pt x="4358" y="1310"/>
                </a:lnTo>
                <a:lnTo>
                  <a:pt x="4358" y="1308"/>
                </a:lnTo>
                <a:lnTo>
                  <a:pt x="4358" y="1306"/>
                </a:lnTo>
                <a:lnTo>
                  <a:pt x="4358" y="1304"/>
                </a:lnTo>
                <a:lnTo>
                  <a:pt x="4360" y="1302"/>
                </a:lnTo>
                <a:lnTo>
                  <a:pt x="4360" y="1300"/>
                </a:lnTo>
                <a:lnTo>
                  <a:pt x="4362" y="1298"/>
                </a:lnTo>
                <a:lnTo>
                  <a:pt x="4365" y="1296"/>
                </a:lnTo>
                <a:lnTo>
                  <a:pt x="4367" y="1294"/>
                </a:lnTo>
                <a:lnTo>
                  <a:pt x="4367" y="1292"/>
                </a:lnTo>
                <a:lnTo>
                  <a:pt x="4367" y="1289"/>
                </a:lnTo>
                <a:lnTo>
                  <a:pt x="4369" y="1285"/>
                </a:lnTo>
                <a:lnTo>
                  <a:pt x="4369" y="1281"/>
                </a:lnTo>
                <a:lnTo>
                  <a:pt x="4369" y="1279"/>
                </a:lnTo>
                <a:lnTo>
                  <a:pt x="4371" y="1279"/>
                </a:lnTo>
                <a:lnTo>
                  <a:pt x="4371" y="1275"/>
                </a:lnTo>
                <a:lnTo>
                  <a:pt x="4373" y="1273"/>
                </a:lnTo>
                <a:lnTo>
                  <a:pt x="4373" y="1271"/>
                </a:lnTo>
                <a:lnTo>
                  <a:pt x="4373" y="1269"/>
                </a:lnTo>
                <a:lnTo>
                  <a:pt x="4373" y="1266"/>
                </a:lnTo>
                <a:lnTo>
                  <a:pt x="4373" y="1266"/>
                </a:lnTo>
                <a:lnTo>
                  <a:pt x="4375" y="1264"/>
                </a:lnTo>
                <a:lnTo>
                  <a:pt x="4373" y="1264"/>
                </a:lnTo>
                <a:lnTo>
                  <a:pt x="4373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69" y="1260"/>
                </a:lnTo>
                <a:lnTo>
                  <a:pt x="4369" y="1260"/>
                </a:lnTo>
                <a:lnTo>
                  <a:pt x="4367" y="1260"/>
                </a:lnTo>
                <a:lnTo>
                  <a:pt x="4367" y="1262"/>
                </a:lnTo>
                <a:lnTo>
                  <a:pt x="4362" y="1264"/>
                </a:lnTo>
                <a:lnTo>
                  <a:pt x="4360" y="1264"/>
                </a:lnTo>
                <a:lnTo>
                  <a:pt x="4360" y="1266"/>
                </a:lnTo>
                <a:lnTo>
                  <a:pt x="4358" y="1269"/>
                </a:lnTo>
                <a:lnTo>
                  <a:pt x="4358" y="1269"/>
                </a:lnTo>
                <a:lnTo>
                  <a:pt x="4356" y="1271"/>
                </a:lnTo>
                <a:lnTo>
                  <a:pt x="4356" y="1273"/>
                </a:lnTo>
                <a:lnTo>
                  <a:pt x="4348" y="1285"/>
                </a:lnTo>
                <a:lnTo>
                  <a:pt x="4348" y="1285"/>
                </a:lnTo>
                <a:lnTo>
                  <a:pt x="4348" y="1287"/>
                </a:lnTo>
                <a:lnTo>
                  <a:pt x="4348" y="1289"/>
                </a:lnTo>
                <a:lnTo>
                  <a:pt x="4348" y="1292"/>
                </a:lnTo>
                <a:lnTo>
                  <a:pt x="4348" y="1292"/>
                </a:lnTo>
                <a:close/>
                <a:moveTo>
                  <a:pt x="4316" y="1497"/>
                </a:moveTo>
                <a:lnTo>
                  <a:pt x="4316" y="1497"/>
                </a:lnTo>
                <a:lnTo>
                  <a:pt x="4316" y="1499"/>
                </a:lnTo>
                <a:lnTo>
                  <a:pt x="4314" y="1499"/>
                </a:lnTo>
                <a:lnTo>
                  <a:pt x="4312" y="1501"/>
                </a:lnTo>
                <a:lnTo>
                  <a:pt x="4310" y="1503"/>
                </a:lnTo>
                <a:lnTo>
                  <a:pt x="4308" y="1505"/>
                </a:lnTo>
                <a:lnTo>
                  <a:pt x="4308" y="1505"/>
                </a:lnTo>
                <a:lnTo>
                  <a:pt x="4306" y="1508"/>
                </a:lnTo>
                <a:lnTo>
                  <a:pt x="4306" y="1510"/>
                </a:lnTo>
                <a:lnTo>
                  <a:pt x="4306" y="1512"/>
                </a:lnTo>
                <a:lnTo>
                  <a:pt x="4308" y="1510"/>
                </a:lnTo>
                <a:lnTo>
                  <a:pt x="4308" y="1510"/>
                </a:lnTo>
                <a:lnTo>
                  <a:pt x="4310" y="1510"/>
                </a:lnTo>
                <a:lnTo>
                  <a:pt x="4310" y="1508"/>
                </a:lnTo>
                <a:lnTo>
                  <a:pt x="4310" y="1508"/>
                </a:lnTo>
                <a:lnTo>
                  <a:pt x="4310" y="1508"/>
                </a:lnTo>
                <a:lnTo>
                  <a:pt x="4312" y="1505"/>
                </a:lnTo>
                <a:lnTo>
                  <a:pt x="4314" y="1505"/>
                </a:lnTo>
                <a:lnTo>
                  <a:pt x="4316" y="1505"/>
                </a:lnTo>
                <a:lnTo>
                  <a:pt x="4316" y="1503"/>
                </a:lnTo>
                <a:lnTo>
                  <a:pt x="4318" y="1501"/>
                </a:lnTo>
                <a:lnTo>
                  <a:pt x="4318" y="1499"/>
                </a:lnTo>
                <a:lnTo>
                  <a:pt x="4321" y="1499"/>
                </a:lnTo>
                <a:lnTo>
                  <a:pt x="4323" y="1499"/>
                </a:lnTo>
                <a:lnTo>
                  <a:pt x="4323" y="1497"/>
                </a:lnTo>
                <a:lnTo>
                  <a:pt x="4325" y="1497"/>
                </a:lnTo>
                <a:lnTo>
                  <a:pt x="4325" y="1495"/>
                </a:lnTo>
                <a:lnTo>
                  <a:pt x="4329" y="1491"/>
                </a:lnTo>
                <a:lnTo>
                  <a:pt x="4329" y="1489"/>
                </a:lnTo>
                <a:lnTo>
                  <a:pt x="4329" y="1489"/>
                </a:lnTo>
                <a:lnTo>
                  <a:pt x="4329" y="1489"/>
                </a:lnTo>
                <a:lnTo>
                  <a:pt x="4331" y="1487"/>
                </a:lnTo>
                <a:lnTo>
                  <a:pt x="4335" y="1487"/>
                </a:lnTo>
                <a:lnTo>
                  <a:pt x="4335" y="1487"/>
                </a:lnTo>
                <a:lnTo>
                  <a:pt x="4335" y="1484"/>
                </a:lnTo>
                <a:lnTo>
                  <a:pt x="4335" y="1484"/>
                </a:lnTo>
                <a:lnTo>
                  <a:pt x="4337" y="1482"/>
                </a:lnTo>
                <a:lnTo>
                  <a:pt x="4337" y="1482"/>
                </a:lnTo>
                <a:lnTo>
                  <a:pt x="4339" y="1482"/>
                </a:lnTo>
                <a:lnTo>
                  <a:pt x="4339" y="1480"/>
                </a:lnTo>
                <a:lnTo>
                  <a:pt x="4341" y="1480"/>
                </a:lnTo>
                <a:lnTo>
                  <a:pt x="4341" y="1478"/>
                </a:lnTo>
                <a:lnTo>
                  <a:pt x="4341" y="1476"/>
                </a:lnTo>
                <a:lnTo>
                  <a:pt x="4339" y="1474"/>
                </a:lnTo>
                <a:lnTo>
                  <a:pt x="4339" y="1472"/>
                </a:lnTo>
                <a:lnTo>
                  <a:pt x="4339" y="1472"/>
                </a:lnTo>
                <a:lnTo>
                  <a:pt x="4339" y="1470"/>
                </a:lnTo>
                <a:lnTo>
                  <a:pt x="4339" y="1470"/>
                </a:lnTo>
                <a:lnTo>
                  <a:pt x="4339" y="1468"/>
                </a:lnTo>
                <a:lnTo>
                  <a:pt x="4339" y="1468"/>
                </a:lnTo>
                <a:lnTo>
                  <a:pt x="4339" y="1468"/>
                </a:lnTo>
                <a:lnTo>
                  <a:pt x="4337" y="1472"/>
                </a:lnTo>
                <a:lnTo>
                  <a:pt x="4335" y="1474"/>
                </a:lnTo>
                <a:lnTo>
                  <a:pt x="4335" y="1474"/>
                </a:lnTo>
                <a:lnTo>
                  <a:pt x="4335" y="1476"/>
                </a:lnTo>
                <a:lnTo>
                  <a:pt x="4335" y="1478"/>
                </a:lnTo>
                <a:lnTo>
                  <a:pt x="4335" y="1478"/>
                </a:lnTo>
                <a:lnTo>
                  <a:pt x="4335" y="1480"/>
                </a:lnTo>
                <a:lnTo>
                  <a:pt x="4335" y="1480"/>
                </a:lnTo>
                <a:lnTo>
                  <a:pt x="4333" y="1480"/>
                </a:lnTo>
                <a:lnTo>
                  <a:pt x="4333" y="1482"/>
                </a:lnTo>
                <a:lnTo>
                  <a:pt x="4331" y="1482"/>
                </a:lnTo>
                <a:lnTo>
                  <a:pt x="4329" y="1484"/>
                </a:lnTo>
                <a:lnTo>
                  <a:pt x="4329" y="1487"/>
                </a:lnTo>
                <a:lnTo>
                  <a:pt x="4327" y="1487"/>
                </a:lnTo>
                <a:lnTo>
                  <a:pt x="4325" y="1491"/>
                </a:lnTo>
                <a:lnTo>
                  <a:pt x="4323" y="1493"/>
                </a:lnTo>
                <a:lnTo>
                  <a:pt x="4318" y="1497"/>
                </a:lnTo>
                <a:lnTo>
                  <a:pt x="4318" y="1497"/>
                </a:lnTo>
                <a:lnTo>
                  <a:pt x="4316" y="1497"/>
                </a:lnTo>
                <a:close/>
                <a:moveTo>
                  <a:pt x="4220" y="1591"/>
                </a:moveTo>
                <a:lnTo>
                  <a:pt x="4220" y="1591"/>
                </a:lnTo>
                <a:lnTo>
                  <a:pt x="4220" y="1591"/>
                </a:lnTo>
                <a:lnTo>
                  <a:pt x="4220" y="1596"/>
                </a:lnTo>
                <a:lnTo>
                  <a:pt x="4220" y="1598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3"/>
                </a:lnTo>
                <a:lnTo>
                  <a:pt x="4222" y="1591"/>
                </a:lnTo>
                <a:lnTo>
                  <a:pt x="4220" y="1591"/>
                </a:lnTo>
                <a:close/>
                <a:moveTo>
                  <a:pt x="4239" y="1315"/>
                </a:moveTo>
                <a:lnTo>
                  <a:pt x="4239" y="1315"/>
                </a:lnTo>
                <a:lnTo>
                  <a:pt x="4239" y="1317"/>
                </a:lnTo>
                <a:lnTo>
                  <a:pt x="4239" y="1317"/>
                </a:lnTo>
                <a:lnTo>
                  <a:pt x="4239" y="1315"/>
                </a:lnTo>
                <a:lnTo>
                  <a:pt x="4239" y="1315"/>
                </a:lnTo>
                <a:close/>
                <a:moveTo>
                  <a:pt x="4241" y="1317"/>
                </a:moveTo>
                <a:lnTo>
                  <a:pt x="4241" y="1317"/>
                </a:lnTo>
                <a:lnTo>
                  <a:pt x="4241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7"/>
                </a:lnTo>
                <a:lnTo>
                  <a:pt x="4241" y="1317"/>
                </a:lnTo>
                <a:close/>
                <a:moveTo>
                  <a:pt x="4260" y="1306"/>
                </a:moveTo>
                <a:lnTo>
                  <a:pt x="4260" y="1306"/>
                </a:lnTo>
                <a:lnTo>
                  <a:pt x="4260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60" y="1306"/>
                </a:lnTo>
                <a:close/>
                <a:moveTo>
                  <a:pt x="4365" y="1216"/>
                </a:moveTo>
                <a:lnTo>
                  <a:pt x="4365" y="1216"/>
                </a:lnTo>
                <a:lnTo>
                  <a:pt x="4365" y="1216"/>
                </a:lnTo>
                <a:lnTo>
                  <a:pt x="4362" y="1216"/>
                </a:lnTo>
                <a:lnTo>
                  <a:pt x="4362" y="1218"/>
                </a:lnTo>
                <a:lnTo>
                  <a:pt x="4362" y="1218"/>
                </a:lnTo>
                <a:lnTo>
                  <a:pt x="4365" y="1218"/>
                </a:lnTo>
                <a:lnTo>
                  <a:pt x="4365" y="1216"/>
                </a:lnTo>
                <a:close/>
                <a:moveTo>
                  <a:pt x="4379" y="1189"/>
                </a:moveTo>
                <a:lnTo>
                  <a:pt x="4379" y="1187"/>
                </a:lnTo>
                <a:lnTo>
                  <a:pt x="4379" y="1187"/>
                </a:lnTo>
                <a:lnTo>
                  <a:pt x="4377" y="1185"/>
                </a:lnTo>
                <a:lnTo>
                  <a:pt x="4375" y="1185"/>
                </a:lnTo>
                <a:lnTo>
                  <a:pt x="4375" y="1187"/>
                </a:lnTo>
                <a:lnTo>
                  <a:pt x="4375" y="1187"/>
                </a:lnTo>
                <a:lnTo>
                  <a:pt x="4377" y="1187"/>
                </a:lnTo>
                <a:lnTo>
                  <a:pt x="4379" y="1189"/>
                </a:lnTo>
                <a:lnTo>
                  <a:pt x="4379" y="1189"/>
                </a:lnTo>
                <a:close/>
                <a:moveTo>
                  <a:pt x="4375" y="1191"/>
                </a:moveTo>
                <a:lnTo>
                  <a:pt x="4377" y="1191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1"/>
                </a:lnTo>
                <a:lnTo>
                  <a:pt x="4377" y="1191"/>
                </a:lnTo>
                <a:lnTo>
                  <a:pt x="4375" y="1191"/>
                </a:lnTo>
                <a:close/>
                <a:moveTo>
                  <a:pt x="4346" y="1396"/>
                </a:moveTo>
                <a:lnTo>
                  <a:pt x="4346" y="1396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6"/>
                </a:lnTo>
                <a:lnTo>
                  <a:pt x="4344" y="1399"/>
                </a:lnTo>
                <a:lnTo>
                  <a:pt x="4344" y="1399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3"/>
                </a:lnTo>
                <a:lnTo>
                  <a:pt x="4346" y="1407"/>
                </a:lnTo>
                <a:lnTo>
                  <a:pt x="4346" y="1409"/>
                </a:lnTo>
                <a:lnTo>
                  <a:pt x="4346" y="1411"/>
                </a:lnTo>
                <a:lnTo>
                  <a:pt x="4346" y="1413"/>
                </a:lnTo>
                <a:lnTo>
                  <a:pt x="4348" y="1415"/>
                </a:lnTo>
                <a:lnTo>
                  <a:pt x="4348" y="1417"/>
                </a:lnTo>
                <a:lnTo>
                  <a:pt x="4348" y="1417"/>
                </a:lnTo>
                <a:lnTo>
                  <a:pt x="4350" y="1417"/>
                </a:lnTo>
                <a:lnTo>
                  <a:pt x="4350" y="1417"/>
                </a:lnTo>
                <a:lnTo>
                  <a:pt x="4350" y="1419"/>
                </a:lnTo>
                <a:lnTo>
                  <a:pt x="4352" y="1419"/>
                </a:lnTo>
                <a:lnTo>
                  <a:pt x="4352" y="1422"/>
                </a:lnTo>
                <a:lnTo>
                  <a:pt x="4352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19"/>
                </a:lnTo>
                <a:lnTo>
                  <a:pt x="4354" y="1417"/>
                </a:lnTo>
                <a:lnTo>
                  <a:pt x="4354" y="1415"/>
                </a:lnTo>
                <a:lnTo>
                  <a:pt x="4356" y="1417"/>
                </a:lnTo>
                <a:lnTo>
                  <a:pt x="4356" y="1417"/>
                </a:lnTo>
                <a:lnTo>
                  <a:pt x="4358" y="1417"/>
                </a:lnTo>
                <a:lnTo>
                  <a:pt x="4358" y="1417"/>
                </a:lnTo>
                <a:lnTo>
                  <a:pt x="4360" y="1419"/>
                </a:lnTo>
                <a:lnTo>
                  <a:pt x="4360" y="1422"/>
                </a:lnTo>
                <a:lnTo>
                  <a:pt x="4360" y="1422"/>
                </a:lnTo>
                <a:lnTo>
                  <a:pt x="4356" y="1424"/>
                </a:lnTo>
                <a:lnTo>
                  <a:pt x="4356" y="1426"/>
                </a:lnTo>
                <a:lnTo>
                  <a:pt x="4356" y="1426"/>
                </a:lnTo>
                <a:lnTo>
                  <a:pt x="4356" y="1430"/>
                </a:lnTo>
                <a:lnTo>
                  <a:pt x="4356" y="1432"/>
                </a:lnTo>
                <a:lnTo>
                  <a:pt x="4356" y="1430"/>
                </a:lnTo>
                <a:lnTo>
                  <a:pt x="4358" y="1430"/>
                </a:lnTo>
                <a:lnTo>
                  <a:pt x="4360" y="1432"/>
                </a:lnTo>
                <a:lnTo>
                  <a:pt x="4360" y="1432"/>
                </a:lnTo>
                <a:lnTo>
                  <a:pt x="4362" y="1434"/>
                </a:lnTo>
                <a:lnTo>
                  <a:pt x="4365" y="1434"/>
                </a:lnTo>
                <a:lnTo>
                  <a:pt x="4367" y="1434"/>
                </a:lnTo>
                <a:lnTo>
                  <a:pt x="4367" y="1434"/>
                </a:lnTo>
                <a:lnTo>
                  <a:pt x="4367" y="1432"/>
                </a:lnTo>
                <a:lnTo>
                  <a:pt x="4369" y="1432"/>
                </a:lnTo>
                <a:lnTo>
                  <a:pt x="4371" y="1430"/>
                </a:lnTo>
                <a:lnTo>
                  <a:pt x="4371" y="1430"/>
                </a:lnTo>
                <a:lnTo>
                  <a:pt x="4371" y="1430"/>
                </a:lnTo>
                <a:lnTo>
                  <a:pt x="4373" y="1430"/>
                </a:lnTo>
                <a:lnTo>
                  <a:pt x="4377" y="1432"/>
                </a:lnTo>
                <a:lnTo>
                  <a:pt x="4377" y="1434"/>
                </a:lnTo>
                <a:lnTo>
                  <a:pt x="4381" y="1436"/>
                </a:lnTo>
                <a:lnTo>
                  <a:pt x="4381" y="1436"/>
                </a:lnTo>
                <a:lnTo>
                  <a:pt x="4383" y="1438"/>
                </a:lnTo>
                <a:lnTo>
                  <a:pt x="4383" y="1438"/>
                </a:lnTo>
                <a:lnTo>
                  <a:pt x="4383" y="1440"/>
                </a:lnTo>
                <a:lnTo>
                  <a:pt x="4383" y="1440"/>
                </a:lnTo>
                <a:lnTo>
                  <a:pt x="4385" y="1440"/>
                </a:lnTo>
                <a:lnTo>
                  <a:pt x="4385" y="1438"/>
                </a:lnTo>
                <a:lnTo>
                  <a:pt x="4383" y="1436"/>
                </a:lnTo>
                <a:lnTo>
                  <a:pt x="4383" y="1436"/>
                </a:lnTo>
                <a:lnTo>
                  <a:pt x="4383" y="1434"/>
                </a:lnTo>
                <a:lnTo>
                  <a:pt x="4383" y="1434"/>
                </a:lnTo>
                <a:lnTo>
                  <a:pt x="4383" y="1432"/>
                </a:lnTo>
                <a:lnTo>
                  <a:pt x="4381" y="1432"/>
                </a:lnTo>
                <a:lnTo>
                  <a:pt x="4381" y="1430"/>
                </a:lnTo>
                <a:lnTo>
                  <a:pt x="4381" y="1430"/>
                </a:lnTo>
                <a:lnTo>
                  <a:pt x="4383" y="1430"/>
                </a:lnTo>
                <a:lnTo>
                  <a:pt x="4383" y="1430"/>
                </a:lnTo>
                <a:lnTo>
                  <a:pt x="4385" y="1432"/>
                </a:lnTo>
                <a:lnTo>
                  <a:pt x="4388" y="1434"/>
                </a:lnTo>
                <a:lnTo>
                  <a:pt x="4388" y="1434"/>
                </a:lnTo>
                <a:lnTo>
                  <a:pt x="4392" y="1436"/>
                </a:lnTo>
                <a:lnTo>
                  <a:pt x="4392" y="1438"/>
                </a:lnTo>
                <a:lnTo>
                  <a:pt x="4392" y="1438"/>
                </a:lnTo>
                <a:lnTo>
                  <a:pt x="4394" y="1440"/>
                </a:lnTo>
                <a:lnTo>
                  <a:pt x="4394" y="1443"/>
                </a:lnTo>
                <a:lnTo>
                  <a:pt x="4394" y="1443"/>
                </a:lnTo>
                <a:lnTo>
                  <a:pt x="4396" y="1443"/>
                </a:lnTo>
                <a:lnTo>
                  <a:pt x="4398" y="1445"/>
                </a:lnTo>
                <a:lnTo>
                  <a:pt x="4400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4" y="1445"/>
                </a:lnTo>
                <a:lnTo>
                  <a:pt x="4402" y="1447"/>
                </a:lnTo>
                <a:lnTo>
                  <a:pt x="4402" y="1449"/>
                </a:lnTo>
                <a:lnTo>
                  <a:pt x="4404" y="1449"/>
                </a:lnTo>
                <a:lnTo>
                  <a:pt x="4404" y="1449"/>
                </a:lnTo>
                <a:lnTo>
                  <a:pt x="4406" y="1447"/>
                </a:lnTo>
                <a:lnTo>
                  <a:pt x="4406" y="1443"/>
                </a:lnTo>
                <a:lnTo>
                  <a:pt x="4406" y="1443"/>
                </a:lnTo>
                <a:lnTo>
                  <a:pt x="4404" y="1443"/>
                </a:lnTo>
                <a:lnTo>
                  <a:pt x="4404" y="1443"/>
                </a:lnTo>
                <a:lnTo>
                  <a:pt x="4402" y="1443"/>
                </a:lnTo>
                <a:lnTo>
                  <a:pt x="4400" y="1443"/>
                </a:lnTo>
                <a:lnTo>
                  <a:pt x="4402" y="1440"/>
                </a:lnTo>
                <a:lnTo>
                  <a:pt x="4402" y="1440"/>
                </a:lnTo>
                <a:lnTo>
                  <a:pt x="4400" y="1438"/>
                </a:lnTo>
                <a:lnTo>
                  <a:pt x="4400" y="1436"/>
                </a:lnTo>
                <a:lnTo>
                  <a:pt x="4398" y="1436"/>
                </a:lnTo>
                <a:lnTo>
                  <a:pt x="4398" y="1434"/>
                </a:lnTo>
                <a:lnTo>
                  <a:pt x="4398" y="1434"/>
                </a:lnTo>
                <a:lnTo>
                  <a:pt x="4402" y="1432"/>
                </a:lnTo>
                <a:lnTo>
                  <a:pt x="4402" y="1432"/>
                </a:lnTo>
                <a:lnTo>
                  <a:pt x="4402" y="1432"/>
                </a:lnTo>
                <a:lnTo>
                  <a:pt x="4400" y="1430"/>
                </a:lnTo>
                <a:lnTo>
                  <a:pt x="4400" y="1430"/>
                </a:lnTo>
                <a:lnTo>
                  <a:pt x="4398" y="1430"/>
                </a:lnTo>
                <a:lnTo>
                  <a:pt x="4396" y="1430"/>
                </a:lnTo>
                <a:lnTo>
                  <a:pt x="4396" y="1428"/>
                </a:lnTo>
                <a:lnTo>
                  <a:pt x="4394" y="1428"/>
                </a:lnTo>
                <a:lnTo>
                  <a:pt x="4394" y="1428"/>
                </a:lnTo>
                <a:lnTo>
                  <a:pt x="4394" y="1430"/>
                </a:lnTo>
                <a:lnTo>
                  <a:pt x="4394" y="1430"/>
                </a:lnTo>
                <a:lnTo>
                  <a:pt x="4394" y="1432"/>
                </a:lnTo>
                <a:lnTo>
                  <a:pt x="4394" y="1432"/>
                </a:lnTo>
                <a:lnTo>
                  <a:pt x="4392" y="1432"/>
                </a:lnTo>
                <a:lnTo>
                  <a:pt x="4390" y="1432"/>
                </a:lnTo>
                <a:lnTo>
                  <a:pt x="4390" y="1432"/>
                </a:lnTo>
                <a:lnTo>
                  <a:pt x="4390" y="1430"/>
                </a:lnTo>
                <a:lnTo>
                  <a:pt x="4390" y="1430"/>
                </a:lnTo>
                <a:lnTo>
                  <a:pt x="4390" y="1428"/>
                </a:lnTo>
                <a:lnTo>
                  <a:pt x="4390" y="1426"/>
                </a:lnTo>
                <a:lnTo>
                  <a:pt x="4388" y="1426"/>
                </a:lnTo>
                <a:lnTo>
                  <a:pt x="4385" y="1426"/>
                </a:lnTo>
                <a:lnTo>
                  <a:pt x="4383" y="1424"/>
                </a:lnTo>
                <a:lnTo>
                  <a:pt x="4381" y="1424"/>
                </a:lnTo>
                <a:lnTo>
                  <a:pt x="4381" y="1426"/>
                </a:lnTo>
                <a:lnTo>
                  <a:pt x="4379" y="1426"/>
                </a:lnTo>
                <a:lnTo>
                  <a:pt x="4379" y="1426"/>
                </a:lnTo>
                <a:lnTo>
                  <a:pt x="4377" y="1426"/>
                </a:lnTo>
                <a:lnTo>
                  <a:pt x="4377" y="1428"/>
                </a:lnTo>
                <a:lnTo>
                  <a:pt x="4379" y="1428"/>
                </a:lnTo>
                <a:lnTo>
                  <a:pt x="4379" y="1430"/>
                </a:lnTo>
                <a:lnTo>
                  <a:pt x="4379" y="1430"/>
                </a:lnTo>
                <a:lnTo>
                  <a:pt x="4379" y="1430"/>
                </a:lnTo>
                <a:lnTo>
                  <a:pt x="4377" y="1430"/>
                </a:lnTo>
                <a:lnTo>
                  <a:pt x="4377" y="1430"/>
                </a:lnTo>
                <a:lnTo>
                  <a:pt x="4373" y="1428"/>
                </a:lnTo>
                <a:lnTo>
                  <a:pt x="4373" y="1428"/>
                </a:lnTo>
                <a:lnTo>
                  <a:pt x="4373" y="1428"/>
                </a:lnTo>
                <a:lnTo>
                  <a:pt x="4371" y="1426"/>
                </a:lnTo>
                <a:lnTo>
                  <a:pt x="4371" y="1426"/>
                </a:lnTo>
                <a:lnTo>
                  <a:pt x="4371" y="1422"/>
                </a:lnTo>
                <a:lnTo>
                  <a:pt x="4369" y="1419"/>
                </a:lnTo>
                <a:lnTo>
                  <a:pt x="4369" y="1419"/>
                </a:lnTo>
                <a:lnTo>
                  <a:pt x="4371" y="1417"/>
                </a:lnTo>
                <a:lnTo>
                  <a:pt x="4371" y="1417"/>
                </a:lnTo>
                <a:lnTo>
                  <a:pt x="4371" y="1417"/>
                </a:lnTo>
                <a:lnTo>
                  <a:pt x="4369" y="1415"/>
                </a:lnTo>
                <a:lnTo>
                  <a:pt x="4367" y="1411"/>
                </a:lnTo>
                <a:lnTo>
                  <a:pt x="4367" y="1411"/>
                </a:lnTo>
                <a:lnTo>
                  <a:pt x="4367" y="1409"/>
                </a:lnTo>
                <a:lnTo>
                  <a:pt x="4367" y="1409"/>
                </a:lnTo>
                <a:lnTo>
                  <a:pt x="4367" y="1409"/>
                </a:lnTo>
                <a:lnTo>
                  <a:pt x="4369" y="1407"/>
                </a:lnTo>
                <a:lnTo>
                  <a:pt x="4369" y="1405"/>
                </a:lnTo>
                <a:lnTo>
                  <a:pt x="4369" y="1405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1"/>
                </a:lnTo>
                <a:lnTo>
                  <a:pt x="4371" y="1399"/>
                </a:lnTo>
                <a:lnTo>
                  <a:pt x="4373" y="1399"/>
                </a:lnTo>
                <a:lnTo>
                  <a:pt x="4375" y="1396"/>
                </a:lnTo>
                <a:lnTo>
                  <a:pt x="4377" y="1396"/>
                </a:lnTo>
                <a:lnTo>
                  <a:pt x="4379" y="1394"/>
                </a:lnTo>
                <a:lnTo>
                  <a:pt x="4379" y="1392"/>
                </a:lnTo>
                <a:lnTo>
                  <a:pt x="4381" y="1388"/>
                </a:lnTo>
                <a:lnTo>
                  <a:pt x="4381" y="1386"/>
                </a:lnTo>
                <a:lnTo>
                  <a:pt x="4383" y="1384"/>
                </a:lnTo>
                <a:lnTo>
                  <a:pt x="4383" y="1384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0"/>
                </a:lnTo>
                <a:lnTo>
                  <a:pt x="4381" y="1380"/>
                </a:lnTo>
                <a:lnTo>
                  <a:pt x="4379" y="1380"/>
                </a:lnTo>
                <a:lnTo>
                  <a:pt x="4379" y="1378"/>
                </a:lnTo>
                <a:lnTo>
                  <a:pt x="4377" y="1375"/>
                </a:lnTo>
                <a:lnTo>
                  <a:pt x="4377" y="1375"/>
                </a:lnTo>
                <a:lnTo>
                  <a:pt x="4377" y="1373"/>
                </a:lnTo>
                <a:lnTo>
                  <a:pt x="4377" y="1369"/>
                </a:lnTo>
                <a:lnTo>
                  <a:pt x="4379" y="1367"/>
                </a:lnTo>
                <a:lnTo>
                  <a:pt x="4379" y="1367"/>
                </a:lnTo>
                <a:lnTo>
                  <a:pt x="4379" y="1365"/>
                </a:lnTo>
                <a:lnTo>
                  <a:pt x="4379" y="1365"/>
                </a:lnTo>
                <a:lnTo>
                  <a:pt x="4379" y="1363"/>
                </a:lnTo>
                <a:lnTo>
                  <a:pt x="4379" y="1363"/>
                </a:lnTo>
                <a:lnTo>
                  <a:pt x="4377" y="1363"/>
                </a:lnTo>
                <a:lnTo>
                  <a:pt x="4377" y="1365"/>
                </a:lnTo>
                <a:lnTo>
                  <a:pt x="4375" y="1365"/>
                </a:lnTo>
                <a:lnTo>
                  <a:pt x="4375" y="1365"/>
                </a:lnTo>
                <a:lnTo>
                  <a:pt x="4373" y="1365"/>
                </a:lnTo>
                <a:lnTo>
                  <a:pt x="4371" y="1365"/>
                </a:lnTo>
                <a:lnTo>
                  <a:pt x="4369" y="1365"/>
                </a:lnTo>
                <a:lnTo>
                  <a:pt x="4365" y="1361"/>
                </a:lnTo>
                <a:lnTo>
                  <a:pt x="4362" y="1361"/>
                </a:lnTo>
                <a:lnTo>
                  <a:pt x="4362" y="1361"/>
                </a:lnTo>
                <a:lnTo>
                  <a:pt x="4360" y="1361"/>
                </a:lnTo>
                <a:lnTo>
                  <a:pt x="4358" y="1361"/>
                </a:lnTo>
                <a:lnTo>
                  <a:pt x="4358" y="1361"/>
                </a:lnTo>
                <a:lnTo>
                  <a:pt x="4356" y="1363"/>
                </a:lnTo>
                <a:lnTo>
                  <a:pt x="4354" y="1363"/>
                </a:lnTo>
                <a:lnTo>
                  <a:pt x="4354" y="1365"/>
                </a:lnTo>
                <a:lnTo>
                  <a:pt x="4354" y="1367"/>
                </a:lnTo>
                <a:lnTo>
                  <a:pt x="4354" y="1367"/>
                </a:lnTo>
                <a:lnTo>
                  <a:pt x="4352" y="1375"/>
                </a:lnTo>
                <a:lnTo>
                  <a:pt x="4352" y="1378"/>
                </a:lnTo>
                <a:lnTo>
                  <a:pt x="4352" y="1378"/>
                </a:lnTo>
                <a:lnTo>
                  <a:pt x="4352" y="1380"/>
                </a:lnTo>
                <a:lnTo>
                  <a:pt x="4352" y="1382"/>
                </a:lnTo>
                <a:lnTo>
                  <a:pt x="4352" y="1384"/>
                </a:lnTo>
                <a:lnTo>
                  <a:pt x="4352" y="1386"/>
                </a:lnTo>
                <a:lnTo>
                  <a:pt x="4350" y="1388"/>
                </a:lnTo>
                <a:lnTo>
                  <a:pt x="4350" y="1390"/>
                </a:lnTo>
                <a:lnTo>
                  <a:pt x="4350" y="1392"/>
                </a:lnTo>
                <a:lnTo>
                  <a:pt x="4350" y="1394"/>
                </a:lnTo>
                <a:lnTo>
                  <a:pt x="4352" y="1396"/>
                </a:lnTo>
                <a:lnTo>
                  <a:pt x="4352" y="1396"/>
                </a:lnTo>
                <a:lnTo>
                  <a:pt x="4352" y="1399"/>
                </a:lnTo>
                <a:lnTo>
                  <a:pt x="4352" y="1399"/>
                </a:lnTo>
                <a:lnTo>
                  <a:pt x="4350" y="1399"/>
                </a:lnTo>
                <a:lnTo>
                  <a:pt x="4348" y="1399"/>
                </a:lnTo>
                <a:lnTo>
                  <a:pt x="4348" y="1399"/>
                </a:lnTo>
                <a:lnTo>
                  <a:pt x="4346" y="1396"/>
                </a:lnTo>
                <a:lnTo>
                  <a:pt x="4346" y="1396"/>
                </a:lnTo>
                <a:close/>
                <a:moveTo>
                  <a:pt x="4381" y="1189"/>
                </a:moveTo>
                <a:lnTo>
                  <a:pt x="4381" y="1189"/>
                </a:lnTo>
                <a:lnTo>
                  <a:pt x="4381" y="1189"/>
                </a:lnTo>
                <a:lnTo>
                  <a:pt x="4379" y="1189"/>
                </a:lnTo>
                <a:lnTo>
                  <a:pt x="4379" y="1189"/>
                </a:lnTo>
                <a:lnTo>
                  <a:pt x="4381" y="1189"/>
                </a:lnTo>
                <a:lnTo>
                  <a:pt x="4381" y="1189"/>
                </a:lnTo>
                <a:close/>
                <a:moveTo>
                  <a:pt x="4375" y="1357"/>
                </a:moveTo>
                <a:lnTo>
                  <a:pt x="4375" y="1357"/>
                </a:lnTo>
                <a:lnTo>
                  <a:pt x="4375" y="1354"/>
                </a:lnTo>
                <a:lnTo>
                  <a:pt x="4373" y="1354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9"/>
                </a:lnTo>
                <a:lnTo>
                  <a:pt x="4375" y="1357"/>
                </a:lnTo>
                <a:close/>
                <a:moveTo>
                  <a:pt x="4375" y="1334"/>
                </a:moveTo>
                <a:lnTo>
                  <a:pt x="4375" y="1334"/>
                </a:lnTo>
                <a:lnTo>
                  <a:pt x="4373" y="1336"/>
                </a:lnTo>
                <a:lnTo>
                  <a:pt x="4375" y="1336"/>
                </a:lnTo>
                <a:lnTo>
                  <a:pt x="4375" y="1336"/>
                </a:lnTo>
                <a:lnTo>
                  <a:pt x="4375" y="1334"/>
                </a:lnTo>
                <a:lnTo>
                  <a:pt x="4375" y="1334"/>
                </a:lnTo>
                <a:close/>
                <a:moveTo>
                  <a:pt x="4362" y="1352"/>
                </a:moveTo>
                <a:lnTo>
                  <a:pt x="4362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2"/>
                </a:lnTo>
                <a:lnTo>
                  <a:pt x="4365" y="1352"/>
                </a:lnTo>
                <a:lnTo>
                  <a:pt x="4362" y="1352"/>
                </a:lnTo>
                <a:close/>
                <a:moveTo>
                  <a:pt x="4373" y="1327"/>
                </a:moveTo>
                <a:lnTo>
                  <a:pt x="4373" y="1327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7"/>
                </a:lnTo>
                <a:close/>
                <a:moveTo>
                  <a:pt x="4207" y="1325"/>
                </a:moveTo>
                <a:lnTo>
                  <a:pt x="4207" y="1323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7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3"/>
                </a:lnTo>
                <a:lnTo>
                  <a:pt x="4207" y="1325"/>
                </a:lnTo>
                <a:close/>
                <a:moveTo>
                  <a:pt x="4111" y="1619"/>
                </a:moveTo>
                <a:lnTo>
                  <a:pt x="4111" y="1619"/>
                </a:lnTo>
                <a:lnTo>
                  <a:pt x="4111" y="1619"/>
                </a:lnTo>
                <a:lnTo>
                  <a:pt x="4111" y="1621"/>
                </a:lnTo>
                <a:lnTo>
                  <a:pt x="4111" y="1619"/>
                </a:lnTo>
                <a:lnTo>
                  <a:pt x="4111" y="1619"/>
                </a:lnTo>
                <a:lnTo>
                  <a:pt x="4111" y="1619"/>
                </a:lnTo>
                <a:close/>
                <a:moveTo>
                  <a:pt x="3411" y="1700"/>
                </a:moveTo>
                <a:lnTo>
                  <a:pt x="3413" y="1700"/>
                </a:lnTo>
                <a:lnTo>
                  <a:pt x="3413" y="1698"/>
                </a:lnTo>
                <a:lnTo>
                  <a:pt x="3411" y="1696"/>
                </a:lnTo>
                <a:lnTo>
                  <a:pt x="3409" y="1698"/>
                </a:lnTo>
                <a:lnTo>
                  <a:pt x="3411" y="1698"/>
                </a:lnTo>
                <a:lnTo>
                  <a:pt x="3411" y="1698"/>
                </a:lnTo>
                <a:lnTo>
                  <a:pt x="3411" y="1700"/>
                </a:lnTo>
                <a:close/>
                <a:moveTo>
                  <a:pt x="3413" y="1935"/>
                </a:moveTo>
                <a:lnTo>
                  <a:pt x="3413" y="1935"/>
                </a:lnTo>
                <a:lnTo>
                  <a:pt x="3411" y="1935"/>
                </a:lnTo>
                <a:lnTo>
                  <a:pt x="3409" y="1935"/>
                </a:lnTo>
                <a:lnTo>
                  <a:pt x="3409" y="1937"/>
                </a:lnTo>
                <a:lnTo>
                  <a:pt x="3407" y="1937"/>
                </a:lnTo>
                <a:lnTo>
                  <a:pt x="3409" y="1939"/>
                </a:lnTo>
                <a:lnTo>
                  <a:pt x="3409" y="1941"/>
                </a:lnTo>
                <a:lnTo>
                  <a:pt x="3413" y="1941"/>
                </a:lnTo>
                <a:lnTo>
                  <a:pt x="3413" y="1941"/>
                </a:lnTo>
                <a:lnTo>
                  <a:pt x="3415" y="1941"/>
                </a:lnTo>
                <a:lnTo>
                  <a:pt x="3417" y="1941"/>
                </a:lnTo>
                <a:lnTo>
                  <a:pt x="3417" y="1939"/>
                </a:lnTo>
                <a:lnTo>
                  <a:pt x="3415" y="1937"/>
                </a:lnTo>
                <a:lnTo>
                  <a:pt x="3413" y="1935"/>
                </a:lnTo>
                <a:close/>
                <a:moveTo>
                  <a:pt x="3244" y="1809"/>
                </a:moveTo>
                <a:lnTo>
                  <a:pt x="3241" y="1809"/>
                </a:lnTo>
                <a:lnTo>
                  <a:pt x="3241" y="1807"/>
                </a:lnTo>
                <a:lnTo>
                  <a:pt x="3239" y="1807"/>
                </a:lnTo>
                <a:lnTo>
                  <a:pt x="3239" y="1809"/>
                </a:lnTo>
                <a:lnTo>
                  <a:pt x="3239" y="1809"/>
                </a:lnTo>
                <a:lnTo>
                  <a:pt x="3244" y="1809"/>
                </a:lnTo>
                <a:close/>
                <a:moveTo>
                  <a:pt x="3388" y="1449"/>
                </a:moveTo>
                <a:lnTo>
                  <a:pt x="3388" y="1449"/>
                </a:lnTo>
                <a:lnTo>
                  <a:pt x="3386" y="1449"/>
                </a:lnTo>
                <a:lnTo>
                  <a:pt x="3384" y="1449"/>
                </a:lnTo>
                <a:lnTo>
                  <a:pt x="3384" y="1447"/>
                </a:lnTo>
                <a:lnTo>
                  <a:pt x="3382" y="1449"/>
                </a:lnTo>
                <a:lnTo>
                  <a:pt x="3382" y="1449"/>
                </a:lnTo>
                <a:lnTo>
                  <a:pt x="3382" y="1449"/>
                </a:lnTo>
                <a:lnTo>
                  <a:pt x="3380" y="1451"/>
                </a:lnTo>
                <a:lnTo>
                  <a:pt x="3382" y="1451"/>
                </a:lnTo>
                <a:lnTo>
                  <a:pt x="3384" y="1453"/>
                </a:lnTo>
                <a:lnTo>
                  <a:pt x="3386" y="1453"/>
                </a:lnTo>
                <a:lnTo>
                  <a:pt x="3392" y="1453"/>
                </a:lnTo>
                <a:lnTo>
                  <a:pt x="3394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2" y="1449"/>
                </a:lnTo>
                <a:lnTo>
                  <a:pt x="3388" y="1449"/>
                </a:lnTo>
                <a:close/>
                <a:moveTo>
                  <a:pt x="3459" y="1334"/>
                </a:moveTo>
                <a:lnTo>
                  <a:pt x="3457" y="1336"/>
                </a:lnTo>
                <a:lnTo>
                  <a:pt x="3457" y="1338"/>
                </a:lnTo>
                <a:lnTo>
                  <a:pt x="3457" y="1338"/>
                </a:lnTo>
                <a:lnTo>
                  <a:pt x="3459" y="1338"/>
                </a:lnTo>
                <a:lnTo>
                  <a:pt x="3459" y="1336"/>
                </a:lnTo>
                <a:lnTo>
                  <a:pt x="3459" y="1334"/>
                </a:lnTo>
                <a:lnTo>
                  <a:pt x="3461" y="1334"/>
                </a:lnTo>
                <a:lnTo>
                  <a:pt x="3461" y="1329"/>
                </a:lnTo>
                <a:lnTo>
                  <a:pt x="3459" y="1334"/>
                </a:lnTo>
                <a:close/>
                <a:moveTo>
                  <a:pt x="3443" y="1923"/>
                </a:moveTo>
                <a:lnTo>
                  <a:pt x="3443" y="1923"/>
                </a:lnTo>
                <a:lnTo>
                  <a:pt x="3440" y="1923"/>
                </a:lnTo>
                <a:lnTo>
                  <a:pt x="3440" y="1925"/>
                </a:lnTo>
                <a:lnTo>
                  <a:pt x="3440" y="1925"/>
                </a:lnTo>
                <a:lnTo>
                  <a:pt x="3438" y="1925"/>
                </a:lnTo>
                <a:lnTo>
                  <a:pt x="3438" y="1927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40" y="1929"/>
                </a:lnTo>
                <a:lnTo>
                  <a:pt x="3443" y="1929"/>
                </a:lnTo>
                <a:lnTo>
                  <a:pt x="3445" y="1929"/>
                </a:lnTo>
                <a:lnTo>
                  <a:pt x="3445" y="1927"/>
                </a:lnTo>
                <a:lnTo>
                  <a:pt x="3445" y="1927"/>
                </a:lnTo>
                <a:lnTo>
                  <a:pt x="3445" y="1925"/>
                </a:lnTo>
                <a:lnTo>
                  <a:pt x="3445" y="1923"/>
                </a:lnTo>
                <a:lnTo>
                  <a:pt x="3443" y="1923"/>
                </a:lnTo>
                <a:close/>
                <a:moveTo>
                  <a:pt x="3252" y="1809"/>
                </a:moveTo>
                <a:lnTo>
                  <a:pt x="3252" y="1809"/>
                </a:lnTo>
                <a:lnTo>
                  <a:pt x="3252" y="1807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0" y="1807"/>
                </a:lnTo>
                <a:lnTo>
                  <a:pt x="3250" y="1807"/>
                </a:lnTo>
                <a:lnTo>
                  <a:pt x="3250" y="1807"/>
                </a:lnTo>
                <a:lnTo>
                  <a:pt x="3248" y="1807"/>
                </a:lnTo>
                <a:lnTo>
                  <a:pt x="3250" y="1807"/>
                </a:lnTo>
                <a:lnTo>
                  <a:pt x="3252" y="1809"/>
                </a:lnTo>
                <a:lnTo>
                  <a:pt x="3252" y="1809"/>
                </a:lnTo>
                <a:close/>
                <a:moveTo>
                  <a:pt x="3262" y="1814"/>
                </a:moveTo>
                <a:lnTo>
                  <a:pt x="3262" y="1814"/>
                </a:lnTo>
                <a:lnTo>
                  <a:pt x="3260" y="1814"/>
                </a:lnTo>
                <a:lnTo>
                  <a:pt x="3260" y="1814"/>
                </a:lnTo>
                <a:lnTo>
                  <a:pt x="3260" y="1816"/>
                </a:lnTo>
                <a:lnTo>
                  <a:pt x="3260" y="1816"/>
                </a:lnTo>
                <a:lnTo>
                  <a:pt x="3260" y="1818"/>
                </a:lnTo>
                <a:lnTo>
                  <a:pt x="3260" y="1818"/>
                </a:lnTo>
                <a:lnTo>
                  <a:pt x="3260" y="1818"/>
                </a:lnTo>
                <a:lnTo>
                  <a:pt x="3262" y="1818"/>
                </a:lnTo>
                <a:lnTo>
                  <a:pt x="3262" y="1818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4"/>
                </a:lnTo>
                <a:close/>
                <a:moveTo>
                  <a:pt x="3308" y="1822"/>
                </a:moveTo>
                <a:lnTo>
                  <a:pt x="3306" y="1822"/>
                </a:lnTo>
                <a:lnTo>
                  <a:pt x="3306" y="1822"/>
                </a:lnTo>
                <a:lnTo>
                  <a:pt x="3306" y="1822"/>
                </a:lnTo>
                <a:lnTo>
                  <a:pt x="3306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2"/>
                </a:lnTo>
                <a:close/>
                <a:moveTo>
                  <a:pt x="3359" y="2348"/>
                </a:moveTo>
                <a:lnTo>
                  <a:pt x="3357" y="2348"/>
                </a:lnTo>
                <a:lnTo>
                  <a:pt x="3357" y="2348"/>
                </a:lnTo>
                <a:lnTo>
                  <a:pt x="3357" y="2350"/>
                </a:lnTo>
                <a:lnTo>
                  <a:pt x="3357" y="2350"/>
                </a:lnTo>
                <a:lnTo>
                  <a:pt x="3359" y="2350"/>
                </a:lnTo>
                <a:lnTo>
                  <a:pt x="3359" y="2348"/>
                </a:lnTo>
                <a:lnTo>
                  <a:pt x="3359" y="2348"/>
                </a:lnTo>
                <a:close/>
                <a:moveTo>
                  <a:pt x="3629" y="2399"/>
                </a:moveTo>
                <a:lnTo>
                  <a:pt x="3627" y="2399"/>
                </a:lnTo>
                <a:lnTo>
                  <a:pt x="3627" y="2399"/>
                </a:lnTo>
                <a:lnTo>
                  <a:pt x="3627" y="2399"/>
                </a:lnTo>
                <a:lnTo>
                  <a:pt x="3625" y="2399"/>
                </a:lnTo>
                <a:lnTo>
                  <a:pt x="3623" y="2399"/>
                </a:lnTo>
                <a:lnTo>
                  <a:pt x="3621" y="2401"/>
                </a:lnTo>
                <a:lnTo>
                  <a:pt x="3621" y="2401"/>
                </a:lnTo>
                <a:lnTo>
                  <a:pt x="3619" y="2401"/>
                </a:lnTo>
                <a:lnTo>
                  <a:pt x="3616" y="2403"/>
                </a:lnTo>
                <a:lnTo>
                  <a:pt x="3616" y="2403"/>
                </a:lnTo>
                <a:lnTo>
                  <a:pt x="3614" y="2401"/>
                </a:lnTo>
                <a:lnTo>
                  <a:pt x="3612" y="2401"/>
                </a:lnTo>
                <a:lnTo>
                  <a:pt x="3614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6"/>
                </a:lnTo>
                <a:lnTo>
                  <a:pt x="3614" y="2396"/>
                </a:lnTo>
                <a:lnTo>
                  <a:pt x="3612" y="2399"/>
                </a:lnTo>
                <a:lnTo>
                  <a:pt x="3610" y="2399"/>
                </a:lnTo>
                <a:lnTo>
                  <a:pt x="3610" y="2399"/>
                </a:lnTo>
                <a:lnTo>
                  <a:pt x="3608" y="2399"/>
                </a:lnTo>
                <a:lnTo>
                  <a:pt x="3608" y="2396"/>
                </a:lnTo>
                <a:lnTo>
                  <a:pt x="3608" y="2396"/>
                </a:lnTo>
                <a:lnTo>
                  <a:pt x="3608" y="2394"/>
                </a:lnTo>
                <a:lnTo>
                  <a:pt x="3610" y="2394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0"/>
                </a:lnTo>
                <a:lnTo>
                  <a:pt x="3608" y="2390"/>
                </a:lnTo>
                <a:lnTo>
                  <a:pt x="3608" y="2390"/>
                </a:lnTo>
                <a:lnTo>
                  <a:pt x="3606" y="2390"/>
                </a:lnTo>
                <a:lnTo>
                  <a:pt x="3606" y="2392"/>
                </a:lnTo>
                <a:lnTo>
                  <a:pt x="3604" y="2394"/>
                </a:lnTo>
                <a:lnTo>
                  <a:pt x="3604" y="2396"/>
                </a:lnTo>
                <a:lnTo>
                  <a:pt x="3604" y="2396"/>
                </a:lnTo>
                <a:lnTo>
                  <a:pt x="3604" y="2399"/>
                </a:lnTo>
                <a:lnTo>
                  <a:pt x="3604" y="2399"/>
                </a:lnTo>
                <a:lnTo>
                  <a:pt x="3604" y="2399"/>
                </a:lnTo>
                <a:lnTo>
                  <a:pt x="3606" y="2399"/>
                </a:lnTo>
                <a:lnTo>
                  <a:pt x="3606" y="2401"/>
                </a:lnTo>
                <a:lnTo>
                  <a:pt x="3604" y="2401"/>
                </a:lnTo>
                <a:lnTo>
                  <a:pt x="3604" y="2401"/>
                </a:lnTo>
                <a:lnTo>
                  <a:pt x="3606" y="2403"/>
                </a:lnTo>
                <a:lnTo>
                  <a:pt x="3604" y="2403"/>
                </a:lnTo>
                <a:lnTo>
                  <a:pt x="3606" y="2405"/>
                </a:lnTo>
                <a:lnTo>
                  <a:pt x="3606" y="2405"/>
                </a:lnTo>
                <a:lnTo>
                  <a:pt x="3606" y="2407"/>
                </a:lnTo>
                <a:lnTo>
                  <a:pt x="3604" y="2407"/>
                </a:lnTo>
                <a:lnTo>
                  <a:pt x="3604" y="2407"/>
                </a:lnTo>
                <a:lnTo>
                  <a:pt x="3604" y="2409"/>
                </a:lnTo>
                <a:lnTo>
                  <a:pt x="3604" y="2409"/>
                </a:lnTo>
                <a:lnTo>
                  <a:pt x="3606" y="2409"/>
                </a:lnTo>
                <a:lnTo>
                  <a:pt x="3608" y="2409"/>
                </a:lnTo>
                <a:lnTo>
                  <a:pt x="3608" y="2409"/>
                </a:lnTo>
                <a:lnTo>
                  <a:pt x="3610" y="2407"/>
                </a:lnTo>
                <a:lnTo>
                  <a:pt x="3612" y="2407"/>
                </a:lnTo>
                <a:lnTo>
                  <a:pt x="3612" y="2407"/>
                </a:lnTo>
                <a:lnTo>
                  <a:pt x="3614" y="2409"/>
                </a:lnTo>
                <a:lnTo>
                  <a:pt x="3616" y="2409"/>
                </a:lnTo>
                <a:lnTo>
                  <a:pt x="3616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21" y="2409"/>
                </a:lnTo>
                <a:lnTo>
                  <a:pt x="3623" y="2409"/>
                </a:lnTo>
                <a:lnTo>
                  <a:pt x="3623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7" y="2407"/>
                </a:lnTo>
                <a:lnTo>
                  <a:pt x="3625" y="2407"/>
                </a:lnTo>
                <a:lnTo>
                  <a:pt x="3625" y="2407"/>
                </a:lnTo>
                <a:lnTo>
                  <a:pt x="3623" y="2407"/>
                </a:lnTo>
                <a:lnTo>
                  <a:pt x="3623" y="2407"/>
                </a:lnTo>
                <a:lnTo>
                  <a:pt x="3621" y="2407"/>
                </a:lnTo>
                <a:lnTo>
                  <a:pt x="3621" y="2407"/>
                </a:lnTo>
                <a:lnTo>
                  <a:pt x="3619" y="2407"/>
                </a:lnTo>
                <a:lnTo>
                  <a:pt x="3619" y="2405"/>
                </a:lnTo>
                <a:lnTo>
                  <a:pt x="3619" y="2405"/>
                </a:lnTo>
                <a:lnTo>
                  <a:pt x="3619" y="2405"/>
                </a:lnTo>
                <a:lnTo>
                  <a:pt x="3621" y="2405"/>
                </a:lnTo>
                <a:lnTo>
                  <a:pt x="3621" y="2405"/>
                </a:lnTo>
                <a:lnTo>
                  <a:pt x="3621" y="2403"/>
                </a:lnTo>
                <a:lnTo>
                  <a:pt x="3621" y="2403"/>
                </a:lnTo>
                <a:lnTo>
                  <a:pt x="3625" y="2403"/>
                </a:lnTo>
                <a:lnTo>
                  <a:pt x="3625" y="2403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3"/>
                </a:lnTo>
                <a:lnTo>
                  <a:pt x="3629" y="2403"/>
                </a:lnTo>
                <a:lnTo>
                  <a:pt x="3629" y="2403"/>
                </a:lnTo>
                <a:lnTo>
                  <a:pt x="3629" y="2401"/>
                </a:lnTo>
                <a:lnTo>
                  <a:pt x="3629" y="2399"/>
                </a:lnTo>
                <a:lnTo>
                  <a:pt x="3629" y="2399"/>
                </a:lnTo>
                <a:close/>
                <a:moveTo>
                  <a:pt x="3671" y="1585"/>
                </a:moveTo>
                <a:lnTo>
                  <a:pt x="3671" y="1585"/>
                </a:lnTo>
                <a:lnTo>
                  <a:pt x="3671" y="1585"/>
                </a:lnTo>
                <a:lnTo>
                  <a:pt x="3671" y="1583"/>
                </a:lnTo>
                <a:lnTo>
                  <a:pt x="3671" y="1583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close/>
                <a:moveTo>
                  <a:pt x="3792" y="1524"/>
                </a:moveTo>
                <a:lnTo>
                  <a:pt x="3792" y="1524"/>
                </a:lnTo>
                <a:lnTo>
                  <a:pt x="3792" y="1522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88" y="1514"/>
                </a:lnTo>
                <a:lnTo>
                  <a:pt x="3788" y="1514"/>
                </a:lnTo>
                <a:lnTo>
                  <a:pt x="3788" y="1514"/>
                </a:lnTo>
                <a:lnTo>
                  <a:pt x="3786" y="1510"/>
                </a:lnTo>
                <a:lnTo>
                  <a:pt x="3786" y="1510"/>
                </a:lnTo>
                <a:lnTo>
                  <a:pt x="3784" y="1510"/>
                </a:lnTo>
                <a:lnTo>
                  <a:pt x="3784" y="1510"/>
                </a:lnTo>
                <a:lnTo>
                  <a:pt x="3784" y="1508"/>
                </a:lnTo>
                <a:lnTo>
                  <a:pt x="3784" y="1508"/>
                </a:lnTo>
                <a:lnTo>
                  <a:pt x="3784" y="1508"/>
                </a:lnTo>
                <a:lnTo>
                  <a:pt x="3782" y="1503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78" y="1497"/>
                </a:lnTo>
                <a:lnTo>
                  <a:pt x="3772" y="1493"/>
                </a:lnTo>
                <a:lnTo>
                  <a:pt x="3769" y="1491"/>
                </a:lnTo>
                <a:lnTo>
                  <a:pt x="3769" y="1491"/>
                </a:lnTo>
                <a:lnTo>
                  <a:pt x="3767" y="1491"/>
                </a:lnTo>
                <a:lnTo>
                  <a:pt x="3767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7" y="1491"/>
                </a:lnTo>
                <a:lnTo>
                  <a:pt x="3767" y="1493"/>
                </a:lnTo>
                <a:lnTo>
                  <a:pt x="3769" y="1493"/>
                </a:lnTo>
                <a:lnTo>
                  <a:pt x="3772" y="1493"/>
                </a:lnTo>
                <a:lnTo>
                  <a:pt x="3774" y="1495"/>
                </a:lnTo>
                <a:lnTo>
                  <a:pt x="3772" y="1495"/>
                </a:lnTo>
                <a:lnTo>
                  <a:pt x="3772" y="1495"/>
                </a:lnTo>
                <a:lnTo>
                  <a:pt x="3769" y="1495"/>
                </a:lnTo>
                <a:lnTo>
                  <a:pt x="3769" y="1493"/>
                </a:lnTo>
                <a:lnTo>
                  <a:pt x="3767" y="1493"/>
                </a:lnTo>
                <a:lnTo>
                  <a:pt x="3767" y="1495"/>
                </a:lnTo>
                <a:lnTo>
                  <a:pt x="3767" y="1497"/>
                </a:lnTo>
                <a:lnTo>
                  <a:pt x="3767" y="1499"/>
                </a:lnTo>
                <a:lnTo>
                  <a:pt x="3767" y="1501"/>
                </a:lnTo>
                <a:lnTo>
                  <a:pt x="3765" y="1503"/>
                </a:lnTo>
                <a:lnTo>
                  <a:pt x="3765" y="1503"/>
                </a:lnTo>
                <a:lnTo>
                  <a:pt x="3765" y="1505"/>
                </a:lnTo>
                <a:lnTo>
                  <a:pt x="3765" y="1505"/>
                </a:lnTo>
                <a:lnTo>
                  <a:pt x="3765" y="1510"/>
                </a:lnTo>
                <a:lnTo>
                  <a:pt x="3765" y="1512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2"/>
                </a:lnTo>
                <a:lnTo>
                  <a:pt x="3763" y="1514"/>
                </a:lnTo>
                <a:lnTo>
                  <a:pt x="3763" y="1516"/>
                </a:lnTo>
                <a:lnTo>
                  <a:pt x="3763" y="1518"/>
                </a:lnTo>
                <a:lnTo>
                  <a:pt x="3763" y="1522"/>
                </a:lnTo>
                <a:lnTo>
                  <a:pt x="3765" y="1533"/>
                </a:lnTo>
                <a:lnTo>
                  <a:pt x="3765" y="1537"/>
                </a:lnTo>
                <a:lnTo>
                  <a:pt x="3767" y="1539"/>
                </a:lnTo>
                <a:lnTo>
                  <a:pt x="3767" y="1543"/>
                </a:lnTo>
                <a:lnTo>
                  <a:pt x="3772" y="1545"/>
                </a:lnTo>
                <a:lnTo>
                  <a:pt x="3774" y="1545"/>
                </a:lnTo>
                <a:lnTo>
                  <a:pt x="3778" y="1545"/>
                </a:lnTo>
                <a:lnTo>
                  <a:pt x="3780" y="1543"/>
                </a:lnTo>
                <a:lnTo>
                  <a:pt x="3786" y="1541"/>
                </a:lnTo>
                <a:lnTo>
                  <a:pt x="3786" y="1541"/>
                </a:lnTo>
                <a:lnTo>
                  <a:pt x="3790" y="1539"/>
                </a:lnTo>
                <a:lnTo>
                  <a:pt x="3792" y="1537"/>
                </a:lnTo>
                <a:lnTo>
                  <a:pt x="3792" y="1537"/>
                </a:lnTo>
                <a:lnTo>
                  <a:pt x="3792" y="1535"/>
                </a:lnTo>
                <a:lnTo>
                  <a:pt x="3795" y="1533"/>
                </a:lnTo>
                <a:lnTo>
                  <a:pt x="3795" y="1531"/>
                </a:lnTo>
                <a:lnTo>
                  <a:pt x="3795" y="1526"/>
                </a:lnTo>
                <a:lnTo>
                  <a:pt x="3792" y="1524"/>
                </a:lnTo>
                <a:close/>
                <a:moveTo>
                  <a:pt x="3673" y="1570"/>
                </a:move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close/>
                <a:moveTo>
                  <a:pt x="3610" y="2399"/>
                </a:moveTo>
                <a:lnTo>
                  <a:pt x="3612" y="2399"/>
                </a:lnTo>
                <a:lnTo>
                  <a:pt x="3612" y="2396"/>
                </a:lnTo>
                <a:lnTo>
                  <a:pt x="3612" y="2396"/>
                </a:lnTo>
                <a:lnTo>
                  <a:pt x="3612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9"/>
                </a:lnTo>
                <a:close/>
                <a:moveTo>
                  <a:pt x="3763" y="1501"/>
                </a:moveTo>
                <a:lnTo>
                  <a:pt x="3763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3" y="1499"/>
                </a:lnTo>
                <a:lnTo>
                  <a:pt x="3763" y="1501"/>
                </a:lnTo>
                <a:close/>
                <a:moveTo>
                  <a:pt x="3673" y="2474"/>
                </a:moveTo>
                <a:lnTo>
                  <a:pt x="3671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4"/>
                </a:lnTo>
                <a:lnTo>
                  <a:pt x="3671" y="2474"/>
                </a:lnTo>
                <a:lnTo>
                  <a:pt x="3671" y="2476"/>
                </a:lnTo>
                <a:lnTo>
                  <a:pt x="3671" y="2476"/>
                </a:lnTo>
                <a:lnTo>
                  <a:pt x="3673" y="2476"/>
                </a:lnTo>
                <a:lnTo>
                  <a:pt x="3675" y="2476"/>
                </a:lnTo>
                <a:lnTo>
                  <a:pt x="3677" y="2476"/>
                </a:lnTo>
                <a:lnTo>
                  <a:pt x="3677" y="2474"/>
                </a:lnTo>
                <a:lnTo>
                  <a:pt x="3675" y="2474"/>
                </a:lnTo>
                <a:lnTo>
                  <a:pt x="3673" y="2474"/>
                </a:lnTo>
                <a:close/>
                <a:moveTo>
                  <a:pt x="3663" y="1470"/>
                </a:move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close/>
                <a:moveTo>
                  <a:pt x="3656" y="1734"/>
                </a:moveTo>
                <a:lnTo>
                  <a:pt x="3656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8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8"/>
                </a:lnTo>
                <a:lnTo>
                  <a:pt x="3658" y="1738"/>
                </a:lnTo>
                <a:lnTo>
                  <a:pt x="3658" y="1738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4"/>
                </a:lnTo>
                <a:close/>
                <a:moveTo>
                  <a:pt x="3667" y="1512"/>
                </a:moveTo>
                <a:lnTo>
                  <a:pt x="3667" y="1512"/>
                </a:lnTo>
                <a:lnTo>
                  <a:pt x="3667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close/>
                <a:moveTo>
                  <a:pt x="2376" y="1459"/>
                </a:moveTo>
                <a:lnTo>
                  <a:pt x="2374" y="1459"/>
                </a:lnTo>
                <a:lnTo>
                  <a:pt x="2374" y="1459"/>
                </a:lnTo>
                <a:lnTo>
                  <a:pt x="2374" y="1461"/>
                </a:lnTo>
                <a:lnTo>
                  <a:pt x="2376" y="1461"/>
                </a:lnTo>
                <a:lnTo>
                  <a:pt x="2376" y="1459"/>
                </a:lnTo>
                <a:lnTo>
                  <a:pt x="2376" y="1459"/>
                </a:lnTo>
                <a:close/>
                <a:moveTo>
                  <a:pt x="2380" y="1468"/>
                </a:moveTo>
                <a:lnTo>
                  <a:pt x="2380" y="1468"/>
                </a:lnTo>
                <a:lnTo>
                  <a:pt x="2378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68"/>
                </a:lnTo>
                <a:lnTo>
                  <a:pt x="2380" y="1468"/>
                </a:lnTo>
                <a:lnTo>
                  <a:pt x="2380" y="1468"/>
                </a:lnTo>
                <a:close/>
                <a:moveTo>
                  <a:pt x="2378" y="1466"/>
                </a:moveTo>
                <a:lnTo>
                  <a:pt x="2378" y="1463"/>
                </a:lnTo>
                <a:lnTo>
                  <a:pt x="2376" y="1463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8" y="1466"/>
                </a:lnTo>
                <a:close/>
                <a:moveTo>
                  <a:pt x="2378" y="1470"/>
                </a:moveTo>
                <a:lnTo>
                  <a:pt x="2376" y="1470"/>
                </a:lnTo>
                <a:lnTo>
                  <a:pt x="2376" y="1470"/>
                </a:lnTo>
                <a:lnTo>
                  <a:pt x="2376" y="1472"/>
                </a:lnTo>
                <a:lnTo>
                  <a:pt x="2376" y="1472"/>
                </a:lnTo>
                <a:lnTo>
                  <a:pt x="2376" y="1472"/>
                </a:lnTo>
                <a:lnTo>
                  <a:pt x="2378" y="1472"/>
                </a:lnTo>
                <a:lnTo>
                  <a:pt x="2378" y="1472"/>
                </a:lnTo>
                <a:lnTo>
                  <a:pt x="2378" y="1470"/>
                </a:lnTo>
                <a:lnTo>
                  <a:pt x="2378" y="1470"/>
                </a:lnTo>
                <a:close/>
                <a:moveTo>
                  <a:pt x="2399" y="1744"/>
                </a:moveTo>
                <a:lnTo>
                  <a:pt x="2399" y="1744"/>
                </a:lnTo>
                <a:lnTo>
                  <a:pt x="2399" y="1744"/>
                </a:lnTo>
                <a:lnTo>
                  <a:pt x="2399" y="1744"/>
                </a:lnTo>
                <a:lnTo>
                  <a:pt x="2399" y="1747"/>
                </a:lnTo>
                <a:lnTo>
                  <a:pt x="2399" y="1747"/>
                </a:lnTo>
                <a:lnTo>
                  <a:pt x="2399" y="1747"/>
                </a:lnTo>
                <a:lnTo>
                  <a:pt x="2401" y="1747"/>
                </a:lnTo>
                <a:lnTo>
                  <a:pt x="2401" y="1744"/>
                </a:lnTo>
                <a:lnTo>
                  <a:pt x="2399" y="1744"/>
                </a:lnTo>
                <a:lnTo>
                  <a:pt x="2399" y="1744"/>
                </a:lnTo>
                <a:close/>
                <a:moveTo>
                  <a:pt x="2426" y="1522"/>
                </a:moveTo>
                <a:lnTo>
                  <a:pt x="2424" y="1522"/>
                </a:lnTo>
                <a:lnTo>
                  <a:pt x="2422" y="1522"/>
                </a:lnTo>
                <a:lnTo>
                  <a:pt x="2420" y="1522"/>
                </a:lnTo>
                <a:lnTo>
                  <a:pt x="2424" y="1524"/>
                </a:lnTo>
                <a:lnTo>
                  <a:pt x="2426" y="1524"/>
                </a:lnTo>
                <a:lnTo>
                  <a:pt x="2426" y="1524"/>
                </a:lnTo>
                <a:lnTo>
                  <a:pt x="2426" y="1522"/>
                </a:lnTo>
                <a:lnTo>
                  <a:pt x="2426" y="1522"/>
                </a:lnTo>
                <a:lnTo>
                  <a:pt x="2426" y="1522"/>
                </a:lnTo>
                <a:close/>
                <a:moveTo>
                  <a:pt x="2382" y="1466"/>
                </a:moveTo>
                <a:lnTo>
                  <a:pt x="2382" y="1466"/>
                </a:lnTo>
                <a:lnTo>
                  <a:pt x="2382" y="1466"/>
                </a:lnTo>
                <a:lnTo>
                  <a:pt x="2382" y="1466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6"/>
                </a:lnTo>
                <a:close/>
                <a:moveTo>
                  <a:pt x="2364" y="1216"/>
                </a:moveTo>
                <a:lnTo>
                  <a:pt x="2366" y="1218"/>
                </a:lnTo>
                <a:lnTo>
                  <a:pt x="2368" y="1218"/>
                </a:lnTo>
                <a:lnTo>
                  <a:pt x="2368" y="1218"/>
                </a:lnTo>
                <a:lnTo>
                  <a:pt x="2370" y="1216"/>
                </a:lnTo>
                <a:lnTo>
                  <a:pt x="2372" y="1212"/>
                </a:lnTo>
                <a:lnTo>
                  <a:pt x="2374" y="1210"/>
                </a:lnTo>
                <a:lnTo>
                  <a:pt x="2374" y="1210"/>
                </a:lnTo>
                <a:lnTo>
                  <a:pt x="2372" y="1210"/>
                </a:lnTo>
                <a:lnTo>
                  <a:pt x="2368" y="1212"/>
                </a:lnTo>
                <a:lnTo>
                  <a:pt x="2368" y="1212"/>
                </a:lnTo>
                <a:lnTo>
                  <a:pt x="2366" y="1212"/>
                </a:lnTo>
                <a:lnTo>
                  <a:pt x="2364" y="1212"/>
                </a:lnTo>
                <a:lnTo>
                  <a:pt x="2364" y="1214"/>
                </a:lnTo>
                <a:lnTo>
                  <a:pt x="2364" y="1214"/>
                </a:lnTo>
                <a:lnTo>
                  <a:pt x="2364" y="1216"/>
                </a:lnTo>
                <a:close/>
                <a:moveTo>
                  <a:pt x="2359" y="1216"/>
                </a:moveTo>
                <a:lnTo>
                  <a:pt x="2357" y="1216"/>
                </a:lnTo>
                <a:lnTo>
                  <a:pt x="2357" y="1216"/>
                </a:lnTo>
                <a:lnTo>
                  <a:pt x="2357" y="1216"/>
                </a:lnTo>
                <a:lnTo>
                  <a:pt x="2357" y="1218"/>
                </a:lnTo>
                <a:lnTo>
                  <a:pt x="2357" y="1218"/>
                </a:lnTo>
                <a:lnTo>
                  <a:pt x="2359" y="1218"/>
                </a:lnTo>
                <a:lnTo>
                  <a:pt x="2359" y="1218"/>
                </a:lnTo>
                <a:lnTo>
                  <a:pt x="2359" y="1216"/>
                </a:lnTo>
                <a:lnTo>
                  <a:pt x="2359" y="1216"/>
                </a:lnTo>
                <a:lnTo>
                  <a:pt x="2359" y="1216"/>
                </a:lnTo>
                <a:close/>
                <a:moveTo>
                  <a:pt x="4450" y="1635"/>
                </a:moveTo>
                <a:lnTo>
                  <a:pt x="4448" y="1638"/>
                </a:lnTo>
                <a:lnTo>
                  <a:pt x="4448" y="1640"/>
                </a:lnTo>
                <a:lnTo>
                  <a:pt x="4450" y="1640"/>
                </a:lnTo>
                <a:lnTo>
                  <a:pt x="4450" y="1638"/>
                </a:lnTo>
                <a:lnTo>
                  <a:pt x="4453" y="1638"/>
                </a:lnTo>
                <a:lnTo>
                  <a:pt x="4450" y="1635"/>
                </a:lnTo>
                <a:lnTo>
                  <a:pt x="4453" y="1635"/>
                </a:lnTo>
                <a:lnTo>
                  <a:pt x="4450" y="1635"/>
                </a:lnTo>
                <a:lnTo>
                  <a:pt x="4450" y="1635"/>
                </a:lnTo>
                <a:close/>
                <a:moveTo>
                  <a:pt x="2374" y="1470"/>
                </a:move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2" y="1472"/>
                </a:lnTo>
                <a:lnTo>
                  <a:pt x="2372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6" y="1472"/>
                </a:lnTo>
                <a:lnTo>
                  <a:pt x="2374" y="1470"/>
                </a:lnTo>
                <a:lnTo>
                  <a:pt x="2374" y="1470"/>
                </a:lnTo>
                <a:close/>
                <a:moveTo>
                  <a:pt x="3235" y="1795"/>
                </a:moveTo>
                <a:lnTo>
                  <a:pt x="3235" y="1795"/>
                </a:lnTo>
                <a:lnTo>
                  <a:pt x="3235" y="1795"/>
                </a:lnTo>
                <a:lnTo>
                  <a:pt x="3235" y="1797"/>
                </a:lnTo>
                <a:lnTo>
                  <a:pt x="3233" y="1801"/>
                </a:lnTo>
                <a:lnTo>
                  <a:pt x="3235" y="1801"/>
                </a:lnTo>
                <a:lnTo>
                  <a:pt x="3235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1"/>
                </a:lnTo>
                <a:lnTo>
                  <a:pt x="3235" y="1799"/>
                </a:lnTo>
                <a:lnTo>
                  <a:pt x="3237" y="1795"/>
                </a:lnTo>
                <a:lnTo>
                  <a:pt x="3235" y="1795"/>
                </a:lnTo>
                <a:close/>
                <a:moveTo>
                  <a:pt x="3336" y="1847"/>
                </a:moveTo>
                <a:lnTo>
                  <a:pt x="3336" y="1845"/>
                </a:lnTo>
                <a:lnTo>
                  <a:pt x="3336" y="1841"/>
                </a:lnTo>
                <a:lnTo>
                  <a:pt x="3334" y="1835"/>
                </a:lnTo>
                <a:lnTo>
                  <a:pt x="3334" y="1826"/>
                </a:lnTo>
                <a:lnTo>
                  <a:pt x="3332" y="1822"/>
                </a:lnTo>
                <a:lnTo>
                  <a:pt x="3332" y="1820"/>
                </a:lnTo>
                <a:lnTo>
                  <a:pt x="3329" y="1818"/>
                </a:lnTo>
                <a:lnTo>
                  <a:pt x="3329" y="1818"/>
                </a:lnTo>
                <a:lnTo>
                  <a:pt x="3327" y="1814"/>
                </a:lnTo>
                <a:lnTo>
                  <a:pt x="3325" y="1812"/>
                </a:lnTo>
                <a:lnTo>
                  <a:pt x="3325" y="1812"/>
                </a:lnTo>
                <a:lnTo>
                  <a:pt x="3325" y="1809"/>
                </a:lnTo>
                <a:lnTo>
                  <a:pt x="3323" y="1807"/>
                </a:lnTo>
                <a:lnTo>
                  <a:pt x="3323" y="1807"/>
                </a:lnTo>
                <a:lnTo>
                  <a:pt x="3321" y="1805"/>
                </a:lnTo>
                <a:lnTo>
                  <a:pt x="3321" y="1805"/>
                </a:lnTo>
                <a:lnTo>
                  <a:pt x="3321" y="1805"/>
                </a:lnTo>
                <a:lnTo>
                  <a:pt x="3319" y="1809"/>
                </a:lnTo>
                <a:lnTo>
                  <a:pt x="3317" y="1812"/>
                </a:lnTo>
                <a:lnTo>
                  <a:pt x="3317" y="1812"/>
                </a:lnTo>
                <a:lnTo>
                  <a:pt x="3315" y="1812"/>
                </a:lnTo>
                <a:lnTo>
                  <a:pt x="3315" y="1812"/>
                </a:lnTo>
                <a:lnTo>
                  <a:pt x="3315" y="1814"/>
                </a:lnTo>
                <a:lnTo>
                  <a:pt x="3317" y="1816"/>
                </a:lnTo>
                <a:lnTo>
                  <a:pt x="3317" y="1816"/>
                </a:lnTo>
                <a:lnTo>
                  <a:pt x="3317" y="1818"/>
                </a:lnTo>
                <a:lnTo>
                  <a:pt x="3315" y="1822"/>
                </a:lnTo>
                <a:lnTo>
                  <a:pt x="3313" y="1824"/>
                </a:lnTo>
                <a:lnTo>
                  <a:pt x="3311" y="1826"/>
                </a:lnTo>
                <a:lnTo>
                  <a:pt x="3308" y="1826"/>
                </a:lnTo>
                <a:lnTo>
                  <a:pt x="3308" y="1828"/>
                </a:lnTo>
                <a:lnTo>
                  <a:pt x="3306" y="1828"/>
                </a:lnTo>
                <a:lnTo>
                  <a:pt x="3306" y="1828"/>
                </a:lnTo>
                <a:lnTo>
                  <a:pt x="3304" y="1828"/>
                </a:lnTo>
                <a:lnTo>
                  <a:pt x="3304" y="1828"/>
                </a:lnTo>
                <a:lnTo>
                  <a:pt x="3302" y="1828"/>
                </a:lnTo>
                <a:lnTo>
                  <a:pt x="3302" y="1828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5"/>
                </a:lnTo>
                <a:lnTo>
                  <a:pt x="3300" y="1839"/>
                </a:lnTo>
                <a:lnTo>
                  <a:pt x="3300" y="1841"/>
                </a:lnTo>
                <a:lnTo>
                  <a:pt x="3302" y="1843"/>
                </a:lnTo>
                <a:lnTo>
                  <a:pt x="3302" y="1843"/>
                </a:lnTo>
                <a:lnTo>
                  <a:pt x="3300" y="1843"/>
                </a:lnTo>
                <a:lnTo>
                  <a:pt x="3298" y="1843"/>
                </a:lnTo>
                <a:lnTo>
                  <a:pt x="3298" y="1845"/>
                </a:lnTo>
                <a:lnTo>
                  <a:pt x="3298" y="1845"/>
                </a:lnTo>
                <a:lnTo>
                  <a:pt x="3296" y="1847"/>
                </a:lnTo>
                <a:lnTo>
                  <a:pt x="3296" y="1847"/>
                </a:lnTo>
                <a:lnTo>
                  <a:pt x="3294" y="1847"/>
                </a:lnTo>
                <a:lnTo>
                  <a:pt x="3296" y="1847"/>
                </a:lnTo>
                <a:lnTo>
                  <a:pt x="3296" y="1847"/>
                </a:lnTo>
                <a:lnTo>
                  <a:pt x="3296" y="1845"/>
                </a:lnTo>
                <a:lnTo>
                  <a:pt x="3296" y="1845"/>
                </a:lnTo>
                <a:lnTo>
                  <a:pt x="3296" y="1843"/>
                </a:lnTo>
                <a:lnTo>
                  <a:pt x="3296" y="1843"/>
                </a:lnTo>
                <a:lnTo>
                  <a:pt x="3294" y="1845"/>
                </a:lnTo>
                <a:lnTo>
                  <a:pt x="3294" y="1845"/>
                </a:lnTo>
                <a:lnTo>
                  <a:pt x="3292" y="1847"/>
                </a:lnTo>
                <a:lnTo>
                  <a:pt x="3292" y="1849"/>
                </a:lnTo>
                <a:lnTo>
                  <a:pt x="3290" y="1849"/>
                </a:lnTo>
                <a:lnTo>
                  <a:pt x="3290" y="1851"/>
                </a:lnTo>
                <a:lnTo>
                  <a:pt x="3290" y="1851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6"/>
                </a:lnTo>
                <a:lnTo>
                  <a:pt x="3290" y="1856"/>
                </a:lnTo>
                <a:lnTo>
                  <a:pt x="3290" y="1853"/>
                </a:lnTo>
                <a:lnTo>
                  <a:pt x="3288" y="1851"/>
                </a:lnTo>
                <a:lnTo>
                  <a:pt x="3288" y="1851"/>
                </a:lnTo>
                <a:lnTo>
                  <a:pt x="3288" y="1851"/>
                </a:lnTo>
                <a:lnTo>
                  <a:pt x="3283" y="1853"/>
                </a:lnTo>
                <a:lnTo>
                  <a:pt x="3281" y="1856"/>
                </a:lnTo>
                <a:lnTo>
                  <a:pt x="3279" y="1858"/>
                </a:lnTo>
                <a:lnTo>
                  <a:pt x="3279" y="1858"/>
                </a:lnTo>
                <a:lnTo>
                  <a:pt x="3279" y="1860"/>
                </a:lnTo>
                <a:lnTo>
                  <a:pt x="3279" y="1860"/>
                </a:lnTo>
                <a:lnTo>
                  <a:pt x="3281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7" y="1860"/>
                </a:lnTo>
                <a:lnTo>
                  <a:pt x="3277" y="1860"/>
                </a:lnTo>
                <a:lnTo>
                  <a:pt x="3275" y="1860"/>
                </a:lnTo>
                <a:lnTo>
                  <a:pt x="3273" y="1860"/>
                </a:lnTo>
                <a:lnTo>
                  <a:pt x="3271" y="1860"/>
                </a:lnTo>
                <a:lnTo>
                  <a:pt x="3269" y="1860"/>
                </a:lnTo>
                <a:lnTo>
                  <a:pt x="3269" y="1862"/>
                </a:lnTo>
                <a:lnTo>
                  <a:pt x="3269" y="1862"/>
                </a:lnTo>
                <a:lnTo>
                  <a:pt x="3269" y="1862"/>
                </a:lnTo>
                <a:lnTo>
                  <a:pt x="3267" y="1862"/>
                </a:lnTo>
                <a:lnTo>
                  <a:pt x="3267" y="1862"/>
                </a:lnTo>
                <a:lnTo>
                  <a:pt x="3264" y="1864"/>
                </a:lnTo>
                <a:lnTo>
                  <a:pt x="3264" y="1864"/>
                </a:lnTo>
                <a:lnTo>
                  <a:pt x="3264" y="1862"/>
                </a:lnTo>
                <a:lnTo>
                  <a:pt x="3262" y="1862"/>
                </a:lnTo>
                <a:lnTo>
                  <a:pt x="3262" y="1862"/>
                </a:lnTo>
                <a:lnTo>
                  <a:pt x="3260" y="1864"/>
                </a:lnTo>
                <a:lnTo>
                  <a:pt x="3258" y="1866"/>
                </a:lnTo>
                <a:lnTo>
                  <a:pt x="3258" y="1866"/>
                </a:lnTo>
                <a:lnTo>
                  <a:pt x="3254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8"/>
                </a:lnTo>
                <a:lnTo>
                  <a:pt x="3252" y="1872"/>
                </a:lnTo>
                <a:lnTo>
                  <a:pt x="3252" y="1872"/>
                </a:lnTo>
                <a:lnTo>
                  <a:pt x="3246" y="1883"/>
                </a:lnTo>
                <a:lnTo>
                  <a:pt x="3244" y="1887"/>
                </a:lnTo>
                <a:lnTo>
                  <a:pt x="3246" y="1887"/>
                </a:lnTo>
                <a:lnTo>
                  <a:pt x="3246" y="1889"/>
                </a:lnTo>
                <a:lnTo>
                  <a:pt x="3246" y="1891"/>
                </a:lnTo>
                <a:lnTo>
                  <a:pt x="3246" y="1897"/>
                </a:lnTo>
                <a:lnTo>
                  <a:pt x="3248" y="1900"/>
                </a:lnTo>
                <a:lnTo>
                  <a:pt x="3248" y="1902"/>
                </a:lnTo>
                <a:lnTo>
                  <a:pt x="3248" y="1904"/>
                </a:lnTo>
                <a:lnTo>
                  <a:pt x="3248" y="1906"/>
                </a:lnTo>
                <a:lnTo>
                  <a:pt x="3248" y="1908"/>
                </a:lnTo>
                <a:lnTo>
                  <a:pt x="3248" y="1908"/>
                </a:lnTo>
                <a:lnTo>
                  <a:pt x="3250" y="1912"/>
                </a:lnTo>
                <a:lnTo>
                  <a:pt x="3252" y="1914"/>
                </a:lnTo>
                <a:lnTo>
                  <a:pt x="3252" y="1916"/>
                </a:lnTo>
                <a:lnTo>
                  <a:pt x="3252" y="1916"/>
                </a:lnTo>
                <a:lnTo>
                  <a:pt x="3252" y="1921"/>
                </a:lnTo>
                <a:lnTo>
                  <a:pt x="3250" y="1923"/>
                </a:lnTo>
                <a:lnTo>
                  <a:pt x="3250" y="1925"/>
                </a:lnTo>
                <a:lnTo>
                  <a:pt x="3248" y="1927"/>
                </a:lnTo>
                <a:lnTo>
                  <a:pt x="3248" y="1931"/>
                </a:lnTo>
                <a:lnTo>
                  <a:pt x="3246" y="1931"/>
                </a:lnTo>
                <a:lnTo>
                  <a:pt x="3244" y="1935"/>
                </a:lnTo>
                <a:lnTo>
                  <a:pt x="3244" y="1937"/>
                </a:lnTo>
                <a:lnTo>
                  <a:pt x="3241" y="1939"/>
                </a:lnTo>
                <a:lnTo>
                  <a:pt x="3241" y="1941"/>
                </a:lnTo>
                <a:lnTo>
                  <a:pt x="3239" y="1941"/>
                </a:lnTo>
                <a:lnTo>
                  <a:pt x="3237" y="1941"/>
                </a:lnTo>
                <a:lnTo>
                  <a:pt x="3237" y="1946"/>
                </a:lnTo>
                <a:lnTo>
                  <a:pt x="3237" y="1948"/>
                </a:lnTo>
                <a:lnTo>
                  <a:pt x="3235" y="1948"/>
                </a:lnTo>
                <a:lnTo>
                  <a:pt x="3235" y="1950"/>
                </a:lnTo>
                <a:lnTo>
                  <a:pt x="3235" y="1950"/>
                </a:lnTo>
                <a:lnTo>
                  <a:pt x="3235" y="1952"/>
                </a:lnTo>
                <a:lnTo>
                  <a:pt x="3235" y="1952"/>
                </a:lnTo>
                <a:lnTo>
                  <a:pt x="3235" y="1956"/>
                </a:lnTo>
                <a:lnTo>
                  <a:pt x="3235" y="1958"/>
                </a:lnTo>
                <a:lnTo>
                  <a:pt x="3235" y="1962"/>
                </a:lnTo>
                <a:lnTo>
                  <a:pt x="3235" y="1965"/>
                </a:lnTo>
                <a:lnTo>
                  <a:pt x="3237" y="1965"/>
                </a:lnTo>
                <a:lnTo>
                  <a:pt x="3239" y="1969"/>
                </a:lnTo>
                <a:lnTo>
                  <a:pt x="3239" y="1971"/>
                </a:lnTo>
                <a:lnTo>
                  <a:pt x="3239" y="1971"/>
                </a:lnTo>
                <a:lnTo>
                  <a:pt x="3241" y="1973"/>
                </a:lnTo>
                <a:lnTo>
                  <a:pt x="3241" y="1975"/>
                </a:lnTo>
                <a:lnTo>
                  <a:pt x="3239" y="1977"/>
                </a:lnTo>
                <a:lnTo>
                  <a:pt x="3239" y="1979"/>
                </a:lnTo>
                <a:lnTo>
                  <a:pt x="3239" y="1981"/>
                </a:lnTo>
                <a:lnTo>
                  <a:pt x="3239" y="1983"/>
                </a:lnTo>
                <a:lnTo>
                  <a:pt x="3239" y="1988"/>
                </a:lnTo>
                <a:lnTo>
                  <a:pt x="3241" y="1988"/>
                </a:lnTo>
                <a:lnTo>
                  <a:pt x="3244" y="1990"/>
                </a:lnTo>
                <a:lnTo>
                  <a:pt x="3244" y="1992"/>
                </a:lnTo>
                <a:lnTo>
                  <a:pt x="3244" y="1994"/>
                </a:lnTo>
                <a:lnTo>
                  <a:pt x="3246" y="1996"/>
                </a:lnTo>
                <a:lnTo>
                  <a:pt x="3246" y="1996"/>
                </a:lnTo>
                <a:lnTo>
                  <a:pt x="3246" y="1998"/>
                </a:lnTo>
                <a:lnTo>
                  <a:pt x="3246" y="1998"/>
                </a:lnTo>
                <a:lnTo>
                  <a:pt x="3250" y="2000"/>
                </a:lnTo>
                <a:lnTo>
                  <a:pt x="3250" y="2000"/>
                </a:lnTo>
                <a:lnTo>
                  <a:pt x="3252" y="2002"/>
                </a:lnTo>
                <a:lnTo>
                  <a:pt x="3252" y="2002"/>
                </a:lnTo>
                <a:lnTo>
                  <a:pt x="3256" y="2002"/>
                </a:lnTo>
                <a:lnTo>
                  <a:pt x="3256" y="2002"/>
                </a:lnTo>
                <a:lnTo>
                  <a:pt x="3260" y="2006"/>
                </a:lnTo>
                <a:lnTo>
                  <a:pt x="3262" y="2006"/>
                </a:lnTo>
                <a:lnTo>
                  <a:pt x="3267" y="2006"/>
                </a:lnTo>
                <a:lnTo>
                  <a:pt x="3269" y="2006"/>
                </a:lnTo>
                <a:lnTo>
                  <a:pt x="3269" y="2004"/>
                </a:lnTo>
                <a:lnTo>
                  <a:pt x="3273" y="2002"/>
                </a:lnTo>
                <a:lnTo>
                  <a:pt x="3277" y="2000"/>
                </a:lnTo>
                <a:lnTo>
                  <a:pt x="3279" y="2000"/>
                </a:lnTo>
                <a:lnTo>
                  <a:pt x="3283" y="2000"/>
                </a:lnTo>
                <a:lnTo>
                  <a:pt x="3285" y="2000"/>
                </a:lnTo>
                <a:lnTo>
                  <a:pt x="3288" y="1998"/>
                </a:lnTo>
                <a:lnTo>
                  <a:pt x="3290" y="1998"/>
                </a:lnTo>
                <a:lnTo>
                  <a:pt x="3292" y="1994"/>
                </a:lnTo>
                <a:lnTo>
                  <a:pt x="3292" y="1992"/>
                </a:lnTo>
                <a:lnTo>
                  <a:pt x="3294" y="1990"/>
                </a:lnTo>
                <a:lnTo>
                  <a:pt x="3294" y="1988"/>
                </a:lnTo>
                <a:lnTo>
                  <a:pt x="3294" y="1986"/>
                </a:lnTo>
                <a:lnTo>
                  <a:pt x="3294" y="1983"/>
                </a:lnTo>
                <a:lnTo>
                  <a:pt x="3296" y="1981"/>
                </a:lnTo>
                <a:lnTo>
                  <a:pt x="3298" y="1979"/>
                </a:lnTo>
                <a:lnTo>
                  <a:pt x="3298" y="1977"/>
                </a:lnTo>
                <a:lnTo>
                  <a:pt x="3300" y="1971"/>
                </a:lnTo>
                <a:lnTo>
                  <a:pt x="3300" y="1967"/>
                </a:lnTo>
                <a:lnTo>
                  <a:pt x="3300" y="1962"/>
                </a:lnTo>
                <a:lnTo>
                  <a:pt x="3302" y="1958"/>
                </a:lnTo>
                <a:lnTo>
                  <a:pt x="3302" y="1958"/>
                </a:lnTo>
                <a:lnTo>
                  <a:pt x="3306" y="1950"/>
                </a:lnTo>
                <a:lnTo>
                  <a:pt x="3308" y="1941"/>
                </a:lnTo>
                <a:lnTo>
                  <a:pt x="3311" y="1935"/>
                </a:lnTo>
                <a:lnTo>
                  <a:pt x="3313" y="1929"/>
                </a:lnTo>
                <a:lnTo>
                  <a:pt x="3313" y="1925"/>
                </a:lnTo>
                <a:lnTo>
                  <a:pt x="3315" y="1921"/>
                </a:lnTo>
                <a:lnTo>
                  <a:pt x="3317" y="1914"/>
                </a:lnTo>
                <a:lnTo>
                  <a:pt x="3319" y="1908"/>
                </a:lnTo>
                <a:lnTo>
                  <a:pt x="3321" y="1904"/>
                </a:lnTo>
                <a:lnTo>
                  <a:pt x="3321" y="1900"/>
                </a:lnTo>
                <a:lnTo>
                  <a:pt x="3323" y="1897"/>
                </a:lnTo>
                <a:lnTo>
                  <a:pt x="3325" y="1891"/>
                </a:lnTo>
                <a:lnTo>
                  <a:pt x="3325" y="1887"/>
                </a:lnTo>
                <a:lnTo>
                  <a:pt x="3323" y="1883"/>
                </a:lnTo>
                <a:lnTo>
                  <a:pt x="3323" y="1881"/>
                </a:lnTo>
                <a:lnTo>
                  <a:pt x="3325" y="1879"/>
                </a:lnTo>
                <a:lnTo>
                  <a:pt x="3325" y="1877"/>
                </a:lnTo>
                <a:lnTo>
                  <a:pt x="3327" y="1877"/>
                </a:lnTo>
                <a:lnTo>
                  <a:pt x="3327" y="1874"/>
                </a:lnTo>
                <a:lnTo>
                  <a:pt x="3329" y="1874"/>
                </a:lnTo>
                <a:lnTo>
                  <a:pt x="3327" y="1874"/>
                </a:lnTo>
                <a:lnTo>
                  <a:pt x="3327" y="1872"/>
                </a:lnTo>
                <a:lnTo>
                  <a:pt x="3329" y="1872"/>
                </a:lnTo>
                <a:lnTo>
                  <a:pt x="3329" y="1870"/>
                </a:lnTo>
                <a:lnTo>
                  <a:pt x="3329" y="1866"/>
                </a:lnTo>
                <a:lnTo>
                  <a:pt x="3329" y="1866"/>
                </a:lnTo>
                <a:lnTo>
                  <a:pt x="3327" y="1864"/>
                </a:lnTo>
                <a:lnTo>
                  <a:pt x="3327" y="1864"/>
                </a:lnTo>
                <a:lnTo>
                  <a:pt x="3327" y="1862"/>
                </a:lnTo>
                <a:lnTo>
                  <a:pt x="3327" y="1860"/>
                </a:lnTo>
                <a:lnTo>
                  <a:pt x="3327" y="1858"/>
                </a:lnTo>
                <a:lnTo>
                  <a:pt x="3327" y="1856"/>
                </a:lnTo>
                <a:lnTo>
                  <a:pt x="3327" y="1856"/>
                </a:lnTo>
                <a:lnTo>
                  <a:pt x="3327" y="1856"/>
                </a:lnTo>
                <a:lnTo>
                  <a:pt x="3329" y="1856"/>
                </a:lnTo>
                <a:lnTo>
                  <a:pt x="3332" y="1856"/>
                </a:lnTo>
                <a:lnTo>
                  <a:pt x="3332" y="1856"/>
                </a:lnTo>
                <a:lnTo>
                  <a:pt x="3332" y="1860"/>
                </a:lnTo>
                <a:lnTo>
                  <a:pt x="3334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0"/>
                </a:lnTo>
                <a:lnTo>
                  <a:pt x="3338" y="1858"/>
                </a:lnTo>
                <a:lnTo>
                  <a:pt x="3340" y="1853"/>
                </a:lnTo>
                <a:lnTo>
                  <a:pt x="3338" y="1849"/>
                </a:lnTo>
                <a:lnTo>
                  <a:pt x="3336" y="1847"/>
                </a:lnTo>
                <a:close/>
                <a:moveTo>
                  <a:pt x="3204" y="1661"/>
                </a:moveTo>
                <a:lnTo>
                  <a:pt x="3202" y="1661"/>
                </a:lnTo>
                <a:lnTo>
                  <a:pt x="3202" y="1663"/>
                </a:lnTo>
                <a:lnTo>
                  <a:pt x="3202" y="1663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close/>
                <a:moveTo>
                  <a:pt x="3329" y="1877"/>
                </a:moveTo>
                <a:lnTo>
                  <a:pt x="3329" y="1879"/>
                </a:lnTo>
                <a:lnTo>
                  <a:pt x="3332" y="1877"/>
                </a:lnTo>
                <a:lnTo>
                  <a:pt x="3332" y="1872"/>
                </a:lnTo>
                <a:lnTo>
                  <a:pt x="3332" y="1872"/>
                </a:lnTo>
                <a:lnTo>
                  <a:pt x="3329" y="1877"/>
                </a:lnTo>
                <a:close/>
                <a:moveTo>
                  <a:pt x="3156" y="2357"/>
                </a:moveTo>
                <a:lnTo>
                  <a:pt x="3153" y="2357"/>
                </a:lnTo>
                <a:lnTo>
                  <a:pt x="3153" y="2357"/>
                </a:lnTo>
                <a:lnTo>
                  <a:pt x="3151" y="2359"/>
                </a:lnTo>
                <a:lnTo>
                  <a:pt x="3153" y="2359"/>
                </a:lnTo>
                <a:lnTo>
                  <a:pt x="3156" y="2359"/>
                </a:lnTo>
                <a:lnTo>
                  <a:pt x="3156" y="2359"/>
                </a:lnTo>
                <a:lnTo>
                  <a:pt x="3158" y="2359"/>
                </a:lnTo>
                <a:lnTo>
                  <a:pt x="3156" y="2359"/>
                </a:lnTo>
                <a:lnTo>
                  <a:pt x="3156" y="2357"/>
                </a:lnTo>
                <a:close/>
                <a:moveTo>
                  <a:pt x="2734" y="1583"/>
                </a:moveTo>
                <a:lnTo>
                  <a:pt x="2734" y="1583"/>
                </a:lnTo>
                <a:lnTo>
                  <a:pt x="2736" y="1579"/>
                </a:lnTo>
                <a:lnTo>
                  <a:pt x="2736" y="1579"/>
                </a:lnTo>
                <a:lnTo>
                  <a:pt x="2736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2" y="1579"/>
                </a:lnTo>
                <a:lnTo>
                  <a:pt x="2732" y="1579"/>
                </a:lnTo>
                <a:lnTo>
                  <a:pt x="2732" y="1581"/>
                </a:lnTo>
                <a:lnTo>
                  <a:pt x="2732" y="1581"/>
                </a:lnTo>
                <a:lnTo>
                  <a:pt x="2730" y="1581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5"/>
                </a:lnTo>
                <a:lnTo>
                  <a:pt x="2732" y="1585"/>
                </a:lnTo>
                <a:lnTo>
                  <a:pt x="2734" y="1585"/>
                </a:lnTo>
                <a:lnTo>
                  <a:pt x="2734" y="1583"/>
                </a:lnTo>
                <a:close/>
                <a:moveTo>
                  <a:pt x="4031" y="1440"/>
                </a:moveTo>
                <a:lnTo>
                  <a:pt x="4031" y="1440"/>
                </a:lnTo>
                <a:lnTo>
                  <a:pt x="4031" y="1440"/>
                </a:lnTo>
                <a:lnTo>
                  <a:pt x="4031" y="1443"/>
                </a:lnTo>
                <a:lnTo>
                  <a:pt x="4031" y="1443"/>
                </a:lnTo>
                <a:lnTo>
                  <a:pt x="4031" y="1445"/>
                </a:lnTo>
                <a:lnTo>
                  <a:pt x="4031" y="1443"/>
                </a:lnTo>
                <a:lnTo>
                  <a:pt x="4031" y="1440"/>
                </a:lnTo>
                <a:lnTo>
                  <a:pt x="4031" y="1440"/>
                </a:lnTo>
                <a:close/>
                <a:moveTo>
                  <a:pt x="2713" y="1566"/>
                </a:moveTo>
                <a:lnTo>
                  <a:pt x="2711" y="1568"/>
                </a:lnTo>
                <a:lnTo>
                  <a:pt x="2711" y="1568"/>
                </a:lnTo>
                <a:lnTo>
                  <a:pt x="2713" y="1568"/>
                </a:lnTo>
                <a:lnTo>
                  <a:pt x="2713" y="1566"/>
                </a:lnTo>
                <a:lnTo>
                  <a:pt x="2713" y="1566"/>
                </a:lnTo>
                <a:lnTo>
                  <a:pt x="2713" y="1566"/>
                </a:lnTo>
                <a:close/>
                <a:moveTo>
                  <a:pt x="2703" y="1625"/>
                </a:moveTo>
                <a:lnTo>
                  <a:pt x="2703" y="1627"/>
                </a:lnTo>
                <a:lnTo>
                  <a:pt x="2701" y="1627"/>
                </a:lnTo>
                <a:lnTo>
                  <a:pt x="2701" y="1627"/>
                </a:lnTo>
                <a:lnTo>
                  <a:pt x="2701" y="1629"/>
                </a:lnTo>
                <a:lnTo>
                  <a:pt x="2703" y="1631"/>
                </a:lnTo>
                <a:lnTo>
                  <a:pt x="2703" y="1631"/>
                </a:lnTo>
                <a:lnTo>
                  <a:pt x="2705" y="1629"/>
                </a:lnTo>
                <a:lnTo>
                  <a:pt x="2705" y="1627"/>
                </a:lnTo>
                <a:lnTo>
                  <a:pt x="2705" y="1627"/>
                </a:lnTo>
                <a:lnTo>
                  <a:pt x="2705" y="1625"/>
                </a:lnTo>
                <a:lnTo>
                  <a:pt x="2703" y="1625"/>
                </a:lnTo>
                <a:close/>
                <a:moveTo>
                  <a:pt x="2716" y="1606"/>
                </a:moveTo>
                <a:lnTo>
                  <a:pt x="2716" y="1606"/>
                </a:lnTo>
                <a:lnTo>
                  <a:pt x="2716" y="1606"/>
                </a:lnTo>
                <a:lnTo>
                  <a:pt x="2713" y="1608"/>
                </a:lnTo>
                <a:lnTo>
                  <a:pt x="2713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6"/>
                </a:lnTo>
                <a:close/>
                <a:moveTo>
                  <a:pt x="2525" y="1862"/>
                </a:move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close/>
                <a:moveTo>
                  <a:pt x="4054" y="1665"/>
                </a:moveTo>
                <a:lnTo>
                  <a:pt x="4052" y="1663"/>
                </a:lnTo>
                <a:lnTo>
                  <a:pt x="4052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3"/>
                </a:lnTo>
                <a:lnTo>
                  <a:pt x="4050" y="1663"/>
                </a:lnTo>
                <a:lnTo>
                  <a:pt x="4052" y="1665"/>
                </a:lnTo>
                <a:lnTo>
                  <a:pt x="4054" y="1665"/>
                </a:lnTo>
                <a:lnTo>
                  <a:pt x="4054" y="1665"/>
                </a:lnTo>
                <a:lnTo>
                  <a:pt x="4054" y="1665"/>
                </a:lnTo>
                <a:close/>
                <a:moveTo>
                  <a:pt x="4059" y="1669"/>
                </a:moveTo>
                <a:lnTo>
                  <a:pt x="4056" y="1667"/>
                </a:lnTo>
                <a:lnTo>
                  <a:pt x="4056" y="1667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71"/>
                </a:lnTo>
                <a:lnTo>
                  <a:pt x="4056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69"/>
                </a:lnTo>
                <a:close/>
                <a:moveTo>
                  <a:pt x="4088" y="1707"/>
                </a:moveTo>
                <a:lnTo>
                  <a:pt x="4088" y="1707"/>
                </a:lnTo>
                <a:lnTo>
                  <a:pt x="4088" y="1707"/>
                </a:lnTo>
                <a:lnTo>
                  <a:pt x="4088" y="1709"/>
                </a:lnTo>
                <a:lnTo>
                  <a:pt x="4090" y="1711"/>
                </a:lnTo>
                <a:lnTo>
                  <a:pt x="4090" y="1711"/>
                </a:lnTo>
                <a:lnTo>
                  <a:pt x="4092" y="1709"/>
                </a:lnTo>
                <a:lnTo>
                  <a:pt x="4090" y="1709"/>
                </a:lnTo>
                <a:lnTo>
                  <a:pt x="4088" y="1707"/>
                </a:lnTo>
                <a:close/>
                <a:moveTo>
                  <a:pt x="4044" y="1654"/>
                </a:moveTo>
                <a:lnTo>
                  <a:pt x="4044" y="1652"/>
                </a:lnTo>
                <a:lnTo>
                  <a:pt x="4044" y="1652"/>
                </a:lnTo>
                <a:lnTo>
                  <a:pt x="4044" y="1650"/>
                </a:lnTo>
                <a:lnTo>
                  <a:pt x="4044" y="1650"/>
                </a:lnTo>
                <a:lnTo>
                  <a:pt x="4042" y="1648"/>
                </a:lnTo>
                <a:lnTo>
                  <a:pt x="4042" y="1646"/>
                </a:lnTo>
                <a:lnTo>
                  <a:pt x="4042" y="1644"/>
                </a:lnTo>
                <a:lnTo>
                  <a:pt x="4040" y="1644"/>
                </a:lnTo>
                <a:lnTo>
                  <a:pt x="4038" y="1646"/>
                </a:lnTo>
                <a:lnTo>
                  <a:pt x="4036" y="1648"/>
                </a:lnTo>
                <a:lnTo>
                  <a:pt x="4036" y="1650"/>
                </a:lnTo>
                <a:lnTo>
                  <a:pt x="4040" y="1652"/>
                </a:lnTo>
                <a:lnTo>
                  <a:pt x="4040" y="1654"/>
                </a:lnTo>
                <a:lnTo>
                  <a:pt x="4040" y="1654"/>
                </a:lnTo>
                <a:lnTo>
                  <a:pt x="4044" y="1656"/>
                </a:lnTo>
                <a:lnTo>
                  <a:pt x="4044" y="1656"/>
                </a:lnTo>
                <a:lnTo>
                  <a:pt x="4046" y="1656"/>
                </a:lnTo>
                <a:lnTo>
                  <a:pt x="4046" y="1654"/>
                </a:lnTo>
                <a:lnTo>
                  <a:pt x="4044" y="1654"/>
                </a:lnTo>
                <a:close/>
                <a:moveTo>
                  <a:pt x="3922" y="1300"/>
                </a:moveTo>
                <a:lnTo>
                  <a:pt x="3922" y="1298"/>
                </a:lnTo>
                <a:lnTo>
                  <a:pt x="3920" y="1298"/>
                </a:lnTo>
                <a:lnTo>
                  <a:pt x="3920" y="1298"/>
                </a:lnTo>
                <a:lnTo>
                  <a:pt x="3918" y="1298"/>
                </a:lnTo>
                <a:lnTo>
                  <a:pt x="3918" y="1300"/>
                </a:lnTo>
                <a:lnTo>
                  <a:pt x="3920" y="1300"/>
                </a:lnTo>
                <a:lnTo>
                  <a:pt x="3920" y="1300"/>
                </a:lnTo>
                <a:lnTo>
                  <a:pt x="3920" y="1302"/>
                </a:lnTo>
                <a:lnTo>
                  <a:pt x="3920" y="1304"/>
                </a:lnTo>
                <a:lnTo>
                  <a:pt x="3922" y="1306"/>
                </a:lnTo>
                <a:lnTo>
                  <a:pt x="3918" y="1308"/>
                </a:lnTo>
                <a:lnTo>
                  <a:pt x="3920" y="1310"/>
                </a:lnTo>
                <a:lnTo>
                  <a:pt x="3922" y="1308"/>
                </a:lnTo>
                <a:lnTo>
                  <a:pt x="3924" y="1308"/>
                </a:lnTo>
                <a:lnTo>
                  <a:pt x="3924" y="1304"/>
                </a:lnTo>
                <a:lnTo>
                  <a:pt x="3924" y="1302"/>
                </a:lnTo>
                <a:lnTo>
                  <a:pt x="3922" y="1300"/>
                </a:lnTo>
                <a:lnTo>
                  <a:pt x="3922" y="1300"/>
                </a:lnTo>
                <a:close/>
                <a:moveTo>
                  <a:pt x="4033" y="1631"/>
                </a:moveTo>
                <a:lnTo>
                  <a:pt x="4033" y="1631"/>
                </a:lnTo>
                <a:lnTo>
                  <a:pt x="4031" y="1631"/>
                </a:lnTo>
                <a:lnTo>
                  <a:pt x="4033" y="1635"/>
                </a:lnTo>
                <a:lnTo>
                  <a:pt x="4033" y="1635"/>
                </a:lnTo>
                <a:lnTo>
                  <a:pt x="4033" y="1638"/>
                </a:lnTo>
                <a:lnTo>
                  <a:pt x="4031" y="1638"/>
                </a:lnTo>
                <a:lnTo>
                  <a:pt x="4031" y="1640"/>
                </a:lnTo>
                <a:lnTo>
                  <a:pt x="4033" y="1640"/>
                </a:lnTo>
                <a:lnTo>
                  <a:pt x="4033" y="1640"/>
                </a:lnTo>
                <a:lnTo>
                  <a:pt x="4036" y="1638"/>
                </a:lnTo>
                <a:lnTo>
                  <a:pt x="4036" y="1635"/>
                </a:lnTo>
                <a:lnTo>
                  <a:pt x="4033" y="1633"/>
                </a:lnTo>
                <a:lnTo>
                  <a:pt x="4033" y="1631"/>
                </a:lnTo>
                <a:close/>
                <a:moveTo>
                  <a:pt x="4025" y="1614"/>
                </a:moveTo>
                <a:lnTo>
                  <a:pt x="4023" y="1614"/>
                </a:lnTo>
                <a:lnTo>
                  <a:pt x="4021" y="1610"/>
                </a:lnTo>
                <a:lnTo>
                  <a:pt x="4019" y="1608"/>
                </a:lnTo>
                <a:lnTo>
                  <a:pt x="4019" y="1608"/>
                </a:lnTo>
                <a:lnTo>
                  <a:pt x="4017" y="1610"/>
                </a:lnTo>
                <a:lnTo>
                  <a:pt x="4017" y="1610"/>
                </a:lnTo>
                <a:lnTo>
                  <a:pt x="4015" y="1610"/>
                </a:lnTo>
                <a:lnTo>
                  <a:pt x="4017" y="1614"/>
                </a:lnTo>
                <a:lnTo>
                  <a:pt x="4019" y="1617"/>
                </a:lnTo>
                <a:lnTo>
                  <a:pt x="4019" y="1617"/>
                </a:lnTo>
                <a:lnTo>
                  <a:pt x="4019" y="1619"/>
                </a:lnTo>
                <a:lnTo>
                  <a:pt x="4021" y="1619"/>
                </a:lnTo>
                <a:lnTo>
                  <a:pt x="4023" y="1623"/>
                </a:lnTo>
                <a:lnTo>
                  <a:pt x="4023" y="1623"/>
                </a:lnTo>
                <a:lnTo>
                  <a:pt x="4025" y="1623"/>
                </a:lnTo>
                <a:lnTo>
                  <a:pt x="4025" y="1623"/>
                </a:lnTo>
                <a:lnTo>
                  <a:pt x="4025" y="1619"/>
                </a:lnTo>
                <a:lnTo>
                  <a:pt x="4027" y="1617"/>
                </a:lnTo>
                <a:lnTo>
                  <a:pt x="4025" y="1617"/>
                </a:lnTo>
                <a:lnTo>
                  <a:pt x="4025" y="1614"/>
                </a:lnTo>
                <a:close/>
                <a:moveTo>
                  <a:pt x="4004" y="1596"/>
                </a:moveTo>
                <a:lnTo>
                  <a:pt x="4004" y="1596"/>
                </a:lnTo>
                <a:lnTo>
                  <a:pt x="4002" y="1593"/>
                </a:lnTo>
                <a:lnTo>
                  <a:pt x="4000" y="1591"/>
                </a:lnTo>
                <a:lnTo>
                  <a:pt x="4000" y="1591"/>
                </a:lnTo>
                <a:lnTo>
                  <a:pt x="3998" y="1591"/>
                </a:lnTo>
                <a:lnTo>
                  <a:pt x="3998" y="1589"/>
                </a:lnTo>
                <a:lnTo>
                  <a:pt x="3996" y="1589"/>
                </a:lnTo>
                <a:lnTo>
                  <a:pt x="3996" y="1589"/>
                </a:lnTo>
                <a:lnTo>
                  <a:pt x="3994" y="1591"/>
                </a:lnTo>
                <a:lnTo>
                  <a:pt x="3994" y="1591"/>
                </a:lnTo>
                <a:lnTo>
                  <a:pt x="3996" y="1593"/>
                </a:lnTo>
                <a:lnTo>
                  <a:pt x="3996" y="1593"/>
                </a:lnTo>
                <a:lnTo>
                  <a:pt x="3998" y="1593"/>
                </a:lnTo>
                <a:lnTo>
                  <a:pt x="3998" y="1593"/>
                </a:lnTo>
                <a:lnTo>
                  <a:pt x="4002" y="1596"/>
                </a:lnTo>
                <a:lnTo>
                  <a:pt x="4004" y="1598"/>
                </a:lnTo>
                <a:lnTo>
                  <a:pt x="4004" y="1598"/>
                </a:lnTo>
                <a:lnTo>
                  <a:pt x="4006" y="1598"/>
                </a:lnTo>
                <a:lnTo>
                  <a:pt x="4004" y="1596"/>
                </a:lnTo>
                <a:lnTo>
                  <a:pt x="4004" y="1596"/>
                </a:lnTo>
                <a:close/>
                <a:moveTo>
                  <a:pt x="4134" y="1711"/>
                </a:moveTo>
                <a:lnTo>
                  <a:pt x="4134" y="1711"/>
                </a:lnTo>
                <a:lnTo>
                  <a:pt x="4136" y="1713"/>
                </a:lnTo>
                <a:lnTo>
                  <a:pt x="4136" y="1713"/>
                </a:lnTo>
                <a:lnTo>
                  <a:pt x="4138" y="1713"/>
                </a:lnTo>
                <a:lnTo>
                  <a:pt x="4138" y="1715"/>
                </a:lnTo>
                <a:lnTo>
                  <a:pt x="4138" y="1715"/>
                </a:lnTo>
                <a:lnTo>
                  <a:pt x="4140" y="1715"/>
                </a:lnTo>
                <a:lnTo>
                  <a:pt x="4140" y="1713"/>
                </a:lnTo>
                <a:lnTo>
                  <a:pt x="4140" y="1713"/>
                </a:lnTo>
                <a:lnTo>
                  <a:pt x="4142" y="1702"/>
                </a:lnTo>
                <a:lnTo>
                  <a:pt x="4142" y="1700"/>
                </a:lnTo>
                <a:lnTo>
                  <a:pt x="4142" y="1698"/>
                </a:lnTo>
                <a:lnTo>
                  <a:pt x="4142" y="1696"/>
                </a:lnTo>
                <a:lnTo>
                  <a:pt x="4140" y="1690"/>
                </a:lnTo>
                <a:lnTo>
                  <a:pt x="4140" y="1690"/>
                </a:lnTo>
                <a:lnTo>
                  <a:pt x="4142" y="1688"/>
                </a:lnTo>
                <a:lnTo>
                  <a:pt x="4142" y="1686"/>
                </a:lnTo>
                <a:lnTo>
                  <a:pt x="4142" y="1686"/>
                </a:lnTo>
                <a:lnTo>
                  <a:pt x="4140" y="1686"/>
                </a:lnTo>
                <a:lnTo>
                  <a:pt x="4140" y="1684"/>
                </a:lnTo>
                <a:lnTo>
                  <a:pt x="4142" y="1682"/>
                </a:lnTo>
                <a:lnTo>
                  <a:pt x="4142" y="1679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5"/>
                </a:lnTo>
                <a:lnTo>
                  <a:pt x="4142" y="1673"/>
                </a:lnTo>
                <a:lnTo>
                  <a:pt x="4138" y="1667"/>
                </a:lnTo>
                <a:lnTo>
                  <a:pt x="4136" y="1667"/>
                </a:lnTo>
                <a:lnTo>
                  <a:pt x="4134" y="1665"/>
                </a:lnTo>
                <a:lnTo>
                  <a:pt x="4134" y="1665"/>
                </a:lnTo>
                <a:lnTo>
                  <a:pt x="4130" y="1665"/>
                </a:lnTo>
                <a:lnTo>
                  <a:pt x="4128" y="1665"/>
                </a:lnTo>
                <a:lnTo>
                  <a:pt x="4128" y="1665"/>
                </a:lnTo>
                <a:lnTo>
                  <a:pt x="4128" y="1667"/>
                </a:lnTo>
                <a:lnTo>
                  <a:pt x="4126" y="1669"/>
                </a:lnTo>
                <a:lnTo>
                  <a:pt x="4124" y="1669"/>
                </a:lnTo>
                <a:lnTo>
                  <a:pt x="4124" y="1669"/>
                </a:lnTo>
                <a:lnTo>
                  <a:pt x="4124" y="1667"/>
                </a:lnTo>
                <a:lnTo>
                  <a:pt x="4124" y="1667"/>
                </a:lnTo>
                <a:lnTo>
                  <a:pt x="4124" y="1665"/>
                </a:lnTo>
                <a:lnTo>
                  <a:pt x="4126" y="1665"/>
                </a:lnTo>
                <a:lnTo>
                  <a:pt x="4126" y="1663"/>
                </a:lnTo>
                <a:lnTo>
                  <a:pt x="4126" y="1663"/>
                </a:lnTo>
                <a:lnTo>
                  <a:pt x="4126" y="1661"/>
                </a:lnTo>
                <a:lnTo>
                  <a:pt x="4126" y="1661"/>
                </a:lnTo>
                <a:lnTo>
                  <a:pt x="4124" y="1661"/>
                </a:lnTo>
                <a:lnTo>
                  <a:pt x="4124" y="1658"/>
                </a:lnTo>
                <a:lnTo>
                  <a:pt x="4121" y="1656"/>
                </a:lnTo>
                <a:lnTo>
                  <a:pt x="4121" y="1656"/>
                </a:lnTo>
                <a:lnTo>
                  <a:pt x="4121" y="1654"/>
                </a:lnTo>
                <a:lnTo>
                  <a:pt x="4121" y="1650"/>
                </a:lnTo>
                <a:lnTo>
                  <a:pt x="4121" y="1650"/>
                </a:lnTo>
                <a:lnTo>
                  <a:pt x="4119" y="1646"/>
                </a:lnTo>
                <a:lnTo>
                  <a:pt x="4119" y="1646"/>
                </a:lnTo>
                <a:lnTo>
                  <a:pt x="4117" y="1646"/>
                </a:lnTo>
                <a:lnTo>
                  <a:pt x="4117" y="1646"/>
                </a:lnTo>
                <a:lnTo>
                  <a:pt x="4115" y="1646"/>
                </a:lnTo>
                <a:lnTo>
                  <a:pt x="4113" y="1646"/>
                </a:lnTo>
                <a:lnTo>
                  <a:pt x="4111" y="1644"/>
                </a:lnTo>
                <a:lnTo>
                  <a:pt x="4109" y="1642"/>
                </a:lnTo>
                <a:lnTo>
                  <a:pt x="4107" y="1642"/>
                </a:lnTo>
                <a:lnTo>
                  <a:pt x="4107" y="1640"/>
                </a:lnTo>
                <a:lnTo>
                  <a:pt x="4107" y="1640"/>
                </a:lnTo>
                <a:lnTo>
                  <a:pt x="4107" y="1638"/>
                </a:lnTo>
                <a:lnTo>
                  <a:pt x="4107" y="1638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3"/>
                </a:lnTo>
                <a:lnTo>
                  <a:pt x="4109" y="1631"/>
                </a:lnTo>
                <a:lnTo>
                  <a:pt x="4111" y="1631"/>
                </a:lnTo>
                <a:lnTo>
                  <a:pt x="4111" y="1631"/>
                </a:lnTo>
                <a:lnTo>
                  <a:pt x="4111" y="1629"/>
                </a:lnTo>
                <a:lnTo>
                  <a:pt x="4109" y="1627"/>
                </a:lnTo>
                <a:lnTo>
                  <a:pt x="4109" y="1625"/>
                </a:lnTo>
                <a:lnTo>
                  <a:pt x="4107" y="1625"/>
                </a:lnTo>
                <a:lnTo>
                  <a:pt x="4107" y="1623"/>
                </a:lnTo>
                <a:lnTo>
                  <a:pt x="4105" y="1623"/>
                </a:lnTo>
                <a:lnTo>
                  <a:pt x="4105" y="1625"/>
                </a:lnTo>
                <a:lnTo>
                  <a:pt x="4100" y="1625"/>
                </a:lnTo>
                <a:lnTo>
                  <a:pt x="4100" y="1627"/>
                </a:lnTo>
                <a:lnTo>
                  <a:pt x="4098" y="1627"/>
                </a:lnTo>
                <a:lnTo>
                  <a:pt x="4096" y="1627"/>
                </a:lnTo>
                <a:lnTo>
                  <a:pt x="4094" y="1627"/>
                </a:lnTo>
                <a:lnTo>
                  <a:pt x="4096" y="1627"/>
                </a:lnTo>
                <a:lnTo>
                  <a:pt x="4100" y="1625"/>
                </a:lnTo>
                <a:lnTo>
                  <a:pt x="4100" y="1625"/>
                </a:lnTo>
                <a:lnTo>
                  <a:pt x="4100" y="1623"/>
                </a:lnTo>
                <a:lnTo>
                  <a:pt x="4098" y="1621"/>
                </a:lnTo>
                <a:lnTo>
                  <a:pt x="4098" y="1621"/>
                </a:lnTo>
                <a:lnTo>
                  <a:pt x="4094" y="1621"/>
                </a:lnTo>
                <a:lnTo>
                  <a:pt x="4092" y="1621"/>
                </a:lnTo>
                <a:lnTo>
                  <a:pt x="4090" y="1619"/>
                </a:lnTo>
                <a:lnTo>
                  <a:pt x="4088" y="1617"/>
                </a:lnTo>
                <a:lnTo>
                  <a:pt x="4088" y="1617"/>
                </a:lnTo>
                <a:lnTo>
                  <a:pt x="4088" y="1614"/>
                </a:lnTo>
                <a:lnTo>
                  <a:pt x="4088" y="1612"/>
                </a:lnTo>
                <a:lnTo>
                  <a:pt x="4086" y="1612"/>
                </a:lnTo>
                <a:lnTo>
                  <a:pt x="4086" y="1610"/>
                </a:lnTo>
                <a:lnTo>
                  <a:pt x="4082" y="1608"/>
                </a:lnTo>
                <a:lnTo>
                  <a:pt x="4082" y="1608"/>
                </a:lnTo>
                <a:lnTo>
                  <a:pt x="4080" y="1608"/>
                </a:lnTo>
                <a:lnTo>
                  <a:pt x="4077" y="1606"/>
                </a:lnTo>
                <a:lnTo>
                  <a:pt x="4077" y="1606"/>
                </a:lnTo>
                <a:lnTo>
                  <a:pt x="4075" y="1604"/>
                </a:lnTo>
                <a:lnTo>
                  <a:pt x="4075" y="1602"/>
                </a:lnTo>
                <a:lnTo>
                  <a:pt x="4073" y="1602"/>
                </a:lnTo>
                <a:lnTo>
                  <a:pt x="4071" y="1600"/>
                </a:lnTo>
                <a:lnTo>
                  <a:pt x="4069" y="1598"/>
                </a:lnTo>
                <a:lnTo>
                  <a:pt x="4069" y="1598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2"/>
                </a:lnTo>
                <a:lnTo>
                  <a:pt x="4069" y="1604"/>
                </a:lnTo>
                <a:lnTo>
                  <a:pt x="4069" y="1602"/>
                </a:lnTo>
                <a:lnTo>
                  <a:pt x="4067" y="1600"/>
                </a:lnTo>
                <a:lnTo>
                  <a:pt x="4065" y="1600"/>
                </a:lnTo>
                <a:lnTo>
                  <a:pt x="4065" y="1600"/>
                </a:lnTo>
                <a:lnTo>
                  <a:pt x="4063" y="1600"/>
                </a:lnTo>
                <a:lnTo>
                  <a:pt x="4063" y="1598"/>
                </a:lnTo>
                <a:lnTo>
                  <a:pt x="4061" y="1596"/>
                </a:lnTo>
                <a:lnTo>
                  <a:pt x="4061" y="1596"/>
                </a:lnTo>
                <a:lnTo>
                  <a:pt x="4059" y="1593"/>
                </a:lnTo>
                <a:lnTo>
                  <a:pt x="4056" y="1591"/>
                </a:lnTo>
                <a:lnTo>
                  <a:pt x="4056" y="1589"/>
                </a:lnTo>
                <a:lnTo>
                  <a:pt x="4054" y="1587"/>
                </a:lnTo>
                <a:lnTo>
                  <a:pt x="4052" y="1585"/>
                </a:lnTo>
                <a:lnTo>
                  <a:pt x="4050" y="1583"/>
                </a:lnTo>
                <a:lnTo>
                  <a:pt x="4044" y="1579"/>
                </a:lnTo>
                <a:lnTo>
                  <a:pt x="4040" y="1579"/>
                </a:lnTo>
                <a:lnTo>
                  <a:pt x="4040" y="1577"/>
                </a:lnTo>
                <a:lnTo>
                  <a:pt x="4038" y="1577"/>
                </a:lnTo>
                <a:lnTo>
                  <a:pt x="4038" y="1575"/>
                </a:lnTo>
                <a:lnTo>
                  <a:pt x="4038" y="1575"/>
                </a:lnTo>
                <a:lnTo>
                  <a:pt x="4036" y="1575"/>
                </a:lnTo>
                <a:lnTo>
                  <a:pt x="4031" y="1573"/>
                </a:lnTo>
                <a:lnTo>
                  <a:pt x="4031" y="1570"/>
                </a:lnTo>
                <a:lnTo>
                  <a:pt x="4031" y="1568"/>
                </a:lnTo>
                <a:lnTo>
                  <a:pt x="4031" y="1568"/>
                </a:lnTo>
                <a:lnTo>
                  <a:pt x="4027" y="1564"/>
                </a:lnTo>
                <a:lnTo>
                  <a:pt x="4027" y="1564"/>
                </a:lnTo>
                <a:lnTo>
                  <a:pt x="4027" y="1562"/>
                </a:lnTo>
                <a:lnTo>
                  <a:pt x="4025" y="1562"/>
                </a:lnTo>
                <a:lnTo>
                  <a:pt x="4023" y="1558"/>
                </a:lnTo>
                <a:lnTo>
                  <a:pt x="4021" y="1558"/>
                </a:lnTo>
                <a:lnTo>
                  <a:pt x="4021" y="1556"/>
                </a:lnTo>
                <a:lnTo>
                  <a:pt x="4021" y="1556"/>
                </a:lnTo>
                <a:lnTo>
                  <a:pt x="4019" y="1556"/>
                </a:lnTo>
                <a:lnTo>
                  <a:pt x="4017" y="1556"/>
                </a:lnTo>
                <a:lnTo>
                  <a:pt x="4015" y="1556"/>
                </a:lnTo>
                <a:lnTo>
                  <a:pt x="4012" y="1556"/>
                </a:lnTo>
                <a:lnTo>
                  <a:pt x="4010" y="1556"/>
                </a:lnTo>
                <a:lnTo>
                  <a:pt x="4008" y="1556"/>
                </a:lnTo>
                <a:lnTo>
                  <a:pt x="4006" y="1556"/>
                </a:lnTo>
                <a:lnTo>
                  <a:pt x="4002" y="1556"/>
                </a:lnTo>
                <a:lnTo>
                  <a:pt x="4000" y="1556"/>
                </a:lnTo>
                <a:lnTo>
                  <a:pt x="3998" y="1554"/>
                </a:lnTo>
                <a:lnTo>
                  <a:pt x="3996" y="1552"/>
                </a:lnTo>
                <a:lnTo>
                  <a:pt x="3994" y="1552"/>
                </a:lnTo>
                <a:lnTo>
                  <a:pt x="3994" y="1552"/>
                </a:lnTo>
                <a:lnTo>
                  <a:pt x="3992" y="1549"/>
                </a:lnTo>
                <a:lnTo>
                  <a:pt x="3989" y="1549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6"/>
                </a:lnTo>
                <a:lnTo>
                  <a:pt x="3989" y="1560"/>
                </a:lnTo>
                <a:lnTo>
                  <a:pt x="3989" y="1562"/>
                </a:lnTo>
                <a:lnTo>
                  <a:pt x="3992" y="1562"/>
                </a:lnTo>
                <a:lnTo>
                  <a:pt x="3992" y="1564"/>
                </a:lnTo>
                <a:lnTo>
                  <a:pt x="3998" y="1570"/>
                </a:lnTo>
                <a:lnTo>
                  <a:pt x="4002" y="1573"/>
                </a:lnTo>
                <a:lnTo>
                  <a:pt x="4002" y="1575"/>
                </a:lnTo>
                <a:lnTo>
                  <a:pt x="4004" y="1577"/>
                </a:lnTo>
                <a:lnTo>
                  <a:pt x="4006" y="1577"/>
                </a:lnTo>
                <a:lnTo>
                  <a:pt x="4010" y="1579"/>
                </a:lnTo>
                <a:lnTo>
                  <a:pt x="4010" y="1579"/>
                </a:lnTo>
                <a:lnTo>
                  <a:pt x="4012" y="1579"/>
                </a:lnTo>
                <a:lnTo>
                  <a:pt x="4017" y="1585"/>
                </a:lnTo>
                <a:lnTo>
                  <a:pt x="4017" y="1585"/>
                </a:lnTo>
                <a:lnTo>
                  <a:pt x="4017" y="1587"/>
                </a:lnTo>
                <a:lnTo>
                  <a:pt x="4019" y="1589"/>
                </a:lnTo>
                <a:lnTo>
                  <a:pt x="4021" y="1589"/>
                </a:lnTo>
                <a:lnTo>
                  <a:pt x="4021" y="1591"/>
                </a:lnTo>
                <a:lnTo>
                  <a:pt x="4023" y="1593"/>
                </a:lnTo>
                <a:lnTo>
                  <a:pt x="4023" y="1596"/>
                </a:lnTo>
                <a:lnTo>
                  <a:pt x="4023" y="1598"/>
                </a:lnTo>
                <a:lnTo>
                  <a:pt x="4025" y="1598"/>
                </a:lnTo>
                <a:lnTo>
                  <a:pt x="4027" y="1598"/>
                </a:lnTo>
                <a:lnTo>
                  <a:pt x="4027" y="1600"/>
                </a:lnTo>
                <a:lnTo>
                  <a:pt x="4029" y="1600"/>
                </a:lnTo>
                <a:lnTo>
                  <a:pt x="4036" y="1604"/>
                </a:lnTo>
                <a:lnTo>
                  <a:pt x="4036" y="1604"/>
                </a:lnTo>
                <a:lnTo>
                  <a:pt x="4038" y="1606"/>
                </a:lnTo>
                <a:lnTo>
                  <a:pt x="4040" y="1610"/>
                </a:lnTo>
                <a:lnTo>
                  <a:pt x="4042" y="1617"/>
                </a:lnTo>
                <a:lnTo>
                  <a:pt x="4042" y="1621"/>
                </a:lnTo>
                <a:lnTo>
                  <a:pt x="4044" y="1625"/>
                </a:lnTo>
                <a:lnTo>
                  <a:pt x="4044" y="1627"/>
                </a:lnTo>
                <a:lnTo>
                  <a:pt x="4046" y="1627"/>
                </a:lnTo>
                <a:lnTo>
                  <a:pt x="4046" y="1629"/>
                </a:lnTo>
                <a:lnTo>
                  <a:pt x="4050" y="1629"/>
                </a:lnTo>
                <a:lnTo>
                  <a:pt x="4052" y="1631"/>
                </a:lnTo>
                <a:lnTo>
                  <a:pt x="4052" y="1631"/>
                </a:lnTo>
                <a:lnTo>
                  <a:pt x="4054" y="1635"/>
                </a:lnTo>
                <a:lnTo>
                  <a:pt x="4054" y="1638"/>
                </a:lnTo>
                <a:lnTo>
                  <a:pt x="4056" y="1638"/>
                </a:lnTo>
                <a:lnTo>
                  <a:pt x="4059" y="1640"/>
                </a:lnTo>
                <a:lnTo>
                  <a:pt x="4061" y="1642"/>
                </a:lnTo>
                <a:lnTo>
                  <a:pt x="4061" y="1644"/>
                </a:lnTo>
                <a:lnTo>
                  <a:pt x="4063" y="1648"/>
                </a:lnTo>
                <a:lnTo>
                  <a:pt x="4063" y="1650"/>
                </a:lnTo>
                <a:lnTo>
                  <a:pt x="4069" y="1658"/>
                </a:lnTo>
                <a:lnTo>
                  <a:pt x="4069" y="1663"/>
                </a:lnTo>
                <a:lnTo>
                  <a:pt x="4069" y="1663"/>
                </a:lnTo>
                <a:lnTo>
                  <a:pt x="4069" y="1665"/>
                </a:lnTo>
                <a:lnTo>
                  <a:pt x="4073" y="1669"/>
                </a:lnTo>
                <a:lnTo>
                  <a:pt x="4073" y="1669"/>
                </a:lnTo>
                <a:lnTo>
                  <a:pt x="4075" y="1671"/>
                </a:lnTo>
                <a:lnTo>
                  <a:pt x="4075" y="1671"/>
                </a:lnTo>
                <a:lnTo>
                  <a:pt x="4077" y="1673"/>
                </a:lnTo>
                <a:lnTo>
                  <a:pt x="4080" y="1677"/>
                </a:lnTo>
                <a:lnTo>
                  <a:pt x="4080" y="1677"/>
                </a:lnTo>
                <a:lnTo>
                  <a:pt x="4084" y="1679"/>
                </a:lnTo>
                <a:lnTo>
                  <a:pt x="4088" y="1684"/>
                </a:lnTo>
                <a:lnTo>
                  <a:pt x="4088" y="1684"/>
                </a:lnTo>
                <a:lnTo>
                  <a:pt x="4090" y="1688"/>
                </a:lnTo>
                <a:lnTo>
                  <a:pt x="4094" y="1690"/>
                </a:lnTo>
                <a:lnTo>
                  <a:pt x="4098" y="1696"/>
                </a:lnTo>
                <a:lnTo>
                  <a:pt x="4103" y="1696"/>
                </a:lnTo>
                <a:lnTo>
                  <a:pt x="4103" y="1698"/>
                </a:lnTo>
                <a:lnTo>
                  <a:pt x="4105" y="1700"/>
                </a:lnTo>
                <a:lnTo>
                  <a:pt x="4107" y="1700"/>
                </a:lnTo>
                <a:lnTo>
                  <a:pt x="4111" y="1702"/>
                </a:lnTo>
                <a:lnTo>
                  <a:pt x="4111" y="1705"/>
                </a:lnTo>
                <a:lnTo>
                  <a:pt x="4115" y="1709"/>
                </a:lnTo>
                <a:lnTo>
                  <a:pt x="4117" y="1709"/>
                </a:lnTo>
                <a:lnTo>
                  <a:pt x="4117" y="1711"/>
                </a:lnTo>
                <a:lnTo>
                  <a:pt x="4119" y="1713"/>
                </a:lnTo>
                <a:lnTo>
                  <a:pt x="4121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3"/>
                </a:lnTo>
                <a:lnTo>
                  <a:pt x="4124" y="1711"/>
                </a:lnTo>
                <a:lnTo>
                  <a:pt x="4124" y="1711"/>
                </a:lnTo>
                <a:lnTo>
                  <a:pt x="4128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4" y="1711"/>
                </a:lnTo>
                <a:close/>
                <a:moveTo>
                  <a:pt x="4019" y="1602"/>
                </a:moveTo>
                <a:lnTo>
                  <a:pt x="4017" y="1600"/>
                </a:lnTo>
                <a:lnTo>
                  <a:pt x="4017" y="1600"/>
                </a:lnTo>
                <a:lnTo>
                  <a:pt x="4017" y="1600"/>
                </a:lnTo>
                <a:lnTo>
                  <a:pt x="4015" y="1600"/>
                </a:lnTo>
                <a:lnTo>
                  <a:pt x="4015" y="1600"/>
                </a:lnTo>
                <a:lnTo>
                  <a:pt x="4017" y="1600"/>
                </a:lnTo>
                <a:lnTo>
                  <a:pt x="4017" y="1602"/>
                </a:lnTo>
                <a:lnTo>
                  <a:pt x="4019" y="1602"/>
                </a:lnTo>
                <a:close/>
                <a:moveTo>
                  <a:pt x="4036" y="1461"/>
                </a:moveTo>
                <a:lnTo>
                  <a:pt x="4033" y="1461"/>
                </a:lnTo>
                <a:lnTo>
                  <a:pt x="4033" y="1461"/>
                </a:lnTo>
                <a:lnTo>
                  <a:pt x="4033" y="1463"/>
                </a:lnTo>
                <a:lnTo>
                  <a:pt x="4033" y="1463"/>
                </a:lnTo>
                <a:lnTo>
                  <a:pt x="4033" y="1463"/>
                </a:lnTo>
                <a:lnTo>
                  <a:pt x="4036" y="1466"/>
                </a:lnTo>
                <a:lnTo>
                  <a:pt x="4036" y="1461"/>
                </a:lnTo>
                <a:lnTo>
                  <a:pt x="4036" y="1461"/>
                </a:lnTo>
                <a:close/>
                <a:moveTo>
                  <a:pt x="4033" y="1449"/>
                </a:moveTo>
                <a:lnTo>
                  <a:pt x="4033" y="1449"/>
                </a:lnTo>
                <a:lnTo>
                  <a:pt x="4031" y="1449"/>
                </a:lnTo>
                <a:lnTo>
                  <a:pt x="4031" y="1449"/>
                </a:lnTo>
                <a:lnTo>
                  <a:pt x="4031" y="1451"/>
                </a:lnTo>
                <a:lnTo>
                  <a:pt x="4031" y="1453"/>
                </a:lnTo>
                <a:lnTo>
                  <a:pt x="4031" y="1453"/>
                </a:lnTo>
                <a:lnTo>
                  <a:pt x="4033" y="1453"/>
                </a:lnTo>
                <a:lnTo>
                  <a:pt x="4033" y="1451"/>
                </a:lnTo>
                <a:lnTo>
                  <a:pt x="4033" y="1449"/>
                </a:lnTo>
                <a:lnTo>
                  <a:pt x="4033" y="1449"/>
                </a:lnTo>
                <a:lnTo>
                  <a:pt x="4033" y="1449"/>
                </a:lnTo>
                <a:close/>
                <a:moveTo>
                  <a:pt x="4036" y="1459"/>
                </a:moveTo>
                <a:lnTo>
                  <a:pt x="4036" y="1457"/>
                </a:lnTo>
                <a:lnTo>
                  <a:pt x="4033" y="1457"/>
                </a:lnTo>
                <a:lnTo>
                  <a:pt x="4033" y="1457"/>
                </a:lnTo>
                <a:lnTo>
                  <a:pt x="4033" y="1459"/>
                </a:lnTo>
                <a:lnTo>
                  <a:pt x="4036" y="1459"/>
                </a:lnTo>
                <a:lnTo>
                  <a:pt x="4036" y="1459"/>
                </a:lnTo>
                <a:lnTo>
                  <a:pt x="4036" y="1459"/>
                </a:lnTo>
                <a:close/>
                <a:moveTo>
                  <a:pt x="4031" y="1501"/>
                </a:moveTo>
                <a:lnTo>
                  <a:pt x="4031" y="1499"/>
                </a:lnTo>
                <a:lnTo>
                  <a:pt x="4031" y="1499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close/>
                <a:moveTo>
                  <a:pt x="4031" y="1487"/>
                </a:moveTo>
                <a:lnTo>
                  <a:pt x="4031" y="1487"/>
                </a:lnTo>
                <a:lnTo>
                  <a:pt x="4029" y="1487"/>
                </a:lnTo>
                <a:lnTo>
                  <a:pt x="4029" y="1489"/>
                </a:lnTo>
                <a:lnTo>
                  <a:pt x="4029" y="1489"/>
                </a:lnTo>
                <a:lnTo>
                  <a:pt x="4029" y="1489"/>
                </a:lnTo>
                <a:lnTo>
                  <a:pt x="4031" y="1489"/>
                </a:lnTo>
                <a:lnTo>
                  <a:pt x="4031" y="1487"/>
                </a:lnTo>
                <a:lnTo>
                  <a:pt x="4031" y="1487"/>
                </a:lnTo>
                <a:close/>
                <a:moveTo>
                  <a:pt x="4021" y="1396"/>
                </a:moveTo>
                <a:lnTo>
                  <a:pt x="4021" y="1394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19" y="1392"/>
                </a:lnTo>
                <a:lnTo>
                  <a:pt x="4021" y="1394"/>
                </a:lnTo>
                <a:lnTo>
                  <a:pt x="4021" y="1396"/>
                </a:lnTo>
                <a:lnTo>
                  <a:pt x="4021" y="1396"/>
                </a:lnTo>
                <a:close/>
                <a:moveTo>
                  <a:pt x="4029" y="1453"/>
                </a:move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3"/>
                </a:lnTo>
                <a:close/>
                <a:moveTo>
                  <a:pt x="3989" y="1547"/>
                </a:moveTo>
                <a:lnTo>
                  <a:pt x="3989" y="1547"/>
                </a:lnTo>
                <a:lnTo>
                  <a:pt x="3989" y="1547"/>
                </a:lnTo>
                <a:lnTo>
                  <a:pt x="3989" y="1547"/>
                </a:lnTo>
                <a:lnTo>
                  <a:pt x="3987" y="1547"/>
                </a:lnTo>
                <a:lnTo>
                  <a:pt x="3987" y="1545"/>
                </a:lnTo>
                <a:lnTo>
                  <a:pt x="3987" y="1547"/>
                </a:lnTo>
                <a:lnTo>
                  <a:pt x="3987" y="1547"/>
                </a:lnTo>
                <a:lnTo>
                  <a:pt x="3989" y="1547"/>
                </a:lnTo>
                <a:close/>
                <a:moveTo>
                  <a:pt x="3981" y="1403"/>
                </a:moveTo>
                <a:lnTo>
                  <a:pt x="3981" y="1403"/>
                </a:lnTo>
                <a:lnTo>
                  <a:pt x="3981" y="1403"/>
                </a:lnTo>
                <a:lnTo>
                  <a:pt x="3981" y="1403"/>
                </a:lnTo>
                <a:lnTo>
                  <a:pt x="3981" y="1401"/>
                </a:lnTo>
                <a:lnTo>
                  <a:pt x="3981" y="1401"/>
                </a:lnTo>
                <a:lnTo>
                  <a:pt x="3981" y="1403"/>
                </a:lnTo>
                <a:close/>
                <a:moveTo>
                  <a:pt x="4033" y="1472"/>
                </a:moveTo>
                <a:lnTo>
                  <a:pt x="4036" y="1474"/>
                </a:lnTo>
                <a:lnTo>
                  <a:pt x="4036" y="1474"/>
                </a:lnTo>
                <a:lnTo>
                  <a:pt x="4036" y="1474"/>
                </a:lnTo>
                <a:lnTo>
                  <a:pt x="4036" y="1472"/>
                </a:lnTo>
                <a:lnTo>
                  <a:pt x="4033" y="1472"/>
                </a:lnTo>
                <a:close/>
                <a:moveTo>
                  <a:pt x="4063" y="1675"/>
                </a:moveTo>
                <a:lnTo>
                  <a:pt x="4063" y="1675"/>
                </a:lnTo>
                <a:lnTo>
                  <a:pt x="4063" y="1675"/>
                </a:lnTo>
                <a:lnTo>
                  <a:pt x="4061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73"/>
                </a:lnTo>
                <a:lnTo>
                  <a:pt x="4061" y="1675"/>
                </a:lnTo>
                <a:lnTo>
                  <a:pt x="4061" y="1675"/>
                </a:lnTo>
                <a:lnTo>
                  <a:pt x="4061" y="1677"/>
                </a:lnTo>
                <a:lnTo>
                  <a:pt x="4061" y="1677"/>
                </a:lnTo>
                <a:lnTo>
                  <a:pt x="4063" y="1679"/>
                </a:lnTo>
                <a:lnTo>
                  <a:pt x="4063" y="1677"/>
                </a:lnTo>
                <a:lnTo>
                  <a:pt x="4063" y="1675"/>
                </a:lnTo>
                <a:lnTo>
                  <a:pt x="4063" y="1675"/>
                </a:lnTo>
                <a:close/>
                <a:moveTo>
                  <a:pt x="3948" y="1474"/>
                </a:moveTo>
                <a:lnTo>
                  <a:pt x="3948" y="1474"/>
                </a:lnTo>
                <a:lnTo>
                  <a:pt x="3945" y="1476"/>
                </a:lnTo>
                <a:lnTo>
                  <a:pt x="3945" y="1476"/>
                </a:lnTo>
                <a:lnTo>
                  <a:pt x="3945" y="1478"/>
                </a:lnTo>
                <a:lnTo>
                  <a:pt x="3945" y="1478"/>
                </a:lnTo>
                <a:lnTo>
                  <a:pt x="3948" y="1480"/>
                </a:lnTo>
                <a:lnTo>
                  <a:pt x="3948" y="1478"/>
                </a:lnTo>
                <a:lnTo>
                  <a:pt x="3950" y="1476"/>
                </a:lnTo>
                <a:lnTo>
                  <a:pt x="3948" y="1476"/>
                </a:lnTo>
                <a:lnTo>
                  <a:pt x="3948" y="1474"/>
                </a:lnTo>
                <a:close/>
                <a:moveTo>
                  <a:pt x="3950" y="1466"/>
                </a:moveTo>
                <a:lnTo>
                  <a:pt x="3950" y="1466"/>
                </a:lnTo>
                <a:lnTo>
                  <a:pt x="3950" y="1466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6"/>
                </a:lnTo>
                <a:lnTo>
                  <a:pt x="3950" y="1466"/>
                </a:lnTo>
                <a:close/>
                <a:moveTo>
                  <a:pt x="3954" y="1451"/>
                </a:moveTo>
                <a:lnTo>
                  <a:pt x="3954" y="1447"/>
                </a:lnTo>
                <a:lnTo>
                  <a:pt x="3954" y="1445"/>
                </a:lnTo>
                <a:lnTo>
                  <a:pt x="3954" y="1445"/>
                </a:lnTo>
                <a:lnTo>
                  <a:pt x="3954" y="1443"/>
                </a:lnTo>
                <a:lnTo>
                  <a:pt x="3956" y="1443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38"/>
                </a:lnTo>
                <a:lnTo>
                  <a:pt x="3956" y="1438"/>
                </a:lnTo>
                <a:lnTo>
                  <a:pt x="3956" y="1436"/>
                </a:lnTo>
                <a:lnTo>
                  <a:pt x="3956" y="1436"/>
                </a:lnTo>
                <a:lnTo>
                  <a:pt x="3956" y="1436"/>
                </a:lnTo>
                <a:lnTo>
                  <a:pt x="3954" y="1436"/>
                </a:lnTo>
                <a:lnTo>
                  <a:pt x="3954" y="1438"/>
                </a:lnTo>
                <a:lnTo>
                  <a:pt x="3954" y="1440"/>
                </a:lnTo>
                <a:lnTo>
                  <a:pt x="3952" y="1443"/>
                </a:lnTo>
                <a:lnTo>
                  <a:pt x="3952" y="1443"/>
                </a:lnTo>
                <a:lnTo>
                  <a:pt x="3952" y="1445"/>
                </a:lnTo>
                <a:lnTo>
                  <a:pt x="3952" y="1447"/>
                </a:lnTo>
                <a:lnTo>
                  <a:pt x="3952" y="1447"/>
                </a:lnTo>
                <a:lnTo>
                  <a:pt x="3952" y="1449"/>
                </a:lnTo>
                <a:lnTo>
                  <a:pt x="3952" y="1449"/>
                </a:lnTo>
                <a:lnTo>
                  <a:pt x="3952" y="1451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5"/>
                </a:lnTo>
                <a:lnTo>
                  <a:pt x="3952" y="1455"/>
                </a:lnTo>
                <a:lnTo>
                  <a:pt x="3950" y="1455"/>
                </a:lnTo>
                <a:lnTo>
                  <a:pt x="3950" y="1455"/>
                </a:lnTo>
                <a:lnTo>
                  <a:pt x="3950" y="1457"/>
                </a:lnTo>
                <a:lnTo>
                  <a:pt x="3950" y="1457"/>
                </a:lnTo>
                <a:lnTo>
                  <a:pt x="3950" y="1459"/>
                </a:lnTo>
                <a:lnTo>
                  <a:pt x="3950" y="1459"/>
                </a:lnTo>
                <a:lnTo>
                  <a:pt x="3948" y="1459"/>
                </a:lnTo>
                <a:lnTo>
                  <a:pt x="3950" y="1461"/>
                </a:lnTo>
                <a:lnTo>
                  <a:pt x="3950" y="1461"/>
                </a:lnTo>
                <a:lnTo>
                  <a:pt x="3950" y="1466"/>
                </a:lnTo>
                <a:lnTo>
                  <a:pt x="3950" y="1466"/>
                </a:lnTo>
                <a:lnTo>
                  <a:pt x="3952" y="1466"/>
                </a:lnTo>
                <a:lnTo>
                  <a:pt x="3952" y="1463"/>
                </a:lnTo>
                <a:lnTo>
                  <a:pt x="3952" y="1461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7"/>
                </a:lnTo>
                <a:lnTo>
                  <a:pt x="3952" y="1457"/>
                </a:lnTo>
                <a:lnTo>
                  <a:pt x="3952" y="1457"/>
                </a:lnTo>
                <a:lnTo>
                  <a:pt x="3954" y="1455"/>
                </a:lnTo>
                <a:lnTo>
                  <a:pt x="3954" y="1455"/>
                </a:lnTo>
                <a:lnTo>
                  <a:pt x="3954" y="1451"/>
                </a:lnTo>
                <a:lnTo>
                  <a:pt x="3954" y="1451"/>
                </a:lnTo>
                <a:lnTo>
                  <a:pt x="3954" y="1451"/>
                </a:lnTo>
                <a:close/>
                <a:moveTo>
                  <a:pt x="3939" y="1315"/>
                </a:moveTo>
                <a:lnTo>
                  <a:pt x="3939" y="1315"/>
                </a:lnTo>
                <a:lnTo>
                  <a:pt x="3939" y="1315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5"/>
                </a:lnTo>
                <a:lnTo>
                  <a:pt x="3939" y="1315"/>
                </a:lnTo>
                <a:close/>
                <a:moveTo>
                  <a:pt x="3952" y="1497"/>
                </a:move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7"/>
                </a:lnTo>
                <a:close/>
                <a:moveTo>
                  <a:pt x="3927" y="1302"/>
                </a:moveTo>
                <a:lnTo>
                  <a:pt x="3927" y="1308"/>
                </a:lnTo>
                <a:lnTo>
                  <a:pt x="3929" y="1308"/>
                </a:lnTo>
                <a:lnTo>
                  <a:pt x="3929" y="1306"/>
                </a:lnTo>
                <a:lnTo>
                  <a:pt x="3929" y="1304"/>
                </a:lnTo>
                <a:lnTo>
                  <a:pt x="3927" y="1302"/>
                </a:lnTo>
                <a:close/>
                <a:moveTo>
                  <a:pt x="3952" y="1445"/>
                </a:moveTo>
                <a:lnTo>
                  <a:pt x="3952" y="1445"/>
                </a:lnTo>
                <a:lnTo>
                  <a:pt x="3950" y="1445"/>
                </a:lnTo>
                <a:lnTo>
                  <a:pt x="3950" y="1445"/>
                </a:lnTo>
                <a:lnTo>
                  <a:pt x="3950" y="1447"/>
                </a:lnTo>
                <a:lnTo>
                  <a:pt x="3952" y="1445"/>
                </a:lnTo>
                <a:lnTo>
                  <a:pt x="3952" y="1445"/>
                </a:lnTo>
                <a:close/>
                <a:moveTo>
                  <a:pt x="3920" y="1296"/>
                </a:moveTo>
                <a:lnTo>
                  <a:pt x="3920" y="1296"/>
                </a:lnTo>
                <a:lnTo>
                  <a:pt x="3920" y="1294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close/>
                <a:moveTo>
                  <a:pt x="3933" y="1302"/>
                </a:moveTo>
                <a:lnTo>
                  <a:pt x="3933" y="1302"/>
                </a:lnTo>
                <a:lnTo>
                  <a:pt x="3933" y="1300"/>
                </a:lnTo>
                <a:lnTo>
                  <a:pt x="3933" y="1302"/>
                </a:lnTo>
                <a:lnTo>
                  <a:pt x="3933" y="1302"/>
                </a:lnTo>
                <a:lnTo>
                  <a:pt x="3933" y="1304"/>
                </a:lnTo>
                <a:lnTo>
                  <a:pt x="3933" y="1304"/>
                </a:lnTo>
                <a:lnTo>
                  <a:pt x="3935" y="1304"/>
                </a:lnTo>
                <a:lnTo>
                  <a:pt x="3935" y="1304"/>
                </a:lnTo>
                <a:lnTo>
                  <a:pt x="3933" y="1302"/>
                </a:lnTo>
                <a:close/>
                <a:moveTo>
                  <a:pt x="3977" y="1396"/>
                </a:moveTo>
                <a:lnTo>
                  <a:pt x="3977" y="1399"/>
                </a:lnTo>
                <a:lnTo>
                  <a:pt x="3975" y="1401"/>
                </a:lnTo>
                <a:lnTo>
                  <a:pt x="3975" y="1403"/>
                </a:lnTo>
                <a:lnTo>
                  <a:pt x="3977" y="1401"/>
                </a:lnTo>
                <a:lnTo>
                  <a:pt x="3977" y="1399"/>
                </a:lnTo>
                <a:lnTo>
                  <a:pt x="3979" y="1396"/>
                </a:lnTo>
                <a:lnTo>
                  <a:pt x="3979" y="1396"/>
                </a:lnTo>
                <a:lnTo>
                  <a:pt x="3977" y="1396"/>
                </a:lnTo>
                <a:close/>
                <a:moveTo>
                  <a:pt x="3939" y="1313"/>
                </a:moveTo>
                <a:lnTo>
                  <a:pt x="3939" y="1310"/>
                </a:lnTo>
                <a:lnTo>
                  <a:pt x="3939" y="1310"/>
                </a:lnTo>
                <a:lnTo>
                  <a:pt x="3939" y="1313"/>
                </a:lnTo>
                <a:lnTo>
                  <a:pt x="3937" y="1313"/>
                </a:lnTo>
                <a:lnTo>
                  <a:pt x="3939" y="1315"/>
                </a:lnTo>
                <a:lnTo>
                  <a:pt x="3939" y="1313"/>
                </a:lnTo>
                <a:lnTo>
                  <a:pt x="3939" y="1313"/>
                </a:lnTo>
                <a:close/>
                <a:moveTo>
                  <a:pt x="3964" y="1361"/>
                </a:moveTo>
                <a:lnTo>
                  <a:pt x="3966" y="1359"/>
                </a:lnTo>
                <a:lnTo>
                  <a:pt x="3966" y="1359"/>
                </a:lnTo>
                <a:lnTo>
                  <a:pt x="3966" y="1357"/>
                </a:lnTo>
                <a:lnTo>
                  <a:pt x="3964" y="1357"/>
                </a:lnTo>
                <a:lnTo>
                  <a:pt x="3962" y="1357"/>
                </a:lnTo>
                <a:lnTo>
                  <a:pt x="3962" y="1359"/>
                </a:lnTo>
                <a:lnTo>
                  <a:pt x="3964" y="1361"/>
                </a:lnTo>
                <a:lnTo>
                  <a:pt x="3964" y="1361"/>
                </a:lnTo>
                <a:close/>
                <a:moveTo>
                  <a:pt x="3964" y="1524"/>
                </a:moveTo>
                <a:lnTo>
                  <a:pt x="3964" y="1524"/>
                </a:lnTo>
                <a:lnTo>
                  <a:pt x="3964" y="1524"/>
                </a:lnTo>
                <a:lnTo>
                  <a:pt x="3964" y="1526"/>
                </a:lnTo>
                <a:lnTo>
                  <a:pt x="3964" y="1526"/>
                </a:lnTo>
                <a:lnTo>
                  <a:pt x="3966" y="1526"/>
                </a:lnTo>
                <a:lnTo>
                  <a:pt x="3964" y="1524"/>
                </a:lnTo>
                <a:close/>
                <a:moveTo>
                  <a:pt x="3962" y="1514"/>
                </a:moveTo>
                <a:lnTo>
                  <a:pt x="3962" y="1514"/>
                </a:lnTo>
                <a:lnTo>
                  <a:pt x="3962" y="1514"/>
                </a:lnTo>
                <a:lnTo>
                  <a:pt x="3962" y="1514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4"/>
                </a:lnTo>
                <a:lnTo>
                  <a:pt x="3962" y="1514"/>
                </a:lnTo>
                <a:close/>
                <a:moveTo>
                  <a:pt x="3966" y="1526"/>
                </a:moveTo>
                <a:lnTo>
                  <a:pt x="3964" y="1528"/>
                </a:lnTo>
                <a:lnTo>
                  <a:pt x="3964" y="1528"/>
                </a:lnTo>
                <a:lnTo>
                  <a:pt x="3964" y="1531"/>
                </a:lnTo>
                <a:lnTo>
                  <a:pt x="3964" y="1531"/>
                </a:lnTo>
                <a:lnTo>
                  <a:pt x="3966" y="1535"/>
                </a:lnTo>
                <a:lnTo>
                  <a:pt x="3968" y="1533"/>
                </a:lnTo>
                <a:lnTo>
                  <a:pt x="3968" y="1531"/>
                </a:lnTo>
                <a:lnTo>
                  <a:pt x="3966" y="1528"/>
                </a:lnTo>
                <a:lnTo>
                  <a:pt x="3966" y="1526"/>
                </a:lnTo>
                <a:close/>
                <a:moveTo>
                  <a:pt x="3956" y="1512"/>
                </a:moveTo>
                <a:lnTo>
                  <a:pt x="3956" y="1512"/>
                </a:lnTo>
                <a:lnTo>
                  <a:pt x="3956" y="1512"/>
                </a:lnTo>
                <a:lnTo>
                  <a:pt x="3956" y="1514"/>
                </a:lnTo>
                <a:lnTo>
                  <a:pt x="3958" y="1514"/>
                </a:lnTo>
                <a:lnTo>
                  <a:pt x="3958" y="1512"/>
                </a:lnTo>
                <a:lnTo>
                  <a:pt x="3956" y="1512"/>
                </a:lnTo>
                <a:close/>
                <a:moveTo>
                  <a:pt x="3962" y="1344"/>
                </a:moveTo>
                <a:lnTo>
                  <a:pt x="3962" y="1342"/>
                </a:lnTo>
                <a:lnTo>
                  <a:pt x="3960" y="1342"/>
                </a:lnTo>
                <a:lnTo>
                  <a:pt x="3960" y="1342"/>
                </a:lnTo>
                <a:lnTo>
                  <a:pt x="3962" y="1344"/>
                </a:lnTo>
                <a:lnTo>
                  <a:pt x="3962" y="1344"/>
                </a:lnTo>
                <a:close/>
                <a:moveTo>
                  <a:pt x="3956" y="1457"/>
                </a:moveTo>
                <a:lnTo>
                  <a:pt x="3954" y="1457"/>
                </a:lnTo>
                <a:lnTo>
                  <a:pt x="3954" y="1459"/>
                </a:lnTo>
                <a:lnTo>
                  <a:pt x="3956" y="1459"/>
                </a:lnTo>
                <a:lnTo>
                  <a:pt x="3956" y="1457"/>
                </a:lnTo>
                <a:lnTo>
                  <a:pt x="3956" y="1457"/>
                </a:lnTo>
                <a:close/>
                <a:moveTo>
                  <a:pt x="3956" y="1342"/>
                </a:moveTo>
                <a:lnTo>
                  <a:pt x="3956" y="1342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2"/>
                </a:lnTo>
                <a:lnTo>
                  <a:pt x="3956" y="1342"/>
                </a:lnTo>
                <a:close/>
                <a:moveTo>
                  <a:pt x="3960" y="1516"/>
                </a:moveTo>
                <a:lnTo>
                  <a:pt x="3960" y="1516"/>
                </a:lnTo>
                <a:lnTo>
                  <a:pt x="3960" y="1516"/>
                </a:lnTo>
                <a:lnTo>
                  <a:pt x="3960" y="1518"/>
                </a:lnTo>
                <a:lnTo>
                  <a:pt x="3960" y="1518"/>
                </a:lnTo>
                <a:lnTo>
                  <a:pt x="3962" y="1518"/>
                </a:lnTo>
                <a:lnTo>
                  <a:pt x="3962" y="1518"/>
                </a:lnTo>
                <a:lnTo>
                  <a:pt x="3962" y="1516"/>
                </a:lnTo>
                <a:lnTo>
                  <a:pt x="3960" y="1516"/>
                </a:lnTo>
                <a:close/>
                <a:moveTo>
                  <a:pt x="3765" y="1493"/>
                </a:move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3"/>
                </a:lnTo>
                <a:lnTo>
                  <a:pt x="3765" y="1493"/>
                </a:lnTo>
                <a:close/>
                <a:moveTo>
                  <a:pt x="4488" y="1658"/>
                </a:moveTo>
                <a:lnTo>
                  <a:pt x="4490" y="1661"/>
                </a:lnTo>
                <a:lnTo>
                  <a:pt x="4492" y="1661"/>
                </a:lnTo>
                <a:lnTo>
                  <a:pt x="4492" y="1661"/>
                </a:lnTo>
                <a:lnTo>
                  <a:pt x="4494" y="1661"/>
                </a:lnTo>
                <a:lnTo>
                  <a:pt x="4494" y="1661"/>
                </a:lnTo>
                <a:lnTo>
                  <a:pt x="4497" y="1661"/>
                </a:lnTo>
                <a:lnTo>
                  <a:pt x="4497" y="1661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4" y="1656"/>
                </a:lnTo>
                <a:lnTo>
                  <a:pt x="4492" y="1656"/>
                </a:lnTo>
                <a:lnTo>
                  <a:pt x="4490" y="1656"/>
                </a:lnTo>
                <a:lnTo>
                  <a:pt x="4488" y="1658"/>
                </a:lnTo>
                <a:lnTo>
                  <a:pt x="4488" y="1658"/>
                </a:lnTo>
                <a:close/>
                <a:moveTo>
                  <a:pt x="4484" y="1633"/>
                </a:moveTo>
                <a:lnTo>
                  <a:pt x="4484" y="1633"/>
                </a:lnTo>
                <a:lnTo>
                  <a:pt x="4484" y="1633"/>
                </a:lnTo>
                <a:lnTo>
                  <a:pt x="4484" y="1633"/>
                </a:lnTo>
                <a:lnTo>
                  <a:pt x="4482" y="1631"/>
                </a:lnTo>
                <a:lnTo>
                  <a:pt x="4482" y="1631"/>
                </a:lnTo>
                <a:lnTo>
                  <a:pt x="4484" y="1633"/>
                </a:lnTo>
                <a:close/>
                <a:moveTo>
                  <a:pt x="4490" y="1151"/>
                </a:moveTo>
                <a:lnTo>
                  <a:pt x="4490" y="1153"/>
                </a:lnTo>
                <a:lnTo>
                  <a:pt x="4492" y="1151"/>
                </a:lnTo>
                <a:lnTo>
                  <a:pt x="4494" y="1151"/>
                </a:lnTo>
                <a:lnTo>
                  <a:pt x="4494" y="1147"/>
                </a:lnTo>
                <a:lnTo>
                  <a:pt x="4494" y="1147"/>
                </a:lnTo>
                <a:lnTo>
                  <a:pt x="4490" y="1147"/>
                </a:lnTo>
                <a:lnTo>
                  <a:pt x="4492" y="1149"/>
                </a:lnTo>
                <a:lnTo>
                  <a:pt x="4490" y="1151"/>
                </a:lnTo>
                <a:lnTo>
                  <a:pt x="4490" y="1151"/>
                </a:lnTo>
                <a:lnTo>
                  <a:pt x="4492" y="1151"/>
                </a:lnTo>
                <a:lnTo>
                  <a:pt x="4490" y="1151"/>
                </a:lnTo>
                <a:lnTo>
                  <a:pt x="4490" y="1151"/>
                </a:lnTo>
                <a:close/>
                <a:moveTo>
                  <a:pt x="4499" y="1183"/>
                </a:moveTo>
                <a:lnTo>
                  <a:pt x="4501" y="1183"/>
                </a:lnTo>
                <a:lnTo>
                  <a:pt x="4501" y="1183"/>
                </a:lnTo>
                <a:lnTo>
                  <a:pt x="4501" y="1180"/>
                </a:lnTo>
                <a:lnTo>
                  <a:pt x="4499" y="1180"/>
                </a:lnTo>
                <a:lnTo>
                  <a:pt x="4497" y="1180"/>
                </a:lnTo>
                <a:lnTo>
                  <a:pt x="4497" y="1183"/>
                </a:lnTo>
                <a:lnTo>
                  <a:pt x="4499" y="1183"/>
                </a:lnTo>
                <a:close/>
                <a:moveTo>
                  <a:pt x="4494" y="1633"/>
                </a:moveTo>
                <a:lnTo>
                  <a:pt x="4494" y="1633"/>
                </a:lnTo>
                <a:lnTo>
                  <a:pt x="4494" y="1633"/>
                </a:lnTo>
                <a:lnTo>
                  <a:pt x="4497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501" y="1635"/>
                </a:lnTo>
                <a:lnTo>
                  <a:pt x="4501" y="1635"/>
                </a:lnTo>
                <a:lnTo>
                  <a:pt x="4501" y="1638"/>
                </a:lnTo>
                <a:lnTo>
                  <a:pt x="4503" y="1638"/>
                </a:lnTo>
                <a:lnTo>
                  <a:pt x="4505" y="1638"/>
                </a:lnTo>
                <a:lnTo>
                  <a:pt x="4505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3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7" y="1635"/>
                </a:lnTo>
                <a:lnTo>
                  <a:pt x="4509" y="1635"/>
                </a:lnTo>
                <a:lnTo>
                  <a:pt x="4509" y="1638"/>
                </a:lnTo>
                <a:lnTo>
                  <a:pt x="4509" y="1635"/>
                </a:lnTo>
                <a:lnTo>
                  <a:pt x="4511" y="1635"/>
                </a:lnTo>
                <a:lnTo>
                  <a:pt x="4509" y="1635"/>
                </a:lnTo>
                <a:lnTo>
                  <a:pt x="4509" y="1633"/>
                </a:lnTo>
                <a:lnTo>
                  <a:pt x="4509" y="1633"/>
                </a:lnTo>
                <a:lnTo>
                  <a:pt x="4505" y="1631"/>
                </a:lnTo>
                <a:lnTo>
                  <a:pt x="4505" y="1631"/>
                </a:lnTo>
                <a:lnTo>
                  <a:pt x="4503" y="1631"/>
                </a:lnTo>
                <a:lnTo>
                  <a:pt x="4501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7" y="1633"/>
                </a:lnTo>
                <a:lnTo>
                  <a:pt x="4497" y="1631"/>
                </a:lnTo>
                <a:lnTo>
                  <a:pt x="4494" y="1633"/>
                </a:lnTo>
                <a:close/>
                <a:moveTo>
                  <a:pt x="4461" y="1675"/>
                </a:moveTo>
                <a:lnTo>
                  <a:pt x="4461" y="1675"/>
                </a:lnTo>
                <a:lnTo>
                  <a:pt x="4461" y="1673"/>
                </a:lnTo>
                <a:lnTo>
                  <a:pt x="4461" y="1673"/>
                </a:lnTo>
                <a:lnTo>
                  <a:pt x="4459" y="1675"/>
                </a:lnTo>
                <a:lnTo>
                  <a:pt x="4461" y="1675"/>
                </a:lnTo>
                <a:close/>
                <a:moveTo>
                  <a:pt x="4505" y="1178"/>
                </a:moveTo>
                <a:lnTo>
                  <a:pt x="4507" y="1176"/>
                </a:lnTo>
                <a:lnTo>
                  <a:pt x="4507" y="1174"/>
                </a:lnTo>
                <a:lnTo>
                  <a:pt x="4507" y="1174"/>
                </a:lnTo>
                <a:lnTo>
                  <a:pt x="4507" y="1174"/>
                </a:lnTo>
                <a:lnTo>
                  <a:pt x="4505" y="1174"/>
                </a:lnTo>
                <a:lnTo>
                  <a:pt x="4505" y="1176"/>
                </a:lnTo>
                <a:lnTo>
                  <a:pt x="4505" y="1178"/>
                </a:lnTo>
                <a:lnTo>
                  <a:pt x="4503" y="1180"/>
                </a:lnTo>
                <a:lnTo>
                  <a:pt x="4503" y="1180"/>
                </a:lnTo>
                <a:lnTo>
                  <a:pt x="4505" y="1180"/>
                </a:lnTo>
                <a:lnTo>
                  <a:pt x="4505" y="1178"/>
                </a:lnTo>
                <a:close/>
                <a:moveTo>
                  <a:pt x="4480" y="1216"/>
                </a:moveTo>
                <a:lnTo>
                  <a:pt x="4480" y="1216"/>
                </a:lnTo>
                <a:lnTo>
                  <a:pt x="4480" y="1216"/>
                </a:lnTo>
                <a:lnTo>
                  <a:pt x="4480" y="1216"/>
                </a:lnTo>
                <a:lnTo>
                  <a:pt x="4482" y="1218"/>
                </a:lnTo>
                <a:lnTo>
                  <a:pt x="4482" y="1216"/>
                </a:lnTo>
                <a:lnTo>
                  <a:pt x="4480" y="1216"/>
                </a:lnTo>
                <a:close/>
                <a:moveTo>
                  <a:pt x="4455" y="1740"/>
                </a:moveTo>
                <a:lnTo>
                  <a:pt x="4455" y="1740"/>
                </a:lnTo>
                <a:lnTo>
                  <a:pt x="4455" y="1740"/>
                </a:lnTo>
                <a:lnTo>
                  <a:pt x="4455" y="1740"/>
                </a:lnTo>
                <a:lnTo>
                  <a:pt x="4453" y="1738"/>
                </a:lnTo>
                <a:lnTo>
                  <a:pt x="4453" y="1740"/>
                </a:lnTo>
                <a:lnTo>
                  <a:pt x="4453" y="1740"/>
                </a:lnTo>
                <a:lnTo>
                  <a:pt x="4455" y="1740"/>
                </a:lnTo>
                <a:close/>
                <a:moveTo>
                  <a:pt x="4463" y="1751"/>
                </a:moveTo>
                <a:lnTo>
                  <a:pt x="4463" y="1749"/>
                </a:lnTo>
                <a:lnTo>
                  <a:pt x="4463" y="1749"/>
                </a:lnTo>
                <a:lnTo>
                  <a:pt x="4463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63" y="1751"/>
                </a:lnTo>
                <a:close/>
                <a:moveTo>
                  <a:pt x="4501" y="1640"/>
                </a:move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40"/>
                </a:lnTo>
                <a:lnTo>
                  <a:pt x="4501" y="1640"/>
                </a:lnTo>
                <a:close/>
                <a:moveTo>
                  <a:pt x="4503" y="1751"/>
                </a:moveTo>
                <a:lnTo>
                  <a:pt x="4503" y="1751"/>
                </a:lnTo>
                <a:lnTo>
                  <a:pt x="4505" y="1751"/>
                </a:lnTo>
                <a:lnTo>
                  <a:pt x="4507" y="1749"/>
                </a:lnTo>
                <a:lnTo>
                  <a:pt x="4509" y="1749"/>
                </a:lnTo>
                <a:lnTo>
                  <a:pt x="4507" y="1749"/>
                </a:lnTo>
                <a:lnTo>
                  <a:pt x="4505" y="1747"/>
                </a:lnTo>
                <a:lnTo>
                  <a:pt x="4503" y="1751"/>
                </a:lnTo>
                <a:lnTo>
                  <a:pt x="4503" y="1751"/>
                </a:lnTo>
                <a:close/>
                <a:moveTo>
                  <a:pt x="4505" y="1803"/>
                </a:moveTo>
                <a:lnTo>
                  <a:pt x="4509" y="1801"/>
                </a:lnTo>
                <a:lnTo>
                  <a:pt x="4511" y="1799"/>
                </a:lnTo>
                <a:lnTo>
                  <a:pt x="4511" y="1799"/>
                </a:lnTo>
                <a:lnTo>
                  <a:pt x="4513" y="1797"/>
                </a:lnTo>
                <a:lnTo>
                  <a:pt x="4513" y="1797"/>
                </a:lnTo>
                <a:lnTo>
                  <a:pt x="4513" y="1795"/>
                </a:lnTo>
                <a:lnTo>
                  <a:pt x="4513" y="1795"/>
                </a:lnTo>
                <a:lnTo>
                  <a:pt x="4511" y="1795"/>
                </a:lnTo>
                <a:lnTo>
                  <a:pt x="4511" y="1793"/>
                </a:lnTo>
                <a:lnTo>
                  <a:pt x="4509" y="1793"/>
                </a:lnTo>
                <a:lnTo>
                  <a:pt x="4509" y="1793"/>
                </a:lnTo>
                <a:lnTo>
                  <a:pt x="4507" y="1793"/>
                </a:lnTo>
                <a:lnTo>
                  <a:pt x="4505" y="1795"/>
                </a:lnTo>
                <a:lnTo>
                  <a:pt x="4505" y="1795"/>
                </a:lnTo>
                <a:lnTo>
                  <a:pt x="4505" y="1795"/>
                </a:lnTo>
                <a:lnTo>
                  <a:pt x="4503" y="1795"/>
                </a:lnTo>
                <a:lnTo>
                  <a:pt x="4501" y="1795"/>
                </a:lnTo>
                <a:lnTo>
                  <a:pt x="4499" y="1795"/>
                </a:lnTo>
                <a:lnTo>
                  <a:pt x="4499" y="1795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5"/>
                </a:lnTo>
                <a:lnTo>
                  <a:pt x="4497" y="1797"/>
                </a:lnTo>
                <a:lnTo>
                  <a:pt x="4499" y="1799"/>
                </a:lnTo>
                <a:lnTo>
                  <a:pt x="4501" y="1801"/>
                </a:lnTo>
                <a:lnTo>
                  <a:pt x="4505" y="1803"/>
                </a:lnTo>
                <a:close/>
                <a:moveTo>
                  <a:pt x="4492" y="1801"/>
                </a:moveTo>
                <a:lnTo>
                  <a:pt x="4497" y="1801"/>
                </a:lnTo>
                <a:lnTo>
                  <a:pt x="4499" y="1801"/>
                </a:lnTo>
                <a:lnTo>
                  <a:pt x="4501" y="1801"/>
                </a:lnTo>
                <a:lnTo>
                  <a:pt x="4501" y="1801"/>
                </a:lnTo>
                <a:lnTo>
                  <a:pt x="4499" y="1801"/>
                </a:lnTo>
                <a:lnTo>
                  <a:pt x="4499" y="1799"/>
                </a:lnTo>
                <a:lnTo>
                  <a:pt x="4499" y="1799"/>
                </a:lnTo>
                <a:lnTo>
                  <a:pt x="4497" y="1799"/>
                </a:lnTo>
                <a:lnTo>
                  <a:pt x="4497" y="1797"/>
                </a:lnTo>
                <a:lnTo>
                  <a:pt x="4497" y="1795"/>
                </a:lnTo>
                <a:lnTo>
                  <a:pt x="4497" y="1795"/>
                </a:lnTo>
                <a:lnTo>
                  <a:pt x="4494" y="1795"/>
                </a:lnTo>
                <a:lnTo>
                  <a:pt x="4494" y="1795"/>
                </a:lnTo>
                <a:lnTo>
                  <a:pt x="4492" y="1797"/>
                </a:lnTo>
                <a:lnTo>
                  <a:pt x="4494" y="1797"/>
                </a:lnTo>
                <a:lnTo>
                  <a:pt x="4494" y="1799"/>
                </a:lnTo>
                <a:lnTo>
                  <a:pt x="4492" y="1799"/>
                </a:lnTo>
                <a:lnTo>
                  <a:pt x="4492" y="1799"/>
                </a:lnTo>
                <a:lnTo>
                  <a:pt x="4492" y="1801"/>
                </a:lnTo>
                <a:lnTo>
                  <a:pt x="4492" y="1801"/>
                </a:lnTo>
                <a:lnTo>
                  <a:pt x="4492" y="1801"/>
                </a:lnTo>
                <a:close/>
                <a:moveTo>
                  <a:pt x="4520" y="1134"/>
                </a:moveTo>
                <a:lnTo>
                  <a:pt x="4522" y="1134"/>
                </a:lnTo>
                <a:lnTo>
                  <a:pt x="4524" y="1132"/>
                </a:lnTo>
                <a:lnTo>
                  <a:pt x="4526" y="1132"/>
                </a:lnTo>
                <a:lnTo>
                  <a:pt x="4526" y="1132"/>
                </a:lnTo>
                <a:lnTo>
                  <a:pt x="4526" y="1134"/>
                </a:lnTo>
                <a:lnTo>
                  <a:pt x="4526" y="1134"/>
                </a:lnTo>
                <a:lnTo>
                  <a:pt x="4528" y="1134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9"/>
                </a:lnTo>
                <a:lnTo>
                  <a:pt x="4526" y="1139"/>
                </a:lnTo>
                <a:lnTo>
                  <a:pt x="4528" y="1141"/>
                </a:lnTo>
                <a:lnTo>
                  <a:pt x="4528" y="1141"/>
                </a:lnTo>
                <a:lnTo>
                  <a:pt x="4528" y="1141"/>
                </a:lnTo>
                <a:lnTo>
                  <a:pt x="4530" y="1141"/>
                </a:lnTo>
                <a:lnTo>
                  <a:pt x="4530" y="1143"/>
                </a:lnTo>
                <a:lnTo>
                  <a:pt x="4530" y="1143"/>
                </a:lnTo>
                <a:lnTo>
                  <a:pt x="4532" y="1143"/>
                </a:lnTo>
                <a:lnTo>
                  <a:pt x="4532" y="1143"/>
                </a:lnTo>
                <a:lnTo>
                  <a:pt x="4534" y="1143"/>
                </a:lnTo>
                <a:lnTo>
                  <a:pt x="4534" y="1141"/>
                </a:lnTo>
                <a:lnTo>
                  <a:pt x="4534" y="1139"/>
                </a:lnTo>
                <a:lnTo>
                  <a:pt x="4536" y="1139"/>
                </a:lnTo>
                <a:lnTo>
                  <a:pt x="4536" y="1139"/>
                </a:lnTo>
                <a:lnTo>
                  <a:pt x="4538" y="1136"/>
                </a:lnTo>
                <a:lnTo>
                  <a:pt x="4538" y="1134"/>
                </a:lnTo>
                <a:lnTo>
                  <a:pt x="4543" y="1132"/>
                </a:lnTo>
                <a:lnTo>
                  <a:pt x="4545" y="1132"/>
                </a:lnTo>
                <a:lnTo>
                  <a:pt x="4547" y="1132"/>
                </a:lnTo>
                <a:lnTo>
                  <a:pt x="4549" y="1132"/>
                </a:lnTo>
                <a:lnTo>
                  <a:pt x="4551" y="1134"/>
                </a:lnTo>
                <a:lnTo>
                  <a:pt x="4551" y="1136"/>
                </a:lnTo>
                <a:lnTo>
                  <a:pt x="4551" y="1134"/>
                </a:lnTo>
                <a:lnTo>
                  <a:pt x="4553" y="1132"/>
                </a:lnTo>
                <a:lnTo>
                  <a:pt x="4553" y="1132"/>
                </a:lnTo>
                <a:lnTo>
                  <a:pt x="4555" y="1130"/>
                </a:lnTo>
                <a:lnTo>
                  <a:pt x="4557" y="1128"/>
                </a:lnTo>
                <a:lnTo>
                  <a:pt x="4559" y="1126"/>
                </a:lnTo>
                <a:lnTo>
                  <a:pt x="4559" y="1126"/>
                </a:lnTo>
                <a:lnTo>
                  <a:pt x="4559" y="1124"/>
                </a:lnTo>
                <a:lnTo>
                  <a:pt x="4559" y="1124"/>
                </a:lnTo>
                <a:lnTo>
                  <a:pt x="4557" y="1124"/>
                </a:lnTo>
                <a:lnTo>
                  <a:pt x="4557" y="1120"/>
                </a:lnTo>
                <a:lnTo>
                  <a:pt x="4555" y="1120"/>
                </a:lnTo>
                <a:lnTo>
                  <a:pt x="4555" y="1120"/>
                </a:lnTo>
                <a:lnTo>
                  <a:pt x="4553" y="1118"/>
                </a:lnTo>
                <a:lnTo>
                  <a:pt x="4551" y="1118"/>
                </a:lnTo>
                <a:lnTo>
                  <a:pt x="4549" y="1118"/>
                </a:lnTo>
                <a:lnTo>
                  <a:pt x="4547" y="1120"/>
                </a:lnTo>
                <a:lnTo>
                  <a:pt x="4545" y="1120"/>
                </a:lnTo>
                <a:lnTo>
                  <a:pt x="4545" y="1120"/>
                </a:lnTo>
                <a:lnTo>
                  <a:pt x="4543" y="1120"/>
                </a:lnTo>
                <a:lnTo>
                  <a:pt x="4545" y="1122"/>
                </a:lnTo>
                <a:lnTo>
                  <a:pt x="4543" y="1122"/>
                </a:lnTo>
                <a:lnTo>
                  <a:pt x="4543" y="1124"/>
                </a:lnTo>
                <a:lnTo>
                  <a:pt x="4541" y="1124"/>
                </a:lnTo>
                <a:lnTo>
                  <a:pt x="4541" y="1124"/>
                </a:lnTo>
                <a:lnTo>
                  <a:pt x="4538" y="1124"/>
                </a:lnTo>
                <a:lnTo>
                  <a:pt x="4536" y="1124"/>
                </a:lnTo>
                <a:lnTo>
                  <a:pt x="4536" y="1124"/>
                </a:lnTo>
                <a:lnTo>
                  <a:pt x="4534" y="1124"/>
                </a:lnTo>
                <a:lnTo>
                  <a:pt x="4534" y="1122"/>
                </a:lnTo>
                <a:lnTo>
                  <a:pt x="4534" y="1122"/>
                </a:lnTo>
                <a:lnTo>
                  <a:pt x="4532" y="1124"/>
                </a:lnTo>
                <a:lnTo>
                  <a:pt x="4532" y="1124"/>
                </a:lnTo>
                <a:lnTo>
                  <a:pt x="4530" y="1126"/>
                </a:lnTo>
                <a:lnTo>
                  <a:pt x="4530" y="1126"/>
                </a:lnTo>
                <a:lnTo>
                  <a:pt x="4530" y="1128"/>
                </a:lnTo>
                <a:lnTo>
                  <a:pt x="4530" y="1128"/>
                </a:lnTo>
                <a:lnTo>
                  <a:pt x="4528" y="1130"/>
                </a:lnTo>
                <a:lnTo>
                  <a:pt x="4526" y="1132"/>
                </a:lnTo>
                <a:lnTo>
                  <a:pt x="4524" y="1132"/>
                </a:lnTo>
                <a:lnTo>
                  <a:pt x="4522" y="1134"/>
                </a:lnTo>
                <a:lnTo>
                  <a:pt x="4520" y="1134"/>
                </a:lnTo>
                <a:close/>
                <a:moveTo>
                  <a:pt x="4497" y="1644"/>
                </a:moveTo>
                <a:lnTo>
                  <a:pt x="4497" y="1644"/>
                </a:lnTo>
                <a:lnTo>
                  <a:pt x="4503" y="1644"/>
                </a:lnTo>
                <a:lnTo>
                  <a:pt x="4503" y="1644"/>
                </a:lnTo>
                <a:lnTo>
                  <a:pt x="4505" y="1642"/>
                </a:lnTo>
                <a:lnTo>
                  <a:pt x="4503" y="1642"/>
                </a:lnTo>
                <a:lnTo>
                  <a:pt x="4503" y="1644"/>
                </a:lnTo>
                <a:lnTo>
                  <a:pt x="4501" y="1644"/>
                </a:lnTo>
                <a:lnTo>
                  <a:pt x="4501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7" y="1644"/>
                </a:lnTo>
                <a:close/>
                <a:moveTo>
                  <a:pt x="4509" y="1587"/>
                </a:moveTo>
                <a:lnTo>
                  <a:pt x="4509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9" y="1587"/>
                </a:lnTo>
                <a:close/>
                <a:moveTo>
                  <a:pt x="4455" y="1631"/>
                </a:moveTo>
                <a:lnTo>
                  <a:pt x="4455" y="1629"/>
                </a:lnTo>
                <a:lnTo>
                  <a:pt x="4455" y="1629"/>
                </a:lnTo>
                <a:lnTo>
                  <a:pt x="4455" y="1629"/>
                </a:lnTo>
                <a:lnTo>
                  <a:pt x="4453" y="1631"/>
                </a:lnTo>
                <a:lnTo>
                  <a:pt x="4455" y="1631"/>
                </a:lnTo>
                <a:lnTo>
                  <a:pt x="4455" y="1631"/>
                </a:lnTo>
                <a:lnTo>
                  <a:pt x="4455" y="1631"/>
                </a:lnTo>
                <a:close/>
                <a:moveTo>
                  <a:pt x="4501" y="1648"/>
                </a:moveTo>
                <a:lnTo>
                  <a:pt x="4501" y="1648"/>
                </a:lnTo>
                <a:lnTo>
                  <a:pt x="4503" y="1650"/>
                </a:lnTo>
                <a:lnTo>
                  <a:pt x="4503" y="1650"/>
                </a:lnTo>
                <a:lnTo>
                  <a:pt x="4505" y="1650"/>
                </a:lnTo>
                <a:lnTo>
                  <a:pt x="4505" y="1650"/>
                </a:lnTo>
                <a:lnTo>
                  <a:pt x="4507" y="1648"/>
                </a:lnTo>
                <a:lnTo>
                  <a:pt x="4507" y="1646"/>
                </a:lnTo>
                <a:lnTo>
                  <a:pt x="4507" y="1644"/>
                </a:lnTo>
                <a:lnTo>
                  <a:pt x="4505" y="1644"/>
                </a:lnTo>
                <a:lnTo>
                  <a:pt x="4505" y="1644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8"/>
                </a:lnTo>
                <a:close/>
                <a:moveTo>
                  <a:pt x="4486" y="1160"/>
                </a:moveTo>
                <a:lnTo>
                  <a:pt x="4486" y="1162"/>
                </a:lnTo>
                <a:lnTo>
                  <a:pt x="4486" y="1162"/>
                </a:lnTo>
                <a:lnTo>
                  <a:pt x="4488" y="1160"/>
                </a:lnTo>
                <a:lnTo>
                  <a:pt x="4488" y="1160"/>
                </a:lnTo>
                <a:lnTo>
                  <a:pt x="4486" y="1160"/>
                </a:lnTo>
                <a:close/>
                <a:moveTo>
                  <a:pt x="4388" y="1700"/>
                </a:moveTo>
                <a:lnTo>
                  <a:pt x="4388" y="1702"/>
                </a:lnTo>
                <a:lnTo>
                  <a:pt x="4388" y="1702"/>
                </a:lnTo>
                <a:lnTo>
                  <a:pt x="4388" y="1705"/>
                </a:lnTo>
                <a:lnTo>
                  <a:pt x="4385" y="1705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9"/>
                </a:lnTo>
                <a:lnTo>
                  <a:pt x="4385" y="1709"/>
                </a:lnTo>
                <a:lnTo>
                  <a:pt x="4383" y="1711"/>
                </a:lnTo>
                <a:lnTo>
                  <a:pt x="4383" y="1711"/>
                </a:lnTo>
                <a:lnTo>
                  <a:pt x="4385" y="1713"/>
                </a:lnTo>
                <a:lnTo>
                  <a:pt x="4385" y="1713"/>
                </a:lnTo>
                <a:lnTo>
                  <a:pt x="4385" y="1713"/>
                </a:lnTo>
                <a:lnTo>
                  <a:pt x="4388" y="1713"/>
                </a:lnTo>
                <a:lnTo>
                  <a:pt x="4388" y="1713"/>
                </a:lnTo>
                <a:lnTo>
                  <a:pt x="4388" y="1711"/>
                </a:lnTo>
                <a:lnTo>
                  <a:pt x="4388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2" y="1709"/>
                </a:lnTo>
                <a:lnTo>
                  <a:pt x="4392" y="1709"/>
                </a:lnTo>
                <a:lnTo>
                  <a:pt x="4392" y="1707"/>
                </a:lnTo>
                <a:lnTo>
                  <a:pt x="4392" y="1707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2"/>
                </a:lnTo>
                <a:lnTo>
                  <a:pt x="4390" y="1702"/>
                </a:lnTo>
                <a:lnTo>
                  <a:pt x="4390" y="1700"/>
                </a:lnTo>
                <a:lnTo>
                  <a:pt x="4390" y="1698"/>
                </a:lnTo>
                <a:lnTo>
                  <a:pt x="4392" y="1700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700"/>
                </a:lnTo>
                <a:lnTo>
                  <a:pt x="4392" y="1700"/>
                </a:lnTo>
                <a:lnTo>
                  <a:pt x="4392" y="1696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88" y="1698"/>
                </a:lnTo>
                <a:lnTo>
                  <a:pt x="4388" y="1700"/>
                </a:lnTo>
                <a:close/>
                <a:moveTo>
                  <a:pt x="4396" y="1778"/>
                </a:moveTo>
                <a:lnTo>
                  <a:pt x="4396" y="1778"/>
                </a:lnTo>
                <a:lnTo>
                  <a:pt x="4396" y="1778"/>
                </a:lnTo>
                <a:lnTo>
                  <a:pt x="4394" y="1778"/>
                </a:lnTo>
                <a:lnTo>
                  <a:pt x="4394" y="1780"/>
                </a:lnTo>
                <a:lnTo>
                  <a:pt x="4396" y="1780"/>
                </a:lnTo>
                <a:lnTo>
                  <a:pt x="4396" y="1778"/>
                </a:lnTo>
                <a:lnTo>
                  <a:pt x="4396" y="1778"/>
                </a:lnTo>
                <a:lnTo>
                  <a:pt x="4396" y="1778"/>
                </a:lnTo>
                <a:close/>
                <a:moveTo>
                  <a:pt x="4402" y="1658"/>
                </a:moveTo>
                <a:lnTo>
                  <a:pt x="4400" y="1658"/>
                </a:lnTo>
                <a:lnTo>
                  <a:pt x="4400" y="1658"/>
                </a:lnTo>
                <a:lnTo>
                  <a:pt x="4402" y="1661"/>
                </a:lnTo>
                <a:lnTo>
                  <a:pt x="4402" y="1661"/>
                </a:lnTo>
                <a:lnTo>
                  <a:pt x="4402" y="1658"/>
                </a:lnTo>
                <a:close/>
                <a:moveTo>
                  <a:pt x="4404" y="1717"/>
                </a:moveTo>
                <a:lnTo>
                  <a:pt x="4404" y="1715"/>
                </a:lnTo>
                <a:lnTo>
                  <a:pt x="4404" y="1715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close/>
                <a:moveTo>
                  <a:pt x="4402" y="1753"/>
                </a:moveTo>
                <a:lnTo>
                  <a:pt x="4404" y="1753"/>
                </a:lnTo>
                <a:lnTo>
                  <a:pt x="4404" y="1755"/>
                </a:lnTo>
                <a:lnTo>
                  <a:pt x="4406" y="1755"/>
                </a:lnTo>
                <a:lnTo>
                  <a:pt x="4406" y="1753"/>
                </a:lnTo>
                <a:lnTo>
                  <a:pt x="4406" y="1753"/>
                </a:lnTo>
                <a:lnTo>
                  <a:pt x="4409" y="1751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6" y="1751"/>
                </a:lnTo>
                <a:lnTo>
                  <a:pt x="4406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2" y="1753"/>
                </a:lnTo>
                <a:close/>
                <a:moveTo>
                  <a:pt x="4388" y="1788"/>
                </a:moveTo>
                <a:lnTo>
                  <a:pt x="4390" y="1788"/>
                </a:lnTo>
                <a:lnTo>
                  <a:pt x="4390" y="1788"/>
                </a:lnTo>
                <a:lnTo>
                  <a:pt x="4392" y="1786"/>
                </a:lnTo>
                <a:lnTo>
                  <a:pt x="4394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2" y="1784"/>
                </a:lnTo>
                <a:lnTo>
                  <a:pt x="4390" y="1784"/>
                </a:lnTo>
                <a:lnTo>
                  <a:pt x="4388" y="1786"/>
                </a:lnTo>
                <a:lnTo>
                  <a:pt x="4388" y="1786"/>
                </a:lnTo>
                <a:lnTo>
                  <a:pt x="4388" y="1788"/>
                </a:lnTo>
                <a:lnTo>
                  <a:pt x="4388" y="1788"/>
                </a:lnTo>
                <a:close/>
                <a:moveTo>
                  <a:pt x="4390" y="1690"/>
                </a:moveTo>
                <a:lnTo>
                  <a:pt x="4390" y="1690"/>
                </a:lnTo>
                <a:lnTo>
                  <a:pt x="4390" y="1690"/>
                </a:lnTo>
                <a:lnTo>
                  <a:pt x="4392" y="1692"/>
                </a:lnTo>
                <a:lnTo>
                  <a:pt x="4392" y="1692"/>
                </a:lnTo>
                <a:lnTo>
                  <a:pt x="4394" y="1690"/>
                </a:lnTo>
                <a:lnTo>
                  <a:pt x="4394" y="1690"/>
                </a:lnTo>
                <a:lnTo>
                  <a:pt x="4392" y="1688"/>
                </a:lnTo>
                <a:lnTo>
                  <a:pt x="4390" y="1688"/>
                </a:lnTo>
                <a:lnTo>
                  <a:pt x="4390" y="1690"/>
                </a:lnTo>
                <a:close/>
                <a:moveTo>
                  <a:pt x="4526" y="1126"/>
                </a:moveTo>
                <a:lnTo>
                  <a:pt x="4526" y="1126"/>
                </a:lnTo>
                <a:lnTo>
                  <a:pt x="4526" y="1126"/>
                </a:lnTo>
                <a:lnTo>
                  <a:pt x="4526" y="1124"/>
                </a:lnTo>
                <a:lnTo>
                  <a:pt x="4524" y="1126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6"/>
                </a:lnTo>
                <a:lnTo>
                  <a:pt x="4524" y="1126"/>
                </a:lnTo>
                <a:lnTo>
                  <a:pt x="4526" y="1126"/>
                </a:lnTo>
                <a:close/>
                <a:moveTo>
                  <a:pt x="4455" y="1640"/>
                </a:moveTo>
                <a:lnTo>
                  <a:pt x="4455" y="1642"/>
                </a:lnTo>
                <a:lnTo>
                  <a:pt x="4455" y="1642"/>
                </a:lnTo>
                <a:lnTo>
                  <a:pt x="4455" y="1642"/>
                </a:lnTo>
                <a:lnTo>
                  <a:pt x="4457" y="1642"/>
                </a:lnTo>
                <a:lnTo>
                  <a:pt x="4457" y="1642"/>
                </a:lnTo>
                <a:lnTo>
                  <a:pt x="4457" y="1644"/>
                </a:lnTo>
                <a:lnTo>
                  <a:pt x="4459" y="1644"/>
                </a:lnTo>
                <a:lnTo>
                  <a:pt x="4459" y="1644"/>
                </a:lnTo>
                <a:lnTo>
                  <a:pt x="4461" y="1642"/>
                </a:lnTo>
                <a:lnTo>
                  <a:pt x="4461" y="1642"/>
                </a:lnTo>
                <a:lnTo>
                  <a:pt x="4459" y="1642"/>
                </a:lnTo>
                <a:lnTo>
                  <a:pt x="4459" y="1642"/>
                </a:lnTo>
                <a:lnTo>
                  <a:pt x="4457" y="1642"/>
                </a:lnTo>
                <a:lnTo>
                  <a:pt x="4457" y="1640"/>
                </a:lnTo>
                <a:lnTo>
                  <a:pt x="4457" y="1638"/>
                </a:lnTo>
                <a:lnTo>
                  <a:pt x="4457" y="1635"/>
                </a:lnTo>
                <a:lnTo>
                  <a:pt x="4455" y="1635"/>
                </a:lnTo>
                <a:lnTo>
                  <a:pt x="4455" y="1635"/>
                </a:lnTo>
                <a:lnTo>
                  <a:pt x="4455" y="1638"/>
                </a:lnTo>
                <a:lnTo>
                  <a:pt x="4453" y="1635"/>
                </a:lnTo>
                <a:lnTo>
                  <a:pt x="4453" y="1635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40"/>
                </a:lnTo>
                <a:lnTo>
                  <a:pt x="4455" y="1640"/>
                </a:lnTo>
                <a:close/>
                <a:moveTo>
                  <a:pt x="4390" y="1753"/>
                </a:moveTo>
                <a:lnTo>
                  <a:pt x="4390" y="1753"/>
                </a:lnTo>
                <a:lnTo>
                  <a:pt x="4388" y="1755"/>
                </a:lnTo>
                <a:lnTo>
                  <a:pt x="4388" y="1755"/>
                </a:lnTo>
                <a:lnTo>
                  <a:pt x="4390" y="1755"/>
                </a:lnTo>
                <a:lnTo>
                  <a:pt x="4390" y="1755"/>
                </a:lnTo>
                <a:lnTo>
                  <a:pt x="4390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0" y="1753"/>
                </a:lnTo>
                <a:close/>
                <a:moveTo>
                  <a:pt x="4392" y="1656"/>
                </a:moveTo>
                <a:lnTo>
                  <a:pt x="4392" y="1656"/>
                </a:lnTo>
                <a:lnTo>
                  <a:pt x="4392" y="1656"/>
                </a:lnTo>
                <a:lnTo>
                  <a:pt x="4390" y="1658"/>
                </a:lnTo>
                <a:lnTo>
                  <a:pt x="4392" y="1658"/>
                </a:lnTo>
                <a:lnTo>
                  <a:pt x="4392" y="1656"/>
                </a:lnTo>
                <a:lnTo>
                  <a:pt x="4392" y="1656"/>
                </a:lnTo>
                <a:close/>
                <a:moveTo>
                  <a:pt x="4411" y="1753"/>
                </a:moveTo>
                <a:lnTo>
                  <a:pt x="4411" y="1753"/>
                </a:lnTo>
                <a:lnTo>
                  <a:pt x="4419" y="1751"/>
                </a:lnTo>
                <a:lnTo>
                  <a:pt x="4421" y="1751"/>
                </a:lnTo>
                <a:lnTo>
                  <a:pt x="4421" y="1749"/>
                </a:lnTo>
                <a:lnTo>
                  <a:pt x="4419" y="1749"/>
                </a:lnTo>
                <a:lnTo>
                  <a:pt x="4417" y="1749"/>
                </a:lnTo>
                <a:lnTo>
                  <a:pt x="4415" y="1749"/>
                </a:lnTo>
                <a:lnTo>
                  <a:pt x="4415" y="1749"/>
                </a:lnTo>
                <a:lnTo>
                  <a:pt x="4413" y="1749"/>
                </a:lnTo>
                <a:lnTo>
                  <a:pt x="4413" y="1749"/>
                </a:lnTo>
                <a:lnTo>
                  <a:pt x="4411" y="1749"/>
                </a:lnTo>
                <a:lnTo>
                  <a:pt x="4411" y="1749"/>
                </a:lnTo>
                <a:lnTo>
                  <a:pt x="4411" y="1751"/>
                </a:lnTo>
                <a:lnTo>
                  <a:pt x="4411" y="1751"/>
                </a:lnTo>
                <a:lnTo>
                  <a:pt x="4409" y="1753"/>
                </a:lnTo>
                <a:lnTo>
                  <a:pt x="4411" y="1753"/>
                </a:lnTo>
                <a:close/>
                <a:moveTo>
                  <a:pt x="4425" y="1591"/>
                </a:moveTo>
                <a:lnTo>
                  <a:pt x="4423" y="1591"/>
                </a:lnTo>
                <a:lnTo>
                  <a:pt x="4425" y="1593"/>
                </a:lnTo>
                <a:lnTo>
                  <a:pt x="4425" y="1593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close/>
                <a:moveTo>
                  <a:pt x="4429" y="1744"/>
                </a:moveTo>
                <a:lnTo>
                  <a:pt x="4429" y="1747"/>
                </a:lnTo>
                <a:lnTo>
                  <a:pt x="4432" y="1747"/>
                </a:lnTo>
                <a:lnTo>
                  <a:pt x="4432" y="1744"/>
                </a:lnTo>
                <a:lnTo>
                  <a:pt x="4434" y="1744"/>
                </a:lnTo>
                <a:lnTo>
                  <a:pt x="4434" y="1744"/>
                </a:lnTo>
                <a:lnTo>
                  <a:pt x="4436" y="1744"/>
                </a:lnTo>
                <a:lnTo>
                  <a:pt x="4438" y="1744"/>
                </a:lnTo>
                <a:lnTo>
                  <a:pt x="4440" y="1747"/>
                </a:lnTo>
                <a:lnTo>
                  <a:pt x="4440" y="1744"/>
                </a:lnTo>
                <a:lnTo>
                  <a:pt x="4442" y="1744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2" y="1740"/>
                </a:lnTo>
                <a:lnTo>
                  <a:pt x="4440" y="1740"/>
                </a:lnTo>
                <a:lnTo>
                  <a:pt x="4438" y="1742"/>
                </a:lnTo>
                <a:lnTo>
                  <a:pt x="4436" y="1742"/>
                </a:lnTo>
                <a:lnTo>
                  <a:pt x="4434" y="1742"/>
                </a:lnTo>
                <a:lnTo>
                  <a:pt x="4434" y="1742"/>
                </a:lnTo>
                <a:lnTo>
                  <a:pt x="4432" y="1744"/>
                </a:lnTo>
                <a:lnTo>
                  <a:pt x="4429" y="1744"/>
                </a:lnTo>
                <a:close/>
                <a:moveTo>
                  <a:pt x="4425" y="1751"/>
                </a:moveTo>
                <a:lnTo>
                  <a:pt x="4427" y="1751"/>
                </a:lnTo>
                <a:lnTo>
                  <a:pt x="4427" y="1749"/>
                </a:lnTo>
                <a:lnTo>
                  <a:pt x="4427" y="1749"/>
                </a:lnTo>
                <a:lnTo>
                  <a:pt x="4427" y="1749"/>
                </a:lnTo>
                <a:lnTo>
                  <a:pt x="4425" y="1751"/>
                </a:lnTo>
                <a:close/>
                <a:moveTo>
                  <a:pt x="4453" y="1642"/>
                </a:moveTo>
                <a:lnTo>
                  <a:pt x="4450" y="1640"/>
                </a:lnTo>
                <a:lnTo>
                  <a:pt x="4450" y="1640"/>
                </a:lnTo>
                <a:lnTo>
                  <a:pt x="4450" y="1642"/>
                </a:lnTo>
                <a:lnTo>
                  <a:pt x="4450" y="1642"/>
                </a:lnTo>
                <a:lnTo>
                  <a:pt x="4453" y="1642"/>
                </a:lnTo>
                <a:lnTo>
                  <a:pt x="4453" y="1642"/>
                </a:lnTo>
                <a:lnTo>
                  <a:pt x="4453" y="1642"/>
                </a:lnTo>
                <a:close/>
                <a:moveTo>
                  <a:pt x="4427" y="1583"/>
                </a:moveTo>
                <a:lnTo>
                  <a:pt x="4427" y="1581"/>
                </a:lnTo>
                <a:lnTo>
                  <a:pt x="4427" y="1581"/>
                </a:lnTo>
                <a:lnTo>
                  <a:pt x="4427" y="1581"/>
                </a:lnTo>
                <a:lnTo>
                  <a:pt x="4427" y="1579"/>
                </a:lnTo>
                <a:lnTo>
                  <a:pt x="4425" y="1577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81"/>
                </a:lnTo>
                <a:lnTo>
                  <a:pt x="4425" y="1581"/>
                </a:lnTo>
                <a:lnTo>
                  <a:pt x="4427" y="1583"/>
                </a:lnTo>
                <a:close/>
                <a:moveTo>
                  <a:pt x="4423" y="1658"/>
                </a:moveTo>
                <a:lnTo>
                  <a:pt x="4423" y="1656"/>
                </a:lnTo>
                <a:lnTo>
                  <a:pt x="4423" y="1656"/>
                </a:lnTo>
                <a:lnTo>
                  <a:pt x="4423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3" y="1654"/>
                </a:lnTo>
                <a:lnTo>
                  <a:pt x="4411" y="1654"/>
                </a:lnTo>
                <a:lnTo>
                  <a:pt x="4411" y="1654"/>
                </a:lnTo>
                <a:lnTo>
                  <a:pt x="4411" y="1656"/>
                </a:lnTo>
                <a:lnTo>
                  <a:pt x="4409" y="1658"/>
                </a:lnTo>
                <a:lnTo>
                  <a:pt x="4411" y="1661"/>
                </a:lnTo>
                <a:lnTo>
                  <a:pt x="4411" y="1661"/>
                </a:lnTo>
                <a:lnTo>
                  <a:pt x="4413" y="1661"/>
                </a:lnTo>
                <a:lnTo>
                  <a:pt x="4417" y="1658"/>
                </a:lnTo>
                <a:lnTo>
                  <a:pt x="4419" y="1658"/>
                </a:lnTo>
                <a:lnTo>
                  <a:pt x="4421" y="1658"/>
                </a:lnTo>
                <a:lnTo>
                  <a:pt x="4423" y="1658"/>
                </a:lnTo>
                <a:close/>
                <a:moveTo>
                  <a:pt x="4423" y="1658"/>
                </a:moveTo>
                <a:lnTo>
                  <a:pt x="4425" y="1658"/>
                </a:lnTo>
                <a:lnTo>
                  <a:pt x="4425" y="1658"/>
                </a:lnTo>
                <a:lnTo>
                  <a:pt x="4425" y="1658"/>
                </a:lnTo>
                <a:lnTo>
                  <a:pt x="4432" y="1658"/>
                </a:lnTo>
                <a:lnTo>
                  <a:pt x="4432" y="1658"/>
                </a:lnTo>
                <a:lnTo>
                  <a:pt x="4438" y="1658"/>
                </a:lnTo>
                <a:lnTo>
                  <a:pt x="4438" y="1656"/>
                </a:lnTo>
                <a:lnTo>
                  <a:pt x="4434" y="1656"/>
                </a:lnTo>
                <a:lnTo>
                  <a:pt x="4429" y="1656"/>
                </a:lnTo>
                <a:lnTo>
                  <a:pt x="4425" y="1656"/>
                </a:lnTo>
                <a:lnTo>
                  <a:pt x="4425" y="1656"/>
                </a:lnTo>
                <a:lnTo>
                  <a:pt x="4423" y="1658"/>
                </a:lnTo>
                <a:close/>
                <a:moveTo>
                  <a:pt x="4429" y="1531"/>
                </a:moveTo>
                <a:lnTo>
                  <a:pt x="4429" y="1528"/>
                </a:lnTo>
                <a:lnTo>
                  <a:pt x="4429" y="1528"/>
                </a:lnTo>
                <a:lnTo>
                  <a:pt x="4429" y="1528"/>
                </a:lnTo>
                <a:lnTo>
                  <a:pt x="4429" y="1531"/>
                </a:lnTo>
                <a:lnTo>
                  <a:pt x="4429" y="1533"/>
                </a:lnTo>
                <a:lnTo>
                  <a:pt x="4429" y="1531"/>
                </a:lnTo>
                <a:close/>
                <a:moveTo>
                  <a:pt x="4434" y="1667"/>
                </a:moveTo>
                <a:lnTo>
                  <a:pt x="4434" y="1665"/>
                </a:lnTo>
                <a:lnTo>
                  <a:pt x="4434" y="1663"/>
                </a:lnTo>
                <a:lnTo>
                  <a:pt x="4434" y="1661"/>
                </a:lnTo>
                <a:lnTo>
                  <a:pt x="4432" y="1658"/>
                </a:lnTo>
                <a:lnTo>
                  <a:pt x="4432" y="1658"/>
                </a:lnTo>
                <a:lnTo>
                  <a:pt x="4432" y="1661"/>
                </a:lnTo>
                <a:lnTo>
                  <a:pt x="4432" y="1661"/>
                </a:lnTo>
                <a:lnTo>
                  <a:pt x="4432" y="1663"/>
                </a:lnTo>
                <a:lnTo>
                  <a:pt x="4432" y="1663"/>
                </a:lnTo>
                <a:lnTo>
                  <a:pt x="4434" y="1667"/>
                </a:lnTo>
                <a:lnTo>
                  <a:pt x="4434" y="1667"/>
                </a:lnTo>
                <a:lnTo>
                  <a:pt x="4434" y="1667"/>
                </a:lnTo>
                <a:close/>
                <a:moveTo>
                  <a:pt x="4735" y="958"/>
                </a:moveTo>
                <a:lnTo>
                  <a:pt x="4731" y="958"/>
                </a:lnTo>
                <a:lnTo>
                  <a:pt x="4731" y="958"/>
                </a:lnTo>
                <a:lnTo>
                  <a:pt x="4731" y="960"/>
                </a:lnTo>
                <a:lnTo>
                  <a:pt x="4733" y="960"/>
                </a:lnTo>
                <a:lnTo>
                  <a:pt x="4733" y="960"/>
                </a:lnTo>
                <a:lnTo>
                  <a:pt x="4735" y="958"/>
                </a:lnTo>
                <a:lnTo>
                  <a:pt x="4735" y="958"/>
                </a:lnTo>
                <a:lnTo>
                  <a:pt x="4735" y="958"/>
                </a:lnTo>
                <a:close/>
                <a:moveTo>
                  <a:pt x="4794" y="1770"/>
                </a:moveTo>
                <a:lnTo>
                  <a:pt x="4794" y="1770"/>
                </a:lnTo>
                <a:lnTo>
                  <a:pt x="4794" y="1770"/>
                </a:lnTo>
                <a:lnTo>
                  <a:pt x="4794" y="1767"/>
                </a:lnTo>
                <a:lnTo>
                  <a:pt x="4792" y="1767"/>
                </a:lnTo>
                <a:lnTo>
                  <a:pt x="4792" y="1767"/>
                </a:lnTo>
                <a:lnTo>
                  <a:pt x="4790" y="1767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7"/>
                </a:lnTo>
                <a:lnTo>
                  <a:pt x="4788" y="1767"/>
                </a:lnTo>
                <a:lnTo>
                  <a:pt x="4788" y="1770"/>
                </a:lnTo>
                <a:lnTo>
                  <a:pt x="4788" y="1770"/>
                </a:lnTo>
                <a:lnTo>
                  <a:pt x="4790" y="1770"/>
                </a:lnTo>
                <a:lnTo>
                  <a:pt x="4790" y="1770"/>
                </a:lnTo>
                <a:lnTo>
                  <a:pt x="4792" y="1770"/>
                </a:lnTo>
                <a:lnTo>
                  <a:pt x="4794" y="1770"/>
                </a:lnTo>
                <a:lnTo>
                  <a:pt x="4794" y="1772"/>
                </a:lnTo>
                <a:lnTo>
                  <a:pt x="4794" y="1770"/>
                </a:lnTo>
                <a:close/>
                <a:moveTo>
                  <a:pt x="4786" y="1767"/>
                </a:moveTo>
                <a:lnTo>
                  <a:pt x="4786" y="1767"/>
                </a:lnTo>
                <a:lnTo>
                  <a:pt x="4786" y="1765"/>
                </a:lnTo>
                <a:lnTo>
                  <a:pt x="4786" y="1765"/>
                </a:lnTo>
                <a:lnTo>
                  <a:pt x="4786" y="1765"/>
                </a:lnTo>
                <a:lnTo>
                  <a:pt x="4784" y="1763"/>
                </a:lnTo>
                <a:lnTo>
                  <a:pt x="4784" y="1765"/>
                </a:lnTo>
                <a:lnTo>
                  <a:pt x="4781" y="1765"/>
                </a:lnTo>
                <a:lnTo>
                  <a:pt x="4786" y="1767"/>
                </a:lnTo>
                <a:lnTo>
                  <a:pt x="4786" y="1767"/>
                </a:lnTo>
                <a:close/>
                <a:moveTo>
                  <a:pt x="4794" y="1784"/>
                </a:moveTo>
                <a:lnTo>
                  <a:pt x="4794" y="1784"/>
                </a:lnTo>
                <a:lnTo>
                  <a:pt x="4794" y="1782"/>
                </a:lnTo>
                <a:lnTo>
                  <a:pt x="4792" y="1782"/>
                </a:lnTo>
                <a:lnTo>
                  <a:pt x="4792" y="1784"/>
                </a:lnTo>
                <a:lnTo>
                  <a:pt x="4792" y="1784"/>
                </a:lnTo>
                <a:lnTo>
                  <a:pt x="4794" y="1784"/>
                </a:lnTo>
                <a:close/>
                <a:moveTo>
                  <a:pt x="4394" y="1751"/>
                </a:moveTo>
                <a:lnTo>
                  <a:pt x="4394" y="1751"/>
                </a:lnTo>
                <a:lnTo>
                  <a:pt x="4392" y="1749"/>
                </a:lnTo>
                <a:lnTo>
                  <a:pt x="4392" y="1751"/>
                </a:lnTo>
                <a:lnTo>
                  <a:pt x="4392" y="1751"/>
                </a:lnTo>
                <a:lnTo>
                  <a:pt x="4390" y="1751"/>
                </a:lnTo>
                <a:lnTo>
                  <a:pt x="4390" y="1753"/>
                </a:lnTo>
                <a:lnTo>
                  <a:pt x="4394" y="1753"/>
                </a:lnTo>
                <a:lnTo>
                  <a:pt x="4394" y="1751"/>
                </a:lnTo>
                <a:close/>
                <a:moveTo>
                  <a:pt x="4723" y="965"/>
                </a:move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7"/>
                </a:lnTo>
                <a:lnTo>
                  <a:pt x="4721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5"/>
                </a:lnTo>
                <a:lnTo>
                  <a:pt x="4723" y="965"/>
                </a:lnTo>
                <a:close/>
                <a:moveTo>
                  <a:pt x="4727" y="962"/>
                </a:move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close/>
                <a:moveTo>
                  <a:pt x="4740" y="1709"/>
                </a:moveTo>
                <a:lnTo>
                  <a:pt x="4740" y="1709"/>
                </a:lnTo>
                <a:lnTo>
                  <a:pt x="4740" y="1707"/>
                </a:lnTo>
                <a:lnTo>
                  <a:pt x="4740" y="1707"/>
                </a:lnTo>
                <a:lnTo>
                  <a:pt x="4737" y="1707"/>
                </a:lnTo>
                <a:lnTo>
                  <a:pt x="4737" y="1707"/>
                </a:lnTo>
                <a:lnTo>
                  <a:pt x="4737" y="1709"/>
                </a:lnTo>
                <a:lnTo>
                  <a:pt x="4740" y="1709"/>
                </a:lnTo>
                <a:lnTo>
                  <a:pt x="4740" y="1709"/>
                </a:lnTo>
                <a:close/>
                <a:moveTo>
                  <a:pt x="4725" y="948"/>
                </a:moveTo>
                <a:lnTo>
                  <a:pt x="4725" y="948"/>
                </a:lnTo>
                <a:lnTo>
                  <a:pt x="4723" y="950"/>
                </a:lnTo>
                <a:lnTo>
                  <a:pt x="4721" y="952"/>
                </a:lnTo>
                <a:lnTo>
                  <a:pt x="4721" y="952"/>
                </a:lnTo>
                <a:lnTo>
                  <a:pt x="4719" y="954"/>
                </a:lnTo>
                <a:lnTo>
                  <a:pt x="4719" y="954"/>
                </a:lnTo>
                <a:lnTo>
                  <a:pt x="4719" y="956"/>
                </a:lnTo>
                <a:lnTo>
                  <a:pt x="4714" y="958"/>
                </a:lnTo>
                <a:lnTo>
                  <a:pt x="4714" y="958"/>
                </a:lnTo>
                <a:lnTo>
                  <a:pt x="4714" y="960"/>
                </a:lnTo>
                <a:lnTo>
                  <a:pt x="4717" y="962"/>
                </a:lnTo>
                <a:lnTo>
                  <a:pt x="4717" y="958"/>
                </a:lnTo>
                <a:lnTo>
                  <a:pt x="4719" y="956"/>
                </a:lnTo>
                <a:lnTo>
                  <a:pt x="4721" y="954"/>
                </a:lnTo>
                <a:lnTo>
                  <a:pt x="4721" y="954"/>
                </a:lnTo>
                <a:lnTo>
                  <a:pt x="4725" y="952"/>
                </a:lnTo>
                <a:lnTo>
                  <a:pt x="4725" y="950"/>
                </a:lnTo>
                <a:lnTo>
                  <a:pt x="4727" y="950"/>
                </a:lnTo>
                <a:lnTo>
                  <a:pt x="4729" y="950"/>
                </a:lnTo>
                <a:lnTo>
                  <a:pt x="4731" y="950"/>
                </a:lnTo>
                <a:lnTo>
                  <a:pt x="4731" y="948"/>
                </a:lnTo>
                <a:lnTo>
                  <a:pt x="4727" y="948"/>
                </a:lnTo>
                <a:lnTo>
                  <a:pt x="4725" y="948"/>
                </a:lnTo>
                <a:close/>
                <a:moveTo>
                  <a:pt x="4748" y="1711"/>
                </a:moveTo>
                <a:lnTo>
                  <a:pt x="4748" y="1713"/>
                </a:lnTo>
                <a:lnTo>
                  <a:pt x="4750" y="1713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3"/>
                </a:lnTo>
                <a:lnTo>
                  <a:pt x="4752" y="1713"/>
                </a:lnTo>
                <a:lnTo>
                  <a:pt x="4752" y="1711"/>
                </a:lnTo>
                <a:lnTo>
                  <a:pt x="4750" y="1711"/>
                </a:lnTo>
                <a:lnTo>
                  <a:pt x="4748" y="1711"/>
                </a:lnTo>
                <a:lnTo>
                  <a:pt x="4748" y="1711"/>
                </a:lnTo>
                <a:close/>
                <a:moveTo>
                  <a:pt x="4750" y="1663"/>
                </a:moveTo>
                <a:lnTo>
                  <a:pt x="4748" y="1665"/>
                </a:lnTo>
                <a:lnTo>
                  <a:pt x="4748" y="1665"/>
                </a:lnTo>
                <a:lnTo>
                  <a:pt x="4748" y="1665"/>
                </a:lnTo>
                <a:lnTo>
                  <a:pt x="4750" y="1665"/>
                </a:lnTo>
                <a:lnTo>
                  <a:pt x="4750" y="1665"/>
                </a:lnTo>
                <a:lnTo>
                  <a:pt x="4750" y="1663"/>
                </a:lnTo>
                <a:lnTo>
                  <a:pt x="4750" y="1663"/>
                </a:lnTo>
                <a:close/>
                <a:moveTo>
                  <a:pt x="4796" y="1753"/>
                </a:moveTo>
                <a:lnTo>
                  <a:pt x="4796" y="1753"/>
                </a:lnTo>
                <a:lnTo>
                  <a:pt x="4796" y="1753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7"/>
                </a:lnTo>
                <a:lnTo>
                  <a:pt x="4796" y="1757"/>
                </a:lnTo>
                <a:lnTo>
                  <a:pt x="4796" y="1757"/>
                </a:lnTo>
                <a:lnTo>
                  <a:pt x="4798" y="1755"/>
                </a:lnTo>
                <a:lnTo>
                  <a:pt x="4796" y="1753"/>
                </a:lnTo>
                <a:lnTo>
                  <a:pt x="4796" y="1753"/>
                </a:lnTo>
                <a:lnTo>
                  <a:pt x="4796" y="1753"/>
                </a:lnTo>
                <a:close/>
                <a:moveTo>
                  <a:pt x="4471" y="1107"/>
                </a:moveTo>
                <a:lnTo>
                  <a:pt x="4471" y="1109"/>
                </a:lnTo>
                <a:lnTo>
                  <a:pt x="4469" y="1109"/>
                </a:lnTo>
                <a:lnTo>
                  <a:pt x="4469" y="1111"/>
                </a:lnTo>
                <a:lnTo>
                  <a:pt x="4471" y="1111"/>
                </a:lnTo>
                <a:lnTo>
                  <a:pt x="4473" y="1111"/>
                </a:lnTo>
                <a:lnTo>
                  <a:pt x="4473" y="1107"/>
                </a:lnTo>
                <a:lnTo>
                  <a:pt x="4471" y="1107"/>
                </a:lnTo>
                <a:close/>
                <a:moveTo>
                  <a:pt x="4453" y="1621"/>
                </a:moveTo>
                <a:lnTo>
                  <a:pt x="4453" y="1623"/>
                </a:lnTo>
                <a:lnTo>
                  <a:pt x="4453" y="1623"/>
                </a:lnTo>
                <a:lnTo>
                  <a:pt x="4455" y="1623"/>
                </a:lnTo>
                <a:lnTo>
                  <a:pt x="4455" y="1621"/>
                </a:lnTo>
                <a:lnTo>
                  <a:pt x="4455" y="1621"/>
                </a:lnTo>
                <a:lnTo>
                  <a:pt x="4455" y="1621"/>
                </a:lnTo>
                <a:lnTo>
                  <a:pt x="4453" y="1621"/>
                </a:lnTo>
                <a:lnTo>
                  <a:pt x="4453" y="1621"/>
                </a:lnTo>
                <a:close/>
                <a:moveTo>
                  <a:pt x="4467" y="1596"/>
                </a:moveTo>
                <a:lnTo>
                  <a:pt x="4465" y="1598"/>
                </a:lnTo>
                <a:lnTo>
                  <a:pt x="4465" y="1602"/>
                </a:lnTo>
                <a:lnTo>
                  <a:pt x="4467" y="1602"/>
                </a:lnTo>
                <a:lnTo>
                  <a:pt x="4469" y="1602"/>
                </a:lnTo>
                <a:lnTo>
                  <a:pt x="4469" y="1602"/>
                </a:lnTo>
                <a:lnTo>
                  <a:pt x="4471" y="1600"/>
                </a:lnTo>
                <a:lnTo>
                  <a:pt x="4471" y="1596"/>
                </a:lnTo>
                <a:lnTo>
                  <a:pt x="4471" y="1593"/>
                </a:lnTo>
                <a:lnTo>
                  <a:pt x="4469" y="1593"/>
                </a:lnTo>
                <a:lnTo>
                  <a:pt x="4469" y="1593"/>
                </a:lnTo>
                <a:lnTo>
                  <a:pt x="4467" y="1596"/>
                </a:lnTo>
                <a:close/>
                <a:moveTo>
                  <a:pt x="4453" y="1619"/>
                </a:moveTo>
                <a:lnTo>
                  <a:pt x="4453" y="1619"/>
                </a:lnTo>
                <a:lnTo>
                  <a:pt x="4453" y="1619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19"/>
                </a:lnTo>
                <a:lnTo>
                  <a:pt x="4453" y="1619"/>
                </a:lnTo>
                <a:close/>
                <a:moveTo>
                  <a:pt x="4503" y="1065"/>
                </a:moveTo>
                <a:lnTo>
                  <a:pt x="4503" y="1067"/>
                </a:lnTo>
                <a:lnTo>
                  <a:pt x="4503" y="1067"/>
                </a:lnTo>
                <a:lnTo>
                  <a:pt x="4503" y="1067"/>
                </a:lnTo>
                <a:lnTo>
                  <a:pt x="4505" y="1067"/>
                </a:lnTo>
                <a:lnTo>
                  <a:pt x="4505" y="1065"/>
                </a:lnTo>
                <a:lnTo>
                  <a:pt x="4505" y="1065"/>
                </a:lnTo>
                <a:lnTo>
                  <a:pt x="4503" y="1065"/>
                </a:lnTo>
                <a:close/>
                <a:moveTo>
                  <a:pt x="4497" y="1149"/>
                </a:moveTo>
                <a:lnTo>
                  <a:pt x="4497" y="1149"/>
                </a:lnTo>
                <a:lnTo>
                  <a:pt x="4499" y="1147"/>
                </a:lnTo>
                <a:lnTo>
                  <a:pt x="4497" y="1147"/>
                </a:lnTo>
                <a:lnTo>
                  <a:pt x="4494" y="1149"/>
                </a:lnTo>
                <a:lnTo>
                  <a:pt x="4494" y="1149"/>
                </a:lnTo>
                <a:lnTo>
                  <a:pt x="4494" y="1149"/>
                </a:lnTo>
                <a:lnTo>
                  <a:pt x="4497" y="1149"/>
                </a:lnTo>
                <a:close/>
                <a:moveTo>
                  <a:pt x="4478" y="1139"/>
                </a:moveTo>
                <a:lnTo>
                  <a:pt x="4478" y="1139"/>
                </a:lnTo>
                <a:lnTo>
                  <a:pt x="4478" y="1141"/>
                </a:lnTo>
                <a:lnTo>
                  <a:pt x="4476" y="1141"/>
                </a:lnTo>
                <a:lnTo>
                  <a:pt x="4478" y="1141"/>
                </a:lnTo>
                <a:lnTo>
                  <a:pt x="4478" y="1143"/>
                </a:lnTo>
                <a:lnTo>
                  <a:pt x="4478" y="1143"/>
                </a:lnTo>
                <a:lnTo>
                  <a:pt x="4478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78" y="1139"/>
                </a:lnTo>
                <a:close/>
                <a:moveTo>
                  <a:pt x="4473" y="1143"/>
                </a:moveTo>
                <a:lnTo>
                  <a:pt x="4473" y="1143"/>
                </a:lnTo>
                <a:lnTo>
                  <a:pt x="4473" y="1143"/>
                </a:lnTo>
                <a:lnTo>
                  <a:pt x="4471" y="1143"/>
                </a:lnTo>
                <a:lnTo>
                  <a:pt x="4471" y="1143"/>
                </a:lnTo>
                <a:lnTo>
                  <a:pt x="4471" y="1145"/>
                </a:lnTo>
                <a:lnTo>
                  <a:pt x="4471" y="1145"/>
                </a:lnTo>
                <a:lnTo>
                  <a:pt x="4471" y="1147"/>
                </a:lnTo>
                <a:lnTo>
                  <a:pt x="4473" y="1147"/>
                </a:lnTo>
                <a:lnTo>
                  <a:pt x="4473" y="1145"/>
                </a:lnTo>
                <a:lnTo>
                  <a:pt x="4473" y="1145"/>
                </a:lnTo>
                <a:lnTo>
                  <a:pt x="4476" y="1145"/>
                </a:lnTo>
                <a:lnTo>
                  <a:pt x="4476" y="1145"/>
                </a:lnTo>
                <a:lnTo>
                  <a:pt x="4473" y="1143"/>
                </a:lnTo>
                <a:close/>
                <a:moveTo>
                  <a:pt x="4476" y="1220"/>
                </a:moveTo>
                <a:lnTo>
                  <a:pt x="4476" y="1220"/>
                </a:lnTo>
                <a:lnTo>
                  <a:pt x="4476" y="1220"/>
                </a:lnTo>
                <a:lnTo>
                  <a:pt x="4476" y="1222"/>
                </a:lnTo>
                <a:lnTo>
                  <a:pt x="4476" y="1222"/>
                </a:lnTo>
                <a:lnTo>
                  <a:pt x="4476" y="1222"/>
                </a:lnTo>
                <a:lnTo>
                  <a:pt x="4478" y="1222"/>
                </a:lnTo>
                <a:lnTo>
                  <a:pt x="4476" y="1222"/>
                </a:lnTo>
                <a:lnTo>
                  <a:pt x="4476" y="1220"/>
                </a:lnTo>
                <a:close/>
                <a:moveTo>
                  <a:pt x="4723" y="967"/>
                </a:moveTo>
                <a:lnTo>
                  <a:pt x="4725" y="967"/>
                </a:lnTo>
                <a:lnTo>
                  <a:pt x="4725" y="965"/>
                </a:lnTo>
                <a:lnTo>
                  <a:pt x="4725" y="965"/>
                </a:lnTo>
                <a:lnTo>
                  <a:pt x="4723" y="965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close/>
                <a:moveTo>
                  <a:pt x="4578" y="1654"/>
                </a:moveTo>
                <a:lnTo>
                  <a:pt x="4576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6" y="1656"/>
                </a:lnTo>
                <a:lnTo>
                  <a:pt x="4578" y="1656"/>
                </a:lnTo>
                <a:lnTo>
                  <a:pt x="4580" y="1658"/>
                </a:lnTo>
                <a:lnTo>
                  <a:pt x="4580" y="1658"/>
                </a:lnTo>
                <a:lnTo>
                  <a:pt x="4582" y="1658"/>
                </a:lnTo>
                <a:lnTo>
                  <a:pt x="4585" y="1658"/>
                </a:lnTo>
                <a:lnTo>
                  <a:pt x="4587" y="1658"/>
                </a:lnTo>
                <a:lnTo>
                  <a:pt x="4589" y="1658"/>
                </a:lnTo>
                <a:lnTo>
                  <a:pt x="4591" y="1656"/>
                </a:lnTo>
                <a:lnTo>
                  <a:pt x="4591" y="1656"/>
                </a:lnTo>
                <a:lnTo>
                  <a:pt x="4589" y="1656"/>
                </a:lnTo>
                <a:lnTo>
                  <a:pt x="4585" y="1656"/>
                </a:lnTo>
                <a:lnTo>
                  <a:pt x="4580" y="1654"/>
                </a:lnTo>
                <a:lnTo>
                  <a:pt x="4578" y="1654"/>
                </a:lnTo>
                <a:close/>
                <a:moveTo>
                  <a:pt x="4580" y="1646"/>
                </a:moveTo>
                <a:lnTo>
                  <a:pt x="4578" y="1644"/>
                </a:lnTo>
                <a:lnTo>
                  <a:pt x="4576" y="1642"/>
                </a:lnTo>
                <a:lnTo>
                  <a:pt x="4576" y="1642"/>
                </a:lnTo>
                <a:lnTo>
                  <a:pt x="4574" y="1642"/>
                </a:lnTo>
                <a:lnTo>
                  <a:pt x="4574" y="1642"/>
                </a:lnTo>
                <a:lnTo>
                  <a:pt x="4572" y="1642"/>
                </a:lnTo>
                <a:lnTo>
                  <a:pt x="4570" y="1640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2" y="1642"/>
                </a:lnTo>
                <a:lnTo>
                  <a:pt x="4572" y="1644"/>
                </a:lnTo>
                <a:lnTo>
                  <a:pt x="4574" y="1644"/>
                </a:lnTo>
                <a:lnTo>
                  <a:pt x="4576" y="1646"/>
                </a:lnTo>
                <a:lnTo>
                  <a:pt x="4576" y="1648"/>
                </a:lnTo>
                <a:lnTo>
                  <a:pt x="4576" y="1648"/>
                </a:lnTo>
                <a:lnTo>
                  <a:pt x="4578" y="1648"/>
                </a:lnTo>
                <a:lnTo>
                  <a:pt x="4580" y="1648"/>
                </a:lnTo>
                <a:lnTo>
                  <a:pt x="4580" y="1648"/>
                </a:lnTo>
                <a:lnTo>
                  <a:pt x="4582" y="1648"/>
                </a:lnTo>
                <a:lnTo>
                  <a:pt x="4582" y="1646"/>
                </a:lnTo>
                <a:lnTo>
                  <a:pt x="4582" y="1646"/>
                </a:lnTo>
                <a:lnTo>
                  <a:pt x="4580" y="1646"/>
                </a:lnTo>
                <a:close/>
                <a:moveTo>
                  <a:pt x="4629" y="1111"/>
                </a:moveTo>
                <a:lnTo>
                  <a:pt x="4629" y="1111"/>
                </a:lnTo>
                <a:lnTo>
                  <a:pt x="4626" y="1111"/>
                </a:lnTo>
                <a:lnTo>
                  <a:pt x="4626" y="1111"/>
                </a:lnTo>
                <a:lnTo>
                  <a:pt x="4626" y="1113"/>
                </a:lnTo>
                <a:lnTo>
                  <a:pt x="4629" y="1113"/>
                </a:lnTo>
                <a:lnTo>
                  <a:pt x="4629" y="1111"/>
                </a:lnTo>
                <a:close/>
                <a:moveTo>
                  <a:pt x="4610" y="1495"/>
                </a:move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08" y="1495"/>
                </a:lnTo>
                <a:lnTo>
                  <a:pt x="4608" y="1495"/>
                </a:lnTo>
                <a:lnTo>
                  <a:pt x="4608" y="1495"/>
                </a:lnTo>
                <a:lnTo>
                  <a:pt x="4610" y="1495"/>
                </a:lnTo>
                <a:lnTo>
                  <a:pt x="4610" y="1495"/>
                </a:lnTo>
                <a:close/>
                <a:moveTo>
                  <a:pt x="4553" y="1661"/>
                </a:moveTo>
                <a:lnTo>
                  <a:pt x="4553" y="1661"/>
                </a:lnTo>
                <a:lnTo>
                  <a:pt x="4553" y="1663"/>
                </a:lnTo>
                <a:lnTo>
                  <a:pt x="4555" y="1663"/>
                </a:lnTo>
                <a:lnTo>
                  <a:pt x="4555" y="1661"/>
                </a:lnTo>
                <a:lnTo>
                  <a:pt x="4555" y="1661"/>
                </a:lnTo>
                <a:lnTo>
                  <a:pt x="4555" y="1661"/>
                </a:lnTo>
                <a:lnTo>
                  <a:pt x="4553" y="1661"/>
                </a:lnTo>
                <a:close/>
                <a:moveTo>
                  <a:pt x="4528" y="1122"/>
                </a:move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6" y="1122"/>
                </a:lnTo>
                <a:lnTo>
                  <a:pt x="4528" y="1122"/>
                </a:lnTo>
                <a:lnTo>
                  <a:pt x="4528" y="1122"/>
                </a:lnTo>
                <a:close/>
                <a:moveTo>
                  <a:pt x="4553" y="1118"/>
                </a:moveTo>
                <a:lnTo>
                  <a:pt x="4553" y="1115"/>
                </a:lnTo>
                <a:lnTo>
                  <a:pt x="4553" y="1115"/>
                </a:lnTo>
                <a:lnTo>
                  <a:pt x="4553" y="1115"/>
                </a:lnTo>
                <a:lnTo>
                  <a:pt x="4555" y="1115"/>
                </a:lnTo>
                <a:lnTo>
                  <a:pt x="4553" y="1115"/>
                </a:lnTo>
                <a:lnTo>
                  <a:pt x="4551" y="1115"/>
                </a:lnTo>
                <a:lnTo>
                  <a:pt x="4551" y="1115"/>
                </a:lnTo>
                <a:lnTo>
                  <a:pt x="4553" y="1115"/>
                </a:lnTo>
                <a:lnTo>
                  <a:pt x="4553" y="1118"/>
                </a:lnTo>
                <a:close/>
                <a:moveTo>
                  <a:pt x="4564" y="1115"/>
                </a:moveTo>
                <a:lnTo>
                  <a:pt x="4561" y="1115"/>
                </a:lnTo>
                <a:lnTo>
                  <a:pt x="4561" y="1115"/>
                </a:lnTo>
                <a:lnTo>
                  <a:pt x="4559" y="1118"/>
                </a:lnTo>
                <a:lnTo>
                  <a:pt x="4559" y="1120"/>
                </a:lnTo>
                <a:lnTo>
                  <a:pt x="4559" y="1120"/>
                </a:lnTo>
                <a:lnTo>
                  <a:pt x="4559" y="1120"/>
                </a:lnTo>
                <a:lnTo>
                  <a:pt x="4561" y="1120"/>
                </a:lnTo>
                <a:lnTo>
                  <a:pt x="4561" y="1120"/>
                </a:lnTo>
                <a:lnTo>
                  <a:pt x="4561" y="1118"/>
                </a:lnTo>
                <a:lnTo>
                  <a:pt x="4564" y="1115"/>
                </a:lnTo>
                <a:lnTo>
                  <a:pt x="4564" y="1115"/>
                </a:lnTo>
                <a:close/>
                <a:moveTo>
                  <a:pt x="4561" y="1644"/>
                </a:moveTo>
                <a:lnTo>
                  <a:pt x="4561" y="1646"/>
                </a:lnTo>
                <a:lnTo>
                  <a:pt x="4561" y="1646"/>
                </a:lnTo>
                <a:lnTo>
                  <a:pt x="4561" y="1648"/>
                </a:lnTo>
                <a:lnTo>
                  <a:pt x="4561" y="1648"/>
                </a:lnTo>
                <a:lnTo>
                  <a:pt x="4564" y="1648"/>
                </a:lnTo>
                <a:lnTo>
                  <a:pt x="4564" y="1646"/>
                </a:lnTo>
                <a:lnTo>
                  <a:pt x="4564" y="1646"/>
                </a:lnTo>
                <a:lnTo>
                  <a:pt x="4564" y="1646"/>
                </a:lnTo>
                <a:lnTo>
                  <a:pt x="4561" y="1644"/>
                </a:lnTo>
                <a:close/>
                <a:moveTo>
                  <a:pt x="4633" y="1139"/>
                </a:moveTo>
                <a:lnTo>
                  <a:pt x="4635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close/>
                <a:moveTo>
                  <a:pt x="4557" y="1522"/>
                </a:moveTo>
                <a:lnTo>
                  <a:pt x="4557" y="1522"/>
                </a:lnTo>
                <a:lnTo>
                  <a:pt x="4557" y="1522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9" y="1520"/>
                </a:lnTo>
                <a:lnTo>
                  <a:pt x="4559" y="1520"/>
                </a:lnTo>
                <a:lnTo>
                  <a:pt x="4557" y="1522"/>
                </a:lnTo>
                <a:lnTo>
                  <a:pt x="4557" y="1522"/>
                </a:lnTo>
                <a:close/>
                <a:moveTo>
                  <a:pt x="4668" y="1239"/>
                </a:moveTo>
                <a:lnTo>
                  <a:pt x="4666" y="1239"/>
                </a:lnTo>
                <a:lnTo>
                  <a:pt x="4666" y="1239"/>
                </a:lnTo>
                <a:lnTo>
                  <a:pt x="4666" y="1239"/>
                </a:lnTo>
                <a:lnTo>
                  <a:pt x="4668" y="1239"/>
                </a:lnTo>
                <a:lnTo>
                  <a:pt x="4668" y="1239"/>
                </a:lnTo>
                <a:lnTo>
                  <a:pt x="4668" y="1239"/>
                </a:lnTo>
                <a:close/>
                <a:moveTo>
                  <a:pt x="4721" y="1367"/>
                </a:moveTo>
                <a:lnTo>
                  <a:pt x="4721" y="1367"/>
                </a:lnTo>
                <a:lnTo>
                  <a:pt x="4719" y="1369"/>
                </a:lnTo>
                <a:lnTo>
                  <a:pt x="4719" y="1369"/>
                </a:lnTo>
                <a:lnTo>
                  <a:pt x="4721" y="1367"/>
                </a:lnTo>
                <a:lnTo>
                  <a:pt x="4721" y="1367"/>
                </a:lnTo>
                <a:close/>
                <a:moveTo>
                  <a:pt x="4717" y="1413"/>
                </a:moveTo>
                <a:lnTo>
                  <a:pt x="4717" y="1415"/>
                </a:lnTo>
                <a:lnTo>
                  <a:pt x="4717" y="1415"/>
                </a:lnTo>
                <a:lnTo>
                  <a:pt x="4719" y="1415"/>
                </a:lnTo>
                <a:lnTo>
                  <a:pt x="4719" y="1413"/>
                </a:lnTo>
                <a:lnTo>
                  <a:pt x="4717" y="1413"/>
                </a:lnTo>
                <a:lnTo>
                  <a:pt x="4717" y="1413"/>
                </a:lnTo>
                <a:close/>
                <a:moveTo>
                  <a:pt x="4723" y="1696"/>
                </a:moveTo>
                <a:lnTo>
                  <a:pt x="4721" y="1698"/>
                </a:lnTo>
                <a:lnTo>
                  <a:pt x="4721" y="1698"/>
                </a:lnTo>
                <a:lnTo>
                  <a:pt x="4721" y="1698"/>
                </a:lnTo>
                <a:lnTo>
                  <a:pt x="4723" y="1700"/>
                </a:lnTo>
                <a:lnTo>
                  <a:pt x="4723" y="1698"/>
                </a:lnTo>
                <a:lnTo>
                  <a:pt x="4723" y="1698"/>
                </a:lnTo>
                <a:lnTo>
                  <a:pt x="4723" y="1696"/>
                </a:lnTo>
                <a:lnTo>
                  <a:pt x="4723" y="1696"/>
                </a:lnTo>
                <a:lnTo>
                  <a:pt x="4723" y="1696"/>
                </a:lnTo>
                <a:close/>
                <a:moveTo>
                  <a:pt x="4719" y="1413"/>
                </a:moveTo>
                <a:lnTo>
                  <a:pt x="4719" y="1413"/>
                </a:lnTo>
                <a:lnTo>
                  <a:pt x="4719" y="1413"/>
                </a:lnTo>
                <a:lnTo>
                  <a:pt x="4719" y="1413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19" y="1411"/>
                </a:lnTo>
                <a:lnTo>
                  <a:pt x="4719" y="1413"/>
                </a:lnTo>
                <a:close/>
                <a:moveTo>
                  <a:pt x="4712" y="1428"/>
                </a:moveTo>
                <a:lnTo>
                  <a:pt x="4712" y="1426"/>
                </a:lnTo>
                <a:lnTo>
                  <a:pt x="4712" y="1426"/>
                </a:lnTo>
                <a:lnTo>
                  <a:pt x="4712" y="1426"/>
                </a:lnTo>
                <a:lnTo>
                  <a:pt x="4710" y="1426"/>
                </a:lnTo>
                <a:lnTo>
                  <a:pt x="4710" y="1428"/>
                </a:lnTo>
                <a:lnTo>
                  <a:pt x="4710" y="1428"/>
                </a:lnTo>
                <a:lnTo>
                  <a:pt x="4712" y="1428"/>
                </a:lnTo>
                <a:close/>
                <a:moveTo>
                  <a:pt x="4704" y="1440"/>
                </a:moveTo>
                <a:lnTo>
                  <a:pt x="4704" y="1440"/>
                </a:lnTo>
                <a:lnTo>
                  <a:pt x="4706" y="1438"/>
                </a:lnTo>
                <a:lnTo>
                  <a:pt x="4708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6"/>
                </a:lnTo>
                <a:lnTo>
                  <a:pt x="4704" y="1436"/>
                </a:lnTo>
                <a:lnTo>
                  <a:pt x="4704" y="1438"/>
                </a:lnTo>
                <a:lnTo>
                  <a:pt x="4704" y="1438"/>
                </a:lnTo>
                <a:lnTo>
                  <a:pt x="4704" y="1440"/>
                </a:lnTo>
                <a:close/>
                <a:moveTo>
                  <a:pt x="4717" y="1394"/>
                </a:move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7" y="1394"/>
                </a:lnTo>
                <a:lnTo>
                  <a:pt x="4717" y="1394"/>
                </a:lnTo>
                <a:close/>
                <a:moveTo>
                  <a:pt x="4719" y="1359"/>
                </a:move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close/>
                <a:moveTo>
                  <a:pt x="4392" y="1648"/>
                </a:moveTo>
                <a:lnTo>
                  <a:pt x="4392" y="1648"/>
                </a:lnTo>
                <a:lnTo>
                  <a:pt x="4390" y="1648"/>
                </a:lnTo>
                <a:lnTo>
                  <a:pt x="4388" y="1648"/>
                </a:lnTo>
                <a:lnTo>
                  <a:pt x="4388" y="1650"/>
                </a:lnTo>
                <a:lnTo>
                  <a:pt x="4388" y="1652"/>
                </a:lnTo>
                <a:lnTo>
                  <a:pt x="4388" y="1654"/>
                </a:lnTo>
                <a:lnTo>
                  <a:pt x="4388" y="1654"/>
                </a:lnTo>
                <a:lnTo>
                  <a:pt x="4390" y="1652"/>
                </a:lnTo>
                <a:lnTo>
                  <a:pt x="4392" y="1650"/>
                </a:lnTo>
                <a:lnTo>
                  <a:pt x="4392" y="1650"/>
                </a:lnTo>
                <a:lnTo>
                  <a:pt x="4392" y="1652"/>
                </a:lnTo>
                <a:lnTo>
                  <a:pt x="4392" y="1654"/>
                </a:lnTo>
                <a:lnTo>
                  <a:pt x="4392" y="1654"/>
                </a:lnTo>
                <a:lnTo>
                  <a:pt x="4392" y="1654"/>
                </a:lnTo>
                <a:lnTo>
                  <a:pt x="4394" y="1654"/>
                </a:lnTo>
                <a:lnTo>
                  <a:pt x="4394" y="1654"/>
                </a:lnTo>
                <a:lnTo>
                  <a:pt x="4394" y="1652"/>
                </a:lnTo>
                <a:lnTo>
                  <a:pt x="4394" y="1652"/>
                </a:lnTo>
                <a:lnTo>
                  <a:pt x="4396" y="1652"/>
                </a:lnTo>
                <a:lnTo>
                  <a:pt x="4396" y="1652"/>
                </a:lnTo>
                <a:lnTo>
                  <a:pt x="4398" y="1652"/>
                </a:lnTo>
                <a:lnTo>
                  <a:pt x="4398" y="1650"/>
                </a:lnTo>
                <a:lnTo>
                  <a:pt x="4398" y="1650"/>
                </a:lnTo>
                <a:lnTo>
                  <a:pt x="4396" y="1650"/>
                </a:lnTo>
                <a:lnTo>
                  <a:pt x="4396" y="1648"/>
                </a:lnTo>
                <a:lnTo>
                  <a:pt x="4394" y="1650"/>
                </a:lnTo>
                <a:lnTo>
                  <a:pt x="4394" y="1650"/>
                </a:lnTo>
                <a:lnTo>
                  <a:pt x="4392" y="1650"/>
                </a:lnTo>
                <a:lnTo>
                  <a:pt x="4394" y="1648"/>
                </a:lnTo>
                <a:lnTo>
                  <a:pt x="4392" y="1648"/>
                </a:lnTo>
                <a:close/>
                <a:moveTo>
                  <a:pt x="4788" y="1956"/>
                </a:move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close/>
                <a:moveTo>
                  <a:pt x="4779" y="1954"/>
                </a:moveTo>
                <a:lnTo>
                  <a:pt x="4779" y="1956"/>
                </a:lnTo>
                <a:lnTo>
                  <a:pt x="4779" y="1954"/>
                </a:lnTo>
                <a:lnTo>
                  <a:pt x="4779" y="1954"/>
                </a:lnTo>
                <a:lnTo>
                  <a:pt x="4779" y="1952"/>
                </a:lnTo>
                <a:lnTo>
                  <a:pt x="4779" y="1954"/>
                </a:lnTo>
                <a:lnTo>
                  <a:pt x="4779" y="1954"/>
                </a:lnTo>
                <a:close/>
                <a:moveTo>
                  <a:pt x="4683" y="1753"/>
                </a:moveTo>
                <a:lnTo>
                  <a:pt x="4683" y="1753"/>
                </a:lnTo>
                <a:lnTo>
                  <a:pt x="4685" y="1753"/>
                </a:lnTo>
                <a:lnTo>
                  <a:pt x="4685" y="1755"/>
                </a:lnTo>
                <a:lnTo>
                  <a:pt x="4687" y="1757"/>
                </a:lnTo>
                <a:lnTo>
                  <a:pt x="4687" y="1755"/>
                </a:lnTo>
                <a:lnTo>
                  <a:pt x="4685" y="1753"/>
                </a:lnTo>
                <a:lnTo>
                  <a:pt x="4683" y="1753"/>
                </a:lnTo>
                <a:lnTo>
                  <a:pt x="4683" y="1753"/>
                </a:lnTo>
                <a:close/>
                <a:moveTo>
                  <a:pt x="2364" y="1145"/>
                </a:moveTo>
                <a:lnTo>
                  <a:pt x="2366" y="1145"/>
                </a:lnTo>
                <a:lnTo>
                  <a:pt x="2366" y="1143"/>
                </a:lnTo>
                <a:lnTo>
                  <a:pt x="2366" y="1143"/>
                </a:lnTo>
                <a:lnTo>
                  <a:pt x="2361" y="1143"/>
                </a:lnTo>
                <a:lnTo>
                  <a:pt x="2361" y="1143"/>
                </a:lnTo>
                <a:lnTo>
                  <a:pt x="2359" y="1143"/>
                </a:lnTo>
                <a:lnTo>
                  <a:pt x="2357" y="1143"/>
                </a:lnTo>
                <a:lnTo>
                  <a:pt x="2357" y="1143"/>
                </a:lnTo>
                <a:lnTo>
                  <a:pt x="2359" y="1145"/>
                </a:lnTo>
                <a:lnTo>
                  <a:pt x="2361" y="1145"/>
                </a:lnTo>
                <a:lnTo>
                  <a:pt x="2364" y="1145"/>
                </a:lnTo>
                <a:close/>
                <a:moveTo>
                  <a:pt x="4765" y="1923"/>
                </a:moveTo>
                <a:lnTo>
                  <a:pt x="4765" y="1923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7" y="1923"/>
                </a:lnTo>
                <a:lnTo>
                  <a:pt x="4765" y="1923"/>
                </a:lnTo>
                <a:close/>
                <a:moveTo>
                  <a:pt x="4767" y="1927"/>
                </a:moveTo>
                <a:lnTo>
                  <a:pt x="4767" y="1927"/>
                </a:lnTo>
                <a:lnTo>
                  <a:pt x="4767" y="1927"/>
                </a:lnTo>
                <a:lnTo>
                  <a:pt x="4767" y="1925"/>
                </a:lnTo>
                <a:lnTo>
                  <a:pt x="4767" y="1925"/>
                </a:lnTo>
                <a:lnTo>
                  <a:pt x="4765" y="1927"/>
                </a:lnTo>
                <a:lnTo>
                  <a:pt x="4767" y="1927"/>
                </a:lnTo>
                <a:lnTo>
                  <a:pt x="4767" y="1927"/>
                </a:lnTo>
                <a:close/>
                <a:moveTo>
                  <a:pt x="4591" y="1858"/>
                </a:moveTo>
                <a:lnTo>
                  <a:pt x="4591" y="1858"/>
                </a:lnTo>
                <a:lnTo>
                  <a:pt x="4591" y="1858"/>
                </a:lnTo>
                <a:lnTo>
                  <a:pt x="4591" y="1856"/>
                </a:lnTo>
                <a:lnTo>
                  <a:pt x="4591" y="1856"/>
                </a:lnTo>
                <a:lnTo>
                  <a:pt x="4591" y="1858"/>
                </a:lnTo>
                <a:close/>
                <a:moveTo>
                  <a:pt x="4823" y="1763"/>
                </a:moveTo>
                <a:lnTo>
                  <a:pt x="4823" y="1761"/>
                </a:lnTo>
                <a:lnTo>
                  <a:pt x="4823" y="1761"/>
                </a:lnTo>
                <a:lnTo>
                  <a:pt x="4823" y="1761"/>
                </a:lnTo>
                <a:lnTo>
                  <a:pt x="4821" y="1761"/>
                </a:lnTo>
                <a:lnTo>
                  <a:pt x="4821" y="1761"/>
                </a:lnTo>
                <a:lnTo>
                  <a:pt x="4819" y="1761"/>
                </a:lnTo>
                <a:lnTo>
                  <a:pt x="4819" y="1759"/>
                </a:lnTo>
                <a:lnTo>
                  <a:pt x="4817" y="1761"/>
                </a:lnTo>
                <a:lnTo>
                  <a:pt x="4817" y="1761"/>
                </a:lnTo>
                <a:lnTo>
                  <a:pt x="4819" y="1761"/>
                </a:lnTo>
                <a:lnTo>
                  <a:pt x="4819" y="1763"/>
                </a:lnTo>
                <a:lnTo>
                  <a:pt x="4819" y="1763"/>
                </a:lnTo>
                <a:lnTo>
                  <a:pt x="4821" y="1763"/>
                </a:lnTo>
                <a:lnTo>
                  <a:pt x="4821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close/>
                <a:moveTo>
                  <a:pt x="4798" y="1774"/>
                </a:moveTo>
                <a:lnTo>
                  <a:pt x="4798" y="1774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4"/>
                </a:lnTo>
                <a:lnTo>
                  <a:pt x="4794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4" y="1774"/>
                </a:lnTo>
                <a:lnTo>
                  <a:pt x="4794" y="1774"/>
                </a:lnTo>
                <a:lnTo>
                  <a:pt x="4794" y="1776"/>
                </a:lnTo>
                <a:lnTo>
                  <a:pt x="4794" y="1776"/>
                </a:lnTo>
                <a:lnTo>
                  <a:pt x="4798" y="1778"/>
                </a:lnTo>
                <a:lnTo>
                  <a:pt x="4798" y="1778"/>
                </a:lnTo>
                <a:lnTo>
                  <a:pt x="4800" y="1774"/>
                </a:lnTo>
                <a:lnTo>
                  <a:pt x="4798" y="1774"/>
                </a:lnTo>
                <a:close/>
                <a:moveTo>
                  <a:pt x="4790" y="1780"/>
                </a:moveTo>
                <a:lnTo>
                  <a:pt x="4790" y="1780"/>
                </a:lnTo>
                <a:lnTo>
                  <a:pt x="4794" y="1778"/>
                </a:lnTo>
                <a:lnTo>
                  <a:pt x="4790" y="1778"/>
                </a:lnTo>
                <a:lnTo>
                  <a:pt x="4788" y="1778"/>
                </a:lnTo>
                <a:lnTo>
                  <a:pt x="4786" y="1778"/>
                </a:lnTo>
                <a:lnTo>
                  <a:pt x="4786" y="1778"/>
                </a:lnTo>
                <a:lnTo>
                  <a:pt x="4784" y="1778"/>
                </a:lnTo>
                <a:lnTo>
                  <a:pt x="4781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7" y="1774"/>
                </a:lnTo>
                <a:lnTo>
                  <a:pt x="4777" y="1774"/>
                </a:lnTo>
                <a:lnTo>
                  <a:pt x="4777" y="1772"/>
                </a:lnTo>
                <a:lnTo>
                  <a:pt x="4779" y="1772"/>
                </a:lnTo>
                <a:lnTo>
                  <a:pt x="4779" y="1772"/>
                </a:lnTo>
                <a:lnTo>
                  <a:pt x="4781" y="1772"/>
                </a:lnTo>
                <a:lnTo>
                  <a:pt x="4781" y="1770"/>
                </a:lnTo>
                <a:lnTo>
                  <a:pt x="4779" y="1770"/>
                </a:lnTo>
                <a:lnTo>
                  <a:pt x="4779" y="1770"/>
                </a:lnTo>
                <a:lnTo>
                  <a:pt x="4777" y="1770"/>
                </a:lnTo>
                <a:lnTo>
                  <a:pt x="4773" y="1770"/>
                </a:lnTo>
                <a:lnTo>
                  <a:pt x="4773" y="1770"/>
                </a:lnTo>
                <a:lnTo>
                  <a:pt x="4771" y="1767"/>
                </a:lnTo>
                <a:lnTo>
                  <a:pt x="4769" y="1767"/>
                </a:lnTo>
                <a:lnTo>
                  <a:pt x="4769" y="1765"/>
                </a:lnTo>
                <a:lnTo>
                  <a:pt x="4771" y="1763"/>
                </a:lnTo>
                <a:lnTo>
                  <a:pt x="4769" y="1761"/>
                </a:lnTo>
                <a:lnTo>
                  <a:pt x="4769" y="1761"/>
                </a:lnTo>
                <a:lnTo>
                  <a:pt x="4769" y="1761"/>
                </a:lnTo>
                <a:lnTo>
                  <a:pt x="4767" y="1761"/>
                </a:lnTo>
                <a:lnTo>
                  <a:pt x="4763" y="1761"/>
                </a:lnTo>
                <a:lnTo>
                  <a:pt x="4763" y="1761"/>
                </a:lnTo>
                <a:lnTo>
                  <a:pt x="4761" y="1761"/>
                </a:lnTo>
                <a:lnTo>
                  <a:pt x="4758" y="1759"/>
                </a:lnTo>
                <a:lnTo>
                  <a:pt x="4758" y="1757"/>
                </a:lnTo>
                <a:lnTo>
                  <a:pt x="4758" y="1755"/>
                </a:lnTo>
                <a:lnTo>
                  <a:pt x="4756" y="1755"/>
                </a:lnTo>
                <a:lnTo>
                  <a:pt x="4754" y="1753"/>
                </a:lnTo>
                <a:lnTo>
                  <a:pt x="4754" y="1753"/>
                </a:lnTo>
                <a:lnTo>
                  <a:pt x="4754" y="1751"/>
                </a:lnTo>
                <a:lnTo>
                  <a:pt x="4754" y="1749"/>
                </a:lnTo>
                <a:lnTo>
                  <a:pt x="4754" y="1749"/>
                </a:lnTo>
                <a:lnTo>
                  <a:pt x="4750" y="1747"/>
                </a:lnTo>
                <a:lnTo>
                  <a:pt x="4750" y="1744"/>
                </a:lnTo>
                <a:lnTo>
                  <a:pt x="4748" y="1744"/>
                </a:lnTo>
                <a:lnTo>
                  <a:pt x="4746" y="1742"/>
                </a:lnTo>
                <a:lnTo>
                  <a:pt x="4744" y="1740"/>
                </a:lnTo>
                <a:lnTo>
                  <a:pt x="4742" y="1740"/>
                </a:lnTo>
                <a:lnTo>
                  <a:pt x="4742" y="1738"/>
                </a:lnTo>
                <a:lnTo>
                  <a:pt x="4740" y="1738"/>
                </a:lnTo>
                <a:lnTo>
                  <a:pt x="4740" y="1734"/>
                </a:lnTo>
                <a:lnTo>
                  <a:pt x="4737" y="1730"/>
                </a:lnTo>
                <a:lnTo>
                  <a:pt x="4737" y="1730"/>
                </a:lnTo>
                <a:lnTo>
                  <a:pt x="4737" y="1730"/>
                </a:lnTo>
                <a:lnTo>
                  <a:pt x="4740" y="1728"/>
                </a:lnTo>
                <a:lnTo>
                  <a:pt x="4742" y="1728"/>
                </a:lnTo>
                <a:lnTo>
                  <a:pt x="4748" y="1728"/>
                </a:lnTo>
                <a:lnTo>
                  <a:pt x="4750" y="1728"/>
                </a:lnTo>
                <a:lnTo>
                  <a:pt x="4750" y="1728"/>
                </a:lnTo>
                <a:lnTo>
                  <a:pt x="4750" y="1726"/>
                </a:lnTo>
                <a:lnTo>
                  <a:pt x="4750" y="1723"/>
                </a:lnTo>
                <a:lnTo>
                  <a:pt x="4748" y="1721"/>
                </a:lnTo>
                <a:lnTo>
                  <a:pt x="4748" y="1721"/>
                </a:lnTo>
                <a:lnTo>
                  <a:pt x="4748" y="1721"/>
                </a:lnTo>
                <a:lnTo>
                  <a:pt x="4746" y="1719"/>
                </a:lnTo>
                <a:lnTo>
                  <a:pt x="4746" y="1717"/>
                </a:lnTo>
                <a:lnTo>
                  <a:pt x="4746" y="1717"/>
                </a:lnTo>
                <a:lnTo>
                  <a:pt x="4744" y="1717"/>
                </a:lnTo>
                <a:lnTo>
                  <a:pt x="4744" y="1717"/>
                </a:lnTo>
                <a:lnTo>
                  <a:pt x="4742" y="1717"/>
                </a:lnTo>
                <a:lnTo>
                  <a:pt x="4740" y="1717"/>
                </a:lnTo>
                <a:lnTo>
                  <a:pt x="4737" y="1717"/>
                </a:lnTo>
                <a:lnTo>
                  <a:pt x="4729" y="1711"/>
                </a:lnTo>
                <a:lnTo>
                  <a:pt x="4725" y="1711"/>
                </a:lnTo>
                <a:lnTo>
                  <a:pt x="4723" y="1711"/>
                </a:lnTo>
                <a:lnTo>
                  <a:pt x="4721" y="1709"/>
                </a:lnTo>
                <a:lnTo>
                  <a:pt x="4719" y="1709"/>
                </a:lnTo>
                <a:lnTo>
                  <a:pt x="4721" y="1705"/>
                </a:lnTo>
                <a:lnTo>
                  <a:pt x="4721" y="1700"/>
                </a:lnTo>
                <a:lnTo>
                  <a:pt x="4719" y="1700"/>
                </a:lnTo>
                <a:lnTo>
                  <a:pt x="4712" y="1694"/>
                </a:lnTo>
                <a:lnTo>
                  <a:pt x="4712" y="1694"/>
                </a:lnTo>
                <a:lnTo>
                  <a:pt x="4710" y="1694"/>
                </a:lnTo>
                <a:lnTo>
                  <a:pt x="4708" y="1692"/>
                </a:lnTo>
                <a:lnTo>
                  <a:pt x="4708" y="1692"/>
                </a:lnTo>
                <a:lnTo>
                  <a:pt x="4706" y="1690"/>
                </a:lnTo>
                <a:lnTo>
                  <a:pt x="4704" y="1690"/>
                </a:lnTo>
                <a:lnTo>
                  <a:pt x="4704" y="1688"/>
                </a:lnTo>
                <a:lnTo>
                  <a:pt x="4702" y="1688"/>
                </a:lnTo>
                <a:lnTo>
                  <a:pt x="4702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698" y="1686"/>
                </a:lnTo>
                <a:lnTo>
                  <a:pt x="4696" y="1686"/>
                </a:lnTo>
                <a:lnTo>
                  <a:pt x="4696" y="1686"/>
                </a:lnTo>
                <a:lnTo>
                  <a:pt x="4693" y="1686"/>
                </a:lnTo>
                <a:lnTo>
                  <a:pt x="4691" y="1684"/>
                </a:lnTo>
                <a:lnTo>
                  <a:pt x="4691" y="1684"/>
                </a:lnTo>
                <a:lnTo>
                  <a:pt x="4689" y="1682"/>
                </a:lnTo>
                <a:lnTo>
                  <a:pt x="4687" y="1679"/>
                </a:lnTo>
                <a:lnTo>
                  <a:pt x="4685" y="1679"/>
                </a:lnTo>
                <a:lnTo>
                  <a:pt x="4681" y="1679"/>
                </a:lnTo>
                <a:lnTo>
                  <a:pt x="4679" y="1679"/>
                </a:lnTo>
                <a:lnTo>
                  <a:pt x="4679" y="1679"/>
                </a:lnTo>
                <a:lnTo>
                  <a:pt x="4673" y="1677"/>
                </a:lnTo>
                <a:lnTo>
                  <a:pt x="4668" y="1675"/>
                </a:lnTo>
                <a:lnTo>
                  <a:pt x="4664" y="1673"/>
                </a:lnTo>
                <a:lnTo>
                  <a:pt x="4664" y="1673"/>
                </a:lnTo>
                <a:lnTo>
                  <a:pt x="4664" y="1673"/>
                </a:lnTo>
                <a:lnTo>
                  <a:pt x="4662" y="1673"/>
                </a:lnTo>
                <a:lnTo>
                  <a:pt x="4660" y="1671"/>
                </a:lnTo>
                <a:lnTo>
                  <a:pt x="4654" y="1669"/>
                </a:lnTo>
                <a:lnTo>
                  <a:pt x="4652" y="1669"/>
                </a:lnTo>
                <a:lnTo>
                  <a:pt x="4647" y="1669"/>
                </a:lnTo>
                <a:lnTo>
                  <a:pt x="4647" y="1667"/>
                </a:lnTo>
                <a:lnTo>
                  <a:pt x="4645" y="1667"/>
                </a:lnTo>
                <a:lnTo>
                  <a:pt x="4645" y="1667"/>
                </a:lnTo>
                <a:lnTo>
                  <a:pt x="4641" y="1667"/>
                </a:lnTo>
                <a:lnTo>
                  <a:pt x="4639" y="1665"/>
                </a:lnTo>
                <a:lnTo>
                  <a:pt x="4639" y="1665"/>
                </a:lnTo>
                <a:lnTo>
                  <a:pt x="4639" y="1665"/>
                </a:lnTo>
                <a:lnTo>
                  <a:pt x="4635" y="1665"/>
                </a:lnTo>
                <a:lnTo>
                  <a:pt x="4633" y="1665"/>
                </a:lnTo>
                <a:lnTo>
                  <a:pt x="4629" y="1663"/>
                </a:lnTo>
                <a:lnTo>
                  <a:pt x="4624" y="1661"/>
                </a:lnTo>
                <a:lnTo>
                  <a:pt x="4624" y="1661"/>
                </a:lnTo>
                <a:lnTo>
                  <a:pt x="4622" y="1661"/>
                </a:lnTo>
                <a:lnTo>
                  <a:pt x="4620" y="1658"/>
                </a:lnTo>
                <a:lnTo>
                  <a:pt x="4618" y="1658"/>
                </a:lnTo>
                <a:lnTo>
                  <a:pt x="4618" y="1658"/>
                </a:lnTo>
                <a:lnTo>
                  <a:pt x="4616" y="1656"/>
                </a:lnTo>
                <a:lnTo>
                  <a:pt x="4608" y="1654"/>
                </a:lnTo>
                <a:lnTo>
                  <a:pt x="4608" y="1654"/>
                </a:lnTo>
                <a:lnTo>
                  <a:pt x="4605" y="1652"/>
                </a:lnTo>
                <a:lnTo>
                  <a:pt x="4603" y="1652"/>
                </a:lnTo>
                <a:lnTo>
                  <a:pt x="4601" y="1654"/>
                </a:lnTo>
                <a:lnTo>
                  <a:pt x="4597" y="1656"/>
                </a:lnTo>
                <a:lnTo>
                  <a:pt x="4595" y="1656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61"/>
                </a:lnTo>
                <a:lnTo>
                  <a:pt x="4593" y="1661"/>
                </a:lnTo>
                <a:lnTo>
                  <a:pt x="4591" y="1663"/>
                </a:lnTo>
                <a:lnTo>
                  <a:pt x="4587" y="1663"/>
                </a:lnTo>
                <a:lnTo>
                  <a:pt x="4585" y="1665"/>
                </a:lnTo>
                <a:lnTo>
                  <a:pt x="4582" y="1665"/>
                </a:lnTo>
                <a:lnTo>
                  <a:pt x="4582" y="1667"/>
                </a:lnTo>
                <a:lnTo>
                  <a:pt x="4582" y="1667"/>
                </a:lnTo>
                <a:lnTo>
                  <a:pt x="4582" y="1669"/>
                </a:lnTo>
                <a:lnTo>
                  <a:pt x="4578" y="1671"/>
                </a:lnTo>
                <a:lnTo>
                  <a:pt x="4578" y="1671"/>
                </a:lnTo>
                <a:lnTo>
                  <a:pt x="4576" y="1673"/>
                </a:lnTo>
                <a:lnTo>
                  <a:pt x="4576" y="1673"/>
                </a:lnTo>
                <a:lnTo>
                  <a:pt x="4572" y="1677"/>
                </a:lnTo>
                <a:lnTo>
                  <a:pt x="4572" y="1677"/>
                </a:lnTo>
                <a:lnTo>
                  <a:pt x="4570" y="1679"/>
                </a:lnTo>
                <a:lnTo>
                  <a:pt x="4570" y="1679"/>
                </a:lnTo>
                <a:lnTo>
                  <a:pt x="4568" y="1679"/>
                </a:lnTo>
                <a:lnTo>
                  <a:pt x="4566" y="1679"/>
                </a:lnTo>
                <a:lnTo>
                  <a:pt x="4564" y="1679"/>
                </a:lnTo>
                <a:lnTo>
                  <a:pt x="4561" y="1677"/>
                </a:lnTo>
                <a:lnTo>
                  <a:pt x="4561" y="1677"/>
                </a:lnTo>
                <a:lnTo>
                  <a:pt x="4561" y="1675"/>
                </a:lnTo>
                <a:lnTo>
                  <a:pt x="4561" y="1673"/>
                </a:lnTo>
                <a:lnTo>
                  <a:pt x="4561" y="1673"/>
                </a:lnTo>
                <a:lnTo>
                  <a:pt x="4559" y="1673"/>
                </a:lnTo>
                <a:lnTo>
                  <a:pt x="4559" y="1673"/>
                </a:lnTo>
                <a:lnTo>
                  <a:pt x="4559" y="1669"/>
                </a:lnTo>
                <a:lnTo>
                  <a:pt x="4557" y="1669"/>
                </a:lnTo>
                <a:lnTo>
                  <a:pt x="4557" y="1667"/>
                </a:lnTo>
                <a:lnTo>
                  <a:pt x="4557" y="1667"/>
                </a:lnTo>
                <a:lnTo>
                  <a:pt x="4557" y="1667"/>
                </a:lnTo>
                <a:lnTo>
                  <a:pt x="4555" y="1669"/>
                </a:lnTo>
                <a:lnTo>
                  <a:pt x="4555" y="1671"/>
                </a:lnTo>
                <a:lnTo>
                  <a:pt x="4555" y="1671"/>
                </a:lnTo>
                <a:lnTo>
                  <a:pt x="4555" y="1669"/>
                </a:lnTo>
                <a:lnTo>
                  <a:pt x="4551" y="1665"/>
                </a:lnTo>
                <a:lnTo>
                  <a:pt x="4551" y="1663"/>
                </a:lnTo>
                <a:lnTo>
                  <a:pt x="4551" y="1661"/>
                </a:lnTo>
                <a:lnTo>
                  <a:pt x="4551" y="1658"/>
                </a:lnTo>
                <a:lnTo>
                  <a:pt x="4551" y="1658"/>
                </a:lnTo>
                <a:lnTo>
                  <a:pt x="4551" y="1656"/>
                </a:lnTo>
                <a:lnTo>
                  <a:pt x="4551" y="1654"/>
                </a:lnTo>
                <a:lnTo>
                  <a:pt x="4553" y="1652"/>
                </a:lnTo>
                <a:lnTo>
                  <a:pt x="4553" y="1652"/>
                </a:lnTo>
                <a:lnTo>
                  <a:pt x="4553" y="1650"/>
                </a:lnTo>
                <a:lnTo>
                  <a:pt x="4553" y="1650"/>
                </a:lnTo>
                <a:lnTo>
                  <a:pt x="4551" y="1648"/>
                </a:lnTo>
                <a:lnTo>
                  <a:pt x="4551" y="1648"/>
                </a:lnTo>
                <a:lnTo>
                  <a:pt x="4551" y="1646"/>
                </a:lnTo>
                <a:lnTo>
                  <a:pt x="4551" y="1644"/>
                </a:lnTo>
                <a:lnTo>
                  <a:pt x="4551" y="1644"/>
                </a:lnTo>
                <a:lnTo>
                  <a:pt x="4549" y="1642"/>
                </a:lnTo>
                <a:lnTo>
                  <a:pt x="4549" y="1642"/>
                </a:lnTo>
                <a:lnTo>
                  <a:pt x="4547" y="1642"/>
                </a:lnTo>
                <a:lnTo>
                  <a:pt x="4545" y="1642"/>
                </a:lnTo>
                <a:lnTo>
                  <a:pt x="4541" y="1642"/>
                </a:lnTo>
                <a:lnTo>
                  <a:pt x="4538" y="1640"/>
                </a:lnTo>
                <a:lnTo>
                  <a:pt x="4536" y="1638"/>
                </a:lnTo>
                <a:lnTo>
                  <a:pt x="4532" y="1638"/>
                </a:lnTo>
                <a:lnTo>
                  <a:pt x="4530" y="1635"/>
                </a:lnTo>
                <a:lnTo>
                  <a:pt x="4528" y="1635"/>
                </a:lnTo>
                <a:lnTo>
                  <a:pt x="4526" y="1635"/>
                </a:lnTo>
                <a:lnTo>
                  <a:pt x="4522" y="1638"/>
                </a:lnTo>
                <a:lnTo>
                  <a:pt x="4522" y="1638"/>
                </a:lnTo>
                <a:lnTo>
                  <a:pt x="4522" y="1640"/>
                </a:lnTo>
                <a:lnTo>
                  <a:pt x="4520" y="1640"/>
                </a:lnTo>
                <a:lnTo>
                  <a:pt x="4517" y="1640"/>
                </a:lnTo>
                <a:lnTo>
                  <a:pt x="4517" y="1642"/>
                </a:lnTo>
                <a:lnTo>
                  <a:pt x="4511" y="1642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6"/>
                </a:lnTo>
                <a:lnTo>
                  <a:pt x="4509" y="1648"/>
                </a:lnTo>
                <a:lnTo>
                  <a:pt x="4507" y="1648"/>
                </a:lnTo>
                <a:lnTo>
                  <a:pt x="4507" y="1650"/>
                </a:lnTo>
                <a:lnTo>
                  <a:pt x="4507" y="1650"/>
                </a:lnTo>
                <a:lnTo>
                  <a:pt x="4505" y="1650"/>
                </a:lnTo>
                <a:lnTo>
                  <a:pt x="4505" y="1652"/>
                </a:lnTo>
                <a:lnTo>
                  <a:pt x="4507" y="1652"/>
                </a:lnTo>
                <a:lnTo>
                  <a:pt x="4507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15" y="1654"/>
                </a:lnTo>
                <a:lnTo>
                  <a:pt x="4517" y="1654"/>
                </a:lnTo>
                <a:lnTo>
                  <a:pt x="4520" y="1654"/>
                </a:lnTo>
                <a:lnTo>
                  <a:pt x="4520" y="1656"/>
                </a:lnTo>
                <a:lnTo>
                  <a:pt x="4520" y="1658"/>
                </a:lnTo>
                <a:lnTo>
                  <a:pt x="4520" y="1661"/>
                </a:lnTo>
                <a:lnTo>
                  <a:pt x="4522" y="1661"/>
                </a:lnTo>
                <a:lnTo>
                  <a:pt x="4522" y="1661"/>
                </a:lnTo>
                <a:lnTo>
                  <a:pt x="4524" y="1663"/>
                </a:lnTo>
                <a:lnTo>
                  <a:pt x="4524" y="1663"/>
                </a:lnTo>
                <a:lnTo>
                  <a:pt x="4526" y="1663"/>
                </a:lnTo>
                <a:lnTo>
                  <a:pt x="4528" y="1663"/>
                </a:lnTo>
                <a:lnTo>
                  <a:pt x="4530" y="1663"/>
                </a:lnTo>
                <a:lnTo>
                  <a:pt x="4532" y="1665"/>
                </a:lnTo>
                <a:lnTo>
                  <a:pt x="4534" y="1665"/>
                </a:lnTo>
                <a:lnTo>
                  <a:pt x="4538" y="1663"/>
                </a:lnTo>
                <a:lnTo>
                  <a:pt x="4541" y="1663"/>
                </a:lnTo>
                <a:lnTo>
                  <a:pt x="4541" y="1663"/>
                </a:lnTo>
                <a:lnTo>
                  <a:pt x="4545" y="1663"/>
                </a:lnTo>
                <a:lnTo>
                  <a:pt x="4547" y="1661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7"/>
                </a:lnTo>
                <a:lnTo>
                  <a:pt x="4547" y="1667"/>
                </a:lnTo>
                <a:lnTo>
                  <a:pt x="4545" y="1667"/>
                </a:lnTo>
                <a:lnTo>
                  <a:pt x="4545" y="1667"/>
                </a:lnTo>
                <a:lnTo>
                  <a:pt x="4545" y="1669"/>
                </a:lnTo>
                <a:lnTo>
                  <a:pt x="4545" y="1669"/>
                </a:lnTo>
                <a:lnTo>
                  <a:pt x="4543" y="1667"/>
                </a:lnTo>
                <a:lnTo>
                  <a:pt x="4543" y="1667"/>
                </a:lnTo>
                <a:lnTo>
                  <a:pt x="4541" y="1667"/>
                </a:lnTo>
                <a:lnTo>
                  <a:pt x="4538" y="1667"/>
                </a:lnTo>
                <a:lnTo>
                  <a:pt x="4536" y="1667"/>
                </a:lnTo>
                <a:lnTo>
                  <a:pt x="4536" y="1667"/>
                </a:lnTo>
                <a:lnTo>
                  <a:pt x="4534" y="1667"/>
                </a:lnTo>
                <a:lnTo>
                  <a:pt x="4532" y="1669"/>
                </a:lnTo>
                <a:lnTo>
                  <a:pt x="4530" y="1671"/>
                </a:lnTo>
                <a:lnTo>
                  <a:pt x="4530" y="1671"/>
                </a:lnTo>
                <a:lnTo>
                  <a:pt x="4528" y="1671"/>
                </a:lnTo>
                <a:lnTo>
                  <a:pt x="4524" y="1669"/>
                </a:lnTo>
                <a:lnTo>
                  <a:pt x="4524" y="1669"/>
                </a:lnTo>
                <a:lnTo>
                  <a:pt x="4522" y="1671"/>
                </a:lnTo>
                <a:lnTo>
                  <a:pt x="4520" y="1671"/>
                </a:lnTo>
                <a:lnTo>
                  <a:pt x="4520" y="1673"/>
                </a:lnTo>
                <a:lnTo>
                  <a:pt x="4522" y="1673"/>
                </a:lnTo>
                <a:lnTo>
                  <a:pt x="4522" y="1673"/>
                </a:lnTo>
                <a:lnTo>
                  <a:pt x="4524" y="1673"/>
                </a:lnTo>
                <a:lnTo>
                  <a:pt x="4526" y="1673"/>
                </a:lnTo>
                <a:lnTo>
                  <a:pt x="4528" y="1675"/>
                </a:lnTo>
                <a:lnTo>
                  <a:pt x="4530" y="1679"/>
                </a:lnTo>
                <a:lnTo>
                  <a:pt x="4532" y="1679"/>
                </a:lnTo>
                <a:lnTo>
                  <a:pt x="4532" y="1682"/>
                </a:lnTo>
                <a:lnTo>
                  <a:pt x="4530" y="1684"/>
                </a:lnTo>
                <a:lnTo>
                  <a:pt x="4532" y="1686"/>
                </a:lnTo>
                <a:lnTo>
                  <a:pt x="4532" y="1688"/>
                </a:lnTo>
                <a:lnTo>
                  <a:pt x="4532" y="1688"/>
                </a:lnTo>
                <a:lnTo>
                  <a:pt x="4534" y="1690"/>
                </a:lnTo>
                <a:lnTo>
                  <a:pt x="4534" y="1690"/>
                </a:lnTo>
                <a:lnTo>
                  <a:pt x="4536" y="1690"/>
                </a:lnTo>
                <a:lnTo>
                  <a:pt x="4536" y="1690"/>
                </a:lnTo>
                <a:lnTo>
                  <a:pt x="4538" y="1690"/>
                </a:lnTo>
                <a:lnTo>
                  <a:pt x="4541" y="1688"/>
                </a:lnTo>
                <a:lnTo>
                  <a:pt x="4541" y="1686"/>
                </a:lnTo>
                <a:lnTo>
                  <a:pt x="4541" y="1686"/>
                </a:lnTo>
                <a:lnTo>
                  <a:pt x="4541" y="1686"/>
                </a:lnTo>
                <a:lnTo>
                  <a:pt x="4543" y="1684"/>
                </a:lnTo>
                <a:lnTo>
                  <a:pt x="4543" y="1682"/>
                </a:lnTo>
                <a:lnTo>
                  <a:pt x="4543" y="1679"/>
                </a:lnTo>
                <a:lnTo>
                  <a:pt x="4543" y="1679"/>
                </a:lnTo>
                <a:lnTo>
                  <a:pt x="4545" y="1679"/>
                </a:lnTo>
                <a:lnTo>
                  <a:pt x="4545" y="1677"/>
                </a:lnTo>
                <a:lnTo>
                  <a:pt x="4545" y="1675"/>
                </a:lnTo>
                <a:lnTo>
                  <a:pt x="4545" y="1675"/>
                </a:lnTo>
                <a:lnTo>
                  <a:pt x="4545" y="1675"/>
                </a:lnTo>
                <a:lnTo>
                  <a:pt x="4547" y="1675"/>
                </a:lnTo>
                <a:lnTo>
                  <a:pt x="4547" y="1677"/>
                </a:lnTo>
                <a:lnTo>
                  <a:pt x="4545" y="1677"/>
                </a:lnTo>
                <a:lnTo>
                  <a:pt x="4545" y="1679"/>
                </a:lnTo>
                <a:lnTo>
                  <a:pt x="4545" y="1682"/>
                </a:lnTo>
                <a:lnTo>
                  <a:pt x="4545" y="1682"/>
                </a:lnTo>
                <a:lnTo>
                  <a:pt x="4547" y="1684"/>
                </a:lnTo>
                <a:lnTo>
                  <a:pt x="4547" y="1684"/>
                </a:lnTo>
                <a:lnTo>
                  <a:pt x="4547" y="1684"/>
                </a:lnTo>
                <a:lnTo>
                  <a:pt x="4549" y="1686"/>
                </a:lnTo>
                <a:lnTo>
                  <a:pt x="4549" y="1686"/>
                </a:lnTo>
                <a:lnTo>
                  <a:pt x="4549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8"/>
                </a:lnTo>
                <a:lnTo>
                  <a:pt x="4553" y="1688"/>
                </a:lnTo>
                <a:lnTo>
                  <a:pt x="4555" y="1688"/>
                </a:lnTo>
                <a:lnTo>
                  <a:pt x="4555" y="1688"/>
                </a:lnTo>
                <a:lnTo>
                  <a:pt x="4557" y="1688"/>
                </a:lnTo>
                <a:lnTo>
                  <a:pt x="4557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61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59" y="1690"/>
                </a:lnTo>
                <a:lnTo>
                  <a:pt x="4559" y="1692"/>
                </a:lnTo>
                <a:lnTo>
                  <a:pt x="4566" y="1694"/>
                </a:lnTo>
                <a:lnTo>
                  <a:pt x="4568" y="1694"/>
                </a:lnTo>
                <a:lnTo>
                  <a:pt x="4568" y="1694"/>
                </a:lnTo>
                <a:lnTo>
                  <a:pt x="4570" y="1694"/>
                </a:lnTo>
                <a:lnTo>
                  <a:pt x="4574" y="1696"/>
                </a:lnTo>
                <a:lnTo>
                  <a:pt x="4578" y="1696"/>
                </a:lnTo>
                <a:lnTo>
                  <a:pt x="4580" y="1696"/>
                </a:lnTo>
                <a:lnTo>
                  <a:pt x="4580" y="1698"/>
                </a:lnTo>
                <a:lnTo>
                  <a:pt x="4585" y="1698"/>
                </a:lnTo>
                <a:lnTo>
                  <a:pt x="4587" y="1700"/>
                </a:lnTo>
                <a:lnTo>
                  <a:pt x="4591" y="1700"/>
                </a:lnTo>
                <a:lnTo>
                  <a:pt x="4591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7" y="1702"/>
                </a:lnTo>
                <a:lnTo>
                  <a:pt x="4597" y="1702"/>
                </a:lnTo>
                <a:lnTo>
                  <a:pt x="4603" y="1707"/>
                </a:lnTo>
                <a:lnTo>
                  <a:pt x="4603" y="1707"/>
                </a:lnTo>
                <a:lnTo>
                  <a:pt x="4605" y="1709"/>
                </a:lnTo>
                <a:lnTo>
                  <a:pt x="4605" y="1709"/>
                </a:lnTo>
                <a:lnTo>
                  <a:pt x="4605" y="1709"/>
                </a:lnTo>
                <a:lnTo>
                  <a:pt x="4608" y="1709"/>
                </a:lnTo>
                <a:lnTo>
                  <a:pt x="4608" y="1709"/>
                </a:lnTo>
                <a:lnTo>
                  <a:pt x="4608" y="1711"/>
                </a:lnTo>
                <a:lnTo>
                  <a:pt x="4608" y="1713"/>
                </a:lnTo>
                <a:lnTo>
                  <a:pt x="4608" y="1713"/>
                </a:lnTo>
                <a:lnTo>
                  <a:pt x="4608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2" y="1713"/>
                </a:lnTo>
                <a:lnTo>
                  <a:pt x="4610" y="1713"/>
                </a:lnTo>
                <a:lnTo>
                  <a:pt x="4610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7"/>
                </a:lnTo>
                <a:lnTo>
                  <a:pt x="4612" y="1719"/>
                </a:lnTo>
                <a:lnTo>
                  <a:pt x="4614" y="1721"/>
                </a:lnTo>
                <a:lnTo>
                  <a:pt x="4614" y="1723"/>
                </a:lnTo>
                <a:lnTo>
                  <a:pt x="4616" y="1726"/>
                </a:lnTo>
                <a:lnTo>
                  <a:pt x="4618" y="1726"/>
                </a:lnTo>
                <a:lnTo>
                  <a:pt x="4618" y="1728"/>
                </a:lnTo>
                <a:lnTo>
                  <a:pt x="4618" y="1730"/>
                </a:lnTo>
                <a:lnTo>
                  <a:pt x="4620" y="1730"/>
                </a:lnTo>
                <a:lnTo>
                  <a:pt x="4616" y="1730"/>
                </a:lnTo>
                <a:lnTo>
                  <a:pt x="4616" y="1730"/>
                </a:lnTo>
                <a:lnTo>
                  <a:pt x="4616" y="1732"/>
                </a:lnTo>
                <a:lnTo>
                  <a:pt x="4618" y="1732"/>
                </a:lnTo>
                <a:lnTo>
                  <a:pt x="4620" y="1734"/>
                </a:lnTo>
                <a:lnTo>
                  <a:pt x="4622" y="1734"/>
                </a:lnTo>
                <a:lnTo>
                  <a:pt x="4622" y="1734"/>
                </a:lnTo>
                <a:lnTo>
                  <a:pt x="4624" y="1734"/>
                </a:lnTo>
                <a:lnTo>
                  <a:pt x="4622" y="1736"/>
                </a:lnTo>
                <a:lnTo>
                  <a:pt x="4622" y="1736"/>
                </a:lnTo>
                <a:lnTo>
                  <a:pt x="4620" y="1734"/>
                </a:lnTo>
                <a:lnTo>
                  <a:pt x="4620" y="1734"/>
                </a:lnTo>
                <a:lnTo>
                  <a:pt x="4618" y="1734"/>
                </a:lnTo>
                <a:lnTo>
                  <a:pt x="4618" y="1736"/>
                </a:lnTo>
                <a:lnTo>
                  <a:pt x="4618" y="1736"/>
                </a:lnTo>
                <a:lnTo>
                  <a:pt x="4620" y="1736"/>
                </a:lnTo>
                <a:lnTo>
                  <a:pt x="4620" y="1738"/>
                </a:lnTo>
                <a:lnTo>
                  <a:pt x="4620" y="1738"/>
                </a:lnTo>
                <a:lnTo>
                  <a:pt x="4620" y="1738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2"/>
                </a:lnTo>
                <a:lnTo>
                  <a:pt x="4622" y="1744"/>
                </a:lnTo>
                <a:lnTo>
                  <a:pt x="4620" y="1744"/>
                </a:lnTo>
                <a:lnTo>
                  <a:pt x="4620" y="1747"/>
                </a:lnTo>
                <a:lnTo>
                  <a:pt x="4620" y="1747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51"/>
                </a:lnTo>
                <a:lnTo>
                  <a:pt x="4622" y="1749"/>
                </a:lnTo>
                <a:lnTo>
                  <a:pt x="4624" y="1747"/>
                </a:lnTo>
                <a:lnTo>
                  <a:pt x="4624" y="1747"/>
                </a:lnTo>
                <a:lnTo>
                  <a:pt x="4624" y="1747"/>
                </a:lnTo>
                <a:lnTo>
                  <a:pt x="4626" y="1749"/>
                </a:lnTo>
                <a:lnTo>
                  <a:pt x="4626" y="1749"/>
                </a:lnTo>
                <a:lnTo>
                  <a:pt x="4626" y="1749"/>
                </a:lnTo>
                <a:lnTo>
                  <a:pt x="4629" y="1749"/>
                </a:lnTo>
                <a:lnTo>
                  <a:pt x="4631" y="1749"/>
                </a:lnTo>
                <a:lnTo>
                  <a:pt x="4633" y="1749"/>
                </a:lnTo>
                <a:lnTo>
                  <a:pt x="4635" y="1749"/>
                </a:lnTo>
                <a:lnTo>
                  <a:pt x="4637" y="1747"/>
                </a:lnTo>
                <a:lnTo>
                  <a:pt x="4637" y="1744"/>
                </a:lnTo>
                <a:lnTo>
                  <a:pt x="4637" y="1747"/>
                </a:lnTo>
                <a:lnTo>
                  <a:pt x="4635" y="1749"/>
                </a:lnTo>
                <a:lnTo>
                  <a:pt x="4635" y="1749"/>
                </a:lnTo>
                <a:lnTo>
                  <a:pt x="4637" y="1749"/>
                </a:lnTo>
                <a:lnTo>
                  <a:pt x="4637" y="1751"/>
                </a:lnTo>
                <a:lnTo>
                  <a:pt x="4643" y="1755"/>
                </a:lnTo>
                <a:lnTo>
                  <a:pt x="4645" y="1757"/>
                </a:lnTo>
                <a:lnTo>
                  <a:pt x="4645" y="1759"/>
                </a:lnTo>
                <a:lnTo>
                  <a:pt x="4647" y="1761"/>
                </a:lnTo>
                <a:lnTo>
                  <a:pt x="4649" y="1761"/>
                </a:lnTo>
                <a:lnTo>
                  <a:pt x="4652" y="1763"/>
                </a:lnTo>
                <a:lnTo>
                  <a:pt x="4654" y="1763"/>
                </a:lnTo>
                <a:lnTo>
                  <a:pt x="4654" y="1763"/>
                </a:lnTo>
                <a:lnTo>
                  <a:pt x="4656" y="1763"/>
                </a:lnTo>
                <a:lnTo>
                  <a:pt x="4658" y="1763"/>
                </a:lnTo>
                <a:lnTo>
                  <a:pt x="4660" y="1763"/>
                </a:lnTo>
                <a:lnTo>
                  <a:pt x="4660" y="1763"/>
                </a:lnTo>
                <a:lnTo>
                  <a:pt x="4664" y="1763"/>
                </a:lnTo>
                <a:lnTo>
                  <a:pt x="4668" y="1763"/>
                </a:lnTo>
                <a:lnTo>
                  <a:pt x="4668" y="1763"/>
                </a:lnTo>
                <a:lnTo>
                  <a:pt x="4670" y="1763"/>
                </a:lnTo>
                <a:lnTo>
                  <a:pt x="4670" y="1763"/>
                </a:lnTo>
                <a:lnTo>
                  <a:pt x="4673" y="1765"/>
                </a:lnTo>
                <a:lnTo>
                  <a:pt x="4675" y="1765"/>
                </a:lnTo>
                <a:lnTo>
                  <a:pt x="4677" y="1763"/>
                </a:lnTo>
                <a:lnTo>
                  <a:pt x="4681" y="1761"/>
                </a:lnTo>
                <a:lnTo>
                  <a:pt x="4683" y="1761"/>
                </a:lnTo>
                <a:lnTo>
                  <a:pt x="4685" y="1759"/>
                </a:lnTo>
                <a:lnTo>
                  <a:pt x="4685" y="1759"/>
                </a:lnTo>
                <a:lnTo>
                  <a:pt x="4685" y="1757"/>
                </a:lnTo>
                <a:lnTo>
                  <a:pt x="4685" y="1757"/>
                </a:lnTo>
                <a:lnTo>
                  <a:pt x="4683" y="1755"/>
                </a:lnTo>
                <a:lnTo>
                  <a:pt x="4683" y="1755"/>
                </a:lnTo>
                <a:lnTo>
                  <a:pt x="4681" y="1753"/>
                </a:lnTo>
                <a:lnTo>
                  <a:pt x="4681" y="1753"/>
                </a:lnTo>
                <a:lnTo>
                  <a:pt x="4679" y="1753"/>
                </a:lnTo>
                <a:lnTo>
                  <a:pt x="4677" y="1751"/>
                </a:lnTo>
                <a:lnTo>
                  <a:pt x="4673" y="1751"/>
                </a:lnTo>
                <a:lnTo>
                  <a:pt x="4673" y="1751"/>
                </a:lnTo>
                <a:lnTo>
                  <a:pt x="4670" y="1751"/>
                </a:lnTo>
                <a:lnTo>
                  <a:pt x="4670" y="1751"/>
                </a:lnTo>
                <a:lnTo>
                  <a:pt x="4670" y="1749"/>
                </a:lnTo>
                <a:lnTo>
                  <a:pt x="4668" y="1749"/>
                </a:lnTo>
                <a:lnTo>
                  <a:pt x="4668" y="1749"/>
                </a:lnTo>
                <a:lnTo>
                  <a:pt x="4670" y="1749"/>
                </a:lnTo>
                <a:lnTo>
                  <a:pt x="4670" y="1749"/>
                </a:lnTo>
                <a:lnTo>
                  <a:pt x="4670" y="1751"/>
                </a:lnTo>
                <a:lnTo>
                  <a:pt x="4670" y="1751"/>
                </a:lnTo>
                <a:lnTo>
                  <a:pt x="4673" y="1751"/>
                </a:lnTo>
                <a:lnTo>
                  <a:pt x="4675" y="1751"/>
                </a:lnTo>
                <a:lnTo>
                  <a:pt x="4675" y="1751"/>
                </a:lnTo>
                <a:lnTo>
                  <a:pt x="4677" y="1751"/>
                </a:lnTo>
                <a:lnTo>
                  <a:pt x="4679" y="1751"/>
                </a:lnTo>
                <a:lnTo>
                  <a:pt x="4681" y="1751"/>
                </a:lnTo>
                <a:lnTo>
                  <a:pt x="4683" y="1751"/>
                </a:lnTo>
                <a:lnTo>
                  <a:pt x="4685" y="1751"/>
                </a:lnTo>
                <a:lnTo>
                  <a:pt x="4689" y="1749"/>
                </a:lnTo>
                <a:lnTo>
                  <a:pt x="4687" y="1749"/>
                </a:lnTo>
                <a:lnTo>
                  <a:pt x="4687" y="1747"/>
                </a:lnTo>
                <a:lnTo>
                  <a:pt x="4687" y="1747"/>
                </a:lnTo>
                <a:lnTo>
                  <a:pt x="4687" y="1747"/>
                </a:lnTo>
                <a:lnTo>
                  <a:pt x="4689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4"/>
                </a:lnTo>
                <a:lnTo>
                  <a:pt x="4691" y="1747"/>
                </a:lnTo>
                <a:lnTo>
                  <a:pt x="4693" y="1744"/>
                </a:lnTo>
                <a:lnTo>
                  <a:pt x="4689" y="1740"/>
                </a:lnTo>
                <a:lnTo>
                  <a:pt x="4689" y="1738"/>
                </a:lnTo>
                <a:lnTo>
                  <a:pt x="4689" y="1738"/>
                </a:lnTo>
                <a:lnTo>
                  <a:pt x="4691" y="1740"/>
                </a:lnTo>
                <a:lnTo>
                  <a:pt x="4691" y="1740"/>
                </a:lnTo>
                <a:lnTo>
                  <a:pt x="4691" y="1742"/>
                </a:lnTo>
                <a:lnTo>
                  <a:pt x="4693" y="1742"/>
                </a:lnTo>
                <a:lnTo>
                  <a:pt x="4696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0"/>
                </a:lnTo>
                <a:lnTo>
                  <a:pt x="4702" y="1740"/>
                </a:lnTo>
                <a:lnTo>
                  <a:pt x="4702" y="1740"/>
                </a:lnTo>
                <a:lnTo>
                  <a:pt x="4704" y="1740"/>
                </a:lnTo>
                <a:lnTo>
                  <a:pt x="4706" y="1740"/>
                </a:lnTo>
                <a:lnTo>
                  <a:pt x="4706" y="1740"/>
                </a:lnTo>
                <a:lnTo>
                  <a:pt x="4706" y="1742"/>
                </a:lnTo>
                <a:lnTo>
                  <a:pt x="4708" y="1742"/>
                </a:lnTo>
                <a:lnTo>
                  <a:pt x="4708" y="1742"/>
                </a:lnTo>
                <a:lnTo>
                  <a:pt x="4710" y="1744"/>
                </a:lnTo>
                <a:lnTo>
                  <a:pt x="4710" y="1744"/>
                </a:lnTo>
                <a:lnTo>
                  <a:pt x="4712" y="1744"/>
                </a:lnTo>
                <a:lnTo>
                  <a:pt x="4714" y="1744"/>
                </a:lnTo>
                <a:lnTo>
                  <a:pt x="4717" y="1744"/>
                </a:lnTo>
                <a:lnTo>
                  <a:pt x="4719" y="1747"/>
                </a:lnTo>
                <a:lnTo>
                  <a:pt x="4719" y="1747"/>
                </a:lnTo>
                <a:lnTo>
                  <a:pt x="4721" y="1747"/>
                </a:lnTo>
                <a:lnTo>
                  <a:pt x="4723" y="1747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51"/>
                </a:lnTo>
                <a:lnTo>
                  <a:pt x="4727" y="1751"/>
                </a:lnTo>
                <a:lnTo>
                  <a:pt x="4727" y="1753"/>
                </a:lnTo>
                <a:lnTo>
                  <a:pt x="4729" y="1755"/>
                </a:lnTo>
                <a:lnTo>
                  <a:pt x="4731" y="1757"/>
                </a:lnTo>
                <a:lnTo>
                  <a:pt x="4731" y="1759"/>
                </a:lnTo>
                <a:lnTo>
                  <a:pt x="4733" y="1761"/>
                </a:lnTo>
                <a:lnTo>
                  <a:pt x="4735" y="1761"/>
                </a:lnTo>
                <a:lnTo>
                  <a:pt x="4735" y="1761"/>
                </a:lnTo>
                <a:lnTo>
                  <a:pt x="4737" y="1761"/>
                </a:lnTo>
                <a:lnTo>
                  <a:pt x="4735" y="1763"/>
                </a:lnTo>
                <a:lnTo>
                  <a:pt x="4735" y="1763"/>
                </a:lnTo>
                <a:lnTo>
                  <a:pt x="4737" y="1765"/>
                </a:lnTo>
                <a:lnTo>
                  <a:pt x="4737" y="1767"/>
                </a:lnTo>
                <a:lnTo>
                  <a:pt x="4742" y="1770"/>
                </a:lnTo>
                <a:lnTo>
                  <a:pt x="4744" y="1770"/>
                </a:lnTo>
                <a:lnTo>
                  <a:pt x="4744" y="1772"/>
                </a:lnTo>
                <a:lnTo>
                  <a:pt x="4746" y="1774"/>
                </a:lnTo>
                <a:lnTo>
                  <a:pt x="4746" y="1774"/>
                </a:lnTo>
                <a:lnTo>
                  <a:pt x="4748" y="1776"/>
                </a:lnTo>
                <a:lnTo>
                  <a:pt x="4748" y="1776"/>
                </a:lnTo>
                <a:lnTo>
                  <a:pt x="4750" y="1776"/>
                </a:lnTo>
                <a:lnTo>
                  <a:pt x="4752" y="1778"/>
                </a:lnTo>
                <a:lnTo>
                  <a:pt x="4754" y="1778"/>
                </a:lnTo>
                <a:lnTo>
                  <a:pt x="4754" y="1776"/>
                </a:lnTo>
                <a:lnTo>
                  <a:pt x="4756" y="1778"/>
                </a:lnTo>
                <a:lnTo>
                  <a:pt x="4756" y="1778"/>
                </a:lnTo>
                <a:lnTo>
                  <a:pt x="4758" y="1778"/>
                </a:lnTo>
                <a:lnTo>
                  <a:pt x="4761" y="1778"/>
                </a:lnTo>
                <a:lnTo>
                  <a:pt x="4761" y="1778"/>
                </a:lnTo>
                <a:lnTo>
                  <a:pt x="4763" y="1778"/>
                </a:lnTo>
                <a:lnTo>
                  <a:pt x="4765" y="1778"/>
                </a:lnTo>
                <a:lnTo>
                  <a:pt x="4765" y="1778"/>
                </a:lnTo>
                <a:lnTo>
                  <a:pt x="4771" y="1780"/>
                </a:lnTo>
                <a:lnTo>
                  <a:pt x="4775" y="1780"/>
                </a:lnTo>
                <a:lnTo>
                  <a:pt x="4775" y="1780"/>
                </a:lnTo>
                <a:lnTo>
                  <a:pt x="4777" y="1780"/>
                </a:lnTo>
                <a:lnTo>
                  <a:pt x="4779" y="1780"/>
                </a:lnTo>
                <a:lnTo>
                  <a:pt x="4779" y="1782"/>
                </a:lnTo>
                <a:lnTo>
                  <a:pt x="4781" y="1782"/>
                </a:lnTo>
                <a:lnTo>
                  <a:pt x="4781" y="1784"/>
                </a:lnTo>
                <a:lnTo>
                  <a:pt x="4784" y="1784"/>
                </a:lnTo>
                <a:lnTo>
                  <a:pt x="4786" y="1784"/>
                </a:lnTo>
                <a:lnTo>
                  <a:pt x="4788" y="1784"/>
                </a:lnTo>
                <a:lnTo>
                  <a:pt x="4788" y="1784"/>
                </a:lnTo>
                <a:lnTo>
                  <a:pt x="4790" y="1784"/>
                </a:lnTo>
                <a:lnTo>
                  <a:pt x="4790" y="1782"/>
                </a:lnTo>
                <a:lnTo>
                  <a:pt x="4790" y="1782"/>
                </a:lnTo>
                <a:lnTo>
                  <a:pt x="4788" y="1782"/>
                </a:lnTo>
                <a:lnTo>
                  <a:pt x="4788" y="1780"/>
                </a:lnTo>
                <a:lnTo>
                  <a:pt x="4788" y="1780"/>
                </a:lnTo>
                <a:lnTo>
                  <a:pt x="4790" y="1780"/>
                </a:lnTo>
                <a:close/>
                <a:moveTo>
                  <a:pt x="4687" y="1753"/>
                </a:moveTo>
                <a:lnTo>
                  <a:pt x="4687" y="1753"/>
                </a:lnTo>
                <a:lnTo>
                  <a:pt x="4687" y="1753"/>
                </a:lnTo>
                <a:lnTo>
                  <a:pt x="4687" y="1751"/>
                </a:lnTo>
                <a:lnTo>
                  <a:pt x="4683" y="1751"/>
                </a:lnTo>
                <a:lnTo>
                  <a:pt x="4685" y="1753"/>
                </a:lnTo>
                <a:lnTo>
                  <a:pt x="4687" y="1753"/>
                </a:lnTo>
                <a:lnTo>
                  <a:pt x="4687" y="1753"/>
                </a:lnTo>
                <a:close/>
                <a:moveTo>
                  <a:pt x="4629" y="1879"/>
                </a:moveTo>
                <a:lnTo>
                  <a:pt x="4626" y="1879"/>
                </a:lnTo>
                <a:lnTo>
                  <a:pt x="4629" y="1879"/>
                </a:lnTo>
                <a:lnTo>
                  <a:pt x="4629" y="1879"/>
                </a:lnTo>
                <a:lnTo>
                  <a:pt x="4631" y="1879"/>
                </a:lnTo>
                <a:lnTo>
                  <a:pt x="4629" y="1879"/>
                </a:lnTo>
                <a:lnTo>
                  <a:pt x="4629" y="1877"/>
                </a:lnTo>
                <a:lnTo>
                  <a:pt x="4629" y="1879"/>
                </a:lnTo>
                <a:close/>
                <a:moveTo>
                  <a:pt x="4616" y="1751"/>
                </a:moveTo>
                <a:lnTo>
                  <a:pt x="4620" y="1753"/>
                </a:lnTo>
                <a:lnTo>
                  <a:pt x="4620" y="1753"/>
                </a:lnTo>
                <a:lnTo>
                  <a:pt x="4620" y="1751"/>
                </a:lnTo>
                <a:lnTo>
                  <a:pt x="4618" y="1749"/>
                </a:lnTo>
                <a:lnTo>
                  <a:pt x="4618" y="1749"/>
                </a:lnTo>
                <a:lnTo>
                  <a:pt x="4616" y="1749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close/>
                <a:moveTo>
                  <a:pt x="4620" y="1744"/>
                </a:moveTo>
                <a:lnTo>
                  <a:pt x="4622" y="1742"/>
                </a:lnTo>
                <a:lnTo>
                  <a:pt x="4620" y="1740"/>
                </a:lnTo>
                <a:lnTo>
                  <a:pt x="4620" y="1738"/>
                </a:lnTo>
                <a:lnTo>
                  <a:pt x="4618" y="1738"/>
                </a:lnTo>
                <a:lnTo>
                  <a:pt x="4618" y="1738"/>
                </a:lnTo>
                <a:lnTo>
                  <a:pt x="4614" y="1738"/>
                </a:lnTo>
                <a:lnTo>
                  <a:pt x="4612" y="1738"/>
                </a:lnTo>
                <a:lnTo>
                  <a:pt x="4610" y="1738"/>
                </a:lnTo>
                <a:lnTo>
                  <a:pt x="4608" y="1740"/>
                </a:lnTo>
                <a:lnTo>
                  <a:pt x="4608" y="1740"/>
                </a:lnTo>
                <a:lnTo>
                  <a:pt x="4605" y="1744"/>
                </a:lnTo>
                <a:lnTo>
                  <a:pt x="4603" y="1751"/>
                </a:lnTo>
                <a:lnTo>
                  <a:pt x="4601" y="1753"/>
                </a:lnTo>
                <a:lnTo>
                  <a:pt x="4603" y="1753"/>
                </a:lnTo>
                <a:lnTo>
                  <a:pt x="4605" y="1751"/>
                </a:lnTo>
                <a:lnTo>
                  <a:pt x="4608" y="1751"/>
                </a:lnTo>
                <a:lnTo>
                  <a:pt x="4612" y="1753"/>
                </a:lnTo>
                <a:lnTo>
                  <a:pt x="4614" y="1751"/>
                </a:lnTo>
                <a:lnTo>
                  <a:pt x="4616" y="1749"/>
                </a:lnTo>
                <a:lnTo>
                  <a:pt x="4618" y="1747"/>
                </a:lnTo>
                <a:lnTo>
                  <a:pt x="4620" y="1744"/>
                </a:lnTo>
                <a:close/>
                <a:moveTo>
                  <a:pt x="4591" y="1837"/>
                </a:moveTo>
                <a:lnTo>
                  <a:pt x="4591" y="1837"/>
                </a:lnTo>
                <a:lnTo>
                  <a:pt x="4591" y="1837"/>
                </a:lnTo>
                <a:lnTo>
                  <a:pt x="4591" y="1837"/>
                </a:lnTo>
                <a:lnTo>
                  <a:pt x="4589" y="1837"/>
                </a:lnTo>
                <a:lnTo>
                  <a:pt x="4589" y="1835"/>
                </a:lnTo>
                <a:lnTo>
                  <a:pt x="4589" y="1835"/>
                </a:lnTo>
                <a:lnTo>
                  <a:pt x="4589" y="1832"/>
                </a:lnTo>
                <a:lnTo>
                  <a:pt x="4591" y="1832"/>
                </a:lnTo>
                <a:lnTo>
                  <a:pt x="4591" y="1832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28"/>
                </a:lnTo>
                <a:lnTo>
                  <a:pt x="4587" y="1828"/>
                </a:lnTo>
                <a:lnTo>
                  <a:pt x="4587" y="1828"/>
                </a:lnTo>
                <a:lnTo>
                  <a:pt x="4587" y="1830"/>
                </a:lnTo>
                <a:lnTo>
                  <a:pt x="4585" y="1830"/>
                </a:lnTo>
                <a:lnTo>
                  <a:pt x="4585" y="1835"/>
                </a:lnTo>
                <a:lnTo>
                  <a:pt x="4585" y="1835"/>
                </a:lnTo>
                <a:lnTo>
                  <a:pt x="4585" y="1837"/>
                </a:lnTo>
                <a:lnTo>
                  <a:pt x="4582" y="1837"/>
                </a:lnTo>
                <a:lnTo>
                  <a:pt x="4582" y="1837"/>
                </a:lnTo>
                <a:lnTo>
                  <a:pt x="4585" y="1837"/>
                </a:lnTo>
                <a:lnTo>
                  <a:pt x="4587" y="1837"/>
                </a:lnTo>
                <a:lnTo>
                  <a:pt x="4589" y="1837"/>
                </a:lnTo>
                <a:lnTo>
                  <a:pt x="4591" y="1837"/>
                </a:lnTo>
                <a:lnTo>
                  <a:pt x="4591" y="1837"/>
                </a:lnTo>
                <a:close/>
                <a:moveTo>
                  <a:pt x="4828" y="1998"/>
                </a:moveTo>
                <a:lnTo>
                  <a:pt x="4825" y="2000"/>
                </a:lnTo>
                <a:lnTo>
                  <a:pt x="4825" y="2002"/>
                </a:lnTo>
                <a:lnTo>
                  <a:pt x="4825" y="2002"/>
                </a:lnTo>
                <a:lnTo>
                  <a:pt x="4823" y="2004"/>
                </a:lnTo>
                <a:lnTo>
                  <a:pt x="4823" y="2006"/>
                </a:lnTo>
                <a:lnTo>
                  <a:pt x="4823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4"/>
                </a:lnTo>
                <a:lnTo>
                  <a:pt x="4830" y="1998"/>
                </a:lnTo>
                <a:lnTo>
                  <a:pt x="4830" y="1998"/>
                </a:lnTo>
                <a:lnTo>
                  <a:pt x="4828" y="1996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5" y="1994"/>
                </a:lnTo>
                <a:lnTo>
                  <a:pt x="4828" y="1994"/>
                </a:lnTo>
                <a:lnTo>
                  <a:pt x="4828" y="1996"/>
                </a:lnTo>
                <a:lnTo>
                  <a:pt x="4828" y="1998"/>
                </a:lnTo>
                <a:lnTo>
                  <a:pt x="4828" y="1998"/>
                </a:lnTo>
                <a:close/>
                <a:moveTo>
                  <a:pt x="4631" y="1868"/>
                </a:moveTo>
                <a:lnTo>
                  <a:pt x="4631" y="1868"/>
                </a:lnTo>
                <a:lnTo>
                  <a:pt x="4629" y="1870"/>
                </a:lnTo>
                <a:lnTo>
                  <a:pt x="4626" y="1870"/>
                </a:lnTo>
                <a:lnTo>
                  <a:pt x="4624" y="1870"/>
                </a:lnTo>
                <a:lnTo>
                  <a:pt x="4624" y="1872"/>
                </a:lnTo>
                <a:lnTo>
                  <a:pt x="4624" y="1872"/>
                </a:lnTo>
                <a:lnTo>
                  <a:pt x="4624" y="1874"/>
                </a:lnTo>
                <a:lnTo>
                  <a:pt x="4624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9" y="1872"/>
                </a:lnTo>
                <a:lnTo>
                  <a:pt x="4629" y="1870"/>
                </a:lnTo>
                <a:lnTo>
                  <a:pt x="4629" y="1870"/>
                </a:lnTo>
                <a:lnTo>
                  <a:pt x="4631" y="1870"/>
                </a:lnTo>
                <a:lnTo>
                  <a:pt x="4631" y="1868"/>
                </a:lnTo>
                <a:close/>
                <a:moveTo>
                  <a:pt x="4668" y="1778"/>
                </a:moveTo>
                <a:lnTo>
                  <a:pt x="4668" y="1776"/>
                </a:lnTo>
                <a:lnTo>
                  <a:pt x="4666" y="1776"/>
                </a:lnTo>
                <a:lnTo>
                  <a:pt x="4666" y="1776"/>
                </a:lnTo>
                <a:lnTo>
                  <a:pt x="4666" y="1778"/>
                </a:lnTo>
                <a:lnTo>
                  <a:pt x="4668" y="1778"/>
                </a:lnTo>
                <a:close/>
                <a:moveTo>
                  <a:pt x="4668" y="1786"/>
                </a:moveTo>
                <a:lnTo>
                  <a:pt x="4668" y="1786"/>
                </a:lnTo>
                <a:lnTo>
                  <a:pt x="4668" y="1784"/>
                </a:lnTo>
                <a:lnTo>
                  <a:pt x="4666" y="1784"/>
                </a:lnTo>
                <a:lnTo>
                  <a:pt x="4666" y="1784"/>
                </a:lnTo>
                <a:lnTo>
                  <a:pt x="4666" y="1786"/>
                </a:lnTo>
                <a:lnTo>
                  <a:pt x="4668" y="1786"/>
                </a:lnTo>
                <a:close/>
                <a:moveTo>
                  <a:pt x="4670" y="1778"/>
                </a:move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70" y="1778"/>
                </a:lnTo>
                <a:close/>
                <a:moveTo>
                  <a:pt x="4798" y="1975"/>
                </a:moveTo>
                <a:lnTo>
                  <a:pt x="4798" y="1975"/>
                </a:lnTo>
                <a:lnTo>
                  <a:pt x="4798" y="1975"/>
                </a:lnTo>
                <a:lnTo>
                  <a:pt x="4796" y="1975"/>
                </a:lnTo>
                <a:lnTo>
                  <a:pt x="4796" y="1975"/>
                </a:lnTo>
                <a:lnTo>
                  <a:pt x="4798" y="1979"/>
                </a:lnTo>
                <a:lnTo>
                  <a:pt x="4798" y="1979"/>
                </a:lnTo>
                <a:lnTo>
                  <a:pt x="4798" y="1979"/>
                </a:lnTo>
                <a:lnTo>
                  <a:pt x="4800" y="1977"/>
                </a:lnTo>
                <a:lnTo>
                  <a:pt x="4798" y="1977"/>
                </a:lnTo>
                <a:lnTo>
                  <a:pt x="4798" y="1977"/>
                </a:lnTo>
                <a:lnTo>
                  <a:pt x="4798" y="1975"/>
                </a:lnTo>
                <a:lnTo>
                  <a:pt x="4798" y="1975"/>
                </a:lnTo>
                <a:close/>
                <a:moveTo>
                  <a:pt x="4746" y="937"/>
                </a:moveTo>
                <a:lnTo>
                  <a:pt x="4746" y="937"/>
                </a:lnTo>
                <a:lnTo>
                  <a:pt x="4744" y="939"/>
                </a:lnTo>
                <a:lnTo>
                  <a:pt x="4742" y="941"/>
                </a:lnTo>
                <a:lnTo>
                  <a:pt x="4740" y="941"/>
                </a:lnTo>
                <a:lnTo>
                  <a:pt x="4740" y="944"/>
                </a:lnTo>
                <a:lnTo>
                  <a:pt x="4737" y="946"/>
                </a:lnTo>
                <a:lnTo>
                  <a:pt x="4735" y="946"/>
                </a:lnTo>
                <a:lnTo>
                  <a:pt x="4735" y="948"/>
                </a:lnTo>
                <a:lnTo>
                  <a:pt x="4740" y="946"/>
                </a:lnTo>
                <a:lnTo>
                  <a:pt x="4740" y="946"/>
                </a:lnTo>
                <a:lnTo>
                  <a:pt x="4742" y="944"/>
                </a:lnTo>
                <a:lnTo>
                  <a:pt x="4746" y="941"/>
                </a:lnTo>
                <a:lnTo>
                  <a:pt x="4746" y="939"/>
                </a:lnTo>
                <a:lnTo>
                  <a:pt x="4746" y="939"/>
                </a:lnTo>
                <a:lnTo>
                  <a:pt x="4746" y="939"/>
                </a:lnTo>
                <a:lnTo>
                  <a:pt x="4748" y="939"/>
                </a:lnTo>
                <a:lnTo>
                  <a:pt x="4750" y="937"/>
                </a:lnTo>
                <a:lnTo>
                  <a:pt x="4752" y="937"/>
                </a:lnTo>
                <a:lnTo>
                  <a:pt x="4756" y="933"/>
                </a:lnTo>
                <a:lnTo>
                  <a:pt x="4758" y="933"/>
                </a:lnTo>
                <a:lnTo>
                  <a:pt x="4761" y="933"/>
                </a:lnTo>
                <a:lnTo>
                  <a:pt x="4763" y="933"/>
                </a:lnTo>
                <a:lnTo>
                  <a:pt x="4765" y="931"/>
                </a:lnTo>
                <a:lnTo>
                  <a:pt x="4763" y="931"/>
                </a:lnTo>
                <a:lnTo>
                  <a:pt x="4765" y="929"/>
                </a:lnTo>
                <a:lnTo>
                  <a:pt x="4765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1" y="929"/>
                </a:lnTo>
                <a:lnTo>
                  <a:pt x="4756" y="933"/>
                </a:lnTo>
                <a:lnTo>
                  <a:pt x="4754" y="933"/>
                </a:lnTo>
                <a:lnTo>
                  <a:pt x="4752" y="933"/>
                </a:lnTo>
                <a:lnTo>
                  <a:pt x="4752" y="931"/>
                </a:lnTo>
                <a:lnTo>
                  <a:pt x="4750" y="931"/>
                </a:lnTo>
                <a:lnTo>
                  <a:pt x="4750" y="933"/>
                </a:lnTo>
                <a:lnTo>
                  <a:pt x="4750" y="933"/>
                </a:lnTo>
                <a:lnTo>
                  <a:pt x="4748" y="935"/>
                </a:lnTo>
                <a:lnTo>
                  <a:pt x="4746" y="937"/>
                </a:lnTo>
                <a:close/>
                <a:moveTo>
                  <a:pt x="4662" y="799"/>
                </a:moveTo>
                <a:lnTo>
                  <a:pt x="4662" y="801"/>
                </a:lnTo>
                <a:lnTo>
                  <a:pt x="4660" y="801"/>
                </a:lnTo>
                <a:lnTo>
                  <a:pt x="4660" y="803"/>
                </a:lnTo>
                <a:lnTo>
                  <a:pt x="4660" y="809"/>
                </a:lnTo>
                <a:lnTo>
                  <a:pt x="4660" y="811"/>
                </a:lnTo>
                <a:lnTo>
                  <a:pt x="4662" y="814"/>
                </a:lnTo>
                <a:lnTo>
                  <a:pt x="4662" y="814"/>
                </a:lnTo>
                <a:lnTo>
                  <a:pt x="4660" y="814"/>
                </a:lnTo>
                <a:lnTo>
                  <a:pt x="4662" y="816"/>
                </a:lnTo>
                <a:lnTo>
                  <a:pt x="4662" y="816"/>
                </a:lnTo>
                <a:lnTo>
                  <a:pt x="4664" y="818"/>
                </a:lnTo>
                <a:lnTo>
                  <a:pt x="4666" y="820"/>
                </a:lnTo>
                <a:lnTo>
                  <a:pt x="4668" y="824"/>
                </a:lnTo>
                <a:lnTo>
                  <a:pt x="4668" y="828"/>
                </a:lnTo>
                <a:lnTo>
                  <a:pt x="4666" y="830"/>
                </a:lnTo>
                <a:lnTo>
                  <a:pt x="4666" y="832"/>
                </a:lnTo>
                <a:lnTo>
                  <a:pt x="4666" y="835"/>
                </a:lnTo>
                <a:lnTo>
                  <a:pt x="4666" y="837"/>
                </a:lnTo>
                <a:lnTo>
                  <a:pt x="4666" y="841"/>
                </a:lnTo>
                <a:lnTo>
                  <a:pt x="4666" y="843"/>
                </a:lnTo>
                <a:lnTo>
                  <a:pt x="4666" y="856"/>
                </a:lnTo>
                <a:lnTo>
                  <a:pt x="4666" y="858"/>
                </a:lnTo>
                <a:lnTo>
                  <a:pt x="4666" y="860"/>
                </a:lnTo>
                <a:lnTo>
                  <a:pt x="4664" y="864"/>
                </a:lnTo>
                <a:lnTo>
                  <a:pt x="4664" y="866"/>
                </a:lnTo>
                <a:lnTo>
                  <a:pt x="4662" y="870"/>
                </a:lnTo>
                <a:lnTo>
                  <a:pt x="4662" y="870"/>
                </a:lnTo>
                <a:lnTo>
                  <a:pt x="4664" y="872"/>
                </a:lnTo>
                <a:lnTo>
                  <a:pt x="4666" y="874"/>
                </a:lnTo>
                <a:lnTo>
                  <a:pt x="4666" y="879"/>
                </a:lnTo>
                <a:lnTo>
                  <a:pt x="4668" y="883"/>
                </a:lnTo>
                <a:lnTo>
                  <a:pt x="4666" y="885"/>
                </a:lnTo>
                <a:lnTo>
                  <a:pt x="4666" y="887"/>
                </a:lnTo>
                <a:lnTo>
                  <a:pt x="4664" y="889"/>
                </a:lnTo>
                <a:lnTo>
                  <a:pt x="4664" y="891"/>
                </a:lnTo>
                <a:lnTo>
                  <a:pt x="4664" y="893"/>
                </a:lnTo>
                <a:lnTo>
                  <a:pt x="4664" y="895"/>
                </a:lnTo>
                <a:lnTo>
                  <a:pt x="4664" y="897"/>
                </a:lnTo>
                <a:lnTo>
                  <a:pt x="4666" y="900"/>
                </a:lnTo>
                <a:lnTo>
                  <a:pt x="4664" y="902"/>
                </a:lnTo>
                <a:lnTo>
                  <a:pt x="4662" y="908"/>
                </a:lnTo>
                <a:lnTo>
                  <a:pt x="4662" y="912"/>
                </a:lnTo>
                <a:lnTo>
                  <a:pt x="4664" y="916"/>
                </a:lnTo>
                <a:lnTo>
                  <a:pt x="4664" y="918"/>
                </a:lnTo>
                <a:lnTo>
                  <a:pt x="4664" y="921"/>
                </a:lnTo>
                <a:lnTo>
                  <a:pt x="4664" y="921"/>
                </a:lnTo>
                <a:lnTo>
                  <a:pt x="4666" y="923"/>
                </a:lnTo>
                <a:lnTo>
                  <a:pt x="4666" y="921"/>
                </a:lnTo>
                <a:lnTo>
                  <a:pt x="4668" y="918"/>
                </a:lnTo>
                <a:lnTo>
                  <a:pt x="4668" y="914"/>
                </a:lnTo>
                <a:lnTo>
                  <a:pt x="4670" y="912"/>
                </a:lnTo>
                <a:lnTo>
                  <a:pt x="4670" y="910"/>
                </a:lnTo>
                <a:lnTo>
                  <a:pt x="4673" y="908"/>
                </a:lnTo>
                <a:lnTo>
                  <a:pt x="4673" y="908"/>
                </a:lnTo>
                <a:lnTo>
                  <a:pt x="4675" y="908"/>
                </a:lnTo>
                <a:lnTo>
                  <a:pt x="4675" y="908"/>
                </a:lnTo>
                <a:lnTo>
                  <a:pt x="4677" y="908"/>
                </a:lnTo>
                <a:lnTo>
                  <a:pt x="4677" y="908"/>
                </a:lnTo>
                <a:lnTo>
                  <a:pt x="4677" y="910"/>
                </a:lnTo>
                <a:lnTo>
                  <a:pt x="4681" y="910"/>
                </a:lnTo>
                <a:lnTo>
                  <a:pt x="4683" y="910"/>
                </a:lnTo>
                <a:lnTo>
                  <a:pt x="4685" y="912"/>
                </a:lnTo>
                <a:lnTo>
                  <a:pt x="4685" y="914"/>
                </a:lnTo>
                <a:lnTo>
                  <a:pt x="4685" y="916"/>
                </a:lnTo>
                <a:lnTo>
                  <a:pt x="4685" y="921"/>
                </a:lnTo>
                <a:lnTo>
                  <a:pt x="4685" y="918"/>
                </a:lnTo>
                <a:lnTo>
                  <a:pt x="4687" y="918"/>
                </a:lnTo>
                <a:lnTo>
                  <a:pt x="4687" y="916"/>
                </a:lnTo>
                <a:lnTo>
                  <a:pt x="4687" y="916"/>
                </a:lnTo>
                <a:lnTo>
                  <a:pt x="4687" y="914"/>
                </a:lnTo>
                <a:lnTo>
                  <a:pt x="4687" y="912"/>
                </a:lnTo>
                <a:lnTo>
                  <a:pt x="4687" y="910"/>
                </a:lnTo>
                <a:lnTo>
                  <a:pt x="4687" y="906"/>
                </a:lnTo>
                <a:lnTo>
                  <a:pt x="4685" y="906"/>
                </a:lnTo>
                <a:lnTo>
                  <a:pt x="4685" y="906"/>
                </a:lnTo>
                <a:lnTo>
                  <a:pt x="4683" y="906"/>
                </a:lnTo>
                <a:lnTo>
                  <a:pt x="4683" y="906"/>
                </a:lnTo>
                <a:lnTo>
                  <a:pt x="4681" y="906"/>
                </a:lnTo>
                <a:lnTo>
                  <a:pt x="4681" y="902"/>
                </a:lnTo>
                <a:lnTo>
                  <a:pt x="4679" y="897"/>
                </a:lnTo>
                <a:lnTo>
                  <a:pt x="4679" y="895"/>
                </a:lnTo>
                <a:lnTo>
                  <a:pt x="4679" y="895"/>
                </a:lnTo>
                <a:lnTo>
                  <a:pt x="4677" y="895"/>
                </a:lnTo>
                <a:lnTo>
                  <a:pt x="4677" y="895"/>
                </a:lnTo>
                <a:lnTo>
                  <a:pt x="4677" y="893"/>
                </a:lnTo>
                <a:lnTo>
                  <a:pt x="4675" y="893"/>
                </a:lnTo>
                <a:lnTo>
                  <a:pt x="4673" y="889"/>
                </a:lnTo>
                <a:lnTo>
                  <a:pt x="4673" y="889"/>
                </a:lnTo>
                <a:lnTo>
                  <a:pt x="4673" y="887"/>
                </a:lnTo>
                <a:lnTo>
                  <a:pt x="4673" y="883"/>
                </a:lnTo>
                <a:lnTo>
                  <a:pt x="4675" y="879"/>
                </a:lnTo>
                <a:lnTo>
                  <a:pt x="4679" y="866"/>
                </a:lnTo>
                <a:lnTo>
                  <a:pt x="4679" y="864"/>
                </a:lnTo>
                <a:lnTo>
                  <a:pt x="4681" y="862"/>
                </a:lnTo>
                <a:lnTo>
                  <a:pt x="4683" y="860"/>
                </a:lnTo>
                <a:lnTo>
                  <a:pt x="4685" y="860"/>
                </a:lnTo>
                <a:lnTo>
                  <a:pt x="4689" y="860"/>
                </a:lnTo>
                <a:lnTo>
                  <a:pt x="4691" y="860"/>
                </a:lnTo>
                <a:lnTo>
                  <a:pt x="4693" y="860"/>
                </a:lnTo>
                <a:lnTo>
                  <a:pt x="4696" y="862"/>
                </a:lnTo>
                <a:lnTo>
                  <a:pt x="4696" y="862"/>
                </a:lnTo>
                <a:lnTo>
                  <a:pt x="4698" y="864"/>
                </a:lnTo>
                <a:lnTo>
                  <a:pt x="4700" y="866"/>
                </a:lnTo>
                <a:lnTo>
                  <a:pt x="4702" y="868"/>
                </a:lnTo>
                <a:lnTo>
                  <a:pt x="4702" y="868"/>
                </a:lnTo>
                <a:lnTo>
                  <a:pt x="4704" y="872"/>
                </a:lnTo>
                <a:lnTo>
                  <a:pt x="4704" y="872"/>
                </a:lnTo>
                <a:lnTo>
                  <a:pt x="4704" y="868"/>
                </a:lnTo>
                <a:lnTo>
                  <a:pt x="4704" y="868"/>
                </a:lnTo>
                <a:lnTo>
                  <a:pt x="4702" y="866"/>
                </a:lnTo>
                <a:lnTo>
                  <a:pt x="4700" y="864"/>
                </a:lnTo>
                <a:lnTo>
                  <a:pt x="4700" y="862"/>
                </a:lnTo>
                <a:lnTo>
                  <a:pt x="4698" y="860"/>
                </a:lnTo>
                <a:lnTo>
                  <a:pt x="4698" y="858"/>
                </a:lnTo>
                <a:lnTo>
                  <a:pt x="4698" y="856"/>
                </a:lnTo>
                <a:lnTo>
                  <a:pt x="4696" y="853"/>
                </a:lnTo>
                <a:lnTo>
                  <a:pt x="4696" y="849"/>
                </a:lnTo>
                <a:lnTo>
                  <a:pt x="4691" y="841"/>
                </a:lnTo>
                <a:lnTo>
                  <a:pt x="4689" y="837"/>
                </a:lnTo>
                <a:lnTo>
                  <a:pt x="4687" y="824"/>
                </a:lnTo>
                <a:lnTo>
                  <a:pt x="4687" y="822"/>
                </a:lnTo>
                <a:lnTo>
                  <a:pt x="4687" y="822"/>
                </a:lnTo>
                <a:lnTo>
                  <a:pt x="4685" y="820"/>
                </a:lnTo>
                <a:lnTo>
                  <a:pt x="4685" y="820"/>
                </a:lnTo>
                <a:lnTo>
                  <a:pt x="4685" y="818"/>
                </a:lnTo>
                <a:lnTo>
                  <a:pt x="4683" y="818"/>
                </a:lnTo>
                <a:lnTo>
                  <a:pt x="4683" y="816"/>
                </a:lnTo>
                <a:lnTo>
                  <a:pt x="4683" y="814"/>
                </a:lnTo>
                <a:lnTo>
                  <a:pt x="4683" y="811"/>
                </a:lnTo>
                <a:lnTo>
                  <a:pt x="4683" y="809"/>
                </a:lnTo>
                <a:lnTo>
                  <a:pt x="4681" y="807"/>
                </a:lnTo>
                <a:lnTo>
                  <a:pt x="4681" y="803"/>
                </a:lnTo>
                <a:lnTo>
                  <a:pt x="4683" y="801"/>
                </a:lnTo>
                <a:lnTo>
                  <a:pt x="4683" y="799"/>
                </a:lnTo>
                <a:lnTo>
                  <a:pt x="4683" y="799"/>
                </a:lnTo>
                <a:lnTo>
                  <a:pt x="4685" y="797"/>
                </a:lnTo>
                <a:lnTo>
                  <a:pt x="4685" y="795"/>
                </a:lnTo>
                <a:lnTo>
                  <a:pt x="4685" y="791"/>
                </a:lnTo>
                <a:lnTo>
                  <a:pt x="4683" y="786"/>
                </a:lnTo>
                <a:lnTo>
                  <a:pt x="4683" y="786"/>
                </a:lnTo>
                <a:lnTo>
                  <a:pt x="4683" y="784"/>
                </a:lnTo>
                <a:lnTo>
                  <a:pt x="4681" y="780"/>
                </a:lnTo>
                <a:lnTo>
                  <a:pt x="4679" y="774"/>
                </a:lnTo>
                <a:lnTo>
                  <a:pt x="4679" y="774"/>
                </a:lnTo>
                <a:lnTo>
                  <a:pt x="4679" y="772"/>
                </a:lnTo>
                <a:lnTo>
                  <a:pt x="4679" y="772"/>
                </a:lnTo>
                <a:lnTo>
                  <a:pt x="4679" y="770"/>
                </a:lnTo>
                <a:lnTo>
                  <a:pt x="4679" y="767"/>
                </a:lnTo>
                <a:lnTo>
                  <a:pt x="4679" y="767"/>
                </a:lnTo>
                <a:lnTo>
                  <a:pt x="4677" y="763"/>
                </a:lnTo>
                <a:lnTo>
                  <a:pt x="4675" y="761"/>
                </a:lnTo>
                <a:lnTo>
                  <a:pt x="4675" y="763"/>
                </a:lnTo>
                <a:lnTo>
                  <a:pt x="4675" y="763"/>
                </a:lnTo>
                <a:lnTo>
                  <a:pt x="4673" y="765"/>
                </a:lnTo>
                <a:lnTo>
                  <a:pt x="4670" y="765"/>
                </a:lnTo>
                <a:lnTo>
                  <a:pt x="4673" y="767"/>
                </a:lnTo>
                <a:lnTo>
                  <a:pt x="4675" y="772"/>
                </a:lnTo>
                <a:lnTo>
                  <a:pt x="4675" y="772"/>
                </a:lnTo>
                <a:lnTo>
                  <a:pt x="4675" y="774"/>
                </a:lnTo>
                <a:lnTo>
                  <a:pt x="4675" y="776"/>
                </a:lnTo>
                <a:lnTo>
                  <a:pt x="4675" y="776"/>
                </a:lnTo>
                <a:lnTo>
                  <a:pt x="4675" y="776"/>
                </a:lnTo>
                <a:lnTo>
                  <a:pt x="4673" y="776"/>
                </a:lnTo>
                <a:lnTo>
                  <a:pt x="4673" y="778"/>
                </a:lnTo>
                <a:lnTo>
                  <a:pt x="4673" y="780"/>
                </a:lnTo>
                <a:lnTo>
                  <a:pt x="4673" y="780"/>
                </a:lnTo>
                <a:lnTo>
                  <a:pt x="4670" y="782"/>
                </a:lnTo>
                <a:lnTo>
                  <a:pt x="4670" y="782"/>
                </a:lnTo>
                <a:lnTo>
                  <a:pt x="4670" y="782"/>
                </a:lnTo>
                <a:lnTo>
                  <a:pt x="4668" y="780"/>
                </a:lnTo>
                <a:lnTo>
                  <a:pt x="4666" y="780"/>
                </a:lnTo>
                <a:lnTo>
                  <a:pt x="4664" y="780"/>
                </a:lnTo>
                <a:lnTo>
                  <a:pt x="4662" y="782"/>
                </a:lnTo>
                <a:lnTo>
                  <a:pt x="4662" y="782"/>
                </a:lnTo>
                <a:lnTo>
                  <a:pt x="4662" y="786"/>
                </a:lnTo>
                <a:lnTo>
                  <a:pt x="4662" y="788"/>
                </a:lnTo>
                <a:lnTo>
                  <a:pt x="4662" y="793"/>
                </a:lnTo>
                <a:lnTo>
                  <a:pt x="4662" y="799"/>
                </a:lnTo>
                <a:close/>
                <a:moveTo>
                  <a:pt x="4731" y="1663"/>
                </a:moveTo>
                <a:lnTo>
                  <a:pt x="4731" y="1663"/>
                </a:lnTo>
                <a:lnTo>
                  <a:pt x="4731" y="1663"/>
                </a:lnTo>
                <a:lnTo>
                  <a:pt x="4731" y="1663"/>
                </a:lnTo>
                <a:lnTo>
                  <a:pt x="4733" y="1663"/>
                </a:lnTo>
                <a:lnTo>
                  <a:pt x="4733" y="1663"/>
                </a:lnTo>
                <a:lnTo>
                  <a:pt x="4735" y="1663"/>
                </a:lnTo>
                <a:lnTo>
                  <a:pt x="4737" y="1663"/>
                </a:lnTo>
                <a:lnTo>
                  <a:pt x="4740" y="1663"/>
                </a:lnTo>
                <a:lnTo>
                  <a:pt x="4740" y="1663"/>
                </a:lnTo>
                <a:lnTo>
                  <a:pt x="4742" y="1661"/>
                </a:lnTo>
                <a:lnTo>
                  <a:pt x="4742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37" y="1658"/>
                </a:lnTo>
                <a:lnTo>
                  <a:pt x="4735" y="1658"/>
                </a:lnTo>
                <a:lnTo>
                  <a:pt x="4733" y="1661"/>
                </a:lnTo>
                <a:lnTo>
                  <a:pt x="4733" y="1658"/>
                </a:lnTo>
                <a:lnTo>
                  <a:pt x="4731" y="1661"/>
                </a:lnTo>
                <a:lnTo>
                  <a:pt x="4731" y="1661"/>
                </a:lnTo>
                <a:lnTo>
                  <a:pt x="4731" y="1663"/>
                </a:lnTo>
                <a:lnTo>
                  <a:pt x="4731" y="1663"/>
                </a:lnTo>
                <a:close/>
                <a:moveTo>
                  <a:pt x="4790" y="667"/>
                </a:moveTo>
                <a:lnTo>
                  <a:pt x="4792" y="667"/>
                </a:lnTo>
                <a:lnTo>
                  <a:pt x="4792" y="665"/>
                </a:lnTo>
                <a:lnTo>
                  <a:pt x="4790" y="665"/>
                </a:lnTo>
                <a:lnTo>
                  <a:pt x="4790" y="667"/>
                </a:lnTo>
                <a:lnTo>
                  <a:pt x="4788" y="667"/>
                </a:lnTo>
                <a:lnTo>
                  <a:pt x="4788" y="667"/>
                </a:lnTo>
                <a:lnTo>
                  <a:pt x="4788" y="669"/>
                </a:lnTo>
                <a:lnTo>
                  <a:pt x="4790" y="667"/>
                </a:lnTo>
                <a:close/>
                <a:moveTo>
                  <a:pt x="4784" y="1665"/>
                </a:moveTo>
                <a:lnTo>
                  <a:pt x="4781" y="1665"/>
                </a:lnTo>
                <a:lnTo>
                  <a:pt x="4779" y="1667"/>
                </a:lnTo>
                <a:lnTo>
                  <a:pt x="4781" y="1667"/>
                </a:lnTo>
                <a:lnTo>
                  <a:pt x="4781" y="1667"/>
                </a:lnTo>
                <a:lnTo>
                  <a:pt x="4781" y="1669"/>
                </a:lnTo>
                <a:lnTo>
                  <a:pt x="4784" y="1669"/>
                </a:lnTo>
                <a:lnTo>
                  <a:pt x="4784" y="1669"/>
                </a:lnTo>
                <a:lnTo>
                  <a:pt x="4788" y="1669"/>
                </a:lnTo>
                <a:lnTo>
                  <a:pt x="4788" y="1669"/>
                </a:lnTo>
                <a:lnTo>
                  <a:pt x="4788" y="1667"/>
                </a:lnTo>
                <a:lnTo>
                  <a:pt x="4788" y="1667"/>
                </a:lnTo>
                <a:lnTo>
                  <a:pt x="4788" y="1667"/>
                </a:lnTo>
                <a:lnTo>
                  <a:pt x="4784" y="1665"/>
                </a:lnTo>
                <a:close/>
                <a:moveTo>
                  <a:pt x="4786" y="916"/>
                </a:moveTo>
                <a:lnTo>
                  <a:pt x="4779" y="921"/>
                </a:lnTo>
                <a:lnTo>
                  <a:pt x="4777" y="923"/>
                </a:lnTo>
                <a:lnTo>
                  <a:pt x="4775" y="923"/>
                </a:lnTo>
                <a:lnTo>
                  <a:pt x="4773" y="927"/>
                </a:lnTo>
                <a:lnTo>
                  <a:pt x="4773" y="927"/>
                </a:lnTo>
                <a:lnTo>
                  <a:pt x="4777" y="927"/>
                </a:lnTo>
                <a:lnTo>
                  <a:pt x="4779" y="925"/>
                </a:lnTo>
                <a:lnTo>
                  <a:pt x="4779" y="923"/>
                </a:lnTo>
                <a:lnTo>
                  <a:pt x="4781" y="923"/>
                </a:lnTo>
                <a:lnTo>
                  <a:pt x="4784" y="921"/>
                </a:lnTo>
                <a:lnTo>
                  <a:pt x="4784" y="921"/>
                </a:lnTo>
                <a:lnTo>
                  <a:pt x="4788" y="916"/>
                </a:lnTo>
                <a:lnTo>
                  <a:pt x="4786" y="916"/>
                </a:lnTo>
                <a:lnTo>
                  <a:pt x="4786" y="916"/>
                </a:lnTo>
                <a:close/>
                <a:moveTo>
                  <a:pt x="4641" y="975"/>
                </a:moveTo>
                <a:lnTo>
                  <a:pt x="4639" y="977"/>
                </a:lnTo>
                <a:lnTo>
                  <a:pt x="4637" y="977"/>
                </a:lnTo>
                <a:lnTo>
                  <a:pt x="4637" y="979"/>
                </a:lnTo>
                <a:lnTo>
                  <a:pt x="4635" y="979"/>
                </a:lnTo>
                <a:lnTo>
                  <a:pt x="4635" y="979"/>
                </a:lnTo>
                <a:lnTo>
                  <a:pt x="4635" y="981"/>
                </a:lnTo>
                <a:lnTo>
                  <a:pt x="4633" y="983"/>
                </a:lnTo>
                <a:lnTo>
                  <a:pt x="4633" y="983"/>
                </a:lnTo>
                <a:lnTo>
                  <a:pt x="4633" y="986"/>
                </a:lnTo>
                <a:lnTo>
                  <a:pt x="4635" y="988"/>
                </a:lnTo>
                <a:lnTo>
                  <a:pt x="4637" y="990"/>
                </a:lnTo>
                <a:lnTo>
                  <a:pt x="4637" y="990"/>
                </a:lnTo>
                <a:lnTo>
                  <a:pt x="4637" y="992"/>
                </a:lnTo>
                <a:lnTo>
                  <a:pt x="4637" y="994"/>
                </a:lnTo>
                <a:lnTo>
                  <a:pt x="4637" y="996"/>
                </a:lnTo>
                <a:lnTo>
                  <a:pt x="4635" y="998"/>
                </a:lnTo>
                <a:lnTo>
                  <a:pt x="4637" y="998"/>
                </a:lnTo>
                <a:lnTo>
                  <a:pt x="4637" y="1000"/>
                </a:lnTo>
                <a:lnTo>
                  <a:pt x="4637" y="1000"/>
                </a:lnTo>
                <a:lnTo>
                  <a:pt x="4639" y="1000"/>
                </a:lnTo>
                <a:lnTo>
                  <a:pt x="4639" y="1000"/>
                </a:lnTo>
                <a:lnTo>
                  <a:pt x="4641" y="998"/>
                </a:lnTo>
                <a:lnTo>
                  <a:pt x="4643" y="998"/>
                </a:lnTo>
                <a:lnTo>
                  <a:pt x="4643" y="996"/>
                </a:lnTo>
                <a:lnTo>
                  <a:pt x="4645" y="994"/>
                </a:lnTo>
                <a:lnTo>
                  <a:pt x="4645" y="994"/>
                </a:lnTo>
                <a:lnTo>
                  <a:pt x="4647" y="994"/>
                </a:lnTo>
                <a:lnTo>
                  <a:pt x="4649" y="994"/>
                </a:lnTo>
                <a:lnTo>
                  <a:pt x="4649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49" y="992"/>
                </a:lnTo>
                <a:lnTo>
                  <a:pt x="4647" y="988"/>
                </a:lnTo>
                <a:lnTo>
                  <a:pt x="4645" y="988"/>
                </a:lnTo>
                <a:lnTo>
                  <a:pt x="4645" y="988"/>
                </a:lnTo>
                <a:lnTo>
                  <a:pt x="4643" y="988"/>
                </a:lnTo>
                <a:lnTo>
                  <a:pt x="4641" y="988"/>
                </a:lnTo>
                <a:lnTo>
                  <a:pt x="4641" y="986"/>
                </a:lnTo>
                <a:lnTo>
                  <a:pt x="4641" y="986"/>
                </a:lnTo>
                <a:lnTo>
                  <a:pt x="4641" y="983"/>
                </a:lnTo>
                <a:lnTo>
                  <a:pt x="4641" y="983"/>
                </a:lnTo>
                <a:lnTo>
                  <a:pt x="4641" y="981"/>
                </a:lnTo>
                <a:lnTo>
                  <a:pt x="4643" y="981"/>
                </a:lnTo>
                <a:lnTo>
                  <a:pt x="4643" y="981"/>
                </a:lnTo>
                <a:lnTo>
                  <a:pt x="4645" y="981"/>
                </a:lnTo>
                <a:lnTo>
                  <a:pt x="4645" y="981"/>
                </a:lnTo>
                <a:lnTo>
                  <a:pt x="4647" y="981"/>
                </a:lnTo>
                <a:lnTo>
                  <a:pt x="4649" y="983"/>
                </a:lnTo>
                <a:lnTo>
                  <a:pt x="4649" y="986"/>
                </a:lnTo>
                <a:lnTo>
                  <a:pt x="4656" y="981"/>
                </a:lnTo>
                <a:lnTo>
                  <a:pt x="4662" y="981"/>
                </a:lnTo>
                <a:lnTo>
                  <a:pt x="4666" y="981"/>
                </a:lnTo>
                <a:lnTo>
                  <a:pt x="4673" y="986"/>
                </a:lnTo>
                <a:lnTo>
                  <a:pt x="4679" y="988"/>
                </a:lnTo>
                <a:lnTo>
                  <a:pt x="4681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5" y="988"/>
                </a:lnTo>
                <a:lnTo>
                  <a:pt x="4685" y="988"/>
                </a:lnTo>
                <a:lnTo>
                  <a:pt x="4685" y="986"/>
                </a:lnTo>
                <a:lnTo>
                  <a:pt x="4685" y="983"/>
                </a:lnTo>
                <a:lnTo>
                  <a:pt x="4687" y="979"/>
                </a:lnTo>
                <a:lnTo>
                  <a:pt x="4691" y="977"/>
                </a:lnTo>
                <a:lnTo>
                  <a:pt x="4693" y="975"/>
                </a:lnTo>
                <a:lnTo>
                  <a:pt x="4698" y="973"/>
                </a:lnTo>
                <a:lnTo>
                  <a:pt x="4698" y="973"/>
                </a:lnTo>
                <a:lnTo>
                  <a:pt x="4702" y="975"/>
                </a:lnTo>
                <a:lnTo>
                  <a:pt x="4704" y="975"/>
                </a:lnTo>
                <a:lnTo>
                  <a:pt x="4706" y="973"/>
                </a:lnTo>
                <a:lnTo>
                  <a:pt x="4708" y="973"/>
                </a:lnTo>
                <a:lnTo>
                  <a:pt x="4708" y="973"/>
                </a:lnTo>
                <a:lnTo>
                  <a:pt x="4710" y="971"/>
                </a:lnTo>
                <a:lnTo>
                  <a:pt x="4712" y="971"/>
                </a:lnTo>
                <a:lnTo>
                  <a:pt x="4712" y="971"/>
                </a:lnTo>
                <a:lnTo>
                  <a:pt x="4714" y="971"/>
                </a:lnTo>
                <a:lnTo>
                  <a:pt x="4717" y="971"/>
                </a:lnTo>
                <a:lnTo>
                  <a:pt x="4717" y="969"/>
                </a:lnTo>
                <a:lnTo>
                  <a:pt x="4717" y="969"/>
                </a:lnTo>
                <a:lnTo>
                  <a:pt x="4719" y="967"/>
                </a:lnTo>
                <a:lnTo>
                  <a:pt x="4721" y="967"/>
                </a:lnTo>
                <a:lnTo>
                  <a:pt x="4719" y="967"/>
                </a:lnTo>
                <a:lnTo>
                  <a:pt x="4719" y="967"/>
                </a:lnTo>
                <a:lnTo>
                  <a:pt x="4717" y="967"/>
                </a:lnTo>
                <a:lnTo>
                  <a:pt x="4714" y="969"/>
                </a:lnTo>
                <a:lnTo>
                  <a:pt x="4714" y="969"/>
                </a:lnTo>
                <a:lnTo>
                  <a:pt x="4712" y="969"/>
                </a:lnTo>
                <a:lnTo>
                  <a:pt x="4712" y="965"/>
                </a:lnTo>
                <a:lnTo>
                  <a:pt x="4712" y="962"/>
                </a:lnTo>
                <a:lnTo>
                  <a:pt x="4710" y="962"/>
                </a:lnTo>
                <a:lnTo>
                  <a:pt x="4710" y="960"/>
                </a:lnTo>
                <a:lnTo>
                  <a:pt x="4710" y="958"/>
                </a:lnTo>
                <a:lnTo>
                  <a:pt x="4712" y="954"/>
                </a:lnTo>
                <a:lnTo>
                  <a:pt x="4714" y="952"/>
                </a:lnTo>
                <a:lnTo>
                  <a:pt x="4714" y="950"/>
                </a:lnTo>
                <a:lnTo>
                  <a:pt x="4714" y="950"/>
                </a:lnTo>
                <a:lnTo>
                  <a:pt x="4712" y="950"/>
                </a:lnTo>
                <a:lnTo>
                  <a:pt x="4710" y="952"/>
                </a:lnTo>
                <a:lnTo>
                  <a:pt x="4706" y="956"/>
                </a:lnTo>
                <a:lnTo>
                  <a:pt x="4706" y="956"/>
                </a:lnTo>
                <a:lnTo>
                  <a:pt x="4704" y="956"/>
                </a:lnTo>
                <a:lnTo>
                  <a:pt x="4702" y="956"/>
                </a:lnTo>
                <a:lnTo>
                  <a:pt x="4702" y="956"/>
                </a:lnTo>
                <a:lnTo>
                  <a:pt x="4696" y="954"/>
                </a:lnTo>
                <a:lnTo>
                  <a:pt x="4693" y="954"/>
                </a:lnTo>
                <a:lnTo>
                  <a:pt x="4693" y="954"/>
                </a:lnTo>
                <a:lnTo>
                  <a:pt x="4691" y="954"/>
                </a:lnTo>
                <a:lnTo>
                  <a:pt x="4691" y="954"/>
                </a:lnTo>
                <a:lnTo>
                  <a:pt x="4689" y="952"/>
                </a:lnTo>
                <a:lnTo>
                  <a:pt x="4687" y="950"/>
                </a:lnTo>
                <a:lnTo>
                  <a:pt x="4683" y="948"/>
                </a:lnTo>
                <a:lnTo>
                  <a:pt x="4681" y="946"/>
                </a:lnTo>
                <a:lnTo>
                  <a:pt x="4677" y="944"/>
                </a:lnTo>
                <a:lnTo>
                  <a:pt x="4675" y="941"/>
                </a:lnTo>
                <a:lnTo>
                  <a:pt x="4670" y="935"/>
                </a:lnTo>
                <a:lnTo>
                  <a:pt x="4668" y="933"/>
                </a:lnTo>
                <a:lnTo>
                  <a:pt x="4664" y="931"/>
                </a:lnTo>
                <a:lnTo>
                  <a:pt x="4664" y="929"/>
                </a:lnTo>
                <a:lnTo>
                  <a:pt x="4664" y="929"/>
                </a:lnTo>
                <a:lnTo>
                  <a:pt x="4664" y="929"/>
                </a:lnTo>
                <a:lnTo>
                  <a:pt x="4662" y="931"/>
                </a:lnTo>
                <a:lnTo>
                  <a:pt x="4662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3"/>
                </a:lnTo>
                <a:lnTo>
                  <a:pt x="4658" y="935"/>
                </a:lnTo>
                <a:lnTo>
                  <a:pt x="4660" y="937"/>
                </a:lnTo>
                <a:lnTo>
                  <a:pt x="4660" y="939"/>
                </a:lnTo>
                <a:lnTo>
                  <a:pt x="4662" y="944"/>
                </a:lnTo>
                <a:lnTo>
                  <a:pt x="4662" y="948"/>
                </a:lnTo>
                <a:lnTo>
                  <a:pt x="4660" y="950"/>
                </a:lnTo>
                <a:lnTo>
                  <a:pt x="4660" y="952"/>
                </a:lnTo>
                <a:lnTo>
                  <a:pt x="4660" y="956"/>
                </a:lnTo>
                <a:lnTo>
                  <a:pt x="4660" y="956"/>
                </a:lnTo>
                <a:lnTo>
                  <a:pt x="4658" y="960"/>
                </a:lnTo>
                <a:lnTo>
                  <a:pt x="4656" y="962"/>
                </a:lnTo>
                <a:lnTo>
                  <a:pt x="4656" y="965"/>
                </a:lnTo>
                <a:lnTo>
                  <a:pt x="4656" y="967"/>
                </a:lnTo>
                <a:lnTo>
                  <a:pt x="4656" y="969"/>
                </a:lnTo>
                <a:lnTo>
                  <a:pt x="4654" y="969"/>
                </a:lnTo>
                <a:lnTo>
                  <a:pt x="4654" y="971"/>
                </a:lnTo>
                <a:lnTo>
                  <a:pt x="4652" y="971"/>
                </a:lnTo>
                <a:lnTo>
                  <a:pt x="4649" y="969"/>
                </a:lnTo>
                <a:lnTo>
                  <a:pt x="4647" y="969"/>
                </a:lnTo>
                <a:lnTo>
                  <a:pt x="4647" y="969"/>
                </a:lnTo>
                <a:lnTo>
                  <a:pt x="4645" y="967"/>
                </a:lnTo>
                <a:lnTo>
                  <a:pt x="4643" y="967"/>
                </a:lnTo>
                <a:lnTo>
                  <a:pt x="4641" y="969"/>
                </a:lnTo>
                <a:lnTo>
                  <a:pt x="4641" y="969"/>
                </a:lnTo>
                <a:lnTo>
                  <a:pt x="4641" y="971"/>
                </a:lnTo>
                <a:lnTo>
                  <a:pt x="4643" y="973"/>
                </a:lnTo>
                <a:lnTo>
                  <a:pt x="4643" y="973"/>
                </a:lnTo>
                <a:lnTo>
                  <a:pt x="4641" y="975"/>
                </a:lnTo>
                <a:close/>
                <a:moveTo>
                  <a:pt x="4629" y="990"/>
                </a:moveTo>
                <a:lnTo>
                  <a:pt x="4629" y="990"/>
                </a:lnTo>
                <a:lnTo>
                  <a:pt x="4629" y="986"/>
                </a:lnTo>
                <a:lnTo>
                  <a:pt x="4629" y="986"/>
                </a:lnTo>
                <a:lnTo>
                  <a:pt x="4629" y="988"/>
                </a:lnTo>
                <a:lnTo>
                  <a:pt x="4626" y="988"/>
                </a:lnTo>
                <a:lnTo>
                  <a:pt x="4629" y="990"/>
                </a:lnTo>
                <a:lnTo>
                  <a:pt x="4629" y="990"/>
                </a:lnTo>
                <a:lnTo>
                  <a:pt x="4629" y="990"/>
                </a:lnTo>
                <a:close/>
                <a:moveTo>
                  <a:pt x="4652" y="931"/>
                </a:moveTo>
                <a:lnTo>
                  <a:pt x="4652" y="931"/>
                </a:lnTo>
                <a:lnTo>
                  <a:pt x="4652" y="931"/>
                </a:lnTo>
                <a:lnTo>
                  <a:pt x="4649" y="929"/>
                </a:lnTo>
                <a:lnTo>
                  <a:pt x="4649" y="929"/>
                </a:lnTo>
                <a:lnTo>
                  <a:pt x="4649" y="931"/>
                </a:lnTo>
                <a:lnTo>
                  <a:pt x="4652" y="933"/>
                </a:lnTo>
                <a:lnTo>
                  <a:pt x="4652" y="931"/>
                </a:lnTo>
                <a:close/>
                <a:moveTo>
                  <a:pt x="4825" y="889"/>
                </a:moveTo>
                <a:lnTo>
                  <a:pt x="4825" y="887"/>
                </a:lnTo>
                <a:lnTo>
                  <a:pt x="4825" y="887"/>
                </a:lnTo>
                <a:lnTo>
                  <a:pt x="4823" y="889"/>
                </a:lnTo>
                <a:lnTo>
                  <a:pt x="4823" y="889"/>
                </a:lnTo>
                <a:lnTo>
                  <a:pt x="4825" y="889"/>
                </a:lnTo>
                <a:lnTo>
                  <a:pt x="4825" y="889"/>
                </a:lnTo>
                <a:close/>
                <a:moveTo>
                  <a:pt x="4654" y="935"/>
                </a:moveTo>
                <a:lnTo>
                  <a:pt x="4654" y="935"/>
                </a:lnTo>
                <a:lnTo>
                  <a:pt x="4656" y="935"/>
                </a:lnTo>
                <a:lnTo>
                  <a:pt x="4656" y="935"/>
                </a:lnTo>
                <a:lnTo>
                  <a:pt x="4654" y="933"/>
                </a:lnTo>
                <a:lnTo>
                  <a:pt x="4654" y="933"/>
                </a:lnTo>
                <a:lnTo>
                  <a:pt x="4652" y="935"/>
                </a:lnTo>
                <a:lnTo>
                  <a:pt x="4652" y="935"/>
                </a:lnTo>
                <a:lnTo>
                  <a:pt x="4654" y="935"/>
                </a:lnTo>
                <a:close/>
                <a:moveTo>
                  <a:pt x="4811" y="1671"/>
                </a:move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11" y="1671"/>
                </a:lnTo>
                <a:lnTo>
                  <a:pt x="4811" y="1671"/>
                </a:lnTo>
                <a:close/>
                <a:moveTo>
                  <a:pt x="4813" y="900"/>
                </a:moveTo>
                <a:lnTo>
                  <a:pt x="4813" y="900"/>
                </a:lnTo>
                <a:lnTo>
                  <a:pt x="4811" y="902"/>
                </a:lnTo>
                <a:lnTo>
                  <a:pt x="4809" y="904"/>
                </a:lnTo>
                <a:lnTo>
                  <a:pt x="4807" y="904"/>
                </a:lnTo>
                <a:lnTo>
                  <a:pt x="4807" y="906"/>
                </a:lnTo>
                <a:lnTo>
                  <a:pt x="4807" y="906"/>
                </a:lnTo>
                <a:lnTo>
                  <a:pt x="4807" y="906"/>
                </a:lnTo>
                <a:lnTo>
                  <a:pt x="4811" y="904"/>
                </a:lnTo>
                <a:lnTo>
                  <a:pt x="4813" y="900"/>
                </a:lnTo>
                <a:lnTo>
                  <a:pt x="4813" y="900"/>
                </a:lnTo>
                <a:close/>
                <a:moveTo>
                  <a:pt x="4809" y="1524"/>
                </a:move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close/>
                <a:moveTo>
                  <a:pt x="4819" y="1675"/>
                </a:moveTo>
                <a:lnTo>
                  <a:pt x="4819" y="1675"/>
                </a:lnTo>
                <a:lnTo>
                  <a:pt x="4817" y="1675"/>
                </a:lnTo>
                <a:lnTo>
                  <a:pt x="4817" y="1675"/>
                </a:lnTo>
                <a:lnTo>
                  <a:pt x="4819" y="1677"/>
                </a:lnTo>
                <a:lnTo>
                  <a:pt x="4819" y="1677"/>
                </a:lnTo>
                <a:lnTo>
                  <a:pt x="4819" y="1675"/>
                </a:lnTo>
                <a:close/>
                <a:moveTo>
                  <a:pt x="4775" y="1650"/>
                </a:moveTo>
                <a:lnTo>
                  <a:pt x="4775" y="1652"/>
                </a:lnTo>
                <a:lnTo>
                  <a:pt x="4775" y="1652"/>
                </a:lnTo>
                <a:lnTo>
                  <a:pt x="4775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2"/>
                </a:lnTo>
                <a:lnTo>
                  <a:pt x="4775" y="1650"/>
                </a:lnTo>
                <a:lnTo>
                  <a:pt x="4775" y="1650"/>
                </a:lnTo>
                <a:close/>
                <a:moveTo>
                  <a:pt x="4792" y="1671"/>
                </a:moveTo>
                <a:lnTo>
                  <a:pt x="4794" y="1671"/>
                </a:lnTo>
                <a:lnTo>
                  <a:pt x="4794" y="1671"/>
                </a:lnTo>
                <a:lnTo>
                  <a:pt x="4796" y="1671"/>
                </a:lnTo>
                <a:lnTo>
                  <a:pt x="4800" y="1675"/>
                </a:lnTo>
                <a:lnTo>
                  <a:pt x="4802" y="1675"/>
                </a:lnTo>
                <a:lnTo>
                  <a:pt x="4805" y="1677"/>
                </a:lnTo>
                <a:lnTo>
                  <a:pt x="4807" y="1679"/>
                </a:lnTo>
                <a:lnTo>
                  <a:pt x="4809" y="1679"/>
                </a:lnTo>
                <a:lnTo>
                  <a:pt x="4809" y="1682"/>
                </a:lnTo>
                <a:lnTo>
                  <a:pt x="4811" y="1682"/>
                </a:lnTo>
                <a:lnTo>
                  <a:pt x="4811" y="1682"/>
                </a:lnTo>
                <a:lnTo>
                  <a:pt x="4813" y="1682"/>
                </a:lnTo>
                <a:lnTo>
                  <a:pt x="4813" y="1682"/>
                </a:lnTo>
                <a:lnTo>
                  <a:pt x="4815" y="1684"/>
                </a:lnTo>
                <a:lnTo>
                  <a:pt x="4819" y="1688"/>
                </a:lnTo>
                <a:lnTo>
                  <a:pt x="4819" y="1690"/>
                </a:lnTo>
                <a:lnTo>
                  <a:pt x="4819" y="1692"/>
                </a:lnTo>
                <a:lnTo>
                  <a:pt x="4819" y="1694"/>
                </a:lnTo>
                <a:lnTo>
                  <a:pt x="4819" y="1694"/>
                </a:lnTo>
                <a:lnTo>
                  <a:pt x="4819" y="1696"/>
                </a:lnTo>
                <a:lnTo>
                  <a:pt x="4821" y="1698"/>
                </a:lnTo>
                <a:lnTo>
                  <a:pt x="4821" y="1698"/>
                </a:lnTo>
                <a:lnTo>
                  <a:pt x="4821" y="1700"/>
                </a:lnTo>
                <a:lnTo>
                  <a:pt x="4823" y="1700"/>
                </a:lnTo>
                <a:lnTo>
                  <a:pt x="4823" y="1700"/>
                </a:lnTo>
                <a:lnTo>
                  <a:pt x="4825" y="1698"/>
                </a:lnTo>
                <a:lnTo>
                  <a:pt x="4825" y="1696"/>
                </a:lnTo>
                <a:lnTo>
                  <a:pt x="4825" y="1696"/>
                </a:lnTo>
                <a:lnTo>
                  <a:pt x="4825" y="1694"/>
                </a:lnTo>
                <a:lnTo>
                  <a:pt x="4825" y="1694"/>
                </a:lnTo>
                <a:lnTo>
                  <a:pt x="4825" y="1692"/>
                </a:lnTo>
                <a:lnTo>
                  <a:pt x="4825" y="1690"/>
                </a:lnTo>
                <a:lnTo>
                  <a:pt x="4815" y="1682"/>
                </a:lnTo>
                <a:lnTo>
                  <a:pt x="4815" y="1682"/>
                </a:lnTo>
                <a:lnTo>
                  <a:pt x="4813" y="1679"/>
                </a:lnTo>
                <a:lnTo>
                  <a:pt x="4811" y="1677"/>
                </a:lnTo>
                <a:lnTo>
                  <a:pt x="4811" y="1677"/>
                </a:lnTo>
                <a:lnTo>
                  <a:pt x="4807" y="1677"/>
                </a:lnTo>
                <a:lnTo>
                  <a:pt x="4805" y="1675"/>
                </a:lnTo>
                <a:lnTo>
                  <a:pt x="4805" y="1675"/>
                </a:lnTo>
                <a:lnTo>
                  <a:pt x="4802" y="1673"/>
                </a:lnTo>
                <a:lnTo>
                  <a:pt x="4800" y="1673"/>
                </a:lnTo>
                <a:lnTo>
                  <a:pt x="4798" y="1673"/>
                </a:lnTo>
                <a:lnTo>
                  <a:pt x="4798" y="1671"/>
                </a:lnTo>
                <a:lnTo>
                  <a:pt x="4796" y="1669"/>
                </a:lnTo>
                <a:lnTo>
                  <a:pt x="4792" y="1669"/>
                </a:lnTo>
                <a:lnTo>
                  <a:pt x="4792" y="1669"/>
                </a:lnTo>
                <a:lnTo>
                  <a:pt x="4792" y="1671"/>
                </a:lnTo>
                <a:lnTo>
                  <a:pt x="4792" y="1671"/>
                </a:lnTo>
                <a:close/>
                <a:moveTo>
                  <a:pt x="4769" y="1711"/>
                </a:moveTo>
                <a:lnTo>
                  <a:pt x="4769" y="1711"/>
                </a:lnTo>
                <a:lnTo>
                  <a:pt x="4767" y="1711"/>
                </a:lnTo>
                <a:lnTo>
                  <a:pt x="4763" y="1711"/>
                </a:lnTo>
                <a:lnTo>
                  <a:pt x="4763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58" y="1709"/>
                </a:lnTo>
                <a:lnTo>
                  <a:pt x="4756" y="1711"/>
                </a:lnTo>
                <a:lnTo>
                  <a:pt x="4756" y="1713"/>
                </a:lnTo>
                <a:lnTo>
                  <a:pt x="4758" y="1713"/>
                </a:lnTo>
                <a:lnTo>
                  <a:pt x="4758" y="1715"/>
                </a:lnTo>
                <a:lnTo>
                  <a:pt x="4761" y="1715"/>
                </a:lnTo>
                <a:lnTo>
                  <a:pt x="4763" y="1715"/>
                </a:lnTo>
                <a:lnTo>
                  <a:pt x="4763" y="1717"/>
                </a:lnTo>
                <a:lnTo>
                  <a:pt x="4767" y="1719"/>
                </a:lnTo>
                <a:lnTo>
                  <a:pt x="4769" y="1719"/>
                </a:lnTo>
                <a:lnTo>
                  <a:pt x="4771" y="1719"/>
                </a:lnTo>
                <a:lnTo>
                  <a:pt x="4771" y="1719"/>
                </a:lnTo>
                <a:lnTo>
                  <a:pt x="4773" y="1719"/>
                </a:lnTo>
                <a:lnTo>
                  <a:pt x="4775" y="1721"/>
                </a:lnTo>
                <a:lnTo>
                  <a:pt x="4775" y="1721"/>
                </a:lnTo>
                <a:lnTo>
                  <a:pt x="4777" y="1721"/>
                </a:lnTo>
                <a:lnTo>
                  <a:pt x="4779" y="1721"/>
                </a:lnTo>
                <a:lnTo>
                  <a:pt x="4784" y="1721"/>
                </a:lnTo>
                <a:lnTo>
                  <a:pt x="4788" y="1721"/>
                </a:lnTo>
                <a:lnTo>
                  <a:pt x="4788" y="1721"/>
                </a:lnTo>
                <a:lnTo>
                  <a:pt x="4790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4" y="1717"/>
                </a:lnTo>
                <a:lnTo>
                  <a:pt x="4796" y="1717"/>
                </a:lnTo>
                <a:lnTo>
                  <a:pt x="4796" y="1717"/>
                </a:lnTo>
                <a:lnTo>
                  <a:pt x="4798" y="1717"/>
                </a:lnTo>
                <a:lnTo>
                  <a:pt x="4800" y="1715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1"/>
                </a:lnTo>
                <a:lnTo>
                  <a:pt x="4802" y="1711"/>
                </a:lnTo>
                <a:lnTo>
                  <a:pt x="4805" y="1711"/>
                </a:lnTo>
                <a:lnTo>
                  <a:pt x="4809" y="1711"/>
                </a:lnTo>
                <a:lnTo>
                  <a:pt x="4809" y="1711"/>
                </a:lnTo>
                <a:lnTo>
                  <a:pt x="4811" y="1709"/>
                </a:lnTo>
                <a:lnTo>
                  <a:pt x="4811" y="1709"/>
                </a:lnTo>
                <a:lnTo>
                  <a:pt x="4811" y="1707"/>
                </a:lnTo>
                <a:lnTo>
                  <a:pt x="4809" y="1705"/>
                </a:lnTo>
                <a:lnTo>
                  <a:pt x="4809" y="1705"/>
                </a:lnTo>
                <a:lnTo>
                  <a:pt x="4811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5" y="1700"/>
                </a:lnTo>
                <a:lnTo>
                  <a:pt x="4815" y="1698"/>
                </a:lnTo>
                <a:lnTo>
                  <a:pt x="4815" y="1698"/>
                </a:lnTo>
                <a:lnTo>
                  <a:pt x="4815" y="1696"/>
                </a:lnTo>
                <a:lnTo>
                  <a:pt x="4815" y="1696"/>
                </a:lnTo>
                <a:lnTo>
                  <a:pt x="4815" y="1694"/>
                </a:lnTo>
                <a:lnTo>
                  <a:pt x="4815" y="1694"/>
                </a:lnTo>
                <a:lnTo>
                  <a:pt x="4813" y="1692"/>
                </a:lnTo>
                <a:lnTo>
                  <a:pt x="4811" y="1692"/>
                </a:lnTo>
                <a:lnTo>
                  <a:pt x="4809" y="1694"/>
                </a:lnTo>
                <a:lnTo>
                  <a:pt x="4809" y="1692"/>
                </a:lnTo>
                <a:lnTo>
                  <a:pt x="4809" y="1692"/>
                </a:lnTo>
                <a:lnTo>
                  <a:pt x="4807" y="1692"/>
                </a:lnTo>
                <a:lnTo>
                  <a:pt x="4805" y="1692"/>
                </a:lnTo>
                <a:lnTo>
                  <a:pt x="4805" y="1692"/>
                </a:lnTo>
                <a:lnTo>
                  <a:pt x="4802" y="1692"/>
                </a:lnTo>
                <a:lnTo>
                  <a:pt x="4802" y="1692"/>
                </a:lnTo>
                <a:lnTo>
                  <a:pt x="4802" y="1694"/>
                </a:lnTo>
                <a:lnTo>
                  <a:pt x="4805" y="1698"/>
                </a:lnTo>
                <a:lnTo>
                  <a:pt x="4805" y="1700"/>
                </a:lnTo>
                <a:lnTo>
                  <a:pt x="4805" y="1700"/>
                </a:lnTo>
                <a:lnTo>
                  <a:pt x="4805" y="1702"/>
                </a:lnTo>
                <a:lnTo>
                  <a:pt x="4802" y="1702"/>
                </a:lnTo>
                <a:lnTo>
                  <a:pt x="4800" y="1702"/>
                </a:lnTo>
                <a:lnTo>
                  <a:pt x="4800" y="1702"/>
                </a:lnTo>
                <a:lnTo>
                  <a:pt x="4798" y="1705"/>
                </a:lnTo>
                <a:lnTo>
                  <a:pt x="4796" y="1707"/>
                </a:lnTo>
                <a:lnTo>
                  <a:pt x="4796" y="1707"/>
                </a:lnTo>
                <a:lnTo>
                  <a:pt x="4794" y="1709"/>
                </a:lnTo>
                <a:lnTo>
                  <a:pt x="4794" y="1709"/>
                </a:lnTo>
                <a:lnTo>
                  <a:pt x="4792" y="1709"/>
                </a:lnTo>
                <a:lnTo>
                  <a:pt x="4792" y="1709"/>
                </a:lnTo>
                <a:lnTo>
                  <a:pt x="4792" y="1711"/>
                </a:lnTo>
                <a:lnTo>
                  <a:pt x="4790" y="1711"/>
                </a:lnTo>
                <a:lnTo>
                  <a:pt x="4788" y="1709"/>
                </a:lnTo>
                <a:lnTo>
                  <a:pt x="4786" y="1709"/>
                </a:lnTo>
                <a:lnTo>
                  <a:pt x="4786" y="1711"/>
                </a:lnTo>
                <a:lnTo>
                  <a:pt x="4784" y="1711"/>
                </a:lnTo>
                <a:lnTo>
                  <a:pt x="4781" y="1709"/>
                </a:lnTo>
                <a:lnTo>
                  <a:pt x="4781" y="1707"/>
                </a:lnTo>
                <a:lnTo>
                  <a:pt x="4781" y="1707"/>
                </a:lnTo>
                <a:lnTo>
                  <a:pt x="4781" y="1705"/>
                </a:lnTo>
                <a:lnTo>
                  <a:pt x="4784" y="1705"/>
                </a:lnTo>
                <a:lnTo>
                  <a:pt x="4784" y="1702"/>
                </a:lnTo>
                <a:lnTo>
                  <a:pt x="4781" y="1702"/>
                </a:lnTo>
                <a:lnTo>
                  <a:pt x="4781" y="1702"/>
                </a:lnTo>
                <a:lnTo>
                  <a:pt x="4781" y="1705"/>
                </a:lnTo>
                <a:lnTo>
                  <a:pt x="4779" y="1709"/>
                </a:lnTo>
                <a:lnTo>
                  <a:pt x="4779" y="1711"/>
                </a:lnTo>
                <a:lnTo>
                  <a:pt x="4775" y="1711"/>
                </a:lnTo>
                <a:lnTo>
                  <a:pt x="4775" y="1711"/>
                </a:lnTo>
                <a:lnTo>
                  <a:pt x="4773" y="1711"/>
                </a:lnTo>
                <a:lnTo>
                  <a:pt x="4771" y="1711"/>
                </a:lnTo>
                <a:lnTo>
                  <a:pt x="4769" y="1711"/>
                </a:lnTo>
                <a:close/>
                <a:moveTo>
                  <a:pt x="4805" y="1526"/>
                </a:move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6"/>
                </a:lnTo>
                <a:lnTo>
                  <a:pt x="4805" y="1526"/>
                </a:lnTo>
                <a:close/>
                <a:moveTo>
                  <a:pt x="4811" y="1673"/>
                </a:moveTo>
                <a:lnTo>
                  <a:pt x="4811" y="1673"/>
                </a:lnTo>
                <a:lnTo>
                  <a:pt x="4811" y="1673"/>
                </a:lnTo>
                <a:lnTo>
                  <a:pt x="4811" y="1673"/>
                </a:lnTo>
                <a:lnTo>
                  <a:pt x="4809" y="1671"/>
                </a:lnTo>
                <a:lnTo>
                  <a:pt x="4809" y="1673"/>
                </a:lnTo>
                <a:lnTo>
                  <a:pt x="4809" y="1673"/>
                </a:lnTo>
                <a:lnTo>
                  <a:pt x="4811" y="1673"/>
                </a:lnTo>
                <a:close/>
                <a:moveTo>
                  <a:pt x="4559" y="1726"/>
                </a:moveTo>
                <a:lnTo>
                  <a:pt x="4559" y="1723"/>
                </a:lnTo>
                <a:lnTo>
                  <a:pt x="4557" y="1723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6"/>
                </a:lnTo>
                <a:close/>
                <a:moveTo>
                  <a:pt x="4377" y="1757"/>
                </a:moveTo>
                <a:lnTo>
                  <a:pt x="4379" y="1757"/>
                </a:lnTo>
                <a:lnTo>
                  <a:pt x="4381" y="1757"/>
                </a:lnTo>
                <a:lnTo>
                  <a:pt x="4381" y="1757"/>
                </a:lnTo>
                <a:lnTo>
                  <a:pt x="4383" y="1757"/>
                </a:lnTo>
                <a:lnTo>
                  <a:pt x="4385" y="1755"/>
                </a:lnTo>
                <a:lnTo>
                  <a:pt x="4385" y="1755"/>
                </a:lnTo>
                <a:lnTo>
                  <a:pt x="4388" y="1755"/>
                </a:lnTo>
                <a:lnTo>
                  <a:pt x="4388" y="1755"/>
                </a:lnTo>
                <a:lnTo>
                  <a:pt x="4388" y="1753"/>
                </a:lnTo>
                <a:lnTo>
                  <a:pt x="4388" y="1753"/>
                </a:lnTo>
                <a:lnTo>
                  <a:pt x="4388" y="1751"/>
                </a:lnTo>
                <a:lnTo>
                  <a:pt x="4390" y="1751"/>
                </a:lnTo>
                <a:lnTo>
                  <a:pt x="4390" y="1751"/>
                </a:lnTo>
                <a:lnTo>
                  <a:pt x="4390" y="1749"/>
                </a:lnTo>
                <a:lnTo>
                  <a:pt x="4388" y="1749"/>
                </a:lnTo>
                <a:lnTo>
                  <a:pt x="4388" y="1747"/>
                </a:lnTo>
                <a:lnTo>
                  <a:pt x="4388" y="1749"/>
                </a:lnTo>
                <a:lnTo>
                  <a:pt x="4385" y="1749"/>
                </a:lnTo>
                <a:lnTo>
                  <a:pt x="4388" y="1749"/>
                </a:lnTo>
                <a:lnTo>
                  <a:pt x="4388" y="1751"/>
                </a:lnTo>
                <a:lnTo>
                  <a:pt x="4385" y="1751"/>
                </a:lnTo>
                <a:lnTo>
                  <a:pt x="4383" y="1753"/>
                </a:lnTo>
                <a:lnTo>
                  <a:pt x="4383" y="1753"/>
                </a:lnTo>
                <a:lnTo>
                  <a:pt x="4383" y="1753"/>
                </a:lnTo>
                <a:lnTo>
                  <a:pt x="4381" y="1753"/>
                </a:lnTo>
                <a:lnTo>
                  <a:pt x="4381" y="1755"/>
                </a:lnTo>
                <a:lnTo>
                  <a:pt x="4381" y="1755"/>
                </a:lnTo>
                <a:lnTo>
                  <a:pt x="4379" y="1755"/>
                </a:lnTo>
                <a:lnTo>
                  <a:pt x="4379" y="1755"/>
                </a:lnTo>
                <a:lnTo>
                  <a:pt x="4377" y="1753"/>
                </a:lnTo>
                <a:lnTo>
                  <a:pt x="4375" y="1753"/>
                </a:lnTo>
                <a:lnTo>
                  <a:pt x="4375" y="1753"/>
                </a:lnTo>
                <a:lnTo>
                  <a:pt x="4373" y="1753"/>
                </a:lnTo>
                <a:lnTo>
                  <a:pt x="4373" y="1753"/>
                </a:lnTo>
                <a:lnTo>
                  <a:pt x="4371" y="1753"/>
                </a:lnTo>
                <a:lnTo>
                  <a:pt x="4371" y="1753"/>
                </a:lnTo>
                <a:lnTo>
                  <a:pt x="4369" y="1753"/>
                </a:lnTo>
                <a:lnTo>
                  <a:pt x="4369" y="1755"/>
                </a:lnTo>
                <a:lnTo>
                  <a:pt x="4369" y="1755"/>
                </a:lnTo>
                <a:lnTo>
                  <a:pt x="4367" y="1755"/>
                </a:lnTo>
                <a:lnTo>
                  <a:pt x="4367" y="1755"/>
                </a:lnTo>
                <a:lnTo>
                  <a:pt x="4365" y="1753"/>
                </a:lnTo>
                <a:lnTo>
                  <a:pt x="4362" y="1753"/>
                </a:lnTo>
                <a:lnTo>
                  <a:pt x="4360" y="1751"/>
                </a:lnTo>
                <a:lnTo>
                  <a:pt x="4358" y="1751"/>
                </a:lnTo>
                <a:lnTo>
                  <a:pt x="4356" y="1751"/>
                </a:lnTo>
                <a:lnTo>
                  <a:pt x="4356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2" y="1751"/>
                </a:lnTo>
                <a:lnTo>
                  <a:pt x="4352" y="1751"/>
                </a:lnTo>
                <a:lnTo>
                  <a:pt x="4350" y="1751"/>
                </a:lnTo>
                <a:lnTo>
                  <a:pt x="4348" y="1751"/>
                </a:lnTo>
                <a:lnTo>
                  <a:pt x="4346" y="1753"/>
                </a:lnTo>
                <a:lnTo>
                  <a:pt x="4346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5"/>
                </a:lnTo>
                <a:lnTo>
                  <a:pt x="4344" y="1755"/>
                </a:lnTo>
                <a:lnTo>
                  <a:pt x="4344" y="1757"/>
                </a:lnTo>
                <a:lnTo>
                  <a:pt x="4344" y="1757"/>
                </a:lnTo>
                <a:lnTo>
                  <a:pt x="4344" y="1757"/>
                </a:lnTo>
                <a:lnTo>
                  <a:pt x="4346" y="1759"/>
                </a:lnTo>
                <a:lnTo>
                  <a:pt x="4346" y="1757"/>
                </a:lnTo>
                <a:lnTo>
                  <a:pt x="4348" y="1757"/>
                </a:lnTo>
                <a:lnTo>
                  <a:pt x="4350" y="1759"/>
                </a:lnTo>
                <a:lnTo>
                  <a:pt x="4354" y="1757"/>
                </a:lnTo>
                <a:lnTo>
                  <a:pt x="4358" y="1759"/>
                </a:lnTo>
                <a:lnTo>
                  <a:pt x="4360" y="1759"/>
                </a:lnTo>
                <a:lnTo>
                  <a:pt x="4360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5" y="1759"/>
                </a:lnTo>
                <a:lnTo>
                  <a:pt x="4367" y="1757"/>
                </a:lnTo>
                <a:lnTo>
                  <a:pt x="4369" y="1757"/>
                </a:lnTo>
                <a:lnTo>
                  <a:pt x="4369" y="1759"/>
                </a:lnTo>
                <a:lnTo>
                  <a:pt x="4369" y="1759"/>
                </a:lnTo>
                <a:lnTo>
                  <a:pt x="4371" y="1759"/>
                </a:lnTo>
                <a:lnTo>
                  <a:pt x="4371" y="1759"/>
                </a:lnTo>
                <a:lnTo>
                  <a:pt x="4373" y="1759"/>
                </a:lnTo>
                <a:lnTo>
                  <a:pt x="4377" y="1757"/>
                </a:lnTo>
                <a:lnTo>
                  <a:pt x="4377" y="1757"/>
                </a:lnTo>
                <a:close/>
                <a:moveTo>
                  <a:pt x="4413" y="1851"/>
                </a:moveTo>
                <a:lnTo>
                  <a:pt x="4411" y="1851"/>
                </a:lnTo>
                <a:lnTo>
                  <a:pt x="4411" y="1851"/>
                </a:lnTo>
                <a:lnTo>
                  <a:pt x="4411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1"/>
                </a:lnTo>
                <a:close/>
                <a:moveTo>
                  <a:pt x="4398" y="1753"/>
                </a:moveTo>
                <a:lnTo>
                  <a:pt x="4400" y="1753"/>
                </a:lnTo>
                <a:lnTo>
                  <a:pt x="4400" y="1751"/>
                </a:lnTo>
                <a:lnTo>
                  <a:pt x="4402" y="1751"/>
                </a:lnTo>
                <a:lnTo>
                  <a:pt x="4402" y="1749"/>
                </a:lnTo>
                <a:lnTo>
                  <a:pt x="4402" y="1749"/>
                </a:lnTo>
                <a:lnTo>
                  <a:pt x="4400" y="1749"/>
                </a:lnTo>
                <a:lnTo>
                  <a:pt x="4398" y="1751"/>
                </a:lnTo>
                <a:lnTo>
                  <a:pt x="4398" y="1751"/>
                </a:lnTo>
                <a:lnTo>
                  <a:pt x="4398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4" y="1753"/>
                </a:lnTo>
                <a:lnTo>
                  <a:pt x="4394" y="1755"/>
                </a:lnTo>
                <a:lnTo>
                  <a:pt x="4394" y="1755"/>
                </a:lnTo>
                <a:lnTo>
                  <a:pt x="4394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8" y="1755"/>
                </a:lnTo>
                <a:lnTo>
                  <a:pt x="4398" y="1755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close/>
                <a:moveTo>
                  <a:pt x="4310" y="1751"/>
                </a:moveTo>
                <a:lnTo>
                  <a:pt x="4310" y="1751"/>
                </a:lnTo>
                <a:lnTo>
                  <a:pt x="4312" y="1749"/>
                </a:lnTo>
                <a:lnTo>
                  <a:pt x="4312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51"/>
                </a:lnTo>
                <a:lnTo>
                  <a:pt x="4310" y="1751"/>
                </a:lnTo>
                <a:lnTo>
                  <a:pt x="4310" y="1751"/>
                </a:lnTo>
                <a:close/>
                <a:moveTo>
                  <a:pt x="4331" y="1757"/>
                </a:moveTo>
                <a:lnTo>
                  <a:pt x="4331" y="1757"/>
                </a:lnTo>
                <a:lnTo>
                  <a:pt x="4331" y="1757"/>
                </a:lnTo>
                <a:lnTo>
                  <a:pt x="4331" y="1757"/>
                </a:lnTo>
                <a:lnTo>
                  <a:pt x="4333" y="1757"/>
                </a:lnTo>
                <a:lnTo>
                  <a:pt x="4333" y="1757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3"/>
                </a:lnTo>
                <a:lnTo>
                  <a:pt x="4331" y="1751"/>
                </a:lnTo>
                <a:lnTo>
                  <a:pt x="4331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7" y="1753"/>
                </a:lnTo>
                <a:lnTo>
                  <a:pt x="4327" y="1753"/>
                </a:lnTo>
                <a:lnTo>
                  <a:pt x="4327" y="1751"/>
                </a:lnTo>
                <a:lnTo>
                  <a:pt x="4327" y="1751"/>
                </a:lnTo>
                <a:lnTo>
                  <a:pt x="4325" y="1751"/>
                </a:lnTo>
                <a:lnTo>
                  <a:pt x="4325" y="1751"/>
                </a:lnTo>
                <a:lnTo>
                  <a:pt x="4323" y="1751"/>
                </a:lnTo>
                <a:lnTo>
                  <a:pt x="4323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18" y="1749"/>
                </a:lnTo>
                <a:lnTo>
                  <a:pt x="4318" y="1749"/>
                </a:lnTo>
                <a:lnTo>
                  <a:pt x="4316" y="1747"/>
                </a:lnTo>
                <a:lnTo>
                  <a:pt x="4316" y="1749"/>
                </a:lnTo>
                <a:lnTo>
                  <a:pt x="4314" y="1749"/>
                </a:lnTo>
                <a:lnTo>
                  <a:pt x="4314" y="1749"/>
                </a:lnTo>
                <a:lnTo>
                  <a:pt x="4314" y="1751"/>
                </a:lnTo>
                <a:lnTo>
                  <a:pt x="4314" y="1751"/>
                </a:lnTo>
                <a:lnTo>
                  <a:pt x="4316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21" y="1753"/>
                </a:lnTo>
                <a:lnTo>
                  <a:pt x="4321" y="1755"/>
                </a:lnTo>
                <a:lnTo>
                  <a:pt x="4321" y="1755"/>
                </a:lnTo>
                <a:lnTo>
                  <a:pt x="4318" y="1755"/>
                </a:lnTo>
                <a:lnTo>
                  <a:pt x="4316" y="1757"/>
                </a:lnTo>
                <a:lnTo>
                  <a:pt x="4316" y="1757"/>
                </a:lnTo>
                <a:lnTo>
                  <a:pt x="4314" y="1757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3"/>
                </a:lnTo>
                <a:lnTo>
                  <a:pt x="4310" y="1753"/>
                </a:lnTo>
                <a:lnTo>
                  <a:pt x="4310" y="1753"/>
                </a:lnTo>
                <a:lnTo>
                  <a:pt x="4308" y="1753"/>
                </a:lnTo>
                <a:lnTo>
                  <a:pt x="4306" y="1751"/>
                </a:lnTo>
                <a:lnTo>
                  <a:pt x="4306" y="1751"/>
                </a:lnTo>
                <a:lnTo>
                  <a:pt x="4304" y="1753"/>
                </a:lnTo>
                <a:lnTo>
                  <a:pt x="4302" y="1753"/>
                </a:lnTo>
                <a:lnTo>
                  <a:pt x="4302" y="1753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7"/>
                </a:lnTo>
                <a:lnTo>
                  <a:pt x="4300" y="1759"/>
                </a:lnTo>
                <a:lnTo>
                  <a:pt x="4300" y="1759"/>
                </a:lnTo>
                <a:lnTo>
                  <a:pt x="4300" y="1761"/>
                </a:lnTo>
                <a:lnTo>
                  <a:pt x="4302" y="1761"/>
                </a:lnTo>
                <a:lnTo>
                  <a:pt x="4302" y="1761"/>
                </a:lnTo>
                <a:lnTo>
                  <a:pt x="4304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8" y="1761"/>
                </a:lnTo>
                <a:lnTo>
                  <a:pt x="4308" y="1761"/>
                </a:lnTo>
                <a:lnTo>
                  <a:pt x="4310" y="1761"/>
                </a:lnTo>
                <a:lnTo>
                  <a:pt x="4314" y="1759"/>
                </a:lnTo>
                <a:lnTo>
                  <a:pt x="4314" y="1759"/>
                </a:lnTo>
                <a:lnTo>
                  <a:pt x="4314" y="1759"/>
                </a:lnTo>
                <a:lnTo>
                  <a:pt x="4318" y="1759"/>
                </a:lnTo>
                <a:lnTo>
                  <a:pt x="4318" y="1759"/>
                </a:lnTo>
                <a:lnTo>
                  <a:pt x="4321" y="1759"/>
                </a:lnTo>
                <a:lnTo>
                  <a:pt x="4321" y="1757"/>
                </a:lnTo>
                <a:lnTo>
                  <a:pt x="4323" y="1755"/>
                </a:lnTo>
                <a:lnTo>
                  <a:pt x="4323" y="1757"/>
                </a:lnTo>
                <a:lnTo>
                  <a:pt x="4323" y="1757"/>
                </a:lnTo>
                <a:lnTo>
                  <a:pt x="4323" y="1759"/>
                </a:lnTo>
                <a:lnTo>
                  <a:pt x="4325" y="1759"/>
                </a:lnTo>
                <a:lnTo>
                  <a:pt x="4327" y="1757"/>
                </a:lnTo>
                <a:lnTo>
                  <a:pt x="4327" y="1757"/>
                </a:lnTo>
                <a:lnTo>
                  <a:pt x="4329" y="1759"/>
                </a:lnTo>
                <a:lnTo>
                  <a:pt x="4329" y="1759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31" y="1757"/>
                </a:lnTo>
                <a:close/>
                <a:moveTo>
                  <a:pt x="4585" y="1858"/>
                </a:moveTo>
                <a:lnTo>
                  <a:pt x="4585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6"/>
                </a:lnTo>
                <a:lnTo>
                  <a:pt x="4587" y="1856"/>
                </a:lnTo>
                <a:lnTo>
                  <a:pt x="4585" y="1856"/>
                </a:lnTo>
                <a:lnTo>
                  <a:pt x="4585" y="1858"/>
                </a:lnTo>
                <a:close/>
                <a:moveTo>
                  <a:pt x="4455" y="1677"/>
                </a:moveTo>
                <a:lnTo>
                  <a:pt x="4455" y="1677"/>
                </a:lnTo>
                <a:lnTo>
                  <a:pt x="4455" y="1679"/>
                </a:lnTo>
                <a:lnTo>
                  <a:pt x="4457" y="1679"/>
                </a:lnTo>
                <a:lnTo>
                  <a:pt x="4457" y="1679"/>
                </a:lnTo>
                <a:lnTo>
                  <a:pt x="4455" y="1677"/>
                </a:lnTo>
                <a:lnTo>
                  <a:pt x="4455" y="1677"/>
                </a:lnTo>
                <a:close/>
                <a:moveTo>
                  <a:pt x="4461" y="1654"/>
                </a:moveTo>
                <a:lnTo>
                  <a:pt x="4463" y="1656"/>
                </a:lnTo>
                <a:lnTo>
                  <a:pt x="4463" y="1656"/>
                </a:lnTo>
                <a:lnTo>
                  <a:pt x="4465" y="1654"/>
                </a:lnTo>
                <a:lnTo>
                  <a:pt x="4465" y="1654"/>
                </a:lnTo>
                <a:lnTo>
                  <a:pt x="4463" y="1652"/>
                </a:lnTo>
                <a:lnTo>
                  <a:pt x="4461" y="1652"/>
                </a:lnTo>
                <a:lnTo>
                  <a:pt x="4459" y="1650"/>
                </a:lnTo>
                <a:lnTo>
                  <a:pt x="4457" y="1650"/>
                </a:lnTo>
                <a:lnTo>
                  <a:pt x="4457" y="1650"/>
                </a:lnTo>
                <a:lnTo>
                  <a:pt x="4455" y="1652"/>
                </a:lnTo>
                <a:lnTo>
                  <a:pt x="4453" y="1654"/>
                </a:lnTo>
                <a:lnTo>
                  <a:pt x="4453" y="1654"/>
                </a:lnTo>
                <a:lnTo>
                  <a:pt x="4455" y="1656"/>
                </a:lnTo>
                <a:lnTo>
                  <a:pt x="4457" y="1656"/>
                </a:lnTo>
                <a:lnTo>
                  <a:pt x="4459" y="1656"/>
                </a:lnTo>
                <a:lnTo>
                  <a:pt x="4461" y="1654"/>
                </a:lnTo>
                <a:close/>
                <a:moveTo>
                  <a:pt x="4425" y="1765"/>
                </a:moveTo>
                <a:lnTo>
                  <a:pt x="4429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4" y="1761"/>
                </a:lnTo>
                <a:lnTo>
                  <a:pt x="4436" y="1761"/>
                </a:lnTo>
                <a:lnTo>
                  <a:pt x="4438" y="1761"/>
                </a:lnTo>
                <a:lnTo>
                  <a:pt x="4438" y="1759"/>
                </a:lnTo>
                <a:lnTo>
                  <a:pt x="4440" y="1759"/>
                </a:lnTo>
                <a:lnTo>
                  <a:pt x="4442" y="1759"/>
                </a:lnTo>
                <a:lnTo>
                  <a:pt x="4442" y="1757"/>
                </a:lnTo>
                <a:lnTo>
                  <a:pt x="4444" y="1757"/>
                </a:lnTo>
                <a:lnTo>
                  <a:pt x="4446" y="1757"/>
                </a:lnTo>
                <a:lnTo>
                  <a:pt x="4448" y="1755"/>
                </a:lnTo>
                <a:lnTo>
                  <a:pt x="4453" y="1753"/>
                </a:lnTo>
                <a:lnTo>
                  <a:pt x="4450" y="1753"/>
                </a:lnTo>
                <a:lnTo>
                  <a:pt x="4450" y="1751"/>
                </a:lnTo>
                <a:lnTo>
                  <a:pt x="4448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4" y="1753"/>
                </a:lnTo>
                <a:lnTo>
                  <a:pt x="4442" y="1753"/>
                </a:lnTo>
                <a:lnTo>
                  <a:pt x="4440" y="1753"/>
                </a:lnTo>
                <a:lnTo>
                  <a:pt x="4436" y="1753"/>
                </a:lnTo>
                <a:lnTo>
                  <a:pt x="4432" y="1753"/>
                </a:lnTo>
                <a:lnTo>
                  <a:pt x="4429" y="1753"/>
                </a:lnTo>
                <a:lnTo>
                  <a:pt x="4423" y="1755"/>
                </a:lnTo>
                <a:lnTo>
                  <a:pt x="4423" y="1755"/>
                </a:lnTo>
                <a:lnTo>
                  <a:pt x="4421" y="1755"/>
                </a:lnTo>
                <a:lnTo>
                  <a:pt x="4421" y="1757"/>
                </a:lnTo>
                <a:lnTo>
                  <a:pt x="4419" y="1759"/>
                </a:lnTo>
                <a:lnTo>
                  <a:pt x="4417" y="1761"/>
                </a:lnTo>
                <a:lnTo>
                  <a:pt x="4415" y="1761"/>
                </a:lnTo>
                <a:lnTo>
                  <a:pt x="4413" y="1763"/>
                </a:lnTo>
                <a:lnTo>
                  <a:pt x="4413" y="1763"/>
                </a:lnTo>
                <a:lnTo>
                  <a:pt x="4406" y="1765"/>
                </a:lnTo>
                <a:lnTo>
                  <a:pt x="4404" y="1765"/>
                </a:lnTo>
                <a:lnTo>
                  <a:pt x="4402" y="1767"/>
                </a:lnTo>
                <a:lnTo>
                  <a:pt x="4400" y="1770"/>
                </a:lnTo>
                <a:lnTo>
                  <a:pt x="4400" y="1772"/>
                </a:lnTo>
                <a:lnTo>
                  <a:pt x="4398" y="1774"/>
                </a:lnTo>
                <a:lnTo>
                  <a:pt x="4398" y="1774"/>
                </a:lnTo>
                <a:lnTo>
                  <a:pt x="4398" y="1776"/>
                </a:lnTo>
                <a:lnTo>
                  <a:pt x="4400" y="1776"/>
                </a:lnTo>
                <a:lnTo>
                  <a:pt x="4400" y="1778"/>
                </a:lnTo>
                <a:lnTo>
                  <a:pt x="4398" y="1778"/>
                </a:lnTo>
                <a:lnTo>
                  <a:pt x="4398" y="1778"/>
                </a:lnTo>
                <a:lnTo>
                  <a:pt x="4398" y="1780"/>
                </a:lnTo>
                <a:lnTo>
                  <a:pt x="4398" y="1780"/>
                </a:lnTo>
                <a:lnTo>
                  <a:pt x="4400" y="1780"/>
                </a:lnTo>
                <a:lnTo>
                  <a:pt x="4402" y="1780"/>
                </a:lnTo>
                <a:lnTo>
                  <a:pt x="4404" y="1780"/>
                </a:lnTo>
                <a:lnTo>
                  <a:pt x="4406" y="1778"/>
                </a:lnTo>
                <a:lnTo>
                  <a:pt x="4409" y="1778"/>
                </a:lnTo>
                <a:lnTo>
                  <a:pt x="4411" y="1778"/>
                </a:lnTo>
                <a:lnTo>
                  <a:pt x="4411" y="1776"/>
                </a:lnTo>
                <a:lnTo>
                  <a:pt x="4413" y="1776"/>
                </a:lnTo>
                <a:lnTo>
                  <a:pt x="4415" y="1774"/>
                </a:lnTo>
                <a:lnTo>
                  <a:pt x="4417" y="1772"/>
                </a:lnTo>
                <a:lnTo>
                  <a:pt x="4419" y="1770"/>
                </a:lnTo>
                <a:lnTo>
                  <a:pt x="4419" y="1770"/>
                </a:lnTo>
                <a:lnTo>
                  <a:pt x="4421" y="1767"/>
                </a:lnTo>
                <a:lnTo>
                  <a:pt x="4425" y="1765"/>
                </a:lnTo>
                <a:close/>
                <a:moveTo>
                  <a:pt x="4421" y="1841"/>
                </a:moveTo>
                <a:lnTo>
                  <a:pt x="4421" y="1841"/>
                </a:lnTo>
                <a:lnTo>
                  <a:pt x="4419" y="1843"/>
                </a:lnTo>
                <a:lnTo>
                  <a:pt x="4421" y="1843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close/>
                <a:moveTo>
                  <a:pt x="4333" y="1749"/>
                </a:move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1" y="1749"/>
                </a:lnTo>
                <a:lnTo>
                  <a:pt x="4333" y="1751"/>
                </a:lnTo>
                <a:lnTo>
                  <a:pt x="4333" y="1749"/>
                </a:lnTo>
                <a:lnTo>
                  <a:pt x="4333" y="1749"/>
                </a:lnTo>
                <a:close/>
                <a:moveTo>
                  <a:pt x="4379" y="1707"/>
                </a:moveTo>
                <a:lnTo>
                  <a:pt x="4379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5" y="1707"/>
                </a:lnTo>
                <a:lnTo>
                  <a:pt x="4383" y="1705"/>
                </a:lnTo>
                <a:lnTo>
                  <a:pt x="4385" y="1702"/>
                </a:lnTo>
                <a:lnTo>
                  <a:pt x="4385" y="1698"/>
                </a:lnTo>
                <a:lnTo>
                  <a:pt x="4385" y="1698"/>
                </a:lnTo>
                <a:lnTo>
                  <a:pt x="4385" y="1698"/>
                </a:lnTo>
                <a:lnTo>
                  <a:pt x="4383" y="1698"/>
                </a:lnTo>
                <a:lnTo>
                  <a:pt x="4381" y="1700"/>
                </a:lnTo>
                <a:lnTo>
                  <a:pt x="4379" y="1700"/>
                </a:lnTo>
                <a:lnTo>
                  <a:pt x="4381" y="1702"/>
                </a:lnTo>
                <a:lnTo>
                  <a:pt x="4381" y="1705"/>
                </a:lnTo>
                <a:lnTo>
                  <a:pt x="4379" y="1705"/>
                </a:lnTo>
                <a:lnTo>
                  <a:pt x="4379" y="1707"/>
                </a:lnTo>
                <a:close/>
                <a:moveTo>
                  <a:pt x="4612" y="1061"/>
                </a:moveTo>
                <a:lnTo>
                  <a:pt x="4610" y="1061"/>
                </a:lnTo>
                <a:lnTo>
                  <a:pt x="4610" y="1061"/>
                </a:lnTo>
                <a:lnTo>
                  <a:pt x="4612" y="1061"/>
                </a:lnTo>
                <a:lnTo>
                  <a:pt x="4614" y="1059"/>
                </a:lnTo>
                <a:lnTo>
                  <a:pt x="4616" y="1057"/>
                </a:lnTo>
                <a:lnTo>
                  <a:pt x="4614" y="1057"/>
                </a:lnTo>
                <a:lnTo>
                  <a:pt x="4614" y="1057"/>
                </a:lnTo>
                <a:lnTo>
                  <a:pt x="4614" y="1055"/>
                </a:lnTo>
                <a:lnTo>
                  <a:pt x="4614" y="1053"/>
                </a:lnTo>
                <a:lnTo>
                  <a:pt x="4614" y="1053"/>
                </a:lnTo>
                <a:lnTo>
                  <a:pt x="4612" y="1055"/>
                </a:lnTo>
                <a:lnTo>
                  <a:pt x="4610" y="1057"/>
                </a:lnTo>
                <a:lnTo>
                  <a:pt x="4610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61"/>
                </a:lnTo>
                <a:close/>
                <a:moveTo>
                  <a:pt x="4373" y="1707"/>
                </a:moveTo>
                <a:lnTo>
                  <a:pt x="4373" y="1707"/>
                </a:lnTo>
                <a:lnTo>
                  <a:pt x="4373" y="1709"/>
                </a:lnTo>
                <a:lnTo>
                  <a:pt x="4375" y="1709"/>
                </a:lnTo>
                <a:lnTo>
                  <a:pt x="4375" y="1709"/>
                </a:lnTo>
                <a:lnTo>
                  <a:pt x="4375" y="1707"/>
                </a:lnTo>
                <a:lnTo>
                  <a:pt x="4375" y="1705"/>
                </a:lnTo>
                <a:lnTo>
                  <a:pt x="4375" y="1705"/>
                </a:lnTo>
                <a:lnTo>
                  <a:pt x="4375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7"/>
                </a:lnTo>
                <a:close/>
                <a:moveTo>
                  <a:pt x="4398" y="1654"/>
                </a:moveTo>
                <a:lnTo>
                  <a:pt x="4398" y="1652"/>
                </a:lnTo>
                <a:lnTo>
                  <a:pt x="4398" y="1652"/>
                </a:lnTo>
                <a:lnTo>
                  <a:pt x="4396" y="1652"/>
                </a:lnTo>
                <a:lnTo>
                  <a:pt x="4396" y="1654"/>
                </a:lnTo>
                <a:lnTo>
                  <a:pt x="4398" y="1656"/>
                </a:lnTo>
                <a:lnTo>
                  <a:pt x="4398" y="1656"/>
                </a:lnTo>
                <a:lnTo>
                  <a:pt x="4398" y="1654"/>
                </a:lnTo>
                <a:lnTo>
                  <a:pt x="4398" y="1654"/>
                </a:lnTo>
                <a:lnTo>
                  <a:pt x="4398" y="1654"/>
                </a:lnTo>
                <a:close/>
                <a:moveTo>
                  <a:pt x="4331" y="1770"/>
                </a:moveTo>
                <a:lnTo>
                  <a:pt x="4333" y="1770"/>
                </a:lnTo>
                <a:lnTo>
                  <a:pt x="4333" y="1772"/>
                </a:lnTo>
                <a:lnTo>
                  <a:pt x="4337" y="1772"/>
                </a:lnTo>
                <a:lnTo>
                  <a:pt x="4337" y="1772"/>
                </a:lnTo>
                <a:lnTo>
                  <a:pt x="4339" y="1772"/>
                </a:lnTo>
                <a:lnTo>
                  <a:pt x="4339" y="1772"/>
                </a:lnTo>
                <a:lnTo>
                  <a:pt x="4344" y="1774"/>
                </a:lnTo>
                <a:lnTo>
                  <a:pt x="4346" y="1774"/>
                </a:lnTo>
                <a:lnTo>
                  <a:pt x="4346" y="1776"/>
                </a:lnTo>
                <a:lnTo>
                  <a:pt x="4348" y="1778"/>
                </a:lnTo>
                <a:lnTo>
                  <a:pt x="4348" y="1778"/>
                </a:lnTo>
                <a:lnTo>
                  <a:pt x="4350" y="1778"/>
                </a:lnTo>
                <a:lnTo>
                  <a:pt x="4352" y="1778"/>
                </a:lnTo>
                <a:lnTo>
                  <a:pt x="4352" y="1780"/>
                </a:lnTo>
                <a:lnTo>
                  <a:pt x="4354" y="1778"/>
                </a:lnTo>
                <a:lnTo>
                  <a:pt x="4356" y="1778"/>
                </a:lnTo>
                <a:lnTo>
                  <a:pt x="4356" y="1778"/>
                </a:lnTo>
                <a:lnTo>
                  <a:pt x="4358" y="1776"/>
                </a:lnTo>
                <a:lnTo>
                  <a:pt x="4358" y="1776"/>
                </a:lnTo>
                <a:lnTo>
                  <a:pt x="4358" y="1774"/>
                </a:lnTo>
                <a:lnTo>
                  <a:pt x="4356" y="1774"/>
                </a:lnTo>
                <a:lnTo>
                  <a:pt x="4356" y="1772"/>
                </a:lnTo>
                <a:lnTo>
                  <a:pt x="4354" y="1772"/>
                </a:lnTo>
                <a:lnTo>
                  <a:pt x="4354" y="1770"/>
                </a:lnTo>
                <a:lnTo>
                  <a:pt x="4352" y="1770"/>
                </a:lnTo>
                <a:lnTo>
                  <a:pt x="4352" y="1770"/>
                </a:lnTo>
                <a:lnTo>
                  <a:pt x="4350" y="1770"/>
                </a:lnTo>
                <a:lnTo>
                  <a:pt x="4350" y="1770"/>
                </a:lnTo>
                <a:lnTo>
                  <a:pt x="4350" y="1767"/>
                </a:lnTo>
                <a:lnTo>
                  <a:pt x="4350" y="1767"/>
                </a:lnTo>
                <a:lnTo>
                  <a:pt x="4348" y="1767"/>
                </a:lnTo>
                <a:lnTo>
                  <a:pt x="4346" y="1765"/>
                </a:lnTo>
                <a:lnTo>
                  <a:pt x="4346" y="1765"/>
                </a:lnTo>
                <a:lnTo>
                  <a:pt x="4346" y="1765"/>
                </a:lnTo>
                <a:lnTo>
                  <a:pt x="4344" y="1765"/>
                </a:lnTo>
                <a:lnTo>
                  <a:pt x="4344" y="1765"/>
                </a:lnTo>
                <a:lnTo>
                  <a:pt x="4341" y="1765"/>
                </a:lnTo>
                <a:lnTo>
                  <a:pt x="4337" y="1765"/>
                </a:lnTo>
                <a:lnTo>
                  <a:pt x="4335" y="1765"/>
                </a:lnTo>
                <a:lnTo>
                  <a:pt x="4335" y="1765"/>
                </a:lnTo>
                <a:lnTo>
                  <a:pt x="4333" y="1767"/>
                </a:lnTo>
                <a:lnTo>
                  <a:pt x="4331" y="1767"/>
                </a:lnTo>
                <a:lnTo>
                  <a:pt x="4331" y="1767"/>
                </a:lnTo>
                <a:lnTo>
                  <a:pt x="4331" y="1770"/>
                </a:lnTo>
                <a:lnTo>
                  <a:pt x="4331" y="1770"/>
                </a:lnTo>
                <a:close/>
                <a:moveTo>
                  <a:pt x="4339" y="1755"/>
                </a:moveTo>
                <a:lnTo>
                  <a:pt x="4339" y="1755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7" y="1753"/>
                </a:lnTo>
                <a:lnTo>
                  <a:pt x="4337" y="1753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7"/>
                </a:lnTo>
                <a:lnTo>
                  <a:pt x="4337" y="1757"/>
                </a:lnTo>
                <a:lnTo>
                  <a:pt x="4339" y="1757"/>
                </a:lnTo>
                <a:lnTo>
                  <a:pt x="4337" y="1755"/>
                </a:lnTo>
                <a:lnTo>
                  <a:pt x="4339" y="1755"/>
                </a:lnTo>
                <a:lnTo>
                  <a:pt x="4339" y="1755"/>
                </a:lnTo>
                <a:close/>
                <a:moveTo>
                  <a:pt x="4358" y="1734"/>
                </a:moveTo>
                <a:lnTo>
                  <a:pt x="4358" y="1732"/>
                </a:lnTo>
                <a:lnTo>
                  <a:pt x="4356" y="1732"/>
                </a:lnTo>
                <a:lnTo>
                  <a:pt x="4356" y="1732"/>
                </a:lnTo>
                <a:lnTo>
                  <a:pt x="4356" y="1734"/>
                </a:lnTo>
                <a:lnTo>
                  <a:pt x="4356" y="1734"/>
                </a:lnTo>
                <a:lnTo>
                  <a:pt x="4358" y="1734"/>
                </a:lnTo>
                <a:close/>
                <a:moveTo>
                  <a:pt x="4465" y="1686"/>
                </a:moveTo>
                <a:lnTo>
                  <a:pt x="4465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7" y="1684"/>
                </a:lnTo>
                <a:lnTo>
                  <a:pt x="4467" y="1682"/>
                </a:lnTo>
                <a:lnTo>
                  <a:pt x="4467" y="1682"/>
                </a:lnTo>
                <a:lnTo>
                  <a:pt x="4465" y="1682"/>
                </a:lnTo>
                <a:lnTo>
                  <a:pt x="4463" y="1684"/>
                </a:lnTo>
                <a:lnTo>
                  <a:pt x="4463" y="1684"/>
                </a:lnTo>
                <a:lnTo>
                  <a:pt x="4461" y="1684"/>
                </a:lnTo>
                <a:lnTo>
                  <a:pt x="4461" y="1684"/>
                </a:lnTo>
                <a:lnTo>
                  <a:pt x="4461" y="1686"/>
                </a:lnTo>
                <a:lnTo>
                  <a:pt x="4461" y="1686"/>
                </a:lnTo>
                <a:lnTo>
                  <a:pt x="4463" y="1684"/>
                </a:lnTo>
                <a:lnTo>
                  <a:pt x="4463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5" y="1686"/>
                </a:lnTo>
                <a:lnTo>
                  <a:pt x="4465" y="1686"/>
                </a:lnTo>
                <a:close/>
                <a:moveTo>
                  <a:pt x="4352" y="1721"/>
                </a:moveTo>
                <a:lnTo>
                  <a:pt x="4352" y="1723"/>
                </a:lnTo>
                <a:lnTo>
                  <a:pt x="4354" y="1723"/>
                </a:lnTo>
                <a:lnTo>
                  <a:pt x="4354" y="1721"/>
                </a:lnTo>
                <a:lnTo>
                  <a:pt x="4354" y="1717"/>
                </a:lnTo>
                <a:lnTo>
                  <a:pt x="4354" y="1715"/>
                </a:lnTo>
                <a:lnTo>
                  <a:pt x="4354" y="1715"/>
                </a:lnTo>
                <a:lnTo>
                  <a:pt x="4352" y="1715"/>
                </a:lnTo>
                <a:lnTo>
                  <a:pt x="4352" y="1719"/>
                </a:lnTo>
                <a:lnTo>
                  <a:pt x="4352" y="1719"/>
                </a:lnTo>
                <a:lnTo>
                  <a:pt x="4352" y="1721"/>
                </a:lnTo>
                <a:close/>
                <a:moveTo>
                  <a:pt x="4373" y="1782"/>
                </a:moveTo>
                <a:lnTo>
                  <a:pt x="4371" y="1782"/>
                </a:lnTo>
                <a:lnTo>
                  <a:pt x="4371" y="1784"/>
                </a:lnTo>
                <a:lnTo>
                  <a:pt x="4373" y="1784"/>
                </a:lnTo>
                <a:lnTo>
                  <a:pt x="4373" y="1784"/>
                </a:lnTo>
                <a:lnTo>
                  <a:pt x="4375" y="1782"/>
                </a:lnTo>
                <a:lnTo>
                  <a:pt x="4375" y="1782"/>
                </a:lnTo>
                <a:lnTo>
                  <a:pt x="4375" y="1782"/>
                </a:lnTo>
                <a:lnTo>
                  <a:pt x="4373" y="1782"/>
                </a:lnTo>
                <a:lnTo>
                  <a:pt x="4373" y="1782"/>
                </a:lnTo>
                <a:close/>
                <a:moveTo>
                  <a:pt x="4559" y="1719"/>
                </a:moveTo>
                <a:lnTo>
                  <a:pt x="4559" y="1719"/>
                </a:lnTo>
                <a:lnTo>
                  <a:pt x="4559" y="1717"/>
                </a:lnTo>
                <a:lnTo>
                  <a:pt x="4559" y="1717"/>
                </a:lnTo>
                <a:lnTo>
                  <a:pt x="4559" y="1715"/>
                </a:lnTo>
                <a:lnTo>
                  <a:pt x="4559" y="1715"/>
                </a:lnTo>
                <a:lnTo>
                  <a:pt x="4559" y="1713"/>
                </a:lnTo>
                <a:lnTo>
                  <a:pt x="4559" y="1713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7" y="1709"/>
                </a:lnTo>
                <a:lnTo>
                  <a:pt x="4557" y="1709"/>
                </a:lnTo>
                <a:lnTo>
                  <a:pt x="4557" y="1709"/>
                </a:lnTo>
                <a:lnTo>
                  <a:pt x="4555" y="1711"/>
                </a:lnTo>
                <a:lnTo>
                  <a:pt x="4555" y="1711"/>
                </a:lnTo>
                <a:lnTo>
                  <a:pt x="4553" y="1713"/>
                </a:lnTo>
                <a:lnTo>
                  <a:pt x="4553" y="1713"/>
                </a:lnTo>
                <a:lnTo>
                  <a:pt x="4551" y="1713"/>
                </a:lnTo>
                <a:lnTo>
                  <a:pt x="4553" y="1713"/>
                </a:lnTo>
                <a:lnTo>
                  <a:pt x="4553" y="1715"/>
                </a:lnTo>
                <a:lnTo>
                  <a:pt x="4553" y="1717"/>
                </a:lnTo>
                <a:lnTo>
                  <a:pt x="4553" y="1717"/>
                </a:lnTo>
                <a:lnTo>
                  <a:pt x="4553" y="1717"/>
                </a:lnTo>
                <a:lnTo>
                  <a:pt x="4551" y="1717"/>
                </a:lnTo>
                <a:lnTo>
                  <a:pt x="4551" y="1719"/>
                </a:lnTo>
                <a:lnTo>
                  <a:pt x="4551" y="1719"/>
                </a:lnTo>
                <a:lnTo>
                  <a:pt x="4553" y="1719"/>
                </a:lnTo>
                <a:lnTo>
                  <a:pt x="4553" y="1719"/>
                </a:lnTo>
                <a:lnTo>
                  <a:pt x="4553" y="1721"/>
                </a:lnTo>
                <a:lnTo>
                  <a:pt x="4555" y="1721"/>
                </a:lnTo>
                <a:lnTo>
                  <a:pt x="4557" y="1723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19"/>
                </a:lnTo>
                <a:lnTo>
                  <a:pt x="4559" y="1719"/>
                </a:lnTo>
                <a:close/>
                <a:moveTo>
                  <a:pt x="4557" y="1728"/>
                </a:moveTo>
                <a:lnTo>
                  <a:pt x="4559" y="1728"/>
                </a:lnTo>
                <a:lnTo>
                  <a:pt x="4559" y="1728"/>
                </a:lnTo>
                <a:lnTo>
                  <a:pt x="4559" y="1728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8"/>
                </a:lnTo>
                <a:lnTo>
                  <a:pt x="4557" y="1728"/>
                </a:lnTo>
                <a:lnTo>
                  <a:pt x="4557" y="1728"/>
                </a:lnTo>
                <a:close/>
                <a:moveTo>
                  <a:pt x="4534" y="1711"/>
                </a:moveTo>
                <a:lnTo>
                  <a:pt x="4534" y="1713"/>
                </a:lnTo>
                <a:lnTo>
                  <a:pt x="4534" y="1715"/>
                </a:lnTo>
                <a:lnTo>
                  <a:pt x="4532" y="1717"/>
                </a:lnTo>
                <a:lnTo>
                  <a:pt x="4534" y="1715"/>
                </a:lnTo>
                <a:lnTo>
                  <a:pt x="4534" y="1713"/>
                </a:lnTo>
                <a:lnTo>
                  <a:pt x="4536" y="1711"/>
                </a:lnTo>
                <a:lnTo>
                  <a:pt x="4536" y="1709"/>
                </a:lnTo>
                <a:lnTo>
                  <a:pt x="4536" y="1707"/>
                </a:lnTo>
                <a:lnTo>
                  <a:pt x="4536" y="1707"/>
                </a:lnTo>
                <a:lnTo>
                  <a:pt x="4534" y="1711"/>
                </a:lnTo>
                <a:close/>
                <a:moveTo>
                  <a:pt x="4473" y="1684"/>
                </a:moveTo>
                <a:lnTo>
                  <a:pt x="4473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4"/>
                </a:lnTo>
                <a:lnTo>
                  <a:pt x="4471" y="1684"/>
                </a:lnTo>
                <a:lnTo>
                  <a:pt x="4471" y="1684"/>
                </a:lnTo>
                <a:lnTo>
                  <a:pt x="4473" y="1684"/>
                </a:lnTo>
                <a:close/>
                <a:moveTo>
                  <a:pt x="4541" y="1692"/>
                </a:moveTo>
                <a:lnTo>
                  <a:pt x="4538" y="1690"/>
                </a:lnTo>
                <a:lnTo>
                  <a:pt x="4538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1" y="1692"/>
                </a:lnTo>
                <a:close/>
                <a:moveTo>
                  <a:pt x="4398" y="1707"/>
                </a:moveTo>
                <a:lnTo>
                  <a:pt x="4398" y="1707"/>
                </a:lnTo>
                <a:lnTo>
                  <a:pt x="4398" y="1707"/>
                </a:lnTo>
                <a:lnTo>
                  <a:pt x="4398" y="1709"/>
                </a:lnTo>
                <a:lnTo>
                  <a:pt x="4398" y="1709"/>
                </a:lnTo>
                <a:lnTo>
                  <a:pt x="4398" y="1707"/>
                </a:lnTo>
                <a:lnTo>
                  <a:pt x="4398" y="1707"/>
                </a:lnTo>
                <a:lnTo>
                  <a:pt x="4398" y="1707"/>
                </a:lnTo>
                <a:close/>
                <a:moveTo>
                  <a:pt x="4561" y="1723"/>
                </a:moveTo>
                <a:lnTo>
                  <a:pt x="4561" y="1723"/>
                </a:lnTo>
                <a:lnTo>
                  <a:pt x="4561" y="1723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3"/>
                </a:lnTo>
                <a:close/>
                <a:moveTo>
                  <a:pt x="4589" y="1793"/>
                </a:moveTo>
                <a:lnTo>
                  <a:pt x="4589" y="1793"/>
                </a:lnTo>
                <a:lnTo>
                  <a:pt x="4587" y="1793"/>
                </a:lnTo>
                <a:lnTo>
                  <a:pt x="4587" y="1795"/>
                </a:lnTo>
                <a:lnTo>
                  <a:pt x="4585" y="1795"/>
                </a:lnTo>
                <a:lnTo>
                  <a:pt x="4587" y="1797"/>
                </a:lnTo>
                <a:lnTo>
                  <a:pt x="4587" y="1795"/>
                </a:lnTo>
                <a:lnTo>
                  <a:pt x="4589" y="1793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3"/>
                </a:lnTo>
                <a:close/>
                <a:moveTo>
                  <a:pt x="4593" y="1860"/>
                </a:moveTo>
                <a:lnTo>
                  <a:pt x="4593" y="1860"/>
                </a:lnTo>
                <a:lnTo>
                  <a:pt x="4593" y="1860"/>
                </a:lnTo>
                <a:lnTo>
                  <a:pt x="4593" y="1860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1" y="1858"/>
                </a:lnTo>
                <a:lnTo>
                  <a:pt x="4593" y="1860"/>
                </a:lnTo>
                <a:lnTo>
                  <a:pt x="4593" y="1860"/>
                </a:lnTo>
                <a:close/>
                <a:moveTo>
                  <a:pt x="4580" y="1799"/>
                </a:moveTo>
                <a:lnTo>
                  <a:pt x="4582" y="1799"/>
                </a:lnTo>
                <a:lnTo>
                  <a:pt x="4582" y="1799"/>
                </a:lnTo>
                <a:lnTo>
                  <a:pt x="4585" y="1797"/>
                </a:lnTo>
                <a:lnTo>
                  <a:pt x="4585" y="1797"/>
                </a:lnTo>
                <a:lnTo>
                  <a:pt x="4585" y="1797"/>
                </a:lnTo>
                <a:lnTo>
                  <a:pt x="4582" y="1799"/>
                </a:lnTo>
                <a:lnTo>
                  <a:pt x="4580" y="1799"/>
                </a:lnTo>
                <a:close/>
                <a:moveTo>
                  <a:pt x="4551" y="1723"/>
                </a:moveTo>
                <a:lnTo>
                  <a:pt x="4551" y="1723"/>
                </a:lnTo>
                <a:lnTo>
                  <a:pt x="4549" y="1728"/>
                </a:lnTo>
                <a:lnTo>
                  <a:pt x="4551" y="1730"/>
                </a:lnTo>
                <a:lnTo>
                  <a:pt x="4551" y="1730"/>
                </a:lnTo>
                <a:lnTo>
                  <a:pt x="4553" y="1730"/>
                </a:lnTo>
                <a:lnTo>
                  <a:pt x="4553" y="1730"/>
                </a:lnTo>
                <a:lnTo>
                  <a:pt x="4555" y="1728"/>
                </a:lnTo>
                <a:lnTo>
                  <a:pt x="4557" y="1726"/>
                </a:lnTo>
                <a:lnTo>
                  <a:pt x="4557" y="1726"/>
                </a:lnTo>
                <a:lnTo>
                  <a:pt x="4557" y="1723"/>
                </a:lnTo>
                <a:lnTo>
                  <a:pt x="4555" y="1723"/>
                </a:lnTo>
                <a:lnTo>
                  <a:pt x="4553" y="1721"/>
                </a:lnTo>
                <a:lnTo>
                  <a:pt x="4553" y="1721"/>
                </a:lnTo>
                <a:lnTo>
                  <a:pt x="4551" y="1719"/>
                </a:lnTo>
                <a:lnTo>
                  <a:pt x="4551" y="1719"/>
                </a:lnTo>
                <a:lnTo>
                  <a:pt x="4551" y="1721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close/>
                <a:moveTo>
                  <a:pt x="4490" y="1679"/>
                </a:moveTo>
                <a:lnTo>
                  <a:pt x="4490" y="1682"/>
                </a:lnTo>
                <a:lnTo>
                  <a:pt x="4492" y="1682"/>
                </a:lnTo>
                <a:lnTo>
                  <a:pt x="4494" y="1682"/>
                </a:lnTo>
                <a:lnTo>
                  <a:pt x="4497" y="1684"/>
                </a:lnTo>
                <a:lnTo>
                  <a:pt x="4499" y="1686"/>
                </a:lnTo>
                <a:lnTo>
                  <a:pt x="4503" y="1686"/>
                </a:lnTo>
                <a:lnTo>
                  <a:pt x="4503" y="1682"/>
                </a:lnTo>
                <a:lnTo>
                  <a:pt x="4503" y="1682"/>
                </a:lnTo>
                <a:lnTo>
                  <a:pt x="4503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7"/>
                </a:lnTo>
                <a:lnTo>
                  <a:pt x="4499" y="1675"/>
                </a:lnTo>
                <a:lnTo>
                  <a:pt x="4497" y="1673"/>
                </a:lnTo>
                <a:lnTo>
                  <a:pt x="4494" y="1673"/>
                </a:lnTo>
                <a:lnTo>
                  <a:pt x="4492" y="1673"/>
                </a:lnTo>
                <a:lnTo>
                  <a:pt x="4490" y="1673"/>
                </a:lnTo>
                <a:lnTo>
                  <a:pt x="4488" y="1673"/>
                </a:lnTo>
                <a:lnTo>
                  <a:pt x="4486" y="1671"/>
                </a:lnTo>
                <a:lnTo>
                  <a:pt x="4484" y="1671"/>
                </a:lnTo>
                <a:lnTo>
                  <a:pt x="4484" y="1671"/>
                </a:lnTo>
                <a:lnTo>
                  <a:pt x="4482" y="1671"/>
                </a:lnTo>
                <a:lnTo>
                  <a:pt x="4482" y="1671"/>
                </a:lnTo>
                <a:lnTo>
                  <a:pt x="4480" y="1673"/>
                </a:lnTo>
                <a:lnTo>
                  <a:pt x="4480" y="1673"/>
                </a:lnTo>
                <a:lnTo>
                  <a:pt x="4478" y="1673"/>
                </a:lnTo>
                <a:lnTo>
                  <a:pt x="4478" y="1673"/>
                </a:lnTo>
                <a:lnTo>
                  <a:pt x="4478" y="1671"/>
                </a:lnTo>
                <a:lnTo>
                  <a:pt x="4476" y="1671"/>
                </a:lnTo>
                <a:lnTo>
                  <a:pt x="4476" y="1671"/>
                </a:lnTo>
                <a:lnTo>
                  <a:pt x="4473" y="1673"/>
                </a:lnTo>
                <a:lnTo>
                  <a:pt x="4469" y="1671"/>
                </a:lnTo>
                <a:lnTo>
                  <a:pt x="4465" y="1673"/>
                </a:lnTo>
                <a:lnTo>
                  <a:pt x="4463" y="1673"/>
                </a:lnTo>
                <a:lnTo>
                  <a:pt x="4461" y="1677"/>
                </a:lnTo>
                <a:lnTo>
                  <a:pt x="4461" y="1677"/>
                </a:lnTo>
                <a:lnTo>
                  <a:pt x="4461" y="1679"/>
                </a:lnTo>
                <a:lnTo>
                  <a:pt x="4461" y="1679"/>
                </a:lnTo>
                <a:lnTo>
                  <a:pt x="4461" y="1682"/>
                </a:lnTo>
                <a:lnTo>
                  <a:pt x="4461" y="1682"/>
                </a:lnTo>
                <a:lnTo>
                  <a:pt x="4461" y="1682"/>
                </a:lnTo>
                <a:lnTo>
                  <a:pt x="4463" y="1679"/>
                </a:lnTo>
                <a:lnTo>
                  <a:pt x="4463" y="1679"/>
                </a:lnTo>
                <a:lnTo>
                  <a:pt x="4463" y="1677"/>
                </a:lnTo>
                <a:lnTo>
                  <a:pt x="4463" y="1677"/>
                </a:lnTo>
                <a:lnTo>
                  <a:pt x="4463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7" y="1679"/>
                </a:lnTo>
                <a:lnTo>
                  <a:pt x="4469" y="1682"/>
                </a:lnTo>
                <a:lnTo>
                  <a:pt x="4469" y="1682"/>
                </a:lnTo>
                <a:lnTo>
                  <a:pt x="4471" y="1679"/>
                </a:lnTo>
                <a:lnTo>
                  <a:pt x="4471" y="1679"/>
                </a:lnTo>
                <a:lnTo>
                  <a:pt x="4473" y="1679"/>
                </a:lnTo>
                <a:lnTo>
                  <a:pt x="4473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9"/>
                </a:lnTo>
                <a:lnTo>
                  <a:pt x="4476" y="1679"/>
                </a:lnTo>
                <a:lnTo>
                  <a:pt x="4478" y="1679"/>
                </a:lnTo>
                <a:lnTo>
                  <a:pt x="4480" y="1679"/>
                </a:lnTo>
                <a:lnTo>
                  <a:pt x="4482" y="1679"/>
                </a:lnTo>
                <a:lnTo>
                  <a:pt x="4484" y="1682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6" y="1679"/>
                </a:lnTo>
                <a:lnTo>
                  <a:pt x="4488" y="1679"/>
                </a:lnTo>
                <a:lnTo>
                  <a:pt x="4490" y="1679"/>
                </a:lnTo>
                <a:close/>
                <a:moveTo>
                  <a:pt x="4530" y="1715"/>
                </a:moveTo>
                <a:lnTo>
                  <a:pt x="4530" y="1715"/>
                </a:lnTo>
                <a:lnTo>
                  <a:pt x="4530" y="1717"/>
                </a:lnTo>
                <a:lnTo>
                  <a:pt x="4532" y="1715"/>
                </a:lnTo>
                <a:lnTo>
                  <a:pt x="4532" y="1715"/>
                </a:lnTo>
                <a:lnTo>
                  <a:pt x="4530" y="1713"/>
                </a:lnTo>
                <a:lnTo>
                  <a:pt x="4530" y="1713"/>
                </a:lnTo>
                <a:lnTo>
                  <a:pt x="4530" y="1711"/>
                </a:lnTo>
                <a:lnTo>
                  <a:pt x="4530" y="1711"/>
                </a:lnTo>
                <a:lnTo>
                  <a:pt x="4530" y="1713"/>
                </a:lnTo>
                <a:lnTo>
                  <a:pt x="4530" y="1715"/>
                </a:lnTo>
                <a:lnTo>
                  <a:pt x="4530" y="1715"/>
                </a:lnTo>
                <a:close/>
                <a:moveTo>
                  <a:pt x="4471" y="1734"/>
                </a:moveTo>
                <a:lnTo>
                  <a:pt x="4471" y="1732"/>
                </a:lnTo>
                <a:lnTo>
                  <a:pt x="4471" y="1734"/>
                </a:lnTo>
                <a:lnTo>
                  <a:pt x="4469" y="1734"/>
                </a:lnTo>
                <a:lnTo>
                  <a:pt x="4469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close/>
                <a:moveTo>
                  <a:pt x="4469" y="1682"/>
                </a:moveTo>
                <a:lnTo>
                  <a:pt x="4469" y="1682"/>
                </a:lnTo>
                <a:lnTo>
                  <a:pt x="4467" y="1684"/>
                </a:lnTo>
                <a:lnTo>
                  <a:pt x="4469" y="1684"/>
                </a:lnTo>
                <a:lnTo>
                  <a:pt x="4469" y="1682"/>
                </a:lnTo>
                <a:lnTo>
                  <a:pt x="4469" y="1682"/>
                </a:lnTo>
                <a:close/>
                <a:moveTo>
                  <a:pt x="4486" y="1742"/>
                </a:moveTo>
                <a:lnTo>
                  <a:pt x="4486" y="1744"/>
                </a:lnTo>
                <a:lnTo>
                  <a:pt x="4486" y="1744"/>
                </a:lnTo>
                <a:lnTo>
                  <a:pt x="4486" y="1747"/>
                </a:lnTo>
                <a:lnTo>
                  <a:pt x="4488" y="1747"/>
                </a:lnTo>
                <a:lnTo>
                  <a:pt x="4488" y="1747"/>
                </a:lnTo>
                <a:lnTo>
                  <a:pt x="4488" y="1744"/>
                </a:lnTo>
                <a:lnTo>
                  <a:pt x="4488" y="1744"/>
                </a:lnTo>
                <a:lnTo>
                  <a:pt x="4486" y="1742"/>
                </a:lnTo>
                <a:lnTo>
                  <a:pt x="4486" y="1742"/>
                </a:lnTo>
                <a:close/>
                <a:moveTo>
                  <a:pt x="4515" y="1734"/>
                </a:moveTo>
                <a:lnTo>
                  <a:pt x="4517" y="1734"/>
                </a:lnTo>
                <a:lnTo>
                  <a:pt x="4517" y="1734"/>
                </a:lnTo>
                <a:lnTo>
                  <a:pt x="4517" y="1734"/>
                </a:lnTo>
                <a:lnTo>
                  <a:pt x="4520" y="1736"/>
                </a:lnTo>
                <a:lnTo>
                  <a:pt x="4520" y="1736"/>
                </a:lnTo>
                <a:lnTo>
                  <a:pt x="4520" y="1734"/>
                </a:lnTo>
                <a:lnTo>
                  <a:pt x="4520" y="1734"/>
                </a:lnTo>
                <a:lnTo>
                  <a:pt x="4515" y="1734"/>
                </a:lnTo>
                <a:close/>
                <a:moveTo>
                  <a:pt x="4515" y="1734"/>
                </a:moveTo>
                <a:lnTo>
                  <a:pt x="4515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6"/>
                </a:lnTo>
                <a:lnTo>
                  <a:pt x="4511" y="1736"/>
                </a:lnTo>
                <a:lnTo>
                  <a:pt x="4511" y="1736"/>
                </a:lnTo>
                <a:lnTo>
                  <a:pt x="4511" y="1738"/>
                </a:lnTo>
                <a:lnTo>
                  <a:pt x="4509" y="1738"/>
                </a:lnTo>
                <a:lnTo>
                  <a:pt x="4509" y="1738"/>
                </a:lnTo>
                <a:lnTo>
                  <a:pt x="4509" y="1740"/>
                </a:lnTo>
                <a:lnTo>
                  <a:pt x="4509" y="1742"/>
                </a:lnTo>
                <a:lnTo>
                  <a:pt x="4507" y="1742"/>
                </a:lnTo>
                <a:lnTo>
                  <a:pt x="4507" y="1742"/>
                </a:lnTo>
                <a:lnTo>
                  <a:pt x="4507" y="1744"/>
                </a:lnTo>
                <a:lnTo>
                  <a:pt x="4507" y="1744"/>
                </a:lnTo>
                <a:lnTo>
                  <a:pt x="4507" y="1747"/>
                </a:lnTo>
                <a:lnTo>
                  <a:pt x="4509" y="1747"/>
                </a:lnTo>
                <a:lnTo>
                  <a:pt x="4509" y="1747"/>
                </a:lnTo>
                <a:lnTo>
                  <a:pt x="4511" y="1747"/>
                </a:lnTo>
                <a:lnTo>
                  <a:pt x="4511" y="1747"/>
                </a:lnTo>
                <a:lnTo>
                  <a:pt x="4511" y="1744"/>
                </a:lnTo>
                <a:lnTo>
                  <a:pt x="4511" y="1744"/>
                </a:lnTo>
                <a:lnTo>
                  <a:pt x="4513" y="1742"/>
                </a:lnTo>
                <a:lnTo>
                  <a:pt x="4513" y="1742"/>
                </a:lnTo>
                <a:lnTo>
                  <a:pt x="4513" y="1742"/>
                </a:lnTo>
                <a:lnTo>
                  <a:pt x="4515" y="1740"/>
                </a:lnTo>
                <a:lnTo>
                  <a:pt x="4515" y="1738"/>
                </a:lnTo>
                <a:lnTo>
                  <a:pt x="4515" y="1736"/>
                </a:lnTo>
                <a:lnTo>
                  <a:pt x="4515" y="1734"/>
                </a:lnTo>
                <a:lnTo>
                  <a:pt x="4515" y="1734"/>
                </a:lnTo>
                <a:close/>
                <a:moveTo>
                  <a:pt x="4528" y="1795"/>
                </a:moveTo>
                <a:lnTo>
                  <a:pt x="4528" y="1795"/>
                </a:lnTo>
                <a:lnTo>
                  <a:pt x="4530" y="1793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88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3"/>
                </a:lnTo>
                <a:lnTo>
                  <a:pt x="4528" y="1795"/>
                </a:lnTo>
                <a:close/>
                <a:moveTo>
                  <a:pt x="5364" y="508"/>
                </a:moveTo>
                <a:lnTo>
                  <a:pt x="5362" y="508"/>
                </a:lnTo>
                <a:lnTo>
                  <a:pt x="5356" y="508"/>
                </a:lnTo>
                <a:lnTo>
                  <a:pt x="5358" y="508"/>
                </a:lnTo>
                <a:lnTo>
                  <a:pt x="5358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3" y="505"/>
                </a:lnTo>
                <a:lnTo>
                  <a:pt x="5351" y="505"/>
                </a:lnTo>
                <a:lnTo>
                  <a:pt x="5351" y="505"/>
                </a:lnTo>
                <a:lnTo>
                  <a:pt x="5353" y="503"/>
                </a:lnTo>
                <a:lnTo>
                  <a:pt x="5353" y="503"/>
                </a:lnTo>
                <a:lnTo>
                  <a:pt x="5351" y="503"/>
                </a:lnTo>
                <a:lnTo>
                  <a:pt x="5347" y="499"/>
                </a:lnTo>
                <a:lnTo>
                  <a:pt x="5343" y="497"/>
                </a:lnTo>
                <a:lnTo>
                  <a:pt x="5341" y="495"/>
                </a:lnTo>
                <a:lnTo>
                  <a:pt x="5337" y="493"/>
                </a:lnTo>
                <a:lnTo>
                  <a:pt x="5335" y="489"/>
                </a:lnTo>
                <a:lnTo>
                  <a:pt x="5330" y="489"/>
                </a:lnTo>
                <a:lnTo>
                  <a:pt x="5326" y="489"/>
                </a:lnTo>
                <a:lnTo>
                  <a:pt x="5324" y="489"/>
                </a:lnTo>
                <a:lnTo>
                  <a:pt x="5322" y="487"/>
                </a:lnTo>
                <a:lnTo>
                  <a:pt x="5316" y="487"/>
                </a:lnTo>
                <a:lnTo>
                  <a:pt x="5316" y="487"/>
                </a:lnTo>
                <a:lnTo>
                  <a:pt x="5322" y="489"/>
                </a:lnTo>
                <a:lnTo>
                  <a:pt x="5324" y="489"/>
                </a:lnTo>
                <a:lnTo>
                  <a:pt x="5324" y="489"/>
                </a:lnTo>
                <a:lnTo>
                  <a:pt x="5322" y="489"/>
                </a:lnTo>
                <a:lnTo>
                  <a:pt x="5318" y="489"/>
                </a:lnTo>
                <a:lnTo>
                  <a:pt x="5316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91"/>
                </a:lnTo>
                <a:lnTo>
                  <a:pt x="5314" y="491"/>
                </a:lnTo>
                <a:lnTo>
                  <a:pt x="5314" y="491"/>
                </a:lnTo>
                <a:lnTo>
                  <a:pt x="5312" y="491"/>
                </a:lnTo>
                <a:lnTo>
                  <a:pt x="5312" y="491"/>
                </a:lnTo>
                <a:lnTo>
                  <a:pt x="5312" y="489"/>
                </a:lnTo>
                <a:lnTo>
                  <a:pt x="5314" y="487"/>
                </a:lnTo>
                <a:lnTo>
                  <a:pt x="5314" y="487"/>
                </a:lnTo>
                <a:lnTo>
                  <a:pt x="5314" y="487"/>
                </a:lnTo>
                <a:lnTo>
                  <a:pt x="5309" y="484"/>
                </a:lnTo>
                <a:lnTo>
                  <a:pt x="5307" y="484"/>
                </a:lnTo>
                <a:lnTo>
                  <a:pt x="5307" y="484"/>
                </a:lnTo>
                <a:lnTo>
                  <a:pt x="5303" y="484"/>
                </a:lnTo>
                <a:lnTo>
                  <a:pt x="5295" y="484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7" y="487"/>
                </a:lnTo>
                <a:lnTo>
                  <a:pt x="5299" y="489"/>
                </a:lnTo>
                <a:lnTo>
                  <a:pt x="5299" y="489"/>
                </a:lnTo>
                <a:lnTo>
                  <a:pt x="5301" y="489"/>
                </a:lnTo>
                <a:lnTo>
                  <a:pt x="5301" y="491"/>
                </a:lnTo>
                <a:lnTo>
                  <a:pt x="5301" y="493"/>
                </a:lnTo>
                <a:lnTo>
                  <a:pt x="5301" y="493"/>
                </a:lnTo>
                <a:lnTo>
                  <a:pt x="5301" y="495"/>
                </a:lnTo>
                <a:lnTo>
                  <a:pt x="5301" y="497"/>
                </a:lnTo>
                <a:lnTo>
                  <a:pt x="5299" y="497"/>
                </a:lnTo>
                <a:lnTo>
                  <a:pt x="5299" y="497"/>
                </a:lnTo>
                <a:lnTo>
                  <a:pt x="5301" y="499"/>
                </a:lnTo>
                <a:lnTo>
                  <a:pt x="5303" y="499"/>
                </a:lnTo>
                <a:lnTo>
                  <a:pt x="5305" y="499"/>
                </a:lnTo>
                <a:lnTo>
                  <a:pt x="5305" y="501"/>
                </a:lnTo>
                <a:lnTo>
                  <a:pt x="5305" y="503"/>
                </a:lnTo>
                <a:lnTo>
                  <a:pt x="5303" y="505"/>
                </a:lnTo>
                <a:lnTo>
                  <a:pt x="5303" y="505"/>
                </a:lnTo>
                <a:lnTo>
                  <a:pt x="5303" y="505"/>
                </a:lnTo>
                <a:lnTo>
                  <a:pt x="5301" y="505"/>
                </a:lnTo>
                <a:lnTo>
                  <a:pt x="5301" y="505"/>
                </a:lnTo>
                <a:lnTo>
                  <a:pt x="5301" y="503"/>
                </a:lnTo>
                <a:lnTo>
                  <a:pt x="5301" y="501"/>
                </a:lnTo>
                <a:lnTo>
                  <a:pt x="5299" y="501"/>
                </a:lnTo>
                <a:lnTo>
                  <a:pt x="5299" y="501"/>
                </a:lnTo>
                <a:lnTo>
                  <a:pt x="5297" y="503"/>
                </a:lnTo>
                <a:lnTo>
                  <a:pt x="5297" y="503"/>
                </a:lnTo>
                <a:lnTo>
                  <a:pt x="5297" y="503"/>
                </a:lnTo>
                <a:lnTo>
                  <a:pt x="5295" y="501"/>
                </a:lnTo>
                <a:lnTo>
                  <a:pt x="5295" y="499"/>
                </a:lnTo>
                <a:lnTo>
                  <a:pt x="5295" y="499"/>
                </a:lnTo>
                <a:lnTo>
                  <a:pt x="5293" y="497"/>
                </a:lnTo>
                <a:lnTo>
                  <a:pt x="5293" y="497"/>
                </a:lnTo>
                <a:lnTo>
                  <a:pt x="5291" y="497"/>
                </a:lnTo>
                <a:lnTo>
                  <a:pt x="5289" y="497"/>
                </a:lnTo>
                <a:lnTo>
                  <a:pt x="5289" y="495"/>
                </a:lnTo>
                <a:lnTo>
                  <a:pt x="5291" y="493"/>
                </a:lnTo>
                <a:lnTo>
                  <a:pt x="5291" y="491"/>
                </a:lnTo>
                <a:lnTo>
                  <a:pt x="5291" y="489"/>
                </a:lnTo>
                <a:lnTo>
                  <a:pt x="5289" y="489"/>
                </a:lnTo>
                <a:lnTo>
                  <a:pt x="5289" y="487"/>
                </a:lnTo>
                <a:lnTo>
                  <a:pt x="5289" y="482"/>
                </a:lnTo>
                <a:lnTo>
                  <a:pt x="5289" y="482"/>
                </a:lnTo>
                <a:lnTo>
                  <a:pt x="5291" y="480"/>
                </a:lnTo>
                <a:lnTo>
                  <a:pt x="5289" y="478"/>
                </a:lnTo>
                <a:lnTo>
                  <a:pt x="5289" y="478"/>
                </a:lnTo>
                <a:lnTo>
                  <a:pt x="5286" y="478"/>
                </a:lnTo>
                <a:lnTo>
                  <a:pt x="5286" y="478"/>
                </a:lnTo>
                <a:lnTo>
                  <a:pt x="5284" y="478"/>
                </a:lnTo>
                <a:lnTo>
                  <a:pt x="5282" y="478"/>
                </a:lnTo>
                <a:lnTo>
                  <a:pt x="5284" y="476"/>
                </a:lnTo>
                <a:lnTo>
                  <a:pt x="5284" y="476"/>
                </a:lnTo>
                <a:lnTo>
                  <a:pt x="5284" y="474"/>
                </a:lnTo>
                <a:lnTo>
                  <a:pt x="5282" y="474"/>
                </a:lnTo>
                <a:lnTo>
                  <a:pt x="5282" y="472"/>
                </a:lnTo>
                <a:lnTo>
                  <a:pt x="5259" y="461"/>
                </a:lnTo>
                <a:lnTo>
                  <a:pt x="5257" y="459"/>
                </a:lnTo>
                <a:lnTo>
                  <a:pt x="5255" y="457"/>
                </a:lnTo>
                <a:lnTo>
                  <a:pt x="5253" y="457"/>
                </a:lnTo>
                <a:lnTo>
                  <a:pt x="5251" y="457"/>
                </a:lnTo>
                <a:lnTo>
                  <a:pt x="5251" y="457"/>
                </a:lnTo>
                <a:lnTo>
                  <a:pt x="5249" y="457"/>
                </a:lnTo>
                <a:lnTo>
                  <a:pt x="5251" y="457"/>
                </a:lnTo>
                <a:lnTo>
                  <a:pt x="5251" y="455"/>
                </a:lnTo>
                <a:lnTo>
                  <a:pt x="5249" y="455"/>
                </a:lnTo>
                <a:lnTo>
                  <a:pt x="5240" y="451"/>
                </a:lnTo>
                <a:lnTo>
                  <a:pt x="5238" y="449"/>
                </a:lnTo>
                <a:lnTo>
                  <a:pt x="5240" y="451"/>
                </a:lnTo>
                <a:lnTo>
                  <a:pt x="5247" y="455"/>
                </a:lnTo>
                <a:lnTo>
                  <a:pt x="5247" y="455"/>
                </a:lnTo>
                <a:lnTo>
                  <a:pt x="5245" y="457"/>
                </a:lnTo>
                <a:lnTo>
                  <a:pt x="5242" y="457"/>
                </a:lnTo>
                <a:lnTo>
                  <a:pt x="5245" y="455"/>
                </a:lnTo>
                <a:lnTo>
                  <a:pt x="5242" y="453"/>
                </a:lnTo>
                <a:lnTo>
                  <a:pt x="5242" y="453"/>
                </a:lnTo>
                <a:lnTo>
                  <a:pt x="5240" y="451"/>
                </a:lnTo>
                <a:lnTo>
                  <a:pt x="5238" y="451"/>
                </a:lnTo>
                <a:lnTo>
                  <a:pt x="5234" y="451"/>
                </a:lnTo>
                <a:lnTo>
                  <a:pt x="5234" y="449"/>
                </a:lnTo>
                <a:lnTo>
                  <a:pt x="5234" y="447"/>
                </a:lnTo>
                <a:lnTo>
                  <a:pt x="5236" y="449"/>
                </a:lnTo>
                <a:lnTo>
                  <a:pt x="5236" y="449"/>
                </a:lnTo>
                <a:lnTo>
                  <a:pt x="5234" y="447"/>
                </a:lnTo>
                <a:lnTo>
                  <a:pt x="5232" y="445"/>
                </a:lnTo>
                <a:lnTo>
                  <a:pt x="5226" y="443"/>
                </a:lnTo>
                <a:lnTo>
                  <a:pt x="5224" y="443"/>
                </a:lnTo>
                <a:lnTo>
                  <a:pt x="5224" y="440"/>
                </a:lnTo>
                <a:lnTo>
                  <a:pt x="5221" y="440"/>
                </a:lnTo>
                <a:lnTo>
                  <a:pt x="5221" y="440"/>
                </a:lnTo>
                <a:lnTo>
                  <a:pt x="5217" y="440"/>
                </a:lnTo>
                <a:lnTo>
                  <a:pt x="5215" y="438"/>
                </a:lnTo>
                <a:lnTo>
                  <a:pt x="5215" y="438"/>
                </a:lnTo>
                <a:lnTo>
                  <a:pt x="5213" y="438"/>
                </a:lnTo>
                <a:lnTo>
                  <a:pt x="5205" y="432"/>
                </a:lnTo>
                <a:lnTo>
                  <a:pt x="5201" y="430"/>
                </a:lnTo>
                <a:lnTo>
                  <a:pt x="5201" y="430"/>
                </a:lnTo>
                <a:lnTo>
                  <a:pt x="5201" y="430"/>
                </a:lnTo>
                <a:lnTo>
                  <a:pt x="5198" y="428"/>
                </a:lnTo>
                <a:lnTo>
                  <a:pt x="5192" y="428"/>
                </a:lnTo>
                <a:lnTo>
                  <a:pt x="5186" y="426"/>
                </a:lnTo>
                <a:lnTo>
                  <a:pt x="5177" y="424"/>
                </a:lnTo>
                <a:lnTo>
                  <a:pt x="5171" y="422"/>
                </a:lnTo>
                <a:lnTo>
                  <a:pt x="5163" y="419"/>
                </a:lnTo>
                <a:lnTo>
                  <a:pt x="5159" y="417"/>
                </a:lnTo>
                <a:lnTo>
                  <a:pt x="5157" y="415"/>
                </a:lnTo>
                <a:lnTo>
                  <a:pt x="5154" y="415"/>
                </a:lnTo>
                <a:lnTo>
                  <a:pt x="5148" y="417"/>
                </a:lnTo>
                <a:lnTo>
                  <a:pt x="5140" y="417"/>
                </a:lnTo>
                <a:lnTo>
                  <a:pt x="5133" y="415"/>
                </a:lnTo>
                <a:lnTo>
                  <a:pt x="5127" y="415"/>
                </a:lnTo>
                <a:lnTo>
                  <a:pt x="5125" y="415"/>
                </a:lnTo>
                <a:lnTo>
                  <a:pt x="5121" y="415"/>
                </a:lnTo>
                <a:lnTo>
                  <a:pt x="5119" y="415"/>
                </a:lnTo>
                <a:lnTo>
                  <a:pt x="5119" y="417"/>
                </a:lnTo>
                <a:lnTo>
                  <a:pt x="5115" y="417"/>
                </a:lnTo>
                <a:lnTo>
                  <a:pt x="5113" y="415"/>
                </a:lnTo>
                <a:lnTo>
                  <a:pt x="5108" y="413"/>
                </a:lnTo>
                <a:lnTo>
                  <a:pt x="5100" y="413"/>
                </a:lnTo>
                <a:lnTo>
                  <a:pt x="5089" y="411"/>
                </a:lnTo>
                <a:lnTo>
                  <a:pt x="5083" y="411"/>
                </a:lnTo>
                <a:lnTo>
                  <a:pt x="5077" y="411"/>
                </a:lnTo>
                <a:lnTo>
                  <a:pt x="5079" y="415"/>
                </a:lnTo>
                <a:lnTo>
                  <a:pt x="5077" y="417"/>
                </a:lnTo>
                <a:lnTo>
                  <a:pt x="5075" y="419"/>
                </a:lnTo>
                <a:lnTo>
                  <a:pt x="5073" y="422"/>
                </a:lnTo>
                <a:lnTo>
                  <a:pt x="5073" y="422"/>
                </a:lnTo>
                <a:lnTo>
                  <a:pt x="5079" y="424"/>
                </a:lnTo>
                <a:lnTo>
                  <a:pt x="5081" y="428"/>
                </a:lnTo>
                <a:lnTo>
                  <a:pt x="5083" y="432"/>
                </a:lnTo>
                <a:lnTo>
                  <a:pt x="5085" y="434"/>
                </a:lnTo>
                <a:lnTo>
                  <a:pt x="5085" y="436"/>
                </a:lnTo>
                <a:lnTo>
                  <a:pt x="5079" y="443"/>
                </a:lnTo>
                <a:lnTo>
                  <a:pt x="5071" y="443"/>
                </a:lnTo>
                <a:lnTo>
                  <a:pt x="5064" y="445"/>
                </a:lnTo>
                <a:lnTo>
                  <a:pt x="5062" y="440"/>
                </a:lnTo>
                <a:lnTo>
                  <a:pt x="5060" y="436"/>
                </a:lnTo>
                <a:lnTo>
                  <a:pt x="5056" y="434"/>
                </a:lnTo>
                <a:lnTo>
                  <a:pt x="5050" y="432"/>
                </a:lnTo>
                <a:lnTo>
                  <a:pt x="5048" y="432"/>
                </a:lnTo>
                <a:lnTo>
                  <a:pt x="5045" y="432"/>
                </a:lnTo>
                <a:lnTo>
                  <a:pt x="5045" y="428"/>
                </a:lnTo>
                <a:lnTo>
                  <a:pt x="5043" y="424"/>
                </a:lnTo>
                <a:lnTo>
                  <a:pt x="5041" y="422"/>
                </a:lnTo>
                <a:lnTo>
                  <a:pt x="5041" y="422"/>
                </a:lnTo>
                <a:lnTo>
                  <a:pt x="5039" y="419"/>
                </a:lnTo>
                <a:lnTo>
                  <a:pt x="5037" y="419"/>
                </a:lnTo>
                <a:lnTo>
                  <a:pt x="5029" y="424"/>
                </a:lnTo>
                <a:lnTo>
                  <a:pt x="5025" y="426"/>
                </a:lnTo>
                <a:lnTo>
                  <a:pt x="5025" y="426"/>
                </a:lnTo>
                <a:lnTo>
                  <a:pt x="5012" y="424"/>
                </a:lnTo>
                <a:lnTo>
                  <a:pt x="5010" y="424"/>
                </a:lnTo>
                <a:lnTo>
                  <a:pt x="4991" y="424"/>
                </a:lnTo>
                <a:lnTo>
                  <a:pt x="4987" y="419"/>
                </a:lnTo>
                <a:lnTo>
                  <a:pt x="4983" y="419"/>
                </a:lnTo>
                <a:lnTo>
                  <a:pt x="4978" y="419"/>
                </a:lnTo>
                <a:lnTo>
                  <a:pt x="4976" y="422"/>
                </a:lnTo>
                <a:lnTo>
                  <a:pt x="4972" y="419"/>
                </a:lnTo>
                <a:lnTo>
                  <a:pt x="4968" y="422"/>
                </a:lnTo>
                <a:lnTo>
                  <a:pt x="4960" y="422"/>
                </a:lnTo>
                <a:lnTo>
                  <a:pt x="4957" y="424"/>
                </a:lnTo>
                <a:lnTo>
                  <a:pt x="4953" y="424"/>
                </a:lnTo>
                <a:lnTo>
                  <a:pt x="4947" y="428"/>
                </a:lnTo>
                <a:lnTo>
                  <a:pt x="4947" y="430"/>
                </a:lnTo>
                <a:lnTo>
                  <a:pt x="4947" y="434"/>
                </a:lnTo>
                <a:lnTo>
                  <a:pt x="4949" y="436"/>
                </a:lnTo>
                <a:lnTo>
                  <a:pt x="4949" y="440"/>
                </a:lnTo>
                <a:lnTo>
                  <a:pt x="4947" y="443"/>
                </a:lnTo>
                <a:lnTo>
                  <a:pt x="4945" y="443"/>
                </a:lnTo>
                <a:lnTo>
                  <a:pt x="4943" y="447"/>
                </a:lnTo>
                <a:lnTo>
                  <a:pt x="4941" y="449"/>
                </a:lnTo>
                <a:lnTo>
                  <a:pt x="4939" y="449"/>
                </a:lnTo>
                <a:lnTo>
                  <a:pt x="4941" y="449"/>
                </a:lnTo>
                <a:lnTo>
                  <a:pt x="4943" y="447"/>
                </a:lnTo>
                <a:lnTo>
                  <a:pt x="4945" y="440"/>
                </a:lnTo>
                <a:lnTo>
                  <a:pt x="4945" y="438"/>
                </a:lnTo>
                <a:lnTo>
                  <a:pt x="4943" y="438"/>
                </a:lnTo>
                <a:lnTo>
                  <a:pt x="4941" y="436"/>
                </a:lnTo>
                <a:lnTo>
                  <a:pt x="4941" y="430"/>
                </a:lnTo>
                <a:lnTo>
                  <a:pt x="4939" y="426"/>
                </a:lnTo>
                <a:lnTo>
                  <a:pt x="4939" y="424"/>
                </a:lnTo>
                <a:lnTo>
                  <a:pt x="4937" y="422"/>
                </a:lnTo>
                <a:lnTo>
                  <a:pt x="4928" y="419"/>
                </a:lnTo>
                <a:lnTo>
                  <a:pt x="4924" y="417"/>
                </a:lnTo>
                <a:lnTo>
                  <a:pt x="4922" y="415"/>
                </a:lnTo>
                <a:lnTo>
                  <a:pt x="4924" y="413"/>
                </a:lnTo>
                <a:lnTo>
                  <a:pt x="4924" y="411"/>
                </a:lnTo>
                <a:lnTo>
                  <a:pt x="4924" y="409"/>
                </a:lnTo>
                <a:lnTo>
                  <a:pt x="4926" y="407"/>
                </a:lnTo>
                <a:lnTo>
                  <a:pt x="4926" y="405"/>
                </a:lnTo>
                <a:lnTo>
                  <a:pt x="4926" y="403"/>
                </a:lnTo>
                <a:lnTo>
                  <a:pt x="4924" y="401"/>
                </a:lnTo>
                <a:lnTo>
                  <a:pt x="4922" y="396"/>
                </a:lnTo>
                <a:lnTo>
                  <a:pt x="4922" y="396"/>
                </a:lnTo>
                <a:lnTo>
                  <a:pt x="4916" y="392"/>
                </a:lnTo>
                <a:lnTo>
                  <a:pt x="4907" y="388"/>
                </a:lnTo>
                <a:lnTo>
                  <a:pt x="4897" y="386"/>
                </a:lnTo>
                <a:lnTo>
                  <a:pt x="4888" y="386"/>
                </a:lnTo>
                <a:lnTo>
                  <a:pt x="4878" y="384"/>
                </a:lnTo>
                <a:lnTo>
                  <a:pt x="4865" y="384"/>
                </a:lnTo>
                <a:lnTo>
                  <a:pt x="4861" y="386"/>
                </a:lnTo>
                <a:lnTo>
                  <a:pt x="4853" y="386"/>
                </a:lnTo>
                <a:lnTo>
                  <a:pt x="4844" y="388"/>
                </a:lnTo>
                <a:lnTo>
                  <a:pt x="4836" y="390"/>
                </a:lnTo>
                <a:lnTo>
                  <a:pt x="4832" y="390"/>
                </a:lnTo>
                <a:lnTo>
                  <a:pt x="4821" y="392"/>
                </a:lnTo>
                <a:lnTo>
                  <a:pt x="4817" y="392"/>
                </a:lnTo>
                <a:lnTo>
                  <a:pt x="4807" y="388"/>
                </a:lnTo>
                <a:lnTo>
                  <a:pt x="4809" y="386"/>
                </a:lnTo>
                <a:lnTo>
                  <a:pt x="4811" y="386"/>
                </a:lnTo>
                <a:lnTo>
                  <a:pt x="4807" y="382"/>
                </a:lnTo>
                <a:lnTo>
                  <a:pt x="4805" y="380"/>
                </a:lnTo>
                <a:lnTo>
                  <a:pt x="4798" y="378"/>
                </a:lnTo>
                <a:lnTo>
                  <a:pt x="4794" y="378"/>
                </a:lnTo>
                <a:lnTo>
                  <a:pt x="4792" y="378"/>
                </a:lnTo>
                <a:lnTo>
                  <a:pt x="4784" y="380"/>
                </a:lnTo>
                <a:lnTo>
                  <a:pt x="4781" y="382"/>
                </a:lnTo>
                <a:lnTo>
                  <a:pt x="4786" y="378"/>
                </a:lnTo>
                <a:lnTo>
                  <a:pt x="4788" y="378"/>
                </a:lnTo>
                <a:lnTo>
                  <a:pt x="4790" y="375"/>
                </a:lnTo>
                <a:lnTo>
                  <a:pt x="4790" y="373"/>
                </a:lnTo>
                <a:lnTo>
                  <a:pt x="4790" y="373"/>
                </a:lnTo>
                <a:lnTo>
                  <a:pt x="4781" y="373"/>
                </a:lnTo>
                <a:lnTo>
                  <a:pt x="4781" y="373"/>
                </a:lnTo>
                <a:lnTo>
                  <a:pt x="4779" y="371"/>
                </a:lnTo>
                <a:lnTo>
                  <a:pt x="4779" y="371"/>
                </a:lnTo>
                <a:lnTo>
                  <a:pt x="4773" y="369"/>
                </a:lnTo>
                <a:lnTo>
                  <a:pt x="4769" y="369"/>
                </a:lnTo>
                <a:lnTo>
                  <a:pt x="4767" y="369"/>
                </a:lnTo>
                <a:lnTo>
                  <a:pt x="4765" y="367"/>
                </a:lnTo>
                <a:lnTo>
                  <a:pt x="4765" y="367"/>
                </a:lnTo>
                <a:lnTo>
                  <a:pt x="4767" y="367"/>
                </a:lnTo>
                <a:lnTo>
                  <a:pt x="4767" y="365"/>
                </a:lnTo>
                <a:lnTo>
                  <a:pt x="4771" y="365"/>
                </a:lnTo>
                <a:lnTo>
                  <a:pt x="4779" y="365"/>
                </a:lnTo>
                <a:lnTo>
                  <a:pt x="4781" y="363"/>
                </a:lnTo>
                <a:lnTo>
                  <a:pt x="4781" y="361"/>
                </a:lnTo>
                <a:lnTo>
                  <a:pt x="4779" y="361"/>
                </a:lnTo>
                <a:lnTo>
                  <a:pt x="4777" y="359"/>
                </a:lnTo>
                <a:lnTo>
                  <a:pt x="4773" y="357"/>
                </a:lnTo>
                <a:lnTo>
                  <a:pt x="4767" y="354"/>
                </a:lnTo>
                <a:lnTo>
                  <a:pt x="4758" y="352"/>
                </a:lnTo>
                <a:lnTo>
                  <a:pt x="4744" y="350"/>
                </a:lnTo>
                <a:lnTo>
                  <a:pt x="4742" y="352"/>
                </a:lnTo>
                <a:lnTo>
                  <a:pt x="4740" y="352"/>
                </a:lnTo>
                <a:lnTo>
                  <a:pt x="4735" y="354"/>
                </a:lnTo>
                <a:lnTo>
                  <a:pt x="4729" y="363"/>
                </a:lnTo>
                <a:lnTo>
                  <a:pt x="4725" y="365"/>
                </a:lnTo>
                <a:lnTo>
                  <a:pt x="4721" y="367"/>
                </a:lnTo>
                <a:lnTo>
                  <a:pt x="4710" y="369"/>
                </a:lnTo>
                <a:lnTo>
                  <a:pt x="4710" y="369"/>
                </a:lnTo>
                <a:lnTo>
                  <a:pt x="4708" y="367"/>
                </a:lnTo>
                <a:lnTo>
                  <a:pt x="4708" y="365"/>
                </a:lnTo>
                <a:lnTo>
                  <a:pt x="4710" y="365"/>
                </a:lnTo>
                <a:lnTo>
                  <a:pt x="4710" y="365"/>
                </a:lnTo>
                <a:lnTo>
                  <a:pt x="4708" y="363"/>
                </a:lnTo>
                <a:lnTo>
                  <a:pt x="4710" y="363"/>
                </a:lnTo>
                <a:lnTo>
                  <a:pt x="4710" y="363"/>
                </a:lnTo>
                <a:lnTo>
                  <a:pt x="4712" y="363"/>
                </a:lnTo>
                <a:lnTo>
                  <a:pt x="4714" y="363"/>
                </a:lnTo>
                <a:lnTo>
                  <a:pt x="4719" y="363"/>
                </a:lnTo>
                <a:lnTo>
                  <a:pt x="4719" y="361"/>
                </a:lnTo>
                <a:lnTo>
                  <a:pt x="4719" y="359"/>
                </a:lnTo>
                <a:lnTo>
                  <a:pt x="4719" y="357"/>
                </a:lnTo>
                <a:lnTo>
                  <a:pt x="4719" y="354"/>
                </a:lnTo>
                <a:lnTo>
                  <a:pt x="4719" y="354"/>
                </a:lnTo>
                <a:lnTo>
                  <a:pt x="4721" y="354"/>
                </a:lnTo>
                <a:lnTo>
                  <a:pt x="4723" y="357"/>
                </a:lnTo>
                <a:lnTo>
                  <a:pt x="4725" y="357"/>
                </a:lnTo>
                <a:lnTo>
                  <a:pt x="4727" y="357"/>
                </a:lnTo>
                <a:lnTo>
                  <a:pt x="4723" y="363"/>
                </a:lnTo>
                <a:lnTo>
                  <a:pt x="4725" y="363"/>
                </a:lnTo>
                <a:lnTo>
                  <a:pt x="4729" y="359"/>
                </a:lnTo>
                <a:lnTo>
                  <a:pt x="4731" y="357"/>
                </a:lnTo>
                <a:lnTo>
                  <a:pt x="4735" y="354"/>
                </a:lnTo>
                <a:lnTo>
                  <a:pt x="4735" y="352"/>
                </a:lnTo>
                <a:lnTo>
                  <a:pt x="4731" y="352"/>
                </a:lnTo>
                <a:lnTo>
                  <a:pt x="4708" y="354"/>
                </a:lnTo>
                <a:lnTo>
                  <a:pt x="4700" y="357"/>
                </a:lnTo>
                <a:lnTo>
                  <a:pt x="4698" y="354"/>
                </a:lnTo>
                <a:lnTo>
                  <a:pt x="4696" y="354"/>
                </a:lnTo>
                <a:lnTo>
                  <a:pt x="4700" y="352"/>
                </a:lnTo>
                <a:lnTo>
                  <a:pt x="4702" y="352"/>
                </a:lnTo>
                <a:lnTo>
                  <a:pt x="4706" y="350"/>
                </a:lnTo>
                <a:lnTo>
                  <a:pt x="4706" y="350"/>
                </a:lnTo>
                <a:lnTo>
                  <a:pt x="4712" y="350"/>
                </a:lnTo>
                <a:lnTo>
                  <a:pt x="4714" y="350"/>
                </a:lnTo>
                <a:lnTo>
                  <a:pt x="4727" y="350"/>
                </a:lnTo>
                <a:lnTo>
                  <a:pt x="4727" y="348"/>
                </a:lnTo>
                <a:lnTo>
                  <a:pt x="4725" y="348"/>
                </a:lnTo>
                <a:lnTo>
                  <a:pt x="4719" y="346"/>
                </a:lnTo>
                <a:lnTo>
                  <a:pt x="4714" y="346"/>
                </a:lnTo>
                <a:lnTo>
                  <a:pt x="4710" y="346"/>
                </a:lnTo>
                <a:lnTo>
                  <a:pt x="4702" y="344"/>
                </a:lnTo>
                <a:lnTo>
                  <a:pt x="4698" y="344"/>
                </a:lnTo>
                <a:lnTo>
                  <a:pt x="4689" y="342"/>
                </a:lnTo>
                <a:lnTo>
                  <a:pt x="4687" y="342"/>
                </a:lnTo>
                <a:lnTo>
                  <a:pt x="4666" y="342"/>
                </a:lnTo>
                <a:lnTo>
                  <a:pt x="4658" y="340"/>
                </a:lnTo>
                <a:lnTo>
                  <a:pt x="4656" y="338"/>
                </a:lnTo>
                <a:lnTo>
                  <a:pt x="4647" y="336"/>
                </a:lnTo>
                <a:lnTo>
                  <a:pt x="4645" y="336"/>
                </a:lnTo>
                <a:lnTo>
                  <a:pt x="4645" y="338"/>
                </a:lnTo>
                <a:lnTo>
                  <a:pt x="4645" y="338"/>
                </a:lnTo>
                <a:lnTo>
                  <a:pt x="4649" y="342"/>
                </a:lnTo>
                <a:lnTo>
                  <a:pt x="4649" y="344"/>
                </a:lnTo>
                <a:lnTo>
                  <a:pt x="4652" y="344"/>
                </a:lnTo>
                <a:lnTo>
                  <a:pt x="4645" y="346"/>
                </a:lnTo>
                <a:lnTo>
                  <a:pt x="4643" y="348"/>
                </a:lnTo>
                <a:lnTo>
                  <a:pt x="4631" y="346"/>
                </a:lnTo>
                <a:lnTo>
                  <a:pt x="4629" y="348"/>
                </a:lnTo>
                <a:lnTo>
                  <a:pt x="4624" y="352"/>
                </a:lnTo>
                <a:lnTo>
                  <a:pt x="4624" y="352"/>
                </a:lnTo>
                <a:lnTo>
                  <a:pt x="4624" y="357"/>
                </a:lnTo>
                <a:lnTo>
                  <a:pt x="4629" y="357"/>
                </a:lnTo>
                <a:lnTo>
                  <a:pt x="4629" y="354"/>
                </a:lnTo>
                <a:lnTo>
                  <a:pt x="4631" y="354"/>
                </a:lnTo>
                <a:lnTo>
                  <a:pt x="4637" y="354"/>
                </a:lnTo>
                <a:lnTo>
                  <a:pt x="4639" y="354"/>
                </a:lnTo>
                <a:lnTo>
                  <a:pt x="4637" y="357"/>
                </a:lnTo>
                <a:lnTo>
                  <a:pt x="4633" y="357"/>
                </a:lnTo>
                <a:lnTo>
                  <a:pt x="4631" y="361"/>
                </a:lnTo>
                <a:lnTo>
                  <a:pt x="4626" y="361"/>
                </a:lnTo>
                <a:lnTo>
                  <a:pt x="4629" y="363"/>
                </a:lnTo>
                <a:lnTo>
                  <a:pt x="4633" y="363"/>
                </a:lnTo>
                <a:lnTo>
                  <a:pt x="4631" y="369"/>
                </a:lnTo>
                <a:lnTo>
                  <a:pt x="4635" y="371"/>
                </a:lnTo>
                <a:lnTo>
                  <a:pt x="4635" y="373"/>
                </a:lnTo>
                <a:lnTo>
                  <a:pt x="4631" y="373"/>
                </a:lnTo>
                <a:lnTo>
                  <a:pt x="4626" y="375"/>
                </a:lnTo>
                <a:lnTo>
                  <a:pt x="4624" y="375"/>
                </a:lnTo>
                <a:lnTo>
                  <a:pt x="4622" y="371"/>
                </a:lnTo>
                <a:lnTo>
                  <a:pt x="4618" y="371"/>
                </a:lnTo>
                <a:lnTo>
                  <a:pt x="4616" y="369"/>
                </a:lnTo>
                <a:lnTo>
                  <a:pt x="4614" y="371"/>
                </a:lnTo>
                <a:lnTo>
                  <a:pt x="4612" y="371"/>
                </a:lnTo>
                <a:lnTo>
                  <a:pt x="4610" y="371"/>
                </a:lnTo>
                <a:lnTo>
                  <a:pt x="4610" y="371"/>
                </a:lnTo>
                <a:lnTo>
                  <a:pt x="4608" y="373"/>
                </a:lnTo>
                <a:lnTo>
                  <a:pt x="4608" y="375"/>
                </a:lnTo>
                <a:lnTo>
                  <a:pt x="4605" y="375"/>
                </a:lnTo>
                <a:lnTo>
                  <a:pt x="4605" y="378"/>
                </a:lnTo>
                <a:lnTo>
                  <a:pt x="4608" y="378"/>
                </a:lnTo>
                <a:lnTo>
                  <a:pt x="4608" y="378"/>
                </a:lnTo>
                <a:lnTo>
                  <a:pt x="4612" y="378"/>
                </a:lnTo>
                <a:lnTo>
                  <a:pt x="4608" y="380"/>
                </a:lnTo>
                <a:lnTo>
                  <a:pt x="4608" y="380"/>
                </a:lnTo>
                <a:lnTo>
                  <a:pt x="4608" y="380"/>
                </a:lnTo>
                <a:lnTo>
                  <a:pt x="4605" y="382"/>
                </a:lnTo>
                <a:lnTo>
                  <a:pt x="4605" y="382"/>
                </a:lnTo>
                <a:lnTo>
                  <a:pt x="4608" y="382"/>
                </a:lnTo>
                <a:lnTo>
                  <a:pt x="4608" y="384"/>
                </a:lnTo>
                <a:lnTo>
                  <a:pt x="4605" y="384"/>
                </a:lnTo>
                <a:lnTo>
                  <a:pt x="4603" y="382"/>
                </a:lnTo>
                <a:lnTo>
                  <a:pt x="4601" y="382"/>
                </a:lnTo>
                <a:lnTo>
                  <a:pt x="4599" y="380"/>
                </a:lnTo>
                <a:lnTo>
                  <a:pt x="4597" y="378"/>
                </a:lnTo>
                <a:lnTo>
                  <a:pt x="4595" y="375"/>
                </a:lnTo>
                <a:lnTo>
                  <a:pt x="4585" y="371"/>
                </a:lnTo>
                <a:lnTo>
                  <a:pt x="4578" y="371"/>
                </a:lnTo>
                <a:lnTo>
                  <a:pt x="4576" y="371"/>
                </a:lnTo>
                <a:lnTo>
                  <a:pt x="4572" y="371"/>
                </a:lnTo>
                <a:lnTo>
                  <a:pt x="4568" y="373"/>
                </a:lnTo>
                <a:lnTo>
                  <a:pt x="4564" y="373"/>
                </a:lnTo>
                <a:lnTo>
                  <a:pt x="4561" y="375"/>
                </a:lnTo>
                <a:lnTo>
                  <a:pt x="4559" y="378"/>
                </a:lnTo>
                <a:lnTo>
                  <a:pt x="4551" y="378"/>
                </a:lnTo>
                <a:lnTo>
                  <a:pt x="4545" y="375"/>
                </a:lnTo>
                <a:lnTo>
                  <a:pt x="4541" y="373"/>
                </a:lnTo>
                <a:lnTo>
                  <a:pt x="4536" y="371"/>
                </a:lnTo>
                <a:lnTo>
                  <a:pt x="4532" y="367"/>
                </a:lnTo>
                <a:lnTo>
                  <a:pt x="4532" y="367"/>
                </a:lnTo>
                <a:lnTo>
                  <a:pt x="4532" y="365"/>
                </a:lnTo>
                <a:lnTo>
                  <a:pt x="4530" y="363"/>
                </a:lnTo>
                <a:lnTo>
                  <a:pt x="4530" y="363"/>
                </a:lnTo>
                <a:lnTo>
                  <a:pt x="4528" y="363"/>
                </a:lnTo>
                <a:lnTo>
                  <a:pt x="4524" y="367"/>
                </a:lnTo>
                <a:lnTo>
                  <a:pt x="4524" y="369"/>
                </a:lnTo>
                <a:lnTo>
                  <a:pt x="4522" y="373"/>
                </a:lnTo>
                <a:lnTo>
                  <a:pt x="4520" y="378"/>
                </a:lnTo>
                <a:lnTo>
                  <a:pt x="4520" y="380"/>
                </a:lnTo>
                <a:lnTo>
                  <a:pt x="4520" y="380"/>
                </a:lnTo>
                <a:lnTo>
                  <a:pt x="4520" y="382"/>
                </a:lnTo>
                <a:lnTo>
                  <a:pt x="4517" y="384"/>
                </a:lnTo>
                <a:lnTo>
                  <a:pt x="4513" y="390"/>
                </a:lnTo>
                <a:lnTo>
                  <a:pt x="4511" y="392"/>
                </a:lnTo>
                <a:lnTo>
                  <a:pt x="4509" y="392"/>
                </a:lnTo>
                <a:lnTo>
                  <a:pt x="4507" y="394"/>
                </a:lnTo>
                <a:lnTo>
                  <a:pt x="4505" y="394"/>
                </a:lnTo>
                <a:lnTo>
                  <a:pt x="4505" y="392"/>
                </a:lnTo>
                <a:lnTo>
                  <a:pt x="4503" y="388"/>
                </a:lnTo>
                <a:lnTo>
                  <a:pt x="4503" y="388"/>
                </a:lnTo>
                <a:lnTo>
                  <a:pt x="4501" y="390"/>
                </a:lnTo>
                <a:lnTo>
                  <a:pt x="4499" y="390"/>
                </a:lnTo>
                <a:lnTo>
                  <a:pt x="4494" y="388"/>
                </a:lnTo>
                <a:lnTo>
                  <a:pt x="4492" y="386"/>
                </a:lnTo>
                <a:lnTo>
                  <a:pt x="4488" y="384"/>
                </a:lnTo>
                <a:lnTo>
                  <a:pt x="4482" y="375"/>
                </a:lnTo>
                <a:lnTo>
                  <a:pt x="4480" y="373"/>
                </a:lnTo>
                <a:lnTo>
                  <a:pt x="4478" y="371"/>
                </a:lnTo>
                <a:lnTo>
                  <a:pt x="4476" y="371"/>
                </a:lnTo>
                <a:lnTo>
                  <a:pt x="4473" y="369"/>
                </a:lnTo>
                <a:lnTo>
                  <a:pt x="4476" y="369"/>
                </a:lnTo>
                <a:lnTo>
                  <a:pt x="4480" y="367"/>
                </a:lnTo>
                <a:lnTo>
                  <a:pt x="4484" y="367"/>
                </a:lnTo>
                <a:lnTo>
                  <a:pt x="4480" y="365"/>
                </a:lnTo>
                <a:lnTo>
                  <a:pt x="4480" y="363"/>
                </a:lnTo>
                <a:lnTo>
                  <a:pt x="4478" y="361"/>
                </a:lnTo>
                <a:lnTo>
                  <a:pt x="4480" y="363"/>
                </a:lnTo>
                <a:lnTo>
                  <a:pt x="4478" y="365"/>
                </a:lnTo>
                <a:lnTo>
                  <a:pt x="4478" y="367"/>
                </a:lnTo>
                <a:lnTo>
                  <a:pt x="4476" y="367"/>
                </a:lnTo>
                <a:lnTo>
                  <a:pt x="4467" y="359"/>
                </a:lnTo>
                <a:lnTo>
                  <a:pt x="4463" y="354"/>
                </a:lnTo>
                <a:lnTo>
                  <a:pt x="4459" y="352"/>
                </a:lnTo>
                <a:lnTo>
                  <a:pt x="4459" y="350"/>
                </a:lnTo>
                <a:lnTo>
                  <a:pt x="4459" y="348"/>
                </a:lnTo>
                <a:lnTo>
                  <a:pt x="4465" y="352"/>
                </a:lnTo>
                <a:lnTo>
                  <a:pt x="4469" y="354"/>
                </a:lnTo>
                <a:lnTo>
                  <a:pt x="4476" y="359"/>
                </a:lnTo>
                <a:lnTo>
                  <a:pt x="4480" y="359"/>
                </a:lnTo>
                <a:lnTo>
                  <a:pt x="4482" y="357"/>
                </a:lnTo>
                <a:lnTo>
                  <a:pt x="4482" y="352"/>
                </a:lnTo>
                <a:lnTo>
                  <a:pt x="4480" y="348"/>
                </a:lnTo>
                <a:lnTo>
                  <a:pt x="4478" y="348"/>
                </a:lnTo>
                <a:lnTo>
                  <a:pt x="4469" y="346"/>
                </a:lnTo>
                <a:lnTo>
                  <a:pt x="4467" y="346"/>
                </a:lnTo>
                <a:lnTo>
                  <a:pt x="4469" y="346"/>
                </a:lnTo>
                <a:lnTo>
                  <a:pt x="4471" y="346"/>
                </a:lnTo>
                <a:lnTo>
                  <a:pt x="4473" y="344"/>
                </a:lnTo>
                <a:lnTo>
                  <a:pt x="4478" y="342"/>
                </a:lnTo>
                <a:lnTo>
                  <a:pt x="4480" y="342"/>
                </a:lnTo>
                <a:lnTo>
                  <a:pt x="4480" y="340"/>
                </a:lnTo>
                <a:lnTo>
                  <a:pt x="4478" y="338"/>
                </a:lnTo>
                <a:lnTo>
                  <a:pt x="4471" y="336"/>
                </a:lnTo>
                <a:lnTo>
                  <a:pt x="4471" y="336"/>
                </a:lnTo>
                <a:lnTo>
                  <a:pt x="4473" y="336"/>
                </a:lnTo>
                <a:lnTo>
                  <a:pt x="4473" y="333"/>
                </a:lnTo>
                <a:lnTo>
                  <a:pt x="4478" y="331"/>
                </a:lnTo>
                <a:lnTo>
                  <a:pt x="4478" y="329"/>
                </a:lnTo>
                <a:lnTo>
                  <a:pt x="4478" y="331"/>
                </a:lnTo>
                <a:lnTo>
                  <a:pt x="4476" y="329"/>
                </a:lnTo>
                <a:lnTo>
                  <a:pt x="4476" y="329"/>
                </a:lnTo>
                <a:lnTo>
                  <a:pt x="4476" y="327"/>
                </a:lnTo>
                <a:lnTo>
                  <a:pt x="4473" y="327"/>
                </a:lnTo>
                <a:lnTo>
                  <a:pt x="4471" y="325"/>
                </a:lnTo>
                <a:lnTo>
                  <a:pt x="4465" y="325"/>
                </a:lnTo>
                <a:lnTo>
                  <a:pt x="4465" y="325"/>
                </a:lnTo>
                <a:lnTo>
                  <a:pt x="4467" y="325"/>
                </a:lnTo>
                <a:lnTo>
                  <a:pt x="4465" y="323"/>
                </a:lnTo>
                <a:lnTo>
                  <a:pt x="4463" y="323"/>
                </a:lnTo>
                <a:lnTo>
                  <a:pt x="4463" y="321"/>
                </a:lnTo>
                <a:lnTo>
                  <a:pt x="4461" y="321"/>
                </a:lnTo>
                <a:lnTo>
                  <a:pt x="4459" y="321"/>
                </a:lnTo>
                <a:lnTo>
                  <a:pt x="4448" y="319"/>
                </a:lnTo>
                <a:lnTo>
                  <a:pt x="4446" y="319"/>
                </a:lnTo>
                <a:lnTo>
                  <a:pt x="4446" y="321"/>
                </a:lnTo>
                <a:lnTo>
                  <a:pt x="4442" y="325"/>
                </a:lnTo>
                <a:lnTo>
                  <a:pt x="4438" y="323"/>
                </a:lnTo>
                <a:lnTo>
                  <a:pt x="4438" y="323"/>
                </a:lnTo>
                <a:lnTo>
                  <a:pt x="4438" y="321"/>
                </a:lnTo>
                <a:lnTo>
                  <a:pt x="4438" y="321"/>
                </a:lnTo>
                <a:lnTo>
                  <a:pt x="4438" y="319"/>
                </a:lnTo>
                <a:lnTo>
                  <a:pt x="4438" y="319"/>
                </a:lnTo>
                <a:lnTo>
                  <a:pt x="4436" y="319"/>
                </a:lnTo>
                <a:lnTo>
                  <a:pt x="4434" y="319"/>
                </a:lnTo>
                <a:lnTo>
                  <a:pt x="4432" y="319"/>
                </a:lnTo>
                <a:lnTo>
                  <a:pt x="4429" y="321"/>
                </a:lnTo>
                <a:lnTo>
                  <a:pt x="4427" y="321"/>
                </a:lnTo>
                <a:lnTo>
                  <a:pt x="4427" y="319"/>
                </a:lnTo>
                <a:lnTo>
                  <a:pt x="4415" y="315"/>
                </a:lnTo>
                <a:lnTo>
                  <a:pt x="4413" y="313"/>
                </a:lnTo>
                <a:lnTo>
                  <a:pt x="4411" y="313"/>
                </a:lnTo>
                <a:lnTo>
                  <a:pt x="4404" y="315"/>
                </a:lnTo>
                <a:lnTo>
                  <a:pt x="4402" y="315"/>
                </a:lnTo>
                <a:lnTo>
                  <a:pt x="4400" y="317"/>
                </a:lnTo>
                <a:lnTo>
                  <a:pt x="4396" y="315"/>
                </a:lnTo>
                <a:lnTo>
                  <a:pt x="4396" y="317"/>
                </a:lnTo>
                <a:lnTo>
                  <a:pt x="4394" y="319"/>
                </a:lnTo>
                <a:lnTo>
                  <a:pt x="4394" y="321"/>
                </a:lnTo>
                <a:lnTo>
                  <a:pt x="4394" y="323"/>
                </a:lnTo>
                <a:lnTo>
                  <a:pt x="4396" y="323"/>
                </a:lnTo>
                <a:lnTo>
                  <a:pt x="4396" y="325"/>
                </a:lnTo>
                <a:lnTo>
                  <a:pt x="4398" y="327"/>
                </a:lnTo>
                <a:lnTo>
                  <a:pt x="4398" y="329"/>
                </a:lnTo>
                <a:lnTo>
                  <a:pt x="4398" y="329"/>
                </a:lnTo>
                <a:lnTo>
                  <a:pt x="4396" y="329"/>
                </a:lnTo>
                <a:lnTo>
                  <a:pt x="4396" y="331"/>
                </a:lnTo>
                <a:lnTo>
                  <a:pt x="4394" y="333"/>
                </a:lnTo>
                <a:lnTo>
                  <a:pt x="4392" y="336"/>
                </a:lnTo>
                <a:lnTo>
                  <a:pt x="4390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5" y="336"/>
                </a:lnTo>
                <a:lnTo>
                  <a:pt x="4385" y="336"/>
                </a:lnTo>
                <a:lnTo>
                  <a:pt x="4385" y="336"/>
                </a:lnTo>
                <a:lnTo>
                  <a:pt x="4383" y="338"/>
                </a:lnTo>
                <a:lnTo>
                  <a:pt x="4379" y="336"/>
                </a:lnTo>
                <a:lnTo>
                  <a:pt x="4375" y="336"/>
                </a:lnTo>
                <a:lnTo>
                  <a:pt x="4373" y="333"/>
                </a:lnTo>
                <a:lnTo>
                  <a:pt x="4371" y="333"/>
                </a:lnTo>
                <a:lnTo>
                  <a:pt x="4367" y="333"/>
                </a:lnTo>
                <a:lnTo>
                  <a:pt x="4360" y="336"/>
                </a:lnTo>
                <a:lnTo>
                  <a:pt x="4354" y="333"/>
                </a:lnTo>
                <a:lnTo>
                  <a:pt x="4346" y="333"/>
                </a:lnTo>
                <a:lnTo>
                  <a:pt x="4344" y="333"/>
                </a:lnTo>
                <a:lnTo>
                  <a:pt x="4337" y="331"/>
                </a:lnTo>
                <a:lnTo>
                  <a:pt x="4331" y="329"/>
                </a:lnTo>
                <a:lnTo>
                  <a:pt x="4323" y="327"/>
                </a:lnTo>
                <a:lnTo>
                  <a:pt x="4323" y="323"/>
                </a:lnTo>
                <a:lnTo>
                  <a:pt x="4325" y="321"/>
                </a:lnTo>
                <a:lnTo>
                  <a:pt x="4329" y="321"/>
                </a:lnTo>
                <a:lnTo>
                  <a:pt x="4331" y="321"/>
                </a:lnTo>
                <a:lnTo>
                  <a:pt x="4331" y="319"/>
                </a:lnTo>
                <a:lnTo>
                  <a:pt x="4329" y="319"/>
                </a:lnTo>
                <a:lnTo>
                  <a:pt x="4325" y="317"/>
                </a:lnTo>
                <a:lnTo>
                  <a:pt x="4308" y="317"/>
                </a:lnTo>
                <a:lnTo>
                  <a:pt x="4295" y="315"/>
                </a:lnTo>
                <a:lnTo>
                  <a:pt x="4279" y="315"/>
                </a:lnTo>
                <a:lnTo>
                  <a:pt x="4270" y="317"/>
                </a:lnTo>
                <a:lnTo>
                  <a:pt x="4260" y="317"/>
                </a:lnTo>
                <a:lnTo>
                  <a:pt x="4258" y="319"/>
                </a:lnTo>
                <a:lnTo>
                  <a:pt x="4251" y="319"/>
                </a:lnTo>
                <a:lnTo>
                  <a:pt x="4253" y="321"/>
                </a:lnTo>
                <a:lnTo>
                  <a:pt x="4256" y="323"/>
                </a:lnTo>
                <a:lnTo>
                  <a:pt x="4256" y="323"/>
                </a:lnTo>
                <a:lnTo>
                  <a:pt x="4258" y="323"/>
                </a:lnTo>
                <a:lnTo>
                  <a:pt x="4258" y="325"/>
                </a:lnTo>
                <a:lnTo>
                  <a:pt x="4256" y="325"/>
                </a:lnTo>
                <a:lnTo>
                  <a:pt x="4253" y="325"/>
                </a:lnTo>
                <a:lnTo>
                  <a:pt x="4253" y="327"/>
                </a:lnTo>
                <a:lnTo>
                  <a:pt x="4253" y="329"/>
                </a:lnTo>
                <a:lnTo>
                  <a:pt x="4253" y="331"/>
                </a:lnTo>
                <a:lnTo>
                  <a:pt x="4251" y="336"/>
                </a:lnTo>
                <a:lnTo>
                  <a:pt x="4249" y="338"/>
                </a:lnTo>
                <a:lnTo>
                  <a:pt x="4247" y="338"/>
                </a:lnTo>
                <a:lnTo>
                  <a:pt x="4249" y="340"/>
                </a:lnTo>
                <a:lnTo>
                  <a:pt x="4251" y="342"/>
                </a:lnTo>
                <a:lnTo>
                  <a:pt x="4253" y="342"/>
                </a:lnTo>
                <a:lnTo>
                  <a:pt x="4256" y="342"/>
                </a:lnTo>
                <a:lnTo>
                  <a:pt x="4253" y="344"/>
                </a:lnTo>
                <a:lnTo>
                  <a:pt x="4249" y="342"/>
                </a:lnTo>
                <a:lnTo>
                  <a:pt x="4247" y="340"/>
                </a:lnTo>
                <a:lnTo>
                  <a:pt x="4247" y="340"/>
                </a:lnTo>
                <a:lnTo>
                  <a:pt x="4247" y="338"/>
                </a:lnTo>
                <a:lnTo>
                  <a:pt x="4249" y="336"/>
                </a:lnTo>
                <a:lnTo>
                  <a:pt x="4249" y="336"/>
                </a:lnTo>
                <a:lnTo>
                  <a:pt x="4251" y="331"/>
                </a:lnTo>
                <a:lnTo>
                  <a:pt x="4251" y="329"/>
                </a:lnTo>
                <a:lnTo>
                  <a:pt x="4251" y="323"/>
                </a:lnTo>
                <a:lnTo>
                  <a:pt x="4249" y="323"/>
                </a:lnTo>
                <a:lnTo>
                  <a:pt x="4247" y="321"/>
                </a:lnTo>
                <a:lnTo>
                  <a:pt x="4249" y="317"/>
                </a:lnTo>
                <a:lnTo>
                  <a:pt x="4251" y="315"/>
                </a:lnTo>
                <a:lnTo>
                  <a:pt x="4249" y="315"/>
                </a:lnTo>
                <a:lnTo>
                  <a:pt x="4247" y="310"/>
                </a:lnTo>
                <a:lnTo>
                  <a:pt x="4245" y="308"/>
                </a:lnTo>
                <a:lnTo>
                  <a:pt x="4243" y="306"/>
                </a:lnTo>
                <a:lnTo>
                  <a:pt x="4243" y="306"/>
                </a:lnTo>
                <a:lnTo>
                  <a:pt x="4243" y="310"/>
                </a:lnTo>
                <a:lnTo>
                  <a:pt x="4243" y="313"/>
                </a:lnTo>
                <a:lnTo>
                  <a:pt x="4241" y="313"/>
                </a:lnTo>
                <a:lnTo>
                  <a:pt x="4237" y="315"/>
                </a:lnTo>
                <a:lnTo>
                  <a:pt x="4233" y="315"/>
                </a:lnTo>
                <a:lnTo>
                  <a:pt x="4228" y="313"/>
                </a:lnTo>
                <a:lnTo>
                  <a:pt x="4222" y="310"/>
                </a:lnTo>
                <a:lnTo>
                  <a:pt x="4220" y="308"/>
                </a:lnTo>
                <a:lnTo>
                  <a:pt x="4220" y="306"/>
                </a:lnTo>
                <a:lnTo>
                  <a:pt x="4222" y="306"/>
                </a:lnTo>
                <a:lnTo>
                  <a:pt x="4224" y="304"/>
                </a:lnTo>
                <a:lnTo>
                  <a:pt x="4220" y="304"/>
                </a:lnTo>
                <a:lnTo>
                  <a:pt x="4218" y="304"/>
                </a:lnTo>
                <a:lnTo>
                  <a:pt x="4216" y="308"/>
                </a:lnTo>
                <a:lnTo>
                  <a:pt x="4214" y="306"/>
                </a:lnTo>
                <a:lnTo>
                  <a:pt x="4205" y="304"/>
                </a:lnTo>
                <a:lnTo>
                  <a:pt x="4203" y="306"/>
                </a:lnTo>
                <a:lnTo>
                  <a:pt x="4199" y="308"/>
                </a:lnTo>
                <a:lnTo>
                  <a:pt x="4199" y="308"/>
                </a:lnTo>
                <a:lnTo>
                  <a:pt x="4197" y="310"/>
                </a:lnTo>
                <a:lnTo>
                  <a:pt x="4197" y="313"/>
                </a:lnTo>
                <a:lnTo>
                  <a:pt x="4197" y="313"/>
                </a:lnTo>
                <a:lnTo>
                  <a:pt x="4203" y="315"/>
                </a:lnTo>
                <a:lnTo>
                  <a:pt x="4207" y="313"/>
                </a:lnTo>
                <a:lnTo>
                  <a:pt x="4212" y="313"/>
                </a:lnTo>
                <a:lnTo>
                  <a:pt x="4214" y="313"/>
                </a:lnTo>
                <a:lnTo>
                  <a:pt x="4214" y="313"/>
                </a:lnTo>
                <a:lnTo>
                  <a:pt x="4212" y="315"/>
                </a:lnTo>
                <a:lnTo>
                  <a:pt x="4207" y="317"/>
                </a:lnTo>
                <a:lnTo>
                  <a:pt x="4199" y="321"/>
                </a:lnTo>
                <a:lnTo>
                  <a:pt x="4197" y="321"/>
                </a:lnTo>
                <a:lnTo>
                  <a:pt x="4191" y="321"/>
                </a:lnTo>
                <a:lnTo>
                  <a:pt x="4189" y="323"/>
                </a:lnTo>
                <a:lnTo>
                  <a:pt x="4189" y="323"/>
                </a:lnTo>
                <a:lnTo>
                  <a:pt x="4180" y="325"/>
                </a:lnTo>
                <a:lnTo>
                  <a:pt x="4178" y="325"/>
                </a:lnTo>
                <a:lnTo>
                  <a:pt x="4176" y="325"/>
                </a:lnTo>
                <a:lnTo>
                  <a:pt x="4174" y="327"/>
                </a:lnTo>
                <a:lnTo>
                  <a:pt x="4172" y="327"/>
                </a:lnTo>
                <a:lnTo>
                  <a:pt x="4170" y="329"/>
                </a:lnTo>
                <a:lnTo>
                  <a:pt x="4163" y="329"/>
                </a:lnTo>
                <a:lnTo>
                  <a:pt x="4159" y="329"/>
                </a:lnTo>
                <a:lnTo>
                  <a:pt x="4151" y="329"/>
                </a:lnTo>
                <a:lnTo>
                  <a:pt x="4149" y="331"/>
                </a:lnTo>
                <a:lnTo>
                  <a:pt x="4147" y="331"/>
                </a:lnTo>
                <a:lnTo>
                  <a:pt x="4147" y="333"/>
                </a:lnTo>
                <a:lnTo>
                  <a:pt x="4144" y="336"/>
                </a:lnTo>
                <a:lnTo>
                  <a:pt x="4138" y="338"/>
                </a:lnTo>
                <a:lnTo>
                  <a:pt x="4134" y="340"/>
                </a:lnTo>
                <a:lnTo>
                  <a:pt x="4132" y="340"/>
                </a:lnTo>
                <a:lnTo>
                  <a:pt x="4134" y="338"/>
                </a:lnTo>
                <a:lnTo>
                  <a:pt x="4138" y="333"/>
                </a:lnTo>
                <a:lnTo>
                  <a:pt x="4147" y="325"/>
                </a:lnTo>
                <a:lnTo>
                  <a:pt x="4153" y="325"/>
                </a:lnTo>
                <a:lnTo>
                  <a:pt x="4155" y="323"/>
                </a:lnTo>
                <a:lnTo>
                  <a:pt x="4161" y="317"/>
                </a:lnTo>
                <a:lnTo>
                  <a:pt x="4161" y="317"/>
                </a:lnTo>
                <a:lnTo>
                  <a:pt x="4170" y="317"/>
                </a:lnTo>
                <a:lnTo>
                  <a:pt x="4176" y="315"/>
                </a:lnTo>
                <a:lnTo>
                  <a:pt x="4189" y="304"/>
                </a:lnTo>
                <a:lnTo>
                  <a:pt x="4195" y="304"/>
                </a:lnTo>
                <a:lnTo>
                  <a:pt x="4199" y="300"/>
                </a:lnTo>
                <a:lnTo>
                  <a:pt x="4199" y="300"/>
                </a:lnTo>
                <a:lnTo>
                  <a:pt x="4199" y="298"/>
                </a:lnTo>
                <a:lnTo>
                  <a:pt x="4199" y="298"/>
                </a:lnTo>
                <a:lnTo>
                  <a:pt x="4199" y="296"/>
                </a:lnTo>
                <a:lnTo>
                  <a:pt x="4205" y="296"/>
                </a:lnTo>
                <a:lnTo>
                  <a:pt x="4207" y="292"/>
                </a:lnTo>
                <a:lnTo>
                  <a:pt x="4214" y="289"/>
                </a:lnTo>
                <a:lnTo>
                  <a:pt x="4220" y="287"/>
                </a:lnTo>
                <a:lnTo>
                  <a:pt x="4228" y="285"/>
                </a:lnTo>
                <a:lnTo>
                  <a:pt x="4233" y="281"/>
                </a:lnTo>
                <a:lnTo>
                  <a:pt x="4243" y="277"/>
                </a:lnTo>
                <a:lnTo>
                  <a:pt x="4253" y="269"/>
                </a:lnTo>
                <a:lnTo>
                  <a:pt x="4256" y="264"/>
                </a:lnTo>
                <a:lnTo>
                  <a:pt x="4253" y="262"/>
                </a:lnTo>
                <a:lnTo>
                  <a:pt x="4249" y="262"/>
                </a:lnTo>
                <a:lnTo>
                  <a:pt x="4249" y="260"/>
                </a:lnTo>
                <a:lnTo>
                  <a:pt x="4247" y="260"/>
                </a:lnTo>
                <a:lnTo>
                  <a:pt x="4245" y="260"/>
                </a:lnTo>
                <a:lnTo>
                  <a:pt x="4241" y="256"/>
                </a:lnTo>
                <a:lnTo>
                  <a:pt x="4237" y="254"/>
                </a:lnTo>
                <a:lnTo>
                  <a:pt x="4237" y="254"/>
                </a:lnTo>
                <a:lnTo>
                  <a:pt x="4237" y="252"/>
                </a:lnTo>
                <a:lnTo>
                  <a:pt x="4239" y="254"/>
                </a:lnTo>
                <a:lnTo>
                  <a:pt x="4247" y="258"/>
                </a:lnTo>
                <a:lnTo>
                  <a:pt x="4251" y="258"/>
                </a:lnTo>
                <a:lnTo>
                  <a:pt x="4251" y="258"/>
                </a:lnTo>
                <a:lnTo>
                  <a:pt x="4251" y="260"/>
                </a:lnTo>
                <a:lnTo>
                  <a:pt x="4251" y="260"/>
                </a:lnTo>
                <a:lnTo>
                  <a:pt x="4253" y="260"/>
                </a:lnTo>
                <a:lnTo>
                  <a:pt x="4253" y="260"/>
                </a:lnTo>
                <a:lnTo>
                  <a:pt x="4256" y="256"/>
                </a:lnTo>
                <a:lnTo>
                  <a:pt x="4258" y="252"/>
                </a:lnTo>
                <a:lnTo>
                  <a:pt x="4258" y="250"/>
                </a:lnTo>
                <a:lnTo>
                  <a:pt x="4253" y="252"/>
                </a:lnTo>
                <a:lnTo>
                  <a:pt x="4251" y="245"/>
                </a:lnTo>
                <a:lnTo>
                  <a:pt x="4249" y="243"/>
                </a:lnTo>
                <a:lnTo>
                  <a:pt x="4249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7" y="243"/>
                </a:lnTo>
                <a:lnTo>
                  <a:pt x="4245" y="243"/>
                </a:lnTo>
                <a:lnTo>
                  <a:pt x="4245" y="245"/>
                </a:lnTo>
                <a:lnTo>
                  <a:pt x="4243" y="245"/>
                </a:lnTo>
                <a:lnTo>
                  <a:pt x="4239" y="248"/>
                </a:lnTo>
                <a:lnTo>
                  <a:pt x="4241" y="245"/>
                </a:lnTo>
                <a:lnTo>
                  <a:pt x="4241" y="243"/>
                </a:lnTo>
                <a:lnTo>
                  <a:pt x="4241" y="243"/>
                </a:lnTo>
                <a:lnTo>
                  <a:pt x="4241" y="241"/>
                </a:lnTo>
                <a:lnTo>
                  <a:pt x="4239" y="237"/>
                </a:lnTo>
                <a:lnTo>
                  <a:pt x="4237" y="237"/>
                </a:lnTo>
                <a:lnTo>
                  <a:pt x="4235" y="235"/>
                </a:lnTo>
                <a:lnTo>
                  <a:pt x="4233" y="235"/>
                </a:lnTo>
                <a:lnTo>
                  <a:pt x="4230" y="237"/>
                </a:lnTo>
                <a:lnTo>
                  <a:pt x="4230" y="235"/>
                </a:lnTo>
                <a:lnTo>
                  <a:pt x="4233" y="235"/>
                </a:lnTo>
                <a:lnTo>
                  <a:pt x="4230" y="231"/>
                </a:lnTo>
                <a:lnTo>
                  <a:pt x="4226" y="231"/>
                </a:lnTo>
                <a:lnTo>
                  <a:pt x="4224" y="231"/>
                </a:lnTo>
                <a:lnTo>
                  <a:pt x="4222" y="229"/>
                </a:lnTo>
                <a:lnTo>
                  <a:pt x="4218" y="227"/>
                </a:lnTo>
                <a:lnTo>
                  <a:pt x="4207" y="227"/>
                </a:lnTo>
                <a:lnTo>
                  <a:pt x="4201" y="227"/>
                </a:lnTo>
                <a:lnTo>
                  <a:pt x="4193" y="227"/>
                </a:lnTo>
                <a:lnTo>
                  <a:pt x="4182" y="227"/>
                </a:lnTo>
                <a:lnTo>
                  <a:pt x="4178" y="227"/>
                </a:lnTo>
                <a:lnTo>
                  <a:pt x="4176" y="227"/>
                </a:lnTo>
                <a:lnTo>
                  <a:pt x="4172" y="227"/>
                </a:lnTo>
                <a:lnTo>
                  <a:pt x="4172" y="229"/>
                </a:lnTo>
                <a:lnTo>
                  <a:pt x="4172" y="231"/>
                </a:lnTo>
                <a:lnTo>
                  <a:pt x="4168" y="233"/>
                </a:lnTo>
                <a:lnTo>
                  <a:pt x="4168" y="233"/>
                </a:lnTo>
                <a:lnTo>
                  <a:pt x="4159" y="233"/>
                </a:lnTo>
                <a:lnTo>
                  <a:pt x="4155" y="235"/>
                </a:lnTo>
                <a:lnTo>
                  <a:pt x="4153" y="233"/>
                </a:lnTo>
                <a:lnTo>
                  <a:pt x="4149" y="233"/>
                </a:lnTo>
                <a:lnTo>
                  <a:pt x="4149" y="231"/>
                </a:lnTo>
                <a:lnTo>
                  <a:pt x="4151" y="231"/>
                </a:lnTo>
                <a:lnTo>
                  <a:pt x="4153" y="231"/>
                </a:lnTo>
                <a:lnTo>
                  <a:pt x="4157" y="227"/>
                </a:lnTo>
                <a:lnTo>
                  <a:pt x="4161" y="224"/>
                </a:lnTo>
                <a:lnTo>
                  <a:pt x="4163" y="220"/>
                </a:lnTo>
                <a:lnTo>
                  <a:pt x="4161" y="218"/>
                </a:lnTo>
                <a:lnTo>
                  <a:pt x="4157" y="218"/>
                </a:lnTo>
                <a:lnTo>
                  <a:pt x="4155" y="218"/>
                </a:lnTo>
                <a:lnTo>
                  <a:pt x="4153" y="218"/>
                </a:lnTo>
                <a:lnTo>
                  <a:pt x="4149" y="216"/>
                </a:lnTo>
                <a:lnTo>
                  <a:pt x="4144" y="216"/>
                </a:lnTo>
                <a:lnTo>
                  <a:pt x="4140" y="218"/>
                </a:lnTo>
                <a:lnTo>
                  <a:pt x="4138" y="218"/>
                </a:lnTo>
                <a:lnTo>
                  <a:pt x="4138" y="216"/>
                </a:lnTo>
                <a:lnTo>
                  <a:pt x="4134" y="216"/>
                </a:lnTo>
                <a:lnTo>
                  <a:pt x="4117" y="216"/>
                </a:lnTo>
                <a:lnTo>
                  <a:pt x="4119" y="214"/>
                </a:lnTo>
                <a:lnTo>
                  <a:pt x="4128" y="214"/>
                </a:lnTo>
                <a:lnTo>
                  <a:pt x="4134" y="212"/>
                </a:lnTo>
                <a:lnTo>
                  <a:pt x="4140" y="208"/>
                </a:lnTo>
                <a:lnTo>
                  <a:pt x="4144" y="206"/>
                </a:lnTo>
                <a:lnTo>
                  <a:pt x="4142" y="206"/>
                </a:lnTo>
                <a:lnTo>
                  <a:pt x="4142" y="204"/>
                </a:lnTo>
                <a:lnTo>
                  <a:pt x="4138" y="201"/>
                </a:lnTo>
                <a:lnTo>
                  <a:pt x="4134" y="201"/>
                </a:lnTo>
                <a:lnTo>
                  <a:pt x="4128" y="199"/>
                </a:lnTo>
                <a:lnTo>
                  <a:pt x="4126" y="199"/>
                </a:lnTo>
                <a:lnTo>
                  <a:pt x="4117" y="195"/>
                </a:lnTo>
                <a:lnTo>
                  <a:pt x="4115" y="195"/>
                </a:lnTo>
                <a:lnTo>
                  <a:pt x="4109" y="199"/>
                </a:lnTo>
                <a:lnTo>
                  <a:pt x="4105" y="199"/>
                </a:lnTo>
                <a:lnTo>
                  <a:pt x="4103" y="199"/>
                </a:lnTo>
                <a:lnTo>
                  <a:pt x="4094" y="204"/>
                </a:lnTo>
                <a:lnTo>
                  <a:pt x="4077" y="212"/>
                </a:lnTo>
                <a:lnTo>
                  <a:pt x="4075" y="216"/>
                </a:lnTo>
                <a:lnTo>
                  <a:pt x="4073" y="218"/>
                </a:lnTo>
                <a:lnTo>
                  <a:pt x="4071" y="218"/>
                </a:lnTo>
                <a:lnTo>
                  <a:pt x="4069" y="222"/>
                </a:lnTo>
                <a:lnTo>
                  <a:pt x="4069" y="224"/>
                </a:lnTo>
                <a:lnTo>
                  <a:pt x="4071" y="224"/>
                </a:lnTo>
                <a:lnTo>
                  <a:pt x="4073" y="227"/>
                </a:lnTo>
                <a:lnTo>
                  <a:pt x="4071" y="231"/>
                </a:lnTo>
                <a:lnTo>
                  <a:pt x="4069" y="231"/>
                </a:lnTo>
                <a:lnTo>
                  <a:pt x="4071" y="233"/>
                </a:lnTo>
                <a:lnTo>
                  <a:pt x="4073" y="233"/>
                </a:lnTo>
                <a:lnTo>
                  <a:pt x="4082" y="233"/>
                </a:lnTo>
                <a:lnTo>
                  <a:pt x="4080" y="235"/>
                </a:lnTo>
                <a:lnTo>
                  <a:pt x="4075" y="235"/>
                </a:lnTo>
                <a:lnTo>
                  <a:pt x="4071" y="235"/>
                </a:lnTo>
                <a:lnTo>
                  <a:pt x="4069" y="233"/>
                </a:lnTo>
                <a:lnTo>
                  <a:pt x="4061" y="235"/>
                </a:lnTo>
                <a:lnTo>
                  <a:pt x="4056" y="233"/>
                </a:lnTo>
                <a:lnTo>
                  <a:pt x="4050" y="235"/>
                </a:lnTo>
                <a:lnTo>
                  <a:pt x="4040" y="233"/>
                </a:lnTo>
                <a:lnTo>
                  <a:pt x="4040" y="235"/>
                </a:lnTo>
                <a:lnTo>
                  <a:pt x="4042" y="235"/>
                </a:lnTo>
                <a:lnTo>
                  <a:pt x="4044" y="237"/>
                </a:lnTo>
                <a:lnTo>
                  <a:pt x="4048" y="239"/>
                </a:lnTo>
                <a:lnTo>
                  <a:pt x="4050" y="241"/>
                </a:lnTo>
                <a:lnTo>
                  <a:pt x="4054" y="243"/>
                </a:lnTo>
                <a:lnTo>
                  <a:pt x="4054" y="250"/>
                </a:lnTo>
                <a:lnTo>
                  <a:pt x="4052" y="252"/>
                </a:lnTo>
                <a:lnTo>
                  <a:pt x="4050" y="254"/>
                </a:lnTo>
                <a:lnTo>
                  <a:pt x="4050" y="254"/>
                </a:lnTo>
                <a:lnTo>
                  <a:pt x="4048" y="254"/>
                </a:lnTo>
                <a:lnTo>
                  <a:pt x="4050" y="252"/>
                </a:lnTo>
                <a:lnTo>
                  <a:pt x="4052" y="250"/>
                </a:lnTo>
                <a:lnTo>
                  <a:pt x="4052" y="248"/>
                </a:lnTo>
                <a:lnTo>
                  <a:pt x="4052" y="245"/>
                </a:lnTo>
                <a:lnTo>
                  <a:pt x="4050" y="245"/>
                </a:lnTo>
                <a:lnTo>
                  <a:pt x="4050" y="245"/>
                </a:lnTo>
                <a:lnTo>
                  <a:pt x="4044" y="243"/>
                </a:lnTo>
                <a:lnTo>
                  <a:pt x="4042" y="241"/>
                </a:lnTo>
                <a:lnTo>
                  <a:pt x="4038" y="241"/>
                </a:lnTo>
                <a:lnTo>
                  <a:pt x="4038" y="241"/>
                </a:lnTo>
                <a:lnTo>
                  <a:pt x="4031" y="243"/>
                </a:lnTo>
                <a:lnTo>
                  <a:pt x="4029" y="243"/>
                </a:lnTo>
                <a:lnTo>
                  <a:pt x="4027" y="243"/>
                </a:lnTo>
                <a:lnTo>
                  <a:pt x="4027" y="245"/>
                </a:lnTo>
                <a:lnTo>
                  <a:pt x="4023" y="245"/>
                </a:lnTo>
                <a:lnTo>
                  <a:pt x="4023" y="248"/>
                </a:lnTo>
                <a:lnTo>
                  <a:pt x="4021" y="250"/>
                </a:lnTo>
                <a:lnTo>
                  <a:pt x="4019" y="248"/>
                </a:lnTo>
                <a:lnTo>
                  <a:pt x="4017" y="248"/>
                </a:lnTo>
                <a:lnTo>
                  <a:pt x="4010" y="250"/>
                </a:lnTo>
                <a:lnTo>
                  <a:pt x="4006" y="252"/>
                </a:lnTo>
                <a:lnTo>
                  <a:pt x="4006" y="250"/>
                </a:lnTo>
                <a:lnTo>
                  <a:pt x="4006" y="248"/>
                </a:lnTo>
                <a:lnTo>
                  <a:pt x="4006" y="248"/>
                </a:lnTo>
                <a:lnTo>
                  <a:pt x="3998" y="250"/>
                </a:lnTo>
                <a:lnTo>
                  <a:pt x="3996" y="252"/>
                </a:lnTo>
                <a:lnTo>
                  <a:pt x="3994" y="252"/>
                </a:lnTo>
                <a:lnTo>
                  <a:pt x="3998" y="248"/>
                </a:lnTo>
                <a:lnTo>
                  <a:pt x="4000" y="245"/>
                </a:lnTo>
                <a:lnTo>
                  <a:pt x="3998" y="245"/>
                </a:lnTo>
                <a:lnTo>
                  <a:pt x="3992" y="243"/>
                </a:lnTo>
                <a:lnTo>
                  <a:pt x="3989" y="243"/>
                </a:lnTo>
                <a:lnTo>
                  <a:pt x="3985" y="245"/>
                </a:lnTo>
                <a:lnTo>
                  <a:pt x="3977" y="243"/>
                </a:lnTo>
                <a:lnTo>
                  <a:pt x="3977" y="245"/>
                </a:lnTo>
                <a:lnTo>
                  <a:pt x="3975" y="245"/>
                </a:lnTo>
                <a:lnTo>
                  <a:pt x="3971" y="245"/>
                </a:lnTo>
                <a:lnTo>
                  <a:pt x="3966" y="245"/>
                </a:lnTo>
                <a:lnTo>
                  <a:pt x="3964" y="248"/>
                </a:lnTo>
                <a:lnTo>
                  <a:pt x="3960" y="245"/>
                </a:lnTo>
                <a:lnTo>
                  <a:pt x="3958" y="245"/>
                </a:lnTo>
                <a:lnTo>
                  <a:pt x="3956" y="248"/>
                </a:lnTo>
                <a:lnTo>
                  <a:pt x="3954" y="245"/>
                </a:lnTo>
                <a:lnTo>
                  <a:pt x="3954" y="250"/>
                </a:lnTo>
                <a:lnTo>
                  <a:pt x="3954" y="252"/>
                </a:lnTo>
                <a:lnTo>
                  <a:pt x="3954" y="252"/>
                </a:lnTo>
                <a:lnTo>
                  <a:pt x="3956" y="252"/>
                </a:lnTo>
                <a:lnTo>
                  <a:pt x="3956" y="250"/>
                </a:lnTo>
                <a:lnTo>
                  <a:pt x="3958" y="250"/>
                </a:lnTo>
                <a:lnTo>
                  <a:pt x="3960" y="252"/>
                </a:lnTo>
                <a:lnTo>
                  <a:pt x="3962" y="250"/>
                </a:lnTo>
                <a:lnTo>
                  <a:pt x="3964" y="250"/>
                </a:lnTo>
                <a:lnTo>
                  <a:pt x="3964" y="250"/>
                </a:lnTo>
                <a:lnTo>
                  <a:pt x="3973" y="250"/>
                </a:lnTo>
                <a:lnTo>
                  <a:pt x="3971" y="252"/>
                </a:lnTo>
                <a:lnTo>
                  <a:pt x="3962" y="252"/>
                </a:lnTo>
                <a:lnTo>
                  <a:pt x="3950" y="254"/>
                </a:lnTo>
                <a:lnTo>
                  <a:pt x="3945" y="256"/>
                </a:lnTo>
                <a:lnTo>
                  <a:pt x="3939" y="256"/>
                </a:lnTo>
                <a:lnTo>
                  <a:pt x="3933" y="258"/>
                </a:lnTo>
                <a:lnTo>
                  <a:pt x="3927" y="258"/>
                </a:lnTo>
                <a:lnTo>
                  <a:pt x="3914" y="260"/>
                </a:lnTo>
                <a:lnTo>
                  <a:pt x="3906" y="264"/>
                </a:lnTo>
                <a:lnTo>
                  <a:pt x="3901" y="264"/>
                </a:lnTo>
                <a:lnTo>
                  <a:pt x="3893" y="266"/>
                </a:lnTo>
                <a:lnTo>
                  <a:pt x="3889" y="269"/>
                </a:lnTo>
                <a:lnTo>
                  <a:pt x="3878" y="273"/>
                </a:lnTo>
                <a:lnTo>
                  <a:pt x="3870" y="273"/>
                </a:lnTo>
                <a:lnTo>
                  <a:pt x="3868" y="273"/>
                </a:lnTo>
                <a:lnTo>
                  <a:pt x="3868" y="275"/>
                </a:lnTo>
                <a:lnTo>
                  <a:pt x="3868" y="275"/>
                </a:lnTo>
                <a:lnTo>
                  <a:pt x="3870" y="275"/>
                </a:lnTo>
                <a:lnTo>
                  <a:pt x="3872" y="275"/>
                </a:lnTo>
                <a:lnTo>
                  <a:pt x="3874" y="277"/>
                </a:lnTo>
                <a:lnTo>
                  <a:pt x="3874" y="279"/>
                </a:lnTo>
                <a:lnTo>
                  <a:pt x="3868" y="283"/>
                </a:lnTo>
                <a:lnTo>
                  <a:pt x="3866" y="285"/>
                </a:lnTo>
                <a:lnTo>
                  <a:pt x="3864" y="287"/>
                </a:lnTo>
                <a:lnTo>
                  <a:pt x="3857" y="283"/>
                </a:lnTo>
                <a:lnTo>
                  <a:pt x="3855" y="283"/>
                </a:lnTo>
                <a:lnTo>
                  <a:pt x="3855" y="285"/>
                </a:lnTo>
                <a:lnTo>
                  <a:pt x="3851" y="285"/>
                </a:lnTo>
                <a:lnTo>
                  <a:pt x="3851" y="287"/>
                </a:lnTo>
                <a:lnTo>
                  <a:pt x="3855" y="287"/>
                </a:lnTo>
                <a:lnTo>
                  <a:pt x="3860" y="289"/>
                </a:lnTo>
                <a:lnTo>
                  <a:pt x="3864" y="292"/>
                </a:lnTo>
                <a:lnTo>
                  <a:pt x="3866" y="294"/>
                </a:lnTo>
                <a:lnTo>
                  <a:pt x="3870" y="294"/>
                </a:lnTo>
                <a:lnTo>
                  <a:pt x="3872" y="296"/>
                </a:lnTo>
                <a:lnTo>
                  <a:pt x="3866" y="296"/>
                </a:lnTo>
                <a:lnTo>
                  <a:pt x="3864" y="294"/>
                </a:lnTo>
                <a:lnTo>
                  <a:pt x="3862" y="294"/>
                </a:lnTo>
                <a:lnTo>
                  <a:pt x="3860" y="294"/>
                </a:lnTo>
                <a:lnTo>
                  <a:pt x="3855" y="294"/>
                </a:lnTo>
                <a:lnTo>
                  <a:pt x="3853" y="296"/>
                </a:lnTo>
                <a:lnTo>
                  <a:pt x="3855" y="298"/>
                </a:lnTo>
                <a:lnTo>
                  <a:pt x="3862" y="298"/>
                </a:lnTo>
                <a:lnTo>
                  <a:pt x="3864" y="300"/>
                </a:lnTo>
                <a:lnTo>
                  <a:pt x="3872" y="308"/>
                </a:lnTo>
                <a:lnTo>
                  <a:pt x="3872" y="310"/>
                </a:lnTo>
                <a:lnTo>
                  <a:pt x="3876" y="310"/>
                </a:lnTo>
                <a:lnTo>
                  <a:pt x="3876" y="310"/>
                </a:lnTo>
                <a:lnTo>
                  <a:pt x="3874" y="313"/>
                </a:lnTo>
                <a:lnTo>
                  <a:pt x="3872" y="315"/>
                </a:lnTo>
                <a:lnTo>
                  <a:pt x="3870" y="317"/>
                </a:lnTo>
                <a:lnTo>
                  <a:pt x="3860" y="317"/>
                </a:lnTo>
                <a:lnTo>
                  <a:pt x="3855" y="319"/>
                </a:lnTo>
                <a:lnTo>
                  <a:pt x="3855" y="319"/>
                </a:lnTo>
                <a:lnTo>
                  <a:pt x="3853" y="321"/>
                </a:lnTo>
                <a:lnTo>
                  <a:pt x="3853" y="321"/>
                </a:lnTo>
                <a:lnTo>
                  <a:pt x="3853" y="323"/>
                </a:lnTo>
                <a:lnTo>
                  <a:pt x="3853" y="323"/>
                </a:lnTo>
                <a:lnTo>
                  <a:pt x="3855" y="325"/>
                </a:lnTo>
                <a:lnTo>
                  <a:pt x="3864" y="329"/>
                </a:lnTo>
                <a:lnTo>
                  <a:pt x="3864" y="331"/>
                </a:lnTo>
                <a:lnTo>
                  <a:pt x="3862" y="329"/>
                </a:lnTo>
                <a:lnTo>
                  <a:pt x="3857" y="327"/>
                </a:lnTo>
                <a:lnTo>
                  <a:pt x="3855" y="325"/>
                </a:lnTo>
                <a:lnTo>
                  <a:pt x="3851" y="325"/>
                </a:lnTo>
                <a:lnTo>
                  <a:pt x="3851" y="323"/>
                </a:lnTo>
                <a:lnTo>
                  <a:pt x="3851" y="321"/>
                </a:lnTo>
                <a:lnTo>
                  <a:pt x="3851" y="321"/>
                </a:lnTo>
                <a:lnTo>
                  <a:pt x="3851" y="319"/>
                </a:lnTo>
                <a:lnTo>
                  <a:pt x="3855" y="317"/>
                </a:lnTo>
                <a:lnTo>
                  <a:pt x="3860" y="317"/>
                </a:lnTo>
                <a:lnTo>
                  <a:pt x="3864" y="313"/>
                </a:lnTo>
                <a:lnTo>
                  <a:pt x="3868" y="310"/>
                </a:lnTo>
                <a:lnTo>
                  <a:pt x="3868" y="310"/>
                </a:lnTo>
                <a:lnTo>
                  <a:pt x="3866" y="308"/>
                </a:lnTo>
                <a:lnTo>
                  <a:pt x="3862" y="308"/>
                </a:lnTo>
                <a:lnTo>
                  <a:pt x="3853" y="310"/>
                </a:lnTo>
                <a:lnTo>
                  <a:pt x="3847" y="310"/>
                </a:lnTo>
                <a:lnTo>
                  <a:pt x="3845" y="313"/>
                </a:lnTo>
                <a:lnTo>
                  <a:pt x="3843" y="313"/>
                </a:lnTo>
                <a:lnTo>
                  <a:pt x="3841" y="313"/>
                </a:lnTo>
                <a:lnTo>
                  <a:pt x="3834" y="313"/>
                </a:lnTo>
                <a:lnTo>
                  <a:pt x="3830" y="313"/>
                </a:lnTo>
                <a:lnTo>
                  <a:pt x="3820" y="315"/>
                </a:lnTo>
                <a:lnTo>
                  <a:pt x="3818" y="315"/>
                </a:lnTo>
                <a:lnTo>
                  <a:pt x="3792" y="315"/>
                </a:lnTo>
                <a:lnTo>
                  <a:pt x="3788" y="315"/>
                </a:lnTo>
                <a:lnTo>
                  <a:pt x="3776" y="317"/>
                </a:lnTo>
                <a:lnTo>
                  <a:pt x="3776" y="319"/>
                </a:lnTo>
                <a:lnTo>
                  <a:pt x="3776" y="321"/>
                </a:lnTo>
                <a:lnTo>
                  <a:pt x="3774" y="321"/>
                </a:lnTo>
                <a:lnTo>
                  <a:pt x="3772" y="323"/>
                </a:lnTo>
                <a:lnTo>
                  <a:pt x="3774" y="325"/>
                </a:lnTo>
                <a:lnTo>
                  <a:pt x="3774" y="327"/>
                </a:lnTo>
                <a:lnTo>
                  <a:pt x="3774" y="329"/>
                </a:lnTo>
                <a:lnTo>
                  <a:pt x="3774" y="331"/>
                </a:lnTo>
                <a:lnTo>
                  <a:pt x="3776" y="331"/>
                </a:lnTo>
                <a:lnTo>
                  <a:pt x="3778" y="333"/>
                </a:lnTo>
                <a:lnTo>
                  <a:pt x="3778" y="336"/>
                </a:lnTo>
                <a:lnTo>
                  <a:pt x="3778" y="338"/>
                </a:lnTo>
                <a:lnTo>
                  <a:pt x="3776" y="340"/>
                </a:lnTo>
                <a:lnTo>
                  <a:pt x="3776" y="342"/>
                </a:lnTo>
                <a:lnTo>
                  <a:pt x="3778" y="344"/>
                </a:lnTo>
                <a:lnTo>
                  <a:pt x="3778" y="346"/>
                </a:lnTo>
                <a:lnTo>
                  <a:pt x="3778" y="348"/>
                </a:lnTo>
                <a:lnTo>
                  <a:pt x="3782" y="350"/>
                </a:lnTo>
                <a:lnTo>
                  <a:pt x="3786" y="350"/>
                </a:lnTo>
                <a:lnTo>
                  <a:pt x="3790" y="350"/>
                </a:lnTo>
                <a:lnTo>
                  <a:pt x="3792" y="352"/>
                </a:lnTo>
                <a:lnTo>
                  <a:pt x="3797" y="352"/>
                </a:lnTo>
                <a:lnTo>
                  <a:pt x="3799" y="354"/>
                </a:lnTo>
                <a:lnTo>
                  <a:pt x="3799" y="354"/>
                </a:lnTo>
                <a:lnTo>
                  <a:pt x="3799" y="357"/>
                </a:lnTo>
                <a:lnTo>
                  <a:pt x="3801" y="359"/>
                </a:lnTo>
                <a:lnTo>
                  <a:pt x="3805" y="363"/>
                </a:lnTo>
                <a:lnTo>
                  <a:pt x="3807" y="363"/>
                </a:lnTo>
                <a:lnTo>
                  <a:pt x="3813" y="363"/>
                </a:lnTo>
                <a:lnTo>
                  <a:pt x="3816" y="365"/>
                </a:lnTo>
                <a:lnTo>
                  <a:pt x="3818" y="369"/>
                </a:lnTo>
                <a:lnTo>
                  <a:pt x="3818" y="369"/>
                </a:lnTo>
                <a:lnTo>
                  <a:pt x="3818" y="371"/>
                </a:lnTo>
                <a:lnTo>
                  <a:pt x="3818" y="373"/>
                </a:lnTo>
                <a:lnTo>
                  <a:pt x="3818" y="373"/>
                </a:lnTo>
                <a:lnTo>
                  <a:pt x="3818" y="375"/>
                </a:lnTo>
                <a:lnTo>
                  <a:pt x="3813" y="380"/>
                </a:lnTo>
                <a:lnTo>
                  <a:pt x="3811" y="384"/>
                </a:lnTo>
                <a:lnTo>
                  <a:pt x="3816" y="388"/>
                </a:lnTo>
                <a:lnTo>
                  <a:pt x="3818" y="392"/>
                </a:lnTo>
                <a:lnTo>
                  <a:pt x="3820" y="396"/>
                </a:lnTo>
                <a:lnTo>
                  <a:pt x="3822" y="398"/>
                </a:lnTo>
                <a:lnTo>
                  <a:pt x="3820" y="401"/>
                </a:lnTo>
                <a:lnTo>
                  <a:pt x="3820" y="403"/>
                </a:lnTo>
                <a:lnTo>
                  <a:pt x="3818" y="405"/>
                </a:lnTo>
                <a:lnTo>
                  <a:pt x="3813" y="405"/>
                </a:lnTo>
                <a:lnTo>
                  <a:pt x="3811" y="405"/>
                </a:lnTo>
                <a:lnTo>
                  <a:pt x="3811" y="407"/>
                </a:lnTo>
                <a:lnTo>
                  <a:pt x="3811" y="409"/>
                </a:lnTo>
                <a:lnTo>
                  <a:pt x="3811" y="411"/>
                </a:lnTo>
                <a:lnTo>
                  <a:pt x="3811" y="411"/>
                </a:lnTo>
                <a:lnTo>
                  <a:pt x="3809" y="411"/>
                </a:lnTo>
                <a:lnTo>
                  <a:pt x="3807" y="411"/>
                </a:lnTo>
                <a:lnTo>
                  <a:pt x="3807" y="409"/>
                </a:lnTo>
                <a:lnTo>
                  <a:pt x="3805" y="407"/>
                </a:lnTo>
                <a:lnTo>
                  <a:pt x="3807" y="405"/>
                </a:lnTo>
                <a:lnTo>
                  <a:pt x="3809" y="403"/>
                </a:lnTo>
                <a:lnTo>
                  <a:pt x="3811" y="398"/>
                </a:lnTo>
                <a:lnTo>
                  <a:pt x="3811" y="394"/>
                </a:lnTo>
                <a:lnTo>
                  <a:pt x="3811" y="392"/>
                </a:lnTo>
                <a:lnTo>
                  <a:pt x="3809" y="390"/>
                </a:lnTo>
                <a:lnTo>
                  <a:pt x="3809" y="388"/>
                </a:lnTo>
                <a:lnTo>
                  <a:pt x="3807" y="388"/>
                </a:lnTo>
                <a:lnTo>
                  <a:pt x="3805" y="390"/>
                </a:lnTo>
                <a:lnTo>
                  <a:pt x="3803" y="394"/>
                </a:lnTo>
                <a:lnTo>
                  <a:pt x="3799" y="398"/>
                </a:lnTo>
                <a:lnTo>
                  <a:pt x="3799" y="401"/>
                </a:lnTo>
                <a:lnTo>
                  <a:pt x="3799" y="403"/>
                </a:lnTo>
                <a:lnTo>
                  <a:pt x="3799" y="403"/>
                </a:lnTo>
                <a:lnTo>
                  <a:pt x="3799" y="401"/>
                </a:lnTo>
                <a:lnTo>
                  <a:pt x="3799" y="396"/>
                </a:lnTo>
                <a:lnTo>
                  <a:pt x="3799" y="394"/>
                </a:lnTo>
                <a:lnTo>
                  <a:pt x="3801" y="392"/>
                </a:lnTo>
                <a:lnTo>
                  <a:pt x="3801" y="390"/>
                </a:lnTo>
                <a:lnTo>
                  <a:pt x="3799" y="388"/>
                </a:lnTo>
                <a:lnTo>
                  <a:pt x="3799" y="386"/>
                </a:lnTo>
                <a:lnTo>
                  <a:pt x="3799" y="384"/>
                </a:lnTo>
                <a:lnTo>
                  <a:pt x="3801" y="380"/>
                </a:lnTo>
                <a:lnTo>
                  <a:pt x="3803" y="380"/>
                </a:lnTo>
                <a:lnTo>
                  <a:pt x="3809" y="375"/>
                </a:lnTo>
                <a:lnTo>
                  <a:pt x="3809" y="375"/>
                </a:lnTo>
                <a:lnTo>
                  <a:pt x="3811" y="371"/>
                </a:lnTo>
                <a:lnTo>
                  <a:pt x="3813" y="371"/>
                </a:lnTo>
                <a:lnTo>
                  <a:pt x="3813" y="369"/>
                </a:lnTo>
                <a:lnTo>
                  <a:pt x="3811" y="367"/>
                </a:lnTo>
                <a:lnTo>
                  <a:pt x="3809" y="367"/>
                </a:lnTo>
                <a:lnTo>
                  <a:pt x="3807" y="367"/>
                </a:lnTo>
                <a:lnTo>
                  <a:pt x="3803" y="367"/>
                </a:lnTo>
                <a:lnTo>
                  <a:pt x="3797" y="369"/>
                </a:lnTo>
                <a:lnTo>
                  <a:pt x="3790" y="367"/>
                </a:lnTo>
                <a:lnTo>
                  <a:pt x="3788" y="367"/>
                </a:lnTo>
                <a:lnTo>
                  <a:pt x="3780" y="361"/>
                </a:lnTo>
                <a:lnTo>
                  <a:pt x="3778" y="359"/>
                </a:lnTo>
                <a:lnTo>
                  <a:pt x="3778" y="359"/>
                </a:lnTo>
                <a:lnTo>
                  <a:pt x="3778" y="359"/>
                </a:lnTo>
                <a:lnTo>
                  <a:pt x="3774" y="357"/>
                </a:lnTo>
                <a:lnTo>
                  <a:pt x="3765" y="354"/>
                </a:lnTo>
                <a:lnTo>
                  <a:pt x="3759" y="350"/>
                </a:lnTo>
                <a:lnTo>
                  <a:pt x="3744" y="350"/>
                </a:lnTo>
                <a:lnTo>
                  <a:pt x="3740" y="350"/>
                </a:lnTo>
                <a:lnTo>
                  <a:pt x="3738" y="352"/>
                </a:lnTo>
                <a:lnTo>
                  <a:pt x="3734" y="354"/>
                </a:lnTo>
                <a:lnTo>
                  <a:pt x="3732" y="354"/>
                </a:lnTo>
                <a:lnTo>
                  <a:pt x="3730" y="354"/>
                </a:lnTo>
                <a:lnTo>
                  <a:pt x="3730" y="357"/>
                </a:lnTo>
                <a:lnTo>
                  <a:pt x="3730" y="357"/>
                </a:lnTo>
                <a:lnTo>
                  <a:pt x="3730" y="359"/>
                </a:lnTo>
                <a:lnTo>
                  <a:pt x="3734" y="357"/>
                </a:lnTo>
                <a:lnTo>
                  <a:pt x="3738" y="359"/>
                </a:lnTo>
                <a:lnTo>
                  <a:pt x="3740" y="359"/>
                </a:lnTo>
                <a:lnTo>
                  <a:pt x="3740" y="361"/>
                </a:lnTo>
                <a:lnTo>
                  <a:pt x="3740" y="363"/>
                </a:lnTo>
                <a:lnTo>
                  <a:pt x="3734" y="365"/>
                </a:lnTo>
                <a:lnTo>
                  <a:pt x="3732" y="365"/>
                </a:lnTo>
                <a:lnTo>
                  <a:pt x="3723" y="361"/>
                </a:lnTo>
                <a:lnTo>
                  <a:pt x="3721" y="359"/>
                </a:lnTo>
                <a:lnTo>
                  <a:pt x="3715" y="361"/>
                </a:lnTo>
                <a:lnTo>
                  <a:pt x="3711" y="363"/>
                </a:lnTo>
                <a:lnTo>
                  <a:pt x="3709" y="363"/>
                </a:lnTo>
                <a:lnTo>
                  <a:pt x="3711" y="365"/>
                </a:lnTo>
                <a:lnTo>
                  <a:pt x="3713" y="369"/>
                </a:lnTo>
                <a:lnTo>
                  <a:pt x="3713" y="371"/>
                </a:lnTo>
                <a:lnTo>
                  <a:pt x="3715" y="373"/>
                </a:lnTo>
                <a:lnTo>
                  <a:pt x="3721" y="375"/>
                </a:lnTo>
                <a:lnTo>
                  <a:pt x="3725" y="375"/>
                </a:lnTo>
                <a:lnTo>
                  <a:pt x="3730" y="380"/>
                </a:lnTo>
                <a:lnTo>
                  <a:pt x="3734" y="380"/>
                </a:lnTo>
                <a:lnTo>
                  <a:pt x="3736" y="378"/>
                </a:lnTo>
                <a:lnTo>
                  <a:pt x="3740" y="380"/>
                </a:lnTo>
                <a:lnTo>
                  <a:pt x="3744" y="384"/>
                </a:lnTo>
                <a:lnTo>
                  <a:pt x="3744" y="386"/>
                </a:lnTo>
                <a:lnTo>
                  <a:pt x="3746" y="388"/>
                </a:lnTo>
                <a:lnTo>
                  <a:pt x="3748" y="388"/>
                </a:lnTo>
                <a:lnTo>
                  <a:pt x="3748" y="388"/>
                </a:lnTo>
                <a:lnTo>
                  <a:pt x="3751" y="388"/>
                </a:lnTo>
                <a:lnTo>
                  <a:pt x="3753" y="386"/>
                </a:lnTo>
                <a:lnTo>
                  <a:pt x="3753" y="388"/>
                </a:lnTo>
                <a:lnTo>
                  <a:pt x="3751" y="388"/>
                </a:lnTo>
                <a:lnTo>
                  <a:pt x="3744" y="390"/>
                </a:lnTo>
                <a:lnTo>
                  <a:pt x="3742" y="388"/>
                </a:lnTo>
                <a:lnTo>
                  <a:pt x="3738" y="388"/>
                </a:lnTo>
                <a:lnTo>
                  <a:pt x="3732" y="382"/>
                </a:lnTo>
                <a:lnTo>
                  <a:pt x="3723" y="382"/>
                </a:lnTo>
                <a:lnTo>
                  <a:pt x="3721" y="384"/>
                </a:lnTo>
                <a:lnTo>
                  <a:pt x="3719" y="382"/>
                </a:lnTo>
                <a:lnTo>
                  <a:pt x="3711" y="382"/>
                </a:lnTo>
                <a:lnTo>
                  <a:pt x="3704" y="380"/>
                </a:lnTo>
                <a:lnTo>
                  <a:pt x="3698" y="378"/>
                </a:lnTo>
                <a:lnTo>
                  <a:pt x="3698" y="378"/>
                </a:lnTo>
                <a:lnTo>
                  <a:pt x="3698" y="375"/>
                </a:lnTo>
                <a:lnTo>
                  <a:pt x="3700" y="373"/>
                </a:lnTo>
                <a:lnTo>
                  <a:pt x="3700" y="373"/>
                </a:lnTo>
                <a:lnTo>
                  <a:pt x="3702" y="369"/>
                </a:lnTo>
                <a:lnTo>
                  <a:pt x="3698" y="365"/>
                </a:lnTo>
                <a:lnTo>
                  <a:pt x="3698" y="361"/>
                </a:lnTo>
                <a:lnTo>
                  <a:pt x="3700" y="361"/>
                </a:lnTo>
                <a:lnTo>
                  <a:pt x="3702" y="357"/>
                </a:lnTo>
                <a:lnTo>
                  <a:pt x="3704" y="354"/>
                </a:lnTo>
                <a:lnTo>
                  <a:pt x="3704" y="354"/>
                </a:lnTo>
                <a:lnTo>
                  <a:pt x="3704" y="352"/>
                </a:lnTo>
                <a:lnTo>
                  <a:pt x="3704" y="350"/>
                </a:lnTo>
                <a:lnTo>
                  <a:pt x="3704" y="350"/>
                </a:lnTo>
                <a:lnTo>
                  <a:pt x="3702" y="348"/>
                </a:lnTo>
                <a:lnTo>
                  <a:pt x="3702" y="346"/>
                </a:lnTo>
                <a:lnTo>
                  <a:pt x="3702" y="344"/>
                </a:lnTo>
                <a:lnTo>
                  <a:pt x="3700" y="342"/>
                </a:lnTo>
                <a:lnTo>
                  <a:pt x="3700" y="340"/>
                </a:lnTo>
                <a:lnTo>
                  <a:pt x="3696" y="338"/>
                </a:lnTo>
                <a:lnTo>
                  <a:pt x="3694" y="338"/>
                </a:lnTo>
                <a:lnTo>
                  <a:pt x="3692" y="338"/>
                </a:lnTo>
                <a:lnTo>
                  <a:pt x="3692" y="338"/>
                </a:lnTo>
                <a:lnTo>
                  <a:pt x="3692" y="342"/>
                </a:lnTo>
                <a:lnTo>
                  <a:pt x="3694" y="344"/>
                </a:lnTo>
                <a:lnTo>
                  <a:pt x="3696" y="346"/>
                </a:lnTo>
                <a:lnTo>
                  <a:pt x="3696" y="348"/>
                </a:lnTo>
                <a:lnTo>
                  <a:pt x="3696" y="352"/>
                </a:lnTo>
                <a:lnTo>
                  <a:pt x="3694" y="354"/>
                </a:lnTo>
                <a:lnTo>
                  <a:pt x="3694" y="357"/>
                </a:lnTo>
                <a:lnTo>
                  <a:pt x="3692" y="359"/>
                </a:lnTo>
                <a:lnTo>
                  <a:pt x="3688" y="361"/>
                </a:lnTo>
                <a:lnTo>
                  <a:pt x="3684" y="361"/>
                </a:lnTo>
                <a:lnTo>
                  <a:pt x="3679" y="363"/>
                </a:lnTo>
                <a:lnTo>
                  <a:pt x="3675" y="365"/>
                </a:lnTo>
                <a:lnTo>
                  <a:pt x="3667" y="375"/>
                </a:lnTo>
                <a:lnTo>
                  <a:pt x="3667" y="378"/>
                </a:lnTo>
                <a:lnTo>
                  <a:pt x="3671" y="378"/>
                </a:lnTo>
                <a:lnTo>
                  <a:pt x="3673" y="380"/>
                </a:lnTo>
                <a:lnTo>
                  <a:pt x="3673" y="382"/>
                </a:lnTo>
                <a:lnTo>
                  <a:pt x="3675" y="386"/>
                </a:lnTo>
                <a:lnTo>
                  <a:pt x="3684" y="396"/>
                </a:lnTo>
                <a:lnTo>
                  <a:pt x="3686" y="398"/>
                </a:lnTo>
                <a:lnTo>
                  <a:pt x="3684" y="401"/>
                </a:lnTo>
                <a:lnTo>
                  <a:pt x="3679" y="407"/>
                </a:lnTo>
                <a:lnTo>
                  <a:pt x="3677" y="409"/>
                </a:lnTo>
                <a:lnTo>
                  <a:pt x="3673" y="417"/>
                </a:lnTo>
                <a:lnTo>
                  <a:pt x="3673" y="419"/>
                </a:lnTo>
                <a:lnTo>
                  <a:pt x="3675" y="424"/>
                </a:lnTo>
                <a:lnTo>
                  <a:pt x="3677" y="426"/>
                </a:lnTo>
                <a:lnTo>
                  <a:pt x="3677" y="428"/>
                </a:lnTo>
                <a:lnTo>
                  <a:pt x="3677" y="434"/>
                </a:lnTo>
                <a:lnTo>
                  <a:pt x="3677" y="434"/>
                </a:lnTo>
                <a:lnTo>
                  <a:pt x="3679" y="436"/>
                </a:lnTo>
                <a:lnTo>
                  <a:pt x="3686" y="434"/>
                </a:lnTo>
                <a:lnTo>
                  <a:pt x="3692" y="436"/>
                </a:lnTo>
                <a:lnTo>
                  <a:pt x="3694" y="436"/>
                </a:lnTo>
                <a:lnTo>
                  <a:pt x="3700" y="432"/>
                </a:lnTo>
                <a:lnTo>
                  <a:pt x="3702" y="432"/>
                </a:lnTo>
                <a:lnTo>
                  <a:pt x="3709" y="432"/>
                </a:lnTo>
                <a:lnTo>
                  <a:pt x="3717" y="436"/>
                </a:lnTo>
                <a:lnTo>
                  <a:pt x="3728" y="438"/>
                </a:lnTo>
                <a:lnTo>
                  <a:pt x="3730" y="440"/>
                </a:lnTo>
                <a:lnTo>
                  <a:pt x="3732" y="440"/>
                </a:lnTo>
                <a:lnTo>
                  <a:pt x="3734" y="447"/>
                </a:lnTo>
                <a:lnTo>
                  <a:pt x="3736" y="451"/>
                </a:lnTo>
                <a:lnTo>
                  <a:pt x="3738" y="453"/>
                </a:lnTo>
                <a:lnTo>
                  <a:pt x="3738" y="457"/>
                </a:lnTo>
                <a:lnTo>
                  <a:pt x="3736" y="457"/>
                </a:lnTo>
                <a:lnTo>
                  <a:pt x="3734" y="457"/>
                </a:lnTo>
                <a:lnTo>
                  <a:pt x="3734" y="459"/>
                </a:lnTo>
                <a:lnTo>
                  <a:pt x="3732" y="463"/>
                </a:lnTo>
                <a:lnTo>
                  <a:pt x="3732" y="466"/>
                </a:lnTo>
                <a:lnTo>
                  <a:pt x="3732" y="470"/>
                </a:lnTo>
                <a:lnTo>
                  <a:pt x="3740" y="472"/>
                </a:lnTo>
                <a:lnTo>
                  <a:pt x="3746" y="472"/>
                </a:lnTo>
                <a:lnTo>
                  <a:pt x="3751" y="472"/>
                </a:lnTo>
                <a:lnTo>
                  <a:pt x="3751" y="472"/>
                </a:lnTo>
                <a:lnTo>
                  <a:pt x="3751" y="474"/>
                </a:lnTo>
                <a:lnTo>
                  <a:pt x="3746" y="474"/>
                </a:lnTo>
                <a:lnTo>
                  <a:pt x="3738" y="474"/>
                </a:lnTo>
                <a:lnTo>
                  <a:pt x="3734" y="474"/>
                </a:lnTo>
                <a:lnTo>
                  <a:pt x="3734" y="474"/>
                </a:lnTo>
                <a:lnTo>
                  <a:pt x="3732" y="472"/>
                </a:lnTo>
                <a:lnTo>
                  <a:pt x="3730" y="470"/>
                </a:lnTo>
                <a:lnTo>
                  <a:pt x="3728" y="470"/>
                </a:lnTo>
                <a:lnTo>
                  <a:pt x="3725" y="468"/>
                </a:lnTo>
                <a:lnTo>
                  <a:pt x="3728" y="466"/>
                </a:lnTo>
                <a:lnTo>
                  <a:pt x="3728" y="455"/>
                </a:lnTo>
                <a:lnTo>
                  <a:pt x="3728" y="451"/>
                </a:lnTo>
                <a:lnTo>
                  <a:pt x="3725" y="449"/>
                </a:lnTo>
                <a:lnTo>
                  <a:pt x="3719" y="445"/>
                </a:lnTo>
                <a:lnTo>
                  <a:pt x="3717" y="440"/>
                </a:lnTo>
                <a:lnTo>
                  <a:pt x="3715" y="438"/>
                </a:lnTo>
                <a:lnTo>
                  <a:pt x="3713" y="438"/>
                </a:lnTo>
                <a:lnTo>
                  <a:pt x="3711" y="438"/>
                </a:lnTo>
                <a:lnTo>
                  <a:pt x="3702" y="440"/>
                </a:lnTo>
                <a:lnTo>
                  <a:pt x="3696" y="443"/>
                </a:lnTo>
                <a:lnTo>
                  <a:pt x="3688" y="445"/>
                </a:lnTo>
                <a:lnTo>
                  <a:pt x="3688" y="447"/>
                </a:lnTo>
                <a:lnTo>
                  <a:pt x="3686" y="453"/>
                </a:lnTo>
                <a:lnTo>
                  <a:pt x="3688" y="455"/>
                </a:lnTo>
                <a:lnTo>
                  <a:pt x="3690" y="457"/>
                </a:lnTo>
                <a:lnTo>
                  <a:pt x="3690" y="461"/>
                </a:lnTo>
                <a:lnTo>
                  <a:pt x="3692" y="463"/>
                </a:lnTo>
                <a:lnTo>
                  <a:pt x="3692" y="466"/>
                </a:lnTo>
                <a:lnTo>
                  <a:pt x="3692" y="470"/>
                </a:lnTo>
                <a:lnTo>
                  <a:pt x="3690" y="470"/>
                </a:lnTo>
                <a:lnTo>
                  <a:pt x="3681" y="478"/>
                </a:lnTo>
                <a:lnTo>
                  <a:pt x="3679" y="480"/>
                </a:lnTo>
                <a:lnTo>
                  <a:pt x="3677" y="487"/>
                </a:lnTo>
                <a:lnTo>
                  <a:pt x="3677" y="489"/>
                </a:lnTo>
                <a:lnTo>
                  <a:pt x="3673" y="491"/>
                </a:lnTo>
                <a:lnTo>
                  <a:pt x="3671" y="493"/>
                </a:lnTo>
                <a:lnTo>
                  <a:pt x="3656" y="499"/>
                </a:lnTo>
                <a:lnTo>
                  <a:pt x="3656" y="499"/>
                </a:lnTo>
                <a:lnTo>
                  <a:pt x="3656" y="503"/>
                </a:lnTo>
                <a:lnTo>
                  <a:pt x="3652" y="505"/>
                </a:lnTo>
                <a:lnTo>
                  <a:pt x="3650" y="505"/>
                </a:lnTo>
                <a:lnTo>
                  <a:pt x="3644" y="503"/>
                </a:lnTo>
                <a:lnTo>
                  <a:pt x="3642" y="503"/>
                </a:lnTo>
                <a:lnTo>
                  <a:pt x="3637" y="503"/>
                </a:lnTo>
                <a:lnTo>
                  <a:pt x="3627" y="503"/>
                </a:lnTo>
                <a:lnTo>
                  <a:pt x="3621" y="501"/>
                </a:lnTo>
                <a:lnTo>
                  <a:pt x="3616" y="499"/>
                </a:lnTo>
                <a:lnTo>
                  <a:pt x="3612" y="499"/>
                </a:lnTo>
                <a:lnTo>
                  <a:pt x="3610" y="497"/>
                </a:lnTo>
                <a:lnTo>
                  <a:pt x="3610" y="497"/>
                </a:lnTo>
                <a:lnTo>
                  <a:pt x="3608" y="495"/>
                </a:lnTo>
                <a:lnTo>
                  <a:pt x="3608" y="493"/>
                </a:lnTo>
                <a:lnTo>
                  <a:pt x="3608" y="493"/>
                </a:lnTo>
                <a:lnTo>
                  <a:pt x="3608" y="493"/>
                </a:lnTo>
                <a:lnTo>
                  <a:pt x="3610" y="491"/>
                </a:lnTo>
                <a:lnTo>
                  <a:pt x="3619" y="493"/>
                </a:lnTo>
                <a:lnTo>
                  <a:pt x="3621" y="491"/>
                </a:lnTo>
                <a:lnTo>
                  <a:pt x="3621" y="491"/>
                </a:lnTo>
                <a:lnTo>
                  <a:pt x="3623" y="493"/>
                </a:lnTo>
                <a:lnTo>
                  <a:pt x="3625" y="495"/>
                </a:lnTo>
                <a:lnTo>
                  <a:pt x="3629" y="495"/>
                </a:lnTo>
                <a:lnTo>
                  <a:pt x="3631" y="493"/>
                </a:lnTo>
                <a:lnTo>
                  <a:pt x="3631" y="493"/>
                </a:lnTo>
                <a:lnTo>
                  <a:pt x="3631" y="493"/>
                </a:lnTo>
                <a:lnTo>
                  <a:pt x="3629" y="495"/>
                </a:lnTo>
                <a:lnTo>
                  <a:pt x="3629" y="495"/>
                </a:lnTo>
                <a:lnTo>
                  <a:pt x="3627" y="497"/>
                </a:lnTo>
                <a:lnTo>
                  <a:pt x="3627" y="497"/>
                </a:lnTo>
                <a:lnTo>
                  <a:pt x="3629" y="499"/>
                </a:lnTo>
                <a:lnTo>
                  <a:pt x="3633" y="499"/>
                </a:lnTo>
                <a:lnTo>
                  <a:pt x="3635" y="499"/>
                </a:lnTo>
                <a:lnTo>
                  <a:pt x="3637" y="497"/>
                </a:lnTo>
                <a:lnTo>
                  <a:pt x="3642" y="495"/>
                </a:lnTo>
                <a:lnTo>
                  <a:pt x="3644" y="495"/>
                </a:lnTo>
                <a:lnTo>
                  <a:pt x="3644" y="493"/>
                </a:lnTo>
                <a:lnTo>
                  <a:pt x="3644" y="491"/>
                </a:lnTo>
                <a:lnTo>
                  <a:pt x="3642" y="489"/>
                </a:lnTo>
                <a:lnTo>
                  <a:pt x="3646" y="489"/>
                </a:lnTo>
                <a:lnTo>
                  <a:pt x="3648" y="487"/>
                </a:lnTo>
                <a:lnTo>
                  <a:pt x="3658" y="474"/>
                </a:lnTo>
                <a:lnTo>
                  <a:pt x="3665" y="470"/>
                </a:lnTo>
                <a:lnTo>
                  <a:pt x="3667" y="470"/>
                </a:lnTo>
                <a:lnTo>
                  <a:pt x="3667" y="466"/>
                </a:lnTo>
                <a:lnTo>
                  <a:pt x="3667" y="463"/>
                </a:lnTo>
                <a:lnTo>
                  <a:pt x="3667" y="461"/>
                </a:lnTo>
                <a:lnTo>
                  <a:pt x="3667" y="459"/>
                </a:lnTo>
                <a:lnTo>
                  <a:pt x="3669" y="455"/>
                </a:lnTo>
                <a:lnTo>
                  <a:pt x="3671" y="453"/>
                </a:lnTo>
                <a:lnTo>
                  <a:pt x="3673" y="451"/>
                </a:lnTo>
                <a:lnTo>
                  <a:pt x="3673" y="451"/>
                </a:lnTo>
                <a:lnTo>
                  <a:pt x="3673" y="449"/>
                </a:lnTo>
                <a:lnTo>
                  <a:pt x="3669" y="445"/>
                </a:lnTo>
                <a:lnTo>
                  <a:pt x="3663" y="443"/>
                </a:lnTo>
                <a:lnTo>
                  <a:pt x="3660" y="440"/>
                </a:lnTo>
                <a:lnTo>
                  <a:pt x="3658" y="438"/>
                </a:lnTo>
                <a:lnTo>
                  <a:pt x="3658" y="436"/>
                </a:lnTo>
                <a:lnTo>
                  <a:pt x="3658" y="434"/>
                </a:lnTo>
                <a:lnTo>
                  <a:pt x="3658" y="428"/>
                </a:lnTo>
                <a:lnTo>
                  <a:pt x="3660" y="426"/>
                </a:lnTo>
                <a:lnTo>
                  <a:pt x="3660" y="417"/>
                </a:lnTo>
                <a:lnTo>
                  <a:pt x="3658" y="409"/>
                </a:lnTo>
                <a:lnTo>
                  <a:pt x="3658" y="405"/>
                </a:lnTo>
                <a:lnTo>
                  <a:pt x="3658" y="405"/>
                </a:lnTo>
                <a:lnTo>
                  <a:pt x="3660" y="403"/>
                </a:lnTo>
                <a:lnTo>
                  <a:pt x="3660" y="401"/>
                </a:lnTo>
                <a:lnTo>
                  <a:pt x="3660" y="392"/>
                </a:lnTo>
                <a:lnTo>
                  <a:pt x="3660" y="388"/>
                </a:lnTo>
                <a:lnTo>
                  <a:pt x="3658" y="384"/>
                </a:lnTo>
                <a:lnTo>
                  <a:pt x="3652" y="380"/>
                </a:lnTo>
                <a:lnTo>
                  <a:pt x="3648" y="375"/>
                </a:lnTo>
                <a:lnTo>
                  <a:pt x="3650" y="373"/>
                </a:lnTo>
                <a:lnTo>
                  <a:pt x="3650" y="373"/>
                </a:lnTo>
                <a:lnTo>
                  <a:pt x="3652" y="371"/>
                </a:lnTo>
                <a:lnTo>
                  <a:pt x="3654" y="369"/>
                </a:lnTo>
                <a:lnTo>
                  <a:pt x="3656" y="365"/>
                </a:lnTo>
                <a:lnTo>
                  <a:pt x="3658" y="361"/>
                </a:lnTo>
                <a:lnTo>
                  <a:pt x="3660" y="359"/>
                </a:lnTo>
                <a:lnTo>
                  <a:pt x="3663" y="350"/>
                </a:lnTo>
                <a:lnTo>
                  <a:pt x="3663" y="348"/>
                </a:lnTo>
                <a:lnTo>
                  <a:pt x="3663" y="342"/>
                </a:lnTo>
                <a:lnTo>
                  <a:pt x="3660" y="340"/>
                </a:lnTo>
                <a:lnTo>
                  <a:pt x="3656" y="340"/>
                </a:lnTo>
                <a:lnTo>
                  <a:pt x="3652" y="338"/>
                </a:lnTo>
                <a:lnTo>
                  <a:pt x="3650" y="338"/>
                </a:lnTo>
                <a:lnTo>
                  <a:pt x="3646" y="336"/>
                </a:lnTo>
                <a:lnTo>
                  <a:pt x="3644" y="336"/>
                </a:lnTo>
                <a:lnTo>
                  <a:pt x="3631" y="336"/>
                </a:lnTo>
                <a:lnTo>
                  <a:pt x="3625" y="336"/>
                </a:lnTo>
                <a:lnTo>
                  <a:pt x="3621" y="336"/>
                </a:lnTo>
                <a:lnTo>
                  <a:pt x="3619" y="336"/>
                </a:lnTo>
                <a:lnTo>
                  <a:pt x="3616" y="336"/>
                </a:lnTo>
                <a:lnTo>
                  <a:pt x="3616" y="336"/>
                </a:lnTo>
                <a:lnTo>
                  <a:pt x="3619" y="333"/>
                </a:lnTo>
                <a:lnTo>
                  <a:pt x="3616" y="333"/>
                </a:lnTo>
                <a:lnTo>
                  <a:pt x="3616" y="333"/>
                </a:lnTo>
                <a:lnTo>
                  <a:pt x="3612" y="336"/>
                </a:lnTo>
                <a:lnTo>
                  <a:pt x="3608" y="342"/>
                </a:lnTo>
                <a:lnTo>
                  <a:pt x="3604" y="350"/>
                </a:lnTo>
                <a:lnTo>
                  <a:pt x="3602" y="361"/>
                </a:lnTo>
                <a:lnTo>
                  <a:pt x="3600" y="365"/>
                </a:lnTo>
                <a:lnTo>
                  <a:pt x="3598" y="369"/>
                </a:lnTo>
                <a:lnTo>
                  <a:pt x="3591" y="373"/>
                </a:lnTo>
                <a:lnTo>
                  <a:pt x="3587" y="375"/>
                </a:lnTo>
                <a:lnTo>
                  <a:pt x="3583" y="378"/>
                </a:lnTo>
                <a:lnTo>
                  <a:pt x="3577" y="380"/>
                </a:lnTo>
                <a:lnTo>
                  <a:pt x="3575" y="384"/>
                </a:lnTo>
                <a:lnTo>
                  <a:pt x="3572" y="384"/>
                </a:lnTo>
                <a:lnTo>
                  <a:pt x="3575" y="386"/>
                </a:lnTo>
                <a:lnTo>
                  <a:pt x="3577" y="386"/>
                </a:lnTo>
                <a:lnTo>
                  <a:pt x="3575" y="388"/>
                </a:lnTo>
                <a:lnTo>
                  <a:pt x="3572" y="390"/>
                </a:lnTo>
                <a:lnTo>
                  <a:pt x="3575" y="390"/>
                </a:lnTo>
                <a:lnTo>
                  <a:pt x="3575" y="392"/>
                </a:lnTo>
                <a:lnTo>
                  <a:pt x="3577" y="392"/>
                </a:lnTo>
                <a:lnTo>
                  <a:pt x="3581" y="392"/>
                </a:lnTo>
                <a:lnTo>
                  <a:pt x="3581" y="392"/>
                </a:lnTo>
                <a:lnTo>
                  <a:pt x="3583" y="394"/>
                </a:lnTo>
                <a:lnTo>
                  <a:pt x="3581" y="401"/>
                </a:lnTo>
                <a:lnTo>
                  <a:pt x="3581" y="405"/>
                </a:lnTo>
                <a:lnTo>
                  <a:pt x="3581" y="407"/>
                </a:lnTo>
                <a:lnTo>
                  <a:pt x="3581" y="409"/>
                </a:lnTo>
                <a:lnTo>
                  <a:pt x="3581" y="411"/>
                </a:lnTo>
                <a:lnTo>
                  <a:pt x="3581" y="411"/>
                </a:lnTo>
                <a:lnTo>
                  <a:pt x="3579" y="413"/>
                </a:lnTo>
                <a:lnTo>
                  <a:pt x="3577" y="413"/>
                </a:lnTo>
                <a:lnTo>
                  <a:pt x="3577" y="417"/>
                </a:lnTo>
                <a:lnTo>
                  <a:pt x="3575" y="419"/>
                </a:lnTo>
                <a:lnTo>
                  <a:pt x="3575" y="422"/>
                </a:lnTo>
                <a:lnTo>
                  <a:pt x="3577" y="424"/>
                </a:lnTo>
                <a:lnTo>
                  <a:pt x="3577" y="424"/>
                </a:lnTo>
                <a:lnTo>
                  <a:pt x="3577" y="424"/>
                </a:lnTo>
                <a:lnTo>
                  <a:pt x="3579" y="422"/>
                </a:lnTo>
                <a:lnTo>
                  <a:pt x="3579" y="422"/>
                </a:lnTo>
                <a:lnTo>
                  <a:pt x="3587" y="424"/>
                </a:lnTo>
                <a:lnTo>
                  <a:pt x="3589" y="426"/>
                </a:lnTo>
                <a:lnTo>
                  <a:pt x="3593" y="426"/>
                </a:lnTo>
                <a:lnTo>
                  <a:pt x="3593" y="428"/>
                </a:lnTo>
                <a:lnTo>
                  <a:pt x="3596" y="432"/>
                </a:lnTo>
                <a:lnTo>
                  <a:pt x="3598" y="436"/>
                </a:lnTo>
                <a:lnTo>
                  <a:pt x="3600" y="438"/>
                </a:lnTo>
                <a:lnTo>
                  <a:pt x="3602" y="440"/>
                </a:lnTo>
                <a:lnTo>
                  <a:pt x="3604" y="440"/>
                </a:lnTo>
                <a:lnTo>
                  <a:pt x="3606" y="440"/>
                </a:lnTo>
                <a:lnTo>
                  <a:pt x="3610" y="440"/>
                </a:lnTo>
                <a:lnTo>
                  <a:pt x="3608" y="443"/>
                </a:lnTo>
                <a:lnTo>
                  <a:pt x="3604" y="449"/>
                </a:lnTo>
                <a:lnTo>
                  <a:pt x="3600" y="455"/>
                </a:lnTo>
                <a:lnTo>
                  <a:pt x="3598" y="455"/>
                </a:lnTo>
                <a:lnTo>
                  <a:pt x="3596" y="453"/>
                </a:lnTo>
                <a:lnTo>
                  <a:pt x="3589" y="451"/>
                </a:lnTo>
                <a:lnTo>
                  <a:pt x="3587" y="449"/>
                </a:lnTo>
                <a:lnTo>
                  <a:pt x="3581" y="445"/>
                </a:lnTo>
                <a:lnTo>
                  <a:pt x="3579" y="440"/>
                </a:lnTo>
                <a:lnTo>
                  <a:pt x="3575" y="440"/>
                </a:lnTo>
                <a:lnTo>
                  <a:pt x="3570" y="440"/>
                </a:lnTo>
                <a:lnTo>
                  <a:pt x="3564" y="438"/>
                </a:lnTo>
                <a:lnTo>
                  <a:pt x="3562" y="436"/>
                </a:lnTo>
                <a:lnTo>
                  <a:pt x="3560" y="434"/>
                </a:lnTo>
                <a:lnTo>
                  <a:pt x="3558" y="434"/>
                </a:lnTo>
                <a:lnTo>
                  <a:pt x="3554" y="434"/>
                </a:lnTo>
                <a:lnTo>
                  <a:pt x="3549" y="432"/>
                </a:lnTo>
                <a:lnTo>
                  <a:pt x="3547" y="432"/>
                </a:lnTo>
                <a:lnTo>
                  <a:pt x="3547" y="430"/>
                </a:lnTo>
                <a:lnTo>
                  <a:pt x="3543" y="428"/>
                </a:lnTo>
                <a:lnTo>
                  <a:pt x="3537" y="426"/>
                </a:lnTo>
                <a:lnTo>
                  <a:pt x="3526" y="422"/>
                </a:lnTo>
                <a:lnTo>
                  <a:pt x="3516" y="419"/>
                </a:lnTo>
                <a:lnTo>
                  <a:pt x="3503" y="419"/>
                </a:lnTo>
                <a:lnTo>
                  <a:pt x="3491" y="417"/>
                </a:lnTo>
                <a:lnTo>
                  <a:pt x="3491" y="417"/>
                </a:lnTo>
                <a:lnTo>
                  <a:pt x="3489" y="417"/>
                </a:lnTo>
                <a:lnTo>
                  <a:pt x="3484" y="422"/>
                </a:lnTo>
                <a:lnTo>
                  <a:pt x="3480" y="422"/>
                </a:lnTo>
                <a:lnTo>
                  <a:pt x="3480" y="424"/>
                </a:lnTo>
                <a:lnTo>
                  <a:pt x="3482" y="426"/>
                </a:lnTo>
                <a:lnTo>
                  <a:pt x="3487" y="436"/>
                </a:lnTo>
                <a:lnTo>
                  <a:pt x="3489" y="434"/>
                </a:lnTo>
                <a:lnTo>
                  <a:pt x="3491" y="438"/>
                </a:lnTo>
                <a:lnTo>
                  <a:pt x="3489" y="440"/>
                </a:lnTo>
                <a:lnTo>
                  <a:pt x="3487" y="445"/>
                </a:lnTo>
                <a:lnTo>
                  <a:pt x="3484" y="445"/>
                </a:lnTo>
                <a:lnTo>
                  <a:pt x="3480" y="447"/>
                </a:lnTo>
                <a:lnTo>
                  <a:pt x="3476" y="445"/>
                </a:lnTo>
                <a:lnTo>
                  <a:pt x="3474" y="449"/>
                </a:lnTo>
                <a:lnTo>
                  <a:pt x="3476" y="451"/>
                </a:lnTo>
                <a:lnTo>
                  <a:pt x="3476" y="451"/>
                </a:lnTo>
                <a:lnTo>
                  <a:pt x="3476" y="453"/>
                </a:lnTo>
                <a:lnTo>
                  <a:pt x="3474" y="453"/>
                </a:lnTo>
                <a:lnTo>
                  <a:pt x="3474" y="453"/>
                </a:lnTo>
                <a:lnTo>
                  <a:pt x="3472" y="455"/>
                </a:lnTo>
                <a:lnTo>
                  <a:pt x="3472" y="455"/>
                </a:lnTo>
                <a:lnTo>
                  <a:pt x="3468" y="453"/>
                </a:lnTo>
                <a:lnTo>
                  <a:pt x="3464" y="453"/>
                </a:lnTo>
                <a:lnTo>
                  <a:pt x="3464" y="449"/>
                </a:lnTo>
                <a:lnTo>
                  <a:pt x="3466" y="447"/>
                </a:lnTo>
                <a:lnTo>
                  <a:pt x="3468" y="445"/>
                </a:lnTo>
                <a:lnTo>
                  <a:pt x="3468" y="445"/>
                </a:lnTo>
                <a:lnTo>
                  <a:pt x="3466" y="443"/>
                </a:lnTo>
                <a:lnTo>
                  <a:pt x="3464" y="440"/>
                </a:lnTo>
                <a:lnTo>
                  <a:pt x="3464" y="438"/>
                </a:lnTo>
                <a:lnTo>
                  <a:pt x="3464" y="438"/>
                </a:lnTo>
                <a:lnTo>
                  <a:pt x="3461" y="438"/>
                </a:lnTo>
                <a:lnTo>
                  <a:pt x="3453" y="440"/>
                </a:lnTo>
                <a:lnTo>
                  <a:pt x="3451" y="443"/>
                </a:lnTo>
                <a:lnTo>
                  <a:pt x="3451" y="440"/>
                </a:lnTo>
                <a:lnTo>
                  <a:pt x="3440" y="447"/>
                </a:lnTo>
                <a:lnTo>
                  <a:pt x="3436" y="449"/>
                </a:lnTo>
                <a:lnTo>
                  <a:pt x="3432" y="449"/>
                </a:lnTo>
                <a:lnTo>
                  <a:pt x="3428" y="449"/>
                </a:lnTo>
                <a:lnTo>
                  <a:pt x="3424" y="447"/>
                </a:lnTo>
                <a:lnTo>
                  <a:pt x="3420" y="447"/>
                </a:lnTo>
                <a:lnTo>
                  <a:pt x="3417" y="447"/>
                </a:lnTo>
                <a:lnTo>
                  <a:pt x="3413" y="449"/>
                </a:lnTo>
                <a:lnTo>
                  <a:pt x="3411" y="449"/>
                </a:lnTo>
                <a:lnTo>
                  <a:pt x="3407" y="451"/>
                </a:lnTo>
                <a:lnTo>
                  <a:pt x="3403" y="453"/>
                </a:lnTo>
                <a:lnTo>
                  <a:pt x="3403" y="457"/>
                </a:lnTo>
                <a:lnTo>
                  <a:pt x="3401" y="459"/>
                </a:lnTo>
                <a:lnTo>
                  <a:pt x="3399" y="457"/>
                </a:lnTo>
                <a:lnTo>
                  <a:pt x="3396" y="455"/>
                </a:lnTo>
                <a:lnTo>
                  <a:pt x="3396" y="457"/>
                </a:lnTo>
                <a:lnTo>
                  <a:pt x="3394" y="457"/>
                </a:lnTo>
                <a:lnTo>
                  <a:pt x="3392" y="457"/>
                </a:lnTo>
                <a:lnTo>
                  <a:pt x="3390" y="457"/>
                </a:lnTo>
                <a:lnTo>
                  <a:pt x="3388" y="457"/>
                </a:lnTo>
                <a:lnTo>
                  <a:pt x="3384" y="457"/>
                </a:lnTo>
                <a:lnTo>
                  <a:pt x="3382" y="457"/>
                </a:lnTo>
                <a:lnTo>
                  <a:pt x="3380" y="457"/>
                </a:lnTo>
                <a:lnTo>
                  <a:pt x="3380" y="455"/>
                </a:lnTo>
                <a:lnTo>
                  <a:pt x="3380" y="455"/>
                </a:lnTo>
                <a:lnTo>
                  <a:pt x="3384" y="455"/>
                </a:lnTo>
                <a:lnTo>
                  <a:pt x="3386" y="453"/>
                </a:lnTo>
                <a:lnTo>
                  <a:pt x="3388" y="453"/>
                </a:lnTo>
                <a:lnTo>
                  <a:pt x="3388" y="453"/>
                </a:lnTo>
                <a:lnTo>
                  <a:pt x="3388" y="451"/>
                </a:lnTo>
                <a:lnTo>
                  <a:pt x="3386" y="447"/>
                </a:lnTo>
                <a:lnTo>
                  <a:pt x="3388" y="445"/>
                </a:lnTo>
                <a:lnTo>
                  <a:pt x="3388" y="443"/>
                </a:lnTo>
                <a:lnTo>
                  <a:pt x="3388" y="443"/>
                </a:lnTo>
                <a:lnTo>
                  <a:pt x="3390" y="443"/>
                </a:lnTo>
                <a:lnTo>
                  <a:pt x="3388" y="443"/>
                </a:lnTo>
                <a:lnTo>
                  <a:pt x="3388" y="440"/>
                </a:lnTo>
                <a:lnTo>
                  <a:pt x="3388" y="440"/>
                </a:lnTo>
                <a:lnTo>
                  <a:pt x="3388" y="440"/>
                </a:lnTo>
                <a:lnTo>
                  <a:pt x="3396" y="438"/>
                </a:lnTo>
                <a:lnTo>
                  <a:pt x="3396" y="438"/>
                </a:lnTo>
                <a:lnTo>
                  <a:pt x="3392" y="438"/>
                </a:lnTo>
                <a:lnTo>
                  <a:pt x="3388" y="438"/>
                </a:lnTo>
                <a:lnTo>
                  <a:pt x="3382" y="440"/>
                </a:lnTo>
                <a:lnTo>
                  <a:pt x="3371" y="445"/>
                </a:lnTo>
                <a:lnTo>
                  <a:pt x="3365" y="449"/>
                </a:lnTo>
                <a:lnTo>
                  <a:pt x="3367" y="449"/>
                </a:lnTo>
                <a:lnTo>
                  <a:pt x="3369" y="449"/>
                </a:lnTo>
                <a:lnTo>
                  <a:pt x="3371" y="451"/>
                </a:lnTo>
                <a:lnTo>
                  <a:pt x="3371" y="451"/>
                </a:lnTo>
                <a:lnTo>
                  <a:pt x="3371" y="453"/>
                </a:lnTo>
                <a:lnTo>
                  <a:pt x="3367" y="453"/>
                </a:lnTo>
                <a:lnTo>
                  <a:pt x="3367" y="455"/>
                </a:lnTo>
                <a:lnTo>
                  <a:pt x="3365" y="455"/>
                </a:lnTo>
                <a:lnTo>
                  <a:pt x="3365" y="455"/>
                </a:lnTo>
                <a:lnTo>
                  <a:pt x="3363" y="453"/>
                </a:lnTo>
                <a:lnTo>
                  <a:pt x="3365" y="453"/>
                </a:lnTo>
                <a:lnTo>
                  <a:pt x="3365" y="451"/>
                </a:lnTo>
                <a:lnTo>
                  <a:pt x="3363" y="451"/>
                </a:lnTo>
                <a:lnTo>
                  <a:pt x="3361" y="449"/>
                </a:lnTo>
                <a:lnTo>
                  <a:pt x="3361" y="449"/>
                </a:lnTo>
                <a:lnTo>
                  <a:pt x="3355" y="451"/>
                </a:lnTo>
                <a:lnTo>
                  <a:pt x="3350" y="453"/>
                </a:lnTo>
                <a:lnTo>
                  <a:pt x="3348" y="455"/>
                </a:lnTo>
                <a:lnTo>
                  <a:pt x="3344" y="455"/>
                </a:lnTo>
                <a:lnTo>
                  <a:pt x="3342" y="455"/>
                </a:lnTo>
                <a:lnTo>
                  <a:pt x="3338" y="457"/>
                </a:lnTo>
                <a:lnTo>
                  <a:pt x="3336" y="459"/>
                </a:lnTo>
                <a:lnTo>
                  <a:pt x="3332" y="461"/>
                </a:lnTo>
                <a:lnTo>
                  <a:pt x="3319" y="466"/>
                </a:lnTo>
                <a:lnTo>
                  <a:pt x="3317" y="468"/>
                </a:lnTo>
                <a:lnTo>
                  <a:pt x="3315" y="466"/>
                </a:lnTo>
                <a:lnTo>
                  <a:pt x="3315" y="466"/>
                </a:lnTo>
                <a:lnTo>
                  <a:pt x="3313" y="466"/>
                </a:lnTo>
                <a:lnTo>
                  <a:pt x="3315" y="468"/>
                </a:lnTo>
                <a:lnTo>
                  <a:pt x="3315" y="470"/>
                </a:lnTo>
                <a:lnTo>
                  <a:pt x="3315" y="472"/>
                </a:lnTo>
                <a:lnTo>
                  <a:pt x="3313" y="470"/>
                </a:lnTo>
                <a:lnTo>
                  <a:pt x="3306" y="472"/>
                </a:lnTo>
                <a:lnTo>
                  <a:pt x="3302" y="474"/>
                </a:lnTo>
                <a:lnTo>
                  <a:pt x="3302" y="476"/>
                </a:lnTo>
                <a:lnTo>
                  <a:pt x="3302" y="476"/>
                </a:lnTo>
                <a:lnTo>
                  <a:pt x="3300" y="478"/>
                </a:lnTo>
                <a:lnTo>
                  <a:pt x="3300" y="480"/>
                </a:lnTo>
                <a:lnTo>
                  <a:pt x="3298" y="487"/>
                </a:lnTo>
                <a:lnTo>
                  <a:pt x="3298" y="489"/>
                </a:lnTo>
                <a:lnTo>
                  <a:pt x="3296" y="489"/>
                </a:lnTo>
                <a:lnTo>
                  <a:pt x="3283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79" y="491"/>
                </a:lnTo>
                <a:lnTo>
                  <a:pt x="3275" y="491"/>
                </a:lnTo>
                <a:lnTo>
                  <a:pt x="3273" y="491"/>
                </a:lnTo>
                <a:lnTo>
                  <a:pt x="3273" y="491"/>
                </a:lnTo>
                <a:lnTo>
                  <a:pt x="3271" y="489"/>
                </a:lnTo>
                <a:lnTo>
                  <a:pt x="3269" y="482"/>
                </a:lnTo>
                <a:lnTo>
                  <a:pt x="3262" y="480"/>
                </a:lnTo>
                <a:lnTo>
                  <a:pt x="3258" y="478"/>
                </a:lnTo>
                <a:lnTo>
                  <a:pt x="3258" y="478"/>
                </a:lnTo>
                <a:lnTo>
                  <a:pt x="3258" y="476"/>
                </a:lnTo>
                <a:lnTo>
                  <a:pt x="3264" y="472"/>
                </a:lnTo>
                <a:lnTo>
                  <a:pt x="3267" y="470"/>
                </a:lnTo>
                <a:lnTo>
                  <a:pt x="3277" y="468"/>
                </a:lnTo>
                <a:lnTo>
                  <a:pt x="3281" y="468"/>
                </a:lnTo>
                <a:lnTo>
                  <a:pt x="3283" y="468"/>
                </a:lnTo>
                <a:lnTo>
                  <a:pt x="3283" y="463"/>
                </a:lnTo>
                <a:lnTo>
                  <a:pt x="3281" y="459"/>
                </a:lnTo>
                <a:lnTo>
                  <a:pt x="3277" y="455"/>
                </a:lnTo>
                <a:lnTo>
                  <a:pt x="3273" y="451"/>
                </a:lnTo>
                <a:lnTo>
                  <a:pt x="3267" y="449"/>
                </a:lnTo>
                <a:lnTo>
                  <a:pt x="3260" y="449"/>
                </a:lnTo>
                <a:lnTo>
                  <a:pt x="3248" y="449"/>
                </a:lnTo>
                <a:lnTo>
                  <a:pt x="3246" y="449"/>
                </a:lnTo>
                <a:lnTo>
                  <a:pt x="3237" y="447"/>
                </a:lnTo>
                <a:lnTo>
                  <a:pt x="3237" y="447"/>
                </a:lnTo>
                <a:lnTo>
                  <a:pt x="3235" y="447"/>
                </a:lnTo>
                <a:lnTo>
                  <a:pt x="3235" y="447"/>
                </a:lnTo>
                <a:lnTo>
                  <a:pt x="3237" y="449"/>
                </a:lnTo>
                <a:lnTo>
                  <a:pt x="3248" y="455"/>
                </a:lnTo>
                <a:lnTo>
                  <a:pt x="3248" y="457"/>
                </a:lnTo>
                <a:lnTo>
                  <a:pt x="3248" y="459"/>
                </a:lnTo>
                <a:lnTo>
                  <a:pt x="3248" y="461"/>
                </a:lnTo>
                <a:lnTo>
                  <a:pt x="3248" y="461"/>
                </a:lnTo>
                <a:lnTo>
                  <a:pt x="3248" y="463"/>
                </a:lnTo>
                <a:lnTo>
                  <a:pt x="3246" y="472"/>
                </a:lnTo>
                <a:lnTo>
                  <a:pt x="3244" y="476"/>
                </a:lnTo>
                <a:lnTo>
                  <a:pt x="3241" y="480"/>
                </a:lnTo>
                <a:lnTo>
                  <a:pt x="3241" y="482"/>
                </a:lnTo>
                <a:lnTo>
                  <a:pt x="3244" y="482"/>
                </a:lnTo>
                <a:lnTo>
                  <a:pt x="3246" y="484"/>
                </a:lnTo>
                <a:lnTo>
                  <a:pt x="3250" y="484"/>
                </a:lnTo>
                <a:lnTo>
                  <a:pt x="3252" y="487"/>
                </a:lnTo>
                <a:lnTo>
                  <a:pt x="3252" y="489"/>
                </a:lnTo>
                <a:lnTo>
                  <a:pt x="3252" y="493"/>
                </a:lnTo>
                <a:lnTo>
                  <a:pt x="3252" y="495"/>
                </a:lnTo>
                <a:lnTo>
                  <a:pt x="3250" y="499"/>
                </a:lnTo>
                <a:lnTo>
                  <a:pt x="3248" y="501"/>
                </a:lnTo>
                <a:lnTo>
                  <a:pt x="3246" y="505"/>
                </a:lnTo>
                <a:lnTo>
                  <a:pt x="3248" y="510"/>
                </a:lnTo>
                <a:lnTo>
                  <a:pt x="3248" y="510"/>
                </a:lnTo>
                <a:lnTo>
                  <a:pt x="3246" y="512"/>
                </a:lnTo>
                <a:lnTo>
                  <a:pt x="3246" y="510"/>
                </a:lnTo>
                <a:lnTo>
                  <a:pt x="3244" y="510"/>
                </a:lnTo>
                <a:lnTo>
                  <a:pt x="3244" y="508"/>
                </a:lnTo>
                <a:lnTo>
                  <a:pt x="3241" y="508"/>
                </a:lnTo>
                <a:lnTo>
                  <a:pt x="3239" y="508"/>
                </a:lnTo>
                <a:lnTo>
                  <a:pt x="3239" y="510"/>
                </a:lnTo>
                <a:lnTo>
                  <a:pt x="3239" y="508"/>
                </a:lnTo>
                <a:lnTo>
                  <a:pt x="3239" y="505"/>
                </a:lnTo>
                <a:lnTo>
                  <a:pt x="3239" y="505"/>
                </a:lnTo>
                <a:lnTo>
                  <a:pt x="3239" y="503"/>
                </a:lnTo>
                <a:lnTo>
                  <a:pt x="3233" y="501"/>
                </a:lnTo>
                <a:lnTo>
                  <a:pt x="3231" y="501"/>
                </a:lnTo>
                <a:lnTo>
                  <a:pt x="3229" y="501"/>
                </a:lnTo>
                <a:lnTo>
                  <a:pt x="3225" y="501"/>
                </a:lnTo>
                <a:lnTo>
                  <a:pt x="3223" y="499"/>
                </a:lnTo>
                <a:lnTo>
                  <a:pt x="3220" y="499"/>
                </a:lnTo>
                <a:lnTo>
                  <a:pt x="3218" y="499"/>
                </a:lnTo>
                <a:lnTo>
                  <a:pt x="3218" y="501"/>
                </a:lnTo>
                <a:lnTo>
                  <a:pt x="3212" y="505"/>
                </a:lnTo>
                <a:lnTo>
                  <a:pt x="3208" y="510"/>
                </a:lnTo>
                <a:lnTo>
                  <a:pt x="3204" y="512"/>
                </a:lnTo>
                <a:lnTo>
                  <a:pt x="3197" y="512"/>
                </a:lnTo>
                <a:lnTo>
                  <a:pt x="3197" y="512"/>
                </a:lnTo>
                <a:lnTo>
                  <a:pt x="3195" y="516"/>
                </a:lnTo>
                <a:lnTo>
                  <a:pt x="3191" y="518"/>
                </a:lnTo>
                <a:lnTo>
                  <a:pt x="3185" y="520"/>
                </a:lnTo>
                <a:lnTo>
                  <a:pt x="3185" y="522"/>
                </a:lnTo>
                <a:lnTo>
                  <a:pt x="3183" y="524"/>
                </a:lnTo>
                <a:lnTo>
                  <a:pt x="3185" y="526"/>
                </a:lnTo>
                <a:lnTo>
                  <a:pt x="3185" y="528"/>
                </a:lnTo>
                <a:lnTo>
                  <a:pt x="3189" y="533"/>
                </a:lnTo>
                <a:lnTo>
                  <a:pt x="3191" y="535"/>
                </a:lnTo>
                <a:lnTo>
                  <a:pt x="3193" y="537"/>
                </a:lnTo>
                <a:lnTo>
                  <a:pt x="3193" y="541"/>
                </a:lnTo>
                <a:lnTo>
                  <a:pt x="3193" y="541"/>
                </a:lnTo>
                <a:lnTo>
                  <a:pt x="3191" y="541"/>
                </a:lnTo>
                <a:lnTo>
                  <a:pt x="3189" y="541"/>
                </a:lnTo>
                <a:lnTo>
                  <a:pt x="3185" y="543"/>
                </a:lnTo>
                <a:lnTo>
                  <a:pt x="3185" y="543"/>
                </a:lnTo>
                <a:lnTo>
                  <a:pt x="3183" y="545"/>
                </a:lnTo>
                <a:lnTo>
                  <a:pt x="3181" y="545"/>
                </a:lnTo>
                <a:lnTo>
                  <a:pt x="3174" y="541"/>
                </a:lnTo>
                <a:lnTo>
                  <a:pt x="3168" y="541"/>
                </a:lnTo>
                <a:lnTo>
                  <a:pt x="3166" y="539"/>
                </a:lnTo>
                <a:lnTo>
                  <a:pt x="3164" y="539"/>
                </a:lnTo>
                <a:lnTo>
                  <a:pt x="3164" y="539"/>
                </a:lnTo>
                <a:lnTo>
                  <a:pt x="3162" y="539"/>
                </a:lnTo>
                <a:lnTo>
                  <a:pt x="3160" y="539"/>
                </a:lnTo>
                <a:lnTo>
                  <a:pt x="3158" y="539"/>
                </a:lnTo>
                <a:lnTo>
                  <a:pt x="3151" y="533"/>
                </a:lnTo>
                <a:lnTo>
                  <a:pt x="3145" y="531"/>
                </a:lnTo>
                <a:lnTo>
                  <a:pt x="3145" y="531"/>
                </a:lnTo>
                <a:lnTo>
                  <a:pt x="3143" y="531"/>
                </a:lnTo>
                <a:lnTo>
                  <a:pt x="3141" y="535"/>
                </a:lnTo>
                <a:lnTo>
                  <a:pt x="3139" y="537"/>
                </a:lnTo>
                <a:lnTo>
                  <a:pt x="3137" y="537"/>
                </a:lnTo>
                <a:lnTo>
                  <a:pt x="3137" y="539"/>
                </a:lnTo>
                <a:lnTo>
                  <a:pt x="3137" y="539"/>
                </a:lnTo>
                <a:lnTo>
                  <a:pt x="3139" y="541"/>
                </a:lnTo>
                <a:lnTo>
                  <a:pt x="3141" y="543"/>
                </a:lnTo>
                <a:lnTo>
                  <a:pt x="3145" y="547"/>
                </a:lnTo>
                <a:lnTo>
                  <a:pt x="3147" y="549"/>
                </a:lnTo>
                <a:lnTo>
                  <a:pt x="3147" y="549"/>
                </a:lnTo>
                <a:lnTo>
                  <a:pt x="3149" y="549"/>
                </a:lnTo>
                <a:lnTo>
                  <a:pt x="3153" y="549"/>
                </a:lnTo>
                <a:lnTo>
                  <a:pt x="3156" y="549"/>
                </a:lnTo>
                <a:lnTo>
                  <a:pt x="3158" y="552"/>
                </a:lnTo>
                <a:lnTo>
                  <a:pt x="3158" y="554"/>
                </a:lnTo>
                <a:lnTo>
                  <a:pt x="3160" y="556"/>
                </a:lnTo>
                <a:lnTo>
                  <a:pt x="3160" y="558"/>
                </a:lnTo>
                <a:lnTo>
                  <a:pt x="3158" y="560"/>
                </a:lnTo>
                <a:lnTo>
                  <a:pt x="3153" y="560"/>
                </a:lnTo>
                <a:lnTo>
                  <a:pt x="3149" y="562"/>
                </a:lnTo>
                <a:lnTo>
                  <a:pt x="3149" y="562"/>
                </a:lnTo>
                <a:lnTo>
                  <a:pt x="3143" y="560"/>
                </a:lnTo>
                <a:lnTo>
                  <a:pt x="3139" y="560"/>
                </a:lnTo>
                <a:lnTo>
                  <a:pt x="3135" y="558"/>
                </a:lnTo>
                <a:lnTo>
                  <a:pt x="3135" y="558"/>
                </a:lnTo>
                <a:lnTo>
                  <a:pt x="3130" y="554"/>
                </a:lnTo>
                <a:lnTo>
                  <a:pt x="3126" y="552"/>
                </a:lnTo>
                <a:lnTo>
                  <a:pt x="3124" y="549"/>
                </a:lnTo>
                <a:lnTo>
                  <a:pt x="3122" y="549"/>
                </a:lnTo>
                <a:lnTo>
                  <a:pt x="3120" y="549"/>
                </a:lnTo>
                <a:lnTo>
                  <a:pt x="3116" y="547"/>
                </a:lnTo>
                <a:lnTo>
                  <a:pt x="3114" y="545"/>
                </a:lnTo>
                <a:lnTo>
                  <a:pt x="3114" y="541"/>
                </a:lnTo>
                <a:lnTo>
                  <a:pt x="3114" y="541"/>
                </a:lnTo>
                <a:lnTo>
                  <a:pt x="3114" y="541"/>
                </a:lnTo>
                <a:lnTo>
                  <a:pt x="3112" y="539"/>
                </a:lnTo>
                <a:lnTo>
                  <a:pt x="3112" y="537"/>
                </a:lnTo>
                <a:lnTo>
                  <a:pt x="3112" y="535"/>
                </a:lnTo>
                <a:lnTo>
                  <a:pt x="3109" y="531"/>
                </a:lnTo>
                <a:lnTo>
                  <a:pt x="3107" y="528"/>
                </a:lnTo>
                <a:lnTo>
                  <a:pt x="3105" y="526"/>
                </a:lnTo>
                <a:lnTo>
                  <a:pt x="3107" y="524"/>
                </a:lnTo>
                <a:lnTo>
                  <a:pt x="3109" y="522"/>
                </a:lnTo>
                <a:lnTo>
                  <a:pt x="3112" y="520"/>
                </a:lnTo>
                <a:lnTo>
                  <a:pt x="3112" y="518"/>
                </a:lnTo>
                <a:lnTo>
                  <a:pt x="3112" y="518"/>
                </a:lnTo>
                <a:lnTo>
                  <a:pt x="3112" y="516"/>
                </a:lnTo>
                <a:lnTo>
                  <a:pt x="3112" y="514"/>
                </a:lnTo>
                <a:lnTo>
                  <a:pt x="3109" y="512"/>
                </a:lnTo>
                <a:lnTo>
                  <a:pt x="3105" y="508"/>
                </a:lnTo>
                <a:lnTo>
                  <a:pt x="3101" y="505"/>
                </a:lnTo>
                <a:lnTo>
                  <a:pt x="3095" y="503"/>
                </a:lnTo>
                <a:lnTo>
                  <a:pt x="3093" y="503"/>
                </a:lnTo>
                <a:lnTo>
                  <a:pt x="3091" y="503"/>
                </a:lnTo>
                <a:lnTo>
                  <a:pt x="3093" y="503"/>
                </a:lnTo>
                <a:lnTo>
                  <a:pt x="3095" y="503"/>
                </a:lnTo>
                <a:lnTo>
                  <a:pt x="3095" y="501"/>
                </a:lnTo>
                <a:lnTo>
                  <a:pt x="3093" y="501"/>
                </a:lnTo>
                <a:lnTo>
                  <a:pt x="3093" y="499"/>
                </a:lnTo>
                <a:lnTo>
                  <a:pt x="3088" y="499"/>
                </a:lnTo>
                <a:lnTo>
                  <a:pt x="3088" y="497"/>
                </a:lnTo>
                <a:lnTo>
                  <a:pt x="3088" y="497"/>
                </a:lnTo>
                <a:lnTo>
                  <a:pt x="3088" y="495"/>
                </a:lnTo>
                <a:lnTo>
                  <a:pt x="3084" y="495"/>
                </a:lnTo>
                <a:lnTo>
                  <a:pt x="3084" y="495"/>
                </a:lnTo>
                <a:lnTo>
                  <a:pt x="3084" y="493"/>
                </a:lnTo>
                <a:lnTo>
                  <a:pt x="3082" y="491"/>
                </a:lnTo>
                <a:lnTo>
                  <a:pt x="3078" y="489"/>
                </a:lnTo>
                <a:lnTo>
                  <a:pt x="3078" y="487"/>
                </a:lnTo>
                <a:lnTo>
                  <a:pt x="3076" y="487"/>
                </a:lnTo>
                <a:lnTo>
                  <a:pt x="3074" y="484"/>
                </a:lnTo>
                <a:lnTo>
                  <a:pt x="3072" y="484"/>
                </a:lnTo>
                <a:lnTo>
                  <a:pt x="3070" y="484"/>
                </a:lnTo>
                <a:lnTo>
                  <a:pt x="3078" y="484"/>
                </a:lnTo>
                <a:lnTo>
                  <a:pt x="3084" y="484"/>
                </a:lnTo>
                <a:lnTo>
                  <a:pt x="3084" y="487"/>
                </a:lnTo>
                <a:lnTo>
                  <a:pt x="3084" y="487"/>
                </a:lnTo>
                <a:lnTo>
                  <a:pt x="3086" y="491"/>
                </a:lnTo>
                <a:lnTo>
                  <a:pt x="3088" y="491"/>
                </a:lnTo>
                <a:lnTo>
                  <a:pt x="3093" y="493"/>
                </a:lnTo>
                <a:lnTo>
                  <a:pt x="3093" y="493"/>
                </a:lnTo>
                <a:lnTo>
                  <a:pt x="3095" y="493"/>
                </a:lnTo>
                <a:lnTo>
                  <a:pt x="3097" y="493"/>
                </a:lnTo>
                <a:lnTo>
                  <a:pt x="3099" y="495"/>
                </a:lnTo>
                <a:lnTo>
                  <a:pt x="3103" y="495"/>
                </a:lnTo>
                <a:lnTo>
                  <a:pt x="3107" y="497"/>
                </a:lnTo>
                <a:lnTo>
                  <a:pt x="3107" y="497"/>
                </a:lnTo>
                <a:lnTo>
                  <a:pt x="3105" y="497"/>
                </a:lnTo>
                <a:lnTo>
                  <a:pt x="3107" y="499"/>
                </a:lnTo>
                <a:lnTo>
                  <a:pt x="3109" y="499"/>
                </a:lnTo>
                <a:lnTo>
                  <a:pt x="3112" y="497"/>
                </a:lnTo>
                <a:lnTo>
                  <a:pt x="3120" y="501"/>
                </a:lnTo>
                <a:lnTo>
                  <a:pt x="3122" y="501"/>
                </a:lnTo>
                <a:lnTo>
                  <a:pt x="3135" y="505"/>
                </a:lnTo>
                <a:lnTo>
                  <a:pt x="3141" y="505"/>
                </a:lnTo>
                <a:lnTo>
                  <a:pt x="3143" y="505"/>
                </a:lnTo>
                <a:lnTo>
                  <a:pt x="3147" y="505"/>
                </a:lnTo>
                <a:lnTo>
                  <a:pt x="3153" y="508"/>
                </a:lnTo>
                <a:lnTo>
                  <a:pt x="3158" y="510"/>
                </a:lnTo>
                <a:lnTo>
                  <a:pt x="3164" y="510"/>
                </a:lnTo>
                <a:lnTo>
                  <a:pt x="3168" y="510"/>
                </a:lnTo>
                <a:lnTo>
                  <a:pt x="3176" y="508"/>
                </a:lnTo>
                <a:lnTo>
                  <a:pt x="3189" y="505"/>
                </a:lnTo>
                <a:lnTo>
                  <a:pt x="3195" y="501"/>
                </a:lnTo>
                <a:lnTo>
                  <a:pt x="3204" y="493"/>
                </a:lnTo>
                <a:lnTo>
                  <a:pt x="3206" y="489"/>
                </a:lnTo>
                <a:lnTo>
                  <a:pt x="3206" y="484"/>
                </a:lnTo>
                <a:lnTo>
                  <a:pt x="3208" y="482"/>
                </a:lnTo>
                <a:lnTo>
                  <a:pt x="3206" y="482"/>
                </a:lnTo>
                <a:lnTo>
                  <a:pt x="3204" y="480"/>
                </a:lnTo>
                <a:lnTo>
                  <a:pt x="3204" y="478"/>
                </a:lnTo>
                <a:lnTo>
                  <a:pt x="3202" y="476"/>
                </a:lnTo>
                <a:lnTo>
                  <a:pt x="3202" y="470"/>
                </a:lnTo>
                <a:lnTo>
                  <a:pt x="3197" y="470"/>
                </a:lnTo>
                <a:lnTo>
                  <a:pt x="3197" y="470"/>
                </a:lnTo>
                <a:lnTo>
                  <a:pt x="3195" y="468"/>
                </a:lnTo>
                <a:lnTo>
                  <a:pt x="3193" y="468"/>
                </a:lnTo>
                <a:lnTo>
                  <a:pt x="3191" y="466"/>
                </a:lnTo>
                <a:lnTo>
                  <a:pt x="3187" y="463"/>
                </a:lnTo>
                <a:lnTo>
                  <a:pt x="3185" y="461"/>
                </a:lnTo>
                <a:lnTo>
                  <a:pt x="3185" y="459"/>
                </a:lnTo>
                <a:lnTo>
                  <a:pt x="3183" y="459"/>
                </a:lnTo>
                <a:lnTo>
                  <a:pt x="3185" y="461"/>
                </a:lnTo>
                <a:lnTo>
                  <a:pt x="3185" y="461"/>
                </a:lnTo>
                <a:lnTo>
                  <a:pt x="3181" y="461"/>
                </a:lnTo>
                <a:lnTo>
                  <a:pt x="3170" y="455"/>
                </a:lnTo>
                <a:lnTo>
                  <a:pt x="3168" y="455"/>
                </a:lnTo>
                <a:lnTo>
                  <a:pt x="3168" y="455"/>
                </a:lnTo>
                <a:lnTo>
                  <a:pt x="3164" y="455"/>
                </a:lnTo>
                <a:lnTo>
                  <a:pt x="3164" y="453"/>
                </a:lnTo>
                <a:lnTo>
                  <a:pt x="3153" y="447"/>
                </a:lnTo>
                <a:lnTo>
                  <a:pt x="3139" y="438"/>
                </a:lnTo>
                <a:lnTo>
                  <a:pt x="3126" y="434"/>
                </a:lnTo>
                <a:lnTo>
                  <a:pt x="3120" y="432"/>
                </a:lnTo>
                <a:lnTo>
                  <a:pt x="3118" y="432"/>
                </a:lnTo>
                <a:lnTo>
                  <a:pt x="3118" y="432"/>
                </a:lnTo>
                <a:lnTo>
                  <a:pt x="3116" y="432"/>
                </a:lnTo>
                <a:lnTo>
                  <a:pt x="3114" y="432"/>
                </a:lnTo>
                <a:lnTo>
                  <a:pt x="3105" y="430"/>
                </a:lnTo>
                <a:lnTo>
                  <a:pt x="3103" y="430"/>
                </a:lnTo>
                <a:lnTo>
                  <a:pt x="3095" y="430"/>
                </a:lnTo>
                <a:lnTo>
                  <a:pt x="3095" y="430"/>
                </a:lnTo>
                <a:lnTo>
                  <a:pt x="3093" y="434"/>
                </a:lnTo>
                <a:lnTo>
                  <a:pt x="3091" y="436"/>
                </a:lnTo>
                <a:lnTo>
                  <a:pt x="3088" y="436"/>
                </a:lnTo>
                <a:lnTo>
                  <a:pt x="3088" y="436"/>
                </a:lnTo>
                <a:lnTo>
                  <a:pt x="3091" y="434"/>
                </a:lnTo>
                <a:lnTo>
                  <a:pt x="3093" y="432"/>
                </a:lnTo>
                <a:lnTo>
                  <a:pt x="3093" y="430"/>
                </a:lnTo>
                <a:lnTo>
                  <a:pt x="3093" y="428"/>
                </a:lnTo>
                <a:lnTo>
                  <a:pt x="3093" y="428"/>
                </a:lnTo>
                <a:lnTo>
                  <a:pt x="3091" y="428"/>
                </a:lnTo>
                <a:lnTo>
                  <a:pt x="3088" y="428"/>
                </a:lnTo>
                <a:lnTo>
                  <a:pt x="3086" y="430"/>
                </a:lnTo>
                <a:lnTo>
                  <a:pt x="3084" y="428"/>
                </a:lnTo>
                <a:lnTo>
                  <a:pt x="3086" y="428"/>
                </a:lnTo>
                <a:lnTo>
                  <a:pt x="3086" y="426"/>
                </a:lnTo>
                <a:lnTo>
                  <a:pt x="3084" y="426"/>
                </a:lnTo>
                <a:lnTo>
                  <a:pt x="3080" y="426"/>
                </a:lnTo>
                <a:lnTo>
                  <a:pt x="3076" y="426"/>
                </a:lnTo>
                <a:lnTo>
                  <a:pt x="3076" y="424"/>
                </a:lnTo>
                <a:lnTo>
                  <a:pt x="3074" y="424"/>
                </a:lnTo>
                <a:lnTo>
                  <a:pt x="3072" y="422"/>
                </a:lnTo>
                <a:lnTo>
                  <a:pt x="3074" y="422"/>
                </a:lnTo>
                <a:lnTo>
                  <a:pt x="3082" y="424"/>
                </a:lnTo>
                <a:lnTo>
                  <a:pt x="3084" y="424"/>
                </a:lnTo>
                <a:lnTo>
                  <a:pt x="3086" y="422"/>
                </a:lnTo>
                <a:lnTo>
                  <a:pt x="3086" y="422"/>
                </a:lnTo>
                <a:lnTo>
                  <a:pt x="3086" y="419"/>
                </a:lnTo>
                <a:lnTo>
                  <a:pt x="3084" y="419"/>
                </a:lnTo>
                <a:lnTo>
                  <a:pt x="3080" y="417"/>
                </a:lnTo>
                <a:lnTo>
                  <a:pt x="3078" y="415"/>
                </a:lnTo>
                <a:lnTo>
                  <a:pt x="3072" y="413"/>
                </a:lnTo>
                <a:lnTo>
                  <a:pt x="3072" y="415"/>
                </a:lnTo>
                <a:lnTo>
                  <a:pt x="3072" y="417"/>
                </a:lnTo>
                <a:lnTo>
                  <a:pt x="3072" y="417"/>
                </a:lnTo>
                <a:lnTo>
                  <a:pt x="3070" y="417"/>
                </a:lnTo>
                <a:lnTo>
                  <a:pt x="3068" y="417"/>
                </a:lnTo>
                <a:lnTo>
                  <a:pt x="3065" y="419"/>
                </a:lnTo>
                <a:lnTo>
                  <a:pt x="3065" y="422"/>
                </a:lnTo>
                <a:lnTo>
                  <a:pt x="3063" y="422"/>
                </a:lnTo>
                <a:lnTo>
                  <a:pt x="3057" y="419"/>
                </a:lnTo>
                <a:lnTo>
                  <a:pt x="3055" y="419"/>
                </a:lnTo>
                <a:lnTo>
                  <a:pt x="3053" y="417"/>
                </a:lnTo>
                <a:lnTo>
                  <a:pt x="3051" y="417"/>
                </a:lnTo>
                <a:lnTo>
                  <a:pt x="3049" y="417"/>
                </a:lnTo>
                <a:lnTo>
                  <a:pt x="3049" y="419"/>
                </a:lnTo>
                <a:lnTo>
                  <a:pt x="3049" y="419"/>
                </a:lnTo>
                <a:lnTo>
                  <a:pt x="3047" y="417"/>
                </a:lnTo>
                <a:lnTo>
                  <a:pt x="3047" y="417"/>
                </a:lnTo>
                <a:lnTo>
                  <a:pt x="3044" y="417"/>
                </a:lnTo>
                <a:lnTo>
                  <a:pt x="3044" y="419"/>
                </a:lnTo>
                <a:lnTo>
                  <a:pt x="3044" y="419"/>
                </a:lnTo>
                <a:lnTo>
                  <a:pt x="3042" y="419"/>
                </a:lnTo>
                <a:lnTo>
                  <a:pt x="3040" y="419"/>
                </a:lnTo>
                <a:lnTo>
                  <a:pt x="3038" y="419"/>
                </a:lnTo>
                <a:lnTo>
                  <a:pt x="3036" y="419"/>
                </a:lnTo>
                <a:lnTo>
                  <a:pt x="3036" y="417"/>
                </a:lnTo>
                <a:lnTo>
                  <a:pt x="3036" y="415"/>
                </a:lnTo>
                <a:lnTo>
                  <a:pt x="3038" y="415"/>
                </a:lnTo>
                <a:lnTo>
                  <a:pt x="3036" y="413"/>
                </a:lnTo>
                <a:lnTo>
                  <a:pt x="3026" y="411"/>
                </a:lnTo>
                <a:lnTo>
                  <a:pt x="3026" y="409"/>
                </a:lnTo>
                <a:lnTo>
                  <a:pt x="3040" y="411"/>
                </a:lnTo>
                <a:lnTo>
                  <a:pt x="3047" y="409"/>
                </a:lnTo>
                <a:lnTo>
                  <a:pt x="3049" y="407"/>
                </a:lnTo>
                <a:lnTo>
                  <a:pt x="3055" y="405"/>
                </a:lnTo>
                <a:lnTo>
                  <a:pt x="3057" y="405"/>
                </a:lnTo>
                <a:lnTo>
                  <a:pt x="3055" y="403"/>
                </a:lnTo>
                <a:lnTo>
                  <a:pt x="3051" y="398"/>
                </a:lnTo>
                <a:lnTo>
                  <a:pt x="3049" y="398"/>
                </a:lnTo>
                <a:lnTo>
                  <a:pt x="3044" y="398"/>
                </a:lnTo>
                <a:lnTo>
                  <a:pt x="3044" y="398"/>
                </a:lnTo>
                <a:lnTo>
                  <a:pt x="3047" y="396"/>
                </a:lnTo>
                <a:lnTo>
                  <a:pt x="3042" y="394"/>
                </a:lnTo>
                <a:lnTo>
                  <a:pt x="3042" y="394"/>
                </a:lnTo>
                <a:lnTo>
                  <a:pt x="3040" y="396"/>
                </a:lnTo>
                <a:lnTo>
                  <a:pt x="3038" y="396"/>
                </a:lnTo>
                <a:lnTo>
                  <a:pt x="3038" y="396"/>
                </a:lnTo>
                <a:lnTo>
                  <a:pt x="3036" y="394"/>
                </a:lnTo>
                <a:lnTo>
                  <a:pt x="3034" y="394"/>
                </a:lnTo>
                <a:lnTo>
                  <a:pt x="3032" y="392"/>
                </a:lnTo>
                <a:lnTo>
                  <a:pt x="3032" y="392"/>
                </a:lnTo>
                <a:lnTo>
                  <a:pt x="3030" y="390"/>
                </a:lnTo>
                <a:lnTo>
                  <a:pt x="3026" y="390"/>
                </a:lnTo>
                <a:lnTo>
                  <a:pt x="3024" y="390"/>
                </a:lnTo>
                <a:lnTo>
                  <a:pt x="3021" y="392"/>
                </a:lnTo>
                <a:lnTo>
                  <a:pt x="3019" y="396"/>
                </a:lnTo>
                <a:lnTo>
                  <a:pt x="3019" y="401"/>
                </a:lnTo>
                <a:lnTo>
                  <a:pt x="3017" y="401"/>
                </a:lnTo>
                <a:lnTo>
                  <a:pt x="3017" y="403"/>
                </a:lnTo>
                <a:lnTo>
                  <a:pt x="3015" y="407"/>
                </a:lnTo>
                <a:lnTo>
                  <a:pt x="3015" y="405"/>
                </a:lnTo>
                <a:lnTo>
                  <a:pt x="3015" y="403"/>
                </a:lnTo>
                <a:lnTo>
                  <a:pt x="3015" y="401"/>
                </a:lnTo>
                <a:lnTo>
                  <a:pt x="3017" y="398"/>
                </a:lnTo>
                <a:lnTo>
                  <a:pt x="3017" y="396"/>
                </a:lnTo>
                <a:lnTo>
                  <a:pt x="3017" y="394"/>
                </a:lnTo>
                <a:lnTo>
                  <a:pt x="3013" y="396"/>
                </a:lnTo>
                <a:lnTo>
                  <a:pt x="3011" y="394"/>
                </a:lnTo>
                <a:lnTo>
                  <a:pt x="3013" y="394"/>
                </a:lnTo>
                <a:lnTo>
                  <a:pt x="3017" y="392"/>
                </a:lnTo>
                <a:lnTo>
                  <a:pt x="3017" y="392"/>
                </a:lnTo>
                <a:lnTo>
                  <a:pt x="3019" y="390"/>
                </a:lnTo>
                <a:lnTo>
                  <a:pt x="3019" y="388"/>
                </a:lnTo>
                <a:lnTo>
                  <a:pt x="3015" y="386"/>
                </a:lnTo>
                <a:lnTo>
                  <a:pt x="3011" y="386"/>
                </a:lnTo>
                <a:lnTo>
                  <a:pt x="3009" y="384"/>
                </a:lnTo>
                <a:lnTo>
                  <a:pt x="3007" y="384"/>
                </a:lnTo>
                <a:lnTo>
                  <a:pt x="3005" y="388"/>
                </a:lnTo>
                <a:lnTo>
                  <a:pt x="3003" y="388"/>
                </a:lnTo>
                <a:lnTo>
                  <a:pt x="3003" y="390"/>
                </a:lnTo>
                <a:lnTo>
                  <a:pt x="3007" y="392"/>
                </a:lnTo>
                <a:lnTo>
                  <a:pt x="3007" y="392"/>
                </a:lnTo>
                <a:lnTo>
                  <a:pt x="3003" y="392"/>
                </a:lnTo>
                <a:lnTo>
                  <a:pt x="3000" y="394"/>
                </a:lnTo>
                <a:lnTo>
                  <a:pt x="3000" y="394"/>
                </a:lnTo>
                <a:lnTo>
                  <a:pt x="3000" y="396"/>
                </a:lnTo>
                <a:lnTo>
                  <a:pt x="2998" y="401"/>
                </a:lnTo>
                <a:lnTo>
                  <a:pt x="2994" y="403"/>
                </a:lnTo>
                <a:lnTo>
                  <a:pt x="2992" y="403"/>
                </a:lnTo>
                <a:lnTo>
                  <a:pt x="2992" y="401"/>
                </a:lnTo>
                <a:lnTo>
                  <a:pt x="2992" y="401"/>
                </a:lnTo>
                <a:lnTo>
                  <a:pt x="2994" y="398"/>
                </a:lnTo>
                <a:lnTo>
                  <a:pt x="2994" y="396"/>
                </a:lnTo>
                <a:lnTo>
                  <a:pt x="2992" y="396"/>
                </a:lnTo>
                <a:lnTo>
                  <a:pt x="2994" y="394"/>
                </a:lnTo>
                <a:lnTo>
                  <a:pt x="2994" y="390"/>
                </a:lnTo>
                <a:lnTo>
                  <a:pt x="2994" y="388"/>
                </a:lnTo>
                <a:lnTo>
                  <a:pt x="2992" y="390"/>
                </a:lnTo>
                <a:lnTo>
                  <a:pt x="2988" y="392"/>
                </a:lnTo>
                <a:lnTo>
                  <a:pt x="2984" y="396"/>
                </a:lnTo>
                <a:lnTo>
                  <a:pt x="2977" y="405"/>
                </a:lnTo>
                <a:lnTo>
                  <a:pt x="2975" y="407"/>
                </a:lnTo>
                <a:lnTo>
                  <a:pt x="2973" y="409"/>
                </a:lnTo>
                <a:lnTo>
                  <a:pt x="2971" y="411"/>
                </a:lnTo>
                <a:lnTo>
                  <a:pt x="2969" y="409"/>
                </a:lnTo>
                <a:lnTo>
                  <a:pt x="2969" y="407"/>
                </a:lnTo>
                <a:lnTo>
                  <a:pt x="2971" y="405"/>
                </a:lnTo>
                <a:lnTo>
                  <a:pt x="2973" y="401"/>
                </a:lnTo>
                <a:lnTo>
                  <a:pt x="2973" y="398"/>
                </a:lnTo>
                <a:lnTo>
                  <a:pt x="2977" y="396"/>
                </a:lnTo>
                <a:lnTo>
                  <a:pt x="2980" y="392"/>
                </a:lnTo>
                <a:lnTo>
                  <a:pt x="2982" y="392"/>
                </a:lnTo>
                <a:lnTo>
                  <a:pt x="2982" y="390"/>
                </a:lnTo>
                <a:lnTo>
                  <a:pt x="2980" y="390"/>
                </a:lnTo>
                <a:lnTo>
                  <a:pt x="2980" y="390"/>
                </a:lnTo>
                <a:lnTo>
                  <a:pt x="2977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3" y="390"/>
                </a:lnTo>
                <a:lnTo>
                  <a:pt x="2973" y="390"/>
                </a:lnTo>
                <a:lnTo>
                  <a:pt x="2971" y="388"/>
                </a:lnTo>
                <a:lnTo>
                  <a:pt x="2967" y="388"/>
                </a:lnTo>
                <a:lnTo>
                  <a:pt x="2967" y="386"/>
                </a:lnTo>
                <a:lnTo>
                  <a:pt x="2965" y="386"/>
                </a:lnTo>
                <a:lnTo>
                  <a:pt x="2963" y="390"/>
                </a:lnTo>
                <a:lnTo>
                  <a:pt x="2959" y="392"/>
                </a:lnTo>
                <a:lnTo>
                  <a:pt x="2959" y="392"/>
                </a:lnTo>
                <a:lnTo>
                  <a:pt x="2961" y="394"/>
                </a:lnTo>
                <a:lnTo>
                  <a:pt x="2961" y="394"/>
                </a:lnTo>
                <a:lnTo>
                  <a:pt x="2961" y="394"/>
                </a:lnTo>
                <a:lnTo>
                  <a:pt x="2959" y="396"/>
                </a:lnTo>
                <a:lnTo>
                  <a:pt x="2956" y="401"/>
                </a:lnTo>
                <a:lnTo>
                  <a:pt x="2954" y="401"/>
                </a:lnTo>
                <a:lnTo>
                  <a:pt x="2950" y="403"/>
                </a:lnTo>
                <a:lnTo>
                  <a:pt x="2946" y="407"/>
                </a:lnTo>
                <a:lnTo>
                  <a:pt x="2946" y="407"/>
                </a:lnTo>
                <a:lnTo>
                  <a:pt x="2946" y="411"/>
                </a:lnTo>
                <a:lnTo>
                  <a:pt x="2946" y="411"/>
                </a:lnTo>
                <a:lnTo>
                  <a:pt x="2946" y="413"/>
                </a:lnTo>
                <a:lnTo>
                  <a:pt x="2946" y="413"/>
                </a:lnTo>
                <a:lnTo>
                  <a:pt x="2944" y="413"/>
                </a:lnTo>
                <a:lnTo>
                  <a:pt x="2944" y="411"/>
                </a:lnTo>
                <a:lnTo>
                  <a:pt x="2942" y="411"/>
                </a:lnTo>
                <a:lnTo>
                  <a:pt x="2940" y="407"/>
                </a:lnTo>
                <a:lnTo>
                  <a:pt x="2940" y="405"/>
                </a:lnTo>
                <a:lnTo>
                  <a:pt x="2940" y="405"/>
                </a:lnTo>
                <a:lnTo>
                  <a:pt x="2936" y="403"/>
                </a:lnTo>
                <a:lnTo>
                  <a:pt x="2933" y="405"/>
                </a:lnTo>
                <a:lnTo>
                  <a:pt x="2931" y="405"/>
                </a:lnTo>
                <a:lnTo>
                  <a:pt x="2931" y="407"/>
                </a:lnTo>
                <a:lnTo>
                  <a:pt x="2929" y="405"/>
                </a:lnTo>
                <a:lnTo>
                  <a:pt x="2927" y="405"/>
                </a:lnTo>
                <a:lnTo>
                  <a:pt x="2927" y="405"/>
                </a:lnTo>
                <a:lnTo>
                  <a:pt x="2923" y="407"/>
                </a:lnTo>
                <a:lnTo>
                  <a:pt x="2919" y="407"/>
                </a:lnTo>
                <a:lnTo>
                  <a:pt x="2917" y="407"/>
                </a:lnTo>
                <a:lnTo>
                  <a:pt x="2917" y="407"/>
                </a:lnTo>
                <a:lnTo>
                  <a:pt x="2919" y="409"/>
                </a:lnTo>
                <a:lnTo>
                  <a:pt x="2921" y="411"/>
                </a:lnTo>
                <a:lnTo>
                  <a:pt x="2923" y="411"/>
                </a:lnTo>
                <a:lnTo>
                  <a:pt x="2925" y="413"/>
                </a:lnTo>
                <a:lnTo>
                  <a:pt x="2925" y="417"/>
                </a:lnTo>
                <a:lnTo>
                  <a:pt x="2925" y="417"/>
                </a:lnTo>
                <a:lnTo>
                  <a:pt x="2923" y="415"/>
                </a:lnTo>
                <a:lnTo>
                  <a:pt x="2921" y="415"/>
                </a:lnTo>
                <a:lnTo>
                  <a:pt x="2919" y="413"/>
                </a:lnTo>
                <a:lnTo>
                  <a:pt x="2917" y="413"/>
                </a:lnTo>
                <a:lnTo>
                  <a:pt x="2915" y="415"/>
                </a:lnTo>
                <a:lnTo>
                  <a:pt x="2912" y="415"/>
                </a:lnTo>
                <a:lnTo>
                  <a:pt x="2912" y="415"/>
                </a:lnTo>
                <a:lnTo>
                  <a:pt x="2910" y="415"/>
                </a:lnTo>
                <a:lnTo>
                  <a:pt x="2906" y="415"/>
                </a:lnTo>
                <a:lnTo>
                  <a:pt x="2906" y="417"/>
                </a:lnTo>
                <a:lnTo>
                  <a:pt x="2906" y="422"/>
                </a:lnTo>
                <a:lnTo>
                  <a:pt x="2906" y="422"/>
                </a:lnTo>
                <a:lnTo>
                  <a:pt x="2906" y="424"/>
                </a:lnTo>
                <a:lnTo>
                  <a:pt x="2908" y="426"/>
                </a:lnTo>
                <a:lnTo>
                  <a:pt x="2908" y="426"/>
                </a:lnTo>
                <a:lnTo>
                  <a:pt x="2904" y="424"/>
                </a:lnTo>
                <a:lnTo>
                  <a:pt x="2900" y="430"/>
                </a:lnTo>
                <a:lnTo>
                  <a:pt x="2900" y="430"/>
                </a:lnTo>
                <a:lnTo>
                  <a:pt x="2898" y="430"/>
                </a:lnTo>
                <a:lnTo>
                  <a:pt x="2898" y="430"/>
                </a:lnTo>
                <a:lnTo>
                  <a:pt x="2902" y="426"/>
                </a:lnTo>
                <a:lnTo>
                  <a:pt x="2902" y="424"/>
                </a:lnTo>
                <a:lnTo>
                  <a:pt x="2902" y="422"/>
                </a:lnTo>
                <a:lnTo>
                  <a:pt x="2904" y="415"/>
                </a:lnTo>
                <a:lnTo>
                  <a:pt x="2902" y="415"/>
                </a:lnTo>
                <a:lnTo>
                  <a:pt x="2902" y="415"/>
                </a:lnTo>
                <a:lnTo>
                  <a:pt x="2900" y="415"/>
                </a:lnTo>
                <a:lnTo>
                  <a:pt x="2900" y="415"/>
                </a:lnTo>
                <a:lnTo>
                  <a:pt x="2898" y="415"/>
                </a:lnTo>
                <a:lnTo>
                  <a:pt x="2898" y="417"/>
                </a:lnTo>
                <a:lnTo>
                  <a:pt x="2896" y="419"/>
                </a:lnTo>
                <a:lnTo>
                  <a:pt x="2894" y="426"/>
                </a:lnTo>
                <a:lnTo>
                  <a:pt x="2892" y="428"/>
                </a:lnTo>
                <a:lnTo>
                  <a:pt x="2892" y="426"/>
                </a:lnTo>
                <a:lnTo>
                  <a:pt x="2894" y="424"/>
                </a:lnTo>
                <a:lnTo>
                  <a:pt x="2894" y="419"/>
                </a:lnTo>
                <a:lnTo>
                  <a:pt x="2894" y="417"/>
                </a:lnTo>
                <a:lnTo>
                  <a:pt x="2885" y="419"/>
                </a:lnTo>
                <a:lnTo>
                  <a:pt x="2883" y="422"/>
                </a:lnTo>
                <a:lnTo>
                  <a:pt x="2883" y="422"/>
                </a:lnTo>
                <a:lnTo>
                  <a:pt x="2883" y="424"/>
                </a:lnTo>
                <a:lnTo>
                  <a:pt x="2883" y="424"/>
                </a:lnTo>
                <a:lnTo>
                  <a:pt x="2881" y="426"/>
                </a:lnTo>
                <a:lnTo>
                  <a:pt x="2879" y="426"/>
                </a:lnTo>
                <a:lnTo>
                  <a:pt x="2879" y="426"/>
                </a:lnTo>
                <a:lnTo>
                  <a:pt x="2877" y="426"/>
                </a:lnTo>
                <a:lnTo>
                  <a:pt x="2877" y="428"/>
                </a:lnTo>
                <a:lnTo>
                  <a:pt x="2879" y="428"/>
                </a:lnTo>
                <a:lnTo>
                  <a:pt x="2881" y="430"/>
                </a:lnTo>
                <a:lnTo>
                  <a:pt x="2881" y="430"/>
                </a:lnTo>
                <a:lnTo>
                  <a:pt x="2877" y="430"/>
                </a:lnTo>
                <a:lnTo>
                  <a:pt x="2875" y="430"/>
                </a:lnTo>
                <a:lnTo>
                  <a:pt x="2875" y="428"/>
                </a:lnTo>
                <a:lnTo>
                  <a:pt x="2873" y="426"/>
                </a:lnTo>
                <a:lnTo>
                  <a:pt x="2873" y="426"/>
                </a:lnTo>
                <a:lnTo>
                  <a:pt x="2871" y="428"/>
                </a:lnTo>
                <a:lnTo>
                  <a:pt x="2871" y="430"/>
                </a:lnTo>
                <a:lnTo>
                  <a:pt x="2871" y="432"/>
                </a:lnTo>
                <a:lnTo>
                  <a:pt x="2871" y="434"/>
                </a:lnTo>
                <a:lnTo>
                  <a:pt x="2871" y="434"/>
                </a:lnTo>
                <a:lnTo>
                  <a:pt x="2864" y="436"/>
                </a:lnTo>
                <a:lnTo>
                  <a:pt x="2862" y="438"/>
                </a:lnTo>
                <a:lnTo>
                  <a:pt x="2860" y="440"/>
                </a:lnTo>
                <a:lnTo>
                  <a:pt x="2860" y="443"/>
                </a:lnTo>
                <a:lnTo>
                  <a:pt x="2856" y="447"/>
                </a:lnTo>
                <a:lnTo>
                  <a:pt x="2852" y="447"/>
                </a:lnTo>
                <a:lnTo>
                  <a:pt x="2850" y="447"/>
                </a:lnTo>
                <a:lnTo>
                  <a:pt x="2848" y="449"/>
                </a:lnTo>
                <a:lnTo>
                  <a:pt x="2848" y="451"/>
                </a:lnTo>
                <a:lnTo>
                  <a:pt x="2848" y="451"/>
                </a:lnTo>
                <a:lnTo>
                  <a:pt x="2848" y="451"/>
                </a:lnTo>
                <a:lnTo>
                  <a:pt x="2856" y="451"/>
                </a:lnTo>
                <a:lnTo>
                  <a:pt x="2860" y="451"/>
                </a:lnTo>
                <a:lnTo>
                  <a:pt x="2860" y="451"/>
                </a:lnTo>
                <a:lnTo>
                  <a:pt x="2862" y="451"/>
                </a:lnTo>
                <a:lnTo>
                  <a:pt x="2862" y="453"/>
                </a:lnTo>
                <a:lnTo>
                  <a:pt x="2862" y="453"/>
                </a:lnTo>
                <a:lnTo>
                  <a:pt x="2860" y="453"/>
                </a:lnTo>
                <a:lnTo>
                  <a:pt x="2858" y="453"/>
                </a:lnTo>
                <a:lnTo>
                  <a:pt x="2856" y="455"/>
                </a:lnTo>
                <a:lnTo>
                  <a:pt x="2854" y="455"/>
                </a:lnTo>
                <a:lnTo>
                  <a:pt x="2852" y="455"/>
                </a:lnTo>
                <a:lnTo>
                  <a:pt x="2848" y="453"/>
                </a:lnTo>
                <a:lnTo>
                  <a:pt x="2845" y="453"/>
                </a:lnTo>
                <a:lnTo>
                  <a:pt x="2843" y="455"/>
                </a:lnTo>
                <a:lnTo>
                  <a:pt x="2841" y="457"/>
                </a:lnTo>
                <a:lnTo>
                  <a:pt x="2843" y="459"/>
                </a:lnTo>
                <a:lnTo>
                  <a:pt x="2843" y="461"/>
                </a:lnTo>
                <a:lnTo>
                  <a:pt x="2845" y="461"/>
                </a:lnTo>
                <a:lnTo>
                  <a:pt x="2845" y="461"/>
                </a:lnTo>
                <a:lnTo>
                  <a:pt x="2843" y="461"/>
                </a:lnTo>
                <a:lnTo>
                  <a:pt x="2843" y="463"/>
                </a:lnTo>
                <a:lnTo>
                  <a:pt x="2843" y="466"/>
                </a:lnTo>
                <a:lnTo>
                  <a:pt x="2843" y="466"/>
                </a:lnTo>
                <a:lnTo>
                  <a:pt x="2841" y="463"/>
                </a:lnTo>
                <a:lnTo>
                  <a:pt x="2841" y="457"/>
                </a:lnTo>
                <a:lnTo>
                  <a:pt x="2839" y="457"/>
                </a:lnTo>
                <a:lnTo>
                  <a:pt x="2839" y="457"/>
                </a:lnTo>
                <a:lnTo>
                  <a:pt x="2837" y="459"/>
                </a:lnTo>
                <a:lnTo>
                  <a:pt x="2835" y="459"/>
                </a:lnTo>
                <a:lnTo>
                  <a:pt x="2833" y="461"/>
                </a:lnTo>
                <a:lnTo>
                  <a:pt x="2829" y="461"/>
                </a:lnTo>
                <a:lnTo>
                  <a:pt x="2829" y="461"/>
                </a:lnTo>
                <a:lnTo>
                  <a:pt x="2831" y="463"/>
                </a:lnTo>
                <a:lnTo>
                  <a:pt x="2833" y="463"/>
                </a:lnTo>
                <a:lnTo>
                  <a:pt x="2835" y="463"/>
                </a:lnTo>
                <a:lnTo>
                  <a:pt x="2833" y="466"/>
                </a:lnTo>
                <a:lnTo>
                  <a:pt x="2831" y="466"/>
                </a:lnTo>
                <a:lnTo>
                  <a:pt x="2829" y="463"/>
                </a:lnTo>
                <a:lnTo>
                  <a:pt x="2827" y="463"/>
                </a:lnTo>
                <a:lnTo>
                  <a:pt x="2827" y="463"/>
                </a:lnTo>
                <a:lnTo>
                  <a:pt x="2822" y="468"/>
                </a:lnTo>
                <a:lnTo>
                  <a:pt x="2822" y="470"/>
                </a:lnTo>
                <a:lnTo>
                  <a:pt x="2822" y="472"/>
                </a:lnTo>
                <a:lnTo>
                  <a:pt x="2822" y="472"/>
                </a:lnTo>
                <a:lnTo>
                  <a:pt x="2827" y="472"/>
                </a:lnTo>
                <a:lnTo>
                  <a:pt x="2829" y="470"/>
                </a:lnTo>
                <a:lnTo>
                  <a:pt x="2831" y="470"/>
                </a:lnTo>
                <a:lnTo>
                  <a:pt x="2829" y="470"/>
                </a:lnTo>
                <a:lnTo>
                  <a:pt x="2829" y="472"/>
                </a:lnTo>
                <a:lnTo>
                  <a:pt x="2829" y="474"/>
                </a:lnTo>
                <a:lnTo>
                  <a:pt x="2831" y="474"/>
                </a:lnTo>
                <a:lnTo>
                  <a:pt x="2833" y="476"/>
                </a:lnTo>
                <a:lnTo>
                  <a:pt x="2835" y="474"/>
                </a:lnTo>
                <a:lnTo>
                  <a:pt x="2835" y="474"/>
                </a:lnTo>
                <a:lnTo>
                  <a:pt x="2833" y="476"/>
                </a:lnTo>
                <a:lnTo>
                  <a:pt x="2833" y="478"/>
                </a:lnTo>
                <a:lnTo>
                  <a:pt x="2833" y="478"/>
                </a:lnTo>
                <a:lnTo>
                  <a:pt x="2831" y="476"/>
                </a:lnTo>
                <a:lnTo>
                  <a:pt x="2831" y="476"/>
                </a:lnTo>
                <a:lnTo>
                  <a:pt x="2829" y="476"/>
                </a:lnTo>
                <a:lnTo>
                  <a:pt x="2827" y="474"/>
                </a:lnTo>
                <a:lnTo>
                  <a:pt x="2824" y="474"/>
                </a:lnTo>
                <a:lnTo>
                  <a:pt x="2822" y="476"/>
                </a:lnTo>
                <a:lnTo>
                  <a:pt x="2818" y="478"/>
                </a:lnTo>
                <a:lnTo>
                  <a:pt x="2818" y="480"/>
                </a:lnTo>
                <a:lnTo>
                  <a:pt x="2816" y="480"/>
                </a:lnTo>
                <a:lnTo>
                  <a:pt x="2816" y="480"/>
                </a:lnTo>
                <a:lnTo>
                  <a:pt x="2818" y="482"/>
                </a:lnTo>
                <a:lnTo>
                  <a:pt x="2818" y="480"/>
                </a:lnTo>
                <a:lnTo>
                  <a:pt x="2822" y="480"/>
                </a:lnTo>
                <a:lnTo>
                  <a:pt x="2829" y="482"/>
                </a:lnTo>
                <a:lnTo>
                  <a:pt x="2831" y="482"/>
                </a:lnTo>
                <a:lnTo>
                  <a:pt x="2831" y="482"/>
                </a:lnTo>
                <a:lnTo>
                  <a:pt x="2822" y="482"/>
                </a:lnTo>
                <a:lnTo>
                  <a:pt x="2818" y="482"/>
                </a:lnTo>
                <a:lnTo>
                  <a:pt x="2818" y="484"/>
                </a:lnTo>
                <a:lnTo>
                  <a:pt x="2816" y="484"/>
                </a:lnTo>
                <a:lnTo>
                  <a:pt x="2814" y="484"/>
                </a:lnTo>
                <a:lnTo>
                  <a:pt x="2812" y="484"/>
                </a:lnTo>
                <a:lnTo>
                  <a:pt x="2810" y="487"/>
                </a:lnTo>
                <a:lnTo>
                  <a:pt x="2810" y="489"/>
                </a:lnTo>
                <a:lnTo>
                  <a:pt x="2808" y="489"/>
                </a:lnTo>
                <a:lnTo>
                  <a:pt x="2806" y="489"/>
                </a:lnTo>
                <a:lnTo>
                  <a:pt x="2806" y="491"/>
                </a:lnTo>
                <a:lnTo>
                  <a:pt x="2806" y="491"/>
                </a:lnTo>
                <a:lnTo>
                  <a:pt x="2810" y="493"/>
                </a:lnTo>
                <a:lnTo>
                  <a:pt x="2810" y="493"/>
                </a:lnTo>
                <a:lnTo>
                  <a:pt x="2808" y="493"/>
                </a:lnTo>
                <a:lnTo>
                  <a:pt x="2806" y="493"/>
                </a:lnTo>
                <a:lnTo>
                  <a:pt x="2804" y="493"/>
                </a:lnTo>
                <a:lnTo>
                  <a:pt x="2804" y="495"/>
                </a:lnTo>
                <a:lnTo>
                  <a:pt x="2801" y="495"/>
                </a:lnTo>
                <a:lnTo>
                  <a:pt x="2799" y="497"/>
                </a:lnTo>
                <a:lnTo>
                  <a:pt x="2799" y="499"/>
                </a:lnTo>
                <a:lnTo>
                  <a:pt x="2797" y="499"/>
                </a:lnTo>
                <a:lnTo>
                  <a:pt x="2797" y="501"/>
                </a:lnTo>
                <a:lnTo>
                  <a:pt x="2797" y="505"/>
                </a:lnTo>
                <a:lnTo>
                  <a:pt x="2801" y="505"/>
                </a:lnTo>
                <a:lnTo>
                  <a:pt x="2801" y="505"/>
                </a:lnTo>
                <a:lnTo>
                  <a:pt x="2804" y="505"/>
                </a:lnTo>
                <a:lnTo>
                  <a:pt x="2806" y="505"/>
                </a:lnTo>
                <a:lnTo>
                  <a:pt x="2810" y="503"/>
                </a:lnTo>
                <a:lnTo>
                  <a:pt x="2812" y="505"/>
                </a:lnTo>
                <a:lnTo>
                  <a:pt x="2810" y="505"/>
                </a:lnTo>
                <a:lnTo>
                  <a:pt x="2808" y="505"/>
                </a:lnTo>
                <a:lnTo>
                  <a:pt x="2806" y="508"/>
                </a:lnTo>
                <a:lnTo>
                  <a:pt x="2801" y="508"/>
                </a:lnTo>
                <a:lnTo>
                  <a:pt x="2793" y="510"/>
                </a:lnTo>
                <a:lnTo>
                  <a:pt x="2793" y="510"/>
                </a:lnTo>
                <a:lnTo>
                  <a:pt x="2795" y="512"/>
                </a:lnTo>
                <a:lnTo>
                  <a:pt x="2797" y="512"/>
                </a:lnTo>
                <a:lnTo>
                  <a:pt x="2795" y="514"/>
                </a:lnTo>
                <a:lnTo>
                  <a:pt x="2793" y="512"/>
                </a:lnTo>
                <a:lnTo>
                  <a:pt x="2791" y="514"/>
                </a:lnTo>
                <a:lnTo>
                  <a:pt x="2791" y="516"/>
                </a:lnTo>
                <a:lnTo>
                  <a:pt x="2787" y="520"/>
                </a:lnTo>
                <a:lnTo>
                  <a:pt x="2785" y="522"/>
                </a:lnTo>
                <a:lnTo>
                  <a:pt x="2785" y="524"/>
                </a:lnTo>
                <a:lnTo>
                  <a:pt x="2783" y="526"/>
                </a:lnTo>
                <a:lnTo>
                  <a:pt x="2783" y="528"/>
                </a:lnTo>
                <a:lnTo>
                  <a:pt x="2785" y="528"/>
                </a:lnTo>
                <a:lnTo>
                  <a:pt x="2785" y="528"/>
                </a:lnTo>
                <a:lnTo>
                  <a:pt x="2787" y="528"/>
                </a:lnTo>
                <a:lnTo>
                  <a:pt x="2787" y="531"/>
                </a:lnTo>
                <a:lnTo>
                  <a:pt x="2787" y="531"/>
                </a:lnTo>
                <a:lnTo>
                  <a:pt x="2789" y="531"/>
                </a:lnTo>
                <a:lnTo>
                  <a:pt x="2791" y="528"/>
                </a:lnTo>
                <a:lnTo>
                  <a:pt x="2793" y="528"/>
                </a:lnTo>
                <a:lnTo>
                  <a:pt x="2795" y="526"/>
                </a:lnTo>
                <a:lnTo>
                  <a:pt x="2793" y="531"/>
                </a:lnTo>
                <a:lnTo>
                  <a:pt x="2789" y="533"/>
                </a:lnTo>
                <a:lnTo>
                  <a:pt x="2787" y="533"/>
                </a:lnTo>
                <a:lnTo>
                  <a:pt x="2785" y="533"/>
                </a:lnTo>
                <a:lnTo>
                  <a:pt x="2785" y="531"/>
                </a:lnTo>
                <a:lnTo>
                  <a:pt x="2774" y="535"/>
                </a:lnTo>
                <a:lnTo>
                  <a:pt x="2772" y="537"/>
                </a:lnTo>
                <a:lnTo>
                  <a:pt x="2772" y="539"/>
                </a:lnTo>
                <a:lnTo>
                  <a:pt x="2772" y="541"/>
                </a:lnTo>
                <a:lnTo>
                  <a:pt x="2772" y="541"/>
                </a:lnTo>
                <a:lnTo>
                  <a:pt x="2774" y="539"/>
                </a:lnTo>
                <a:lnTo>
                  <a:pt x="2776" y="539"/>
                </a:lnTo>
                <a:lnTo>
                  <a:pt x="2774" y="541"/>
                </a:lnTo>
                <a:lnTo>
                  <a:pt x="2772" y="543"/>
                </a:lnTo>
                <a:lnTo>
                  <a:pt x="2770" y="543"/>
                </a:lnTo>
                <a:lnTo>
                  <a:pt x="2768" y="543"/>
                </a:lnTo>
                <a:lnTo>
                  <a:pt x="2766" y="545"/>
                </a:lnTo>
                <a:lnTo>
                  <a:pt x="2764" y="547"/>
                </a:lnTo>
                <a:lnTo>
                  <a:pt x="2762" y="549"/>
                </a:lnTo>
                <a:lnTo>
                  <a:pt x="2755" y="554"/>
                </a:lnTo>
                <a:lnTo>
                  <a:pt x="2753" y="556"/>
                </a:lnTo>
                <a:lnTo>
                  <a:pt x="2751" y="558"/>
                </a:lnTo>
                <a:lnTo>
                  <a:pt x="2751" y="560"/>
                </a:lnTo>
                <a:lnTo>
                  <a:pt x="2749" y="562"/>
                </a:lnTo>
                <a:lnTo>
                  <a:pt x="2747" y="562"/>
                </a:lnTo>
                <a:lnTo>
                  <a:pt x="2747" y="564"/>
                </a:lnTo>
                <a:lnTo>
                  <a:pt x="2747" y="566"/>
                </a:lnTo>
                <a:lnTo>
                  <a:pt x="2747" y="564"/>
                </a:lnTo>
                <a:lnTo>
                  <a:pt x="2749" y="564"/>
                </a:lnTo>
                <a:lnTo>
                  <a:pt x="2751" y="566"/>
                </a:lnTo>
                <a:lnTo>
                  <a:pt x="2751" y="568"/>
                </a:lnTo>
                <a:lnTo>
                  <a:pt x="2751" y="568"/>
                </a:lnTo>
                <a:lnTo>
                  <a:pt x="2753" y="568"/>
                </a:lnTo>
                <a:lnTo>
                  <a:pt x="2757" y="568"/>
                </a:lnTo>
                <a:lnTo>
                  <a:pt x="2766" y="564"/>
                </a:lnTo>
                <a:lnTo>
                  <a:pt x="2768" y="562"/>
                </a:lnTo>
                <a:lnTo>
                  <a:pt x="2766" y="560"/>
                </a:lnTo>
                <a:lnTo>
                  <a:pt x="2766" y="560"/>
                </a:lnTo>
                <a:lnTo>
                  <a:pt x="2768" y="558"/>
                </a:lnTo>
                <a:lnTo>
                  <a:pt x="2770" y="558"/>
                </a:lnTo>
                <a:lnTo>
                  <a:pt x="2772" y="558"/>
                </a:lnTo>
                <a:lnTo>
                  <a:pt x="2774" y="558"/>
                </a:lnTo>
                <a:lnTo>
                  <a:pt x="2774" y="558"/>
                </a:lnTo>
                <a:lnTo>
                  <a:pt x="2772" y="560"/>
                </a:lnTo>
                <a:lnTo>
                  <a:pt x="2770" y="560"/>
                </a:lnTo>
                <a:lnTo>
                  <a:pt x="2770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0" y="564"/>
                </a:lnTo>
                <a:lnTo>
                  <a:pt x="2768" y="564"/>
                </a:lnTo>
                <a:lnTo>
                  <a:pt x="2766" y="564"/>
                </a:lnTo>
                <a:lnTo>
                  <a:pt x="2764" y="566"/>
                </a:lnTo>
                <a:lnTo>
                  <a:pt x="2764" y="566"/>
                </a:lnTo>
                <a:lnTo>
                  <a:pt x="2762" y="568"/>
                </a:lnTo>
                <a:lnTo>
                  <a:pt x="2764" y="568"/>
                </a:lnTo>
                <a:lnTo>
                  <a:pt x="2764" y="570"/>
                </a:lnTo>
                <a:lnTo>
                  <a:pt x="2764" y="570"/>
                </a:lnTo>
                <a:lnTo>
                  <a:pt x="2762" y="570"/>
                </a:lnTo>
                <a:lnTo>
                  <a:pt x="2757" y="570"/>
                </a:lnTo>
                <a:lnTo>
                  <a:pt x="2755" y="570"/>
                </a:lnTo>
                <a:lnTo>
                  <a:pt x="2753" y="570"/>
                </a:lnTo>
                <a:lnTo>
                  <a:pt x="2753" y="572"/>
                </a:lnTo>
                <a:lnTo>
                  <a:pt x="2753" y="572"/>
                </a:lnTo>
                <a:lnTo>
                  <a:pt x="2751" y="570"/>
                </a:lnTo>
                <a:lnTo>
                  <a:pt x="2751" y="570"/>
                </a:lnTo>
                <a:lnTo>
                  <a:pt x="2751" y="568"/>
                </a:lnTo>
                <a:lnTo>
                  <a:pt x="2749" y="566"/>
                </a:lnTo>
                <a:lnTo>
                  <a:pt x="2747" y="566"/>
                </a:lnTo>
                <a:lnTo>
                  <a:pt x="2745" y="568"/>
                </a:lnTo>
                <a:lnTo>
                  <a:pt x="2743" y="568"/>
                </a:lnTo>
                <a:lnTo>
                  <a:pt x="2741" y="570"/>
                </a:lnTo>
                <a:lnTo>
                  <a:pt x="2739" y="570"/>
                </a:lnTo>
                <a:lnTo>
                  <a:pt x="2739" y="570"/>
                </a:lnTo>
                <a:lnTo>
                  <a:pt x="2741" y="568"/>
                </a:lnTo>
                <a:lnTo>
                  <a:pt x="2741" y="568"/>
                </a:lnTo>
                <a:lnTo>
                  <a:pt x="2736" y="566"/>
                </a:lnTo>
                <a:lnTo>
                  <a:pt x="2734" y="566"/>
                </a:lnTo>
                <a:lnTo>
                  <a:pt x="2732" y="568"/>
                </a:lnTo>
                <a:lnTo>
                  <a:pt x="2730" y="568"/>
                </a:lnTo>
                <a:lnTo>
                  <a:pt x="2728" y="570"/>
                </a:lnTo>
                <a:lnTo>
                  <a:pt x="2730" y="570"/>
                </a:lnTo>
                <a:lnTo>
                  <a:pt x="2730" y="570"/>
                </a:lnTo>
                <a:lnTo>
                  <a:pt x="2732" y="570"/>
                </a:lnTo>
                <a:lnTo>
                  <a:pt x="2732" y="572"/>
                </a:lnTo>
                <a:lnTo>
                  <a:pt x="2732" y="572"/>
                </a:lnTo>
                <a:lnTo>
                  <a:pt x="2732" y="575"/>
                </a:lnTo>
                <a:lnTo>
                  <a:pt x="2728" y="575"/>
                </a:lnTo>
                <a:lnTo>
                  <a:pt x="2726" y="575"/>
                </a:lnTo>
                <a:lnTo>
                  <a:pt x="2726" y="577"/>
                </a:lnTo>
                <a:lnTo>
                  <a:pt x="2726" y="579"/>
                </a:lnTo>
                <a:lnTo>
                  <a:pt x="2728" y="581"/>
                </a:lnTo>
                <a:lnTo>
                  <a:pt x="2732" y="583"/>
                </a:lnTo>
                <a:lnTo>
                  <a:pt x="2732" y="585"/>
                </a:lnTo>
                <a:lnTo>
                  <a:pt x="2728" y="581"/>
                </a:lnTo>
                <a:lnTo>
                  <a:pt x="2726" y="581"/>
                </a:lnTo>
                <a:lnTo>
                  <a:pt x="2726" y="579"/>
                </a:lnTo>
                <a:lnTo>
                  <a:pt x="2722" y="579"/>
                </a:lnTo>
                <a:lnTo>
                  <a:pt x="2720" y="579"/>
                </a:lnTo>
                <a:lnTo>
                  <a:pt x="2718" y="579"/>
                </a:lnTo>
                <a:lnTo>
                  <a:pt x="2718" y="579"/>
                </a:lnTo>
                <a:lnTo>
                  <a:pt x="2716" y="581"/>
                </a:lnTo>
                <a:lnTo>
                  <a:pt x="2709" y="581"/>
                </a:lnTo>
                <a:lnTo>
                  <a:pt x="2709" y="583"/>
                </a:lnTo>
                <a:lnTo>
                  <a:pt x="2707" y="583"/>
                </a:lnTo>
                <a:lnTo>
                  <a:pt x="2705" y="585"/>
                </a:lnTo>
                <a:lnTo>
                  <a:pt x="2705" y="587"/>
                </a:lnTo>
                <a:lnTo>
                  <a:pt x="2705" y="587"/>
                </a:lnTo>
                <a:lnTo>
                  <a:pt x="2709" y="587"/>
                </a:lnTo>
                <a:lnTo>
                  <a:pt x="2711" y="587"/>
                </a:lnTo>
                <a:lnTo>
                  <a:pt x="2713" y="587"/>
                </a:lnTo>
                <a:lnTo>
                  <a:pt x="2716" y="587"/>
                </a:lnTo>
                <a:lnTo>
                  <a:pt x="2724" y="585"/>
                </a:lnTo>
                <a:lnTo>
                  <a:pt x="2726" y="587"/>
                </a:lnTo>
                <a:lnTo>
                  <a:pt x="2722" y="587"/>
                </a:lnTo>
                <a:lnTo>
                  <a:pt x="2718" y="589"/>
                </a:lnTo>
                <a:lnTo>
                  <a:pt x="2718" y="589"/>
                </a:lnTo>
                <a:lnTo>
                  <a:pt x="2718" y="589"/>
                </a:lnTo>
                <a:lnTo>
                  <a:pt x="2720" y="589"/>
                </a:lnTo>
                <a:lnTo>
                  <a:pt x="2718" y="591"/>
                </a:lnTo>
                <a:lnTo>
                  <a:pt x="2718" y="591"/>
                </a:lnTo>
                <a:lnTo>
                  <a:pt x="2716" y="591"/>
                </a:lnTo>
                <a:lnTo>
                  <a:pt x="2713" y="589"/>
                </a:lnTo>
                <a:lnTo>
                  <a:pt x="2709" y="589"/>
                </a:lnTo>
                <a:lnTo>
                  <a:pt x="2705" y="589"/>
                </a:lnTo>
                <a:lnTo>
                  <a:pt x="2703" y="589"/>
                </a:lnTo>
                <a:lnTo>
                  <a:pt x="2701" y="589"/>
                </a:lnTo>
                <a:lnTo>
                  <a:pt x="2699" y="589"/>
                </a:lnTo>
                <a:lnTo>
                  <a:pt x="2699" y="589"/>
                </a:lnTo>
                <a:lnTo>
                  <a:pt x="2699" y="591"/>
                </a:lnTo>
                <a:lnTo>
                  <a:pt x="2697" y="593"/>
                </a:lnTo>
                <a:lnTo>
                  <a:pt x="2697" y="593"/>
                </a:lnTo>
                <a:lnTo>
                  <a:pt x="2697" y="593"/>
                </a:lnTo>
                <a:lnTo>
                  <a:pt x="2699" y="593"/>
                </a:lnTo>
                <a:lnTo>
                  <a:pt x="2701" y="593"/>
                </a:lnTo>
                <a:lnTo>
                  <a:pt x="2705" y="593"/>
                </a:lnTo>
                <a:lnTo>
                  <a:pt x="2703" y="593"/>
                </a:lnTo>
                <a:lnTo>
                  <a:pt x="2703" y="593"/>
                </a:lnTo>
                <a:lnTo>
                  <a:pt x="2697" y="596"/>
                </a:lnTo>
                <a:lnTo>
                  <a:pt x="2697" y="596"/>
                </a:lnTo>
                <a:lnTo>
                  <a:pt x="2695" y="596"/>
                </a:lnTo>
                <a:lnTo>
                  <a:pt x="2695" y="593"/>
                </a:lnTo>
                <a:lnTo>
                  <a:pt x="2692" y="593"/>
                </a:lnTo>
                <a:lnTo>
                  <a:pt x="2692" y="596"/>
                </a:lnTo>
                <a:lnTo>
                  <a:pt x="2690" y="596"/>
                </a:lnTo>
                <a:lnTo>
                  <a:pt x="2688" y="596"/>
                </a:lnTo>
                <a:lnTo>
                  <a:pt x="2686" y="598"/>
                </a:lnTo>
                <a:lnTo>
                  <a:pt x="2686" y="598"/>
                </a:lnTo>
                <a:lnTo>
                  <a:pt x="2686" y="600"/>
                </a:lnTo>
                <a:lnTo>
                  <a:pt x="2684" y="600"/>
                </a:lnTo>
                <a:lnTo>
                  <a:pt x="2684" y="600"/>
                </a:lnTo>
                <a:lnTo>
                  <a:pt x="2682" y="600"/>
                </a:lnTo>
                <a:lnTo>
                  <a:pt x="2682" y="602"/>
                </a:lnTo>
                <a:lnTo>
                  <a:pt x="2682" y="604"/>
                </a:lnTo>
                <a:lnTo>
                  <a:pt x="2684" y="604"/>
                </a:lnTo>
                <a:lnTo>
                  <a:pt x="2686" y="604"/>
                </a:lnTo>
                <a:lnTo>
                  <a:pt x="2690" y="604"/>
                </a:lnTo>
                <a:lnTo>
                  <a:pt x="2697" y="606"/>
                </a:lnTo>
                <a:lnTo>
                  <a:pt x="2701" y="606"/>
                </a:lnTo>
                <a:lnTo>
                  <a:pt x="2705" y="606"/>
                </a:lnTo>
                <a:lnTo>
                  <a:pt x="2705" y="606"/>
                </a:lnTo>
                <a:lnTo>
                  <a:pt x="2701" y="608"/>
                </a:lnTo>
                <a:lnTo>
                  <a:pt x="2695" y="608"/>
                </a:lnTo>
                <a:lnTo>
                  <a:pt x="2692" y="606"/>
                </a:lnTo>
                <a:lnTo>
                  <a:pt x="2686" y="606"/>
                </a:lnTo>
                <a:lnTo>
                  <a:pt x="2682" y="606"/>
                </a:lnTo>
                <a:lnTo>
                  <a:pt x="2680" y="606"/>
                </a:lnTo>
                <a:lnTo>
                  <a:pt x="2680" y="606"/>
                </a:lnTo>
                <a:lnTo>
                  <a:pt x="2678" y="608"/>
                </a:lnTo>
                <a:lnTo>
                  <a:pt x="2680" y="610"/>
                </a:lnTo>
                <a:lnTo>
                  <a:pt x="2680" y="610"/>
                </a:lnTo>
                <a:lnTo>
                  <a:pt x="2682" y="612"/>
                </a:lnTo>
                <a:lnTo>
                  <a:pt x="2682" y="612"/>
                </a:lnTo>
                <a:lnTo>
                  <a:pt x="2684" y="614"/>
                </a:lnTo>
                <a:lnTo>
                  <a:pt x="2684" y="614"/>
                </a:lnTo>
                <a:lnTo>
                  <a:pt x="2684" y="614"/>
                </a:lnTo>
                <a:lnTo>
                  <a:pt x="2682" y="614"/>
                </a:lnTo>
                <a:lnTo>
                  <a:pt x="2680" y="617"/>
                </a:lnTo>
                <a:lnTo>
                  <a:pt x="2680" y="617"/>
                </a:lnTo>
                <a:lnTo>
                  <a:pt x="2680" y="621"/>
                </a:lnTo>
                <a:lnTo>
                  <a:pt x="2682" y="621"/>
                </a:lnTo>
                <a:lnTo>
                  <a:pt x="2684" y="623"/>
                </a:lnTo>
                <a:lnTo>
                  <a:pt x="2686" y="623"/>
                </a:lnTo>
                <a:lnTo>
                  <a:pt x="2690" y="623"/>
                </a:lnTo>
                <a:lnTo>
                  <a:pt x="2697" y="621"/>
                </a:lnTo>
                <a:lnTo>
                  <a:pt x="2701" y="623"/>
                </a:lnTo>
                <a:lnTo>
                  <a:pt x="2701" y="623"/>
                </a:lnTo>
                <a:lnTo>
                  <a:pt x="2703" y="621"/>
                </a:lnTo>
                <a:lnTo>
                  <a:pt x="2703" y="619"/>
                </a:lnTo>
                <a:lnTo>
                  <a:pt x="2703" y="619"/>
                </a:lnTo>
                <a:lnTo>
                  <a:pt x="2703" y="621"/>
                </a:lnTo>
                <a:lnTo>
                  <a:pt x="2705" y="621"/>
                </a:lnTo>
                <a:lnTo>
                  <a:pt x="2707" y="621"/>
                </a:lnTo>
                <a:lnTo>
                  <a:pt x="2709" y="621"/>
                </a:lnTo>
                <a:lnTo>
                  <a:pt x="2711" y="621"/>
                </a:lnTo>
                <a:lnTo>
                  <a:pt x="2713" y="621"/>
                </a:lnTo>
                <a:lnTo>
                  <a:pt x="2713" y="621"/>
                </a:lnTo>
                <a:lnTo>
                  <a:pt x="2713" y="619"/>
                </a:lnTo>
                <a:lnTo>
                  <a:pt x="2713" y="617"/>
                </a:lnTo>
                <a:lnTo>
                  <a:pt x="2716" y="617"/>
                </a:lnTo>
                <a:lnTo>
                  <a:pt x="2716" y="617"/>
                </a:lnTo>
                <a:lnTo>
                  <a:pt x="2713" y="619"/>
                </a:lnTo>
                <a:lnTo>
                  <a:pt x="2716" y="621"/>
                </a:lnTo>
                <a:lnTo>
                  <a:pt x="2718" y="621"/>
                </a:lnTo>
                <a:lnTo>
                  <a:pt x="2718" y="621"/>
                </a:lnTo>
                <a:lnTo>
                  <a:pt x="2709" y="623"/>
                </a:lnTo>
                <a:lnTo>
                  <a:pt x="2709" y="625"/>
                </a:lnTo>
                <a:lnTo>
                  <a:pt x="2709" y="625"/>
                </a:lnTo>
                <a:lnTo>
                  <a:pt x="2709" y="627"/>
                </a:lnTo>
                <a:lnTo>
                  <a:pt x="2709" y="625"/>
                </a:lnTo>
                <a:lnTo>
                  <a:pt x="2709" y="625"/>
                </a:lnTo>
                <a:lnTo>
                  <a:pt x="2707" y="623"/>
                </a:lnTo>
                <a:lnTo>
                  <a:pt x="2705" y="623"/>
                </a:lnTo>
                <a:lnTo>
                  <a:pt x="2703" y="623"/>
                </a:lnTo>
                <a:lnTo>
                  <a:pt x="2701" y="623"/>
                </a:lnTo>
                <a:lnTo>
                  <a:pt x="2699" y="623"/>
                </a:lnTo>
                <a:lnTo>
                  <a:pt x="2695" y="623"/>
                </a:lnTo>
                <a:lnTo>
                  <a:pt x="2688" y="625"/>
                </a:lnTo>
                <a:lnTo>
                  <a:pt x="2684" y="625"/>
                </a:lnTo>
                <a:lnTo>
                  <a:pt x="2682" y="625"/>
                </a:lnTo>
                <a:lnTo>
                  <a:pt x="2682" y="623"/>
                </a:lnTo>
                <a:lnTo>
                  <a:pt x="2680" y="625"/>
                </a:lnTo>
                <a:lnTo>
                  <a:pt x="2680" y="627"/>
                </a:lnTo>
                <a:lnTo>
                  <a:pt x="2680" y="629"/>
                </a:lnTo>
                <a:lnTo>
                  <a:pt x="2680" y="631"/>
                </a:lnTo>
                <a:lnTo>
                  <a:pt x="2682" y="633"/>
                </a:lnTo>
                <a:lnTo>
                  <a:pt x="2684" y="635"/>
                </a:lnTo>
                <a:lnTo>
                  <a:pt x="2686" y="633"/>
                </a:lnTo>
                <a:lnTo>
                  <a:pt x="2688" y="631"/>
                </a:lnTo>
                <a:lnTo>
                  <a:pt x="2690" y="631"/>
                </a:lnTo>
                <a:lnTo>
                  <a:pt x="2688" y="633"/>
                </a:lnTo>
                <a:lnTo>
                  <a:pt x="2682" y="635"/>
                </a:lnTo>
                <a:lnTo>
                  <a:pt x="2682" y="637"/>
                </a:lnTo>
                <a:lnTo>
                  <a:pt x="2682" y="640"/>
                </a:lnTo>
                <a:lnTo>
                  <a:pt x="2684" y="642"/>
                </a:lnTo>
                <a:lnTo>
                  <a:pt x="2686" y="644"/>
                </a:lnTo>
                <a:lnTo>
                  <a:pt x="2688" y="644"/>
                </a:lnTo>
                <a:lnTo>
                  <a:pt x="2690" y="644"/>
                </a:lnTo>
                <a:lnTo>
                  <a:pt x="2690" y="644"/>
                </a:lnTo>
                <a:lnTo>
                  <a:pt x="2688" y="646"/>
                </a:lnTo>
                <a:lnTo>
                  <a:pt x="2686" y="646"/>
                </a:lnTo>
                <a:lnTo>
                  <a:pt x="2684" y="646"/>
                </a:lnTo>
                <a:lnTo>
                  <a:pt x="2684" y="646"/>
                </a:lnTo>
                <a:lnTo>
                  <a:pt x="2682" y="646"/>
                </a:lnTo>
                <a:lnTo>
                  <a:pt x="2684" y="648"/>
                </a:lnTo>
                <a:lnTo>
                  <a:pt x="2682" y="648"/>
                </a:lnTo>
                <a:lnTo>
                  <a:pt x="2682" y="650"/>
                </a:lnTo>
                <a:lnTo>
                  <a:pt x="2682" y="652"/>
                </a:lnTo>
                <a:lnTo>
                  <a:pt x="2682" y="654"/>
                </a:lnTo>
                <a:lnTo>
                  <a:pt x="2682" y="654"/>
                </a:lnTo>
                <a:lnTo>
                  <a:pt x="2682" y="654"/>
                </a:lnTo>
                <a:lnTo>
                  <a:pt x="2684" y="654"/>
                </a:lnTo>
                <a:lnTo>
                  <a:pt x="2684" y="652"/>
                </a:lnTo>
                <a:lnTo>
                  <a:pt x="2686" y="652"/>
                </a:lnTo>
                <a:lnTo>
                  <a:pt x="2688" y="650"/>
                </a:lnTo>
                <a:lnTo>
                  <a:pt x="2688" y="648"/>
                </a:lnTo>
                <a:lnTo>
                  <a:pt x="2690" y="646"/>
                </a:lnTo>
                <a:lnTo>
                  <a:pt x="2692" y="646"/>
                </a:lnTo>
                <a:lnTo>
                  <a:pt x="2692" y="646"/>
                </a:lnTo>
                <a:lnTo>
                  <a:pt x="2692" y="644"/>
                </a:lnTo>
                <a:lnTo>
                  <a:pt x="2695" y="642"/>
                </a:lnTo>
                <a:lnTo>
                  <a:pt x="2697" y="640"/>
                </a:lnTo>
                <a:lnTo>
                  <a:pt x="2697" y="640"/>
                </a:lnTo>
                <a:lnTo>
                  <a:pt x="2699" y="637"/>
                </a:lnTo>
                <a:lnTo>
                  <a:pt x="2707" y="635"/>
                </a:lnTo>
                <a:lnTo>
                  <a:pt x="2709" y="635"/>
                </a:lnTo>
                <a:lnTo>
                  <a:pt x="2709" y="637"/>
                </a:lnTo>
                <a:lnTo>
                  <a:pt x="2705" y="637"/>
                </a:lnTo>
                <a:lnTo>
                  <a:pt x="2705" y="637"/>
                </a:lnTo>
                <a:lnTo>
                  <a:pt x="2705" y="640"/>
                </a:lnTo>
                <a:lnTo>
                  <a:pt x="2703" y="644"/>
                </a:lnTo>
                <a:lnTo>
                  <a:pt x="2703" y="642"/>
                </a:lnTo>
                <a:lnTo>
                  <a:pt x="2703" y="640"/>
                </a:lnTo>
                <a:lnTo>
                  <a:pt x="2703" y="637"/>
                </a:lnTo>
                <a:lnTo>
                  <a:pt x="2699" y="640"/>
                </a:lnTo>
                <a:lnTo>
                  <a:pt x="2697" y="642"/>
                </a:lnTo>
                <a:lnTo>
                  <a:pt x="2697" y="644"/>
                </a:lnTo>
                <a:lnTo>
                  <a:pt x="2697" y="644"/>
                </a:lnTo>
                <a:lnTo>
                  <a:pt x="2697" y="646"/>
                </a:lnTo>
                <a:lnTo>
                  <a:pt x="2695" y="646"/>
                </a:lnTo>
                <a:lnTo>
                  <a:pt x="2692" y="648"/>
                </a:lnTo>
                <a:lnTo>
                  <a:pt x="2690" y="650"/>
                </a:lnTo>
                <a:lnTo>
                  <a:pt x="2690" y="650"/>
                </a:lnTo>
                <a:lnTo>
                  <a:pt x="2692" y="652"/>
                </a:lnTo>
                <a:lnTo>
                  <a:pt x="2695" y="650"/>
                </a:lnTo>
                <a:lnTo>
                  <a:pt x="2695" y="650"/>
                </a:lnTo>
                <a:lnTo>
                  <a:pt x="2697" y="650"/>
                </a:lnTo>
                <a:lnTo>
                  <a:pt x="2699" y="650"/>
                </a:lnTo>
                <a:lnTo>
                  <a:pt x="2695" y="652"/>
                </a:lnTo>
                <a:lnTo>
                  <a:pt x="2692" y="652"/>
                </a:lnTo>
                <a:lnTo>
                  <a:pt x="2690" y="654"/>
                </a:lnTo>
                <a:lnTo>
                  <a:pt x="2688" y="654"/>
                </a:lnTo>
                <a:lnTo>
                  <a:pt x="2688" y="652"/>
                </a:lnTo>
                <a:lnTo>
                  <a:pt x="2686" y="652"/>
                </a:lnTo>
                <a:lnTo>
                  <a:pt x="2686" y="654"/>
                </a:lnTo>
                <a:lnTo>
                  <a:pt x="2684" y="654"/>
                </a:lnTo>
                <a:lnTo>
                  <a:pt x="2684" y="656"/>
                </a:lnTo>
                <a:lnTo>
                  <a:pt x="2682" y="658"/>
                </a:lnTo>
                <a:lnTo>
                  <a:pt x="2682" y="663"/>
                </a:lnTo>
                <a:lnTo>
                  <a:pt x="2682" y="665"/>
                </a:lnTo>
                <a:lnTo>
                  <a:pt x="2686" y="665"/>
                </a:lnTo>
                <a:lnTo>
                  <a:pt x="2686" y="665"/>
                </a:lnTo>
                <a:lnTo>
                  <a:pt x="2688" y="663"/>
                </a:lnTo>
                <a:lnTo>
                  <a:pt x="2690" y="661"/>
                </a:lnTo>
                <a:lnTo>
                  <a:pt x="2690" y="661"/>
                </a:lnTo>
                <a:lnTo>
                  <a:pt x="2692" y="661"/>
                </a:lnTo>
                <a:lnTo>
                  <a:pt x="2695" y="658"/>
                </a:lnTo>
                <a:lnTo>
                  <a:pt x="2697" y="658"/>
                </a:lnTo>
                <a:lnTo>
                  <a:pt x="2699" y="656"/>
                </a:lnTo>
                <a:lnTo>
                  <a:pt x="2701" y="656"/>
                </a:lnTo>
                <a:lnTo>
                  <a:pt x="2701" y="656"/>
                </a:lnTo>
                <a:lnTo>
                  <a:pt x="2699" y="656"/>
                </a:lnTo>
                <a:lnTo>
                  <a:pt x="2697" y="658"/>
                </a:lnTo>
                <a:lnTo>
                  <a:pt x="2695" y="661"/>
                </a:lnTo>
                <a:lnTo>
                  <a:pt x="2695" y="663"/>
                </a:lnTo>
                <a:lnTo>
                  <a:pt x="2695" y="663"/>
                </a:lnTo>
                <a:lnTo>
                  <a:pt x="2695" y="665"/>
                </a:lnTo>
                <a:lnTo>
                  <a:pt x="2695" y="665"/>
                </a:lnTo>
                <a:lnTo>
                  <a:pt x="2692" y="667"/>
                </a:lnTo>
                <a:lnTo>
                  <a:pt x="2692" y="667"/>
                </a:lnTo>
                <a:lnTo>
                  <a:pt x="2695" y="669"/>
                </a:lnTo>
                <a:lnTo>
                  <a:pt x="2697" y="669"/>
                </a:lnTo>
                <a:lnTo>
                  <a:pt x="2699" y="667"/>
                </a:lnTo>
                <a:lnTo>
                  <a:pt x="2701" y="669"/>
                </a:lnTo>
                <a:lnTo>
                  <a:pt x="2699" y="669"/>
                </a:lnTo>
                <a:lnTo>
                  <a:pt x="2697" y="671"/>
                </a:lnTo>
                <a:lnTo>
                  <a:pt x="2697" y="671"/>
                </a:lnTo>
                <a:lnTo>
                  <a:pt x="2692" y="669"/>
                </a:lnTo>
                <a:lnTo>
                  <a:pt x="2688" y="667"/>
                </a:lnTo>
                <a:lnTo>
                  <a:pt x="2688" y="669"/>
                </a:lnTo>
                <a:lnTo>
                  <a:pt x="2688" y="671"/>
                </a:lnTo>
                <a:lnTo>
                  <a:pt x="2688" y="673"/>
                </a:lnTo>
                <a:lnTo>
                  <a:pt x="2688" y="675"/>
                </a:lnTo>
                <a:lnTo>
                  <a:pt x="2690" y="677"/>
                </a:lnTo>
                <a:lnTo>
                  <a:pt x="2695" y="679"/>
                </a:lnTo>
                <a:lnTo>
                  <a:pt x="2695" y="682"/>
                </a:lnTo>
                <a:lnTo>
                  <a:pt x="2701" y="684"/>
                </a:lnTo>
                <a:lnTo>
                  <a:pt x="2701" y="684"/>
                </a:lnTo>
                <a:lnTo>
                  <a:pt x="2703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3" y="686"/>
                </a:lnTo>
                <a:lnTo>
                  <a:pt x="2703" y="686"/>
                </a:lnTo>
                <a:lnTo>
                  <a:pt x="2703" y="688"/>
                </a:lnTo>
                <a:lnTo>
                  <a:pt x="2705" y="688"/>
                </a:lnTo>
                <a:lnTo>
                  <a:pt x="2705" y="688"/>
                </a:lnTo>
                <a:lnTo>
                  <a:pt x="2705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8"/>
                </a:lnTo>
                <a:lnTo>
                  <a:pt x="2707" y="688"/>
                </a:lnTo>
                <a:lnTo>
                  <a:pt x="2709" y="688"/>
                </a:lnTo>
                <a:lnTo>
                  <a:pt x="2711" y="688"/>
                </a:lnTo>
                <a:lnTo>
                  <a:pt x="2716" y="688"/>
                </a:lnTo>
                <a:lnTo>
                  <a:pt x="2722" y="688"/>
                </a:lnTo>
                <a:lnTo>
                  <a:pt x="2724" y="686"/>
                </a:lnTo>
                <a:lnTo>
                  <a:pt x="2726" y="686"/>
                </a:lnTo>
                <a:lnTo>
                  <a:pt x="2728" y="684"/>
                </a:lnTo>
                <a:lnTo>
                  <a:pt x="2730" y="684"/>
                </a:lnTo>
                <a:lnTo>
                  <a:pt x="2736" y="677"/>
                </a:lnTo>
                <a:lnTo>
                  <a:pt x="2741" y="675"/>
                </a:lnTo>
                <a:lnTo>
                  <a:pt x="2741" y="675"/>
                </a:lnTo>
                <a:lnTo>
                  <a:pt x="2741" y="673"/>
                </a:lnTo>
                <a:lnTo>
                  <a:pt x="2743" y="673"/>
                </a:lnTo>
                <a:lnTo>
                  <a:pt x="2745" y="673"/>
                </a:lnTo>
                <a:lnTo>
                  <a:pt x="2743" y="671"/>
                </a:lnTo>
                <a:lnTo>
                  <a:pt x="2747" y="669"/>
                </a:lnTo>
                <a:lnTo>
                  <a:pt x="2747" y="669"/>
                </a:lnTo>
                <a:lnTo>
                  <a:pt x="2747" y="669"/>
                </a:lnTo>
                <a:lnTo>
                  <a:pt x="2749" y="669"/>
                </a:lnTo>
                <a:lnTo>
                  <a:pt x="2747" y="667"/>
                </a:lnTo>
                <a:lnTo>
                  <a:pt x="2747" y="665"/>
                </a:lnTo>
                <a:lnTo>
                  <a:pt x="2747" y="665"/>
                </a:lnTo>
                <a:lnTo>
                  <a:pt x="2749" y="667"/>
                </a:lnTo>
                <a:lnTo>
                  <a:pt x="2751" y="669"/>
                </a:lnTo>
                <a:lnTo>
                  <a:pt x="2751" y="669"/>
                </a:lnTo>
                <a:lnTo>
                  <a:pt x="2753" y="667"/>
                </a:lnTo>
                <a:lnTo>
                  <a:pt x="2755" y="669"/>
                </a:lnTo>
                <a:lnTo>
                  <a:pt x="2755" y="667"/>
                </a:lnTo>
                <a:lnTo>
                  <a:pt x="2755" y="667"/>
                </a:lnTo>
                <a:lnTo>
                  <a:pt x="2760" y="663"/>
                </a:lnTo>
                <a:lnTo>
                  <a:pt x="2760" y="661"/>
                </a:lnTo>
                <a:lnTo>
                  <a:pt x="2760" y="658"/>
                </a:lnTo>
                <a:lnTo>
                  <a:pt x="2760" y="658"/>
                </a:lnTo>
                <a:lnTo>
                  <a:pt x="2757" y="656"/>
                </a:lnTo>
                <a:lnTo>
                  <a:pt x="2760" y="656"/>
                </a:lnTo>
                <a:lnTo>
                  <a:pt x="2762" y="656"/>
                </a:lnTo>
                <a:lnTo>
                  <a:pt x="2760" y="654"/>
                </a:lnTo>
                <a:lnTo>
                  <a:pt x="2762" y="652"/>
                </a:lnTo>
                <a:lnTo>
                  <a:pt x="2762" y="654"/>
                </a:lnTo>
                <a:lnTo>
                  <a:pt x="2762" y="656"/>
                </a:lnTo>
                <a:lnTo>
                  <a:pt x="2762" y="658"/>
                </a:lnTo>
                <a:lnTo>
                  <a:pt x="2762" y="661"/>
                </a:lnTo>
                <a:lnTo>
                  <a:pt x="2764" y="663"/>
                </a:lnTo>
                <a:lnTo>
                  <a:pt x="2764" y="665"/>
                </a:lnTo>
                <a:lnTo>
                  <a:pt x="2766" y="665"/>
                </a:lnTo>
                <a:lnTo>
                  <a:pt x="2768" y="665"/>
                </a:lnTo>
                <a:lnTo>
                  <a:pt x="2768" y="665"/>
                </a:lnTo>
                <a:lnTo>
                  <a:pt x="2770" y="665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0" y="667"/>
                </a:lnTo>
                <a:lnTo>
                  <a:pt x="2770" y="667"/>
                </a:lnTo>
                <a:lnTo>
                  <a:pt x="2770" y="669"/>
                </a:lnTo>
                <a:lnTo>
                  <a:pt x="2770" y="669"/>
                </a:lnTo>
                <a:lnTo>
                  <a:pt x="2770" y="671"/>
                </a:lnTo>
                <a:lnTo>
                  <a:pt x="2770" y="675"/>
                </a:lnTo>
                <a:lnTo>
                  <a:pt x="2770" y="679"/>
                </a:lnTo>
                <a:lnTo>
                  <a:pt x="2770" y="679"/>
                </a:lnTo>
                <a:lnTo>
                  <a:pt x="2770" y="682"/>
                </a:lnTo>
                <a:lnTo>
                  <a:pt x="2772" y="682"/>
                </a:lnTo>
                <a:lnTo>
                  <a:pt x="2774" y="682"/>
                </a:lnTo>
                <a:lnTo>
                  <a:pt x="2774" y="686"/>
                </a:lnTo>
                <a:lnTo>
                  <a:pt x="2774" y="690"/>
                </a:lnTo>
                <a:lnTo>
                  <a:pt x="2776" y="690"/>
                </a:lnTo>
                <a:lnTo>
                  <a:pt x="2778" y="694"/>
                </a:lnTo>
                <a:lnTo>
                  <a:pt x="2778" y="694"/>
                </a:lnTo>
                <a:lnTo>
                  <a:pt x="2780" y="696"/>
                </a:lnTo>
                <a:lnTo>
                  <a:pt x="2780" y="696"/>
                </a:lnTo>
                <a:lnTo>
                  <a:pt x="2780" y="698"/>
                </a:lnTo>
                <a:lnTo>
                  <a:pt x="2780" y="700"/>
                </a:lnTo>
                <a:lnTo>
                  <a:pt x="2783" y="700"/>
                </a:lnTo>
                <a:lnTo>
                  <a:pt x="2785" y="705"/>
                </a:lnTo>
                <a:lnTo>
                  <a:pt x="2787" y="711"/>
                </a:lnTo>
                <a:lnTo>
                  <a:pt x="2789" y="713"/>
                </a:lnTo>
                <a:lnTo>
                  <a:pt x="2791" y="717"/>
                </a:lnTo>
                <a:lnTo>
                  <a:pt x="2793" y="717"/>
                </a:lnTo>
                <a:lnTo>
                  <a:pt x="2795" y="717"/>
                </a:lnTo>
                <a:lnTo>
                  <a:pt x="2795" y="719"/>
                </a:lnTo>
                <a:lnTo>
                  <a:pt x="2793" y="721"/>
                </a:lnTo>
                <a:lnTo>
                  <a:pt x="2793" y="721"/>
                </a:lnTo>
                <a:lnTo>
                  <a:pt x="2791" y="721"/>
                </a:lnTo>
                <a:lnTo>
                  <a:pt x="2791" y="721"/>
                </a:lnTo>
                <a:lnTo>
                  <a:pt x="2793" y="723"/>
                </a:lnTo>
                <a:lnTo>
                  <a:pt x="2793" y="726"/>
                </a:lnTo>
                <a:lnTo>
                  <a:pt x="2793" y="726"/>
                </a:lnTo>
                <a:lnTo>
                  <a:pt x="2791" y="726"/>
                </a:lnTo>
                <a:lnTo>
                  <a:pt x="2789" y="723"/>
                </a:lnTo>
                <a:lnTo>
                  <a:pt x="2789" y="723"/>
                </a:lnTo>
                <a:lnTo>
                  <a:pt x="2789" y="726"/>
                </a:lnTo>
                <a:lnTo>
                  <a:pt x="2791" y="728"/>
                </a:lnTo>
                <a:lnTo>
                  <a:pt x="2793" y="732"/>
                </a:lnTo>
                <a:lnTo>
                  <a:pt x="2795" y="734"/>
                </a:lnTo>
                <a:lnTo>
                  <a:pt x="2795" y="736"/>
                </a:lnTo>
                <a:lnTo>
                  <a:pt x="2795" y="736"/>
                </a:lnTo>
                <a:lnTo>
                  <a:pt x="2795" y="738"/>
                </a:lnTo>
                <a:lnTo>
                  <a:pt x="2795" y="740"/>
                </a:lnTo>
                <a:lnTo>
                  <a:pt x="2795" y="740"/>
                </a:lnTo>
                <a:lnTo>
                  <a:pt x="2795" y="742"/>
                </a:lnTo>
                <a:lnTo>
                  <a:pt x="2801" y="742"/>
                </a:lnTo>
                <a:lnTo>
                  <a:pt x="2808" y="742"/>
                </a:lnTo>
                <a:lnTo>
                  <a:pt x="2812" y="742"/>
                </a:lnTo>
                <a:lnTo>
                  <a:pt x="2814" y="742"/>
                </a:lnTo>
                <a:lnTo>
                  <a:pt x="2816" y="740"/>
                </a:lnTo>
                <a:lnTo>
                  <a:pt x="2814" y="738"/>
                </a:lnTo>
                <a:lnTo>
                  <a:pt x="2814" y="736"/>
                </a:lnTo>
                <a:lnTo>
                  <a:pt x="2814" y="734"/>
                </a:lnTo>
                <a:lnTo>
                  <a:pt x="2814" y="732"/>
                </a:lnTo>
                <a:lnTo>
                  <a:pt x="2816" y="730"/>
                </a:lnTo>
                <a:lnTo>
                  <a:pt x="2818" y="730"/>
                </a:lnTo>
                <a:lnTo>
                  <a:pt x="2818" y="730"/>
                </a:lnTo>
                <a:lnTo>
                  <a:pt x="2820" y="730"/>
                </a:lnTo>
                <a:lnTo>
                  <a:pt x="2822" y="730"/>
                </a:lnTo>
                <a:lnTo>
                  <a:pt x="2820" y="728"/>
                </a:lnTo>
                <a:lnTo>
                  <a:pt x="2822" y="728"/>
                </a:lnTo>
                <a:lnTo>
                  <a:pt x="2827" y="728"/>
                </a:lnTo>
                <a:lnTo>
                  <a:pt x="2831" y="728"/>
                </a:lnTo>
                <a:lnTo>
                  <a:pt x="2833" y="726"/>
                </a:lnTo>
                <a:lnTo>
                  <a:pt x="2835" y="726"/>
                </a:lnTo>
                <a:lnTo>
                  <a:pt x="2835" y="728"/>
                </a:lnTo>
                <a:lnTo>
                  <a:pt x="2837" y="728"/>
                </a:lnTo>
                <a:lnTo>
                  <a:pt x="2839" y="728"/>
                </a:lnTo>
                <a:lnTo>
                  <a:pt x="2839" y="726"/>
                </a:lnTo>
                <a:lnTo>
                  <a:pt x="2841" y="719"/>
                </a:lnTo>
                <a:lnTo>
                  <a:pt x="2843" y="717"/>
                </a:lnTo>
                <a:lnTo>
                  <a:pt x="2845" y="715"/>
                </a:lnTo>
                <a:lnTo>
                  <a:pt x="2845" y="713"/>
                </a:lnTo>
                <a:lnTo>
                  <a:pt x="2845" y="711"/>
                </a:lnTo>
                <a:lnTo>
                  <a:pt x="2848" y="709"/>
                </a:lnTo>
                <a:lnTo>
                  <a:pt x="2848" y="707"/>
                </a:lnTo>
                <a:lnTo>
                  <a:pt x="2845" y="707"/>
                </a:lnTo>
                <a:lnTo>
                  <a:pt x="2845" y="705"/>
                </a:lnTo>
                <a:lnTo>
                  <a:pt x="2850" y="700"/>
                </a:lnTo>
                <a:lnTo>
                  <a:pt x="2850" y="700"/>
                </a:lnTo>
                <a:lnTo>
                  <a:pt x="2848" y="698"/>
                </a:lnTo>
                <a:lnTo>
                  <a:pt x="2848" y="696"/>
                </a:lnTo>
                <a:lnTo>
                  <a:pt x="2848" y="694"/>
                </a:lnTo>
                <a:lnTo>
                  <a:pt x="2848" y="692"/>
                </a:lnTo>
                <a:lnTo>
                  <a:pt x="2848" y="690"/>
                </a:lnTo>
                <a:lnTo>
                  <a:pt x="2850" y="690"/>
                </a:lnTo>
                <a:lnTo>
                  <a:pt x="2850" y="686"/>
                </a:lnTo>
                <a:lnTo>
                  <a:pt x="2850" y="684"/>
                </a:lnTo>
                <a:lnTo>
                  <a:pt x="2850" y="684"/>
                </a:lnTo>
                <a:lnTo>
                  <a:pt x="2850" y="679"/>
                </a:lnTo>
                <a:lnTo>
                  <a:pt x="2852" y="679"/>
                </a:lnTo>
                <a:lnTo>
                  <a:pt x="2854" y="679"/>
                </a:lnTo>
                <a:lnTo>
                  <a:pt x="2852" y="677"/>
                </a:lnTo>
                <a:lnTo>
                  <a:pt x="2850" y="677"/>
                </a:lnTo>
                <a:lnTo>
                  <a:pt x="2845" y="675"/>
                </a:lnTo>
                <a:lnTo>
                  <a:pt x="2845" y="677"/>
                </a:lnTo>
                <a:lnTo>
                  <a:pt x="2843" y="675"/>
                </a:lnTo>
                <a:lnTo>
                  <a:pt x="2843" y="675"/>
                </a:lnTo>
                <a:lnTo>
                  <a:pt x="2843" y="675"/>
                </a:lnTo>
                <a:lnTo>
                  <a:pt x="2850" y="675"/>
                </a:lnTo>
                <a:lnTo>
                  <a:pt x="2854" y="675"/>
                </a:lnTo>
                <a:lnTo>
                  <a:pt x="2856" y="675"/>
                </a:lnTo>
                <a:lnTo>
                  <a:pt x="2858" y="673"/>
                </a:lnTo>
                <a:lnTo>
                  <a:pt x="2860" y="671"/>
                </a:lnTo>
                <a:lnTo>
                  <a:pt x="2864" y="669"/>
                </a:lnTo>
                <a:lnTo>
                  <a:pt x="2864" y="669"/>
                </a:lnTo>
                <a:lnTo>
                  <a:pt x="2866" y="669"/>
                </a:lnTo>
                <a:lnTo>
                  <a:pt x="2868" y="669"/>
                </a:lnTo>
                <a:lnTo>
                  <a:pt x="2871" y="667"/>
                </a:lnTo>
                <a:lnTo>
                  <a:pt x="2873" y="667"/>
                </a:lnTo>
                <a:lnTo>
                  <a:pt x="2873" y="665"/>
                </a:lnTo>
                <a:lnTo>
                  <a:pt x="2875" y="665"/>
                </a:lnTo>
                <a:lnTo>
                  <a:pt x="2875" y="663"/>
                </a:lnTo>
                <a:lnTo>
                  <a:pt x="2875" y="663"/>
                </a:lnTo>
                <a:lnTo>
                  <a:pt x="2877" y="661"/>
                </a:lnTo>
                <a:lnTo>
                  <a:pt x="2877" y="661"/>
                </a:lnTo>
                <a:lnTo>
                  <a:pt x="2877" y="658"/>
                </a:lnTo>
                <a:lnTo>
                  <a:pt x="2875" y="661"/>
                </a:lnTo>
                <a:lnTo>
                  <a:pt x="2875" y="661"/>
                </a:lnTo>
                <a:lnTo>
                  <a:pt x="2873" y="661"/>
                </a:lnTo>
                <a:lnTo>
                  <a:pt x="2873" y="661"/>
                </a:lnTo>
                <a:lnTo>
                  <a:pt x="2871" y="661"/>
                </a:lnTo>
                <a:lnTo>
                  <a:pt x="2871" y="661"/>
                </a:lnTo>
                <a:lnTo>
                  <a:pt x="2868" y="661"/>
                </a:lnTo>
                <a:lnTo>
                  <a:pt x="2868" y="661"/>
                </a:lnTo>
                <a:lnTo>
                  <a:pt x="2871" y="658"/>
                </a:lnTo>
                <a:lnTo>
                  <a:pt x="2871" y="658"/>
                </a:lnTo>
                <a:lnTo>
                  <a:pt x="2873" y="658"/>
                </a:lnTo>
                <a:lnTo>
                  <a:pt x="2873" y="658"/>
                </a:lnTo>
                <a:lnTo>
                  <a:pt x="2875" y="658"/>
                </a:lnTo>
                <a:lnTo>
                  <a:pt x="2877" y="656"/>
                </a:lnTo>
                <a:lnTo>
                  <a:pt x="2877" y="656"/>
                </a:lnTo>
                <a:lnTo>
                  <a:pt x="2879" y="654"/>
                </a:lnTo>
                <a:lnTo>
                  <a:pt x="2881" y="652"/>
                </a:lnTo>
                <a:lnTo>
                  <a:pt x="2883" y="652"/>
                </a:lnTo>
                <a:lnTo>
                  <a:pt x="2883" y="650"/>
                </a:lnTo>
                <a:lnTo>
                  <a:pt x="2881" y="648"/>
                </a:lnTo>
                <a:lnTo>
                  <a:pt x="2881" y="648"/>
                </a:lnTo>
                <a:lnTo>
                  <a:pt x="2881" y="646"/>
                </a:lnTo>
                <a:lnTo>
                  <a:pt x="2879" y="646"/>
                </a:lnTo>
                <a:lnTo>
                  <a:pt x="2877" y="644"/>
                </a:lnTo>
                <a:lnTo>
                  <a:pt x="2877" y="644"/>
                </a:lnTo>
                <a:lnTo>
                  <a:pt x="2877" y="642"/>
                </a:lnTo>
                <a:lnTo>
                  <a:pt x="2875" y="640"/>
                </a:lnTo>
                <a:lnTo>
                  <a:pt x="2873" y="640"/>
                </a:lnTo>
                <a:lnTo>
                  <a:pt x="2871" y="637"/>
                </a:lnTo>
                <a:lnTo>
                  <a:pt x="2868" y="635"/>
                </a:lnTo>
                <a:lnTo>
                  <a:pt x="2868" y="633"/>
                </a:lnTo>
                <a:lnTo>
                  <a:pt x="2866" y="633"/>
                </a:lnTo>
                <a:lnTo>
                  <a:pt x="2864" y="635"/>
                </a:lnTo>
                <a:lnTo>
                  <a:pt x="2864" y="635"/>
                </a:lnTo>
                <a:lnTo>
                  <a:pt x="2862" y="633"/>
                </a:lnTo>
                <a:lnTo>
                  <a:pt x="2862" y="633"/>
                </a:lnTo>
                <a:lnTo>
                  <a:pt x="2862" y="633"/>
                </a:lnTo>
                <a:lnTo>
                  <a:pt x="2860" y="633"/>
                </a:lnTo>
                <a:lnTo>
                  <a:pt x="2860" y="633"/>
                </a:lnTo>
                <a:lnTo>
                  <a:pt x="2858" y="631"/>
                </a:lnTo>
                <a:lnTo>
                  <a:pt x="2858" y="631"/>
                </a:lnTo>
                <a:lnTo>
                  <a:pt x="2858" y="629"/>
                </a:lnTo>
                <a:lnTo>
                  <a:pt x="2856" y="627"/>
                </a:lnTo>
                <a:lnTo>
                  <a:pt x="2858" y="625"/>
                </a:lnTo>
                <a:lnTo>
                  <a:pt x="2856" y="623"/>
                </a:lnTo>
                <a:lnTo>
                  <a:pt x="2856" y="621"/>
                </a:lnTo>
                <a:lnTo>
                  <a:pt x="2856" y="619"/>
                </a:lnTo>
                <a:lnTo>
                  <a:pt x="2856" y="619"/>
                </a:lnTo>
                <a:lnTo>
                  <a:pt x="2856" y="617"/>
                </a:lnTo>
                <a:lnTo>
                  <a:pt x="2856" y="617"/>
                </a:lnTo>
                <a:lnTo>
                  <a:pt x="2856" y="614"/>
                </a:lnTo>
                <a:lnTo>
                  <a:pt x="2856" y="614"/>
                </a:lnTo>
                <a:lnTo>
                  <a:pt x="2856" y="612"/>
                </a:lnTo>
                <a:lnTo>
                  <a:pt x="2858" y="610"/>
                </a:lnTo>
                <a:lnTo>
                  <a:pt x="2856" y="610"/>
                </a:lnTo>
                <a:lnTo>
                  <a:pt x="2858" y="610"/>
                </a:lnTo>
                <a:lnTo>
                  <a:pt x="2860" y="610"/>
                </a:lnTo>
                <a:lnTo>
                  <a:pt x="2860" y="608"/>
                </a:lnTo>
                <a:lnTo>
                  <a:pt x="2860" y="608"/>
                </a:lnTo>
                <a:lnTo>
                  <a:pt x="2860" y="606"/>
                </a:lnTo>
                <a:lnTo>
                  <a:pt x="2860" y="604"/>
                </a:lnTo>
                <a:lnTo>
                  <a:pt x="2860" y="602"/>
                </a:lnTo>
                <a:lnTo>
                  <a:pt x="2862" y="600"/>
                </a:lnTo>
                <a:lnTo>
                  <a:pt x="2862" y="598"/>
                </a:lnTo>
                <a:lnTo>
                  <a:pt x="2862" y="598"/>
                </a:lnTo>
                <a:lnTo>
                  <a:pt x="2862" y="598"/>
                </a:lnTo>
                <a:lnTo>
                  <a:pt x="2860" y="596"/>
                </a:lnTo>
                <a:lnTo>
                  <a:pt x="2860" y="593"/>
                </a:lnTo>
                <a:lnTo>
                  <a:pt x="2860" y="593"/>
                </a:lnTo>
                <a:lnTo>
                  <a:pt x="2860" y="591"/>
                </a:lnTo>
                <a:lnTo>
                  <a:pt x="2862" y="593"/>
                </a:lnTo>
                <a:lnTo>
                  <a:pt x="2862" y="593"/>
                </a:lnTo>
                <a:lnTo>
                  <a:pt x="2864" y="593"/>
                </a:lnTo>
                <a:lnTo>
                  <a:pt x="2864" y="591"/>
                </a:lnTo>
                <a:lnTo>
                  <a:pt x="2866" y="591"/>
                </a:lnTo>
                <a:lnTo>
                  <a:pt x="2868" y="591"/>
                </a:lnTo>
                <a:lnTo>
                  <a:pt x="2868" y="589"/>
                </a:lnTo>
                <a:lnTo>
                  <a:pt x="2868" y="589"/>
                </a:lnTo>
                <a:lnTo>
                  <a:pt x="2868" y="589"/>
                </a:lnTo>
                <a:lnTo>
                  <a:pt x="2866" y="589"/>
                </a:lnTo>
                <a:lnTo>
                  <a:pt x="2868" y="587"/>
                </a:lnTo>
                <a:lnTo>
                  <a:pt x="2868" y="587"/>
                </a:lnTo>
                <a:lnTo>
                  <a:pt x="2868" y="585"/>
                </a:lnTo>
                <a:lnTo>
                  <a:pt x="2866" y="585"/>
                </a:lnTo>
                <a:lnTo>
                  <a:pt x="2866" y="583"/>
                </a:lnTo>
                <a:lnTo>
                  <a:pt x="2866" y="583"/>
                </a:lnTo>
                <a:lnTo>
                  <a:pt x="2868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3" y="585"/>
                </a:lnTo>
                <a:lnTo>
                  <a:pt x="2875" y="583"/>
                </a:lnTo>
                <a:lnTo>
                  <a:pt x="2875" y="583"/>
                </a:lnTo>
                <a:lnTo>
                  <a:pt x="2875" y="581"/>
                </a:lnTo>
                <a:lnTo>
                  <a:pt x="2875" y="581"/>
                </a:lnTo>
                <a:lnTo>
                  <a:pt x="2873" y="581"/>
                </a:lnTo>
                <a:lnTo>
                  <a:pt x="2873" y="581"/>
                </a:lnTo>
                <a:lnTo>
                  <a:pt x="2875" y="581"/>
                </a:lnTo>
                <a:lnTo>
                  <a:pt x="2877" y="579"/>
                </a:lnTo>
                <a:lnTo>
                  <a:pt x="2877" y="579"/>
                </a:lnTo>
                <a:lnTo>
                  <a:pt x="2877" y="577"/>
                </a:lnTo>
                <a:lnTo>
                  <a:pt x="2879" y="577"/>
                </a:lnTo>
                <a:lnTo>
                  <a:pt x="2879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79" y="575"/>
                </a:lnTo>
                <a:lnTo>
                  <a:pt x="2881" y="575"/>
                </a:lnTo>
                <a:lnTo>
                  <a:pt x="2883" y="575"/>
                </a:lnTo>
                <a:lnTo>
                  <a:pt x="2887" y="572"/>
                </a:lnTo>
                <a:lnTo>
                  <a:pt x="2887" y="570"/>
                </a:lnTo>
                <a:lnTo>
                  <a:pt x="2887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92" y="570"/>
                </a:lnTo>
                <a:lnTo>
                  <a:pt x="2892" y="570"/>
                </a:lnTo>
                <a:lnTo>
                  <a:pt x="2894" y="570"/>
                </a:lnTo>
                <a:lnTo>
                  <a:pt x="2894" y="568"/>
                </a:lnTo>
                <a:lnTo>
                  <a:pt x="2896" y="566"/>
                </a:lnTo>
                <a:lnTo>
                  <a:pt x="2900" y="566"/>
                </a:lnTo>
                <a:lnTo>
                  <a:pt x="2902" y="564"/>
                </a:lnTo>
                <a:lnTo>
                  <a:pt x="2904" y="564"/>
                </a:lnTo>
                <a:lnTo>
                  <a:pt x="2908" y="562"/>
                </a:lnTo>
                <a:lnTo>
                  <a:pt x="2908" y="562"/>
                </a:lnTo>
                <a:lnTo>
                  <a:pt x="2912" y="554"/>
                </a:lnTo>
                <a:lnTo>
                  <a:pt x="2917" y="552"/>
                </a:lnTo>
                <a:lnTo>
                  <a:pt x="2919" y="549"/>
                </a:lnTo>
                <a:lnTo>
                  <a:pt x="2919" y="549"/>
                </a:lnTo>
                <a:lnTo>
                  <a:pt x="2919" y="547"/>
                </a:lnTo>
                <a:lnTo>
                  <a:pt x="2917" y="545"/>
                </a:lnTo>
                <a:lnTo>
                  <a:pt x="2917" y="543"/>
                </a:lnTo>
                <a:lnTo>
                  <a:pt x="2917" y="541"/>
                </a:lnTo>
                <a:lnTo>
                  <a:pt x="2915" y="541"/>
                </a:lnTo>
                <a:lnTo>
                  <a:pt x="2915" y="539"/>
                </a:lnTo>
                <a:lnTo>
                  <a:pt x="2915" y="539"/>
                </a:lnTo>
                <a:lnTo>
                  <a:pt x="2917" y="537"/>
                </a:lnTo>
                <a:lnTo>
                  <a:pt x="2919" y="535"/>
                </a:lnTo>
                <a:lnTo>
                  <a:pt x="2921" y="533"/>
                </a:lnTo>
                <a:lnTo>
                  <a:pt x="2921" y="531"/>
                </a:lnTo>
                <a:lnTo>
                  <a:pt x="2921" y="531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6"/>
                </a:lnTo>
                <a:lnTo>
                  <a:pt x="2919" y="526"/>
                </a:lnTo>
                <a:lnTo>
                  <a:pt x="2919" y="526"/>
                </a:lnTo>
                <a:lnTo>
                  <a:pt x="2921" y="526"/>
                </a:lnTo>
                <a:lnTo>
                  <a:pt x="2921" y="526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2"/>
                </a:lnTo>
                <a:lnTo>
                  <a:pt x="2925" y="522"/>
                </a:lnTo>
                <a:lnTo>
                  <a:pt x="2927" y="522"/>
                </a:lnTo>
                <a:lnTo>
                  <a:pt x="2929" y="522"/>
                </a:lnTo>
                <a:lnTo>
                  <a:pt x="2929" y="522"/>
                </a:lnTo>
                <a:lnTo>
                  <a:pt x="2927" y="522"/>
                </a:lnTo>
                <a:lnTo>
                  <a:pt x="2927" y="520"/>
                </a:lnTo>
                <a:lnTo>
                  <a:pt x="2929" y="520"/>
                </a:lnTo>
                <a:lnTo>
                  <a:pt x="2931" y="520"/>
                </a:lnTo>
                <a:lnTo>
                  <a:pt x="2931" y="518"/>
                </a:lnTo>
                <a:lnTo>
                  <a:pt x="2931" y="518"/>
                </a:lnTo>
                <a:lnTo>
                  <a:pt x="2931" y="516"/>
                </a:lnTo>
                <a:lnTo>
                  <a:pt x="2931" y="516"/>
                </a:lnTo>
                <a:lnTo>
                  <a:pt x="2931" y="514"/>
                </a:lnTo>
                <a:lnTo>
                  <a:pt x="2933" y="516"/>
                </a:lnTo>
                <a:lnTo>
                  <a:pt x="2933" y="516"/>
                </a:lnTo>
                <a:lnTo>
                  <a:pt x="2936" y="516"/>
                </a:lnTo>
                <a:lnTo>
                  <a:pt x="2938" y="514"/>
                </a:lnTo>
                <a:lnTo>
                  <a:pt x="2940" y="516"/>
                </a:lnTo>
                <a:lnTo>
                  <a:pt x="2942" y="518"/>
                </a:lnTo>
                <a:lnTo>
                  <a:pt x="2944" y="518"/>
                </a:lnTo>
                <a:lnTo>
                  <a:pt x="2944" y="516"/>
                </a:lnTo>
                <a:lnTo>
                  <a:pt x="2946" y="516"/>
                </a:lnTo>
                <a:lnTo>
                  <a:pt x="2950" y="516"/>
                </a:lnTo>
                <a:lnTo>
                  <a:pt x="2950" y="516"/>
                </a:lnTo>
                <a:lnTo>
                  <a:pt x="2954" y="516"/>
                </a:lnTo>
                <a:lnTo>
                  <a:pt x="2959" y="516"/>
                </a:lnTo>
                <a:lnTo>
                  <a:pt x="2959" y="516"/>
                </a:lnTo>
                <a:lnTo>
                  <a:pt x="2961" y="516"/>
                </a:lnTo>
                <a:lnTo>
                  <a:pt x="2963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8"/>
                </a:lnTo>
                <a:lnTo>
                  <a:pt x="2965" y="520"/>
                </a:lnTo>
                <a:lnTo>
                  <a:pt x="2967" y="520"/>
                </a:lnTo>
                <a:lnTo>
                  <a:pt x="2967" y="520"/>
                </a:lnTo>
                <a:lnTo>
                  <a:pt x="2973" y="522"/>
                </a:lnTo>
                <a:lnTo>
                  <a:pt x="2975" y="524"/>
                </a:lnTo>
                <a:lnTo>
                  <a:pt x="2975" y="526"/>
                </a:lnTo>
                <a:lnTo>
                  <a:pt x="2973" y="528"/>
                </a:lnTo>
                <a:lnTo>
                  <a:pt x="2973" y="533"/>
                </a:lnTo>
                <a:lnTo>
                  <a:pt x="2975" y="533"/>
                </a:lnTo>
                <a:lnTo>
                  <a:pt x="2975" y="533"/>
                </a:lnTo>
                <a:lnTo>
                  <a:pt x="2975" y="535"/>
                </a:lnTo>
                <a:lnTo>
                  <a:pt x="2973" y="535"/>
                </a:lnTo>
                <a:lnTo>
                  <a:pt x="2973" y="537"/>
                </a:lnTo>
                <a:lnTo>
                  <a:pt x="2973" y="537"/>
                </a:lnTo>
                <a:lnTo>
                  <a:pt x="2973" y="539"/>
                </a:lnTo>
                <a:lnTo>
                  <a:pt x="2973" y="539"/>
                </a:lnTo>
                <a:lnTo>
                  <a:pt x="2971" y="539"/>
                </a:lnTo>
                <a:lnTo>
                  <a:pt x="2969" y="537"/>
                </a:lnTo>
                <a:lnTo>
                  <a:pt x="2967" y="539"/>
                </a:lnTo>
                <a:lnTo>
                  <a:pt x="2965" y="539"/>
                </a:lnTo>
                <a:lnTo>
                  <a:pt x="2963" y="539"/>
                </a:lnTo>
                <a:lnTo>
                  <a:pt x="2963" y="541"/>
                </a:lnTo>
                <a:lnTo>
                  <a:pt x="2963" y="543"/>
                </a:lnTo>
                <a:lnTo>
                  <a:pt x="2959" y="547"/>
                </a:lnTo>
                <a:lnTo>
                  <a:pt x="2956" y="549"/>
                </a:lnTo>
                <a:lnTo>
                  <a:pt x="2954" y="552"/>
                </a:lnTo>
                <a:lnTo>
                  <a:pt x="2954" y="552"/>
                </a:lnTo>
                <a:lnTo>
                  <a:pt x="2950" y="556"/>
                </a:lnTo>
                <a:lnTo>
                  <a:pt x="2950" y="558"/>
                </a:lnTo>
                <a:lnTo>
                  <a:pt x="2948" y="558"/>
                </a:lnTo>
                <a:lnTo>
                  <a:pt x="2944" y="560"/>
                </a:lnTo>
                <a:lnTo>
                  <a:pt x="2942" y="562"/>
                </a:lnTo>
                <a:lnTo>
                  <a:pt x="2942" y="562"/>
                </a:lnTo>
                <a:lnTo>
                  <a:pt x="2938" y="566"/>
                </a:lnTo>
                <a:lnTo>
                  <a:pt x="2933" y="566"/>
                </a:lnTo>
                <a:lnTo>
                  <a:pt x="2933" y="568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29" y="570"/>
                </a:lnTo>
                <a:lnTo>
                  <a:pt x="2931" y="572"/>
                </a:lnTo>
                <a:lnTo>
                  <a:pt x="2931" y="572"/>
                </a:lnTo>
                <a:lnTo>
                  <a:pt x="2931" y="575"/>
                </a:lnTo>
                <a:lnTo>
                  <a:pt x="2927" y="575"/>
                </a:lnTo>
                <a:lnTo>
                  <a:pt x="2925" y="577"/>
                </a:lnTo>
                <a:lnTo>
                  <a:pt x="2923" y="575"/>
                </a:lnTo>
                <a:lnTo>
                  <a:pt x="2921" y="577"/>
                </a:lnTo>
                <a:lnTo>
                  <a:pt x="2921" y="577"/>
                </a:lnTo>
                <a:lnTo>
                  <a:pt x="2921" y="579"/>
                </a:lnTo>
                <a:lnTo>
                  <a:pt x="2921" y="581"/>
                </a:lnTo>
                <a:lnTo>
                  <a:pt x="2919" y="581"/>
                </a:lnTo>
                <a:lnTo>
                  <a:pt x="2919" y="583"/>
                </a:lnTo>
                <a:lnTo>
                  <a:pt x="2915" y="585"/>
                </a:lnTo>
                <a:lnTo>
                  <a:pt x="2915" y="587"/>
                </a:lnTo>
                <a:lnTo>
                  <a:pt x="2915" y="587"/>
                </a:lnTo>
                <a:lnTo>
                  <a:pt x="2912" y="589"/>
                </a:lnTo>
                <a:lnTo>
                  <a:pt x="2915" y="591"/>
                </a:lnTo>
                <a:lnTo>
                  <a:pt x="2915" y="593"/>
                </a:lnTo>
                <a:lnTo>
                  <a:pt x="2917" y="596"/>
                </a:lnTo>
                <a:lnTo>
                  <a:pt x="2917" y="598"/>
                </a:lnTo>
                <a:lnTo>
                  <a:pt x="2917" y="598"/>
                </a:lnTo>
                <a:lnTo>
                  <a:pt x="2917" y="600"/>
                </a:lnTo>
                <a:lnTo>
                  <a:pt x="2917" y="604"/>
                </a:lnTo>
                <a:lnTo>
                  <a:pt x="2917" y="606"/>
                </a:lnTo>
                <a:lnTo>
                  <a:pt x="2919" y="608"/>
                </a:lnTo>
                <a:lnTo>
                  <a:pt x="2921" y="610"/>
                </a:lnTo>
                <a:lnTo>
                  <a:pt x="2921" y="610"/>
                </a:lnTo>
                <a:lnTo>
                  <a:pt x="2921" y="612"/>
                </a:lnTo>
                <a:lnTo>
                  <a:pt x="2921" y="612"/>
                </a:lnTo>
                <a:lnTo>
                  <a:pt x="2921" y="612"/>
                </a:lnTo>
                <a:lnTo>
                  <a:pt x="2919" y="612"/>
                </a:lnTo>
                <a:lnTo>
                  <a:pt x="2919" y="612"/>
                </a:lnTo>
                <a:lnTo>
                  <a:pt x="2919" y="614"/>
                </a:lnTo>
                <a:lnTo>
                  <a:pt x="2921" y="614"/>
                </a:lnTo>
                <a:lnTo>
                  <a:pt x="2921" y="614"/>
                </a:lnTo>
                <a:lnTo>
                  <a:pt x="2919" y="614"/>
                </a:lnTo>
                <a:lnTo>
                  <a:pt x="2919" y="614"/>
                </a:lnTo>
                <a:lnTo>
                  <a:pt x="2919" y="617"/>
                </a:lnTo>
                <a:lnTo>
                  <a:pt x="2919" y="619"/>
                </a:lnTo>
                <a:lnTo>
                  <a:pt x="2919" y="621"/>
                </a:lnTo>
                <a:lnTo>
                  <a:pt x="2919" y="623"/>
                </a:lnTo>
                <a:lnTo>
                  <a:pt x="2917" y="625"/>
                </a:lnTo>
                <a:lnTo>
                  <a:pt x="2917" y="625"/>
                </a:lnTo>
                <a:lnTo>
                  <a:pt x="2917" y="629"/>
                </a:lnTo>
                <a:lnTo>
                  <a:pt x="2919" y="631"/>
                </a:lnTo>
                <a:lnTo>
                  <a:pt x="2919" y="631"/>
                </a:lnTo>
                <a:lnTo>
                  <a:pt x="2919" y="633"/>
                </a:lnTo>
                <a:lnTo>
                  <a:pt x="2919" y="633"/>
                </a:lnTo>
                <a:lnTo>
                  <a:pt x="2919" y="635"/>
                </a:lnTo>
                <a:lnTo>
                  <a:pt x="2921" y="635"/>
                </a:lnTo>
                <a:lnTo>
                  <a:pt x="2923" y="633"/>
                </a:lnTo>
                <a:lnTo>
                  <a:pt x="2923" y="633"/>
                </a:lnTo>
                <a:lnTo>
                  <a:pt x="2925" y="635"/>
                </a:lnTo>
                <a:lnTo>
                  <a:pt x="2925" y="635"/>
                </a:lnTo>
                <a:lnTo>
                  <a:pt x="2929" y="637"/>
                </a:lnTo>
                <a:lnTo>
                  <a:pt x="2933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3" y="642"/>
                </a:lnTo>
                <a:lnTo>
                  <a:pt x="2933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3" y="642"/>
                </a:lnTo>
                <a:lnTo>
                  <a:pt x="2933" y="642"/>
                </a:lnTo>
                <a:lnTo>
                  <a:pt x="2933" y="644"/>
                </a:lnTo>
                <a:lnTo>
                  <a:pt x="2933" y="644"/>
                </a:lnTo>
                <a:lnTo>
                  <a:pt x="2933" y="646"/>
                </a:lnTo>
                <a:lnTo>
                  <a:pt x="2933" y="646"/>
                </a:lnTo>
                <a:lnTo>
                  <a:pt x="2933" y="646"/>
                </a:lnTo>
                <a:lnTo>
                  <a:pt x="2936" y="646"/>
                </a:lnTo>
                <a:lnTo>
                  <a:pt x="2936" y="646"/>
                </a:lnTo>
                <a:lnTo>
                  <a:pt x="2938" y="646"/>
                </a:lnTo>
                <a:lnTo>
                  <a:pt x="2938" y="646"/>
                </a:lnTo>
                <a:lnTo>
                  <a:pt x="2938" y="644"/>
                </a:lnTo>
                <a:lnTo>
                  <a:pt x="2940" y="644"/>
                </a:lnTo>
                <a:lnTo>
                  <a:pt x="2940" y="642"/>
                </a:lnTo>
                <a:lnTo>
                  <a:pt x="2940" y="642"/>
                </a:lnTo>
                <a:lnTo>
                  <a:pt x="2942" y="644"/>
                </a:lnTo>
                <a:lnTo>
                  <a:pt x="2942" y="646"/>
                </a:lnTo>
                <a:lnTo>
                  <a:pt x="2944" y="646"/>
                </a:lnTo>
                <a:lnTo>
                  <a:pt x="2944" y="646"/>
                </a:lnTo>
                <a:lnTo>
                  <a:pt x="2944" y="648"/>
                </a:lnTo>
                <a:lnTo>
                  <a:pt x="2942" y="648"/>
                </a:lnTo>
                <a:lnTo>
                  <a:pt x="2942" y="650"/>
                </a:lnTo>
                <a:lnTo>
                  <a:pt x="2940" y="650"/>
                </a:lnTo>
                <a:lnTo>
                  <a:pt x="2942" y="650"/>
                </a:lnTo>
                <a:lnTo>
                  <a:pt x="2944" y="650"/>
                </a:lnTo>
                <a:lnTo>
                  <a:pt x="2946" y="648"/>
                </a:lnTo>
                <a:lnTo>
                  <a:pt x="2948" y="648"/>
                </a:lnTo>
                <a:lnTo>
                  <a:pt x="2950" y="648"/>
                </a:lnTo>
                <a:lnTo>
                  <a:pt x="2952" y="648"/>
                </a:lnTo>
                <a:lnTo>
                  <a:pt x="2956" y="646"/>
                </a:lnTo>
                <a:lnTo>
                  <a:pt x="2961" y="646"/>
                </a:lnTo>
                <a:lnTo>
                  <a:pt x="2963" y="646"/>
                </a:lnTo>
                <a:lnTo>
                  <a:pt x="2963" y="646"/>
                </a:lnTo>
                <a:lnTo>
                  <a:pt x="2965" y="644"/>
                </a:lnTo>
                <a:lnTo>
                  <a:pt x="2967" y="644"/>
                </a:lnTo>
                <a:lnTo>
                  <a:pt x="2969" y="644"/>
                </a:lnTo>
                <a:lnTo>
                  <a:pt x="2971" y="642"/>
                </a:lnTo>
                <a:lnTo>
                  <a:pt x="2973" y="642"/>
                </a:lnTo>
                <a:lnTo>
                  <a:pt x="2977" y="642"/>
                </a:lnTo>
                <a:lnTo>
                  <a:pt x="2977" y="640"/>
                </a:lnTo>
                <a:lnTo>
                  <a:pt x="2980" y="640"/>
                </a:lnTo>
                <a:lnTo>
                  <a:pt x="2980" y="642"/>
                </a:lnTo>
                <a:lnTo>
                  <a:pt x="2982" y="642"/>
                </a:lnTo>
                <a:lnTo>
                  <a:pt x="2982" y="640"/>
                </a:lnTo>
                <a:lnTo>
                  <a:pt x="2984" y="640"/>
                </a:lnTo>
                <a:lnTo>
                  <a:pt x="2986" y="640"/>
                </a:lnTo>
                <a:lnTo>
                  <a:pt x="2986" y="640"/>
                </a:lnTo>
                <a:lnTo>
                  <a:pt x="2984" y="637"/>
                </a:lnTo>
                <a:lnTo>
                  <a:pt x="2984" y="637"/>
                </a:lnTo>
                <a:lnTo>
                  <a:pt x="2986" y="637"/>
                </a:lnTo>
                <a:lnTo>
                  <a:pt x="2988" y="637"/>
                </a:lnTo>
                <a:lnTo>
                  <a:pt x="2990" y="637"/>
                </a:lnTo>
                <a:lnTo>
                  <a:pt x="2990" y="637"/>
                </a:lnTo>
                <a:lnTo>
                  <a:pt x="2992" y="635"/>
                </a:lnTo>
                <a:lnTo>
                  <a:pt x="2992" y="633"/>
                </a:lnTo>
                <a:lnTo>
                  <a:pt x="2994" y="633"/>
                </a:lnTo>
                <a:lnTo>
                  <a:pt x="2992" y="633"/>
                </a:lnTo>
                <a:lnTo>
                  <a:pt x="2992" y="635"/>
                </a:lnTo>
                <a:lnTo>
                  <a:pt x="2992" y="637"/>
                </a:lnTo>
                <a:lnTo>
                  <a:pt x="2992" y="637"/>
                </a:lnTo>
                <a:lnTo>
                  <a:pt x="2994" y="637"/>
                </a:lnTo>
                <a:lnTo>
                  <a:pt x="2994" y="637"/>
                </a:lnTo>
                <a:lnTo>
                  <a:pt x="2998" y="637"/>
                </a:lnTo>
                <a:lnTo>
                  <a:pt x="3000" y="635"/>
                </a:lnTo>
                <a:lnTo>
                  <a:pt x="3003" y="635"/>
                </a:lnTo>
                <a:lnTo>
                  <a:pt x="3003" y="635"/>
                </a:lnTo>
                <a:lnTo>
                  <a:pt x="3005" y="637"/>
                </a:lnTo>
                <a:lnTo>
                  <a:pt x="3007" y="635"/>
                </a:lnTo>
                <a:lnTo>
                  <a:pt x="3009" y="635"/>
                </a:lnTo>
                <a:lnTo>
                  <a:pt x="3009" y="635"/>
                </a:lnTo>
                <a:lnTo>
                  <a:pt x="3011" y="635"/>
                </a:lnTo>
                <a:lnTo>
                  <a:pt x="3015" y="635"/>
                </a:lnTo>
                <a:lnTo>
                  <a:pt x="3021" y="631"/>
                </a:lnTo>
                <a:lnTo>
                  <a:pt x="3021" y="633"/>
                </a:lnTo>
                <a:lnTo>
                  <a:pt x="3024" y="633"/>
                </a:lnTo>
                <a:lnTo>
                  <a:pt x="3024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4" y="640"/>
                </a:lnTo>
                <a:lnTo>
                  <a:pt x="3026" y="640"/>
                </a:lnTo>
                <a:lnTo>
                  <a:pt x="3030" y="642"/>
                </a:lnTo>
                <a:lnTo>
                  <a:pt x="3034" y="644"/>
                </a:lnTo>
                <a:lnTo>
                  <a:pt x="3036" y="642"/>
                </a:lnTo>
                <a:lnTo>
                  <a:pt x="3038" y="642"/>
                </a:lnTo>
                <a:lnTo>
                  <a:pt x="3040" y="644"/>
                </a:lnTo>
                <a:lnTo>
                  <a:pt x="3042" y="646"/>
                </a:lnTo>
                <a:lnTo>
                  <a:pt x="3042" y="646"/>
                </a:lnTo>
                <a:lnTo>
                  <a:pt x="3044" y="648"/>
                </a:lnTo>
                <a:lnTo>
                  <a:pt x="3044" y="648"/>
                </a:lnTo>
                <a:lnTo>
                  <a:pt x="3044" y="650"/>
                </a:lnTo>
                <a:lnTo>
                  <a:pt x="3038" y="648"/>
                </a:lnTo>
                <a:lnTo>
                  <a:pt x="3030" y="646"/>
                </a:lnTo>
                <a:lnTo>
                  <a:pt x="3030" y="648"/>
                </a:lnTo>
                <a:lnTo>
                  <a:pt x="3028" y="648"/>
                </a:lnTo>
                <a:lnTo>
                  <a:pt x="3028" y="650"/>
                </a:lnTo>
                <a:lnTo>
                  <a:pt x="3028" y="650"/>
                </a:lnTo>
                <a:lnTo>
                  <a:pt x="3026" y="650"/>
                </a:lnTo>
                <a:lnTo>
                  <a:pt x="3024" y="650"/>
                </a:lnTo>
                <a:lnTo>
                  <a:pt x="3021" y="650"/>
                </a:lnTo>
                <a:lnTo>
                  <a:pt x="3021" y="650"/>
                </a:lnTo>
                <a:lnTo>
                  <a:pt x="3019" y="650"/>
                </a:lnTo>
                <a:lnTo>
                  <a:pt x="3019" y="652"/>
                </a:lnTo>
                <a:lnTo>
                  <a:pt x="3017" y="654"/>
                </a:lnTo>
                <a:lnTo>
                  <a:pt x="3017" y="652"/>
                </a:lnTo>
                <a:lnTo>
                  <a:pt x="3015" y="652"/>
                </a:lnTo>
                <a:lnTo>
                  <a:pt x="3015" y="652"/>
                </a:lnTo>
                <a:lnTo>
                  <a:pt x="3013" y="652"/>
                </a:lnTo>
                <a:lnTo>
                  <a:pt x="3013" y="654"/>
                </a:lnTo>
                <a:lnTo>
                  <a:pt x="3015" y="656"/>
                </a:lnTo>
                <a:lnTo>
                  <a:pt x="3013" y="658"/>
                </a:lnTo>
                <a:lnTo>
                  <a:pt x="3013" y="658"/>
                </a:lnTo>
                <a:lnTo>
                  <a:pt x="3011" y="658"/>
                </a:lnTo>
                <a:lnTo>
                  <a:pt x="3005" y="658"/>
                </a:lnTo>
                <a:lnTo>
                  <a:pt x="2998" y="658"/>
                </a:lnTo>
                <a:lnTo>
                  <a:pt x="2996" y="658"/>
                </a:lnTo>
                <a:lnTo>
                  <a:pt x="2994" y="656"/>
                </a:lnTo>
                <a:lnTo>
                  <a:pt x="2992" y="656"/>
                </a:lnTo>
                <a:lnTo>
                  <a:pt x="2982" y="654"/>
                </a:lnTo>
                <a:lnTo>
                  <a:pt x="2980" y="654"/>
                </a:lnTo>
                <a:lnTo>
                  <a:pt x="2977" y="654"/>
                </a:lnTo>
                <a:lnTo>
                  <a:pt x="2977" y="656"/>
                </a:lnTo>
                <a:lnTo>
                  <a:pt x="2977" y="656"/>
                </a:lnTo>
                <a:lnTo>
                  <a:pt x="2975" y="656"/>
                </a:lnTo>
                <a:lnTo>
                  <a:pt x="2969" y="656"/>
                </a:lnTo>
                <a:lnTo>
                  <a:pt x="2965" y="658"/>
                </a:lnTo>
                <a:lnTo>
                  <a:pt x="2961" y="658"/>
                </a:lnTo>
                <a:lnTo>
                  <a:pt x="2959" y="661"/>
                </a:lnTo>
                <a:lnTo>
                  <a:pt x="2956" y="661"/>
                </a:lnTo>
                <a:lnTo>
                  <a:pt x="2956" y="663"/>
                </a:lnTo>
                <a:lnTo>
                  <a:pt x="2952" y="663"/>
                </a:lnTo>
                <a:lnTo>
                  <a:pt x="2950" y="663"/>
                </a:lnTo>
                <a:lnTo>
                  <a:pt x="2948" y="665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71"/>
                </a:lnTo>
                <a:lnTo>
                  <a:pt x="2948" y="673"/>
                </a:lnTo>
                <a:lnTo>
                  <a:pt x="2948" y="673"/>
                </a:lnTo>
                <a:lnTo>
                  <a:pt x="2950" y="673"/>
                </a:lnTo>
                <a:lnTo>
                  <a:pt x="2950" y="673"/>
                </a:lnTo>
                <a:lnTo>
                  <a:pt x="2948" y="673"/>
                </a:lnTo>
                <a:lnTo>
                  <a:pt x="2948" y="675"/>
                </a:lnTo>
                <a:lnTo>
                  <a:pt x="2948" y="677"/>
                </a:lnTo>
                <a:lnTo>
                  <a:pt x="2950" y="679"/>
                </a:lnTo>
                <a:lnTo>
                  <a:pt x="2950" y="679"/>
                </a:lnTo>
                <a:lnTo>
                  <a:pt x="2952" y="682"/>
                </a:lnTo>
                <a:lnTo>
                  <a:pt x="2956" y="684"/>
                </a:lnTo>
                <a:lnTo>
                  <a:pt x="2956" y="684"/>
                </a:lnTo>
                <a:lnTo>
                  <a:pt x="2959" y="684"/>
                </a:lnTo>
                <a:lnTo>
                  <a:pt x="2959" y="682"/>
                </a:lnTo>
                <a:lnTo>
                  <a:pt x="2961" y="682"/>
                </a:lnTo>
                <a:lnTo>
                  <a:pt x="2961" y="682"/>
                </a:lnTo>
                <a:lnTo>
                  <a:pt x="2963" y="682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8"/>
                </a:lnTo>
                <a:lnTo>
                  <a:pt x="2961" y="692"/>
                </a:lnTo>
                <a:lnTo>
                  <a:pt x="2961" y="692"/>
                </a:lnTo>
                <a:lnTo>
                  <a:pt x="2961" y="694"/>
                </a:lnTo>
                <a:lnTo>
                  <a:pt x="2961" y="696"/>
                </a:lnTo>
                <a:lnTo>
                  <a:pt x="2961" y="702"/>
                </a:lnTo>
                <a:lnTo>
                  <a:pt x="2961" y="705"/>
                </a:lnTo>
                <a:lnTo>
                  <a:pt x="2959" y="707"/>
                </a:lnTo>
                <a:lnTo>
                  <a:pt x="2956" y="709"/>
                </a:lnTo>
                <a:lnTo>
                  <a:pt x="2954" y="709"/>
                </a:lnTo>
                <a:lnTo>
                  <a:pt x="2950" y="711"/>
                </a:lnTo>
                <a:lnTo>
                  <a:pt x="2946" y="709"/>
                </a:lnTo>
                <a:lnTo>
                  <a:pt x="2944" y="702"/>
                </a:lnTo>
                <a:lnTo>
                  <a:pt x="2942" y="702"/>
                </a:lnTo>
                <a:lnTo>
                  <a:pt x="2936" y="698"/>
                </a:lnTo>
                <a:lnTo>
                  <a:pt x="2936" y="696"/>
                </a:lnTo>
                <a:lnTo>
                  <a:pt x="2933" y="694"/>
                </a:lnTo>
                <a:lnTo>
                  <a:pt x="2929" y="696"/>
                </a:lnTo>
                <a:lnTo>
                  <a:pt x="2925" y="698"/>
                </a:lnTo>
                <a:lnTo>
                  <a:pt x="2923" y="698"/>
                </a:lnTo>
                <a:lnTo>
                  <a:pt x="2919" y="702"/>
                </a:lnTo>
                <a:lnTo>
                  <a:pt x="2919" y="705"/>
                </a:lnTo>
                <a:lnTo>
                  <a:pt x="2919" y="707"/>
                </a:lnTo>
                <a:lnTo>
                  <a:pt x="2917" y="709"/>
                </a:lnTo>
                <a:lnTo>
                  <a:pt x="2917" y="711"/>
                </a:lnTo>
                <a:lnTo>
                  <a:pt x="2912" y="713"/>
                </a:lnTo>
                <a:lnTo>
                  <a:pt x="2912" y="717"/>
                </a:lnTo>
                <a:lnTo>
                  <a:pt x="2912" y="726"/>
                </a:lnTo>
                <a:lnTo>
                  <a:pt x="2912" y="730"/>
                </a:lnTo>
                <a:lnTo>
                  <a:pt x="2912" y="730"/>
                </a:lnTo>
                <a:lnTo>
                  <a:pt x="2912" y="734"/>
                </a:lnTo>
                <a:lnTo>
                  <a:pt x="2915" y="738"/>
                </a:lnTo>
                <a:lnTo>
                  <a:pt x="2915" y="740"/>
                </a:lnTo>
                <a:lnTo>
                  <a:pt x="2915" y="742"/>
                </a:lnTo>
                <a:lnTo>
                  <a:pt x="2915" y="744"/>
                </a:lnTo>
                <a:lnTo>
                  <a:pt x="2915" y="749"/>
                </a:lnTo>
                <a:lnTo>
                  <a:pt x="2915" y="751"/>
                </a:lnTo>
                <a:lnTo>
                  <a:pt x="2912" y="753"/>
                </a:lnTo>
                <a:lnTo>
                  <a:pt x="2910" y="753"/>
                </a:lnTo>
                <a:lnTo>
                  <a:pt x="2908" y="751"/>
                </a:lnTo>
                <a:lnTo>
                  <a:pt x="2908" y="751"/>
                </a:lnTo>
                <a:lnTo>
                  <a:pt x="2906" y="751"/>
                </a:lnTo>
                <a:lnTo>
                  <a:pt x="2910" y="747"/>
                </a:lnTo>
                <a:lnTo>
                  <a:pt x="2912" y="742"/>
                </a:lnTo>
                <a:lnTo>
                  <a:pt x="2912" y="740"/>
                </a:lnTo>
                <a:lnTo>
                  <a:pt x="2915" y="738"/>
                </a:lnTo>
                <a:lnTo>
                  <a:pt x="2915" y="738"/>
                </a:lnTo>
                <a:lnTo>
                  <a:pt x="2912" y="738"/>
                </a:lnTo>
                <a:lnTo>
                  <a:pt x="2912" y="740"/>
                </a:lnTo>
                <a:lnTo>
                  <a:pt x="2912" y="742"/>
                </a:lnTo>
                <a:lnTo>
                  <a:pt x="2910" y="744"/>
                </a:lnTo>
                <a:lnTo>
                  <a:pt x="2910" y="747"/>
                </a:lnTo>
                <a:lnTo>
                  <a:pt x="2908" y="749"/>
                </a:lnTo>
                <a:lnTo>
                  <a:pt x="2904" y="751"/>
                </a:lnTo>
                <a:lnTo>
                  <a:pt x="2904" y="751"/>
                </a:lnTo>
                <a:lnTo>
                  <a:pt x="2900" y="751"/>
                </a:lnTo>
                <a:lnTo>
                  <a:pt x="2898" y="753"/>
                </a:lnTo>
                <a:lnTo>
                  <a:pt x="2898" y="753"/>
                </a:lnTo>
                <a:lnTo>
                  <a:pt x="2896" y="755"/>
                </a:lnTo>
                <a:lnTo>
                  <a:pt x="2896" y="757"/>
                </a:lnTo>
                <a:lnTo>
                  <a:pt x="2894" y="759"/>
                </a:lnTo>
                <a:lnTo>
                  <a:pt x="2892" y="761"/>
                </a:lnTo>
                <a:lnTo>
                  <a:pt x="2892" y="761"/>
                </a:lnTo>
                <a:lnTo>
                  <a:pt x="2889" y="763"/>
                </a:lnTo>
                <a:lnTo>
                  <a:pt x="2883" y="763"/>
                </a:lnTo>
                <a:lnTo>
                  <a:pt x="2881" y="763"/>
                </a:lnTo>
                <a:lnTo>
                  <a:pt x="2879" y="761"/>
                </a:lnTo>
                <a:lnTo>
                  <a:pt x="2877" y="759"/>
                </a:lnTo>
                <a:lnTo>
                  <a:pt x="2875" y="755"/>
                </a:lnTo>
                <a:lnTo>
                  <a:pt x="2875" y="755"/>
                </a:lnTo>
                <a:lnTo>
                  <a:pt x="2879" y="757"/>
                </a:lnTo>
                <a:lnTo>
                  <a:pt x="2881" y="757"/>
                </a:lnTo>
                <a:lnTo>
                  <a:pt x="2879" y="757"/>
                </a:lnTo>
                <a:lnTo>
                  <a:pt x="2877" y="755"/>
                </a:lnTo>
                <a:lnTo>
                  <a:pt x="2873" y="753"/>
                </a:lnTo>
                <a:lnTo>
                  <a:pt x="2871" y="753"/>
                </a:lnTo>
                <a:lnTo>
                  <a:pt x="2866" y="755"/>
                </a:lnTo>
                <a:lnTo>
                  <a:pt x="2858" y="755"/>
                </a:lnTo>
                <a:lnTo>
                  <a:pt x="2854" y="757"/>
                </a:lnTo>
                <a:lnTo>
                  <a:pt x="2852" y="759"/>
                </a:lnTo>
                <a:lnTo>
                  <a:pt x="2848" y="759"/>
                </a:lnTo>
                <a:lnTo>
                  <a:pt x="2845" y="761"/>
                </a:lnTo>
                <a:lnTo>
                  <a:pt x="2843" y="763"/>
                </a:lnTo>
                <a:lnTo>
                  <a:pt x="2843" y="763"/>
                </a:lnTo>
                <a:lnTo>
                  <a:pt x="2841" y="763"/>
                </a:lnTo>
                <a:lnTo>
                  <a:pt x="2839" y="765"/>
                </a:lnTo>
                <a:lnTo>
                  <a:pt x="2837" y="765"/>
                </a:lnTo>
                <a:lnTo>
                  <a:pt x="2829" y="767"/>
                </a:lnTo>
                <a:lnTo>
                  <a:pt x="2820" y="770"/>
                </a:lnTo>
                <a:lnTo>
                  <a:pt x="2816" y="772"/>
                </a:lnTo>
                <a:lnTo>
                  <a:pt x="2814" y="772"/>
                </a:lnTo>
                <a:lnTo>
                  <a:pt x="2814" y="772"/>
                </a:lnTo>
                <a:lnTo>
                  <a:pt x="2812" y="770"/>
                </a:lnTo>
                <a:lnTo>
                  <a:pt x="2808" y="767"/>
                </a:lnTo>
                <a:lnTo>
                  <a:pt x="2808" y="767"/>
                </a:lnTo>
                <a:lnTo>
                  <a:pt x="2808" y="770"/>
                </a:lnTo>
                <a:lnTo>
                  <a:pt x="2808" y="770"/>
                </a:lnTo>
                <a:lnTo>
                  <a:pt x="2810" y="770"/>
                </a:lnTo>
                <a:lnTo>
                  <a:pt x="2810" y="772"/>
                </a:lnTo>
                <a:lnTo>
                  <a:pt x="2810" y="772"/>
                </a:lnTo>
                <a:lnTo>
                  <a:pt x="2812" y="774"/>
                </a:lnTo>
                <a:lnTo>
                  <a:pt x="2814" y="772"/>
                </a:lnTo>
                <a:lnTo>
                  <a:pt x="2816" y="774"/>
                </a:lnTo>
                <a:lnTo>
                  <a:pt x="2818" y="774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8"/>
                </a:lnTo>
                <a:lnTo>
                  <a:pt x="2818" y="776"/>
                </a:lnTo>
                <a:lnTo>
                  <a:pt x="2814" y="776"/>
                </a:lnTo>
                <a:lnTo>
                  <a:pt x="2812" y="774"/>
                </a:lnTo>
                <a:lnTo>
                  <a:pt x="2810" y="774"/>
                </a:lnTo>
                <a:lnTo>
                  <a:pt x="2808" y="774"/>
                </a:lnTo>
                <a:lnTo>
                  <a:pt x="2808" y="770"/>
                </a:lnTo>
                <a:lnTo>
                  <a:pt x="2806" y="767"/>
                </a:lnTo>
                <a:lnTo>
                  <a:pt x="2804" y="767"/>
                </a:lnTo>
                <a:lnTo>
                  <a:pt x="2797" y="765"/>
                </a:lnTo>
                <a:lnTo>
                  <a:pt x="2797" y="761"/>
                </a:lnTo>
                <a:lnTo>
                  <a:pt x="2795" y="761"/>
                </a:lnTo>
                <a:lnTo>
                  <a:pt x="2793" y="761"/>
                </a:lnTo>
                <a:lnTo>
                  <a:pt x="2789" y="761"/>
                </a:lnTo>
                <a:lnTo>
                  <a:pt x="2787" y="763"/>
                </a:lnTo>
                <a:lnTo>
                  <a:pt x="2787" y="765"/>
                </a:lnTo>
                <a:lnTo>
                  <a:pt x="2785" y="765"/>
                </a:lnTo>
                <a:lnTo>
                  <a:pt x="2783" y="767"/>
                </a:lnTo>
                <a:lnTo>
                  <a:pt x="2778" y="767"/>
                </a:lnTo>
                <a:lnTo>
                  <a:pt x="2776" y="767"/>
                </a:lnTo>
                <a:lnTo>
                  <a:pt x="2774" y="772"/>
                </a:lnTo>
                <a:lnTo>
                  <a:pt x="2772" y="772"/>
                </a:lnTo>
                <a:lnTo>
                  <a:pt x="2768" y="770"/>
                </a:lnTo>
                <a:lnTo>
                  <a:pt x="2766" y="770"/>
                </a:lnTo>
                <a:lnTo>
                  <a:pt x="2766" y="770"/>
                </a:lnTo>
                <a:lnTo>
                  <a:pt x="2764" y="770"/>
                </a:lnTo>
                <a:lnTo>
                  <a:pt x="2768" y="767"/>
                </a:lnTo>
                <a:lnTo>
                  <a:pt x="2768" y="765"/>
                </a:lnTo>
                <a:lnTo>
                  <a:pt x="2768" y="763"/>
                </a:lnTo>
                <a:lnTo>
                  <a:pt x="2766" y="763"/>
                </a:lnTo>
                <a:lnTo>
                  <a:pt x="2764" y="763"/>
                </a:lnTo>
                <a:lnTo>
                  <a:pt x="2757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1" y="761"/>
                </a:lnTo>
                <a:lnTo>
                  <a:pt x="2751" y="759"/>
                </a:lnTo>
                <a:lnTo>
                  <a:pt x="2753" y="759"/>
                </a:lnTo>
                <a:lnTo>
                  <a:pt x="2753" y="757"/>
                </a:lnTo>
                <a:lnTo>
                  <a:pt x="2751" y="755"/>
                </a:lnTo>
                <a:lnTo>
                  <a:pt x="2751" y="755"/>
                </a:lnTo>
                <a:lnTo>
                  <a:pt x="2749" y="755"/>
                </a:lnTo>
                <a:lnTo>
                  <a:pt x="2749" y="751"/>
                </a:lnTo>
                <a:lnTo>
                  <a:pt x="2749" y="751"/>
                </a:lnTo>
                <a:lnTo>
                  <a:pt x="2749" y="751"/>
                </a:lnTo>
                <a:lnTo>
                  <a:pt x="2747" y="751"/>
                </a:lnTo>
                <a:lnTo>
                  <a:pt x="2747" y="749"/>
                </a:lnTo>
                <a:lnTo>
                  <a:pt x="2745" y="749"/>
                </a:lnTo>
                <a:lnTo>
                  <a:pt x="2745" y="749"/>
                </a:lnTo>
                <a:lnTo>
                  <a:pt x="2747" y="747"/>
                </a:lnTo>
                <a:lnTo>
                  <a:pt x="2747" y="744"/>
                </a:lnTo>
                <a:lnTo>
                  <a:pt x="2747" y="742"/>
                </a:lnTo>
                <a:lnTo>
                  <a:pt x="2747" y="742"/>
                </a:lnTo>
                <a:lnTo>
                  <a:pt x="2747" y="740"/>
                </a:lnTo>
                <a:lnTo>
                  <a:pt x="2747" y="738"/>
                </a:lnTo>
                <a:lnTo>
                  <a:pt x="2749" y="738"/>
                </a:lnTo>
                <a:lnTo>
                  <a:pt x="2749" y="738"/>
                </a:lnTo>
                <a:lnTo>
                  <a:pt x="2751" y="736"/>
                </a:lnTo>
                <a:lnTo>
                  <a:pt x="2753" y="736"/>
                </a:lnTo>
                <a:lnTo>
                  <a:pt x="2753" y="734"/>
                </a:lnTo>
                <a:lnTo>
                  <a:pt x="2751" y="734"/>
                </a:lnTo>
                <a:lnTo>
                  <a:pt x="2751" y="734"/>
                </a:lnTo>
                <a:lnTo>
                  <a:pt x="2753" y="732"/>
                </a:lnTo>
                <a:lnTo>
                  <a:pt x="2753" y="732"/>
                </a:lnTo>
                <a:lnTo>
                  <a:pt x="2755" y="734"/>
                </a:lnTo>
                <a:lnTo>
                  <a:pt x="2755" y="732"/>
                </a:lnTo>
                <a:lnTo>
                  <a:pt x="2755" y="730"/>
                </a:lnTo>
                <a:lnTo>
                  <a:pt x="2757" y="726"/>
                </a:lnTo>
                <a:lnTo>
                  <a:pt x="2757" y="726"/>
                </a:lnTo>
                <a:lnTo>
                  <a:pt x="2760" y="726"/>
                </a:lnTo>
                <a:lnTo>
                  <a:pt x="2760" y="726"/>
                </a:lnTo>
                <a:lnTo>
                  <a:pt x="2762" y="726"/>
                </a:lnTo>
                <a:lnTo>
                  <a:pt x="2764" y="726"/>
                </a:lnTo>
                <a:lnTo>
                  <a:pt x="2766" y="723"/>
                </a:lnTo>
                <a:lnTo>
                  <a:pt x="2766" y="723"/>
                </a:lnTo>
                <a:lnTo>
                  <a:pt x="2766" y="721"/>
                </a:lnTo>
                <a:lnTo>
                  <a:pt x="2766" y="719"/>
                </a:lnTo>
                <a:lnTo>
                  <a:pt x="2766" y="719"/>
                </a:lnTo>
                <a:lnTo>
                  <a:pt x="2760" y="719"/>
                </a:lnTo>
                <a:lnTo>
                  <a:pt x="2757" y="719"/>
                </a:lnTo>
                <a:lnTo>
                  <a:pt x="2757" y="717"/>
                </a:lnTo>
                <a:lnTo>
                  <a:pt x="2757" y="715"/>
                </a:lnTo>
                <a:lnTo>
                  <a:pt x="2757" y="713"/>
                </a:lnTo>
                <a:lnTo>
                  <a:pt x="2757" y="709"/>
                </a:lnTo>
                <a:lnTo>
                  <a:pt x="2757" y="709"/>
                </a:lnTo>
                <a:lnTo>
                  <a:pt x="2760" y="707"/>
                </a:lnTo>
                <a:lnTo>
                  <a:pt x="2760" y="705"/>
                </a:lnTo>
                <a:lnTo>
                  <a:pt x="2760" y="702"/>
                </a:lnTo>
                <a:lnTo>
                  <a:pt x="2760" y="700"/>
                </a:lnTo>
                <a:lnTo>
                  <a:pt x="2760" y="698"/>
                </a:lnTo>
                <a:lnTo>
                  <a:pt x="2760" y="696"/>
                </a:lnTo>
                <a:lnTo>
                  <a:pt x="2760" y="696"/>
                </a:lnTo>
                <a:lnTo>
                  <a:pt x="2762" y="694"/>
                </a:lnTo>
                <a:lnTo>
                  <a:pt x="2760" y="694"/>
                </a:lnTo>
                <a:lnTo>
                  <a:pt x="2755" y="696"/>
                </a:lnTo>
                <a:lnTo>
                  <a:pt x="2751" y="698"/>
                </a:lnTo>
                <a:lnTo>
                  <a:pt x="2749" y="700"/>
                </a:lnTo>
                <a:lnTo>
                  <a:pt x="2747" y="705"/>
                </a:lnTo>
                <a:lnTo>
                  <a:pt x="2745" y="707"/>
                </a:lnTo>
                <a:lnTo>
                  <a:pt x="2743" y="707"/>
                </a:lnTo>
                <a:lnTo>
                  <a:pt x="2739" y="707"/>
                </a:lnTo>
                <a:lnTo>
                  <a:pt x="2736" y="707"/>
                </a:lnTo>
                <a:lnTo>
                  <a:pt x="2734" y="707"/>
                </a:lnTo>
                <a:lnTo>
                  <a:pt x="2732" y="707"/>
                </a:lnTo>
                <a:lnTo>
                  <a:pt x="2730" y="711"/>
                </a:lnTo>
                <a:lnTo>
                  <a:pt x="2728" y="713"/>
                </a:lnTo>
                <a:lnTo>
                  <a:pt x="2728" y="713"/>
                </a:lnTo>
                <a:lnTo>
                  <a:pt x="2728" y="715"/>
                </a:lnTo>
                <a:lnTo>
                  <a:pt x="2728" y="715"/>
                </a:lnTo>
                <a:lnTo>
                  <a:pt x="2730" y="717"/>
                </a:lnTo>
                <a:lnTo>
                  <a:pt x="2732" y="715"/>
                </a:lnTo>
                <a:lnTo>
                  <a:pt x="2734" y="715"/>
                </a:lnTo>
                <a:lnTo>
                  <a:pt x="2736" y="713"/>
                </a:lnTo>
                <a:lnTo>
                  <a:pt x="2739" y="709"/>
                </a:lnTo>
                <a:lnTo>
                  <a:pt x="2741" y="709"/>
                </a:lnTo>
                <a:lnTo>
                  <a:pt x="2743" y="709"/>
                </a:lnTo>
                <a:lnTo>
                  <a:pt x="2741" y="713"/>
                </a:lnTo>
                <a:lnTo>
                  <a:pt x="2741" y="715"/>
                </a:lnTo>
                <a:lnTo>
                  <a:pt x="2741" y="715"/>
                </a:lnTo>
                <a:lnTo>
                  <a:pt x="2739" y="713"/>
                </a:lnTo>
                <a:lnTo>
                  <a:pt x="2739" y="715"/>
                </a:lnTo>
                <a:lnTo>
                  <a:pt x="2736" y="715"/>
                </a:lnTo>
                <a:lnTo>
                  <a:pt x="2734" y="717"/>
                </a:lnTo>
                <a:lnTo>
                  <a:pt x="2734" y="719"/>
                </a:lnTo>
                <a:lnTo>
                  <a:pt x="2734" y="719"/>
                </a:lnTo>
                <a:lnTo>
                  <a:pt x="2732" y="719"/>
                </a:lnTo>
                <a:lnTo>
                  <a:pt x="2732" y="719"/>
                </a:lnTo>
                <a:lnTo>
                  <a:pt x="2730" y="719"/>
                </a:lnTo>
                <a:lnTo>
                  <a:pt x="2728" y="717"/>
                </a:lnTo>
                <a:lnTo>
                  <a:pt x="2726" y="717"/>
                </a:lnTo>
                <a:lnTo>
                  <a:pt x="2726" y="717"/>
                </a:lnTo>
                <a:lnTo>
                  <a:pt x="2726" y="723"/>
                </a:lnTo>
                <a:lnTo>
                  <a:pt x="2726" y="728"/>
                </a:lnTo>
                <a:lnTo>
                  <a:pt x="2726" y="730"/>
                </a:lnTo>
                <a:lnTo>
                  <a:pt x="2726" y="732"/>
                </a:lnTo>
                <a:lnTo>
                  <a:pt x="2726" y="738"/>
                </a:lnTo>
                <a:lnTo>
                  <a:pt x="2728" y="740"/>
                </a:lnTo>
                <a:lnTo>
                  <a:pt x="2732" y="742"/>
                </a:lnTo>
                <a:lnTo>
                  <a:pt x="2732" y="744"/>
                </a:lnTo>
                <a:lnTo>
                  <a:pt x="2732" y="747"/>
                </a:lnTo>
                <a:lnTo>
                  <a:pt x="2732" y="747"/>
                </a:lnTo>
                <a:lnTo>
                  <a:pt x="2732" y="749"/>
                </a:lnTo>
                <a:lnTo>
                  <a:pt x="2732" y="751"/>
                </a:lnTo>
                <a:lnTo>
                  <a:pt x="2734" y="755"/>
                </a:lnTo>
                <a:lnTo>
                  <a:pt x="2734" y="757"/>
                </a:lnTo>
                <a:lnTo>
                  <a:pt x="2736" y="759"/>
                </a:lnTo>
                <a:lnTo>
                  <a:pt x="2736" y="759"/>
                </a:lnTo>
                <a:lnTo>
                  <a:pt x="2736" y="761"/>
                </a:lnTo>
                <a:lnTo>
                  <a:pt x="2736" y="761"/>
                </a:lnTo>
                <a:lnTo>
                  <a:pt x="2732" y="761"/>
                </a:lnTo>
                <a:lnTo>
                  <a:pt x="2732" y="763"/>
                </a:lnTo>
                <a:lnTo>
                  <a:pt x="2732" y="763"/>
                </a:lnTo>
                <a:lnTo>
                  <a:pt x="2734" y="763"/>
                </a:lnTo>
                <a:lnTo>
                  <a:pt x="2734" y="763"/>
                </a:lnTo>
                <a:lnTo>
                  <a:pt x="2736" y="763"/>
                </a:lnTo>
                <a:lnTo>
                  <a:pt x="2736" y="765"/>
                </a:lnTo>
                <a:lnTo>
                  <a:pt x="2736" y="770"/>
                </a:lnTo>
                <a:lnTo>
                  <a:pt x="2736" y="772"/>
                </a:lnTo>
                <a:lnTo>
                  <a:pt x="2739" y="772"/>
                </a:lnTo>
                <a:lnTo>
                  <a:pt x="2739" y="772"/>
                </a:lnTo>
                <a:lnTo>
                  <a:pt x="2741" y="772"/>
                </a:lnTo>
                <a:lnTo>
                  <a:pt x="2743" y="774"/>
                </a:lnTo>
                <a:lnTo>
                  <a:pt x="2747" y="778"/>
                </a:lnTo>
                <a:lnTo>
                  <a:pt x="2749" y="778"/>
                </a:lnTo>
                <a:lnTo>
                  <a:pt x="2747" y="778"/>
                </a:lnTo>
                <a:lnTo>
                  <a:pt x="2747" y="778"/>
                </a:lnTo>
                <a:lnTo>
                  <a:pt x="2743" y="774"/>
                </a:lnTo>
                <a:lnTo>
                  <a:pt x="2741" y="774"/>
                </a:lnTo>
                <a:lnTo>
                  <a:pt x="2736" y="774"/>
                </a:lnTo>
                <a:lnTo>
                  <a:pt x="2732" y="772"/>
                </a:lnTo>
                <a:lnTo>
                  <a:pt x="2732" y="774"/>
                </a:lnTo>
                <a:lnTo>
                  <a:pt x="2732" y="774"/>
                </a:lnTo>
                <a:lnTo>
                  <a:pt x="2730" y="776"/>
                </a:lnTo>
                <a:lnTo>
                  <a:pt x="2732" y="778"/>
                </a:lnTo>
                <a:lnTo>
                  <a:pt x="2730" y="782"/>
                </a:lnTo>
                <a:lnTo>
                  <a:pt x="2730" y="780"/>
                </a:lnTo>
                <a:lnTo>
                  <a:pt x="2730" y="778"/>
                </a:lnTo>
                <a:lnTo>
                  <a:pt x="2728" y="778"/>
                </a:lnTo>
                <a:lnTo>
                  <a:pt x="2728" y="778"/>
                </a:lnTo>
                <a:lnTo>
                  <a:pt x="2728" y="780"/>
                </a:lnTo>
                <a:lnTo>
                  <a:pt x="2728" y="780"/>
                </a:lnTo>
                <a:lnTo>
                  <a:pt x="2726" y="782"/>
                </a:lnTo>
                <a:lnTo>
                  <a:pt x="2726" y="780"/>
                </a:lnTo>
                <a:lnTo>
                  <a:pt x="2726" y="778"/>
                </a:lnTo>
                <a:lnTo>
                  <a:pt x="2724" y="776"/>
                </a:lnTo>
                <a:lnTo>
                  <a:pt x="2718" y="776"/>
                </a:lnTo>
                <a:lnTo>
                  <a:pt x="2713" y="776"/>
                </a:lnTo>
                <a:lnTo>
                  <a:pt x="2711" y="776"/>
                </a:lnTo>
                <a:lnTo>
                  <a:pt x="2711" y="778"/>
                </a:lnTo>
                <a:lnTo>
                  <a:pt x="2709" y="780"/>
                </a:lnTo>
                <a:lnTo>
                  <a:pt x="2709" y="782"/>
                </a:lnTo>
                <a:lnTo>
                  <a:pt x="2711" y="784"/>
                </a:lnTo>
                <a:lnTo>
                  <a:pt x="2711" y="784"/>
                </a:lnTo>
                <a:lnTo>
                  <a:pt x="2709" y="784"/>
                </a:lnTo>
                <a:lnTo>
                  <a:pt x="2709" y="784"/>
                </a:lnTo>
                <a:lnTo>
                  <a:pt x="2707" y="782"/>
                </a:lnTo>
                <a:lnTo>
                  <a:pt x="2707" y="780"/>
                </a:lnTo>
                <a:lnTo>
                  <a:pt x="2703" y="782"/>
                </a:lnTo>
                <a:lnTo>
                  <a:pt x="2699" y="782"/>
                </a:lnTo>
                <a:lnTo>
                  <a:pt x="2695" y="782"/>
                </a:lnTo>
                <a:lnTo>
                  <a:pt x="2692" y="782"/>
                </a:lnTo>
                <a:lnTo>
                  <a:pt x="2688" y="784"/>
                </a:lnTo>
                <a:lnTo>
                  <a:pt x="2686" y="786"/>
                </a:lnTo>
                <a:lnTo>
                  <a:pt x="2686" y="788"/>
                </a:lnTo>
                <a:lnTo>
                  <a:pt x="2682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6" y="793"/>
                </a:lnTo>
                <a:lnTo>
                  <a:pt x="2676" y="793"/>
                </a:lnTo>
                <a:lnTo>
                  <a:pt x="2674" y="801"/>
                </a:lnTo>
                <a:lnTo>
                  <a:pt x="2674" y="803"/>
                </a:lnTo>
                <a:lnTo>
                  <a:pt x="2672" y="805"/>
                </a:lnTo>
                <a:lnTo>
                  <a:pt x="2669" y="807"/>
                </a:lnTo>
                <a:lnTo>
                  <a:pt x="2667" y="809"/>
                </a:lnTo>
                <a:lnTo>
                  <a:pt x="2667" y="809"/>
                </a:lnTo>
                <a:lnTo>
                  <a:pt x="2665" y="809"/>
                </a:lnTo>
                <a:lnTo>
                  <a:pt x="2665" y="811"/>
                </a:lnTo>
                <a:lnTo>
                  <a:pt x="2665" y="814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6"/>
                </a:lnTo>
                <a:lnTo>
                  <a:pt x="2667" y="818"/>
                </a:lnTo>
                <a:lnTo>
                  <a:pt x="2667" y="818"/>
                </a:lnTo>
                <a:lnTo>
                  <a:pt x="2669" y="818"/>
                </a:lnTo>
                <a:lnTo>
                  <a:pt x="2669" y="820"/>
                </a:lnTo>
                <a:lnTo>
                  <a:pt x="2669" y="820"/>
                </a:lnTo>
                <a:lnTo>
                  <a:pt x="2667" y="820"/>
                </a:lnTo>
                <a:lnTo>
                  <a:pt x="2663" y="818"/>
                </a:lnTo>
                <a:lnTo>
                  <a:pt x="2661" y="816"/>
                </a:lnTo>
                <a:lnTo>
                  <a:pt x="2659" y="818"/>
                </a:lnTo>
                <a:lnTo>
                  <a:pt x="2659" y="818"/>
                </a:lnTo>
                <a:lnTo>
                  <a:pt x="2657" y="818"/>
                </a:lnTo>
                <a:lnTo>
                  <a:pt x="2659" y="818"/>
                </a:lnTo>
                <a:lnTo>
                  <a:pt x="2659" y="820"/>
                </a:lnTo>
                <a:lnTo>
                  <a:pt x="2661" y="820"/>
                </a:lnTo>
                <a:lnTo>
                  <a:pt x="2663" y="820"/>
                </a:lnTo>
                <a:lnTo>
                  <a:pt x="2665" y="820"/>
                </a:lnTo>
                <a:lnTo>
                  <a:pt x="2667" y="820"/>
                </a:lnTo>
                <a:lnTo>
                  <a:pt x="2669" y="820"/>
                </a:lnTo>
                <a:lnTo>
                  <a:pt x="2667" y="822"/>
                </a:lnTo>
                <a:lnTo>
                  <a:pt x="2665" y="820"/>
                </a:lnTo>
                <a:lnTo>
                  <a:pt x="2663" y="822"/>
                </a:lnTo>
                <a:lnTo>
                  <a:pt x="2661" y="822"/>
                </a:lnTo>
                <a:lnTo>
                  <a:pt x="2659" y="820"/>
                </a:lnTo>
                <a:lnTo>
                  <a:pt x="2657" y="820"/>
                </a:lnTo>
                <a:lnTo>
                  <a:pt x="2657" y="820"/>
                </a:lnTo>
                <a:lnTo>
                  <a:pt x="2655" y="822"/>
                </a:lnTo>
                <a:lnTo>
                  <a:pt x="2651" y="822"/>
                </a:lnTo>
                <a:lnTo>
                  <a:pt x="2642" y="826"/>
                </a:lnTo>
                <a:lnTo>
                  <a:pt x="2636" y="828"/>
                </a:lnTo>
                <a:lnTo>
                  <a:pt x="2634" y="828"/>
                </a:lnTo>
                <a:lnTo>
                  <a:pt x="2632" y="830"/>
                </a:lnTo>
                <a:lnTo>
                  <a:pt x="2632" y="830"/>
                </a:lnTo>
                <a:lnTo>
                  <a:pt x="2630" y="832"/>
                </a:lnTo>
                <a:lnTo>
                  <a:pt x="2630" y="841"/>
                </a:lnTo>
                <a:lnTo>
                  <a:pt x="2632" y="843"/>
                </a:lnTo>
                <a:lnTo>
                  <a:pt x="2630" y="843"/>
                </a:lnTo>
                <a:lnTo>
                  <a:pt x="2630" y="843"/>
                </a:lnTo>
                <a:lnTo>
                  <a:pt x="2628" y="845"/>
                </a:lnTo>
                <a:lnTo>
                  <a:pt x="2625" y="847"/>
                </a:lnTo>
                <a:lnTo>
                  <a:pt x="2621" y="849"/>
                </a:lnTo>
                <a:lnTo>
                  <a:pt x="2617" y="849"/>
                </a:lnTo>
                <a:lnTo>
                  <a:pt x="2611" y="853"/>
                </a:lnTo>
                <a:lnTo>
                  <a:pt x="2609" y="853"/>
                </a:lnTo>
                <a:lnTo>
                  <a:pt x="2609" y="856"/>
                </a:lnTo>
                <a:lnTo>
                  <a:pt x="2609" y="856"/>
                </a:lnTo>
                <a:lnTo>
                  <a:pt x="2611" y="858"/>
                </a:lnTo>
                <a:lnTo>
                  <a:pt x="2615" y="858"/>
                </a:lnTo>
                <a:lnTo>
                  <a:pt x="2613" y="858"/>
                </a:lnTo>
                <a:lnTo>
                  <a:pt x="2609" y="858"/>
                </a:lnTo>
                <a:lnTo>
                  <a:pt x="2607" y="860"/>
                </a:lnTo>
                <a:lnTo>
                  <a:pt x="2604" y="860"/>
                </a:lnTo>
                <a:lnTo>
                  <a:pt x="2600" y="860"/>
                </a:lnTo>
                <a:lnTo>
                  <a:pt x="2596" y="860"/>
                </a:lnTo>
                <a:lnTo>
                  <a:pt x="2594" y="858"/>
                </a:lnTo>
                <a:lnTo>
                  <a:pt x="2592" y="858"/>
                </a:lnTo>
                <a:lnTo>
                  <a:pt x="2590" y="858"/>
                </a:lnTo>
                <a:lnTo>
                  <a:pt x="2590" y="856"/>
                </a:lnTo>
                <a:lnTo>
                  <a:pt x="2590" y="853"/>
                </a:lnTo>
                <a:lnTo>
                  <a:pt x="2590" y="853"/>
                </a:lnTo>
                <a:lnTo>
                  <a:pt x="2588" y="851"/>
                </a:lnTo>
                <a:lnTo>
                  <a:pt x="2586" y="853"/>
                </a:lnTo>
                <a:lnTo>
                  <a:pt x="2584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6"/>
                </a:lnTo>
                <a:lnTo>
                  <a:pt x="2584" y="860"/>
                </a:lnTo>
                <a:lnTo>
                  <a:pt x="2586" y="862"/>
                </a:lnTo>
                <a:lnTo>
                  <a:pt x="2586" y="868"/>
                </a:lnTo>
                <a:lnTo>
                  <a:pt x="2586" y="870"/>
                </a:lnTo>
                <a:lnTo>
                  <a:pt x="2588" y="872"/>
                </a:lnTo>
                <a:lnTo>
                  <a:pt x="2588" y="872"/>
                </a:lnTo>
                <a:lnTo>
                  <a:pt x="2581" y="872"/>
                </a:lnTo>
                <a:lnTo>
                  <a:pt x="2581" y="872"/>
                </a:lnTo>
                <a:lnTo>
                  <a:pt x="2579" y="870"/>
                </a:lnTo>
                <a:lnTo>
                  <a:pt x="2579" y="872"/>
                </a:lnTo>
                <a:lnTo>
                  <a:pt x="2579" y="872"/>
                </a:lnTo>
                <a:lnTo>
                  <a:pt x="2577" y="872"/>
                </a:lnTo>
                <a:lnTo>
                  <a:pt x="2573" y="872"/>
                </a:lnTo>
                <a:lnTo>
                  <a:pt x="2569" y="874"/>
                </a:lnTo>
                <a:lnTo>
                  <a:pt x="2567" y="872"/>
                </a:lnTo>
                <a:lnTo>
                  <a:pt x="2565" y="870"/>
                </a:lnTo>
                <a:lnTo>
                  <a:pt x="2560" y="868"/>
                </a:lnTo>
                <a:lnTo>
                  <a:pt x="2558" y="868"/>
                </a:lnTo>
                <a:lnTo>
                  <a:pt x="2556" y="870"/>
                </a:lnTo>
                <a:lnTo>
                  <a:pt x="2554" y="870"/>
                </a:lnTo>
                <a:lnTo>
                  <a:pt x="2552" y="870"/>
                </a:lnTo>
                <a:lnTo>
                  <a:pt x="2548" y="870"/>
                </a:lnTo>
                <a:lnTo>
                  <a:pt x="2542" y="872"/>
                </a:lnTo>
                <a:lnTo>
                  <a:pt x="2540" y="874"/>
                </a:lnTo>
                <a:lnTo>
                  <a:pt x="2540" y="876"/>
                </a:lnTo>
                <a:lnTo>
                  <a:pt x="2540" y="876"/>
                </a:lnTo>
                <a:lnTo>
                  <a:pt x="2540" y="876"/>
                </a:lnTo>
                <a:lnTo>
                  <a:pt x="2542" y="876"/>
                </a:lnTo>
                <a:lnTo>
                  <a:pt x="2542" y="876"/>
                </a:lnTo>
                <a:lnTo>
                  <a:pt x="2544" y="876"/>
                </a:lnTo>
                <a:lnTo>
                  <a:pt x="2544" y="876"/>
                </a:lnTo>
                <a:lnTo>
                  <a:pt x="2546" y="876"/>
                </a:lnTo>
                <a:lnTo>
                  <a:pt x="2546" y="879"/>
                </a:lnTo>
                <a:lnTo>
                  <a:pt x="2544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81"/>
                </a:lnTo>
                <a:lnTo>
                  <a:pt x="2544" y="881"/>
                </a:lnTo>
                <a:lnTo>
                  <a:pt x="2546" y="881"/>
                </a:lnTo>
                <a:lnTo>
                  <a:pt x="2544" y="881"/>
                </a:lnTo>
                <a:lnTo>
                  <a:pt x="2542" y="883"/>
                </a:lnTo>
                <a:lnTo>
                  <a:pt x="2542" y="883"/>
                </a:lnTo>
                <a:lnTo>
                  <a:pt x="2540" y="883"/>
                </a:lnTo>
                <a:lnTo>
                  <a:pt x="2544" y="885"/>
                </a:lnTo>
                <a:lnTo>
                  <a:pt x="2544" y="887"/>
                </a:lnTo>
                <a:lnTo>
                  <a:pt x="2546" y="887"/>
                </a:lnTo>
                <a:lnTo>
                  <a:pt x="2546" y="887"/>
                </a:lnTo>
                <a:lnTo>
                  <a:pt x="2548" y="887"/>
                </a:lnTo>
                <a:lnTo>
                  <a:pt x="2552" y="887"/>
                </a:lnTo>
                <a:lnTo>
                  <a:pt x="2556" y="889"/>
                </a:lnTo>
                <a:lnTo>
                  <a:pt x="2558" y="889"/>
                </a:lnTo>
                <a:lnTo>
                  <a:pt x="2558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3" y="889"/>
                </a:lnTo>
                <a:lnTo>
                  <a:pt x="2563" y="891"/>
                </a:lnTo>
                <a:lnTo>
                  <a:pt x="2565" y="891"/>
                </a:lnTo>
                <a:lnTo>
                  <a:pt x="2567" y="891"/>
                </a:lnTo>
                <a:lnTo>
                  <a:pt x="2567" y="891"/>
                </a:lnTo>
                <a:lnTo>
                  <a:pt x="2569" y="891"/>
                </a:lnTo>
                <a:lnTo>
                  <a:pt x="2567" y="893"/>
                </a:lnTo>
                <a:lnTo>
                  <a:pt x="2567" y="893"/>
                </a:lnTo>
                <a:lnTo>
                  <a:pt x="2569" y="893"/>
                </a:lnTo>
                <a:lnTo>
                  <a:pt x="2571" y="893"/>
                </a:lnTo>
                <a:lnTo>
                  <a:pt x="2571" y="893"/>
                </a:lnTo>
                <a:lnTo>
                  <a:pt x="2573" y="893"/>
                </a:lnTo>
                <a:lnTo>
                  <a:pt x="2571" y="895"/>
                </a:lnTo>
                <a:lnTo>
                  <a:pt x="2571" y="895"/>
                </a:lnTo>
                <a:lnTo>
                  <a:pt x="2571" y="897"/>
                </a:lnTo>
                <a:lnTo>
                  <a:pt x="2573" y="897"/>
                </a:lnTo>
                <a:lnTo>
                  <a:pt x="2573" y="897"/>
                </a:lnTo>
                <a:lnTo>
                  <a:pt x="2579" y="897"/>
                </a:lnTo>
                <a:lnTo>
                  <a:pt x="2581" y="897"/>
                </a:lnTo>
                <a:lnTo>
                  <a:pt x="2581" y="897"/>
                </a:lnTo>
                <a:lnTo>
                  <a:pt x="2579" y="897"/>
                </a:lnTo>
                <a:lnTo>
                  <a:pt x="2579" y="897"/>
                </a:lnTo>
                <a:lnTo>
                  <a:pt x="2577" y="897"/>
                </a:lnTo>
                <a:lnTo>
                  <a:pt x="2577" y="897"/>
                </a:lnTo>
                <a:lnTo>
                  <a:pt x="2575" y="900"/>
                </a:lnTo>
                <a:lnTo>
                  <a:pt x="2577" y="900"/>
                </a:lnTo>
                <a:lnTo>
                  <a:pt x="2577" y="900"/>
                </a:lnTo>
                <a:lnTo>
                  <a:pt x="2579" y="902"/>
                </a:lnTo>
                <a:lnTo>
                  <a:pt x="2577" y="904"/>
                </a:lnTo>
                <a:lnTo>
                  <a:pt x="2577" y="904"/>
                </a:lnTo>
                <a:lnTo>
                  <a:pt x="2577" y="906"/>
                </a:lnTo>
                <a:lnTo>
                  <a:pt x="2579" y="908"/>
                </a:lnTo>
                <a:lnTo>
                  <a:pt x="2581" y="910"/>
                </a:lnTo>
                <a:lnTo>
                  <a:pt x="2588" y="914"/>
                </a:lnTo>
                <a:lnTo>
                  <a:pt x="2588" y="914"/>
                </a:lnTo>
                <a:lnTo>
                  <a:pt x="2590" y="914"/>
                </a:lnTo>
                <a:lnTo>
                  <a:pt x="2592" y="914"/>
                </a:lnTo>
                <a:lnTo>
                  <a:pt x="2592" y="916"/>
                </a:lnTo>
                <a:lnTo>
                  <a:pt x="2592" y="916"/>
                </a:lnTo>
                <a:lnTo>
                  <a:pt x="2592" y="921"/>
                </a:lnTo>
                <a:lnTo>
                  <a:pt x="2592" y="923"/>
                </a:lnTo>
                <a:lnTo>
                  <a:pt x="2592" y="925"/>
                </a:lnTo>
                <a:lnTo>
                  <a:pt x="2592" y="925"/>
                </a:lnTo>
                <a:lnTo>
                  <a:pt x="2592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4" y="929"/>
                </a:lnTo>
                <a:lnTo>
                  <a:pt x="2596" y="929"/>
                </a:lnTo>
                <a:lnTo>
                  <a:pt x="2596" y="931"/>
                </a:lnTo>
                <a:lnTo>
                  <a:pt x="2598" y="937"/>
                </a:lnTo>
                <a:lnTo>
                  <a:pt x="2600" y="937"/>
                </a:lnTo>
                <a:lnTo>
                  <a:pt x="2600" y="937"/>
                </a:lnTo>
                <a:lnTo>
                  <a:pt x="2598" y="937"/>
                </a:lnTo>
                <a:lnTo>
                  <a:pt x="2598" y="937"/>
                </a:lnTo>
                <a:lnTo>
                  <a:pt x="2596" y="933"/>
                </a:lnTo>
                <a:lnTo>
                  <a:pt x="2596" y="931"/>
                </a:lnTo>
                <a:lnTo>
                  <a:pt x="2594" y="929"/>
                </a:lnTo>
                <a:lnTo>
                  <a:pt x="2592" y="929"/>
                </a:lnTo>
                <a:lnTo>
                  <a:pt x="2592" y="931"/>
                </a:lnTo>
                <a:lnTo>
                  <a:pt x="2590" y="935"/>
                </a:lnTo>
                <a:lnTo>
                  <a:pt x="2590" y="944"/>
                </a:lnTo>
                <a:lnTo>
                  <a:pt x="2590" y="944"/>
                </a:lnTo>
                <a:lnTo>
                  <a:pt x="2590" y="944"/>
                </a:lnTo>
                <a:lnTo>
                  <a:pt x="2592" y="941"/>
                </a:lnTo>
                <a:lnTo>
                  <a:pt x="2592" y="944"/>
                </a:lnTo>
                <a:lnTo>
                  <a:pt x="2590" y="944"/>
                </a:lnTo>
                <a:lnTo>
                  <a:pt x="2590" y="946"/>
                </a:lnTo>
                <a:lnTo>
                  <a:pt x="2588" y="956"/>
                </a:lnTo>
                <a:lnTo>
                  <a:pt x="2586" y="962"/>
                </a:lnTo>
                <a:lnTo>
                  <a:pt x="2584" y="965"/>
                </a:lnTo>
                <a:lnTo>
                  <a:pt x="2581" y="967"/>
                </a:lnTo>
                <a:lnTo>
                  <a:pt x="2581" y="967"/>
                </a:lnTo>
                <a:lnTo>
                  <a:pt x="2579" y="967"/>
                </a:lnTo>
                <a:lnTo>
                  <a:pt x="2575" y="967"/>
                </a:lnTo>
                <a:lnTo>
                  <a:pt x="2573" y="967"/>
                </a:lnTo>
                <a:lnTo>
                  <a:pt x="2571" y="967"/>
                </a:lnTo>
                <a:lnTo>
                  <a:pt x="2567" y="965"/>
                </a:lnTo>
                <a:lnTo>
                  <a:pt x="2565" y="965"/>
                </a:lnTo>
                <a:lnTo>
                  <a:pt x="2563" y="967"/>
                </a:lnTo>
                <a:lnTo>
                  <a:pt x="2558" y="965"/>
                </a:lnTo>
                <a:lnTo>
                  <a:pt x="2556" y="965"/>
                </a:lnTo>
                <a:lnTo>
                  <a:pt x="2556" y="965"/>
                </a:lnTo>
                <a:lnTo>
                  <a:pt x="2552" y="965"/>
                </a:lnTo>
                <a:lnTo>
                  <a:pt x="2552" y="965"/>
                </a:lnTo>
                <a:lnTo>
                  <a:pt x="2550" y="965"/>
                </a:lnTo>
                <a:lnTo>
                  <a:pt x="2546" y="967"/>
                </a:lnTo>
                <a:lnTo>
                  <a:pt x="2542" y="967"/>
                </a:lnTo>
                <a:lnTo>
                  <a:pt x="2533" y="965"/>
                </a:lnTo>
                <a:lnTo>
                  <a:pt x="2531" y="962"/>
                </a:lnTo>
                <a:lnTo>
                  <a:pt x="2525" y="962"/>
                </a:lnTo>
                <a:lnTo>
                  <a:pt x="2523" y="962"/>
                </a:lnTo>
                <a:lnTo>
                  <a:pt x="2521" y="962"/>
                </a:lnTo>
                <a:lnTo>
                  <a:pt x="2519" y="962"/>
                </a:lnTo>
                <a:lnTo>
                  <a:pt x="2514" y="962"/>
                </a:lnTo>
                <a:lnTo>
                  <a:pt x="2512" y="962"/>
                </a:lnTo>
                <a:lnTo>
                  <a:pt x="2508" y="962"/>
                </a:lnTo>
                <a:lnTo>
                  <a:pt x="2506" y="962"/>
                </a:lnTo>
                <a:lnTo>
                  <a:pt x="2502" y="962"/>
                </a:lnTo>
                <a:lnTo>
                  <a:pt x="2500" y="960"/>
                </a:lnTo>
                <a:lnTo>
                  <a:pt x="2500" y="960"/>
                </a:lnTo>
                <a:lnTo>
                  <a:pt x="2498" y="960"/>
                </a:lnTo>
                <a:lnTo>
                  <a:pt x="2496" y="960"/>
                </a:lnTo>
                <a:lnTo>
                  <a:pt x="2493" y="960"/>
                </a:lnTo>
                <a:lnTo>
                  <a:pt x="2491" y="960"/>
                </a:lnTo>
                <a:lnTo>
                  <a:pt x="2489" y="962"/>
                </a:lnTo>
                <a:lnTo>
                  <a:pt x="2487" y="962"/>
                </a:lnTo>
                <a:lnTo>
                  <a:pt x="2487" y="965"/>
                </a:lnTo>
                <a:lnTo>
                  <a:pt x="2487" y="965"/>
                </a:lnTo>
                <a:lnTo>
                  <a:pt x="2489" y="965"/>
                </a:lnTo>
                <a:lnTo>
                  <a:pt x="2487" y="967"/>
                </a:lnTo>
                <a:lnTo>
                  <a:pt x="2485" y="967"/>
                </a:lnTo>
                <a:lnTo>
                  <a:pt x="2485" y="967"/>
                </a:lnTo>
                <a:lnTo>
                  <a:pt x="2483" y="967"/>
                </a:lnTo>
                <a:lnTo>
                  <a:pt x="2479" y="967"/>
                </a:lnTo>
                <a:lnTo>
                  <a:pt x="2477" y="969"/>
                </a:lnTo>
                <a:lnTo>
                  <a:pt x="2477" y="969"/>
                </a:lnTo>
                <a:lnTo>
                  <a:pt x="2475" y="971"/>
                </a:lnTo>
                <a:lnTo>
                  <a:pt x="2475" y="973"/>
                </a:lnTo>
                <a:lnTo>
                  <a:pt x="2475" y="973"/>
                </a:lnTo>
                <a:lnTo>
                  <a:pt x="2475" y="975"/>
                </a:lnTo>
                <a:lnTo>
                  <a:pt x="2475" y="975"/>
                </a:lnTo>
                <a:lnTo>
                  <a:pt x="2477" y="977"/>
                </a:lnTo>
                <a:lnTo>
                  <a:pt x="2479" y="977"/>
                </a:lnTo>
                <a:lnTo>
                  <a:pt x="2479" y="977"/>
                </a:lnTo>
                <a:lnTo>
                  <a:pt x="2477" y="979"/>
                </a:lnTo>
                <a:lnTo>
                  <a:pt x="2477" y="979"/>
                </a:lnTo>
                <a:lnTo>
                  <a:pt x="2477" y="981"/>
                </a:lnTo>
                <a:lnTo>
                  <a:pt x="2481" y="979"/>
                </a:lnTo>
                <a:lnTo>
                  <a:pt x="2481" y="979"/>
                </a:lnTo>
                <a:lnTo>
                  <a:pt x="2481" y="981"/>
                </a:lnTo>
                <a:lnTo>
                  <a:pt x="2481" y="981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8"/>
                </a:lnTo>
                <a:lnTo>
                  <a:pt x="2479" y="988"/>
                </a:lnTo>
                <a:lnTo>
                  <a:pt x="2479" y="992"/>
                </a:lnTo>
                <a:lnTo>
                  <a:pt x="2479" y="992"/>
                </a:lnTo>
                <a:lnTo>
                  <a:pt x="2481" y="992"/>
                </a:lnTo>
                <a:lnTo>
                  <a:pt x="2479" y="994"/>
                </a:lnTo>
                <a:lnTo>
                  <a:pt x="2479" y="994"/>
                </a:lnTo>
                <a:lnTo>
                  <a:pt x="2479" y="996"/>
                </a:lnTo>
                <a:lnTo>
                  <a:pt x="2481" y="996"/>
                </a:lnTo>
                <a:lnTo>
                  <a:pt x="2481" y="996"/>
                </a:lnTo>
                <a:lnTo>
                  <a:pt x="2481" y="998"/>
                </a:lnTo>
                <a:lnTo>
                  <a:pt x="2481" y="1002"/>
                </a:lnTo>
                <a:lnTo>
                  <a:pt x="2483" y="1004"/>
                </a:lnTo>
                <a:lnTo>
                  <a:pt x="2483" y="1006"/>
                </a:lnTo>
                <a:lnTo>
                  <a:pt x="2483" y="1006"/>
                </a:lnTo>
                <a:lnTo>
                  <a:pt x="2483" y="1009"/>
                </a:lnTo>
                <a:lnTo>
                  <a:pt x="2481" y="1013"/>
                </a:lnTo>
                <a:lnTo>
                  <a:pt x="2481" y="1013"/>
                </a:lnTo>
                <a:lnTo>
                  <a:pt x="2481" y="1015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3"/>
                </a:lnTo>
                <a:lnTo>
                  <a:pt x="2477" y="1027"/>
                </a:lnTo>
                <a:lnTo>
                  <a:pt x="2475" y="1032"/>
                </a:lnTo>
                <a:lnTo>
                  <a:pt x="2475" y="1034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8"/>
                </a:lnTo>
                <a:lnTo>
                  <a:pt x="2470" y="1040"/>
                </a:lnTo>
                <a:lnTo>
                  <a:pt x="2470" y="1042"/>
                </a:lnTo>
                <a:lnTo>
                  <a:pt x="2470" y="1044"/>
                </a:lnTo>
                <a:lnTo>
                  <a:pt x="2470" y="1044"/>
                </a:lnTo>
                <a:lnTo>
                  <a:pt x="2470" y="1046"/>
                </a:lnTo>
                <a:lnTo>
                  <a:pt x="2470" y="1046"/>
                </a:lnTo>
                <a:lnTo>
                  <a:pt x="2472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7" y="1044"/>
                </a:lnTo>
                <a:lnTo>
                  <a:pt x="2479" y="1042"/>
                </a:lnTo>
                <a:lnTo>
                  <a:pt x="2479" y="1040"/>
                </a:lnTo>
                <a:lnTo>
                  <a:pt x="2481" y="1040"/>
                </a:lnTo>
                <a:lnTo>
                  <a:pt x="2479" y="1042"/>
                </a:lnTo>
                <a:lnTo>
                  <a:pt x="2477" y="1042"/>
                </a:lnTo>
                <a:lnTo>
                  <a:pt x="2477" y="1044"/>
                </a:lnTo>
                <a:lnTo>
                  <a:pt x="2477" y="1046"/>
                </a:lnTo>
                <a:lnTo>
                  <a:pt x="2477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5" y="1048"/>
                </a:lnTo>
                <a:lnTo>
                  <a:pt x="2475" y="1050"/>
                </a:lnTo>
                <a:lnTo>
                  <a:pt x="2475" y="1050"/>
                </a:lnTo>
                <a:lnTo>
                  <a:pt x="2477" y="1050"/>
                </a:lnTo>
                <a:lnTo>
                  <a:pt x="2479" y="1050"/>
                </a:lnTo>
                <a:lnTo>
                  <a:pt x="2479" y="1050"/>
                </a:lnTo>
                <a:lnTo>
                  <a:pt x="2481" y="1050"/>
                </a:lnTo>
                <a:lnTo>
                  <a:pt x="2481" y="1050"/>
                </a:lnTo>
                <a:lnTo>
                  <a:pt x="2483" y="1050"/>
                </a:lnTo>
                <a:lnTo>
                  <a:pt x="2479" y="1050"/>
                </a:lnTo>
                <a:lnTo>
                  <a:pt x="2481" y="1053"/>
                </a:lnTo>
                <a:lnTo>
                  <a:pt x="2481" y="1055"/>
                </a:lnTo>
                <a:lnTo>
                  <a:pt x="2479" y="1059"/>
                </a:lnTo>
                <a:lnTo>
                  <a:pt x="2481" y="1061"/>
                </a:lnTo>
                <a:lnTo>
                  <a:pt x="2481" y="1063"/>
                </a:lnTo>
                <a:lnTo>
                  <a:pt x="2481" y="1065"/>
                </a:lnTo>
                <a:lnTo>
                  <a:pt x="2481" y="1067"/>
                </a:lnTo>
                <a:lnTo>
                  <a:pt x="2479" y="1071"/>
                </a:lnTo>
                <a:lnTo>
                  <a:pt x="2477" y="1074"/>
                </a:lnTo>
                <a:lnTo>
                  <a:pt x="2479" y="1074"/>
                </a:lnTo>
                <a:lnTo>
                  <a:pt x="2479" y="1074"/>
                </a:lnTo>
                <a:lnTo>
                  <a:pt x="2481" y="1074"/>
                </a:lnTo>
                <a:lnTo>
                  <a:pt x="2483" y="1074"/>
                </a:lnTo>
                <a:lnTo>
                  <a:pt x="2485" y="1074"/>
                </a:lnTo>
                <a:lnTo>
                  <a:pt x="2489" y="1074"/>
                </a:lnTo>
                <a:lnTo>
                  <a:pt x="2493" y="1076"/>
                </a:lnTo>
                <a:lnTo>
                  <a:pt x="2493" y="1076"/>
                </a:lnTo>
                <a:lnTo>
                  <a:pt x="2500" y="1071"/>
                </a:lnTo>
                <a:lnTo>
                  <a:pt x="2500" y="1071"/>
                </a:lnTo>
                <a:lnTo>
                  <a:pt x="2504" y="1071"/>
                </a:lnTo>
                <a:lnTo>
                  <a:pt x="2506" y="1071"/>
                </a:lnTo>
                <a:lnTo>
                  <a:pt x="2508" y="1071"/>
                </a:lnTo>
                <a:lnTo>
                  <a:pt x="2508" y="1069"/>
                </a:lnTo>
                <a:lnTo>
                  <a:pt x="2508" y="1071"/>
                </a:lnTo>
                <a:lnTo>
                  <a:pt x="2508" y="1071"/>
                </a:lnTo>
                <a:lnTo>
                  <a:pt x="2514" y="1076"/>
                </a:lnTo>
                <a:lnTo>
                  <a:pt x="2514" y="1078"/>
                </a:lnTo>
                <a:lnTo>
                  <a:pt x="2516" y="1076"/>
                </a:lnTo>
                <a:lnTo>
                  <a:pt x="2519" y="1076"/>
                </a:lnTo>
                <a:lnTo>
                  <a:pt x="2516" y="1076"/>
                </a:lnTo>
                <a:lnTo>
                  <a:pt x="2516" y="1078"/>
                </a:lnTo>
                <a:lnTo>
                  <a:pt x="2514" y="1080"/>
                </a:lnTo>
                <a:lnTo>
                  <a:pt x="2514" y="1080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4"/>
                </a:lnTo>
                <a:lnTo>
                  <a:pt x="2519" y="1086"/>
                </a:lnTo>
                <a:lnTo>
                  <a:pt x="2521" y="1088"/>
                </a:lnTo>
                <a:lnTo>
                  <a:pt x="2521" y="1088"/>
                </a:lnTo>
                <a:lnTo>
                  <a:pt x="2523" y="1090"/>
                </a:lnTo>
                <a:lnTo>
                  <a:pt x="2527" y="1090"/>
                </a:lnTo>
                <a:lnTo>
                  <a:pt x="2527" y="1090"/>
                </a:lnTo>
                <a:lnTo>
                  <a:pt x="2529" y="1090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31" y="1088"/>
                </a:lnTo>
                <a:lnTo>
                  <a:pt x="2531" y="1084"/>
                </a:lnTo>
                <a:lnTo>
                  <a:pt x="2533" y="1084"/>
                </a:lnTo>
                <a:lnTo>
                  <a:pt x="2535" y="1082"/>
                </a:lnTo>
                <a:lnTo>
                  <a:pt x="2540" y="1082"/>
                </a:lnTo>
                <a:lnTo>
                  <a:pt x="2542" y="1080"/>
                </a:lnTo>
                <a:lnTo>
                  <a:pt x="2544" y="1080"/>
                </a:lnTo>
                <a:lnTo>
                  <a:pt x="2544" y="1080"/>
                </a:lnTo>
                <a:lnTo>
                  <a:pt x="2552" y="1078"/>
                </a:lnTo>
                <a:lnTo>
                  <a:pt x="2556" y="1080"/>
                </a:lnTo>
                <a:lnTo>
                  <a:pt x="2558" y="1080"/>
                </a:lnTo>
                <a:lnTo>
                  <a:pt x="2560" y="1078"/>
                </a:lnTo>
                <a:lnTo>
                  <a:pt x="2563" y="1078"/>
                </a:lnTo>
                <a:lnTo>
                  <a:pt x="2565" y="1080"/>
                </a:lnTo>
                <a:lnTo>
                  <a:pt x="2567" y="1080"/>
                </a:lnTo>
                <a:lnTo>
                  <a:pt x="2569" y="1080"/>
                </a:lnTo>
                <a:lnTo>
                  <a:pt x="2571" y="1078"/>
                </a:lnTo>
                <a:lnTo>
                  <a:pt x="2573" y="1078"/>
                </a:lnTo>
                <a:lnTo>
                  <a:pt x="2575" y="1078"/>
                </a:lnTo>
                <a:lnTo>
                  <a:pt x="2575" y="1080"/>
                </a:lnTo>
                <a:lnTo>
                  <a:pt x="2577" y="1078"/>
                </a:lnTo>
                <a:lnTo>
                  <a:pt x="2579" y="1076"/>
                </a:lnTo>
                <a:lnTo>
                  <a:pt x="2581" y="1071"/>
                </a:lnTo>
                <a:lnTo>
                  <a:pt x="2584" y="1067"/>
                </a:lnTo>
                <a:lnTo>
                  <a:pt x="2588" y="1065"/>
                </a:lnTo>
                <a:lnTo>
                  <a:pt x="2594" y="1065"/>
                </a:lnTo>
                <a:lnTo>
                  <a:pt x="2596" y="1065"/>
                </a:lnTo>
                <a:lnTo>
                  <a:pt x="2596" y="1065"/>
                </a:lnTo>
                <a:lnTo>
                  <a:pt x="2598" y="1065"/>
                </a:lnTo>
                <a:lnTo>
                  <a:pt x="2596" y="1063"/>
                </a:lnTo>
                <a:lnTo>
                  <a:pt x="2596" y="1061"/>
                </a:lnTo>
                <a:lnTo>
                  <a:pt x="2596" y="1061"/>
                </a:lnTo>
                <a:lnTo>
                  <a:pt x="2596" y="1061"/>
                </a:lnTo>
                <a:lnTo>
                  <a:pt x="2598" y="1059"/>
                </a:lnTo>
                <a:lnTo>
                  <a:pt x="2598" y="1055"/>
                </a:lnTo>
                <a:lnTo>
                  <a:pt x="2600" y="1055"/>
                </a:lnTo>
                <a:lnTo>
                  <a:pt x="2600" y="1053"/>
                </a:lnTo>
                <a:lnTo>
                  <a:pt x="2602" y="1050"/>
                </a:lnTo>
                <a:lnTo>
                  <a:pt x="2607" y="1048"/>
                </a:lnTo>
                <a:lnTo>
                  <a:pt x="2609" y="1046"/>
                </a:lnTo>
                <a:lnTo>
                  <a:pt x="2611" y="1046"/>
                </a:lnTo>
                <a:lnTo>
                  <a:pt x="2611" y="1044"/>
                </a:lnTo>
                <a:lnTo>
                  <a:pt x="2607" y="1044"/>
                </a:lnTo>
                <a:lnTo>
                  <a:pt x="2607" y="1042"/>
                </a:lnTo>
                <a:lnTo>
                  <a:pt x="2604" y="1040"/>
                </a:lnTo>
                <a:lnTo>
                  <a:pt x="2602" y="1034"/>
                </a:lnTo>
                <a:lnTo>
                  <a:pt x="2602" y="1034"/>
                </a:lnTo>
                <a:lnTo>
                  <a:pt x="2607" y="1027"/>
                </a:lnTo>
                <a:lnTo>
                  <a:pt x="2609" y="1025"/>
                </a:lnTo>
                <a:lnTo>
                  <a:pt x="2611" y="1023"/>
                </a:lnTo>
                <a:lnTo>
                  <a:pt x="2613" y="1019"/>
                </a:lnTo>
                <a:lnTo>
                  <a:pt x="2617" y="1015"/>
                </a:lnTo>
                <a:lnTo>
                  <a:pt x="2617" y="1015"/>
                </a:lnTo>
                <a:lnTo>
                  <a:pt x="2617" y="1015"/>
                </a:lnTo>
                <a:lnTo>
                  <a:pt x="2619" y="1015"/>
                </a:lnTo>
                <a:lnTo>
                  <a:pt x="2619" y="1013"/>
                </a:lnTo>
                <a:lnTo>
                  <a:pt x="2621" y="1013"/>
                </a:lnTo>
                <a:lnTo>
                  <a:pt x="2619" y="1011"/>
                </a:lnTo>
                <a:lnTo>
                  <a:pt x="2617" y="1011"/>
                </a:lnTo>
                <a:lnTo>
                  <a:pt x="2619" y="1009"/>
                </a:lnTo>
                <a:lnTo>
                  <a:pt x="2623" y="1006"/>
                </a:lnTo>
                <a:lnTo>
                  <a:pt x="2625" y="1006"/>
                </a:lnTo>
                <a:lnTo>
                  <a:pt x="2630" y="1004"/>
                </a:lnTo>
                <a:lnTo>
                  <a:pt x="2638" y="1002"/>
                </a:lnTo>
                <a:lnTo>
                  <a:pt x="2638" y="1002"/>
                </a:lnTo>
                <a:lnTo>
                  <a:pt x="2642" y="1000"/>
                </a:lnTo>
                <a:lnTo>
                  <a:pt x="2651" y="994"/>
                </a:lnTo>
                <a:lnTo>
                  <a:pt x="2653" y="992"/>
                </a:lnTo>
                <a:lnTo>
                  <a:pt x="2655" y="992"/>
                </a:lnTo>
                <a:lnTo>
                  <a:pt x="2655" y="990"/>
                </a:lnTo>
                <a:lnTo>
                  <a:pt x="2655" y="988"/>
                </a:lnTo>
                <a:lnTo>
                  <a:pt x="2655" y="988"/>
                </a:lnTo>
                <a:lnTo>
                  <a:pt x="2653" y="988"/>
                </a:lnTo>
                <a:lnTo>
                  <a:pt x="2653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3"/>
                </a:lnTo>
                <a:lnTo>
                  <a:pt x="2655" y="983"/>
                </a:lnTo>
                <a:lnTo>
                  <a:pt x="2655" y="983"/>
                </a:lnTo>
                <a:lnTo>
                  <a:pt x="2653" y="979"/>
                </a:lnTo>
                <a:lnTo>
                  <a:pt x="2653" y="975"/>
                </a:lnTo>
                <a:lnTo>
                  <a:pt x="2653" y="975"/>
                </a:lnTo>
                <a:lnTo>
                  <a:pt x="2653" y="971"/>
                </a:lnTo>
                <a:lnTo>
                  <a:pt x="2655" y="969"/>
                </a:lnTo>
                <a:lnTo>
                  <a:pt x="2663" y="965"/>
                </a:lnTo>
                <a:lnTo>
                  <a:pt x="2663" y="965"/>
                </a:lnTo>
                <a:lnTo>
                  <a:pt x="2665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5"/>
                </a:lnTo>
                <a:lnTo>
                  <a:pt x="2669" y="965"/>
                </a:lnTo>
                <a:lnTo>
                  <a:pt x="2672" y="965"/>
                </a:lnTo>
                <a:lnTo>
                  <a:pt x="2672" y="965"/>
                </a:lnTo>
                <a:lnTo>
                  <a:pt x="2676" y="967"/>
                </a:lnTo>
                <a:lnTo>
                  <a:pt x="2676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80" y="967"/>
                </a:lnTo>
                <a:lnTo>
                  <a:pt x="2680" y="967"/>
                </a:lnTo>
                <a:lnTo>
                  <a:pt x="2682" y="965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4" y="967"/>
                </a:lnTo>
                <a:lnTo>
                  <a:pt x="2686" y="969"/>
                </a:lnTo>
                <a:lnTo>
                  <a:pt x="2690" y="971"/>
                </a:lnTo>
                <a:lnTo>
                  <a:pt x="2692" y="971"/>
                </a:lnTo>
                <a:lnTo>
                  <a:pt x="2695" y="971"/>
                </a:lnTo>
                <a:lnTo>
                  <a:pt x="2697" y="971"/>
                </a:lnTo>
                <a:lnTo>
                  <a:pt x="2699" y="971"/>
                </a:lnTo>
                <a:lnTo>
                  <a:pt x="2701" y="971"/>
                </a:lnTo>
                <a:lnTo>
                  <a:pt x="2703" y="969"/>
                </a:lnTo>
                <a:lnTo>
                  <a:pt x="2705" y="969"/>
                </a:lnTo>
                <a:lnTo>
                  <a:pt x="2705" y="967"/>
                </a:lnTo>
                <a:lnTo>
                  <a:pt x="2705" y="967"/>
                </a:lnTo>
                <a:lnTo>
                  <a:pt x="2707" y="965"/>
                </a:lnTo>
                <a:lnTo>
                  <a:pt x="2711" y="962"/>
                </a:lnTo>
                <a:lnTo>
                  <a:pt x="2713" y="960"/>
                </a:lnTo>
                <a:lnTo>
                  <a:pt x="2716" y="960"/>
                </a:lnTo>
                <a:lnTo>
                  <a:pt x="2720" y="958"/>
                </a:lnTo>
                <a:lnTo>
                  <a:pt x="2724" y="958"/>
                </a:lnTo>
                <a:lnTo>
                  <a:pt x="2724" y="956"/>
                </a:lnTo>
                <a:lnTo>
                  <a:pt x="2728" y="954"/>
                </a:lnTo>
                <a:lnTo>
                  <a:pt x="2732" y="950"/>
                </a:lnTo>
                <a:lnTo>
                  <a:pt x="2734" y="948"/>
                </a:lnTo>
                <a:lnTo>
                  <a:pt x="2736" y="948"/>
                </a:lnTo>
                <a:lnTo>
                  <a:pt x="2741" y="950"/>
                </a:lnTo>
                <a:lnTo>
                  <a:pt x="2743" y="950"/>
                </a:lnTo>
                <a:lnTo>
                  <a:pt x="2749" y="954"/>
                </a:lnTo>
                <a:lnTo>
                  <a:pt x="2753" y="956"/>
                </a:lnTo>
                <a:lnTo>
                  <a:pt x="2755" y="956"/>
                </a:lnTo>
                <a:lnTo>
                  <a:pt x="2755" y="958"/>
                </a:lnTo>
                <a:lnTo>
                  <a:pt x="2757" y="965"/>
                </a:lnTo>
                <a:lnTo>
                  <a:pt x="2760" y="967"/>
                </a:lnTo>
                <a:lnTo>
                  <a:pt x="2760" y="969"/>
                </a:lnTo>
                <a:lnTo>
                  <a:pt x="2760" y="971"/>
                </a:lnTo>
                <a:lnTo>
                  <a:pt x="2760" y="973"/>
                </a:lnTo>
                <a:lnTo>
                  <a:pt x="2760" y="973"/>
                </a:lnTo>
                <a:lnTo>
                  <a:pt x="2762" y="973"/>
                </a:lnTo>
                <a:lnTo>
                  <a:pt x="2762" y="973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7"/>
                </a:lnTo>
                <a:lnTo>
                  <a:pt x="2766" y="977"/>
                </a:lnTo>
                <a:lnTo>
                  <a:pt x="2770" y="981"/>
                </a:lnTo>
                <a:lnTo>
                  <a:pt x="2770" y="983"/>
                </a:lnTo>
                <a:lnTo>
                  <a:pt x="2770" y="983"/>
                </a:lnTo>
                <a:lnTo>
                  <a:pt x="2768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2" y="983"/>
                </a:lnTo>
                <a:lnTo>
                  <a:pt x="2774" y="983"/>
                </a:lnTo>
                <a:lnTo>
                  <a:pt x="2776" y="986"/>
                </a:lnTo>
                <a:lnTo>
                  <a:pt x="2778" y="990"/>
                </a:lnTo>
                <a:lnTo>
                  <a:pt x="2783" y="992"/>
                </a:lnTo>
                <a:lnTo>
                  <a:pt x="2785" y="994"/>
                </a:lnTo>
                <a:lnTo>
                  <a:pt x="2791" y="1000"/>
                </a:lnTo>
                <a:lnTo>
                  <a:pt x="2793" y="1000"/>
                </a:lnTo>
                <a:lnTo>
                  <a:pt x="2797" y="1002"/>
                </a:lnTo>
                <a:lnTo>
                  <a:pt x="2797" y="1002"/>
                </a:lnTo>
                <a:lnTo>
                  <a:pt x="2797" y="1004"/>
                </a:lnTo>
                <a:lnTo>
                  <a:pt x="2799" y="1002"/>
                </a:lnTo>
                <a:lnTo>
                  <a:pt x="2799" y="1002"/>
                </a:lnTo>
                <a:lnTo>
                  <a:pt x="2801" y="1002"/>
                </a:lnTo>
                <a:lnTo>
                  <a:pt x="2804" y="1004"/>
                </a:lnTo>
                <a:lnTo>
                  <a:pt x="2806" y="1002"/>
                </a:lnTo>
                <a:lnTo>
                  <a:pt x="2808" y="1004"/>
                </a:lnTo>
                <a:lnTo>
                  <a:pt x="2808" y="1004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4" y="1011"/>
                </a:lnTo>
                <a:lnTo>
                  <a:pt x="2816" y="1011"/>
                </a:lnTo>
                <a:lnTo>
                  <a:pt x="2818" y="1013"/>
                </a:lnTo>
                <a:lnTo>
                  <a:pt x="2816" y="1015"/>
                </a:lnTo>
                <a:lnTo>
                  <a:pt x="2816" y="1015"/>
                </a:lnTo>
                <a:lnTo>
                  <a:pt x="2818" y="1015"/>
                </a:lnTo>
                <a:lnTo>
                  <a:pt x="2818" y="1015"/>
                </a:lnTo>
                <a:lnTo>
                  <a:pt x="2820" y="1013"/>
                </a:lnTo>
                <a:lnTo>
                  <a:pt x="2822" y="1013"/>
                </a:lnTo>
                <a:lnTo>
                  <a:pt x="2822" y="1015"/>
                </a:lnTo>
                <a:lnTo>
                  <a:pt x="2824" y="1015"/>
                </a:lnTo>
                <a:lnTo>
                  <a:pt x="2824" y="1017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21"/>
                </a:lnTo>
                <a:lnTo>
                  <a:pt x="2829" y="1023"/>
                </a:lnTo>
                <a:lnTo>
                  <a:pt x="2831" y="1023"/>
                </a:lnTo>
                <a:lnTo>
                  <a:pt x="2833" y="1023"/>
                </a:lnTo>
                <a:lnTo>
                  <a:pt x="2835" y="1025"/>
                </a:lnTo>
                <a:lnTo>
                  <a:pt x="2837" y="1027"/>
                </a:lnTo>
                <a:lnTo>
                  <a:pt x="2837" y="1032"/>
                </a:lnTo>
                <a:lnTo>
                  <a:pt x="2839" y="1036"/>
                </a:lnTo>
                <a:lnTo>
                  <a:pt x="2841" y="1040"/>
                </a:lnTo>
                <a:lnTo>
                  <a:pt x="2841" y="1040"/>
                </a:lnTo>
                <a:lnTo>
                  <a:pt x="2843" y="1042"/>
                </a:lnTo>
                <a:lnTo>
                  <a:pt x="2843" y="1046"/>
                </a:lnTo>
                <a:lnTo>
                  <a:pt x="2841" y="1046"/>
                </a:lnTo>
                <a:lnTo>
                  <a:pt x="2839" y="1046"/>
                </a:lnTo>
                <a:lnTo>
                  <a:pt x="2839" y="1046"/>
                </a:lnTo>
                <a:lnTo>
                  <a:pt x="2837" y="1048"/>
                </a:lnTo>
                <a:lnTo>
                  <a:pt x="2839" y="1050"/>
                </a:lnTo>
                <a:lnTo>
                  <a:pt x="2837" y="1053"/>
                </a:lnTo>
                <a:lnTo>
                  <a:pt x="2835" y="1055"/>
                </a:lnTo>
                <a:lnTo>
                  <a:pt x="2835" y="1055"/>
                </a:lnTo>
                <a:lnTo>
                  <a:pt x="2835" y="1057"/>
                </a:lnTo>
                <a:lnTo>
                  <a:pt x="2835" y="1059"/>
                </a:lnTo>
                <a:lnTo>
                  <a:pt x="2841" y="1059"/>
                </a:lnTo>
                <a:lnTo>
                  <a:pt x="2841" y="1057"/>
                </a:lnTo>
                <a:lnTo>
                  <a:pt x="2841" y="1057"/>
                </a:lnTo>
                <a:lnTo>
                  <a:pt x="2843" y="1055"/>
                </a:lnTo>
                <a:lnTo>
                  <a:pt x="2848" y="1050"/>
                </a:lnTo>
                <a:lnTo>
                  <a:pt x="2848" y="1050"/>
                </a:lnTo>
                <a:lnTo>
                  <a:pt x="2848" y="1046"/>
                </a:lnTo>
                <a:lnTo>
                  <a:pt x="2848" y="1044"/>
                </a:lnTo>
                <a:lnTo>
                  <a:pt x="2850" y="1044"/>
                </a:lnTo>
                <a:lnTo>
                  <a:pt x="2854" y="1042"/>
                </a:lnTo>
                <a:lnTo>
                  <a:pt x="2856" y="1042"/>
                </a:lnTo>
                <a:lnTo>
                  <a:pt x="2856" y="1042"/>
                </a:lnTo>
                <a:lnTo>
                  <a:pt x="2856" y="1040"/>
                </a:lnTo>
                <a:lnTo>
                  <a:pt x="2856" y="1036"/>
                </a:lnTo>
                <a:lnTo>
                  <a:pt x="2854" y="1034"/>
                </a:lnTo>
                <a:lnTo>
                  <a:pt x="2852" y="1032"/>
                </a:lnTo>
                <a:lnTo>
                  <a:pt x="2848" y="1032"/>
                </a:lnTo>
                <a:lnTo>
                  <a:pt x="2848" y="1030"/>
                </a:lnTo>
                <a:lnTo>
                  <a:pt x="2848" y="1027"/>
                </a:lnTo>
                <a:lnTo>
                  <a:pt x="2850" y="1023"/>
                </a:lnTo>
                <a:lnTo>
                  <a:pt x="2852" y="1019"/>
                </a:lnTo>
                <a:lnTo>
                  <a:pt x="2854" y="1017"/>
                </a:lnTo>
                <a:lnTo>
                  <a:pt x="2854" y="1015"/>
                </a:lnTo>
                <a:lnTo>
                  <a:pt x="2856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60" y="1019"/>
                </a:lnTo>
                <a:lnTo>
                  <a:pt x="2860" y="1019"/>
                </a:lnTo>
                <a:lnTo>
                  <a:pt x="2866" y="1019"/>
                </a:lnTo>
                <a:lnTo>
                  <a:pt x="2871" y="1025"/>
                </a:lnTo>
                <a:lnTo>
                  <a:pt x="2873" y="1027"/>
                </a:lnTo>
                <a:lnTo>
                  <a:pt x="2873" y="1027"/>
                </a:lnTo>
                <a:lnTo>
                  <a:pt x="2875" y="1025"/>
                </a:lnTo>
                <a:lnTo>
                  <a:pt x="2875" y="1025"/>
                </a:lnTo>
                <a:lnTo>
                  <a:pt x="2875" y="1023"/>
                </a:lnTo>
                <a:lnTo>
                  <a:pt x="2875" y="1021"/>
                </a:lnTo>
                <a:lnTo>
                  <a:pt x="2873" y="1019"/>
                </a:lnTo>
                <a:lnTo>
                  <a:pt x="2868" y="1015"/>
                </a:lnTo>
                <a:lnTo>
                  <a:pt x="2868" y="1013"/>
                </a:lnTo>
                <a:lnTo>
                  <a:pt x="2860" y="1011"/>
                </a:lnTo>
                <a:lnTo>
                  <a:pt x="2858" y="1009"/>
                </a:lnTo>
                <a:lnTo>
                  <a:pt x="2856" y="1006"/>
                </a:lnTo>
                <a:lnTo>
                  <a:pt x="2848" y="1004"/>
                </a:lnTo>
                <a:lnTo>
                  <a:pt x="2839" y="1000"/>
                </a:lnTo>
                <a:lnTo>
                  <a:pt x="2837" y="998"/>
                </a:lnTo>
                <a:lnTo>
                  <a:pt x="2839" y="996"/>
                </a:lnTo>
                <a:lnTo>
                  <a:pt x="2839" y="996"/>
                </a:lnTo>
                <a:lnTo>
                  <a:pt x="2841" y="994"/>
                </a:lnTo>
                <a:lnTo>
                  <a:pt x="2841" y="994"/>
                </a:lnTo>
                <a:lnTo>
                  <a:pt x="2841" y="992"/>
                </a:lnTo>
                <a:lnTo>
                  <a:pt x="2841" y="992"/>
                </a:lnTo>
                <a:lnTo>
                  <a:pt x="2839" y="992"/>
                </a:lnTo>
                <a:lnTo>
                  <a:pt x="2831" y="992"/>
                </a:lnTo>
                <a:lnTo>
                  <a:pt x="2827" y="992"/>
                </a:lnTo>
                <a:lnTo>
                  <a:pt x="2822" y="990"/>
                </a:lnTo>
                <a:lnTo>
                  <a:pt x="2818" y="986"/>
                </a:lnTo>
                <a:lnTo>
                  <a:pt x="2814" y="981"/>
                </a:lnTo>
                <a:lnTo>
                  <a:pt x="2810" y="979"/>
                </a:lnTo>
                <a:lnTo>
                  <a:pt x="2810" y="975"/>
                </a:lnTo>
                <a:lnTo>
                  <a:pt x="2808" y="971"/>
                </a:lnTo>
                <a:lnTo>
                  <a:pt x="2806" y="967"/>
                </a:lnTo>
                <a:lnTo>
                  <a:pt x="2804" y="962"/>
                </a:lnTo>
                <a:lnTo>
                  <a:pt x="2804" y="962"/>
                </a:lnTo>
                <a:lnTo>
                  <a:pt x="2799" y="960"/>
                </a:lnTo>
                <a:lnTo>
                  <a:pt x="2795" y="956"/>
                </a:lnTo>
                <a:lnTo>
                  <a:pt x="2791" y="956"/>
                </a:lnTo>
                <a:lnTo>
                  <a:pt x="2789" y="954"/>
                </a:lnTo>
                <a:lnTo>
                  <a:pt x="2787" y="952"/>
                </a:lnTo>
                <a:lnTo>
                  <a:pt x="2787" y="948"/>
                </a:lnTo>
                <a:lnTo>
                  <a:pt x="2785" y="944"/>
                </a:lnTo>
                <a:lnTo>
                  <a:pt x="2785" y="941"/>
                </a:lnTo>
                <a:lnTo>
                  <a:pt x="2787" y="941"/>
                </a:lnTo>
                <a:lnTo>
                  <a:pt x="2787" y="941"/>
                </a:lnTo>
                <a:lnTo>
                  <a:pt x="2789" y="941"/>
                </a:lnTo>
                <a:lnTo>
                  <a:pt x="2789" y="939"/>
                </a:lnTo>
                <a:lnTo>
                  <a:pt x="2789" y="939"/>
                </a:lnTo>
                <a:lnTo>
                  <a:pt x="2787" y="937"/>
                </a:lnTo>
                <a:lnTo>
                  <a:pt x="2785" y="935"/>
                </a:lnTo>
                <a:lnTo>
                  <a:pt x="2785" y="933"/>
                </a:lnTo>
                <a:lnTo>
                  <a:pt x="2785" y="931"/>
                </a:lnTo>
                <a:lnTo>
                  <a:pt x="2785" y="931"/>
                </a:lnTo>
                <a:lnTo>
                  <a:pt x="2787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91" y="929"/>
                </a:lnTo>
                <a:lnTo>
                  <a:pt x="2793" y="929"/>
                </a:lnTo>
                <a:lnTo>
                  <a:pt x="2795" y="927"/>
                </a:lnTo>
                <a:lnTo>
                  <a:pt x="2797" y="927"/>
                </a:lnTo>
                <a:lnTo>
                  <a:pt x="2797" y="925"/>
                </a:lnTo>
                <a:lnTo>
                  <a:pt x="2799" y="925"/>
                </a:lnTo>
                <a:lnTo>
                  <a:pt x="2799" y="925"/>
                </a:lnTo>
                <a:lnTo>
                  <a:pt x="2804" y="925"/>
                </a:lnTo>
                <a:lnTo>
                  <a:pt x="2804" y="925"/>
                </a:lnTo>
                <a:lnTo>
                  <a:pt x="2806" y="925"/>
                </a:lnTo>
                <a:lnTo>
                  <a:pt x="2808" y="927"/>
                </a:lnTo>
                <a:lnTo>
                  <a:pt x="2806" y="927"/>
                </a:lnTo>
                <a:lnTo>
                  <a:pt x="2806" y="929"/>
                </a:lnTo>
                <a:lnTo>
                  <a:pt x="2804" y="929"/>
                </a:lnTo>
                <a:lnTo>
                  <a:pt x="2804" y="929"/>
                </a:lnTo>
                <a:lnTo>
                  <a:pt x="2806" y="933"/>
                </a:lnTo>
                <a:lnTo>
                  <a:pt x="2806" y="935"/>
                </a:lnTo>
                <a:lnTo>
                  <a:pt x="2806" y="935"/>
                </a:lnTo>
                <a:lnTo>
                  <a:pt x="2808" y="937"/>
                </a:lnTo>
                <a:lnTo>
                  <a:pt x="2808" y="941"/>
                </a:lnTo>
                <a:lnTo>
                  <a:pt x="2810" y="941"/>
                </a:lnTo>
                <a:lnTo>
                  <a:pt x="2810" y="941"/>
                </a:lnTo>
                <a:lnTo>
                  <a:pt x="2812" y="939"/>
                </a:lnTo>
                <a:lnTo>
                  <a:pt x="2812" y="937"/>
                </a:lnTo>
                <a:lnTo>
                  <a:pt x="2814" y="935"/>
                </a:lnTo>
                <a:lnTo>
                  <a:pt x="2814" y="933"/>
                </a:lnTo>
                <a:lnTo>
                  <a:pt x="2816" y="931"/>
                </a:lnTo>
                <a:lnTo>
                  <a:pt x="2816" y="931"/>
                </a:lnTo>
                <a:lnTo>
                  <a:pt x="2818" y="933"/>
                </a:lnTo>
                <a:lnTo>
                  <a:pt x="2820" y="933"/>
                </a:lnTo>
                <a:lnTo>
                  <a:pt x="2822" y="937"/>
                </a:lnTo>
                <a:lnTo>
                  <a:pt x="2824" y="939"/>
                </a:lnTo>
                <a:lnTo>
                  <a:pt x="2822" y="941"/>
                </a:lnTo>
                <a:lnTo>
                  <a:pt x="2824" y="944"/>
                </a:lnTo>
                <a:lnTo>
                  <a:pt x="2824" y="946"/>
                </a:lnTo>
                <a:lnTo>
                  <a:pt x="2829" y="950"/>
                </a:lnTo>
                <a:lnTo>
                  <a:pt x="2831" y="950"/>
                </a:lnTo>
                <a:lnTo>
                  <a:pt x="2833" y="950"/>
                </a:lnTo>
                <a:lnTo>
                  <a:pt x="2831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52"/>
                </a:lnTo>
                <a:lnTo>
                  <a:pt x="2829" y="952"/>
                </a:lnTo>
                <a:lnTo>
                  <a:pt x="2833" y="958"/>
                </a:lnTo>
                <a:lnTo>
                  <a:pt x="2835" y="958"/>
                </a:lnTo>
                <a:lnTo>
                  <a:pt x="2837" y="960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5"/>
                </a:lnTo>
                <a:lnTo>
                  <a:pt x="2839" y="965"/>
                </a:lnTo>
                <a:lnTo>
                  <a:pt x="2841" y="965"/>
                </a:lnTo>
                <a:lnTo>
                  <a:pt x="2843" y="965"/>
                </a:lnTo>
                <a:lnTo>
                  <a:pt x="2845" y="965"/>
                </a:lnTo>
                <a:lnTo>
                  <a:pt x="2848" y="965"/>
                </a:lnTo>
                <a:lnTo>
                  <a:pt x="2852" y="967"/>
                </a:lnTo>
                <a:lnTo>
                  <a:pt x="2856" y="969"/>
                </a:lnTo>
                <a:lnTo>
                  <a:pt x="2858" y="971"/>
                </a:lnTo>
                <a:lnTo>
                  <a:pt x="2862" y="973"/>
                </a:lnTo>
                <a:lnTo>
                  <a:pt x="2862" y="975"/>
                </a:lnTo>
                <a:lnTo>
                  <a:pt x="2864" y="975"/>
                </a:lnTo>
                <a:lnTo>
                  <a:pt x="2864" y="975"/>
                </a:lnTo>
                <a:lnTo>
                  <a:pt x="2858" y="973"/>
                </a:lnTo>
                <a:lnTo>
                  <a:pt x="2856" y="973"/>
                </a:lnTo>
                <a:lnTo>
                  <a:pt x="2854" y="973"/>
                </a:lnTo>
                <a:lnTo>
                  <a:pt x="2858" y="973"/>
                </a:lnTo>
                <a:lnTo>
                  <a:pt x="2862" y="975"/>
                </a:lnTo>
                <a:lnTo>
                  <a:pt x="2866" y="977"/>
                </a:lnTo>
                <a:lnTo>
                  <a:pt x="2871" y="979"/>
                </a:lnTo>
                <a:lnTo>
                  <a:pt x="2873" y="981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81" y="986"/>
                </a:lnTo>
                <a:lnTo>
                  <a:pt x="2885" y="990"/>
                </a:lnTo>
                <a:lnTo>
                  <a:pt x="2885" y="992"/>
                </a:lnTo>
                <a:lnTo>
                  <a:pt x="2887" y="992"/>
                </a:lnTo>
                <a:lnTo>
                  <a:pt x="2889" y="994"/>
                </a:lnTo>
                <a:lnTo>
                  <a:pt x="2892" y="994"/>
                </a:lnTo>
                <a:lnTo>
                  <a:pt x="2892" y="996"/>
                </a:lnTo>
                <a:lnTo>
                  <a:pt x="2892" y="998"/>
                </a:lnTo>
                <a:lnTo>
                  <a:pt x="2889" y="998"/>
                </a:lnTo>
                <a:lnTo>
                  <a:pt x="2889" y="1000"/>
                </a:lnTo>
                <a:lnTo>
                  <a:pt x="2889" y="1002"/>
                </a:lnTo>
                <a:lnTo>
                  <a:pt x="2889" y="1004"/>
                </a:lnTo>
                <a:lnTo>
                  <a:pt x="2889" y="1006"/>
                </a:lnTo>
                <a:lnTo>
                  <a:pt x="2889" y="1009"/>
                </a:lnTo>
                <a:lnTo>
                  <a:pt x="2889" y="1011"/>
                </a:lnTo>
                <a:lnTo>
                  <a:pt x="2887" y="1013"/>
                </a:lnTo>
                <a:lnTo>
                  <a:pt x="2887" y="1015"/>
                </a:lnTo>
                <a:lnTo>
                  <a:pt x="2889" y="1017"/>
                </a:lnTo>
                <a:lnTo>
                  <a:pt x="2889" y="1017"/>
                </a:lnTo>
                <a:lnTo>
                  <a:pt x="2889" y="1019"/>
                </a:lnTo>
                <a:lnTo>
                  <a:pt x="2889" y="1017"/>
                </a:lnTo>
                <a:lnTo>
                  <a:pt x="2887" y="1017"/>
                </a:lnTo>
                <a:lnTo>
                  <a:pt x="2887" y="1017"/>
                </a:lnTo>
                <a:lnTo>
                  <a:pt x="2887" y="1019"/>
                </a:lnTo>
                <a:lnTo>
                  <a:pt x="2889" y="1019"/>
                </a:lnTo>
                <a:lnTo>
                  <a:pt x="2889" y="1021"/>
                </a:lnTo>
                <a:lnTo>
                  <a:pt x="2896" y="1023"/>
                </a:lnTo>
                <a:lnTo>
                  <a:pt x="2898" y="1027"/>
                </a:lnTo>
                <a:lnTo>
                  <a:pt x="2898" y="1027"/>
                </a:lnTo>
                <a:lnTo>
                  <a:pt x="2898" y="1030"/>
                </a:lnTo>
                <a:lnTo>
                  <a:pt x="2900" y="1032"/>
                </a:lnTo>
                <a:lnTo>
                  <a:pt x="2900" y="1032"/>
                </a:lnTo>
                <a:lnTo>
                  <a:pt x="2902" y="1036"/>
                </a:lnTo>
                <a:lnTo>
                  <a:pt x="2904" y="1038"/>
                </a:lnTo>
                <a:lnTo>
                  <a:pt x="2906" y="1038"/>
                </a:lnTo>
                <a:lnTo>
                  <a:pt x="2908" y="1040"/>
                </a:lnTo>
                <a:lnTo>
                  <a:pt x="2908" y="1040"/>
                </a:lnTo>
                <a:lnTo>
                  <a:pt x="2908" y="1042"/>
                </a:lnTo>
                <a:lnTo>
                  <a:pt x="2910" y="1040"/>
                </a:lnTo>
                <a:lnTo>
                  <a:pt x="2912" y="1040"/>
                </a:lnTo>
                <a:lnTo>
                  <a:pt x="2912" y="1040"/>
                </a:lnTo>
                <a:lnTo>
                  <a:pt x="2915" y="1040"/>
                </a:lnTo>
                <a:lnTo>
                  <a:pt x="2915" y="1042"/>
                </a:lnTo>
                <a:lnTo>
                  <a:pt x="2915" y="1042"/>
                </a:lnTo>
                <a:lnTo>
                  <a:pt x="2915" y="1042"/>
                </a:lnTo>
                <a:lnTo>
                  <a:pt x="2912" y="1044"/>
                </a:lnTo>
                <a:lnTo>
                  <a:pt x="2910" y="1042"/>
                </a:lnTo>
                <a:lnTo>
                  <a:pt x="2908" y="1042"/>
                </a:lnTo>
                <a:lnTo>
                  <a:pt x="2908" y="1044"/>
                </a:lnTo>
                <a:lnTo>
                  <a:pt x="2908" y="1044"/>
                </a:lnTo>
                <a:lnTo>
                  <a:pt x="2910" y="1044"/>
                </a:lnTo>
                <a:lnTo>
                  <a:pt x="2912" y="1046"/>
                </a:lnTo>
                <a:lnTo>
                  <a:pt x="2912" y="1050"/>
                </a:lnTo>
                <a:lnTo>
                  <a:pt x="2915" y="1053"/>
                </a:lnTo>
                <a:lnTo>
                  <a:pt x="2915" y="1053"/>
                </a:lnTo>
                <a:lnTo>
                  <a:pt x="2917" y="1053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9" y="1053"/>
                </a:lnTo>
                <a:lnTo>
                  <a:pt x="2921" y="1053"/>
                </a:lnTo>
                <a:lnTo>
                  <a:pt x="2921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5" y="1050"/>
                </a:lnTo>
                <a:lnTo>
                  <a:pt x="2929" y="1053"/>
                </a:lnTo>
                <a:lnTo>
                  <a:pt x="2931" y="1053"/>
                </a:lnTo>
                <a:lnTo>
                  <a:pt x="2931" y="1053"/>
                </a:lnTo>
                <a:lnTo>
                  <a:pt x="2933" y="1050"/>
                </a:lnTo>
                <a:lnTo>
                  <a:pt x="2936" y="1053"/>
                </a:lnTo>
                <a:lnTo>
                  <a:pt x="2938" y="1053"/>
                </a:lnTo>
                <a:lnTo>
                  <a:pt x="2938" y="1055"/>
                </a:lnTo>
                <a:lnTo>
                  <a:pt x="2938" y="1055"/>
                </a:lnTo>
                <a:lnTo>
                  <a:pt x="2940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4" y="1055"/>
                </a:lnTo>
                <a:lnTo>
                  <a:pt x="2944" y="1057"/>
                </a:lnTo>
                <a:lnTo>
                  <a:pt x="2944" y="1057"/>
                </a:lnTo>
                <a:lnTo>
                  <a:pt x="2942" y="1057"/>
                </a:lnTo>
                <a:lnTo>
                  <a:pt x="2940" y="1057"/>
                </a:lnTo>
                <a:lnTo>
                  <a:pt x="2940" y="1057"/>
                </a:lnTo>
                <a:lnTo>
                  <a:pt x="2940" y="1059"/>
                </a:lnTo>
                <a:lnTo>
                  <a:pt x="2940" y="1059"/>
                </a:lnTo>
                <a:lnTo>
                  <a:pt x="2940" y="1059"/>
                </a:lnTo>
                <a:lnTo>
                  <a:pt x="2938" y="1059"/>
                </a:lnTo>
                <a:lnTo>
                  <a:pt x="2938" y="1057"/>
                </a:lnTo>
                <a:lnTo>
                  <a:pt x="2933" y="1057"/>
                </a:lnTo>
                <a:lnTo>
                  <a:pt x="2929" y="1055"/>
                </a:lnTo>
                <a:lnTo>
                  <a:pt x="2925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1" y="1055"/>
                </a:lnTo>
                <a:lnTo>
                  <a:pt x="2921" y="1055"/>
                </a:lnTo>
                <a:lnTo>
                  <a:pt x="2919" y="1055"/>
                </a:lnTo>
                <a:lnTo>
                  <a:pt x="2919" y="1055"/>
                </a:lnTo>
                <a:lnTo>
                  <a:pt x="2917" y="1057"/>
                </a:lnTo>
                <a:lnTo>
                  <a:pt x="2915" y="1059"/>
                </a:lnTo>
                <a:lnTo>
                  <a:pt x="2915" y="1061"/>
                </a:lnTo>
                <a:lnTo>
                  <a:pt x="2915" y="1061"/>
                </a:lnTo>
                <a:lnTo>
                  <a:pt x="2915" y="1061"/>
                </a:lnTo>
                <a:lnTo>
                  <a:pt x="2917" y="1061"/>
                </a:lnTo>
                <a:lnTo>
                  <a:pt x="2917" y="1063"/>
                </a:lnTo>
                <a:lnTo>
                  <a:pt x="2919" y="1063"/>
                </a:lnTo>
                <a:lnTo>
                  <a:pt x="2921" y="1065"/>
                </a:lnTo>
                <a:lnTo>
                  <a:pt x="2921" y="1067"/>
                </a:lnTo>
                <a:lnTo>
                  <a:pt x="2923" y="1069"/>
                </a:lnTo>
                <a:lnTo>
                  <a:pt x="2921" y="1071"/>
                </a:lnTo>
                <a:lnTo>
                  <a:pt x="2921" y="1074"/>
                </a:lnTo>
                <a:lnTo>
                  <a:pt x="2923" y="1078"/>
                </a:lnTo>
                <a:lnTo>
                  <a:pt x="2925" y="1080"/>
                </a:lnTo>
                <a:lnTo>
                  <a:pt x="2925" y="1078"/>
                </a:lnTo>
                <a:lnTo>
                  <a:pt x="2925" y="1076"/>
                </a:lnTo>
                <a:lnTo>
                  <a:pt x="2925" y="1076"/>
                </a:lnTo>
                <a:lnTo>
                  <a:pt x="2927" y="1074"/>
                </a:lnTo>
                <a:lnTo>
                  <a:pt x="2927" y="1074"/>
                </a:lnTo>
                <a:lnTo>
                  <a:pt x="2929" y="1076"/>
                </a:lnTo>
                <a:lnTo>
                  <a:pt x="2929" y="1076"/>
                </a:lnTo>
                <a:lnTo>
                  <a:pt x="2929" y="1076"/>
                </a:lnTo>
                <a:lnTo>
                  <a:pt x="2931" y="1080"/>
                </a:lnTo>
                <a:lnTo>
                  <a:pt x="2931" y="1080"/>
                </a:lnTo>
                <a:lnTo>
                  <a:pt x="2931" y="1082"/>
                </a:lnTo>
                <a:lnTo>
                  <a:pt x="2933" y="1084"/>
                </a:lnTo>
                <a:lnTo>
                  <a:pt x="2933" y="1084"/>
                </a:lnTo>
                <a:lnTo>
                  <a:pt x="2933" y="1082"/>
                </a:lnTo>
                <a:lnTo>
                  <a:pt x="2936" y="1078"/>
                </a:lnTo>
                <a:lnTo>
                  <a:pt x="2938" y="1078"/>
                </a:lnTo>
                <a:lnTo>
                  <a:pt x="2938" y="1078"/>
                </a:lnTo>
                <a:lnTo>
                  <a:pt x="2938" y="1080"/>
                </a:lnTo>
                <a:lnTo>
                  <a:pt x="2940" y="1082"/>
                </a:lnTo>
                <a:lnTo>
                  <a:pt x="2942" y="1084"/>
                </a:lnTo>
                <a:lnTo>
                  <a:pt x="2942" y="1084"/>
                </a:lnTo>
                <a:lnTo>
                  <a:pt x="2944" y="1084"/>
                </a:lnTo>
                <a:lnTo>
                  <a:pt x="2942" y="1082"/>
                </a:lnTo>
                <a:lnTo>
                  <a:pt x="2942" y="1080"/>
                </a:lnTo>
                <a:lnTo>
                  <a:pt x="2942" y="1078"/>
                </a:lnTo>
                <a:lnTo>
                  <a:pt x="2942" y="1078"/>
                </a:lnTo>
                <a:lnTo>
                  <a:pt x="2942" y="1074"/>
                </a:lnTo>
                <a:lnTo>
                  <a:pt x="2940" y="1069"/>
                </a:lnTo>
                <a:lnTo>
                  <a:pt x="2938" y="1067"/>
                </a:lnTo>
                <a:lnTo>
                  <a:pt x="2938" y="1065"/>
                </a:lnTo>
                <a:lnTo>
                  <a:pt x="2938" y="1065"/>
                </a:lnTo>
                <a:lnTo>
                  <a:pt x="2940" y="1065"/>
                </a:lnTo>
                <a:lnTo>
                  <a:pt x="2940" y="1065"/>
                </a:lnTo>
                <a:lnTo>
                  <a:pt x="2942" y="1067"/>
                </a:lnTo>
                <a:lnTo>
                  <a:pt x="2942" y="1067"/>
                </a:lnTo>
                <a:lnTo>
                  <a:pt x="2942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8" y="1067"/>
                </a:lnTo>
                <a:lnTo>
                  <a:pt x="2948" y="1067"/>
                </a:lnTo>
                <a:lnTo>
                  <a:pt x="2948" y="1067"/>
                </a:lnTo>
                <a:lnTo>
                  <a:pt x="2946" y="1065"/>
                </a:lnTo>
                <a:lnTo>
                  <a:pt x="2946" y="1065"/>
                </a:lnTo>
                <a:lnTo>
                  <a:pt x="2946" y="1065"/>
                </a:lnTo>
                <a:lnTo>
                  <a:pt x="2944" y="1065"/>
                </a:lnTo>
                <a:lnTo>
                  <a:pt x="2944" y="1065"/>
                </a:lnTo>
                <a:lnTo>
                  <a:pt x="2944" y="1063"/>
                </a:lnTo>
                <a:lnTo>
                  <a:pt x="2944" y="1061"/>
                </a:lnTo>
                <a:lnTo>
                  <a:pt x="2942" y="1061"/>
                </a:lnTo>
                <a:lnTo>
                  <a:pt x="2942" y="1061"/>
                </a:lnTo>
                <a:lnTo>
                  <a:pt x="2942" y="1059"/>
                </a:lnTo>
                <a:lnTo>
                  <a:pt x="2942" y="1059"/>
                </a:lnTo>
                <a:lnTo>
                  <a:pt x="2944" y="1059"/>
                </a:lnTo>
                <a:lnTo>
                  <a:pt x="2946" y="1059"/>
                </a:lnTo>
                <a:lnTo>
                  <a:pt x="2948" y="1057"/>
                </a:lnTo>
                <a:lnTo>
                  <a:pt x="2948" y="1057"/>
                </a:lnTo>
                <a:lnTo>
                  <a:pt x="2950" y="1059"/>
                </a:lnTo>
                <a:lnTo>
                  <a:pt x="2952" y="1061"/>
                </a:lnTo>
                <a:lnTo>
                  <a:pt x="2954" y="1061"/>
                </a:lnTo>
                <a:lnTo>
                  <a:pt x="2954" y="1063"/>
                </a:lnTo>
                <a:lnTo>
                  <a:pt x="2956" y="1063"/>
                </a:lnTo>
                <a:lnTo>
                  <a:pt x="2956" y="1063"/>
                </a:lnTo>
                <a:lnTo>
                  <a:pt x="2956" y="1061"/>
                </a:lnTo>
                <a:lnTo>
                  <a:pt x="2956" y="1061"/>
                </a:lnTo>
                <a:lnTo>
                  <a:pt x="2956" y="1059"/>
                </a:lnTo>
                <a:lnTo>
                  <a:pt x="2956" y="1057"/>
                </a:lnTo>
                <a:lnTo>
                  <a:pt x="2956" y="1055"/>
                </a:lnTo>
                <a:lnTo>
                  <a:pt x="2954" y="1053"/>
                </a:lnTo>
                <a:lnTo>
                  <a:pt x="2952" y="1053"/>
                </a:lnTo>
                <a:lnTo>
                  <a:pt x="2950" y="1053"/>
                </a:lnTo>
                <a:lnTo>
                  <a:pt x="2950" y="1050"/>
                </a:lnTo>
                <a:lnTo>
                  <a:pt x="2946" y="1048"/>
                </a:lnTo>
                <a:lnTo>
                  <a:pt x="2944" y="1046"/>
                </a:lnTo>
                <a:lnTo>
                  <a:pt x="2944" y="1046"/>
                </a:lnTo>
                <a:lnTo>
                  <a:pt x="2942" y="1046"/>
                </a:lnTo>
                <a:lnTo>
                  <a:pt x="2938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2"/>
                </a:lnTo>
                <a:lnTo>
                  <a:pt x="2938" y="1042"/>
                </a:lnTo>
                <a:lnTo>
                  <a:pt x="2940" y="1042"/>
                </a:lnTo>
                <a:lnTo>
                  <a:pt x="2942" y="1040"/>
                </a:lnTo>
                <a:lnTo>
                  <a:pt x="2940" y="1040"/>
                </a:lnTo>
                <a:lnTo>
                  <a:pt x="2940" y="1040"/>
                </a:lnTo>
                <a:lnTo>
                  <a:pt x="2940" y="1038"/>
                </a:lnTo>
                <a:lnTo>
                  <a:pt x="2938" y="1038"/>
                </a:lnTo>
                <a:lnTo>
                  <a:pt x="2940" y="1036"/>
                </a:lnTo>
                <a:lnTo>
                  <a:pt x="2942" y="1036"/>
                </a:lnTo>
                <a:lnTo>
                  <a:pt x="2944" y="1038"/>
                </a:lnTo>
                <a:lnTo>
                  <a:pt x="2944" y="1038"/>
                </a:lnTo>
                <a:lnTo>
                  <a:pt x="2942" y="1040"/>
                </a:lnTo>
                <a:lnTo>
                  <a:pt x="2944" y="1040"/>
                </a:lnTo>
                <a:lnTo>
                  <a:pt x="2944" y="1040"/>
                </a:lnTo>
                <a:lnTo>
                  <a:pt x="2946" y="1038"/>
                </a:lnTo>
                <a:lnTo>
                  <a:pt x="2946" y="1036"/>
                </a:lnTo>
                <a:lnTo>
                  <a:pt x="2944" y="1036"/>
                </a:lnTo>
                <a:lnTo>
                  <a:pt x="2942" y="1034"/>
                </a:lnTo>
                <a:lnTo>
                  <a:pt x="2940" y="1032"/>
                </a:lnTo>
                <a:lnTo>
                  <a:pt x="2940" y="1032"/>
                </a:lnTo>
                <a:lnTo>
                  <a:pt x="2938" y="1027"/>
                </a:lnTo>
                <a:lnTo>
                  <a:pt x="2936" y="1023"/>
                </a:lnTo>
                <a:lnTo>
                  <a:pt x="2936" y="1023"/>
                </a:lnTo>
                <a:lnTo>
                  <a:pt x="2936" y="1019"/>
                </a:lnTo>
                <a:lnTo>
                  <a:pt x="2936" y="1019"/>
                </a:lnTo>
                <a:lnTo>
                  <a:pt x="2936" y="1017"/>
                </a:lnTo>
                <a:lnTo>
                  <a:pt x="2936" y="1017"/>
                </a:lnTo>
                <a:lnTo>
                  <a:pt x="2938" y="1015"/>
                </a:lnTo>
                <a:lnTo>
                  <a:pt x="2938" y="1015"/>
                </a:lnTo>
                <a:lnTo>
                  <a:pt x="2940" y="1015"/>
                </a:lnTo>
                <a:lnTo>
                  <a:pt x="2940" y="1015"/>
                </a:lnTo>
                <a:lnTo>
                  <a:pt x="2940" y="1017"/>
                </a:lnTo>
                <a:lnTo>
                  <a:pt x="2940" y="1017"/>
                </a:lnTo>
                <a:lnTo>
                  <a:pt x="2942" y="1019"/>
                </a:lnTo>
                <a:lnTo>
                  <a:pt x="2946" y="1021"/>
                </a:lnTo>
                <a:lnTo>
                  <a:pt x="2946" y="1023"/>
                </a:lnTo>
                <a:lnTo>
                  <a:pt x="2946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48" y="1023"/>
                </a:lnTo>
                <a:lnTo>
                  <a:pt x="2948" y="1023"/>
                </a:lnTo>
                <a:lnTo>
                  <a:pt x="2946" y="1021"/>
                </a:lnTo>
                <a:lnTo>
                  <a:pt x="2948" y="1019"/>
                </a:lnTo>
                <a:lnTo>
                  <a:pt x="2950" y="1021"/>
                </a:lnTo>
                <a:lnTo>
                  <a:pt x="2952" y="1023"/>
                </a:lnTo>
                <a:lnTo>
                  <a:pt x="2954" y="1025"/>
                </a:lnTo>
                <a:lnTo>
                  <a:pt x="2954" y="1025"/>
                </a:lnTo>
                <a:lnTo>
                  <a:pt x="2954" y="1023"/>
                </a:lnTo>
                <a:lnTo>
                  <a:pt x="2954" y="1023"/>
                </a:lnTo>
                <a:lnTo>
                  <a:pt x="2954" y="1021"/>
                </a:lnTo>
                <a:lnTo>
                  <a:pt x="2952" y="1021"/>
                </a:lnTo>
                <a:lnTo>
                  <a:pt x="2952" y="1019"/>
                </a:lnTo>
                <a:lnTo>
                  <a:pt x="2952" y="1019"/>
                </a:lnTo>
                <a:lnTo>
                  <a:pt x="2952" y="1019"/>
                </a:lnTo>
                <a:lnTo>
                  <a:pt x="2954" y="1019"/>
                </a:lnTo>
                <a:lnTo>
                  <a:pt x="2956" y="1019"/>
                </a:lnTo>
                <a:lnTo>
                  <a:pt x="2959" y="1019"/>
                </a:lnTo>
                <a:lnTo>
                  <a:pt x="2959" y="1021"/>
                </a:lnTo>
                <a:lnTo>
                  <a:pt x="2961" y="1021"/>
                </a:lnTo>
                <a:lnTo>
                  <a:pt x="2961" y="1021"/>
                </a:lnTo>
                <a:lnTo>
                  <a:pt x="2959" y="1019"/>
                </a:lnTo>
                <a:lnTo>
                  <a:pt x="2956" y="1017"/>
                </a:lnTo>
                <a:lnTo>
                  <a:pt x="2954" y="1017"/>
                </a:lnTo>
                <a:lnTo>
                  <a:pt x="2954" y="1017"/>
                </a:lnTo>
                <a:lnTo>
                  <a:pt x="2952" y="1017"/>
                </a:lnTo>
                <a:lnTo>
                  <a:pt x="2954" y="1015"/>
                </a:lnTo>
                <a:lnTo>
                  <a:pt x="2952" y="1015"/>
                </a:lnTo>
                <a:lnTo>
                  <a:pt x="2952" y="1013"/>
                </a:lnTo>
                <a:lnTo>
                  <a:pt x="2952" y="1013"/>
                </a:lnTo>
                <a:lnTo>
                  <a:pt x="2954" y="1013"/>
                </a:lnTo>
                <a:lnTo>
                  <a:pt x="2956" y="1013"/>
                </a:lnTo>
                <a:lnTo>
                  <a:pt x="2959" y="1011"/>
                </a:lnTo>
                <a:lnTo>
                  <a:pt x="2961" y="1009"/>
                </a:lnTo>
                <a:lnTo>
                  <a:pt x="2963" y="1009"/>
                </a:lnTo>
                <a:lnTo>
                  <a:pt x="2963" y="1009"/>
                </a:lnTo>
                <a:lnTo>
                  <a:pt x="2965" y="1011"/>
                </a:lnTo>
                <a:lnTo>
                  <a:pt x="2967" y="1011"/>
                </a:lnTo>
                <a:lnTo>
                  <a:pt x="2969" y="1009"/>
                </a:lnTo>
                <a:lnTo>
                  <a:pt x="2971" y="1009"/>
                </a:lnTo>
                <a:lnTo>
                  <a:pt x="2973" y="1009"/>
                </a:lnTo>
                <a:lnTo>
                  <a:pt x="2975" y="1009"/>
                </a:lnTo>
                <a:lnTo>
                  <a:pt x="2977" y="1009"/>
                </a:lnTo>
                <a:lnTo>
                  <a:pt x="2982" y="1011"/>
                </a:lnTo>
                <a:lnTo>
                  <a:pt x="2984" y="1011"/>
                </a:lnTo>
                <a:lnTo>
                  <a:pt x="2986" y="1013"/>
                </a:lnTo>
                <a:lnTo>
                  <a:pt x="2986" y="1013"/>
                </a:lnTo>
                <a:lnTo>
                  <a:pt x="2986" y="1015"/>
                </a:lnTo>
                <a:lnTo>
                  <a:pt x="2988" y="1015"/>
                </a:lnTo>
                <a:lnTo>
                  <a:pt x="2990" y="1015"/>
                </a:lnTo>
                <a:lnTo>
                  <a:pt x="2992" y="1015"/>
                </a:lnTo>
                <a:lnTo>
                  <a:pt x="2996" y="1015"/>
                </a:lnTo>
                <a:lnTo>
                  <a:pt x="2994" y="1015"/>
                </a:lnTo>
                <a:lnTo>
                  <a:pt x="2990" y="1017"/>
                </a:lnTo>
                <a:lnTo>
                  <a:pt x="2990" y="1017"/>
                </a:lnTo>
                <a:lnTo>
                  <a:pt x="2988" y="1019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3"/>
                </a:lnTo>
                <a:lnTo>
                  <a:pt x="2988" y="1023"/>
                </a:lnTo>
                <a:lnTo>
                  <a:pt x="2990" y="1023"/>
                </a:lnTo>
                <a:lnTo>
                  <a:pt x="2992" y="1021"/>
                </a:lnTo>
                <a:lnTo>
                  <a:pt x="2996" y="1017"/>
                </a:lnTo>
                <a:lnTo>
                  <a:pt x="2998" y="1015"/>
                </a:lnTo>
                <a:lnTo>
                  <a:pt x="3003" y="1013"/>
                </a:lnTo>
                <a:lnTo>
                  <a:pt x="3005" y="1011"/>
                </a:lnTo>
                <a:lnTo>
                  <a:pt x="3007" y="1009"/>
                </a:lnTo>
                <a:lnTo>
                  <a:pt x="3009" y="1006"/>
                </a:lnTo>
                <a:lnTo>
                  <a:pt x="3013" y="1009"/>
                </a:lnTo>
                <a:lnTo>
                  <a:pt x="3015" y="1006"/>
                </a:lnTo>
                <a:lnTo>
                  <a:pt x="3015" y="1006"/>
                </a:lnTo>
                <a:lnTo>
                  <a:pt x="3017" y="1006"/>
                </a:lnTo>
                <a:lnTo>
                  <a:pt x="3026" y="1009"/>
                </a:lnTo>
                <a:lnTo>
                  <a:pt x="3028" y="1006"/>
                </a:lnTo>
                <a:lnTo>
                  <a:pt x="3028" y="1006"/>
                </a:lnTo>
                <a:lnTo>
                  <a:pt x="3028" y="1004"/>
                </a:lnTo>
                <a:lnTo>
                  <a:pt x="3028" y="1004"/>
                </a:lnTo>
                <a:lnTo>
                  <a:pt x="3028" y="1002"/>
                </a:lnTo>
                <a:lnTo>
                  <a:pt x="3019" y="1000"/>
                </a:lnTo>
                <a:lnTo>
                  <a:pt x="3017" y="998"/>
                </a:lnTo>
                <a:lnTo>
                  <a:pt x="3013" y="996"/>
                </a:lnTo>
                <a:lnTo>
                  <a:pt x="3013" y="994"/>
                </a:lnTo>
                <a:lnTo>
                  <a:pt x="3013" y="992"/>
                </a:lnTo>
                <a:lnTo>
                  <a:pt x="3013" y="990"/>
                </a:lnTo>
                <a:lnTo>
                  <a:pt x="3011" y="988"/>
                </a:lnTo>
                <a:lnTo>
                  <a:pt x="3009" y="983"/>
                </a:lnTo>
                <a:lnTo>
                  <a:pt x="3009" y="983"/>
                </a:lnTo>
                <a:lnTo>
                  <a:pt x="3007" y="981"/>
                </a:lnTo>
                <a:lnTo>
                  <a:pt x="3009" y="979"/>
                </a:lnTo>
                <a:lnTo>
                  <a:pt x="3011" y="977"/>
                </a:lnTo>
                <a:lnTo>
                  <a:pt x="3011" y="977"/>
                </a:lnTo>
                <a:lnTo>
                  <a:pt x="3011" y="973"/>
                </a:lnTo>
                <a:lnTo>
                  <a:pt x="3013" y="971"/>
                </a:lnTo>
                <a:lnTo>
                  <a:pt x="3013" y="969"/>
                </a:lnTo>
                <a:lnTo>
                  <a:pt x="3013" y="969"/>
                </a:lnTo>
                <a:lnTo>
                  <a:pt x="3015" y="967"/>
                </a:lnTo>
                <a:lnTo>
                  <a:pt x="3017" y="967"/>
                </a:lnTo>
                <a:lnTo>
                  <a:pt x="3019" y="967"/>
                </a:lnTo>
                <a:lnTo>
                  <a:pt x="3021" y="965"/>
                </a:lnTo>
                <a:lnTo>
                  <a:pt x="3021" y="960"/>
                </a:lnTo>
                <a:lnTo>
                  <a:pt x="3021" y="958"/>
                </a:lnTo>
                <a:lnTo>
                  <a:pt x="3024" y="956"/>
                </a:lnTo>
                <a:lnTo>
                  <a:pt x="3024" y="950"/>
                </a:lnTo>
                <a:lnTo>
                  <a:pt x="3024" y="950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4"/>
                </a:lnTo>
                <a:lnTo>
                  <a:pt x="3026" y="944"/>
                </a:lnTo>
                <a:lnTo>
                  <a:pt x="3026" y="941"/>
                </a:lnTo>
                <a:lnTo>
                  <a:pt x="3028" y="941"/>
                </a:lnTo>
                <a:lnTo>
                  <a:pt x="3026" y="939"/>
                </a:lnTo>
                <a:lnTo>
                  <a:pt x="3028" y="939"/>
                </a:lnTo>
                <a:lnTo>
                  <a:pt x="3028" y="937"/>
                </a:lnTo>
                <a:lnTo>
                  <a:pt x="3030" y="939"/>
                </a:lnTo>
                <a:lnTo>
                  <a:pt x="3028" y="939"/>
                </a:lnTo>
                <a:lnTo>
                  <a:pt x="3030" y="939"/>
                </a:lnTo>
                <a:lnTo>
                  <a:pt x="3030" y="941"/>
                </a:lnTo>
                <a:lnTo>
                  <a:pt x="3028" y="941"/>
                </a:lnTo>
                <a:lnTo>
                  <a:pt x="3036" y="941"/>
                </a:lnTo>
                <a:lnTo>
                  <a:pt x="3036" y="939"/>
                </a:lnTo>
                <a:lnTo>
                  <a:pt x="3036" y="937"/>
                </a:lnTo>
                <a:lnTo>
                  <a:pt x="3038" y="935"/>
                </a:lnTo>
                <a:lnTo>
                  <a:pt x="3038" y="935"/>
                </a:lnTo>
                <a:lnTo>
                  <a:pt x="3038" y="933"/>
                </a:lnTo>
                <a:lnTo>
                  <a:pt x="3038" y="931"/>
                </a:lnTo>
                <a:lnTo>
                  <a:pt x="3038" y="929"/>
                </a:lnTo>
                <a:lnTo>
                  <a:pt x="3036" y="927"/>
                </a:lnTo>
                <a:lnTo>
                  <a:pt x="3036" y="927"/>
                </a:lnTo>
                <a:lnTo>
                  <a:pt x="3036" y="925"/>
                </a:lnTo>
                <a:lnTo>
                  <a:pt x="3038" y="925"/>
                </a:lnTo>
                <a:lnTo>
                  <a:pt x="3040" y="925"/>
                </a:lnTo>
                <a:lnTo>
                  <a:pt x="3040" y="925"/>
                </a:lnTo>
                <a:lnTo>
                  <a:pt x="3042" y="925"/>
                </a:lnTo>
                <a:lnTo>
                  <a:pt x="3044" y="923"/>
                </a:lnTo>
                <a:lnTo>
                  <a:pt x="3044" y="923"/>
                </a:lnTo>
                <a:lnTo>
                  <a:pt x="3049" y="918"/>
                </a:lnTo>
                <a:lnTo>
                  <a:pt x="3051" y="918"/>
                </a:lnTo>
                <a:lnTo>
                  <a:pt x="3053" y="916"/>
                </a:lnTo>
                <a:lnTo>
                  <a:pt x="3053" y="914"/>
                </a:lnTo>
                <a:lnTo>
                  <a:pt x="3053" y="914"/>
                </a:lnTo>
                <a:lnTo>
                  <a:pt x="3053" y="912"/>
                </a:lnTo>
                <a:lnTo>
                  <a:pt x="3053" y="910"/>
                </a:lnTo>
                <a:lnTo>
                  <a:pt x="3059" y="908"/>
                </a:lnTo>
                <a:lnTo>
                  <a:pt x="3061" y="910"/>
                </a:lnTo>
                <a:lnTo>
                  <a:pt x="3063" y="908"/>
                </a:lnTo>
                <a:lnTo>
                  <a:pt x="3063" y="906"/>
                </a:lnTo>
                <a:lnTo>
                  <a:pt x="3065" y="906"/>
                </a:lnTo>
                <a:lnTo>
                  <a:pt x="3065" y="908"/>
                </a:lnTo>
                <a:lnTo>
                  <a:pt x="3065" y="908"/>
                </a:lnTo>
                <a:lnTo>
                  <a:pt x="3068" y="908"/>
                </a:lnTo>
                <a:lnTo>
                  <a:pt x="3070" y="908"/>
                </a:lnTo>
                <a:lnTo>
                  <a:pt x="3070" y="908"/>
                </a:lnTo>
                <a:lnTo>
                  <a:pt x="3070" y="904"/>
                </a:lnTo>
                <a:lnTo>
                  <a:pt x="3070" y="902"/>
                </a:lnTo>
                <a:lnTo>
                  <a:pt x="3070" y="900"/>
                </a:lnTo>
                <a:lnTo>
                  <a:pt x="3068" y="897"/>
                </a:lnTo>
                <a:lnTo>
                  <a:pt x="3070" y="900"/>
                </a:lnTo>
                <a:lnTo>
                  <a:pt x="3070" y="900"/>
                </a:lnTo>
                <a:lnTo>
                  <a:pt x="3070" y="902"/>
                </a:lnTo>
                <a:lnTo>
                  <a:pt x="3072" y="904"/>
                </a:lnTo>
                <a:lnTo>
                  <a:pt x="3070" y="906"/>
                </a:lnTo>
                <a:lnTo>
                  <a:pt x="3072" y="908"/>
                </a:lnTo>
                <a:lnTo>
                  <a:pt x="3072" y="908"/>
                </a:lnTo>
                <a:lnTo>
                  <a:pt x="3074" y="910"/>
                </a:lnTo>
                <a:lnTo>
                  <a:pt x="3076" y="910"/>
                </a:lnTo>
                <a:lnTo>
                  <a:pt x="3080" y="910"/>
                </a:lnTo>
                <a:lnTo>
                  <a:pt x="3080" y="910"/>
                </a:lnTo>
                <a:lnTo>
                  <a:pt x="3078" y="910"/>
                </a:lnTo>
                <a:lnTo>
                  <a:pt x="3076" y="912"/>
                </a:lnTo>
                <a:lnTo>
                  <a:pt x="3074" y="910"/>
                </a:lnTo>
                <a:lnTo>
                  <a:pt x="3070" y="910"/>
                </a:lnTo>
                <a:lnTo>
                  <a:pt x="3068" y="910"/>
                </a:lnTo>
                <a:lnTo>
                  <a:pt x="3065" y="910"/>
                </a:lnTo>
                <a:lnTo>
                  <a:pt x="3065" y="910"/>
                </a:lnTo>
                <a:lnTo>
                  <a:pt x="3068" y="912"/>
                </a:lnTo>
                <a:lnTo>
                  <a:pt x="3070" y="912"/>
                </a:lnTo>
                <a:lnTo>
                  <a:pt x="3072" y="912"/>
                </a:lnTo>
                <a:lnTo>
                  <a:pt x="3072" y="912"/>
                </a:lnTo>
                <a:lnTo>
                  <a:pt x="3072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68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72" y="916"/>
                </a:lnTo>
                <a:lnTo>
                  <a:pt x="3076" y="918"/>
                </a:lnTo>
                <a:lnTo>
                  <a:pt x="3078" y="918"/>
                </a:lnTo>
                <a:lnTo>
                  <a:pt x="3082" y="918"/>
                </a:lnTo>
                <a:lnTo>
                  <a:pt x="3084" y="918"/>
                </a:lnTo>
                <a:lnTo>
                  <a:pt x="3088" y="916"/>
                </a:lnTo>
                <a:lnTo>
                  <a:pt x="3091" y="918"/>
                </a:lnTo>
                <a:lnTo>
                  <a:pt x="3093" y="918"/>
                </a:lnTo>
                <a:lnTo>
                  <a:pt x="3093" y="918"/>
                </a:lnTo>
                <a:lnTo>
                  <a:pt x="3095" y="918"/>
                </a:lnTo>
                <a:lnTo>
                  <a:pt x="3095" y="921"/>
                </a:lnTo>
                <a:lnTo>
                  <a:pt x="3095" y="921"/>
                </a:lnTo>
                <a:lnTo>
                  <a:pt x="3093" y="923"/>
                </a:lnTo>
                <a:lnTo>
                  <a:pt x="3091" y="925"/>
                </a:lnTo>
                <a:lnTo>
                  <a:pt x="3088" y="925"/>
                </a:lnTo>
                <a:lnTo>
                  <a:pt x="3084" y="927"/>
                </a:lnTo>
                <a:lnTo>
                  <a:pt x="3078" y="931"/>
                </a:lnTo>
                <a:lnTo>
                  <a:pt x="3080" y="931"/>
                </a:lnTo>
                <a:lnTo>
                  <a:pt x="3080" y="933"/>
                </a:lnTo>
                <a:lnTo>
                  <a:pt x="3082" y="931"/>
                </a:lnTo>
                <a:lnTo>
                  <a:pt x="3084" y="931"/>
                </a:lnTo>
                <a:lnTo>
                  <a:pt x="3088" y="935"/>
                </a:lnTo>
                <a:lnTo>
                  <a:pt x="3091" y="935"/>
                </a:lnTo>
                <a:lnTo>
                  <a:pt x="3091" y="935"/>
                </a:lnTo>
                <a:lnTo>
                  <a:pt x="3095" y="935"/>
                </a:lnTo>
                <a:lnTo>
                  <a:pt x="3095" y="937"/>
                </a:lnTo>
                <a:lnTo>
                  <a:pt x="3095" y="939"/>
                </a:lnTo>
                <a:lnTo>
                  <a:pt x="3093" y="944"/>
                </a:lnTo>
                <a:lnTo>
                  <a:pt x="3093" y="946"/>
                </a:lnTo>
                <a:lnTo>
                  <a:pt x="3093" y="946"/>
                </a:lnTo>
                <a:lnTo>
                  <a:pt x="3093" y="946"/>
                </a:lnTo>
                <a:lnTo>
                  <a:pt x="3095" y="948"/>
                </a:lnTo>
                <a:lnTo>
                  <a:pt x="3097" y="948"/>
                </a:lnTo>
                <a:lnTo>
                  <a:pt x="3099" y="948"/>
                </a:lnTo>
                <a:lnTo>
                  <a:pt x="3101" y="948"/>
                </a:lnTo>
                <a:lnTo>
                  <a:pt x="3105" y="946"/>
                </a:lnTo>
                <a:lnTo>
                  <a:pt x="3107" y="944"/>
                </a:lnTo>
                <a:lnTo>
                  <a:pt x="3112" y="941"/>
                </a:lnTo>
                <a:lnTo>
                  <a:pt x="3114" y="941"/>
                </a:lnTo>
                <a:lnTo>
                  <a:pt x="3116" y="941"/>
                </a:lnTo>
                <a:lnTo>
                  <a:pt x="3118" y="939"/>
                </a:lnTo>
                <a:lnTo>
                  <a:pt x="3120" y="939"/>
                </a:lnTo>
                <a:lnTo>
                  <a:pt x="3122" y="935"/>
                </a:lnTo>
                <a:lnTo>
                  <a:pt x="3122" y="935"/>
                </a:lnTo>
                <a:lnTo>
                  <a:pt x="3124" y="935"/>
                </a:lnTo>
                <a:lnTo>
                  <a:pt x="3126" y="937"/>
                </a:lnTo>
                <a:lnTo>
                  <a:pt x="3126" y="937"/>
                </a:lnTo>
                <a:lnTo>
                  <a:pt x="3128" y="937"/>
                </a:lnTo>
                <a:lnTo>
                  <a:pt x="3130" y="937"/>
                </a:lnTo>
                <a:lnTo>
                  <a:pt x="3132" y="937"/>
                </a:lnTo>
                <a:lnTo>
                  <a:pt x="3135" y="937"/>
                </a:lnTo>
                <a:lnTo>
                  <a:pt x="3135" y="935"/>
                </a:lnTo>
                <a:lnTo>
                  <a:pt x="3137" y="933"/>
                </a:lnTo>
                <a:lnTo>
                  <a:pt x="3137" y="933"/>
                </a:lnTo>
                <a:lnTo>
                  <a:pt x="3137" y="931"/>
                </a:lnTo>
                <a:lnTo>
                  <a:pt x="3135" y="931"/>
                </a:lnTo>
                <a:lnTo>
                  <a:pt x="3132" y="929"/>
                </a:lnTo>
                <a:lnTo>
                  <a:pt x="3132" y="929"/>
                </a:lnTo>
                <a:lnTo>
                  <a:pt x="3130" y="931"/>
                </a:lnTo>
                <a:lnTo>
                  <a:pt x="3130" y="931"/>
                </a:lnTo>
                <a:lnTo>
                  <a:pt x="3126" y="931"/>
                </a:lnTo>
                <a:lnTo>
                  <a:pt x="3126" y="931"/>
                </a:lnTo>
                <a:lnTo>
                  <a:pt x="3122" y="933"/>
                </a:lnTo>
                <a:lnTo>
                  <a:pt x="3122" y="933"/>
                </a:lnTo>
                <a:lnTo>
                  <a:pt x="3120" y="931"/>
                </a:lnTo>
                <a:lnTo>
                  <a:pt x="3118" y="931"/>
                </a:lnTo>
                <a:lnTo>
                  <a:pt x="3116" y="925"/>
                </a:lnTo>
                <a:lnTo>
                  <a:pt x="3114" y="923"/>
                </a:lnTo>
                <a:lnTo>
                  <a:pt x="3114" y="921"/>
                </a:lnTo>
                <a:lnTo>
                  <a:pt x="3112" y="918"/>
                </a:lnTo>
                <a:lnTo>
                  <a:pt x="3112" y="916"/>
                </a:lnTo>
                <a:lnTo>
                  <a:pt x="3114" y="916"/>
                </a:lnTo>
                <a:lnTo>
                  <a:pt x="3116" y="916"/>
                </a:lnTo>
                <a:lnTo>
                  <a:pt x="3118" y="912"/>
                </a:lnTo>
                <a:lnTo>
                  <a:pt x="3120" y="914"/>
                </a:lnTo>
                <a:lnTo>
                  <a:pt x="3120" y="914"/>
                </a:lnTo>
                <a:lnTo>
                  <a:pt x="3118" y="914"/>
                </a:lnTo>
                <a:lnTo>
                  <a:pt x="3118" y="916"/>
                </a:lnTo>
                <a:lnTo>
                  <a:pt x="3116" y="918"/>
                </a:lnTo>
                <a:lnTo>
                  <a:pt x="3116" y="918"/>
                </a:lnTo>
                <a:lnTo>
                  <a:pt x="3116" y="918"/>
                </a:lnTo>
                <a:lnTo>
                  <a:pt x="3118" y="916"/>
                </a:lnTo>
                <a:lnTo>
                  <a:pt x="3118" y="916"/>
                </a:lnTo>
                <a:lnTo>
                  <a:pt x="3120" y="914"/>
                </a:lnTo>
                <a:lnTo>
                  <a:pt x="3126" y="908"/>
                </a:lnTo>
                <a:lnTo>
                  <a:pt x="3130" y="908"/>
                </a:lnTo>
                <a:lnTo>
                  <a:pt x="3132" y="908"/>
                </a:lnTo>
                <a:lnTo>
                  <a:pt x="3132" y="908"/>
                </a:lnTo>
                <a:lnTo>
                  <a:pt x="3135" y="908"/>
                </a:lnTo>
                <a:lnTo>
                  <a:pt x="3137" y="906"/>
                </a:lnTo>
                <a:lnTo>
                  <a:pt x="3139" y="906"/>
                </a:lnTo>
                <a:lnTo>
                  <a:pt x="3141" y="908"/>
                </a:lnTo>
                <a:lnTo>
                  <a:pt x="3143" y="906"/>
                </a:lnTo>
                <a:lnTo>
                  <a:pt x="3145" y="904"/>
                </a:lnTo>
                <a:lnTo>
                  <a:pt x="3147" y="904"/>
                </a:lnTo>
                <a:lnTo>
                  <a:pt x="3149" y="904"/>
                </a:lnTo>
                <a:lnTo>
                  <a:pt x="3151" y="902"/>
                </a:lnTo>
                <a:lnTo>
                  <a:pt x="3156" y="900"/>
                </a:lnTo>
                <a:lnTo>
                  <a:pt x="3162" y="902"/>
                </a:lnTo>
                <a:lnTo>
                  <a:pt x="3162" y="900"/>
                </a:lnTo>
                <a:lnTo>
                  <a:pt x="3166" y="900"/>
                </a:lnTo>
                <a:lnTo>
                  <a:pt x="3166" y="897"/>
                </a:lnTo>
                <a:lnTo>
                  <a:pt x="3170" y="897"/>
                </a:lnTo>
                <a:lnTo>
                  <a:pt x="3168" y="897"/>
                </a:lnTo>
                <a:lnTo>
                  <a:pt x="3168" y="897"/>
                </a:lnTo>
                <a:lnTo>
                  <a:pt x="3166" y="900"/>
                </a:lnTo>
                <a:lnTo>
                  <a:pt x="3168" y="900"/>
                </a:lnTo>
                <a:lnTo>
                  <a:pt x="3172" y="900"/>
                </a:lnTo>
                <a:lnTo>
                  <a:pt x="3172" y="897"/>
                </a:lnTo>
                <a:lnTo>
                  <a:pt x="3176" y="897"/>
                </a:lnTo>
                <a:lnTo>
                  <a:pt x="3176" y="897"/>
                </a:lnTo>
                <a:lnTo>
                  <a:pt x="3176" y="900"/>
                </a:lnTo>
                <a:lnTo>
                  <a:pt x="3176" y="902"/>
                </a:lnTo>
                <a:lnTo>
                  <a:pt x="3176" y="902"/>
                </a:lnTo>
                <a:lnTo>
                  <a:pt x="3174" y="902"/>
                </a:lnTo>
                <a:lnTo>
                  <a:pt x="3170" y="904"/>
                </a:lnTo>
                <a:lnTo>
                  <a:pt x="3168" y="904"/>
                </a:lnTo>
                <a:lnTo>
                  <a:pt x="3164" y="906"/>
                </a:lnTo>
                <a:lnTo>
                  <a:pt x="3166" y="908"/>
                </a:lnTo>
                <a:lnTo>
                  <a:pt x="3166" y="908"/>
                </a:lnTo>
                <a:lnTo>
                  <a:pt x="3164" y="908"/>
                </a:lnTo>
                <a:lnTo>
                  <a:pt x="3162" y="908"/>
                </a:lnTo>
                <a:lnTo>
                  <a:pt x="3160" y="908"/>
                </a:lnTo>
                <a:lnTo>
                  <a:pt x="3158" y="910"/>
                </a:lnTo>
                <a:lnTo>
                  <a:pt x="3156" y="908"/>
                </a:lnTo>
                <a:lnTo>
                  <a:pt x="3156" y="908"/>
                </a:lnTo>
                <a:lnTo>
                  <a:pt x="3156" y="910"/>
                </a:lnTo>
                <a:lnTo>
                  <a:pt x="3158" y="912"/>
                </a:lnTo>
                <a:lnTo>
                  <a:pt x="3158" y="914"/>
                </a:lnTo>
                <a:lnTo>
                  <a:pt x="3160" y="912"/>
                </a:lnTo>
                <a:lnTo>
                  <a:pt x="3162" y="916"/>
                </a:lnTo>
                <a:lnTo>
                  <a:pt x="3166" y="918"/>
                </a:lnTo>
                <a:lnTo>
                  <a:pt x="3164" y="918"/>
                </a:lnTo>
                <a:lnTo>
                  <a:pt x="3162" y="918"/>
                </a:lnTo>
                <a:lnTo>
                  <a:pt x="3162" y="918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58" y="918"/>
                </a:lnTo>
                <a:lnTo>
                  <a:pt x="3158" y="921"/>
                </a:lnTo>
                <a:lnTo>
                  <a:pt x="3156" y="925"/>
                </a:lnTo>
                <a:lnTo>
                  <a:pt x="3153" y="927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31"/>
                </a:lnTo>
                <a:lnTo>
                  <a:pt x="3153" y="931"/>
                </a:lnTo>
                <a:lnTo>
                  <a:pt x="3147" y="933"/>
                </a:lnTo>
                <a:lnTo>
                  <a:pt x="3147" y="933"/>
                </a:lnTo>
                <a:lnTo>
                  <a:pt x="3145" y="933"/>
                </a:lnTo>
                <a:lnTo>
                  <a:pt x="3143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39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43" y="933"/>
                </a:lnTo>
                <a:lnTo>
                  <a:pt x="3141" y="933"/>
                </a:lnTo>
                <a:lnTo>
                  <a:pt x="3139" y="935"/>
                </a:lnTo>
                <a:lnTo>
                  <a:pt x="3139" y="935"/>
                </a:lnTo>
                <a:lnTo>
                  <a:pt x="3139" y="935"/>
                </a:lnTo>
                <a:lnTo>
                  <a:pt x="3143" y="937"/>
                </a:lnTo>
                <a:lnTo>
                  <a:pt x="3147" y="939"/>
                </a:lnTo>
                <a:lnTo>
                  <a:pt x="3147" y="939"/>
                </a:lnTo>
                <a:lnTo>
                  <a:pt x="3149" y="941"/>
                </a:lnTo>
                <a:lnTo>
                  <a:pt x="3149" y="944"/>
                </a:lnTo>
                <a:lnTo>
                  <a:pt x="3151" y="944"/>
                </a:lnTo>
                <a:lnTo>
                  <a:pt x="3151" y="944"/>
                </a:lnTo>
                <a:lnTo>
                  <a:pt x="3153" y="944"/>
                </a:lnTo>
                <a:lnTo>
                  <a:pt x="3156" y="944"/>
                </a:lnTo>
                <a:lnTo>
                  <a:pt x="3162" y="948"/>
                </a:lnTo>
                <a:lnTo>
                  <a:pt x="3162" y="950"/>
                </a:lnTo>
                <a:lnTo>
                  <a:pt x="3168" y="950"/>
                </a:lnTo>
                <a:lnTo>
                  <a:pt x="3168" y="950"/>
                </a:lnTo>
                <a:lnTo>
                  <a:pt x="3176" y="958"/>
                </a:lnTo>
                <a:lnTo>
                  <a:pt x="3181" y="960"/>
                </a:lnTo>
                <a:lnTo>
                  <a:pt x="3185" y="965"/>
                </a:lnTo>
                <a:lnTo>
                  <a:pt x="3187" y="967"/>
                </a:lnTo>
                <a:lnTo>
                  <a:pt x="3189" y="967"/>
                </a:lnTo>
                <a:lnTo>
                  <a:pt x="3193" y="971"/>
                </a:lnTo>
                <a:lnTo>
                  <a:pt x="3195" y="971"/>
                </a:lnTo>
                <a:lnTo>
                  <a:pt x="3200" y="973"/>
                </a:lnTo>
                <a:lnTo>
                  <a:pt x="3202" y="975"/>
                </a:lnTo>
                <a:lnTo>
                  <a:pt x="3204" y="977"/>
                </a:lnTo>
                <a:lnTo>
                  <a:pt x="3208" y="977"/>
                </a:lnTo>
                <a:lnTo>
                  <a:pt x="3208" y="979"/>
                </a:lnTo>
                <a:lnTo>
                  <a:pt x="3210" y="983"/>
                </a:lnTo>
                <a:lnTo>
                  <a:pt x="3212" y="988"/>
                </a:lnTo>
                <a:lnTo>
                  <a:pt x="3212" y="992"/>
                </a:lnTo>
                <a:lnTo>
                  <a:pt x="3212" y="992"/>
                </a:lnTo>
                <a:lnTo>
                  <a:pt x="3212" y="994"/>
                </a:lnTo>
                <a:lnTo>
                  <a:pt x="3212" y="996"/>
                </a:lnTo>
                <a:lnTo>
                  <a:pt x="3210" y="998"/>
                </a:lnTo>
                <a:lnTo>
                  <a:pt x="3208" y="1000"/>
                </a:lnTo>
                <a:lnTo>
                  <a:pt x="3204" y="1002"/>
                </a:lnTo>
                <a:lnTo>
                  <a:pt x="3202" y="1004"/>
                </a:lnTo>
                <a:lnTo>
                  <a:pt x="3200" y="1004"/>
                </a:lnTo>
                <a:lnTo>
                  <a:pt x="3197" y="1006"/>
                </a:lnTo>
                <a:lnTo>
                  <a:pt x="3191" y="1009"/>
                </a:lnTo>
                <a:lnTo>
                  <a:pt x="3189" y="1009"/>
                </a:lnTo>
                <a:lnTo>
                  <a:pt x="3187" y="1009"/>
                </a:lnTo>
                <a:lnTo>
                  <a:pt x="3185" y="1009"/>
                </a:lnTo>
                <a:lnTo>
                  <a:pt x="3185" y="1009"/>
                </a:lnTo>
                <a:lnTo>
                  <a:pt x="3179" y="1006"/>
                </a:lnTo>
                <a:lnTo>
                  <a:pt x="3170" y="1006"/>
                </a:lnTo>
                <a:lnTo>
                  <a:pt x="3166" y="1009"/>
                </a:lnTo>
                <a:lnTo>
                  <a:pt x="3164" y="1009"/>
                </a:lnTo>
                <a:lnTo>
                  <a:pt x="3158" y="1009"/>
                </a:lnTo>
                <a:lnTo>
                  <a:pt x="3156" y="1006"/>
                </a:lnTo>
                <a:lnTo>
                  <a:pt x="3149" y="1006"/>
                </a:lnTo>
                <a:lnTo>
                  <a:pt x="3145" y="1004"/>
                </a:lnTo>
                <a:lnTo>
                  <a:pt x="3143" y="1002"/>
                </a:lnTo>
                <a:lnTo>
                  <a:pt x="3141" y="1002"/>
                </a:lnTo>
                <a:lnTo>
                  <a:pt x="3139" y="1002"/>
                </a:lnTo>
                <a:lnTo>
                  <a:pt x="3139" y="1002"/>
                </a:lnTo>
                <a:lnTo>
                  <a:pt x="3137" y="1002"/>
                </a:lnTo>
                <a:lnTo>
                  <a:pt x="3135" y="1002"/>
                </a:lnTo>
                <a:lnTo>
                  <a:pt x="3132" y="1002"/>
                </a:lnTo>
                <a:lnTo>
                  <a:pt x="3132" y="1000"/>
                </a:lnTo>
                <a:lnTo>
                  <a:pt x="3130" y="996"/>
                </a:lnTo>
                <a:lnTo>
                  <a:pt x="3128" y="996"/>
                </a:lnTo>
                <a:lnTo>
                  <a:pt x="3128" y="996"/>
                </a:lnTo>
                <a:lnTo>
                  <a:pt x="3122" y="996"/>
                </a:lnTo>
                <a:lnTo>
                  <a:pt x="3120" y="996"/>
                </a:lnTo>
                <a:lnTo>
                  <a:pt x="3118" y="994"/>
                </a:lnTo>
                <a:lnTo>
                  <a:pt x="3116" y="992"/>
                </a:lnTo>
                <a:lnTo>
                  <a:pt x="3116" y="992"/>
                </a:lnTo>
                <a:lnTo>
                  <a:pt x="3118" y="990"/>
                </a:lnTo>
                <a:lnTo>
                  <a:pt x="3118" y="990"/>
                </a:lnTo>
                <a:lnTo>
                  <a:pt x="3116" y="990"/>
                </a:lnTo>
                <a:lnTo>
                  <a:pt x="3112" y="992"/>
                </a:lnTo>
                <a:lnTo>
                  <a:pt x="3103" y="992"/>
                </a:lnTo>
                <a:lnTo>
                  <a:pt x="3091" y="990"/>
                </a:lnTo>
                <a:lnTo>
                  <a:pt x="3091" y="990"/>
                </a:lnTo>
                <a:lnTo>
                  <a:pt x="3084" y="992"/>
                </a:lnTo>
                <a:lnTo>
                  <a:pt x="3080" y="994"/>
                </a:lnTo>
                <a:lnTo>
                  <a:pt x="3076" y="996"/>
                </a:lnTo>
                <a:lnTo>
                  <a:pt x="3072" y="998"/>
                </a:lnTo>
                <a:lnTo>
                  <a:pt x="3063" y="1002"/>
                </a:lnTo>
                <a:lnTo>
                  <a:pt x="3061" y="1004"/>
                </a:lnTo>
                <a:lnTo>
                  <a:pt x="3061" y="1006"/>
                </a:lnTo>
                <a:lnTo>
                  <a:pt x="3055" y="1006"/>
                </a:lnTo>
                <a:lnTo>
                  <a:pt x="3047" y="1004"/>
                </a:lnTo>
                <a:lnTo>
                  <a:pt x="3040" y="1004"/>
                </a:lnTo>
                <a:lnTo>
                  <a:pt x="3032" y="1004"/>
                </a:lnTo>
                <a:lnTo>
                  <a:pt x="3030" y="1004"/>
                </a:lnTo>
                <a:lnTo>
                  <a:pt x="3030" y="1004"/>
                </a:lnTo>
                <a:lnTo>
                  <a:pt x="3030" y="1006"/>
                </a:lnTo>
                <a:lnTo>
                  <a:pt x="3028" y="1006"/>
                </a:lnTo>
                <a:lnTo>
                  <a:pt x="3030" y="1009"/>
                </a:lnTo>
                <a:lnTo>
                  <a:pt x="3030" y="1009"/>
                </a:lnTo>
                <a:lnTo>
                  <a:pt x="3032" y="1011"/>
                </a:lnTo>
                <a:lnTo>
                  <a:pt x="3034" y="1011"/>
                </a:lnTo>
                <a:lnTo>
                  <a:pt x="3040" y="1011"/>
                </a:lnTo>
                <a:lnTo>
                  <a:pt x="3040" y="1011"/>
                </a:lnTo>
                <a:lnTo>
                  <a:pt x="3040" y="1013"/>
                </a:lnTo>
                <a:lnTo>
                  <a:pt x="3036" y="1013"/>
                </a:lnTo>
                <a:lnTo>
                  <a:pt x="3028" y="1013"/>
                </a:lnTo>
                <a:lnTo>
                  <a:pt x="3028" y="1015"/>
                </a:lnTo>
                <a:lnTo>
                  <a:pt x="3026" y="1015"/>
                </a:lnTo>
                <a:lnTo>
                  <a:pt x="3026" y="1017"/>
                </a:lnTo>
                <a:lnTo>
                  <a:pt x="3026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4" y="1017"/>
                </a:lnTo>
                <a:lnTo>
                  <a:pt x="3021" y="1019"/>
                </a:lnTo>
                <a:lnTo>
                  <a:pt x="3017" y="1017"/>
                </a:lnTo>
                <a:lnTo>
                  <a:pt x="3013" y="1019"/>
                </a:lnTo>
                <a:lnTo>
                  <a:pt x="3013" y="1019"/>
                </a:lnTo>
                <a:lnTo>
                  <a:pt x="3013" y="1017"/>
                </a:lnTo>
                <a:lnTo>
                  <a:pt x="3013" y="1017"/>
                </a:lnTo>
                <a:lnTo>
                  <a:pt x="3013" y="1017"/>
                </a:lnTo>
                <a:lnTo>
                  <a:pt x="3011" y="1015"/>
                </a:lnTo>
                <a:lnTo>
                  <a:pt x="3011" y="1017"/>
                </a:lnTo>
                <a:lnTo>
                  <a:pt x="3009" y="1017"/>
                </a:lnTo>
                <a:lnTo>
                  <a:pt x="3011" y="1019"/>
                </a:lnTo>
                <a:lnTo>
                  <a:pt x="3011" y="1019"/>
                </a:lnTo>
                <a:lnTo>
                  <a:pt x="3009" y="1019"/>
                </a:lnTo>
                <a:lnTo>
                  <a:pt x="3007" y="1019"/>
                </a:lnTo>
                <a:lnTo>
                  <a:pt x="3005" y="1019"/>
                </a:lnTo>
                <a:lnTo>
                  <a:pt x="3003" y="1017"/>
                </a:lnTo>
                <a:lnTo>
                  <a:pt x="3003" y="1017"/>
                </a:lnTo>
                <a:lnTo>
                  <a:pt x="3000" y="1017"/>
                </a:lnTo>
                <a:lnTo>
                  <a:pt x="2998" y="1017"/>
                </a:lnTo>
                <a:lnTo>
                  <a:pt x="2994" y="1017"/>
                </a:lnTo>
                <a:lnTo>
                  <a:pt x="2992" y="1021"/>
                </a:lnTo>
                <a:lnTo>
                  <a:pt x="2988" y="1023"/>
                </a:lnTo>
                <a:lnTo>
                  <a:pt x="2988" y="1025"/>
                </a:lnTo>
                <a:lnTo>
                  <a:pt x="2986" y="1027"/>
                </a:lnTo>
                <a:lnTo>
                  <a:pt x="2986" y="1030"/>
                </a:lnTo>
                <a:lnTo>
                  <a:pt x="2986" y="1032"/>
                </a:lnTo>
                <a:lnTo>
                  <a:pt x="2986" y="1032"/>
                </a:lnTo>
                <a:lnTo>
                  <a:pt x="2986" y="1034"/>
                </a:lnTo>
                <a:lnTo>
                  <a:pt x="2990" y="1034"/>
                </a:lnTo>
                <a:lnTo>
                  <a:pt x="2992" y="1032"/>
                </a:lnTo>
                <a:lnTo>
                  <a:pt x="2996" y="1032"/>
                </a:lnTo>
                <a:lnTo>
                  <a:pt x="2998" y="1032"/>
                </a:lnTo>
                <a:lnTo>
                  <a:pt x="2998" y="1034"/>
                </a:lnTo>
                <a:lnTo>
                  <a:pt x="2996" y="1034"/>
                </a:lnTo>
                <a:lnTo>
                  <a:pt x="2994" y="1036"/>
                </a:lnTo>
                <a:lnTo>
                  <a:pt x="2994" y="1036"/>
                </a:lnTo>
                <a:lnTo>
                  <a:pt x="2994" y="1038"/>
                </a:lnTo>
                <a:lnTo>
                  <a:pt x="2996" y="1040"/>
                </a:lnTo>
                <a:lnTo>
                  <a:pt x="2996" y="1040"/>
                </a:lnTo>
                <a:lnTo>
                  <a:pt x="2996" y="1042"/>
                </a:lnTo>
                <a:lnTo>
                  <a:pt x="2996" y="1042"/>
                </a:lnTo>
                <a:lnTo>
                  <a:pt x="2996" y="1042"/>
                </a:lnTo>
                <a:lnTo>
                  <a:pt x="2998" y="1042"/>
                </a:lnTo>
                <a:lnTo>
                  <a:pt x="2998" y="1042"/>
                </a:lnTo>
                <a:lnTo>
                  <a:pt x="2998" y="1044"/>
                </a:lnTo>
                <a:lnTo>
                  <a:pt x="2998" y="1044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8"/>
                </a:lnTo>
                <a:lnTo>
                  <a:pt x="2996" y="1048"/>
                </a:lnTo>
                <a:lnTo>
                  <a:pt x="2998" y="1050"/>
                </a:lnTo>
                <a:lnTo>
                  <a:pt x="2998" y="1050"/>
                </a:lnTo>
                <a:lnTo>
                  <a:pt x="3000" y="1050"/>
                </a:lnTo>
                <a:lnTo>
                  <a:pt x="3000" y="1050"/>
                </a:lnTo>
                <a:lnTo>
                  <a:pt x="2996" y="1053"/>
                </a:lnTo>
                <a:lnTo>
                  <a:pt x="2996" y="1053"/>
                </a:lnTo>
                <a:lnTo>
                  <a:pt x="2994" y="1050"/>
                </a:lnTo>
                <a:lnTo>
                  <a:pt x="2994" y="1050"/>
                </a:lnTo>
                <a:lnTo>
                  <a:pt x="2994" y="1053"/>
                </a:lnTo>
                <a:lnTo>
                  <a:pt x="2994" y="1053"/>
                </a:lnTo>
                <a:lnTo>
                  <a:pt x="2992" y="1050"/>
                </a:lnTo>
                <a:lnTo>
                  <a:pt x="2994" y="1050"/>
                </a:lnTo>
                <a:lnTo>
                  <a:pt x="2992" y="1048"/>
                </a:lnTo>
                <a:lnTo>
                  <a:pt x="2992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50"/>
                </a:lnTo>
                <a:lnTo>
                  <a:pt x="2990" y="1053"/>
                </a:lnTo>
                <a:lnTo>
                  <a:pt x="2990" y="1053"/>
                </a:lnTo>
                <a:lnTo>
                  <a:pt x="2988" y="1053"/>
                </a:lnTo>
                <a:lnTo>
                  <a:pt x="2990" y="1055"/>
                </a:lnTo>
                <a:lnTo>
                  <a:pt x="2990" y="1055"/>
                </a:lnTo>
                <a:lnTo>
                  <a:pt x="2992" y="1055"/>
                </a:lnTo>
                <a:lnTo>
                  <a:pt x="2992" y="1055"/>
                </a:lnTo>
                <a:lnTo>
                  <a:pt x="2994" y="1055"/>
                </a:lnTo>
                <a:lnTo>
                  <a:pt x="2994" y="1055"/>
                </a:lnTo>
                <a:lnTo>
                  <a:pt x="2996" y="1057"/>
                </a:lnTo>
                <a:lnTo>
                  <a:pt x="2996" y="1057"/>
                </a:lnTo>
                <a:lnTo>
                  <a:pt x="2998" y="1057"/>
                </a:lnTo>
                <a:lnTo>
                  <a:pt x="3000" y="1059"/>
                </a:lnTo>
                <a:lnTo>
                  <a:pt x="3003" y="1059"/>
                </a:lnTo>
                <a:lnTo>
                  <a:pt x="3003" y="1061"/>
                </a:lnTo>
                <a:lnTo>
                  <a:pt x="3003" y="1063"/>
                </a:lnTo>
                <a:lnTo>
                  <a:pt x="3000" y="1063"/>
                </a:lnTo>
                <a:lnTo>
                  <a:pt x="3000" y="1063"/>
                </a:lnTo>
                <a:lnTo>
                  <a:pt x="3000" y="1065"/>
                </a:lnTo>
                <a:lnTo>
                  <a:pt x="3003" y="1067"/>
                </a:lnTo>
                <a:lnTo>
                  <a:pt x="3003" y="1067"/>
                </a:lnTo>
                <a:lnTo>
                  <a:pt x="3003" y="1069"/>
                </a:lnTo>
                <a:lnTo>
                  <a:pt x="3005" y="1069"/>
                </a:lnTo>
                <a:lnTo>
                  <a:pt x="3005" y="1069"/>
                </a:lnTo>
                <a:lnTo>
                  <a:pt x="3007" y="1071"/>
                </a:lnTo>
                <a:lnTo>
                  <a:pt x="3007" y="1071"/>
                </a:lnTo>
                <a:lnTo>
                  <a:pt x="3005" y="1074"/>
                </a:lnTo>
                <a:lnTo>
                  <a:pt x="3003" y="1074"/>
                </a:lnTo>
                <a:lnTo>
                  <a:pt x="3003" y="1074"/>
                </a:lnTo>
                <a:lnTo>
                  <a:pt x="3003" y="1076"/>
                </a:lnTo>
                <a:lnTo>
                  <a:pt x="3003" y="1076"/>
                </a:lnTo>
                <a:lnTo>
                  <a:pt x="3005" y="1074"/>
                </a:lnTo>
                <a:lnTo>
                  <a:pt x="3009" y="1074"/>
                </a:lnTo>
                <a:lnTo>
                  <a:pt x="3015" y="1074"/>
                </a:lnTo>
                <a:lnTo>
                  <a:pt x="3017" y="1074"/>
                </a:lnTo>
                <a:lnTo>
                  <a:pt x="3017" y="1076"/>
                </a:lnTo>
                <a:lnTo>
                  <a:pt x="3015" y="1076"/>
                </a:lnTo>
                <a:lnTo>
                  <a:pt x="3013" y="1078"/>
                </a:lnTo>
                <a:lnTo>
                  <a:pt x="3013" y="1078"/>
                </a:lnTo>
                <a:lnTo>
                  <a:pt x="3009" y="1078"/>
                </a:lnTo>
                <a:lnTo>
                  <a:pt x="3007" y="1078"/>
                </a:lnTo>
                <a:lnTo>
                  <a:pt x="3005" y="1080"/>
                </a:lnTo>
                <a:lnTo>
                  <a:pt x="3005" y="1080"/>
                </a:lnTo>
                <a:lnTo>
                  <a:pt x="3007" y="1080"/>
                </a:lnTo>
                <a:lnTo>
                  <a:pt x="3009" y="1080"/>
                </a:lnTo>
                <a:lnTo>
                  <a:pt x="3011" y="1080"/>
                </a:lnTo>
                <a:lnTo>
                  <a:pt x="3015" y="1080"/>
                </a:lnTo>
                <a:lnTo>
                  <a:pt x="3013" y="1080"/>
                </a:lnTo>
                <a:lnTo>
                  <a:pt x="3013" y="1080"/>
                </a:lnTo>
                <a:lnTo>
                  <a:pt x="3015" y="1080"/>
                </a:lnTo>
                <a:lnTo>
                  <a:pt x="3015" y="1080"/>
                </a:lnTo>
                <a:lnTo>
                  <a:pt x="3017" y="1078"/>
                </a:lnTo>
                <a:lnTo>
                  <a:pt x="3019" y="1078"/>
                </a:lnTo>
                <a:lnTo>
                  <a:pt x="3024" y="1080"/>
                </a:lnTo>
                <a:lnTo>
                  <a:pt x="3026" y="1080"/>
                </a:lnTo>
                <a:lnTo>
                  <a:pt x="3026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30" y="1082"/>
                </a:lnTo>
                <a:lnTo>
                  <a:pt x="3030" y="1082"/>
                </a:lnTo>
                <a:lnTo>
                  <a:pt x="3030" y="1084"/>
                </a:lnTo>
                <a:lnTo>
                  <a:pt x="3032" y="1086"/>
                </a:lnTo>
                <a:lnTo>
                  <a:pt x="3032" y="1086"/>
                </a:lnTo>
                <a:lnTo>
                  <a:pt x="3038" y="1088"/>
                </a:lnTo>
                <a:lnTo>
                  <a:pt x="3040" y="1088"/>
                </a:lnTo>
                <a:lnTo>
                  <a:pt x="3044" y="1086"/>
                </a:lnTo>
                <a:lnTo>
                  <a:pt x="3047" y="1086"/>
                </a:lnTo>
                <a:lnTo>
                  <a:pt x="3047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4"/>
                </a:lnTo>
                <a:lnTo>
                  <a:pt x="3051" y="1082"/>
                </a:lnTo>
                <a:lnTo>
                  <a:pt x="3051" y="1078"/>
                </a:lnTo>
                <a:lnTo>
                  <a:pt x="3051" y="1078"/>
                </a:lnTo>
                <a:lnTo>
                  <a:pt x="3057" y="1078"/>
                </a:lnTo>
                <a:lnTo>
                  <a:pt x="3061" y="1078"/>
                </a:lnTo>
                <a:lnTo>
                  <a:pt x="3061" y="1078"/>
                </a:lnTo>
                <a:lnTo>
                  <a:pt x="3068" y="1082"/>
                </a:lnTo>
                <a:lnTo>
                  <a:pt x="3072" y="1082"/>
                </a:lnTo>
                <a:lnTo>
                  <a:pt x="3074" y="1084"/>
                </a:lnTo>
                <a:lnTo>
                  <a:pt x="3076" y="1086"/>
                </a:lnTo>
                <a:lnTo>
                  <a:pt x="3076" y="1088"/>
                </a:lnTo>
                <a:lnTo>
                  <a:pt x="3078" y="1090"/>
                </a:lnTo>
                <a:lnTo>
                  <a:pt x="3082" y="1090"/>
                </a:lnTo>
                <a:lnTo>
                  <a:pt x="3084" y="1090"/>
                </a:lnTo>
                <a:lnTo>
                  <a:pt x="3086" y="1090"/>
                </a:lnTo>
                <a:lnTo>
                  <a:pt x="3093" y="1088"/>
                </a:lnTo>
                <a:lnTo>
                  <a:pt x="3093" y="1088"/>
                </a:lnTo>
                <a:lnTo>
                  <a:pt x="3097" y="1088"/>
                </a:lnTo>
                <a:lnTo>
                  <a:pt x="3099" y="1086"/>
                </a:lnTo>
                <a:lnTo>
                  <a:pt x="3101" y="1086"/>
                </a:lnTo>
                <a:lnTo>
                  <a:pt x="3105" y="1082"/>
                </a:lnTo>
                <a:lnTo>
                  <a:pt x="3109" y="1078"/>
                </a:lnTo>
                <a:lnTo>
                  <a:pt x="3109" y="1078"/>
                </a:lnTo>
                <a:lnTo>
                  <a:pt x="3112" y="1078"/>
                </a:lnTo>
                <a:lnTo>
                  <a:pt x="3114" y="1080"/>
                </a:lnTo>
                <a:lnTo>
                  <a:pt x="3118" y="1080"/>
                </a:lnTo>
                <a:lnTo>
                  <a:pt x="3120" y="1082"/>
                </a:lnTo>
                <a:lnTo>
                  <a:pt x="3122" y="1082"/>
                </a:lnTo>
                <a:lnTo>
                  <a:pt x="3124" y="1080"/>
                </a:lnTo>
                <a:lnTo>
                  <a:pt x="3124" y="1080"/>
                </a:lnTo>
                <a:lnTo>
                  <a:pt x="3126" y="1078"/>
                </a:lnTo>
                <a:lnTo>
                  <a:pt x="3126" y="1078"/>
                </a:lnTo>
                <a:lnTo>
                  <a:pt x="3128" y="1078"/>
                </a:lnTo>
                <a:lnTo>
                  <a:pt x="3130" y="1076"/>
                </a:lnTo>
                <a:lnTo>
                  <a:pt x="3130" y="1078"/>
                </a:lnTo>
                <a:lnTo>
                  <a:pt x="3132" y="1078"/>
                </a:lnTo>
                <a:lnTo>
                  <a:pt x="3132" y="1080"/>
                </a:lnTo>
                <a:lnTo>
                  <a:pt x="3132" y="1080"/>
                </a:lnTo>
                <a:lnTo>
                  <a:pt x="3130" y="1082"/>
                </a:lnTo>
                <a:lnTo>
                  <a:pt x="3128" y="1084"/>
                </a:lnTo>
                <a:lnTo>
                  <a:pt x="3126" y="1086"/>
                </a:lnTo>
                <a:lnTo>
                  <a:pt x="3128" y="1088"/>
                </a:lnTo>
                <a:lnTo>
                  <a:pt x="3128" y="1090"/>
                </a:lnTo>
                <a:lnTo>
                  <a:pt x="3128" y="1092"/>
                </a:lnTo>
                <a:lnTo>
                  <a:pt x="3126" y="1095"/>
                </a:lnTo>
                <a:lnTo>
                  <a:pt x="3126" y="1099"/>
                </a:lnTo>
                <a:lnTo>
                  <a:pt x="3128" y="1101"/>
                </a:lnTo>
                <a:lnTo>
                  <a:pt x="3128" y="1101"/>
                </a:lnTo>
                <a:lnTo>
                  <a:pt x="3128" y="1103"/>
                </a:lnTo>
                <a:lnTo>
                  <a:pt x="3128" y="1103"/>
                </a:lnTo>
                <a:lnTo>
                  <a:pt x="3128" y="1107"/>
                </a:lnTo>
                <a:lnTo>
                  <a:pt x="3128" y="1109"/>
                </a:lnTo>
                <a:lnTo>
                  <a:pt x="3128" y="1109"/>
                </a:lnTo>
                <a:lnTo>
                  <a:pt x="3128" y="1113"/>
                </a:lnTo>
                <a:lnTo>
                  <a:pt x="3128" y="1115"/>
                </a:lnTo>
                <a:lnTo>
                  <a:pt x="3128" y="1115"/>
                </a:lnTo>
                <a:lnTo>
                  <a:pt x="3126" y="1118"/>
                </a:lnTo>
                <a:lnTo>
                  <a:pt x="3124" y="1120"/>
                </a:lnTo>
                <a:lnTo>
                  <a:pt x="3124" y="1124"/>
                </a:lnTo>
                <a:lnTo>
                  <a:pt x="3122" y="1126"/>
                </a:lnTo>
                <a:lnTo>
                  <a:pt x="3120" y="1132"/>
                </a:lnTo>
                <a:lnTo>
                  <a:pt x="3118" y="1134"/>
                </a:lnTo>
                <a:lnTo>
                  <a:pt x="3118" y="1136"/>
                </a:lnTo>
                <a:lnTo>
                  <a:pt x="3118" y="1136"/>
                </a:lnTo>
                <a:lnTo>
                  <a:pt x="3116" y="1139"/>
                </a:lnTo>
                <a:lnTo>
                  <a:pt x="3116" y="1141"/>
                </a:lnTo>
                <a:lnTo>
                  <a:pt x="3116" y="1143"/>
                </a:lnTo>
                <a:lnTo>
                  <a:pt x="3114" y="1147"/>
                </a:lnTo>
                <a:lnTo>
                  <a:pt x="3112" y="1153"/>
                </a:lnTo>
                <a:lnTo>
                  <a:pt x="3109" y="1157"/>
                </a:lnTo>
                <a:lnTo>
                  <a:pt x="3107" y="1162"/>
                </a:lnTo>
                <a:lnTo>
                  <a:pt x="3107" y="1162"/>
                </a:lnTo>
                <a:lnTo>
                  <a:pt x="3105" y="1164"/>
                </a:lnTo>
                <a:lnTo>
                  <a:pt x="3103" y="1166"/>
                </a:lnTo>
                <a:lnTo>
                  <a:pt x="3103" y="1166"/>
                </a:lnTo>
                <a:lnTo>
                  <a:pt x="3099" y="1168"/>
                </a:lnTo>
                <a:lnTo>
                  <a:pt x="3095" y="1170"/>
                </a:lnTo>
                <a:lnTo>
                  <a:pt x="3091" y="1170"/>
                </a:lnTo>
                <a:lnTo>
                  <a:pt x="3088" y="1170"/>
                </a:lnTo>
                <a:lnTo>
                  <a:pt x="3088" y="1170"/>
                </a:lnTo>
                <a:lnTo>
                  <a:pt x="3088" y="1168"/>
                </a:lnTo>
                <a:lnTo>
                  <a:pt x="3084" y="1170"/>
                </a:lnTo>
                <a:lnTo>
                  <a:pt x="3084" y="1170"/>
                </a:lnTo>
                <a:lnTo>
                  <a:pt x="3082" y="1170"/>
                </a:lnTo>
                <a:lnTo>
                  <a:pt x="3080" y="1170"/>
                </a:lnTo>
                <a:lnTo>
                  <a:pt x="3078" y="1170"/>
                </a:lnTo>
                <a:lnTo>
                  <a:pt x="3076" y="1168"/>
                </a:lnTo>
                <a:lnTo>
                  <a:pt x="3076" y="1168"/>
                </a:lnTo>
                <a:lnTo>
                  <a:pt x="3074" y="1168"/>
                </a:lnTo>
                <a:lnTo>
                  <a:pt x="3074" y="1168"/>
                </a:lnTo>
                <a:lnTo>
                  <a:pt x="3076" y="1168"/>
                </a:lnTo>
                <a:lnTo>
                  <a:pt x="3074" y="1170"/>
                </a:lnTo>
                <a:lnTo>
                  <a:pt x="3072" y="1170"/>
                </a:lnTo>
                <a:lnTo>
                  <a:pt x="3072" y="1170"/>
                </a:lnTo>
                <a:lnTo>
                  <a:pt x="3072" y="1168"/>
                </a:lnTo>
                <a:lnTo>
                  <a:pt x="3070" y="1168"/>
                </a:lnTo>
                <a:lnTo>
                  <a:pt x="3068" y="1168"/>
                </a:lnTo>
                <a:lnTo>
                  <a:pt x="3070" y="1166"/>
                </a:lnTo>
                <a:lnTo>
                  <a:pt x="3070" y="1164"/>
                </a:lnTo>
                <a:lnTo>
                  <a:pt x="3072" y="1166"/>
                </a:lnTo>
                <a:lnTo>
                  <a:pt x="3074" y="1166"/>
                </a:lnTo>
                <a:lnTo>
                  <a:pt x="3072" y="1164"/>
                </a:lnTo>
                <a:lnTo>
                  <a:pt x="3070" y="1164"/>
                </a:lnTo>
                <a:lnTo>
                  <a:pt x="3070" y="1164"/>
                </a:lnTo>
                <a:lnTo>
                  <a:pt x="3065" y="1164"/>
                </a:lnTo>
                <a:lnTo>
                  <a:pt x="3065" y="1164"/>
                </a:lnTo>
                <a:lnTo>
                  <a:pt x="3059" y="1162"/>
                </a:lnTo>
                <a:lnTo>
                  <a:pt x="3057" y="1162"/>
                </a:lnTo>
                <a:lnTo>
                  <a:pt x="3057" y="1162"/>
                </a:lnTo>
                <a:lnTo>
                  <a:pt x="3057" y="1164"/>
                </a:lnTo>
                <a:lnTo>
                  <a:pt x="3057" y="1164"/>
                </a:lnTo>
                <a:lnTo>
                  <a:pt x="3055" y="1164"/>
                </a:lnTo>
                <a:lnTo>
                  <a:pt x="3053" y="1166"/>
                </a:lnTo>
                <a:lnTo>
                  <a:pt x="3051" y="1166"/>
                </a:lnTo>
                <a:lnTo>
                  <a:pt x="3055" y="1164"/>
                </a:lnTo>
                <a:lnTo>
                  <a:pt x="3055" y="1162"/>
                </a:lnTo>
                <a:lnTo>
                  <a:pt x="3051" y="1164"/>
                </a:lnTo>
                <a:lnTo>
                  <a:pt x="3049" y="1164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8"/>
                </a:lnTo>
                <a:lnTo>
                  <a:pt x="3044" y="1168"/>
                </a:lnTo>
                <a:lnTo>
                  <a:pt x="3042" y="1168"/>
                </a:lnTo>
                <a:lnTo>
                  <a:pt x="3040" y="1168"/>
                </a:lnTo>
                <a:lnTo>
                  <a:pt x="3036" y="1172"/>
                </a:lnTo>
                <a:lnTo>
                  <a:pt x="3034" y="1172"/>
                </a:lnTo>
                <a:lnTo>
                  <a:pt x="3032" y="1174"/>
                </a:lnTo>
                <a:lnTo>
                  <a:pt x="3030" y="1174"/>
                </a:lnTo>
                <a:lnTo>
                  <a:pt x="3030" y="1174"/>
                </a:lnTo>
                <a:lnTo>
                  <a:pt x="3028" y="1174"/>
                </a:lnTo>
                <a:lnTo>
                  <a:pt x="3026" y="1172"/>
                </a:lnTo>
                <a:lnTo>
                  <a:pt x="3021" y="1170"/>
                </a:lnTo>
                <a:lnTo>
                  <a:pt x="3013" y="1170"/>
                </a:lnTo>
                <a:lnTo>
                  <a:pt x="3011" y="1168"/>
                </a:lnTo>
                <a:lnTo>
                  <a:pt x="3009" y="1168"/>
                </a:lnTo>
                <a:lnTo>
                  <a:pt x="3007" y="1168"/>
                </a:lnTo>
                <a:lnTo>
                  <a:pt x="3003" y="1166"/>
                </a:lnTo>
                <a:lnTo>
                  <a:pt x="2996" y="1164"/>
                </a:lnTo>
                <a:lnTo>
                  <a:pt x="2990" y="1164"/>
                </a:lnTo>
                <a:lnTo>
                  <a:pt x="2984" y="1162"/>
                </a:lnTo>
                <a:lnTo>
                  <a:pt x="2975" y="1164"/>
                </a:lnTo>
                <a:lnTo>
                  <a:pt x="2973" y="1164"/>
                </a:lnTo>
                <a:lnTo>
                  <a:pt x="2971" y="1162"/>
                </a:lnTo>
                <a:lnTo>
                  <a:pt x="2971" y="1160"/>
                </a:lnTo>
                <a:lnTo>
                  <a:pt x="2971" y="1157"/>
                </a:lnTo>
                <a:lnTo>
                  <a:pt x="2969" y="1157"/>
                </a:lnTo>
                <a:lnTo>
                  <a:pt x="2969" y="1155"/>
                </a:lnTo>
                <a:lnTo>
                  <a:pt x="2965" y="1155"/>
                </a:lnTo>
                <a:lnTo>
                  <a:pt x="2963" y="1155"/>
                </a:lnTo>
                <a:lnTo>
                  <a:pt x="2956" y="1155"/>
                </a:lnTo>
                <a:lnTo>
                  <a:pt x="2956" y="1155"/>
                </a:lnTo>
                <a:lnTo>
                  <a:pt x="2954" y="1153"/>
                </a:lnTo>
                <a:lnTo>
                  <a:pt x="2952" y="1153"/>
                </a:lnTo>
                <a:lnTo>
                  <a:pt x="2946" y="1153"/>
                </a:lnTo>
                <a:lnTo>
                  <a:pt x="2942" y="1151"/>
                </a:lnTo>
                <a:lnTo>
                  <a:pt x="2942" y="1149"/>
                </a:lnTo>
                <a:lnTo>
                  <a:pt x="2942" y="1149"/>
                </a:lnTo>
                <a:lnTo>
                  <a:pt x="2942" y="1145"/>
                </a:lnTo>
                <a:lnTo>
                  <a:pt x="2940" y="1145"/>
                </a:lnTo>
                <a:lnTo>
                  <a:pt x="2938" y="1145"/>
                </a:lnTo>
                <a:lnTo>
                  <a:pt x="2933" y="1143"/>
                </a:lnTo>
                <a:lnTo>
                  <a:pt x="2931" y="1141"/>
                </a:lnTo>
                <a:lnTo>
                  <a:pt x="2929" y="1141"/>
                </a:lnTo>
                <a:lnTo>
                  <a:pt x="2925" y="1141"/>
                </a:lnTo>
                <a:lnTo>
                  <a:pt x="2923" y="1141"/>
                </a:lnTo>
                <a:lnTo>
                  <a:pt x="2921" y="1141"/>
                </a:lnTo>
                <a:lnTo>
                  <a:pt x="2919" y="1143"/>
                </a:lnTo>
                <a:lnTo>
                  <a:pt x="2917" y="1143"/>
                </a:lnTo>
                <a:lnTo>
                  <a:pt x="2912" y="1143"/>
                </a:lnTo>
                <a:lnTo>
                  <a:pt x="2906" y="1147"/>
                </a:lnTo>
                <a:lnTo>
                  <a:pt x="2902" y="1149"/>
                </a:lnTo>
                <a:lnTo>
                  <a:pt x="2900" y="1153"/>
                </a:lnTo>
                <a:lnTo>
                  <a:pt x="2898" y="1153"/>
                </a:lnTo>
                <a:lnTo>
                  <a:pt x="2898" y="1155"/>
                </a:lnTo>
                <a:lnTo>
                  <a:pt x="2896" y="1160"/>
                </a:lnTo>
                <a:lnTo>
                  <a:pt x="2898" y="1164"/>
                </a:lnTo>
                <a:lnTo>
                  <a:pt x="2898" y="1166"/>
                </a:lnTo>
                <a:lnTo>
                  <a:pt x="2900" y="1166"/>
                </a:lnTo>
                <a:lnTo>
                  <a:pt x="2900" y="1168"/>
                </a:lnTo>
                <a:lnTo>
                  <a:pt x="2900" y="1170"/>
                </a:lnTo>
                <a:lnTo>
                  <a:pt x="2900" y="1172"/>
                </a:lnTo>
                <a:lnTo>
                  <a:pt x="2898" y="1174"/>
                </a:lnTo>
                <a:lnTo>
                  <a:pt x="2894" y="1180"/>
                </a:lnTo>
                <a:lnTo>
                  <a:pt x="2892" y="1180"/>
                </a:lnTo>
                <a:lnTo>
                  <a:pt x="2887" y="1183"/>
                </a:lnTo>
                <a:lnTo>
                  <a:pt x="2885" y="1183"/>
                </a:lnTo>
                <a:lnTo>
                  <a:pt x="2881" y="1183"/>
                </a:lnTo>
                <a:lnTo>
                  <a:pt x="2879" y="1180"/>
                </a:lnTo>
                <a:lnTo>
                  <a:pt x="2871" y="1174"/>
                </a:lnTo>
                <a:lnTo>
                  <a:pt x="2868" y="1174"/>
                </a:lnTo>
                <a:lnTo>
                  <a:pt x="2866" y="1172"/>
                </a:lnTo>
                <a:lnTo>
                  <a:pt x="2860" y="1170"/>
                </a:lnTo>
                <a:lnTo>
                  <a:pt x="2852" y="1168"/>
                </a:lnTo>
                <a:lnTo>
                  <a:pt x="2845" y="1168"/>
                </a:lnTo>
                <a:lnTo>
                  <a:pt x="2841" y="1168"/>
                </a:lnTo>
                <a:lnTo>
                  <a:pt x="2837" y="1166"/>
                </a:lnTo>
                <a:lnTo>
                  <a:pt x="2835" y="1166"/>
                </a:lnTo>
                <a:lnTo>
                  <a:pt x="2833" y="1164"/>
                </a:lnTo>
                <a:lnTo>
                  <a:pt x="2833" y="1162"/>
                </a:lnTo>
                <a:lnTo>
                  <a:pt x="2831" y="1157"/>
                </a:lnTo>
                <a:lnTo>
                  <a:pt x="2831" y="1155"/>
                </a:lnTo>
                <a:lnTo>
                  <a:pt x="2831" y="1153"/>
                </a:lnTo>
                <a:lnTo>
                  <a:pt x="2829" y="1151"/>
                </a:lnTo>
                <a:lnTo>
                  <a:pt x="2827" y="1149"/>
                </a:lnTo>
                <a:lnTo>
                  <a:pt x="2818" y="1147"/>
                </a:lnTo>
                <a:lnTo>
                  <a:pt x="2816" y="1147"/>
                </a:lnTo>
                <a:lnTo>
                  <a:pt x="2814" y="1145"/>
                </a:lnTo>
                <a:lnTo>
                  <a:pt x="2812" y="1145"/>
                </a:lnTo>
                <a:lnTo>
                  <a:pt x="2808" y="1143"/>
                </a:lnTo>
                <a:lnTo>
                  <a:pt x="2806" y="1143"/>
                </a:lnTo>
                <a:lnTo>
                  <a:pt x="2804" y="1143"/>
                </a:lnTo>
                <a:lnTo>
                  <a:pt x="2799" y="1141"/>
                </a:lnTo>
                <a:lnTo>
                  <a:pt x="2797" y="1141"/>
                </a:lnTo>
                <a:lnTo>
                  <a:pt x="2793" y="1143"/>
                </a:lnTo>
                <a:lnTo>
                  <a:pt x="2787" y="1143"/>
                </a:lnTo>
                <a:lnTo>
                  <a:pt x="2785" y="1143"/>
                </a:lnTo>
                <a:lnTo>
                  <a:pt x="2778" y="1139"/>
                </a:lnTo>
                <a:lnTo>
                  <a:pt x="2776" y="1139"/>
                </a:lnTo>
                <a:lnTo>
                  <a:pt x="2774" y="1136"/>
                </a:lnTo>
                <a:lnTo>
                  <a:pt x="2772" y="1136"/>
                </a:lnTo>
                <a:lnTo>
                  <a:pt x="2772" y="1136"/>
                </a:lnTo>
                <a:lnTo>
                  <a:pt x="2770" y="1136"/>
                </a:lnTo>
                <a:lnTo>
                  <a:pt x="2770" y="1136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68" y="1130"/>
                </a:lnTo>
                <a:lnTo>
                  <a:pt x="2766" y="1130"/>
                </a:lnTo>
                <a:lnTo>
                  <a:pt x="2766" y="1130"/>
                </a:lnTo>
                <a:lnTo>
                  <a:pt x="2764" y="1132"/>
                </a:lnTo>
                <a:lnTo>
                  <a:pt x="2764" y="1132"/>
                </a:lnTo>
                <a:lnTo>
                  <a:pt x="2764" y="1130"/>
                </a:lnTo>
                <a:lnTo>
                  <a:pt x="2764" y="1128"/>
                </a:lnTo>
                <a:lnTo>
                  <a:pt x="2760" y="1128"/>
                </a:lnTo>
                <a:lnTo>
                  <a:pt x="2757" y="1128"/>
                </a:lnTo>
                <a:lnTo>
                  <a:pt x="2755" y="1126"/>
                </a:lnTo>
                <a:lnTo>
                  <a:pt x="2753" y="1122"/>
                </a:lnTo>
                <a:lnTo>
                  <a:pt x="2753" y="1122"/>
                </a:lnTo>
                <a:lnTo>
                  <a:pt x="2753" y="1120"/>
                </a:lnTo>
                <a:lnTo>
                  <a:pt x="2755" y="1120"/>
                </a:lnTo>
                <a:lnTo>
                  <a:pt x="2755" y="1118"/>
                </a:lnTo>
                <a:lnTo>
                  <a:pt x="2760" y="1115"/>
                </a:lnTo>
                <a:lnTo>
                  <a:pt x="2762" y="1113"/>
                </a:lnTo>
                <a:lnTo>
                  <a:pt x="2766" y="1109"/>
                </a:lnTo>
                <a:lnTo>
                  <a:pt x="2766" y="1107"/>
                </a:lnTo>
                <a:lnTo>
                  <a:pt x="2768" y="1103"/>
                </a:lnTo>
                <a:lnTo>
                  <a:pt x="2768" y="1103"/>
                </a:lnTo>
                <a:lnTo>
                  <a:pt x="2768" y="1101"/>
                </a:lnTo>
                <a:lnTo>
                  <a:pt x="2768" y="1099"/>
                </a:lnTo>
                <a:lnTo>
                  <a:pt x="2768" y="1097"/>
                </a:lnTo>
                <a:lnTo>
                  <a:pt x="2764" y="1095"/>
                </a:lnTo>
                <a:lnTo>
                  <a:pt x="2762" y="1095"/>
                </a:lnTo>
                <a:lnTo>
                  <a:pt x="2762" y="1092"/>
                </a:lnTo>
                <a:lnTo>
                  <a:pt x="2760" y="1090"/>
                </a:lnTo>
                <a:lnTo>
                  <a:pt x="2760" y="1088"/>
                </a:lnTo>
                <a:lnTo>
                  <a:pt x="2760" y="1086"/>
                </a:lnTo>
                <a:lnTo>
                  <a:pt x="2760" y="1086"/>
                </a:lnTo>
                <a:lnTo>
                  <a:pt x="2762" y="1084"/>
                </a:lnTo>
                <a:lnTo>
                  <a:pt x="2764" y="1084"/>
                </a:lnTo>
                <a:lnTo>
                  <a:pt x="2766" y="1080"/>
                </a:lnTo>
                <a:lnTo>
                  <a:pt x="2768" y="1078"/>
                </a:lnTo>
                <a:lnTo>
                  <a:pt x="2768" y="1078"/>
                </a:lnTo>
                <a:lnTo>
                  <a:pt x="2768" y="1076"/>
                </a:lnTo>
                <a:lnTo>
                  <a:pt x="2768" y="1074"/>
                </a:lnTo>
                <a:lnTo>
                  <a:pt x="2766" y="1074"/>
                </a:lnTo>
                <a:lnTo>
                  <a:pt x="2764" y="1076"/>
                </a:lnTo>
                <a:lnTo>
                  <a:pt x="2762" y="1076"/>
                </a:lnTo>
                <a:lnTo>
                  <a:pt x="2760" y="1078"/>
                </a:lnTo>
                <a:lnTo>
                  <a:pt x="2760" y="1080"/>
                </a:lnTo>
                <a:lnTo>
                  <a:pt x="2757" y="1078"/>
                </a:lnTo>
                <a:lnTo>
                  <a:pt x="2757" y="1078"/>
                </a:lnTo>
                <a:lnTo>
                  <a:pt x="2755" y="1074"/>
                </a:lnTo>
                <a:lnTo>
                  <a:pt x="2755" y="1071"/>
                </a:lnTo>
                <a:lnTo>
                  <a:pt x="2753" y="1071"/>
                </a:lnTo>
                <a:lnTo>
                  <a:pt x="2753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49" y="1071"/>
                </a:lnTo>
                <a:lnTo>
                  <a:pt x="2749" y="1071"/>
                </a:lnTo>
                <a:lnTo>
                  <a:pt x="2751" y="1069"/>
                </a:lnTo>
                <a:lnTo>
                  <a:pt x="2749" y="1069"/>
                </a:lnTo>
                <a:lnTo>
                  <a:pt x="2749" y="1069"/>
                </a:lnTo>
                <a:lnTo>
                  <a:pt x="2741" y="1071"/>
                </a:lnTo>
                <a:lnTo>
                  <a:pt x="2739" y="1071"/>
                </a:lnTo>
                <a:lnTo>
                  <a:pt x="2736" y="1076"/>
                </a:lnTo>
                <a:lnTo>
                  <a:pt x="2732" y="1076"/>
                </a:lnTo>
                <a:lnTo>
                  <a:pt x="2726" y="1076"/>
                </a:lnTo>
                <a:lnTo>
                  <a:pt x="2722" y="1078"/>
                </a:lnTo>
                <a:lnTo>
                  <a:pt x="2720" y="1076"/>
                </a:lnTo>
                <a:lnTo>
                  <a:pt x="2718" y="1076"/>
                </a:lnTo>
                <a:lnTo>
                  <a:pt x="2716" y="1074"/>
                </a:lnTo>
                <a:lnTo>
                  <a:pt x="2711" y="1074"/>
                </a:lnTo>
                <a:lnTo>
                  <a:pt x="2713" y="1076"/>
                </a:lnTo>
                <a:lnTo>
                  <a:pt x="2711" y="1076"/>
                </a:lnTo>
                <a:lnTo>
                  <a:pt x="2707" y="1076"/>
                </a:lnTo>
                <a:lnTo>
                  <a:pt x="2703" y="1076"/>
                </a:lnTo>
                <a:lnTo>
                  <a:pt x="2701" y="1074"/>
                </a:lnTo>
                <a:lnTo>
                  <a:pt x="2699" y="1074"/>
                </a:lnTo>
                <a:lnTo>
                  <a:pt x="2699" y="1076"/>
                </a:lnTo>
                <a:lnTo>
                  <a:pt x="2695" y="1078"/>
                </a:lnTo>
                <a:lnTo>
                  <a:pt x="2690" y="1078"/>
                </a:lnTo>
                <a:lnTo>
                  <a:pt x="2686" y="1080"/>
                </a:lnTo>
                <a:lnTo>
                  <a:pt x="2684" y="1080"/>
                </a:lnTo>
                <a:lnTo>
                  <a:pt x="2682" y="1080"/>
                </a:lnTo>
                <a:lnTo>
                  <a:pt x="2680" y="1078"/>
                </a:lnTo>
                <a:lnTo>
                  <a:pt x="2678" y="1078"/>
                </a:lnTo>
                <a:lnTo>
                  <a:pt x="2676" y="1076"/>
                </a:lnTo>
                <a:lnTo>
                  <a:pt x="2663" y="1076"/>
                </a:lnTo>
                <a:lnTo>
                  <a:pt x="2659" y="1078"/>
                </a:lnTo>
                <a:lnTo>
                  <a:pt x="2651" y="1078"/>
                </a:lnTo>
                <a:lnTo>
                  <a:pt x="2648" y="1080"/>
                </a:lnTo>
                <a:lnTo>
                  <a:pt x="2644" y="1082"/>
                </a:lnTo>
                <a:lnTo>
                  <a:pt x="2642" y="1082"/>
                </a:lnTo>
                <a:lnTo>
                  <a:pt x="2636" y="1082"/>
                </a:lnTo>
                <a:lnTo>
                  <a:pt x="2625" y="1082"/>
                </a:lnTo>
                <a:lnTo>
                  <a:pt x="2621" y="1084"/>
                </a:lnTo>
                <a:lnTo>
                  <a:pt x="2619" y="1086"/>
                </a:lnTo>
                <a:lnTo>
                  <a:pt x="2615" y="1086"/>
                </a:lnTo>
                <a:lnTo>
                  <a:pt x="2613" y="1088"/>
                </a:lnTo>
                <a:lnTo>
                  <a:pt x="2611" y="1090"/>
                </a:lnTo>
                <a:lnTo>
                  <a:pt x="2609" y="1092"/>
                </a:lnTo>
                <a:lnTo>
                  <a:pt x="2607" y="1095"/>
                </a:lnTo>
                <a:lnTo>
                  <a:pt x="2604" y="1095"/>
                </a:lnTo>
                <a:lnTo>
                  <a:pt x="2602" y="1092"/>
                </a:lnTo>
                <a:lnTo>
                  <a:pt x="2602" y="1092"/>
                </a:lnTo>
                <a:lnTo>
                  <a:pt x="2594" y="1097"/>
                </a:lnTo>
                <a:lnTo>
                  <a:pt x="2592" y="1099"/>
                </a:lnTo>
                <a:lnTo>
                  <a:pt x="2590" y="1099"/>
                </a:lnTo>
                <a:lnTo>
                  <a:pt x="2588" y="1101"/>
                </a:lnTo>
                <a:lnTo>
                  <a:pt x="2586" y="1103"/>
                </a:lnTo>
                <a:lnTo>
                  <a:pt x="2584" y="1105"/>
                </a:lnTo>
                <a:lnTo>
                  <a:pt x="2579" y="1105"/>
                </a:lnTo>
                <a:lnTo>
                  <a:pt x="2579" y="1107"/>
                </a:lnTo>
                <a:lnTo>
                  <a:pt x="2575" y="1105"/>
                </a:lnTo>
                <a:lnTo>
                  <a:pt x="2573" y="1105"/>
                </a:lnTo>
                <a:lnTo>
                  <a:pt x="2569" y="1105"/>
                </a:lnTo>
                <a:lnTo>
                  <a:pt x="2569" y="1105"/>
                </a:lnTo>
                <a:lnTo>
                  <a:pt x="2567" y="1105"/>
                </a:lnTo>
                <a:lnTo>
                  <a:pt x="2567" y="1105"/>
                </a:lnTo>
                <a:lnTo>
                  <a:pt x="2565" y="1103"/>
                </a:lnTo>
                <a:lnTo>
                  <a:pt x="2565" y="1103"/>
                </a:lnTo>
                <a:lnTo>
                  <a:pt x="2565" y="1101"/>
                </a:lnTo>
                <a:lnTo>
                  <a:pt x="2565" y="1101"/>
                </a:lnTo>
                <a:lnTo>
                  <a:pt x="2563" y="1103"/>
                </a:lnTo>
                <a:lnTo>
                  <a:pt x="2560" y="1103"/>
                </a:lnTo>
                <a:lnTo>
                  <a:pt x="2558" y="1105"/>
                </a:lnTo>
                <a:lnTo>
                  <a:pt x="2556" y="1103"/>
                </a:lnTo>
                <a:lnTo>
                  <a:pt x="2554" y="1103"/>
                </a:lnTo>
                <a:lnTo>
                  <a:pt x="2552" y="1103"/>
                </a:lnTo>
                <a:lnTo>
                  <a:pt x="2550" y="1103"/>
                </a:lnTo>
                <a:lnTo>
                  <a:pt x="2546" y="1105"/>
                </a:lnTo>
                <a:lnTo>
                  <a:pt x="2542" y="1105"/>
                </a:lnTo>
                <a:lnTo>
                  <a:pt x="2537" y="1103"/>
                </a:lnTo>
                <a:lnTo>
                  <a:pt x="2533" y="1101"/>
                </a:lnTo>
                <a:lnTo>
                  <a:pt x="2531" y="1097"/>
                </a:lnTo>
                <a:lnTo>
                  <a:pt x="2531" y="1095"/>
                </a:lnTo>
                <a:lnTo>
                  <a:pt x="2531" y="1095"/>
                </a:lnTo>
                <a:lnTo>
                  <a:pt x="2531" y="1092"/>
                </a:lnTo>
                <a:lnTo>
                  <a:pt x="2529" y="1092"/>
                </a:lnTo>
                <a:lnTo>
                  <a:pt x="2527" y="1092"/>
                </a:lnTo>
                <a:lnTo>
                  <a:pt x="2527" y="1095"/>
                </a:lnTo>
                <a:lnTo>
                  <a:pt x="2525" y="1095"/>
                </a:lnTo>
                <a:lnTo>
                  <a:pt x="2523" y="1095"/>
                </a:lnTo>
                <a:lnTo>
                  <a:pt x="2521" y="1097"/>
                </a:lnTo>
                <a:lnTo>
                  <a:pt x="2516" y="1111"/>
                </a:lnTo>
                <a:lnTo>
                  <a:pt x="2510" y="1122"/>
                </a:lnTo>
                <a:lnTo>
                  <a:pt x="2508" y="1124"/>
                </a:lnTo>
                <a:lnTo>
                  <a:pt x="2504" y="1126"/>
                </a:lnTo>
                <a:lnTo>
                  <a:pt x="2498" y="1130"/>
                </a:lnTo>
                <a:lnTo>
                  <a:pt x="2487" y="1134"/>
                </a:lnTo>
                <a:lnTo>
                  <a:pt x="2485" y="1136"/>
                </a:lnTo>
                <a:lnTo>
                  <a:pt x="2483" y="1136"/>
                </a:lnTo>
                <a:lnTo>
                  <a:pt x="2479" y="1141"/>
                </a:lnTo>
                <a:lnTo>
                  <a:pt x="2475" y="1147"/>
                </a:lnTo>
                <a:lnTo>
                  <a:pt x="2475" y="1147"/>
                </a:lnTo>
                <a:lnTo>
                  <a:pt x="2472" y="1151"/>
                </a:lnTo>
                <a:lnTo>
                  <a:pt x="2472" y="1155"/>
                </a:lnTo>
                <a:lnTo>
                  <a:pt x="2468" y="1160"/>
                </a:lnTo>
                <a:lnTo>
                  <a:pt x="2466" y="1166"/>
                </a:lnTo>
                <a:lnTo>
                  <a:pt x="2466" y="1170"/>
                </a:lnTo>
                <a:lnTo>
                  <a:pt x="2466" y="1174"/>
                </a:lnTo>
                <a:lnTo>
                  <a:pt x="2464" y="1176"/>
                </a:lnTo>
                <a:lnTo>
                  <a:pt x="2464" y="1176"/>
                </a:lnTo>
                <a:lnTo>
                  <a:pt x="2466" y="1178"/>
                </a:lnTo>
                <a:lnTo>
                  <a:pt x="2468" y="1180"/>
                </a:lnTo>
                <a:lnTo>
                  <a:pt x="2468" y="1183"/>
                </a:lnTo>
                <a:lnTo>
                  <a:pt x="2468" y="1185"/>
                </a:lnTo>
                <a:lnTo>
                  <a:pt x="2466" y="1189"/>
                </a:lnTo>
                <a:lnTo>
                  <a:pt x="2464" y="1191"/>
                </a:lnTo>
                <a:lnTo>
                  <a:pt x="2462" y="1193"/>
                </a:lnTo>
                <a:lnTo>
                  <a:pt x="2460" y="1197"/>
                </a:lnTo>
                <a:lnTo>
                  <a:pt x="2456" y="1201"/>
                </a:lnTo>
                <a:lnTo>
                  <a:pt x="2454" y="1204"/>
                </a:lnTo>
                <a:lnTo>
                  <a:pt x="2447" y="1208"/>
                </a:lnTo>
                <a:lnTo>
                  <a:pt x="2443" y="1210"/>
                </a:lnTo>
                <a:lnTo>
                  <a:pt x="2443" y="1212"/>
                </a:lnTo>
                <a:lnTo>
                  <a:pt x="2441" y="1214"/>
                </a:lnTo>
                <a:lnTo>
                  <a:pt x="2435" y="1216"/>
                </a:lnTo>
                <a:lnTo>
                  <a:pt x="2426" y="1218"/>
                </a:lnTo>
                <a:lnTo>
                  <a:pt x="2422" y="1218"/>
                </a:lnTo>
                <a:lnTo>
                  <a:pt x="2420" y="1220"/>
                </a:lnTo>
                <a:lnTo>
                  <a:pt x="2418" y="1222"/>
                </a:lnTo>
                <a:lnTo>
                  <a:pt x="2416" y="1224"/>
                </a:lnTo>
                <a:lnTo>
                  <a:pt x="2416" y="1227"/>
                </a:lnTo>
                <a:lnTo>
                  <a:pt x="2414" y="1231"/>
                </a:lnTo>
                <a:lnTo>
                  <a:pt x="2412" y="1235"/>
                </a:lnTo>
                <a:lnTo>
                  <a:pt x="2412" y="1239"/>
                </a:lnTo>
                <a:lnTo>
                  <a:pt x="2410" y="1239"/>
                </a:lnTo>
                <a:lnTo>
                  <a:pt x="2405" y="1241"/>
                </a:lnTo>
                <a:lnTo>
                  <a:pt x="2403" y="1243"/>
                </a:lnTo>
                <a:lnTo>
                  <a:pt x="2401" y="1245"/>
                </a:lnTo>
                <a:lnTo>
                  <a:pt x="2399" y="1245"/>
                </a:lnTo>
                <a:lnTo>
                  <a:pt x="2397" y="1248"/>
                </a:lnTo>
                <a:lnTo>
                  <a:pt x="2397" y="1250"/>
                </a:lnTo>
                <a:lnTo>
                  <a:pt x="2397" y="1252"/>
                </a:lnTo>
                <a:lnTo>
                  <a:pt x="2395" y="1256"/>
                </a:lnTo>
                <a:lnTo>
                  <a:pt x="2393" y="1258"/>
                </a:lnTo>
                <a:lnTo>
                  <a:pt x="2393" y="1262"/>
                </a:lnTo>
                <a:lnTo>
                  <a:pt x="2393" y="1266"/>
                </a:lnTo>
                <a:lnTo>
                  <a:pt x="2391" y="1269"/>
                </a:lnTo>
                <a:lnTo>
                  <a:pt x="2391" y="1271"/>
                </a:lnTo>
                <a:lnTo>
                  <a:pt x="2389" y="1273"/>
                </a:lnTo>
                <a:lnTo>
                  <a:pt x="2382" y="1279"/>
                </a:lnTo>
                <a:lnTo>
                  <a:pt x="2378" y="1281"/>
                </a:lnTo>
                <a:lnTo>
                  <a:pt x="2378" y="1283"/>
                </a:lnTo>
                <a:lnTo>
                  <a:pt x="2376" y="1283"/>
                </a:lnTo>
                <a:lnTo>
                  <a:pt x="2376" y="1285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6" y="1287"/>
                </a:lnTo>
                <a:lnTo>
                  <a:pt x="2376" y="1289"/>
                </a:lnTo>
                <a:lnTo>
                  <a:pt x="2374" y="1292"/>
                </a:lnTo>
                <a:lnTo>
                  <a:pt x="2372" y="1294"/>
                </a:lnTo>
                <a:lnTo>
                  <a:pt x="2374" y="1294"/>
                </a:lnTo>
                <a:lnTo>
                  <a:pt x="2374" y="1296"/>
                </a:lnTo>
                <a:lnTo>
                  <a:pt x="2372" y="1298"/>
                </a:lnTo>
                <a:lnTo>
                  <a:pt x="2370" y="1302"/>
                </a:lnTo>
                <a:lnTo>
                  <a:pt x="2368" y="1306"/>
                </a:lnTo>
                <a:lnTo>
                  <a:pt x="2366" y="1306"/>
                </a:lnTo>
                <a:lnTo>
                  <a:pt x="2364" y="1308"/>
                </a:lnTo>
                <a:lnTo>
                  <a:pt x="2361" y="1313"/>
                </a:lnTo>
                <a:lnTo>
                  <a:pt x="2361" y="1319"/>
                </a:lnTo>
                <a:lnTo>
                  <a:pt x="2359" y="1327"/>
                </a:lnTo>
                <a:lnTo>
                  <a:pt x="2361" y="1327"/>
                </a:lnTo>
                <a:lnTo>
                  <a:pt x="2361" y="1325"/>
                </a:lnTo>
                <a:lnTo>
                  <a:pt x="2361" y="1325"/>
                </a:lnTo>
                <a:lnTo>
                  <a:pt x="2364" y="1323"/>
                </a:lnTo>
                <a:lnTo>
                  <a:pt x="2364" y="1323"/>
                </a:lnTo>
                <a:lnTo>
                  <a:pt x="2366" y="1327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29"/>
                </a:lnTo>
                <a:lnTo>
                  <a:pt x="2370" y="1329"/>
                </a:lnTo>
                <a:lnTo>
                  <a:pt x="2370" y="1331"/>
                </a:lnTo>
                <a:lnTo>
                  <a:pt x="2372" y="1334"/>
                </a:lnTo>
                <a:lnTo>
                  <a:pt x="2372" y="1338"/>
                </a:lnTo>
                <a:lnTo>
                  <a:pt x="2372" y="1338"/>
                </a:lnTo>
                <a:lnTo>
                  <a:pt x="2372" y="1340"/>
                </a:lnTo>
                <a:lnTo>
                  <a:pt x="2372" y="1344"/>
                </a:lnTo>
                <a:lnTo>
                  <a:pt x="2370" y="1348"/>
                </a:lnTo>
                <a:lnTo>
                  <a:pt x="2372" y="1348"/>
                </a:lnTo>
                <a:lnTo>
                  <a:pt x="2370" y="1348"/>
                </a:lnTo>
                <a:lnTo>
                  <a:pt x="2370" y="1350"/>
                </a:lnTo>
                <a:lnTo>
                  <a:pt x="2368" y="1350"/>
                </a:lnTo>
                <a:lnTo>
                  <a:pt x="2370" y="1350"/>
                </a:lnTo>
                <a:lnTo>
                  <a:pt x="2372" y="1352"/>
                </a:lnTo>
                <a:lnTo>
                  <a:pt x="2372" y="1354"/>
                </a:lnTo>
                <a:lnTo>
                  <a:pt x="2374" y="1359"/>
                </a:lnTo>
                <a:lnTo>
                  <a:pt x="2374" y="1363"/>
                </a:lnTo>
                <a:lnTo>
                  <a:pt x="2376" y="1367"/>
                </a:lnTo>
                <a:lnTo>
                  <a:pt x="2376" y="1371"/>
                </a:lnTo>
                <a:lnTo>
                  <a:pt x="2374" y="1378"/>
                </a:lnTo>
                <a:lnTo>
                  <a:pt x="2372" y="1382"/>
                </a:lnTo>
                <a:lnTo>
                  <a:pt x="2372" y="1386"/>
                </a:lnTo>
                <a:lnTo>
                  <a:pt x="2370" y="1390"/>
                </a:lnTo>
                <a:lnTo>
                  <a:pt x="2370" y="1392"/>
                </a:lnTo>
                <a:lnTo>
                  <a:pt x="2368" y="1394"/>
                </a:lnTo>
                <a:lnTo>
                  <a:pt x="2368" y="1403"/>
                </a:lnTo>
                <a:lnTo>
                  <a:pt x="2368" y="1403"/>
                </a:lnTo>
                <a:lnTo>
                  <a:pt x="2364" y="1409"/>
                </a:lnTo>
                <a:lnTo>
                  <a:pt x="2359" y="1415"/>
                </a:lnTo>
                <a:lnTo>
                  <a:pt x="2355" y="1417"/>
                </a:lnTo>
                <a:lnTo>
                  <a:pt x="2353" y="1417"/>
                </a:lnTo>
                <a:lnTo>
                  <a:pt x="2355" y="1419"/>
                </a:lnTo>
                <a:lnTo>
                  <a:pt x="2355" y="1417"/>
                </a:lnTo>
                <a:lnTo>
                  <a:pt x="2357" y="1417"/>
                </a:lnTo>
                <a:lnTo>
                  <a:pt x="2357" y="1419"/>
                </a:lnTo>
                <a:lnTo>
                  <a:pt x="2359" y="1419"/>
                </a:lnTo>
                <a:lnTo>
                  <a:pt x="2359" y="1422"/>
                </a:lnTo>
                <a:lnTo>
                  <a:pt x="2361" y="1424"/>
                </a:lnTo>
                <a:lnTo>
                  <a:pt x="2364" y="1426"/>
                </a:lnTo>
                <a:lnTo>
                  <a:pt x="2364" y="1428"/>
                </a:lnTo>
                <a:lnTo>
                  <a:pt x="2364" y="1428"/>
                </a:lnTo>
                <a:lnTo>
                  <a:pt x="2366" y="1428"/>
                </a:lnTo>
                <a:lnTo>
                  <a:pt x="2366" y="1428"/>
                </a:lnTo>
                <a:lnTo>
                  <a:pt x="2368" y="1428"/>
                </a:lnTo>
                <a:lnTo>
                  <a:pt x="2366" y="1428"/>
                </a:lnTo>
                <a:lnTo>
                  <a:pt x="2366" y="1430"/>
                </a:lnTo>
                <a:lnTo>
                  <a:pt x="2366" y="1430"/>
                </a:lnTo>
                <a:lnTo>
                  <a:pt x="2366" y="1432"/>
                </a:lnTo>
                <a:lnTo>
                  <a:pt x="2366" y="1432"/>
                </a:lnTo>
                <a:lnTo>
                  <a:pt x="2368" y="1434"/>
                </a:lnTo>
                <a:lnTo>
                  <a:pt x="2368" y="1434"/>
                </a:lnTo>
                <a:lnTo>
                  <a:pt x="2368" y="1436"/>
                </a:lnTo>
                <a:lnTo>
                  <a:pt x="2370" y="1438"/>
                </a:lnTo>
                <a:lnTo>
                  <a:pt x="2370" y="1438"/>
                </a:lnTo>
                <a:lnTo>
                  <a:pt x="2374" y="1436"/>
                </a:lnTo>
                <a:lnTo>
                  <a:pt x="2378" y="1436"/>
                </a:lnTo>
                <a:lnTo>
                  <a:pt x="2382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2" y="1436"/>
                </a:lnTo>
                <a:lnTo>
                  <a:pt x="2378" y="1436"/>
                </a:lnTo>
                <a:lnTo>
                  <a:pt x="2376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2" y="1438"/>
                </a:lnTo>
                <a:lnTo>
                  <a:pt x="2370" y="1440"/>
                </a:lnTo>
                <a:lnTo>
                  <a:pt x="2368" y="1438"/>
                </a:lnTo>
                <a:lnTo>
                  <a:pt x="2368" y="1438"/>
                </a:lnTo>
                <a:lnTo>
                  <a:pt x="2368" y="1436"/>
                </a:lnTo>
                <a:lnTo>
                  <a:pt x="2366" y="1436"/>
                </a:lnTo>
                <a:lnTo>
                  <a:pt x="2366" y="1436"/>
                </a:lnTo>
                <a:lnTo>
                  <a:pt x="2364" y="1438"/>
                </a:lnTo>
                <a:lnTo>
                  <a:pt x="2366" y="1440"/>
                </a:lnTo>
                <a:lnTo>
                  <a:pt x="2366" y="1443"/>
                </a:lnTo>
                <a:lnTo>
                  <a:pt x="2366" y="1445"/>
                </a:lnTo>
                <a:lnTo>
                  <a:pt x="2366" y="1445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8" y="1449"/>
                </a:lnTo>
                <a:lnTo>
                  <a:pt x="2368" y="1447"/>
                </a:lnTo>
                <a:lnTo>
                  <a:pt x="2368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68" y="1449"/>
                </a:lnTo>
                <a:lnTo>
                  <a:pt x="2366" y="1451"/>
                </a:lnTo>
                <a:lnTo>
                  <a:pt x="2366" y="1451"/>
                </a:lnTo>
                <a:lnTo>
                  <a:pt x="2364" y="1451"/>
                </a:lnTo>
                <a:lnTo>
                  <a:pt x="2366" y="1453"/>
                </a:lnTo>
                <a:lnTo>
                  <a:pt x="2366" y="1453"/>
                </a:lnTo>
                <a:lnTo>
                  <a:pt x="2370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7"/>
                </a:lnTo>
                <a:lnTo>
                  <a:pt x="2372" y="1459"/>
                </a:lnTo>
                <a:lnTo>
                  <a:pt x="2374" y="1459"/>
                </a:lnTo>
                <a:lnTo>
                  <a:pt x="2376" y="1459"/>
                </a:lnTo>
                <a:lnTo>
                  <a:pt x="2376" y="1459"/>
                </a:lnTo>
                <a:lnTo>
                  <a:pt x="2378" y="1459"/>
                </a:lnTo>
                <a:lnTo>
                  <a:pt x="2376" y="1461"/>
                </a:lnTo>
                <a:lnTo>
                  <a:pt x="2378" y="1461"/>
                </a:lnTo>
                <a:lnTo>
                  <a:pt x="2380" y="1461"/>
                </a:lnTo>
                <a:lnTo>
                  <a:pt x="2382" y="1459"/>
                </a:lnTo>
                <a:lnTo>
                  <a:pt x="2384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7" y="1459"/>
                </a:lnTo>
                <a:lnTo>
                  <a:pt x="2384" y="1459"/>
                </a:lnTo>
                <a:lnTo>
                  <a:pt x="2384" y="1461"/>
                </a:lnTo>
                <a:lnTo>
                  <a:pt x="2382" y="1461"/>
                </a:lnTo>
                <a:lnTo>
                  <a:pt x="2382" y="1461"/>
                </a:lnTo>
                <a:lnTo>
                  <a:pt x="2384" y="1463"/>
                </a:lnTo>
                <a:lnTo>
                  <a:pt x="2384" y="1463"/>
                </a:lnTo>
                <a:lnTo>
                  <a:pt x="2387" y="1463"/>
                </a:lnTo>
                <a:lnTo>
                  <a:pt x="2387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7" y="1463"/>
                </a:lnTo>
                <a:lnTo>
                  <a:pt x="2384" y="1466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70"/>
                </a:lnTo>
                <a:lnTo>
                  <a:pt x="2384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2"/>
                </a:lnTo>
                <a:lnTo>
                  <a:pt x="2389" y="1472"/>
                </a:lnTo>
                <a:lnTo>
                  <a:pt x="2389" y="1470"/>
                </a:lnTo>
                <a:lnTo>
                  <a:pt x="2389" y="1470"/>
                </a:lnTo>
                <a:lnTo>
                  <a:pt x="2389" y="1472"/>
                </a:lnTo>
                <a:lnTo>
                  <a:pt x="2391" y="1474"/>
                </a:lnTo>
                <a:lnTo>
                  <a:pt x="2389" y="1474"/>
                </a:lnTo>
                <a:lnTo>
                  <a:pt x="2391" y="1476"/>
                </a:lnTo>
                <a:lnTo>
                  <a:pt x="2391" y="1476"/>
                </a:lnTo>
                <a:lnTo>
                  <a:pt x="2391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5" y="1474"/>
                </a:lnTo>
                <a:lnTo>
                  <a:pt x="2395" y="1476"/>
                </a:lnTo>
                <a:lnTo>
                  <a:pt x="2395" y="1478"/>
                </a:lnTo>
                <a:lnTo>
                  <a:pt x="2397" y="1476"/>
                </a:lnTo>
                <a:lnTo>
                  <a:pt x="2397" y="1476"/>
                </a:lnTo>
                <a:lnTo>
                  <a:pt x="2397" y="1478"/>
                </a:lnTo>
                <a:lnTo>
                  <a:pt x="2397" y="1478"/>
                </a:lnTo>
                <a:lnTo>
                  <a:pt x="2399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5" y="1484"/>
                </a:lnTo>
                <a:lnTo>
                  <a:pt x="2405" y="1487"/>
                </a:lnTo>
                <a:lnTo>
                  <a:pt x="2405" y="1487"/>
                </a:lnTo>
                <a:lnTo>
                  <a:pt x="2408" y="1489"/>
                </a:lnTo>
                <a:lnTo>
                  <a:pt x="2408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91"/>
                </a:lnTo>
                <a:lnTo>
                  <a:pt x="2410" y="1493"/>
                </a:lnTo>
                <a:lnTo>
                  <a:pt x="2410" y="1493"/>
                </a:lnTo>
                <a:lnTo>
                  <a:pt x="2412" y="1493"/>
                </a:lnTo>
                <a:lnTo>
                  <a:pt x="2414" y="1495"/>
                </a:lnTo>
                <a:lnTo>
                  <a:pt x="2414" y="1497"/>
                </a:lnTo>
                <a:lnTo>
                  <a:pt x="2414" y="1497"/>
                </a:lnTo>
                <a:lnTo>
                  <a:pt x="2416" y="1499"/>
                </a:lnTo>
                <a:lnTo>
                  <a:pt x="2416" y="1499"/>
                </a:lnTo>
                <a:lnTo>
                  <a:pt x="2416" y="1501"/>
                </a:lnTo>
                <a:lnTo>
                  <a:pt x="2416" y="1501"/>
                </a:lnTo>
                <a:lnTo>
                  <a:pt x="2416" y="1501"/>
                </a:lnTo>
                <a:lnTo>
                  <a:pt x="2418" y="1503"/>
                </a:lnTo>
                <a:lnTo>
                  <a:pt x="2418" y="1503"/>
                </a:lnTo>
                <a:lnTo>
                  <a:pt x="2418" y="1503"/>
                </a:lnTo>
                <a:lnTo>
                  <a:pt x="2416" y="1503"/>
                </a:lnTo>
                <a:lnTo>
                  <a:pt x="2416" y="1505"/>
                </a:lnTo>
                <a:lnTo>
                  <a:pt x="2416" y="1505"/>
                </a:lnTo>
                <a:lnTo>
                  <a:pt x="2416" y="1508"/>
                </a:lnTo>
                <a:lnTo>
                  <a:pt x="2418" y="1508"/>
                </a:lnTo>
                <a:lnTo>
                  <a:pt x="2418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18" y="1510"/>
                </a:lnTo>
                <a:lnTo>
                  <a:pt x="2418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2"/>
                </a:lnTo>
                <a:lnTo>
                  <a:pt x="2418" y="1514"/>
                </a:lnTo>
                <a:lnTo>
                  <a:pt x="2420" y="1514"/>
                </a:lnTo>
                <a:lnTo>
                  <a:pt x="2420" y="1514"/>
                </a:lnTo>
                <a:lnTo>
                  <a:pt x="2420" y="1516"/>
                </a:lnTo>
                <a:lnTo>
                  <a:pt x="2420" y="1518"/>
                </a:lnTo>
                <a:lnTo>
                  <a:pt x="2422" y="1518"/>
                </a:lnTo>
                <a:lnTo>
                  <a:pt x="2422" y="1520"/>
                </a:lnTo>
                <a:lnTo>
                  <a:pt x="2424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8" y="1522"/>
                </a:lnTo>
                <a:lnTo>
                  <a:pt x="2426" y="1524"/>
                </a:lnTo>
                <a:lnTo>
                  <a:pt x="2426" y="1524"/>
                </a:lnTo>
                <a:lnTo>
                  <a:pt x="2428" y="1526"/>
                </a:lnTo>
                <a:lnTo>
                  <a:pt x="2435" y="1528"/>
                </a:lnTo>
                <a:lnTo>
                  <a:pt x="2437" y="1528"/>
                </a:lnTo>
                <a:lnTo>
                  <a:pt x="2441" y="1531"/>
                </a:lnTo>
                <a:lnTo>
                  <a:pt x="2441" y="1533"/>
                </a:lnTo>
                <a:lnTo>
                  <a:pt x="2443" y="1535"/>
                </a:lnTo>
                <a:lnTo>
                  <a:pt x="2447" y="1537"/>
                </a:lnTo>
                <a:lnTo>
                  <a:pt x="2452" y="1539"/>
                </a:lnTo>
                <a:lnTo>
                  <a:pt x="2452" y="1541"/>
                </a:lnTo>
                <a:lnTo>
                  <a:pt x="2454" y="1541"/>
                </a:lnTo>
                <a:lnTo>
                  <a:pt x="2454" y="1541"/>
                </a:lnTo>
                <a:lnTo>
                  <a:pt x="2458" y="1543"/>
                </a:lnTo>
                <a:lnTo>
                  <a:pt x="2458" y="1543"/>
                </a:lnTo>
                <a:lnTo>
                  <a:pt x="2468" y="1552"/>
                </a:lnTo>
                <a:lnTo>
                  <a:pt x="2472" y="1556"/>
                </a:lnTo>
                <a:lnTo>
                  <a:pt x="2475" y="1558"/>
                </a:lnTo>
                <a:lnTo>
                  <a:pt x="2487" y="1566"/>
                </a:lnTo>
                <a:lnTo>
                  <a:pt x="2491" y="1566"/>
                </a:lnTo>
                <a:lnTo>
                  <a:pt x="2498" y="1568"/>
                </a:lnTo>
                <a:lnTo>
                  <a:pt x="2498" y="1568"/>
                </a:lnTo>
                <a:lnTo>
                  <a:pt x="2500" y="1568"/>
                </a:lnTo>
                <a:lnTo>
                  <a:pt x="2504" y="1566"/>
                </a:lnTo>
                <a:lnTo>
                  <a:pt x="2506" y="1566"/>
                </a:lnTo>
                <a:lnTo>
                  <a:pt x="2508" y="1564"/>
                </a:lnTo>
                <a:lnTo>
                  <a:pt x="2508" y="1564"/>
                </a:lnTo>
                <a:lnTo>
                  <a:pt x="2512" y="1562"/>
                </a:lnTo>
                <a:lnTo>
                  <a:pt x="2521" y="1560"/>
                </a:lnTo>
                <a:lnTo>
                  <a:pt x="2523" y="1560"/>
                </a:lnTo>
                <a:lnTo>
                  <a:pt x="2527" y="1558"/>
                </a:lnTo>
                <a:lnTo>
                  <a:pt x="2535" y="1558"/>
                </a:lnTo>
                <a:lnTo>
                  <a:pt x="2533" y="1558"/>
                </a:lnTo>
                <a:lnTo>
                  <a:pt x="2531" y="1558"/>
                </a:lnTo>
                <a:lnTo>
                  <a:pt x="2529" y="1558"/>
                </a:lnTo>
                <a:lnTo>
                  <a:pt x="2531" y="1556"/>
                </a:lnTo>
                <a:lnTo>
                  <a:pt x="2531" y="1556"/>
                </a:lnTo>
                <a:lnTo>
                  <a:pt x="2535" y="1556"/>
                </a:lnTo>
                <a:lnTo>
                  <a:pt x="2535" y="1558"/>
                </a:lnTo>
                <a:lnTo>
                  <a:pt x="2537" y="1558"/>
                </a:lnTo>
                <a:lnTo>
                  <a:pt x="2540" y="1558"/>
                </a:lnTo>
                <a:lnTo>
                  <a:pt x="2550" y="1556"/>
                </a:lnTo>
                <a:lnTo>
                  <a:pt x="2548" y="1556"/>
                </a:lnTo>
                <a:lnTo>
                  <a:pt x="2548" y="1556"/>
                </a:lnTo>
                <a:lnTo>
                  <a:pt x="2542" y="1556"/>
                </a:lnTo>
                <a:lnTo>
                  <a:pt x="2542" y="1556"/>
                </a:lnTo>
                <a:lnTo>
                  <a:pt x="2544" y="1556"/>
                </a:lnTo>
                <a:lnTo>
                  <a:pt x="2548" y="1556"/>
                </a:lnTo>
                <a:lnTo>
                  <a:pt x="2550" y="1556"/>
                </a:lnTo>
                <a:lnTo>
                  <a:pt x="2552" y="1556"/>
                </a:lnTo>
                <a:lnTo>
                  <a:pt x="2558" y="1558"/>
                </a:lnTo>
                <a:lnTo>
                  <a:pt x="2560" y="1558"/>
                </a:lnTo>
                <a:lnTo>
                  <a:pt x="2560" y="1554"/>
                </a:lnTo>
                <a:lnTo>
                  <a:pt x="2560" y="1554"/>
                </a:lnTo>
                <a:lnTo>
                  <a:pt x="2563" y="1554"/>
                </a:lnTo>
                <a:lnTo>
                  <a:pt x="2563" y="1556"/>
                </a:lnTo>
                <a:lnTo>
                  <a:pt x="2563" y="1558"/>
                </a:lnTo>
                <a:lnTo>
                  <a:pt x="2565" y="1558"/>
                </a:lnTo>
                <a:lnTo>
                  <a:pt x="2565" y="1558"/>
                </a:lnTo>
                <a:lnTo>
                  <a:pt x="2563" y="1558"/>
                </a:lnTo>
                <a:lnTo>
                  <a:pt x="2560" y="1558"/>
                </a:lnTo>
                <a:lnTo>
                  <a:pt x="2560" y="1558"/>
                </a:lnTo>
                <a:lnTo>
                  <a:pt x="2563" y="1558"/>
                </a:lnTo>
                <a:lnTo>
                  <a:pt x="2563" y="1558"/>
                </a:lnTo>
                <a:lnTo>
                  <a:pt x="2565" y="1558"/>
                </a:lnTo>
                <a:lnTo>
                  <a:pt x="2569" y="1560"/>
                </a:lnTo>
                <a:lnTo>
                  <a:pt x="2573" y="1560"/>
                </a:lnTo>
                <a:lnTo>
                  <a:pt x="2575" y="1562"/>
                </a:lnTo>
                <a:lnTo>
                  <a:pt x="2577" y="1562"/>
                </a:lnTo>
                <a:lnTo>
                  <a:pt x="2579" y="1562"/>
                </a:lnTo>
                <a:lnTo>
                  <a:pt x="2581" y="1562"/>
                </a:lnTo>
                <a:lnTo>
                  <a:pt x="2584" y="1560"/>
                </a:lnTo>
                <a:lnTo>
                  <a:pt x="2586" y="1558"/>
                </a:lnTo>
                <a:lnTo>
                  <a:pt x="2592" y="1556"/>
                </a:lnTo>
                <a:lnTo>
                  <a:pt x="2596" y="1556"/>
                </a:lnTo>
                <a:lnTo>
                  <a:pt x="2598" y="1556"/>
                </a:lnTo>
                <a:lnTo>
                  <a:pt x="2600" y="1554"/>
                </a:lnTo>
                <a:lnTo>
                  <a:pt x="2602" y="1552"/>
                </a:lnTo>
                <a:lnTo>
                  <a:pt x="2607" y="1552"/>
                </a:lnTo>
                <a:lnTo>
                  <a:pt x="2611" y="1549"/>
                </a:lnTo>
                <a:lnTo>
                  <a:pt x="2617" y="1547"/>
                </a:lnTo>
                <a:lnTo>
                  <a:pt x="2619" y="1547"/>
                </a:lnTo>
                <a:lnTo>
                  <a:pt x="2621" y="1547"/>
                </a:lnTo>
                <a:lnTo>
                  <a:pt x="2623" y="1545"/>
                </a:lnTo>
                <a:lnTo>
                  <a:pt x="2623" y="1545"/>
                </a:lnTo>
                <a:lnTo>
                  <a:pt x="2623" y="1543"/>
                </a:lnTo>
                <a:lnTo>
                  <a:pt x="2625" y="1543"/>
                </a:lnTo>
                <a:lnTo>
                  <a:pt x="2628" y="1543"/>
                </a:lnTo>
                <a:lnTo>
                  <a:pt x="2632" y="1541"/>
                </a:lnTo>
                <a:lnTo>
                  <a:pt x="2634" y="1541"/>
                </a:lnTo>
                <a:lnTo>
                  <a:pt x="2640" y="1541"/>
                </a:lnTo>
                <a:lnTo>
                  <a:pt x="2646" y="1539"/>
                </a:lnTo>
                <a:lnTo>
                  <a:pt x="2648" y="1539"/>
                </a:lnTo>
                <a:lnTo>
                  <a:pt x="2657" y="1539"/>
                </a:lnTo>
                <a:lnTo>
                  <a:pt x="2657" y="1537"/>
                </a:lnTo>
                <a:lnTo>
                  <a:pt x="2659" y="1537"/>
                </a:lnTo>
                <a:lnTo>
                  <a:pt x="2661" y="1537"/>
                </a:lnTo>
                <a:lnTo>
                  <a:pt x="2661" y="1537"/>
                </a:lnTo>
                <a:lnTo>
                  <a:pt x="2659" y="1539"/>
                </a:lnTo>
                <a:lnTo>
                  <a:pt x="2659" y="1539"/>
                </a:lnTo>
                <a:lnTo>
                  <a:pt x="2657" y="1539"/>
                </a:lnTo>
                <a:lnTo>
                  <a:pt x="2659" y="1539"/>
                </a:lnTo>
                <a:lnTo>
                  <a:pt x="2667" y="1539"/>
                </a:lnTo>
                <a:lnTo>
                  <a:pt x="2672" y="1539"/>
                </a:lnTo>
                <a:lnTo>
                  <a:pt x="2676" y="1541"/>
                </a:lnTo>
                <a:lnTo>
                  <a:pt x="2678" y="1545"/>
                </a:lnTo>
                <a:lnTo>
                  <a:pt x="2680" y="1547"/>
                </a:lnTo>
                <a:lnTo>
                  <a:pt x="2682" y="1547"/>
                </a:lnTo>
                <a:lnTo>
                  <a:pt x="2682" y="1549"/>
                </a:lnTo>
                <a:lnTo>
                  <a:pt x="2682" y="1549"/>
                </a:lnTo>
                <a:lnTo>
                  <a:pt x="2682" y="1552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6" y="1549"/>
                </a:lnTo>
                <a:lnTo>
                  <a:pt x="2686" y="1549"/>
                </a:lnTo>
                <a:lnTo>
                  <a:pt x="2686" y="1552"/>
                </a:lnTo>
                <a:lnTo>
                  <a:pt x="2686" y="1552"/>
                </a:lnTo>
                <a:lnTo>
                  <a:pt x="2684" y="1552"/>
                </a:lnTo>
                <a:lnTo>
                  <a:pt x="2684" y="1552"/>
                </a:lnTo>
                <a:lnTo>
                  <a:pt x="2682" y="1552"/>
                </a:lnTo>
                <a:lnTo>
                  <a:pt x="2684" y="1552"/>
                </a:lnTo>
                <a:lnTo>
                  <a:pt x="2686" y="1554"/>
                </a:lnTo>
                <a:lnTo>
                  <a:pt x="2688" y="1552"/>
                </a:lnTo>
                <a:lnTo>
                  <a:pt x="2688" y="1554"/>
                </a:lnTo>
                <a:lnTo>
                  <a:pt x="2688" y="1554"/>
                </a:lnTo>
                <a:lnTo>
                  <a:pt x="2686" y="1554"/>
                </a:lnTo>
                <a:lnTo>
                  <a:pt x="2686" y="1554"/>
                </a:lnTo>
                <a:lnTo>
                  <a:pt x="2686" y="1556"/>
                </a:lnTo>
                <a:lnTo>
                  <a:pt x="2686" y="1556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60"/>
                </a:lnTo>
                <a:lnTo>
                  <a:pt x="2688" y="1562"/>
                </a:lnTo>
                <a:lnTo>
                  <a:pt x="2688" y="1564"/>
                </a:lnTo>
                <a:lnTo>
                  <a:pt x="2688" y="1564"/>
                </a:lnTo>
                <a:lnTo>
                  <a:pt x="2692" y="1566"/>
                </a:lnTo>
                <a:lnTo>
                  <a:pt x="2692" y="1568"/>
                </a:lnTo>
                <a:lnTo>
                  <a:pt x="2695" y="1568"/>
                </a:lnTo>
                <a:lnTo>
                  <a:pt x="2697" y="1570"/>
                </a:lnTo>
                <a:lnTo>
                  <a:pt x="2697" y="1570"/>
                </a:lnTo>
                <a:lnTo>
                  <a:pt x="2697" y="1570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701" y="1568"/>
                </a:lnTo>
                <a:lnTo>
                  <a:pt x="2701" y="1568"/>
                </a:lnTo>
                <a:lnTo>
                  <a:pt x="2703" y="1568"/>
                </a:lnTo>
                <a:lnTo>
                  <a:pt x="2703" y="1566"/>
                </a:lnTo>
                <a:lnTo>
                  <a:pt x="2703" y="1566"/>
                </a:lnTo>
                <a:lnTo>
                  <a:pt x="2703" y="1568"/>
                </a:lnTo>
                <a:lnTo>
                  <a:pt x="2703" y="1568"/>
                </a:lnTo>
                <a:lnTo>
                  <a:pt x="2705" y="1568"/>
                </a:lnTo>
                <a:lnTo>
                  <a:pt x="2705" y="1568"/>
                </a:lnTo>
                <a:lnTo>
                  <a:pt x="2707" y="1568"/>
                </a:lnTo>
                <a:lnTo>
                  <a:pt x="2707" y="1566"/>
                </a:lnTo>
                <a:lnTo>
                  <a:pt x="2707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7" y="1564"/>
                </a:lnTo>
                <a:lnTo>
                  <a:pt x="2707" y="1566"/>
                </a:lnTo>
                <a:lnTo>
                  <a:pt x="2707" y="1568"/>
                </a:lnTo>
                <a:lnTo>
                  <a:pt x="2707" y="1568"/>
                </a:lnTo>
                <a:lnTo>
                  <a:pt x="2709" y="1568"/>
                </a:lnTo>
                <a:lnTo>
                  <a:pt x="2711" y="1566"/>
                </a:lnTo>
                <a:lnTo>
                  <a:pt x="2711" y="1564"/>
                </a:lnTo>
                <a:lnTo>
                  <a:pt x="2711" y="1564"/>
                </a:lnTo>
                <a:lnTo>
                  <a:pt x="2709" y="1564"/>
                </a:lnTo>
                <a:lnTo>
                  <a:pt x="2711" y="1564"/>
                </a:lnTo>
                <a:lnTo>
                  <a:pt x="2711" y="1564"/>
                </a:lnTo>
                <a:lnTo>
                  <a:pt x="2713" y="1566"/>
                </a:lnTo>
                <a:lnTo>
                  <a:pt x="2716" y="1566"/>
                </a:lnTo>
                <a:lnTo>
                  <a:pt x="2716" y="1564"/>
                </a:lnTo>
                <a:lnTo>
                  <a:pt x="2718" y="1564"/>
                </a:lnTo>
                <a:lnTo>
                  <a:pt x="2718" y="1564"/>
                </a:lnTo>
                <a:lnTo>
                  <a:pt x="2718" y="1566"/>
                </a:lnTo>
                <a:lnTo>
                  <a:pt x="2718" y="1566"/>
                </a:lnTo>
                <a:lnTo>
                  <a:pt x="2720" y="1566"/>
                </a:lnTo>
                <a:lnTo>
                  <a:pt x="2724" y="1566"/>
                </a:lnTo>
                <a:lnTo>
                  <a:pt x="2728" y="1566"/>
                </a:lnTo>
                <a:lnTo>
                  <a:pt x="2728" y="1564"/>
                </a:lnTo>
                <a:lnTo>
                  <a:pt x="2726" y="1560"/>
                </a:lnTo>
                <a:lnTo>
                  <a:pt x="2728" y="1560"/>
                </a:lnTo>
                <a:lnTo>
                  <a:pt x="2728" y="1562"/>
                </a:lnTo>
                <a:lnTo>
                  <a:pt x="2730" y="1562"/>
                </a:lnTo>
                <a:lnTo>
                  <a:pt x="2730" y="1562"/>
                </a:lnTo>
                <a:lnTo>
                  <a:pt x="2730" y="1564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4"/>
                </a:lnTo>
                <a:lnTo>
                  <a:pt x="2732" y="1566"/>
                </a:lnTo>
                <a:lnTo>
                  <a:pt x="2732" y="1566"/>
                </a:lnTo>
                <a:lnTo>
                  <a:pt x="2732" y="1566"/>
                </a:lnTo>
                <a:lnTo>
                  <a:pt x="2734" y="1566"/>
                </a:lnTo>
                <a:lnTo>
                  <a:pt x="2732" y="1564"/>
                </a:lnTo>
                <a:lnTo>
                  <a:pt x="2734" y="1564"/>
                </a:lnTo>
                <a:lnTo>
                  <a:pt x="2734" y="1566"/>
                </a:lnTo>
                <a:lnTo>
                  <a:pt x="2734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8"/>
                </a:lnTo>
                <a:lnTo>
                  <a:pt x="2736" y="1568"/>
                </a:lnTo>
                <a:lnTo>
                  <a:pt x="2736" y="1570"/>
                </a:lnTo>
                <a:lnTo>
                  <a:pt x="2739" y="1570"/>
                </a:lnTo>
                <a:lnTo>
                  <a:pt x="2739" y="1573"/>
                </a:lnTo>
                <a:lnTo>
                  <a:pt x="2741" y="1573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3"/>
                </a:lnTo>
                <a:lnTo>
                  <a:pt x="2745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9" y="1573"/>
                </a:lnTo>
                <a:lnTo>
                  <a:pt x="2747" y="1575"/>
                </a:lnTo>
                <a:lnTo>
                  <a:pt x="2747" y="1575"/>
                </a:lnTo>
                <a:lnTo>
                  <a:pt x="2749" y="1575"/>
                </a:lnTo>
                <a:lnTo>
                  <a:pt x="2749" y="1577"/>
                </a:lnTo>
                <a:lnTo>
                  <a:pt x="2747" y="1575"/>
                </a:lnTo>
                <a:lnTo>
                  <a:pt x="2747" y="1577"/>
                </a:lnTo>
                <a:lnTo>
                  <a:pt x="2747" y="1577"/>
                </a:lnTo>
                <a:lnTo>
                  <a:pt x="2747" y="1579"/>
                </a:lnTo>
                <a:lnTo>
                  <a:pt x="2747" y="1579"/>
                </a:lnTo>
                <a:lnTo>
                  <a:pt x="2749" y="1579"/>
                </a:lnTo>
                <a:lnTo>
                  <a:pt x="2747" y="1581"/>
                </a:lnTo>
                <a:lnTo>
                  <a:pt x="2751" y="1583"/>
                </a:lnTo>
                <a:lnTo>
                  <a:pt x="2751" y="1585"/>
                </a:lnTo>
                <a:lnTo>
                  <a:pt x="2751" y="1587"/>
                </a:lnTo>
                <a:lnTo>
                  <a:pt x="2751" y="1589"/>
                </a:lnTo>
                <a:lnTo>
                  <a:pt x="2751" y="1591"/>
                </a:lnTo>
                <a:lnTo>
                  <a:pt x="2749" y="1596"/>
                </a:lnTo>
                <a:lnTo>
                  <a:pt x="2749" y="1598"/>
                </a:lnTo>
                <a:lnTo>
                  <a:pt x="2749" y="1602"/>
                </a:lnTo>
                <a:lnTo>
                  <a:pt x="2749" y="1604"/>
                </a:lnTo>
                <a:lnTo>
                  <a:pt x="2749" y="1606"/>
                </a:lnTo>
                <a:lnTo>
                  <a:pt x="2747" y="1608"/>
                </a:lnTo>
                <a:lnTo>
                  <a:pt x="2747" y="1608"/>
                </a:lnTo>
                <a:lnTo>
                  <a:pt x="2747" y="1608"/>
                </a:lnTo>
                <a:lnTo>
                  <a:pt x="2745" y="1610"/>
                </a:lnTo>
                <a:lnTo>
                  <a:pt x="2745" y="1612"/>
                </a:lnTo>
                <a:lnTo>
                  <a:pt x="2743" y="1614"/>
                </a:lnTo>
                <a:lnTo>
                  <a:pt x="2745" y="1614"/>
                </a:lnTo>
                <a:lnTo>
                  <a:pt x="2745" y="1614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21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5" y="1621"/>
                </a:lnTo>
                <a:lnTo>
                  <a:pt x="2745" y="1621"/>
                </a:lnTo>
                <a:lnTo>
                  <a:pt x="2743" y="1623"/>
                </a:lnTo>
                <a:lnTo>
                  <a:pt x="2743" y="1623"/>
                </a:lnTo>
                <a:lnTo>
                  <a:pt x="2745" y="1625"/>
                </a:lnTo>
                <a:lnTo>
                  <a:pt x="2745" y="1625"/>
                </a:lnTo>
                <a:lnTo>
                  <a:pt x="2747" y="1627"/>
                </a:lnTo>
                <a:lnTo>
                  <a:pt x="2749" y="1629"/>
                </a:lnTo>
                <a:lnTo>
                  <a:pt x="2751" y="1627"/>
                </a:lnTo>
                <a:lnTo>
                  <a:pt x="2753" y="1629"/>
                </a:lnTo>
                <a:lnTo>
                  <a:pt x="2749" y="1629"/>
                </a:lnTo>
                <a:lnTo>
                  <a:pt x="2749" y="1631"/>
                </a:lnTo>
                <a:lnTo>
                  <a:pt x="2749" y="1629"/>
                </a:lnTo>
                <a:lnTo>
                  <a:pt x="2747" y="1629"/>
                </a:lnTo>
                <a:lnTo>
                  <a:pt x="2745" y="1629"/>
                </a:lnTo>
                <a:lnTo>
                  <a:pt x="2745" y="1629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9"/>
                </a:lnTo>
                <a:lnTo>
                  <a:pt x="2743" y="1631"/>
                </a:lnTo>
                <a:lnTo>
                  <a:pt x="2743" y="1635"/>
                </a:lnTo>
                <a:lnTo>
                  <a:pt x="2741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6" y="1642"/>
                </a:lnTo>
                <a:lnTo>
                  <a:pt x="2736" y="1642"/>
                </a:lnTo>
                <a:lnTo>
                  <a:pt x="2734" y="1640"/>
                </a:lnTo>
                <a:lnTo>
                  <a:pt x="2734" y="1640"/>
                </a:lnTo>
                <a:lnTo>
                  <a:pt x="2736" y="1644"/>
                </a:lnTo>
                <a:lnTo>
                  <a:pt x="2736" y="1644"/>
                </a:lnTo>
                <a:lnTo>
                  <a:pt x="2736" y="1646"/>
                </a:lnTo>
                <a:lnTo>
                  <a:pt x="2736" y="1646"/>
                </a:lnTo>
                <a:lnTo>
                  <a:pt x="2739" y="1650"/>
                </a:lnTo>
                <a:lnTo>
                  <a:pt x="2741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2"/>
                </a:lnTo>
                <a:lnTo>
                  <a:pt x="2743" y="1652"/>
                </a:lnTo>
                <a:lnTo>
                  <a:pt x="2743" y="1652"/>
                </a:lnTo>
                <a:lnTo>
                  <a:pt x="2745" y="1652"/>
                </a:lnTo>
                <a:lnTo>
                  <a:pt x="2745" y="1652"/>
                </a:lnTo>
                <a:lnTo>
                  <a:pt x="2745" y="1654"/>
                </a:lnTo>
                <a:lnTo>
                  <a:pt x="2745" y="1654"/>
                </a:lnTo>
                <a:lnTo>
                  <a:pt x="2745" y="1654"/>
                </a:lnTo>
                <a:lnTo>
                  <a:pt x="2743" y="1654"/>
                </a:lnTo>
                <a:lnTo>
                  <a:pt x="2743" y="1654"/>
                </a:lnTo>
                <a:lnTo>
                  <a:pt x="2739" y="1650"/>
                </a:lnTo>
                <a:lnTo>
                  <a:pt x="2739" y="1650"/>
                </a:lnTo>
                <a:lnTo>
                  <a:pt x="2741" y="1652"/>
                </a:lnTo>
                <a:lnTo>
                  <a:pt x="2743" y="1656"/>
                </a:lnTo>
                <a:lnTo>
                  <a:pt x="2741" y="1656"/>
                </a:lnTo>
                <a:lnTo>
                  <a:pt x="2743" y="1656"/>
                </a:lnTo>
                <a:lnTo>
                  <a:pt x="2743" y="1656"/>
                </a:lnTo>
                <a:lnTo>
                  <a:pt x="2745" y="1658"/>
                </a:lnTo>
                <a:lnTo>
                  <a:pt x="2745" y="1658"/>
                </a:lnTo>
                <a:lnTo>
                  <a:pt x="2745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5" y="1661"/>
                </a:lnTo>
                <a:lnTo>
                  <a:pt x="2745" y="1663"/>
                </a:lnTo>
                <a:lnTo>
                  <a:pt x="2747" y="1663"/>
                </a:lnTo>
                <a:lnTo>
                  <a:pt x="2747" y="1665"/>
                </a:lnTo>
                <a:lnTo>
                  <a:pt x="2747" y="1665"/>
                </a:lnTo>
                <a:lnTo>
                  <a:pt x="2747" y="1667"/>
                </a:lnTo>
                <a:lnTo>
                  <a:pt x="2749" y="1665"/>
                </a:lnTo>
                <a:lnTo>
                  <a:pt x="2751" y="1667"/>
                </a:lnTo>
                <a:lnTo>
                  <a:pt x="2751" y="1667"/>
                </a:lnTo>
                <a:lnTo>
                  <a:pt x="2753" y="1667"/>
                </a:lnTo>
                <a:lnTo>
                  <a:pt x="2753" y="1669"/>
                </a:lnTo>
                <a:lnTo>
                  <a:pt x="2753" y="1669"/>
                </a:lnTo>
                <a:lnTo>
                  <a:pt x="2749" y="1667"/>
                </a:lnTo>
                <a:lnTo>
                  <a:pt x="2749" y="1667"/>
                </a:lnTo>
                <a:lnTo>
                  <a:pt x="2749" y="1667"/>
                </a:lnTo>
                <a:lnTo>
                  <a:pt x="2753" y="1671"/>
                </a:lnTo>
                <a:lnTo>
                  <a:pt x="2757" y="1675"/>
                </a:lnTo>
                <a:lnTo>
                  <a:pt x="2762" y="1677"/>
                </a:lnTo>
                <a:lnTo>
                  <a:pt x="2762" y="1679"/>
                </a:lnTo>
                <a:lnTo>
                  <a:pt x="2766" y="1682"/>
                </a:lnTo>
                <a:lnTo>
                  <a:pt x="2766" y="1684"/>
                </a:lnTo>
                <a:lnTo>
                  <a:pt x="2768" y="1686"/>
                </a:lnTo>
                <a:lnTo>
                  <a:pt x="2770" y="1688"/>
                </a:lnTo>
                <a:lnTo>
                  <a:pt x="2772" y="1690"/>
                </a:lnTo>
                <a:lnTo>
                  <a:pt x="2772" y="1692"/>
                </a:lnTo>
                <a:lnTo>
                  <a:pt x="2776" y="1694"/>
                </a:lnTo>
                <a:lnTo>
                  <a:pt x="2778" y="1696"/>
                </a:lnTo>
                <a:lnTo>
                  <a:pt x="2778" y="1698"/>
                </a:lnTo>
                <a:lnTo>
                  <a:pt x="2778" y="1698"/>
                </a:lnTo>
                <a:lnTo>
                  <a:pt x="2778" y="1700"/>
                </a:lnTo>
                <a:lnTo>
                  <a:pt x="2780" y="1700"/>
                </a:lnTo>
                <a:lnTo>
                  <a:pt x="2780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7"/>
                </a:lnTo>
                <a:lnTo>
                  <a:pt x="2785" y="1707"/>
                </a:lnTo>
                <a:lnTo>
                  <a:pt x="2785" y="1709"/>
                </a:lnTo>
                <a:lnTo>
                  <a:pt x="2785" y="1711"/>
                </a:lnTo>
                <a:lnTo>
                  <a:pt x="2785" y="1713"/>
                </a:lnTo>
                <a:lnTo>
                  <a:pt x="2785" y="1713"/>
                </a:lnTo>
                <a:lnTo>
                  <a:pt x="2785" y="1715"/>
                </a:lnTo>
                <a:lnTo>
                  <a:pt x="2787" y="1715"/>
                </a:lnTo>
                <a:lnTo>
                  <a:pt x="2787" y="1717"/>
                </a:lnTo>
                <a:lnTo>
                  <a:pt x="2789" y="1717"/>
                </a:lnTo>
                <a:lnTo>
                  <a:pt x="2789" y="1717"/>
                </a:lnTo>
                <a:lnTo>
                  <a:pt x="2791" y="1717"/>
                </a:lnTo>
                <a:lnTo>
                  <a:pt x="2793" y="1715"/>
                </a:lnTo>
                <a:lnTo>
                  <a:pt x="2793" y="1715"/>
                </a:lnTo>
                <a:lnTo>
                  <a:pt x="2795" y="1715"/>
                </a:lnTo>
                <a:lnTo>
                  <a:pt x="2797" y="1715"/>
                </a:lnTo>
                <a:lnTo>
                  <a:pt x="2795" y="1715"/>
                </a:lnTo>
                <a:lnTo>
                  <a:pt x="2793" y="1717"/>
                </a:lnTo>
                <a:lnTo>
                  <a:pt x="2789" y="1717"/>
                </a:lnTo>
                <a:lnTo>
                  <a:pt x="2787" y="1719"/>
                </a:lnTo>
                <a:lnTo>
                  <a:pt x="2787" y="1719"/>
                </a:lnTo>
                <a:lnTo>
                  <a:pt x="2785" y="1719"/>
                </a:lnTo>
                <a:lnTo>
                  <a:pt x="2787" y="1719"/>
                </a:lnTo>
                <a:lnTo>
                  <a:pt x="2787" y="1723"/>
                </a:lnTo>
                <a:lnTo>
                  <a:pt x="2789" y="1726"/>
                </a:lnTo>
                <a:lnTo>
                  <a:pt x="2793" y="1732"/>
                </a:lnTo>
                <a:lnTo>
                  <a:pt x="2793" y="1736"/>
                </a:lnTo>
                <a:lnTo>
                  <a:pt x="2797" y="1742"/>
                </a:lnTo>
                <a:lnTo>
                  <a:pt x="2801" y="1751"/>
                </a:lnTo>
                <a:lnTo>
                  <a:pt x="2801" y="1753"/>
                </a:lnTo>
                <a:lnTo>
                  <a:pt x="2801" y="1755"/>
                </a:lnTo>
                <a:lnTo>
                  <a:pt x="2801" y="1755"/>
                </a:lnTo>
                <a:lnTo>
                  <a:pt x="2801" y="1757"/>
                </a:lnTo>
                <a:lnTo>
                  <a:pt x="2797" y="1761"/>
                </a:lnTo>
                <a:lnTo>
                  <a:pt x="2797" y="1761"/>
                </a:lnTo>
                <a:lnTo>
                  <a:pt x="2797" y="1759"/>
                </a:lnTo>
                <a:lnTo>
                  <a:pt x="2797" y="1759"/>
                </a:lnTo>
                <a:lnTo>
                  <a:pt x="2797" y="1759"/>
                </a:lnTo>
                <a:lnTo>
                  <a:pt x="2795" y="1761"/>
                </a:lnTo>
                <a:lnTo>
                  <a:pt x="2795" y="1761"/>
                </a:lnTo>
                <a:lnTo>
                  <a:pt x="2797" y="1763"/>
                </a:lnTo>
                <a:lnTo>
                  <a:pt x="2799" y="1765"/>
                </a:lnTo>
                <a:lnTo>
                  <a:pt x="2799" y="1770"/>
                </a:lnTo>
                <a:lnTo>
                  <a:pt x="2799" y="1772"/>
                </a:lnTo>
                <a:lnTo>
                  <a:pt x="2799" y="1772"/>
                </a:lnTo>
                <a:lnTo>
                  <a:pt x="2801" y="1776"/>
                </a:lnTo>
                <a:lnTo>
                  <a:pt x="2804" y="1778"/>
                </a:lnTo>
                <a:lnTo>
                  <a:pt x="2804" y="1782"/>
                </a:lnTo>
                <a:lnTo>
                  <a:pt x="2806" y="1782"/>
                </a:lnTo>
                <a:lnTo>
                  <a:pt x="2806" y="1784"/>
                </a:lnTo>
                <a:lnTo>
                  <a:pt x="2808" y="1786"/>
                </a:lnTo>
                <a:lnTo>
                  <a:pt x="2808" y="1788"/>
                </a:lnTo>
                <a:lnTo>
                  <a:pt x="2808" y="1791"/>
                </a:lnTo>
                <a:lnTo>
                  <a:pt x="2808" y="1797"/>
                </a:lnTo>
                <a:lnTo>
                  <a:pt x="2808" y="1801"/>
                </a:lnTo>
                <a:lnTo>
                  <a:pt x="2806" y="1805"/>
                </a:lnTo>
                <a:lnTo>
                  <a:pt x="2806" y="1807"/>
                </a:lnTo>
                <a:lnTo>
                  <a:pt x="2801" y="1812"/>
                </a:lnTo>
                <a:lnTo>
                  <a:pt x="2799" y="1814"/>
                </a:lnTo>
                <a:lnTo>
                  <a:pt x="2795" y="1816"/>
                </a:lnTo>
                <a:lnTo>
                  <a:pt x="2795" y="1820"/>
                </a:lnTo>
                <a:lnTo>
                  <a:pt x="2789" y="1826"/>
                </a:lnTo>
                <a:lnTo>
                  <a:pt x="2789" y="1830"/>
                </a:lnTo>
                <a:lnTo>
                  <a:pt x="2787" y="1835"/>
                </a:lnTo>
                <a:lnTo>
                  <a:pt x="2785" y="1843"/>
                </a:lnTo>
                <a:lnTo>
                  <a:pt x="2783" y="1851"/>
                </a:lnTo>
                <a:lnTo>
                  <a:pt x="2783" y="1856"/>
                </a:lnTo>
                <a:lnTo>
                  <a:pt x="2780" y="1858"/>
                </a:lnTo>
                <a:lnTo>
                  <a:pt x="2780" y="1858"/>
                </a:lnTo>
                <a:lnTo>
                  <a:pt x="2778" y="1860"/>
                </a:lnTo>
                <a:lnTo>
                  <a:pt x="2778" y="1860"/>
                </a:lnTo>
                <a:lnTo>
                  <a:pt x="2778" y="1862"/>
                </a:lnTo>
                <a:lnTo>
                  <a:pt x="2778" y="1862"/>
                </a:lnTo>
                <a:lnTo>
                  <a:pt x="2778" y="1870"/>
                </a:lnTo>
                <a:lnTo>
                  <a:pt x="2778" y="1872"/>
                </a:lnTo>
                <a:lnTo>
                  <a:pt x="2778" y="1877"/>
                </a:lnTo>
                <a:lnTo>
                  <a:pt x="2778" y="1881"/>
                </a:lnTo>
                <a:lnTo>
                  <a:pt x="2778" y="1885"/>
                </a:lnTo>
                <a:lnTo>
                  <a:pt x="2778" y="1889"/>
                </a:lnTo>
                <a:lnTo>
                  <a:pt x="2778" y="1893"/>
                </a:lnTo>
                <a:lnTo>
                  <a:pt x="2780" y="1895"/>
                </a:lnTo>
                <a:lnTo>
                  <a:pt x="2783" y="1900"/>
                </a:lnTo>
                <a:lnTo>
                  <a:pt x="2783" y="1900"/>
                </a:lnTo>
                <a:lnTo>
                  <a:pt x="2787" y="1904"/>
                </a:lnTo>
                <a:lnTo>
                  <a:pt x="2789" y="1906"/>
                </a:lnTo>
                <a:lnTo>
                  <a:pt x="2797" y="1923"/>
                </a:lnTo>
                <a:lnTo>
                  <a:pt x="2799" y="1925"/>
                </a:lnTo>
                <a:lnTo>
                  <a:pt x="2799" y="1929"/>
                </a:lnTo>
                <a:lnTo>
                  <a:pt x="2804" y="1935"/>
                </a:lnTo>
                <a:lnTo>
                  <a:pt x="2808" y="1944"/>
                </a:lnTo>
                <a:lnTo>
                  <a:pt x="2810" y="1946"/>
                </a:lnTo>
                <a:lnTo>
                  <a:pt x="2810" y="1948"/>
                </a:lnTo>
                <a:lnTo>
                  <a:pt x="2816" y="1954"/>
                </a:lnTo>
                <a:lnTo>
                  <a:pt x="2818" y="1958"/>
                </a:lnTo>
                <a:lnTo>
                  <a:pt x="2818" y="1962"/>
                </a:lnTo>
                <a:lnTo>
                  <a:pt x="2818" y="1965"/>
                </a:lnTo>
                <a:lnTo>
                  <a:pt x="2818" y="1967"/>
                </a:lnTo>
                <a:lnTo>
                  <a:pt x="2818" y="1967"/>
                </a:lnTo>
                <a:lnTo>
                  <a:pt x="2816" y="1965"/>
                </a:lnTo>
                <a:lnTo>
                  <a:pt x="2816" y="1967"/>
                </a:lnTo>
                <a:lnTo>
                  <a:pt x="2816" y="1969"/>
                </a:lnTo>
                <a:lnTo>
                  <a:pt x="2818" y="1971"/>
                </a:lnTo>
                <a:lnTo>
                  <a:pt x="2818" y="1975"/>
                </a:lnTo>
                <a:lnTo>
                  <a:pt x="2818" y="1977"/>
                </a:lnTo>
                <a:lnTo>
                  <a:pt x="2818" y="1983"/>
                </a:lnTo>
                <a:lnTo>
                  <a:pt x="2818" y="1986"/>
                </a:lnTo>
                <a:lnTo>
                  <a:pt x="2820" y="1990"/>
                </a:lnTo>
                <a:lnTo>
                  <a:pt x="2822" y="1994"/>
                </a:lnTo>
                <a:lnTo>
                  <a:pt x="2822" y="1998"/>
                </a:lnTo>
                <a:lnTo>
                  <a:pt x="2822" y="2002"/>
                </a:lnTo>
                <a:lnTo>
                  <a:pt x="2822" y="2002"/>
                </a:lnTo>
                <a:lnTo>
                  <a:pt x="2822" y="2006"/>
                </a:lnTo>
                <a:lnTo>
                  <a:pt x="2822" y="2009"/>
                </a:lnTo>
                <a:lnTo>
                  <a:pt x="2824" y="2013"/>
                </a:lnTo>
                <a:lnTo>
                  <a:pt x="2824" y="2017"/>
                </a:lnTo>
                <a:lnTo>
                  <a:pt x="2827" y="2019"/>
                </a:lnTo>
                <a:lnTo>
                  <a:pt x="2827" y="2021"/>
                </a:lnTo>
                <a:lnTo>
                  <a:pt x="2827" y="2021"/>
                </a:lnTo>
                <a:lnTo>
                  <a:pt x="2827" y="2023"/>
                </a:lnTo>
                <a:lnTo>
                  <a:pt x="2827" y="2025"/>
                </a:lnTo>
                <a:lnTo>
                  <a:pt x="2829" y="2027"/>
                </a:lnTo>
                <a:lnTo>
                  <a:pt x="2829" y="2032"/>
                </a:lnTo>
                <a:lnTo>
                  <a:pt x="2831" y="2034"/>
                </a:lnTo>
                <a:lnTo>
                  <a:pt x="2835" y="2042"/>
                </a:lnTo>
                <a:lnTo>
                  <a:pt x="2837" y="2046"/>
                </a:lnTo>
                <a:lnTo>
                  <a:pt x="2839" y="2046"/>
                </a:lnTo>
                <a:lnTo>
                  <a:pt x="2843" y="2053"/>
                </a:lnTo>
                <a:lnTo>
                  <a:pt x="2845" y="2053"/>
                </a:lnTo>
                <a:lnTo>
                  <a:pt x="2845" y="2055"/>
                </a:lnTo>
                <a:lnTo>
                  <a:pt x="2850" y="2059"/>
                </a:lnTo>
                <a:lnTo>
                  <a:pt x="2854" y="2065"/>
                </a:lnTo>
                <a:lnTo>
                  <a:pt x="2856" y="2076"/>
                </a:lnTo>
                <a:lnTo>
                  <a:pt x="2858" y="2082"/>
                </a:lnTo>
                <a:lnTo>
                  <a:pt x="2864" y="2090"/>
                </a:lnTo>
                <a:lnTo>
                  <a:pt x="2868" y="2097"/>
                </a:lnTo>
                <a:lnTo>
                  <a:pt x="2871" y="2101"/>
                </a:lnTo>
                <a:lnTo>
                  <a:pt x="2871" y="2103"/>
                </a:lnTo>
                <a:lnTo>
                  <a:pt x="2873" y="2109"/>
                </a:lnTo>
                <a:lnTo>
                  <a:pt x="2873" y="2111"/>
                </a:lnTo>
                <a:lnTo>
                  <a:pt x="2873" y="2115"/>
                </a:lnTo>
                <a:lnTo>
                  <a:pt x="2873" y="2118"/>
                </a:lnTo>
                <a:lnTo>
                  <a:pt x="2871" y="2118"/>
                </a:lnTo>
                <a:lnTo>
                  <a:pt x="2868" y="2120"/>
                </a:lnTo>
                <a:lnTo>
                  <a:pt x="2868" y="2118"/>
                </a:lnTo>
                <a:lnTo>
                  <a:pt x="2866" y="2118"/>
                </a:lnTo>
                <a:lnTo>
                  <a:pt x="2866" y="2120"/>
                </a:lnTo>
                <a:lnTo>
                  <a:pt x="2866" y="2122"/>
                </a:lnTo>
                <a:lnTo>
                  <a:pt x="2868" y="2124"/>
                </a:lnTo>
                <a:lnTo>
                  <a:pt x="2868" y="2126"/>
                </a:lnTo>
                <a:lnTo>
                  <a:pt x="2871" y="2126"/>
                </a:lnTo>
                <a:lnTo>
                  <a:pt x="2871" y="2128"/>
                </a:lnTo>
                <a:lnTo>
                  <a:pt x="2873" y="2130"/>
                </a:lnTo>
                <a:lnTo>
                  <a:pt x="2873" y="2130"/>
                </a:lnTo>
                <a:lnTo>
                  <a:pt x="2875" y="2134"/>
                </a:lnTo>
                <a:lnTo>
                  <a:pt x="2875" y="2134"/>
                </a:lnTo>
                <a:lnTo>
                  <a:pt x="2875" y="2136"/>
                </a:lnTo>
                <a:lnTo>
                  <a:pt x="2873" y="2139"/>
                </a:lnTo>
                <a:lnTo>
                  <a:pt x="2873" y="2141"/>
                </a:lnTo>
                <a:lnTo>
                  <a:pt x="2873" y="2141"/>
                </a:lnTo>
                <a:lnTo>
                  <a:pt x="2875" y="2143"/>
                </a:lnTo>
                <a:lnTo>
                  <a:pt x="2875" y="2145"/>
                </a:lnTo>
                <a:lnTo>
                  <a:pt x="2875" y="2141"/>
                </a:lnTo>
                <a:lnTo>
                  <a:pt x="2875" y="2141"/>
                </a:lnTo>
                <a:lnTo>
                  <a:pt x="2877" y="2141"/>
                </a:lnTo>
                <a:lnTo>
                  <a:pt x="2877" y="2141"/>
                </a:lnTo>
                <a:lnTo>
                  <a:pt x="2879" y="2141"/>
                </a:lnTo>
                <a:lnTo>
                  <a:pt x="2879" y="2141"/>
                </a:lnTo>
                <a:lnTo>
                  <a:pt x="2881" y="2141"/>
                </a:lnTo>
                <a:lnTo>
                  <a:pt x="2881" y="2141"/>
                </a:lnTo>
                <a:lnTo>
                  <a:pt x="2881" y="2143"/>
                </a:lnTo>
                <a:lnTo>
                  <a:pt x="2881" y="2143"/>
                </a:lnTo>
                <a:lnTo>
                  <a:pt x="2881" y="2145"/>
                </a:lnTo>
                <a:lnTo>
                  <a:pt x="2881" y="2145"/>
                </a:lnTo>
                <a:lnTo>
                  <a:pt x="2883" y="2145"/>
                </a:lnTo>
                <a:lnTo>
                  <a:pt x="2885" y="2145"/>
                </a:lnTo>
                <a:lnTo>
                  <a:pt x="2885" y="2145"/>
                </a:lnTo>
                <a:lnTo>
                  <a:pt x="2887" y="2145"/>
                </a:lnTo>
                <a:lnTo>
                  <a:pt x="2887" y="2145"/>
                </a:lnTo>
                <a:lnTo>
                  <a:pt x="2887" y="2147"/>
                </a:lnTo>
                <a:lnTo>
                  <a:pt x="2887" y="2147"/>
                </a:lnTo>
                <a:lnTo>
                  <a:pt x="2887" y="2149"/>
                </a:lnTo>
                <a:lnTo>
                  <a:pt x="2889" y="2149"/>
                </a:lnTo>
                <a:lnTo>
                  <a:pt x="2892" y="2151"/>
                </a:lnTo>
                <a:lnTo>
                  <a:pt x="2896" y="2151"/>
                </a:lnTo>
                <a:lnTo>
                  <a:pt x="2896" y="2151"/>
                </a:lnTo>
                <a:lnTo>
                  <a:pt x="2898" y="2151"/>
                </a:lnTo>
                <a:lnTo>
                  <a:pt x="2904" y="2147"/>
                </a:lnTo>
                <a:lnTo>
                  <a:pt x="2904" y="2147"/>
                </a:lnTo>
                <a:lnTo>
                  <a:pt x="2908" y="2145"/>
                </a:lnTo>
                <a:lnTo>
                  <a:pt x="2910" y="2145"/>
                </a:lnTo>
                <a:lnTo>
                  <a:pt x="2912" y="2145"/>
                </a:lnTo>
                <a:lnTo>
                  <a:pt x="2912" y="2145"/>
                </a:lnTo>
                <a:lnTo>
                  <a:pt x="2915" y="2145"/>
                </a:lnTo>
                <a:lnTo>
                  <a:pt x="2917" y="2145"/>
                </a:lnTo>
                <a:lnTo>
                  <a:pt x="2921" y="2145"/>
                </a:lnTo>
                <a:lnTo>
                  <a:pt x="2923" y="2145"/>
                </a:lnTo>
                <a:lnTo>
                  <a:pt x="2929" y="2141"/>
                </a:lnTo>
                <a:lnTo>
                  <a:pt x="2933" y="2139"/>
                </a:lnTo>
                <a:lnTo>
                  <a:pt x="2933" y="2139"/>
                </a:lnTo>
                <a:lnTo>
                  <a:pt x="2938" y="2139"/>
                </a:lnTo>
                <a:lnTo>
                  <a:pt x="2940" y="2141"/>
                </a:lnTo>
                <a:lnTo>
                  <a:pt x="2944" y="2141"/>
                </a:lnTo>
                <a:lnTo>
                  <a:pt x="2946" y="2141"/>
                </a:lnTo>
                <a:lnTo>
                  <a:pt x="2950" y="2139"/>
                </a:lnTo>
                <a:lnTo>
                  <a:pt x="2950" y="2139"/>
                </a:lnTo>
                <a:lnTo>
                  <a:pt x="2959" y="2139"/>
                </a:lnTo>
                <a:lnTo>
                  <a:pt x="2965" y="2141"/>
                </a:lnTo>
                <a:lnTo>
                  <a:pt x="2967" y="2141"/>
                </a:lnTo>
                <a:lnTo>
                  <a:pt x="2969" y="2139"/>
                </a:lnTo>
                <a:lnTo>
                  <a:pt x="2969" y="2139"/>
                </a:lnTo>
                <a:lnTo>
                  <a:pt x="2973" y="2139"/>
                </a:lnTo>
                <a:lnTo>
                  <a:pt x="2977" y="2139"/>
                </a:lnTo>
                <a:lnTo>
                  <a:pt x="2977" y="2139"/>
                </a:lnTo>
                <a:lnTo>
                  <a:pt x="2980" y="2139"/>
                </a:lnTo>
                <a:lnTo>
                  <a:pt x="2980" y="2136"/>
                </a:lnTo>
                <a:lnTo>
                  <a:pt x="2982" y="2134"/>
                </a:lnTo>
                <a:lnTo>
                  <a:pt x="2984" y="2134"/>
                </a:lnTo>
                <a:lnTo>
                  <a:pt x="2990" y="2134"/>
                </a:lnTo>
                <a:lnTo>
                  <a:pt x="2994" y="2134"/>
                </a:lnTo>
                <a:lnTo>
                  <a:pt x="3000" y="2130"/>
                </a:lnTo>
                <a:lnTo>
                  <a:pt x="3005" y="2128"/>
                </a:lnTo>
                <a:lnTo>
                  <a:pt x="3009" y="2124"/>
                </a:lnTo>
                <a:lnTo>
                  <a:pt x="3011" y="2124"/>
                </a:lnTo>
                <a:lnTo>
                  <a:pt x="3017" y="2120"/>
                </a:lnTo>
                <a:lnTo>
                  <a:pt x="3019" y="2115"/>
                </a:lnTo>
                <a:lnTo>
                  <a:pt x="3026" y="2111"/>
                </a:lnTo>
                <a:lnTo>
                  <a:pt x="3030" y="2107"/>
                </a:lnTo>
                <a:lnTo>
                  <a:pt x="3034" y="2101"/>
                </a:lnTo>
                <a:lnTo>
                  <a:pt x="3038" y="2099"/>
                </a:lnTo>
                <a:lnTo>
                  <a:pt x="3040" y="2097"/>
                </a:lnTo>
                <a:lnTo>
                  <a:pt x="3042" y="2097"/>
                </a:lnTo>
                <a:lnTo>
                  <a:pt x="3047" y="2090"/>
                </a:lnTo>
                <a:lnTo>
                  <a:pt x="3049" y="2086"/>
                </a:lnTo>
                <a:lnTo>
                  <a:pt x="3053" y="2082"/>
                </a:lnTo>
                <a:lnTo>
                  <a:pt x="3055" y="2076"/>
                </a:lnTo>
                <a:lnTo>
                  <a:pt x="3057" y="2074"/>
                </a:lnTo>
                <a:lnTo>
                  <a:pt x="3059" y="2069"/>
                </a:lnTo>
                <a:lnTo>
                  <a:pt x="3061" y="2065"/>
                </a:lnTo>
                <a:lnTo>
                  <a:pt x="3068" y="2059"/>
                </a:lnTo>
                <a:lnTo>
                  <a:pt x="3070" y="2059"/>
                </a:lnTo>
                <a:lnTo>
                  <a:pt x="3070" y="2057"/>
                </a:lnTo>
                <a:lnTo>
                  <a:pt x="3072" y="2057"/>
                </a:lnTo>
                <a:lnTo>
                  <a:pt x="3076" y="2053"/>
                </a:lnTo>
                <a:lnTo>
                  <a:pt x="3076" y="2051"/>
                </a:lnTo>
                <a:lnTo>
                  <a:pt x="3078" y="2046"/>
                </a:lnTo>
                <a:lnTo>
                  <a:pt x="3080" y="2038"/>
                </a:lnTo>
                <a:lnTo>
                  <a:pt x="3082" y="2036"/>
                </a:lnTo>
                <a:lnTo>
                  <a:pt x="3084" y="2030"/>
                </a:lnTo>
                <a:lnTo>
                  <a:pt x="3084" y="2025"/>
                </a:lnTo>
                <a:lnTo>
                  <a:pt x="3084" y="2025"/>
                </a:lnTo>
                <a:lnTo>
                  <a:pt x="3084" y="2017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7"/>
                </a:lnTo>
                <a:lnTo>
                  <a:pt x="3082" y="2017"/>
                </a:lnTo>
                <a:lnTo>
                  <a:pt x="3082" y="2017"/>
                </a:lnTo>
                <a:lnTo>
                  <a:pt x="3082" y="2015"/>
                </a:lnTo>
                <a:lnTo>
                  <a:pt x="3080" y="2015"/>
                </a:lnTo>
                <a:lnTo>
                  <a:pt x="3080" y="2013"/>
                </a:lnTo>
                <a:lnTo>
                  <a:pt x="3080" y="2011"/>
                </a:lnTo>
                <a:lnTo>
                  <a:pt x="3082" y="2011"/>
                </a:lnTo>
                <a:lnTo>
                  <a:pt x="3082" y="2006"/>
                </a:lnTo>
                <a:lnTo>
                  <a:pt x="3084" y="2004"/>
                </a:lnTo>
                <a:lnTo>
                  <a:pt x="3091" y="2002"/>
                </a:lnTo>
                <a:lnTo>
                  <a:pt x="3093" y="2000"/>
                </a:lnTo>
                <a:lnTo>
                  <a:pt x="3097" y="1998"/>
                </a:lnTo>
                <a:lnTo>
                  <a:pt x="3109" y="1994"/>
                </a:lnTo>
                <a:lnTo>
                  <a:pt x="3114" y="1992"/>
                </a:lnTo>
                <a:lnTo>
                  <a:pt x="3118" y="1990"/>
                </a:lnTo>
                <a:lnTo>
                  <a:pt x="3118" y="1990"/>
                </a:lnTo>
                <a:lnTo>
                  <a:pt x="3122" y="1986"/>
                </a:lnTo>
                <a:lnTo>
                  <a:pt x="3122" y="1983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0" y="1979"/>
                </a:lnTo>
                <a:lnTo>
                  <a:pt x="3120" y="1979"/>
                </a:lnTo>
                <a:lnTo>
                  <a:pt x="3120" y="1977"/>
                </a:lnTo>
                <a:lnTo>
                  <a:pt x="3122" y="1971"/>
                </a:lnTo>
                <a:lnTo>
                  <a:pt x="3124" y="1967"/>
                </a:lnTo>
                <a:lnTo>
                  <a:pt x="3122" y="1965"/>
                </a:lnTo>
                <a:lnTo>
                  <a:pt x="3122" y="1962"/>
                </a:lnTo>
                <a:lnTo>
                  <a:pt x="3122" y="1958"/>
                </a:lnTo>
                <a:lnTo>
                  <a:pt x="3122" y="1956"/>
                </a:lnTo>
                <a:lnTo>
                  <a:pt x="3122" y="1956"/>
                </a:lnTo>
                <a:lnTo>
                  <a:pt x="3122" y="1954"/>
                </a:lnTo>
                <a:lnTo>
                  <a:pt x="3122" y="1954"/>
                </a:lnTo>
                <a:lnTo>
                  <a:pt x="3122" y="1954"/>
                </a:lnTo>
                <a:lnTo>
                  <a:pt x="3120" y="1954"/>
                </a:lnTo>
                <a:lnTo>
                  <a:pt x="3120" y="1956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6"/>
                </a:lnTo>
                <a:lnTo>
                  <a:pt x="3120" y="1952"/>
                </a:lnTo>
                <a:lnTo>
                  <a:pt x="3118" y="1948"/>
                </a:lnTo>
                <a:lnTo>
                  <a:pt x="3118" y="1948"/>
                </a:lnTo>
                <a:lnTo>
                  <a:pt x="3116" y="1944"/>
                </a:lnTo>
                <a:lnTo>
                  <a:pt x="3116" y="1939"/>
                </a:lnTo>
                <a:lnTo>
                  <a:pt x="3114" y="1933"/>
                </a:lnTo>
                <a:lnTo>
                  <a:pt x="3114" y="1931"/>
                </a:lnTo>
                <a:lnTo>
                  <a:pt x="3112" y="1931"/>
                </a:lnTo>
                <a:lnTo>
                  <a:pt x="3109" y="1929"/>
                </a:lnTo>
                <a:lnTo>
                  <a:pt x="3109" y="1929"/>
                </a:lnTo>
                <a:lnTo>
                  <a:pt x="3112" y="1923"/>
                </a:lnTo>
                <a:lnTo>
                  <a:pt x="3112" y="1921"/>
                </a:lnTo>
                <a:lnTo>
                  <a:pt x="3112" y="1918"/>
                </a:lnTo>
                <a:lnTo>
                  <a:pt x="3112" y="1918"/>
                </a:lnTo>
                <a:lnTo>
                  <a:pt x="3109" y="1918"/>
                </a:lnTo>
                <a:lnTo>
                  <a:pt x="3112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20" y="1914"/>
                </a:lnTo>
                <a:lnTo>
                  <a:pt x="3124" y="1910"/>
                </a:lnTo>
                <a:lnTo>
                  <a:pt x="3126" y="1908"/>
                </a:lnTo>
                <a:lnTo>
                  <a:pt x="3128" y="1906"/>
                </a:lnTo>
                <a:lnTo>
                  <a:pt x="3130" y="1904"/>
                </a:lnTo>
                <a:lnTo>
                  <a:pt x="3132" y="1906"/>
                </a:lnTo>
                <a:lnTo>
                  <a:pt x="3132" y="1906"/>
                </a:lnTo>
                <a:lnTo>
                  <a:pt x="3132" y="1904"/>
                </a:lnTo>
                <a:lnTo>
                  <a:pt x="3135" y="1904"/>
                </a:lnTo>
                <a:lnTo>
                  <a:pt x="3135" y="1904"/>
                </a:lnTo>
                <a:lnTo>
                  <a:pt x="3135" y="1902"/>
                </a:lnTo>
                <a:lnTo>
                  <a:pt x="3137" y="1902"/>
                </a:lnTo>
                <a:lnTo>
                  <a:pt x="3137" y="1900"/>
                </a:lnTo>
                <a:lnTo>
                  <a:pt x="3141" y="1897"/>
                </a:lnTo>
                <a:lnTo>
                  <a:pt x="3143" y="1893"/>
                </a:lnTo>
                <a:lnTo>
                  <a:pt x="3143" y="1893"/>
                </a:lnTo>
                <a:lnTo>
                  <a:pt x="3143" y="1891"/>
                </a:lnTo>
                <a:lnTo>
                  <a:pt x="3143" y="1891"/>
                </a:lnTo>
                <a:lnTo>
                  <a:pt x="3145" y="1891"/>
                </a:lnTo>
                <a:lnTo>
                  <a:pt x="3147" y="1889"/>
                </a:lnTo>
                <a:lnTo>
                  <a:pt x="3151" y="1885"/>
                </a:lnTo>
                <a:lnTo>
                  <a:pt x="3156" y="1883"/>
                </a:lnTo>
                <a:lnTo>
                  <a:pt x="3160" y="1883"/>
                </a:lnTo>
                <a:lnTo>
                  <a:pt x="3160" y="1881"/>
                </a:lnTo>
                <a:lnTo>
                  <a:pt x="3160" y="1881"/>
                </a:lnTo>
                <a:lnTo>
                  <a:pt x="3164" y="1881"/>
                </a:lnTo>
                <a:lnTo>
                  <a:pt x="3168" y="1879"/>
                </a:lnTo>
                <a:lnTo>
                  <a:pt x="3168" y="1879"/>
                </a:lnTo>
                <a:lnTo>
                  <a:pt x="3168" y="1879"/>
                </a:lnTo>
                <a:lnTo>
                  <a:pt x="3170" y="1879"/>
                </a:lnTo>
                <a:lnTo>
                  <a:pt x="3170" y="1879"/>
                </a:lnTo>
                <a:lnTo>
                  <a:pt x="3172" y="1879"/>
                </a:lnTo>
                <a:lnTo>
                  <a:pt x="3174" y="1877"/>
                </a:lnTo>
                <a:lnTo>
                  <a:pt x="3174" y="1874"/>
                </a:lnTo>
                <a:lnTo>
                  <a:pt x="3176" y="1874"/>
                </a:lnTo>
                <a:lnTo>
                  <a:pt x="3183" y="1872"/>
                </a:lnTo>
                <a:lnTo>
                  <a:pt x="3183" y="1870"/>
                </a:lnTo>
                <a:lnTo>
                  <a:pt x="3185" y="1868"/>
                </a:lnTo>
                <a:lnTo>
                  <a:pt x="3185" y="1868"/>
                </a:lnTo>
                <a:lnTo>
                  <a:pt x="3185" y="1866"/>
                </a:lnTo>
                <a:lnTo>
                  <a:pt x="3187" y="1866"/>
                </a:lnTo>
                <a:lnTo>
                  <a:pt x="3189" y="1864"/>
                </a:lnTo>
                <a:lnTo>
                  <a:pt x="3189" y="1864"/>
                </a:lnTo>
                <a:lnTo>
                  <a:pt x="3189" y="1862"/>
                </a:lnTo>
                <a:lnTo>
                  <a:pt x="3191" y="1862"/>
                </a:lnTo>
                <a:lnTo>
                  <a:pt x="3191" y="1860"/>
                </a:lnTo>
                <a:lnTo>
                  <a:pt x="3195" y="1856"/>
                </a:lnTo>
                <a:lnTo>
                  <a:pt x="3197" y="1851"/>
                </a:lnTo>
                <a:lnTo>
                  <a:pt x="3197" y="1851"/>
                </a:lnTo>
                <a:lnTo>
                  <a:pt x="3195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7"/>
                </a:lnTo>
                <a:lnTo>
                  <a:pt x="3197" y="1845"/>
                </a:lnTo>
                <a:lnTo>
                  <a:pt x="3200" y="1845"/>
                </a:lnTo>
                <a:lnTo>
                  <a:pt x="3200" y="1843"/>
                </a:lnTo>
                <a:lnTo>
                  <a:pt x="3200" y="1843"/>
                </a:lnTo>
                <a:lnTo>
                  <a:pt x="3200" y="1841"/>
                </a:lnTo>
                <a:lnTo>
                  <a:pt x="3200" y="1841"/>
                </a:lnTo>
                <a:lnTo>
                  <a:pt x="3200" y="1841"/>
                </a:lnTo>
                <a:lnTo>
                  <a:pt x="3197" y="1839"/>
                </a:lnTo>
                <a:lnTo>
                  <a:pt x="3197" y="1839"/>
                </a:lnTo>
                <a:lnTo>
                  <a:pt x="3197" y="1841"/>
                </a:lnTo>
                <a:lnTo>
                  <a:pt x="3197" y="1841"/>
                </a:lnTo>
                <a:lnTo>
                  <a:pt x="3197" y="1839"/>
                </a:lnTo>
                <a:lnTo>
                  <a:pt x="3197" y="1837"/>
                </a:lnTo>
                <a:lnTo>
                  <a:pt x="3197" y="1837"/>
                </a:lnTo>
                <a:lnTo>
                  <a:pt x="3197" y="1837"/>
                </a:lnTo>
                <a:lnTo>
                  <a:pt x="3195" y="1837"/>
                </a:lnTo>
                <a:lnTo>
                  <a:pt x="3195" y="1835"/>
                </a:lnTo>
                <a:lnTo>
                  <a:pt x="3195" y="1830"/>
                </a:lnTo>
                <a:lnTo>
                  <a:pt x="3195" y="1828"/>
                </a:lnTo>
                <a:lnTo>
                  <a:pt x="3195" y="1826"/>
                </a:lnTo>
                <a:lnTo>
                  <a:pt x="3195" y="1826"/>
                </a:lnTo>
                <a:lnTo>
                  <a:pt x="3195" y="1824"/>
                </a:lnTo>
                <a:lnTo>
                  <a:pt x="3195" y="1824"/>
                </a:lnTo>
                <a:lnTo>
                  <a:pt x="3195" y="1822"/>
                </a:lnTo>
                <a:lnTo>
                  <a:pt x="3195" y="1820"/>
                </a:lnTo>
                <a:lnTo>
                  <a:pt x="3195" y="1820"/>
                </a:lnTo>
                <a:lnTo>
                  <a:pt x="3195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5" y="1816"/>
                </a:lnTo>
                <a:lnTo>
                  <a:pt x="3195" y="1816"/>
                </a:lnTo>
                <a:lnTo>
                  <a:pt x="3195" y="1814"/>
                </a:lnTo>
                <a:lnTo>
                  <a:pt x="3195" y="1812"/>
                </a:lnTo>
                <a:lnTo>
                  <a:pt x="3193" y="1812"/>
                </a:lnTo>
                <a:lnTo>
                  <a:pt x="3195" y="1809"/>
                </a:lnTo>
                <a:lnTo>
                  <a:pt x="3195" y="1809"/>
                </a:lnTo>
                <a:lnTo>
                  <a:pt x="3195" y="1805"/>
                </a:lnTo>
                <a:lnTo>
                  <a:pt x="3195" y="1805"/>
                </a:lnTo>
                <a:lnTo>
                  <a:pt x="3195" y="1803"/>
                </a:lnTo>
                <a:lnTo>
                  <a:pt x="3195" y="1801"/>
                </a:lnTo>
                <a:lnTo>
                  <a:pt x="3193" y="1799"/>
                </a:lnTo>
                <a:lnTo>
                  <a:pt x="3193" y="1797"/>
                </a:lnTo>
                <a:lnTo>
                  <a:pt x="3193" y="1795"/>
                </a:lnTo>
                <a:lnTo>
                  <a:pt x="3193" y="1793"/>
                </a:lnTo>
                <a:lnTo>
                  <a:pt x="3195" y="1793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88"/>
                </a:lnTo>
                <a:lnTo>
                  <a:pt x="3195" y="1786"/>
                </a:lnTo>
                <a:lnTo>
                  <a:pt x="3193" y="1786"/>
                </a:lnTo>
                <a:lnTo>
                  <a:pt x="3195" y="1786"/>
                </a:lnTo>
                <a:lnTo>
                  <a:pt x="3195" y="1784"/>
                </a:lnTo>
                <a:lnTo>
                  <a:pt x="3195" y="1784"/>
                </a:lnTo>
                <a:lnTo>
                  <a:pt x="3193" y="1782"/>
                </a:lnTo>
                <a:lnTo>
                  <a:pt x="3193" y="1782"/>
                </a:lnTo>
                <a:lnTo>
                  <a:pt x="3193" y="1780"/>
                </a:lnTo>
                <a:lnTo>
                  <a:pt x="3193" y="1780"/>
                </a:lnTo>
                <a:lnTo>
                  <a:pt x="3191" y="1778"/>
                </a:lnTo>
                <a:lnTo>
                  <a:pt x="3189" y="1778"/>
                </a:lnTo>
                <a:lnTo>
                  <a:pt x="3189" y="1778"/>
                </a:lnTo>
                <a:lnTo>
                  <a:pt x="3187" y="1778"/>
                </a:lnTo>
                <a:lnTo>
                  <a:pt x="3187" y="1776"/>
                </a:lnTo>
                <a:lnTo>
                  <a:pt x="3185" y="1776"/>
                </a:lnTo>
                <a:lnTo>
                  <a:pt x="3183" y="1776"/>
                </a:lnTo>
                <a:lnTo>
                  <a:pt x="3185" y="1774"/>
                </a:lnTo>
                <a:lnTo>
                  <a:pt x="3185" y="1774"/>
                </a:lnTo>
                <a:lnTo>
                  <a:pt x="3183" y="1772"/>
                </a:lnTo>
                <a:lnTo>
                  <a:pt x="3183" y="1770"/>
                </a:lnTo>
                <a:lnTo>
                  <a:pt x="3183" y="1767"/>
                </a:lnTo>
                <a:lnTo>
                  <a:pt x="3183" y="1763"/>
                </a:lnTo>
                <a:lnTo>
                  <a:pt x="3179" y="1759"/>
                </a:lnTo>
                <a:lnTo>
                  <a:pt x="3181" y="1759"/>
                </a:lnTo>
                <a:lnTo>
                  <a:pt x="3181" y="1759"/>
                </a:lnTo>
                <a:lnTo>
                  <a:pt x="3179" y="1757"/>
                </a:lnTo>
                <a:lnTo>
                  <a:pt x="3176" y="1753"/>
                </a:lnTo>
                <a:lnTo>
                  <a:pt x="3176" y="1751"/>
                </a:lnTo>
                <a:lnTo>
                  <a:pt x="3179" y="1751"/>
                </a:lnTo>
                <a:lnTo>
                  <a:pt x="3179" y="1747"/>
                </a:lnTo>
                <a:lnTo>
                  <a:pt x="3179" y="1744"/>
                </a:lnTo>
                <a:lnTo>
                  <a:pt x="3176" y="1742"/>
                </a:lnTo>
                <a:lnTo>
                  <a:pt x="3176" y="1742"/>
                </a:lnTo>
                <a:lnTo>
                  <a:pt x="3176" y="1740"/>
                </a:lnTo>
                <a:lnTo>
                  <a:pt x="3179" y="1736"/>
                </a:lnTo>
                <a:lnTo>
                  <a:pt x="3179" y="1734"/>
                </a:lnTo>
                <a:lnTo>
                  <a:pt x="3181" y="1734"/>
                </a:lnTo>
                <a:lnTo>
                  <a:pt x="3181" y="1732"/>
                </a:lnTo>
                <a:lnTo>
                  <a:pt x="3179" y="1730"/>
                </a:lnTo>
                <a:lnTo>
                  <a:pt x="3176" y="1730"/>
                </a:lnTo>
                <a:lnTo>
                  <a:pt x="3176" y="1728"/>
                </a:lnTo>
                <a:lnTo>
                  <a:pt x="3174" y="1726"/>
                </a:lnTo>
                <a:lnTo>
                  <a:pt x="3174" y="1726"/>
                </a:lnTo>
                <a:lnTo>
                  <a:pt x="3172" y="1723"/>
                </a:lnTo>
                <a:lnTo>
                  <a:pt x="3170" y="1721"/>
                </a:lnTo>
                <a:lnTo>
                  <a:pt x="3170" y="1719"/>
                </a:lnTo>
                <a:lnTo>
                  <a:pt x="3170" y="1719"/>
                </a:lnTo>
                <a:lnTo>
                  <a:pt x="3170" y="1715"/>
                </a:lnTo>
                <a:lnTo>
                  <a:pt x="3172" y="1713"/>
                </a:lnTo>
                <a:lnTo>
                  <a:pt x="3172" y="1711"/>
                </a:lnTo>
                <a:lnTo>
                  <a:pt x="3174" y="1707"/>
                </a:lnTo>
                <a:lnTo>
                  <a:pt x="3174" y="1705"/>
                </a:lnTo>
                <a:lnTo>
                  <a:pt x="3174" y="1705"/>
                </a:lnTo>
                <a:lnTo>
                  <a:pt x="3174" y="1702"/>
                </a:lnTo>
                <a:lnTo>
                  <a:pt x="3176" y="1700"/>
                </a:lnTo>
                <a:lnTo>
                  <a:pt x="3176" y="1698"/>
                </a:lnTo>
                <a:lnTo>
                  <a:pt x="3176" y="1698"/>
                </a:lnTo>
                <a:lnTo>
                  <a:pt x="3176" y="1698"/>
                </a:lnTo>
                <a:lnTo>
                  <a:pt x="3179" y="1698"/>
                </a:lnTo>
                <a:lnTo>
                  <a:pt x="3181" y="1696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88"/>
                </a:lnTo>
                <a:lnTo>
                  <a:pt x="3183" y="1688"/>
                </a:lnTo>
                <a:lnTo>
                  <a:pt x="3183" y="1688"/>
                </a:lnTo>
                <a:lnTo>
                  <a:pt x="3185" y="1686"/>
                </a:lnTo>
                <a:lnTo>
                  <a:pt x="3185" y="1682"/>
                </a:lnTo>
                <a:lnTo>
                  <a:pt x="3185" y="1682"/>
                </a:lnTo>
                <a:lnTo>
                  <a:pt x="3187" y="1682"/>
                </a:lnTo>
                <a:lnTo>
                  <a:pt x="3187" y="1679"/>
                </a:lnTo>
                <a:lnTo>
                  <a:pt x="3189" y="1677"/>
                </a:lnTo>
                <a:lnTo>
                  <a:pt x="3189" y="1677"/>
                </a:lnTo>
                <a:lnTo>
                  <a:pt x="3189" y="1675"/>
                </a:lnTo>
                <a:lnTo>
                  <a:pt x="3189" y="1671"/>
                </a:lnTo>
                <a:lnTo>
                  <a:pt x="3191" y="1669"/>
                </a:lnTo>
                <a:lnTo>
                  <a:pt x="3191" y="1669"/>
                </a:lnTo>
                <a:lnTo>
                  <a:pt x="3193" y="1667"/>
                </a:lnTo>
                <a:lnTo>
                  <a:pt x="3197" y="1667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3"/>
                </a:lnTo>
                <a:lnTo>
                  <a:pt x="3200" y="1663"/>
                </a:lnTo>
                <a:lnTo>
                  <a:pt x="3200" y="1661"/>
                </a:lnTo>
                <a:lnTo>
                  <a:pt x="3200" y="1661"/>
                </a:lnTo>
                <a:lnTo>
                  <a:pt x="3202" y="1661"/>
                </a:lnTo>
                <a:lnTo>
                  <a:pt x="3202" y="1661"/>
                </a:lnTo>
                <a:lnTo>
                  <a:pt x="3202" y="1658"/>
                </a:lnTo>
                <a:lnTo>
                  <a:pt x="3202" y="1658"/>
                </a:lnTo>
                <a:lnTo>
                  <a:pt x="3204" y="1661"/>
                </a:lnTo>
                <a:lnTo>
                  <a:pt x="3206" y="1658"/>
                </a:lnTo>
                <a:lnTo>
                  <a:pt x="3208" y="1658"/>
                </a:lnTo>
                <a:lnTo>
                  <a:pt x="3210" y="1656"/>
                </a:lnTo>
                <a:lnTo>
                  <a:pt x="3210" y="1654"/>
                </a:lnTo>
                <a:lnTo>
                  <a:pt x="3212" y="1652"/>
                </a:lnTo>
                <a:lnTo>
                  <a:pt x="3214" y="1648"/>
                </a:lnTo>
                <a:lnTo>
                  <a:pt x="3214" y="1648"/>
                </a:lnTo>
                <a:lnTo>
                  <a:pt x="3214" y="1646"/>
                </a:lnTo>
                <a:lnTo>
                  <a:pt x="3216" y="1646"/>
                </a:lnTo>
                <a:lnTo>
                  <a:pt x="3218" y="1644"/>
                </a:lnTo>
                <a:lnTo>
                  <a:pt x="3218" y="1642"/>
                </a:lnTo>
                <a:lnTo>
                  <a:pt x="3223" y="1638"/>
                </a:lnTo>
                <a:lnTo>
                  <a:pt x="3223" y="1638"/>
                </a:lnTo>
                <a:lnTo>
                  <a:pt x="3225" y="1635"/>
                </a:lnTo>
                <a:lnTo>
                  <a:pt x="3225" y="1635"/>
                </a:lnTo>
                <a:lnTo>
                  <a:pt x="3227" y="1633"/>
                </a:lnTo>
                <a:lnTo>
                  <a:pt x="3237" y="1623"/>
                </a:lnTo>
                <a:lnTo>
                  <a:pt x="3241" y="1619"/>
                </a:lnTo>
                <a:lnTo>
                  <a:pt x="3246" y="1614"/>
                </a:lnTo>
                <a:lnTo>
                  <a:pt x="3250" y="1610"/>
                </a:lnTo>
                <a:lnTo>
                  <a:pt x="3258" y="1606"/>
                </a:lnTo>
                <a:lnTo>
                  <a:pt x="3271" y="1598"/>
                </a:lnTo>
                <a:lnTo>
                  <a:pt x="3275" y="1596"/>
                </a:lnTo>
                <a:lnTo>
                  <a:pt x="3288" y="1583"/>
                </a:lnTo>
                <a:lnTo>
                  <a:pt x="3296" y="1575"/>
                </a:lnTo>
                <a:lnTo>
                  <a:pt x="3302" y="1566"/>
                </a:lnTo>
                <a:lnTo>
                  <a:pt x="3306" y="1560"/>
                </a:lnTo>
                <a:lnTo>
                  <a:pt x="3313" y="1552"/>
                </a:lnTo>
                <a:lnTo>
                  <a:pt x="3319" y="1543"/>
                </a:lnTo>
                <a:lnTo>
                  <a:pt x="3319" y="1539"/>
                </a:lnTo>
                <a:lnTo>
                  <a:pt x="3321" y="1533"/>
                </a:lnTo>
                <a:lnTo>
                  <a:pt x="3323" y="1531"/>
                </a:lnTo>
                <a:lnTo>
                  <a:pt x="3325" y="1526"/>
                </a:lnTo>
                <a:lnTo>
                  <a:pt x="3327" y="1524"/>
                </a:lnTo>
                <a:lnTo>
                  <a:pt x="3329" y="1520"/>
                </a:lnTo>
                <a:lnTo>
                  <a:pt x="3329" y="1516"/>
                </a:lnTo>
                <a:lnTo>
                  <a:pt x="3334" y="1514"/>
                </a:lnTo>
                <a:lnTo>
                  <a:pt x="3336" y="1510"/>
                </a:lnTo>
                <a:lnTo>
                  <a:pt x="3336" y="1508"/>
                </a:lnTo>
                <a:lnTo>
                  <a:pt x="3338" y="1503"/>
                </a:lnTo>
                <a:lnTo>
                  <a:pt x="3342" y="1499"/>
                </a:lnTo>
                <a:lnTo>
                  <a:pt x="3342" y="1499"/>
                </a:lnTo>
                <a:lnTo>
                  <a:pt x="3344" y="1495"/>
                </a:lnTo>
                <a:lnTo>
                  <a:pt x="3344" y="1491"/>
                </a:lnTo>
                <a:lnTo>
                  <a:pt x="3344" y="1489"/>
                </a:lnTo>
                <a:lnTo>
                  <a:pt x="3344" y="1484"/>
                </a:lnTo>
                <a:lnTo>
                  <a:pt x="3346" y="1482"/>
                </a:lnTo>
                <a:lnTo>
                  <a:pt x="3346" y="1482"/>
                </a:lnTo>
                <a:lnTo>
                  <a:pt x="3350" y="1480"/>
                </a:lnTo>
                <a:lnTo>
                  <a:pt x="3350" y="1480"/>
                </a:lnTo>
                <a:lnTo>
                  <a:pt x="3352" y="1482"/>
                </a:lnTo>
                <a:lnTo>
                  <a:pt x="3352" y="1480"/>
                </a:lnTo>
                <a:lnTo>
                  <a:pt x="3352" y="1480"/>
                </a:lnTo>
                <a:lnTo>
                  <a:pt x="3350" y="1480"/>
                </a:lnTo>
                <a:lnTo>
                  <a:pt x="3348" y="1478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6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78"/>
                </a:lnTo>
                <a:lnTo>
                  <a:pt x="3348" y="1478"/>
                </a:lnTo>
                <a:lnTo>
                  <a:pt x="3348" y="1472"/>
                </a:lnTo>
                <a:lnTo>
                  <a:pt x="3348" y="1468"/>
                </a:lnTo>
                <a:lnTo>
                  <a:pt x="3348" y="1466"/>
                </a:lnTo>
                <a:lnTo>
                  <a:pt x="3350" y="1463"/>
                </a:lnTo>
                <a:lnTo>
                  <a:pt x="3350" y="1461"/>
                </a:lnTo>
                <a:lnTo>
                  <a:pt x="3350" y="1461"/>
                </a:lnTo>
                <a:lnTo>
                  <a:pt x="3348" y="1461"/>
                </a:lnTo>
                <a:lnTo>
                  <a:pt x="3344" y="1459"/>
                </a:lnTo>
                <a:lnTo>
                  <a:pt x="3342" y="1459"/>
                </a:lnTo>
                <a:lnTo>
                  <a:pt x="3340" y="1461"/>
                </a:lnTo>
                <a:lnTo>
                  <a:pt x="3338" y="1461"/>
                </a:lnTo>
                <a:lnTo>
                  <a:pt x="3334" y="1466"/>
                </a:lnTo>
                <a:lnTo>
                  <a:pt x="3327" y="1466"/>
                </a:lnTo>
                <a:lnTo>
                  <a:pt x="3323" y="1468"/>
                </a:lnTo>
                <a:lnTo>
                  <a:pt x="3319" y="1468"/>
                </a:lnTo>
                <a:lnTo>
                  <a:pt x="3317" y="1470"/>
                </a:lnTo>
                <a:lnTo>
                  <a:pt x="3317" y="1470"/>
                </a:lnTo>
                <a:lnTo>
                  <a:pt x="3313" y="1468"/>
                </a:lnTo>
                <a:lnTo>
                  <a:pt x="3311" y="1468"/>
                </a:lnTo>
                <a:lnTo>
                  <a:pt x="3308" y="1468"/>
                </a:lnTo>
                <a:lnTo>
                  <a:pt x="3304" y="1470"/>
                </a:lnTo>
                <a:lnTo>
                  <a:pt x="3298" y="1472"/>
                </a:lnTo>
                <a:lnTo>
                  <a:pt x="3296" y="1470"/>
                </a:lnTo>
                <a:lnTo>
                  <a:pt x="3294" y="1470"/>
                </a:lnTo>
                <a:lnTo>
                  <a:pt x="3292" y="1472"/>
                </a:lnTo>
                <a:lnTo>
                  <a:pt x="3288" y="1474"/>
                </a:lnTo>
                <a:lnTo>
                  <a:pt x="3281" y="1476"/>
                </a:lnTo>
                <a:lnTo>
                  <a:pt x="3281" y="1476"/>
                </a:lnTo>
                <a:lnTo>
                  <a:pt x="3277" y="1476"/>
                </a:lnTo>
                <a:lnTo>
                  <a:pt x="3275" y="1476"/>
                </a:lnTo>
                <a:lnTo>
                  <a:pt x="3271" y="1474"/>
                </a:lnTo>
                <a:lnTo>
                  <a:pt x="3269" y="1476"/>
                </a:lnTo>
                <a:lnTo>
                  <a:pt x="3264" y="1478"/>
                </a:lnTo>
                <a:lnTo>
                  <a:pt x="3258" y="1480"/>
                </a:lnTo>
                <a:lnTo>
                  <a:pt x="3250" y="1480"/>
                </a:lnTo>
                <a:lnTo>
                  <a:pt x="3250" y="1480"/>
                </a:lnTo>
                <a:lnTo>
                  <a:pt x="3248" y="1478"/>
                </a:lnTo>
                <a:lnTo>
                  <a:pt x="3244" y="1476"/>
                </a:lnTo>
                <a:lnTo>
                  <a:pt x="3239" y="1472"/>
                </a:lnTo>
                <a:lnTo>
                  <a:pt x="3237" y="1468"/>
                </a:lnTo>
                <a:lnTo>
                  <a:pt x="3235" y="1466"/>
                </a:lnTo>
                <a:lnTo>
                  <a:pt x="3233" y="1463"/>
                </a:lnTo>
                <a:lnTo>
                  <a:pt x="3231" y="1463"/>
                </a:lnTo>
                <a:lnTo>
                  <a:pt x="3229" y="1463"/>
                </a:lnTo>
                <a:lnTo>
                  <a:pt x="3227" y="1463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3"/>
                </a:lnTo>
                <a:lnTo>
                  <a:pt x="3225" y="1463"/>
                </a:lnTo>
                <a:lnTo>
                  <a:pt x="3227" y="1461"/>
                </a:lnTo>
                <a:lnTo>
                  <a:pt x="3231" y="1461"/>
                </a:lnTo>
                <a:lnTo>
                  <a:pt x="3235" y="1459"/>
                </a:lnTo>
                <a:lnTo>
                  <a:pt x="3235" y="1457"/>
                </a:lnTo>
                <a:lnTo>
                  <a:pt x="3235" y="1457"/>
                </a:lnTo>
                <a:lnTo>
                  <a:pt x="3237" y="1455"/>
                </a:lnTo>
                <a:lnTo>
                  <a:pt x="3235" y="1453"/>
                </a:lnTo>
                <a:lnTo>
                  <a:pt x="3235" y="1451"/>
                </a:lnTo>
                <a:lnTo>
                  <a:pt x="3233" y="1449"/>
                </a:lnTo>
                <a:lnTo>
                  <a:pt x="3233" y="1447"/>
                </a:lnTo>
                <a:lnTo>
                  <a:pt x="3231" y="1447"/>
                </a:lnTo>
                <a:lnTo>
                  <a:pt x="3231" y="1445"/>
                </a:lnTo>
                <a:lnTo>
                  <a:pt x="3231" y="1447"/>
                </a:lnTo>
                <a:lnTo>
                  <a:pt x="3227" y="1445"/>
                </a:lnTo>
                <a:lnTo>
                  <a:pt x="3227" y="1443"/>
                </a:lnTo>
                <a:lnTo>
                  <a:pt x="3225" y="1440"/>
                </a:lnTo>
                <a:lnTo>
                  <a:pt x="3223" y="1440"/>
                </a:lnTo>
                <a:lnTo>
                  <a:pt x="3220" y="1438"/>
                </a:lnTo>
                <a:lnTo>
                  <a:pt x="3220" y="1434"/>
                </a:lnTo>
                <a:lnTo>
                  <a:pt x="3212" y="1430"/>
                </a:lnTo>
                <a:lnTo>
                  <a:pt x="3208" y="1426"/>
                </a:lnTo>
                <a:lnTo>
                  <a:pt x="3204" y="1419"/>
                </a:lnTo>
                <a:lnTo>
                  <a:pt x="3200" y="1417"/>
                </a:lnTo>
                <a:lnTo>
                  <a:pt x="3197" y="1415"/>
                </a:lnTo>
                <a:lnTo>
                  <a:pt x="3195" y="1415"/>
                </a:lnTo>
                <a:lnTo>
                  <a:pt x="3193" y="1415"/>
                </a:lnTo>
                <a:lnTo>
                  <a:pt x="3191" y="1415"/>
                </a:lnTo>
                <a:lnTo>
                  <a:pt x="3191" y="1413"/>
                </a:lnTo>
                <a:lnTo>
                  <a:pt x="3189" y="1411"/>
                </a:lnTo>
                <a:lnTo>
                  <a:pt x="3189" y="1411"/>
                </a:lnTo>
                <a:lnTo>
                  <a:pt x="3187" y="1409"/>
                </a:lnTo>
                <a:lnTo>
                  <a:pt x="3187" y="1409"/>
                </a:lnTo>
                <a:lnTo>
                  <a:pt x="3185" y="1407"/>
                </a:lnTo>
                <a:lnTo>
                  <a:pt x="3185" y="1409"/>
                </a:lnTo>
                <a:lnTo>
                  <a:pt x="3185" y="1409"/>
                </a:lnTo>
                <a:lnTo>
                  <a:pt x="3185" y="1411"/>
                </a:lnTo>
                <a:lnTo>
                  <a:pt x="3185" y="1411"/>
                </a:lnTo>
                <a:lnTo>
                  <a:pt x="3185" y="1413"/>
                </a:lnTo>
                <a:lnTo>
                  <a:pt x="3183" y="1411"/>
                </a:lnTo>
                <a:lnTo>
                  <a:pt x="3183" y="1407"/>
                </a:lnTo>
                <a:lnTo>
                  <a:pt x="3181" y="1407"/>
                </a:lnTo>
                <a:lnTo>
                  <a:pt x="3181" y="1407"/>
                </a:lnTo>
                <a:lnTo>
                  <a:pt x="3179" y="1403"/>
                </a:lnTo>
                <a:lnTo>
                  <a:pt x="3176" y="1401"/>
                </a:lnTo>
                <a:lnTo>
                  <a:pt x="3176" y="1396"/>
                </a:lnTo>
                <a:lnTo>
                  <a:pt x="3174" y="1388"/>
                </a:lnTo>
                <a:lnTo>
                  <a:pt x="3172" y="1384"/>
                </a:lnTo>
                <a:lnTo>
                  <a:pt x="3172" y="1378"/>
                </a:lnTo>
                <a:lnTo>
                  <a:pt x="3166" y="1369"/>
                </a:lnTo>
                <a:lnTo>
                  <a:pt x="3166" y="1369"/>
                </a:lnTo>
                <a:lnTo>
                  <a:pt x="3164" y="1367"/>
                </a:lnTo>
                <a:lnTo>
                  <a:pt x="3162" y="1365"/>
                </a:lnTo>
                <a:lnTo>
                  <a:pt x="3162" y="1367"/>
                </a:lnTo>
                <a:lnTo>
                  <a:pt x="3162" y="1367"/>
                </a:lnTo>
                <a:lnTo>
                  <a:pt x="3160" y="1365"/>
                </a:lnTo>
                <a:lnTo>
                  <a:pt x="3160" y="1365"/>
                </a:lnTo>
                <a:lnTo>
                  <a:pt x="3158" y="1361"/>
                </a:lnTo>
                <a:lnTo>
                  <a:pt x="3153" y="1359"/>
                </a:lnTo>
                <a:lnTo>
                  <a:pt x="3153" y="1359"/>
                </a:lnTo>
                <a:lnTo>
                  <a:pt x="3151" y="1359"/>
                </a:lnTo>
                <a:lnTo>
                  <a:pt x="3151" y="1359"/>
                </a:lnTo>
                <a:lnTo>
                  <a:pt x="3149" y="1354"/>
                </a:lnTo>
                <a:lnTo>
                  <a:pt x="3147" y="1346"/>
                </a:lnTo>
                <a:lnTo>
                  <a:pt x="3147" y="1344"/>
                </a:lnTo>
                <a:lnTo>
                  <a:pt x="3147" y="1338"/>
                </a:lnTo>
                <a:lnTo>
                  <a:pt x="3147" y="1334"/>
                </a:lnTo>
                <a:lnTo>
                  <a:pt x="3147" y="1331"/>
                </a:lnTo>
                <a:lnTo>
                  <a:pt x="3147" y="1329"/>
                </a:lnTo>
                <a:lnTo>
                  <a:pt x="3145" y="1327"/>
                </a:lnTo>
                <a:lnTo>
                  <a:pt x="3145" y="1325"/>
                </a:lnTo>
                <a:lnTo>
                  <a:pt x="3145" y="1323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3"/>
                </a:lnTo>
                <a:lnTo>
                  <a:pt x="3147" y="1323"/>
                </a:lnTo>
                <a:lnTo>
                  <a:pt x="3145" y="1321"/>
                </a:lnTo>
                <a:lnTo>
                  <a:pt x="3143" y="1317"/>
                </a:lnTo>
                <a:lnTo>
                  <a:pt x="3143" y="1315"/>
                </a:lnTo>
                <a:lnTo>
                  <a:pt x="3141" y="1310"/>
                </a:lnTo>
                <a:lnTo>
                  <a:pt x="3141" y="1310"/>
                </a:lnTo>
                <a:lnTo>
                  <a:pt x="3141" y="1308"/>
                </a:lnTo>
                <a:lnTo>
                  <a:pt x="3135" y="1304"/>
                </a:lnTo>
                <a:lnTo>
                  <a:pt x="3132" y="1300"/>
                </a:lnTo>
                <a:lnTo>
                  <a:pt x="3128" y="1300"/>
                </a:lnTo>
                <a:lnTo>
                  <a:pt x="3126" y="1298"/>
                </a:lnTo>
                <a:lnTo>
                  <a:pt x="3126" y="1298"/>
                </a:lnTo>
                <a:lnTo>
                  <a:pt x="3124" y="1296"/>
                </a:lnTo>
                <a:lnTo>
                  <a:pt x="3122" y="1292"/>
                </a:lnTo>
                <a:lnTo>
                  <a:pt x="3122" y="1289"/>
                </a:lnTo>
                <a:lnTo>
                  <a:pt x="3122" y="1283"/>
                </a:lnTo>
                <a:lnTo>
                  <a:pt x="3122" y="1283"/>
                </a:lnTo>
                <a:lnTo>
                  <a:pt x="3122" y="1281"/>
                </a:lnTo>
                <a:lnTo>
                  <a:pt x="3124" y="1281"/>
                </a:lnTo>
                <a:lnTo>
                  <a:pt x="3124" y="1281"/>
                </a:lnTo>
                <a:lnTo>
                  <a:pt x="3126" y="1281"/>
                </a:lnTo>
                <a:lnTo>
                  <a:pt x="3124" y="1279"/>
                </a:lnTo>
                <a:lnTo>
                  <a:pt x="3122" y="1277"/>
                </a:lnTo>
                <a:lnTo>
                  <a:pt x="3120" y="1277"/>
                </a:lnTo>
                <a:lnTo>
                  <a:pt x="3118" y="1273"/>
                </a:lnTo>
                <a:lnTo>
                  <a:pt x="3114" y="1262"/>
                </a:lnTo>
                <a:lnTo>
                  <a:pt x="3109" y="1258"/>
                </a:lnTo>
                <a:lnTo>
                  <a:pt x="3109" y="1254"/>
                </a:lnTo>
                <a:lnTo>
                  <a:pt x="3105" y="1250"/>
                </a:lnTo>
                <a:lnTo>
                  <a:pt x="3101" y="1241"/>
                </a:lnTo>
                <a:lnTo>
                  <a:pt x="3099" y="1239"/>
                </a:lnTo>
                <a:lnTo>
                  <a:pt x="3099" y="1233"/>
                </a:lnTo>
                <a:lnTo>
                  <a:pt x="3099" y="1231"/>
                </a:lnTo>
                <a:lnTo>
                  <a:pt x="3097" y="1231"/>
                </a:lnTo>
                <a:lnTo>
                  <a:pt x="3097" y="1229"/>
                </a:lnTo>
                <a:lnTo>
                  <a:pt x="3095" y="1227"/>
                </a:lnTo>
                <a:lnTo>
                  <a:pt x="3095" y="1224"/>
                </a:lnTo>
                <a:lnTo>
                  <a:pt x="3095" y="1222"/>
                </a:lnTo>
                <a:lnTo>
                  <a:pt x="3093" y="1220"/>
                </a:lnTo>
                <a:lnTo>
                  <a:pt x="3093" y="1218"/>
                </a:lnTo>
                <a:lnTo>
                  <a:pt x="3091" y="1218"/>
                </a:lnTo>
                <a:lnTo>
                  <a:pt x="3088" y="1216"/>
                </a:lnTo>
                <a:lnTo>
                  <a:pt x="3086" y="1212"/>
                </a:lnTo>
                <a:lnTo>
                  <a:pt x="3084" y="1210"/>
                </a:lnTo>
                <a:lnTo>
                  <a:pt x="3084" y="1208"/>
                </a:lnTo>
                <a:lnTo>
                  <a:pt x="3084" y="1208"/>
                </a:lnTo>
                <a:lnTo>
                  <a:pt x="3082" y="1206"/>
                </a:lnTo>
                <a:lnTo>
                  <a:pt x="3080" y="1204"/>
                </a:lnTo>
                <a:lnTo>
                  <a:pt x="3080" y="1204"/>
                </a:lnTo>
                <a:lnTo>
                  <a:pt x="3080" y="1199"/>
                </a:lnTo>
                <a:lnTo>
                  <a:pt x="3080" y="1197"/>
                </a:lnTo>
                <a:lnTo>
                  <a:pt x="3080" y="1197"/>
                </a:lnTo>
                <a:lnTo>
                  <a:pt x="3078" y="1195"/>
                </a:lnTo>
                <a:lnTo>
                  <a:pt x="3076" y="1193"/>
                </a:lnTo>
                <a:lnTo>
                  <a:pt x="3078" y="1191"/>
                </a:lnTo>
                <a:lnTo>
                  <a:pt x="3078" y="1189"/>
                </a:lnTo>
                <a:lnTo>
                  <a:pt x="3078" y="1189"/>
                </a:lnTo>
                <a:lnTo>
                  <a:pt x="3080" y="1187"/>
                </a:lnTo>
                <a:lnTo>
                  <a:pt x="3080" y="1191"/>
                </a:lnTo>
                <a:lnTo>
                  <a:pt x="3082" y="1195"/>
                </a:lnTo>
                <a:lnTo>
                  <a:pt x="3082" y="1195"/>
                </a:lnTo>
                <a:lnTo>
                  <a:pt x="3082" y="1197"/>
                </a:lnTo>
                <a:lnTo>
                  <a:pt x="3084" y="1199"/>
                </a:lnTo>
                <a:lnTo>
                  <a:pt x="3086" y="1201"/>
                </a:lnTo>
                <a:lnTo>
                  <a:pt x="3088" y="1204"/>
                </a:lnTo>
                <a:lnTo>
                  <a:pt x="3088" y="1206"/>
                </a:lnTo>
                <a:lnTo>
                  <a:pt x="3088" y="1208"/>
                </a:lnTo>
                <a:lnTo>
                  <a:pt x="3088" y="1210"/>
                </a:lnTo>
                <a:lnTo>
                  <a:pt x="3093" y="1212"/>
                </a:lnTo>
                <a:lnTo>
                  <a:pt x="3095" y="1214"/>
                </a:lnTo>
                <a:lnTo>
                  <a:pt x="3097" y="1218"/>
                </a:lnTo>
                <a:lnTo>
                  <a:pt x="3101" y="1220"/>
                </a:lnTo>
                <a:lnTo>
                  <a:pt x="3103" y="1222"/>
                </a:lnTo>
                <a:lnTo>
                  <a:pt x="3105" y="1220"/>
                </a:lnTo>
                <a:lnTo>
                  <a:pt x="3105" y="1218"/>
                </a:lnTo>
                <a:lnTo>
                  <a:pt x="3107" y="1216"/>
                </a:lnTo>
                <a:lnTo>
                  <a:pt x="3107" y="1214"/>
                </a:lnTo>
                <a:lnTo>
                  <a:pt x="3109" y="1208"/>
                </a:lnTo>
                <a:lnTo>
                  <a:pt x="3112" y="1199"/>
                </a:lnTo>
                <a:lnTo>
                  <a:pt x="3112" y="1197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7"/>
                </a:lnTo>
                <a:lnTo>
                  <a:pt x="3112" y="1208"/>
                </a:lnTo>
                <a:lnTo>
                  <a:pt x="3112" y="1210"/>
                </a:lnTo>
                <a:lnTo>
                  <a:pt x="3109" y="1214"/>
                </a:lnTo>
                <a:lnTo>
                  <a:pt x="3109" y="1216"/>
                </a:lnTo>
                <a:lnTo>
                  <a:pt x="3109" y="1218"/>
                </a:lnTo>
                <a:lnTo>
                  <a:pt x="3112" y="1216"/>
                </a:lnTo>
                <a:lnTo>
                  <a:pt x="3112" y="1216"/>
                </a:lnTo>
                <a:lnTo>
                  <a:pt x="3116" y="1218"/>
                </a:lnTo>
                <a:lnTo>
                  <a:pt x="3118" y="1218"/>
                </a:lnTo>
                <a:lnTo>
                  <a:pt x="3120" y="1222"/>
                </a:lnTo>
                <a:lnTo>
                  <a:pt x="3124" y="1227"/>
                </a:lnTo>
                <a:lnTo>
                  <a:pt x="3126" y="1231"/>
                </a:lnTo>
                <a:lnTo>
                  <a:pt x="3126" y="1233"/>
                </a:lnTo>
                <a:lnTo>
                  <a:pt x="3130" y="1235"/>
                </a:lnTo>
                <a:lnTo>
                  <a:pt x="3130" y="1237"/>
                </a:lnTo>
                <a:lnTo>
                  <a:pt x="3132" y="1241"/>
                </a:lnTo>
                <a:lnTo>
                  <a:pt x="3137" y="1248"/>
                </a:lnTo>
                <a:lnTo>
                  <a:pt x="3139" y="1250"/>
                </a:lnTo>
                <a:lnTo>
                  <a:pt x="3139" y="1252"/>
                </a:lnTo>
                <a:lnTo>
                  <a:pt x="3141" y="1254"/>
                </a:lnTo>
                <a:lnTo>
                  <a:pt x="3141" y="1254"/>
                </a:lnTo>
                <a:lnTo>
                  <a:pt x="3143" y="1256"/>
                </a:lnTo>
                <a:lnTo>
                  <a:pt x="3145" y="1260"/>
                </a:lnTo>
                <a:lnTo>
                  <a:pt x="3147" y="1262"/>
                </a:lnTo>
                <a:lnTo>
                  <a:pt x="3147" y="1264"/>
                </a:lnTo>
                <a:lnTo>
                  <a:pt x="3147" y="1264"/>
                </a:lnTo>
                <a:lnTo>
                  <a:pt x="3147" y="1266"/>
                </a:lnTo>
                <a:lnTo>
                  <a:pt x="3147" y="1269"/>
                </a:lnTo>
                <a:lnTo>
                  <a:pt x="3149" y="1271"/>
                </a:lnTo>
                <a:lnTo>
                  <a:pt x="3149" y="1273"/>
                </a:lnTo>
                <a:lnTo>
                  <a:pt x="3151" y="1275"/>
                </a:lnTo>
                <a:lnTo>
                  <a:pt x="3153" y="1275"/>
                </a:lnTo>
                <a:lnTo>
                  <a:pt x="3153" y="1275"/>
                </a:lnTo>
                <a:lnTo>
                  <a:pt x="3156" y="1277"/>
                </a:lnTo>
                <a:lnTo>
                  <a:pt x="3158" y="1277"/>
                </a:lnTo>
                <a:lnTo>
                  <a:pt x="3158" y="1279"/>
                </a:lnTo>
                <a:lnTo>
                  <a:pt x="3160" y="1279"/>
                </a:lnTo>
                <a:lnTo>
                  <a:pt x="3162" y="1281"/>
                </a:lnTo>
                <a:lnTo>
                  <a:pt x="3164" y="1285"/>
                </a:lnTo>
                <a:lnTo>
                  <a:pt x="3166" y="1287"/>
                </a:lnTo>
                <a:lnTo>
                  <a:pt x="3168" y="1292"/>
                </a:lnTo>
                <a:lnTo>
                  <a:pt x="3170" y="1292"/>
                </a:lnTo>
                <a:lnTo>
                  <a:pt x="3170" y="1294"/>
                </a:lnTo>
                <a:lnTo>
                  <a:pt x="3170" y="1296"/>
                </a:lnTo>
                <a:lnTo>
                  <a:pt x="3172" y="1298"/>
                </a:lnTo>
                <a:lnTo>
                  <a:pt x="3170" y="1298"/>
                </a:lnTo>
                <a:lnTo>
                  <a:pt x="3172" y="1298"/>
                </a:lnTo>
                <a:lnTo>
                  <a:pt x="3172" y="1298"/>
                </a:lnTo>
                <a:lnTo>
                  <a:pt x="3172" y="1300"/>
                </a:lnTo>
                <a:lnTo>
                  <a:pt x="3174" y="1302"/>
                </a:lnTo>
                <a:lnTo>
                  <a:pt x="3174" y="1304"/>
                </a:lnTo>
                <a:lnTo>
                  <a:pt x="3174" y="1306"/>
                </a:lnTo>
                <a:lnTo>
                  <a:pt x="3172" y="1306"/>
                </a:lnTo>
                <a:lnTo>
                  <a:pt x="3172" y="1310"/>
                </a:lnTo>
                <a:lnTo>
                  <a:pt x="3172" y="1313"/>
                </a:lnTo>
                <a:lnTo>
                  <a:pt x="3172" y="1315"/>
                </a:lnTo>
                <a:lnTo>
                  <a:pt x="3174" y="1315"/>
                </a:lnTo>
                <a:lnTo>
                  <a:pt x="3174" y="1317"/>
                </a:lnTo>
                <a:lnTo>
                  <a:pt x="3174" y="1319"/>
                </a:lnTo>
                <a:lnTo>
                  <a:pt x="3174" y="1321"/>
                </a:lnTo>
                <a:lnTo>
                  <a:pt x="3176" y="1325"/>
                </a:lnTo>
                <a:lnTo>
                  <a:pt x="3181" y="1329"/>
                </a:lnTo>
                <a:lnTo>
                  <a:pt x="3181" y="1334"/>
                </a:lnTo>
                <a:lnTo>
                  <a:pt x="3183" y="1334"/>
                </a:lnTo>
                <a:lnTo>
                  <a:pt x="3185" y="1336"/>
                </a:lnTo>
                <a:lnTo>
                  <a:pt x="3189" y="1336"/>
                </a:lnTo>
                <a:lnTo>
                  <a:pt x="3193" y="1340"/>
                </a:lnTo>
                <a:lnTo>
                  <a:pt x="3195" y="1342"/>
                </a:lnTo>
                <a:lnTo>
                  <a:pt x="3197" y="1344"/>
                </a:lnTo>
                <a:lnTo>
                  <a:pt x="3197" y="1344"/>
                </a:lnTo>
                <a:lnTo>
                  <a:pt x="3200" y="1346"/>
                </a:lnTo>
                <a:lnTo>
                  <a:pt x="3200" y="1346"/>
                </a:lnTo>
                <a:lnTo>
                  <a:pt x="3200" y="1348"/>
                </a:lnTo>
                <a:lnTo>
                  <a:pt x="3204" y="1354"/>
                </a:lnTo>
                <a:lnTo>
                  <a:pt x="3204" y="1354"/>
                </a:lnTo>
                <a:lnTo>
                  <a:pt x="3204" y="1357"/>
                </a:lnTo>
                <a:lnTo>
                  <a:pt x="3206" y="1359"/>
                </a:lnTo>
                <a:lnTo>
                  <a:pt x="3206" y="1361"/>
                </a:lnTo>
                <a:lnTo>
                  <a:pt x="3208" y="1363"/>
                </a:lnTo>
                <a:lnTo>
                  <a:pt x="3210" y="1367"/>
                </a:lnTo>
                <a:lnTo>
                  <a:pt x="3212" y="1369"/>
                </a:lnTo>
                <a:lnTo>
                  <a:pt x="3212" y="1371"/>
                </a:lnTo>
                <a:lnTo>
                  <a:pt x="3216" y="1375"/>
                </a:lnTo>
                <a:lnTo>
                  <a:pt x="3220" y="1378"/>
                </a:lnTo>
                <a:lnTo>
                  <a:pt x="3220" y="1382"/>
                </a:lnTo>
                <a:lnTo>
                  <a:pt x="3223" y="1384"/>
                </a:lnTo>
                <a:lnTo>
                  <a:pt x="3223" y="1384"/>
                </a:lnTo>
                <a:lnTo>
                  <a:pt x="3225" y="1386"/>
                </a:lnTo>
                <a:lnTo>
                  <a:pt x="3225" y="1386"/>
                </a:lnTo>
                <a:lnTo>
                  <a:pt x="3225" y="1388"/>
                </a:lnTo>
                <a:lnTo>
                  <a:pt x="3227" y="1388"/>
                </a:lnTo>
                <a:lnTo>
                  <a:pt x="3227" y="1390"/>
                </a:lnTo>
                <a:lnTo>
                  <a:pt x="3227" y="1390"/>
                </a:lnTo>
                <a:lnTo>
                  <a:pt x="3227" y="1392"/>
                </a:lnTo>
                <a:lnTo>
                  <a:pt x="3227" y="1394"/>
                </a:lnTo>
                <a:lnTo>
                  <a:pt x="3229" y="1399"/>
                </a:lnTo>
                <a:lnTo>
                  <a:pt x="3227" y="1405"/>
                </a:lnTo>
                <a:lnTo>
                  <a:pt x="3227" y="1409"/>
                </a:lnTo>
                <a:lnTo>
                  <a:pt x="3227" y="1409"/>
                </a:lnTo>
                <a:lnTo>
                  <a:pt x="3227" y="1411"/>
                </a:lnTo>
                <a:lnTo>
                  <a:pt x="3227" y="1409"/>
                </a:lnTo>
                <a:lnTo>
                  <a:pt x="3227" y="1409"/>
                </a:lnTo>
                <a:lnTo>
                  <a:pt x="3225" y="1411"/>
                </a:lnTo>
                <a:lnTo>
                  <a:pt x="3229" y="1413"/>
                </a:lnTo>
                <a:lnTo>
                  <a:pt x="3229" y="1413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7"/>
                </a:lnTo>
                <a:lnTo>
                  <a:pt x="3229" y="1417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4"/>
                </a:lnTo>
                <a:lnTo>
                  <a:pt x="3231" y="1426"/>
                </a:lnTo>
                <a:lnTo>
                  <a:pt x="3231" y="1428"/>
                </a:lnTo>
                <a:lnTo>
                  <a:pt x="3233" y="1430"/>
                </a:lnTo>
                <a:lnTo>
                  <a:pt x="3235" y="1434"/>
                </a:lnTo>
                <a:lnTo>
                  <a:pt x="3235" y="1434"/>
                </a:lnTo>
                <a:lnTo>
                  <a:pt x="3233" y="1440"/>
                </a:lnTo>
                <a:lnTo>
                  <a:pt x="3237" y="1447"/>
                </a:lnTo>
                <a:lnTo>
                  <a:pt x="3237" y="1449"/>
                </a:lnTo>
                <a:lnTo>
                  <a:pt x="3239" y="1447"/>
                </a:lnTo>
                <a:lnTo>
                  <a:pt x="3244" y="1449"/>
                </a:lnTo>
                <a:lnTo>
                  <a:pt x="3244" y="1449"/>
                </a:lnTo>
                <a:lnTo>
                  <a:pt x="3246" y="1449"/>
                </a:lnTo>
                <a:lnTo>
                  <a:pt x="3248" y="1449"/>
                </a:lnTo>
                <a:lnTo>
                  <a:pt x="3250" y="1449"/>
                </a:lnTo>
                <a:lnTo>
                  <a:pt x="3250" y="1449"/>
                </a:lnTo>
                <a:lnTo>
                  <a:pt x="3254" y="1447"/>
                </a:lnTo>
                <a:lnTo>
                  <a:pt x="3256" y="1447"/>
                </a:lnTo>
                <a:lnTo>
                  <a:pt x="3258" y="1447"/>
                </a:lnTo>
                <a:lnTo>
                  <a:pt x="3260" y="1447"/>
                </a:lnTo>
                <a:lnTo>
                  <a:pt x="3260" y="1445"/>
                </a:lnTo>
                <a:lnTo>
                  <a:pt x="3262" y="1443"/>
                </a:lnTo>
                <a:lnTo>
                  <a:pt x="3264" y="1443"/>
                </a:lnTo>
                <a:lnTo>
                  <a:pt x="3267" y="1440"/>
                </a:lnTo>
                <a:lnTo>
                  <a:pt x="3269" y="1438"/>
                </a:lnTo>
                <a:lnTo>
                  <a:pt x="3273" y="1438"/>
                </a:lnTo>
                <a:lnTo>
                  <a:pt x="3277" y="1438"/>
                </a:lnTo>
                <a:lnTo>
                  <a:pt x="3281" y="1438"/>
                </a:lnTo>
                <a:lnTo>
                  <a:pt x="3283" y="1436"/>
                </a:lnTo>
                <a:lnTo>
                  <a:pt x="3285" y="1436"/>
                </a:lnTo>
                <a:lnTo>
                  <a:pt x="3288" y="1436"/>
                </a:lnTo>
                <a:lnTo>
                  <a:pt x="3292" y="1434"/>
                </a:lnTo>
                <a:lnTo>
                  <a:pt x="3294" y="1434"/>
                </a:lnTo>
                <a:lnTo>
                  <a:pt x="3298" y="1430"/>
                </a:lnTo>
                <a:lnTo>
                  <a:pt x="3300" y="1430"/>
                </a:lnTo>
                <a:lnTo>
                  <a:pt x="3302" y="1428"/>
                </a:lnTo>
                <a:lnTo>
                  <a:pt x="3302" y="1428"/>
                </a:lnTo>
                <a:lnTo>
                  <a:pt x="3306" y="1430"/>
                </a:lnTo>
                <a:lnTo>
                  <a:pt x="3311" y="1428"/>
                </a:lnTo>
                <a:lnTo>
                  <a:pt x="3313" y="1428"/>
                </a:lnTo>
                <a:lnTo>
                  <a:pt x="3313" y="1428"/>
                </a:lnTo>
                <a:lnTo>
                  <a:pt x="3315" y="1428"/>
                </a:lnTo>
                <a:lnTo>
                  <a:pt x="3317" y="1426"/>
                </a:lnTo>
                <a:lnTo>
                  <a:pt x="3317" y="1424"/>
                </a:lnTo>
                <a:lnTo>
                  <a:pt x="3319" y="1422"/>
                </a:lnTo>
                <a:lnTo>
                  <a:pt x="3319" y="1422"/>
                </a:lnTo>
                <a:lnTo>
                  <a:pt x="3323" y="1419"/>
                </a:lnTo>
                <a:lnTo>
                  <a:pt x="3325" y="1417"/>
                </a:lnTo>
                <a:lnTo>
                  <a:pt x="3332" y="1417"/>
                </a:lnTo>
                <a:lnTo>
                  <a:pt x="3334" y="1417"/>
                </a:lnTo>
                <a:lnTo>
                  <a:pt x="3338" y="1415"/>
                </a:lnTo>
                <a:lnTo>
                  <a:pt x="3340" y="1413"/>
                </a:lnTo>
                <a:lnTo>
                  <a:pt x="3346" y="1413"/>
                </a:lnTo>
                <a:lnTo>
                  <a:pt x="3350" y="1411"/>
                </a:lnTo>
                <a:lnTo>
                  <a:pt x="3355" y="1409"/>
                </a:lnTo>
                <a:lnTo>
                  <a:pt x="3357" y="1409"/>
                </a:lnTo>
                <a:lnTo>
                  <a:pt x="3357" y="1407"/>
                </a:lnTo>
                <a:lnTo>
                  <a:pt x="3359" y="1407"/>
                </a:lnTo>
                <a:lnTo>
                  <a:pt x="3361" y="1407"/>
                </a:lnTo>
                <a:lnTo>
                  <a:pt x="3363" y="1405"/>
                </a:lnTo>
                <a:lnTo>
                  <a:pt x="3365" y="1405"/>
                </a:lnTo>
                <a:lnTo>
                  <a:pt x="3365" y="1403"/>
                </a:lnTo>
                <a:lnTo>
                  <a:pt x="3363" y="1401"/>
                </a:lnTo>
                <a:lnTo>
                  <a:pt x="3365" y="1396"/>
                </a:lnTo>
                <a:lnTo>
                  <a:pt x="3365" y="1394"/>
                </a:lnTo>
                <a:lnTo>
                  <a:pt x="3367" y="1394"/>
                </a:lnTo>
                <a:lnTo>
                  <a:pt x="3369" y="1392"/>
                </a:lnTo>
                <a:lnTo>
                  <a:pt x="3378" y="1390"/>
                </a:lnTo>
                <a:lnTo>
                  <a:pt x="3380" y="1388"/>
                </a:lnTo>
                <a:lnTo>
                  <a:pt x="3384" y="1388"/>
                </a:lnTo>
                <a:lnTo>
                  <a:pt x="3386" y="1386"/>
                </a:lnTo>
                <a:lnTo>
                  <a:pt x="3390" y="1386"/>
                </a:lnTo>
                <a:lnTo>
                  <a:pt x="3390" y="1384"/>
                </a:lnTo>
                <a:lnTo>
                  <a:pt x="3396" y="1384"/>
                </a:lnTo>
                <a:lnTo>
                  <a:pt x="3399" y="1384"/>
                </a:lnTo>
                <a:lnTo>
                  <a:pt x="3401" y="1384"/>
                </a:lnTo>
                <a:lnTo>
                  <a:pt x="3401" y="1386"/>
                </a:lnTo>
                <a:lnTo>
                  <a:pt x="3405" y="1384"/>
                </a:lnTo>
                <a:lnTo>
                  <a:pt x="3407" y="1382"/>
                </a:lnTo>
                <a:lnTo>
                  <a:pt x="3409" y="1380"/>
                </a:lnTo>
                <a:lnTo>
                  <a:pt x="3409" y="1380"/>
                </a:lnTo>
                <a:lnTo>
                  <a:pt x="3409" y="1378"/>
                </a:lnTo>
                <a:lnTo>
                  <a:pt x="3407" y="1378"/>
                </a:lnTo>
                <a:lnTo>
                  <a:pt x="3409" y="1375"/>
                </a:lnTo>
                <a:lnTo>
                  <a:pt x="3411" y="1373"/>
                </a:lnTo>
                <a:lnTo>
                  <a:pt x="3413" y="1371"/>
                </a:lnTo>
                <a:lnTo>
                  <a:pt x="3420" y="1371"/>
                </a:lnTo>
                <a:lnTo>
                  <a:pt x="3424" y="1371"/>
                </a:lnTo>
                <a:lnTo>
                  <a:pt x="3424" y="1369"/>
                </a:lnTo>
                <a:lnTo>
                  <a:pt x="3428" y="1367"/>
                </a:lnTo>
                <a:lnTo>
                  <a:pt x="3428" y="1361"/>
                </a:lnTo>
                <a:lnTo>
                  <a:pt x="3430" y="1359"/>
                </a:lnTo>
                <a:lnTo>
                  <a:pt x="3432" y="1359"/>
                </a:lnTo>
                <a:lnTo>
                  <a:pt x="3436" y="1357"/>
                </a:lnTo>
                <a:lnTo>
                  <a:pt x="3440" y="1357"/>
                </a:lnTo>
                <a:lnTo>
                  <a:pt x="3443" y="1357"/>
                </a:lnTo>
                <a:lnTo>
                  <a:pt x="3445" y="1354"/>
                </a:lnTo>
                <a:lnTo>
                  <a:pt x="3445" y="1354"/>
                </a:lnTo>
                <a:lnTo>
                  <a:pt x="3445" y="1352"/>
                </a:lnTo>
                <a:lnTo>
                  <a:pt x="3445" y="1352"/>
                </a:lnTo>
                <a:lnTo>
                  <a:pt x="3445" y="1348"/>
                </a:lnTo>
                <a:lnTo>
                  <a:pt x="3445" y="1346"/>
                </a:lnTo>
                <a:lnTo>
                  <a:pt x="3445" y="1346"/>
                </a:lnTo>
                <a:lnTo>
                  <a:pt x="3445" y="1344"/>
                </a:lnTo>
                <a:lnTo>
                  <a:pt x="3445" y="1342"/>
                </a:lnTo>
                <a:lnTo>
                  <a:pt x="3445" y="1338"/>
                </a:lnTo>
                <a:lnTo>
                  <a:pt x="3447" y="1336"/>
                </a:lnTo>
                <a:lnTo>
                  <a:pt x="3447" y="1336"/>
                </a:lnTo>
                <a:lnTo>
                  <a:pt x="3449" y="1331"/>
                </a:lnTo>
                <a:lnTo>
                  <a:pt x="3451" y="1331"/>
                </a:lnTo>
                <a:lnTo>
                  <a:pt x="3451" y="1331"/>
                </a:lnTo>
                <a:lnTo>
                  <a:pt x="3451" y="1334"/>
                </a:lnTo>
                <a:lnTo>
                  <a:pt x="3451" y="1334"/>
                </a:lnTo>
                <a:lnTo>
                  <a:pt x="3451" y="1334"/>
                </a:lnTo>
                <a:lnTo>
                  <a:pt x="3453" y="1334"/>
                </a:lnTo>
                <a:lnTo>
                  <a:pt x="3455" y="1334"/>
                </a:lnTo>
                <a:lnTo>
                  <a:pt x="3455" y="1334"/>
                </a:lnTo>
                <a:lnTo>
                  <a:pt x="3457" y="1327"/>
                </a:lnTo>
                <a:lnTo>
                  <a:pt x="3461" y="1323"/>
                </a:lnTo>
                <a:lnTo>
                  <a:pt x="3464" y="1321"/>
                </a:lnTo>
                <a:lnTo>
                  <a:pt x="3468" y="1319"/>
                </a:lnTo>
                <a:lnTo>
                  <a:pt x="3468" y="1319"/>
                </a:lnTo>
                <a:lnTo>
                  <a:pt x="3470" y="1313"/>
                </a:lnTo>
                <a:lnTo>
                  <a:pt x="3472" y="1310"/>
                </a:lnTo>
                <a:lnTo>
                  <a:pt x="3472" y="1310"/>
                </a:lnTo>
                <a:lnTo>
                  <a:pt x="3474" y="1306"/>
                </a:lnTo>
                <a:lnTo>
                  <a:pt x="3474" y="1306"/>
                </a:lnTo>
                <a:lnTo>
                  <a:pt x="3474" y="1304"/>
                </a:lnTo>
                <a:lnTo>
                  <a:pt x="3474" y="1302"/>
                </a:lnTo>
                <a:lnTo>
                  <a:pt x="3472" y="1302"/>
                </a:lnTo>
                <a:lnTo>
                  <a:pt x="3470" y="1302"/>
                </a:lnTo>
                <a:lnTo>
                  <a:pt x="3468" y="1300"/>
                </a:lnTo>
                <a:lnTo>
                  <a:pt x="3468" y="1298"/>
                </a:lnTo>
                <a:lnTo>
                  <a:pt x="3466" y="1296"/>
                </a:lnTo>
                <a:lnTo>
                  <a:pt x="3464" y="1294"/>
                </a:lnTo>
                <a:lnTo>
                  <a:pt x="3461" y="1292"/>
                </a:lnTo>
                <a:lnTo>
                  <a:pt x="3461" y="1289"/>
                </a:lnTo>
                <a:lnTo>
                  <a:pt x="3459" y="1289"/>
                </a:lnTo>
                <a:lnTo>
                  <a:pt x="3459" y="1287"/>
                </a:lnTo>
                <a:lnTo>
                  <a:pt x="3457" y="1285"/>
                </a:lnTo>
                <a:lnTo>
                  <a:pt x="3455" y="1285"/>
                </a:lnTo>
                <a:lnTo>
                  <a:pt x="3453" y="1285"/>
                </a:lnTo>
                <a:lnTo>
                  <a:pt x="3453" y="1285"/>
                </a:lnTo>
                <a:lnTo>
                  <a:pt x="3449" y="1285"/>
                </a:lnTo>
                <a:lnTo>
                  <a:pt x="3445" y="1283"/>
                </a:lnTo>
                <a:lnTo>
                  <a:pt x="3443" y="1283"/>
                </a:lnTo>
                <a:lnTo>
                  <a:pt x="3436" y="1281"/>
                </a:lnTo>
                <a:lnTo>
                  <a:pt x="3436" y="1281"/>
                </a:lnTo>
                <a:lnTo>
                  <a:pt x="3432" y="1277"/>
                </a:lnTo>
                <a:lnTo>
                  <a:pt x="3430" y="1275"/>
                </a:lnTo>
                <a:lnTo>
                  <a:pt x="3428" y="1273"/>
                </a:lnTo>
                <a:lnTo>
                  <a:pt x="3426" y="1269"/>
                </a:lnTo>
                <a:lnTo>
                  <a:pt x="3424" y="1264"/>
                </a:lnTo>
                <a:lnTo>
                  <a:pt x="3424" y="1264"/>
                </a:lnTo>
                <a:lnTo>
                  <a:pt x="3424" y="1256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2"/>
                </a:lnTo>
                <a:lnTo>
                  <a:pt x="3426" y="1248"/>
                </a:lnTo>
                <a:lnTo>
                  <a:pt x="3426" y="1245"/>
                </a:lnTo>
                <a:lnTo>
                  <a:pt x="3426" y="1245"/>
                </a:lnTo>
                <a:lnTo>
                  <a:pt x="3426" y="1243"/>
                </a:lnTo>
                <a:lnTo>
                  <a:pt x="3424" y="1243"/>
                </a:lnTo>
                <a:lnTo>
                  <a:pt x="3424" y="1245"/>
                </a:lnTo>
                <a:lnTo>
                  <a:pt x="3424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0" y="1248"/>
                </a:lnTo>
                <a:lnTo>
                  <a:pt x="3420" y="1250"/>
                </a:lnTo>
                <a:lnTo>
                  <a:pt x="3420" y="1252"/>
                </a:lnTo>
                <a:lnTo>
                  <a:pt x="3417" y="1252"/>
                </a:lnTo>
                <a:lnTo>
                  <a:pt x="3411" y="1258"/>
                </a:lnTo>
                <a:lnTo>
                  <a:pt x="3411" y="1258"/>
                </a:lnTo>
                <a:lnTo>
                  <a:pt x="3409" y="1260"/>
                </a:lnTo>
                <a:lnTo>
                  <a:pt x="3409" y="1260"/>
                </a:lnTo>
                <a:lnTo>
                  <a:pt x="3405" y="1264"/>
                </a:lnTo>
                <a:lnTo>
                  <a:pt x="3401" y="1269"/>
                </a:lnTo>
                <a:lnTo>
                  <a:pt x="3399" y="1269"/>
                </a:lnTo>
                <a:lnTo>
                  <a:pt x="3399" y="1271"/>
                </a:lnTo>
                <a:lnTo>
                  <a:pt x="3399" y="1271"/>
                </a:lnTo>
                <a:lnTo>
                  <a:pt x="3399" y="1273"/>
                </a:lnTo>
                <a:lnTo>
                  <a:pt x="3396" y="1273"/>
                </a:lnTo>
                <a:lnTo>
                  <a:pt x="3396" y="1275"/>
                </a:lnTo>
                <a:lnTo>
                  <a:pt x="3396" y="1275"/>
                </a:lnTo>
                <a:lnTo>
                  <a:pt x="3394" y="1277"/>
                </a:lnTo>
                <a:lnTo>
                  <a:pt x="3392" y="1277"/>
                </a:lnTo>
                <a:lnTo>
                  <a:pt x="3388" y="1279"/>
                </a:lnTo>
                <a:lnTo>
                  <a:pt x="3388" y="1279"/>
                </a:lnTo>
                <a:lnTo>
                  <a:pt x="3380" y="1279"/>
                </a:lnTo>
                <a:lnTo>
                  <a:pt x="3376" y="1277"/>
                </a:lnTo>
                <a:lnTo>
                  <a:pt x="3371" y="1277"/>
                </a:lnTo>
                <a:lnTo>
                  <a:pt x="3369" y="1279"/>
                </a:lnTo>
                <a:lnTo>
                  <a:pt x="3365" y="1281"/>
                </a:lnTo>
                <a:lnTo>
                  <a:pt x="3363" y="1281"/>
                </a:lnTo>
                <a:lnTo>
                  <a:pt x="3359" y="1281"/>
                </a:lnTo>
                <a:lnTo>
                  <a:pt x="3359" y="1279"/>
                </a:lnTo>
                <a:lnTo>
                  <a:pt x="3359" y="1279"/>
                </a:lnTo>
                <a:lnTo>
                  <a:pt x="3357" y="1277"/>
                </a:lnTo>
                <a:lnTo>
                  <a:pt x="3357" y="1277"/>
                </a:lnTo>
                <a:lnTo>
                  <a:pt x="3357" y="1277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2" y="1275"/>
                </a:lnTo>
                <a:lnTo>
                  <a:pt x="3352" y="1275"/>
                </a:lnTo>
                <a:lnTo>
                  <a:pt x="3350" y="1275"/>
                </a:lnTo>
                <a:lnTo>
                  <a:pt x="3352" y="1273"/>
                </a:lnTo>
                <a:lnTo>
                  <a:pt x="3352" y="1273"/>
                </a:lnTo>
                <a:lnTo>
                  <a:pt x="3352" y="1271"/>
                </a:lnTo>
                <a:lnTo>
                  <a:pt x="3352" y="1271"/>
                </a:lnTo>
                <a:lnTo>
                  <a:pt x="3350" y="1271"/>
                </a:lnTo>
                <a:lnTo>
                  <a:pt x="3352" y="1271"/>
                </a:lnTo>
                <a:lnTo>
                  <a:pt x="3352" y="1271"/>
                </a:lnTo>
                <a:lnTo>
                  <a:pt x="3355" y="1266"/>
                </a:lnTo>
                <a:lnTo>
                  <a:pt x="3355" y="1264"/>
                </a:lnTo>
                <a:lnTo>
                  <a:pt x="3355" y="1264"/>
                </a:lnTo>
                <a:lnTo>
                  <a:pt x="3355" y="1262"/>
                </a:lnTo>
                <a:lnTo>
                  <a:pt x="3355" y="1260"/>
                </a:lnTo>
                <a:lnTo>
                  <a:pt x="3355" y="1258"/>
                </a:lnTo>
                <a:lnTo>
                  <a:pt x="3355" y="1258"/>
                </a:lnTo>
                <a:lnTo>
                  <a:pt x="3355" y="1256"/>
                </a:lnTo>
                <a:lnTo>
                  <a:pt x="3355" y="1254"/>
                </a:lnTo>
                <a:lnTo>
                  <a:pt x="3355" y="1254"/>
                </a:lnTo>
                <a:lnTo>
                  <a:pt x="3355" y="1252"/>
                </a:lnTo>
                <a:lnTo>
                  <a:pt x="3352" y="1250"/>
                </a:lnTo>
                <a:lnTo>
                  <a:pt x="3350" y="1248"/>
                </a:lnTo>
                <a:lnTo>
                  <a:pt x="3348" y="1248"/>
                </a:lnTo>
                <a:lnTo>
                  <a:pt x="3346" y="1250"/>
                </a:lnTo>
                <a:lnTo>
                  <a:pt x="3344" y="1254"/>
                </a:lnTo>
                <a:lnTo>
                  <a:pt x="3344" y="1256"/>
                </a:lnTo>
                <a:lnTo>
                  <a:pt x="3344" y="1258"/>
                </a:lnTo>
                <a:lnTo>
                  <a:pt x="3344" y="1258"/>
                </a:lnTo>
                <a:lnTo>
                  <a:pt x="3342" y="1258"/>
                </a:lnTo>
                <a:lnTo>
                  <a:pt x="3344" y="1262"/>
                </a:lnTo>
                <a:lnTo>
                  <a:pt x="3344" y="1266"/>
                </a:lnTo>
                <a:lnTo>
                  <a:pt x="3344" y="1266"/>
                </a:lnTo>
                <a:lnTo>
                  <a:pt x="3344" y="1269"/>
                </a:lnTo>
                <a:lnTo>
                  <a:pt x="3342" y="1266"/>
                </a:lnTo>
                <a:lnTo>
                  <a:pt x="3342" y="1264"/>
                </a:lnTo>
                <a:lnTo>
                  <a:pt x="3340" y="1264"/>
                </a:lnTo>
                <a:lnTo>
                  <a:pt x="3340" y="1260"/>
                </a:lnTo>
                <a:lnTo>
                  <a:pt x="3338" y="1258"/>
                </a:lnTo>
                <a:lnTo>
                  <a:pt x="3336" y="1256"/>
                </a:lnTo>
                <a:lnTo>
                  <a:pt x="3336" y="1256"/>
                </a:lnTo>
                <a:lnTo>
                  <a:pt x="3336" y="1254"/>
                </a:lnTo>
                <a:lnTo>
                  <a:pt x="3334" y="1252"/>
                </a:lnTo>
                <a:lnTo>
                  <a:pt x="3334" y="1250"/>
                </a:lnTo>
                <a:lnTo>
                  <a:pt x="3332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6" y="1245"/>
                </a:lnTo>
                <a:lnTo>
                  <a:pt x="3336" y="1243"/>
                </a:lnTo>
                <a:lnTo>
                  <a:pt x="3334" y="1243"/>
                </a:lnTo>
                <a:lnTo>
                  <a:pt x="3332" y="1241"/>
                </a:lnTo>
                <a:lnTo>
                  <a:pt x="3332" y="1239"/>
                </a:lnTo>
                <a:lnTo>
                  <a:pt x="3332" y="1239"/>
                </a:lnTo>
                <a:lnTo>
                  <a:pt x="3332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2" y="1237"/>
                </a:lnTo>
                <a:lnTo>
                  <a:pt x="3327" y="1235"/>
                </a:lnTo>
                <a:lnTo>
                  <a:pt x="3325" y="1231"/>
                </a:lnTo>
                <a:lnTo>
                  <a:pt x="3323" y="1231"/>
                </a:lnTo>
                <a:lnTo>
                  <a:pt x="3321" y="1229"/>
                </a:lnTo>
                <a:lnTo>
                  <a:pt x="3321" y="1227"/>
                </a:lnTo>
                <a:lnTo>
                  <a:pt x="3321" y="1227"/>
                </a:lnTo>
                <a:lnTo>
                  <a:pt x="3319" y="1227"/>
                </a:lnTo>
                <a:lnTo>
                  <a:pt x="3319" y="1227"/>
                </a:lnTo>
                <a:lnTo>
                  <a:pt x="3317" y="1224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0"/>
                </a:lnTo>
                <a:lnTo>
                  <a:pt x="3315" y="1218"/>
                </a:lnTo>
                <a:lnTo>
                  <a:pt x="3313" y="1216"/>
                </a:lnTo>
                <a:lnTo>
                  <a:pt x="3311" y="1214"/>
                </a:lnTo>
                <a:lnTo>
                  <a:pt x="3311" y="1212"/>
                </a:lnTo>
                <a:lnTo>
                  <a:pt x="3308" y="1210"/>
                </a:lnTo>
                <a:lnTo>
                  <a:pt x="3308" y="1208"/>
                </a:lnTo>
                <a:lnTo>
                  <a:pt x="3308" y="1208"/>
                </a:lnTo>
                <a:lnTo>
                  <a:pt x="3308" y="1208"/>
                </a:lnTo>
                <a:lnTo>
                  <a:pt x="3306" y="1204"/>
                </a:lnTo>
                <a:lnTo>
                  <a:pt x="3306" y="1204"/>
                </a:lnTo>
                <a:lnTo>
                  <a:pt x="3304" y="1199"/>
                </a:lnTo>
                <a:lnTo>
                  <a:pt x="3304" y="1199"/>
                </a:lnTo>
                <a:lnTo>
                  <a:pt x="3304" y="1197"/>
                </a:lnTo>
                <a:lnTo>
                  <a:pt x="3302" y="1197"/>
                </a:lnTo>
                <a:lnTo>
                  <a:pt x="3302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5"/>
                </a:lnTo>
                <a:lnTo>
                  <a:pt x="3302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1"/>
                </a:lnTo>
                <a:lnTo>
                  <a:pt x="3302" y="1191"/>
                </a:lnTo>
                <a:lnTo>
                  <a:pt x="3302" y="1189"/>
                </a:lnTo>
                <a:lnTo>
                  <a:pt x="3302" y="1187"/>
                </a:lnTo>
                <a:lnTo>
                  <a:pt x="3302" y="1187"/>
                </a:lnTo>
                <a:lnTo>
                  <a:pt x="3304" y="1187"/>
                </a:lnTo>
                <a:lnTo>
                  <a:pt x="3304" y="1187"/>
                </a:lnTo>
                <a:lnTo>
                  <a:pt x="3308" y="1189"/>
                </a:lnTo>
                <a:lnTo>
                  <a:pt x="3311" y="1189"/>
                </a:lnTo>
                <a:lnTo>
                  <a:pt x="3311" y="1189"/>
                </a:lnTo>
                <a:lnTo>
                  <a:pt x="3313" y="1187"/>
                </a:lnTo>
                <a:lnTo>
                  <a:pt x="3313" y="1187"/>
                </a:lnTo>
                <a:lnTo>
                  <a:pt x="3315" y="1187"/>
                </a:lnTo>
                <a:lnTo>
                  <a:pt x="3315" y="1187"/>
                </a:lnTo>
                <a:lnTo>
                  <a:pt x="3317" y="1185"/>
                </a:lnTo>
                <a:lnTo>
                  <a:pt x="3317" y="1183"/>
                </a:lnTo>
                <a:lnTo>
                  <a:pt x="3317" y="1183"/>
                </a:lnTo>
                <a:lnTo>
                  <a:pt x="3317" y="1180"/>
                </a:lnTo>
                <a:lnTo>
                  <a:pt x="3319" y="1180"/>
                </a:lnTo>
                <a:lnTo>
                  <a:pt x="3317" y="1178"/>
                </a:lnTo>
                <a:lnTo>
                  <a:pt x="3319" y="1178"/>
                </a:lnTo>
                <a:lnTo>
                  <a:pt x="3321" y="1180"/>
                </a:lnTo>
                <a:lnTo>
                  <a:pt x="3321" y="1180"/>
                </a:lnTo>
                <a:lnTo>
                  <a:pt x="3321" y="1180"/>
                </a:lnTo>
                <a:lnTo>
                  <a:pt x="3319" y="1180"/>
                </a:lnTo>
                <a:lnTo>
                  <a:pt x="3319" y="1180"/>
                </a:lnTo>
                <a:lnTo>
                  <a:pt x="3317" y="1180"/>
                </a:lnTo>
                <a:lnTo>
                  <a:pt x="3319" y="1183"/>
                </a:lnTo>
                <a:lnTo>
                  <a:pt x="3319" y="1183"/>
                </a:lnTo>
                <a:lnTo>
                  <a:pt x="3323" y="1185"/>
                </a:lnTo>
                <a:lnTo>
                  <a:pt x="3325" y="1187"/>
                </a:lnTo>
                <a:lnTo>
                  <a:pt x="3332" y="1185"/>
                </a:lnTo>
                <a:lnTo>
                  <a:pt x="3334" y="1185"/>
                </a:lnTo>
                <a:lnTo>
                  <a:pt x="3334" y="1187"/>
                </a:lnTo>
                <a:lnTo>
                  <a:pt x="3334" y="1189"/>
                </a:lnTo>
                <a:lnTo>
                  <a:pt x="3336" y="1189"/>
                </a:lnTo>
                <a:lnTo>
                  <a:pt x="3338" y="1193"/>
                </a:lnTo>
                <a:lnTo>
                  <a:pt x="3340" y="1195"/>
                </a:lnTo>
                <a:lnTo>
                  <a:pt x="3342" y="1197"/>
                </a:lnTo>
                <a:lnTo>
                  <a:pt x="3342" y="1197"/>
                </a:lnTo>
                <a:lnTo>
                  <a:pt x="3342" y="1199"/>
                </a:lnTo>
                <a:lnTo>
                  <a:pt x="3342" y="1201"/>
                </a:lnTo>
                <a:lnTo>
                  <a:pt x="3344" y="1201"/>
                </a:lnTo>
                <a:lnTo>
                  <a:pt x="3344" y="1201"/>
                </a:lnTo>
                <a:lnTo>
                  <a:pt x="3344" y="1204"/>
                </a:lnTo>
                <a:lnTo>
                  <a:pt x="3344" y="1204"/>
                </a:lnTo>
                <a:lnTo>
                  <a:pt x="3344" y="1206"/>
                </a:lnTo>
                <a:lnTo>
                  <a:pt x="3346" y="1206"/>
                </a:lnTo>
                <a:lnTo>
                  <a:pt x="3348" y="1208"/>
                </a:lnTo>
                <a:lnTo>
                  <a:pt x="3348" y="1210"/>
                </a:lnTo>
                <a:lnTo>
                  <a:pt x="3348" y="1212"/>
                </a:lnTo>
                <a:lnTo>
                  <a:pt x="3350" y="1216"/>
                </a:lnTo>
                <a:lnTo>
                  <a:pt x="3350" y="1216"/>
                </a:lnTo>
                <a:lnTo>
                  <a:pt x="3355" y="1220"/>
                </a:lnTo>
                <a:lnTo>
                  <a:pt x="3355" y="1220"/>
                </a:lnTo>
                <a:lnTo>
                  <a:pt x="3357" y="1220"/>
                </a:lnTo>
                <a:lnTo>
                  <a:pt x="3359" y="1220"/>
                </a:lnTo>
                <a:lnTo>
                  <a:pt x="3361" y="1220"/>
                </a:lnTo>
                <a:lnTo>
                  <a:pt x="3363" y="1222"/>
                </a:lnTo>
                <a:lnTo>
                  <a:pt x="3367" y="1224"/>
                </a:lnTo>
                <a:lnTo>
                  <a:pt x="3369" y="1227"/>
                </a:lnTo>
                <a:lnTo>
                  <a:pt x="3369" y="1229"/>
                </a:lnTo>
                <a:lnTo>
                  <a:pt x="3371" y="1229"/>
                </a:lnTo>
                <a:lnTo>
                  <a:pt x="3376" y="1233"/>
                </a:lnTo>
                <a:lnTo>
                  <a:pt x="3380" y="1235"/>
                </a:lnTo>
                <a:lnTo>
                  <a:pt x="3382" y="1235"/>
                </a:lnTo>
                <a:lnTo>
                  <a:pt x="3382" y="1237"/>
                </a:lnTo>
                <a:lnTo>
                  <a:pt x="3386" y="1239"/>
                </a:lnTo>
                <a:lnTo>
                  <a:pt x="3388" y="1239"/>
                </a:lnTo>
                <a:lnTo>
                  <a:pt x="3390" y="1239"/>
                </a:lnTo>
                <a:lnTo>
                  <a:pt x="3394" y="1239"/>
                </a:lnTo>
                <a:lnTo>
                  <a:pt x="3399" y="1241"/>
                </a:lnTo>
                <a:lnTo>
                  <a:pt x="3399" y="1241"/>
                </a:lnTo>
                <a:lnTo>
                  <a:pt x="3401" y="1241"/>
                </a:lnTo>
                <a:lnTo>
                  <a:pt x="3403" y="1241"/>
                </a:lnTo>
                <a:lnTo>
                  <a:pt x="3407" y="1239"/>
                </a:lnTo>
                <a:lnTo>
                  <a:pt x="3409" y="1237"/>
                </a:lnTo>
                <a:lnTo>
                  <a:pt x="3411" y="1237"/>
                </a:lnTo>
                <a:lnTo>
                  <a:pt x="3411" y="1237"/>
                </a:lnTo>
                <a:lnTo>
                  <a:pt x="3413" y="1235"/>
                </a:lnTo>
                <a:lnTo>
                  <a:pt x="3413" y="1235"/>
                </a:lnTo>
                <a:lnTo>
                  <a:pt x="3417" y="1233"/>
                </a:lnTo>
                <a:lnTo>
                  <a:pt x="3422" y="1233"/>
                </a:lnTo>
                <a:lnTo>
                  <a:pt x="3424" y="1231"/>
                </a:lnTo>
                <a:lnTo>
                  <a:pt x="3424" y="1231"/>
                </a:lnTo>
                <a:lnTo>
                  <a:pt x="3430" y="1233"/>
                </a:lnTo>
                <a:lnTo>
                  <a:pt x="3430" y="1233"/>
                </a:lnTo>
                <a:lnTo>
                  <a:pt x="3432" y="1235"/>
                </a:lnTo>
                <a:lnTo>
                  <a:pt x="3434" y="1235"/>
                </a:lnTo>
                <a:lnTo>
                  <a:pt x="3434" y="1237"/>
                </a:lnTo>
                <a:lnTo>
                  <a:pt x="3434" y="1239"/>
                </a:lnTo>
                <a:lnTo>
                  <a:pt x="3434" y="1243"/>
                </a:lnTo>
                <a:lnTo>
                  <a:pt x="3436" y="1248"/>
                </a:lnTo>
                <a:lnTo>
                  <a:pt x="3436" y="1250"/>
                </a:lnTo>
                <a:lnTo>
                  <a:pt x="3436" y="1250"/>
                </a:lnTo>
                <a:lnTo>
                  <a:pt x="3438" y="1252"/>
                </a:lnTo>
                <a:lnTo>
                  <a:pt x="3445" y="1254"/>
                </a:lnTo>
                <a:lnTo>
                  <a:pt x="3445" y="1254"/>
                </a:lnTo>
                <a:lnTo>
                  <a:pt x="3447" y="1254"/>
                </a:lnTo>
                <a:lnTo>
                  <a:pt x="3449" y="1256"/>
                </a:lnTo>
                <a:lnTo>
                  <a:pt x="3451" y="1256"/>
                </a:lnTo>
                <a:lnTo>
                  <a:pt x="3453" y="1256"/>
                </a:lnTo>
                <a:lnTo>
                  <a:pt x="3455" y="1256"/>
                </a:lnTo>
                <a:lnTo>
                  <a:pt x="3459" y="1256"/>
                </a:lnTo>
                <a:lnTo>
                  <a:pt x="3464" y="1258"/>
                </a:lnTo>
                <a:lnTo>
                  <a:pt x="3466" y="1258"/>
                </a:lnTo>
                <a:lnTo>
                  <a:pt x="3470" y="1258"/>
                </a:lnTo>
                <a:lnTo>
                  <a:pt x="3472" y="1258"/>
                </a:lnTo>
                <a:lnTo>
                  <a:pt x="3474" y="1258"/>
                </a:lnTo>
                <a:lnTo>
                  <a:pt x="3476" y="1260"/>
                </a:lnTo>
                <a:lnTo>
                  <a:pt x="3478" y="1258"/>
                </a:lnTo>
                <a:lnTo>
                  <a:pt x="3482" y="1260"/>
                </a:lnTo>
                <a:lnTo>
                  <a:pt x="3484" y="1258"/>
                </a:lnTo>
                <a:lnTo>
                  <a:pt x="3484" y="1258"/>
                </a:lnTo>
                <a:lnTo>
                  <a:pt x="3487" y="1260"/>
                </a:lnTo>
                <a:lnTo>
                  <a:pt x="3487" y="1260"/>
                </a:lnTo>
                <a:lnTo>
                  <a:pt x="3493" y="1262"/>
                </a:lnTo>
                <a:lnTo>
                  <a:pt x="3495" y="1262"/>
                </a:lnTo>
                <a:lnTo>
                  <a:pt x="3497" y="1262"/>
                </a:lnTo>
                <a:lnTo>
                  <a:pt x="3499" y="1262"/>
                </a:lnTo>
                <a:lnTo>
                  <a:pt x="3499" y="1262"/>
                </a:lnTo>
                <a:lnTo>
                  <a:pt x="3501" y="1262"/>
                </a:lnTo>
                <a:lnTo>
                  <a:pt x="3505" y="1262"/>
                </a:lnTo>
                <a:lnTo>
                  <a:pt x="3508" y="1262"/>
                </a:lnTo>
                <a:lnTo>
                  <a:pt x="3508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2" y="1262"/>
                </a:lnTo>
                <a:lnTo>
                  <a:pt x="3512" y="1262"/>
                </a:lnTo>
                <a:lnTo>
                  <a:pt x="3514" y="1260"/>
                </a:lnTo>
                <a:lnTo>
                  <a:pt x="3516" y="1260"/>
                </a:lnTo>
                <a:lnTo>
                  <a:pt x="3520" y="1262"/>
                </a:lnTo>
                <a:lnTo>
                  <a:pt x="3522" y="1260"/>
                </a:lnTo>
                <a:lnTo>
                  <a:pt x="3524" y="1262"/>
                </a:lnTo>
                <a:lnTo>
                  <a:pt x="3528" y="1262"/>
                </a:lnTo>
                <a:lnTo>
                  <a:pt x="3528" y="1260"/>
                </a:lnTo>
                <a:lnTo>
                  <a:pt x="3528" y="1260"/>
                </a:lnTo>
                <a:lnTo>
                  <a:pt x="3531" y="1258"/>
                </a:lnTo>
                <a:lnTo>
                  <a:pt x="3535" y="1260"/>
                </a:lnTo>
                <a:lnTo>
                  <a:pt x="3535" y="1260"/>
                </a:lnTo>
                <a:lnTo>
                  <a:pt x="3535" y="1258"/>
                </a:lnTo>
                <a:lnTo>
                  <a:pt x="3537" y="1258"/>
                </a:lnTo>
                <a:lnTo>
                  <a:pt x="3537" y="1260"/>
                </a:lnTo>
                <a:lnTo>
                  <a:pt x="3543" y="1260"/>
                </a:lnTo>
                <a:lnTo>
                  <a:pt x="3543" y="1262"/>
                </a:lnTo>
                <a:lnTo>
                  <a:pt x="3545" y="1262"/>
                </a:lnTo>
                <a:lnTo>
                  <a:pt x="3545" y="1260"/>
                </a:lnTo>
                <a:lnTo>
                  <a:pt x="3549" y="1260"/>
                </a:lnTo>
                <a:lnTo>
                  <a:pt x="3556" y="1258"/>
                </a:lnTo>
                <a:lnTo>
                  <a:pt x="3560" y="1260"/>
                </a:lnTo>
                <a:lnTo>
                  <a:pt x="3562" y="1258"/>
                </a:lnTo>
                <a:lnTo>
                  <a:pt x="3568" y="1258"/>
                </a:lnTo>
                <a:lnTo>
                  <a:pt x="3568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68" y="1258"/>
                </a:lnTo>
                <a:lnTo>
                  <a:pt x="3566" y="1258"/>
                </a:lnTo>
                <a:lnTo>
                  <a:pt x="3566" y="1256"/>
                </a:lnTo>
                <a:lnTo>
                  <a:pt x="3566" y="1256"/>
                </a:lnTo>
                <a:lnTo>
                  <a:pt x="3568" y="1256"/>
                </a:lnTo>
                <a:lnTo>
                  <a:pt x="3570" y="1256"/>
                </a:lnTo>
                <a:lnTo>
                  <a:pt x="3572" y="1258"/>
                </a:lnTo>
                <a:lnTo>
                  <a:pt x="3572" y="1258"/>
                </a:lnTo>
                <a:lnTo>
                  <a:pt x="3575" y="1262"/>
                </a:lnTo>
                <a:lnTo>
                  <a:pt x="3575" y="1262"/>
                </a:lnTo>
                <a:lnTo>
                  <a:pt x="3575" y="1266"/>
                </a:lnTo>
                <a:lnTo>
                  <a:pt x="3575" y="1266"/>
                </a:lnTo>
                <a:lnTo>
                  <a:pt x="3579" y="1269"/>
                </a:lnTo>
                <a:lnTo>
                  <a:pt x="3581" y="1269"/>
                </a:lnTo>
                <a:lnTo>
                  <a:pt x="3583" y="1275"/>
                </a:lnTo>
                <a:lnTo>
                  <a:pt x="3583" y="1277"/>
                </a:lnTo>
                <a:lnTo>
                  <a:pt x="3583" y="1277"/>
                </a:lnTo>
                <a:lnTo>
                  <a:pt x="3583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3"/>
                </a:lnTo>
                <a:lnTo>
                  <a:pt x="3589" y="1283"/>
                </a:lnTo>
                <a:lnTo>
                  <a:pt x="3591" y="1281"/>
                </a:lnTo>
                <a:lnTo>
                  <a:pt x="3591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5"/>
                </a:lnTo>
                <a:lnTo>
                  <a:pt x="3598" y="1285"/>
                </a:lnTo>
                <a:lnTo>
                  <a:pt x="3600" y="1285"/>
                </a:lnTo>
                <a:lnTo>
                  <a:pt x="3600" y="1283"/>
                </a:lnTo>
                <a:lnTo>
                  <a:pt x="3602" y="1283"/>
                </a:lnTo>
                <a:lnTo>
                  <a:pt x="3604" y="1283"/>
                </a:lnTo>
                <a:lnTo>
                  <a:pt x="3602" y="1283"/>
                </a:lnTo>
                <a:lnTo>
                  <a:pt x="3600" y="1285"/>
                </a:lnTo>
                <a:lnTo>
                  <a:pt x="3600" y="1287"/>
                </a:lnTo>
                <a:lnTo>
                  <a:pt x="3600" y="1289"/>
                </a:lnTo>
                <a:lnTo>
                  <a:pt x="3602" y="1292"/>
                </a:lnTo>
                <a:lnTo>
                  <a:pt x="3604" y="1294"/>
                </a:lnTo>
                <a:lnTo>
                  <a:pt x="3610" y="1298"/>
                </a:lnTo>
                <a:lnTo>
                  <a:pt x="3616" y="1298"/>
                </a:lnTo>
                <a:lnTo>
                  <a:pt x="3619" y="1298"/>
                </a:lnTo>
                <a:lnTo>
                  <a:pt x="3619" y="1298"/>
                </a:lnTo>
                <a:lnTo>
                  <a:pt x="3623" y="1296"/>
                </a:lnTo>
                <a:lnTo>
                  <a:pt x="3625" y="1296"/>
                </a:lnTo>
                <a:lnTo>
                  <a:pt x="3625" y="1296"/>
                </a:lnTo>
                <a:lnTo>
                  <a:pt x="3627" y="1296"/>
                </a:lnTo>
                <a:lnTo>
                  <a:pt x="3627" y="1296"/>
                </a:lnTo>
                <a:lnTo>
                  <a:pt x="3627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6"/>
                </a:lnTo>
                <a:lnTo>
                  <a:pt x="3629" y="1296"/>
                </a:lnTo>
                <a:lnTo>
                  <a:pt x="3627" y="1298"/>
                </a:lnTo>
                <a:lnTo>
                  <a:pt x="3625" y="1302"/>
                </a:lnTo>
                <a:lnTo>
                  <a:pt x="3623" y="1302"/>
                </a:lnTo>
                <a:lnTo>
                  <a:pt x="3623" y="1302"/>
                </a:lnTo>
                <a:lnTo>
                  <a:pt x="3619" y="1304"/>
                </a:lnTo>
                <a:lnTo>
                  <a:pt x="3619" y="1304"/>
                </a:lnTo>
                <a:lnTo>
                  <a:pt x="3616" y="1304"/>
                </a:lnTo>
                <a:lnTo>
                  <a:pt x="3614" y="1304"/>
                </a:lnTo>
                <a:lnTo>
                  <a:pt x="3612" y="1306"/>
                </a:lnTo>
                <a:lnTo>
                  <a:pt x="3610" y="1306"/>
                </a:lnTo>
                <a:lnTo>
                  <a:pt x="3610" y="1304"/>
                </a:lnTo>
                <a:lnTo>
                  <a:pt x="3610" y="1304"/>
                </a:lnTo>
                <a:lnTo>
                  <a:pt x="3608" y="1304"/>
                </a:lnTo>
                <a:lnTo>
                  <a:pt x="3608" y="1304"/>
                </a:lnTo>
                <a:lnTo>
                  <a:pt x="3606" y="1306"/>
                </a:lnTo>
                <a:lnTo>
                  <a:pt x="3608" y="1306"/>
                </a:lnTo>
                <a:lnTo>
                  <a:pt x="3610" y="1310"/>
                </a:lnTo>
                <a:lnTo>
                  <a:pt x="3612" y="1313"/>
                </a:lnTo>
                <a:lnTo>
                  <a:pt x="3614" y="1315"/>
                </a:lnTo>
                <a:lnTo>
                  <a:pt x="3619" y="1317"/>
                </a:lnTo>
                <a:lnTo>
                  <a:pt x="3623" y="1323"/>
                </a:lnTo>
                <a:lnTo>
                  <a:pt x="3623" y="1323"/>
                </a:lnTo>
                <a:lnTo>
                  <a:pt x="3629" y="1327"/>
                </a:lnTo>
                <a:lnTo>
                  <a:pt x="3633" y="1329"/>
                </a:lnTo>
                <a:lnTo>
                  <a:pt x="3635" y="1329"/>
                </a:lnTo>
                <a:lnTo>
                  <a:pt x="3637" y="1329"/>
                </a:lnTo>
                <a:lnTo>
                  <a:pt x="3642" y="1327"/>
                </a:lnTo>
                <a:lnTo>
                  <a:pt x="3644" y="1325"/>
                </a:lnTo>
                <a:lnTo>
                  <a:pt x="3650" y="1323"/>
                </a:lnTo>
                <a:lnTo>
                  <a:pt x="3652" y="1321"/>
                </a:lnTo>
                <a:lnTo>
                  <a:pt x="3654" y="1317"/>
                </a:lnTo>
                <a:lnTo>
                  <a:pt x="3654" y="1315"/>
                </a:lnTo>
                <a:lnTo>
                  <a:pt x="3654" y="1315"/>
                </a:lnTo>
                <a:lnTo>
                  <a:pt x="3654" y="1315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0"/>
                </a:lnTo>
                <a:lnTo>
                  <a:pt x="3652" y="1310"/>
                </a:lnTo>
                <a:lnTo>
                  <a:pt x="3654" y="1310"/>
                </a:lnTo>
                <a:lnTo>
                  <a:pt x="3654" y="1308"/>
                </a:lnTo>
                <a:lnTo>
                  <a:pt x="3654" y="1308"/>
                </a:lnTo>
                <a:lnTo>
                  <a:pt x="3654" y="1306"/>
                </a:lnTo>
                <a:lnTo>
                  <a:pt x="3654" y="1306"/>
                </a:lnTo>
                <a:lnTo>
                  <a:pt x="3656" y="1306"/>
                </a:lnTo>
                <a:lnTo>
                  <a:pt x="3658" y="1306"/>
                </a:lnTo>
                <a:lnTo>
                  <a:pt x="3658" y="1306"/>
                </a:lnTo>
                <a:lnTo>
                  <a:pt x="3660" y="1306"/>
                </a:lnTo>
                <a:lnTo>
                  <a:pt x="3663" y="1306"/>
                </a:lnTo>
                <a:lnTo>
                  <a:pt x="3660" y="1306"/>
                </a:lnTo>
                <a:lnTo>
                  <a:pt x="3660" y="1306"/>
                </a:lnTo>
                <a:lnTo>
                  <a:pt x="3658" y="1308"/>
                </a:lnTo>
                <a:lnTo>
                  <a:pt x="3658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58" y="1313"/>
                </a:lnTo>
                <a:lnTo>
                  <a:pt x="3658" y="1315"/>
                </a:lnTo>
                <a:lnTo>
                  <a:pt x="3663" y="1315"/>
                </a:lnTo>
                <a:lnTo>
                  <a:pt x="3665" y="1315"/>
                </a:lnTo>
                <a:lnTo>
                  <a:pt x="3667" y="1315"/>
                </a:lnTo>
                <a:lnTo>
                  <a:pt x="3665" y="1315"/>
                </a:lnTo>
                <a:lnTo>
                  <a:pt x="3663" y="1317"/>
                </a:lnTo>
                <a:lnTo>
                  <a:pt x="3660" y="1317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5"/>
                </a:lnTo>
                <a:lnTo>
                  <a:pt x="3663" y="1327"/>
                </a:lnTo>
                <a:lnTo>
                  <a:pt x="3665" y="1329"/>
                </a:lnTo>
                <a:lnTo>
                  <a:pt x="3663" y="1331"/>
                </a:lnTo>
                <a:lnTo>
                  <a:pt x="3660" y="1340"/>
                </a:lnTo>
                <a:lnTo>
                  <a:pt x="3660" y="1342"/>
                </a:lnTo>
                <a:lnTo>
                  <a:pt x="3660" y="1344"/>
                </a:lnTo>
                <a:lnTo>
                  <a:pt x="3660" y="1344"/>
                </a:lnTo>
                <a:lnTo>
                  <a:pt x="3660" y="1346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50"/>
                </a:lnTo>
                <a:lnTo>
                  <a:pt x="3665" y="1350"/>
                </a:lnTo>
                <a:lnTo>
                  <a:pt x="3663" y="1350"/>
                </a:lnTo>
                <a:lnTo>
                  <a:pt x="3663" y="1352"/>
                </a:lnTo>
                <a:lnTo>
                  <a:pt x="3663" y="1352"/>
                </a:lnTo>
                <a:lnTo>
                  <a:pt x="3663" y="1354"/>
                </a:lnTo>
                <a:lnTo>
                  <a:pt x="3663" y="1354"/>
                </a:lnTo>
                <a:lnTo>
                  <a:pt x="3665" y="1354"/>
                </a:lnTo>
                <a:lnTo>
                  <a:pt x="3665" y="1352"/>
                </a:lnTo>
                <a:lnTo>
                  <a:pt x="3665" y="1354"/>
                </a:lnTo>
                <a:lnTo>
                  <a:pt x="3665" y="1357"/>
                </a:lnTo>
                <a:lnTo>
                  <a:pt x="3665" y="1359"/>
                </a:lnTo>
                <a:lnTo>
                  <a:pt x="3663" y="1361"/>
                </a:lnTo>
                <a:lnTo>
                  <a:pt x="3663" y="1361"/>
                </a:lnTo>
                <a:lnTo>
                  <a:pt x="3665" y="1361"/>
                </a:lnTo>
                <a:lnTo>
                  <a:pt x="3665" y="1365"/>
                </a:lnTo>
                <a:lnTo>
                  <a:pt x="3665" y="1367"/>
                </a:lnTo>
                <a:lnTo>
                  <a:pt x="3665" y="1369"/>
                </a:lnTo>
                <a:lnTo>
                  <a:pt x="3667" y="1371"/>
                </a:lnTo>
                <a:lnTo>
                  <a:pt x="3667" y="1375"/>
                </a:lnTo>
                <a:lnTo>
                  <a:pt x="3667" y="1378"/>
                </a:lnTo>
                <a:lnTo>
                  <a:pt x="3669" y="1382"/>
                </a:lnTo>
                <a:lnTo>
                  <a:pt x="3671" y="1392"/>
                </a:lnTo>
                <a:lnTo>
                  <a:pt x="3671" y="1396"/>
                </a:lnTo>
                <a:lnTo>
                  <a:pt x="3673" y="1399"/>
                </a:lnTo>
                <a:lnTo>
                  <a:pt x="3673" y="1401"/>
                </a:lnTo>
                <a:lnTo>
                  <a:pt x="3675" y="1405"/>
                </a:lnTo>
                <a:lnTo>
                  <a:pt x="3675" y="1405"/>
                </a:lnTo>
                <a:lnTo>
                  <a:pt x="3677" y="1405"/>
                </a:lnTo>
                <a:lnTo>
                  <a:pt x="3677" y="1405"/>
                </a:lnTo>
                <a:lnTo>
                  <a:pt x="3677" y="1407"/>
                </a:lnTo>
                <a:lnTo>
                  <a:pt x="3677" y="1407"/>
                </a:lnTo>
                <a:lnTo>
                  <a:pt x="3679" y="1409"/>
                </a:lnTo>
                <a:lnTo>
                  <a:pt x="3677" y="1409"/>
                </a:lnTo>
                <a:lnTo>
                  <a:pt x="3677" y="1409"/>
                </a:lnTo>
                <a:lnTo>
                  <a:pt x="3679" y="1413"/>
                </a:lnTo>
                <a:lnTo>
                  <a:pt x="3679" y="1415"/>
                </a:lnTo>
                <a:lnTo>
                  <a:pt x="3681" y="1415"/>
                </a:lnTo>
                <a:lnTo>
                  <a:pt x="3684" y="1419"/>
                </a:lnTo>
                <a:lnTo>
                  <a:pt x="3684" y="1419"/>
                </a:lnTo>
                <a:lnTo>
                  <a:pt x="3686" y="1419"/>
                </a:lnTo>
                <a:lnTo>
                  <a:pt x="3686" y="1422"/>
                </a:lnTo>
                <a:lnTo>
                  <a:pt x="3686" y="1424"/>
                </a:lnTo>
                <a:lnTo>
                  <a:pt x="3686" y="1426"/>
                </a:lnTo>
                <a:lnTo>
                  <a:pt x="3686" y="1426"/>
                </a:lnTo>
                <a:lnTo>
                  <a:pt x="3688" y="1428"/>
                </a:lnTo>
                <a:lnTo>
                  <a:pt x="3688" y="1432"/>
                </a:lnTo>
                <a:lnTo>
                  <a:pt x="3690" y="1434"/>
                </a:lnTo>
                <a:lnTo>
                  <a:pt x="3690" y="1434"/>
                </a:lnTo>
                <a:lnTo>
                  <a:pt x="3690" y="1436"/>
                </a:lnTo>
                <a:lnTo>
                  <a:pt x="3692" y="1443"/>
                </a:lnTo>
                <a:lnTo>
                  <a:pt x="3692" y="1445"/>
                </a:lnTo>
                <a:lnTo>
                  <a:pt x="3692" y="1447"/>
                </a:lnTo>
                <a:lnTo>
                  <a:pt x="3694" y="1449"/>
                </a:lnTo>
                <a:lnTo>
                  <a:pt x="3696" y="1457"/>
                </a:lnTo>
                <a:lnTo>
                  <a:pt x="3698" y="1457"/>
                </a:lnTo>
                <a:lnTo>
                  <a:pt x="3698" y="1459"/>
                </a:lnTo>
                <a:lnTo>
                  <a:pt x="3700" y="1461"/>
                </a:lnTo>
                <a:lnTo>
                  <a:pt x="3702" y="1461"/>
                </a:lnTo>
                <a:lnTo>
                  <a:pt x="3704" y="1466"/>
                </a:lnTo>
                <a:lnTo>
                  <a:pt x="3704" y="1468"/>
                </a:lnTo>
                <a:lnTo>
                  <a:pt x="3707" y="1472"/>
                </a:lnTo>
                <a:lnTo>
                  <a:pt x="3707" y="1476"/>
                </a:lnTo>
                <a:lnTo>
                  <a:pt x="3711" y="1480"/>
                </a:lnTo>
                <a:lnTo>
                  <a:pt x="3711" y="1482"/>
                </a:lnTo>
                <a:lnTo>
                  <a:pt x="3711" y="1484"/>
                </a:lnTo>
                <a:lnTo>
                  <a:pt x="3711" y="1484"/>
                </a:lnTo>
                <a:lnTo>
                  <a:pt x="3711" y="1487"/>
                </a:lnTo>
                <a:lnTo>
                  <a:pt x="3713" y="1487"/>
                </a:lnTo>
                <a:lnTo>
                  <a:pt x="3713" y="1487"/>
                </a:lnTo>
                <a:lnTo>
                  <a:pt x="3713" y="1489"/>
                </a:lnTo>
                <a:lnTo>
                  <a:pt x="3715" y="1493"/>
                </a:lnTo>
                <a:lnTo>
                  <a:pt x="3715" y="1495"/>
                </a:lnTo>
                <a:lnTo>
                  <a:pt x="3715" y="1493"/>
                </a:lnTo>
                <a:lnTo>
                  <a:pt x="3715" y="1491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93"/>
                </a:lnTo>
                <a:lnTo>
                  <a:pt x="3713" y="1495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501"/>
                </a:lnTo>
                <a:lnTo>
                  <a:pt x="3717" y="1503"/>
                </a:lnTo>
                <a:lnTo>
                  <a:pt x="3717" y="1503"/>
                </a:lnTo>
                <a:lnTo>
                  <a:pt x="3723" y="1510"/>
                </a:lnTo>
                <a:lnTo>
                  <a:pt x="3723" y="1512"/>
                </a:lnTo>
                <a:lnTo>
                  <a:pt x="3728" y="1514"/>
                </a:lnTo>
                <a:lnTo>
                  <a:pt x="3732" y="1516"/>
                </a:lnTo>
                <a:lnTo>
                  <a:pt x="3732" y="1514"/>
                </a:lnTo>
                <a:lnTo>
                  <a:pt x="3734" y="1514"/>
                </a:lnTo>
                <a:lnTo>
                  <a:pt x="3738" y="1510"/>
                </a:lnTo>
                <a:lnTo>
                  <a:pt x="3740" y="1510"/>
                </a:lnTo>
                <a:lnTo>
                  <a:pt x="3740" y="1505"/>
                </a:lnTo>
                <a:lnTo>
                  <a:pt x="3740" y="1503"/>
                </a:lnTo>
                <a:lnTo>
                  <a:pt x="3742" y="1501"/>
                </a:lnTo>
                <a:lnTo>
                  <a:pt x="3744" y="1499"/>
                </a:lnTo>
                <a:lnTo>
                  <a:pt x="3753" y="1497"/>
                </a:lnTo>
                <a:lnTo>
                  <a:pt x="3755" y="1497"/>
                </a:lnTo>
                <a:lnTo>
                  <a:pt x="3759" y="1499"/>
                </a:lnTo>
                <a:lnTo>
                  <a:pt x="3757" y="1497"/>
                </a:lnTo>
                <a:lnTo>
                  <a:pt x="3757" y="1497"/>
                </a:lnTo>
                <a:lnTo>
                  <a:pt x="3755" y="1497"/>
                </a:lnTo>
                <a:lnTo>
                  <a:pt x="3753" y="1497"/>
                </a:lnTo>
                <a:lnTo>
                  <a:pt x="3751" y="1495"/>
                </a:lnTo>
                <a:lnTo>
                  <a:pt x="3751" y="1495"/>
                </a:lnTo>
                <a:lnTo>
                  <a:pt x="3751" y="1493"/>
                </a:lnTo>
                <a:lnTo>
                  <a:pt x="3753" y="1491"/>
                </a:lnTo>
                <a:lnTo>
                  <a:pt x="3757" y="1487"/>
                </a:lnTo>
                <a:lnTo>
                  <a:pt x="3757" y="1484"/>
                </a:lnTo>
                <a:lnTo>
                  <a:pt x="3757" y="1482"/>
                </a:lnTo>
                <a:lnTo>
                  <a:pt x="3757" y="1482"/>
                </a:lnTo>
                <a:lnTo>
                  <a:pt x="3759" y="1482"/>
                </a:lnTo>
                <a:lnTo>
                  <a:pt x="3761" y="1482"/>
                </a:lnTo>
                <a:lnTo>
                  <a:pt x="3761" y="1482"/>
                </a:lnTo>
                <a:lnTo>
                  <a:pt x="3763" y="1482"/>
                </a:lnTo>
                <a:lnTo>
                  <a:pt x="3765" y="1482"/>
                </a:lnTo>
                <a:lnTo>
                  <a:pt x="3765" y="1476"/>
                </a:lnTo>
                <a:lnTo>
                  <a:pt x="3765" y="1470"/>
                </a:lnTo>
                <a:lnTo>
                  <a:pt x="3765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6"/>
                </a:lnTo>
                <a:lnTo>
                  <a:pt x="3763" y="1463"/>
                </a:lnTo>
                <a:lnTo>
                  <a:pt x="3763" y="1463"/>
                </a:lnTo>
                <a:lnTo>
                  <a:pt x="3765" y="1457"/>
                </a:lnTo>
                <a:lnTo>
                  <a:pt x="3767" y="1455"/>
                </a:lnTo>
                <a:lnTo>
                  <a:pt x="3767" y="1453"/>
                </a:lnTo>
                <a:lnTo>
                  <a:pt x="3769" y="1451"/>
                </a:lnTo>
                <a:lnTo>
                  <a:pt x="3769" y="1449"/>
                </a:lnTo>
                <a:lnTo>
                  <a:pt x="3772" y="1438"/>
                </a:lnTo>
                <a:lnTo>
                  <a:pt x="3772" y="1436"/>
                </a:lnTo>
                <a:lnTo>
                  <a:pt x="3767" y="1436"/>
                </a:lnTo>
                <a:lnTo>
                  <a:pt x="3767" y="1434"/>
                </a:lnTo>
                <a:lnTo>
                  <a:pt x="3769" y="1432"/>
                </a:lnTo>
                <a:lnTo>
                  <a:pt x="3769" y="1434"/>
                </a:lnTo>
                <a:lnTo>
                  <a:pt x="3772" y="1436"/>
                </a:lnTo>
                <a:lnTo>
                  <a:pt x="3772" y="1436"/>
                </a:lnTo>
                <a:lnTo>
                  <a:pt x="3769" y="1434"/>
                </a:lnTo>
                <a:lnTo>
                  <a:pt x="3769" y="1432"/>
                </a:lnTo>
                <a:lnTo>
                  <a:pt x="3769" y="1430"/>
                </a:lnTo>
                <a:lnTo>
                  <a:pt x="3769" y="1428"/>
                </a:lnTo>
                <a:lnTo>
                  <a:pt x="3767" y="1426"/>
                </a:lnTo>
                <a:lnTo>
                  <a:pt x="3769" y="1424"/>
                </a:lnTo>
                <a:lnTo>
                  <a:pt x="3769" y="1424"/>
                </a:lnTo>
                <a:lnTo>
                  <a:pt x="3769" y="1422"/>
                </a:lnTo>
                <a:lnTo>
                  <a:pt x="3769" y="1419"/>
                </a:lnTo>
                <a:lnTo>
                  <a:pt x="3767" y="1417"/>
                </a:lnTo>
                <a:lnTo>
                  <a:pt x="3767" y="1413"/>
                </a:lnTo>
                <a:lnTo>
                  <a:pt x="3767" y="1409"/>
                </a:lnTo>
                <a:lnTo>
                  <a:pt x="3772" y="1405"/>
                </a:lnTo>
                <a:lnTo>
                  <a:pt x="3772" y="1403"/>
                </a:lnTo>
                <a:lnTo>
                  <a:pt x="3776" y="1401"/>
                </a:lnTo>
                <a:lnTo>
                  <a:pt x="3778" y="1401"/>
                </a:lnTo>
                <a:lnTo>
                  <a:pt x="3778" y="1401"/>
                </a:lnTo>
                <a:lnTo>
                  <a:pt x="3778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2" y="1403"/>
                </a:lnTo>
                <a:lnTo>
                  <a:pt x="3782" y="1401"/>
                </a:lnTo>
                <a:lnTo>
                  <a:pt x="3784" y="1401"/>
                </a:lnTo>
                <a:lnTo>
                  <a:pt x="3784" y="1396"/>
                </a:lnTo>
                <a:lnTo>
                  <a:pt x="3786" y="1394"/>
                </a:lnTo>
                <a:lnTo>
                  <a:pt x="3786" y="1394"/>
                </a:lnTo>
                <a:lnTo>
                  <a:pt x="3792" y="1394"/>
                </a:lnTo>
                <a:lnTo>
                  <a:pt x="3792" y="1394"/>
                </a:lnTo>
                <a:lnTo>
                  <a:pt x="3797" y="1392"/>
                </a:lnTo>
                <a:lnTo>
                  <a:pt x="3799" y="1392"/>
                </a:lnTo>
                <a:lnTo>
                  <a:pt x="3801" y="1390"/>
                </a:lnTo>
                <a:lnTo>
                  <a:pt x="3801" y="1390"/>
                </a:lnTo>
                <a:lnTo>
                  <a:pt x="3801" y="1388"/>
                </a:lnTo>
                <a:lnTo>
                  <a:pt x="3801" y="1388"/>
                </a:lnTo>
                <a:lnTo>
                  <a:pt x="3801" y="1386"/>
                </a:lnTo>
                <a:lnTo>
                  <a:pt x="3799" y="1386"/>
                </a:lnTo>
                <a:lnTo>
                  <a:pt x="3799" y="1386"/>
                </a:lnTo>
                <a:lnTo>
                  <a:pt x="3801" y="1384"/>
                </a:lnTo>
                <a:lnTo>
                  <a:pt x="3805" y="1382"/>
                </a:lnTo>
                <a:lnTo>
                  <a:pt x="3809" y="1378"/>
                </a:lnTo>
                <a:lnTo>
                  <a:pt x="3813" y="1375"/>
                </a:lnTo>
                <a:lnTo>
                  <a:pt x="3816" y="1373"/>
                </a:lnTo>
                <a:lnTo>
                  <a:pt x="3818" y="1369"/>
                </a:lnTo>
                <a:lnTo>
                  <a:pt x="3820" y="1369"/>
                </a:lnTo>
                <a:lnTo>
                  <a:pt x="3826" y="1365"/>
                </a:lnTo>
                <a:lnTo>
                  <a:pt x="3828" y="1365"/>
                </a:lnTo>
                <a:lnTo>
                  <a:pt x="3832" y="1361"/>
                </a:lnTo>
                <a:lnTo>
                  <a:pt x="3834" y="1357"/>
                </a:lnTo>
                <a:lnTo>
                  <a:pt x="3834" y="1357"/>
                </a:lnTo>
                <a:lnTo>
                  <a:pt x="3836" y="1354"/>
                </a:lnTo>
                <a:lnTo>
                  <a:pt x="3836" y="1352"/>
                </a:lnTo>
                <a:lnTo>
                  <a:pt x="3843" y="1348"/>
                </a:lnTo>
                <a:lnTo>
                  <a:pt x="3845" y="1346"/>
                </a:lnTo>
                <a:lnTo>
                  <a:pt x="3845" y="1346"/>
                </a:lnTo>
                <a:lnTo>
                  <a:pt x="3845" y="1344"/>
                </a:lnTo>
                <a:lnTo>
                  <a:pt x="3843" y="1346"/>
                </a:lnTo>
                <a:lnTo>
                  <a:pt x="3841" y="1346"/>
                </a:lnTo>
                <a:lnTo>
                  <a:pt x="3841" y="1346"/>
                </a:lnTo>
                <a:lnTo>
                  <a:pt x="3843" y="1344"/>
                </a:lnTo>
                <a:lnTo>
                  <a:pt x="3845" y="1342"/>
                </a:lnTo>
                <a:lnTo>
                  <a:pt x="3847" y="1342"/>
                </a:lnTo>
                <a:lnTo>
                  <a:pt x="3847" y="1342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51" y="1344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0"/>
                </a:lnTo>
                <a:lnTo>
                  <a:pt x="3857" y="1340"/>
                </a:lnTo>
                <a:lnTo>
                  <a:pt x="3857" y="1340"/>
                </a:lnTo>
                <a:lnTo>
                  <a:pt x="3860" y="1340"/>
                </a:lnTo>
                <a:lnTo>
                  <a:pt x="3860" y="1340"/>
                </a:lnTo>
                <a:lnTo>
                  <a:pt x="3862" y="1338"/>
                </a:lnTo>
                <a:lnTo>
                  <a:pt x="3864" y="1336"/>
                </a:lnTo>
                <a:lnTo>
                  <a:pt x="3864" y="1336"/>
                </a:lnTo>
                <a:lnTo>
                  <a:pt x="3864" y="1334"/>
                </a:lnTo>
                <a:lnTo>
                  <a:pt x="3866" y="1331"/>
                </a:lnTo>
                <a:lnTo>
                  <a:pt x="3868" y="1331"/>
                </a:lnTo>
                <a:lnTo>
                  <a:pt x="3868" y="1329"/>
                </a:lnTo>
                <a:lnTo>
                  <a:pt x="3868" y="1329"/>
                </a:lnTo>
                <a:lnTo>
                  <a:pt x="3866" y="1325"/>
                </a:lnTo>
                <a:lnTo>
                  <a:pt x="3866" y="1323"/>
                </a:lnTo>
                <a:lnTo>
                  <a:pt x="3866" y="1321"/>
                </a:lnTo>
                <a:lnTo>
                  <a:pt x="3868" y="1319"/>
                </a:lnTo>
                <a:lnTo>
                  <a:pt x="3870" y="1317"/>
                </a:lnTo>
                <a:lnTo>
                  <a:pt x="3870" y="1317"/>
                </a:lnTo>
                <a:lnTo>
                  <a:pt x="3878" y="1315"/>
                </a:lnTo>
                <a:lnTo>
                  <a:pt x="3880" y="1315"/>
                </a:lnTo>
                <a:lnTo>
                  <a:pt x="3883" y="1313"/>
                </a:lnTo>
                <a:lnTo>
                  <a:pt x="3883" y="1310"/>
                </a:lnTo>
                <a:lnTo>
                  <a:pt x="3885" y="1310"/>
                </a:lnTo>
                <a:lnTo>
                  <a:pt x="3885" y="1308"/>
                </a:lnTo>
                <a:lnTo>
                  <a:pt x="3885" y="1308"/>
                </a:lnTo>
                <a:lnTo>
                  <a:pt x="3883" y="1306"/>
                </a:lnTo>
                <a:lnTo>
                  <a:pt x="3883" y="1306"/>
                </a:lnTo>
                <a:lnTo>
                  <a:pt x="3883" y="1304"/>
                </a:lnTo>
                <a:lnTo>
                  <a:pt x="3883" y="1306"/>
                </a:lnTo>
                <a:lnTo>
                  <a:pt x="3885" y="1306"/>
                </a:lnTo>
                <a:lnTo>
                  <a:pt x="3885" y="1308"/>
                </a:lnTo>
                <a:lnTo>
                  <a:pt x="3885" y="1310"/>
                </a:lnTo>
                <a:lnTo>
                  <a:pt x="3885" y="1313"/>
                </a:lnTo>
                <a:lnTo>
                  <a:pt x="3883" y="1315"/>
                </a:lnTo>
                <a:lnTo>
                  <a:pt x="3885" y="1317"/>
                </a:lnTo>
                <a:lnTo>
                  <a:pt x="3887" y="1317"/>
                </a:lnTo>
                <a:lnTo>
                  <a:pt x="3887" y="1315"/>
                </a:lnTo>
                <a:lnTo>
                  <a:pt x="3887" y="1315"/>
                </a:lnTo>
                <a:lnTo>
                  <a:pt x="3887" y="1315"/>
                </a:lnTo>
                <a:lnTo>
                  <a:pt x="3889" y="1317"/>
                </a:lnTo>
                <a:lnTo>
                  <a:pt x="3891" y="1315"/>
                </a:lnTo>
                <a:lnTo>
                  <a:pt x="3891" y="1315"/>
                </a:lnTo>
                <a:lnTo>
                  <a:pt x="3891" y="1313"/>
                </a:lnTo>
                <a:lnTo>
                  <a:pt x="3891" y="1308"/>
                </a:lnTo>
                <a:lnTo>
                  <a:pt x="3893" y="1308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5"/>
                </a:lnTo>
                <a:lnTo>
                  <a:pt x="3893" y="1315"/>
                </a:lnTo>
                <a:lnTo>
                  <a:pt x="3893" y="1317"/>
                </a:lnTo>
                <a:lnTo>
                  <a:pt x="3893" y="1317"/>
                </a:lnTo>
                <a:lnTo>
                  <a:pt x="3895" y="1315"/>
                </a:lnTo>
                <a:lnTo>
                  <a:pt x="3895" y="1315"/>
                </a:lnTo>
                <a:lnTo>
                  <a:pt x="3895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3"/>
                </a:lnTo>
                <a:lnTo>
                  <a:pt x="3897" y="1310"/>
                </a:lnTo>
                <a:lnTo>
                  <a:pt x="3897" y="1310"/>
                </a:lnTo>
                <a:lnTo>
                  <a:pt x="3897" y="1308"/>
                </a:lnTo>
                <a:lnTo>
                  <a:pt x="3897" y="1310"/>
                </a:lnTo>
                <a:lnTo>
                  <a:pt x="3899" y="1313"/>
                </a:lnTo>
                <a:lnTo>
                  <a:pt x="3899" y="1313"/>
                </a:lnTo>
                <a:lnTo>
                  <a:pt x="3901" y="1315"/>
                </a:lnTo>
                <a:lnTo>
                  <a:pt x="3901" y="1315"/>
                </a:lnTo>
                <a:lnTo>
                  <a:pt x="3901" y="1315"/>
                </a:lnTo>
                <a:lnTo>
                  <a:pt x="3904" y="1313"/>
                </a:lnTo>
                <a:lnTo>
                  <a:pt x="3904" y="1313"/>
                </a:lnTo>
                <a:lnTo>
                  <a:pt x="3904" y="1310"/>
                </a:lnTo>
                <a:lnTo>
                  <a:pt x="3904" y="1306"/>
                </a:lnTo>
                <a:lnTo>
                  <a:pt x="3904" y="1306"/>
                </a:lnTo>
                <a:lnTo>
                  <a:pt x="3906" y="1310"/>
                </a:lnTo>
                <a:lnTo>
                  <a:pt x="3906" y="1313"/>
                </a:lnTo>
                <a:lnTo>
                  <a:pt x="3906" y="1315"/>
                </a:lnTo>
                <a:lnTo>
                  <a:pt x="3906" y="1313"/>
                </a:lnTo>
                <a:lnTo>
                  <a:pt x="3908" y="1313"/>
                </a:lnTo>
                <a:lnTo>
                  <a:pt x="3908" y="1310"/>
                </a:lnTo>
                <a:lnTo>
                  <a:pt x="3910" y="1310"/>
                </a:lnTo>
                <a:lnTo>
                  <a:pt x="3910" y="1308"/>
                </a:lnTo>
                <a:lnTo>
                  <a:pt x="3910" y="1308"/>
                </a:lnTo>
                <a:lnTo>
                  <a:pt x="3910" y="1306"/>
                </a:lnTo>
                <a:lnTo>
                  <a:pt x="3910" y="1304"/>
                </a:lnTo>
                <a:lnTo>
                  <a:pt x="3912" y="1304"/>
                </a:lnTo>
                <a:lnTo>
                  <a:pt x="3910" y="1306"/>
                </a:lnTo>
                <a:lnTo>
                  <a:pt x="3910" y="1306"/>
                </a:lnTo>
                <a:lnTo>
                  <a:pt x="3910" y="1308"/>
                </a:lnTo>
                <a:lnTo>
                  <a:pt x="3912" y="1310"/>
                </a:lnTo>
                <a:lnTo>
                  <a:pt x="3912" y="1308"/>
                </a:lnTo>
                <a:lnTo>
                  <a:pt x="3914" y="1308"/>
                </a:lnTo>
                <a:lnTo>
                  <a:pt x="3914" y="1308"/>
                </a:lnTo>
                <a:lnTo>
                  <a:pt x="3912" y="1310"/>
                </a:lnTo>
                <a:lnTo>
                  <a:pt x="3912" y="1310"/>
                </a:lnTo>
                <a:lnTo>
                  <a:pt x="3912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6" y="1313"/>
                </a:lnTo>
                <a:lnTo>
                  <a:pt x="3916" y="1310"/>
                </a:lnTo>
                <a:lnTo>
                  <a:pt x="3918" y="1308"/>
                </a:lnTo>
                <a:lnTo>
                  <a:pt x="3920" y="1306"/>
                </a:lnTo>
                <a:lnTo>
                  <a:pt x="3920" y="1306"/>
                </a:lnTo>
                <a:lnTo>
                  <a:pt x="3920" y="1304"/>
                </a:lnTo>
                <a:lnTo>
                  <a:pt x="3920" y="1304"/>
                </a:lnTo>
                <a:lnTo>
                  <a:pt x="3918" y="1302"/>
                </a:lnTo>
                <a:lnTo>
                  <a:pt x="3918" y="1302"/>
                </a:lnTo>
                <a:lnTo>
                  <a:pt x="3918" y="1300"/>
                </a:lnTo>
                <a:lnTo>
                  <a:pt x="3918" y="1300"/>
                </a:lnTo>
                <a:lnTo>
                  <a:pt x="3918" y="1298"/>
                </a:lnTo>
                <a:lnTo>
                  <a:pt x="3918" y="1298"/>
                </a:lnTo>
                <a:lnTo>
                  <a:pt x="3918" y="1298"/>
                </a:lnTo>
                <a:lnTo>
                  <a:pt x="3920" y="1296"/>
                </a:lnTo>
                <a:lnTo>
                  <a:pt x="3918" y="1296"/>
                </a:lnTo>
                <a:lnTo>
                  <a:pt x="3918" y="1294"/>
                </a:lnTo>
                <a:lnTo>
                  <a:pt x="3918" y="1294"/>
                </a:lnTo>
                <a:lnTo>
                  <a:pt x="3920" y="1294"/>
                </a:lnTo>
                <a:lnTo>
                  <a:pt x="3920" y="1292"/>
                </a:lnTo>
                <a:lnTo>
                  <a:pt x="3920" y="1292"/>
                </a:lnTo>
                <a:lnTo>
                  <a:pt x="3918" y="1289"/>
                </a:lnTo>
                <a:lnTo>
                  <a:pt x="3918" y="1289"/>
                </a:lnTo>
                <a:lnTo>
                  <a:pt x="3916" y="1287"/>
                </a:lnTo>
                <a:lnTo>
                  <a:pt x="3918" y="1289"/>
                </a:lnTo>
                <a:lnTo>
                  <a:pt x="3920" y="1289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5"/>
                </a:lnTo>
                <a:lnTo>
                  <a:pt x="3920" y="1287"/>
                </a:lnTo>
                <a:lnTo>
                  <a:pt x="3920" y="1289"/>
                </a:lnTo>
                <a:lnTo>
                  <a:pt x="3920" y="1292"/>
                </a:lnTo>
                <a:lnTo>
                  <a:pt x="3920" y="1294"/>
                </a:lnTo>
                <a:lnTo>
                  <a:pt x="3920" y="1296"/>
                </a:lnTo>
                <a:lnTo>
                  <a:pt x="3924" y="1300"/>
                </a:lnTo>
                <a:lnTo>
                  <a:pt x="3924" y="1302"/>
                </a:lnTo>
                <a:lnTo>
                  <a:pt x="3929" y="1300"/>
                </a:lnTo>
                <a:lnTo>
                  <a:pt x="3929" y="1300"/>
                </a:lnTo>
                <a:lnTo>
                  <a:pt x="3931" y="1300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300"/>
                </a:lnTo>
                <a:lnTo>
                  <a:pt x="3937" y="1302"/>
                </a:lnTo>
                <a:lnTo>
                  <a:pt x="3937" y="1304"/>
                </a:lnTo>
                <a:lnTo>
                  <a:pt x="3937" y="1306"/>
                </a:lnTo>
                <a:lnTo>
                  <a:pt x="3939" y="1304"/>
                </a:lnTo>
                <a:lnTo>
                  <a:pt x="3939" y="1304"/>
                </a:lnTo>
                <a:lnTo>
                  <a:pt x="3939" y="1306"/>
                </a:lnTo>
                <a:lnTo>
                  <a:pt x="3937" y="1306"/>
                </a:lnTo>
                <a:lnTo>
                  <a:pt x="3939" y="1308"/>
                </a:lnTo>
                <a:lnTo>
                  <a:pt x="3939" y="1313"/>
                </a:lnTo>
                <a:lnTo>
                  <a:pt x="3941" y="1315"/>
                </a:lnTo>
                <a:lnTo>
                  <a:pt x="3941" y="1317"/>
                </a:lnTo>
                <a:lnTo>
                  <a:pt x="3941" y="1323"/>
                </a:lnTo>
                <a:lnTo>
                  <a:pt x="3943" y="1325"/>
                </a:lnTo>
                <a:lnTo>
                  <a:pt x="3943" y="1327"/>
                </a:lnTo>
                <a:lnTo>
                  <a:pt x="3945" y="1329"/>
                </a:lnTo>
                <a:lnTo>
                  <a:pt x="3945" y="1329"/>
                </a:lnTo>
                <a:lnTo>
                  <a:pt x="3945" y="1329"/>
                </a:lnTo>
                <a:lnTo>
                  <a:pt x="3950" y="1334"/>
                </a:lnTo>
                <a:lnTo>
                  <a:pt x="3952" y="1336"/>
                </a:lnTo>
                <a:lnTo>
                  <a:pt x="3952" y="1334"/>
                </a:lnTo>
                <a:lnTo>
                  <a:pt x="3952" y="1331"/>
                </a:lnTo>
                <a:lnTo>
                  <a:pt x="3952" y="1331"/>
                </a:lnTo>
                <a:lnTo>
                  <a:pt x="3952" y="1334"/>
                </a:lnTo>
                <a:lnTo>
                  <a:pt x="3954" y="1334"/>
                </a:lnTo>
                <a:lnTo>
                  <a:pt x="3954" y="1336"/>
                </a:lnTo>
                <a:lnTo>
                  <a:pt x="3954" y="1336"/>
                </a:lnTo>
                <a:lnTo>
                  <a:pt x="3952" y="1336"/>
                </a:lnTo>
                <a:lnTo>
                  <a:pt x="3952" y="1338"/>
                </a:lnTo>
                <a:lnTo>
                  <a:pt x="3952" y="1338"/>
                </a:lnTo>
                <a:lnTo>
                  <a:pt x="3954" y="1338"/>
                </a:lnTo>
                <a:lnTo>
                  <a:pt x="3954" y="1336"/>
                </a:lnTo>
                <a:lnTo>
                  <a:pt x="3956" y="1336"/>
                </a:lnTo>
                <a:lnTo>
                  <a:pt x="3956" y="1334"/>
                </a:lnTo>
                <a:lnTo>
                  <a:pt x="3956" y="1336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40"/>
                </a:lnTo>
                <a:lnTo>
                  <a:pt x="3956" y="1342"/>
                </a:lnTo>
                <a:lnTo>
                  <a:pt x="3958" y="1342"/>
                </a:lnTo>
                <a:lnTo>
                  <a:pt x="3958" y="1342"/>
                </a:lnTo>
                <a:lnTo>
                  <a:pt x="3958" y="1340"/>
                </a:lnTo>
                <a:lnTo>
                  <a:pt x="3958" y="1340"/>
                </a:lnTo>
                <a:lnTo>
                  <a:pt x="3960" y="1340"/>
                </a:lnTo>
                <a:lnTo>
                  <a:pt x="3960" y="1340"/>
                </a:lnTo>
                <a:lnTo>
                  <a:pt x="3962" y="1340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4"/>
                </a:lnTo>
                <a:lnTo>
                  <a:pt x="3964" y="1344"/>
                </a:lnTo>
                <a:lnTo>
                  <a:pt x="3966" y="1344"/>
                </a:lnTo>
                <a:lnTo>
                  <a:pt x="3966" y="1346"/>
                </a:lnTo>
                <a:lnTo>
                  <a:pt x="3966" y="1346"/>
                </a:lnTo>
                <a:lnTo>
                  <a:pt x="3966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50"/>
                </a:lnTo>
                <a:lnTo>
                  <a:pt x="3968" y="1350"/>
                </a:lnTo>
                <a:lnTo>
                  <a:pt x="3966" y="1352"/>
                </a:lnTo>
                <a:lnTo>
                  <a:pt x="3966" y="1350"/>
                </a:lnTo>
                <a:lnTo>
                  <a:pt x="3964" y="1348"/>
                </a:lnTo>
                <a:lnTo>
                  <a:pt x="3962" y="1348"/>
                </a:lnTo>
                <a:lnTo>
                  <a:pt x="3962" y="1350"/>
                </a:lnTo>
                <a:lnTo>
                  <a:pt x="3964" y="1352"/>
                </a:lnTo>
                <a:lnTo>
                  <a:pt x="3964" y="1354"/>
                </a:lnTo>
                <a:lnTo>
                  <a:pt x="3966" y="1357"/>
                </a:lnTo>
                <a:lnTo>
                  <a:pt x="3968" y="1357"/>
                </a:lnTo>
                <a:lnTo>
                  <a:pt x="3968" y="1357"/>
                </a:lnTo>
                <a:lnTo>
                  <a:pt x="3968" y="1354"/>
                </a:lnTo>
                <a:lnTo>
                  <a:pt x="3968" y="1352"/>
                </a:lnTo>
                <a:lnTo>
                  <a:pt x="3968" y="1352"/>
                </a:lnTo>
                <a:lnTo>
                  <a:pt x="3971" y="1350"/>
                </a:lnTo>
                <a:lnTo>
                  <a:pt x="3971" y="1350"/>
                </a:lnTo>
                <a:lnTo>
                  <a:pt x="3971" y="1352"/>
                </a:lnTo>
                <a:lnTo>
                  <a:pt x="3971" y="1357"/>
                </a:lnTo>
                <a:lnTo>
                  <a:pt x="3971" y="1357"/>
                </a:lnTo>
                <a:lnTo>
                  <a:pt x="3973" y="1359"/>
                </a:lnTo>
                <a:lnTo>
                  <a:pt x="3973" y="1359"/>
                </a:lnTo>
                <a:lnTo>
                  <a:pt x="3973" y="1361"/>
                </a:lnTo>
                <a:lnTo>
                  <a:pt x="3973" y="1363"/>
                </a:lnTo>
                <a:lnTo>
                  <a:pt x="3975" y="1367"/>
                </a:lnTo>
                <a:lnTo>
                  <a:pt x="3977" y="1373"/>
                </a:lnTo>
                <a:lnTo>
                  <a:pt x="3977" y="1375"/>
                </a:lnTo>
                <a:lnTo>
                  <a:pt x="3979" y="1375"/>
                </a:lnTo>
                <a:lnTo>
                  <a:pt x="3977" y="1380"/>
                </a:lnTo>
                <a:lnTo>
                  <a:pt x="3977" y="1382"/>
                </a:lnTo>
                <a:lnTo>
                  <a:pt x="3977" y="1384"/>
                </a:lnTo>
                <a:lnTo>
                  <a:pt x="3977" y="1386"/>
                </a:lnTo>
                <a:lnTo>
                  <a:pt x="3975" y="1386"/>
                </a:lnTo>
                <a:lnTo>
                  <a:pt x="3975" y="1390"/>
                </a:lnTo>
                <a:lnTo>
                  <a:pt x="3975" y="1390"/>
                </a:lnTo>
                <a:lnTo>
                  <a:pt x="3973" y="1392"/>
                </a:lnTo>
                <a:lnTo>
                  <a:pt x="3973" y="1399"/>
                </a:lnTo>
                <a:lnTo>
                  <a:pt x="3973" y="1399"/>
                </a:lnTo>
                <a:lnTo>
                  <a:pt x="3975" y="1399"/>
                </a:lnTo>
                <a:lnTo>
                  <a:pt x="3977" y="1399"/>
                </a:lnTo>
                <a:lnTo>
                  <a:pt x="3977" y="1396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2"/>
                </a:lnTo>
                <a:lnTo>
                  <a:pt x="3979" y="1392"/>
                </a:lnTo>
                <a:lnTo>
                  <a:pt x="3979" y="1394"/>
                </a:lnTo>
                <a:lnTo>
                  <a:pt x="3979" y="1396"/>
                </a:lnTo>
                <a:lnTo>
                  <a:pt x="3979" y="1399"/>
                </a:lnTo>
                <a:lnTo>
                  <a:pt x="3979" y="1399"/>
                </a:lnTo>
                <a:lnTo>
                  <a:pt x="3979" y="1401"/>
                </a:lnTo>
                <a:lnTo>
                  <a:pt x="3979" y="1401"/>
                </a:lnTo>
                <a:lnTo>
                  <a:pt x="3981" y="1401"/>
                </a:lnTo>
                <a:lnTo>
                  <a:pt x="3981" y="1399"/>
                </a:lnTo>
                <a:lnTo>
                  <a:pt x="3981" y="1399"/>
                </a:lnTo>
                <a:lnTo>
                  <a:pt x="3983" y="1396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401"/>
                </a:lnTo>
                <a:lnTo>
                  <a:pt x="3983" y="1403"/>
                </a:lnTo>
                <a:lnTo>
                  <a:pt x="3985" y="1403"/>
                </a:lnTo>
                <a:lnTo>
                  <a:pt x="3987" y="1403"/>
                </a:lnTo>
                <a:lnTo>
                  <a:pt x="3987" y="1401"/>
                </a:lnTo>
                <a:lnTo>
                  <a:pt x="3989" y="1399"/>
                </a:lnTo>
                <a:lnTo>
                  <a:pt x="3989" y="1399"/>
                </a:lnTo>
                <a:lnTo>
                  <a:pt x="3989" y="1401"/>
                </a:lnTo>
                <a:lnTo>
                  <a:pt x="3989" y="1401"/>
                </a:lnTo>
                <a:lnTo>
                  <a:pt x="3987" y="1403"/>
                </a:lnTo>
                <a:lnTo>
                  <a:pt x="3989" y="1403"/>
                </a:lnTo>
                <a:lnTo>
                  <a:pt x="3989" y="1403"/>
                </a:lnTo>
                <a:lnTo>
                  <a:pt x="3992" y="1403"/>
                </a:lnTo>
                <a:lnTo>
                  <a:pt x="3994" y="1401"/>
                </a:lnTo>
                <a:lnTo>
                  <a:pt x="3994" y="1399"/>
                </a:lnTo>
                <a:lnTo>
                  <a:pt x="3996" y="1396"/>
                </a:lnTo>
                <a:lnTo>
                  <a:pt x="3998" y="1396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2" y="1394"/>
                </a:lnTo>
                <a:lnTo>
                  <a:pt x="4004" y="1392"/>
                </a:lnTo>
                <a:lnTo>
                  <a:pt x="4002" y="1392"/>
                </a:lnTo>
                <a:lnTo>
                  <a:pt x="4002" y="1390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90"/>
                </a:lnTo>
                <a:lnTo>
                  <a:pt x="4002" y="1390"/>
                </a:lnTo>
                <a:lnTo>
                  <a:pt x="4004" y="1392"/>
                </a:lnTo>
                <a:lnTo>
                  <a:pt x="4004" y="1392"/>
                </a:lnTo>
                <a:lnTo>
                  <a:pt x="4006" y="1392"/>
                </a:lnTo>
                <a:lnTo>
                  <a:pt x="4008" y="1392"/>
                </a:lnTo>
                <a:lnTo>
                  <a:pt x="4010" y="1388"/>
                </a:lnTo>
                <a:lnTo>
                  <a:pt x="4010" y="1388"/>
                </a:lnTo>
                <a:lnTo>
                  <a:pt x="4010" y="1386"/>
                </a:lnTo>
                <a:lnTo>
                  <a:pt x="4012" y="1384"/>
                </a:lnTo>
                <a:lnTo>
                  <a:pt x="4010" y="1382"/>
                </a:lnTo>
                <a:lnTo>
                  <a:pt x="4012" y="1380"/>
                </a:lnTo>
                <a:lnTo>
                  <a:pt x="4010" y="1380"/>
                </a:lnTo>
                <a:lnTo>
                  <a:pt x="4010" y="1380"/>
                </a:lnTo>
                <a:lnTo>
                  <a:pt x="4012" y="1380"/>
                </a:lnTo>
                <a:lnTo>
                  <a:pt x="4015" y="1382"/>
                </a:lnTo>
                <a:lnTo>
                  <a:pt x="4015" y="1382"/>
                </a:lnTo>
                <a:lnTo>
                  <a:pt x="4017" y="1384"/>
                </a:lnTo>
                <a:lnTo>
                  <a:pt x="4015" y="1384"/>
                </a:lnTo>
                <a:lnTo>
                  <a:pt x="4017" y="1386"/>
                </a:lnTo>
                <a:lnTo>
                  <a:pt x="4017" y="1388"/>
                </a:lnTo>
                <a:lnTo>
                  <a:pt x="4019" y="1390"/>
                </a:lnTo>
                <a:lnTo>
                  <a:pt x="4019" y="1392"/>
                </a:lnTo>
                <a:lnTo>
                  <a:pt x="4021" y="1392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0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6"/>
                </a:lnTo>
                <a:lnTo>
                  <a:pt x="4021" y="1396"/>
                </a:lnTo>
                <a:lnTo>
                  <a:pt x="4021" y="1399"/>
                </a:lnTo>
                <a:lnTo>
                  <a:pt x="4023" y="1401"/>
                </a:lnTo>
                <a:lnTo>
                  <a:pt x="4025" y="1407"/>
                </a:lnTo>
                <a:lnTo>
                  <a:pt x="4023" y="1409"/>
                </a:lnTo>
                <a:lnTo>
                  <a:pt x="4025" y="1411"/>
                </a:lnTo>
                <a:lnTo>
                  <a:pt x="4025" y="1415"/>
                </a:lnTo>
                <a:lnTo>
                  <a:pt x="4025" y="1417"/>
                </a:lnTo>
                <a:lnTo>
                  <a:pt x="4027" y="1417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22"/>
                </a:lnTo>
                <a:lnTo>
                  <a:pt x="4027" y="1424"/>
                </a:lnTo>
                <a:lnTo>
                  <a:pt x="4029" y="1426"/>
                </a:lnTo>
                <a:lnTo>
                  <a:pt x="4029" y="1430"/>
                </a:lnTo>
                <a:lnTo>
                  <a:pt x="4029" y="1430"/>
                </a:lnTo>
                <a:lnTo>
                  <a:pt x="4029" y="1432"/>
                </a:lnTo>
                <a:lnTo>
                  <a:pt x="4029" y="1434"/>
                </a:lnTo>
                <a:lnTo>
                  <a:pt x="4031" y="1430"/>
                </a:lnTo>
                <a:lnTo>
                  <a:pt x="4031" y="1430"/>
                </a:lnTo>
                <a:lnTo>
                  <a:pt x="4031" y="1432"/>
                </a:lnTo>
                <a:lnTo>
                  <a:pt x="4031" y="1432"/>
                </a:lnTo>
                <a:lnTo>
                  <a:pt x="4033" y="1436"/>
                </a:lnTo>
                <a:lnTo>
                  <a:pt x="4033" y="1438"/>
                </a:lnTo>
                <a:lnTo>
                  <a:pt x="4036" y="1440"/>
                </a:lnTo>
                <a:lnTo>
                  <a:pt x="4036" y="1445"/>
                </a:lnTo>
                <a:lnTo>
                  <a:pt x="4038" y="1447"/>
                </a:lnTo>
                <a:lnTo>
                  <a:pt x="4038" y="1447"/>
                </a:lnTo>
                <a:lnTo>
                  <a:pt x="4038" y="1449"/>
                </a:lnTo>
                <a:lnTo>
                  <a:pt x="4038" y="1451"/>
                </a:lnTo>
                <a:lnTo>
                  <a:pt x="4036" y="1451"/>
                </a:lnTo>
                <a:lnTo>
                  <a:pt x="4038" y="1453"/>
                </a:lnTo>
                <a:lnTo>
                  <a:pt x="4036" y="1453"/>
                </a:lnTo>
                <a:lnTo>
                  <a:pt x="4036" y="1455"/>
                </a:lnTo>
                <a:lnTo>
                  <a:pt x="4036" y="1455"/>
                </a:lnTo>
                <a:lnTo>
                  <a:pt x="4038" y="1455"/>
                </a:lnTo>
                <a:lnTo>
                  <a:pt x="4038" y="1457"/>
                </a:lnTo>
                <a:lnTo>
                  <a:pt x="4038" y="1457"/>
                </a:lnTo>
                <a:lnTo>
                  <a:pt x="4038" y="1459"/>
                </a:lnTo>
                <a:lnTo>
                  <a:pt x="4038" y="1459"/>
                </a:lnTo>
                <a:lnTo>
                  <a:pt x="4038" y="1459"/>
                </a:lnTo>
                <a:lnTo>
                  <a:pt x="4036" y="1461"/>
                </a:lnTo>
                <a:lnTo>
                  <a:pt x="4038" y="1461"/>
                </a:lnTo>
                <a:lnTo>
                  <a:pt x="4038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3"/>
                </a:lnTo>
                <a:lnTo>
                  <a:pt x="4038" y="1463"/>
                </a:lnTo>
                <a:lnTo>
                  <a:pt x="4038" y="1466"/>
                </a:lnTo>
                <a:lnTo>
                  <a:pt x="4038" y="1466"/>
                </a:lnTo>
                <a:lnTo>
                  <a:pt x="4038" y="1468"/>
                </a:lnTo>
                <a:lnTo>
                  <a:pt x="4038" y="1470"/>
                </a:lnTo>
                <a:lnTo>
                  <a:pt x="4038" y="1470"/>
                </a:lnTo>
                <a:lnTo>
                  <a:pt x="4038" y="1472"/>
                </a:lnTo>
                <a:lnTo>
                  <a:pt x="4036" y="1474"/>
                </a:lnTo>
                <a:lnTo>
                  <a:pt x="4036" y="1476"/>
                </a:lnTo>
                <a:lnTo>
                  <a:pt x="4036" y="1476"/>
                </a:lnTo>
                <a:lnTo>
                  <a:pt x="4033" y="1478"/>
                </a:lnTo>
                <a:lnTo>
                  <a:pt x="4036" y="1482"/>
                </a:lnTo>
                <a:lnTo>
                  <a:pt x="4036" y="1484"/>
                </a:lnTo>
                <a:lnTo>
                  <a:pt x="4036" y="1487"/>
                </a:lnTo>
                <a:lnTo>
                  <a:pt x="4036" y="1487"/>
                </a:lnTo>
                <a:lnTo>
                  <a:pt x="4038" y="1484"/>
                </a:lnTo>
                <a:lnTo>
                  <a:pt x="4038" y="1484"/>
                </a:lnTo>
                <a:lnTo>
                  <a:pt x="4036" y="1489"/>
                </a:lnTo>
                <a:lnTo>
                  <a:pt x="4036" y="1493"/>
                </a:lnTo>
                <a:lnTo>
                  <a:pt x="4033" y="1495"/>
                </a:lnTo>
                <a:lnTo>
                  <a:pt x="4033" y="1497"/>
                </a:lnTo>
                <a:lnTo>
                  <a:pt x="4031" y="1501"/>
                </a:lnTo>
                <a:lnTo>
                  <a:pt x="4031" y="1505"/>
                </a:lnTo>
                <a:lnTo>
                  <a:pt x="4031" y="1508"/>
                </a:lnTo>
                <a:lnTo>
                  <a:pt x="4031" y="1510"/>
                </a:lnTo>
                <a:lnTo>
                  <a:pt x="4031" y="1514"/>
                </a:lnTo>
                <a:lnTo>
                  <a:pt x="4033" y="1514"/>
                </a:lnTo>
                <a:lnTo>
                  <a:pt x="4033" y="1514"/>
                </a:lnTo>
                <a:lnTo>
                  <a:pt x="4033" y="1512"/>
                </a:lnTo>
                <a:lnTo>
                  <a:pt x="4036" y="1512"/>
                </a:lnTo>
                <a:lnTo>
                  <a:pt x="4036" y="1512"/>
                </a:lnTo>
                <a:lnTo>
                  <a:pt x="4038" y="1512"/>
                </a:lnTo>
                <a:lnTo>
                  <a:pt x="4038" y="1512"/>
                </a:lnTo>
                <a:lnTo>
                  <a:pt x="4040" y="1516"/>
                </a:lnTo>
                <a:lnTo>
                  <a:pt x="4040" y="1516"/>
                </a:lnTo>
                <a:lnTo>
                  <a:pt x="4042" y="1516"/>
                </a:lnTo>
                <a:lnTo>
                  <a:pt x="4042" y="1518"/>
                </a:lnTo>
                <a:lnTo>
                  <a:pt x="4042" y="1520"/>
                </a:lnTo>
                <a:lnTo>
                  <a:pt x="4044" y="1520"/>
                </a:lnTo>
                <a:lnTo>
                  <a:pt x="4044" y="1520"/>
                </a:lnTo>
                <a:lnTo>
                  <a:pt x="4046" y="1522"/>
                </a:lnTo>
                <a:lnTo>
                  <a:pt x="4046" y="1522"/>
                </a:lnTo>
                <a:lnTo>
                  <a:pt x="4048" y="1524"/>
                </a:lnTo>
                <a:lnTo>
                  <a:pt x="4048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8"/>
                </a:lnTo>
                <a:lnTo>
                  <a:pt x="4052" y="1528"/>
                </a:lnTo>
                <a:lnTo>
                  <a:pt x="4052" y="1528"/>
                </a:lnTo>
                <a:lnTo>
                  <a:pt x="4052" y="1533"/>
                </a:lnTo>
                <a:lnTo>
                  <a:pt x="4054" y="1535"/>
                </a:lnTo>
                <a:lnTo>
                  <a:pt x="4059" y="1539"/>
                </a:lnTo>
                <a:lnTo>
                  <a:pt x="4059" y="1541"/>
                </a:lnTo>
                <a:lnTo>
                  <a:pt x="4061" y="1543"/>
                </a:lnTo>
                <a:lnTo>
                  <a:pt x="4061" y="1545"/>
                </a:lnTo>
                <a:lnTo>
                  <a:pt x="4063" y="1547"/>
                </a:lnTo>
                <a:lnTo>
                  <a:pt x="4061" y="1552"/>
                </a:lnTo>
                <a:lnTo>
                  <a:pt x="4063" y="1558"/>
                </a:lnTo>
                <a:lnTo>
                  <a:pt x="4065" y="1564"/>
                </a:lnTo>
                <a:lnTo>
                  <a:pt x="4065" y="1568"/>
                </a:lnTo>
                <a:lnTo>
                  <a:pt x="4067" y="1570"/>
                </a:lnTo>
                <a:lnTo>
                  <a:pt x="4067" y="1573"/>
                </a:lnTo>
                <a:lnTo>
                  <a:pt x="4067" y="1573"/>
                </a:lnTo>
                <a:lnTo>
                  <a:pt x="4067" y="1575"/>
                </a:lnTo>
                <a:lnTo>
                  <a:pt x="4067" y="1575"/>
                </a:lnTo>
                <a:lnTo>
                  <a:pt x="4067" y="1575"/>
                </a:lnTo>
                <a:lnTo>
                  <a:pt x="4069" y="1577"/>
                </a:lnTo>
                <a:lnTo>
                  <a:pt x="4071" y="1579"/>
                </a:lnTo>
                <a:lnTo>
                  <a:pt x="4073" y="1581"/>
                </a:lnTo>
                <a:lnTo>
                  <a:pt x="4075" y="1585"/>
                </a:lnTo>
                <a:lnTo>
                  <a:pt x="4075" y="1585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91"/>
                </a:lnTo>
                <a:lnTo>
                  <a:pt x="4077" y="1591"/>
                </a:lnTo>
                <a:lnTo>
                  <a:pt x="4077" y="1593"/>
                </a:lnTo>
                <a:lnTo>
                  <a:pt x="4082" y="1593"/>
                </a:lnTo>
                <a:lnTo>
                  <a:pt x="4084" y="1596"/>
                </a:lnTo>
                <a:lnTo>
                  <a:pt x="4088" y="1600"/>
                </a:lnTo>
                <a:lnTo>
                  <a:pt x="4094" y="1602"/>
                </a:lnTo>
                <a:lnTo>
                  <a:pt x="4096" y="1604"/>
                </a:lnTo>
                <a:lnTo>
                  <a:pt x="4098" y="1606"/>
                </a:lnTo>
                <a:lnTo>
                  <a:pt x="4105" y="1608"/>
                </a:lnTo>
                <a:lnTo>
                  <a:pt x="4105" y="1610"/>
                </a:lnTo>
                <a:lnTo>
                  <a:pt x="4107" y="1610"/>
                </a:lnTo>
                <a:lnTo>
                  <a:pt x="4107" y="1612"/>
                </a:lnTo>
                <a:lnTo>
                  <a:pt x="4109" y="1612"/>
                </a:lnTo>
                <a:lnTo>
                  <a:pt x="4111" y="1610"/>
                </a:lnTo>
                <a:lnTo>
                  <a:pt x="4111" y="1610"/>
                </a:lnTo>
                <a:lnTo>
                  <a:pt x="4113" y="1610"/>
                </a:lnTo>
                <a:lnTo>
                  <a:pt x="4115" y="1610"/>
                </a:lnTo>
                <a:lnTo>
                  <a:pt x="4115" y="1608"/>
                </a:lnTo>
                <a:lnTo>
                  <a:pt x="4113" y="1608"/>
                </a:lnTo>
                <a:lnTo>
                  <a:pt x="4115" y="1608"/>
                </a:lnTo>
                <a:lnTo>
                  <a:pt x="4115" y="1608"/>
                </a:lnTo>
                <a:lnTo>
                  <a:pt x="4115" y="1610"/>
                </a:lnTo>
                <a:lnTo>
                  <a:pt x="4115" y="1610"/>
                </a:lnTo>
                <a:lnTo>
                  <a:pt x="4115" y="1610"/>
                </a:lnTo>
                <a:lnTo>
                  <a:pt x="4117" y="1612"/>
                </a:lnTo>
                <a:lnTo>
                  <a:pt x="4117" y="1610"/>
                </a:lnTo>
                <a:lnTo>
                  <a:pt x="4119" y="1610"/>
                </a:lnTo>
                <a:lnTo>
                  <a:pt x="4119" y="1610"/>
                </a:lnTo>
                <a:lnTo>
                  <a:pt x="4117" y="1606"/>
                </a:lnTo>
                <a:lnTo>
                  <a:pt x="4113" y="1598"/>
                </a:lnTo>
                <a:lnTo>
                  <a:pt x="4111" y="1596"/>
                </a:lnTo>
                <a:lnTo>
                  <a:pt x="4111" y="1593"/>
                </a:lnTo>
                <a:lnTo>
                  <a:pt x="4107" y="1591"/>
                </a:lnTo>
                <a:lnTo>
                  <a:pt x="4107" y="1591"/>
                </a:lnTo>
                <a:lnTo>
                  <a:pt x="4107" y="1589"/>
                </a:lnTo>
                <a:lnTo>
                  <a:pt x="4107" y="1585"/>
                </a:lnTo>
                <a:lnTo>
                  <a:pt x="4107" y="1583"/>
                </a:lnTo>
                <a:lnTo>
                  <a:pt x="4107" y="1581"/>
                </a:lnTo>
                <a:lnTo>
                  <a:pt x="4105" y="1579"/>
                </a:lnTo>
                <a:lnTo>
                  <a:pt x="4105" y="1577"/>
                </a:lnTo>
                <a:lnTo>
                  <a:pt x="4107" y="1575"/>
                </a:lnTo>
                <a:lnTo>
                  <a:pt x="4107" y="1568"/>
                </a:lnTo>
                <a:lnTo>
                  <a:pt x="4107" y="1564"/>
                </a:lnTo>
                <a:lnTo>
                  <a:pt x="4107" y="1562"/>
                </a:lnTo>
                <a:lnTo>
                  <a:pt x="4103" y="1556"/>
                </a:lnTo>
                <a:lnTo>
                  <a:pt x="4100" y="1554"/>
                </a:lnTo>
                <a:lnTo>
                  <a:pt x="4100" y="1552"/>
                </a:lnTo>
                <a:lnTo>
                  <a:pt x="4098" y="1552"/>
                </a:lnTo>
                <a:lnTo>
                  <a:pt x="4096" y="1549"/>
                </a:lnTo>
                <a:lnTo>
                  <a:pt x="4092" y="1547"/>
                </a:lnTo>
                <a:lnTo>
                  <a:pt x="4090" y="1543"/>
                </a:lnTo>
                <a:lnTo>
                  <a:pt x="4090" y="1541"/>
                </a:lnTo>
                <a:lnTo>
                  <a:pt x="4086" y="1541"/>
                </a:lnTo>
                <a:lnTo>
                  <a:pt x="4082" y="1539"/>
                </a:lnTo>
                <a:lnTo>
                  <a:pt x="4080" y="1535"/>
                </a:lnTo>
                <a:lnTo>
                  <a:pt x="4077" y="1533"/>
                </a:lnTo>
                <a:lnTo>
                  <a:pt x="4077" y="1533"/>
                </a:lnTo>
                <a:lnTo>
                  <a:pt x="4075" y="1533"/>
                </a:lnTo>
                <a:lnTo>
                  <a:pt x="4073" y="1533"/>
                </a:lnTo>
                <a:lnTo>
                  <a:pt x="4071" y="1533"/>
                </a:lnTo>
                <a:lnTo>
                  <a:pt x="4067" y="1531"/>
                </a:lnTo>
                <a:lnTo>
                  <a:pt x="4067" y="1528"/>
                </a:lnTo>
                <a:lnTo>
                  <a:pt x="4065" y="1528"/>
                </a:lnTo>
                <a:lnTo>
                  <a:pt x="4063" y="1528"/>
                </a:lnTo>
                <a:lnTo>
                  <a:pt x="4063" y="1528"/>
                </a:lnTo>
                <a:lnTo>
                  <a:pt x="4063" y="1526"/>
                </a:lnTo>
                <a:lnTo>
                  <a:pt x="4059" y="1524"/>
                </a:lnTo>
                <a:lnTo>
                  <a:pt x="4059" y="1522"/>
                </a:lnTo>
                <a:lnTo>
                  <a:pt x="4059" y="1520"/>
                </a:lnTo>
                <a:lnTo>
                  <a:pt x="4061" y="1520"/>
                </a:lnTo>
                <a:lnTo>
                  <a:pt x="4061" y="1520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3" y="1522"/>
                </a:lnTo>
                <a:lnTo>
                  <a:pt x="4063" y="1524"/>
                </a:lnTo>
                <a:lnTo>
                  <a:pt x="4063" y="1526"/>
                </a:lnTo>
                <a:lnTo>
                  <a:pt x="4065" y="1526"/>
                </a:lnTo>
                <a:lnTo>
                  <a:pt x="4063" y="1526"/>
                </a:lnTo>
                <a:lnTo>
                  <a:pt x="4063" y="1524"/>
                </a:lnTo>
                <a:lnTo>
                  <a:pt x="4061" y="1512"/>
                </a:lnTo>
                <a:lnTo>
                  <a:pt x="4061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6" y="1510"/>
                </a:lnTo>
                <a:lnTo>
                  <a:pt x="4056" y="1508"/>
                </a:lnTo>
                <a:lnTo>
                  <a:pt x="4056" y="1505"/>
                </a:lnTo>
                <a:lnTo>
                  <a:pt x="4054" y="1499"/>
                </a:lnTo>
                <a:lnTo>
                  <a:pt x="4054" y="1499"/>
                </a:lnTo>
                <a:lnTo>
                  <a:pt x="4054" y="1497"/>
                </a:lnTo>
                <a:lnTo>
                  <a:pt x="4052" y="1497"/>
                </a:lnTo>
                <a:lnTo>
                  <a:pt x="4048" y="1499"/>
                </a:lnTo>
                <a:lnTo>
                  <a:pt x="4046" y="1499"/>
                </a:lnTo>
                <a:lnTo>
                  <a:pt x="4046" y="1497"/>
                </a:lnTo>
                <a:lnTo>
                  <a:pt x="4046" y="1497"/>
                </a:lnTo>
                <a:lnTo>
                  <a:pt x="4046" y="1495"/>
                </a:lnTo>
                <a:lnTo>
                  <a:pt x="4044" y="1493"/>
                </a:lnTo>
                <a:lnTo>
                  <a:pt x="4044" y="1491"/>
                </a:lnTo>
                <a:lnTo>
                  <a:pt x="4044" y="1489"/>
                </a:lnTo>
                <a:lnTo>
                  <a:pt x="4044" y="1484"/>
                </a:lnTo>
                <a:lnTo>
                  <a:pt x="4044" y="1482"/>
                </a:lnTo>
                <a:lnTo>
                  <a:pt x="4044" y="1482"/>
                </a:lnTo>
                <a:lnTo>
                  <a:pt x="4046" y="1482"/>
                </a:lnTo>
                <a:lnTo>
                  <a:pt x="4046" y="1478"/>
                </a:lnTo>
                <a:lnTo>
                  <a:pt x="4048" y="1474"/>
                </a:lnTo>
                <a:lnTo>
                  <a:pt x="4050" y="1472"/>
                </a:lnTo>
                <a:lnTo>
                  <a:pt x="4050" y="1470"/>
                </a:lnTo>
                <a:lnTo>
                  <a:pt x="4050" y="1466"/>
                </a:lnTo>
                <a:lnTo>
                  <a:pt x="4052" y="1463"/>
                </a:lnTo>
                <a:lnTo>
                  <a:pt x="4054" y="1461"/>
                </a:lnTo>
                <a:lnTo>
                  <a:pt x="4054" y="1459"/>
                </a:lnTo>
                <a:lnTo>
                  <a:pt x="4054" y="1457"/>
                </a:lnTo>
                <a:lnTo>
                  <a:pt x="4056" y="1455"/>
                </a:lnTo>
                <a:lnTo>
                  <a:pt x="4056" y="1453"/>
                </a:lnTo>
                <a:lnTo>
                  <a:pt x="4056" y="1449"/>
                </a:lnTo>
                <a:lnTo>
                  <a:pt x="4056" y="1447"/>
                </a:lnTo>
                <a:lnTo>
                  <a:pt x="4059" y="1443"/>
                </a:lnTo>
                <a:lnTo>
                  <a:pt x="4056" y="1440"/>
                </a:lnTo>
                <a:lnTo>
                  <a:pt x="4056" y="1440"/>
                </a:lnTo>
                <a:lnTo>
                  <a:pt x="4056" y="1438"/>
                </a:lnTo>
                <a:lnTo>
                  <a:pt x="4059" y="1436"/>
                </a:lnTo>
                <a:lnTo>
                  <a:pt x="4061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9" y="1436"/>
                </a:lnTo>
                <a:lnTo>
                  <a:pt x="4071" y="1436"/>
                </a:lnTo>
                <a:lnTo>
                  <a:pt x="4071" y="1438"/>
                </a:lnTo>
                <a:lnTo>
                  <a:pt x="4069" y="1438"/>
                </a:lnTo>
                <a:lnTo>
                  <a:pt x="4069" y="1440"/>
                </a:lnTo>
                <a:lnTo>
                  <a:pt x="4069" y="1443"/>
                </a:lnTo>
                <a:lnTo>
                  <a:pt x="4069" y="1447"/>
                </a:lnTo>
                <a:lnTo>
                  <a:pt x="4069" y="1447"/>
                </a:lnTo>
                <a:lnTo>
                  <a:pt x="4069" y="1449"/>
                </a:lnTo>
                <a:lnTo>
                  <a:pt x="4071" y="1449"/>
                </a:lnTo>
                <a:lnTo>
                  <a:pt x="4073" y="1449"/>
                </a:lnTo>
                <a:lnTo>
                  <a:pt x="4077" y="1449"/>
                </a:lnTo>
                <a:lnTo>
                  <a:pt x="4082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6" y="1451"/>
                </a:lnTo>
                <a:lnTo>
                  <a:pt x="4088" y="1451"/>
                </a:lnTo>
                <a:lnTo>
                  <a:pt x="4088" y="1453"/>
                </a:lnTo>
                <a:lnTo>
                  <a:pt x="4090" y="1453"/>
                </a:lnTo>
                <a:lnTo>
                  <a:pt x="4090" y="1453"/>
                </a:lnTo>
                <a:lnTo>
                  <a:pt x="4090" y="1455"/>
                </a:lnTo>
                <a:lnTo>
                  <a:pt x="4092" y="1455"/>
                </a:lnTo>
                <a:lnTo>
                  <a:pt x="4094" y="1457"/>
                </a:lnTo>
                <a:lnTo>
                  <a:pt x="4094" y="1455"/>
                </a:lnTo>
                <a:lnTo>
                  <a:pt x="4094" y="1455"/>
                </a:lnTo>
                <a:lnTo>
                  <a:pt x="4094" y="1455"/>
                </a:lnTo>
                <a:lnTo>
                  <a:pt x="4096" y="1457"/>
                </a:lnTo>
                <a:lnTo>
                  <a:pt x="4096" y="1459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100" y="1461"/>
                </a:lnTo>
                <a:lnTo>
                  <a:pt x="4100" y="1463"/>
                </a:lnTo>
                <a:lnTo>
                  <a:pt x="4103" y="1466"/>
                </a:lnTo>
                <a:lnTo>
                  <a:pt x="4100" y="1468"/>
                </a:lnTo>
                <a:lnTo>
                  <a:pt x="4100" y="1470"/>
                </a:lnTo>
                <a:lnTo>
                  <a:pt x="4100" y="1472"/>
                </a:lnTo>
                <a:lnTo>
                  <a:pt x="4103" y="1474"/>
                </a:lnTo>
                <a:lnTo>
                  <a:pt x="4105" y="1474"/>
                </a:lnTo>
                <a:lnTo>
                  <a:pt x="4105" y="1474"/>
                </a:lnTo>
                <a:lnTo>
                  <a:pt x="4107" y="1474"/>
                </a:lnTo>
                <a:lnTo>
                  <a:pt x="4107" y="1472"/>
                </a:lnTo>
                <a:lnTo>
                  <a:pt x="4107" y="1470"/>
                </a:lnTo>
                <a:lnTo>
                  <a:pt x="4109" y="1472"/>
                </a:lnTo>
                <a:lnTo>
                  <a:pt x="4109" y="1472"/>
                </a:lnTo>
                <a:lnTo>
                  <a:pt x="4111" y="1474"/>
                </a:lnTo>
                <a:lnTo>
                  <a:pt x="4109" y="1476"/>
                </a:lnTo>
                <a:lnTo>
                  <a:pt x="4109" y="1476"/>
                </a:lnTo>
                <a:lnTo>
                  <a:pt x="4107" y="1478"/>
                </a:lnTo>
                <a:lnTo>
                  <a:pt x="4107" y="1478"/>
                </a:lnTo>
                <a:lnTo>
                  <a:pt x="4109" y="1478"/>
                </a:lnTo>
                <a:lnTo>
                  <a:pt x="4109" y="1480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7" y="1480"/>
                </a:lnTo>
                <a:lnTo>
                  <a:pt x="4121" y="1480"/>
                </a:lnTo>
                <a:lnTo>
                  <a:pt x="4121" y="1482"/>
                </a:lnTo>
                <a:lnTo>
                  <a:pt x="4124" y="1482"/>
                </a:lnTo>
                <a:lnTo>
                  <a:pt x="4124" y="1484"/>
                </a:lnTo>
                <a:lnTo>
                  <a:pt x="4124" y="1484"/>
                </a:lnTo>
                <a:lnTo>
                  <a:pt x="4126" y="1484"/>
                </a:lnTo>
                <a:lnTo>
                  <a:pt x="4126" y="1484"/>
                </a:lnTo>
                <a:lnTo>
                  <a:pt x="4128" y="1484"/>
                </a:lnTo>
                <a:lnTo>
                  <a:pt x="4128" y="1487"/>
                </a:lnTo>
                <a:lnTo>
                  <a:pt x="4130" y="1487"/>
                </a:lnTo>
                <a:lnTo>
                  <a:pt x="4130" y="1487"/>
                </a:lnTo>
                <a:lnTo>
                  <a:pt x="4130" y="1489"/>
                </a:lnTo>
                <a:lnTo>
                  <a:pt x="4130" y="1489"/>
                </a:lnTo>
                <a:lnTo>
                  <a:pt x="4128" y="1489"/>
                </a:lnTo>
                <a:lnTo>
                  <a:pt x="4128" y="1491"/>
                </a:lnTo>
                <a:lnTo>
                  <a:pt x="4126" y="1493"/>
                </a:lnTo>
                <a:lnTo>
                  <a:pt x="4126" y="1499"/>
                </a:lnTo>
                <a:lnTo>
                  <a:pt x="4126" y="1505"/>
                </a:lnTo>
                <a:lnTo>
                  <a:pt x="4128" y="1505"/>
                </a:lnTo>
                <a:lnTo>
                  <a:pt x="4126" y="1508"/>
                </a:lnTo>
                <a:lnTo>
                  <a:pt x="4128" y="1508"/>
                </a:lnTo>
                <a:lnTo>
                  <a:pt x="4130" y="1508"/>
                </a:lnTo>
                <a:lnTo>
                  <a:pt x="4132" y="1505"/>
                </a:lnTo>
                <a:lnTo>
                  <a:pt x="4134" y="1505"/>
                </a:lnTo>
                <a:lnTo>
                  <a:pt x="4134" y="1501"/>
                </a:lnTo>
                <a:lnTo>
                  <a:pt x="4136" y="1501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3"/>
                </a:lnTo>
                <a:lnTo>
                  <a:pt x="4144" y="1493"/>
                </a:lnTo>
                <a:lnTo>
                  <a:pt x="4140" y="1487"/>
                </a:lnTo>
                <a:lnTo>
                  <a:pt x="4142" y="1489"/>
                </a:lnTo>
                <a:lnTo>
                  <a:pt x="4147" y="1493"/>
                </a:lnTo>
                <a:lnTo>
                  <a:pt x="4149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1"/>
                </a:lnTo>
                <a:lnTo>
                  <a:pt x="4151" y="1491"/>
                </a:lnTo>
                <a:lnTo>
                  <a:pt x="4147" y="1484"/>
                </a:lnTo>
                <a:lnTo>
                  <a:pt x="4144" y="1484"/>
                </a:lnTo>
                <a:lnTo>
                  <a:pt x="4151" y="1489"/>
                </a:lnTo>
                <a:lnTo>
                  <a:pt x="4151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7"/>
                </a:lnTo>
                <a:lnTo>
                  <a:pt x="4153" y="1487"/>
                </a:lnTo>
                <a:lnTo>
                  <a:pt x="4155" y="1484"/>
                </a:lnTo>
                <a:lnTo>
                  <a:pt x="4155" y="1484"/>
                </a:lnTo>
                <a:lnTo>
                  <a:pt x="4153" y="1484"/>
                </a:lnTo>
                <a:lnTo>
                  <a:pt x="4153" y="1484"/>
                </a:lnTo>
                <a:lnTo>
                  <a:pt x="4151" y="1482"/>
                </a:lnTo>
                <a:lnTo>
                  <a:pt x="4151" y="1482"/>
                </a:lnTo>
                <a:lnTo>
                  <a:pt x="4153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5" y="1480"/>
                </a:lnTo>
                <a:lnTo>
                  <a:pt x="4157" y="1482"/>
                </a:lnTo>
                <a:lnTo>
                  <a:pt x="4157" y="1482"/>
                </a:lnTo>
                <a:lnTo>
                  <a:pt x="4157" y="1480"/>
                </a:lnTo>
                <a:lnTo>
                  <a:pt x="4157" y="1478"/>
                </a:lnTo>
                <a:lnTo>
                  <a:pt x="4157" y="1478"/>
                </a:lnTo>
                <a:lnTo>
                  <a:pt x="4157" y="1478"/>
                </a:lnTo>
                <a:lnTo>
                  <a:pt x="4159" y="1478"/>
                </a:lnTo>
                <a:lnTo>
                  <a:pt x="4159" y="1480"/>
                </a:lnTo>
                <a:lnTo>
                  <a:pt x="4161" y="1480"/>
                </a:lnTo>
                <a:lnTo>
                  <a:pt x="4161" y="1480"/>
                </a:lnTo>
                <a:lnTo>
                  <a:pt x="4161" y="1482"/>
                </a:lnTo>
                <a:lnTo>
                  <a:pt x="4163" y="1480"/>
                </a:lnTo>
                <a:lnTo>
                  <a:pt x="4165" y="1480"/>
                </a:lnTo>
                <a:lnTo>
                  <a:pt x="4165" y="1478"/>
                </a:lnTo>
                <a:lnTo>
                  <a:pt x="4170" y="1476"/>
                </a:lnTo>
                <a:lnTo>
                  <a:pt x="4172" y="1476"/>
                </a:lnTo>
                <a:lnTo>
                  <a:pt x="4174" y="1474"/>
                </a:lnTo>
                <a:lnTo>
                  <a:pt x="4174" y="1474"/>
                </a:lnTo>
                <a:lnTo>
                  <a:pt x="4176" y="1474"/>
                </a:lnTo>
                <a:lnTo>
                  <a:pt x="4178" y="1472"/>
                </a:lnTo>
                <a:lnTo>
                  <a:pt x="4180" y="1470"/>
                </a:lnTo>
                <a:lnTo>
                  <a:pt x="4182" y="1470"/>
                </a:lnTo>
                <a:lnTo>
                  <a:pt x="4184" y="1468"/>
                </a:lnTo>
                <a:lnTo>
                  <a:pt x="4186" y="1468"/>
                </a:lnTo>
                <a:lnTo>
                  <a:pt x="4186" y="1466"/>
                </a:lnTo>
                <a:lnTo>
                  <a:pt x="4186" y="1463"/>
                </a:lnTo>
                <a:lnTo>
                  <a:pt x="4189" y="1463"/>
                </a:lnTo>
                <a:lnTo>
                  <a:pt x="4189" y="1463"/>
                </a:lnTo>
                <a:lnTo>
                  <a:pt x="4191" y="1461"/>
                </a:lnTo>
                <a:lnTo>
                  <a:pt x="4191" y="1461"/>
                </a:lnTo>
                <a:lnTo>
                  <a:pt x="4189" y="1461"/>
                </a:lnTo>
                <a:lnTo>
                  <a:pt x="4189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3"/>
                </a:lnTo>
                <a:lnTo>
                  <a:pt x="4191" y="1453"/>
                </a:lnTo>
                <a:lnTo>
                  <a:pt x="4191" y="1449"/>
                </a:lnTo>
                <a:lnTo>
                  <a:pt x="4191" y="1447"/>
                </a:lnTo>
                <a:lnTo>
                  <a:pt x="4193" y="1447"/>
                </a:lnTo>
                <a:lnTo>
                  <a:pt x="4193" y="1449"/>
                </a:lnTo>
                <a:lnTo>
                  <a:pt x="4193" y="1449"/>
                </a:lnTo>
                <a:lnTo>
                  <a:pt x="4193" y="1447"/>
                </a:lnTo>
                <a:lnTo>
                  <a:pt x="4193" y="1445"/>
                </a:lnTo>
                <a:lnTo>
                  <a:pt x="4193" y="1443"/>
                </a:lnTo>
                <a:lnTo>
                  <a:pt x="4191" y="1440"/>
                </a:lnTo>
                <a:lnTo>
                  <a:pt x="4191" y="1440"/>
                </a:lnTo>
                <a:lnTo>
                  <a:pt x="4191" y="1436"/>
                </a:lnTo>
                <a:lnTo>
                  <a:pt x="4191" y="1434"/>
                </a:lnTo>
                <a:lnTo>
                  <a:pt x="4191" y="1432"/>
                </a:lnTo>
                <a:lnTo>
                  <a:pt x="4191" y="1432"/>
                </a:lnTo>
                <a:lnTo>
                  <a:pt x="4191" y="1430"/>
                </a:lnTo>
                <a:lnTo>
                  <a:pt x="4191" y="1428"/>
                </a:lnTo>
                <a:lnTo>
                  <a:pt x="4191" y="1428"/>
                </a:lnTo>
                <a:lnTo>
                  <a:pt x="4191" y="1426"/>
                </a:lnTo>
                <a:lnTo>
                  <a:pt x="4191" y="1426"/>
                </a:lnTo>
                <a:lnTo>
                  <a:pt x="4189" y="1424"/>
                </a:lnTo>
                <a:lnTo>
                  <a:pt x="4189" y="1422"/>
                </a:lnTo>
                <a:lnTo>
                  <a:pt x="4189" y="1417"/>
                </a:lnTo>
                <a:lnTo>
                  <a:pt x="4186" y="1417"/>
                </a:lnTo>
                <a:lnTo>
                  <a:pt x="4186" y="1413"/>
                </a:lnTo>
                <a:lnTo>
                  <a:pt x="4184" y="1411"/>
                </a:lnTo>
                <a:lnTo>
                  <a:pt x="4184" y="1409"/>
                </a:lnTo>
                <a:lnTo>
                  <a:pt x="4182" y="1409"/>
                </a:lnTo>
                <a:lnTo>
                  <a:pt x="4182" y="1407"/>
                </a:lnTo>
                <a:lnTo>
                  <a:pt x="4180" y="1405"/>
                </a:lnTo>
                <a:lnTo>
                  <a:pt x="4178" y="1403"/>
                </a:lnTo>
                <a:lnTo>
                  <a:pt x="4178" y="1401"/>
                </a:lnTo>
                <a:lnTo>
                  <a:pt x="4176" y="1401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4" y="1396"/>
                </a:lnTo>
                <a:lnTo>
                  <a:pt x="4174" y="1396"/>
                </a:lnTo>
                <a:lnTo>
                  <a:pt x="4172" y="1394"/>
                </a:lnTo>
                <a:lnTo>
                  <a:pt x="4172" y="1394"/>
                </a:lnTo>
                <a:lnTo>
                  <a:pt x="4172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68" y="1392"/>
                </a:lnTo>
                <a:lnTo>
                  <a:pt x="4165" y="1390"/>
                </a:lnTo>
                <a:lnTo>
                  <a:pt x="4165" y="1390"/>
                </a:lnTo>
                <a:lnTo>
                  <a:pt x="4165" y="1390"/>
                </a:lnTo>
                <a:lnTo>
                  <a:pt x="4163" y="1388"/>
                </a:lnTo>
                <a:lnTo>
                  <a:pt x="4161" y="1386"/>
                </a:lnTo>
                <a:lnTo>
                  <a:pt x="4159" y="1384"/>
                </a:lnTo>
                <a:lnTo>
                  <a:pt x="4157" y="1382"/>
                </a:lnTo>
                <a:lnTo>
                  <a:pt x="4155" y="1380"/>
                </a:lnTo>
                <a:lnTo>
                  <a:pt x="4151" y="1375"/>
                </a:lnTo>
                <a:lnTo>
                  <a:pt x="4149" y="1373"/>
                </a:lnTo>
                <a:lnTo>
                  <a:pt x="4149" y="1373"/>
                </a:lnTo>
                <a:lnTo>
                  <a:pt x="4151" y="1373"/>
                </a:lnTo>
                <a:lnTo>
                  <a:pt x="4151" y="1371"/>
                </a:lnTo>
                <a:lnTo>
                  <a:pt x="4151" y="1371"/>
                </a:lnTo>
                <a:lnTo>
                  <a:pt x="4149" y="1369"/>
                </a:lnTo>
                <a:lnTo>
                  <a:pt x="4147" y="1367"/>
                </a:lnTo>
                <a:lnTo>
                  <a:pt x="4144" y="1367"/>
                </a:lnTo>
                <a:lnTo>
                  <a:pt x="4144" y="1365"/>
                </a:lnTo>
                <a:lnTo>
                  <a:pt x="4142" y="1363"/>
                </a:lnTo>
                <a:lnTo>
                  <a:pt x="4140" y="1361"/>
                </a:lnTo>
                <a:lnTo>
                  <a:pt x="4140" y="1361"/>
                </a:lnTo>
                <a:lnTo>
                  <a:pt x="4140" y="1359"/>
                </a:lnTo>
                <a:lnTo>
                  <a:pt x="4140" y="1359"/>
                </a:lnTo>
                <a:lnTo>
                  <a:pt x="4138" y="1357"/>
                </a:lnTo>
                <a:lnTo>
                  <a:pt x="4138" y="1354"/>
                </a:lnTo>
                <a:lnTo>
                  <a:pt x="4138" y="1352"/>
                </a:lnTo>
                <a:lnTo>
                  <a:pt x="4140" y="1350"/>
                </a:lnTo>
                <a:lnTo>
                  <a:pt x="4140" y="1350"/>
                </a:lnTo>
                <a:lnTo>
                  <a:pt x="4140" y="1348"/>
                </a:lnTo>
                <a:lnTo>
                  <a:pt x="4140" y="1346"/>
                </a:lnTo>
                <a:lnTo>
                  <a:pt x="4142" y="1342"/>
                </a:lnTo>
                <a:lnTo>
                  <a:pt x="4144" y="1340"/>
                </a:lnTo>
                <a:lnTo>
                  <a:pt x="4147" y="1340"/>
                </a:lnTo>
                <a:lnTo>
                  <a:pt x="4149" y="1338"/>
                </a:lnTo>
                <a:lnTo>
                  <a:pt x="4151" y="1336"/>
                </a:lnTo>
                <a:lnTo>
                  <a:pt x="4151" y="1334"/>
                </a:lnTo>
                <a:lnTo>
                  <a:pt x="4151" y="1331"/>
                </a:lnTo>
                <a:lnTo>
                  <a:pt x="4155" y="1329"/>
                </a:lnTo>
                <a:lnTo>
                  <a:pt x="4155" y="1327"/>
                </a:lnTo>
                <a:lnTo>
                  <a:pt x="4153" y="1325"/>
                </a:lnTo>
                <a:lnTo>
                  <a:pt x="4153" y="1325"/>
                </a:lnTo>
                <a:lnTo>
                  <a:pt x="4153" y="1325"/>
                </a:lnTo>
                <a:lnTo>
                  <a:pt x="4155" y="1325"/>
                </a:lnTo>
                <a:lnTo>
                  <a:pt x="4155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63" y="1325"/>
                </a:lnTo>
                <a:lnTo>
                  <a:pt x="4163" y="1323"/>
                </a:lnTo>
                <a:lnTo>
                  <a:pt x="4163" y="1323"/>
                </a:lnTo>
                <a:lnTo>
                  <a:pt x="4163" y="1321"/>
                </a:lnTo>
                <a:lnTo>
                  <a:pt x="4165" y="1321"/>
                </a:lnTo>
                <a:lnTo>
                  <a:pt x="4168" y="1319"/>
                </a:lnTo>
                <a:lnTo>
                  <a:pt x="4168" y="1319"/>
                </a:lnTo>
                <a:lnTo>
                  <a:pt x="4170" y="1319"/>
                </a:lnTo>
                <a:lnTo>
                  <a:pt x="4172" y="1319"/>
                </a:lnTo>
                <a:lnTo>
                  <a:pt x="4172" y="1317"/>
                </a:lnTo>
                <a:lnTo>
                  <a:pt x="4174" y="1317"/>
                </a:lnTo>
                <a:lnTo>
                  <a:pt x="4174" y="1317"/>
                </a:lnTo>
                <a:lnTo>
                  <a:pt x="4176" y="1317"/>
                </a:lnTo>
                <a:lnTo>
                  <a:pt x="4176" y="1317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7"/>
                </a:lnTo>
                <a:lnTo>
                  <a:pt x="4180" y="1317"/>
                </a:lnTo>
                <a:lnTo>
                  <a:pt x="4180" y="1315"/>
                </a:lnTo>
                <a:lnTo>
                  <a:pt x="4180" y="1315"/>
                </a:lnTo>
                <a:lnTo>
                  <a:pt x="4180" y="1313"/>
                </a:lnTo>
                <a:lnTo>
                  <a:pt x="4180" y="1313"/>
                </a:lnTo>
                <a:lnTo>
                  <a:pt x="4180" y="1313"/>
                </a:lnTo>
                <a:lnTo>
                  <a:pt x="4182" y="1313"/>
                </a:lnTo>
                <a:lnTo>
                  <a:pt x="4180" y="1313"/>
                </a:lnTo>
                <a:lnTo>
                  <a:pt x="4182" y="1315"/>
                </a:lnTo>
                <a:lnTo>
                  <a:pt x="4182" y="1315"/>
                </a:lnTo>
                <a:lnTo>
                  <a:pt x="4182" y="1315"/>
                </a:lnTo>
                <a:lnTo>
                  <a:pt x="4184" y="1317"/>
                </a:lnTo>
                <a:lnTo>
                  <a:pt x="4184" y="1317"/>
                </a:lnTo>
                <a:lnTo>
                  <a:pt x="4186" y="1317"/>
                </a:lnTo>
                <a:lnTo>
                  <a:pt x="4186" y="1317"/>
                </a:lnTo>
                <a:lnTo>
                  <a:pt x="4189" y="1317"/>
                </a:lnTo>
                <a:lnTo>
                  <a:pt x="4189" y="1317"/>
                </a:lnTo>
                <a:lnTo>
                  <a:pt x="4189" y="1319"/>
                </a:lnTo>
                <a:lnTo>
                  <a:pt x="4189" y="1319"/>
                </a:lnTo>
                <a:lnTo>
                  <a:pt x="4189" y="1319"/>
                </a:lnTo>
                <a:lnTo>
                  <a:pt x="4191" y="1319"/>
                </a:lnTo>
                <a:lnTo>
                  <a:pt x="4193" y="1319"/>
                </a:lnTo>
                <a:lnTo>
                  <a:pt x="4193" y="1319"/>
                </a:lnTo>
                <a:lnTo>
                  <a:pt x="4195" y="1317"/>
                </a:lnTo>
                <a:lnTo>
                  <a:pt x="4195" y="1315"/>
                </a:lnTo>
                <a:lnTo>
                  <a:pt x="4195" y="1315"/>
                </a:lnTo>
                <a:lnTo>
                  <a:pt x="4195" y="1315"/>
                </a:lnTo>
                <a:lnTo>
                  <a:pt x="4197" y="1317"/>
                </a:lnTo>
                <a:lnTo>
                  <a:pt x="4197" y="1317"/>
                </a:lnTo>
                <a:lnTo>
                  <a:pt x="4197" y="1317"/>
                </a:lnTo>
                <a:lnTo>
                  <a:pt x="4199" y="1319"/>
                </a:lnTo>
                <a:lnTo>
                  <a:pt x="4201" y="1319"/>
                </a:lnTo>
                <a:lnTo>
                  <a:pt x="4201" y="1319"/>
                </a:lnTo>
                <a:lnTo>
                  <a:pt x="4199" y="1321"/>
                </a:lnTo>
                <a:lnTo>
                  <a:pt x="4197" y="1321"/>
                </a:lnTo>
                <a:lnTo>
                  <a:pt x="4197" y="1323"/>
                </a:lnTo>
                <a:lnTo>
                  <a:pt x="4197" y="1325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9"/>
                </a:lnTo>
                <a:lnTo>
                  <a:pt x="4199" y="1329"/>
                </a:lnTo>
                <a:lnTo>
                  <a:pt x="4199" y="1331"/>
                </a:lnTo>
                <a:lnTo>
                  <a:pt x="4199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199" y="1334"/>
                </a:lnTo>
                <a:lnTo>
                  <a:pt x="4199" y="1336"/>
                </a:lnTo>
                <a:lnTo>
                  <a:pt x="4201" y="1336"/>
                </a:lnTo>
                <a:lnTo>
                  <a:pt x="4203" y="1336"/>
                </a:lnTo>
                <a:lnTo>
                  <a:pt x="4205" y="1336"/>
                </a:lnTo>
                <a:lnTo>
                  <a:pt x="4207" y="1336"/>
                </a:lnTo>
                <a:lnTo>
                  <a:pt x="4207" y="1334"/>
                </a:lnTo>
                <a:lnTo>
                  <a:pt x="4209" y="1334"/>
                </a:lnTo>
                <a:lnTo>
                  <a:pt x="4209" y="1334"/>
                </a:lnTo>
                <a:lnTo>
                  <a:pt x="4205" y="1329"/>
                </a:lnTo>
                <a:lnTo>
                  <a:pt x="4205" y="1329"/>
                </a:lnTo>
                <a:lnTo>
                  <a:pt x="4207" y="1329"/>
                </a:lnTo>
                <a:lnTo>
                  <a:pt x="4207" y="1329"/>
                </a:lnTo>
                <a:lnTo>
                  <a:pt x="4207" y="1327"/>
                </a:lnTo>
                <a:lnTo>
                  <a:pt x="4203" y="1327"/>
                </a:lnTo>
                <a:lnTo>
                  <a:pt x="4203" y="1325"/>
                </a:lnTo>
                <a:lnTo>
                  <a:pt x="4203" y="1325"/>
                </a:lnTo>
                <a:lnTo>
                  <a:pt x="4205" y="1323"/>
                </a:lnTo>
                <a:lnTo>
                  <a:pt x="4207" y="1323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9" y="1323"/>
                </a:lnTo>
                <a:lnTo>
                  <a:pt x="4209" y="1323"/>
                </a:lnTo>
                <a:lnTo>
                  <a:pt x="4212" y="1321"/>
                </a:lnTo>
                <a:lnTo>
                  <a:pt x="4212" y="1319"/>
                </a:lnTo>
                <a:lnTo>
                  <a:pt x="4214" y="1319"/>
                </a:lnTo>
                <a:lnTo>
                  <a:pt x="4216" y="1319"/>
                </a:lnTo>
                <a:lnTo>
                  <a:pt x="4216" y="1317"/>
                </a:lnTo>
                <a:lnTo>
                  <a:pt x="4216" y="1317"/>
                </a:lnTo>
                <a:lnTo>
                  <a:pt x="4218" y="1319"/>
                </a:lnTo>
                <a:lnTo>
                  <a:pt x="4218" y="1319"/>
                </a:lnTo>
                <a:lnTo>
                  <a:pt x="4220" y="1319"/>
                </a:lnTo>
                <a:lnTo>
                  <a:pt x="4220" y="1319"/>
                </a:lnTo>
                <a:lnTo>
                  <a:pt x="4222" y="1317"/>
                </a:lnTo>
                <a:lnTo>
                  <a:pt x="4224" y="1317"/>
                </a:lnTo>
                <a:lnTo>
                  <a:pt x="4226" y="1317"/>
                </a:lnTo>
                <a:lnTo>
                  <a:pt x="4226" y="1315"/>
                </a:lnTo>
                <a:lnTo>
                  <a:pt x="4226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30" y="1313"/>
                </a:lnTo>
                <a:lnTo>
                  <a:pt x="4230" y="1313"/>
                </a:lnTo>
                <a:lnTo>
                  <a:pt x="4233" y="1313"/>
                </a:lnTo>
                <a:lnTo>
                  <a:pt x="4233" y="1315"/>
                </a:lnTo>
                <a:lnTo>
                  <a:pt x="4235" y="1315"/>
                </a:lnTo>
                <a:lnTo>
                  <a:pt x="4235" y="1315"/>
                </a:lnTo>
                <a:lnTo>
                  <a:pt x="4237" y="1313"/>
                </a:lnTo>
                <a:lnTo>
                  <a:pt x="4237" y="1310"/>
                </a:lnTo>
                <a:lnTo>
                  <a:pt x="4235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3"/>
                </a:lnTo>
                <a:lnTo>
                  <a:pt x="4237" y="1313"/>
                </a:lnTo>
                <a:lnTo>
                  <a:pt x="4239" y="1315"/>
                </a:lnTo>
                <a:lnTo>
                  <a:pt x="4239" y="1313"/>
                </a:lnTo>
                <a:lnTo>
                  <a:pt x="4239" y="1313"/>
                </a:lnTo>
                <a:lnTo>
                  <a:pt x="4241" y="1313"/>
                </a:lnTo>
                <a:lnTo>
                  <a:pt x="4243" y="1310"/>
                </a:lnTo>
                <a:lnTo>
                  <a:pt x="4243" y="1313"/>
                </a:lnTo>
                <a:lnTo>
                  <a:pt x="4245" y="1313"/>
                </a:lnTo>
                <a:lnTo>
                  <a:pt x="4245" y="1310"/>
                </a:lnTo>
                <a:lnTo>
                  <a:pt x="4245" y="1308"/>
                </a:lnTo>
                <a:lnTo>
                  <a:pt x="4245" y="1306"/>
                </a:lnTo>
                <a:lnTo>
                  <a:pt x="4247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51" y="1308"/>
                </a:lnTo>
                <a:lnTo>
                  <a:pt x="4251" y="1306"/>
                </a:lnTo>
                <a:lnTo>
                  <a:pt x="4253" y="1306"/>
                </a:lnTo>
                <a:lnTo>
                  <a:pt x="4253" y="1306"/>
                </a:lnTo>
                <a:lnTo>
                  <a:pt x="4253" y="1304"/>
                </a:lnTo>
                <a:lnTo>
                  <a:pt x="4253" y="1304"/>
                </a:lnTo>
                <a:lnTo>
                  <a:pt x="4253" y="1302"/>
                </a:lnTo>
                <a:lnTo>
                  <a:pt x="4251" y="1300"/>
                </a:lnTo>
                <a:lnTo>
                  <a:pt x="4251" y="1300"/>
                </a:lnTo>
                <a:lnTo>
                  <a:pt x="4251" y="1298"/>
                </a:lnTo>
                <a:lnTo>
                  <a:pt x="4249" y="1298"/>
                </a:lnTo>
                <a:lnTo>
                  <a:pt x="4249" y="1298"/>
                </a:lnTo>
                <a:lnTo>
                  <a:pt x="4249" y="1296"/>
                </a:lnTo>
                <a:lnTo>
                  <a:pt x="4251" y="1296"/>
                </a:lnTo>
                <a:lnTo>
                  <a:pt x="4251" y="1296"/>
                </a:lnTo>
                <a:lnTo>
                  <a:pt x="4251" y="1294"/>
                </a:lnTo>
                <a:lnTo>
                  <a:pt x="4251" y="1294"/>
                </a:lnTo>
                <a:lnTo>
                  <a:pt x="4253" y="1294"/>
                </a:lnTo>
                <a:lnTo>
                  <a:pt x="4253" y="1294"/>
                </a:lnTo>
                <a:lnTo>
                  <a:pt x="4253" y="1296"/>
                </a:lnTo>
                <a:lnTo>
                  <a:pt x="4253" y="1296"/>
                </a:lnTo>
                <a:lnTo>
                  <a:pt x="4253" y="1298"/>
                </a:lnTo>
                <a:lnTo>
                  <a:pt x="4253" y="1298"/>
                </a:lnTo>
                <a:lnTo>
                  <a:pt x="4256" y="1300"/>
                </a:lnTo>
                <a:lnTo>
                  <a:pt x="4258" y="1302"/>
                </a:lnTo>
                <a:lnTo>
                  <a:pt x="4258" y="1302"/>
                </a:lnTo>
                <a:lnTo>
                  <a:pt x="4260" y="1302"/>
                </a:lnTo>
                <a:lnTo>
                  <a:pt x="4260" y="1302"/>
                </a:lnTo>
                <a:lnTo>
                  <a:pt x="4258" y="1304"/>
                </a:lnTo>
                <a:lnTo>
                  <a:pt x="4258" y="1304"/>
                </a:lnTo>
                <a:lnTo>
                  <a:pt x="4258" y="1304"/>
                </a:lnTo>
                <a:lnTo>
                  <a:pt x="4260" y="1304"/>
                </a:lnTo>
                <a:lnTo>
                  <a:pt x="4262" y="1304"/>
                </a:lnTo>
                <a:lnTo>
                  <a:pt x="4264" y="1306"/>
                </a:lnTo>
                <a:lnTo>
                  <a:pt x="4264" y="1306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2"/>
                </a:lnTo>
                <a:lnTo>
                  <a:pt x="4264" y="1302"/>
                </a:lnTo>
                <a:lnTo>
                  <a:pt x="4264" y="1302"/>
                </a:lnTo>
                <a:lnTo>
                  <a:pt x="4266" y="1302"/>
                </a:lnTo>
                <a:lnTo>
                  <a:pt x="4266" y="1302"/>
                </a:lnTo>
                <a:lnTo>
                  <a:pt x="4268" y="1302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298"/>
                </a:lnTo>
                <a:lnTo>
                  <a:pt x="4270" y="1300"/>
                </a:lnTo>
                <a:lnTo>
                  <a:pt x="4270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4" y="1300"/>
                </a:lnTo>
                <a:lnTo>
                  <a:pt x="4274" y="1298"/>
                </a:lnTo>
                <a:lnTo>
                  <a:pt x="4277" y="1298"/>
                </a:lnTo>
                <a:lnTo>
                  <a:pt x="4279" y="1298"/>
                </a:lnTo>
                <a:lnTo>
                  <a:pt x="4279" y="1300"/>
                </a:lnTo>
                <a:lnTo>
                  <a:pt x="4281" y="1300"/>
                </a:lnTo>
                <a:lnTo>
                  <a:pt x="4281" y="1298"/>
                </a:lnTo>
                <a:lnTo>
                  <a:pt x="4283" y="1298"/>
                </a:lnTo>
                <a:lnTo>
                  <a:pt x="4283" y="1298"/>
                </a:lnTo>
                <a:lnTo>
                  <a:pt x="4285" y="1298"/>
                </a:lnTo>
                <a:lnTo>
                  <a:pt x="4287" y="1298"/>
                </a:lnTo>
                <a:lnTo>
                  <a:pt x="4289" y="1298"/>
                </a:lnTo>
                <a:lnTo>
                  <a:pt x="4291" y="1298"/>
                </a:lnTo>
                <a:lnTo>
                  <a:pt x="4291" y="1296"/>
                </a:lnTo>
                <a:lnTo>
                  <a:pt x="4291" y="1296"/>
                </a:lnTo>
                <a:lnTo>
                  <a:pt x="4291" y="1296"/>
                </a:lnTo>
                <a:lnTo>
                  <a:pt x="4293" y="1296"/>
                </a:lnTo>
                <a:lnTo>
                  <a:pt x="4295" y="1296"/>
                </a:lnTo>
                <a:lnTo>
                  <a:pt x="4295" y="1296"/>
                </a:lnTo>
                <a:lnTo>
                  <a:pt x="4295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89"/>
                </a:lnTo>
                <a:lnTo>
                  <a:pt x="4297" y="1289"/>
                </a:lnTo>
                <a:lnTo>
                  <a:pt x="4300" y="1289"/>
                </a:lnTo>
                <a:lnTo>
                  <a:pt x="4300" y="1289"/>
                </a:lnTo>
                <a:lnTo>
                  <a:pt x="4302" y="1287"/>
                </a:lnTo>
                <a:lnTo>
                  <a:pt x="4302" y="1285"/>
                </a:lnTo>
                <a:lnTo>
                  <a:pt x="4304" y="1285"/>
                </a:lnTo>
                <a:lnTo>
                  <a:pt x="4304" y="1287"/>
                </a:lnTo>
                <a:lnTo>
                  <a:pt x="4306" y="1285"/>
                </a:lnTo>
                <a:lnTo>
                  <a:pt x="4306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10" y="1283"/>
                </a:lnTo>
                <a:lnTo>
                  <a:pt x="4310" y="1283"/>
                </a:lnTo>
                <a:lnTo>
                  <a:pt x="4308" y="1283"/>
                </a:lnTo>
                <a:lnTo>
                  <a:pt x="4310" y="1283"/>
                </a:lnTo>
                <a:lnTo>
                  <a:pt x="4312" y="1283"/>
                </a:lnTo>
                <a:lnTo>
                  <a:pt x="4312" y="1283"/>
                </a:lnTo>
                <a:lnTo>
                  <a:pt x="4312" y="1281"/>
                </a:lnTo>
                <a:lnTo>
                  <a:pt x="4314" y="1279"/>
                </a:lnTo>
                <a:lnTo>
                  <a:pt x="4314" y="1279"/>
                </a:lnTo>
                <a:lnTo>
                  <a:pt x="4316" y="1279"/>
                </a:lnTo>
                <a:lnTo>
                  <a:pt x="4318" y="1277"/>
                </a:lnTo>
                <a:lnTo>
                  <a:pt x="4318" y="1275"/>
                </a:lnTo>
                <a:lnTo>
                  <a:pt x="4318" y="1275"/>
                </a:lnTo>
                <a:lnTo>
                  <a:pt x="4316" y="1275"/>
                </a:lnTo>
                <a:lnTo>
                  <a:pt x="4314" y="1273"/>
                </a:lnTo>
                <a:lnTo>
                  <a:pt x="4314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8" y="1271"/>
                </a:lnTo>
                <a:lnTo>
                  <a:pt x="4318" y="1271"/>
                </a:lnTo>
                <a:lnTo>
                  <a:pt x="4321" y="1271"/>
                </a:lnTo>
                <a:lnTo>
                  <a:pt x="4321" y="1271"/>
                </a:lnTo>
                <a:lnTo>
                  <a:pt x="4323" y="1271"/>
                </a:lnTo>
                <a:lnTo>
                  <a:pt x="4325" y="1271"/>
                </a:lnTo>
                <a:lnTo>
                  <a:pt x="4327" y="1271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6"/>
                </a:lnTo>
                <a:lnTo>
                  <a:pt x="4327" y="1266"/>
                </a:lnTo>
                <a:lnTo>
                  <a:pt x="4329" y="1266"/>
                </a:lnTo>
                <a:lnTo>
                  <a:pt x="4331" y="1266"/>
                </a:lnTo>
                <a:lnTo>
                  <a:pt x="4331" y="1264"/>
                </a:lnTo>
                <a:lnTo>
                  <a:pt x="4331" y="1262"/>
                </a:lnTo>
                <a:lnTo>
                  <a:pt x="4331" y="1262"/>
                </a:lnTo>
                <a:lnTo>
                  <a:pt x="4333" y="1262"/>
                </a:lnTo>
                <a:lnTo>
                  <a:pt x="4335" y="1262"/>
                </a:lnTo>
                <a:lnTo>
                  <a:pt x="4335" y="1262"/>
                </a:lnTo>
                <a:lnTo>
                  <a:pt x="4335" y="1260"/>
                </a:lnTo>
                <a:lnTo>
                  <a:pt x="4333" y="1260"/>
                </a:lnTo>
                <a:lnTo>
                  <a:pt x="4333" y="1258"/>
                </a:lnTo>
                <a:lnTo>
                  <a:pt x="4335" y="1258"/>
                </a:lnTo>
                <a:lnTo>
                  <a:pt x="4335" y="1258"/>
                </a:lnTo>
                <a:lnTo>
                  <a:pt x="4337" y="1258"/>
                </a:lnTo>
                <a:lnTo>
                  <a:pt x="4337" y="1258"/>
                </a:lnTo>
                <a:lnTo>
                  <a:pt x="4339" y="1258"/>
                </a:lnTo>
                <a:lnTo>
                  <a:pt x="4339" y="1260"/>
                </a:lnTo>
                <a:lnTo>
                  <a:pt x="4341" y="1258"/>
                </a:lnTo>
                <a:lnTo>
                  <a:pt x="4341" y="1258"/>
                </a:lnTo>
                <a:lnTo>
                  <a:pt x="4339" y="1256"/>
                </a:lnTo>
                <a:lnTo>
                  <a:pt x="4339" y="1254"/>
                </a:lnTo>
                <a:lnTo>
                  <a:pt x="4341" y="1252"/>
                </a:lnTo>
                <a:lnTo>
                  <a:pt x="4341" y="1250"/>
                </a:lnTo>
                <a:lnTo>
                  <a:pt x="4341" y="1250"/>
                </a:lnTo>
                <a:lnTo>
                  <a:pt x="4339" y="1250"/>
                </a:lnTo>
                <a:lnTo>
                  <a:pt x="4337" y="1250"/>
                </a:lnTo>
                <a:lnTo>
                  <a:pt x="4337" y="1250"/>
                </a:lnTo>
                <a:lnTo>
                  <a:pt x="4335" y="1250"/>
                </a:lnTo>
                <a:lnTo>
                  <a:pt x="4333" y="1248"/>
                </a:lnTo>
                <a:lnTo>
                  <a:pt x="4335" y="1248"/>
                </a:lnTo>
                <a:lnTo>
                  <a:pt x="4335" y="1248"/>
                </a:lnTo>
                <a:lnTo>
                  <a:pt x="4337" y="1250"/>
                </a:lnTo>
                <a:lnTo>
                  <a:pt x="4339" y="1250"/>
                </a:lnTo>
                <a:lnTo>
                  <a:pt x="4339" y="1248"/>
                </a:lnTo>
                <a:lnTo>
                  <a:pt x="4341" y="1245"/>
                </a:lnTo>
                <a:lnTo>
                  <a:pt x="4344" y="1245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1"/>
                </a:lnTo>
                <a:lnTo>
                  <a:pt x="4341" y="1239"/>
                </a:lnTo>
                <a:lnTo>
                  <a:pt x="4341" y="1239"/>
                </a:lnTo>
                <a:lnTo>
                  <a:pt x="4341" y="1239"/>
                </a:lnTo>
                <a:lnTo>
                  <a:pt x="4339" y="1239"/>
                </a:lnTo>
                <a:lnTo>
                  <a:pt x="4339" y="1237"/>
                </a:lnTo>
                <a:lnTo>
                  <a:pt x="4341" y="1237"/>
                </a:lnTo>
                <a:lnTo>
                  <a:pt x="4341" y="1239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9"/>
                </a:lnTo>
                <a:lnTo>
                  <a:pt x="4344" y="1239"/>
                </a:lnTo>
                <a:lnTo>
                  <a:pt x="4344" y="1239"/>
                </a:lnTo>
                <a:lnTo>
                  <a:pt x="4346" y="1241"/>
                </a:lnTo>
                <a:lnTo>
                  <a:pt x="4348" y="1239"/>
                </a:lnTo>
                <a:lnTo>
                  <a:pt x="4348" y="1239"/>
                </a:lnTo>
                <a:lnTo>
                  <a:pt x="4348" y="1237"/>
                </a:lnTo>
                <a:lnTo>
                  <a:pt x="4348" y="1235"/>
                </a:lnTo>
                <a:lnTo>
                  <a:pt x="4350" y="1233"/>
                </a:lnTo>
                <a:lnTo>
                  <a:pt x="4352" y="1231"/>
                </a:lnTo>
                <a:lnTo>
                  <a:pt x="4352" y="1231"/>
                </a:lnTo>
                <a:lnTo>
                  <a:pt x="4354" y="1229"/>
                </a:lnTo>
                <a:lnTo>
                  <a:pt x="4354" y="1229"/>
                </a:lnTo>
                <a:lnTo>
                  <a:pt x="4356" y="1227"/>
                </a:lnTo>
                <a:lnTo>
                  <a:pt x="4354" y="1224"/>
                </a:lnTo>
                <a:lnTo>
                  <a:pt x="4356" y="1224"/>
                </a:lnTo>
                <a:lnTo>
                  <a:pt x="4356" y="1222"/>
                </a:lnTo>
                <a:lnTo>
                  <a:pt x="4356" y="1222"/>
                </a:lnTo>
                <a:lnTo>
                  <a:pt x="4358" y="1220"/>
                </a:lnTo>
                <a:lnTo>
                  <a:pt x="4358" y="1220"/>
                </a:lnTo>
                <a:lnTo>
                  <a:pt x="4358" y="1218"/>
                </a:lnTo>
                <a:lnTo>
                  <a:pt x="4356" y="1218"/>
                </a:lnTo>
                <a:lnTo>
                  <a:pt x="4358" y="1218"/>
                </a:lnTo>
                <a:lnTo>
                  <a:pt x="4358" y="1218"/>
                </a:lnTo>
                <a:lnTo>
                  <a:pt x="4360" y="1218"/>
                </a:lnTo>
                <a:lnTo>
                  <a:pt x="4360" y="1216"/>
                </a:lnTo>
                <a:lnTo>
                  <a:pt x="4362" y="1214"/>
                </a:lnTo>
                <a:lnTo>
                  <a:pt x="4362" y="1214"/>
                </a:lnTo>
                <a:lnTo>
                  <a:pt x="4365" y="1214"/>
                </a:lnTo>
                <a:lnTo>
                  <a:pt x="4365" y="1216"/>
                </a:lnTo>
                <a:lnTo>
                  <a:pt x="4367" y="1214"/>
                </a:lnTo>
                <a:lnTo>
                  <a:pt x="4369" y="1214"/>
                </a:lnTo>
                <a:lnTo>
                  <a:pt x="4369" y="1214"/>
                </a:lnTo>
                <a:lnTo>
                  <a:pt x="4369" y="1212"/>
                </a:lnTo>
                <a:lnTo>
                  <a:pt x="4369" y="1210"/>
                </a:lnTo>
                <a:lnTo>
                  <a:pt x="4367" y="1208"/>
                </a:lnTo>
                <a:lnTo>
                  <a:pt x="4369" y="1208"/>
                </a:lnTo>
                <a:lnTo>
                  <a:pt x="4369" y="1208"/>
                </a:lnTo>
                <a:lnTo>
                  <a:pt x="4371" y="1206"/>
                </a:lnTo>
                <a:lnTo>
                  <a:pt x="4371" y="1206"/>
                </a:lnTo>
                <a:lnTo>
                  <a:pt x="4369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69" y="1201"/>
                </a:lnTo>
                <a:lnTo>
                  <a:pt x="4367" y="1201"/>
                </a:lnTo>
                <a:lnTo>
                  <a:pt x="4369" y="1199"/>
                </a:lnTo>
                <a:lnTo>
                  <a:pt x="4369" y="1199"/>
                </a:lnTo>
                <a:lnTo>
                  <a:pt x="4371" y="1199"/>
                </a:lnTo>
                <a:lnTo>
                  <a:pt x="4371" y="1199"/>
                </a:lnTo>
                <a:lnTo>
                  <a:pt x="4373" y="1199"/>
                </a:lnTo>
                <a:lnTo>
                  <a:pt x="4373" y="1201"/>
                </a:lnTo>
                <a:lnTo>
                  <a:pt x="4373" y="1201"/>
                </a:lnTo>
                <a:lnTo>
                  <a:pt x="4375" y="1195"/>
                </a:lnTo>
                <a:lnTo>
                  <a:pt x="4375" y="1193"/>
                </a:lnTo>
                <a:lnTo>
                  <a:pt x="4373" y="1193"/>
                </a:lnTo>
                <a:lnTo>
                  <a:pt x="4373" y="1193"/>
                </a:lnTo>
                <a:lnTo>
                  <a:pt x="4371" y="1195"/>
                </a:lnTo>
                <a:lnTo>
                  <a:pt x="4369" y="1195"/>
                </a:lnTo>
                <a:lnTo>
                  <a:pt x="4369" y="1195"/>
                </a:lnTo>
                <a:lnTo>
                  <a:pt x="4371" y="1193"/>
                </a:lnTo>
                <a:lnTo>
                  <a:pt x="4373" y="1191"/>
                </a:lnTo>
                <a:lnTo>
                  <a:pt x="4377" y="1189"/>
                </a:lnTo>
                <a:lnTo>
                  <a:pt x="4375" y="1189"/>
                </a:lnTo>
                <a:lnTo>
                  <a:pt x="4375" y="1189"/>
                </a:lnTo>
                <a:lnTo>
                  <a:pt x="4373" y="1189"/>
                </a:lnTo>
                <a:lnTo>
                  <a:pt x="4371" y="1187"/>
                </a:lnTo>
                <a:lnTo>
                  <a:pt x="4367" y="1185"/>
                </a:lnTo>
                <a:lnTo>
                  <a:pt x="4367" y="1183"/>
                </a:lnTo>
                <a:lnTo>
                  <a:pt x="4365" y="1183"/>
                </a:lnTo>
                <a:lnTo>
                  <a:pt x="4362" y="1183"/>
                </a:lnTo>
                <a:lnTo>
                  <a:pt x="4358" y="1185"/>
                </a:lnTo>
                <a:lnTo>
                  <a:pt x="4356" y="1185"/>
                </a:lnTo>
                <a:lnTo>
                  <a:pt x="4354" y="1183"/>
                </a:lnTo>
                <a:lnTo>
                  <a:pt x="4352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2" y="1180"/>
                </a:lnTo>
                <a:lnTo>
                  <a:pt x="4356" y="1180"/>
                </a:lnTo>
                <a:lnTo>
                  <a:pt x="4358" y="1183"/>
                </a:lnTo>
                <a:lnTo>
                  <a:pt x="4358" y="1180"/>
                </a:lnTo>
                <a:lnTo>
                  <a:pt x="4360" y="1180"/>
                </a:lnTo>
                <a:lnTo>
                  <a:pt x="4360" y="1178"/>
                </a:lnTo>
                <a:lnTo>
                  <a:pt x="4365" y="1176"/>
                </a:lnTo>
                <a:lnTo>
                  <a:pt x="4367" y="1174"/>
                </a:lnTo>
                <a:lnTo>
                  <a:pt x="4369" y="1174"/>
                </a:lnTo>
                <a:lnTo>
                  <a:pt x="4371" y="1174"/>
                </a:lnTo>
                <a:lnTo>
                  <a:pt x="4371" y="1174"/>
                </a:lnTo>
                <a:lnTo>
                  <a:pt x="4373" y="1172"/>
                </a:lnTo>
                <a:lnTo>
                  <a:pt x="4373" y="1170"/>
                </a:lnTo>
                <a:lnTo>
                  <a:pt x="4373" y="1170"/>
                </a:lnTo>
                <a:lnTo>
                  <a:pt x="4371" y="1166"/>
                </a:lnTo>
                <a:lnTo>
                  <a:pt x="4367" y="1164"/>
                </a:lnTo>
                <a:lnTo>
                  <a:pt x="4365" y="1162"/>
                </a:lnTo>
                <a:lnTo>
                  <a:pt x="4362" y="1160"/>
                </a:lnTo>
                <a:lnTo>
                  <a:pt x="4360" y="1160"/>
                </a:lnTo>
                <a:lnTo>
                  <a:pt x="4358" y="1160"/>
                </a:lnTo>
                <a:lnTo>
                  <a:pt x="4356" y="1157"/>
                </a:lnTo>
                <a:lnTo>
                  <a:pt x="4356" y="1155"/>
                </a:lnTo>
                <a:lnTo>
                  <a:pt x="4354" y="1155"/>
                </a:lnTo>
                <a:lnTo>
                  <a:pt x="4352" y="1157"/>
                </a:lnTo>
                <a:lnTo>
                  <a:pt x="4350" y="1157"/>
                </a:lnTo>
                <a:lnTo>
                  <a:pt x="4346" y="1157"/>
                </a:lnTo>
                <a:lnTo>
                  <a:pt x="4348" y="1155"/>
                </a:lnTo>
                <a:lnTo>
                  <a:pt x="4348" y="1155"/>
                </a:lnTo>
                <a:lnTo>
                  <a:pt x="4350" y="1155"/>
                </a:lnTo>
                <a:lnTo>
                  <a:pt x="4354" y="1153"/>
                </a:lnTo>
                <a:lnTo>
                  <a:pt x="4356" y="1155"/>
                </a:lnTo>
                <a:lnTo>
                  <a:pt x="4358" y="1155"/>
                </a:lnTo>
                <a:lnTo>
                  <a:pt x="4360" y="1157"/>
                </a:lnTo>
                <a:lnTo>
                  <a:pt x="4362" y="1157"/>
                </a:lnTo>
                <a:lnTo>
                  <a:pt x="4365" y="1157"/>
                </a:lnTo>
                <a:lnTo>
                  <a:pt x="4367" y="1157"/>
                </a:lnTo>
                <a:lnTo>
                  <a:pt x="4371" y="1160"/>
                </a:lnTo>
                <a:lnTo>
                  <a:pt x="4371" y="1160"/>
                </a:lnTo>
                <a:lnTo>
                  <a:pt x="4373" y="1160"/>
                </a:lnTo>
                <a:lnTo>
                  <a:pt x="4373" y="1160"/>
                </a:lnTo>
                <a:lnTo>
                  <a:pt x="4373" y="1157"/>
                </a:lnTo>
                <a:lnTo>
                  <a:pt x="4371" y="1155"/>
                </a:lnTo>
                <a:lnTo>
                  <a:pt x="4371" y="1155"/>
                </a:lnTo>
                <a:lnTo>
                  <a:pt x="4369" y="1153"/>
                </a:lnTo>
                <a:lnTo>
                  <a:pt x="4367" y="1153"/>
                </a:lnTo>
                <a:lnTo>
                  <a:pt x="4367" y="1153"/>
                </a:lnTo>
                <a:lnTo>
                  <a:pt x="4367" y="1149"/>
                </a:lnTo>
                <a:lnTo>
                  <a:pt x="4367" y="1149"/>
                </a:lnTo>
                <a:lnTo>
                  <a:pt x="4365" y="1149"/>
                </a:lnTo>
                <a:lnTo>
                  <a:pt x="4360" y="1147"/>
                </a:lnTo>
                <a:lnTo>
                  <a:pt x="4358" y="1145"/>
                </a:lnTo>
                <a:lnTo>
                  <a:pt x="4358" y="1143"/>
                </a:lnTo>
                <a:lnTo>
                  <a:pt x="4358" y="1143"/>
                </a:lnTo>
                <a:lnTo>
                  <a:pt x="4358" y="1139"/>
                </a:lnTo>
                <a:lnTo>
                  <a:pt x="4356" y="1136"/>
                </a:lnTo>
                <a:lnTo>
                  <a:pt x="4356" y="1132"/>
                </a:lnTo>
                <a:lnTo>
                  <a:pt x="4354" y="1130"/>
                </a:lnTo>
                <a:lnTo>
                  <a:pt x="4354" y="1128"/>
                </a:lnTo>
                <a:lnTo>
                  <a:pt x="4352" y="1126"/>
                </a:lnTo>
                <a:lnTo>
                  <a:pt x="4350" y="1122"/>
                </a:lnTo>
                <a:lnTo>
                  <a:pt x="4350" y="1120"/>
                </a:lnTo>
                <a:lnTo>
                  <a:pt x="4350" y="1118"/>
                </a:lnTo>
                <a:lnTo>
                  <a:pt x="4346" y="1115"/>
                </a:lnTo>
                <a:lnTo>
                  <a:pt x="4344" y="1115"/>
                </a:lnTo>
                <a:lnTo>
                  <a:pt x="4339" y="1113"/>
                </a:lnTo>
                <a:lnTo>
                  <a:pt x="4337" y="1111"/>
                </a:lnTo>
                <a:lnTo>
                  <a:pt x="4337" y="1111"/>
                </a:lnTo>
                <a:lnTo>
                  <a:pt x="4335" y="1111"/>
                </a:lnTo>
                <a:lnTo>
                  <a:pt x="4333" y="1109"/>
                </a:lnTo>
                <a:lnTo>
                  <a:pt x="4335" y="1107"/>
                </a:lnTo>
                <a:lnTo>
                  <a:pt x="4337" y="1105"/>
                </a:lnTo>
                <a:lnTo>
                  <a:pt x="4337" y="1103"/>
                </a:lnTo>
                <a:lnTo>
                  <a:pt x="4339" y="1101"/>
                </a:lnTo>
                <a:lnTo>
                  <a:pt x="4341" y="1101"/>
                </a:lnTo>
                <a:lnTo>
                  <a:pt x="4341" y="1099"/>
                </a:lnTo>
                <a:lnTo>
                  <a:pt x="4344" y="1097"/>
                </a:lnTo>
                <a:lnTo>
                  <a:pt x="4344" y="1097"/>
                </a:lnTo>
                <a:lnTo>
                  <a:pt x="4346" y="1097"/>
                </a:lnTo>
                <a:lnTo>
                  <a:pt x="4346" y="1095"/>
                </a:lnTo>
                <a:lnTo>
                  <a:pt x="4346" y="1095"/>
                </a:lnTo>
                <a:lnTo>
                  <a:pt x="4348" y="1092"/>
                </a:lnTo>
                <a:lnTo>
                  <a:pt x="4350" y="1092"/>
                </a:lnTo>
                <a:lnTo>
                  <a:pt x="4350" y="1092"/>
                </a:lnTo>
                <a:lnTo>
                  <a:pt x="4350" y="1090"/>
                </a:lnTo>
                <a:lnTo>
                  <a:pt x="4348" y="1090"/>
                </a:lnTo>
                <a:lnTo>
                  <a:pt x="4348" y="1088"/>
                </a:lnTo>
                <a:lnTo>
                  <a:pt x="4348" y="1088"/>
                </a:lnTo>
                <a:lnTo>
                  <a:pt x="4350" y="1088"/>
                </a:lnTo>
                <a:lnTo>
                  <a:pt x="4350" y="1088"/>
                </a:lnTo>
                <a:lnTo>
                  <a:pt x="4352" y="1088"/>
                </a:lnTo>
                <a:lnTo>
                  <a:pt x="4352" y="1088"/>
                </a:lnTo>
                <a:lnTo>
                  <a:pt x="4352" y="1090"/>
                </a:lnTo>
                <a:lnTo>
                  <a:pt x="4352" y="1090"/>
                </a:lnTo>
                <a:lnTo>
                  <a:pt x="4352" y="1090"/>
                </a:lnTo>
                <a:lnTo>
                  <a:pt x="4354" y="1090"/>
                </a:lnTo>
                <a:lnTo>
                  <a:pt x="4356" y="1088"/>
                </a:lnTo>
                <a:lnTo>
                  <a:pt x="4356" y="1088"/>
                </a:lnTo>
                <a:lnTo>
                  <a:pt x="4356" y="1086"/>
                </a:lnTo>
                <a:lnTo>
                  <a:pt x="4356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2"/>
                </a:lnTo>
                <a:lnTo>
                  <a:pt x="4358" y="1082"/>
                </a:lnTo>
                <a:lnTo>
                  <a:pt x="4358" y="1080"/>
                </a:lnTo>
                <a:lnTo>
                  <a:pt x="4358" y="1080"/>
                </a:lnTo>
                <a:lnTo>
                  <a:pt x="4360" y="1082"/>
                </a:lnTo>
                <a:lnTo>
                  <a:pt x="4362" y="1082"/>
                </a:lnTo>
                <a:lnTo>
                  <a:pt x="4362" y="1080"/>
                </a:lnTo>
                <a:lnTo>
                  <a:pt x="4367" y="1080"/>
                </a:lnTo>
                <a:lnTo>
                  <a:pt x="4371" y="1078"/>
                </a:lnTo>
                <a:lnTo>
                  <a:pt x="4375" y="1076"/>
                </a:lnTo>
                <a:lnTo>
                  <a:pt x="4375" y="1076"/>
                </a:lnTo>
                <a:lnTo>
                  <a:pt x="4377" y="1076"/>
                </a:lnTo>
                <a:lnTo>
                  <a:pt x="4377" y="1076"/>
                </a:lnTo>
                <a:lnTo>
                  <a:pt x="4379" y="1076"/>
                </a:lnTo>
                <a:lnTo>
                  <a:pt x="4379" y="1078"/>
                </a:lnTo>
                <a:lnTo>
                  <a:pt x="4379" y="1078"/>
                </a:lnTo>
                <a:lnTo>
                  <a:pt x="4379" y="1078"/>
                </a:lnTo>
                <a:lnTo>
                  <a:pt x="4381" y="1076"/>
                </a:lnTo>
                <a:lnTo>
                  <a:pt x="4383" y="1076"/>
                </a:lnTo>
                <a:lnTo>
                  <a:pt x="4383" y="1076"/>
                </a:lnTo>
                <a:lnTo>
                  <a:pt x="4381" y="1074"/>
                </a:lnTo>
                <a:lnTo>
                  <a:pt x="4381" y="1074"/>
                </a:lnTo>
                <a:lnTo>
                  <a:pt x="4383" y="1071"/>
                </a:lnTo>
                <a:lnTo>
                  <a:pt x="4383" y="1071"/>
                </a:lnTo>
                <a:lnTo>
                  <a:pt x="4383" y="1069"/>
                </a:lnTo>
                <a:lnTo>
                  <a:pt x="4385" y="1067"/>
                </a:lnTo>
                <a:lnTo>
                  <a:pt x="4383" y="1067"/>
                </a:lnTo>
                <a:lnTo>
                  <a:pt x="4381" y="1067"/>
                </a:lnTo>
                <a:lnTo>
                  <a:pt x="4379" y="1067"/>
                </a:lnTo>
                <a:lnTo>
                  <a:pt x="4377" y="1067"/>
                </a:lnTo>
                <a:lnTo>
                  <a:pt x="4377" y="1065"/>
                </a:lnTo>
                <a:lnTo>
                  <a:pt x="4375" y="1065"/>
                </a:lnTo>
                <a:lnTo>
                  <a:pt x="4375" y="1067"/>
                </a:lnTo>
                <a:lnTo>
                  <a:pt x="4375" y="1067"/>
                </a:lnTo>
                <a:lnTo>
                  <a:pt x="4373" y="1067"/>
                </a:lnTo>
                <a:lnTo>
                  <a:pt x="4371" y="1067"/>
                </a:lnTo>
                <a:lnTo>
                  <a:pt x="4369" y="1065"/>
                </a:lnTo>
                <a:lnTo>
                  <a:pt x="4367" y="1065"/>
                </a:lnTo>
                <a:lnTo>
                  <a:pt x="4365" y="1065"/>
                </a:lnTo>
                <a:lnTo>
                  <a:pt x="4360" y="1063"/>
                </a:lnTo>
                <a:lnTo>
                  <a:pt x="4356" y="1061"/>
                </a:lnTo>
                <a:lnTo>
                  <a:pt x="4352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5"/>
                </a:lnTo>
                <a:lnTo>
                  <a:pt x="4348" y="1067"/>
                </a:lnTo>
                <a:lnTo>
                  <a:pt x="4344" y="1069"/>
                </a:lnTo>
                <a:lnTo>
                  <a:pt x="4344" y="1069"/>
                </a:lnTo>
                <a:lnTo>
                  <a:pt x="4344" y="1071"/>
                </a:lnTo>
                <a:lnTo>
                  <a:pt x="4344" y="1071"/>
                </a:lnTo>
                <a:lnTo>
                  <a:pt x="4337" y="1074"/>
                </a:lnTo>
                <a:lnTo>
                  <a:pt x="4335" y="1071"/>
                </a:lnTo>
                <a:lnTo>
                  <a:pt x="4333" y="1071"/>
                </a:lnTo>
                <a:lnTo>
                  <a:pt x="4331" y="1069"/>
                </a:lnTo>
                <a:lnTo>
                  <a:pt x="4331" y="1069"/>
                </a:lnTo>
                <a:lnTo>
                  <a:pt x="4331" y="1067"/>
                </a:lnTo>
                <a:lnTo>
                  <a:pt x="4331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1"/>
                </a:lnTo>
                <a:lnTo>
                  <a:pt x="4333" y="1061"/>
                </a:lnTo>
                <a:lnTo>
                  <a:pt x="4333" y="1059"/>
                </a:lnTo>
                <a:lnTo>
                  <a:pt x="4331" y="1057"/>
                </a:lnTo>
                <a:lnTo>
                  <a:pt x="4329" y="1057"/>
                </a:lnTo>
                <a:lnTo>
                  <a:pt x="4327" y="1057"/>
                </a:lnTo>
                <a:lnTo>
                  <a:pt x="4325" y="1057"/>
                </a:lnTo>
                <a:lnTo>
                  <a:pt x="4318" y="1055"/>
                </a:lnTo>
                <a:lnTo>
                  <a:pt x="4314" y="1053"/>
                </a:lnTo>
                <a:lnTo>
                  <a:pt x="4312" y="1050"/>
                </a:lnTo>
                <a:lnTo>
                  <a:pt x="4310" y="1048"/>
                </a:lnTo>
                <a:lnTo>
                  <a:pt x="4310" y="1046"/>
                </a:lnTo>
                <a:lnTo>
                  <a:pt x="4312" y="1044"/>
                </a:lnTo>
                <a:lnTo>
                  <a:pt x="4314" y="1040"/>
                </a:lnTo>
                <a:lnTo>
                  <a:pt x="4314" y="1038"/>
                </a:lnTo>
                <a:lnTo>
                  <a:pt x="4318" y="1038"/>
                </a:lnTo>
                <a:lnTo>
                  <a:pt x="4318" y="1038"/>
                </a:lnTo>
                <a:lnTo>
                  <a:pt x="4321" y="1040"/>
                </a:lnTo>
                <a:lnTo>
                  <a:pt x="4325" y="1040"/>
                </a:lnTo>
                <a:lnTo>
                  <a:pt x="4327" y="1038"/>
                </a:lnTo>
                <a:lnTo>
                  <a:pt x="4329" y="1038"/>
                </a:lnTo>
                <a:lnTo>
                  <a:pt x="4329" y="1038"/>
                </a:lnTo>
                <a:lnTo>
                  <a:pt x="4331" y="1038"/>
                </a:lnTo>
                <a:lnTo>
                  <a:pt x="4331" y="1038"/>
                </a:lnTo>
                <a:lnTo>
                  <a:pt x="4333" y="1038"/>
                </a:lnTo>
                <a:lnTo>
                  <a:pt x="4335" y="1034"/>
                </a:lnTo>
                <a:lnTo>
                  <a:pt x="4335" y="1032"/>
                </a:lnTo>
                <a:lnTo>
                  <a:pt x="4337" y="1030"/>
                </a:lnTo>
                <a:lnTo>
                  <a:pt x="4337" y="1030"/>
                </a:lnTo>
                <a:lnTo>
                  <a:pt x="4339" y="1025"/>
                </a:lnTo>
                <a:lnTo>
                  <a:pt x="4344" y="1025"/>
                </a:lnTo>
                <a:lnTo>
                  <a:pt x="4352" y="1021"/>
                </a:lnTo>
                <a:lnTo>
                  <a:pt x="4354" y="1021"/>
                </a:lnTo>
                <a:lnTo>
                  <a:pt x="4358" y="1015"/>
                </a:lnTo>
                <a:lnTo>
                  <a:pt x="4358" y="1013"/>
                </a:lnTo>
                <a:lnTo>
                  <a:pt x="4360" y="1013"/>
                </a:lnTo>
                <a:lnTo>
                  <a:pt x="4360" y="1013"/>
                </a:lnTo>
                <a:lnTo>
                  <a:pt x="4362" y="1011"/>
                </a:lnTo>
                <a:lnTo>
                  <a:pt x="4362" y="1009"/>
                </a:lnTo>
                <a:lnTo>
                  <a:pt x="4369" y="1011"/>
                </a:lnTo>
                <a:lnTo>
                  <a:pt x="4369" y="1011"/>
                </a:lnTo>
                <a:lnTo>
                  <a:pt x="4371" y="1011"/>
                </a:lnTo>
                <a:lnTo>
                  <a:pt x="4371" y="1011"/>
                </a:lnTo>
                <a:lnTo>
                  <a:pt x="4373" y="1009"/>
                </a:lnTo>
                <a:lnTo>
                  <a:pt x="4373" y="1009"/>
                </a:lnTo>
                <a:lnTo>
                  <a:pt x="4373" y="1011"/>
                </a:lnTo>
                <a:lnTo>
                  <a:pt x="4377" y="1013"/>
                </a:lnTo>
                <a:lnTo>
                  <a:pt x="4377" y="1015"/>
                </a:lnTo>
                <a:lnTo>
                  <a:pt x="4379" y="1015"/>
                </a:lnTo>
                <a:lnTo>
                  <a:pt x="4379" y="1017"/>
                </a:lnTo>
                <a:lnTo>
                  <a:pt x="4377" y="1017"/>
                </a:lnTo>
                <a:lnTo>
                  <a:pt x="4377" y="1019"/>
                </a:lnTo>
                <a:lnTo>
                  <a:pt x="4375" y="1023"/>
                </a:lnTo>
                <a:lnTo>
                  <a:pt x="4373" y="1023"/>
                </a:lnTo>
                <a:lnTo>
                  <a:pt x="4373" y="1025"/>
                </a:lnTo>
                <a:lnTo>
                  <a:pt x="4369" y="1027"/>
                </a:lnTo>
                <a:lnTo>
                  <a:pt x="4367" y="1030"/>
                </a:lnTo>
                <a:lnTo>
                  <a:pt x="4369" y="1030"/>
                </a:lnTo>
                <a:lnTo>
                  <a:pt x="4369" y="1032"/>
                </a:lnTo>
                <a:lnTo>
                  <a:pt x="4367" y="1032"/>
                </a:lnTo>
                <a:lnTo>
                  <a:pt x="4367" y="1032"/>
                </a:lnTo>
                <a:lnTo>
                  <a:pt x="4365" y="1032"/>
                </a:lnTo>
                <a:lnTo>
                  <a:pt x="4365" y="1034"/>
                </a:lnTo>
                <a:lnTo>
                  <a:pt x="4365" y="1034"/>
                </a:lnTo>
                <a:lnTo>
                  <a:pt x="4365" y="1036"/>
                </a:lnTo>
                <a:lnTo>
                  <a:pt x="4367" y="1036"/>
                </a:lnTo>
                <a:lnTo>
                  <a:pt x="4369" y="1036"/>
                </a:lnTo>
                <a:lnTo>
                  <a:pt x="4373" y="1034"/>
                </a:lnTo>
                <a:lnTo>
                  <a:pt x="4373" y="1036"/>
                </a:lnTo>
                <a:lnTo>
                  <a:pt x="4371" y="1036"/>
                </a:lnTo>
                <a:lnTo>
                  <a:pt x="4371" y="1038"/>
                </a:lnTo>
                <a:lnTo>
                  <a:pt x="4369" y="1038"/>
                </a:lnTo>
                <a:lnTo>
                  <a:pt x="4371" y="1040"/>
                </a:lnTo>
                <a:lnTo>
                  <a:pt x="4365" y="1042"/>
                </a:lnTo>
                <a:lnTo>
                  <a:pt x="4362" y="1042"/>
                </a:lnTo>
                <a:lnTo>
                  <a:pt x="4362" y="1042"/>
                </a:lnTo>
                <a:lnTo>
                  <a:pt x="4362" y="1044"/>
                </a:lnTo>
                <a:lnTo>
                  <a:pt x="4362" y="1046"/>
                </a:lnTo>
                <a:lnTo>
                  <a:pt x="4365" y="1046"/>
                </a:lnTo>
                <a:lnTo>
                  <a:pt x="4365" y="1046"/>
                </a:lnTo>
                <a:lnTo>
                  <a:pt x="4365" y="1044"/>
                </a:lnTo>
                <a:lnTo>
                  <a:pt x="4369" y="1044"/>
                </a:lnTo>
                <a:lnTo>
                  <a:pt x="4371" y="1044"/>
                </a:lnTo>
                <a:lnTo>
                  <a:pt x="4371" y="1044"/>
                </a:lnTo>
                <a:lnTo>
                  <a:pt x="4371" y="1042"/>
                </a:lnTo>
                <a:lnTo>
                  <a:pt x="4371" y="1042"/>
                </a:lnTo>
                <a:lnTo>
                  <a:pt x="4371" y="1042"/>
                </a:lnTo>
                <a:lnTo>
                  <a:pt x="4373" y="1042"/>
                </a:lnTo>
                <a:lnTo>
                  <a:pt x="4373" y="1042"/>
                </a:lnTo>
                <a:lnTo>
                  <a:pt x="4375" y="1040"/>
                </a:lnTo>
                <a:lnTo>
                  <a:pt x="4375" y="1040"/>
                </a:lnTo>
                <a:lnTo>
                  <a:pt x="4375" y="1040"/>
                </a:lnTo>
                <a:lnTo>
                  <a:pt x="4377" y="1038"/>
                </a:lnTo>
                <a:lnTo>
                  <a:pt x="4379" y="1038"/>
                </a:lnTo>
                <a:lnTo>
                  <a:pt x="4379" y="1036"/>
                </a:lnTo>
                <a:lnTo>
                  <a:pt x="4388" y="1032"/>
                </a:lnTo>
                <a:lnTo>
                  <a:pt x="4390" y="1032"/>
                </a:lnTo>
                <a:lnTo>
                  <a:pt x="4390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6" y="1030"/>
                </a:lnTo>
                <a:lnTo>
                  <a:pt x="4398" y="1027"/>
                </a:lnTo>
                <a:lnTo>
                  <a:pt x="4398" y="1027"/>
                </a:lnTo>
                <a:lnTo>
                  <a:pt x="4398" y="1027"/>
                </a:lnTo>
                <a:lnTo>
                  <a:pt x="4400" y="1027"/>
                </a:lnTo>
                <a:lnTo>
                  <a:pt x="4406" y="1027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11" y="1027"/>
                </a:lnTo>
                <a:lnTo>
                  <a:pt x="4413" y="1027"/>
                </a:lnTo>
                <a:lnTo>
                  <a:pt x="4413" y="1030"/>
                </a:lnTo>
                <a:lnTo>
                  <a:pt x="4413" y="1032"/>
                </a:lnTo>
                <a:lnTo>
                  <a:pt x="4415" y="1032"/>
                </a:lnTo>
                <a:lnTo>
                  <a:pt x="4415" y="1030"/>
                </a:lnTo>
                <a:lnTo>
                  <a:pt x="4415" y="1030"/>
                </a:lnTo>
                <a:lnTo>
                  <a:pt x="4415" y="1030"/>
                </a:lnTo>
                <a:lnTo>
                  <a:pt x="4417" y="1030"/>
                </a:lnTo>
                <a:lnTo>
                  <a:pt x="4421" y="1032"/>
                </a:lnTo>
                <a:lnTo>
                  <a:pt x="4421" y="1032"/>
                </a:lnTo>
                <a:lnTo>
                  <a:pt x="4423" y="1032"/>
                </a:lnTo>
                <a:lnTo>
                  <a:pt x="4423" y="1034"/>
                </a:lnTo>
                <a:lnTo>
                  <a:pt x="4425" y="1036"/>
                </a:lnTo>
                <a:lnTo>
                  <a:pt x="4425" y="1036"/>
                </a:lnTo>
                <a:lnTo>
                  <a:pt x="4421" y="1044"/>
                </a:lnTo>
                <a:lnTo>
                  <a:pt x="4421" y="1044"/>
                </a:lnTo>
                <a:lnTo>
                  <a:pt x="4423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7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3" y="1046"/>
                </a:lnTo>
                <a:lnTo>
                  <a:pt x="4419" y="1048"/>
                </a:lnTo>
                <a:lnTo>
                  <a:pt x="4419" y="1050"/>
                </a:lnTo>
                <a:lnTo>
                  <a:pt x="4417" y="1053"/>
                </a:lnTo>
                <a:lnTo>
                  <a:pt x="4417" y="1053"/>
                </a:lnTo>
                <a:lnTo>
                  <a:pt x="4417" y="1055"/>
                </a:lnTo>
                <a:lnTo>
                  <a:pt x="4415" y="1057"/>
                </a:lnTo>
                <a:lnTo>
                  <a:pt x="4415" y="1057"/>
                </a:lnTo>
                <a:lnTo>
                  <a:pt x="4417" y="1057"/>
                </a:lnTo>
                <a:lnTo>
                  <a:pt x="4419" y="1057"/>
                </a:lnTo>
                <a:lnTo>
                  <a:pt x="4421" y="1057"/>
                </a:lnTo>
                <a:lnTo>
                  <a:pt x="4421" y="1057"/>
                </a:lnTo>
                <a:lnTo>
                  <a:pt x="4423" y="1057"/>
                </a:lnTo>
                <a:lnTo>
                  <a:pt x="4421" y="1057"/>
                </a:lnTo>
                <a:lnTo>
                  <a:pt x="4419" y="1059"/>
                </a:lnTo>
                <a:lnTo>
                  <a:pt x="4419" y="1059"/>
                </a:lnTo>
                <a:lnTo>
                  <a:pt x="4421" y="1061"/>
                </a:lnTo>
                <a:lnTo>
                  <a:pt x="4423" y="1061"/>
                </a:lnTo>
                <a:lnTo>
                  <a:pt x="4423" y="1063"/>
                </a:lnTo>
                <a:lnTo>
                  <a:pt x="4423" y="1063"/>
                </a:lnTo>
                <a:lnTo>
                  <a:pt x="4425" y="1063"/>
                </a:lnTo>
                <a:lnTo>
                  <a:pt x="4425" y="1063"/>
                </a:lnTo>
                <a:lnTo>
                  <a:pt x="4427" y="1061"/>
                </a:lnTo>
                <a:lnTo>
                  <a:pt x="4427" y="1059"/>
                </a:lnTo>
                <a:lnTo>
                  <a:pt x="4429" y="1059"/>
                </a:lnTo>
                <a:lnTo>
                  <a:pt x="4429" y="1059"/>
                </a:lnTo>
                <a:lnTo>
                  <a:pt x="4432" y="1061"/>
                </a:lnTo>
                <a:lnTo>
                  <a:pt x="4434" y="1061"/>
                </a:lnTo>
                <a:lnTo>
                  <a:pt x="4436" y="1063"/>
                </a:lnTo>
                <a:lnTo>
                  <a:pt x="4436" y="1063"/>
                </a:lnTo>
                <a:lnTo>
                  <a:pt x="4436" y="1061"/>
                </a:lnTo>
                <a:lnTo>
                  <a:pt x="4438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5"/>
                </a:lnTo>
                <a:lnTo>
                  <a:pt x="4442" y="1065"/>
                </a:lnTo>
                <a:lnTo>
                  <a:pt x="4442" y="1067"/>
                </a:lnTo>
                <a:lnTo>
                  <a:pt x="4444" y="1067"/>
                </a:lnTo>
                <a:lnTo>
                  <a:pt x="4444" y="1069"/>
                </a:lnTo>
                <a:lnTo>
                  <a:pt x="4444" y="1071"/>
                </a:lnTo>
                <a:lnTo>
                  <a:pt x="4444" y="1071"/>
                </a:lnTo>
                <a:lnTo>
                  <a:pt x="4444" y="1074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8"/>
                </a:lnTo>
                <a:lnTo>
                  <a:pt x="4446" y="1078"/>
                </a:lnTo>
                <a:lnTo>
                  <a:pt x="4446" y="1078"/>
                </a:lnTo>
                <a:lnTo>
                  <a:pt x="4444" y="1076"/>
                </a:lnTo>
                <a:lnTo>
                  <a:pt x="4442" y="1076"/>
                </a:lnTo>
                <a:lnTo>
                  <a:pt x="4442" y="1074"/>
                </a:lnTo>
                <a:lnTo>
                  <a:pt x="4440" y="1074"/>
                </a:lnTo>
                <a:lnTo>
                  <a:pt x="4440" y="1076"/>
                </a:lnTo>
                <a:lnTo>
                  <a:pt x="4438" y="1076"/>
                </a:lnTo>
                <a:lnTo>
                  <a:pt x="4436" y="1078"/>
                </a:lnTo>
                <a:lnTo>
                  <a:pt x="4436" y="1078"/>
                </a:lnTo>
                <a:lnTo>
                  <a:pt x="4436" y="1080"/>
                </a:lnTo>
                <a:lnTo>
                  <a:pt x="4436" y="1080"/>
                </a:lnTo>
                <a:lnTo>
                  <a:pt x="4438" y="1080"/>
                </a:lnTo>
                <a:lnTo>
                  <a:pt x="4440" y="1080"/>
                </a:lnTo>
                <a:lnTo>
                  <a:pt x="4440" y="1080"/>
                </a:lnTo>
                <a:lnTo>
                  <a:pt x="4440" y="1082"/>
                </a:lnTo>
                <a:lnTo>
                  <a:pt x="4442" y="1084"/>
                </a:lnTo>
                <a:lnTo>
                  <a:pt x="4442" y="1084"/>
                </a:lnTo>
                <a:lnTo>
                  <a:pt x="4440" y="1086"/>
                </a:lnTo>
                <a:lnTo>
                  <a:pt x="4442" y="1088"/>
                </a:lnTo>
                <a:lnTo>
                  <a:pt x="4440" y="1088"/>
                </a:lnTo>
                <a:lnTo>
                  <a:pt x="4442" y="1090"/>
                </a:lnTo>
                <a:lnTo>
                  <a:pt x="4442" y="1090"/>
                </a:lnTo>
                <a:lnTo>
                  <a:pt x="4444" y="1090"/>
                </a:lnTo>
                <a:lnTo>
                  <a:pt x="4442" y="1092"/>
                </a:lnTo>
                <a:lnTo>
                  <a:pt x="4442" y="1092"/>
                </a:lnTo>
                <a:lnTo>
                  <a:pt x="4444" y="1092"/>
                </a:lnTo>
                <a:lnTo>
                  <a:pt x="4444" y="1092"/>
                </a:lnTo>
                <a:lnTo>
                  <a:pt x="4444" y="1095"/>
                </a:lnTo>
                <a:lnTo>
                  <a:pt x="4442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2" y="1099"/>
                </a:lnTo>
                <a:lnTo>
                  <a:pt x="4442" y="1099"/>
                </a:lnTo>
                <a:lnTo>
                  <a:pt x="4442" y="1099"/>
                </a:lnTo>
                <a:lnTo>
                  <a:pt x="4440" y="1099"/>
                </a:lnTo>
                <a:lnTo>
                  <a:pt x="4440" y="1101"/>
                </a:lnTo>
                <a:lnTo>
                  <a:pt x="4438" y="1103"/>
                </a:lnTo>
                <a:lnTo>
                  <a:pt x="4438" y="1103"/>
                </a:lnTo>
                <a:lnTo>
                  <a:pt x="4438" y="1105"/>
                </a:lnTo>
                <a:lnTo>
                  <a:pt x="4438" y="1107"/>
                </a:lnTo>
                <a:lnTo>
                  <a:pt x="4438" y="1109"/>
                </a:lnTo>
                <a:lnTo>
                  <a:pt x="4440" y="1111"/>
                </a:lnTo>
                <a:lnTo>
                  <a:pt x="4440" y="1111"/>
                </a:lnTo>
                <a:lnTo>
                  <a:pt x="4442" y="1109"/>
                </a:lnTo>
                <a:lnTo>
                  <a:pt x="4442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3"/>
                </a:lnTo>
                <a:lnTo>
                  <a:pt x="4440" y="1113"/>
                </a:lnTo>
                <a:lnTo>
                  <a:pt x="4438" y="1111"/>
                </a:lnTo>
                <a:lnTo>
                  <a:pt x="4438" y="1113"/>
                </a:lnTo>
                <a:lnTo>
                  <a:pt x="4438" y="1113"/>
                </a:lnTo>
                <a:lnTo>
                  <a:pt x="4440" y="1115"/>
                </a:lnTo>
                <a:lnTo>
                  <a:pt x="4440" y="1118"/>
                </a:lnTo>
                <a:lnTo>
                  <a:pt x="4440" y="1118"/>
                </a:lnTo>
                <a:lnTo>
                  <a:pt x="4440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4" y="1115"/>
                </a:lnTo>
                <a:lnTo>
                  <a:pt x="4444" y="1115"/>
                </a:lnTo>
                <a:lnTo>
                  <a:pt x="4444" y="1115"/>
                </a:lnTo>
                <a:lnTo>
                  <a:pt x="4446" y="1118"/>
                </a:lnTo>
                <a:lnTo>
                  <a:pt x="4448" y="1113"/>
                </a:lnTo>
                <a:lnTo>
                  <a:pt x="4450" y="1111"/>
                </a:lnTo>
                <a:lnTo>
                  <a:pt x="4453" y="1111"/>
                </a:lnTo>
                <a:lnTo>
                  <a:pt x="4450" y="1113"/>
                </a:lnTo>
                <a:lnTo>
                  <a:pt x="4450" y="1113"/>
                </a:lnTo>
                <a:lnTo>
                  <a:pt x="4450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5" y="1113"/>
                </a:lnTo>
                <a:lnTo>
                  <a:pt x="4455" y="1113"/>
                </a:lnTo>
                <a:lnTo>
                  <a:pt x="4453" y="1111"/>
                </a:lnTo>
                <a:lnTo>
                  <a:pt x="4453" y="1111"/>
                </a:lnTo>
                <a:lnTo>
                  <a:pt x="4455" y="1109"/>
                </a:lnTo>
                <a:lnTo>
                  <a:pt x="4455" y="1109"/>
                </a:lnTo>
                <a:lnTo>
                  <a:pt x="4457" y="1111"/>
                </a:lnTo>
                <a:lnTo>
                  <a:pt x="4457" y="1113"/>
                </a:lnTo>
                <a:lnTo>
                  <a:pt x="4459" y="1111"/>
                </a:lnTo>
                <a:lnTo>
                  <a:pt x="4459" y="1111"/>
                </a:lnTo>
                <a:lnTo>
                  <a:pt x="4457" y="1109"/>
                </a:lnTo>
                <a:lnTo>
                  <a:pt x="4457" y="1109"/>
                </a:lnTo>
                <a:lnTo>
                  <a:pt x="4457" y="1109"/>
                </a:lnTo>
                <a:lnTo>
                  <a:pt x="4459" y="1109"/>
                </a:lnTo>
                <a:lnTo>
                  <a:pt x="4461" y="1107"/>
                </a:lnTo>
                <a:lnTo>
                  <a:pt x="4461" y="1107"/>
                </a:lnTo>
                <a:lnTo>
                  <a:pt x="4463" y="1107"/>
                </a:lnTo>
                <a:lnTo>
                  <a:pt x="4463" y="1109"/>
                </a:lnTo>
                <a:lnTo>
                  <a:pt x="4465" y="1109"/>
                </a:lnTo>
                <a:lnTo>
                  <a:pt x="4465" y="1109"/>
                </a:lnTo>
                <a:lnTo>
                  <a:pt x="4467" y="1109"/>
                </a:lnTo>
                <a:lnTo>
                  <a:pt x="4469" y="1109"/>
                </a:lnTo>
                <a:lnTo>
                  <a:pt x="4469" y="1109"/>
                </a:lnTo>
                <a:lnTo>
                  <a:pt x="4467" y="1107"/>
                </a:lnTo>
                <a:lnTo>
                  <a:pt x="4469" y="1107"/>
                </a:lnTo>
                <a:lnTo>
                  <a:pt x="4469" y="1105"/>
                </a:lnTo>
                <a:lnTo>
                  <a:pt x="4471" y="1105"/>
                </a:lnTo>
                <a:lnTo>
                  <a:pt x="4473" y="1105"/>
                </a:lnTo>
                <a:lnTo>
                  <a:pt x="4476" y="1105"/>
                </a:lnTo>
                <a:lnTo>
                  <a:pt x="4478" y="1105"/>
                </a:lnTo>
                <a:lnTo>
                  <a:pt x="4480" y="1105"/>
                </a:lnTo>
                <a:lnTo>
                  <a:pt x="4482" y="1103"/>
                </a:lnTo>
                <a:lnTo>
                  <a:pt x="4482" y="1099"/>
                </a:lnTo>
                <a:lnTo>
                  <a:pt x="4484" y="1097"/>
                </a:lnTo>
                <a:lnTo>
                  <a:pt x="4484" y="1092"/>
                </a:lnTo>
                <a:lnTo>
                  <a:pt x="4484" y="1090"/>
                </a:lnTo>
                <a:lnTo>
                  <a:pt x="4484" y="1090"/>
                </a:lnTo>
                <a:lnTo>
                  <a:pt x="4484" y="1090"/>
                </a:lnTo>
                <a:lnTo>
                  <a:pt x="4482" y="1090"/>
                </a:lnTo>
                <a:lnTo>
                  <a:pt x="4482" y="1090"/>
                </a:lnTo>
                <a:lnTo>
                  <a:pt x="4482" y="1088"/>
                </a:lnTo>
                <a:lnTo>
                  <a:pt x="4482" y="1088"/>
                </a:lnTo>
                <a:lnTo>
                  <a:pt x="4482" y="1086"/>
                </a:lnTo>
                <a:lnTo>
                  <a:pt x="4482" y="1084"/>
                </a:lnTo>
                <a:lnTo>
                  <a:pt x="4484" y="1084"/>
                </a:lnTo>
                <a:lnTo>
                  <a:pt x="4482" y="1080"/>
                </a:lnTo>
                <a:lnTo>
                  <a:pt x="4484" y="1080"/>
                </a:lnTo>
                <a:lnTo>
                  <a:pt x="4482" y="1076"/>
                </a:lnTo>
                <a:lnTo>
                  <a:pt x="4482" y="1074"/>
                </a:lnTo>
                <a:lnTo>
                  <a:pt x="4482" y="1069"/>
                </a:lnTo>
                <a:lnTo>
                  <a:pt x="4478" y="1063"/>
                </a:lnTo>
                <a:lnTo>
                  <a:pt x="4473" y="1061"/>
                </a:lnTo>
                <a:lnTo>
                  <a:pt x="4471" y="1055"/>
                </a:lnTo>
                <a:lnTo>
                  <a:pt x="4467" y="1048"/>
                </a:lnTo>
                <a:lnTo>
                  <a:pt x="4467" y="1046"/>
                </a:lnTo>
                <a:lnTo>
                  <a:pt x="4465" y="1046"/>
                </a:lnTo>
                <a:lnTo>
                  <a:pt x="4465" y="1044"/>
                </a:lnTo>
                <a:lnTo>
                  <a:pt x="4463" y="1044"/>
                </a:lnTo>
                <a:lnTo>
                  <a:pt x="4461" y="1042"/>
                </a:lnTo>
                <a:lnTo>
                  <a:pt x="4459" y="1040"/>
                </a:lnTo>
                <a:lnTo>
                  <a:pt x="4457" y="1040"/>
                </a:lnTo>
                <a:lnTo>
                  <a:pt x="4457" y="1040"/>
                </a:lnTo>
                <a:lnTo>
                  <a:pt x="4455" y="1038"/>
                </a:lnTo>
                <a:lnTo>
                  <a:pt x="4453" y="1038"/>
                </a:lnTo>
                <a:lnTo>
                  <a:pt x="4453" y="1036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2"/>
                </a:lnTo>
                <a:lnTo>
                  <a:pt x="4455" y="1030"/>
                </a:lnTo>
                <a:lnTo>
                  <a:pt x="4457" y="1027"/>
                </a:lnTo>
                <a:lnTo>
                  <a:pt x="4461" y="1025"/>
                </a:lnTo>
                <a:lnTo>
                  <a:pt x="4461" y="1025"/>
                </a:lnTo>
                <a:lnTo>
                  <a:pt x="4463" y="1023"/>
                </a:lnTo>
                <a:lnTo>
                  <a:pt x="4467" y="1023"/>
                </a:lnTo>
                <a:lnTo>
                  <a:pt x="4467" y="1023"/>
                </a:lnTo>
                <a:lnTo>
                  <a:pt x="4469" y="1023"/>
                </a:lnTo>
                <a:lnTo>
                  <a:pt x="4471" y="1021"/>
                </a:lnTo>
                <a:lnTo>
                  <a:pt x="4471" y="1019"/>
                </a:lnTo>
                <a:lnTo>
                  <a:pt x="4473" y="1019"/>
                </a:lnTo>
                <a:lnTo>
                  <a:pt x="4476" y="1017"/>
                </a:lnTo>
                <a:lnTo>
                  <a:pt x="4478" y="1017"/>
                </a:lnTo>
                <a:lnTo>
                  <a:pt x="4480" y="1013"/>
                </a:lnTo>
                <a:lnTo>
                  <a:pt x="4482" y="1013"/>
                </a:lnTo>
                <a:lnTo>
                  <a:pt x="4486" y="1011"/>
                </a:lnTo>
                <a:lnTo>
                  <a:pt x="4488" y="1009"/>
                </a:lnTo>
                <a:lnTo>
                  <a:pt x="4486" y="1006"/>
                </a:lnTo>
                <a:lnTo>
                  <a:pt x="4488" y="1002"/>
                </a:lnTo>
                <a:lnTo>
                  <a:pt x="4488" y="1000"/>
                </a:lnTo>
                <a:lnTo>
                  <a:pt x="4486" y="998"/>
                </a:lnTo>
                <a:lnTo>
                  <a:pt x="4486" y="998"/>
                </a:lnTo>
                <a:lnTo>
                  <a:pt x="4488" y="996"/>
                </a:lnTo>
                <a:lnTo>
                  <a:pt x="4490" y="994"/>
                </a:lnTo>
                <a:lnTo>
                  <a:pt x="4490" y="992"/>
                </a:lnTo>
                <a:lnTo>
                  <a:pt x="4490" y="990"/>
                </a:lnTo>
                <a:lnTo>
                  <a:pt x="4492" y="990"/>
                </a:lnTo>
                <a:lnTo>
                  <a:pt x="4494" y="990"/>
                </a:lnTo>
                <a:lnTo>
                  <a:pt x="4494" y="988"/>
                </a:lnTo>
                <a:lnTo>
                  <a:pt x="4497" y="988"/>
                </a:lnTo>
                <a:lnTo>
                  <a:pt x="4499" y="986"/>
                </a:lnTo>
                <a:lnTo>
                  <a:pt x="4499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3" y="981"/>
                </a:lnTo>
                <a:lnTo>
                  <a:pt x="4501" y="979"/>
                </a:lnTo>
                <a:lnTo>
                  <a:pt x="4503" y="979"/>
                </a:lnTo>
                <a:lnTo>
                  <a:pt x="4505" y="979"/>
                </a:lnTo>
                <a:lnTo>
                  <a:pt x="4505" y="979"/>
                </a:lnTo>
                <a:lnTo>
                  <a:pt x="4507" y="979"/>
                </a:lnTo>
                <a:lnTo>
                  <a:pt x="4509" y="979"/>
                </a:lnTo>
                <a:lnTo>
                  <a:pt x="4509" y="977"/>
                </a:lnTo>
                <a:lnTo>
                  <a:pt x="4511" y="977"/>
                </a:lnTo>
                <a:lnTo>
                  <a:pt x="4513" y="973"/>
                </a:lnTo>
                <a:lnTo>
                  <a:pt x="4515" y="969"/>
                </a:lnTo>
                <a:lnTo>
                  <a:pt x="4517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71"/>
                </a:lnTo>
                <a:lnTo>
                  <a:pt x="4517" y="971"/>
                </a:lnTo>
                <a:lnTo>
                  <a:pt x="4520" y="971"/>
                </a:lnTo>
                <a:lnTo>
                  <a:pt x="4520" y="971"/>
                </a:lnTo>
                <a:lnTo>
                  <a:pt x="4524" y="969"/>
                </a:lnTo>
                <a:lnTo>
                  <a:pt x="4524" y="967"/>
                </a:lnTo>
                <a:lnTo>
                  <a:pt x="4526" y="969"/>
                </a:lnTo>
                <a:lnTo>
                  <a:pt x="4524" y="975"/>
                </a:lnTo>
                <a:lnTo>
                  <a:pt x="4528" y="975"/>
                </a:lnTo>
                <a:lnTo>
                  <a:pt x="4528" y="975"/>
                </a:lnTo>
                <a:lnTo>
                  <a:pt x="4530" y="975"/>
                </a:lnTo>
                <a:lnTo>
                  <a:pt x="4532" y="977"/>
                </a:lnTo>
                <a:lnTo>
                  <a:pt x="4534" y="977"/>
                </a:lnTo>
                <a:lnTo>
                  <a:pt x="4534" y="977"/>
                </a:lnTo>
                <a:lnTo>
                  <a:pt x="4536" y="977"/>
                </a:lnTo>
                <a:lnTo>
                  <a:pt x="4536" y="979"/>
                </a:lnTo>
                <a:lnTo>
                  <a:pt x="4538" y="977"/>
                </a:lnTo>
                <a:lnTo>
                  <a:pt x="4543" y="977"/>
                </a:lnTo>
                <a:lnTo>
                  <a:pt x="4545" y="975"/>
                </a:lnTo>
                <a:lnTo>
                  <a:pt x="4549" y="975"/>
                </a:lnTo>
                <a:lnTo>
                  <a:pt x="4551" y="973"/>
                </a:lnTo>
                <a:lnTo>
                  <a:pt x="4559" y="969"/>
                </a:lnTo>
                <a:lnTo>
                  <a:pt x="4561" y="967"/>
                </a:lnTo>
                <a:lnTo>
                  <a:pt x="4566" y="965"/>
                </a:lnTo>
                <a:lnTo>
                  <a:pt x="4568" y="960"/>
                </a:lnTo>
                <a:lnTo>
                  <a:pt x="4570" y="958"/>
                </a:lnTo>
                <a:lnTo>
                  <a:pt x="4570" y="958"/>
                </a:lnTo>
                <a:lnTo>
                  <a:pt x="4572" y="956"/>
                </a:lnTo>
                <a:lnTo>
                  <a:pt x="4576" y="950"/>
                </a:lnTo>
                <a:lnTo>
                  <a:pt x="4578" y="948"/>
                </a:lnTo>
                <a:lnTo>
                  <a:pt x="4580" y="948"/>
                </a:lnTo>
                <a:lnTo>
                  <a:pt x="4580" y="946"/>
                </a:lnTo>
                <a:lnTo>
                  <a:pt x="4582" y="944"/>
                </a:lnTo>
                <a:lnTo>
                  <a:pt x="4585" y="941"/>
                </a:lnTo>
                <a:lnTo>
                  <a:pt x="4587" y="939"/>
                </a:lnTo>
                <a:lnTo>
                  <a:pt x="4589" y="937"/>
                </a:lnTo>
                <a:lnTo>
                  <a:pt x="4589" y="935"/>
                </a:lnTo>
                <a:lnTo>
                  <a:pt x="4595" y="931"/>
                </a:lnTo>
                <a:lnTo>
                  <a:pt x="4599" y="927"/>
                </a:lnTo>
                <a:lnTo>
                  <a:pt x="4603" y="923"/>
                </a:lnTo>
                <a:lnTo>
                  <a:pt x="4603" y="921"/>
                </a:lnTo>
                <a:lnTo>
                  <a:pt x="4608" y="916"/>
                </a:lnTo>
                <a:lnTo>
                  <a:pt x="4610" y="912"/>
                </a:lnTo>
                <a:lnTo>
                  <a:pt x="4612" y="910"/>
                </a:lnTo>
                <a:lnTo>
                  <a:pt x="4612" y="906"/>
                </a:lnTo>
                <a:lnTo>
                  <a:pt x="4614" y="904"/>
                </a:lnTo>
                <a:lnTo>
                  <a:pt x="4614" y="902"/>
                </a:lnTo>
                <a:lnTo>
                  <a:pt x="4616" y="902"/>
                </a:lnTo>
                <a:lnTo>
                  <a:pt x="4622" y="895"/>
                </a:lnTo>
                <a:lnTo>
                  <a:pt x="4624" y="891"/>
                </a:lnTo>
                <a:lnTo>
                  <a:pt x="4626" y="887"/>
                </a:lnTo>
                <a:lnTo>
                  <a:pt x="4629" y="885"/>
                </a:lnTo>
                <a:lnTo>
                  <a:pt x="4631" y="883"/>
                </a:lnTo>
                <a:lnTo>
                  <a:pt x="4633" y="881"/>
                </a:lnTo>
                <a:lnTo>
                  <a:pt x="4637" y="879"/>
                </a:lnTo>
                <a:lnTo>
                  <a:pt x="4637" y="876"/>
                </a:lnTo>
                <a:lnTo>
                  <a:pt x="4639" y="874"/>
                </a:lnTo>
                <a:lnTo>
                  <a:pt x="4639" y="870"/>
                </a:lnTo>
                <a:lnTo>
                  <a:pt x="4641" y="866"/>
                </a:lnTo>
                <a:lnTo>
                  <a:pt x="4641" y="866"/>
                </a:lnTo>
                <a:lnTo>
                  <a:pt x="4641" y="864"/>
                </a:lnTo>
                <a:lnTo>
                  <a:pt x="4641" y="864"/>
                </a:lnTo>
                <a:lnTo>
                  <a:pt x="4641" y="862"/>
                </a:lnTo>
                <a:lnTo>
                  <a:pt x="4641" y="862"/>
                </a:lnTo>
                <a:lnTo>
                  <a:pt x="4641" y="860"/>
                </a:lnTo>
                <a:lnTo>
                  <a:pt x="4643" y="860"/>
                </a:lnTo>
                <a:lnTo>
                  <a:pt x="4643" y="853"/>
                </a:lnTo>
                <a:lnTo>
                  <a:pt x="4643" y="851"/>
                </a:lnTo>
                <a:lnTo>
                  <a:pt x="4643" y="849"/>
                </a:lnTo>
                <a:lnTo>
                  <a:pt x="4643" y="849"/>
                </a:lnTo>
                <a:lnTo>
                  <a:pt x="4645" y="847"/>
                </a:lnTo>
                <a:lnTo>
                  <a:pt x="4645" y="845"/>
                </a:lnTo>
                <a:lnTo>
                  <a:pt x="4645" y="845"/>
                </a:lnTo>
                <a:lnTo>
                  <a:pt x="4643" y="845"/>
                </a:lnTo>
                <a:lnTo>
                  <a:pt x="4643" y="845"/>
                </a:lnTo>
                <a:lnTo>
                  <a:pt x="4643" y="837"/>
                </a:lnTo>
                <a:lnTo>
                  <a:pt x="4643" y="832"/>
                </a:lnTo>
                <a:lnTo>
                  <a:pt x="4645" y="828"/>
                </a:lnTo>
                <a:lnTo>
                  <a:pt x="4645" y="826"/>
                </a:lnTo>
                <a:lnTo>
                  <a:pt x="4645" y="824"/>
                </a:lnTo>
                <a:lnTo>
                  <a:pt x="4647" y="820"/>
                </a:lnTo>
                <a:lnTo>
                  <a:pt x="4649" y="816"/>
                </a:lnTo>
                <a:lnTo>
                  <a:pt x="4652" y="814"/>
                </a:lnTo>
                <a:lnTo>
                  <a:pt x="4654" y="811"/>
                </a:lnTo>
                <a:lnTo>
                  <a:pt x="4656" y="809"/>
                </a:lnTo>
                <a:lnTo>
                  <a:pt x="4656" y="807"/>
                </a:lnTo>
                <a:lnTo>
                  <a:pt x="4658" y="805"/>
                </a:lnTo>
                <a:lnTo>
                  <a:pt x="4656" y="805"/>
                </a:lnTo>
                <a:lnTo>
                  <a:pt x="4656" y="803"/>
                </a:lnTo>
                <a:lnTo>
                  <a:pt x="4654" y="801"/>
                </a:lnTo>
                <a:lnTo>
                  <a:pt x="4652" y="801"/>
                </a:lnTo>
                <a:lnTo>
                  <a:pt x="4654" y="799"/>
                </a:lnTo>
                <a:lnTo>
                  <a:pt x="4654" y="797"/>
                </a:lnTo>
                <a:lnTo>
                  <a:pt x="4654" y="793"/>
                </a:lnTo>
                <a:lnTo>
                  <a:pt x="4652" y="793"/>
                </a:lnTo>
                <a:lnTo>
                  <a:pt x="4649" y="788"/>
                </a:lnTo>
                <a:lnTo>
                  <a:pt x="4647" y="788"/>
                </a:lnTo>
                <a:lnTo>
                  <a:pt x="4649" y="788"/>
                </a:lnTo>
                <a:lnTo>
                  <a:pt x="4654" y="788"/>
                </a:lnTo>
                <a:lnTo>
                  <a:pt x="4656" y="788"/>
                </a:lnTo>
                <a:lnTo>
                  <a:pt x="4656" y="786"/>
                </a:lnTo>
                <a:lnTo>
                  <a:pt x="4656" y="784"/>
                </a:lnTo>
                <a:lnTo>
                  <a:pt x="4654" y="782"/>
                </a:lnTo>
                <a:lnTo>
                  <a:pt x="4652" y="780"/>
                </a:lnTo>
                <a:lnTo>
                  <a:pt x="4649" y="780"/>
                </a:lnTo>
                <a:lnTo>
                  <a:pt x="4645" y="778"/>
                </a:lnTo>
                <a:lnTo>
                  <a:pt x="4641" y="774"/>
                </a:lnTo>
                <a:lnTo>
                  <a:pt x="4639" y="770"/>
                </a:lnTo>
                <a:lnTo>
                  <a:pt x="4639" y="770"/>
                </a:lnTo>
                <a:lnTo>
                  <a:pt x="4635" y="765"/>
                </a:lnTo>
                <a:lnTo>
                  <a:pt x="4633" y="765"/>
                </a:lnTo>
                <a:lnTo>
                  <a:pt x="4633" y="765"/>
                </a:lnTo>
                <a:lnTo>
                  <a:pt x="4626" y="765"/>
                </a:lnTo>
                <a:lnTo>
                  <a:pt x="4622" y="765"/>
                </a:lnTo>
                <a:lnTo>
                  <a:pt x="4618" y="763"/>
                </a:lnTo>
                <a:lnTo>
                  <a:pt x="4616" y="763"/>
                </a:lnTo>
                <a:lnTo>
                  <a:pt x="4618" y="765"/>
                </a:lnTo>
                <a:lnTo>
                  <a:pt x="4618" y="767"/>
                </a:lnTo>
                <a:lnTo>
                  <a:pt x="4618" y="770"/>
                </a:lnTo>
                <a:lnTo>
                  <a:pt x="4618" y="772"/>
                </a:lnTo>
                <a:lnTo>
                  <a:pt x="4616" y="776"/>
                </a:lnTo>
                <a:lnTo>
                  <a:pt x="4614" y="778"/>
                </a:lnTo>
                <a:lnTo>
                  <a:pt x="4614" y="780"/>
                </a:lnTo>
                <a:lnTo>
                  <a:pt x="4612" y="780"/>
                </a:lnTo>
                <a:lnTo>
                  <a:pt x="4610" y="780"/>
                </a:lnTo>
                <a:lnTo>
                  <a:pt x="4612" y="778"/>
                </a:lnTo>
                <a:lnTo>
                  <a:pt x="4614" y="776"/>
                </a:lnTo>
                <a:lnTo>
                  <a:pt x="4616" y="774"/>
                </a:lnTo>
                <a:lnTo>
                  <a:pt x="4616" y="772"/>
                </a:lnTo>
                <a:lnTo>
                  <a:pt x="4614" y="772"/>
                </a:lnTo>
                <a:lnTo>
                  <a:pt x="4614" y="772"/>
                </a:lnTo>
                <a:lnTo>
                  <a:pt x="4612" y="772"/>
                </a:lnTo>
                <a:lnTo>
                  <a:pt x="4610" y="776"/>
                </a:lnTo>
                <a:lnTo>
                  <a:pt x="4605" y="778"/>
                </a:lnTo>
                <a:lnTo>
                  <a:pt x="4603" y="778"/>
                </a:lnTo>
                <a:lnTo>
                  <a:pt x="4597" y="780"/>
                </a:lnTo>
                <a:lnTo>
                  <a:pt x="4597" y="778"/>
                </a:lnTo>
                <a:lnTo>
                  <a:pt x="4595" y="778"/>
                </a:lnTo>
                <a:lnTo>
                  <a:pt x="4597" y="778"/>
                </a:lnTo>
                <a:lnTo>
                  <a:pt x="4599" y="776"/>
                </a:lnTo>
                <a:lnTo>
                  <a:pt x="4601" y="772"/>
                </a:lnTo>
                <a:lnTo>
                  <a:pt x="4603" y="772"/>
                </a:lnTo>
                <a:lnTo>
                  <a:pt x="4605" y="772"/>
                </a:lnTo>
                <a:lnTo>
                  <a:pt x="4601" y="772"/>
                </a:lnTo>
                <a:lnTo>
                  <a:pt x="4599" y="770"/>
                </a:lnTo>
                <a:lnTo>
                  <a:pt x="4597" y="767"/>
                </a:lnTo>
                <a:lnTo>
                  <a:pt x="4599" y="767"/>
                </a:lnTo>
                <a:lnTo>
                  <a:pt x="4599" y="767"/>
                </a:lnTo>
                <a:lnTo>
                  <a:pt x="4599" y="767"/>
                </a:lnTo>
                <a:lnTo>
                  <a:pt x="4601" y="765"/>
                </a:lnTo>
                <a:lnTo>
                  <a:pt x="4599" y="763"/>
                </a:lnTo>
                <a:lnTo>
                  <a:pt x="4597" y="765"/>
                </a:lnTo>
                <a:lnTo>
                  <a:pt x="4595" y="767"/>
                </a:lnTo>
                <a:lnTo>
                  <a:pt x="4593" y="767"/>
                </a:lnTo>
                <a:lnTo>
                  <a:pt x="4595" y="770"/>
                </a:lnTo>
                <a:lnTo>
                  <a:pt x="4597" y="770"/>
                </a:lnTo>
                <a:lnTo>
                  <a:pt x="4595" y="774"/>
                </a:lnTo>
                <a:lnTo>
                  <a:pt x="4593" y="774"/>
                </a:lnTo>
                <a:lnTo>
                  <a:pt x="4591" y="774"/>
                </a:lnTo>
                <a:lnTo>
                  <a:pt x="4589" y="774"/>
                </a:lnTo>
                <a:lnTo>
                  <a:pt x="4589" y="774"/>
                </a:lnTo>
                <a:lnTo>
                  <a:pt x="4589" y="772"/>
                </a:lnTo>
                <a:lnTo>
                  <a:pt x="4589" y="770"/>
                </a:lnTo>
                <a:lnTo>
                  <a:pt x="4589" y="763"/>
                </a:lnTo>
                <a:lnTo>
                  <a:pt x="4591" y="761"/>
                </a:lnTo>
                <a:lnTo>
                  <a:pt x="4591" y="759"/>
                </a:lnTo>
                <a:lnTo>
                  <a:pt x="4589" y="757"/>
                </a:lnTo>
                <a:lnTo>
                  <a:pt x="4589" y="757"/>
                </a:lnTo>
                <a:lnTo>
                  <a:pt x="4587" y="757"/>
                </a:lnTo>
                <a:lnTo>
                  <a:pt x="4582" y="757"/>
                </a:lnTo>
                <a:lnTo>
                  <a:pt x="4576" y="759"/>
                </a:lnTo>
                <a:lnTo>
                  <a:pt x="4570" y="757"/>
                </a:lnTo>
                <a:lnTo>
                  <a:pt x="4568" y="757"/>
                </a:lnTo>
                <a:lnTo>
                  <a:pt x="4568" y="755"/>
                </a:lnTo>
                <a:lnTo>
                  <a:pt x="4566" y="753"/>
                </a:lnTo>
                <a:lnTo>
                  <a:pt x="4568" y="753"/>
                </a:lnTo>
                <a:lnTo>
                  <a:pt x="4568" y="751"/>
                </a:lnTo>
                <a:lnTo>
                  <a:pt x="4572" y="749"/>
                </a:lnTo>
                <a:lnTo>
                  <a:pt x="4574" y="747"/>
                </a:lnTo>
                <a:lnTo>
                  <a:pt x="4580" y="742"/>
                </a:lnTo>
                <a:lnTo>
                  <a:pt x="4582" y="740"/>
                </a:lnTo>
                <a:lnTo>
                  <a:pt x="4585" y="738"/>
                </a:lnTo>
                <a:lnTo>
                  <a:pt x="4589" y="736"/>
                </a:lnTo>
                <a:lnTo>
                  <a:pt x="4593" y="734"/>
                </a:lnTo>
                <a:lnTo>
                  <a:pt x="4595" y="732"/>
                </a:lnTo>
                <a:lnTo>
                  <a:pt x="4597" y="730"/>
                </a:lnTo>
                <a:lnTo>
                  <a:pt x="4601" y="728"/>
                </a:lnTo>
                <a:lnTo>
                  <a:pt x="4603" y="728"/>
                </a:lnTo>
                <a:lnTo>
                  <a:pt x="4608" y="721"/>
                </a:lnTo>
                <a:lnTo>
                  <a:pt x="4610" y="719"/>
                </a:lnTo>
                <a:lnTo>
                  <a:pt x="4610" y="717"/>
                </a:lnTo>
                <a:lnTo>
                  <a:pt x="4610" y="717"/>
                </a:lnTo>
                <a:lnTo>
                  <a:pt x="4616" y="711"/>
                </a:lnTo>
                <a:lnTo>
                  <a:pt x="4620" y="709"/>
                </a:lnTo>
                <a:lnTo>
                  <a:pt x="4624" y="705"/>
                </a:lnTo>
                <a:lnTo>
                  <a:pt x="4629" y="702"/>
                </a:lnTo>
                <a:lnTo>
                  <a:pt x="4629" y="702"/>
                </a:lnTo>
                <a:lnTo>
                  <a:pt x="4631" y="700"/>
                </a:lnTo>
                <a:lnTo>
                  <a:pt x="4633" y="698"/>
                </a:lnTo>
                <a:lnTo>
                  <a:pt x="4635" y="698"/>
                </a:lnTo>
                <a:lnTo>
                  <a:pt x="4637" y="696"/>
                </a:lnTo>
                <a:lnTo>
                  <a:pt x="4643" y="692"/>
                </a:lnTo>
                <a:lnTo>
                  <a:pt x="4643" y="692"/>
                </a:lnTo>
                <a:lnTo>
                  <a:pt x="4645" y="686"/>
                </a:lnTo>
                <a:lnTo>
                  <a:pt x="4647" y="684"/>
                </a:lnTo>
                <a:lnTo>
                  <a:pt x="4649" y="679"/>
                </a:lnTo>
                <a:lnTo>
                  <a:pt x="4656" y="677"/>
                </a:lnTo>
                <a:lnTo>
                  <a:pt x="4660" y="675"/>
                </a:lnTo>
                <a:lnTo>
                  <a:pt x="4662" y="673"/>
                </a:lnTo>
                <a:lnTo>
                  <a:pt x="4666" y="669"/>
                </a:lnTo>
                <a:lnTo>
                  <a:pt x="4670" y="665"/>
                </a:lnTo>
                <a:lnTo>
                  <a:pt x="4673" y="663"/>
                </a:lnTo>
                <a:lnTo>
                  <a:pt x="4683" y="661"/>
                </a:lnTo>
                <a:lnTo>
                  <a:pt x="4687" y="661"/>
                </a:lnTo>
                <a:lnTo>
                  <a:pt x="4691" y="658"/>
                </a:lnTo>
                <a:lnTo>
                  <a:pt x="4696" y="658"/>
                </a:lnTo>
                <a:lnTo>
                  <a:pt x="4702" y="661"/>
                </a:lnTo>
                <a:lnTo>
                  <a:pt x="4717" y="658"/>
                </a:lnTo>
                <a:lnTo>
                  <a:pt x="4719" y="661"/>
                </a:lnTo>
                <a:lnTo>
                  <a:pt x="4721" y="661"/>
                </a:lnTo>
                <a:lnTo>
                  <a:pt x="4723" y="665"/>
                </a:lnTo>
                <a:lnTo>
                  <a:pt x="4723" y="665"/>
                </a:lnTo>
                <a:lnTo>
                  <a:pt x="4727" y="663"/>
                </a:lnTo>
                <a:lnTo>
                  <a:pt x="4729" y="658"/>
                </a:lnTo>
                <a:lnTo>
                  <a:pt x="4731" y="658"/>
                </a:lnTo>
                <a:lnTo>
                  <a:pt x="4735" y="661"/>
                </a:lnTo>
                <a:lnTo>
                  <a:pt x="4737" y="661"/>
                </a:lnTo>
                <a:lnTo>
                  <a:pt x="4744" y="663"/>
                </a:lnTo>
                <a:lnTo>
                  <a:pt x="4748" y="663"/>
                </a:lnTo>
                <a:lnTo>
                  <a:pt x="4750" y="661"/>
                </a:lnTo>
                <a:lnTo>
                  <a:pt x="4756" y="658"/>
                </a:lnTo>
                <a:lnTo>
                  <a:pt x="4758" y="663"/>
                </a:lnTo>
                <a:lnTo>
                  <a:pt x="4763" y="663"/>
                </a:lnTo>
                <a:lnTo>
                  <a:pt x="4765" y="663"/>
                </a:lnTo>
                <a:lnTo>
                  <a:pt x="4767" y="661"/>
                </a:lnTo>
                <a:lnTo>
                  <a:pt x="4765" y="661"/>
                </a:lnTo>
                <a:lnTo>
                  <a:pt x="4763" y="661"/>
                </a:lnTo>
                <a:lnTo>
                  <a:pt x="4763" y="658"/>
                </a:lnTo>
                <a:lnTo>
                  <a:pt x="4763" y="656"/>
                </a:lnTo>
                <a:lnTo>
                  <a:pt x="4765" y="658"/>
                </a:lnTo>
                <a:lnTo>
                  <a:pt x="4769" y="658"/>
                </a:lnTo>
                <a:lnTo>
                  <a:pt x="4769" y="658"/>
                </a:lnTo>
                <a:lnTo>
                  <a:pt x="4769" y="656"/>
                </a:lnTo>
                <a:lnTo>
                  <a:pt x="4769" y="656"/>
                </a:lnTo>
                <a:lnTo>
                  <a:pt x="4767" y="654"/>
                </a:lnTo>
                <a:lnTo>
                  <a:pt x="4771" y="652"/>
                </a:lnTo>
                <a:lnTo>
                  <a:pt x="4773" y="652"/>
                </a:lnTo>
                <a:lnTo>
                  <a:pt x="4775" y="652"/>
                </a:lnTo>
                <a:lnTo>
                  <a:pt x="4784" y="654"/>
                </a:lnTo>
                <a:lnTo>
                  <a:pt x="4786" y="654"/>
                </a:lnTo>
                <a:lnTo>
                  <a:pt x="4788" y="656"/>
                </a:lnTo>
                <a:lnTo>
                  <a:pt x="4790" y="656"/>
                </a:lnTo>
                <a:lnTo>
                  <a:pt x="4788" y="656"/>
                </a:lnTo>
                <a:lnTo>
                  <a:pt x="4788" y="658"/>
                </a:lnTo>
                <a:lnTo>
                  <a:pt x="4790" y="656"/>
                </a:lnTo>
                <a:lnTo>
                  <a:pt x="4792" y="658"/>
                </a:lnTo>
                <a:lnTo>
                  <a:pt x="4792" y="658"/>
                </a:lnTo>
                <a:lnTo>
                  <a:pt x="4794" y="658"/>
                </a:lnTo>
                <a:lnTo>
                  <a:pt x="4794" y="656"/>
                </a:lnTo>
                <a:lnTo>
                  <a:pt x="4794" y="656"/>
                </a:lnTo>
                <a:lnTo>
                  <a:pt x="4796" y="656"/>
                </a:lnTo>
                <a:lnTo>
                  <a:pt x="4798" y="656"/>
                </a:lnTo>
                <a:lnTo>
                  <a:pt x="4800" y="656"/>
                </a:lnTo>
                <a:lnTo>
                  <a:pt x="4802" y="656"/>
                </a:lnTo>
                <a:lnTo>
                  <a:pt x="4807" y="661"/>
                </a:lnTo>
                <a:lnTo>
                  <a:pt x="4809" y="663"/>
                </a:lnTo>
                <a:lnTo>
                  <a:pt x="4811" y="663"/>
                </a:lnTo>
                <a:lnTo>
                  <a:pt x="4813" y="663"/>
                </a:lnTo>
                <a:lnTo>
                  <a:pt x="4813" y="663"/>
                </a:lnTo>
                <a:lnTo>
                  <a:pt x="4809" y="665"/>
                </a:lnTo>
                <a:lnTo>
                  <a:pt x="4807" y="665"/>
                </a:lnTo>
                <a:lnTo>
                  <a:pt x="4802" y="665"/>
                </a:lnTo>
                <a:lnTo>
                  <a:pt x="4796" y="667"/>
                </a:lnTo>
                <a:lnTo>
                  <a:pt x="4800" y="671"/>
                </a:lnTo>
                <a:lnTo>
                  <a:pt x="4805" y="671"/>
                </a:lnTo>
                <a:lnTo>
                  <a:pt x="4811" y="671"/>
                </a:lnTo>
                <a:lnTo>
                  <a:pt x="4813" y="669"/>
                </a:lnTo>
                <a:lnTo>
                  <a:pt x="4815" y="667"/>
                </a:lnTo>
                <a:lnTo>
                  <a:pt x="4815" y="667"/>
                </a:lnTo>
                <a:lnTo>
                  <a:pt x="4817" y="669"/>
                </a:lnTo>
                <a:lnTo>
                  <a:pt x="4821" y="669"/>
                </a:lnTo>
                <a:lnTo>
                  <a:pt x="4823" y="669"/>
                </a:lnTo>
                <a:lnTo>
                  <a:pt x="4825" y="667"/>
                </a:lnTo>
                <a:lnTo>
                  <a:pt x="4828" y="667"/>
                </a:lnTo>
                <a:lnTo>
                  <a:pt x="4828" y="667"/>
                </a:lnTo>
                <a:lnTo>
                  <a:pt x="4830" y="663"/>
                </a:lnTo>
                <a:lnTo>
                  <a:pt x="4834" y="663"/>
                </a:lnTo>
                <a:lnTo>
                  <a:pt x="4838" y="665"/>
                </a:lnTo>
                <a:lnTo>
                  <a:pt x="4838" y="667"/>
                </a:lnTo>
                <a:lnTo>
                  <a:pt x="4842" y="667"/>
                </a:lnTo>
                <a:lnTo>
                  <a:pt x="4844" y="665"/>
                </a:lnTo>
                <a:lnTo>
                  <a:pt x="4844" y="663"/>
                </a:lnTo>
                <a:lnTo>
                  <a:pt x="4849" y="665"/>
                </a:lnTo>
                <a:lnTo>
                  <a:pt x="4851" y="665"/>
                </a:lnTo>
                <a:lnTo>
                  <a:pt x="4853" y="665"/>
                </a:lnTo>
                <a:lnTo>
                  <a:pt x="4855" y="665"/>
                </a:lnTo>
                <a:lnTo>
                  <a:pt x="4855" y="663"/>
                </a:lnTo>
                <a:lnTo>
                  <a:pt x="4855" y="661"/>
                </a:lnTo>
                <a:lnTo>
                  <a:pt x="4853" y="658"/>
                </a:lnTo>
                <a:lnTo>
                  <a:pt x="4846" y="656"/>
                </a:lnTo>
                <a:lnTo>
                  <a:pt x="4844" y="658"/>
                </a:lnTo>
                <a:lnTo>
                  <a:pt x="4842" y="658"/>
                </a:lnTo>
                <a:lnTo>
                  <a:pt x="4842" y="658"/>
                </a:lnTo>
                <a:lnTo>
                  <a:pt x="4840" y="656"/>
                </a:lnTo>
                <a:lnTo>
                  <a:pt x="4842" y="656"/>
                </a:lnTo>
                <a:lnTo>
                  <a:pt x="4842" y="654"/>
                </a:lnTo>
                <a:lnTo>
                  <a:pt x="4842" y="652"/>
                </a:lnTo>
                <a:lnTo>
                  <a:pt x="4842" y="650"/>
                </a:lnTo>
                <a:lnTo>
                  <a:pt x="4844" y="650"/>
                </a:lnTo>
                <a:lnTo>
                  <a:pt x="4844" y="650"/>
                </a:lnTo>
                <a:lnTo>
                  <a:pt x="4846" y="644"/>
                </a:lnTo>
                <a:lnTo>
                  <a:pt x="4853" y="640"/>
                </a:lnTo>
                <a:lnTo>
                  <a:pt x="4859" y="635"/>
                </a:lnTo>
                <a:lnTo>
                  <a:pt x="4863" y="631"/>
                </a:lnTo>
                <a:lnTo>
                  <a:pt x="4865" y="629"/>
                </a:lnTo>
                <a:lnTo>
                  <a:pt x="4869" y="625"/>
                </a:lnTo>
                <a:lnTo>
                  <a:pt x="4874" y="623"/>
                </a:lnTo>
                <a:lnTo>
                  <a:pt x="4874" y="621"/>
                </a:lnTo>
                <a:lnTo>
                  <a:pt x="4878" y="619"/>
                </a:lnTo>
                <a:lnTo>
                  <a:pt x="4878" y="614"/>
                </a:lnTo>
                <a:lnTo>
                  <a:pt x="4880" y="614"/>
                </a:lnTo>
                <a:lnTo>
                  <a:pt x="4880" y="612"/>
                </a:lnTo>
                <a:lnTo>
                  <a:pt x="4884" y="610"/>
                </a:lnTo>
                <a:lnTo>
                  <a:pt x="4888" y="608"/>
                </a:lnTo>
                <a:lnTo>
                  <a:pt x="4888" y="608"/>
                </a:lnTo>
                <a:lnTo>
                  <a:pt x="4895" y="608"/>
                </a:lnTo>
                <a:lnTo>
                  <a:pt x="4897" y="608"/>
                </a:lnTo>
                <a:lnTo>
                  <a:pt x="4899" y="608"/>
                </a:lnTo>
                <a:lnTo>
                  <a:pt x="4901" y="608"/>
                </a:lnTo>
                <a:lnTo>
                  <a:pt x="4905" y="608"/>
                </a:lnTo>
                <a:lnTo>
                  <a:pt x="4909" y="606"/>
                </a:lnTo>
                <a:lnTo>
                  <a:pt x="4911" y="604"/>
                </a:lnTo>
                <a:lnTo>
                  <a:pt x="4913" y="604"/>
                </a:lnTo>
                <a:lnTo>
                  <a:pt x="4916" y="606"/>
                </a:lnTo>
                <a:lnTo>
                  <a:pt x="4918" y="608"/>
                </a:lnTo>
                <a:lnTo>
                  <a:pt x="4918" y="608"/>
                </a:lnTo>
                <a:lnTo>
                  <a:pt x="4920" y="610"/>
                </a:lnTo>
                <a:lnTo>
                  <a:pt x="4922" y="608"/>
                </a:lnTo>
                <a:lnTo>
                  <a:pt x="4928" y="606"/>
                </a:lnTo>
                <a:lnTo>
                  <a:pt x="4928" y="606"/>
                </a:lnTo>
                <a:lnTo>
                  <a:pt x="4930" y="606"/>
                </a:lnTo>
                <a:lnTo>
                  <a:pt x="4930" y="606"/>
                </a:lnTo>
                <a:lnTo>
                  <a:pt x="4930" y="608"/>
                </a:lnTo>
                <a:lnTo>
                  <a:pt x="4930" y="610"/>
                </a:lnTo>
                <a:lnTo>
                  <a:pt x="4928" y="614"/>
                </a:lnTo>
                <a:lnTo>
                  <a:pt x="4924" y="619"/>
                </a:lnTo>
                <a:lnTo>
                  <a:pt x="4924" y="619"/>
                </a:lnTo>
                <a:lnTo>
                  <a:pt x="4924" y="621"/>
                </a:lnTo>
                <a:lnTo>
                  <a:pt x="4924" y="623"/>
                </a:lnTo>
                <a:lnTo>
                  <a:pt x="4924" y="625"/>
                </a:lnTo>
                <a:lnTo>
                  <a:pt x="4922" y="627"/>
                </a:lnTo>
                <a:lnTo>
                  <a:pt x="4924" y="627"/>
                </a:lnTo>
                <a:lnTo>
                  <a:pt x="4926" y="625"/>
                </a:lnTo>
                <a:lnTo>
                  <a:pt x="4928" y="625"/>
                </a:lnTo>
                <a:lnTo>
                  <a:pt x="4930" y="625"/>
                </a:lnTo>
                <a:lnTo>
                  <a:pt x="4930" y="625"/>
                </a:lnTo>
                <a:lnTo>
                  <a:pt x="4928" y="629"/>
                </a:lnTo>
                <a:lnTo>
                  <a:pt x="4928" y="631"/>
                </a:lnTo>
                <a:lnTo>
                  <a:pt x="4928" y="631"/>
                </a:lnTo>
                <a:lnTo>
                  <a:pt x="4928" y="633"/>
                </a:lnTo>
                <a:lnTo>
                  <a:pt x="4930" y="633"/>
                </a:lnTo>
                <a:lnTo>
                  <a:pt x="4930" y="631"/>
                </a:lnTo>
                <a:lnTo>
                  <a:pt x="4932" y="631"/>
                </a:lnTo>
                <a:lnTo>
                  <a:pt x="4937" y="631"/>
                </a:lnTo>
                <a:lnTo>
                  <a:pt x="4939" y="627"/>
                </a:lnTo>
                <a:lnTo>
                  <a:pt x="4941" y="627"/>
                </a:lnTo>
                <a:lnTo>
                  <a:pt x="4957" y="612"/>
                </a:lnTo>
                <a:lnTo>
                  <a:pt x="4960" y="610"/>
                </a:lnTo>
                <a:lnTo>
                  <a:pt x="4962" y="610"/>
                </a:lnTo>
                <a:lnTo>
                  <a:pt x="4964" y="610"/>
                </a:lnTo>
                <a:lnTo>
                  <a:pt x="4964" y="610"/>
                </a:lnTo>
                <a:lnTo>
                  <a:pt x="4966" y="610"/>
                </a:lnTo>
                <a:lnTo>
                  <a:pt x="4966" y="610"/>
                </a:lnTo>
                <a:lnTo>
                  <a:pt x="4968" y="610"/>
                </a:lnTo>
                <a:lnTo>
                  <a:pt x="4968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2" y="612"/>
                </a:lnTo>
                <a:lnTo>
                  <a:pt x="4972" y="610"/>
                </a:lnTo>
                <a:lnTo>
                  <a:pt x="4972" y="610"/>
                </a:lnTo>
                <a:lnTo>
                  <a:pt x="4972" y="608"/>
                </a:lnTo>
                <a:lnTo>
                  <a:pt x="4970" y="608"/>
                </a:lnTo>
                <a:lnTo>
                  <a:pt x="4970" y="606"/>
                </a:lnTo>
                <a:lnTo>
                  <a:pt x="4970" y="602"/>
                </a:lnTo>
                <a:lnTo>
                  <a:pt x="4970" y="600"/>
                </a:lnTo>
                <a:lnTo>
                  <a:pt x="4972" y="598"/>
                </a:lnTo>
                <a:lnTo>
                  <a:pt x="4972" y="596"/>
                </a:lnTo>
                <a:lnTo>
                  <a:pt x="4972" y="596"/>
                </a:lnTo>
                <a:lnTo>
                  <a:pt x="4974" y="596"/>
                </a:lnTo>
                <a:lnTo>
                  <a:pt x="4972" y="593"/>
                </a:lnTo>
                <a:lnTo>
                  <a:pt x="4974" y="591"/>
                </a:lnTo>
                <a:lnTo>
                  <a:pt x="4974" y="591"/>
                </a:lnTo>
                <a:lnTo>
                  <a:pt x="4987" y="587"/>
                </a:lnTo>
                <a:lnTo>
                  <a:pt x="4989" y="587"/>
                </a:lnTo>
                <a:lnTo>
                  <a:pt x="4991" y="587"/>
                </a:lnTo>
                <a:lnTo>
                  <a:pt x="4995" y="591"/>
                </a:lnTo>
                <a:lnTo>
                  <a:pt x="4999" y="591"/>
                </a:lnTo>
                <a:lnTo>
                  <a:pt x="5004" y="591"/>
                </a:lnTo>
                <a:lnTo>
                  <a:pt x="5004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6"/>
                </a:lnTo>
                <a:lnTo>
                  <a:pt x="4999" y="593"/>
                </a:lnTo>
                <a:lnTo>
                  <a:pt x="4997" y="593"/>
                </a:lnTo>
                <a:lnTo>
                  <a:pt x="4993" y="593"/>
                </a:lnTo>
                <a:lnTo>
                  <a:pt x="4993" y="593"/>
                </a:lnTo>
                <a:lnTo>
                  <a:pt x="4987" y="596"/>
                </a:lnTo>
                <a:lnTo>
                  <a:pt x="4987" y="598"/>
                </a:lnTo>
                <a:lnTo>
                  <a:pt x="4985" y="602"/>
                </a:lnTo>
                <a:lnTo>
                  <a:pt x="4985" y="606"/>
                </a:lnTo>
                <a:lnTo>
                  <a:pt x="4985" y="610"/>
                </a:lnTo>
                <a:lnTo>
                  <a:pt x="4983" y="610"/>
                </a:lnTo>
                <a:lnTo>
                  <a:pt x="4981" y="612"/>
                </a:lnTo>
                <a:lnTo>
                  <a:pt x="4981" y="614"/>
                </a:lnTo>
                <a:lnTo>
                  <a:pt x="4983" y="617"/>
                </a:lnTo>
                <a:lnTo>
                  <a:pt x="4983" y="617"/>
                </a:lnTo>
                <a:lnTo>
                  <a:pt x="4985" y="619"/>
                </a:lnTo>
                <a:lnTo>
                  <a:pt x="4983" y="621"/>
                </a:lnTo>
                <a:lnTo>
                  <a:pt x="4978" y="623"/>
                </a:lnTo>
                <a:lnTo>
                  <a:pt x="4978" y="623"/>
                </a:lnTo>
                <a:lnTo>
                  <a:pt x="4976" y="625"/>
                </a:lnTo>
                <a:lnTo>
                  <a:pt x="4978" y="627"/>
                </a:lnTo>
                <a:lnTo>
                  <a:pt x="4978" y="627"/>
                </a:lnTo>
                <a:lnTo>
                  <a:pt x="4976" y="629"/>
                </a:lnTo>
                <a:lnTo>
                  <a:pt x="4974" y="629"/>
                </a:lnTo>
                <a:lnTo>
                  <a:pt x="4968" y="629"/>
                </a:lnTo>
                <a:lnTo>
                  <a:pt x="4966" y="633"/>
                </a:lnTo>
                <a:lnTo>
                  <a:pt x="4957" y="635"/>
                </a:lnTo>
                <a:lnTo>
                  <a:pt x="4955" y="637"/>
                </a:lnTo>
                <a:lnTo>
                  <a:pt x="4955" y="637"/>
                </a:lnTo>
                <a:lnTo>
                  <a:pt x="4953" y="642"/>
                </a:lnTo>
                <a:lnTo>
                  <a:pt x="4951" y="644"/>
                </a:lnTo>
                <a:lnTo>
                  <a:pt x="4947" y="646"/>
                </a:lnTo>
                <a:lnTo>
                  <a:pt x="4943" y="650"/>
                </a:lnTo>
                <a:lnTo>
                  <a:pt x="4939" y="654"/>
                </a:lnTo>
                <a:lnTo>
                  <a:pt x="4937" y="656"/>
                </a:lnTo>
                <a:lnTo>
                  <a:pt x="4934" y="656"/>
                </a:lnTo>
                <a:lnTo>
                  <a:pt x="4930" y="661"/>
                </a:lnTo>
                <a:lnTo>
                  <a:pt x="4924" y="665"/>
                </a:lnTo>
                <a:lnTo>
                  <a:pt x="4920" y="673"/>
                </a:lnTo>
                <a:lnTo>
                  <a:pt x="4918" y="675"/>
                </a:lnTo>
                <a:lnTo>
                  <a:pt x="4916" y="677"/>
                </a:lnTo>
                <a:lnTo>
                  <a:pt x="4913" y="677"/>
                </a:lnTo>
                <a:lnTo>
                  <a:pt x="4911" y="679"/>
                </a:lnTo>
                <a:lnTo>
                  <a:pt x="4907" y="684"/>
                </a:lnTo>
                <a:lnTo>
                  <a:pt x="4903" y="686"/>
                </a:lnTo>
                <a:lnTo>
                  <a:pt x="4901" y="688"/>
                </a:lnTo>
                <a:lnTo>
                  <a:pt x="4901" y="690"/>
                </a:lnTo>
                <a:lnTo>
                  <a:pt x="4899" y="688"/>
                </a:lnTo>
                <a:lnTo>
                  <a:pt x="4897" y="690"/>
                </a:lnTo>
                <a:lnTo>
                  <a:pt x="4893" y="688"/>
                </a:lnTo>
                <a:lnTo>
                  <a:pt x="4888" y="694"/>
                </a:lnTo>
                <a:lnTo>
                  <a:pt x="4886" y="694"/>
                </a:lnTo>
                <a:lnTo>
                  <a:pt x="4882" y="692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6"/>
                </a:lnTo>
                <a:lnTo>
                  <a:pt x="4882" y="696"/>
                </a:lnTo>
                <a:lnTo>
                  <a:pt x="4882" y="698"/>
                </a:lnTo>
                <a:lnTo>
                  <a:pt x="4882" y="700"/>
                </a:lnTo>
                <a:lnTo>
                  <a:pt x="4880" y="705"/>
                </a:lnTo>
                <a:lnTo>
                  <a:pt x="4878" y="707"/>
                </a:lnTo>
                <a:lnTo>
                  <a:pt x="4876" y="709"/>
                </a:lnTo>
                <a:lnTo>
                  <a:pt x="4869" y="715"/>
                </a:lnTo>
                <a:lnTo>
                  <a:pt x="4867" y="715"/>
                </a:lnTo>
                <a:lnTo>
                  <a:pt x="4867" y="715"/>
                </a:lnTo>
                <a:lnTo>
                  <a:pt x="4863" y="728"/>
                </a:lnTo>
                <a:lnTo>
                  <a:pt x="4863" y="734"/>
                </a:lnTo>
                <a:lnTo>
                  <a:pt x="4861" y="742"/>
                </a:lnTo>
                <a:lnTo>
                  <a:pt x="4861" y="747"/>
                </a:lnTo>
                <a:lnTo>
                  <a:pt x="4863" y="753"/>
                </a:lnTo>
                <a:lnTo>
                  <a:pt x="4863" y="759"/>
                </a:lnTo>
                <a:lnTo>
                  <a:pt x="4865" y="772"/>
                </a:lnTo>
                <a:lnTo>
                  <a:pt x="4867" y="776"/>
                </a:lnTo>
                <a:lnTo>
                  <a:pt x="4869" y="788"/>
                </a:lnTo>
                <a:lnTo>
                  <a:pt x="4869" y="793"/>
                </a:lnTo>
                <a:lnTo>
                  <a:pt x="4869" y="795"/>
                </a:lnTo>
                <a:lnTo>
                  <a:pt x="4872" y="797"/>
                </a:lnTo>
                <a:lnTo>
                  <a:pt x="4874" y="799"/>
                </a:lnTo>
                <a:lnTo>
                  <a:pt x="4874" y="801"/>
                </a:lnTo>
                <a:lnTo>
                  <a:pt x="4876" y="811"/>
                </a:lnTo>
                <a:lnTo>
                  <a:pt x="4876" y="820"/>
                </a:lnTo>
                <a:lnTo>
                  <a:pt x="4876" y="820"/>
                </a:lnTo>
                <a:lnTo>
                  <a:pt x="4876" y="822"/>
                </a:lnTo>
                <a:lnTo>
                  <a:pt x="4878" y="824"/>
                </a:lnTo>
                <a:lnTo>
                  <a:pt x="4878" y="826"/>
                </a:lnTo>
                <a:lnTo>
                  <a:pt x="4878" y="826"/>
                </a:lnTo>
                <a:lnTo>
                  <a:pt x="4878" y="828"/>
                </a:lnTo>
                <a:lnTo>
                  <a:pt x="4880" y="828"/>
                </a:lnTo>
                <a:lnTo>
                  <a:pt x="4884" y="824"/>
                </a:lnTo>
                <a:lnTo>
                  <a:pt x="4888" y="820"/>
                </a:lnTo>
                <a:lnTo>
                  <a:pt x="4890" y="820"/>
                </a:lnTo>
                <a:lnTo>
                  <a:pt x="4890" y="818"/>
                </a:lnTo>
                <a:lnTo>
                  <a:pt x="4895" y="816"/>
                </a:lnTo>
                <a:lnTo>
                  <a:pt x="4899" y="814"/>
                </a:lnTo>
                <a:lnTo>
                  <a:pt x="4901" y="807"/>
                </a:lnTo>
                <a:lnTo>
                  <a:pt x="4903" y="803"/>
                </a:lnTo>
                <a:lnTo>
                  <a:pt x="4903" y="801"/>
                </a:lnTo>
                <a:lnTo>
                  <a:pt x="4903" y="801"/>
                </a:lnTo>
                <a:lnTo>
                  <a:pt x="4903" y="797"/>
                </a:lnTo>
                <a:lnTo>
                  <a:pt x="4905" y="795"/>
                </a:lnTo>
                <a:lnTo>
                  <a:pt x="4905" y="793"/>
                </a:lnTo>
                <a:lnTo>
                  <a:pt x="4905" y="791"/>
                </a:lnTo>
                <a:lnTo>
                  <a:pt x="4903" y="791"/>
                </a:lnTo>
                <a:lnTo>
                  <a:pt x="4903" y="788"/>
                </a:lnTo>
                <a:lnTo>
                  <a:pt x="4905" y="788"/>
                </a:lnTo>
                <a:lnTo>
                  <a:pt x="4905" y="788"/>
                </a:lnTo>
                <a:lnTo>
                  <a:pt x="4907" y="791"/>
                </a:lnTo>
                <a:lnTo>
                  <a:pt x="4907" y="791"/>
                </a:lnTo>
                <a:lnTo>
                  <a:pt x="4911" y="788"/>
                </a:lnTo>
                <a:lnTo>
                  <a:pt x="4913" y="786"/>
                </a:lnTo>
                <a:lnTo>
                  <a:pt x="4920" y="784"/>
                </a:lnTo>
                <a:lnTo>
                  <a:pt x="4922" y="784"/>
                </a:lnTo>
                <a:lnTo>
                  <a:pt x="4924" y="786"/>
                </a:lnTo>
                <a:lnTo>
                  <a:pt x="4926" y="786"/>
                </a:lnTo>
                <a:lnTo>
                  <a:pt x="4926" y="784"/>
                </a:lnTo>
                <a:lnTo>
                  <a:pt x="4924" y="782"/>
                </a:lnTo>
                <a:lnTo>
                  <a:pt x="4924" y="780"/>
                </a:lnTo>
                <a:lnTo>
                  <a:pt x="4924" y="778"/>
                </a:lnTo>
                <a:lnTo>
                  <a:pt x="4924" y="778"/>
                </a:lnTo>
                <a:lnTo>
                  <a:pt x="4924" y="776"/>
                </a:lnTo>
                <a:lnTo>
                  <a:pt x="4924" y="774"/>
                </a:lnTo>
                <a:lnTo>
                  <a:pt x="4924" y="770"/>
                </a:lnTo>
                <a:lnTo>
                  <a:pt x="4926" y="767"/>
                </a:lnTo>
                <a:lnTo>
                  <a:pt x="4926" y="765"/>
                </a:lnTo>
                <a:lnTo>
                  <a:pt x="4930" y="765"/>
                </a:lnTo>
                <a:lnTo>
                  <a:pt x="4932" y="761"/>
                </a:lnTo>
                <a:lnTo>
                  <a:pt x="4937" y="759"/>
                </a:lnTo>
                <a:lnTo>
                  <a:pt x="4939" y="759"/>
                </a:lnTo>
                <a:lnTo>
                  <a:pt x="4943" y="759"/>
                </a:lnTo>
                <a:lnTo>
                  <a:pt x="4945" y="759"/>
                </a:lnTo>
                <a:lnTo>
                  <a:pt x="4949" y="759"/>
                </a:lnTo>
                <a:lnTo>
                  <a:pt x="4951" y="759"/>
                </a:lnTo>
                <a:lnTo>
                  <a:pt x="4953" y="757"/>
                </a:lnTo>
                <a:lnTo>
                  <a:pt x="4955" y="755"/>
                </a:lnTo>
                <a:lnTo>
                  <a:pt x="4955" y="753"/>
                </a:lnTo>
                <a:lnTo>
                  <a:pt x="4955" y="751"/>
                </a:lnTo>
                <a:lnTo>
                  <a:pt x="4951" y="747"/>
                </a:lnTo>
                <a:lnTo>
                  <a:pt x="4951" y="747"/>
                </a:lnTo>
                <a:lnTo>
                  <a:pt x="4951" y="742"/>
                </a:lnTo>
                <a:lnTo>
                  <a:pt x="4951" y="740"/>
                </a:lnTo>
                <a:lnTo>
                  <a:pt x="4951" y="738"/>
                </a:lnTo>
                <a:lnTo>
                  <a:pt x="4953" y="734"/>
                </a:lnTo>
                <a:lnTo>
                  <a:pt x="4955" y="728"/>
                </a:lnTo>
                <a:lnTo>
                  <a:pt x="4957" y="728"/>
                </a:lnTo>
                <a:lnTo>
                  <a:pt x="4960" y="726"/>
                </a:lnTo>
                <a:lnTo>
                  <a:pt x="4962" y="726"/>
                </a:lnTo>
                <a:lnTo>
                  <a:pt x="4962" y="726"/>
                </a:lnTo>
                <a:lnTo>
                  <a:pt x="4962" y="721"/>
                </a:lnTo>
                <a:lnTo>
                  <a:pt x="4964" y="721"/>
                </a:lnTo>
                <a:lnTo>
                  <a:pt x="4964" y="719"/>
                </a:lnTo>
                <a:lnTo>
                  <a:pt x="4968" y="721"/>
                </a:lnTo>
                <a:lnTo>
                  <a:pt x="4968" y="719"/>
                </a:lnTo>
                <a:lnTo>
                  <a:pt x="4970" y="719"/>
                </a:lnTo>
                <a:lnTo>
                  <a:pt x="4968" y="721"/>
                </a:lnTo>
                <a:lnTo>
                  <a:pt x="4968" y="721"/>
                </a:lnTo>
                <a:lnTo>
                  <a:pt x="4966" y="723"/>
                </a:lnTo>
                <a:lnTo>
                  <a:pt x="4964" y="726"/>
                </a:lnTo>
                <a:lnTo>
                  <a:pt x="4966" y="730"/>
                </a:lnTo>
                <a:lnTo>
                  <a:pt x="4968" y="730"/>
                </a:lnTo>
                <a:lnTo>
                  <a:pt x="4970" y="730"/>
                </a:lnTo>
                <a:lnTo>
                  <a:pt x="4972" y="728"/>
                </a:lnTo>
                <a:lnTo>
                  <a:pt x="4972" y="728"/>
                </a:lnTo>
                <a:lnTo>
                  <a:pt x="4974" y="726"/>
                </a:lnTo>
                <a:lnTo>
                  <a:pt x="4974" y="721"/>
                </a:lnTo>
                <a:lnTo>
                  <a:pt x="4972" y="719"/>
                </a:lnTo>
                <a:lnTo>
                  <a:pt x="4972" y="717"/>
                </a:lnTo>
                <a:lnTo>
                  <a:pt x="4972" y="715"/>
                </a:lnTo>
                <a:lnTo>
                  <a:pt x="4970" y="715"/>
                </a:lnTo>
                <a:lnTo>
                  <a:pt x="4968" y="715"/>
                </a:lnTo>
                <a:lnTo>
                  <a:pt x="4968" y="715"/>
                </a:lnTo>
                <a:lnTo>
                  <a:pt x="4966" y="713"/>
                </a:lnTo>
                <a:lnTo>
                  <a:pt x="4966" y="713"/>
                </a:lnTo>
                <a:lnTo>
                  <a:pt x="4966" y="709"/>
                </a:lnTo>
                <a:lnTo>
                  <a:pt x="4966" y="707"/>
                </a:lnTo>
                <a:lnTo>
                  <a:pt x="4966" y="705"/>
                </a:lnTo>
                <a:lnTo>
                  <a:pt x="4966" y="705"/>
                </a:lnTo>
                <a:lnTo>
                  <a:pt x="4966" y="702"/>
                </a:lnTo>
                <a:lnTo>
                  <a:pt x="4968" y="700"/>
                </a:lnTo>
                <a:lnTo>
                  <a:pt x="4970" y="698"/>
                </a:lnTo>
                <a:lnTo>
                  <a:pt x="4972" y="696"/>
                </a:lnTo>
                <a:lnTo>
                  <a:pt x="4972" y="696"/>
                </a:lnTo>
                <a:lnTo>
                  <a:pt x="4972" y="694"/>
                </a:lnTo>
                <a:lnTo>
                  <a:pt x="4972" y="692"/>
                </a:lnTo>
                <a:lnTo>
                  <a:pt x="4966" y="690"/>
                </a:lnTo>
                <a:lnTo>
                  <a:pt x="4964" y="690"/>
                </a:lnTo>
                <a:lnTo>
                  <a:pt x="4962" y="692"/>
                </a:lnTo>
                <a:lnTo>
                  <a:pt x="4962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57" y="692"/>
                </a:lnTo>
                <a:lnTo>
                  <a:pt x="4955" y="692"/>
                </a:lnTo>
                <a:lnTo>
                  <a:pt x="4955" y="690"/>
                </a:lnTo>
                <a:lnTo>
                  <a:pt x="4955" y="690"/>
                </a:lnTo>
                <a:lnTo>
                  <a:pt x="4953" y="688"/>
                </a:lnTo>
                <a:lnTo>
                  <a:pt x="4955" y="684"/>
                </a:lnTo>
                <a:lnTo>
                  <a:pt x="4957" y="679"/>
                </a:lnTo>
                <a:lnTo>
                  <a:pt x="4962" y="675"/>
                </a:lnTo>
                <a:lnTo>
                  <a:pt x="4964" y="673"/>
                </a:lnTo>
                <a:lnTo>
                  <a:pt x="4966" y="669"/>
                </a:lnTo>
                <a:lnTo>
                  <a:pt x="4968" y="669"/>
                </a:lnTo>
                <a:lnTo>
                  <a:pt x="4968" y="669"/>
                </a:lnTo>
                <a:lnTo>
                  <a:pt x="4970" y="667"/>
                </a:lnTo>
                <a:lnTo>
                  <a:pt x="4968" y="665"/>
                </a:lnTo>
                <a:lnTo>
                  <a:pt x="4968" y="665"/>
                </a:lnTo>
                <a:lnTo>
                  <a:pt x="4970" y="665"/>
                </a:lnTo>
                <a:lnTo>
                  <a:pt x="4970" y="665"/>
                </a:lnTo>
                <a:lnTo>
                  <a:pt x="4972" y="663"/>
                </a:lnTo>
                <a:lnTo>
                  <a:pt x="4972" y="656"/>
                </a:lnTo>
                <a:lnTo>
                  <a:pt x="4974" y="652"/>
                </a:lnTo>
                <a:lnTo>
                  <a:pt x="4974" y="652"/>
                </a:lnTo>
                <a:lnTo>
                  <a:pt x="4974" y="650"/>
                </a:lnTo>
                <a:lnTo>
                  <a:pt x="4976" y="650"/>
                </a:lnTo>
                <a:lnTo>
                  <a:pt x="4978" y="648"/>
                </a:lnTo>
                <a:lnTo>
                  <a:pt x="4978" y="648"/>
                </a:lnTo>
                <a:lnTo>
                  <a:pt x="4981" y="646"/>
                </a:lnTo>
                <a:lnTo>
                  <a:pt x="4981" y="646"/>
                </a:lnTo>
                <a:lnTo>
                  <a:pt x="4983" y="646"/>
                </a:lnTo>
                <a:lnTo>
                  <a:pt x="4985" y="646"/>
                </a:lnTo>
                <a:lnTo>
                  <a:pt x="4985" y="648"/>
                </a:lnTo>
                <a:lnTo>
                  <a:pt x="4985" y="650"/>
                </a:lnTo>
                <a:lnTo>
                  <a:pt x="4987" y="648"/>
                </a:lnTo>
                <a:lnTo>
                  <a:pt x="4989" y="646"/>
                </a:lnTo>
                <a:lnTo>
                  <a:pt x="4991" y="646"/>
                </a:lnTo>
                <a:lnTo>
                  <a:pt x="4991" y="646"/>
                </a:lnTo>
                <a:lnTo>
                  <a:pt x="4993" y="646"/>
                </a:lnTo>
                <a:lnTo>
                  <a:pt x="4995" y="650"/>
                </a:lnTo>
                <a:lnTo>
                  <a:pt x="4995" y="650"/>
                </a:lnTo>
                <a:lnTo>
                  <a:pt x="4997" y="650"/>
                </a:lnTo>
                <a:lnTo>
                  <a:pt x="4999" y="650"/>
                </a:lnTo>
                <a:lnTo>
                  <a:pt x="4999" y="648"/>
                </a:lnTo>
                <a:lnTo>
                  <a:pt x="4999" y="644"/>
                </a:lnTo>
                <a:lnTo>
                  <a:pt x="5001" y="644"/>
                </a:lnTo>
                <a:lnTo>
                  <a:pt x="5001" y="644"/>
                </a:lnTo>
                <a:lnTo>
                  <a:pt x="5004" y="642"/>
                </a:lnTo>
                <a:lnTo>
                  <a:pt x="5006" y="642"/>
                </a:lnTo>
                <a:lnTo>
                  <a:pt x="5012" y="640"/>
                </a:lnTo>
                <a:lnTo>
                  <a:pt x="5016" y="637"/>
                </a:lnTo>
                <a:lnTo>
                  <a:pt x="5018" y="635"/>
                </a:lnTo>
                <a:lnTo>
                  <a:pt x="5016" y="637"/>
                </a:lnTo>
                <a:lnTo>
                  <a:pt x="5016" y="640"/>
                </a:lnTo>
                <a:lnTo>
                  <a:pt x="5016" y="644"/>
                </a:lnTo>
                <a:lnTo>
                  <a:pt x="5014" y="646"/>
                </a:lnTo>
                <a:lnTo>
                  <a:pt x="5014" y="648"/>
                </a:lnTo>
                <a:lnTo>
                  <a:pt x="5014" y="648"/>
                </a:lnTo>
                <a:lnTo>
                  <a:pt x="5016" y="650"/>
                </a:lnTo>
                <a:lnTo>
                  <a:pt x="5016" y="650"/>
                </a:lnTo>
                <a:lnTo>
                  <a:pt x="5018" y="650"/>
                </a:lnTo>
                <a:lnTo>
                  <a:pt x="5018" y="648"/>
                </a:lnTo>
                <a:lnTo>
                  <a:pt x="5027" y="640"/>
                </a:lnTo>
                <a:lnTo>
                  <a:pt x="5031" y="637"/>
                </a:lnTo>
                <a:lnTo>
                  <a:pt x="5037" y="637"/>
                </a:lnTo>
                <a:lnTo>
                  <a:pt x="5037" y="635"/>
                </a:lnTo>
                <a:lnTo>
                  <a:pt x="5043" y="635"/>
                </a:lnTo>
                <a:lnTo>
                  <a:pt x="5048" y="633"/>
                </a:lnTo>
                <a:lnTo>
                  <a:pt x="5052" y="635"/>
                </a:lnTo>
                <a:lnTo>
                  <a:pt x="5054" y="635"/>
                </a:lnTo>
                <a:lnTo>
                  <a:pt x="5060" y="633"/>
                </a:lnTo>
                <a:lnTo>
                  <a:pt x="5060" y="635"/>
                </a:lnTo>
                <a:lnTo>
                  <a:pt x="5064" y="637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4"/>
                </a:lnTo>
                <a:lnTo>
                  <a:pt x="5069" y="644"/>
                </a:lnTo>
                <a:lnTo>
                  <a:pt x="5071" y="646"/>
                </a:lnTo>
                <a:lnTo>
                  <a:pt x="5073" y="648"/>
                </a:lnTo>
                <a:lnTo>
                  <a:pt x="5075" y="648"/>
                </a:lnTo>
                <a:lnTo>
                  <a:pt x="5077" y="646"/>
                </a:lnTo>
                <a:lnTo>
                  <a:pt x="5077" y="646"/>
                </a:lnTo>
                <a:lnTo>
                  <a:pt x="5077" y="642"/>
                </a:lnTo>
                <a:lnTo>
                  <a:pt x="5079" y="640"/>
                </a:lnTo>
                <a:lnTo>
                  <a:pt x="5079" y="637"/>
                </a:lnTo>
                <a:lnTo>
                  <a:pt x="5079" y="637"/>
                </a:lnTo>
                <a:lnTo>
                  <a:pt x="5081" y="635"/>
                </a:lnTo>
                <a:lnTo>
                  <a:pt x="5085" y="635"/>
                </a:lnTo>
                <a:lnTo>
                  <a:pt x="5092" y="631"/>
                </a:lnTo>
                <a:lnTo>
                  <a:pt x="5096" y="629"/>
                </a:lnTo>
                <a:lnTo>
                  <a:pt x="5098" y="629"/>
                </a:lnTo>
                <a:lnTo>
                  <a:pt x="5098" y="629"/>
                </a:lnTo>
                <a:lnTo>
                  <a:pt x="5100" y="627"/>
                </a:lnTo>
                <a:lnTo>
                  <a:pt x="5100" y="627"/>
                </a:lnTo>
                <a:lnTo>
                  <a:pt x="5102" y="625"/>
                </a:lnTo>
                <a:lnTo>
                  <a:pt x="5104" y="623"/>
                </a:lnTo>
                <a:lnTo>
                  <a:pt x="5104" y="623"/>
                </a:lnTo>
                <a:lnTo>
                  <a:pt x="5106" y="621"/>
                </a:lnTo>
                <a:lnTo>
                  <a:pt x="5106" y="621"/>
                </a:lnTo>
                <a:lnTo>
                  <a:pt x="5108" y="621"/>
                </a:lnTo>
                <a:lnTo>
                  <a:pt x="5110" y="621"/>
                </a:lnTo>
                <a:lnTo>
                  <a:pt x="5110" y="619"/>
                </a:lnTo>
                <a:lnTo>
                  <a:pt x="5110" y="619"/>
                </a:lnTo>
                <a:lnTo>
                  <a:pt x="5110" y="619"/>
                </a:lnTo>
                <a:lnTo>
                  <a:pt x="5113" y="619"/>
                </a:lnTo>
                <a:lnTo>
                  <a:pt x="5113" y="619"/>
                </a:lnTo>
                <a:lnTo>
                  <a:pt x="5113" y="617"/>
                </a:lnTo>
                <a:lnTo>
                  <a:pt x="5110" y="617"/>
                </a:lnTo>
                <a:lnTo>
                  <a:pt x="5113" y="614"/>
                </a:lnTo>
                <a:lnTo>
                  <a:pt x="5115" y="617"/>
                </a:lnTo>
                <a:lnTo>
                  <a:pt x="5117" y="617"/>
                </a:lnTo>
                <a:lnTo>
                  <a:pt x="5119" y="612"/>
                </a:lnTo>
                <a:lnTo>
                  <a:pt x="5123" y="610"/>
                </a:lnTo>
                <a:lnTo>
                  <a:pt x="5125" y="610"/>
                </a:lnTo>
                <a:lnTo>
                  <a:pt x="5131" y="608"/>
                </a:lnTo>
                <a:lnTo>
                  <a:pt x="5133" y="608"/>
                </a:lnTo>
                <a:lnTo>
                  <a:pt x="5136" y="608"/>
                </a:lnTo>
                <a:lnTo>
                  <a:pt x="5138" y="606"/>
                </a:lnTo>
                <a:lnTo>
                  <a:pt x="5140" y="604"/>
                </a:lnTo>
                <a:lnTo>
                  <a:pt x="5140" y="604"/>
                </a:lnTo>
                <a:lnTo>
                  <a:pt x="5146" y="602"/>
                </a:lnTo>
                <a:lnTo>
                  <a:pt x="5146" y="602"/>
                </a:lnTo>
                <a:lnTo>
                  <a:pt x="5148" y="600"/>
                </a:lnTo>
                <a:lnTo>
                  <a:pt x="5150" y="600"/>
                </a:lnTo>
                <a:lnTo>
                  <a:pt x="5152" y="600"/>
                </a:lnTo>
                <a:lnTo>
                  <a:pt x="5163" y="596"/>
                </a:lnTo>
                <a:lnTo>
                  <a:pt x="5163" y="593"/>
                </a:lnTo>
                <a:lnTo>
                  <a:pt x="5167" y="591"/>
                </a:lnTo>
                <a:lnTo>
                  <a:pt x="5171" y="591"/>
                </a:lnTo>
                <a:lnTo>
                  <a:pt x="5173" y="591"/>
                </a:lnTo>
                <a:lnTo>
                  <a:pt x="5175" y="589"/>
                </a:lnTo>
                <a:lnTo>
                  <a:pt x="5171" y="589"/>
                </a:lnTo>
                <a:lnTo>
                  <a:pt x="5171" y="589"/>
                </a:lnTo>
                <a:lnTo>
                  <a:pt x="5171" y="587"/>
                </a:lnTo>
                <a:lnTo>
                  <a:pt x="5171" y="587"/>
                </a:lnTo>
                <a:lnTo>
                  <a:pt x="5173" y="585"/>
                </a:lnTo>
                <a:lnTo>
                  <a:pt x="5173" y="585"/>
                </a:lnTo>
                <a:lnTo>
                  <a:pt x="5175" y="587"/>
                </a:lnTo>
                <a:lnTo>
                  <a:pt x="5175" y="587"/>
                </a:lnTo>
                <a:lnTo>
                  <a:pt x="5175" y="585"/>
                </a:lnTo>
                <a:lnTo>
                  <a:pt x="5177" y="585"/>
                </a:lnTo>
                <a:lnTo>
                  <a:pt x="5177" y="587"/>
                </a:lnTo>
                <a:lnTo>
                  <a:pt x="5177" y="587"/>
                </a:lnTo>
                <a:lnTo>
                  <a:pt x="5175" y="589"/>
                </a:lnTo>
                <a:lnTo>
                  <a:pt x="5175" y="589"/>
                </a:lnTo>
                <a:lnTo>
                  <a:pt x="5177" y="589"/>
                </a:lnTo>
                <a:lnTo>
                  <a:pt x="5182" y="589"/>
                </a:lnTo>
                <a:lnTo>
                  <a:pt x="5186" y="591"/>
                </a:lnTo>
                <a:lnTo>
                  <a:pt x="5201" y="596"/>
                </a:lnTo>
                <a:lnTo>
                  <a:pt x="5201" y="596"/>
                </a:lnTo>
                <a:lnTo>
                  <a:pt x="5203" y="596"/>
                </a:lnTo>
                <a:lnTo>
                  <a:pt x="5203" y="593"/>
                </a:lnTo>
                <a:lnTo>
                  <a:pt x="5203" y="593"/>
                </a:lnTo>
                <a:lnTo>
                  <a:pt x="5205" y="591"/>
                </a:lnTo>
                <a:lnTo>
                  <a:pt x="5207" y="589"/>
                </a:lnTo>
                <a:lnTo>
                  <a:pt x="5209" y="587"/>
                </a:lnTo>
                <a:lnTo>
                  <a:pt x="5209" y="585"/>
                </a:lnTo>
                <a:lnTo>
                  <a:pt x="5209" y="583"/>
                </a:lnTo>
                <a:lnTo>
                  <a:pt x="5207" y="583"/>
                </a:lnTo>
                <a:lnTo>
                  <a:pt x="5205" y="583"/>
                </a:lnTo>
                <a:lnTo>
                  <a:pt x="5205" y="581"/>
                </a:lnTo>
                <a:lnTo>
                  <a:pt x="5205" y="579"/>
                </a:lnTo>
                <a:lnTo>
                  <a:pt x="5207" y="579"/>
                </a:lnTo>
                <a:lnTo>
                  <a:pt x="5207" y="577"/>
                </a:lnTo>
                <a:lnTo>
                  <a:pt x="5205" y="577"/>
                </a:lnTo>
                <a:lnTo>
                  <a:pt x="5201" y="575"/>
                </a:lnTo>
                <a:lnTo>
                  <a:pt x="5201" y="572"/>
                </a:lnTo>
                <a:lnTo>
                  <a:pt x="5201" y="572"/>
                </a:lnTo>
                <a:lnTo>
                  <a:pt x="5198" y="568"/>
                </a:lnTo>
                <a:lnTo>
                  <a:pt x="5198" y="570"/>
                </a:lnTo>
                <a:lnTo>
                  <a:pt x="5198" y="570"/>
                </a:lnTo>
                <a:lnTo>
                  <a:pt x="5196" y="572"/>
                </a:lnTo>
                <a:lnTo>
                  <a:pt x="5196" y="572"/>
                </a:lnTo>
                <a:lnTo>
                  <a:pt x="5196" y="570"/>
                </a:lnTo>
                <a:lnTo>
                  <a:pt x="5196" y="568"/>
                </a:lnTo>
                <a:lnTo>
                  <a:pt x="5196" y="568"/>
                </a:lnTo>
                <a:lnTo>
                  <a:pt x="5192" y="568"/>
                </a:lnTo>
                <a:lnTo>
                  <a:pt x="5192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2"/>
                </a:lnTo>
                <a:lnTo>
                  <a:pt x="5196" y="560"/>
                </a:lnTo>
                <a:lnTo>
                  <a:pt x="5194" y="558"/>
                </a:lnTo>
                <a:lnTo>
                  <a:pt x="5192" y="558"/>
                </a:lnTo>
                <a:lnTo>
                  <a:pt x="5194" y="556"/>
                </a:lnTo>
                <a:lnTo>
                  <a:pt x="5194" y="556"/>
                </a:lnTo>
                <a:lnTo>
                  <a:pt x="5192" y="552"/>
                </a:lnTo>
                <a:lnTo>
                  <a:pt x="5190" y="552"/>
                </a:lnTo>
                <a:lnTo>
                  <a:pt x="5190" y="549"/>
                </a:lnTo>
                <a:lnTo>
                  <a:pt x="5188" y="552"/>
                </a:lnTo>
                <a:lnTo>
                  <a:pt x="5188" y="554"/>
                </a:lnTo>
                <a:lnTo>
                  <a:pt x="5188" y="554"/>
                </a:lnTo>
                <a:lnTo>
                  <a:pt x="5186" y="554"/>
                </a:lnTo>
                <a:lnTo>
                  <a:pt x="5182" y="552"/>
                </a:lnTo>
                <a:lnTo>
                  <a:pt x="5177" y="547"/>
                </a:lnTo>
                <a:lnTo>
                  <a:pt x="5177" y="545"/>
                </a:lnTo>
                <a:lnTo>
                  <a:pt x="5180" y="541"/>
                </a:lnTo>
                <a:lnTo>
                  <a:pt x="5177" y="541"/>
                </a:lnTo>
                <a:lnTo>
                  <a:pt x="5177" y="541"/>
                </a:lnTo>
                <a:lnTo>
                  <a:pt x="5173" y="541"/>
                </a:lnTo>
                <a:lnTo>
                  <a:pt x="5169" y="543"/>
                </a:lnTo>
                <a:lnTo>
                  <a:pt x="5167" y="543"/>
                </a:lnTo>
                <a:lnTo>
                  <a:pt x="5165" y="543"/>
                </a:lnTo>
                <a:lnTo>
                  <a:pt x="5159" y="545"/>
                </a:lnTo>
                <a:lnTo>
                  <a:pt x="5161" y="543"/>
                </a:lnTo>
                <a:lnTo>
                  <a:pt x="5161" y="543"/>
                </a:lnTo>
                <a:lnTo>
                  <a:pt x="5163" y="541"/>
                </a:lnTo>
                <a:lnTo>
                  <a:pt x="5163" y="541"/>
                </a:lnTo>
                <a:lnTo>
                  <a:pt x="5161" y="539"/>
                </a:lnTo>
                <a:lnTo>
                  <a:pt x="5161" y="537"/>
                </a:lnTo>
                <a:lnTo>
                  <a:pt x="5159" y="537"/>
                </a:lnTo>
                <a:lnTo>
                  <a:pt x="5157" y="539"/>
                </a:lnTo>
                <a:lnTo>
                  <a:pt x="5154" y="539"/>
                </a:lnTo>
                <a:lnTo>
                  <a:pt x="5152" y="541"/>
                </a:lnTo>
                <a:lnTo>
                  <a:pt x="5148" y="541"/>
                </a:lnTo>
                <a:lnTo>
                  <a:pt x="5144" y="541"/>
                </a:lnTo>
                <a:lnTo>
                  <a:pt x="5138" y="543"/>
                </a:lnTo>
                <a:lnTo>
                  <a:pt x="5136" y="543"/>
                </a:lnTo>
                <a:lnTo>
                  <a:pt x="5144" y="541"/>
                </a:lnTo>
                <a:lnTo>
                  <a:pt x="5148" y="541"/>
                </a:lnTo>
                <a:lnTo>
                  <a:pt x="5154" y="539"/>
                </a:lnTo>
                <a:lnTo>
                  <a:pt x="5159" y="537"/>
                </a:lnTo>
                <a:lnTo>
                  <a:pt x="5163" y="539"/>
                </a:lnTo>
                <a:lnTo>
                  <a:pt x="5165" y="539"/>
                </a:lnTo>
                <a:lnTo>
                  <a:pt x="5169" y="539"/>
                </a:lnTo>
                <a:lnTo>
                  <a:pt x="5173" y="541"/>
                </a:lnTo>
                <a:lnTo>
                  <a:pt x="5173" y="539"/>
                </a:lnTo>
                <a:lnTo>
                  <a:pt x="5175" y="539"/>
                </a:lnTo>
                <a:lnTo>
                  <a:pt x="5173" y="537"/>
                </a:lnTo>
                <a:lnTo>
                  <a:pt x="5173" y="535"/>
                </a:lnTo>
                <a:lnTo>
                  <a:pt x="5171" y="535"/>
                </a:lnTo>
                <a:lnTo>
                  <a:pt x="5167" y="535"/>
                </a:lnTo>
                <a:lnTo>
                  <a:pt x="5165" y="535"/>
                </a:lnTo>
                <a:lnTo>
                  <a:pt x="5163" y="535"/>
                </a:lnTo>
                <a:lnTo>
                  <a:pt x="5163" y="533"/>
                </a:lnTo>
                <a:lnTo>
                  <a:pt x="5167" y="535"/>
                </a:lnTo>
                <a:lnTo>
                  <a:pt x="5171" y="533"/>
                </a:lnTo>
                <a:lnTo>
                  <a:pt x="5175" y="535"/>
                </a:lnTo>
                <a:lnTo>
                  <a:pt x="5175" y="537"/>
                </a:lnTo>
                <a:lnTo>
                  <a:pt x="5177" y="537"/>
                </a:lnTo>
                <a:lnTo>
                  <a:pt x="5180" y="541"/>
                </a:lnTo>
                <a:lnTo>
                  <a:pt x="5184" y="541"/>
                </a:lnTo>
                <a:lnTo>
                  <a:pt x="5190" y="543"/>
                </a:lnTo>
                <a:lnTo>
                  <a:pt x="5194" y="545"/>
                </a:lnTo>
                <a:lnTo>
                  <a:pt x="5196" y="543"/>
                </a:lnTo>
                <a:lnTo>
                  <a:pt x="5203" y="541"/>
                </a:lnTo>
                <a:lnTo>
                  <a:pt x="5207" y="539"/>
                </a:lnTo>
                <a:lnTo>
                  <a:pt x="5211" y="537"/>
                </a:lnTo>
                <a:lnTo>
                  <a:pt x="5213" y="535"/>
                </a:lnTo>
                <a:lnTo>
                  <a:pt x="5215" y="533"/>
                </a:lnTo>
                <a:lnTo>
                  <a:pt x="5215" y="535"/>
                </a:lnTo>
                <a:lnTo>
                  <a:pt x="5219" y="531"/>
                </a:lnTo>
                <a:lnTo>
                  <a:pt x="5221" y="531"/>
                </a:lnTo>
                <a:lnTo>
                  <a:pt x="5221" y="526"/>
                </a:lnTo>
                <a:lnTo>
                  <a:pt x="5224" y="524"/>
                </a:lnTo>
                <a:lnTo>
                  <a:pt x="5224" y="522"/>
                </a:lnTo>
                <a:lnTo>
                  <a:pt x="5226" y="522"/>
                </a:lnTo>
                <a:lnTo>
                  <a:pt x="5224" y="520"/>
                </a:lnTo>
                <a:lnTo>
                  <a:pt x="5224" y="520"/>
                </a:lnTo>
                <a:lnTo>
                  <a:pt x="5219" y="518"/>
                </a:lnTo>
                <a:lnTo>
                  <a:pt x="5219" y="516"/>
                </a:lnTo>
                <a:lnTo>
                  <a:pt x="5217" y="514"/>
                </a:lnTo>
                <a:lnTo>
                  <a:pt x="5217" y="512"/>
                </a:lnTo>
                <a:lnTo>
                  <a:pt x="5219" y="510"/>
                </a:lnTo>
                <a:lnTo>
                  <a:pt x="5219" y="508"/>
                </a:lnTo>
                <a:lnTo>
                  <a:pt x="5221" y="510"/>
                </a:lnTo>
                <a:lnTo>
                  <a:pt x="5224" y="508"/>
                </a:lnTo>
                <a:lnTo>
                  <a:pt x="5226" y="508"/>
                </a:lnTo>
                <a:lnTo>
                  <a:pt x="5226" y="508"/>
                </a:lnTo>
                <a:lnTo>
                  <a:pt x="5226" y="505"/>
                </a:lnTo>
                <a:lnTo>
                  <a:pt x="5226" y="505"/>
                </a:lnTo>
                <a:lnTo>
                  <a:pt x="5228" y="505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5"/>
                </a:lnTo>
                <a:lnTo>
                  <a:pt x="5230" y="508"/>
                </a:lnTo>
                <a:lnTo>
                  <a:pt x="5230" y="508"/>
                </a:lnTo>
                <a:lnTo>
                  <a:pt x="5232" y="508"/>
                </a:lnTo>
                <a:lnTo>
                  <a:pt x="5232" y="508"/>
                </a:lnTo>
                <a:lnTo>
                  <a:pt x="5234" y="505"/>
                </a:lnTo>
                <a:lnTo>
                  <a:pt x="5236" y="503"/>
                </a:lnTo>
                <a:lnTo>
                  <a:pt x="5236" y="501"/>
                </a:lnTo>
                <a:lnTo>
                  <a:pt x="5236" y="503"/>
                </a:lnTo>
                <a:lnTo>
                  <a:pt x="5236" y="508"/>
                </a:lnTo>
                <a:lnTo>
                  <a:pt x="5236" y="508"/>
                </a:lnTo>
                <a:lnTo>
                  <a:pt x="5234" y="510"/>
                </a:lnTo>
                <a:lnTo>
                  <a:pt x="5234" y="512"/>
                </a:lnTo>
                <a:lnTo>
                  <a:pt x="5234" y="512"/>
                </a:lnTo>
                <a:lnTo>
                  <a:pt x="5232" y="512"/>
                </a:lnTo>
                <a:lnTo>
                  <a:pt x="5230" y="512"/>
                </a:lnTo>
                <a:lnTo>
                  <a:pt x="5232" y="514"/>
                </a:lnTo>
                <a:lnTo>
                  <a:pt x="5232" y="516"/>
                </a:lnTo>
                <a:lnTo>
                  <a:pt x="5234" y="516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22"/>
                </a:lnTo>
                <a:lnTo>
                  <a:pt x="5236" y="522"/>
                </a:lnTo>
                <a:lnTo>
                  <a:pt x="5238" y="524"/>
                </a:lnTo>
                <a:lnTo>
                  <a:pt x="5240" y="524"/>
                </a:lnTo>
                <a:lnTo>
                  <a:pt x="5249" y="524"/>
                </a:lnTo>
                <a:lnTo>
                  <a:pt x="5251" y="524"/>
                </a:lnTo>
                <a:lnTo>
                  <a:pt x="5257" y="522"/>
                </a:lnTo>
                <a:lnTo>
                  <a:pt x="5257" y="520"/>
                </a:lnTo>
                <a:lnTo>
                  <a:pt x="5259" y="522"/>
                </a:lnTo>
                <a:lnTo>
                  <a:pt x="5265" y="522"/>
                </a:lnTo>
                <a:lnTo>
                  <a:pt x="5272" y="524"/>
                </a:lnTo>
                <a:lnTo>
                  <a:pt x="5274" y="526"/>
                </a:lnTo>
                <a:lnTo>
                  <a:pt x="5276" y="531"/>
                </a:lnTo>
                <a:lnTo>
                  <a:pt x="5276" y="533"/>
                </a:lnTo>
                <a:lnTo>
                  <a:pt x="5276" y="535"/>
                </a:lnTo>
                <a:lnTo>
                  <a:pt x="5276" y="535"/>
                </a:lnTo>
                <a:lnTo>
                  <a:pt x="5278" y="537"/>
                </a:lnTo>
                <a:lnTo>
                  <a:pt x="5280" y="539"/>
                </a:lnTo>
                <a:lnTo>
                  <a:pt x="5280" y="539"/>
                </a:lnTo>
                <a:lnTo>
                  <a:pt x="5282" y="539"/>
                </a:lnTo>
                <a:lnTo>
                  <a:pt x="5282" y="539"/>
                </a:lnTo>
                <a:lnTo>
                  <a:pt x="5284" y="541"/>
                </a:lnTo>
                <a:lnTo>
                  <a:pt x="5286" y="539"/>
                </a:lnTo>
                <a:lnTo>
                  <a:pt x="5286" y="539"/>
                </a:lnTo>
                <a:lnTo>
                  <a:pt x="5291" y="541"/>
                </a:lnTo>
                <a:lnTo>
                  <a:pt x="5295" y="541"/>
                </a:lnTo>
                <a:lnTo>
                  <a:pt x="5297" y="543"/>
                </a:lnTo>
                <a:lnTo>
                  <a:pt x="5299" y="545"/>
                </a:lnTo>
                <a:lnTo>
                  <a:pt x="5301" y="547"/>
                </a:lnTo>
                <a:lnTo>
                  <a:pt x="5303" y="549"/>
                </a:lnTo>
                <a:lnTo>
                  <a:pt x="5305" y="549"/>
                </a:lnTo>
                <a:lnTo>
                  <a:pt x="5307" y="549"/>
                </a:lnTo>
                <a:lnTo>
                  <a:pt x="5307" y="549"/>
                </a:lnTo>
                <a:lnTo>
                  <a:pt x="5309" y="549"/>
                </a:lnTo>
                <a:lnTo>
                  <a:pt x="5312" y="547"/>
                </a:lnTo>
                <a:lnTo>
                  <a:pt x="5312" y="545"/>
                </a:lnTo>
                <a:lnTo>
                  <a:pt x="5312" y="547"/>
                </a:lnTo>
                <a:lnTo>
                  <a:pt x="5312" y="547"/>
                </a:lnTo>
                <a:lnTo>
                  <a:pt x="5312" y="549"/>
                </a:lnTo>
                <a:lnTo>
                  <a:pt x="5312" y="549"/>
                </a:lnTo>
                <a:lnTo>
                  <a:pt x="5312" y="552"/>
                </a:lnTo>
                <a:lnTo>
                  <a:pt x="5314" y="552"/>
                </a:lnTo>
                <a:lnTo>
                  <a:pt x="5316" y="552"/>
                </a:lnTo>
                <a:lnTo>
                  <a:pt x="5318" y="552"/>
                </a:lnTo>
                <a:lnTo>
                  <a:pt x="5318" y="549"/>
                </a:lnTo>
                <a:lnTo>
                  <a:pt x="5318" y="547"/>
                </a:lnTo>
                <a:lnTo>
                  <a:pt x="5318" y="547"/>
                </a:lnTo>
                <a:lnTo>
                  <a:pt x="5320" y="547"/>
                </a:lnTo>
                <a:lnTo>
                  <a:pt x="5320" y="547"/>
                </a:lnTo>
                <a:lnTo>
                  <a:pt x="5320" y="549"/>
                </a:lnTo>
                <a:lnTo>
                  <a:pt x="5322" y="549"/>
                </a:lnTo>
                <a:lnTo>
                  <a:pt x="5326" y="549"/>
                </a:lnTo>
                <a:lnTo>
                  <a:pt x="5326" y="549"/>
                </a:lnTo>
                <a:lnTo>
                  <a:pt x="5326" y="547"/>
                </a:lnTo>
                <a:lnTo>
                  <a:pt x="5324" y="547"/>
                </a:lnTo>
                <a:lnTo>
                  <a:pt x="5324" y="545"/>
                </a:lnTo>
                <a:lnTo>
                  <a:pt x="5322" y="545"/>
                </a:lnTo>
                <a:lnTo>
                  <a:pt x="5320" y="545"/>
                </a:lnTo>
                <a:lnTo>
                  <a:pt x="5318" y="545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1"/>
                </a:lnTo>
                <a:lnTo>
                  <a:pt x="5320" y="541"/>
                </a:lnTo>
                <a:lnTo>
                  <a:pt x="5320" y="541"/>
                </a:lnTo>
                <a:lnTo>
                  <a:pt x="5318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8" y="539"/>
                </a:lnTo>
                <a:lnTo>
                  <a:pt x="5320" y="539"/>
                </a:lnTo>
                <a:lnTo>
                  <a:pt x="5322" y="537"/>
                </a:lnTo>
                <a:lnTo>
                  <a:pt x="5326" y="537"/>
                </a:lnTo>
                <a:lnTo>
                  <a:pt x="5326" y="535"/>
                </a:lnTo>
                <a:lnTo>
                  <a:pt x="5328" y="535"/>
                </a:lnTo>
                <a:lnTo>
                  <a:pt x="5328" y="533"/>
                </a:lnTo>
                <a:lnTo>
                  <a:pt x="5326" y="531"/>
                </a:lnTo>
                <a:lnTo>
                  <a:pt x="5326" y="531"/>
                </a:lnTo>
                <a:lnTo>
                  <a:pt x="5324" y="531"/>
                </a:lnTo>
                <a:lnTo>
                  <a:pt x="5322" y="531"/>
                </a:lnTo>
                <a:lnTo>
                  <a:pt x="5322" y="531"/>
                </a:lnTo>
                <a:lnTo>
                  <a:pt x="5326" y="528"/>
                </a:lnTo>
                <a:lnTo>
                  <a:pt x="5326" y="528"/>
                </a:lnTo>
                <a:lnTo>
                  <a:pt x="5328" y="526"/>
                </a:lnTo>
                <a:lnTo>
                  <a:pt x="5328" y="524"/>
                </a:lnTo>
                <a:lnTo>
                  <a:pt x="5326" y="524"/>
                </a:lnTo>
                <a:lnTo>
                  <a:pt x="5324" y="524"/>
                </a:lnTo>
                <a:lnTo>
                  <a:pt x="5326" y="524"/>
                </a:lnTo>
                <a:lnTo>
                  <a:pt x="5326" y="524"/>
                </a:lnTo>
                <a:lnTo>
                  <a:pt x="5322" y="520"/>
                </a:lnTo>
                <a:lnTo>
                  <a:pt x="5320" y="520"/>
                </a:lnTo>
                <a:lnTo>
                  <a:pt x="5320" y="520"/>
                </a:lnTo>
                <a:lnTo>
                  <a:pt x="5322" y="520"/>
                </a:lnTo>
                <a:lnTo>
                  <a:pt x="5324" y="520"/>
                </a:lnTo>
                <a:lnTo>
                  <a:pt x="5326" y="520"/>
                </a:lnTo>
                <a:lnTo>
                  <a:pt x="5326" y="522"/>
                </a:lnTo>
                <a:lnTo>
                  <a:pt x="5328" y="522"/>
                </a:lnTo>
                <a:lnTo>
                  <a:pt x="5328" y="522"/>
                </a:lnTo>
                <a:lnTo>
                  <a:pt x="5333" y="522"/>
                </a:lnTo>
                <a:lnTo>
                  <a:pt x="5333" y="524"/>
                </a:lnTo>
                <a:lnTo>
                  <a:pt x="5333" y="524"/>
                </a:lnTo>
                <a:lnTo>
                  <a:pt x="5335" y="524"/>
                </a:lnTo>
                <a:lnTo>
                  <a:pt x="5339" y="522"/>
                </a:lnTo>
                <a:lnTo>
                  <a:pt x="5341" y="522"/>
                </a:lnTo>
                <a:lnTo>
                  <a:pt x="5343" y="524"/>
                </a:lnTo>
                <a:lnTo>
                  <a:pt x="5343" y="524"/>
                </a:lnTo>
                <a:lnTo>
                  <a:pt x="5343" y="524"/>
                </a:lnTo>
                <a:lnTo>
                  <a:pt x="5345" y="522"/>
                </a:lnTo>
                <a:lnTo>
                  <a:pt x="5343" y="520"/>
                </a:lnTo>
                <a:lnTo>
                  <a:pt x="5341" y="518"/>
                </a:lnTo>
                <a:lnTo>
                  <a:pt x="5339" y="518"/>
                </a:lnTo>
                <a:lnTo>
                  <a:pt x="5339" y="516"/>
                </a:lnTo>
                <a:lnTo>
                  <a:pt x="5339" y="516"/>
                </a:lnTo>
                <a:lnTo>
                  <a:pt x="5341" y="516"/>
                </a:lnTo>
                <a:lnTo>
                  <a:pt x="5343" y="518"/>
                </a:lnTo>
                <a:lnTo>
                  <a:pt x="5343" y="518"/>
                </a:lnTo>
                <a:lnTo>
                  <a:pt x="5345" y="520"/>
                </a:lnTo>
                <a:lnTo>
                  <a:pt x="5347" y="520"/>
                </a:lnTo>
                <a:lnTo>
                  <a:pt x="5351" y="520"/>
                </a:lnTo>
                <a:lnTo>
                  <a:pt x="5351" y="520"/>
                </a:lnTo>
                <a:lnTo>
                  <a:pt x="5351" y="518"/>
                </a:lnTo>
                <a:lnTo>
                  <a:pt x="5351" y="516"/>
                </a:lnTo>
                <a:lnTo>
                  <a:pt x="5351" y="516"/>
                </a:lnTo>
                <a:lnTo>
                  <a:pt x="5353" y="514"/>
                </a:lnTo>
                <a:lnTo>
                  <a:pt x="5358" y="512"/>
                </a:lnTo>
                <a:lnTo>
                  <a:pt x="5360" y="512"/>
                </a:lnTo>
                <a:lnTo>
                  <a:pt x="5360" y="512"/>
                </a:lnTo>
                <a:lnTo>
                  <a:pt x="5362" y="512"/>
                </a:lnTo>
                <a:lnTo>
                  <a:pt x="5362" y="512"/>
                </a:lnTo>
                <a:lnTo>
                  <a:pt x="5364" y="510"/>
                </a:lnTo>
                <a:lnTo>
                  <a:pt x="5364" y="508"/>
                </a:lnTo>
                <a:close/>
                <a:moveTo>
                  <a:pt x="3401" y="1009"/>
                </a:moveTo>
                <a:lnTo>
                  <a:pt x="3401" y="1011"/>
                </a:lnTo>
                <a:lnTo>
                  <a:pt x="3399" y="1011"/>
                </a:lnTo>
                <a:lnTo>
                  <a:pt x="3399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6" y="1013"/>
                </a:lnTo>
                <a:lnTo>
                  <a:pt x="3394" y="1013"/>
                </a:lnTo>
                <a:lnTo>
                  <a:pt x="3394" y="1013"/>
                </a:lnTo>
                <a:lnTo>
                  <a:pt x="3392" y="1013"/>
                </a:lnTo>
                <a:lnTo>
                  <a:pt x="3392" y="1013"/>
                </a:lnTo>
                <a:lnTo>
                  <a:pt x="3388" y="1013"/>
                </a:lnTo>
                <a:lnTo>
                  <a:pt x="3386" y="1013"/>
                </a:lnTo>
                <a:lnTo>
                  <a:pt x="3386" y="1013"/>
                </a:lnTo>
                <a:lnTo>
                  <a:pt x="3384" y="1011"/>
                </a:lnTo>
                <a:lnTo>
                  <a:pt x="3384" y="1011"/>
                </a:lnTo>
                <a:lnTo>
                  <a:pt x="3382" y="1011"/>
                </a:lnTo>
                <a:lnTo>
                  <a:pt x="3380" y="1011"/>
                </a:lnTo>
                <a:lnTo>
                  <a:pt x="3378" y="1011"/>
                </a:lnTo>
                <a:lnTo>
                  <a:pt x="3378" y="1011"/>
                </a:lnTo>
                <a:lnTo>
                  <a:pt x="3376" y="1009"/>
                </a:lnTo>
                <a:lnTo>
                  <a:pt x="3376" y="1009"/>
                </a:lnTo>
                <a:lnTo>
                  <a:pt x="3376" y="1006"/>
                </a:lnTo>
                <a:lnTo>
                  <a:pt x="3373" y="1011"/>
                </a:lnTo>
                <a:lnTo>
                  <a:pt x="3373" y="1013"/>
                </a:lnTo>
                <a:lnTo>
                  <a:pt x="3373" y="1015"/>
                </a:lnTo>
                <a:lnTo>
                  <a:pt x="3371" y="1017"/>
                </a:lnTo>
                <a:lnTo>
                  <a:pt x="3371" y="1021"/>
                </a:lnTo>
                <a:lnTo>
                  <a:pt x="3373" y="1023"/>
                </a:lnTo>
                <a:lnTo>
                  <a:pt x="3373" y="1025"/>
                </a:lnTo>
                <a:lnTo>
                  <a:pt x="3376" y="1027"/>
                </a:lnTo>
                <a:lnTo>
                  <a:pt x="3376" y="1027"/>
                </a:lnTo>
                <a:lnTo>
                  <a:pt x="3376" y="1025"/>
                </a:lnTo>
                <a:lnTo>
                  <a:pt x="3376" y="1025"/>
                </a:lnTo>
                <a:lnTo>
                  <a:pt x="3378" y="1025"/>
                </a:lnTo>
                <a:lnTo>
                  <a:pt x="3380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7"/>
                </a:lnTo>
                <a:lnTo>
                  <a:pt x="3382" y="1030"/>
                </a:lnTo>
                <a:lnTo>
                  <a:pt x="3382" y="1030"/>
                </a:lnTo>
                <a:lnTo>
                  <a:pt x="3384" y="1032"/>
                </a:lnTo>
                <a:lnTo>
                  <a:pt x="3384" y="1032"/>
                </a:lnTo>
                <a:lnTo>
                  <a:pt x="3384" y="1032"/>
                </a:lnTo>
                <a:lnTo>
                  <a:pt x="3382" y="1032"/>
                </a:lnTo>
                <a:lnTo>
                  <a:pt x="3382" y="1032"/>
                </a:lnTo>
                <a:lnTo>
                  <a:pt x="3380" y="1032"/>
                </a:lnTo>
                <a:lnTo>
                  <a:pt x="3380" y="1032"/>
                </a:lnTo>
                <a:lnTo>
                  <a:pt x="3378" y="1034"/>
                </a:lnTo>
                <a:lnTo>
                  <a:pt x="3378" y="1036"/>
                </a:lnTo>
                <a:lnTo>
                  <a:pt x="3378" y="1038"/>
                </a:lnTo>
                <a:lnTo>
                  <a:pt x="3378" y="1036"/>
                </a:lnTo>
                <a:lnTo>
                  <a:pt x="3380" y="1036"/>
                </a:lnTo>
                <a:lnTo>
                  <a:pt x="3380" y="1036"/>
                </a:lnTo>
                <a:lnTo>
                  <a:pt x="3382" y="1036"/>
                </a:lnTo>
                <a:lnTo>
                  <a:pt x="3384" y="1036"/>
                </a:lnTo>
                <a:lnTo>
                  <a:pt x="3384" y="1038"/>
                </a:lnTo>
                <a:lnTo>
                  <a:pt x="3386" y="1038"/>
                </a:lnTo>
                <a:lnTo>
                  <a:pt x="3386" y="1038"/>
                </a:lnTo>
                <a:lnTo>
                  <a:pt x="3386" y="1040"/>
                </a:lnTo>
                <a:lnTo>
                  <a:pt x="3388" y="1042"/>
                </a:lnTo>
                <a:lnTo>
                  <a:pt x="3388" y="1042"/>
                </a:lnTo>
                <a:lnTo>
                  <a:pt x="3388" y="1044"/>
                </a:lnTo>
                <a:lnTo>
                  <a:pt x="3388" y="1046"/>
                </a:lnTo>
                <a:lnTo>
                  <a:pt x="3388" y="1048"/>
                </a:lnTo>
                <a:lnTo>
                  <a:pt x="3388" y="1050"/>
                </a:lnTo>
                <a:lnTo>
                  <a:pt x="3388" y="1050"/>
                </a:lnTo>
                <a:lnTo>
                  <a:pt x="3388" y="1053"/>
                </a:lnTo>
                <a:lnTo>
                  <a:pt x="3388" y="1057"/>
                </a:lnTo>
                <a:lnTo>
                  <a:pt x="3388" y="1059"/>
                </a:lnTo>
                <a:lnTo>
                  <a:pt x="3388" y="1063"/>
                </a:lnTo>
                <a:lnTo>
                  <a:pt x="3388" y="1067"/>
                </a:lnTo>
                <a:lnTo>
                  <a:pt x="3388" y="1069"/>
                </a:lnTo>
                <a:lnTo>
                  <a:pt x="3390" y="1071"/>
                </a:lnTo>
                <a:lnTo>
                  <a:pt x="3390" y="1076"/>
                </a:lnTo>
                <a:lnTo>
                  <a:pt x="3390" y="1076"/>
                </a:lnTo>
                <a:lnTo>
                  <a:pt x="3390" y="1078"/>
                </a:lnTo>
                <a:lnTo>
                  <a:pt x="3390" y="1078"/>
                </a:lnTo>
                <a:lnTo>
                  <a:pt x="3388" y="1078"/>
                </a:lnTo>
                <a:lnTo>
                  <a:pt x="3386" y="1078"/>
                </a:lnTo>
                <a:lnTo>
                  <a:pt x="3386" y="1078"/>
                </a:lnTo>
                <a:lnTo>
                  <a:pt x="3388" y="1076"/>
                </a:lnTo>
                <a:lnTo>
                  <a:pt x="3388" y="1076"/>
                </a:lnTo>
                <a:lnTo>
                  <a:pt x="3386" y="1076"/>
                </a:lnTo>
                <a:lnTo>
                  <a:pt x="3382" y="1078"/>
                </a:lnTo>
                <a:lnTo>
                  <a:pt x="3363" y="1082"/>
                </a:lnTo>
                <a:lnTo>
                  <a:pt x="3357" y="1082"/>
                </a:lnTo>
                <a:lnTo>
                  <a:pt x="3348" y="1080"/>
                </a:lnTo>
                <a:lnTo>
                  <a:pt x="3346" y="1078"/>
                </a:lnTo>
                <a:lnTo>
                  <a:pt x="3340" y="1074"/>
                </a:lnTo>
                <a:lnTo>
                  <a:pt x="3338" y="1071"/>
                </a:lnTo>
                <a:lnTo>
                  <a:pt x="3336" y="1069"/>
                </a:lnTo>
                <a:lnTo>
                  <a:pt x="3334" y="1069"/>
                </a:lnTo>
                <a:lnTo>
                  <a:pt x="3334" y="1067"/>
                </a:lnTo>
                <a:lnTo>
                  <a:pt x="3332" y="1067"/>
                </a:lnTo>
                <a:lnTo>
                  <a:pt x="3327" y="1067"/>
                </a:lnTo>
                <a:lnTo>
                  <a:pt x="3325" y="1067"/>
                </a:lnTo>
                <a:lnTo>
                  <a:pt x="3323" y="1065"/>
                </a:lnTo>
                <a:lnTo>
                  <a:pt x="3321" y="1065"/>
                </a:lnTo>
                <a:lnTo>
                  <a:pt x="3319" y="1063"/>
                </a:lnTo>
                <a:lnTo>
                  <a:pt x="3317" y="1061"/>
                </a:lnTo>
                <a:lnTo>
                  <a:pt x="3317" y="1061"/>
                </a:lnTo>
                <a:lnTo>
                  <a:pt x="3317" y="1059"/>
                </a:lnTo>
                <a:lnTo>
                  <a:pt x="3317" y="1057"/>
                </a:lnTo>
                <a:lnTo>
                  <a:pt x="3315" y="1053"/>
                </a:lnTo>
                <a:lnTo>
                  <a:pt x="3315" y="1050"/>
                </a:lnTo>
                <a:lnTo>
                  <a:pt x="3315" y="1044"/>
                </a:lnTo>
                <a:lnTo>
                  <a:pt x="3315" y="1044"/>
                </a:lnTo>
                <a:lnTo>
                  <a:pt x="3317" y="1042"/>
                </a:lnTo>
                <a:lnTo>
                  <a:pt x="3317" y="1040"/>
                </a:lnTo>
                <a:lnTo>
                  <a:pt x="3317" y="1040"/>
                </a:lnTo>
                <a:lnTo>
                  <a:pt x="3319" y="1040"/>
                </a:lnTo>
                <a:lnTo>
                  <a:pt x="3319" y="1040"/>
                </a:lnTo>
                <a:lnTo>
                  <a:pt x="3319" y="1042"/>
                </a:lnTo>
                <a:lnTo>
                  <a:pt x="3319" y="1040"/>
                </a:lnTo>
                <a:lnTo>
                  <a:pt x="3321" y="1040"/>
                </a:lnTo>
                <a:lnTo>
                  <a:pt x="3321" y="1036"/>
                </a:lnTo>
                <a:lnTo>
                  <a:pt x="3323" y="1036"/>
                </a:lnTo>
                <a:lnTo>
                  <a:pt x="3323" y="1036"/>
                </a:lnTo>
                <a:lnTo>
                  <a:pt x="3323" y="1034"/>
                </a:lnTo>
                <a:lnTo>
                  <a:pt x="3323" y="1034"/>
                </a:lnTo>
                <a:lnTo>
                  <a:pt x="3323" y="1032"/>
                </a:lnTo>
                <a:lnTo>
                  <a:pt x="3323" y="1027"/>
                </a:lnTo>
                <a:lnTo>
                  <a:pt x="3325" y="1023"/>
                </a:lnTo>
                <a:lnTo>
                  <a:pt x="3325" y="1021"/>
                </a:lnTo>
                <a:lnTo>
                  <a:pt x="3327" y="1021"/>
                </a:lnTo>
                <a:lnTo>
                  <a:pt x="3329" y="1019"/>
                </a:lnTo>
                <a:lnTo>
                  <a:pt x="3332" y="1019"/>
                </a:lnTo>
                <a:lnTo>
                  <a:pt x="3334" y="1019"/>
                </a:lnTo>
                <a:lnTo>
                  <a:pt x="3338" y="1019"/>
                </a:lnTo>
                <a:lnTo>
                  <a:pt x="3336" y="1017"/>
                </a:lnTo>
                <a:lnTo>
                  <a:pt x="3336" y="1017"/>
                </a:lnTo>
                <a:lnTo>
                  <a:pt x="3336" y="1017"/>
                </a:lnTo>
                <a:lnTo>
                  <a:pt x="3334" y="1015"/>
                </a:lnTo>
                <a:lnTo>
                  <a:pt x="3332" y="1015"/>
                </a:lnTo>
                <a:lnTo>
                  <a:pt x="3329" y="1015"/>
                </a:lnTo>
                <a:lnTo>
                  <a:pt x="3329" y="1015"/>
                </a:lnTo>
                <a:lnTo>
                  <a:pt x="3327" y="1015"/>
                </a:lnTo>
                <a:lnTo>
                  <a:pt x="3325" y="1013"/>
                </a:lnTo>
                <a:lnTo>
                  <a:pt x="3323" y="1011"/>
                </a:lnTo>
                <a:lnTo>
                  <a:pt x="3321" y="1006"/>
                </a:lnTo>
                <a:lnTo>
                  <a:pt x="3321" y="1006"/>
                </a:lnTo>
                <a:lnTo>
                  <a:pt x="3319" y="1004"/>
                </a:lnTo>
                <a:lnTo>
                  <a:pt x="3319" y="1002"/>
                </a:lnTo>
                <a:lnTo>
                  <a:pt x="3319" y="1000"/>
                </a:lnTo>
                <a:lnTo>
                  <a:pt x="3315" y="996"/>
                </a:lnTo>
                <a:lnTo>
                  <a:pt x="3313" y="994"/>
                </a:lnTo>
                <a:lnTo>
                  <a:pt x="3311" y="994"/>
                </a:lnTo>
                <a:lnTo>
                  <a:pt x="3311" y="992"/>
                </a:lnTo>
                <a:lnTo>
                  <a:pt x="3308" y="992"/>
                </a:lnTo>
                <a:lnTo>
                  <a:pt x="3308" y="992"/>
                </a:lnTo>
                <a:lnTo>
                  <a:pt x="3308" y="990"/>
                </a:lnTo>
                <a:lnTo>
                  <a:pt x="3306" y="988"/>
                </a:lnTo>
                <a:lnTo>
                  <a:pt x="3304" y="983"/>
                </a:lnTo>
                <a:lnTo>
                  <a:pt x="3300" y="979"/>
                </a:lnTo>
                <a:lnTo>
                  <a:pt x="3300" y="979"/>
                </a:lnTo>
                <a:lnTo>
                  <a:pt x="3300" y="979"/>
                </a:lnTo>
                <a:lnTo>
                  <a:pt x="3298" y="977"/>
                </a:lnTo>
                <a:lnTo>
                  <a:pt x="3298" y="975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69"/>
                </a:lnTo>
                <a:lnTo>
                  <a:pt x="3296" y="969"/>
                </a:lnTo>
                <a:lnTo>
                  <a:pt x="3296" y="967"/>
                </a:lnTo>
                <a:lnTo>
                  <a:pt x="3296" y="965"/>
                </a:lnTo>
                <a:lnTo>
                  <a:pt x="3296" y="960"/>
                </a:lnTo>
                <a:lnTo>
                  <a:pt x="3298" y="958"/>
                </a:lnTo>
                <a:lnTo>
                  <a:pt x="3298" y="958"/>
                </a:lnTo>
                <a:lnTo>
                  <a:pt x="3296" y="958"/>
                </a:lnTo>
                <a:lnTo>
                  <a:pt x="3296" y="962"/>
                </a:lnTo>
                <a:lnTo>
                  <a:pt x="3294" y="960"/>
                </a:lnTo>
                <a:lnTo>
                  <a:pt x="3294" y="956"/>
                </a:lnTo>
                <a:lnTo>
                  <a:pt x="3294" y="954"/>
                </a:lnTo>
                <a:lnTo>
                  <a:pt x="3292" y="952"/>
                </a:lnTo>
                <a:lnTo>
                  <a:pt x="3290" y="952"/>
                </a:lnTo>
                <a:lnTo>
                  <a:pt x="3290" y="950"/>
                </a:lnTo>
                <a:lnTo>
                  <a:pt x="3288" y="948"/>
                </a:lnTo>
                <a:lnTo>
                  <a:pt x="3285" y="948"/>
                </a:lnTo>
                <a:lnTo>
                  <a:pt x="3285" y="948"/>
                </a:lnTo>
                <a:lnTo>
                  <a:pt x="3283" y="948"/>
                </a:lnTo>
                <a:lnTo>
                  <a:pt x="3285" y="946"/>
                </a:lnTo>
                <a:lnTo>
                  <a:pt x="3285" y="944"/>
                </a:lnTo>
                <a:lnTo>
                  <a:pt x="3285" y="944"/>
                </a:lnTo>
                <a:lnTo>
                  <a:pt x="3288" y="941"/>
                </a:lnTo>
                <a:lnTo>
                  <a:pt x="3288" y="941"/>
                </a:lnTo>
                <a:lnTo>
                  <a:pt x="3290" y="939"/>
                </a:lnTo>
                <a:lnTo>
                  <a:pt x="3290" y="941"/>
                </a:lnTo>
                <a:lnTo>
                  <a:pt x="3290" y="941"/>
                </a:lnTo>
                <a:lnTo>
                  <a:pt x="3290" y="939"/>
                </a:lnTo>
                <a:lnTo>
                  <a:pt x="3292" y="939"/>
                </a:lnTo>
                <a:lnTo>
                  <a:pt x="3292" y="937"/>
                </a:lnTo>
                <a:lnTo>
                  <a:pt x="3294" y="935"/>
                </a:lnTo>
                <a:lnTo>
                  <a:pt x="3294" y="933"/>
                </a:lnTo>
                <a:lnTo>
                  <a:pt x="3294" y="933"/>
                </a:lnTo>
                <a:lnTo>
                  <a:pt x="3294" y="931"/>
                </a:lnTo>
                <a:lnTo>
                  <a:pt x="3296" y="931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7"/>
                </a:lnTo>
                <a:lnTo>
                  <a:pt x="3296" y="927"/>
                </a:lnTo>
                <a:lnTo>
                  <a:pt x="3296" y="925"/>
                </a:lnTo>
                <a:lnTo>
                  <a:pt x="3296" y="927"/>
                </a:lnTo>
                <a:lnTo>
                  <a:pt x="3296" y="927"/>
                </a:lnTo>
                <a:lnTo>
                  <a:pt x="3298" y="927"/>
                </a:lnTo>
                <a:lnTo>
                  <a:pt x="3298" y="927"/>
                </a:lnTo>
                <a:lnTo>
                  <a:pt x="3298" y="925"/>
                </a:lnTo>
                <a:lnTo>
                  <a:pt x="3300" y="927"/>
                </a:lnTo>
                <a:lnTo>
                  <a:pt x="3300" y="927"/>
                </a:lnTo>
                <a:lnTo>
                  <a:pt x="3304" y="925"/>
                </a:lnTo>
                <a:lnTo>
                  <a:pt x="3306" y="925"/>
                </a:lnTo>
                <a:lnTo>
                  <a:pt x="3306" y="925"/>
                </a:lnTo>
                <a:lnTo>
                  <a:pt x="3311" y="921"/>
                </a:lnTo>
                <a:lnTo>
                  <a:pt x="3311" y="921"/>
                </a:lnTo>
                <a:lnTo>
                  <a:pt x="3311" y="921"/>
                </a:lnTo>
                <a:lnTo>
                  <a:pt x="3313" y="923"/>
                </a:lnTo>
                <a:lnTo>
                  <a:pt x="3313" y="923"/>
                </a:lnTo>
                <a:lnTo>
                  <a:pt x="3313" y="923"/>
                </a:lnTo>
                <a:lnTo>
                  <a:pt x="3315" y="921"/>
                </a:lnTo>
                <a:lnTo>
                  <a:pt x="3313" y="921"/>
                </a:lnTo>
                <a:lnTo>
                  <a:pt x="3313" y="921"/>
                </a:lnTo>
                <a:lnTo>
                  <a:pt x="3313" y="918"/>
                </a:lnTo>
                <a:lnTo>
                  <a:pt x="3315" y="918"/>
                </a:lnTo>
                <a:lnTo>
                  <a:pt x="3315" y="918"/>
                </a:lnTo>
                <a:lnTo>
                  <a:pt x="3319" y="916"/>
                </a:lnTo>
                <a:lnTo>
                  <a:pt x="3319" y="916"/>
                </a:lnTo>
                <a:lnTo>
                  <a:pt x="3319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2"/>
                </a:lnTo>
                <a:lnTo>
                  <a:pt x="3323" y="912"/>
                </a:lnTo>
                <a:lnTo>
                  <a:pt x="3323" y="912"/>
                </a:lnTo>
                <a:lnTo>
                  <a:pt x="3323" y="910"/>
                </a:lnTo>
                <a:lnTo>
                  <a:pt x="3323" y="910"/>
                </a:lnTo>
                <a:lnTo>
                  <a:pt x="3325" y="910"/>
                </a:lnTo>
                <a:lnTo>
                  <a:pt x="3327" y="910"/>
                </a:lnTo>
                <a:lnTo>
                  <a:pt x="3329" y="910"/>
                </a:lnTo>
                <a:lnTo>
                  <a:pt x="3329" y="910"/>
                </a:lnTo>
                <a:lnTo>
                  <a:pt x="3332" y="908"/>
                </a:lnTo>
                <a:lnTo>
                  <a:pt x="3334" y="908"/>
                </a:lnTo>
                <a:lnTo>
                  <a:pt x="3336" y="906"/>
                </a:lnTo>
                <a:lnTo>
                  <a:pt x="3338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2" y="904"/>
                </a:lnTo>
                <a:lnTo>
                  <a:pt x="3342" y="904"/>
                </a:lnTo>
                <a:lnTo>
                  <a:pt x="3346" y="902"/>
                </a:lnTo>
                <a:lnTo>
                  <a:pt x="3348" y="900"/>
                </a:lnTo>
                <a:lnTo>
                  <a:pt x="3350" y="900"/>
                </a:lnTo>
                <a:lnTo>
                  <a:pt x="3355" y="902"/>
                </a:lnTo>
                <a:lnTo>
                  <a:pt x="3357" y="902"/>
                </a:lnTo>
                <a:lnTo>
                  <a:pt x="3357" y="904"/>
                </a:lnTo>
                <a:lnTo>
                  <a:pt x="3361" y="904"/>
                </a:lnTo>
                <a:lnTo>
                  <a:pt x="3361" y="904"/>
                </a:lnTo>
                <a:lnTo>
                  <a:pt x="3363" y="906"/>
                </a:lnTo>
                <a:lnTo>
                  <a:pt x="3363" y="906"/>
                </a:lnTo>
                <a:lnTo>
                  <a:pt x="3363" y="906"/>
                </a:lnTo>
                <a:lnTo>
                  <a:pt x="3365" y="904"/>
                </a:lnTo>
                <a:lnTo>
                  <a:pt x="3367" y="904"/>
                </a:lnTo>
                <a:lnTo>
                  <a:pt x="3367" y="904"/>
                </a:lnTo>
                <a:lnTo>
                  <a:pt x="3367" y="902"/>
                </a:lnTo>
                <a:lnTo>
                  <a:pt x="3371" y="904"/>
                </a:lnTo>
                <a:lnTo>
                  <a:pt x="3373" y="904"/>
                </a:lnTo>
                <a:lnTo>
                  <a:pt x="3376" y="904"/>
                </a:lnTo>
                <a:lnTo>
                  <a:pt x="3376" y="904"/>
                </a:lnTo>
                <a:lnTo>
                  <a:pt x="3378" y="906"/>
                </a:lnTo>
                <a:lnTo>
                  <a:pt x="3378" y="908"/>
                </a:lnTo>
                <a:lnTo>
                  <a:pt x="3378" y="910"/>
                </a:lnTo>
                <a:lnTo>
                  <a:pt x="3378" y="910"/>
                </a:lnTo>
                <a:lnTo>
                  <a:pt x="3376" y="912"/>
                </a:lnTo>
                <a:lnTo>
                  <a:pt x="3378" y="912"/>
                </a:lnTo>
                <a:lnTo>
                  <a:pt x="3378" y="916"/>
                </a:lnTo>
                <a:lnTo>
                  <a:pt x="3376" y="921"/>
                </a:lnTo>
                <a:lnTo>
                  <a:pt x="3373" y="925"/>
                </a:lnTo>
                <a:lnTo>
                  <a:pt x="3371" y="927"/>
                </a:lnTo>
                <a:lnTo>
                  <a:pt x="3373" y="929"/>
                </a:lnTo>
                <a:lnTo>
                  <a:pt x="3378" y="931"/>
                </a:lnTo>
                <a:lnTo>
                  <a:pt x="3378" y="933"/>
                </a:lnTo>
                <a:lnTo>
                  <a:pt x="3378" y="933"/>
                </a:lnTo>
                <a:lnTo>
                  <a:pt x="3373" y="933"/>
                </a:lnTo>
                <a:lnTo>
                  <a:pt x="3371" y="931"/>
                </a:lnTo>
                <a:lnTo>
                  <a:pt x="3369" y="931"/>
                </a:lnTo>
                <a:lnTo>
                  <a:pt x="3367" y="931"/>
                </a:lnTo>
                <a:lnTo>
                  <a:pt x="3361" y="931"/>
                </a:lnTo>
                <a:lnTo>
                  <a:pt x="3357" y="931"/>
                </a:lnTo>
                <a:lnTo>
                  <a:pt x="3355" y="931"/>
                </a:lnTo>
                <a:lnTo>
                  <a:pt x="3352" y="931"/>
                </a:lnTo>
                <a:lnTo>
                  <a:pt x="3350" y="933"/>
                </a:lnTo>
                <a:lnTo>
                  <a:pt x="3350" y="933"/>
                </a:lnTo>
                <a:lnTo>
                  <a:pt x="3350" y="935"/>
                </a:lnTo>
                <a:lnTo>
                  <a:pt x="3348" y="937"/>
                </a:lnTo>
                <a:lnTo>
                  <a:pt x="3346" y="937"/>
                </a:lnTo>
                <a:lnTo>
                  <a:pt x="3346" y="939"/>
                </a:lnTo>
                <a:lnTo>
                  <a:pt x="3346" y="941"/>
                </a:lnTo>
                <a:lnTo>
                  <a:pt x="3348" y="941"/>
                </a:lnTo>
                <a:lnTo>
                  <a:pt x="3350" y="944"/>
                </a:lnTo>
                <a:lnTo>
                  <a:pt x="3350" y="946"/>
                </a:lnTo>
                <a:lnTo>
                  <a:pt x="3352" y="946"/>
                </a:lnTo>
                <a:lnTo>
                  <a:pt x="3352" y="946"/>
                </a:lnTo>
                <a:lnTo>
                  <a:pt x="3355" y="946"/>
                </a:lnTo>
                <a:lnTo>
                  <a:pt x="3355" y="946"/>
                </a:lnTo>
                <a:lnTo>
                  <a:pt x="3352" y="946"/>
                </a:lnTo>
                <a:lnTo>
                  <a:pt x="3350" y="946"/>
                </a:lnTo>
                <a:lnTo>
                  <a:pt x="3348" y="948"/>
                </a:lnTo>
                <a:lnTo>
                  <a:pt x="3348" y="946"/>
                </a:lnTo>
                <a:lnTo>
                  <a:pt x="3348" y="946"/>
                </a:lnTo>
                <a:lnTo>
                  <a:pt x="3344" y="944"/>
                </a:lnTo>
                <a:lnTo>
                  <a:pt x="3342" y="944"/>
                </a:lnTo>
                <a:lnTo>
                  <a:pt x="3338" y="944"/>
                </a:lnTo>
                <a:lnTo>
                  <a:pt x="3336" y="946"/>
                </a:lnTo>
                <a:lnTo>
                  <a:pt x="3336" y="946"/>
                </a:lnTo>
                <a:lnTo>
                  <a:pt x="3336" y="948"/>
                </a:lnTo>
                <a:lnTo>
                  <a:pt x="3336" y="948"/>
                </a:lnTo>
                <a:lnTo>
                  <a:pt x="3336" y="950"/>
                </a:lnTo>
                <a:lnTo>
                  <a:pt x="3338" y="950"/>
                </a:lnTo>
                <a:lnTo>
                  <a:pt x="3340" y="950"/>
                </a:lnTo>
                <a:lnTo>
                  <a:pt x="3342" y="952"/>
                </a:lnTo>
                <a:lnTo>
                  <a:pt x="3344" y="952"/>
                </a:lnTo>
                <a:lnTo>
                  <a:pt x="3344" y="952"/>
                </a:lnTo>
                <a:lnTo>
                  <a:pt x="3346" y="956"/>
                </a:lnTo>
                <a:lnTo>
                  <a:pt x="3348" y="960"/>
                </a:lnTo>
                <a:lnTo>
                  <a:pt x="3348" y="962"/>
                </a:lnTo>
                <a:lnTo>
                  <a:pt x="3350" y="962"/>
                </a:lnTo>
                <a:lnTo>
                  <a:pt x="3350" y="965"/>
                </a:lnTo>
                <a:lnTo>
                  <a:pt x="3350" y="965"/>
                </a:lnTo>
                <a:lnTo>
                  <a:pt x="3350" y="967"/>
                </a:lnTo>
                <a:lnTo>
                  <a:pt x="3350" y="967"/>
                </a:lnTo>
                <a:lnTo>
                  <a:pt x="3350" y="969"/>
                </a:lnTo>
                <a:lnTo>
                  <a:pt x="3350" y="971"/>
                </a:lnTo>
                <a:lnTo>
                  <a:pt x="3352" y="971"/>
                </a:lnTo>
                <a:lnTo>
                  <a:pt x="3355" y="971"/>
                </a:lnTo>
                <a:lnTo>
                  <a:pt x="3355" y="971"/>
                </a:lnTo>
                <a:lnTo>
                  <a:pt x="3357" y="971"/>
                </a:lnTo>
                <a:lnTo>
                  <a:pt x="3359" y="973"/>
                </a:lnTo>
                <a:lnTo>
                  <a:pt x="3359" y="973"/>
                </a:lnTo>
                <a:lnTo>
                  <a:pt x="3359" y="975"/>
                </a:lnTo>
                <a:lnTo>
                  <a:pt x="3359" y="975"/>
                </a:lnTo>
                <a:lnTo>
                  <a:pt x="3361" y="975"/>
                </a:lnTo>
                <a:lnTo>
                  <a:pt x="3361" y="975"/>
                </a:lnTo>
                <a:lnTo>
                  <a:pt x="3363" y="975"/>
                </a:lnTo>
                <a:lnTo>
                  <a:pt x="3363" y="975"/>
                </a:lnTo>
                <a:lnTo>
                  <a:pt x="3365" y="977"/>
                </a:lnTo>
                <a:lnTo>
                  <a:pt x="3365" y="977"/>
                </a:lnTo>
                <a:lnTo>
                  <a:pt x="3367" y="977"/>
                </a:lnTo>
                <a:lnTo>
                  <a:pt x="3367" y="977"/>
                </a:lnTo>
                <a:lnTo>
                  <a:pt x="3369" y="977"/>
                </a:lnTo>
                <a:lnTo>
                  <a:pt x="3369" y="977"/>
                </a:lnTo>
                <a:lnTo>
                  <a:pt x="3369" y="981"/>
                </a:lnTo>
                <a:lnTo>
                  <a:pt x="3369" y="983"/>
                </a:lnTo>
                <a:lnTo>
                  <a:pt x="3369" y="986"/>
                </a:lnTo>
                <a:lnTo>
                  <a:pt x="3369" y="986"/>
                </a:lnTo>
                <a:lnTo>
                  <a:pt x="3367" y="990"/>
                </a:lnTo>
                <a:lnTo>
                  <a:pt x="3367" y="990"/>
                </a:lnTo>
                <a:lnTo>
                  <a:pt x="3367" y="992"/>
                </a:lnTo>
                <a:lnTo>
                  <a:pt x="3367" y="994"/>
                </a:lnTo>
                <a:lnTo>
                  <a:pt x="3369" y="998"/>
                </a:lnTo>
                <a:lnTo>
                  <a:pt x="3371" y="1002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2"/>
                </a:lnTo>
                <a:lnTo>
                  <a:pt x="3373" y="998"/>
                </a:lnTo>
                <a:lnTo>
                  <a:pt x="3373" y="996"/>
                </a:lnTo>
                <a:lnTo>
                  <a:pt x="3373" y="996"/>
                </a:lnTo>
                <a:lnTo>
                  <a:pt x="3373" y="992"/>
                </a:lnTo>
                <a:lnTo>
                  <a:pt x="3376" y="992"/>
                </a:lnTo>
                <a:lnTo>
                  <a:pt x="3378" y="990"/>
                </a:lnTo>
                <a:lnTo>
                  <a:pt x="3378" y="990"/>
                </a:lnTo>
                <a:lnTo>
                  <a:pt x="3380" y="990"/>
                </a:lnTo>
                <a:lnTo>
                  <a:pt x="3382" y="988"/>
                </a:lnTo>
                <a:lnTo>
                  <a:pt x="3384" y="988"/>
                </a:lnTo>
                <a:lnTo>
                  <a:pt x="3386" y="988"/>
                </a:lnTo>
                <a:lnTo>
                  <a:pt x="3388" y="988"/>
                </a:lnTo>
                <a:lnTo>
                  <a:pt x="3388" y="990"/>
                </a:lnTo>
                <a:lnTo>
                  <a:pt x="3390" y="992"/>
                </a:lnTo>
                <a:lnTo>
                  <a:pt x="3390" y="994"/>
                </a:lnTo>
                <a:lnTo>
                  <a:pt x="3390" y="996"/>
                </a:lnTo>
                <a:lnTo>
                  <a:pt x="3392" y="998"/>
                </a:lnTo>
                <a:lnTo>
                  <a:pt x="3392" y="1000"/>
                </a:lnTo>
                <a:lnTo>
                  <a:pt x="3394" y="1002"/>
                </a:lnTo>
                <a:lnTo>
                  <a:pt x="3399" y="1004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9"/>
                </a:lnTo>
                <a:lnTo>
                  <a:pt x="3401" y="1009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>
            <a:off x="6136737" y="960121"/>
            <a:ext cx="2596826" cy="2051871"/>
          </a:xfrm>
          <a:custGeom>
            <a:avLst/>
            <a:gdLst>
              <a:gd name="T0" fmla="*/ 285 w 559"/>
              <a:gd name="T1" fmla="*/ 442 h 442"/>
              <a:gd name="T2" fmla="*/ 210 w 559"/>
              <a:gd name="T3" fmla="*/ 415 h 442"/>
              <a:gd name="T4" fmla="*/ 145 w 559"/>
              <a:gd name="T5" fmla="*/ 335 h 442"/>
              <a:gd name="T6" fmla="*/ 79 w 559"/>
              <a:gd name="T7" fmla="*/ 379 h 442"/>
              <a:gd name="T8" fmla="*/ 3 w 559"/>
              <a:gd name="T9" fmla="*/ 355 h 442"/>
              <a:gd name="T10" fmla="*/ 0 w 559"/>
              <a:gd name="T11" fmla="*/ 350 h 442"/>
              <a:gd name="T12" fmla="*/ 492 w 559"/>
              <a:gd name="T13" fmla="*/ 0 h 442"/>
              <a:gd name="T14" fmla="*/ 495 w 559"/>
              <a:gd name="T15" fmla="*/ 1 h 442"/>
              <a:gd name="T16" fmla="*/ 496 w 559"/>
              <a:gd name="T17" fmla="*/ 90 h 442"/>
              <a:gd name="T18" fmla="*/ 500 w 559"/>
              <a:gd name="T19" fmla="*/ 94 h 442"/>
              <a:gd name="T20" fmla="*/ 500 w 559"/>
              <a:gd name="T21" fmla="*/ 213 h 442"/>
              <a:gd name="T22" fmla="*/ 496 w 559"/>
              <a:gd name="T23" fmla="*/ 217 h 442"/>
              <a:gd name="T24" fmla="*/ 492 w 559"/>
              <a:gd name="T25" fmla="*/ 302 h 442"/>
              <a:gd name="T26" fmla="*/ 489 w 559"/>
              <a:gd name="T27" fmla="*/ 302 h 442"/>
              <a:gd name="T28" fmla="*/ 481 w 559"/>
              <a:gd name="T29" fmla="*/ 303 h 442"/>
              <a:gd name="T30" fmla="*/ 477 w 559"/>
              <a:gd name="T31" fmla="*/ 303 h 442"/>
              <a:gd name="T32" fmla="*/ 468 w 559"/>
              <a:gd name="T33" fmla="*/ 304 h 442"/>
              <a:gd name="T34" fmla="*/ 461 w 559"/>
              <a:gd name="T35" fmla="*/ 305 h 442"/>
              <a:gd name="T36" fmla="*/ 455 w 559"/>
              <a:gd name="T37" fmla="*/ 306 h 442"/>
              <a:gd name="T38" fmla="*/ 446 w 559"/>
              <a:gd name="T39" fmla="*/ 308 h 442"/>
              <a:gd name="T40" fmla="*/ 442 w 559"/>
              <a:gd name="T41" fmla="*/ 309 h 442"/>
              <a:gd name="T42" fmla="*/ 434 w 559"/>
              <a:gd name="T43" fmla="*/ 312 h 442"/>
              <a:gd name="T44" fmla="*/ 425 w 559"/>
              <a:gd name="T45" fmla="*/ 315 h 442"/>
              <a:gd name="T46" fmla="*/ 417 w 559"/>
              <a:gd name="T47" fmla="*/ 318 h 442"/>
              <a:gd name="T48" fmla="*/ 409 w 559"/>
              <a:gd name="T49" fmla="*/ 321 h 442"/>
              <a:gd name="T50" fmla="*/ 401 w 559"/>
              <a:gd name="T51" fmla="*/ 325 h 442"/>
              <a:gd name="T52" fmla="*/ 393 w 559"/>
              <a:gd name="T53" fmla="*/ 328 h 442"/>
              <a:gd name="T54" fmla="*/ 385 w 559"/>
              <a:gd name="T55" fmla="*/ 333 h 442"/>
              <a:gd name="T56" fmla="*/ 378 w 559"/>
              <a:gd name="T57" fmla="*/ 337 h 442"/>
              <a:gd name="T58" fmla="*/ 371 w 559"/>
              <a:gd name="T59" fmla="*/ 342 h 442"/>
              <a:gd name="T60" fmla="*/ 364 w 559"/>
              <a:gd name="T61" fmla="*/ 347 h 442"/>
              <a:gd name="T62" fmla="*/ 357 w 559"/>
              <a:gd name="T63" fmla="*/ 352 h 442"/>
              <a:gd name="T64" fmla="*/ 350 w 559"/>
              <a:gd name="T65" fmla="*/ 358 h 442"/>
              <a:gd name="T66" fmla="*/ 344 w 559"/>
              <a:gd name="T67" fmla="*/ 363 h 442"/>
              <a:gd name="T68" fmla="*/ 338 w 559"/>
              <a:gd name="T69" fmla="*/ 369 h 442"/>
              <a:gd name="T70" fmla="*/ 289 w 559"/>
              <a:gd name="T71" fmla="*/ 440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59" h="442">
                <a:moveTo>
                  <a:pt x="286" y="442"/>
                </a:moveTo>
                <a:cubicBezTo>
                  <a:pt x="285" y="442"/>
                  <a:pt x="285" y="442"/>
                  <a:pt x="285" y="442"/>
                </a:cubicBezTo>
                <a:cubicBezTo>
                  <a:pt x="213" y="420"/>
                  <a:pt x="213" y="420"/>
                  <a:pt x="213" y="420"/>
                </a:cubicBezTo>
                <a:cubicBezTo>
                  <a:pt x="211" y="419"/>
                  <a:pt x="210" y="417"/>
                  <a:pt x="210" y="415"/>
                </a:cubicBezTo>
                <a:cubicBezTo>
                  <a:pt x="211" y="411"/>
                  <a:pt x="212" y="406"/>
                  <a:pt x="212" y="402"/>
                </a:cubicBezTo>
                <a:cubicBezTo>
                  <a:pt x="212" y="365"/>
                  <a:pt x="182" y="335"/>
                  <a:pt x="145" y="335"/>
                </a:cubicBezTo>
                <a:cubicBezTo>
                  <a:pt x="118" y="335"/>
                  <a:pt x="93" y="351"/>
                  <a:pt x="83" y="376"/>
                </a:cubicBezTo>
                <a:cubicBezTo>
                  <a:pt x="82" y="378"/>
                  <a:pt x="81" y="379"/>
                  <a:pt x="79" y="379"/>
                </a:cubicBezTo>
                <a:cubicBezTo>
                  <a:pt x="79" y="379"/>
                  <a:pt x="78" y="379"/>
                  <a:pt x="78" y="378"/>
                </a:cubicBezTo>
                <a:cubicBezTo>
                  <a:pt x="3" y="355"/>
                  <a:pt x="3" y="355"/>
                  <a:pt x="3" y="355"/>
                </a:cubicBezTo>
                <a:cubicBezTo>
                  <a:pt x="2" y="355"/>
                  <a:pt x="1" y="354"/>
                  <a:pt x="0" y="353"/>
                </a:cubicBezTo>
                <a:cubicBezTo>
                  <a:pt x="0" y="352"/>
                  <a:pt x="0" y="351"/>
                  <a:pt x="0" y="350"/>
                </a:cubicBezTo>
                <a:cubicBezTo>
                  <a:pt x="37" y="249"/>
                  <a:pt x="103" y="162"/>
                  <a:pt x="191" y="99"/>
                </a:cubicBezTo>
                <a:cubicBezTo>
                  <a:pt x="280" y="36"/>
                  <a:pt x="384" y="2"/>
                  <a:pt x="492" y="0"/>
                </a:cubicBezTo>
                <a:cubicBezTo>
                  <a:pt x="492" y="0"/>
                  <a:pt x="492" y="0"/>
                  <a:pt x="492" y="0"/>
                </a:cubicBezTo>
                <a:cubicBezTo>
                  <a:pt x="493" y="0"/>
                  <a:pt x="494" y="0"/>
                  <a:pt x="495" y="1"/>
                </a:cubicBezTo>
                <a:cubicBezTo>
                  <a:pt x="495" y="2"/>
                  <a:pt x="496" y="3"/>
                  <a:pt x="496" y="4"/>
                </a:cubicBezTo>
                <a:cubicBezTo>
                  <a:pt x="496" y="90"/>
                  <a:pt x="496" y="90"/>
                  <a:pt x="496" y="90"/>
                </a:cubicBezTo>
                <a:cubicBezTo>
                  <a:pt x="496" y="93"/>
                  <a:pt x="498" y="94"/>
                  <a:pt x="500" y="94"/>
                </a:cubicBezTo>
                <a:cubicBezTo>
                  <a:pt x="500" y="94"/>
                  <a:pt x="500" y="94"/>
                  <a:pt x="500" y="94"/>
                </a:cubicBezTo>
                <a:cubicBezTo>
                  <a:pt x="533" y="95"/>
                  <a:pt x="559" y="121"/>
                  <a:pt x="559" y="154"/>
                </a:cubicBezTo>
                <a:cubicBezTo>
                  <a:pt x="559" y="186"/>
                  <a:pt x="533" y="213"/>
                  <a:pt x="500" y="213"/>
                </a:cubicBezTo>
                <a:cubicBezTo>
                  <a:pt x="500" y="213"/>
                  <a:pt x="500" y="213"/>
                  <a:pt x="500" y="213"/>
                </a:cubicBezTo>
                <a:cubicBezTo>
                  <a:pt x="498" y="213"/>
                  <a:pt x="496" y="214"/>
                  <a:pt x="496" y="217"/>
                </a:cubicBezTo>
                <a:cubicBezTo>
                  <a:pt x="496" y="298"/>
                  <a:pt x="496" y="298"/>
                  <a:pt x="496" y="298"/>
                </a:cubicBezTo>
                <a:cubicBezTo>
                  <a:pt x="496" y="300"/>
                  <a:pt x="494" y="302"/>
                  <a:pt x="492" y="302"/>
                </a:cubicBezTo>
                <a:cubicBezTo>
                  <a:pt x="491" y="302"/>
                  <a:pt x="491" y="302"/>
                  <a:pt x="491" y="302"/>
                </a:cubicBezTo>
                <a:cubicBezTo>
                  <a:pt x="490" y="302"/>
                  <a:pt x="489" y="302"/>
                  <a:pt x="489" y="302"/>
                </a:cubicBezTo>
                <a:cubicBezTo>
                  <a:pt x="487" y="302"/>
                  <a:pt x="487" y="302"/>
                  <a:pt x="487" y="302"/>
                </a:cubicBezTo>
                <a:cubicBezTo>
                  <a:pt x="485" y="303"/>
                  <a:pt x="483" y="303"/>
                  <a:pt x="481" y="303"/>
                </a:cubicBezTo>
                <a:cubicBezTo>
                  <a:pt x="481" y="303"/>
                  <a:pt x="480" y="303"/>
                  <a:pt x="479" y="303"/>
                </a:cubicBezTo>
                <a:cubicBezTo>
                  <a:pt x="477" y="303"/>
                  <a:pt x="477" y="303"/>
                  <a:pt x="477" y="303"/>
                </a:cubicBezTo>
                <a:cubicBezTo>
                  <a:pt x="476" y="303"/>
                  <a:pt x="474" y="303"/>
                  <a:pt x="472" y="304"/>
                </a:cubicBezTo>
                <a:cubicBezTo>
                  <a:pt x="472" y="304"/>
                  <a:pt x="468" y="304"/>
                  <a:pt x="468" y="304"/>
                </a:cubicBezTo>
                <a:cubicBezTo>
                  <a:pt x="466" y="305"/>
                  <a:pt x="465" y="305"/>
                  <a:pt x="464" y="305"/>
                </a:cubicBezTo>
                <a:cubicBezTo>
                  <a:pt x="463" y="305"/>
                  <a:pt x="462" y="305"/>
                  <a:pt x="461" y="305"/>
                </a:cubicBezTo>
                <a:cubicBezTo>
                  <a:pt x="459" y="306"/>
                  <a:pt x="459" y="306"/>
                  <a:pt x="459" y="306"/>
                </a:cubicBezTo>
                <a:cubicBezTo>
                  <a:pt x="457" y="306"/>
                  <a:pt x="456" y="306"/>
                  <a:pt x="455" y="306"/>
                </a:cubicBezTo>
                <a:cubicBezTo>
                  <a:pt x="454" y="307"/>
                  <a:pt x="450" y="308"/>
                  <a:pt x="450" y="308"/>
                </a:cubicBezTo>
                <a:cubicBezTo>
                  <a:pt x="448" y="308"/>
                  <a:pt x="447" y="308"/>
                  <a:pt x="446" y="308"/>
                </a:cubicBezTo>
                <a:cubicBezTo>
                  <a:pt x="445" y="309"/>
                  <a:pt x="444" y="309"/>
                  <a:pt x="443" y="309"/>
                </a:cubicBezTo>
                <a:cubicBezTo>
                  <a:pt x="442" y="309"/>
                  <a:pt x="442" y="309"/>
                  <a:pt x="442" y="309"/>
                </a:cubicBezTo>
                <a:cubicBezTo>
                  <a:pt x="440" y="310"/>
                  <a:pt x="439" y="310"/>
                  <a:pt x="438" y="311"/>
                </a:cubicBezTo>
                <a:cubicBezTo>
                  <a:pt x="436" y="311"/>
                  <a:pt x="435" y="311"/>
                  <a:pt x="434" y="312"/>
                </a:cubicBezTo>
                <a:cubicBezTo>
                  <a:pt x="432" y="312"/>
                  <a:pt x="431" y="313"/>
                  <a:pt x="429" y="313"/>
                </a:cubicBezTo>
                <a:cubicBezTo>
                  <a:pt x="428" y="314"/>
                  <a:pt x="426" y="314"/>
                  <a:pt x="425" y="315"/>
                </a:cubicBezTo>
                <a:cubicBezTo>
                  <a:pt x="424" y="315"/>
                  <a:pt x="422" y="316"/>
                  <a:pt x="421" y="316"/>
                </a:cubicBezTo>
                <a:cubicBezTo>
                  <a:pt x="420" y="317"/>
                  <a:pt x="418" y="317"/>
                  <a:pt x="417" y="318"/>
                </a:cubicBezTo>
                <a:cubicBezTo>
                  <a:pt x="415" y="318"/>
                  <a:pt x="414" y="319"/>
                  <a:pt x="413" y="319"/>
                </a:cubicBezTo>
                <a:cubicBezTo>
                  <a:pt x="412" y="320"/>
                  <a:pt x="410" y="320"/>
                  <a:pt x="409" y="321"/>
                </a:cubicBezTo>
                <a:cubicBezTo>
                  <a:pt x="407" y="322"/>
                  <a:pt x="406" y="322"/>
                  <a:pt x="405" y="323"/>
                </a:cubicBezTo>
                <a:cubicBezTo>
                  <a:pt x="404" y="323"/>
                  <a:pt x="402" y="324"/>
                  <a:pt x="401" y="325"/>
                </a:cubicBezTo>
                <a:cubicBezTo>
                  <a:pt x="400" y="325"/>
                  <a:pt x="398" y="326"/>
                  <a:pt x="397" y="326"/>
                </a:cubicBezTo>
                <a:cubicBezTo>
                  <a:pt x="396" y="327"/>
                  <a:pt x="394" y="328"/>
                  <a:pt x="393" y="328"/>
                </a:cubicBezTo>
                <a:cubicBezTo>
                  <a:pt x="392" y="329"/>
                  <a:pt x="391" y="330"/>
                  <a:pt x="390" y="330"/>
                </a:cubicBezTo>
                <a:cubicBezTo>
                  <a:pt x="388" y="331"/>
                  <a:pt x="387" y="332"/>
                  <a:pt x="385" y="333"/>
                </a:cubicBezTo>
                <a:cubicBezTo>
                  <a:pt x="383" y="334"/>
                  <a:pt x="383" y="334"/>
                  <a:pt x="383" y="334"/>
                </a:cubicBezTo>
                <a:cubicBezTo>
                  <a:pt x="381" y="335"/>
                  <a:pt x="379" y="336"/>
                  <a:pt x="378" y="337"/>
                </a:cubicBezTo>
                <a:cubicBezTo>
                  <a:pt x="375" y="339"/>
                  <a:pt x="375" y="339"/>
                  <a:pt x="375" y="339"/>
                </a:cubicBezTo>
                <a:cubicBezTo>
                  <a:pt x="374" y="340"/>
                  <a:pt x="372" y="341"/>
                  <a:pt x="371" y="342"/>
                </a:cubicBezTo>
                <a:cubicBezTo>
                  <a:pt x="368" y="344"/>
                  <a:pt x="368" y="344"/>
                  <a:pt x="368" y="344"/>
                </a:cubicBezTo>
                <a:cubicBezTo>
                  <a:pt x="367" y="345"/>
                  <a:pt x="365" y="346"/>
                  <a:pt x="364" y="347"/>
                </a:cubicBezTo>
                <a:cubicBezTo>
                  <a:pt x="363" y="347"/>
                  <a:pt x="362" y="348"/>
                  <a:pt x="361" y="349"/>
                </a:cubicBezTo>
                <a:cubicBezTo>
                  <a:pt x="360" y="350"/>
                  <a:pt x="358" y="351"/>
                  <a:pt x="357" y="352"/>
                </a:cubicBezTo>
                <a:cubicBezTo>
                  <a:pt x="355" y="354"/>
                  <a:pt x="355" y="354"/>
                  <a:pt x="355" y="354"/>
                </a:cubicBezTo>
                <a:cubicBezTo>
                  <a:pt x="353" y="355"/>
                  <a:pt x="352" y="356"/>
                  <a:pt x="350" y="358"/>
                </a:cubicBezTo>
                <a:cubicBezTo>
                  <a:pt x="349" y="359"/>
                  <a:pt x="349" y="359"/>
                  <a:pt x="349" y="359"/>
                </a:cubicBezTo>
                <a:cubicBezTo>
                  <a:pt x="347" y="360"/>
                  <a:pt x="345" y="362"/>
                  <a:pt x="344" y="363"/>
                </a:cubicBezTo>
                <a:cubicBezTo>
                  <a:pt x="343" y="364"/>
                  <a:pt x="343" y="364"/>
                  <a:pt x="343" y="364"/>
                </a:cubicBezTo>
                <a:cubicBezTo>
                  <a:pt x="341" y="366"/>
                  <a:pt x="339" y="368"/>
                  <a:pt x="338" y="369"/>
                </a:cubicBezTo>
                <a:cubicBezTo>
                  <a:pt x="337" y="370"/>
                  <a:pt x="337" y="370"/>
                  <a:pt x="337" y="370"/>
                </a:cubicBezTo>
                <a:cubicBezTo>
                  <a:pt x="317" y="390"/>
                  <a:pt x="301" y="414"/>
                  <a:pt x="289" y="440"/>
                </a:cubicBezTo>
                <a:cubicBezTo>
                  <a:pt x="289" y="441"/>
                  <a:pt x="287" y="442"/>
                  <a:pt x="286" y="44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 6"/>
          <p:cNvSpPr>
            <a:spLocks/>
          </p:cNvSpPr>
          <p:nvPr/>
        </p:nvSpPr>
        <p:spPr bwMode="auto">
          <a:xfrm>
            <a:off x="8477671" y="960121"/>
            <a:ext cx="2309343" cy="2148225"/>
          </a:xfrm>
          <a:custGeom>
            <a:avLst/>
            <a:gdLst>
              <a:gd name="T0" fmla="*/ 353 w 497"/>
              <a:gd name="T1" fmla="*/ 463 h 463"/>
              <a:gd name="T2" fmla="*/ 296 w 497"/>
              <a:gd name="T3" fmla="*/ 420 h 463"/>
              <a:gd name="T4" fmla="*/ 295 w 497"/>
              <a:gd name="T5" fmla="*/ 418 h 463"/>
              <a:gd name="T6" fmla="*/ 293 w 497"/>
              <a:gd name="T7" fmla="*/ 417 h 463"/>
              <a:gd name="T8" fmla="*/ 291 w 497"/>
              <a:gd name="T9" fmla="*/ 417 h 463"/>
              <a:gd name="T10" fmla="*/ 211 w 497"/>
              <a:gd name="T11" fmla="*/ 442 h 463"/>
              <a:gd name="T12" fmla="*/ 210 w 497"/>
              <a:gd name="T13" fmla="*/ 442 h 463"/>
              <a:gd name="T14" fmla="*/ 207 w 497"/>
              <a:gd name="T15" fmla="*/ 440 h 463"/>
              <a:gd name="T16" fmla="*/ 5 w 497"/>
              <a:gd name="T17" fmla="*/ 302 h 463"/>
              <a:gd name="T18" fmla="*/ 4 w 497"/>
              <a:gd name="T19" fmla="*/ 302 h 463"/>
              <a:gd name="T20" fmla="*/ 0 w 497"/>
              <a:gd name="T21" fmla="*/ 298 h 463"/>
              <a:gd name="T22" fmla="*/ 0 w 497"/>
              <a:gd name="T23" fmla="*/ 224 h 463"/>
              <a:gd name="T24" fmla="*/ 3 w 497"/>
              <a:gd name="T25" fmla="*/ 220 h 463"/>
              <a:gd name="T26" fmla="*/ 63 w 497"/>
              <a:gd name="T27" fmla="*/ 154 h 463"/>
              <a:gd name="T28" fmla="*/ 3 w 497"/>
              <a:gd name="T29" fmla="*/ 87 h 463"/>
              <a:gd name="T30" fmla="*/ 0 w 497"/>
              <a:gd name="T31" fmla="*/ 83 h 463"/>
              <a:gd name="T32" fmla="*/ 0 w 497"/>
              <a:gd name="T33" fmla="*/ 4 h 463"/>
              <a:gd name="T34" fmla="*/ 4 w 497"/>
              <a:gd name="T35" fmla="*/ 0 h 463"/>
              <a:gd name="T36" fmla="*/ 4 w 497"/>
              <a:gd name="T37" fmla="*/ 0 h 463"/>
              <a:gd name="T38" fmla="*/ 5 w 497"/>
              <a:gd name="T39" fmla="*/ 0 h 463"/>
              <a:gd name="T40" fmla="*/ 496 w 497"/>
              <a:gd name="T41" fmla="*/ 350 h 463"/>
              <a:gd name="T42" fmla="*/ 496 w 497"/>
              <a:gd name="T43" fmla="*/ 354 h 463"/>
              <a:gd name="T44" fmla="*/ 494 w 497"/>
              <a:gd name="T45" fmla="*/ 356 h 463"/>
              <a:gd name="T46" fmla="*/ 412 w 497"/>
              <a:gd name="T47" fmla="*/ 381 h 463"/>
              <a:gd name="T48" fmla="*/ 410 w 497"/>
              <a:gd name="T49" fmla="*/ 383 h 463"/>
              <a:gd name="T50" fmla="*/ 409 w 497"/>
              <a:gd name="T51" fmla="*/ 386 h 463"/>
              <a:gd name="T52" fmla="*/ 412 w 497"/>
              <a:gd name="T53" fmla="*/ 404 h 463"/>
              <a:gd name="T54" fmla="*/ 353 w 497"/>
              <a:gd name="T55" fmla="*/ 463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97" h="463">
                <a:moveTo>
                  <a:pt x="353" y="463"/>
                </a:moveTo>
                <a:cubicBezTo>
                  <a:pt x="327" y="463"/>
                  <a:pt x="304" y="446"/>
                  <a:pt x="296" y="420"/>
                </a:cubicBezTo>
                <a:cubicBezTo>
                  <a:pt x="296" y="419"/>
                  <a:pt x="295" y="418"/>
                  <a:pt x="295" y="418"/>
                </a:cubicBezTo>
                <a:cubicBezTo>
                  <a:pt x="294" y="417"/>
                  <a:pt x="293" y="417"/>
                  <a:pt x="293" y="417"/>
                </a:cubicBezTo>
                <a:cubicBezTo>
                  <a:pt x="292" y="417"/>
                  <a:pt x="292" y="417"/>
                  <a:pt x="291" y="417"/>
                </a:cubicBezTo>
                <a:cubicBezTo>
                  <a:pt x="211" y="442"/>
                  <a:pt x="211" y="442"/>
                  <a:pt x="211" y="442"/>
                </a:cubicBezTo>
                <a:cubicBezTo>
                  <a:pt x="211" y="442"/>
                  <a:pt x="211" y="442"/>
                  <a:pt x="210" y="442"/>
                </a:cubicBezTo>
                <a:cubicBezTo>
                  <a:pt x="209" y="442"/>
                  <a:pt x="207" y="441"/>
                  <a:pt x="207" y="440"/>
                </a:cubicBezTo>
                <a:cubicBezTo>
                  <a:pt x="171" y="360"/>
                  <a:pt x="92" y="306"/>
                  <a:pt x="5" y="302"/>
                </a:cubicBezTo>
                <a:cubicBezTo>
                  <a:pt x="4" y="302"/>
                  <a:pt x="4" y="302"/>
                  <a:pt x="4" y="302"/>
                </a:cubicBezTo>
                <a:cubicBezTo>
                  <a:pt x="1" y="302"/>
                  <a:pt x="0" y="300"/>
                  <a:pt x="0" y="298"/>
                </a:cubicBezTo>
                <a:cubicBezTo>
                  <a:pt x="0" y="224"/>
                  <a:pt x="0" y="224"/>
                  <a:pt x="0" y="224"/>
                </a:cubicBezTo>
                <a:cubicBezTo>
                  <a:pt x="0" y="222"/>
                  <a:pt x="1" y="221"/>
                  <a:pt x="3" y="220"/>
                </a:cubicBezTo>
                <a:cubicBezTo>
                  <a:pt x="37" y="217"/>
                  <a:pt x="63" y="188"/>
                  <a:pt x="63" y="154"/>
                </a:cubicBezTo>
                <a:cubicBezTo>
                  <a:pt x="63" y="119"/>
                  <a:pt x="37" y="91"/>
                  <a:pt x="3" y="87"/>
                </a:cubicBezTo>
                <a:cubicBezTo>
                  <a:pt x="1" y="87"/>
                  <a:pt x="0" y="85"/>
                  <a:pt x="0" y="8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5" y="0"/>
                  <a:pt x="5" y="0"/>
                  <a:pt x="5" y="0"/>
                </a:cubicBezTo>
                <a:cubicBezTo>
                  <a:pt x="224" y="4"/>
                  <a:pt x="421" y="145"/>
                  <a:pt x="496" y="350"/>
                </a:cubicBezTo>
                <a:cubicBezTo>
                  <a:pt x="497" y="351"/>
                  <a:pt x="496" y="353"/>
                  <a:pt x="496" y="354"/>
                </a:cubicBezTo>
                <a:cubicBezTo>
                  <a:pt x="495" y="355"/>
                  <a:pt x="495" y="355"/>
                  <a:pt x="494" y="356"/>
                </a:cubicBezTo>
                <a:cubicBezTo>
                  <a:pt x="412" y="381"/>
                  <a:pt x="412" y="381"/>
                  <a:pt x="412" y="381"/>
                </a:cubicBezTo>
                <a:cubicBezTo>
                  <a:pt x="411" y="381"/>
                  <a:pt x="410" y="382"/>
                  <a:pt x="410" y="383"/>
                </a:cubicBezTo>
                <a:cubicBezTo>
                  <a:pt x="409" y="383"/>
                  <a:pt x="409" y="385"/>
                  <a:pt x="409" y="386"/>
                </a:cubicBezTo>
                <a:cubicBezTo>
                  <a:pt x="411" y="392"/>
                  <a:pt x="412" y="398"/>
                  <a:pt x="412" y="404"/>
                </a:cubicBezTo>
                <a:cubicBezTo>
                  <a:pt x="412" y="437"/>
                  <a:pt x="386" y="463"/>
                  <a:pt x="353" y="46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>
            <a:off x="9114241" y="2645530"/>
            <a:ext cx="1816514" cy="2756363"/>
          </a:xfrm>
          <a:custGeom>
            <a:avLst/>
            <a:gdLst>
              <a:gd name="T0" fmla="*/ 177 w 391"/>
              <a:gd name="T1" fmla="*/ 594 h 594"/>
              <a:gd name="T2" fmla="*/ 177 w 391"/>
              <a:gd name="T3" fmla="*/ 594 h 594"/>
              <a:gd name="T4" fmla="*/ 174 w 391"/>
              <a:gd name="T5" fmla="*/ 593 h 594"/>
              <a:gd name="T6" fmla="*/ 122 w 391"/>
              <a:gd name="T7" fmla="*/ 521 h 594"/>
              <a:gd name="T8" fmla="*/ 119 w 391"/>
              <a:gd name="T9" fmla="*/ 519 h 594"/>
              <a:gd name="T10" fmla="*/ 119 w 391"/>
              <a:gd name="T11" fmla="*/ 519 h 594"/>
              <a:gd name="T12" fmla="*/ 116 w 391"/>
              <a:gd name="T13" fmla="*/ 520 h 594"/>
              <a:gd name="T14" fmla="*/ 82 w 391"/>
              <a:gd name="T15" fmla="*/ 531 h 594"/>
              <a:gd name="T16" fmla="*/ 23 w 391"/>
              <a:gd name="T17" fmla="*/ 472 h 594"/>
              <a:gd name="T18" fmla="*/ 47 w 391"/>
              <a:gd name="T19" fmla="*/ 424 h 594"/>
              <a:gd name="T20" fmla="*/ 49 w 391"/>
              <a:gd name="T21" fmla="*/ 422 h 594"/>
              <a:gd name="T22" fmla="*/ 48 w 391"/>
              <a:gd name="T23" fmla="*/ 419 h 594"/>
              <a:gd name="T24" fmla="*/ 1 w 391"/>
              <a:gd name="T25" fmla="*/ 354 h 594"/>
              <a:gd name="T26" fmla="*/ 2 w 391"/>
              <a:gd name="T27" fmla="*/ 349 h 594"/>
              <a:gd name="T28" fmla="*/ 12 w 391"/>
              <a:gd name="T29" fmla="*/ 340 h 594"/>
              <a:gd name="T30" fmla="*/ 12 w 391"/>
              <a:gd name="T31" fmla="*/ 340 h 594"/>
              <a:gd name="T32" fmla="*/ 15 w 391"/>
              <a:gd name="T33" fmla="*/ 338 h 594"/>
              <a:gd name="T34" fmla="*/ 21 w 391"/>
              <a:gd name="T35" fmla="*/ 332 h 594"/>
              <a:gd name="T36" fmla="*/ 22 w 391"/>
              <a:gd name="T37" fmla="*/ 331 h 594"/>
              <a:gd name="T38" fmla="*/ 24 w 391"/>
              <a:gd name="T39" fmla="*/ 329 h 594"/>
              <a:gd name="T40" fmla="*/ 29 w 391"/>
              <a:gd name="T41" fmla="*/ 323 h 594"/>
              <a:gd name="T42" fmla="*/ 30 w 391"/>
              <a:gd name="T43" fmla="*/ 322 h 594"/>
              <a:gd name="T44" fmla="*/ 30 w 391"/>
              <a:gd name="T45" fmla="*/ 322 h 594"/>
              <a:gd name="T46" fmla="*/ 31 w 391"/>
              <a:gd name="T47" fmla="*/ 321 h 594"/>
              <a:gd name="T48" fmla="*/ 32 w 391"/>
              <a:gd name="T49" fmla="*/ 321 h 594"/>
              <a:gd name="T50" fmla="*/ 89 w 391"/>
              <a:gd name="T51" fmla="*/ 169 h 594"/>
              <a:gd name="T52" fmla="*/ 88 w 391"/>
              <a:gd name="T53" fmla="*/ 147 h 594"/>
              <a:gd name="T54" fmla="*/ 85 w 391"/>
              <a:gd name="T55" fmla="*/ 125 h 594"/>
              <a:gd name="T56" fmla="*/ 79 w 391"/>
              <a:gd name="T57" fmla="*/ 104 h 594"/>
              <a:gd name="T58" fmla="*/ 75 w 391"/>
              <a:gd name="T59" fmla="*/ 91 h 594"/>
              <a:gd name="T60" fmla="*/ 76 w 391"/>
              <a:gd name="T61" fmla="*/ 88 h 594"/>
              <a:gd name="T62" fmla="*/ 78 w 391"/>
              <a:gd name="T63" fmla="*/ 86 h 594"/>
              <a:gd name="T64" fmla="*/ 149 w 391"/>
              <a:gd name="T65" fmla="*/ 64 h 594"/>
              <a:gd name="T66" fmla="*/ 151 w 391"/>
              <a:gd name="T67" fmla="*/ 64 h 594"/>
              <a:gd name="T68" fmla="*/ 154 w 391"/>
              <a:gd name="T69" fmla="*/ 67 h 594"/>
              <a:gd name="T70" fmla="*/ 216 w 391"/>
              <a:gd name="T71" fmla="*/ 108 h 594"/>
              <a:gd name="T72" fmla="*/ 283 w 391"/>
              <a:gd name="T73" fmla="*/ 41 h 594"/>
              <a:gd name="T74" fmla="*/ 282 w 391"/>
              <a:gd name="T75" fmla="*/ 28 h 594"/>
              <a:gd name="T76" fmla="*/ 285 w 391"/>
              <a:gd name="T77" fmla="*/ 23 h 594"/>
              <a:gd name="T78" fmla="*/ 359 w 391"/>
              <a:gd name="T79" fmla="*/ 0 h 594"/>
              <a:gd name="T80" fmla="*/ 361 w 391"/>
              <a:gd name="T81" fmla="*/ 0 h 594"/>
              <a:gd name="T82" fmla="*/ 364 w 391"/>
              <a:gd name="T83" fmla="*/ 3 h 594"/>
              <a:gd name="T84" fmla="*/ 366 w 391"/>
              <a:gd name="T85" fmla="*/ 7 h 594"/>
              <a:gd name="T86" fmla="*/ 391 w 391"/>
              <a:gd name="T87" fmla="*/ 169 h 594"/>
              <a:gd name="T88" fmla="*/ 190 w 391"/>
              <a:gd name="T89" fmla="*/ 585 h 594"/>
              <a:gd name="T90" fmla="*/ 186 w 391"/>
              <a:gd name="T91" fmla="*/ 588 h 594"/>
              <a:gd name="T92" fmla="*/ 180 w 391"/>
              <a:gd name="T93" fmla="*/ 594 h 594"/>
              <a:gd name="T94" fmla="*/ 177 w 391"/>
              <a:gd name="T95" fmla="*/ 594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91" h="594">
                <a:moveTo>
                  <a:pt x="177" y="594"/>
                </a:moveTo>
                <a:cubicBezTo>
                  <a:pt x="177" y="594"/>
                  <a:pt x="177" y="594"/>
                  <a:pt x="177" y="594"/>
                </a:cubicBezTo>
                <a:cubicBezTo>
                  <a:pt x="175" y="594"/>
                  <a:pt x="175" y="594"/>
                  <a:pt x="174" y="593"/>
                </a:cubicBezTo>
                <a:cubicBezTo>
                  <a:pt x="122" y="521"/>
                  <a:pt x="122" y="521"/>
                  <a:pt x="122" y="521"/>
                </a:cubicBezTo>
                <a:cubicBezTo>
                  <a:pt x="121" y="520"/>
                  <a:pt x="120" y="519"/>
                  <a:pt x="119" y="519"/>
                </a:cubicBezTo>
                <a:cubicBezTo>
                  <a:pt x="119" y="519"/>
                  <a:pt x="119" y="519"/>
                  <a:pt x="119" y="519"/>
                </a:cubicBezTo>
                <a:cubicBezTo>
                  <a:pt x="118" y="519"/>
                  <a:pt x="117" y="520"/>
                  <a:pt x="116" y="520"/>
                </a:cubicBezTo>
                <a:cubicBezTo>
                  <a:pt x="106" y="527"/>
                  <a:pt x="94" y="531"/>
                  <a:pt x="82" y="531"/>
                </a:cubicBezTo>
                <a:cubicBezTo>
                  <a:pt x="49" y="531"/>
                  <a:pt x="23" y="505"/>
                  <a:pt x="23" y="472"/>
                </a:cubicBezTo>
                <a:cubicBezTo>
                  <a:pt x="23" y="453"/>
                  <a:pt x="32" y="435"/>
                  <a:pt x="47" y="424"/>
                </a:cubicBezTo>
                <a:cubicBezTo>
                  <a:pt x="48" y="424"/>
                  <a:pt x="49" y="423"/>
                  <a:pt x="49" y="422"/>
                </a:cubicBezTo>
                <a:cubicBezTo>
                  <a:pt x="49" y="421"/>
                  <a:pt x="49" y="420"/>
                  <a:pt x="48" y="419"/>
                </a:cubicBezTo>
                <a:cubicBezTo>
                  <a:pt x="1" y="354"/>
                  <a:pt x="1" y="354"/>
                  <a:pt x="1" y="354"/>
                </a:cubicBezTo>
                <a:cubicBezTo>
                  <a:pt x="0" y="353"/>
                  <a:pt x="0" y="350"/>
                  <a:pt x="2" y="349"/>
                </a:cubicBezTo>
                <a:cubicBezTo>
                  <a:pt x="5" y="346"/>
                  <a:pt x="9" y="343"/>
                  <a:pt x="12" y="340"/>
                </a:cubicBezTo>
                <a:cubicBezTo>
                  <a:pt x="12" y="340"/>
                  <a:pt x="12" y="340"/>
                  <a:pt x="12" y="340"/>
                </a:cubicBezTo>
                <a:cubicBezTo>
                  <a:pt x="12" y="340"/>
                  <a:pt x="14" y="338"/>
                  <a:pt x="15" y="338"/>
                </a:cubicBezTo>
                <a:cubicBezTo>
                  <a:pt x="17" y="336"/>
                  <a:pt x="19" y="334"/>
                  <a:pt x="21" y="332"/>
                </a:cubicBezTo>
                <a:cubicBezTo>
                  <a:pt x="22" y="331"/>
                  <a:pt x="22" y="331"/>
                  <a:pt x="22" y="331"/>
                </a:cubicBezTo>
                <a:cubicBezTo>
                  <a:pt x="23" y="331"/>
                  <a:pt x="23" y="330"/>
                  <a:pt x="24" y="329"/>
                </a:cubicBezTo>
                <a:cubicBezTo>
                  <a:pt x="26" y="327"/>
                  <a:pt x="27" y="325"/>
                  <a:pt x="29" y="323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1" y="322"/>
                  <a:pt x="31" y="322"/>
                  <a:pt x="31" y="321"/>
                </a:cubicBezTo>
                <a:cubicBezTo>
                  <a:pt x="31" y="321"/>
                  <a:pt x="32" y="321"/>
                  <a:pt x="32" y="321"/>
                </a:cubicBezTo>
                <a:cubicBezTo>
                  <a:pt x="69" y="279"/>
                  <a:pt x="89" y="225"/>
                  <a:pt x="89" y="169"/>
                </a:cubicBezTo>
                <a:cubicBezTo>
                  <a:pt x="89" y="161"/>
                  <a:pt x="89" y="154"/>
                  <a:pt x="88" y="147"/>
                </a:cubicBezTo>
                <a:cubicBezTo>
                  <a:pt x="87" y="139"/>
                  <a:pt x="86" y="132"/>
                  <a:pt x="85" y="125"/>
                </a:cubicBezTo>
                <a:cubicBezTo>
                  <a:pt x="83" y="118"/>
                  <a:pt x="82" y="111"/>
                  <a:pt x="79" y="104"/>
                </a:cubicBezTo>
                <a:cubicBezTo>
                  <a:pt x="78" y="100"/>
                  <a:pt x="77" y="95"/>
                  <a:pt x="75" y="91"/>
                </a:cubicBezTo>
                <a:cubicBezTo>
                  <a:pt x="75" y="90"/>
                  <a:pt x="75" y="89"/>
                  <a:pt x="76" y="88"/>
                </a:cubicBezTo>
                <a:cubicBezTo>
                  <a:pt x="76" y="87"/>
                  <a:pt x="77" y="86"/>
                  <a:pt x="78" y="86"/>
                </a:cubicBezTo>
                <a:cubicBezTo>
                  <a:pt x="149" y="64"/>
                  <a:pt x="149" y="64"/>
                  <a:pt x="149" y="64"/>
                </a:cubicBezTo>
                <a:cubicBezTo>
                  <a:pt x="150" y="64"/>
                  <a:pt x="150" y="64"/>
                  <a:pt x="151" y="64"/>
                </a:cubicBezTo>
                <a:cubicBezTo>
                  <a:pt x="152" y="64"/>
                  <a:pt x="154" y="65"/>
                  <a:pt x="154" y="67"/>
                </a:cubicBezTo>
                <a:cubicBezTo>
                  <a:pt x="164" y="92"/>
                  <a:pt x="189" y="108"/>
                  <a:pt x="216" y="108"/>
                </a:cubicBezTo>
                <a:cubicBezTo>
                  <a:pt x="253" y="108"/>
                  <a:pt x="283" y="78"/>
                  <a:pt x="283" y="41"/>
                </a:cubicBezTo>
                <a:cubicBezTo>
                  <a:pt x="283" y="37"/>
                  <a:pt x="283" y="32"/>
                  <a:pt x="282" y="28"/>
                </a:cubicBezTo>
                <a:cubicBezTo>
                  <a:pt x="282" y="26"/>
                  <a:pt x="283" y="24"/>
                  <a:pt x="285" y="23"/>
                </a:cubicBezTo>
                <a:cubicBezTo>
                  <a:pt x="359" y="0"/>
                  <a:pt x="359" y="0"/>
                  <a:pt x="359" y="0"/>
                </a:cubicBezTo>
                <a:cubicBezTo>
                  <a:pt x="360" y="0"/>
                  <a:pt x="360" y="0"/>
                  <a:pt x="361" y="0"/>
                </a:cubicBezTo>
                <a:cubicBezTo>
                  <a:pt x="362" y="0"/>
                  <a:pt x="364" y="1"/>
                  <a:pt x="364" y="3"/>
                </a:cubicBezTo>
                <a:cubicBezTo>
                  <a:pt x="364" y="3"/>
                  <a:pt x="366" y="7"/>
                  <a:pt x="366" y="7"/>
                </a:cubicBezTo>
                <a:cubicBezTo>
                  <a:pt x="382" y="59"/>
                  <a:pt x="391" y="114"/>
                  <a:pt x="391" y="169"/>
                </a:cubicBezTo>
                <a:cubicBezTo>
                  <a:pt x="391" y="332"/>
                  <a:pt x="318" y="484"/>
                  <a:pt x="190" y="585"/>
                </a:cubicBezTo>
                <a:cubicBezTo>
                  <a:pt x="186" y="588"/>
                  <a:pt x="186" y="588"/>
                  <a:pt x="186" y="588"/>
                </a:cubicBezTo>
                <a:cubicBezTo>
                  <a:pt x="186" y="588"/>
                  <a:pt x="181" y="592"/>
                  <a:pt x="180" y="594"/>
                </a:cubicBezTo>
                <a:cubicBezTo>
                  <a:pt x="179" y="594"/>
                  <a:pt x="178" y="594"/>
                  <a:pt x="177" y="59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 8"/>
          <p:cNvSpPr>
            <a:spLocks/>
          </p:cNvSpPr>
          <p:nvPr/>
        </p:nvSpPr>
        <p:spPr bwMode="auto">
          <a:xfrm>
            <a:off x="7024459" y="4305666"/>
            <a:ext cx="2870093" cy="1592214"/>
          </a:xfrm>
          <a:custGeom>
            <a:avLst/>
            <a:gdLst>
              <a:gd name="T0" fmla="*/ 309 w 618"/>
              <a:gd name="T1" fmla="*/ 343 h 343"/>
              <a:gd name="T2" fmla="*/ 2 w 618"/>
              <a:gd name="T3" fmla="*/ 245 h 343"/>
              <a:gd name="T4" fmla="*/ 0 w 618"/>
              <a:gd name="T5" fmla="*/ 243 h 343"/>
              <a:gd name="T6" fmla="*/ 1 w 618"/>
              <a:gd name="T7" fmla="*/ 240 h 343"/>
              <a:gd name="T8" fmla="*/ 54 w 618"/>
              <a:gd name="T9" fmla="*/ 167 h 343"/>
              <a:gd name="T10" fmla="*/ 53 w 618"/>
              <a:gd name="T11" fmla="*/ 162 h 343"/>
              <a:gd name="T12" fmla="*/ 29 w 618"/>
              <a:gd name="T13" fmla="*/ 114 h 343"/>
              <a:gd name="T14" fmla="*/ 88 w 618"/>
              <a:gd name="T15" fmla="*/ 55 h 343"/>
              <a:gd name="T16" fmla="*/ 122 w 618"/>
              <a:gd name="T17" fmla="*/ 66 h 343"/>
              <a:gd name="T18" fmla="*/ 124 w 618"/>
              <a:gd name="T19" fmla="*/ 67 h 343"/>
              <a:gd name="T20" fmla="*/ 128 w 618"/>
              <a:gd name="T21" fmla="*/ 65 h 343"/>
              <a:gd name="T22" fmla="*/ 173 w 618"/>
              <a:gd name="T23" fmla="*/ 1 h 343"/>
              <a:gd name="T24" fmla="*/ 177 w 618"/>
              <a:gd name="T25" fmla="*/ 0 h 343"/>
              <a:gd name="T26" fmla="*/ 179 w 618"/>
              <a:gd name="T27" fmla="*/ 1 h 343"/>
              <a:gd name="T28" fmla="*/ 225 w 618"/>
              <a:gd name="T29" fmla="*/ 25 h 343"/>
              <a:gd name="T30" fmla="*/ 234 w 618"/>
              <a:gd name="T31" fmla="*/ 28 h 343"/>
              <a:gd name="T32" fmla="*/ 252 w 618"/>
              <a:gd name="T33" fmla="*/ 34 h 343"/>
              <a:gd name="T34" fmla="*/ 270 w 618"/>
              <a:gd name="T35" fmla="*/ 38 h 343"/>
              <a:gd name="T36" fmla="*/ 299 w 618"/>
              <a:gd name="T37" fmla="*/ 41 h 343"/>
              <a:gd name="T38" fmla="*/ 309 w 618"/>
              <a:gd name="T39" fmla="*/ 41 h 343"/>
              <a:gd name="T40" fmla="*/ 319 w 618"/>
              <a:gd name="T41" fmla="*/ 41 h 343"/>
              <a:gd name="T42" fmla="*/ 323 w 618"/>
              <a:gd name="T43" fmla="*/ 40 h 343"/>
              <a:gd name="T44" fmla="*/ 330 w 618"/>
              <a:gd name="T45" fmla="*/ 40 h 343"/>
              <a:gd name="T46" fmla="*/ 332 w 618"/>
              <a:gd name="T47" fmla="*/ 40 h 343"/>
              <a:gd name="T48" fmla="*/ 334 w 618"/>
              <a:gd name="T49" fmla="*/ 40 h 343"/>
              <a:gd name="T50" fmla="*/ 340 w 618"/>
              <a:gd name="T51" fmla="*/ 39 h 343"/>
              <a:gd name="T52" fmla="*/ 344 w 618"/>
              <a:gd name="T53" fmla="*/ 38 h 343"/>
              <a:gd name="T54" fmla="*/ 350 w 618"/>
              <a:gd name="T55" fmla="*/ 37 h 343"/>
              <a:gd name="T56" fmla="*/ 354 w 618"/>
              <a:gd name="T57" fmla="*/ 37 h 343"/>
              <a:gd name="T58" fmla="*/ 360 w 618"/>
              <a:gd name="T59" fmla="*/ 35 h 343"/>
              <a:gd name="T60" fmla="*/ 364 w 618"/>
              <a:gd name="T61" fmla="*/ 34 h 343"/>
              <a:gd name="T62" fmla="*/ 369 w 618"/>
              <a:gd name="T63" fmla="*/ 33 h 343"/>
              <a:gd name="T64" fmla="*/ 373 w 618"/>
              <a:gd name="T65" fmla="*/ 32 h 343"/>
              <a:gd name="T66" fmla="*/ 382 w 618"/>
              <a:gd name="T67" fmla="*/ 29 h 343"/>
              <a:gd name="T68" fmla="*/ 387 w 618"/>
              <a:gd name="T69" fmla="*/ 27 h 343"/>
              <a:gd name="T70" fmla="*/ 391 w 618"/>
              <a:gd name="T71" fmla="*/ 26 h 343"/>
              <a:gd name="T72" fmla="*/ 395 w 618"/>
              <a:gd name="T73" fmla="*/ 24 h 343"/>
              <a:gd name="T74" fmla="*/ 396 w 618"/>
              <a:gd name="T75" fmla="*/ 24 h 343"/>
              <a:gd name="T76" fmla="*/ 400 w 618"/>
              <a:gd name="T77" fmla="*/ 22 h 343"/>
              <a:gd name="T78" fmla="*/ 405 w 618"/>
              <a:gd name="T79" fmla="*/ 20 h 343"/>
              <a:gd name="T80" fmla="*/ 409 w 618"/>
              <a:gd name="T81" fmla="*/ 18 h 343"/>
              <a:gd name="T82" fmla="*/ 414 w 618"/>
              <a:gd name="T83" fmla="*/ 16 h 343"/>
              <a:gd name="T84" fmla="*/ 418 w 618"/>
              <a:gd name="T85" fmla="*/ 14 h 343"/>
              <a:gd name="T86" fmla="*/ 422 w 618"/>
              <a:gd name="T87" fmla="*/ 11 h 343"/>
              <a:gd name="T88" fmla="*/ 427 w 618"/>
              <a:gd name="T89" fmla="*/ 8 h 343"/>
              <a:gd name="T90" fmla="*/ 431 w 618"/>
              <a:gd name="T91" fmla="*/ 6 h 343"/>
              <a:gd name="T92" fmla="*/ 433 w 618"/>
              <a:gd name="T93" fmla="*/ 4 h 343"/>
              <a:gd name="T94" fmla="*/ 439 w 618"/>
              <a:gd name="T95" fmla="*/ 0 h 343"/>
              <a:gd name="T96" fmla="*/ 442 w 618"/>
              <a:gd name="T97" fmla="*/ 0 h 343"/>
              <a:gd name="T98" fmla="*/ 445 w 618"/>
              <a:gd name="T99" fmla="*/ 1 h 343"/>
              <a:gd name="T100" fmla="*/ 487 w 618"/>
              <a:gd name="T101" fmla="*/ 59 h 343"/>
              <a:gd name="T102" fmla="*/ 487 w 618"/>
              <a:gd name="T103" fmla="*/ 65 h 343"/>
              <a:gd name="T104" fmla="*/ 465 w 618"/>
              <a:gd name="T105" fmla="*/ 114 h 343"/>
              <a:gd name="T106" fmla="*/ 532 w 618"/>
              <a:gd name="T107" fmla="*/ 181 h 343"/>
              <a:gd name="T108" fmla="*/ 565 w 618"/>
              <a:gd name="T109" fmla="*/ 173 h 343"/>
              <a:gd name="T110" fmla="*/ 567 w 618"/>
              <a:gd name="T111" fmla="*/ 172 h 343"/>
              <a:gd name="T112" fmla="*/ 570 w 618"/>
              <a:gd name="T113" fmla="*/ 174 h 343"/>
              <a:gd name="T114" fmla="*/ 617 w 618"/>
              <a:gd name="T115" fmla="*/ 239 h 343"/>
              <a:gd name="T116" fmla="*/ 618 w 618"/>
              <a:gd name="T117" fmla="*/ 242 h 343"/>
              <a:gd name="T118" fmla="*/ 617 w 618"/>
              <a:gd name="T119" fmla="*/ 245 h 343"/>
              <a:gd name="T120" fmla="*/ 309 w 618"/>
              <a:gd name="T121" fmla="*/ 343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18" h="343">
                <a:moveTo>
                  <a:pt x="309" y="343"/>
                </a:moveTo>
                <a:cubicBezTo>
                  <a:pt x="198" y="343"/>
                  <a:pt x="92" y="309"/>
                  <a:pt x="2" y="245"/>
                </a:cubicBezTo>
                <a:cubicBezTo>
                  <a:pt x="1" y="245"/>
                  <a:pt x="1" y="244"/>
                  <a:pt x="0" y="243"/>
                </a:cubicBezTo>
                <a:cubicBezTo>
                  <a:pt x="0" y="242"/>
                  <a:pt x="0" y="241"/>
                  <a:pt x="1" y="240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5" y="165"/>
                  <a:pt x="55" y="163"/>
                  <a:pt x="53" y="162"/>
                </a:cubicBezTo>
                <a:cubicBezTo>
                  <a:pt x="38" y="150"/>
                  <a:pt x="29" y="133"/>
                  <a:pt x="29" y="114"/>
                </a:cubicBezTo>
                <a:cubicBezTo>
                  <a:pt x="29" y="82"/>
                  <a:pt x="56" y="55"/>
                  <a:pt x="88" y="55"/>
                </a:cubicBezTo>
                <a:cubicBezTo>
                  <a:pt x="100" y="55"/>
                  <a:pt x="112" y="59"/>
                  <a:pt x="122" y="66"/>
                </a:cubicBezTo>
                <a:cubicBezTo>
                  <a:pt x="123" y="66"/>
                  <a:pt x="123" y="67"/>
                  <a:pt x="124" y="67"/>
                </a:cubicBezTo>
                <a:cubicBezTo>
                  <a:pt x="126" y="67"/>
                  <a:pt x="127" y="66"/>
                  <a:pt x="128" y="65"/>
                </a:cubicBezTo>
                <a:cubicBezTo>
                  <a:pt x="173" y="1"/>
                  <a:pt x="173" y="1"/>
                  <a:pt x="173" y="1"/>
                </a:cubicBezTo>
                <a:cubicBezTo>
                  <a:pt x="174" y="0"/>
                  <a:pt x="175" y="0"/>
                  <a:pt x="177" y="0"/>
                </a:cubicBezTo>
                <a:cubicBezTo>
                  <a:pt x="177" y="0"/>
                  <a:pt x="178" y="0"/>
                  <a:pt x="179" y="1"/>
                </a:cubicBezTo>
                <a:cubicBezTo>
                  <a:pt x="193" y="10"/>
                  <a:pt x="209" y="19"/>
                  <a:pt x="225" y="25"/>
                </a:cubicBezTo>
                <a:cubicBezTo>
                  <a:pt x="228" y="26"/>
                  <a:pt x="231" y="27"/>
                  <a:pt x="234" y="28"/>
                </a:cubicBezTo>
                <a:cubicBezTo>
                  <a:pt x="240" y="30"/>
                  <a:pt x="246" y="32"/>
                  <a:pt x="252" y="34"/>
                </a:cubicBezTo>
                <a:cubicBezTo>
                  <a:pt x="258" y="35"/>
                  <a:pt x="264" y="37"/>
                  <a:pt x="270" y="38"/>
                </a:cubicBezTo>
                <a:cubicBezTo>
                  <a:pt x="280" y="39"/>
                  <a:pt x="290" y="40"/>
                  <a:pt x="299" y="41"/>
                </a:cubicBezTo>
                <a:cubicBezTo>
                  <a:pt x="302" y="41"/>
                  <a:pt x="306" y="41"/>
                  <a:pt x="309" y="41"/>
                </a:cubicBezTo>
                <a:cubicBezTo>
                  <a:pt x="312" y="41"/>
                  <a:pt x="316" y="41"/>
                  <a:pt x="319" y="41"/>
                </a:cubicBezTo>
                <a:cubicBezTo>
                  <a:pt x="320" y="41"/>
                  <a:pt x="323" y="40"/>
                  <a:pt x="323" y="40"/>
                </a:cubicBezTo>
                <a:cubicBezTo>
                  <a:pt x="325" y="40"/>
                  <a:pt x="327" y="40"/>
                  <a:pt x="330" y="40"/>
                </a:cubicBezTo>
                <a:cubicBezTo>
                  <a:pt x="330" y="40"/>
                  <a:pt x="331" y="40"/>
                  <a:pt x="332" y="40"/>
                </a:cubicBezTo>
                <a:cubicBezTo>
                  <a:pt x="334" y="40"/>
                  <a:pt x="334" y="40"/>
                  <a:pt x="334" y="40"/>
                </a:cubicBezTo>
                <a:cubicBezTo>
                  <a:pt x="336" y="39"/>
                  <a:pt x="338" y="39"/>
                  <a:pt x="340" y="39"/>
                </a:cubicBezTo>
                <a:cubicBezTo>
                  <a:pt x="341" y="39"/>
                  <a:pt x="342" y="38"/>
                  <a:pt x="344" y="38"/>
                </a:cubicBezTo>
                <a:cubicBezTo>
                  <a:pt x="346" y="38"/>
                  <a:pt x="348" y="38"/>
                  <a:pt x="350" y="37"/>
                </a:cubicBezTo>
                <a:cubicBezTo>
                  <a:pt x="351" y="37"/>
                  <a:pt x="352" y="37"/>
                  <a:pt x="354" y="37"/>
                </a:cubicBezTo>
                <a:cubicBezTo>
                  <a:pt x="356" y="36"/>
                  <a:pt x="358" y="36"/>
                  <a:pt x="360" y="35"/>
                </a:cubicBezTo>
                <a:cubicBezTo>
                  <a:pt x="360" y="35"/>
                  <a:pt x="363" y="35"/>
                  <a:pt x="364" y="34"/>
                </a:cubicBezTo>
                <a:cubicBezTo>
                  <a:pt x="366" y="34"/>
                  <a:pt x="367" y="33"/>
                  <a:pt x="369" y="33"/>
                </a:cubicBezTo>
                <a:cubicBezTo>
                  <a:pt x="369" y="33"/>
                  <a:pt x="373" y="32"/>
                  <a:pt x="373" y="32"/>
                </a:cubicBezTo>
                <a:cubicBezTo>
                  <a:pt x="376" y="31"/>
                  <a:pt x="379" y="30"/>
                  <a:pt x="382" y="29"/>
                </a:cubicBezTo>
                <a:cubicBezTo>
                  <a:pt x="383" y="29"/>
                  <a:pt x="387" y="27"/>
                  <a:pt x="387" y="27"/>
                </a:cubicBezTo>
                <a:cubicBezTo>
                  <a:pt x="389" y="27"/>
                  <a:pt x="390" y="26"/>
                  <a:pt x="391" y="26"/>
                </a:cubicBezTo>
                <a:cubicBezTo>
                  <a:pt x="393" y="25"/>
                  <a:pt x="394" y="25"/>
                  <a:pt x="395" y="24"/>
                </a:cubicBezTo>
                <a:cubicBezTo>
                  <a:pt x="396" y="24"/>
                  <a:pt x="396" y="24"/>
                  <a:pt x="396" y="24"/>
                </a:cubicBezTo>
                <a:cubicBezTo>
                  <a:pt x="398" y="23"/>
                  <a:pt x="399" y="23"/>
                  <a:pt x="400" y="22"/>
                </a:cubicBezTo>
                <a:cubicBezTo>
                  <a:pt x="402" y="21"/>
                  <a:pt x="404" y="21"/>
                  <a:pt x="405" y="20"/>
                </a:cubicBezTo>
                <a:cubicBezTo>
                  <a:pt x="406" y="19"/>
                  <a:pt x="408" y="19"/>
                  <a:pt x="409" y="18"/>
                </a:cubicBezTo>
                <a:cubicBezTo>
                  <a:pt x="411" y="17"/>
                  <a:pt x="412" y="16"/>
                  <a:pt x="414" y="16"/>
                </a:cubicBezTo>
                <a:cubicBezTo>
                  <a:pt x="415" y="15"/>
                  <a:pt x="416" y="14"/>
                  <a:pt x="418" y="14"/>
                </a:cubicBezTo>
                <a:cubicBezTo>
                  <a:pt x="419" y="13"/>
                  <a:pt x="421" y="12"/>
                  <a:pt x="422" y="11"/>
                </a:cubicBezTo>
                <a:cubicBezTo>
                  <a:pt x="423" y="10"/>
                  <a:pt x="427" y="8"/>
                  <a:pt x="427" y="8"/>
                </a:cubicBezTo>
                <a:cubicBezTo>
                  <a:pt x="428" y="8"/>
                  <a:pt x="429" y="7"/>
                  <a:pt x="431" y="6"/>
                </a:cubicBezTo>
                <a:cubicBezTo>
                  <a:pt x="433" y="4"/>
                  <a:pt x="433" y="4"/>
                  <a:pt x="433" y="4"/>
                </a:cubicBezTo>
                <a:cubicBezTo>
                  <a:pt x="436" y="3"/>
                  <a:pt x="438" y="2"/>
                  <a:pt x="439" y="0"/>
                </a:cubicBezTo>
                <a:cubicBezTo>
                  <a:pt x="440" y="0"/>
                  <a:pt x="441" y="0"/>
                  <a:pt x="442" y="0"/>
                </a:cubicBezTo>
                <a:cubicBezTo>
                  <a:pt x="443" y="0"/>
                  <a:pt x="444" y="0"/>
                  <a:pt x="445" y="1"/>
                </a:cubicBezTo>
                <a:cubicBezTo>
                  <a:pt x="487" y="59"/>
                  <a:pt x="487" y="59"/>
                  <a:pt x="487" y="59"/>
                </a:cubicBezTo>
                <a:cubicBezTo>
                  <a:pt x="488" y="61"/>
                  <a:pt x="488" y="63"/>
                  <a:pt x="487" y="65"/>
                </a:cubicBezTo>
                <a:cubicBezTo>
                  <a:pt x="473" y="77"/>
                  <a:pt x="465" y="95"/>
                  <a:pt x="465" y="114"/>
                </a:cubicBezTo>
                <a:cubicBezTo>
                  <a:pt x="465" y="151"/>
                  <a:pt x="495" y="181"/>
                  <a:pt x="532" y="181"/>
                </a:cubicBezTo>
                <a:cubicBezTo>
                  <a:pt x="543" y="181"/>
                  <a:pt x="555" y="178"/>
                  <a:pt x="565" y="173"/>
                </a:cubicBezTo>
                <a:cubicBezTo>
                  <a:pt x="565" y="172"/>
                  <a:pt x="566" y="172"/>
                  <a:pt x="567" y="172"/>
                </a:cubicBezTo>
                <a:cubicBezTo>
                  <a:pt x="568" y="172"/>
                  <a:pt x="569" y="173"/>
                  <a:pt x="570" y="174"/>
                </a:cubicBezTo>
                <a:cubicBezTo>
                  <a:pt x="617" y="239"/>
                  <a:pt x="617" y="239"/>
                  <a:pt x="617" y="239"/>
                </a:cubicBezTo>
                <a:cubicBezTo>
                  <a:pt x="618" y="240"/>
                  <a:pt x="618" y="241"/>
                  <a:pt x="618" y="242"/>
                </a:cubicBezTo>
                <a:cubicBezTo>
                  <a:pt x="618" y="243"/>
                  <a:pt x="617" y="244"/>
                  <a:pt x="617" y="245"/>
                </a:cubicBezTo>
                <a:cubicBezTo>
                  <a:pt x="526" y="309"/>
                  <a:pt x="420" y="343"/>
                  <a:pt x="309" y="34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 9"/>
          <p:cNvSpPr>
            <a:spLocks/>
          </p:cNvSpPr>
          <p:nvPr/>
        </p:nvSpPr>
        <p:spPr bwMode="auto">
          <a:xfrm>
            <a:off x="5992995" y="2552335"/>
            <a:ext cx="1811776" cy="2849558"/>
          </a:xfrm>
          <a:custGeom>
            <a:avLst/>
            <a:gdLst>
              <a:gd name="T0" fmla="*/ 214 w 390"/>
              <a:gd name="T1" fmla="*/ 614 h 614"/>
              <a:gd name="T2" fmla="*/ 211 w 390"/>
              <a:gd name="T3" fmla="*/ 614 h 614"/>
              <a:gd name="T4" fmla="*/ 0 w 390"/>
              <a:gd name="T5" fmla="*/ 189 h 614"/>
              <a:gd name="T6" fmla="*/ 25 w 390"/>
              <a:gd name="T7" fmla="*/ 23 h 614"/>
              <a:gd name="T8" fmla="*/ 26 w 390"/>
              <a:gd name="T9" fmla="*/ 22 h 614"/>
              <a:gd name="T10" fmla="*/ 30 w 390"/>
              <a:gd name="T11" fmla="*/ 20 h 614"/>
              <a:gd name="T12" fmla="*/ 31 w 390"/>
              <a:gd name="T13" fmla="*/ 20 h 614"/>
              <a:gd name="T14" fmla="*/ 114 w 390"/>
              <a:gd name="T15" fmla="*/ 45 h 614"/>
              <a:gd name="T16" fmla="*/ 115 w 390"/>
              <a:gd name="T17" fmla="*/ 46 h 614"/>
              <a:gd name="T18" fmla="*/ 117 w 390"/>
              <a:gd name="T19" fmla="*/ 45 h 614"/>
              <a:gd name="T20" fmla="*/ 119 w 390"/>
              <a:gd name="T21" fmla="*/ 43 h 614"/>
              <a:gd name="T22" fmla="*/ 176 w 390"/>
              <a:gd name="T23" fmla="*/ 0 h 614"/>
              <a:gd name="T24" fmla="*/ 235 w 390"/>
              <a:gd name="T25" fmla="*/ 59 h 614"/>
              <a:gd name="T26" fmla="*/ 232 w 390"/>
              <a:gd name="T27" fmla="*/ 77 h 614"/>
              <a:gd name="T28" fmla="*/ 232 w 390"/>
              <a:gd name="T29" fmla="*/ 80 h 614"/>
              <a:gd name="T30" fmla="*/ 234 w 390"/>
              <a:gd name="T31" fmla="*/ 82 h 614"/>
              <a:gd name="T32" fmla="*/ 312 w 390"/>
              <a:gd name="T33" fmla="*/ 106 h 614"/>
              <a:gd name="T34" fmla="*/ 314 w 390"/>
              <a:gd name="T35" fmla="*/ 108 h 614"/>
              <a:gd name="T36" fmla="*/ 315 w 390"/>
              <a:gd name="T37" fmla="*/ 111 h 614"/>
              <a:gd name="T38" fmla="*/ 314 w 390"/>
              <a:gd name="T39" fmla="*/ 114 h 614"/>
              <a:gd name="T40" fmla="*/ 302 w 390"/>
              <a:gd name="T41" fmla="*/ 189 h 614"/>
              <a:gd name="T42" fmla="*/ 388 w 390"/>
              <a:gd name="T43" fmla="*/ 369 h 614"/>
              <a:gd name="T44" fmla="*/ 389 w 390"/>
              <a:gd name="T45" fmla="*/ 375 h 614"/>
              <a:gd name="T46" fmla="*/ 347 w 390"/>
              <a:gd name="T47" fmla="*/ 432 h 614"/>
              <a:gd name="T48" fmla="*/ 344 w 390"/>
              <a:gd name="T49" fmla="*/ 434 h 614"/>
              <a:gd name="T50" fmla="*/ 342 w 390"/>
              <a:gd name="T51" fmla="*/ 433 h 614"/>
              <a:gd name="T52" fmla="*/ 310 w 390"/>
              <a:gd name="T53" fmla="*/ 425 h 614"/>
              <a:gd name="T54" fmla="*/ 243 w 390"/>
              <a:gd name="T55" fmla="*/ 492 h 614"/>
              <a:gd name="T56" fmla="*/ 264 w 390"/>
              <a:gd name="T57" fmla="*/ 541 h 614"/>
              <a:gd name="T58" fmla="*/ 265 w 390"/>
              <a:gd name="T59" fmla="*/ 546 h 614"/>
              <a:gd name="T60" fmla="*/ 217 w 390"/>
              <a:gd name="T61" fmla="*/ 613 h 614"/>
              <a:gd name="T62" fmla="*/ 214 w 390"/>
              <a:gd name="T63" fmla="*/ 614 h 614"/>
              <a:gd name="T64" fmla="*/ 214 w 390"/>
              <a:gd name="T65" fmla="*/ 614 h 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90" h="614">
                <a:moveTo>
                  <a:pt x="214" y="614"/>
                </a:moveTo>
                <a:cubicBezTo>
                  <a:pt x="213" y="614"/>
                  <a:pt x="212" y="614"/>
                  <a:pt x="211" y="614"/>
                </a:cubicBezTo>
                <a:cubicBezTo>
                  <a:pt x="79" y="513"/>
                  <a:pt x="0" y="355"/>
                  <a:pt x="0" y="189"/>
                </a:cubicBezTo>
                <a:cubicBezTo>
                  <a:pt x="0" y="131"/>
                  <a:pt x="8" y="76"/>
                  <a:pt x="25" y="23"/>
                </a:cubicBezTo>
                <a:cubicBezTo>
                  <a:pt x="26" y="22"/>
                  <a:pt x="26" y="22"/>
                  <a:pt x="26" y="22"/>
                </a:cubicBezTo>
                <a:cubicBezTo>
                  <a:pt x="26" y="21"/>
                  <a:pt x="28" y="20"/>
                  <a:pt x="30" y="20"/>
                </a:cubicBezTo>
                <a:cubicBezTo>
                  <a:pt x="30" y="20"/>
                  <a:pt x="30" y="20"/>
                  <a:pt x="31" y="20"/>
                </a:cubicBezTo>
                <a:cubicBezTo>
                  <a:pt x="114" y="45"/>
                  <a:pt x="114" y="45"/>
                  <a:pt x="114" y="45"/>
                </a:cubicBezTo>
                <a:cubicBezTo>
                  <a:pt x="114" y="45"/>
                  <a:pt x="115" y="46"/>
                  <a:pt x="115" y="46"/>
                </a:cubicBezTo>
                <a:cubicBezTo>
                  <a:pt x="116" y="46"/>
                  <a:pt x="116" y="45"/>
                  <a:pt x="117" y="45"/>
                </a:cubicBezTo>
                <a:cubicBezTo>
                  <a:pt x="118" y="45"/>
                  <a:pt x="119" y="44"/>
                  <a:pt x="119" y="43"/>
                </a:cubicBezTo>
                <a:cubicBezTo>
                  <a:pt x="126" y="17"/>
                  <a:pt x="149" y="0"/>
                  <a:pt x="176" y="0"/>
                </a:cubicBezTo>
                <a:cubicBezTo>
                  <a:pt x="208" y="0"/>
                  <a:pt x="235" y="26"/>
                  <a:pt x="235" y="59"/>
                </a:cubicBezTo>
                <a:cubicBezTo>
                  <a:pt x="235" y="65"/>
                  <a:pt x="234" y="71"/>
                  <a:pt x="232" y="77"/>
                </a:cubicBezTo>
                <a:cubicBezTo>
                  <a:pt x="231" y="78"/>
                  <a:pt x="232" y="79"/>
                  <a:pt x="232" y="80"/>
                </a:cubicBezTo>
                <a:cubicBezTo>
                  <a:pt x="233" y="81"/>
                  <a:pt x="233" y="82"/>
                  <a:pt x="234" y="82"/>
                </a:cubicBezTo>
                <a:cubicBezTo>
                  <a:pt x="312" y="106"/>
                  <a:pt x="312" y="106"/>
                  <a:pt x="312" y="106"/>
                </a:cubicBezTo>
                <a:cubicBezTo>
                  <a:pt x="313" y="106"/>
                  <a:pt x="314" y="107"/>
                  <a:pt x="314" y="108"/>
                </a:cubicBezTo>
                <a:cubicBezTo>
                  <a:pt x="315" y="109"/>
                  <a:pt x="315" y="110"/>
                  <a:pt x="315" y="111"/>
                </a:cubicBezTo>
                <a:cubicBezTo>
                  <a:pt x="314" y="114"/>
                  <a:pt x="314" y="114"/>
                  <a:pt x="314" y="114"/>
                </a:cubicBezTo>
                <a:cubicBezTo>
                  <a:pt x="306" y="137"/>
                  <a:pt x="302" y="162"/>
                  <a:pt x="302" y="189"/>
                </a:cubicBezTo>
                <a:cubicBezTo>
                  <a:pt x="302" y="260"/>
                  <a:pt x="333" y="325"/>
                  <a:pt x="388" y="369"/>
                </a:cubicBezTo>
                <a:cubicBezTo>
                  <a:pt x="390" y="371"/>
                  <a:pt x="390" y="373"/>
                  <a:pt x="389" y="375"/>
                </a:cubicBezTo>
                <a:cubicBezTo>
                  <a:pt x="347" y="432"/>
                  <a:pt x="347" y="432"/>
                  <a:pt x="347" y="432"/>
                </a:cubicBezTo>
                <a:cubicBezTo>
                  <a:pt x="347" y="433"/>
                  <a:pt x="345" y="434"/>
                  <a:pt x="344" y="434"/>
                </a:cubicBezTo>
                <a:cubicBezTo>
                  <a:pt x="344" y="434"/>
                  <a:pt x="343" y="434"/>
                  <a:pt x="342" y="433"/>
                </a:cubicBezTo>
                <a:cubicBezTo>
                  <a:pt x="333" y="428"/>
                  <a:pt x="321" y="425"/>
                  <a:pt x="310" y="425"/>
                </a:cubicBezTo>
                <a:cubicBezTo>
                  <a:pt x="273" y="425"/>
                  <a:pt x="243" y="455"/>
                  <a:pt x="243" y="492"/>
                </a:cubicBezTo>
                <a:cubicBezTo>
                  <a:pt x="243" y="511"/>
                  <a:pt x="251" y="528"/>
                  <a:pt x="264" y="541"/>
                </a:cubicBezTo>
                <a:cubicBezTo>
                  <a:pt x="266" y="542"/>
                  <a:pt x="266" y="545"/>
                  <a:pt x="265" y="546"/>
                </a:cubicBezTo>
                <a:cubicBezTo>
                  <a:pt x="217" y="613"/>
                  <a:pt x="217" y="613"/>
                  <a:pt x="217" y="613"/>
                </a:cubicBezTo>
                <a:cubicBezTo>
                  <a:pt x="216" y="614"/>
                  <a:pt x="215" y="614"/>
                  <a:pt x="214" y="614"/>
                </a:cubicBezTo>
                <a:cubicBezTo>
                  <a:pt x="214" y="614"/>
                  <a:pt x="214" y="614"/>
                  <a:pt x="214" y="61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289030" y="126798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967314" y="1792522"/>
            <a:ext cx="12448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944951" y="1792522"/>
            <a:ext cx="12594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944951" y="126798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505239" y="3827434"/>
            <a:ext cx="13058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857425" y="326790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705705" y="5074185"/>
            <a:ext cx="12354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022707" y="4584663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075227" y="3576747"/>
            <a:ext cx="13519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450498" y="3025538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05</a:t>
            </a:r>
          </a:p>
        </p:txBody>
      </p:sp>
      <p:grpSp>
        <p:nvGrpSpPr>
          <p:cNvPr id="73" name="Group 17">
            <a:extLst>
              <a:ext uri="{FF2B5EF4-FFF2-40B4-BE49-F238E27FC236}">
                <a16:creationId xmlns:a16="http://schemas.microsoft.com/office/drawing/2014/main" id="{811E99C0-B7E8-402B-85F4-F9B5D51D68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935332" y="2699395"/>
            <a:ext cx="1055996" cy="1433622"/>
            <a:chOff x="1828" y="2103"/>
            <a:chExt cx="2033" cy="2760"/>
          </a:xfrm>
          <a:solidFill>
            <a:schemeClr val="bg1"/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D5AEF225-2390-45A7-8CDB-CAE92251A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7" y="4434"/>
              <a:ext cx="575" cy="86"/>
            </a:xfrm>
            <a:custGeom>
              <a:avLst/>
              <a:gdLst>
                <a:gd name="T0" fmla="*/ 85 w 1149"/>
                <a:gd name="T1" fmla="*/ 0 h 171"/>
                <a:gd name="T2" fmla="*/ 1064 w 1149"/>
                <a:gd name="T3" fmla="*/ 0 h 171"/>
                <a:gd name="T4" fmla="*/ 1092 w 1149"/>
                <a:gd name="T5" fmla="*/ 3 h 171"/>
                <a:gd name="T6" fmla="*/ 1114 w 1149"/>
                <a:gd name="T7" fmla="*/ 16 h 171"/>
                <a:gd name="T8" fmla="*/ 1133 w 1149"/>
                <a:gd name="T9" fmla="*/ 35 h 171"/>
                <a:gd name="T10" fmla="*/ 1144 w 1149"/>
                <a:gd name="T11" fmla="*/ 58 h 171"/>
                <a:gd name="T12" fmla="*/ 1149 w 1149"/>
                <a:gd name="T13" fmla="*/ 86 h 171"/>
                <a:gd name="T14" fmla="*/ 1144 w 1149"/>
                <a:gd name="T15" fmla="*/ 113 h 171"/>
                <a:gd name="T16" fmla="*/ 1133 w 1149"/>
                <a:gd name="T17" fmla="*/ 136 h 171"/>
                <a:gd name="T18" fmla="*/ 1114 w 1149"/>
                <a:gd name="T19" fmla="*/ 155 h 171"/>
                <a:gd name="T20" fmla="*/ 1092 w 1149"/>
                <a:gd name="T21" fmla="*/ 168 h 171"/>
                <a:gd name="T22" fmla="*/ 1064 w 1149"/>
                <a:gd name="T23" fmla="*/ 171 h 171"/>
                <a:gd name="T24" fmla="*/ 85 w 1149"/>
                <a:gd name="T25" fmla="*/ 171 h 171"/>
                <a:gd name="T26" fmla="*/ 57 w 1149"/>
                <a:gd name="T27" fmla="*/ 168 h 171"/>
                <a:gd name="T28" fmla="*/ 35 w 1149"/>
                <a:gd name="T29" fmla="*/ 155 h 171"/>
                <a:gd name="T30" fmla="*/ 16 w 1149"/>
                <a:gd name="T31" fmla="*/ 136 h 171"/>
                <a:gd name="T32" fmla="*/ 5 w 1149"/>
                <a:gd name="T33" fmla="*/ 113 h 171"/>
                <a:gd name="T34" fmla="*/ 0 w 1149"/>
                <a:gd name="T35" fmla="*/ 86 h 171"/>
                <a:gd name="T36" fmla="*/ 5 w 1149"/>
                <a:gd name="T37" fmla="*/ 58 h 171"/>
                <a:gd name="T38" fmla="*/ 16 w 1149"/>
                <a:gd name="T39" fmla="*/ 35 h 171"/>
                <a:gd name="T40" fmla="*/ 35 w 1149"/>
                <a:gd name="T41" fmla="*/ 16 h 171"/>
                <a:gd name="T42" fmla="*/ 57 w 1149"/>
                <a:gd name="T43" fmla="*/ 3 h 171"/>
                <a:gd name="T44" fmla="*/ 85 w 1149"/>
                <a:gd name="T4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9" h="171">
                  <a:moveTo>
                    <a:pt x="85" y="0"/>
                  </a:moveTo>
                  <a:lnTo>
                    <a:pt x="1064" y="0"/>
                  </a:lnTo>
                  <a:lnTo>
                    <a:pt x="1092" y="3"/>
                  </a:lnTo>
                  <a:lnTo>
                    <a:pt x="1114" y="16"/>
                  </a:lnTo>
                  <a:lnTo>
                    <a:pt x="1133" y="35"/>
                  </a:lnTo>
                  <a:lnTo>
                    <a:pt x="1144" y="58"/>
                  </a:lnTo>
                  <a:lnTo>
                    <a:pt x="1149" y="86"/>
                  </a:lnTo>
                  <a:lnTo>
                    <a:pt x="1144" y="113"/>
                  </a:lnTo>
                  <a:lnTo>
                    <a:pt x="1133" y="136"/>
                  </a:lnTo>
                  <a:lnTo>
                    <a:pt x="1114" y="155"/>
                  </a:lnTo>
                  <a:lnTo>
                    <a:pt x="1092" y="168"/>
                  </a:lnTo>
                  <a:lnTo>
                    <a:pt x="1064" y="171"/>
                  </a:lnTo>
                  <a:lnTo>
                    <a:pt x="85" y="171"/>
                  </a:lnTo>
                  <a:lnTo>
                    <a:pt x="57" y="168"/>
                  </a:lnTo>
                  <a:lnTo>
                    <a:pt x="35" y="155"/>
                  </a:lnTo>
                  <a:lnTo>
                    <a:pt x="16" y="136"/>
                  </a:lnTo>
                  <a:lnTo>
                    <a:pt x="5" y="113"/>
                  </a:lnTo>
                  <a:lnTo>
                    <a:pt x="0" y="86"/>
                  </a:lnTo>
                  <a:lnTo>
                    <a:pt x="5" y="58"/>
                  </a:lnTo>
                  <a:lnTo>
                    <a:pt x="16" y="35"/>
                  </a:lnTo>
                  <a:lnTo>
                    <a:pt x="35" y="16"/>
                  </a:lnTo>
                  <a:lnTo>
                    <a:pt x="57" y="3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2215BA79-BE19-4790-A9F9-EB2B444F5E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2" y="4605"/>
              <a:ext cx="465" cy="87"/>
            </a:xfrm>
            <a:custGeom>
              <a:avLst/>
              <a:gdLst>
                <a:gd name="T0" fmla="*/ 85 w 931"/>
                <a:gd name="T1" fmla="*/ 0 h 174"/>
                <a:gd name="T2" fmla="*/ 846 w 931"/>
                <a:gd name="T3" fmla="*/ 0 h 174"/>
                <a:gd name="T4" fmla="*/ 874 w 931"/>
                <a:gd name="T5" fmla="*/ 6 h 174"/>
                <a:gd name="T6" fmla="*/ 896 w 931"/>
                <a:gd name="T7" fmla="*/ 18 h 174"/>
                <a:gd name="T8" fmla="*/ 915 w 931"/>
                <a:gd name="T9" fmla="*/ 36 h 174"/>
                <a:gd name="T10" fmla="*/ 928 w 931"/>
                <a:gd name="T11" fmla="*/ 60 h 174"/>
                <a:gd name="T12" fmla="*/ 931 w 931"/>
                <a:gd name="T13" fmla="*/ 87 h 174"/>
                <a:gd name="T14" fmla="*/ 928 w 931"/>
                <a:gd name="T15" fmla="*/ 114 h 174"/>
                <a:gd name="T16" fmla="*/ 915 w 931"/>
                <a:gd name="T17" fmla="*/ 138 h 174"/>
                <a:gd name="T18" fmla="*/ 896 w 931"/>
                <a:gd name="T19" fmla="*/ 156 h 174"/>
                <a:gd name="T20" fmla="*/ 874 w 931"/>
                <a:gd name="T21" fmla="*/ 168 h 174"/>
                <a:gd name="T22" fmla="*/ 846 w 931"/>
                <a:gd name="T23" fmla="*/ 174 h 174"/>
                <a:gd name="T24" fmla="*/ 85 w 931"/>
                <a:gd name="T25" fmla="*/ 174 h 174"/>
                <a:gd name="T26" fmla="*/ 57 w 931"/>
                <a:gd name="T27" fmla="*/ 168 h 174"/>
                <a:gd name="T28" fmla="*/ 35 w 931"/>
                <a:gd name="T29" fmla="*/ 156 h 174"/>
                <a:gd name="T30" fmla="*/ 16 w 931"/>
                <a:gd name="T31" fmla="*/ 138 h 174"/>
                <a:gd name="T32" fmla="*/ 5 w 931"/>
                <a:gd name="T33" fmla="*/ 114 h 174"/>
                <a:gd name="T34" fmla="*/ 0 w 931"/>
                <a:gd name="T35" fmla="*/ 87 h 174"/>
                <a:gd name="T36" fmla="*/ 5 w 931"/>
                <a:gd name="T37" fmla="*/ 60 h 174"/>
                <a:gd name="T38" fmla="*/ 16 w 931"/>
                <a:gd name="T39" fmla="*/ 36 h 174"/>
                <a:gd name="T40" fmla="*/ 35 w 931"/>
                <a:gd name="T41" fmla="*/ 18 h 174"/>
                <a:gd name="T42" fmla="*/ 57 w 931"/>
                <a:gd name="T43" fmla="*/ 6 h 174"/>
                <a:gd name="T44" fmla="*/ 85 w 931"/>
                <a:gd name="T4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31" h="174">
                  <a:moveTo>
                    <a:pt x="85" y="0"/>
                  </a:moveTo>
                  <a:lnTo>
                    <a:pt x="846" y="0"/>
                  </a:lnTo>
                  <a:lnTo>
                    <a:pt x="874" y="6"/>
                  </a:lnTo>
                  <a:lnTo>
                    <a:pt x="896" y="18"/>
                  </a:lnTo>
                  <a:lnTo>
                    <a:pt x="915" y="36"/>
                  </a:lnTo>
                  <a:lnTo>
                    <a:pt x="928" y="60"/>
                  </a:lnTo>
                  <a:lnTo>
                    <a:pt x="931" y="87"/>
                  </a:lnTo>
                  <a:lnTo>
                    <a:pt x="928" y="114"/>
                  </a:lnTo>
                  <a:lnTo>
                    <a:pt x="915" y="138"/>
                  </a:lnTo>
                  <a:lnTo>
                    <a:pt x="896" y="156"/>
                  </a:lnTo>
                  <a:lnTo>
                    <a:pt x="874" y="168"/>
                  </a:lnTo>
                  <a:lnTo>
                    <a:pt x="846" y="174"/>
                  </a:lnTo>
                  <a:lnTo>
                    <a:pt x="85" y="174"/>
                  </a:lnTo>
                  <a:lnTo>
                    <a:pt x="57" y="168"/>
                  </a:lnTo>
                  <a:lnTo>
                    <a:pt x="35" y="156"/>
                  </a:lnTo>
                  <a:lnTo>
                    <a:pt x="16" y="138"/>
                  </a:lnTo>
                  <a:lnTo>
                    <a:pt x="5" y="114"/>
                  </a:lnTo>
                  <a:lnTo>
                    <a:pt x="0" y="87"/>
                  </a:lnTo>
                  <a:lnTo>
                    <a:pt x="5" y="60"/>
                  </a:lnTo>
                  <a:lnTo>
                    <a:pt x="16" y="36"/>
                  </a:lnTo>
                  <a:lnTo>
                    <a:pt x="35" y="18"/>
                  </a:lnTo>
                  <a:lnTo>
                    <a:pt x="57" y="6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Freeform 21">
              <a:extLst>
                <a:ext uri="{FF2B5EF4-FFF2-40B4-BE49-F238E27FC236}">
                  <a16:creationId xmlns:a16="http://schemas.microsoft.com/office/drawing/2014/main" id="{022F9EA7-6ADE-40FD-87D3-B5F1D247F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2" y="3208"/>
              <a:ext cx="263" cy="930"/>
            </a:xfrm>
            <a:custGeom>
              <a:avLst/>
              <a:gdLst>
                <a:gd name="T0" fmla="*/ 93 w 526"/>
                <a:gd name="T1" fmla="*/ 0 h 1860"/>
                <a:gd name="T2" fmla="*/ 118 w 526"/>
                <a:gd name="T3" fmla="*/ 7 h 1860"/>
                <a:gd name="T4" fmla="*/ 140 w 526"/>
                <a:gd name="T5" fmla="*/ 21 h 1860"/>
                <a:gd name="T6" fmla="*/ 156 w 526"/>
                <a:gd name="T7" fmla="*/ 42 h 1860"/>
                <a:gd name="T8" fmla="*/ 214 w 526"/>
                <a:gd name="T9" fmla="*/ 154 h 1860"/>
                <a:gd name="T10" fmla="*/ 266 w 526"/>
                <a:gd name="T11" fmla="*/ 260 h 1860"/>
                <a:gd name="T12" fmla="*/ 313 w 526"/>
                <a:gd name="T13" fmla="*/ 363 h 1860"/>
                <a:gd name="T14" fmla="*/ 353 w 526"/>
                <a:gd name="T15" fmla="*/ 464 h 1860"/>
                <a:gd name="T16" fmla="*/ 387 w 526"/>
                <a:gd name="T17" fmla="*/ 561 h 1860"/>
                <a:gd name="T18" fmla="*/ 417 w 526"/>
                <a:gd name="T19" fmla="*/ 658 h 1860"/>
                <a:gd name="T20" fmla="*/ 443 w 526"/>
                <a:gd name="T21" fmla="*/ 757 h 1860"/>
                <a:gd name="T22" fmla="*/ 464 w 526"/>
                <a:gd name="T23" fmla="*/ 856 h 1860"/>
                <a:gd name="T24" fmla="*/ 484 w 526"/>
                <a:gd name="T25" fmla="*/ 970 h 1860"/>
                <a:gd name="T26" fmla="*/ 498 w 526"/>
                <a:gd name="T27" fmla="*/ 1087 h 1860"/>
                <a:gd name="T28" fmla="*/ 510 w 526"/>
                <a:gd name="T29" fmla="*/ 1209 h 1860"/>
                <a:gd name="T30" fmla="*/ 517 w 526"/>
                <a:gd name="T31" fmla="*/ 1338 h 1860"/>
                <a:gd name="T32" fmla="*/ 522 w 526"/>
                <a:gd name="T33" fmla="*/ 1474 h 1860"/>
                <a:gd name="T34" fmla="*/ 526 w 526"/>
                <a:gd name="T35" fmla="*/ 1619 h 1860"/>
                <a:gd name="T36" fmla="*/ 526 w 526"/>
                <a:gd name="T37" fmla="*/ 1775 h 1860"/>
                <a:gd name="T38" fmla="*/ 522 w 526"/>
                <a:gd name="T39" fmla="*/ 1801 h 1860"/>
                <a:gd name="T40" fmla="*/ 510 w 526"/>
                <a:gd name="T41" fmla="*/ 1826 h 1860"/>
                <a:gd name="T42" fmla="*/ 491 w 526"/>
                <a:gd name="T43" fmla="*/ 1844 h 1860"/>
                <a:gd name="T44" fmla="*/ 469 w 526"/>
                <a:gd name="T45" fmla="*/ 1856 h 1860"/>
                <a:gd name="T46" fmla="*/ 443 w 526"/>
                <a:gd name="T47" fmla="*/ 1860 h 1860"/>
                <a:gd name="T48" fmla="*/ 415 w 526"/>
                <a:gd name="T49" fmla="*/ 1856 h 1860"/>
                <a:gd name="T50" fmla="*/ 393 w 526"/>
                <a:gd name="T51" fmla="*/ 1844 h 1860"/>
                <a:gd name="T52" fmla="*/ 374 w 526"/>
                <a:gd name="T53" fmla="*/ 1826 h 1860"/>
                <a:gd name="T54" fmla="*/ 362 w 526"/>
                <a:gd name="T55" fmla="*/ 1801 h 1860"/>
                <a:gd name="T56" fmla="*/ 358 w 526"/>
                <a:gd name="T57" fmla="*/ 1775 h 1860"/>
                <a:gd name="T58" fmla="*/ 358 w 526"/>
                <a:gd name="T59" fmla="*/ 1624 h 1860"/>
                <a:gd name="T60" fmla="*/ 355 w 526"/>
                <a:gd name="T61" fmla="*/ 1485 h 1860"/>
                <a:gd name="T62" fmla="*/ 349 w 526"/>
                <a:gd name="T63" fmla="*/ 1354 h 1860"/>
                <a:gd name="T64" fmla="*/ 342 w 526"/>
                <a:gd name="T65" fmla="*/ 1228 h 1860"/>
                <a:gd name="T66" fmla="*/ 332 w 526"/>
                <a:gd name="T67" fmla="*/ 1111 h 1860"/>
                <a:gd name="T68" fmla="*/ 318 w 526"/>
                <a:gd name="T69" fmla="*/ 998 h 1860"/>
                <a:gd name="T70" fmla="*/ 299 w 526"/>
                <a:gd name="T71" fmla="*/ 888 h 1860"/>
                <a:gd name="T72" fmla="*/ 278 w 526"/>
                <a:gd name="T73" fmla="*/ 796 h 1860"/>
                <a:gd name="T74" fmla="*/ 254 w 526"/>
                <a:gd name="T75" fmla="*/ 706 h 1860"/>
                <a:gd name="T76" fmla="*/ 227 w 526"/>
                <a:gd name="T77" fmla="*/ 612 h 1860"/>
                <a:gd name="T78" fmla="*/ 194 w 526"/>
                <a:gd name="T79" fmla="*/ 522 h 1860"/>
                <a:gd name="T80" fmla="*/ 156 w 526"/>
                <a:gd name="T81" fmla="*/ 428 h 1860"/>
                <a:gd name="T82" fmla="*/ 112 w 526"/>
                <a:gd name="T83" fmla="*/ 331 h 1860"/>
                <a:gd name="T84" fmla="*/ 64 w 526"/>
                <a:gd name="T85" fmla="*/ 230 h 1860"/>
                <a:gd name="T86" fmla="*/ 10 w 526"/>
                <a:gd name="T87" fmla="*/ 127 h 1860"/>
                <a:gd name="T88" fmla="*/ 0 w 526"/>
                <a:gd name="T89" fmla="*/ 101 h 1860"/>
                <a:gd name="T90" fmla="*/ 0 w 526"/>
                <a:gd name="T91" fmla="*/ 74 h 1860"/>
                <a:gd name="T92" fmla="*/ 7 w 526"/>
                <a:gd name="T93" fmla="*/ 49 h 1860"/>
                <a:gd name="T94" fmla="*/ 21 w 526"/>
                <a:gd name="T95" fmla="*/ 26 h 1860"/>
                <a:gd name="T96" fmla="*/ 41 w 526"/>
                <a:gd name="T97" fmla="*/ 11 h 1860"/>
                <a:gd name="T98" fmla="*/ 67 w 526"/>
                <a:gd name="T99" fmla="*/ 0 h 1860"/>
                <a:gd name="T100" fmla="*/ 93 w 526"/>
                <a:gd name="T101" fmla="*/ 0 h 1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6" h="1860">
                  <a:moveTo>
                    <a:pt x="93" y="0"/>
                  </a:moveTo>
                  <a:lnTo>
                    <a:pt x="118" y="7"/>
                  </a:lnTo>
                  <a:lnTo>
                    <a:pt x="140" y="21"/>
                  </a:lnTo>
                  <a:lnTo>
                    <a:pt x="156" y="42"/>
                  </a:lnTo>
                  <a:lnTo>
                    <a:pt x="214" y="154"/>
                  </a:lnTo>
                  <a:lnTo>
                    <a:pt x="266" y="260"/>
                  </a:lnTo>
                  <a:lnTo>
                    <a:pt x="313" y="363"/>
                  </a:lnTo>
                  <a:lnTo>
                    <a:pt x="353" y="464"/>
                  </a:lnTo>
                  <a:lnTo>
                    <a:pt x="387" y="561"/>
                  </a:lnTo>
                  <a:lnTo>
                    <a:pt x="417" y="658"/>
                  </a:lnTo>
                  <a:lnTo>
                    <a:pt x="443" y="757"/>
                  </a:lnTo>
                  <a:lnTo>
                    <a:pt x="464" y="856"/>
                  </a:lnTo>
                  <a:lnTo>
                    <a:pt x="484" y="970"/>
                  </a:lnTo>
                  <a:lnTo>
                    <a:pt x="498" y="1087"/>
                  </a:lnTo>
                  <a:lnTo>
                    <a:pt x="510" y="1209"/>
                  </a:lnTo>
                  <a:lnTo>
                    <a:pt x="517" y="1338"/>
                  </a:lnTo>
                  <a:lnTo>
                    <a:pt x="522" y="1474"/>
                  </a:lnTo>
                  <a:lnTo>
                    <a:pt x="526" y="1619"/>
                  </a:lnTo>
                  <a:lnTo>
                    <a:pt x="526" y="1775"/>
                  </a:lnTo>
                  <a:lnTo>
                    <a:pt x="522" y="1801"/>
                  </a:lnTo>
                  <a:lnTo>
                    <a:pt x="510" y="1826"/>
                  </a:lnTo>
                  <a:lnTo>
                    <a:pt x="491" y="1844"/>
                  </a:lnTo>
                  <a:lnTo>
                    <a:pt x="469" y="1856"/>
                  </a:lnTo>
                  <a:lnTo>
                    <a:pt x="443" y="1860"/>
                  </a:lnTo>
                  <a:lnTo>
                    <a:pt x="415" y="1856"/>
                  </a:lnTo>
                  <a:lnTo>
                    <a:pt x="393" y="1844"/>
                  </a:lnTo>
                  <a:lnTo>
                    <a:pt x="374" y="1826"/>
                  </a:lnTo>
                  <a:lnTo>
                    <a:pt x="362" y="1801"/>
                  </a:lnTo>
                  <a:lnTo>
                    <a:pt x="358" y="1775"/>
                  </a:lnTo>
                  <a:lnTo>
                    <a:pt x="358" y="1624"/>
                  </a:lnTo>
                  <a:lnTo>
                    <a:pt x="355" y="1485"/>
                  </a:lnTo>
                  <a:lnTo>
                    <a:pt x="349" y="1354"/>
                  </a:lnTo>
                  <a:lnTo>
                    <a:pt x="342" y="1228"/>
                  </a:lnTo>
                  <a:lnTo>
                    <a:pt x="332" y="1111"/>
                  </a:lnTo>
                  <a:lnTo>
                    <a:pt x="318" y="998"/>
                  </a:lnTo>
                  <a:lnTo>
                    <a:pt x="299" y="888"/>
                  </a:lnTo>
                  <a:lnTo>
                    <a:pt x="278" y="796"/>
                  </a:lnTo>
                  <a:lnTo>
                    <a:pt x="254" y="706"/>
                  </a:lnTo>
                  <a:lnTo>
                    <a:pt x="227" y="612"/>
                  </a:lnTo>
                  <a:lnTo>
                    <a:pt x="194" y="522"/>
                  </a:lnTo>
                  <a:lnTo>
                    <a:pt x="156" y="428"/>
                  </a:lnTo>
                  <a:lnTo>
                    <a:pt x="112" y="331"/>
                  </a:lnTo>
                  <a:lnTo>
                    <a:pt x="64" y="230"/>
                  </a:lnTo>
                  <a:lnTo>
                    <a:pt x="10" y="127"/>
                  </a:lnTo>
                  <a:lnTo>
                    <a:pt x="0" y="101"/>
                  </a:lnTo>
                  <a:lnTo>
                    <a:pt x="0" y="74"/>
                  </a:lnTo>
                  <a:lnTo>
                    <a:pt x="7" y="49"/>
                  </a:lnTo>
                  <a:lnTo>
                    <a:pt x="21" y="26"/>
                  </a:lnTo>
                  <a:lnTo>
                    <a:pt x="41" y="11"/>
                  </a:lnTo>
                  <a:lnTo>
                    <a:pt x="67" y="0"/>
                  </a:lnTo>
                  <a:lnTo>
                    <a:pt x="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BE0312BE-0B25-4C20-987B-B4EAB7B96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5" y="3208"/>
              <a:ext cx="263" cy="930"/>
            </a:xfrm>
            <a:custGeom>
              <a:avLst/>
              <a:gdLst>
                <a:gd name="T0" fmla="*/ 433 w 526"/>
                <a:gd name="T1" fmla="*/ 0 h 1860"/>
                <a:gd name="T2" fmla="*/ 459 w 526"/>
                <a:gd name="T3" fmla="*/ 0 h 1860"/>
                <a:gd name="T4" fmla="*/ 485 w 526"/>
                <a:gd name="T5" fmla="*/ 11 h 1860"/>
                <a:gd name="T6" fmla="*/ 505 w 526"/>
                <a:gd name="T7" fmla="*/ 26 h 1860"/>
                <a:gd name="T8" fmla="*/ 519 w 526"/>
                <a:gd name="T9" fmla="*/ 49 h 1860"/>
                <a:gd name="T10" fmla="*/ 526 w 526"/>
                <a:gd name="T11" fmla="*/ 74 h 1860"/>
                <a:gd name="T12" fmla="*/ 526 w 526"/>
                <a:gd name="T13" fmla="*/ 101 h 1860"/>
                <a:gd name="T14" fmla="*/ 517 w 526"/>
                <a:gd name="T15" fmla="*/ 127 h 1860"/>
                <a:gd name="T16" fmla="*/ 462 w 526"/>
                <a:gd name="T17" fmla="*/ 230 h 1860"/>
                <a:gd name="T18" fmla="*/ 414 w 526"/>
                <a:gd name="T19" fmla="*/ 331 h 1860"/>
                <a:gd name="T20" fmla="*/ 370 w 526"/>
                <a:gd name="T21" fmla="*/ 428 h 1860"/>
                <a:gd name="T22" fmla="*/ 332 w 526"/>
                <a:gd name="T23" fmla="*/ 522 h 1860"/>
                <a:gd name="T24" fmla="*/ 299 w 526"/>
                <a:gd name="T25" fmla="*/ 612 h 1860"/>
                <a:gd name="T26" fmla="*/ 272 w 526"/>
                <a:gd name="T27" fmla="*/ 706 h 1860"/>
                <a:gd name="T28" fmla="*/ 248 w 526"/>
                <a:gd name="T29" fmla="*/ 796 h 1860"/>
                <a:gd name="T30" fmla="*/ 227 w 526"/>
                <a:gd name="T31" fmla="*/ 888 h 1860"/>
                <a:gd name="T32" fmla="*/ 208 w 526"/>
                <a:gd name="T33" fmla="*/ 998 h 1860"/>
                <a:gd name="T34" fmla="*/ 194 w 526"/>
                <a:gd name="T35" fmla="*/ 1111 h 1860"/>
                <a:gd name="T36" fmla="*/ 184 w 526"/>
                <a:gd name="T37" fmla="*/ 1228 h 1860"/>
                <a:gd name="T38" fmla="*/ 177 w 526"/>
                <a:gd name="T39" fmla="*/ 1354 h 1860"/>
                <a:gd name="T40" fmla="*/ 171 w 526"/>
                <a:gd name="T41" fmla="*/ 1485 h 1860"/>
                <a:gd name="T42" fmla="*/ 168 w 526"/>
                <a:gd name="T43" fmla="*/ 1624 h 1860"/>
                <a:gd name="T44" fmla="*/ 168 w 526"/>
                <a:gd name="T45" fmla="*/ 1775 h 1860"/>
                <a:gd name="T46" fmla="*/ 164 w 526"/>
                <a:gd name="T47" fmla="*/ 1801 h 1860"/>
                <a:gd name="T48" fmla="*/ 152 w 526"/>
                <a:gd name="T49" fmla="*/ 1826 h 1860"/>
                <a:gd name="T50" fmla="*/ 133 w 526"/>
                <a:gd name="T51" fmla="*/ 1844 h 1860"/>
                <a:gd name="T52" fmla="*/ 111 w 526"/>
                <a:gd name="T53" fmla="*/ 1856 h 1860"/>
                <a:gd name="T54" fmla="*/ 83 w 526"/>
                <a:gd name="T55" fmla="*/ 1860 h 1860"/>
                <a:gd name="T56" fmla="*/ 57 w 526"/>
                <a:gd name="T57" fmla="*/ 1856 h 1860"/>
                <a:gd name="T58" fmla="*/ 35 w 526"/>
                <a:gd name="T59" fmla="*/ 1844 h 1860"/>
                <a:gd name="T60" fmla="*/ 16 w 526"/>
                <a:gd name="T61" fmla="*/ 1826 h 1860"/>
                <a:gd name="T62" fmla="*/ 4 w 526"/>
                <a:gd name="T63" fmla="*/ 1801 h 1860"/>
                <a:gd name="T64" fmla="*/ 0 w 526"/>
                <a:gd name="T65" fmla="*/ 1775 h 1860"/>
                <a:gd name="T66" fmla="*/ 0 w 526"/>
                <a:gd name="T67" fmla="*/ 1619 h 1860"/>
                <a:gd name="T68" fmla="*/ 4 w 526"/>
                <a:gd name="T69" fmla="*/ 1474 h 1860"/>
                <a:gd name="T70" fmla="*/ 9 w 526"/>
                <a:gd name="T71" fmla="*/ 1338 h 1860"/>
                <a:gd name="T72" fmla="*/ 16 w 526"/>
                <a:gd name="T73" fmla="*/ 1209 h 1860"/>
                <a:gd name="T74" fmla="*/ 28 w 526"/>
                <a:gd name="T75" fmla="*/ 1087 h 1860"/>
                <a:gd name="T76" fmla="*/ 43 w 526"/>
                <a:gd name="T77" fmla="*/ 970 h 1860"/>
                <a:gd name="T78" fmla="*/ 62 w 526"/>
                <a:gd name="T79" fmla="*/ 856 h 1860"/>
                <a:gd name="T80" fmla="*/ 83 w 526"/>
                <a:gd name="T81" fmla="*/ 757 h 1860"/>
                <a:gd name="T82" fmla="*/ 109 w 526"/>
                <a:gd name="T83" fmla="*/ 658 h 1860"/>
                <a:gd name="T84" fmla="*/ 140 w 526"/>
                <a:gd name="T85" fmla="*/ 561 h 1860"/>
                <a:gd name="T86" fmla="*/ 175 w 526"/>
                <a:gd name="T87" fmla="*/ 464 h 1860"/>
                <a:gd name="T88" fmla="*/ 215 w 526"/>
                <a:gd name="T89" fmla="*/ 363 h 1860"/>
                <a:gd name="T90" fmla="*/ 261 w 526"/>
                <a:gd name="T91" fmla="*/ 260 h 1860"/>
                <a:gd name="T92" fmla="*/ 312 w 526"/>
                <a:gd name="T93" fmla="*/ 154 h 1860"/>
                <a:gd name="T94" fmla="*/ 370 w 526"/>
                <a:gd name="T95" fmla="*/ 42 h 1860"/>
                <a:gd name="T96" fmla="*/ 388 w 526"/>
                <a:gd name="T97" fmla="*/ 21 h 1860"/>
                <a:gd name="T98" fmla="*/ 408 w 526"/>
                <a:gd name="T99" fmla="*/ 7 h 1860"/>
                <a:gd name="T100" fmla="*/ 433 w 526"/>
                <a:gd name="T101" fmla="*/ 0 h 1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6" h="1860">
                  <a:moveTo>
                    <a:pt x="433" y="0"/>
                  </a:moveTo>
                  <a:lnTo>
                    <a:pt x="459" y="0"/>
                  </a:lnTo>
                  <a:lnTo>
                    <a:pt x="485" y="11"/>
                  </a:lnTo>
                  <a:lnTo>
                    <a:pt x="505" y="26"/>
                  </a:lnTo>
                  <a:lnTo>
                    <a:pt x="519" y="49"/>
                  </a:lnTo>
                  <a:lnTo>
                    <a:pt x="526" y="74"/>
                  </a:lnTo>
                  <a:lnTo>
                    <a:pt x="526" y="101"/>
                  </a:lnTo>
                  <a:lnTo>
                    <a:pt x="517" y="127"/>
                  </a:lnTo>
                  <a:lnTo>
                    <a:pt x="462" y="230"/>
                  </a:lnTo>
                  <a:lnTo>
                    <a:pt x="414" y="331"/>
                  </a:lnTo>
                  <a:lnTo>
                    <a:pt x="370" y="428"/>
                  </a:lnTo>
                  <a:lnTo>
                    <a:pt x="332" y="522"/>
                  </a:lnTo>
                  <a:lnTo>
                    <a:pt x="299" y="612"/>
                  </a:lnTo>
                  <a:lnTo>
                    <a:pt x="272" y="706"/>
                  </a:lnTo>
                  <a:lnTo>
                    <a:pt x="248" y="796"/>
                  </a:lnTo>
                  <a:lnTo>
                    <a:pt x="227" y="888"/>
                  </a:lnTo>
                  <a:lnTo>
                    <a:pt x="208" y="998"/>
                  </a:lnTo>
                  <a:lnTo>
                    <a:pt x="194" y="1111"/>
                  </a:lnTo>
                  <a:lnTo>
                    <a:pt x="184" y="1228"/>
                  </a:lnTo>
                  <a:lnTo>
                    <a:pt x="177" y="1354"/>
                  </a:lnTo>
                  <a:lnTo>
                    <a:pt x="171" y="1485"/>
                  </a:lnTo>
                  <a:lnTo>
                    <a:pt x="168" y="1624"/>
                  </a:lnTo>
                  <a:lnTo>
                    <a:pt x="168" y="1775"/>
                  </a:lnTo>
                  <a:lnTo>
                    <a:pt x="164" y="1801"/>
                  </a:lnTo>
                  <a:lnTo>
                    <a:pt x="152" y="1826"/>
                  </a:lnTo>
                  <a:lnTo>
                    <a:pt x="133" y="1844"/>
                  </a:lnTo>
                  <a:lnTo>
                    <a:pt x="111" y="1856"/>
                  </a:lnTo>
                  <a:lnTo>
                    <a:pt x="83" y="1860"/>
                  </a:lnTo>
                  <a:lnTo>
                    <a:pt x="57" y="1856"/>
                  </a:lnTo>
                  <a:lnTo>
                    <a:pt x="35" y="1844"/>
                  </a:lnTo>
                  <a:lnTo>
                    <a:pt x="16" y="1826"/>
                  </a:lnTo>
                  <a:lnTo>
                    <a:pt x="4" y="1801"/>
                  </a:lnTo>
                  <a:lnTo>
                    <a:pt x="0" y="1775"/>
                  </a:lnTo>
                  <a:lnTo>
                    <a:pt x="0" y="1619"/>
                  </a:lnTo>
                  <a:lnTo>
                    <a:pt x="4" y="1474"/>
                  </a:lnTo>
                  <a:lnTo>
                    <a:pt x="9" y="1338"/>
                  </a:lnTo>
                  <a:lnTo>
                    <a:pt x="16" y="1209"/>
                  </a:lnTo>
                  <a:lnTo>
                    <a:pt x="28" y="1087"/>
                  </a:lnTo>
                  <a:lnTo>
                    <a:pt x="43" y="970"/>
                  </a:lnTo>
                  <a:lnTo>
                    <a:pt x="62" y="856"/>
                  </a:lnTo>
                  <a:lnTo>
                    <a:pt x="83" y="757"/>
                  </a:lnTo>
                  <a:lnTo>
                    <a:pt x="109" y="658"/>
                  </a:lnTo>
                  <a:lnTo>
                    <a:pt x="140" y="561"/>
                  </a:lnTo>
                  <a:lnTo>
                    <a:pt x="175" y="464"/>
                  </a:lnTo>
                  <a:lnTo>
                    <a:pt x="215" y="363"/>
                  </a:lnTo>
                  <a:lnTo>
                    <a:pt x="261" y="260"/>
                  </a:lnTo>
                  <a:lnTo>
                    <a:pt x="312" y="154"/>
                  </a:lnTo>
                  <a:lnTo>
                    <a:pt x="370" y="42"/>
                  </a:lnTo>
                  <a:lnTo>
                    <a:pt x="388" y="21"/>
                  </a:lnTo>
                  <a:lnTo>
                    <a:pt x="408" y="7"/>
                  </a:lnTo>
                  <a:lnTo>
                    <a:pt x="4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8ACFFC3B-155B-4FB4-AE26-15AA05B0C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2" y="3207"/>
              <a:ext cx="345" cy="150"/>
            </a:xfrm>
            <a:custGeom>
              <a:avLst/>
              <a:gdLst>
                <a:gd name="T0" fmla="*/ 602 w 690"/>
                <a:gd name="T1" fmla="*/ 0 h 301"/>
                <a:gd name="T2" fmla="*/ 628 w 690"/>
                <a:gd name="T3" fmla="*/ 4 h 301"/>
                <a:gd name="T4" fmla="*/ 650 w 690"/>
                <a:gd name="T5" fmla="*/ 14 h 301"/>
                <a:gd name="T6" fmla="*/ 671 w 690"/>
                <a:gd name="T7" fmla="*/ 32 h 301"/>
                <a:gd name="T8" fmla="*/ 685 w 690"/>
                <a:gd name="T9" fmla="*/ 57 h 301"/>
                <a:gd name="T10" fmla="*/ 690 w 690"/>
                <a:gd name="T11" fmla="*/ 82 h 301"/>
                <a:gd name="T12" fmla="*/ 687 w 690"/>
                <a:gd name="T13" fmla="*/ 108 h 301"/>
                <a:gd name="T14" fmla="*/ 676 w 690"/>
                <a:gd name="T15" fmla="*/ 133 h 301"/>
                <a:gd name="T16" fmla="*/ 657 w 690"/>
                <a:gd name="T17" fmla="*/ 154 h 301"/>
                <a:gd name="T18" fmla="*/ 555 w 690"/>
                <a:gd name="T19" fmla="*/ 241 h 301"/>
                <a:gd name="T20" fmla="*/ 514 w 690"/>
                <a:gd name="T21" fmla="*/ 269 h 301"/>
                <a:gd name="T22" fmla="*/ 472 w 690"/>
                <a:gd name="T23" fmla="*/ 289 h 301"/>
                <a:gd name="T24" fmla="*/ 432 w 690"/>
                <a:gd name="T25" fmla="*/ 299 h 301"/>
                <a:gd name="T26" fmla="*/ 393 w 690"/>
                <a:gd name="T27" fmla="*/ 301 h 301"/>
                <a:gd name="T28" fmla="*/ 355 w 690"/>
                <a:gd name="T29" fmla="*/ 296 h 301"/>
                <a:gd name="T30" fmla="*/ 315 w 690"/>
                <a:gd name="T31" fmla="*/ 285 h 301"/>
                <a:gd name="T32" fmla="*/ 275 w 690"/>
                <a:gd name="T33" fmla="*/ 269 h 301"/>
                <a:gd name="T34" fmla="*/ 235 w 690"/>
                <a:gd name="T35" fmla="*/ 251 h 301"/>
                <a:gd name="T36" fmla="*/ 194 w 690"/>
                <a:gd name="T37" fmla="*/ 230 h 301"/>
                <a:gd name="T38" fmla="*/ 188 w 690"/>
                <a:gd name="T39" fmla="*/ 228 h 301"/>
                <a:gd name="T40" fmla="*/ 147 w 690"/>
                <a:gd name="T41" fmla="*/ 207 h 301"/>
                <a:gd name="T42" fmla="*/ 102 w 690"/>
                <a:gd name="T43" fmla="*/ 186 h 301"/>
                <a:gd name="T44" fmla="*/ 57 w 690"/>
                <a:gd name="T45" fmla="*/ 168 h 301"/>
                <a:gd name="T46" fmla="*/ 33 w 690"/>
                <a:gd name="T47" fmla="*/ 156 h 301"/>
                <a:gd name="T48" fmla="*/ 15 w 690"/>
                <a:gd name="T49" fmla="*/ 138 h 301"/>
                <a:gd name="T50" fmla="*/ 3 w 690"/>
                <a:gd name="T51" fmla="*/ 113 h 301"/>
                <a:gd name="T52" fmla="*/ 0 w 690"/>
                <a:gd name="T53" fmla="*/ 87 h 301"/>
                <a:gd name="T54" fmla="*/ 3 w 690"/>
                <a:gd name="T55" fmla="*/ 60 h 301"/>
                <a:gd name="T56" fmla="*/ 15 w 690"/>
                <a:gd name="T57" fmla="*/ 36 h 301"/>
                <a:gd name="T58" fmla="*/ 34 w 690"/>
                <a:gd name="T59" fmla="*/ 18 h 301"/>
                <a:gd name="T60" fmla="*/ 57 w 690"/>
                <a:gd name="T61" fmla="*/ 5 h 301"/>
                <a:gd name="T62" fmla="*/ 81 w 690"/>
                <a:gd name="T63" fmla="*/ 0 h 301"/>
                <a:gd name="T64" fmla="*/ 109 w 690"/>
                <a:gd name="T65" fmla="*/ 5 h 301"/>
                <a:gd name="T66" fmla="*/ 164 w 690"/>
                <a:gd name="T67" fmla="*/ 27 h 301"/>
                <a:gd name="T68" fmla="*/ 216 w 690"/>
                <a:gd name="T69" fmla="*/ 50 h 301"/>
                <a:gd name="T70" fmla="*/ 265 w 690"/>
                <a:gd name="T71" fmla="*/ 74 h 301"/>
                <a:gd name="T72" fmla="*/ 270 w 690"/>
                <a:gd name="T73" fmla="*/ 76 h 301"/>
                <a:gd name="T74" fmla="*/ 304 w 690"/>
                <a:gd name="T75" fmla="*/ 96 h 301"/>
                <a:gd name="T76" fmla="*/ 339 w 690"/>
                <a:gd name="T77" fmla="*/ 110 h 301"/>
                <a:gd name="T78" fmla="*/ 370 w 690"/>
                <a:gd name="T79" fmla="*/ 120 h 301"/>
                <a:gd name="T80" fmla="*/ 398 w 690"/>
                <a:gd name="T81" fmla="*/ 124 h 301"/>
                <a:gd name="T82" fmla="*/ 426 w 690"/>
                <a:gd name="T83" fmla="*/ 120 h 301"/>
                <a:gd name="T84" fmla="*/ 450 w 690"/>
                <a:gd name="T85" fmla="*/ 106 h 301"/>
                <a:gd name="T86" fmla="*/ 554 w 690"/>
                <a:gd name="T87" fmla="*/ 20 h 301"/>
                <a:gd name="T88" fmla="*/ 576 w 690"/>
                <a:gd name="T89" fmla="*/ 5 h 301"/>
                <a:gd name="T90" fmla="*/ 602 w 690"/>
                <a:gd name="T91" fmla="*/ 0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90" h="301">
                  <a:moveTo>
                    <a:pt x="602" y="0"/>
                  </a:moveTo>
                  <a:lnTo>
                    <a:pt x="628" y="4"/>
                  </a:lnTo>
                  <a:lnTo>
                    <a:pt x="650" y="14"/>
                  </a:lnTo>
                  <a:lnTo>
                    <a:pt x="671" y="32"/>
                  </a:lnTo>
                  <a:lnTo>
                    <a:pt x="685" y="57"/>
                  </a:lnTo>
                  <a:lnTo>
                    <a:pt x="690" y="82"/>
                  </a:lnTo>
                  <a:lnTo>
                    <a:pt x="687" y="108"/>
                  </a:lnTo>
                  <a:lnTo>
                    <a:pt x="676" y="133"/>
                  </a:lnTo>
                  <a:lnTo>
                    <a:pt x="657" y="154"/>
                  </a:lnTo>
                  <a:lnTo>
                    <a:pt x="555" y="241"/>
                  </a:lnTo>
                  <a:lnTo>
                    <a:pt x="514" y="269"/>
                  </a:lnTo>
                  <a:lnTo>
                    <a:pt x="472" y="289"/>
                  </a:lnTo>
                  <a:lnTo>
                    <a:pt x="432" y="299"/>
                  </a:lnTo>
                  <a:lnTo>
                    <a:pt x="393" y="301"/>
                  </a:lnTo>
                  <a:lnTo>
                    <a:pt x="355" y="296"/>
                  </a:lnTo>
                  <a:lnTo>
                    <a:pt x="315" y="285"/>
                  </a:lnTo>
                  <a:lnTo>
                    <a:pt x="275" y="269"/>
                  </a:lnTo>
                  <a:lnTo>
                    <a:pt x="235" y="251"/>
                  </a:lnTo>
                  <a:lnTo>
                    <a:pt x="194" y="230"/>
                  </a:lnTo>
                  <a:lnTo>
                    <a:pt x="188" y="228"/>
                  </a:lnTo>
                  <a:lnTo>
                    <a:pt x="147" y="207"/>
                  </a:lnTo>
                  <a:lnTo>
                    <a:pt x="102" y="186"/>
                  </a:lnTo>
                  <a:lnTo>
                    <a:pt x="57" y="168"/>
                  </a:lnTo>
                  <a:lnTo>
                    <a:pt x="33" y="156"/>
                  </a:lnTo>
                  <a:lnTo>
                    <a:pt x="15" y="138"/>
                  </a:lnTo>
                  <a:lnTo>
                    <a:pt x="3" y="113"/>
                  </a:lnTo>
                  <a:lnTo>
                    <a:pt x="0" y="87"/>
                  </a:lnTo>
                  <a:lnTo>
                    <a:pt x="3" y="60"/>
                  </a:lnTo>
                  <a:lnTo>
                    <a:pt x="15" y="36"/>
                  </a:lnTo>
                  <a:lnTo>
                    <a:pt x="34" y="18"/>
                  </a:lnTo>
                  <a:lnTo>
                    <a:pt x="57" y="5"/>
                  </a:lnTo>
                  <a:lnTo>
                    <a:pt x="81" y="0"/>
                  </a:lnTo>
                  <a:lnTo>
                    <a:pt x="109" y="5"/>
                  </a:lnTo>
                  <a:lnTo>
                    <a:pt x="164" y="27"/>
                  </a:lnTo>
                  <a:lnTo>
                    <a:pt x="216" y="50"/>
                  </a:lnTo>
                  <a:lnTo>
                    <a:pt x="265" y="74"/>
                  </a:lnTo>
                  <a:lnTo>
                    <a:pt x="270" y="76"/>
                  </a:lnTo>
                  <a:lnTo>
                    <a:pt x="304" y="96"/>
                  </a:lnTo>
                  <a:lnTo>
                    <a:pt x="339" y="110"/>
                  </a:lnTo>
                  <a:lnTo>
                    <a:pt x="370" y="120"/>
                  </a:lnTo>
                  <a:lnTo>
                    <a:pt x="398" y="124"/>
                  </a:lnTo>
                  <a:lnTo>
                    <a:pt x="426" y="120"/>
                  </a:lnTo>
                  <a:lnTo>
                    <a:pt x="450" y="106"/>
                  </a:lnTo>
                  <a:lnTo>
                    <a:pt x="554" y="20"/>
                  </a:lnTo>
                  <a:lnTo>
                    <a:pt x="576" y="5"/>
                  </a:lnTo>
                  <a:lnTo>
                    <a:pt x="6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 24">
              <a:extLst>
                <a:ext uri="{FF2B5EF4-FFF2-40B4-BE49-F238E27FC236}">
                  <a16:creationId xmlns:a16="http://schemas.microsoft.com/office/drawing/2014/main" id="{7FE8F070-32B0-429C-BFFA-F91DEC5E7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2" y="2103"/>
              <a:ext cx="85" cy="253"/>
            </a:xfrm>
            <a:custGeom>
              <a:avLst/>
              <a:gdLst>
                <a:gd name="T0" fmla="*/ 84 w 169"/>
                <a:gd name="T1" fmla="*/ 0 h 506"/>
                <a:gd name="T2" fmla="*/ 112 w 169"/>
                <a:gd name="T3" fmla="*/ 3 h 506"/>
                <a:gd name="T4" fmla="*/ 135 w 169"/>
                <a:gd name="T5" fmla="*/ 15 h 506"/>
                <a:gd name="T6" fmla="*/ 152 w 169"/>
                <a:gd name="T7" fmla="*/ 35 h 506"/>
                <a:gd name="T8" fmla="*/ 164 w 169"/>
                <a:gd name="T9" fmla="*/ 58 h 506"/>
                <a:gd name="T10" fmla="*/ 169 w 169"/>
                <a:gd name="T11" fmla="*/ 85 h 506"/>
                <a:gd name="T12" fmla="*/ 169 w 169"/>
                <a:gd name="T13" fmla="*/ 419 h 506"/>
                <a:gd name="T14" fmla="*/ 164 w 169"/>
                <a:gd name="T15" fmla="*/ 447 h 506"/>
                <a:gd name="T16" fmla="*/ 152 w 169"/>
                <a:gd name="T17" fmla="*/ 470 h 506"/>
                <a:gd name="T18" fmla="*/ 135 w 169"/>
                <a:gd name="T19" fmla="*/ 490 h 506"/>
                <a:gd name="T20" fmla="*/ 112 w 169"/>
                <a:gd name="T21" fmla="*/ 502 h 506"/>
                <a:gd name="T22" fmla="*/ 84 w 169"/>
                <a:gd name="T23" fmla="*/ 506 h 506"/>
                <a:gd name="T24" fmla="*/ 59 w 169"/>
                <a:gd name="T25" fmla="*/ 502 h 506"/>
                <a:gd name="T26" fmla="*/ 34 w 169"/>
                <a:gd name="T27" fmla="*/ 490 h 506"/>
                <a:gd name="T28" fmla="*/ 17 w 169"/>
                <a:gd name="T29" fmla="*/ 470 h 506"/>
                <a:gd name="T30" fmla="*/ 5 w 169"/>
                <a:gd name="T31" fmla="*/ 447 h 506"/>
                <a:gd name="T32" fmla="*/ 0 w 169"/>
                <a:gd name="T33" fmla="*/ 419 h 506"/>
                <a:gd name="T34" fmla="*/ 0 w 169"/>
                <a:gd name="T35" fmla="*/ 85 h 506"/>
                <a:gd name="T36" fmla="*/ 5 w 169"/>
                <a:gd name="T37" fmla="*/ 58 h 506"/>
                <a:gd name="T38" fmla="*/ 17 w 169"/>
                <a:gd name="T39" fmla="*/ 35 h 506"/>
                <a:gd name="T40" fmla="*/ 34 w 169"/>
                <a:gd name="T41" fmla="*/ 15 h 506"/>
                <a:gd name="T42" fmla="*/ 59 w 169"/>
                <a:gd name="T43" fmla="*/ 3 h 506"/>
                <a:gd name="T44" fmla="*/ 84 w 169"/>
                <a:gd name="T45" fmla="*/ 0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" h="506">
                  <a:moveTo>
                    <a:pt x="84" y="0"/>
                  </a:moveTo>
                  <a:lnTo>
                    <a:pt x="112" y="3"/>
                  </a:lnTo>
                  <a:lnTo>
                    <a:pt x="135" y="15"/>
                  </a:lnTo>
                  <a:lnTo>
                    <a:pt x="152" y="35"/>
                  </a:lnTo>
                  <a:lnTo>
                    <a:pt x="164" y="58"/>
                  </a:lnTo>
                  <a:lnTo>
                    <a:pt x="169" y="85"/>
                  </a:lnTo>
                  <a:lnTo>
                    <a:pt x="169" y="419"/>
                  </a:lnTo>
                  <a:lnTo>
                    <a:pt x="164" y="447"/>
                  </a:lnTo>
                  <a:lnTo>
                    <a:pt x="152" y="470"/>
                  </a:lnTo>
                  <a:lnTo>
                    <a:pt x="135" y="490"/>
                  </a:lnTo>
                  <a:lnTo>
                    <a:pt x="112" y="502"/>
                  </a:lnTo>
                  <a:lnTo>
                    <a:pt x="84" y="506"/>
                  </a:lnTo>
                  <a:lnTo>
                    <a:pt x="59" y="502"/>
                  </a:lnTo>
                  <a:lnTo>
                    <a:pt x="34" y="490"/>
                  </a:lnTo>
                  <a:lnTo>
                    <a:pt x="17" y="470"/>
                  </a:lnTo>
                  <a:lnTo>
                    <a:pt x="5" y="447"/>
                  </a:lnTo>
                  <a:lnTo>
                    <a:pt x="0" y="419"/>
                  </a:lnTo>
                  <a:lnTo>
                    <a:pt x="0" y="85"/>
                  </a:lnTo>
                  <a:lnTo>
                    <a:pt x="5" y="58"/>
                  </a:lnTo>
                  <a:lnTo>
                    <a:pt x="17" y="35"/>
                  </a:lnTo>
                  <a:lnTo>
                    <a:pt x="34" y="15"/>
                  </a:lnTo>
                  <a:lnTo>
                    <a:pt x="59" y="3"/>
                  </a:lnTo>
                  <a:lnTo>
                    <a:pt x="8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Freeform 25">
              <a:extLst>
                <a:ext uri="{FF2B5EF4-FFF2-40B4-BE49-F238E27FC236}">
                  <a16:creationId xmlns:a16="http://schemas.microsoft.com/office/drawing/2014/main" id="{04AC85D2-CD21-4130-B500-0447BBE9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3" y="3207"/>
              <a:ext cx="345" cy="150"/>
            </a:xfrm>
            <a:custGeom>
              <a:avLst/>
              <a:gdLst>
                <a:gd name="T0" fmla="*/ 608 w 691"/>
                <a:gd name="T1" fmla="*/ 0 h 301"/>
                <a:gd name="T2" fmla="*/ 634 w 691"/>
                <a:gd name="T3" fmla="*/ 5 h 301"/>
                <a:gd name="T4" fmla="*/ 656 w 691"/>
                <a:gd name="T5" fmla="*/ 18 h 301"/>
                <a:gd name="T6" fmla="*/ 675 w 691"/>
                <a:gd name="T7" fmla="*/ 36 h 301"/>
                <a:gd name="T8" fmla="*/ 687 w 691"/>
                <a:gd name="T9" fmla="*/ 60 h 301"/>
                <a:gd name="T10" fmla="*/ 691 w 691"/>
                <a:gd name="T11" fmla="*/ 87 h 301"/>
                <a:gd name="T12" fmla="*/ 686 w 691"/>
                <a:gd name="T13" fmla="*/ 113 h 301"/>
                <a:gd name="T14" fmla="*/ 675 w 691"/>
                <a:gd name="T15" fmla="*/ 138 h 301"/>
                <a:gd name="T16" fmla="*/ 656 w 691"/>
                <a:gd name="T17" fmla="*/ 156 h 301"/>
                <a:gd name="T18" fmla="*/ 632 w 691"/>
                <a:gd name="T19" fmla="*/ 168 h 301"/>
                <a:gd name="T20" fmla="*/ 587 w 691"/>
                <a:gd name="T21" fmla="*/ 186 h 301"/>
                <a:gd name="T22" fmla="*/ 542 w 691"/>
                <a:gd name="T23" fmla="*/ 207 h 301"/>
                <a:gd name="T24" fmla="*/ 501 w 691"/>
                <a:gd name="T25" fmla="*/ 228 h 301"/>
                <a:gd name="T26" fmla="*/ 497 w 691"/>
                <a:gd name="T27" fmla="*/ 230 h 301"/>
                <a:gd name="T28" fmla="*/ 456 w 691"/>
                <a:gd name="T29" fmla="*/ 251 h 301"/>
                <a:gd name="T30" fmla="*/ 414 w 691"/>
                <a:gd name="T31" fmla="*/ 271 h 301"/>
                <a:gd name="T32" fmla="*/ 374 w 691"/>
                <a:gd name="T33" fmla="*/ 285 h 301"/>
                <a:gd name="T34" fmla="*/ 336 w 691"/>
                <a:gd name="T35" fmla="*/ 297 h 301"/>
                <a:gd name="T36" fmla="*/ 296 w 691"/>
                <a:gd name="T37" fmla="*/ 301 h 301"/>
                <a:gd name="T38" fmla="*/ 257 w 691"/>
                <a:gd name="T39" fmla="*/ 299 h 301"/>
                <a:gd name="T40" fmla="*/ 217 w 691"/>
                <a:gd name="T41" fmla="*/ 290 h 301"/>
                <a:gd name="T42" fmla="*/ 177 w 691"/>
                <a:gd name="T43" fmla="*/ 271 h 301"/>
                <a:gd name="T44" fmla="*/ 134 w 691"/>
                <a:gd name="T45" fmla="*/ 241 h 301"/>
                <a:gd name="T46" fmla="*/ 32 w 691"/>
                <a:gd name="T47" fmla="*/ 154 h 301"/>
                <a:gd name="T48" fmla="*/ 13 w 691"/>
                <a:gd name="T49" fmla="*/ 133 h 301"/>
                <a:gd name="T50" fmla="*/ 2 w 691"/>
                <a:gd name="T51" fmla="*/ 110 h 301"/>
                <a:gd name="T52" fmla="*/ 0 w 691"/>
                <a:gd name="T53" fmla="*/ 83 h 301"/>
                <a:gd name="T54" fmla="*/ 6 w 691"/>
                <a:gd name="T55" fmla="*/ 57 h 301"/>
                <a:gd name="T56" fmla="*/ 19 w 691"/>
                <a:gd name="T57" fmla="*/ 34 h 301"/>
                <a:gd name="T58" fmla="*/ 39 w 691"/>
                <a:gd name="T59" fmla="*/ 14 h 301"/>
                <a:gd name="T60" fmla="*/ 63 w 691"/>
                <a:gd name="T61" fmla="*/ 4 h 301"/>
                <a:gd name="T62" fmla="*/ 87 w 691"/>
                <a:gd name="T63" fmla="*/ 0 h 301"/>
                <a:gd name="T64" fmla="*/ 113 w 691"/>
                <a:gd name="T65" fmla="*/ 5 h 301"/>
                <a:gd name="T66" fmla="*/ 135 w 691"/>
                <a:gd name="T67" fmla="*/ 20 h 301"/>
                <a:gd name="T68" fmla="*/ 241 w 691"/>
                <a:gd name="T69" fmla="*/ 106 h 301"/>
                <a:gd name="T70" fmla="*/ 263 w 691"/>
                <a:gd name="T71" fmla="*/ 120 h 301"/>
                <a:gd name="T72" fmla="*/ 291 w 691"/>
                <a:gd name="T73" fmla="*/ 124 h 301"/>
                <a:gd name="T74" fmla="*/ 319 w 691"/>
                <a:gd name="T75" fmla="*/ 120 h 301"/>
                <a:gd name="T76" fmla="*/ 352 w 691"/>
                <a:gd name="T77" fmla="*/ 110 h 301"/>
                <a:gd name="T78" fmla="*/ 385 w 691"/>
                <a:gd name="T79" fmla="*/ 96 h 301"/>
                <a:gd name="T80" fmla="*/ 421 w 691"/>
                <a:gd name="T81" fmla="*/ 76 h 301"/>
                <a:gd name="T82" fmla="*/ 424 w 691"/>
                <a:gd name="T83" fmla="*/ 74 h 301"/>
                <a:gd name="T84" fmla="*/ 473 w 691"/>
                <a:gd name="T85" fmla="*/ 50 h 301"/>
                <a:gd name="T86" fmla="*/ 525 w 691"/>
                <a:gd name="T87" fmla="*/ 27 h 301"/>
                <a:gd name="T88" fmla="*/ 580 w 691"/>
                <a:gd name="T89" fmla="*/ 5 h 301"/>
                <a:gd name="T90" fmla="*/ 608 w 691"/>
                <a:gd name="T91" fmla="*/ 0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91" h="301">
                  <a:moveTo>
                    <a:pt x="608" y="0"/>
                  </a:moveTo>
                  <a:lnTo>
                    <a:pt x="634" y="5"/>
                  </a:lnTo>
                  <a:lnTo>
                    <a:pt x="656" y="18"/>
                  </a:lnTo>
                  <a:lnTo>
                    <a:pt x="675" y="36"/>
                  </a:lnTo>
                  <a:lnTo>
                    <a:pt x="687" y="60"/>
                  </a:lnTo>
                  <a:lnTo>
                    <a:pt x="691" y="87"/>
                  </a:lnTo>
                  <a:lnTo>
                    <a:pt x="686" y="113"/>
                  </a:lnTo>
                  <a:lnTo>
                    <a:pt x="675" y="138"/>
                  </a:lnTo>
                  <a:lnTo>
                    <a:pt x="656" y="156"/>
                  </a:lnTo>
                  <a:lnTo>
                    <a:pt x="632" y="168"/>
                  </a:lnTo>
                  <a:lnTo>
                    <a:pt x="587" y="186"/>
                  </a:lnTo>
                  <a:lnTo>
                    <a:pt x="542" y="207"/>
                  </a:lnTo>
                  <a:lnTo>
                    <a:pt x="501" y="228"/>
                  </a:lnTo>
                  <a:lnTo>
                    <a:pt x="497" y="230"/>
                  </a:lnTo>
                  <a:lnTo>
                    <a:pt x="456" y="251"/>
                  </a:lnTo>
                  <a:lnTo>
                    <a:pt x="414" y="271"/>
                  </a:lnTo>
                  <a:lnTo>
                    <a:pt x="374" y="285"/>
                  </a:lnTo>
                  <a:lnTo>
                    <a:pt x="336" y="297"/>
                  </a:lnTo>
                  <a:lnTo>
                    <a:pt x="296" y="301"/>
                  </a:lnTo>
                  <a:lnTo>
                    <a:pt x="257" y="299"/>
                  </a:lnTo>
                  <a:lnTo>
                    <a:pt x="217" y="290"/>
                  </a:lnTo>
                  <a:lnTo>
                    <a:pt x="177" y="271"/>
                  </a:lnTo>
                  <a:lnTo>
                    <a:pt x="134" y="241"/>
                  </a:lnTo>
                  <a:lnTo>
                    <a:pt x="32" y="154"/>
                  </a:lnTo>
                  <a:lnTo>
                    <a:pt x="13" y="133"/>
                  </a:lnTo>
                  <a:lnTo>
                    <a:pt x="2" y="110"/>
                  </a:lnTo>
                  <a:lnTo>
                    <a:pt x="0" y="83"/>
                  </a:lnTo>
                  <a:lnTo>
                    <a:pt x="6" y="57"/>
                  </a:lnTo>
                  <a:lnTo>
                    <a:pt x="19" y="34"/>
                  </a:lnTo>
                  <a:lnTo>
                    <a:pt x="39" y="14"/>
                  </a:lnTo>
                  <a:lnTo>
                    <a:pt x="63" y="4"/>
                  </a:lnTo>
                  <a:lnTo>
                    <a:pt x="87" y="0"/>
                  </a:lnTo>
                  <a:lnTo>
                    <a:pt x="113" y="5"/>
                  </a:lnTo>
                  <a:lnTo>
                    <a:pt x="135" y="20"/>
                  </a:lnTo>
                  <a:lnTo>
                    <a:pt x="241" y="106"/>
                  </a:lnTo>
                  <a:lnTo>
                    <a:pt x="263" y="120"/>
                  </a:lnTo>
                  <a:lnTo>
                    <a:pt x="291" y="124"/>
                  </a:lnTo>
                  <a:lnTo>
                    <a:pt x="319" y="120"/>
                  </a:lnTo>
                  <a:lnTo>
                    <a:pt x="352" y="110"/>
                  </a:lnTo>
                  <a:lnTo>
                    <a:pt x="385" y="96"/>
                  </a:lnTo>
                  <a:lnTo>
                    <a:pt x="421" y="76"/>
                  </a:lnTo>
                  <a:lnTo>
                    <a:pt x="424" y="74"/>
                  </a:lnTo>
                  <a:lnTo>
                    <a:pt x="473" y="50"/>
                  </a:lnTo>
                  <a:lnTo>
                    <a:pt x="525" y="27"/>
                  </a:lnTo>
                  <a:lnTo>
                    <a:pt x="580" y="5"/>
                  </a:lnTo>
                  <a:lnTo>
                    <a:pt x="6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 26">
              <a:extLst>
                <a:ext uri="{FF2B5EF4-FFF2-40B4-BE49-F238E27FC236}">
                  <a16:creationId xmlns:a16="http://schemas.microsoft.com/office/drawing/2014/main" id="{050C4D7F-8C71-4197-97DC-FFDA7B2C66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" y="2549"/>
              <a:ext cx="1500" cy="1784"/>
            </a:xfrm>
            <a:custGeom>
              <a:avLst/>
              <a:gdLst>
                <a:gd name="T0" fmla="*/ 1186 w 3001"/>
                <a:gd name="T1" fmla="*/ 209 h 3570"/>
                <a:gd name="T2" fmla="*/ 805 w 3001"/>
                <a:gd name="T3" fmla="*/ 372 h 3570"/>
                <a:gd name="T4" fmla="*/ 488 w 3001"/>
                <a:gd name="T5" fmla="*/ 648 h 3570"/>
                <a:gd name="T6" fmla="*/ 272 w 3001"/>
                <a:gd name="T7" fmla="*/ 1009 h 3570"/>
                <a:gd name="T8" fmla="*/ 185 w 3001"/>
                <a:gd name="T9" fmla="*/ 1317 h 3570"/>
                <a:gd name="T10" fmla="*/ 185 w 3001"/>
                <a:gd name="T11" fmla="*/ 1751 h 3570"/>
                <a:gd name="T12" fmla="*/ 315 w 3001"/>
                <a:gd name="T13" fmla="*/ 2156 h 3570"/>
                <a:gd name="T14" fmla="*/ 549 w 3001"/>
                <a:gd name="T15" fmla="*/ 2503 h 3570"/>
                <a:gd name="T16" fmla="*/ 755 w 3001"/>
                <a:gd name="T17" fmla="*/ 2749 h 3570"/>
                <a:gd name="T18" fmla="*/ 890 w 3001"/>
                <a:gd name="T19" fmla="*/ 2903 h 3570"/>
                <a:gd name="T20" fmla="*/ 1023 w 3001"/>
                <a:gd name="T21" fmla="*/ 3094 h 3570"/>
                <a:gd name="T22" fmla="*/ 1087 w 3001"/>
                <a:gd name="T23" fmla="*/ 3324 h 3570"/>
                <a:gd name="T24" fmla="*/ 1931 w 3001"/>
                <a:gd name="T25" fmla="*/ 3257 h 3570"/>
                <a:gd name="T26" fmla="*/ 2011 w 3001"/>
                <a:gd name="T27" fmla="*/ 3044 h 3570"/>
                <a:gd name="T28" fmla="*/ 2162 w 3001"/>
                <a:gd name="T29" fmla="*/ 2850 h 3570"/>
                <a:gd name="T30" fmla="*/ 2347 w 3001"/>
                <a:gd name="T31" fmla="*/ 2636 h 3570"/>
                <a:gd name="T32" fmla="*/ 2577 w 3001"/>
                <a:gd name="T33" fmla="*/ 2336 h 3570"/>
                <a:gd name="T34" fmla="*/ 2767 w 3001"/>
                <a:gd name="T35" fmla="*/ 1958 h 3570"/>
                <a:gd name="T36" fmla="*/ 2833 w 3001"/>
                <a:gd name="T37" fmla="*/ 1535 h 3570"/>
                <a:gd name="T38" fmla="*/ 2750 w 3001"/>
                <a:gd name="T39" fmla="*/ 1059 h 3570"/>
                <a:gd name="T40" fmla="*/ 2520 w 3001"/>
                <a:gd name="T41" fmla="*/ 657 h 3570"/>
                <a:gd name="T42" fmla="*/ 2198 w 3001"/>
                <a:gd name="T43" fmla="*/ 372 h 3570"/>
                <a:gd name="T44" fmla="*/ 1815 w 3001"/>
                <a:gd name="T45" fmla="*/ 209 h 3570"/>
                <a:gd name="T46" fmla="*/ 1500 w 3001"/>
                <a:gd name="T47" fmla="*/ 0 h 3570"/>
                <a:gd name="T48" fmla="*/ 1966 w 3001"/>
                <a:gd name="T49" fmla="*/ 75 h 3570"/>
                <a:gd name="T50" fmla="*/ 2385 w 3001"/>
                <a:gd name="T51" fmla="*/ 292 h 3570"/>
                <a:gd name="T52" fmla="*/ 2712 w 3001"/>
                <a:gd name="T53" fmla="*/ 627 h 3570"/>
                <a:gd name="T54" fmla="*/ 2925 w 3001"/>
                <a:gd name="T55" fmla="*/ 1048 h 3570"/>
                <a:gd name="T56" fmla="*/ 3001 w 3001"/>
                <a:gd name="T57" fmla="*/ 1535 h 3570"/>
                <a:gd name="T58" fmla="*/ 2928 w 3001"/>
                <a:gd name="T59" fmla="*/ 2009 h 3570"/>
                <a:gd name="T60" fmla="*/ 2714 w 3001"/>
                <a:gd name="T61" fmla="*/ 2439 h 3570"/>
                <a:gd name="T62" fmla="*/ 2476 w 3001"/>
                <a:gd name="T63" fmla="*/ 2745 h 3570"/>
                <a:gd name="T64" fmla="*/ 2290 w 3001"/>
                <a:gd name="T65" fmla="*/ 2959 h 3570"/>
                <a:gd name="T66" fmla="*/ 2155 w 3001"/>
                <a:gd name="T67" fmla="*/ 3138 h 3570"/>
                <a:gd name="T68" fmla="*/ 2091 w 3001"/>
                <a:gd name="T69" fmla="*/ 3343 h 3570"/>
                <a:gd name="T70" fmla="*/ 2066 w 3001"/>
                <a:gd name="T71" fmla="*/ 3535 h 3570"/>
                <a:gd name="T72" fmla="*/ 1011 w 3001"/>
                <a:gd name="T73" fmla="*/ 3570 h 3570"/>
                <a:gd name="T74" fmla="*/ 931 w 3001"/>
                <a:gd name="T75" fmla="*/ 3512 h 3570"/>
                <a:gd name="T76" fmla="*/ 909 w 3001"/>
                <a:gd name="T77" fmla="*/ 3287 h 3570"/>
                <a:gd name="T78" fmla="*/ 826 w 3001"/>
                <a:gd name="T79" fmla="*/ 3097 h 3570"/>
                <a:gd name="T80" fmla="*/ 673 w 3001"/>
                <a:gd name="T81" fmla="*/ 2913 h 3570"/>
                <a:gd name="T82" fmla="*/ 476 w 3001"/>
                <a:gd name="T83" fmla="*/ 2683 h 3570"/>
                <a:gd name="T84" fmla="*/ 223 w 3001"/>
                <a:gd name="T85" fmla="*/ 2340 h 3570"/>
                <a:gd name="T86" fmla="*/ 42 w 3001"/>
                <a:gd name="T87" fmla="*/ 1896 h 3570"/>
                <a:gd name="T88" fmla="*/ 5 w 3001"/>
                <a:gd name="T89" fmla="*/ 1411 h 3570"/>
                <a:gd name="T90" fmla="*/ 114 w 3001"/>
                <a:gd name="T91" fmla="*/ 947 h 3570"/>
                <a:gd name="T92" fmla="*/ 289 w 3001"/>
                <a:gd name="T93" fmla="*/ 629 h 3570"/>
                <a:gd name="T94" fmla="*/ 618 w 3001"/>
                <a:gd name="T95" fmla="*/ 292 h 3570"/>
                <a:gd name="T96" fmla="*/ 1035 w 3001"/>
                <a:gd name="T97" fmla="*/ 75 h 3570"/>
                <a:gd name="T98" fmla="*/ 1500 w 3001"/>
                <a:gd name="T99" fmla="*/ 0 h 3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001" h="3570">
                  <a:moveTo>
                    <a:pt x="1500" y="172"/>
                  </a:moveTo>
                  <a:lnTo>
                    <a:pt x="1393" y="176"/>
                  </a:lnTo>
                  <a:lnTo>
                    <a:pt x="1288" y="188"/>
                  </a:lnTo>
                  <a:lnTo>
                    <a:pt x="1186" y="209"/>
                  </a:lnTo>
                  <a:lnTo>
                    <a:pt x="1087" y="239"/>
                  </a:lnTo>
                  <a:lnTo>
                    <a:pt x="992" y="275"/>
                  </a:lnTo>
                  <a:lnTo>
                    <a:pt x="897" y="321"/>
                  </a:lnTo>
                  <a:lnTo>
                    <a:pt x="805" y="372"/>
                  </a:lnTo>
                  <a:lnTo>
                    <a:pt x="718" y="432"/>
                  </a:lnTo>
                  <a:lnTo>
                    <a:pt x="635" y="498"/>
                  </a:lnTo>
                  <a:lnTo>
                    <a:pt x="559" y="570"/>
                  </a:lnTo>
                  <a:lnTo>
                    <a:pt x="488" y="648"/>
                  </a:lnTo>
                  <a:lnTo>
                    <a:pt x="424" y="731"/>
                  </a:lnTo>
                  <a:lnTo>
                    <a:pt x="367" y="820"/>
                  </a:lnTo>
                  <a:lnTo>
                    <a:pt x="315" y="912"/>
                  </a:lnTo>
                  <a:lnTo>
                    <a:pt x="272" y="1009"/>
                  </a:lnTo>
                  <a:lnTo>
                    <a:pt x="270" y="1013"/>
                  </a:lnTo>
                  <a:lnTo>
                    <a:pt x="234" y="1110"/>
                  </a:lnTo>
                  <a:lnTo>
                    <a:pt x="206" y="1213"/>
                  </a:lnTo>
                  <a:lnTo>
                    <a:pt x="185" y="1317"/>
                  </a:lnTo>
                  <a:lnTo>
                    <a:pt x="173" y="1425"/>
                  </a:lnTo>
                  <a:lnTo>
                    <a:pt x="168" y="1535"/>
                  </a:lnTo>
                  <a:lnTo>
                    <a:pt x="173" y="1645"/>
                  </a:lnTo>
                  <a:lnTo>
                    <a:pt x="185" y="1751"/>
                  </a:lnTo>
                  <a:lnTo>
                    <a:pt x="206" y="1855"/>
                  </a:lnTo>
                  <a:lnTo>
                    <a:pt x="234" y="1956"/>
                  </a:lnTo>
                  <a:lnTo>
                    <a:pt x="270" y="2059"/>
                  </a:lnTo>
                  <a:lnTo>
                    <a:pt x="315" y="2156"/>
                  </a:lnTo>
                  <a:lnTo>
                    <a:pt x="367" y="2248"/>
                  </a:lnTo>
                  <a:lnTo>
                    <a:pt x="424" y="2336"/>
                  </a:lnTo>
                  <a:lnTo>
                    <a:pt x="488" y="2423"/>
                  </a:lnTo>
                  <a:lnTo>
                    <a:pt x="549" y="2503"/>
                  </a:lnTo>
                  <a:lnTo>
                    <a:pt x="604" y="2574"/>
                  </a:lnTo>
                  <a:lnTo>
                    <a:pt x="658" y="2637"/>
                  </a:lnTo>
                  <a:lnTo>
                    <a:pt x="708" y="2696"/>
                  </a:lnTo>
                  <a:lnTo>
                    <a:pt x="755" y="2749"/>
                  </a:lnTo>
                  <a:lnTo>
                    <a:pt x="798" y="2797"/>
                  </a:lnTo>
                  <a:lnTo>
                    <a:pt x="798" y="2798"/>
                  </a:lnTo>
                  <a:lnTo>
                    <a:pt x="846" y="2853"/>
                  </a:lnTo>
                  <a:lnTo>
                    <a:pt x="890" y="2903"/>
                  </a:lnTo>
                  <a:lnTo>
                    <a:pt x="929" y="2952"/>
                  </a:lnTo>
                  <a:lnTo>
                    <a:pt x="966" y="2998"/>
                  </a:lnTo>
                  <a:lnTo>
                    <a:pt x="995" y="3046"/>
                  </a:lnTo>
                  <a:lnTo>
                    <a:pt x="1023" y="3094"/>
                  </a:lnTo>
                  <a:lnTo>
                    <a:pt x="1045" y="3143"/>
                  </a:lnTo>
                  <a:lnTo>
                    <a:pt x="1063" y="3198"/>
                  </a:lnTo>
                  <a:lnTo>
                    <a:pt x="1077" y="3259"/>
                  </a:lnTo>
                  <a:lnTo>
                    <a:pt x="1087" y="3324"/>
                  </a:lnTo>
                  <a:lnTo>
                    <a:pt x="1092" y="3398"/>
                  </a:lnTo>
                  <a:lnTo>
                    <a:pt x="1916" y="3398"/>
                  </a:lnTo>
                  <a:lnTo>
                    <a:pt x="1921" y="3324"/>
                  </a:lnTo>
                  <a:lnTo>
                    <a:pt x="1931" y="3257"/>
                  </a:lnTo>
                  <a:lnTo>
                    <a:pt x="1945" y="3198"/>
                  </a:lnTo>
                  <a:lnTo>
                    <a:pt x="1963" y="3143"/>
                  </a:lnTo>
                  <a:lnTo>
                    <a:pt x="1985" y="3092"/>
                  </a:lnTo>
                  <a:lnTo>
                    <a:pt x="2011" y="3044"/>
                  </a:lnTo>
                  <a:lnTo>
                    <a:pt x="2042" y="2997"/>
                  </a:lnTo>
                  <a:lnTo>
                    <a:pt x="2077" y="2949"/>
                  </a:lnTo>
                  <a:lnTo>
                    <a:pt x="2117" y="2901"/>
                  </a:lnTo>
                  <a:lnTo>
                    <a:pt x="2162" y="2850"/>
                  </a:lnTo>
                  <a:lnTo>
                    <a:pt x="2210" y="2793"/>
                  </a:lnTo>
                  <a:lnTo>
                    <a:pt x="2251" y="2745"/>
                  </a:lnTo>
                  <a:lnTo>
                    <a:pt x="2296" y="2694"/>
                  </a:lnTo>
                  <a:lnTo>
                    <a:pt x="2347" y="2636"/>
                  </a:lnTo>
                  <a:lnTo>
                    <a:pt x="2399" y="2572"/>
                  </a:lnTo>
                  <a:lnTo>
                    <a:pt x="2454" y="2501"/>
                  </a:lnTo>
                  <a:lnTo>
                    <a:pt x="2513" y="2423"/>
                  </a:lnTo>
                  <a:lnTo>
                    <a:pt x="2577" y="2336"/>
                  </a:lnTo>
                  <a:lnTo>
                    <a:pt x="2634" y="2250"/>
                  </a:lnTo>
                  <a:lnTo>
                    <a:pt x="2686" y="2156"/>
                  </a:lnTo>
                  <a:lnTo>
                    <a:pt x="2731" y="2059"/>
                  </a:lnTo>
                  <a:lnTo>
                    <a:pt x="2767" y="1958"/>
                  </a:lnTo>
                  <a:lnTo>
                    <a:pt x="2795" y="1855"/>
                  </a:lnTo>
                  <a:lnTo>
                    <a:pt x="2816" y="1751"/>
                  </a:lnTo>
                  <a:lnTo>
                    <a:pt x="2828" y="1645"/>
                  </a:lnTo>
                  <a:lnTo>
                    <a:pt x="2833" y="1535"/>
                  </a:lnTo>
                  <a:lnTo>
                    <a:pt x="2828" y="1411"/>
                  </a:lnTo>
                  <a:lnTo>
                    <a:pt x="2810" y="1289"/>
                  </a:lnTo>
                  <a:lnTo>
                    <a:pt x="2784" y="1172"/>
                  </a:lnTo>
                  <a:lnTo>
                    <a:pt x="2750" y="1059"/>
                  </a:lnTo>
                  <a:lnTo>
                    <a:pt x="2705" y="951"/>
                  </a:lnTo>
                  <a:lnTo>
                    <a:pt x="2651" y="846"/>
                  </a:lnTo>
                  <a:lnTo>
                    <a:pt x="2589" y="749"/>
                  </a:lnTo>
                  <a:lnTo>
                    <a:pt x="2520" y="657"/>
                  </a:lnTo>
                  <a:lnTo>
                    <a:pt x="2444" y="570"/>
                  </a:lnTo>
                  <a:lnTo>
                    <a:pt x="2366" y="498"/>
                  </a:lnTo>
                  <a:lnTo>
                    <a:pt x="2284" y="432"/>
                  </a:lnTo>
                  <a:lnTo>
                    <a:pt x="2198" y="372"/>
                  </a:lnTo>
                  <a:lnTo>
                    <a:pt x="2106" y="321"/>
                  </a:lnTo>
                  <a:lnTo>
                    <a:pt x="2011" y="275"/>
                  </a:lnTo>
                  <a:lnTo>
                    <a:pt x="1914" y="239"/>
                  </a:lnTo>
                  <a:lnTo>
                    <a:pt x="1815" y="209"/>
                  </a:lnTo>
                  <a:lnTo>
                    <a:pt x="1713" y="188"/>
                  </a:lnTo>
                  <a:lnTo>
                    <a:pt x="1608" y="176"/>
                  </a:lnTo>
                  <a:lnTo>
                    <a:pt x="1500" y="172"/>
                  </a:lnTo>
                  <a:close/>
                  <a:moveTo>
                    <a:pt x="1500" y="0"/>
                  </a:moveTo>
                  <a:lnTo>
                    <a:pt x="1622" y="4"/>
                  </a:lnTo>
                  <a:lnTo>
                    <a:pt x="1739" y="18"/>
                  </a:lnTo>
                  <a:lnTo>
                    <a:pt x="1855" y="43"/>
                  </a:lnTo>
                  <a:lnTo>
                    <a:pt x="1966" y="75"/>
                  </a:lnTo>
                  <a:lnTo>
                    <a:pt x="2075" y="116"/>
                  </a:lnTo>
                  <a:lnTo>
                    <a:pt x="2182" y="167"/>
                  </a:lnTo>
                  <a:lnTo>
                    <a:pt x="2286" y="225"/>
                  </a:lnTo>
                  <a:lnTo>
                    <a:pt x="2385" y="292"/>
                  </a:lnTo>
                  <a:lnTo>
                    <a:pt x="2476" y="367"/>
                  </a:lnTo>
                  <a:lnTo>
                    <a:pt x="2563" y="448"/>
                  </a:lnTo>
                  <a:lnTo>
                    <a:pt x="2641" y="535"/>
                  </a:lnTo>
                  <a:lnTo>
                    <a:pt x="2712" y="627"/>
                  </a:lnTo>
                  <a:lnTo>
                    <a:pt x="2776" y="726"/>
                  </a:lnTo>
                  <a:lnTo>
                    <a:pt x="2835" y="829"/>
                  </a:lnTo>
                  <a:lnTo>
                    <a:pt x="2883" y="937"/>
                  </a:lnTo>
                  <a:lnTo>
                    <a:pt x="2925" y="1048"/>
                  </a:lnTo>
                  <a:lnTo>
                    <a:pt x="2957" y="1165"/>
                  </a:lnTo>
                  <a:lnTo>
                    <a:pt x="2982" y="1285"/>
                  </a:lnTo>
                  <a:lnTo>
                    <a:pt x="2997" y="1409"/>
                  </a:lnTo>
                  <a:lnTo>
                    <a:pt x="3001" y="1535"/>
                  </a:lnTo>
                  <a:lnTo>
                    <a:pt x="2997" y="1657"/>
                  </a:lnTo>
                  <a:lnTo>
                    <a:pt x="2983" y="1777"/>
                  </a:lnTo>
                  <a:lnTo>
                    <a:pt x="2959" y="1896"/>
                  </a:lnTo>
                  <a:lnTo>
                    <a:pt x="2928" y="2009"/>
                  </a:lnTo>
                  <a:lnTo>
                    <a:pt x="2887" y="2124"/>
                  </a:lnTo>
                  <a:lnTo>
                    <a:pt x="2836" y="2234"/>
                  </a:lnTo>
                  <a:lnTo>
                    <a:pt x="2778" y="2340"/>
                  </a:lnTo>
                  <a:lnTo>
                    <a:pt x="2714" y="2439"/>
                  </a:lnTo>
                  <a:lnTo>
                    <a:pt x="2648" y="2528"/>
                  </a:lnTo>
                  <a:lnTo>
                    <a:pt x="2587" y="2607"/>
                  </a:lnTo>
                  <a:lnTo>
                    <a:pt x="2530" y="2680"/>
                  </a:lnTo>
                  <a:lnTo>
                    <a:pt x="2476" y="2745"/>
                  </a:lnTo>
                  <a:lnTo>
                    <a:pt x="2426" y="2804"/>
                  </a:lnTo>
                  <a:lnTo>
                    <a:pt x="2378" y="2859"/>
                  </a:lnTo>
                  <a:lnTo>
                    <a:pt x="2335" y="2908"/>
                  </a:lnTo>
                  <a:lnTo>
                    <a:pt x="2290" y="2959"/>
                  </a:lnTo>
                  <a:lnTo>
                    <a:pt x="2248" y="3007"/>
                  </a:lnTo>
                  <a:lnTo>
                    <a:pt x="2213" y="3051"/>
                  </a:lnTo>
                  <a:lnTo>
                    <a:pt x="2181" y="3096"/>
                  </a:lnTo>
                  <a:lnTo>
                    <a:pt x="2155" y="3138"/>
                  </a:lnTo>
                  <a:lnTo>
                    <a:pt x="2132" y="3184"/>
                  </a:lnTo>
                  <a:lnTo>
                    <a:pt x="2115" y="3232"/>
                  </a:lnTo>
                  <a:lnTo>
                    <a:pt x="2101" y="3285"/>
                  </a:lnTo>
                  <a:lnTo>
                    <a:pt x="2091" y="3343"/>
                  </a:lnTo>
                  <a:lnTo>
                    <a:pt x="2084" y="3409"/>
                  </a:lnTo>
                  <a:lnTo>
                    <a:pt x="2082" y="3483"/>
                  </a:lnTo>
                  <a:lnTo>
                    <a:pt x="2078" y="3512"/>
                  </a:lnTo>
                  <a:lnTo>
                    <a:pt x="2066" y="3535"/>
                  </a:lnTo>
                  <a:lnTo>
                    <a:pt x="2047" y="3552"/>
                  </a:lnTo>
                  <a:lnTo>
                    <a:pt x="2025" y="3565"/>
                  </a:lnTo>
                  <a:lnTo>
                    <a:pt x="1997" y="3570"/>
                  </a:lnTo>
                  <a:lnTo>
                    <a:pt x="1011" y="3570"/>
                  </a:lnTo>
                  <a:lnTo>
                    <a:pt x="985" y="3565"/>
                  </a:lnTo>
                  <a:lnTo>
                    <a:pt x="961" y="3552"/>
                  </a:lnTo>
                  <a:lnTo>
                    <a:pt x="943" y="3535"/>
                  </a:lnTo>
                  <a:lnTo>
                    <a:pt x="931" y="3512"/>
                  </a:lnTo>
                  <a:lnTo>
                    <a:pt x="926" y="3483"/>
                  </a:lnTo>
                  <a:lnTo>
                    <a:pt x="924" y="3411"/>
                  </a:lnTo>
                  <a:lnTo>
                    <a:pt x="919" y="3345"/>
                  </a:lnTo>
                  <a:lnTo>
                    <a:pt x="909" y="3287"/>
                  </a:lnTo>
                  <a:lnTo>
                    <a:pt x="895" y="3234"/>
                  </a:lnTo>
                  <a:lnTo>
                    <a:pt x="876" y="3186"/>
                  </a:lnTo>
                  <a:lnTo>
                    <a:pt x="853" y="3142"/>
                  </a:lnTo>
                  <a:lnTo>
                    <a:pt x="826" y="3097"/>
                  </a:lnTo>
                  <a:lnTo>
                    <a:pt x="794" y="3055"/>
                  </a:lnTo>
                  <a:lnTo>
                    <a:pt x="758" y="3011"/>
                  </a:lnTo>
                  <a:lnTo>
                    <a:pt x="718" y="2963"/>
                  </a:lnTo>
                  <a:lnTo>
                    <a:pt x="673" y="2913"/>
                  </a:lnTo>
                  <a:lnTo>
                    <a:pt x="628" y="2864"/>
                  </a:lnTo>
                  <a:lnTo>
                    <a:pt x="582" y="2809"/>
                  </a:lnTo>
                  <a:lnTo>
                    <a:pt x="530" y="2751"/>
                  </a:lnTo>
                  <a:lnTo>
                    <a:pt x="476" y="2683"/>
                  </a:lnTo>
                  <a:lnTo>
                    <a:pt x="417" y="2611"/>
                  </a:lnTo>
                  <a:lnTo>
                    <a:pt x="355" y="2529"/>
                  </a:lnTo>
                  <a:lnTo>
                    <a:pt x="289" y="2439"/>
                  </a:lnTo>
                  <a:lnTo>
                    <a:pt x="223" y="2340"/>
                  </a:lnTo>
                  <a:lnTo>
                    <a:pt x="165" y="2234"/>
                  </a:lnTo>
                  <a:lnTo>
                    <a:pt x="116" y="2124"/>
                  </a:lnTo>
                  <a:lnTo>
                    <a:pt x="75" y="2009"/>
                  </a:lnTo>
                  <a:lnTo>
                    <a:pt x="42" y="1896"/>
                  </a:lnTo>
                  <a:lnTo>
                    <a:pt x="19" y="1777"/>
                  </a:lnTo>
                  <a:lnTo>
                    <a:pt x="5" y="1657"/>
                  </a:lnTo>
                  <a:lnTo>
                    <a:pt x="0" y="1535"/>
                  </a:lnTo>
                  <a:lnTo>
                    <a:pt x="5" y="1411"/>
                  </a:lnTo>
                  <a:lnTo>
                    <a:pt x="19" y="1291"/>
                  </a:lnTo>
                  <a:lnTo>
                    <a:pt x="42" y="1172"/>
                  </a:lnTo>
                  <a:lnTo>
                    <a:pt x="75" y="1057"/>
                  </a:lnTo>
                  <a:lnTo>
                    <a:pt x="114" y="947"/>
                  </a:lnTo>
                  <a:lnTo>
                    <a:pt x="116" y="944"/>
                  </a:lnTo>
                  <a:lnTo>
                    <a:pt x="166" y="834"/>
                  </a:lnTo>
                  <a:lnTo>
                    <a:pt x="223" y="730"/>
                  </a:lnTo>
                  <a:lnTo>
                    <a:pt x="289" y="629"/>
                  </a:lnTo>
                  <a:lnTo>
                    <a:pt x="360" y="537"/>
                  </a:lnTo>
                  <a:lnTo>
                    <a:pt x="440" y="448"/>
                  </a:lnTo>
                  <a:lnTo>
                    <a:pt x="526" y="367"/>
                  </a:lnTo>
                  <a:lnTo>
                    <a:pt x="618" y="292"/>
                  </a:lnTo>
                  <a:lnTo>
                    <a:pt x="717" y="227"/>
                  </a:lnTo>
                  <a:lnTo>
                    <a:pt x="819" y="167"/>
                  </a:lnTo>
                  <a:lnTo>
                    <a:pt x="928" y="116"/>
                  </a:lnTo>
                  <a:lnTo>
                    <a:pt x="1035" y="75"/>
                  </a:lnTo>
                  <a:lnTo>
                    <a:pt x="1147" y="43"/>
                  </a:lnTo>
                  <a:lnTo>
                    <a:pt x="1263" y="18"/>
                  </a:lnTo>
                  <a:lnTo>
                    <a:pt x="1381" y="4"/>
                  </a:lnTo>
                  <a:lnTo>
                    <a:pt x="15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8" name="Freeform 27">
              <a:extLst>
                <a:ext uri="{FF2B5EF4-FFF2-40B4-BE49-F238E27FC236}">
                  <a16:creationId xmlns:a16="http://schemas.microsoft.com/office/drawing/2014/main" id="{C85AF1FD-2572-486D-A336-FAA626A62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7" y="4777"/>
              <a:ext cx="357" cy="86"/>
            </a:xfrm>
            <a:custGeom>
              <a:avLst/>
              <a:gdLst>
                <a:gd name="T0" fmla="*/ 85 w 715"/>
                <a:gd name="T1" fmla="*/ 0 h 171"/>
                <a:gd name="T2" fmla="*/ 628 w 715"/>
                <a:gd name="T3" fmla="*/ 0 h 171"/>
                <a:gd name="T4" fmla="*/ 656 w 715"/>
                <a:gd name="T5" fmla="*/ 3 h 171"/>
                <a:gd name="T6" fmla="*/ 678 w 715"/>
                <a:gd name="T7" fmla="*/ 16 h 171"/>
                <a:gd name="T8" fmla="*/ 697 w 715"/>
                <a:gd name="T9" fmla="*/ 35 h 171"/>
                <a:gd name="T10" fmla="*/ 709 w 715"/>
                <a:gd name="T11" fmla="*/ 58 h 171"/>
                <a:gd name="T12" fmla="*/ 715 w 715"/>
                <a:gd name="T13" fmla="*/ 85 h 171"/>
                <a:gd name="T14" fmla="*/ 709 w 715"/>
                <a:gd name="T15" fmla="*/ 113 h 171"/>
                <a:gd name="T16" fmla="*/ 697 w 715"/>
                <a:gd name="T17" fmla="*/ 136 h 171"/>
                <a:gd name="T18" fmla="*/ 678 w 715"/>
                <a:gd name="T19" fmla="*/ 154 h 171"/>
                <a:gd name="T20" fmla="*/ 656 w 715"/>
                <a:gd name="T21" fmla="*/ 166 h 171"/>
                <a:gd name="T22" fmla="*/ 628 w 715"/>
                <a:gd name="T23" fmla="*/ 171 h 171"/>
                <a:gd name="T24" fmla="*/ 85 w 715"/>
                <a:gd name="T25" fmla="*/ 171 h 171"/>
                <a:gd name="T26" fmla="*/ 57 w 715"/>
                <a:gd name="T27" fmla="*/ 166 h 171"/>
                <a:gd name="T28" fmla="*/ 35 w 715"/>
                <a:gd name="T29" fmla="*/ 154 h 171"/>
                <a:gd name="T30" fmla="*/ 16 w 715"/>
                <a:gd name="T31" fmla="*/ 136 h 171"/>
                <a:gd name="T32" fmla="*/ 5 w 715"/>
                <a:gd name="T33" fmla="*/ 113 h 171"/>
                <a:gd name="T34" fmla="*/ 0 w 715"/>
                <a:gd name="T35" fmla="*/ 85 h 171"/>
                <a:gd name="T36" fmla="*/ 5 w 715"/>
                <a:gd name="T37" fmla="*/ 58 h 171"/>
                <a:gd name="T38" fmla="*/ 16 w 715"/>
                <a:gd name="T39" fmla="*/ 35 h 171"/>
                <a:gd name="T40" fmla="*/ 35 w 715"/>
                <a:gd name="T41" fmla="*/ 16 h 171"/>
                <a:gd name="T42" fmla="*/ 57 w 715"/>
                <a:gd name="T43" fmla="*/ 3 h 171"/>
                <a:gd name="T44" fmla="*/ 85 w 715"/>
                <a:gd name="T4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15" h="171">
                  <a:moveTo>
                    <a:pt x="85" y="0"/>
                  </a:moveTo>
                  <a:lnTo>
                    <a:pt x="628" y="0"/>
                  </a:lnTo>
                  <a:lnTo>
                    <a:pt x="656" y="3"/>
                  </a:lnTo>
                  <a:lnTo>
                    <a:pt x="678" y="16"/>
                  </a:lnTo>
                  <a:lnTo>
                    <a:pt x="697" y="35"/>
                  </a:lnTo>
                  <a:lnTo>
                    <a:pt x="709" y="58"/>
                  </a:lnTo>
                  <a:lnTo>
                    <a:pt x="715" y="85"/>
                  </a:lnTo>
                  <a:lnTo>
                    <a:pt x="709" y="113"/>
                  </a:lnTo>
                  <a:lnTo>
                    <a:pt x="697" y="136"/>
                  </a:lnTo>
                  <a:lnTo>
                    <a:pt x="678" y="154"/>
                  </a:lnTo>
                  <a:lnTo>
                    <a:pt x="656" y="166"/>
                  </a:lnTo>
                  <a:lnTo>
                    <a:pt x="628" y="171"/>
                  </a:lnTo>
                  <a:lnTo>
                    <a:pt x="85" y="171"/>
                  </a:lnTo>
                  <a:lnTo>
                    <a:pt x="57" y="166"/>
                  </a:lnTo>
                  <a:lnTo>
                    <a:pt x="35" y="154"/>
                  </a:lnTo>
                  <a:lnTo>
                    <a:pt x="16" y="136"/>
                  </a:lnTo>
                  <a:lnTo>
                    <a:pt x="5" y="113"/>
                  </a:lnTo>
                  <a:lnTo>
                    <a:pt x="0" y="85"/>
                  </a:lnTo>
                  <a:lnTo>
                    <a:pt x="5" y="58"/>
                  </a:lnTo>
                  <a:lnTo>
                    <a:pt x="16" y="35"/>
                  </a:lnTo>
                  <a:lnTo>
                    <a:pt x="35" y="16"/>
                  </a:lnTo>
                  <a:lnTo>
                    <a:pt x="57" y="3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28">
              <a:extLst>
                <a:ext uri="{FF2B5EF4-FFF2-40B4-BE49-F238E27FC236}">
                  <a16:creationId xmlns:a16="http://schemas.microsoft.com/office/drawing/2014/main" id="{2625C9B2-19AA-4032-AC13-3408C094F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4" y="2258"/>
              <a:ext cx="166" cy="229"/>
            </a:xfrm>
            <a:custGeom>
              <a:avLst/>
              <a:gdLst>
                <a:gd name="T0" fmla="*/ 237 w 330"/>
                <a:gd name="T1" fmla="*/ 0 h 459"/>
                <a:gd name="T2" fmla="*/ 263 w 330"/>
                <a:gd name="T3" fmla="*/ 0 h 459"/>
                <a:gd name="T4" fmla="*/ 289 w 330"/>
                <a:gd name="T5" fmla="*/ 11 h 459"/>
                <a:gd name="T6" fmla="*/ 309 w 330"/>
                <a:gd name="T7" fmla="*/ 29 h 459"/>
                <a:gd name="T8" fmla="*/ 323 w 330"/>
                <a:gd name="T9" fmla="*/ 50 h 459"/>
                <a:gd name="T10" fmla="*/ 330 w 330"/>
                <a:gd name="T11" fmla="*/ 76 h 459"/>
                <a:gd name="T12" fmla="*/ 328 w 330"/>
                <a:gd name="T13" fmla="*/ 101 h 459"/>
                <a:gd name="T14" fmla="*/ 318 w 330"/>
                <a:gd name="T15" fmla="*/ 128 h 459"/>
                <a:gd name="T16" fmla="*/ 155 w 330"/>
                <a:gd name="T17" fmla="*/ 416 h 459"/>
                <a:gd name="T18" fmla="*/ 138 w 330"/>
                <a:gd name="T19" fmla="*/ 437 h 459"/>
                <a:gd name="T20" fmla="*/ 117 w 330"/>
                <a:gd name="T21" fmla="*/ 453 h 459"/>
                <a:gd name="T22" fmla="*/ 91 w 330"/>
                <a:gd name="T23" fmla="*/ 459 h 459"/>
                <a:gd name="T24" fmla="*/ 65 w 330"/>
                <a:gd name="T25" fmla="*/ 459 h 459"/>
                <a:gd name="T26" fmla="*/ 41 w 330"/>
                <a:gd name="T27" fmla="*/ 448 h 459"/>
                <a:gd name="T28" fmla="*/ 20 w 330"/>
                <a:gd name="T29" fmla="*/ 432 h 459"/>
                <a:gd name="T30" fmla="*/ 6 w 330"/>
                <a:gd name="T31" fmla="*/ 409 h 459"/>
                <a:gd name="T32" fmla="*/ 0 w 330"/>
                <a:gd name="T33" fmla="*/ 384 h 459"/>
                <a:gd name="T34" fmla="*/ 0 w 330"/>
                <a:gd name="T35" fmla="*/ 358 h 459"/>
                <a:gd name="T36" fmla="*/ 10 w 330"/>
                <a:gd name="T37" fmla="*/ 331 h 459"/>
                <a:gd name="T38" fmla="*/ 174 w 330"/>
                <a:gd name="T39" fmla="*/ 43 h 459"/>
                <a:gd name="T40" fmla="*/ 190 w 330"/>
                <a:gd name="T41" fmla="*/ 21 h 459"/>
                <a:gd name="T42" fmla="*/ 212 w 330"/>
                <a:gd name="T43" fmla="*/ 6 h 459"/>
                <a:gd name="T44" fmla="*/ 237 w 330"/>
                <a:gd name="T45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0" h="459">
                  <a:moveTo>
                    <a:pt x="237" y="0"/>
                  </a:moveTo>
                  <a:lnTo>
                    <a:pt x="263" y="0"/>
                  </a:lnTo>
                  <a:lnTo>
                    <a:pt x="289" y="11"/>
                  </a:lnTo>
                  <a:lnTo>
                    <a:pt x="309" y="29"/>
                  </a:lnTo>
                  <a:lnTo>
                    <a:pt x="323" y="50"/>
                  </a:lnTo>
                  <a:lnTo>
                    <a:pt x="330" y="76"/>
                  </a:lnTo>
                  <a:lnTo>
                    <a:pt x="328" y="101"/>
                  </a:lnTo>
                  <a:lnTo>
                    <a:pt x="318" y="128"/>
                  </a:lnTo>
                  <a:lnTo>
                    <a:pt x="155" y="416"/>
                  </a:lnTo>
                  <a:lnTo>
                    <a:pt x="138" y="437"/>
                  </a:lnTo>
                  <a:lnTo>
                    <a:pt x="117" y="453"/>
                  </a:lnTo>
                  <a:lnTo>
                    <a:pt x="91" y="459"/>
                  </a:lnTo>
                  <a:lnTo>
                    <a:pt x="65" y="459"/>
                  </a:lnTo>
                  <a:lnTo>
                    <a:pt x="41" y="448"/>
                  </a:lnTo>
                  <a:lnTo>
                    <a:pt x="20" y="432"/>
                  </a:lnTo>
                  <a:lnTo>
                    <a:pt x="6" y="409"/>
                  </a:lnTo>
                  <a:lnTo>
                    <a:pt x="0" y="384"/>
                  </a:lnTo>
                  <a:lnTo>
                    <a:pt x="0" y="358"/>
                  </a:lnTo>
                  <a:lnTo>
                    <a:pt x="10" y="331"/>
                  </a:lnTo>
                  <a:lnTo>
                    <a:pt x="174" y="43"/>
                  </a:lnTo>
                  <a:lnTo>
                    <a:pt x="190" y="21"/>
                  </a:lnTo>
                  <a:lnTo>
                    <a:pt x="212" y="6"/>
                  </a:lnTo>
                  <a:lnTo>
                    <a:pt x="2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1" name="Freeform 29">
              <a:extLst>
                <a:ext uri="{FF2B5EF4-FFF2-40B4-BE49-F238E27FC236}">
                  <a16:creationId xmlns:a16="http://schemas.microsoft.com/office/drawing/2014/main" id="{1F2DB208-6DBC-4F96-B78F-FA81B1B2B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1" y="2258"/>
              <a:ext cx="164" cy="229"/>
            </a:xfrm>
            <a:custGeom>
              <a:avLst/>
              <a:gdLst>
                <a:gd name="T0" fmla="*/ 91 w 328"/>
                <a:gd name="T1" fmla="*/ 0 h 459"/>
                <a:gd name="T2" fmla="*/ 116 w 328"/>
                <a:gd name="T3" fmla="*/ 6 h 459"/>
                <a:gd name="T4" fmla="*/ 138 w 328"/>
                <a:gd name="T5" fmla="*/ 21 h 459"/>
                <a:gd name="T6" fmla="*/ 155 w 328"/>
                <a:gd name="T7" fmla="*/ 43 h 459"/>
                <a:gd name="T8" fmla="*/ 318 w 328"/>
                <a:gd name="T9" fmla="*/ 331 h 459"/>
                <a:gd name="T10" fmla="*/ 328 w 328"/>
                <a:gd name="T11" fmla="*/ 358 h 459"/>
                <a:gd name="T12" fmla="*/ 328 w 328"/>
                <a:gd name="T13" fmla="*/ 384 h 459"/>
                <a:gd name="T14" fmla="*/ 322 w 328"/>
                <a:gd name="T15" fmla="*/ 409 h 459"/>
                <a:gd name="T16" fmla="*/ 308 w 328"/>
                <a:gd name="T17" fmla="*/ 432 h 459"/>
                <a:gd name="T18" fmla="*/ 287 w 328"/>
                <a:gd name="T19" fmla="*/ 448 h 459"/>
                <a:gd name="T20" fmla="*/ 263 w 328"/>
                <a:gd name="T21" fmla="*/ 459 h 459"/>
                <a:gd name="T22" fmla="*/ 237 w 328"/>
                <a:gd name="T23" fmla="*/ 459 h 459"/>
                <a:gd name="T24" fmla="*/ 213 w 328"/>
                <a:gd name="T25" fmla="*/ 453 h 459"/>
                <a:gd name="T26" fmla="*/ 190 w 328"/>
                <a:gd name="T27" fmla="*/ 437 h 459"/>
                <a:gd name="T28" fmla="*/ 173 w 328"/>
                <a:gd name="T29" fmla="*/ 416 h 459"/>
                <a:gd name="T30" fmla="*/ 10 w 328"/>
                <a:gd name="T31" fmla="*/ 128 h 459"/>
                <a:gd name="T32" fmla="*/ 0 w 328"/>
                <a:gd name="T33" fmla="*/ 101 h 459"/>
                <a:gd name="T34" fmla="*/ 0 w 328"/>
                <a:gd name="T35" fmla="*/ 76 h 459"/>
                <a:gd name="T36" fmla="*/ 5 w 328"/>
                <a:gd name="T37" fmla="*/ 50 h 459"/>
                <a:gd name="T38" fmla="*/ 20 w 328"/>
                <a:gd name="T39" fmla="*/ 29 h 459"/>
                <a:gd name="T40" fmla="*/ 39 w 328"/>
                <a:gd name="T41" fmla="*/ 11 h 459"/>
                <a:gd name="T42" fmla="*/ 65 w 328"/>
                <a:gd name="T43" fmla="*/ 0 h 459"/>
                <a:gd name="T44" fmla="*/ 91 w 328"/>
                <a:gd name="T45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8" h="459">
                  <a:moveTo>
                    <a:pt x="91" y="0"/>
                  </a:moveTo>
                  <a:lnTo>
                    <a:pt x="116" y="6"/>
                  </a:lnTo>
                  <a:lnTo>
                    <a:pt x="138" y="21"/>
                  </a:lnTo>
                  <a:lnTo>
                    <a:pt x="155" y="43"/>
                  </a:lnTo>
                  <a:lnTo>
                    <a:pt x="318" y="331"/>
                  </a:lnTo>
                  <a:lnTo>
                    <a:pt x="328" y="358"/>
                  </a:lnTo>
                  <a:lnTo>
                    <a:pt x="328" y="384"/>
                  </a:lnTo>
                  <a:lnTo>
                    <a:pt x="322" y="409"/>
                  </a:lnTo>
                  <a:lnTo>
                    <a:pt x="308" y="432"/>
                  </a:lnTo>
                  <a:lnTo>
                    <a:pt x="287" y="448"/>
                  </a:lnTo>
                  <a:lnTo>
                    <a:pt x="263" y="459"/>
                  </a:lnTo>
                  <a:lnTo>
                    <a:pt x="237" y="459"/>
                  </a:lnTo>
                  <a:lnTo>
                    <a:pt x="213" y="453"/>
                  </a:lnTo>
                  <a:lnTo>
                    <a:pt x="190" y="437"/>
                  </a:lnTo>
                  <a:lnTo>
                    <a:pt x="173" y="416"/>
                  </a:lnTo>
                  <a:lnTo>
                    <a:pt x="10" y="128"/>
                  </a:lnTo>
                  <a:lnTo>
                    <a:pt x="0" y="101"/>
                  </a:lnTo>
                  <a:lnTo>
                    <a:pt x="0" y="76"/>
                  </a:lnTo>
                  <a:lnTo>
                    <a:pt x="5" y="50"/>
                  </a:lnTo>
                  <a:lnTo>
                    <a:pt x="20" y="29"/>
                  </a:lnTo>
                  <a:lnTo>
                    <a:pt x="39" y="11"/>
                  </a:lnTo>
                  <a:lnTo>
                    <a:pt x="65" y="0"/>
                  </a:lnTo>
                  <a:lnTo>
                    <a:pt x="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 30">
              <a:extLst>
                <a:ext uri="{FF2B5EF4-FFF2-40B4-BE49-F238E27FC236}">
                  <a16:creationId xmlns:a16="http://schemas.microsoft.com/office/drawing/2014/main" id="{7998E5AB-6B64-431B-8013-51B653290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8" y="2679"/>
              <a:ext cx="225" cy="168"/>
            </a:xfrm>
            <a:custGeom>
              <a:avLst/>
              <a:gdLst>
                <a:gd name="T0" fmla="*/ 76 w 450"/>
                <a:gd name="T1" fmla="*/ 0 h 336"/>
                <a:gd name="T2" fmla="*/ 102 w 450"/>
                <a:gd name="T3" fmla="*/ 0 h 336"/>
                <a:gd name="T4" fmla="*/ 127 w 450"/>
                <a:gd name="T5" fmla="*/ 10 h 336"/>
                <a:gd name="T6" fmla="*/ 410 w 450"/>
                <a:gd name="T7" fmla="*/ 177 h 336"/>
                <a:gd name="T8" fmla="*/ 431 w 450"/>
                <a:gd name="T9" fmla="*/ 194 h 336"/>
                <a:gd name="T10" fmla="*/ 445 w 450"/>
                <a:gd name="T11" fmla="*/ 216 h 336"/>
                <a:gd name="T12" fmla="*/ 450 w 450"/>
                <a:gd name="T13" fmla="*/ 242 h 336"/>
                <a:gd name="T14" fmla="*/ 450 w 450"/>
                <a:gd name="T15" fmla="*/ 269 h 336"/>
                <a:gd name="T16" fmla="*/ 442 w 450"/>
                <a:gd name="T17" fmla="*/ 293 h 336"/>
                <a:gd name="T18" fmla="*/ 424 w 450"/>
                <a:gd name="T19" fmla="*/ 315 h 336"/>
                <a:gd name="T20" fmla="*/ 402 w 450"/>
                <a:gd name="T21" fmla="*/ 331 h 336"/>
                <a:gd name="T22" fmla="*/ 377 w 450"/>
                <a:gd name="T23" fmla="*/ 336 h 336"/>
                <a:gd name="T24" fmla="*/ 352 w 450"/>
                <a:gd name="T25" fmla="*/ 336 h 336"/>
                <a:gd name="T26" fmla="*/ 326 w 450"/>
                <a:gd name="T27" fmla="*/ 325 h 336"/>
                <a:gd name="T28" fmla="*/ 42 w 450"/>
                <a:gd name="T29" fmla="*/ 159 h 336"/>
                <a:gd name="T30" fmla="*/ 21 w 450"/>
                <a:gd name="T31" fmla="*/ 141 h 336"/>
                <a:gd name="T32" fmla="*/ 7 w 450"/>
                <a:gd name="T33" fmla="*/ 120 h 336"/>
                <a:gd name="T34" fmla="*/ 0 w 450"/>
                <a:gd name="T35" fmla="*/ 93 h 336"/>
                <a:gd name="T36" fmla="*/ 2 w 450"/>
                <a:gd name="T37" fmla="*/ 67 h 336"/>
                <a:gd name="T38" fmla="*/ 12 w 450"/>
                <a:gd name="T39" fmla="*/ 42 h 336"/>
                <a:gd name="T40" fmla="*/ 28 w 450"/>
                <a:gd name="T41" fmla="*/ 19 h 336"/>
                <a:gd name="T42" fmla="*/ 50 w 450"/>
                <a:gd name="T43" fmla="*/ 5 h 336"/>
                <a:gd name="T44" fmla="*/ 76 w 450"/>
                <a:gd name="T45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50" h="336">
                  <a:moveTo>
                    <a:pt x="76" y="0"/>
                  </a:moveTo>
                  <a:lnTo>
                    <a:pt x="102" y="0"/>
                  </a:lnTo>
                  <a:lnTo>
                    <a:pt x="127" y="10"/>
                  </a:lnTo>
                  <a:lnTo>
                    <a:pt x="410" y="177"/>
                  </a:lnTo>
                  <a:lnTo>
                    <a:pt x="431" y="194"/>
                  </a:lnTo>
                  <a:lnTo>
                    <a:pt x="445" y="216"/>
                  </a:lnTo>
                  <a:lnTo>
                    <a:pt x="450" y="242"/>
                  </a:lnTo>
                  <a:lnTo>
                    <a:pt x="450" y="269"/>
                  </a:lnTo>
                  <a:lnTo>
                    <a:pt x="442" y="293"/>
                  </a:lnTo>
                  <a:lnTo>
                    <a:pt x="424" y="315"/>
                  </a:lnTo>
                  <a:lnTo>
                    <a:pt x="402" y="331"/>
                  </a:lnTo>
                  <a:lnTo>
                    <a:pt x="377" y="336"/>
                  </a:lnTo>
                  <a:lnTo>
                    <a:pt x="352" y="336"/>
                  </a:lnTo>
                  <a:lnTo>
                    <a:pt x="326" y="325"/>
                  </a:lnTo>
                  <a:lnTo>
                    <a:pt x="42" y="159"/>
                  </a:lnTo>
                  <a:lnTo>
                    <a:pt x="21" y="141"/>
                  </a:lnTo>
                  <a:lnTo>
                    <a:pt x="7" y="120"/>
                  </a:lnTo>
                  <a:lnTo>
                    <a:pt x="0" y="93"/>
                  </a:lnTo>
                  <a:lnTo>
                    <a:pt x="2" y="67"/>
                  </a:lnTo>
                  <a:lnTo>
                    <a:pt x="12" y="42"/>
                  </a:lnTo>
                  <a:lnTo>
                    <a:pt x="28" y="19"/>
                  </a:lnTo>
                  <a:lnTo>
                    <a:pt x="50" y="5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5" name="Freeform 31">
              <a:extLst>
                <a:ext uri="{FF2B5EF4-FFF2-40B4-BE49-F238E27FC236}">
                  <a16:creationId xmlns:a16="http://schemas.microsoft.com/office/drawing/2014/main" id="{77E28875-37D2-4227-819A-E0AAA46EF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6" y="2679"/>
              <a:ext cx="225" cy="168"/>
            </a:xfrm>
            <a:custGeom>
              <a:avLst/>
              <a:gdLst>
                <a:gd name="T0" fmla="*/ 375 w 450"/>
                <a:gd name="T1" fmla="*/ 0 h 336"/>
                <a:gd name="T2" fmla="*/ 400 w 450"/>
                <a:gd name="T3" fmla="*/ 5 h 336"/>
                <a:gd name="T4" fmla="*/ 422 w 450"/>
                <a:gd name="T5" fmla="*/ 19 h 336"/>
                <a:gd name="T6" fmla="*/ 438 w 450"/>
                <a:gd name="T7" fmla="*/ 42 h 336"/>
                <a:gd name="T8" fmla="*/ 448 w 450"/>
                <a:gd name="T9" fmla="*/ 67 h 336"/>
                <a:gd name="T10" fmla="*/ 450 w 450"/>
                <a:gd name="T11" fmla="*/ 93 h 336"/>
                <a:gd name="T12" fmla="*/ 443 w 450"/>
                <a:gd name="T13" fmla="*/ 120 h 336"/>
                <a:gd name="T14" fmla="*/ 429 w 450"/>
                <a:gd name="T15" fmla="*/ 141 h 336"/>
                <a:gd name="T16" fmla="*/ 406 w 450"/>
                <a:gd name="T17" fmla="*/ 159 h 336"/>
                <a:gd name="T18" fmla="*/ 124 w 450"/>
                <a:gd name="T19" fmla="*/ 325 h 336"/>
                <a:gd name="T20" fmla="*/ 100 w 450"/>
                <a:gd name="T21" fmla="*/ 336 h 336"/>
                <a:gd name="T22" fmla="*/ 74 w 450"/>
                <a:gd name="T23" fmla="*/ 336 h 336"/>
                <a:gd name="T24" fmla="*/ 48 w 450"/>
                <a:gd name="T25" fmla="*/ 331 h 336"/>
                <a:gd name="T26" fmla="*/ 27 w 450"/>
                <a:gd name="T27" fmla="*/ 315 h 336"/>
                <a:gd name="T28" fmla="*/ 10 w 450"/>
                <a:gd name="T29" fmla="*/ 293 h 336"/>
                <a:gd name="T30" fmla="*/ 0 w 450"/>
                <a:gd name="T31" fmla="*/ 269 h 336"/>
                <a:gd name="T32" fmla="*/ 0 w 450"/>
                <a:gd name="T33" fmla="*/ 242 h 336"/>
                <a:gd name="T34" fmla="*/ 7 w 450"/>
                <a:gd name="T35" fmla="*/ 216 h 336"/>
                <a:gd name="T36" fmla="*/ 21 w 450"/>
                <a:gd name="T37" fmla="*/ 194 h 336"/>
                <a:gd name="T38" fmla="*/ 41 w 450"/>
                <a:gd name="T39" fmla="*/ 177 h 336"/>
                <a:gd name="T40" fmla="*/ 323 w 450"/>
                <a:gd name="T41" fmla="*/ 10 h 336"/>
                <a:gd name="T42" fmla="*/ 349 w 450"/>
                <a:gd name="T43" fmla="*/ 0 h 336"/>
                <a:gd name="T44" fmla="*/ 375 w 450"/>
                <a:gd name="T45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50" h="336">
                  <a:moveTo>
                    <a:pt x="375" y="0"/>
                  </a:moveTo>
                  <a:lnTo>
                    <a:pt x="400" y="5"/>
                  </a:lnTo>
                  <a:lnTo>
                    <a:pt x="422" y="19"/>
                  </a:lnTo>
                  <a:lnTo>
                    <a:pt x="438" y="42"/>
                  </a:lnTo>
                  <a:lnTo>
                    <a:pt x="448" y="67"/>
                  </a:lnTo>
                  <a:lnTo>
                    <a:pt x="450" y="93"/>
                  </a:lnTo>
                  <a:lnTo>
                    <a:pt x="443" y="120"/>
                  </a:lnTo>
                  <a:lnTo>
                    <a:pt x="429" y="141"/>
                  </a:lnTo>
                  <a:lnTo>
                    <a:pt x="406" y="159"/>
                  </a:lnTo>
                  <a:lnTo>
                    <a:pt x="124" y="325"/>
                  </a:lnTo>
                  <a:lnTo>
                    <a:pt x="100" y="336"/>
                  </a:lnTo>
                  <a:lnTo>
                    <a:pt x="74" y="336"/>
                  </a:lnTo>
                  <a:lnTo>
                    <a:pt x="48" y="331"/>
                  </a:lnTo>
                  <a:lnTo>
                    <a:pt x="27" y="315"/>
                  </a:lnTo>
                  <a:lnTo>
                    <a:pt x="10" y="293"/>
                  </a:lnTo>
                  <a:lnTo>
                    <a:pt x="0" y="269"/>
                  </a:lnTo>
                  <a:lnTo>
                    <a:pt x="0" y="242"/>
                  </a:lnTo>
                  <a:lnTo>
                    <a:pt x="7" y="216"/>
                  </a:lnTo>
                  <a:lnTo>
                    <a:pt x="21" y="194"/>
                  </a:lnTo>
                  <a:lnTo>
                    <a:pt x="41" y="177"/>
                  </a:lnTo>
                  <a:lnTo>
                    <a:pt x="323" y="10"/>
                  </a:lnTo>
                  <a:lnTo>
                    <a:pt x="349" y="0"/>
                  </a:lnTo>
                  <a:lnTo>
                    <a:pt x="3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33BB745B-23F0-49DA-97D4-2C2F243DAB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5" y="2724"/>
              <a:ext cx="602" cy="821"/>
            </a:xfrm>
            <a:custGeom>
              <a:avLst/>
              <a:gdLst>
                <a:gd name="T0" fmla="*/ 112 w 1204"/>
                <a:gd name="T1" fmla="*/ 1063 h 1642"/>
                <a:gd name="T2" fmla="*/ 154 w 1204"/>
                <a:gd name="T3" fmla="*/ 1095 h 1642"/>
                <a:gd name="T4" fmla="*/ 170 w 1204"/>
                <a:gd name="T5" fmla="*/ 1145 h 1642"/>
                <a:gd name="T6" fmla="*/ 178 w 1204"/>
                <a:gd name="T7" fmla="*/ 1278 h 1642"/>
                <a:gd name="T8" fmla="*/ 211 w 1204"/>
                <a:gd name="T9" fmla="*/ 1433 h 1642"/>
                <a:gd name="T10" fmla="*/ 249 w 1204"/>
                <a:gd name="T11" fmla="*/ 1550 h 1642"/>
                <a:gd name="T12" fmla="*/ 239 w 1204"/>
                <a:gd name="T13" fmla="*/ 1601 h 1642"/>
                <a:gd name="T14" fmla="*/ 199 w 1204"/>
                <a:gd name="T15" fmla="*/ 1637 h 1642"/>
                <a:gd name="T16" fmla="*/ 147 w 1204"/>
                <a:gd name="T17" fmla="*/ 1640 h 1642"/>
                <a:gd name="T18" fmla="*/ 104 w 1204"/>
                <a:gd name="T19" fmla="*/ 1614 h 1642"/>
                <a:gd name="T20" fmla="*/ 62 w 1204"/>
                <a:gd name="T21" fmla="*/ 1520 h 1642"/>
                <a:gd name="T22" fmla="*/ 22 w 1204"/>
                <a:gd name="T23" fmla="*/ 1373 h 1642"/>
                <a:gd name="T24" fmla="*/ 0 w 1204"/>
                <a:gd name="T25" fmla="*/ 1145 h 1642"/>
                <a:gd name="T26" fmla="*/ 17 w 1204"/>
                <a:gd name="T27" fmla="*/ 1095 h 1642"/>
                <a:gd name="T28" fmla="*/ 59 w 1204"/>
                <a:gd name="T29" fmla="*/ 1063 h 1642"/>
                <a:gd name="T30" fmla="*/ 1119 w 1204"/>
                <a:gd name="T31" fmla="*/ 0 h 1642"/>
                <a:gd name="T32" fmla="*/ 1170 w 1204"/>
                <a:gd name="T33" fmla="*/ 18 h 1642"/>
                <a:gd name="T34" fmla="*/ 1199 w 1204"/>
                <a:gd name="T35" fmla="*/ 60 h 1642"/>
                <a:gd name="T36" fmla="*/ 1199 w 1204"/>
                <a:gd name="T37" fmla="*/ 115 h 1642"/>
                <a:gd name="T38" fmla="*/ 1170 w 1204"/>
                <a:gd name="T39" fmla="*/ 157 h 1642"/>
                <a:gd name="T40" fmla="*/ 1119 w 1204"/>
                <a:gd name="T41" fmla="*/ 173 h 1642"/>
                <a:gd name="T42" fmla="*/ 991 w 1204"/>
                <a:gd name="T43" fmla="*/ 182 h 1642"/>
                <a:gd name="T44" fmla="*/ 837 w 1204"/>
                <a:gd name="T45" fmla="*/ 216 h 1642"/>
                <a:gd name="T46" fmla="*/ 668 w 1204"/>
                <a:gd name="T47" fmla="*/ 290 h 1642"/>
                <a:gd name="T48" fmla="*/ 516 w 1204"/>
                <a:gd name="T49" fmla="*/ 395 h 1642"/>
                <a:gd name="T50" fmla="*/ 386 w 1204"/>
                <a:gd name="T51" fmla="*/ 527 h 1642"/>
                <a:gd name="T52" fmla="*/ 284 w 1204"/>
                <a:gd name="T53" fmla="*/ 683 h 1642"/>
                <a:gd name="T54" fmla="*/ 230 w 1204"/>
                <a:gd name="T55" fmla="*/ 789 h 1642"/>
                <a:gd name="T56" fmla="*/ 185 w 1204"/>
                <a:gd name="T57" fmla="*/ 816 h 1642"/>
                <a:gd name="T58" fmla="*/ 133 w 1204"/>
                <a:gd name="T59" fmla="*/ 812 h 1642"/>
                <a:gd name="T60" fmla="*/ 93 w 1204"/>
                <a:gd name="T61" fmla="*/ 777 h 1642"/>
                <a:gd name="T62" fmla="*/ 83 w 1204"/>
                <a:gd name="T63" fmla="*/ 727 h 1642"/>
                <a:gd name="T64" fmla="*/ 119 w 1204"/>
                <a:gd name="T65" fmla="*/ 633 h 1642"/>
                <a:gd name="T66" fmla="*/ 190 w 1204"/>
                <a:gd name="T67" fmla="*/ 506 h 1642"/>
                <a:gd name="T68" fmla="*/ 190 w 1204"/>
                <a:gd name="T69" fmla="*/ 506 h 1642"/>
                <a:gd name="T70" fmla="*/ 279 w 1204"/>
                <a:gd name="T71" fmla="*/ 389 h 1642"/>
                <a:gd name="T72" fmla="*/ 381 w 1204"/>
                <a:gd name="T73" fmla="*/ 287 h 1642"/>
                <a:gd name="T74" fmla="*/ 495 w 1204"/>
                <a:gd name="T75" fmla="*/ 196 h 1642"/>
                <a:gd name="T76" fmla="*/ 555 w 1204"/>
                <a:gd name="T77" fmla="*/ 157 h 1642"/>
                <a:gd name="T78" fmla="*/ 683 w 1204"/>
                <a:gd name="T79" fmla="*/ 90 h 1642"/>
                <a:gd name="T80" fmla="*/ 824 w 1204"/>
                <a:gd name="T81" fmla="*/ 41 h 1642"/>
                <a:gd name="T82" fmla="*/ 1009 w 1204"/>
                <a:gd name="T83" fmla="*/ 7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04" h="1642">
                  <a:moveTo>
                    <a:pt x="85" y="1058"/>
                  </a:moveTo>
                  <a:lnTo>
                    <a:pt x="112" y="1063"/>
                  </a:lnTo>
                  <a:lnTo>
                    <a:pt x="135" y="1076"/>
                  </a:lnTo>
                  <a:lnTo>
                    <a:pt x="154" y="1095"/>
                  </a:lnTo>
                  <a:lnTo>
                    <a:pt x="164" y="1118"/>
                  </a:lnTo>
                  <a:lnTo>
                    <a:pt x="170" y="1145"/>
                  </a:lnTo>
                  <a:lnTo>
                    <a:pt x="171" y="1212"/>
                  </a:lnTo>
                  <a:lnTo>
                    <a:pt x="178" y="1278"/>
                  </a:lnTo>
                  <a:lnTo>
                    <a:pt x="189" y="1340"/>
                  </a:lnTo>
                  <a:lnTo>
                    <a:pt x="211" y="1433"/>
                  </a:lnTo>
                  <a:lnTo>
                    <a:pt x="244" y="1524"/>
                  </a:lnTo>
                  <a:lnTo>
                    <a:pt x="249" y="1550"/>
                  </a:lnTo>
                  <a:lnTo>
                    <a:pt x="247" y="1577"/>
                  </a:lnTo>
                  <a:lnTo>
                    <a:pt x="239" y="1601"/>
                  </a:lnTo>
                  <a:lnTo>
                    <a:pt x="221" y="1623"/>
                  </a:lnTo>
                  <a:lnTo>
                    <a:pt x="199" y="1637"/>
                  </a:lnTo>
                  <a:lnTo>
                    <a:pt x="173" y="1642"/>
                  </a:lnTo>
                  <a:lnTo>
                    <a:pt x="147" y="1640"/>
                  </a:lnTo>
                  <a:lnTo>
                    <a:pt x="123" y="1632"/>
                  </a:lnTo>
                  <a:lnTo>
                    <a:pt x="104" y="1614"/>
                  </a:lnTo>
                  <a:lnTo>
                    <a:pt x="88" y="1591"/>
                  </a:lnTo>
                  <a:lnTo>
                    <a:pt x="62" y="1520"/>
                  </a:lnTo>
                  <a:lnTo>
                    <a:pt x="40" y="1448"/>
                  </a:lnTo>
                  <a:lnTo>
                    <a:pt x="22" y="1373"/>
                  </a:lnTo>
                  <a:lnTo>
                    <a:pt x="7" y="1260"/>
                  </a:lnTo>
                  <a:lnTo>
                    <a:pt x="0" y="1145"/>
                  </a:lnTo>
                  <a:lnTo>
                    <a:pt x="5" y="1118"/>
                  </a:lnTo>
                  <a:lnTo>
                    <a:pt x="17" y="1095"/>
                  </a:lnTo>
                  <a:lnTo>
                    <a:pt x="35" y="1076"/>
                  </a:lnTo>
                  <a:lnTo>
                    <a:pt x="59" y="1063"/>
                  </a:lnTo>
                  <a:lnTo>
                    <a:pt x="85" y="1058"/>
                  </a:lnTo>
                  <a:close/>
                  <a:moveTo>
                    <a:pt x="1119" y="0"/>
                  </a:moveTo>
                  <a:lnTo>
                    <a:pt x="1147" y="5"/>
                  </a:lnTo>
                  <a:lnTo>
                    <a:pt x="1170" y="18"/>
                  </a:lnTo>
                  <a:lnTo>
                    <a:pt x="1187" y="35"/>
                  </a:lnTo>
                  <a:lnTo>
                    <a:pt x="1199" y="60"/>
                  </a:lnTo>
                  <a:lnTo>
                    <a:pt x="1204" y="87"/>
                  </a:lnTo>
                  <a:lnTo>
                    <a:pt x="1199" y="115"/>
                  </a:lnTo>
                  <a:lnTo>
                    <a:pt x="1187" y="138"/>
                  </a:lnTo>
                  <a:lnTo>
                    <a:pt x="1170" y="157"/>
                  </a:lnTo>
                  <a:lnTo>
                    <a:pt x="1147" y="170"/>
                  </a:lnTo>
                  <a:lnTo>
                    <a:pt x="1119" y="173"/>
                  </a:lnTo>
                  <a:lnTo>
                    <a:pt x="1055" y="175"/>
                  </a:lnTo>
                  <a:lnTo>
                    <a:pt x="991" y="182"/>
                  </a:lnTo>
                  <a:lnTo>
                    <a:pt x="931" y="191"/>
                  </a:lnTo>
                  <a:lnTo>
                    <a:pt x="837" y="216"/>
                  </a:lnTo>
                  <a:lnTo>
                    <a:pt x="749" y="249"/>
                  </a:lnTo>
                  <a:lnTo>
                    <a:pt x="668" y="290"/>
                  </a:lnTo>
                  <a:lnTo>
                    <a:pt x="588" y="338"/>
                  </a:lnTo>
                  <a:lnTo>
                    <a:pt x="516" y="395"/>
                  </a:lnTo>
                  <a:lnTo>
                    <a:pt x="448" y="458"/>
                  </a:lnTo>
                  <a:lnTo>
                    <a:pt x="386" y="527"/>
                  </a:lnTo>
                  <a:lnTo>
                    <a:pt x="330" y="602"/>
                  </a:lnTo>
                  <a:lnTo>
                    <a:pt x="284" y="683"/>
                  </a:lnTo>
                  <a:lnTo>
                    <a:pt x="244" y="766"/>
                  </a:lnTo>
                  <a:lnTo>
                    <a:pt x="230" y="789"/>
                  </a:lnTo>
                  <a:lnTo>
                    <a:pt x="209" y="807"/>
                  </a:lnTo>
                  <a:lnTo>
                    <a:pt x="185" y="816"/>
                  </a:lnTo>
                  <a:lnTo>
                    <a:pt x="159" y="819"/>
                  </a:lnTo>
                  <a:lnTo>
                    <a:pt x="133" y="812"/>
                  </a:lnTo>
                  <a:lnTo>
                    <a:pt x="111" y="798"/>
                  </a:lnTo>
                  <a:lnTo>
                    <a:pt x="93" y="777"/>
                  </a:lnTo>
                  <a:lnTo>
                    <a:pt x="85" y="754"/>
                  </a:lnTo>
                  <a:lnTo>
                    <a:pt x="83" y="727"/>
                  </a:lnTo>
                  <a:lnTo>
                    <a:pt x="88" y="699"/>
                  </a:lnTo>
                  <a:lnTo>
                    <a:pt x="119" y="633"/>
                  </a:lnTo>
                  <a:lnTo>
                    <a:pt x="154" y="568"/>
                  </a:lnTo>
                  <a:lnTo>
                    <a:pt x="190" y="506"/>
                  </a:lnTo>
                  <a:lnTo>
                    <a:pt x="192" y="506"/>
                  </a:lnTo>
                  <a:lnTo>
                    <a:pt x="190" y="506"/>
                  </a:lnTo>
                  <a:lnTo>
                    <a:pt x="234" y="446"/>
                  </a:lnTo>
                  <a:lnTo>
                    <a:pt x="279" y="389"/>
                  </a:lnTo>
                  <a:lnTo>
                    <a:pt x="329" y="336"/>
                  </a:lnTo>
                  <a:lnTo>
                    <a:pt x="381" y="287"/>
                  </a:lnTo>
                  <a:lnTo>
                    <a:pt x="436" y="239"/>
                  </a:lnTo>
                  <a:lnTo>
                    <a:pt x="495" y="196"/>
                  </a:lnTo>
                  <a:lnTo>
                    <a:pt x="495" y="195"/>
                  </a:lnTo>
                  <a:lnTo>
                    <a:pt x="555" y="157"/>
                  </a:lnTo>
                  <a:lnTo>
                    <a:pt x="618" y="122"/>
                  </a:lnTo>
                  <a:lnTo>
                    <a:pt x="683" y="90"/>
                  </a:lnTo>
                  <a:lnTo>
                    <a:pt x="753" y="64"/>
                  </a:lnTo>
                  <a:lnTo>
                    <a:pt x="824" y="41"/>
                  </a:lnTo>
                  <a:lnTo>
                    <a:pt x="898" y="23"/>
                  </a:lnTo>
                  <a:lnTo>
                    <a:pt x="1009" y="7"/>
                  </a:lnTo>
                  <a:lnTo>
                    <a:pt x="11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A7AC1E8-9332-4C65-B166-7AE664DD8A7E}"/>
              </a:ext>
            </a:extLst>
          </p:cNvPr>
          <p:cNvSpPr/>
          <p:nvPr/>
        </p:nvSpPr>
        <p:spPr>
          <a:xfrm>
            <a:off x="301403" y="1091219"/>
            <a:ext cx="5248140" cy="50381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E3E79A-8961-4C09-85B5-6756BC5D5616}"/>
              </a:ext>
            </a:extLst>
          </p:cNvPr>
          <p:cNvSpPr txBox="1"/>
          <p:nvPr/>
        </p:nvSpPr>
        <p:spPr>
          <a:xfrm>
            <a:off x="373797" y="3007360"/>
            <a:ext cx="51033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8A57FFBA-20C7-4288-A6C8-8DCB4837E888}"/>
              </a:ext>
            </a:extLst>
          </p:cNvPr>
          <p:cNvSpPr txBox="1"/>
          <p:nvPr/>
        </p:nvSpPr>
        <p:spPr>
          <a:xfrm>
            <a:off x="373797" y="1746355"/>
            <a:ext cx="5103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Title For Your Text.</a:t>
            </a:r>
          </a:p>
        </p:txBody>
      </p:sp>
    </p:spTree>
    <p:extLst>
      <p:ext uri="{BB962C8B-B14F-4D97-AF65-F5344CB8AC3E}">
        <p14:creationId xmlns:p14="http://schemas.microsoft.com/office/powerpoint/2010/main" val="200680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reeform 9"/>
          <p:cNvSpPr>
            <a:spLocks noEditPoints="1"/>
          </p:cNvSpPr>
          <p:nvPr/>
        </p:nvSpPr>
        <p:spPr bwMode="auto">
          <a:xfrm>
            <a:off x="1159176" y="602293"/>
            <a:ext cx="9873648" cy="5653415"/>
          </a:xfrm>
          <a:custGeom>
            <a:avLst/>
            <a:gdLst>
              <a:gd name="T0" fmla="*/ 1414 w 5364"/>
              <a:gd name="T1" fmla="*/ 1497 h 2583"/>
              <a:gd name="T2" fmla="*/ 1486 w 5364"/>
              <a:gd name="T3" fmla="*/ 1115 h 2583"/>
              <a:gd name="T4" fmla="*/ 1546 w 5364"/>
              <a:gd name="T5" fmla="*/ 923 h 2583"/>
              <a:gd name="T6" fmla="*/ 1469 w 5364"/>
              <a:gd name="T7" fmla="*/ 805 h 2583"/>
              <a:gd name="T8" fmla="*/ 1215 w 5364"/>
              <a:gd name="T9" fmla="*/ 415 h 2583"/>
              <a:gd name="T10" fmla="*/ 289 w 5364"/>
              <a:gd name="T11" fmla="*/ 401 h 2583"/>
              <a:gd name="T12" fmla="*/ 425 w 5364"/>
              <a:gd name="T13" fmla="*/ 656 h 2583"/>
              <a:gd name="T14" fmla="*/ 826 w 5364"/>
              <a:gd name="T15" fmla="*/ 895 h 2583"/>
              <a:gd name="T16" fmla="*/ 1469 w 5364"/>
              <a:gd name="T17" fmla="*/ 1505 h 2583"/>
              <a:gd name="T18" fmla="*/ 1559 w 5364"/>
              <a:gd name="T19" fmla="*/ 2480 h 2583"/>
              <a:gd name="T20" fmla="*/ 1509 w 5364"/>
              <a:gd name="T21" fmla="*/ 952 h 2583"/>
              <a:gd name="T22" fmla="*/ 1354 w 5364"/>
              <a:gd name="T23" fmla="*/ 910 h 2583"/>
              <a:gd name="T24" fmla="*/ 1768 w 5364"/>
              <a:gd name="T25" fmla="*/ 889 h 2583"/>
              <a:gd name="T26" fmla="*/ 754 w 5364"/>
              <a:gd name="T27" fmla="*/ 837 h 2583"/>
              <a:gd name="T28" fmla="*/ 1590 w 5364"/>
              <a:gd name="T29" fmla="*/ 2470 h 2583"/>
              <a:gd name="T30" fmla="*/ 1519 w 5364"/>
              <a:gd name="T31" fmla="*/ 2375 h 2583"/>
              <a:gd name="T32" fmla="*/ 2330 w 5364"/>
              <a:gd name="T33" fmla="*/ 510 h 2583"/>
              <a:gd name="T34" fmla="*/ 2330 w 5364"/>
              <a:gd name="T35" fmla="*/ 145 h 2583"/>
              <a:gd name="T36" fmla="*/ 1831 w 5364"/>
              <a:gd name="T37" fmla="*/ 472 h 2583"/>
              <a:gd name="T38" fmla="*/ 1662 w 5364"/>
              <a:gd name="T39" fmla="*/ 1474 h 2583"/>
              <a:gd name="T40" fmla="*/ 1530 w 5364"/>
              <a:gd name="T41" fmla="*/ 1340 h 2583"/>
              <a:gd name="T42" fmla="*/ 2565 w 5364"/>
              <a:gd name="T43" fmla="*/ 726 h 2583"/>
              <a:gd name="T44" fmla="*/ 1435 w 5364"/>
              <a:gd name="T45" fmla="*/ 788 h 2583"/>
              <a:gd name="T46" fmla="*/ 2458 w 5364"/>
              <a:gd name="T47" fmla="*/ 805 h 2583"/>
              <a:gd name="T48" fmla="*/ 1930 w 5364"/>
              <a:gd name="T49" fmla="*/ 44 h 2583"/>
              <a:gd name="T50" fmla="*/ 1668 w 5364"/>
              <a:gd name="T51" fmla="*/ 568 h 2583"/>
              <a:gd name="T52" fmla="*/ 2762 w 5364"/>
              <a:gd name="T53" fmla="*/ 132 h 2583"/>
              <a:gd name="T54" fmla="*/ 4572 w 5364"/>
              <a:gd name="T55" fmla="*/ 262 h 2583"/>
              <a:gd name="T56" fmla="*/ 3587 w 5364"/>
              <a:gd name="T57" fmla="*/ 218 h 2583"/>
              <a:gd name="T58" fmla="*/ 109 w 5364"/>
              <a:gd name="T59" fmla="*/ 803 h 2583"/>
              <a:gd name="T60" fmla="*/ 1020 w 5364"/>
              <a:gd name="T61" fmla="*/ 461 h 2583"/>
              <a:gd name="T62" fmla="*/ 1488 w 5364"/>
              <a:gd name="T63" fmla="*/ 470 h 2583"/>
              <a:gd name="T64" fmla="*/ 928 w 5364"/>
              <a:gd name="T65" fmla="*/ 325 h 2583"/>
              <a:gd name="T66" fmla="*/ 1385 w 5364"/>
              <a:gd name="T67" fmla="*/ 292 h 2583"/>
              <a:gd name="T68" fmla="*/ 970 w 5364"/>
              <a:gd name="T69" fmla="*/ 178 h 2583"/>
              <a:gd name="T70" fmla="*/ 5110 w 5364"/>
              <a:gd name="T71" fmla="*/ 1587 h 2583"/>
              <a:gd name="T72" fmla="*/ 5045 w 5364"/>
              <a:gd name="T73" fmla="*/ 2350 h 2583"/>
              <a:gd name="T74" fmla="*/ 4362 w 5364"/>
              <a:gd name="T75" fmla="*/ 1675 h 2583"/>
              <a:gd name="T76" fmla="*/ 4710 w 5364"/>
              <a:gd name="T77" fmla="*/ 1845 h 2583"/>
              <a:gd name="T78" fmla="*/ 4706 w 5364"/>
              <a:gd name="T79" fmla="*/ 2210 h 2583"/>
              <a:gd name="T80" fmla="*/ 2975 w 5364"/>
              <a:gd name="T81" fmla="*/ 1025 h 2583"/>
              <a:gd name="T82" fmla="*/ 3964 w 5364"/>
              <a:gd name="T83" fmla="*/ 1348 h 2583"/>
              <a:gd name="T84" fmla="*/ 2747 w 5364"/>
              <a:gd name="T85" fmla="*/ 1006 h 2583"/>
              <a:gd name="T86" fmla="*/ 4264 w 5364"/>
              <a:gd name="T87" fmla="*/ 1757 h 2583"/>
              <a:gd name="T88" fmla="*/ 4486 w 5364"/>
              <a:gd name="T89" fmla="*/ 1128 h 2583"/>
              <a:gd name="T90" fmla="*/ 4375 w 5364"/>
              <a:gd name="T91" fmla="*/ 1365 h 2583"/>
              <a:gd name="T92" fmla="*/ 2734 w 5364"/>
              <a:gd name="T93" fmla="*/ 1577 h 2583"/>
              <a:gd name="T94" fmla="*/ 4455 w 5364"/>
              <a:gd name="T95" fmla="*/ 1740 h 2583"/>
              <a:gd name="T96" fmla="*/ 4721 w 5364"/>
              <a:gd name="T97" fmla="*/ 1367 h 2583"/>
              <a:gd name="T98" fmla="*/ 4668 w 5364"/>
              <a:gd name="T99" fmla="*/ 1776 h 2583"/>
              <a:gd name="T100" fmla="*/ 4318 w 5364"/>
              <a:gd name="T101" fmla="*/ 1749 h 2583"/>
              <a:gd name="T102" fmla="*/ 4928 w 5364"/>
              <a:gd name="T103" fmla="*/ 419 h 2583"/>
              <a:gd name="T104" fmla="*/ 3696 w 5364"/>
              <a:gd name="T105" fmla="*/ 348 h 2583"/>
              <a:gd name="T106" fmla="*/ 2848 w 5364"/>
              <a:gd name="T107" fmla="*/ 451 h 2583"/>
              <a:gd name="T108" fmla="*/ 2921 w 5364"/>
              <a:gd name="T109" fmla="*/ 577 h 2583"/>
              <a:gd name="T110" fmla="*/ 2516 w 5364"/>
              <a:gd name="T111" fmla="*/ 1076 h 2583"/>
              <a:gd name="T112" fmla="*/ 3120 w 5364"/>
              <a:gd name="T113" fmla="*/ 914 h 2583"/>
              <a:gd name="T114" fmla="*/ 2372 w 5364"/>
              <a:gd name="T115" fmla="*/ 1457 h 2583"/>
              <a:gd name="T116" fmla="*/ 3195 w 5364"/>
              <a:gd name="T117" fmla="*/ 1793 h 2583"/>
              <a:gd name="T118" fmla="*/ 3484 w 5364"/>
              <a:gd name="T119" fmla="*/ 1258 h 2583"/>
              <a:gd name="T120" fmla="*/ 4090 w 5364"/>
              <a:gd name="T121" fmla="*/ 1543 h 2583"/>
              <a:gd name="T122" fmla="*/ 4333 w 5364"/>
              <a:gd name="T123" fmla="*/ 1061 h 2583"/>
              <a:gd name="T124" fmla="*/ 4926 w 5364"/>
              <a:gd name="T125" fmla="*/ 784 h 2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64" h="2583">
                <a:moveTo>
                  <a:pt x="2043" y="1824"/>
                </a:move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5" y="1826"/>
                </a:lnTo>
                <a:lnTo>
                  <a:pt x="2045" y="1824"/>
                </a:lnTo>
                <a:lnTo>
                  <a:pt x="2043" y="1824"/>
                </a:lnTo>
                <a:lnTo>
                  <a:pt x="2043" y="182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4"/>
                </a:lnTo>
                <a:close/>
                <a:moveTo>
                  <a:pt x="1419" y="923"/>
                </a:moveTo>
                <a:lnTo>
                  <a:pt x="1419" y="923"/>
                </a:lnTo>
                <a:lnTo>
                  <a:pt x="1421" y="925"/>
                </a:lnTo>
                <a:lnTo>
                  <a:pt x="1423" y="925"/>
                </a:lnTo>
                <a:lnTo>
                  <a:pt x="1425" y="925"/>
                </a:lnTo>
                <a:lnTo>
                  <a:pt x="1425" y="925"/>
                </a:lnTo>
                <a:lnTo>
                  <a:pt x="1427" y="927"/>
                </a:lnTo>
                <a:lnTo>
                  <a:pt x="1427" y="927"/>
                </a:lnTo>
                <a:lnTo>
                  <a:pt x="1429" y="927"/>
                </a:lnTo>
                <a:lnTo>
                  <a:pt x="1429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5"/>
                </a:lnTo>
                <a:lnTo>
                  <a:pt x="1435" y="925"/>
                </a:lnTo>
                <a:lnTo>
                  <a:pt x="1435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7"/>
                </a:lnTo>
                <a:lnTo>
                  <a:pt x="1435" y="927"/>
                </a:lnTo>
                <a:lnTo>
                  <a:pt x="1437" y="925"/>
                </a:lnTo>
                <a:lnTo>
                  <a:pt x="1437" y="925"/>
                </a:lnTo>
                <a:lnTo>
                  <a:pt x="1435" y="925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5"/>
                </a:lnTo>
                <a:lnTo>
                  <a:pt x="1433" y="925"/>
                </a:lnTo>
                <a:lnTo>
                  <a:pt x="1433" y="925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1"/>
                </a:lnTo>
                <a:lnTo>
                  <a:pt x="1433" y="921"/>
                </a:lnTo>
                <a:lnTo>
                  <a:pt x="1433" y="921"/>
                </a:lnTo>
                <a:lnTo>
                  <a:pt x="1431" y="921"/>
                </a:lnTo>
                <a:lnTo>
                  <a:pt x="1431" y="921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3" y="921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5" y="923"/>
                </a:lnTo>
                <a:lnTo>
                  <a:pt x="1425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19" y="923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3"/>
                </a:lnTo>
                <a:lnTo>
                  <a:pt x="1414" y="923"/>
                </a:lnTo>
                <a:lnTo>
                  <a:pt x="1419" y="923"/>
                </a:lnTo>
                <a:close/>
                <a:moveTo>
                  <a:pt x="1433" y="929"/>
                </a:move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3" y="929"/>
                </a:lnTo>
                <a:close/>
                <a:moveTo>
                  <a:pt x="1412" y="923"/>
                </a:moveTo>
                <a:lnTo>
                  <a:pt x="1412" y="923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3"/>
                </a:lnTo>
                <a:lnTo>
                  <a:pt x="1410" y="923"/>
                </a:lnTo>
                <a:lnTo>
                  <a:pt x="1412" y="923"/>
                </a:lnTo>
                <a:close/>
                <a:moveTo>
                  <a:pt x="1404" y="921"/>
                </a:move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6" y="921"/>
                </a:lnTo>
                <a:lnTo>
                  <a:pt x="1406" y="921"/>
                </a:lnTo>
                <a:lnTo>
                  <a:pt x="1408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08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6" y="921"/>
                </a:lnTo>
                <a:lnTo>
                  <a:pt x="1406" y="921"/>
                </a:lnTo>
                <a:lnTo>
                  <a:pt x="1404" y="921"/>
                </a:lnTo>
                <a:close/>
                <a:moveTo>
                  <a:pt x="1456" y="941"/>
                </a:move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39"/>
                </a:lnTo>
                <a:lnTo>
                  <a:pt x="1456" y="939"/>
                </a:lnTo>
                <a:lnTo>
                  <a:pt x="1456" y="939"/>
                </a:lnTo>
                <a:lnTo>
                  <a:pt x="1456" y="941"/>
                </a:lnTo>
                <a:lnTo>
                  <a:pt x="1456" y="941"/>
                </a:lnTo>
                <a:close/>
                <a:moveTo>
                  <a:pt x="1377" y="889"/>
                </a:moveTo>
                <a:lnTo>
                  <a:pt x="1379" y="889"/>
                </a:lnTo>
                <a:lnTo>
                  <a:pt x="1379" y="889"/>
                </a:lnTo>
                <a:lnTo>
                  <a:pt x="1379" y="889"/>
                </a:lnTo>
                <a:lnTo>
                  <a:pt x="1379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5" y="889"/>
                </a:lnTo>
                <a:lnTo>
                  <a:pt x="1375" y="889"/>
                </a:lnTo>
                <a:lnTo>
                  <a:pt x="1375" y="889"/>
                </a:lnTo>
                <a:lnTo>
                  <a:pt x="1377" y="889"/>
                </a:lnTo>
                <a:close/>
                <a:moveTo>
                  <a:pt x="1402" y="916"/>
                </a:move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6"/>
                </a:lnTo>
                <a:lnTo>
                  <a:pt x="1406" y="918"/>
                </a:lnTo>
                <a:lnTo>
                  <a:pt x="1406" y="916"/>
                </a:lnTo>
                <a:lnTo>
                  <a:pt x="1406" y="916"/>
                </a:lnTo>
                <a:lnTo>
                  <a:pt x="1406" y="916"/>
                </a:lnTo>
                <a:lnTo>
                  <a:pt x="1404" y="914"/>
                </a:lnTo>
                <a:lnTo>
                  <a:pt x="1404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2" y="916"/>
                </a:lnTo>
                <a:lnTo>
                  <a:pt x="1402" y="916"/>
                </a:lnTo>
                <a:close/>
                <a:moveTo>
                  <a:pt x="1349" y="870"/>
                </a:moveTo>
                <a:lnTo>
                  <a:pt x="1349" y="870"/>
                </a:lnTo>
                <a:lnTo>
                  <a:pt x="1349" y="870"/>
                </a:lnTo>
                <a:lnTo>
                  <a:pt x="1349" y="870"/>
                </a:lnTo>
                <a:lnTo>
                  <a:pt x="1351" y="870"/>
                </a:lnTo>
                <a:lnTo>
                  <a:pt x="1351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70"/>
                </a:lnTo>
                <a:lnTo>
                  <a:pt x="1349" y="870"/>
                </a:lnTo>
                <a:close/>
                <a:moveTo>
                  <a:pt x="1305" y="904"/>
                </a:move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close/>
                <a:moveTo>
                  <a:pt x="2102" y="1732"/>
                </a:moveTo>
                <a:lnTo>
                  <a:pt x="2102" y="1730"/>
                </a:lnTo>
                <a:lnTo>
                  <a:pt x="2102" y="1728"/>
                </a:lnTo>
                <a:lnTo>
                  <a:pt x="2102" y="1723"/>
                </a:lnTo>
                <a:lnTo>
                  <a:pt x="2099" y="1719"/>
                </a:lnTo>
                <a:lnTo>
                  <a:pt x="2099" y="1717"/>
                </a:lnTo>
                <a:lnTo>
                  <a:pt x="2097" y="1711"/>
                </a:lnTo>
                <a:lnTo>
                  <a:pt x="2095" y="1707"/>
                </a:lnTo>
                <a:lnTo>
                  <a:pt x="2093" y="1705"/>
                </a:lnTo>
                <a:lnTo>
                  <a:pt x="2093" y="1705"/>
                </a:lnTo>
                <a:lnTo>
                  <a:pt x="2087" y="1705"/>
                </a:lnTo>
                <a:lnTo>
                  <a:pt x="2085" y="1705"/>
                </a:lnTo>
                <a:lnTo>
                  <a:pt x="2081" y="1705"/>
                </a:lnTo>
                <a:lnTo>
                  <a:pt x="2079" y="1705"/>
                </a:lnTo>
                <a:lnTo>
                  <a:pt x="2074" y="1705"/>
                </a:lnTo>
                <a:lnTo>
                  <a:pt x="2074" y="1702"/>
                </a:lnTo>
                <a:lnTo>
                  <a:pt x="2072" y="1702"/>
                </a:lnTo>
                <a:lnTo>
                  <a:pt x="2070" y="1702"/>
                </a:lnTo>
                <a:lnTo>
                  <a:pt x="2068" y="1698"/>
                </a:lnTo>
                <a:lnTo>
                  <a:pt x="2062" y="1696"/>
                </a:lnTo>
                <a:lnTo>
                  <a:pt x="2060" y="1694"/>
                </a:lnTo>
                <a:lnTo>
                  <a:pt x="2055" y="1692"/>
                </a:lnTo>
                <a:lnTo>
                  <a:pt x="2053" y="1688"/>
                </a:lnTo>
                <a:lnTo>
                  <a:pt x="2051" y="1688"/>
                </a:lnTo>
                <a:lnTo>
                  <a:pt x="2051" y="1684"/>
                </a:lnTo>
                <a:lnTo>
                  <a:pt x="2047" y="1684"/>
                </a:lnTo>
                <a:lnTo>
                  <a:pt x="2045" y="1682"/>
                </a:lnTo>
                <a:lnTo>
                  <a:pt x="2043" y="1679"/>
                </a:lnTo>
                <a:lnTo>
                  <a:pt x="2037" y="1677"/>
                </a:lnTo>
                <a:lnTo>
                  <a:pt x="2035" y="1675"/>
                </a:lnTo>
                <a:lnTo>
                  <a:pt x="2035" y="1675"/>
                </a:lnTo>
                <a:lnTo>
                  <a:pt x="2032" y="1673"/>
                </a:lnTo>
                <a:lnTo>
                  <a:pt x="2028" y="1673"/>
                </a:lnTo>
                <a:lnTo>
                  <a:pt x="2024" y="1671"/>
                </a:lnTo>
                <a:lnTo>
                  <a:pt x="2022" y="1671"/>
                </a:lnTo>
                <a:lnTo>
                  <a:pt x="2016" y="1673"/>
                </a:lnTo>
                <a:lnTo>
                  <a:pt x="2011" y="1673"/>
                </a:lnTo>
                <a:lnTo>
                  <a:pt x="2009" y="1673"/>
                </a:lnTo>
                <a:lnTo>
                  <a:pt x="2007" y="1673"/>
                </a:lnTo>
                <a:lnTo>
                  <a:pt x="2005" y="1673"/>
                </a:lnTo>
                <a:lnTo>
                  <a:pt x="2003" y="1671"/>
                </a:lnTo>
                <a:lnTo>
                  <a:pt x="2001" y="1671"/>
                </a:lnTo>
                <a:lnTo>
                  <a:pt x="1999" y="1671"/>
                </a:lnTo>
                <a:lnTo>
                  <a:pt x="1995" y="1671"/>
                </a:lnTo>
                <a:lnTo>
                  <a:pt x="1991" y="1669"/>
                </a:lnTo>
                <a:lnTo>
                  <a:pt x="1988" y="1669"/>
                </a:lnTo>
                <a:lnTo>
                  <a:pt x="1986" y="1667"/>
                </a:lnTo>
                <a:lnTo>
                  <a:pt x="1986" y="1667"/>
                </a:lnTo>
                <a:lnTo>
                  <a:pt x="1982" y="1665"/>
                </a:lnTo>
                <a:lnTo>
                  <a:pt x="1980" y="1665"/>
                </a:lnTo>
                <a:lnTo>
                  <a:pt x="1978" y="1665"/>
                </a:lnTo>
                <a:lnTo>
                  <a:pt x="1978" y="1667"/>
                </a:lnTo>
                <a:lnTo>
                  <a:pt x="1974" y="1667"/>
                </a:lnTo>
                <a:lnTo>
                  <a:pt x="1972" y="1669"/>
                </a:lnTo>
                <a:lnTo>
                  <a:pt x="1972" y="1669"/>
                </a:lnTo>
                <a:lnTo>
                  <a:pt x="1970" y="1669"/>
                </a:lnTo>
                <a:lnTo>
                  <a:pt x="1967" y="1671"/>
                </a:lnTo>
                <a:lnTo>
                  <a:pt x="1967" y="1671"/>
                </a:lnTo>
                <a:lnTo>
                  <a:pt x="1967" y="1669"/>
                </a:lnTo>
                <a:lnTo>
                  <a:pt x="1970" y="1669"/>
                </a:lnTo>
                <a:lnTo>
                  <a:pt x="1970" y="1667"/>
                </a:lnTo>
                <a:lnTo>
                  <a:pt x="1970" y="1667"/>
                </a:lnTo>
                <a:lnTo>
                  <a:pt x="1967" y="1667"/>
                </a:lnTo>
                <a:lnTo>
                  <a:pt x="1967" y="1667"/>
                </a:lnTo>
                <a:lnTo>
                  <a:pt x="1965" y="1667"/>
                </a:lnTo>
                <a:lnTo>
                  <a:pt x="1965" y="1671"/>
                </a:lnTo>
                <a:lnTo>
                  <a:pt x="1963" y="1673"/>
                </a:lnTo>
                <a:lnTo>
                  <a:pt x="1961" y="1675"/>
                </a:lnTo>
                <a:lnTo>
                  <a:pt x="1959" y="1677"/>
                </a:lnTo>
                <a:lnTo>
                  <a:pt x="1959" y="1675"/>
                </a:lnTo>
                <a:lnTo>
                  <a:pt x="1961" y="1671"/>
                </a:lnTo>
                <a:lnTo>
                  <a:pt x="1961" y="1669"/>
                </a:lnTo>
                <a:lnTo>
                  <a:pt x="1961" y="1669"/>
                </a:lnTo>
                <a:lnTo>
                  <a:pt x="1961" y="1667"/>
                </a:lnTo>
                <a:lnTo>
                  <a:pt x="1963" y="1667"/>
                </a:lnTo>
                <a:lnTo>
                  <a:pt x="1963" y="1665"/>
                </a:lnTo>
                <a:lnTo>
                  <a:pt x="1965" y="1665"/>
                </a:lnTo>
                <a:lnTo>
                  <a:pt x="1965" y="1665"/>
                </a:lnTo>
                <a:lnTo>
                  <a:pt x="1963" y="1663"/>
                </a:lnTo>
                <a:lnTo>
                  <a:pt x="1963" y="1663"/>
                </a:lnTo>
                <a:lnTo>
                  <a:pt x="1961" y="1663"/>
                </a:lnTo>
                <a:lnTo>
                  <a:pt x="1961" y="1665"/>
                </a:lnTo>
                <a:lnTo>
                  <a:pt x="1959" y="1665"/>
                </a:lnTo>
                <a:lnTo>
                  <a:pt x="1959" y="1663"/>
                </a:lnTo>
                <a:lnTo>
                  <a:pt x="1959" y="1663"/>
                </a:lnTo>
                <a:lnTo>
                  <a:pt x="1961" y="1663"/>
                </a:lnTo>
                <a:lnTo>
                  <a:pt x="1961" y="1663"/>
                </a:lnTo>
                <a:lnTo>
                  <a:pt x="1961" y="1661"/>
                </a:lnTo>
                <a:lnTo>
                  <a:pt x="1963" y="1661"/>
                </a:lnTo>
                <a:lnTo>
                  <a:pt x="1963" y="1658"/>
                </a:lnTo>
                <a:lnTo>
                  <a:pt x="1961" y="1658"/>
                </a:lnTo>
                <a:lnTo>
                  <a:pt x="1961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4"/>
                </a:lnTo>
                <a:lnTo>
                  <a:pt x="1957" y="1654"/>
                </a:lnTo>
                <a:lnTo>
                  <a:pt x="1955" y="1652"/>
                </a:lnTo>
                <a:lnTo>
                  <a:pt x="1955" y="1652"/>
                </a:lnTo>
                <a:lnTo>
                  <a:pt x="1953" y="1652"/>
                </a:lnTo>
                <a:lnTo>
                  <a:pt x="1953" y="1654"/>
                </a:lnTo>
                <a:lnTo>
                  <a:pt x="1951" y="1656"/>
                </a:lnTo>
                <a:lnTo>
                  <a:pt x="1951" y="1656"/>
                </a:lnTo>
                <a:lnTo>
                  <a:pt x="1951" y="1654"/>
                </a:lnTo>
                <a:lnTo>
                  <a:pt x="1949" y="1650"/>
                </a:lnTo>
                <a:lnTo>
                  <a:pt x="1949" y="1650"/>
                </a:lnTo>
                <a:lnTo>
                  <a:pt x="1947" y="1650"/>
                </a:lnTo>
                <a:lnTo>
                  <a:pt x="1944" y="1650"/>
                </a:lnTo>
                <a:lnTo>
                  <a:pt x="1942" y="1648"/>
                </a:lnTo>
                <a:lnTo>
                  <a:pt x="1940" y="1648"/>
                </a:lnTo>
                <a:lnTo>
                  <a:pt x="1940" y="1648"/>
                </a:lnTo>
                <a:lnTo>
                  <a:pt x="1938" y="1646"/>
                </a:lnTo>
                <a:lnTo>
                  <a:pt x="1938" y="1646"/>
                </a:lnTo>
                <a:lnTo>
                  <a:pt x="1936" y="1646"/>
                </a:lnTo>
                <a:lnTo>
                  <a:pt x="1936" y="1646"/>
                </a:lnTo>
                <a:lnTo>
                  <a:pt x="1934" y="1646"/>
                </a:lnTo>
                <a:lnTo>
                  <a:pt x="1932" y="1646"/>
                </a:lnTo>
                <a:lnTo>
                  <a:pt x="1932" y="1644"/>
                </a:lnTo>
                <a:lnTo>
                  <a:pt x="1930" y="1644"/>
                </a:lnTo>
                <a:lnTo>
                  <a:pt x="1930" y="1642"/>
                </a:lnTo>
                <a:lnTo>
                  <a:pt x="1928" y="1642"/>
                </a:lnTo>
                <a:lnTo>
                  <a:pt x="1928" y="1642"/>
                </a:lnTo>
                <a:lnTo>
                  <a:pt x="1926" y="1642"/>
                </a:lnTo>
                <a:lnTo>
                  <a:pt x="1926" y="1642"/>
                </a:lnTo>
                <a:lnTo>
                  <a:pt x="1923" y="1642"/>
                </a:lnTo>
                <a:lnTo>
                  <a:pt x="1923" y="1640"/>
                </a:lnTo>
                <a:lnTo>
                  <a:pt x="1921" y="1640"/>
                </a:lnTo>
                <a:lnTo>
                  <a:pt x="1921" y="1640"/>
                </a:lnTo>
                <a:lnTo>
                  <a:pt x="1919" y="1642"/>
                </a:lnTo>
                <a:lnTo>
                  <a:pt x="1921" y="1642"/>
                </a:lnTo>
                <a:lnTo>
                  <a:pt x="1921" y="1642"/>
                </a:lnTo>
                <a:lnTo>
                  <a:pt x="1919" y="1642"/>
                </a:lnTo>
                <a:lnTo>
                  <a:pt x="1919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5" y="1642"/>
                </a:lnTo>
                <a:lnTo>
                  <a:pt x="1915" y="1642"/>
                </a:lnTo>
                <a:lnTo>
                  <a:pt x="1913" y="1642"/>
                </a:lnTo>
                <a:lnTo>
                  <a:pt x="1913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09" y="1644"/>
                </a:lnTo>
                <a:lnTo>
                  <a:pt x="1909" y="1644"/>
                </a:lnTo>
                <a:lnTo>
                  <a:pt x="1907" y="1646"/>
                </a:lnTo>
                <a:lnTo>
                  <a:pt x="1909" y="1646"/>
                </a:lnTo>
                <a:lnTo>
                  <a:pt x="1907" y="1648"/>
                </a:lnTo>
                <a:lnTo>
                  <a:pt x="1907" y="1648"/>
                </a:lnTo>
                <a:lnTo>
                  <a:pt x="1905" y="1650"/>
                </a:lnTo>
                <a:lnTo>
                  <a:pt x="1905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5" y="1654"/>
                </a:lnTo>
                <a:lnTo>
                  <a:pt x="1905" y="1654"/>
                </a:lnTo>
                <a:lnTo>
                  <a:pt x="1905" y="1652"/>
                </a:lnTo>
                <a:lnTo>
                  <a:pt x="1903" y="1652"/>
                </a:lnTo>
                <a:lnTo>
                  <a:pt x="1898" y="1656"/>
                </a:lnTo>
                <a:lnTo>
                  <a:pt x="1896" y="1658"/>
                </a:lnTo>
                <a:lnTo>
                  <a:pt x="1894" y="1658"/>
                </a:lnTo>
                <a:lnTo>
                  <a:pt x="1892" y="1665"/>
                </a:lnTo>
                <a:lnTo>
                  <a:pt x="1892" y="1667"/>
                </a:lnTo>
                <a:lnTo>
                  <a:pt x="1890" y="1669"/>
                </a:lnTo>
                <a:lnTo>
                  <a:pt x="1890" y="1669"/>
                </a:lnTo>
                <a:lnTo>
                  <a:pt x="1888" y="1669"/>
                </a:lnTo>
                <a:lnTo>
                  <a:pt x="1890" y="1669"/>
                </a:lnTo>
                <a:lnTo>
                  <a:pt x="1890" y="1667"/>
                </a:lnTo>
                <a:lnTo>
                  <a:pt x="1890" y="1665"/>
                </a:lnTo>
                <a:lnTo>
                  <a:pt x="1892" y="1663"/>
                </a:lnTo>
                <a:lnTo>
                  <a:pt x="1892" y="1658"/>
                </a:lnTo>
                <a:lnTo>
                  <a:pt x="1894" y="1656"/>
                </a:lnTo>
                <a:lnTo>
                  <a:pt x="1890" y="1658"/>
                </a:lnTo>
                <a:lnTo>
                  <a:pt x="1888" y="1658"/>
                </a:lnTo>
                <a:lnTo>
                  <a:pt x="1886" y="1658"/>
                </a:lnTo>
                <a:lnTo>
                  <a:pt x="1884" y="1658"/>
                </a:lnTo>
                <a:lnTo>
                  <a:pt x="1882" y="1658"/>
                </a:lnTo>
                <a:lnTo>
                  <a:pt x="1882" y="1658"/>
                </a:lnTo>
                <a:lnTo>
                  <a:pt x="1879" y="1658"/>
                </a:lnTo>
                <a:lnTo>
                  <a:pt x="1877" y="1661"/>
                </a:lnTo>
                <a:lnTo>
                  <a:pt x="1875" y="1658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4"/>
                </a:lnTo>
                <a:lnTo>
                  <a:pt x="1871" y="1652"/>
                </a:lnTo>
                <a:lnTo>
                  <a:pt x="1871" y="1650"/>
                </a:lnTo>
                <a:lnTo>
                  <a:pt x="1871" y="1650"/>
                </a:lnTo>
                <a:lnTo>
                  <a:pt x="1871" y="1648"/>
                </a:lnTo>
                <a:lnTo>
                  <a:pt x="1871" y="1648"/>
                </a:lnTo>
                <a:lnTo>
                  <a:pt x="1869" y="1648"/>
                </a:lnTo>
                <a:lnTo>
                  <a:pt x="1871" y="1646"/>
                </a:lnTo>
                <a:lnTo>
                  <a:pt x="1871" y="1646"/>
                </a:lnTo>
                <a:lnTo>
                  <a:pt x="1871" y="1644"/>
                </a:lnTo>
                <a:lnTo>
                  <a:pt x="1869" y="1646"/>
                </a:lnTo>
                <a:lnTo>
                  <a:pt x="1869" y="1646"/>
                </a:lnTo>
                <a:lnTo>
                  <a:pt x="1867" y="1648"/>
                </a:lnTo>
                <a:lnTo>
                  <a:pt x="1865" y="1648"/>
                </a:lnTo>
                <a:lnTo>
                  <a:pt x="1861" y="1650"/>
                </a:lnTo>
                <a:lnTo>
                  <a:pt x="1859" y="1652"/>
                </a:lnTo>
                <a:lnTo>
                  <a:pt x="1854" y="1654"/>
                </a:lnTo>
                <a:lnTo>
                  <a:pt x="1852" y="1654"/>
                </a:lnTo>
                <a:lnTo>
                  <a:pt x="1850" y="1654"/>
                </a:lnTo>
                <a:lnTo>
                  <a:pt x="1844" y="1654"/>
                </a:lnTo>
                <a:lnTo>
                  <a:pt x="1846" y="1652"/>
                </a:lnTo>
                <a:lnTo>
                  <a:pt x="1850" y="1650"/>
                </a:lnTo>
                <a:lnTo>
                  <a:pt x="1854" y="1652"/>
                </a:lnTo>
                <a:lnTo>
                  <a:pt x="1854" y="1650"/>
                </a:lnTo>
                <a:lnTo>
                  <a:pt x="1854" y="1650"/>
                </a:lnTo>
                <a:lnTo>
                  <a:pt x="1856" y="1648"/>
                </a:lnTo>
                <a:lnTo>
                  <a:pt x="1856" y="1648"/>
                </a:lnTo>
                <a:lnTo>
                  <a:pt x="1859" y="1646"/>
                </a:lnTo>
                <a:lnTo>
                  <a:pt x="1859" y="1644"/>
                </a:lnTo>
                <a:lnTo>
                  <a:pt x="1859" y="1642"/>
                </a:lnTo>
                <a:lnTo>
                  <a:pt x="1861" y="1640"/>
                </a:lnTo>
                <a:lnTo>
                  <a:pt x="1861" y="1638"/>
                </a:lnTo>
                <a:lnTo>
                  <a:pt x="1863" y="1638"/>
                </a:lnTo>
                <a:lnTo>
                  <a:pt x="1865" y="1633"/>
                </a:lnTo>
                <a:lnTo>
                  <a:pt x="1865" y="1633"/>
                </a:lnTo>
                <a:lnTo>
                  <a:pt x="1867" y="1631"/>
                </a:lnTo>
                <a:lnTo>
                  <a:pt x="1869" y="1629"/>
                </a:lnTo>
                <a:lnTo>
                  <a:pt x="1871" y="1629"/>
                </a:lnTo>
                <a:lnTo>
                  <a:pt x="1871" y="1629"/>
                </a:lnTo>
                <a:lnTo>
                  <a:pt x="1873" y="1627"/>
                </a:lnTo>
                <a:lnTo>
                  <a:pt x="1875" y="1625"/>
                </a:lnTo>
                <a:lnTo>
                  <a:pt x="1877" y="1623"/>
                </a:lnTo>
                <a:lnTo>
                  <a:pt x="1877" y="1621"/>
                </a:lnTo>
                <a:lnTo>
                  <a:pt x="1879" y="1619"/>
                </a:lnTo>
                <a:lnTo>
                  <a:pt x="1882" y="1617"/>
                </a:lnTo>
                <a:lnTo>
                  <a:pt x="1884" y="1617"/>
                </a:lnTo>
                <a:lnTo>
                  <a:pt x="1884" y="1614"/>
                </a:lnTo>
                <a:lnTo>
                  <a:pt x="1886" y="1614"/>
                </a:lnTo>
                <a:lnTo>
                  <a:pt x="1884" y="1612"/>
                </a:lnTo>
                <a:lnTo>
                  <a:pt x="1886" y="1610"/>
                </a:lnTo>
                <a:lnTo>
                  <a:pt x="1884" y="1608"/>
                </a:lnTo>
                <a:lnTo>
                  <a:pt x="1882" y="1606"/>
                </a:lnTo>
                <a:lnTo>
                  <a:pt x="1882" y="1606"/>
                </a:lnTo>
                <a:lnTo>
                  <a:pt x="1879" y="1606"/>
                </a:lnTo>
                <a:lnTo>
                  <a:pt x="1877" y="1604"/>
                </a:lnTo>
                <a:lnTo>
                  <a:pt x="1875" y="1604"/>
                </a:lnTo>
                <a:lnTo>
                  <a:pt x="1875" y="1602"/>
                </a:lnTo>
                <a:lnTo>
                  <a:pt x="1875" y="1602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598"/>
                </a:lnTo>
                <a:lnTo>
                  <a:pt x="1871" y="1596"/>
                </a:lnTo>
                <a:lnTo>
                  <a:pt x="1871" y="1593"/>
                </a:lnTo>
                <a:lnTo>
                  <a:pt x="1871" y="1593"/>
                </a:lnTo>
                <a:lnTo>
                  <a:pt x="1869" y="1587"/>
                </a:lnTo>
                <a:lnTo>
                  <a:pt x="1869" y="1583"/>
                </a:lnTo>
                <a:lnTo>
                  <a:pt x="1867" y="1579"/>
                </a:lnTo>
                <a:lnTo>
                  <a:pt x="1865" y="1573"/>
                </a:lnTo>
                <a:lnTo>
                  <a:pt x="1865" y="1570"/>
                </a:lnTo>
                <a:lnTo>
                  <a:pt x="1863" y="1568"/>
                </a:lnTo>
                <a:lnTo>
                  <a:pt x="1861" y="1568"/>
                </a:lnTo>
                <a:lnTo>
                  <a:pt x="1861" y="1570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0"/>
                </a:lnTo>
                <a:lnTo>
                  <a:pt x="1859" y="1570"/>
                </a:lnTo>
                <a:lnTo>
                  <a:pt x="1856" y="1566"/>
                </a:lnTo>
                <a:lnTo>
                  <a:pt x="1856" y="1564"/>
                </a:lnTo>
                <a:lnTo>
                  <a:pt x="1856" y="1564"/>
                </a:lnTo>
                <a:lnTo>
                  <a:pt x="1856" y="1566"/>
                </a:lnTo>
                <a:lnTo>
                  <a:pt x="1856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6"/>
                </a:lnTo>
                <a:lnTo>
                  <a:pt x="1854" y="1564"/>
                </a:lnTo>
                <a:lnTo>
                  <a:pt x="1854" y="1564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0"/>
                </a:lnTo>
                <a:lnTo>
                  <a:pt x="1848" y="1560"/>
                </a:lnTo>
                <a:lnTo>
                  <a:pt x="1844" y="1556"/>
                </a:lnTo>
                <a:lnTo>
                  <a:pt x="1842" y="1554"/>
                </a:lnTo>
                <a:lnTo>
                  <a:pt x="1835" y="1552"/>
                </a:lnTo>
                <a:lnTo>
                  <a:pt x="1833" y="1552"/>
                </a:lnTo>
                <a:lnTo>
                  <a:pt x="1827" y="1547"/>
                </a:lnTo>
                <a:lnTo>
                  <a:pt x="1827" y="1547"/>
                </a:lnTo>
                <a:lnTo>
                  <a:pt x="1825" y="1549"/>
                </a:lnTo>
                <a:lnTo>
                  <a:pt x="1825" y="1554"/>
                </a:lnTo>
                <a:lnTo>
                  <a:pt x="1823" y="1554"/>
                </a:lnTo>
                <a:lnTo>
                  <a:pt x="1825" y="1552"/>
                </a:lnTo>
                <a:lnTo>
                  <a:pt x="1825" y="1552"/>
                </a:lnTo>
                <a:lnTo>
                  <a:pt x="1825" y="1549"/>
                </a:lnTo>
                <a:lnTo>
                  <a:pt x="1825" y="1547"/>
                </a:lnTo>
                <a:lnTo>
                  <a:pt x="1823" y="1547"/>
                </a:lnTo>
                <a:lnTo>
                  <a:pt x="1821" y="1545"/>
                </a:lnTo>
                <a:lnTo>
                  <a:pt x="1812" y="1545"/>
                </a:lnTo>
                <a:lnTo>
                  <a:pt x="1808" y="1545"/>
                </a:lnTo>
                <a:lnTo>
                  <a:pt x="1806" y="1545"/>
                </a:lnTo>
                <a:lnTo>
                  <a:pt x="1802" y="1545"/>
                </a:lnTo>
                <a:lnTo>
                  <a:pt x="1800" y="1545"/>
                </a:lnTo>
                <a:lnTo>
                  <a:pt x="1798" y="1547"/>
                </a:lnTo>
                <a:lnTo>
                  <a:pt x="1798" y="1547"/>
                </a:lnTo>
                <a:lnTo>
                  <a:pt x="1798" y="1549"/>
                </a:lnTo>
                <a:lnTo>
                  <a:pt x="1798" y="1547"/>
                </a:lnTo>
                <a:lnTo>
                  <a:pt x="1794" y="1547"/>
                </a:lnTo>
                <a:lnTo>
                  <a:pt x="1789" y="1545"/>
                </a:lnTo>
                <a:lnTo>
                  <a:pt x="1783" y="1545"/>
                </a:lnTo>
                <a:lnTo>
                  <a:pt x="1781" y="1545"/>
                </a:lnTo>
                <a:lnTo>
                  <a:pt x="1781" y="1547"/>
                </a:lnTo>
                <a:lnTo>
                  <a:pt x="1781" y="1549"/>
                </a:lnTo>
                <a:lnTo>
                  <a:pt x="1779" y="1549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47"/>
                </a:lnTo>
                <a:lnTo>
                  <a:pt x="1779" y="1543"/>
                </a:lnTo>
                <a:lnTo>
                  <a:pt x="1779" y="1543"/>
                </a:lnTo>
                <a:lnTo>
                  <a:pt x="1777" y="1541"/>
                </a:lnTo>
                <a:lnTo>
                  <a:pt x="1775" y="1541"/>
                </a:lnTo>
                <a:lnTo>
                  <a:pt x="1773" y="1539"/>
                </a:lnTo>
                <a:lnTo>
                  <a:pt x="1771" y="1537"/>
                </a:lnTo>
                <a:lnTo>
                  <a:pt x="1768" y="1533"/>
                </a:lnTo>
                <a:lnTo>
                  <a:pt x="1766" y="1533"/>
                </a:lnTo>
                <a:lnTo>
                  <a:pt x="1764" y="1533"/>
                </a:lnTo>
                <a:lnTo>
                  <a:pt x="1762" y="1533"/>
                </a:lnTo>
                <a:lnTo>
                  <a:pt x="1762" y="1533"/>
                </a:lnTo>
                <a:lnTo>
                  <a:pt x="1760" y="1535"/>
                </a:lnTo>
                <a:lnTo>
                  <a:pt x="1760" y="1537"/>
                </a:lnTo>
                <a:lnTo>
                  <a:pt x="1758" y="1539"/>
                </a:lnTo>
                <a:lnTo>
                  <a:pt x="1758" y="1539"/>
                </a:lnTo>
                <a:lnTo>
                  <a:pt x="1758" y="1537"/>
                </a:lnTo>
                <a:lnTo>
                  <a:pt x="1758" y="1535"/>
                </a:lnTo>
                <a:lnTo>
                  <a:pt x="1758" y="1533"/>
                </a:lnTo>
                <a:lnTo>
                  <a:pt x="1760" y="1531"/>
                </a:lnTo>
                <a:lnTo>
                  <a:pt x="1760" y="1526"/>
                </a:lnTo>
                <a:lnTo>
                  <a:pt x="1760" y="1524"/>
                </a:lnTo>
                <a:lnTo>
                  <a:pt x="1758" y="1522"/>
                </a:lnTo>
                <a:lnTo>
                  <a:pt x="1758" y="1522"/>
                </a:lnTo>
                <a:lnTo>
                  <a:pt x="1756" y="1520"/>
                </a:lnTo>
                <a:lnTo>
                  <a:pt x="1750" y="1516"/>
                </a:lnTo>
                <a:lnTo>
                  <a:pt x="1745" y="1512"/>
                </a:lnTo>
                <a:lnTo>
                  <a:pt x="1743" y="1512"/>
                </a:lnTo>
                <a:lnTo>
                  <a:pt x="1743" y="1510"/>
                </a:lnTo>
                <a:lnTo>
                  <a:pt x="1741" y="1512"/>
                </a:lnTo>
                <a:lnTo>
                  <a:pt x="1741" y="1512"/>
                </a:lnTo>
                <a:lnTo>
                  <a:pt x="1741" y="1512"/>
                </a:lnTo>
                <a:lnTo>
                  <a:pt x="1739" y="1508"/>
                </a:lnTo>
                <a:lnTo>
                  <a:pt x="1739" y="1508"/>
                </a:lnTo>
                <a:lnTo>
                  <a:pt x="1737" y="1508"/>
                </a:lnTo>
                <a:lnTo>
                  <a:pt x="1733" y="1508"/>
                </a:lnTo>
                <a:lnTo>
                  <a:pt x="1733" y="1508"/>
                </a:lnTo>
                <a:lnTo>
                  <a:pt x="1731" y="1508"/>
                </a:lnTo>
                <a:lnTo>
                  <a:pt x="1727" y="1508"/>
                </a:lnTo>
                <a:lnTo>
                  <a:pt x="1727" y="1508"/>
                </a:lnTo>
                <a:lnTo>
                  <a:pt x="1724" y="1510"/>
                </a:lnTo>
                <a:lnTo>
                  <a:pt x="1720" y="1510"/>
                </a:lnTo>
                <a:lnTo>
                  <a:pt x="1720" y="1510"/>
                </a:lnTo>
                <a:lnTo>
                  <a:pt x="1718" y="1510"/>
                </a:lnTo>
                <a:lnTo>
                  <a:pt x="1716" y="1508"/>
                </a:lnTo>
                <a:lnTo>
                  <a:pt x="1716" y="1508"/>
                </a:lnTo>
                <a:lnTo>
                  <a:pt x="1720" y="1508"/>
                </a:lnTo>
                <a:lnTo>
                  <a:pt x="1722" y="1505"/>
                </a:lnTo>
                <a:lnTo>
                  <a:pt x="1722" y="1503"/>
                </a:lnTo>
                <a:lnTo>
                  <a:pt x="1722" y="1503"/>
                </a:lnTo>
                <a:lnTo>
                  <a:pt x="1722" y="1501"/>
                </a:lnTo>
                <a:lnTo>
                  <a:pt x="1722" y="1501"/>
                </a:lnTo>
                <a:lnTo>
                  <a:pt x="1722" y="1501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7"/>
                </a:lnTo>
                <a:lnTo>
                  <a:pt x="1727" y="1497"/>
                </a:lnTo>
                <a:lnTo>
                  <a:pt x="1727" y="1495"/>
                </a:lnTo>
                <a:lnTo>
                  <a:pt x="1724" y="1493"/>
                </a:lnTo>
                <a:lnTo>
                  <a:pt x="1720" y="1493"/>
                </a:lnTo>
                <a:lnTo>
                  <a:pt x="1720" y="1493"/>
                </a:lnTo>
                <a:lnTo>
                  <a:pt x="1716" y="1489"/>
                </a:lnTo>
                <a:lnTo>
                  <a:pt x="1716" y="1489"/>
                </a:lnTo>
                <a:lnTo>
                  <a:pt x="1714" y="1491"/>
                </a:lnTo>
                <a:lnTo>
                  <a:pt x="1712" y="1491"/>
                </a:lnTo>
                <a:lnTo>
                  <a:pt x="1714" y="1491"/>
                </a:lnTo>
                <a:lnTo>
                  <a:pt x="1714" y="1491"/>
                </a:lnTo>
                <a:lnTo>
                  <a:pt x="1714" y="1493"/>
                </a:lnTo>
                <a:lnTo>
                  <a:pt x="1714" y="1493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89"/>
                </a:lnTo>
                <a:lnTo>
                  <a:pt x="1710" y="1489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9"/>
                </a:lnTo>
                <a:lnTo>
                  <a:pt x="1708" y="1489"/>
                </a:lnTo>
                <a:lnTo>
                  <a:pt x="1708" y="1491"/>
                </a:lnTo>
                <a:lnTo>
                  <a:pt x="1708" y="1489"/>
                </a:lnTo>
                <a:lnTo>
                  <a:pt x="1708" y="1489"/>
                </a:lnTo>
                <a:lnTo>
                  <a:pt x="1706" y="1489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3" y="1489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4"/>
                </a:lnTo>
                <a:lnTo>
                  <a:pt x="1699" y="1482"/>
                </a:lnTo>
                <a:lnTo>
                  <a:pt x="1699" y="1482"/>
                </a:lnTo>
                <a:lnTo>
                  <a:pt x="1697" y="1482"/>
                </a:lnTo>
                <a:lnTo>
                  <a:pt x="1697" y="1482"/>
                </a:lnTo>
                <a:lnTo>
                  <a:pt x="1697" y="1480"/>
                </a:lnTo>
                <a:lnTo>
                  <a:pt x="1697" y="1480"/>
                </a:lnTo>
                <a:lnTo>
                  <a:pt x="1697" y="1480"/>
                </a:lnTo>
                <a:lnTo>
                  <a:pt x="1699" y="1478"/>
                </a:lnTo>
                <a:lnTo>
                  <a:pt x="1703" y="1478"/>
                </a:lnTo>
                <a:lnTo>
                  <a:pt x="1706" y="1478"/>
                </a:lnTo>
                <a:lnTo>
                  <a:pt x="1710" y="1478"/>
                </a:lnTo>
                <a:lnTo>
                  <a:pt x="1710" y="1478"/>
                </a:lnTo>
                <a:lnTo>
                  <a:pt x="1712" y="1476"/>
                </a:lnTo>
                <a:lnTo>
                  <a:pt x="1706" y="1476"/>
                </a:lnTo>
                <a:lnTo>
                  <a:pt x="1699" y="1476"/>
                </a:lnTo>
                <a:lnTo>
                  <a:pt x="1695" y="1476"/>
                </a:lnTo>
                <a:lnTo>
                  <a:pt x="1695" y="1476"/>
                </a:lnTo>
                <a:lnTo>
                  <a:pt x="1693" y="1476"/>
                </a:lnTo>
                <a:lnTo>
                  <a:pt x="1689" y="1478"/>
                </a:lnTo>
                <a:lnTo>
                  <a:pt x="1683" y="1478"/>
                </a:lnTo>
                <a:lnTo>
                  <a:pt x="1678" y="1478"/>
                </a:lnTo>
                <a:lnTo>
                  <a:pt x="1676" y="1478"/>
                </a:lnTo>
                <a:lnTo>
                  <a:pt x="1676" y="1480"/>
                </a:lnTo>
                <a:lnTo>
                  <a:pt x="1678" y="1478"/>
                </a:lnTo>
                <a:lnTo>
                  <a:pt x="1683" y="1478"/>
                </a:lnTo>
                <a:lnTo>
                  <a:pt x="1685" y="1480"/>
                </a:lnTo>
                <a:lnTo>
                  <a:pt x="1685" y="1480"/>
                </a:lnTo>
                <a:lnTo>
                  <a:pt x="1683" y="1480"/>
                </a:lnTo>
                <a:lnTo>
                  <a:pt x="1678" y="1480"/>
                </a:lnTo>
                <a:lnTo>
                  <a:pt x="1668" y="1487"/>
                </a:lnTo>
                <a:lnTo>
                  <a:pt x="1668" y="1487"/>
                </a:lnTo>
                <a:lnTo>
                  <a:pt x="1666" y="1487"/>
                </a:lnTo>
                <a:lnTo>
                  <a:pt x="1664" y="1487"/>
                </a:lnTo>
                <a:lnTo>
                  <a:pt x="1662" y="1484"/>
                </a:lnTo>
                <a:lnTo>
                  <a:pt x="1659" y="1484"/>
                </a:lnTo>
                <a:lnTo>
                  <a:pt x="1657" y="1484"/>
                </a:lnTo>
                <a:lnTo>
                  <a:pt x="1653" y="1482"/>
                </a:lnTo>
                <a:lnTo>
                  <a:pt x="1651" y="1480"/>
                </a:lnTo>
                <a:lnTo>
                  <a:pt x="1651" y="1480"/>
                </a:lnTo>
                <a:lnTo>
                  <a:pt x="1649" y="1478"/>
                </a:lnTo>
                <a:lnTo>
                  <a:pt x="1649" y="1478"/>
                </a:lnTo>
                <a:lnTo>
                  <a:pt x="1636" y="1478"/>
                </a:lnTo>
                <a:lnTo>
                  <a:pt x="1634" y="1478"/>
                </a:lnTo>
                <a:lnTo>
                  <a:pt x="1628" y="1480"/>
                </a:lnTo>
                <a:lnTo>
                  <a:pt x="1624" y="1480"/>
                </a:lnTo>
                <a:lnTo>
                  <a:pt x="1620" y="1480"/>
                </a:lnTo>
                <a:lnTo>
                  <a:pt x="1620" y="1478"/>
                </a:lnTo>
                <a:lnTo>
                  <a:pt x="1618" y="1478"/>
                </a:lnTo>
                <a:lnTo>
                  <a:pt x="1618" y="1476"/>
                </a:lnTo>
                <a:lnTo>
                  <a:pt x="1620" y="1474"/>
                </a:lnTo>
                <a:lnTo>
                  <a:pt x="1618" y="1474"/>
                </a:lnTo>
                <a:lnTo>
                  <a:pt x="1618" y="1472"/>
                </a:lnTo>
                <a:lnTo>
                  <a:pt x="1618" y="1470"/>
                </a:lnTo>
                <a:lnTo>
                  <a:pt x="1613" y="1468"/>
                </a:lnTo>
                <a:lnTo>
                  <a:pt x="1611" y="1466"/>
                </a:lnTo>
                <a:lnTo>
                  <a:pt x="1607" y="1466"/>
                </a:lnTo>
                <a:lnTo>
                  <a:pt x="1605" y="1466"/>
                </a:lnTo>
                <a:lnTo>
                  <a:pt x="1601" y="1466"/>
                </a:lnTo>
                <a:lnTo>
                  <a:pt x="1601" y="1466"/>
                </a:lnTo>
                <a:lnTo>
                  <a:pt x="1599" y="1466"/>
                </a:lnTo>
                <a:lnTo>
                  <a:pt x="1599" y="1463"/>
                </a:lnTo>
                <a:lnTo>
                  <a:pt x="1597" y="1463"/>
                </a:lnTo>
                <a:lnTo>
                  <a:pt x="1597" y="1461"/>
                </a:lnTo>
                <a:lnTo>
                  <a:pt x="1597" y="1457"/>
                </a:lnTo>
                <a:lnTo>
                  <a:pt x="1597" y="1457"/>
                </a:lnTo>
                <a:lnTo>
                  <a:pt x="1595" y="1457"/>
                </a:lnTo>
                <a:lnTo>
                  <a:pt x="1595" y="1455"/>
                </a:lnTo>
                <a:lnTo>
                  <a:pt x="1592" y="1455"/>
                </a:lnTo>
                <a:lnTo>
                  <a:pt x="1590" y="1457"/>
                </a:lnTo>
                <a:lnTo>
                  <a:pt x="1590" y="1457"/>
                </a:lnTo>
                <a:lnTo>
                  <a:pt x="1590" y="1459"/>
                </a:lnTo>
                <a:lnTo>
                  <a:pt x="1590" y="1461"/>
                </a:lnTo>
                <a:lnTo>
                  <a:pt x="1590" y="1463"/>
                </a:lnTo>
                <a:lnTo>
                  <a:pt x="1590" y="1463"/>
                </a:lnTo>
                <a:lnTo>
                  <a:pt x="1595" y="1463"/>
                </a:lnTo>
                <a:lnTo>
                  <a:pt x="1597" y="1463"/>
                </a:lnTo>
                <a:lnTo>
                  <a:pt x="1597" y="1466"/>
                </a:lnTo>
                <a:lnTo>
                  <a:pt x="1597" y="1466"/>
                </a:lnTo>
                <a:lnTo>
                  <a:pt x="1595" y="1466"/>
                </a:lnTo>
                <a:lnTo>
                  <a:pt x="1592" y="1466"/>
                </a:lnTo>
                <a:lnTo>
                  <a:pt x="1592" y="1466"/>
                </a:lnTo>
                <a:lnTo>
                  <a:pt x="1590" y="1466"/>
                </a:lnTo>
                <a:lnTo>
                  <a:pt x="1590" y="1468"/>
                </a:lnTo>
                <a:lnTo>
                  <a:pt x="1586" y="1470"/>
                </a:lnTo>
                <a:lnTo>
                  <a:pt x="1582" y="1470"/>
                </a:lnTo>
                <a:lnTo>
                  <a:pt x="1576" y="1472"/>
                </a:lnTo>
                <a:lnTo>
                  <a:pt x="1571" y="1474"/>
                </a:lnTo>
                <a:lnTo>
                  <a:pt x="1571" y="1474"/>
                </a:lnTo>
                <a:lnTo>
                  <a:pt x="1571" y="1476"/>
                </a:lnTo>
                <a:lnTo>
                  <a:pt x="1571" y="1478"/>
                </a:lnTo>
                <a:lnTo>
                  <a:pt x="1571" y="1480"/>
                </a:lnTo>
                <a:lnTo>
                  <a:pt x="1571" y="1480"/>
                </a:lnTo>
                <a:lnTo>
                  <a:pt x="1574" y="1482"/>
                </a:lnTo>
                <a:lnTo>
                  <a:pt x="1576" y="1484"/>
                </a:lnTo>
                <a:lnTo>
                  <a:pt x="1576" y="1487"/>
                </a:lnTo>
                <a:lnTo>
                  <a:pt x="1578" y="1489"/>
                </a:lnTo>
                <a:lnTo>
                  <a:pt x="1578" y="1491"/>
                </a:lnTo>
                <a:lnTo>
                  <a:pt x="1578" y="1495"/>
                </a:lnTo>
                <a:lnTo>
                  <a:pt x="1578" y="1497"/>
                </a:lnTo>
                <a:lnTo>
                  <a:pt x="1576" y="1499"/>
                </a:lnTo>
                <a:lnTo>
                  <a:pt x="1576" y="1499"/>
                </a:lnTo>
                <a:lnTo>
                  <a:pt x="1576" y="1499"/>
                </a:lnTo>
                <a:lnTo>
                  <a:pt x="1571" y="1501"/>
                </a:lnTo>
                <a:lnTo>
                  <a:pt x="1569" y="1501"/>
                </a:lnTo>
                <a:lnTo>
                  <a:pt x="1569" y="1501"/>
                </a:lnTo>
                <a:lnTo>
                  <a:pt x="1569" y="1499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5"/>
                </a:lnTo>
                <a:lnTo>
                  <a:pt x="1565" y="1493"/>
                </a:lnTo>
                <a:lnTo>
                  <a:pt x="1565" y="1493"/>
                </a:lnTo>
                <a:lnTo>
                  <a:pt x="1563" y="1491"/>
                </a:lnTo>
                <a:lnTo>
                  <a:pt x="1565" y="1487"/>
                </a:lnTo>
                <a:lnTo>
                  <a:pt x="1567" y="1484"/>
                </a:lnTo>
                <a:lnTo>
                  <a:pt x="1567" y="1482"/>
                </a:lnTo>
                <a:lnTo>
                  <a:pt x="1569" y="1480"/>
                </a:lnTo>
                <a:lnTo>
                  <a:pt x="1571" y="1478"/>
                </a:lnTo>
                <a:lnTo>
                  <a:pt x="1571" y="1476"/>
                </a:lnTo>
                <a:lnTo>
                  <a:pt x="1569" y="1474"/>
                </a:lnTo>
                <a:lnTo>
                  <a:pt x="1569" y="1472"/>
                </a:lnTo>
                <a:lnTo>
                  <a:pt x="1569" y="1472"/>
                </a:lnTo>
                <a:lnTo>
                  <a:pt x="1569" y="1472"/>
                </a:lnTo>
                <a:lnTo>
                  <a:pt x="1567" y="1470"/>
                </a:lnTo>
                <a:lnTo>
                  <a:pt x="1567" y="1470"/>
                </a:lnTo>
                <a:lnTo>
                  <a:pt x="1565" y="1466"/>
                </a:lnTo>
                <a:lnTo>
                  <a:pt x="1565" y="1466"/>
                </a:lnTo>
                <a:lnTo>
                  <a:pt x="1565" y="1463"/>
                </a:lnTo>
                <a:lnTo>
                  <a:pt x="1565" y="1463"/>
                </a:lnTo>
                <a:lnTo>
                  <a:pt x="1567" y="1463"/>
                </a:lnTo>
                <a:lnTo>
                  <a:pt x="1571" y="1461"/>
                </a:lnTo>
                <a:lnTo>
                  <a:pt x="1574" y="1461"/>
                </a:lnTo>
                <a:lnTo>
                  <a:pt x="1574" y="1461"/>
                </a:lnTo>
                <a:lnTo>
                  <a:pt x="1574" y="1459"/>
                </a:lnTo>
                <a:lnTo>
                  <a:pt x="1576" y="1459"/>
                </a:lnTo>
                <a:lnTo>
                  <a:pt x="1578" y="1457"/>
                </a:lnTo>
                <a:lnTo>
                  <a:pt x="1578" y="1455"/>
                </a:lnTo>
                <a:lnTo>
                  <a:pt x="1576" y="1453"/>
                </a:lnTo>
                <a:lnTo>
                  <a:pt x="1571" y="1451"/>
                </a:lnTo>
                <a:lnTo>
                  <a:pt x="1571" y="1451"/>
                </a:lnTo>
                <a:lnTo>
                  <a:pt x="1569" y="1451"/>
                </a:lnTo>
                <a:lnTo>
                  <a:pt x="1565" y="1453"/>
                </a:lnTo>
                <a:lnTo>
                  <a:pt x="1565" y="1455"/>
                </a:lnTo>
                <a:lnTo>
                  <a:pt x="1565" y="1455"/>
                </a:lnTo>
                <a:lnTo>
                  <a:pt x="1563" y="1455"/>
                </a:lnTo>
                <a:lnTo>
                  <a:pt x="1563" y="1455"/>
                </a:lnTo>
                <a:lnTo>
                  <a:pt x="1563" y="1457"/>
                </a:lnTo>
                <a:lnTo>
                  <a:pt x="1561" y="1459"/>
                </a:lnTo>
                <a:lnTo>
                  <a:pt x="1559" y="1461"/>
                </a:lnTo>
                <a:lnTo>
                  <a:pt x="1555" y="1461"/>
                </a:lnTo>
                <a:lnTo>
                  <a:pt x="1546" y="1468"/>
                </a:lnTo>
                <a:lnTo>
                  <a:pt x="1540" y="1468"/>
                </a:lnTo>
                <a:lnTo>
                  <a:pt x="1538" y="1468"/>
                </a:lnTo>
                <a:lnTo>
                  <a:pt x="1538" y="1468"/>
                </a:lnTo>
                <a:lnTo>
                  <a:pt x="1534" y="1468"/>
                </a:lnTo>
                <a:lnTo>
                  <a:pt x="1534" y="1468"/>
                </a:lnTo>
                <a:lnTo>
                  <a:pt x="1534" y="1470"/>
                </a:lnTo>
                <a:lnTo>
                  <a:pt x="1532" y="1472"/>
                </a:lnTo>
                <a:lnTo>
                  <a:pt x="1532" y="1474"/>
                </a:lnTo>
                <a:lnTo>
                  <a:pt x="1530" y="1476"/>
                </a:lnTo>
                <a:lnTo>
                  <a:pt x="1530" y="1476"/>
                </a:lnTo>
                <a:lnTo>
                  <a:pt x="1530" y="1476"/>
                </a:lnTo>
                <a:lnTo>
                  <a:pt x="1527" y="1474"/>
                </a:lnTo>
                <a:lnTo>
                  <a:pt x="1527" y="1474"/>
                </a:lnTo>
                <a:lnTo>
                  <a:pt x="1530" y="1474"/>
                </a:lnTo>
                <a:lnTo>
                  <a:pt x="1530" y="1474"/>
                </a:lnTo>
                <a:lnTo>
                  <a:pt x="1532" y="1472"/>
                </a:lnTo>
                <a:lnTo>
                  <a:pt x="1530" y="1472"/>
                </a:lnTo>
                <a:lnTo>
                  <a:pt x="1523" y="1472"/>
                </a:lnTo>
                <a:lnTo>
                  <a:pt x="1523" y="1472"/>
                </a:lnTo>
                <a:lnTo>
                  <a:pt x="1519" y="1474"/>
                </a:lnTo>
                <a:lnTo>
                  <a:pt x="1517" y="1476"/>
                </a:lnTo>
                <a:lnTo>
                  <a:pt x="1517" y="1476"/>
                </a:lnTo>
                <a:lnTo>
                  <a:pt x="1515" y="1478"/>
                </a:lnTo>
                <a:lnTo>
                  <a:pt x="1515" y="1480"/>
                </a:lnTo>
                <a:lnTo>
                  <a:pt x="1513" y="1482"/>
                </a:lnTo>
                <a:lnTo>
                  <a:pt x="1511" y="1484"/>
                </a:lnTo>
                <a:lnTo>
                  <a:pt x="1511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7"/>
                </a:lnTo>
                <a:lnTo>
                  <a:pt x="1513" y="1489"/>
                </a:lnTo>
                <a:lnTo>
                  <a:pt x="1511" y="1491"/>
                </a:lnTo>
                <a:lnTo>
                  <a:pt x="1513" y="1493"/>
                </a:lnTo>
                <a:lnTo>
                  <a:pt x="1513" y="1493"/>
                </a:lnTo>
                <a:lnTo>
                  <a:pt x="1513" y="1495"/>
                </a:lnTo>
                <a:lnTo>
                  <a:pt x="1511" y="1495"/>
                </a:lnTo>
                <a:lnTo>
                  <a:pt x="1509" y="1495"/>
                </a:lnTo>
                <a:lnTo>
                  <a:pt x="1507" y="1497"/>
                </a:lnTo>
                <a:lnTo>
                  <a:pt x="1504" y="1497"/>
                </a:lnTo>
                <a:lnTo>
                  <a:pt x="1502" y="1501"/>
                </a:lnTo>
                <a:lnTo>
                  <a:pt x="1496" y="1505"/>
                </a:lnTo>
                <a:lnTo>
                  <a:pt x="1496" y="1508"/>
                </a:lnTo>
                <a:lnTo>
                  <a:pt x="1494" y="1508"/>
                </a:lnTo>
                <a:lnTo>
                  <a:pt x="1494" y="1508"/>
                </a:lnTo>
                <a:lnTo>
                  <a:pt x="1494" y="1510"/>
                </a:lnTo>
                <a:lnTo>
                  <a:pt x="1494" y="1510"/>
                </a:lnTo>
                <a:lnTo>
                  <a:pt x="1496" y="1512"/>
                </a:lnTo>
                <a:lnTo>
                  <a:pt x="1496" y="1516"/>
                </a:lnTo>
                <a:lnTo>
                  <a:pt x="1496" y="1518"/>
                </a:lnTo>
                <a:lnTo>
                  <a:pt x="1494" y="1518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4"/>
                </a:lnTo>
                <a:lnTo>
                  <a:pt x="1494" y="1514"/>
                </a:lnTo>
                <a:lnTo>
                  <a:pt x="1494" y="1514"/>
                </a:lnTo>
                <a:lnTo>
                  <a:pt x="1492" y="1512"/>
                </a:lnTo>
                <a:lnTo>
                  <a:pt x="1490" y="1510"/>
                </a:lnTo>
                <a:lnTo>
                  <a:pt x="1488" y="1510"/>
                </a:lnTo>
                <a:lnTo>
                  <a:pt x="1488" y="1508"/>
                </a:lnTo>
                <a:lnTo>
                  <a:pt x="1488" y="1508"/>
                </a:lnTo>
                <a:lnTo>
                  <a:pt x="1481" y="1503"/>
                </a:lnTo>
                <a:lnTo>
                  <a:pt x="1479" y="1501"/>
                </a:lnTo>
                <a:lnTo>
                  <a:pt x="1477" y="1499"/>
                </a:lnTo>
                <a:lnTo>
                  <a:pt x="1471" y="1495"/>
                </a:lnTo>
                <a:lnTo>
                  <a:pt x="1467" y="1495"/>
                </a:lnTo>
                <a:lnTo>
                  <a:pt x="1465" y="1495"/>
                </a:lnTo>
                <a:lnTo>
                  <a:pt x="1465" y="1495"/>
                </a:lnTo>
                <a:lnTo>
                  <a:pt x="1463" y="1495"/>
                </a:lnTo>
                <a:lnTo>
                  <a:pt x="1463" y="1493"/>
                </a:lnTo>
                <a:lnTo>
                  <a:pt x="1460" y="1495"/>
                </a:lnTo>
                <a:lnTo>
                  <a:pt x="1458" y="1493"/>
                </a:lnTo>
                <a:lnTo>
                  <a:pt x="1454" y="1493"/>
                </a:lnTo>
                <a:lnTo>
                  <a:pt x="1454" y="1493"/>
                </a:lnTo>
                <a:lnTo>
                  <a:pt x="1452" y="1495"/>
                </a:lnTo>
                <a:lnTo>
                  <a:pt x="1450" y="1497"/>
                </a:lnTo>
                <a:lnTo>
                  <a:pt x="1450" y="1497"/>
                </a:lnTo>
                <a:lnTo>
                  <a:pt x="1450" y="1497"/>
                </a:lnTo>
                <a:lnTo>
                  <a:pt x="1448" y="1499"/>
                </a:lnTo>
                <a:lnTo>
                  <a:pt x="1442" y="1501"/>
                </a:lnTo>
                <a:lnTo>
                  <a:pt x="1439" y="1501"/>
                </a:lnTo>
                <a:lnTo>
                  <a:pt x="1437" y="1503"/>
                </a:lnTo>
                <a:lnTo>
                  <a:pt x="1433" y="1503"/>
                </a:lnTo>
                <a:lnTo>
                  <a:pt x="1431" y="1505"/>
                </a:lnTo>
                <a:lnTo>
                  <a:pt x="1429" y="1505"/>
                </a:lnTo>
                <a:lnTo>
                  <a:pt x="1427" y="1503"/>
                </a:lnTo>
                <a:lnTo>
                  <a:pt x="1425" y="1501"/>
                </a:lnTo>
                <a:lnTo>
                  <a:pt x="1423" y="1501"/>
                </a:lnTo>
                <a:lnTo>
                  <a:pt x="1423" y="1499"/>
                </a:lnTo>
                <a:lnTo>
                  <a:pt x="1421" y="1499"/>
                </a:lnTo>
                <a:lnTo>
                  <a:pt x="1421" y="1499"/>
                </a:lnTo>
                <a:lnTo>
                  <a:pt x="1423" y="1501"/>
                </a:lnTo>
                <a:lnTo>
                  <a:pt x="1423" y="1501"/>
                </a:lnTo>
                <a:lnTo>
                  <a:pt x="1423" y="1503"/>
                </a:lnTo>
                <a:lnTo>
                  <a:pt x="1421" y="1501"/>
                </a:lnTo>
                <a:lnTo>
                  <a:pt x="1419" y="1503"/>
                </a:lnTo>
                <a:lnTo>
                  <a:pt x="1419" y="1501"/>
                </a:lnTo>
                <a:lnTo>
                  <a:pt x="1416" y="1501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4" y="1499"/>
                </a:lnTo>
                <a:lnTo>
                  <a:pt x="1414" y="1497"/>
                </a:lnTo>
                <a:lnTo>
                  <a:pt x="1414" y="1497"/>
                </a:lnTo>
                <a:lnTo>
                  <a:pt x="1414" y="1495"/>
                </a:lnTo>
                <a:lnTo>
                  <a:pt x="1412" y="1495"/>
                </a:lnTo>
                <a:lnTo>
                  <a:pt x="1412" y="1493"/>
                </a:lnTo>
                <a:lnTo>
                  <a:pt x="1410" y="1493"/>
                </a:lnTo>
                <a:lnTo>
                  <a:pt x="1408" y="1493"/>
                </a:lnTo>
                <a:lnTo>
                  <a:pt x="1408" y="1491"/>
                </a:lnTo>
                <a:lnTo>
                  <a:pt x="1408" y="1491"/>
                </a:lnTo>
                <a:lnTo>
                  <a:pt x="1404" y="1487"/>
                </a:lnTo>
                <a:lnTo>
                  <a:pt x="1404" y="1487"/>
                </a:lnTo>
                <a:lnTo>
                  <a:pt x="1400" y="1482"/>
                </a:lnTo>
                <a:lnTo>
                  <a:pt x="1400" y="1480"/>
                </a:lnTo>
                <a:lnTo>
                  <a:pt x="1398" y="1476"/>
                </a:lnTo>
                <a:lnTo>
                  <a:pt x="1398" y="1476"/>
                </a:lnTo>
                <a:lnTo>
                  <a:pt x="1395" y="1474"/>
                </a:lnTo>
                <a:lnTo>
                  <a:pt x="1395" y="1474"/>
                </a:lnTo>
                <a:lnTo>
                  <a:pt x="1395" y="1474"/>
                </a:lnTo>
                <a:lnTo>
                  <a:pt x="1393" y="1472"/>
                </a:lnTo>
                <a:lnTo>
                  <a:pt x="1393" y="1470"/>
                </a:lnTo>
                <a:lnTo>
                  <a:pt x="1393" y="1468"/>
                </a:lnTo>
                <a:lnTo>
                  <a:pt x="1393" y="1468"/>
                </a:lnTo>
                <a:lnTo>
                  <a:pt x="1393" y="1466"/>
                </a:lnTo>
                <a:lnTo>
                  <a:pt x="1393" y="1466"/>
                </a:lnTo>
                <a:lnTo>
                  <a:pt x="1395" y="1463"/>
                </a:lnTo>
                <a:lnTo>
                  <a:pt x="1395" y="1463"/>
                </a:lnTo>
                <a:lnTo>
                  <a:pt x="1395" y="1461"/>
                </a:lnTo>
                <a:lnTo>
                  <a:pt x="1395" y="1461"/>
                </a:lnTo>
                <a:lnTo>
                  <a:pt x="1393" y="1461"/>
                </a:lnTo>
                <a:lnTo>
                  <a:pt x="1393" y="1461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5"/>
                </a:lnTo>
                <a:lnTo>
                  <a:pt x="1395" y="1453"/>
                </a:lnTo>
                <a:lnTo>
                  <a:pt x="1395" y="1453"/>
                </a:lnTo>
                <a:lnTo>
                  <a:pt x="1395" y="1453"/>
                </a:lnTo>
                <a:lnTo>
                  <a:pt x="1393" y="1451"/>
                </a:lnTo>
                <a:lnTo>
                  <a:pt x="1395" y="1451"/>
                </a:lnTo>
                <a:lnTo>
                  <a:pt x="1395" y="1449"/>
                </a:lnTo>
                <a:lnTo>
                  <a:pt x="1395" y="1449"/>
                </a:lnTo>
                <a:lnTo>
                  <a:pt x="1398" y="1447"/>
                </a:lnTo>
                <a:lnTo>
                  <a:pt x="1398" y="1449"/>
                </a:lnTo>
                <a:lnTo>
                  <a:pt x="1398" y="1449"/>
                </a:lnTo>
                <a:lnTo>
                  <a:pt x="1395" y="1451"/>
                </a:lnTo>
                <a:lnTo>
                  <a:pt x="1395" y="1451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1"/>
                </a:lnTo>
                <a:lnTo>
                  <a:pt x="1398" y="1449"/>
                </a:lnTo>
                <a:lnTo>
                  <a:pt x="1398" y="1445"/>
                </a:lnTo>
                <a:lnTo>
                  <a:pt x="1398" y="1438"/>
                </a:lnTo>
                <a:lnTo>
                  <a:pt x="1398" y="1432"/>
                </a:lnTo>
                <a:lnTo>
                  <a:pt x="1400" y="1430"/>
                </a:lnTo>
                <a:lnTo>
                  <a:pt x="1400" y="1428"/>
                </a:lnTo>
                <a:lnTo>
                  <a:pt x="1402" y="1426"/>
                </a:lnTo>
                <a:lnTo>
                  <a:pt x="1402" y="1426"/>
                </a:lnTo>
                <a:lnTo>
                  <a:pt x="1402" y="1424"/>
                </a:lnTo>
                <a:lnTo>
                  <a:pt x="1402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5"/>
                </a:lnTo>
                <a:lnTo>
                  <a:pt x="1400" y="1415"/>
                </a:lnTo>
                <a:lnTo>
                  <a:pt x="1402" y="1415"/>
                </a:lnTo>
                <a:lnTo>
                  <a:pt x="1402" y="1417"/>
                </a:lnTo>
                <a:lnTo>
                  <a:pt x="1402" y="1417"/>
                </a:lnTo>
                <a:lnTo>
                  <a:pt x="1402" y="1415"/>
                </a:lnTo>
                <a:lnTo>
                  <a:pt x="1402" y="1415"/>
                </a:lnTo>
                <a:lnTo>
                  <a:pt x="1404" y="1415"/>
                </a:lnTo>
                <a:lnTo>
                  <a:pt x="1402" y="1413"/>
                </a:lnTo>
                <a:lnTo>
                  <a:pt x="1402" y="1413"/>
                </a:lnTo>
                <a:lnTo>
                  <a:pt x="1400" y="1411"/>
                </a:lnTo>
                <a:lnTo>
                  <a:pt x="1395" y="1409"/>
                </a:lnTo>
                <a:lnTo>
                  <a:pt x="1395" y="1409"/>
                </a:lnTo>
                <a:lnTo>
                  <a:pt x="1398" y="1409"/>
                </a:lnTo>
                <a:lnTo>
                  <a:pt x="1398" y="1411"/>
                </a:lnTo>
                <a:lnTo>
                  <a:pt x="1398" y="1411"/>
                </a:lnTo>
                <a:lnTo>
                  <a:pt x="1398" y="1411"/>
                </a:lnTo>
                <a:lnTo>
                  <a:pt x="1395" y="1411"/>
                </a:lnTo>
                <a:lnTo>
                  <a:pt x="1395" y="1411"/>
                </a:lnTo>
                <a:lnTo>
                  <a:pt x="1393" y="1411"/>
                </a:lnTo>
                <a:lnTo>
                  <a:pt x="1393" y="1409"/>
                </a:lnTo>
                <a:lnTo>
                  <a:pt x="1393" y="1409"/>
                </a:lnTo>
                <a:lnTo>
                  <a:pt x="1391" y="1409"/>
                </a:lnTo>
                <a:lnTo>
                  <a:pt x="1391" y="1409"/>
                </a:lnTo>
                <a:lnTo>
                  <a:pt x="1389" y="1409"/>
                </a:lnTo>
                <a:lnTo>
                  <a:pt x="1389" y="1409"/>
                </a:lnTo>
                <a:lnTo>
                  <a:pt x="1389" y="1407"/>
                </a:lnTo>
                <a:lnTo>
                  <a:pt x="1389" y="1407"/>
                </a:lnTo>
                <a:lnTo>
                  <a:pt x="1389" y="1407"/>
                </a:lnTo>
                <a:lnTo>
                  <a:pt x="1391" y="1407"/>
                </a:lnTo>
                <a:lnTo>
                  <a:pt x="1393" y="1409"/>
                </a:lnTo>
                <a:lnTo>
                  <a:pt x="1393" y="1407"/>
                </a:lnTo>
                <a:lnTo>
                  <a:pt x="1387" y="1403"/>
                </a:lnTo>
                <a:lnTo>
                  <a:pt x="1383" y="1401"/>
                </a:lnTo>
                <a:lnTo>
                  <a:pt x="1383" y="1403"/>
                </a:lnTo>
                <a:lnTo>
                  <a:pt x="1385" y="1403"/>
                </a:lnTo>
                <a:lnTo>
                  <a:pt x="1385" y="1403"/>
                </a:lnTo>
                <a:lnTo>
                  <a:pt x="1383" y="1403"/>
                </a:lnTo>
                <a:lnTo>
                  <a:pt x="1383" y="1403"/>
                </a:lnTo>
                <a:lnTo>
                  <a:pt x="1381" y="1401"/>
                </a:lnTo>
                <a:lnTo>
                  <a:pt x="1377" y="1401"/>
                </a:lnTo>
                <a:lnTo>
                  <a:pt x="1377" y="1401"/>
                </a:lnTo>
                <a:lnTo>
                  <a:pt x="1375" y="1401"/>
                </a:lnTo>
                <a:lnTo>
                  <a:pt x="1368" y="1401"/>
                </a:lnTo>
                <a:lnTo>
                  <a:pt x="1364" y="1399"/>
                </a:lnTo>
                <a:lnTo>
                  <a:pt x="1362" y="1399"/>
                </a:lnTo>
                <a:lnTo>
                  <a:pt x="1362" y="1399"/>
                </a:lnTo>
                <a:lnTo>
                  <a:pt x="1362" y="1401"/>
                </a:lnTo>
                <a:lnTo>
                  <a:pt x="1360" y="1401"/>
                </a:lnTo>
                <a:lnTo>
                  <a:pt x="1360" y="1401"/>
                </a:lnTo>
                <a:lnTo>
                  <a:pt x="1356" y="1403"/>
                </a:lnTo>
                <a:lnTo>
                  <a:pt x="1356" y="1403"/>
                </a:lnTo>
                <a:lnTo>
                  <a:pt x="1351" y="1403"/>
                </a:lnTo>
                <a:lnTo>
                  <a:pt x="1349" y="1403"/>
                </a:lnTo>
                <a:lnTo>
                  <a:pt x="1343" y="1403"/>
                </a:lnTo>
                <a:lnTo>
                  <a:pt x="1341" y="1403"/>
                </a:lnTo>
                <a:lnTo>
                  <a:pt x="1341" y="1403"/>
                </a:lnTo>
                <a:lnTo>
                  <a:pt x="1339" y="1403"/>
                </a:lnTo>
                <a:lnTo>
                  <a:pt x="1339" y="1401"/>
                </a:lnTo>
                <a:lnTo>
                  <a:pt x="1337" y="1401"/>
                </a:lnTo>
                <a:lnTo>
                  <a:pt x="1335" y="1401"/>
                </a:lnTo>
                <a:lnTo>
                  <a:pt x="1335" y="1401"/>
                </a:lnTo>
                <a:lnTo>
                  <a:pt x="1333" y="1403"/>
                </a:lnTo>
                <a:lnTo>
                  <a:pt x="1333" y="1403"/>
                </a:lnTo>
                <a:lnTo>
                  <a:pt x="1331" y="1405"/>
                </a:lnTo>
                <a:lnTo>
                  <a:pt x="1331" y="1403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3"/>
                </a:lnTo>
                <a:lnTo>
                  <a:pt x="1324" y="1403"/>
                </a:lnTo>
                <a:lnTo>
                  <a:pt x="1322" y="1403"/>
                </a:lnTo>
                <a:lnTo>
                  <a:pt x="1322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399"/>
                </a:lnTo>
                <a:lnTo>
                  <a:pt x="1322" y="1396"/>
                </a:lnTo>
                <a:lnTo>
                  <a:pt x="1324" y="1394"/>
                </a:lnTo>
                <a:lnTo>
                  <a:pt x="1326" y="1392"/>
                </a:lnTo>
                <a:lnTo>
                  <a:pt x="1326" y="1392"/>
                </a:lnTo>
                <a:lnTo>
                  <a:pt x="1328" y="1390"/>
                </a:lnTo>
                <a:lnTo>
                  <a:pt x="1328" y="1386"/>
                </a:lnTo>
                <a:lnTo>
                  <a:pt x="1328" y="1382"/>
                </a:lnTo>
                <a:lnTo>
                  <a:pt x="1328" y="1380"/>
                </a:lnTo>
                <a:lnTo>
                  <a:pt x="1328" y="1380"/>
                </a:lnTo>
                <a:lnTo>
                  <a:pt x="1331" y="1378"/>
                </a:lnTo>
                <a:lnTo>
                  <a:pt x="1328" y="1375"/>
                </a:lnTo>
                <a:lnTo>
                  <a:pt x="1331" y="1373"/>
                </a:lnTo>
                <a:lnTo>
                  <a:pt x="1331" y="1371"/>
                </a:lnTo>
                <a:lnTo>
                  <a:pt x="1331" y="1369"/>
                </a:lnTo>
                <a:lnTo>
                  <a:pt x="1333" y="1367"/>
                </a:lnTo>
                <a:lnTo>
                  <a:pt x="1331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3"/>
                </a:lnTo>
                <a:lnTo>
                  <a:pt x="1328" y="1363"/>
                </a:lnTo>
                <a:lnTo>
                  <a:pt x="1331" y="1361"/>
                </a:lnTo>
                <a:lnTo>
                  <a:pt x="1331" y="1359"/>
                </a:lnTo>
                <a:lnTo>
                  <a:pt x="1331" y="1359"/>
                </a:lnTo>
                <a:lnTo>
                  <a:pt x="1333" y="1357"/>
                </a:lnTo>
                <a:lnTo>
                  <a:pt x="1333" y="1357"/>
                </a:lnTo>
                <a:lnTo>
                  <a:pt x="1333" y="1359"/>
                </a:lnTo>
                <a:lnTo>
                  <a:pt x="1333" y="1363"/>
                </a:lnTo>
                <a:lnTo>
                  <a:pt x="1333" y="1363"/>
                </a:lnTo>
                <a:lnTo>
                  <a:pt x="1333" y="1363"/>
                </a:lnTo>
                <a:lnTo>
                  <a:pt x="1335" y="1365"/>
                </a:lnTo>
                <a:lnTo>
                  <a:pt x="1335" y="1367"/>
                </a:lnTo>
                <a:lnTo>
                  <a:pt x="1335" y="1365"/>
                </a:lnTo>
                <a:lnTo>
                  <a:pt x="1337" y="1363"/>
                </a:lnTo>
                <a:lnTo>
                  <a:pt x="1337" y="1361"/>
                </a:lnTo>
                <a:lnTo>
                  <a:pt x="1339" y="1359"/>
                </a:lnTo>
                <a:lnTo>
                  <a:pt x="1339" y="1354"/>
                </a:lnTo>
                <a:lnTo>
                  <a:pt x="1341" y="1350"/>
                </a:lnTo>
                <a:lnTo>
                  <a:pt x="1339" y="1350"/>
                </a:lnTo>
                <a:lnTo>
                  <a:pt x="1339" y="1350"/>
                </a:lnTo>
                <a:lnTo>
                  <a:pt x="1339" y="1352"/>
                </a:lnTo>
                <a:lnTo>
                  <a:pt x="1337" y="1350"/>
                </a:lnTo>
                <a:lnTo>
                  <a:pt x="1337" y="1350"/>
                </a:lnTo>
                <a:lnTo>
                  <a:pt x="1339" y="1350"/>
                </a:lnTo>
                <a:lnTo>
                  <a:pt x="1339" y="1348"/>
                </a:lnTo>
                <a:lnTo>
                  <a:pt x="1339" y="1348"/>
                </a:lnTo>
                <a:lnTo>
                  <a:pt x="1341" y="1348"/>
                </a:lnTo>
                <a:lnTo>
                  <a:pt x="1341" y="1348"/>
                </a:lnTo>
                <a:lnTo>
                  <a:pt x="1341" y="1346"/>
                </a:lnTo>
                <a:lnTo>
                  <a:pt x="1341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7" y="1346"/>
                </a:lnTo>
                <a:lnTo>
                  <a:pt x="1337" y="1346"/>
                </a:lnTo>
                <a:lnTo>
                  <a:pt x="1339" y="1344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0"/>
                </a:lnTo>
                <a:lnTo>
                  <a:pt x="1341" y="1338"/>
                </a:lnTo>
                <a:lnTo>
                  <a:pt x="1341" y="1338"/>
                </a:lnTo>
                <a:lnTo>
                  <a:pt x="1343" y="1334"/>
                </a:lnTo>
                <a:lnTo>
                  <a:pt x="1347" y="1331"/>
                </a:lnTo>
                <a:lnTo>
                  <a:pt x="1349" y="1329"/>
                </a:lnTo>
                <a:lnTo>
                  <a:pt x="1349" y="1327"/>
                </a:lnTo>
                <a:lnTo>
                  <a:pt x="1349" y="1325"/>
                </a:lnTo>
                <a:lnTo>
                  <a:pt x="1351" y="1323"/>
                </a:lnTo>
                <a:lnTo>
                  <a:pt x="1349" y="1323"/>
                </a:lnTo>
                <a:lnTo>
                  <a:pt x="1349" y="1321"/>
                </a:lnTo>
                <a:lnTo>
                  <a:pt x="1349" y="1319"/>
                </a:lnTo>
                <a:lnTo>
                  <a:pt x="1349" y="1319"/>
                </a:lnTo>
                <a:lnTo>
                  <a:pt x="1347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3" y="1317"/>
                </a:lnTo>
                <a:lnTo>
                  <a:pt x="1341" y="1317"/>
                </a:lnTo>
                <a:lnTo>
                  <a:pt x="1341" y="1317"/>
                </a:lnTo>
                <a:lnTo>
                  <a:pt x="1343" y="1317"/>
                </a:lnTo>
                <a:lnTo>
                  <a:pt x="1343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9"/>
                </a:lnTo>
                <a:lnTo>
                  <a:pt x="1345" y="1319"/>
                </a:lnTo>
                <a:lnTo>
                  <a:pt x="1343" y="1319"/>
                </a:lnTo>
                <a:lnTo>
                  <a:pt x="1341" y="1319"/>
                </a:lnTo>
                <a:lnTo>
                  <a:pt x="1337" y="1317"/>
                </a:lnTo>
                <a:lnTo>
                  <a:pt x="1337" y="1317"/>
                </a:lnTo>
                <a:lnTo>
                  <a:pt x="1333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28" y="1317"/>
                </a:lnTo>
                <a:lnTo>
                  <a:pt x="1326" y="1317"/>
                </a:lnTo>
                <a:lnTo>
                  <a:pt x="1324" y="1317"/>
                </a:lnTo>
                <a:lnTo>
                  <a:pt x="1322" y="1319"/>
                </a:lnTo>
                <a:lnTo>
                  <a:pt x="1320" y="1319"/>
                </a:lnTo>
                <a:lnTo>
                  <a:pt x="1307" y="1321"/>
                </a:lnTo>
                <a:lnTo>
                  <a:pt x="1305" y="1321"/>
                </a:lnTo>
                <a:lnTo>
                  <a:pt x="1301" y="1323"/>
                </a:lnTo>
                <a:lnTo>
                  <a:pt x="1299" y="1325"/>
                </a:lnTo>
                <a:lnTo>
                  <a:pt x="1297" y="1329"/>
                </a:lnTo>
                <a:lnTo>
                  <a:pt x="1297" y="1329"/>
                </a:lnTo>
                <a:lnTo>
                  <a:pt x="1297" y="1331"/>
                </a:lnTo>
                <a:lnTo>
                  <a:pt x="1297" y="1336"/>
                </a:lnTo>
                <a:lnTo>
                  <a:pt x="1297" y="1338"/>
                </a:lnTo>
                <a:lnTo>
                  <a:pt x="1297" y="1340"/>
                </a:lnTo>
                <a:lnTo>
                  <a:pt x="1297" y="1342"/>
                </a:lnTo>
                <a:lnTo>
                  <a:pt x="1297" y="1342"/>
                </a:lnTo>
                <a:lnTo>
                  <a:pt x="1295" y="1344"/>
                </a:lnTo>
                <a:lnTo>
                  <a:pt x="1293" y="1344"/>
                </a:lnTo>
                <a:lnTo>
                  <a:pt x="1293" y="1350"/>
                </a:lnTo>
                <a:lnTo>
                  <a:pt x="1291" y="1352"/>
                </a:lnTo>
                <a:lnTo>
                  <a:pt x="1289" y="1354"/>
                </a:lnTo>
                <a:lnTo>
                  <a:pt x="1287" y="1354"/>
                </a:lnTo>
                <a:lnTo>
                  <a:pt x="1282" y="1357"/>
                </a:lnTo>
                <a:lnTo>
                  <a:pt x="1282" y="1357"/>
                </a:lnTo>
                <a:lnTo>
                  <a:pt x="1282" y="1359"/>
                </a:lnTo>
                <a:lnTo>
                  <a:pt x="1282" y="1359"/>
                </a:lnTo>
                <a:lnTo>
                  <a:pt x="1284" y="1357"/>
                </a:lnTo>
                <a:lnTo>
                  <a:pt x="1284" y="1357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61"/>
                </a:lnTo>
                <a:lnTo>
                  <a:pt x="1282" y="1363"/>
                </a:lnTo>
                <a:lnTo>
                  <a:pt x="1282" y="1363"/>
                </a:lnTo>
                <a:lnTo>
                  <a:pt x="1280" y="1363"/>
                </a:lnTo>
                <a:lnTo>
                  <a:pt x="1278" y="1363"/>
                </a:lnTo>
                <a:lnTo>
                  <a:pt x="1276" y="1363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59"/>
                </a:lnTo>
                <a:lnTo>
                  <a:pt x="1274" y="1359"/>
                </a:lnTo>
                <a:lnTo>
                  <a:pt x="1272" y="1361"/>
                </a:lnTo>
                <a:lnTo>
                  <a:pt x="1268" y="1361"/>
                </a:lnTo>
                <a:lnTo>
                  <a:pt x="1268" y="1361"/>
                </a:lnTo>
                <a:lnTo>
                  <a:pt x="1266" y="1361"/>
                </a:lnTo>
                <a:lnTo>
                  <a:pt x="1263" y="1361"/>
                </a:lnTo>
                <a:lnTo>
                  <a:pt x="1263" y="1363"/>
                </a:lnTo>
                <a:lnTo>
                  <a:pt x="1261" y="1363"/>
                </a:lnTo>
                <a:lnTo>
                  <a:pt x="1259" y="1363"/>
                </a:lnTo>
                <a:lnTo>
                  <a:pt x="1257" y="1363"/>
                </a:lnTo>
                <a:lnTo>
                  <a:pt x="1253" y="1363"/>
                </a:lnTo>
                <a:lnTo>
                  <a:pt x="1249" y="1365"/>
                </a:lnTo>
                <a:lnTo>
                  <a:pt x="1247" y="1365"/>
                </a:lnTo>
                <a:lnTo>
                  <a:pt x="1243" y="1367"/>
                </a:lnTo>
                <a:lnTo>
                  <a:pt x="1240" y="1367"/>
                </a:lnTo>
                <a:lnTo>
                  <a:pt x="1238" y="1367"/>
                </a:lnTo>
                <a:lnTo>
                  <a:pt x="1238" y="1367"/>
                </a:lnTo>
                <a:lnTo>
                  <a:pt x="1236" y="1365"/>
                </a:lnTo>
                <a:lnTo>
                  <a:pt x="1234" y="1363"/>
                </a:lnTo>
                <a:lnTo>
                  <a:pt x="1232" y="1361"/>
                </a:lnTo>
                <a:lnTo>
                  <a:pt x="1228" y="1359"/>
                </a:lnTo>
                <a:lnTo>
                  <a:pt x="1224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4" y="1361"/>
                </a:lnTo>
                <a:lnTo>
                  <a:pt x="1222" y="1361"/>
                </a:lnTo>
                <a:lnTo>
                  <a:pt x="1219" y="1359"/>
                </a:lnTo>
                <a:lnTo>
                  <a:pt x="1217" y="1359"/>
                </a:lnTo>
                <a:lnTo>
                  <a:pt x="1217" y="1357"/>
                </a:lnTo>
                <a:lnTo>
                  <a:pt x="1219" y="1359"/>
                </a:lnTo>
                <a:lnTo>
                  <a:pt x="1219" y="1359"/>
                </a:lnTo>
                <a:lnTo>
                  <a:pt x="1217" y="1357"/>
                </a:lnTo>
                <a:lnTo>
                  <a:pt x="1217" y="1354"/>
                </a:lnTo>
                <a:lnTo>
                  <a:pt x="1215" y="1354"/>
                </a:lnTo>
                <a:lnTo>
                  <a:pt x="1215" y="1352"/>
                </a:lnTo>
                <a:lnTo>
                  <a:pt x="1213" y="1350"/>
                </a:lnTo>
                <a:lnTo>
                  <a:pt x="1213" y="1348"/>
                </a:lnTo>
                <a:lnTo>
                  <a:pt x="1211" y="1346"/>
                </a:lnTo>
                <a:lnTo>
                  <a:pt x="1211" y="1342"/>
                </a:lnTo>
                <a:lnTo>
                  <a:pt x="1207" y="1338"/>
                </a:lnTo>
                <a:lnTo>
                  <a:pt x="1201" y="1331"/>
                </a:lnTo>
                <a:lnTo>
                  <a:pt x="1201" y="1329"/>
                </a:lnTo>
                <a:lnTo>
                  <a:pt x="1201" y="1329"/>
                </a:lnTo>
                <a:lnTo>
                  <a:pt x="1196" y="1323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7"/>
                </a:lnTo>
                <a:lnTo>
                  <a:pt x="1194" y="1317"/>
                </a:lnTo>
                <a:lnTo>
                  <a:pt x="1192" y="1317"/>
                </a:lnTo>
                <a:lnTo>
                  <a:pt x="1192" y="1310"/>
                </a:lnTo>
                <a:lnTo>
                  <a:pt x="1194" y="1315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9"/>
                </a:lnTo>
                <a:lnTo>
                  <a:pt x="1196" y="1321"/>
                </a:lnTo>
                <a:lnTo>
                  <a:pt x="1196" y="1321"/>
                </a:lnTo>
                <a:lnTo>
                  <a:pt x="1196" y="1319"/>
                </a:lnTo>
                <a:lnTo>
                  <a:pt x="1199" y="1319"/>
                </a:lnTo>
                <a:lnTo>
                  <a:pt x="1199" y="1317"/>
                </a:lnTo>
                <a:lnTo>
                  <a:pt x="1196" y="1317"/>
                </a:lnTo>
                <a:lnTo>
                  <a:pt x="1196" y="1315"/>
                </a:lnTo>
                <a:lnTo>
                  <a:pt x="1194" y="1313"/>
                </a:lnTo>
                <a:lnTo>
                  <a:pt x="1192" y="1308"/>
                </a:lnTo>
                <a:lnTo>
                  <a:pt x="1190" y="1306"/>
                </a:lnTo>
                <a:lnTo>
                  <a:pt x="1190" y="1302"/>
                </a:lnTo>
                <a:lnTo>
                  <a:pt x="1190" y="1302"/>
                </a:lnTo>
                <a:lnTo>
                  <a:pt x="1190" y="1300"/>
                </a:lnTo>
                <a:lnTo>
                  <a:pt x="1190" y="1298"/>
                </a:lnTo>
                <a:lnTo>
                  <a:pt x="1192" y="1298"/>
                </a:lnTo>
                <a:lnTo>
                  <a:pt x="1192" y="1296"/>
                </a:lnTo>
                <a:lnTo>
                  <a:pt x="1192" y="1289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1"/>
                </a:lnTo>
                <a:lnTo>
                  <a:pt x="1192" y="1275"/>
                </a:lnTo>
                <a:lnTo>
                  <a:pt x="1194" y="1264"/>
                </a:lnTo>
                <a:lnTo>
                  <a:pt x="1196" y="1262"/>
                </a:lnTo>
                <a:lnTo>
                  <a:pt x="1199" y="1256"/>
                </a:lnTo>
                <a:lnTo>
                  <a:pt x="1201" y="1254"/>
                </a:lnTo>
                <a:lnTo>
                  <a:pt x="1201" y="1250"/>
                </a:lnTo>
                <a:lnTo>
                  <a:pt x="1201" y="1248"/>
                </a:lnTo>
                <a:lnTo>
                  <a:pt x="1199" y="1248"/>
                </a:lnTo>
                <a:lnTo>
                  <a:pt x="1196" y="1243"/>
                </a:lnTo>
                <a:lnTo>
                  <a:pt x="1196" y="1241"/>
                </a:lnTo>
                <a:lnTo>
                  <a:pt x="1196" y="1239"/>
                </a:lnTo>
                <a:lnTo>
                  <a:pt x="1194" y="1237"/>
                </a:lnTo>
                <a:lnTo>
                  <a:pt x="1194" y="1235"/>
                </a:lnTo>
                <a:lnTo>
                  <a:pt x="1194" y="1235"/>
                </a:lnTo>
                <a:lnTo>
                  <a:pt x="1194" y="1233"/>
                </a:lnTo>
                <a:lnTo>
                  <a:pt x="1196" y="1233"/>
                </a:lnTo>
                <a:lnTo>
                  <a:pt x="1196" y="1231"/>
                </a:lnTo>
                <a:lnTo>
                  <a:pt x="1196" y="1231"/>
                </a:lnTo>
                <a:lnTo>
                  <a:pt x="1192" y="1229"/>
                </a:lnTo>
                <a:lnTo>
                  <a:pt x="1192" y="1227"/>
                </a:lnTo>
                <a:lnTo>
                  <a:pt x="1192" y="1229"/>
                </a:lnTo>
                <a:lnTo>
                  <a:pt x="1194" y="1229"/>
                </a:lnTo>
                <a:lnTo>
                  <a:pt x="1196" y="1229"/>
                </a:lnTo>
                <a:lnTo>
                  <a:pt x="1196" y="1229"/>
                </a:lnTo>
                <a:lnTo>
                  <a:pt x="1196" y="1227"/>
                </a:lnTo>
                <a:lnTo>
                  <a:pt x="1199" y="1224"/>
                </a:lnTo>
                <a:lnTo>
                  <a:pt x="1196" y="1220"/>
                </a:lnTo>
                <a:lnTo>
                  <a:pt x="1196" y="1220"/>
                </a:lnTo>
                <a:lnTo>
                  <a:pt x="1196" y="1220"/>
                </a:lnTo>
                <a:lnTo>
                  <a:pt x="1199" y="1220"/>
                </a:lnTo>
                <a:lnTo>
                  <a:pt x="1201" y="1220"/>
                </a:lnTo>
                <a:lnTo>
                  <a:pt x="1201" y="1218"/>
                </a:lnTo>
                <a:lnTo>
                  <a:pt x="1203" y="1216"/>
                </a:lnTo>
                <a:lnTo>
                  <a:pt x="1201" y="1218"/>
                </a:lnTo>
                <a:lnTo>
                  <a:pt x="1201" y="1216"/>
                </a:lnTo>
                <a:lnTo>
                  <a:pt x="1201" y="1216"/>
                </a:lnTo>
                <a:lnTo>
                  <a:pt x="1201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4"/>
                </a:lnTo>
                <a:lnTo>
                  <a:pt x="1205" y="1212"/>
                </a:lnTo>
                <a:lnTo>
                  <a:pt x="1207" y="1214"/>
                </a:lnTo>
                <a:lnTo>
                  <a:pt x="1209" y="1212"/>
                </a:lnTo>
                <a:lnTo>
                  <a:pt x="1209" y="1212"/>
                </a:lnTo>
                <a:lnTo>
                  <a:pt x="1211" y="1212"/>
                </a:lnTo>
                <a:lnTo>
                  <a:pt x="1211" y="1212"/>
                </a:lnTo>
                <a:lnTo>
                  <a:pt x="1209" y="1212"/>
                </a:lnTo>
                <a:lnTo>
                  <a:pt x="1207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11" y="1210"/>
                </a:lnTo>
                <a:lnTo>
                  <a:pt x="1211" y="1208"/>
                </a:lnTo>
                <a:lnTo>
                  <a:pt x="1211" y="1208"/>
                </a:lnTo>
                <a:lnTo>
                  <a:pt x="1213" y="1208"/>
                </a:lnTo>
                <a:lnTo>
                  <a:pt x="1215" y="1210"/>
                </a:lnTo>
                <a:lnTo>
                  <a:pt x="1217" y="1208"/>
                </a:lnTo>
                <a:lnTo>
                  <a:pt x="1215" y="1210"/>
                </a:lnTo>
                <a:lnTo>
                  <a:pt x="1213" y="1212"/>
                </a:lnTo>
                <a:lnTo>
                  <a:pt x="1215" y="1210"/>
                </a:lnTo>
                <a:lnTo>
                  <a:pt x="1217" y="1210"/>
                </a:lnTo>
                <a:lnTo>
                  <a:pt x="1219" y="1208"/>
                </a:lnTo>
                <a:lnTo>
                  <a:pt x="1222" y="1208"/>
                </a:lnTo>
                <a:lnTo>
                  <a:pt x="1222" y="1208"/>
                </a:lnTo>
                <a:lnTo>
                  <a:pt x="1226" y="1206"/>
                </a:lnTo>
                <a:lnTo>
                  <a:pt x="1228" y="1204"/>
                </a:lnTo>
                <a:lnTo>
                  <a:pt x="1230" y="1201"/>
                </a:lnTo>
                <a:lnTo>
                  <a:pt x="1230" y="1199"/>
                </a:lnTo>
                <a:lnTo>
                  <a:pt x="1232" y="1199"/>
                </a:lnTo>
                <a:lnTo>
                  <a:pt x="1232" y="1197"/>
                </a:lnTo>
                <a:lnTo>
                  <a:pt x="1232" y="1195"/>
                </a:lnTo>
                <a:lnTo>
                  <a:pt x="1232" y="1195"/>
                </a:lnTo>
                <a:lnTo>
                  <a:pt x="1232" y="1193"/>
                </a:lnTo>
                <a:lnTo>
                  <a:pt x="1232" y="1191"/>
                </a:lnTo>
                <a:lnTo>
                  <a:pt x="1232" y="1193"/>
                </a:lnTo>
                <a:lnTo>
                  <a:pt x="1232" y="1193"/>
                </a:lnTo>
                <a:lnTo>
                  <a:pt x="1234" y="1191"/>
                </a:lnTo>
                <a:lnTo>
                  <a:pt x="1234" y="1191"/>
                </a:lnTo>
                <a:lnTo>
                  <a:pt x="1236" y="1193"/>
                </a:lnTo>
                <a:lnTo>
                  <a:pt x="1234" y="1195"/>
                </a:lnTo>
                <a:lnTo>
                  <a:pt x="1236" y="1195"/>
                </a:lnTo>
                <a:lnTo>
                  <a:pt x="1236" y="1195"/>
                </a:lnTo>
                <a:lnTo>
                  <a:pt x="1238" y="1195"/>
                </a:lnTo>
                <a:lnTo>
                  <a:pt x="1234" y="1197"/>
                </a:lnTo>
                <a:lnTo>
                  <a:pt x="1234" y="1197"/>
                </a:lnTo>
                <a:lnTo>
                  <a:pt x="1238" y="1195"/>
                </a:lnTo>
                <a:lnTo>
                  <a:pt x="1245" y="1193"/>
                </a:lnTo>
                <a:lnTo>
                  <a:pt x="1247" y="1193"/>
                </a:lnTo>
                <a:lnTo>
                  <a:pt x="1247" y="1191"/>
                </a:lnTo>
                <a:lnTo>
                  <a:pt x="1247" y="1191"/>
                </a:lnTo>
                <a:lnTo>
                  <a:pt x="1249" y="1187"/>
                </a:lnTo>
                <a:lnTo>
                  <a:pt x="1249" y="1187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91"/>
                </a:lnTo>
                <a:lnTo>
                  <a:pt x="1247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51" y="1191"/>
                </a:lnTo>
                <a:lnTo>
                  <a:pt x="1255" y="1191"/>
                </a:lnTo>
                <a:lnTo>
                  <a:pt x="1257" y="1191"/>
                </a:lnTo>
                <a:lnTo>
                  <a:pt x="1257" y="1191"/>
                </a:lnTo>
                <a:lnTo>
                  <a:pt x="1261" y="1191"/>
                </a:lnTo>
                <a:lnTo>
                  <a:pt x="1263" y="1193"/>
                </a:lnTo>
                <a:lnTo>
                  <a:pt x="1266" y="1193"/>
                </a:lnTo>
                <a:lnTo>
                  <a:pt x="1272" y="1195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1"/>
                </a:lnTo>
                <a:lnTo>
                  <a:pt x="1274" y="1191"/>
                </a:lnTo>
                <a:lnTo>
                  <a:pt x="1276" y="1191"/>
                </a:lnTo>
                <a:lnTo>
                  <a:pt x="1278" y="1191"/>
                </a:lnTo>
                <a:lnTo>
                  <a:pt x="1280" y="1191"/>
                </a:lnTo>
                <a:lnTo>
                  <a:pt x="1280" y="1193"/>
                </a:lnTo>
                <a:lnTo>
                  <a:pt x="1282" y="1195"/>
                </a:lnTo>
                <a:lnTo>
                  <a:pt x="1284" y="1195"/>
                </a:lnTo>
                <a:lnTo>
                  <a:pt x="1284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7"/>
                </a:lnTo>
                <a:lnTo>
                  <a:pt x="1287" y="1197"/>
                </a:lnTo>
                <a:lnTo>
                  <a:pt x="1287" y="1197"/>
                </a:lnTo>
                <a:lnTo>
                  <a:pt x="1284" y="1197"/>
                </a:lnTo>
                <a:lnTo>
                  <a:pt x="1284" y="1199"/>
                </a:lnTo>
                <a:lnTo>
                  <a:pt x="1289" y="1199"/>
                </a:lnTo>
                <a:lnTo>
                  <a:pt x="1293" y="1201"/>
                </a:lnTo>
                <a:lnTo>
                  <a:pt x="1295" y="1201"/>
                </a:lnTo>
                <a:lnTo>
                  <a:pt x="1295" y="1199"/>
                </a:lnTo>
                <a:lnTo>
                  <a:pt x="1297" y="1199"/>
                </a:lnTo>
                <a:lnTo>
                  <a:pt x="1299" y="1199"/>
                </a:lnTo>
                <a:lnTo>
                  <a:pt x="1299" y="1199"/>
                </a:lnTo>
                <a:lnTo>
                  <a:pt x="1301" y="1201"/>
                </a:lnTo>
                <a:lnTo>
                  <a:pt x="1301" y="1201"/>
                </a:lnTo>
                <a:lnTo>
                  <a:pt x="1301" y="1201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7"/>
                </a:lnTo>
                <a:lnTo>
                  <a:pt x="1303" y="1197"/>
                </a:lnTo>
                <a:lnTo>
                  <a:pt x="1303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5" y="1195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10" y="1197"/>
                </a:lnTo>
                <a:lnTo>
                  <a:pt x="1310" y="1197"/>
                </a:lnTo>
                <a:lnTo>
                  <a:pt x="1310" y="1199"/>
                </a:lnTo>
                <a:lnTo>
                  <a:pt x="1312" y="1199"/>
                </a:lnTo>
                <a:lnTo>
                  <a:pt x="1312" y="1199"/>
                </a:lnTo>
                <a:lnTo>
                  <a:pt x="1312" y="1201"/>
                </a:lnTo>
                <a:lnTo>
                  <a:pt x="1314" y="1201"/>
                </a:lnTo>
                <a:lnTo>
                  <a:pt x="1314" y="1204"/>
                </a:lnTo>
                <a:lnTo>
                  <a:pt x="1314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6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8" y="1201"/>
                </a:lnTo>
                <a:lnTo>
                  <a:pt x="1318" y="1199"/>
                </a:lnTo>
                <a:lnTo>
                  <a:pt x="1318" y="1199"/>
                </a:lnTo>
                <a:lnTo>
                  <a:pt x="1316" y="1199"/>
                </a:lnTo>
                <a:lnTo>
                  <a:pt x="1316" y="1197"/>
                </a:lnTo>
                <a:lnTo>
                  <a:pt x="1314" y="1197"/>
                </a:lnTo>
                <a:lnTo>
                  <a:pt x="1312" y="1197"/>
                </a:lnTo>
                <a:lnTo>
                  <a:pt x="1310" y="1195"/>
                </a:lnTo>
                <a:lnTo>
                  <a:pt x="1310" y="1195"/>
                </a:lnTo>
                <a:lnTo>
                  <a:pt x="1307" y="1193"/>
                </a:lnTo>
                <a:lnTo>
                  <a:pt x="1307" y="1193"/>
                </a:lnTo>
                <a:lnTo>
                  <a:pt x="1307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1"/>
                </a:lnTo>
                <a:lnTo>
                  <a:pt x="1312" y="1191"/>
                </a:lnTo>
                <a:lnTo>
                  <a:pt x="1312" y="1191"/>
                </a:lnTo>
                <a:lnTo>
                  <a:pt x="1314" y="1191"/>
                </a:lnTo>
                <a:lnTo>
                  <a:pt x="1314" y="1189"/>
                </a:lnTo>
                <a:lnTo>
                  <a:pt x="1314" y="1189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0" y="1187"/>
                </a:lnTo>
                <a:lnTo>
                  <a:pt x="1310" y="1189"/>
                </a:lnTo>
                <a:lnTo>
                  <a:pt x="1310" y="1189"/>
                </a:lnTo>
                <a:lnTo>
                  <a:pt x="1307" y="1189"/>
                </a:lnTo>
                <a:lnTo>
                  <a:pt x="1307" y="1187"/>
                </a:lnTo>
                <a:lnTo>
                  <a:pt x="1307" y="1187"/>
                </a:lnTo>
                <a:lnTo>
                  <a:pt x="1307" y="1187"/>
                </a:lnTo>
                <a:lnTo>
                  <a:pt x="1310" y="1185"/>
                </a:lnTo>
                <a:lnTo>
                  <a:pt x="1310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5" y="1185"/>
                </a:lnTo>
                <a:lnTo>
                  <a:pt x="1303" y="1187"/>
                </a:lnTo>
                <a:lnTo>
                  <a:pt x="1301" y="1187"/>
                </a:lnTo>
                <a:lnTo>
                  <a:pt x="1299" y="1187"/>
                </a:lnTo>
                <a:lnTo>
                  <a:pt x="1297" y="1185"/>
                </a:lnTo>
                <a:lnTo>
                  <a:pt x="1299" y="1183"/>
                </a:lnTo>
                <a:lnTo>
                  <a:pt x="1301" y="1180"/>
                </a:lnTo>
                <a:lnTo>
                  <a:pt x="1301" y="1183"/>
                </a:lnTo>
                <a:lnTo>
                  <a:pt x="1303" y="1183"/>
                </a:lnTo>
                <a:lnTo>
                  <a:pt x="1305" y="1183"/>
                </a:lnTo>
                <a:lnTo>
                  <a:pt x="1310" y="1185"/>
                </a:lnTo>
                <a:lnTo>
                  <a:pt x="1312" y="1185"/>
                </a:lnTo>
                <a:lnTo>
                  <a:pt x="1314" y="1183"/>
                </a:lnTo>
                <a:lnTo>
                  <a:pt x="1314" y="1183"/>
                </a:lnTo>
                <a:lnTo>
                  <a:pt x="1316" y="1183"/>
                </a:lnTo>
                <a:lnTo>
                  <a:pt x="1318" y="1183"/>
                </a:lnTo>
                <a:lnTo>
                  <a:pt x="1320" y="1180"/>
                </a:lnTo>
                <a:lnTo>
                  <a:pt x="1320" y="1180"/>
                </a:lnTo>
                <a:lnTo>
                  <a:pt x="1320" y="1180"/>
                </a:lnTo>
                <a:lnTo>
                  <a:pt x="1322" y="1183"/>
                </a:lnTo>
                <a:lnTo>
                  <a:pt x="1328" y="1180"/>
                </a:lnTo>
                <a:lnTo>
                  <a:pt x="1328" y="1183"/>
                </a:lnTo>
                <a:lnTo>
                  <a:pt x="1331" y="1183"/>
                </a:lnTo>
                <a:lnTo>
                  <a:pt x="1331" y="1180"/>
                </a:lnTo>
                <a:lnTo>
                  <a:pt x="1333" y="1178"/>
                </a:lnTo>
                <a:lnTo>
                  <a:pt x="1333" y="1176"/>
                </a:lnTo>
                <a:lnTo>
                  <a:pt x="1333" y="1176"/>
                </a:lnTo>
                <a:lnTo>
                  <a:pt x="1333" y="1178"/>
                </a:lnTo>
                <a:lnTo>
                  <a:pt x="1335" y="1178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3"/>
                </a:lnTo>
                <a:lnTo>
                  <a:pt x="1337" y="1183"/>
                </a:lnTo>
                <a:lnTo>
                  <a:pt x="1335" y="1183"/>
                </a:lnTo>
                <a:lnTo>
                  <a:pt x="1333" y="1183"/>
                </a:lnTo>
                <a:lnTo>
                  <a:pt x="1333" y="1185"/>
                </a:lnTo>
                <a:lnTo>
                  <a:pt x="1339" y="1183"/>
                </a:lnTo>
                <a:lnTo>
                  <a:pt x="1339" y="1183"/>
                </a:lnTo>
                <a:lnTo>
                  <a:pt x="1341" y="1180"/>
                </a:lnTo>
                <a:lnTo>
                  <a:pt x="1341" y="1183"/>
                </a:lnTo>
                <a:lnTo>
                  <a:pt x="1341" y="1183"/>
                </a:lnTo>
                <a:lnTo>
                  <a:pt x="1341" y="1183"/>
                </a:lnTo>
                <a:lnTo>
                  <a:pt x="1343" y="1183"/>
                </a:lnTo>
                <a:lnTo>
                  <a:pt x="1343" y="1180"/>
                </a:lnTo>
                <a:lnTo>
                  <a:pt x="1345" y="1180"/>
                </a:lnTo>
                <a:lnTo>
                  <a:pt x="1345" y="1178"/>
                </a:lnTo>
                <a:lnTo>
                  <a:pt x="1345" y="1178"/>
                </a:lnTo>
                <a:lnTo>
                  <a:pt x="1347" y="1180"/>
                </a:lnTo>
                <a:lnTo>
                  <a:pt x="1347" y="1178"/>
                </a:lnTo>
                <a:lnTo>
                  <a:pt x="1347" y="1178"/>
                </a:lnTo>
                <a:lnTo>
                  <a:pt x="1347" y="1180"/>
                </a:lnTo>
                <a:lnTo>
                  <a:pt x="1347" y="1180"/>
                </a:lnTo>
                <a:lnTo>
                  <a:pt x="1345" y="1180"/>
                </a:lnTo>
                <a:lnTo>
                  <a:pt x="1345" y="1180"/>
                </a:lnTo>
                <a:lnTo>
                  <a:pt x="1345" y="1183"/>
                </a:lnTo>
                <a:lnTo>
                  <a:pt x="1347" y="1180"/>
                </a:lnTo>
                <a:lnTo>
                  <a:pt x="1351" y="1180"/>
                </a:lnTo>
                <a:lnTo>
                  <a:pt x="1354" y="1180"/>
                </a:lnTo>
                <a:lnTo>
                  <a:pt x="1354" y="1180"/>
                </a:lnTo>
                <a:lnTo>
                  <a:pt x="1356" y="1180"/>
                </a:lnTo>
                <a:lnTo>
                  <a:pt x="1356" y="1180"/>
                </a:lnTo>
                <a:lnTo>
                  <a:pt x="1358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58" y="1180"/>
                </a:lnTo>
                <a:lnTo>
                  <a:pt x="1356" y="1180"/>
                </a:lnTo>
                <a:lnTo>
                  <a:pt x="1360" y="1183"/>
                </a:lnTo>
                <a:lnTo>
                  <a:pt x="1364" y="1185"/>
                </a:lnTo>
                <a:lnTo>
                  <a:pt x="1364" y="1185"/>
                </a:lnTo>
                <a:lnTo>
                  <a:pt x="1366" y="1185"/>
                </a:lnTo>
                <a:lnTo>
                  <a:pt x="1366" y="1185"/>
                </a:lnTo>
                <a:lnTo>
                  <a:pt x="1366" y="1183"/>
                </a:lnTo>
                <a:lnTo>
                  <a:pt x="1366" y="1183"/>
                </a:lnTo>
                <a:lnTo>
                  <a:pt x="1368" y="1183"/>
                </a:lnTo>
                <a:lnTo>
                  <a:pt x="1366" y="1185"/>
                </a:lnTo>
                <a:lnTo>
                  <a:pt x="1366" y="1185"/>
                </a:lnTo>
                <a:lnTo>
                  <a:pt x="1368" y="1185"/>
                </a:lnTo>
                <a:lnTo>
                  <a:pt x="1368" y="1185"/>
                </a:lnTo>
                <a:lnTo>
                  <a:pt x="1366" y="1185"/>
                </a:lnTo>
                <a:lnTo>
                  <a:pt x="1368" y="1187"/>
                </a:lnTo>
                <a:lnTo>
                  <a:pt x="1370" y="1189"/>
                </a:lnTo>
                <a:lnTo>
                  <a:pt x="1372" y="1191"/>
                </a:lnTo>
                <a:lnTo>
                  <a:pt x="1372" y="1191"/>
                </a:lnTo>
                <a:lnTo>
                  <a:pt x="1372" y="1191"/>
                </a:lnTo>
                <a:lnTo>
                  <a:pt x="1370" y="1191"/>
                </a:lnTo>
                <a:lnTo>
                  <a:pt x="1370" y="1189"/>
                </a:lnTo>
                <a:lnTo>
                  <a:pt x="1370" y="1191"/>
                </a:lnTo>
                <a:lnTo>
                  <a:pt x="1370" y="1193"/>
                </a:lnTo>
                <a:lnTo>
                  <a:pt x="1372" y="1193"/>
                </a:lnTo>
                <a:lnTo>
                  <a:pt x="1375" y="1191"/>
                </a:lnTo>
                <a:lnTo>
                  <a:pt x="1377" y="1191"/>
                </a:lnTo>
                <a:lnTo>
                  <a:pt x="1377" y="1191"/>
                </a:lnTo>
                <a:lnTo>
                  <a:pt x="1379" y="1191"/>
                </a:lnTo>
                <a:lnTo>
                  <a:pt x="1379" y="1191"/>
                </a:lnTo>
                <a:lnTo>
                  <a:pt x="1383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7"/>
                </a:lnTo>
                <a:lnTo>
                  <a:pt x="1385" y="1187"/>
                </a:lnTo>
                <a:lnTo>
                  <a:pt x="1387" y="1187"/>
                </a:lnTo>
                <a:lnTo>
                  <a:pt x="1389" y="1185"/>
                </a:lnTo>
                <a:lnTo>
                  <a:pt x="1395" y="1189"/>
                </a:lnTo>
                <a:lnTo>
                  <a:pt x="1402" y="1195"/>
                </a:lnTo>
                <a:lnTo>
                  <a:pt x="1408" y="1201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12"/>
                </a:lnTo>
                <a:lnTo>
                  <a:pt x="1408" y="1214"/>
                </a:lnTo>
                <a:lnTo>
                  <a:pt x="1408" y="1220"/>
                </a:lnTo>
                <a:lnTo>
                  <a:pt x="1408" y="1222"/>
                </a:lnTo>
                <a:lnTo>
                  <a:pt x="1408" y="1222"/>
                </a:lnTo>
                <a:lnTo>
                  <a:pt x="1408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0"/>
                </a:lnTo>
                <a:lnTo>
                  <a:pt x="1410" y="1220"/>
                </a:lnTo>
                <a:lnTo>
                  <a:pt x="1410" y="1218"/>
                </a:lnTo>
                <a:lnTo>
                  <a:pt x="1410" y="1218"/>
                </a:lnTo>
                <a:lnTo>
                  <a:pt x="1412" y="1218"/>
                </a:lnTo>
                <a:lnTo>
                  <a:pt x="1412" y="1220"/>
                </a:lnTo>
                <a:lnTo>
                  <a:pt x="1412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2"/>
                </a:lnTo>
                <a:lnTo>
                  <a:pt x="1412" y="1224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9"/>
                </a:lnTo>
                <a:lnTo>
                  <a:pt x="1414" y="1233"/>
                </a:lnTo>
                <a:lnTo>
                  <a:pt x="1414" y="1235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5"/>
                </a:lnTo>
                <a:lnTo>
                  <a:pt x="1416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9"/>
                </a:lnTo>
                <a:lnTo>
                  <a:pt x="1419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39"/>
                </a:lnTo>
                <a:lnTo>
                  <a:pt x="1421" y="1239"/>
                </a:lnTo>
                <a:lnTo>
                  <a:pt x="1423" y="1239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3" y="1243"/>
                </a:lnTo>
                <a:lnTo>
                  <a:pt x="1423" y="1248"/>
                </a:lnTo>
                <a:lnTo>
                  <a:pt x="1425" y="1250"/>
                </a:lnTo>
                <a:lnTo>
                  <a:pt x="1427" y="1252"/>
                </a:lnTo>
                <a:lnTo>
                  <a:pt x="1429" y="1252"/>
                </a:lnTo>
                <a:lnTo>
                  <a:pt x="1429" y="1254"/>
                </a:lnTo>
                <a:lnTo>
                  <a:pt x="1431" y="1256"/>
                </a:lnTo>
                <a:lnTo>
                  <a:pt x="1433" y="1260"/>
                </a:lnTo>
                <a:lnTo>
                  <a:pt x="1433" y="1260"/>
                </a:lnTo>
                <a:lnTo>
                  <a:pt x="1435" y="1260"/>
                </a:lnTo>
                <a:lnTo>
                  <a:pt x="1435" y="1260"/>
                </a:lnTo>
                <a:lnTo>
                  <a:pt x="1435" y="1262"/>
                </a:lnTo>
                <a:lnTo>
                  <a:pt x="1433" y="1260"/>
                </a:lnTo>
                <a:lnTo>
                  <a:pt x="1433" y="1260"/>
                </a:lnTo>
                <a:lnTo>
                  <a:pt x="1431" y="1260"/>
                </a:lnTo>
                <a:lnTo>
                  <a:pt x="1431" y="1262"/>
                </a:lnTo>
                <a:lnTo>
                  <a:pt x="1433" y="1262"/>
                </a:lnTo>
                <a:lnTo>
                  <a:pt x="1433" y="1262"/>
                </a:lnTo>
                <a:lnTo>
                  <a:pt x="1435" y="1262"/>
                </a:lnTo>
                <a:lnTo>
                  <a:pt x="1437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4" y="1260"/>
                </a:lnTo>
                <a:lnTo>
                  <a:pt x="1444" y="1258"/>
                </a:lnTo>
                <a:lnTo>
                  <a:pt x="1444" y="1256"/>
                </a:lnTo>
                <a:lnTo>
                  <a:pt x="1446" y="1254"/>
                </a:lnTo>
                <a:lnTo>
                  <a:pt x="1446" y="1252"/>
                </a:lnTo>
                <a:lnTo>
                  <a:pt x="1446" y="1252"/>
                </a:lnTo>
                <a:lnTo>
                  <a:pt x="1446" y="1252"/>
                </a:lnTo>
                <a:lnTo>
                  <a:pt x="1448" y="1252"/>
                </a:lnTo>
                <a:lnTo>
                  <a:pt x="1448" y="1248"/>
                </a:lnTo>
                <a:lnTo>
                  <a:pt x="1448" y="1241"/>
                </a:lnTo>
                <a:lnTo>
                  <a:pt x="1448" y="1237"/>
                </a:lnTo>
                <a:lnTo>
                  <a:pt x="1448" y="1235"/>
                </a:lnTo>
                <a:lnTo>
                  <a:pt x="1448" y="1233"/>
                </a:lnTo>
                <a:lnTo>
                  <a:pt x="1446" y="1231"/>
                </a:lnTo>
                <a:lnTo>
                  <a:pt x="1439" y="1216"/>
                </a:lnTo>
                <a:lnTo>
                  <a:pt x="1439" y="1214"/>
                </a:lnTo>
                <a:lnTo>
                  <a:pt x="1437" y="1212"/>
                </a:lnTo>
                <a:lnTo>
                  <a:pt x="1437" y="1210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9" y="1210"/>
                </a:lnTo>
                <a:lnTo>
                  <a:pt x="1439" y="1210"/>
                </a:lnTo>
                <a:lnTo>
                  <a:pt x="1437" y="1210"/>
                </a:lnTo>
                <a:lnTo>
                  <a:pt x="1437" y="1212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39" y="1210"/>
                </a:lnTo>
                <a:lnTo>
                  <a:pt x="1439" y="1210"/>
                </a:lnTo>
                <a:lnTo>
                  <a:pt x="1439" y="1214"/>
                </a:lnTo>
                <a:lnTo>
                  <a:pt x="1439" y="1216"/>
                </a:lnTo>
                <a:lnTo>
                  <a:pt x="1442" y="1220"/>
                </a:lnTo>
                <a:lnTo>
                  <a:pt x="1442" y="1220"/>
                </a:lnTo>
                <a:lnTo>
                  <a:pt x="1442" y="1218"/>
                </a:lnTo>
                <a:lnTo>
                  <a:pt x="1439" y="1216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42" y="1212"/>
                </a:lnTo>
                <a:lnTo>
                  <a:pt x="1442" y="1210"/>
                </a:lnTo>
                <a:lnTo>
                  <a:pt x="1435" y="1201"/>
                </a:lnTo>
                <a:lnTo>
                  <a:pt x="1433" y="1195"/>
                </a:lnTo>
                <a:lnTo>
                  <a:pt x="1431" y="1191"/>
                </a:lnTo>
                <a:lnTo>
                  <a:pt x="1429" y="1185"/>
                </a:lnTo>
                <a:lnTo>
                  <a:pt x="1429" y="1183"/>
                </a:lnTo>
                <a:lnTo>
                  <a:pt x="1427" y="1176"/>
                </a:lnTo>
                <a:lnTo>
                  <a:pt x="1427" y="1176"/>
                </a:lnTo>
                <a:lnTo>
                  <a:pt x="1427" y="1174"/>
                </a:lnTo>
                <a:lnTo>
                  <a:pt x="1427" y="1174"/>
                </a:lnTo>
                <a:lnTo>
                  <a:pt x="1427" y="1172"/>
                </a:lnTo>
                <a:lnTo>
                  <a:pt x="1427" y="1172"/>
                </a:lnTo>
                <a:lnTo>
                  <a:pt x="1427" y="1170"/>
                </a:lnTo>
                <a:lnTo>
                  <a:pt x="1427" y="1170"/>
                </a:lnTo>
                <a:lnTo>
                  <a:pt x="1427" y="1168"/>
                </a:lnTo>
                <a:lnTo>
                  <a:pt x="1429" y="1168"/>
                </a:lnTo>
                <a:lnTo>
                  <a:pt x="1429" y="1168"/>
                </a:lnTo>
                <a:lnTo>
                  <a:pt x="1431" y="1168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0"/>
                </a:lnTo>
                <a:lnTo>
                  <a:pt x="1431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5" y="1157"/>
                </a:lnTo>
                <a:lnTo>
                  <a:pt x="1435" y="1155"/>
                </a:lnTo>
                <a:lnTo>
                  <a:pt x="1435" y="1155"/>
                </a:lnTo>
                <a:lnTo>
                  <a:pt x="1437" y="1153"/>
                </a:lnTo>
                <a:lnTo>
                  <a:pt x="1437" y="1153"/>
                </a:lnTo>
                <a:lnTo>
                  <a:pt x="1437" y="1153"/>
                </a:lnTo>
                <a:lnTo>
                  <a:pt x="1439" y="1153"/>
                </a:lnTo>
                <a:lnTo>
                  <a:pt x="1439" y="1151"/>
                </a:lnTo>
                <a:lnTo>
                  <a:pt x="1437" y="1151"/>
                </a:lnTo>
                <a:lnTo>
                  <a:pt x="1437" y="1151"/>
                </a:lnTo>
                <a:lnTo>
                  <a:pt x="1437" y="1149"/>
                </a:lnTo>
                <a:lnTo>
                  <a:pt x="1437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49"/>
                </a:lnTo>
                <a:lnTo>
                  <a:pt x="1439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51"/>
                </a:lnTo>
                <a:lnTo>
                  <a:pt x="1442" y="1151"/>
                </a:lnTo>
                <a:lnTo>
                  <a:pt x="1442" y="1151"/>
                </a:lnTo>
                <a:lnTo>
                  <a:pt x="1442" y="1149"/>
                </a:lnTo>
                <a:lnTo>
                  <a:pt x="1442" y="1149"/>
                </a:lnTo>
                <a:lnTo>
                  <a:pt x="1439" y="1147"/>
                </a:lnTo>
                <a:lnTo>
                  <a:pt x="1439" y="1147"/>
                </a:lnTo>
                <a:lnTo>
                  <a:pt x="1442" y="1147"/>
                </a:lnTo>
                <a:lnTo>
                  <a:pt x="1444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8" y="1147"/>
                </a:lnTo>
                <a:lnTo>
                  <a:pt x="1448" y="1145"/>
                </a:lnTo>
                <a:lnTo>
                  <a:pt x="1450" y="1145"/>
                </a:lnTo>
                <a:lnTo>
                  <a:pt x="1450" y="1145"/>
                </a:lnTo>
                <a:lnTo>
                  <a:pt x="1450" y="1143"/>
                </a:lnTo>
                <a:lnTo>
                  <a:pt x="1452" y="1143"/>
                </a:lnTo>
                <a:lnTo>
                  <a:pt x="1452" y="1143"/>
                </a:lnTo>
                <a:lnTo>
                  <a:pt x="1454" y="1141"/>
                </a:lnTo>
                <a:lnTo>
                  <a:pt x="1454" y="1141"/>
                </a:lnTo>
                <a:lnTo>
                  <a:pt x="1456" y="1139"/>
                </a:lnTo>
                <a:lnTo>
                  <a:pt x="1456" y="1139"/>
                </a:lnTo>
                <a:lnTo>
                  <a:pt x="1458" y="1139"/>
                </a:lnTo>
                <a:lnTo>
                  <a:pt x="1460" y="1136"/>
                </a:lnTo>
                <a:lnTo>
                  <a:pt x="1458" y="1134"/>
                </a:lnTo>
                <a:lnTo>
                  <a:pt x="1460" y="1132"/>
                </a:lnTo>
                <a:lnTo>
                  <a:pt x="1460" y="1134"/>
                </a:lnTo>
                <a:lnTo>
                  <a:pt x="1460" y="1134"/>
                </a:lnTo>
                <a:lnTo>
                  <a:pt x="1460" y="1136"/>
                </a:lnTo>
                <a:lnTo>
                  <a:pt x="1460" y="1132"/>
                </a:lnTo>
                <a:lnTo>
                  <a:pt x="1465" y="1130"/>
                </a:lnTo>
                <a:lnTo>
                  <a:pt x="1465" y="1128"/>
                </a:lnTo>
                <a:lnTo>
                  <a:pt x="1469" y="1126"/>
                </a:lnTo>
                <a:lnTo>
                  <a:pt x="1471" y="1126"/>
                </a:lnTo>
                <a:lnTo>
                  <a:pt x="1477" y="1126"/>
                </a:lnTo>
                <a:lnTo>
                  <a:pt x="1477" y="1124"/>
                </a:lnTo>
                <a:lnTo>
                  <a:pt x="1479" y="1122"/>
                </a:lnTo>
                <a:lnTo>
                  <a:pt x="1479" y="1122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2"/>
                </a:lnTo>
                <a:lnTo>
                  <a:pt x="1481" y="1120"/>
                </a:lnTo>
                <a:lnTo>
                  <a:pt x="1481" y="1118"/>
                </a:lnTo>
                <a:lnTo>
                  <a:pt x="1483" y="1118"/>
                </a:lnTo>
                <a:lnTo>
                  <a:pt x="1486" y="1115"/>
                </a:lnTo>
                <a:lnTo>
                  <a:pt x="1488" y="1115"/>
                </a:lnTo>
                <a:lnTo>
                  <a:pt x="1486" y="1115"/>
                </a:lnTo>
                <a:lnTo>
                  <a:pt x="1486" y="1113"/>
                </a:lnTo>
                <a:lnTo>
                  <a:pt x="1486" y="1111"/>
                </a:lnTo>
                <a:lnTo>
                  <a:pt x="1486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90" y="1111"/>
                </a:lnTo>
                <a:lnTo>
                  <a:pt x="1492" y="1113"/>
                </a:lnTo>
                <a:lnTo>
                  <a:pt x="1494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8" y="1111"/>
                </a:lnTo>
                <a:lnTo>
                  <a:pt x="1498" y="1111"/>
                </a:lnTo>
                <a:lnTo>
                  <a:pt x="1500" y="1109"/>
                </a:lnTo>
                <a:lnTo>
                  <a:pt x="1502" y="1109"/>
                </a:lnTo>
                <a:lnTo>
                  <a:pt x="1500" y="1107"/>
                </a:lnTo>
                <a:lnTo>
                  <a:pt x="1496" y="1109"/>
                </a:lnTo>
                <a:lnTo>
                  <a:pt x="1494" y="1107"/>
                </a:lnTo>
                <a:lnTo>
                  <a:pt x="1492" y="1107"/>
                </a:lnTo>
                <a:lnTo>
                  <a:pt x="1492" y="1105"/>
                </a:lnTo>
                <a:lnTo>
                  <a:pt x="1494" y="1107"/>
                </a:lnTo>
                <a:lnTo>
                  <a:pt x="1496" y="1107"/>
                </a:lnTo>
                <a:lnTo>
                  <a:pt x="1498" y="1107"/>
                </a:lnTo>
                <a:lnTo>
                  <a:pt x="1498" y="1105"/>
                </a:lnTo>
                <a:lnTo>
                  <a:pt x="1498" y="1105"/>
                </a:lnTo>
                <a:lnTo>
                  <a:pt x="1498" y="1105"/>
                </a:lnTo>
                <a:lnTo>
                  <a:pt x="1500" y="1103"/>
                </a:lnTo>
                <a:lnTo>
                  <a:pt x="1498" y="1103"/>
                </a:lnTo>
                <a:lnTo>
                  <a:pt x="1498" y="1103"/>
                </a:lnTo>
                <a:lnTo>
                  <a:pt x="1492" y="1101"/>
                </a:lnTo>
                <a:lnTo>
                  <a:pt x="1492" y="1099"/>
                </a:lnTo>
                <a:lnTo>
                  <a:pt x="1494" y="1101"/>
                </a:lnTo>
                <a:lnTo>
                  <a:pt x="1496" y="1101"/>
                </a:lnTo>
                <a:lnTo>
                  <a:pt x="1498" y="1101"/>
                </a:lnTo>
                <a:lnTo>
                  <a:pt x="1498" y="1099"/>
                </a:lnTo>
                <a:lnTo>
                  <a:pt x="1498" y="1099"/>
                </a:lnTo>
                <a:lnTo>
                  <a:pt x="1498" y="1099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2" y="1101"/>
                </a:lnTo>
                <a:lnTo>
                  <a:pt x="1504" y="1101"/>
                </a:lnTo>
                <a:lnTo>
                  <a:pt x="1504" y="1101"/>
                </a:lnTo>
                <a:lnTo>
                  <a:pt x="1507" y="1099"/>
                </a:lnTo>
                <a:lnTo>
                  <a:pt x="1511" y="1097"/>
                </a:lnTo>
                <a:lnTo>
                  <a:pt x="1511" y="1095"/>
                </a:lnTo>
                <a:lnTo>
                  <a:pt x="1511" y="1095"/>
                </a:lnTo>
                <a:lnTo>
                  <a:pt x="1511" y="1092"/>
                </a:lnTo>
                <a:lnTo>
                  <a:pt x="1509" y="1092"/>
                </a:lnTo>
                <a:lnTo>
                  <a:pt x="1509" y="1092"/>
                </a:lnTo>
                <a:lnTo>
                  <a:pt x="1507" y="1092"/>
                </a:lnTo>
                <a:lnTo>
                  <a:pt x="1507" y="1097"/>
                </a:lnTo>
                <a:lnTo>
                  <a:pt x="1507" y="1097"/>
                </a:lnTo>
                <a:lnTo>
                  <a:pt x="1504" y="1097"/>
                </a:lnTo>
                <a:lnTo>
                  <a:pt x="1507" y="1095"/>
                </a:lnTo>
                <a:lnTo>
                  <a:pt x="1507" y="1092"/>
                </a:lnTo>
                <a:lnTo>
                  <a:pt x="1507" y="1092"/>
                </a:lnTo>
                <a:lnTo>
                  <a:pt x="1504" y="1090"/>
                </a:lnTo>
                <a:lnTo>
                  <a:pt x="1502" y="1092"/>
                </a:lnTo>
                <a:lnTo>
                  <a:pt x="1502" y="1092"/>
                </a:lnTo>
                <a:lnTo>
                  <a:pt x="1500" y="1092"/>
                </a:lnTo>
                <a:lnTo>
                  <a:pt x="1498" y="1092"/>
                </a:lnTo>
                <a:lnTo>
                  <a:pt x="1496" y="1092"/>
                </a:lnTo>
                <a:lnTo>
                  <a:pt x="1496" y="1090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90"/>
                </a:lnTo>
                <a:lnTo>
                  <a:pt x="1498" y="1090"/>
                </a:lnTo>
                <a:lnTo>
                  <a:pt x="1500" y="1090"/>
                </a:lnTo>
                <a:lnTo>
                  <a:pt x="1500" y="1090"/>
                </a:lnTo>
                <a:lnTo>
                  <a:pt x="1500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6"/>
                </a:lnTo>
                <a:lnTo>
                  <a:pt x="1507" y="1088"/>
                </a:lnTo>
                <a:lnTo>
                  <a:pt x="1507" y="1088"/>
                </a:lnTo>
                <a:lnTo>
                  <a:pt x="1509" y="1088"/>
                </a:lnTo>
                <a:lnTo>
                  <a:pt x="1509" y="1090"/>
                </a:lnTo>
                <a:lnTo>
                  <a:pt x="1509" y="1086"/>
                </a:lnTo>
                <a:lnTo>
                  <a:pt x="1509" y="1084"/>
                </a:lnTo>
                <a:lnTo>
                  <a:pt x="1507" y="1084"/>
                </a:lnTo>
                <a:lnTo>
                  <a:pt x="1507" y="1084"/>
                </a:lnTo>
                <a:lnTo>
                  <a:pt x="1507" y="1082"/>
                </a:lnTo>
                <a:lnTo>
                  <a:pt x="1507" y="1082"/>
                </a:lnTo>
                <a:lnTo>
                  <a:pt x="1507" y="1080"/>
                </a:lnTo>
                <a:lnTo>
                  <a:pt x="1507" y="1080"/>
                </a:lnTo>
                <a:lnTo>
                  <a:pt x="1509" y="1080"/>
                </a:lnTo>
                <a:lnTo>
                  <a:pt x="1509" y="1082"/>
                </a:lnTo>
                <a:lnTo>
                  <a:pt x="1509" y="1086"/>
                </a:lnTo>
                <a:lnTo>
                  <a:pt x="1511" y="1090"/>
                </a:lnTo>
                <a:lnTo>
                  <a:pt x="1513" y="1092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88"/>
                </a:lnTo>
                <a:lnTo>
                  <a:pt x="1509" y="1080"/>
                </a:lnTo>
                <a:lnTo>
                  <a:pt x="1507" y="1078"/>
                </a:lnTo>
                <a:lnTo>
                  <a:pt x="1507" y="1078"/>
                </a:lnTo>
                <a:lnTo>
                  <a:pt x="1507" y="1076"/>
                </a:lnTo>
                <a:lnTo>
                  <a:pt x="1504" y="1076"/>
                </a:lnTo>
                <a:lnTo>
                  <a:pt x="1502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498" y="1074"/>
                </a:lnTo>
                <a:lnTo>
                  <a:pt x="1496" y="1071"/>
                </a:lnTo>
                <a:lnTo>
                  <a:pt x="1496" y="1071"/>
                </a:lnTo>
                <a:lnTo>
                  <a:pt x="1494" y="1071"/>
                </a:lnTo>
                <a:lnTo>
                  <a:pt x="1492" y="1069"/>
                </a:lnTo>
                <a:lnTo>
                  <a:pt x="1490" y="1069"/>
                </a:lnTo>
                <a:lnTo>
                  <a:pt x="1490" y="1069"/>
                </a:lnTo>
                <a:lnTo>
                  <a:pt x="1488" y="1069"/>
                </a:lnTo>
                <a:lnTo>
                  <a:pt x="1492" y="1069"/>
                </a:lnTo>
                <a:lnTo>
                  <a:pt x="1496" y="1071"/>
                </a:lnTo>
                <a:lnTo>
                  <a:pt x="1498" y="1071"/>
                </a:lnTo>
                <a:lnTo>
                  <a:pt x="1498" y="1071"/>
                </a:lnTo>
                <a:lnTo>
                  <a:pt x="1500" y="1074"/>
                </a:lnTo>
                <a:lnTo>
                  <a:pt x="1500" y="1074"/>
                </a:lnTo>
                <a:lnTo>
                  <a:pt x="1500" y="1076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1"/>
                </a:lnTo>
                <a:lnTo>
                  <a:pt x="1500" y="1071"/>
                </a:lnTo>
                <a:lnTo>
                  <a:pt x="1500" y="1071"/>
                </a:lnTo>
                <a:lnTo>
                  <a:pt x="1498" y="1069"/>
                </a:lnTo>
                <a:lnTo>
                  <a:pt x="1496" y="1067"/>
                </a:lnTo>
                <a:lnTo>
                  <a:pt x="1496" y="1067"/>
                </a:lnTo>
                <a:lnTo>
                  <a:pt x="1496" y="1067"/>
                </a:lnTo>
                <a:lnTo>
                  <a:pt x="1498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2" y="1069"/>
                </a:lnTo>
                <a:lnTo>
                  <a:pt x="1502" y="1067"/>
                </a:lnTo>
                <a:lnTo>
                  <a:pt x="1502" y="1067"/>
                </a:lnTo>
                <a:lnTo>
                  <a:pt x="1502" y="1065"/>
                </a:lnTo>
                <a:lnTo>
                  <a:pt x="1502" y="1065"/>
                </a:lnTo>
                <a:lnTo>
                  <a:pt x="1500" y="1065"/>
                </a:lnTo>
                <a:lnTo>
                  <a:pt x="1498" y="1063"/>
                </a:lnTo>
                <a:lnTo>
                  <a:pt x="1498" y="1063"/>
                </a:lnTo>
                <a:lnTo>
                  <a:pt x="1496" y="1061"/>
                </a:lnTo>
                <a:lnTo>
                  <a:pt x="1494" y="1059"/>
                </a:lnTo>
                <a:lnTo>
                  <a:pt x="1494" y="1057"/>
                </a:lnTo>
                <a:lnTo>
                  <a:pt x="1490" y="1055"/>
                </a:lnTo>
                <a:lnTo>
                  <a:pt x="1492" y="1055"/>
                </a:lnTo>
                <a:lnTo>
                  <a:pt x="1494" y="1057"/>
                </a:lnTo>
                <a:lnTo>
                  <a:pt x="1494" y="1059"/>
                </a:lnTo>
                <a:lnTo>
                  <a:pt x="1496" y="1059"/>
                </a:lnTo>
                <a:lnTo>
                  <a:pt x="1500" y="1063"/>
                </a:lnTo>
                <a:lnTo>
                  <a:pt x="1500" y="1063"/>
                </a:lnTo>
                <a:lnTo>
                  <a:pt x="1502" y="1063"/>
                </a:lnTo>
                <a:lnTo>
                  <a:pt x="1502" y="1063"/>
                </a:lnTo>
                <a:lnTo>
                  <a:pt x="1502" y="1061"/>
                </a:lnTo>
                <a:lnTo>
                  <a:pt x="1502" y="1061"/>
                </a:lnTo>
                <a:lnTo>
                  <a:pt x="1502" y="1059"/>
                </a:lnTo>
                <a:lnTo>
                  <a:pt x="1502" y="1059"/>
                </a:lnTo>
                <a:lnTo>
                  <a:pt x="1500" y="1059"/>
                </a:lnTo>
                <a:lnTo>
                  <a:pt x="1498" y="1057"/>
                </a:lnTo>
                <a:lnTo>
                  <a:pt x="1498" y="1057"/>
                </a:lnTo>
                <a:lnTo>
                  <a:pt x="1494" y="1055"/>
                </a:lnTo>
                <a:lnTo>
                  <a:pt x="1492" y="1053"/>
                </a:lnTo>
                <a:lnTo>
                  <a:pt x="1490" y="1053"/>
                </a:lnTo>
                <a:lnTo>
                  <a:pt x="1490" y="1053"/>
                </a:lnTo>
                <a:lnTo>
                  <a:pt x="1488" y="1053"/>
                </a:lnTo>
                <a:lnTo>
                  <a:pt x="1488" y="1050"/>
                </a:lnTo>
                <a:lnTo>
                  <a:pt x="1488" y="1048"/>
                </a:lnTo>
                <a:lnTo>
                  <a:pt x="1488" y="1048"/>
                </a:lnTo>
                <a:lnTo>
                  <a:pt x="1490" y="1046"/>
                </a:lnTo>
                <a:lnTo>
                  <a:pt x="1492" y="1046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6"/>
                </a:lnTo>
                <a:lnTo>
                  <a:pt x="1490" y="1046"/>
                </a:lnTo>
                <a:lnTo>
                  <a:pt x="1490" y="1048"/>
                </a:lnTo>
                <a:lnTo>
                  <a:pt x="1488" y="1050"/>
                </a:lnTo>
                <a:lnTo>
                  <a:pt x="1490" y="1050"/>
                </a:lnTo>
                <a:lnTo>
                  <a:pt x="1490" y="1050"/>
                </a:lnTo>
                <a:lnTo>
                  <a:pt x="1492" y="1050"/>
                </a:lnTo>
                <a:lnTo>
                  <a:pt x="1492" y="1050"/>
                </a:lnTo>
                <a:lnTo>
                  <a:pt x="1492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6" y="1055"/>
                </a:lnTo>
                <a:lnTo>
                  <a:pt x="1498" y="1055"/>
                </a:lnTo>
                <a:lnTo>
                  <a:pt x="1500" y="1055"/>
                </a:lnTo>
                <a:lnTo>
                  <a:pt x="1500" y="1057"/>
                </a:lnTo>
                <a:lnTo>
                  <a:pt x="1502" y="1057"/>
                </a:lnTo>
                <a:lnTo>
                  <a:pt x="1502" y="1057"/>
                </a:lnTo>
                <a:lnTo>
                  <a:pt x="1502" y="1055"/>
                </a:lnTo>
                <a:lnTo>
                  <a:pt x="1500" y="1055"/>
                </a:lnTo>
                <a:lnTo>
                  <a:pt x="1498" y="1050"/>
                </a:lnTo>
                <a:lnTo>
                  <a:pt x="1496" y="1048"/>
                </a:lnTo>
                <a:lnTo>
                  <a:pt x="1496" y="1048"/>
                </a:lnTo>
                <a:lnTo>
                  <a:pt x="1498" y="1048"/>
                </a:lnTo>
                <a:lnTo>
                  <a:pt x="1498" y="1048"/>
                </a:lnTo>
                <a:lnTo>
                  <a:pt x="1498" y="1050"/>
                </a:lnTo>
                <a:lnTo>
                  <a:pt x="1500" y="1050"/>
                </a:lnTo>
                <a:lnTo>
                  <a:pt x="1500" y="1053"/>
                </a:lnTo>
                <a:lnTo>
                  <a:pt x="1500" y="1053"/>
                </a:lnTo>
                <a:lnTo>
                  <a:pt x="1500" y="1050"/>
                </a:lnTo>
                <a:lnTo>
                  <a:pt x="1500" y="1050"/>
                </a:lnTo>
                <a:lnTo>
                  <a:pt x="1500" y="1048"/>
                </a:lnTo>
                <a:lnTo>
                  <a:pt x="1498" y="1046"/>
                </a:lnTo>
                <a:lnTo>
                  <a:pt x="1498" y="1044"/>
                </a:lnTo>
                <a:lnTo>
                  <a:pt x="1500" y="1044"/>
                </a:lnTo>
                <a:lnTo>
                  <a:pt x="1498" y="1042"/>
                </a:lnTo>
                <a:lnTo>
                  <a:pt x="1500" y="1042"/>
                </a:lnTo>
                <a:lnTo>
                  <a:pt x="1498" y="1042"/>
                </a:lnTo>
                <a:lnTo>
                  <a:pt x="1498" y="1040"/>
                </a:lnTo>
                <a:lnTo>
                  <a:pt x="1498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38"/>
                </a:lnTo>
                <a:lnTo>
                  <a:pt x="1498" y="1038"/>
                </a:lnTo>
                <a:lnTo>
                  <a:pt x="1498" y="1038"/>
                </a:lnTo>
                <a:lnTo>
                  <a:pt x="1500" y="1038"/>
                </a:lnTo>
                <a:lnTo>
                  <a:pt x="1500" y="1038"/>
                </a:lnTo>
                <a:lnTo>
                  <a:pt x="1500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4" y="1034"/>
                </a:lnTo>
                <a:lnTo>
                  <a:pt x="1504" y="1036"/>
                </a:lnTo>
                <a:lnTo>
                  <a:pt x="1504" y="1034"/>
                </a:lnTo>
                <a:lnTo>
                  <a:pt x="1504" y="1034"/>
                </a:lnTo>
                <a:lnTo>
                  <a:pt x="1507" y="1034"/>
                </a:lnTo>
                <a:lnTo>
                  <a:pt x="1504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4"/>
                </a:lnTo>
                <a:lnTo>
                  <a:pt x="1509" y="1034"/>
                </a:lnTo>
                <a:lnTo>
                  <a:pt x="1509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9" y="1036"/>
                </a:lnTo>
                <a:lnTo>
                  <a:pt x="1507" y="1036"/>
                </a:lnTo>
                <a:lnTo>
                  <a:pt x="1507" y="1036"/>
                </a:lnTo>
                <a:lnTo>
                  <a:pt x="1504" y="1036"/>
                </a:lnTo>
                <a:lnTo>
                  <a:pt x="1502" y="1038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4" y="1042"/>
                </a:lnTo>
                <a:lnTo>
                  <a:pt x="1504" y="1044"/>
                </a:lnTo>
                <a:lnTo>
                  <a:pt x="1502" y="1044"/>
                </a:lnTo>
                <a:lnTo>
                  <a:pt x="1502" y="1044"/>
                </a:lnTo>
                <a:lnTo>
                  <a:pt x="1502" y="1046"/>
                </a:lnTo>
                <a:lnTo>
                  <a:pt x="1502" y="1046"/>
                </a:lnTo>
                <a:lnTo>
                  <a:pt x="1502" y="1044"/>
                </a:lnTo>
                <a:lnTo>
                  <a:pt x="1504" y="1046"/>
                </a:lnTo>
                <a:lnTo>
                  <a:pt x="1504" y="1046"/>
                </a:lnTo>
                <a:lnTo>
                  <a:pt x="1507" y="1048"/>
                </a:lnTo>
                <a:lnTo>
                  <a:pt x="1507" y="1048"/>
                </a:lnTo>
                <a:lnTo>
                  <a:pt x="1507" y="1048"/>
                </a:lnTo>
                <a:lnTo>
                  <a:pt x="1504" y="1048"/>
                </a:lnTo>
                <a:lnTo>
                  <a:pt x="1504" y="1048"/>
                </a:lnTo>
                <a:lnTo>
                  <a:pt x="1502" y="1048"/>
                </a:lnTo>
                <a:lnTo>
                  <a:pt x="1502" y="1050"/>
                </a:lnTo>
                <a:lnTo>
                  <a:pt x="1502" y="1050"/>
                </a:lnTo>
                <a:lnTo>
                  <a:pt x="1504" y="1053"/>
                </a:lnTo>
                <a:lnTo>
                  <a:pt x="1504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9"/>
                </a:lnTo>
                <a:lnTo>
                  <a:pt x="1511" y="1059"/>
                </a:lnTo>
                <a:lnTo>
                  <a:pt x="1511" y="1059"/>
                </a:lnTo>
                <a:lnTo>
                  <a:pt x="1511" y="1061"/>
                </a:lnTo>
                <a:lnTo>
                  <a:pt x="1511" y="1063"/>
                </a:lnTo>
                <a:lnTo>
                  <a:pt x="1509" y="1065"/>
                </a:lnTo>
                <a:lnTo>
                  <a:pt x="1507" y="1067"/>
                </a:lnTo>
                <a:lnTo>
                  <a:pt x="1507" y="1069"/>
                </a:lnTo>
                <a:lnTo>
                  <a:pt x="1507" y="1071"/>
                </a:lnTo>
                <a:lnTo>
                  <a:pt x="1509" y="1071"/>
                </a:lnTo>
                <a:lnTo>
                  <a:pt x="1509" y="1069"/>
                </a:lnTo>
                <a:lnTo>
                  <a:pt x="1509" y="1067"/>
                </a:lnTo>
                <a:lnTo>
                  <a:pt x="1511" y="1067"/>
                </a:lnTo>
                <a:lnTo>
                  <a:pt x="1511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7" y="1057"/>
                </a:lnTo>
                <a:lnTo>
                  <a:pt x="1517" y="1057"/>
                </a:lnTo>
                <a:lnTo>
                  <a:pt x="1517" y="1055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3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3"/>
                </a:lnTo>
                <a:lnTo>
                  <a:pt x="1521" y="1053"/>
                </a:lnTo>
                <a:lnTo>
                  <a:pt x="1521" y="1050"/>
                </a:lnTo>
                <a:lnTo>
                  <a:pt x="1521" y="1050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6"/>
                </a:lnTo>
                <a:lnTo>
                  <a:pt x="1519" y="1044"/>
                </a:lnTo>
                <a:lnTo>
                  <a:pt x="1519" y="1044"/>
                </a:lnTo>
                <a:lnTo>
                  <a:pt x="1517" y="1042"/>
                </a:lnTo>
                <a:lnTo>
                  <a:pt x="1515" y="1040"/>
                </a:lnTo>
                <a:lnTo>
                  <a:pt x="1515" y="1036"/>
                </a:lnTo>
                <a:lnTo>
                  <a:pt x="1513" y="1034"/>
                </a:lnTo>
                <a:lnTo>
                  <a:pt x="1513" y="1034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2"/>
                </a:lnTo>
                <a:lnTo>
                  <a:pt x="1515" y="1030"/>
                </a:lnTo>
                <a:lnTo>
                  <a:pt x="1515" y="1027"/>
                </a:lnTo>
                <a:lnTo>
                  <a:pt x="1515" y="1027"/>
                </a:lnTo>
                <a:lnTo>
                  <a:pt x="1517" y="1027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7"/>
                </a:lnTo>
                <a:lnTo>
                  <a:pt x="1517" y="1027"/>
                </a:lnTo>
                <a:lnTo>
                  <a:pt x="1515" y="1027"/>
                </a:lnTo>
                <a:lnTo>
                  <a:pt x="1515" y="1030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4"/>
                </a:lnTo>
                <a:lnTo>
                  <a:pt x="1517" y="1036"/>
                </a:lnTo>
                <a:lnTo>
                  <a:pt x="1517" y="1036"/>
                </a:lnTo>
                <a:lnTo>
                  <a:pt x="1519" y="1038"/>
                </a:lnTo>
                <a:lnTo>
                  <a:pt x="1521" y="1038"/>
                </a:lnTo>
                <a:lnTo>
                  <a:pt x="1521" y="1038"/>
                </a:lnTo>
                <a:lnTo>
                  <a:pt x="1523" y="1040"/>
                </a:lnTo>
                <a:lnTo>
                  <a:pt x="1523" y="1040"/>
                </a:lnTo>
                <a:lnTo>
                  <a:pt x="1521" y="1042"/>
                </a:lnTo>
                <a:lnTo>
                  <a:pt x="1523" y="1042"/>
                </a:lnTo>
                <a:lnTo>
                  <a:pt x="1523" y="1042"/>
                </a:lnTo>
                <a:lnTo>
                  <a:pt x="1525" y="1038"/>
                </a:lnTo>
                <a:lnTo>
                  <a:pt x="1527" y="1038"/>
                </a:lnTo>
                <a:lnTo>
                  <a:pt x="1527" y="1036"/>
                </a:lnTo>
                <a:lnTo>
                  <a:pt x="1527" y="1036"/>
                </a:lnTo>
                <a:lnTo>
                  <a:pt x="1527" y="1036"/>
                </a:lnTo>
                <a:lnTo>
                  <a:pt x="1530" y="1036"/>
                </a:lnTo>
                <a:lnTo>
                  <a:pt x="1530" y="1036"/>
                </a:lnTo>
                <a:lnTo>
                  <a:pt x="1530" y="1034"/>
                </a:lnTo>
                <a:lnTo>
                  <a:pt x="1530" y="1034"/>
                </a:lnTo>
                <a:lnTo>
                  <a:pt x="1530" y="1032"/>
                </a:ln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7"/>
                </a:lnTo>
                <a:lnTo>
                  <a:pt x="1534" y="1027"/>
                </a:lnTo>
                <a:lnTo>
                  <a:pt x="1536" y="1025"/>
                </a:lnTo>
                <a:lnTo>
                  <a:pt x="1536" y="1023"/>
                </a:lnTo>
                <a:lnTo>
                  <a:pt x="1536" y="1021"/>
                </a:lnTo>
                <a:lnTo>
                  <a:pt x="1536" y="1021"/>
                </a:lnTo>
                <a:lnTo>
                  <a:pt x="1536" y="1019"/>
                </a:lnTo>
                <a:lnTo>
                  <a:pt x="1536" y="1017"/>
                </a:lnTo>
                <a:lnTo>
                  <a:pt x="1536" y="1017"/>
                </a:lnTo>
                <a:lnTo>
                  <a:pt x="1536" y="1017"/>
                </a:lnTo>
                <a:lnTo>
                  <a:pt x="1532" y="1017"/>
                </a:lnTo>
                <a:lnTo>
                  <a:pt x="1532" y="1015"/>
                </a:lnTo>
                <a:lnTo>
                  <a:pt x="1532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6" y="1013"/>
                </a:lnTo>
                <a:lnTo>
                  <a:pt x="1536" y="1009"/>
                </a:lnTo>
                <a:lnTo>
                  <a:pt x="1538" y="1009"/>
                </a:lnTo>
                <a:lnTo>
                  <a:pt x="1536" y="1004"/>
                </a:lnTo>
                <a:lnTo>
                  <a:pt x="1536" y="1002"/>
                </a:lnTo>
                <a:lnTo>
                  <a:pt x="1536" y="1004"/>
                </a:lnTo>
                <a:lnTo>
                  <a:pt x="1538" y="1004"/>
                </a:lnTo>
                <a:lnTo>
                  <a:pt x="1538" y="1006"/>
                </a:lnTo>
                <a:lnTo>
                  <a:pt x="1538" y="1009"/>
                </a:lnTo>
                <a:lnTo>
                  <a:pt x="1536" y="1011"/>
                </a:lnTo>
                <a:lnTo>
                  <a:pt x="1536" y="1013"/>
                </a:lnTo>
                <a:lnTo>
                  <a:pt x="1536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40" y="1009"/>
                </a:lnTo>
                <a:lnTo>
                  <a:pt x="1542" y="1006"/>
                </a:lnTo>
                <a:lnTo>
                  <a:pt x="1548" y="1004"/>
                </a:lnTo>
                <a:lnTo>
                  <a:pt x="1551" y="1004"/>
                </a:lnTo>
                <a:lnTo>
                  <a:pt x="1551" y="1002"/>
                </a:lnTo>
                <a:lnTo>
                  <a:pt x="1553" y="1002"/>
                </a:lnTo>
                <a:lnTo>
                  <a:pt x="1557" y="1002"/>
                </a:lnTo>
                <a:lnTo>
                  <a:pt x="1559" y="1002"/>
                </a:lnTo>
                <a:lnTo>
                  <a:pt x="1561" y="1002"/>
                </a:lnTo>
                <a:lnTo>
                  <a:pt x="1563" y="1002"/>
                </a:lnTo>
                <a:lnTo>
                  <a:pt x="1565" y="1002"/>
                </a:lnTo>
                <a:lnTo>
                  <a:pt x="1567" y="1002"/>
                </a:lnTo>
                <a:lnTo>
                  <a:pt x="1571" y="1000"/>
                </a:lnTo>
                <a:lnTo>
                  <a:pt x="1574" y="1000"/>
                </a:lnTo>
                <a:lnTo>
                  <a:pt x="1574" y="996"/>
                </a:lnTo>
                <a:lnTo>
                  <a:pt x="1574" y="996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6"/>
                </a:lnTo>
                <a:lnTo>
                  <a:pt x="1576" y="996"/>
                </a:lnTo>
                <a:lnTo>
                  <a:pt x="1576" y="994"/>
                </a:lnTo>
                <a:lnTo>
                  <a:pt x="1578" y="994"/>
                </a:lnTo>
                <a:lnTo>
                  <a:pt x="1576" y="996"/>
                </a:lnTo>
                <a:lnTo>
                  <a:pt x="1576" y="998"/>
                </a:lnTo>
                <a:lnTo>
                  <a:pt x="1576" y="1000"/>
                </a:lnTo>
                <a:lnTo>
                  <a:pt x="1578" y="998"/>
                </a:lnTo>
                <a:lnTo>
                  <a:pt x="1580" y="998"/>
                </a:lnTo>
                <a:lnTo>
                  <a:pt x="1584" y="996"/>
                </a:lnTo>
                <a:lnTo>
                  <a:pt x="1584" y="996"/>
                </a:lnTo>
                <a:lnTo>
                  <a:pt x="1584" y="998"/>
                </a:lnTo>
                <a:lnTo>
                  <a:pt x="1584" y="998"/>
                </a:lnTo>
                <a:lnTo>
                  <a:pt x="1584" y="998"/>
                </a:lnTo>
                <a:lnTo>
                  <a:pt x="1586" y="998"/>
                </a:lnTo>
                <a:lnTo>
                  <a:pt x="1588" y="996"/>
                </a:lnTo>
                <a:lnTo>
                  <a:pt x="1592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4"/>
                </a:lnTo>
                <a:lnTo>
                  <a:pt x="1595" y="992"/>
                </a:lnTo>
                <a:lnTo>
                  <a:pt x="1592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2" y="990"/>
                </a:lnTo>
                <a:lnTo>
                  <a:pt x="1592" y="992"/>
                </a:lnTo>
                <a:lnTo>
                  <a:pt x="1595" y="992"/>
                </a:lnTo>
                <a:lnTo>
                  <a:pt x="1595" y="994"/>
                </a:lnTo>
                <a:lnTo>
                  <a:pt x="1592" y="994"/>
                </a:lnTo>
                <a:lnTo>
                  <a:pt x="1590" y="996"/>
                </a:lnTo>
                <a:lnTo>
                  <a:pt x="1588" y="994"/>
                </a:lnTo>
                <a:lnTo>
                  <a:pt x="1586" y="994"/>
                </a:lnTo>
                <a:lnTo>
                  <a:pt x="1586" y="992"/>
                </a:lnTo>
                <a:lnTo>
                  <a:pt x="1584" y="990"/>
                </a:lnTo>
                <a:lnTo>
                  <a:pt x="1584" y="990"/>
                </a:lnTo>
                <a:lnTo>
                  <a:pt x="1584" y="990"/>
                </a:lnTo>
                <a:lnTo>
                  <a:pt x="1582" y="986"/>
                </a:lnTo>
                <a:lnTo>
                  <a:pt x="1582" y="986"/>
                </a:lnTo>
                <a:lnTo>
                  <a:pt x="1580" y="986"/>
                </a:lnTo>
                <a:lnTo>
                  <a:pt x="1578" y="986"/>
                </a:lnTo>
                <a:lnTo>
                  <a:pt x="1580" y="983"/>
                </a:lnTo>
                <a:lnTo>
                  <a:pt x="1582" y="981"/>
                </a:lnTo>
                <a:lnTo>
                  <a:pt x="1582" y="981"/>
                </a:lnTo>
                <a:lnTo>
                  <a:pt x="1582" y="981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2" y="979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5"/>
                </a:lnTo>
                <a:lnTo>
                  <a:pt x="1582" y="971"/>
                </a:lnTo>
                <a:lnTo>
                  <a:pt x="1584" y="971"/>
                </a:lnTo>
                <a:lnTo>
                  <a:pt x="1584" y="971"/>
                </a:lnTo>
                <a:lnTo>
                  <a:pt x="1586" y="967"/>
                </a:lnTo>
                <a:lnTo>
                  <a:pt x="1588" y="965"/>
                </a:lnTo>
                <a:lnTo>
                  <a:pt x="1590" y="962"/>
                </a:lnTo>
                <a:lnTo>
                  <a:pt x="1590" y="962"/>
                </a:lnTo>
                <a:lnTo>
                  <a:pt x="1590" y="960"/>
                </a:lnTo>
                <a:lnTo>
                  <a:pt x="1590" y="960"/>
                </a:lnTo>
                <a:lnTo>
                  <a:pt x="1592" y="958"/>
                </a:lnTo>
                <a:lnTo>
                  <a:pt x="1595" y="958"/>
                </a:lnTo>
                <a:lnTo>
                  <a:pt x="1595" y="958"/>
                </a:lnTo>
                <a:lnTo>
                  <a:pt x="1595" y="960"/>
                </a:lnTo>
                <a:lnTo>
                  <a:pt x="1595" y="958"/>
                </a:lnTo>
                <a:lnTo>
                  <a:pt x="1595" y="958"/>
                </a:lnTo>
                <a:lnTo>
                  <a:pt x="1597" y="960"/>
                </a:lnTo>
                <a:lnTo>
                  <a:pt x="1597" y="960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6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8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8"/>
                </a:lnTo>
                <a:lnTo>
                  <a:pt x="1599" y="958"/>
                </a:lnTo>
                <a:lnTo>
                  <a:pt x="1601" y="956"/>
                </a:lnTo>
                <a:lnTo>
                  <a:pt x="1601" y="956"/>
                </a:lnTo>
                <a:lnTo>
                  <a:pt x="1601" y="958"/>
                </a:lnTo>
                <a:lnTo>
                  <a:pt x="1601" y="958"/>
                </a:lnTo>
                <a:lnTo>
                  <a:pt x="1601" y="956"/>
                </a:lnTo>
                <a:lnTo>
                  <a:pt x="1603" y="956"/>
                </a:lnTo>
                <a:lnTo>
                  <a:pt x="1605" y="956"/>
                </a:lnTo>
                <a:lnTo>
                  <a:pt x="1607" y="954"/>
                </a:lnTo>
                <a:lnTo>
                  <a:pt x="1607" y="954"/>
                </a:lnTo>
                <a:lnTo>
                  <a:pt x="1607" y="952"/>
                </a:lnTo>
                <a:lnTo>
                  <a:pt x="1609" y="950"/>
                </a:lnTo>
                <a:lnTo>
                  <a:pt x="1609" y="948"/>
                </a:lnTo>
                <a:lnTo>
                  <a:pt x="1611" y="948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50"/>
                </a:lnTo>
                <a:lnTo>
                  <a:pt x="1611" y="950"/>
                </a:lnTo>
                <a:lnTo>
                  <a:pt x="1611" y="950"/>
                </a:lnTo>
                <a:lnTo>
                  <a:pt x="1613" y="950"/>
                </a:lnTo>
                <a:lnTo>
                  <a:pt x="1613" y="950"/>
                </a:lnTo>
                <a:lnTo>
                  <a:pt x="1615" y="952"/>
                </a:lnTo>
                <a:lnTo>
                  <a:pt x="1615" y="950"/>
                </a:lnTo>
                <a:lnTo>
                  <a:pt x="1615" y="950"/>
                </a:lnTo>
                <a:lnTo>
                  <a:pt x="1615" y="948"/>
                </a:lnTo>
                <a:lnTo>
                  <a:pt x="1615" y="946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6"/>
                </a:lnTo>
                <a:lnTo>
                  <a:pt x="1620" y="946"/>
                </a:lnTo>
                <a:lnTo>
                  <a:pt x="1620" y="946"/>
                </a:lnTo>
                <a:lnTo>
                  <a:pt x="1620" y="948"/>
                </a:lnTo>
                <a:lnTo>
                  <a:pt x="1622" y="948"/>
                </a:lnTo>
                <a:lnTo>
                  <a:pt x="1622" y="948"/>
                </a:lnTo>
                <a:lnTo>
                  <a:pt x="1622" y="950"/>
                </a:lnTo>
                <a:lnTo>
                  <a:pt x="1622" y="948"/>
                </a:lnTo>
                <a:lnTo>
                  <a:pt x="1622" y="948"/>
                </a:lnTo>
                <a:lnTo>
                  <a:pt x="1624" y="948"/>
                </a:lnTo>
                <a:lnTo>
                  <a:pt x="1624" y="948"/>
                </a:lnTo>
                <a:lnTo>
                  <a:pt x="1624" y="946"/>
                </a:lnTo>
                <a:lnTo>
                  <a:pt x="1626" y="946"/>
                </a:lnTo>
                <a:lnTo>
                  <a:pt x="1626" y="946"/>
                </a:lnTo>
                <a:lnTo>
                  <a:pt x="1628" y="946"/>
                </a:lnTo>
                <a:lnTo>
                  <a:pt x="1628" y="946"/>
                </a:lnTo>
                <a:lnTo>
                  <a:pt x="1628" y="944"/>
                </a:lnTo>
                <a:lnTo>
                  <a:pt x="1630" y="944"/>
                </a:lnTo>
                <a:lnTo>
                  <a:pt x="1632" y="944"/>
                </a:lnTo>
                <a:lnTo>
                  <a:pt x="1634" y="944"/>
                </a:lnTo>
                <a:lnTo>
                  <a:pt x="1636" y="941"/>
                </a:lnTo>
                <a:lnTo>
                  <a:pt x="1636" y="941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7"/>
                </a:lnTo>
                <a:lnTo>
                  <a:pt x="1636" y="937"/>
                </a:lnTo>
                <a:lnTo>
                  <a:pt x="1634" y="935"/>
                </a:lnTo>
                <a:lnTo>
                  <a:pt x="1634" y="935"/>
                </a:lnTo>
                <a:lnTo>
                  <a:pt x="1636" y="935"/>
                </a:lnTo>
                <a:lnTo>
                  <a:pt x="1636" y="935"/>
                </a:lnTo>
                <a:lnTo>
                  <a:pt x="1639" y="935"/>
                </a:lnTo>
                <a:lnTo>
                  <a:pt x="1639" y="935"/>
                </a:lnTo>
                <a:lnTo>
                  <a:pt x="1639" y="937"/>
                </a:lnTo>
                <a:lnTo>
                  <a:pt x="1641" y="937"/>
                </a:lnTo>
                <a:lnTo>
                  <a:pt x="1645" y="935"/>
                </a:lnTo>
                <a:lnTo>
                  <a:pt x="1645" y="937"/>
                </a:lnTo>
                <a:lnTo>
                  <a:pt x="1647" y="935"/>
                </a:lnTo>
                <a:lnTo>
                  <a:pt x="1647" y="935"/>
                </a:lnTo>
                <a:lnTo>
                  <a:pt x="1649" y="933"/>
                </a:lnTo>
                <a:lnTo>
                  <a:pt x="1649" y="933"/>
                </a:lnTo>
                <a:lnTo>
                  <a:pt x="1649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49" y="933"/>
                </a:lnTo>
                <a:lnTo>
                  <a:pt x="1653" y="933"/>
                </a:lnTo>
                <a:lnTo>
                  <a:pt x="1653" y="933"/>
                </a:lnTo>
                <a:lnTo>
                  <a:pt x="1657" y="931"/>
                </a:lnTo>
                <a:lnTo>
                  <a:pt x="1662" y="929"/>
                </a:lnTo>
                <a:lnTo>
                  <a:pt x="1666" y="929"/>
                </a:lnTo>
                <a:lnTo>
                  <a:pt x="1668" y="927"/>
                </a:lnTo>
                <a:lnTo>
                  <a:pt x="1670" y="927"/>
                </a:lnTo>
                <a:lnTo>
                  <a:pt x="1672" y="923"/>
                </a:lnTo>
                <a:lnTo>
                  <a:pt x="1672" y="923"/>
                </a:lnTo>
                <a:lnTo>
                  <a:pt x="1672" y="921"/>
                </a:lnTo>
                <a:lnTo>
                  <a:pt x="1672" y="923"/>
                </a:lnTo>
                <a:lnTo>
                  <a:pt x="1674" y="923"/>
                </a:lnTo>
                <a:lnTo>
                  <a:pt x="1674" y="923"/>
                </a:lnTo>
                <a:lnTo>
                  <a:pt x="1676" y="923"/>
                </a:lnTo>
                <a:lnTo>
                  <a:pt x="1676" y="925"/>
                </a:lnTo>
                <a:lnTo>
                  <a:pt x="1674" y="925"/>
                </a:lnTo>
                <a:lnTo>
                  <a:pt x="1672" y="927"/>
                </a:lnTo>
                <a:lnTo>
                  <a:pt x="1668" y="929"/>
                </a:lnTo>
                <a:lnTo>
                  <a:pt x="1668" y="931"/>
                </a:lnTo>
                <a:lnTo>
                  <a:pt x="1668" y="931"/>
                </a:lnTo>
                <a:lnTo>
                  <a:pt x="1668" y="931"/>
                </a:lnTo>
                <a:lnTo>
                  <a:pt x="1670" y="933"/>
                </a:lnTo>
                <a:lnTo>
                  <a:pt x="1670" y="931"/>
                </a:lnTo>
                <a:lnTo>
                  <a:pt x="1672" y="931"/>
                </a:lnTo>
                <a:lnTo>
                  <a:pt x="1676" y="931"/>
                </a:lnTo>
                <a:lnTo>
                  <a:pt x="1678" y="931"/>
                </a:lnTo>
                <a:lnTo>
                  <a:pt x="1683" y="931"/>
                </a:lnTo>
                <a:lnTo>
                  <a:pt x="1687" y="931"/>
                </a:lnTo>
                <a:lnTo>
                  <a:pt x="1689" y="931"/>
                </a:lnTo>
                <a:lnTo>
                  <a:pt x="1689" y="933"/>
                </a:lnTo>
                <a:lnTo>
                  <a:pt x="1685" y="933"/>
                </a:lnTo>
                <a:lnTo>
                  <a:pt x="1678" y="933"/>
                </a:lnTo>
                <a:lnTo>
                  <a:pt x="1678" y="935"/>
                </a:lnTo>
                <a:lnTo>
                  <a:pt x="1678" y="937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3"/>
                </a:lnTo>
                <a:lnTo>
                  <a:pt x="1676" y="933"/>
                </a:lnTo>
                <a:lnTo>
                  <a:pt x="1676" y="933"/>
                </a:lnTo>
                <a:lnTo>
                  <a:pt x="1674" y="931"/>
                </a:lnTo>
                <a:lnTo>
                  <a:pt x="1674" y="933"/>
                </a:lnTo>
                <a:lnTo>
                  <a:pt x="1674" y="933"/>
                </a:lnTo>
                <a:lnTo>
                  <a:pt x="1670" y="935"/>
                </a:lnTo>
                <a:lnTo>
                  <a:pt x="1668" y="935"/>
                </a:lnTo>
                <a:lnTo>
                  <a:pt x="1657" y="941"/>
                </a:lnTo>
                <a:lnTo>
                  <a:pt x="1655" y="944"/>
                </a:lnTo>
                <a:lnTo>
                  <a:pt x="1655" y="944"/>
                </a:lnTo>
                <a:lnTo>
                  <a:pt x="1657" y="944"/>
                </a:lnTo>
                <a:lnTo>
                  <a:pt x="1659" y="941"/>
                </a:lnTo>
                <a:lnTo>
                  <a:pt x="1659" y="944"/>
                </a:lnTo>
                <a:lnTo>
                  <a:pt x="1657" y="944"/>
                </a:lnTo>
                <a:lnTo>
                  <a:pt x="1655" y="944"/>
                </a:lnTo>
                <a:lnTo>
                  <a:pt x="1655" y="944"/>
                </a:lnTo>
                <a:lnTo>
                  <a:pt x="1653" y="946"/>
                </a:lnTo>
                <a:lnTo>
                  <a:pt x="1651" y="946"/>
                </a:lnTo>
                <a:lnTo>
                  <a:pt x="1651" y="948"/>
                </a:lnTo>
                <a:lnTo>
                  <a:pt x="1649" y="948"/>
                </a:lnTo>
                <a:lnTo>
                  <a:pt x="1649" y="948"/>
                </a:lnTo>
                <a:lnTo>
                  <a:pt x="1653" y="946"/>
                </a:lnTo>
                <a:lnTo>
                  <a:pt x="1653" y="946"/>
                </a:lnTo>
                <a:lnTo>
                  <a:pt x="1651" y="950"/>
                </a:lnTo>
                <a:lnTo>
                  <a:pt x="1649" y="954"/>
                </a:lnTo>
                <a:lnTo>
                  <a:pt x="1649" y="954"/>
                </a:lnTo>
                <a:lnTo>
                  <a:pt x="1649" y="958"/>
                </a:lnTo>
                <a:lnTo>
                  <a:pt x="1651" y="960"/>
                </a:lnTo>
                <a:lnTo>
                  <a:pt x="1651" y="960"/>
                </a:lnTo>
                <a:lnTo>
                  <a:pt x="1651" y="958"/>
                </a:lnTo>
                <a:lnTo>
                  <a:pt x="1653" y="958"/>
                </a:lnTo>
                <a:lnTo>
                  <a:pt x="1653" y="960"/>
                </a:lnTo>
                <a:lnTo>
                  <a:pt x="1655" y="962"/>
                </a:lnTo>
                <a:lnTo>
                  <a:pt x="1657" y="965"/>
                </a:lnTo>
                <a:lnTo>
                  <a:pt x="1657" y="962"/>
                </a:lnTo>
                <a:lnTo>
                  <a:pt x="1659" y="965"/>
                </a:lnTo>
                <a:lnTo>
                  <a:pt x="1659" y="965"/>
                </a:lnTo>
                <a:lnTo>
                  <a:pt x="1659" y="962"/>
                </a:lnTo>
                <a:lnTo>
                  <a:pt x="1659" y="962"/>
                </a:lnTo>
                <a:lnTo>
                  <a:pt x="1662" y="965"/>
                </a:lnTo>
                <a:lnTo>
                  <a:pt x="1662" y="962"/>
                </a:lnTo>
                <a:lnTo>
                  <a:pt x="1664" y="960"/>
                </a:lnTo>
                <a:lnTo>
                  <a:pt x="1664" y="960"/>
                </a:lnTo>
                <a:lnTo>
                  <a:pt x="1666" y="960"/>
                </a:lnTo>
                <a:lnTo>
                  <a:pt x="1668" y="958"/>
                </a:lnTo>
                <a:lnTo>
                  <a:pt x="1668" y="956"/>
                </a:lnTo>
                <a:lnTo>
                  <a:pt x="1670" y="956"/>
                </a:lnTo>
                <a:lnTo>
                  <a:pt x="1672" y="954"/>
                </a:lnTo>
                <a:lnTo>
                  <a:pt x="1674" y="952"/>
                </a:lnTo>
                <a:lnTo>
                  <a:pt x="1674" y="950"/>
                </a:lnTo>
                <a:lnTo>
                  <a:pt x="1676" y="950"/>
                </a:lnTo>
                <a:lnTo>
                  <a:pt x="1676" y="950"/>
                </a:lnTo>
                <a:lnTo>
                  <a:pt x="1676" y="948"/>
                </a:lnTo>
                <a:lnTo>
                  <a:pt x="1676" y="948"/>
                </a:lnTo>
                <a:lnTo>
                  <a:pt x="1676" y="946"/>
                </a:lnTo>
                <a:lnTo>
                  <a:pt x="1678" y="946"/>
                </a:lnTo>
                <a:lnTo>
                  <a:pt x="1678" y="948"/>
                </a:lnTo>
                <a:lnTo>
                  <a:pt x="1680" y="946"/>
                </a:lnTo>
                <a:lnTo>
                  <a:pt x="1680" y="946"/>
                </a:lnTo>
                <a:lnTo>
                  <a:pt x="1680" y="944"/>
                </a:lnTo>
                <a:lnTo>
                  <a:pt x="1683" y="946"/>
                </a:lnTo>
                <a:lnTo>
                  <a:pt x="1683" y="946"/>
                </a:lnTo>
                <a:lnTo>
                  <a:pt x="1683" y="946"/>
                </a:lnTo>
                <a:lnTo>
                  <a:pt x="1685" y="948"/>
                </a:lnTo>
                <a:lnTo>
                  <a:pt x="1687" y="948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4"/>
                </a:lnTo>
                <a:lnTo>
                  <a:pt x="1687" y="944"/>
                </a:lnTo>
                <a:lnTo>
                  <a:pt x="1689" y="944"/>
                </a:lnTo>
                <a:lnTo>
                  <a:pt x="1689" y="944"/>
                </a:lnTo>
                <a:lnTo>
                  <a:pt x="1691" y="944"/>
                </a:lnTo>
                <a:lnTo>
                  <a:pt x="1693" y="944"/>
                </a:lnTo>
                <a:lnTo>
                  <a:pt x="1693" y="944"/>
                </a:lnTo>
                <a:lnTo>
                  <a:pt x="1695" y="944"/>
                </a:lnTo>
                <a:lnTo>
                  <a:pt x="1699" y="941"/>
                </a:lnTo>
                <a:lnTo>
                  <a:pt x="1701" y="941"/>
                </a:lnTo>
                <a:lnTo>
                  <a:pt x="1706" y="939"/>
                </a:lnTo>
                <a:lnTo>
                  <a:pt x="1710" y="937"/>
                </a:lnTo>
                <a:lnTo>
                  <a:pt x="1712" y="937"/>
                </a:lnTo>
                <a:lnTo>
                  <a:pt x="1714" y="937"/>
                </a:lnTo>
                <a:lnTo>
                  <a:pt x="1714" y="935"/>
                </a:lnTo>
                <a:lnTo>
                  <a:pt x="1716" y="935"/>
                </a:lnTo>
                <a:lnTo>
                  <a:pt x="1716" y="935"/>
                </a:lnTo>
                <a:lnTo>
                  <a:pt x="1718" y="935"/>
                </a:lnTo>
                <a:lnTo>
                  <a:pt x="1720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4" y="933"/>
                </a:lnTo>
                <a:lnTo>
                  <a:pt x="1722" y="933"/>
                </a:lnTo>
                <a:lnTo>
                  <a:pt x="1722" y="931"/>
                </a:lnTo>
                <a:lnTo>
                  <a:pt x="1718" y="931"/>
                </a:lnTo>
                <a:lnTo>
                  <a:pt x="1718" y="931"/>
                </a:lnTo>
                <a:lnTo>
                  <a:pt x="1720" y="931"/>
                </a:lnTo>
                <a:lnTo>
                  <a:pt x="1720" y="929"/>
                </a:lnTo>
                <a:lnTo>
                  <a:pt x="1718" y="927"/>
                </a:lnTo>
                <a:lnTo>
                  <a:pt x="1718" y="927"/>
                </a:lnTo>
                <a:lnTo>
                  <a:pt x="1716" y="925"/>
                </a:lnTo>
                <a:lnTo>
                  <a:pt x="1714" y="927"/>
                </a:lnTo>
                <a:lnTo>
                  <a:pt x="1712" y="927"/>
                </a:lnTo>
                <a:lnTo>
                  <a:pt x="1712" y="925"/>
                </a:lnTo>
                <a:lnTo>
                  <a:pt x="1710" y="925"/>
                </a:lnTo>
                <a:lnTo>
                  <a:pt x="1710" y="923"/>
                </a:lnTo>
                <a:lnTo>
                  <a:pt x="1710" y="923"/>
                </a:lnTo>
                <a:lnTo>
                  <a:pt x="1706" y="925"/>
                </a:lnTo>
                <a:lnTo>
                  <a:pt x="1703" y="927"/>
                </a:lnTo>
                <a:lnTo>
                  <a:pt x="1703" y="927"/>
                </a:lnTo>
                <a:lnTo>
                  <a:pt x="1703" y="927"/>
                </a:lnTo>
                <a:lnTo>
                  <a:pt x="1701" y="927"/>
                </a:lnTo>
                <a:lnTo>
                  <a:pt x="1699" y="927"/>
                </a:lnTo>
                <a:lnTo>
                  <a:pt x="1699" y="925"/>
                </a:lnTo>
                <a:lnTo>
                  <a:pt x="1699" y="925"/>
                </a:lnTo>
                <a:lnTo>
                  <a:pt x="1697" y="925"/>
                </a:lnTo>
                <a:lnTo>
                  <a:pt x="1693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89" y="923"/>
                </a:lnTo>
                <a:lnTo>
                  <a:pt x="1687" y="923"/>
                </a:lnTo>
                <a:lnTo>
                  <a:pt x="1687" y="923"/>
                </a:lnTo>
                <a:lnTo>
                  <a:pt x="1685" y="923"/>
                </a:lnTo>
                <a:lnTo>
                  <a:pt x="1683" y="921"/>
                </a:lnTo>
                <a:lnTo>
                  <a:pt x="1680" y="921"/>
                </a:lnTo>
                <a:lnTo>
                  <a:pt x="1683" y="918"/>
                </a:lnTo>
                <a:lnTo>
                  <a:pt x="1683" y="918"/>
                </a:lnTo>
                <a:lnTo>
                  <a:pt x="1683" y="916"/>
                </a:lnTo>
                <a:lnTo>
                  <a:pt x="1678" y="916"/>
                </a:lnTo>
                <a:lnTo>
                  <a:pt x="1678" y="916"/>
                </a:lnTo>
                <a:lnTo>
                  <a:pt x="1672" y="916"/>
                </a:lnTo>
                <a:lnTo>
                  <a:pt x="1672" y="914"/>
                </a:lnTo>
                <a:lnTo>
                  <a:pt x="1672" y="914"/>
                </a:lnTo>
                <a:lnTo>
                  <a:pt x="1672" y="912"/>
                </a:lnTo>
                <a:lnTo>
                  <a:pt x="1670" y="910"/>
                </a:lnTo>
                <a:lnTo>
                  <a:pt x="1670" y="908"/>
                </a:lnTo>
                <a:lnTo>
                  <a:pt x="1668" y="908"/>
                </a:lnTo>
                <a:lnTo>
                  <a:pt x="1668" y="906"/>
                </a:lnTo>
                <a:lnTo>
                  <a:pt x="1668" y="904"/>
                </a:lnTo>
                <a:lnTo>
                  <a:pt x="1668" y="904"/>
                </a:lnTo>
                <a:lnTo>
                  <a:pt x="1668" y="902"/>
                </a:lnTo>
                <a:lnTo>
                  <a:pt x="1668" y="900"/>
                </a:lnTo>
                <a:lnTo>
                  <a:pt x="1666" y="900"/>
                </a:lnTo>
                <a:lnTo>
                  <a:pt x="1664" y="902"/>
                </a:lnTo>
                <a:lnTo>
                  <a:pt x="1662" y="902"/>
                </a:lnTo>
                <a:lnTo>
                  <a:pt x="1662" y="900"/>
                </a:lnTo>
                <a:lnTo>
                  <a:pt x="1666" y="897"/>
                </a:lnTo>
                <a:lnTo>
                  <a:pt x="1668" y="895"/>
                </a:lnTo>
                <a:lnTo>
                  <a:pt x="1668" y="891"/>
                </a:lnTo>
                <a:lnTo>
                  <a:pt x="1670" y="889"/>
                </a:lnTo>
                <a:lnTo>
                  <a:pt x="1670" y="889"/>
                </a:lnTo>
                <a:lnTo>
                  <a:pt x="1668" y="887"/>
                </a:lnTo>
                <a:lnTo>
                  <a:pt x="1666" y="887"/>
                </a:lnTo>
                <a:lnTo>
                  <a:pt x="1666" y="887"/>
                </a:lnTo>
                <a:lnTo>
                  <a:pt x="1664" y="887"/>
                </a:lnTo>
                <a:lnTo>
                  <a:pt x="1662" y="889"/>
                </a:lnTo>
                <a:lnTo>
                  <a:pt x="1659" y="889"/>
                </a:lnTo>
                <a:lnTo>
                  <a:pt x="1657" y="889"/>
                </a:lnTo>
                <a:lnTo>
                  <a:pt x="1657" y="889"/>
                </a:lnTo>
                <a:lnTo>
                  <a:pt x="1655" y="887"/>
                </a:lnTo>
                <a:lnTo>
                  <a:pt x="1653" y="885"/>
                </a:lnTo>
                <a:lnTo>
                  <a:pt x="1649" y="885"/>
                </a:lnTo>
                <a:lnTo>
                  <a:pt x="1647" y="883"/>
                </a:lnTo>
                <a:lnTo>
                  <a:pt x="1645" y="883"/>
                </a:lnTo>
                <a:lnTo>
                  <a:pt x="1643" y="883"/>
                </a:lnTo>
                <a:lnTo>
                  <a:pt x="1641" y="883"/>
                </a:lnTo>
                <a:lnTo>
                  <a:pt x="1645" y="881"/>
                </a:lnTo>
                <a:lnTo>
                  <a:pt x="1647" y="883"/>
                </a:lnTo>
                <a:lnTo>
                  <a:pt x="1647" y="883"/>
                </a:lnTo>
                <a:lnTo>
                  <a:pt x="1651" y="883"/>
                </a:lnTo>
                <a:lnTo>
                  <a:pt x="1651" y="881"/>
                </a:lnTo>
                <a:lnTo>
                  <a:pt x="1653" y="881"/>
                </a:lnTo>
                <a:lnTo>
                  <a:pt x="1655" y="883"/>
                </a:lnTo>
                <a:lnTo>
                  <a:pt x="1659" y="883"/>
                </a:lnTo>
                <a:lnTo>
                  <a:pt x="1662" y="883"/>
                </a:lnTo>
                <a:lnTo>
                  <a:pt x="1662" y="883"/>
                </a:lnTo>
                <a:lnTo>
                  <a:pt x="1666" y="883"/>
                </a:lnTo>
                <a:lnTo>
                  <a:pt x="1666" y="881"/>
                </a:lnTo>
                <a:lnTo>
                  <a:pt x="1668" y="881"/>
                </a:lnTo>
                <a:lnTo>
                  <a:pt x="1670" y="881"/>
                </a:lnTo>
                <a:lnTo>
                  <a:pt x="1670" y="879"/>
                </a:lnTo>
                <a:lnTo>
                  <a:pt x="1672" y="876"/>
                </a:lnTo>
                <a:lnTo>
                  <a:pt x="1676" y="876"/>
                </a:lnTo>
                <a:lnTo>
                  <a:pt x="1676" y="874"/>
                </a:lnTo>
                <a:lnTo>
                  <a:pt x="1676" y="870"/>
                </a:lnTo>
                <a:lnTo>
                  <a:pt x="1674" y="868"/>
                </a:lnTo>
                <a:lnTo>
                  <a:pt x="1672" y="868"/>
                </a:lnTo>
                <a:lnTo>
                  <a:pt x="1674" y="868"/>
                </a:lnTo>
                <a:lnTo>
                  <a:pt x="1678" y="868"/>
                </a:lnTo>
                <a:lnTo>
                  <a:pt x="1678" y="868"/>
                </a:lnTo>
                <a:lnTo>
                  <a:pt x="1676" y="866"/>
                </a:lnTo>
                <a:lnTo>
                  <a:pt x="1672" y="864"/>
                </a:lnTo>
                <a:lnTo>
                  <a:pt x="1668" y="862"/>
                </a:lnTo>
                <a:lnTo>
                  <a:pt x="1659" y="860"/>
                </a:lnTo>
                <a:lnTo>
                  <a:pt x="1659" y="860"/>
                </a:lnTo>
                <a:lnTo>
                  <a:pt x="1653" y="862"/>
                </a:lnTo>
                <a:lnTo>
                  <a:pt x="1649" y="862"/>
                </a:lnTo>
                <a:lnTo>
                  <a:pt x="1643" y="864"/>
                </a:lnTo>
                <a:lnTo>
                  <a:pt x="1634" y="866"/>
                </a:lnTo>
                <a:lnTo>
                  <a:pt x="1628" y="868"/>
                </a:lnTo>
                <a:lnTo>
                  <a:pt x="1624" y="870"/>
                </a:lnTo>
                <a:lnTo>
                  <a:pt x="1620" y="872"/>
                </a:lnTo>
                <a:lnTo>
                  <a:pt x="1615" y="874"/>
                </a:lnTo>
                <a:lnTo>
                  <a:pt x="1615" y="876"/>
                </a:lnTo>
                <a:lnTo>
                  <a:pt x="1611" y="876"/>
                </a:lnTo>
                <a:lnTo>
                  <a:pt x="1611" y="876"/>
                </a:lnTo>
                <a:lnTo>
                  <a:pt x="1609" y="879"/>
                </a:lnTo>
                <a:lnTo>
                  <a:pt x="1603" y="883"/>
                </a:lnTo>
                <a:lnTo>
                  <a:pt x="1601" y="885"/>
                </a:lnTo>
                <a:lnTo>
                  <a:pt x="1599" y="887"/>
                </a:lnTo>
                <a:lnTo>
                  <a:pt x="1597" y="891"/>
                </a:lnTo>
                <a:lnTo>
                  <a:pt x="1592" y="893"/>
                </a:lnTo>
                <a:lnTo>
                  <a:pt x="1592" y="895"/>
                </a:lnTo>
                <a:lnTo>
                  <a:pt x="1590" y="897"/>
                </a:lnTo>
                <a:lnTo>
                  <a:pt x="1588" y="900"/>
                </a:lnTo>
                <a:lnTo>
                  <a:pt x="1586" y="902"/>
                </a:lnTo>
                <a:lnTo>
                  <a:pt x="1580" y="904"/>
                </a:lnTo>
                <a:lnTo>
                  <a:pt x="1578" y="906"/>
                </a:lnTo>
                <a:lnTo>
                  <a:pt x="1576" y="906"/>
                </a:lnTo>
                <a:lnTo>
                  <a:pt x="1574" y="908"/>
                </a:lnTo>
                <a:lnTo>
                  <a:pt x="1569" y="908"/>
                </a:lnTo>
                <a:lnTo>
                  <a:pt x="1565" y="908"/>
                </a:lnTo>
                <a:lnTo>
                  <a:pt x="1563" y="910"/>
                </a:lnTo>
                <a:lnTo>
                  <a:pt x="1561" y="910"/>
                </a:lnTo>
                <a:lnTo>
                  <a:pt x="1561" y="912"/>
                </a:lnTo>
                <a:lnTo>
                  <a:pt x="1559" y="912"/>
                </a:lnTo>
                <a:lnTo>
                  <a:pt x="1557" y="914"/>
                </a:lnTo>
                <a:lnTo>
                  <a:pt x="1555" y="916"/>
                </a:lnTo>
                <a:lnTo>
                  <a:pt x="1551" y="918"/>
                </a:lnTo>
                <a:lnTo>
                  <a:pt x="1548" y="921"/>
                </a:lnTo>
                <a:lnTo>
                  <a:pt x="1546" y="923"/>
                </a:lnTo>
                <a:lnTo>
                  <a:pt x="1544" y="925"/>
                </a:lnTo>
                <a:lnTo>
                  <a:pt x="1544" y="927"/>
                </a:lnTo>
                <a:lnTo>
                  <a:pt x="1542" y="927"/>
                </a:lnTo>
                <a:lnTo>
                  <a:pt x="1542" y="929"/>
                </a:lnTo>
                <a:lnTo>
                  <a:pt x="1542" y="931"/>
                </a:lnTo>
                <a:lnTo>
                  <a:pt x="1540" y="931"/>
                </a:lnTo>
                <a:lnTo>
                  <a:pt x="1536" y="933"/>
                </a:lnTo>
                <a:lnTo>
                  <a:pt x="1532" y="935"/>
                </a:lnTo>
                <a:lnTo>
                  <a:pt x="1527" y="937"/>
                </a:lnTo>
                <a:lnTo>
                  <a:pt x="1525" y="937"/>
                </a:lnTo>
                <a:lnTo>
                  <a:pt x="1530" y="935"/>
                </a:lnTo>
                <a:lnTo>
                  <a:pt x="1534" y="933"/>
                </a:lnTo>
                <a:lnTo>
                  <a:pt x="1536" y="931"/>
                </a:lnTo>
                <a:lnTo>
                  <a:pt x="1536" y="931"/>
                </a:lnTo>
                <a:lnTo>
                  <a:pt x="1532" y="929"/>
                </a:lnTo>
                <a:lnTo>
                  <a:pt x="1532" y="929"/>
                </a:lnTo>
                <a:lnTo>
                  <a:pt x="1536" y="929"/>
                </a:lnTo>
                <a:lnTo>
                  <a:pt x="1538" y="929"/>
                </a:lnTo>
                <a:lnTo>
                  <a:pt x="1538" y="927"/>
                </a:lnTo>
                <a:lnTo>
                  <a:pt x="1540" y="925"/>
                </a:lnTo>
                <a:lnTo>
                  <a:pt x="1544" y="925"/>
                </a:lnTo>
                <a:lnTo>
                  <a:pt x="1546" y="923"/>
                </a:lnTo>
                <a:lnTo>
                  <a:pt x="1548" y="921"/>
                </a:lnTo>
                <a:lnTo>
                  <a:pt x="1548" y="918"/>
                </a:lnTo>
                <a:lnTo>
                  <a:pt x="1551" y="918"/>
                </a:lnTo>
                <a:lnTo>
                  <a:pt x="1551" y="916"/>
                </a:lnTo>
                <a:lnTo>
                  <a:pt x="1553" y="916"/>
                </a:lnTo>
                <a:lnTo>
                  <a:pt x="1555" y="914"/>
                </a:lnTo>
                <a:lnTo>
                  <a:pt x="1561" y="912"/>
                </a:lnTo>
                <a:lnTo>
                  <a:pt x="1561" y="910"/>
                </a:lnTo>
                <a:lnTo>
                  <a:pt x="1565" y="910"/>
                </a:lnTo>
                <a:lnTo>
                  <a:pt x="1567" y="908"/>
                </a:lnTo>
                <a:lnTo>
                  <a:pt x="1567" y="908"/>
                </a:lnTo>
                <a:lnTo>
                  <a:pt x="1569" y="908"/>
                </a:lnTo>
                <a:lnTo>
                  <a:pt x="1576" y="906"/>
                </a:lnTo>
                <a:lnTo>
                  <a:pt x="1578" y="904"/>
                </a:lnTo>
                <a:lnTo>
                  <a:pt x="1580" y="902"/>
                </a:lnTo>
                <a:lnTo>
                  <a:pt x="1584" y="900"/>
                </a:lnTo>
                <a:lnTo>
                  <a:pt x="1586" y="895"/>
                </a:lnTo>
                <a:lnTo>
                  <a:pt x="1588" y="893"/>
                </a:lnTo>
                <a:lnTo>
                  <a:pt x="1595" y="889"/>
                </a:lnTo>
                <a:lnTo>
                  <a:pt x="1595" y="887"/>
                </a:lnTo>
                <a:lnTo>
                  <a:pt x="1597" y="885"/>
                </a:lnTo>
                <a:lnTo>
                  <a:pt x="1597" y="883"/>
                </a:lnTo>
                <a:lnTo>
                  <a:pt x="1595" y="881"/>
                </a:lnTo>
                <a:lnTo>
                  <a:pt x="1595" y="881"/>
                </a:lnTo>
                <a:lnTo>
                  <a:pt x="1592" y="879"/>
                </a:lnTo>
                <a:lnTo>
                  <a:pt x="1586" y="876"/>
                </a:lnTo>
                <a:lnTo>
                  <a:pt x="1584" y="876"/>
                </a:lnTo>
                <a:lnTo>
                  <a:pt x="1582" y="876"/>
                </a:lnTo>
                <a:lnTo>
                  <a:pt x="1580" y="876"/>
                </a:lnTo>
                <a:lnTo>
                  <a:pt x="1580" y="876"/>
                </a:lnTo>
                <a:lnTo>
                  <a:pt x="1588" y="876"/>
                </a:lnTo>
                <a:lnTo>
                  <a:pt x="1592" y="879"/>
                </a:lnTo>
                <a:lnTo>
                  <a:pt x="1595" y="879"/>
                </a:lnTo>
                <a:lnTo>
                  <a:pt x="1597" y="881"/>
                </a:lnTo>
                <a:lnTo>
                  <a:pt x="1597" y="881"/>
                </a:lnTo>
                <a:lnTo>
                  <a:pt x="1599" y="881"/>
                </a:lnTo>
                <a:lnTo>
                  <a:pt x="1601" y="879"/>
                </a:lnTo>
                <a:lnTo>
                  <a:pt x="1603" y="876"/>
                </a:lnTo>
                <a:lnTo>
                  <a:pt x="1605" y="874"/>
                </a:lnTo>
                <a:lnTo>
                  <a:pt x="1609" y="868"/>
                </a:lnTo>
                <a:lnTo>
                  <a:pt x="1613" y="866"/>
                </a:lnTo>
                <a:lnTo>
                  <a:pt x="1613" y="866"/>
                </a:lnTo>
                <a:lnTo>
                  <a:pt x="1615" y="864"/>
                </a:lnTo>
                <a:lnTo>
                  <a:pt x="1618" y="864"/>
                </a:lnTo>
                <a:lnTo>
                  <a:pt x="1618" y="864"/>
                </a:lnTo>
                <a:lnTo>
                  <a:pt x="1620" y="862"/>
                </a:lnTo>
                <a:lnTo>
                  <a:pt x="1618" y="862"/>
                </a:lnTo>
                <a:lnTo>
                  <a:pt x="1622" y="860"/>
                </a:lnTo>
                <a:lnTo>
                  <a:pt x="1630" y="860"/>
                </a:lnTo>
                <a:lnTo>
                  <a:pt x="1630" y="860"/>
                </a:lnTo>
                <a:lnTo>
                  <a:pt x="1632" y="860"/>
                </a:lnTo>
                <a:lnTo>
                  <a:pt x="1632" y="858"/>
                </a:lnTo>
                <a:lnTo>
                  <a:pt x="1634" y="853"/>
                </a:lnTo>
                <a:lnTo>
                  <a:pt x="1639" y="847"/>
                </a:lnTo>
                <a:lnTo>
                  <a:pt x="1641" y="845"/>
                </a:lnTo>
                <a:lnTo>
                  <a:pt x="1643" y="843"/>
                </a:lnTo>
                <a:lnTo>
                  <a:pt x="1643" y="843"/>
                </a:lnTo>
                <a:lnTo>
                  <a:pt x="1645" y="843"/>
                </a:lnTo>
                <a:lnTo>
                  <a:pt x="1645" y="843"/>
                </a:lnTo>
                <a:lnTo>
                  <a:pt x="1647" y="843"/>
                </a:lnTo>
                <a:lnTo>
                  <a:pt x="1649" y="843"/>
                </a:lnTo>
                <a:lnTo>
                  <a:pt x="1649" y="843"/>
                </a:lnTo>
                <a:lnTo>
                  <a:pt x="1653" y="841"/>
                </a:lnTo>
                <a:lnTo>
                  <a:pt x="1655" y="843"/>
                </a:lnTo>
                <a:lnTo>
                  <a:pt x="1662" y="841"/>
                </a:lnTo>
                <a:lnTo>
                  <a:pt x="1664" y="841"/>
                </a:lnTo>
                <a:lnTo>
                  <a:pt x="1668" y="841"/>
                </a:lnTo>
                <a:lnTo>
                  <a:pt x="1674" y="841"/>
                </a:lnTo>
                <a:lnTo>
                  <a:pt x="1678" y="841"/>
                </a:lnTo>
                <a:lnTo>
                  <a:pt x="1680" y="841"/>
                </a:lnTo>
                <a:lnTo>
                  <a:pt x="1683" y="841"/>
                </a:lnTo>
                <a:lnTo>
                  <a:pt x="1685" y="841"/>
                </a:lnTo>
                <a:lnTo>
                  <a:pt x="1687" y="843"/>
                </a:lnTo>
                <a:lnTo>
                  <a:pt x="1691" y="843"/>
                </a:lnTo>
                <a:lnTo>
                  <a:pt x="1693" y="841"/>
                </a:lnTo>
                <a:lnTo>
                  <a:pt x="1695" y="841"/>
                </a:lnTo>
                <a:lnTo>
                  <a:pt x="1697" y="841"/>
                </a:lnTo>
                <a:lnTo>
                  <a:pt x="1699" y="841"/>
                </a:lnTo>
                <a:lnTo>
                  <a:pt x="1701" y="841"/>
                </a:lnTo>
                <a:lnTo>
                  <a:pt x="1703" y="841"/>
                </a:lnTo>
                <a:lnTo>
                  <a:pt x="1708" y="843"/>
                </a:lnTo>
                <a:lnTo>
                  <a:pt x="1710" y="843"/>
                </a:lnTo>
                <a:lnTo>
                  <a:pt x="1712" y="843"/>
                </a:lnTo>
                <a:lnTo>
                  <a:pt x="1714" y="845"/>
                </a:lnTo>
                <a:lnTo>
                  <a:pt x="1720" y="843"/>
                </a:lnTo>
                <a:lnTo>
                  <a:pt x="1722" y="843"/>
                </a:lnTo>
                <a:lnTo>
                  <a:pt x="1724" y="843"/>
                </a:lnTo>
                <a:lnTo>
                  <a:pt x="1727" y="843"/>
                </a:lnTo>
                <a:lnTo>
                  <a:pt x="1729" y="843"/>
                </a:lnTo>
                <a:lnTo>
                  <a:pt x="1733" y="843"/>
                </a:lnTo>
                <a:lnTo>
                  <a:pt x="1737" y="843"/>
                </a:lnTo>
                <a:lnTo>
                  <a:pt x="1739" y="841"/>
                </a:lnTo>
                <a:lnTo>
                  <a:pt x="1741" y="839"/>
                </a:lnTo>
                <a:lnTo>
                  <a:pt x="1743" y="837"/>
                </a:lnTo>
                <a:lnTo>
                  <a:pt x="1747" y="835"/>
                </a:lnTo>
                <a:lnTo>
                  <a:pt x="1750" y="832"/>
                </a:lnTo>
                <a:lnTo>
                  <a:pt x="1752" y="830"/>
                </a:lnTo>
                <a:lnTo>
                  <a:pt x="1758" y="824"/>
                </a:lnTo>
                <a:lnTo>
                  <a:pt x="1758" y="824"/>
                </a:lnTo>
                <a:lnTo>
                  <a:pt x="1758" y="824"/>
                </a:lnTo>
                <a:lnTo>
                  <a:pt x="1760" y="822"/>
                </a:lnTo>
                <a:lnTo>
                  <a:pt x="1760" y="822"/>
                </a:lnTo>
                <a:lnTo>
                  <a:pt x="1764" y="822"/>
                </a:lnTo>
                <a:lnTo>
                  <a:pt x="1766" y="822"/>
                </a:lnTo>
                <a:lnTo>
                  <a:pt x="1766" y="822"/>
                </a:lnTo>
                <a:lnTo>
                  <a:pt x="1771" y="820"/>
                </a:lnTo>
                <a:lnTo>
                  <a:pt x="1771" y="820"/>
                </a:lnTo>
                <a:lnTo>
                  <a:pt x="1775" y="820"/>
                </a:lnTo>
                <a:lnTo>
                  <a:pt x="1777" y="820"/>
                </a:lnTo>
                <a:lnTo>
                  <a:pt x="1781" y="820"/>
                </a:lnTo>
                <a:lnTo>
                  <a:pt x="1781" y="820"/>
                </a:lnTo>
                <a:lnTo>
                  <a:pt x="1783" y="820"/>
                </a:lnTo>
                <a:lnTo>
                  <a:pt x="1789" y="816"/>
                </a:lnTo>
                <a:lnTo>
                  <a:pt x="1791" y="814"/>
                </a:lnTo>
                <a:lnTo>
                  <a:pt x="1796" y="809"/>
                </a:lnTo>
                <a:lnTo>
                  <a:pt x="1800" y="807"/>
                </a:lnTo>
                <a:lnTo>
                  <a:pt x="1802" y="805"/>
                </a:lnTo>
                <a:lnTo>
                  <a:pt x="1800" y="805"/>
                </a:lnTo>
                <a:lnTo>
                  <a:pt x="1800" y="803"/>
                </a:lnTo>
                <a:lnTo>
                  <a:pt x="1800" y="803"/>
                </a:lnTo>
                <a:lnTo>
                  <a:pt x="1796" y="801"/>
                </a:lnTo>
                <a:lnTo>
                  <a:pt x="1796" y="801"/>
                </a:lnTo>
                <a:lnTo>
                  <a:pt x="1798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799"/>
                </a:lnTo>
                <a:lnTo>
                  <a:pt x="1798" y="799"/>
                </a:lnTo>
                <a:lnTo>
                  <a:pt x="1796" y="799"/>
                </a:lnTo>
                <a:lnTo>
                  <a:pt x="1794" y="799"/>
                </a:lnTo>
                <a:lnTo>
                  <a:pt x="1791" y="799"/>
                </a:lnTo>
                <a:lnTo>
                  <a:pt x="1791" y="797"/>
                </a:lnTo>
                <a:lnTo>
                  <a:pt x="1794" y="797"/>
                </a:lnTo>
                <a:lnTo>
                  <a:pt x="1798" y="797"/>
                </a:lnTo>
                <a:lnTo>
                  <a:pt x="1800" y="797"/>
                </a:lnTo>
                <a:lnTo>
                  <a:pt x="1800" y="797"/>
                </a:lnTo>
                <a:lnTo>
                  <a:pt x="1798" y="795"/>
                </a:lnTo>
                <a:lnTo>
                  <a:pt x="1798" y="793"/>
                </a:lnTo>
                <a:lnTo>
                  <a:pt x="1800" y="793"/>
                </a:lnTo>
                <a:lnTo>
                  <a:pt x="1798" y="791"/>
                </a:lnTo>
                <a:lnTo>
                  <a:pt x="1800" y="786"/>
                </a:lnTo>
                <a:lnTo>
                  <a:pt x="1800" y="786"/>
                </a:lnTo>
                <a:lnTo>
                  <a:pt x="1800" y="784"/>
                </a:lnTo>
                <a:lnTo>
                  <a:pt x="1798" y="784"/>
                </a:lnTo>
                <a:lnTo>
                  <a:pt x="1798" y="784"/>
                </a:lnTo>
                <a:lnTo>
                  <a:pt x="1798" y="782"/>
                </a:lnTo>
                <a:lnTo>
                  <a:pt x="1798" y="782"/>
                </a:lnTo>
                <a:lnTo>
                  <a:pt x="1798" y="780"/>
                </a:lnTo>
                <a:lnTo>
                  <a:pt x="1796" y="778"/>
                </a:lnTo>
                <a:lnTo>
                  <a:pt x="1791" y="778"/>
                </a:lnTo>
                <a:lnTo>
                  <a:pt x="1791" y="778"/>
                </a:lnTo>
                <a:lnTo>
                  <a:pt x="1789" y="776"/>
                </a:lnTo>
                <a:lnTo>
                  <a:pt x="1789" y="774"/>
                </a:lnTo>
                <a:lnTo>
                  <a:pt x="1789" y="774"/>
                </a:lnTo>
                <a:lnTo>
                  <a:pt x="1787" y="774"/>
                </a:lnTo>
                <a:lnTo>
                  <a:pt x="1785" y="776"/>
                </a:lnTo>
                <a:lnTo>
                  <a:pt x="1781" y="776"/>
                </a:lnTo>
                <a:lnTo>
                  <a:pt x="1779" y="780"/>
                </a:lnTo>
                <a:lnTo>
                  <a:pt x="1777" y="780"/>
                </a:lnTo>
                <a:lnTo>
                  <a:pt x="1777" y="778"/>
                </a:lnTo>
                <a:lnTo>
                  <a:pt x="1777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9" y="776"/>
                </a:lnTo>
                <a:lnTo>
                  <a:pt x="1779" y="776"/>
                </a:lnTo>
                <a:lnTo>
                  <a:pt x="1781" y="774"/>
                </a:lnTo>
                <a:lnTo>
                  <a:pt x="1779" y="774"/>
                </a:lnTo>
                <a:lnTo>
                  <a:pt x="1779" y="772"/>
                </a:lnTo>
                <a:lnTo>
                  <a:pt x="1777" y="767"/>
                </a:lnTo>
                <a:lnTo>
                  <a:pt x="1773" y="765"/>
                </a:lnTo>
                <a:lnTo>
                  <a:pt x="1764" y="765"/>
                </a:lnTo>
                <a:lnTo>
                  <a:pt x="1762" y="765"/>
                </a:lnTo>
                <a:lnTo>
                  <a:pt x="1762" y="767"/>
                </a:lnTo>
                <a:lnTo>
                  <a:pt x="1762" y="767"/>
                </a:lnTo>
                <a:lnTo>
                  <a:pt x="1762" y="767"/>
                </a:lnTo>
                <a:lnTo>
                  <a:pt x="1764" y="767"/>
                </a:lnTo>
                <a:lnTo>
                  <a:pt x="1766" y="767"/>
                </a:lnTo>
                <a:lnTo>
                  <a:pt x="1768" y="767"/>
                </a:lnTo>
                <a:lnTo>
                  <a:pt x="1768" y="767"/>
                </a:lnTo>
                <a:lnTo>
                  <a:pt x="1766" y="767"/>
                </a:lnTo>
                <a:lnTo>
                  <a:pt x="1762" y="770"/>
                </a:lnTo>
                <a:lnTo>
                  <a:pt x="1758" y="770"/>
                </a:lnTo>
                <a:lnTo>
                  <a:pt x="1754" y="772"/>
                </a:lnTo>
                <a:lnTo>
                  <a:pt x="1752" y="776"/>
                </a:lnTo>
                <a:lnTo>
                  <a:pt x="1747" y="778"/>
                </a:lnTo>
                <a:lnTo>
                  <a:pt x="1745" y="778"/>
                </a:lnTo>
                <a:lnTo>
                  <a:pt x="1743" y="780"/>
                </a:lnTo>
                <a:lnTo>
                  <a:pt x="1741" y="780"/>
                </a:lnTo>
                <a:lnTo>
                  <a:pt x="1741" y="780"/>
                </a:lnTo>
                <a:lnTo>
                  <a:pt x="1739" y="782"/>
                </a:lnTo>
                <a:lnTo>
                  <a:pt x="1737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5" y="784"/>
                </a:lnTo>
                <a:lnTo>
                  <a:pt x="1735" y="782"/>
                </a:lnTo>
                <a:lnTo>
                  <a:pt x="1735" y="782"/>
                </a:lnTo>
                <a:lnTo>
                  <a:pt x="1735" y="782"/>
                </a:lnTo>
                <a:lnTo>
                  <a:pt x="1737" y="780"/>
                </a:lnTo>
                <a:lnTo>
                  <a:pt x="1737" y="780"/>
                </a:lnTo>
                <a:lnTo>
                  <a:pt x="1737" y="780"/>
                </a:lnTo>
                <a:lnTo>
                  <a:pt x="1733" y="778"/>
                </a:lnTo>
                <a:lnTo>
                  <a:pt x="1733" y="776"/>
                </a:lnTo>
                <a:lnTo>
                  <a:pt x="1735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6"/>
                </a:lnTo>
                <a:lnTo>
                  <a:pt x="1737" y="776"/>
                </a:lnTo>
                <a:lnTo>
                  <a:pt x="1739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3" y="774"/>
                </a:lnTo>
                <a:lnTo>
                  <a:pt x="1745" y="774"/>
                </a:lnTo>
                <a:lnTo>
                  <a:pt x="1750" y="772"/>
                </a:lnTo>
                <a:lnTo>
                  <a:pt x="1752" y="772"/>
                </a:lnTo>
                <a:lnTo>
                  <a:pt x="1754" y="770"/>
                </a:lnTo>
                <a:lnTo>
                  <a:pt x="1754" y="770"/>
                </a:lnTo>
                <a:lnTo>
                  <a:pt x="1754" y="770"/>
                </a:lnTo>
                <a:lnTo>
                  <a:pt x="1756" y="770"/>
                </a:lnTo>
                <a:lnTo>
                  <a:pt x="1758" y="770"/>
                </a:lnTo>
                <a:lnTo>
                  <a:pt x="1758" y="770"/>
                </a:lnTo>
                <a:lnTo>
                  <a:pt x="1760" y="767"/>
                </a:lnTo>
                <a:lnTo>
                  <a:pt x="1762" y="765"/>
                </a:lnTo>
                <a:lnTo>
                  <a:pt x="1762" y="765"/>
                </a:lnTo>
                <a:lnTo>
                  <a:pt x="1764" y="765"/>
                </a:lnTo>
                <a:lnTo>
                  <a:pt x="1764" y="763"/>
                </a:lnTo>
                <a:lnTo>
                  <a:pt x="1764" y="763"/>
                </a:lnTo>
                <a:lnTo>
                  <a:pt x="1768" y="763"/>
                </a:lnTo>
                <a:lnTo>
                  <a:pt x="1773" y="763"/>
                </a:lnTo>
                <a:lnTo>
                  <a:pt x="1775" y="761"/>
                </a:lnTo>
                <a:lnTo>
                  <a:pt x="1775" y="759"/>
                </a:lnTo>
                <a:lnTo>
                  <a:pt x="1777" y="759"/>
                </a:lnTo>
                <a:lnTo>
                  <a:pt x="1777" y="759"/>
                </a:lnTo>
                <a:lnTo>
                  <a:pt x="1775" y="757"/>
                </a:lnTo>
                <a:lnTo>
                  <a:pt x="1773" y="757"/>
                </a:lnTo>
                <a:lnTo>
                  <a:pt x="1771" y="757"/>
                </a:lnTo>
                <a:lnTo>
                  <a:pt x="1771" y="755"/>
                </a:lnTo>
                <a:lnTo>
                  <a:pt x="1768" y="755"/>
                </a:lnTo>
                <a:lnTo>
                  <a:pt x="1768" y="753"/>
                </a:lnTo>
                <a:lnTo>
                  <a:pt x="1766" y="753"/>
                </a:lnTo>
                <a:lnTo>
                  <a:pt x="1764" y="753"/>
                </a:lnTo>
                <a:lnTo>
                  <a:pt x="1764" y="755"/>
                </a:lnTo>
                <a:lnTo>
                  <a:pt x="1762" y="755"/>
                </a:lnTo>
                <a:lnTo>
                  <a:pt x="1760" y="755"/>
                </a:lnTo>
                <a:lnTo>
                  <a:pt x="1756" y="753"/>
                </a:lnTo>
                <a:lnTo>
                  <a:pt x="1754" y="751"/>
                </a:lnTo>
                <a:lnTo>
                  <a:pt x="1754" y="749"/>
                </a:lnTo>
                <a:lnTo>
                  <a:pt x="1754" y="747"/>
                </a:lnTo>
                <a:lnTo>
                  <a:pt x="1752" y="747"/>
                </a:lnTo>
                <a:lnTo>
                  <a:pt x="1750" y="747"/>
                </a:lnTo>
                <a:lnTo>
                  <a:pt x="1747" y="747"/>
                </a:lnTo>
                <a:lnTo>
                  <a:pt x="1747" y="749"/>
                </a:lnTo>
                <a:lnTo>
                  <a:pt x="1747" y="749"/>
                </a:lnTo>
                <a:lnTo>
                  <a:pt x="1741" y="753"/>
                </a:lnTo>
                <a:lnTo>
                  <a:pt x="1741" y="755"/>
                </a:lnTo>
                <a:lnTo>
                  <a:pt x="1741" y="753"/>
                </a:lnTo>
                <a:lnTo>
                  <a:pt x="1741" y="751"/>
                </a:lnTo>
                <a:lnTo>
                  <a:pt x="1745" y="749"/>
                </a:lnTo>
                <a:lnTo>
                  <a:pt x="1747" y="747"/>
                </a:lnTo>
                <a:lnTo>
                  <a:pt x="1745" y="747"/>
                </a:lnTo>
                <a:lnTo>
                  <a:pt x="1743" y="747"/>
                </a:lnTo>
                <a:lnTo>
                  <a:pt x="1743" y="747"/>
                </a:lnTo>
                <a:lnTo>
                  <a:pt x="1743" y="744"/>
                </a:lnTo>
                <a:lnTo>
                  <a:pt x="1741" y="744"/>
                </a:lnTo>
                <a:lnTo>
                  <a:pt x="1741" y="744"/>
                </a:lnTo>
                <a:lnTo>
                  <a:pt x="1739" y="744"/>
                </a:lnTo>
                <a:lnTo>
                  <a:pt x="1735" y="747"/>
                </a:lnTo>
                <a:lnTo>
                  <a:pt x="1733" y="747"/>
                </a:lnTo>
                <a:lnTo>
                  <a:pt x="1731" y="749"/>
                </a:lnTo>
                <a:lnTo>
                  <a:pt x="1729" y="749"/>
                </a:lnTo>
                <a:lnTo>
                  <a:pt x="1731" y="749"/>
                </a:lnTo>
                <a:lnTo>
                  <a:pt x="1733" y="747"/>
                </a:lnTo>
                <a:lnTo>
                  <a:pt x="1733" y="744"/>
                </a:lnTo>
                <a:lnTo>
                  <a:pt x="1733" y="742"/>
                </a:lnTo>
                <a:lnTo>
                  <a:pt x="1735" y="742"/>
                </a:lnTo>
                <a:lnTo>
                  <a:pt x="1735" y="740"/>
                </a:lnTo>
                <a:lnTo>
                  <a:pt x="1735" y="738"/>
                </a:lnTo>
                <a:lnTo>
                  <a:pt x="1733" y="738"/>
                </a:lnTo>
                <a:lnTo>
                  <a:pt x="1733" y="738"/>
                </a:lnTo>
                <a:lnTo>
                  <a:pt x="1733" y="736"/>
                </a:lnTo>
                <a:lnTo>
                  <a:pt x="1733" y="734"/>
                </a:lnTo>
                <a:lnTo>
                  <a:pt x="1733" y="734"/>
                </a:lnTo>
                <a:lnTo>
                  <a:pt x="1731" y="734"/>
                </a:lnTo>
                <a:lnTo>
                  <a:pt x="1731" y="736"/>
                </a:lnTo>
                <a:lnTo>
                  <a:pt x="1731" y="734"/>
                </a:lnTo>
                <a:lnTo>
                  <a:pt x="1729" y="734"/>
                </a:lnTo>
                <a:lnTo>
                  <a:pt x="1729" y="732"/>
                </a:lnTo>
                <a:lnTo>
                  <a:pt x="1729" y="732"/>
                </a:lnTo>
                <a:lnTo>
                  <a:pt x="1727" y="732"/>
                </a:lnTo>
                <a:lnTo>
                  <a:pt x="1727" y="732"/>
                </a:lnTo>
                <a:lnTo>
                  <a:pt x="1724" y="734"/>
                </a:lnTo>
                <a:lnTo>
                  <a:pt x="1722" y="732"/>
                </a:lnTo>
                <a:lnTo>
                  <a:pt x="1722" y="732"/>
                </a:lnTo>
                <a:lnTo>
                  <a:pt x="1722" y="732"/>
                </a:lnTo>
                <a:lnTo>
                  <a:pt x="1720" y="732"/>
                </a:lnTo>
                <a:lnTo>
                  <a:pt x="1718" y="730"/>
                </a:lnTo>
                <a:lnTo>
                  <a:pt x="1718" y="730"/>
                </a:lnTo>
                <a:lnTo>
                  <a:pt x="1718" y="730"/>
                </a:lnTo>
                <a:lnTo>
                  <a:pt x="1720" y="730"/>
                </a:lnTo>
                <a:lnTo>
                  <a:pt x="1720" y="728"/>
                </a:lnTo>
                <a:lnTo>
                  <a:pt x="1718" y="726"/>
                </a:lnTo>
                <a:lnTo>
                  <a:pt x="1718" y="726"/>
                </a:lnTo>
                <a:lnTo>
                  <a:pt x="1716" y="726"/>
                </a:lnTo>
                <a:lnTo>
                  <a:pt x="1714" y="726"/>
                </a:lnTo>
                <a:lnTo>
                  <a:pt x="1714" y="723"/>
                </a:lnTo>
                <a:lnTo>
                  <a:pt x="1716" y="723"/>
                </a:lnTo>
                <a:lnTo>
                  <a:pt x="1718" y="723"/>
                </a:lnTo>
                <a:lnTo>
                  <a:pt x="1716" y="721"/>
                </a:lnTo>
                <a:lnTo>
                  <a:pt x="1714" y="721"/>
                </a:lnTo>
                <a:lnTo>
                  <a:pt x="1710" y="721"/>
                </a:lnTo>
                <a:lnTo>
                  <a:pt x="1710" y="721"/>
                </a:lnTo>
                <a:lnTo>
                  <a:pt x="1712" y="719"/>
                </a:lnTo>
                <a:lnTo>
                  <a:pt x="1714" y="719"/>
                </a:lnTo>
                <a:lnTo>
                  <a:pt x="1714" y="719"/>
                </a:lnTo>
                <a:lnTo>
                  <a:pt x="1712" y="719"/>
                </a:lnTo>
                <a:lnTo>
                  <a:pt x="1712" y="719"/>
                </a:lnTo>
                <a:lnTo>
                  <a:pt x="1710" y="717"/>
                </a:lnTo>
                <a:lnTo>
                  <a:pt x="1708" y="717"/>
                </a:lnTo>
                <a:lnTo>
                  <a:pt x="1703" y="715"/>
                </a:lnTo>
                <a:lnTo>
                  <a:pt x="1701" y="713"/>
                </a:lnTo>
                <a:lnTo>
                  <a:pt x="1703" y="713"/>
                </a:lnTo>
                <a:lnTo>
                  <a:pt x="1703" y="713"/>
                </a:lnTo>
                <a:lnTo>
                  <a:pt x="1706" y="713"/>
                </a:lnTo>
                <a:lnTo>
                  <a:pt x="1703" y="715"/>
                </a:lnTo>
                <a:lnTo>
                  <a:pt x="1703" y="715"/>
                </a:lnTo>
                <a:lnTo>
                  <a:pt x="1708" y="715"/>
                </a:lnTo>
                <a:lnTo>
                  <a:pt x="1716" y="717"/>
                </a:lnTo>
                <a:lnTo>
                  <a:pt x="1718" y="717"/>
                </a:lnTo>
                <a:lnTo>
                  <a:pt x="1718" y="715"/>
                </a:lnTo>
                <a:lnTo>
                  <a:pt x="1718" y="713"/>
                </a:lnTo>
                <a:lnTo>
                  <a:pt x="1718" y="711"/>
                </a:lnTo>
                <a:lnTo>
                  <a:pt x="1718" y="709"/>
                </a:lnTo>
                <a:lnTo>
                  <a:pt x="1714" y="707"/>
                </a:lnTo>
                <a:lnTo>
                  <a:pt x="1714" y="707"/>
                </a:lnTo>
                <a:lnTo>
                  <a:pt x="1712" y="707"/>
                </a:lnTo>
                <a:lnTo>
                  <a:pt x="1712" y="707"/>
                </a:lnTo>
                <a:lnTo>
                  <a:pt x="1710" y="705"/>
                </a:lnTo>
                <a:lnTo>
                  <a:pt x="1710" y="705"/>
                </a:lnTo>
                <a:lnTo>
                  <a:pt x="1710" y="705"/>
                </a:lnTo>
                <a:lnTo>
                  <a:pt x="1712" y="702"/>
                </a:lnTo>
                <a:lnTo>
                  <a:pt x="1712" y="702"/>
                </a:lnTo>
                <a:lnTo>
                  <a:pt x="1712" y="702"/>
                </a:lnTo>
                <a:lnTo>
                  <a:pt x="1710" y="700"/>
                </a:lnTo>
                <a:lnTo>
                  <a:pt x="1708" y="700"/>
                </a:lnTo>
                <a:lnTo>
                  <a:pt x="1708" y="700"/>
                </a:lnTo>
                <a:lnTo>
                  <a:pt x="1706" y="700"/>
                </a:lnTo>
                <a:lnTo>
                  <a:pt x="1703" y="700"/>
                </a:lnTo>
                <a:lnTo>
                  <a:pt x="1703" y="700"/>
                </a:lnTo>
                <a:lnTo>
                  <a:pt x="1701" y="700"/>
                </a:lnTo>
                <a:lnTo>
                  <a:pt x="1703" y="700"/>
                </a:lnTo>
                <a:lnTo>
                  <a:pt x="1706" y="700"/>
                </a:lnTo>
                <a:lnTo>
                  <a:pt x="1706" y="698"/>
                </a:lnTo>
                <a:lnTo>
                  <a:pt x="1708" y="698"/>
                </a:lnTo>
                <a:lnTo>
                  <a:pt x="1708" y="698"/>
                </a:lnTo>
                <a:lnTo>
                  <a:pt x="1710" y="696"/>
                </a:lnTo>
                <a:lnTo>
                  <a:pt x="1710" y="696"/>
                </a:lnTo>
                <a:lnTo>
                  <a:pt x="1710" y="694"/>
                </a:lnTo>
                <a:lnTo>
                  <a:pt x="1710" y="694"/>
                </a:lnTo>
                <a:lnTo>
                  <a:pt x="1710" y="692"/>
                </a:lnTo>
                <a:lnTo>
                  <a:pt x="1712" y="692"/>
                </a:lnTo>
                <a:lnTo>
                  <a:pt x="1710" y="690"/>
                </a:lnTo>
                <a:lnTo>
                  <a:pt x="1708" y="690"/>
                </a:lnTo>
                <a:lnTo>
                  <a:pt x="1706" y="690"/>
                </a:lnTo>
                <a:lnTo>
                  <a:pt x="1706" y="690"/>
                </a:lnTo>
                <a:lnTo>
                  <a:pt x="1703" y="686"/>
                </a:lnTo>
                <a:lnTo>
                  <a:pt x="1701" y="686"/>
                </a:lnTo>
                <a:lnTo>
                  <a:pt x="1697" y="686"/>
                </a:lnTo>
                <a:lnTo>
                  <a:pt x="1695" y="688"/>
                </a:lnTo>
                <a:lnTo>
                  <a:pt x="1691" y="690"/>
                </a:lnTo>
                <a:lnTo>
                  <a:pt x="1691" y="688"/>
                </a:lnTo>
                <a:lnTo>
                  <a:pt x="1693" y="688"/>
                </a:lnTo>
                <a:lnTo>
                  <a:pt x="1695" y="686"/>
                </a:lnTo>
                <a:lnTo>
                  <a:pt x="1697" y="686"/>
                </a:lnTo>
                <a:lnTo>
                  <a:pt x="1699" y="682"/>
                </a:lnTo>
                <a:lnTo>
                  <a:pt x="1701" y="679"/>
                </a:lnTo>
                <a:lnTo>
                  <a:pt x="1701" y="679"/>
                </a:lnTo>
                <a:lnTo>
                  <a:pt x="1699" y="679"/>
                </a:lnTo>
                <a:lnTo>
                  <a:pt x="1697" y="679"/>
                </a:lnTo>
                <a:lnTo>
                  <a:pt x="1693" y="679"/>
                </a:lnTo>
                <a:lnTo>
                  <a:pt x="1693" y="682"/>
                </a:lnTo>
                <a:lnTo>
                  <a:pt x="1693" y="679"/>
                </a:lnTo>
                <a:lnTo>
                  <a:pt x="1693" y="679"/>
                </a:lnTo>
                <a:lnTo>
                  <a:pt x="1693" y="679"/>
                </a:lnTo>
                <a:lnTo>
                  <a:pt x="1691" y="679"/>
                </a:lnTo>
                <a:lnTo>
                  <a:pt x="1689" y="682"/>
                </a:lnTo>
                <a:lnTo>
                  <a:pt x="1687" y="682"/>
                </a:lnTo>
                <a:lnTo>
                  <a:pt x="1689" y="682"/>
                </a:lnTo>
                <a:lnTo>
                  <a:pt x="1689" y="679"/>
                </a:lnTo>
                <a:lnTo>
                  <a:pt x="1691" y="677"/>
                </a:lnTo>
                <a:lnTo>
                  <a:pt x="1693" y="677"/>
                </a:lnTo>
                <a:lnTo>
                  <a:pt x="1697" y="675"/>
                </a:lnTo>
                <a:lnTo>
                  <a:pt x="1695" y="673"/>
                </a:lnTo>
                <a:lnTo>
                  <a:pt x="1695" y="671"/>
                </a:lnTo>
                <a:lnTo>
                  <a:pt x="1695" y="671"/>
                </a:lnTo>
                <a:lnTo>
                  <a:pt x="1693" y="671"/>
                </a:lnTo>
                <a:lnTo>
                  <a:pt x="1691" y="671"/>
                </a:lnTo>
                <a:lnTo>
                  <a:pt x="1691" y="671"/>
                </a:lnTo>
                <a:lnTo>
                  <a:pt x="1691" y="669"/>
                </a:lnTo>
                <a:lnTo>
                  <a:pt x="1691" y="669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89" y="667"/>
                </a:lnTo>
                <a:lnTo>
                  <a:pt x="1687" y="667"/>
                </a:lnTo>
                <a:lnTo>
                  <a:pt x="1683" y="667"/>
                </a:lnTo>
                <a:lnTo>
                  <a:pt x="1680" y="667"/>
                </a:lnTo>
                <a:lnTo>
                  <a:pt x="1680" y="667"/>
                </a:lnTo>
                <a:lnTo>
                  <a:pt x="1683" y="667"/>
                </a:lnTo>
                <a:lnTo>
                  <a:pt x="1685" y="667"/>
                </a:lnTo>
                <a:lnTo>
                  <a:pt x="1685" y="667"/>
                </a:lnTo>
                <a:lnTo>
                  <a:pt x="1687" y="665"/>
                </a:lnTo>
                <a:lnTo>
                  <a:pt x="1689" y="665"/>
                </a:lnTo>
                <a:lnTo>
                  <a:pt x="1687" y="661"/>
                </a:lnTo>
                <a:lnTo>
                  <a:pt x="1687" y="661"/>
                </a:lnTo>
                <a:lnTo>
                  <a:pt x="1685" y="663"/>
                </a:lnTo>
                <a:lnTo>
                  <a:pt x="1685" y="663"/>
                </a:lnTo>
                <a:lnTo>
                  <a:pt x="1685" y="661"/>
                </a:lnTo>
                <a:lnTo>
                  <a:pt x="1685" y="661"/>
                </a:lnTo>
                <a:lnTo>
                  <a:pt x="1680" y="661"/>
                </a:lnTo>
                <a:lnTo>
                  <a:pt x="1680" y="658"/>
                </a:lnTo>
                <a:lnTo>
                  <a:pt x="1683" y="658"/>
                </a:lnTo>
                <a:lnTo>
                  <a:pt x="1685" y="656"/>
                </a:lnTo>
                <a:lnTo>
                  <a:pt x="1683" y="656"/>
                </a:lnTo>
                <a:lnTo>
                  <a:pt x="1683" y="654"/>
                </a:lnTo>
                <a:lnTo>
                  <a:pt x="1680" y="654"/>
                </a:lnTo>
                <a:lnTo>
                  <a:pt x="1680" y="652"/>
                </a:lnTo>
                <a:lnTo>
                  <a:pt x="1680" y="650"/>
                </a:lnTo>
                <a:lnTo>
                  <a:pt x="1678" y="652"/>
                </a:lnTo>
                <a:lnTo>
                  <a:pt x="1676" y="652"/>
                </a:lnTo>
                <a:lnTo>
                  <a:pt x="1678" y="650"/>
                </a:lnTo>
                <a:lnTo>
                  <a:pt x="1678" y="648"/>
                </a:lnTo>
                <a:lnTo>
                  <a:pt x="1676" y="646"/>
                </a:lnTo>
                <a:lnTo>
                  <a:pt x="1674" y="646"/>
                </a:lnTo>
                <a:lnTo>
                  <a:pt x="1672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2" y="644"/>
                </a:lnTo>
                <a:lnTo>
                  <a:pt x="1674" y="644"/>
                </a:lnTo>
                <a:lnTo>
                  <a:pt x="1674" y="642"/>
                </a:lnTo>
                <a:lnTo>
                  <a:pt x="1674" y="642"/>
                </a:lnTo>
                <a:lnTo>
                  <a:pt x="1670" y="640"/>
                </a:lnTo>
                <a:lnTo>
                  <a:pt x="1668" y="640"/>
                </a:lnTo>
                <a:lnTo>
                  <a:pt x="1668" y="640"/>
                </a:lnTo>
                <a:lnTo>
                  <a:pt x="1668" y="642"/>
                </a:lnTo>
                <a:lnTo>
                  <a:pt x="1668" y="642"/>
                </a:lnTo>
                <a:lnTo>
                  <a:pt x="1666" y="646"/>
                </a:lnTo>
                <a:lnTo>
                  <a:pt x="1664" y="648"/>
                </a:lnTo>
                <a:lnTo>
                  <a:pt x="1664" y="648"/>
                </a:lnTo>
                <a:lnTo>
                  <a:pt x="1664" y="650"/>
                </a:lnTo>
                <a:lnTo>
                  <a:pt x="1664" y="650"/>
                </a:lnTo>
                <a:lnTo>
                  <a:pt x="1664" y="650"/>
                </a:lnTo>
                <a:lnTo>
                  <a:pt x="1666" y="652"/>
                </a:lnTo>
                <a:lnTo>
                  <a:pt x="1666" y="652"/>
                </a:lnTo>
                <a:lnTo>
                  <a:pt x="1664" y="650"/>
                </a:lnTo>
                <a:lnTo>
                  <a:pt x="1662" y="650"/>
                </a:lnTo>
                <a:lnTo>
                  <a:pt x="1662" y="650"/>
                </a:lnTo>
                <a:lnTo>
                  <a:pt x="1659" y="652"/>
                </a:lnTo>
                <a:lnTo>
                  <a:pt x="1659" y="652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6"/>
                </a:lnTo>
                <a:lnTo>
                  <a:pt x="1662" y="656"/>
                </a:lnTo>
                <a:lnTo>
                  <a:pt x="1662" y="658"/>
                </a:lnTo>
                <a:lnTo>
                  <a:pt x="1664" y="658"/>
                </a:lnTo>
                <a:lnTo>
                  <a:pt x="1666" y="658"/>
                </a:lnTo>
                <a:lnTo>
                  <a:pt x="1666" y="661"/>
                </a:lnTo>
                <a:lnTo>
                  <a:pt x="1666" y="661"/>
                </a:lnTo>
                <a:lnTo>
                  <a:pt x="1662" y="658"/>
                </a:lnTo>
                <a:lnTo>
                  <a:pt x="1662" y="658"/>
                </a:lnTo>
                <a:lnTo>
                  <a:pt x="1659" y="658"/>
                </a:lnTo>
                <a:lnTo>
                  <a:pt x="1659" y="658"/>
                </a:lnTo>
                <a:lnTo>
                  <a:pt x="1659" y="661"/>
                </a:lnTo>
                <a:lnTo>
                  <a:pt x="1659" y="661"/>
                </a:lnTo>
                <a:lnTo>
                  <a:pt x="1659" y="661"/>
                </a:lnTo>
                <a:lnTo>
                  <a:pt x="1657" y="661"/>
                </a:lnTo>
                <a:lnTo>
                  <a:pt x="1657" y="663"/>
                </a:lnTo>
                <a:lnTo>
                  <a:pt x="1657" y="663"/>
                </a:lnTo>
                <a:lnTo>
                  <a:pt x="1657" y="663"/>
                </a:lnTo>
                <a:lnTo>
                  <a:pt x="1655" y="663"/>
                </a:lnTo>
                <a:lnTo>
                  <a:pt x="1655" y="663"/>
                </a:lnTo>
                <a:lnTo>
                  <a:pt x="1657" y="665"/>
                </a:lnTo>
                <a:lnTo>
                  <a:pt x="1657" y="665"/>
                </a:lnTo>
                <a:lnTo>
                  <a:pt x="1657" y="665"/>
                </a:lnTo>
                <a:lnTo>
                  <a:pt x="1659" y="667"/>
                </a:lnTo>
                <a:lnTo>
                  <a:pt x="1659" y="667"/>
                </a:lnTo>
                <a:lnTo>
                  <a:pt x="1659" y="667"/>
                </a:lnTo>
                <a:lnTo>
                  <a:pt x="1657" y="667"/>
                </a:lnTo>
                <a:lnTo>
                  <a:pt x="1657" y="667"/>
                </a:lnTo>
                <a:lnTo>
                  <a:pt x="1655" y="667"/>
                </a:lnTo>
                <a:lnTo>
                  <a:pt x="1655" y="667"/>
                </a:lnTo>
                <a:lnTo>
                  <a:pt x="1655" y="669"/>
                </a:lnTo>
                <a:lnTo>
                  <a:pt x="1655" y="669"/>
                </a:lnTo>
                <a:lnTo>
                  <a:pt x="1655" y="669"/>
                </a:lnTo>
                <a:lnTo>
                  <a:pt x="1653" y="669"/>
                </a:lnTo>
                <a:lnTo>
                  <a:pt x="1653" y="669"/>
                </a:lnTo>
                <a:lnTo>
                  <a:pt x="1653" y="671"/>
                </a:lnTo>
                <a:lnTo>
                  <a:pt x="1653" y="671"/>
                </a:lnTo>
                <a:lnTo>
                  <a:pt x="1653" y="671"/>
                </a:lnTo>
                <a:lnTo>
                  <a:pt x="1651" y="671"/>
                </a:lnTo>
                <a:lnTo>
                  <a:pt x="1651" y="671"/>
                </a:lnTo>
                <a:lnTo>
                  <a:pt x="1651" y="673"/>
                </a:lnTo>
                <a:lnTo>
                  <a:pt x="1651" y="673"/>
                </a:lnTo>
                <a:lnTo>
                  <a:pt x="1653" y="675"/>
                </a:lnTo>
                <a:lnTo>
                  <a:pt x="1653" y="677"/>
                </a:lnTo>
                <a:lnTo>
                  <a:pt x="1653" y="677"/>
                </a:lnTo>
                <a:lnTo>
                  <a:pt x="1653" y="677"/>
                </a:lnTo>
                <a:lnTo>
                  <a:pt x="1651" y="679"/>
                </a:lnTo>
                <a:lnTo>
                  <a:pt x="1651" y="679"/>
                </a:lnTo>
                <a:lnTo>
                  <a:pt x="1651" y="677"/>
                </a:lnTo>
                <a:lnTo>
                  <a:pt x="1651" y="677"/>
                </a:lnTo>
                <a:lnTo>
                  <a:pt x="1651" y="675"/>
                </a:lnTo>
                <a:lnTo>
                  <a:pt x="1649" y="673"/>
                </a:lnTo>
                <a:lnTo>
                  <a:pt x="1649" y="673"/>
                </a:lnTo>
                <a:lnTo>
                  <a:pt x="1647" y="673"/>
                </a:lnTo>
                <a:lnTo>
                  <a:pt x="1647" y="673"/>
                </a:lnTo>
                <a:lnTo>
                  <a:pt x="1645" y="673"/>
                </a:lnTo>
                <a:lnTo>
                  <a:pt x="1645" y="675"/>
                </a:lnTo>
                <a:lnTo>
                  <a:pt x="1643" y="675"/>
                </a:lnTo>
                <a:lnTo>
                  <a:pt x="1643" y="677"/>
                </a:lnTo>
                <a:lnTo>
                  <a:pt x="1641" y="679"/>
                </a:lnTo>
                <a:lnTo>
                  <a:pt x="1639" y="679"/>
                </a:lnTo>
                <a:lnTo>
                  <a:pt x="1636" y="679"/>
                </a:lnTo>
                <a:lnTo>
                  <a:pt x="1634" y="682"/>
                </a:lnTo>
                <a:lnTo>
                  <a:pt x="1632" y="684"/>
                </a:lnTo>
                <a:lnTo>
                  <a:pt x="1628" y="684"/>
                </a:lnTo>
                <a:lnTo>
                  <a:pt x="1628" y="686"/>
                </a:lnTo>
                <a:lnTo>
                  <a:pt x="1628" y="686"/>
                </a:lnTo>
                <a:lnTo>
                  <a:pt x="1628" y="688"/>
                </a:lnTo>
                <a:lnTo>
                  <a:pt x="1628" y="690"/>
                </a:lnTo>
                <a:lnTo>
                  <a:pt x="1626" y="690"/>
                </a:lnTo>
                <a:lnTo>
                  <a:pt x="1628" y="688"/>
                </a:lnTo>
                <a:lnTo>
                  <a:pt x="1628" y="686"/>
                </a:lnTo>
                <a:lnTo>
                  <a:pt x="1628" y="684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4"/>
                </a:lnTo>
                <a:lnTo>
                  <a:pt x="1624" y="684"/>
                </a:lnTo>
                <a:lnTo>
                  <a:pt x="1622" y="686"/>
                </a:lnTo>
                <a:lnTo>
                  <a:pt x="1622" y="686"/>
                </a:lnTo>
                <a:lnTo>
                  <a:pt x="1624" y="684"/>
                </a:lnTo>
                <a:lnTo>
                  <a:pt x="1624" y="684"/>
                </a:lnTo>
                <a:lnTo>
                  <a:pt x="1624" y="682"/>
                </a:lnTo>
                <a:lnTo>
                  <a:pt x="1624" y="679"/>
                </a:lnTo>
                <a:lnTo>
                  <a:pt x="1622" y="679"/>
                </a:lnTo>
                <a:lnTo>
                  <a:pt x="1622" y="679"/>
                </a:lnTo>
                <a:lnTo>
                  <a:pt x="1620" y="682"/>
                </a:lnTo>
                <a:lnTo>
                  <a:pt x="1618" y="686"/>
                </a:lnTo>
                <a:lnTo>
                  <a:pt x="1618" y="688"/>
                </a:lnTo>
                <a:lnTo>
                  <a:pt x="1618" y="688"/>
                </a:lnTo>
                <a:lnTo>
                  <a:pt x="1615" y="688"/>
                </a:lnTo>
                <a:lnTo>
                  <a:pt x="1611" y="690"/>
                </a:lnTo>
                <a:lnTo>
                  <a:pt x="1607" y="692"/>
                </a:lnTo>
                <a:lnTo>
                  <a:pt x="1607" y="690"/>
                </a:lnTo>
                <a:lnTo>
                  <a:pt x="1609" y="690"/>
                </a:lnTo>
                <a:lnTo>
                  <a:pt x="1611" y="690"/>
                </a:lnTo>
                <a:lnTo>
                  <a:pt x="1613" y="688"/>
                </a:lnTo>
                <a:lnTo>
                  <a:pt x="1615" y="688"/>
                </a:lnTo>
                <a:lnTo>
                  <a:pt x="1618" y="686"/>
                </a:lnTo>
                <a:lnTo>
                  <a:pt x="1618" y="684"/>
                </a:lnTo>
                <a:lnTo>
                  <a:pt x="1620" y="682"/>
                </a:lnTo>
                <a:lnTo>
                  <a:pt x="1620" y="679"/>
                </a:lnTo>
                <a:lnTo>
                  <a:pt x="1620" y="677"/>
                </a:lnTo>
                <a:lnTo>
                  <a:pt x="1620" y="677"/>
                </a:lnTo>
                <a:lnTo>
                  <a:pt x="1618" y="677"/>
                </a:lnTo>
                <a:lnTo>
                  <a:pt x="1618" y="673"/>
                </a:lnTo>
                <a:lnTo>
                  <a:pt x="1618" y="673"/>
                </a:lnTo>
                <a:lnTo>
                  <a:pt x="1615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09" y="671"/>
                </a:lnTo>
                <a:lnTo>
                  <a:pt x="1607" y="671"/>
                </a:lnTo>
                <a:lnTo>
                  <a:pt x="1605" y="671"/>
                </a:lnTo>
                <a:lnTo>
                  <a:pt x="1605" y="671"/>
                </a:lnTo>
                <a:lnTo>
                  <a:pt x="1603" y="671"/>
                </a:lnTo>
                <a:lnTo>
                  <a:pt x="1599" y="673"/>
                </a:lnTo>
                <a:lnTo>
                  <a:pt x="1597" y="675"/>
                </a:lnTo>
                <a:lnTo>
                  <a:pt x="1595" y="675"/>
                </a:lnTo>
                <a:lnTo>
                  <a:pt x="1592" y="673"/>
                </a:lnTo>
                <a:lnTo>
                  <a:pt x="1590" y="673"/>
                </a:lnTo>
                <a:lnTo>
                  <a:pt x="1590" y="673"/>
                </a:lnTo>
                <a:lnTo>
                  <a:pt x="1595" y="671"/>
                </a:lnTo>
                <a:lnTo>
                  <a:pt x="1595" y="671"/>
                </a:lnTo>
                <a:lnTo>
                  <a:pt x="1597" y="671"/>
                </a:lnTo>
                <a:lnTo>
                  <a:pt x="1597" y="671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9" y="671"/>
                </a:lnTo>
                <a:lnTo>
                  <a:pt x="1599" y="671"/>
                </a:lnTo>
                <a:lnTo>
                  <a:pt x="1599" y="671"/>
                </a:lnTo>
                <a:lnTo>
                  <a:pt x="1601" y="671"/>
                </a:lnTo>
                <a:lnTo>
                  <a:pt x="1601" y="669"/>
                </a:lnTo>
                <a:lnTo>
                  <a:pt x="1601" y="669"/>
                </a:lnTo>
                <a:lnTo>
                  <a:pt x="1601" y="667"/>
                </a:lnTo>
                <a:lnTo>
                  <a:pt x="1603" y="667"/>
                </a:lnTo>
                <a:lnTo>
                  <a:pt x="1603" y="667"/>
                </a:lnTo>
                <a:lnTo>
                  <a:pt x="1601" y="665"/>
                </a:lnTo>
                <a:lnTo>
                  <a:pt x="1601" y="665"/>
                </a:lnTo>
                <a:lnTo>
                  <a:pt x="1603" y="663"/>
                </a:lnTo>
                <a:lnTo>
                  <a:pt x="1603" y="663"/>
                </a:lnTo>
                <a:lnTo>
                  <a:pt x="1603" y="661"/>
                </a:lnTo>
                <a:lnTo>
                  <a:pt x="1599" y="661"/>
                </a:lnTo>
                <a:lnTo>
                  <a:pt x="1599" y="661"/>
                </a:lnTo>
                <a:lnTo>
                  <a:pt x="1599" y="658"/>
                </a:lnTo>
                <a:lnTo>
                  <a:pt x="1599" y="656"/>
                </a:lnTo>
                <a:lnTo>
                  <a:pt x="1599" y="654"/>
                </a:lnTo>
                <a:lnTo>
                  <a:pt x="1599" y="654"/>
                </a:lnTo>
                <a:lnTo>
                  <a:pt x="1599" y="652"/>
                </a:lnTo>
                <a:lnTo>
                  <a:pt x="1599" y="650"/>
                </a:lnTo>
                <a:lnTo>
                  <a:pt x="1599" y="650"/>
                </a:lnTo>
                <a:lnTo>
                  <a:pt x="1597" y="648"/>
                </a:lnTo>
                <a:lnTo>
                  <a:pt x="1597" y="648"/>
                </a:lnTo>
                <a:lnTo>
                  <a:pt x="1588" y="648"/>
                </a:lnTo>
                <a:lnTo>
                  <a:pt x="1586" y="648"/>
                </a:lnTo>
                <a:lnTo>
                  <a:pt x="1584" y="648"/>
                </a:lnTo>
                <a:lnTo>
                  <a:pt x="1584" y="646"/>
                </a:lnTo>
                <a:lnTo>
                  <a:pt x="1586" y="646"/>
                </a:lnTo>
                <a:lnTo>
                  <a:pt x="1595" y="646"/>
                </a:lnTo>
                <a:lnTo>
                  <a:pt x="1597" y="646"/>
                </a:lnTo>
                <a:lnTo>
                  <a:pt x="1599" y="646"/>
                </a:lnTo>
                <a:lnTo>
                  <a:pt x="1599" y="644"/>
                </a:lnTo>
                <a:lnTo>
                  <a:pt x="1599" y="644"/>
                </a:lnTo>
                <a:lnTo>
                  <a:pt x="1599" y="642"/>
                </a:lnTo>
                <a:lnTo>
                  <a:pt x="1599" y="642"/>
                </a:lnTo>
                <a:lnTo>
                  <a:pt x="1599" y="642"/>
                </a:lnTo>
                <a:lnTo>
                  <a:pt x="1597" y="640"/>
                </a:lnTo>
                <a:lnTo>
                  <a:pt x="1597" y="637"/>
                </a:lnTo>
                <a:lnTo>
                  <a:pt x="1597" y="637"/>
                </a:lnTo>
                <a:lnTo>
                  <a:pt x="1597" y="635"/>
                </a:lnTo>
                <a:lnTo>
                  <a:pt x="1597" y="635"/>
                </a:lnTo>
                <a:lnTo>
                  <a:pt x="1599" y="631"/>
                </a:lnTo>
                <a:lnTo>
                  <a:pt x="1601" y="631"/>
                </a:lnTo>
                <a:lnTo>
                  <a:pt x="1601" y="629"/>
                </a:lnTo>
                <a:lnTo>
                  <a:pt x="1601" y="629"/>
                </a:lnTo>
                <a:lnTo>
                  <a:pt x="1603" y="629"/>
                </a:lnTo>
                <a:lnTo>
                  <a:pt x="1603" y="627"/>
                </a:lnTo>
                <a:lnTo>
                  <a:pt x="1603" y="627"/>
                </a:lnTo>
                <a:lnTo>
                  <a:pt x="1601" y="625"/>
                </a:lnTo>
                <a:lnTo>
                  <a:pt x="1601" y="625"/>
                </a:lnTo>
                <a:lnTo>
                  <a:pt x="1601" y="625"/>
                </a:lnTo>
                <a:lnTo>
                  <a:pt x="1599" y="625"/>
                </a:lnTo>
                <a:lnTo>
                  <a:pt x="1599" y="625"/>
                </a:lnTo>
                <a:lnTo>
                  <a:pt x="1599" y="627"/>
                </a:lnTo>
                <a:lnTo>
                  <a:pt x="1599" y="627"/>
                </a:lnTo>
                <a:lnTo>
                  <a:pt x="1597" y="627"/>
                </a:lnTo>
                <a:lnTo>
                  <a:pt x="1595" y="629"/>
                </a:lnTo>
                <a:lnTo>
                  <a:pt x="1595" y="629"/>
                </a:lnTo>
                <a:lnTo>
                  <a:pt x="1592" y="627"/>
                </a:lnTo>
                <a:lnTo>
                  <a:pt x="1592" y="627"/>
                </a:lnTo>
                <a:lnTo>
                  <a:pt x="1592" y="625"/>
                </a:lnTo>
                <a:lnTo>
                  <a:pt x="1590" y="625"/>
                </a:lnTo>
                <a:lnTo>
                  <a:pt x="1590" y="625"/>
                </a:lnTo>
                <a:lnTo>
                  <a:pt x="1590" y="623"/>
                </a:lnTo>
                <a:lnTo>
                  <a:pt x="1588" y="623"/>
                </a:lnTo>
                <a:lnTo>
                  <a:pt x="1586" y="625"/>
                </a:lnTo>
                <a:lnTo>
                  <a:pt x="1584" y="625"/>
                </a:lnTo>
                <a:lnTo>
                  <a:pt x="1578" y="623"/>
                </a:lnTo>
                <a:lnTo>
                  <a:pt x="1576" y="623"/>
                </a:lnTo>
                <a:lnTo>
                  <a:pt x="1574" y="623"/>
                </a:lnTo>
                <a:lnTo>
                  <a:pt x="1574" y="621"/>
                </a:lnTo>
                <a:lnTo>
                  <a:pt x="1571" y="621"/>
                </a:lnTo>
                <a:lnTo>
                  <a:pt x="1567" y="619"/>
                </a:lnTo>
                <a:lnTo>
                  <a:pt x="1569" y="617"/>
                </a:lnTo>
                <a:lnTo>
                  <a:pt x="1569" y="617"/>
                </a:lnTo>
                <a:lnTo>
                  <a:pt x="1569" y="617"/>
                </a:lnTo>
                <a:lnTo>
                  <a:pt x="1567" y="617"/>
                </a:lnTo>
                <a:lnTo>
                  <a:pt x="1567" y="617"/>
                </a:lnTo>
                <a:lnTo>
                  <a:pt x="1567" y="614"/>
                </a:lnTo>
                <a:lnTo>
                  <a:pt x="1567" y="614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7" y="610"/>
                </a:lnTo>
                <a:lnTo>
                  <a:pt x="1565" y="610"/>
                </a:lnTo>
                <a:lnTo>
                  <a:pt x="1565" y="610"/>
                </a:lnTo>
                <a:lnTo>
                  <a:pt x="1565" y="612"/>
                </a:lnTo>
                <a:lnTo>
                  <a:pt x="1561" y="612"/>
                </a:lnTo>
                <a:lnTo>
                  <a:pt x="1561" y="612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08"/>
                </a:lnTo>
                <a:lnTo>
                  <a:pt x="1561" y="608"/>
                </a:lnTo>
                <a:lnTo>
                  <a:pt x="1561" y="606"/>
                </a:lnTo>
                <a:lnTo>
                  <a:pt x="1559" y="606"/>
                </a:lnTo>
                <a:lnTo>
                  <a:pt x="1557" y="604"/>
                </a:lnTo>
                <a:lnTo>
                  <a:pt x="1557" y="606"/>
                </a:lnTo>
                <a:lnTo>
                  <a:pt x="1555" y="606"/>
                </a:lnTo>
                <a:lnTo>
                  <a:pt x="1555" y="606"/>
                </a:lnTo>
                <a:lnTo>
                  <a:pt x="1553" y="606"/>
                </a:lnTo>
                <a:lnTo>
                  <a:pt x="1555" y="604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0"/>
                </a:lnTo>
                <a:lnTo>
                  <a:pt x="1555" y="600"/>
                </a:lnTo>
                <a:lnTo>
                  <a:pt x="1555" y="600"/>
                </a:lnTo>
                <a:lnTo>
                  <a:pt x="1553" y="600"/>
                </a:lnTo>
                <a:lnTo>
                  <a:pt x="1551" y="600"/>
                </a:lnTo>
                <a:lnTo>
                  <a:pt x="1548" y="600"/>
                </a:lnTo>
                <a:lnTo>
                  <a:pt x="1546" y="598"/>
                </a:lnTo>
                <a:lnTo>
                  <a:pt x="1546" y="596"/>
                </a:lnTo>
                <a:lnTo>
                  <a:pt x="1544" y="596"/>
                </a:lnTo>
                <a:lnTo>
                  <a:pt x="1540" y="593"/>
                </a:lnTo>
                <a:lnTo>
                  <a:pt x="1540" y="593"/>
                </a:lnTo>
                <a:lnTo>
                  <a:pt x="1540" y="593"/>
                </a:lnTo>
                <a:lnTo>
                  <a:pt x="1538" y="593"/>
                </a:lnTo>
                <a:lnTo>
                  <a:pt x="1536" y="596"/>
                </a:lnTo>
                <a:lnTo>
                  <a:pt x="1532" y="596"/>
                </a:lnTo>
                <a:lnTo>
                  <a:pt x="1530" y="598"/>
                </a:lnTo>
                <a:lnTo>
                  <a:pt x="1525" y="598"/>
                </a:lnTo>
                <a:lnTo>
                  <a:pt x="1525" y="600"/>
                </a:lnTo>
                <a:lnTo>
                  <a:pt x="1527" y="600"/>
                </a:lnTo>
                <a:lnTo>
                  <a:pt x="1527" y="600"/>
                </a:lnTo>
                <a:lnTo>
                  <a:pt x="1523" y="598"/>
                </a:lnTo>
                <a:lnTo>
                  <a:pt x="1521" y="598"/>
                </a:lnTo>
                <a:lnTo>
                  <a:pt x="1519" y="598"/>
                </a:lnTo>
                <a:lnTo>
                  <a:pt x="1517" y="596"/>
                </a:lnTo>
                <a:lnTo>
                  <a:pt x="1515" y="596"/>
                </a:lnTo>
                <a:lnTo>
                  <a:pt x="1515" y="598"/>
                </a:lnTo>
                <a:lnTo>
                  <a:pt x="1511" y="600"/>
                </a:lnTo>
                <a:lnTo>
                  <a:pt x="1509" y="600"/>
                </a:lnTo>
                <a:lnTo>
                  <a:pt x="1511" y="598"/>
                </a:lnTo>
                <a:lnTo>
                  <a:pt x="1509" y="596"/>
                </a:lnTo>
                <a:lnTo>
                  <a:pt x="1498" y="593"/>
                </a:lnTo>
                <a:lnTo>
                  <a:pt x="1494" y="591"/>
                </a:lnTo>
                <a:lnTo>
                  <a:pt x="1490" y="591"/>
                </a:lnTo>
                <a:lnTo>
                  <a:pt x="1488" y="591"/>
                </a:lnTo>
                <a:lnTo>
                  <a:pt x="1483" y="591"/>
                </a:lnTo>
                <a:lnTo>
                  <a:pt x="1479" y="593"/>
                </a:lnTo>
                <a:lnTo>
                  <a:pt x="1477" y="596"/>
                </a:lnTo>
                <a:lnTo>
                  <a:pt x="1475" y="596"/>
                </a:lnTo>
                <a:lnTo>
                  <a:pt x="1475" y="598"/>
                </a:lnTo>
                <a:lnTo>
                  <a:pt x="1475" y="598"/>
                </a:lnTo>
                <a:lnTo>
                  <a:pt x="1475" y="602"/>
                </a:lnTo>
                <a:lnTo>
                  <a:pt x="1477" y="604"/>
                </a:lnTo>
                <a:lnTo>
                  <a:pt x="1477" y="606"/>
                </a:lnTo>
                <a:lnTo>
                  <a:pt x="1479" y="608"/>
                </a:lnTo>
                <a:lnTo>
                  <a:pt x="1479" y="610"/>
                </a:lnTo>
                <a:lnTo>
                  <a:pt x="1481" y="610"/>
                </a:lnTo>
                <a:lnTo>
                  <a:pt x="1481" y="612"/>
                </a:lnTo>
                <a:lnTo>
                  <a:pt x="1486" y="612"/>
                </a:lnTo>
                <a:lnTo>
                  <a:pt x="1483" y="614"/>
                </a:lnTo>
                <a:lnTo>
                  <a:pt x="1481" y="617"/>
                </a:lnTo>
                <a:lnTo>
                  <a:pt x="1481" y="617"/>
                </a:lnTo>
                <a:lnTo>
                  <a:pt x="1481" y="621"/>
                </a:lnTo>
                <a:lnTo>
                  <a:pt x="1481" y="621"/>
                </a:lnTo>
                <a:lnTo>
                  <a:pt x="1481" y="623"/>
                </a:lnTo>
                <a:lnTo>
                  <a:pt x="1479" y="623"/>
                </a:lnTo>
                <a:lnTo>
                  <a:pt x="1479" y="625"/>
                </a:lnTo>
                <a:lnTo>
                  <a:pt x="1475" y="629"/>
                </a:lnTo>
                <a:lnTo>
                  <a:pt x="1475" y="629"/>
                </a:lnTo>
                <a:lnTo>
                  <a:pt x="1475" y="629"/>
                </a:lnTo>
                <a:lnTo>
                  <a:pt x="1477" y="629"/>
                </a:lnTo>
                <a:lnTo>
                  <a:pt x="1479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1" y="631"/>
                </a:lnTo>
                <a:lnTo>
                  <a:pt x="1481" y="631"/>
                </a:lnTo>
                <a:lnTo>
                  <a:pt x="1481" y="633"/>
                </a:lnTo>
                <a:lnTo>
                  <a:pt x="1481" y="635"/>
                </a:lnTo>
                <a:lnTo>
                  <a:pt x="1483" y="635"/>
                </a:lnTo>
                <a:lnTo>
                  <a:pt x="1486" y="635"/>
                </a:lnTo>
                <a:lnTo>
                  <a:pt x="1486" y="635"/>
                </a:lnTo>
                <a:lnTo>
                  <a:pt x="1483" y="635"/>
                </a:lnTo>
                <a:lnTo>
                  <a:pt x="1481" y="637"/>
                </a:lnTo>
                <a:lnTo>
                  <a:pt x="1483" y="640"/>
                </a:lnTo>
                <a:lnTo>
                  <a:pt x="1486" y="644"/>
                </a:lnTo>
                <a:lnTo>
                  <a:pt x="1486" y="644"/>
                </a:lnTo>
                <a:lnTo>
                  <a:pt x="1483" y="644"/>
                </a:lnTo>
                <a:lnTo>
                  <a:pt x="1483" y="646"/>
                </a:lnTo>
                <a:lnTo>
                  <a:pt x="1483" y="646"/>
                </a:lnTo>
                <a:lnTo>
                  <a:pt x="1488" y="646"/>
                </a:lnTo>
                <a:lnTo>
                  <a:pt x="1488" y="646"/>
                </a:lnTo>
                <a:lnTo>
                  <a:pt x="1488" y="648"/>
                </a:lnTo>
                <a:lnTo>
                  <a:pt x="1488" y="650"/>
                </a:lnTo>
                <a:lnTo>
                  <a:pt x="1488" y="650"/>
                </a:lnTo>
                <a:lnTo>
                  <a:pt x="1488" y="652"/>
                </a:lnTo>
                <a:lnTo>
                  <a:pt x="1486" y="652"/>
                </a:lnTo>
                <a:lnTo>
                  <a:pt x="1486" y="654"/>
                </a:lnTo>
                <a:lnTo>
                  <a:pt x="1486" y="654"/>
                </a:lnTo>
                <a:lnTo>
                  <a:pt x="1488" y="656"/>
                </a:lnTo>
                <a:lnTo>
                  <a:pt x="1486" y="656"/>
                </a:lnTo>
                <a:lnTo>
                  <a:pt x="1483" y="654"/>
                </a:lnTo>
                <a:lnTo>
                  <a:pt x="1481" y="654"/>
                </a:lnTo>
                <a:lnTo>
                  <a:pt x="1481" y="654"/>
                </a:lnTo>
                <a:lnTo>
                  <a:pt x="1481" y="656"/>
                </a:lnTo>
                <a:lnTo>
                  <a:pt x="1481" y="656"/>
                </a:lnTo>
                <a:lnTo>
                  <a:pt x="1479" y="658"/>
                </a:lnTo>
                <a:lnTo>
                  <a:pt x="1479" y="658"/>
                </a:lnTo>
                <a:lnTo>
                  <a:pt x="1481" y="658"/>
                </a:lnTo>
                <a:lnTo>
                  <a:pt x="1481" y="661"/>
                </a:lnTo>
                <a:lnTo>
                  <a:pt x="1479" y="663"/>
                </a:lnTo>
                <a:lnTo>
                  <a:pt x="1477" y="663"/>
                </a:lnTo>
                <a:lnTo>
                  <a:pt x="1477" y="665"/>
                </a:lnTo>
                <a:lnTo>
                  <a:pt x="1475" y="665"/>
                </a:lnTo>
                <a:lnTo>
                  <a:pt x="1475" y="667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3"/>
                </a:lnTo>
                <a:lnTo>
                  <a:pt x="1471" y="675"/>
                </a:lnTo>
                <a:lnTo>
                  <a:pt x="1471" y="675"/>
                </a:lnTo>
                <a:lnTo>
                  <a:pt x="1471" y="677"/>
                </a:lnTo>
                <a:lnTo>
                  <a:pt x="1473" y="677"/>
                </a:lnTo>
                <a:lnTo>
                  <a:pt x="1477" y="682"/>
                </a:lnTo>
                <a:lnTo>
                  <a:pt x="1479" y="682"/>
                </a:lnTo>
                <a:lnTo>
                  <a:pt x="1481" y="684"/>
                </a:lnTo>
                <a:lnTo>
                  <a:pt x="1483" y="684"/>
                </a:lnTo>
                <a:lnTo>
                  <a:pt x="1486" y="686"/>
                </a:lnTo>
                <a:lnTo>
                  <a:pt x="1490" y="688"/>
                </a:lnTo>
                <a:lnTo>
                  <a:pt x="1494" y="694"/>
                </a:lnTo>
                <a:lnTo>
                  <a:pt x="1494" y="696"/>
                </a:lnTo>
                <a:lnTo>
                  <a:pt x="1496" y="698"/>
                </a:lnTo>
                <a:lnTo>
                  <a:pt x="1498" y="702"/>
                </a:lnTo>
                <a:lnTo>
                  <a:pt x="1498" y="705"/>
                </a:lnTo>
                <a:lnTo>
                  <a:pt x="1498" y="707"/>
                </a:lnTo>
                <a:lnTo>
                  <a:pt x="1498" y="713"/>
                </a:lnTo>
                <a:lnTo>
                  <a:pt x="1498" y="715"/>
                </a:lnTo>
                <a:lnTo>
                  <a:pt x="1498" y="719"/>
                </a:lnTo>
                <a:lnTo>
                  <a:pt x="1498" y="723"/>
                </a:lnTo>
                <a:lnTo>
                  <a:pt x="1498" y="726"/>
                </a:lnTo>
                <a:lnTo>
                  <a:pt x="1498" y="728"/>
                </a:lnTo>
                <a:lnTo>
                  <a:pt x="1496" y="730"/>
                </a:lnTo>
                <a:lnTo>
                  <a:pt x="1494" y="732"/>
                </a:lnTo>
                <a:lnTo>
                  <a:pt x="1492" y="736"/>
                </a:lnTo>
                <a:lnTo>
                  <a:pt x="1490" y="736"/>
                </a:lnTo>
                <a:lnTo>
                  <a:pt x="1488" y="738"/>
                </a:lnTo>
                <a:lnTo>
                  <a:pt x="1481" y="742"/>
                </a:lnTo>
                <a:lnTo>
                  <a:pt x="1481" y="744"/>
                </a:lnTo>
                <a:lnTo>
                  <a:pt x="1479" y="747"/>
                </a:lnTo>
                <a:lnTo>
                  <a:pt x="1475" y="747"/>
                </a:lnTo>
                <a:lnTo>
                  <a:pt x="1473" y="749"/>
                </a:lnTo>
                <a:lnTo>
                  <a:pt x="1471" y="751"/>
                </a:lnTo>
                <a:lnTo>
                  <a:pt x="1465" y="753"/>
                </a:lnTo>
                <a:lnTo>
                  <a:pt x="1465" y="753"/>
                </a:lnTo>
                <a:lnTo>
                  <a:pt x="1454" y="757"/>
                </a:lnTo>
                <a:lnTo>
                  <a:pt x="1452" y="757"/>
                </a:lnTo>
                <a:lnTo>
                  <a:pt x="1452" y="757"/>
                </a:lnTo>
                <a:lnTo>
                  <a:pt x="1454" y="757"/>
                </a:lnTo>
                <a:lnTo>
                  <a:pt x="1454" y="757"/>
                </a:lnTo>
                <a:lnTo>
                  <a:pt x="1454" y="759"/>
                </a:lnTo>
                <a:lnTo>
                  <a:pt x="1456" y="761"/>
                </a:lnTo>
                <a:lnTo>
                  <a:pt x="1456" y="763"/>
                </a:lnTo>
                <a:lnTo>
                  <a:pt x="1456" y="763"/>
                </a:lnTo>
                <a:lnTo>
                  <a:pt x="1458" y="765"/>
                </a:lnTo>
                <a:lnTo>
                  <a:pt x="1458" y="765"/>
                </a:lnTo>
                <a:lnTo>
                  <a:pt x="1460" y="765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2"/>
                </a:lnTo>
                <a:lnTo>
                  <a:pt x="1463" y="772"/>
                </a:lnTo>
                <a:lnTo>
                  <a:pt x="1463" y="772"/>
                </a:lnTo>
                <a:lnTo>
                  <a:pt x="1465" y="774"/>
                </a:lnTo>
                <a:lnTo>
                  <a:pt x="1465" y="774"/>
                </a:lnTo>
                <a:lnTo>
                  <a:pt x="1463" y="774"/>
                </a:lnTo>
                <a:lnTo>
                  <a:pt x="1463" y="774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8"/>
                </a:lnTo>
                <a:lnTo>
                  <a:pt x="1463" y="782"/>
                </a:lnTo>
                <a:lnTo>
                  <a:pt x="1465" y="786"/>
                </a:lnTo>
                <a:lnTo>
                  <a:pt x="1465" y="788"/>
                </a:lnTo>
                <a:lnTo>
                  <a:pt x="1465" y="791"/>
                </a:lnTo>
                <a:lnTo>
                  <a:pt x="1467" y="791"/>
                </a:lnTo>
                <a:lnTo>
                  <a:pt x="1467" y="793"/>
                </a:lnTo>
                <a:lnTo>
                  <a:pt x="1467" y="793"/>
                </a:lnTo>
                <a:lnTo>
                  <a:pt x="1467" y="795"/>
                </a:lnTo>
                <a:lnTo>
                  <a:pt x="1467" y="797"/>
                </a:lnTo>
                <a:lnTo>
                  <a:pt x="1467" y="797"/>
                </a:lnTo>
                <a:lnTo>
                  <a:pt x="1469" y="799"/>
                </a:lnTo>
                <a:lnTo>
                  <a:pt x="1469" y="799"/>
                </a:lnTo>
                <a:lnTo>
                  <a:pt x="1471" y="801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5"/>
                </a:lnTo>
                <a:lnTo>
                  <a:pt x="1469" y="805"/>
                </a:lnTo>
                <a:lnTo>
                  <a:pt x="1467" y="807"/>
                </a:lnTo>
                <a:lnTo>
                  <a:pt x="1467" y="809"/>
                </a:lnTo>
                <a:lnTo>
                  <a:pt x="1465" y="811"/>
                </a:lnTo>
                <a:lnTo>
                  <a:pt x="1465" y="811"/>
                </a:lnTo>
                <a:lnTo>
                  <a:pt x="1465" y="814"/>
                </a:lnTo>
                <a:lnTo>
                  <a:pt x="1463" y="814"/>
                </a:lnTo>
                <a:lnTo>
                  <a:pt x="1463" y="814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20"/>
                </a:lnTo>
                <a:lnTo>
                  <a:pt x="1465" y="820"/>
                </a:lnTo>
                <a:lnTo>
                  <a:pt x="1465" y="822"/>
                </a:lnTo>
                <a:lnTo>
                  <a:pt x="1465" y="824"/>
                </a:lnTo>
                <a:lnTo>
                  <a:pt x="1465" y="824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58" y="816"/>
                </a:lnTo>
                <a:lnTo>
                  <a:pt x="1458" y="816"/>
                </a:lnTo>
                <a:lnTo>
                  <a:pt x="1456" y="818"/>
                </a:lnTo>
                <a:lnTo>
                  <a:pt x="1456" y="818"/>
                </a:lnTo>
                <a:lnTo>
                  <a:pt x="1456" y="818"/>
                </a:lnTo>
                <a:lnTo>
                  <a:pt x="1454" y="820"/>
                </a:lnTo>
                <a:lnTo>
                  <a:pt x="1454" y="820"/>
                </a:lnTo>
                <a:lnTo>
                  <a:pt x="1454" y="822"/>
                </a:lnTo>
                <a:lnTo>
                  <a:pt x="1452" y="824"/>
                </a:lnTo>
                <a:lnTo>
                  <a:pt x="1452" y="824"/>
                </a:lnTo>
                <a:lnTo>
                  <a:pt x="1452" y="826"/>
                </a:lnTo>
                <a:lnTo>
                  <a:pt x="1452" y="826"/>
                </a:lnTo>
                <a:lnTo>
                  <a:pt x="1454" y="826"/>
                </a:lnTo>
                <a:lnTo>
                  <a:pt x="1456" y="830"/>
                </a:lnTo>
                <a:lnTo>
                  <a:pt x="1458" y="830"/>
                </a:lnTo>
                <a:lnTo>
                  <a:pt x="1458" y="832"/>
                </a:lnTo>
                <a:lnTo>
                  <a:pt x="1456" y="830"/>
                </a:lnTo>
                <a:lnTo>
                  <a:pt x="1454" y="828"/>
                </a:lnTo>
                <a:lnTo>
                  <a:pt x="1452" y="824"/>
                </a:lnTo>
                <a:lnTo>
                  <a:pt x="1450" y="824"/>
                </a:lnTo>
                <a:lnTo>
                  <a:pt x="1448" y="822"/>
                </a:lnTo>
                <a:lnTo>
                  <a:pt x="1446" y="822"/>
                </a:lnTo>
                <a:lnTo>
                  <a:pt x="1444" y="822"/>
                </a:lnTo>
                <a:lnTo>
                  <a:pt x="1442" y="822"/>
                </a:lnTo>
                <a:lnTo>
                  <a:pt x="1439" y="824"/>
                </a:lnTo>
                <a:lnTo>
                  <a:pt x="1437" y="826"/>
                </a:lnTo>
                <a:lnTo>
                  <a:pt x="1437" y="826"/>
                </a:lnTo>
                <a:lnTo>
                  <a:pt x="1439" y="822"/>
                </a:lnTo>
                <a:lnTo>
                  <a:pt x="1442" y="822"/>
                </a:lnTo>
                <a:lnTo>
                  <a:pt x="1442" y="820"/>
                </a:lnTo>
                <a:lnTo>
                  <a:pt x="1442" y="820"/>
                </a:lnTo>
                <a:lnTo>
                  <a:pt x="1442" y="818"/>
                </a:lnTo>
                <a:lnTo>
                  <a:pt x="1439" y="816"/>
                </a:lnTo>
                <a:lnTo>
                  <a:pt x="1439" y="814"/>
                </a:lnTo>
                <a:lnTo>
                  <a:pt x="1439" y="814"/>
                </a:lnTo>
                <a:lnTo>
                  <a:pt x="1435" y="809"/>
                </a:lnTo>
                <a:lnTo>
                  <a:pt x="1433" y="807"/>
                </a:lnTo>
                <a:lnTo>
                  <a:pt x="1431" y="807"/>
                </a:lnTo>
                <a:lnTo>
                  <a:pt x="1429" y="805"/>
                </a:lnTo>
                <a:lnTo>
                  <a:pt x="1427" y="805"/>
                </a:lnTo>
                <a:lnTo>
                  <a:pt x="1427" y="805"/>
                </a:lnTo>
                <a:lnTo>
                  <a:pt x="1425" y="805"/>
                </a:lnTo>
                <a:lnTo>
                  <a:pt x="1423" y="805"/>
                </a:lnTo>
                <a:lnTo>
                  <a:pt x="1423" y="805"/>
                </a:lnTo>
                <a:lnTo>
                  <a:pt x="1423" y="803"/>
                </a:lnTo>
                <a:lnTo>
                  <a:pt x="1425" y="803"/>
                </a:lnTo>
                <a:lnTo>
                  <a:pt x="1425" y="803"/>
                </a:lnTo>
                <a:lnTo>
                  <a:pt x="1427" y="801"/>
                </a:lnTo>
                <a:lnTo>
                  <a:pt x="1425" y="801"/>
                </a:lnTo>
                <a:lnTo>
                  <a:pt x="1423" y="799"/>
                </a:lnTo>
                <a:lnTo>
                  <a:pt x="1423" y="797"/>
                </a:lnTo>
                <a:lnTo>
                  <a:pt x="1419" y="793"/>
                </a:lnTo>
                <a:lnTo>
                  <a:pt x="1419" y="793"/>
                </a:lnTo>
                <a:lnTo>
                  <a:pt x="1416" y="791"/>
                </a:lnTo>
                <a:lnTo>
                  <a:pt x="1416" y="791"/>
                </a:lnTo>
                <a:lnTo>
                  <a:pt x="1416" y="788"/>
                </a:lnTo>
                <a:lnTo>
                  <a:pt x="1416" y="788"/>
                </a:lnTo>
                <a:lnTo>
                  <a:pt x="1416" y="786"/>
                </a:lnTo>
                <a:lnTo>
                  <a:pt x="1416" y="786"/>
                </a:lnTo>
                <a:lnTo>
                  <a:pt x="1416" y="784"/>
                </a:lnTo>
                <a:lnTo>
                  <a:pt x="1419" y="782"/>
                </a:lnTo>
                <a:lnTo>
                  <a:pt x="1416" y="780"/>
                </a:lnTo>
                <a:lnTo>
                  <a:pt x="1416" y="778"/>
                </a:lnTo>
                <a:lnTo>
                  <a:pt x="1419" y="776"/>
                </a:lnTo>
                <a:lnTo>
                  <a:pt x="1419" y="774"/>
                </a:lnTo>
                <a:lnTo>
                  <a:pt x="1416" y="772"/>
                </a:lnTo>
                <a:lnTo>
                  <a:pt x="1416" y="770"/>
                </a:lnTo>
                <a:lnTo>
                  <a:pt x="1416" y="770"/>
                </a:lnTo>
                <a:lnTo>
                  <a:pt x="1414" y="767"/>
                </a:lnTo>
                <a:lnTo>
                  <a:pt x="1414" y="765"/>
                </a:lnTo>
                <a:lnTo>
                  <a:pt x="1414" y="763"/>
                </a:lnTo>
                <a:lnTo>
                  <a:pt x="1414" y="761"/>
                </a:lnTo>
                <a:lnTo>
                  <a:pt x="1416" y="755"/>
                </a:lnTo>
                <a:lnTo>
                  <a:pt x="1416" y="753"/>
                </a:lnTo>
                <a:lnTo>
                  <a:pt x="1414" y="751"/>
                </a:lnTo>
                <a:lnTo>
                  <a:pt x="1414" y="749"/>
                </a:lnTo>
                <a:lnTo>
                  <a:pt x="1412" y="747"/>
                </a:lnTo>
                <a:lnTo>
                  <a:pt x="1410" y="747"/>
                </a:lnTo>
                <a:lnTo>
                  <a:pt x="1408" y="747"/>
                </a:lnTo>
                <a:lnTo>
                  <a:pt x="1408" y="747"/>
                </a:lnTo>
                <a:lnTo>
                  <a:pt x="1406" y="747"/>
                </a:lnTo>
                <a:lnTo>
                  <a:pt x="1406" y="747"/>
                </a:lnTo>
                <a:lnTo>
                  <a:pt x="1402" y="747"/>
                </a:lnTo>
                <a:lnTo>
                  <a:pt x="1398" y="744"/>
                </a:lnTo>
                <a:lnTo>
                  <a:pt x="1395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89" y="744"/>
                </a:lnTo>
                <a:lnTo>
                  <a:pt x="1387" y="744"/>
                </a:lnTo>
                <a:lnTo>
                  <a:pt x="1385" y="744"/>
                </a:lnTo>
                <a:lnTo>
                  <a:pt x="1383" y="744"/>
                </a:lnTo>
                <a:lnTo>
                  <a:pt x="1381" y="744"/>
                </a:lnTo>
                <a:lnTo>
                  <a:pt x="1377" y="744"/>
                </a:lnTo>
                <a:lnTo>
                  <a:pt x="1375" y="744"/>
                </a:lnTo>
                <a:lnTo>
                  <a:pt x="1375" y="744"/>
                </a:lnTo>
                <a:lnTo>
                  <a:pt x="1372" y="747"/>
                </a:lnTo>
                <a:lnTo>
                  <a:pt x="1370" y="749"/>
                </a:lnTo>
                <a:lnTo>
                  <a:pt x="1370" y="749"/>
                </a:lnTo>
                <a:lnTo>
                  <a:pt x="1372" y="744"/>
                </a:lnTo>
                <a:lnTo>
                  <a:pt x="1372" y="742"/>
                </a:lnTo>
                <a:lnTo>
                  <a:pt x="1372" y="742"/>
                </a:lnTo>
                <a:lnTo>
                  <a:pt x="1370" y="742"/>
                </a:lnTo>
                <a:lnTo>
                  <a:pt x="1370" y="740"/>
                </a:lnTo>
                <a:lnTo>
                  <a:pt x="1368" y="740"/>
                </a:lnTo>
                <a:lnTo>
                  <a:pt x="1366" y="738"/>
                </a:lnTo>
                <a:lnTo>
                  <a:pt x="1364" y="736"/>
                </a:lnTo>
                <a:lnTo>
                  <a:pt x="1362" y="736"/>
                </a:lnTo>
                <a:lnTo>
                  <a:pt x="1360" y="736"/>
                </a:lnTo>
                <a:lnTo>
                  <a:pt x="1356" y="734"/>
                </a:lnTo>
                <a:lnTo>
                  <a:pt x="1349" y="732"/>
                </a:lnTo>
                <a:lnTo>
                  <a:pt x="1343" y="730"/>
                </a:lnTo>
                <a:lnTo>
                  <a:pt x="1341" y="730"/>
                </a:lnTo>
                <a:lnTo>
                  <a:pt x="1339" y="730"/>
                </a:lnTo>
                <a:lnTo>
                  <a:pt x="1335" y="723"/>
                </a:lnTo>
                <a:lnTo>
                  <a:pt x="1333" y="721"/>
                </a:lnTo>
                <a:lnTo>
                  <a:pt x="1328" y="719"/>
                </a:lnTo>
                <a:lnTo>
                  <a:pt x="1326" y="717"/>
                </a:lnTo>
                <a:lnTo>
                  <a:pt x="1322" y="715"/>
                </a:lnTo>
                <a:lnTo>
                  <a:pt x="1320" y="713"/>
                </a:lnTo>
                <a:lnTo>
                  <a:pt x="1320" y="713"/>
                </a:lnTo>
                <a:lnTo>
                  <a:pt x="1316" y="713"/>
                </a:lnTo>
                <a:lnTo>
                  <a:pt x="1314" y="711"/>
                </a:lnTo>
                <a:lnTo>
                  <a:pt x="1307" y="711"/>
                </a:lnTo>
                <a:lnTo>
                  <a:pt x="1303" y="709"/>
                </a:lnTo>
                <a:lnTo>
                  <a:pt x="1299" y="707"/>
                </a:lnTo>
                <a:lnTo>
                  <a:pt x="1295" y="705"/>
                </a:lnTo>
                <a:lnTo>
                  <a:pt x="1291" y="705"/>
                </a:lnTo>
                <a:lnTo>
                  <a:pt x="1289" y="705"/>
                </a:lnTo>
                <a:lnTo>
                  <a:pt x="1274" y="709"/>
                </a:lnTo>
                <a:lnTo>
                  <a:pt x="1272" y="709"/>
                </a:lnTo>
                <a:lnTo>
                  <a:pt x="1270" y="711"/>
                </a:lnTo>
                <a:lnTo>
                  <a:pt x="1270" y="711"/>
                </a:lnTo>
                <a:lnTo>
                  <a:pt x="1270" y="709"/>
                </a:lnTo>
                <a:lnTo>
                  <a:pt x="1270" y="709"/>
                </a:lnTo>
                <a:lnTo>
                  <a:pt x="1268" y="709"/>
                </a:lnTo>
                <a:lnTo>
                  <a:pt x="1268" y="709"/>
                </a:lnTo>
                <a:lnTo>
                  <a:pt x="1266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6" y="711"/>
                </a:lnTo>
                <a:lnTo>
                  <a:pt x="1266" y="709"/>
                </a:lnTo>
                <a:lnTo>
                  <a:pt x="1268" y="707"/>
                </a:lnTo>
                <a:lnTo>
                  <a:pt x="1268" y="705"/>
                </a:lnTo>
                <a:lnTo>
                  <a:pt x="1268" y="705"/>
                </a:lnTo>
                <a:lnTo>
                  <a:pt x="1268" y="702"/>
                </a:lnTo>
                <a:lnTo>
                  <a:pt x="1268" y="702"/>
                </a:lnTo>
                <a:lnTo>
                  <a:pt x="1268" y="700"/>
                </a:lnTo>
                <a:lnTo>
                  <a:pt x="1266" y="694"/>
                </a:lnTo>
                <a:lnTo>
                  <a:pt x="1263" y="692"/>
                </a:lnTo>
                <a:lnTo>
                  <a:pt x="1263" y="688"/>
                </a:lnTo>
                <a:lnTo>
                  <a:pt x="1261" y="684"/>
                </a:lnTo>
                <a:lnTo>
                  <a:pt x="1259" y="679"/>
                </a:lnTo>
                <a:lnTo>
                  <a:pt x="1259" y="677"/>
                </a:lnTo>
                <a:lnTo>
                  <a:pt x="1257" y="675"/>
                </a:lnTo>
                <a:lnTo>
                  <a:pt x="1257" y="673"/>
                </a:lnTo>
                <a:lnTo>
                  <a:pt x="1257" y="673"/>
                </a:lnTo>
                <a:lnTo>
                  <a:pt x="1255" y="673"/>
                </a:lnTo>
                <a:lnTo>
                  <a:pt x="1253" y="673"/>
                </a:lnTo>
                <a:lnTo>
                  <a:pt x="1249" y="673"/>
                </a:lnTo>
                <a:lnTo>
                  <a:pt x="1245" y="673"/>
                </a:lnTo>
                <a:lnTo>
                  <a:pt x="1245" y="673"/>
                </a:lnTo>
                <a:lnTo>
                  <a:pt x="1243" y="675"/>
                </a:lnTo>
                <a:lnTo>
                  <a:pt x="1243" y="682"/>
                </a:lnTo>
                <a:lnTo>
                  <a:pt x="1240" y="684"/>
                </a:lnTo>
                <a:lnTo>
                  <a:pt x="1240" y="682"/>
                </a:lnTo>
                <a:lnTo>
                  <a:pt x="1243" y="675"/>
                </a:lnTo>
                <a:lnTo>
                  <a:pt x="1243" y="673"/>
                </a:lnTo>
                <a:lnTo>
                  <a:pt x="1240" y="673"/>
                </a:lnTo>
                <a:lnTo>
                  <a:pt x="1238" y="671"/>
                </a:lnTo>
                <a:lnTo>
                  <a:pt x="1238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4" y="669"/>
                </a:lnTo>
                <a:lnTo>
                  <a:pt x="1234" y="667"/>
                </a:lnTo>
                <a:lnTo>
                  <a:pt x="1234" y="667"/>
                </a:lnTo>
                <a:lnTo>
                  <a:pt x="1232" y="667"/>
                </a:lnTo>
                <a:lnTo>
                  <a:pt x="1234" y="667"/>
                </a:lnTo>
                <a:lnTo>
                  <a:pt x="1234" y="665"/>
                </a:lnTo>
                <a:lnTo>
                  <a:pt x="1234" y="663"/>
                </a:lnTo>
                <a:lnTo>
                  <a:pt x="1234" y="658"/>
                </a:lnTo>
                <a:lnTo>
                  <a:pt x="1234" y="648"/>
                </a:lnTo>
                <a:lnTo>
                  <a:pt x="1234" y="644"/>
                </a:lnTo>
                <a:lnTo>
                  <a:pt x="1236" y="640"/>
                </a:lnTo>
                <a:lnTo>
                  <a:pt x="1236" y="637"/>
                </a:lnTo>
                <a:lnTo>
                  <a:pt x="1236" y="637"/>
                </a:lnTo>
                <a:lnTo>
                  <a:pt x="1236" y="637"/>
                </a:lnTo>
                <a:lnTo>
                  <a:pt x="1234" y="635"/>
                </a:lnTo>
                <a:lnTo>
                  <a:pt x="1236" y="635"/>
                </a:lnTo>
                <a:lnTo>
                  <a:pt x="1238" y="635"/>
                </a:lnTo>
                <a:lnTo>
                  <a:pt x="1238" y="633"/>
                </a:lnTo>
                <a:lnTo>
                  <a:pt x="1240" y="631"/>
                </a:lnTo>
                <a:lnTo>
                  <a:pt x="1240" y="627"/>
                </a:lnTo>
                <a:lnTo>
                  <a:pt x="1245" y="625"/>
                </a:lnTo>
                <a:lnTo>
                  <a:pt x="1245" y="623"/>
                </a:lnTo>
                <a:lnTo>
                  <a:pt x="1245" y="621"/>
                </a:lnTo>
                <a:lnTo>
                  <a:pt x="1245" y="619"/>
                </a:lnTo>
                <a:lnTo>
                  <a:pt x="1245" y="619"/>
                </a:lnTo>
                <a:lnTo>
                  <a:pt x="1245" y="619"/>
                </a:lnTo>
                <a:lnTo>
                  <a:pt x="1247" y="619"/>
                </a:lnTo>
                <a:lnTo>
                  <a:pt x="1247" y="619"/>
                </a:lnTo>
                <a:lnTo>
                  <a:pt x="1247" y="617"/>
                </a:lnTo>
                <a:lnTo>
                  <a:pt x="1247" y="617"/>
                </a:lnTo>
                <a:lnTo>
                  <a:pt x="1247" y="614"/>
                </a:lnTo>
                <a:lnTo>
                  <a:pt x="1251" y="612"/>
                </a:lnTo>
                <a:lnTo>
                  <a:pt x="1255" y="610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3" y="606"/>
                </a:lnTo>
                <a:lnTo>
                  <a:pt x="1253" y="606"/>
                </a:lnTo>
                <a:lnTo>
                  <a:pt x="1253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7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5" y="602"/>
                </a:lnTo>
                <a:lnTo>
                  <a:pt x="1257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0"/>
                </a:lnTo>
                <a:lnTo>
                  <a:pt x="1259" y="600"/>
                </a:lnTo>
                <a:lnTo>
                  <a:pt x="1261" y="598"/>
                </a:lnTo>
                <a:lnTo>
                  <a:pt x="1261" y="598"/>
                </a:lnTo>
                <a:lnTo>
                  <a:pt x="1261" y="598"/>
                </a:lnTo>
                <a:lnTo>
                  <a:pt x="1257" y="596"/>
                </a:lnTo>
                <a:lnTo>
                  <a:pt x="1257" y="596"/>
                </a:lnTo>
                <a:lnTo>
                  <a:pt x="1257" y="596"/>
                </a:lnTo>
                <a:lnTo>
                  <a:pt x="1261" y="596"/>
                </a:lnTo>
                <a:lnTo>
                  <a:pt x="1263" y="598"/>
                </a:lnTo>
                <a:lnTo>
                  <a:pt x="1266" y="598"/>
                </a:lnTo>
                <a:lnTo>
                  <a:pt x="1266" y="600"/>
                </a:lnTo>
                <a:lnTo>
                  <a:pt x="1268" y="600"/>
                </a:lnTo>
                <a:lnTo>
                  <a:pt x="1268" y="600"/>
                </a:lnTo>
                <a:lnTo>
                  <a:pt x="1266" y="598"/>
                </a:lnTo>
                <a:lnTo>
                  <a:pt x="1266" y="596"/>
                </a:lnTo>
                <a:lnTo>
                  <a:pt x="1263" y="596"/>
                </a:lnTo>
                <a:lnTo>
                  <a:pt x="1263" y="596"/>
                </a:lnTo>
                <a:lnTo>
                  <a:pt x="1266" y="593"/>
                </a:lnTo>
                <a:lnTo>
                  <a:pt x="1266" y="593"/>
                </a:lnTo>
                <a:lnTo>
                  <a:pt x="1268" y="591"/>
                </a:lnTo>
                <a:lnTo>
                  <a:pt x="1268" y="591"/>
                </a:lnTo>
                <a:lnTo>
                  <a:pt x="1268" y="591"/>
                </a:lnTo>
                <a:lnTo>
                  <a:pt x="1270" y="591"/>
                </a:lnTo>
                <a:lnTo>
                  <a:pt x="1270" y="591"/>
                </a:lnTo>
                <a:lnTo>
                  <a:pt x="1272" y="589"/>
                </a:lnTo>
                <a:lnTo>
                  <a:pt x="1272" y="589"/>
                </a:lnTo>
                <a:lnTo>
                  <a:pt x="1274" y="591"/>
                </a:lnTo>
                <a:lnTo>
                  <a:pt x="1274" y="591"/>
                </a:lnTo>
                <a:lnTo>
                  <a:pt x="1276" y="591"/>
                </a:lnTo>
                <a:lnTo>
                  <a:pt x="1276" y="589"/>
                </a:lnTo>
                <a:lnTo>
                  <a:pt x="1276" y="589"/>
                </a:lnTo>
                <a:lnTo>
                  <a:pt x="1272" y="589"/>
                </a:lnTo>
                <a:lnTo>
                  <a:pt x="1272" y="587"/>
                </a:lnTo>
                <a:lnTo>
                  <a:pt x="1270" y="587"/>
                </a:lnTo>
                <a:lnTo>
                  <a:pt x="1270" y="587"/>
                </a:lnTo>
                <a:lnTo>
                  <a:pt x="1270" y="585"/>
                </a:lnTo>
                <a:lnTo>
                  <a:pt x="1270" y="585"/>
                </a:lnTo>
                <a:lnTo>
                  <a:pt x="1270" y="585"/>
                </a:lnTo>
                <a:lnTo>
                  <a:pt x="1272" y="585"/>
                </a:lnTo>
                <a:lnTo>
                  <a:pt x="1272" y="585"/>
                </a:lnTo>
                <a:lnTo>
                  <a:pt x="1274" y="583"/>
                </a:lnTo>
                <a:lnTo>
                  <a:pt x="1274" y="583"/>
                </a:lnTo>
                <a:lnTo>
                  <a:pt x="1276" y="585"/>
                </a:lnTo>
                <a:lnTo>
                  <a:pt x="1282" y="585"/>
                </a:lnTo>
                <a:lnTo>
                  <a:pt x="1284" y="585"/>
                </a:lnTo>
                <a:lnTo>
                  <a:pt x="1289" y="583"/>
                </a:lnTo>
                <a:lnTo>
                  <a:pt x="1289" y="583"/>
                </a:lnTo>
                <a:lnTo>
                  <a:pt x="1291" y="583"/>
                </a:lnTo>
                <a:lnTo>
                  <a:pt x="1293" y="581"/>
                </a:lnTo>
                <a:lnTo>
                  <a:pt x="1293" y="581"/>
                </a:lnTo>
                <a:lnTo>
                  <a:pt x="1293" y="579"/>
                </a:lnTo>
                <a:lnTo>
                  <a:pt x="1293" y="579"/>
                </a:lnTo>
                <a:lnTo>
                  <a:pt x="1293" y="575"/>
                </a:lnTo>
                <a:lnTo>
                  <a:pt x="1293" y="572"/>
                </a:lnTo>
                <a:lnTo>
                  <a:pt x="1291" y="570"/>
                </a:lnTo>
                <a:lnTo>
                  <a:pt x="1289" y="570"/>
                </a:lnTo>
                <a:lnTo>
                  <a:pt x="1284" y="570"/>
                </a:lnTo>
                <a:lnTo>
                  <a:pt x="1282" y="568"/>
                </a:lnTo>
                <a:lnTo>
                  <a:pt x="1280" y="566"/>
                </a:lnTo>
                <a:lnTo>
                  <a:pt x="1278" y="564"/>
                </a:lnTo>
                <a:lnTo>
                  <a:pt x="1276" y="566"/>
                </a:lnTo>
                <a:lnTo>
                  <a:pt x="1274" y="566"/>
                </a:lnTo>
                <a:lnTo>
                  <a:pt x="1270" y="568"/>
                </a:lnTo>
                <a:lnTo>
                  <a:pt x="1268" y="568"/>
                </a:lnTo>
                <a:lnTo>
                  <a:pt x="1268" y="568"/>
                </a:lnTo>
                <a:lnTo>
                  <a:pt x="1272" y="566"/>
                </a:lnTo>
                <a:lnTo>
                  <a:pt x="1272" y="566"/>
                </a:lnTo>
                <a:lnTo>
                  <a:pt x="1272" y="564"/>
                </a:lnTo>
                <a:lnTo>
                  <a:pt x="1270" y="564"/>
                </a:lnTo>
                <a:lnTo>
                  <a:pt x="1268" y="564"/>
                </a:lnTo>
                <a:lnTo>
                  <a:pt x="1257" y="560"/>
                </a:lnTo>
                <a:lnTo>
                  <a:pt x="1257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2"/>
                </a:lnTo>
                <a:lnTo>
                  <a:pt x="1257" y="562"/>
                </a:lnTo>
                <a:lnTo>
                  <a:pt x="1257" y="562"/>
                </a:lnTo>
                <a:lnTo>
                  <a:pt x="1255" y="562"/>
                </a:lnTo>
                <a:lnTo>
                  <a:pt x="1253" y="562"/>
                </a:lnTo>
                <a:lnTo>
                  <a:pt x="1251" y="560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6"/>
                </a:lnTo>
                <a:lnTo>
                  <a:pt x="1255" y="558"/>
                </a:lnTo>
                <a:lnTo>
                  <a:pt x="1261" y="560"/>
                </a:lnTo>
                <a:lnTo>
                  <a:pt x="1268" y="562"/>
                </a:lnTo>
                <a:lnTo>
                  <a:pt x="1270" y="562"/>
                </a:lnTo>
                <a:lnTo>
                  <a:pt x="1272" y="564"/>
                </a:lnTo>
                <a:lnTo>
                  <a:pt x="1274" y="564"/>
                </a:lnTo>
                <a:lnTo>
                  <a:pt x="1274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4"/>
                </a:lnTo>
                <a:lnTo>
                  <a:pt x="1276" y="564"/>
                </a:lnTo>
                <a:lnTo>
                  <a:pt x="1276" y="564"/>
                </a:lnTo>
                <a:lnTo>
                  <a:pt x="1280" y="564"/>
                </a:lnTo>
                <a:lnTo>
                  <a:pt x="1282" y="564"/>
                </a:lnTo>
                <a:lnTo>
                  <a:pt x="1289" y="566"/>
                </a:lnTo>
                <a:lnTo>
                  <a:pt x="1291" y="568"/>
                </a:lnTo>
                <a:lnTo>
                  <a:pt x="1293" y="568"/>
                </a:lnTo>
                <a:lnTo>
                  <a:pt x="1293" y="568"/>
                </a:lnTo>
                <a:lnTo>
                  <a:pt x="1295" y="566"/>
                </a:lnTo>
                <a:lnTo>
                  <a:pt x="1295" y="566"/>
                </a:lnTo>
                <a:lnTo>
                  <a:pt x="1297" y="566"/>
                </a:lnTo>
                <a:lnTo>
                  <a:pt x="1297" y="566"/>
                </a:lnTo>
                <a:lnTo>
                  <a:pt x="1299" y="566"/>
                </a:lnTo>
                <a:lnTo>
                  <a:pt x="1301" y="566"/>
                </a:lnTo>
                <a:lnTo>
                  <a:pt x="1301" y="566"/>
                </a:lnTo>
                <a:lnTo>
                  <a:pt x="1303" y="562"/>
                </a:lnTo>
                <a:lnTo>
                  <a:pt x="1303" y="562"/>
                </a:lnTo>
                <a:lnTo>
                  <a:pt x="1303" y="562"/>
                </a:lnTo>
                <a:lnTo>
                  <a:pt x="1301" y="558"/>
                </a:lnTo>
                <a:lnTo>
                  <a:pt x="1301" y="558"/>
                </a:lnTo>
                <a:lnTo>
                  <a:pt x="1305" y="560"/>
                </a:lnTo>
                <a:lnTo>
                  <a:pt x="1305" y="560"/>
                </a:lnTo>
                <a:lnTo>
                  <a:pt x="1305" y="558"/>
                </a:lnTo>
                <a:lnTo>
                  <a:pt x="1305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7" y="554"/>
                </a:lnTo>
                <a:lnTo>
                  <a:pt x="1307" y="554"/>
                </a:lnTo>
                <a:lnTo>
                  <a:pt x="1307" y="556"/>
                </a:lnTo>
                <a:lnTo>
                  <a:pt x="1307" y="556"/>
                </a:lnTo>
                <a:lnTo>
                  <a:pt x="1310" y="558"/>
                </a:lnTo>
                <a:lnTo>
                  <a:pt x="1310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6" y="558"/>
                </a:lnTo>
                <a:lnTo>
                  <a:pt x="1316" y="560"/>
                </a:lnTo>
                <a:lnTo>
                  <a:pt x="1316" y="558"/>
                </a:lnTo>
                <a:lnTo>
                  <a:pt x="1316" y="556"/>
                </a:lnTo>
                <a:lnTo>
                  <a:pt x="1316" y="556"/>
                </a:lnTo>
                <a:lnTo>
                  <a:pt x="1318" y="558"/>
                </a:lnTo>
                <a:lnTo>
                  <a:pt x="1318" y="558"/>
                </a:lnTo>
                <a:lnTo>
                  <a:pt x="1320" y="558"/>
                </a:lnTo>
                <a:lnTo>
                  <a:pt x="1324" y="558"/>
                </a:lnTo>
                <a:lnTo>
                  <a:pt x="1326" y="556"/>
                </a:lnTo>
                <a:lnTo>
                  <a:pt x="1331" y="554"/>
                </a:lnTo>
                <a:lnTo>
                  <a:pt x="1333" y="554"/>
                </a:lnTo>
                <a:lnTo>
                  <a:pt x="1333" y="552"/>
                </a:lnTo>
                <a:lnTo>
                  <a:pt x="1335" y="549"/>
                </a:lnTo>
                <a:lnTo>
                  <a:pt x="1343" y="539"/>
                </a:lnTo>
                <a:lnTo>
                  <a:pt x="1345" y="537"/>
                </a:lnTo>
                <a:lnTo>
                  <a:pt x="1347" y="533"/>
                </a:lnTo>
                <a:lnTo>
                  <a:pt x="1347" y="533"/>
                </a:lnTo>
                <a:lnTo>
                  <a:pt x="1347" y="531"/>
                </a:lnTo>
                <a:lnTo>
                  <a:pt x="1345" y="531"/>
                </a:lnTo>
                <a:lnTo>
                  <a:pt x="1341" y="528"/>
                </a:lnTo>
                <a:lnTo>
                  <a:pt x="1335" y="528"/>
                </a:lnTo>
                <a:lnTo>
                  <a:pt x="1331" y="528"/>
                </a:lnTo>
                <a:lnTo>
                  <a:pt x="1318" y="526"/>
                </a:lnTo>
                <a:lnTo>
                  <a:pt x="1316" y="526"/>
                </a:lnTo>
                <a:lnTo>
                  <a:pt x="1316" y="524"/>
                </a:lnTo>
                <a:lnTo>
                  <a:pt x="1310" y="520"/>
                </a:lnTo>
                <a:lnTo>
                  <a:pt x="1307" y="518"/>
                </a:lnTo>
                <a:lnTo>
                  <a:pt x="1305" y="516"/>
                </a:lnTo>
                <a:lnTo>
                  <a:pt x="1303" y="516"/>
                </a:lnTo>
                <a:lnTo>
                  <a:pt x="1301" y="516"/>
                </a:lnTo>
                <a:lnTo>
                  <a:pt x="1295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6"/>
                </a:lnTo>
                <a:lnTo>
                  <a:pt x="1284" y="514"/>
                </a:lnTo>
                <a:lnTo>
                  <a:pt x="1282" y="514"/>
                </a:lnTo>
                <a:lnTo>
                  <a:pt x="1284" y="512"/>
                </a:lnTo>
                <a:lnTo>
                  <a:pt x="1284" y="512"/>
                </a:lnTo>
                <a:lnTo>
                  <a:pt x="1289" y="512"/>
                </a:lnTo>
                <a:lnTo>
                  <a:pt x="1293" y="512"/>
                </a:lnTo>
                <a:lnTo>
                  <a:pt x="1295" y="514"/>
                </a:lnTo>
                <a:lnTo>
                  <a:pt x="1297" y="514"/>
                </a:lnTo>
                <a:lnTo>
                  <a:pt x="1299" y="514"/>
                </a:lnTo>
                <a:lnTo>
                  <a:pt x="1301" y="514"/>
                </a:lnTo>
                <a:lnTo>
                  <a:pt x="1303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7" y="514"/>
                </a:lnTo>
                <a:lnTo>
                  <a:pt x="1310" y="514"/>
                </a:lnTo>
                <a:lnTo>
                  <a:pt x="1312" y="516"/>
                </a:lnTo>
                <a:lnTo>
                  <a:pt x="1318" y="518"/>
                </a:lnTo>
                <a:lnTo>
                  <a:pt x="1320" y="518"/>
                </a:lnTo>
                <a:lnTo>
                  <a:pt x="1322" y="518"/>
                </a:lnTo>
                <a:lnTo>
                  <a:pt x="1322" y="520"/>
                </a:lnTo>
                <a:lnTo>
                  <a:pt x="1322" y="520"/>
                </a:lnTo>
                <a:lnTo>
                  <a:pt x="1324" y="522"/>
                </a:lnTo>
                <a:lnTo>
                  <a:pt x="1326" y="522"/>
                </a:lnTo>
                <a:lnTo>
                  <a:pt x="1331" y="526"/>
                </a:lnTo>
                <a:lnTo>
                  <a:pt x="1333" y="526"/>
                </a:lnTo>
                <a:lnTo>
                  <a:pt x="1337" y="526"/>
                </a:lnTo>
                <a:lnTo>
                  <a:pt x="1341" y="526"/>
                </a:lnTo>
                <a:lnTo>
                  <a:pt x="1343" y="526"/>
                </a:lnTo>
                <a:lnTo>
                  <a:pt x="1345" y="526"/>
                </a:lnTo>
                <a:lnTo>
                  <a:pt x="1345" y="524"/>
                </a:lnTo>
                <a:lnTo>
                  <a:pt x="1347" y="522"/>
                </a:lnTo>
                <a:lnTo>
                  <a:pt x="1351" y="520"/>
                </a:lnTo>
                <a:lnTo>
                  <a:pt x="1362" y="512"/>
                </a:lnTo>
                <a:lnTo>
                  <a:pt x="1362" y="510"/>
                </a:lnTo>
                <a:lnTo>
                  <a:pt x="1362" y="510"/>
                </a:lnTo>
                <a:lnTo>
                  <a:pt x="1362" y="508"/>
                </a:lnTo>
                <a:lnTo>
                  <a:pt x="1362" y="508"/>
                </a:lnTo>
                <a:lnTo>
                  <a:pt x="1360" y="505"/>
                </a:lnTo>
                <a:lnTo>
                  <a:pt x="1358" y="505"/>
                </a:lnTo>
                <a:lnTo>
                  <a:pt x="1354" y="503"/>
                </a:lnTo>
                <a:lnTo>
                  <a:pt x="1351" y="503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499"/>
                </a:lnTo>
                <a:lnTo>
                  <a:pt x="1351" y="499"/>
                </a:lnTo>
                <a:lnTo>
                  <a:pt x="1354" y="499"/>
                </a:lnTo>
                <a:lnTo>
                  <a:pt x="1360" y="499"/>
                </a:lnTo>
                <a:lnTo>
                  <a:pt x="1364" y="499"/>
                </a:lnTo>
                <a:lnTo>
                  <a:pt x="1368" y="497"/>
                </a:lnTo>
                <a:lnTo>
                  <a:pt x="1370" y="499"/>
                </a:lnTo>
                <a:lnTo>
                  <a:pt x="1372" y="501"/>
                </a:lnTo>
                <a:lnTo>
                  <a:pt x="1375" y="503"/>
                </a:lnTo>
                <a:lnTo>
                  <a:pt x="1375" y="503"/>
                </a:lnTo>
                <a:lnTo>
                  <a:pt x="1377" y="505"/>
                </a:lnTo>
                <a:lnTo>
                  <a:pt x="1381" y="508"/>
                </a:lnTo>
                <a:lnTo>
                  <a:pt x="1383" y="508"/>
                </a:lnTo>
                <a:lnTo>
                  <a:pt x="1385" y="508"/>
                </a:lnTo>
                <a:lnTo>
                  <a:pt x="1385" y="505"/>
                </a:lnTo>
                <a:lnTo>
                  <a:pt x="1387" y="505"/>
                </a:lnTo>
                <a:lnTo>
                  <a:pt x="1387" y="505"/>
                </a:lnTo>
                <a:lnTo>
                  <a:pt x="1391" y="505"/>
                </a:lnTo>
                <a:lnTo>
                  <a:pt x="1391" y="508"/>
                </a:lnTo>
                <a:lnTo>
                  <a:pt x="1393" y="508"/>
                </a:lnTo>
                <a:lnTo>
                  <a:pt x="1393" y="505"/>
                </a:lnTo>
                <a:lnTo>
                  <a:pt x="1393" y="505"/>
                </a:lnTo>
                <a:lnTo>
                  <a:pt x="1391" y="501"/>
                </a:lnTo>
                <a:lnTo>
                  <a:pt x="1389" y="499"/>
                </a:lnTo>
                <a:lnTo>
                  <a:pt x="1389" y="497"/>
                </a:lnTo>
                <a:lnTo>
                  <a:pt x="1387" y="497"/>
                </a:lnTo>
                <a:lnTo>
                  <a:pt x="1387" y="495"/>
                </a:lnTo>
                <a:lnTo>
                  <a:pt x="1387" y="495"/>
                </a:lnTo>
                <a:lnTo>
                  <a:pt x="1383" y="491"/>
                </a:lnTo>
                <a:lnTo>
                  <a:pt x="1383" y="491"/>
                </a:lnTo>
                <a:lnTo>
                  <a:pt x="1381" y="491"/>
                </a:lnTo>
                <a:lnTo>
                  <a:pt x="1381" y="489"/>
                </a:lnTo>
                <a:lnTo>
                  <a:pt x="1379" y="489"/>
                </a:lnTo>
                <a:lnTo>
                  <a:pt x="1379" y="489"/>
                </a:lnTo>
                <a:lnTo>
                  <a:pt x="1377" y="491"/>
                </a:lnTo>
                <a:lnTo>
                  <a:pt x="1377" y="491"/>
                </a:lnTo>
                <a:lnTo>
                  <a:pt x="1375" y="491"/>
                </a:lnTo>
                <a:lnTo>
                  <a:pt x="1375" y="491"/>
                </a:lnTo>
                <a:lnTo>
                  <a:pt x="1377" y="489"/>
                </a:lnTo>
                <a:lnTo>
                  <a:pt x="1379" y="487"/>
                </a:lnTo>
                <a:lnTo>
                  <a:pt x="1381" y="487"/>
                </a:lnTo>
                <a:lnTo>
                  <a:pt x="1383" y="489"/>
                </a:lnTo>
                <a:lnTo>
                  <a:pt x="1383" y="489"/>
                </a:lnTo>
                <a:lnTo>
                  <a:pt x="1385" y="489"/>
                </a:lnTo>
                <a:lnTo>
                  <a:pt x="1387" y="491"/>
                </a:lnTo>
                <a:lnTo>
                  <a:pt x="1387" y="491"/>
                </a:lnTo>
                <a:lnTo>
                  <a:pt x="1385" y="493"/>
                </a:lnTo>
                <a:lnTo>
                  <a:pt x="1385" y="493"/>
                </a:lnTo>
                <a:lnTo>
                  <a:pt x="1387" y="493"/>
                </a:lnTo>
                <a:lnTo>
                  <a:pt x="1387" y="495"/>
                </a:lnTo>
                <a:lnTo>
                  <a:pt x="1389" y="495"/>
                </a:lnTo>
                <a:lnTo>
                  <a:pt x="1389" y="495"/>
                </a:lnTo>
                <a:lnTo>
                  <a:pt x="1391" y="495"/>
                </a:lnTo>
                <a:lnTo>
                  <a:pt x="1391" y="495"/>
                </a:lnTo>
                <a:lnTo>
                  <a:pt x="1395" y="499"/>
                </a:lnTo>
                <a:lnTo>
                  <a:pt x="1395" y="499"/>
                </a:lnTo>
                <a:lnTo>
                  <a:pt x="1395" y="501"/>
                </a:lnTo>
                <a:lnTo>
                  <a:pt x="1398" y="503"/>
                </a:lnTo>
                <a:lnTo>
                  <a:pt x="1398" y="503"/>
                </a:lnTo>
                <a:lnTo>
                  <a:pt x="1400" y="503"/>
                </a:lnTo>
                <a:lnTo>
                  <a:pt x="1402" y="501"/>
                </a:lnTo>
                <a:lnTo>
                  <a:pt x="1402" y="501"/>
                </a:lnTo>
                <a:lnTo>
                  <a:pt x="1406" y="499"/>
                </a:lnTo>
                <a:lnTo>
                  <a:pt x="1410" y="497"/>
                </a:lnTo>
                <a:lnTo>
                  <a:pt x="1412" y="497"/>
                </a:lnTo>
                <a:lnTo>
                  <a:pt x="1414" y="495"/>
                </a:lnTo>
                <a:lnTo>
                  <a:pt x="1416" y="495"/>
                </a:lnTo>
                <a:lnTo>
                  <a:pt x="1416" y="493"/>
                </a:lnTo>
                <a:lnTo>
                  <a:pt x="1419" y="493"/>
                </a:lnTo>
                <a:lnTo>
                  <a:pt x="1421" y="489"/>
                </a:lnTo>
                <a:lnTo>
                  <a:pt x="1421" y="489"/>
                </a:lnTo>
                <a:lnTo>
                  <a:pt x="1421" y="489"/>
                </a:lnTo>
                <a:lnTo>
                  <a:pt x="1425" y="489"/>
                </a:lnTo>
                <a:lnTo>
                  <a:pt x="1425" y="487"/>
                </a:lnTo>
                <a:lnTo>
                  <a:pt x="1427" y="487"/>
                </a:lnTo>
                <a:lnTo>
                  <a:pt x="1427" y="484"/>
                </a:lnTo>
                <a:lnTo>
                  <a:pt x="1429" y="482"/>
                </a:lnTo>
                <a:lnTo>
                  <a:pt x="1429" y="478"/>
                </a:lnTo>
                <a:lnTo>
                  <a:pt x="1431" y="476"/>
                </a:lnTo>
                <a:lnTo>
                  <a:pt x="1429" y="476"/>
                </a:lnTo>
                <a:lnTo>
                  <a:pt x="1429" y="474"/>
                </a:lnTo>
                <a:lnTo>
                  <a:pt x="1427" y="472"/>
                </a:lnTo>
                <a:lnTo>
                  <a:pt x="1425" y="470"/>
                </a:lnTo>
                <a:lnTo>
                  <a:pt x="1421" y="468"/>
                </a:lnTo>
                <a:lnTo>
                  <a:pt x="1421" y="466"/>
                </a:lnTo>
                <a:lnTo>
                  <a:pt x="1419" y="466"/>
                </a:lnTo>
                <a:lnTo>
                  <a:pt x="1419" y="463"/>
                </a:lnTo>
                <a:lnTo>
                  <a:pt x="1419" y="463"/>
                </a:lnTo>
                <a:lnTo>
                  <a:pt x="1419" y="461"/>
                </a:lnTo>
                <a:lnTo>
                  <a:pt x="1419" y="459"/>
                </a:lnTo>
                <a:lnTo>
                  <a:pt x="1421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6" y="459"/>
                </a:lnTo>
                <a:lnTo>
                  <a:pt x="1416" y="459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2" y="453"/>
                </a:lnTo>
                <a:lnTo>
                  <a:pt x="1412" y="453"/>
                </a:lnTo>
                <a:lnTo>
                  <a:pt x="1412" y="451"/>
                </a:lnTo>
                <a:lnTo>
                  <a:pt x="1412" y="451"/>
                </a:lnTo>
                <a:lnTo>
                  <a:pt x="1414" y="451"/>
                </a:lnTo>
                <a:lnTo>
                  <a:pt x="1416" y="451"/>
                </a:lnTo>
                <a:lnTo>
                  <a:pt x="1419" y="451"/>
                </a:lnTo>
                <a:lnTo>
                  <a:pt x="1421" y="451"/>
                </a:lnTo>
                <a:lnTo>
                  <a:pt x="1421" y="451"/>
                </a:lnTo>
                <a:lnTo>
                  <a:pt x="1423" y="451"/>
                </a:lnTo>
                <a:lnTo>
                  <a:pt x="1425" y="451"/>
                </a:lnTo>
                <a:lnTo>
                  <a:pt x="1427" y="449"/>
                </a:lnTo>
                <a:lnTo>
                  <a:pt x="1431" y="447"/>
                </a:lnTo>
                <a:lnTo>
                  <a:pt x="1431" y="447"/>
                </a:lnTo>
                <a:lnTo>
                  <a:pt x="1431" y="445"/>
                </a:lnTo>
                <a:lnTo>
                  <a:pt x="1431" y="445"/>
                </a:lnTo>
                <a:lnTo>
                  <a:pt x="1429" y="443"/>
                </a:lnTo>
                <a:lnTo>
                  <a:pt x="1429" y="443"/>
                </a:lnTo>
                <a:lnTo>
                  <a:pt x="1427" y="443"/>
                </a:lnTo>
                <a:lnTo>
                  <a:pt x="1425" y="440"/>
                </a:lnTo>
                <a:lnTo>
                  <a:pt x="1421" y="440"/>
                </a:lnTo>
                <a:lnTo>
                  <a:pt x="1421" y="440"/>
                </a:lnTo>
                <a:lnTo>
                  <a:pt x="1423" y="438"/>
                </a:lnTo>
                <a:lnTo>
                  <a:pt x="1425" y="438"/>
                </a:lnTo>
                <a:lnTo>
                  <a:pt x="1429" y="436"/>
                </a:lnTo>
                <a:lnTo>
                  <a:pt x="1429" y="434"/>
                </a:lnTo>
                <a:lnTo>
                  <a:pt x="1429" y="434"/>
                </a:lnTo>
                <a:lnTo>
                  <a:pt x="1429" y="434"/>
                </a:lnTo>
                <a:lnTo>
                  <a:pt x="1423" y="432"/>
                </a:lnTo>
                <a:lnTo>
                  <a:pt x="1421" y="432"/>
                </a:lnTo>
                <a:lnTo>
                  <a:pt x="1419" y="432"/>
                </a:lnTo>
                <a:lnTo>
                  <a:pt x="1416" y="432"/>
                </a:lnTo>
                <a:lnTo>
                  <a:pt x="1416" y="432"/>
                </a:lnTo>
                <a:lnTo>
                  <a:pt x="1416" y="430"/>
                </a:lnTo>
                <a:lnTo>
                  <a:pt x="1416" y="430"/>
                </a:lnTo>
                <a:lnTo>
                  <a:pt x="1414" y="428"/>
                </a:lnTo>
                <a:lnTo>
                  <a:pt x="1410" y="426"/>
                </a:lnTo>
                <a:lnTo>
                  <a:pt x="1408" y="426"/>
                </a:lnTo>
                <a:lnTo>
                  <a:pt x="1410" y="426"/>
                </a:lnTo>
                <a:lnTo>
                  <a:pt x="1412" y="426"/>
                </a:lnTo>
                <a:lnTo>
                  <a:pt x="1414" y="424"/>
                </a:lnTo>
                <a:lnTo>
                  <a:pt x="1414" y="422"/>
                </a:lnTo>
                <a:lnTo>
                  <a:pt x="1410" y="422"/>
                </a:lnTo>
                <a:lnTo>
                  <a:pt x="1408" y="422"/>
                </a:lnTo>
                <a:lnTo>
                  <a:pt x="1406" y="422"/>
                </a:lnTo>
                <a:lnTo>
                  <a:pt x="1398" y="419"/>
                </a:lnTo>
                <a:lnTo>
                  <a:pt x="1395" y="422"/>
                </a:lnTo>
                <a:lnTo>
                  <a:pt x="1391" y="419"/>
                </a:lnTo>
                <a:lnTo>
                  <a:pt x="1387" y="417"/>
                </a:lnTo>
                <a:lnTo>
                  <a:pt x="1387" y="417"/>
                </a:lnTo>
                <a:lnTo>
                  <a:pt x="1381" y="417"/>
                </a:lnTo>
                <a:lnTo>
                  <a:pt x="1379" y="417"/>
                </a:lnTo>
                <a:lnTo>
                  <a:pt x="1377" y="417"/>
                </a:lnTo>
                <a:lnTo>
                  <a:pt x="1375" y="417"/>
                </a:lnTo>
                <a:lnTo>
                  <a:pt x="1372" y="417"/>
                </a:lnTo>
                <a:lnTo>
                  <a:pt x="1370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70" y="419"/>
                </a:lnTo>
                <a:lnTo>
                  <a:pt x="1370" y="419"/>
                </a:lnTo>
                <a:lnTo>
                  <a:pt x="1368" y="422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6"/>
                </a:lnTo>
                <a:lnTo>
                  <a:pt x="1370" y="426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30"/>
                </a:lnTo>
                <a:lnTo>
                  <a:pt x="1370" y="430"/>
                </a:lnTo>
                <a:lnTo>
                  <a:pt x="1370" y="432"/>
                </a:lnTo>
                <a:lnTo>
                  <a:pt x="1372" y="434"/>
                </a:lnTo>
                <a:lnTo>
                  <a:pt x="1372" y="434"/>
                </a:lnTo>
                <a:lnTo>
                  <a:pt x="1375" y="434"/>
                </a:lnTo>
                <a:lnTo>
                  <a:pt x="1379" y="436"/>
                </a:lnTo>
                <a:lnTo>
                  <a:pt x="1379" y="436"/>
                </a:lnTo>
                <a:lnTo>
                  <a:pt x="1379" y="438"/>
                </a:lnTo>
                <a:lnTo>
                  <a:pt x="1379" y="438"/>
                </a:lnTo>
                <a:lnTo>
                  <a:pt x="1377" y="438"/>
                </a:lnTo>
                <a:lnTo>
                  <a:pt x="1377" y="440"/>
                </a:lnTo>
                <a:lnTo>
                  <a:pt x="1375" y="440"/>
                </a:lnTo>
                <a:lnTo>
                  <a:pt x="1375" y="443"/>
                </a:lnTo>
                <a:lnTo>
                  <a:pt x="1375" y="443"/>
                </a:lnTo>
                <a:lnTo>
                  <a:pt x="1379" y="443"/>
                </a:lnTo>
                <a:lnTo>
                  <a:pt x="1379" y="445"/>
                </a:lnTo>
                <a:lnTo>
                  <a:pt x="1372" y="445"/>
                </a:lnTo>
                <a:lnTo>
                  <a:pt x="1372" y="445"/>
                </a:lnTo>
                <a:lnTo>
                  <a:pt x="1370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9"/>
                </a:lnTo>
                <a:lnTo>
                  <a:pt x="1366" y="451"/>
                </a:lnTo>
                <a:lnTo>
                  <a:pt x="1366" y="453"/>
                </a:lnTo>
                <a:lnTo>
                  <a:pt x="1364" y="455"/>
                </a:lnTo>
                <a:lnTo>
                  <a:pt x="1362" y="461"/>
                </a:lnTo>
                <a:lnTo>
                  <a:pt x="1362" y="461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70"/>
                </a:lnTo>
                <a:lnTo>
                  <a:pt x="1354" y="472"/>
                </a:lnTo>
                <a:lnTo>
                  <a:pt x="1354" y="476"/>
                </a:lnTo>
                <a:lnTo>
                  <a:pt x="1354" y="476"/>
                </a:lnTo>
                <a:lnTo>
                  <a:pt x="1354" y="476"/>
                </a:lnTo>
                <a:lnTo>
                  <a:pt x="1351" y="478"/>
                </a:lnTo>
                <a:lnTo>
                  <a:pt x="1351" y="478"/>
                </a:lnTo>
                <a:lnTo>
                  <a:pt x="1349" y="478"/>
                </a:lnTo>
                <a:lnTo>
                  <a:pt x="1349" y="478"/>
                </a:lnTo>
                <a:lnTo>
                  <a:pt x="1345" y="480"/>
                </a:lnTo>
                <a:lnTo>
                  <a:pt x="1343" y="482"/>
                </a:lnTo>
                <a:lnTo>
                  <a:pt x="1343" y="484"/>
                </a:lnTo>
                <a:lnTo>
                  <a:pt x="1343" y="482"/>
                </a:lnTo>
                <a:lnTo>
                  <a:pt x="1341" y="482"/>
                </a:lnTo>
                <a:lnTo>
                  <a:pt x="1341" y="482"/>
                </a:lnTo>
                <a:lnTo>
                  <a:pt x="1341" y="480"/>
                </a:lnTo>
                <a:lnTo>
                  <a:pt x="1341" y="478"/>
                </a:lnTo>
                <a:lnTo>
                  <a:pt x="1333" y="472"/>
                </a:lnTo>
                <a:lnTo>
                  <a:pt x="1331" y="470"/>
                </a:lnTo>
                <a:lnTo>
                  <a:pt x="1328" y="463"/>
                </a:lnTo>
                <a:lnTo>
                  <a:pt x="1328" y="463"/>
                </a:lnTo>
                <a:lnTo>
                  <a:pt x="1328" y="459"/>
                </a:lnTo>
                <a:lnTo>
                  <a:pt x="1328" y="457"/>
                </a:lnTo>
                <a:lnTo>
                  <a:pt x="1328" y="455"/>
                </a:lnTo>
                <a:lnTo>
                  <a:pt x="1328" y="455"/>
                </a:lnTo>
                <a:lnTo>
                  <a:pt x="1331" y="455"/>
                </a:lnTo>
                <a:lnTo>
                  <a:pt x="1331" y="457"/>
                </a:lnTo>
                <a:lnTo>
                  <a:pt x="1331" y="457"/>
                </a:lnTo>
                <a:lnTo>
                  <a:pt x="1333" y="457"/>
                </a:lnTo>
                <a:lnTo>
                  <a:pt x="1335" y="457"/>
                </a:lnTo>
                <a:lnTo>
                  <a:pt x="1335" y="457"/>
                </a:lnTo>
                <a:lnTo>
                  <a:pt x="1335" y="455"/>
                </a:lnTo>
                <a:lnTo>
                  <a:pt x="1335" y="455"/>
                </a:lnTo>
                <a:lnTo>
                  <a:pt x="1335" y="453"/>
                </a:lnTo>
                <a:lnTo>
                  <a:pt x="1335" y="453"/>
                </a:lnTo>
                <a:lnTo>
                  <a:pt x="1335" y="451"/>
                </a:lnTo>
                <a:lnTo>
                  <a:pt x="1335" y="449"/>
                </a:lnTo>
                <a:lnTo>
                  <a:pt x="1333" y="445"/>
                </a:lnTo>
                <a:lnTo>
                  <a:pt x="1333" y="443"/>
                </a:lnTo>
                <a:lnTo>
                  <a:pt x="1331" y="440"/>
                </a:lnTo>
                <a:lnTo>
                  <a:pt x="1328" y="440"/>
                </a:lnTo>
                <a:lnTo>
                  <a:pt x="1324" y="436"/>
                </a:lnTo>
                <a:lnTo>
                  <a:pt x="1320" y="434"/>
                </a:lnTo>
                <a:lnTo>
                  <a:pt x="1320" y="432"/>
                </a:lnTo>
                <a:lnTo>
                  <a:pt x="1318" y="432"/>
                </a:lnTo>
                <a:lnTo>
                  <a:pt x="1316" y="432"/>
                </a:lnTo>
                <a:lnTo>
                  <a:pt x="1314" y="432"/>
                </a:lnTo>
                <a:lnTo>
                  <a:pt x="1314" y="432"/>
                </a:lnTo>
                <a:lnTo>
                  <a:pt x="1310" y="436"/>
                </a:lnTo>
                <a:lnTo>
                  <a:pt x="1310" y="438"/>
                </a:lnTo>
                <a:lnTo>
                  <a:pt x="1307" y="440"/>
                </a:lnTo>
                <a:lnTo>
                  <a:pt x="1307" y="443"/>
                </a:lnTo>
                <a:lnTo>
                  <a:pt x="1307" y="445"/>
                </a:lnTo>
                <a:lnTo>
                  <a:pt x="1305" y="447"/>
                </a:lnTo>
                <a:lnTo>
                  <a:pt x="1305" y="449"/>
                </a:lnTo>
                <a:lnTo>
                  <a:pt x="1305" y="451"/>
                </a:lnTo>
                <a:lnTo>
                  <a:pt x="1305" y="451"/>
                </a:lnTo>
                <a:lnTo>
                  <a:pt x="1303" y="453"/>
                </a:lnTo>
                <a:lnTo>
                  <a:pt x="1301" y="455"/>
                </a:lnTo>
                <a:lnTo>
                  <a:pt x="1301" y="455"/>
                </a:lnTo>
                <a:lnTo>
                  <a:pt x="1301" y="457"/>
                </a:lnTo>
                <a:lnTo>
                  <a:pt x="1301" y="457"/>
                </a:lnTo>
                <a:lnTo>
                  <a:pt x="1301" y="457"/>
                </a:lnTo>
                <a:lnTo>
                  <a:pt x="1299" y="455"/>
                </a:lnTo>
                <a:lnTo>
                  <a:pt x="1299" y="455"/>
                </a:lnTo>
                <a:lnTo>
                  <a:pt x="1299" y="455"/>
                </a:lnTo>
                <a:lnTo>
                  <a:pt x="1297" y="453"/>
                </a:lnTo>
                <a:lnTo>
                  <a:pt x="1297" y="453"/>
                </a:lnTo>
                <a:lnTo>
                  <a:pt x="1295" y="451"/>
                </a:lnTo>
                <a:lnTo>
                  <a:pt x="1297" y="449"/>
                </a:lnTo>
                <a:lnTo>
                  <a:pt x="1297" y="447"/>
                </a:lnTo>
                <a:lnTo>
                  <a:pt x="1297" y="445"/>
                </a:lnTo>
                <a:lnTo>
                  <a:pt x="1297" y="443"/>
                </a:lnTo>
                <a:lnTo>
                  <a:pt x="1297" y="443"/>
                </a:lnTo>
                <a:lnTo>
                  <a:pt x="1297" y="440"/>
                </a:lnTo>
                <a:lnTo>
                  <a:pt x="1295" y="440"/>
                </a:lnTo>
                <a:lnTo>
                  <a:pt x="1293" y="436"/>
                </a:lnTo>
                <a:lnTo>
                  <a:pt x="1287" y="432"/>
                </a:lnTo>
                <a:lnTo>
                  <a:pt x="1287" y="430"/>
                </a:lnTo>
                <a:lnTo>
                  <a:pt x="1287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2"/>
                </a:lnTo>
                <a:lnTo>
                  <a:pt x="1291" y="432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28"/>
                </a:lnTo>
                <a:lnTo>
                  <a:pt x="1295" y="428"/>
                </a:lnTo>
                <a:lnTo>
                  <a:pt x="1295" y="428"/>
                </a:lnTo>
                <a:lnTo>
                  <a:pt x="1297" y="428"/>
                </a:lnTo>
                <a:lnTo>
                  <a:pt x="1297" y="426"/>
                </a:lnTo>
                <a:lnTo>
                  <a:pt x="1297" y="426"/>
                </a:lnTo>
                <a:lnTo>
                  <a:pt x="1295" y="426"/>
                </a:lnTo>
                <a:lnTo>
                  <a:pt x="1295" y="426"/>
                </a:lnTo>
                <a:lnTo>
                  <a:pt x="1293" y="426"/>
                </a:lnTo>
                <a:lnTo>
                  <a:pt x="1291" y="426"/>
                </a:lnTo>
                <a:lnTo>
                  <a:pt x="1284" y="424"/>
                </a:lnTo>
                <a:lnTo>
                  <a:pt x="1282" y="426"/>
                </a:lnTo>
                <a:lnTo>
                  <a:pt x="1282" y="424"/>
                </a:lnTo>
                <a:lnTo>
                  <a:pt x="1284" y="424"/>
                </a:lnTo>
                <a:lnTo>
                  <a:pt x="1287" y="422"/>
                </a:lnTo>
                <a:lnTo>
                  <a:pt x="1287" y="422"/>
                </a:lnTo>
                <a:lnTo>
                  <a:pt x="1287" y="422"/>
                </a:lnTo>
                <a:lnTo>
                  <a:pt x="1284" y="422"/>
                </a:lnTo>
                <a:lnTo>
                  <a:pt x="1282" y="424"/>
                </a:lnTo>
                <a:lnTo>
                  <a:pt x="1278" y="424"/>
                </a:lnTo>
                <a:lnTo>
                  <a:pt x="1276" y="426"/>
                </a:lnTo>
                <a:lnTo>
                  <a:pt x="1272" y="424"/>
                </a:lnTo>
                <a:lnTo>
                  <a:pt x="1272" y="422"/>
                </a:lnTo>
                <a:lnTo>
                  <a:pt x="1272" y="422"/>
                </a:lnTo>
                <a:lnTo>
                  <a:pt x="1270" y="422"/>
                </a:lnTo>
                <a:lnTo>
                  <a:pt x="1268" y="422"/>
                </a:lnTo>
                <a:lnTo>
                  <a:pt x="1266" y="422"/>
                </a:lnTo>
                <a:lnTo>
                  <a:pt x="1263" y="422"/>
                </a:lnTo>
                <a:lnTo>
                  <a:pt x="1263" y="422"/>
                </a:lnTo>
                <a:lnTo>
                  <a:pt x="1261" y="422"/>
                </a:lnTo>
                <a:lnTo>
                  <a:pt x="1263" y="419"/>
                </a:lnTo>
                <a:lnTo>
                  <a:pt x="1270" y="415"/>
                </a:lnTo>
                <a:lnTo>
                  <a:pt x="1274" y="413"/>
                </a:lnTo>
                <a:lnTo>
                  <a:pt x="1276" y="411"/>
                </a:lnTo>
                <a:lnTo>
                  <a:pt x="1274" y="411"/>
                </a:lnTo>
                <a:lnTo>
                  <a:pt x="1274" y="411"/>
                </a:lnTo>
                <a:lnTo>
                  <a:pt x="1268" y="411"/>
                </a:lnTo>
                <a:lnTo>
                  <a:pt x="1268" y="411"/>
                </a:lnTo>
                <a:lnTo>
                  <a:pt x="1268" y="409"/>
                </a:lnTo>
                <a:lnTo>
                  <a:pt x="1270" y="407"/>
                </a:lnTo>
                <a:lnTo>
                  <a:pt x="1270" y="407"/>
                </a:lnTo>
                <a:lnTo>
                  <a:pt x="1270" y="407"/>
                </a:lnTo>
                <a:lnTo>
                  <a:pt x="1272" y="407"/>
                </a:lnTo>
                <a:lnTo>
                  <a:pt x="1274" y="409"/>
                </a:lnTo>
                <a:lnTo>
                  <a:pt x="1274" y="409"/>
                </a:lnTo>
                <a:lnTo>
                  <a:pt x="1276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7"/>
                </a:lnTo>
                <a:lnTo>
                  <a:pt x="1278" y="405"/>
                </a:lnTo>
                <a:lnTo>
                  <a:pt x="1278" y="405"/>
                </a:lnTo>
                <a:lnTo>
                  <a:pt x="1278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4" y="405"/>
                </a:lnTo>
                <a:lnTo>
                  <a:pt x="1274" y="405"/>
                </a:lnTo>
                <a:lnTo>
                  <a:pt x="1274" y="403"/>
                </a:lnTo>
                <a:lnTo>
                  <a:pt x="1274" y="403"/>
                </a:lnTo>
                <a:lnTo>
                  <a:pt x="1272" y="401"/>
                </a:lnTo>
                <a:lnTo>
                  <a:pt x="1270" y="396"/>
                </a:lnTo>
                <a:lnTo>
                  <a:pt x="1270" y="396"/>
                </a:lnTo>
                <a:lnTo>
                  <a:pt x="1270" y="396"/>
                </a:lnTo>
                <a:lnTo>
                  <a:pt x="1268" y="394"/>
                </a:lnTo>
                <a:lnTo>
                  <a:pt x="1266" y="394"/>
                </a:lnTo>
                <a:lnTo>
                  <a:pt x="1263" y="392"/>
                </a:lnTo>
                <a:lnTo>
                  <a:pt x="1261" y="392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86"/>
                </a:lnTo>
                <a:lnTo>
                  <a:pt x="1261" y="384"/>
                </a:lnTo>
                <a:lnTo>
                  <a:pt x="1261" y="380"/>
                </a:lnTo>
                <a:lnTo>
                  <a:pt x="1261" y="380"/>
                </a:lnTo>
                <a:lnTo>
                  <a:pt x="1259" y="378"/>
                </a:lnTo>
                <a:lnTo>
                  <a:pt x="1257" y="375"/>
                </a:lnTo>
                <a:lnTo>
                  <a:pt x="1255" y="373"/>
                </a:lnTo>
                <a:lnTo>
                  <a:pt x="1253" y="371"/>
                </a:lnTo>
                <a:lnTo>
                  <a:pt x="1249" y="369"/>
                </a:lnTo>
                <a:lnTo>
                  <a:pt x="1249" y="369"/>
                </a:lnTo>
                <a:lnTo>
                  <a:pt x="1249" y="367"/>
                </a:lnTo>
                <a:lnTo>
                  <a:pt x="1249" y="367"/>
                </a:lnTo>
                <a:lnTo>
                  <a:pt x="1249" y="367"/>
                </a:lnTo>
                <a:lnTo>
                  <a:pt x="1245" y="367"/>
                </a:lnTo>
                <a:lnTo>
                  <a:pt x="1243" y="367"/>
                </a:lnTo>
                <a:lnTo>
                  <a:pt x="1240" y="367"/>
                </a:lnTo>
                <a:lnTo>
                  <a:pt x="1238" y="365"/>
                </a:lnTo>
                <a:lnTo>
                  <a:pt x="1238" y="363"/>
                </a:lnTo>
                <a:lnTo>
                  <a:pt x="1238" y="361"/>
                </a:lnTo>
                <a:lnTo>
                  <a:pt x="1236" y="361"/>
                </a:lnTo>
                <a:lnTo>
                  <a:pt x="1236" y="361"/>
                </a:lnTo>
                <a:lnTo>
                  <a:pt x="1232" y="361"/>
                </a:lnTo>
                <a:lnTo>
                  <a:pt x="1228" y="363"/>
                </a:lnTo>
                <a:lnTo>
                  <a:pt x="1224" y="367"/>
                </a:lnTo>
                <a:lnTo>
                  <a:pt x="1222" y="369"/>
                </a:lnTo>
                <a:lnTo>
                  <a:pt x="1219" y="371"/>
                </a:lnTo>
                <a:lnTo>
                  <a:pt x="1219" y="371"/>
                </a:lnTo>
                <a:lnTo>
                  <a:pt x="1219" y="373"/>
                </a:lnTo>
                <a:lnTo>
                  <a:pt x="1219" y="373"/>
                </a:lnTo>
                <a:lnTo>
                  <a:pt x="1222" y="373"/>
                </a:lnTo>
                <a:lnTo>
                  <a:pt x="1226" y="373"/>
                </a:lnTo>
                <a:lnTo>
                  <a:pt x="1226" y="373"/>
                </a:lnTo>
                <a:lnTo>
                  <a:pt x="1226" y="375"/>
                </a:lnTo>
                <a:lnTo>
                  <a:pt x="1224" y="378"/>
                </a:lnTo>
                <a:lnTo>
                  <a:pt x="1222" y="378"/>
                </a:lnTo>
                <a:lnTo>
                  <a:pt x="1222" y="378"/>
                </a:lnTo>
                <a:lnTo>
                  <a:pt x="1219" y="378"/>
                </a:lnTo>
                <a:lnTo>
                  <a:pt x="1217" y="378"/>
                </a:lnTo>
                <a:lnTo>
                  <a:pt x="1217" y="375"/>
                </a:lnTo>
                <a:lnTo>
                  <a:pt x="1215" y="375"/>
                </a:lnTo>
                <a:lnTo>
                  <a:pt x="1215" y="378"/>
                </a:lnTo>
                <a:lnTo>
                  <a:pt x="1213" y="378"/>
                </a:lnTo>
                <a:lnTo>
                  <a:pt x="1211" y="380"/>
                </a:lnTo>
                <a:lnTo>
                  <a:pt x="1211" y="380"/>
                </a:lnTo>
                <a:lnTo>
                  <a:pt x="1211" y="382"/>
                </a:lnTo>
                <a:lnTo>
                  <a:pt x="1211" y="382"/>
                </a:lnTo>
                <a:lnTo>
                  <a:pt x="1209" y="384"/>
                </a:lnTo>
                <a:lnTo>
                  <a:pt x="1209" y="384"/>
                </a:lnTo>
                <a:lnTo>
                  <a:pt x="1211" y="386"/>
                </a:lnTo>
                <a:lnTo>
                  <a:pt x="1209" y="386"/>
                </a:lnTo>
                <a:lnTo>
                  <a:pt x="1209" y="390"/>
                </a:lnTo>
                <a:lnTo>
                  <a:pt x="1209" y="392"/>
                </a:lnTo>
                <a:lnTo>
                  <a:pt x="1211" y="394"/>
                </a:lnTo>
                <a:lnTo>
                  <a:pt x="1213" y="396"/>
                </a:lnTo>
                <a:lnTo>
                  <a:pt x="1215" y="396"/>
                </a:lnTo>
                <a:lnTo>
                  <a:pt x="1217" y="394"/>
                </a:lnTo>
                <a:lnTo>
                  <a:pt x="1219" y="394"/>
                </a:lnTo>
                <a:lnTo>
                  <a:pt x="1217" y="396"/>
                </a:lnTo>
                <a:lnTo>
                  <a:pt x="1217" y="398"/>
                </a:lnTo>
                <a:lnTo>
                  <a:pt x="1219" y="398"/>
                </a:lnTo>
                <a:lnTo>
                  <a:pt x="1215" y="398"/>
                </a:lnTo>
                <a:lnTo>
                  <a:pt x="1215" y="398"/>
                </a:lnTo>
                <a:lnTo>
                  <a:pt x="1213" y="398"/>
                </a:lnTo>
                <a:lnTo>
                  <a:pt x="1213" y="401"/>
                </a:lnTo>
                <a:lnTo>
                  <a:pt x="1211" y="401"/>
                </a:lnTo>
                <a:lnTo>
                  <a:pt x="1209" y="405"/>
                </a:lnTo>
                <a:lnTo>
                  <a:pt x="1209" y="407"/>
                </a:lnTo>
                <a:lnTo>
                  <a:pt x="1209" y="407"/>
                </a:lnTo>
                <a:lnTo>
                  <a:pt x="1209" y="409"/>
                </a:lnTo>
                <a:lnTo>
                  <a:pt x="1213" y="413"/>
                </a:lnTo>
                <a:lnTo>
                  <a:pt x="1215" y="415"/>
                </a:lnTo>
                <a:lnTo>
                  <a:pt x="1215" y="415"/>
                </a:lnTo>
                <a:lnTo>
                  <a:pt x="1215" y="417"/>
                </a:lnTo>
                <a:lnTo>
                  <a:pt x="1217" y="417"/>
                </a:lnTo>
                <a:lnTo>
                  <a:pt x="1219" y="417"/>
                </a:lnTo>
                <a:lnTo>
                  <a:pt x="1222" y="419"/>
                </a:lnTo>
                <a:lnTo>
                  <a:pt x="1224" y="419"/>
                </a:lnTo>
                <a:lnTo>
                  <a:pt x="1224" y="419"/>
                </a:lnTo>
                <a:lnTo>
                  <a:pt x="1228" y="422"/>
                </a:lnTo>
                <a:lnTo>
                  <a:pt x="1234" y="424"/>
                </a:lnTo>
                <a:lnTo>
                  <a:pt x="1234" y="424"/>
                </a:lnTo>
                <a:lnTo>
                  <a:pt x="1236" y="422"/>
                </a:lnTo>
                <a:lnTo>
                  <a:pt x="1236" y="422"/>
                </a:lnTo>
                <a:lnTo>
                  <a:pt x="1236" y="422"/>
                </a:lnTo>
                <a:lnTo>
                  <a:pt x="1238" y="424"/>
                </a:lnTo>
                <a:lnTo>
                  <a:pt x="1240" y="426"/>
                </a:lnTo>
                <a:lnTo>
                  <a:pt x="1240" y="426"/>
                </a:lnTo>
                <a:lnTo>
                  <a:pt x="1243" y="426"/>
                </a:lnTo>
                <a:lnTo>
                  <a:pt x="1243" y="428"/>
                </a:lnTo>
                <a:lnTo>
                  <a:pt x="1247" y="428"/>
                </a:lnTo>
                <a:lnTo>
                  <a:pt x="1247" y="426"/>
                </a:lnTo>
                <a:lnTo>
                  <a:pt x="1249" y="426"/>
                </a:lnTo>
                <a:lnTo>
                  <a:pt x="1251" y="426"/>
                </a:lnTo>
                <a:lnTo>
                  <a:pt x="1253" y="426"/>
                </a:lnTo>
                <a:lnTo>
                  <a:pt x="1253" y="428"/>
                </a:lnTo>
                <a:lnTo>
                  <a:pt x="1253" y="428"/>
                </a:lnTo>
                <a:lnTo>
                  <a:pt x="1253" y="428"/>
                </a:lnTo>
                <a:lnTo>
                  <a:pt x="1255" y="428"/>
                </a:lnTo>
                <a:lnTo>
                  <a:pt x="1253" y="430"/>
                </a:lnTo>
                <a:lnTo>
                  <a:pt x="1253" y="430"/>
                </a:lnTo>
                <a:lnTo>
                  <a:pt x="1249" y="432"/>
                </a:lnTo>
                <a:lnTo>
                  <a:pt x="1249" y="432"/>
                </a:lnTo>
                <a:lnTo>
                  <a:pt x="1249" y="432"/>
                </a:lnTo>
                <a:lnTo>
                  <a:pt x="1251" y="428"/>
                </a:lnTo>
                <a:lnTo>
                  <a:pt x="1251" y="428"/>
                </a:lnTo>
                <a:lnTo>
                  <a:pt x="1249" y="428"/>
                </a:lnTo>
                <a:lnTo>
                  <a:pt x="1245" y="430"/>
                </a:lnTo>
                <a:lnTo>
                  <a:pt x="1243" y="430"/>
                </a:lnTo>
                <a:lnTo>
                  <a:pt x="1243" y="432"/>
                </a:lnTo>
                <a:lnTo>
                  <a:pt x="1243" y="432"/>
                </a:lnTo>
                <a:lnTo>
                  <a:pt x="1243" y="434"/>
                </a:lnTo>
                <a:lnTo>
                  <a:pt x="1243" y="434"/>
                </a:lnTo>
                <a:lnTo>
                  <a:pt x="1245" y="434"/>
                </a:lnTo>
                <a:lnTo>
                  <a:pt x="1245" y="434"/>
                </a:lnTo>
                <a:lnTo>
                  <a:pt x="1243" y="436"/>
                </a:lnTo>
                <a:lnTo>
                  <a:pt x="1238" y="438"/>
                </a:lnTo>
                <a:lnTo>
                  <a:pt x="1238" y="440"/>
                </a:lnTo>
                <a:lnTo>
                  <a:pt x="1236" y="443"/>
                </a:lnTo>
                <a:lnTo>
                  <a:pt x="1238" y="445"/>
                </a:lnTo>
                <a:lnTo>
                  <a:pt x="1238" y="445"/>
                </a:lnTo>
                <a:lnTo>
                  <a:pt x="1243" y="445"/>
                </a:lnTo>
                <a:lnTo>
                  <a:pt x="1245" y="445"/>
                </a:lnTo>
                <a:lnTo>
                  <a:pt x="1247" y="443"/>
                </a:lnTo>
                <a:lnTo>
                  <a:pt x="1247" y="440"/>
                </a:lnTo>
                <a:lnTo>
                  <a:pt x="1247" y="438"/>
                </a:lnTo>
                <a:lnTo>
                  <a:pt x="1247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51" y="440"/>
                </a:lnTo>
                <a:lnTo>
                  <a:pt x="1251" y="440"/>
                </a:lnTo>
                <a:lnTo>
                  <a:pt x="1251" y="443"/>
                </a:lnTo>
                <a:lnTo>
                  <a:pt x="1251" y="445"/>
                </a:lnTo>
                <a:lnTo>
                  <a:pt x="1251" y="447"/>
                </a:lnTo>
                <a:lnTo>
                  <a:pt x="1251" y="447"/>
                </a:lnTo>
                <a:lnTo>
                  <a:pt x="1251" y="447"/>
                </a:lnTo>
                <a:lnTo>
                  <a:pt x="1253" y="449"/>
                </a:lnTo>
                <a:lnTo>
                  <a:pt x="1253" y="449"/>
                </a:lnTo>
                <a:lnTo>
                  <a:pt x="1251" y="449"/>
                </a:lnTo>
                <a:lnTo>
                  <a:pt x="1247" y="451"/>
                </a:lnTo>
                <a:lnTo>
                  <a:pt x="1245" y="453"/>
                </a:lnTo>
                <a:lnTo>
                  <a:pt x="1243" y="455"/>
                </a:lnTo>
                <a:lnTo>
                  <a:pt x="1240" y="457"/>
                </a:lnTo>
                <a:lnTo>
                  <a:pt x="1238" y="459"/>
                </a:lnTo>
                <a:lnTo>
                  <a:pt x="1234" y="461"/>
                </a:lnTo>
                <a:lnTo>
                  <a:pt x="1234" y="461"/>
                </a:lnTo>
                <a:lnTo>
                  <a:pt x="1232" y="461"/>
                </a:lnTo>
                <a:lnTo>
                  <a:pt x="1230" y="461"/>
                </a:lnTo>
                <a:lnTo>
                  <a:pt x="1228" y="461"/>
                </a:lnTo>
                <a:lnTo>
                  <a:pt x="1226" y="461"/>
                </a:lnTo>
                <a:lnTo>
                  <a:pt x="1226" y="461"/>
                </a:lnTo>
                <a:lnTo>
                  <a:pt x="1226" y="463"/>
                </a:lnTo>
                <a:lnTo>
                  <a:pt x="1222" y="470"/>
                </a:lnTo>
                <a:lnTo>
                  <a:pt x="1222" y="470"/>
                </a:lnTo>
                <a:lnTo>
                  <a:pt x="1226" y="472"/>
                </a:lnTo>
                <a:lnTo>
                  <a:pt x="1226" y="474"/>
                </a:lnTo>
                <a:lnTo>
                  <a:pt x="1228" y="478"/>
                </a:lnTo>
                <a:lnTo>
                  <a:pt x="1228" y="480"/>
                </a:lnTo>
                <a:lnTo>
                  <a:pt x="1226" y="484"/>
                </a:lnTo>
                <a:lnTo>
                  <a:pt x="1226" y="489"/>
                </a:lnTo>
                <a:lnTo>
                  <a:pt x="1226" y="489"/>
                </a:lnTo>
                <a:lnTo>
                  <a:pt x="1224" y="489"/>
                </a:lnTo>
                <a:lnTo>
                  <a:pt x="1222" y="489"/>
                </a:lnTo>
                <a:lnTo>
                  <a:pt x="1217" y="489"/>
                </a:lnTo>
                <a:lnTo>
                  <a:pt x="1217" y="489"/>
                </a:lnTo>
                <a:lnTo>
                  <a:pt x="1215" y="489"/>
                </a:lnTo>
                <a:lnTo>
                  <a:pt x="1217" y="491"/>
                </a:lnTo>
                <a:lnTo>
                  <a:pt x="1219" y="495"/>
                </a:lnTo>
                <a:lnTo>
                  <a:pt x="1222" y="495"/>
                </a:lnTo>
                <a:lnTo>
                  <a:pt x="1219" y="497"/>
                </a:lnTo>
                <a:lnTo>
                  <a:pt x="1219" y="497"/>
                </a:lnTo>
                <a:lnTo>
                  <a:pt x="1219" y="495"/>
                </a:lnTo>
                <a:lnTo>
                  <a:pt x="1219" y="493"/>
                </a:lnTo>
                <a:lnTo>
                  <a:pt x="1211" y="489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3" y="489"/>
                </a:lnTo>
                <a:lnTo>
                  <a:pt x="1215" y="489"/>
                </a:lnTo>
                <a:lnTo>
                  <a:pt x="1217" y="487"/>
                </a:lnTo>
                <a:lnTo>
                  <a:pt x="1217" y="487"/>
                </a:lnTo>
                <a:lnTo>
                  <a:pt x="1219" y="489"/>
                </a:lnTo>
                <a:lnTo>
                  <a:pt x="1219" y="489"/>
                </a:lnTo>
                <a:lnTo>
                  <a:pt x="1222" y="489"/>
                </a:lnTo>
                <a:lnTo>
                  <a:pt x="1224" y="489"/>
                </a:lnTo>
                <a:lnTo>
                  <a:pt x="1224" y="489"/>
                </a:lnTo>
                <a:lnTo>
                  <a:pt x="1226" y="489"/>
                </a:lnTo>
                <a:lnTo>
                  <a:pt x="1226" y="487"/>
                </a:lnTo>
                <a:lnTo>
                  <a:pt x="1226" y="487"/>
                </a:lnTo>
                <a:lnTo>
                  <a:pt x="1226" y="484"/>
                </a:lnTo>
                <a:lnTo>
                  <a:pt x="1226" y="484"/>
                </a:lnTo>
                <a:lnTo>
                  <a:pt x="1224" y="482"/>
                </a:lnTo>
                <a:lnTo>
                  <a:pt x="1224" y="482"/>
                </a:lnTo>
                <a:lnTo>
                  <a:pt x="1222" y="482"/>
                </a:lnTo>
                <a:lnTo>
                  <a:pt x="1219" y="482"/>
                </a:lnTo>
                <a:lnTo>
                  <a:pt x="1219" y="482"/>
                </a:lnTo>
                <a:lnTo>
                  <a:pt x="1222" y="480"/>
                </a:lnTo>
                <a:lnTo>
                  <a:pt x="1222" y="480"/>
                </a:lnTo>
                <a:lnTo>
                  <a:pt x="1219" y="480"/>
                </a:lnTo>
                <a:lnTo>
                  <a:pt x="1217" y="480"/>
                </a:lnTo>
                <a:lnTo>
                  <a:pt x="1215" y="480"/>
                </a:lnTo>
                <a:lnTo>
                  <a:pt x="1215" y="480"/>
                </a:lnTo>
                <a:lnTo>
                  <a:pt x="1215" y="478"/>
                </a:lnTo>
                <a:lnTo>
                  <a:pt x="1213" y="478"/>
                </a:lnTo>
                <a:lnTo>
                  <a:pt x="1211" y="476"/>
                </a:lnTo>
                <a:lnTo>
                  <a:pt x="1211" y="474"/>
                </a:lnTo>
                <a:lnTo>
                  <a:pt x="1213" y="472"/>
                </a:lnTo>
                <a:lnTo>
                  <a:pt x="1213" y="470"/>
                </a:lnTo>
                <a:lnTo>
                  <a:pt x="1215" y="468"/>
                </a:lnTo>
                <a:lnTo>
                  <a:pt x="1217" y="459"/>
                </a:lnTo>
                <a:lnTo>
                  <a:pt x="1217" y="457"/>
                </a:lnTo>
                <a:lnTo>
                  <a:pt x="1215" y="457"/>
                </a:lnTo>
                <a:lnTo>
                  <a:pt x="1211" y="459"/>
                </a:lnTo>
                <a:lnTo>
                  <a:pt x="1211" y="459"/>
                </a:lnTo>
                <a:lnTo>
                  <a:pt x="1209" y="461"/>
                </a:lnTo>
                <a:lnTo>
                  <a:pt x="1209" y="461"/>
                </a:lnTo>
                <a:lnTo>
                  <a:pt x="1209" y="461"/>
                </a:lnTo>
                <a:lnTo>
                  <a:pt x="1207" y="461"/>
                </a:lnTo>
                <a:lnTo>
                  <a:pt x="1207" y="461"/>
                </a:lnTo>
                <a:lnTo>
                  <a:pt x="1209" y="457"/>
                </a:lnTo>
                <a:lnTo>
                  <a:pt x="1211" y="455"/>
                </a:lnTo>
                <a:lnTo>
                  <a:pt x="1211" y="455"/>
                </a:lnTo>
                <a:lnTo>
                  <a:pt x="1207" y="457"/>
                </a:lnTo>
                <a:lnTo>
                  <a:pt x="1203" y="457"/>
                </a:lnTo>
                <a:lnTo>
                  <a:pt x="1203" y="457"/>
                </a:lnTo>
                <a:lnTo>
                  <a:pt x="1201" y="455"/>
                </a:lnTo>
                <a:lnTo>
                  <a:pt x="1201" y="453"/>
                </a:lnTo>
                <a:lnTo>
                  <a:pt x="1199" y="453"/>
                </a:lnTo>
                <a:lnTo>
                  <a:pt x="1199" y="451"/>
                </a:lnTo>
                <a:lnTo>
                  <a:pt x="1196" y="451"/>
                </a:lnTo>
                <a:lnTo>
                  <a:pt x="1196" y="451"/>
                </a:lnTo>
                <a:lnTo>
                  <a:pt x="1194" y="451"/>
                </a:lnTo>
                <a:lnTo>
                  <a:pt x="1192" y="451"/>
                </a:lnTo>
                <a:lnTo>
                  <a:pt x="1190" y="451"/>
                </a:lnTo>
                <a:lnTo>
                  <a:pt x="1188" y="451"/>
                </a:lnTo>
                <a:lnTo>
                  <a:pt x="1188" y="451"/>
                </a:lnTo>
                <a:lnTo>
                  <a:pt x="1190" y="453"/>
                </a:lnTo>
                <a:lnTo>
                  <a:pt x="1190" y="453"/>
                </a:lnTo>
                <a:lnTo>
                  <a:pt x="1186" y="455"/>
                </a:lnTo>
                <a:lnTo>
                  <a:pt x="1184" y="455"/>
                </a:lnTo>
                <a:lnTo>
                  <a:pt x="1182" y="453"/>
                </a:lnTo>
                <a:lnTo>
                  <a:pt x="1180" y="453"/>
                </a:lnTo>
                <a:lnTo>
                  <a:pt x="1180" y="453"/>
                </a:lnTo>
                <a:lnTo>
                  <a:pt x="1178" y="455"/>
                </a:lnTo>
                <a:lnTo>
                  <a:pt x="1180" y="455"/>
                </a:lnTo>
                <a:lnTo>
                  <a:pt x="1182" y="457"/>
                </a:lnTo>
                <a:lnTo>
                  <a:pt x="1182" y="457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61"/>
                </a:lnTo>
                <a:lnTo>
                  <a:pt x="1186" y="466"/>
                </a:lnTo>
                <a:lnTo>
                  <a:pt x="1186" y="466"/>
                </a:lnTo>
                <a:lnTo>
                  <a:pt x="1190" y="463"/>
                </a:lnTo>
                <a:lnTo>
                  <a:pt x="1192" y="463"/>
                </a:lnTo>
                <a:lnTo>
                  <a:pt x="1194" y="463"/>
                </a:lnTo>
                <a:lnTo>
                  <a:pt x="1199" y="466"/>
                </a:lnTo>
                <a:lnTo>
                  <a:pt x="1199" y="468"/>
                </a:lnTo>
                <a:lnTo>
                  <a:pt x="1201" y="468"/>
                </a:lnTo>
                <a:lnTo>
                  <a:pt x="1201" y="468"/>
                </a:lnTo>
                <a:lnTo>
                  <a:pt x="1201" y="470"/>
                </a:lnTo>
                <a:lnTo>
                  <a:pt x="1201" y="470"/>
                </a:lnTo>
                <a:lnTo>
                  <a:pt x="1201" y="470"/>
                </a:lnTo>
                <a:lnTo>
                  <a:pt x="1199" y="472"/>
                </a:lnTo>
                <a:lnTo>
                  <a:pt x="1196" y="472"/>
                </a:lnTo>
                <a:lnTo>
                  <a:pt x="1194" y="472"/>
                </a:lnTo>
                <a:lnTo>
                  <a:pt x="1188" y="470"/>
                </a:lnTo>
                <a:lnTo>
                  <a:pt x="1188" y="470"/>
                </a:lnTo>
                <a:lnTo>
                  <a:pt x="1188" y="470"/>
                </a:lnTo>
                <a:lnTo>
                  <a:pt x="1182" y="463"/>
                </a:lnTo>
                <a:lnTo>
                  <a:pt x="1180" y="461"/>
                </a:lnTo>
                <a:lnTo>
                  <a:pt x="1180" y="461"/>
                </a:lnTo>
                <a:lnTo>
                  <a:pt x="1178" y="461"/>
                </a:lnTo>
                <a:lnTo>
                  <a:pt x="1178" y="461"/>
                </a:lnTo>
                <a:lnTo>
                  <a:pt x="1178" y="463"/>
                </a:lnTo>
                <a:lnTo>
                  <a:pt x="1178" y="463"/>
                </a:lnTo>
                <a:lnTo>
                  <a:pt x="1180" y="466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78" y="468"/>
                </a:lnTo>
                <a:lnTo>
                  <a:pt x="1175" y="470"/>
                </a:lnTo>
                <a:lnTo>
                  <a:pt x="1175" y="470"/>
                </a:lnTo>
                <a:lnTo>
                  <a:pt x="1173" y="470"/>
                </a:lnTo>
                <a:lnTo>
                  <a:pt x="1171" y="470"/>
                </a:lnTo>
                <a:lnTo>
                  <a:pt x="1169" y="470"/>
                </a:lnTo>
                <a:lnTo>
                  <a:pt x="1167" y="468"/>
                </a:lnTo>
                <a:lnTo>
                  <a:pt x="1163" y="468"/>
                </a:lnTo>
                <a:lnTo>
                  <a:pt x="1157" y="468"/>
                </a:lnTo>
                <a:lnTo>
                  <a:pt x="1152" y="468"/>
                </a:lnTo>
                <a:lnTo>
                  <a:pt x="1152" y="468"/>
                </a:lnTo>
                <a:lnTo>
                  <a:pt x="1150" y="468"/>
                </a:lnTo>
                <a:lnTo>
                  <a:pt x="1148" y="468"/>
                </a:lnTo>
                <a:lnTo>
                  <a:pt x="1146" y="468"/>
                </a:lnTo>
                <a:lnTo>
                  <a:pt x="1144" y="470"/>
                </a:lnTo>
                <a:lnTo>
                  <a:pt x="1144" y="470"/>
                </a:lnTo>
                <a:lnTo>
                  <a:pt x="1136" y="470"/>
                </a:lnTo>
                <a:lnTo>
                  <a:pt x="1134" y="470"/>
                </a:lnTo>
                <a:lnTo>
                  <a:pt x="1131" y="470"/>
                </a:lnTo>
                <a:lnTo>
                  <a:pt x="1129" y="470"/>
                </a:lnTo>
                <a:lnTo>
                  <a:pt x="1127" y="470"/>
                </a:lnTo>
                <a:lnTo>
                  <a:pt x="1125" y="470"/>
                </a:lnTo>
                <a:lnTo>
                  <a:pt x="1125" y="470"/>
                </a:lnTo>
                <a:lnTo>
                  <a:pt x="1121" y="468"/>
                </a:lnTo>
                <a:lnTo>
                  <a:pt x="1117" y="468"/>
                </a:lnTo>
                <a:lnTo>
                  <a:pt x="1115" y="466"/>
                </a:lnTo>
                <a:lnTo>
                  <a:pt x="1111" y="461"/>
                </a:lnTo>
                <a:lnTo>
                  <a:pt x="1108" y="459"/>
                </a:lnTo>
                <a:lnTo>
                  <a:pt x="1106" y="461"/>
                </a:lnTo>
                <a:lnTo>
                  <a:pt x="1102" y="461"/>
                </a:lnTo>
                <a:lnTo>
                  <a:pt x="1098" y="461"/>
                </a:lnTo>
                <a:lnTo>
                  <a:pt x="1096" y="461"/>
                </a:lnTo>
                <a:lnTo>
                  <a:pt x="1094" y="461"/>
                </a:lnTo>
                <a:lnTo>
                  <a:pt x="1092" y="459"/>
                </a:lnTo>
                <a:lnTo>
                  <a:pt x="1092" y="459"/>
                </a:lnTo>
                <a:lnTo>
                  <a:pt x="1092" y="457"/>
                </a:lnTo>
                <a:lnTo>
                  <a:pt x="1092" y="457"/>
                </a:lnTo>
                <a:lnTo>
                  <a:pt x="1090" y="457"/>
                </a:lnTo>
                <a:lnTo>
                  <a:pt x="1087" y="457"/>
                </a:lnTo>
                <a:lnTo>
                  <a:pt x="1087" y="457"/>
                </a:lnTo>
                <a:lnTo>
                  <a:pt x="1087" y="455"/>
                </a:lnTo>
                <a:lnTo>
                  <a:pt x="1087" y="455"/>
                </a:lnTo>
                <a:lnTo>
                  <a:pt x="1087" y="455"/>
                </a:lnTo>
                <a:lnTo>
                  <a:pt x="1085" y="455"/>
                </a:lnTo>
                <a:lnTo>
                  <a:pt x="1085" y="455"/>
                </a:lnTo>
                <a:lnTo>
                  <a:pt x="1083" y="455"/>
                </a:lnTo>
                <a:lnTo>
                  <a:pt x="1081" y="453"/>
                </a:lnTo>
                <a:lnTo>
                  <a:pt x="1081" y="451"/>
                </a:lnTo>
                <a:lnTo>
                  <a:pt x="1079" y="449"/>
                </a:lnTo>
                <a:lnTo>
                  <a:pt x="1079" y="445"/>
                </a:lnTo>
                <a:lnTo>
                  <a:pt x="1077" y="445"/>
                </a:lnTo>
                <a:lnTo>
                  <a:pt x="1077" y="443"/>
                </a:lnTo>
                <a:lnTo>
                  <a:pt x="1075" y="443"/>
                </a:lnTo>
                <a:lnTo>
                  <a:pt x="1073" y="440"/>
                </a:lnTo>
                <a:lnTo>
                  <a:pt x="1071" y="440"/>
                </a:lnTo>
                <a:lnTo>
                  <a:pt x="1067" y="440"/>
                </a:lnTo>
                <a:lnTo>
                  <a:pt x="1062" y="443"/>
                </a:lnTo>
                <a:lnTo>
                  <a:pt x="1060" y="443"/>
                </a:lnTo>
                <a:lnTo>
                  <a:pt x="1052" y="447"/>
                </a:lnTo>
                <a:lnTo>
                  <a:pt x="1046" y="447"/>
                </a:lnTo>
                <a:lnTo>
                  <a:pt x="1039" y="449"/>
                </a:lnTo>
                <a:lnTo>
                  <a:pt x="1037" y="449"/>
                </a:lnTo>
                <a:lnTo>
                  <a:pt x="1033" y="453"/>
                </a:lnTo>
                <a:lnTo>
                  <a:pt x="1033" y="455"/>
                </a:lnTo>
                <a:lnTo>
                  <a:pt x="1033" y="457"/>
                </a:lnTo>
                <a:lnTo>
                  <a:pt x="1037" y="459"/>
                </a:lnTo>
                <a:lnTo>
                  <a:pt x="1039" y="459"/>
                </a:lnTo>
                <a:lnTo>
                  <a:pt x="1039" y="459"/>
                </a:lnTo>
                <a:lnTo>
                  <a:pt x="1041" y="459"/>
                </a:lnTo>
                <a:lnTo>
                  <a:pt x="1043" y="459"/>
                </a:lnTo>
                <a:lnTo>
                  <a:pt x="1048" y="459"/>
                </a:lnTo>
                <a:lnTo>
                  <a:pt x="1048" y="457"/>
                </a:lnTo>
                <a:lnTo>
                  <a:pt x="1048" y="457"/>
                </a:lnTo>
                <a:lnTo>
                  <a:pt x="1048" y="455"/>
                </a:lnTo>
                <a:lnTo>
                  <a:pt x="1048" y="455"/>
                </a:lnTo>
                <a:lnTo>
                  <a:pt x="1050" y="455"/>
                </a:lnTo>
                <a:lnTo>
                  <a:pt x="1054" y="455"/>
                </a:lnTo>
                <a:lnTo>
                  <a:pt x="1056" y="455"/>
                </a:lnTo>
                <a:lnTo>
                  <a:pt x="1056" y="455"/>
                </a:lnTo>
                <a:lnTo>
                  <a:pt x="1058" y="453"/>
                </a:lnTo>
                <a:lnTo>
                  <a:pt x="1060" y="453"/>
                </a:lnTo>
                <a:lnTo>
                  <a:pt x="1060" y="453"/>
                </a:lnTo>
                <a:lnTo>
                  <a:pt x="1062" y="455"/>
                </a:lnTo>
                <a:lnTo>
                  <a:pt x="1064" y="453"/>
                </a:lnTo>
                <a:lnTo>
                  <a:pt x="1064" y="451"/>
                </a:lnTo>
                <a:lnTo>
                  <a:pt x="1064" y="451"/>
                </a:lnTo>
                <a:lnTo>
                  <a:pt x="1069" y="449"/>
                </a:lnTo>
                <a:lnTo>
                  <a:pt x="1071" y="447"/>
                </a:lnTo>
                <a:lnTo>
                  <a:pt x="1073" y="447"/>
                </a:lnTo>
                <a:lnTo>
                  <a:pt x="1075" y="449"/>
                </a:lnTo>
                <a:lnTo>
                  <a:pt x="1075" y="449"/>
                </a:lnTo>
                <a:lnTo>
                  <a:pt x="1075" y="451"/>
                </a:lnTo>
                <a:lnTo>
                  <a:pt x="1075" y="451"/>
                </a:lnTo>
                <a:lnTo>
                  <a:pt x="1073" y="453"/>
                </a:lnTo>
                <a:lnTo>
                  <a:pt x="1071" y="453"/>
                </a:lnTo>
                <a:lnTo>
                  <a:pt x="1071" y="453"/>
                </a:lnTo>
                <a:lnTo>
                  <a:pt x="1069" y="453"/>
                </a:lnTo>
                <a:lnTo>
                  <a:pt x="1067" y="455"/>
                </a:lnTo>
                <a:lnTo>
                  <a:pt x="1067" y="455"/>
                </a:lnTo>
                <a:lnTo>
                  <a:pt x="1067" y="457"/>
                </a:lnTo>
                <a:lnTo>
                  <a:pt x="1064" y="459"/>
                </a:lnTo>
                <a:lnTo>
                  <a:pt x="1064" y="457"/>
                </a:lnTo>
                <a:lnTo>
                  <a:pt x="1062" y="457"/>
                </a:lnTo>
                <a:lnTo>
                  <a:pt x="1062" y="457"/>
                </a:lnTo>
                <a:lnTo>
                  <a:pt x="1060" y="459"/>
                </a:lnTo>
                <a:lnTo>
                  <a:pt x="1060" y="459"/>
                </a:lnTo>
                <a:lnTo>
                  <a:pt x="1058" y="461"/>
                </a:lnTo>
                <a:lnTo>
                  <a:pt x="1058" y="461"/>
                </a:lnTo>
                <a:lnTo>
                  <a:pt x="1056" y="461"/>
                </a:lnTo>
                <a:lnTo>
                  <a:pt x="1054" y="461"/>
                </a:lnTo>
                <a:lnTo>
                  <a:pt x="1052" y="461"/>
                </a:lnTo>
                <a:lnTo>
                  <a:pt x="1052" y="461"/>
                </a:lnTo>
                <a:lnTo>
                  <a:pt x="1050" y="461"/>
                </a:lnTo>
                <a:lnTo>
                  <a:pt x="1046" y="461"/>
                </a:lnTo>
                <a:lnTo>
                  <a:pt x="1046" y="461"/>
                </a:lnTo>
                <a:lnTo>
                  <a:pt x="1046" y="463"/>
                </a:lnTo>
                <a:lnTo>
                  <a:pt x="1048" y="463"/>
                </a:lnTo>
                <a:lnTo>
                  <a:pt x="1046" y="466"/>
                </a:lnTo>
                <a:lnTo>
                  <a:pt x="1046" y="468"/>
                </a:lnTo>
                <a:lnTo>
                  <a:pt x="1043" y="468"/>
                </a:lnTo>
                <a:lnTo>
                  <a:pt x="1043" y="470"/>
                </a:lnTo>
                <a:lnTo>
                  <a:pt x="1043" y="470"/>
                </a:lnTo>
                <a:lnTo>
                  <a:pt x="1046" y="472"/>
                </a:lnTo>
                <a:lnTo>
                  <a:pt x="1048" y="474"/>
                </a:lnTo>
                <a:lnTo>
                  <a:pt x="1048" y="476"/>
                </a:lnTo>
                <a:lnTo>
                  <a:pt x="1048" y="476"/>
                </a:lnTo>
                <a:lnTo>
                  <a:pt x="1048" y="478"/>
                </a:lnTo>
                <a:lnTo>
                  <a:pt x="1048" y="478"/>
                </a:lnTo>
                <a:lnTo>
                  <a:pt x="1050" y="480"/>
                </a:lnTo>
                <a:lnTo>
                  <a:pt x="1050" y="482"/>
                </a:lnTo>
                <a:lnTo>
                  <a:pt x="1054" y="484"/>
                </a:lnTo>
                <a:lnTo>
                  <a:pt x="1054" y="484"/>
                </a:lnTo>
                <a:lnTo>
                  <a:pt x="1052" y="487"/>
                </a:lnTo>
                <a:lnTo>
                  <a:pt x="1052" y="487"/>
                </a:lnTo>
                <a:lnTo>
                  <a:pt x="1054" y="489"/>
                </a:lnTo>
                <a:lnTo>
                  <a:pt x="1056" y="491"/>
                </a:lnTo>
                <a:lnTo>
                  <a:pt x="1054" y="491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0" y="489"/>
                </a:lnTo>
                <a:lnTo>
                  <a:pt x="1048" y="487"/>
                </a:lnTo>
                <a:lnTo>
                  <a:pt x="1048" y="489"/>
                </a:lnTo>
                <a:lnTo>
                  <a:pt x="1048" y="489"/>
                </a:lnTo>
                <a:lnTo>
                  <a:pt x="1048" y="493"/>
                </a:lnTo>
                <a:lnTo>
                  <a:pt x="1048" y="493"/>
                </a:lnTo>
                <a:lnTo>
                  <a:pt x="1048" y="493"/>
                </a:lnTo>
                <a:lnTo>
                  <a:pt x="1050" y="497"/>
                </a:lnTo>
                <a:lnTo>
                  <a:pt x="1054" y="501"/>
                </a:lnTo>
                <a:lnTo>
                  <a:pt x="1054" y="501"/>
                </a:lnTo>
                <a:lnTo>
                  <a:pt x="1054" y="501"/>
                </a:lnTo>
                <a:lnTo>
                  <a:pt x="1052" y="501"/>
                </a:lnTo>
                <a:lnTo>
                  <a:pt x="1050" y="499"/>
                </a:lnTo>
                <a:lnTo>
                  <a:pt x="1048" y="497"/>
                </a:lnTo>
                <a:lnTo>
                  <a:pt x="1046" y="495"/>
                </a:lnTo>
                <a:lnTo>
                  <a:pt x="1043" y="493"/>
                </a:lnTo>
                <a:lnTo>
                  <a:pt x="1043" y="493"/>
                </a:lnTo>
                <a:lnTo>
                  <a:pt x="1041" y="491"/>
                </a:lnTo>
                <a:lnTo>
                  <a:pt x="1041" y="491"/>
                </a:lnTo>
                <a:lnTo>
                  <a:pt x="1041" y="491"/>
                </a:lnTo>
                <a:lnTo>
                  <a:pt x="1039" y="489"/>
                </a:lnTo>
                <a:lnTo>
                  <a:pt x="1037" y="487"/>
                </a:lnTo>
                <a:lnTo>
                  <a:pt x="1035" y="484"/>
                </a:lnTo>
                <a:lnTo>
                  <a:pt x="1037" y="484"/>
                </a:lnTo>
                <a:lnTo>
                  <a:pt x="1037" y="487"/>
                </a:lnTo>
                <a:lnTo>
                  <a:pt x="1039" y="487"/>
                </a:lnTo>
                <a:lnTo>
                  <a:pt x="1041" y="487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2"/>
                </a:lnTo>
                <a:lnTo>
                  <a:pt x="1043" y="482"/>
                </a:lnTo>
                <a:lnTo>
                  <a:pt x="1037" y="478"/>
                </a:lnTo>
                <a:lnTo>
                  <a:pt x="1035" y="476"/>
                </a:lnTo>
                <a:lnTo>
                  <a:pt x="1035" y="474"/>
                </a:lnTo>
                <a:lnTo>
                  <a:pt x="1035" y="474"/>
                </a:lnTo>
                <a:lnTo>
                  <a:pt x="1033" y="472"/>
                </a:lnTo>
                <a:lnTo>
                  <a:pt x="1033" y="474"/>
                </a:lnTo>
                <a:lnTo>
                  <a:pt x="1031" y="476"/>
                </a:lnTo>
                <a:lnTo>
                  <a:pt x="1031" y="478"/>
                </a:lnTo>
                <a:lnTo>
                  <a:pt x="1031" y="476"/>
                </a:lnTo>
                <a:lnTo>
                  <a:pt x="1029" y="476"/>
                </a:lnTo>
                <a:lnTo>
                  <a:pt x="1029" y="474"/>
                </a:lnTo>
                <a:lnTo>
                  <a:pt x="1029" y="472"/>
                </a:lnTo>
                <a:lnTo>
                  <a:pt x="1029" y="470"/>
                </a:lnTo>
                <a:lnTo>
                  <a:pt x="1027" y="470"/>
                </a:lnTo>
                <a:lnTo>
                  <a:pt x="1025" y="470"/>
                </a:lnTo>
                <a:lnTo>
                  <a:pt x="1020" y="470"/>
                </a:lnTo>
                <a:lnTo>
                  <a:pt x="1018" y="470"/>
                </a:lnTo>
                <a:lnTo>
                  <a:pt x="1018" y="468"/>
                </a:lnTo>
                <a:lnTo>
                  <a:pt x="1016" y="466"/>
                </a:lnTo>
                <a:lnTo>
                  <a:pt x="1016" y="466"/>
                </a:lnTo>
                <a:lnTo>
                  <a:pt x="1014" y="466"/>
                </a:lnTo>
                <a:lnTo>
                  <a:pt x="1014" y="463"/>
                </a:lnTo>
                <a:lnTo>
                  <a:pt x="1012" y="463"/>
                </a:lnTo>
                <a:lnTo>
                  <a:pt x="1012" y="463"/>
                </a:lnTo>
                <a:lnTo>
                  <a:pt x="1010" y="463"/>
                </a:lnTo>
                <a:lnTo>
                  <a:pt x="1008" y="463"/>
                </a:lnTo>
                <a:lnTo>
                  <a:pt x="1002" y="468"/>
                </a:lnTo>
                <a:lnTo>
                  <a:pt x="999" y="468"/>
                </a:lnTo>
                <a:lnTo>
                  <a:pt x="997" y="468"/>
                </a:lnTo>
                <a:lnTo>
                  <a:pt x="997" y="468"/>
                </a:lnTo>
                <a:lnTo>
                  <a:pt x="997" y="468"/>
                </a:lnTo>
                <a:lnTo>
                  <a:pt x="995" y="468"/>
                </a:lnTo>
                <a:lnTo>
                  <a:pt x="993" y="468"/>
                </a:lnTo>
                <a:lnTo>
                  <a:pt x="991" y="470"/>
                </a:lnTo>
                <a:lnTo>
                  <a:pt x="989" y="470"/>
                </a:lnTo>
                <a:lnTo>
                  <a:pt x="983" y="470"/>
                </a:lnTo>
                <a:lnTo>
                  <a:pt x="983" y="470"/>
                </a:lnTo>
                <a:lnTo>
                  <a:pt x="981" y="470"/>
                </a:lnTo>
                <a:lnTo>
                  <a:pt x="979" y="472"/>
                </a:lnTo>
                <a:lnTo>
                  <a:pt x="979" y="472"/>
                </a:lnTo>
                <a:lnTo>
                  <a:pt x="972" y="472"/>
                </a:lnTo>
                <a:lnTo>
                  <a:pt x="970" y="472"/>
                </a:lnTo>
                <a:lnTo>
                  <a:pt x="968" y="470"/>
                </a:lnTo>
                <a:lnTo>
                  <a:pt x="962" y="470"/>
                </a:lnTo>
                <a:lnTo>
                  <a:pt x="958" y="470"/>
                </a:lnTo>
                <a:lnTo>
                  <a:pt x="955" y="470"/>
                </a:lnTo>
                <a:lnTo>
                  <a:pt x="953" y="470"/>
                </a:lnTo>
                <a:lnTo>
                  <a:pt x="951" y="470"/>
                </a:lnTo>
                <a:lnTo>
                  <a:pt x="949" y="470"/>
                </a:lnTo>
                <a:lnTo>
                  <a:pt x="947" y="468"/>
                </a:lnTo>
                <a:lnTo>
                  <a:pt x="943" y="468"/>
                </a:lnTo>
                <a:lnTo>
                  <a:pt x="941" y="468"/>
                </a:lnTo>
                <a:lnTo>
                  <a:pt x="939" y="468"/>
                </a:lnTo>
                <a:lnTo>
                  <a:pt x="937" y="466"/>
                </a:lnTo>
                <a:lnTo>
                  <a:pt x="935" y="466"/>
                </a:lnTo>
                <a:lnTo>
                  <a:pt x="935" y="466"/>
                </a:lnTo>
                <a:lnTo>
                  <a:pt x="939" y="463"/>
                </a:lnTo>
                <a:lnTo>
                  <a:pt x="939" y="463"/>
                </a:lnTo>
                <a:lnTo>
                  <a:pt x="939" y="461"/>
                </a:lnTo>
                <a:lnTo>
                  <a:pt x="939" y="461"/>
                </a:lnTo>
                <a:lnTo>
                  <a:pt x="941" y="459"/>
                </a:lnTo>
                <a:lnTo>
                  <a:pt x="943" y="459"/>
                </a:lnTo>
                <a:lnTo>
                  <a:pt x="945" y="457"/>
                </a:lnTo>
                <a:lnTo>
                  <a:pt x="951" y="457"/>
                </a:lnTo>
                <a:lnTo>
                  <a:pt x="955" y="457"/>
                </a:lnTo>
                <a:lnTo>
                  <a:pt x="955" y="457"/>
                </a:lnTo>
                <a:lnTo>
                  <a:pt x="955" y="455"/>
                </a:lnTo>
                <a:lnTo>
                  <a:pt x="958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1"/>
                </a:lnTo>
                <a:lnTo>
                  <a:pt x="953" y="449"/>
                </a:lnTo>
                <a:lnTo>
                  <a:pt x="949" y="447"/>
                </a:lnTo>
                <a:lnTo>
                  <a:pt x="947" y="445"/>
                </a:lnTo>
                <a:lnTo>
                  <a:pt x="941" y="443"/>
                </a:lnTo>
                <a:lnTo>
                  <a:pt x="939" y="440"/>
                </a:lnTo>
                <a:lnTo>
                  <a:pt x="935" y="440"/>
                </a:lnTo>
                <a:lnTo>
                  <a:pt x="932" y="438"/>
                </a:lnTo>
                <a:lnTo>
                  <a:pt x="930" y="438"/>
                </a:lnTo>
                <a:lnTo>
                  <a:pt x="928" y="438"/>
                </a:lnTo>
                <a:lnTo>
                  <a:pt x="928" y="438"/>
                </a:lnTo>
                <a:lnTo>
                  <a:pt x="924" y="438"/>
                </a:lnTo>
                <a:lnTo>
                  <a:pt x="924" y="438"/>
                </a:lnTo>
                <a:lnTo>
                  <a:pt x="924" y="438"/>
                </a:lnTo>
                <a:lnTo>
                  <a:pt x="926" y="443"/>
                </a:lnTo>
                <a:lnTo>
                  <a:pt x="926" y="443"/>
                </a:lnTo>
                <a:lnTo>
                  <a:pt x="924" y="443"/>
                </a:lnTo>
                <a:lnTo>
                  <a:pt x="922" y="440"/>
                </a:lnTo>
                <a:lnTo>
                  <a:pt x="922" y="440"/>
                </a:lnTo>
                <a:lnTo>
                  <a:pt x="920" y="440"/>
                </a:lnTo>
                <a:lnTo>
                  <a:pt x="911" y="440"/>
                </a:lnTo>
                <a:lnTo>
                  <a:pt x="911" y="440"/>
                </a:lnTo>
                <a:lnTo>
                  <a:pt x="909" y="440"/>
                </a:lnTo>
                <a:lnTo>
                  <a:pt x="907" y="440"/>
                </a:lnTo>
                <a:lnTo>
                  <a:pt x="901" y="438"/>
                </a:lnTo>
                <a:lnTo>
                  <a:pt x="897" y="436"/>
                </a:lnTo>
                <a:lnTo>
                  <a:pt x="895" y="436"/>
                </a:lnTo>
                <a:lnTo>
                  <a:pt x="891" y="434"/>
                </a:lnTo>
                <a:lnTo>
                  <a:pt x="888" y="432"/>
                </a:lnTo>
                <a:lnTo>
                  <a:pt x="886" y="432"/>
                </a:lnTo>
                <a:lnTo>
                  <a:pt x="872" y="430"/>
                </a:lnTo>
                <a:lnTo>
                  <a:pt x="867" y="428"/>
                </a:lnTo>
                <a:lnTo>
                  <a:pt x="865" y="428"/>
                </a:lnTo>
                <a:lnTo>
                  <a:pt x="857" y="424"/>
                </a:lnTo>
                <a:lnTo>
                  <a:pt x="855" y="422"/>
                </a:lnTo>
                <a:lnTo>
                  <a:pt x="851" y="419"/>
                </a:lnTo>
                <a:lnTo>
                  <a:pt x="847" y="419"/>
                </a:lnTo>
                <a:lnTo>
                  <a:pt x="844" y="417"/>
                </a:lnTo>
                <a:lnTo>
                  <a:pt x="840" y="417"/>
                </a:lnTo>
                <a:lnTo>
                  <a:pt x="834" y="417"/>
                </a:lnTo>
                <a:lnTo>
                  <a:pt x="830" y="417"/>
                </a:lnTo>
                <a:lnTo>
                  <a:pt x="830" y="417"/>
                </a:lnTo>
                <a:lnTo>
                  <a:pt x="826" y="417"/>
                </a:lnTo>
                <a:lnTo>
                  <a:pt x="826" y="417"/>
                </a:lnTo>
                <a:lnTo>
                  <a:pt x="826" y="419"/>
                </a:lnTo>
                <a:lnTo>
                  <a:pt x="823" y="419"/>
                </a:lnTo>
                <a:lnTo>
                  <a:pt x="823" y="422"/>
                </a:lnTo>
                <a:lnTo>
                  <a:pt x="823" y="424"/>
                </a:lnTo>
                <a:lnTo>
                  <a:pt x="821" y="426"/>
                </a:lnTo>
                <a:lnTo>
                  <a:pt x="821" y="426"/>
                </a:lnTo>
                <a:lnTo>
                  <a:pt x="819" y="428"/>
                </a:lnTo>
                <a:lnTo>
                  <a:pt x="817" y="428"/>
                </a:lnTo>
                <a:lnTo>
                  <a:pt x="817" y="428"/>
                </a:lnTo>
                <a:lnTo>
                  <a:pt x="811" y="428"/>
                </a:lnTo>
                <a:lnTo>
                  <a:pt x="809" y="430"/>
                </a:lnTo>
                <a:lnTo>
                  <a:pt x="807" y="430"/>
                </a:lnTo>
                <a:lnTo>
                  <a:pt x="805" y="428"/>
                </a:lnTo>
                <a:lnTo>
                  <a:pt x="805" y="428"/>
                </a:lnTo>
                <a:lnTo>
                  <a:pt x="805" y="428"/>
                </a:lnTo>
                <a:lnTo>
                  <a:pt x="805" y="426"/>
                </a:lnTo>
                <a:lnTo>
                  <a:pt x="805" y="426"/>
                </a:lnTo>
                <a:lnTo>
                  <a:pt x="809" y="422"/>
                </a:lnTo>
                <a:lnTo>
                  <a:pt x="809" y="422"/>
                </a:lnTo>
                <a:lnTo>
                  <a:pt x="807" y="419"/>
                </a:lnTo>
                <a:lnTo>
                  <a:pt x="805" y="419"/>
                </a:lnTo>
                <a:lnTo>
                  <a:pt x="805" y="415"/>
                </a:lnTo>
                <a:lnTo>
                  <a:pt x="805" y="413"/>
                </a:lnTo>
                <a:lnTo>
                  <a:pt x="805" y="411"/>
                </a:lnTo>
                <a:lnTo>
                  <a:pt x="805" y="409"/>
                </a:lnTo>
                <a:lnTo>
                  <a:pt x="805" y="409"/>
                </a:lnTo>
                <a:lnTo>
                  <a:pt x="803" y="409"/>
                </a:lnTo>
                <a:lnTo>
                  <a:pt x="803" y="409"/>
                </a:lnTo>
                <a:lnTo>
                  <a:pt x="800" y="409"/>
                </a:lnTo>
                <a:lnTo>
                  <a:pt x="800" y="411"/>
                </a:lnTo>
                <a:lnTo>
                  <a:pt x="798" y="411"/>
                </a:lnTo>
                <a:lnTo>
                  <a:pt x="796" y="413"/>
                </a:lnTo>
                <a:lnTo>
                  <a:pt x="798" y="413"/>
                </a:lnTo>
                <a:lnTo>
                  <a:pt x="798" y="413"/>
                </a:lnTo>
                <a:lnTo>
                  <a:pt x="798" y="413"/>
                </a:lnTo>
                <a:lnTo>
                  <a:pt x="800" y="413"/>
                </a:lnTo>
                <a:lnTo>
                  <a:pt x="800" y="413"/>
                </a:lnTo>
                <a:lnTo>
                  <a:pt x="798" y="415"/>
                </a:lnTo>
                <a:lnTo>
                  <a:pt x="798" y="415"/>
                </a:lnTo>
                <a:lnTo>
                  <a:pt x="796" y="417"/>
                </a:lnTo>
                <a:lnTo>
                  <a:pt x="796" y="417"/>
                </a:lnTo>
                <a:lnTo>
                  <a:pt x="794" y="417"/>
                </a:lnTo>
                <a:lnTo>
                  <a:pt x="794" y="417"/>
                </a:lnTo>
                <a:lnTo>
                  <a:pt x="794" y="419"/>
                </a:lnTo>
                <a:lnTo>
                  <a:pt x="794" y="419"/>
                </a:lnTo>
                <a:lnTo>
                  <a:pt x="792" y="422"/>
                </a:lnTo>
                <a:lnTo>
                  <a:pt x="792" y="422"/>
                </a:lnTo>
                <a:lnTo>
                  <a:pt x="792" y="424"/>
                </a:lnTo>
                <a:lnTo>
                  <a:pt x="794" y="426"/>
                </a:lnTo>
                <a:lnTo>
                  <a:pt x="794" y="428"/>
                </a:lnTo>
                <a:lnTo>
                  <a:pt x="792" y="430"/>
                </a:lnTo>
                <a:lnTo>
                  <a:pt x="790" y="430"/>
                </a:lnTo>
                <a:lnTo>
                  <a:pt x="786" y="428"/>
                </a:lnTo>
                <a:lnTo>
                  <a:pt x="784" y="428"/>
                </a:lnTo>
                <a:lnTo>
                  <a:pt x="782" y="426"/>
                </a:lnTo>
                <a:lnTo>
                  <a:pt x="779" y="424"/>
                </a:lnTo>
                <a:lnTo>
                  <a:pt x="773" y="419"/>
                </a:lnTo>
                <a:lnTo>
                  <a:pt x="773" y="419"/>
                </a:lnTo>
                <a:lnTo>
                  <a:pt x="771" y="417"/>
                </a:lnTo>
                <a:lnTo>
                  <a:pt x="771" y="413"/>
                </a:lnTo>
                <a:lnTo>
                  <a:pt x="769" y="411"/>
                </a:lnTo>
                <a:lnTo>
                  <a:pt x="765" y="407"/>
                </a:lnTo>
                <a:lnTo>
                  <a:pt x="765" y="405"/>
                </a:lnTo>
                <a:lnTo>
                  <a:pt x="763" y="403"/>
                </a:lnTo>
                <a:lnTo>
                  <a:pt x="756" y="398"/>
                </a:lnTo>
                <a:lnTo>
                  <a:pt x="754" y="398"/>
                </a:lnTo>
                <a:lnTo>
                  <a:pt x="754" y="398"/>
                </a:lnTo>
                <a:lnTo>
                  <a:pt x="752" y="398"/>
                </a:lnTo>
                <a:lnTo>
                  <a:pt x="752" y="398"/>
                </a:lnTo>
                <a:lnTo>
                  <a:pt x="750" y="401"/>
                </a:lnTo>
                <a:lnTo>
                  <a:pt x="750" y="403"/>
                </a:lnTo>
                <a:lnTo>
                  <a:pt x="752" y="403"/>
                </a:lnTo>
                <a:lnTo>
                  <a:pt x="754" y="403"/>
                </a:lnTo>
                <a:lnTo>
                  <a:pt x="752" y="405"/>
                </a:lnTo>
                <a:lnTo>
                  <a:pt x="752" y="405"/>
                </a:lnTo>
                <a:lnTo>
                  <a:pt x="754" y="405"/>
                </a:lnTo>
                <a:lnTo>
                  <a:pt x="759" y="407"/>
                </a:lnTo>
                <a:lnTo>
                  <a:pt x="756" y="407"/>
                </a:lnTo>
                <a:lnTo>
                  <a:pt x="752" y="409"/>
                </a:lnTo>
                <a:lnTo>
                  <a:pt x="750" y="411"/>
                </a:lnTo>
                <a:lnTo>
                  <a:pt x="748" y="413"/>
                </a:lnTo>
                <a:lnTo>
                  <a:pt x="748" y="413"/>
                </a:lnTo>
                <a:lnTo>
                  <a:pt x="744" y="417"/>
                </a:lnTo>
                <a:lnTo>
                  <a:pt x="742" y="419"/>
                </a:lnTo>
                <a:lnTo>
                  <a:pt x="740" y="419"/>
                </a:lnTo>
                <a:lnTo>
                  <a:pt x="738" y="422"/>
                </a:lnTo>
                <a:lnTo>
                  <a:pt x="738" y="419"/>
                </a:lnTo>
                <a:lnTo>
                  <a:pt x="738" y="419"/>
                </a:lnTo>
                <a:lnTo>
                  <a:pt x="738" y="417"/>
                </a:lnTo>
                <a:lnTo>
                  <a:pt x="738" y="417"/>
                </a:lnTo>
                <a:lnTo>
                  <a:pt x="740" y="415"/>
                </a:lnTo>
                <a:lnTo>
                  <a:pt x="740" y="415"/>
                </a:lnTo>
                <a:lnTo>
                  <a:pt x="740" y="413"/>
                </a:lnTo>
                <a:lnTo>
                  <a:pt x="740" y="413"/>
                </a:lnTo>
                <a:lnTo>
                  <a:pt x="740" y="415"/>
                </a:lnTo>
                <a:lnTo>
                  <a:pt x="738" y="415"/>
                </a:lnTo>
                <a:lnTo>
                  <a:pt x="738" y="415"/>
                </a:lnTo>
                <a:lnTo>
                  <a:pt x="735" y="417"/>
                </a:lnTo>
                <a:lnTo>
                  <a:pt x="731" y="417"/>
                </a:lnTo>
                <a:lnTo>
                  <a:pt x="723" y="419"/>
                </a:lnTo>
                <a:lnTo>
                  <a:pt x="719" y="422"/>
                </a:lnTo>
                <a:lnTo>
                  <a:pt x="717" y="424"/>
                </a:lnTo>
                <a:lnTo>
                  <a:pt x="715" y="426"/>
                </a:lnTo>
                <a:lnTo>
                  <a:pt x="712" y="430"/>
                </a:lnTo>
                <a:lnTo>
                  <a:pt x="710" y="432"/>
                </a:lnTo>
                <a:lnTo>
                  <a:pt x="710" y="432"/>
                </a:lnTo>
                <a:lnTo>
                  <a:pt x="710" y="432"/>
                </a:lnTo>
                <a:lnTo>
                  <a:pt x="710" y="430"/>
                </a:lnTo>
                <a:lnTo>
                  <a:pt x="710" y="428"/>
                </a:lnTo>
                <a:lnTo>
                  <a:pt x="708" y="428"/>
                </a:lnTo>
                <a:lnTo>
                  <a:pt x="708" y="426"/>
                </a:lnTo>
                <a:lnTo>
                  <a:pt x="708" y="426"/>
                </a:lnTo>
                <a:lnTo>
                  <a:pt x="706" y="428"/>
                </a:lnTo>
                <a:lnTo>
                  <a:pt x="706" y="430"/>
                </a:lnTo>
                <a:lnTo>
                  <a:pt x="706" y="430"/>
                </a:lnTo>
                <a:lnTo>
                  <a:pt x="706" y="428"/>
                </a:lnTo>
                <a:lnTo>
                  <a:pt x="704" y="428"/>
                </a:lnTo>
                <a:lnTo>
                  <a:pt x="702" y="426"/>
                </a:lnTo>
                <a:lnTo>
                  <a:pt x="700" y="426"/>
                </a:lnTo>
                <a:lnTo>
                  <a:pt x="698" y="428"/>
                </a:lnTo>
                <a:lnTo>
                  <a:pt x="698" y="428"/>
                </a:lnTo>
                <a:lnTo>
                  <a:pt x="698" y="428"/>
                </a:lnTo>
                <a:lnTo>
                  <a:pt x="698" y="430"/>
                </a:lnTo>
                <a:lnTo>
                  <a:pt x="698" y="430"/>
                </a:lnTo>
                <a:lnTo>
                  <a:pt x="696" y="430"/>
                </a:lnTo>
                <a:lnTo>
                  <a:pt x="694" y="432"/>
                </a:lnTo>
                <a:lnTo>
                  <a:pt x="691" y="434"/>
                </a:lnTo>
                <a:lnTo>
                  <a:pt x="689" y="434"/>
                </a:lnTo>
                <a:lnTo>
                  <a:pt x="687" y="434"/>
                </a:lnTo>
                <a:lnTo>
                  <a:pt x="685" y="436"/>
                </a:lnTo>
                <a:lnTo>
                  <a:pt x="685" y="436"/>
                </a:lnTo>
                <a:lnTo>
                  <a:pt x="685" y="438"/>
                </a:lnTo>
                <a:lnTo>
                  <a:pt x="685" y="438"/>
                </a:lnTo>
                <a:lnTo>
                  <a:pt x="685" y="440"/>
                </a:lnTo>
                <a:lnTo>
                  <a:pt x="685" y="440"/>
                </a:lnTo>
                <a:lnTo>
                  <a:pt x="687" y="440"/>
                </a:lnTo>
                <a:lnTo>
                  <a:pt x="687" y="440"/>
                </a:lnTo>
                <a:lnTo>
                  <a:pt x="687" y="443"/>
                </a:lnTo>
                <a:lnTo>
                  <a:pt x="685" y="443"/>
                </a:lnTo>
                <a:lnTo>
                  <a:pt x="677" y="443"/>
                </a:lnTo>
                <a:lnTo>
                  <a:pt x="677" y="443"/>
                </a:lnTo>
                <a:lnTo>
                  <a:pt x="677" y="443"/>
                </a:lnTo>
                <a:lnTo>
                  <a:pt x="679" y="445"/>
                </a:lnTo>
                <a:lnTo>
                  <a:pt x="679" y="445"/>
                </a:lnTo>
                <a:lnTo>
                  <a:pt x="679" y="445"/>
                </a:lnTo>
                <a:lnTo>
                  <a:pt x="677" y="445"/>
                </a:lnTo>
                <a:lnTo>
                  <a:pt x="675" y="445"/>
                </a:lnTo>
                <a:lnTo>
                  <a:pt x="675" y="443"/>
                </a:lnTo>
                <a:lnTo>
                  <a:pt x="675" y="440"/>
                </a:lnTo>
                <a:lnTo>
                  <a:pt x="677" y="438"/>
                </a:lnTo>
                <a:lnTo>
                  <a:pt x="679" y="438"/>
                </a:lnTo>
                <a:lnTo>
                  <a:pt x="681" y="436"/>
                </a:lnTo>
                <a:lnTo>
                  <a:pt x="683" y="434"/>
                </a:lnTo>
                <a:lnTo>
                  <a:pt x="685" y="432"/>
                </a:lnTo>
                <a:lnTo>
                  <a:pt x="689" y="432"/>
                </a:lnTo>
                <a:lnTo>
                  <a:pt x="691" y="430"/>
                </a:lnTo>
                <a:lnTo>
                  <a:pt x="694" y="430"/>
                </a:lnTo>
                <a:lnTo>
                  <a:pt x="694" y="428"/>
                </a:lnTo>
                <a:lnTo>
                  <a:pt x="696" y="426"/>
                </a:lnTo>
                <a:lnTo>
                  <a:pt x="696" y="426"/>
                </a:lnTo>
                <a:lnTo>
                  <a:pt x="698" y="424"/>
                </a:lnTo>
                <a:lnTo>
                  <a:pt x="704" y="424"/>
                </a:lnTo>
                <a:lnTo>
                  <a:pt x="706" y="424"/>
                </a:lnTo>
                <a:lnTo>
                  <a:pt x="706" y="424"/>
                </a:lnTo>
                <a:lnTo>
                  <a:pt x="710" y="422"/>
                </a:lnTo>
                <a:lnTo>
                  <a:pt x="712" y="422"/>
                </a:lnTo>
                <a:lnTo>
                  <a:pt x="715" y="422"/>
                </a:lnTo>
                <a:lnTo>
                  <a:pt x="719" y="419"/>
                </a:lnTo>
                <a:lnTo>
                  <a:pt x="729" y="413"/>
                </a:lnTo>
                <a:lnTo>
                  <a:pt x="731" y="411"/>
                </a:lnTo>
                <a:lnTo>
                  <a:pt x="731" y="411"/>
                </a:lnTo>
                <a:lnTo>
                  <a:pt x="729" y="409"/>
                </a:lnTo>
                <a:lnTo>
                  <a:pt x="729" y="407"/>
                </a:lnTo>
                <a:lnTo>
                  <a:pt x="729" y="409"/>
                </a:lnTo>
                <a:lnTo>
                  <a:pt x="725" y="411"/>
                </a:lnTo>
                <a:lnTo>
                  <a:pt x="725" y="411"/>
                </a:lnTo>
                <a:lnTo>
                  <a:pt x="723" y="411"/>
                </a:lnTo>
                <a:lnTo>
                  <a:pt x="721" y="411"/>
                </a:lnTo>
                <a:lnTo>
                  <a:pt x="721" y="411"/>
                </a:lnTo>
                <a:lnTo>
                  <a:pt x="719" y="409"/>
                </a:lnTo>
                <a:lnTo>
                  <a:pt x="717" y="409"/>
                </a:lnTo>
                <a:lnTo>
                  <a:pt x="715" y="409"/>
                </a:lnTo>
                <a:lnTo>
                  <a:pt x="710" y="411"/>
                </a:lnTo>
                <a:lnTo>
                  <a:pt x="710" y="413"/>
                </a:lnTo>
                <a:lnTo>
                  <a:pt x="710" y="413"/>
                </a:lnTo>
                <a:lnTo>
                  <a:pt x="708" y="415"/>
                </a:lnTo>
                <a:lnTo>
                  <a:pt x="706" y="415"/>
                </a:lnTo>
                <a:lnTo>
                  <a:pt x="706" y="415"/>
                </a:lnTo>
                <a:lnTo>
                  <a:pt x="704" y="415"/>
                </a:lnTo>
                <a:lnTo>
                  <a:pt x="702" y="415"/>
                </a:lnTo>
                <a:lnTo>
                  <a:pt x="696" y="419"/>
                </a:lnTo>
                <a:lnTo>
                  <a:pt x="694" y="419"/>
                </a:lnTo>
                <a:lnTo>
                  <a:pt x="691" y="419"/>
                </a:lnTo>
                <a:lnTo>
                  <a:pt x="691" y="419"/>
                </a:lnTo>
                <a:lnTo>
                  <a:pt x="689" y="419"/>
                </a:lnTo>
                <a:lnTo>
                  <a:pt x="687" y="419"/>
                </a:lnTo>
                <a:lnTo>
                  <a:pt x="687" y="419"/>
                </a:lnTo>
                <a:lnTo>
                  <a:pt x="687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7" y="422"/>
                </a:lnTo>
                <a:lnTo>
                  <a:pt x="683" y="422"/>
                </a:lnTo>
                <a:lnTo>
                  <a:pt x="683" y="422"/>
                </a:lnTo>
                <a:lnTo>
                  <a:pt x="681" y="426"/>
                </a:lnTo>
                <a:lnTo>
                  <a:pt x="679" y="426"/>
                </a:lnTo>
                <a:lnTo>
                  <a:pt x="679" y="428"/>
                </a:lnTo>
                <a:lnTo>
                  <a:pt x="677" y="428"/>
                </a:lnTo>
                <a:lnTo>
                  <a:pt x="675" y="428"/>
                </a:lnTo>
                <a:lnTo>
                  <a:pt x="671" y="430"/>
                </a:lnTo>
                <a:lnTo>
                  <a:pt x="666" y="430"/>
                </a:lnTo>
                <a:lnTo>
                  <a:pt x="664" y="432"/>
                </a:lnTo>
                <a:lnTo>
                  <a:pt x="664" y="432"/>
                </a:lnTo>
                <a:lnTo>
                  <a:pt x="666" y="428"/>
                </a:lnTo>
                <a:lnTo>
                  <a:pt x="666" y="428"/>
                </a:lnTo>
                <a:lnTo>
                  <a:pt x="668" y="426"/>
                </a:lnTo>
                <a:lnTo>
                  <a:pt x="668" y="426"/>
                </a:lnTo>
                <a:lnTo>
                  <a:pt x="666" y="424"/>
                </a:lnTo>
                <a:lnTo>
                  <a:pt x="664" y="424"/>
                </a:lnTo>
                <a:lnTo>
                  <a:pt x="664" y="422"/>
                </a:lnTo>
                <a:lnTo>
                  <a:pt x="662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4"/>
                </a:lnTo>
                <a:lnTo>
                  <a:pt x="660" y="424"/>
                </a:lnTo>
                <a:lnTo>
                  <a:pt x="660" y="426"/>
                </a:lnTo>
                <a:lnTo>
                  <a:pt x="660" y="426"/>
                </a:lnTo>
                <a:lnTo>
                  <a:pt x="654" y="426"/>
                </a:lnTo>
                <a:lnTo>
                  <a:pt x="650" y="426"/>
                </a:lnTo>
                <a:lnTo>
                  <a:pt x="650" y="428"/>
                </a:lnTo>
                <a:lnTo>
                  <a:pt x="650" y="428"/>
                </a:lnTo>
                <a:lnTo>
                  <a:pt x="647" y="430"/>
                </a:lnTo>
                <a:lnTo>
                  <a:pt x="647" y="430"/>
                </a:lnTo>
                <a:lnTo>
                  <a:pt x="645" y="430"/>
                </a:lnTo>
                <a:lnTo>
                  <a:pt x="643" y="430"/>
                </a:lnTo>
                <a:lnTo>
                  <a:pt x="641" y="430"/>
                </a:lnTo>
                <a:lnTo>
                  <a:pt x="639" y="436"/>
                </a:lnTo>
                <a:lnTo>
                  <a:pt x="639" y="436"/>
                </a:lnTo>
                <a:lnTo>
                  <a:pt x="641" y="436"/>
                </a:lnTo>
                <a:lnTo>
                  <a:pt x="643" y="438"/>
                </a:lnTo>
                <a:lnTo>
                  <a:pt x="643" y="438"/>
                </a:lnTo>
                <a:lnTo>
                  <a:pt x="643" y="438"/>
                </a:lnTo>
                <a:lnTo>
                  <a:pt x="641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40"/>
                </a:lnTo>
                <a:lnTo>
                  <a:pt x="639" y="440"/>
                </a:lnTo>
                <a:lnTo>
                  <a:pt x="643" y="440"/>
                </a:lnTo>
                <a:lnTo>
                  <a:pt x="645" y="443"/>
                </a:lnTo>
                <a:lnTo>
                  <a:pt x="645" y="443"/>
                </a:lnTo>
                <a:lnTo>
                  <a:pt x="650" y="447"/>
                </a:lnTo>
                <a:lnTo>
                  <a:pt x="647" y="447"/>
                </a:lnTo>
                <a:lnTo>
                  <a:pt x="647" y="447"/>
                </a:lnTo>
                <a:lnTo>
                  <a:pt x="639" y="443"/>
                </a:lnTo>
                <a:lnTo>
                  <a:pt x="635" y="440"/>
                </a:lnTo>
                <a:lnTo>
                  <a:pt x="631" y="440"/>
                </a:lnTo>
                <a:lnTo>
                  <a:pt x="627" y="440"/>
                </a:lnTo>
                <a:lnTo>
                  <a:pt x="622" y="440"/>
                </a:lnTo>
                <a:lnTo>
                  <a:pt x="620" y="438"/>
                </a:lnTo>
                <a:lnTo>
                  <a:pt x="610" y="436"/>
                </a:lnTo>
                <a:lnTo>
                  <a:pt x="608" y="434"/>
                </a:lnTo>
                <a:lnTo>
                  <a:pt x="603" y="432"/>
                </a:lnTo>
                <a:lnTo>
                  <a:pt x="599" y="430"/>
                </a:lnTo>
                <a:lnTo>
                  <a:pt x="591" y="426"/>
                </a:lnTo>
                <a:lnTo>
                  <a:pt x="580" y="422"/>
                </a:lnTo>
                <a:lnTo>
                  <a:pt x="574" y="424"/>
                </a:lnTo>
                <a:lnTo>
                  <a:pt x="568" y="422"/>
                </a:lnTo>
                <a:lnTo>
                  <a:pt x="566" y="422"/>
                </a:lnTo>
                <a:lnTo>
                  <a:pt x="564" y="422"/>
                </a:lnTo>
                <a:lnTo>
                  <a:pt x="562" y="422"/>
                </a:lnTo>
                <a:lnTo>
                  <a:pt x="559" y="422"/>
                </a:lnTo>
                <a:lnTo>
                  <a:pt x="559" y="422"/>
                </a:lnTo>
                <a:lnTo>
                  <a:pt x="557" y="419"/>
                </a:lnTo>
                <a:lnTo>
                  <a:pt x="555" y="419"/>
                </a:lnTo>
                <a:lnTo>
                  <a:pt x="547" y="415"/>
                </a:lnTo>
                <a:lnTo>
                  <a:pt x="545" y="415"/>
                </a:lnTo>
                <a:lnTo>
                  <a:pt x="541" y="411"/>
                </a:lnTo>
                <a:lnTo>
                  <a:pt x="532" y="409"/>
                </a:lnTo>
                <a:lnTo>
                  <a:pt x="532" y="411"/>
                </a:lnTo>
                <a:lnTo>
                  <a:pt x="530" y="411"/>
                </a:lnTo>
                <a:lnTo>
                  <a:pt x="528" y="411"/>
                </a:lnTo>
                <a:lnTo>
                  <a:pt x="526" y="411"/>
                </a:lnTo>
                <a:lnTo>
                  <a:pt x="520" y="411"/>
                </a:lnTo>
                <a:lnTo>
                  <a:pt x="515" y="411"/>
                </a:lnTo>
                <a:lnTo>
                  <a:pt x="513" y="413"/>
                </a:lnTo>
                <a:lnTo>
                  <a:pt x="505" y="413"/>
                </a:lnTo>
                <a:lnTo>
                  <a:pt x="503" y="411"/>
                </a:lnTo>
                <a:lnTo>
                  <a:pt x="501" y="411"/>
                </a:lnTo>
                <a:lnTo>
                  <a:pt x="495" y="409"/>
                </a:lnTo>
                <a:lnTo>
                  <a:pt x="492" y="409"/>
                </a:lnTo>
                <a:lnTo>
                  <a:pt x="488" y="409"/>
                </a:lnTo>
                <a:lnTo>
                  <a:pt x="482" y="409"/>
                </a:lnTo>
                <a:lnTo>
                  <a:pt x="478" y="409"/>
                </a:lnTo>
                <a:lnTo>
                  <a:pt x="467" y="407"/>
                </a:lnTo>
                <a:lnTo>
                  <a:pt x="467" y="407"/>
                </a:lnTo>
                <a:lnTo>
                  <a:pt x="465" y="405"/>
                </a:lnTo>
                <a:lnTo>
                  <a:pt x="463" y="405"/>
                </a:lnTo>
                <a:lnTo>
                  <a:pt x="461" y="403"/>
                </a:lnTo>
                <a:lnTo>
                  <a:pt x="461" y="403"/>
                </a:lnTo>
                <a:lnTo>
                  <a:pt x="459" y="405"/>
                </a:lnTo>
                <a:lnTo>
                  <a:pt x="457" y="405"/>
                </a:lnTo>
                <a:lnTo>
                  <a:pt x="453" y="403"/>
                </a:lnTo>
                <a:lnTo>
                  <a:pt x="451" y="403"/>
                </a:lnTo>
                <a:lnTo>
                  <a:pt x="444" y="401"/>
                </a:lnTo>
                <a:lnTo>
                  <a:pt x="444" y="401"/>
                </a:lnTo>
                <a:lnTo>
                  <a:pt x="442" y="401"/>
                </a:lnTo>
                <a:lnTo>
                  <a:pt x="436" y="401"/>
                </a:lnTo>
                <a:lnTo>
                  <a:pt x="432" y="401"/>
                </a:lnTo>
                <a:lnTo>
                  <a:pt x="432" y="403"/>
                </a:lnTo>
                <a:lnTo>
                  <a:pt x="430" y="401"/>
                </a:lnTo>
                <a:lnTo>
                  <a:pt x="427" y="401"/>
                </a:lnTo>
                <a:lnTo>
                  <a:pt x="425" y="401"/>
                </a:lnTo>
                <a:lnTo>
                  <a:pt x="421" y="401"/>
                </a:lnTo>
                <a:lnTo>
                  <a:pt x="419" y="401"/>
                </a:lnTo>
                <a:lnTo>
                  <a:pt x="417" y="403"/>
                </a:lnTo>
                <a:lnTo>
                  <a:pt x="407" y="401"/>
                </a:lnTo>
                <a:lnTo>
                  <a:pt x="409" y="401"/>
                </a:lnTo>
                <a:lnTo>
                  <a:pt x="409" y="398"/>
                </a:lnTo>
                <a:lnTo>
                  <a:pt x="409" y="398"/>
                </a:lnTo>
                <a:lnTo>
                  <a:pt x="402" y="398"/>
                </a:lnTo>
                <a:lnTo>
                  <a:pt x="402" y="398"/>
                </a:lnTo>
                <a:lnTo>
                  <a:pt x="402" y="396"/>
                </a:lnTo>
                <a:lnTo>
                  <a:pt x="400" y="396"/>
                </a:lnTo>
                <a:lnTo>
                  <a:pt x="398" y="396"/>
                </a:lnTo>
                <a:lnTo>
                  <a:pt x="400" y="394"/>
                </a:lnTo>
                <a:lnTo>
                  <a:pt x="402" y="392"/>
                </a:lnTo>
                <a:lnTo>
                  <a:pt x="402" y="390"/>
                </a:lnTo>
                <a:lnTo>
                  <a:pt x="398" y="390"/>
                </a:lnTo>
                <a:lnTo>
                  <a:pt x="396" y="390"/>
                </a:lnTo>
                <a:lnTo>
                  <a:pt x="394" y="390"/>
                </a:lnTo>
                <a:lnTo>
                  <a:pt x="388" y="388"/>
                </a:lnTo>
                <a:lnTo>
                  <a:pt x="383" y="390"/>
                </a:lnTo>
                <a:lnTo>
                  <a:pt x="381" y="390"/>
                </a:lnTo>
                <a:lnTo>
                  <a:pt x="377" y="390"/>
                </a:lnTo>
                <a:lnTo>
                  <a:pt x="373" y="392"/>
                </a:lnTo>
                <a:lnTo>
                  <a:pt x="371" y="392"/>
                </a:lnTo>
                <a:lnTo>
                  <a:pt x="369" y="390"/>
                </a:lnTo>
                <a:lnTo>
                  <a:pt x="365" y="390"/>
                </a:lnTo>
                <a:lnTo>
                  <a:pt x="367" y="388"/>
                </a:lnTo>
                <a:lnTo>
                  <a:pt x="367" y="388"/>
                </a:lnTo>
                <a:lnTo>
                  <a:pt x="365" y="386"/>
                </a:lnTo>
                <a:lnTo>
                  <a:pt x="362" y="384"/>
                </a:lnTo>
                <a:lnTo>
                  <a:pt x="360" y="384"/>
                </a:lnTo>
                <a:lnTo>
                  <a:pt x="358" y="384"/>
                </a:lnTo>
                <a:lnTo>
                  <a:pt x="358" y="386"/>
                </a:lnTo>
                <a:lnTo>
                  <a:pt x="354" y="390"/>
                </a:lnTo>
                <a:lnTo>
                  <a:pt x="352" y="390"/>
                </a:lnTo>
                <a:lnTo>
                  <a:pt x="350" y="392"/>
                </a:lnTo>
                <a:lnTo>
                  <a:pt x="348" y="390"/>
                </a:lnTo>
                <a:lnTo>
                  <a:pt x="348" y="390"/>
                </a:lnTo>
                <a:lnTo>
                  <a:pt x="346" y="388"/>
                </a:lnTo>
                <a:lnTo>
                  <a:pt x="350" y="388"/>
                </a:lnTo>
                <a:lnTo>
                  <a:pt x="352" y="386"/>
                </a:lnTo>
                <a:lnTo>
                  <a:pt x="354" y="384"/>
                </a:lnTo>
                <a:lnTo>
                  <a:pt x="352" y="382"/>
                </a:lnTo>
                <a:lnTo>
                  <a:pt x="350" y="382"/>
                </a:lnTo>
                <a:lnTo>
                  <a:pt x="342" y="380"/>
                </a:lnTo>
                <a:lnTo>
                  <a:pt x="339" y="378"/>
                </a:lnTo>
                <a:lnTo>
                  <a:pt x="342" y="378"/>
                </a:lnTo>
                <a:lnTo>
                  <a:pt x="342" y="378"/>
                </a:lnTo>
                <a:lnTo>
                  <a:pt x="342" y="375"/>
                </a:lnTo>
                <a:lnTo>
                  <a:pt x="337" y="378"/>
                </a:lnTo>
                <a:lnTo>
                  <a:pt x="333" y="382"/>
                </a:lnTo>
                <a:lnTo>
                  <a:pt x="331" y="384"/>
                </a:lnTo>
                <a:lnTo>
                  <a:pt x="329" y="386"/>
                </a:lnTo>
                <a:lnTo>
                  <a:pt x="325" y="388"/>
                </a:lnTo>
                <a:lnTo>
                  <a:pt x="321" y="390"/>
                </a:lnTo>
                <a:lnTo>
                  <a:pt x="318" y="390"/>
                </a:lnTo>
                <a:lnTo>
                  <a:pt x="312" y="390"/>
                </a:lnTo>
                <a:lnTo>
                  <a:pt x="312" y="392"/>
                </a:lnTo>
                <a:lnTo>
                  <a:pt x="310" y="392"/>
                </a:lnTo>
                <a:lnTo>
                  <a:pt x="304" y="392"/>
                </a:lnTo>
                <a:lnTo>
                  <a:pt x="304" y="392"/>
                </a:lnTo>
                <a:lnTo>
                  <a:pt x="300" y="394"/>
                </a:lnTo>
                <a:lnTo>
                  <a:pt x="300" y="394"/>
                </a:lnTo>
                <a:lnTo>
                  <a:pt x="300" y="392"/>
                </a:lnTo>
                <a:lnTo>
                  <a:pt x="300" y="392"/>
                </a:lnTo>
                <a:lnTo>
                  <a:pt x="302" y="392"/>
                </a:lnTo>
                <a:lnTo>
                  <a:pt x="302" y="390"/>
                </a:lnTo>
                <a:lnTo>
                  <a:pt x="302" y="390"/>
                </a:lnTo>
                <a:lnTo>
                  <a:pt x="300" y="390"/>
                </a:lnTo>
                <a:lnTo>
                  <a:pt x="293" y="392"/>
                </a:lnTo>
                <a:lnTo>
                  <a:pt x="289" y="396"/>
                </a:lnTo>
                <a:lnTo>
                  <a:pt x="291" y="396"/>
                </a:lnTo>
                <a:lnTo>
                  <a:pt x="293" y="398"/>
                </a:lnTo>
                <a:lnTo>
                  <a:pt x="300" y="398"/>
                </a:lnTo>
                <a:lnTo>
                  <a:pt x="293" y="401"/>
                </a:lnTo>
                <a:lnTo>
                  <a:pt x="293" y="401"/>
                </a:lnTo>
                <a:lnTo>
                  <a:pt x="291" y="401"/>
                </a:lnTo>
                <a:lnTo>
                  <a:pt x="291" y="403"/>
                </a:lnTo>
                <a:lnTo>
                  <a:pt x="291" y="405"/>
                </a:lnTo>
                <a:lnTo>
                  <a:pt x="291" y="405"/>
                </a:lnTo>
                <a:lnTo>
                  <a:pt x="291" y="405"/>
                </a:lnTo>
                <a:lnTo>
                  <a:pt x="289" y="405"/>
                </a:lnTo>
                <a:lnTo>
                  <a:pt x="289" y="401"/>
                </a:lnTo>
                <a:lnTo>
                  <a:pt x="289" y="401"/>
                </a:lnTo>
                <a:lnTo>
                  <a:pt x="291" y="398"/>
                </a:lnTo>
                <a:lnTo>
                  <a:pt x="289" y="398"/>
                </a:lnTo>
                <a:lnTo>
                  <a:pt x="287" y="398"/>
                </a:lnTo>
                <a:lnTo>
                  <a:pt x="281" y="401"/>
                </a:lnTo>
                <a:lnTo>
                  <a:pt x="281" y="403"/>
                </a:lnTo>
                <a:lnTo>
                  <a:pt x="274" y="405"/>
                </a:lnTo>
                <a:lnTo>
                  <a:pt x="266" y="407"/>
                </a:lnTo>
                <a:lnTo>
                  <a:pt x="264" y="407"/>
                </a:lnTo>
                <a:lnTo>
                  <a:pt x="260" y="409"/>
                </a:lnTo>
                <a:lnTo>
                  <a:pt x="260" y="409"/>
                </a:lnTo>
                <a:lnTo>
                  <a:pt x="260" y="409"/>
                </a:lnTo>
                <a:lnTo>
                  <a:pt x="262" y="407"/>
                </a:lnTo>
                <a:lnTo>
                  <a:pt x="264" y="407"/>
                </a:lnTo>
                <a:lnTo>
                  <a:pt x="264" y="407"/>
                </a:lnTo>
                <a:lnTo>
                  <a:pt x="264" y="405"/>
                </a:lnTo>
                <a:lnTo>
                  <a:pt x="264" y="405"/>
                </a:lnTo>
                <a:lnTo>
                  <a:pt x="262" y="405"/>
                </a:lnTo>
                <a:lnTo>
                  <a:pt x="262" y="405"/>
                </a:lnTo>
                <a:lnTo>
                  <a:pt x="260" y="407"/>
                </a:lnTo>
                <a:lnTo>
                  <a:pt x="256" y="411"/>
                </a:lnTo>
                <a:lnTo>
                  <a:pt x="247" y="419"/>
                </a:lnTo>
                <a:lnTo>
                  <a:pt x="245" y="424"/>
                </a:lnTo>
                <a:lnTo>
                  <a:pt x="245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30"/>
                </a:lnTo>
                <a:lnTo>
                  <a:pt x="239" y="434"/>
                </a:lnTo>
                <a:lnTo>
                  <a:pt x="235" y="438"/>
                </a:lnTo>
                <a:lnTo>
                  <a:pt x="230" y="438"/>
                </a:lnTo>
                <a:lnTo>
                  <a:pt x="228" y="440"/>
                </a:lnTo>
                <a:lnTo>
                  <a:pt x="218" y="440"/>
                </a:lnTo>
                <a:lnTo>
                  <a:pt x="216" y="440"/>
                </a:lnTo>
                <a:lnTo>
                  <a:pt x="210" y="443"/>
                </a:lnTo>
                <a:lnTo>
                  <a:pt x="199" y="440"/>
                </a:lnTo>
                <a:lnTo>
                  <a:pt x="201" y="443"/>
                </a:lnTo>
                <a:lnTo>
                  <a:pt x="199" y="449"/>
                </a:lnTo>
                <a:lnTo>
                  <a:pt x="197" y="453"/>
                </a:lnTo>
                <a:lnTo>
                  <a:pt x="197" y="453"/>
                </a:lnTo>
                <a:lnTo>
                  <a:pt x="195" y="455"/>
                </a:lnTo>
                <a:lnTo>
                  <a:pt x="193" y="453"/>
                </a:lnTo>
                <a:lnTo>
                  <a:pt x="195" y="453"/>
                </a:lnTo>
                <a:lnTo>
                  <a:pt x="193" y="453"/>
                </a:lnTo>
                <a:lnTo>
                  <a:pt x="191" y="455"/>
                </a:lnTo>
                <a:lnTo>
                  <a:pt x="195" y="455"/>
                </a:lnTo>
                <a:lnTo>
                  <a:pt x="197" y="455"/>
                </a:lnTo>
                <a:lnTo>
                  <a:pt x="199" y="457"/>
                </a:lnTo>
                <a:lnTo>
                  <a:pt x="203" y="459"/>
                </a:lnTo>
                <a:lnTo>
                  <a:pt x="212" y="461"/>
                </a:lnTo>
                <a:lnTo>
                  <a:pt x="230" y="472"/>
                </a:lnTo>
                <a:lnTo>
                  <a:pt x="233" y="476"/>
                </a:lnTo>
                <a:lnTo>
                  <a:pt x="235" y="480"/>
                </a:lnTo>
                <a:lnTo>
                  <a:pt x="237" y="482"/>
                </a:lnTo>
                <a:lnTo>
                  <a:pt x="239" y="484"/>
                </a:lnTo>
                <a:lnTo>
                  <a:pt x="247" y="487"/>
                </a:lnTo>
                <a:lnTo>
                  <a:pt x="249" y="487"/>
                </a:lnTo>
                <a:lnTo>
                  <a:pt x="251" y="487"/>
                </a:lnTo>
                <a:lnTo>
                  <a:pt x="256" y="484"/>
                </a:lnTo>
                <a:lnTo>
                  <a:pt x="256" y="487"/>
                </a:lnTo>
                <a:lnTo>
                  <a:pt x="256" y="487"/>
                </a:lnTo>
                <a:lnTo>
                  <a:pt x="262" y="487"/>
                </a:lnTo>
                <a:lnTo>
                  <a:pt x="264" y="487"/>
                </a:lnTo>
                <a:lnTo>
                  <a:pt x="266" y="489"/>
                </a:lnTo>
                <a:lnTo>
                  <a:pt x="264" y="489"/>
                </a:lnTo>
                <a:lnTo>
                  <a:pt x="262" y="493"/>
                </a:lnTo>
                <a:lnTo>
                  <a:pt x="262" y="495"/>
                </a:lnTo>
                <a:lnTo>
                  <a:pt x="266" y="497"/>
                </a:lnTo>
                <a:lnTo>
                  <a:pt x="266" y="497"/>
                </a:lnTo>
                <a:lnTo>
                  <a:pt x="270" y="499"/>
                </a:lnTo>
                <a:lnTo>
                  <a:pt x="274" y="495"/>
                </a:lnTo>
                <a:lnTo>
                  <a:pt x="277" y="495"/>
                </a:lnTo>
                <a:lnTo>
                  <a:pt x="281" y="497"/>
                </a:lnTo>
                <a:lnTo>
                  <a:pt x="285" y="497"/>
                </a:lnTo>
                <a:lnTo>
                  <a:pt x="285" y="497"/>
                </a:lnTo>
                <a:lnTo>
                  <a:pt x="287" y="499"/>
                </a:lnTo>
                <a:lnTo>
                  <a:pt x="287" y="501"/>
                </a:lnTo>
                <a:lnTo>
                  <a:pt x="281" y="503"/>
                </a:lnTo>
                <a:lnTo>
                  <a:pt x="279" y="503"/>
                </a:lnTo>
                <a:lnTo>
                  <a:pt x="274" y="501"/>
                </a:lnTo>
                <a:lnTo>
                  <a:pt x="272" y="499"/>
                </a:lnTo>
                <a:lnTo>
                  <a:pt x="270" y="499"/>
                </a:lnTo>
                <a:lnTo>
                  <a:pt x="266" y="501"/>
                </a:lnTo>
                <a:lnTo>
                  <a:pt x="262" y="499"/>
                </a:lnTo>
                <a:lnTo>
                  <a:pt x="260" y="495"/>
                </a:lnTo>
                <a:lnTo>
                  <a:pt x="260" y="493"/>
                </a:lnTo>
                <a:lnTo>
                  <a:pt x="260" y="493"/>
                </a:lnTo>
                <a:lnTo>
                  <a:pt x="258" y="489"/>
                </a:lnTo>
                <a:lnTo>
                  <a:pt x="256" y="489"/>
                </a:lnTo>
                <a:lnTo>
                  <a:pt x="254" y="489"/>
                </a:lnTo>
                <a:lnTo>
                  <a:pt x="251" y="491"/>
                </a:lnTo>
                <a:lnTo>
                  <a:pt x="254" y="493"/>
                </a:lnTo>
                <a:lnTo>
                  <a:pt x="254" y="495"/>
                </a:lnTo>
                <a:lnTo>
                  <a:pt x="256" y="495"/>
                </a:lnTo>
                <a:lnTo>
                  <a:pt x="258" y="495"/>
                </a:lnTo>
                <a:lnTo>
                  <a:pt x="262" y="499"/>
                </a:lnTo>
                <a:lnTo>
                  <a:pt x="262" y="501"/>
                </a:lnTo>
                <a:lnTo>
                  <a:pt x="264" y="503"/>
                </a:lnTo>
                <a:lnTo>
                  <a:pt x="268" y="501"/>
                </a:lnTo>
                <a:lnTo>
                  <a:pt x="274" y="503"/>
                </a:lnTo>
                <a:lnTo>
                  <a:pt x="274" y="505"/>
                </a:lnTo>
                <a:lnTo>
                  <a:pt x="274" y="508"/>
                </a:lnTo>
                <a:lnTo>
                  <a:pt x="274" y="505"/>
                </a:lnTo>
                <a:lnTo>
                  <a:pt x="272" y="505"/>
                </a:lnTo>
                <a:lnTo>
                  <a:pt x="270" y="505"/>
                </a:lnTo>
                <a:lnTo>
                  <a:pt x="268" y="505"/>
                </a:lnTo>
                <a:lnTo>
                  <a:pt x="268" y="505"/>
                </a:lnTo>
                <a:lnTo>
                  <a:pt x="264" y="510"/>
                </a:lnTo>
                <a:lnTo>
                  <a:pt x="262" y="510"/>
                </a:lnTo>
                <a:lnTo>
                  <a:pt x="258" y="510"/>
                </a:lnTo>
                <a:lnTo>
                  <a:pt x="251" y="510"/>
                </a:lnTo>
                <a:lnTo>
                  <a:pt x="249" y="510"/>
                </a:lnTo>
                <a:lnTo>
                  <a:pt x="247" y="510"/>
                </a:lnTo>
                <a:lnTo>
                  <a:pt x="243" y="510"/>
                </a:lnTo>
                <a:lnTo>
                  <a:pt x="237" y="510"/>
                </a:lnTo>
                <a:lnTo>
                  <a:pt x="230" y="505"/>
                </a:lnTo>
                <a:lnTo>
                  <a:pt x="233" y="505"/>
                </a:lnTo>
                <a:lnTo>
                  <a:pt x="233" y="505"/>
                </a:lnTo>
                <a:lnTo>
                  <a:pt x="233" y="503"/>
                </a:lnTo>
                <a:lnTo>
                  <a:pt x="235" y="499"/>
                </a:lnTo>
                <a:lnTo>
                  <a:pt x="235" y="499"/>
                </a:lnTo>
                <a:lnTo>
                  <a:pt x="235" y="499"/>
                </a:lnTo>
                <a:lnTo>
                  <a:pt x="233" y="497"/>
                </a:lnTo>
                <a:lnTo>
                  <a:pt x="235" y="497"/>
                </a:lnTo>
                <a:lnTo>
                  <a:pt x="237" y="497"/>
                </a:lnTo>
                <a:lnTo>
                  <a:pt x="237" y="497"/>
                </a:lnTo>
                <a:lnTo>
                  <a:pt x="230" y="497"/>
                </a:lnTo>
                <a:lnTo>
                  <a:pt x="224" y="497"/>
                </a:lnTo>
                <a:lnTo>
                  <a:pt x="222" y="499"/>
                </a:lnTo>
                <a:lnTo>
                  <a:pt x="216" y="501"/>
                </a:lnTo>
                <a:lnTo>
                  <a:pt x="214" y="501"/>
                </a:lnTo>
                <a:lnTo>
                  <a:pt x="212" y="501"/>
                </a:lnTo>
                <a:lnTo>
                  <a:pt x="205" y="503"/>
                </a:lnTo>
                <a:lnTo>
                  <a:pt x="205" y="505"/>
                </a:lnTo>
                <a:lnTo>
                  <a:pt x="205" y="505"/>
                </a:lnTo>
                <a:lnTo>
                  <a:pt x="210" y="508"/>
                </a:lnTo>
                <a:lnTo>
                  <a:pt x="210" y="508"/>
                </a:lnTo>
                <a:lnTo>
                  <a:pt x="207" y="508"/>
                </a:lnTo>
                <a:lnTo>
                  <a:pt x="207" y="510"/>
                </a:lnTo>
                <a:lnTo>
                  <a:pt x="203" y="510"/>
                </a:lnTo>
                <a:lnTo>
                  <a:pt x="201" y="508"/>
                </a:lnTo>
                <a:lnTo>
                  <a:pt x="199" y="508"/>
                </a:lnTo>
                <a:lnTo>
                  <a:pt x="197" y="508"/>
                </a:lnTo>
                <a:lnTo>
                  <a:pt x="195" y="510"/>
                </a:lnTo>
                <a:lnTo>
                  <a:pt x="193" y="510"/>
                </a:lnTo>
                <a:lnTo>
                  <a:pt x="191" y="512"/>
                </a:lnTo>
                <a:lnTo>
                  <a:pt x="189" y="514"/>
                </a:lnTo>
                <a:lnTo>
                  <a:pt x="186" y="514"/>
                </a:lnTo>
                <a:lnTo>
                  <a:pt x="182" y="516"/>
                </a:lnTo>
                <a:lnTo>
                  <a:pt x="180" y="518"/>
                </a:lnTo>
                <a:lnTo>
                  <a:pt x="176" y="520"/>
                </a:lnTo>
                <a:lnTo>
                  <a:pt x="174" y="518"/>
                </a:lnTo>
                <a:lnTo>
                  <a:pt x="174" y="518"/>
                </a:lnTo>
                <a:lnTo>
                  <a:pt x="174" y="518"/>
                </a:lnTo>
                <a:lnTo>
                  <a:pt x="172" y="520"/>
                </a:lnTo>
                <a:lnTo>
                  <a:pt x="174" y="520"/>
                </a:lnTo>
                <a:lnTo>
                  <a:pt x="174" y="522"/>
                </a:lnTo>
                <a:lnTo>
                  <a:pt x="182" y="524"/>
                </a:lnTo>
                <a:lnTo>
                  <a:pt x="193" y="526"/>
                </a:lnTo>
                <a:lnTo>
                  <a:pt x="195" y="526"/>
                </a:lnTo>
                <a:lnTo>
                  <a:pt x="199" y="528"/>
                </a:lnTo>
                <a:lnTo>
                  <a:pt x="201" y="528"/>
                </a:lnTo>
                <a:lnTo>
                  <a:pt x="201" y="528"/>
                </a:lnTo>
                <a:lnTo>
                  <a:pt x="199" y="528"/>
                </a:lnTo>
                <a:lnTo>
                  <a:pt x="197" y="528"/>
                </a:lnTo>
                <a:lnTo>
                  <a:pt x="195" y="531"/>
                </a:lnTo>
                <a:lnTo>
                  <a:pt x="193" y="533"/>
                </a:lnTo>
                <a:lnTo>
                  <a:pt x="191" y="533"/>
                </a:lnTo>
                <a:lnTo>
                  <a:pt x="191" y="531"/>
                </a:lnTo>
                <a:lnTo>
                  <a:pt x="189" y="531"/>
                </a:lnTo>
                <a:lnTo>
                  <a:pt x="191" y="533"/>
                </a:lnTo>
                <a:lnTo>
                  <a:pt x="195" y="537"/>
                </a:lnTo>
                <a:lnTo>
                  <a:pt x="197" y="537"/>
                </a:lnTo>
                <a:lnTo>
                  <a:pt x="197" y="539"/>
                </a:lnTo>
                <a:lnTo>
                  <a:pt x="195" y="539"/>
                </a:lnTo>
                <a:lnTo>
                  <a:pt x="195" y="541"/>
                </a:lnTo>
                <a:lnTo>
                  <a:pt x="199" y="543"/>
                </a:lnTo>
                <a:lnTo>
                  <a:pt x="201" y="545"/>
                </a:lnTo>
                <a:lnTo>
                  <a:pt x="212" y="547"/>
                </a:lnTo>
                <a:lnTo>
                  <a:pt x="216" y="547"/>
                </a:lnTo>
                <a:lnTo>
                  <a:pt x="218" y="547"/>
                </a:lnTo>
                <a:lnTo>
                  <a:pt x="218" y="547"/>
                </a:lnTo>
                <a:lnTo>
                  <a:pt x="220" y="547"/>
                </a:lnTo>
                <a:lnTo>
                  <a:pt x="220" y="547"/>
                </a:lnTo>
                <a:lnTo>
                  <a:pt x="220" y="545"/>
                </a:lnTo>
                <a:lnTo>
                  <a:pt x="222" y="545"/>
                </a:lnTo>
                <a:lnTo>
                  <a:pt x="222" y="547"/>
                </a:lnTo>
                <a:lnTo>
                  <a:pt x="228" y="545"/>
                </a:lnTo>
                <a:lnTo>
                  <a:pt x="237" y="545"/>
                </a:lnTo>
                <a:lnTo>
                  <a:pt x="239" y="545"/>
                </a:lnTo>
                <a:lnTo>
                  <a:pt x="243" y="547"/>
                </a:lnTo>
                <a:lnTo>
                  <a:pt x="245" y="549"/>
                </a:lnTo>
                <a:lnTo>
                  <a:pt x="245" y="547"/>
                </a:lnTo>
                <a:lnTo>
                  <a:pt x="245" y="545"/>
                </a:lnTo>
                <a:lnTo>
                  <a:pt x="243" y="545"/>
                </a:lnTo>
                <a:lnTo>
                  <a:pt x="243" y="545"/>
                </a:lnTo>
                <a:lnTo>
                  <a:pt x="241" y="545"/>
                </a:lnTo>
                <a:lnTo>
                  <a:pt x="243" y="543"/>
                </a:lnTo>
                <a:lnTo>
                  <a:pt x="247" y="547"/>
                </a:lnTo>
                <a:lnTo>
                  <a:pt x="249" y="549"/>
                </a:lnTo>
                <a:lnTo>
                  <a:pt x="251" y="549"/>
                </a:lnTo>
                <a:lnTo>
                  <a:pt x="251" y="547"/>
                </a:lnTo>
                <a:lnTo>
                  <a:pt x="256" y="543"/>
                </a:lnTo>
                <a:lnTo>
                  <a:pt x="258" y="543"/>
                </a:lnTo>
                <a:lnTo>
                  <a:pt x="262" y="541"/>
                </a:lnTo>
                <a:lnTo>
                  <a:pt x="264" y="539"/>
                </a:lnTo>
                <a:lnTo>
                  <a:pt x="266" y="539"/>
                </a:lnTo>
                <a:lnTo>
                  <a:pt x="268" y="539"/>
                </a:lnTo>
                <a:lnTo>
                  <a:pt x="272" y="537"/>
                </a:lnTo>
                <a:lnTo>
                  <a:pt x="272" y="537"/>
                </a:lnTo>
                <a:lnTo>
                  <a:pt x="274" y="537"/>
                </a:lnTo>
                <a:lnTo>
                  <a:pt x="277" y="539"/>
                </a:lnTo>
                <a:lnTo>
                  <a:pt x="277" y="539"/>
                </a:lnTo>
                <a:lnTo>
                  <a:pt x="277" y="541"/>
                </a:lnTo>
                <a:lnTo>
                  <a:pt x="279" y="543"/>
                </a:lnTo>
                <a:lnTo>
                  <a:pt x="277" y="543"/>
                </a:lnTo>
                <a:lnTo>
                  <a:pt x="277" y="545"/>
                </a:lnTo>
                <a:lnTo>
                  <a:pt x="274" y="545"/>
                </a:lnTo>
                <a:lnTo>
                  <a:pt x="272" y="547"/>
                </a:lnTo>
                <a:lnTo>
                  <a:pt x="270" y="545"/>
                </a:lnTo>
                <a:lnTo>
                  <a:pt x="268" y="547"/>
                </a:lnTo>
                <a:lnTo>
                  <a:pt x="270" y="547"/>
                </a:lnTo>
                <a:lnTo>
                  <a:pt x="272" y="549"/>
                </a:lnTo>
                <a:lnTo>
                  <a:pt x="274" y="552"/>
                </a:lnTo>
                <a:lnTo>
                  <a:pt x="277" y="558"/>
                </a:lnTo>
                <a:lnTo>
                  <a:pt x="277" y="560"/>
                </a:lnTo>
                <a:lnTo>
                  <a:pt x="279" y="562"/>
                </a:lnTo>
                <a:lnTo>
                  <a:pt x="279" y="564"/>
                </a:lnTo>
                <a:lnTo>
                  <a:pt x="277" y="566"/>
                </a:lnTo>
                <a:lnTo>
                  <a:pt x="274" y="568"/>
                </a:lnTo>
                <a:lnTo>
                  <a:pt x="272" y="570"/>
                </a:lnTo>
                <a:lnTo>
                  <a:pt x="268" y="570"/>
                </a:lnTo>
                <a:lnTo>
                  <a:pt x="262" y="570"/>
                </a:lnTo>
                <a:lnTo>
                  <a:pt x="260" y="570"/>
                </a:lnTo>
                <a:lnTo>
                  <a:pt x="260" y="568"/>
                </a:lnTo>
                <a:lnTo>
                  <a:pt x="258" y="568"/>
                </a:lnTo>
                <a:lnTo>
                  <a:pt x="258" y="568"/>
                </a:lnTo>
                <a:lnTo>
                  <a:pt x="256" y="570"/>
                </a:lnTo>
                <a:lnTo>
                  <a:pt x="251" y="575"/>
                </a:lnTo>
                <a:lnTo>
                  <a:pt x="249" y="577"/>
                </a:lnTo>
                <a:lnTo>
                  <a:pt x="247" y="579"/>
                </a:lnTo>
                <a:lnTo>
                  <a:pt x="245" y="579"/>
                </a:lnTo>
                <a:lnTo>
                  <a:pt x="243" y="581"/>
                </a:lnTo>
                <a:lnTo>
                  <a:pt x="241" y="581"/>
                </a:lnTo>
                <a:lnTo>
                  <a:pt x="241" y="579"/>
                </a:lnTo>
                <a:lnTo>
                  <a:pt x="239" y="579"/>
                </a:lnTo>
                <a:lnTo>
                  <a:pt x="237" y="579"/>
                </a:lnTo>
                <a:lnTo>
                  <a:pt x="235" y="581"/>
                </a:lnTo>
                <a:lnTo>
                  <a:pt x="235" y="581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5" y="577"/>
                </a:lnTo>
                <a:lnTo>
                  <a:pt x="233" y="575"/>
                </a:lnTo>
                <a:lnTo>
                  <a:pt x="230" y="575"/>
                </a:lnTo>
                <a:lnTo>
                  <a:pt x="226" y="577"/>
                </a:lnTo>
                <a:lnTo>
                  <a:pt x="224" y="577"/>
                </a:lnTo>
                <a:lnTo>
                  <a:pt x="224" y="579"/>
                </a:lnTo>
                <a:lnTo>
                  <a:pt x="226" y="579"/>
                </a:lnTo>
                <a:lnTo>
                  <a:pt x="226" y="581"/>
                </a:lnTo>
                <a:lnTo>
                  <a:pt x="226" y="581"/>
                </a:lnTo>
                <a:lnTo>
                  <a:pt x="222" y="581"/>
                </a:lnTo>
                <a:lnTo>
                  <a:pt x="220" y="581"/>
                </a:lnTo>
                <a:lnTo>
                  <a:pt x="220" y="583"/>
                </a:lnTo>
                <a:lnTo>
                  <a:pt x="220" y="585"/>
                </a:lnTo>
                <a:lnTo>
                  <a:pt x="220" y="587"/>
                </a:lnTo>
                <a:lnTo>
                  <a:pt x="220" y="589"/>
                </a:lnTo>
                <a:lnTo>
                  <a:pt x="222" y="587"/>
                </a:lnTo>
                <a:lnTo>
                  <a:pt x="224" y="587"/>
                </a:lnTo>
                <a:lnTo>
                  <a:pt x="224" y="587"/>
                </a:lnTo>
                <a:lnTo>
                  <a:pt x="222" y="589"/>
                </a:lnTo>
                <a:lnTo>
                  <a:pt x="220" y="589"/>
                </a:lnTo>
                <a:lnTo>
                  <a:pt x="220" y="591"/>
                </a:lnTo>
                <a:lnTo>
                  <a:pt x="220" y="591"/>
                </a:lnTo>
                <a:lnTo>
                  <a:pt x="220" y="593"/>
                </a:lnTo>
                <a:lnTo>
                  <a:pt x="218" y="591"/>
                </a:lnTo>
                <a:lnTo>
                  <a:pt x="218" y="591"/>
                </a:lnTo>
                <a:lnTo>
                  <a:pt x="216" y="591"/>
                </a:lnTo>
                <a:lnTo>
                  <a:pt x="214" y="593"/>
                </a:lnTo>
                <a:lnTo>
                  <a:pt x="212" y="596"/>
                </a:lnTo>
                <a:lnTo>
                  <a:pt x="207" y="602"/>
                </a:lnTo>
                <a:lnTo>
                  <a:pt x="207" y="604"/>
                </a:lnTo>
                <a:lnTo>
                  <a:pt x="207" y="604"/>
                </a:lnTo>
                <a:lnTo>
                  <a:pt x="207" y="604"/>
                </a:lnTo>
                <a:lnTo>
                  <a:pt x="207" y="606"/>
                </a:lnTo>
                <a:lnTo>
                  <a:pt x="205" y="606"/>
                </a:lnTo>
                <a:lnTo>
                  <a:pt x="203" y="606"/>
                </a:lnTo>
                <a:lnTo>
                  <a:pt x="201" y="608"/>
                </a:lnTo>
                <a:lnTo>
                  <a:pt x="203" y="608"/>
                </a:lnTo>
                <a:lnTo>
                  <a:pt x="205" y="610"/>
                </a:lnTo>
                <a:lnTo>
                  <a:pt x="205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2"/>
                </a:lnTo>
                <a:lnTo>
                  <a:pt x="201" y="612"/>
                </a:lnTo>
                <a:lnTo>
                  <a:pt x="201" y="614"/>
                </a:lnTo>
                <a:lnTo>
                  <a:pt x="203" y="612"/>
                </a:lnTo>
                <a:lnTo>
                  <a:pt x="205" y="614"/>
                </a:lnTo>
                <a:lnTo>
                  <a:pt x="205" y="614"/>
                </a:lnTo>
                <a:lnTo>
                  <a:pt x="203" y="617"/>
                </a:lnTo>
                <a:lnTo>
                  <a:pt x="205" y="619"/>
                </a:lnTo>
                <a:lnTo>
                  <a:pt x="207" y="619"/>
                </a:lnTo>
                <a:lnTo>
                  <a:pt x="207" y="621"/>
                </a:lnTo>
                <a:lnTo>
                  <a:pt x="210" y="623"/>
                </a:lnTo>
                <a:lnTo>
                  <a:pt x="210" y="623"/>
                </a:lnTo>
                <a:lnTo>
                  <a:pt x="212" y="623"/>
                </a:lnTo>
                <a:lnTo>
                  <a:pt x="212" y="621"/>
                </a:lnTo>
                <a:lnTo>
                  <a:pt x="212" y="621"/>
                </a:lnTo>
                <a:lnTo>
                  <a:pt x="212" y="619"/>
                </a:lnTo>
                <a:lnTo>
                  <a:pt x="214" y="619"/>
                </a:lnTo>
                <a:lnTo>
                  <a:pt x="214" y="619"/>
                </a:lnTo>
                <a:lnTo>
                  <a:pt x="214" y="621"/>
                </a:lnTo>
                <a:lnTo>
                  <a:pt x="212" y="621"/>
                </a:lnTo>
                <a:lnTo>
                  <a:pt x="214" y="621"/>
                </a:lnTo>
                <a:lnTo>
                  <a:pt x="214" y="623"/>
                </a:lnTo>
                <a:lnTo>
                  <a:pt x="216" y="621"/>
                </a:lnTo>
                <a:lnTo>
                  <a:pt x="216" y="621"/>
                </a:lnTo>
                <a:lnTo>
                  <a:pt x="216" y="623"/>
                </a:lnTo>
                <a:lnTo>
                  <a:pt x="216" y="623"/>
                </a:lnTo>
                <a:lnTo>
                  <a:pt x="218" y="623"/>
                </a:lnTo>
                <a:lnTo>
                  <a:pt x="220" y="623"/>
                </a:lnTo>
                <a:lnTo>
                  <a:pt x="220" y="623"/>
                </a:lnTo>
                <a:lnTo>
                  <a:pt x="218" y="625"/>
                </a:lnTo>
                <a:lnTo>
                  <a:pt x="214" y="625"/>
                </a:lnTo>
                <a:lnTo>
                  <a:pt x="216" y="627"/>
                </a:lnTo>
                <a:lnTo>
                  <a:pt x="216" y="627"/>
                </a:lnTo>
                <a:lnTo>
                  <a:pt x="220" y="627"/>
                </a:lnTo>
                <a:lnTo>
                  <a:pt x="226" y="627"/>
                </a:lnTo>
                <a:lnTo>
                  <a:pt x="233" y="629"/>
                </a:lnTo>
                <a:lnTo>
                  <a:pt x="235" y="625"/>
                </a:lnTo>
                <a:lnTo>
                  <a:pt x="237" y="627"/>
                </a:lnTo>
                <a:lnTo>
                  <a:pt x="237" y="627"/>
                </a:lnTo>
                <a:lnTo>
                  <a:pt x="237" y="627"/>
                </a:lnTo>
                <a:lnTo>
                  <a:pt x="235" y="627"/>
                </a:lnTo>
                <a:lnTo>
                  <a:pt x="233" y="629"/>
                </a:lnTo>
                <a:lnTo>
                  <a:pt x="237" y="629"/>
                </a:lnTo>
                <a:lnTo>
                  <a:pt x="239" y="629"/>
                </a:lnTo>
                <a:lnTo>
                  <a:pt x="241" y="631"/>
                </a:lnTo>
                <a:lnTo>
                  <a:pt x="239" y="633"/>
                </a:lnTo>
                <a:lnTo>
                  <a:pt x="235" y="633"/>
                </a:lnTo>
                <a:lnTo>
                  <a:pt x="235" y="633"/>
                </a:lnTo>
                <a:lnTo>
                  <a:pt x="233" y="631"/>
                </a:lnTo>
                <a:lnTo>
                  <a:pt x="233" y="631"/>
                </a:lnTo>
                <a:lnTo>
                  <a:pt x="233" y="631"/>
                </a:lnTo>
                <a:lnTo>
                  <a:pt x="230" y="631"/>
                </a:lnTo>
                <a:lnTo>
                  <a:pt x="226" y="633"/>
                </a:lnTo>
                <a:lnTo>
                  <a:pt x="226" y="633"/>
                </a:lnTo>
                <a:lnTo>
                  <a:pt x="226" y="633"/>
                </a:lnTo>
                <a:lnTo>
                  <a:pt x="228" y="631"/>
                </a:lnTo>
                <a:lnTo>
                  <a:pt x="226" y="631"/>
                </a:lnTo>
                <a:lnTo>
                  <a:pt x="226" y="629"/>
                </a:lnTo>
                <a:lnTo>
                  <a:pt x="224" y="629"/>
                </a:lnTo>
                <a:lnTo>
                  <a:pt x="222" y="627"/>
                </a:lnTo>
                <a:lnTo>
                  <a:pt x="220" y="627"/>
                </a:lnTo>
                <a:lnTo>
                  <a:pt x="218" y="627"/>
                </a:lnTo>
                <a:lnTo>
                  <a:pt x="218" y="631"/>
                </a:lnTo>
                <a:lnTo>
                  <a:pt x="212" y="635"/>
                </a:lnTo>
                <a:lnTo>
                  <a:pt x="214" y="635"/>
                </a:lnTo>
                <a:lnTo>
                  <a:pt x="216" y="635"/>
                </a:lnTo>
                <a:lnTo>
                  <a:pt x="218" y="635"/>
                </a:lnTo>
                <a:lnTo>
                  <a:pt x="216" y="637"/>
                </a:lnTo>
                <a:lnTo>
                  <a:pt x="216" y="637"/>
                </a:lnTo>
                <a:lnTo>
                  <a:pt x="218" y="640"/>
                </a:lnTo>
                <a:lnTo>
                  <a:pt x="220" y="640"/>
                </a:lnTo>
                <a:lnTo>
                  <a:pt x="222" y="640"/>
                </a:lnTo>
                <a:lnTo>
                  <a:pt x="224" y="644"/>
                </a:lnTo>
                <a:lnTo>
                  <a:pt x="230" y="648"/>
                </a:lnTo>
                <a:lnTo>
                  <a:pt x="230" y="648"/>
                </a:lnTo>
                <a:lnTo>
                  <a:pt x="230" y="650"/>
                </a:lnTo>
                <a:lnTo>
                  <a:pt x="233" y="650"/>
                </a:lnTo>
                <a:lnTo>
                  <a:pt x="237" y="650"/>
                </a:lnTo>
                <a:lnTo>
                  <a:pt x="243" y="650"/>
                </a:lnTo>
                <a:lnTo>
                  <a:pt x="247" y="648"/>
                </a:lnTo>
                <a:lnTo>
                  <a:pt x="249" y="648"/>
                </a:lnTo>
                <a:lnTo>
                  <a:pt x="254" y="648"/>
                </a:lnTo>
                <a:lnTo>
                  <a:pt x="254" y="646"/>
                </a:lnTo>
                <a:lnTo>
                  <a:pt x="254" y="644"/>
                </a:lnTo>
                <a:lnTo>
                  <a:pt x="254" y="642"/>
                </a:lnTo>
                <a:lnTo>
                  <a:pt x="254" y="642"/>
                </a:lnTo>
                <a:lnTo>
                  <a:pt x="251" y="642"/>
                </a:lnTo>
                <a:lnTo>
                  <a:pt x="251" y="640"/>
                </a:lnTo>
                <a:lnTo>
                  <a:pt x="254" y="637"/>
                </a:lnTo>
                <a:lnTo>
                  <a:pt x="258" y="633"/>
                </a:lnTo>
                <a:lnTo>
                  <a:pt x="258" y="633"/>
                </a:lnTo>
                <a:lnTo>
                  <a:pt x="260" y="631"/>
                </a:lnTo>
                <a:lnTo>
                  <a:pt x="260" y="631"/>
                </a:lnTo>
                <a:lnTo>
                  <a:pt x="262" y="631"/>
                </a:lnTo>
                <a:lnTo>
                  <a:pt x="262" y="631"/>
                </a:lnTo>
                <a:lnTo>
                  <a:pt x="258" y="633"/>
                </a:lnTo>
                <a:lnTo>
                  <a:pt x="256" y="637"/>
                </a:lnTo>
                <a:lnTo>
                  <a:pt x="256" y="642"/>
                </a:lnTo>
                <a:lnTo>
                  <a:pt x="258" y="644"/>
                </a:lnTo>
                <a:lnTo>
                  <a:pt x="260" y="648"/>
                </a:lnTo>
                <a:lnTo>
                  <a:pt x="262" y="652"/>
                </a:lnTo>
                <a:lnTo>
                  <a:pt x="264" y="656"/>
                </a:lnTo>
                <a:lnTo>
                  <a:pt x="264" y="656"/>
                </a:lnTo>
                <a:lnTo>
                  <a:pt x="262" y="658"/>
                </a:lnTo>
                <a:lnTo>
                  <a:pt x="262" y="661"/>
                </a:lnTo>
                <a:lnTo>
                  <a:pt x="260" y="663"/>
                </a:lnTo>
                <a:lnTo>
                  <a:pt x="262" y="665"/>
                </a:lnTo>
                <a:lnTo>
                  <a:pt x="262" y="667"/>
                </a:lnTo>
                <a:lnTo>
                  <a:pt x="264" y="667"/>
                </a:lnTo>
                <a:lnTo>
                  <a:pt x="266" y="667"/>
                </a:lnTo>
                <a:lnTo>
                  <a:pt x="264" y="667"/>
                </a:lnTo>
                <a:lnTo>
                  <a:pt x="264" y="669"/>
                </a:lnTo>
                <a:lnTo>
                  <a:pt x="264" y="671"/>
                </a:lnTo>
                <a:lnTo>
                  <a:pt x="264" y="673"/>
                </a:lnTo>
                <a:lnTo>
                  <a:pt x="262" y="673"/>
                </a:lnTo>
                <a:lnTo>
                  <a:pt x="260" y="675"/>
                </a:lnTo>
                <a:lnTo>
                  <a:pt x="258" y="675"/>
                </a:lnTo>
                <a:lnTo>
                  <a:pt x="264" y="677"/>
                </a:lnTo>
                <a:lnTo>
                  <a:pt x="270" y="675"/>
                </a:lnTo>
                <a:lnTo>
                  <a:pt x="270" y="673"/>
                </a:lnTo>
                <a:lnTo>
                  <a:pt x="270" y="673"/>
                </a:lnTo>
                <a:lnTo>
                  <a:pt x="272" y="673"/>
                </a:lnTo>
                <a:lnTo>
                  <a:pt x="272" y="673"/>
                </a:lnTo>
                <a:lnTo>
                  <a:pt x="277" y="671"/>
                </a:lnTo>
                <a:lnTo>
                  <a:pt x="279" y="671"/>
                </a:lnTo>
                <a:lnTo>
                  <a:pt x="281" y="669"/>
                </a:lnTo>
                <a:lnTo>
                  <a:pt x="283" y="669"/>
                </a:lnTo>
                <a:lnTo>
                  <a:pt x="285" y="667"/>
                </a:lnTo>
                <a:lnTo>
                  <a:pt x="285" y="669"/>
                </a:lnTo>
                <a:lnTo>
                  <a:pt x="287" y="671"/>
                </a:lnTo>
                <a:lnTo>
                  <a:pt x="291" y="671"/>
                </a:lnTo>
                <a:lnTo>
                  <a:pt x="291" y="671"/>
                </a:lnTo>
                <a:lnTo>
                  <a:pt x="293" y="671"/>
                </a:lnTo>
                <a:lnTo>
                  <a:pt x="295" y="671"/>
                </a:lnTo>
                <a:lnTo>
                  <a:pt x="298" y="673"/>
                </a:lnTo>
                <a:lnTo>
                  <a:pt x="300" y="673"/>
                </a:lnTo>
                <a:lnTo>
                  <a:pt x="304" y="679"/>
                </a:lnTo>
                <a:lnTo>
                  <a:pt x="306" y="682"/>
                </a:lnTo>
                <a:lnTo>
                  <a:pt x="308" y="679"/>
                </a:lnTo>
                <a:lnTo>
                  <a:pt x="308" y="677"/>
                </a:lnTo>
                <a:lnTo>
                  <a:pt x="306" y="673"/>
                </a:lnTo>
                <a:lnTo>
                  <a:pt x="306" y="673"/>
                </a:lnTo>
                <a:lnTo>
                  <a:pt x="308" y="671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10" y="669"/>
                </a:lnTo>
                <a:lnTo>
                  <a:pt x="312" y="667"/>
                </a:lnTo>
                <a:lnTo>
                  <a:pt x="312" y="667"/>
                </a:lnTo>
                <a:lnTo>
                  <a:pt x="316" y="667"/>
                </a:lnTo>
                <a:lnTo>
                  <a:pt x="318" y="669"/>
                </a:lnTo>
                <a:lnTo>
                  <a:pt x="316" y="669"/>
                </a:lnTo>
                <a:lnTo>
                  <a:pt x="314" y="669"/>
                </a:lnTo>
                <a:lnTo>
                  <a:pt x="312" y="669"/>
                </a:lnTo>
                <a:lnTo>
                  <a:pt x="312" y="669"/>
                </a:lnTo>
                <a:lnTo>
                  <a:pt x="312" y="671"/>
                </a:lnTo>
                <a:lnTo>
                  <a:pt x="312" y="673"/>
                </a:lnTo>
                <a:lnTo>
                  <a:pt x="312" y="673"/>
                </a:lnTo>
                <a:lnTo>
                  <a:pt x="314" y="675"/>
                </a:lnTo>
                <a:lnTo>
                  <a:pt x="316" y="675"/>
                </a:lnTo>
                <a:lnTo>
                  <a:pt x="318" y="675"/>
                </a:lnTo>
                <a:lnTo>
                  <a:pt x="323" y="673"/>
                </a:lnTo>
                <a:lnTo>
                  <a:pt x="331" y="671"/>
                </a:lnTo>
                <a:lnTo>
                  <a:pt x="333" y="669"/>
                </a:lnTo>
                <a:lnTo>
                  <a:pt x="335" y="665"/>
                </a:lnTo>
                <a:lnTo>
                  <a:pt x="335" y="669"/>
                </a:lnTo>
                <a:lnTo>
                  <a:pt x="333" y="673"/>
                </a:lnTo>
                <a:lnTo>
                  <a:pt x="333" y="673"/>
                </a:lnTo>
                <a:lnTo>
                  <a:pt x="333" y="673"/>
                </a:lnTo>
                <a:lnTo>
                  <a:pt x="329" y="675"/>
                </a:lnTo>
                <a:lnTo>
                  <a:pt x="327" y="679"/>
                </a:lnTo>
                <a:lnTo>
                  <a:pt x="325" y="679"/>
                </a:lnTo>
                <a:lnTo>
                  <a:pt x="325" y="682"/>
                </a:lnTo>
                <a:lnTo>
                  <a:pt x="327" y="684"/>
                </a:lnTo>
                <a:lnTo>
                  <a:pt x="327" y="684"/>
                </a:lnTo>
                <a:lnTo>
                  <a:pt x="329" y="684"/>
                </a:lnTo>
                <a:lnTo>
                  <a:pt x="331" y="686"/>
                </a:lnTo>
                <a:lnTo>
                  <a:pt x="327" y="686"/>
                </a:lnTo>
                <a:lnTo>
                  <a:pt x="325" y="686"/>
                </a:lnTo>
                <a:lnTo>
                  <a:pt x="325" y="688"/>
                </a:lnTo>
                <a:lnTo>
                  <a:pt x="325" y="692"/>
                </a:lnTo>
                <a:lnTo>
                  <a:pt x="323" y="694"/>
                </a:lnTo>
                <a:lnTo>
                  <a:pt x="323" y="696"/>
                </a:lnTo>
                <a:lnTo>
                  <a:pt x="323" y="696"/>
                </a:lnTo>
                <a:lnTo>
                  <a:pt x="325" y="698"/>
                </a:lnTo>
                <a:lnTo>
                  <a:pt x="325" y="698"/>
                </a:lnTo>
                <a:lnTo>
                  <a:pt x="325" y="698"/>
                </a:lnTo>
                <a:lnTo>
                  <a:pt x="327" y="698"/>
                </a:lnTo>
                <a:lnTo>
                  <a:pt x="327" y="698"/>
                </a:lnTo>
                <a:lnTo>
                  <a:pt x="325" y="700"/>
                </a:lnTo>
                <a:lnTo>
                  <a:pt x="325" y="700"/>
                </a:lnTo>
                <a:lnTo>
                  <a:pt x="323" y="698"/>
                </a:lnTo>
                <a:lnTo>
                  <a:pt x="323" y="698"/>
                </a:lnTo>
                <a:lnTo>
                  <a:pt x="323" y="698"/>
                </a:lnTo>
                <a:lnTo>
                  <a:pt x="321" y="698"/>
                </a:lnTo>
                <a:lnTo>
                  <a:pt x="321" y="698"/>
                </a:lnTo>
                <a:lnTo>
                  <a:pt x="318" y="700"/>
                </a:lnTo>
                <a:lnTo>
                  <a:pt x="316" y="702"/>
                </a:lnTo>
                <a:lnTo>
                  <a:pt x="316" y="702"/>
                </a:lnTo>
                <a:lnTo>
                  <a:pt x="314" y="705"/>
                </a:lnTo>
                <a:lnTo>
                  <a:pt x="312" y="707"/>
                </a:lnTo>
                <a:lnTo>
                  <a:pt x="310" y="707"/>
                </a:lnTo>
                <a:lnTo>
                  <a:pt x="310" y="709"/>
                </a:lnTo>
                <a:lnTo>
                  <a:pt x="308" y="709"/>
                </a:lnTo>
                <a:lnTo>
                  <a:pt x="308" y="711"/>
                </a:lnTo>
                <a:lnTo>
                  <a:pt x="308" y="713"/>
                </a:lnTo>
                <a:lnTo>
                  <a:pt x="310" y="713"/>
                </a:lnTo>
                <a:lnTo>
                  <a:pt x="308" y="713"/>
                </a:lnTo>
                <a:lnTo>
                  <a:pt x="308" y="715"/>
                </a:lnTo>
                <a:lnTo>
                  <a:pt x="308" y="713"/>
                </a:lnTo>
                <a:lnTo>
                  <a:pt x="306" y="713"/>
                </a:lnTo>
                <a:lnTo>
                  <a:pt x="306" y="713"/>
                </a:lnTo>
                <a:lnTo>
                  <a:pt x="306" y="713"/>
                </a:lnTo>
                <a:lnTo>
                  <a:pt x="304" y="713"/>
                </a:lnTo>
                <a:lnTo>
                  <a:pt x="302" y="715"/>
                </a:lnTo>
                <a:lnTo>
                  <a:pt x="300" y="717"/>
                </a:lnTo>
                <a:lnTo>
                  <a:pt x="293" y="719"/>
                </a:lnTo>
                <a:lnTo>
                  <a:pt x="289" y="721"/>
                </a:lnTo>
                <a:lnTo>
                  <a:pt x="287" y="721"/>
                </a:lnTo>
                <a:lnTo>
                  <a:pt x="285" y="723"/>
                </a:lnTo>
                <a:lnTo>
                  <a:pt x="285" y="726"/>
                </a:lnTo>
                <a:lnTo>
                  <a:pt x="283" y="728"/>
                </a:lnTo>
                <a:lnTo>
                  <a:pt x="283" y="730"/>
                </a:lnTo>
                <a:lnTo>
                  <a:pt x="283" y="730"/>
                </a:lnTo>
                <a:lnTo>
                  <a:pt x="283" y="732"/>
                </a:lnTo>
                <a:lnTo>
                  <a:pt x="283" y="732"/>
                </a:lnTo>
                <a:lnTo>
                  <a:pt x="285" y="732"/>
                </a:lnTo>
                <a:lnTo>
                  <a:pt x="285" y="734"/>
                </a:lnTo>
                <a:lnTo>
                  <a:pt x="285" y="734"/>
                </a:lnTo>
                <a:lnTo>
                  <a:pt x="285" y="734"/>
                </a:lnTo>
                <a:lnTo>
                  <a:pt x="283" y="734"/>
                </a:lnTo>
                <a:lnTo>
                  <a:pt x="283" y="734"/>
                </a:lnTo>
                <a:lnTo>
                  <a:pt x="283" y="734"/>
                </a:lnTo>
                <a:lnTo>
                  <a:pt x="281" y="732"/>
                </a:lnTo>
                <a:lnTo>
                  <a:pt x="279" y="732"/>
                </a:lnTo>
                <a:lnTo>
                  <a:pt x="279" y="734"/>
                </a:lnTo>
                <a:lnTo>
                  <a:pt x="279" y="734"/>
                </a:lnTo>
                <a:lnTo>
                  <a:pt x="279" y="736"/>
                </a:lnTo>
                <a:lnTo>
                  <a:pt x="279" y="736"/>
                </a:lnTo>
                <a:lnTo>
                  <a:pt x="277" y="734"/>
                </a:lnTo>
                <a:lnTo>
                  <a:pt x="274" y="732"/>
                </a:lnTo>
                <a:lnTo>
                  <a:pt x="274" y="732"/>
                </a:lnTo>
                <a:lnTo>
                  <a:pt x="277" y="732"/>
                </a:lnTo>
                <a:lnTo>
                  <a:pt x="277" y="730"/>
                </a:lnTo>
                <a:lnTo>
                  <a:pt x="277" y="730"/>
                </a:lnTo>
                <a:lnTo>
                  <a:pt x="277" y="730"/>
                </a:lnTo>
                <a:lnTo>
                  <a:pt x="272" y="732"/>
                </a:lnTo>
                <a:lnTo>
                  <a:pt x="272" y="732"/>
                </a:lnTo>
                <a:lnTo>
                  <a:pt x="272" y="730"/>
                </a:lnTo>
                <a:lnTo>
                  <a:pt x="272" y="730"/>
                </a:lnTo>
                <a:lnTo>
                  <a:pt x="272" y="730"/>
                </a:lnTo>
                <a:lnTo>
                  <a:pt x="266" y="732"/>
                </a:lnTo>
                <a:lnTo>
                  <a:pt x="262" y="734"/>
                </a:lnTo>
                <a:lnTo>
                  <a:pt x="258" y="736"/>
                </a:lnTo>
                <a:lnTo>
                  <a:pt x="256" y="738"/>
                </a:lnTo>
                <a:lnTo>
                  <a:pt x="254" y="740"/>
                </a:lnTo>
                <a:lnTo>
                  <a:pt x="251" y="742"/>
                </a:lnTo>
                <a:lnTo>
                  <a:pt x="249" y="744"/>
                </a:lnTo>
                <a:lnTo>
                  <a:pt x="249" y="744"/>
                </a:lnTo>
                <a:lnTo>
                  <a:pt x="247" y="747"/>
                </a:lnTo>
                <a:lnTo>
                  <a:pt x="247" y="747"/>
                </a:lnTo>
                <a:lnTo>
                  <a:pt x="247" y="747"/>
                </a:lnTo>
                <a:lnTo>
                  <a:pt x="245" y="747"/>
                </a:lnTo>
                <a:lnTo>
                  <a:pt x="245" y="747"/>
                </a:lnTo>
                <a:lnTo>
                  <a:pt x="245" y="747"/>
                </a:lnTo>
                <a:lnTo>
                  <a:pt x="243" y="749"/>
                </a:lnTo>
                <a:lnTo>
                  <a:pt x="241" y="749"/>
                </a:lnTo>
                <a:lnTo>
                  <a:pt x="241" y="749"/>
                </a:lnTo>
                <a:lnTo>
                  <a:pt x="243" y="751"/>
                </a:lnTo>
                <a:lnTo>
                  <a:pt x="241" y="751"/>
                </a:lnTo>
                <a:lnTo>
                  <a:pt x="241" y="753"/>
                </a:lnTo>
                <a:lnTo>
                  <a:pt x="241" y="753"/>
                </a:lnTo>
                <a:lnTo>
                  <a:pt x="243" y="753"/>
                </a:lnTo>
                <a:lnTo>
                  <a:pt x="243" y="753"/>
                </a:lnTo>
                <a:lnTo>
                  <a:pt x="245" y="753"/>
                </a:lnTo>
                <a:lnTo>
                  <a:pt x="245" y="751"/>
                </a:lnTo>
                <a:lnTo>
                  <a:pt x="245" y="749"/>
                </a:lnTo>
                <a:lnTo>
                  <a:pt x="245" y="749"/>
                </a:lnTo>
                <a:lnTo>
                  <a:pt x="247" y="749"/>
                </a:lnTo>
                <a:lnTo>
                  <a:pt x="247" y="751"/>
                </a:lnTo>
                <a:lnTo>
                  <a:pt x="249" y="751"/>
                </a:lnTo>
                <a:lnTo>
                  <a:pt x="251" y="751"/>
                </a:lnTo>
                <a:lnTo>
                  <a:pt x="251" y="749"/>
                </a:lnTo>
                <a:lnTo>
                  <a:pt x="251" y="749"/>
                </a:lnTo>
                <a:lnTo>
                  <a:pt x="251" y="747"/>
                </a:lnTo>
                <a:lnTo>
                  <a:pt x="251" y="744"/>
                </a:lnTo>
                <a:lnTo>
                  <a:pt x="254" y="744"/>
                </a:lnTo>
                <a:lnTo>
                  <a:pt x="254" y="747"/>
                </a:lnTo>
                <a:lnTo>
                  <a:pt x="256" y="747"/>
                </a:lnTo>
                <a:lnTo>
                  <a:pt x="256" y="749"/>
                </a:lnTo>
                <a:lnTo>
                  <a:pt x="254" y="749"/>
                </a:lnTo>
                <a:lnTo>
                  <a:pt x="254" y="749"/>
                </a:lnTo>
                <a:lnTo>
                  <a:pt x="254" y="749"/>
                </a:lnTo>
                <a:lnTo>
                  <a:pt x="256" y="749"/>
                </a:lnTo>
                <a:lnTo>
                  <a:pt x="256" y="749"/>
                </a:lnTo>
                <a:lnTo>
                  <a:pt x="258" y="749"/>
                </a:lnTo>
                <a:lnTo>
                  <a:pt x="258" y="749"/>
                </a:lnTo>
                <a:lnTo>
                  <a:pt x="258" y="747"/>
                </a:lnTo>
                <a:lnTo>
                  <a:pt x="260" y="747"/>
                </a:lnTo>
                <a:lnTo>
                  <a:pt x="262" y="747"/>
                </a:lnTo>
                <a:lnTo>
                  <a:pt x="264" y="742"/>
                </a:lnTo>
                <a:lnTo>
                  <a:pt x="264" y="742"/>
                </a:lnTo>
                <a:lnTo>
                  <a:pt x="266" y="740"/>
                </a:lnTo>
                <a:lnTo>
                  <a:pt x="266" y="738"/>
                </a:lnTo>
                <a:lnTo>
                  <a:pt x="266" y="738"/>
                </a:lnTo>
                <a:lnTo>
                  <a:pt x="268" y="738"/>
                </a:lnTo>
                <a:lnTo>
                  <a:pt x="268" y="738"/>
                </a:lnTo>
                <a:lnTo>
                  <a:pt x="270" y="738"/>
                </a:lnTo>
                <a:lnTo>
                  <a:pt x="272" y="738"/>
                </a:lnTo>
                <a:lnTo>
                  <a:pt x="272" y="738"/>
                </a:lnTo>
                <a:lnTo>
                  <a:pt x="272" y="740"/>
                </a:lnTo>
                <a:lnTo>
                  <a:pt x="270" y="738"/>
                </a:lnTo>
                <a:lnTo>
                  <a:pt x="270" y="738"/>
                </a:lnTo>
                <a:lnTo>
                  <a:pt x="270" y="740"/>
                </a:lnTo>
                <a:lnTo>
                  <a:pt x="268" y="740"/>
                </a:lnTo>
                <a:lnTo>
                  <a:pt x="268" y="740"/>
                </a:lnTo>
                <a:lnTo>
                  <a:pt x="268" y="742"/>
                </a:lnTo>
                <a:lnTo>
                  <a:pt x="268" y="742"/>
                </a:lnTo>
                <a:lnTo>
                  <a:pt x="270" y="742"/>
                </a:lnTo>
                <a:lnTo>
                  <a:pt x="272" y="742"/>
                </a:lnTo>
                <a:lnTo>
                  <a:pt x="274" y="742"/>
                </a:lnTo>
                <a:lnTo>
                  <a:pt x="274" y="742"/>
                </a:lnTo>
                <a:lnTo>
                  <a:pt x="277" y="740"/>
                </a:lnTo>
                <a:lnTo>
                  <a:pt x="277" y="740"/>
                </a:lnTo>
                <a:lnTo>
                  <a:pt x="279" y="740"/>
                </a:lnTo>
                <a:lnTo>
                  <a:pt x="279" y="740"/>
                </a:lnTo>
                <a:lnTo>
                  <a:pt x="281" y="740"/>
                </a:lnTo>
                <a:lnTo>
                  <a:pt x="281" y="738"/>
                </a:lnTo>
                <a:lnTo>
                  <a:pt x="281" y="740"/>
                </a:lnTo>
                <a:lnTo>
                  <a:pt x="283" y="740"/>
                </a:lnTo>
                <a:lnTo>
                  <a:pt x="283" y="738"/>
                </a:lnTo>
                <a:lnTo>
                  <a:pt x="283" y="738"/>
                </a:lnTo>
                <a:lnTo>
                  <a:pt x="285" y="738"/>
                </a:lnTo>
                <a:lnTo>
                  <a:pt x="287" y="736"/>
                </a:lnTo>
                <a:lnTo>
                  <a:pt x="289" y="734"/>
                </a:lnTo>
                <a:lnTo>
                  <a:pt x="291" y="734"/>
                </a:lnTo>
                <a:lnTo>
                  <a:pt x="291" y="734"/>
                </a:lnTo>
                <a:lnTo>
                  <a:pt x="291" y="734"/>
                </a:lnTo>
                <a:lnTo>
                  <a:pt x="293" y="734"/>
                </a:lnTo>
                <a:lnTo>
                  <a:pt x="293" y="734"/>
                </a:lnTo>
                <a:lnTo>
                  <a:pt x="293" y="734"/>
                </a:lnTo>
                <a:lnTo>
                  <a:pt x="295" y="734"/>
                </a:lnTo>
                <a:lnTo>
                  <a:pt x="295" y="734"/>
                </a:lnTo>
                <a:lnTo>
                  <a:pt x="295" y="738"/>
                </a:lnTo>
                <a:lnTo>
                  <a:pt x="295" y="738"/>
                </a:lnTo>
                <a:lnTo>
                  <a:pt x="295" y="738"/>
                </a:lnTo>
                <a:lnTo>
                  <a:pt x="295" y="736"/>
                </a:lnTo>
                <a:lnTo>
                  <a:pt x="295" y="736"/>
                </a:lnTo>
                <a:lnTo>
                  <a:pt x="298" y="734"/>
                </a:lnTo>
                <a:lnTo>
                  <a:pt x="298" y="734"/>
                </a:lnTo>
                <a:lnTo>
                  <a:pt x="308" y="730"/>
                </a:lnTo>
                <a:lnTo>
                  <a:pt x="308" y="730"/>
                </a:lnTo>
                <a:lnTo>
                  <a:pt x="310" y="728"/>
                </a:lnTo>
                <a:lnTo>
                  <a:pt x="310" y="726"/>
                </a:lnTo>
                <a:lnTo>
                  <a:pt x="310" y="726"/>
                </a:lnTo>
                <a:lnTo>
                  <a:pt x="310" y="728"/>
                </a:lnTo>
                <a:lnTo>
                  <a:pt x="310" y="728"/>
                </a:lnTo>
                <a:lnTo>
                  <a:pt x="312" y="730"/>
                </a:lnTo>
                <a:lnTo>
                  <a:pt x="312" y="728"/>
                </a:lnTo>
                <a:lnTo>
                  <a:pt x="312" y="728"/>
                </a:lnTo>
                <a:lnTo>
                  <a:pt x="314" y="726"/>
                </a:lnTo>
                <a:lnTo>
                  <a:pt x="314" y="726"/>
                </a:lnTo>
                <a:lnTo>
                  <a:pt x="314" y="726"/>
                </a:lnTo>
                <a:lnTo>
                  <a:pt x="314" y="723"/>
                </a:lnTo>
                <a:lnTo>
                  <a:pt x="312" y="723"/>
                </a:lnTo>
                <a:lnTo>
                  <a:pt x="312" y="723"/>
                </a:lnTo>
                <a:lnTo>
                  <a:pt x="310" y="723"/>
                </a:lnTo>
                <a:lnTo>
                  <a:pt x="310" y="723"/>
                </a:lnTo>
                <a:lnTo>
                  <a:pt x="310" y="723"/>
                </a:lnTo>
                <a:lnTo>
                  <a:pt x="312" y="721"/>
                </a:lnTo>
                <a:lnTo>
                  <a:pt x="314" y="721"/>
                </a:lnTo>
                <a:lnTo>
                  <a:pt x="316" y="721"/>
                </a:lnTo>
                <a:lnTo>
                  <a:pt x="316" y="719"/>
                </a:lnTo>
                <a:lnTo>
                  <a:pt x="318" y="719"/>
                </a:lnTo>
                <a:lnTo>
                  <a:pt x="318" y="719"/>
                </a:lnTo>
                <a:lnTo>
                  <a:pt x="321" y="719"/>
                </a:lnTo>
                <a:lnTo>
                  <a:pt x="321" y="719"/>
                </a:lnTo>
                <a:lnTo>
                  <a:pt x="318" y="719"/>
                </a:lnTo>
                <a:lnTo>
                  <a:pt x="318" y="719"/>
                </a:lnTo>
                <a:lnTo>
                  <a:pt x="318" y="717"/>
                </a:lnTo>
                <a:lnTo>
                  <a:pt x="321" y="717"/>
                </a:lnTo>
                <a:lnTo>
                  <a:pt x="323" y="717"/>
                </a:lnTo>
                <a:lnTo>
                  <a:pt x="323" y="717"/>
                </a:lnTo>
                <a:lnTo>
                  <a:pt x="325" y="717"/>
                </a:lnTo>
                <a:lnTo>
                  <a:pt x="325" y="717"/>
                </a:lnTo>
                <a:lnTo>
                  <a:pt x="325" y="717"/>
                </a:lnTo>
                <a:lnTo>
                  <a:pt x="327" y="715"/>
                </a:lnTo>
                <a:lnTo>
                  <a:pt x="327" y="715"/>
                </a:lnTo>
                <a:lnTo>
                  <a:pt x="327" y="713"/>
                </a:lnTo>
                <a:lnTo>
                  <a:pt x="329" y="713"/>
                </a:lnTo>
                <a:lnTo>
                  <a:pt x="329" y="713"/>
                </a:lnTo>
                <a:lnTo>
                  <a:pt x="331" y="713"/>
                </a:lnTo>
                <a:lnTo>
                  <a:pt x="331" y="713"/>
                </a:lnTo>
                <a:lnTo>
                  <a:pt x="333" y="713"/>
                </a:lnTo>
                <a:lnTo>
                  <a:pt x="333" y="711"/>
                </a:lnTo>
                <a:lnTo>
                  <a:pt x="335" y="711"/>
                </a:lnTo>
                <a:lnTo>
                  <a:pt x="335" y="711"/>
                </a:lnTo>
                <a:lnTo>
                  <a:pt x="335" y="711"/>
                </a:lnTo>
                <a:lnTo>
                  <a:pt x="337" y="709"/>
                </a:lnTo>
                <a:lnTo>
                  <a:pt x="337" y="709"/>
                </a:lnTo>
                <a:lnTo>
                  <a:pt x="339" y="709"/>
                </a:lnTo>
                <a:lnTo>
                  <a:pt x="339" y="709"/>
                </a:lnTo>
                <a:lnTo>
                  <a:pt x="339" y="709"/>
                </a:lnTo>
                <a:lnTo>
                  <a:pt x="342" y="707"/>
                </a:lnTo>
                <a:lnTo>
                  <a:pt x="342" y="705"/>
                </a:lnTo>
                <a:lnTo>
                  <a:pt x="342" y="705"/>
                </a:lnTo>
                <a:lnTo>
                  <a:pt x="342" y="705"/>
                </a:lnTo>
                <a:lnTo>
                  <a:pt x="342" y="702"/>
                </a:lnTo>
                <a:lnTo>
                  <a:pt x="342" y="702"/>
                </a:lnTo>
                <a:lnTo>
                  <a:pt x="342" y="702"/>
                </a:lnTo>
                <a:lnTo>
                  <a:pt x="344" y="700"/>
                </a:lnTo>
                <a:lnTo>
                  <a:pt x="346" y="700"/>
                </a:lnTo>
                <a:lnTo>
                  <a:pt x="346" y="700"/>
                </a:lnTo>
                <a:lnTo>
                  <a:pt x="348" y="700"/>
                </a:lnTo>
                <a:lnTo>
                  <a:pt x="348" y="698"/>
                </a:lnTo>
                <a:lnTo>
                  <a:pt x="348" y="698"/>
                </a:lnTo>
                <a:lnTo>
                  <a:pt x="350" y="698"/>
                </a:lnTo>
                <a:lnTo>
                  <a:pt x="350" y="698"/>
                </a:lnTo>
                <a:lnTo>
                  <a:pt x="352" y="696"/>
                </a:lnTo>
                <a:lnTo>
                  <a:pt x="354" y="696"/>
                </a:lnTo>
                <a:lnTo>
                  <a:pt x="354" y="696"/>
                </a:lnTo>
                <a:lnTo>
                  <a:pt x="354" y="694"/>
                </a:lnTo>
                <a:lnTo>
                  <a:pt x="354" y="694"/>
                </a:lnTo>
                <a:lnTo>
                  <a:pt x="356" y="694"/>
                </a:lnTo>
                <a:lnTo>
                  <a:pt x="358" y="694"/>
                </a:lnTo>
                <a:lnTo>
                  <a:pt x="360" y="692"/>
                </a:lnTo>
                <a:lnTo>
                  <a:pt x="360" y="690"/>
                </a:lnTo>
                <a:lnTo>
                  <a:pt x="362" y="688"/>
                </a:lnTo>
                <a:lnTo>
                  <a:pt x="369" y="688"/>
                </a:lnTo>
                <a:lnTo>
                  <a:pt x="369" y="688"/>
                </a:lnTo>
                <a:lnTo>
                  <a:pt x="369" y="686"/>
                </a:lnTo>
                <a:lnTo>
                  <a:pt x="371" y="686"/>
                </a:lnTo>
                <a:lnTo>
                  <a:pt x="373" y="686"/>
                </a:lnTo>
                <a:lnTo>
                  <a:pt x="373" y="686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5" y="682"/>
                </a:lnTo>
                <a:lnTo>
                  <a:pt x="375" y="682"/>
                </a:lnTo>
                <a:lnTo>
                  <a:pt x="375" y="679"/>
                </a:lnTo>
                <a:lnTo>
                  <a:pt x="377" y="679"/>
                </a:lnTo>
                <a:lnTo>
                  <a:pt x="379" y="677"/>
                </a:lnTo>
                <a:lnTo>
                  <a:pt x="379" y="677"/>
                </a:lnTo>
                <a:lnTo>
                  <a:pt x="381" y="675"/>
                </a:lnTo>
                <a:lnTo>
                  <a:pt x="381" y="675"/>
                </a:lnTo>
                <a:lnTo>
                  <a:pt x="386" y="673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69"/>
                </a:lnTo>
                <a:lnTo>
                  <a:pt x="381" y="667"/>
                </a:lnTo>
                <a:lnTo>
                  <a:pt x="379" y="667"/>
                </a:lnTo>
                <a:lnTo>
                  <a:pt x="377" y="667"/>
                </a:lnTo>
                <a:lnTo>
                  <a:pt x="375" y="665"/>
                </a:lnTo>
                <a:lnTo>
                  <a:pt x="375" y="665"/>
                </a:lnTo>
                <a:lnTo>
                  <a:pt x="375" y="663"/>
                </a:lnTo>
                <a:lnTo>
                  <a:pt x="375" y="661"/>
                </a:lnTo>
                <a:lnTo>
                  <a:pt x="375" y="661"/>
                </a:lnTo>
                <a:lnTo>
                  <a:pt x="379" y="658"/>
                </a:lnTo>
                <a:lnTo>
                  <a:pt x="379" y="656"/>
                </a:lnTo>
                <a:lnTo>
                  <a:pt x="381" y="656"/>
                </a:lnTo>
                <a:lnTo>
                  <a:pt x="381" y="656"/>
                </a:lnTo>
                <a:lnTo>
                  <a:pt x="381" y="654"/>
                </a:lnTo>
                <a:lnTo>
                  <a:pt x="381" y="654"/>
                </a:lnTo>
                <a:lnTo>
                  <a:pt x="381" y="654"/>
                </a:lnTo>
                <a:lnTo>
                  <a:pt x="383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4"/>
                </a:lnTo>
                <a:lnTo>
                  <a:pt x="386" y="654"/>
                </a:lnTo>
                <a:lnTo>
                  <a:pt x="388" y="654"/>
                </a:lnTo>
                <a:lnTo>
                  <a:pt x="390" y="652"/>
                </a:lnTo>
                <a:lnTo>
                  <a:pt x="390" y="652"/>
                </a:lnTo>
                <a:lnTo>
                  <a:pt x="392" y="652"/>
                </a:lnTo>
                <a:lnTo>
                  <a:pt x="390" y="650"/>
                </a:lnTo>
                <a:lnTo>
                  <a:pt x="388" y="650"/>
                </a:lnTo>
                <a:lnTo>
                  <a:pt x="388" y="650"/>
                </a:lnTo>
                <a:lnTo>
                  <a:pt x="390" y="650"/>
                </a:lnTo>
                <a:lnTo>
                  <a:pt x="394" y="648"/>
                </a:lnTo>
                <a:lnTo>
                  <a:pt x="394" y="648"/>
                </a:lnTo>
                <a:lnTo>
                  <a:pt x="396" y="646"/>
                </a:lnTo>
                <a:lnTo>
                  <a:pt x="396" y="646"/>
                </a:lnTo>
                <a:lnTo>
                  <a:pt x="396" y="646"/>
                </a:lnTo>
                <a:lnTo>
                  <a:pt x="396" y="644"/>
                </a:lnTo>
                <a:lnTo>
                  <a:pt x="394" y="644"/>
                </a:lnTo>
                <a:lnTo>
                  <a:pt x="392" y="642"/>
                </a:lnTo>
                <a:lnTo>
                  <a:pt x="390" y="640"/>
                </a:lnTo>
                <a:lnTo>
                  <a:pt x="392" y="640"/>
                </a:lnTo>
                <a:lnTo>
                  <a:pt x="392" y="640"/>
                </a:lnTo>
                <a:lnTo>
                  <a:pt x="394" y="642"/>
                </a:lnTo>
                <a:lnTo>
                  <a:pt x="396" y="642"/>
                </a:lnTo>
                <a:lnTo>
                  <a:pt x="396" y="642"/>
                </a:lnTo>
                <a:lnTo>
                  <a:pt x="398" y="642"/>
                </a:lnTo>
                <a:lnTo>
                  <a:pt x="400" y="640"/>
                </a:lnTo>
                <a:lnTo>
                  <a:pt x="402" y="640"/>
                </a:lnTo>
                <a:lnTo>
                  <a:pt x="402" y="637"/>
                </a:lnTo>
                <a:lnTo>
                  <a:pt x="400" y="637"/>
                </a:lnTo>
                <a:lnTo>
                  <a:pt x="400" y="637"/>
                </a:lnTo>
                <a:lnTo>
                  <a:pt x="402" y="635"/>
                </a:lnTo>
                <a:lnTo>
                  <a:pt x="407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29"/>
                </a:lnTo>
                <a:lnTo>
                  <a:pt x="409" y="629"/>
                </a:lnTo>
                <a:lnTo>
                  <a:pt x="409" y="627"/>
                </a:lnTo>
                <a:lnTo>
                  <a:pt x="411" y="625"/>
                </a:lnTo>
                <a:lnTo>
                  <a:pt x="413" y="625"/>
                </a:lnTo>
                <a:lnTo>
                  <a:pt x="417" y="625"/>
                </a:lnTo>
                <a:lnTo>
                  <a:pt x="417" y="623"/>
                </a:lnTo>
                <a:lnTo>
                  <a:pt x="419" y="623"/>
                </a:lnTo>
                <a:lnTo>
                  <a:pt x="421" y="621"/>
                </a:lnTo>
                <a:lnTo>
                  <a:pt x="425" y="619"/>
                </a:lnTo>
                <a:lnTo>
                  <a:pt x="427" y="619"/>
                </a:lnTo>
                <a:lnTo>
                  <a:pt x="427" y="619"/>
                </a:lnTo>
                <a:lnTo>
                  <a:pt x="427" y="619"/>
                </a:lnTo>
                <a:lnTo>
                  <a:pt x="434" y="619"/>
                </a:lnTo>
                <a:lnTo>
                  <a:pt x="436" y="619"/>
                </a:lnTo>
                <a:lnTo>
                  <a:pt x="436" y="619"/>
                </a:lnTo>
                <a:lnTo>
                  <a:pt x="436" y="617"/>
                </a:lnTo>
                <a:lnTo>
                  <a:pt x="438" y="617"/>
                </a:lnTo>
                <a:lnTo>
                  <a:pt x="440" y="614"/>
                </a:lnTo>
                <a:lnTo>
                  <a:pt x="440" y="614"/>
                </a:lnTo>
                <a:lnTo>
                  <a:pt x="442" y="614"/>
                </a:lnTo>
                <a:lnTo>
                  <a:pt x="444" y="614"/>
                </a:lnTo>
                <a:lnTo>
                  <a:pt x="440" y="617"/>
                </a:lnTo>
                <a:lnTo>
                  <a:pt x="438" y="617"/>
                </a:lnTo>
                <a:lnTo>
                  <a:pt x="438" y="619"/>
                </a:lnTo>
                <a:lnTo>
                  <a:pt x="436" y="619"/>
                </a:lnTo>
                <a:lnTo>
                  <a:pt x="436" y="621"/>
                </a:lnTo>
                <a:lnTo>
                  <a:pt x="436" y="621"/>
                </a:lnTo>
                <a:lnTo>
                  <a:pt x="434" y="621"/>
                </a:lnTo>
                <a:lnTo>
                  <a:pt x="434" y="621"/>
                </a:lnTo>
                <a:lnTo>
                  <a:pt x="436" y="623"/>
                </a:lnTo>
                <a:lnTo>
                  <a:pt x="440" y="625"/>
                </a:lnTo>
                <a:lnTo>
                  <a:pt x="442" y="627"/>
                </a:lnTo>
                <a:lnTo>
                  <a:pt x="446" y="627"/>
                </a:lnTo>
                <a:lnTo>
                  <a:pt x="448" y="627"/>
                </a:lnTo>
                <a:lnTo>
                  <a:pt x="448" y="627"/>
                </a:lnTo>
                <a:lnTo>
                  <a:pt x="446" y="627"/>
                </a:lnTo>
                <a:lnTo>
                  <a:pt x="440" y="627"/>
                </a:lnTo>
                <a:lnTo>
                  <a:pt x="436" y="627"/>
                </a:lnTo>
                <a:lnTo>
                  <a:pt x="434" y="627"/>
                </a:lnTo>
                <a:lnTo>
                  <a:pt x="434" y="627"/>
                </a:lnTo>
                <a:lnTo>
                  <a:pt x="432" y="627"/>
                </a:lnTo>
                <a:lnTo>
                  <a:pt x="430" y="625"/>
                </a:lnTo>
                <a:lnTo>
                  <a:pt x="430" y="625"/>
                </a:lnTo>
                <a:lnTo>
                  <a:pt x="427" y="625"/>
                </a:lnTo>
                <a:lnTo>
                  <a:pt x="423" y="627"/>
                </a:lnTo>
                <a:lnTo>
                  <a:pt x="421" y="629"/>
                </a:lnTo>
                <a:lnTo>
                  <a:pt x="415" y="631"/>
                </a:lnTo>
                <a:lnTo>
                  <a:pt x="415" y="631"/>
                </a:lnTo>
                <a:lnTo>
                  <a:pt x="415" y="633"/>
                </a:lnTo>
                <a:lnTo>
                  <a:pt x="415" y="635"/>
                </a:lnTo>
                <a:lnTo>
                  <a:pt x="415" y="637"/>
                </a:lnTo>
                <a:lnTo>
                  <a:pt x="415" y="642"/>
                </a:lnTo>
                <a:lnTo>
                  <a:pt x="413" y="642"/>
                </a:lnTo>
                <a:lnTo>
                  <a:pt x="411" y="646"/>
                </a:lnTo>
                <a:lnTo>
                  <a:pt x="409" y="648"/>
                </a:lnTo>
                <a:lnTo>
                  <a:pt x="409" y="648"/>
                </a:lnTo>
                <a:lnTo>
                  <a:pt x="409" y="652"/>
                </a:lnTo>
                <a:lnTo>
                  <a:pt x="409" y="652"/>
                </a:lnTo>
                <a:lnTo>
                  <a:pt x="409" y="654"/>
                </a:lnTo>
                <a:lnTo>
                  <a:pt x="413" y="654"/>
                </a:lnTo>
                <a:lnTo>
                  <a:pt x="413" y="654"/>
                </a:lnTo>
                <a:lnTo>
                  <a:pt x="415" y="654"/>
                </a:lnTo>
                <a:lnTo>
                  <a:pt x="419" y="652"/>
                </a:lnTo>
                <a:lnTo>
                  <a:pt x="419" y="652"/>
                </a:lnTo>
                <a:lnTo>
                  <a:pt x="419" y="652"/>
                </a:lnTo>
                <a:lnTo>
                  <a:pt x="417" y="654"/>
                </a:lnTo>
                <a:lnTo>
                  <a:pt x="417" y="656"/>
                </a:lnTo>
                <a:lnTo>
                  <a:pt x="415" y="656"/>
                </a:lnTo>
                <a:lnTo>
                  <a:pt x="413" y="658"/>
                </a:lnTo>
                <a:lnTo>
                  <a:pt x="411" y="658"/>
                </a:lnTo>
                <a:lnTo>
                  <a:pt x="409" y="661"/>
                </a:lnTo>
                <a:lnTo>
                  <a:pt x="407" y="661"/>
                </a:lnTo>
                <a:lnTo>
                  <a:pt x="407" y="661"/>
                </a:lnTo>
                <a:lnTo>
                  <a:pt x="407" y="663"/>
                </a:lnTo>
                <a:lnTo>
                  <a:pt x="407" y="663"/>
                </a:lnTo>
                <a:lnTo>
                  <a:pt x="407" y="663"/>
                </a:lnTo>
                <a:lnTo>
                  <a:pt x="409" y="665"/>
                </a:lnTo>
                <a:lnTo>
                  <a:pt x="411" y="665"/>
                </a:lnTo>
                <a:lnTo>
                  <a:pt x="413" y="663"/>
                </a:lnTo>
                <a:lnTo>
                  <a:pt x="415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9" y="663"/>
                </a:lnTo>
                <a:lnTo>
                  <a:pt x="421" y="663"/>
                </a:lnTo>
                <a:lnTo>
                  <a:pt x="421" y="663"/>
                </a:lnTo>
                <a:lnTo>
                  <a:pt x="421" y="663"/>
                </a:lnTo>
                <a:lnTo>
                  <a:pt x="423" y="661"/>
                </a:lnTo>
                <a:lnTo>
                  <a:pt x="425" y="658"/>
                </a:lnTo>
                <a:lnTo>
                  <a:pt x="425" y="658"/>
                </a:lnTo>
                <a:lnTo>
                  <a:pt x="425" y="656"/>
                </a:lnTo>
                <a:lnTo>
                  <a:pt x="425" y="656"/>
                </a:lnTo>
                <a:lnTo>
                  <a:pt x="425" y="656"/>
                </a:lnTo>
                <a:lnTo>
                  <a:pt x="427" y="656"/>
                </a:lnTo>
                <a:lnTo>
                  <a:pt x="427" y="656"/>
                </a:lnTo>
                <a:lnTo>
                  <a:pt x="430" y="656"/>
                </a:lnTo>
                <a:lnTo>
                  <a:pt x="430" y="656"/>
                </a:lnTo>
                <a:lnTo>
                  <a:pt x="432" y="656"/>
                </a:lnTo>
                <a:lnTo>
                  <a:pt x="432" y="656"/>
                </a:lnTo>
                <a:lnTo>
                  <a:pt x="436" y="654"/>
                </a:lnTo>
                <a:lnTo>
                  <a:pt x="436" y="652"/>
                </a:lnTo>
                <a:lnTo>
                  <a:pt x="434" y="652"/>
                </a:lnTo>
                <a:lnTo>
                  <a:pt x="434" y="652"/>
                </a:lnTo>
                <a:lnTo>
                  <a:pt x="436" y="652"/>
                </a:lnTo>
                <a:lnTo>
                  <a:pt x="438" y="652"/>
                </a:lnTo>
                <a:lnTo>
                  <a:pt x="438" y="652"/>
                </a:lnTo>
                <a:lnTo>
                  <a:pt x="438" y="650"/>
                </a:lnTo>
                <a:lnTo>
                  <a:pt x="438" y="650"/>
                </a:lnTo>
                <a:lnTo>
                  <a:pt x="438" y="648"/>
                </a:lnTo>
                <a:lnTo>
                  <a:pt x="440" y="650"/>
                </a:lnTo>
                <a:lnTo>
                  <a:pt x="440" y="652"/>
                </a:lnTo>
                <a:lnTo>
                  <a:pt x="440" y="652"/>
                </a:lnTo>
                <a:lnTo>
                  <a:pt x="440" y="652"/>
                </a:lnTo>
                <a:lnTo>
                  <a:pt x="442" y="650"/>
                </a:lnTo>
                <a:lnTo>
                  <a:pt x="442" y="648"/>
                </a:lnTo>
                <a:lnTo>
                  <a:pt x="442" y="646"/>
                </a:lnTo>
                <a:lnTo>
                  <a:pt x="442" y="644"/>
                </a:lnTo>
                <a:lnTo>
                  <a:pt x="444" y="644"/>
                </a:lnTo>
                <a:lnTo>
                  <a:pt x="444" y="646"/>
                </a:lnTo>
                <a:lnTo>
                  <a:pt x="444" y="646"/>
                </a:lnTo>
                <a:lnTo>
                  <a:pt x="448" y="646"/>
                </a:lnTo>
                <a:lnTo>
                  <a:pt x="448" y="646"/>
                </a:lnTo>
                <a:lnTo>
                  <a:pt x="448" y="648"/>
                </a:lnTo>
                <a:lnTo>
                  <a:pt x="451" y="648"/>
                </a:lnTo>
                <a:lnTo>
                  <a:pt x="453" y="648"/>
                </a:lnTo>
                <a:lnTo>
                  <a:pt x="455" y="648"/>
                </a:lnTo>
                <a:lnTo>
                  <a:pt x="455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9" y="644"/>
                </a:lnTo>
                <a:lnTo>
                  <a:pt x="459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2"/>
                </a:lnTo>
                <a:lnTo>
                  <a:pt x="461" y="640"/>
                </a:lnTo>
                <a:lnTo>
                  <a:pt x="461" y="640"/>
                </a:lnTo>
                <a:lnTo>
                  <a:pt x="461" y="637"/>
                </a:lnTo>
                <a:lnTo>
                  <a:pt x="461" y="637"/>
                </a:lnTo>
                <a:lnTo>
                  <a:pt x="463" y="637"/>
                </a:lnTo>
                <a:lnTo>
                  <a:pt x="463" y="637"/>
                </a:lnTo>
                <a:lnTo>
                  <a:pt x="465" y="635"/>
                </a:lnTo>
                <a:lnTo>
                  <a:pt x="463" y="635"/>
                </a:lnTo>
                <a:lnTo>
                  <a:pt x="463" y="635"/>
                </a:lnTo>
                <a:lnTo>
                  <a:pt x="461" y="635"/>
                </a:lnTo>
                <a:lnTo>
                  <a:pt x="461" y="635"/>
                </a:lnTo>
                <a:lnTo>
                  <a:pt x="459" y="635"/>
                </a:lnTo>
                <a:lnTo>
                  <a:pt x="457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7" y="635"/>
                </a:lnTo>
                <a:lnTo>
                  <a:pt x="457" y="635"/>
                </a:lnTo>
                <a:lnTo>
                  <a:pt x="459" y="635"/>
                </a:lnTo>
                <a:lnTo>
                  <a:pt x="459" y="633"/>
                </a:lnTo>
                <a:lnTo>
                  <a:pt x="459" y="633"/>
                </a:lnTo>
                <a:lnTo>
                  <a:pt x="459" y="633"/>
                </a:lnTo>
                <a:lnTo>
                  <a:pt x="459" y="631"/>
                </a:lnTo>
                <a:lnTo>
                  <a:pt x="459" y="631"/>
                </a:lnTo>
                <a:lnTo>
                  <a:pt x="457" y="631"/>
                </a:lnTo>
                <a:lnTo>
                  <a:pt x="455" y="629"/>
                </a:lnTo>
                <a:lnTo>
                  <a:pt x="455" y="629"/>
                </a:lnTo>
                <a:lnTo>
                  <a:pt x="457" y="629"/>
                </a:lnTo>
                <a:lnTo>
                  <a:pt x="459" y="629"/>
                </a:lnTo>
                <a:lnTo>
                  <a:pt x="459" y="629"/>
                </a:lnTo>
                <a:lnTo>
                  <a:pt x="459" y="627"/>
                </a:lnTo>
                <a:lnTo>
                  <a:pt x="461" y="625"/>
                </a:lnTo>
                <a:lnTo>
                  <a:pt x="461" y="625"/>
                </a:lnTo>
                <a:lnTo>
                  <a:pt x="459" y="625"/>
                </a:lnTo>
                <a:lnTo>
                  <a:pt x="459" y="625"/>
                </a:lnTo>
                <a:lnTo>
                  <a:pt x="457" y="625"/>
                </a:lnTo>
                <a:lnTo>
                  <a:pt x="459" y="625"/>
                </a:lnTo>
                <a:lnTo>
                  <a:pt x="459" y="625"/>
                </a:lnTo>
                <a:lnTo>
                  <a:pt x="459" y="623"/>
                </a:lnTo>
                <a:lnTo>
                  <a:pt x="461" y="623"/>
                </a:lnTo>
                <a:lnTo>
                  <a:pt x="461" y="623"/>
                </a:lnTo>
                <a:lnTo>
                  <a:pt x="463" y="623"/>
                </a:lnTo>
                <a:lnTo>
                  <a:pt x="463" y="623"/>
                </a:lnTo>
                <a:lnTo>
                  <a:pt x="465" y="621"/>
                </a:lnTo>
                <a:lnTo>
                  <a:pt x="467" y="621"/>
                </a:lnTo>
                <a:lnTo>
                  <a:pt x="467" y="621"/>
                </a:lnTo>
                <a:lnTo>
                  <a:pt x="463" y="625"/>
                </a:lnTo>
                <a:lnTo>
                  <a:pt x="463" y="625"/>
                </a:lnTo>
                <a:lnTo>
                  <a:pt x="463" y="627"/>
                </a:lnTo>
                <a:lnTo>
                  <a:pt x="465" y="627"/>
                </a:lnTo>
                <a:lnTo>
                  <a:pt x="467" y="627"/>
                </a:lnTo>
                <a:lnTo>
                  <a:pt x="469" y="627"/>
                </a:lnTo>
                <a:lnTo>
                  <a:pt x="469" y="627"/>
                </a:lnTo>
                <a:lnTo>
                  <a:pt x="469" y="625"/>
                </a:lnTo>
                <a:lnTo>
                  <a:pt x="469" y="625"/>
                </a:lnTo>
                <a:lnTo>
                  <a:pt x="471" y="625"/>
                </a:lnTo>
                <a:lnTo>
                  <a:pt x="471" y="627"/>
                </a:lnTo>
                <a:lnTo>
                  <a:pt x="471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5"/>
                </a:lnTo>
                <a:lnTo>
                  <a:pt x="476" y="625"/>
                </a:lnTo>
                <a:lnTo>
                  <a:pt x="476" y="625"/>
                </a:lnTo>
                <a:lnTo>
                  <a:pt x="478" y="625"/>
                </a:lnTo>
                <a:lnTo>
                  <a:pt x="478" y="625"/>
                </a:lnTo>
                <a:lnTo>
                  <a:pt x="480" y="625"/>
                </a:lnTo>
                <a:lnTo>
                  <a:pt x="482" y="623"/>
                </a:lnTo>
                <a:lnTo>
                  <a:pt x="484" y="623"/>
                </a:lnTo>
                <a:lnTo>
                  <a:pt x="486" y="623"/>
                </a:lnTo>
                <a:lnTo>
                  <a:pt x="488" y="623"/>
                </a:lnTo>
                <a:lnTo>
                  <a:pt x="484" y="625"/>
                </a:lnTo>
                <a:lnTo>
                  <a:pt x="484" y="625"/>
                </a:lnTo>
                <a:lnTo>
                  <a:pt x="484" y="627"/>
                </a:lnTo>
                <a:lnTo>
                  <a:pt x="484" y="627"/>
                </a:lnTo>
                <a:lnTo>
                  <a:pt x="484" y="629"/>
                </a:lnTo>
                <a:lnTo>
                  <a:pt x="486" y="629"/>
                </a:lnTo>
                <a:lnTo>
                  <a:pt x="486" y="631"/>
                </a:lnTo>
                <a:lnTo>
                  <a:pt x="484" y="631"/>
                </a:lnTo>
                <a:lnTo>
                  <a:pt x="484" y="631"/>
                </a:lnTo>
                <a:lnTo>
                  <a:pt x="486" y="631"/>
                </a:lnTo>
                <a:lnTo>
                  <a:pt x="488" y="631"/>
                </a:lnTo>
                <a:lnTo>
                  <a:pt x="488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3"/>
                </a:lnTo>
                <a:lnTo>
                  <a:pt x="497" y="633"/>
                </a:lnTo>
                <a:lnTo>
                  <a:pt x="497" y="633"/>
                </a:lnTo>
                <a:lnTo>
                  <a:pt x="497" y="635"/>
                </a:lnTo>
                <a:lnTo>
                  <a:pt x="495" y="635"/>
                </a:lnTo>
                <a:lnTo>
                  <a:pt x="495" y="637"/>
                </a:lnTo>
                <a:lnTo>
                  <a:pt x="495" y="637"/>
                </a:lnTo>
                <a:lnTo>
                  <a:pt x="497" y="637"/>
                </a:lnTo>
                <a:lnTo>
                  <a:pt x="499" y="637"/>
                </a:lnTo>
                <a:lnTo>
                  <a:pt x="501" y="637"/>
                </a:lnTo>
                <a:lnTo>
                  <a:pt x="503" y="640"/>
                </a:lnTo>
                <a:lnTo>
                  <a:pt x="505" y="637"/>
                </a:lnTo>
                <a:lnTo>
                  <a:pt x="505" y="637"/>
                </a:lnTo>
                <a:lnTo>
                  <a:pt x="507" y="635"/>
                </a:lnTo>
                <a:lnTo>
                  <a:pt x="509" y="633"/>
                </a:lnTo>
                <a:lnTo>
                  <a:pt x="511" y="633"/>
                </a:lnTo>
                <a:lnTo>
                  <a:pt x="511" y="633"/>
                </a:lnTo>
                <a:lnTo>
                  <a:pt x="509" y="633"/>
                </a:lnTo>
                <a:lnTo>
                  <a:pt x="509" y="635"/>
                </a:lnTo>
                <a:lnTo>
                  <a:pt x="509" y="637"/>
                </a:lnTo>
                <a:lnTo>
                  <a:pt x="509" y="640"/>
                </a:lnTo>
                <a:lnTo>
                  <a:pt x="509" y="640"/>
                </a:lnTo>
                <a:lnTo>
                  <a:pt x="511" y="642"/>
                </a:lnTo>
                <a:lnTo>
                  <a:pt x="511" y="642"/>
                </a:lnTo>
                <a:lnTo>
                  <a:pt x="511" y="642"/>
                </a:lnTo>
                <a:lnTo>
                  <a:pt x="513" y="642"/>
                </a:lnTo>
                <a:lnTo>
                  <a:pt x="518" y="642"/>
                </a:lnTo>
                <a:lnTo>
                  <a:pt x="520" y="644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2" y="646"/>
                </a:lnTo>
                <a:lnTo>
                  <a:pt x="524" y="646"/>
                </a:lnTo>
                <a:lnTo>
                  <a:pt x="528" y="646"/>
                </a:lnTo>
                <a:lnTo>
                  <a:pt x="536" y="644"/>
                </a:lnTo>
                <a:lnTo>
                  <a:pt x="543" y="646"/>
                </a:lnTo>
                <a:lnTo>
                  <a:pt x="549" y="646"/>
                </a:lnTo>
                <a:lnTo>
                  <a:pt x="555" y="648"/>
                </a:lnTo>
                <a:lnTo>
                  <a:pt x="557" y="648"/>
                </a:lnTo>
                <a:lnTo>
                  <a:pt x="559" y="646"/>
                </a:lnTo>
                <a:lnTo>
                  <a:pt x="559" y="646"/>
                </a:lnTo>
                <a:lnTo>
                  <a:pt x="559" y="646"/>
                </a:lnTo>
                <a:lnTo>
                  <a:pt x="559" y="644"/>
                </a:lnTo>
                <a:lnTo>
                  <a:pt x="559" y="644"/>
                </a:lnTo>
                <a:lnTo>
                  <a:pt x="559" y="644"/>
                </a:lnTo>
                <a:lnTo>
                  <a:pt x="559" y="646"/>
                </a:lnTo>
                <a:lnTo>
                  <a:pt x="562" y="646"/>
                </a:lnTo>
                <a:lnTo>
                  <a:pt x="562" y="648"/>
                </a:lnTo>
                <a:lnTo>
                  <a:pt x="559" y="648"/>
                </a:lnTo>
                <a:lnTo>
                  <a:pt x="559" y="650"/>
                </a:lnTo>
                <a:lnTo>
                  <a:pt x="568" y="652"/>
                </a:lnTo>
                <a:lnTo>
                  <a:pt x="570" y="652"/>
                </a:lnTo>
                <a:lnTo>
                  <a:pt x="574" y="652"/>
                </a:lnTo>
                <a:lnTo>
                  <a:pt x="576" y="652"/>
                </a:lnTo>
                <a:lnTo>
                  <a:pt x="580" y="650"/>
                </a:lnTo>
                <a:lnTo>
                  <a:pt x="583" y="650"/>
                </a:lnTo>
                <a:lnTo>
                  <a:pt x="585" y="648"/>
                </a:lnTo>
                <a:lnTo>
                  <a:pt x="587" y="646"/>
                </a:lnTo>
                <a:lnTo>
                  <a:pt x="587" y="646"/>
                </a:lnTo>
                <a:lnTo>
                  <a:pt x="589" y="646"/>
                </a:lnTo>
                <a:lnTo>
                  <a:pt x="591" y="650"/>
                </a:lnTo>
                <a:lnTo>
                  <a:pt x="595" y="650"/>
                </a:lnTo>
                <a:lnTo>
                  <a:pt x="593" y="650"/>
                </a:lnTo>
                <a:lnTo>
                  <a:pt x="591" y="650"/>
                </a:lnTo>
                <a:lnTo>
                  <a:pt x="591" y="650"/>
                </a:lnTo>
                <a:lnTo>
                  <a:pt x="591" y="652"/>
                </a:lnTo>
                <a:lnTo>
                  <a:pt x="591" y="652"/>
                </a:lnTo>
                <a:lnTo>
                  <a:pt x="591" y="654"/>
                </a:lnTo>
                <a:lnTo>
                  <a:pt x="591" y="654"/>
                </a:lnTo>
                <a:lnTo>
                  <a:pt x="589" y="654"/>
                </a:lnTo>
                <a:lnTo>
                  <a:pt x="589" y="652"/>
                </a:lnTo>
                <a:lnTo>
                  <a:pt x="589" y="650"/>
                </a:lnTo>
                <a:lnTo>
                  <a:pt x="589" y="650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5" y="650"/>
                </a:lnTo>
                <a:lnTo>
                  <a:pt x="585" y="650"/>
                </a:lnTo>
                <a:lnTo>
                  <a:pt x="587" y="652"/>
                </a:lnTo>
                <a:lnTo>
                  <a:pt x="587" y="652"/>
                </a:lnTo>
                <a:lnTo>
                  <a:pt x="587" y="654"/>
                </a:lnTo>
                <a:lnTo>
                  <a:pt x="585" y="654"/>
                </a:lnTo>
                <a:lnTo>
                  <a:pt x="585" y="656"/>
                </a:lnTo>
                <a:lnTo>
                  <a:pt x="583" y="656"/>
                </a:lnTo>
                <a:lnTo>
                  <a:pt x="583" y="656"/>
                </a:lnTo>
                <a:lnTo>
                  <a:pt x="583" y="656"/>
                </a:lnTo>
                <a:lnTo>
                  <a:pt x="585" y="658"/>
                </a:lnTo>
                <a:lnTo>
                  <a:pt x="585" y="658"/>
                </a:lnTo>
                <a:lnTo>
                  <a:pt x="589" y="661"/>
                </a:lnTo>
                <a:lnTo>
                  <a:pt x="595" y="663"/>
                </a:lnTo>
                <a:lnTo>
                  <a:pt x="599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3" y="667"/>
                </a:lnTo>
                <a:lnTo>
                  <a:pt x="606" y="667"/>
                </a:lnTo>
                <a:lnTo>
                  <a:pt x="608" y="669"/>
                </a:lnTo>
                <a:lnTo>
                  <a:pt x="610" y="671"/>
                </a:lnTo>
                <a:lnTo>
                  <a:pt x="610" y="671"/>
                </a:lnTo>
                <a:lnTo>
                  <a:pt x="610" y="673"/>
                </a:lnTo>
                <a:lnTo>
                  <a:pt x="612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7"/>
                </a:lnTo>
                <a:lnTo>
                  <a:pt x="616" y="677"/>
                </a:lnTo>
                <a:lnTo>
                  <a:pt x="622" y="682"/>
                </a:lnTo>
                <a:lnTo>
                  <a:pt x="624" y="682"/>
                </a:lnTo>
                <a:lnTo>
                  <a:pt x="627" y="684"/>
                </a:lnTo>
                <a:lnTo>
                  <a:pt x="629" y="684"/>
                </a:lnTo>
                <a:lnTo>
                  <a:pt x="629" y="684"/>
                </a:lnTo>
                <a:lnTo>
                  <a:pt x="631" y="682"/>
                </a:lnTo>
                <a:lnTo>
                  <a:pt x="635" y="682"/>
                </a:lnTo>
                <a:lnTo>
                  <a:pt x="637" y="682"/>
                </a:lnTo>
                <a:lnTo>
                  <a:pt x="637" y="682"/>
                </a:lnTo>
                <a:lnTo>
                  <a:pt x="637" y="679"/>
                </a:lnTo>
                <a:lnTo>
                  <a:pt x="637" y="679"/>
                </a:lnTo>
                <a:lnTo>
                  <a:pt x="635" y="677"/>
                </a:lnTo>
                <a:lnTo>
                  <a:pt x="633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3"/>
                </a:lnTo>
                <a:lnTo>
                  <a:pt x="629" y="673"/>
                </a:lnTo>
                <a:lnTo>
                  <a:pt x="629" y="673"/>
                </a:lnTo>
                <a:lnTo>
                  <a:pt x="629" y="673"/>
                </a:lnTo>
                <a:lnTo>
                  <a:pt x="627" y="671"/>
                </a:lnTo>
                <a:lnTo>
                  <a:pt x="624" y="671"/>
                </a:lnTo>
                <a:lnTo>
                  <a:pt x="624" y="671"/>
                </a:lnTo>
                <a:lnTo>
                  <a:pt x="622" y="671"/>
                </a:lnTo>
                <a:lnTo>
                  <a:pt x="622" y="671"/>
                </a:lnTo>
                <a:lnTo>
                  <a:pt x="622" y="669"/>
                </a:lnTo>
                <a:lnTo>
                  <a:pt x="624" y="669"/>
                </a:lnTo>
                <a:lnTo>
                  <a:pt x="624" y="669"/>
                </a:lnTo>
                <a:lnTo>
                  <a:pt x="622" y="667"/>
                </a:lnTo>
                <a:lnTo>
                  <a:pt x="622" y="667"/>
                </a:lnTo>
                <a:lnTo>
                  <a:pt x="624" y="669"/>
                </a:lnTo>
                <a:lnTo>
                  <a:pt x="629" y="669"/>
                </a:lnTo>
                <a:lnTo>
                  <a:pt x="631" y="671"/>
                </a:lnTo>
                <a:lnTo>
                  <a:pt x="631" y="671"/>
                </a:lnTo>
                <a:lnTo>
                  <a:pt x="631" y="671"/>
                </a:lnTo>
                <a:lnTo>
                  <a:pt x="633" y="671"/>
                </a:lnTo>
                <a:lnTo>
                  <a:pt x="633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1"/>
                </a:lnTo>
                <a:lnTo>
                  <a:pt x="635" y="671"/>
                </a:lnTo>
                <a:lnTo>
                  <a:pt x="635" y="671"/>
                </a:lnTo>
                <a:lnTo>
                  <a:pt x="635" y="669"/>
                </a:lnTo>
                <a:lnTo>
                  <a:pt x="635" y="667"/>
                </a:lnTo>
                <a:lnTo>
                  <a:pt x="635" y="667"/>
                </a:lnTo>
                <a:lnTo>
                  <a:pt x="637" y="669"/>
                </a:lnTo>
                <a:lnTo>
                  <a:pt x="637" y="671"/>
                </a:lnTo>
                <a:lnTo>
                  <a:pt x="637" y="671"/>
                </a:lnTo>
                <a:lnTo>
                  <a:pt x="639" y="671"/>
                </a:lnTo>
                <a:lnTo>
                  <a:pt x="639" y="671"/>
                </a:lnTo>
                <a:lnTo>
                  <a:pt x="637" y="671"/>
                </a:lnTo>
                <a:lnTo>
                  <a:pt x="637" y="673"/>
                </a:lnTo>
                <a:lnTo>
                  <a:pt x="639" y="675"/>
                </a:lnTo>
                <a:lnTo>
                  <a:pt x="639" y="677"/>
                </a:lnTo>
                <a:lnTo>
                  <a:pt x="639" y="679"/>
                </a:lnTo>
                <a:lnTo>
                  <a:pt x="639" y="682"/>
                </a:lnTo>
                <a:lnTo>
                  <a:pt x="639" y="682"/>
                </a:lnTo>
                <a:lnTo>
                  <a:pt x="643" y="682"/>
                </a:lnTo>
                <a:lnTo>
                  <a:pt x="645" y="682"/>
                </a:lnTo>
                <a:lnTo>
                  <a:pt x="647" y="684"/>
                </a:lnTo>
                <a:lnTo>
                  <a:pt x="647" y="684"/>
                </a:lnTo>
                <a:lnTo>
                  <a:pt x="650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2"/>
                </a:lnTo>
                <a:lnTo>
                  <a:pt x="650" y="679"/>
                </a:lnTo>
                <a:lnTo>
                  <a:pt x="650" y="677"/>
                </a:lnTo>
                <a:lnTo>
                  <a:pt x="650" y="675"/>
                </a:lnTo>
                <a:lnTo>
                  <a:pt x="647" y="673"/>
                </a:lnTo>
                <a:lnTo>
                  <a:pt x="647" y="671"/>
                </a:lnTo>
                <a:lnTo>
                  <a:pt x="645" y="667"/>
                </a:lnTo>
                <a:lnTo>
                  <a:pt x="645" y="665"/>
                </a:lnTo>
                <a:lnTo>
                  <a:pt x="645" y="663"/>
                </a:lnTo>
                <a:lnTo>
                  <a:pt x="645" y="665"/>
                </a:lnTo>
                <a:lnTo>
                  <a:pt x="645" y="663"/>
                </a:lnTo>
                <a:lnTo>
                  <a:pt x="645" y="661"/>
                </a:lnTo>
                <a:lnTo>
                  <a:pt x="645" y="661"/>
                </a:lnTo>
                <a:lnTo>
                  <a:pt x="645" y="661"/>
                </a:lnTo>
                <a:lnTo>
                  <a:pt x="647" y="658"/>
                </a:lnTo>
                <a:lnTo>
                  <a:pt x="647" y="658"/>
                </a:lnTo>
                <a:lnTo>
                  <a:pt x="647" y="661"/>
                </a:lnTo>
                <a:lnTo>
                  <a:pt x="647" y="663"/>
                </a:lnTo>
                <a:lnTo>
                  <a:pt x="650" y="667"/>
                </a:lnTo>
                <a:lnTo>
                  <a:pt x="650" y="671"/>
                </a:lnTo>
                <a:lnTo>
                  <a:pt x="652" y="673"/>
                </a:lnTo>
                <a:lnTo>
                  <a:pt x="652" y="673"/>
                </a:lnTo>
                <a:lnTo>
                  <a:pt x="652" y="673"/>
                </a:lnTo>
                <a:lnTo>
                  <a:pt x="654" y="675"/>
                </a:lnTo>
                <a:lnTo>
                  <a:pt x="656" y="679"/>
                </a:lnTo>
                <a:lnTo>
                  <a:pt x="656" y="682"/>
                </a:lnTo>
                <a:lnTo>
                  <a:pt x="660" y="682"/>
                </a:lnTo>
                <a:lnTo>
                  <a:pt x="662" y="684"/>
                </a:lnTo>
                <a:lnTo>
                  <a:pt x="662" y="684"/>
                </a:lnTo>
                <a:lnTo>
                  <a:pt x="664" y="684"/>
                </a:lnTo>
                <a:lnTo>
                  <a:pt x="664" y="684"/>
                </a:lnTo>
                <a:lnTo>
                  <a:pt x="666" y="679"/>
                </a:lnTo>
                <a:lnTo>
                  <a:pt x="666" y="679"/>
                </a:lnTo>
                <a:lnTo>
                  <a:pt x="668" y="677"/>
                </a:lnTo>
                <a:lnTo>
                  <a:pt x="668" y="677"/>
                </a:lnTo>
                <a:lnTo>
                  <a:pt x="668" y="679"/>
                </a:lnTo>
                <a:lnTo>
                  <a:pt x="668" y="679"/>
                </a:lnTo>
                <a:lnTo>
                  <a:pt x="666" y="684"/>
                </a:lnTo>
                <a:lnTo>
                  <a:pt x="666" y="686"/>
                </a:lnTo>
                <a:lnTo>
                  <a:pt x="666" y="686"/>
                </a:lnTo>
                <a:lnTo>
                  <a:pt x="666" y="688"/>
                </a:lnTo>
                <a:lnTo>
                  <a:pt x="668" y="690"/>
                </a:lnTo>
                <a:lnTo>
                  <a:pt x="668" y="690"/>
                </a:lnTo>
                <a:lnTo>
                  <a:pt x="671" y="692"/>
                </a:lnTo>
                <a:lnTo>
                  <a:pt x="671" y="692"/>
                </a:lnTo>
                <a:lnTo>
                  <a:pt x="671" y="692"/>
                </a:lnTo>
                <a:lnTo>
                  <a:pt x="673" y="692"/>
                </a:lnTo>
                <a:lnTo>
                  <a:pt x="673" y="690"/>
                </a:lnTo>
                <a:lnTo>
                  <a:pt x="675" y="690"/>
                </a:lnTo>
                <a:lnTo>
                  <a:pt x="679" y="692"/>
                </a:lnTo>
                <a:lnTo>
                  <a:pt x="679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4"/>
                </a:lnTo>
                <a:lnTo>
                  <a:pt x="675" y="694"/>
                </a:lnTo>
                <a:lnTo>
                  <a:pt x="679" y="698"/>
                </a:lnTo>
                <a:lnTo>
                  <a:pt x="679" y="698"/>
                </a:lnTo>
                <a:lnTo>
                  <a:pt x="677" y="696"/>
                </a:lnTo>
                <a:lnTo>
                  <a:pt x="673" y="696"/>
                </a:lnTo>
                <a:lnTo>
                  <a:pt x="673" y="696"/>
                </a:lnTo>
                <a:lnTo>
                  <a:pt x="673" y="696"/>
                </a:lnTo>
                <a:lnTo>
                  <a:pt x="671" y="696"/>
                </a:lnTo>
                <a:lnTo>
                  <a:pt x="673" y="698"/>
                </a:lnTo>
                <a:lnTo>
                  <a:pt x="675" y="702"/>
                </a:lnTo>
                <a:lnTo>
                  <a:pt x="675" y="707"/>
                </a:lnTo>
                <a:lnTo>
                  <a:pt x="683" y="709"/>
                </a:lnTo>
                <a:lnTo>
                  <a:pt x="683" y="709"/>
                </a:lnTo>
                <a:lnTo>
                  <a:pt x="683" y="709"/>
                </a:lnTo>
                <a:lnTo>
                  <a:pt x="683" y="711"/>
                </a:lnTo>
                <a:lnTo>
                  <a:pt x="683" y="711"/>
                </a:lnTo>
                <a:lnTo>
                  <a:pt x="683" y="711"/>
                </a:lnTo>
                <a:lnTo>
                  <a:pt x="685" y="713"/>
                </a:lnTo>
                <a:lnTo>
                  <a:pt x="685" y="713"/>
                </a:lnTo>
                <a:lnTo>
                  <a:pt x="689" y="715"/>
                </a:lnTo>
                <a:lnTo>
                  <a:pt x="689" y="717"/>
                </a:lnTo>
                <a:lnTo>
                  <a:pt x="689" y="717"/>
                </a:lnTo>
                <a:lnTo>
                  <a:pt x="689" y="717"/>
                </a:lnTo>
                <a:lnTo>
                  <a:pt x="691" y="717"/>
                </a:lnTo>
                <a:lnTo>
                  <a:pt x="691" y="719"/>
                </a:lnTo>
                <a:lnTo>
                  <a:pt x="691" y="719"/>
                </a:lnTo>
                <a:lnTo>
                  <a:pt x="691" y="719"/>
                </a:lnTo>
                <a:lnTo>
                  <a:pt x="694" y="721"/>
                </a:lnTo>
                <a:lnTo>
                  <a:pt x="694" y="721"/>
                </a:lnTo>
                <a:lnTo>
                  <a:pt x="696" y="723"/>
                </a:lnTo>
                <a:lnTo>
                  <a:pt x="696" y="723"/>
                </a:lnTo>
                <a:lnTo>
                  <a:pt x="696" y="726"/>
                </a:lnTo>
                <a:lnTo>
                  <a:pt x="698" y="726"/>
                </a:lnTo>
                <a:lnTo>
                  <a:pt x="698" y="726"/>
                </a:lnTo>
                <a:lnTo>
                  <a:pt x="702" y="726"/>
                </a:lnTo>
                <a:lnTo>
                  <a:pt x="700" y="728"/>
                </a:lnTo>
                <a:lnTo>
                  <a:pt x="698" y="728"/>
                </a:lnTo>
                <a:lnTo>
                  <a:pt x="696" y="732"/>
                </a:lnTo>
                <a:lnTo>
                  <a:pt x="694" y="734"/>
                </a:lnTo>
                <a:lnTo>
                  <a:pt x="694" y="734"/>
                </a:lnTo>
                <a:lnTo>
                  <a:pt x="691" y="736"/>
                </a:lnTo>
                <a:lnTo>
                  <a:pt x="691" y="736"/>
                </a:lnTo>
                <a:lnTo>
                  <a:pt x="694" y="738"/>
                </a:lnTo>
                <a:lnTo>
                  <a:pt x="694" y="738"/>
                </a:lnTo>
                <a:lnTo>
                  <a:pt x="696" y="740"/>
                </a:lnTo>
                <a:lnTo>
                  <a:pt x="696" y="738"/>
                </a:lnTo>
                <a:lnTo>
                  <a:pt x="698" y="738"/>
                </a:lnTo>
                <a:lnTo>
                  <a:pt x="698" y="736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2"/>
                </a:lnTo>
                <a:lnTo>
                  <a:pt x="700" y="732"/>
                </a:lnTo>
                <a:lnTo>
                  <a:pt x="706" y="730"/>
                </a:lnTo>
                <a:lnTo>
                  <a:pt x="710" y="728"/>
                </a:lnTo>
                <a:lnTo>
                  <a:pt x="708" y="730"/>
                </a:lnTo>
                <a:lnTo>
                  <a:pt x="708" y="730"/>
                </a:lnTo>
                <a:lnTo>
                  <a:pt x="708" y="732"/>
                </a:lnTo>
                <a:lnTo>
                  <a:pt x="710" y="734"/>
                </a:lnTo>
                <a:lnTo>
                  <a:pt x="710" y="736"/>
                </a:lnTo>
                <a:lnTo>
                  <a:pt x="712" y="738"/>
                </a:lnTo>
                <a:lnTo>
                  <a:pt x="712" y="740"/>
                </a:lnTo>
                <a:lnTo>
                  <a:pt x="712" y="740"/>
                </a:lnTo>
                <a:lnTo>
                  <a:pt x="712" y="742"/>
                </a:lnTo>
                <a:lnTo>
                  <a:pt x="712" y="744"/>
                </a:lnTo>
                <a:lnTo>
                  <a:pt x="715" y="744"/>
                </a:lnTo>
                <a:lnTo>
                  <a:pt x="715" y="744"/>
                </a:lnTo>
                <a:lnTo>
                  <a:pt x="710" y="744"/>
                </a:lnTo>
                <a:lnTo>
                  <a:pt x="708" y="747"/>
                </a:lnTo>
                <a:lnTo>
                  <a:pt x="708" y="747"/>
                </a:lnTo>
                <a:lnTo>
                  <a:pt x="710" y="749"/>
                </a:lnTo>
                <a:lnTo>
                  <a:pt x="710" y="751"/>
                </a:lnTo>
                <a:lnTo>
                  <a:pt x="712" y="755"/>
                </a:lnTo>
                <a:lnTo>
                  <a:pt x="715" y="755"/>
                </a:lnTo>
                <a:lnTo>
                  <a:pt x="717" y="755"/>
                </a:lnTo>
                <a:lnTo>
                  <a:pt x="717" y="755"/>
                </a:lnTo>
                <a:lnTo>
                  <a:pt x="719" y="755"/>
                </a:lnTo>
                <a:lnTo>
                  <a:pt x="721" y="751"/>
                </a:lnTo>
                <a:lnTo>
                  <a:pt x="721" y="751"/>
                </a:lnTo>
                <a:lnTo>
                  <a:pt x="721" y="749"/>
                </a:lnTo>
                <a:lnTo>
                  <a:pt x="723" y="747"/>
                </a:lnTo>
                <a:lnTo>
                  <a:pt x="723" y="744"/>
                </a:lnTo>
                <a:lnTo>
                  <a:pt x="723" y="742"/>
                </a:lnTo>
                <a:lnTo>
                  <a:pt x="723" y="742"/>
                </a:lnTo>
                <a:lnTo>
                  <a:pt x="723" y="740"/>
                </a:lnTo>
                <a:lnTo>
                  <a:pt x="723" y="738"/>
                </a:lnTo>
                <a:lnTo>
                  <a:pt x="723" y="738"/>
                </a:lnTo>
                <a:lnTo>
                  <a:pt x="723" y="736"/>
                </a:lnTo>
                <a:lnTo>
                  <a:pt x="723" y="734"/>
                </a:lnTo>
                <a:lnTo>
                  <a:pt x="723" y="734"/>
                </a:lnTo>
                <a:lnTo>
                  <a:pt x="725" y="732"/>
                </a:lnTo>
                <a:lnTo>
                  <a:pt x="725" y="732"/>
                </a:lnTo>
                <a:lnTo>
                  <a:pt x="723" y="734"/>
                </a:lnTo>
                <a:lnTo>
                  <a:pt x="723" y="736"/>
                </a:lnTo>
                <a:lnTo>
                  <a:pt x="723" y="736"/>
                </a:lnTo>
                <a:lnTo>
                  <a:pt x="723" y="738"/>
                </a:lnTo>
                <a:lnTo>
                  <a:pt x="723" y="738"/>
                </a:lnTo>
                <a:lnTo>
                  <a:pt x="723" y="740"/>
                </a:lnTo>
                <a:lnTo>
                  <a:pt x="725" y="742"/>
                </a:lnTo>
                <a:lnTo>
                  <a:pt x="725" y="744"/>
                </a:lnTo>
                <a:lnTo>
                  <a:pt x="723" y="747"/>
                </a:lnTo>
                <a:lnTo>
                  <a:pt x="723" y="749"/>
                </a:lnTo>
                <a:lnTo>
                  <a:pt x="723" y="749"/>
                </a:lnTo>
                <a:lnTo>
                  <a:pt x="725" y="749"/>
                </a:lnTo>
                <a:lnTo>
                  <a:pt x="727" y="744"/>
                </a:lnTo>
                <a:lnTo>
                  <a:pt x="727" y="744"/>
                </a:lnTo>
                <a:lnTo>
                  <a:pt x="727" y="742"/>
                </a:lnTo>
                <a:lnTo>
                  <a:pt x="727" y="740"/>
                </a:lnTo>
                <a:lnTo>
                  <a:pt x="727" y="738"/>
                </a:lnTo>
                <a:lnTo>
                  <a:pt x="727" y="740"/>
                </a:lnTo>
                <a:lnTo>
                  <a:pt x="729" y="740"/>
                </a:lnTo>
                <a:lnTo>
                  <a:pt x="729" y="742"/>
                </a:lnTo>
                <a:lnTo>
                  <a:pt x="729" y="742"/>
                </a:lnTo>
                <a:lnTo>
                  <a:pt x="729" y="740"/>
                </a:lnTo>
                <a:lnTo>
                  <a:pt x="731" y="740"/>
                </a:lnTo>
                <a:lnTo>
                  <a:pt x="727" y="744"/>
                </a:lnTo>
                <a:lnTo>
                  <a:pt x="725" y="747"/>
                </a:lnTo>
                <a:lnTo>
                  <a:pt x="725" y="749"/>
                </a:lnTo>
                <a:lnTo>
                  <a:pt x="723" y="753"/>
                </a:lnTo>
                <a:lnTo>
                  <a:pt x="723" y="753"/>
                </a:lnTo>
                <a:lnTo>
                  <a:pt x="721" y="755"/>
                </a:lnTo>
                <a:lnTo>
                  <a:pt x="721" y="757"/>
                </a:lnTo>
                <a:lnTo>
                  <a:pt x="719" y="757"/>
                </a:lnTo>
                <a:lnTo>
                  <a:pt x="719" y="757"/>
                </a:lnTo>
                <a:lnTo>
                  <a:pt x="719" y="759"/>
                </a:lnTo>
                <a:lnTo>
                  <a:pt x="719" y="761"/>
                </a:lnTo>
                <a:lnTo>
                  <a:pt x="719" y="761"/>
                </a:lnTo>
                <a:lnTo>
                  <a:pt x="719" y="763"/>
                </a:lnTo>
                <a:lnTo>
                  <a:pt x="721" y="765"/>
                </a:lnTo>
                <a:lnTo>
                  <a:pt x="723" y="767"/>
                </a:lnTo>
                <a:lnTo>
                  <a:pt x="725" y="765"/>
                </a:lnTo>
                <a:lnTo>
                  <a:pt x="727" y="765"/>
                </a:lnTo>
                <a:lnTo>
                  <a:pt x="729" y="765"/>
                </a:lnTo>
                <a:lnTo>
                  <a:pt x="727" y="767"/>
                </a:lnTo>
                <a:lnTo>
                  <a:pt x="723" y="767"/>
                </a:lnTo>
                <a:lnTo>
                  <a:pt x="723" y="767"/>
                </a:lnTo>
                <a:lnTo>
                  <a:pt x="723" y="770"/>
                </a:lnTo>
                <a:lnTo>
                  <a:pt x="721" y="772"/>
                </a:lnTo>
                <a:lnTo>
                  <a:pt x="719" y="776"/>
                </a:lnTo>
                <a:lnTo>
                  <a:pt x="721" y="776"/>
                </a:lnTo>
                <a:lnTo>
                  <a:pt x="723" y="778"/>
                </a:lnTo>
                <a:lnTo>
                  <a:pt x="725" y="778"/>
                </a:lnTo>
                <a:lnTo>
                  <a:pt x="727" y="782"/>
                </a:lnTo>
                <a:lnTo>
                  <a:pt x="729" y="782"/>
                </a:lnTo>
                <a:lnTo>
                  <a:pt x="731" y="784"/>
                </a:lnTo>
                <a:lnTo>
                  <a:pt x="731" y="782"/>
                </a:lnTo>
                <a:lnTo>
                  <a:pt x="735" y="782"/>
                </a:lnTo>
                <a:lnTo>
                  <a:pt x="735" y="782"/>
                </a:lnTo>
                <a:lnTo>
                  <a:pt x="735" y="780"/>
                </a:lnTo>
                <a:lnTo>
                  <a:pt x="735" y="778"/>
                </a:lnTo>
                <a:lnTo>
                  <a:pt x="735" y="778"/>
                </a:lnTo>
                <a:lnTo>
                  <a:pt x="738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4" y="772"/>
                </a:lnTo>
                <a:lnTo>
                  <a:pt x="744" y="772"/>
                </a:lnTo>
                <a:lnTo>
                  <a:pt x="746" y="774"/>
                </a:lnTo>
                <a:lnTo>
                  <a:pt x="746" y="774"/>
                </a:lnTo>
                <a:lnTo>
                  <a:pt x="744" y="774"/>
                </a:lnTo>
                <a:lnTo>
                  <a:pt x="744" y="774"/>
                </a:lnTo>
                <a:lnTo>
                  <a:pt x="742" y="774"/>
                </a:lnTo>
                <a:lnTo>
                  <a:pt x="742" y="776"/>
                </a:lnTo>
                <a:lnTo>
                  <a:pt x="742" y="776"/>
                </a:lnTo>
                <a:lnTo>
                  <a:pt x="742" y="776"/>
                </a:lnTo>
                <a:lnTo>
                  <a:pt x="744" y="778"/>
                </a:lnTo>
                <a:lnTo>
                  <a:pt x="744" y="780"/>
                </a:lnTo>
                <a:lnTo>
                  <a:pt x="746" y="780"/>
                </a:lnTo>
                <a:lnTo>
                  <a:pt x="746" y="780"/>
                </a:lnTo>
                <a:lnTo>
                  <a:pt x="748" y="780"/>
                </a:lnTo>
                <a:lnTo>
                  <a:pt x="750" y="780"/>
                </a:lnTo>
                <a:lnTo>
                  <a:pt x="752" y="780"/>
                </a:lnTo>
                <a:lnTo>
                  <a:pt x="754" y="782"/>
                </a:lnTo>
                <a:lnTo>
                  <a:pt x="754" y="784"/>
                </a:lnTo>
                <a:lnTo>
                  <a:pt x="752" y="782"/>
                </a:lnTo>
                <a:lnTo>
                  <a:pt x="752" y="782"/>
                </a:lnTo>
                <a:lnTo>
                  <a:pt x="750" y="780"/>
                </a:lnTo>
                <a:lnTo>
                  <a:pt x="748" y="780"/>
                </a:lnTo>
                <a:lnTo>
                  <a:pt x="746" y="782"/>
                </a:lnTo>
                <a:lnTo>
                  <a:pt x="746" y="782"/>
                </a:lnTo>
                <a:lnTo>
                  <a:pt x="742" y="778"/>
                </a:lnTo>
                <a:lnTo>
                  <a:pt x="740" y="778"/>
                </a:lnTo>
                <a:lnTo>
                  <a:pt x="742" y="776"/>
                </a:lnTo>
                <a:lnTo>
                  <a:pt x="742" y="776"/>
                </a:lnTo>
                <a:lnTo>
                  <a:pt x="740" y="776"/>
                </a:lnTo>
                <a:lnTo>
                  <a:pt x="738" y="776"/>
                </a:lnTo>
                <a:lnTo>
                  <a:pt x="738" y="778"/>
                </a:lnTo>
                <a:lnTo>
                  <a:pt x="735" y="780"/>
                </a:lnTo>
                <a:lnTo>
                  <a:pt x="738" y="780"/>
                </a:lnTo>
                <a:lnTo>
                  <a:pt x="738" y="782"/>
                </a:lnTo>
                <a:lnTo>
                  <a:pt x="742" y="784"/>
                </a:lnTo>
                <a:lnTo>
                  <a:pt x="744" y="784"/>
                </a:lnTo>
                <a:lnTo>
                  <a:pt x="746" y="786"/>
                </a:lnTo>
                <a:lnTo>
                  <a:pt x="746" y="793"/>
                </a:lnTo>
                <a:lnTo>
                  <a:pt x="748" y="793"/>
                </a:lnTo>
                <a:lnTo>
                  <a:pt x="752" y="791"/>
                </a:lnTo>
                <a:lnTo>
                  <a:pt x="752" y="791"/>
                </a:lnTo>
                <a:lnTo>
                  <a:pt x="752" y="793"/>
                </a:lnTo>
                <a:lnTo>
                  <a:pt x="752" y="793"/>
                </a:lnTo>
                <a:lnTo>
                  <a:pt x="750" y="797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2" y="799"/>
                </a:lnTo>
                <a:lnTo>
                  <a:pt x="754" y="799"/>
                </a:lnTo>
                <a:lnTo>
                  <a:pt x="754" y="799"/>
                </a:lnTo>
                <a:lnTo>
                  <a:pt x="752" y="799"/>
                </a:lnTo>
                <a:lnTo>
                  <a:pt x="752" y="801"/>
                </a:lnTo>
                <a:lnTo>
                  <a:pt x="752" y="801"/>
                </a:lnTo>
                <a:lnTo>
                  <a:pt x="752" y="803"/>
                </a:lnTo>
                <a:lnTo>
                  <a:pt x="752" y="803"/>
                </a:lnTo>
                <a:lnTo>
                  <a:pt x="748" y="805"/>
                </a:lnTo>
                <a:lnTo>
                  <a:pt x="750" y="809"/>
                </a:lnTo>
                <a:lnTo>
                  <a:pt x="752" y="814"/>
                </a:lnTo>
                <a:lnTo>
                  <a:pt x="754" y="809"/>
                </a:lnTo>
                <a:lnTo>
                  <a:pt x="754" y="805"/>
                </a:lnTo>
                <a:lnTo>
                  <a:pt x="756" y="803"/>
                </a:lnTo>
                <a:lnTo>
                  <a:pt x="756" y="803"/>
                </a:lnTo>
                <a:lnTo>
                  <a:pt x="759" y="803"/>
                </a:lnTo>
                <a:lnTo>
                  <a:pt x="761" y="803"/>
                </a:lnTo>
                <a:lnTo>
                  <a:pt x="761" y="801"/>
                </a:lnTo>
                <a:lnTo>
                  <a:pt x="767" y="797"/>
                </a:lnTo>
                <a:lnTo>
                  <a:pt x="767" y="797"/>
                </a:lnTo>
                <a:lnTo>
                  <a:pt x="767" y="795"/>
                </a:lnTo>
                <a:lnTo>
                  <a:pt x="767" y="795"/>
                </a:lnTo>
                <a:lnTo>
                  <a:pt x="767" y="795"/>
                </a:lnTo>
                <a:lnTo>
                  <a:pt x="767" y="793"/>
                </a:lnTo>
                <a:lnTo>
                  <a:pt x="767" y="793"/>
                </a:lnTo>
                <a:lnTo>
                  <a:pt x="769" y="795"/>
                </a:lnTo>
                <a:lnTo>
                  <a:pt x="769" y="795"/>
                </a:lnTo>
                <a:lnTo>
                  <a:pt x="769" y="795"/>
                </a:lnTo>
                <a:lnTo>
                  <a:pt x="767" y="797"/>
                </a:lnTo>
                <a:lnTo>
                  <a:pt x="765" y="799"/>
                </a:lnTo>
                <a:lnTo>
                  <a:pt x="765" y="799"/>
                </a:lnTo>
                <a:lnTo>
                  <a:pt x="765" y="801"/>
                </a:lnTo>
                <a:lnTo>
                  <a:pt x="765" y="801"/>
                </a:lnTo>
                <a:lnTo>
                  <a:pt x="767" y="801"/>
                </a:lnTo>
                <a:lnTo>
                  <a:pt x="769" y="803"/>
                </a:lnTo>
                <a:lnTo>
                  <a:pt x="769" y="803"/>
                </a:lnTo>
                <a:lnTo>
                  <a:pt x="769" y="805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69" y="805"/>
                </a:lnTo>
                <a:lnTo>
                  <a:pt x="769" y="803"/>
                </a:lnTo>
                <a:lnTo>
                  <a:pt x="767" y="803"/>
                </a:lnTo>
                <a:lnTo>
                  <a:pt x="765" y="803"/>
                </a:lnTo>
                <a:lnTo>
                  <a:pt x="765" y="801"/>
                </a:lnTo>
                <a:lnTo>
                  <a:pt x="761" y="801"/>
                </a:lnTo>
                <a:lnTo>
                  <a:pt x="761" y="803"/>
                </a:lnTo>
                <a:lnTo>
                  <a:pt x="759" y="803"/>
                </a:lnTo>
                <a:lnTo>
                  <a:pt x="756" y="805"/>
                </a:lnTo>
                <a:lnTo>
                  <a:pt x="756" y="807"/>
                </a:lnTo>
                <a:lnTo>
                  <a:pt x="756" y="809"/>
                </a:lnTo>
                <a:lnTo>
                  <a:pt x="756" y="809"/>
                </a:lnTo>
                <a:lnTo>
                  <a:pt x="756" y="811"/>
                </a:lnTo>
                <a:lnTo>
                  <a:pt x="754" y="811"/>
                </a:lnTo>
                <a:lnTo>
                  <a:pt x="754" y="814"/>
                </a:lnTo>
                <a:lnTo>
                  <a:pt x="756" y="816"/>
                </a:lnTo>
                <a:lnTo>
                  <a:pt x="756" y="816"/>
                </a:lnTo>
                <a:lnTo>
                  <a:pt x="756" y="818"/>
                </a:lnTo>
                <a:lnTo>
                  <a:pt x="756" y="818"/>
                </a:lnTo>
                <a:lnTo>
                  <a:pt x="759" y="818"/>
                </a:lnTo>
                <a:lnTo>
                  <a:pt x="759" y="820"/>
                </a:lnTo>
                <a:lnTo>
                  <a:pt x="759" y="820"/>
                </a:lnTo>
                <a:lnTo>
                  <a:pt x="759" y="818"/>
                </a:lnTo>
                <a:lnTo>
                  <a:pt x="759" y="818"/>
                </a:lnTo>
                <a:lnTo>
                  <a:pt x="761" y="816"/>
                </a:lnTo>
                <a:lnTo>
                  <a:pt x="763" y="814"/>
                </a:lnTo>
                <a:lnTo>
                  <a:pt x="767" y="814"/>
                </a:lnTo>
                <a:lnTo>
                  <a:pt x="773" y="814"/>
                </a:lnTo>
                <a:lnTo>
                  <a:pt x="771" y="816"/>
                </a:lnTo>
                <a:lnTo>
                  <a:pt x="769" y="816"/>
                </a:lnTo>
                <a:lnTo>
                  <a:pt x="765" y="816"/>
                </a:lnTo>
                <a:lnTo>
                  <a:pt x="763" y="816"/>
                </a:lnTo>
                <a:lnTo>
                  <a:pt x="763" y="816"/>
                </a:lnTo>
                <a:lnTo>
                  <a:pt x="759" y="820"/>
                </a:lnTo>
                <a:lnTo>
                  <a:pt x="759" y="822"/>
                </a:lnTo>
                <a:lnTo>
                  <a:pt x="759" y="822"/>
                </a:lnTo>
                <a:lnTo>
                  <a:pt x="759" y="824"/>
                </a:lnTo>
                <a:lnTo>
                  <a:pt x="759" y="826"/>
                </a:lnTo>
                <a:lnTo>
                  <a:pt x="761" y="828"/>
                </a:lnTo>
                <a:lnTo>
                  <a:pt x="763" y="828"/>
                </a:lnTo>
                <a:lnTo>
                  <a:pt x="765" y="830"/>
                </a:lnTo>
                <a:lnTo>
                  <a:pt x="767" y="830"/>
                </a:lnTo>
                <a:lnTo>
                  <a:pt x="767" y="830"/>
                </a:lnTo>
                <a:lnTo>
                  <a:pt x="769" y="830"/>
                </a:lnTo>
                <a:lnTo>
                  <a:pt x="773" y="830"/>
                </a:lnTo>
                <a:lnTo>
                  <a:pt x="773" y="828"/>
                </a:lnTo>
                <a:lnTo>
                  <a:pt x="775" y="826"/>
                </a:lnTo>
                <a:lnTo>
                  <a:pt x="775" y="828"/>
                </a:lnTo>
                <a:lnTo>
                  <a:pt x="775" y="830"/>
                </a:lnTo>
                <a:lnTo>
                  <a:pt x="775" y="830"/>
                </a:lnTo>
                <a:lnTo>
                  <a:pt x="775" y="830"/>
                </a:lnTo>
                <a:lnTo>
                  <a:pt x="777" y="830"/>
                </a:lnTo>
                <a:lnTo>
                  <a:pt x="777" y="832"/>
                </a:lnTo>
                <a:lnTo>
                  <a:pt x="775" y="832"/>
                </a:lnTo>
                <a:lnTo>
                  <a:pt x="775" y="832"/>
                </a:lnTo>
                <a:lnTo>
                  <a:pt x="775" y="835"/>
                </a:lnTo>
                <a:lnTo>
                  <a:pt x="775" y="835"/>
                </a:lnTo>
                <a:lnTo>
                  <a:pt x="777" y="835"/>
                </a:lnTo>
                <a:lnTo>
                  <a:pt x="782" y="832"/>
                </a:lnTo>
                <a:lnTo>
                  <a:pt x="784" y="835"/>
                </a:lnTo>
                <a:lnTo>
                  <a:pt x="784" y="835"/>
                </a:lnTo>
                <a:lnTo>
                  <a:pt x="782" y="835"/>
                </a:lnTo>
                <a:lnTo>
                  <a:pt x="779" y="835"/>
                </a:lnTo>
                <a:lnTo>
                  <a:pt x="775" y="835"/>
                </a:lnTo>
                <a:lnTo>
                  <a:pt x="775" y="837"/>
                </a:lnTo>
                <a:lnTo>
                  <a:pt x="775" y="837"/>
                </a:lnTo>
                <a:lnTo>
                  <a:pt x="777" y="837"/>
                </a:lnTo>
                <a:lnTo>
                  <a:pt x="779" y="837"/>
                </a:lnTo>
                <a:lnTo>
                  <a:pt x="782" y="837"/>
                </a:lnTo>
                <a:lnTo>
                  <a:pt x="782" y="837"/>
                </a:lnTo>
                <a:lnTo>
                  <a:pt x="784" y="837"/>
                </a:lnTo>
                <a:lnTo>
                  <a:pt x="784" y="837"/>
                </a:lnTo>
                <a:lnTo>
                  <a:pt x="786" y="837"/>
                </a:lnTo>
                <a:lnTo>
                  <a:pt x="786" y="839"/>
                </a:lnTo>
                <a:lnTo>
                  <a:pt x="786" y="839"/>
                </a:lnTo>
                <a:lnTo>
                  <a:pt x="788" y="839"/>
                </a:lnTo>
                <a:lnTo>
                  <a:pt x="788" y="839"/>
                </a:lnTo>
                <a:lnTo>
                  <a:pt x="788" y="837"/>
                </a:lnTo>
                <a:lnTo>
                  <a:pt x="788" y="835"/>
                </a:lnTo>
                <a:lnTo>
                  <a:pt x="790" y="835"/>
                </a:lnTo>
                <a:lnTo>
                  <a:pt x="790" y="837"/>
                </a:lnTo>
                <a:lnTo>
                  <a:pt x="790" y="837"/>
                </a:lnTo>
                <a:lnTo>
                  <a:pt x="790" y="837"/>
                </a:lnTo>
                <a:lnTo>
                  <a:pt x="794" y="839"/>
                </a:lnTo>
                <a:lnTo>
                  <a:pt x="796" y="837"/>
                </a:lnTo>
                <a:lnTo>
                  <a:pt x="796" y="837"/>
                </a:lnTo>
                <a:lnTo>
                  <a:pt x="798" y="835"/>
                </a:lnTo>
                <a:lnTo>
                  <a:pt x="798" y="832"/>
                </a:lnTo>
                <a:lnTo>
                  <a:pt x="798" y="832"/>
                </a:lnTo>
                <a:lnTo>
                  <a:pt x="798" y="832"/>
                </a:lnTo>
                <a:lnTo>
                  <a:pt x="798" y="830"/>
                </a:lnTo>
                <a:lnTo>
                  <a:pt x="798" y="830"/>
                </a:lnTo>
                <a:lnTo>
                  <a:pt x="798" y="832"/>
                </a:lnTo>
                <a:lnTo>
                  <a:pt x="798" y="835"/>
                </a:lnTo>
                <a:lnTo>
                  <a:pt x="798" y="835"/>
                </a:lnTo>
                <a:lnTo>
                  <a:pt x="798" y="837"/>
                </a:lnTo>
                <a:lnTo>
                  <a:pt x="796" y="839"/>
                </a:lnTo>
                <a:lnTo>
                  <a:pt x="796" y="841"/>
                </a:lnTo>
                <a:lnTo>
                  <a:pt x="796" y="841"/>
                </a:lnTo>
                <a:lnTo>
                  <a:pt x="798" y="841"/>
                </a:lnTo>
                <a:lnTo>
                  <a:pt x="798" y="843"/>
                </a:lnTo>
                <a:lnTo>
                  <a:pt x="800" y="845"/>
                </a:lnTo>
                <a:lnTo>
                  <a:pt x="800" y="847"/>
                </a:lnTo>
                <a:lnTo>
                  <a:pt x="800" y="847"/>
                </a:lnTo>
                <a:lnTo>
                  <a:pt x="805" y="851"/>
                </a:lnTo>
                <a:lnTo>
                  <a:pt x="805" y="851"/>
                </a:lnTo>
                <a:lnTo>
                  <a:pt x="807" y="851"/>
                </a:lnTo>
                <a:lnTo>
                  <a:pt x="809" y="851"/>
                </a:lnTo>
                <a:lnTo>
                  <a:pt x="811" y="849"/>
                </a:lnTo>
                <a:lnTo>
                  <a:pt x="811" y="849"/>
                </a:lnTo>
                <a:lnTo>
                  <a:pt x="811" y="849"/>
                </a:lnTo>
                <a:lnTo>
                  <a:pt x="811" y="847"/>
                </a:lnTo>
                <a:lnTo>
                  <a:pt x="811" y="847"/>
                </a:lnTo>
                <a:lnTo>
                  <a:pt x="813" y="845"/>
                </a:lnTo>
                <a:lnTo>
                  <a:pt x="813" y="845"/>
                </a:lnTo>
                <a:lnTo>
                  <a:pt x="813" y="843"/>
                </a:lnTo>
                <a:lnTo>
                  <a:pt x="813" y="843"/>
                </a:lnTo>
                <a:lnTo>
                  <a:pt x="813" y="843"/>
                </a:lnTo>
                <a:lnTo>
                  <a:pt x="813" y="845"/>
                </a:lnTo>
                <a:lnTo>
                  <a:pt x="815" y="845"/>
                </a:lnTo>
                <a:lnTo>
                  <a:pt x="815" y="845"/>
                </a:lnTo>
                <a:lnTo>
                  <a:pt x="813" y="845"/>
                </a:lnTo>
                <a:lnTo>
                  <a:pt x="813" y="847"/>
                </a:lnTo>
                <a:lnTo>
                  <a:pt x="813" y="847"/>
                </a:lnTo>
                <a:lnTo>
                  <a:pt x="813" y="851"/>
                </a:lnTo>
                <a:lnTo>
                  <a:pt x="813" y="851"/>
                </a:lnTo>
                <a:lnTo>
                  <a:pt x="813" y="853"/>
                </a:lnTo>
                <a:lnTo>
                  <a:pt x="815" y="853"/>
                </a:lnTo>
                <a:lnTo>
                  <a:pt x="815" y="853"/>
                </a:lnTo>
                <a:lnTo>
                  <a:pt x="817" y="853"/>
                </a:lnTo>
                <a:lnTo>
                  <a:pt x="817" y="853"/>
                </a:lnTo>
                <a:lnTo>
                  <a:pt x="815" y="853"/>
                </a:lnTo>
                <a:lnTo>
                  <a:pt x="813" y="856"/>
                </a:lnTo>
                <a:lnTo>
                  <a:pt x="813" y="853"/>
                </a:lnTo>
                <a:lnTo>
                  <a:pt x="813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3"/>
                </a:lnTo>
                <a:lnTo>
                  <a:pt x="811" y="853"/>
                </a:lnTo>
                <a:lnTo>
                  <a:pt x="813" y="856"/>
                </a:lnTo>
                <a:lnTo>
                  <a:pt x="813" y="856"/>
                </a:lnTo>
                <a:lnTo>
                  <a:pt x="813" y="856"/>
                </a:lnTo>
                <a:lnTo>
                  <a:pt x="817" y="858"/>
                </a:lnTo>
                <a:lnTo>
                  <a:pt x="819" y="858"/>
                </a:lnTo>
                <a:lnTo>
                  <a:pt x="819" y="858"/>
                </a:lnTo>
                <a:lnTo>
                  <a:pt x="819" y="858"/>
                </a:lnTo>
                <a:lnTo>
                  <a:pt x="821" y="858"/>
                </a:lnTo>
                <a:lnTo>
                  <a:pt x="821" y="856"/>
                </a:lnTo>
                <a:lnTo>
                  <a:pt x="821" y="856"/>
                </a:lnTo>
                <a:lnTo>
                  <a:pt x="821" y="856"/>
                </a:lnTo>
                <a:lnTo>
                  <a:pt x="823" y="853"/>
                </a:lnTo>
                <a:lnTo>
                  <a:pt x="823" y="853"/>
                </a:lnTo>
                <a:lnTo>
                  <a:pt x="823" y="853"/>
                </a:lnTo>
                <a:lnTo>
                  <a:pt x="823" y="856"/>
                </a:lnTo>
                <a:lnTo>
                  <a:pt x="821" y="858"/>
                </a:lnTo>
                <a:lnTo>
                  <a:pt x="821" y="858"/>
                </a:lnTo>
                <a:lnTo>
                  <a:pt x="821" y="858"/>
                </a:lnTo>
                <a:lnTo>
                  <a:pt x="821" y="860"/>
                </a:lnTo>
                <a:lnTo>
                  <a:pt x="821" y="860"/>
                </a:lnTo>
                <a:lnTo>
                  <a:pt x="823" y="860"/>
                </a:lnTo>
                <a:lnTo>
                  <a:pt x="826" y="860"/>
                </a:lnTo>
                <a:lnTo>
                  <a:pt x="826" y="860"/>
                </a:lnTo>
                <a:lnTo>
                  <a:pt x="828" y="858"/>
                </a:lnTo>
                <a:lnTo>
                  <a:pt x="828" y="860"/>
                </a:lnTo>
                <a:lnTo>
                  <a:pt x="826" y="860"/>
                </a:lnTo>
                <a:lnTo>
                  <a:pt x="826" y="860"/>
                </a:lnTo>
                <a:lnTo>
                  <a:pt x="823" y="860"/>
                </a:lnTo>
                <a:lnTo>
                  <a:pt x="823" y="860"/>
                </a:lnTo>
                <a:lnTo>
                  <a:pt x="823" y="862"/>
                </a:lnTo>
                <a:lnTo>
                  <a:pt x="823" y="862"/>
                </a:lnTo>
                <a:lnTo>
                  <a:pt x="823" y="864"/>
                </a:lnTo>
                <a:lnTo>
                  <a:pt x="823" y="864"/>
                </a:lnTo>
                <a:lnTo>
                  <a:pt x="826" y="864"/>
                </a:lnTo>
                <a:lnTo>
                  <a:pt x="826" y="864"/>
                </a:lnTo>
                <a:lnTo>
                  <a:pt x="823" y="864"/>
                </a:lnTo>
                <a:lnTo>
                  <a:pt x="823" y="864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4"/>
                </a:lnTo>
                <a:lnTo>
                  <a:pt x="826" y="864"/>
                </a:lnTo>
                <a:lnTo>
                  <a:pt x="826" y="864"/>
                </a:lnTo>
                <a:lnTo>
                  <a:pt x="828" y="864"/>
                </a:lnTo>
                <a:lnTo>
                  <a:pt x="828" y="864"/>
                </a:lnTo>
                <a:lnTo>
                  <a:pt x="830" y="866"/>
                </a:lnTo>
                <a:lnTo>
                  <a:pt x="830" y="868"/>
                </a:lnTo>
                <a:lnTo>
                  <a:pt x="830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2"/>
                </a:lnTo>
                <a:lnTo>
                  <a:pt x="832" y="874"/>
                </a:lnTo>
                <a:lnTo>
                  <a:pt x="834" y="874"/>
                </a:lnTo>
                <a:lnTo>
                  <a:pt x="834" y="874"/>
                </a:lnTo>
                <a:lnTo>
                  <a:pt x="832" y="874"/>
                </a:lnTo>
                <a:lnTo>
                  <a:pt x="832" y="874"/>
                </a:lnTo>
                <a:lnTo>
                  <a:pt x="830" y="874"/>
                </a:lnTo>
                <a:lnTo>
                  <a:pt x="830" y="874"/>
                </a:lnTo>
                <a:lnTo>
                  <a:pt x="830" y="876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4" y="876"/>
                </a:lnTo>
                <a:lnTo>
                  <a:pt x="834" y="879"/>
                </a:lnTo>
                <a:lnTo>
                  <a:pt x="834" y="879"/>
                </a:lnTo>
                <a:lnTo>
                  <a:pt x="834" y="879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4" y="881"/>
                </a:lnTo>
                <a:lnTo>
                  <a:pt x="834" y="883"/>
                </a:lnTo>
                <a:lnTo>
                  <a:pt x="834" y="883"/>
                </a:lnTo>
                <a:lnTo>
                  <a:pt x="834" y="881"/>
                </a:lnTo>
                <a:lnTo>
                  <a:pt x="834" y="881"/>
                </a:lnTo>
                <a:lnTo>
                  <a:pt x="834" y="881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5"/>
                </a:lnTo>
                <a:lnTo>
                  <a:pt x="836" y="885"/>
                </a:lnTo>
                <a:lnTo>
                  <a:pt x="834" y="887"/>
                </a:lnTo>
                <a:lnTo>
                  <a:pt x="834" y="887"/>
                </a:lnTo>
                <a:lnTo>
                  <a:pt x="834" y="889"/>
                </a:lnTo>
                <a:lnTo>
                  <a:pt x="834" y="889"/>
                </a:lnTo>
                <a:lnTo>
                  <a:pt x="834" y="889"/>
                </a:lnTo>
                <a:lnTo>
                  <a:pt x="834" y="891"/>
                </a:lnTo>
                <a:lnTo>
                  <a:pt x="834" y="891"/>
                </a:lnTo>
                <a:lnTo>
                  <a:pt x="834" y="891"/>
                </a:lnTo>
                <a:lnTo>
                  <a:pt x="834" y="893"/>
                </a:lnTo>
                <a:lnTo>
                  <a:pt x="836" y="895"/>
                </a:lnTo>
                <a:lnTo>
                  <a:pt x="836" y="895"/>
                </a:lnTo>
                <a:lnTo>
                  <a:pt x="834" y="897"/>
                </a:lnTo>
                <a:lnTo>
                  <a:pt x="834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900"/>
                </a:lnTo>
                <a:lnTo>
                  <a:pt x="832" y="900"/>
                </a:lnTo>
                <a:lnTo>
                  <a:pt x="830" y="900"/>
                </a:lnTo>
                <a:lnTo>
                  <a:pt x="830" y="900"/>
                </a:lnTo>
                <a:lnTo>
                  <a:pt x="828" y="900"/>
                </a:lnTo>
                <a:lnTo>
                  <a:pt x="828" y="900"/>
                </a:lnTo>
                <a:lnTo>
                  <a:pt x="826" y="900"/>
                </a:lnTo>
                <a:lnTo>
                  <a:pt x="826" y="900"/>
                </a:lnTo>
                <a:lnTo>
                  <a:pt x="826" y="897"/>
                </a:lnTo>
                <a:lnTo>
                  <a:pt x="828" y="897"/>
                </a:lnTo>
                <a:lnTo>
                  <a:pt x="828" y="895"/>
                </a:lnTo>
                <a:lnTo>
                  <a:pt x="828" y="895"/>
                </a:lnTo>
                <a:lnTo>
                  <a:pt x="830" y="897"/>
                </a:lnTo>
                <a:lnTo>
                  <a:pt x="830" y="897"/>
                </a:lnTo>
                <a:lnTo>
                  <a:pt x="830" y="897"/>
                </a:lnTo>
                <a:lnTo>
                  <a:pt x="830" y="895"/>
                </a:lnTo>
                <a:lnTo>
                  <a:pt x="832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895"/>
                </a:lnTo>
                <a:lnTo>
                  <a:pt x="832" y="893"/>
                </a:lnTo>
                <a:lnTo>
                  <a:pt x="832" y="893"/>
                </a:lnTo>
                <a:lnTo>
                  <a:pt x="830" y="891"/>
                </a:lnTo>
                <a:lnTo>
                  <a:pt x="830" y="891"/>
                </a:lnTo>
                <a:lnTo>
                  <a:pt x="832" y="891"/>
                </a:lnTo>
                <a:lnTo>
                  <a:pt x="832" y="891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7"/>
                </a:lnTo>
                <a:lnTo>
                  <a:pt x="832" y="885"/>
                </a:lnTo>
                <a:lnTo>
                  <a:pt x="832" y="885"/>
                </a:lnTo>
                <a:lnTo>
                  <a:pt x="832" y="885"/>
                </a:lnTo>
                <a:lnTo>
                  <a:pt x="832" y="887"/>
                </a:lnTo>
                <a:lnTo>
                  <a:pt x="832" y="887"/>
                </a:lnTo>
                <a:lnTo>
                  <a:pt x="830" y="889"/>
                </a:lnTo>
                <a:lnTo>
                  <a:pt x="830" y="889"/>
                </a:lnTo>
                <a:lnTo>
                  <a:pt x="828" y="891"/>
                </a:lnTo>
                <a:lnTo>
                  <a:pt x="828" y="891"/>
                </a:lnTo>
                <a:lnTo>
                  <a:pt x="826" y="891"/>
                </a:lnTo>
                <a:lnTo>
                  <a:pt x="826" y="893"/>
                </a:lnTo>
                <a:lnTo>
                  <a:pt x="826" y="893"/>
                </a:lnTo>
                <a:lnTo>
                  <a:pt x="826" y="895"/>
                </a:lnTo>
                <a:lnTo>
                  <a:pt x="826" y="895"/>
                </a:lnTo>
                <a:lnTo>
                  <a:pt x="828" y="895"/>
                </a:lnTo>
                <a:lnTo>
                  <a:pt x="828" y="895"/>
                </a:lnTo>
                <a:lnTo>
                  <a:pt x="826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3"/>
                </a:lnTo>
                <a:lnTo>
                  <a:pt x="826" y="891"/>
                </a:lnTo>
                <a:lnTo>
                  <a:pt x="828" y="887"/>
                </a:lnTo>
                <a:lnTo>
                  <a:pt x="828" y="887"/>
                </a:lnTo>
                <a:lnTo>
                  <a:pt x="828" y="889"/>
                </a:lnTo>
                <a:lnTo>
                  <a:pt x="830" y="889"/>
                </a:lnTo>
                <a:lnTo>
                  <a:pt x="830" y="887"/>
                </a:lnTo>
                <a:lnTo>
                  <a:pt x="830" y="885"/>
                </a:lnTo>
                <a:lnTo>
                  <a:pt x="830" y="883"/>
                </a:lnTo>
                <a:lnTo>
                  <a:pt x="830" y="883"/>
                </a:lnTo>
                <a:lnTo>
                  <a:pt x="830" y="881"/>
                </a:lnTo>
                <a:lnTo>
                  <a:pt x="830" y="881"/>
                </a:lnTo>
                <a:lnTo>
                  <a:pt x="828" y="883"/>
                </a:lnTo>
                <a:lnTo>
                  <a:pt x="828" y="883"/>
                </a:lnTo>
                <a:lnTo>
                  <a:pt x="826" y="883"/>
                </a:lnTo>
                <a:lnTo>
                  <a:pt x="826" y="883"/>
                </a:lnTo>
                <a:lnTo>
                  <a:pt x="823" y="881"/>
                </a:lnTo>
                <a:lnTo>
                  <a:pt x="823" y="881"/>
                </a:lnTo>
                <a:lnTo>
                  <a:pt x="821" y="881"/>
                </a:lnTo>
                <a:lnTo>
                  <a:pt x="821" y="881"/>
                </a:lnTo>
                <a:lnTo>
                  <a:pt x="811" y="881"/>
                </a:lnTo>
                <a:lnTo>
                  <a:pt x="811" y="881"/>
                </a:lnTo>
                <a:lnTo>
                  <a:pt x="809" y="879"/>
                </a:lnTo>
                <a:lnTo>
                  <a:pt x="805" y="879"/>
                </a:lnTo>
                <a:lnTo>
                  <a:pt x="803" y="876"/>
                </a:lnTo>
                <a:lnTo>
                  <a:pt x="800" y="876"/>
                </a:lnTo>
                <a:lnTo>
                  <a:pt x="800" y="879"/>
                </a:lnTo>
                <a:lnTo>
                  <a:pt x="800" y="881"/>
                </a:lnTo>
                <a:lnTo>
                  <a:pt x="803" y="885"/>
                </a:lnTo>
                <a:lnTo>
                  <a:pt x="803" y="885"/>
                </a:lnTo>
                <a:lnTo>
                  <a:pt x="805" y="887"/>
                </a:lnTo>
                <a:lnTo>
                  <a:pt x="807" y="891"/>
                </a:lnTo>
                <a:lnTo>
                  <a:pt x="807" y="895"/>
                </a:lnTo>
                <a:lnTo>
                  <a:pt x="809" y="897"/>
                </a:lnTo>
                <a:lnTo>
                  <a:pt x="809" y="900"/>
                </a:lnTo>
                <a:lnTo>
                  <a:pt x="809" y="902"/>
                </a:lnTo>
                <a:lnTo>
                  <a:pt x="809" y="904"/>
                </a:lnTo>
                <a:lnTo>
                  <a:pt x="809" y="902"/>
                </a:lnTo>
                <a:lnTo>
                  <a:pt x="809" y="902"/>
                </a:lnTo>
                <a:lnTo>
                  <a:pt x="811" y="902"/>
                </a:lnTo>
                <a:lnTo>
                  <a:pt x="811" y="902"/>
                </a:lnTo>
                <a:lnTo>
                  <a:pt x="813" y="904"/>
                </a:lnTo>
                <a:lnTo>
                  <a:pt x="809" y="904"/>
                </a:lnTo>
                <a:lnTo>
                  <a:pt x="811" y="906"/>
                </a:lnTo>
                <a:lnTo>
                  <a:pt x="811" y="908"/>
                </a:lnTo>
                <a:lnTo>
                  <a:pt x="813" y="908"/>
                </a:lnTo>
                <a:lnTo>
                  <a:pt x="813" y="910"/>
                </a:lnTo>
                <a:lnTo>
                  <a:pt x="813" y="912"/>
                </a:lnTo>
                <a:lnTo>
                  <a:pt x="811" y="910"/>
                </a:lnTo>
                <a:lnTo>
                  <a:pt x="811" y="910"/>
                </a:lnTo>
                <a:lnTo>
                  <a:pt x="811" y="912"/>
                </a:lnTo>
                <a:lnTo>
                  <a:pt x="811" y="914"/>
                </a:lnTo>
                <a:lnTo>
                  <a:pt x="811" y="914"/>
                </a:lnTo>
                <a:lnTo>
                  <a:pt x="811" y="914"/>
                </a:lnTo>
                <a:lnTo>
                  <a:pt x="813" y="916"/>
                </a:lnTo>
                <a:lnTo>
                  <a:pt x="815" y="914"/>
                </a:lnTo>
                <a:lnTo>
                  <a:pt x="817" y="916"/>
                </a:lnTo>
                <a:lnTo>
                  <a:pt x="819" y="914"/>
                </a:lnTo>
                <a:lnTo>
                  <a:pt x="819" y="916"/>
                </a:lnTo>
                <a:lnTo>
                  <a:pt x="821" y="916"/>
                </a:lnTo>
                <a:lnTo>
                  <a:pt x="821" y="916"/>
                </a:lnTo>
                <a:lnTo>
                  <a:pt x="823" y="918"/>
                </a:lnTo>
                <a:lnTo>
                  <a:pt x="821" y="918"/>
                </a:lnTo>
                <a:lnTo>
                  <a:pt x="819" y="916"/>
                </a:lnTo>
                <a:lnTo>
                  <a:pt x="819" y="916"/>
                </a:lnTo>
                <a:lnTo>
                  <a:pt x="817" y="916"/>
                </a:lnTo>
                <a:lnTo>
                  <a:pt x="815" y="916"/>
                </a:lnTo>
                <a:lnTo>
                  <a:pt x="813" y="916"/>
                </a:lnTo>
                <a:lnTo>
                  <a:pt x="811" y="916"/>
                </a:lnTo>
                <a:lnTo>
                  <a:pt x="811" y="916"/>
                </a:lnTo>
                <a:lnTo>
                  <a:pt x="811" y="916"/>
                </a:lnTo>
                <a:lnTo>
                  <a:pt x="813" y="918"/>
                </a:lnTo>
                <a:lnTo>
                  <a:pt x="811" y="923"/>
                </a:lnTo>
                <a:lnTo>
                  <a:pt x="813" y="927"/>
                </a:lnTo>
                <a:lnTo>
                  <a:pt x="811" y="929"/>
                </a:lnTo>
                <a:lnTo>
                  <a:pt x="813" y="931"/>
                </a:lnTo>
                <a:lnTo>
                  <a:pt x="811" y="941"/>
                </a:lnTo>
                <a:lnTo>
                  <a:pt x="811" y="944"/>
                </a:lnTo>
                <a:lnTo>
                  <a:pt x="811" y="946"/>
                </a:lnTo>
                <a:lnTo>
                  <a:pt x="811" y="948"/>
                </a:lnTo>
                <a:lnTo>
                  <a:pt x="811" y="950"/>
                </a:lnTo>
                <a:lnTo>
                  <a:pt x="809" y="954"/>
                </a:lnTo>
                <a:lnTo>
                  <a:pt x="809" y="960"/>
                </a:lnTo>
                <a:lnTo>
                  <a:pt x="809" y="962"/>
                </a:lnTo>
                <a:lnTo>
                  <a:pt x="809" y="965"/>
                </a:lnTo>
                <a:lnTo>
                  <a:pt x="807" y="967"/>
                </a:lnTo>
                <a:lnTo>
                  <a:pt x="809" y="965"/>
                </a:lnTo>
                <a:lnTo>
                  <a:pt x="809" y="967"/>
                </a:lnTo>
                <a:lnTo>
                  <a:pt x="807" y="967"/>
                </a:lnTo>
                <a:lnTo>
                  <a:pt x="807" y="967"/>
                </a:lnTo>
                <a:lnTo>
                  <a:pt x="807" y="967"/>
                </a:lnTo>
                <a:lnTo>
                  <a:pt x="805" y="973"/>
                </a:lnTo>
                <a:lnTo>
                  <a:pt x="805" y="975"/>
                </a:lnTo>
                <a:lnTo>
                  <a:pt x="803" y="977"/>
                </a:lnTo>
                <a:lnTo>
                  <a:pt x="805" y="979"/>
                </a:lnTo>
                <a:lnTo>
                  <a:pt x="805" y="981"/>
                </a:lnTo>
                <a:lnTo>
                  <a:pt x="805" y="983"/>
                </a:lnTo>
                <a:lnTo>
                  <a:pt x="805" y="986"/>
                </a:lnTo>
                <a:lnTo>
                  <a:pt x="807" y="988"/>
                </a:lnTo>
                <a:lnTo>
                  <a:pt x="809" y="990"/>
                </a:lnTo>
                <a:lnTo>
                  <a:pt x="809" y="992"/>
                </a:lnTo>
                <a:lnTo>
                  <a:pt x="809" y="994"/>
                </a:lnTo>
                <a:lnTo>
                  <a:pt x="809" y="996"/>
                </a:lnTo>
                <a:lnTo>
                  <a:pt x="809" y="996"/>
                </a:lnTo>
                <a:lnTo>
                  <a:pt x="811" y="1000"/>
                </a:lnTo>
                <a:lnTo>
                  <a:pt x="811" y="1000"/>
                </a:lnTo>
                <a:lnTo>
                  <a:pt x="809" y="1004"/>
                </a:lnTo>
                <a:lnTo>
                  <a:pt x="809" y="1009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7" y="1013"/>
                </a:lnTo>
                <a:lnTo>
                  <a:pt x="807" y="1015"/>
                </a:lnTo>
                <a:lnTo>
                  <a:pt x="807" y="1017"/>
                </a:lnTo>
                <a:lnTo>
                  <a:pt x="807" y="1019"/>
                </a:lnTo>
                <a:lnTo>
                  <a:pt x="807" y="1021"/>
                </a:lnTo>
                <a:lnTo>
                  <a:pt x="809" y="1023"/>
                </a:lnTo>
                <a:lnTo>
                  <a:pt x="813" y="1027"/>
                </a:lnTo>
                <a:lnTo>
                  <a:pt x="813" y="1027"/>
                </a:lnTo>
                <a:lnTo>
                  <a:pt x="815" y="1032"/>
                </a:lnTo>
                <a:lnTo>
                  <a:pt x="815" y="1034"/>
                </a:lnTo>
                <a:lnTo>
                  <a:pt x="813" y="1036"/>
                </a:lnTo>
                <a:lnTo>
                  <a:pt x="815" y="1040"/>
                </a:lnTo>
                <a:lnTo>
                  <a:pt x="815" y="1042"/>
                </a:lnTo>
                <a:lnTo>
                  <a:pt x="819" y="1046"/>
                </a:lnTo>
                <a:lnTo>
                  <a:pt x="821" y="1048"/>
                </a:lnTo>
                <a:lnTo>
                  <a:pt x="823" y="1050"/>
                </a:lnTo>
                <a:lnTo>
                  <a:pt x="826" y="1053"/>
                </a:lnTo>
                <a:lnTo>
                  <a:pt x="826" y="1053"/>
                </a:lnTo>
                <a:lnTo>
                  <a:pt x="828" y="1055"/>
                </a:lnTo>
                <a:lnTo>
                  <a:pt x="828" y="1057"/>
                </a:lnTo>
                <a:lnTo>
                  <a:pt x="826" y="1055"/>
                </a:lnTo>
                <a:lnTo>
                  <a:pt x="826" y="1057"/>
                </a:lnTo>
                <a:lnTo>
                  <a:pt x="826" y="1057"/>
                </a:lnTo>
                <a:lnTo>
                  <a:pt x="826" y="1059"/>
                </a:lnTo>
                <a:lnTo>
                  <a:pt x="828" y="1057"/>
                </a:lnTo>
                <a:lnTo>
                  <a:pt x="828" y="1057"/>
                </a:lnTo>
                <a:lnTo>
                  <a:pt x="830" y="1059"/>
                </a:lnTo>
                <a:lnTo>
                  <a:pt x="830" y="1059"/>
                </a:lnTo>
                <a:lnTo>
                  <a:pt x="832" y="1061"/>
                </a:lnTo>
                <a:lnTo>
                  <a:pt x="832" y="1061"/>
                </a:lnTo>
                <a:lnTo>
                  <a:pt x="834" y="1061"/>
                </a:lnTo>
                <a:lnTo>
                  <a:pt x="834" y="1059"/>
                </a:lnTo>
                <a:lnTo>
                  <a:pt x="834" y="1057"/>
                </a:lnTo>
                <a:lnTo>
                  <a:pt x="834" y="1055"/>
                </a:lnTo>
                <a:lnTo>
                  <a:pt x="836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2" y="1057"/>
                </a:lnTo>
                <a:lnTo>
                  <a:pt x="844" y="1057"/>
                </a:lnTo>
                <a:lnTo>
                  <a:pt x="844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4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36" y="1059"/>
                </a:lnTo>
                <a:lnTo>
                  <a:pt x="834" y="1059"/>
                </a:lnTo>
                <a:lnTo>
                  <a:pt x="834" y="1059"/>
                </a:lnTo>
                <a:lnTo>
                  <a:pt x="836" y="1059"/>
                </a:lnTo>
                <a:lnTo>
                  <a:pt x="836" y="1061"/>
                </a:lnTo>
                <a:lnTo>
                  <a:pt x="836" y="1063"/>
                </a:lnTo>
                <a:lnTo>
                  <a:pt x="838" y="1065"/>
                </a:lnTo>
                <a:lnTo>
                  <a:pt x="838" y="1065"/>
                </a:lnTo>
                <a:lnTo>
                  <a:pt x="838" y="1065"/>
                </a:lnTo>
                <a:lnTo>
                  <a:pt x="840" y="1067"/>
                </a:lnTo>
                <a:lnTo>
                  <a:pt x="838" y="1067"/>
                </a:lnTo>
                <a:lnTo>
                  <a:pt x="838" y="1067"/>
                </a:lnTo>
                <a:lnTo>
                  <a:pt x="836" y="1065"/>
                </a:lnTo>
                <a:lnTo>
                  <a:pt x="836" y="1065"/>
                </a:lnTo>
                <a:lnTo>
                  <a:pt x="834" y="1063"/>
                </a:lnTo>
                <a:lnTo>
                  <a:pt x="834" y="1063"/>
                </a:lnTo>
                <a:lnTo>
                  <a:pt x="834" y="1061"/>
                </a:lnTo>
                <a:lnTo>
                  <a:pt x="834" y="1061"/>
                </a:lnTo>
                <a:lnTo>
                  <a:pt x="832" y="1061"/>
                </a:lnTo>
                <a:lnTo>
                  <a:pt x="834" y="1063"/>
                </a:lnTo>
                <a:lnTo>
                  <a:pt x="834" y="1065"/>
                </a:lnTo>
                <a:lnTo>
                  <a:pt x="834" y="1069"/>
                </a:lnTo>
                <a:lnTo>
                  <a:pt x="834" y="1071"/>
                </a:lnTo>
                <a:lnTo>
                  <a:pt x="838" y="1076"/>
                </a:lnTo>
                <a:lnTo>
                  <a:pt x="842" y="1076"/>
                </a:lnTo>
                <a:lnTo>
                  <a:pt x="842" y="1078"/>
                </a:lnTo>
                <a:lnTo>
                  <a:pt x="842" y="1078"/>
                </a:lnTo>
                <a:lnTo>
                  <a:pt x="842" y="1080"/>
                </a:lnTo>
                <a:lnTo>
                  <a:pt x="842" y="1080"/>
                </a:lnTo>
                <a:lnTo>
                  <a:pt x="842" y="1082"/>
                </a:lnTo>
                <a:lnTo>
                  <a:pt x="842" y="1084"/>
                </a:lnTo>
                <a:lnTo>
                  <a:pt x="842" y="1086"/>
                </a:lnTo>
                <a:lnTo>
                  <a:pt x="844" y="1088"/>
                </a:lnTo>
                <a:lnTo>
                  <a:pt x="849" y="1092"/>
                </a:lnTo>
                <a:lnTo>
                  <a:pt x="849" y="1092"/>
                </a:lnTo>
                <a:lnTo>
                  <a:pt x="851" y="1095"/>
                </a:lnTo>
                <a:lnTo>
                  <a:pt x="851" y="1097"/>
                </a:lnTo>
                <a:lnTo>
                  <a:pt x="853" y="1097"/>
                </a:lnTo>
                <a:lnTo>
                  <a:pt x="855" y="1099"/>
                </a:lnTo>
                <a:lnTo>
                  <a:pt x="857" y="1101"/>
                </a:lnTo>
                <a:lnTo>
                  <a:pt x="857" y="1101"/>
                </a:lnTo>
                <a:lnTo>
                  <a:pt x="857" y="1103"/>
                </a:lnTo>
                <a:lnTo>
                  <a:pt x="857" y="1105"/>
                </a:lnTo>
                <a:lnTo>
                  <a:pt x="859" y="1105"/>
                </a:lnTo>
                <a:lnTo>
                  <a:pt x="859" y="1105"/>
                </a:lnTo>
                <a:lnTo>
                  <a:pt x="859" y="1107"/>
                </a:lnTo>
                <a:lnTo>
                  <a:pt x="859" y="1109"/>
                </a:lnTo>
                <a:lnTo>
                  <a:pt x="861" y="1111"/>
                </a:lnTo>
                <a:lnTo>
                  <a:pt x="859" y="1111"/>
                </a:lnTo>
                <a:lnTo>
                  <a:pt x="861" y="1113"/>
                </a:lnTo>
                <a:lnTo>
                  <a:pt x="859" y="1113"/>
                </a:lnTo>
                <a:lnTo>
                  <a:pt x="861" y="1115"/>
                </a:lnTo>
                <a:lnTo>
                  <a:pt x="863" y="1115"/>
                </a:lnTo>
                <a:lnTo>
                  <a:pt x="863" y="1115"/>
                </a:lnTo>
                <a:lnTo>
                  <a:pt x="867" y="1115"/>
                </a:lnTo>
                <a:lnTo>
                  <a:pt x="867" y="1115"/>
                </a:lnTo>
                <a:lnTo>
                  <a:pt x="872" y="1118"/>
                </a:lnTo>
                <a:lnTo>
                  <a:pt x="874" y="1118"/>
                </a:lnTo>
                <a:lnTo>
                  <a:pt x="876" y="1118"/>
                </a:lnTo>
                <a:lnTo>
                  <a:pt x="878" y="1118"/>
                </a:lnTo>
                <a:lnTo>
                  <a:pt x="880" y="1120"/>
                </a:lnTo>
                <a:lnTo>
                  <a:pt x="880" y="1122"/>
                </a:lnTo>
                <a:lnTo>
                  <a:pt x="882" y="1122"/>
                </a:lnTo>
                <a:lnTo>
                  <a:pt x="886" y="1124"/>
                </a:lnTo>
                <a:lnTo>
                  <a:pt x="891" y="1124"/>
                </a:lnTo>
                <a:lnTo>
                  <a:pt x="891" y="1124"/>
                </a:lnTo>
                <a:lnTo>
                  <a:pt x="893" y="1126"/>
                </a:lnTo>
                <a:lnTo>
                  <a:pt x="893" y="1128"/>
                </a:lnTo>
                <a:lnTo>
                  <a:pt x="895" y="1128"/>
                </a:lnTo>
                <a:lnTo>
                  <a:pt x="895" y="1128"/>
                </a:lnTo>
                <a:lnTo>
                  <a:pt x="897" y="1128"/>
                </a:lnTo>
                <a:lnTo>
                  <a:pt x="897" y="1128"/>
                </a:lnTo>
                <a:lnTo>
                  <a:pt x="899" y="1130"/>
                </a:lnTo>
                <a:lnTo>
                  <a:pt x="901" y="1130"/>
                </a:lnTo>
                <a:lnTo>
                  <a:pt x="905" y="1134"/>
                </a:lnTo>
                <a:lnTo>
                  <a:pt x="907" y="1139"/>
                </a:lnTo>
                <a:lnTo>
                  <a:pt x="909" y="1141"/>
                </a:lnTo>
                <a:lnTo>
                  <a:pt x="909" y="1143"/>
                </a:lnTo>
                <a:lnTo>
                  <a:pt x="909" y="1143"/>
                </a:lnTo>
                <a:lnTo>
                  <a:pt x="909" y="1145"/>
                </a:lnTo>
                <a:lnTo>
                  <a:pt x="909" y="1145"/>
                </a:lnTo>
                <a:lnTo>
                  <a:pt x="911" y="1145"/>
                </a:lnTo>
                <a:lnTo>
                  <a:pt x="911" y="1147"/>
                </a:lnTo>
                <a:lnTo>
                  <a:pt x="911" y="1147"/>
                </a:lnTo>
                <a:lnTo>
                  <a:pt x="911" y="1151"/>
                </a:lnTo>
                <a:lnTo>
                  <a:pt x="911" y="1151"/>
                </a:lnTo>
                <a:lnTo>
                  <a:pt x="914" y="1153"/>
                </a:lnTo>
                <a:lnTo>
                  <a:pt x="916" y="1155"/>
                </a:lnTo>
                <a:lnTo>
                  <a:pt x="918" y="1157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2"/>
                </a:lnTo>
                <a:lnTo>
                  <a:pt x="918" y="1164"/>
                </a:lnTo>
                <a:lnTo>
                  <a:pt x="920" y="1166"/>
                </a:lnTo>
                <a:lnTo>
                  <a:pt x="922" y="1168"/>
                </a:lnTo>
                <a:lnTo>
                  <a:pt x="922" y="1170"/>
                </a:lnTo>
                <a:lnTo>
                  <a:pt x="922" y="1170"/>
                </a:lnTo>
                <a:lnTo>
                  <a:pt x="922" y="1172"/>
                </a:lnTo>
                <a:lnTo>
                  <a:pt x="926" y="1174"/>
                </a:lnTo>
                <a:lnTo>
                  <a:pt x="926" y="1176"/>
                </a:lnTo>
                <a:lnTo>
                  <a:pt x="926" y="1178"/>
                </a:lnTo>
                <a:lnTo>
                  <a:pt x="928" y="1180"/>
                </a:lnTo>
                <a:lnTo>
                  <a:pt x="928" y="1183"/>
                </a:lnTo>
                <a:lnTo>
                  <a:pt x="930" y="1183"/>
                </a:lnTo>
                <a:lnTo>
                  <a:pt x="930" y="1187"/>
                </a:lnTo>
                <a:lnTo>
                  <a:pt x="930" y="1189"/>
                </a:lnTo>
                <a:lnTo>
                  <a:pt x="930" y="1189"/>
                </a:lnTo>
                <a:lnTo>
                  <a:pt x="932" y="1191"/>
                </a:lnTo>
                <a:lnTo>
                  <a:pt x="935" y="1193"/>
                </a:lnTo>
                <a:lnTo>
                  <a:pt x="937" y="1195"/>
                </a:lnTo>
                <a:lnTo>
                  <a:pt x="939" y="1197"/>
                </a:lnTo>
                <a:lnTo>
                  <a:pt x="941" y="1197"/>
                </a:lnTo>
                <a:lnTo>
                  <a:pt x="943" y="1197"/>
                </a:lnTo>
                <a:lnTo>
                  <a:pt x="943" y="1199"/>
                </a:lnTo>
                <a:lnTo>
                  <a:pt x="947" y="1201"/>
                </a:lnTo>
                <a:lnTo>
                  <a:pt x="951" y="1208"/>
                </a:lnTo>
                <a:lnTo>
                  <a:pt x="953" y="1210"/>
                </a:lnTo>
                <a:lnTo>
                  <a:pt x="955" y="1212"/>
                </a:lnTo>
                <a:lnTo>
                  <a:pt x="955" y="1216"/>
                </a:lnTo>
                <a:lnTo>
                  <a:pt x="953" y="1218"/>
                </a:lnTo>
                <a:lnTo>
                  <a:pt x="951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2"/>
                </a:lnTo>
                <a:lnTo>
                  <a:pt x="955" y="1224"/>
                </a:lnTo>
                <a:lnTo>
                  <a:pt x="953" y="1224"/>
                </a:lnTo>
                <a:lnTo>
                  <a:pt x="953" y="1222"/>
                </a:lnTo>
                <a:lnTo>
                  <a:pt x="951" y="1222"/>
                </a:lnTo>
                <a:lnTo>
                  <a:pt x="951" y="1220"/>
                </a:lnTo>
                <a:lnTo>
                  <a:pt x="951" y="1220"/>
                </a:lnTo>
                <a:lnTo>
                  <a:pt x="951" y="1220"/>
                </a:lnTo>
                <a:lnTo>
                  <a:pt x="949" y="1222"/>
                </a:lnTo>
                <a:lnTo>
                  <a:pt x="947" y="1222"/>
                </a:lnTo>
                <a:lnTo>
                  <a:pt x="945" y="1220"/>
                </a:lnTo>
                <a:lnTo>
                  <a:pt x="941" y="1220"/>
                </a:lnTo>
                <a:lnTo>
                  <a:pt x="941" y="1222"/>
                </a:lnTo>
                <a:lnTo>
                  <a:pt x="941" y="1222"/>
                </a:lnTo>
                <a:lnTo>
                  <a:pt x="943" y="1224"/>
                </a:lnTo>
                <a:lnTo>
                  <a:pt x="945" y="1227"/>
                </a:lnTo>
                <a:lnTo>
                  <a:pt x="949" y="1227"/>
                </a:lnTo>
                <a:lnTo>
                  <a:pt x="949" y="1229"/>
                </a:lnTo>
                <a:lnTo>
                  <a:pt x="949" y="1229"/>
                </a:lnTo>
                <a:lnTo>
                  <a:pt x="949" y="1231"/>
                </a:lnTo>
                <a:lnTo>
                  <a:pt x="951" y="1231"/>
                </a:lnTo>
                <a:lnTo>
                  <a:pt x="953" y="1233"/>
                </a:lnTo>
                <a:lnTo>
                  <a:pt x="955" y="1233"/>
                </a:lnTo>
                <a:lnTo>
                  <a:pt x="955" y="1235"/>
                </a:lnTo>
                <a:lnTo>
                  <a:pt x="958" y="1235"/>
                </a:lnTo>
                <a:lnTo>
                  <a:pt x="958" y="1235"/>
                </a:lnTo>
                <a:lnTo>
                  <a:pt x="960" y="1237"/>
                </a:lnTo>
                <a:lnTo>
                  <a:pt x="960" y="1237"/>
                </a:lnTo>
                <a:lnTo>
                  <a:pt x="962" y="1239"/>
                </a:lnTo>
                <a:lnTo>
                  <a:pt x="964" y="1237"/>
                </a:lnTo>
                <a:lnTo>
                  <a:pt x="966" y="1237"/>
                </a:lnTo>
                <a:lnTo>
                  <a:pt x="968" y="1237"/>
                </a:lnTo>
                <a:lnTo>
                  <a:pt x="968" y="1235"/>
                </a:lnTo>
                <a:lnTo>
                  <a:pt x="968" y="1237"/>
                </a:lnTo>
                <a:lnTo>
                  <a:pt x="968" y="1239"/>
                </a:lnTo>
                <a:lnTo>
                  <a:pt x="970" y="1241"/>
                </a:lnTo>
                <a:lnTo>
                  <a:pt x="976" y="1245"/>
                </a:lnTo>
                <a:lnTo>
                  <a:pt x="979" y="1245"/>
                </a:lnTo>
                <a:lnTo>
                  <a:pt x="981" y="1245"/>
                </a:lnTo>
                <a:lnTo>
                  <a:pt x="983" y="1252"/>
                </a:lnTo>
                <a:lnTo>
                  <a:pt x="983" y="1254"/>
                </a:lnTo>
                <a:lnTo>
                  <a:pt x="983" y="1256"/>
                </a:lnTo>
                <a:lnTo>
                  <a:pt x="985" y="1256"/>
                </a:lnTo>
                <a:lnTo>
                  <a:pt x="985" y="1256"/>
                </a:lnTo>
                <a:lnTo>
                  <a:pt x="985" y="1258"/>
                </a:lnTo>
                <a:lnTo>
                  <a:pt x="985" y="1260"/>
                </a:lnTo>
                <a:lnTo>
                  <a:pt x="983" y="1264"/>
                </a:lnTo>
                <a:lnTo>
                  <a:pt x="983" y="1266"/>
                </a:lnTo>
                <a:lnTo>
                  <a:pt x="985" y="1266"/>
                </a:lnTo>
                <a:lnTo>
                  <a:pt x="987" y="1271"/>
                </a:lnTo>
                <a:lnTo>
                  <a:pt x="987" y="1271"/>
                </a:lnTo>
                <a:lnTo>
                  <a:pt x="987" y="1271"/>
                </a:lnTo>
                <a:lnTo>
                  <a:pt x="989" y="1273"/>
                </a:lnTo>
                <a:lnTo>
                  <a:pt x="989" y="1271"/>
                </a:lnTo>
                <a:lnTo>
                  <a:pt x="989" y="1271"/>
                </a:lnTo>
                <a:lnTo>
                  <a:pt x="991" y="1273"/>
                </a:lnTo>
                <a:lnTo>
                  <a:pt x="993" y="1275"/>
                </a:lnTo>
                <a:lnTo>
                  <a:pt x="999" y="1279"/>
                </a:lnTo>
                <a:lnTo>
                  <a:pt x="1002" y="1281"/>
                </a:lnTo>
                <a:lnTo>
                  <a:pt x="1004" y="1281"/>
                </a:lnTo>
                <a:lnTo>
                  <a:pt x="1006" y="1283"/>
                </a:lnTo>
                <a:lnTo>
                  <a:pt x="1008" y="1285"/>
                </a:lnTo>
                <a:lnTo>
                  <a:pt x="1010" y="1287"/>
                </a:lnTo>
                <a:lnTo>
                  <a:pt x="1010" y="1289"/>
                </a:lnTo>
                <a:lnTo>
                  <a:pt x="1012" y="1289"/>
                </a:lnTo>
                <a:lnTo>
                  <a:pt x="1012" y="1296"/>
                </a:lnTo>
                <a:lnTo>
                  <a:pt x="1014" y="1296"/>
                </a:lnTo>
                <a:lnTo>
                  <a:pt x="1016" y="1298"/>
                </a:lnTo>
                <a:lnTo>
                  <a:pt x="1016" y="1296"/>
                </a:lnTo>
                <a:lnTo>
                  <a:pt x="1018" y="1296"/>
                </a:lnTo>
                <a:lnTo>
                  <a:pt x="1020" y="1294"/>
                </a:lnTo>
                <a:lnTo>
                  <a:pt x="1020" y="1294"/>
                </a:lnTo>
                <a:lnTo>
                  <a:pt x="1023" y="1292"/>
                </a:lnTo>
                <a:lnTo>
                  <a:pt x="1023" y="1289"/>
                </a:lnTo>
                <a:lnTo>
                  <a:pt x="1023" y="1287"/>
                </a:lnTo>
                <a:lnTo>
                  <a:pt x="1020" y="1285"/>
                </a:lnTo>
                <a:lnTo>
                  <a:pt x="1018" y="1285"/>
                </a:lnTo>
                <a:lnTo>
                  <a:pt x="1018" y="1283"/>
                </a:lnTo>
                <a:lnTo>
                  <a:pt x="1018" y="1281"/>
                </a:lnTo>
                <a:lnTo>
                  <a:pt x="1016" y="1281"/>
                </a:lnTo>
                <a:lnTo>
                  <a:pt x="1016" y="1279"/>
                </a:lnTo>
                <a:lnTo>
                  <a:pt x="1014" y="1279"/>
                </a:lnTo>
                <a:lnTo>
                  <a:pt x="1014" y="1277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7"/>
                </a:lnTo>
                <a:lnTo>
                  <a:pt x="1010" y="1277"/>
                </a:lnTo>
                <a:lnTo>
                  <a:pt x="1010" y="1277"/>
                </a:lnTo>
                <a:lnTo>
                  <a:pt x="1008" y="1279"/>
                </a:lnTo>
                <a:lnTo>
                  <a:pt x="1008" y="1279"/>
                </a:lnTo>
                <a:lnTo>
                  <a:pt x="1008" y="1277"/>
                </a:lnTo>
                <a:lnTo>
                  <a:pt x="1008" y="1277"/>
                </a:lnTo>
                <a:lnTo>
                  <a:pt x="1006" y="1277"/>
                </a:lnTo>
                <a:lnTo>
                  <a:pt x="1004" y="1275"/>
                </a:lnTo>
                <a:lnTo>
                  <a:pt x="1004" y="1271"/>
                </a:lnTo>
                <a:lnTo>
                  <a:pt x="1004" y="1271"/>
                </a:lnTo>
                <a:lnTo>
                  <a:pt x="1004" y="1269"/>
                </a:lnTo>
                <a:lnTo>
                  <a:pt x="1004" y="1266"/>
                </a:lnTo>
                <a:lnTo>
                  <a:pt x="1004" y="1264"/>
                </a:lnTo>
                <a:lnTo>
                  <a:pt x="1002" y="1262"/>
                </a:lnTo>
                <a:lnTo>
                  <a:pt x="999" y="1258"/>
                </a:lnTo>
                <a:lnTo>
                  <a:pt x="999" y="1256"/>
                </a:lnTo>
                <a:lnTo>
                  <a:pt x="997" y="1256"/>
                </a:lnTo>
                <a:lnTo>
                  <a:pt x="995" y="1252"/>
                </a:lnTo>
                <a:lnTo>
                  <a:pt x="995" y="1250"/>
                </a:lnTo>
                <a:lnTo>
                  <a:pt x="995" y="1248"/>
                </a:lnTo>
                <a:lnTo>
                  <a:pt x="993" y="1245"/>
                </a:lnTo>
                <a:lnTo>
                  <a:pt x="993" y="1243"/>
                </a:lnTo>
                <a:lnTo>
                  <a:pt x="993" y="1243"/>
                </a:lnTo>
                <a:lnTo>
                  <a:pt x="993" y="1241"/>
                </a:lnTo>
                <a:lnTo>
                  <a:pt x="991" y="1241"/>
                </a:lnTo>
                <a:lnTo>
                  <a:pt x="991" y="1239"/>
                </a:lnTo>
                <a:lnTo>
                  <a:pt x="989" y="1235"/>
                </a:lnTo>
                <a:lnTo>
                  <a:pt x="987" y="1237"/>
                </a:lnTo>
                <a:lnTo>
                  <a:pt x="987" y="1237"/>
                </a:lnTo>
                <a:lnTo>
                  <a:pt x="989" y="1239"/>
                </a:lnTo>
                <a:lnTo>
                  <a:pt x="989" y="1241"/>
                </a:lnTo>
                <a:lnTo>
                  <a:pt x="989" y="1241"/>
                </a:lnTo>
                <a:lnTo>
                  <a:pt x="989" y="1241"/>
                </a:lnTo>
                <a:lnTo>
                  <a:pt x="987" y="1239"/>
                </a:lnTo>
                <a:lnTo>
                  <a:pt x="987" y="1237"/>
                </a:lnTo>
                <a:lnTo>
                  <a:pt x="985" y="1235"/>
                </a:lnTo>
                <a:lnTo>
                  <a:pt x="985" y="1233"/>
                </a:lnTo>
                <a:lnTo>
                  <a:pt x="985" y="1233"/>
                </a:lnTo>
                <a:lnTo>
                  <a:pt x="983" y="1231"/>
                </a:lnTo>
                <a:lnTo>
                  <a:pt x="983" y="1231"/>
                </a:lnTo>
                <a:lnTo>
                  <a:pt x="981" y="1229"/>
                </a:lnTo>
                <a:lnTo>
                  <a:pt x="981" y="1227"/>
                </a:lnTo>
                <a:lnTo>
                  <a:pt x="976" y="1224"/>
                </a:lnTo>
                <a:lnTo>
                  <a:pt x="974" y="1220"/>
                </a:lnTo>
                <a:lnTo>
                  <a:pt x="974" y="1220"/>
                </a:lnTo>
                <a:lnTo>
                  <a:pt x="974" y="1218"/>
                </a:lnTo>
                <a:lnTo>
                  <a:pt x="974" y="1216"/>
                </a:lnTo>
                <a:lnTo>
                  <a:pt x="974" y="1216"/>
                </a:lnTo>
                <a:lnTo>
                  <a:pt x="972" y="1214"/>
                </a:lnTo>
                <a:lnTo>
                  <a:pt x="972" y="1214"/>
                </a:lnTo>
                <a:lnTo>
                  <a:pt x="972" y="1212"/>
                </a:lnTo>
                <a:lnTo>
                  <a:pt x="972" y="1212"/>
                </a:lnTo>
                <a:lnTo>
                  <a:pt x="970" y="1212"/>
                </a:lnTo>
                <a:lnTo>
                  <a:pt x="970" y="1210"/>
                </a:lnTo>
                <a:lnTo>
                  <a:pt x="968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4"/>
                </a:lnTo>
                <a:lnTo>
                  <a:pt x="964" y="1204"/>
                </a:lnTo>
                <a:lnTo>
                  <a:pt x="964" y="1204"/>
                </a:lnTo>
                <a:lnTo>
                  <a:pt x="962" y="1201"/>
                </a:lnTo>
                <a:lnTo>
                  <a:pt x="960" y="1197"/>
                </a:lnTo>
                <a:lnTo>
                  <a:pt x="960" y="1195"/>
                </a:lnTo>
                <a:lnTo>
                  <a:pt x="955" y="1193"/>
                </a:lnTo>
                <a:lnTo>
                  <a:pt x="953" y="1191"/>
                </a:lnTo>
                <a:lnTo>
                  <a:pt x="951" y="1191"/>
                </a:lnTo>
                <a:lnTo>
                  <a:pt x="951" y="1189"/>
                </a:lnTo>
                <a:lnTo>
                  <a:pt x="949" y="1187"/>
                </a:lnTo>
                <a:lnTo>
                  <a:pt x="947" y="1185"/>
                </a:lnTo>
                <a:lnTo>
                  <a:pt x="947" y="1183"/>
                </a:lnTo>
                <a:lnTo>
                  <a:pt x="947" y="1178"/>
                </a:lnTo>
                <a:lnTo>
                  <a:pt x="947" y="1178"/>
                </a:lnTo>
                <a:lnTo>
                  <a:pt x="945" y="1176"/>
                </a:lnTo>
                <a:lnTo>
                  <a:pt x="945" y="1172"/>
                </a:lnTo>
                <a:lnTo>
                  <a:pt x="943" y="1170"/>
                </a:lnTo>
                <a:lnTo>
                  <a:pt x="943" y="1170"/>
                </a:lnTo>
                <a:lnTo>
                  <a:pt x="943" y="1164"/>
                </a:lnTo>
                <a:lnTo>
                  <a:pt x="945" y="1162"/>
                </a:lnTo>
                <a:lnTo>
                  <a:pt x="945" y="1160"/>
                </a:lnTo>
                <a:lnTo>
                  <a:pt x="943" y="1157"/>
                </a:lnTo>
                <a:lnTo>
                  <a:pt x="943" y="1157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9" y="1160"/>
                </a:lnTo>
                <a:lnTo>
                  <a:pt x="953" y="1164"/>
                </a:lnTo>
                <a:lnTo>
                  <a:pt x="953" y="1164"/>
                </a:lnTo>
                <a:lnTo>
                  <a:pt x="955" y="1164"/>
                </a:lnTo>
                <a:lnTo>
                  <a:pt x="955" y="1164"/>
                </a:lnTo>
                <a:lnTo>
                  <a:pt x="955" y="1162"/>
                </a:lnTo>
                <a:lnTo>
                  <a:pt x="958" y="1162"/>
                </a:lnTo>
                <a:lnTo>
                  <a:pt x="960" y="1164"/>
                </a:lnTo>
                <a:lnTo>
                  <a:pt x="960" y="1164"/>
                </a:lnTo>
                <a:lnTo>
                  <a:pt x="962" y="1164"/>
                </a:lnTo>
                <a:lnTo>
                  <a:pt x="962" y="1166"/>
                </a:lnTo>
                <a:lnTo>
                  <a:pt x="964" y="1168"/>
                </a:lnTo>
                <a:lnTo>
                  <a:pt x="968" y="1168"/>
                </a:lnTo>
                <a:lnTo>
                  <a:pt x="968" y="1168"/>
                </a:lnTo>
                <a:lnTo>
                  <a:pt x="970" y="1168"/>
                </a:lnTo>
                <a:lnTo>
                  <a:pt x="970" y="1168"/>
                </a:lnTo>
                <a:lnTo>
                  <a:pt x="970" y="1170"/>
                </a:lnTo>
                <a:lnTo>
                  <a:pt x="970" y="1170"/>
                </a:lnTo>
                <a:lnTo>
                  <a:pt x="970" y="1170"/>
                </a:lnTo>
                <a:lnTo>
                  <a:pt x="968" y="1170"/>
                </a:lnTo>
                <a:lnTo>
                  <a:pt x="970" y="1172"/>
                </a:lnTo>
                <a:lnTo>
                  <a:pt x="970" y="1172"/>
                </a:lnTo>
                <a:lnTo>
                  <a:pt x="968" y="1174"/>
                </a:lnTo>
                <a:lnTo>
                  <a:pt x="970" y="1176"/>
                </a:lnTo>
                <a:lnTo>
                  <a:pt x="972" y="1178"/>
                </a:lnTo>
                <a:lnTo>
                  <a:pt x="972" y="1183"/>
                </a:lnTo>
                <a:lnTo>
                  <a:pt x="974" y="1185"/>
                </a:lnTo>
                <a:lnTo>
                  <a:pt x="974" y="1187"/>
                </a:lnTo>
                <a:lnTo>
                  <a:pt x="974" y="1189"/>
                </a:lnTo>
                <a:lnTo>
                  <a:pt x="976" y="1189"/>
                </a:lnTo>
                <a:lnTo>
                  <a:pt x="976" y="1191"/>
                </a:lnTo>
                <a:lnTo>
                  <a:pt x="979" y="1195"/>
                </a:lnTo>
                <a:lnTo>
                  <a:pt x="979" y="1195"/>
                </a:lnTo>
                <a:lnTo>
                  <a:pt x="979" y="1197"/>
                </a:lnTo>
                <a:lnTo>
                  <a:pt x="981" y="1197"/>
                </a:lnTo>
                <a:lnTo>
                  <a:pt x="981" y="1197"/>
                </a:lnTo>
                <a:lnTo>
                  <a:pt x="983" y="1199"/>
                </a:lnTo>
                <a:lnTo>
                  <a:pt x="983" y="1201"/>
                </a:lnTo>
                <a:lnTo>
                  <a:pt x="983" y="1204"/>
                </a:lnTo>
                <a:lnTo>
                  <a:pt x="985" y="1206"/>
                </a:lnTo>
                <a:lnTo>
                  <a:pt x="987" y="1206"/>
                </a:lnTo>
                <a:lnTo>
                  <a:pt x="987" y="1206"/>
                </a:lnTo>
                <a:lnTo>
                  <a:pt x="987" y="1208"/>
                </a:lnTo>
                <a:lnTo>
                  <a:pt x="987" y="1208"/>
                </a:lnTo>
                <a:lnTo>
                  <a:pt x="989" y="1210"/>
                </a:lnTo>
                <a:lnTo>
                  <a:pt x="989" y="1212"/>
                </a:lnTo>
                <a:lnTo>
                  <a:pt x="993" y="1212"/>
                </a:lnTo>
                <a:lnTo>
                  <a:pt x="995" y="1216"/>
                </a:lnTo>
                <a:lnTo>
                  <a:pt x="997" y="1218"/>
                </a:lnTo>
                <a:lnTo>
                  <a:pt x="999" y="1220"/>
                </a:lnTo>
                <a:lnTo>
                  <a:pt x="1002" y="1220"/>
                </a:lnTo>
                <a:lnTo>
                  <a:pt x="1002" y="1220"/>
                </a:lnTo>
                <a:lnTo>
                  <a:pt x="1004" y="1220"/>
                </a:lnTo>
                <a:lnTo>
                  <a:pt x="1006" y="1220"/>
                </a:lnTo>
                <a:lnTo>
                  <a:pt x="1006" y="1222"/>
                </a:lnTo>
                <a:lnTo>
                  <a:pt x="1006" y="1224"/>
                </a:lnTo>
                <a:lnTo>
                  <a:pt x="1006" y="1227"/>
                </a:lnTo>
                <a:lnTo>
                  <a:pt x="1006" y="1227"/>
                </a:lnTo>
                <a:lnTo>
                  <a:pt x="1006" y="1229"/>
                </a:lnTo>
                <a:lnTo>
                  <a:pt x="1008" y="1229"/>
                </a:lnTo>
                <a:lnTo>
                  <a:pt x="1008" y="1231"/>
                </a:lnTo>
                <a:lnTo>
                  <a:pt x="1010" y="1231"/>
                </a:lnTo>
                <a:lnTo>
                  <a:pt x="1014" y="1233"/>
                </a:lnTo>
                <a:lnTo>
                  <a:pt x="1016" y="1233"/>
                </a:lnTo>
                <a:lnTo>
                  <a:pt x="1016" y="1235"/>
                </a:lnTo>
                <a:lnTo>
                  <a:pt x="1016" y="1235"/>
                </a:lnTo>
                <a:lnTo>
                  <a:pt x="1016" y="1237"/>
                </a:lnTo>
                <a:lnTo>
                  <a:pt x="1018" y="1239"/>
                </a:lnTo>
                <a:lnTo>
                  <a:pt x="1018" y="1239"/>
                </a:lnTo>
                <a:lnTo>
                  <a:pt x="1023" y="1239"/>
                </a:lnTo>
                <a:lnTo>
                  <a:pt x="1025" y="1241"/>
                </a:lnTo>
                <a:lnTo>
                  <a:pt x="1025" y="1243"/>
                </a:lnTo>
                <a:lnTo>
                  <a:pt x="1025" y="1243"/>
                </a:lnTo>
                <a:lnTo>
                  <a:pt x="1025" y="1243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5" y="1245"/>
                </a:lnTo>
                <a:lnTo>
                  <a:pt x="1023" y="1248"/>
                </a:lnTo>
                <a:lnTo>
                  <a:pt x="1023" y="1250"/>
                </a:lnTo>
                <a:lnTo>
                  <a:pt x="1023" y="1254"/>
                </a:lnTo>
                <a:lnTo>
                  <a:pt x="1025" y="1256"/>
                </a:lnTo>
                <a:lnTo>
                  <a:pt x="1025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6"/>
                </a:lnTo>
                <a:lnTo>
                  <a:pt x="1029" y="1254"/>
                </a:lnTo>
                <a:lnTo>
                  <a:pt x="1031" y="1254"/>
                </a:lnTo>
                <a:lnTo>
                  <a:pt x="1031" y="1254"/>
                </a:lnTo>
                <a:lnTo>
                  <a:pt x="1029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8"/>
                </a:lnTo>
                <a:lnTo>
                  <a:pt x="1031" y="1256"/>
                </a:lnTo>
                <a:lnTo>
                  <a:pt x="1031" y="1256"/>
                </a:lnTo>
                <a:lnTo>
                  <a:pt x="1031" y="1256"/>
                </a:lnTo>
                <a:lnTo>
                  <a:pt x="1033" y="1258"/>
                </a:lnTo>
                <a:lnTo>
                  <a:pt x="1033" y="1258"/>
                </a:lnTo>
                <a:lnTo>
                  <a:pt x="1037" y="1260"/>
                </a:lnTo>
                <a:lnTo>
                  <a:pt x="1037" y="1262"/>
                </a:lnTo>
                <a:lnTo>
                  <a:pt x="1041" y="1264"/>
                </a:lnTo>
                <a:lnTo>
                  <a:pt x="1041" y="1264"/>
                </a:lnTo>
                <a:lnTo>
                  <a:pt x="1043" y="1264"/>
                </a:lnTo>
                <a:lnTo>
                  <a:pt x="1041" y="1264"/>
                </a:lnTo>
                <a:lnTo>
                  <a:pt x="1041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43" y="1269"/>
                </a:lnTo>
                <a:lnTo>
                  <a:pt x="1043" y="1269"/>
                </a:lnTo>
                <a:lnTo>
                  <a:pt x="1043" y="1271"/>
                </a:lnTo>
                <a:lnTo>
                  <a:pt x="1046" y="1273"/>
                </a:lnTo>
                <a:lnTo>
                  <a:pt x="1048" y="1273"/>
                </a:lnTo>
                <a:lnTo>
                  <a:pt x="1048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5"/>
                </a:lnTo>
                <a:lnTo>
                  <a:pt x="1050" y="1275"/>
                </a:lnTo>
                <a:lnTo>
                  <a:pt x="1048" y="1273"/>
                </a:lnTo>
                <a:lnTo>
                  <a:pt x="1046" y="1273"/>
                </a:lnTo>
                <a:lnTo>
                  <a:pt x="1056" y="1279"/>
                </a:lnTo>
                <a:lnTo>
                  <a:pt x="1058" y="1281"/>
                </a:lnTo>
                <a:lnTo>
                  <a:pt x="1062" y="1285"/>
                </a:lnTo>
                <a:lnTo>
                  <a:pt x="1064" y="1287"/>
                </a:lnTo>
                <a:lnTo>
                  <a:pt x="1067" y="1292"/>
                </a:lnTo>
                <a:lnTo>
                  <a:pt x="1069" y="1294"/>
                </a:lnTo>
                <a:lnTo>
                  <a:pt x="1071" y="1298"/>
                </a:lnTo>
                <a:lnTo>
                  <a:pt x="1073" y="1298"/>
                </a:lnTo>
                <a:lnTo>
                  <a:pt x="1075" y="1300"/>
                </a:lnTo>
                <a:lnTo>
                  <a:pt x="1077" y="1306"/>
                </a:lnTo>
                <a:lnTo>
                  <a:pt x="1077" y="1310"/>
                </a:lnTo>
                <a:lnTo>
                  <a:pt x="1079" y="1313"/>
                </a:lnTo>
                <a:lnTo>
                  <a:pt x="1079" y="1315"/>
                </a:lnTo>
                <a:lnTo>
                  <a:pt x="1081" y="1317"/>
                </a:lnTo>
                <a:lnTo>
                  <a:pt x="1083" y="1319"/>
                </a:lnTo>
                <a:lnTo>
                  <a:pt x="1083" y="1319"/>
                </a:lnTo>
                <a:lnTo>
                  <a:pt x="1083" y="1321"/>
                </a:lnTo>
                <a:lnTo>
                  <a:pt x="1083" y="1323"/>
                </a:lnTo>
                <a:lnTo>
                  <a:pt x="1081" y="1325"/>
                </a:lnTo>
                <a:lnTo>
                  <a:pt x="1081" y="1327"/>
                </a:lnTo>
                <a:lnTo>
                  <a:pt x="1079" y="1327"/>
                </a:lnTo>
                <a:lnTo>
                  <a:pt x="1079" y="1327"/>
                </a:lnTo>
                <a:lnTo>
                  <a:pt x="1079" y="1329"/>
                </a:lnTo>
                <a:lnTo>
                  <a:pt x="1081" y="1329"/>
                </a:lnTo>
                <a:lnTo>
                  <a:pt x="1081" y="1329"/>
                </a:lnTo>
                <a:lnTo>
                  <a:pt x="1083" y="1329"/>
                </a:lnTo>
                <a:lnTo>
                  <a:pt x="1083" y="1331"/>
                </a:lnTo>
                <a:lnTo>
                  <a:pt x="1083" y="1331"/>
                </a:lnTo>
                <a:lnTo>
                  <a:pt x="1081" y="1334"/>
                </a:lnTo>
                <a:lnTo>
                  <a:pt x="1079" y="1334"/>
                </a:lnTo>
                <a:lnTo>
                  <a:pt x="1077" y="1334"/>
                </a:lnTo>
                <a:lnTo>
                  <a:pt x="1077" y="1334"/>
                </a:lnTo>
                <a:lnTo>
                  <a:pt x="1077" y="1336"/>
                </a:lnTo>
                <a:lnTo>
                  <a:pt x="1079" y="1338"/>
                </a:lnTo>
                <a:lnTo>
                  <a:pt x="1079" y="1340"/>
                </a:lnTo>
                <a:lnTo>
                  <a:pt x="1079" y="1340"/>
                </a:lnTo>
                <a:lnTo>
                  <a:pt x="1083" y="1344"/>
                </a:lnTo>
                <a:lnTo>
                  <a:pt x="1085" y="1346"/>
                </a:lnTo>
                <a:lnTo>
                  <a:pt x="1085" y="1348"/>
                </a:lnTo>
                <a:lnTo>
                  <a:pt x="1087" y="1350"/>
                </a:lnTo>
                <a:lnTo>
                  <a:pt x="1092" y="1352"/>
                </a:lnTo>
                <a:lnTo>
                  <a:pt x="1096" y="1354"/>
                </a:lnTo>
                <a:lnTo>
                  <a:pt x="1098" y="1354"/>
                </a:lnTo>
                <a:lnTo>
                  <a:pt x="1100" y="1357"/>
                </a:lnTo>
                <a:lnTo>
                  <a:pt x="1102" y="1359"/>
                </a:lnTo>
                <a:lnTo>
                  <a:pt x="1106" y="1361"/>
                </a:lnTo>
                <a:lnTo>
                  <a:pt x="1106" y="1363"/>
                </a:lnTo>
                <a:lnTo>
                  <a:pt x="1108" y="1365"/>
                </a:lnTo>
                <a:lnTo>
                  <a:pt x="1115" y="1367"/>
                </a:lnTo>
                <a:lnTo>
                  <a:pt x="1119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29" y="1371"/>
                </a:lnTo>
                <a:lnTo>
                  <a:pt x="1131" y="1371"/>
                </a:lnTo>
                <a:lnTo>
                  <a:pt x="1131" y="1371"/>
                </a:lnTo>
                <a:lnTo>
                  <a:pt x="1134" y="1373"/>
                </a:lnTo>
                <a:lnTo>
                  <a:pt x="1136" y="1375"/>
                </a:lnTo>
                <a:lnTo>
                  <a:pt x="1138" y="1375"/>
                </a:lnTo>
                <a:lnTo>
                  <a:pt x="1140" y="1378"/>
                </a:lnTo>
                <a:lnTo>
                  <a:pt x="1142" y="1380"/>
                </a:lnTo>
                <a:lnTo>
                  <a:pt x="1144" y="1382"/>
                </a:lnTo>
                <a:lnTo>
                  <a:pt x="1146" y="1382"/>
                </a:lnTo>
                <a:lnTo>
                  <a:pt x="1152" y="1384"/>
                </a:lnTo>
                <a:lnTo>
                  <a:pt x="1155" y="1386"/>
                </a:lnTo>
                <a:lnTo>
                  <a:pt x="1159" y="1386"/>
                </a:lnTo>
                <a:lnTo>
                  <a:pt x="1163" y="1388"/>
                </a:lnTo>
                <a:lnTo>
                  <a:pt x="1169" y="1390"/>
                </a:lnTo>
                <a:lnTo>
                  <a:pt x="1173" y="1390"/>
                </a:lnTo>
                <a:lnTo>
                  <a:pt x="1175" y="1392"/>
                </a:lnTo>
                <a:lnTo>
                  <a:pt x="1178" y="1392"/>
                </a:lnTo>
                <a:lnTo>
                  <a:pt x="1180" y="1394"/>
                </a:lnTo>
                <a:lnTo>
                  <a:pt x="1186" y="1396"/>
                </a:lnTo>
                <a:lnTo>
                  <a:pt x="1192" y="1401"/>
                </a:lnTo>
                <a:lnTo>
                  <a:pt x="1201" y="1401"/>
                </a:lnTo>
                <a:lnTo>
                  <a:pt x="1205" y="1403"/>
                </a:lnTo>
                <a:lnTo>
                  <a:pt x="1209" y="1405"/>
                </a:lnTo>
                <a:lnTo>
                  <a:pt x="1211" y="1405"/>
                </a:lnTo>
                <a:lnTo>
                  <a:pt x="1213" y="1405"/>
                </a:lnTo>
                <a:lnTo>
                  <a:pt x="1219" y="1401"/>
                </a:lnTo>
                <a:lnTo>
                  <a:pt x="1224" y="1401"/>
                </a:lnTo>
                <a:lnTo>
                  <a:pt x="1230" y="1396"/>
                </a:lnTo>
                <a:lnTo>
                  <a:pt x="1232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2" y="1396"/>
                </a:lnTo>
                <a:lnTo>
                  <a:pt x="1232" y="1394"/>
                </a:lnTo>
                <a:lnTo>
                  <a:pt x="1232" y="1394"/>
                </a:lnTo>
                <a:lnTo>
                  <a:pt x="1232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6" y="1394"/>
                </a:lnTo>
                <a:lnTo>
                  <a:pt x="1236" y="1394"/>
                </a:lnTo>
                <a:lnTo>
                  <a:pt x="1238" y="1394"/>
                </a:lnTo>
                <a:lnTo>
                  <a:pt x="1236" y="1396"/>
                </a:lnTo>
                <a:lnTo>
                  <a:pt x="1236" y="1396"/>
                </a:lnTo>
                <a:lnTo>
                  <a:pt x="1238" y="1396"/>
                </a:lnTo>
                <a:lnTo>
                  <a:pt x="1247" y="1399"/>
                </a:lnTo>
                <a:lnTo>
                  <a:pt x="1245" y="1399"/>
                </a:lnTo>
                <a:lnTo>
                  <a:pt x="1243" y="1396"/>
                </a:lnTo>
                <a:lnTo>
                  <a:pt x="1243" y="1396"/>
                </a:lnTo>
                <a:lnTo>
                  <a:pt x="1243" y="1396"/>
                </a:lnTo>
                <a:lnTo>
                  <a:pt x="1240" y="1396"/>
                </a:lnTo>
                <a:lnTo>
                  <a:pt x="1240" y="1396"/>
                </a:lnTo>
                <a:lnTo>
                  <a:pt x="1240" y="1394"/>
                </a:lnTo>
                <a:lnTo>
                  <a:pt x="1240" y="1394"/>
                </a:lnTo>
                <a:lnTo>
                  <a:pt x="1240" y="1396"/>
                </a:lnTo>
                <a:lnTo>
                  <a:pt x="1243" y="1396"/>
                </a:lnTo>
                <a:lnTo>
                  <a:pt x="1245" y="1396"/>
                </a:lnTo>
                <a:lnTo>
                  <a:pt x="1247" y="1399"/>
                </a:lnTo>
                <a:lnTo>
                  <a:pt x="1249" y="1401"/>
                </a:lnTo>
                <a:lnTo>
                  <a:pt x="1253" y="1403"/>
                </a:lnTo>
                <a:lnTo>
                  <a:pt x="1257" y="1407"/>
                </a:lnTo>
                <a:lnTo>
                  <a:pt x="1259" y="1409"/>
                </a:lnTo>
                <a:lnTo>
                  <a:pt x="1261" y="1411"/>
                </a:lnTo>
                <a:lnTo>
                  <a:pt x="1263" y="1413"/>
                </a:lnTo>
                <a:lnTo>
                  <a:pt x="1268" y="1417"/>
                </a:lnTo>
                <a:lnTo>
                  <a:pt x="1272" y="1422"/>
                </a:lnTo>
                <a:lnTo>
                  <a:pt x="1272" y="1422"/>
                </a:lnTo>
                <a:lnTo>
                  <a:pt x="1278" y="1426"/>
                </a:lnTo>
                <a:lnTo>
                  <a:pt x="1280" y="1428"/>
                </a:lnTo>
                <a:lnTo>
                  <a:pt x="1284" y="1430"/>
                </a:lnTo>
                <a:lnTo>
                  <a:pt x="1287" y="1430"/>
                </a:lnTo>
                <a:lnTo>
                  <a:pt x="1295" y="1430"/>
                </a:lnTo>
                <a:lnTo>
                  <a:pt x="1297" y="1430"/>
                </a:lnTo>
                <a:lnTo>
                  <a:pt x="1303" y="1432"/>
                </a:lnTo>
                <a:lnTo>
                  <a:pt x="1303" y="1434"/>
                </a:lnTo>
                <a:lnTo>
                  <a:pt x="1307" y="1436"/>
                </a:lnTo>
                <a:lnTo>
                  <a:pt x="1312" y="1436"/>
                </a:lnTo>
                <a:lnTo>
                  <a:pt x="1314" y="1436"/>
                </a:lnTo>
                <a:lnTo>
                  <a:pt x="1320" y="1438"/>
                </a:lnTo>
                <a:lnTo>
                  <a:pt x="1326" y="1440"/>
                </a:lnTo>
                <a:lnTo>
                  <a:pt x="1326" y="1440"/>
                </a:lnTo>
                <a:lnTo>
                  <a:pt x="1324" y="1440"/>
                </a:lnTo>
                <a:lnTo>
                  <a:pt x="1324" y="1440"/>
                </a:lnTo>
                <a:lnTo>
                  <a:pt x="1322" y="1440"/>
                </a:lnTo>
                <a:lnTo>
                  <a:pt x="1324" y="1440"/>
                </a:lnTo>
                <a:lnTo>
                  <a:pt x="1326" y="1440"/>
                </a:lnTo>
                <a:lnTo>
                  <a:pt x="1331" y="1440"/>
                </a:lnTo>
                <a:lnTo>
                  <a:pt x="1333" y="1440"/>
                </a:lnTo>
                <a:lnTo>
                  <a:pt x="1335" y="1440"/>
                </a:lnTo>
                <a:lnTo>
                  <a:pt x="1335" y="1440"/>
                </a:lnTo>
                <a:lnTo>
                  <a:pt x="1335" y="1438"/>
                </a:lnTo>
                <a:lnTo>
                  <a:pt x="1335" y="1438"/>
                </a:lnTo>
                <a:lnTo>
                  <a:pt x="1335" y="1438"/>
                </a:lnTo>
                <a:lnTo>
                  <a:pt x="1337" y="1438"/>
                </a:lnTo>
                <a:lnTo>
                  <a:pt x="1337" y="1438"/>
                </a:lnTo>
                <a:lnTo>
                  <a:pt x="1339" y="1438"/>
                </a:lnTo>
                <a:lnTo>
                  <a:pt x="1341" y="1438"/>
                </a:lnTo>
                <a:lnTo>
                  <a:pt x="1341" y="1438"/>
                </a:lnTo>
                <a:lnTo>
                  <a:pt x="1341" y="1440"/>
                </a:lnTo>
                <a:lnTo>
                  <a:pt x="1341" y="1440"/>
                </a:lnTo>
                <a:lnTo>
                  <a:pt x="1341" y="1443"/>
                </a:lnTo>
                <a:lnTo>
                  <a:pt x="1343" y="1443"/>
                </a:lnTo>
                <a:lnTo>
                  <a:pt x="1343" y="1445"/>
                </a:lnTo>
                <a:lnTo>
                  <a:pt x="1343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39" y="1443"/>
                </a:lnTo>
                <a:lnTo>
                  <a:pt x="1339" y="1443"/>
                </a:lnTo>
                <a:lnTo>
                  <a:pt x="1337" y="1445"/>
                </a:lnTo>
                <a:lnTo>
                  <a:pt x="1337" y="1445"/>
                </a:lnTo>
                <a:lnTo>
                  <a:pt x="1341" y="1447"/>
                </a:lnTo>
                <a:lnTo>
                  <a:pt x="1345" y="1451"/>
                </a:lnTo>
                <a:lnTo>
                  <a:pt x="1345" y="1451"/>
                </a:lnTo>
                <a:lnTo>
                  <a:pt x="1349" y="1455"/>
                </a:lnTo>
                <a:lnTo>
                  <a:pt x="1351" y="1455"/>
                </a:lnTo>
                <a:lnTo>
                  <a:pt x="1351" y="1459"/>
                </a:lnTo>
                <a:lnTo>
                  <a:pt x="1356" y="1461"/>
                </a:lnTo>
                <a:lnTo>
                  <a:pt x="1362" y="1468"/>
                </a:lnTo>
                <a:lnTo>
                  <a:pt x="1364" y="1470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4" y="1474"/>
                </a:lnTo>
                <a:lnTo>
                  <a:pt x="1364" y="1474"/>
                </a:lnTo>
                <a:lnTo>
                  <a:pt x="1364" y="1474"/>
                </a:lnTo>
                <a:lnTo>
                  <a:pt x="1366" y="1476"/>
                </a:lnTo>
                <a:lnTo>
                  <a:pt x="1366" y="1476"/>
                </a:lnTo>
                <a:lnTo>
                  <a:pt x="1366" y="1478"/>
                </a:lnTo>
                <a:lnTo>
                  <a:pt x="1366" y="1478"/>
                </a:lnTo>
                <a:lnTo>
                  <a:pt x="1366" y="1478"/>
                </a:lnTo>
                <a:lnTo>
                  <a:pt x="1364" y="1482"/>
                </a:lnTo>
                <a:lnTo>
                  <a:pt x="1364" y="1482"/>
                </a:lnTo>
                <a:lnTo>
                  <a:pt x="1364" y="1484"/>
                </a:lnTo>
                <a:lnTo>
                  <a:pt x="1366" y="1489"/>
                </a:lnTo>
                <a:lnTo>
                  <a:pt x="1368" y="1489"/>
                </a:lnTo>
                <a:lnTo>
                  <a:pt x="1372" y="1491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7" y="1491"/>
                </a:lnTo>
                <a:lnTo>
                  <a:pt x="1379" y="1491"/>
                </a:lnTo>
                <a:lnTo>
                  <a:pt x="1377" y="1489"/>
                </a:lnTo>
                <a:lnTo>
                  <a:pt x="1377" y="1489"/>
                </a:lnTo>
                <a:lnTo>
                  <a:pt x="1375" y="1487"/>
                </a:lnTo>
                <a:lnTo>
                  <a:pt x="1372" y="1487"/>
                </a:lnTo>
                <a:lnTo>
                  <a:pt x="1372" y="1482"/>
                </a:lnTo>
                <a:lnTo>
                  <a:pt x="1372" y="1484"/>
                </a:lnTo>
                <a:lnTo>
                  <a:pt x="1372" y="1484"/>
                </a:lnTo>
                <a:lnTo>
                  <a:pt x="1377" y="1484"/>
                </a:lnTo>
                <a:lnTo>
                  <a:pt x="1381" y="1489"/>
                </a:lnTo>
                <a:lnTo>
                  <a:pt x="1381" y="1491"/>
                </a:lnTo>
                <a:lnTo>
                  <a:pt x="1381" y="1491"/>
                </a:lnTo>
                <a:lnTo>
                  <a:pt x="1381" y="1493"/>
                </a:lnTo>
                <a:lnTo>
                  <a:pt x="1383" y="1493"/>
                </a:lnTo>
                <a:lnTo>
                  <a:pt x="1383" y="1495"/>
                </a:lnTo>
                <a:lnTo>
                  <a:pt x="1387" y="1495"/>
                </a:lnTo>
                <a:lnTo>
                  <a:pt x="1389" y="1497"/>
                </a:lnTo>
                <a:lnTo>
                  <a:pt x="1391" y="1497"/>
                </a:lnTo>
                <a:lnTo>
                  <a:pt x="1395" y="1499"/>
                </a:lnTo>
                <a:lnTo>
                  <a:pt x="1395" y="1501"/>
                </a:lnTo>
                <a:lnTo>
                  <a:pt x="1395" y="1501"/>
                </a:lnTo>
                <a:lnTo>
                  <a:pt x="1395" y="1505"/>
                </a:lnTo>
                <a:lnTo>
                  <a:pt x="1395" y="1505"/>
                </a:lnTo>
                <a:lnTo>
                  <a:pt x="1395" y="1508"/>
                </a:lnTo>
                <a:lnTo>
                  <a:pt x="1395" y="1510"/>
                </a:lnTo>
                <a:lnTo>
                  <a:pt x="1398" y="1510"/>
                </a:lnTo>
                <a:lnTo>
                  <a:pt x="1400" y="1510"/>
                </a:lnTo>
                <a:lnTo>
                  <a:pt x="1400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0" y="1508"/>
                </a:lnTo>
                <a:lnTo>
                  <a:pt x="1398" y="1505"/>
                </a:lnTo>
                <a:lnTo>
                  <a:pt x="1400" y="1505"/>
                </a:lnTo>
                <a:lnTo>
                  <a:pt x="1402" y="1505"/>
                </a:lnTo>
                <a:lnTo>
                  <a:pt x="1404" y="1508"/>
                </a:lnTo>
                <a:lnTo>
                  <a:pt x="1404" y="1510"/>
                </a:lnTo>
                <a:lnTo>
                  <a:pt x="1404" y="1512"/>
                </a:lnTo>
                <a:lnTo>
                  <a:pt x="1404" y="1512"/>
                </a:lnTo>
                <a:lnTo>
                  <a:pt x="1406" y="1514"/>
                </a:lnTo>
                <a:lnTo>
                  <a:pt x="1408" y="1516"/>
                </a:lnTo>
                <a:lnTo>
                  <a:pt x="1408" y="1514"/>
                </a:lnTo>
                <a:lnTo>
                  <a:pt x="1408" y="1512"/>
                </a:lnTo>
                <a:lnTo>
                  <a:pt x="1408" y="1512"/>
                </a:lnTo>
                <a:lnTo>
                  <a:pt x="1410" y="1512"/>
                </a:lnTo>
                <a:lnTo>
                  <a:pt x="1412" y="1512"/>
                </a:lnTo>
                <a:lnTo>
                  <a:pt x="1414" y="1512"/>
                </a:lnTo>
                <a:lnTo>
                  <a:pt x="1416" y="1512"/>
                </a:lnTo>
                <a:lnTo>
                  <a:pt x="1416" y="1512"/>
                </a:lnTo>
                <a:lnTo>
                  <a:pt x="1416" y="1514"/>
                </a:lnTo>
                <a:lnTo>
                  <a:pt x="1419" y="1514"/>
                </a:lnTo>
                <a:lnTo>
                  <a:pt x="1421" y="1514"/>
                </a:lnTo>
                <a:lnTo>
                  <a:pt x="1423" y="1514"/>
                </a:lnTo>
                <a:lnTo>
                  <a:pt x="1423" y="1514"/>
                </a:lnTo>
                <a:lnTo>
                  <a:pt x="1425" y="1516"/>
                </a:lnTo>
                <a:lnTo>
                  <a:pt x="1425" y="1516"/>
                </a:lnTo>
                <a:lnTo>
                  <a:pt x="1427" y="1520"/>
                </a:lnTo>
                <a:lnTo>
                  <a:pt x="1429" y="1520"/>
                </a:lnTo>
                <a:lnTo>
                  <a:pt x="1431" y="1522"/>
                </a:lnTo>
                <a:lnTo>
                  <a:pt x="1431" y="1522"/>
                </a:lnTo>
                <a:lnTo>
                  <a:pt x="1431" y="1520"/>
                </a:lnTo>
                <a:lnTo>
                  <a:pt x="1431" y="1518"/>
                </a:lnTo>
                <a:lnTo>
                  <a:pt x="1431" y="1518"/>
                </a:lnTo>
                <a:lnTo>
                  <a:pt x="1433" y="1518"/>
                </a:lnTo>
                <a:lnTo>
                  <a:pt x="1433" y="1518"/>
                </a:lnTo>
                <a:lnTo>
                  <a:pt x="1433" y="1520"/>
                </a:lnTo>
                <a:lnTo>
                  <a:pt x="1435" y="1524"/>
                </a:lnTo>
                <a:lnTo>
                  <a:pt x="1435" y="1526"/>
                </a:lnTo>
                <a:lnTo>
                  <a:pt x="1437" y="1526"/>
                </a:lnTo>
                <a:lnTo>
                  <a:pt x="1439" y="1526"/>
                </a:lnTo>
                <a:lnTo>
                  <a:pt x="1442" y="1526"/>
                </a:lnTo>
                <a:lnTo>
                  <a:pt x="1444" y="1526"/>
                </a:lnTo>
                <a:lnTo>
                  <a:pt x="1444" y="1524"/>
                </a:lnTo>
                <a:lnTo>
                  <a:pt x="1444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2"/>
                </a:lnTo>
                <a:lnTo>
                  <a:pt x="1448" y="1520"/>
                </a:lnTo>
                <a:lnTo>
                  <a:pt x="1446" y="1518"/>
                </a:lnTo>
                <a:lnTo>
                  <a:pt x="1444" y="1516"/>
                </a:lnTo>
                <a:lnTo>
                  <a:pt x="1444" y="1516"/>
                </a:lnTo>
                <a:lnTo>
                  <a:pt x="1442" y="1516"/>
                </a:lnTo>
                <a:lnTo>
                  <a:pt x="1442" y="1514"/>
                </a:lnTo>
                <a:lnTo>
                  <a:pt x="1442" y="1514"/>
                </a:lnTo>
                <a:lnTo>
                  <a:pt x="1444" y="1512"/>
                </a:lnTo>
                <a:lnTo>
                  <a:pt x="1444" y="1512"/>
                </a:lnTo>
                <a:lnTo>
                  <a:pt x="1446" y="1512"/>
                </a:lnTo>
                <a:lnTo>
                  <a:pt x="1448" y="1512"/>
                </a:lnTo>
                <a:lnTo>
                  <a:pt x="1452" y="1508"/>
                </a:lnTo>
                <a:lnTo>
                  <a:pt x="1452" y="1508"/>
                </a:lnTo>
                <a:lnTo>
                  <a:pt x="1452" y="1505"/>
                </a:lnTo>
                <a:lnTo>
                  <a:pt x="1452" y="1505"/>
                </a:lnTo>
                <a:lnTo>
                  <a:pt x="1454" y="1503"/>
                </a:lnTo>
                <a:lnTo>
                  <a:pt x="1454" y="1503"/>
                </a:lnTo>
                <a:lnTo>
                  <a:pt x="1456" y="1503"/>
                </a:lnTo>
                <a:lnTo>
                  <a:pt x="1456" y="1501"/>
                </a:lnTo>
                <a:lnTo>
                  <a:pt x="1456" y="1501"/>
                </a:lnTo>
                <a:lnTo>
                  <a:pt x="1460" y="1501"/>
                </a:lnTo>
                <a:lnTo>
                  <a:pt x="1463" y="1501"/>
                </a:lnTo>
                <a:lnTo>
                  <a:pt x="1465" y="1503"/>
                </a:lnTo>
                <a:lnTo>
                  <a:pt x="1465" y="1503"/>
                </a:lnTo>
                <a:lnTo>
                  <a:pt x="1467" y="1503"/>
                </a:lnTo>
                <a:lnTo>
                  <a:pt x="1467" y="1505"/>
                </a:lnTo>
                <a:lnTo>
                  <a:pt x="1469" y="1505"/>
                </a:lnTo>
                <a:lnTo>
                  <a:pt x="1469" y="1505"/>
                </a:lnTo>
                <a:lnTo>
                  <a:pt x="1471" y="1508"/>
                </a:lnTo>
                <a:lnTo>
                  <a:pt x="1471" y="1510"/>
                </a:lnTo>
                <a:lnTo>
                  <a:pt x="1471" y="1510"/>
                </a:lnTo>
                <a:lnTo>
                  <a:pt x="1471" y="1512"/>
                </a:lnTo>
                <a:lnTo>
                  <a:pt x="1473" y="1512"/>
                </a:lnTo>
                <a:lnTo>
                  <a:pt x="1473" y="1510"/>
                </a:lnTo>
                <a:lnTo>
                  <a:pt x="1473" y="1510"/>
                </a:lnTo>
                <a:lnTo>
                  <a:pt x="1471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7" y="1510"/>
                </a:lnTo>
                <a:lnTo>
                  <a:pt x="1477" y="1510"/>
                </a:lnTo>
                <a:lnTo>
                  <a:pt x="1477" y="1512"/>
                </a:lnTo>
                <a:lnTo>
                  <a:pt x="1479" y="1514"/>
                </a:lnTo>
                <a:lnTo>
                  <a:pt x="1481" y="1514"/>
                </a:lnTo>
                <a:lnTo>
                  <a:pt x="1479" y="1514"/>
                </a:lnTo>
                <a:lnTo>
                  <a:pt x="1479" y="1512"/>
                </a:lnTo>
                <a:lnTo>
                  <a:pt x="1477" y="1512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2"/>
                </a:lnTo>
                <a:lnTo>
                  <a:pt x="1473" y="1512"/>
                </a:lnTo>
                <a:lnTo>
                  <a:pt x="1473" y="1514"/>
                </a:lnTo>
                <a:lnTo>
                  <a:pt x="1473" y="1514"/>
                </a:lnTo>
                <a:lnTo>
                  <a:pt x="1473" y="1516"/>
                </a:lnTo>
                <a:lnTo>
                  <a:pt x="1473" y="1516"/>
                </a:lnTo>
                <a:lnTo>
                  <a:pt x="1471" y="1516"/>
                </a:lnTo>
                <a:lnTo>
                  <a:pt x="1473" y="1518"/>
                </a:lnTo>
                <a:lnTo>
                  <a:pt x="1475" y="1522"/>
                </a:lnTo>
                <a:lnTo>
                  <a:pt x="1479" y="1526"/>
                </a:lnTo>
                <a:lnTo>
                  <a:pt x="1479" y="1526"/>
                </a:lnTo>
                <a:lnTo>
                  <a:pt x="1481" y="1528"/>
                </a:lnTo>
                <a:lnTo>
                  <a:pt x="1481" y="1531"/>
                </a:lnTo>
                <a:lnTo>
                  <a:pt x="1483" y="1533"/>
                </a:lnTo>
                <a:lnTo>
                  <a:pt x="1483" y="1533"/>
                </a:lnTo>
                <a:lnTo>
                  <a:pt x="1486" y="1535"/>
                </a:lnTo>
                <a:lnTo>
                  <a:pt x="1486" y="1535"/>
                </a:lnTo>
                <a:lnTo>
                  <a:pt x="1488" y="1537"/>
                </a:lnTo>
                <a:lnTo>
                  <a:pt x="1488" y="1537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3"/>
                </a:lnTo>
                <a:lnTo>
                  <a:pt x="1488" y="1545"/>
                </a:lnTo>
                <a:lnTo>
                  <a:pt x="1488" y="1547"/>
                </a:lnTo>
                <a:lnTo>
                  <a:pt x="1488" y="1549"/>
                </a:lnTo>
                <a:lnTo>
                  <a:pt x="1483" y="1552"/>
                </a:lnTo>
                <a:lnTo>
                  <a:pt x="1486" y="1554"/>
                </a:lnTo>
                <a:lnTo>
                  <a:pt x="1488" y="1554"/>
                </a:lnTo>
                <a:lnTo>
                  <a:pt x="1488" y="1556"/>
                </a:lnTo>
                <a:lnTo>
                  <a:pt x="1488" y="1558"/>
                </a:lnTo>
                <a:lnTo>
                  <a:pt x="1488" y="1562"/>
                </a:lnTo>
                <a:lnTo>
                  <a:pt x="1488" y="1562"/>
                </a:lnTo>
                <a:lnTo>
                  <a:pt x="1488" y="1564"/>
                </a:lnTo>
                <a:lnTo>
                  <a:pt x="1488" y="1564"/>
                </a:lnTo>
                <a:lnTo>
                  <a:pt x="1488" y="1566"/>
                </a:lnTo>
                <a:lnTo>
                  <a:pt x="1488" y="1568"/>
                </a:lnTo>
                <a:lnTo>
                  <a:pt x="1486" y="1568"/>
                </a:lnTo>
                <a:lnTo>
                  <a:pt x="1486" y="1568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3"/>
                </a:lnTo>
                <a:lnTo>
                  <a:pt x="1486" y="1573"/>
                </a:lnTo>
                <a:lnTo>
                  <a:pt x="1488" y="1575"/>
                </a:lnTo>
                <a:lnTo>
                  <a:pt x="1488" y="1573"/>
                </a:lnTo>
                <a:lnTo>
                  <a:pt x="1488" y="1573"/>
                </a:lnTo>
                <a:lnTo>
                  <a:pt x="1488" y="1575"/>
                </a:lnTo>
                <a:lnTo>
                  <a:pt x="1490" y="1575"/>
                </a:lnTo>
                <a:lnTo>
                  <a:pt x="1490" y="1577"/>
                </a:lnTo>
                <a:lnTo>
                  <a:pt x="1490" y="1575"/>
                </a:lnTo>
                <a:lnTo>
                  <a:pt x="1492" y="1575"/>
                </a:lnTo>
                <a:lnTo>
                  <a:pt x="1488" y="1579"/>
                </a:lnTo>
                <a:lnTo>
                  <a:pt x="1488" y="1581"/>
                </a:lnTo>
                <a:lnTo>
                  <a:pt x="1488" y="1583"/>
                </a:lnTo>
                <a:lnTo>
                  <a:pt x="1486" y="1583"/>
                </a:lnTo>
                <a:lnTo>
                  <a:pt x="1486" y="1585"/>
                </a:lnTo>
                <a:lnTo>
                  <a:pt x="1486" y="1585"/>
                </a:lnTo>
                <a:lnTo>
                  <a:pt x="1483" y="1587"/>
                </a:lnTo>
                <a:lnTo>
                  <a:pt x="1483" y="1587"/>
                </a:lnTo>
                <a:lnTo>
                  <a:pt x="1481" y="1587"/>
                </a:lnTo>
                <a:lnTo>
                  <a:pt x="1481" y="1587"/>
                </a:lnTo>
                <a:lnTo>
                  <a:pt x="1483" y="1589"/>
                </a:lnTo>
                <a:lnTo>
                  <a:pt x="1483" y="1589"/>
                </a:lnTo>
                <a:lnTo>
                  <a:pt x="1481" y="1591"/>
                </a:lnTo>
                <a:lnTo>
                  <a:pt x="1481" y="1591"/>
                </a:lnTo>
                <a:lnTo>
                  <a:pt x="1481" y="1591"/>
                </a:lnTo>
                <a:lnTo>
                  <a:pt x="1479" y="1591"/>
                </a:lnTo>
                <a:lnTo>
                  <a:pt x="1479" y="1591"/>
                </a:lnTo>
                <a:lnTo>
                  <a:pt x="1479" y="1593"/>
                </a:lnTo>
                <a:lnTo>
                  <a:pt x="1477" y="1593"/>
                </a:lnTo>
                <a:lnTo>
                  <a:pt x="1477" y="1596"/>
                </a:lnTo>
                <a:lnTo>
                  <a:pt x="1477" y="1596"/>
                </a:lnTo>
                <a:lnTo>
                  <a:pt x="1475" y="1596"/>
                </a:lnTo>
                <a:lnTo>
                  <a:pt x="1473" y="1596"/>
                </a:lnTo>
                <a:lnTo>
                  <a:pt x="1473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69" y="1598"/>
                </a:lnTo>
                <a:lnTo>
                  <a:pt x="1469" y="1598"/>
                </a:lnTo>
                <a:lnTo>
                  <a:pt x="1469" y="1602"/>
                </a:lnTo>
                <a:lnTo>
                  <a:pt x="1469" y="1604"/>
                </a:lnTo>
                <a:lnTo>
                  <a:pt x="1469" y="1606"/>
                </a:lnTo>
                <a:lnTo>
                  <a:pt x="1467" y="1604"/>
                </a:lnTo>
                <a:lnTo>
                  <a:pt x="1465" y="1606"/>
                </a:lnTo>
                <a:lnTo>
                  <a:pt x="1463" y="1608"/>
                </a:lnTo>
                <a:lnTo>
                  <a:pt x="1465" y="1610"/>
                </a:lnTo>
                <a:lnTo>
                  <a:pt x="1465" y="1610"/>
                </a:lnTo>
                <a:lnTo>
                  <a:pt x="1467" y="1612"/>
                </a:lnTo>
                <a:lnTo>
                  <a:pt x="1465" y="1614"/>
                </a:lnTo>
                <a:lnTo>
                  <a:pt x="1460" y="1614"/>
                </a:lnTo>
                <a:lnTo>
                  <a:pt x="1456" y="1617"/>
                </a:lnTo>
                <a:lnTo>
                  <a:pt x="1454" y="1617"/>
                </a:lnTo>
                <a:lnTo>
                  <a:pt x="1452" y="1617"/>
                </a:lnTo>
                <a:lnTo>
                  <a:pt x="1452" y="1619"/>
                </a:lnTo>
                <a:lnTo>
                  <a:pt x="1450" y="1619"/>
                </a:lnTo>
                <a:lnTo>
                  <a:pt x="1448" y="1619"/>
                </a:lnTo>
                <a:lnTo>
                  <a:pt x="1448" y="1621"/>
                </a:lnTo>
                <a:lnTo>
                  <a:pt x="1448" y="1623"/>
                </a:lnTo>
                <a:lnTo>
                  <a:pt x="1448" y="1625"/>
                </a:lnTo>
                <a:lnTo>
                  <a:pt x="1448" y="1629"/>
                </a:lnTo>
                <a:lnTo>
                  <a:pt x="1446" y="1631"/>
                </a:lnTo>
                <a:lnTo>
                  <a:pt x="1446" y="1633"/>
                </a:lnTo>
                <a:lnTo>
                  <a:pt x="1444" y="1633"/>
                </a:lnTo>
                <a:lnTo>
                  <a:pt x="1442" y="1635"/>
                </a:lnTo>
                <a:lnTo>
                  <a:pt x="1442" y="1638"/>
                </a:lnTo>
                <a:lnTo>
                  <a:pt x="1444" y="1640"/>
                </a:lnTo>
                <a:lnTo>
                  <a:pt x="1444" y="1640"/>
                </a:lnTo>
                <a:lnTo>
                  <a:pt x="1444" y="1640"/>
                </a:lnTo>
                <a:lnTo>
                  <a:pt x="1442" y="1640"/>
                </a:lnTo>
                <a:lnTo>
                  <a:pt x="1442" y="1642"/>
                </a:lnTo>
                <a:lnTo>
                  <a:pt x="1442" y="1644"/>
                </a:lnTo>
                <a:lnTo>
                  <a:pt x="1439" y="1644"/>
                </a:lnTo>
                <a:lnTo>
                  <a:pt x="1437" y="1646"/>
                </a:lnTo>
                <a:lnTo>
                  <a:pt x="1435" y="1646"/>
                </a:lnTo>
                <a:lnTo>
                  <a:pt x="1437" y="1650"/>
                </a:lnTo>
                <a:lnTo>
                  <a:pt x="1437" y="1650"/>
                </a:lnTo>
                <a:lnTo>
                  <a:pt x="1437" y="1654"/>
                </a:lnTo>
                <a:lnTo>
                  <a:pt x="1437" y="1656"/>
                </a:lnTo>
                <a:lnTo>
                  <a:pt x="1437" y="1658"/>
                </a:lnTo>
                <a:lnTo>
                  <a:pt x="1437" y="1661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5"/>
                </a:lnTo>
                <a:lnTo>
                  <a:pt x="1437" y="1665"/>
                </a:lnTo>
                <a:lnTo>
                  <a:pt x="1439" y="1665"/>
                </a:lnTo>
                <a:lnTo>
                  <a:pt x="1442" y="1669"/>
                </a:lnTo>
                <a:lnTo>
                  <a:pt x="1444" y="1669"/>
                </a:lnTo>
                <a:lnTo>
                  <a:pt x="1444" y="1669"/>
                </a:lnTo>
                <a:lnTo>
                  <a:pt x="1446" y="1669"/>
                </a:lnTo>
                <a:lnTo>
                  <a:pt x="1446" y="1669"/>
                </a:lnTo>
                <a:lnTo>
                  <a:pt x="1448" y="1667"/>
                </a:lnTo>
                <a:lnTo>
                  <a:pt x="1448" y="1665"/>
                </a:lnTo>
                <a:lnTo>
                  <a:pt x="1448" y="1665"/>
                </a:lnTo>
                <a:lnTo>
                  <a:pt x="1448" y="1667"/>
                </a:lnTo>
                <a:lnTo>
                  <a:pt x="1448" y="1669"/>
                </a:lnTo>
                <a:lnTo>
                  <a:pt x="1450" y="1667"/>
                </a:lnTo>
                <a:lnTo>
                  <a:pt x="1450" y="1667"/>
                </a:lnTo>
                <a:lnTo>
                  <a:pt x="1450" y="1663"/>
                </a:lnTo>
                <a:lnTo>
                  <a:pt x="1452" y="1661"/>
                </a:lnTo>
                <a:lnTo>
                  <a:pt x="1452" y="1661"/>
                </a:lnTo>
                <a:lnTo>
                  <a:pt x="1452" y="1663"/>
                </a:lnTo>
                <a:lnTo>
                  <a:pt x="1452" y="1665"/>
                </a:lnTo>
                <a:lnTo>
                  <a:pt x="1452" y="1667"/>
                </a:lnTo>
                <a:lnTo>
                  <a:pt x="1452" y="1669"/>
                </a:lnTo>
                <a:lnTo>
                  <a:pt x="1452" y="1671"/>
                </a:lnTo>
                <a:lnTo>
                  <a:pt x="1450" y="1675"/>
                </a:lnTo>
                <a:lnTo>
                  <a:pt x="1450" y="1677"/>
                </a:lnTo>
                <a:lnTo>
                  <a:pt x="1448" y="1677"/>
                </a:lnTo>
                <a:lnTo>
                  <a:pt x="1448" y="1677"/>
                </a:lnTo>
                <a:lnTo>
                  <a:pt x="1446" y="1679"/>
                </a:lnTo>
                <a:lnTo>
                  <a:pt x="1444" y="1679"/>
                </a:lnTo>
                <a:lnTo>
                  <a:pt x="1444" y="1679"/>
                </a:lnTo>
                <a:lnTo>
                  <a:pt x="1442" y="1682"/>
                </a:lnTo>
                <a:lnTo>
                  <a:pt x="1439" y="1684"/>
                </a:lnTo>
                <a:lnTo>
                  <a:pt x="1437" y="1686"/>
                </a:lnTo>
                <a:lnTo>
                  <a:pt x="1435" y="1688"/>
                </a:lnTo>
                <a:lnTo>
                  <a:pt x="1431" y="1692"/>
                </a:lnTo>
                <a:lnTo>
                  <a:pt x="1431" y="1694"/>
                </a:lnTo>
                <a:lnTo>
                  <a:pt x="1429" y="1698"/>
                </a:lnTo>
                <a:lnTo>
                  <a:pt x="1431" y="1700"/>
                </a:lnTo>
                <a:lnTo>
                  <a:pt x="1431" y="1700"/>
                </a:lnTo>
                <a:lnTo>
                  <a:pt x="1433" y="1702"/>
                </a:lnTo>
                <a:lnTo>
                  <a:pt x="1431" y="1705"/>
                </a:lnTo>
                <a:lnTo>
                  <a:pt x="1431" y="1705"/>
                </a:lnTo>
                <a:lnTo>
                  <a:pt x="1435" y="1709"/>
                </a:lnTo>
                <a:lnTo>
                  <a:pt x="1435" y="1713"/>
                </a:lnTo>
                <a:lnTo>
                  <a:pt x="1435" y="1713"/>
                </a:lnTo>
                <a:lnTo>
                  <a:pt x="1435" y="1715"/>
                </a:lnTo>
                <a:lnTo>
                  <a:pt x="1435" y="1715"/>
                </a:lnTo>
                <a:lnTo>
                  <a:pt x="1433" y="1715"/>
                </a:lnTo>
                <a:lnTo>
                  <a:pt x="1431" y="1715"/>
                </a:lnTo>
                <a:lnTo>
                  <a:pt x="1431" y="1717"/>
                </a:lnTo>
                <a:lnTo>
                  <a:pt x="1433" y="1717"/>
                </a:lnTo>
                <a:lnTo>
                  <a:pt x="1433" y="1719"/>
                </a:lnTo>
                <a:lnTo>
                  <a:pt x="1437" y="1721"/>
                </a:lnTo>
                <a:lnTo>
                  <a:pt x="1448" y="1728"/>
                </a:lnTo>
                <a:lnTo>
                  <a:pt x="1448" y="1728"/>
                </a:lnTo>
                <a:lnTo>
                  <a:pt x="1450" y="1730"/>
                </a:lnTo>
                <a:lnTo>
                  <a:pt x="1452" y="1732"/>
                </a:lnTo>
                <a:lnTo>
                  <a:pt x="1454" y="1736"/>
                </a:lnTo>
                <a:lnTo>
                  <a:pt x="1454" y="1738"/>
                </a:lnTo>
                <a:lnTo>
                  <a:pt x="1458" y="1744"/>
                </a:lnTo>
                <a:lnTo>
                  <a:pt x="1458" y="1744"/>
                </a:lnTo>
                <a:lnTo>
                  <a:pt x="1460" y="1747"/>
                </a:lnTo>
                <a:lnTo>
                  <a:pt x="1463" y="1749"/>
                </a:lnTo>
                <a:lnTo>
                  <a:pt x="1465" y="1753"/>
                </a:lnTo>
                <a:lnTo>
                  <a:pt x="1467" y="1755"/>
                </a:lnTo>
                <a:lnTo>
                  <a:pt x="1467" y="1757"/>
                </a:lnTo>
                <a:lnTo>
                  <a:pt x="1469" y="1761"/>
                </a:lnTo>
                <a:lnTo>
                  <a:pt x="1469" y="1763"/>
                </a:lnTo>
                <a:lnTo>
                  <a:pt x="1471" y="1765"/>
                </a:lnTo>
                <a:lnTo>
                  <a:pt x="1473" y="1770"/>
                </a:lnTo>
                <a:lnTo>
                  <a:pt x="1473" y="1772"/>
                </a:lnTo>
                <a:lnTo>
                  <a:pt x="1475" y="1776"/>
                </a:lnTo>
                <a:lnTo>
                  <a:pt x="1477" y="1778"/>
                </a:lnTo>
                <a:lnTo>
                  <a:pt x="1481" y="1786"/>
                </a:lnTo>
                <a:lnTo>
                  <a:pt x="1483" y="1791"/>
                </a:lnTo>
                <a:lnTo>
                  <a:pt x="1483" y="1793"/>
                </a:lnTo>
                <a:lnTo>
                  <a:pt x="1483" y="1795"/>
                </a:lnTo>
                <a:lnTo>
                  <a:pt x="1488" y="1797"/>
                </a:lnTo>
                <a:lnTo>
                  <a:pt x="1490" y="1799"/>
                </a:lnTo>
                <a:lnTo>
                  <a:pt x="1490" y="1803"/>
                </a:lnTo>
                <a:lnTo>
                  <a:pt x="1490" y="1805"/>
                </a:lnTo>
                <a:lnTo>
                  <a:pt x="1492" y="1805"/>
                </a:lnTo>
                <a:lnTo>
                  <a:pt x="1492" y="1807"/>
                </a:lnTo>
                <a:lnTo>
                  <a:pt x="1492" y="1807"/>
                </a:lnTo>
                <a:lnTo>
                  <a:pt x="1494" y="1809"/>
                </a:lnTo>
                <a:lnTo>
                  <a:pt x="1496" y="1812"/>
                </a:lnTo>
                <a:lnTo>
                  <a:pt x="1498" y="1816"/>
                </a:lnTo>
                <a:lnTo>
                  <a:pt x="1498" y="1816"/>
                </a:lnTo>
                <a:lnTo>
                  <a:pt x="1500" y="1818"/>
                </a:lnTo>
                <a:lnTo>
                  <a:pt x="1500" y="1820"/>
                </a:lnTo>
                <a:lnTo>
                  <a:pt x="1504" y="1824"/>
                </a:lnTo>
                <a:lnTo>
                  <a:pt x="1504" y="1826"/>
                </a:lnTo>
                <a:lnTo>
                  <a:pt x="1502" y="1830"/>
                </a:lnTo>
                <a:lnTo>
                  <a:pt x="1502" y="1830"/>
                </a:lnTo>
                <a:lnTo>
                  <a:pt x="1500" y="1830"/>
                </a:lnTo>
                <a:lnTo>
                  <a:pt x="1502" y="1832"/>
                </a:lnTo>
                <a:lnTo>
                  <a:pt x="1502" y="1835"/>
                </a:lnTo>
                <a:lnTo>
                  <a:pt x="1504" y="1837"/>
                </a:lnTo>
                <a:lnTo>
                  <a:pt x="1504" y="1839"/>
                </a:lnTo>
                <a:lnTo>
                  <a:pt x="1507" y="1841"/>
                </a:lnTo>
                <a:lnTo>
                  <a:pt x="1509" y="1843"/>
                </a:lnTo>
                <a:lnTo>
                  <a:pt x="1511" y="1845"/>
                </a:lnTo>
                <a:lnTo>
                  <a:pt x="1513" y="1847"/>
                </a:lnTo>
                <a:lnTo>
                  <a:pt x="1515" y="1849"/>
                </a:lnTo>
                <a:lnTo>
                  <a:pt x="1517" y="1851"/>
                </a:lnTo>
                <a:lnTo>
                  <a:pt x="1519" y="1853"/>
                </a:lnTo>
                <a:lnTo>
                  <a:pt x="1519" y="1853"/>
                </a:lnTo>
                <a:lnTo>
                  <a:pt x="1527" y="1858"/>
                </a:lnTo>
                <a:lnTo>
                  <a:pt x="1530" y="1860"/>
                </a:lnTo>
                <a:lnTo>
                  <a:pt x="1534" y="1862"/>
                </a:lnTo>
                <a:lnTo>
                  <a:pt x="1538" y="1866"/>
                </a:lnTo>
                <a:lnTo>
                  <a:pt x="1540" y="1866"/>
                </a:lnTo>
                <a:lnTo>
                  <a:pt x="1544" y="1868"/>
                </a:lnTo>
                <a:lnTo>
                  <a:pt x="1546" y="1868"/>
                </a:lnTo>
                <a:lnTo>
                  <a:pt x="1551" y="1870"/>
                </a:lnTo>
                <a:lnTo>
                  <a:pt x="1553" y="1872"/>
                </a:lnTo>
                <a:lnTo>
                  <a:pt x="1557" y="1872"/>
                </a:lnTo>
                <a:lnTo>
                  <a:pt x="1559" y="1874"/>
                </a:lnTo>
                <a:lnTo>
                  <a:pt x="1561" y="1877"/>
                </a:lnTo>
                <a:lnTo>
                  <a:pt x="1563" y="1877"/>
                </a:lnTo>
                <a:lnTo>
                  <a:pt x="1565" y="1879"/>
                </a:lnTo>
                <a:lnTo>
                  <a:pt x="1567" y="1881"/>
                </a:lnTo>
                <a:lnTo>
                  <a:pt x="1567" y="1881"/>
                </a:lnTo>
                <a:lnTo>
                  <a:pt x="1571" y="1883"/>
                </a:lnTo>
                <a:lnTo>
                  <a:pt x="1574" y="1883"/>
                </a:lnTo>
                <a:lnTo>
                  <a:pt x="1574" y="1883"/>
                </a:lnTo>
                <a:lnTo>
                  <a:pt x="1574" y="1887"/>
                </a:lnTo>
                <a:lnTo>
                  <a:pt x="1574" y="1887"/>
                </a:lnTo>
                <a:lnTo>
                  <a:pt x="1578" y="1891"/>
                </a:lnTo>
                <a:lnTo>
                  <a:pt x="1580" y="1891"/>
                </a:lnTo>
                <a:lnTo>
                  <a:pt x="1582" y="1893"/>
                </a:lnTo>
                <a:lnTo>
                  <a:pt x="1586" y="1895"/>
                </a:lnTo>
                <a:lnTo>
                  <a:pt x="1588" y="1897"/>
                </a:lnTo>
                <a:lnTo>
                  <a:pt x="1588" y="1897"/>
                </a:lnTo>
                <a:lnTo>
                  <a:pt x="1588" y="1902"/>
                </a:lnTo>
                <a:lnTo>
                  <a:pt x="1588" y="1904"/>
                </a:lnTo>
                <a:lnTo>
                  <a:pt x="1590" y="1912"/>
                </a:lnTo>
                <a:lnTo>
                  <a:pt x="1590" y="1914"/>
                </a:lnTo>
                <a:lnTo>
                  <a:pt x="1590" y="1916"/>
                </a:lnTo>
                <a:lnTo>
                  <a:pt x="1590" y="1918"/>
                </a:lnTo>
                <a:lnTo>
                  <a:pt x="1592" y="1918"/>
                </a:lnTo>
                <a:lnTo>
                  <a:pt x="1592" y="1925"/>
                </a:lnTo>
                <a:lnTo>
                  <a:pt x="1590" y="1931"/>
                </a:lnTo>
                <a:lnTo>
                  <a:pt x="1590" y="1933"/>
                </a:lnTo>
                <a:lnTo>
                  <a:pt x="1592" y="1941"/>
                </a:lnTo>
                <a:lnTo>
                  <a:pt x="1592" y="1941"/>
                </a:lnTo>
                <a:lnTo>
                  <a:pt x="1592" y="1944"/>
                </a:lnTo>
                <a:lnTo>
                  <a:pt x="1592" y="1946"/>
                </a:lnTo>
                <a:lnTo>
                  <a:pt x="1590" y="1950"/>
                </a:lnTo>
                <a:lnTo>
                  <a:pt x="1590" y="1952"/>
                </a:lnTo>
                <a:lnTo>
                  <a:pt x="1590" y="1954"/>
                </a:lnTo>
                <a:lnTo>
                  <a:pt x="1590" y="1960"/>
                </a:lnTo>
                <a:lnTo>
                  <a:pt x="1588" y="1965"/>
                </a:lnTo>
                <a:lnTo>
                  <a:pt x="1588" y="1967"/>
                </a:lnTo>
                <a:lnTo>
                  <a:pt x="1586" y="1967"/>
                </a:lnTo>
                <a:lnTo>
                  <a:pt x="1586" y="1969"/>
                </a:lnTo>
                <a:lnTo>
                  <a:pt x="1586" y="1969"/>
                </a:lnTo>
                <a:lnTo>
                  <a:pt x="1584" y="1971"/>
                </a:lnTo>
                <a:lnTo>
                  <a:pt x="1584" y="1973"/>
                </a:lnTo>
                <a:lnTo>
                  <a:pt x="1586" y="1975"/>
                </a:lnTo>
                <a:lnTo>
                  <a:pt x="1588" y="1975"/>
                </a:lnTo>
                <a:lnTo>
                  <a:pt x="1588" y="1975"/>
                </a:lnTo>
                <a:lnTo>
                  <a:pt x="1588" y="1977"/>
                </a:lnTo>
                <a:lnTo>
                  <a:pt x="1586" y="1979"/>
                </a:lnTo>
                <a:lnTo>
                  <a:pt x="1586" y="1981"/>
                </a:lnTo>
                <a:lnTo>
                  <a:pt x="1586" y="1981"/>
                </a:lnTo>
                <a:lnTo>
                  <a:pt x="1586" y="1983"/>
                </a:lnTo>
                <a:lnTo>
                  <a:pt x="1586" y="1988"/>
                </a:lnTo>
                <a:lnTo>
                  <a:pt x="1586" y="1992"/>
                </a:lnTo>
                <a:lnTo>
                  <a:pt x="1586" y="1994"/>
                </a:lnTo>
                <a:lnTo>
                  <a:pt x="1586" y="2000"/>
                </a:lnTo>
                <a:lnTo>
                  <a:pt x="1586" y="2002"/>
                </a:lnTo>
                <a:lnTo>
                  <a:pt x="1586" y="2002"/>
                </a:lnTo>
                <a:lnTo>
                  <a:pt x="1586" y="2004"/>
                </a:lnTo>
                <a:lnTo>
                  <a:pt x="1584" y="2006"/>
                </a:lnTo>
                <a:lnTo>
                  <a:pt x="1584" y="2009"/>
                </a:lnTo>
                <a:lnTo>
                  <a:pt x="1584" y="2011"/>
                </a:lnTo>
                <a:lnTo>
                  <a:pt x="1584" y="2013"/>
                </a:lnTo>
                <a:lnTo>
                  <a:pt x="1584" y="2017"/>
                </a:lnTo>
                <a:lnTo>
                  <a:pt x="1584" y="2017"/>
                </a:lnTo>
                <a:lnTo>
                  <a:pt x="1584" y="2019"/>
                </a:lnTo>
                <a:lnTo>
                  <a:pt x="1584" y="2021"/>
                </a:lnTo>
                <a:lnTo>
                  <a:pt x="1582" y="2025"/>
                </a:lnTo>
                <a:lnTo>
                  <a:pt x="1582" y="2027"/>
                </a:lnTo>
                <a:lnTo>
                  <a:pt x="1580" y="2032"/>
                </a:lnTo>
                <a:lnTo>
                  <a:pt x="1580" y="2034"/>
                </a:lnTo>
                <a:lnTo>
                  <a:pt x="1580" y="2036"/>
                </a:lnTo>
                <a:lnTo>
                  <a:pt x="1580" y="2038"/>
                </a:lnTo>
                <a:lnTo>
                  <a:pt x="1580" y="2038"/>
                </a:lnTo>
                <a:lnTo>
                  <a:pt x="1578" y="2040"/>
                </a:lnTo>
                <a:lnTo>
                  <a:pt x="1578" y="2040"/>
                </a:lnTo>
                <a:lnTo>
                  <a:pt x="1578" y="2044"/>
                </a:lnTo>
                <a:lnTo>
                  <a:pt x="1576" y="2051"/>
                </a:lnTo>
                <a:lnTo>
                  <a:pt x="1576" y="2053"/>
                </a:lnTo>
                <a:lnTo>
                  <a:pt x="1576" y="2055"/>
                </a:lnTo>
                <a:lnTo>
                  <a:pt x="1574" y="2057"/>
                </a:lnTo>
                <a:lnTo>
                  <a:pt x="1571" y="2057"/>
                </a:lnTo>
                <a:lnTo>
                  <a:pt x="1571" y="2059"/>
                </a:lnTo>
                <a:lnTo>
                  <a:pt x="1571" y="2063"/>
                </a:lnTo>
                <a:lnTo>
                  <a:pt x="1574" y="2065"/>
                </a:lnTo>
                <a:lnTo>
                  <a:pt x="1574" y="2065"/>
                </a:lnTo>
                <a:lnTo>
                  <a:pt x="1574" y="2069"/>
                </a:lnTo>
                <a:lnTo>
                  <a:pt x="1574" y="2074"/>
                </a:lnTo>
                <a:lnTo>
                  <a:pt x="1574" y="2078"/>
                </a:lnTo>
                <a:lnTo>
                  <a:pt x="1569" y="2080"/>
                </a:lnTo>
                <a:lnTo>
                  <a:pt x="1569" y="2084"/>
                </a:lnTo>
                <a:lnTo>
                  <a:pt x="1569" y="2086"/>
                </a:lnTo>
                <a:lnTo>
                  <a:pt x="1569" y="2090"/>
                </a:lnTo>
                <a:lnTo>
                  <a:pt x="1569" y="2092"/>
                </a:lnTo>
                <a:lnTo>
                  <a:pt x="1571" y="2099"/>
                </a:lnTo>
                <a:lnTo>
                  <a:pt x="1571" y="2103"/>
                </a:lnTo>
                <a:lnTo>
                  <a:pt x="1571" y="2109"/>
                </a:lnTo>
                <a:lnTo>
                  <a:pt x="1574" y="2113"/>
                </a:lnTo>
                <a:lnTo>
                  <a:pt x="1571" y="2115"/>
                </a:lnTo>
                <a:lnTo>
                  <a:pt x="1574" y="2118"/>
                </a:lnTo>
                <a:lnTo>
                  <a:pt x="1571" y="2122"/>
                </a:lnTo>
                <a:lnTo>
                  <a:pt x="1569" y="2124"/>
                </a:lnTo>
                <a:lnTo>
                  <a:pt x="1569" y="2124"/>
                </a:lnTo>
                <a:lnTo>
                  <a:pt x="1569" y="2128"/>
                </a:lnTo>
                <a:lnTo>
                  <a:pt x="1569" y="2130"/>
                </a:lnTo>
                <a:lnTo>
                  <a:pt x="1569" y="2130"/>
                </a:lnTo>
                <a:lnTo>
                  <a:pt x="1569" y="2132"/>
                </a:lnTo>
                <a:lnTo>
                  <a:pt x="1567" y="2136"/>
                </a:lnTo>
                <a:lnTo>
                  <a:pt x="1567" y="2136"/>
                </a:lnTo>
                <a:lnTo>
                  <a:pt x="1565" y="2139"/>
                </a:lnTo>
                <a:lnTo>
                  <a:pt x="1565" y="2141"/>
                </a:lnTo>
                <a:lnTo>
                  <a:pt x="1565" y="2143"/>
                </a:lnTo>
                <a:lnTo>
                  <a:pt x="1565" y="2145"/>
                </a:lnTo>
                <a:lnTo>
                  <a:pt x="1563" y="2149"/>
                </a:lnTo>
                <a:lnTo>
                  <a:pt x="1561" y="2153"/>
                </a:lnTo>
                <a:lnTo>
                  <a:pt x="1561" y="2155"/>
                </a:lnTo>
                <a:lnTo>
                  <a:pt x="1559" y="2160"/>
                </a:lnTo>
                <a:lnTo>
                  <a:pt x="1559" y="2160"/>
                </a:lnTo>
                <a:lnTo>
                  <a:pt x="1557" y="2162"/>
                </a:lnTo>
                <a:lnTo>
                  <a:pt x="1557" y="2164"/>
                </a:lnTo>
                <a:lnTo>
                  <a:pt x="1555" y="2164"/>
                </a:lnTo>
                <a:lnTo>
                  <a:pt x="1557" y="2168"/>
                </a:lnTo>
                <a:lnTo>
                  <a:pt x="1555" y="2170"/>
                </a:lnTo>
                <a:lnTo>
                  <a:pt x="1553" y="2170"/>
                </a:lnTo>
                <a:lnTo>
                  <a:pt x="1553" y="2178"/>
                </a:lnTo>
                <a:lnTo>
                  <a:pt x="1551" y="2180"/>
                </a:lnTo>
                <a:lnTo>
                  <a:pt x="1551" y="2183"/>
                </a:lnTo>
                <a:lnTo>
                  <a:pt x="1548" y="2183"/>
                </a:lnTo>
                <a:lnTo>
                  <a:pt x="1548" y="2185"/>
                </a:lnTo>
                <a:lnTo>
                  <a:pt x="1548" y="2185"/>
                </a:lnTo>
                <a:lnTo>
                  <a:pt x="1548" y="2189"/>
                </a:lnTo>
                <a:lnTo>
                  <a:pt x="1546" y="2191"/>
                </a:lnTo>
                <a:lnTo>
                  <a:pt x="1546" y="2191"/>
                </a:lnTo>
                <a:lnTo>
                  <a:pt x="1544" y="2191"/>
                </a:lnTo>
                <a:lnTo>
                  <a:pt x="1542" y="2191"/>
                </a:lnTo>
                <a:lnTo>
                  <a:pt x="1540" y="2191"/>
                </a:lnTo>
                <a:lnTo>
                  <a:pt x="1540" y="2193"/>
                </a:lnTo>
                <a:lnTo>
                  <a:pt x="1542" y="2195"/>
                </a:lnTo>
                <a:lnTo>
                  <a:pt x="1540" y="2197"/>
                </a:lnTo>
                <a:lnTo>
                  <a:pt x="1540" y="2199"/>
                </a:lnTo>
                <a:lnTo>
                  <a:pt x="1542" y="2204"/>
                </a:lnTo>
                <a:lnTo>
                  <a:pt x="1544" y="2206"/>
                </a:lnTo>
                <a:lnTo>
                  <a:pt x="1544" y="2206"/>
                </a:lnTo>
                <a:lnTo>
                  <a:pt x="1542" y="2210"/>
                </a:lnTo>
                <a:lnTo>
                  <a:pt x="1542" y="2212"/>
                </a:lnTo>
                <a:lnTo>
                  <a:pt x="1542" y="2214"/>
                </a:lnTo>
                <a:lnTo>
                  <a:pt x="1546" y="2225"/>
                </a:lnTo>
                <a:lnTo>
                  <a:pt x="1546" y="2229"/>
                </a:lnTo>
                <a:lnTo>
                  <a:pt x="1544" y="2235"/>
                </a:lnTo>
                <a:lnTo>
                  <a:pt x="1542" y="2235"/>
                </a:lnTo>
                <a:lnTo>
                  <a:pt x="1540" y="2237"/>
                </a:lnTo>
                <a:lnTo>
                  <a:pt x="1540" y="2239"/>
                </a:lnTo>
                <a:lnTo>
                  <a:pt x="1540" y="2241"/>
                </a:lnTo>
                <a:lnTo>
                  <a:pt x="1538" y="2245"/>
                </a:lnTo>
                <a:lnTo>
                  <a:pt x="1536" y="2252"/>
                </a:lnTo>
                <a:lnTo>
                  <a:pt x="1536" y="2254"/>
                </a:lnTo>
                <a:lnTo>
                  <a:pt x="1536" y="2256"/>
                </a:lnTo>
                <a:lnTo>
                  <a:pt x="1538" y="2260"/>
                </a:lnTo>
                <a:lnTo>
                  <a:pt x="1538" y="2262"/>
                </a:lnTo>
                <a:lnTo>
                  <a:pt x="1538" y="2264"/>
                </a:lnTo>
                <a:lnTo>
                  <a:pt x="1540" y="2264"/>
                </a:lnTo>
                <a:lnTo>
                  <a:pt x="1542" y="2264"/>
                </a:lnTo>
                <a:lnTo>
                  <a:pt x="1540" y="2264"/>
                </a:lnTo>
                <a:lnTo>
                  <a:pt x="1540" y="2266"/>
                </a:lnTo>
                <a:lnTo>
                  <a:pt x="1540" y="2266"/>
                </a:lnTo>
                <a:lnTo>
                  <a:pt x="1540" y="2266"/>
                </a:lnTo>
                <a:lnTo>
                  <a:pt x="1542" y="2269"/>
                </a:lnTo>
                <a:lnTo>
                  <a:pt x="1542" y="2269"/>
                </a:lnTo>
                <a:lnTo>
                  <a:pt x="1546" y="2269"/>
                </a:lnTo>
                <a:lnTo>
                  <a:pt x="1548" y="2269"/>
                </a:lnTo>
                <a:lnTo>
                  <a:pt x="1551" y="2264"/>
                </a:lnTo>
                <a:lnTo>
                  <a:pt x="1551" y="2264"/>
                </a:lnTo>
                <a:lnTo>
                  <a:pt x="1553" y="2264"/>
                </a:lnTo>
                <a:lnTo>
                  <a:pt x="1553" y="2264"/>
                </a:lnTo>
                <a:lnTo>
                  <a:pt x="1555" y="2266"/>
                </a:lnTo>
                <a:lnTo>
                  <a:pt x="1557" y="2266"/>
                </a:lnTo>
                <a:lnTo>
                  <a:pt x="1557" y="2266"/>
                </a:lnTo>
                <a:lnTo>
                  <a:pt x="1559" y="2266"/>
                </a:lnTo>
                <a:lnTo>
                  <a:pt x="1559" y="2264"/>
                </a:lnTo>
                <a:lnTo>
                  <a:pt x="1561" y="2262"/>
                </a:lnTo>
                <a:lnTo>
                  <a:pt x="1559" y="2266"/>
                </a:lnTo>
                <a:lnTo>
                  <a:pt x="1557" y="2266"/>
                </a:lnTo>
                <a:lnTo>
                  <a:pt x="1555" y="2266"/>
                </a:lnTo>
                <a:lnTo>
                  <a:pt x="1555" y="2269"/>
                </a:lnTo>
                <a:lnTo>
                  <a:pt x="1553" y="2269"/>
                </a:lnTo>
                <a:lnTo>
                  <a:pt x="1553" y="2271"/>
                </a:lnTo>
                <a:lnTo>
                  <a:pt x="1553" y="2271"/>
                </a:lnTo>
                <a:lnTo>
                  <a:pt x="1555" y="2273"/>
                </a:lnTo>
                <a:lnTo>
                  <a:pt x="1555" y="2273"/>
                </a:lnTo>
                <a:lnTo>
                  <a:pt x="1557" y="2271"/>
                </a:lnTo>
                <a:lnTo>
                  <a:pt x="1559" y="2275"/>
                </a:lnTo>
                <a:lnTo>
                  <a:pt x="1559" y="2279"/>
                </a:lnTo>
                <a:lnTo>
                  <a:pt x="1559" y="2279"/>
                </a:lnTo>
                <a:lnTo>
                  <a:pt x="1557" y="2277"/>
                </a:lnTo>
                <a:lnTo>
                  <a:pt x="1555" y="2275"/>
                </a:lnTo>
                <a:lnTo>
                  <a:pt x="1555" y="2275"/>
                </a:lnTo>
                <a:lnTo>
                  <a:pt x="1553" y="2277"/>
                </a:lnTo>
                <a:lnTo>
                  <a:pt x="1553" y="2277"/>
                </a:lnTo>
                <a:lnTo>
                  <a:pt x="1555" y="2279"/>
                </a:lnTo>
                <a:lnTo>
                  <a:pt x="1555" y="2281"/>
                </a:lnTo>
                <a:lnTo>
                  <a:pt x="1555" y="2281"/>
                </a:lnTo>
                <a:lnTo>
                  <a:pt x="1553" y="2281"/>
                </a:lnTo>
                <a:lnTo>
                  <a:pt x="1553" y="2283"/>
                </a:lnTo>
                <a:lnTo>
                  <a:pt x="1553" y="2285"/>
                </a:lnTo>
                <a:lnTo>
                  <a:pt x="1553" y="2287"/>
                </a:lnTo>
                <a:lnTo>
                  <a:pt x="1555" y="2290"/>
                </a:lnTo>
                <a:lnTo>
                  <a:pt x="1553" y="2290"/>
                </a:lnTo>
                <a:lnTo>
                  <a:pt x="1553" y="2290"/>
                </a:lnTo>
                <a:lnTo>
                  <a:pt x="1551" y="2292"/>
                </a:lnTo>
                <a:lnTo>
                  <a:pt x="1551" y="2294"/>
                </a:lnTo>
                <a:lnTo>
                  <a:pt x="1548" y="2296"/>
                </a:lnTo>
                <a:lnTo>
                  <a:pt x="1548" y="2298"/>
                </a:lnTo>
                <a:lnTo>
                  <a:pt x="1551" y="2300"/>
                </a:lnTo>
                <a:lnTo>
                  <a:pt x="1548" y="2304"/>
                </a:lnTo>
                <a:lnTo>
                  <a:pt x="1546" y="2304"/>
                </a:lnTo>
                <a:lnTo>
                  <a:pt x="1546" y="2308"/>
                </a:lnTo>
                <a:lnTo>
                  <a:pt x="1546" y="2310"/>
                </a:lnTo>
                <a:lnTo>
                  <a:pt x="1548" y="2310"/>
                </a:lnTo>
                <a:lnTo>
                  <a:pt x="1551" y="2313"/>
                </a:lnTo>
                <a:lnTo>
                  <a:pt x="1553" y="2315"/>
                </a:lnTo>
                <a:lnTo>
                  <a:pt x="1555" y="2315"/>
                </a:lnTo>
                <a:lnTo>
                  <a:pt x="1555" y="2317"/>
                </a:lnTo>
                <a:lnTo>
                  <a:pt x="1555" y="2319"/>
                </a:lnTo>
                <a:lnTo>
                  <a:pt x="1548" y="2323"/>
                </a:lnTo>
                <a:lnTo>
                  <a:pt x="1546" y="2323"/>
                </a:lnTo>
                <a:lnTo>
                  <a:pt x="1544" y="2323"/>
                </a:lnTo>
                <a:lnTo>
                  <a:pt x="1544" y="2325"/>
                </a:lnTo>
                <a:lnTo>
                  <a:pt x="1544" y="2329"/>
                </a:lnTo>
                <a:lnTo>
                  <a:pt x="1546" y="2329"/>
                </a:lnTo>
                <a:lnTo>
                  <a:pt x="1548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46" y="2331"/>
                </a:lnTo>
                <a:lnTo>
                  <a:pt x="1546" y="2331"/>
                </a:lnTo>
                <a:lnTo>
                  <a:pt x="1544" y="2331"/>
                </a:lnTo>
                <a:lnTo>
                  <a:pt x="1542" y="2334"/>
                </a:lnTo>
                <a:lnTo>
                  <a:pt x="1540" y="2334"/>
                </a:lnTo>
                <a:lnTo>
                  <a:pt x="1538" y="2336"/>
                </a:lnTo>
                <a:lnTo>
                  <a:pt x="1540" y="2338"/>
                </a:lnTo>
                <a:lnTo>
                  <a:pt x="1540" y="2338"/>
                </a:lnTo>
                <a:lnTo>
                  <a:pt x="1542" y="2338"/>
                </a:lnTo>
                <a:lnTo>
                  <a:pt x="1542" y="2340"/>
                </a:lnTo>
                <a:lnTo>
                  <a:pt x="1540" y="2342"/>
                </a:lnTo>
                <a:lnTo>
                  <a:pt x="1540" y="2344"/>
                </a:lnTo>
                <a:lnTo>
                  <a:pt x="1540" y="2346"/>
                </a:lnTo>
                <a:lnTo>
                  <a:pt x="1540" y="2348"/>
                </a:lnTo>
                <a:lnTo>
                  <a:pt x="1540" y="2350"/>
                </a:lnTo>
                <a:lnTo>
                  <a:pt x="1538" y="2350"/>
                </a:lnTo>
                <a:lnTo>
                  <a:pt x="1538" y="2352"/>
                </a:lnTo>
                <a:lnTo>
                  <a:pt x="1536" y="2352"/>
                </a:lnTo>
                <a:lnTo>
                  <a:pt x="1536" y="2352"/>
                </a:lnTo>
                <a:lnTo>
                  <a:pt x="1536" y="2350"/>
                </a:lnTo>
                <a:lnTo>
                  <a:pt x="1538" y="2348"/>
                </a:lnTo>
                <a:lnTo>
                  <a:pt x="1540" y="2344"/>
                </a:lnTo>
                <a:lnTo>
                  <a:pt x="1540" y="2342"/>
                </a:lnTo>
                <a:lnTo>
                  <a:pt x="1540" y="2340"/>
                </a:lnTo>
                <a:lnTo>
                  <a:pt x="1540" y="2340"/>
                </a:lnTo>
                <a:lnTo>
                  <a:pt x="1538" y="2340"/>
                </a:lnTo>
                <a:lnTo>
                  <a:pt x="1538" y="2340"/>
                </a:lnTo>
                <a:lnTo>
                  <a:pt x="1536" y="2344"/>
                </a:lnTo>
                <a:lnTo>
                  <a:pt x="1536" y="2344"/>
                </a:lnTo>
                <a:lnTo>
                  <a:pt x="1534" y="2346"/>
                </a:lnTo>
                <a:lnTo>
                  <a:pt x="1532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4" y="2344"/>
                </a:lnTo>
                <a:lnTo>
                  <a:pt x="1536" y="2344"/>
                </a:lnTo>
                <a:lnTo>
                  <a:pt x="1534" y="2342"/>
                </a:lnTo>
                <a:lnTo>
                  <a:pt x="1536" y="2340"/>
                </a:lnTo>
                <a:lnTo>
                  <a:pt x="1536" y="2340"/>
                </a:lnTo>
                <a:lnTo>
                  <a:pt x="1538" y="2334"/>
                </a:lnTo>
                <a:lnTo>
                  <a:pt x="1538" y="2334"/>
                </a:lnTo>
                <a:lnTo>
                  <a:pt x="1538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4" y="2334"/>
                </a:lnTo>
                <a:lnTo>
                  <a:pt x="1534" y="2334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8"/>
                </a:lnTo>
                <a:lnTo>
                  <a:pt x="1534" y="2338"/>
                </a:lnTo>
                <a:lnTo>
                  <a:pt x="1532" y="2338"/>
                </a:lnTo>
                <a:lnTo>
                  <a:pt x="1530" y="2338"/>
                </a:lnTo>
                <a:lnTo>
                  <a:pt x="1530" y="2340"/>
                </a:lnTo>
                <a:lnTo>
                  <a:pt x="1527" y="2340"/>
                </a:lnTo>
                <a:lnTo>
                  <a:pt x="1525" y="2340"/>
                </a:lnTo>
                <a:lnTo>
                  <a:pt x="1521" y="2340"/>
                </a:lnTo>
                <a:lnTo>
                  <a:pt x="1519" y="2342"/>
                </a:lnTo>
                <a:lnTo>
                  <a:pt x="1521" y="2344"/>
                </a:lnTo>
                <a:lnTo>
                  <a:pt x="1523" y="2344"/>
                </a:lnTo>
                <a:lnTo>
                  <a:pt x="1519" y="2346"/>
                </a:lnTo>
                <a:lnTo>
                  <a:pt x="1517" y="2348"/>
                </a:lnTo>
                <a:lnTo>
                  <a:pt x="1515" y="2350"/>
                </a:lnTo>
                <a:lnTo>
                  <a:pt x="1515" y="2350"/>
                </a:lnTo>
                <a:lnTo>
                  <a:pt x="1511" y="2352"/>
                </a:lnTo>
                <a:lnTo>
                  <a:pt x="1511" y="2354"/>
                </a:lnTo>
                <a:lnTo>
                  <a:pt x="1511" y="2357"/>
                </a:lnTo>
                <a:lnTo>
                  <a:pt x="1513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7"/>
                </a:lnTo>
                <a:lnTo>
                  <a:pt x="1513" y="2357"/>
                </a:lnTo>
                <a:lnTo>
                  <a:pt x="1513" y="2354"/>
                </a:lnTo>
                <a:lnTo>
                  <a:pt x="1513" y="2354"/>
                </a:lnTo>
                <a:lnTo>
                  <a:pt x="1515" y="2354"/>
                </a:lnTo>
                <a:lnTo>
                  <a:pt x="1517" y="2354"/>
                </a:lnTo>
                <a:lnTo>
                  <a:pt x="1519" y="2352"/>
                </a:lnTo>
                <a:lnTo>
                  <a:pt x="1521" y="2350"/>
                </a:lnTo>
                <a:lnTo>
                  <a:pt x="1521" y="2352"/>
                </a:lnTo>
                <a:lnTo>
                  <a:pt x="1521" y="2352"/>
                </a:lnTo>
                <a:lnTo>
                  <a:pt x="1521" y="2354"/>
                </a:lnTo>
                <a:lnTo>
                  <a:pt x="1521" y="2354"/>
                </a:lnTo>
                <a:lnTo>
                  <a:pt x="1523" y="2357"/>
                </a:lnTo>
                <a:lnTo>
                  <a:pt x="1525" y="2359"/>
                </a:lnTo>
                <a:lnTo>
                  <a:pt x="1527" y="2359"/>
                </a:lnTo>
                <a:lnTo>
                  <a:pt x="1530" y="2359"/>
                </a:lnTo>
                <a:lnTo>
                  <a:pt x="1530" y="2359"/>
                </a:lnTo>
                <a:lnTo>
                  <a:pt x="1530" y="2357"/>
                </a:lnTo>
                <a:lnTo>
                  <a:pt x="1530" y="2357"/>
                </a:lnTo>
                <a:lnTo>
                  <a:pt x="1530" y="2357"/>
                </a:lnTo>
                <a:lnTo>
                  <a:pt x="1532" y="2357"/>
                </a:lnTo>
                <a:lnTo>
                  <a:pt x="1532" y="2359"/>
                </a:lnTo>
                <a:lnTo>
                  <a:pt x="1534" y="2359"/>
                </a:lnTo>
                <a:lnTo>
                  <a:pt x="1532" y="2361"/>
                </a:lnTo>
                <a:lnTo>
                  <a:pt x="1534" y="2363"/>
                </a:lnTo>
                <a:lnTo>
                  <a:pt x="1532" y="2365"/>
                </a:lnTo>
                <a:lnTo>
                  <a:pt x="1530" y="2367"/>
                </a:lnTo>
                <a:lnTo>
                  <a:pt x="1530" y="2367"/>
                </a:lnTo>
                <a:lnTo>
                  <a:pt x="1532" y="2369"/>
                </a:lnTo>
                <a:lnTo>
                  <a:pt x="1532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2" y="2373"/>
                </a:lnTo>
                <a:lnTo>
                  <a:pt x="1532" y="2371"/>
                </a:lnTo>
                <a:lnTo>
                  <a:pt x="1530" y="2371"/>
                </a:lnTo>
                <a:lnTo>
                  <a:pt x="1530" y="2371"/>
                </a:lnTo>
                <a:lnTo>
                  <a:pt x="1527" y="2371"/>
                </a:lnTo>
                <a:lnTo>
                  <a:pt x="1527" y="2371"/>
                </a:lnTo>
                <a:lnTo>
                  <a:pt x="1525" y="2373"/>
                </a:lnTo>
                <a:lnTo>
                  <a:pt x="1527" y="2373"/>
                </a:lnTo>
                <a:lnTo>
                  <a:pt x="1527" y="2373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8"/>
                </a:lnTo>
                <a:lnTo>
                  <a:pt x="1532" y="2378"/>
                </a:lnTo>
                <a:lnTo>
                  <a:pt x="1534" y="2378"/>
                </a:lnTo>
                <a:lnTo>
                  <a:pt x="1536" y="2378"/>
                </a:lnTo>
                <a:lnTo>
                  <a:pt x="1538" y="2375"/>
                </a:lnTo>
                <a:lnTo>
                  <a:pt x="1538" y="2373"/>
                </a:lnTo>
                <a:lnTo>
                  <a:pt x="1540" y="2371"/>
                </a:lnTo>
                <a:lnTo>
                  <a:pt x="1540" y="2371"/>
                </a:lnTo>
                <a:lnTo>
                  <a:pt x="1540" y="2375"/>
                </a:lnTo>
                <a:lnTo>
                  <a:pt x="1540" y="2378"/>
                </a:lnTo>
                <a:lnTo>
                  <a:pt x="1542" y="2378"/>
                </a:lnTo>
                <a:lnTo>
                  <a:pt x="1542" y="2380"/>
                </a:lnTo>
                <a:lnTo>
                  <a:pt x="1542" y="2380"/>
                </a:lnTo>
                <a:lnTo>
                  <a:pt x="1544" y="2382"/>
                </a:lnTo>
                <a:lnTo>
                  <a:pt x="1544" y="2382"/>
                </a:lnTo>
                <a:lnTo>
                  <a:pt x="1542" y="2382"/>
                </a:lnTo>
                <a:lnTo>
                  <a:pt x="1538" y="2380"/>
                </a:lnTo>
                <a:lnTo>
                  <a:pt x="1532" y="2380"/>
                </a:lnTo>
                <a:lnTo>
                  <a:pt x="1530" y="2380"/>
                </a:lnTo>
                <a:lnTo>
                  <a:pt x="1527" y="2378"/>
                </a:lnTo>
                <a:lnTo>
                  <a:pt x="1527" y="2382"/>
                </a:lnTo>
                <a:lnTo>
                  <a:pt x="1527" y="2384"/>
                </a:lnTo>
                <a:lnTo>
                  <a:pt x="1527" y="2386"/>
                </a:lnTo>
                <a:lnTo>
                  <a:pt x="1530" y="2386"/>
                </a:lnTo>
                <a:lnTo>
                  <a:pt x="1532" y="2388"/>
                </a:lnTo>
                <a:lnTo>
                  <a:pt x="1532" y="2386"/>
                </a:lnTo>
                <a:lnTo>
                  <a:pt x="1534" y="2386"/>
                </a:lnTo>
                <a:lnTo>
                  <a:pt x="1536" y="2388"/>
                </a:lnTo>
                <a:lnTo>
                  <a:pt x="1536" y="2388"/>
                </a:lnTo>
                <a:lnTo>
                  <a:pt x="1534" y="2388"/>
                </a:lnTo>
                <a:lnTo>
                  <a:pt x="1534" y="2388"/>
                </a:lnTo>
                <a:lnTo>
                  <a:pt x="1532" y="2388"/>
                </a:lnTo>
                <a:lnTo>
                  <a:pt x="1532" y="2390"/>
                </a:lnTo>
                <a:lnTo>
                  <a:pt x="1530" y="2392"/>
                </a:lnTo>
                <a:lnTo>
                  <a:pt x="1530" y="2399"/>
                </a:lnTo>
                <a:lnTo>
                  <a:pt x="1530" y="2403"/>
                </a:lnTo>
                <a:lnTo>
                  <a:pt x="1530" y="2405"/>
                </a:lnTo>
                <a:lnTo>
                  <a:pt x="1530" y="2405"/>
                </a:lnTo>
                <a:lnTo>
                  <a:pt x="1532" y="2405"/>
                </a:lnTo>
                <a:lnTo>
                  <a:pt x="1532" y="2407"/>
                </a:lnTo>
                <a:lnTo>
                  <a:pt x="1534" y="2405"/>
                </a:lnTo>
                <a:lnTo>
                  <a:pt x="1534" y="2403"/>
                </a:lnTo>
                <a:lnTo>
                  <a:pt x="1534" y="2401"/>
                </a:lnTo>
                <a:lnTo>
                  <a:pt x="1534" y="2401"/>
                </a:lnTo>
                <a:lnTo>
                  <a:pt x="1534" y="2399"/>
                </a:lnTo>
                <a:lnTo>
                  <a:pt x="1536" y="2396"/>
                </a:lnTo>
                <a:lnTo>
                  <a:pt x="1536" y="2396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401"/>
                </a:lnTo>
                <a:lnTo>
                  <a:pt x="1536" y="2401"/>
                </a:lnTo>
                <a:lnTo>
                  <a:pt x="1536" y="2403"/>
                </a:lnTo>
                <a:lnTo>
                  <a:pt x="1534" y="2403"/>
                </a:lnTo>
                <a:lnTo>
                  <a:pt x="1534" y="2405"/>
                </a:lnTo>
                <a:lnTo>
                  <a:pt x="1536" y="2407"/>
                </a:lnTo>
                <a:lnTo>
                  <a:pt x="1538" y="2407"/>
                </a:lnTo>
                <a:lnTo>
                  <a:pt x="1538" y="2409"/>
                </a:lnTo>
                <a:lnTo>
                  <a:pt x="1538" y="2409"/>
                </a:lnTo>
                <a:lnTo>
                  <a:pt x="1536" y="2407"/>
                </a:lnTo>
                <a:lnTo>
                  <a:pt x="1534" y="2407"/>
                </a:lnTo>
                <a:lnTo>
                  <a:pt x="1532" y="2407"/>
                </a:lnTo>
                <a:lnTo>
                  <a:pt x="1532" y="2409"/>
                </a:lnTo>
                <a:lnTo>
                  <a:pt x="1532" y="2411"/>
                </a:lnTo>
                <a:lnTo>
                  <a:pt x="1532" y="2411"/>
                </a:lnTo>
                <a:lnTo>
                  <a:pt x="1534" y="2413"/>
                </a:lnTo>
                <a:lnTo>
                  <a:pt x="1534" y="2415"/>
                </a:lnTo>
                <a:lnTo>
                  <a:pt x="1536" y="2413"/>
                </a:lnTo>
                <a:lnTo>
                  <a:pt x="1536" y="2415"/>
                </a:lnTo>
                <a:lnTo>
                  <a:pt x="1536" y="2415"/>
                </a:lnTo>
                <a:lnTo>
                  <a:pt x="1532" y="2415"/>
                </a:lnTo>
                <a:lnTo>
                  <a:pt x="1530" y="2417"/>
                </a:lnTo>
                <a:lnTo>
                  <a:pt x="1527" y="2419"/>
                </a:lnTo>
                <a:lnTo>
                  <a:pt x="1527" y="2419"/>
                </a:lnTo>
                <a:lnTo>
                  <a:pt x="1530" y="2422"/>
                </a:lnTo>
                <a:lnTo>
                  <a:pt x="1530" y="2422"/>
                </a:lnTo>
                <a:lnTo>
                  <a:pt x="1532" y="2424"/>
                </a:lnTo>
                <a:lnTo>
                  <a:pt x="1536" y="2424"/>
                </a:lnTo>
                <a:lnTo>
                  <a:pt x="1536" y="2426"/>
                </a:lnTo>
                <a:lnTo>
                  <a:pt x="1534" y="2424"/>
                </a:lnTo>
                <a:lnTo>
                  <a:pt x="1534" y="2428"/>
                </a:lnTo>
                <a:lnTo>
                  <a:pt x="1534" y="2428"/>
                </a:lnTo>
                <a:lnTo>
                  <a:pt x="1534" y="2430"/>
                </a:lnTo>
                <a:lnTo>
                  <a:pt x="1536" y="2430"/>
                </a:lnTo>
                <a:lnTo>
                  <a:pt x="1538" y="2430"/>
                </a:lnTo>
                <a:lnTo>
                  <a:pt x="1540" y="2426"/>
                </a:lnTo>
                <a:lnTo>
                  <a:pt x="1540" y="2424"/>
                </a:lnTo>
                <a:lnTo>
                  <a:pt x="1540" y="2424"/>
                </a:lnTo>
                <a:lnTo>
                  <a:pt x="1540" y="2426"/>
                </a:lnTo>
                <a:lnTo>
                  <a:pt x="1542" y="2428"/>
                </a:lnTo>
                <a:lnTo>
                  <a:pt x="1542" y="2428"/>
                </a:lnTo>
                <a:lnTo>
                  <a:pt x="1540" y="2428"/>
                </a:lnTo>
                <a:lnTo>
                  <a:pt x="1540" y="2428"/>
                </a:lnTo>
                <a:lnTo>
                  <a:pt x="1538" y="2432"/>
                </a:lnTo>
                <a:lnTo>
                  <a:pt x="1538" y="2434"/>
                </a:lnTo>
                <a:lnTo>
                  <a:pt x="1538" y="2434"/>
                </a:lnTo>
                <a:lnTo>
                  <a:pt x="1534" y="2430"/>
                </a:lnTo>
                <a:lnTo>
                  <a:pt x="1534" y="2430"/>
                </a:lnTo>
                <a:lnTo>
                  <a:pt x="1534" y="2430"/>
                </a:lnTo>
                <a:lnTo>
                  <a:pt x="1532" y="2426"/>
                </a:lnTo>
                <a:lnTo>
                  <a:pt x="1530" y="2424"/>
                </a:lnTo>
                <a:lnTo>
                  <a:pt x="1527" y="2422"/>
                </a:lnTo>
                <a:lnTo>
                  <a:pt x="1525" y="2422"/>
                </a:lnTo>
                <a:lnTo>
                  <a:pt x="1525" y="2424"/>
                </a:lnTo>
                <a:lnTo>
                  <a:pt x="1525" y="2424"/>
                </a:lnTo>
                <a:lnTo>
                  <a:pt x="1525" y="2426"/>
                </a:lnTo>
                <a:lnTo>
                  <a:pt x="1525" y="2428"/>
                </a:lnTo>
                <a:lnTo>
                  <a:pt x="1525" y="2428"/>
                </a:lnTo>
                <a:lnTo>
                  <a:pt x="1523" y="2428"/>
                </a:lnTo>
                <a:lnTo>
                  <a:pt x="1519" y="2428"/>
                </a:lnTo>
                <a:lnTo>
                  <a:pt x="1521" y="2430"/>
                </a:lnTo>
                <a:lnTo>
                  <a:pt x="1521" y="2432"/>
                </a:lnTo>
                <a:lnTo>
                  <a:pt x="1523" y="2436"/>
                </a:lnTo>
                <a:lnTo>
                  <a:pt x="1525" y="2436"/>
                </a:lnTo>
                <a:lnTo>
                  <a:pt x="1527" y="2436"/>
                </a:lnTo>
                <a:lnTo>
                  <a:pt x="1527" y="2436"/>
                </a:lnTo>
                <a:lnTo>
                  <a:pt x="1530" y="2438"/>
                </a:lnTo>
                <a:lnTo>
                  <a:pt x="1532" y="2438"/>
                </a:lnTo>
                <a:lnTo>
                  <a:pt x="1532" y="2438"/>
                </a:lnTo>
                <a:lnTo>
                  <a:pt x="1534" y="2438"/>
                </a:lnTo>
                <a:lnTo>
                  <a:pt x="1536" y="2438"/>
                </a:lnTo>
                <a:lnTo>
                  <a:pt x="1538" y="2440"/>
                </a:lnTo>
                <a:lnTo>
                  <a:pt x="1536" y="2447"/>
                </a:lnTo>
                <a:lnTo>
                  <a:pt x="1534" y="2445"/>
                </a:lnTo>
                <a:lnTo>
                  <a:pt x="1534" y="2447"/>
                </a:lnTo>
                <a:lnTo>
                  <a:pt x="1534" y="2449"/>
                </a:lnTo>
                <a:lnTo>
                  <a:pt x="1536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40" y="2449"/>
                </a:lnTo>
                <a:lnTo>
                  <a:pt x="1540" y="2451"/>
                </a:lnTo>
                <a:lnTo>
                  <a:pt x="1542" y="2453"/>
                </a:lnTo>
                <a:lnTo>
                  <a:pt x="1542" y="2455"/>
                </a:lnTo>
                <a:lnTo>
                  <a:pt x="1544" y="2455"/>
                </a:lnTo>
                <a:lnTo>
                  <a:pt x="1548" y="2453"/>
                </a:lnTo>
                <a:lnTo>
                  <a:pt x="1551" y="2451"/>
                </a:lnTo>
                <a:lnTo>
                  <a:pt x="1557" y="2449"/>
                </a:lnTo>
                <a:lnTo>
                  <a:pt x="1557" y="2449"/>
                </a:lnTo>
                <a:lnTo>
                  <a:pt x="1555" y="2447"/>
                </a:lnTo>
                <a:lnTo>
                  <a:pt x="1555" y="2447"/>
                </a:lnTo>
                <a:lnTo>
                  <a:pt x="1553" y="2447"/>
                </a:lnTo>
                <a:lnTo>
                  <a:pt x="1548" y="2445"/>
                </a:lnTo>
                <a:lnTo>
                  <a:pt x="1548" y="2445"/>
                </a:lnTo>
                <a:lnTo>
                  <a:pt x="1546" y="2443"/>
                </a:lnTo>
                <a:lnTo>
                  <a:pt x="1548" y="2443"/>
                </a:lnTo>
                <a:lnTo>
                  <a:pt x="1548" y="2443"/>
                </a:lnTo>
                <a:lnTo>
                  <a:pt x="1553" y="2445"/>
                </a:lnTo>
                <a:lnTo>
                  <a:pt x="1557" y="2447"/>
                </a:lnTo>
                <a:lnTo>
                  <a:pt x="1557" y="2449"/>
                </a:lnTo>
                <a:lnTo>
                  <a:pt x="1557" y="2451"/>
                </a:lnTo>
                <a:lnTo>
                  <a:pt x="1557" y="2451"/>
                </a:lnTo>
                <a:lnTo>
                  <a:pt x="1555" y="2453"/>
                </a:lnTo>
                <a:lnTo>
                  <a:pt x="1555" y="2453"/>
                </a:lnTo>
                <a:lnTo>
                  <a:pt x="1555" y="2453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9"/>
                </a:lnTo>
                <a:lnTo>
                  <a:pt x="1557" y="2459"/>
                </a:lnTo>
                <a:lnTo>
                  <a:pt x="1555" y="2461"/>
                </a:lnTo>
                <a:lnTo>
                  <a:pt x="1555" y="2461"/>
                </a:lnTo>
                <a:lnTo>
                  <a:pt x="1555" y="2459"/>
                </a:lnTo>
                <a:lnTo>
                  <a:pt x="1555" y="2459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5"/>
                </a:lnTo>
                <a:lnTo>
                  <a:pt x="1555" y="2455"/>
                </a:lnTo>
                <a:lnTo>
                  <a:pt x="1555" y="2455"/>
                </a:lnTo>
                <a:lnTo>
                  <a:pt x="1555" y="2453"/>
                </a:lnTo>
                <a:lnTo>
                  <a:pt x="1555" y="2453"/>
                </a:lnTo>
                <a:lnTo>
                  <a:pt x="1553" y="2453"/>
                </a:lnTo>
                <a:lnTo>
                  <a:pt x="1553" y="2453"/>
                </a:lnTo>
                <a:lnTo>
                  <a:pt x="1551" y="2455"/>
                </a:lnTo>
                <a:lnTo>
                  <a:pt x="1548" y="2455"/>
                </a:lnTo>
                <a:lnTo>
                  <a:pt x="1546" y="2457"/>
                </a:lnTo>
                <a:lnTo>
                  <a:pt x="1546" y="2457"/>
                </a:lnTo>
                <a:lnTo>
                  <a:pt x="1544" y="2455"/>
                </a:lnTo>
                <a:lnTo>
                  <a:pt x="1542" y="2457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7"/>
                </a:lnTo>
                <a:lnTo>
                  <a:pt x="1540" y="2457"/>
                </a:lnTo>
                <a:lnTo>
                  <a:pt x="1538" y="2457"/>
                </a:lnTo>
                <a:lnTo>
                  <a:pt x="1536" y="2457"/>
                </a:lnTo>
                <a:lnTo>
                  <a:pt x="1534" y="2457"/>
                </a:lnTo>
                <a:lnTo>
                  <a:pt x="1534" y="2455"/>
                </a:lnTo>
                <a:lnTo>
                  <a:pt x="1532" y="2455"/>
                </a:lnTo>
                <a:lnTo>
                  <a:pt x="1532" y="2455"/>
                </a:lnTo>
                <a:lnTo>
                  <a:pt x="1532" y="2457"/>
                </a:lnTo>
                <a:lnTo>
                  <a:pt x="1532" y="2457"/>
                </a:lnTo>
                <a:lnTo>
                  <a:pt x="1534" y="2459"/>
                </a:lnTo>
                <a:lnTo>
                  <a:pt x="1534" y="2461"/>
                </a:lnTo>
                <a:lnTo>
                  <a:pt x="1534" y="2461"/>
                </a:lnTo>
                <a:lnTo>
                  <a:pt x="1536" y="2461"/>
                </a:lnTo>
                <a:lnTo>
                  <a:pt x="1536" y="2464"/>
                </a:lnTo>
                <a:lnTo>
                  <a:pt x="1536" y="2464"/>
                </a:lnTo>
                <a:lnTo>
                  <a:pt x="1536" y="2466"/>
                </a:lnTo>
                <a:lnTo>
                  <a:pt x="1536" y="2466"/>
                </a:lnTo>
                <a:lnTo>
                  <a:pt x="1540" y="2466"/>
                </a:lnTo>
                <a:lnTo>
                  <a:pt x="1542" y="2466"/>
                </a:lnTo>
                <a:lnTo>
                  <a:pt x="1544" y="2466"/>
                </a:lnTo>
                <a:lnTo>
                  <a:pt x="1546" y="2466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6"/>
                </a:lnTo>
                <a:lnTo>
                  <a:pt x="1546" y="2468"/>
                </a:lnTo>
                <a:lnTo>
                  <a:pt x="1544" y="2468"/>
                </a:lnTo>
                <a:lnTo>
                  <a:pt x="1540" y="2470"/>
                </a:lnTo>
                <a:lnTo>
                  <a:pt x="1542" y="2470"/>
                </a:lnTo>
                <a:lnTo>
                  <a:pt x="1544" y="2472"/>
                </a:lnTo>
                <a:lnTo>
                  <a:pt x="1544" y="2474"/>
                </a:lnTo>
                <a:lnTo>
                  <a:pt x="1548" y="2474"/>
                </a:lnTo>
                <a:lnTo>
                  <a:pt x="1548" y="2474"/>
                </a:lnTo>
                <a:lnTo>
                  <a:pt x="1551" y="2474"/>
                </a:lnTo>
                <a:lnTo>
                  <a:pt x="1551" y="2472"/>
                </a:lnTo>
                <a:lnTo>
                  <a:pt x="1551" y="2470"/>
                </a:lnTo>
                <a:lnTo>
                  <a:pt x="1551" y="2468"/>
                </a:lnTo>
                <a:lnTo>
                  <a:pt x="1553" y="2468"/>
                </a:lnTo>
                <a:lnTo>
                  <a:pt x="1553" y="2466"/>
                </a:lnTo>
                <a:lnTo>
                  <a:pt x="1553" y="2464"/>
                </a:lnTo>
                <a:lnTo>
                  <a:pt x="1555" y="2464"/>
                </a:lnTo>
                <a:lnTo>
                  <a:pt x="1555" y="2464"/>
                </a:lnTo>
                <a:lnTo>
                  <a:pt x="1557" y="2464"/>
                </a:lnTo>
                <a:lnTo>
                  <a:pt x="1557" y="2466"/>
                </a:lnTo>
                <a:lnTo>
                  <a:pt x="1559" y="2466"/>
                </a:lnTo>
                <a:lnTo>
                  <a:pt x="1561" y="2464"/>
                </a:lnTo>
                <a:lnTo>
                  <a:pt x="1561" y="2464"/>
                </a:lnTo>
                <a:lnTo>
                  <a:pt x="1567" y="2464"/>
                </a:lnTo>
                <a:lnTo>
                  <a:pt x="1569" y="2464"/>
                </a:lnTo>
                <a:lnTo>
                  <a:pt x="1571" y="2466"/>
                </a:lnTo>
                <a:lnTo>
                  <a:pt x="1571" y="2466"/>
                </a:lnTo>
                <a:lnTo>
                  <a:pt x="1571" y="2466"/>
                </a:lnTo>
                <a:lnTo>
                  <a:pt x="1567" y="2466"/>
                </a:lnTo>
                <a:lnTo>
                  <a:pt x="1565" y="2466"/>
                </a:lnTo>
                <a:lnTo>
                  <a:pt x="1563" y="2466"/>
                </a:lnTo>
                <a:lnTo>
                  <a:pt x="1559" y="2470"/>
                </a:lnTo>
                <a:lnTo>
                  <a:pt x="1555" y="2470"/>
                </a:lnTo>
                <a:lnTo>
                  <a:pt x="1555" y="2468"/>
                </a:lnTo>
                <a:lnTo>
                  <a:pt x="1555" y="2468"/>
                </a:lnTo>
                <a:lnTo>
                  <a:pt x="1555" y="2468"/>
                </a:lnTo>
                <a:lnTo>
                  <a:pt x="1553" y="2470"/>
                </a:lnTo>
                <a:lnTo>
                  <a:pt x="1553" y="2470"/>
                </a:lnTo>
                <a:lnTo>
                  <a:pt x="1551" y="2472"/>
                </a:lnTo>
                <a:lnTo>
                  <a:pt x="1551" y="2476"/>
                </a:lnTo>
                <a:lnTo>
                  <a:pt x="1551" y="2476"/>
                </a:lnTo>
                <a:lnTo>
                  <a:pt x="1548" y="2478"/>
                </a:lnTo>
                <a:lnTo>
                  <a:pt x="1551" y="2478"/>
                </a:lnTo>
                <a:lnTo>
                  <a:pt x="1555" y="2480"/>
                </a:lnTo>
                <a:lnTo>
                  <a:pt x="1557" y="2482"/>
                </a:lnTo>
                <a:lnTo>
                  <a:pt x="1557" y="2480"/>
                </a:lnTo>
                <a:lnTo>
                  <a:pt x="1557" y="2478"/>
                </a:lnTo>
                <a:lnTo>
                  <a:pt x="1559" y="2478"/>
                </a:lnTo>
                <a:lnTo>
                  <a:pt x="1561" y="2476"/>
                </a:lnTo>
                <a:lnTo>
                  <a:pt x="1563" y="2474"/>
                </a:lnTo>
                <a:lnTo>
                  <a:pt x="1565" y="2472"/>
                </a:lnTo>
                <a:lnTo>
                  <a:pt x="1574" y="2468"/>
                </a:lnTo>
                <a:lnTo>
                  <a:pt x="1576" y="2470"/>
                </a:lnTo>
                <a:lnTo>
                  <a:pt x="1578" y="2470"/>
                </a:lnTo>
                <a:lnTo>
                  <a:pt x="1578" y="2470"/>
                </a:lnTo>
                <a:lnTo>
                  <a:pt x="1576" y="2472"/>
                </a:lnTo>
                <a:lnTo>
                  <a:pt x="1576" y="2474"/>
                </a:lnTo>
                <a:lnTo>
                  <a:pt x="1574" y="2474"/>
                </a:lnTo>
                <a:lnTo>
                  <a:pt x="1569" y="2478"/>
                </a:lnTo>
                <a:lnTo>
                  <a:pt x="1567" y="2482"/>
                </a:lnTo>
                <a:lnTo>
                  <a:pt x="1565" y="2482"/>
                </a:lnTo>
                <a:lnTo>
                  <a:pt x="1565" y="2482"/>
                </a:lnTo>
                <a:lnTo>
                  <a:pt x="1567" y="2482"/>
                </a:lnTo>
                <a:lnTo>
                  <a:pt x="1567" y="2480"/>
                </a:lnTo>
                <a:lnTo>
                  <a:pt x="1567" y="2478"/>
                </a:lnTo>
                <a:lnTo>
                  <a:pt x="1565" y="2478"/>
                </a:lnTo>
                <a:lnTo>
                  <a:pt x="1563" y="2478"/>
                </a:lnTo>
                <a:lnTo>
                  <a:pt x="1561" y="2478"/>
                </a:lnTo>
                <a:lnTo>
                  <a:pt x="1561" y="2478"/>
                </a:lnTo>
                <a:lnTo>
                  <a:pt x="1559" y="2480"/>
                </a:lnTo>
                <a:lnTo>
                  <a:pt x="1559" y="2480"/>
                </a:lnTo>
                <a:lnTo>
                  <a:pt x="1559" y="2482"/>
                </a:lnTo>
                <a:lnTo>
                  <a:pt x="1563" y="2484"/>
                </a:lnTo>
                <a:lnTo>
                  <a:pt x="1563" y="2487"/>
                </a:lnTo>
                <a:lnTo>
                  <a:pt x="1567" y="2487"/>
                </a:lnTo>
                <a:lnTo>
                  <a:pt x="1569" y="2489"/>
                </a:lnTo>
                <a:lnTo>
                  <a:pt x="1574" y="2489"/>
                </a:lnTo>
                <a:lnTo>
                  <a:pt x="1576" y="2491"/>
                </a:lnTo>
                <a:lnTo>
                  <a:pt x="1578" y="2489"/>
                </a:lnTo>
                <a:lnTo>
                  <a:pt x="1580" y="2489"/>
                </a:lnTo>
                <a:lnTo>
                  <a:pt x="1580" y="2484"/>
                </a:lnTo>
                <a:lnTo>
                  <a:pt x="1580" y="2482"/>
                </a:lnTo>
                <a:lnTo>
                  <a:pt x="1580" y="2480"/>
                </a:lnTo>
                <a:lnTo>
                  <a:pt x="1580" y="2476"/>
                </a:lnTo>
                <a:lnTo>
                  <a:pt x="1582" y="2472"/>
                </a:lnTo>
                <a:lnTo>
                  <a:pt x="1582" y="2470"/>
                </a:lnTo>
                <a:lnTo>
                  <a:pt x="1582" y="2468"/>
                </a:lnTo>
                <a:lnTo>
                  <a:pt x="1584" y="2468"/>
                </a:lnTo>
                <a:lnTo>
                  <a:pt x="1586" y="2466"/>
                </a:lnTo>
                <a:lnTo>
                  <a:pt x="1588" y="2466"/>
                </a:lnTo>
                <a:lnTo>
                  <a:pt x="1595" y="2464"/>
                </a:lnTo>
                <a:lnTo>
                  <a:pt x="1597" y="2464"/>
                </a:lnTo>
                <a:lnTo>
                  <a:pt x="1599" y="2461"/>
                </a:lnTo>
                <a:lnTo>
                  <a:pt x="1601" y="2461"/>
                </a:lnTo>
                <a:lnTo>
                  <a:pt x="1601" y="2459"/>
                </a:lnTo>
                <a:lnTo>
                  <a:pt x="1605" y="2457"/>
                </a:lnTo>
                <a:lnTo>
                  <a:pt x="1607" y="2457"/>
                </a:lnTo>
                <a:lnTo>
                  <a:pt x="1607" y="2459"/>
                </a:lnTo>
                <a:lnTo>
                  <a:pt x="1615" y="2459"/>
                </a:lnTo>
                <a:lnTo>
                  <a:pt x="1618" y="2459"/>
                </a:lnTo>
                <a:lnTo>
                  <a:pt x="1615" y="2457"/>
                </a:lnTo>
                <a:lnTo>
                  <a:pt x="1613" y="2453"/>
                </a:lnTo>
                <a:lnTo>
                  <a:pt x="1609" y="2449"/>
                </a:lnTo>
                <a:lnTo>
                  <a:pt x="1609" y="2447"/>
                </a:lnTo>
                <a:lnTo>
                  <a:pt x="1607" y="2447"/>
                </a:lnTo>
                <a:lnTo>
                  <a:pt x="1605" y="2447"/>
                </a:lnTo>
                <a:lnTo>
                  <a:pt x="1603" y="2447"/>
                </a:lnTo>
                <a:lnTo>
                  <a:pt x="1603" y="2447"/>
                </a:lnTo>
                <a:lnTo>
                  <a:pt x="1601" y="2445"/>
                </a:lnTo>
                <a:lnTo>
                  <a:pt x="1603" y="2445"/>
                </a:lnTo>
                <a:lnTo>
                  <a:pt x="1605" y="2445"/>
                </a:lnTo>
                <a:lnTo>
                  <a:pt x="1607" y="2445"/>
                </a:lnTo>
                <a:lnTo>
                  <a:pt x="1607" y="2443"/>
                </a:lnTo>
                <a:lnTo>
                  <a:pt x="1607" y="2443"/>
                </a:lnTo>
                <a:lnTo>
                  <a:pt x="1607" y="2440"/>
                </a:lnTo>
                <a:lnTo>
                  <a:pt x="1605" y="2436"/>
                </a:lnTo>
                <a:lnTo>
                  <a:pt x="1605" y="2434"/>
                </a:lnTo>
                <a:lnTo>
                  <a:pt x="1605" y="2434"/>
                </a:lnTo>
                <a:lnTo>
                  <a:pt x="1603" y="2434"/>
                </a:lnTo>
                <a:lnTo>
                  <a:pt x="1603" y="2434"/>
                </a:lnTo>
                <a:lnTo>
                  <a:pt x="1605" y="2434"/>
                </a:lnTo>
                <a:lnTo>
                  <a:pt x="1605" y="2432"/>
                </a:lnTo>
                <a:lnTo>
                  <a:pt x="1605" y="2430"/>
                </a:lnTo>
                <a:lnTo>
                  <a:pt x="1607" y="2426"/>
                </a:lnTo>
                <a:lnTo>
                  <a:pt x="1607" y="2426"/>
                </a:lnTo>
                <a:lnTo>
                  <a:pt x="1609" y="2422"/>
                </a:lnTo>
                <a:lnTo>
                  <a:pt x="1611" y="2422"/>
                </a:lnTo>
                <a:lnTo>
                  <a:pt x="1613" y="2419"/>
                </a:lnTo>
                <a:lnTo>
                  <a:pt x="1615" y="2419"/>
                </a:lnTo>
                <a:lnTo>
                  <a:pt x="1615" y="2417"/>
                </a:lnTo>
                <a:lnTo>
                  <a:pt x="1615" y="2417"/>
                </a:lnTo>
                <a:lnTo>
                  <a:pt x="1615" y="2415"/>
                </a:lnTo>
                <a:lnTo>
                  <a:pt x="1613" y="2415"/>
                </a:lnTo>
                <a:lnTo>
                  <a:pt x="1611" y="2415"/>
                </a:lnTo>
                <a:lnTo>
                  <a:pt x="1609" y="2415"/>
                </a:lnTo>
                <a:lnTo>
                  <a:pt x="1609" y="2415"/>
                </a:lnTo>
                <a:lnTo>
                  <a:pt x="1613" y="2413"/>
                </a:lnTo>
                <a:lnTo>
                  <a:pt x="1613" y="2413"/>
                </a:lnTo>
                <a:lnTo>
                  <a:pt x="1613" y="2411"/>
                </a:lnTo>
                <a:lnTo>
                  <a:pt x="1613" y="2411"/>
                </a:lnTo>
                <a:lnTo>
                  <a:pt x="1613" y="2413"/>
                </a:lnTo>
                <a:lnTo>
                  <a:pt x="1615" y="2415"/>
                </a:lnTo>
                <a:lnTo>
                  <a:pt x="1618" y="2415"/>
                </a:lnTo>
                <a:lnTo>
                  <a:pt x="1620" y="2417"/>
                </a:lnTo>
                <a:lnTo>
                  <a:pt x="1620" y="2417"/>
                </a:lnTo>
                <a:lnTo>
                  <a:pt x="1624" y="2415"/>
                </a:lnTo>
                <a:lnTo>
                  <a:pt x="1626" y="2413"/>
                </a:lnTo>
                <a:lnTo>
                  <a:pt x="1626" y="2413"/>
                </a:lnTo>
                <a:lnTo>
                  <a:pt x="1628" y="2403"/>
                </a:lnTo>
                <a:lnTo>
                  <a:pt x="1628" y="2403"/>
                </a:lnTo>
                <a:lnTo>
                  <a:pt x="1628" y="2401"/>
                </a:lnTo>
                <a:lnTo>
                  <a:pt x="1630" y="2396"/>
                </a:lnTo>
                <a:lnTo>
                  <a:pt x="1632" y="2394"/>
                </a:lnTo>
                <a:lnTo>
                  <a:pt x="1634" y="2390"/>
                </a:lnTo>
                <a:lnTo>
                  <a:pt x="1636" y="2390"/>
                </a:lnTo>
                <a:lnTo>
                  <a:pt x="1641" y="2388"/>
                </a:lnTo>
                <a:lnTo>
                  <a:pt x="1643" y="2386"/>
                </a:lnTo>
                <a:lnTo>
                  <a:pt x="1645" y="2384"/>
                </a:lnTo>
                <a:lnTo>
                  <a:pt x="1651" y="2380"/>
                </a:lnTo>
                <a:lnTo>
                  <a:pt x="1653" y="2380"/>
                </a:lnTo>
                <a:lnTo>
                  <a:pt x="1653" y="2378"/>
                </a:lnTo>
                <a:lnTo>
                  <a:pt x="1655" y="2378"/>
                </a:lnTo>
                <a:lnTo>
                  <a:pt x="1653" y="2375"/>
                </a:lnTo>
                <a:lnTo>
                  <a:pt x="1653" y="2375"/>
                </a:lnTo>
                <a:lnTo>
                  <a:pt x="1651" y="2375"/>
                </a:lnTo>
                <a:lnTo>
                  <a:pt x="1649" y="2375"/>
                </a:lnTo>
                <a:lnTo>
                  <a:pt x="1649" y="2375"/>
                </a:lnTo>
                <a:lnTo>
                  <a:pt x="1651" y="2375"/>
                </a:lnTo>
                <a:lnTo>
                  <a:pt x="1653" y="2373"/>
                </a:lnTo>
                <a:lnTo>
                  <a:pt x="1653" y="2371"/>
                </a:lnTo>
                <a:lnTo>
                  <a:pt x="1655" y="2371"/>
                </a:lnTo>
                <a:lnTo>
                  <a:pt x="1655" y="2367"/>
                </a:lnTo>
                <a:lnTo>
                  <a:pt x="1655" y="2365"/>
                </a:lnTo>
                <a:lnTo>
                  <a:pt x="1653" y="2363"/>
                </a:lnTo>
                <a:lnTo>
                  <a:pt x="1651" y="2363"/>
                </a:lnTo>
                <a:lnTo>
                  <a:pt x="1643" y="2361"/>
                </a:lnTo>
                <a:lnTo>
                  <a:pt x="1641" y="2361"/>
                </a:lnTo>
                <a:lnTo>
                  <a:pt x="1632" y="2352"/>
                </a:lnTo>
                <a:lnTo>
                  <a:pt x="1630" y="2350"/>
                </a:lnTo>
                <a:lnTo>
                  <a:pt x="1628" y="2348"/>
                </a:lnTo>
                <a:lnTo>
                  <a:pt x="1628" y="2346"/>
                </a:lnTo>
                <a:lnTo>
                  <a:pt x="1628" y="2346"/>
                </a:lnTo>
                <a:lnTo>
                  <a:pt x="1628" y="2344"/>
                </a:lnTo>
                <a:lnTo>
                  <a:pt x="1628" y="2342"/>
                </a:lnTo>
                <a:lnTo>
                  <a:pt x="1632" y="2338"/>
                </a:lnTo>
                <a:lnTo>
                  <a:pt x="1634" y="2336"/>
                </a:lnTo>
                <a:lnTo>
                  <a:pt x="1639" y="2329"/>
                </a:lnTo>
                <a:lnTo>
                  <a:pt x="1639" y="2329"/>
                </a:lnTo>
                <a:lnTo>
                  <a:pt x="1643" y="2327"/>
                </a:lnTo>
                <a:lnTo>
                  <a:pt x="1645" y="2327"/>
                </a:lnTo>
                <a:lnTo>
                  <a:pt x="1645" y="2327"/>
                </a:lnTo>
                <a:lnTo>
                  <a:pt x="1647" y="2325"/>
                </a:lnTo>
                <a:lnTo>
                  <a:pt x="1649" y="2323"/>
                </a:lnTo>
                <a:lnTo>
                  <a:pt x="1655" y="2325"/>
                </a:lnTo>
                <a:lnTo>
                  <a:pt x="1657" y="2325"/>
                </a:lnTo>
                <a:lnTo>
                  <a:pt x="1657" y="2323"/>
                </a:lnTo>
                <a:lnTo>
                  <a:pt x="1657" y="2323"/>
                </a:lnTo>
                <a:lnTo>
                  <a:pt x="1655" y="2321"/>
                </a:lnTo>
                <a:lnTo>
                  <a:pt x="1657" y="2319"/>
                </a:lnTo>
                <a:lnTo>
                  <a:pt x="1662" y="2315"/>
                </a:lnTo>
                <a:lnTo>
                  <a:pt x="1662" y="2313"/>
                </a:lnTo>
                <a:lnTo>
                  <a:pt x="1662" y="2313"/>
                </a:lnTo>
                <a:lnTo>
                  <a:pt x="1662" y="2310"/>
                </a:lnTo>
                <a:lnTo>
                  <a:pt x="1662" y="2308"/>
                </a:lnTo>
                <a:lnTo>
                  <a:pt x="1662" y="2302"/>
                </a:lnTo>
                <a:lnTo>
                  <a:pt x="1662" y="2300"/>
                </a:lnTo>
                <a:lnTo>
                  <a:pt x="1662" y="2300"/>
                </a:lnTo>
                <a:lnTo>
                  <a:pt x="1664" y="2298"/>
                </a:lnTo>
                <a:lnTo>
                  <a:pt x="1666" y="2294"/>
                </a:lnTo>
                <a:lnTo>
                  <a:pt x="1668" y="2292"/>
                </a:lnTo>
                <a:lnTo>
                  <a:pt x="1670" y="2292"/>
                </a:lnTo>
                <a:lnTo>
                  <a:pt x="1674" y="2290"/>
                </a:lnTo>
                <a:lnTo>
                  <a:pt x="1674" y="2290"/>
                </a:lnTo>
                <a:lnTo>
                  <a:pt x="1676" y="2290"/>
                </a:lnTo>
                <a:lnTo>
                  <a:pt x="1674" y="2287"/>
                </a:lnTo>
                <a:lnTo>
                  <a:pt x="1674" y="2287"/>
                </a:lnTo>
                <a:lnTo>
                  <a:pt x="1672" y="2287"/>
                </a:lnTo>
                <a:lnTo>
                  <a:pt x="1666" y="2285"/>
                </a:lnTo>
                <a:lnTo>
                  <a:pt x="1666" y="2283"/>
                </a:lnTo>
                <a:lnTo>
                  <a:pt x="1668" y="2283"/>
                </a:lnTo>
                <a:lnTo>
                  <a:pt x="1672" y="2281"/>
                </a:lnTo>
                <a:lnTo>
                  <a:pt x="1674" y="2281"/>
                </a:lnTo>
                <a:lnTo>
                  <a:pt x="1676" y="2281"/>
                </a:lnTo>
                <a:lnTo>
                  <a:pt x="1676" y="2283"/>
                </a:lnTo>
                <a:lnTo>
                  <a:pt x="1678" y="2285"/>
                </a:lnTo>
                <a:lnTo>
                  <a:pt x="1678" y="2287"/>
                </a:lnTo>
                <a:lnTo>
                  <a:pt x="1680" y="2287"/>
                </a:lnTo>
                <a:lnTo>
                  <a:pt x="1685" y="2285"/>
                </a:lnTo>
                <a:lnTo>
                  <a:pt x="1685" y="2285"/>
                </a:lnTo>
                <a:lnTo>
                  <a:pt x="1687" y="2283"/>
                </a:lnTo>
                <a:lnTo>
                  <a:pt x="1687" y="2281"/>
                </a:lnTo>
                <a:lnTo>
                  <a:pt x="1687" y="2279"/>
                </a:lnTo>
                <a:lnTo>
                  <a:pt x="1687" y="2277"/>
                </a:lnTo>
                <a:lnTo>
                  <a:pt x="1685" y="2275"/>
                </a:lnTo>
                <a:lnTo>
                  <a:pt x="1685" y="2275"/>
                </a:lnTo>
                <a:lnTo>
                  <a:pt x="1683" y="2275"/>
                </a:lnTo>
                <a:lnTo>
                  <a:pt x="1683" y="2275"/>
                </a:lnTo>
                <a:lnTo>
                  <a:pt x="1678" y="2275"/>
                </a:lnTo>
                <a:lnTo>
                  <a:pt x="1676" y="2275"/>
                </a:lnTo>
                <a:lnTo>
                  <a:pt x="1676" y="2277"/>
                </a:lnTo>
                <a:lnTo>
                  <a:pt x="1680" y="2277"/>
                </a:lnTo>
                <a:lnTo>
                  <a:pt x="1680" y="2277"/>
                </a:lnTo>
                <a:lnTo>
                  <a:pt x="1678" y="2279"/>
                </a:lnTo>
                <a:lnTo>
                  <a:pt x="1676" y="2279"/>
                </a:lnTo>
                <a:lnTo>
                  <a:pt x="1674" y="2279"/>
                </a:lnTo>
                <a:lnTo>
                  <a:pt x="1672" y="2279"/>
                </a:lnTo>
                <a:lnTo>
                  <a:pt x="1672" y="2279"/>
                </a:lnTo>
                <a:lnTo>
                  <a:pt x="1672" y="2277"/>
                </a:lnTo>
                <a:lnTo>
                  <a:pt x="1674" y="2277"/>
                </a:lnTo>
                <a:lnTo>
                  <a:pt x="1672" y="2277"/>
                </a:lnTo>
                <a:lnTo>
                  <a:pt x="1672" y="2277"/>
                </a:lnTo>
                <a:lnTo>
                  <a:pt x="1670" y="2275"/>
                </a:lnTo>
                <a:lnTo>
                  <a:pt x="1668" y="2275"/>
                </a:lnTo>
                <a:lnTo>
                  <a:pt x="1666" y="2273"/>
                </a:lnTo>
                <a:lnTo>
                  <a:pt x="1666" y="2271"/>
                </a:lnTo>
                <a:lnTo>
                  <a:pt x="1666" y="2266"/>
                </a:lnTo>
                <a:lnTo>
                  <a:pt x="1666" y="2264"/>
                </a:lnTo>
                <a:lnTo>
                  <a:pt x="1664" y="2258"/>
                </a:lnTo>
                <a:lnTo>
                  <a:pt x="1664" y="2256"/>
                </a:lnTo>
                <a:lnTo>
                  <a:pt x="1664" y="2254"/>
                </a:lnTo>
                <a:lnTo>
                  <a:pt x="1664" y="2252"/>
                </a:lnTo>
                <a:lnTo>
                  <a:pt x="1666" y="2252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2"/>
                </a:lnTo>
                <a:lnTo>
                  <a:pt x="1668" y="2252"/>
                </a:lnTo>
                <a:lnTo>
                  <a:pt x="1672" y="2252"/>
                </a:lnTo>
                <a:lnTo>
                  <a:pt x="1674" y="2254"/>
                </a:lnTo>
                <a:lnTo>
                  <a:pt x="1678" y="2254"/>
                </a:lnTo>
                <a:lnTo>
                  <a:pt x="1685" y="2258"/>
                </a:lnTo>
                <a:lnTo>
                  <a:pt x="1687" y="2258"/>
                </a:lnTo>
                <a:lnTo>
                  <a:pt x="1691" y="2258"/>
                </a:lnTo>
                <a:lnTo>
                  <a:pt x="1695" y="2256"/>
                </a:lnTo>
                <a:lnTo>
                  <a:pt x="1697" y="2256"/>
                </a:lnTo>
                <a:lnTo>
                  <a:pt x="1703" y="2254"/>
                </a:lnTo>
                <a:lnTo>
                  <a:pt x="1706" y="2252"/>
                </a:lnTo>
                <a:lnTo>
                  <a:pt x="1706" y="2250"/>
                </a:lnTo>
                <a:lnTo>
                  <a:pt x="1703" y="2245"/>
                </a:lnTo>
                <a:lnTo>
                  <a:pt x="1703" y="2243"/>
                </a:lnTo>
                <a:lnTo>
                  <a:pt x="1703" y="2241"/>
                </a:lnTo>
                <a:lnTo>
                  <a:pt x="1706" y="2237"/>
                </a:lnTo>
                <a:lnTo>
                  <a:pt x="1706" y="2235"/>
                </a:lnTo>
                <a:lnTo>
                  <a:pt x="1706" y="2235"/>
                </a:lnTo>
                <a:lnTo>
                  <a:pt x="1708" y="2235"/>
                </a:lnTo>
                <a:lnTo>
                  <a:pt x="1708" y="2231"/>
                </a:lnTo>
                <a:lnTo>
                  <a:pt x="1708" y="2229"/>
                </a:lnTo>
                <a:lnTo>
                  <a:pt x="1708" y="2229"/>
                </a:lnTo>
                <a:lnTo>
                  <a:pt x="1708" y="2227"/>
                </a:lnTo>
                <a:lnTo>
                  <a:pt x="1708" y="2227"/>
                </a:lnTo>
                <a:lnTo>
                  <a:pt x="1708" y="2227"/>
                </a:lnTo>
                <a:lnTo>
                  <a:pt x="1706" y="2225"/>
                </a:lnTo>
                <a:lnTo>
                  <a:pt x="1706" y="2225"/>
                </a:lnTo>
                <a:lnTo>
                  <a:pt x="1706" y="2222"/>
                </a:lnTo>
                <a:lnTo>
                  <a:pt x="1706" y="2220"/>
                </a:lnTo>
                <a:lnTo>
                  <a:pt x="1703" y="2218"/>
                </a:lnTo>
                <a:lnTo>
                  <a:pt x="1706" y="2218"/>
                </a:lnTo>
                <a:lnTo>
                  <a:pt x="1708" y="2218"/>
                </a:lnTo>
                <a:lnTo>
                  <a:pt x="1708" y="2220"/>
                </a:lnTo>
                <a:lnTo>
                  <a:pt x="1712" y="2220"/>
                </a:lnTo>
                <a:lnTo>
                  <a:pt x="1716" y="2220"/>
                </a:lnTo>
                <a:lnTo>
                  <a:pt x="1718" y="2220"/>
                </a:lnTo>
                <a:lnTo>
                  <a:pt x="1722" y="2220"/>
                </a:lnTo>
                <a:lnTo>
                  <a:pt x="1724" y="2220"/>
                </a:lnTo>
                <a:lnTo>
                  <a:pt x="1741" y="2218"/>
                </a:lnTo>
                <a:lnTo>
                  <a:pt x="1743" y="2218"/>
                </a:lnTo>
                <a:lnTo>
                  <a:pt x="1754" y="2216"/>
                </a:lnTo>
                <a:lnTo>
                  <a:pt x="1764" y="2212"/>
                </a:lnTo>
                <a:lnTo>
                  <a:pt x="1773" y="2208"/>
                </a:lnTo>
                <a:lnTo>
                  <a:pt x="1775" y="2206"/>
                </a:lnTo>
                <a:lnTo>
                  <a:pt x="1775" y="2204"/>
                </a:lnTo>
                <a:lnTo>
                  <a:pt x="1777" y="2199"/>
                </a:lnTo>
                <a:lnTo>
                  <a:pt x="1781" y="2195"/>
                </a:lnTo>
                <a:lnTo>
                  <a:pt x="1785" y="2187"/>
                </a:lnTo>
                <a:lnTo>
                  <a:pt x="1787" y="2185"/>
                </a:lnTo>
                <a:lnTo>
                  <a:pt x="1787" y="2183"/>
                </a:lnTo>
                <a:lnTo>
                  <a:pt x="1787" y="2178"/>
                </a:lnTo>
                <a:lnTo>
                  <a:pt x="1785" y="2178"/>
                </a:lnTo>
                <a:lnTo>
                  <a:pt x="1785" y="2176"/>
                </a:lnTo>
                <a:lnTo>
                  <a:pt x="1783" y="2176"/>
                </a:lnTo>
                <a:lnTo>
                  <a:pt x="1781" y="2176"/>
                </a:lnTo>
                <a:lnTo>
                  <a:pt x="1779" y="2174"/>
                </a:lnTo>
                <a:lnTo>
                  <a:pt x="1777" y="2172"/>
                </a:lnTo>
                <a:lnTo>
                  <a:pt x="1777" y="2170"/>
                </a:lnTo>
                <a:lnTo>
                  <a:pt x="1777" y="2166"/>
                </a:lnTo>
                <a:lnTo>
                  <a:pt x="1779" y="2164"/>
                </a:lnTo>
                <a:lnTo>
                  <a:pt x="1779" y="2162"/>
                </a:lnTo>
                <a:lnTo>
                  <a:pt x="1777" y="2157"/>
                </a:lnTo>
                <a:lnTo>
                  <a:pt x="1775" y="2155"/>
                </a:lnTo>
                <a:lnTo>
                  <a:pt x="1771" y="2153"/>
                </a:lnTo>
                <a:lnTo>
                  <a:pt x="1764" y="2149"/>
                </a:lnTo>
                <a:lnTo>
                  <a:pt x="1762" y="2147"/>
                </a:lnTo>
                <a:lnTo>
                  <a:pt x="1760" y="2147"/>
                </a:lnTo>
                <a:lnTo>
                  <a:pt x="1760" y="2143"/>
                </a:lnTo>
                <a:lnTo>
                  <a:pt x="1760" y="2143"/>
                </a:lnTo>
                <a:lnTo>
                  <a:pt x="1762" y="2143"/>
                </a:lnTo>
                <a:lnTo>
                  <a:pt x="1762" y="2143"/>
                </a:lnTo>
                <a:lnTo>
                  <a:pt x="1762" y="2139"/>
                </a:lnTo>
                <a:lnTo>
                  <a:pt x="1762" y="2139"/>
                </a:lnTo>
                <a:lnTo>
                  <a:pt x="1760" y="2136"/>
                </a:lnTo>
                <a:lnTo>
                  <a:pt x="1760" y="2134"/>
                </a:lnTo>
                <a:lnTo>
                  <a:pt x="1760" y="2132"/>
                </a:lnTo>
                <a:lnTo>
                  <a:pt x="1760" y="2128"/>
                </a:lnTo>
                <a:lnTo>
                  <a:pt x="1762" y="2124"/>
                </a:lnTo>
                <a:lnTo>
                  <a:pt x="1762" y="2124"/>
                </a:lnTo>
                <a:lnTo>
                  <a:pt x="1762" y="2124"/>
                </a:lnTo>
                <a:lnTo>
                  <a:pt x="1764" y="2124"/>
                </a:lnTo>
                <a:lnTo>
                  <a:pt x="1764" y="2122"/>
                </a:lnTo>
                <a:lnTo>
                  <a:pt x="1764" y="2122"/>
                </a:lnTo>
                <a:lnTo>
                  <a:pt x="1764" y="2115"/>
                </a:lnTo>
                <a:lnTo>
                  <a:pt x="1764" y="2113"/>
                </a:lnTo>
                <a:lnTo>
                  <a:pt x="1764" y="2115"/>
                </a:lnTo>
                <a:lnTo>
                  <a:pt x="1766" y="2120"/>
                </a:lnTo>
                <a:lnTo>
                  <a:pt x="1766" y="2122"/>
                </a:lnTo>
                <a:lnTo>
                  <a:pt x="1766" y="2122"/>
                </a:lnTo>
                <a:lnTo>
                  <a:pt x="1764" y="2124"/>
                </a:lnTo>
                <a:lnTo>
                  <a:pt x="1764" y="2124"/>
                </a:lnTo>
                <a:lnTo>
                  <a:pt x="1764" y="2124"/>
                </a:lnTo>
                <a:lnTo>
                  <a:pt x="1762" y="2126"/>
                </a:lnTo>
                <a:lnTo>
                  <a:pt x="1762" y="2126"/>
                </a:lnTo>
                <a:lnTo>
                  <a:pt x="1762" y="2130"/>
                </a:lnTo>
                <a:lnTo>
                  <a:pt x="1760" y="2134"/>
                </a:lnTo>
                <a:lnTo>
                  <a:pt x="1762" y="2136"/>
                </a:lnTo>
                <a:lnTo>
                  <a:pt x="1764" y="2141"/>
                </a:lnTo>
                <a:lnTo>
                  <a:pt x="1768" y="2143"/>
                </a:lnTo>
                <a:lnTo>
                  <a:pt x="1768" y="2145"/>
                </a:lnTo>
                <a:lnTo>
                  <a:pt x="1768" y="2145"/>
                </a:lnTo>
                <a:lnTo>
                  <a:pt x="1771" y="2147"/>
                </a:lnTo>
                <a:lnTo>
                  <a:pt x="1775" y="2145"/>
                </a:lnTo>
                <a:lnTo>
                  <a:pt x="1779" y="2147"/>
                </a:lnTo>
                <a:lnTo>
                  <a:pt x="1783" y="2149"/>
                </a:lnTo>
                <a:lnTo>
                  <a:pt x="1789" y="2151"/>
                </a:lnTo>
                <a:lnTo>
                  <a:pt x="1791" y="2153"/>
                </a:lnTo>
                <a:lnTo>
                  <a:pt x="1794" y="2153"/>
                </a:lnTo>
                <a:lnTo>
                  <a:pt x="1794" y="2153"/>
                </a:lnTo>
                <a:lnTo>
                  <a:pt x="1796" y="2153"/>
                </a:lnTo>
                <a:lnTo>
                  <a:pt x="1798" y="2151"/>
                </a:lnTo>
                <a:lnTo>
                  <a:pt x="1802" y="2151"/>
                </a:lnTo>
                <a:lnTo>
                  <a:pt x="1806" y="2151"/>
                </a:lnTo>
                <a:lnTo>
                  <a:pt x="1808" y="2153"/>
                </a:lnTo>
                <a:lnTo>
                  <a:pt x="1810" y="2153"/>
                </a:lnTo>
                <a:lnTo>
                  <a:pt x="1812" y="2153"/>
                </a:lnTo>
                <a:lnTo>
                  <a:pt x="1821" y="2151"/>
                </a:lnTo>
                <a:lnTo>
                  <a:pt x="1821" y="2149"/>
                </a:lnTo>
                <a:lnTo>
                  <a:pt x="1823" y="2149"/>
                </a:lnTo>
                <a:lnTo>
                  <a:pt x="1825" y="2147"/>
                </a:lnTo>
                <a:lnTo>
                  <a:pt x="1829" y="2145"/>
                </a:lnTo>
                <a:lnTo>
                  <a:pt x="1829" y="2143"/>
                </a:lnTo>
                <a:lnTo>
                  <a:pt x="1831" y="2139"/>
                </a:lnTo>
                <a:lnTo>
                  <a:pt x="1833" y="2136"/>
                </a:lnTo>
                <a:lnTo>
                  <a:pt x="1833" y="2134"/>
                </a:lnTo>
                <a:lnTo>
                  <a:pt x="1835" y="2134"/>
                </a:lnTo>
                <a:lnTo>
                  <a:pt x="1842" y="2128"/>
                </a:lnTo>
                <a:lnTo>
                  <a:pt x="1844" y="2126"/>
                </a:lnTo>
                <a:lnTo>
                  <a:pt x="1846" y="2124"/>
                </a:lnTo>
                <a:lnTo>
                  <a:pt x="1846" y="2120"/>
                </a:lnTo>
                <a:lnTo>
                  <a:pt x="1850" y="2113"/>
                </a:lnTo>
                <a:lnTo>
                  <a:pt x="1850" y="2111"/>
                </a:lnTo>
                <a:lnTo>
                  <a:pt x="1852" y="2109"/>
                </a:lnTo>
                <a:lnTo>
                  <a:pt x="1852" y="2109"/>
                </a:lnTo>
                <a:lnTo>
                  <a:pt x="1852" y="2107"/>
                </a:lnTo>
                <a:lnTo>
                  <a:pt x="1852" y="2105"/>
                </a:lnTo>
                <a:lnTo>
                  <a:pt x="1852" y="2105"/>
                </a:lnTo>
                <a:lnTo>
                  <a:pt x="1852" y="2101"/>
                </a:lnTo>
                <a:lnTo>
                  <a:pt x="1854" y="2101"/>
                </a:lnTo>
                <a:lnTo>
                  <a:pt x="1854" y="2099"/>
                </a:lnTo>
                <a:lnTo>
                  <a:pt x="1854" y="2097"/>
                </a:lnTo>
                <a:lnTo>
                  <a:pt x="1856" y="2097"/>
                </a:lnTo>
                <a:lnTo>
                  <a:pt x="1859" y="2095"/>
                </a:lnTo>
                <a:lnTo>
                  <a:pt x="1861" y="2092"/>
                </a:lnTo>
                <a:lnTo>
                  <a:pt x="1863" y="2092"/>
                </a:lnTo>
                <a:lnTo>
                  <a:pt x="1863" y="2090"/>
                </a:lnTo>
                <a:lnTo>
                  <a:pt x="1863" y="2090"/>
                </a:lnTo>
                <a:lnTo>
                  <a:pt x="1863" y="2088"/>
                </a:lnTo>
                <a:lnTo>
                  <a:pt x="1863" y="2086"/>
                </a:lnTo>
                <a:lnTo>
                  <a:pt x="1865" y="2086"/>
                </a:lnTo>
                <a:lnTo>
                  <a:pt x="1865" y="2086"/>
                </a:lnTo>
                <a:lnTo>
                  <a:pt x="1865" y="2084"/>
                </a:lnTo>
                <a:lnTo>
                  <a:pt x="1865" y="2082"/>
                </a:lnTo>
                <a:lnTo>
                  <a:pt x="1867" y="2082"/>
                </a:lnTo>
                <a:lnTo>
                  <a:pt x="1867" y="2080"/>
                </a:lnTo>
                <a:lnTo>
                  <a:pt x="1865" y="2078"/>
                </a:lnTo>
                <a:lnTo>
                  <a:pt x="1865" y="2078"/>
                </a:lnTo>
                <a:lnTo>
                  <a:pt x="1865" y="2076"/>
                </a:lnTo>
                <a:lnTo>
                  <a:pt x="1865" y="2076"/>
                </a:lnTo>
                <a:lnTo>
                  <a:pt x="1865" y="2078"/>
                </a:lnTo>
                <a:lnTo>
                  <a:pt x="1867" y="2078"/>
                </a:lnTo>
                <a:lnTo>
                  <a:pt x="1869" y="2080"/>
                </a:lnTo>
                <a:lnTo>
                  <a:pt x="1869" y="2080"/>
                </a:lnTo>
                <a:lnTo>
                  <a:pt x="1869" y="2080"/>
                </a:lnTo>
                <a:lnTo>
                  <a:pt x="1873" y="2078"/>
                </a:lnTo>
                <a:lnTo>
                  <a:pt x="1875" y="2080"/>
                </a:lnTo>
                <a:lnTo>
                  <a:pt x="1875" y="2080"/>
                </a:lnTo>
                <a:lnTo>
                  <a:pt x="1875" y="2082"/>
                </a:lnTo>
                <a:lnTo>
                  <a:pt x="1875" y="2082"/>
                </a:lnTo>
                <a:lnTo>
                  <a:pt x="1873" y="2082"/>
                </a:lnTo>
                <a:lnTo>
                  <a:pt x="1873" y="2082"/>
                </a:lnTo>
                <a:lnTo>
                  <a:pt x="1873" y="2086"/>
                </a:lnTo>
                <a:lnTo>
                  <a:pt x="1873" y="2088"/>
                </a:lnTo>
                <a:lnTo>
                  <a:pt x="1869" y="2088"/>
                </a:lnTo>
                <a:lnTo>
                  <a:pt x="1869" y="2090"/>
                </a:lnTo>
                <a:lnTo>
                  <a:pt x="1869" y="2092"/>
                </a:lnTo>
                <a:lnTo>
                  <a:pt x="1869" y="2092"/>
                </a:lnTo>
                <a:lnTo>
                  <a:pt x="1867" y="2092"/>
                </a:lnTo>
                <a:lnTo>
                  <a:pt x="1867" y="2092"/>
                </a:lnTo>
                <a:lnTo>
                  <a:pt x="1867" y="2095"/>
                </a:lnTo>
                <a:lnTo>
                  <a:pt x="1867" y="2097"/>
                </a:lnTo>
                <a:lnTo>
                  <a:pt x="1865" y="2099"/>
                </a:lnTo>
                <a:lnTo>
                  <a:pt x="1863" y="2099"/>
                </a:lnTo>
                <a:lnTo>
                  <a:pt x="1859" y="2103"/>
                </a:lnTo>
                <a:lnTo>
                  <a:pt x="1856" y="2103"/>
                </a:lnTo>
                <a:lnTo>
                  <a:pt x="1856" y="2103"/>
                </a:lnTo>
                <a:lnTo>
                  <a:pt x="1856" y="2105"/>
                </a:lnTo>
                <a:lnTo>
                  <a:pt x="1854" y="2103"/>
                </a:lnTo>
                <a:lnTo>
                  <a:pt x="1854" y="2103"/>
                </a:lnTo>
                <a:lnTo>
                  <a:pt x="1854" y="2105"/>
                </a:lnTo>
                <a:lnTo>
                  <a:pt x="1854" y="2107"/>
                </a:lnTo>
                <a:lnTo>
                  <a:pt x="1854" y="2107"/>
                </a:lnTo>
                <a:lnTo>
                  <a:pt x="1854" y="2109"/>
                </a:lnTo>
                <a:lnTo>
                  <a:pt x="1856" y="2107"/>
                </a:lnTo>
                <a:lnTo>
                  <a:pt x="1856" y="2105"/>
                </a:lnTo>
                <a:lnTo>
                  <a:pt x="1863" y="2101"/>
                </a:lnTo>
                <a:lnTo>
                  <a:pt x="1867" y="2099"/>
                </a:lnTo>
                <a:lnTo>
                  <a:pt x="1869" y="2095"/>
                </a:lnTo>
                <a:lnTo>
                  <a:pt x="1873" y="2092"/>
                </a:lnTo>
                <a:lnTo>
                  <a:pt x="1875" y="2088"/>
                </a:lnTo>
                <a:lnTo>
                  <a:pt x="1879" y="2082"/>
                </a:lnTo>
                <a:lnTo>
                  <a:pt x="1884" y="2071"/>
                </a:lnTo>
                <a:lnTo>
                  <a:pt x="1888" y="2065"/>
                </a:lnTo>
                <a:lnTo>
                  <a:pt x="1890" y="2061"/>
                </a:lnTo>
                <a:lnTo>
                  <a:pt x="1894" y="2057"/>
                </a:lnTo>
                <a:lnTo>
                  <a:pt x="1898" y="2055"/>
                </a:lnTo>
                <a:lnTo>
                  <a:pt x="1900" y="2053"/>
                </a:lnTo>
                <a:lnTo>
                  <a:pt x="1900" y="2051"/>
                </a:lnTo>
                <a:lnTo>
                  <a:pt x="1903" y="2048"/>
                </a:lnTo>
                <a:lnTo>
                  <a:pt x="1903" y="2046"/>
                </a:lnTo>
                <a:lnTo>
                  <a:pt x="1903" y="2044"/>
                </a:lnTo>
                <a:lnTo>
                  <a:pt x="1903" y="2040"/>
                </a:lnTo>
                <a:lnTo>
                  <a:pt x="1903" y="2036"/>
                </a:lnTo>
                <a:lnTo>
                  <a:pt x="1905" y="2034"/>
                </a:lnTo>
                <a:lnTo>
                  <a:pt x="1905" y="2032"/>
                </a:lnTo>
                <a:lnTo>
                  <a:pt x="1905" y="2032"/>
                </a:lnTo>
                <a:lnTo>
                  <a:pt x="1905" y="2030"/>
                </a:lnTo>
                <a:lnTo>
                  <a:pt x="1905" y="2030"/>
                </a:lnTo>
                <a:lnTo>
                  <a:pt x="1903" y="2025"/>
                </a:lnTo>
                <a:lnTo>
                  <a:pt x="1903" y="2023"/>
                </a:lnTo>
                <a:lnTo>
                  <a:pt x="1903" y="2023"/>
                </a:lnTo>
                <a:lnTo>
                  <a:pt x="1903" y="2021"/>
                </a:lnTo>
                <a:lnTo>
                  <a:pt x="1903" y="2019"/>
                </a:lnTo>
                <a:lnTo>
                  <a:pt x="1903" y="2019"/>
                </a:lnTo>
                <a:lnTo>
                  <a:pt x="1900" y="2017"/>
                </a:lnTo>
                <a:lnTo>
                  <a:pt x="1903" y="2017"/>
                </a:lnTo>
                <a:lnTo>
                  <a:pt x="1903" y="2017"/>
                </a:lnTo>
                <a:lnTo>
                  <a:pt x="1903" y="2015"/>
                </a:lnTo>
                <a:lnTo>
                  <a:pt x="1905" y="2013"/>
                </a:lnTo>
                <a:lnTo>
                  <a:pt x="1903" y="2011"/>
                </a:lnTo>
                <a:lnTo>
                  <a:pt x="1903" y="2011"/>
                </a:lnTo>
                <a:lnTo>
                  <a:pt x="1903" y="2011"/>
                </a:lnTo>
                <a:lnTo>
                  <a:pt x="1905" y="2011"/>
                </a:lnTo>
                <a:lnTo>
                  <a:pt x="1907" y="2006"/>
                </a:lnTo>
                <a:lnTo>
                  <a:pt x="1907" y="2006"/>
                </a:lnTo>
                <a:lnTo>
                  <a:pt x="1905" y="2006"/>
                </a:lnTo>
                <a:lnTo>
                  <a:pt x="1903" y="2004"/>
                </a:lnTo>
                <a:lnTo>
                  <a:pt x="1903" y="2002"/>
                </a:lnTo>
                <a:lnTo>
                  <a:pt x="1903" y="2004"/>
                </a:lnTo>
                <a:lnTo>
                  <a:pt x="1905" y="2004"/>
                </a:lnTo>
                <a:lnTo>
                  <a:pt x="1905" y="2004"/>
                </a:lnTo>
                <a:lnTo>
                  <a:pt x="1907" y="2004"/>
                </a:lnTo>
                <a:lnTo>
                  <a:pt x="1905" y="2002"/>
                </a:lnTo>
                <a:lnTo>
                  <a:pt x="1907" y="2002"/>
                </a:lnTo>
                <a:lnTo>
                  <a:pt x="1909" y="2002"/>
                </a:lnTo>
                <a:lnTo>
                  <a:pt x="1909" y="2002"/>
                </a:lnTo>
                <a:lnTo>
                  <a:pt x="1909" y="2004"/>
                </a:lnTo>
                <a:lnTo>
                  <a:pt x="1909" y="2004"/>
                </a:lnTo>
                <a:lnTo>
                  <a:pt x="1911" y="2000"/>
                </a:lnTo>
                <a:lnTo>
                  <a:pt x="1913" y="2000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5" y="1998"/>
                </a:lnTo>
                <a:lnTo>
                  <a:pt x="1915" y="1996"/>
                </a:lnTo>
                <a:lnTo>
                  <a:pt x="1917" y="1994"/>
                </a:lnTo>
                <a:lnTo>
                  <a:pt x="1926" y="1990"/>
                </a:lnTo>
                <a:lnTo>
                  <a:pt x="1930" y="1986"/>
                </a:lnTo>
                <a:lnTo>
                  <a:pt x="1932" y="1983"/>
                </a:lnTo>
                <a:lnTo>
                  <a:pt x="1942" y="1979"/>
                </a:lnTo>
                <a:lnTo>
                  <a:pt x="1944" y="1979"/>
                </a:lnTo>
                <a:lnTo>
                  <a:pt x="1947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7"/>
                </a:lnTo>
                <a:lnTo>
                  <a:pt x="1951" y="1977"/>
                </a:lnTo>
                <a:lnTo>
                  <a:pt x="1953" y="1975"/>
                </a:lnTo>
                <a:lnTo>
                  <a:pt x="1957" y="1973"/>
                </a:lnTo>
                <a:lnTo>
                  <a:pt x="1961" y="1973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69"/>
                </a:lnTo>
                <a:lnTo>
                  <a:pt x="1961" y="1969"/>
                </a:lnTo>
                <a:lnTo>
                  <a:pt x="1965" y="1967"/>
                </a:lnTo>
                <a:lnTo>
                  <a:pt x="1967" y="1967"/>
                </a:lnTo>
                <a:lnTo>
                  <a:pt x="1970" y="1967"/>
                </a:lnTo>
                <a:lnTo>
                  <a:pt x="1972" y="1967"/>
                </a:lnTo>
                <a:lnTo>
                  <a:pt x="1974" y="1967"/>
                </a:lnTo>
                <a:lnTo>
                  <a:pt x="1976" y="1967"/>
                </a:lnTo>
                <a:lnTo>
                  <a:pt x="1974" y="1969"/>
                </a:lnTo>
                <a:lnTo>
                  <a:pt x="1972" y="1967"/>
                </a:lnTo>
                <a:lnTo>
                  <a:pt x="1972" y="1969"/>
                </a:lnTo>
                <a:lnTo>
                  <a:pt x="1972" y="1969"/>
                </a:lnTo>
                <a:lnTo>
                  <a:pt x="1974" y="1969"/>
                </a:lnTo>
                <a:lnTo>
                  <a:pt x="1978" y="1969"/>
                </a:lnTo>
                <a:lnTo>
                  <a:pt x="1980" y="1967"/>
                </a:lnTo>
                <a:lnTo>
                  <a:pt x="1982" y="1967"/>
                </a:lnTo>
                <a:lnTo>
                  <a:pt x="1982" y="1967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2"/>
                </a:lnTo>
                <a:lnTo>
                  <a:pt x="1982" y="1962"/>
                </a:lnTo>
                <a:lnTo>
                  <a:pt x="1984" y="1962"/>
                </a:lnTo>
                <a:lnTo>
                  <a:pt x="1984" y="1965"/>
                </a:lnTo>
                <a:lnTo>
                  <a:pt x="1984" y="1965"/>
                </a:lnTo>
                <a:lnTo>
                  <a:pt x="1984" y="1967"/>
                </a:lnTo>
                <a:lnTo>
                  <a:pt x="1984" y="1967"/>
                </a:lnTo>
                <a:lnTo>
                  <a:pt x="1986" y="1967"/>
                </a:lnTo>
                <a:lnTo>
                  <a:pt x="1986" y="1967"/>
                </a:lnTo>
                <a:lnTo>
                  <a:pt x="1991" y="1967"/>
                </a:lnTo>
                <a:lnTo>
                  <a:pt x="1997" y="1967"/>
                </a:lnTo>
                <a:lnTo>
                  <a:pt x="1999" y="1967"/>
                </a:lnTo>
                <a:lnTo>
                  <a:pt x="1999" y="1965"/>
                </a:lnTo>
                <a:lnTo>
                  <a:pt x="2001" y="1965"/>
                </a:lnTo>
                <a:lnTo>
                  <a:pt x="1999" y="1962"/>
                </a:lnTo>
                <a:lnTo>
                  <a:pt x="1999" y="1962"/>
                </a:lnTo>
                <a:lnTo>
                  <a:pt x="1999" y="1960"/>
                </a:lnTo>
                <a:lnTo>
                  <a:pt x="2003" y="1956"/>
                </a:lnTo>
                <a:lnTo>
                  <a:pt x="2005" y="1956"/>
                </a:lnTo>
                <a:lnTo>
                  <a:pt x="2011" y="1954"/>
                </a:lnTo>
                <a:lnTo>
                  <a:pt x="2014" y="1952"/>
                </a:lnTo>
                <a:lnTo>
                  <a:pt x="2014" y="1950"/>
                </a:lnTo>
                <a:lnTo>
                  <a:pt x="2014" y="1946"/>
                </a:lnTo>
                <a:lnTo>
                  <a:pt x="2014" y="1944"/>
                </a:lnTo>
                <a:lnTo>
                  <a:pt x="2014" y="1941"/>
                </a:lnTo>
                <a:lnTo>
                  <a:pt x="2016" y="1937"/>
                </a:lnTo>
                <a:lnTo>
                  <a:pt x="2018" y="1935"/>
                </a:lnTo>
                <a:lnTo>
                  <a:pt x="2018" y="1935"/>
                </a:lnTo>
                <a:lnTo>
                  <a:pt x="2020" y="1933"/>
                </a:lnTo>
                <a:lnTo>
                  <a:pt x="2022" y="1931"/>
                </a:lnTo>
                <a:lnTo>
                  <a:pt x="2024" y="1929"/>
                </a:lnTo>
                <a:lnTo>
                  <a:pt x="2024" y="1927"/>
                </a:lnTo>
                <a:lnTo>
                  <a:pt x="2026" y="1925"/>
                </a:lnTo>
                <a:lnTo>
                  <a:pt x="2026" y="1921"/>
                </a:lnTo>
                <a:lnTo>
                  <a:pt x="2028" y="1918"/>
                </a:lnTo>
                <a:lnTo>
                  <a:pt x="2030" y="1916"/>
                </a:lnTo>
                <a:lnTo>
                  <a:pt x="2030" y="1916"/>
                </a:lnTo>
                <a:lnTo>
                  <a:pt x="2032" y="1914"/>
                </a:lnTo>
                <a:lnTo>
                  <a:pt x="2032" y="1912"/>
                </a:lnTo>
                <a:lnTo>
                  <a:pt x="2032" y="1906"/>
                </a:lnTo>
                <a:lnTo>
                  <a:pt x="2032" y="1902"/>
                </a:lnTo>
                <a:lnTo>
                  <a:pt x="2032" y="1895"/>
                </a:lnTo>
                <a:lnTo>
                  <a:pt x="2037" y="1891"/>
                </a:lnTo>
                <a:lnTo>
                  <a:pt x="2037" y="1891"/>
                </a:lnTo>
                <a:lnTo>
                  <a:pt x="2039" y="1889"/>
                </a:lnTo>
                <a:lnTo>
                  <a:pt x="2041" y="1887"/>
                </a:lnTo>
                <a:lnTo>
                  <a:pt x="2041" y="1887"/>
                </a:lnTo>
                <a:lnTo>
                  <a:pt x="2039" y="1883"/>
                </a:lnTo>
                <a:lnTo>
                  <a:pt x="2039" y="1881"/>
                </a:lnTo>
                <a:lnTo>
                  <a:pt x="2041" y="1879"/>
                </a:lnTo>
                <a:lnTo>
                  <a:pt x="2041" y="1874"/>
                </a:lnTo>
                <a:lnTo>
                  <a:pt x="2041" y="1870"/>
                </a:lnTo>
                <a:lnTo>
                  <a:pt x="2043" y="1866"/>
                </a:lnTo>
                <a:lnTo>
                  <a:pt x="2045" y="1860"/>
                </a:lnTo>
                <a:lnTo>
                  <a:pt x="2045" y="1860"/>
                </a:lnTo>
                <a:lnTo>
                  <a:pt x="2043" y="1856"/>
                </a:lnTo>
                <a:lnTo>
                  <a:pt x="2043" y="1851"/>
                </a:lnTo>
                <a:lnTo>
                  <a:pt x="2043" y="1847"/>
                </a:lnTo>
                <a:lnTo>
                  <a:pt x="2041" y="1843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5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0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6"/>
                </a:lnTo>
                <a:lnTo>
                  <a:pt x="2041" y="1828"/>
                </a:lnTo>
                <a:lnTo>
                  <a:pt x="2041" y="1826"/>
                </a:lnTo>
                <a:lnTo>
                  <a:pt x="2043" y="1824"/>
                </a:lnTo>
                <a:lnTo>
                  <a:pt x="2043" y="1822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18"/>
                </a:lnTo>
                <a:lnTo>
                  <a:pt x="2045" y="1816"/>
                </a:lnTo>
                <a:lnTo>
                  <a:pt x="2045" y="1816"/>
                </a:lnTo>
                <a:lnTo>
                  <a:pt x="2045" y="1816"/>
                </a:lnTo>
                <a:lnTo>
                  <a:pt x="2047" y="1816"/>
                </a:lnTo>
                <a:lnTo>
                  <a:pt x="2047" y="1814"/>
                </a:lnTo>
                <a:lnTo>
                  <a:pt x="2047" y="1814"/>
                </a:lnTo>
                <a:lnTo>
                  <a:pt x="2049" y="1816"/>
                </a:lnTo>
                <a:lnTo>
                  <a:pt x="2049" y="1818"/>
                </a:lnTo>
                <a:lnTo>
                  <a:pt x="2051" y="1818"/>
                </a:lnTo>
                <a:lnTo>
                  <a:pt x="2051" y="1818"/>
                </a:lnTo>
                <a:lnTo>
                  <a:pt x="2053" y="1816"/>
                </a:lnTo>
                <a:lnTo>
                  <a:pt x="2058" y="1814"/>
                </a:lnTo>
                <a:lnTo>
                  <a:pt x="2058" y="1812"/>
                </a:lnTo>
                <a:lnTo>
                  <a:pt x="2062" y="1805"/>
                </a:lnTo>
                <a:lnTo>
                  <a:pt x="2064" y="1799"/>
                </a:lnTo>
                <a:lnTo>
                  <a:pt x="2066" y="1797"/>
                </a:lnTo>
                <a:lnTo>
                  <a:pt x="2066" y="1795"/>
                </a:lnTo>
                <a:lnTo>
                  <a:pt x="2066" y="1793"/>
                </a:lnTo>
                <a:lnTo>
                  <a:pt x="2066" y="1793"/>
                </a:lnTo>
                <a:lnTo>
                  <a:pt x="2068" y="1793"/>
                </a:lnTo>
                <a:lnTo>
                  <a:pt x="2066" y="1795"/>
                </a:lnTo>
                <a:lnTo>
                  <a:pt x="2066" y="1795"/>
                </a:lnTo>
                <a:lnTo>
                  <a:pt x="2066" y="1795"/>
                </a:lnTo>
                <a:lnTo>
                  <a:pt x="2068" y="1795"/>
                </a:lnTo>
                <a:lnTo>
                  <a:pt x="2068" y="1793"/>
                </a:lnTo>
                <a:lnTo>
                  <a:pt x="2068" y="1791"/>
                </a:lnTo>
                <a:lnTo>
                  <a:pt x="2070" y="1791"/>
                </a:lnTo>
                <a:lnTo>
                  <a:pt x="2070" y="1791"/>
                </a:lnTo>
                <a:lnTo>
                  <a:pt x="2072" y="1786"/>
                </a:lnTo>
                <a:lnTo>
                  <a:pt x="2074" y="1784"/>
                </a:lnTo>
                <a:lnTo>
                  <a:pt x="2076" y="1784"/>
                </a:lnTo>
                <a:lnTo>
                  <a:pt x="2081" y="1782"/>
                </a:lnTo>
                <a:lnTo>
                  <a:pt x="2081" y="1782"/>
                </a:lnTo>
                <a:lnTo>
                  <a:pt x="2083" y="1778"/>
                </a:lnTo>
                <a:lnTo>
                  <a:pt x="2085" y="1776"/>
                </a:lnTo>
                <a:lnTo>
                  <a:pt x="2087" y="1774"/>
                </a:lnTo>
                <a:lnTo>
                  <a:pt x="2089" y="1772"/>
                </a:lnTo>
                <a:lnTo>
                  <a:pt x="2087" y="1770"/>
                </a:lnTo>
                <a:lnTo>
                  <a:pt x="2089" y="1772"/>
                </a:lnTo>
                <a:lnTo>
                  <a:pt x="2089" y="1772"/>
                </a:lnTo>
                <a:lnTo>
                  <a:pt x="2091" y="1767"/>
                </a:lnTo>
                <a:lnTo>
                  <a:pt x="2095" y="1763"/>
                </a:lnTo>
                <a:lnTo>
                  <a:pt x="2097" y="1759"/>
                </a:lnTo>
                <a:lnTo>
                  <a:pt x="2102" y="1753"/>
                </a:lnTo>
                <a:lnTo>
                  <a:pt x="2102" y="1747"/>
                </a:lnTo>
                <a:lnTo>
                  <a:pt x="2104" y="1747"/>
                </a:lnTo>
                <a:lnTo>
                  <a:pt x="2104" y="1744"/>
                </a:lnTo>
                <a:lnTo>
                  <a:pt x="2102" y="1742"/>
                </a:lnTo>
                <a:lnTo>
                  <a:pt x="2102" y="1742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38"/>
                </a:lnTo>
                <a:lnTo>
                  <a:pt x="2104" y="1736"/>
                </a:lnTo>
                <a:lnTo>
                  <a:pt x="2104" y="1732"/>
                </a:lnTo>
                <a:lnTo>
                  <a:pt x="2102" y="1732"/>
                </a:lnTo>
                <a:close/>
                <a:moveTo>
                  <a:pt x="1475" y="977"/>
                </a:moveTo>
                <a:lnTo>
                  <a:pt x="1475" y="977"/>
                </a:lnTo>
                <a:lnTo>
                  <a:pt x="1475" y="977"/>
                </a:lnTo>
                <a:lnTo>
                  <a:pt x="1473" y="979"/>
                </a:lnTo>
                <a:lnTo>
                  <a:pt x="1473" y="979"/>
                </a:lnTo>
                <a:lnTo>
                  <a:pt x="1471" y="981"/>
                </a:lnTo>
                <a:lnTo>
                  <a:pt x="1469" y="981"/>
                </a:lnTo>
                <a:lnTo>
                  <a:pt x="1469" y="983"/>
                </a:lnTo>
                <a:lnTo>
                  <a:pt x="1467" y="983"/>
                </a:lnTo>
                <a:lnTo>
                  <a:pt x="1465" y="986"/>
                </a:lnTo>
                <a:lnTo>
                  <a:pt x="1458" y="988"/>
                </a:lnTo>
                <a:lnTo>
                  <a:pt x="1458" y="988"/>
                </a:lnTo>
                <a:lnTo>
                  <a:pt x="1458" y="988"/>
                </a:lnTo>
                <a:lnTo>
                  <a:pt x="1456" y="990"/>
                </a:lnTo>
                <a:lnTo>
                  <a:pt x="1456" y="990"/>
                </a:lnTo>
                <a:lnTo>
                  <a:pt x="1448" y="992"/>
                </a:lnTo>
                <a:lnTo>
                  <a:pt x="1442" y="994"/>
                </a:lnTo>
                <a:lnTo>
                  <a:pt x="1439" y="996"/>
                </a:lnTo>
                <a:lnTo>
                  <a:pt x="1437" y="998"/>
                </a:lnTo>
                <a:lnTo>
                  <a:pt x="1435" y="998"/>
                </a:lnTo>
                <a:lnTo>
                  <a:pt x="1433" y="998"/>
                </a:lnTo>
                <a:lnTo>
                  <a:pt x="1431" y="998"/>
                </a:lnTo>
                <a:lnTo>
                  <a:pt x="1429" y="998"/>
                </a:lnTo>
                <a:lnTo>
                  <a:pt x="1427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3" y="1000"/>
                </a:lnTo>
                <a:lnTo>
                  <a:pt x="1423" y="1000"/>
                </a:lnTo>
                <a:lnTo>
                  <a:pt x="1421" y="1000"/>
                </a:lnTo>
                <a:lnTo>
                  <a:pt x="1421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6" y="1000"/>
                </a:lnTo>
                <a:lnTo>
                  <a:pt x="1416" y="1000"/>
                </a:lnTo>
                <a:lnTo>
                  <a:pt x="1421" y="998"/>
                </a:lnTo>
                <a:lnTo>
                  <a:pt x="1421" y="998"/>
                </a:lnTo>
                <a:lnTo>
                  <a:pt x="1421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6" y="998"/>
                </a:lnTo>
                <a:lnTo>
                  <a:pt x="1416" y="998"/>
                </a:lnTo>
                <a:lnTo>
                  <a:pt x="1414" y="996"/>
                </a:lnTo>
                <a:lnTo>
                  <a:pt x="1412" y="996"/>
                </a:lnTo>
                <a:lnTo>
                  <a:pt x="1412" y="996"/>
                </a:lnTo>
                <a:lnTo>
                  <a:pt x="1410" y="996"/>
                </a:lnTo>
                <a:lnTo>
                  <a:pt x="1410" y="994"/>
                </a:lnTo>
                <a:lnTo>
                  <a:pt x="1410" y="994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88"/>
                </a:lnTo>
                <a:lnTo>
                  <a:pt x="1414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1"/>
                </a:lnTo>
                <a:lnTo>
                  <a:pt x="1419" y="981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3"/>
                </a:lnTo>
                <a:lnTo>
                  <a:pt x="1425" y="983"/>
                </a:lnTo>
                <a:lnTo>
                  <a:pt x="1425" y="986"/>
                </a:lnTo>
                <a:lnTo>
                  <a:pt x="1425" y="986"/>
                </a:lnTo>
                <a:lnTo>
                  <a:pt x="1423" y="986"/>
                </a:lnTo>
                <a:lnTo>
                  <a:pt x="1419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8"/>
                </a:lnTo>
                <a:lnTo>
                  <a:pt x="1414" y="988"/>
                </a:lnTo>
                <a:lnTo>
                  <a:pt x="1416" y="990"/>
                </a:lnTo>
                <a:lnTo>
                  <a:pt x="1416" y="990"/>
                </a:lnTo>
                <a:lnTo>
                  <a:pt x="1419" y="990"/>
                </a:lnTo>
                <a:lnTo>
                  <a:pt x="1419" y="990"/>
                </a:lnTo>
                <a:lnTo>
                  <a:pt x="1421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5" y="992"/>
                </a:lnTo>
                <a:lnTo>
                  <a:pt x="1425" y="992"/>
                </a:lnTo>
                <a:lnTo>
                  <a:pt x="1425" y="990"/>
                </a:lnTo>
                <a:lnTo>
                  <a:pt x="1425" y="990"/>
                </a:lnTo>
                <a:lnTo>
                  <a:pt x="1425" y="988"/>
                </a:lnTo>
                <a:lnTo>
                  <a:pt x="1427" y="988"/>
                </a:lnTo>
                <a:lnTo>
                  <a:pt x="1429" y="988"/>
                </a:lnTo>
                <a:lnTo>
                  <a:pt x="1431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3"/>
                </a:lnTo>
                <a:lnTo>
                  <a:pt x="1435" y="983"/>
                </a:lnTo>
                <a:lnTo>
                  <a:pt x="1439" y="979"/>
                </a:lnTo>
                <a:lnTo>
                  <a:pt x="1439" y="979"/>
                </a:lnTo>
                <a:lnTo>
                  <a:pt x="1442" y="979"/>
                </a:lnTo>
                <a:lnTo>
                  <a:pt x="1446" y="979"/>
                </a:lnTo>
                <a:lnTo>
                  <a:pt x="1448" y="979"/>
                </a:lnTo>
                <a:lnTo>
                  <a:pt x="1452" y="979"/>
                </a:lnTo>
                <a:lnTo>
                  <a:pt x="1454" y="981"/>
                </a:lnTo>
                <a:lnTo>
                  <a:pt x="1454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6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6" y="979"/>
                </a:lnTo>
                <a:lnTo>
                  <a:pt x="1456" y="977"/>
                </a:lnTo>
                <a:lnTo>
                  <a:pt x="1456" y="977"/>
                </a:lnTo>
                <a:lnTo>
                  <a:pt x="1458" y="977"/>
                </a:lnTo>
                <a:lnTo>
                  <a:pt x="1460" y="977"/>
                </a:lnTo>
                <a:lnTo>
                  <a:pt x="1465" y="975"/>
                </a:lnTo>
                <a:lnTo>
                  <a:pt x="1465" y="975"/>
                </a:lnTo>
                <a:lnTo>
                  <a:pt x="1465" y="975"/>
                </a:lnTo>
                <a:lnTo>
                  <a:pt x="1467" y="975"/>
                </a:lnTo>
                <a:lnTo>
                  <a:pt x="1469" y="975"/>
                </a:lnTo>
                <a:lnTo>
                  <a:pt x="1471" y="975"/>
                </a:lnTo>
                <a:lnTo>
                  <a:pt x="1471" y="975"/>
                </a:lnTo>
                <a:lnTo>
                  <a:pt x="1473" y="975"/>
                </a:lnTo>
                <a:lnTo>
                  <a:pt x="1473" y="975"/>
                </a:lnTo>
                <a:lnTo>
                  <a:pt x="1475" y="975"/>
                </a:lnTo>
                <a:lnTo>
                  <a:pt x="1475" y="975"/>
                </a:lnTo>
                <a:lnTo>
                  <a:pt x="1475" y="973"/>
                </a:lnTo>
                <a:lnTo>
                  <a:pt x="1475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1"/>
                </a:lnTo>
                <a:lnTo>
                  <a:pt x="1473" y="971"/>
                </a:lnTo>
                <a:lnTo>
                  <a:pt x="1475" y="971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5"/>
                </a:lnTo>
                <a:lnTo>
                  <a:pt x="1475" y="975"/>
                </a:lnTo>
                <a:lnTo>
                  <a:pt x="1477" y="975"/>
                </a:lnTo>
                <a:lnTo>
                  <a:pt x="1475" y="977"/>
                </a:lnTo>
                <a:close/>
                <a:moveTo>
                  <a:pt x="1465" y="965"/>
                </a:moveTo>
                <a:lnTo>
                  <a:pt x="1465" y="965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9" y="962"/>
                </a:lnTo>
                <a:lnTo>
                  <a:pt x="1469" y="962"/>
                </a:lnTo>
                <a:lnTo>
                  <a:pt x="1471" y="960"/>
                </a:lnTo>
                <a:lnTo>
                  <a:pt x="1473" y="960"/>
                </a:lnTo>
                <a:lnTo>
                  <a:pt x="1473" y="958"/>
                </a:lnTo>
                <a:lnTo>
                  <a:pt x="1475" y="958"/>
                </a:lnTo>
                <a:lnTo>
                  <a:pt x="1477" y="958"/>
                </a:lnTo>
                <a:lnTo>
                  <a:pt x="1479" y="958"/>
                </a:lnTo>
                <a:lnTo>
                  <a:pt x="1481" y="956"/>
                </a:lnTo>
                <a:lnTo>
                  <a:pt x="1481" y="958"/>
                </a:lnTo>
                <a:lnTo>
                  <a:pt x="1481" y="956"/>
                </a:lnTo>
                <a:lnTo>
                  <a:pt x="1483" y="956"/>
                </a:lnTo>
                <a:lnTo>
                  <a:pt x="1486" y="956"/>
                </a:lnTo>
                <a:lnTo>
                  <a:pt x="1488" y="956"/>
                </a:lnTo>
                <a:lnTo>
                  <a:pt x="1490" y="956"/>
                </a:lnTo>
                <a:lnTo>
                  <a:pt x="1492" y="956"/>
                </a:lnTo>
                <a:lnTo>
                  <a:pt x="1492" y="956"/>
                </a:lnTo>
                <a:lnTo>
                  <a:pt x="1492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6"/>
                </a:lnTo>
                <a:lnTo>
                  <a:pt x="1496" y="956"/>
                </a:lnTo>
                <a:lnTo>
                  <a:pt x="1494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8" y="956"/>
                </a:lnTo>
                <a:lnTo>
                  <a:pt x="1500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8"/>
                </a:lnTo>
                <a:lnTo>
                  <a:pt x="1500" y="958"/>
                </a:lnTo>
                <a:lnTo>
                  <a:pt x="1500" y="958"/>
                </a:lnTo>
                <a:lnTo>
                  <a:pt x="1502" y="958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2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2"/>
                </a:lnTo>
                <a:lnTo>
                  <a:pt x="1498" y="954"/>
                </a:lnTo>
                <a:lnTo>
                  <a:pt x="1496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4"/>
                </a:lnTo>
                <a:lnTo>
                  <a:pt x="1498" y="952"/>
                </a:lnTo>
                <a:lnTo>
                  <a:pt x="1498" y="952"/>
                </a:lnTo>
                <a:lnTo>
                  <a:pt x="1498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7" y="952"/>
                </a:lnTo>
                <a:lnTo>
                  <a:pt x="1507" y="952"/>
                </a:lnTo>
                <a:lnTo>
                  <a:pt x="1509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3" y="950"/>
                </a:lnTo>
                <a:lnTo>
                  <a:pt x="1517" y="950"/>
                </a:lnTo>
                <a:lnTo>
                  <a:pt x="1519" y="948"/>
                </a:lnTo>
                <a:lnTo>
                  <a:pt x="1519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19" y="948"/>
                </a:lnTo>
                <a:lnTo>
                  <a:pt x="1515" y="952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7" y="956"/>
                </a:lnTo>
                <a:lnTo>
                  <a:pt x="1517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5" y="958"/>
                </a:lnTo>
                <a:lnTo>
                  <a:pt x="1515" y="960"/>
                </a:lnTo>
                <a:lnTo>
                  <a:pt x="1515" y="960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5"/>
                </a:lnTo>
                <a:lnTo>
                  <a:pt x="1513" y="965"/>
                </a:lnTo>
                <a:lnTo>
                  <a:pt x="1513" y="965"/>
                </a:lnTo>
                <a:lnTo>
                  <a:pt x="1511" y="965"/>
                </a:lnTo>
                <a:lnTo>
                  <a:pt x="1509" y="965"/>
                </a:lnTo>
                <a:lnTo>
                  <a:pt x="1509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4" y="967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2" y="969"/>
                </a:lnTo>
                <a:lnTo>
                  <a:pt x="1498" y="969"/>
                </a:lnTo>
                <a:lnTo>
                  <a:pt x="1496" y="969"/>
                </a:lnTo>
                <a:lnTo>
                  <a:pt x="1496" y="969"/>
                </a:lnTo>
                <a:lnTo>
                  <a:pt x="1494" y="969"/>
                </a:lnTo>
                <a:lnTo>
                  <a:pt x="1494" y="967"/>
                </a:lnTo>
                <a:lnTo>
                  <a:pt x="1492" y="967"/>
                </a:lnTo>
                <a:lnTo>
                  <a:pt x="1486" y="967"/>
                </a:lnTo>
                <a:lnTo>
                  <a:pt x="1481" y="967"/>
                </a:lnTo>
                <a:lnTo>
                  <a:pt x="1479" y="967"/>
                </a:lnTo>
                <a:lnTo>
                  <a:pt x="1473" y="969"/>
                </a:lnTo>
                <a:lnTo>
                  <a:pt x="1471" y="969"/>
                </a:lnTo>
                <a:lnTo>
                  <a:pt x="1471" y="969"/>
                </a:lnTo>
                <a:lnTo>
                  <a:pt x="1469" y="969"/>
                </a:lnTo>
                <a:lnTo>
                  <a:pt x="1469" y="969"/>
                </a:lnTo>
                <a:lnTo>
                  <a:pt x="1467" y="969"/>
                </a:lnTo>
                <a:lnTo>
                  <a:pt x="1465" y="969"/>
                </a:lnTo>
                <a:lnTo>
                  <a:pt x="1465" y="969"/>
                </a:lnTo>
                <a:lnTo>
                  <a:pt x="1463" y="969"/>
                </a:lnTo>
                <a:lnTo>
                  <a:pt x="1463" y="967"/>
                </a:lnTo>
                <a:lnTo>
                  <a:pt x="1465" y="965"/>
                </a:lnTo>
                <a:close/>
                <a:moveTo>
                  <a:pt x="1287" y="906"/>
                </a:moveTo>
                <a:lnTo>
                  <a:pt x="1287" y="906"/>
                </a:lnTo>
                <a:lnTo>
                  <a:pt x="1293" y="902"/>
                </a:lnTo>
                <a:lnTo>
                  <a:pt x="1297" y="897"/>
                </a:lnTo>
                <a:lnTo>
                  <a:pt x="1303" y="893"/>
                </a:lnTo>
                <a:lnTo>
                  <a:pt x="1305" y="891"/>
                </a:lnTo>
                <a:lnTo>
                  <a:pt x="1307" y="889"/>
                </a:lnTo>
                <a:lnTo>
                  <a:pt x="1314" y="887"/>
                </a:lnTo>
                <a:lnTo>
                  <a:pt x="1316" y="887"/>
                </a:lnTo>
                <a:lnTo>
                  <a:pt x="1320" y="885"/>
                </a:lnTo>
                <a:lnTo>
                  <a:pt x="1320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3"/>
                </a:lnTo>
                <a:lnTo>
                  <a:pt x="1324" y="883"/>
                </a:lnTo>
                <a:lnTo>
                  <a:pt x="1324" y="883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79"/>
                </a:lnTo>
                <a:lnTo>
                  <a:pt x="1328" y="879"/>
                </a:lnTo>
                <a:lnTo>
                  <a:pt x="1328" y="879"/>
                </a:lnTo>
                <a:lnTo>
                  <a:pt x="1328" y="876"/>
                </a:lnTo>
                <a:lnTo>
                  <a:pt x="1328" y="876"/>
                </a:lnTo>
                <a:lnTo>
                  <a:pt x="1328" y="876"/>
                </a:lnTo>
                <a:lnTo>
                  <a:pt x="1331" y="874"/>
                </a:lnTo>
                <a:lnTo>
                  <a:pt x="1335" y="872"/>
                </a:lnTo>
                <a:lnTo>
                  <a:pt x="1335" y="874"/>
                </a:lnTo>
                <a:lnTo>
                  <a:pt x="1333" y="874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9"/>
                </a:lnTo>
                <a:lnTo>
                  <a:pt x="1333" y="879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4"/>
                </a:lnTo>
                <a:lnTo>
                  <a:pt x="1335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0"/>
                </a:lnTo>
                <a:lnTo>
                  <a:pt x="1337" y="870"/>
                </a:lnTo>
                <a:lnTo>
                  <a:pt x="1339" y="868"/>
                </a:lnTo>
                <a:lnTo>
                  <a:pt x="1339" y="868"/>
                </a:lnTo>
                <a:lnTo>
                  <a:pt x="1339" y="868"/>
                </a:lnTo>
                <a:lnTo>
                  <a:pt x="1341" y="868"/>
                </a:lnTo>
                <a:lnTo>
                  <a:pt x="1341" y="870"/>
                </a:lnTo>
                <a:lnTo>
                  <a:pt x="1341" y="870"/>
                </a:lnTo>
                <a:lnTo>
                  <a:pt x="1341" y="870"/>
                </a:lnTo>
                <a:lnTo>
                  <a:pt x="1339" y="872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6"/>
                </a:lnTo>
                <a:lnTo>
                  <a:pt x="1337" y="876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41" y="874"/>
                </a:lnTo>
                <a:lnTo>
                  <a:pt x="1341" y="872"/>
                </a:lnTo>
                <a:lnTo>
                  <a:pt x="1341" y="872"/>
                </a:lnTo>
                <a:lnTo>
                  <a:pt x="1341" y="872"/>
                </a:lnTo>
                <a:lnTo>
                  <a:pt x="1343" y="872"/>
                </a:lnTo>
                <a:lnTo>
                  <a:pt x="1343" y="870"/>
                </a:lnTo>
                <a:lnTo>
                  <a:pt x="1343" y="870"/>
                </a:lnTo>
                <a:lnTo>
                  <a:pt x="1343" y="868"/>
                </a:lnTo>
                <a:lnTo>
                  <a:pt x="1341" y="868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9" y="866"/>
                </a:lnTo>
                <a:lnTo>
                  <a:pt x="1349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4" y="868"/>
                </a:lnTo>
                <a:lnTo>
                  <a:pt x="1354" y="868"/>
                </a:lnTo>
                <a:lnTo>
                  <a:pt x="1356" y="870"/>
                </a:lnTo>
                <a:lnTo>
                  <a:pt x="1356" y="870"/>
                </a:lnTo>
                <a:lnTo>
                  <a:pt x="1358" y="870"/>
                </a:lnTo>
                <a:lnTo>
                  <a:pt x="1360" y="870"/>
                </a:lnTo>
                <a:lnTo>
                  <a:pt x="1362" y="870"/>
                </a:lnTo>
                <a:lnTo>
                  <a:pt x="1362" y="870"/>
                </a:lnTo>
                <a:lnTo>
                  <a:pt x="1364" y="870"/>
                </a:lnTo>
                <a:lnTo>
                  <a:pt x="1364" y="868"/>
                </a:lnTo>
                <a:lnTo>
                  <a:pt x="1364" y="870"/>
                </a:lnTo>
                <a:lnTo>
                  <a:pt x="1364" y="870"/>
                </a:lnTo>
                <a:lnTo>
                  <a:pt x="1366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2"/>
                </a:lnTo>
                <a:lnTo>
                  <a:pt x="1370" y="872"/>
                </a:lnTo>
                <a:lnTo>
                  <a:pt x="1370" y="872"/>
                </a:lnTo>
                <a:lnTo>
                  <a:pt x="1370" y="874"/>
                </a:lnTo>
                <a:lnTo>
                  <a:pt x="1370" y="874"/>
                </a:lnTo>
                <a:lnTo>
                  <a:pt x="1370" y="876"/>
                </a:lnTo>
                <a:lnTo>
                  <a:pt x="1370" y="876"/>
                </a:lnTo>
                <a:lnTo>
                  <a:pt x="1370" y="876"/>
                </a:lnTo>
                <a:lnTo>
                  <a:pt x="1372" y="879"/>
                </a:lnTo>
                <a:lnTo>
                  <a:pt x="1372" y="881"/>
                </a:lnTo>
                <a:lnTo>
                  <a:pt x="1375" y="881"/>
                </a:lnTo>
                <a:lnTo>
                  <a:pt x="1375" y="883"/>
                </a:lnTo>
                <a:lnTo>
                  <a:pt x="1377" y="885"/>
                </a:lnTo>
                <a:lnTo>
                  <a:pt x="1379" y="885"/>
                </a:lnTo>
                <a:lnTo>
                  <a:pt x="1381" y="885"/>
                </a:lnTo>
                <a:lnTo>
                  <a:pt x="1383" y="885"/>
                </a:lnTo>
                <a:lnTo>
                  <a:pt x="1385" y="885"/>
                </a:lnTo>
                <a:lnTo>
                  <a:pt x="1389" y="885"/>
                </a:lnTo>
                <a:lnTo>
                  <a:pt x="1391" y="885"/>
                </a:lnTo>
                <a:lnTo>
                  <a:pt x="1391" y="885"/>
                </a:lnTo>
                <a:lnTo>
                  <a:pt x="1389" y="885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7" y="891"/>
                </a:lnTo>
                <a:lnTo>
                  <a:pt x="1389" y="891"/>
                </a:lnTo>
                <a:lnTo>
                  <a:pt x="1389" y="893"/>
                </a:lnTo>
                <a:lnTo>
                  <a:pt x="1391" y="893"/>
                </a:lnTo>
                <a:lnTo>
                  <a:pt x="1391" y="893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7"/>
                </a:lnTo>
                <a:lnTo>
                  <a:pt x="1393" y="900"/>
                </a:lnTo>
                <a:lnTo>
                  <a:pt x="1391" y="900"/>
                </a:lnTo>
                <a:lnTo>
                  <a:pt x="1393" y="900"/>
                </a:lnTo>
                <a:lnTo>
                  <a:pt x="1391" y="902"/>
                </a:lnTo>
                <a:lnTo>
                  <a:pt x="1391" y="902"/>
                </a:lnTo>
                <a:lnTo>
                  <a:pt x="1391" y="902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2"/>
                </a:lnTo>
                <a:lnTo>
                  <a:pt x="1395" y="912"/>
                </a:lnTo>
                <a:lnTo>
                  <a:pt x="1395" y="910"/>
                </a:lnTo>
                <a:lnTo>
                  <a:pt x="1395" y="910"/>
                </a:lnTo>
                <a:lnTo>
                  <a:pt x="1398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2" y="910"/>
                </a:lnTo>
                <a:lnTo>
                  <a:pt x="1402" y="910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4"/>
                </a:lnTo>
                <a:lnTo>
                  <a:pt x="1402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8" y="914"/>
                </a:lnTo>
                <a:lnTo>
                  <a:pt x="1408" y="914"/>
                </a:lnTo>
                <a:lnTo>
                  <a:pt x="1408" y="916"/>
                </a:lnTo>
                <a:lnTo>
                  <a:pt x="1410" y="916"/>
                </a:lnTo>
                <a:lnTo>
                  <a:pt x="1416" y="916"/>
                </a:lnTo>
                <a:lnTo>
                  <a:pt x="1419" y="916"/>
                </a:lnTo>
                <a:lnTo>
                  <a:pt x="1421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7" y="916"/>
                </a:lnTo>
                <a:lnTo>
                  <a:pt x="1427" y="916"/>
                </a:lnTo>
                <a:lnTo>
                  <a:pt x="1429" y="918"/>
                </a:lnTo>
                <a:lnTo>
                  <a:pt x="1429" y="918"/>
                </a:lnTo>
                <a:lnTo>
                  <a:pt x="1431" y="918"/>
                </a:lnTo>
                <a:lnTo>
                  <a:pt x="1433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9" y="921"/>
                </a:lnTo>
                <a:lnTo>
                  <a:pt x="1439" y="921"/>
                </a:lnTo>
                <a:lnTo>
                  <a:pt x="1442" y="921"/>
                </a:lnTo>
                <a:lnTo>
                  <a:pt x="1442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6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9"/>
                </a:lnTo>
                <a:lnTo>
                  <a:pt x="1454" y="929"/>
                </a:lnTo>
                <a:lnTo>
                  <a:pt x="1454" y="931"/>
                </a:lnTo>
                <a:lnTo>
                  <a:pt x="1456" y="931"/>
                </a:lnTo>
                <a:lnTo>
                  <a:pt x="1456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60" y="931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9"/>
                </a:lnTo>
                <a:lnTo>
                  <a:pt x="1460" y="939"/>
                </a:lnTo>
                <a:lnTo>
                  <a:pt x="1463" y="939"/>
                </a:lnTo>
                <a:lnTo>
                  <a:pt x="1463" y="939"/>
                </a:lnTo>
                <a:lnTo>
                  <a:pt x="1463" y="941"/>
                </a:lnTo>
                <a:lnTo>
                  <a:pt x="1463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39"/>
                </a:lnTo>
                <a:lnTo>
                  <a:pt x="1465" y="939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39"/>
                </a:lnTo>
                <a:lnTo>
                  <a:pt x="1460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60" y="944"/>
                </a:lnTo>
                <a:lnTo>
                  <a:pt x="1460" y="944"/>
                </a:lnTo>
                <a:lnTo>
                  <a:pt x="1460" y="946"/>
                </a:lnTo>
                <a:lnTo>
                  <a:pt x="1460" y="946"/>
                </a:lnTo>
                <a:lnTo>
                  <a:pt x="1458" y="948"/>
                </a:lnTo>
                <a:lnTo>
                  <a:pt x="1456" y="946"/>
                </a:lnTo>
                <a:lnTo>
                  <a:pt x="1454" y="946"/>
                </a:lnTo>
                <a:lnTo>
                  <a:pt x="1452" y="944"/>
                </a:lnTo>
                <a:lnTo>
                  <a:pt x="1450" y="944"/>
                </a:lnTo>
                <a:lnTo>
                  <a:pt x="1450" y="944"/>
                </a:lnTo>
                <a:lnTo>
                  <a:pt x="1448" y="944"/>
                </a:lnTo>
                <a:lnTo>
                  <a:pt x="1448" y="944"/>
                </a:lnTo>
                <a:lnTo>
                  <a:pt x="1448" y="946"/>
                </a:lnTo>
                <a:lnTo>
                  <a:pt x="1446" y="944"/>
                </a:lnTo>
                <a:lnTo>
                  <a:pt x="1448" y="944"/>
                </a:lnTo>
                <a:lnTo>
                  <a:pt x="1448" y="941"/>
                </a:lnTo>
                <a:lnTo>
                  <a:pt x="1448" y="941"/>
                </a:lnTo>
                <a:lnTo>
                  <a:pt x="1448" y="941"/>
                </a:lnTo>
                <a:lnTo>
                  <a:pt x="1446" y="941"/>
                </a:lnTo>
                <a:lnTo>
                  <a:pt x="1446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6" y="941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7"/>
                </a:lnTo>
                <a:lnTo>
                  <a:pt x="1444" y="937"/>
                </a:lnTo>
                <a:lnTo>
                  <a:pt x="1442" y="937"/>
                </a:lnTo>
                <a:lnTo>
                  <a:pt x="1442" y="937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3"/>
                </a:lnTo>
                <a:lnTo>
                  <a:pt x="1442" y="933"/>
                </a:lnTo>
                <a:lnTo>
                  <a:pt x="1439" y="933"/>
                </a:lnTo>
                <a:lnTo>
                  <a:pt x="1437" y="933"/>
                </a:lnTo>
                <a:lnTo>
                  <a:pt x="1435" y="933"/>
                </a:lnTo>
                <a:lnTo>
                  <a:pt x="1435" y="933"/>
                </a:lnTo>
                <a:lnTo>
                  <a:pt x="1435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41"/>
                </a:lnTo>
                <a:lnTo>
                  <a:pt x="1442" y="941"/>
                </a:lnTo>
                <a:lnTo>
                  <a:pt x="1442" y="944"/>
                </a:lnTo>
                <a:lnTo>
                  <a:pt x="1442" y="944"/>
                </a:lnTo>
                <a:lnTo>
                  <a:pt x="1442" y="946"/>
                </a:lnTo>
                <a:lnTo>
                  <a:pt x="1442" y="946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7" y="948"/>
                </a:lnTo>
                <a:lnTo>
                  <a:pt x="1437" y="950"/>
                </a:lnTo>
                <a:lnTo>
                  <a:pt x="1437" y="950"/>
                </a:lnTo>
                <a:lnTo>
                  <a:pt x="1437" y="952"/>
                </a:lnTo>
                <a:lnTo>
                  <a:pt x="1437" y="952"/>
                </a:lnTo>
                <a:lnTo>
                  <a:pt x="1435" y="954"/>
                </a:lnTo>
                <a:lnTo>
                  <a:pt x="1435" y="954"/>
                </a:lnTo>
                <a:lnTo>
                  <a:pt x="1435" y="956"/>
                </a:lnTo>
                <a:lnTo>
                  <a:pt x="1435" y="962"/>
                </a:lnTo>
                <a:lnTo>
                  <a:pt x="1435" y="962"/>
                </a:lnTo>
                <a:lnTo>
                  <a:pt x="1435" y="965"/>
                </a:lnTo>
                <a:lnTo>
                  <a:pt x="1435" y="967"/>
                </a:lnTo>
                <a:lnTo>
                  <a:pt x="1435" y="967"/>
                </a:lnTo>
                <a:lnTo>
                  <a:pt x="1433" y="969"/>
                </a:lnTo>
                <a:lnTo>
                  <a:pt x="1433" y="969"/>
                </a:lnTo>
                <a:lnTo>
                  <a:pt x="1431" y="969"/>
                </a:lnTo>
                <a:lnTo>
                  <a:pt x="1431" y="971"/>
                </a:lnTo>
                <a:lnTo>
                  <a:pt x="1431" y="971"/>
                </a:lnTo>
                <a:lnTo>
                  <a:pt x="1429" y="971"/>
                </a:lnTo>
                <a:lnTo>
                  <a:pt x="1427" y="973"/>
                </a:lnTo>
                <a:lnTo>
                  <a:pt x="1425" y="973"/>
                </a:lnTo>
                <a:lnTo>
                  <a:pt x="1425" y="973"/>
                </a:lnTo>
                <a:lnTo>
                  <a:pt x="1425" y="971"/>
                </a:lnTo>
                <a:lnTo>
                  <a:pt x="1425" y="969"/>
                </a:lnTo>
                <a:lnTo>
                  <a:pt x="1423" y="962"/>
                </a:lnTo>
                <a:lnTo>
                  <a:pt x="1423" y="958"/>
                </a:lnTo>
                <a:lnTo>
                  <a:pt x="1421" y="956"/>
                </a:lnTo>
                <a:lnTo>
                  <a:pt x="1421" y="956"/>
                </a:lnTo>
                <a:lnTo>
                  <a:pt x="1419" y="954"/>
                </a:lnTo>
                <a:lnTo>
                  <a:pt x="1419" y="954"/>
                </a:lnTo>
                <a:lnTo>
                  <a:pt x="1416" y="954"/>
                </a:lnTo>
                <a:lnTo>
                  <a:pt x="1416" y="956"/>
                </a:lnTo>
                <a:lnTo>
                  <a:pt x="1414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8"/>
                </a:lnTo>
                <a:lnTo>
                  <a:pt x="1412" y="958"/>
                </a:lnTo>
                <a:lnTo>
                  <a:pt x="1410" y="960"/>
                </a:lnTo>
                <a:lnTo>
                  <a:pt x="1410" y="960"/>
                </a:lnTo>
                <a:lnTo>
                  <a:pt x="1410" y="960"/>
                </a:lnTo>
                <a:lnTo>
                  <a:pt x="1408" y="960"/>
                </a:lnTo>
                <a:lnTo>
                  <a:pt x="1408" y="962"/>
                </a:lnTo>
                <a:lnTo>
                  <a:pt x="1408" y="962"/>
                </a:lnTo>
                <a:lnTo>
                  <a:pt x="1406" y="962"/>
                </a:lnTo>
                <a:lnTo>
                  <a:pt x="1404" y="962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58"/>
                </a:lnTo>
                <a:lnTo>
                  <a:pt x="1404" y="958"/>
                </a:lnTo>
                <a:lnTo>
                  <a:pt x="1404" y="956"/>
                </a:lnTo>
                <a:lnTo>
                  <a:pt x="1406" y="956"/>
                </a:lnTo>
                <a:lnTo>
                  <a:pt x="1406" y="956"/>
                </a:lnTo>
                <a:lnTo>
                  <a:pt x="1408" y="956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10" y="952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2"/>
                </a:lnTo>
                <a:lnTo>
                  <a:pt x="1412" y="950"/>
                </a:lnTo>
                <a:lnTo>
                  <a:pt x="1412" y="950"/>
                </a:lnTo>
                <a:lnTo>
                  <a:pt x="1412" y="948"/>
                </a:lnTo>
                <a:lnTo>
                  <a:pt x="1412" y="946"/>
                </a:lnTo>
                <a:lnTo>
                  <a:pt x="1412" y="944"/>
                </a:lnTo>
                <a:lnTo>
                  <a:pt x="1412" y="944"/>
                </a:lnTo>
                <a:lnTo>
                  <a:pt x="1412" y="941"/>
                </a:lnTo>
                <a:lnTo>
                  <a:pt x="1412" y="939"/>
                </a:lnTo>
                <a:lnTo>
                  <a:pt x="1410" y="939"/>
                </a:lnTo>
                <a:lnTo>
                  <a:pt x="1410" y="937"/>
                </a:lnTo>
                <a:lnTo>
                  <a:pt x="1410" y="937"/>
                </a:lnTo>
                <a:lnTo>
                  <a:pt x="1410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3"/>
                </a:lnTo>
                <a:lnTo>
                  <a:pt x="1412" y="933"/>
                </a:lnTo>
                <a:lnTo>
                  <a:pt x="1412" y="933"/>
                </a:lnTo>
                <a:lnTo>
                  <a:pt x="1410" y="933"/>
                </a:lnTo>
                <a:lnTo>
                  <a:pt x="1410" y="931"/>
                </a:lnTo>
                <a:lnTo>
                  <a:pt x="1408" y="931"/>
                </a:lnTo>
                <a:lnTo>
                  <a:pt x="1404" y="929"/>
                </a:lnTo>
                <a:lnTo>
                  <a:pt x="1404" y="929"/>
                </a:lnTo>
                <a:lnTo>
                  <a:pt x="1404" y="929"/>
                </a:lnTo>
                <a:lnTo>
                  <a:pt x="1402" y="929"/>
                </a:lnTo>
                <a:lnTo>
                  <a:pt x="1402" y="929"/>
                </a:lnTo>
                <a:lnTo>
                  <a:pt x="1400" y="927"/>
                </a:lnTo>
                <a:lnTo>
                  <a:pt x="1400" y="927"/>
                </a:lnTo>
                <a:lnTo>
                  <a:pt x="1400" y="927"/>
                </a:lnTo>
                <a:lnTo>
                  <a:pt x="1398" y="927"/>
                </a:lnTo>
                <a:lnTo>
                  <a:pt x="1395" y="927"/>
                </a:lnTo>
                <a:lnTo>
                  <a:pt x="1395" y="925"/>
                </a:lnTo>
                <a:lnTo>
                  <a:pt x="1393" y="925"/>
                </a:lnTo>
                <a:lnTo>
                  <a:pt x="1391" y="925"/>
                </a:lnTo>
                <a:lnTo>
                  <a:pt x="1391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7" y="927"/>
                </a:lnTo>
                <a:lnTo>
                  <a:pt x="1387" y="927"/>
                </a:lnTo>
                <a:lnTo>
                  <a:pt x="1387" y="929"/>
                </a:lnTo>
                <a:lnTo>
                  <a:pt x="1387" y="929"/>
                </a:lnTo>
                <a:lnTo>
                  <a:pt x="1387" y="929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7" y="931"/>
                </a:lnTo>
                <a:lnTo>
                  <a:pt x="1387" y="931"/>
                </a:lnTo>
                <a:lnTo>
                  <a:pt x="1385" y="931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5"/>
                </a:lnTo>
                <a:lnTo>
                  <a:pt x="1383" y="937"/>
                </a:lnTo>
                <a:lnTo>
                  <a:pt x="1383" y="937"/>
                </a:lnTo>
                <a:lnTo>
                  <a:pt x="1383" y="939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7"/>
                </a:lnTo>
                <a:lnTo>
                  <a:pt x="1381" y="937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41"/>
                </a:lnTo>
                <a:lnTo>
                  <a:pt x="1379" y="941"/>
                </a:lnTo>
                <a:lnTo>
                  <a:pt x="1379" y="941"/>
                </a:lnTo>
                <a:lnTo>
                  <a:pt x="1379" y="939"/>
                </a:lnTo>
                <a:lnTo>
                  <a:pt x="1379" y="939"/>
                </a:lnTo>
                <a:lnTo>
                  <a:pt x="1379" y="937"/>
                </a:lnTo>
                <a:lnTo>
                  <a:pt x="1379" y="937"/>
                </a:lnTo>
                <a:lnTo>
                  <a:pt x="1381" y="937"/>
                </a:lnTo>
                <a:lnTo>
                  <a:pt x="1379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79" y="935"/>
                </a:lnTo>
                <a:lnTo>
                  <a:pt x="1379" y="935"/>
                </a:lnTo>
                <a:lnTo>
                  <a:pt x="1377" y="937"/>
                </a:lnTo>
                <a:lnTo>
                  <a:pt x="1377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2" y="939"/>
                </a:lnTo>
                <a:lnTo>
                  <a:pt x="1372" y="939"/>
                </a:lnTo>
                <a:lnTo>
                  <a:pt x="1372" y="941"/>
                </a:lnTo>
                <a:lnTo>
                  <a:pt x="1372" y="941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6"/>
                </a:lnTo>
                <a:lnTo>
                  <a:pt x="1370" y="948"/>
                </a:lnTo>
                <a:lnTo>
                  <a:pt x="1370" y="950"/>
                </a:lnTo>
                <a:lnTo>
                  <a:pt x="1368" y="952"/>
                </a:lnTo>
                <a:lnTo>
                  <a:pt x="1368" y="952"/>
                </a:lnTo>
                <a:lnTo>
                  <a:pt x="1366" y="954"/>
                </a:lnTo>
                <a:lnTo>
                  <a:pt x="1366" y="954"/>
                </a:lnTo>
                <a:lnTo>
                  <a:pt x="1368" y="956"/>
                </a:lnTo>
                <a:lnTo>
                  <a:pt x="1368" y="956"/>
                </a:lnTo>
                <a:lnTo>
                  <a:pt x="1368" y="958"/>
                </a:lnTo>
                <a:lnTo>
                  <a:pt x="1368" y="958"/>
                </a:lnTo>
                <a:lnTo>
                  <a:pt x="1366" y="962"/>
                </a:lnTo>
                <a:lnTo>
                  <a:pt x="1366" y="962"/>
                </a:lnTo>
                <a:lnTo>
                  <a:pt x="1368" y="967"/>
                </a:lnTo>
                <a:lnTo>
                  <a:pt x="1368" y="969"/>
                </a:lnTo>
                <a:lnTo>
                  <a:pt x="1368" y="969"/>
                </a:lnTo>
                <a:lnTo>
                  <a:pt x="1370" y="971"/>
                </a:lnTo>
                <a:lnTo>
                  <a:pt x="1370" y="973"/>
                </a:lnTo>
                <a:lnTo>
                  <a:pt x="1370" y="975"/>
                </a:lnTo>
                <a:lnTo>
                  <a:pt x="1370" y="977"/>
                </a:lnTo>
                <a:lnTo>
                  <a:pt x="1370" y="979"/>
                </a:lnTo>
                <a:lnTo>
                  <a:pt x="1370" y="981"/>
                </a:lnTo>
                <a:lnTo>
                  <a:pt x="1370" y="983"/>
                </a:lnTo>
                <a:lnTo>
                  <a:pt x="1368" y="986"/>
                </a:lnTo>
                <a:lnTo>
                  <a:pt x="1368" y="986"/>
                </a:lnTo>
                <a:lnTo>
                  <a:pt x="1366" y="990"/>
                </a:lnTo>
                <a:lnTo>
                  <a:pt x="1366" y="990"/>
                </a:lnTo>
                <a:lnTo>
                  <a:pt x="1364" y="992"/>
                </a:lnTo>
                <a:lnTo>
                  <a:pt x="1364" y="994"/>
                </a:lnTo>
                <a:lnTo>
                  <a:pt x="1362" y="994"/>
                </a:lnTo>
                <a:lnTo>
                  <a:pt x="1358" y="996"/>
                </a:lnTo>
                <a:lnTo>
                  <a:pt x="1358" y="996"/>
                </a:lnTo>
                <a:lnTo>
                  <a:pt x="1356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1" y="996"/>
                </a:lnTo>
                <a:lnTo>
                  <a:pt x="1351" y="994"/>
                </a:lnTo>
                <a:lnTo>
                  <a:pt x="1351" y="992"/>
                </a:lnTo>
                <a:lnTo>
                  <a:pt x="1349" y="990"/>
                </a:lnTo>
                <a:lnTo>
                  <a:pt x="1349" y="990"/>
                </a:lnTo>
                <a:lnTo>
                  <a:pt x="1349" y="988"/>
                </a:lnTo>
                <a:lnTo>
                  <a:pt x="1349" y="988"/>
                </a:lnTo>
                <a:lnTo>
                  <a:pt x="1347" y="988"/>
                </a:lnTo>
                <a:lnTo>
                  <a:pt x="1347" y="986"/>
                </a:lnTo>
                <a:lnTo>
                  <a:pt x="1347" y="981"/>
                </a:lnTo>
                <a:lnTo>
                  <a:pt x="1347" y="979"/>
                </a:lnTo>
                <a:lnTo>
                  <a:pt x="1349" y="977"/>
                </a:lnTo>
                <a:lnTo>
                  <a:pt x="1347" y="977"/>
                </a:lnTo>
                <a:lnTo>
                  <a:pt x="1347" y="975"/>
                </a:lnTo>
                <a:lnTo>
                  <a:pt x="1347" y="975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69"/>
                </a:lnTo>
                <a:lnTo>
                  <a:pt x="1347" y="969"/>
                </a:lnTo>
                <a:lnTo>
                  <a:pt x="1347" y="967"/>
                </a:lnTo>
                <a:lnTo>
                  <a:pt x="1347" y="965"/>
                </a:lnTo>
                <a:lnTo>
                  <a:pt x="1347" y="965"/>
                </a:lnTo>
                <a:lnTo>
                  <a:pt x="1347" y="965"/>
                </a:lnTo>
                <a:lnTo>
                  <a:pt x="1349" y="962"/>
                </a:lnTo>
                <a:lnTo>
                  <a:pt x="1349" y="960"/>
                </a:lnTo>
                <a:lnTo>
                  <a:pt x="1349" y="960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6"/>
                </a:lnTo>
                <a:lnTo>
                  <a:pt x="1349" y="954"/>
                </a:lnTo>
                <a:lnTo>
                  <a:pt x="1351" y="954"/>
                </a:lnTo>
                <a:lnTo>
                  <a:pt x="1351" y="952"/>
                </a:lnTo>
                <a:lnTo>
                  <a:pt x="1351" y="952"/>
                </a:lnTo>
                <a:lnTo>
                  <a:pt x="1351" y="950"/>
                </a:lnTo>
                <a:lnTo>
                  <a:pt x="1351" y="950"/>
                </a:lnTo>
                <a:lnTo>
                  <a:pt x="1354" y="946"/>
                </a:lnTo>
                <a:lnTo>
                  <a:pt x="1354" y="946"/>
                </a:lnTo>
                <a:lnTo>
                  <a:pt x="1354" y="944"/>
                </a:lnTo>
                <a:lnTo>
                  <a:pt x="1354" y="944"/>
                </a:lnTo>
                <a:lnTo>
                  <a:pt x="1356" y="941"/>
                </a:lnTo>
                <a:lnTo>
                  <a:pt x="1356" y="941"/>
                </a:lnTo>
                <a:lnTo>
                  <a:pt x="1354" y="941"/>
                </a:lnTo>
                <a:lnTo>
                  <a:pt x="1354" y="939"/>
                </a:lnTo>
                <a:lnTo>
                  <a:pt x="1354" y="939"/>
                </a:lnTo>
                <a:lnTo>
                  <a:pt x="1351" y="941"/>
                </a:lnTo>
                <a:lnTo>
                  <a:pt x="1351" y="941"/>
                </a:lnTo>
                <a:lnTo>
                  <a:pt x="1351" y="941"/>
                </a:lnTo>
                <a:lnTo>
                  <a:pt x="1349" y="941"/>
                </a:lnTo>
                <a:lnTo>
                  <a:pt x="1349" y="944"/>
                </a:lnTo>
                <a:lnTo>
                  <a:pt x="1347" y="944"/>
                </a:lnTo>
                <a:lnTo>
                  <a:pt x="1347" y="944"/>
                </a:lnTo>
                <a:lnTo>
                  <a:pt x="1347" y="946"/>
                </a:lnTo>
                <a:lnTo>
                  <a:pt x="1347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4"/>
                </a:lnTo>
                <a:lnTo>
                  <a:pt x="1345" y="941"/>
                </a:lnTo>
                <a:lnTo>
                  <a:pt x="1347" y="939"/>
                </a:lnTo>
                <a:lnTo>
                  <a:pt x="1347" y="939"/>
                </a:lnTo>
                <a:lnTo>
                  <a:pt x="1347" y="939"/>
                </a:lnTo>
                <a:lnTo>
                  <a:pt x="1349" y="937"/>
                </a:lnTo>
                <a:lnTo>
                  <a:pt x="1351" y="937"/>
                </a:lnTo>
                <a:lnTo>
                  <a:pt x="1351" y="937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3"/>
                </a:lnTo>
                <a:lnTo>
                  <a:pt x="1354" y="931"/>
                </a:lnTo>
                <a:lnTo>
                  <a:pt x="1356" y="929"/>
                </a:lnTo>
                <a:lnTo>
                  <a:pt x="1356" y="927"/>
                </a:lnTo>
                <a:lnTo>
                  <a:pt x="1358" y="927"/>
                </a:lnTo>
                <a:lnTo>
                  <a:pt x="1358" y="925"/>
                </a:lnTo>
                <a:lnTo>
                  <a:pt x="1358" y="925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5"/>
                </a:lnTo>
                <a:lnTo>
                  <a:pt x="1360" y="925"/>
                </a:lnTo>
                <a:lnTo>
                  <a:pt x="1360" y="925"/>
                </a:lnTo>
                <a:lnTo>
                  <a:pt x="1362" y="925"/>
                </a:lnTo>
                <a:lnTo>
                  <a:pt x="1362" y="925"/>
                </a:lnTo>
                <a:lnTo>
                  <a:pt x="1362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5"/>
                </a:lnTo>
                <a:lnTo>
                  <a:pt x="1366" y="925"/>
                </a:lnTo>
                <a:lnTo>
                  <a:pt x="1364" y="925"/>
                </a:lnTo>
                <a:lnTo>
                  <a:pt x="1364" y="925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6" y="927"/>
                </a:lnTo>
                <a:lnTo>
                  <a:pt x="1366" y="925"/>
                </a:lnTo>
                <a:lnTo>
                  <a:pt x="1366" y="925"/>
                </a:lnTo>
                <a:lnTo>
                  <a:pt x="1368" y="925"/>
                </a:lnTo>
                <a:lnTo>
                  <a:pt x="1368" y="923"/>
                </a:lnTo>
                <a:lnTo>
                  <a:pt x="1368" y="923"/>
                </a:lnTo>
                <a:lnTo>
                  <a:pt x="1370" y="921"/>
                </a:lnTo>
                <a:lnTo>
                  <a:pt x="1370" y="921"/>
                </a:lnTo>
                <a:lnTo>
                  <a:pt x="1372" y="921"/>
                </a:lnTo>
                <a:lnTo>
                  <a:pt x="1372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7" y="921"/>
                </a:lnTo>
                <a:lnTo>
                  <a:pt x="1379" y="921"/>
                </a:lnTo>
                <a:lnTo>
                  <a:pt x="1379" y="921"/>
                </a:lnTo>
                <a:lnTo>
                  <a:pt x="1381" y="918"/>
                </a:lnTo>
                <a:lnTo>
                  <a:pt x="1381" y="918"/>
                </a:lnTo>
                <a:lnTo>
                  <a:pt x="1383" y="918"/>
                </a:lnTo>
                <a:lnTo>
                  <a:pt x="1385" y="918"/>
                </a:lnTo>
                <a:lnTo>
                  <a:pt x="1387" y="918"/>
                </a:lnTo>
                <a:lnTo>
                  <a:pt x="1389" y="921"/>
                </a:lnTo>
                <a:lnTo>
                  <a:pt x="1391" y="923"/>
                </a:lnTo>
                <a:lnTo>
                  <a:pt x="1391" y="923"/>
                </a:lnTo>
                <a:lnTo>
                  <a:pt x="1391" y="923"/>
                </a:lnTo>
                <a:lnTo>
                  <a:pt x="1393" y="923"/>
                </a:lnTo>
                <a:lnTo>
                  <a:pt x="1393" y="923"/>
                </a:lnTo>
                <a:lnTo>
                  <a:pt x="1391" y="923"/>
                </a:lnTo>
                <a:lnTo>
                  <a:pt x="1393" y="921"/>
                </a:lnTo>
                <a:lnTo>
                  <a:pt x="1391" y="921"/>
                </a:lnTo>
                <a:lnTo>
                  <a:pt x="1393" y="921"/>
                </a:lnTo>
                <a:lnTo>
                  <a:pt x="1393" y="918"/>
                </a:lnTo>
                <a:lnTo>
                  <a:pt x="1393" y="918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8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6"/>
                </a:lnTo>
                <a:lnTo>
                  <a:pt x="1402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2"/>
                </a:lnTo>
                <a:lnTo>
                  <a:pt x="1398" y="912"/>
                </a:lnTo>
                <a:lnTo>
                  <a:pt x="1398" y="912"/>
                </a:lnTo>
                <a:lnTo>
                  <a:pt x="1398" y="910"/>
                </a:lnTo>
                <a:lnTo>
                  <a:pt x="1398" y="912"/>
                </a:lnTo>
                <a:lnTo>
                  <a:pt x="1398" y="912"/>
                </a:lnTo>
                <a:lnTo>
                  <a:pt x="1395" y="912"/>
                </a:lnTo>
                <a:lnTo>
                  <a:pt x="1395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1" y="912"/>
                </a:lnTo>
                <a:lnTo>
                  <a:pt x="1391" y="912"/>
                </a:lnTo>
                <a:lnTo>
                  <a:pt x="1389" y="912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08"/>
                </a:lnTo>
                <a:lnTo>
                  <a:pt x="1389" y="906"/>
                </a:lnTo>
                <a:lnTo>
                  <a:pt x="1389" y="906"/>
                </a:lnTo>
                <a:lnTo>
                  <a:pt x="1387" y="906"/>
                </a:lnTo>
                <a:lnTo>
                  <a:pt x="1387" y="906"/>
                </a:lnTo>
                <a:lnTo>
                  <a:pt x="1385" y="906"/>
                </a:lnTo>
                <a:lnTo>
                  <a:pt x="1383" y="908"/>
                </a:lnTo>
                <a:lnTo>
                  <a:pt x="1379" y="908"/>
                </a:lnTo>
                <a:lnTo>
                  <a:pt x="1377" y="908"/>
                </a:lnTo>
                <a:lnTo>
                  <a:pt x="1375" y="908"/>
                </a:lnTo>
                <a:lnTo>
                  <a:pt x="1372" y="908"/>
                </a:lnTo>
                <a:lnTo>
                  <a:pt x="1372" y="908"/>
                </a:lnTo>
                <a:lnTo>
                  <a:pt x="1370" y="908"/>
                </a:lnTo>
                <a:lnTo>
                  <a:pt x="1368" y="910"/>
                </a:lnTo>
                <a:lnTo>
                  <a:pt x="1366" y="910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2" y="912"/>
                </a:lnTo>
                <a:lnTo>
                  <a:pt x="1362" y="912"/>
                </a:lnTo>
                <a:lnTo>
                  <a:pt x="1360" y="912"/>
                </a:lnTo>
                <a:lnTo>
                  <a:pt x="1360" y="910"/>
                </a:lnTo>
                <a:lnTo>
                  <a:pt x="1360" y="910"/>
                </a:lnTo>
                <a:lnTo>
                  <a:pt x="1358" y="910"/>
                </a:lnTo>
                <a:lnTo>
                  <a:pt x="1358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08"/>
                </a:lnTo>
                <a:lnTo>
                  <a:pt x="1351" y="908"/>
                </a:lnTo>
                <a:lnTo>
                  <a:pt x="1351" y="906"/>
                </a:lnTo>
                <a:lnTo>
                  <a:pt x="1349" y="906"/>
                </a:lnTo>
                <a:lnTo>
                  <a:pt x="1349" y="904"/>
                </a:lnTo>
                <a:lnTo>
                  <a:pt x="1347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2"/>
                </a:lnTo>
                <a:lnTo>
                  <a:pt x="1339" y="902"/>
                </a:lnTo>
                <a:lnTo>
                  <a:pt x="1337" y="902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897"/>
                </a:lnTo>
                <a:lnTo>
                  <a:pt x="1337" y="897"/>
                </a:lnTo>
                <a:lnTo>
                  <a:pt x="1335" y="897"/>
                </a:lnTo>
                <a:lnTo>
                  <a:pt x="1333" y="900"/>
                </a:lnTo>
                <a:lnTo>
                  <a:pt x="1333" y="900"/>
                </a:lnTo>
                <a:lnTo>
                  <a:pt x="1333" y="902"/>
                </a:lnTo>
                <a:lnTo>
                  <a:pt x="1331" y="902"/>
                </a:lnTo>
                <a:lnTo>
                  <a:pt x="1331" y="902"/>
                </a:lnTo>
                <a:lnTo>
                  <a:pt x="1328" y="902"/>
                </a:lnTo>
                <a:lnTo>
                  <a:pt x="1326" y="904"/>
                </a:lnTo>
                <a:lnTo>
                  <a:pt x="1326" y="904"/>
                </a:lnTo>
                <a:lnTo>
                  <a:pt x="1324" y="904"/>
                </a:lnTo>
                <a:lnTo>
                  <a:pt x="1320" y="906"/>
                </a:lnTo>
                <a:lnTo>
                  <a:pt x="1318" y="906"/>
                </a:lnTo>
                <a:lnTo>
                  <a:pt x="1316" y="908"/>
                </a:lnTo>
                <a:lnTo>
                  <a:pt x="1314" y="908"/>
                </a:lnTo>
                <a:lnTo>
                  <a:pt x="1312" y="910"/>
                </a:lnTo>
                <a:lnTo>
                  <a:pt x="1310" y="910"/>
                </a:lnTo>
                <a:lnTo>
                  <a:pt x="1310" y="910"/>
                </a:lnTo>
                <a:lnTo>
                  <a:pt x="1307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3" y="910"/>
                </a:lnTo>
                <a:lnTo>
                  <a:pt x="1303" y="910"/>
                </a:lnTo>
                <a:lnTo>
                  <a:pt x="1303" y="908"/>
                </a:lnTo>
                <a:lnTo>
                  <a:pt x="1303" y="908"/>
                </a:lnTo>
                <a:lnTo>
                  <a:pt x="1303" y="906"/>
                </a:lnTo>
                <a:lnTo>
                  <a:pt x="1305" y="906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3" y="904"/>
                </a:lnTo>
                <a:lnTo>
                  <a:pt x="1303" y="904"/>
                </a:lnTo>
                <a:lnTo>
                  <a:pt x="1301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7" y="906"/>
                </a:lnTo>
                <a:lnTo>
                  <a:pt x="1295" y="906"/>
                </a:lnTo>
                <a:lnTo>
                  <a:pt x="1291" y="908"/>
                </a:lnTo>
                <a:lnTo>
                  <a:pt x="1289" y="908"/>
                </a:lnTo>
                <a:lnTo>
                  <a:pt x="1289" y="908"/>
                </a:lnTo>
                <a:lnTo>
                  <a:pt x="1287" y="906"/>
                </a:lnTo>
                <a:lnTo>
                  <a:pt x="1287" y="906"/>
                </a:lnTo>
                <a:lnTo>
                  <a:pt x="1287" y="906"/>
                </a:lnTo>
                <a:close/>
                <a:moveTo>
                  <a:pt x="1310" y="902"/>
                </a:moveTo>
                <a:lnTo>
                  <a:pt x="1312" y="902"/>
                </a:lnTo>
                <a:lnTo>
                  <a:pt x="1312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close/>
                <a:moveTo>
                  <a:pt x="1310" y="904"/>
                </a:moveTo>
                <a:lnTo>
                  <a:pt x="1310" y="904"/>
                </a:lnTo>
                <a:lnTo>
                  <a:pt x="1310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10" y="904"/>
                </a:lnTo>
                <a:close/>
                <a:moveTo>
                  <a:pt x="1337" y="897"/>
                </a:moveTo>
                <a:lnTo>
                  <a:pt x="1337" y="900"/>
                </a:lnTo>
                <a:lnTo>
                  <a:pt x="1337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41" y="902"/>
                </a:lnTo>
                <a:lnTo>
                  <a:pt x="1341" y="900"/>
                </a:lnTo>
                <a:lnTo>
                  <a:pt x="1341" y="900"/>
                </a:lnTo>
                <a:lnTo>
                  <a:pt x="1343" y="897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7" y="895"/>
                </a:lnTo>
                <a:lnTo>
                  <a:pt x="1349" y="893"/>
                </a:lnTo>
                <a:lnTo>
                  <a:pt x="1347" y="893"/>
                </a:lnTo>
                <a:lnTo>
                  <a:pt x="1347" y="893"/>
                </a:lnTo>
                <a:lnTo>
                  <a:pt x="1345" y="893"/>
                </a:lnTo>
                <a:lnTo>
                  <a:pt x="1343" y="893"/>
                </a:lnTo>
                <a:lnTo>
                  <a:pt x="1341" y="895"/>
                </a:lnTo>
                <a:lnTo>
                  <a:pt x="1339" y="895"/>
                </a:lnTo>
                <a:lnTo>
                  <a:pt x="1337" y="897"/>
                </a:lnTo>
                <a:lnTo>
                  <a:pt x="1337" y="897"/>
                </a:lnTo>
                <a:close/>
                <a:moveTo>
                  <a:pt x="1345" y="870"/>
                </a:moveTo>
                <a:lnTo>
                  <a:pt x="1345" y="870"/>
                </a:lnTo>
                <a:lnTo>
                  <a:pt x="1345" y="870"/>
                </a:lnTo>
                <a:lnTo>
                  <a:pt x="1345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9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7" y="868"/>
                </a:lnTo>
                <a:lnTo>
                  <a:pt x="1347" y="868"/>
                </a:lnTo>
                <a:lnTo>
                  <a:pt x="1345" y="868"/>
                </a:lnTo>
                <a:lnTo>
                  <a:pt x="1345" y="868"/>
                </a:lnTo>
                <a:lnTo>
                  <a:pt x="1343" y="868"/>
                </a:lnTo>
                <a:lnTo>
                  <a:pt x="1345" y="870"/>
                </a:lnTo>
                <a:lnTo>
                  <a:pt x="1345" y="870"/>
                </a:lnTo>
                <a:close/>
                <a:moveTo>
                  <a:pt x="1328" y="885"/>
                </a:moveTo>
                <a:lnTo>
                  <a:pt x="1328" y="887"/>
                </a:lnTo>
                <a:lnTo>
                  <a:pt x="1328" y="887"/>
                </a:lnTo>
                <a:lnTo>
                  <a:pt x="1328" y="887"/>
                </a:lnTo>
                <a:lnTo>
                  <a:pt x="1331" y="887"/>
                </a:lnTo>
                <a:lnTo>
                  <a:pt x="1331" y="887"/>
                </a:lnTo>
                <a:lnTo>
                  <a:pt x="1333" y="885"/>
                </a:lnTo>
                <a:lnTo>
                  <a:pt x="1333" y="885"/>
                </a:lnTo>
                <a:lnTo>
                  <a:pt x="1331" y="885"/>
                </a:lnTo>
                <a:lnTo>
                  <a:pt x="1331" y="885"/>
                </a:lnTo>
                <a:lnTo>
                  <a:pt x="1333" y="885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9" y="881"/>
                </a:lnTo>
                <a:lnTo>
                  <a:pt x="1339" y="881"/>
                </a:lnTo>
                <a:lnTo>
                  <a:pt x="1337" y="881"/>
                </a:lnTo>
                <a:lnTo>
                  <a:pt x="1335" y="883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close/>
                <a:moveTo>
                  <a:pt x="1307" y="904"/>
                </a:move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6"/>
                </a:lnTo>
                <a:lnTo>
                  <a:pt x="1402" y="916"/>
                </a:lnTo>
                <a:lnTo>
                  <a:pt x="1402" y="916"/>
                </a:lnTo>
                <a:lnTo>
                  <a:pt x="1402" y="914"/>
                </a:lnTo>
                <a:lnTo>
                  <a:pt x="1400" y="914"/>
                </a:lnTo>
                <a:lnTo>
                  <a:pt x="1400" y="914"/>
                </a:lnTo>
                <a:close/>
                <a:moveTo>
                  <a:pt x="2047" y="1818"/>
                </a:moveTo>
                <a:lnTo>
                  <a:pt x="2047" y="1818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20"/>
                </a:lnTo>
                <a:lnTo>
                  <a:pt x="2049" y="1818"/>
                </a:lnTo>
                <a:lnTo>
                  <a:pt x="2049" y="1818"/>
                </a:lnTo>
                <a:lnTo>
                  <a:pt x="2049" y="1818"/>
                </a:lnTo>
                <a:lnTo>
                  <a:pt x="2047" y="1818"/>
                </a:lnTo>
                <a:close/>
                <a:moveTo>
                  <a:pt x="1953" y="1979"/>
                </a:moveTo>
                <a:lnTo>
                  <a:pt x="1951" y="1977"/>
                </a:lnTo>
                <a:lnTo>
                  <a:pt x="1949" y="1981"/>
                </a:lnTo>
                <a:lnTo>
                  <a:pt x="1951" y="1981"/>
                </a:lnTo>
                <a:lnTo>
                  <a:pt x="1951" y="1981"/>
                </a:lnTo>
                <a:lnTo>
                  <a:pt x="1953" y="1981"/>
                </a:lnTo>
                <a:lnTo>
                  <a:pt x="1953" y="1981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close/>
                <a:moveTo>
                  <a:pt x="1967" y="1969"/>
                </a:moveTo>
                <a:lnTo>
                  <a:pt x="1967" y="1969"/>
                </a:lnTo>
                <a:lnTo>
                  <a:pt x="1967" y="1969"/>
                </a:lnTo>
                <a:lnTo>
                  <a:pt x="1965" y="1969"/>
                </a:lnTo>
                <a:lnTo>
                  <a:pt x="1965" y="1969"/>
                </a:lnTo>
                <a:lnTo>
                  <a:pt x="1965" y="1971"/>
                </a:lnTo>
                <a:lnTo>
                  <a:pt x="1967" y="1971"/>
                </a:lnTo>
                <a:lnTo>
                  <a:pt x="1967" y="1969"/>
                </a:lnTo>
                <a:lnTo>
                  <a:pt x="1970" y="1969"/>
                </a:lnTo>
                <a:lnTo>
                  <a:pt x="1967" y="1969"/>
                </a:lnTo>
                <a:lnTo>
                  <a:pt x="1967" y="1969"/>
                </a:lnTo>
                <a:close/>
                <a:moveTo>
                  <a:pt x="2087" y="2505"/>
                </a:moveTo>
                <a:lnTo>
                  <a:pt x="2087" y="2503"/>
                </a:lnTo>
                <a:lnTo>
                  <a:pt x="2087" y="2503"/>
                </a:lnTo>
                <a:lnTo>
                  <a:pt x="2085" y="2503"/>
                </a:lnTo>
                <a:lnTo>
                  <a:pt x="2085" y="2503"/>
                </a:lnTo>
                <a:lnTo>
                  <a:pt x="2085" y="2501"/>
                </a:lnTo>
                <a:lnTo>
                  <a:pt x="2083" y="2499"/>
                </a:lnTo>
                <a:lnTo>
                  <a:pt x="2083" y="2499"/>
                </a:lnTo>
                <a:lnTo>
                  <a:pt x="2083" y="2497"/>
                </a:lnTo>
                <a:lnTo>
                  <a:pt x="2081" y="2497"/>
                </a:lnTo>
                <a:lnTo>
                  <a:pt x="2081" y="2497"/>
                </a:lnTo>
                <a:lnTo>
                  <a:pt x="2081" y="2499"/>
                </a:lnTo>
                <a:lnTo>
                  <a:pt x="2081" y="2499"/>
                </a:lnTo>
                <a:lnTo>
                  <a:pt x="2079" y="2497"/>
                </a:lnTo>
                <a:lnTo>
                  <a:pt x="2076" y="2497"/>
                </a:lnTo>
                <a:lnTo>
                  <a:pt x="2076" y="2495"/>
                </a:lnTo>
                <a:lnTo>
                  <a:pt x="2076" y="2495"/>
                </a:lnTo>
                <a:lnTo>
                  <a:pt x="2074" y="2495"/>
                </a:lnTo>
                <a:lnTo>
                  <a:pt x="2074" y="2495"/>
                </a:lnTo>
                <a:lnTo>
                  <a:pt x="2074" y="2493"/>
                </a:lnTo>
                <a:lnTo>
                  <a:pt x="2072" y="2493"/>
                </a:lnTo>
                <a:lnTo>
                  <a:pt x="2072" y="2495"/>
                </a:lnTo>
                <a:lnTo>
                  <a:pt x="2070" y="2493"/>
                </a:lnTo>
                <a:lnTo>
                  <a:pt x="2068" y="2493"/>
                </a:lnTo>
                <a:lnTo>
                  <a:pt x="2066" y="2493"/>
                </a:lnTo>
                <a:lnTo>
                  <a:pt x="2066" y="2493"/>
                </a:lnTo>
                <a:lnTo>
                  <a:pt x="2064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62" y="2493"/>
                </a:lnTo>
                <a:lnTo>
                  <a:pt x="2062" y="2493"/>
                </a:lnTo>
                <a:lnTo>
                  <a:pt x="2062" y="2495"/>
                </a:lnTo>
                <a:lnTo>
                  <a:pt x="2062" y="2495"/>
                </a:lnTo>
                <a:lnTo>
                  <a:pt x="2064" y="2495"/>
                </a:lnTo>
                <a:lnTo>
                  <a:pt x="2070" y="2497"/>
                </a:lnTo>
                <a:lnTo>
                  <a:pt x="2070" y="2499"/>
                </a:lnTo>
                <a:lnTo>
                  <a:pt x="2072" y="2499"/>
                </a:lnTo>
                <a:lnTo>
                  <a:pt x="2074" y="2499"/>
                </a:lnTo>
                <a:lnTo>
                  <a:pt x="2074" y="2499"/>
                </a:lnTo>
                <a:lnTo>
                  <a:pt x="2074" y="2501"/>
                </a:lnTo>
                <a:lnTo>
                  <a:pt x="2076" y="2501"/>
                </a:lnTo>
                <a:lnTo>
                  <a:pt x="2076" y="2501"/>
                </a:lnTo>
                <a:lnTo>
                  <a:pt x="2079" y="2503"/>
                </a:lnTo>
                <a:lnTo>
                  <a:pt x="2079" y="2503"/>
                </a:lnTo>
                <a:lnTo>
                  <a:pt x="2081" y="2503"/>
                </a:lnTo>
                <a:lnTo>
                  <a:pt x="2081" y="2505"/>
                </a:lnTo>
                <a:lnTo>
                  <a:pt x="2083" y="2508"/>
                </a:lnTo>
                <a:lnTo>
                  <a:pt x="2085" y="2510"/>
                </a:lnTo>
                <a:lnTo>
                  <a:pt x="2085" y="2510"/>
                </a:lnTo>
                <a:lnTo>
                  <a:pt x="2087" y="2510"/>
                </a:lnTo>
                <a:lnTo>
                  <a:pt x="2089" y="2508"/>
                </a:lnTo>
                <a:lnTo>
                  <a:pt x="2089" y="2508"/>
                </a:lnTo>
                <a:lnTo>
                  <a:pt x="2087" y="2505"/>
                </a:lnTo>
                <a:lnTo>
                  <a:pt x="2087" y="2505"/>
                </a:lnTo>
                <a:close/>
                <a:moveTo>
                  <a:pt x="1823" y="891"/>
                </a:moveTo>
                <a:lnTo>
                  <a:pt x="1823" y="891"/>
                </a:lnTo>
                <a:lnTo>
                  <a:pt x="1823" y="891"/>
                </a:lnTo>
                <a:lnTo>
                  <a:pt x="1823" y="891"/>
                </a:lnTo>
                <a:lnTo>
                  <a:pt x="1823" y="893"/>
                </a:lnTo>
                <a:lnTo>
                  <a:pt x="1821" y="893"/>
                </a:lnTo>
                <a:lnTo>
                  <a:pt x="1821" y="893"/>
                </a:lnTo>
                <a:lnTo>
                  <a:pt x="1821" y="895"/>
                </a:lnTo>
                <a:lnTo>
                  <a:pt x="1821" y="895"/>
                </a:lnTo>
                <a:lnTo>
                  <a:pt x="1823" y="893"/>
                </a:lnTo>
                <a:lnTo>
                  <a:pt x="1823" y="891"/>
                </a:lnTo>
                <a:lnTo>
                  <a:pt x="1823" y="891"/>
                </a:lnTo>
                <a:close/>
                <a:moveTo>
                  <a:pt x="1768" y="2445"/>
                </a:moveTo>
                <a:lnTo>
                  <a:pt x="1768" y="2445"/>
                </a:lnTo>
                <a:lnTo>
                  <a:pt x="1771" y="2445"/>
                </a:lnTo>
                <a:lnTo>
                  <a:pt x="1768" y="2443"/>
                </a:lnTo>
                <a:lnTo>
                  <a:pt x="1768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0" y="2445"/>
                </a:lnTo>
                <a:lnTo>
                  <a:pt x="1760" y="2443"/>
                </a:lnTo>
                <a:lnTo>
                  <a:pt x="1760" y="2443"/>
                </a:lnTo>
                <a:lnTo>
                  <a:pt x="1760" y="2443"/>
                </a:lnTo>
                <a:lnTo>
                  <a:pt x="1762" y="2443"/>
                </a:lnTo>
                <a:lnTo>
                  <a:pt x="1762" y="2440"/>
                </a:lnTo>
                <a:lnTo>
                  <a:pt x="1762" y="2440"/>
                </a:lnTo>
                <a:lnTo>
                  <a:pt x="1760" y="2440"/>
                </a:lnTo>
                <a:lnTo>
                  <a:pt x="1758" y="2440"/>
                </a:lnTo>
                <a:lnTo>
                  <a:pt x="1756" y="2440"/>
                </a:lnTo>
                <a:lnTo>
                  <a:pt x="1754" y="2440"/>
                </a:lnTo>
                <a:lnTo>
                  <a:pt x="1754" y="2440"/>
                </a:lnTo>
                <a:lnTo>
                  <a:pt x="1752" y="2445"/>
                </a:lnTo>
                <a:lnTo>
                  <a:pt x="1752" y="2445"/>
                </a:lnTo>
                <a:lnTo>
                  <a:pt x="1752" y="2447"/>
                </a:lnTo>
                <a:lnTo>
                  <a:pt x="1752" y="2447"/>
                </a:lnTo>
                <a:lnTo>
                  <a:pt x="1752" y="2447"/>
                </a:lnTo>
                <a:lnTo>
                  <a:pt x="1750" y="2449"/>
                </a:lnTo>
                <a:lnTo>
                  <a:pt x="1750" y="2449"/>
                </a:lnTo>
                <a:lnTo>
                  <a:pt x="1747" y="2449"/>
                </a:lnTo>
                <a:lnTo>
                  <a:pt x="1745" y="2451"/>
                </a:lnTo>
                <a:lnTo>
                  <a:pt x="1745" y="2453"/>
                </a:lnTo>
                <a:lnTo>
                  <a:pt x="1743" y="2455"/>
                </a:lnTo>
                <a:lnTo>
                  <a:pt x="1743" y="2455"/>
                </a:lnTo>
                <a:lnTo>
                  <a:pt x="1745" y="2457"/>
                </a:lnTo>
                <a:lnTo>
                  <a:pt x="1747" y="2459"/>
                </a:lnTo>
                <a:lnTo>
                  <a:pt x="1747" y="2457"/>
                </a:lnTo>
                <a:lnTo>
                  <a:pt x="1750" y="2457"/>
                </a:lnTo>
                <a:lnTo>
                  <a:pt x="1750" y="2457"/>
                </a:lnTo>
                <a:lnTo>
                  <a:pt x="1752" y="2457"/>
                </a:lnTo>
                <a:lnTo>
                  <a:pt x="1750" y="2453"/>
                </a:lnTo>
                <a:lnTo>
                  <a:pt x="1752" y="2453"/>
                </a:lnTo>
                <a:lnTo>
                  <a:pt x="1758" y="2455"/>
                </a:lnTo>
                <a:lnTo>
                  <a:pt x="1758" y="2453"/>
                </a:lnTo>
                <a:lnTo>
                  <a:pt x="1758" y="2453"/>
                </a:lnTo>
                <a:lnTo>
                  <a:pt x="1758" y="2453"/>
                </a:lnTo>
                <a:lnTo>
                  <a:pt x="1762" y="2451"/>
                </a:lnTo>
                <a:lnTo>
                  <a:pt x="1764" y="2451"/>
                </a:lnTo>
                <a:lnTo>
                  <a:pt x="1764" y="2449"/>
                </a:lnTo>
                <a:lnTo>
                  <a:pt x="1768" y="2449"/>
                </a:lnTo>
                <a:lnTo>
                  <a:pt x="1771" y="2447"/>
                </a:lnTo>
                <a:lnTo>
                  <a:pt x="1771" y="2447"/>
                </a:lnTo>
                <a:lnTo>
                  <a:pt x="1771" y="2447"/>
                </a:lnTo>
                <a:lnTo>
                  <a:pt x="1768" y="2447"/>
                </a:lnTo>
                <a:lnTo>
                  <a:pt x="1768" y="2445"/>
                </a:lnTo>
                <a:close/>
                <a:moveTo>
                  <a:pt x="1398" y="923"/>
                </a:moveTo>
                <a:lnTo>
                  <a:pt x="1395" y="923"/>
                </a:lnTo>
                <a:lnTo>
                  <a:pt x="1395" y="923"/>
                </a:lnTo>
                <a:lnTo>
                  <a:pt x="1395" y="923"/>
                </a:lnTo>
                <a:lnTo>
                  <a:pt x="1395" y="925"/>
                </a:lnTo>
                <a:lnTo>
                  <a:pt x="1395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3"/>
                </a:lnTo>
                <a:close/>
                <a:moveTo>
                  <a:pt x="1905" y="2036"/>
                </a:moveTo>
                <a:lnTo>
                  <a:pt x="1905" y="2036"/>
                </a:lnTo>
                <a:lnTo>
                  <a:pt x="1905" y="2038"/>
                </a:lnTo>
                <a:lnTo>
                  <a:pt x="1905" y="2040"/>
                </a:lnTo>
                <a:lnTo>
                  <a:pt x="1905" y="2040"/>
                </a:lnTo>
                <a:lnTo>
                  <a:pt x="1905" y="2040"/>
                </a:lnTo>
                <a:lnTo>
                  <a:pt x="1907" y="2038"/>
                </a:lnTo>
                <a:lnTo>
                  <a:pt x="1907" y="2036"/>
                </a:lnTo>
                <a:lnTo>
                  <a:pt x="1907" y="2034"/>
                </a:lnTo>
                <a:lnTo>
                  <a:pt x="1905" y="2036"/>
                </a:lnTo>
                <a:close/>
                <a:moveTo>
                  <a:pt x="1475" y="973"/>
                </a:move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close/>
                <a:moveTo>
                  <a:pt x="1760" y="2453"/>
                </a:moveTo>
                <a:lnTo>
                  <a:pt x="1760" y="2453"/>
                </a:lnTo>
                <a:lnTo>
                  <a:pt x="1760" y="2453"/>
                </a:lnTo>
                <a:lnTo>
                  <a:pt x="1760" y="2455"/>
                </a:lnTo>
                <a:lnTo>
                  <a:pt x="1762" y="2455"/>
                </a:lnTo>
                <a:lnTo>
                  <a:pt x="1760" y="2453"/>
                </a:lnTo>
                <a:lnTo>
                  <a:pt x="1760" y="2453"/>
                </a:lnTo>
                <a:close/>
                <a:moveTo>
                  <a:pt x="1375" y="935"/>
                </a:moveTo>
                <a:lnTo>
                  <a:pt x="1372" y="935"/>
                </a:lnTo>
                <a:lnTo>
                  <a:pt x="1372" y="935"/>
                </a:lnTo>
                <a:lnTo>
                  <a:pt x="1372" y="935"/>
                </a:lnTo>
                <a:lnTo>
                  <a:pt x="1375" y="937"/>
                </a:lnTo>
                <a:lnTo>
                  <a:pt x="1375" y="937"/>
                </a:lnTo>
                <a:lnTo>
                  <a:pt x="1375" y="935"/>
                </a:lnTo>
                <a:lnTo>
                  <a:pt x="1375" y="935"/>
                </a:lnTo>
                <a:lnTo>
                  <a:pt x="1375" y="935"/>
                </a:lnTo>
                <a:close/>
                <a:moveTo>
                  <a:pt x="1741" y="2455"/>
                </a:move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3" y="2457"/>
                </a:lnTo>
                <a:lnTo>
                  <a:pt x="1743" y="2457"/>
                </a:lnTo>
                <a:lnTo>
                  <a:pt x="1741" y="2455"/>
                </a:lnTo>
                <a:lnTo>
                  <a:pt x="1741" y="2455"/>
                </a:lnTo>
                <a:close/>
                <a:moveTo>
                  <a:pt x="1381" y="925"/>
                </a:moveTo>
                <a:lnTo>
                  <a:pt x="1381" y="925"/>
                </a:lnTo>
                <a:lnTo>
                  <a:pt x="1379" y="927"/>
                </a:lnTo>
                <a:lnTo>
                  <a:pt x="1379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5"/>
                </a:lnTo>
                <a:lnTo>
                  <a:pt x="1381" y="925"/>
                </a:lnTo>
                <a:lnTo>
                  <a:pt x="1381" y="925"/>
                </a:lnTo>
                <a:close/>
                <a:moveTo>
                  <a:pt x="1360" y="933"/>
                </a:moveTo>
                <a:lnTo>
                  <a:pt x="1358" y="933"/>
                </a:lnTo>
                <a:lnTo>
                  <a:pt x="1358" y="933"/>
                </a:lnTo>
                <a:lnTo>
                  <a:pt x="1358" y="935"/>
                </a:lnTo>
                <a:lnTo>
                  <a:pt x="1356" y="935"/>
                </a:lnTo>
                <a:lnTo>
                  <a:pt x="1356" y="935"/>
                </a:lnTo>
                <a:lnTo>
                  <a:pt x="1356" y="937"/>
                </a:lnTo>
                <a:lnTo>
                  <a:pt x="1356" y="937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41"/>
                </a:lnTo>
                <a:lnTo>
                  <a:pt x="1356" y="941"/>
                </a:lnTo>
                <a:lnTo>
                  <a:pt x="1356" y="941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60" y="935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close/>
                <a:moveTo>
                  <a:pt x="1515" y="950"/>
                </a:moveTo>
                <a:lnTo>
                  <a:pt x="1517" y="950"/>
                </a:lnTo>
                <a:lnTo>
                  <a:pt x="1517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close/>
                <a:moveTo>
                  <a:pt x="1515" y="956"/>
                </a:moveTo>
                <a:lnTo>
                  <a:pt x="1515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5" y="956"/>
                </a:lnTo>
                <a:close/>
                <a:moveTo>
                  <a:pt x="1423" y="994"/>
                </a:moveTo>
                <a:lnTo>
                  <a:pt x="1421" y="994"/>
                </a:lnTo>
                <a:lnTo>
                  <a:pt x="1421" y="994"/>
                </a:lnTo>
                <a:lnTo>
                  <a:pt x="1421" y="996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close/>
                <a:moveTo>
                  <a:pt x="1511" y="954"/>
                </a:moveTo>
                <a:lnTo>
                  <a:pt x="1511" y="954"/>
                </a:lnTo>
                <a:lnTo>
                  <a:pt x="1511" y="954"/>
                </a:lnTo>
                <a:lnTo>
                  <a:pt x="1511" y="954"/>
                </a:lnTo>
                <a:lnTo>
                  <a:pt x="1513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5" y="952"/>
                </a:lnTo>
                <a:lnTo>
                  <a:pt x="1515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4"/>
                </a:lnTo>
                <a:close/>
                <a:moveTo>
                  <a:pt x="1507" y="954"/>
                </a:moveTo>
                <a:lnTo>
                  <a:pt x="1507" y="954"/>
                </a:lnTo>
                <a:lnTo>
                  <a:pt x="1509" y="952"/>
                </a:lnTo>
                <a:lnTo>
                  <a:pt x="1509" y="952"/>
                </a:lnTo>
                <a:lnTo>
                  <a:pt x="1507" y="952"/>
                </a:lnTo>
                <a:lnTo>
                  <a:pt x="1507" y="952"/>
                </a:lnTo>
                <a:lnTo>
                  <a:pt x="1507" y="954"/>
                </a:lnTo>
                <a:lnTo>
                  <a:pt x="1507" y="954"/>
                </a:lnTo>
                <a:lnTo>
                  <a:pt x="1507" y="954"/>
                </a:lnTo>
                <a:close/>
                <a:moveTo>
                  <a:pt x="1362" y="931"/>
                </a:move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close/>
                <a:moveTo>
                  <a:pt x="277" y="677"/>
                </a:moveTo>
                <a:lnTo>
                  <a:pt x="279" y="673"/>
                </a:lnTo>
                <a:lnTo>
                  <a:pt x="279" y="673"/>
                </a:lnTo>
                <a:lnTo>
                  <a:pt x="274" y="673"/>
                </a:lnTo>
                <a:lnTo>
                  <a:pt x="274" y="675"/>
                </a:lnTo>
                <a:lnTo>
                  <a:pt x="272" y="675"/>
                </a:lnTo>
                <a:lnTo>
                  <a:pt x="274" y="677"/>
                </a:lnTo>
                <a:lnTo>
                  <a:pt x="274" y="677"/>
                </a:lnTo>
                <a:lnTo>
                  <a:pt x="277" y="677"/>
                </a:lnTo>
                <a:close/>
                <a:moveTo>
                  <a:pt x="828" y="897"/>
                </a:moveTo>
                <a:lnTo>
                  <a:pt x="828" y="900"/>
                </a:lnTo>
                <a:lnTo>
                  <a:pt x="828" y="900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close/>
                <a:moveTo>
                  <a:pt x="205" y="503"/>
                </a:moveTo>
                <a:lnTo>
                  <a:pt x="205" y="503"/>
                </a:lnTo>
                <a:lnTo>
                  <a:pt x="203" y="505"/>
                </a:lnTo>
                <a:lnTo>
                  <a:pt x="201" y="505"/>
                </a:lnTo>
                <a:lnTo>
                  <a:pt x="201" y="505"/>
                </a:lnTo>
                <a:lnTo>
                  <a:pt x="201" y="505"/>
                </a:lnTo>
                <a:lnTo>
                  <a:pt x="203" y="505"/>
                </a:lnTo>
                <a:lnTo>
                  <a:pt x="205" y="503"/>
                </a:lnTo>
                <a:close/>
                <a:moveTo>
                  <a:pt x="1257" y="606"/>
                </a:moveTo>
                <a:lnTo>
                  <a:pt x="1257" y="606"/>
                </a:lnTo>
                <a:lnTo>
                  <a:pt x="1259" y="606"/>
                </a:lnTo>
                <a:lnTo>
                  <a:pt x="1259" y="606"/>
                </a:lnTo>
                <a:lnTo>
                  <a:pt x="1261" y="606"/>
                </a:lnTo>
                <a:lnTo>
                  <a:pt x="1261" y="606"/>
                </a:lnTo>
                <a:lnTo>
                  <a:pt x="1259" y="604"/>
                </a:lnTo>
                <a:lnTo>
                  <a:pt x="1257" y="606"/>
                </a:lnTo>
                <a:close/>
                <a:moveTo>
                  <a:pt x="1041" y="487"/>
                </a:moveTo>
                <a:lnTo>
                  <a:pt x="1041" y="489"/>
                </a:lnTo>
                <a:lnTo>
                  <a:pt x="1043" y="491"/>
                </a:lnTo>
                <a:lnTo>
                  <a:pt x="1043" y="491"/>
                </a:lnTo>
                <a:lnTo>
                  <a:pt x="1046" y="491"/>
                </a:lnTo>
                <a:lnTo>
                  <a:pt x="1046" y="489"/>
                </a:lnTo>
                <a:lnTo>
                  <a:pt x="1046" y="489"/>
                </a:lnTo>
                <a:lnTo>
                  <a:pt x="1043" y="489"/>
                </a:lnTo>
                <a:lnTo>
                  <a:pt x="1041" y="487"/>
                </a:lnTo>
                <a:close/>
                <a:moveTo>
                  <a:pt x="1041" y="478"/>
                </a:moveTo>
                <a:lnTo>
                  <a:pt x="1041" y="478"/>
                </a:lnTo>
                <a:lnTo>
                  <a:pt x="1043" y="478"/>
                </a:lnTo>
                <a:lnTo>
                  <a:pt x="1043" y="480"/>
                </a:lnTo>
                <a:lnTo>
                  <a:pt x="1043" y="480"/>
                </a:lnTo>
                <a:lnTo>
                  <a:pt x="1046" y="478"/>
                </a:lnTo>
                <a:lnTo>
                  <a:pt x="1046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4"/>
                </a:lnTo>
                <a:lnTo>
                  <a:pt x="1043" y="472"/>
                </a:lnTo>
                <a:lnTo>
                  <a:pt x="1041" y="472"/>
                </a:lnTo>
                <a:lnTo>
                  <a:pt x="1041" y="472"/>
                </a:lnTo>
                <a:lnTo>
                  <a:pt x="1041" y="474"/>
                </a:lnTo>
                <a:lnTo>
                  <a:pt x="1041" y="474"/>
                </a:lnTo>
                <a:lnTo>
                  <a:pt x="1041" y="478"/>
                </a:lnTo>
                <a:close/>
                <a:moveTo>
                  <a:pt x="832" y="879"/>
                </a:moveTo>
                <a:lnTo>
                  <a:pt x="832" y="879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0" y="876"/>
                </a:lnTo>
                <a:lnTo>
                  <a:pt x="830" y="879"/>
                </a:lnTo>
                <a:lnTo>
                  <a:pt x="830" y="879"/>
                </a:lnTo>
                <a:lnTo>
                  <a:pt x="830" y="881"/>
                </a:lnTo>
                <a:lnTo>
                  <a:pt x="830" y="881"/>
                </a:lnTo>
                <a:lnTo>
                  <a:pt x="830" y="881"/>
                </a:lnTo>
                <a:lnTo>
                  <a:pt x="832" y="881"/>
                </a:lnTo>
                <a:lnTo>
                  <a:pt x="832" y="881"/>
                </a:lnTo>
                <a:lnTo>
                  <a:pt x="832" y="883"/>
                </a:lnTo>
                <a:lnTo>
                  <a:pt x="832" y="883"/>
                </a:lnTo>
                <a:lnTo>
                  <a:pt x="832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3"/>
                </a:lnTo>
                <a:lnTo>
                  <a:pt x="832" y="883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0" y="881"/>
                </a:lnTo>
                <a:lnTo>
                  <a:pt x="830" y="879"/>
                </a:lnTo>
                <a:lnTo>
                  <a:pt x="832" y="879"/>
                </a:lnTo>
                <a:close/>
                <a:moveTo>
                  <a:pt x="826" y="874"/>
                </a:moveTo>
                <a:lnTo>
                  <a:pt x="823" y="872"/>
                </a:lnTo>
                <a:lnTo>
                  <a:pt x="823" y="872"/>
                </a:lnTo>
                <a:lnTo>
                  <a:pt x="823" y="872"/>
                </a:lnTo>
                <a:lnTo>
                  <a:pt x="823" y="874"/>
                </a:lnTo>
                <a:lnTo>
                  <a:pt x="823" y="874"/>
                </a:lnTo>
                <a:lnTo>
                  <a:pt x="823" y="874"/>
                </a:lnTo>
                <a:lnTo>
                  <a:pt x="826" y="874"/>
                </a:lnTo>
                <a:lnTo>
                  <a:pt x="826" y="874"/>
                </a:lnTo>
                <a:lnTo>
                  <a:pt x="826" y="874"/>
                </a:lnTo>
                <a:close/>
                <a:moveTo>
                  <a:pt x="834" y="891"/>
                </a:moveTo>
                <a:lnTo>
                  <a:pt x="834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91"/>
                </a:lnTo>
                <a:lnTo>
                  <a:pt x="832" y="891"/>
                </a:lnTo>
                <a:lnTo>
                  <a:pt x="834" y="891"/>
                </a:lnTo>
                <a:lnTo>
                  <a:pt x="834" y="891"/>
                </a:lnTo>
                <a:close/>
                <a:moveTo>
                  <a:pt x="834" y="895"/>
                </a:move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3"/>
                </a:lnTo>
                <a:lnTo>
                  <a:pt x="834" y="893"/>
                </a:lnTo>
                <a:lnTo>
                  <a:pt x="834" y="893"/>
                </a:lnTo>
                <a:lnTo>
                  <a:pt x="834" y="895"/>
                </a:lnTo>
                <a:lnTo>
                  <a:pt x="832" y="895"/>
                </a:lnTo>
                <a:lnTo>
                  <a:pt x="834" y="895"/>
                </a:lnTo>
                <a:lnTo>
                  <a:pt x="834" y="895"/>
                </a:lnTo>
                <a:close/>
                <a:moveTo>
                  <a:pt x="1802" y="832"/>
                </a:moveTo>
                <a:lnTo>
                  <a:pt x="1802" y="832"/>
                </a:lnTo>
                <a:lnTo>
                  <a:pt x="1802" y="832"/>
                </a:lnTo>
                <a:lnTo>
                  <a:pt x="1802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2" y="832"/>
                </a:lnTo>
                <a:lnTo>
                  <a:pt x="1802" y="832"/>
                </a:lnTo>
                <a:close/>
                <a:moveTo>
                  <a:pt x="1823" y="851"/>
                </a:moveTo>
                <a:lnTo>
                  <a:pt x="1823" y="853"/>
                </a:lnTo>
                <a:lnTo>
                  <a:pt x="1821" y="851"/>
                </a:lnTo>
                <a:lnTo>
                  <a:pt x="1821" y="851"/>
                </a:lnTo>
                <a:lnTo>
                  <a:pt x="1821" y="853"/>
                </a:lnTo>
                <a:lnTo>
                  <a:pt x="1821" y="853"/>
                </a:lnTo>
                <a:lnTo>
                  <a:pt x="1821" y="856"/>
                </a:lnTo>
                <a:lnTo>
                  <a:pt x="1823" y="853"/>
                </a:lnTo>
                <a:lnTo>
                  <a:pt x="1825" y="853"/>
                </a:lnTo>
                <a:lnTo>
                  <a:pt x="1825" y="853"/>
                </a:lnTo>
                <a:lnTo>
                  <a:pt x="1825" y="851"/>
                </a:lnTo>
                <a:lnTo>
                  <a:pt x="1823" y="851"/>
                </a:lnTo>
                <a:close/>
                <a:moveTo>
                  <a:pt x="1817" y="413"/>
                </a:moveTo>
                <a:lnTo>
                  <a:pt x="1815" y="413"/>
                </a:lnTo>
                <a:lnTo>
                  <a:pt x="1812" y="415"/>
                </a:lnTo>
                <a:lnTo>
                  <a:pt x="1812" y="419"/>
                </a:lnTo>
                <a:lnTo>
                  <a:pt x="1812" y="422"/>
                </a:lnTo>
                <a:lnTo>
                  <a:pt x="1815" y="422"/>
                </a:lnTo>
                <a:lnTo>
                  <a:pt x="1815" y="424"/>
                </a:lnTo>
                <a:lnTo>
                  <a:pt x="1819" y="424"/>
                </a:lnTo>
                <a:lnTo>
                  <a:pt x="1823" y="424"/>
                </a:lnTo>
                <a:lnTo>
                  <a:pt x="1825" y="424"/>
                </a:lnTo>
                <a:lnTo>
                  <a:pt x="1827" y="426"/>
                </a:lnTo>
                <a:lnTo>
                  <a:pt x="1827" y="424"/>
                </a:lnTo>
                <a:lnTo>
                  <a:pt x="1829" y="426"/>
                </a:lnTo>
                <a:lnTo>
                  <a:pt x="1829" y="426"/>
                </a:lnTo>
                <a:lnTo>
                  <a:pt x="1831" y="426"/>
                </a:lnTo>
                <a:lnTo>
                  <a:pt x="1827" y="428"/>
                </a:lnTo>
                <a:lnTo>
                  <a:pt x="1825" y="428"/>
                </a:lnTo>
                <a:lnTo>
                  <a:pt x="1823" y="428"/>
                </a:lnTo>
                <a:lnTo>
                  <a:pt x="1823" y="428"/>
                </a:lnTo>
                <a:lnTo>
                  <a:pt x="1823" y="430"/>
                </a:lnTo>
                <a:lnTo>
                  <a:pt x="1825" y="430"/>
                </a:lnTo>
                <a:lnTo>
                  <a:pt x="1827" y="430"/>
                </a:lnTo>
                <a:lnTo>
                  <a:pt x="1829" y="432"/>
                </a:lnTo>
                <a:lnTo>
                  <a:pt x="1829" y="432"/>
                </a:lnTo>
                <a:lnTo>
                  <a:pt x="1831" y="432"/>
                </a:lnTo>
                <a:lnTo>
                  <a:pt x="1840" y="430"/>
                </a:lnTo>
                <a:lnTo>
                  <a:pt x="1844" y="430"/>
                </a:lnTo>
                <a:lnTo>
                  <a:pt x="1852" y="426"/>
                </a:lnTo>
                <a:lnTo>
                  <a:pt x="1854" y="424"/>
                </a:lnTo>
                <a:lnTo>
                  <a:pt x="1856" y="424"/>
                </a:lnTo>
                <a:lnTo>
                  <a:pt x="1856" y="422"/>
                </a:lnTo>
                <a:lnTo>
                  <a:pt x="1854" y="422"/>
                </a:lnTo>
                <a:lnTo>
                  <a:pt x="1854" y="422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7"/>
                </a:lnTo>
                <a:lnTo>
                  <a:pt x="1848" y="417"/>
                </a:lnTo>
                <a:lnTo>
                  <a:pt x="1844" y="415"/>
                </a:lnTo>
                <a:lnTo>
                  <a:pt x="1838" y="409"/>
                </a:lnTo>
                <a:lnTo>
                  <a:pt x="1835" y="407"/>
                </a:lnTo>
                <a:lnTo>
                  <a:pt x="1835" y="407"/>
                </a:lnTo>
                <a:lnTo>
                  <a:pt x="1825" y="405"/>
                </a:lnTo>
                <a:lnTo>
                  <a:pt x="1821" y="405"/>
                </a:lnTo>
                <a:lnTo>
                  <a:pt x="1815" y="407"/>
                </a:lnTo>
                <a:lnTo>
                  <a:pt x="1815" y="407"/>
                </a:lnTo>
                <a:lnTo>
                  <a:pt x="1815" y="409"/>
                </a:lnTo>
                <a:lnTo>
                  <a:pt x="1812" y="409"/>
                </a:lnTo>
                <a:lnTo>
                  <a:pt x="1812" y="409"/>
                </a:lnTo>
                <a:lnTo>
                  <a:pt x="1815" y="411"/>
                </a:lnTo>
                <a:lnTo>
                  <a:pt x="1815" y="411"/>
                </a:lnTo>
                <a:lnTo>
                  <a:pt x="1817" y="413"/>
                </a:lnTo>
                <a:lnTo>
                  <a:pt x="1821" y="415"/>
                </a:lnTo>
                <a:lnTo>
                  <a:pt x="1821" y="415"/>
                </a:lnTo>
                <a:lnTo>
                  <a:pt x="1817" y="413"/>
                </a:lnTo>
                <a:close/>
                <a:moveTo>
                  <a:pt x="1806" y="809"/>
                </a:moveTo>
                <a:lnTo>
                  <a:pt x="1806" y="809"/>
                </a:lnTo>
                <a:lnTo>
                  <a:pt x="1806" y="809"/>
                </a:lnTo>
                <a:lnTo>
                  <a:pt x="1806" y="809"/>
                </a:lnTo>
                <a:lnTo>
                  <a:pt x="1804" y="811"/>
                </a:lnTo>
                <a:lnTo>
                  <a:pt x="1804" y="811"/>
                </a:lnTo>
                <a:lnTo>
                  <a:pt x="1806" y="811"/>
                </a:lnTo>
                <a:lnTo>
                  <a:pt x="1806" y="809"/>
                </a:lnTo>
                <a:close/>
                <a:moveTo>
                  <a:pt x="1815" y="856"/>
                </a:move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3"/>
                </a:lnTo>
                <a:lnTo>
                  <a:pt x="1812" y="853"/>
                </a:lnTo>
                <a:lnTo>
                  <a:pt x="1812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7" y="856"/>
                </a:lnTo>
                <a:lnTo>
                  <a:pt x="1817" y="853"/>
                </a:lnTo>
                <a:lnTo>
                  <a:pt x="1817" y="853"/>
                </a:lnTo>
                <a:lnTo>
                  <a:pt x="1817" y="853"/>
                </a:lnTo>
                <a:lnTo>
                  <a:pt x="1815" y="856"/>
                </a:lnTo>
                <a:close/>
                <a:moveTo>
                  <a:pt x="1724" y="728"/>
                </a:moveTo>
                <a:lnTo>
                  <a:pt x="1722" y="728"/>
                </a:lnTo>
                <a:lnTo>
                  <a:pt x="1722" y="728"/>
                </a:lnTo>
                <a:lnTo>
                  <a:pt x="1722" y="728"/>
                </a:lnTo>
                <a:lnTo>
                  <a:pt x="1720" y="728"/>
                </a:lnTo>
                <a:lnTo>
                  <a:pt x="1720" y="730"/>
                </a:lnTo>
                <a:lnTo>
                  <a:pt x="1720" y="730"/>
                </a:lnTo>
                <a:lnTo>
                  <a:pt x="1722" y="730"/>
                </a:lnTo>
                <a:lnTo>
                  <a:pt x="1724" y="730"/>
                </a:lnTo>
                <a:lnTo>
                  <a:pt x="1724" y="730"/>
                </a:lnTo>
                <a:lnTo>
                  <a:pt x="1724" y="728"/>
                </a:lnTo>
                <a:lnTo>
                  <a:pt x="1724" y="728"/>
                </a:lnTo>
                <a:close/>
                <a:moveTo>
                  <a:pt x="828" y="874"/>
                </a:moveTo>
                <a:lnTo>
                  <a:pt x="828" y="874"/>
                </a:lnTo>
                <a:lnTo>
                  <a:pt x="828" y="874"/>
                </a:lnTo>
                <a:lnTo>
                  <a:pt x="828" y="874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4"/>
                </a:lnTo>
                <a:lnTo>
                  <a:pt x="828" y="874"/>
                </a:lnTo>
                <a:close/>
                <a:moveTo>
                  <a:pt x="1456" y="809"/>
                </a:moveTo>
                <a:lnTo>
                  <a:pt x="1456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7"/>
                </a:lnTo>
                <a:lnTo>
                  <a:pt x="1458" y="807"/>
                </a:lnTo>
                <a:lnTo>
                  <a:pt x="1458" y="807"/>
                </a:lnTo>
                <a:lnTo>
                  <a:pt x="1454" y="809"/>
                </a:lnTo>
                <a:lnTo>
                  <a:pt x="1454" y="809"/>
                </a:lnTo>
                <a:lnTo>
                  <a:pt x="1456" y="809"/>
                </a:lnTo>
                <a:close/>
                <a:moveTo>
                  <a:pt x="1798" y="342"/>
                </a:moveTo>
                <a:lnTo>
                  <a:pt x="1798" y="342"/>
                </a:lnTo>
                <a:lnTo>
                  <a:pt x="1800" y="342"/>
                </a:lnTo>
                <a:lnTo>
                  <a:pt x="1800" y="344"/>
                </a:lnTo>
                <a:lnTo>
                  <a:pt x="1800" y="344"/>
                </a:lnTo>
                <a:lnTo>
                  <a:pt x="1802" y="344"/>
                </a:lnTo>
                <a:lnTo>
                  <a:pt x="1802" y="344"/>
                </a:lnTo>
                <a:lnTo>
                  <a:pt x="1802" y="346"/>
                </a:lnTo>
                <a:lnTo>
                  <a:pt x="1804" y="346"/>
                </a:lnTo>
                <a:lnTo>
                  <a:pt x="1806" y="342"/>
                </a:lnTo>
                <a:lnTo>
                  <a:pt x="1808" y="342"/>
                </a:lnTo>
                <a:lnTo>
                  <a:pt x="1810" y="340"/>
                </a:lnTo>
                <a:lnTo>
                  <a:pt x="1810" y="338"/>
                </a:lnTo>
                <a:lnTo>
                  <a:pt x="1808" y="338"/>
                </a:lnTo>
                <a:lnTo>
                  <a:pt x="1808" y="338"/>
                </a:lnTo>
                <a:lnTo>
                  <a:pt x="1804" y="340"/>
                </a:lnTo>
                <a:lnTo>
                  <a:pt x="1804" y="340"/>
                </a:lnTo>
                <a:lnTo>
                  <a:pt x="1802" y="340"/>
                </a:lnTo>
                <a:lnTo>
                  <a:pt x="1802" y="340"/>
                </a:lnTo>
                <a:lnTo>
                  <a:pt x="1796" y="340"/>
                </a:lnTo>
                <a:lnTo>
                  <a:pt x="1796" y="340"/>
                </a:lnTo>
                <a:lnTo>
                  <a:pt x="1794" y="342"/>
                </a:lnTo>
                <a:lnTo>
                  <a:pt x="1794" y="342"/>
                </a:lnTo>
                <a:lnTo>
                  <a:pt x="1796" y="342"/>
                </a:lnTo>
                <a:lnTo>
                  <a:pt x="1798" y="342"/>
                </a:lnTo>
                <a:close/>
                <a:moveTo>
                  <a:pt x="1804" y="818"/>
                </a:moveTo>
                <a:lnTo>
                  <a:pt x="1804" y="818"/>
                </a:lnTo>
                <a:lnTo>
                  <a:pt x="1804" y="816"/>
                </a:lnTo>
                <a:lnTo>
                  <a:pt x="1802" y="818"/>
                </a:lnTo>
                <a:lnTo>
                  <a:pt x="1800" y="818"/>
                </a:lnTo>
                <a:lnTo>
                  <a:pt x="1802" y="818"/>
                </a:lnTo>
                <a:lnTo>
                  <a:pt x="1800" y="820"/>
                </a:lnTo>
                <a:lnTo>
                  <a:pt x="1798" y="818"/>
                </a:lnTo>
                <a:lnTo>
                  <a:pt x="1798" y="818"/>
                </a:lnTo>
                <a:lnTo>
                  <a:pt x="1796" y="818"/>
                </a:lnTo>
                <a:lnTo>
                  <a:pt x="1794" y="818"/>
                </a:lnTo>
                <a:lnTo>
                  <a:pt x="1789" y="820"/>
                </a:lnTo>
                <a:lnTo>
                  <a:pt x="1787" y="822"/>
                </a:lnTo>
                <a:lnTo>
                  <a:pt x="1787" y="822"/>
                </a:lnTo>
                <a:lnTo>
                  <a:pt x="1785" y="822"/>
                </a:lnTo>
                <a:lnTo>
                  <a:pt x="1785" y="826"/>
                </a:lnTo>
                <a:lnTo>
                  <a:pt x="1785" y="826"/>
                </a:lnTo>
                <a:lnTo>
                  <a:pt x="1783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30"/>
                </a:lnTo>
                <a:lnTo>
                  <a:pt x="1781" y="832"/>
                </a:lnTo>
                <a:lnTo>
                  <a:pt x="1779" y="832"/>
                </a:lnTo>
                <a:lnTo>
                  <a:pt x="1779" y="832"/>
                </a:lnTo>
                <a:lnTo>
                  <a:pt x="1777" y="835"/>
                </a:lnTo>
                <a:lnTo>
                  <a:pt x="1777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7" y="835"/>
                </a:lnTo>
                <a:lnTo>
                  <a:pt x="1777" y="837"/>
                </a:lnTo>
                <a:lnTo>
                  <a:pt x="1775" y="837"/>
                </a:lnTo>
                <a:lnTo>
                  <a:pt x="1775" y="839"/>
                </a:lnTo>
                <a:lnTo>
                  <a:pt x="1773" y="843"/>
                </a:lnTo>
                <a:lnTo>
                  <a:pt x="1773" y="847"/>
                </a:lnTo>
                <a:lnTo>
                  <a:pt x="1768" y="853"/>
                </a:lnTo>
                <a:lnTo>
                  <a:pt x="1768" y="853"/>
                </a:lnTo>
                <a:lnTo>
                  <a:pt x="1768" y="853"/>
                </a:lnTo>
                <a:lnTo>
                  <a:pt x="1771" y="856"/>
                </a:lnTo>
                <a:lnTo>
                  <a:pt x="1771" y="856"/>
                </a:lnTo>
                <a:lnTo>
                  <a:pt x="1771" y="858"/>
                </a:lnTo>
                <a:lnTo>
                  <a:pt x="1768" y="856"/>
                </a:lnTo>
                <a:lnTo>
                  <a:pt x="1766" y="856"/>
                </a:lnTo>
                <a:lnTo>
                  <a:pt x="1766" y="856"/>
                </a:lnTo>
                <a:lnTo>
                  <a:pt x="1764" y="858"/>
                </a:lnTo>
                <a:lnTo>
                  <a:pt x="1764" y="858"/>
                </a:lnTo>
                <a:lnTo>
                  <a:pt x="1764" y="860"/>
                </a:lnTo>
                <a:lnTo>
                  <a:pt x="1764" y="860"/>
                </a:lnTo>
                <a:lnTo>
                  <a:pt x="1766" y="862"/>
                </a:lnTo>
                <a:lnTo>
                  <a:pt x="1768" y="862"/>
                </a:lnTo>
                <a:lnTo>
                  <a:pt x="1768" y="862"/>
                </a:lnTo>
                <a:lnTo>
                  <a:pt x="1766" y="862"/>
                </a:lnTo>
                <a:lnTo>
                  <a:pt x="1766" y="864"/>
                </a:lnTo>
                <a:lnTo>
                  <a:pt x="1766" y="864"/>
                </a:lnTo>
                <a:lnTo>
                  <a:pt x="1766" y="866"/>
                </a:lnTo>
                <a:lnTo>
                  <a:pt x="1768" y="866"/>
                </a:lnTo>
                <a:lnTo>
                  <a:pt x="1766" y="866"/>
                </a:lnTo>
                <a:lnTo>
                  <a:pt x="1766" y="866"/>
                </a:lnTo>
                <a:lnTo>
                  <a:pt x="1764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0" y="866"/>
                </a:lnTo>
                <a:lnTo>
                  <a:pt x="1760" y="868"/>
                </a:lnTo>
                <a:lnTo>
                  <a:pt x="1758" y="870"/>
                </a:lnTo>
                <a:lnTo>
                  <a:pt x="1758" y="872"/>
                </a:lnTo>
                <a:lnTo>
                  <a:pt x="1758" y="872"/>
                </a:lnTo>
                <a:lnTo>
                  <a:pt x="1756" y="872"/>
                </a:lnTo>
                <a:lnTo>
                  <a:pt x="1754" y="872"/>
                </a:lnTo>
                <a:lnTo>
                  <a:pt x="1754" y="872"/>
                </a:lnTo>
                <a:lnTo>
                  <a:pt x="1754" y="870"/>
                </a:lnTo>
                <a:lnTo>
                  <a:pt x="1756" y="870"/>
                </a:lnTo>
                <a:lnTo>
                  <a:pt x="1756" y="870"/>
                </a:lnTo>
                <a:lnTo>
                  <a:pt x="1752" y="872"/>
                </a:lnTo>
                <a:lnTo>
                  <a:pt x="1750" y="874"/>
                </a:lnTo>
                <a:lnTo>
                  <a:pt x="1750" y="874"/>
                </a:lnTo>
                <a:lnTo>
                  <a:pt x="1754" y="874"/>
                </a:lnTo>
                <a:lnTo>
                  <a:pt x="1758" y="874"/>
                </a:lnTo>
                <a:lnTo>
                  <a:pt x="1758" y="874"/>
                </a:lnTo>
                <a:lnTo>
                  <a:pt x="1760" y="874"/>
                </a:lnTo>
                <a:lnTo>
                  <a:pt x="1762" y="874"/>
                </a:lnTo>
                <a:lnTo>
                  <a:pt x="1762" y="874"/>
                </a:lnTo>
                <a:lnTo>
                  <a:pt x="1760" y="876"/>
                </a:lnTo>
                <a:lnTo>
                  <a:pt x="1758" y="876"/>
                </a:lnTo>
                <a:lnTo>
                  <a:pt x="1758" y="879"/>
                </a:lnTo>
                <a:lnTo>
                  <a:pt x="1754" y="881"/>
                </a:lnTo>
                <a:lnTo>
                  <a:pt x="1750" y="885"/>
                </a:lnTo>
                <a:lnTo>
                  <a:pt x="1747" y="885"/>
                </a:lnTo>
                <a:lnTo>
                  <a:pt x="1747" y="887"/>
                </a:lnTo>
                <a:lnTo>
                  <a:pt x="1747" y="887"/>
                </a:lnTo>
                <a:lnTo>
                  <a:pt x="1747" y="889"/>
                </a:lnTo>
                <a:lnTo>
                  <a:pt x="1750" y="891"/>
                </a:lnTo>
                <a:lnTo>
                  <a:pt x="1750" y="891"/>
                </a:lnTo>
                <a:lnTo>
                  <a:pt x="1752" y="891"/>
                </a:lnTo>
                <a:lnTo>
                  <a:pt x="1754" y="891"/>
                </a:lnTo>
                <a:lnTo>
                  <a:pt x="1758" y="891"/>
                </a:lnTo>
                <a:lnTo>
                  <a:pt x="1760" y="891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4" y="889"/>
                </a:lnTo>
                <a:lnTo>
                  <a:pt x="1768" y="889"/>
                </a:lnTo>
                <a:lnTo>
                  <a:pt x="1768" y="889"/>
                </a:lnTo>
                <a:lnTo>
                  <a:pt x="1773" y="891"/>
                </a:lnTo>
                <a:lnTo>
                  <a:pt x="1775" y="891"/>
                </a:lnTo>
                <a:lnTo>
                  <a:pt x="1783" y="891"/>
                </a:lnTo>
                <a:lnTo>
                  <a:pt x="1785" y="891"/>
                </a:lnTo>
                <a:lnTo>
                  <a:pt x="1785" y="891"/>
                </a:lnTo>
                <a:lnTo>
                  <a:pt x="1789" y="891"/>
                </a:lnTo>
                <a:lnTo>
                  <a:pt x="1791" y="891"/>
                </a:lnTo>
                <a:lnTo>
                  <a:pt x="1794" y="891"/>
                </a:lnTo>
                <a:lnTo>
                  <a:pt x="1794" y="889"/>
                </a:lnTo>
                <a:lnTo>
                  <a:pt x="1794" y="887"/>
                </a:lnTo>
                <a:lnTo>
                  <a:pt x="1796" y="887"/>
                </a:lnTo>
                <a:lnTo>
                  <a:pt x="1796" y="889"/>
                </a:lnTo>
                <a:lnTo>
                  <a:pt x="1796" y="889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91"/>
                </a:lnTo>
                <a:lnTo>
                  <a:pt x="1796" y="893"/>
                </a:lnTo>
                <a:lnTo>
                  <a:pt x="1794" y="893"/>
                </a:lnTo>
                <a:lnTo>
                  <a:pt x="1796" y="893"/>
                </a:lnTo>
                <a:lnTo>
                  <a:pt x="1798" y="893"/>
                </a:lnTo>
                <a:lnTo>
                  <a:pt x="1800" y="893"/>
                </a:lnTo>
                <a:lnTo>
                  <a:pt x="1800" y="893"/>
                </a:lnTo>
                <a:lnTo>
                  <a:pt x="1802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1"/>
                </a:lnTo>
                <a:lnTo>
                  <a:pt x="1806" y="891"/>
                </a:lnTo>
                <a:lnTo>
                  <a:pt x="1806" y="889"/>
                </a:lnTo>
                <a:lnTo>
                  <a:pt x="1808" y="891"/>
                </a:lnTo>
                <a:lnTo>
                  <a:pt x="1810" y="891"/>
                </a:lnTo>
                <a:lnTo>
                  <a:pt x="1810" y="891"/>
                </a:lnTo>
                <a:lnTo>
                  <a:pt x="1812" y="891"/>
                </a:lnTo>
                <a:lnTo>
                  <a:pt x="1812" y="891"/>
                </a:lnTo>
                <a:lnTo>
                  <a:pt x="1815" y="889"/>
                </a:lnTo>
                <a:lnTo>
                  <a:pt x="1815" y="891"/>
                </a:lnTo>
                <a:lnTo>
                  <a:pt x="1812" y="891"/>
                </a:lnTo>
                <a:lnTo>
                  <a:pt x="1810" y="893"/>
                </a:lnTo>
                <a:lnTo>
                  <a:pt x="1808" y="893"/>
                </a:lnTo>
                <a:lnTo>
                  <a:pt x="1806" y="897"/>
                </a:lnTo>
                <a:lnTo>
                  <a:pt x="1804" y="897"/>
                </a:lnTo>
                <a:lnTo>
                  <a:pt x="1804" y="900"/>
                </a:lnTo>
                <a:lnTo>
                  <a:pt x="1802" y="900"/>
                </a:lnTo>
                <a:lnTo>
                  <a:pt x="1800" y="900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800" y="904"/>
                </a:lnTo>
                <a:lnTo>
                  <a:pt x="1802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6" y="904"/>
                </a:lnTo>
                <a:lnTo>
                  <a:pt x="1808" y="904"/>
                </a:lnTo>
                <a:lnTo>
                  <a:pt x="1808" y="902"/>
                </a:lnTo>
                <a:lnTo>
                  <a:pt x="1810" y="900"/>
                </a:lnTo>
                <a:lnTo>
                  <a:pt x="1810" y="900"/>
                </a:lnTo>
                <a:lnTo>
                  <a:pt x="1812" y="895"/>
                </a:lnTo>
                <a:lnTo>
                  <a:pt x="1815" y="895"/>
                </a:lnTo>
                <a:lnTo>
                  <a:pt x="1815" y="895"/>
                </a:lnTo>
                <a:lnTo>
                  <a:pt x="1817" y="895"/>
                </a:lnTo>
                <a:lnTo>
                  <a:pt x="1817" y="893"/>
                </a:lnTo>
                <a:lnTo>
                  <a:pt x="1819" y="891"/>
                </a:lnTo>
                <a:lnTo>
                  <a:pt x="1819" y="893"/>
                </a:lnTo>
                <a:lnTo>
                  <a:pt x="1817" y="895"/>
                </a:lnTo>
                <a:lnTo>
                  <a:pt x="1817" y="895"/>
                </a:lnTo>
                <a:lnTo>
                  <a:pt x="1819" y="895"/>
                </a:lnTo>
                <a:lnTo>
                  <a:pt x="1819" y="895"/>
                </a:lnTo>
                <a:lnTo>
                  <a:pt x="1819" y="893"/>
                </a:lnTo>
                <a:lnTo>
                  <a:pt x="1819" y="891"/>
                </a:lnTo>
                <a:lnTo>
                  <a:pt x="1823" y="889"/>
                </a:lnTo>
                <a:lnTo>
                  <a:pt x="1823" y="887"/>
                </a:lnTo>
                <a:lnTo>
                  <a:pt x="1823" y="887"/>
                </a:lnTo>
                <a:lnTo>
                  <a:pt x="1825" y="887"/>
                </a:lnTo>
                <a:lnTo>
                  <a:pt x="1825" y="889"/>
                </a:lnTo>
                <a:lnTo>
                  <a:pt x="1827" y="891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5"/>
                </a:lnTo>
                <a:lnTo>
                  <a:pt x="1825" y="897"/>
                </a:lnTo>
                <a:lnTo>
                  <a:pt x="1825" y="900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6"/>
                </a:lnTo>
                <a:lnTo>
                  <a:pt x="1823" y="906"/>
                </a:lnTo>
                <a:lnTo>
                  <a:pt x="1825" y="906"/>
                </a:lnTo>
                <a:lnTo>
                  <a:pt x="1825" y="906"/>
                </a:lnTo>
                <a:lnTo>
                  <a:pt x="1827" y="904"/>
                </a:lnTo>
                <a:lnTo>
                  <a:pt x="1829" y="902"/>
                </a:lnTo>
                <a:lnTo>
                  <a:pt x="1829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2"/>
                </a:lnTo>
                <a:lnTo>
                  <a:pt x="1831" y="904"/>
                </a:lnTo>
                <a:lnTo>
                  <a:pt x="1831" y="904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3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40" y="908"/>
                </a:lnTo>
                <a:lnTo>
                  <a:pt x="1840" y="908"/>
                </a:lnTo>
                <a:lnTo>
                  <a:pt x="1840" y="906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0"/>
                </a:lnTo>
                <a:lnTo>
                  <a:pt x="1844" y="895"/>
                </a:lnTo>
                <a:lnTo>
                  <a:pt x="1844" y="893"/>
                </a:lnTo>
                <a:lnTo>
                  <a:pt x="1844" y="891"/>
                </a:lnTo>
                <a:lnTo>
                  <a:pt x="1844" y="891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2" y="889"/>
                </a:lnTo>
                <a:lnTo>
                  <a:pt x="1842" y="891"/>
                </a:lnTo>
                <a:lnTo>
                  <a:pt x="1840" y="891"/>
                </a:lnTo>
                <a:lnTo>
                  <a:pt x="1840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1"/>
                </a:lnTo>
                <a:lnTo>
                  <a:pt x="1838" y="889"/>
                </a:lnTo>
                <a:lnTo>
                  <a:pt x="1838" y="887"/>
                </a:lnTo>
                <a:lnTo>
                  <a:pt x="1840" y="885"/>
                </a:lnTo>
                <a:lnTo>
                  <a:pt x="1840" y="883"/>
                </a:lnTo>
                <a:lnTo>
                  <a:pt x="1842" y="883"/>
                </a:lnTo>
                <a:lnTo>
                  <a:pt x="1842" y="883"/>
                </a:lnTo>
                <a:lnTo>
                  <a:pt x="1842" y="881"/>
                </a:lnTo>
                <a:lnTo>
                  <a:pt x="1842" y="881"/>
                </a:lnTo>
                <a:lnTo>
                  <a:pt x="1840" y="883"/>
                </a:lnTo>
                <a:lnTo>
                  <a:pt x="1835" y="885"/>
                </a:lnTo>
                <a:lnTo>
                  <a:pt x="1833" y="889"/>
                </a:lnTo>
                <a:lnTo>
                  <a:pt x="1831" y="889"/>
                </a:lnTo>
                <a:lnTo>
                  <a:pt x="1829" y="891"/>
                </a:lnTo>
                <a:lnTo>
                  <a:pt x="1829" y="891"/>
                </a:lnTo>
                <a:lnTo>
                  <a:pt x="1829" y="889"/>
                </a:lnTo>
                <a:lnTo>
                  <a:pt x="1827" y="889"/>
                </a:lnTo>
                <a:lnTo>
                  <a:pt x="1827" y="887"/>
                </a:lnTo>
                <a:lnTo>
                  <a:pt x="1827" y="887"/>
                </a:lnTo>
                <a:lnTo>
                  <a:pt x="1829" y="885"/>
                </a:lnTo>
                <a:lnTo>
                  <a:pt x="1831" y="885"/>
                </a:lnTo>
                <a:lnTo>
                  <a:pt x="1831" y="883"/>
                </a:lnTo>
                <a:lnTo>
                  <a:pt x="1831" y="883"/>
                </a:lnTo>
                <a:lnTo>
                  <a:pt x="1829" y="883"/>
                </a:lnTo>
                <a:lnTo>
                  <a:pt x="1827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31" y="883"/>
                </a:lnTo>
                <a:lnTo>
                  <a:pt x="1831" y="883"/>
                </a:lnTo>
                <a:lnTo>
                  <a:pt x="1831" y="881"/>
                </a:lnTo>
                <a:lnTo>
                  <a:pt x="1831" y="881"/>
                </a:lnTo>
                <a:lnTo>
                  <a:pt x="1831" y="881"/>
                </a:lnTo>
                <a:lnTo>
                  <a:pt x="1833" y="879"/>
                </a:lnTo>
                <a:lnTo>
                  <a:pt x="1835" y="876"/>
                </a:lnTo>
                <a:lnTo>
                  <a:pt x="1835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2"/>
                </a:lnTo>
                <a:lnTo>
                  <a:pt x="1840" y="872"/>
                </a:lnTo>
                <a:lnTo>
                  <a:pt x="1840" y="872"/>
                </a:lnTo>
                <a:lnTo>
                  <a:pt x="1838" y="872"/>
                </a:lnTo>
                <a:lnTo>
                  <a:pt x="1838" y="872"/>
                </a:lnTo>
                <a:lnTo>
                  <a:pt x="1835" y="874"/>
                </a:lnTo>
                <a:lnTo>
                  <a:pt x="1835" y="874"/>
                </a:lnTo>
                <a:lnTo>
                  <a:pt x="1833" y="874"/>
                </a:lnTo>
                <a:lnTo>
                  <a:pt x="1831" y="874"/>
                </a:lnTo>
                <a:lnTo>
                  <a:pt x="1831" y="874"/>
                </a:lnTo>
                <a:lnTo>
                  <a:pt x="1829" y="874"/>
                </a:lnTo>
                <a:lnTo>
                  <a:pt x="1829" y="876"/>
                </a:lnTo>
                <a:lnTo>
                  <a:pt x="1827" y="876"/>
                </a:lnTo>
                <a:lnTo>
                  <a:pt x="1827" y="876"/>
                </a:lnTo>
                <a:lnTo>
                  <a:pt x="1823" y="876"/>
                </a:lnTo>
                <a:lnTo>
                  <a:pt x="1823" y="876"/>
                </a:lnTo>
                <a:lnTo>
                  <a:pt x="1825" y="876"/>
                </a:lnTo>
                <a:lnTo>
                  <a:pt x="1827" y="874"/>
                </a:lnTo>
                <a:lnTo>
                  <a:pt x="1829" y="874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0"/>
                </a:lnTo>
                <a:lnTo>
                  <a:pt x="1827" y="872"/>
                </a:lnTo>
                <a:lnTo>
                  <a:pt x="1825" y="870"/>
                </a:lnTo>
                <a:lnTo>
                  <a:pt x="1825" y="870"/>
                </a:lnTo>
                <a:lnTo>
                  <a:pt x="1825" y="870"/>
                </a:lnTo>
                <a:lnTo>
                  <a:pt x="1827" y="870"/>
                </a:lnTo>
                <a:lnTo>
                  <a:pt x="1827" y="870"/>
                </a:lnTo>
                <a:lnTo>
                  <a:pt x="1827" y="868"/>
                </a:lnTo>
                <a:lnTo>
                  <a:pt x="1827" y="868"/>
                </a:lnTo>
                <a:lnTo>
                  <a:pt x="1823" y="870"/>
                </a:lnTo>
                <a:lnTo>
                  <a:pt x="1823" y="870"/>
                </a:lnTo>
                <a:lnTo>
                  <a:pt x="1827" y="868"/>
                </a:lnTo>
                <a:lnTo>
                  <a:pt x="1827" y="866"/>
                </a:lnTo>
                <a:lnTo>
                  <a:pt x="1827" y="866"/>
                </a:lnTo>
                <a:lnTo>
                  <a:pt x="1827" y="866"/>
                </a:lnTo>
                <a:lnTo>
                  <a:pt x="1829" y="864"/>
                </a:lnTo>
                <a:lnTo>
                  <a:pt x="1829" y="864"/>
                </a:lnTo>
                <a:lnTo>
                  <a:pt x="1831" y="862"/>
                </a:lnTo>
                <a:lnTo>
                  <a:pt x="1831" y="862"/>
                </a:lnTo>
                <a:lnTo>
                  <a:pt x="1831" y="860"/>
                </a:lnTo>
                <a:lnTo>
                  <a:pt x="1831" y="860"/>
                </a:lnTo>
                <a:lnTo>
                  <a:pt x="1829" y="858"/>
                </a:lnTo>
                <a:lnTo>
                  <a:pt x="1827" y="858"/>
                </a:lnTo>
                <a:lnTo>
                  <a:pt x="1825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19" y="858"/>
                </a:lnTo>
                <a:lnTo>
                  <a:pt x="1819" y="860"/>
                </a:lnTo>
                <a:lnTo>
                  <a:pt x="1819" y="860"/>
                </a:lnTo>
                <a:lnTo>
                  <a:pt x="1819" y="858"/>
                </a:lnTo>
                <a:lnTo>
                  <a:pt x="1819" y="858"/>
                </a:lnTo>
                <a:lnTo>
                  <a:pt x="1819" y="856"/>
                </a:lnTo>
                <a:lnTo>
                  <a:pt x="1819" y="856"/>
                </a:lnTo>
                <a:lnTo>
                  <a:pt x="1817" y="856"/>
                </a:lnTo>
                <a:lnTo>
                  <a:pt x="1817" y="858"/>
                </a:lnTo>
                <a:lnTo>
                  <a:pt x="1815" y="858"/>
                </a:lnTo>
                <a:lnTo>
                  <a:pt x="1815" y="860"/>
                </a:lnTo>
                <a:lnTo>
                  <a:pt x="1812" y="860"/>
                </a:lnTo>
                <a:lnTo>
                  <a:pt x="1812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4"/>
                </a:lnTo>
                <a:lnTo>
                  <a:pt x="1808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2"/>
                </a:lnTo>
                <a:lnTo>
                  <a:pt x="1806" y="860"/>
                </a:lnTo>
                <a:lnTo>
                  <a:pt x="1808" y="860"/>
                </a:lnTo>
                <a:lnTo>
                  <a:pt x="1808" y="858"/>
                </a:lnTo>
                <a:lnTo>
                  <a:pt x="1808" y="856"/>
                </a:lnTo>
                <a:lnTo>
                  <a:pt x="1808" y="856"/>
                </a:lnTo>
                <a:lnTo>
                  <a:pt x="1806" y="856"/>
                </a:lnTo>
                <a:lnTo>
                  <a:pt x="1806" y="856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6"/>
                </a:lnTo>
                <a:lnTo>
                  <a:pt x="1804" y="858"/>
                </a:lnTo>
                <a:lnTo>
                  <a:pt x="1802" y="858"/>
                </a:lnTo>
                <a:lnTo>
                  <a:pt x="1800" y="856"/>
                </a:lnTo>
                <a:lnTo>
                  <a:pt x="1796" y="858"/>
                </a:lnTo>
                <a:lnTo>
                  <a:pt x="1796" y="858"/>
                </a:lnTo>
                <a:lnTo>
                  <a:pt x="1798" y="856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6" y="853"/>
                </a:lnTo>
                <a:lnTo>
                  <a:pt x="1796" y="853"/>
                </a:lnTo>
                <a:lnTo>
                  <a:pt x="1794" y="853"/>
                </a:lnTo>
                <a:lnTo>
                  <a:pt x="1796" y="851"/>
                </a:lnTo>
                <a:lnTo>
                  <a:pt x="1800" y="849"/>
                </a:lnTo>
                <a:lnTo>
                  <a:pt x="1802" y="849"/>
                </a:lnTo>
                <a:lnTo>
                  <a:pt x="1804" y="847"/>
                </a:lnTo>
                <a:lnTo>
                  <a:pt x="1804" y="847"/>
                </a:lnTo>
                <a:lnTo>
                  <a:pt x="1804" y="847"/>
                </a:lnTo>
                <a:lnTo>
                  <a:pt x="1802" y="847"/>
                </a:lnTo>
                <a:lnTo>
                  <a:pt x="1800" y="847"/>
                </a:lnTo>
                <a:lnTo>
                  <a:pt x="1798" y="847"/>
                </a:lnTo>
                <a:lnTo>
                  <a:pt x="1798" y="847"/>
                </a:lnTo>
                <a:lnTo>
                  <a:pt x="1796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6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1" y="847"/>
                </a:lnTo>
                <a:lnTo>
                  <a:pt x="1791" y="847"/>
                </a:lnTo>
                <a:lnTo>
                  <a:pt x="1789" y="849"/>
                </a:lnTo>
                <a:lnTo>
                  <a:pt x="1789" y="849"/>
                </a:lnTo>
                <a:lnTo>
                  <a:pt x="1787" y="851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1"/>
                </a:lnTo>
                <a:lnTo>
                  <a:pt x="1785" y="851"/>
                </a:lnTo>
                <a:lnTo>
                  <a:pt x="1783" y="851"/>
                </a:lnTo>
                <a:lnTo>
                  <a:pt x="1785" y="851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7"/>
                </a:lnTo>
                <a:lnTo>
                  <a:pt x="1785" y="847"/>
                </a:lnTo>
                <a:lnTo>
                  <a:pt x="1787" y="845"/>
                </a:lnTo>
                <a:lnTo>
                  <a:pt x="1789" y="843"/>
                </a:lnTo>
                <a:lnTo>
                  <a:pt x="1789" y="841"/>
                </a:lnTo>
                <a:lnTo>
                  <a:pt x="1789" y="841"/>
                </a:lnTo>
                <a:lnTo>
                  <a:pt x="1789" y="839"/>
                </a:lnTo>
                <a:lnTo>
                  <a:pt x="1791" y="839"/>
                </a:lnTo>
                <a:lnTo>
                  <a:pt x="1794" y="837"/>
                </a:lnTo>
                <a:lnTo>
                  <a:pt x="1794" y="835"/>
                </a:lnTo>
                <a:lnTo>
                  <a:pt x="1796" y="832"/>
                </a:lnTo>
                <a:lnTo>
                  <a:pt x="1796" y="832"/>
                </a:lnTo>
                <a:lnTo>
                  <a:pt x="1796" y="832"/>
                </a:lnTo>
                <a:lnTo>
                  <a:pt x="1798" y="830"/>
                </a:lnTo>
                <a:lnTo>
                  <a:pt x="1798" y="830"/>
                </a:lnTo>
                <a:lnTo>
                  <a:pt x="1800" y="828"/>
                </a:lnTo>
                <a:lnTo>
                  <a:pt x="1800" y="826"/>
                </a:lnTo>
                <a:lnTo>
                  <a:pt x="1800" y="826"/>
                </a:lnTo>
                <a:lnTo>
                  <a:pt x="1800" y="824"/>
                </a:lnTo>
                <a:lnTo>
                  <a:pt x="1800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6" y="824"/>
                </a:lnTo>
                <a:lnTo>
                  <a:pt x="1796" y="824"/>
                </a:lnTo>
                <a:lnTo>
                  <a:pt x="1796" y="822"/>
                </a:lnTo>
                <a:lnTo>
                  <a:pt x="1796" y="822"/>
                </a:lnTo>
                <a:lnTo>
                  <a:pt x="1798" y="822"/>
                </a:lnTo>
                <a:lnTo>
                  <a:pt x="1800" y="822"/>
                </a:lnTo>
                <a:lnTo>
                  <a:pt x="1802" y="820"/>
                </a:lnTo>
                <a:lnTo>
                  <a:pt x="1802" y="820"/>
                </a:lnTo>
                <a:lnTo>
                  <a:pt x="1804" y="820"/>
                </a:lnTo>
                <a:lnTo>
                  <a:pt x="1804" y="818"/>
                </a:lnTo>
                <a:lnTo>
                  <a:pt x="1804" y="818"/>
                </a:lnTo>
                <a:close/>
                <a:moveTo>
                  <a:pt x="1475" y="1596"/>
                </a:move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6"/>
                </a:lnTo>
                <a:lnTo>
                  <a:pt x="1475" y="1596"/>
                </a:lnTo>
                <a:close/>
                <a:moveTo>
                  <a:pt x="1525" y="2336"/>
                </a:moveTo>
                <a:lnTo>
                  <a:pt x="1525" y="2338"/>
                </a:lnTo>
                <a:lnTo>
                  <a:pt x="1527" y="2338"/>
                </a:lnTo>
                <a:lnTo>
                  <a:pt x="1530" y="2338"/>
                </a:lnTo>
                <a:lnTo>
                  <a:pt x="1530" y="2338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4"/>
                </a:lnTo>
                <a:lnTo>
                  <a:pt x="1532" y="2334"/>
                </a:lnTo>
                <a:lnTo>
                  <a:pt x="1532" y="2329"/>
                </a:lnTo>
                <a:lnTo>
                  <a:pt x="1532" y="2327"/>
                </a:lnTo>
                <a:lnTo>
                  <a:pt x="1530" y="2327"/>
                </a:lnTo>
                <a:lnTo>
                  <a:pt x="1530" y="2329"/>
                </a:lnTo>
                <a:lnTo>
                  <a:pt x="1527" y="2329"/>
                </a:lnTo>
                <a:lnTo>
                  <a:pt x="1527" y="2331"/>
                </a:lnTo>
                <a:lnTo>
                  <a:pt x="1527" y="2334"/>
                </a:lnTo>
                <a:lnTo>
                  <a:pt x="1525" y="2336"/>
                </a:lnTo>
                <a:lnTo>
                  <a:pt x="1525" y="2336"/>
                </a:lnTo>
                <a:close/>
                <a:moveTo>
                  <a:pt x="1538" y="2302"/>
                </a:moveTo>
                <a:lnTo>
                  <a:pt x="1536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6" y="2306"/>
                </a:lnTo>
                <a:lnTo>
                  <a:pt x="1536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2"/>
                </a:lnTo>
                <a:lnTo>
                  <a:pt x="1538" y="2302"/>
                </a:lnTo>
                <a:close/>
                <a:moveTo>
                  <a:pt x="830" y="872"/>
                </a:moveTo>
                <a:lnTo>
                  <a:pt x="830" y="872"/>
                </a:lnTo>
                <a:lnTo>
                  <a:pt x="828" y="870"/>
                </a:lnTo>
                <a:lnTo>
                  <a:pt x="828" y="870"/>
                </a:lnTo>
                <a:lnTo>
                  <a:pt x="826" y="872"/>
                </a:lnTo>
                <a:lnTo>
                  <a:pt x="826" y="872"/>
                </a:lnTo>
                <a:lnTo>
                  <a:pt x="826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30" y="872"/>
                </a:lnTo>
                <a:close/>
                <a:moveTo>
                  <a:pt x="1448" y="1673"/>
                </a:moveTo>
                <a:lnTo>
                  <a:pt x="1448" y="1671"/>
                </a:lnTo>
                <a:lnTo>
                  <a:pt x="1448" y="1671"/>
                </a:lnTo>
                <a:lnTo>
                  <a:pt x="1448" y="1671"/>
                </a:lnTo>
                <a:lnTo>
                  <a:pt x="1450" y="1671"/>
                </a:lnTo>
                <a:lnTo>
                  <a:pt x="1448" y="1669"/>
                </a:lnTo>
                <a:lnTo>
                  <a:pt x="1448" y="1669"/>
                </a:lnTo>
                <a:lnTo>
                  <a:pt x="1446" y="1669"/>
                </a:lnTo>
                <a:lnTo>
                  <a:pt x="1446" y="1671"/>
                </a:lnTo>
                <a:lnTo>
                  <a:pt x="1446" y="1671"/>
                </a:lnTo>
                <a:lnTo>
                  <a:pt x="1446" y="1673"/>
                </a:lnTo>
                <a:lnTo>
                  <a:pt x="1446" y="1673"/>
                </a:lnTo>
                <a:lnTo>
                  <a:pt x="1446" y="1675"/>
                </a:lnTo>
                <a:lnTo>
                  <a:pt x="1446" y="1675"/>
                </a:lnTo>
                <a:lnTo>
                  <a:pt x="1448" y="1673"/>
                </a:lnTo>
                <a:close/>
                <a:moveTo>
                  <a:pt x="1463" y="1512"/>
                </a:moveTo>
                <a:lnTo>
                  <a:pt x="1463" y="1512"/>
                </a:lnTo>
                <a:lnTo>
                  <a:pt x="1460" y="1512"/>
                </a:lnTo>
                <a:lnTo>
                  <a:pt x="1463" y="1514"/>
                </a:lnTo>
                <a:lnTo>
                  <a:pt x="1463" y="1512"/>
                </a:lnTo>
                <a:lnTo>
                  <a:pt x="1463" y="1512"/>
                </a:lnTo>
                <a:close/>
                <a:moveTo>
                  <a:pt x="1532" y="2292"/>
                </a:moveTo>
                <a:lnTo>
                  <a:pt x="1530" y="2292"/>
                </a:lnTo>
                <a:lnTo>
                  <a:pt x="1530" y="2294"/>
                </a:lnTo>
                <a:lnTo>
                  <a:pt x="1530" y="2294"/>
                </a:lnTo>
                <a:lnTo>
                  <a:pt x="1532" y="2294"/>
                </a:lnTo>
                <a:lnTo>
                  <a:pt x="1534" y="2296"/>
                </a:lnTo>
                <a:lnTo>
                  <a:pt x="1536" y="2296"/>
                </a:lnTo>
                <a:lnTo>
                  <a:pt x="1536" y="2296"/>
                </a:lnTo>
                <a:lnTo>
                  <a:pt x="1538" y="2296"/>
                </a:lnTo>
                <a:lnTo>
                  <a:pt x="1538" y="2296"/>
                </a:lnTo>
                <a:lnTo>
                  <a:pt x="1540" y="2294"/>
                </a:lnTo>
                <a:lnTo>
                  <a:pt x="1540" y="2292"/>
                </a:lnTo>
                <a:lnTo>
                  <a:pt x="1540" y="2292"/>
                </a:lnTo>
                <a:lnTo>
                  <a:pt x="1542" y="2290"/>
                </a:lnTo>
                <a:lnTo>
                  <a:pt x="1544" y="2290"/>
                </a:lnTo>
                <a:lnTo>
                  <a:pt x="1544" y="2287"/>
                </a:lnTo>
                <a:lnTo>
                  <a:pt x="1542" y="2287"/>
                </a:lnTo>
                <a:lnTo>
                  <a:pt x="1542" y="2285"/>
                </a:lnTo>
                <a:lnTo>
                  <a:pt x="1540" y="2283"/>
                </a:lnTo>
                <a:lnTo>
                  <a:pt x="1540" y="2283"/>
                </a:lnTo>
                <a:lnTo>
                  <a:pt x="1538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2" y="2281"/>
                </a:lnTo>
                <a:lnTo>
                  <a:pt x="1544" y="2279"/>
                </a:lnTo>
                <a:lnTo>
                  <a:pt x="1542" y="2279"/>
                </a:lnTo>
                <a:lnTo>
                  <a:pt x="1542" y="2277"/>
                </a:lnTo>
                <a:lnTo>
                  <a:pt x="1544" y="2277"/>
                </a:lnTo>
                <a:lnTo>
                  <a:pt x="1544" y="2275"/>
                </a:lnTo>
                <a:lnTo>
                  <a:pt x="1544" y="2275"/>
                </a:lnTo>
                <a:lnTo>
                  <a:pt x="1544" y="2273"/>
                </a:lnTo>
                <a:lnTo>
                  <a:pt x="1542" y="2271"/>
                </a:lnTo>
                <a:lnTo>
                  <a:pt x="1542" y="2271"/>
                </a:lnTo>
                <a:lnTo>
                  <a:pt x="1540" y="2271"/>
                </a:lnTo>
                <a:lnTo>
                  <a:pt x="1536" y="2269"/>
                </a:lnTo>
                <a:lnTo>
                  <a:pt x="1534" y="2269"/>
                </a:lnTo>
                <a:lnTo>
                  <a:pt x="1536" y="2269"/>
                </a:lnTo>
                <a:lnTo>
                  <a:pt x="1536" y="2271"/>
                </a:lnTo>
                <a:lnTo>
                  <a:pt x="1536" y="2273"/>
                </a:lnTo>
                <a:lnTo>
                  <a:pt x="1534" y="2273"/>
                </a:lnTo>
                <a:lnTo>
                  <a:pt x="1534" y="2273"/>
                </a:lnTo>
                <a:lnTo>
                  <a:pt x="1534" y="2275"/>
                </a:lnTo>
                <a:lnTo>
                  <a:pt x="1534" y="2277"/>
                </a:lnTo>
                <a:lnTo>
                  <a:pt x="1534" y="2277"/>
                </a:lnTo>
                <a:lnTo>
                  <a:pt x="1534" y="2279"/>
                </a:lnTo>
                <a:lnTo>
                  <a:pt x="1534" y="2279"/>
                </a:lnTo>
                <a:lnTo>
                  <a:pt x="1534" y="2281"/>
                </a:lnTo>
                <a:lnTo>
                  <a:pt x="1534" y="2281"/>
                </a:lnTo>
                <a:lnTo>
                  <a:pt x="1532" y="2287"/>
                </a:lnTo>
                <a:lnTo>
                  <a:pt x="1532" y="2292"/>
                </a:lnTo>
                <a:close/>
                <a:moveTo>
                  <a:pt x="1540" y="2317"/>
                </a:moveTo>
                <a:lnTo>
                  <a:pt x="1540" y="2317"/>
                </a:lnTo>
                <a:lnTo>
                  <a:pt x="1538" y="2317"/>
                </a:lnTo>
                <a:lnTo>
                  <a:pt x="1538" y="2317"/>
                </a:lnTo>
                <a:lnTo>
                  <a:pt x="1538" y="2319"/>
                </a:lnTo>
                <a:lnTo>
                  <a:pt x="1538" y="2319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2" y="2321"/>
                </a:lnTo>
                <a:lnTo>
                  <a:pt x="1540" y="2319"/>
                </a:lnTo>
                <a:lnTo>
                  <a:pt x="1540" y="2317"/>
                </a:lnTo>
                <a:lnTo>
                  <a:pt x="1540" y="2317"/>
                </a:lnTo>
                <a:close/>
                <a:moveTo>
                  <a:pt x="1527" y="2319"/>
                </a:moveTo>
                <a:lnTo>
                  <a:pt x="1530" y="2321"/>
                </a:lnTo>
                <a:lnTo>
                  <a:pt x="1530" y="2323"/>
                </a:lnTo>
                <a:lnTo>
                  <a:pt x="1532" y="2325"/>
                </a:lnTo>
                <a:lnTo>
                  <a:pt x="1534" y="2327"/>
                </a:lnTo>
                <a:lnTo>
                  <a:pt x="1534" y="2327"/>
                </a:lnTo>
                <a:lnTo>
                  <a:pt x="1534" y="2329"/>
                </a:lnTo>
                <a:lnTo>
                  <a:pt x="1536" y="2331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40" y="2329"/>
                </a:lnTo>
                <a:lnTo>
                  <a:pt x="1540" y="2327"/>
                </a:lnTo>
                <a:lnTo>
                  <a:pt x="1540" y="2327"/>
                </a:lnTo>
                <a:lnTo>
                  <a:pt x="1540" y="2327"/>
                </a:lnTo>
                <a:lnTo>
                  <a:pt x="1538" y="2325"/>
                </a:lnTo>
                <a:lnTo>
                  <a:pt x="1538" y="2323"/>
                </a:lnTo>
                <a:lnTo>
                  <a:pt x="1538" y="2323"/>
                </a:lnTo>
                <a:lnTo>
                  <a:pt x="1538" y="2321"/>
                </a:lnTo>
                <a:lnTo>
                  <a:pt x="1538" y="2319"/>
                </a:lnTo>
                <a:lnTo>
                  <a:pt x="1536" y="2319"/>
                </a:lnTo>
                <a:lnTo>
                  <a:pt x="1536" y="2317"/>
                </a:lnTo>
                <a:lnTo>
                  <a:pt x="1536" y="2317"/>
                </a:lnTo>
                <a:lnTo>
                  <a:pt x="1536" y="2315"/>
                </a:lnTo>
                <a:lnTo>
                  <a:pt x="1538" y="2315"/>
                </a:lnTo>
                <a:lnTo>
                  <a:pt x="1538" y="2315"/>
                </a:lnTo>
                <a:lnTo>
                  <a:pt x="1540" y="2313"/>
                </a:lnTo>
                <a:lnTo>
                  <a:pt x="1540" y="2313"/>
                </a:lnTo>
                <a:lnTo>
                  <a:pt x="1540" y="2310"/>
                </a:lnTo>
                <a:lnTo>
                  <a:pt x="1538" y="2310"/>
                </a:lnTo>
                <a:lnTo>
                  <a:pt x="1538" y="2310"/>
                </a:lnTo>
                <a:lnTo>
                  <a:pt x="1538" y="2308"/>
                </a:lnTo>
                <a:lnTo>
                  <a:pt x="1536" y="2308"/>
                </a:lnTo>
                <a:lnTo>
                  <a:pt x="1534" y="2310"/>
                </a:lnTo>
                <a:lnTo>
                  <a:pt x="1534" y="2310"/>
                </a:lnTo>
                <a:lnTo>
                  <a:pt x="1534" y="2313"/>
                </a:lnTo>
                <a:lnTo>
                  <a:pt x="1534" y="2315"/>
                </a:lnTo>
                <a:lnTo>
                  <a:pt x="1532" y="2315"/>
                </a:lnTo>
                <a:lnTo>
                  <a:pt x="1532" y="2315"/>
                </a:lnTo>
                <a:lnTo>
                  <a:pt x="1530" y="2315"/>
                </a:lnTo>
                <a:lnTo>
                  <a:pt x="1527" y="2315"/>
                </a:lnTo>
                <a:lnTo>
                  <a:pt x="1530" y="2317"/>
                </a:lnTo>
                <a:lnTo>
                  <a:pt x="1527" y="2319"/>
                </a:lnTo>
                <a:lnTo>
                  <a:pt x="1527" y="2319"/>
                </a:lnTo>
                <a:close/>
                <a:moveTo>
                  <a:pt x="1546" y="2317"/>
                </a:moveTo>
                <a:lnTo>
                  <a:pt x="1544" y="2317"/>
                </a:lnTo>
                <a:lnTo>
                  <a:pt x="1544" y="2319"/>
                </a:lnTo>
                <a:lnTo>
                  <a:pt x="1544" y="2319"/>
                </a:lnTo>
                <a:lnTo>
                  <a:pt x="1544" y="2321"/>
                </a:lnTo>
                <a:lnTo>
                  <a:pt x="1544" y="2321"/>
                </a:lnTo>
                <a:lnTo>
                  <a:pt x="1546" y="2321"/>
                </a:lnTo>
                <a:lnTo>
                  <a:pt x="1551" y="2321"/>
                </a:lnTo>
                <a:lnTo>
                  <a:pt x="1553" y="2319"/>
                </a:lnTo>
                <a:lnTo>
                  <a:pt x="1553" y="2319"/>
                </a:lnTo>
                <a:lnTo>
                  <a:pt x="1553" y="2317"/>
                </a:lnTo>
                <a:lnTo>
                  <a:pt x="1553" y="2315"/>
                </a:lnTo>
                <a:lnTo>
                  <a:pt x="1553" y="2315"/>
                </a:lnTo>
                <a:lnTo>
                  <a:pt x="1551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5"/>
                </a:lnTo>
                <a:lnTo>
                  <a:pt x="1546" y="2315"/>
                </a:lnTo>
                <a:lnTo>
                  <a:pt x="1546" y="2317"/>
                </a:lnTo>
                <a:close/>
                <a:moveTo>
                  <a:pt x="1525" y="2298"/>
                </a:moveTo>
                <a:lnTo>
                  <a:pt x="1525" y="2298"/>
                </a:lnTo>
                <a:lnTo>
                  <a:pt x="1523" y="2298"/>
                </a:lnTo>
                <a:lnTo>
                  <a:pt x="1523" y="2300"/>
                </a:lnTo>
                <a:lnTo>
                  <a:pt x="1523" y="2300"/>
                </a:lnTo>
                <a:lnTo>
                  <a:pt x="1523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298"/>
                </a:lnTo>
                <a:close/>
                <a:moveTo>
                  <a:pt x="599" y="1782"/>
                </a:move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close/>
                <a:moveTo>
                  <a:pt x="966" y="1197"/>
                </a:moveTo>
                <a:lnTo>
                  <a:pt x="966" y="1197"/>
                </a:lnTo>
                <a:lnTo>
                  <a:pt x="964" y="1195"/>
                </a:lnTo>
                <a:lnTo>
                  <a:pt x="964" y="1195"/>
                </a:lnTo>
                <a:lnTo>
                  <a:pt x="962" y="1193"/>
                </a:lnTo>
                <a:lnTo>
                  <a:pt x="962" y="1195"/>
                </a:lnTo>
                <a:lnTo>
                  <a:pt x="962" y="1197"/>
                </a:lnTo>
                <a:lnTo>
                  <a:pt x="964" y="1197"/>
                </a:lnTo>
                <a:lnTo>
                  <a:pt x="966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197"/>
                </a:lnTo>
                <a:lnTo>
                  <a:pt x="966" y="1197"/>
                </a:lnTo>
                <a:close/>
                <a:moveTo>
                  <a:pt x="997" y="1248"/>
                </a:moveTo>
                <a:lnTo>
                  <a:pt x="997" y="1250"/>
                </a:lnTo>
                <a:lnTo>
                  <a:pt x="997" y="1252"/>
                </a:lnTo>
                <a:lnTo>
                  <a:pt x="997" y="1252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48"/>
                </a:lnTo>
                <a:lnTo>
                  <a:pt x="997" y="1248"/>
                </a:lnTo>
                <a:close/>
                <a:moveTo>
                  <a:pt x="945" y="1160"/>
                </a:moveTo>
                <a:lnTo>
                  <a:pt x="945" y="1160"/>
                </a:lnTo>
                <a:lnTo>
                  <a:pt x="945" y="1160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5" y="1160"/>
                </a:lnTo>
                <a:lnTo>
                  <a:pt x="945" y="1160"/>
                </a:lnTo>
                <a:close/>
                <a:moveTo>
                  <a:pt x="981" y="1199"/>
                </a:moveTo>
                <a:lnTo>
                  <a:pt x="981" y="1199"/>
                </a:lnTo>
                <a:lnTo>
                  <a:pt x="979" y="1199"/>
                </a:lnTo>
                <a:lnTo>
                  <a:pt x="979" y="1199"/>
                </a:lnTo>
                <a:lnTo>
                  <a:pt x="976" y="1206"/>
                </a:lnTo>
                <a:lnTo>
                  <a:pt x="979" y="1206"/>
                </a:lnTo>
                <a:lnTo>
                  <a:pt x="981" y="1206"/>
                </a:lnTo>
                <a:lnTo>
                  <a:pt x="981" y="1206"/>
                </a:lnTo>
                <a:lnTo>
                  <a:pt x="983" y="1204"/>
                </a:lnTo>
                <a:lnTo>
                  <a:pt x="981" y="1201"/>
                </a:lnTo>
                <a:lnTo>
                  <a:pt x="981" y="1199"/>
                </a:lnTo>
                <a:close/>
                <a:moveTo>
                  <a:pt x="1521" y="2323"/>
                </a:moveTo>
                <a:lnTo>
                  <a:pt x="1521" y="2323"/>
                </a:lnTo>
                <a:lnTo>
                  <a:pt x="1521" y="2323"/>
                </a:lnTo>
                <a:lnTo>
                  <a:pt x="1521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3"/>
                </a:lnTo>
                <a:lnTo>
                  <a:pt x="1519" y="2323"/>
                </a:lnTo>
                <a:lnTo>
                  <a:pt x="1521" y="2323"/>
                </a:lnTo>
                <a:close/>
                <a:moveTo>
                  <a:pt x="1465" y="1512"/>
                </a:move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close/>
                <a:moveTo>
                  <a:pt x="1006" y="1264"/>
                </a:move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6" y="1266"/>
                </a:lnTo>
                <a:lnTo>
                  <a:pt x="1006" y="1266"/>
                </a:lnTo>
                <a:lnTo>
                  <a:pt x="1006" y="1264"/>
                </a:lnTo>
                <a:lnTo>
                  <a:pt x="1006" y="1264"/>
                </a:lnTo>
                <a:close/>
                <a:moveTo>
                  <a:pt x="1016" y="1275"/>
                </a:move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5"/>
                </a:lnTo>
                <a:lnTo>
                  <a:pt x="1016" y="1275"/>
                </a:lnTo>
                <a:close/>
                <a:moveTo>
                  <a:pt x="1905" y="2015"/>
                </a:moveTo>
                <a:lnTo>
                  <a:pt x="1903" y="2017"/>
                </a:lnTo>
                <a:lnTo>
                  <a:pt x="1903" y="2019"/>
                </a:lnTo>
                <a:lnTo>
                  <a:pt x="1905" y="2019"/>
                </a:lnTo>
                <a:lnTo>
                  <a:pt x="1905" y="2019"/>
                </a:lnTo>
                <a:lnTo>
                  <a:pt x="1905" y="2017"/>
                </a:lnTo>
                <a:lnTo>
                  <a:pt x="1905" y="2017"/>
                </a:lnTo>
                <a:lnTo>
                  <a:pt x="1905" y="2015"/>
                </a:lnTo>
                <a:close/>
                <a:moveTo>
                  <a:pt x="744" y="788"/>
                </a:moveTo>
                <a:lnTo>
                  <a:pt x="742" y="786"/>
                </a:lnTo>
                <a:lnTo>
                  <a:pt x="742" y="784"/>
                </a:lnTo>
                <a:lnTo>
                  <a:pt x="740" y="784"/>
                </a:lnTo>
                <a:lnTo>
                  <a:pt x="738" y="784"/>
                </a:lnTo>
                <a:lnTo>
                  <a:pt x="738" y="784"/>
                </a:lnTo>
                <a:lnTo>
                  <a:pt x="738" y="786"/>
                </a:lnTo>
                <a:lnTo>
                  <a:pt x="738" y="788"/>
                </a:lnTo>
                <a:lnTo>
                  <a:pt x="735" y="788"/>
                </a:lnTo>
                <a:lnTo>
                  <a:pt x="735" y="791"/>
                </a:lnTo>
                <a:lnTo>
                  <a:pt x="735" y="791"/>
                </a:lnTo>
                <a:lnTo>
                  <a:pt x="738" y="793"/>
                </a:lnTo>
                <a:lnTo>
                  <a:pt x="738" y="793"/>
                </a:lnTo>
                <a:lnTo>
                  <a:pt x="738" y="795"/>
                </a:lnTo>
                <a:lnTo>
                  <a:pt x="740" y="797"/>
                </a:lnTo>
                <a:lnTo>
                  <a:pt x="742" y="797"/>
                </a:lnTo>
                <a:lnTo>
                  <a:pt x="742" y="795"/>
                </a:lnTo>
                <a:lnTo>
                  <a:pt x="742" y="795"/>
                </a:lnTo>
                <a:lnTo>
                  <a:pt x="742" y="797"/>
                </a:lnTo>
                <a:lnTo>
                  <a:pt x="742" y="799"/>
                </a:lnTo>
                <a:lnTo>
                  <a:pt x="742" y="799"/>
                </a:lnTo>
                <a:lnTo>
                  <a:pt x="742" y="801"/>
                </a:lnTo>
                <a:lnTo>
                  <a:pt x="744" y="803"/>
                </a:lnTo>
                <a:lnTo>
                  <a:pt x="744" y="803"/>
                </a:lnTo>
                <a:lnTo>
                  <a:pt x="746" y="801"/>
                </a:lnTo>
                <a:lnTo>
                  <a:pt x="746" y="799"/>
                </a:lnTo>
                <a:lnTo>
                  <a:pt x="746" y="797"/>
                </a:lnTo>
                <a:lnTo>
                  <a:pt x="746" y="791"/>
                </a:lnTo>
                <a:lnTo>
                  <a:pt x="744" y="788"/>
                </a:lnTo>
                <a:close/>
                <a:moveTo>
                  <a:pt x="740" y="797"/>
                </a:move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5"/>
                </a:lnTo>
                <a:lnTo>
                  <a:pt x="735" y="795"/>
                </a:lnTo>
                <a:lnTo>
                  <a:pt x="738" y="797"/>
                </a:lnTo>
                <a:lnTo>
                  <a:pt x="738" y="797"/>
                </a:lnTo>
                <a:lnTo>
                  <a:pt x="740" y="801"/>
                </a:lnTo>
                <a:lnTo>
                  <a:pt x="740" y="799"/>
                </a:lnTo>
                <a:lnTo>
                  <a:pt x="740" y="797"/>
                </a:lnTo>
                <a:lnTo>
                  <a:pt x="740" y="797"/>
                </a:lnTo>
                <a:close/>
                <a:moveTo>
                  <a:pt x="748" y="801"/>
                </a:moveTo>
                <a:lnTo>
                  <a:pt x="748" y="799"/>
                </a:lnTo>
                <a:lnTo>
                  <a:pt x="750" y="795"/>
                </a:lnTo>
                <a:lnTo>
                  <a:pt x="750" y="795"/>
                </a:lnTo>
                <a:lnTo>
                  <a:pt x="748" y="795"/>
                </a:lnTo>
                <a:lnTo>
                  <a:pt x="746" y="795"/>
                </a:lnTo>
                <a:lnTo>
                  <a:pt x="748" y="799"/>
                </a:lnTo>
                <a:lnTo>
                  <a:pt x="748" y="799"/>
                </a:lnTo>
                <a:lnTo>
                  <a:pt x="748" y="799"/>
                </a:lnTo>
                <a:lnTo>
                  <a:pt x="748" y="801"/>
                </a:lnTo>
                <a:lnTo>
                  <a:pt x="746" y="801"/>
                </a:lnTo>
                <a:lnTo>
                  <a:pt x="748" y="801"/>
                </a:lnTo>
                <a:lnTo>
                  <a:pt x="748" y="801"/>
                </a:lnTo>
                <a:lnTo>
                  <a:pt x="748" y="801"/>
                </a:lnTo>
                <a:close/>
                <a:moveTo>
                  <a:pt x="748" y="1988"/>
                </a:move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50" y="1988"/>
                </a:lnTo>
                <a:lnTo>
                  <a:pt x="750" y="1988"/>
                </a:lnTo>
                <a:lnTo>
                  <a:pt x="748" y="1988"/>
                </a:lnTo>
                <a:close/>
                <a:moveTo>
                  <a:pt x="773" y="851"/>
                </a:moveTo>
                <a:lnTo>
                  <a:pt x="773" y="851"/>
                </a:lnTo>
                <a:lnTo>
                  <a:pt x="771" y="849"/>
                </a:lnTo>
                <a:lnTo>
                  <a:pt x="771" y="849"/>
                </a:lnTo>
                <a:lnTo>
                  <a:pt x="769" y="849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71" y="853"/>
                </a:lnTo>
                <a:lnTo>
                  <a:pt x="771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1"/>
                </a:lnTo>
                <a:close/>
                <a:moveTo>
                  <a:pt x="733" y="786"/>
                </a:move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8"/>
                </a:lnTo>
                <a:lnTo>
                  <a:pt x="733" y="788"/>
                </a:lnTo>
                <a:lnTo>
                  <a:pt x="733" y="791"/>
                </a:lnTo>
                <a:lnTo>
                  <a:pt x="733" y="791"/>
                </a:lnTo>
                <a:lnTo>
                  <a:pt x="733" y="791"/>
                </a:lnTo>
                <a:lnTo>
                  <a:pt x="733" y="788"/>
                </a:lnTo>
                <a:lnTo>
                  <a:pt x="733" y="786"/>
                </a:lnTo>
                <a:close/>
                <a:moveTo>
                  <a:pt x="723" y="780"/>
                </a:moveTo>
                <a:lnTo>
                  <a:pt x="721" y="778"/>
                </a:lnTo>
                <a:lnTo>
                  <a:pt x="719" y="778"/>
                </a:lnTo>
                <a:lnTo>
                  <a:pt x="719" y="778"/>
                </a:lnTo>
                <a:lnTo>
                  <a:pt x="717" y="778"/>
                </a:lnTo>
                <a:lnTo>
                  <a:pt x="719" y="780"/>
                </a:lnTo>
                <a:lnTo>
                  <a:pt x="721" y="782"/>
                </a:lnTo>
                <a:lnTo>
                  <a:pt x="723" y="782"/>
                </a:lnTo>
                <a:lnTo>
                  <a:pt x="725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4"/>
                </a:lnTo>
                <a:lnTo>
                  <a:pt x="725" y="780"/>
                </a:lnTo>
                <a:lnTo>
                  <a:pt x="723" y="780"/>
                </a:lnTo>
                <a:close/>
                <a:moveTo>
                  <a:pt x="719" y="774"/>
                </a:moveTo>
                <a:lnTo>
                  <a:pt x="719" y="774"/>
                </a:lnTo>
                <a:lnTo>
                  <a:pt x="719" y="772"/>
                </a:lnTo>
                <a:lnTo>
                  <a:pt x="721" y="772"/>
                </a:lnTo>
                <a:lnTo>
                  <a:pt x="721" y="772"/>
                </a:lnTo>
                <a:lnTo>
                  <a:pt x="721" y="770"/>
                </a:lnTo>
                <a:lnTo>
                  <a:pt x="721" y="770"/>
                </a:lnTo>
                <a:lnTo>
                  <a:pt x="719" y="767"/>
                </a:lnTo>
                <a:lnTo>
                  <a:pt x="719" y="767"/>
                </a:lnTo>
                <a:lnTo>
                  <a:pt x="717" y="770"/>
                </a:lnTo>
                <a:lnTo>
                  <a:pt x="715" y="770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7" y="772"/>
                </a:lnTo>
                <a:lnTo>
                  <a:pt x="717" y="772"/>
                </a:lnTo>
                <a:lnTo>
                  <a:pt x="717" y="774"/>
                </a:lnTo>
                <a:lnTo>
                  <a:pt x="719" y="774"/>
                </a:lnTo>
                <a:close/>
                <a:moveTo>
                  <a:pt x="735" y="786"/>
                </a:moveTo>
                <a:lnTo>
                  <a:pt x="735" y="784"/>
                </a:lnTo>
                <a:lnTo>
                  <a:pt x="735" y="784"/>
                </a:lnTo>
                <a:lnTo>
                  <a:pt x="735" y="782"/>
                </a:lnTo>
                <a:lnTo>
                  <a:pt x="735" y="784"/>
                </a:lnTo>
                <a:lnTo>
                  <a:pt x="735" y="784"/>
                </a:lnTo>
                <a:lnTo>
                  <a:pt x="733" y="786"/>
                </a:lnTo>
                <a:lnTo>
                  <a:pt x="733" y="786"/>
                </a:lnTo>
                <a:lnTo>
                  <a:pt x="733" y="786"/>
                </a:lnTo>
                <a:lnTo>
                  <a:pt x="735" y="786"/>
                </a:lnTo>
                <a:lnTo>
                  <a:pt x="735" y="788"/>
                </a:lnTo>
                <a:lnTo>
                  <a:pt x="735" y="788"/>
                </a:lnTo>
                <a:lnTo>
                  <a:pt x="735" y="786"/>
                </a:lnTo>
                <a:close/>
                <a:moveTo>
                  <a:pt x="712" y="757"/>
                </a:moveTo>
                <a:lnTo>
                  <a:pt x="710" y="757"/>
                </a:lnTo>
                <a:lnTo>
                  <a:pt x="710" y="757"/>
                </a:lnTo>
                <a:lnTo>
                  <a:pt x="710" y="759"/>
                </a:lnTo>
                <a:lnTo>
                  <a:pt x="710" y="761"/>
                </a:lnTo>
                <a:lnTo>
                  <a:pt x="710" y="761"/>
                </a:lnTo>
                <a:lnTo>
                  <a:pt x="710" y="761"/>
                </a:lnTo>
                <a:lnTo>
                  <a:pt x="712" y="759"/>
                </a:lnTo>
                <a:lnTo>
                  <a:pt x="712" y="759"/>
                </a:lnTo>
                <a:lnTo>
                  <a:pt x="712" y="759"/>
                </a:lnTo>
                <a:lnTo>
                  <a:pt x="712" y="757"/>
                </a:lnTo>
                <a:lnTo>
                  <a:pt x="712" y="757"/>
                </a:lnTo>
                <a:close/>
                <a:moveTo>
                  <a:pt x="782" y="860"/>
                </a:moveTo>
                <a:lnTo>
                  <a:pt x="779" y="858"/>
                </a:lnTo>
                <a:lnTo>
                  <a:pt x="779" y="860"/>
                </a:lnTo>
                <a:lnTo>
                  <a:pt x="779" y="860"/>
                </a:lnTo>
                <a:lnTo>
                  <a:pt x="779" y="860"/>
                </a:lnTo>
                <a:lnTo>
                  <a:pt x="782" y="860"/>
                </a:lnTo>
                <a:lnTo>
                  <a:pt x="782" y="860"/>
                </a:lnTo>
                <a:lnTo>
                  <a:pt x="782" y="860"/>
                </a:lnTo>
                <a:close/>
                <a:moveTo>
                  <a:pt x="876" y="1134"/>
                </a:moveTo>
                <a:lnTo>
                  <a:pt x="876" y="1134"/>
                </a:lnTo>
                <a:lnTo>
                  <a:pt x="876" y="1134"/>
                </a:lnTo>
                <a:lnTo>
                  <a:pt x="876" y="1136"/>
                </a:lnTo>
                <a:lnTo>
                  <a:pt x="876" y="1136"/>
                </a:lnTo>
                <a:lnTo>
                  <a:pt x="878" y="1136"/>
                </a:lnTo>
                <a:lnTo>
                  <a:pt x="878" y="1136"/>
                </a:lnTo>
                <a:lnTo>
                  <a:pt x="876" y="1134"/>
                </a:lnTo>
                <a:close/>
                <a:moveTo>
                  <a:pt x="863" y="1122"/>
                </a:moveTo>
                <a:lnTo>
                  <a:pt x="863" y="1122"/>
                </a:lnTo>
                <a:lnTo>
                  <a:pt x="863" y="1124"/>
                </a:lnTo>
                <a:lnTo>
                  <a:pt x="863" y="1124"/>
                </a:lnTo>
                <a:lnTo>
                  <a:pt x="865" y="1124"/>
                </a:lnTo>
                <a:lnTo>
                  <a:pt x="863" y="1122"/>
                </a:lnTo>
                <a:lnTo>
                  <a:pt x="863" y="1122"/>
                </a:lnTo>
                <a:close/>
                <a:moveTo>
                  <a:pt x="807" y="874"/>
                </a:moveTo>
                <a:lnTo>
                  <a:pt x="809" y="876"/>
                </a:lnTo>
                <a:lnTo>
                  <a:pt x="813" y="876"/>
                </a:lnTo>
                <a:lnTo>
                  <a:pt x="817" y="879"/>
                </a:lnTo>
                <a:lnTo>
                  <a:pt x="817" y="879"/>
                </a:lnTo>
                <a:lnTo>
                  <a:pt x="817" y="879"/>
                </a:lnTo>
                <a:lnTo>
                  <a:pt x="819" y="876"/>
                </a:lnTo>
                <a:lnTo>
                  <a:pt x="819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2"/>
                </a:lnTo>
                <a:lnTo>
                  <a:pt x="819" y="872"/>
                </a:lnTo>
                <a:lnTo>
                  <a:pt x="819" y="870"/>
                </a:lnTo>
                <a:lnTo>
                  <a:pt x="819" y="870"/>
                </a:lnTo>
                <a:lnTo>
                  <a:pt x="819" y="872"/>
                </a:lnTo>
                <a:lnTo>
                  <a:pt x="819" y="872"/>
                </a:lnTo>
                <a:lnTo>
                  <a:pt x="819" y="872"/>
                </a:lnTo>
                <a:lnTo>
                  <a:pt x="817" y="868"/>
                </a:lnTo>
                <a:lnTo>
                  <a:pt x="815" y="866"/>
                </a:lnTo>
                <a:lnTo>
                  <a:pt x="813" y="864"/>
                </a:lnTo>
                <a:lnTo>
                  <a:pt x="813" y="864"/>
                </a:lnTo>
                <a:lnTo>
                  <a:pt x="813" y="862"/>
                </a:lnTo>
                <a:lnTo>
                  <a:pt x="811" y="862"/>
                </a:lnTo>
                <a:lnTo>
                  <a:pt x="809" y="860"/>
                </a:lnTo>
                <a:lnTo>
                  <a:pt x="805" y="858"/>
                </a:lnTo>
                <a:lnTo>
                  <a:pt x="803" y="858"/>
                </a:lnTo>
                <a:lnTo>
                  <a:pt x="798" y="856"/>
                </a:lnTo>
                <a:lnTo>
                  <a:pt x="798" y="853"/>
                </a:lnTo>
                <a:lnTo>
                  <a:pt x="798" y="853"/>
                </a:lnTo>
                <a:lnTo>
                  <a:pt x="798" y="853"/>
                </a:lnTo>
                <a:lnTo>
                  <a:pt x="798" y="851"/>
                </a:lnTo>
                <a:lnTo>
                  <a:pt x="796" y="849"/>
                </a:lnTo>
                <a:lnTo>
                  <a:pt x="794" y="847"/>
                </a:lnTo>
                <a:lnTo>
                  <a:pt x="792" y="845"/>
                </a:lnTo>
                <a:lnTo>
                  <a:pt x="790" y="843"/>
                </a:lnTo>
                <a:lnTo>
                  <a:pt x="790" y="841"/>
                </a:lnTo>
                <a:lnTo>
                  <a:pt x="790" y="841"/>
                </a:lnTo>
                <a:lnTo>
                  <a:pt x="788" y="841"/>
                </a:lnTo>
                <a:lnTo>
                  <a:pt x="784" y="839"/>
                </a:lnTo>
                <a:lnTo>
                  <a:pt x="779" y="839"/>
                </a:lnTo>
                <a:lnTo>
                  <a:pt x="773" y="837"/>
                </a:lnTo>
                <a:lnTo>
                  <a:pt x="765" y="835"/>
                </a:lnTo>
                <a:lnTo>
                  <a:pt x="759" y="830"/>
                </a:lnTo>
                <a:lnTo>
                  <a:pt x="754" y="830"/>
                </a:lnTo>
                <a:lnTo>
                  <a:pt x="752" y="830"/>
                </a:lnTo>
                <a:lnTo>
                  <a:pt x="750" y="830"/>
                </a:lnTo>
                <a:lnTo>
                  <a:pt x="748" y="832"/>
                </a:lnTo>
                <a:lnTo>
                  <a:pt x="748" y="832"/>
                </a:lnTo>
                <a:lnTo>
                  <a:pt x="748" y="835"/>
                </a:lnTo>
                <a:lnTo>
                  <a:pt x="750" y="835"/>
                </a:lnTo>
                <a:lnTo>
                  <a:pt x="752" y="837"/>
                </a:lnTo>
                <a:lnTo>
                  <a:pt x="752" y="837"/>
                </a:lnTo>
                <a:lnTo>
                  <a:pt x="754" y="837"/>
                </a:lnTo>
                <a:lnTo>
                  <a:pt x="754" y="837"/>
                </a:lnTo>
                <a:lnTo>
                  <a:pt x="756" y="837"/>
                </a:lnTo>
                <a:lnTo>
                  <a:pt x="756" y="837"/>
                </a:lnTo>
                <a:lnTo>
                  <a:pt x="756" y="835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9"/>
                </a:lnTo>
                <a:lnTo>
                  <a:pt x="761" y="839"/>
                </a:lnTo>
                <a:lnTo>
                  <a:pt x="759" y="839"/>
                </a:lnTo>
                <a:lnTo>
                  <a:pt x="759" y="839"/>
                </a:lnTo>
                <a:lnTo>
                  <a:pt x="756" y="839"/>
                </a:lnTo>
                <a:lnTo>
                  <a:pt x="754" y="839"/>
                </a:lnTo>
                <a:lnTo>
                  <a:pt x="754" y="839"/>
                </a:lnTo>
                <a:lnTo>
                  <a:pt x="754" y="841"/>
                </a:lnTo>
                <a:lnTo>
                  <a:pt x="754" y="841"/>
                </a:lnTo>
                <a:lnTo>
                  <a:pt x="756" y="841"/>
                </a:lnTo>
                <a:lnTo>
                  <a:pt x="756" y="841"/>
                </a:lnTo>
                <a:lnTo>
                  <a:pt x="756" y="843"/>
                </a:lnTo>
                <a:lnTo>
                  <a:pt x="754" y="845"/>
                </a:lnTo>
                <a:lnTo>
                  <a:pt x="754" y="845"/>
                </a:lnTo>
                <a:lnTo>
                  <a:pt x="756" y="845"/>
                </a:lnTo>
                <a:lnTo>
                  <a:pt x="756" y="845"/>
                </a:lnTo>
                <a:lnTo>
                  <a:pt x="759" y="843"/>
                </a:lnTo>
                <a:lnTo>
                  <a:pt x="761" y="843"/>
                </a:lnTo>
                <a:lnTo>
                  <a:pt x="761" y="845"/>
                </a:lnTo>
                <a:lnTo>
                  <a:pt x="763" y="845"/>
                </a:lnTo>
                <a:lnTo>
                  <a:pt x="763" y="845"/>
                </a:lnTo>
                <a:lnTo>
                  <a:pt x="763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7"/>
                </a:lnTo>
                <a:lnTo>
                  <a:pt x="765" y="847"/>
                </a:lnTo>
                <a:lnTo>
                  <a:pt x="765" y="849"/>
                </a:lnTo>
                <a:lnTo>
                  <a:pt x="767" y="849"/>
                </a:lnTo>
                <a:lnTo>
                  <a:pt x="767" y="849"/>
                </a:lnTo>
                <a:lnTo>
                  <a:pt x="769" y="849"/>
                </a:lnTo>
                <a:lnTo>
                  <a:pt x="769" y="849"/>
                </a:lnTo>
                <a:lnTo>
                  <a:pt x="769" y="847"/>
                </a:lnTo>
                <a:lnTo>
                  <a:pt x="769" y="847"/>
                </a:lnTo>
                <a:lnTo>
                  <a:pt x="769" y="849"/>
                </a:lnTo>
                <a:lnTo>
                  <a:pt x="771" y="849"/>
                </a:lnTo>
                <a:lnTo>
                  <a:pt x="773" y="849"/>
                </a:lnTo>
                <a:lnTo>
                  <a:pt x="773" y="851"/>
                </a:lnTo>
                <a:lnTo>
                  <a:pt x="775" y="851"/>
                </a:lnTo>
                <a:lnTo>
                  <a:pt x="775" y="851"/>
                </a:lnTo>
                <a:lnTo>
                  <a:pt x="775" y="851"/>
                </a:lnTo>
                <a:lnTo>
                  <a:pt x="777" y="853"/>
                </a:lnTo>
                <a:lnTo>
                  <a:pt x="777" y="853"/>
                </a:lnTo>
                <a:lnTo>
                  <a:pt x="779" y="853"/>
                </a:lnTo>
                <a:lnTo>
                  <a:pt x="779" y="853"/>
                </a:lnTo>
                <a:lnTo>
                  <a:pt x="775" y="853"/>
                </a:lnTo>
                <a:lnTo>
                  <a:pt x="775" y="856"/>
                </a:lnTo>
                <a:lnTo>
                  <a:pt x="775" y="856"/>
                </a:lnTo>
                <a:lnTo>
                  <a:pt x="773" y="856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7" y="858"/>
                </a:lnTo>
                <a:lnTo>
                  <a:pt x="777" y="858"/>
                </a:lnTo>
                <a:lnTo>
                  <a:pt x="779" y="858"/>
                </a:lnTo>
                <a:lnTo>
                  <a:pt x="779" y="858"/>
                </a:lnTo>
                <a:lnTo>
                  <a:pt x="779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4" y="858"/>
                </a:lnTo>
                <a:lnTo>
                  <a:pt x="784" y="858"/>
                </a:lnTo>
                <a:lnTo>
                  <a:pt x="782" y="860"/>
                </a:lnTo>
                <a:lnTo>
                  <a:pt x="784" y="862"/>
                </a:lnTo>
                <a:lnTo>
                  <a:pt x="784" y="862"/>
                </a:lnTo>
                <a:lnTo>
                  <a:pt x="786" y="860"/>
                </a:lnTo>
                <a:lnTo>
                  <a:pt x="786" y="860"/>
                </a:lnTo>
                <a:lnTo>
                  <a:pt x="786" y="862"/>
                </a:lnTo>
                <a:lnTo>
                  <a:pt x="786" y="862"/>
                </a:lnTo>
                <a:lnTo>
                  <a:pt x="788" y="862"/>
                </a:lnTo>
                <a:lnTo>
                  <a:pt x="788" y="862"/>
                </a:lnTo>
                <a:lnTo>
                  <a:pt x="786" y="864"/>
                </a:lnTo>
                <a:lnTo>
                  <a:pt x="786" y="864"/>
                </a:lnTo>
                <a:lnTo>
                  <a:pt x="786" y="864"/>
                </a:lnTo>
                <a:lnTo>
                  <a:pt x="788" y="864"/>
                </a:lnTo>
                <a:lnTo>
                  <a:pt x="790" y="866"/>
                </a:lnTo>
                <a:lnTo>
                  <a:pt x="790" y="866"/>
                </a:lnTo>
                <a:lnTo>
                  <a:pt x="790" y="866"/>
                </a:lnTo>
                <a:lnTo>
                  <a:pt x="792" y="866"/>
                </a:lnTo>
                <a:lnTo>
                  <a:pt x="794" y="866"/>
                </a:lnTo>
                <a:lnTo>
                  <a:pt x="798" y="866"/>
                </a:lnTo>
                <a:lnTo>
                  <a:pt x="798" y="864"/>
                </a:lnTo>
                <a:lnTo>
                  <a:pt x="798" y="864"/>
                </a:lnTo>
                <a:lnTo>
                  <a:pt x="798" y="864"/>
                </a:lnTo>
                <a:lnTo>
                  <a:pt x="800" y="862"/>
                </a:lnTo>
                <a:lnTo>
                  <a:pt x="800" y="862"/>
                </a:lnTo>
                <a:lnTo>
                  <a:pt x="800" y="862"/>
                </a:lnTo>
                <a:lnTo>
                  <a:pt x="800" y="864"/>
                </a:lnTo>
                <a:lnTo>
                  <a:pt x="798" y="864"/>
                </a:lnTo>
                <a:lnTo>
                  <a:pt x="798" y="866"/>
                </a:lnTo>
                <a:lnTo>
                  <a:pt x="794" y="868"/>
                </a:lnTo>
                <a:lnTo>
                  <a:pt x="794" y="868"/>
                </a:lnTo>
                <a:lnTo>
                  <a:pt x="794" y="870"/>
                </a:lnTo>
                <a:lnTo>
                  <a:pt x="796" y="870"/>
                </a:lnTo>
                <a:lnTo>
                  <a:pt x="798" y="872"/>
                </a:lnTo>
                <a:lnTo>
                  <a:pt x="800" y="872"/>
                </a:lnTo>
                <a:lnTo>
                  <a:pt x="807" y="874"/>
                </a:lnTo>
                <a:close/>
                <a:moveTo>
                  <a:pt x="817" y="866"/>
                </a:moveTo>
                <a:lnTo>
                  <a:pt x="817" y="866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68"/>
                </a:lnTo>
                <a:lnTo>
                  <a:pt x="819" y="868"/>
                </a:lnTo>
                <a:lnTo>
                  <a:pt x="817" y="866"/>
                </a:lnTo>
                <a:close/>
                <a:moveTo>
                  <a:pt x="867" y="1124"/>
                </a:moveTo>
                <a:lnTo>
                  <a:pt x="865" y="1124"/>
                </a:lnTo>
                <a:lnTo>
                  <a:pt x="867" y="1126"/>
                </a:lnTo>
                <a:lnTo>
                  <a:pt x="867" y="1126"/>
                </a:lnTo>
                <a:lnTo>
                  <a:pt x="870" y="1126"/>
                </a:lnTo>
                <a:lnTo>
                  <a:pt x="870" y="1124"/>
                </a:lnTo>
                <a:lnTo>
                  <a:pt x="870" y="1124"/>
                </a:lnTo>
                <a:lnTo>
                  <a:pt x="867" y="1124"/>
                </a:lnTo>
                <a:close/>
                <a:moveTo>
                  <a:pt x="876" y="1124"/>
                </a:moveTo>
                <a:lnTo>
                  <a:pt x="876" y="1122"/>
                </a:lnTo>
                <a:lnTo>
                  <a:pt x="874" y="1124"/>
                </a:lnTo>
                <a:lnTo>
                  <a:pt x="872" y="1122"/>
                </a:lnTo>
                <a:lnTo>
                  <a:pt x="870" y="1122"/>
                </a:lnTo>
                <a:lnTo>
                  <a:pt x="872" y="1124"/>
                </a:lnTo>
                <a:lnTo>
                  <a:pt x="872" y="1124"/>
                </a:lnTo>
                <a:lnTo>
                  <a:pt x="872" y="1124"/>
                </a:lnTo>
                <a:lnTo>
                  <a:pt x="876" y="1124"/>
                </a:lnTo>
                <a:lnTo>
                  <a:pt x="876" y="1124"/>
                </a:lnTo>
                <a:close/>
                <a:moveTo>
                  <a:pt x="805" y="853"/>
                </a:moveTo>
                <a:lnTo>
                  <a:pt x="805" y="853"/>
                </a:lnTo>
                <a:lnTo>
                  <a:pt x="805" y="853"/>
                </a:lnTo>
                <a:lnTo>
                  <a:pt x="807" y="856"/>
                </a:lnTo>
                <a:lnTo>
                  <a:pt x="809" y="856"/>
                </a:lnTo>
                <a:lnTo>
                  <a:pt x="809" y="856"/>
                </a:lnTo>
                <a:lnTo>
                  <a:pt x="807" y="853"/>
                </a:lnTo>
                <a:lnTo>
                  <a:pt x="805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5" y="853"/>
                </a:lnTo>
                <a:close/>
                <a:moveTo>
                  <a:pt x="794" y="845"/>
                </a:moveTo>
                <a:lnTo>
                  <a:pt x="794" y="845"/>
                </a:lnTo>
                <a:lnTo>
                  <a:pt x="794" y="843"/>
                </a:lnTo>
                <a:lnTo>
                  <a:pt x="796" y="843"/>
                </a:lnTo>
                <a:lnTo>
                  <a:pt x="796" y="841"/>
                </a:lnTo>
                <a:lnTo>
                  <a:pt x="794" y="841"/>
                </a:lnTo>
                <a:lnTo>
                  <a:pt x="794" y="841"/>
                </a:lnTo>
                <a:lnTo>
                  <a:pt x="794" y="839"/>
                </a:lnTo>
                <a:lnTo>
                  <a:pt x="792" y="839"/>
                </a:lnTo>
                <a:lnTo>
                  <a:pt x="792" y="839"/>
                </a:lnTo>
                <a:lnTo>
                  <a:pt x="792" y="841"/>
                </a:lnTo>
                <a:lnTo>
                  <a:pt x="792" y="841"/>
                </a:lnTo>
                <a:lnTo>
                  <a:pt x="792" y="845"/>
                </a:lnTo>
                <a:lnTo>
                  <a:pt x="794" y="845"/>
                </a:lnTo>
                <a:close/>
                <a:moveTo>
                  <a:pt x="752" y="820"/>
                </a:moveTo>
                <a:lnTo>
                  <a:pt x="754" y="820"/>
                </a:lnTo>
                <a:lnTo>
                  <a:pt x="754" y="820"/>
                </a:lnTo>
                <a:lnTo>
                  <a:pt x="754" y="820"/>
                </a:lnTo>
                <a:lnTo>
                  <a:pt x="754" y="818"/>
                </a:lnTo>
                <a:lnTo>
                  <a:pt x="754" y="818"/>
                </a:lnTo>
                <a:lnTo>
                  <a:pt x="754" y="816"/>
                </a:lnTo>
                <a:lnTo>
                  <a:pt x="754" y="816"/>
                </a:lnTo>
                <a:lnTo>
                  <a:pt x="754" y="814"/>
                </a:lnTo>
                <a:lnTo>
                  <a:pt x="752" y="814"/>
                </a:lnTo>
                <a:lnTo>
                  <a:pt x="752" y="816"/>
                </a:lnTo>
                <a:lnTo>
                  <a:pt x="752" y="816"/>
                </a:lnTo>
                <a:lnTo>
                  <a:pt x="752" y="816"/>
                </a:lnTo>
                <a:lnTo>
                  <a:pt x="752" y="818"/>
                </a:lnTo>
                <a:lnTo>
                  <a:pt x="752" y="820"/>
                </a:lnTo>
                <a:close/>
                <a:moveTo>
                  <a:pt x="796" y="845"/>
                </a:moveTo>
                <a:lnTo>
                  <a:pt x="796" y="847"/>
                </a:lnTo>
                <a:lnTo>
                  <a:pt x="796" y="847"/>
                </a:lnTo>
                <a:lnTo>
                  <a:pt x="798" y="845"/>
                </a:lnTo>
                <a:lnTo>
                  <a:pt x="798" y="845"/>
                </a:lnTo>
                <a:lnTo>
                  <a:pt x="798" y="845"/>
                </a:lnTo>
                <a:lnTo>
                  <a:pt x="798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5"/>
                </a:lnTo>
                <a:close/>
                <a:moveTo>
                  <a:pt x="821" y="868"/>
                </a:moveTo>
                <a:lnTo>
                  <a:pt x="819" y="868"/>
                </a:lnTo>
                <a:lnTo>
                  <a:pt x="819" y="866"/>
                </a:lnTo>
                <a:lnTo>
                  <a:pt x="815" y="864"/>
                </a:lnTo>
                <a:lnTo>
                  <a:pt x="817" y="864"/>
                </a:lnTo>
                <a:lnTo>
                  <a:pt x="817" y="866"/>
                </a:lnTo>
                <a:lnTo>
                  <a:pt x="819" y="868"/>
                </a:lnTo>
                <a:lnTo>
                  <a:pt x="821" y="868"/>
                </a:lnTo>
                <a:close/>
                <a:moveTo>
                  <a:pt x="658" y="715"/>
                </a:moveTo>
                <a:lnTo>
                  <a:pt x="656" y="713"/>
                </a:lnTo>
                <a:lnTo>
                  <a:pt x="656" y="709"/>
                </a:lnTo>
                <a:lnTo>
                  <a:pt x="654" y="707"/>
                </a:lnTo>
                <a:lnTo>
                  <a:pt x="654" y="705"/>
                </a:lnTo>
                <a:lnTo>
                  <a:pt x="652" y="702"/>
                </a:lnTo>
                <a:lnTo>
                  <a:pt x="652" y="700"/>
                </a:lnTo>
                <a:lnTo>
                  <a:pt x="650" y="700"/>
                </a:lnTo>
                <a:lnTo>
                  <a:pt x="647" y="698"/>
                </a:lnTo>
                <a:lnTo>
                  <a:pt x="645" y="698"/>
                </a:lnTo>
                <a:lnTo>
                  <a:pt x="645" y="698"/>
                </a:lnTo>
                <a:lnTo>
                  <a:pt x="643" y="700"/>
                </a:lnTo>
                <a:lnTo>
                  <a:pt x="643" y="702"/>
                </a:lnTo>
                <a:lnTo>
                  <a:pt x="643" y="702"/>
                </a:lnTo>
                <a:lnTo>
                  <a:pt x="641" y="702"/>
                </a:lnTo>
                <a:lnTo>
                  <a:pt x="641" y="702"/>
                </a:lnTo>
                <a:lnTo>
                  <a:pt x="639" y="705"/>
                </a:lnTo>
                <a:lnTo>
                  <a:pt x="639" y="705"/>
                </a:lnTo>
                <a:lnTo>
                  <a:pt x="641" y="707"/>
                </a:lnTo>
                <a:lnTo>
                  <a:pt x="641" y="709"/>
                </a:lnTo>
                <a:lnTo>
                  <a:pt x="641" y="709"/>
                </a:lnTo>
                <a:lnTo>
                  <a:pt x="643" y="709"/>
                </a:lnTo>
                <a:lnTo>
                  <a:pt x="643" y="709"/>
                </a:lnTo>
                <a:lnTo>
                  <a:pt x="645" y="705"/>
                </a:lnTo>
                <a:lnTo>
                  <a:pt x="645" y="705"/>
                </a:lnTo>
                <a:lnTo>
                  <a:pt x="647" y="707"/>
                </a:lnTo>
                <a:lnTo>
                  <a:pt x="647" y="709"/>
                </a:lnTo>
                <a:lnTo>
                  <a:pt x="647" y="709"/>
                </a:lnTo>
                <a:lnTo>
                  <a:pt x="650" y="709"/>
                </a:lnTo>
                <a:lnTo>
                  <a:pt x="650" y="709"/>
                </a:lnTo>
                <a:lnTo>
                  <a:pt x="647" y="711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50" y="713"/>
                </a:lnTo>
                <a:lnTo>
                  <a:pt x="650" y="713"/>
                </a:lnTo>
                <a:lnTo>
                  <a:pt x="650" y="715"/>
                </a:lnTo>
                <a:lnTo>
                  <a:pt x="650" y="715"/>
                </a:lnTo>
                <a:lnTo>
                  <a:pt x="652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2" y="717"/>
                </a:lnTo>
                <a:lnTo>
                  <a:pt x="652" y="719"/>
                </a:lnTo>
                <a:lnTo>
                  <a:pt x="652" y="719"/>
                </a:lnTo>
                <a:lnTo>
                  <a:pt x="652" y="721"/>
                </a:lnTo>
                <a:lnTo>
                  <a:pt x="654" y="723"/>
                </a:lnTo>
                <a:lnTo>
                  <a:pt x="654" y="723"/>
                </a:lnTo>
                <a:lnTo>
                  <a:pt x="656" y="726"/>
                </a:lnTo>
                <a:lnTo>
                  <a:pt x="656" y="726"/>
                </a:lnTo>
                <a:lnTo>
                  <a:pt x="658" y="726"/>
                </a:lnTo>
                <a:lnTo>
                  <a:pt x="658" y="723"/>
                </a:lnTo>
                <a:lnTo>
                  <a:pt x="658" y="721"/>
                </a:lnTo>
                <a:lnTo>
                  <a:pt x="658" y="719"/>
                </a:lnTo>
                <a:lnTo>
                  <a:pt x="658" y="719"/>
                </a:lnTo>
                <a:lnTo>
                  <a:pt x="658" y="719"/>
                </a:lnTo>
                <a:lnTo>
                  <a:pt x="658" y="717"/>
                </a:lnTo>
                <a:lnTo>
                  <a:pt x="658" y="715"/>
                </a:lnTo>
                <a:lnTo>
                  <a:pt x="658" y="715"/>
                </a:lnTo>
                <a:close/>
                <a:moveTo>
                  <a:pt x="681" y="723"/>
                </a:moveTo>
                <a:lnTo>
                  <a:pt x="681" y="723"/>
                </a:lnTo>
                <a:lnTo>
                  <a:pt x="683" y="726"/>
                </a:lnTo>
                <a:lnTo>
                  <a:pt x="683" y="726"/>
                </a:lnTo>
                <a:lnTo>
                  <a:pt x="683" y="726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7" y="721"/>
                </a:lnTo>
                <a:lnTo>
                  <a:pt x="687" y="721"/>
                </a:lnTo>
                <a:lnTo>
                  <a:pt x="685" y="721"/>
                </a:lnTo>
                <a:lnTo>
                  <a:pt x="685" y="721"/>
                </a:lnTo>
                <a:lnTo>
                  <a:pt x="683" y="721"/>
                </a:lnTo>
                <a:lnTo>
                  <a:pt x="681" y="721"/>
                </a:lnTo>
                <a:lnTo>
                  <a:pt x="681" y="721"/>
                </a:lnTo>
                <a:lnTo>
                  <a:pt x="681" y="723"/>
                </a:lnTo>
                <a:close/>
                <a:moveTo>
                  <a:pt x="664" y="705"/>
                </a:moveTo>
                <a:lnTo>
                  <a:pt x="668" y="702"/>
                </a:lnTo>
                <a:lnTo>
                  <a:pt x="668" y="702"/>
                </a:lnTo>
                <a:lnTo>
                  <a:pt x="668" y="702"/>
                </a:lnTo>
                <a:lnTo>
                  <a:pt x="666" y="700"/>
                </a:lnTo>
                <a:lnTo>
                  <a:pt x="668" y="700"/>
                </a:lnTo>
                <a:lnTo>
                  <a:pt x="666" y="698"/>
                </a:lnTo>
                <a:lnTo>
                  <a:pt x="666" y="696"/>
                </a:lnTo>
                <a:lnTo>
                  <a:pt x="664" y="694"/>
                </a:lnTo>
                <a:lnTo>
                  <a:pt x="662" y="692"/>
                </a:lnTo>
                <a:lnTo>
                  <a:pt x="662" y="690"/>
                </a:lnTo>
                <a:lnTo>
                  <a:pt x="662" y="688"/>
                </a:lnTo>
                <a:lnTo>
                  <a:pt x="662" y="688"/>
                </a:lnTo>
                <a:lnTo>
                  <a:pt x="662" y="688"/>
                </a:lnTo>
                <a:lnTo>
                  <a:pt x="664" y="688"/>
                </a:lnTo>
                <a:lnTo>
                  <a:pt x="664" y="690"/>
                </a:lnTo>
                <a:lnTo>
                  <a:pt x="664" y="690"/>
                </a:lnTo>
                <a:lnTo>
                  <a:pt x="664" y="692"/>
                </a:lnTo>
                <a:lnTo>
                  <a:pt x="666" y="692"/>
                </a:lnTo>
                <a:lnTo>
                  <a:pt x="666" y="692"/>
                </a:lnTo>
                <a:lnTo>
                  <a:pt x="666" y="694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4"/>
                </a:lnTo>
                <a:lnTo>
                  <a:pt x="666" y="692"/>
                </a:lnTo>
                <a:lnTo>
                  <a:pt x="666" y="690"/>
                </a:lnTo>
                <a:lnTo>
                  <a:pt x="662" y="686"/>
                </a:lnTo>
                <a:lnTo>
                  <a:pt x="660" y="686"/>
                </a:lnTo>
                <a:lnTo>
                  <a:pt x="656" y="686"/>
                </a:lnTo>
                <a:lnTo>
                  <a:pt x="656" y="684"/>
                </a:lnTo>
                <a:lnTo>
                  <a:pt x="654" y="682"/>
                </a:lnTo>
                <a:lnTo>
                  <a:pt x="654" y="682"/>
                </a:lnTo>
                <a:lnTo>
                  <a:pt x="654" y="682"/>
                </a:lnTo>
                <a:lnTo>
                  <a:pt x="654" y="684"/>
                </a:lnTo>
                <a:lnTo>
                  <a:pt x="654" y="686"/>
                </a:lnTo>
                <a:lnTo>
                  <a:pt x="654" y="686"/>
                </a:lnTo>
                <a:lnTo>
                  <a:pt x="656" y="688"/>
                </a:lnTo>
                <a:lnTo>
                  <a:pt x="656" y="690"/>
                </a:lnTo>
                <a:lnTo>
                  <a:pt x="656" y="694"/>
                </a:lnTo>
                <a:lnTo>
                  <a:pt x="656" y="696"/>
                </a:lnTo>
                <a:lnTo>
                  <a:pt x="658" y="698"/>
                </a:lnTo>
                <a:lnTo>
                  <a:pt x="660" y="700"/>
                </a:lnTo>
                <a:lnTo>
                  <a:pt x="660" y="700"/>
                </a:lnTo>
                <a:lnTo>
                  <a:pt x="658" y="705"/>
                </a:lnTo>
                <a:lnTo>
                  <a:pt x="658" y="707"/>
                </a:lnTo>
                <a:lnTo>
                  <a:pt x="658" y="707"/>
                </a:lnTo>
                <a:lnTo>
                  <a:pt x="658" y="709"/>
                </a:lnTo>
                <a:lnTo>
                  <a:pt x="658" y="709"/>
                </a:lnTo>
                <a:lnTo>
                  <a:pt x="658" y="709"/>
                </a:lnTo>
                <a:lnTo>
                  <a:pt x="660" y="709"/>
                </a:lnTo>
                <a:lnTo>
                  <a:pt x="662" y="707"/>
                </a:lnTo>
                <a:lnTo>
                  <a:pt x="664" y="705"/>
                </a:lnTo>
                <a:close/>
                <a:moveTo>
                  <a:pt x="689" y="732"/>
                </a:moveTo>
                <a:lnTo>
                  <a:pt x="689" y="732"/>
                </a:lnTo>
                <a:lnTo>
                  <a:pt x="691" y="732"/>
                </a:lnTo>
                <a:lnTo>
                  <a:pt x="691" y="732"/>
                </a:lnTo>
                <a:lnTo>
                  <a:pt x="694" y="732"/>
                </a:lnTo>
                <a:lnTo>
                  <a:pt x="694" y="732"/>
                </a:lnTo>
                <a:lnTo>
                  <a:pt x="694" y="728"/>
                </a:lnTo>
                <a:lnTo>
                  <a:pt x="694" y="726"/>
                </a:lnTo>
                <a:lnTo>
                  <a:pt x="691" y="721"/>
                </a:lnTo>
                <a:lnTo>
                  <a:pt x="691" y="719"/>
                </a:lnTo>
                <a:lnTo>
                  <a:pt x="689" y="719"/>
                </a:lnTo>
                <a:lnTo>
                  <a:pt x="687" y="723"/>
                </a:lnTo>
                <a:lnTo>
                  <a:pt x="687" y="723"/>
                </a:lnTo>
                <a:lnTo>
                  <a:pt x="687" y="726"/>
                </a:lnTo>
                <a:lnTo>
                  <a:pt x="685" y="726"/>
                </a:lnTo>
                <a:lnTo>
                  <a:pt x="685" y="726"/>
                </a:lnTo>
                <a:lnTo>
                  <a:pt x="685" y="728"/>
                </a:lnTo>
                <a:lnTo>
                  <a:pt x="685" y="728"/>
                </a:lnTo>
                <a:lnTo>
                  <a:pt x="687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2"/>
                </a:lnTo>
                <a:close/>
                <a:moveTo>
                  <a:pt x="685" y="717"/>
                </a:moveTo>
                <a:lnTo>
                  <a:pt x="683" y="713"/>
                </a:lnTo>
                <a:lnTo>
                  <a:pt x="683" y="715"/>
                </a:lnTo>
                <a:lnTo>
                  <a:pt x="683" y="717"/>
                </a:lnTo>
                <a:lnTo>
                  <a:pt x="681" y="717"/>
                </a:lnTo>
                <a:lnTo>
                  <a:pt x="681" y="719"/>
                </a:lnTo>
                <a:lnTo>
                  <a:pt x="681" y="719"/>
                </a:lnTo>
                <a:lnTo>
                  <a:pt x="683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7" y="719"/>
                </a:lnTo>
                <a:lnTo>
                  <a:pt x="687" y="717"/>
                </a:lnTo>
                <a:lnTo>
                  <a:pt x="685" y="717"/>
                </a:lnTo>
                <a:close/>
                <a:moveTo>
                  <a:pt x="662" y="686"/>
                </a:moveTo>
                <a:lnTo>
                  <a:pt x="662" y="684"/>
                </a:lnTo>
                <a:lnTo>
                  <a:pt x="660" y="684"/>
                </a:lnTo>
                <a:lnTo>
                  <a:pt x="658" y="682"/>
                </a:lnTo>
                <a:lnTo>
                  <a:pt x="658" y="684"/>
                </a:lnTo>
                <a:lnTo>
                  <a:pt x="656" y="684"/>
                </a:lnTo>
                <a:lnTo>
                  <a:pt x="658" y="684"/>
                </a:lnTo>
                <a:lnTo>
                  <a:pt x="660" y="686"/>
                </a:lnTo>
                <a:lnTo>
                  <a:pt x="662" y="686"/>
                </a:lnTo>
                <a:close/>
                <a:moveTo>
                  <a:pt x="643" y="700"/>
                </a:moveTo>
                <a:lnTo>
                  <a:pt x="643" y="698"/>
                </a:lnTo>
                <a:lnTo>
                  <a:pt x="643" y="696"/>
                </a:lnTo>
                <a:lnTo>
                  <a:pt x="643" y="696"/>
                </a:lnTo>
                <a:lnTo>
                  <a:pt x="645" y="696"/>
                </a:lnTo>
                <a:lnTo>
                  <a:pt x="650" y="698"/>
                </a:lnTo>
                <a:lnTo>
                  <a:pt x="652" y="698"/>
                </a:lnTo>
                <a:lnTo>
                  <a:pt x="654" y="700"/>
                </a:lnTo>
                <a:lnTo>
                  <a:pt x="654" y="698"/>
                </a:lnTo>
                <a:lnTo>
                  <a:pt x="654" y="696"/>
                </a:lnTo>
                <a:lnTo>
                  <a:pt x="652" y="694"/>
                </a:lnTo>
                <a:lnTo>
                  <a:pt x="647" y="694"/>
                </a:lnTo>
                <a:lnTo>
                  <a:pt x="647" y="694"/>
                </a:lnTo>
                <a:lnTo>
                  <a:pt x="650" y="692"/>
                </a:lnTo>
                <a:lnTo>
                  <a:pt x="650" y="694"/>
                </a:lnTo>
                <a:lnTo>
                  <a:pt x="650" y="694"/>
                </a:lnTo>
                <a:lnTo>
                  <a:pt x="652" y="692"/>
                </a:lnTo>
                <a:lnTo>
                  <a:pt x="654" y="690"/>
                </a:lnTo>
                <a:lnTo>
                  <a:pt x="652" y="688"/>
                </a:lnTo>
                <a:lnTo>
                  <a:pt x="652" y="688"/>
                </a:lnTo>
                <a:lnTo>
                  <a:pt x="650" y="688"/>
                </a:lnTo>
                <a:lnTo>
                  <a:pt x="647" y="686"/>
                </a:lnTo>
                <a:lnTo>
                  <a:pt x="647" y="686"/>
                </a:lnTo>
                <a:lnTo>
                  <a:pt x="645" y="688"/>
                </a:lnTo>
                <a:lnTo>
                  <a:pt x="643" y="690"/>
                </a:lnTo>
                <a:lnTo>
                  <a:pt x="643" y="690"/>
                </a:lnTo>
                <a:lnTo>
                  <a:pt x="641" y="688"/>
                </a:lnTo>
                <a:lnTo>
                  <a:pt x="641" y="688"/>
                </a:lnTo>
                <a:lnTo>
                  <a:pt x="643" y="688"/>
                </a:lnTo>
                <a:lnTo>
                  <a:pt x="643" y="686"/>
                </a:lnTo>
                <a:lnTo>
                  <a:pt x="643" y="686"/>
                </a:lnTo>
                <a:lnTo>
                  <a:pt x="641" y="684"/>
                </a:lnTo>
                <a:lnTo>
                  <a:pt x="641" y="684"/>
                </a:lnTo>
                <a:lnTo>
                  <a:pt x="639" y="684"/>
                </a:lnTo>
                <a:lnTo>
                  <a:pt x="639" y="686"/>
                </a:lnTo>
                <a:lnTo>
                  <a:pt x="637" y="686"/>
                </a:lnTo>
                <a:lnTo>
                  <a:pt x="637" y="686"/>
                </a:lnTo>
                <a:lnTo>
                  <a:pt x="635" y="686"/>
                </a:lnTo>
                <a:lnTo>
                  <a:pt x="635" y="688"/>
                </a:lnTo>
                <a:lnTo>
                  <a:pt x="635" y="686"/>
                </a:lnTo>
                <a:lnTo>
                  <a:pt x="633" y="684"/>
                </a:lnTo>
                <a:lnTo>
                  <a:pt x="633" y="686"/>
                </a:lnTo>
                <a:lnTo>
                  <a:pt x="631" y="688"/>
                </a:lnTo>
                <a:lnTo>
                  <a:pt x="631" y="688"/>
                </a:lnTo>
                <a:lnTo>
                  <a:pt x="631" y="688"/>
                </a:lnTo>
                <a:lnTo>
                  <a:pt x="629" y="690"/>
                </a:lnTo>
                <a:lnTo>
                  <a:pt x="631" y="692"/>
                </a:lnTo>
                <a:lnTo>
                  <a:pt x="633" y="692"/>
                </a:lnTo>
                <a:lnTo>
                  <a:pt x="637" y="696"/>
                </a:lnTo>
                <a:lnTo>
                  <a:pt x="637" y="698"/>
                </a:lnTo>
                <a:lnTo>
                  <a:pt x="639" y="700"/>
                </a:lnTo>
                <a:lnTo>
                  <a:pt x="641" y="700"/>
                </a:lnTo>
                <a:lnTo>
                  <a:pt x="643" y="700"/>
                </a:lnTo>
                <a:close/>
                <a:moveTo>
                  <a:pt x="622" y="1895"/>
                </a:moveTo>
                <a:lnTo>
                  <a:pt x="624" y="1897"/>
                </a:lnTo>
                <a:lnTo>
                  <a:pt x="624" y="1897"/>
                </a:lnTo>
                <a:lnTo>
                  <a:pt x="622" y="1895"/>
                </a:lnTo>
                <a:lnTo>
                  <a:pt x="622" y="1895"/>
                </a:lnTo>
                <a:close/>
                <a:moveTo>
                  <a:pt x="601" y="1933"/>
                </a:moveTo>
                <a:lnTo>
                  <a:pt x="599" y="1933"/>
                </a:lnTo>
                <a:lnTo>
                  <a:pt x="601" y="1933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3"/>
                </a:lnTo>
                <a:close/>
                <a:moveTo>
                  <a:pt x="633" y="1900"/>
                </a:move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2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close/>
                <a:moveTo>
                  <a:pt x="679" y="753"/>
                </a:moveTo>
                <a:lnTo>
                  <a:pt x="681" y="753"/>
                </a:lnTo>
                <a:lnTo>
                  <a:pt x="683" y="755"/>
                </a:lnTo>
                <a:lnTo>
                  <a:pt x="683" y="757"/>
                </a:lnTo>
                <a:lnTo>
                  <a:pt x="685" y="757"/>
                </a:lnTo>
                <a:lnTo>
                  <a:pt x="685" y="755"/>
                </a:lnTo>
                <a:lnTo>
                  <a:pt x="685" y="755"/>
                </a:lnTo>
                <a:lnTo>
                  <a:pt x="685" y="753"/>
                </a:lnTo>
                <a:lnTo>
                  <a:pt x="687" y="753"/>
                </a:lnTo>
                <a:lnTo>
                  <a:pt x="685" y="753"/>
                </a:lnTo>
                <a:lnTo>
                  <a:pt x="685" y="753"/>
                </a:lnTo>
                <a:lnTo>
                  <a:pt x="685" y="751"/>
                </a:lnTo>
                <a:lnTo>
                  <a:pt x="683" y="753"/>
                </a:lnTo>
                <a:lnTo>
                  <a:pt x="683" y="753"/>
                </a:lnTo>
                <a:lnTo>
                  <a:pt x="683" y="753"/>
                </a:lnTo>
                <a:lnTo>
                  <a:pt x="681" y="751"/>
                </a:lnTo>
                <a:lnTo>
                  <a:pt x="681" y="749"/>
                </a:lnTo>
                <a:lnTo>
                  <a:pt x="681" y="749"/>
                </a:lnTo>
                <a:lnTo>
                  <a:pt x="681" y="747"/>
                </a:lnTo>
                <a:lnTo>
                  <a:pt x="679" y="747"/>
                </a:lnTo>
                <a:lnTo>
                  <a:pt x="677" y="744"/>
                </a:lnTo>
                <a:lnTo>
                  <a:pt x="675" y="744"/>
                </a:lnTo>
                <a:lnTo>
                  <a:pt x="675" y="744"/>
                </a:lnTo>
                <a:lnTo>
                  <a:pt x="675" y="747"/>
                </a:lnTo>
                <a:lnTo>
                  <a:pt x="677" y="747"/>
                </a:lnTo>
                <a:lnTo>
                  <a:pt x="677" y="747"/>
                </a:lnTo>
                <a:lnTo>
                  <a:pt x="679" y="749"/>
                </a:lnTo>
                <a:lnTo>
                  <a:pt x="679" y="751"/>
                </a:lnTo>
                <a:lnTo>
                  <a:pt x="679" y="751"/>
                </a:lnTo>
                <a:lnTo>
                  <a:pt x="679" y="753"/>
                </a:lnTo>
                <a:close/>
                <a:moveTo>
                  <a:pt x="689" y="786"/>
                </a:moveTo>
                <a:lnTo>
                  <a:pt x="696" y="784"/>
                </a:lnTo>
                <a:lnTo>
                  <a:pt x="696" y="784"/>
                </a:lnTo>
                <a:lnTo>
                  <a:pt x="696" y="782"/>
                </a:lnTo>
                <a:lnTo>
                  <a:pt x="696" y="778"/>
                </a:lnTo>
                <a:lnTo>
                  <a:pt x="698" y="776"/>
                </a:lnTo>
                <a:lnTo>
                  <a:pt x="698" y="774"/>
                </a:lnTo>
                <a:lnTo>
                  <a:pt x="700" y="770"/>
                </a:lnTo>
                <a:lnTo>
                  <a:pt x="700" y="770"/>
                </a:lnTo>
                <a:lnTo>
                  <a:pt x="700" y="767"/>
                </a:lnTo>
                <a:lnTo>
                  <a:pt x="700" y="767"/>
                </a:lnTo>
                <a:lnTo>
                  <a:pt x="698" y="767"/>
                </a:lnTo>
                <a:lnTo>
                  <a:pt x="696" y="770"/>
                </a:lnTo>
                <a:lnTo>
                  <a:pt x="694" y="770"/>
                </a:lnTo>
                <a:lnTo>
                  <a:pt x="694" y="770"/>
                </a:lnTo>
                <a:lnTo>
                  <a:pt x="694" y="772"/>
                </a:lnTo>
                <a:lnTo>
                  <a:pt x="694" y="774"/>
                </a:lnTo>
                <a:lnTo>
                  <a:pt x="694" y="774"/>
                </a:lnTo>
                <a:lnTo>
                  <a:pt x="694" y="776"/>
                </a:lnTo>
                <a:lnTo>
                  <a:pt x="694" y="776"/>
                </a:lnTo>
                <a:lnTo>
                  <a:pt x="689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91" y="774"/>
                </a:lnTo>
                <a:lnTo>
                  <a:pt x="694" y="774"/>
                </a:lnTo>
                <a:lnTo>
                  <a:pt x="694" y="772"/>
                </a:lnTo>
                <a:lnTo>
                  <a:pt x="694" y="772"/>
                </a:lnTo>
                <a:lnTo>
                  <a:pt x="691" y="770"/>
                </a:lnTo>
                <a:lnTo>
                  <a:pt x="691" y="770"/>
                </a:lnTo>
                <a:lnTo>
                  <a:pt x="691" y="767"/>
                </a:lnTo>
                <a:lnTo>
                  <a:pt x="689" y="767"/>
                </a:lnTo>
                <a:lnTo>
                  <a:pt x="687" y="770"/>
                </a:lnTo>
                <a:lnTo>
                  <a:pt x="685" y="767"/>
                </a:lnTo>
                <a:lnTo>
                  <a:pt x="683" y="767"/>
                </a:lnTo>
                <a:lnTo>
                  <a:pt x="681" y="767"/>
                </a:lnTo>
                <a:lnTo>
                  <a:pt x="681" y="767"/>
                </a:lnTo>
                <a:lnTo>
                  <a:pt x="681" y="767"/>
                </a:lnTo>
                <a:lnTo>
                  <a:pt x="679" y="770"/>
                </a:lnTo>
                <a:lnTo>
                  <a:pt x="679" y="772"/>
                </a:lnTo>
                <a:lnTo>
                  <a:pt x="679" y="774"/>
                </a:lnTo>
                <a:lnTo>
                  <a:pt x="681" y="774"/>
                </a:lnTo>
                <a:lnTo>
                  <a:pt x="683" y="778"/>
                </a:lnTo>
                <a:lnTo>
                  <a:pt x="683" y="778"/>
                </a:lnTo>
                <a:lnTo>
                  <a:pt x="683" y="778"/>
                </a:lnTo>
                <a:lnTo>
                  <a:pt x="683" y="780"/>
                </a:lnTo>
                <a:lnTo>
                  <a:pt x="685" y="780"/>
                </a:lnTo>
                <a:lnTo>
                  <a:pt x="689" y="782"/>
                </a:lnTo>
                <a:lnTo>
                  <a:pt x="689" y="782"/>
                </a:lnTo>
                <a:lnTo>
                  <a:pt x="689" y="782"/>
                </a:lnTo>
                <a:lnTo>
                  <a:pt x="687" y="782"/>
                </a:lnTo>
                <a:lnTo>
                  <a:pt x="685" y="782"/>
                </a:lnTo>
                <a:lnTo>
                  <a:pt x="685" y="782"/>
                </a:lnTo>
                <a:lnTo>
                  <a:pt x="685" y="784"/>
                </a:lnTo>
                <a:lnTo>
                  <a:pt x="685" y="784"/>
                </a:lnTo>
                <a:lnTo>
                  <a:pt x="687" y="786"/>
                </a:lnTo>
                <a:lnTo>
                  <a:pt x="689" y="786"/>
                </a:lnTo>
                <a:close/>
                <a:moveTo>
                  <a:pt x="704" y="753"/>
                </a:moveTo>
                <a:lnTo>
                  <a:pt x="704" y="753"/>
                </a:lnTo>
                <a:lnTo>
                  <a:pt x="706" y="753"/>
                </a:lnTo>
                <a:lnTo>
                  <a:pt x="706" y="753"/>
                </a:lnTo>
                <a:lnTo>
                  <a:pt x="706" y="751"/>
                </a:lnTo>
                <a:lnTo>
                  <a:pt x="704" y="749"/>
                </a:lnTo>
                <a:lnTo>
                  <a:pt x="704" y="747"/>
                </a:lnTo>
                <a:lnTo>
                  <a:pt x="702" y="744"/>
                </a:lnTo>
                <a:lnTo>
                  <a:pt x="702" y="744"/>
                </a:lnTo>
                <a:lnTo>
                  <a:pt x="702" y="744"/>
                </a:lnTo>
                <a:lnTo>
                  <a:pt x="702" y="747"/>
                </a:lnTo>
                <a:lnTo>
                  <a:pt x="702" y="747"/>
                </a:lnTo>
                <a:lnTo>
                  <a:pt x="702" y="749"/>
                </a:lnTo>
                <a:lnTo>
                  <a:pt x="702" y="751"/>
                </a:lnTo>
                <a:lnTo>
                  <a:pt x="702" y="749"/>
                </a:lnTo>
                <a:lnTo>
                  <a:pt x="702" y="749"/>
                </a:lnTo>
                <a:lnTo>
                  <a:pt x="704" y="751"/>
                </a:lnTo>
                <a:lnTo>
                  <a:pt x="704" y="751"/>
                </a:lnTo>
                <a:lnTo>
                  <a:pt x="704" y="753"/>
                </a:lnTo>
                <a:close/>
                <a:moveTo>
                  <a:pt x="708" y="744"/>
                </a:moveTo>
                <a:lnTo>
                  <a:pt x="710" y="742"/>
                </a:lnTo>
                <a:lnTo>
                  <a:pt x="710" y="740"/>
                </a:lnTo>
                <a:lnTo>
                  <a:pt x="710" y="738"/>
                </a:lnTo>
                <a:lnTo>
                  <a:pt x="710" y="736"/>
                </a:lnTo>
                <a:lnTo>
                  <a:pt x="710" y="736"/>
                </a:lnTo>
                <a:lnTo>
                  <a:pt x="708" y="734"/>
                </a:lnTo>
                <a:lnTo>
                  <a:pt x="706" y="732"/>
                </a:lnTo>
                <a:lnTo>
                  <a:pt x="706" y="732"/>
                </a:lnTo>
                <a:lnTo>
                  <a:pt x="700" y="734"/>
                </a:lnTo>
                <a:lnTo>
                  <a:pt x="700" y="738"/>
                </a:lnTo>
                <a:lnTo>
                  <a:pt x="700" y="740"/>
                </a:lnTo>
                <a:lnTo>
                  <a:pt x="698" y="742"/>
                </a:lnTo>
                <a:lnTo>
                  <a:pt x="698" y="742"/>
                </a:lnTo>
                <a:lnTo>
                  <a:pt x="698" y="747"/>
                </a:lnTo>
                <a:lnTo>
                  <a:pt x="700" y="747"/>
                </a:lnTo>
                <a:lnTo>
                  <a:pt x="700" y="747"/>
                </a:lnTo>
                <a:lnTo>
                  <a:pt x="700" y="744"/>
                </a:lnTo>
                <a:lnTo>
                  <a:pt x="702" y="744"/>
                </a:lnTo>
                <a:lnTo>
                  <a:pt x="704" y="742"/>
                </a:lnTo>
                <a:lnTo>
                  <a:pt x="704" y="742"/>
                </a:lnTo>
                <a:lnTo>
                  <a:pt x="704" y="742"/>
                </a:lnTo>
                <a:lnTo>
                  <a:pt x="704" y="744"/>
                </a:lnTo>
                <a:lnTo>
                  <a:pt x="704" y="744"/>
                </a:lnTo>
                <a:lnTo>
                  <a:pt x="704" y="744"/>
                </a:lnTo>
                <a:lnTo>
                  <a:pt x="706" y="744"/>
                </a:lnTo>
                <a:lnTo>
                  <a:pt x="706" y="747"/>
                </a:lnTo>
                <a:lnTo>
                  <a:pt x="706" y="747"/>
                </a:lnTo>
                <a:lnTo>
                  <a:pt x="708" y="744"/>
                </a:lnTo>
                <a:close/>
                <a:moveTo>
                  <a:pt x="708" y="803"/>
                </a:moveTo>
                <a:lnTo>
                  <a:pt x="706" y="803"/>
                </a:lnTo>
                <a:lnTo>
                  <a:pt x="706" y="803"/>
                </a:lnTo>
                <a:lnTo>
                  <a:pt x="706" y="803"/>
                </a:lnTo>
                <a:lnTo>
                  <a:pt x="706" y="801"/>
                </a:lnTo>
                <a:lnTo>
                  <a:pt x="706" y="801"/>
                </a:lnTo>
                <a:lnTo>
                  <a:pt x="706" y="801"/>
                </a:lnTo>
                <a:lnTo>
                  <a:pt x="704" y="801"/>
                </a:lnTo>
                <a:lnTo>
                  <a:pt x="704" y="801"/>
                </a:lnTo>
                <a:lnTo>
                  <a:pt x="704" y="801"/>
                </a:lnTo>
                <a:lnTo>
                  <a:pt x="702" y="797"/>
                </a:lnTo>
                <a:lnTo>
                  <a:pt x="702" y="797"/>
                </a:lnTo>
                <a:lnTo>
                  <a:pt x="704" y="795"/>
                </a:lnTo>
                <a:lnTo>
                  <a:pt x="702" y="795"/>
                </a:lnTo>
                <a:lnTo>
                  <a:pt x="700" y="795"/>
                </a:lnTo>
                <a:lnTo>
                  <a:pt x="698" y="793"/>
                </a:lnTo>
                <a:lnTo>
                  <a:pt x="698" y="793"/>
                </a:lnTo>
                <a:lnTo>
                  <a:pt x="696" y="793"/>
                </a:lnTo>
                <a:lnTo>
                  <a:pt x="696" y="791"/>
                </a:lnTo>
                <a:lnTo>
                  <a:pt x="698" y="791"/>
                </a:lnTo>
                <a:lnTo>
                  <a:pt x="698" y="793"/>
                </a:lnTo>
                <a:lnTo>
                  <a:pt x="700" y="791"/>
                </a:lnTo>
                <a:lnTo>
                  <a:pt x="700" y="788"/>
                </a:lnTo>
                <a:lnTo>
                  <a:pt x="700" y="788"/>
                </a:lnTo>
                <a:lnTo>
                  <a:pt x="700" y="786"/>
                </a:lnTo>
                <a:lnTo>
                  <a:pt x="698" y="784"/>
                </a:lnTo>
                <a:lnTo>
                  <a:pt x="698" y="784"/>
                </a:lnTo>
                <a:lnTo>
                  <a:pt x="696" y="786"/>
                </a:lnTo>
                <a:lnTo>
                  <a:pt x="696" y="786"/>
                </a:lnTo>
                <a:lnTo>
                  <a:pt x="694" y="786"/>
                </a:lnTo>
                <a:lnTo>
                  <a:pt x="689" y="786"/>
                </a:lnTo>
                <a:lnTo>
                  <a:pt x="687" y="786"/>
                </a:lnTo>
                <a:lnTo>
                  <a:pt x="687" y="786"/>
                </a:lnTo>
                <a:lnTo>
                  <a:pt x="687" y="788"/>
                </a:lnTo>
                <a:lnTo>
                  <a:pt x="689" y="788"/>
                </a:lnTo>
                <a:lnTo>
                  <a:pt x="694" y="791"/>
                </a:lnTo>
                <a:lnTo>
                  <a:pt x="694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3"/>
                </a:lnTo>
                <a:lnTo>
                  <a:pt x="694" y="795"/>
                </a:lnTo>
                <a:lnTo>
                  <a:pt x="694" y="795"/>
                </a:lnTo>
                <a:lnTo>
                  <a:pt x="698" y="799"/>
                </a:lnTo>
                <a:lnTo>
                  <a:pt x="700" y="801"/>
                </a:lnTo>
                <a:lnTo>
                  <a:pt x="702" y="801"/>
                </a:lnTo>
                <a:lnTo>
                  <a:pt x="702" y="803"/>
                </a:lnTo>
                <a:lnTo>
                  <a:pt x="704" y="805"/>
                </a:lnTo>
                <a:lnTo>
                  <a:pt x="706" y="805"/>
                </a:lnTo>
                <a:lnTo>
                  <a:pt x="708" y="805"/>
                </a:lnTo>
                <a:lnTo>
                  <a:pt x="708" y="803"/>
                </a:lnTo>
                <a:close/>
                <a:moveTo>
                  <a:pt x="681" y="713"/>
                </a:moveTo>
                <a:lnTo>
                  <a:pt x="681" y="711"/>
                </a:lnTo>
                <a:lnTo>
                  <a:pt x="679" y="711"/>
                </a:lnTo>
                <a:lnTo>
                  <a:pt x="679" y="709"/>
                </a:lnTo>
                <a:lnTo>
                  <a:pt x="677" y="709"/>
                </a:lnTo>
                <a:lnTo>
                  <a:pt x="677" y="711"/>
                </a:lnTo>
                <a:lnTo>
                  <a:pt x="675" y="709"/>
                </a:lnTo>
                <a:lnTo>
                  <a:pt x="671" y="709"/>
                </a:lnTo>
                <a:lnTo>
                  <a:pt x="668" y="709"/>
                </a:lnTo>
                <a:lnTo>
                  <a:pt x="666" y="709"/>
                </a:lnTo>
                <a:lnTo>
                  <a:pt x="666" y="709"/>
                </a:lnTo>
                <a:lnTo>
                  <a:pt x="668" y="711"/>
                </a:lnTo>
                <a:lnTo>
                  <a:pt x="668" y="711"/>
                </a:lnTo>
                <a:lnTo>
                  <a:pt x="671" y="713"/>
                </a:lnTo>
                <a:lnTo>
                  <a:pt x="671" y="713"/>
                </a:lnTo>
                <a:lnTo>
                  <a:pt x="671" y="715"/>
                </a:lnTo>
                <a:lnTo>
                  <a:pt x="671" y="717"/>
                </a:lnTo>
                <a:lnTo>
                  <a:pt x="671" y="719"/>
                </a:lnTo>
                <a:lnTo>
                  <a:pt x="673" y="721"/>
                </a:lnTo>
                <a:lnTo>
                  <a:pt x="673" y="721"/>
                </a:lnTo>
                <a:lnTo>
                  <a:pt x="675" y="721"/>
                </a:lnTo>
                <a:lnTo>
                  <a:pt x="675" y="721"/>
                </a:lnTo>
                <a:lnTo>
                  <a:pt x="677" y="721"/>
                </a:lnTo>
                <a:lnTo>
                  <a:pt x="679" y="721"/>
                </a:lnTo>
                <a:lnTo>
                  <a:pt x="679" y="719"/>
                </a:lnTo>
                <a:lnTo>
                  <a:pt x="679" y="719"/>
                </a:lnTo>
                <a:lnTo>
                  <a:pt x="679" y="719"/>
                </a:lnTo>
                <a:lnTo>
                  <a:pt x="679" y="717"/>
                </a:lnTo>
                <a:lnTo>
                  <a:pt x="679" y="717"/>
                </a:lnTo>
                <a:lnTo>
                  <a:pt x="677" y="717"/>
                </a:lnTo>
                <a:lnTo>
                  <a:pt x="677" y="715"/>
                </a:lnTo>
                <a:lnTo>
                  <a:pt x="677" y="715"/>
                </a:lnTo>
                <a:lnTo>
                  <a:pt x="677" y="713"/>
                </a:lnTo>
                <a:lnTo>
                  <a:pt x="677" y="713"/>
                </a:lnTo>
                <a:lnTo>
                  <a:pt x="677" y="713"/>
                </a:lnTo>
                <a:lnTo>
                  <a:pt x="679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5"/>
                </a:lnTo>
                <a:lnTo>
                  <a:pt x="681" y="715"/>
                </a:lnTo>
                <a:lnTo>
                  <a:pt x="681" y="713"/>
                </a:lnTo>
                <a:lnTo>
                  <a:pt x="681" y="713"/>
                </a:lnTo>
                <a:close/>
                <a:moveTo>
                  <a:pt x="673" y="730"/>
                </a:moveTo>
                <a:lnTo>
                  <a:pt x="675" y="730"/>
                </a:lnTo>
                <a:lnTo>
                  <a:pt x="677" y="730"/>
                </a:lnTo>
                <a:lnTo>
                  <a:pt x="677" y="732"/>
                </a:lnTo>
                <a:lnTo>
                  <a:pt x="677" y="732"/>
                </a:lnTo>
                <a:lnTo>
                  <a:pt x="677" y="732"/>
                </a:lnTo>
                <a:lnTo>
                  <a:pt x="677" y="734"/>
                </a:lnTo>
                <a:lnTo>
                  <a:pt x="675" y="734"/>
                </a:lnTo>
                <a:lnTo>
                  <a:pt x="675" y="734"/>
                </a:lnTo>
                <a:lnTo>
                  <a:pt x="673" y="734"/>
                </a:lnTo>
                <a:lnTo>
                  <a:pt x="673" y="734"/>
                </a:lnTo>
                <a:lnTo>
                  <a:pt x="671" y="734"/>
                </a:lnTo>
                <a:lnTo>
                  <a:pt x="671" y="734"/>
                </a:lnTo>
                <a:lnTo>
                  <a:pt x="673" y="736"/>
                </a:lnTo>
                <a:lnTo>
                  <a:pt x="673" y="736"/>
                </a:lnTo>
                <a:lnTo>
                  <a:pt x="673" y="736"/>
                </a:lnTo>
                <a:lnTo>
                  <a:pt x="675" y="736"/>
                </a:lnTo>
                <a:lnTo>
                  <a:pt x="677" y="738"/>
                </a:lnTo>
                <a:lnTo>
                  <a:pt x="677" y="738"/>
                </a:lnTo>
                <a:lnTo>
                  <a:pt x="677" y="738"/>
                </a:lnTo>
                <a:lnTo>
                  <a:pt x="679" y="738"/>
                </a:lnTo>
                <a:lnTo>
                  <a:pt x="681" y="738"/>
                </a:lnTo>
                <a:lnTo>
                  <a:pt x="679" y="740"/>
                </a:lnTo>
                <a:lnTo>
                  <a:pt x="679" y="740"/>
                </a:lnTo>
                <a:lnTo>
                  <a:pt x="681" y="742"/>
                </a:lnTo>
                <a:lnTo>
                  <a:pt x="681" y="742"/>
                </a:lnTo>
                <a:lnTo>
                  <a:pt x="681" y="742"/>
                </a:lnTo>
                <a:lnTo>
                  <a:pt x="679" y="742"/>
                </a:lnTo>
                <a:lnTo>
                  <a:pt x="679" y="744"/>
                </a:lnTo>
                <a:lnTo>
                  <a:pt x="681" y="744"/>
                </a:lnTo>
                <a:lnTo>
                  <a:pt x="683" y="747"/>
                </a:lnTo>
                <a:lnTo>
                  <a:pt x="683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7"/>
                </a:lnTo>
                <a:lnTo>
                  <a:pt x="687" y="747"/>
                </a:lnTo>
                <a:lnTo>
                  <a:pt x="687" y="749"/>
                </a:lnTo>
                <a:lnTo>
                  <a:pt x="687" y="749"/>
                </a:lnTo>
                <a:lnTo>
                  <a:pt x="687" y="751"/>
                </a:lnTo>
                <a:lnTo>
                  <a:pt x="687" y="751"/>
                </a:lnTo>
                <a:lnTo>
                  <a:pt x="689" y="751"/>
                </a:lnTo>
                <a:lnTo>
                  <a:pt x="689" y="751"/>
                </a:lnTo>
                <a:lnTo>
                  <a:pt x="689" y="753"/>
                </a:lnTo>
                <a:lnTo>
                  <a:pt x="691" y="753"/>
                </a:lnTo>
                <a:lnTo>
                  <a:pt x="691" y="755"/>
                </a:lnTo>
                <a:lnTo>
                  <a:pt x="694" y="755"/>
                </a:lnTo>
                <a:lnTo>
                  <a:pt x="694" y="755"/>
                </a:lnTo>
                <a:lnTo>
                  <a:pt x="694" y="755"/>
                </a:lnTo>
                <a:lnTo>
                  <a:pt x="696" y="755"/>
                </a:lnTo>
                <a:lnTo>
                  <a:pt x="696" y="755"/>
                </a:lnTo>
                <a:lnTo>
                  <a:pt x="696" y="753"/>
                </a:lnTo>
                <a:lnTo>
                  <a:pt x="696" y="753"/>
                </a:lnTo>
                <a:lnTo>
                  <a:pt x="696" y="753"/>
                </a:lnTo>
                <a:lnTo>
                  <a:pt x="696" y="751"/>
                </a:lnTo>
                <a:lnTo>
                  <a:pt x="696" y="751"/>
                </a:lnTo>
                <a:lnTo>
                  <a:pt x="696" y="749"/>
                </a:lnTo>
                <a:lnTo>
                  <a:pt x="696" y="747"/>
                </a:lnTo>
                <a:lnTo>
                  <a:pt x="696" y="747"/>
                </a:lnTo>
                <a:lnTo>
                  <a:pt x="694" y="747"/>
                </a:lnTo>
                <a:lnTo>
                  <a:pt x="691" y="747"/>
                </a:lnTo>
                <a:lnTo>
                  <a:pt x="691" y="747"/>
                </a:lnTo>
                <a:lnTo>
                  <a:pt x="694" y="744"/>
                </a:lnTo>
                <a:lnTo>
                  <a:pt x="694" y="744"/>
                </a:lnTo>
                <a:lnTo>
                  <a:pt x="694" y="744"/>
                </a:lnTo>
                <a:lnTo>
                  <a:pt x="691" y="742"/>
                </a:lnTo>
                <a:lnTo>
                  <a:pt x="691" y="742"/>
                </a:lnTo>
                <a:lnTo>
                  <a:pt x="689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38"/>
                </a:lnTo>
                <a:lnTo>
                  <a:pt x="687" y="738"/>
                </a:lnTo>
                <a:lnTo>
                  <a:pt x="691" y="740"/>
                </a:lnTo>
                <a:lnTo>
                  <a:pt x="694" y="740"/>
                </a:lnTo>
                <a:lnTo>
                  <a:pt x="694" y="740"/>
                </a:lnTo>
                <a:lnTo>
                  <a:pt x="691" y="740"/>
                </a:lnTo>
                <a:lnTo>
                  <a:pt x="691" y="738"/>
                </a:lnTo>
                <a:lnTo>
                  <a:pt x="689" y="736"/>
                </a:lnTo>
                <a:lnTo>
                  <a:pt x="687" y="734"/>
                </a:lnTo>
                <a:lnTo>
                  <a:pt x="687" y="734"/>
                </a:lnTo>
                <a:lnTo>
                  <a:pt x="687" y="732"/>
                </a:lnTo>
                <a:lnTo>
                  <a:pt x="685" y="730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6"/>
                </a:lnTo>
                <a:lnTo>
                  <a:pt x="679" y="726"/>
                </a:lnTo>
                <a:lnTo>
                  <a:pt x="679" y="723"/>
                </a:lnTo>
                <a:lnTo>
                  <a:pt x="679" y="723"/>
                </a:lnTo>
                <a:lnTo>
                  <a:pt x="675" y="723"/>
                </a:lnTo>
                <a:lnTo>
                  <a:pt x="673" y="723"/>
                </a:lnTo>
                <a:lnTo>
                  <a:pt x="673" y="723"/>
                </a:lnTo>
                <a:lnTo>
                  <a:pt x="673" y="726"/>
                </a:lnTo>
                <a:lnTo>
                  <a:pt x="673" y="726"/>
                </a:lnTo>
                <a:lnTo>
                  <a:pt x="673" y="728"/>
                </a:lnTo>
                <a:lnTo>
                  <a:pt x="673" y="728"/>
                </a:lnTo>
                <a:lnTo>
                  <a:pt x="671" y="730"/>
                </a:lnTo>
                <a:lnTo>
                  <a:pt x="671" y="732"/>
                </a:lnTo>
                <a:lnTo>
                  <a:pt x="671" y="732"/>
                </a:lnTo>
                <a:lnTo>
                  <a:pt x="673" y="730"/>
                </a:lnTo>
                <a:close/>
                <a:moveTo>
                  <a:pt x="708" y="807"/>
                </a:moveTo>
                <a:lnTo>
                  <a:pt x="708" y="807"/>
                </a:lnTo>
                <a:lnTo>
                  <a:pt x="708" y="809"/>
                </a:lnTo>
                <a:lnTo>
                  <a:pt x="708" y="809"/>
                </a:lnTo>
                <a:lnTo>
                  <a:pt x="708" y="809"/>
                </a:lnTo>
                <a:lnTo>
                  <a:pt x="710" y="809"/>
                </a:lnTo>
                <a:lnTo>
                  <a:pt x="710" y="807"/>
                </a:lnTo>
                <a:lnTo>
                  <a:pt x="708" y="805"/>
                </a:lnTo>
                <a:lnTo>
                  <a:pt x="708" y="807"/>
                </a:lnTo>
                <a:close/>
                <a:moveTo>
                  <a:pt x="671" y="715"/>
                </a:moveTo>
                <a:lnTo>
                  <a:pt x="668" y="715"/>
                </a:lnTo>
                <a:lnTo>
                  <a:pt x="668" y="715"/>
                </a:lnTo>
                <a:lnTo>
                  <a:pt x="666" y="713"/>
                </a:lnTo>
                <a:lnTo>
                  <a:pt x="666" y="713"/>
                </a:lnTo>
                <a:lnTo>
                  <a:pt x="666" y="711"/>
                </a:lnTo>
                <a:lnTo>
                  <a:pt x="664" y="711"/>
                </a:lnTo>
                <a:lnTo>
                  <a:pt x="662" y="711"/>
                </a:lnTo>
                <a:lnTo>
                  <a:pt x="660" y="713"/>
                </a:lnTo>
                <a:lnTo>
                  <a:pt x="660" y="715"/>
                </a:lnTo>
                <a:lnTo>
                  <a:pt x="660" y="715"/>
                </a:lnTo>
                <a:lnTo>
                  <a:pt x="662" y="717"/>
                </a:lnTo>
                <a:lnTo>
                  <a:pt x="662" y="719"/>
                </a:lnTo>
                <a:lnTo>
                  <a:pt x="664" y="719"/>
                </a:lnTo>
                <a:lnTo>
                  <a:pt x="664" y="721"/>
                </a:lnTo>
                <a:lnTo>
                  <a:pt x="664" y="721"/>
                </a:lnTo>
                <a:lnTo>
                  <a:pt x="662" y="726"/>
                </a:lnTo>
                <a:lnTo>
                  <a:pt x="664" y="728"/>
                </a:lnTo>
                <a:lnTo>
                  <a:pt x="664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6"/>
                </a:lnTo>
                <a:lnTo>
                  <a:pt x="668" y="723"/>
                </a:lnTo>
                <a:lnTo>
                  <a:pt x="668" y="721"/>
                </a:lnTo>
                <a:lnTo>
                  <a:pt x="668" y="719"/>
                </a:lnTo>
                <a:lnTo>
                  <a:pt x="668" y="719"/>
                </a:lnTo>
                <a:lnTo>
                  <a:pt x="668" y="717"/>
                </a:lnTo>
                <a:lnTo>
                  <a:pt x="671" y="717"/>
                </a:lnTo>
                <a:lnTo>
                  <a:pt x="671" y="717"/>
                </a:lnTo>
                <a:lnTo>
                  <a:pt x="671" y="715"/>
                </a:lnTo>
                <a:close/>
                <a:moveTo>
                  <a:pt x="675" y="742"/>
                </a:moveTo>
                <a:lnTo>
                  <a:pt x="677" y="740"/>
                </a:lnTo>
                <a:lnTo>
                  <a:pt x="677" y="740"/>
                </a:lnTo>
                <a:lnTo>
                  <a:pt x="677" y="740"/>
                </a:lnTo>
                <a:lnTo>
                  <a:pt x="677" y="738"/>
                </a:lnTo>
                <a:lnTo>
                  <a:pt x="675" y="740"/>
                </a:lnTo>
                <a:lnTo>
                  <a:pt x="673" y="740"/>
                </a:lnTo>
                <a:lnTo>
                  <a:pt x="673" y="740"/>
                </a:lnTo>
                <a:lnTo>
                  <a:pt x="671" y="740"/>
                </a:lnTo>
                <a:lnTo>
                  <a:pt x="673" y="742"/>
                </a:lnTo>
                <a:lnTo>
                  <a:pt x="671" y="744"/>
                </a:lnTo>
                <a:lnTo>
                  <a:pt x="673" y="744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close/>
                <a:moveTo>
                  <a:pt x="1662" y="2505"/>
                </a:moveTo>
                <a:lnTo>
                  <a:pt x="1655" y="2505"/>
                </a:lnTo>
                <a:lnTo>
                  <a:pt x="1651" y="2503"/>
                </a:lnTo>
                <a:lnTo>
                  <a:pt x="1649" y="2503"/>
                </a:lnTo>
                <a:lnTo>
                  <a:pt x="1645" y="2501"/>
                </a:lnTo>
                <a:lnTo>
                  <a:pt x="1643" y="2499"/>
                </a:lnTo>
                <a:lnTo>
                  <a:pt x="1639" y="2497"/>
                </a:lnTo>
                <a:lnTo>
                  <a:pt x="1636" y="2495"/>
                </a:lnTo>
                <a:lnTo>
                  <a:pt x="1632" y="2493"/>
                </a:lnTo>
                <a:lnTo>
                  <a:pt x="1630" y="2491"/>
                </a:lnTo>
                <a:lnTo>
                  <a:pt x="1628" y="2489"/>
                </a:lnTo>
                <a:lnTo>
                  <a:pt x="1624" y="2487"/>
                </a:lnTo>
                <a:lnTo>
                  <a:pt x="1624" y="2484"/>
                </a:lnTo>
                <a:lnTo>
                  <a:pt x="1622" y="2484"/>
                </a:lnTo>
                <a:lnTo>
                  <a:pt x="1620" y="2478"/>
                </a:lnTo>
                <a:lnTo>
                  <a:pt x="1620" y="2478"/>
                </a:lnTo>
                <a:lnTo>
                  <a:pt x="1618" y="2478"/>
                </a:lnTo>
                <a:lnTo>
                  <a:pt x="1615" y="2478"/>
                </a:lnTo>
                <a:lnTo>
                  <a:pt x="1615" y="2476"/>
                </a:lnTo>
                <a:lnTo>
                  <a:pt x="1615" y="2476"/>
                </a:lnTo>
                <a:lnTo>
                  <a:pt x="1615" y="2474"/>
                </a:lnTo>
                <a:lnTo>
                  <a:pt x="1615" y="2474"/>
                </a:lnTo>
                <a:lnTo>
                  <a:pt x="1618" y="2474"/>
                </a:lnTo>
                <a:lnTo>
                  <a:pt x="1620" y="2474"/>
                </a:lnTo>
                <a:lnTo>
                  <a:pt x="1618" y="2472"/>
                </a:lnTo>
                <a:lnTo>
                  <a:pt x="1618" y="2470"/>
                </a:lnTo>
                <a:lnTo>
                  <a:pt x="1613" y="2468"/>
                </a:lnTo>
                <a:lnTo>
                  <a:pt x="1613" y="2466"/>
                </a:lnTo>
                <a:lnTo>
                  <a:pt x="1613" y="2466"/>
                </a:lnTo>
                <a:lnTo>
                  <a:pt x="1611" y="2466"/>
                </a:lnTo>
                <a:lnTo>
                  <a:pt x="1611" y="2464"/>
                </a:lnTo>
                <a:lnTo>
                  <a:pt x="1607" y="2466"/>
                </a:lnTo>
                <a:lnTo>
                  <a:pt x="1605" y="2466"/>
                </a:lnTo>
                <a:lnTo>
                  <a:pt x="1603" y="2464"/>
                </a:lnTo>
                <a:lnTo>
                  <a:pt x="1601" y="2464"/>
                </a:lnTo>
                <a:lnTo>
                  <a:pt x="1601" y="2464"/>
                </a:lnTo>
                <a:lnTo>
                  <a:pt x="1599" y="2466"/>
                </a:lnTo>
                <a:lnTo>
                  <a:pt x="1597" y="2468"/>
                </a:lnTo>
                <a:lnTo>
                  <a:pt x="1595" y="2470"/>
                </a:lnTo>
                <a:lnTo>
                  <a:pt x="1595" y="2470"/>
                </a:lnTo>
                <a:lnTo>
                  <a:pt x="1595" y="2470"/>
                </a:lnTo>
                <a:lnTo>
                  <a:pt x="1592" y="2468"/>
                </a:lnTo>
                <a:lnTo>
                  <a:pt x="1590" y="2468"/>
                </a:lnTo>
                <a:lnTo>
                  <a:pt x="1588" y="2468"/>
                </a:lnTo>
                <a:lnTo>
                  <a:pt x="1588" y="2468"/>
                </a:lnTo>
                <a:lnTo>
                  <a:pt x="1590" y="2470"/>
                </a:lnTo>
                <a:lnTo>
                  <a:pt x="1590" y="2470"/>
                </a:lnTo>
                <a:lnTo>
                  <a:pt x="1590" y="2470"/>
                </a:lnTo>
                <a:lnTo>
                  <a:pt x="1592" y="2472"/>
                </a:lnTo>
                <a:lnTo>
                  <a:pt x="1592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88" y="2472"/>
                </a:lnTo>
                <a:lnTo>
                  <a:pt x="1588" y="2474"/>
                </a:lnTo>
                <a:lnTo>
                  <a:pt x="1586" y="2474"/>
                </a:lnTo>
                <a:lnTo>
                  <a:pt x="1586" y="2476"/>
                </a:lnTo>
                <a:lnTo>
                  <a:pt x="1586" y="2476"/>
                </a:lnTo>
                <a:lnTo>
                  <a:pt x="1588" y="2478"/>
                </a:lnTo>
                <a:lnTo>
                  <a:pt x="1588" y="2480"/>
                </a:lnTo>
                <a:lnTo>
                  <a:pt x="1590" y="2480"/>
                </a:lnTo>
                <a:lnTo>
                  <a:pt x="1592" y="2480"/>
                </a:lnTo>
                <a:lnTo>
                  <a:pt x="1595" y="2480"/>
                </a:lnTo>
                <a:lnTo>
                  <a:pt x="1597" y="2480"/>
                </a:lnTo>
                <a:lnTo>
                  <a:pt x="1599" y="2478"/>
                </a:lnTo>
                <a:lnTo>
                  <a:pt x="1601" y="2480"/>
                </a:lnTo>
                <a:lnTo>
                  <a:pt x="1603" y="2480"/>
                </a:lnTo>
                <a:lnTo>
                  <a:pt x="1603" y="2480"/>
                </a:lnTo>
                <a:lnTo>
                  <a:pt x="1603" y="2482"/>
                </a:lnTo>
                <a:lnTo>
                  <a:pt x="1603" y="2482"/>
                </a:lnTo>
                <a:lnTo>
                  <a:pt x="1599" y="2484"/>
                </a:lnTo>
                <a:lnTo>
                  <a:pt x="1595" y="2487"/>
                </a:lnTo>
                <a:lnTo>
                  <a:pt x="1592" y="2487"/>
                </a:lnTo>
                <a:lnTo>
                  <a:pt x="1592" y="2487"/>
                </a:lnTo>
                <a:lnTo>
                  <a:pt x="1592" y="2491"/>
                </a:lnTo>
                <a:lnTo>
                  <a:pt x="1592" y="2493"/>
                </a:lnTo>
                <a:lnTo>
                  <a:pt x="1595" y="2495"/>
                </a:lnTo>
                <a:lnTo>
                  <a:pt x="1605" y="2499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5" y="2501"/>
                </a:lnTo>
                <a:lnTo>
                  <a:pt x="1605" y="2503"/>
                </a:lnTo>
                <a:lnTo>
                  <a:pt x="1603" y="2503"/>
                </a:lnTo>
                <a:lnTo>
                  <a:pt x="1603" y="2503"/>
                </a:lnTo>
                <a:lnTo>
                  <a:pt x="1603" y="2501"/>
                </a:lnTo>
                <a:lnTo>
                  <a:pt x="1603" y="2501"/>
                </a:lnTo>
                <a:lnTo>
                  <a:pt x="1603" y="2501"/>
                </a:lnTo>
                <a:lnTo>
                  <a:pt x="1599" y="2499"/>
                </a:lnTo>
                <a:lnTo>
                  <a:pt x="1597" y="2499"/>
                </a:lnTo>
                <a:lnTo>
                  <a:pt x="1597" y="2499"/>
                </a:lnTo>
                <a:lnTo>
                  <a:pt x="1595" y="2499"/>
                </a:lnTo>
                <a:lnTo>
                  <a:pt x="1595" y="2499"/>
                </a:lnTo>
                <a:lnTo>
                  <a:pt x="1590" y="2499"/>
                </a:lnTo>
                <a:lnTo>
                  <a:pt x="1590" y="2499"/>
                </a:lnTo>
                <a:lnTo>
                  <a:pt x="1590" y="2497"/>
                </a:lnTo>
                <a:lnTo>
                  <a:pt x="1588" y="2495"/>
                </a:lnTo>
                <a:lnTo>
                  <a:pt x="1586" y="2495"/>
                </a:lnTo>
                <a:lnTo>
                  <a:pt x="1584" y="2493"/>
                </a:lnTo>
                <a:lnTo>
                  <a:pt x="1586" y="2493"/>
                </a:lnTo>
                <a:lnTo>
                  <a:pt x="1588" y="2493"/>
                </a:lnTo>
                <a:lnTo>
                  <a:pt x="1586" y="2491"/>
                </a:lnTo>
                <a:lnTo>
                  <a:pt x="1586" y="2484"/>
                </a:lnTo>
                <a:lnTo>
                  <a:pt x="1584" y="2484"/>
                </a:lnTo>
                <a:lnTo>
                  <a:pt x="1584" y="2487"/>
                </a:lnTo>
                <a:lnTo>
                  <a:pt x="1584" y="2489"/>
                </a:lnTo>
                <a:lnTo>
                  <a:pt x="1582" y="2491"/>
                </a:lnTo>
                <a:lnTo>
                  <a:pt x="1582" y="2493"/>
                </a:lnTo>
                <a:lnTo>
                  <a:pt x="1582" y="2495"/>
                </a:lnTo>
                <a:lnTo>
                  <a:pt x="1582" y="2497"/>
                </a:lnTo>
                <a:lnTo>
                  <a:pt x="1584" y="2497"/>
                </a:lnTo>
                <a:lnTo>
                  <a:pt x="1586" y="2499"/>
                </a:lnTo>
                <a:lnTo>
                  <a:pt x="1586" y="2499"/>
                </a:lnTo>
                <a:lnTo>
                  <a:pt x="1590" y="2501"/>
                </a:lnTo>
                <a:lnTo>
                  <a:pt x="1588" y="2503"/>
                </a:lnTo>
                <a:lnTo>
                  <a:pt x="1588" y="2501"/>
                </a:lnTo>
                <a:lnTo>
                  <a:pt x="1586" y="2501"/>
                </a:lnTo>
                <a:lnTo>
                  <a:pt x="1584" y="2501"/>
                </a:lnTo>
                <a:lnTo>
                  <a:pt x="1584" y="2501"/>
                </a:lnTo>
                <a:lnTo>
                  <a:pt x="1584" y="2499"/>
                </a:lnTo>
                <a:lnTo>
                  <a:pt x="1582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501"/>
                </a:lnTo>
                <a:lnTo>
                  <a:pt x="1578" y="2501"/>
                </a:lnTo>
                <a:lnTo>
                  <a:pt x="1578" y="2501"/>
                </a:lnTo>
                <a:lnTo>
                  <a:pt x="1574" y="2499"/>
                </a:lnTo>
                <a:lnTo>
                  <a:pt x="1574" y="2499"/>
                </a:lnTo>
                <a:lnTo>
                  <a:pt x="1571" y="2501"/>
                </a:lnTo>
                <a:lnTo>
                  <a:pt x="1571" y="2501"/>
                </a:lnTo>
                <a:lnTo>
                  <a:pt x="1569" y="2501"/>
                </a:lnTo>
                <a:lnTo>
                  <a:pt x="1569" y="2501"/>
                </a:lnTo>
                <a:lnTo>
                  <a:pt x="1567" y="2501"/>
                </a:lnTo>
                <a:lnTo>
                  <a:pt x="1567" y="2501"/>
                </a:lnTo>
                <a:lnTo>
                  <a:pt x="1565" y="2501"/>
                </a:lnTo>
                <a:lnTo>
                  <a:pt x="1565" y="2503"/>
                </a:lnTo>
                <a:lnTo>
                  <a:pt x="1565" y="2503"/>
                </a:lnTo>
                <a:lnTo>
                  <a:pt x="1567" y="2505"/>
                </a:lnTo>
                <a:lnTo>
                  <a:pt x="1574" y="2505"/>
                </a:lnTo>
                <a:lnTo>
                  <a:pt x="1576" y="2505"/>
                </a:lnTo>
                <a:lnTo>
                  <a:pt x="1580" y="2505"/>
                </a:lnTo>
                <a:lnTo>
                  <a:pt x="1582" y="2508"/>
                </a:lnTo>
                <a:lnTo>
                  <a:pt x="1586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2" y="2508"/>
                </a:lnTo>
                <a:lnTo>
                  <a:pt x="1592" y="2508"/>
                </a:lnTo>
                <a:lnTo>
                  <a:pt x="1595" y="2508"/>
                </a:lnTo>
                <a:lnTo>
                  <a:pt x="1597" y="2508"/>
                </a:lnTo>
                <a:lnTo>
                  <a:pt x="1597" y="2505"/>
                </a:lnTo>
                <a:lnTo>
                  <a:pt x="1599" y="2508"/>
                </a:lnTo>
                <a:lnTo>
                  <a:pt x="1601" y="2510"/>
                </a:lnTo>
                <a:lnTo>
                  <a:pt x="1607" y="2510"/>
                </a:lnTo>
                <a:lnTo>
                  <a:pt x="1611" y="2510"/>
                </a:lnTo>
                <a:lnTo>
                  <a:pt x="1611" y="2510"/>
                </a:lnTo>
                <a:lnTo>
                  <a:pt x="1613" y="2510"/>
                </a:lnTo>
                <a:lnTo>
                  <a:pt x="1613" y="2510"/>
                </a:lnTo>
                <a:lnTo>
                  <a:pt x="1615" y="2510"/>
                </a:lnTo>
                <a:lnTo>
                  <a:pt x="1618" y="2508"/>
                </a:lnTo>
                <a:lnTo>
                  <a:pt x="1620" y="2508"/>
                </a:lnTo>
                <a:lnTo>
                  <a:pt x="1622" y="2510"/>
                </a:lnTo>
                <a:lnTo>
                  <a:pt x="1626" y="2510"/>
                </a:lnTo>
                <a:lnTo>
                  <a:pt x="1634" y="2510"/>
                </a:lnTo>
                <a:lnTo>
                  <a:pt x="1639" y="2510"/>
                </a:lnTo>
                <a:lnTo>
                  <a:pt x="1643" y="2512"/>
                </a:lnTo>
                <a:lnTo>
                  <a:pt x="1645" y="2512"/>
                </a:lnTo>
                <a:lnTo>
                  <a:pt x="1645" y="2512"/>
                </a:lnTo>
                <a:lnTo>
                  <a:pt x="1647" y="2512"/>
                </a:lnTo>
                <a:lnTo>
                  <a:pt x="1649" y="2512"/>
                </a:lnTo>
                <a:lnTo>
                  <a:pt x="1651" y="2512"/>
                </a:lnTo>
                <a:lnTo>
                  <a:pt x="1653" y="2510"/>
                </a:lnTo>
                <a:lnTo>
                  <a:pt x="1653" y="2510"/>
                </a:lnTo>
                <a:lnTo>
                  <a:pt x="1655" y="2510"/>
                </a:lnTo>
                <a:lnTo>
                  <a:pt x="1657" y="2510"/>
                </a:lnTo>
                <a:lnTo>
                  <a:pt x="1659" y="2510"/>
                </a:lnTo>
                <a:lnTo>
                  <a:pt x="1662" y="2510"/>
                </a:lnTo>
                <a:lnTo>
                  <a:pt x="1662" y="2508"/>
                </a:lnTo>
                <a:lnTo>
                  <a:pt x="1664" y="2505"/>
                </a:lnTo>
                <a:lnTo>
                  <a:pt x="1662" y="2505"/>
                </a:lnTo>
                <a:lnTo>
                  <a:pt x="1662" y="2505"/>
                </a:lnTo>
                <a:close/>
                <a:moveTo>
                  <a:pt x="1530" y="2451"/>
                </a:moveTo>
                <a:lnTo>
                  <a:pt x="1532" y="2451"/>
                </a:lnTo>
                <a:lnTo>
                  <a:pt x="1532" y="2451"/>
                </a:lnTo>
                <a:lnTo>
                  <a:pt x="1534" y="2453"/>
                </a:lnTo>
                <a:lnTo>
                  <a:pt x="1534" y="2453"/>
                </a:lnTo>
                <a:lnTo>
                  <a:pt x="1534" y="2451"/>
                </a:lnTo>
                <a:lnTo>
                  <a:pt x="1534" y="2451"/>
                </a:lnTo>
                <a:lnTo>
                  <a:pt x="1534" y="2451"/>
                </a:lnTo>
                <a:lnTo>
                  <a:pt x="1532" y="2449"/>
                </a:lnTo>
                <a:lnTo>
                  <a:pt x="1532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51"/>
                </a:lnTo>
                <a:close/>
                <a:moveTo>
                  <a:pt x="1561" y="2487"/>
                </a:moveTo>
                <a:lnTo>
                  <a:pt x="1559" y="2487"/>
                </a:lnTo>
                <a:lnTo>
                  <a:pt x="1559" y="2484"/>
                </a:lnTo>
                <a:lnTo>
                  <a:pt x="1557" y="2484"/>
                </a:lnTo>
                <a:lnTo>
                  <a:pt x="1555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1" y="2482"/>
                </a:lnTo>
                <a:lnTo>
                  <a:pt x="1551" y="2480"/>
                </a:lnTo>
                <a:lnTo>
                  <a:pt x="1551" y="2480"/>
                </a:lnTo>
                <a:lnTo>
                  <a:pt x="1551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2"/>
                </a:lnTo>
                <a:lnTo>
                  <a:pt x="1548" y="2482"/>
                </a:lnTo>
                <a:lnTo>
                  <a:pt x="1544" y="2482"/>
                </a:lnTo>
                <a:lnTo>
                  <a:pt x="1544" y="2480"/>
                </a:lnTo>
                <a:lnTo>
                  <a:pt x="1540" y="2480"/>
                </a:lnTo>
                <a:lnTo>
                  <a:pt x="1538" y="2482"/>
                </a:lnTo>
                <a:lnTo>
                  <a:pt x="1540" y="2484"/>
                </a:lnTo>
                <a:lnTo>
                  <a:pt x="1542" y="2484"/>
                </a:lnTo>
                <a:lnTo>
                  <a:pt x="1544" y="2487"/>
                </a:lnTo>
                <a:lnTo>
                  <a:pt x="1544" y="2487"/>
                </a:lnTo>
                <a:lnTo>
                  <a:pt x="1546" y="2487"/>
                </a:lnTo>
                <a:lnTo>
                  <a:pt x="1546" y="2487"/>
                </a:lnTo>
                <a:lnTo>
                  <a:pt x="1546" y="2489"/>
                </a:lnTo>
                <a:lnTo>
                  <a:pt x="1546" y="2489"/>
                </a:lnTo>
                <a:lnTo>
                  <a:pt x="1546" y="2491"/>
                </a:lnTo>
                <a:lnTo>
                  <a:pt x="1546" y="2491"/>
                </a:lnTo>
                <a:lnTo>
                  <a:pt x="1546" y="2493"/>
                </a:lnTo>
                <a:lnTo>
                  <a:pt x="1548" y="2493"/>
                </a:lnTo>
                <a:lnTo>
                  <a:pt x="1548" y="2493"/>
                </a:lnTo>
                <a:lnTo>
                  <a:pt x="1548" y="2491"/>
                </a:lnTo>
                <a:lnTo>
                  <a:pt x="1548" y="2491"/>
                </a:lnTo>
                <a:lnTo>
                  <a:pt x="1548" y="2491"/>
                </a:lnTo>
                <a:lnTo>
                  <a:pt x="1551" y="2489"/>
                </a:lnTo>
                <a:lnTo>
                  <a:pt x="1551" y="2489"/>
                </a:lnTo>
                <a:lnTo>
                  <a:pt x="1551" y="2489"/>
                </a:lnTo>
                <a:lnTo>
                  <a:pt x="1553" y="2489"/>
                </a:lnTo>
                <a:lnTo>
                  <a:pt x="1553" y="2489"/>
                </a:lnTo>
                <a:lnTo>
                  <a:pt x="1553" y="2491"/>
                </a:lnTo>
                <a:lnTo>
                  <a:pt x="1553" y="2493"/>
                </a:lnTo>
                <a:lnTo>
                  <a:pt x="1551" y="2493"/>
                </a:lnTo>
                <a:lnTo>
                  <a:pt x="1551" y="2495"/>
                </a:lnTo>
                <a:lnTo>
                  <a:pt x="1551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5" y="2493"/>
                </a:lnTo>
                <a:lnTo>
                  <a:pt x="1557" y="2493"/>
                </a:lnTo>
                <a:lnTo>
                  <a:pt x="1557" y="2493"/>
                </a:lnTo>
                <a:lnTo>
                  <a:pt x="1559" y="2493"/>
                </a:lnTo>
                <a:lnTo>
                  <a:pt x="1559" y="2493"/>
                </a:lnTo>
                <a:lnTo>
                  <a:pt x="1559" y="2491"/>
                </a:lnTo>
                <a:lnTo>
                  <a:pt x="1561" y="2489"/>
                </a:lnTo>
                <a:lnTo>
                  <a:pt x="1561" y="2489"/>
                </a:lnTo>
                <a:lnTo>
                  <a:pt x="1561" y="2487"/>
                </a:lnTo>
                <a:close/>
                <a:moveTo>
                  <a:pt x="1622" y="2522"/>
                </a:moveTo>
                <a:lnTo>
                  <a:pt x="1620" y="2520"/>
                </a:lnTo>
                <a:lnTo>
                  <a:pt x="1618" y="2520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6"/>
                </a:lnTo>
                <a:lnTo>
                  <a:pt x="1618" y="2516"/>
                </a:lnTo>
                <a:lnTo>
                  <a:pt x="1613" y="2516"/>
                </a:lnTo>
                <a:lnTo>
                  <a:pt x="1613" y="2516"/>
                </a:lnTo>
                <a:lnTo>
                  <a:pt x="1613" y="2514"/>
                </a:lnTo>
                <a:lnTo>
                  <a:pt x="1618" y="2514"/>
                </a:lnTo>
                <a:lnTo>
                  <a:pt x="1615" y="2512"/>
                </a:lnTo>
                <a:lnTo>
                  <a:pt x="1613" y="2512"/>
                </a:lnTo>
                <a:lnTo>
                  <a:pt x="1609" y="2512"/>
                </a:lnTo>
                <a:lnTo>
                  <a:pt x="1599" y="2510"/>
                </a:lnTo>
                <a:lnTo>
                  <a:pt x="1595" y="2510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6"/>
                </a:lnTo>
                <a:lnTo>
                  <a:pt x="1595" y="2516"/>
                </a:lnTo>
                <a:lnTo>
                  <a:pt x="1595" y="2516"/>
                </a:lnTo>
                <a:lnTo>
                  <a:pt x="1597" y="2516"/>
                </a:lnTo>
                <a:lnTo>
                  <a:pt x="1597" y="2516"/>
                </a:lnTo>
                <a:lnTo>
                  <a:pt x="1599" y="2516"/>
                </a:lnTo>
                <a:lnTo>
                  <a:pt x="1599" y="2516"/>
                </a:lnTo>
                <a:lnTo>
                  <a:pt x="1599" y="2518"/>
                </a:lnTo>
                <a:lnTo>
                  <a:pt x="1599" y="2518"/>
                </a:lnTo>
                <a:lnTo>
                  <a:pt x="1599" y="2518"/>
                </a:lnTo>
                <a:lnTo>
                  <a:pt x="1601" y="2520"/>
                </a:lnTo>
                <a:lnTo>
                  <a:pt x="1601" y="2520"/>
                </a:lnTo>
                <a:lnTo>
                  <a:pt x="1603" y="2520"/>
                </a:lnTo>
                <a:lnTo>
                  <a:pt x="1605" y="2522"/>
                </a:lnTo>
                <a:lnTo>
                  <a:pt x="1605" y="2522"/>
                </a:lnTo>
                <a:lnTo>
                  <a:pt x="1603" y="2520"/>
                </a:lnTo>
                <a:lnTo>
                  <a:pt x="1603" y="2518"/>
                </a:lnTo>
                <a:lnTo>
                  <a:pt x="1603" y="2518"/>
                </a:lnTo>
                <a:lnTo>
                  <a:pt x="1603" y="2516"/>
                </a:lnTo>
                <a:lnTo>
                  <a:pt x="1605" y="2516"/>
                </a:lnTo>
                <a:lnTo>
                  <a:pt x="1605" y="2516"/>
                </a:lnTo>
                <a:lnTo>
                  <a:pt x="1607" y="2516"/>
                </a:lnTo>
                <a:lnTo>
                  <a:pt x="1607" y="2518"/>
                </a:lnTo>
                <a:lnTo>
                  <a:pt x="1609" y="2516"/>
                </a:lnTo>
                <a:lnTo>
                  <a:pt x="1609" y="2516"/>
                </a:lnTo>
                <a:lnTo>
                  <a:pt x="1609" y="2518"/>
                </a:lnTo>
                <a:lnTo>
                  <a:pt x="1609" y="2518"/>
                </a:lnTo>
                <a:lnTo>
                  <a:pt x="1609" y="2520"/>
                </a:lnTo>
                <a:lnTo>
                  <a:pt x="1609" y="2520"/>
                </a:lnTo>
                <a:lnTo>
                  <a:pt x="1609" y="2520"/>
                </a:lnTo>
                <a:lnTo>
                  <a:pt x="1611" y="2520"/>
                </a:lnTo>
                <a:lnTo>
                  <a:pt x="1613" y="2520"/>
                </a:lnTo>
                <a:lnTo>
                  <a:pt x="1613" y="2520"/>
                </a:lnTo>
                <a:lnTo>
                  <a:pt x="1615" y="2522"/>
                </a:lnTo>
                <a:lnTo>
                  <a:pt x="1618" y="2522"/>
                </a:lnTo>
                <a:lnTo>
                  <a:pt x="1618" y="2522"/>
                </a:lnTo>
                <a:lnTo>
                  <a:pt x="1620" y="2524"/>
                </a:lnTo>
                <a:lnTo>
                  <a:pt x="1620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2"/>
                </a:lnTo>
                <a:lnTo>
                  <a:pt x="1622" y="2522"/>
                </a:lnTo>
                <a:close/>
                <a:moveTo>
                  <a:pt x="1542" y="2478"/>
                </a:move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4" y="2478"/>
                </a:lnTo>
                <a:lnTo>
                  <a:pt x="1546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6" y="2478"/>
                </a:lnTo>
                <a:lnTo>
                  <a:pt x="1546" y="2478"/>
                </a:lnTo>
                <a:lnTo>
                  <a:pt x="1544" y="2476"/>
                </a:lnTo>
                <a:lnTo>
                  <a:pt x="1542" y="2476"/>
                </a:lnTo>
                <a:lnTo>
                  <a:pt x="1542" y="2476"/>
                </a:lnTo>
                <a:lnTo>
                  <a:pt x="1540" y="2474"/>
                </a:lnTo>
                <a:lnTo>
                  <a:pt x="1538" y="2474"/>
                </a:lnTo>
                <a:lnTo>
                  <a:pt x="1538" y="2472"/>
                </a:lnTo>
                <a:lnTo>
                  <a:pt x="1534" y="2472"/>
                </a:lnTo>
                <a:lnTo>
                  <a:pt x="1532" y="2472"/>
                </a:lnTo>
                <a:lnTo>
                  <a:pt x="1532" y="2472"/>
                </a:lnTo>
                <a:lnTo>
                  <a:pt x="1530" y="2472"/>
                </a:lnTo>
                <a:lnTo>
                  <a:pt x="1530" y="2472"/>
                </a:lnTo>
                <a:lnTo>
                  <a:pt x="1530" y="2470"/>
                </a:lnTo>
                <a:lnTo>
                  <a:pt x="1530" y="2470"/>
                </a:lnTo>
                <a:lnTo>
                  <a:pt x="1527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7" y="2470"/>
                </a:lnTo>
                <a:lnTo>
                  <a:pt x="1527" y="2472"/>
                </a:lnTo>
                <a:lnTo>
                  <a:pt x="1530" y="2472"/>
                </a:lnTo>
                <a:lnTo>
                  <a:pt x="1532" y="2474"/>
                </a:lnTo>
                <a:lnTo>
                  <a:pt x="1532" y="2474"/>
                </a:lnTo>
                <a:lnTo>
                  <a:pt x="1534" y="2474"/>
                </a:lnTo>
                <a:lnTo>
                  <a:pt x="1536" y="2474"/>
                </a:lnTo>
                <a:lnTo>
                  <a:pt x="1538" y="2474"/>
                </a:lnTo>
                <a:lnTo>
                  <a:pt x="1538" y="2474"/>
                </a:lnTo>
                <a:lnTo>
                  <a:pt x="1542" y="2478"/>
                </a:lnTo>
                <a:close/>
                <a:moveTo>
                  <a:pt x="1517" y="2413"/>
                </a:moveTo>
                <a:lnTo>
                  <a:pt x="1519" y="2413"/>
                </a:lnTo>
                <a:lnTo>
                  <a:pt x="1521" y="2413"/>
                </a:lnTo>
                <a:lnTo>
                  <a:pt x="1521" y="2413"/>
                </a:lnTo>
                <a:lnTo>
                  <a:pt x="1521" y="2411"/>
                </a:lnTo>
                <a:lnTo>
                  <a:pt x="1521" y="2409"/>
                </a:lnTo>
                <a:lnTo>
                  <a:pt x="1521" y="2407"/>
                </a:lnTo>
                <a:lnTo>
                  <a:pt x="1521" y="2407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3" y="2407"/>
                </a:lnTo>
                <a:lnTo>
                  <a:pt x="1523" y="2407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11"/>
                </a:lnTo>
                <a:lnTo>
                  <a:pt x="1523" y="2411"/>
                </a:lnTo>
                <a:lnTo>
                  <a:pt x="1523" y="2413"/>
                </a:lnTo>
                <a:lnTo>
                  <a:pt x="1523" y="2413"/>
                </a:lnTo>
                <a:lnTo>
                  <a:pt x="1525" y="2415"/>
                </a:lnTo>
                <a:lnTo>
                  <a:pt x="1525" y="2415"/>
                </a:lnTo>
                <a:lnTo>
                  <a:pt x="1527" y="2415"/>
                </a:lnTo>
                <a:lnTo>
                  <a:pt x="1527" y="2415"/>
                </a:lnTo>
                <a:lnTo>
                  <a:pt x="1527" y="2413"/>
                </a:lnTo>
                <a:lnTo>
                  <a:pt x="1527" y="2413"/>
                </a:lnTo>
                <a:lnTo>
                  <a:pt x="1530" y="2411"/>
                </a:lnTo>
                <a:lnTo>
                  <a:pt x="1530" y="2409"/>
                </a:lnTo>
                <a:lnTo>
                  <a:pt x="1530" y="2409"/>
                </a:lnTo>
                <a:lnTo>
                  <a:pt x="1527" y="2409"/>
                </a:lnTo>
                <a:lnTo>
                  <a:pt x="1527" y="2409"/>
                </a:lnTo>
                <a:lnTo>
                  <a:pt x="1530" y="2405"/>
                </a:lnTo>
                <a:lnTo>
                  <a:pt x="1530" y="2403"/>
                </a:lnTo>
                <a:lnTo>
                  <a:pt x="1530" y="2399"/>
                </a:lnTo>
                <a:lnTo>
                  <a:pt x="1527" y="2394"/>
                </a:lnTo>
                <a:lnTo>
                  <a:pt x="1527" y="2392"/>
                </a:lnTo>
                <a:lnTo>
                  <a:pt x="1527" y="2392"/>
                </a:lnTo>
                <a:lnTo>
                  <a:pt x="1525" y="2392"/>
                </a:lnTo>
                <a:lnTo>
                  <a:pt x="1525" y="2392"/>
                </a:lnTo>
                <a:lnTo>
                  <a:pt x="1523" y="2392"/>
                </a:lnTo>
                <a:lnTo>
                  <a:pt x="1523" y="2392"/>
                </a:lnTo>
                <a:lnTo>
                  <a:pt x="1521" y="2392"/>
                </a:lnTo>
                <a:lnTo>
                  <a:pt x="1521" y="2394"/>
                </a:lnTo>
                <a:lnTo>
                  <a:pt x="1521" y="2394"/>
                </a:lnTo>
                <a:lnTo>
                  <a:pt x="1521" y="2396"/>
                </a:lnTo>
                <a:lnTo>
                  <a:pt x="1521" y="2396"/>
                </a:lnTo>
                <a:lnTo>
                  <a:pt x="1519" y="2399"/>
                </a:lnTo>
                <a:lnTo>
                  <a:pt x="1519" y="2399"/>
                </a:lnTo>
                <a:lnTo>
                  <a:pt x="1519" y="2401"/>
                </a:lnTo>
                <a:lnTo>
                  <a:pt x="1519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5" y="2403"/>
                </a:lnTo>
                <a:lnTo>
                  <a:pt x="1515" y="2403"/>
                </a:lnTo>
                <a:lnTo>
                  <a:pt x="1515" y="2405"/>
                </a:lnTo>
                <a:lnTo>
                  <a:pt x="1515" y="2405"/>
                </a:lnTo>
                <a:lnTo>
                  <a:pt x="1517" y="2407"/>
                </a:lnTo>
                <a:lnTo>
                  <a:pt x="1517" y="2409"/>
                </a:lnTo>
                <a:lnTo>
                  <a:pt x="1513" y="2409"/>
                </a:lnTo>
                <a:lnTo>
                  <a:pt x="1513" y="2409"/>
                </a:lnTo>
                <a:lnTo>
                  <a:pt x="1513" y="2411"/>
                </a:lnTo>
                <a:lnTo>
                  <a:pt x="1515" y="2411"/>
                </a:lnTo>
                <a:lnTo>
                  <a:pt x="1517" y="2413"/>
                </a:lnTo>
                <a:close/>
                <a:moveTo>
                  <a:pt x="1586" y="2510"/>
                </a:moveTo>
                <a:lnTo>
                  <a:pt x="1584" y="2512"/>
                </a:lnTo>
                <a:lnTo>
                  <a:pt x="1582" y="2512"/>
                </a:lnTo>
                <a:lnTo>
                  <a:pt x="1582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0"/>
                </a:lnTo>
                <a:lnTo>
                  <a:pt x="1578" y="2510"/>
                </a:lnTo>
                <a:lnTo>
                  <a:pt x="1576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2"/>
                </a:lnTo>
                <a:lnTo>
                  <a:pt x="1574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8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4"/>
                </a:lnTo>
                <a:lnTo>
                  <a:pt x="1580" y="2514"/>
                </a:lnTo>
                <a:lnTo>
                  <a:pt x="1582" y="2514"/>
                </a:lnTo>
                <a:lnTo>
                  <a:pt x="1582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6" y="2514"/>
                </a:lnTo>
                <a:lnTo>
                  <a:pt x="1586" y="2514"/>
                </a:lnTo>
                <a:lnTo>
                  <a:pt x="1586" y="2516"/>
                </a:lnTo>
                <a:lnTo>
                  <a:pt x="1586" y="2516"/>
                </a:lnTo>
                <a:lnTo>
                  <a:pt x="1588" y="2516"/>
                </a:lnTo>
                <a:lnTo>
                  <a:pt x="1588" y="2514"/>
                </a:lnTo>
                <a:lnTo>
                  <a:pt x="1590" y="2514"/>
                </a:lnTo>
                <a:lnTo>
                  <a:pt x="1588" y="2510"/>
                </a:lnTo>
                <a:lnTo>
                  <a:pt x="1586" y="2510"/>
                </a:lnTo>
                <a:close/>
                <a:moveTo>
                  <a:pt x="1519" y="2417"/>
                </a:moveTo>
                <a:lnTo>
                  <a:pt x="1519" y="2415"/>
                </a:lnTo>
                <a:lnTo>
                  <a:pt x="1517" y="2415"/>
                </a:lnTo>
                <a:lnTo>
                  <a:pt x="1515" y="2417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22"/>
                </a:lnTo>
                <a:lnTo>
                  <a:pt x="1517" y="2422"/>
                </a:lnTo>
                <a:lnTo>
                  <a:pt x="1517" y="2422"/>
                </a:lnTo>
                <a:lnTo>
                  <a:pt x="1521" y="2422"/>
                </a:lnTo>
                <a:lnTo>
                  <a:pt x="1521" y="2419"/>
                </a:lnTo>
                <a:lnTo>
                  <a:pt x="1523" y="2419"/>
                </a:lnTo>
                <a:lnTo>
                  <a:pt x="1523" y="2417"/>
                </a:lnTo>
                <a:lnTo>
                  <a:pt x="1521" y="2417"/>
                </a:lnTo>
                <a:lnTo>
                  <a:pt x="1519" y="2417"/>
                </a:lnTo>
                <a:close/>
                <a:moveTo>
                  <a:pt x="1519" y="2426"/>
                </a:moveTo>
                <a:lnTo>
                  <a:pt x="1519" y="2426"/>
                </a:lnTo>
                <a:lnTo>
                  <a:pt x="1519" y="2426"/>
                </a:lnTo>
                <a:lnTo>
                  <a:pt x="1519" y="2426"/>
                </a:lnTo>
                <a:lnTo>
                  <a:pt x="1517" y="2424"/>
                </a:lnTo>
                <a:lnTo>
                  <a:pt x="1515" y="2424"/>
                </a:lnTo>
                <a:lnTo>
                  <a:pt x="1515" y="2426"/>
                </a:lnTo>
                <a:lnTo>
                  <a:pt x="1515" y="2426"/>
                </a:lnTo>
                <a:lnTo>
                  <a:pt x="1515" y="2428"/>
                </a:lnTo>
                <a:lnTo>
                  <a:pt x="1515" y="2428"/>
                </a:lnTo>
                <a:lnTo>
                  <a:pt x="1515" y="2430"/>
                </a:lnTo>
                <a:lnTo>
                  <a:pt x="1515" y="2430"/>
                </a:lnTo>
                <a:lnTo>
                  <a:pt x="1517" y="2430"/>
                </a:lnTo>
                <a:lnTo>
                  <a:pt x="1517" y="2428"/>
                </a:lnTo>
                <a:lnTo>
                  <a:pt x="1517" y="2426"/>
                </a:lnTo>
                <a:lnTo>
                  <a:pt x="1519" y="2426"/>
                </a:lnTo>
                <a:close/>
                <a:moveTo>
                  <a:pt x="1521" y="2443"/>
                </a:moveTo>
                <a:lnTo>
                  <a:pt x="1523" y="2443"/>
                </a:lnTo>
                <a:lnTo>
                  <a:pt x="1523" y="2443"/>
                </a:lnTo>
                <a:lnTo>
                  <a:pt x="1525" y="2440"/>
                </a:lnTo>
                <a:lnTo>
                  <a:pt x="1525" y="2440"/>
                </a:lnTo>
                <a:lnTo>
                  <a:pt x="1527" y="2443"/>
                </a:lnTo>
                <a:lnTo>
                  <a:pt x="1527" y="2443"/>
                </a:lnTo>
                <a:lnTo>
                  <a:pt x="1527" y="2440"/>
                </a:lnTo>
                <a:lnTo>
                  <a:pt x="1527" y="2440"/>
                </a:lnTo>
                <a:lnTo>
                  <a:pt x="1527" y="2438"/>
                </a:lnTo>
                <a:lnTo>
                  <a:pt x="1527" y="2438"/>
                </a:lnTo>
                <a:lnTo>
                  <a:pt x="1525" y="2438"/>
                </a:lnTo>
                <a:lnTo>
                  <a:pt x="1523" y="2440"/>
                </a:lnTo>
                <a:lnTo>
                  <a:pt x="1521" y="2440"/>
                </a:lnTo>
                <a:lnTo>
                  <a:pt x="1519" y="2440"/>
                </a:lnTo>
                <a:lnTo>
                  <a:pt x="1519" y="2443"/>
                </a:lnTo>
                <a:lnTo>
                  <a:pt x="1517" y="2443"/>
                </a:lnTo>
                <a:lnTo>
                  <a:pt x="1517" y="2445"/>
                </a:lnTo>
                <a:lnTo>
                  <a:pt x="1517" y="2447"/>
                </a:lnTo>
                <a:lnTo>
                  <a:pt x="1519" y="2445"/>
                </a:lnTo>
                <a:lnTo>
                  <a:pt x="1519" y="2445"/>
                </a:lnTo>
                <a:lnTo>
                  <a:pt x="1521" y="2443"/>
                </a:lnTo>
                <a:lnTo>
                  <a:pt x="1521" y="2443"/>
                </a:lnTo>
                <a:close/>
                <a:moveTo>
                  <a:pt x="1525" y="2457"/>
                </a:moveTo>
                <a:lnTo>
                  <a:pt x="1527" y="2453"/>
                </a:lnTo>
                <a:lnTo>
                  <a:pt x="1527" y="2453"/>
                </a:lnTo>
                <a:lnTo>
                  <a:pt x="1525" y="2451"/>
                </a:lnTo>
                <a:lnTo>
                  <a:pt x="1525" y="2451"/>
                </a:lnTo>
                <a:lnTo>
                  <a:pt x="1525" y="2451"/>
                </a:lnTo>
                <a:lnTo>
                  <a:pt x="1523" y="2447"/>
                </a:lnTo>
                <a:lnTo>
                  <a:pt x="1523" y="2447"/>
                </a:lnTo>
                <a:lnTo>
                  <a:pt x="1523" y="2449"/>
                </a:lnTo>
                <a:lnTo>
                  <a:pt x="1521" y="2449"/>
                </a:lnTo>
                <a:lnTo>
                  <a:pt x="1519" y="2449"/>
                </a:lnTo>
                <a:lnTo>
                  <a:pt x="1521" y="2451"/>
                </a:lnTo>
                <a:lnTo>
                  <a:pt x="1521" y="2455"/>
                </a:lnTo>
                <a:lnTo>
                  <a:pt x="1523" y="2457"/>
                </a:lnTo>
                <a:lnTo>
                  <a:pt x="1523" y="2459"/>
                </a:lnTo>
                <a:lnTo>
                  <a:pt x="1525" y="2459"/>
                </a:lnTo>
                <a:lnTo>
                  <a:pt x="1525" y="2457"/>
                </a:lnTo>
                <a:close/>
                <a:moveTo>
                  <a:pt x="1567" y="2497"/>
                </a:moveTo>
                <a:lnTo>
                  <a:pt x="1569" y="2497"/>
                </a:lnTo>
                <a:lnTo>
                  <a:pt x="1571" y="2497"/>
                </a:lnTo>
                <a:lnTo>
                  <a:pt x="1571" y="2497"/>
                </a:lnTo>
                <a:lnTo>
                  <a:pt x="1576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7"/>
                </a:lnTo>
                <a:lnTo>
                  <a:pt x="1580" y="2497"/>
                </a:lnTo>
                <a:lnTo>
                  <a:pt x="1578" y="2495"/>
                </a:lnTo>
                <a:lnTo>
                  <a:pt x="1578" y="2495"/>
                </a:lnTo>
                <a:lnTo>
                  <a:pt x="1576" y="2495"/>
                </a:lnTo>
                <a:lnTo>
                  <a:pt x="1574" y="2493"/>
                </a:lnTo>
                <a:lnTo>
                  <a:pt x="1571" y="2491"/>
                </a:lnTo>
                <a:lnTo>
                  <a:pt x="1569" y="2491"/>
                </a:lnTo>
                <a:lnTo>
                  <a:pt x="1565" y="2491"/>
                </a:lnTo>
                <a:lnTo>
                  <a:pt x="1563" y="2491"/>
                </a:lnTo>
                <a:lnTo>
                  <a:pt x="1563" y="2491"/>
                </a:lnTo>
                <a:lnTo>
                  <a:pt x="1561" y="2493"/>
                </a:lnTo>
                <a:lnTo>
                  <a:pt x="1563" y="2495"/>
                </a:lnTo>
                <a:lnTo>
                  <a:pt x="1565" y="2497"/>
                </a:lnTo>
                <a:lnTo>
                  <a:pt x="1565" y="2499"/>
                </a:lnTo>
                <a:lnTo>
                  <a:pt x="1567" y="2497"/>
                </a:lnTo>
                <a:lnTo>
                  <a:pt x="1567" y="2497"/>
                </a:lnTo>
                <a:close/>
                <a:moveTo>
                  <a:pt x="1712" y="2222"/>
                </a:moveTo>
                <a:lnTo>
                  <a:pt x="1710" y="2222"/>
                </a:lnTo>
                <a:lnTo>
                  <a:pt x="1708" y="2222"/>
                </a:lnTo>
                <a:lnTo>
                  <a:pt x="1708" y="2222"/>
                </a:lnTo>
                <a:lnTo>
                  <a:pt x="1710" y="2225"/>
                </a:lnTo>
                <a:lnTo>
                  <a:pt x="1710" y="2225"/>
                </a:lnTo>
                <a:lnTo>
                  <a:pt x="1712" y="2225"/>
                </a:lnTo>
                <a:lnTo>
                  <a:pt x="1712" y="2225"/>
                </a:lnTo>
                <a:lnTo>
                  <a:pt x="1712" y="2222"/>
                </a:lnTo>
                <a:close/>
                <a:moveTo>
                  <a:pt x="1680" y="2508"/>
                </a:moveTo>
                <a:lnTo>
                  <a:pt x="1680" y="2508"/>
                </a:lnTo>
                <a:lnTo>
                  <a:pt x="1678" y="2508"/>
                </a:lnTo>
                <a:lnTo>
                  <a:pt x="1678" y="2508"/>
                </a:lnTo>
                <a:lnTo>
                  <a:pt x="1674" y="2508"/>
                </a:lnTo>
                <a:lnTo>
                  <a:pt x="1672" y="2505"/>
                </a:lnTo>
                <a:lnTo>
                  <a:pt x="1672" y="2508"/>
                </a:lnTo>
                <a:lnTo>
                  <a:pt x="1672" y="2508"/>
                </a:lnTo>
                <a:lnTo>
                  <a:pt x="1670" y="2508"/>
                </a:lnTo>
                <a:lnTo>
                  <a:pt x="1670" y="2510"/>
                </a:lnTo>
                <a:lnTo>
                  <a:pt x="1670" y="2510"/>
                </a:lnTo>
                <a:lnTo>
                  <a:pt x="1672" y="2510"/>
                </a:lnTo>
                <a:lnTo>
                  <a:pt x="1674" y="2510"/>
                </a:lnTo>
                <a:lnTo>
                  <a:pt x="1674" y="2510"/>
                </a:lnTo>
                <a:lnTo>
                  <a:pt x="1676" y="2508"/>
                </a:lnTo>
                <a:lnTo>
                  <a:pt x="1680" y="2508"/>
                </a:lnTo>
                <a:lnTo>
                  <a:pt x="1680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0" y="2508"/>
                </a:lnTo>
                <a:close/>
                <a:moveTo>
                  <a:pt x="1724" y="2451"/>
                </a:moveTo>
                <a:lnTo>
                  <a:pt x="1727" y="2449"/>
                </a:lnTo>
                <a:lnTo>
                  <a:pt x="1724" y="2449"/>
                </a:lnTo>
                <a:lnTo>
                  <a:pt x="1724" y="2449"/>
                </a:lnTo>
                <a:lnTo>
                  <a:pt x="1722" y="2449"/>
                </a:lnTo>
                <a:lnTo>
                  <a:pt x="1722" y="2451"/>
                </a:lnTo>
                <a:lnTo>
                  <a:pt x="1722" y="2451"/>
                </a:lnTo>
                <a:lnTo>
                  <a:pt x="1724" y="2453"/>
                </a:lnTo>
                <a:lnTo>
                  <a:pt x="1724" y="2453"/>
                </a:lnTo>
                <a:lnTo>
                  <a:pt x="1724" y="2451"/>
                </a:lnTo>
                <a:close/>
                <a:moveTo>
                  <a:pt x="1745" y="2447"/>
                </a:moveTo>
                <a:lnTo>
                  <a:pt x="1745" y="2447"/>
                </a:lnTo>
                <a:lnTo>
                  <a:pt x="1747" y="2445"/>
                </a:lnTo>
                <a:lnTo>
                  <a:pt x="1747" y="2445"/>
                </a:lnTo>
                <a:lnTo>
                  <a:pt x="1747" y="2445"/>
                </a:lnTo>
                <a:lnTo>
                  <a:pt x="1750" y="2443"/>
                </a:lnTo>
                <a:lnTo>
                  <a:pt x="1750" y="2443"/>
                </a:lnTo>
                <a:lnTo>
                  <a:pt x="1747" y="2443"/>
                </a:lnTo>
                <a:lnTo>
                  <a:pt x="1747" y="2440"/>
                </a:lnTo>
                <a:lnTo>
                  <a:pt x="1745" y="2443"/>
                </a:lnTo>
                <a:lnTo>
                  <a:pt x="1745" y="2443"/>
                </a:lnTo>
                <a:lnTo>
                  <a:pt x="1743" y="2443"/>
                </a:lnTo>
                <a:lnTo>
                  <a:pt x="1741" y="2443"/>
                </a:lnTo>
                <a:lnTo>
                  <a:pt x="1741" y="2443"/>
                </a:lnTo>
                <a:lnTo>
                  <a:pt x="1739" y="2443"/>
                </a:lnTo>
                <a:lnTo>
                  <a:pt x="1739" y="2443"/>
                </a:lnTo>
                <a:lnTo>
                  <a:pt x="1737" y="2443"/>
                </a:lnTo>
                <a:lnTo>
                  <a:pt x="1735" y="2443"/>
                </a:lnTo>
                <a:lnTo>
                  <a:pt x="1733" y="2443"/>
                </a:lnTo>
                <a:lnTo>
                  <a:pt x="1731" y="2440"/>
                </a:lnTo>
                <a:lnTo>
                  <a:pt x="1731" y="2440"/>
                </a:lnTo>
                <a:lnTo>
                  <a:pt x="1731" y="2443"/>
                </a:lnTo>
                <a:lnTo>
                  <a:pt x="1731" y="2443"/>
                </a:lnTo>
                <a:lnTo>
                  <a:pt x="1731" y="2443"/>
                </a:lnTo>
                <a:lnTo>
                  <a:pt x="1733" y="2445"/>
                </a:lnTo>
                <a:lnTo>
                  <a:pt x="1735" y="2445"/>
                </a:lnTo>
                <a:lnTo>
                  <a:pt x="1735" y="2447"/>
                </a:lnTo>
                <a:lnTo>
                  <a:pt x="1735" y="2447"/>
                </a:lnTo>
                <a:lnTo>
                  <a:pt x="1731" y="2447"/>
                </a:lnTo>
                <a:lnTo>
                  <a:pt x="1731" y="2447"/>
                </a:lnTo>
                <a:lnTo>
                  <a:pt x="1731" y="2449"/>
                </a:lnTo>
                <a:lnTo>
                  <a:pt x="1731" y="2449"/>
                </a:lnTo>
                <a:lnTo>
                  <a:pt x="1733" y="2449"/>
                </a:lnTo>
                <a:lnTo>
                  <a:pt x="1733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3" y="2451"/>
                </a:lnTo>
                <a:lnTo>
                  <a:pt x="1733" y="2451"/>
                </a:lnTo>
                <a:lnTo>
                  <a:pt x="1731" y="2453"/>
                </a:lnTo>
                <a:lnTo>
                  <a:pt x="1727" y="2453"/>
                </a:lnTo>
                <a:lnTo>
                  <a:pt x="1724" y="2455"/>
                </a:lnTo>
                <a:lnTo>
                  <a:pt x="1727" y="2457"/>
                </a:lnTo>
                <a:lnTo>
                  <a:pt x="1729" y="2457"/>
                </a:lnTo>
                <a:lnTo>
                  <a:pt x="1731" y="2457"/>
                </a:lnTo>
                <a:lnTo>
                  <a:pt x="1731" y="2457"/>
                </a:lnTo>
                <a:lnTo>
                  <a:pt x="1733" y="2457"/>
                </a:lnTo>
                <a:lnTo>
                  <a:pt x="1733" y="2457"/>
                </a:lnTo>
                <a:lnTo>
                  <a:pt x="1733" y="2455"/>
                </a:lnTo>
                <a:lnTo>
                  <a:pt x="1735" y="2455"/>
                </a:lnTo>
                <a:lnTo>
                  <a:pt x="1735" y="2453"/>
                </a:lnTo>
                <a:lnTo>
                  <a:pt x="1735" y="2453"/>
                </a:lnTo>
                <a:lnTo>
                  <a:pt x="1737" y="2453"/>
                </a:lnTo>
                <a:lnTo>
                  <a:pt x="1739" y="2453"/>
                </a:lnTo>
                <a:lnTo>
                  <a:pt x="1739" y="2453"/>
                </a:lnTo>
                <a:lnTo>
                  <a:pt x="1743" y="2449"/>
                </a:lnTo>
                <a:lnTo>
                  <a:pt x="1745" y="2447"/>
                </a:lnTo>
                <a:close/>
                <a:moveTo>
                  <a:pt x="1630" y="2529"/>
                </a:moveTo>
                <a:lnTo>
                  <a:pt x="1626" y="2529"/>
                </a:lnTo>
                <a:lnTo>
                  <a:pt x="1626" y="2529"/>
                </a:lnTo>
                <a:lnTo>
                  <a:pt x="1624" y="2529"/>
                </a:lnTo>
                <a:lnTo>
                  <a:pt x="1624" y="2529"/>
                </a:lnTo>
                <a:lnTo>
                  <a:pt x="1626" y="2529"/>
                </a:lnTo>
                <a:lnTo>
                  <a:pt x="1626" y="2531"/>
                </a:lnTo>
                <a:lnTo>
                  <a:pt x="1628" y="2531"/>
                </a:lnTo>
                <a:lnTo>
                  <a:pt x="1628" y="2531"/>
                </a:lnTo>
                <a:lnTo>
                  <a:pt x="1630" y="2531"/>
                </a:lnTo>
                <a:lnTo>
                  <a:pt x="1630" y="2529"/>
                </a:lnTo>
                <a:lnTo>
                  <a:pt x="1630" y="2529"/>
                </a:lnTo>
                <a:lnTo>
                  <a:pt x="1630" y="2529"/>
                </a:lnTo>
                <a:close/>
                <a:moveTo>
                  <a:pt x="1636" y="2514"/>
                </a:moveTo>
                <a:lnTo>
                  <a:pt x="1634" y="2512"/>
                </a:lnTo>
                <a:lnTo>
                  <a:pt x="1630" y="2512"/>
                </a:lnTo>
                <a:lnTo>
                  <a:pt x="1624" y="2510"/>
                </a:lnTo>
                <a:lnTo>
                  <a:pt x="1622" y="2510"/>
                </a:lnTo>
                <a:lnTo>
                  <a:pt x="1618" y="2512"/>
                </a:lnTo>
                <a:lnTo>
                  <a:pt x="1620" y="2514"/>
                </a:lnTo>
                <a:lnTo>
                  <a:pt x="1620" y="2516"/>
                </a:lnTo>
                <a:lnTo>
                  <a:pt x="1622" y="2516"/>
                </a:lnTo>
                <a:lnTo>
                  <a:pt x="1622" y="2516"/>
                </a:lnTo>
                <a:lnTo>
                  <a:pt x="1626" y="2518"/>
                </a:lnTo>
                <a:lnTo>
                  <a:pt x="1626" y="2518"/>
                </a:lnTo>
                <a:lnTo>
                  <a:pt x="1628" y="2516"/>
                </a:lnTo>
                <a:lnTo>
                  <a:pt x="1628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2" y="2518"/>
                </a:lnTo>
                <a:lnTo>
                  <a:pt x="1632" y="2518"/>
                </a:lnTo>
                <a:lnTo>
                  <a:pt x="1634" y="2518"/>
                </a:lnTo>
                <a:lnTo>
                  <a:pt x="1634" y="2516"/>
                </a:lnTo>
                <a:lnTo>
                  <a:pt x="1636" y="2516"/>
                </a:lnTo>
                <a:lnTo>
                  <a:pt x="1636" y="2516"/>
                </a:lnTo>
                <a:lnTo>
                  <a:pt x="1636" y="2514"/>
                </a:lnTo>
                <a:lnTo>
                  <a:pt x="1636" y="2514"/>
                </a:lnTo>
                <a:close/>
                <a:moveTo>
                  <a:pt x="1632" y="2524"/>
                </a:moveTo>
                <a:lnTo>
                  <a:pt x="1632" y="2524"/>
                </a:lnTo>
                <a:lnTo>
                  <a:pt x="1632" y="2524"/>
                </a:lnTo>
                <a:lnTo>
                  <a:pt x="1630" y="2524"/>
                </a:lnTo>
                <a:lnTo>
                  <a:pt x="1630" y="2524"/>
                </a:lnTo>
                <a:lnTo>
                  <a:pt x="1630" y="2526"/>
                </a:lnTo>
                <a:lnTo>
                  <a:pt x="1628" y="2526"/>
                </a:lnTo>
                <a:lnTo>
                  <a:pt x="1628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9"/>
                </a:lnTo>
                <a:lnTo>
                  <a:pt x="1632" y="2529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4"/>
                </a:lnTo>
                <a:close/>
                <a:moveTo>
                  <a:pt x="1643" y="2516"/>
                </a:moveTo>
                <a:lnTo>
                  <a:pt x="1643" y="2516"/>
                </a:lnTo>
                <a:lnTo>
                  <a:pt x="1643" y="2516"/>
                </a:lnTo>
                <a:lnTo>
                  <a:pt x="1643" y="2516"/>
                </a:lnTo>
                <a:lnTo>
                  <a:pt x="1643" y="2518"/>
                </a:lnTo>
                <a:lnTo>
                  <a:pt x="1643" y="2518"/>
                </a:lnTo>
                <a:lnTo>
                  <a:pt x="1643" y="2518"/>
                </a:lnTo>
                <a:lnTo>
                  <a:pt x="1645" y="2516"/>
                </a:lnTo>
                <a:lnTo>
                  <a:pt x="1645" y="2516"/>
                </a:lnTo>
                <a:lnTo>
                  <a:pt x="1645" y="2516"/>
                </a:lnTo>
                <a:lnTo>
                  <a:pt x="1643" y="2516"/>
                </a:lnTo>
                <a:close/>
                <a:moveTo>
                  <a:pt x="1737" y="2440"/>
                </a:moveTo>
                <a:lnTo>
                  <a:pt x="1737" y="2440"/>
                </a:lnTo>
                <a:lnTo>
                  <a:pt x="1737" y="2440"/>
                </a:lnTo>
                <a:lnTo>
                  <a:pt x="1735" y="2440"/>
                </a:lnTo>
                <a:lnTo>
                  <a:pt x="1735" y="2440"/>
                </a:lnTo>
                <a:lnTo>
                  <a:pt x="1735" y="2443"/>
                </a:lnTo>
                <a:lnTo>
                  <a:pt x="1737" y="2443"/>
                </a:lnTo>
                <a:lnTo>
                  <a:pt x="1737" y="2440"/>
                </a:lnTo>
                <a:close/>
                <a:moveTo>
                  <a:pt x="1297" y="1640"/>
                </a:moveTo>
                <a:lnTo>
                  <a:pt x="1297" y="1640"/>
                </a:lnTo>
                <a:lnTo>
                  <a:pt x="1297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301" y="1640"/>
                </a:lnTo>
                <a:lnTo>
                  <a:pt x="1301" y="1640"/>
                </a:lnTo>
                <a:lnTo>
                  <a:pt x="1299" y="1638"/>
                </a:lnTo>
                <a:lnTo>
                  <a:pt x="1297" y="1640"/>
                </a:lnTo>
                <a:close/>
                <a:moveTo>
                  <a:pt x="1291" y="1640"/>
                </a:moveTo>
                <a:lnTo>
                  <a:pt x="1291" y="1640"/>
                </a:lnTo>
                <a:lnTo>
                  <a:pt x="1291" y="1640"/>
                </a:lnTo>
                <a:lnTo>
                  <a:pt x="1291" y="1638"/>
                </a:lnTo>
                <a:lnTo>
                  <a:pt x="1287" y="1633"/>
                </a:lnTo>
                <a:lnTo>
                  <a:pt x="1287" y="1631"/>
                </a:lnTo>
                <a:lnTo>
                  <a:pt x="1284" y="1631"/>
                </a:lnTo>
                <a:lnTo>
                  <a:pt x="1284" y="1629"/>
                </a:lnTo>
                <a:lnTo>
                  <a:pt x="1284" y="1629"/>
                </a:lnTo>
                <a:lnTo>
                  <a:pt x="1282" y="1629"/>
                </a:lnTo>
                <a:lnTo>
                  <a:pt x="1282" y="1631"/>
                </a:lnTo>
                <a:lnTo>
                  <a:pt x="1280" y="1631"/>
                </a:lnTo>
                <a:lnTo>
                  <a:pt x="1280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4" y="1635"/>
                </a:lnTo>
                <a:lnTo>
                  <a:pt x="1287" y="1638"/>
                </a:lnTo>
                <a:lnTo>
                  <a:pt x="1287" y="1638"/>
                </a:lnTo>
                <a:lnTo>
                  <a:pt x="1289" y="1640"/>
                </a:lnTo>
                <a:lnTo>
                  <a:pt x="1287" y="1640"/>
                </a:lnTo>
                <a:lnTo>
                  <a:pt x="1284" y="1642"/>
                </a:lnTo>
                <a:lnTo>
                  <a:pt x="1282" y="1642"/>
                </a:lnTo>
                <a:lnTo>
                  <a:pt x="1282" y="1644"/>
                </a:lnTo>
                <a:lnTo>
                  <a:pt x="1282" y="1644"/>
                </a:lnTo>
                <a:lnTo>
                  <a:pt x="1282" y="1646"/>
                </a:lnTo>
                <a:lnTo>
                  <a:pt x="1284" y="1646"/>
                </a:lnTo>
                <a:lnTo>
                  <a:pt x="1287" y="1646"/>
                </a:lnTo>
                <a:lnTo>
                  <a:pt x="1291" y="1644"/>
                </a:lnTo>
                <a:lnTo>
                  <a:pt x="1293" y="1642"/>
                </a:lnTo>
                <a:lnTo>
                  <a:pt x="1291" y="1642"/>
                </a:lnTo>
                <a:lnTo>
                  <a:pt x="1291" y="1640"/>
                </a:lnTo>
                <a:close/>
                <a:moveTo>
                  <a:pt x="1023" y="2030"/>
                </a:moveTo>
                <a:lnTo>
                  <a:pt x="1023" y="2030"/>
                </a:lnTo>
                <a:lnTo>
                  <a:pt x="1023" y="2032"/>
                </a:lnTo>
                <a:lnTo>
                  <a:pt x="1025" y="2030"/>
                </a:lnTo>
                <a:lnTo>
                  <a:pt x="1025" y="2030"/>
                </a:lnTo>
                <a:lnTo>
                  <a:pt x="1025" y="2030"/>
                </a:lnTo>
                <a:lnTo>
                  <a:pt x="1023" y="2030"/>
                </a:lnTo>
                <a:close/>
                <a:moveTo>
                  <a:pt x="1284" y="1638"/>
                </a:moveTo>
                <a:lnTo>
                  <a:pt x="1284" y="1635"/>
                </a:lnTo>
                <a:lnTo>
                  <a:pt x="1282" y="1635"/>
                </a:lnTo>
                <a:lnTo>
                  <a:pt x="1280" y="1635"/>
                </a:lnTo>
                <a:lnTo>
                  <a:pt x="1280" y="1635"/>
                </a:lnTo>
                <a:lnTo>
                  <a:pt x="1280" y="1638"/>
                </a:lnTo>
                <a:lnTo>
                  <a:pt x="1280" y="1638"/>
                </a:lnTo>
                <a:lnTo>
                  <a:pt x="1282" y="1638"/>
                </a:lnTo>
                <a:lnTo>
                  <a:pt x="1282" y="1638"/>
                </a:lnTo>
                <a:lnTo>
                  <a:pt x="1284" y="1638"/>
                </a:lnTo>
                <a:close/>
                <a:moveTo>
                  <a:pt x="987" y="1271"/>
                </a:moveTo>
                <a:lnTo>
                  <a:pt x="985" y="1273"/>
                </a:lnTo>
                <a:lnTo>
                  <a:pt x="989" y="1275"/>
                </a:lnTo>
                <a:lnTo>
                  <a:pt x="989" y="1275"/>
                </a:lnTo>
                <a:lnTo>
                  <a:pt x="987" y="1273"/>
                </a:lnTo>
                <a:lnTo>
                  <a:pt x="987" y="1271"/>
                </a:lnTo>
                <a:close/>
                <a:moveTo>
                  <a:pt x="1064" y="1315"/>
                </a:moveTo>
                <a:lnTo>
                  <a:pt x="1062" y="1315"/>
                </a:lnTo>
                <a:lnTo>
                  <a:pt x="1062" y="1317"/>
                </a:lnTo>
                <a:lnTo>
                  <a:pt x="1062" y="1317"/>
                </a:lnTo>
                <a:lnTo>
                  <a:pt x="1064" y="1317"/>
                </a:lnTo>
                <a:lnTo>
                  <a:pt x="1064" y="1317"/>
                </a:lnTo>
                <a:lnTo>
                  <a:pt x="1064" y="1315"/>
                </a:lnTo>
                <a:lnTo>
                  <a:pt x="1064" y="1315"/>
                </a:lnTo>
                <a:close/>
                <a:moveTo>
                  <a:pt x="999" y="1357"/>
                </a:moveTo>
                <a:lnTo>
                  <a:pt x="999" y="1359"/>
                </a:lnTo>
                <a:lnTo>
                  <a:pt x="999" y="1359"/>
                </a:lnTo>
                <a:lnTo>
                  <a:pt x="999" y="1359"/>
                </a:lnTo>
                <a:lnTo>
                  <a:pt x="1002" y="1359"/>
                </a:lnTo>
                <a:lnTo>
                  <a:pt x="999" y="1359"/>
                </a:lnTo>
                <a:lnTo>
                  <a:pt x="999" y="1357"/>
                </a:lnTo>
                <a:close/>
                <a:moveTo>
                  <a:pt x="891" y="1132"/>
                </a:moveTo>
                <a:lnTo>
                  <a:pt x="891" y="1132"/>
                </a:lnTo>
                <a:lnTo>
                  <a:pt x="891" y="1134"/>
                </a:lnTo>
                <a:lnTo>
                  <a:pt x="893" y="1134"/>
                </a:lnTo>
                <a:lnTo>
                  <a:pt x="893" y="1134"/>
                </a:lnTo>
                <a:lnTo>
                  <a:pt x="895" y="1134"/>
                </a:lnTo>
                <a:lnTo>
                  <a:pt x="893" y="1134"/>
                </a:lnTo>
                <a:lnTo>
                  <a:pt x="893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close/>
                <a:moveTo>
                  <a:pt x="1515" y="2401"/>
                </a:moveTo>
                <a:lnTo>
                  <a:pt x="1517" y="2399"/>
                </a:lnTo>
                <a:lnTo>
                  <a:pt x="1519" y="2394"/>
                </a:lnTo>
                <a:lnTo>
                  <a:pt x="1519" y="2394"/>
                </a:lnTo>
                <a:lnTo>
                  <a:pt x="1519" y="2392"/>
                </a:lnTo>
                <a:lnTo>
                  <a:pt x="1517" y="2392"/>
                </a:lnTo>
                <a:lnTo>
                  <a:pt x="1517" y="2394"/>
                </a:lnTo>
                <a:lnTo>
                  <a:pt x="1515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5" y="2399"/>
                </a:lnTo>
                <a:lnTo>
                  <a:pt x="1513" y="2399"/>
                </a:lnTo>
                <a:lnTo>
                  <a:pt x="1513" y="2401"/>
                </a:lnTo>
                <a:lnTo>
                  <a:pt x="1513" y="2401"/>
                </a:lnTo>
                <a:lnTo>
                  <a:pt x="1513" y="2401"/>
                </a:lnTo>
                <a:lnTo>
                  <a:pt x="1515" y="2401"/>
                </a:lnTo>
                <a:close/>
                <a:moveTo>
                  <a:pt x="939" y="1212"/>
                </a:moveTo>
                <a:lnTo>
                  <a:pt x="939" y="1214"/>
                </a:lnTo>
                <a:lnTo>
                  <a:pt x="939" y="1216"/>
                </a:lnTo>
                <a:lnTo>
                  <a:pt x="937" y="1216"/>
                </a:lnTo>
                <a:lnTo>
                  <a:pt x="939" y="1218"/>
                </a:lnTo>
                <a:lnTo>
                  <a:pt x="939" y="1218"/>
                </a:lnTo>
                <a:lnTo>
                  <a:pt x="939" y="1216"/>
                </a:lnTo>
                <a:lnTo>
                  <a:pt x="939" y="1214"/>
                </a:lnTo>
                <a:lnTo>
                  <a:pt x="939" y="1212"/>
                </a:lnTo>
                <a:close/>
                <a:moveTo>
                  <a:pt x="983" y="1271"/>
                </a:moveTo>
                <a:lnTo>
                  <a:pt x="983" y="1269"/>
                </a:lnTo>
                <a:lnTo>
                  <a:pt x="983" y="1269"/>
                </a:lnTo>
                <a:lnTo>
                  <a:pt x="983" y="1266"/>
                </a:lnTo>
                <a:lnTo>
                  <a:pt x="983" y="1266"/>
                </a:lnTo>
                <a:lnTo>
                  <a:pt x="983" y="1262"/>
                </a:lnTo>
                <a:lnTo>
                  <a:pt x="983" y="1260"/>
                </a:lnTo>
                <a:lnTo>
                  <a:pt x="983" y="1266"/>
                </a:lnTo>
                <a:lnTo>
                  <a:pt x="981" y="1269"/>
                </a:lnTo>
                <a:lnTo>
                  <a:pt x="983" y="1269"/>
                </a:lnTo>
                <a:lnTo>
                  <a:pt x="983" y="1269"/>
                </a:lnTo>
                <a:lnTo>
                  <a:pt x="983" y="1271"/>
                </a:lnTo>
                <a:lnTo>
                  <a:pt x="985" y="1273"/>
                </a:lnTo>
                <a:lnTo>
                  <a:pt x="985" y="1273"/>
                </a:lnTo>
                <a:lnTo>
                  <a:pt x="985" y="1271"/>
                </a:lnTo>
                <a:lnTo>
                  <a:pt x="983" y="1271"/>
                </a:lnTo>
                <a:close/>
                <a:moveTo>
                  <a:pt x="895" y="1201"/>
                </a:moveTo>
                <a:lnTo>
                  <a:pt x="895" y="1201"/>
                </a:lnTo>
                <a:lnTo>
                  <a:pt x="895" y="1199"/>
                </a:lnTo>
                <a:lnTo>
                  <a:pt x="893" y="1199"/>
                </a:lnTo>
                <a:lnTo>
                  <a:pt x="893" y="1201"/>
                </a:lnTo>
                <a:lnTo>
                  <a:pt x="893" y="1201"/>
                </a:lnTo>
                <a:lnTo>
                  <a:pt x="895" y="1204"/>
                </a:lnTo>
                <a:lnTo>
                  <a:pt x="895" y="1204"/>
                </a:lnTo>
                <a:lnTo>
                  <a:pt x="895" y="1201"/>
                </a:lnTo>
                <a:lnTo>
                  <a:pt x="895" y="1201"/>
                </a:lnTo>
                <a:close/>
                <a:moveTo>
                  <a:pt x="1523" y="2375"/>
                </a:moveTo>
                <a:lnTo>
                  <a:pt x="1521" y="2378"/>
                </a:lnTo>
                <a:lnTo>
                  <a:pt x="1519" y="2378"/>
                </a:lnTo>
                <a:lnTo>
                  <a:pt x="1517" y="2380"/>
                </a:lnTo>
                <a:lnTo>
                  <a:pt x="1517" y="2380"/>
                </a:lnTo>
                <a:lnTo>
                  <a:pt x="1519" y="2382"/>
                </a:lnTo>
                <a:lnTo>
                  <a:pt x="1519" y="2382"/>
                </a:lnTo>
                <a:lnTo>
                  <a:pt x="1519" y="2384"/>
                </a:lnTo>
                <a:lnTo>
                  <a:pt x="1519" y="2386"/>
                </a:lnTo>
                <a:lnTo>
                  <a:pt x="1521" y="2386"/>
                </a:lnTo>
                <a:lnTo>
                  <a:pt x="1521" y="2388"/>
                </a:lnTo>
                <a:lnTo>
                  <a:pt x="1523" y="2390"/>
                </a:lnTo>
                <a:lnTo>
                  <a:pt x="1525" y="2390"/>
                </a:lnTo>
                <a:lnTo>
                  <a:pt x="1527" y="2390"/>
                </a:lnTo>
                <a:lnTo>
                  <a:pt x="1527" y="2390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4"/>
                </a:lnTo>
                <a:lnTo>
                  <a:pt x="1525" y="2384"/>
                </a:lnTo>
                <a:lnTo>
                  <a:pt x="1525" y="2382"/>
                </a:lnTo>
                <a:lnTo>
                  <a:pt x="1525" y="2382"/>
                </a:lnTo>
                <a:lnTo>
                  <a:pt x="1525" y="2380"/>
                </a:lnTo>
                <a:lnTo>
                  <a:pt x="1523" y="2380"/>
                </a:lnTo>
                <a:lnTo>
                  <a:pt x="1523" y="2380"/>
                </a:lnTo>
                <a:lnTo>
                  <a:pt x="1523" y="2375"/>
                </a:lnTo>
                <a:lnTo>
                  <a:pt x="1523" y="2375"/>
                </a:lnTo>
                <a:close/>
                <a:moveTo>
                  <a:pt x="1511" y="2390"/>
                </a:moveTo>
                <a:lnTo>
                  <a:pt x="1513" y="2392"/>
                </a:lnTo>
                <a:lnTo>
                  <a:pt x="1513" y="2392"/>
                </a:lnTo>
                <a:lnTo>
                  <a:pt x="1515" y="2392"/>
                </a:lnTo>
                <a:lnTo>
                  <a:pt x="1517" y="2390"/>
                </a:lnTo>
                <a:lnTo>
                  <a:pt x="1519" y="2390"/>
                </a:lnTo>
                <a:lnTo>
                  <a:pt x="1519" y="2386"/>
                </a:lnTo>
                <a:lnTo>
                  <a:pt x="1517" y="2382"/>
                </a:lnTo>
                <a:lnTo>
                  <a:pt x="1517" y="2380"/>
                </a:lnTo>
                <a:lnTo>
                  <a:pt x="1515" y="2380"/>
                </a:lnTo>
                <a:lnTo>
                  <a:pt x="1513" y="2380"/>
                </a:lnTo>
                <a:lnTo>
                  <a:pt x="1513" y="2380"/>
                </a:lnTo>
                <a:lnTo>
                  <a:pt x="1513" y="2382"/>
                </a:lnTo>
                <a:lnTo>
                  <a:pt x="1513" y="2382"/>
                </a:lnTo>
                <a:lnTo>
                  <a:pt x="1513" y="2384"/>
                </a:lnTo>
                <a:lnTo>
                  <a:pt x="1511" y="2390"/>
                </a:lnTo>
                <a:close/>
                <a:moveTo>
                  <a:pt x="1465" y="2132"/>
                </a:move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5" y="2132"/>
                </a:lnTo>
                <a:close/>
                <a:moveTo>
                  <a:pt x="1521" y="2373"/>
                </a:moveTo>
                <a:lnTo>
                  <a:pt x="1519" y="2373"/>
                </a:lnTo>
                <a:lnTo>
                  <a:pt x="1519" y="2373"/>
                </a:lnTo>
                <a:lnTo>
                  <a:pt x="1517" y="2373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21" y="2375"/>
                </a:lnTo>
                <a:lnTo>
                  <a:pt x="1523" y="2373"/>
                </a:lnTo>
                <a:lnTo>
                  <a:pt x="1521" y="2373"/>
                </a:lnTo>
                <a:lnTo>
                  <a:pt x="1521" y="2373"/>
                </a:lnTo>
                <a:close/>
                <a:moveTo>
                  <a:pt x="1314" y="1642"/>
                </a:moveTo>
                <a:lnTo>
                  <a:pt x="1314" y="1642"/>
                </a:lnTo>
                <a:lnTo>
                  <a:pt x="1312" y="1642"/>
                </a:lnTo>
                <a:lnTo>
                  <a:pt x="1312" y="1642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2" y="1644"/>
                </a:lnTo>
                <a:lnTo>
                  <a:pt x="1314" y="1644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close/>
                <a:moveTo>
                  <a:pt x="1297" y="1648"/>
                </a:moveTo>
                <a:lnTo>
                  <a:pt x="1297" y="1648"/>
                </a:lnTo>
                <a:lnTo>
                  <a:pt x="1297" y="1650"/>
                </a:lnTo>
                <a:lnTo>
                  <a:pt x="1297" y="1650"/>
                </a:lnTo>
                <a:lnTo>
                  <a:pt x="1297" y="1650"/>
                </a:lnTo>
                <a:lnTo>
                  <a:pt x="1299" y="1650"/>
                </a:lnTo>
                <a:lnTo>
                  <a:pt x="1299" y="1650"/>
                </a:lnTo>
                <a:lnTo>
                  <a:pt x="1297" y="1648"/>
                </a:lnTo>
                <a:close/>
                <a:moveTo>
                  <a:pt x="893" y="1143"/>
                </a:moveTo>
                <a:lnTo>
                  <a:pt x="891" y="1141"/>
                </a:lnTo>
                <a:lnTo>
                  <a:pt x="891" y="1139"/>
                </a:lnTo>
                <a:lnTo>
                  <a:pt x="891" y="1139"/>
                </a:lnTo>
                <a:lnTo>
                  <a:pt x="891" y="1141"/>
                </a:lnTo>
                <a:lnTo>
                  <a:pt x="891" y="1143"/>
                </a:lnTo>
                <a:lnTo>
                  <a:pt x="893" y="1143"/>
                </a:lnTo>
                <a:lnTo>
                  <a:pt x="893" y="1143"/>
                </a:lnTo>
                <a:lnTo>
                  <a:pt x="893" y="1143"/>
                </a:lnTo>
                <a:close/>
                <a:moveTo>
                  <a:pt x="1293" y="1633"/>
                </a:moveTo>
                <a:lnTo>
                  <a:pt x="1293" y="1633"/>
                </a:lnTo>
                <a:lnTo>
                  <a:pt x="1291" y="1635"/>
                </a:lnTo>
                <a:lnTo>
                  <a:pt x="1293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3"/>
                </a:lnTo>
                <a:lnTo>
                  <a:pt x="1293" y="1633"/>
                </a:lnTo>
                <a:close/>
                <a:moveTo>
                  <a:pt x="1425" y="1524"/>
                </a:moveTo>
                <a:lnTo>
                  <a:pt x="1425" y="1524"/>
                </a:lnTo>
                <a:lnTo>
                  <a:pt x="1425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4"/>
                </a:lnTo>
                <a:lnTo>
                  <a:pt x="1423" y="1524"/>
                </a:lnTo>
                <a:lnTo>
                  <a:pt x="1423" y="1524"/>
                </a:lnTo>
                <a:lnTo>
                  <a:pt x="1425" y="1526"/>
                </a:lnTo>
                <a:lnTo>
                  <a:pt x="1425" y="1526"/>
                </a:lnTo>
                <a:lnTo>
                  <a:pt x="1425" y="1524"/>
                </a:lnTo>
                <a:lnTo>
                  <a:pt x="1425" y="1524"/>
                </a:lnTo>
                <a:close/>
                <a:moveTo>
                  <a:pt x="1465" y="1612"/>
                </a:moveTo>
                <a:lnTo>
                  <a:pt x="1465" y="1612"/>
                </a:lnTo>
                <a:lnTo>
                  <a:pt x="1463" y="1612"/>
                </a:lnTo>
                <a:lnTo>
                  <a:pt x="1465" y="1612"/>
                </a:lnTo>
                <a:lnTo>
                  <a:pt x="1465" y="1612"/>
                </a:lnTo>
                <a:lnTo>
                  <a:pt x="1465" y="1612"/>
                </a:lnTo>
                <a:close/>
                <a:moveTo>
                  <a:pt x="1320" y="1191"/>
                </a:moveTo>
                <a:lnTo>
                  <a:pt x="1320" y="1189"/>
                </a:lnTo>
                <a:lnTo>
                  <a:pt x="1320" y="1187"/>
                </a:lnTo>
                <a:lnTo>
                  <a:pt x="1320" y="1187"/>
                </a:lnTo>
                <a:lnTo>
                  <a:pt x="1320" y="1189"/>
                </a:lnTo>
                <a:lnTo>
                  <a:pt x="1320" y="1191"/>
                </a:lnTo>
                <a:lnTo>
                  <a:pt x="1320" y="1191"/>
                </a:lnTo>
                <a:close/>
                <a:moveTo>
                  <a:pt x="1905" y="1642"/>
                </a:moveTo>
                <a:lnTo>
                  <a:pt x="1905" y="1640"/>
                </a:lnTo>
                <a:lnTo>
                  <a:pt x="1907" y="1638"/>
                </a:lnTo>
                <a:lnTo>
                  <a:pt x="1907" y="1635"/>
                </a:lnTo>
                <a:lnTo>
                  <a:pt x="1907" y="1635"/>
                </a:lnTo>
                <a:lnTo>
                  <a:pt x="1907" y="1635"/>
                </a:lnTo>
                <a:lnTo>
                  <a:pt x="1905" y="1635"/>
                </a:lnTo>
                <a:lnTo>
                  <a:pt x="1905" y="1635"/>
                </a:lnTo>
                <a:lnTo>
                  <a:pt x="1900" y="1633"/>
                </a:lnTo>
                <a:lnTo>
                  <a:pt x="1896" y="1633"/>
                </a:lnTo>
                <a:lnTo>
                  <a:pt x="1894" y="1633"/>
                </a:lnTo>
                <a:lnTo>
                  <a:pt x="1894" y="1633"/>
                </a:lnTo>
                <a:lnTo>
                  <a:pt x="1892" y="1633"/>
                </a:lnTo>
                <a:lnTo>
                  <a:pt x="1890" y="1635"/>
                </a:lnTo>
                <a:lnTo>
                  <a:pt x="1888" y="1635"/>
                </a:lnTo>
                <a:lnTo>
                  <a:pt x="1879" y="1633"/>
                </a:lnTo>
                <a:lnTo>
                  <a:pt x="1877" y="1633"/>
                </a:lnTo>
                <a:lnTo>
                  <a:pt x="1873" y="1635"/>
                </a:lnTo>
                <a:lnTo>
                  <a:pt x="1873" y="1635"/>
                </a:lnTo>
                <a:lnTo>
                  <a:pt x="1873" y="1638"/>
                </a:lnTo>
                <a:lnTo>
                  <a:pt x="1873" y="1640"/>
                </a:lnTo>
                <a:lnTo>
                  <a:pt x="1873" y="1640"/>
                </a:lnTo>
                <a:lnTo>
                  <a:pt x="1873" y="1640"/>
                </a:lnTo>
                <a:lnTo>
                  <a:pt x="1871" y="1642"/>
                </a:lnTo>
                <a:lnTo>
                  <a:pt x="1871" y="1644"/>
                </a:lnTo>
                <a:lnTo>
                  <a:pt x="1871" y="1646"/>
                </a:lnTo>
                <a:lnTo>
                  <a:pt x="1873" y="1646"/>
                </a:lnTo>
                <a:lnTo>
                  <a:pt x="1875" y="1646"/>
                </a:lnTo>
                <a:lnTo>
                  <a:pt x="1875" y="1648"/>
                </a:lnTo>
                <a:lnTo>
                  <a:pt x="1875" y="1648"/>
                </a:lnTo>
                <a:lnTo>
                  <a:pt x="1875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50"/>
                </a:lnTo>
                <a:lnTo>
                  <a:pt x="1873" y="1652"/>
                </a:lnTo>
                <a:lnTo>
                  <a:pt x="1875" y="1654"/>
                </a:lnTo>
                <a:lnTo>
                  <a:pt x="1875" y="1656"/>
                </a:lnTo>
                <a:lnTo>
                  <a:pt x="1875" y="1656"/>
                </a:lnTo>
                <a:lnTo>
                  <a:pt x="1877" y="1656"/>
                </a:lnTo>
                <a:lnTo>
                  <a:pt x="1877" y="1656"/>
                </a:lnTo>
                <a:lnTo>
                  <a:pt x="1882" y="1656"/>
                </a:lnTo>
                <a:lnTo>
                  <a:pt x="1882" y="1656"/>
                </a:lnTo>
                <a:lnTo>
                  <a:pt x="1884" y="1656"/>
                </a:lnTo>
                <a:lnTo>
                  <a:pt x="1884" y="1656"/>
                </a:lnTo>
                <a:lnTo>
                  <a:pt x="1886" y="1656"/>
                </a:lnTo>
                <a:lnTo>
                  <a:pt x="1888" y="1656"/>
                </a:lnTo>
                <a:lnTo>
                  <a:pt x="1888" y="1656"/>
                </a:lnTo>
                <a:lnTo>
                  <a:pt x="1890" y="1656"/>
                </a:lnTo>
                <a:lnTo>
                  <a:pt x="1890" y="1654"/>
                </a:lnTo>
                <a:lnTo>
                  <a:pt x="1890" y="1652"/>
                </a:lnTo>
                <a:lnTo>
                  <a:pt x="1892" y="1654"/>
                </a:lnTo>
                <a:lnTo>
                  <a:pt x="1892" y="1654"/>
                </a:lnTo>
                <a:lnTo>
                  <a:pt x="1894" y="1654"/>
                </a:lnTo>
                <a:lnTo>
                  <a:pt x="1894" y="1654"/>
                </a:lnTo>
                <a:lnTo>
                  <a:pt x="1894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8" y="1652"/>
                </a:lnTo>
                <a:lnTo>
                  <a:pt x="1898" y="1652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48"/>
                </a:lnTo>
                <a:lnTo>
                  <a:pt x="1900" y="1648"/>
                </a:lnTo>
                <a:lnTo>
                  <a:pt x="1903" y="1648"/>
                </a:lnTo>
                <a:lnTo>
                  <a:pt x="1903" y="1648"/>
                </a:lnTo>
                <a:lnTo>
                  <a:pt x="1903" y="1646"/>
                </a:lnTo>
                <a:lnTo>
                  <a:pt x="1905" y="1644"/>
                </a:lnTo>
                <a:lnTo>
                  <a:pt x="1905" y="1644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close/>
                <a:moveTo>
                  <a:pt x="1322" y="1183"/>
                </a:move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2" y="1183"/>
                </a:lnTo>
                <a:lnTo>
                  <a:pt x="1322" y="1183"/>
                </a:lnTo>
                <a:close/>
                <a:moveTo>
                  <a:pt x="1320" y="1193"/>
                </a:moveTo>
                <a:lnTo>
                  <a:pt x="1320" y="1191"/>
                </a:lnTo>
                <a:lnTo>
                  <a:pt x="1320" y="1191"/>
                </a:lnTo>
                <a:lnTo>
                  <a:pt x="1320" y="1191"/>
                </a:lnTo>
                <a:lnTo>
                  <a:pt x="1320" y="1193"/>
                </a:lnTo>
                <a:lnTo>
                  <a:pt x="1320" y="1193"/>
                </a:lnTo>
                <a:close/>
                <a:moveTo>
                  <a:pt x="1316" y="1185"/>
                </a:moveTo>
                <a:lnTo>
                  <a:pt x="1314" y="1185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6" y="1187"/>
                </a:lnTo>
                <a:lnTo>
                  <a:pt x="1316" y="1187"/>
                </a:lnTo>
                <a:lnTo>
                  <a:pt x="1316" y="1185"/>
                </a:lnTo>
                <a:lnTo>
                  <a:pt x="1316" y="1185"/>
                </a:lnTo>
                <a:close/>
                <a:moveTo>
                  <a:pt x="1349" y="1331"/>
                </a:moveTo>
                <a:lnTo>
                  <a:pt x="1347" y="1334"/>
                </a:lnTo>
                <a:lnTo>
                  <a:pt x="1347" y="1334"/>
                </a:lnTo>
                <a:lnTo>
                  <a:pt x="1347" y="1336"/>
                </a:lnTo>
                <a:lnTo>
                  <a:pt x="1347" y="1336"/>
                </a:lnTo>
                <a:lnTo>
                  <a:pt x="1349" y="1334"/>
                </a:lnTo>
                <a:lnTo>
                  <a:pt x="1351" y="1331"/>
                </a:lnTo>
                <a:lnTo>
                  <a:pt x="1351" y="1331"/>
                </a:lnTo>
                <a:lnTo>
                  <a:pt x="1349" y="1331"/>
                </a:lnTo>
                <a:lnTo>
                  <a:pt x="1349" y="1331"/>
                </a:lnTo>
                <a:close/>
                <a:moveTo>
                  <a:pt x="1362" y="1392"/>
                </a:moveTo>
                <a:lnTo>
                  <a:pt x="1362" y="1392"/>
                </a:lnTo>
                <a:lnTo>
                  <a:pt x="1362" y="1394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2" y="1392"/>
                </a:lnTo>
                <a:close/>
                <a:moveTo>
                  <a:pt x="1280" y="1361"/>
                </a:moveTo>
                <a:lnTo>
                  <a:pt x="1280" y="1359"/>
                </a:lnTo>
                <a:lnTo>
                  <a:pt x="1282" y="1359"/>
                </a:lnTo>
                <a:lnTo>
                  <a:pt x="1282" y="1359"/>
                </a:lnTo>
                <a:lnTo>
                  <a:pt x="1280" y="1359"/>
                </a:lnTo>
                <a:lnTo>
                  <a:pt x="1278" y="1361"/>
                </a:lnTo>
                <a:lnTo>
                  <a:pt x="1278" y="1361"/>
                </a:lnTo>
                <a:lnTo>
                  <a:pt x="1280" y="1361"/>
                </a:lnTo>
                <a:close/>
                <a:moveTo>
                  <a:pt x="1354" y="1394"/>
                </a:moveTo>
                <a:lnTo>
                  <a:pt x="1354" y="1394"/>
                </a:lnTo>
                <a:lnTo>
                  <a:pt x="1354" y="1394"/>
                </a:lnTo>
                <a:lnTo>
                  <a:pt x="1356" y="1394"/>
                </a:lnTo>
                <a:lnTo>
                  <a:pt x="1358" y="1392"/>
                </a:lnTo>
                <a:lnTo>
                  <a:pt x="1358" y="1392"/>
                </a:lnTo>
                <a:lnTo>
                  <a:pt x="1356" y="1394"/>
                </a:lnTo>
                <a:lnTo>
                  <a:pt x="1354" y="1394"/>
                </a:lnTo>
                <a:close/>
                <a:moveTo>
                  <a:pt x="1351" y="1321"/>
                </a:moveTo>
                <a:lnTo>
                  <a:pt x="1351" y="1321"/>
                </a:lnTo>
                <a:lnTo>
                  <a:pt x="1351" y="1321"/>
                </a:lnTo>
                <a:lnTo>
                  <a:pt x="1351" y="1323"/>
                </a:lnTo>
                <a:lnTo>
                  <a:pt x="1351" y="1323"/>
                </a:lnTo>
                <a:lnTo>
                  <a:pt x="1351" y="1321"/>
                </a:lnTo>
                <a:lnTo>
                  <a:pt x="1351" y="1321"/>
                </a:lnTo>
                <a:lnTo>
                  <a:pt x="1351" y="1321"/>
                </a:lnTo>
                <a:close/>
                <a:moveTo>
                  <a:pt x="1427" y="1174"/>
                </a:moveTo>
                <a:lnTo>
                  <a:pt x="1427" y="1174"/>
                </a:lnTo>
                <a:lnTo>
                  <a:pt x="1427" y="1176"/>
                </a:lnTo>
                <a:lnTo>
                  <a:pt x="1429" y="1172"/>
                </a:lnTo>
                <a:lnTo>
                  <a:pt x="1427" y="1172"/>
                </a:lnTo>
                <a:lnTo>
                  <a:pt x="1427" y="1174"/>
                </a:lnTo>
                <a:close/>
                <a:moveTo>
                  <a:pt x="1335" y="1378"/>
                </a:moveTo>
                <a:lnTo>
                  <a:pt x="1335" y="1378"/>
                </a:lnTo>
                <a:lnTo>
                  <a:pt x="1337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80"/>
                </a:lnTo>
                <a:lnTo>
                  <a:pt x="1335" y="1380"/>
                </a:lnTo>
                <a:lnTo>
                  <a:pt x="1335" y="1378"/>
                </a:lnTo>
                <a:close/>
                <a:moveTo>
                  <a:pt x="1335" y="1367"/>
                </a:moveTo>
                <a:lnTo>
                  <a:pt x="1335" y="1367"/>
                </a:lnTo>
                <a:lnTo>
                  <a:pt x="1333" y="1369"/>
                </a:lnTo>
                <a:lnTo>
                  <a:pt x="1333" y="1371"/>
                </a:lnTo>
                <a:lnTo>
                  <a:pt x="1333" y="1371"/>
                </a:lnTo>
                <a:lnTo>
                  <a:pt x="1333" y="1371"/>
                </a:lnTo>
                <a:lnTo>
                  <a:pt x="1335" y="1367"/>
                </a:lnTo>
                <a:lnTo>
                  <a:pt x="1335" y="1367"/>
                </a:lnTo>
                <a:close/>
                <a:moveTo>
                  <a:pt x="1196" y="1231"/>
                </a:moveTo>
                <a:lnTo>
                  <a:pt x="1196" y="1233"/>
                </a:lnTo>
                <a:lnTo>
                  <a:pt x="1196" y="1237"/>
                </a:lnTo>
                <a:lnTo>
                  <a:pt x="1199" y="1243"/>
                </a:lnTo>
                <a:lnTo>
                  <a:pt x="1201" y="1248"/>
                </a:lnTo>
                <a:lnTo>
                  <a:pt x="1201" y="1248"/>
                </a:lnTo>
                <a:lnTo>
                  <a:pt x="1199" y="1245"/>
                </a:lnTo>
                <a:lnTo>
                  <a:pt x="1196" y="1237"/>
                </a:lnTo>
                <a:lnTo>
                  <a:pt x="1196" y="1231"/>
                </a:lnTo>
                <a:close/>
                <a:moveTo>
                  <a:pt x="1877" y="1604"/>
                </a:moveTo>
                <a:lnTo>
                  <a:pt x="1879" y="1604"/>
                </a:lnTo>
                <a:lnTo>
                  <a:pt x="1879" y="1602"/>
                </a:lnTo>
                <a:lnTo>
                  <a:pt x="1877" y="1600"/>
                </a:lnTo>
                <a:lnTo>
                  <a:pt x="1877" y="1600"/>
                </a:lnTo>
                <a:lnTo>
                  <a:pt x="1877" y="1600"/>
                </a:lnTo>
                <a:lnTo>
                  <a:pt x="1875" y="1600"/>
                </a:lnTo>
                <a:lnTo>
                  <a:pt x="1875" y="1602"/>
                </a:lnTo>
                <a:lnTo>
                  <a:pt x="1877" y="1604"/>
                </a:lnTo>
                <a:lnTo>
                  <a:pt x="1877" y="1604"/>
                </a:lnTo>
                <a:close/>
                <a:moveTo>
                  <a:pt x="1209" y="1214"/>
                </a:moveTo>
                <a:lnTo>
                  <a:pt x="1207" y="1214"/>
                </a:lnTo>
                <a:lnTo>
                  <a:pt x="1207" y="1216"/>
                </a:lnTo>
                <a:lnTo>
                  <a:pt x="1205" y="1216"/>
                </a:lnTo>
                <a:lnTo>
                  <a:pt x="1207" y="1216"/>
                </a:lnTo>
                <a:lnTo>
                  <a:pt x="1209" y="1214"/>
                </a:lnTo>
                <a:lnTo>
                  <a:pt x="1211" y="1214"/>
                </a:lnTo>
                <a:lnTo>
                  <a:pt x="1211" y="1212"/>
                </a:lnTo>
                <a:lnTo>
                  <a:pt x="1211" y="1212"/>
                </a:lnTo>
                <a:lnTo>
                  <a:pt x="1211" y="1214"/>
                </a:lnTo>
                <a:lnTo>
                  <a:pt x="1209" y="1214"/>
                </a:lnTo>
                <a:close/>
                <a:moveTo>
                  <a:pt x="1201" y="1222"/>
                </a:moveTo>
                <a:lnTo>
                  <a:pt x="1199" y="1227"/>
                </a:lnTo>
                <a:lnTo>
                  <a:pt x="1196" y="1229"/>
                </a:lnTo>
                <a:lnTo>
                  <a:pt x="1196" y="1231"/>
                </a:lnTo>
                <a:lnTo>
                  <a:pt x="1196" y="1229"/>
                </a:lnTo>
                <a:lnTo>
                  <a:pt x="1199" y="1227"/>
                </a:lnTo>
                <a:lnTo>
                  <a:pt x="1201" y="1220"/>
                </a:lnTo>
                <a:lnTo>
                  <a:pt x="1201" y="1222"/>
                </a:lnTo>
                <a:close/>
                <a:moveTo>
                  <a:pt x="1278" y="1195"/>
                </a:moveTo>
                <a:lnTo>
                  <a:pt x="1278" y="1193"/>
                </a:lnTo>
                <a:lnTo>
                  <a:pt x="1278" y="1193"/>
                </a:lnTo>
                <a:lnTo>
                  <a:pt x="1276" y="1193"/>
                </a:lnTo>
                <a:lnTo>
                  <a:pt x="1276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close/>
                <a:moveTo>
                  <a:pt x="1234" y="1199"/>
                </a:moveTo>
                <a:lnTo>
                  <a:pt x="1230" y="1201"/>
                </a:lnTo>
                <a:lnTo>
                  <a:pt x="1230" y="1201"/>
                </a:lnTo>
                <a:lnTo>
                  <a:pt x="1234" y="1199"/>
                </a:lnTo>
                <a:lnTo>
                  <a:pt x="1234" y="1197"/>
                </a:lnTo>
                <a:lnTo>
                  <a:pt x="1234" y="1197"/>
                </a:lnTo>
                <a:lnTo>
                  <a:pt x="1234" y="1199"/>
                </a:lnTo>
                <a:close/>
                <a:moveTo>
                  <a:pt x="1203" y="1218"/>
                </a:moveTo>
                <a:lnTo>
                  <a:pt x="1203" y="1218"/>
                </a:lnTo>
                <a:lnTo>
                  <a:pt x="1203" y="1220"/>
                </a:lnTo>
                <a:lnTo>
                  <a:pt x="1203" y="1220"/>
                </a:lnTo>
                <a:lnTo>
                  <a:pt x="1203" y="1218"/>
                </a:lnTo>
                <a:lnTo>
                  <a:pt x="1205" y="1218"/>
                </a:lnTo>
                <a:lnTo>
                  <a:pt x="1205" y="1216"/>
                </a:lnTo>
                <a:lnTo>
                  <a:pt x="1205" y="1216"/>
                </a:lnTo>
                <a:lnTo>
                  <a:pt x="1203" y="1218"/>
                </a:lnTo>
                <a:close/>
                <a:moveTo>
                  <a:pt x="1328" y="1183"/>
                </a:moveTo>
                <a:lnTo>
                  <a:pt x="1328" y="1183"/>
                </a:lnTo>
                <a:lnTo>
                  <a:pt x="1328" y="1185"/>
                </a:lnTo>
                <a:lnTo>
                  <a:pt x="1331" y="1185"/>
                </a:lnTo>
                <a:lnTo>
                  <a:pt x="1333" y="1183"/>
                </a:lnTo>
                <a:lnTo>
                  <a:pt x="1331" y="1183"/>
                </a:lnTo>
                <a:lnTo>
                  <a:pt x="1328" y="1183"/>
                </a:lnTo>
                <a:close/>
                <a:moveTo>
                  <a:pt x="1444" y="1224"/>
                </a:moveTo>
                <a:lnTo>
                  <a:pt x="1444" y="1222"/>
                </a:lnTo>
                <a:lnTo>
                  <a:pt x="1442" y="1220"/>
                </a:lnTo>
                <a:lnTo>
                  <a:pt x="1444" y="1224"/>
                </a:lnTo>
                <a:lnTo>
                  <a:pt x="1446" y="1229"/>
                </a:lnTo>
                <a:lnTo>
                  <a:pt x="1446" y="1231"/>
                </a:lnTo>
                <a:lnTo>
                  <a:pt x="1446" y="1231"/>
                </a:lnTo>
                <a:lnTo>
                  <a:pt x="1444" y="1224"/>
                </a:lnTo>
                <a:close/>
                <a:moveTo>
                  <a:pt x="1540" y="1325"/>
                </a:moveTo>
                <a:lnTo>
                  <a:pt x="1540" y="1327"/>
                </a:lnTo>
                <a:lnTo>
                  <a:pt x="1544" y="1325"/>
                </a:lnTo>
                <a:lnTo>
                  <a:pt x="1548" y="1325"/>
                </a:lnTo>
                <a:lnTo>
                  <a:pt x="1548" y="1323"/>
                </a:lnTo>
                <a:lnTo>
                  <a:pt x="1551" y="1323"/>
                </a:lnTo>
                <a:lnTo>
                  <a:pt x="1551" y="1321"/>
                </a:lnTo>
                <a:lnTo>
                  <a:pt x="1548" y="1321"/>
                </a:lnTo>
                <a:lnTo>
                  <a:pt x="1548" y="1323"/>
                </a:lnTo>
                <a:lnTo>
                  <a:pt x="1546" y="1323"/>
                </a:lnTo>
                <a:lnTo>
                  <a:pt x="1546" y="1323"/>
                </a:lnTo>
                <a:lnTo>
                  <a:pt x="1544" y="1323"/>
                </a:lnTo>
                <a:lnTo>
                  <a:pt x="1542" y="1323"/>
                </a:lnTo>
                <a:lnTo>
                  <a:pt x="1542" y="1323"/>
                </a:lnTo>
                <a:lnTo>
                  <a:pt x="1540" y="1323"/>
                </a:lnTo>
                <a:lnTo>
                  <a:pt x="1540" y="1323"/>
                </a:lnTo>
                <a:lnTo>
                  <a:pt x="1540" y="1325"/>
                </a:lnTo>
                <a:lnTo>
                  <a:pt x="1540" y="1325"/>
                </a:lnTo>
                <a:lnTo>
                  <a:pt x="1540" y="1325"/>
                </a:lnTo>
                <a:close/>
                <a:moveTo>
                  <a:pt x="1553" y="1359"/>
                </a:moveTo>
                <a:lnTo>
                  <a:pt x="1551" y="1357"/>
                </a:lnTo>
                <a:lnTo>
                  <a:pt x="1548" y="1357"/>
                </a:lnTo>
                <a:lnTo>
                  <a:pt x="1548" y="1357"/>
                </a:lnTo>
                <a:lnTo>
                  <a:pt x="1546" y="1357"/>
                </a:lnTo>
                <a:lnTo>
                  <a:pt x="1546" y="1357"/>
                </a:lnTo>
                <a:lnTo>
                  <a:pt x="1548" y="1359"/>
                </a:lnTo>
                <a:lnTo>
                  <a:pt x="1553" y="1359"/>
                </a:lnTo>
                <a:lnTo>
                  <a:pt x="1553" y="1359"/>
                </a:lnTo>
                <a:close/>
                <a:moveTo>
                  <a:pt x="1551" y="1317"/>
                </a:moveTo>
                <a:lnTo>
                  <a:pt x="1548" y="1317"/>
                </a:lnTo>
                <a:lnTo>
                  <a:pt x="1548" y="1319"/>
                </a:lnTo>
                <a:lnTo>
                  <a:pt x="1551" y="1317"/>
                </a:lnTo>
                <a:lnTo>
                  <a:pt x="1551" y="1317"/>
                </a:lnTo>
                <a:close/>
                <a:moveTo>
                  <a:pt x="1559" y="1313"/>
                </a:moveTo>
                <a:lnTo>
                  <a:pt x="1559" y="1313"/>
                </a:lnTo>
                <a:lnTo>
                  <a:pt x="1559" y="1315"/>
                </a:lnTo>
                <a:lnTo>
                  <a:pt x="1561" y="1315"/>
                </a:lnTo>
                <a:lnTo>
                  <a:pt x="1561" y="1315"/>
                </a:lnTo>
                <a:lnTo>
                  <a:pt x="1561" y="1313"/>
                </a:lnTo>
                <a:lnTo>
                  <a:pt x="1563" y="1313"/>
                </a:lnTo>
                <a:lnTo>
                  <a:pt x="1563" y="1313"/>
                </a:lnTo>
                <a:lnTo>
                  <a:pt x="1561" y="1313"/>
                </a:lnTo>
                <a:lnTo>
                  <a:pt x="1559" y="1313"/>
                </a:lnTo>
                <a:close/>
                <a:moveTo>
                  <a:pt x="1553" y="1340"/>
                </a:moveTo>
                <a:lnTo>
                  <a:pt x="1553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3" y="1340"/>
                </a:lnTo>
                <a:lnTo>
                  <a:pt x="1553" y="1340"/>
                </a:lnTo>
                <a:lnTo>
                  <a:pt x="1551" y="1340"/>
                </a:lnTo>
                <a:lnTo>
                  <a:pt x="1551" y="1340"/>
                </a:lnTo>
                <a:lnTo>
                  <a:pt x="1553" y="1340"/>
                </a:lnTo>
                <a:lnTo>
                  <a:pt x="1553" y="1340"/>
                </a:lnTo>
                <a:close/>
                <a:moveTo>
                  <a:pt x="1534" y="1030"/>
                </a:move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30"/>
                </a:lnTo>
                <a:close/>
                <a:moveTo>
                  <a:pt x="1536" y="1304"/>
                </a:moveTo>
                <a:lnTo>
                  <a:pt x="1536" y="1304"/>
                </a:lnTo>
                <a:lnTo>
                  <a:pt x="1536" y="1304"/>
                </a:lnTo>
                <a:lnTo>
                  <a:pt x="1534" y="1306"/>
                </a:lnTo>
                <a:lnTo>
                  <a:pt x="1532" y="1306"/>
                </a:lnTo>
                <a:lnTo>
                  <a:pt x="1532" y="1308"/>
                </a:lnTo>
                <a:lnTo>
                  <a:pt x="1532" y="1306"/>
                </a:lnTo>
                <a:lnTo>
                  <a:pt x="1534" y="1306"/>
                </a:lnTo>
                <a:lnTo>
                  <a:pt x="1536" y="1304"/>
                </a:lnTo>
                <a:lnTo>
                  <a:pt x="1538" y="1302"/>
                </a:lnTo>
                <a:lnTo>
                  <a:pt x="1538" y="1300"/>
                </a:lnTo>
                <a:lnTo>
                  <a:pt x="1538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2"/>
                </a:lnTo>
                <a:lnTo>
                  <a:pt x="1538" y="1302"/>
                </a:lnTo>
                <a:lnTo>
                  <a:pt x="1536" y="1302"/>
                </a:lnTo>
                <a:lnTo>
                  <a:pt x="1536" y="1304"/>
                </a:lnTo>
                <a:close/>
                <a:moveTo>
                  <a:pt x="1559" y="1006"/>
                </a:moveTo>
                <a:lnTo>
                  <a:pt x="1561" y="1004"/>
                </a:lnTo>
                <a:lnTo>
                  <a:pt x="1559" y="1004"/>
                </a:lnTo>
                <a:lnTo>
                  <a:pt x="1557" y="1006"/>
                </a:lnTo>
                <a:lnTo>
                  <a:pt x="1555" y="1009"/>
                </a:lnTo>
                <a:lnTo>
                  <a:pt x="1553" y="1009"/>
                </a:lnTo>
                <a:lnTo>
                  <a:pt x="1551" y="1009"/>
                </a:lnTo>
                <a:lnTo>
                  <a:pt x="1548" y="1009"/>
                </a:lnTo>
                <a:lnTo>
                  <a:pt x="1548" y="1009"/>
                </a:lnTo>
                <a:lnTo>
                  <a:pt x="1546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0" y="1009"/>
                </a:lnTo>
                <a:lnTo>
                  <a:pt x="1540" y="1011"/>
                </a:lnTo>
                <a:lnTo>
                  <a:pt x="1540" y="1011"/>
                </a:lnTo>
                <a:lnTo>
                  <a:pt x="1540" y="1011"/>
                </a:lnTo>
                <a:lnTo>
                  <a:pt x="1538" y="1011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5"/>
                </a:lnTo>
                <a:lnTo>
                  <a:pt x="1536" y="1015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5"/>
                </a:lnTo>
                <a:lnTo>
                  <a:pt x="1538" y="1015"/>
                </a:lnTo>
                <a:lnTo>
                  <a:pt x="1540" y="1015"/>
                </a:lnTo>
                <a:lnTo>
                  <a:pt x="1542" y="1015"/>
                </a:lnTo>
                <a:lnTo>
                  <a:pt x="1546" y="1013"/>
                </a:lnTo>
                <a:lnTo>
                  <a:pt x="1546" y="1013"/>
                </a:lnTo>
                <a:lnTo>
                  <a:pt x="1546" y="1013"/>
                </a:lnTo>
                <a:lnTo>
                  <a:pt x="1553" y="1011"/>
                </a:lnTo>
                <a:lnTo>
                  <a:pt x="1555" y="1011"/>
                </a:lnTo>
                <a:lnTo>
                  <a:pt x="1557" y="1011"/>
                </a:lnTo>
                <a:lnTo>
                  <a:pt x="1559" y="1011"/>
                </a:lnTo>
                <a:lnTo>
                  <a:pt x="1559" y="1009"/>
                </a:lnTo>
                <a:lnTo>
                  <a:pt x="1565" y="1006"/>
                </a:lnTo>
                <a:lnTo>
                  <a:pt x="1565" y="1006"/>
                </a:lnTo>
                <a:lnTo>
                  <a:pt x="1563" y="1006"/>
                </a:lnTo>
                <a:lnTo>
                  <a:pt x="1563" y="1006"/>
                </a:lnTo>
                <a:lnTo>
                  <a:pt x="1561" y="1006"/>
                </a:lnTo>
                <a:lnTo>
                  <a:pt x="1561" y="1006"/>
                </a:lnTo>
                <a:lnTo>
                  <a:pt x="1559" y="1009"/>
                </a:lnTo>
                <a:lnTo>
                  <a:pt x="1559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9" y="1006"/>
                </a:lnTo>
                <a:close/>
                <a:moveTo>
                  <a:pt x="1565" y="1310"/>
                </a:move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7" y="1313"/>
                </a:lnTo>
                <a:lnTo>
                  <a:pt x="1565" y="1313"/>
                </a:lnTo>
                <a:lnTo>
                  <a:pt x="1565" y="1310"/>
                </a:lnTo>
                <a:lnTo>
                  <a:pt x="1565" y="1310"/>
                </a:lnTo>
                <a:lnTo>
                  <a:pt x="1565" y="1310"/>
                </a:lnTo>
                <a:close/>
                <a:moveTo>
                  <a:pt x="1551" y="1304"/>
                </a:moveTo>
                <a:lnTo>
                  <a:pt x="1553" y="1304"/>
                </a:lnTo>
                <a:lnTo>
                  <a:pt x="1553" y="1306"/>
                </a:lnTo>
                <a:lnTo>
                  <a:pt x="1555" y="1306"/>
                </a:lnTo>
                <a:lnTo>
                  <a:pt x="1553" y="1304"/>
                </a:lnTo>
                <a:lnTo>
                  <a:pt x="1553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51" y="1304"/>
                </a:lnTo>
                <a:close/>
                <a:moveTo>
                  <a:pt x="1618" y="1455"/>
                </a:moveTo>
                <a:lnTo>
                  <a:pt x="1618" y="1455"/>
                </a:lnTo>
                <a:lnTo>
                  <a:pt x="1618" y="1457"/>
                </a:lnTo>
                <a:lnTo>
                  <a:pt x="1620" y="1457"/>
                </a:lnTo>
                <a:lnTo>
                  <a:pt x="1620" y="1455"/>
                </a:lnTo>
                <a:lnTo>
                  <a:pt x="1620" y="1455"/>
                </a:lnTo>
                <a:lnTo>
                  <a:pt x="1618" y="1453"/>
                </a:lnTo>
                <a:lnTo>
                  <a:pt x="1618" y="1455"/>
                </a:lnTo>
                <a:lnTo>
                  <a:pt x="1618" y="1455"/>
                </a:lnTo>
                <a:lnTo>
                  <a:pt x="1618" y="1455"/>
                </a:lnTo>
                <a:close/>
                <a:moveTo>
                  <a:pt x="1620" y="950"/>
                </a:moveTo>
                <a:lnTo>
                  <a:pt x="1620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2"/>
                </a:lnTo>
                <a:lnTo>
                  <a:pt x="1618" y="950"/>
                </a:lnTo>
                <a:lnTo>
                  <a:pt x="1618" y="950"/>
                </a:lnTo>
                <a:lnTo>
                  <a:pt x="1620" y="950"/>
                </a:lnTo>
                <a:lnTo>
                  <a:pt x="1620" y="950"/>
                </a:lnTo>
                <a:lnTo>
                  <a:pt x="1620" y="950"/>
                </a:lnTo>
                <a:close/>
                <a:moveTo>
                  <a:pt x="1613" y="952"/>
                </a:move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close/>
                <a:moveTo>
                  <a:pt x="1532" y="1298"/>
                </a:moveTo>
                <a:lnTo>
                  <a:pt x="1532" y="1298"/>
                </a:lnTo>
                <a:lnTo>
                  <a:pt x="1532" y="1300"/>
                </a:lnTo>
                <a:lnTo>
                  <a:pt x="1532" y="1300"/>
                </a:lnTo>
                <a:lnTo>
                  <a:pt x="1534" y="1300"/>
                </a:lnTo>
                <a:lnTo>
                  <a:pt x="1536" y="1300"/>
                </a:lnTo>
                <a:lnTo>
                  <a:pt x="1534" y="1300"/>
                </a:lnTo>
                <a:lnTo>
                  <a:pt x="1534" y="1298"/>
                </a:lnTo>
                <a:lnTo>
                  <a:pt x="1532" y="1298"/>
                </a:lnTo>
                <a:lnTo>
                  <a:pt x="1532" y="1298"/>
                </a:lnTo>
                <a:lnTo>
                  <a:pt x="1532" y="1298"/>
                </a:lnTo>
                <a:close/>
                <a:moveTo>
                  <a:pt x="1586" y="1000"/>
                </a:moveTo>
                <a:lnTo>
                  <a:pt x="1586" y="1000"/>
                </a:lnTo>
                <a:lnTo>
                  <a:pt x="1584" y="1000"/>
                </a:lnTo>
                <a:lnTo>
                  <a:pt x="1584" y="1000"/>
                </a:lnTo>
                <a:lnTo>
                  <a:pt x="1582" y="1000"/>
                </a:lnTo>
                <a:lnTo>
                  <a:pt x="1582" y="1002"/>
                </a:lnTo>
                <a:lnTo>
                  <a:pt x="1582" y="1002"/>
                </a:lnTo>
                <a:lnTo>
                  <a:pt x="1586" y="1000"/>
                </a:lnTo>
                <a:close/>
                <a:moveTo>
                  <a:pt x="1574" y="998"/>
                </a:moveTo>
                <a:lnTo>
                  <a:pt x="1574" y="998"/>
                </a:lnTo>
                <a:lnTo>
                  <a:pt x="1574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4" y="1000"/>
                </a:lnTo>
                <a:lnTo>
                  <a:pt x="1574" y="998"/>
                </a:lnTo>
                <a:close/>
                <a:moveTo>
                  <a:pt x="1576" y="996"/>
                </a:moveTo>
                <a:lnTo>
                  <a:pt x="1576" y="996"/>
                </a:lnTo>
                <a:lnTo>
                  <a:pt x="1576" y="996"/>
                </a:lnTo>
                <a:lnTo>
                  <a:pt x="1576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6" y="1000"/>
                </a:lnTo>
                <a:lnTo>
                  <a:pt x="1576" y="1000"/>
                </a:lnTo>
                <a:lnTo>
                  <a:pt x="1576" y="996"/>
                </a:lnTo>
                <a:close/>
                <a:moveTo>
                  <a:pt x="1569" y="1313"/>
                </a:moveTo>
                <a:lnTo>
                  <a:pt x="1569" y="1315"/>
                </a:lnTo>
                <a:lnTo>
                  <a:pt x="1569" y="1315"/>
                </a:lnTo>
                <a:lnTo>
                  <a:pt x="1569" y="1313"/>
                </a:lnTo>
                <a:lnTo>
                  <a:pt x="1569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9" y="1313"/>
                </a:lnTo>
                <a:close/>
                <a:moveTo>
                  <a:pt x="1595" y="1002"/>
                </a:moveTo>
                <a:lnTo>
                  <a:pt x="1595" y="1002"/>
                </a:lnTo>
                <a:lnTo>
                  <a:pt x="1592" y="1000"/>
                </a:lnTo>
                <a:lnTo>
                  <a:pt x="1592" y="1000"/>
                </a:lnTo>
                <a:lnTo>
                  <a:pt x="1592" y="1002"/>
                </a:lnTo>
                <a:lnTo>
                  <a:pt x="1592" y="1002"/>
                </a:lnTo>
                <a:lnTo>
                  <a:pt x="1590" y="1002"/>
                </a:lnTo>
                <a:lnTo>
                  <a:pt x="1592" y="1002"/>
                </a:lnTo>
                <a:lnTo>
                  <a:pt x="1595" y="1002"/>
                </a:lnTo>
                <a:close/>
                <a:moveTo>
                  <a:pt x="1534" y="1015"/>
                </a:moveTo>
                <a:lnTo>
                  <a:pt x="1532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5"/>
                </a:lnTo>
                <a:close/>
                <a:moveTo>
                  <a:pt x="2334" y="174"/>
                </a:moveTo>
                <a:lnTo>
                  <a:pt x="2332" y="174"/>
                </a:lnTo>
                <a:lnTo>
                  <a:pt x="2330" y="174"/>
                </a:lnTo>
                <a:lnTo>
                  <a:pt x="2328" y="176"/>
                </a:lnTo>
                <a:lnTo>
                  <a:pt x="2328" y="183"/>
                </a:lnTo>
                <a:lnTo>
                  <a:pt x="2330" y="187"/>
                </a:lnTo>
                <a:lnTo>
                  <a:pt x="2330" y="189"/>
                </a:lnTo>
                <a:lnTo>
                  <a:pt x="2332" y="189"/>
                </a:lnTo>
                <a:lnTo>
                  <a:pt x="2334" y="185"/>
                </a:lnTo>
                <a:lnTo>
                  <a:pt x="2334" y="180"/>
                </a:lnTo>
                <a:lnTo>
                  <a:pt x="2334" y="176"/>
                </a:lnTo>
                <a:lnTo>
                  <a:pt x="2334" y="174"/>
                </a:lnTo>
                <a:close/>
                <a:moveTo>
                  <a:pt x="2343" y="277"/>
                </a:moveTo>
                <a:lnTo>
                  <a:pt x="2353" y="277"/>
                </a:lnTo>
                <a:lnTo>
                  <a:pt x="2355" y="277"/>
                </a:lnTo>
                <a:lnTo>
                  <a:pt x="2355" y="273"/>
                </a:lnTo>
                <a:lnTo>
                  <a:pt x="2351" y="273"/>
                </a:lnTo>
                <a:lnTo>
                  <a:pt x="2349" y="271"/>
                </a:lnTo>
                <a:lnTo>
                  <a:pt x="2349" y="269"/>
                </a:lnTo>
                <a:lnTo>
                  <a:pt x="2347" y="266"/>
                </a:lnTo>
                <a:lnTo>
                  <a:pt x="2345" y="266"/>
                </a:lnTo>
                <a:lnTo>
                  <a:pt x="2340" y="269"/>
                </a:lnTo>
                <a:lnTo>
                  <a:pt x="2338" y="266"/>
                </a:lnTo>
                <a:lnTo>
                  <a:pt x="2334" y="269"/>
                </a:lnTo>
                <a:lnTo>
                  <a:pt x="2334" y="271"/>
                </a:lnTo>
                <a:lnTo>
                  <a:pt x="2334" y="275"/>
                </a:lnTo>
                <a:lnTo>
                  <a:pt x="2336" y="277"/>
                </a:lnTo>
                <a:lnTo>
                  <a:pt x="2343" y="277"/>
                </a:lnTo>
                <a:close/>
                <a:moveTo>
                  <a:pt x="2338" y="248"/>
                </a:moveTo>
                <a:lnTo>
                  <a:pt x="2338" y="237"/>
                </a:lnTo>
                <a:lnTo>
                  <a:pt x="2336" y="229"/>
                </a:lnTo>
                <a:lnTo>
                  <a:pt x="2334" y="227"/>
                </a:lnTo>
                <a:lnTo>
                  <a:pt x="2332" y="227"/>
                </a:lnTo>
                <a:lnTo>
                  <a:pt x="2332" y="231"/>
                </a:lnTo>
                <a:lnTo>
                  <a:pt x="2332" y="235"/>
                </a:lnTo>
                <a:lnTo>
                  <a:pt x="2336" y="248"/>
                </a:lnTo>
                <a:lnTo>
                  <a:pt x="2338" y="248"/>
                </a:lnTo>
                <a:close/>
                <a:moveTo>
                  <a:pt x="2347" y="134"/>
                </a:moveTo>
                <a:lnTo>
                  <a:pt x="2353" y="130"/>
                </a:lnTo>
                <a:lnTo>
                  <a:pt x="2355" y="126"/>
                </a:lnTo>
                <a:lnTo>
                  <a:pt x="2355" y="124"/>
                </a:lnTo>
                <a:lnTo>
                  <a:pt x="2347" y="122"/>
                </a:lnTo>
                <a:lnTo>
                  <a:pt x="2338" y="124"/>
                </a:lnTo>
                <a:lnTo>
                  <a:pt x="2332" y="126"/>
                </a:lnTo>
                <a:lnTo>
                  <a:pt x="2330" y="128"/>
                </a:lnTo>
                <a:lnTo>
                  <a:pt x="2332" y="132"/>
                </a:lnTo>
                <a:lnTo>
                  <a:pt x="2338" y="132"/>
                </a:lnTo>
                <a:lnTo>
                  <a:pt x="2347" y="134"/>
                </a:lnTo>
                <a:close/>
                <a:moveTo>
                  <a:pt x="2349" y="193"/>
                </a:moveTo>
                <a:lnTo>
                  <a:pt x="2345" y="197"/>
                </a:lnTo>
                <a:lnTo>
                  <a:pt x="2345" y="197"/>
                </a:lnTo>
                <a:lnTo>
                  <a:pt x="2345" y="199"/>
                </a:lnTo>
                <a:lnTo>
                  <a:pt x="2347" y="199"/>
                </a:lnTo>
                <a:lnTo>
                  <a:pt x="2351" y="197"/>
                </a:lnTo>
                <a:lnTo>
                  <a:pt x="2353" y="195"/>
                </a:lnTo>
                <a:lnTo>
                  <a:pt x="2351" y="193"/>
                </a:lnTo>
                <a:lnTo>
                  <a:pt x="2349" y="191"/>
                </a:lnTo>
                <a:lnTo>
                  <a:pt x="2349" y="193"/>
                </a:lnTo>
                <a:close/>
                <a:moveTo>
                  <a:pt x="2202" y="396"/>
                </a:moveTo>
                <a:lnTo>
                  <a:pt x="2202" y="398"/>
                </a:lnTo>
                <a:lnTo>
                  <a:pt x="2202" y="401"/>
                </a:lnTo>
                <a:lnTo>
                  <a:pt x="2202" y="401"/>
                </a:lnTo>
                <a:lnTo>
                  <a:pt x="2202" y="401"/>
                </a:lnTo>
                <a:lnTo>
                  <a:pt x="2204" y="401"/>
                </a:lnTo>
                <a:lnTo>
                  <a:pt x="2206" y="401"/>
                </a:lnTo>
                <a:lnTo>
                  <a:pt x="2215" y="398"/>
                </a:lnTo>
                <a:lnTo>
                  <a:pt x="2223" y="398"/>
                </a:lnTo>
                <a:lnTo>
                  <a:pt x="2225" y="401"/>
                </a:lnTo>
                <a:lnTo>
                  <a:pt x="2227" y="401"/>
                </a:lnTo>
                <a:lnTo>
                  <a:pt x="2227" y="401"/>
                </a:lnTo>
                <a:lnTo>
                  <a:pt x="2229" y="401"/>
                </a:lnTo>
                <a:lnTo>
                  <a:pt x="2231" y="398"/>
                </a:lnTo>
                <a:lnTo>
                  <a:pt x="2234" y="396"/>
                </a:lnTo>
                <a:lnTo>
                  <a:pt x="2240" y="396"/>
                </a:lnTo>
                <a:lnTo>
                  <a:pt x="2240" y="394"/>
                </a:lnTo>
                <a:lnTo>
                  <a:pt x="2240" y="394"/>
                </a:lnTo>
                <a:lnTo>
                  <a:pt x="2240" y="394"/>
                </a:lnTo>
                <a:lnTo>
                  <a:pt x="2238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0"/>
                </a:lnTo>
                <a:lnTo>
                  <a:pt x="2240" y="388"/>
                </a:lnTo>
                <a:lnTo>
                  <a:pt x="2240" y="388"/>
                </a:lnTo>
                <a:lnTo>
                  <a:pt x="2236" y="388"/>
                </a:lnTo>
                <a:lnTo>
                  <a:pt x="2236" y="388"/>
                </a:lnTo>
                <a:lnTo>
                  <a:pt x="2236" y="386"/>
                </a:lnTo>
                <a:lnTo>
                  <a:pt x="2234" y="386"/>
                </a:lnTo>
                <a:lnTo>
                  <a:pt x="2225" y="388"/>
                </a:lnTo>
                <a:lnTo>
                  <a:pt x="2221" y="390"/>
                </a:lnTo>
                <a:lnTo>
                  <a:pt x="2217" y="390"/>
                </a:lnTo>
                <a:lnTo>
                  <a:pt x="2213" y="390"/>
                </a:lnTo>
                <a:lnTo>
                  <a:pt x="2211" y="390"/>
                </a:lnTo>
                <a:lnTo>
                  <a:pt x="2208" y="390"/>
                </a:lnTo>
                <a:lnTo>
                  <a:pt x="2206" y="390"/>
                </a:lnTo>
                <a:lnTo>
                  <a:pt x="2206" y="392"/>
                </a:lnTo>
                <a:lnTo>
                  <a:pt x="2206" y="394"/>
                </a:lnTo>
                <a:lnTo>
                  <a:pt x="2204" y="396"/>
                </a:lnTo>
                <a:lnTo>
                  <a:pt x="2202" y="396"/>
                </a:lnTo>
                <a:close/>
                <a:moveTo>
                  <a:pt x="2405" y="1208"/>
                </a:moveTo>
                <a:lnTo>
                  <a:pt x="2405" y="1208"/>
                </a:lnTo>
                <a:lnTo>
                  <a:pt x="2405" y="1210"/>
                </a:lnTo>
                <a:lnTo>
                  <a:pt x="2403" y="1212"/>
                </a:lnTo>
                <a:lnTo>
                  <a:pt x="2401" y="1216"/>
                </a:lnTo>
                <a:lnTo>
                  <a:pt x="2399" y="1216"/>
                </a:lnTo>
                <a:lnTo>
                  <a:pt x="2397" y="1216"/>
                </a:lnTo>
                <a:lnTo>
                  <a:pt x="2399" y="1218"/>
                </a:lnTo>
                <a:lnTo>
                  <a:pt x="2399" y="1218"/>
                </a:lnTo>
                <a:lnTo>
                  <a:pt x="2401" y="1216"/>
                </a:lnTo>
                <a:lnTo>
                  <a:pt x="2405" y="1214"/>
                </a:lnTo>
                <a:lnTo>
                  <a:pt x="2408" y="1212"/>
                </a:lnTo>
                <a:lnTo>
                  <a:pt x="2408" y="1210"/>
                </a:lnTo>
                <a:lnTo>
                  <a:pt x="2408" y="1208"/>
                </a:lnTo>
                <a:lnTo>
                  <a:pt x="2408" y="1208"/>
                </a:lnTo>
                <a:lnTo>
                  <a:pt x="2408" y="1208"/>
                </a:lnTo>
                <a:lnTo>
                  <a:pt x="2405" y="1208"/>
                </a:lnTo>
                <a:close/>
                <a:moveTo>
                  <a:pt x="1856" y="390"/>
                </a:moveTo>
                <a:lnTo>
                  <a:pt x="1859" y="390"/>
                </a:lnTo>
                <a:lnTo>
                  <a:pt x="1861" y="390"/>
                </a:lnTo>
                <a:lnTo>
                  <a:pt x="1861" y="390"/>
                </a:lnTo>
                <a:lnTo>
                  <a:pt x="1856" y="388"/>
                </a:lnTo>
                <a:lnTo>
                  <a:pt x="1854" y="388"/>
                </a:lnTo>
                <a:lnTo>
                  <a:pt x="1852" y="388"/>
                </a:lnTo>
                <a:lnTo>
                  <a:pt x="1852" y="390"/>
                </a:lnTo>
                <a:lnTo>
                  <a:pt x="1852" y="390"/>
                </a:lnTo>
                <a:lnTo>
                  <a:pt x="1852" y="390"/>
                </a:lnTo>
                <a:lnTo>
                  <a:pt x="1856" y="390"/>
                </a:lnTo>
                <a:close/>
                <a:moveTo>
                  <a:pt x="1831" y="386"/>
                </a:moveTo>
                <a:lnTo>
                  <a:pt x="1831" y="386"/>
                </a:lnTo>
                <a:lnTo>
                  <a:pt x="1833" y="386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2"/>
                </a:lnTo>
                <a:lnTo>
                  <a:pt x="1833" y="380"/>
                </a:lnTo>
                <a:lnTo>
                  <a:pt x="1831" y="380"/>
                </a:lnTo>
                <a:lnTo>
                  <a:pt x="1829" y="380"/>
                </a:lnTo>
                <a:lnTo>
                  <a:pt x="1827" y="382"/>
                </a:lnTo>
                <a:lnTo>
                  <a:pt x="1827" y="384"/>
                </a:lnTo>
                <a:lnTo>
                  <a:pt x="1825" y="384"/>
                </a:lnTo>
                <a:lnTo>
                  <a:pt x="1827" y="384"/>
                </a:lnTo>
                <a:lnTo>
                  <a:pt x="1827" y="384"/>
                </a:lnTo>
                <a:lnTo>
                  <a:pt x="1831" y="386"/>
                </a:lnTo>
                <a:close/>
                <a:moveTo>
                  <a:pt x="2410" y="1204"/>
                </a:moveTo>
                <a:lnTo>
                  <a:pt x="2412" y="1204"/>
                </a:lnTo>
                <a:lnTo>
                  <a:pt x="2412" y="1204"/>
                </a:lnTo>
                <a:lnTo>
                  <a:pt x="2414" y="1201"/>
                </a:lnTo>
                <a:lnTo>
                  <a:pt x="2414" y="1199"/>
                </a:lnTo>
                <a:lnTo>
                  <a:pt x="2412" y="1199"/>
                </a:lnTo>
                <a:lnTo>
                  <a:pt x="2412" y="1199"/>
                </a:lnTo>
                <a:lnTo>
                  <a:pt x="2412" y="1201"/>
                </a:lnTo>
                <a:lnTo>
                  <a:pt x="2410" y="1201"/>
                </a:lnTo>
                <a:lnTo>
                  <a:pt x="2408" y="1201"/>
                </a:lnTo>
                <a:lnTo>
                  <a:pt x="2408" y="1204"/>
                </a:lnTo>
                <a:lnTo>
                  <a:pt x="2408" y="1206"/>
                </a:lnTo>
                <a:lnTo>
                  <a:pt x="2408" y="1206"/>
                </a:lnTo>
                <a:lnTo>
                  <a:pt x="2410" y="1204"/>
                </a:lnTo>
                <a:close/>
                <a:moveTo>
                  <a:pt x="2259" y="1390"/>
                </a:moveTo>
                <a:lnTo>
                  <a:pt x="2257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2"/>
                </a:lnTo>
                <a:lnTo>
                  <a:pt x="2257" y="1390"/>
                </a:lnTo>
                <a:lnTo>
                  <a:pt x="2257" y="1390"/>
                </a:lnTo>
                <a:lnTo>
                  <a:pt x="2259" y="1392"/>
                </a:lnTo>
                <a:lnTo>
                  <a:pt x="2259" y="1390"/>
                </a:lnTo>
                <a:lnTo>
                  <a:pt x="2259" y="1390"/>
                </a:lnTo>
                <a:lnTo>
                  <a:pt x="2259" y="1390"/>
                </a:lnTo>
                <a:close/>
                <a:moveTo>
                  <a:pt x="2351" y="1206"/>
                </a:moveTo>
                <a:lnTo>
                  <a:pt x="2349" y="1206"/>
                </a:lnTo>
                <a:lnTo>
                  <a:pt x="2349" y="1206"/>
                </a:lnTo>
                <a:lnTo>
                  <a:pt x="2347" y="1208"/>
                </a:lnTo>
                <a:lnTo>
                  <a:pt x="2349" y="1210"/>
                </a:lnTo>
                <a:lnTo>
                  <a:pt x="2349" y="1212"/>
                </a:lnTo>
                <a:lnTo>
                  <a:pt x="2349" y="1212"/>
                </a:lnTo>
                <a:lnTo>
                  <a:pt x="2351" y="1210"/>
                </a:lnTo>
                <a:lnTo>
                  <a:pt x="2351" y="1210"/>
                </a:lnTo>
                <a:lnTo>
                  <a:pt x="2351" y="1208"/>
                </a:lnTo>
                <a:lnTo>
                  <a:pt x="2351" y="1208"/>
                </a:lnTo>
                <a:lnTo>
                  <a:pt x="2351" y="1206"/>
                </a:lnTo>
                <a:close/>
                <a:moveTo>
                  <a:pt x="2347" y="1222"/>
                </a:moveTo>
                <a:lnTo>
                  <a:pt x="2345" y="1222"/>
                </a:lnTo>
                <a:lnTo>
                  <a:pt x="2345" y="1222"/>
                </a:lnTo>
                <a:lnTo>
                  <a:pt x="2345" y="1222"/>
                </a:lnTo>
                <a:lnTo>
                  <a:pt x="2347" y="1224"/>
                </a:lnTo>
                <a:lnTo>
                  <a:pt x="2349" y="1222"/>
                </a:lnTo>
                <a:lnTo>
                  <a:pt x="2349" y="1220"/>
                </a:lnTo>
                <a:lnTo>
                  <a:pt x="2347" y="1222"/>
                </a:lnTo>
                <a:close/>
                <a:moveTo>
                  <a:pt x="2361" y="562"/>
                </a:moveTo>
                <a:lnTo>
                  <a:pt x="2366" y="562"/>
                </a:lnTo>
                <a:lnTo>
                  <a:pt x="2366" y="562"/>
                </a:lnTo>
                <a:lnTo>
                  <a:pt x="2370" y="560"/>
                </a:lnTo>
                <a:lnTo>
                  <a:pt x="2372" y="558"/>
                </a:lnTo>
                <a:lnTo>
                  <a:pt x="2376" y="556"/>
                </a:lnTo>
                <a:lnTo>
                  <a:pt x="2378" y="554"/>
                </a:lnTo>
                <a:lnTo>
                  <a:pt x="2382" y="552"/>
                </a:lnTo>
                <a:lnTo>
                  <a:pt x="2387" y="552"/>
                </a:lnTo>
                <a:lnTo>
                  <a:pt x="2391" y="552"/>
                </a:lnTo>
                <a:lnTo>
                  <a:pt x="2391" y="552"/>
                </a:lnTo>
                <a:lnTo>
                  <a:pt x="2393" y="549"/>
                </a:lnTo>
                <a:lnTo>
                  <a:pt x="2395" y="549"/>
                </a:lnTo>
                <a:lnTo>
                  <a:pt x="2397" y="547"/>
                </a:lnTo>
                <a:lnTo>
                  <a:pt x="2397" y="547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3"/>
                </a:lnTo>
                <a:lnTo>
                  <a:pt x="2399" y="543"/>
                </a:lnTo>
                <a:lnTo>
                  <a:pt x="2399" y="541"/>
                </a:lnTo>
                <a:lnTo>
                  <a:pt x="2401" y="541"/>
                </a:lnTo>
                <a:lnTo>
                  <a:pt x="2403" y="541"/>
                </a:lnTo>
                <a:lnTo>
                  <a:pt x="2403" y="541"/>
                </a:lnTo>
                <a:lnTo>
                  <a:pt x="2405" y="541"/>
                </a:lnTo>
                <a:lnTo>
                  <a:pt x="2408" y="539"/>
                </a:lnTo>
                <a:lnTo>
                  <a:pt x="2408" y="537"/>
                </a:lnTo>
                <a:lnTo>
                  <a:pt x="2408" y="537"/>
                </a:lnTo>
                <a:lnTo>
                  <a:pt x="2408" y="535"/>
                </a:lnTo>
                <a:lnTo>
                  <a:pt x="2408" y="535"/>
                </a:lnTo>
                <a:lnTo>
                  <a:pt x="2410" y="535"/>
                </a:lnTo>
                <a:lnTo>
                  <a:pt x="2412" y="535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08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08" y="528"/>
                </a:lnTo>
                <a:lnTo>
                  <a:pt x="2408" y="526"/>
                </a:lnTo>
                <a:lnTo>
                  <a:pt x="2408" y="526"/>
                </a:lnTo>
                <a:lnTo>
                  <a:pt x="2410" y="526"/>
                </a:lnTo>
                <a:lnTo>
                  <a:pt x="2410" y="526"/>
                </a:lnTo>
                <a:lnTo>
                  <a:pt x="2410" y="524"/>
                </a:lnTo>
                <a:lnTo>
                  <a:pt x="2410" y="524"/>
                </a:lnTo>
                <a:lnTo>
                  <a:pt x="2410" y="522"/>
                </a:lnTo>
                <a:lnTo>
                  <a:pt x="2410" y="522"/>
                </a:lnTo>
                <a:lnTo>
                  <a:pt x="2410" y="522"/>
                </a:lnTo>
                <a:lnTo>
                  <a:pt x="2408" y="522"/>
                </a:lnTo>
                <a:lnTo>
                  <a:pt x="2408" y="522"/>
                </a:lnTo>
                <a:lnTo>
                  <a:pt x="2405" y="520"/>
                </a:lnTo>
                <a:lnTo>
                  <a:pt x="2403" y="520"/>
                </a:lnTo>
                <a:lnTo>
                  <a:pt x="2401" y="520"/>
                </a:lnTo>
                <a:lnTo>
                  <a:pt x="2397" y="522"/>
                </a:lnTo>
                <a:lnTo>
                  <a:pt x="2399" y="520"/>
                </a:lnTo>
                <a:lnTo>
                  <a:pt x="2401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6"/>
                </a:lnTo>
                <a:lnTo>
                  <a:pt x="2399" y="516"/>
                </a:lnTo>
                <a:lnTo>
                  <a:pt x="2395" y="518"/>
                </a:lnTo>
                <a:lnTo>
                  <a:pt x="2393" y="518"/>
                </a:lnTo>
                <a:lnTo>
                  <a:pt x="2393" y="516"/>
                </a:lnTo>
                <a:lnTo>
                  <a:pt x="2395" y="516"/>
                </a:lnTo>
                <a:lnTo>
                  <a:pt x="2395" y="514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0"/>
                </a:lnTo>
                <a:lnTo>
                  <a:pt x="2393" y="510"/>
                </a:lnTo>
                <a:lnTo>
                  <a:pt x="2393" y="512"/>
                </a:lnTo>
                <a:lnTo>
                  <a:pt x="2391" y="510"/>
                </a:lnTo>
                <a:lnTo>
                  <a:pt x="2389" y="510"/>
                </a:lnTo>
                <a:lnTo>
                  <a:pt x="2389" y="510"/>
                </a:lnTo>
                <a:lnTo>
                  <a:pt x="2391" y="508"/>
                </a:lnTo>
                <a:lnTo>
                  <a:pt x="2391" y="505"/>
                </a:lnTo>
                <a:lnTo>
                  <a:pt x="2393" y="503"/>
                </a:lnTo>
                <a:lnTo>
                  <a:pt x="2395" y="503"/>
                </a:lnTo>
                <a:lnTo>
                  <a:pt x="2397" y="503"/>
                </a:lnTo>
                <a:lnTo>
                  <a:pt x="2397" y="503"/>
                </a:lnTo>
                <a:lnTo>
                  <a:pt x="2395" y="503"/>
                </a:lnTo>
                <a:lnTo>
                  <a:pt x="2393" y="503"/>
                </a:lnTo>
                <a:lnTo>
                  <a:pt x="2391" y="503"/>
                </a:lnTo>
                <a:lnTo>
                  <a:pt x="2389" y="505"/>
                </a:lnTo>
                <a:lnTo>
                  <a:pt x="2387" y="505"/>
                </a:lnTo>
                <a:lnTo>
                  <a:pt x="2384" y="505"/>
                </a:lnTo>
                <a:lnTo>
                  <a:pt x="2382" y="505"/>
                </a:lnTo>
                <a:lnTo>
                  <a:pt x="2380" y="505"/>
                </a:lnTo>
                <a:lnTo>
                  <a:pt x="2380" y="505"/>
                </a:lnTo>
                <a:lnTo>
                  <a:pt x="2380" y="503"/>
                </a:lnTo>
                <a:lnTo>
                  <a:pt x="2380" y="501"/>
                </a:lnTo>
                <a:lnTo>
                  <a:pt x="2378" y="501"/>
                </a:lnTo>
                <a:lnTo>
                  <a:pt x="2376" y="499"/>
                </a:lnTo>
                <a:lnTo>
                  <a:pt x="2376" y="499"/>
                </a:lnTo>
                <a:lnTo>
                  <a:pt x="2372" y="499"/>
                </a:lnTo>
                <a:lnTo>
                  <a:pt x="2370" y="499"/>
                </a:lnTo>
                <a:lnTo>
                  <a:pt x="2368" y="501"/>
                </a:lnTo>
                <a:lnTo>
                  <a:pt x="2370" y="505"/>
                </a:lnTo>
                <a:lnTo>
                  <a:pt x="2370" y="505"/>
                </a:lnTo>
                <a:lnTo>
                  <a:pt x="2370" y="508"/>
                </a:lnTo>
                <a:lnTo>
                  <a:pt x="2368" y="508"/>
                </a:lnTo>
                <a:lnTo>
                  <a:pt x="2366" y="508"/>
                </a:lnTo>
                <a:lnTo>
                  <a:pt x="2364" y="510"/>
                </a:lnTo>
                <a:lnTo>
                  <a:pt x="2364" y="508"/>
                </a:lnTo>
                <a:lnTo>
                  <a:pt x="2361" y="508"/>
                </a:lnTo>
                <a:lnTo>
                  <a:pt x="2361" y="508"/>
                </a:lnTo>
                <a:lnTo>
                  <a:pt x="2359" y="508"/>
                </a:lnTo>
                <a:lnTo>
                  <a:pt x="2359" y="508"/>
                </a:lnTo>
                <a:lnTo>
                  <a:pt x="2357" y="510"/>
                </a:lnTo>
                <a:lnTo>
                  <a:pt x="2355" y="512"/>
                </a:lnTo>
                <a:lnTo>
                  <a:pt x="2355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49" y="510"/>
                </a:lnTo>
                <a:lnTo>
                  <a:pt x="2349" y="508"/>
                </a:lnTo>
                <a:lnTo>
                  <a:pt x="2345" y="508"/>
                </a:lnTo>
                <a:lnTo>
                  <a:pt x="2343" y="508"/>
                </a:lnTo>
                <a:lnTo>
                  <a:pt x="2343" y="508"/>
                </a:lnTo>
                <a:lnTo>
                  <a:pt x="2343" y="510"/>
                </a:lnTo>
                <a:lnTo>
                  <a:pt x="2345" y="514"/>
                </a:lnTo>
                <a:lnTo>
                  <a:pt x="2345" y="516"/>
                </a:lnTo>
                <a:lnTo>
                  <a:pt x="2345" y="516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3" y="514"/>
                </a:lnTo>
                <a:lnTo>
                  <a:pt x="2340" y="512"/>
                </a:lnTo>
                <a:lnTo>
                  <a:pt x="2338" y="510"/>
                </a:lnTo>
                <a:lnTo>
                  <a:pt x="2336" y="508"/>
                </a:lnTo>
                <a:lnTo>
                  <a:pt x="2336" y="508"/>
                </a:lnTo>
                <a:lnTo>
                  <a:pt x="2334" y="508"/>
                </a:lnTo>
                <a:lnTo>
                  <a:pt x="2334" y="508"/>
                </a:lnTo>
                <a:lnTo>
                  <a:pt x="2332" y="508"/>
                </a:lnTo>
                <a:lnTo>
                  <a:pt x="2332" y="510"/>
                </a:lnTo>
                <a:lnTo>
                  <a:pt x="2330" y="510"/>
                </a:lnTo>
                <a:lnTo>
                  <a:pt x="2328" y="510"/>
                </a:lnTo>
                <a:lnTo>
                  <a:pt x="2326" y="512"/>
                </a:lnTo>
                <a:lnTo>
                  <a:pt x="2326" y="512"/>
                </a:lnTo>
                <a:lnTo>
                  <a:pt x="2326" y="516"/>
                </a:lnTo>
                <a:lnTo>
                  <a:pt x="2326" y="516"/>
                </a:lnTo>
                <a:lnTo>
                  <a:pt x="2326" y="518"/>
                </a:lnTo>
                <a:lnTo>
                  <a:pt x="2326" y="518"/>
                </a:lnTo>
                <a:lnTo>
                  <a:pt x="2324" y="516"/>
                </a:lnTo>
                <a:lnTo>
                  <a:pt x="2324" y="516"/>
                </a:lnTo>
                <a:lnTo>
                  <a:pt x="2322" y="514"/>
                </a:lnTo>
                <a:lnTo>
                  <a:pt x="2320" y="514"/>
                </a:lnTo>
                <a:lnTo>
                  <a:pt x="2317" y="510"/>
                </a:lnTo>
                <a:lnTo>
                  <a:pt x="2317" y="510"/>
                </a:lnTo>
                <a:lnTo>
                  <a:pt x="2315" y="510"/>
                </a:lnTo>
                <a:lnTo>
                  <a:pt x="2313" y="510"/>
                </a:lnTo>
                <a:lnTo>
                  <a:pt x="2313" y="512"/>
                </a:lnTo>
                <a:lnTo>
                  <a:pt x="2313" y="514"/>
                </a:lnTo>
                <a:lnTo>
                  <a:pt x="2313" y="516"/>
                </a:lnTo>
                <a:lnTo>
                  <a:pt x="2313" y="518"/>
                </a:lnTo>
                <a:lnTo>
                  <a:pt x="2311" y="520"/>
                </a:lnTo>
                <a:lnTo>
                  <a:pt x="2311" y="522"/>
                </a:lnTo>
                <a:lnTo>
                  <a:pt x="2311" y="522"/>
                </a:lnTo>
                <a:lnTo>
                  <a:pt x="2309" y="522"/>
                </a:lnTo>
                <a:lnTo>
                  <a:pt x="2309" y="520"/>
                </a:lnTo>
                <a:lnTo>
                  <a:pt x="2309" y="520"/>
                </a:lnTo>
                <a:lnTo>
                  <a:pt x="2307" y="520"/>
                </a:lnTo>
                <a:lnTo>
                  <a:pt x="2307" y="520"/>
                </a:lnTo>
                <a:lnTo>
                  <a:pt x="2305" y="522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6"/>
                </a:lnTo>
                <a:lnTo>
                  <a:pt x="2303" y="528"/>
                </a:lnTo>
                <a:lnTo>
                  <a:pt x="2301" y="528"/>
                </a:lnTo>
                <a:lnTo>
                  <a:pt x="2301" y="528"/>
                </a:lnTo>
                <a:lnTo>
                  <a:pt x="2301" y="524"/>
                </a:lnTo>
                <a:lnTo>
                  <a:pt x="2299" y="524"/>
                </a:lnTo>
                <a:lnTo>
                  <a:pt x="2299" y="524"/>
                </a:lnTo>
                <a:lnTo>
                  <a:pt x="2296" y="524"/>
                </a:lnTo>
                <a:lnTo>
                  <a:pt x="2296" y="524"/>
                </a:lnTo>
                <a:lnTo>
                  <a:pt x="2299" y="524"/>
                </a:lnTo>
                <a:lnTo>
                  <a:pt x="2299" y="522"/>
                </a:lnTo>
                <a:lnTo>
                  <a:pt x="2299" y="522"/>
                </a:lnTo>
                <a:lnTo>
                  <a:pt x="2299" y="522"/>
                </a:lnTo>
                <a:lnTo>
                  <a:pt x="2296" y="522"/>
                </a:lnTo>
                <a:lnTo>
                  <a:pt x="2296" y="522"/>
                </a:lnTo>
                <a:lnTo>
                  <a:pt x="2296" y="520"/>
                </a:lnTo>
                <a:lnTo>
                  <a:pt x="2296" y="520"/>
                </a:lnTo>
                <a:lnTo>
                  <a:pt x="2294" y="520"/>
                </a:lnTo>
                <a:lnTo>
                  <a:pt x="2294" y="518"/>
                </a:lnTo>
                <a:lnTo>
                  <a:pt x="2296" y="518"/>
                </a:lnTo>
                <a:lnTo>
                  <a:pt x="2296" y="518"/>
                </a:lnTo>
                <a:lnTo>
                  <a:pt x="2299" y="518"/>
                </a:lnTo>
                <a:lnTo>
                  <a:pt x="2299" y="514"/>
                </a:lnTo>
                <a:lnTo>
                  <a:pt x="2299" y="514"/>
                </a:lnTo>
                <a:lnTo>
                  <a:pt x="2299" y="514"/>
                </a:lnTo>
                <a:lnTo>
                  <a:pt x="2296" y="512"/>
                </a:lnTo>
                <a:lnTo>
                  <a:pt x="2296" y="512"/>
                </a:lnTo>
                <a:lnTo>
                  <a:pt x="2296" y="512"/>
                </a:lnTo>
                <a:lnTo>
                  <a:pt x="2299" y="512"/>
                </a:lnTo>
                <a:lnTo>
                  <a:pt x="2299" y="512"/>
                </a:lnTo>
                <a:lnTo>
                  <a:pt x="2294" y="510"/>
                </a:lnTo>
                <a:lnTo>
                  <a:pt x="2292" y="508"/>
                </a:lnTo>
                <a:lnTo>
                  <a:pt x="2290" y="505"/>
                </a:lnTo>
                <a:lnTo>
                  <a:pt x="2290" y="505"/>
                </a:lnTo>
                <a:lnTo>
                  <a:pt x="2286" y="503"/>
                </a:lnTo>
                <a:lnTo>
                  <a:pt x="2284" y="503"/>
                </a:lnTo>
                <a:lnTo>
                  <a:pt x="2282" y="501"/>
                </a:lnTo>
                <a:lnTo>
                  <a:pt x="2282" y="501"/>
                </a:lnTo>
                <a:lnTo>
                  <a:pt x="2278" y="501"/>
                </a:lnTo>
                <a:lnTo>
                  <a:pt x="2276" y="501"/>
                </a:lnTo>
                <a:lnTo>
                  <a:pt x="2276" y="501"/>
                </a:lnTo>
                <a:lnTo>
                  <a:pt x="2273" y="503"/>
                </a:lnTo>
                <a:lnTo>
                  <a:pt x="2273" y="503"/>
                </a:lnTo>
                <a:lnTo>
                  <a:pt x="2273" y="503"/>
                </a:lnTo>
                <a:lnTo>
                  <a:pt x="2276" y="503"/>
                </a:lnTo>
                <a:lnTo>
                  <a:pt x="2278" y="503"/>
                </a:lnTo>
                <a:lnTo>
                  <a:pt x="2280" y="503"/>
                </a:lnTo>
                <a:lnTo>
                  <a:pt x="2280" y="503"/>
                </a:lnTo>
                <a:lnTo>
                  <a:pt x="2280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78" y="505"/>
                </a:lnTo>
                <a:lnTo>
                  <a:pt x="2276" y="505"/>
                </a:lnTo>
                <a:lnTo>
                  <a:pt x="2276" y="505"/>
                </a:lnTo>
                <a:lnTo>
                  <a:pt x="2276" y="508"/>
                </a:lnTo>
                <a:lnTo>
                  <a:pt x="2276" y="508"/>
                </a:lnTo>
                <a:lnTo>
                  <a:pt x="2278" y="508"/>
                </a:lnTo>
                <a:lnTo>
                  <a:pt x="2282" y="510"/>
                </a:lnTo>
                <a:lnTo>
                  <a:pt x="2282" y="510"/>
                </a:lnTo>
                <a:lnTo>
                  <a:pt x="2284" y="512"/>
                </a:lnTo>
                <a:lnTo>
                  <a:pt x="2282" y="514"/>
                </a:lnTo>
                <a:lnTo>
                  <a:pt x="2282" y="514"/>
                </a:lnTo>
                <a:lnTo>
                  <a:pt x="2282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2"/>
                </a:lnTo>
                <a:lnTo>
                  <a:pt x="2280" y="512"/>
                </a:lnTo>
                <a:lnTo>
                  <a:pt x="2280" y="512"/>
                </a:lnTo>
                <a:lnTo>
                  <a:pt x="2278" y="510"/>
                </a:lnTo>
                <a:lnTo>
                  <a:pt x="2278" y="512"/>
                </a:lnTo>
                <a:lnTo>
                  <a:pt x="2278" y="512"/>
                </a:lnTo>
                <a:lnTo>
                  <a:pt x="2276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0"/>
                </a:lnTo>
                <a:lnTo>
                  <a:pt x="2273" y="510"/>
                </a:lnTo>
                <a:lnTo>
                  <a:pt x="2269" y="508"/>
                </a:lnTo>
                <a:lnTo>
                  <a:pt x="2269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10"/>
                </a:lnTo>
                <a:lnTo>
                  <a:pt x="2265" y="510"/>
                </a:lnTo>
                <a:lnTo>
                  <a:pt x="2265" y="510"/>
                </a:lnTo>
                <a:lnTo>
                  <a:pt x="2267" y="510"/>
                </a:lnTo>
                <a:lnTo>
                  <a:pt x="2269" y="512"/>
                </a:lnTo>
                <a:lnTo>
                  <a:pt x="2267" y="512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2"/>
                </a:lnTo>
                <a:lnTo>
                  <a:pt x="2263" y="512"/>
                </a:lnTo>
                <a:lnTo>
                  <a:pt x="2265" y="512"/>
                </a:lnTo>
                <a:lnTo>
                  <a:pt x="2267" y="514"/>
                </a:lnTo>
                <a:lnTo>
                  <a:pt x="2263" y="514"/>
                </a:lnTo>
                <a:lnTo>
                  <a:pt x="2263" y="514"/>
                </a:lnTo>
                <a:lnTo>
                  <a:pt x="2263" y="516"/>
                </a:lnTo>
                <a:lnTo>
                  <a:pt x="2263" y="516"/>
                </a:lnTo>
                <a:lnTo>
                  <a:pt x="2265" y="516"/>
                </a:lnTo>
                <a:lnTo>
                  <a:pt x="2267" y="518"/>
                </a:lnTo>
                <a:lnTo>
                  <a:pt x="2269" y="518"/>
                </a:lnTo>
                <a:lnTo>
                  <a:pt x="2271" y="518"/>
                </a:lnTo>
                <a:lnTo>
                  <a:pt x="2269" y="518"/>
                </a:lnTo>
                <a:lnTo>
                  <a:pt x="2267" y="518"/>
                </a:lnTo>
                <a:lnTo>
                  <a:pt x="2265" y="520"/>
                </a:lnTo>
                <a:lnTo>
                  <a:pt x="2261" y="518"/>
                </a:lnTo>
                <a:lnTo>
                  <a:pt x="2259" y="516"/>
                </a:lnTo>
                <a:lnTo>
                  <a:pt x="2259" y="516"/>
                </a:lnTo>
                <a:lnTo>
                  <a:pt x="2259" y="518"/>
                </a:lnTo>
                <a:lnTo>
                  <a:pt x="2259" y="518"/>
                </a:lnTo>
                <a:lnTo>
                  <a:pt x="2259" y="518"/>
                </a:lnTo>
                <a:lnTo>
                  <a:pt x="2261" y="520"/>
                </a:lnTo>
                <a:lnTo>
                  <a:pt x="2261" y="520"/>
                </a:lnTo>
                <a:lnTo>
                  <a:pt x="2263" y="522"/>
                </a:lnTo>
                <a:lnTo>
                  <a:pt x="2261" y="522"/>
                </a:lnTo>
                <a:lnTo>
                  <a:pt x="2259" y="520"/>
                </a:lnTo>
                <a:lnTo>
                  <a:pt x="2257" y="520"/>
                </a:lnTo>
                <a:lnTo>
                  <a:pt x="2255" y="520"/>
                </a:lnTo>
                <a:lnTo>
                  <a:pt x="2252" y="522"/>
                </a:lnTo>
                <a:lnTo>
                  <a:pt x="2252" y="524"/>
                </a:lnTo>
                <a:lnTo>
                  <a:pt x="2257" y="524"/>
                </a:lnTo>
                <a:lnTo>
                  <a:pt x="2259" y="524"/>
                </a:lnTo>
                <a:lnTo>
                  <a:pt x="2261" y="526"/>
                </a:lnTo>
                <a:lnTo>
                  <a:pt x="2263" y="524"/>
                </a:lnTo>
                <a:lnTo>
                  <a:pt x="2265" y="524"/>
                </a:lnTo>
                <a:lnTo>
                  <a:pt x="2273" y="522"/>
                </a:lnTo>
                <a:lnTo>
                  <a:pt x="2276" y="522"/>
                </a:lnTo>
                <a:lnTo>
                  <a:pt x="2278" y="522"/>
                </a:lnTo>
                <a:lnTo>
                  <a:pt x="2280" y="522"/>
                </a:lnTo>
                <a:lnTo>
                  <a:pt x="2284" y="522"/>
                </a:lnTo>
                <a:lnTo>
                  <a:pt x="2284" y="524"/>
                </a:lnTo>
                <a:lnTo>
                  <a:pt x="2288" y="524"/>
                </a:lnTo>
                <a:lnTo>
                  <a:pt x="2292" y="524"/>
                </a:lnTo>
                <a:lnTo>
                  <a:pt x="2290" y="524"/>
                </a:lnTo>
                <a:lnTo>
                  <a:pt x="2290" y="526"/>
                </a:lnTo>
                <a:lnTo>
                  <a:pt x="2286" y="526"/>
                </a:lnTo>
                <a:lnTo>
                  <a:pt x="2284" y="528"/>
                </a:lnTo>
                <a:lnTo>
                  <a:pt x="2282" y="531"/>
                </a:lnTo>
                <a:lnTo>
                  <a:pt x="2282" y="531"/>
                </a:lnTo>
                <a:lnTo>
                  <a:pt x="2284" y="531"/>
                </a:lnTo>
                <a:lnTo>
                  <a:pt x="2288" y="533"/>
                </a:lnTo>
                <a:lnTo>
                  <a:pt x="2288" y="533"/>
                </a:lnTo>
                <a:lnTo>
                  <a:pt x="2292" y="531"/>
                </a:lnTo>
                <a:lnTo>
                  <a:pt x="2292" y="531"/>
                </a:lnTo>
                <a:lnTo>
                  <a:pt x="2292" y="533"/>
                </a:lnTo>
                <a:lnTo>
                  <a:pt x="2292" y="533"/>
                </a:lnTo>
                <a:lnTo>
                  <a:pt x="2290" y="535"/>
                </a:lnTo>
                <a:lnTo>
                  <a:pt x="2284" y="535"/>
                </a:lnTo>
                <a:lnTo>
                  <a:pt x="2282" y="535"/>
                </a:lnTo>
                <a:lnTo>
                  <a:pt x="2280" y="535"/>
                </a:lnTo>
                <a:lnTo>
                  <a:pt x="2280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6" y="535"/>
                </a:lnTo>
                <a:lnTo>
                  <a:pt x="2273" y="537"/>
                </a:lnTo>
                <a:lnTo>
                  <a:pt x="2273" y="535"/>
                </a:lnTo>
                <a:lnTo>
                  <a:pt x="2271" y="535"/>
                </a:lnTo>
                <a:lnTo>
                  <a:pt x="2271" y="535"/>
                </a:lnTo>
                <a:lnTo>
                  <a:pt x="2269" y="537"/>
                </a:lnTo>
                <a:lnTo>
                  <a:pt x="2269" y="537"/>
                </a:lnTo>
                <a:lnTo>
                  <a:pt x="2267" y="537"/>
                </a:lnTo>
                <a:lnTo>
                  <a:pt x="2265" y="537"/>
                </a:lnTo>
                <a:lnTo>
                  <a:pt x="2263" y="537"/>
                </a:lnTo>
                <a:lnTo>
                  <a:pt x="2261" y="537"/>
                </a:lnTo>
                <a:lnTo>
                  <a:pt x="2261" y="537"/>
                </a:lnTo>
                <a:lnTo>
                  <a:pt x="2259" y="539"/>
                </a:lnTo>
                <a:lnTo>
                  <a:pt x="2261" y="539"/>
                </a:lnTo>
                <a:lnTo>
                  <a:pt x="2261" y="541"/>
                </a:lnTo>
                <a:lnTo>
                  <a:pt x="2261" y="541"/>
                </a:lnTo>
                <a:lnTo>
                  <a:pt x="2263" y="541"/>
                </a:lnTo>
                <a:lnTo>
                  <a:pt x="2265" y="541"/>
                </a:lnTo>
                <a:lnTo>
                  <a:pt x="2267" y="539"/>
                </a:lnTo>
                <a:lnTo>
                  <a:pt x="2269" y="539"/>
                </a:lnTo>
                <a:lnTo>
                  <a:pt x="2278" y="541"/>
                </a:lnTo>
                <a:lnTo>
                  <a:pt x="2282" y="539"/>
                </a:lnTo>
                <a:lnTo>
                  <a:pt x="2284" y="541"/>
                </a:lnTo>
                <a:lnTo>
                  <a:pt x="2286" y="541"/>
                </a:lnTo>
                <a:lnTo>
                  <a:pt x="2286" y="541"/>
                </a:lnTo>
                <a:lnTo>
                  <a:pt x="2284" y="543"/>
                </a:lnTo>
                <a:lnTo>
                  <a:pt x="2284" y="543"/>
                </a:lnTo>
                <a:lnTo>
                  <a:pt x="2284" y="545"/>
                </a:lnTo>
                <a:lnTo>
                  <a:pt x="2286" y="545"/>
                </a:lnTo>
                <a:lnTo>
                  <a:pt x="2286" y="545"/>
                </a:lnTo>
                <a:lnTo>
                  <a:pt x="2288" y="545"/>
                </a:lnTo>
                <a:lnTo>
                  <a:pt x="2290" y="545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2" y="545"/>
                </a:lnTo>
                <a:lnTo>
                  <a:pt x="2290" y="547"/>
                </a:lnTo>
                <a:lnTo>
                  <a:pt x="2288" y="547"/>
                </a:lnTo>
                <a:lnTo>
                  <a:pt x="2288" y="549"/>
                </a:lnTo>
                <a:lnTo>
                  <a:pt x="2290" y="549"/>
                </a:lnTo>
                <a:lnTo>
                  <a:pt x="2290" y="549"/>
                </a:lnTo>
                <a:lnTo>
                  <a:pt x="2288" y="549"/>
                </a:lnTo>
                <a:lnTo>
                  <a:pt x="2288" y="552"/>
                </a:lnTo>
                <a:lnTo>
                  <a:pt x="2288" y="552"/>
                </a:lnTo>
                <a:lnTo>
                  <a:pt x="2290" y="552"/>
                </a:lnTo>
                <a:lnTo>
                  <a:pt x="2294" y="549"/>
                </a:lnTo>
                <a:lnTo>
                  <a:pt x="2294" y="549"/>
                </a:lnTo>
                <a:lnTo>
                  <a:pt x="2296" y="549"/>
                </a:lnTo>
                <a:lnTo>
                  <a:pt x="2294" y="549"/>
                </a:lnTo>
                <a:lnTo>
                  <a:pt x="2294" y="549"/>
                </a:lnTo>
                <a:lnTo>
                  <a:pt x="2292" y="552"/>
                </a:lnTo>
                <a:lnTo>
                  <a:pt x="2292" y="552"/>
                </a:lnTo>
                <a:lnTo>
                  <a:pt x="2292" y="554"/>
                </a:lnTo>
                <a:lnTo>
                  <a:pt x="2290" y="554"/>
                </a:lnTo>
                <a:lnTo>
                  <a:pt x="2290" y="554"/>
                </a:lnTo>
                <a:lnTo>
                  <a:pt x="2288" y="556"/>
                </a:lnTo>
                <a:lnTo>
                  <a:pt x="2288" y="556"/>
                </a:lnTo>
                <a:lnTo>
                  <a:pt x="2286" y="558"/>
                </a:lnTo>
                <a:lnTo>
                  <a:pt x="2282" y="558"/>
                </a:lnTo>
                <a:lnTo>
                  <a:pt x="2282" y="558"/>
                </a:lnTo>
                <a:lnTo>
                  <a:pt x="2280" y="558"/>
                </a:lnTo>
                <a:lnTo>
                  <a:pt x="2280" y="556"/>
                </a:lnTo>
                <a:lnTo>
                  <a:pt x="2280" y="556"/>
                </a:lnTo>
                <a:lnTo>
                  <a:pt x="2278" y="558"/>
                </a:lnTo>
                <a:lnTo>
                  <a:pt x="2278" y="558"/>
                </a:lnTo>
                <a:lnTo>
                  <a:pt x="2278" y="560"/>
                </a:lnTo>
                <a:lnTo>
                  <a:pt x="2280" y="562"/>
                </a:lnTo>
                <a:lnTo>
                  <a:pt x="2280" y="562"/>
                </a:lnTo>
                <a:lnTo>
                  <a:pt x="2280" y="562"/>
                </a:lnTo>
                <a:lnTo>
                  <a:pt x="2284" y="562"/>
                </a:lnTo>
                <a:lnTo>
                  <a:pt x="2296" y="562"/>
                </a:lnTo>
                <a:lnTo>
                  <a:pt x="2299" y="562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0"/>
                </a:lnTo>
                <a:lnTo>
                  <a:pt x="2303" y="560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2"/>
                </a:lnTo>
                <a:lnTo>
                  <a:pt x="2305" y="562"/>
                </a:lnTo>
                <a:lnTo>
                  <a:pt x="2307" y="562"/>
                </a:lnTo>
                <a:lnTo>
                  <a:pt x="2307" y="564"/>
                </a:lnTo>
                <a:lnTo>
                  <a:pt x="2309" y="564"/>
                </a:lnTo>
                <a:lnTo>
                  <a:pt x="2309" y="564"/>
                </a:lnTo>
                <a:lnTo>
                  <a:pt x="2311" y="562"/>
                </a:lnTo>
                <a:lnTo>
                  <a:pt x="2311" y="562"/>
                </a:lnTo>
                <a:lnTo>
                  <a:pt x="2313" y="564"/>
                </a:lnTo>
                <a:lnTo>
                  <a:pt x="2313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6"/>
                </a:lnTo>
                <a:lnTo>
                  <a:pt x="2311" y="566"/>
                </a:lnTo>
                <a:lnTo>
                  <a:pt x="2315" y="568"/>
                </a:lnTo>
                <a:lnTo>
                  <a:pt x="2320" y="568"/>
                </a:lnTo>
                <a:lnTo>
                  <a:pt x="2322" y="568"/>
                </a:lnTo>
                <a:lnTo>
                  <a:pt x="2326" y="570"/>
                </a:lnTo>
                <a:lnTo>
                  <a:pt x="2328" y="570"/>
                </a:lnTo>
                <a:lnTo>
                  <a:pt x="2338" y="572"/>
                </a:lnTo>
                <a:lnTo>
                  <a:pt x="2343" y="570"/>
                </a:lnTo>
                <a:lnTo>
                  <a:pt x="2345" y="570"/>
                </a:lnTo>
                <a:lnTo>
                  <a:pt x="2343" y="568"/>
                </a:lnTo>
                <a:lnTo>
                  <a:pt x="2343" y="568"/>
                </a:lnTo>
                <a:lnTo>
                  <a:pt x="2343" y="568"/>
                </a:lnTo>
                <a:lnTo>
                  <a:pt x="2345" y="568"/>
                </a:lnTo>
                <a:lnTo>
                  <a:pt x="2345" y="570"/>
                </a:lnTo>
                <a:lnTo>
                  <a:pt x="2347" y="570"/>
                </a:lnTo>
                <a:lnTo>
                  <a:pt x="2347" y="568"/>
                </a:lnTo>
                <a:lnTo>
                  <a:pt x="2349" y="568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4"/>
                </a:lnTo>
                <a:lnTo>
                  <a:pt x="2353" y="564"/>
                </a:lnTo>
                <a:lnTo>
                  <a:pt x="2359" y="562"/>
                </a:lnTo>
                <a:lnTo>
                  <a:pt x="2361" y="562"/>
                </a:lnTo>
                <a:close/>
                <a:moveTo>
                  <a:pt x="1869" y="1635"/>
                </a:moveTo>
                <a:lnTo>
                  <a:pt x="1869" y="1635"/>
                </a:lnTo>
                <a:lnTo>
                  <a:pt x="1873" y="1633"/>
                </a:lnTo>
                <a:lnTo>
                  <a:pt x="1873" y="1633"/>
                </a:lnTo>
                <a:lnTo>
                  <a:pt x="1873" y="1631"/>
                </a:lnTo>
                <a:lnTo>
                  <a:pt x="1873" y="1631"/>
                </a:lnTo>
                <a:lnTo>
                  <a:pt x="1871" y="1631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5"/>
                </a:lnTo>
                <a:lnTo>
                  <a:pt x="1869" y="1635"/>
                </a:lnTo>
                <a:close/>
                <a:moveTo>
                  <a:pt x="1871" y="419"/>
                </a:moveTo>
                <a:lnTo>
                  <a:pt x="1873" y="417"/>
                </a:lnTo>
                <a:lnTo>
                  <a:pt x="1873" y="417"/>
                </a:lnTo>
                <a:lnTo>
                  <a:pt x="1873" y="417"/>
                </a:lnTo>
                <a:lnTo>
                  <a:pt x="1869" y="415"/>
                </a:lnTo>
                <a:lnTo>
                  <a:pt x="1867" y="415"/>
                </a:lnTo>
                <a:lnTo>
                  <a:pt x="1865" y="415"/>
                </a:lnTo>
                <a:lnTo>
                  <a:pt x="1865" y="417"/>
                </a:lnTo>
                <a:lnTo>
                  <a:pt x="1865" y="417"/>
                </a:lnTo>
                <a:lnTo>
                  <a:pt x="1865" y="419"/>
                </a:lnTo>
                <a:lnTo>
                  <a:pt x="1865" y="422"/>
                </a:lnTo>
                <a:lnTo>
                  <a:pt x="1865" y="424"/>
                </a:lnTo>
                <a:lnTo>
                  <a:pt x="1867" y="426"/>
                </a:lnTo>
                <a:lnTo>
                  <a:pt x="1867" y="426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2"/>
                </a:lnTo>
                <a:lnTo>
                  <a:pt x="1871" y="419"/>
                </a:lnTo>
                <a:close/>
                <a:moveTo>
                  <a:pt x="2255" y="1413"/>
                </a:moveTo>
                <a:lnTo>
                  <a:pt x="2252" y="1415"/>
                </a:lnTo>
                <a:lnTo>
                  <a:pt x="2252" y="1415"/>
                </a:lnTo>
                <a:lnTo>
                  <a:pt x="2252" y="1415"/>
                </a:lnTo>
                <a:lnTo>
                  <a:pt x="2255" y="1417"/>
                </a:lnTo>
                <a:lnTo>
                  <a:pt x="2255" y="1417"/>
                </a:lnTo>
                <a:lnTo>
                  <a:pt x="2255" y="1417"/>
                </a:lnTo>
                <a:lnTo>
                  <a:pt x="2257" y="1415"/>
                </a:lnTo>
                <a:lnTo>
                  <a:pt x="2255" y="1413"/>
                </a:lnTo>
                <a:lnTo>
                  <a:pt x="2255" y="1413"/>
                </a:lnTo>
                <a:close/>
                <a:moveTo>
                  <a:pt x="2267" y="1411"/>
                </a:moveTo>
                <a:lnTo>
                  <a:pt x="2265" y="1411"/>
                </a:lnTo>
                <a:lnTo>
                  <a:pt x="2265" y="1409"/>
                </a:lnTo>
                <a:lnTo>
                  <a:pt x="2263" y="1409"/>
                </a:lnTo>
                <a:lnTo>
                  <a:pt x="2263" y="1409"/>
                </a:lnTo>
                <a:lnTo>
                  <a:pt x="2263" y="1411"/>
                </a:lnTo>
                <a:lnTo>
                  <a:pt x="2263" y="1411"/>
                </a:lnTo>
                <a:lnTo>
                  <a:pt x="2263" y="1413"/>
                </a:lnTo>
                <a:lnTo>
                  <a:pt x="2265" y="1415"/>
                </a:lnTo>
                <a:lnTo>
                  <a:pt x="2265" y="1415"/>
                </a:lnTo>
                <a:lnTo>
                  <a:pt x="2267" y="1415"/>
                </a:lnTo>
                <a:lnTo>
                  <a:pt x="2267" y="1413"/>
                </a:lnTo>
                <a:lnTo>
                  <a:pt x="2267" y="1413"/>
                </a:lnTo>
                <a:lnTo>
                  <a:pt x="2267" y="1411"/>
                </a:lnTo>
                <a:close/>
                <a:moveTo>
                  <a:pt x="2276" y="1390"/>
                </a:moveTo>
                <a:lnTo>
                  <a:pt x="2276" y="1390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90"/>
                </a:lnTo>
                <a:lnTo>
                  <a:pt x="2276" y="1390"/>
                </a:lnTo>
                <a:lnTo>
                  <a:pt x="2276" y="1390"/>
                </a:lnTo>
                <a:close/>
                <a:moveTo>
                  <a:pt x="2273" y="1409"/>
                </a:moveTo>
                <a:lnTo>
                  <a:pt x="2271" y="1409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3"/>
                </a:lnTo>
                <a:lnTo>
                  <a:pt x="2271" y="1413"/>
                </a:lnTo>
                <a:lnTo>
                  <a:pt x="2273" y="1411"/>
                </a:lnTo>
                <a:lnTo>
                  <a:pt x="2273" y="1411"/>
                </a:lnTo>
                <a:lnTo>
                  <a:pt x="2273" y="1409"/>
                </a:lnTo>
                <a:close/>
                <a:moveTo>
                  <a:pt x="2278" y="1396"/>
                </a:moveTo>
                <a:lnTo>
                  <a:pt x="2278" y="1396"/>
                </a:lnTo>
                <a:lnTo>
                  <a:pt x="2278" y="1396"/>
                </a:lnTo>
                <a:lnTo>
                  <a:pt x="2276" y="1396"/>
                </a:lnTo>
                <a:lnTo>
                  <a:pt x="2276" y="1396"/>
                </a:lnTo>
                <a:lnTo>
                  <a:pt x="2276" y="1399"/>
                </a:lnTo>
                <a:lnTo>
                  <a:pt x="2276" y="1401"/>
                </a:lnTo>
                <a:lnTo>
                  <a:pt x="2278" y="1401"/>
                </a:lnTo>
                <a:lnTo>
                  <a:pt x="2280" y="1399"/>
                </a:lnTo>
                <a:lnTo>
                  <a:pt x="2280" y="1399"/>
                </a:lnTo>
                <a:lnTo>
                  <a:pt x="2280" y="1396"/>
                </a:lnTo>
                <a:lnTo>
                  <a:pt x="2278" y="1396"/>
                </a:lnTo>
                <a:close/>
                <a:moveTo>
                  <a:pt x="1934" y="631"/>
                </a:moveTo>
                <a:lnTo>
                  <a:pt x="1934" y="631"/>
                </a:lnTo>
                <a:lnTo>
                  <a:pt x="1936" y="633"/>
                </a:lnTo>
                <a:lnTo>
                  <a:pt x="1938" y="629"/>
                </a:lnTo>
                <a:lnTo>
                  <a:pt x="1938" y="629"/>
                </a:lnTo>
                <a:lnTo>
                  <a:pt x="1938" y="627"/>
                </a:lnTo>
                <a:lnTo>
                  <a:pt x="1938" y="627"/>
                </a:lnTo>
                <a:lnTo>
                  <a:pt x="1936" y="627"/>
                </a:lnTo>
                <a:lnTo>
                  <a:pt x="1930" y="629"/>
                </a:lnTo>
                <a:lnTo>
                  <a:pt x="1930" y="631"/>
                </a:lnTo>
                <a:lnTo>
                  <a:pt x="1932" y="631"/>
                </a:lnTo>
                <a:lnTo>
                  <a:pt x="1934" y="631"/>
                </a:lnTo>
                <a:close/>
                <a:moveTo>
                  <a:pt x="1957" y="1650"/>
                </a:moveTo>
                <a:lnTo>
                  <a:pt x="1957" y="1650"/>
                </a:lnTo>
                <a:lnTo>
                  <a:pt x="1957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7" y="1650"/>
                </a:lnTo>
                <a:lnTo>
                  <a:pt x="1957" y="1650"/>
                </a:lnTo>
                <a:lnTo>
                  <a:pt x="1957" y="1650"/>
                </a:lnTo>
                <a:close/>
                <a:moveTo>
                  <a:pt x="2072" y="522"/>
                </a:moveTo>
                <a:lnTo>
                  <a:pt x="2072" y="520"/>
                </a:lnTo>
                <a:lnTo>
                  <a:pt x="2070" y="518"/>
                </a:lnTo>
                <a:lnTo>
                  <a:pt x="2068" y="518"/>
                </a:lnTo>
                <a:lnTo>
                  <a:pt x="2068" y="520"/>
                </a:lnTo>
                <a:lnTo>
                  <a:pt x="2068" y="522"/>
                </a:lnTo>
                <a:lnTo>
                  <a:pt x="2072" y="522"/>
                </a:lnTo>
                <a:lnTo>
                  <a:pt x="2072" y="522"/>
                </a:lnTo>
                <a:close/>
                <a:moveTo>
                  <a:pt x="1861" y="1640"/>
                </a:moveTo>
                <a:lnTo>
                  <a:pt x="1859" y="1644"/>
                </a:lnTo>
                <a:lnTo>
                  <a:pt x="1859" y="1646"/>
                </a:lnTo>
                <a:lnTo>
                  <a:pt x="1856" y="1648"/>
                </a:lnTo>
                <a:lnTo>
                  <a:pt x="1854" y="1652"/>
                </a:lnTo>
                <a:lnTo>
                  <a:pt x="1856" y="1652"/>
                </a:lnTo>
                <a:lnTo>
                  <a:pt x="1861" y="1650"/>
                </a:lnTo>
                <a:lnTo>
                  <a:pt x="1863" y="1648"/>
                </a:lnTo>
                <a:lnTo>
                  <a:pt x="1865" y="1646"/>
                </a:lnTo>
                <a:lnTo>
                  <a:pt x="1865" y="1646"/>
                </a:lnTo>
                <a:lnTo>
                  <a:pt x="1867" y="1642"/>
                </a:lnTo>
                <a:lnTo>
                  <a:pt x="1865" y="1640"/>
                </a:lnTo>
                <a:lnTo>
                  <a:pt x="1863" y="1640"/>
                </a:lnTo>
                <a:lnTo>
                  <a:pt x="1861" y="1640"/>
                </a:lnTo>
                <a:close/>
                <a:moveTo>
                  <a:pt x="2257" y="428"/>
                </a:moveTo>
                <a:lnTo>
                  <a:pt x="2257" y="426"/>
                </a:lnTo>
                <a:lnTo>
                  <a:pt x="2257" y="426"/>
                </a:lnTo>
                <a:lnTo>
                  <a:pt x="2257" y="424"/>
                </a:lnTo>
                <a:lnTo>
                  <a:pt x="2257" y="424"/>
                </a:lnTo>
                <a:lnTo>
                  <a:pt x="2257" y="424"/>
                </a:lnTo>
                <a:lnTo>
                  <a:pt x="2261" y="424"/>
                </a:lnTo>
                <a:lnTo>
                  <a:pt x="2263" y="424"/>
                </a:lnTo>
                <a:lnTo>
                  <a:pt x="2263" y="424"/>
                </a:lnTo>
                <a:lnTo>
                  <a:pt x="2265" y="422"/>
                </a:lnTo>
                <a:lnTo>
                  <a:pt x="2263" y="422"/>
                </a:lnTo>
                <a:lnTo>
                  <a:pt x="2263" y="419"/>
                </a:lnTo>
                <a:lnTo>
                  <a:pt x="2263" y="419"/>
                </a:lnTo>
                <a:lnTo>
                  <a:pt x="2263" y="419"/>
                </a:lnTo>
                <a:lnTo>
                  <a:pt x="2267" y="419"/>
                </a:lnTo>
                <a:lnTo>
                  <a:pt x="2271" y="417"/>
                </a:lnTo>
                <a:lnTo>
                  <a:pt x="2273" y="417"/>
                </a:lnTo>
                <a:lnTo>
                  <a:pt x="2273" y="417"/>
                </a:lnTo>
                <a:lnTo>
                  <a:pt x="2273" y="415"/>
                </a:lnTo>
                <a:lnTo>
                  <a:pt x="2273" y="415"/>
                </a:lnTo>
                <a:lnTo>
                  <a:pt x="2278" y="415"/>
                </a:lnTo>
                <a:lnTo>
                  <a:pt x="2278" y="415"/>
                </a:lnTo>
                <a:lnTo>
                  <a:pt x="2280" y="413"/>
                </a:lnTo>
                <a:lnTo>
                  <a:pt x="2282" y="413"/>
                </a:lnTo>
                <a:lnTo>
                  <a:pt x="2284" y="411"/>
                </a:lnTo>
                <a:lnTo>
                  <a:pt x="2286" y="411"/>
                </a:lnTo>
                <a:lnTo>
                  <a:pt x="2286" y="411"/>
                </a:lnTo>
                <a:lnTo>
                  <a:pt x="2284" y="409"/>
                </a:lnTo>
                <a:lnTo>
                  <a:pt x="2271" y="409"/>
                </a:lnTo>
                <a:lnTo>
                  <a:pt x="2265" y="409"/>
                </a:lnTo>
                <a:lnTo>
                  <a:pt x="2259" y="409"/>
                </a:lnTo>
                <a:lnTo>
                  <a:pt x="2248" y="405"/>
                </a:lnTo>
                <a:lnTo>
                  <a:pt x="2238" y="405"/>
                </a:lnTo>
                <a:lnTo>
                  <a:pt x="2236" y="405"/>
                </a:lnTo>
                <a:lnTo>
                  <a:pt x="2229" y="407"/>
                </a:lnTo>
                <a:lnTo>
                  <a:pt x="2225" y="407"/>
                </a:lnTo>
                <a:lnTo>
                  <a:pt x="2221" y="407"/>
                </a:lnTo>
                <a:lnTo>
                  <a:pt x="2217" y="407"/>
                </a:lnTo>
                <a:lnTo>
                  <a:pt x="2215" y="409"/>
                </a:lnTo>
                <a:lnTo>
                  <a:pt x="2213" y="411"/>
                </a:lnTo>
                <a:lnTo>
                  <a:pt x="2211" y="413"/>
                </a:lnTo>
                <a:lnTo>
                  <a:pt x="2208" y="413"/>
                </a:lnTo>
                <a:lnTo>
                  <a:pt x="2208" y="409"/>
                </a:lnTo>
                <a:lnTo>
                  <a:pt x="2213" y="407"/>
                </a:lnTo>
                <a:lnTo>
                  <a:pt x="2213" y="407"/>
                </a:lnTo>
                <a:lnTo>
                  <a:pt x="2215" y="405"/>
                </a:lnTo>
                <a:lnTo>
                  <a:pt x="2219" y="405"/>
                </a:lnTo>
                <a:lnTo>
                  <a:pt x="2223" y="403"/>
                </a:lnTo>
                <a:lnTo>
                  <a:pt x="2223" y="403"/>
                </a:lnTo>
                <a:lnTo>
                  <a:pt x="2223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08" y="403"/>
                </a:lnTo>
                <a:lnTo>
                  <a:pt x="2202" y="403"/>
                </a:lnTo>
                <a:lnTo>
                  <a:pt x="2194" y="401"/>
                </a:lnTo>
                <a:lnTo>
                  <a:pt x="2194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94" y="398"/>
                </a:lnTo>
                <a:lnTo>
                  <a:pt x="2196" y="398"/>
                </a:lnTo>
                <a:lnTo>
                  <a:pt x="2200" y="396"/>
                </a:lnTo>
                <a:lnTo>
                  <a:pt x="2200" y="394"/>
                </a:lnTo>
                <a:lnTo>
                  <a:pt x="2202" y="394"/>
                </a:lnTo>
                <a:lnTo>
                  <a:pt x="2202" y="390"/>
                </a:lnTo>
                <a:lnTo>
                  <a:pt x="2202" y="390"/>
                </a:lnTo>
                <a:lnTo>
                  <a:pt x="2200" y="388"/>
                </a:lnTo>
                <a:lnTo>
                  <a:pt x="2198" y="388"/>
                </a:lnTo>
                <a:lnTo>
                  <a:pt x="2196" y="388"/>
                </a:lnTo>
                <a:lnTo>
                  <a:pt x="2198" y="386"/>
                </a:lnTo>
                <a:lnTo>
                  <a:pt x="2204" y="386"/>
                </a:lnTo>
                <a:lnTo>
                  <a:pt x="2206" y="388"/>
                </a:lnTo>
                <a:lnTo>
                  <a:pt x="2213" y="388"/>
                </a:lnTo>
                <a:lnTo>
                  <a:pt x="2215" y="388"/>
                </a:lnTo>
                <a:lnTo>
                  <a:pt x="2221" y="388"/>
                </a:lnTo>
                <a:lnTo>
                  <a:pt x="2223" y="388"/>
                </a:lnTo>
                <a:lnTo>
                  <a:pt x="2229" y="386"/>
                </a:lnTo>
                <a:lnTo>
                  <a:pt x="2231" y="384"/>
                </a:lnTo>
                <a:lnTo>
                  <a:pt x="2236" y="382"/>
                </a:lnTo>
                <a:lnTo>
                  <a:pt x="2236" y="380"/>
                </a:lnTo>
                <a:lnTo>
                  <a:pt x="2236" y="378"/>
                </a:lnTo>
                <a:lnTo>
                  <a:pt x="2234" y="375"/>
                </a:lnTo>
                <a:lnTo>
                  <a:pt x="2234" y="373"/>
                </a:lnTo>
                <a:lnTo>
                  <a:pt x="2229" y="373"/>
                </a:lnTo>
                <a:lnTo>
                  <a:pt x="2225" y="373"/>
                </a:lnTo>
                <a:lnTo>
                  <a:pt x="2221" y="373"/>
                </a:lnTo>
                <a:lnTo>
                  <a:pt x="2215" y="373"/>
                </a:lnTo>
                <a:lnTo>
                  <a:pt x="2215" y="371"/>
                </a:lnTo>
                <a:lnTo>
                  <a:pt x="2215" y="371"/>
                </a:lnTo>
                <a:lnTo>
                  <a:pt x="2217" y="371"/>
                </a:lnTo>
                <a:lnTo>
                  <a:pt x="2221" y="371"/>
                </a:lnTo>
                <a:lnTo>
                  <a:pt x="2227" y="371"/>
                </a:lnTo>
                <a:lnTo>
                  <a:pt x="2234" y="371"/>
                </a:lnTo>
                <a:lnTo>
                  <a:pt x="2236" y="373"/>
                </a:lnTo>
                <a:lnTo>
                  <a:pt x="2240" y="375"/>
                </a:lnTo>
                <a:lnTo>
                  <a:pt x="2242" y="378"/>
                </a:lnTo>
                <a:lnTo>
                  <a:pt x="2244" y="378"/>
                </a:lnTo>
                <a:lnTo>
                  <a:pt x="2248" y="380"/>
                </a:lnTo>
                <a:lnTo>
                  <a:pt x="2252" y="382"/>
                </a:lnTo>
                <a:lnTo>
                  <a:pt x="2255" y="384"/>
                </a:lnTo>
                <a:lnTo>
                  <a:pt x="2257" y="386"/>
                </a:lnTo>
                <a:lnTo>
                  <a:pt x="2257" y="388"/>
                </a:lnTo>
                <a:lnTo>
                  <a:pt x="2259" y="392"/>
                </a:lnTo>
                <a:lnTo>
                  <a:pt x="2261" y="396"/>
                </a:lnTo>
                <a:lnTo>
                  <a:pt x="2263" y="398"/>
                </a:lnTo>
                <a:lnTo>
                  <a:pt x="2269" y="401"/>
                </a:lnTo>
                <a:lnTo>
                  <a:pt x="2271" y="401"/>
                </a:lnTo>
                <a:lnTo>
                  <a:pt x="2276" y="401"/>
                </a:lnTo>
                <a:lnTo>
                  <a:pt x="2280" y="401"/>
                </a:lnTo>
                <a:lnTo>
                  <a:pt x="2280" y="401"/>
                </a:lnTo>
                <a:lnTo>
                  <a:pt x="2282" y="394"/>
                </a:lnTo>
                <a:lnTo>
                  <a:pt x="2282" y="392"/>
                </a:lnTo>
                <a:lnTo>
                  <a:pt x="2282" y="392"/>
                </a:lnTo>
                <a:lnTo>
                  <a:pt x="2282" y="390"/>
                </a:lnTo>
                <a:lnTo>
                  <a:pt x="2284" y="396"/>
                </a:lnTo>
                <a:lnTo>
                  <a:pt x="2284" y="396"/>
                </a:lnTo>
                <a:lnTo>
                  <a:pt x="2284" y="398"/>
                </a:lnTo>
                <a:lnTo>
                  <a:pt x="2284" y="401"/>
                </a:lnTo>
                <a:lnTo>
                  <a:pt x="2284" y="401"/>
                </a:lnTo>
                <a:lnTo>
                  <a:pt x="2288" y="401"/>
                </a:lnTo>
                <a:lnTo>
                  <a:pt x="2290" y="401"/>
                </a:lnTo>
                <a:lnTo>
                  <a:pt x="2294" y="401"/>
                </a:lnTo>
                <a:lnTo>
                  <a:pt x="2296" y="398"/>
                </a:lnTo>
                <a:lnTo>
                  <a:pt x="2294" y="398"/>
                </a:lnTo>
                <a:lnTo>
                  <a:pt x="2294" y="392"/>
                </a:lnTo>
                <a:lnTo>
                  <a:pt x="2294" y="390"/>
                </a:lnTo>
                <a:lnTo>
                  <a:pt x="2294" y="390"/>
                </a:lnTo>
                <a:lnTo>
                  <a:pt x="2294" y="384"/>
                </a:lnTo>
                <a:lnTo>
                  <a:pt x="2294" y="382"/>
                </a:lnTo>
                <a:lnTo>
                  <a:pt x="2294" y="378"/>
                </a:lnTo>
                <a:lnTo>
                  <a:pt x="2292" y="373"/>
                </a:lnTo>
                <a:lnTo>
                  <a:pt x="2290" y="373"/>
                </a:lnTo>
                <a:lnTo>
                  <a:pt x="2286" y="375"/>
                </a:lnTo>
                <a:lnTo>
                  <a:pt x="2286" y="375"/>
                </a:lnTo>
                <a:lnTo>
                  <a:pt x="2284" y="375"/>
                </a:lnTo>
                <a:lnTo>
                  <a:pt x="2284" y="378"/>
                </a:lnTo>
                <a:lnTo>
                  <a:pt x="2284" y="380"/>
                </a:lnTo>
                <a:lnTo>
                  <a:pt x="2282" y="378"/>
                </a:lnTo>
                <a:lnTo>
                  <a:pt x="2282" y="375"/>
                </a:lnTo>
                <a:lnTo>
                  <a:pt x="2282" y="373"/>
                </a:lnTo>
                <a:lnTo>
                  <a:pt x="2282" y="373"/>
                </a:lnTo>
                <a:lnTo>
                  <a:pt x="2284" y="371"/>
                </a:lnTo>
                <a:lnTo>
                  <a:pt x="2288" y="369"/>
                </a:lnTo>
                <a:lnTo>
                  <a:pt x="2290" y="367"/>
                </a:lnTo>
                <a:lnTo>
                  <a:pt x="2286" y="367"/>
                </a:lnTo>
                <a:lnTo>
                  <a:pt x="2284" y="367"/>
                </a:lnTo>
                <a:lnTo>
                  <a:pt x="2282" y="363"/>
                </a:lnTo>
                <a:lnTo>
                  <a:pt x="2282" y="363"/>
                </a:lnTo>
                <a:lnTo>
                  <a:pt x="2276" y="361"/>
                </a:lnTo>
                <a:lnTo>
                  <a:pt x="2276" y="361"/>
                </a:lnTo>
                <a:lnTo>
                  <a:pt x="2271" y="359"/>
                </a:lnTo>
                <a:lnTo>
                  <a:pt x="2265" y="357"/>
                </a:lnTo>
                <a:lnTo>
                  <a:pt x="2263" y="354"/>
                </a:lnTo>
                <a:lnTo>
                  <a:pt x="2257" y="352"/>
                </a:lnTo>
                <a:lnTo>
                  <a:pt x="2255" y="350"/>
                </a:lnTo>
                <a:lnTo>
                  <a:pt x="2252" y="348"/>
                </a:lnTo>
                <a:lnTo>
                  <a:pt x="2250" y="348"/>
                </a:lnTo>
                <a:lnTo>
                  <a:pt x="2248" y="350"/>
                </a:lnTo>
                <a:lnTo>
                  <a:pt x="2244" y="350"/>
                </a:lnTo>
                <a:lnTo>
                  <a:pt x="2242" y="350"/>
                </a:lnTo>
                <a:lnTo>
                  <a:pt x="2244" y="348"/>
                </a:lnTo>
                <a:lnTo>
                  <a:pt x="2248" y="348"/>
                </a:lnTo>
                <a:lnTo>
                  <a:pt x="2250" y="346"/>
                </a:lnTo>
                <a:lnTo>
                  <a:pt x="2250" y="344"/>
                </a:lnTo>
                <a:lnTo>
                  <a:pt x="2248" y="338"/>
                </a:lnTo>
                <a:lnTo>
                  <a:pt x="2248" y="336"/>
                </a:lnTo>
                <a:lnTo>
                  <a:pt x="2248" y="336"/>
                </a:lnTo>
                <a:lnTo>
                  <a:pt x="2246" y="336"/>
                </a:lnTo>
                <a:lnTo>
                  <a:pt x="2242" y="338"/>
                </a:lnTo>
                <a:lnTo>
                  <a:pt x="2240" y="338"/>
                </a:lnTo>
                <a:lnTo>
                  <a:pt x="2236" y="340"/>
                </a:lnTo>
                <a:lnTo>
                  <a:pt x="2229" y="342"/>
                </a:lnTo>
                <a:lnTo>
                  <a:pt x="2227" y="342"/>
                </a:lnTo>
                <a:lnTo>
                  <a:pt x="2225" y="342"/>
                </a:lnTo>
                <a:lnTo>
                  <a:pt x="2223" y="342"/>
                </a:lnTo>
                <a:lnTo>
                  <a:pt x="2221" y="342"/>
                </a:lnTo>
                <a:lnTo>
                  <a:pt x="2227" y="340"/>
                </a:lnTo>
                <a:lnTo>
                  <a:pt x="2229" y="340"/>
                </a:lnTo>
                <a:lnTo>
                  <a:pt x="2234" y="338"/>
                </a:lnTo>
                <a:lnTo>
                  <a:pt x="2242" y="336"/>
                </a:lnTo>
                <a:lnTo>
                  <a:pt x="2244" y="333"/>
                </a:lnTo>
                <a:lnTo>
                  <a:pt x="2246" y="333"/>
                </a:lnTo>
                <a:lnTo>
                  <a:pt x="2248" y="331"/>
                </a:lnTo>
                <a:lnTo>
                  <a:pt x="2250" y="331"/>
                </a:lnTo>
                <a:lnTo>
                  <a:pt x="2252" y="336"/>
                </a:lnTo>
                <a:lnTo>
                  <a:pt x="2255" y="342"/>
                </a:lnTo>
                <a:lnTo>
                  <a:pt x="2259" y="346"/>
                </a:lnTo>
                <a:lnTo>
                  <a:pt x="2263" y="348"/>
                </a:lnTo>
                <a:lnTo>
                  <a:pt x="2265" y="350"/>
                </a:lnTo>
                <a:lnTo>
                  <a:pt x="2271" y="352"/>
                </a:lnTo>
                <a:lnTo>
                  <a:pt x="2280" y="354"/>
                </a:lnTo>
                <a:lnTo>
                  <a:pt x="2282" y="357"/>
                </a:lnTo>
                <a:lnTo>
                  <a:pt x="2284" y="357"/>
                </a:lnTo>
                <a:lnTo>
                  <a:pt x="2286" y="354"/>
                </a:lnTo>
                <a:lnTo>
                  <a:pt x="2284" y="350"/>
                </a:lnTo>
                <a:lnTo>
                  <a:pt x="2288" y="350"/>
                </a:lnTo>
                <a:lnTo>
                  <a:pt x="2288" y="344"/>
                </a:lnTo>
                <a:lnTo>
                  <a:pt x="2288" y="342"/>
                </a:lnTo>
                <a:lnTo>
                  <a:pt x="2288" y="336"/>
                </a:lnTo>
                <a:lnTo>
                  <a:pt x="2286" y="333"/>
                </a:lnTo>
                <a:lnTo>
                  <a:pt x="2282" y="333"/>
                </a:lnTo>
                <a:lnTo>
                  <a:pt x="2278" y="331"/>
                </a:lnTo>
                <a:lnTo>
                  <a:pt x="2276" y="329"/>
                </a:lnTo>
                <a:lnTo>
                  <a:pt x="2271" y="327"/>
                </a:lnTo>
                <a:lnTo>
                  <a:pt x="2267" y="327"/>
                </a:lnTo>
                <a:lnTo>
                  <a:pt x="2265" y="325"/>
                </a:lnTo>
                <a:lnTo>
                  <a:pt x="2261" y="323"/>
                </a:lnTo>
                <a:lnTo>
                  <a:pt x="2259" y="323"/>
                </a:lnTo>
                <a:lnTo>
                  <a:pt x="2252" y="321"/>
                </a:lnTo>
                <a:lnTo>
                  <a:pt x="2244" y="323"/>
                </a:lnTo>
                <a:lnTo>
                  <a:pt x="2242" y="323"/>
                </a:lnTo>
                <a:lnTo>
                  <a:pt x="2240" y="325"/>
                </a:lnTo>
                <a:lnTo>
                  <a:pt x="2231" y="327"/>
                </a:lnTo>
                <a:lnTo>
                  <a:pt x="2227" y="327"/>
                </a:lnTo>
                <a:lnTo>
                  <a:pt x="2225" y="329"/>
                </a:lnTo>
                <a:lnTo>
                  <a:pt x="2221" y="329"/>
                </a:lnTo>
                <a:lnTo>
                  <a:pt x="2215" y="329"/>
                </a:lnTo>
                <a:lnTo>
                  <a:pt x="2215" y="329"/>
                </a:lnTo>
                <a:lnTo>
                  <a:pt x="2211" y="331"/>
                </a:lnTo>
                <a:lnTo>
                  <a:pt x="2211" y="331"/>
                </a:lnTo>
                <a:lnTo>
                  <a:pt x="2211" y="331"/>
                </a:lnTo>
                <a:lnTo>
                  <a:pt x="2208" y="329"/>
                </a:lnTo>
                <a:lnTo>
                  <a:pt x="2208" y="329"/>
                </a:lnTo>
                <a:lnTo>
                  <a:pt x="2211" y="329"/>
                </a:lnTo>
                <a:lnTo>
                  <a:pt x="2213" y="329"/>
                </a:lnTo>
                <a:lnTo>
                  <a:pt x="2215" y="329"/>
                </a:lnTo>
                <a:lnTo>
                  <a:pt x="2219" y="329"/>
                </a:lnTo>
                <a:lnTo>
                  <a:pt x="2221" y="329"/>
                </a:lnTo>
                <a:lnTo>
                  <a:pt x="2221" y="327"/>
                </a:lnTo>
                <a:lnTo>
                  <a:pt x="2223" y="327"/>
                </a:lnTo>
                <a:lnTo>
                  <a:pt x="2223" y="325"/>
                </a:lnTo>
                <a:lnTo>
                  <a:pt x="2215" y="323"/>
                </a:lnTo>
                <a:lnTo>
                  <a:pt x="2213" y="321"/>
                </a:lnTo>
                <a:lnTo>
                  <a:pt x="2217" y="323"/>
                </a:lnTo>
                <a:lnTo>
                  <a:pt x="2219" y="323"/>
                </a:lnTo>
                <a:lnTo>
                  <a:pt x="2225" y="325"/>
                </a:lnTo>
                <a:lnTo>
                  <a:pt x="2229" y="327"/>
                </a:lnTo>
                <a:lnTo>
                  <a:pt x="2229" y="327"/>
                </a:lnTo>
                <a:lnTo>
                  <a:pt x="2236" y="325"/>
                </a:lnTo>
                <a:lnTo>
                  <a:pt x="2236" y="325"/>
                </a:lnTo>
                <a:lnTo>
                  <a:pt x="2240" y="323"/>
                </a:lnTo>
                <a:lnTo>
                  <a:pt x="2242" y="321"/>
                </a:lnTo>
                <a:lnTo>
                  <a:pt x="2246" y="321"/>
                </a:lnTo>
                <a:lnTo>
                  <a:pt x="2248" y="319"/>
                </a:lnTo>
                <a:lnTo>
                  <a:pt x="2248" y="319"/>
                </a:lnTo>
                <a:lnTo>
                  <a:pt x="2246" y="317"/>
                </a:lnTo>
                <a:lnTo>
                  <a:pt x="2242" y="313"/>
                </a:lnTo>
                <a:lnTo>
                  <a:pt x="2240" y="310"/>
                </a:lnTo>
                <a:lnTo>
                  <a:pt x="2238" y="310"/>
                </a:lnTo>
                <a:lnTo>
                  <a:pt x="2238" y="310"/>
                </a:lnTo>
                <a:lnTo>
                  <a:pt x="2240" y="310"/>
                </a:lnTo>
                <a:lnTo>
                  <a:pt x="2244" y="313"/>
                </a:lnTo>
                <a:lnTo>
                  <a:pt x="2246" y="315"/>
                </a:lnTo>
                <a:lnTo>
                  <a:pt x="2248" y="317"/>
                </a:lnTo>
                <a:lnTo>
                  <a:pt x="2250" y="317"/>
                </a:lnTo>
                <a:lnTo>
                  <a:pt x="2252" y="317"/>
                </a:lnTo>
                <a:lnTo>
                  <a:pt x="2252" y="317"/>
                </a:lnTo>
                <a:lnTo>
                  <a:pt x="2255" y="315"/>
                </a:lnTo>
                <a:lnTo>
                  <a:pt x="2259" y="313"/>
                </a:lnTo>
                <a:lnTo>
                  <a:pt x="2263" y="319"/>
                </a:lnTo>
                <a:lnTo>
                  <a:pt x="2271" y="323"/>
                </a:lnTo>
                <a:lnTo>
                  <a:pt x="2276" y="323"/>
                </a:lnTo>
                <a:lnTo>
                  <a:pt x="2284" y="325"/>
                </a:lnTo>
                <a:lnTo>
                  <a:pt x="2286" y="325"/>
                </a:lnTo>
                <a:lnTo>
                  <a:pt x="2290" y="323"/>
                </a:lnTo>
                <a:lnTo>
                  <a:pt x="2296" y="321"/>
                </a:lnTo>
                <a:lnTo>
                  <a:pt x="2299" y="321"/>
                </a:lnTo>
                <a:lnTo>
                  <a:pt x="2309" y="321"/>
                </a:lnTo>
                <a:lnTo>
                  <a:pt x="2311" y="319"/>
                </a:lnTo>
                <a:lnTo>
                  <a:pt x="2311" y="315"/>
                </a:lnTo>
                <a:lnTo>
                  <a:pt x="2313" y="310"/>
                </a:lnTo>
                <a:lnTo>
                  <a:pt x="2313" y="310"/>
                </a:lnTo>
                <a:lnTo>
                  <a:pt x="2303" y="306"/>
                </a:lnTo>
                <a:lnTo>
                  <a:pt x="2299" y="306"/>
                </a:lnTo>
                <a:lnTo>
                  <a:pt x="2290" y="306"/>
                </a:lnTo>
                <a:lnTo>
                  <a:pt x="2288" y="306"/>
                </a:lnTo>
                <a:lnTo>
                  <a:pt x="2286" y="304"/>
                </a:lnTo>
                <a:lnTo>
                  <a:pt x="2284" y="304"/>
                </a:lnTo>
                <a:lnTo>
                  <a:pt x="2284" y="302"/>
                </a:lnTo>
                <a:lnTo>
                  <a:pt x="2284" y="302"/>
                </a:lnTo>
                <a:lnTo>
                  <a:pt x="2286" y="300"/>
                </a:lnTo>
                <a:lnTo>
                  <a:pt x="2286" y="300"/>
                </a:lnTo>
                <a:lnTo>
                  <a:pt x="2286" y="298"/>
                </a:lnTo>
                <a:lnTo>
                  <a:pt x="2286" y="298"/>
                </a:lnTo>
                <a:lnTo>
                  <a:pt x="2284" y="298"/>
                </a:lnTo>
                <a:lnTo>
                  <a:pt x="2284" y="298"/>
                </a:lnTo>
                <a:lnTo>
                  <a:pt x="2286" y="296"/>
                </a:lnTo>
                <a:lnTo>
                  <a:pt x="2290" y="294"/>
                </a:lnTo>
                <a:lnTo>
                  <a:pt x="2290" y="294"/>
                </a:lnTo>
                <a:lnTo>
                  <a:pt x="2290" y="289"/>
                </a:lnTo>
                <a:lnTo>
                  <a:pt x="2290" y="289"/>
                </a:lnTo>
                <a:lnTo>
                  <a:pt x="2292" y="292"/>
                </a:lnTo>
                <a:lnTo>
                  <a:pt x="2292" y="296"/>
                </a:lnTo>
                <a:lnTo>
                  <a:pt x="2290" y="298"/>
                </a:lnTo>
                <a:lnTo>
                  <a:pt x="2294" y="302"/>
                </a:lnTo>
                <a:lnTo>
                  <a:pt x="2301" y="302"/>
                </a:lnTo>
                <a:lnTo>
                  <a:pt x="2309" y="302"/>
                </a:lnTo>
                <a:lnTo>
                  <a:pt x="2315" y="300"/>
                </a:lnTo>
                <a:lnTo>
                  <a:pt x="2313" y="298"/>
                </a:lnTo>
                <a:lnTo>
                  <a:pt x="2317" y="298"/>
                </a:lnTo>
                <a:lnTo>
                  <a:pt x="2324" y="298"/>
                </a:lnTo>
                <a:lnTo>
                  <a:pt x="2326" y="298"/>
                </a:lnTo>
                <a:lnTo>
                  <a:pt x="2328" y="298"/>
                </a:lnTo>
                <a:lnTo>
                  <a:pt x="2328" y="298"/>
                </a:lnTo>
                <a:lnTo>
                  <a:pt x="2328" y="296"/>
                </a:lnTo>
                <a:lnTo>
                  <a:pt x="2330" y="294"/>
                </a:lnTo>
                <a:lnTo>
                  <a:pt x="2330" y="292"/>
                </a:lnTo>
                <a:lnTo>
                  <a:pt x="2328" y="289"/>
                </a:lnTo>
                <a:lnTo>
                  <a:pt x="2326" y="289"/>
                </a:lnTo>
                <a:lnTo>
                  <a:pt x="2324" y="287"/>
                </a:lnTo>
                <a:lnTo>
                  <a:pt x="2322" y="281"/>
                </a:lnTo>
                <a:lnTo>
                  <a:pt x="2317" y="279"/>
                </a:lnTo>
                <a:lnTo>
                  <a:pt x="2315" y="277"/>
                </a:lnTo>
                <a:lnTo>
                  <a:pt x="2311" y="279"/>
                </a:lnTo>
                <a:lnTo>
                  <a:pt x="2311" y="281"/>
                </a:lnTo>
                <a:lnTo>
                  <a:pt x="2309" y="285"/>
                </a:lnTo>
                <a:lnTo>
                  <a:pt x="2305" y="287"/>
                </a:lnTo>
                <a:lnTo>
                  <a:pt x="2303" y="287"/>
                </a:lnTo>
                <a:lnTo>
                  <a:pt x="2303" y="287"/>
                </a:lnTo>
                <a:lnTo>
                  <a:pt x="2305" y="285"/>
                </a:lnTo>
                <a:lnTo>
                  <a:pt x="2305" y="285"/>
                </a:lnTo>
                <a:lnTo>
                  <a:pt x="2307" y="283"/>
                </a:lnTo>
                <a:lnTo>
                  <a:pt x="2307" y="281"/>
                </a:lnTo>
                <a:lnTo>
                  <a:pt x="2305" y="277"/>
                </a:lnTo>
                <a:lnTo>
                  <a:pt x="2305" y="275"/>
                </a:lnTo>
                <a:lnTo>
                  <a:pt x="2303" y="275"/>
                </a:lnTo>
                <a:lnTo>
                  <a:pt x="2303" y="275"/>
                </a:lnTo>
                <a:lnTo>
                  <a:pt x="2301" y="275"/>
                </a:lnTo>
                <a:lnTo>
                  <a:pt x="2296" y="277"/>
                </a:lnTo>
                <a:lnTo>
                  <a:pt x="2294" y="279"/>
                </a:lnTo>
                <a:lnTo>
                  <a:pt x="2294" y="279"/>
                </a:lnTo>
                <a:lnTo>
                  <a:pt x="2292" y="279"/>
                </a:lnTo>
                <a:lnTo>
                  <a:pt x="2290" y="277"/>
                </a:lnTo>
                <a:lnTo>
                  <a:pt x="2288" y="275"/>
                </a:lnTo>
                <a:lnTo>
                  <a:pt x="2286" y="275"/>
                </a:lnTo>
                <a:lnTo>
                  <a:pt x="2290" y="277"/>
                </a:lnTo>
                <a:lnTo>
                  <a:pt x="2294" y="277"/>
                </a:lnTo>
                <a:lnTo>
                  <a:pt x="2299" y="275"/>
                </a:lnTo>
                <a:lnTo>
                  <a:pt x="2301" y="273"/>
                </a:lnTo>
                <a:lnTo>
                  <a:pt x="2303" y="273"/>
                </a:lnTo>
                <a:lnTo>
                  <a:pt x="2305" y="273"/>
                </a:lnTo>
                <a:lnTo>
                  <a:pt x="2311" y="269"/>
                </a:lnTo>
                <a:lnTo>
                  <a:pt x="2315" y="269"/>
                </a:lnTo>
                <a:lnTo>
                  <a:pt x="2317" y="271"/>
                </a:lnTo>
                <a:lnTo>
                  <a:pt x="2320" y="271"/>
                </a:lnTo>
                <a:lnTo>
                  <a:pt x="2322" y="273"/>
                </a:lnTo>
                <a:lnTo>
                  <a:pt x="2324" y="273"/>
                </a:lnTo>
                <a:lnTo>
                  <a:pt x="2326" y="273"/>
                </a:lnTo>
                <a:lnTo>
                  <a:pt x="2326" y="271"/>
                </a:lnTo>
                <a:lnTo>
                  <a:pt x="2328" y="269"/>
                </a:lnTo>
                <a:lnTo>
                  <a:pt x="2328" y="266"/>
                </a:lnTo>
                <a:lnTo>
                  <a:pt x="2326" y="262"/>
                </a:lnTo>
                <a:lnTo>
                  <a:pt x="2326" y="260"/>
                </a:lnTo>
                <a:lnTo>
                  <a:pt x="2326" y="260"/>
                </a:lnTo>
                <a:lnTo>
                  <a:pt x="2326" y="258"/>
                </a:lnTo>
                <a:lnTo>
                  <a:pt x="2326" y="258"/>
                </a:lnTo>
                <a:lnTo>
                  <a:pt x="2326" y="256"/>
                </a:lnTo>
                <a:lnTo>
                  <a:pt x="2324" y="254"/>
                </a:lnTo>
                <a:lnTo>
                  <a:pt x="2322" y="252"/>
                </a:lnTo>
                <a:lnTo>
                  <a:pt x="2320" y="248"/>
                </a:lnTo>
                <a:lnTo>
                  <a:pt x="2320" y="245"/>
                </a:lnTo>
                <a:lnTo>
                  <a:pt x="2317" y="241"/>
                </a:lnTo>
                <a:lnTo>
                  <a:pt x="2313" y="241"/>
                </a:lnTo>
                <a:lnTo>
                  <a:pt x="2311" y="241"/>
                </a:lnTo>
                <a:lnTo>
                  <a:pt x="2309" y="241"/>
                </a:lnTo>
                <a:lnTo>
                  <a:pt x="2307" y="239"/>
                </a:lnTo>
                <a:lnTo>
                  <a:pt x="2305" y="239"/>
                </a:lnTo>
                <a:lnTo>
                  <a:pt x="2301" y="241"/>
                </a:lnTo>
                <a:lnTo>
                  <a:pt x="2296" y="241"/>
                </a:lnTo>
                <a:lnTo>
                  <a:pt x="2296" y="239"/>
                </a:lnTo>
                <a:lnTo>
                  <a:pt x="2294" y="239"/>
                </a:lnTo>
                <a:lnTo>
                  <a:pt x="2292" y="237"/>
                </a:lnTo>
                <a:lnTo>
                  <a:pt x="2290" y="231"/>
                </a:lnTo>
                <a:lnTo>
                  <a:pt x="2288" y="231"/>
                </a:lnTo>
                <a:lnTo>
                  <a:pt x="2284" y="231"/>
                </a:lnTo>
                <a:lnTo>
                  <a:pt x="2284" y="231"/>
                </a:lnTo>
                <a:lnTo>
                  <a:pt x="2282" y="229"/>
                </a:lnTo>
                <a:lnTo>
                  <a:pt x="2280" y="229"/>
                </a:lnTo>
                <a:lnTo>
                  <a:pt x="2280" y="227"/>
                </a:lnTo>
                <a:lnTo>
                  <a:pt x="2282" y="227"/>
                </a:lnTo>
                <a:lnTo>
                  <a:pt x="2284" y="224"/>
                </a:lnTo>
                <a:lnTo>
                  <a:pt x="2286" y="224"/>
                </a:lnTo>
                <a:lnTo>
                  <a:pt x="2290" y="227"/>
                </a:lnTo>
                <a:lnTo>
                  <a:pt x="2292" y="229"/>
                </a:lnTo>
                <a:lnTo>
                  <a:pt x="2294" y="229"/>
                </a:lnTo>
                <a:lnTo>
                  <a:pt x="2305" y="222"/>
                </a:lnTo>
                <a:lnTo>
                  <a:pt x="2305" y="222"/>
                </a:lnTo>
                <a:lnTo>
                  <a:pt x="2311" y="220"/>
                </a:lnTo>
                <a:lnTo>
                  <a:pt x="2317" y="220"/>
                </a:lnTo>
                <a:lnTo>
                  <a:pt x="2320" y="220"/>
                </a:lnTo>
                <a:lnTo>
                  <a:pt x="2326" y="222"/>
                </a:lnTo>
                <a:lnTo>
                  <a:pt x="2330" y="222"/>
                </a:lnTo>
                <a:lnTo>
                  <a:pt x="2332" y="224"/>
                </a:lnTo>
                <a:lnTo>
                  <a:pt x="2334" y="224"/>
                </a:lnTo>
                <a:lnTo>
                  <a:pt x="2336" y="224"/>
                </a:lnTo>
                <a:lnTo>
                  <a:pt x="2338" y="224"/>
                </a:lnTo>
                <a:lnTo>
                  <a:pt x="2340" y="224"/>
                </a:lnTo>
                <a:lnTo>
                  <a:pt x="2340" y="222"/>
                </a:lnTo>
                <a:lnTo>
                  <a:pt x="2343" y="220"/>
                </a:lnTo>
                <a:lnTo>
                  <a:pt x="2343" y="218"/>
                </a:lnTo>
                <a:lnTo>
                  <a:pt x="2343" y="214"/>
                </a:lnTo>
                <a:lnTo>
                  <a:pt x="2343" y="212"/>
                </a:lnTo>
                <a:lnTo>
                  <a:pt x="2340" y="210"/>
                </a:lnTo>
                <a:lnTo>
                  <a:pt x="2338" y="210"/>
                </a:lnTo>
                <a:lnTo>
                  <a:pt x="2334" y="210"/>
                </a:lnTo>
                <a:lnTo>
                  <a:pt x="2330" y="212"/>
                </a:lnTo>
                <a:lnTo>
                  <a:pt x="2328" y="212"/>
                </a:lnTo>
                <a:lnTo>
                  <a:pt x="2326" y="212"/>
                </a:lnTo>
                <a:lnTo>
                  <a:pt x="2324" y="210"/>
                </a:lnTo>
                <a:lnTo>
                  <a:pt x="2322" y="208"/>
                </a:lnTo>
                <a:lnTo>
                  <a:pt x="2315" y="208"/>
                </a:lnTo>
                <a:lnTo>
                  <a:pt x="2311" y="206"/>
                </a:lnTo>
                <a:lnTo>
                  <a:pt x="2309" y="199"/>
                </a:lnTo>
                <a:lnTo>
                  <a:pt x="2311" y="197"/>
                </a:lnTo>
                <a:lnTo>
                  <a:pt x="2315" y="197"/>
                </a:lnTo>
                <a:lnTo>
                  <a:pt x="2320" y="197"/>
                </a:lnTo>
                <a:lnTo>
                  <a:pt x="2326" y="201"/>
                </a:lnTo>
                <a:lnTo>
                  <a:pt x="2326" y="201"/>
                </a:lnTo>
                <a:lnTo>
                  <a:pt x="2328" y="201"/>
                </a:lnTo>
                <a:lnTo>
                  <a:pt x="2328" y="199"/>
                </a:lnTo>
                <a:lnTo>
                  <a:pt x="2326" y="197"/>
                </a:lnTo>
                <a:lnTo>
                  <a:pt x="2326" y="197"/>
                </a:lnTo>
                <a:lnTo>
                  <a:pt x="2322" y="195"/>
                </a:lnTo>
                <a:lnTo>
                  <a:pt x="2317" y="193"/>
                </a:lnTo>
                <a:lnTo>
                  <a:pt x="2313" y="193"/>
                </a:lnTo>
                <a:lnTo>
                  <a:pt x="2309" y="191"/>
                </a:lnTo>
                <a:lnTo>
                  <a:pt x="2305" y="191"/>
                </a:lnTo>
                <a:lnTo>
                  <a:pt x="2301" y="193"/>
                </a:lnTo>
                <a:lnTo>
                  <a:pt x="2299" y="197"/>
                </a:lnTo>
                <a:lnTo>
                  <a:pt x="2294" y="199"/>
                </a:lnTo>
                <a:lnTo>
                  <a:pt x="2292" y="197"/>
                </a:lnTo>
                <a:lnTo>
                  <a:pt x="2292" y="195"/>
                </a:lnTo>
                <a:lnTo>
                  <a:pt x="2294" y="191"/>
                </a:lnTo>
                <a:lnTo>
                  <a:pt x="2296" y="189"/>
                </a:lnTo>
                <a:lnTo>
                  <a:pt x="2299" y="185"/>
                </a:lnTo>
                <a:lnTo>
                  <a:pt x="2299" y="183"/>
                </a:lnTo>
                <a:lnTo>
                  <a:pt x="2301" y="178"/>
                </a:lnTo>
                <a:lnTo>
                  <a:pt x="2301" y="176"/>
                </a:lnTo>
                <a:lnTo>
                  <a:pt x="2305" y="170"/>
                </a:lnTo>
                <a:lnTo>
                  <a:pt x="2305" y="170"/>
                </a:lnTo>
                <a:lnTo>
                  <a:pt x="2301" y="168"/>
                </a:lnTo>
                <a:lnTo>
                  <a:pt x="2301" y="168"/>
                </a:lnTo>
                <a:lnTo>
                  <a:pt x="2309" y="164"/>
                </a:lnTo>
                <a:lnTo>
                  <a:pt x="2313" y="162"/>
                </a:lnTo>
                <a:lnTo>
                  <a:pt x="2315" y="162"/>
                </a:lnTo>
                <a:lnTo>
                  <a:pt x="2317" y="162"/>
                </a:lnTo>
                <a:lnTo>
                  <a:pt x="2317" y="162"/>
                </a:lnTo>
                <a:lnTo>
                  <a:pt x="2320" y="159"/>
                </a:lnTo>
                <a:lnTo>
                  <a:pt x="2320" y="157"/>
                </a:lnTo>
                <a:lnTo>
                  <a:pt x="2322" y="155"/>
                </a:lnTo>
                <a:lnTo>
                  <a:pt x="2322" y="155"/>
                </a:lnTo>
                <a:lnTo>
                  <a:pt x="2322" y="155"/>
                </a:lnTo>
                <a:lnTo>
                  <a:pt x="2328" y="153"/>
                </a:lnTo>
                <a:lnTo>
                  <a:pt x="2332" y="151"/>
                </a:lnTo>
                <a:lnTo>
                  <a:pt x="2332" y="151"/>
                </a:lnTo>
                <a:lnTo>
                  <a:pt x="2332" y="149"/>
                </a:lnTo>
                <a:lnTo>
                  <a:pt x="2332" y="149"/>
                </a:lnTo>
                <a:lnTo>
                  <a:pt x="2332" y="147"/>
                </a:lnTo>
                <a:lnTo>
                  <a:pt x="2330" y="147"/>
                </a:lnTo>
                <a:lnTo>
                  <a:pt x="2330" y="145"/>
                </a:lnTo>
                <a:lnTo>
                  <a:pt x="2328" y="145"/>
                </a:lnTo>
                <a:lnTo>
                  <a:pt x="2326" y="145"/>
                </a:lnTo>
                <a:lnTo>
                  <a:pt x="2326" y="143"/>
                </a:lnTo>
                <a:lnTo>
                  <a:pt x="2326" y="141"/>
                </a:lnTo>
                <a:lnTo>
                  <a:pt x="2328" y="139"/>
                </a:lnTo>
                <a:lnTo>
                  <a:pt x="2328" y="136"/>
                </a:lnTo>
                <a:lnTo>
                  <a:pt x="2328" y="134"/>
                </a:lnTo>
                <a:lnTo>
                  <a:pt x="2328" y="132"/>
                </a:lnTo>
                <a:lnTo>
                  <a:pt x="2326" y="132"/>
                </a:lnTo>
                <a:lnTo>
                  <a:pt x="2326" y="132"/>
                </a:lnTo>
                <a:lnTo>
                  <a:pt x="2320" y="132"/>
                </a:lnTo>
                <a:lnTo>
                  <a:pt x="2317" y="132"/>
                </a:lnTo>
                <a:lnTo>
                  <a:pt x="2317" y="132"/>
                </a:lnTo>
                <a:lnTo>
                  <a:pt x="2315" y="130"/>
                </a:lnTo>
                <a:lnTo>
                  <a:pt x="2315" y="128"/>
                </a:lnTo>
                <a:lnTo>
                  <a:pt x="2315" y="126"/>
                </a:lnTo>
                <a:lnTo>
                  <a:pt x="2315" y="124"/>
                </a:lnTo>
                <a:lnTo>
                  <a:pt x="2317" y="122"/>
                </a:lnTo>
                <a:lnTo>
                  <a:pt x="2320" y="120"/>
                </a:lnTo>
                <a:lnTo>
                  <a:pt x="2326" y="115"/>
                </a:lnTo>
                <a:lnTo>
                  <a:pt x="2326" y="115"/>
                </a:lnTo>
                <a:lnTo>
                  <a:pt x="2330" y="115"/>
                </a:lnTo>
                <a:lnTo>
                  <a:pt x="2332" y="115"/>
                </a:lnTo>
                <a:lnTo>
                  <a:pt x="2336" y="118"/>
                </a:lnTo>
                <a:lnTo>
                  <a:pt x="2347" y="118"/>
                </a:lnTo>
                <a:lnTo>
                  <a:pt x="2351" y="118"/>
                </a:lnTo>
                <a:lnTo>
                  <a:pt x="2357" y="118"/>
                </a:lnTo>
                <a:lnTo>
                  <a:pt x="2359" y="118"/>
                </a:lnTo>
                <a:lnTo>
                  <a:pt x="2361" y="118"/>
                </a:lnTo>
                <a:lnTo>
                  <a:pt x="2364" y="118"/>
                </a:lnTo>
                <a:lnTo>
                  <a:pt x="2370" y="115"/>
                </a:lnTo>
                <a:lnTo>
                  <a:pt x="2374" y="113"/>
                </a:lnTo>
                <a:lnTo>
                  <a:pt x="2376" y="111"/>
                </a:lnTo>
                <a:lnTo>
                  <a:pt x="2376" y="109"/>
                </a:lnTo>
                <a:lnTo>
                  <a:pt x="2370" y="109"/>
                </a:lnTo>
                <a:lnTo>
                  <a:pt x="2368" y="107"/>
                </a:lnTo>
                <a:lnTo>
                  <a:pt x="2366" y="105"/>
                </a:lnTo>
                <a:lnTo>
                  <a:pt x="2372" y="103"/>
                </a:lnTo>
                <a:lnTo>
                  <a:pt x="2376" y="103"/>
                </a:lnTo>
                <a:lnTo>
                  <a:pt x="2382" y="103"/>
                </a:lnTo>
                <a:lnTo>
                  <a:pt x="2387" y="101"/>
                </a:lnTo>
                <a:lnTo>
                  <a:pt x="2397" y="99"/>
                </a:lnTo>
                <a:lnTo>
                  <a:pt x="2399" y="99"/>
                </a:lnTo>
                <a:lnTo>
                  <a:pt x="2401" y="97"/>
                </a:lnTo>
                <a:lnTo>
                  <a:pt x="2401" y="95"/>
                </a:lnTo>
                <a:lnTo>
                  <a:pt x="2401" y="95"/>
                </a:lnTo>
                <a:lnTo>
                  <a:pt x="2397" y="92"/>
                </a:lnTo>
                <a:lnTo>
                  <a:pt x="2399" y="90"/>
                </a:lnTo>
                <a:lnTo>
                  <a:pt x="2401" y="90"/>
                </a:lnTo>
                <a:lnTo>
                  <a:pt x="2408" y="90"/>
                </a:lnTo>
                <a:lnTo>
                  <a:pt x="2414" y="90"/>
                </a:lnTo>
                <a:lnTo>
                  <a:pt x="2418" y="88"/>
                </a:lnTo>
                <a:lnTo>
                  <a:pt x="2426" y="84"/>
                </a:lnTo>
                <a:lnTo>
                  <a:pt x="2431" y="80"/>
                </a:lnTo>
                <a:lnTo>
                  <a:pt x="2441" y="76"/>
                </a:lnTo>
                <a:lnTo>
                  <a:pt x="2443" y="76"/>
                </a:lnTo>
                <a:lnTo>
                  <a:pt x="2443" y="76"/>
                </a:lnTo>
                <a:lnTo>
                  <a:pt x="2441" y="74"/>
                </a:lnTo>
                <a:lnTo>
                  <a:pt x="2437" y="71"/>
                </a:lnTo>
                <a:lnTo>
                  <a:pt x="2431" y="69"/>
                </a:lnTo>
                <a:lnTo>
                  <a:pt x="2428" y="67"/>
                </a:lnTo>
                <a:lnTo>
                  <a:pt x="2420" y="67"/>
                </a:lnTo>
                <a:lnTo>
                  <a:pt x="2410" y="63"/>
                </a:lnTo>
                <a:lnTo>
                  <a:pt x="2401" y="63"/>
                </a:lnTo>
                <a:lnTo>
                  <a:pt x="2387" y="63"/>
                </a:lnTo>
                <a:lnTo>
                  <a:pt x="2384" y="63"/>
                </a:lnTo>
                <a:lnTo>
                  <a:pt x="2382" y="63"/>
                </a:lnTo>
                <a:lnTo>
                  <a:pt x="2376" y="65"/>
                </a:lnTo>
                <a:lnTo>
                  <a:pt x="2374" y="65"/>
                </a:lnTo>
                <a:lnTo>
                  <a:pt x="2372" y="65"/>
                </a:lnTo>
                <a:lnTo>
                  <a:pt x="2370" y="65"/>
                </a:lnTo>
                <a:lnTo>
                  <a:pt x="2368" y="69"/>
                </a:lnTo>
                <a:lnTo>
                  <a:pt x="2361" y="71"/>
                </a:lnTo>
                <a:lnTo>
                  <a:pt x="2359" y="76"/>
                </a:lnTo>
                <a:lnTo>
                  <a:pt x="2357" y="76"/>
                </a:lnTo>
                <a:lnTo>
                  <a:pt x="2355" y="78"/>
                </a:lnTo>
                <a:lnTo>
                  <a:pt x="2351" y="76"/>
                </a:lnTo>
                <a:lnTo>
                  <a:pt x="2347" y="76"/>
                </a:lnTo>
                <a:lnTo>
                  <a:pt x="2345" y="76"/>
                </a:lnTo>
                <a:lnTo>
                  <a:pt x="2340" y="74"/>
                </a:lnTo>
                <a:lnTo>
                  <a:pt x="2336" y="74"/>
                </a:lnTo>
                <a:lnTo>
                  <a:pt x="2330" y="74"/>
                </a:lnTo>
                <a:lnTo>
                  <a:pt x="2330" y="69"/>
                </a:lnTo>
                <a:lnTo>
                  <a:pt x="2324" y="69"/>
                </a:lnTo>
                <a:lnTo>
                  <a:pt x="2317" y="71"/>
                </a:lnTo>
                <a:lnTo>
                  <a:pt x="2307" y="80"/>
                </a:lnTo>
                <a:lnTo>
                  <a:pt x="2305" y="82"/>
                </a:lnTo>
                <a:lnTo>
                  <a:pt x="2301" y="84"/>
                </a:lnTo>
                <a:lnTo>
                  <a:pt x="2296" y="84"/>
                </a:lnTo>
                <a:lnTo>
                  <a:pt x="2290" y="88"/>
                </a:lnTo>
                <a:lnTo>
                  <a:pt x="2288" y="90"/>
                </a:lnTo>
                <a:lnTo>
                  <a:pt x="2278" y="95"/>
                </a:lnTo>
                <a:lnTo>
                  <a:pt x="2276" y="95"/>
                </a:lnTo>
                <a:lnTo>
                  <a:pt x="2276" y="97"/>
                </a:lnTo>
                <a:lnTo>
                  <a:pt x="2273" y="99"/>
                </a:lnTo>
                <a:lnTo>
                  <a:pt x="2271" y="99"/>
                </a:lnTo>
                <a:lnTo>
                  <a:pt x="2271" y="97"/>
                </a:lnTo>
                <a:lnTo>
                  <a:pt x="2273" y="92"/>
                </a:lnTo>
                <a:lnTo>
                  <a:pt x="2280" y="88"/>
                </a:lnTo>
                <a:lnTo>
                  <a:pt x="2284" y="86"/>
                </a:lnTo>
                <a:lnTo>
                  <a:pt x="2290" y="82"/>
                </a:lnTo>
                <a:lnTo>
                  <a:pt x="2292" y="80"/>
                </a:lnTo>
                <a:lnTo>
                  <a:pt x="2296" y="76"/>
                </a:lnTo>
                <a:lnTo>
                  <a:pt x="2301" y="71"/>
                </a:lnTo>
                <a:lnTo>
                  <a:pt x="2301" y="67"/>
                </a:lnTo>
                <a:lnTo>
                  <a:pt x="2301" y="63"/>
                </a:lnTo>
                <a:lnTo>
                  <a:pt x="2303" y="61"/>
                </a:lnTo>
                <a:lnTo>
                  <a:pt x="2301" y="59"/>
                </a:lnTo>
                <a:lnTo>
                  <a:pt x="2301" y="57"/>
                </a:lnTo>
                <a:lnTo>
                  <a:pt x="2299" y="55"/>
                </a:lnTo>
                <a:lnTo>
                  <a:pt x="2294" y="55"/>
                </a:lnTo>
                <a:lnTo>
                  <a:pt x="2282" y="55"/>
                </a:lnTo>
                <a:lnTo>
                  <a:pt x="2276" y="55"/>
                </a:lnTo>
                <a:lnTo>
                  <a:pt x="2273" y="57"/>
                </a:lnTo>
                <a:lnTo>
                  <a:pt x="2271" y="57"/>
                </a:lnTo>
                <a:lnTo>
                  <a:pt x="2271" y="59"/>
                </a:lnTo>
                <a:lnTo>
                  <a:pt x="2269" y="61"/>
                </a:lnTo>
                <a:lnTo>
                  <a:pt x="2269" y="63"/>
                </a:lnTo>
                <a:lnTo>
                  <a:pt x="2267" y="65"/>
                </a:lnTo>
                <a:lnTo>
                  <a:pt x="2265" y="65"/>
                </a:lnTo>
                <a:lnTo>
                  <a:pt x="2257" y="67"/>
                </a:lnTo>
                <a:lnTo>
                  <a:pt x="2252" y="61"/>
                </a:lnTo>
                <a:lnTo>
                  <a:pt x="2244" y="57"/>
                </a:lnTo>
                <a:lnTo>
                  <a:pt x="2217" y="55"/>
                </a:lnTo>
                <a:lnTo>
                  <a:pt x="2204" y="55"/>
                </a:lnTo>
                <a:lnTo>
                  <a:pt x="2190" y="57"/>
                </a:lnTo>
                <a:lnTo>
                  <a:pt x="2179" y="59"/>
                </a:lnTo>
                <a:lnTo>
                  <a:pt x="2175" y="59"/>
                </a:lnTo>
                <a:lnTo>
                  <a:pt x="2175" y="55"/>
                </a:lnTo>
                <a:lnTo>
                  <a:pt x="2177" y="53"/>
                </a:lnTo>
                <a:lnTo>
                  <a:pt x="2179" y="50"/>
                </a:lnTo>
                <a:lnTo>
                  <a:pt x="2263" y="46"/>
                </a:lnTo>
                <a:lnTo>
                  <a:pt x="2273" y="46"/>
                </a:lnTo>
                <a:lnTo>
                  <a:pt x="2282" y="44"/>
                </a:lnTo>
                <a:lnTo>
                  <a:pt x="2288" y="40"/>
                </a:lnTo>
                <a:lnTo>
                  <a:pt x="2294" y="38"/>
                </a:lnTo>
                <a:lnTo>
                  <a:pt x="2296" y="36"/>
                </a:lnTo>
                <a:lnTo>
                  <a:pt x="2294" y="34"/>
                </a:lnTo>
                <a:lnTo>
                  <a:pt x="2294" y="34"/>
                </a:lnTo>
                <a:lnTo>
                  <a:pt x="2290" y="32"/>
                </a:lnTo>
                <a:lnTo>
                  <a:pt x="2282" y="30"/>
                </a:lnTo>
                <a:lnTo>
                  <a:pt x="2269" y="27"/>
                </a:lnTo>
                <a:lnTo>
                  <a:pt x="2265" y="27"/>
                </a:lnTo>
                <a:lnTo>
                  <a:pt x="2263" y="27"/>
                </a:lnTo>
                <a:lnTo>
                  <a:pt x="2261" y="25"/>
                </a:lnTo>
                <a:lnTo>
                  <a:pt x="2257" y="25"/>
                </a:lnTo>
                <a:lnTo>
                  <a:pt x="2252" y="25"/>
                </a:lnTo>
                <a:lnTo>
                  <a:pt x="2248" y="21"/>
                </a:lnTo>
                <a:lnTo>
                  <a:pt x="2244" y="15"/>
                </a:lnTo>
                <a:lnTo>
                  <a:pt x="2229" y="17"/>
                </a:lnTo>
                <a:lnTo>
                  <a:pt x="2217" y="19"/>
                </a:lnTo>
                <a:lnTo>
                  <a:pt x="2206" y="19"/>
                </a:lnTo>
                <a:lnTo>
                  <a:pt x="2200" y="19"/>
                </a:lnTo>
                <a:lnTo>
                  <a:pt x="2185" y="17"/>
                </a:lnTo>
                <a:lnTo>
                  <a:pt x="2173" y="17"/>
                </a:lnTo>
                <a:lnTo>
                  <a:pt x="2167" y="19"/>
                </a:lnTo>
                <a:lnTo>
                  <a:pt x="2152" y="21"/>
                </a:lnTo>
                <a:lnTo>
                  <a:pt x="2146" y="23"/>
                </a:lnTo>
                <a:lnTo>
                  <a:pt x="2143" y="21"/>
                </a:lnTo>
                <a:lnTo>
                  <a:pt x="2143" y="19"/>
                </a:lnTo>
                <a:lnTo>
                  <a:pt x="2152" y="19"/>
                </a:lnTo>
                <a:lnTo>
                  <a:pt x="2171" y="15"/>
                </a:lnTo>
                <a:lnTo>
                  <a:pt x="2208" y="15"/>
                </a:lnTo>
                <a:lnTo>
                  <a:pt x="2229" y="13"/>
                </a:lnTo>
                <a:lnTo>
                  <a:pt x="2231" y="13"/>
                </a:lnTo>
                <a:lnTo>
                  <a:pt x="2234" y="13"/>
                </a:lnTo>
                <a:lnTo>
                  <a:pt x="2231" y="11"/>
                </a:lnTo>
                <a:lnTo>
                  <a:pt x="2217" y="9"/>
                </a:lnTo>
                <a:lnTo>
                  <a:pt x="2206" y="6"/>
                </a:lnTo>
                <a:lnTo>
                  <a:pt x="2196" y="6"/>
                </a:lnTo>
                <a:lnTo>
                  <a:pt x="2196" y="6"/>
                </a:lnTo>
                <a:lnTo>
                  <a:pt x="2187" y="2"/>
                </a:lnTo>
                <a:lnTo>
                  <a:pt x="2173" y="0"/>
                </a:lnTo>
                <a:lnTo>
                  <a:pt x="2162" y="0"/>
                </a:lnTo>
                <a:lnTo>
                  <a:pt x="2129" y="0"/>
                </a:lnTo>
                <a:lnTo>
                  <a:pt x="2125" y="0"/>
                </a:lnTo>
                <a:lnTo>
                  <a:pt x="2118" y="2"/>
                </a:lnTo>
                <a:lnTo>
                  <a:pt x="2114" y="2"/>
                </a:lnTo>
                <a:lnTo>
                  <a:pt x="2110" y="2"/>
                </a:lnTo>
                <a:lnTo>
                  <a:pt x="2106" y="0"/>
                </a:lnTo>
                <a:lnTo>
                  <a:pt x="2102" y="0"/>
                </a:lnTo>
                <a:lnTo>
                  <a:pt x="2097" y="2"/>
                </a:lnTo>
                <a:lnTo>
                  <a:pt x="2093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4"/>
                </a:lnTo>
                <a:lnTo>
                  <a:pt x="2074" y="4"/>
                </a:lnTo>
                <a:lnTo>
                  <a:pt x="2070" y="4"/>
                </a:lnTo>
                <a:lnTo>
                  <a:pt x="2064" y="4"/>
                </a:lnTo>
                <a:lnTo>
                  <a:pt x="2062" y="4"/>
                </a:lnTo>
                <a:lnTo>
                  <a:pt x="2060" y="4"/>
                </a:lnTo>
                <a:lnTo>
                  <a:pt x="2058" y="6"/>
                </a:lnTo>
                <a:lnTo>
                  <a:pt x="2055" y="6"/>
                </a:lnTo>
                <a:lnTo>
                  <a:pt x="2055" y="6"/>
                </a:lnTo>
                <a:lnTo>
                  <a:pt x="2049" y="6"/>
                </a:lnTo>
                <a:lnTo>
                  <a:pt x="2047" y="6"/>
                </a:lnTo>
                <a:lnTo>
                  <a:pt x="2047" y="9"/>
                </a:lnTo>
                <a:lnTo>
                  <a:pt x="2047" y="9"/>
                </a:lnTo>
                <a:lnTo>
                  <a:pt x="2047" y="11"/>
                </a:lnTo>
                <a:lnTo>
                  <a:pt x="2049" y="13"/>
                </a:lnTo>
                <a:lnTo>
                  <a:pt x="2058" y="15"/>
                </a:lnTo>
                <a:lnTo>
                  <a:pt x="2058" y="15"/>
                </a:lnTo>
                <a:lnTo>
                  <a:pt x="2058" y="19"/>
                </a:lnTo>
                <a:lnTo>
                  <a:pt x="2058" y="19"/>
                </a:lnTo>
                <a:lnTo>
                  <a:pt x="2055" y="21"/>
                </a:lnTo>
                <a:lnTo>
                  <a:pt x="2055" y="21"/>
                </a:lnTo>
                <a:lnTo>
                  <a:pt x="2053" y="21"/>
                </a:lnTo>
                <a:lnTo>
                  <a:pt x="2043" y="15"/>
                </a:lnTo>
                <a:lnTo>
                  <a:pt x="2039" y="15"/>
                </a:lnTo>
                <a:lnTo>
                  <a:pt x="2035" y="13"/>
                </a:lnTo>
                <a:lnTo>
                  <a:pt x="2030" y="11"/>
                </a:lnTo>
                <a:lnTo>
                  <a:pt x="2024" y="9"/>
                </a:lnTo>
                <a:lnTo>
                  <a:pt x="2018" y="11"/>
                </a:lnTo>
                <a:lnTo>
                  <a:pt x="2014" y="15"/>
                </a:lnTo>
                <a:lnTo>
                  <a:pt x="2009" y="17"/>
                </a:lnTo>
                <a:lnTo>
                  <a:pt x="2005" y="17"/>
                </a:lnTo>
                <a:lnTo>
                  <a:pt x="2003" y="17"/>
                </a:lnTo>
                <a:lnTo>
                  <a:pt x="2001" y="17"/>
                </a:lnTo>
                <a:lnTo>
                  <a:pt x="1999" y="15"/>
                </a:lnTo>
                <a:lnTo>
                  <a:pt x="1995" y="13"/>
                </a:lnTo>
                <a:lnTo>
                  <a:pt x="1988" y="13"/>
                </a:lnTo>
                <a:lnTo>
                  <a:pt x="1984" y="13"/>
                </a:lnTo>
                <a:lnTo>
                  <a:pt x="1982" y="13"/>
                </a:lnTo>
                <a:lnTo>
                  <a:pt x="1967" y="17"/>
                </a:lnTo>
                <a:lnTo>
                  <a:pt x="1961" y="17"/>
                </a:lnTo>
                <a:lnTo>
                  <a:pt x="1955" y="19"/>
                </a:lnTo>
                <a:lnTo>
                  <a:pt x="1951" y="21"/>
                </a:lnTo>
                <a:lnTo>
                  <a:pt x="1942" y="19"/>
                </a:lnTo>
                <a:lnTo>
                  <a:pt x="1938" y="19"/>
                </a:lnTo>
                <a:lnTo>
                  <a:pt x="1934" y="23"/>
                </a:lnTo>
                <a:lnTo>
                  <a:pt x="1940" y="27"/>
                </a:lnTo>
                <a:lnTo>
                  <a:pt x="1942" y="27"/>
                </a:lnTo>
                <a:lnTo>
                  <a:pt x="1951" y="25"/>
                </a:lnTo>
                <a:lnTo>
                  <a:pt x="1955" y="25"/>
                </a:lnTo>
                <a:lnTo>
                  <a:pt x="1959" y="25"/>
                </a:lnTo>
                <a:lnTo>
                  <a:pt x="1967" y="27"/>
                </a:lnTo>
                <a:lnTo>
                  <a:pt x="2007" y="30"/>
                </a:lnTo>
                <a:lnTo>
                  <a:pt x="2009" y="30"/>
                </a:lnTo>
                <a:lnTo>
                  <a:pt x="2009" y="32"/>
                </a:lnTo>
                <a:lnTo>
                  <a:pt x="2001" y="34"/>
                </a:lnTo>
                <a:lnTo>
                  <a:pt x="1999" y="32"/>
                </a:lnTo>
                <a:lnTo>
                  <a:pt x="1999" y="32"/>
                </a:lnTo>
                <a:lnTo>
                  <a:pt x="1997" y="32"/>
                </a:lnTo>
                <a:lnTo>
                  <a:pt x="1991" y="32"/>
                </a:lnTo>
                <a:lnTo>
                  <a:pt x="1955" y="30"/>
                </a:lnTo>
                <a:lnTo>
                  <a:pt x="1951" y="30"/>
                </a:lnTo>
                <a:lnTo>
                  <a:pt x="1949" y="30"/>
                </a:lnTo>
                <a:lnTo>
                  <a:pt x="1949" y="32"/>
                </a:lnTo>
                <a:lnTo>
                  <a:pt x="1961" y="38"/>
                </a:lnTo>
                <a:lnTo>
                  <a:pt x="1965" y="40"/>
                </a:lnTo>
                <a:lnTo>
                  <a:pt x="1967" y="44"/>
                </a:lnTo>
                <a:lnTo>
                  <a:pt x="1965" y="46"/>
                </a:lnTo>
                <a:lnTo>
                  <a:pt x="1963" y="48"/>
                </a:lnTo>
                <a:lnTo>
                  <a:pt x="1961" y="53"/>
                </a:lnTo>
                <a:lnTo>
                  <a:pt x="1961" y="57"/>
                </a:lnTo>
                <a:lnTo>
                  <a:pt x="1961" y="59"/>
                </a:lnTo>
                <a:lnTo>
                  <a:pt x="1963" y="61"/>
                </a:lnTo>
                <a:lnTo>
                  <a:pt x="1963" y="61"/>
                </a:lnTo>
                <a:lnTo>
                  <a:pt x="1961" y="63"/>
                </a:lnTo>
                <a:lnTo>
                  <a:pt x="1959" y="65"/>
                </a:lnTo>
                <a:lnTo>
                  <a:pt x="1957" y="63"/>
                </a:lnTo>
                <a:lnTo>
                  <a:pt x="1951" y="63"/>
                </a:lnTo>
                <a:lnTo>
                  <a:pt x="1932" y="53"/>
                </a:lnTo>
                <a:lnTo>
                  <a:pt x="1921" y="50"/>
                </a:lnTo>
                <a:lnTo>
                  <a:pt x="1900" y="42"/>
                </a:lnTo>
                <a:lnTo>
                  <a:pt x="1884" y="40"/>
                </a:lnTo>
                <a:lnTo>
                  <a:pt x="1871" y="40"/>
                </a:lnTo>
                <a:lnTo>
                  <a:pt x="1869" y="40"/>
                </a:lnTo>
                <a:lnTo>
                  <a:pt x="1869" y="44"/>
                </a:lnTo>
                <a:lnTo>
                  <a:pt x="1873" y="48"/>
                </a:lnTo>
                <a:lnTo>
                  <a:pt x="1877" y="53"/>
                </a:lnTo>
                <a:lnTo>
                  <a:pt x="1888" y="57"/>
                </a:lnTo>
                <a:lnTo>
                  <a:pt x="1890" y="59"/>
                </a:lnTo>
                <a:lnTo>
                  <a:pt x="1888" y="61"/>
                </a:lnTo>
                <a:lnTo>
                  <a:pt x="1886" y="61"/>
                </a:lnTo>
                <a:lnTo>
                  <a:pt x="1877" y="59"/>
                </a:lnTo>
                <a:lnTo>
                  <a:pt x="1871" y="61"/>
                </a:lnTo>
                <a:lnTo>
                  <a:pt x="1863" y="57"/>
                </a:lnTo>
                <a:lnTo>
                  <a:pt x="1859" y="55"/>
                </a:lnTo>
                <a:lnTo>
                  <a:pt x="1844" y="46"/>
                </a:lnTo>
                <a:lnTo>
                  <a:pt x="1840" y="46"/>
                </a:lnTo>
                <a:lnTo>
                  <a:pt x="1838" y="48"/>
                </a:lnTo>
                <a:lnTo>
                  <a:pt x="1838" y="53"/>
                </a:lnTo>
                <a:lnTo>
                  <a:pt x="1842" y="55"/>
                </a:lnTo>
                <a:lnTo>
                  <a:pt x="1840" y="59"/>
                </a:lnTo>
                <a:lnTo>
                  <a:pt x="1840" y="61"/>
                </a:lnTo>
                <a:lnTo>
                  <a:pt x="1838" y="63"/>
                </a:lnTo>
                <a:lnTo>
                  <a:pt x="1835" y="65"/>
                </a:lnTo>
                <a:lnTo>
                  <a:pt x="1833" y="67"/>
                </a:lnTo>
                <a:lnTo>
                  <a:pt x="1831" y="69"/>
                </a:lnTo>
                <a:lnTo>
                  <a:pt x="1831" y="67"/>
                </a:lnTo>
                <a:lnTo>
                  <a:pt x="1831" y="65"/>
                </a:lnTo>
                <a:lnTo>
                  <a:pt x="1831" y="55"/>
                </a:lnTo>
                <a:lnTo>
                  <a:pt x="1829" y="50"/>
                </a:lnTo>
                <a:lnTo>
                  <a:pt x="1827" y="48"/>
                </a:lnTo>
                <a:lnTo>
                  <a:pt x="1825" y="46"/>
                </a:lnTo>
                <a:lnTo>
                  <a:pt x="1821" y="46"/>
                </a:lnTo>
                <a:lnTo>
                  <a:pt x="1817" y="44"/>
                </a:lnTo>
                <a:lnTo>
                  <a:pt x="1815" y="44"/>
                </a:lnTo>
                <a:lnTo>
                  <a:pt x="1806" y="46"/>
                </a:lnTo>
                <a:lnTo>
                  <a:pt x="1804" y="46"/>
                </a:lnTo>
                <a:lnTo>
                  <a:pt x="1802" y="48"/>
                </a:lnTo>
                <a:lnTo>
                  <a:pt x="1794" y="48"/>
                </a:lnTo>
                <a:lnTo>
                  <a:pt x="1787" y="48"/>
                </a:lnTo>
                <a:lnTo>
                  <a:pt x="1771" y="50"/>
                </a:lnTo>
                <a:lnTo>
                  <a:pt x="1758" y="53"/>
                </a:lnTo>
                <a:lnTo>
                  <a:pt x="1750" y="57"/>
                </a:lnTo>
                <a:lnTo>
                  <a:pt x="1750" y="57"/>
                </a:lnTo>
                <a:lnTo>
                  <a:pt x="1756" y="59"/>
                </a:lnTo>
                <a:lnTo>
                  <a:pt x="1760" y="61"/>
                </a:lnTo>
                <a:lnTo>
                  <a:pt x="1764" y="65"/>
                </a:lnTo>
                <a:lnTo>
                  <a:pt x="1771" y="69"/>
                </a:lnTo>
                <a:lnTo>
                  <a:pt x="1779" y="74"/>
                </a:lnTo>
                <a:lnTo>
                  <a:pt x="1783" y="76"/>
                </a:lnTo>
                <a:lnTo>
                  <a:pt x="1787" y="78"/>
                </a:lnTo>
                <a:lnTo>
                  <a:pt x="1787" y="78"/>
                </a:lnTo>
                <a:lnTo>
                  <a:pt x="1785" y="78"/>
                </a:lnTo>
                <a:lnTo>
                  <a:pt x="1783" y="78"/>
                </a:lnTo>
                <a:lnTo>
                  <a:pt x="1781" y="76"/>
                </a:lnTo>
                <a:lnTo>
                  <a:pt x="1775" y="74"/>
                </a:lnTo>
                <a:lnTo>
                  <a:pt x="1771" y="71"/>
                </a:lnTo>
                <a:lnTo>
                  <a:pt x="1766" y="69"/>
                </a:lnTo>
                <a:lnTo>
                  <a:pt x="1762" y="67"/>
                </a:lnTo>
                <a:lnTo>
                  <a:pt x="1754" y="63"/>
                </a:lnTo>
                <a:lnTo>
                  <a:pt x="1750" y="61"/>
                </a:lnTo>
                <a:lnTo>
                  <a:pt x="1743" y="61"/>
                </a:lnTo>
                <a:lnTo>
                  <a:pt x="1739" y="59"/>
                </a:lnTo>
                <a:lnTo>
                  <a:pt x="1737" y="59"/>
                </a:lnTo>
                <a:lnTo>
                  <a:pt x="1733" y="59"/>
                </a:lnTo>
                <a:lnTo>
                  <a:pt x="1727" y="61"/>
                </a:lnTo>
                <a:lnTo>
                  <a:pt x="1724" y="63"/>
                </a:lnTo>
                <a:lnTo>
                  <a:pt x="1720" y="65"/>
                </a:lnTo>
                <a:lnTo>
                  <a:pt x="1720" y="67"/>
                </a:lnTo>
                <a:lnTo>
                  <a:pt x="1722" y="69"/>
                </a:lnTo>
                <a:lnTo>
                  <a:pt x="1722" y="74"/>
                </a:lnTo>
                <a:lnTo>
                  <a:pt x="1722" y="78"/>
                </a:lnTo>
                <a:lnTo>
                  <a:pt x="1722" y="82"/>
                </a:lnTo>
                <a:lnTo>
                  <a:pt x="1720" y="84"/>
                </a:lnTo>
                <a:lnTo>
                  <a:pt x="1718" y="86"/>
                </a:lnTo>
                <a:lnTo>
                  <a:pt x="1716" y="86"/>
                </a:lnTo>
                <a:lnTo>
                  <a:pt x="1714" y="86"/>
                </a:lnTo>
                <a:lnTo>
                  <a:pt x="1712" y="86"/>
                </a:lnTo>
                <a:lnTo>
                  <a:pt x="1710" y="86"/>
                </a:lnTo>
                <a:lnTo>
                  <a:pt x="1706" y="84"/>
                </a:lnTo>
                <a:lnTo>
                  <a:pt x="1699" y="84"/>
                </a:lnTo>
                <a:lnTo>
                  <a:pt x="1697" y="84"/>
                </a:lnTo>
                <a:lnTo>
                  <a:pt x="1695" y="84"/>
                </a:lnTo>
                <a:lnTo>
                  <a:pt x="1691" y="86"/>
                </a:lnTo>
                <a:lnTo>
                  <a:pt x="1691" y="88"/>
                </a:lnTo>
                <a:lnTo>
                  <a:pt x="1693" y="92"/>
                </a:lnTo>
                <a:lnTo>
                  <a:pt x="1695" y="95"/>
                </a:lnTo>
                <a:lnTo>
                  <a:pt x="1695" y="95"/>
                </a:lnTo>
                <a:lnTo>
                  <a:pt x="1689" y="90"/>
                </a:lnTo>
                <a:lnTo>
                  <a:pt x="1687" y="90"/>
                </a:lnTo>
                <a:lnTo>
                  <a:pt x="1685" y="88"/>
                </a:lnTo>
                <a:lnTo>
                  <a:pt x="1683" y="88"/>
                </a:lnTo>
                <a:lnTo>
                  <a:pt x="1672" y="90"/>
                </a:lnTo>
                <a:lnTo>
                  <a:pt x="1670" y="92"/>
                </a:lnTo>
                <a:lnTo>
                  <a:pt x="1666" y="97"/>
                </a:lnTo>
                <a:lnTo>
                  <a:pt x="1662" y="99"/>
                </a:lnTo>
                <a:lnTo>
                  <a:pt x="1657" y="101"/>
                </a:lnTo>
                <a:lnTo>
                  <a:pt x="1655" y="103"/>
                </a:lnTo>
                <a:lnTo>
                  <a:pt x="1651" y="103"/>
                </a:lnTo>
                <a:lnTo>
                  <a:pt x="1649" y="103"/>
                </a:lnTo>
                <a:lnTo>
                  <a:pt x="1647" y="105"/>
                </a:lnTo>
                <a:lnTo>
                  <a:pt x="1643" y="107"/>
                </a:lnTo>
                <a:lnTo>
                  <a:pt x="1636" y="111"/>
                </a:lnTo>
                <a:lnTo>
                  <a:pt x="1636" y="111"/>
                </a:lnTo>
                <a:lnTo>
                  <a:pt x="1634" y="115"/>
                </a:lnTo>
                <a:lnTo>
                  <a:pt x="1634" y="118"/>
                </a:lnTo>
                <a:lnTo>
                  <a:pt x="1634" y="120"/>
                </a:lnTo>
                <a:lnTo>
                  <a:pt x="1636" y="120"/>
                </a:lnTo>
                <a:lnTo>
                  <a:pt x="1639" y="122"/>
                </a:lnTo>
                <a:lnTo>
                  <a:pt x="1639" y="122"/>
                </a:lnTo>
                <a:lnTo>
                  <a:pt x="1645" y="122"/>
                </a:lnTo>
                <a:lnTo>
                  <a:pt x="1647" y="122"/>
                </a:lnTo>
                <a:lnTo>
                  <a:pt x="1651" y="124"/>
                </a:lnTo>
                <a:lnTo>
                  <a:pt x="1655" y="124"/>
                </a:lnTo>
                <a:lnTo>
                  <a:pt x="1657" y="122"/>
                </a:lnTo>
                <a:lnTo>
                  <a:pt x="1659" y="122"/>
                </a:lnTo>
                <a:lnTo>
                  <a:pt x="1664" y="122"/>
                </a:lnTo>
                <a:lnTo>
                  <a:pt x="1666" y="122"/>
                </a:lnTo>
                <a:lnTo>
                  <a:pt x="1670" y="122"/>
                </a:lnTo>
                <a:lnTo>
                  <a:pt x="1672" y="120"/>
                </a:lnTo>
                <a:lnTo>
                  <a:pt x="1674" y="120"/>
                </a:lnTo>
                <a:lnTo>
                  <a:pt x="1676" y="120"/>
                </a:lnTo>
                <a:lnTo>
                  <a:pt x="1678" y="120"/>
                </a:lnTo>
                <a:lnTo>
                  <a:pt x="1678" y="122"/>
                </a:lnTo>
                <a:lnTo>
                  <a:pt x="1674" y="122"/>
                </a:lnTo>
                <a:lnTo>
                  <a:pt x="1672" y="122"/>
                </a:lnTo>
                <a:lnTo>
                  <a:pt x="1670" y="124"/>
                </a:lnTo>
                <a:lnTo>
                  <a:pt x="1668" y="126"/>
                </a:lnTo>
                <a:lnTo>
                  <a:pt x="1668" y="128"/>
                </a:lnTo>
                <a:lnTo>
                  <a:pt x="1666" y="132"/>
                </a:lnTo>
                <a:lnTo>
                  <a:pt x="1664" y="139"/>
                </a:lnTo>
                <a:lnTo>
                  <a:pt x="1662" y="143"/>
                </a:lnTo>
                <a:lnTo>
                  <a:pt x="1659" y="145"/>
                </a:lnTo>
                <a:lnTo>
                  <a:pt x="1657" y="147"/>
                </a:lnTo>
                <a:lnTo>
                  <a:pt x="1653" y="151"/>
                </a:lnTo>
                <a:lnTo>
                  <a:pt x="1651" y="153"/>
                </a:lnTo>
                <a:lnTo>
                  <a:pt x="1651" y="153"/>
                </a:lnTo>
                <a:lnTo>
                  <a:pt x="1649" y="153"/>
                </a:lnTo>
                <a:lnTo>
                  <a:pt x="1643" y="151"/>
                </a:lnTo>
                <a:lnTo>
                  <a:pt x="1632" y="153"/>
                </a:lnTo>
                <a:lnTo>
                  <a:pt x="1630" y="153"/>
                </a:lnTo>
                <a:lnTo>
                  <a:pt x="1626" y="153"/>
                </a:lnTo>
                <a:lnTo>
                  <a:pt x="1624" y="155"/>
                </a:lnTo>
                <a:lnTo>
                  <a:pt x="1622" y="155"/>
                </a:lnTo>
                <a:lnTo>
                  <a:pt x="1618" y="155"/>
                </a:lnTo>
                <a:lnTo>
                  <a:pt x="1611" y="157"/>
                </a:lnTo>
                <a:lnTo>
                  <a:pt x="1607" y="157"/>
                </a:lnTo>
                <a:lnTo>
                  <a:pt x="1607" y="159"/>
                </a:lnTo>
                <a:lnTo>
                  <a:pt x="1609" y="159"/>
                </a:lnTo>
                <a:lnTo>
                  <a:pt x="1609" y="162"/>
                </a:lnTo>
                <a:lnTo>
                  <a:pt x="1609" y="162"/>
                </a:lnTo>
                <a:lnTo>
                  <a:pt x="1595" y="164"/>
                </a:lnTo>
                <a:lnTo>
                  <a:pt x="1588" y="166"/>
                </a:lnTo>
                <a:lnTo>
                  <a:pt x="1584" y="166"/>
                </a:lnTo>
                <a:lnTo>
                  <a:pt x="1582" y="168"/>
                </a:lnTo>
                <a:lnTo>
                  <a:pt x="1580" y="168"/>
                </a:lnTo>
                <a:lnTo>
                  <a:pt x="1574" y="168"/>
                </a:lnTo>
                <a:lnTo>
                  <a:pt x="1571" y="168"/>
                </a:lnTo>
                <a:lnTo>
                  <a:pt x="1569" y="168"/>
                </a:lnTo>
                <a:lnTo>
                  <a:pt x="1565" y="170"/>
                </a:lnTo>
                <a:lnTo>
                  <a:pt x="1559" y="172"/>
                </a:lnTo>
                <a:lnTo>
                  <a:pt x="1557" y="172"/>
                </a:lnTo>
                <a:lnTo>
                  <a:pt x="1555" y="176"/>
                </a:lnTo>
                <a:lnTo>
                  <a:pt x="1555" y="176"/>
                </a:lnTo>
                <a:lnTo>
                  <a:pt x="1555" y="178"/>
                </a:lnTo>
                <a:lnTo>
                  <a:pt x="1557" y="178"/>
                </a:lnTo>
                <a:lnTo>
                  <a:pt x="1557" y="178"/>
                </a:lnTo>
                <a:lnTo>
                  <a:pt x="1553" y="183"/>
                </a:lnTo>
                <a:lnTo>
                  <a:pt x="1553" y="183"/>
                </a:lnTo>
                <a:lnTo>
                  <a:pt x="1557" y="185"/>
                </a:lnTo>
                <a:lnTo>
                  <a:pt x="1561" y="189"/>
                </a:lnTo>
                <a:lnTo>
                  <a:pt x="1563" y="189"/>
                </a:lnTo>
                <a:lnTo>
                  <a:pt x="1563" y="189"/>
                </a:lnTo>
                <a:lnTo>
                  <a:pt x="1569" y="191"/>
                </a:lnTo>
                <a:lnTo>
                  <a:pt x="1571" y="191"/>
                </a:lnTo>
                <a:lnTo>
                  <a:pt x="1574" y="193"/>
                </a:lnTo>
                <a:lnTo>
                  <a:pt x="1576" y="193"/>
                </a:lnTo>
                <a:lnTo>
                  <a:pt x="1580" y="195"/>
                </a:lnTo>
                <a:lnTo>
                  <a:pt x="1584" y="195"/>
                </a:lnTo>
                <a:lnTo>
                  <a:pt x="1584" y="193"/>
                </a:lnTo>
                <a:lnTo>
                  <a:pt x="1588" y="193"/>
                </a:lnTo>
                <a:lnTo>
                  <a:pt x="1592" y="193"/>
                </a:lnTo>
                <a:lnTo>
                  <a:pt x="1592" y="193"/>
                </a:lnTo>
                <a:lnTo>
                  <a:pt x="1590" y="193"/>
                </a:lnTo>
                <a:lnTo>
                  <a:pt x="1586" y="197"/>
                </a:lnTo>
                <a:lnTo>
                  <a:pt x="1586" y="197"/>
                </a:lnTo>
                <a:lnTo>
                  <a:pt x="1588" y="197"/>
                </a:lnTo>
                <a:lnTo>
                  <a:pt x="1592" y="199"/>
                </a:lnTo>
                <a:lnTo>
                  <a:pt x="1592" y="201"/>
                </a:lnTo>
                <a:lnTo>
                  <a:pt x="1595" y="201"/>
                </a:lnTo>
                <a:lnTo>
                  <a:pt x="1603" y="204"/>
                </a:lnTo>
                <a:lnTo>
                  <a:pt x="1605" y="204"/>
                </a:lnTo>
                <a:lnTo>
                  <a:pt x="1607" y="204"/>
                </a:lnTo>
                <a:lnTo>
                  <a:pt x="1609" y="204"/>
                </a:lnTo>
                <a:lnTo>
                  <a:pt x="1609" y="201"/>
                </a:lnTo>
                <a:lnTo>
                  <a:pt x="1611" y="201"/>
                </a:lnTo>
                <a:lnTo>
                  <a:pt x="1613" y="199"/>
                </a:lnTo>
                <a:lnTo>
                  <a:pt x="1615" y="199"/>
                </a:lnTo>
                <a:lnTo>
                  <a:pt x="1618" y="201"/>
                </a:lnTo>
                <a:lnTo>
                  <a:pt x="1620" y="201"/>
                </a:lnTo>
                <a:lnTo>
                  <a:pt x="1624" y="204"/>
                </a:lnTo>
                <a:lnTo>
                  <a:pt x="1628" y="204"/>
                </a:lnTo>
                <a:lnTo>
                  <a:pt x="1630" y="201"/>
                </a:lnTo>
                <a:lnTo>
                  <a:pt x="1634" y="199"/>
                </a:lnTo>
                <a:lnTo>
                  <a:pt x="1639" y="197"/>
                </a:lnTo>
                <a:lnTo>
                  <a:pt x="1641" y="197"/>
                </a:lnTo>
                <a:lnTo>
                  <a:pt x="1641" y="197"/>
                </a:lnTo>
                <a:lnTo>
                  <a:pt x="1645" y="199"/>
                </a:lnTo>
                <a:lnTo>
                  <a:pt x="1647" y="201"/>
                </a:lnTo>
                <a:lnTo>
                  <a:pt x="1647" y="204"/>
                </a:lnTo>
                <a:lnTo>
                  <a:pt x="1647" y="204"/>
                </a:lnTo>
                <a:lnTo>
                  <a:pt x="1645" y="206"/>
                </a:lnTo>
                <a:lnTo>
                  <a:pt x="1645" y="208"/>
                </a:lnTo>
                <a:lnTo>
                  <a:pt x="1647" y="210"/>
                </a:lnTo>
                <a:lnTo>
                  <a:pt x="1647" y="210"/>
                </a:lnTo>
                <a:lnTo>
                  <a:pt x="1641" y="208"/>
                </a:lnTo>
                <a:lnTo>
                  <a:pt x="1639" y="208"/>
                </a:lnTo>
                <a:lnTo>
                  <a:pt x="1630" y="208"/>
                </a:lnTo>
                <a:lnTo>
                  <a:pt x="1620" y="208"/>
                </a:lnTo>
                <a:lnTo>
                  <a:pt x="1613" y="208"/>
                </a:lnTo>
                <a:lnTo>
                  <a:pt x="1611" y="210"/>
                </a:lnTo>
                <a:lnTo>
                  <a:pt x="1609" y="212"/>
                </a:lnTo>
                <a:lnTo>
                  <a:pt x="1599" y="212"/>
                </a:lnTo>
                <a:lnTo>
                  <a:pt x="1584" y="212"/>
                </a:lnTo>
                <a:lnTo>
                  <a:pt x="1582" y="214"/>
                </a:lnTo>
                <a:lnTo>
                  <a:pt x="1580" y="214"/>
                </a:lnTo>
                <a:lnTo>
                  <a:pt x="1578" y="214"/>
                </a:lnTo>
                <a:lnTo>
                  <a:pt x="1578" y="216"/>
                </a:lnTo>
                <a:lnTo>
                  <a:pt x="1578" y="218"/>
                </a:lnTo>
                <a:lnTo>
                  <a:pt x="1580" y="218"/>
                </a:lnTo>
                <a:lnTo>
                  <a:pt x="1582" y="220"/>
                </a:lnTo>
                <a:lnTo>
                  <a:pt x="1582" y="220"/>
                </a:lnTo>
                <a:lnTo>
                  <a:pt x="1582" y="222"/>
                </a:lnTo>
                <a:lnTo>
                  <a:pt x="1582" y="222"/>
                </a:lnTo>
                <a:lnTo>
                  <a:pt x="1582" y="222"/>
                </a:lnTo>
                <a:lnTo>
                  <a:pt x="1584" y="224"/>
                </a:lnTo>
                <a:lnTo>
                  <a:pt x="1588" y="224"/>
                </a:lnTo>
                <a:lnTo>
                  <a:pt x="1590" y="222"/>
                </a:lnTo>
                <a:lnTo>
                  <a:pt x="1599" y="218"/>
                </a:lnTo>
                <a:lnTo>
                  <a:pt x="1599" y="220"/>
                </a:lnTo>
                <a:lnTo>
                  <a:pt x="1597" y="220"/>
                </a:lnTo>
                <a:lnTo>
                  <a:pt x="1595" y="222"/>
                </a:lnTo>
                <a:lnTo>
                  <a:pt x="1595" y="224"/>
                </a:lnTo>
                <a:lnTo>
                  <a:pt x="1597" y="224"/>
                </a:lnTo>
                <a:lnTo>
                  <a:pt x="1597" y="227"/>
                </a:lnTo>
                <a:lnTo>
                  <a:pt x="1599" y="227"/>
                </a:lnTo>
                <a:lnTo>
                  <a:pt x="1605" y="229"/>
                </a:lnTo>
                <a:lnTo>
                  <a:pt x="1611" y="229"/>
                </a:lnTo>
                <a:lnTo>
                  <a:pt x="1620" y="229"/>
                </a:lnTo>
                <a:lnTo>
                  <a:pt x="1622" y="229"/>
                </a:lnTo>
                <a:lnTo>
                  <a:pt x="1620" y="229"/>
                </a:lnTo>
                <a:lnTo>
                  <a:pt x="1620" y="231"/>
                </a:lnTo>
                <a:lnTo>
                  <a:pt x="1613" y="231"/>
                </a:lnTo>
                <a:lnTo>
                  <a:pt x="1609" y="231"/>
                </a:lnTo>
                <a:lnTo>
                  <a:pt x="1603" y="235"/>
                </a:lnTo>
                <a:lnTo>
                  <a:pt x="1601" y="237"/>
                </a:lnTo>
                <a:lnTo>
                  <a:pt x="1601" y="237"/>
                </a:lnTo>
                <a:lnTo>
                  <a:pt x="1603" y="239"/>
                </a:lnTo>
                <a:lnTo>
                  <a:pt x="1607" y="239"/>
                </a:lnTo>
                <a:lnTo>
                  <a:pt x="1611" y="243"/>
                </a:lnTo>
                <a:lnTo>
                  <a:pt x="1615" y="243"/>
                </a:lnTo>
                <a:lnTo>
                  <a:pt x="1618" y="245"/>
                </a:lnTo>
                <a:lnTo>
                  <a:pt x="1620" y="245"/>
                </a:lnTo>
                <a:lnTo>
                  <a:pt x="1641" y="250"/>
                </a:lnTo>
                <a:lnTo>
                  <a:pt x="1643" y="250"/>
                </a:lnTo>
                <a:lnTo>
                  <a:pt x="1639" y="248"/>
                </a:lnTo>
                <a:lnTo>
                  <a:pt x="1636" y="243"/>
                </a:lnTo>
                <a:lnTo>
                  <a:pt x="1636" y="243"/>
                </a:lnTo>
                <a:lnTo>
                  <a:pt x="1636" y="241"/>
                </a:lnTo>
                <a:lnTo>
                  <a:pt x="1639" y="241"/>
                </a:lnTo>
                <a:lnTo>
                  <a:pt x="1643" y="243"/>
                </a:lnTo>
                <a:lnTo>
                  <a:pt x="1643" y="243"/>
                </a:lnTo>
                <a:lnTo>
                  <a:pt x="1645" y="243"/>
                </a:lnTo>
                <a:lnTo>
                  <a:pt x="1647" y="243"/>
                </a:lnTo>
                <a:lnTo>
                  <a:pt x="1649" y="241"/>
                </a:lnTo>
                <a:lnTo>
                  <a:pt x="1653" y="241"/>
                </a:lnTo>
                <a:lnTo>
                  <a:pt x="1653" y="241"/>
                </a:lnTo>
                <a:lnTo>
                  <a:pt x="1655" y="241"/>
                </a:lnTo>
                <a:lnTo>
                  <a:pt x="1655" y="243"/>
                </a:lnTo>
                <a:lnTo>
                  <a:pt x="1657" y="243"/>
                </a:lnTo>
                <a:lnTo>
                  <a:pt x="1659" y="243"/>
                </a:lnTo>
                <a:lnTo>
                  <a:pt x="1662" y="243"/>
                </a:lnTo>
                <a:lnTo>
                  <a:pt x="1662" y="243"/>
                </a:lnTo>
                <a:lnTo>
                  <a:pt x="1666" y="243"/>
                </a:lnTo>
                <a:lnTo>
                  <a:pt x="1668" y="243"/>
                </a:lnTo>
                <a:lnTo>
                  <a:pt x="1670" y="241"/>
                </a:lnTo>
                <a:lnTo>
                  <a:pt x="1672" y="241"/>
                </a:lnTo>
                <a:lnTo>
                  <a:pt x="1674" y="239"/>
                </a:lnTo>
                <a:lnTo>
                  <a:pt x="1676" y="239"/>
                </a:lnTo>
                <a:lnTo>
                  <a:pt x="1676" y="239"/>
                </a:lnTo>
                <a:lnTo>
                  <a:pt x="1678" y="241"/>
                </a:lnTo>
                <a:lnTo>
                  <a:pt x="1680" y="241"/>
                </a:lnTo>
                <a:lnTo>
                  <a:pt x="1683" y="241"/>
                </a:lnTo>
                <a:lnTo>
                  <a:pt x="1687" y="239"/>
                </a:lnTo>
                <a:lnTo>
                  <a:pt x="1689" y="239"/>
                </a:lnTo>
                <a:lnTo>
                  <a:pt x="1691" y="237"/>
                </a:lnTo>
                <a:lnTo>
                  <a:pt x="1695" y="239"/>
                </a:lnTo>
                <a:lnTo>
                  <a:pt x="1697" y="241"/>
                </a:lnTo>
                <a:lnTo>
                  <a:pt x="1699" y="241"/>
                </a:lnTo>
                <a:lnTo>
                  <a:pt x="1701" y="241"/>
                </a:lnTo>
                <a:lnTo>
                  <a:pt x="1708" y="241"/>
                </a:lnTo>
                <a:lnTo>
                  <a:pt x="1714" y="243"/>
                </a:lnTo>
                <a:lnTo>
                  <a:pt x="1718" y="243"/>
                </a:lnTo>
                <a:lnTo>
                  <a:pt x="1720" y="243"/>
                </a:lnTo>
                <a:lnTo>
                  <a:pt x="1727" y="245"/>
                </a:lnTo>
                <a:lnTo>
                  <a:pt x="1737" y="248"/>
                </a:lnTo>
                <a:lnTo>
                  <a:pt x="1743" y="252"/>
                </a:lnTo>
                <a:lnTo>
                  <a:pt x="1747" y="252"/>
                </a:lnTo>
                <a:lnTo>
                  <a:pt x="1750" y="254"/>
                </a:lnTo>
                <a:lnTo>
                  <a:pt x="1752" y="256"/>
                </a:lnTo>
                <a:lnTo>
                  <a:pt x="1754" y="256"/>
                </a:lnTo>
                <a:lnTo>
                  <a:pt x="1758" y="256"/>
                </a:lnTo>
                <a:lnTo>
                  <a:pt x="1760" y="258"/>
                </a:lnTo>
                <a:lnTo>
                  <a:pt x="1762" y="260"/>
                </a:lnTo>
                <a:lnTo>
                  <a:pt x="1764" y="262"/>
                </a:lnTo>
                <a:lnTo>
                  <a:pt x="1764" y="264"/>
                </a:lnTo>
                <a:lnTo>
                  <a:pt x="1758" y="266"/>
                </a:lnTo>
                <a:lnTo>
                  <a:pt x="1760" y="266"/>
                </a:lnTo>
                <a:lnTo>
                  <a:pt x="1764" y="269"/>
                </a:lnTo>
                <a:lnTo>
                  <a:pt x="1764" y="271"/>
                </a:lnTo>
                <a:lnTo>
                  <a:pt x="1766" y="271"/>
                </a:lnTo>
                <a:lnTo>
                  <a:pt x="1768" y="275"/>
                </a:lnTo>
                <a:lnTo>
                  <a:pt x="1771" y="277"/>
                </a:lnTo>
                <a:lnTo>
                  <a:pt x="1777" y="279"/>
                </a:lnTo>
                <a:lnTo>
                  <a:pt x="1779" y="281"/>
                </a:lnTo>
                <a:lnTo>
                  <a:pt x="1781" y="281"/>
                </a:lnTo>
                <a:lnTo>
                  <a:pt x="1783" y="283"/>
                </a:lnTo>
                <a:lnTo>
                  <a:pt x="1783" y="285"/>
                </a:lnTo>
                <a:lnTo>
                  <a:pt x="1783" y="285"/>
                </a:lnTo>
                <a:lnTo>
                  <a:pt x="1785" y="287"/>
                </a:lnTo>
                <a:lnTo>
                  <a:pt x="1789" y="287"/>
                </a:lnTo>
                <a:lnTo>
                  <a:pt x="1794" y="292"/>
                </a:lnTo>
                <a:lnTo>
                  <a:pt x="1791" y="292"/>
                </a:lnTo>
                <a:lnTo>
                  <a:pt x="1789" y="292"/>
                </a:lnTo>
                <a:lnTo>
                  <a:pt x="1787" y="294"/>
                </a:lnTo>
                <a:lnTo>
                  <a:pt x="1785" y="294"/>
                </a:lnTo>
                <a:lnTo>
                  <a:pt x="1787" y="296"/>
                </a:lnTo>
                <a:lnTo>
                  <a:pt x="1787" y="296"/>
                </a:lnTo>
                <a:lnTo>
                  <a:pt x="1787" y="298"/>
                </a:lnTo>
                <a:lnTo>
                  <a:pt x="1785" y="300"/>
                </a:lnTo>
                <a:lnTo>
                  <a:pt x="1783" y="300"/>
                </a:lnTo>
                <a:lnTo>
                  <a:pt x="1781" y="302"/>
                </a:lnTo>
                <a:lnTo>
                  <a:pt x="1779" y="302"/>
                </a:lnTo>
                <a:lnTo>
                  <a:pt x="1779" y="302"/>
                </a:lnTo>
                <a:lnTo>
                  <a:pt x="1783" y="302"/>
                </a:lnTo>
                <a:lnTo>
                  <a:pt x="1787" y="302"/>
                </a:lnTo>
                <a:lnTo>
                  <a:pt x="1789" y="300"/>
                </a:lnTo>
                <a:lnTo>
                  <a:pt x="1791" y="300"/>
                </a:lnTo>
                <a:lnTo>
                  <a:pt x="1791" y="302"/>
                </a:lnTo>
                <a:lnTo>
                  <a:pt x="1794" y="302"/>
                </a:lnTo>
                <a:lnTo>
                  <a:pt x="1794" y="304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8"/>
                </a:lnTo>
                <a:lnTo>
                  <a:pt x="1798" y="308"/>
                </a:lnTo>
                <a:lnTo>
                  <a:pt x="1798" y="310"/>
                </a:lnTo>
                <a:lnTo>
                  <a:pt x="1798" y="313"/>
                </a:lnTo>
                <a:lnTo>
                  <a:pt x="1798" y="313"/>
                </a:lnTo>
                <a:lnTo>
                  <a:pt x="1798" y="313"/>
                </a:lnTo>
                <a:lnTo>
                  <a:pt x="1796" y="315"/>
                </a:lnTo>
                <a:lnTo>
                  <a:pt x="1796" y="317"/>
                </a:lnTo>
                <a:lnTo>
                  <a:pt x="1796" y="317"/>
                </a:lnTo>
                <a:lnTo>
                  <a:pt x="1796" y="319"/>
                </a:lnTo>
                <a:lnTo>
                  <a:pt x="1796" y="319"/>
                </a:lnTo>
                <a:lnTo>
                  <a:pt x="1798" y="319"/>
                </a:lnTo>
                <a:lnTo>
                  <a:pt x="1800" y="321"/>
                </a:lnTo>
                <a:lnTo>
                  <a:pt x="1800" y="321"/>
                </a:lnTo>
                <a:lnTo>
                  <a:pt x="1800" y="323"/>
                </a:lnTo>
                <a:lnTo>
                  <a:pt x="1802" y="323"/>
                </a:lnTo>
                <a:lnTo>
                  <a:pt x="1804" y="321"/>
                </a:lnTo>
                <a:lnTo>
                  <a:pt x="1806" y="323"/>
                </a:lnTo>
                <a:lnTo>
                  <a:pt x="1806" y="325"/>
                </a:lnTo>
                <a:lnTo>
                  <a:pt x="1806" y="325"/>
                </a:lnTo>
                <a:lnTo>
                  <a:pt x="1806" y="327"/>
                </a:lnTo>
                <a:lnTo>
                  <a:pt x="1804" y="329"/>
                </a:lnTo>
                <a:lnTo>
                  <a:pt x="1802" y="329"/>
                </a:lnTo>
                <a:lnTo>
                  <a:pt x="1800" y="329"/>
                </a:lnTo>
                <a:lnTo>
                  <a:pt x="1800" y="331"/>
                </a:lnTo>
                <a:lnTo>
                  <a:pt x="1802" y="333"/>
                </a:lnTo>
                <a:lnTo>
                  <a:pt x="1802" y="333"/>
                </a:lnTo>
                <a:lnTo>
                  <a:pt x="1802" y="333"/>
                </a:lnTo>
                <a:lnTo>
                  <a:pt x="1804" y="333"/>
                </a:lnTo>
                <a:lnTo>
                  <a:pt x="1806" y="333"/>
                </a:lnTo>
                <a:lnTo>
                  <a:pt x="1806" y="336"/>
                </a:lnTo>
                <a:lnTo>
                  <a:pt x="1808" y="336"/>
                </a:lnTo>
                <a:lnTo>
                  <a:pt x="1808" y="333"/>
                </a:lnTo>
                <a:lnTo>
                  <a:pt x="1810" y="333"/>
                </a:lnTo>
                <a:lnTo>
                  <a:pt x="1812" y="333"/>
                </a:lnTo>
                <a:lnTo>
                  <a:pt x="1815" y="336"/>
                </a:lnTo>
                <a:lnTo>
                  <a:pt x="1815" y="338"/>
                </a:lnTo>
                <a:lnTo>
                  <a:pt x="1815" y="338"/>
                </a:lnTo>
                <a:lnTo>
                  <a:pt x="1815" y="340"/>
                </a:lnTo>
                <a:lnTo>
                  <a:pt x="1815" y="340"/>
                </a:lnTo>
                <a:lnTo>
                  <a:pt x="1815" y="342"/>
                </a:lnTo>
                <a:lnTo>
                  <a:pt x="1815" y="344"/>
                </a:lnTo>
                <a:lnTo>
                  <a:pt x="1812" y="344"/>
                </a:lnTo>
                <a:lnTo>
                  <a:pt x="1810" y="346"/>
                </a:lnTo>
                <a:lnTo>
                  <a:pt x="1808" y="346"/>
                </a:lnTo>
                <a:lnTo>
                  <a:pt x="1804" y="346"/>
                </a:lnTo>
                <a:lnTo>
                  <a:pt x="1802" y="348"/>
                </a:lnTo>
                <a:lnTo>
                  <a:pt x="1802" y="348"/>
                </a:lnTo>
                <a:lnTo>
                  <a:pt x="1804" y="348"/>
                </a:lnTo>
                <a:lnTo>
                  <a:pt x="1806" y="350"/>
                </a:lnTo>
                <a:lnTo>
                  <a:pt x="1806" y="352"/>
                </a:lnTo>
                <a:lnTo>
                  <a:pt x="1802" y="352"/>
                </a:lnTo>
                <a:lnTo>
                  <a:pt x="1802" y="352"/>
                </a:lnTo>
                <a:lnTo>
                  <a:pt x="1802" y="354"/>
                </a:lnTo>
                <a:lnTo>
                  <a:pt x="1802" y="357"/>
                </a:lnTo>
                <a:lnTo>
                  <a:pt x="1806" y="354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2"/>
                </a:lnTo>
                <a:lnTo>
                  <a:pt x="1810" y="352"/>
                </a:lnTo>
                <a:lnTo>
                  <a:pt x="1806" y="357"/>
                </a:lnTo>
                <a:lnTo>
                  <a:pt x="1804" y="361"/>
                </a:lnTo>
                <a:lnTo>
                  <a:pt x="1802" y="367"/>
                </a:lnTo>
                <a:lnTo>
                  <a:pt x="1802" y="367"/>
                </a:lnTo>
                <a:lnTo>
                  <a:pt x="1802" y="369"/>
                </a:lnTo>
                <a:lnTo>
                  <a:pt x="1802" y="371"/>
                </a:lnTo>
                <a:lnTo>
                  <a:pt x="1802" y="373"/>
                </a:lnTo>
                <a:lnTo>
                  <a:pt x="1804" y="375"/>
                </a:lnTo>
                <a:lnTo>
                  <a:pt x="1806" y="375"/>
                </a:lnTo>
                <a:lnTo>
                  <a:pt x="1810" y="375"/>
                </a:lnTo>
                <a:lnTo>
                  <a:pt x="1815" y="378"/>
                </a:lnTo>
                <a:lnTo>
                  <a:pt x="1815" y="378"/>
                </a:lnTo>
                <a:lnTo>
                  <a:pt x="1821" y="378"/>
                </a:lnTo>
                <a:lnTo>
                  <a:pt x="1823" y="375"/>
                </a:lnTo>
                <a:lnTo>
                  <a:pt x="1823" y="375"/>
                </a:lnTo>
                <a:lnTo>
                  <a:pt x="1825" y="375"/>
                </a:lnTo>
                <a:lnTo>
                  <a:pt x="1827" y="373"/>
                </a:lnTo>
                <a:lnTo>
                  <a:pt x="1825" y="371"/>
                </a:lnTo>
                <a:lnTo>
                  <a:pt x="1825" y="369"/>
                </a:lnTo>
                <a:lnTo>
                  <a:pt x="1825" y="369"/>
                </a:lnTo>
                <a:lnTo>
                  <a:pt x="1827" y="369"/>
                </a:lnTo>
                <a:lnTo>
                  <a:pt x="1829" y="369"/>
                </a:lnTo>
                <a:lnTo>
                  <a:pt x="1829" y="367"/>
                </a:lnTo>
                <a:lnTo>
                  <a:pt x="1829" y="367"/>
                </a:lnTo>
                <a:lnTo>
                  <a:pt x="1831" y="365"/>
                </a:lnTo>
                <a:lnTo>
                  <a:pt x="1833" y="365"/>
                </a:lnTo>
                <a:lnTo>
                  <a:pt x="1833" y="363"/>
                </a:lnTo>
                <a:lnTo>
                  <a:pt x="1833" y="361"/>
                </a:lnTo>
                <a:lnTo>
                  <a:pt x="1831" y="359"/>
                </a:lnTo>
                <a:lnTo>
                  <a:pt x="1829" y="359"/>
                </a:lnTo>
                <a:lnTo>
                  <a:pt x="1829" y="357"/>
                </a:lnTo>
                <a:lnTo>
                  <a:pt x="1827" y="354"/>
                </a:lnTo>
                <a:lnTo>
                  <a:pt x="1827" y="354"/>
                </a:lnTo>
                <a:lnTo>
                  <a:pt x="1827" y="352"/>
                </a:lnTo>
                <a:lnTo>
                  <a:pt x="1827" y="352"/>
                </a:lnTo>
                <a:lnTo>
                  <a:pt x="1827" y="350"/>
                </a:lnTo>
                <a:lnTo>
                  <a:pt x="1831" y="350"/>
                </a:lnTo>
                <a:lnTo>
                  <a:pt x="1829" y="350"/>
                </a:lnTo>
                <a:lnTo>
                  <a:pt x="1829" y="352"/>
                </a:lnTo>
                <a:lnTo>
                  <a:pt x="1827" y="352"/>
                </a:lnTo>
                <a:lnTo>
                  <a:pt x="1829" y="357"/>
                </a:lnTo>
                <a:lnTo>
                  <a:pt x="1831" y="357"/>
                </a:lnTo>
                <a:lnTo>
                  <a:pt x="1831" y="359"/>
                </a:lnTo>
                <a:lnTo>
                  <a:pt x="1833" y="361"/>
                </a:lnTo>
                <a:lnTo>
                  <a:pt x="1835" y="363"/>
                </a:lnTo>
                <a:lnTo>
                  <a:pt x="1835" y="363"/>
                </a:lnTo>
                <a:lnTo>
                  <a:pt x="1835" y="365"/>
                </a:lnTo>
                <a:lnTo>
                  <a:pt x="1835" y="367"/>
                </a:lnTo>
                <a:lnTo>
                  <a:pt x="1838" y="365"/>
                </a:lnTo>
                <a:lnTo>
                  <a:pt x="1838" y="367"/>
                </a:lnTo>
                <a:lnTo>
                  <a:pt x="1835" y="369"/>
                </a:lnTo>
                <a:lnTo>
                  <a:pt x="1835" y="369"/>
                </a:lnTo>
                <a:lnTo>
                  <a:pt x="1833" y="369"/>
                </a:lnTo>
                <a:lnTo>
                  <a:pt x="1833" y="371"/>
                </a:lnTo>
                <a:lnTo>
                  <a:pt x="1833" y="371"/>
                </a:lnTo>
                <a:lnTo>
                  <a:pt x="1835" y="373"/>
                </a:lnTo>
                <a:lnTo>
                  <a:pt x="1838" y="373"/>
                </a:lnTo>
                <a:lnTo>
                  <a:pt x="1842" y="371"/>
                </a:lnTo>
                <a:lnTo>
                  <a:pt x="1844" y="369"/>
                </a:lnTo>
                <a:lnTo>
                  <a:pt x="1844" y="369"/>
                </a:lnTo>
                <a:lnTo>
                  <a:pt x="1852" y="371"/>
                </a:lnTo>
                <a:lnTo>
                  <a:pt x="1852" y="369"/>
                </a:lnTo>
                <a:lnTo>
                  <a:pt x="1856" y="369"/>
                </a:lnTo>
                <a:lnTo>
                  <a:pt x="1859" y="369"/>
                </a:lnTo>
                <a:lnTo>
                  <a:pt x="1859" y="369"/>
                </a:lnTo>
                <a:lnTo>
                  <a:pt x="1854" y="371"/>
                </a:lnTo>
                <a:lnTo>
                  <a:pt x="1844" y="373"/>
                </a:lnTo>
                <a:lnTo>
                  <a:pt x="1842" y="375"/>
                </a:lnTo>
                <a:lnTo>
                  <a:pt x="1842" y="375"/>
                </a:lnTo>
                <a:lnTo>
                  <a:pt x="1840" y="378"/>
                </a:lnTo>
                <a:lnTo>
                  <a:pt x="1838" y="378"/>
                </a:lnTo>
                <a:lnTo>
                  <a:pt x="1838" y="380"/>
                </a:lnTo>
                <a:lnTo>
                  <a:pt x="1840" y="382"/>
                </a:lnTo>
                <a:lnTo>
                  <a:pt x="1842" y="382"/>
                </a:lnTo>
                <a:lnTo>
                  <a:pt x="1844" y="382"/>
                </a:lnTo>
                <a:lnTo>
                  <a:pt x="1846" y="382"/>
                </a:lnTo>
                <a:lnTo>
                  <a:pt x="1848" y="382"/>
                </a:lnTo>
                <a:lnTo>
                  <a:pt x="1850" y="384"/>
                </a:lnTo>
                <a:lnTo>
                  <a:pt x="1854" y="384"/>
                </a:lnTo>
                <a:lnTo>
                  <a:pt x="1856" y="384"/>
                </a:lnTo>
                <a:lnTo>
                  <a:pt x="1863" y="384"/>
                </a:lnTo>
                <a:lnTo>
                  <a:pt x="1867" y="386"/>
                </a:lnTo>
                <a:lnTo>
                  <a:pt x="1869" y="386"/>
                </a:lnTo>
                <a:lnTo>
                  <a:pt x="1869" y="388"/>
                </a:lnTo>
                <a:lnTo>
                  <a:pt x="1867" y="388"/>
                </a:lnTo>
                <a:lnTo>
                  <a:pt x="1865" y="388"/>
                </a:lnTo>
                <a:lnTo>
                  <a:pt x="1861" y="386"/>
                </a:lnTo>
                <a:lnTo>
                  <a:pt x="1859" y="386"/>
                </a:lnTo>
                <a:lnTo>
                  <a:pt x="1859" y="386"/>
                </a:lnTo>
                <a:lnTo>
                  <a:pt x="1859" y="388"/>
                </a:lnTo>
                <a:lnTo>
                  <a:pt x="1863" y="388"/>
                </a:lnTo>
                <a:lnTo>
                  <a:pt x="1863" y="390"/>
                </a:lnTo>
                <a:lnTo>
                  <a:pt x="1865" y="390"/>
                </a:lnTo>
                <a:lnTo>
                  <a:pt x="1865" y="392"/>
                </a:lnTo>
                <a:lnTo>
                  <a:pt x="1865" y="394"/>
                </a:lnTo>
                <a:lnTo>
                  <a:pt x="1865" y="394"/>
                </a:lnTo>
                <a:lnTo>
                  <a:pt x="1865" y="398"/>
                </a:lnTo>
                <a:lnTo>
                  <a:pt x="1867" y="398"/>
                </a:lnTo>
                <a:lnTo>
                  <a:pt x="1869" y="401"/>
                </a:lnTo>
                <a:lnTo>
                  <a:pt x="1873" y="401"/>
                </a:lnTo>
                <a:lnTo>
                  <a:pt x="1873" y="403"/>
                </a:lnTo>
                <a:lnTo>
                  <a:pt x="1873" y="403"/>
                </a:lnTo>
                <a:lnTo>
                  <a:pt x="1871" y="403"/>
                </a:lnTo>
                <a:lnTo>
                  <a:pt x="1869" y="403"/>
                </a:lnTo>
                <a:lnTo>
                  <a:pt x="1863" y="403"/>
                </a:lnTo>
                <a:lnTo>
                  <a:pt x="1861" y="401"/>
                </a:lnTo>
                <a:lnTo>
                  <a:pt x="1859" y="401"/>
                </a:lnTo>
                <a:lnTo>
                  <a:pt x="1848" y="394"/>
                </a:lnTo>
                <a:lnTo>
                  <a:pt x="1846" y="394"/>
                </a:lnTo>
                <a:lnTo>
                  <a:pt x="1842" y="394"/>
                </a:lnTo>
                <a:lnTo>
                  <a:pt x="1838" y="392"/>
                </a:lnTo>
                <a:lnTo>
                  <a:pt x="1833" y="392"/>
                </a:lnTo>
                <a:lnTo>
                  <a:pt x="1833" y="392"/>
                </a:lnTo>
                <a:lnTo>
                  <a:pt x="1829" y="392"/>
                </a:lnTo>
                <a:lnTo>
                  <a:pt x="1827" y="392"/>
                </a:lnTo>
                <a:lnTo>
                  <a:pt x="1823" y="392"/>
                </a:lnTo>
                <a:lnTo>
                  <a:pt x="1821" y="392"/>
                </a:lnTo>
                <a:lnTo>
                  <a:pt x="1819" y="394"/>
                </a:lnTo>
                <a:lnTo>
                  <a:pt x="1819" y="394"/>
                </a:lnTo>
                <a:lnTo>
                  <a:pt x="1819" y="396"/>
                </a:lnTo>
                <a:lnTo>
                  <a:pt x="1821" y="398"/>
                </a:lnTo>
                <a:lnTo>
                  <a:pt x="1823" y="401"/>
                </a:lnTo>
                <a:lnTo>
                  <a:pt x="1825" y="403"/>
                </a:lnTo>
                <a:lnTo>
                  <a:pt x="1829" y="403"/>
                </a:lnTo>
                <a:lnTo>
                  <a:pt x="1835" y="405"/>
                </a:lnTo>
                <a:lnTo>
                  <a:pt x="1840" y="405"/>
                </a:lnTo>
                <a:lnTo>
                  <a:pt x="1844" y="407"/>
                </a:lnTo>
                <a:lnTo>
                  <a:pt x="1846" y="409"/>
                </a:lnTo>
                <a:lnTo>
                  <a:pt x="1850" y="411"/>
                </a:lnTo>
                <a:lnTo>
                  <a:pt x="1850" y="411"/>
                </a:lnTo>
                <a:lnTo>
                  <a:pt x="1861" y="413"/>
                </a:lnTo>
                <a:lnTo>
                  <a:pt x="1861" y="413"/>
                </a:lnTo>
                <a:lnTo>
                  <a:pt x="1863" y="413"/>
                </a:lnTo>
                <a:lnTo>
                  <a:pt x="1867" y="411"/>
                </a:lnTo>
                <a:lnTo>
                  <a:pt x="1867" y="411"/>
                </a:lnTo>
                <a:lnTo>
                  <a:pt x="1869" y="411"/>
                </a:lnTo>
                <a:lnTo>
                  <a:pt x="1871" y="413"/>
                </a:lnTo>
                <a:lnTo>
                  <a:pt x="1875" y="413"/>
                </a:lnTo>
                <a:lnTo>
                  <a:pt x="1877" y="411"/>
                </a:lnTo>
                <a:lnTo>
                  <a:pt x="1879" y="413"/>
                </a:lnTo>
                <a:lnTo>
                  <a:pt x="1879" y="413"/>
                </a:lnTo>
                <a:lnTo>
                  <a:pt x="1879" y="413"/>
                </a:lnTo>
                <a:lnTo>
                  <a:pt x="1877" y="413"/>
                </a:lnTo>
                <a:lnTo>
                  <a:pt x="1875" y="415"/>
                </a:lnTo>
                <a:lnTo>
                  <a:pt x="1877" y="417"/>
                </a:lnTo>
                <a:lnTo>
                  <a:pt x="1877" y="417"/>
                </a:lnTo>
                <a:lnTo>
                  <a:pt x="1877" y="419"/>
                </a:lnTo>
                <a:lnTo>
                  <a:pt x="1873" y="419"/>
                </a:lnTo>
                <a:lnTo>
                  <a:pt x="1871" y="422"/>
                </a:lnTo>
                <a:lnTo>
                  <a:pt x="1871" y="424"/>
                </a:lnTo>
                <a:lnTo>
                  <a:pt x="1871" y="426"/>
                </a:lnTo>
                <a:lnTo>
                  <a:pt x="1871" y="428"/>
                </a:lnTo>
                <a:lnTo>
                  <a:pt x="1869" y="432"/>
                </a:lnTo>
                <a:lnTo>
                  <a:pt x="1867" y="432"/>
                </a:lnTo>
                <a:lnTo>
                  <a:pt x="1871" y="432"/>
                </a:lnTo>
                <a:lnTo>
                  <a:pt x="1873" y="432"/>
                </a:lnTo>
                <a:lnTo>
                  <a:pt x="1875" y="432"/>
                </a:lnTo>
                <a:lnTo>
                  <a:pt x="1877" y="434"/>
                </a:lnTo>
                <a:lnTo>
                  <a:pt x="1879" y="434"/>
                </a:lnTo>
                <a:lnTo>
                  <a:pt x="1879" y="434"/>
                </a:lnTo>
                <a:lnTo>
                  <a:pt x="1877" y="434"/>
                </a:lnTo>
                <a:lnTo>
                  <a:pt x="1871" y="436"/>
                </a:lnTo>
                <a:lnTo>
                  <a:pt x="1867" y="434"/>
                </a:lnTo>
                <a:lnTo>
                  <a:pt x="1867" y="436"/>
                </a:lnTo>
                <a:lnTo>
                  <a:pt x="1867" y="440"/>
                </a:lnTo>
                <a:lnTo>
                  <a:pt x="1865" y="445"/>
                </a:lnTo>
                <a:lnTo>
                  <a:pt x="1867" y="445"/>
                </a:lnTo>
                <a:lnTo>
                  <a:pt x="1869" y="445"/>
                </a:lnTo>
                <a:lnTo>
                  <a:pt x="1871" y="443"/>
                </a:lnTo>
                <a:lnTo>
                  <a:pt x="1871" y="443"/>
                </a:lnTo>
                <a:lnTo>
                  <a:pt x="1869" y="447"/>
                </a:lnTo>
                <a:lnTo>
                  <a:pt x="1867" y="449"/>
                </a:lnTo>
                <a:lnTo>
                  <a:pt x="1867" y="449"/>
                </a:lnTo>
                <a:lnTo>
                  <a:pt x="1863" y="449"/>
                </a:lnTo>
                <a:lnTo>
                  <a:pt x="1861" y="451"/>
                </a:lnTo>
                <a:lnTo>
                  <a:pt x="1859" y="449"/>
                </a:lnTo>
                <a:lnTo>
                  <a:pt x="1850" y="447"/>
                </a:lnTo>
                <a:lnTo>
                  <a:pt x="1846" y="445"/>
                </a:lnTo>
                <a:lnTo>
                  <a:pt x="1842" y="447"/>
                </a:lnTo>
                <a:lnTo>
                  <a:pt x="1840" y="449"/>
                </a:lnTo>
                <a:lnTo>
                  <a:pt x="1838" y="453"/>
                </a:lnTo>
                <a:lnTo>
                  <a:pt x="1835" y="455"/>
                </a:lnTo>
                <a:lnTo>
                  <a:pt x="1833" y="455"/>
                </a:lnTo>
                <a:lnTo>
                  <a:pt x="1835" y="455"/>
                </a:lnTo>
                <a:lnTo>
                  <a:pt x="1838" y="455"/>
                </a:lnTo>
                <a:lnTo>
                  <a:pt x="1844" y="455"/>
                </a:lnTo>
                <a:lnTo>
                  <a:pt x="1844" y="457"/>
                </a:lnTo>
                <a:lnTo>
                  <a:pt x="1844" y="457"/>
                </a:lnTo>
                <a:lnTo>
                  <a:pt x="1848" y="457"/>
                </a:lnTo>
                <a:lnTo>
                  <a:pt x="1852" y="457"/>
                </a:lnTo>
                <a:lnTo>
                  <a:pt x="1856" y="457"/>
                </a:lnTo>
                <a:lnTo>
                  <a:pt x="1861" y="457"/>
                </a:lnTo>
                <a:lnTo>
                  <a:pt x="1863" y="455"/>
                </a:lnTo>
                <a:lnTo>
                  <a:pt x="1863" y="453"/>
                </a:lnTo>
                <a:lnTo>
                  <a:pt x="1863" y="453"/>
                </a:lnTo>
                <a:lnTo>
                  <a:pt x="1865" y="453"/>
                </a:lnTo>
                <a:lnTo>
                  <a:pt x="1865" y="453"/>
                </a:lnTo>
                <a:lnTo>
                  <a:pt x="1867" y="453"/>
                </a:lnTo>
                <a:lnTo>
                  <a:pt x="1865" y="455"/>
                </a:lnTo>
                <a:lnTo>
                  <a:pt x="1865" y="457"/>
                </a:lnTo>
                <a:lnTo>
                  <a:pt x="1863" y="457"/>
                </a:lnTo>
                <a:lnTo>
                  <a:pt x="1863" y="459"/>
                </a:lnTo>
                <a:lnTo>
                  <a:pt x="1863" y="459"/>
                </a:lnTo>
                <a:lnTo>
                  <a:pt x="1863" y="459"/>
                </a:lnTo>
                <a:lnTo>
                  <a:pt x="1861" y="461"/>
                </a:lnTo>
                <a:lnTo>
                  <a:pt x="1861" y="461"/>
                </a:lnTo>
                <a:lnTo>
                  <a:pt x="1859" y="461"/>
                </a:lnTo>
                <a:lnTo>
                  <a:pt x="1854" y="461"/>
                </a:lnTo>
                <a:lnTo>
                  <a:pt x="1848" y="459"/>
                </a:lnTo>
                <a:lnTo>
                  <a:pt x="1842" y="457"/>
                </a:lnTo>
                <a:lnTo>
                  <a:pt x="1840" y="457"/>
                </a:lnTo>
                <a:lnTo>
                  <a:pt x="1838" y="457"/>
                </a:lnTo>
                <a:lnTo>
                  <a:pt x="1838" y="459"/>
                </a:lnTo>
                <a:lnTo>
                  <a:pt x="1835" y="463"/>
                </a:lnTo>
                <a:lnTo>
                  <a:pt x="1831" y="468"/>
                </a:lnTo>
                <a:lnTo>
                  <a:pt x="1831" y="470"/>
                </a:lnTo>
                <a:lnTo>
                  <a:pt x="1831" y="470"/>
                </a:lnTo>
                <a:lnTo>
                  <a:pt x="1831" y="472"/>
                </a:lnTo>
                <a:lnTo>
                  <a:pt x="1829" y="474"/>
                </a:lnTo>
                <a:lnTo>
                  <a:pt x="1831" y="474"/>
                </a:lnTo>
                <a:lnTo>
                  <a:pt x="1833" y="474"/>
                </a:lnTo>
                <a:lnTo>
                  <a:pt x="1840" y="470"/>
                </a:lnTo>
                <a:lnTo>
                  <a:pt x="1842" y="470"/>
                </a:lnTo>
                <a:lnTo>
                  <a:pt x="1844" y="468"/>
                </a:lnTo>
                <a:lnTo>
                  <a:pt x="1846" y="468"/>
                </a:lnTo>
                <a:lnTo>
                  <a:pt x="1850" y="468"/>
                </a:lnTo>
                <a:lnTo>
                  <a:pt x="1852" y="468"/>
                </a:lnTo>
                <a:lnTo>
                  <a:pt x="1854" y="470"/>
                </a:lnTo>
                <a:lnTo>
                  <a:pt x="1859" y="470"/>
                </a:lnTo>
                <a:lnTo>
                  <a:pt x="1863" y="470"/>
                </a:lnTo>
                <a:lnTo>
                  <a:pt x="1865" y="468"/>
                </a:lnTo>
                <a:lnTo>
                  <a:pt x="1869" y="468"/>
                </a:lnTo>
                <a:lnTo>
                  <a:pt x="1871" y="468"/>
                </a:lnTo>
                <a:lnTo>
                  <a:pt x="1869" y="470"/>
                </a:lnTo>
                <a:lnTo>
                  <a:pt x="1867" y="470"/>
                </a:lnTo>
                <a:lnTo>
                  <a:pt x="1867" y="470"/>
                </a:lnTo>
                <a:lnTo>
                  <a:pt x="1873" y="474"/>
                </a:lnTo>
                <a:lnTo>
                  <a:pt x="1875" y="474"/>
                </a:lnTo>
                <a:lnTo>
                  <a:pt x="1873" y="476"/>
                </a:lnTo>
                <a:lnTo>
                  <a:pt x="1867" y="472"/>
                </a:lnTo>
                <a:lnTo>
                  <a:pt x="1863" y="472"/>
                </a:lnTo>
                <a:lnTo>
                  <a:pt x="1859" y="472"/>
                </a:lnTo>
                <a:lnTo>
                  <a:pt x="1856" y="472"/>
                </a:lnTo>
                <a:lnTo>
                  <a:pt x="1848" y="470"/>
                </a:lnTo>
                <a:lnTo>
                  <a:pt x="1846" y="470"/>
                </a:lnTo>
                <a:lnTo>
                  <a:pt x="1844" y="470"/>
                </a:lnTo>
                <a:lnTo>
                  <a:pt x="1840" y="472"/>
                </a:lnTo>
                <a:lnTo>
                  <a:pt x="1838" y="474"/>
                </a:lnTo>
                <a:lnTo>
                  <a:pt x="1833" y="474"/>
                </a:lnTo>
                <a:lnTo>
                  <a:pt x="1831" y="476"/>
                </a:lnTo>
                <a:lnTo>
                  <a:pt x="1829" y="478"/>
                </a:lnTo>
                <a:lnTo>
                  <a:pt x="1829" y="480"/>
                </a:lnTo>
                <a:lnTo>
                  <a:pt x="1827" y="484"/>
                </a:lnTo>
                <a:lnTo>
                  <a:pt x="1829" y="489"/>
                </a:lnTo>
                <a:lnTo>
                  <a:pt x="1831" y="489"/>
                </a:lnTo>
                <a:lnTo>
                  <a:pt x="1833" y="489"/>
                </a:lnTo>
                <a:lnTo>
                  <a:pt x="1835" y="489"/>
                </a:lnTo>
                <a:lnTo>
                  <a:pt x="1838" y="489"/>
                </a:lnTo>
                <a:lnTo>
                  <a:pt x="1842" y="491"/>
                </a:lnTo>
                <a:lnTo>
                  <a:pt x="1846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6" y="491"/>
                </a:lnTo>
                <a:lnTo>
                  <a:pt x="1840" y="491"/>
                </a:lnTo>
                <a:lnTo>
                  <a:pt x="1838" y="493"/>
                </a:lnTo>
                <a:lnTo>
                  <a:pt x="1838" y="495"/>
                </a:lnTo>
                <a:lnTo>
                  <a:pt x="1833" y="497"/>
                </a:lnTo>
                <a:lnTo>
                  <a:pt x="1833" y="497"/>
                </a:lnTo>
                <a:lnTo>
                  <a:pt x="1833" y="497"/>
                </a:lnTo>
                <a:lnTo>
                  <a:pt x="1831" y="499"/>
                </a:lnTo>
                <a:lnTo>
                  <a:pt x="1831" y="501"/>
                </a:lnTo>
                <a:lnTo>
                  <a:pt x="1831" y="503"/>
                </a:lnTo>
                <a:lnTo>
                  <a:pt x="1831" y="505"/>
                </a:lnTo>
                <a:lnTo>
                  <a:pt x="1831" y="508"/>
                </a:lnTo>
                <a:lnTo>
                  <a:pt x="1831" y="508"/>
                </a:lnTo>
                <a:lnTo>
                  <a:pt x="1833" y="508"/>
                </a:lnTo>
                <a:lnTo>
                  <a:pt x="1838" y="508"/>
                </a:lnTo>
                <a:lnTo>
                  <a:pt x="1840" y="508"/>
                </a:lnTo>
                <a:lnTo>
                  <a:pt x="1842" y="505"/>
                </a:lnTo>
                <a:lnTo>
                  <a:pt x="1842" y="505"/>
                </a:lnTo>
                <a:lnTo>
                  <a:pt x="1844" y="503"/>
                </a:lnTo>
                <a:lnTo>
                  <a:pt x="1848" y="501"/>
                </a:lnTo>
                <a:lnTo>
                  <a:pt x="1856" y="495"/>
                </a:lnTo>
                <a:lnTo>
                  <a:pt x="1859" y="493"/>
                </a:lnTo>
                <a:lnTo>
                  <a:pt x="1863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1" y="495"/>
                </a:lnTo>
                <a:lnTo>
                  <a:pt x="1859" y="495"/>
                </a:lnTo>
                <a:lnTo>
                  <a:pt x="1856" y="497"/>
                </a:lnTo>
                <a:lnTo>
                  <a:pt x="1856" y="497"/>
                </a:lnTo>
                <a:lnTo>
                  <a:pt x="1854" y="497"/>
                </a:lnTo>
                <a:lnTo>
                  <a:pt x="1854" y="499"/>
                </a:lnTo>
                <a:lnTo>
                  <a:pt x="1852" y="501"/>
                </a:lnTo>
                <a:lnTo>
                  <a:pt x="1850" y="501"/>
                </a:lnTo>
                <a:lnTo>
                  <a:pt x="1846" y="503"/>
                </a:lnTo>
                <a:lnTo>
                  <a:pt x="1840" y="508"/>
                </a:lnTo>
                <a:lnTo>
                  <a:pt x="1835" y="510"/>
                </a:lnTo>
                <a:lnTo>
                  <a:pt x="1833" y="510"/>
                </a:lnTo>
                <a:lnTo>
                  <a:pt x="1835" y="512"/>
                </a:lnTo>
                <a:lnTo>
                  <a:pt x="1835" y="512"/>
                </a:lnTo>
                <a:lnTo>
                  <a:pt x="1835" y="512"/>
                </a:lnTo>
                <a:lnTo>
                  <a:pt x="1838" y="512"/>
                </a:lnTo>
                <a:lnTo>
                  <a:pt x="1835" y="518"/>
                </a:lnTo>
                <a:lnTo>
                  <a:pt x="1838" y="522"/>
                </a:lnTo>
                <a:lnTo>
                  <a:pt x="1838" y="522"/>
                </a:lnTo>
                <a:lnTo>
                  <a:pt x="1840" y="522"/>
                </a:lnTo>
                <a:lnTo>
                  <a:pt x="1844" y="522"/>
                </a:lnTo>
                <a:lnTo>
                  <a:pt x="1846" y="524"/>
                </a:lnTo>
                <a:lnTo>
                  <a:pt x="1850" y="524"/>
                </a:lnTo>
                <a:lnTo>
                  <a:pt x="1854" y="522"/>
                </a:lnTo>
                <a:lnTo>
                  <a:pt x="1856" y="520"/>
                </a:lnTo>
                <a:lnTo>
                  <a:pt x="1859" y="518"/>
                </a:lnTo>
                <a:lnTo>
                  <a:pt x="1859" y="518"/>
                </a:lnTo>
                <a:lnTo>
                  <a:pt x="1863" y="516"/>
                </a:lnTo>
                <a:lnTo>
                  <a:pt x="1867" y="516"/>
                </a:lnTo>
                <a:lnTo>
                  <a:pt x="1867" y="516"/>
                </a:lnTo>
                <a:lnTo>
                  <a:pt x="1867" y="518"/>
                </a:lnTo>
                <a:lnTo>
                  <a:pt x="1865" y="518"/>
                </a:lnTo>
                <a:lnTo>
                  <a:pt x="1861" y="518"/>
                </a:lnTo>
                <a:lnTo>
                  <a:pt x="1859" y="520"/>
                </a:lnTo>
                <a:lnTo>
                  <a:pt x="1854" y="522"/>
                </a:lnTo>
                <a:lnTo>
                  <a:pt x="1852" y="524"/>
                </a:lnTo>
                <a:lnTo>
                  <a:pt x="1848" y="526"/>
                </a:lnTo>
                <a:lnTo>
                  <a:pt x="1848" y="526"/>
                </a:lnTo>
                <a:lnTo>
                  <a:pt x="1846" y="526"/>
                </a:lnTo>
                <a:lnTo>
                  <a:pt x="1848" y="528"/>
                </a:lnTo>
                <a:lnTo>
                  <a:pt x="1848" y="531"/>
                </a:lnTo>
                <a:lnTo>
                  <a:pt x="1848" y="531"/>
                </a:lnTo>
                <a:lnTo>
                  <a:pt x="1850" y="531"/>
                </a:lnTo>
                <a:lnTo>
                  <a:pt x="1850" y="533"/>
                </a:lnTo>
                <a:lnTo>
                  <a:pt x="1852" y="539"/>
                </a:lnTo>
                <a:lnTo>
                  <a:pt x="1852" y="543"/>
                </a:lnTo>
                <a:lnTo>
                  <a:pt x="1852" y="545"/>
                </a:lnTo>
                <a:lnTo>
                  <a:pt x="1852" y="549"/>
                </a:lnTo>
                <a:lnTo>
                  <a:pt x="1854" y="549"/>
                </a:lnTo>
                <a:lnTo>
                  <a:pt x="1854" y="552"/>
                </a:lnTo>
                <a:lnTo>
                  <a:pt x="1856" y="554"/>
                </a:lnTo>
                <a:lnTo>
                  <a:pt x="1856" y="554"/>
                </a:lnTo>
                <a:lnTo>
                  <a:pt x="1859" y="552"/>
                </a:lnTo>
                <a:lnTo>
                  <a:pt x="1859" y="549"/>
                </a:lnTo>
                <a:lnTo>
                  <a:pt x="1863" y="545"/>
                </a:lnTo>
                <a:lnTo>
                  <a:pt x="1863" y="543"/>
                </a:lnTo>
                <a:lnTo>
                  <a:pt x="1863" y="541"/>
                </a:lnTo>
                <a:lnTo>
                  <a:pt x="1865" y="541"/>
                </a:lnTo>
                <a:lnTo>
                  <a:pt x="1867" y="541"/>
                </a:lnTo>
                <a:lnTo>
                  <a:pt x="1867" y="541"/>
                </a:lnTo>
                <a:lnTo>
                  <a:pt x="1865" y="543"/>
                </a:lnTo>
                <a:lnTo>
                  <a:pt x="1869" y="543"/>
                </a:lnTo>
                <a:lnTo>
                  <a:pt x="1871" y="543"/>
                </a:lnTo>
                <a:lnTo>
                  <a:pt x="1871" y="541"/>
                </a:lnTo>
                <a:lnTo>
                  <a:pt x="1873" y="539"/>
                </a:lnTo>
                <a:lnTo>
                  <a:pt x="1873" y="539"/>
                </a:lnTo>
                <a:lnTo>
                  <a:pt x="1871" y="535"/>
                </a:lnTo>
                <a:lnTo>
                  <a:pt x="1871" y="533"/>
                </a:lnTo>
                <a:lnTo>
                  <a:pt x="1869" y="531"/>
                </a:lnTo>
                <a:lnTo>
                  <a:pt x="1869" y="531"/>
                </a:lnTo>
                <a:lnTo>
                  <a:pt x="1871" y="533"/>
                </a:lnTo>
                <a:lnTo>
                  <a:pt x="1871" y="535"/>
                </a:lnTo>
                <a:lnTo>
                  <a:pt x="1873" y="537"/>
                </a:lnTo>
                <a:lnTo>
                  <a:pt x="1873" y="537"/>
                </a:lnTo>
                <a:lnTo>
                  <a:pt x="1873" y="539"/>
                </a:lnTo>
                <a:lnTo>
                  <a:pt x="1875" y="541"/>
                </a:lnTo>
                <a:lnTo>
                  <a:pt x="1879" y="541"/>
                </a:lnTo>
                <a:lnTo>
                  <a:pt x="1879" y="541"/>
                </a:lnTo>
                <a:lnTo>
                  <a:pt x="1882" y="541"/>
                </a:lnTo>
                <a:lnTo>
                  <a:pt x="1882" y="545"/>
                </a:lnTo>
                <a:lnTo>
                  <a:pt x="1884" y="547"/>
                </a:lnTo>
                <a:lnTo>
                  <a:pt x="1884" y="547"/>
                </a:lnTo>
                <a:lnTo>
                  <a:pt x="1882" y="547"/>
                </a:lnTo>
                <a:lnTo>
                  <a:pt x="1879" y="543"/>
                </a:lnTo>
                <a:lnTo>
                  <a:pt x="1877" y="543"/>
                </a:lnTo>
                <a:lnTo>
                  <a:pt x="1875" y="543"/>
                </a:lnTo>
                <a:lnTo>
                  <a:pt x="1873" y="543"/>
                </a:lnTo>
                <a:lnTo>
                  <a:pt x="1871" y="543"/>
                </a:lnTo>
                <a:lnTo>
                  <a:pt x="1871" y="543"/>
                </a:lnTo>
                <a:lnTo>
                  <a:pt x="1871" y="545"/>
                </a:lnTo>
                <a:lnTo>
                  <a:pt x="1871" y="545"/>
                </a:lnTo>
                <a:lnTo>
                  <a:pt x="1867" y="545"/>
                </a:lnTo>
                <a:lnTo>
                  <a:pt x="1865" y="545"/>
                </a:lnTo>
                <a:lnTo>
                  <a:pt x="1863" y="547"/>
                </a:lnTo>
                <a:lnTo>
                  <a:pt x="1861" y="552"/>
                </a:lnTo>
                <a:lnTo>
                  <a:pt x="1859" y="554"/>
                </a:lnTo>
                <a:lnTo>
                  <a:pt x="1859" y="554"/>
                </a:lnTo>
                <a:lnTo>
                  <a:pt x="1861" y="556"/>
                </a:lnTo>
                <a:lnTo>
                  <a:pt x="1861" y="556"/>
                </a:lnTo>
                <a:lnTo>
                  <a:pt x="1863" y="556"/>
                </a:lnTo>
                <a:lnTo>
                  <a:pt x="1863" y="556"/>
                </a:lnTo>
                <a:lnTo>
                  <a:pt x="1865" y="556"/>
                </a:lnTo>
                <a:lnTo>
                  <a:pt x="1867" y="554"/>
                </a:lnTo>
                <a:lnTo>
                  <a:pt x="1873" y="554"/>
                </a:lnTo>
                <a:lnTo>
                  <a:pt x="1875" y="552"/>
                </a:lnTo>
                <a:lnTo>
                  <a:pt x="1877" y="552"/>
                </a:lnTo>
                <a:lnTo>
                  <a:pt x="1877" y="552"/>
                </a:lnTo>
                <a:lnTo>
                  <a:pt x="1875" y="554"/>
                </a:lnTo>
                <a:lnTo>
                  <a:pt x="1875" y="554"/>
                </a:lnTo>
                <a:lnTo>
                  <a:pt x="1877" y="554"/>
                </a:lnTo>
                <a:lnTo>
                  <a:pt x="1879" y="554"/>
                </a:lnTo>
                <a:lnTo>
                  <a:pt x="1877" y="554"/>
                </a:lnTo>
                <a:lnTo>
                  <a:pt x="1875" y="554"/>
                </a:lnTo>
                <a:lnTo>
                  <a:pt x="1873" y="556"/>
                </a:lnTo>
                <a:lnTo>
                  <a:pt x="1871" y="556"/>
                </a:lnTo>
                <a:lnTo>
                  <a:pt x="1865" y="558"/>
                </a:lnTo>
                <a:lnTo>
                  <a:pt x="1861" y="558"/>
                </a:lnTo>
                <a:lnTo>
                  <a:pt x="1863" y="560"/>
                </a:lnTo>
                <a:lnTo>
                  <a:pt x="1861" y="564"/>
                </a:lnTo>
                <a:lnTo>
                  <a:pt x="1863" y="566"/>
                </a:lnTo>
                <a:lnTo>
                  <a:pt x="1867" y="570"/>
                </a:lnTo>
                <a:lnTo>
                  <a:pt x="1869" y="575"/>
                </a:lnTo>
                <a:lnTo>
                  <a:pt x="1871" y="577"/>
                </a:lnTo>
                <a:lnTo>
                  <a:pt x="1871" y="579"/>
                </a:lnTo>
                <a:lnTo>
                  <a:pt x="1873" y="579"/>
                </a:lnTo>
                <a:lnTo>
                  <a:pt x="1875" y="581"/>
                </a:lnTo>
                <a:lnTo>
                  <a:pt x="1875" y="581"/>
                </a:lnTo>
                <a:lnTo>
                  <a:pt x="1875" y="583"/>
                </a:lnTo>
                <a:lnTo>
                  <a:pt x="1877" y="585"/>
                </a:lnTo>
                <a:lnTo>
                  <a:pt x="1877" y="585"/>
                </a:lnTo>
                <a:lnTo>
                  <a:pt x="1877" y="585"/>
                </a:lnTo>
                <a:lnTo>
                  <a:pt x="1882" y="581"/>
                </a:lnTo>
                <a:lnTo>
                  <a:pt x="1886" y="581"/>
                </a:lnTo>
                <a:lnTo>
                  <a:pt x="1882" y="583"/>
                </a:lnTo>
                <a:lnTo>
                  <a:pt x="1879" y="585"/>
                </a:lnTo>
                <a:lnTo>
                  <a:pt x="1879" y="587"/>
                </a:lnTo>
                <a:lnTo>
                  <a:pt x="1879" y="587"/>
                </a:lnTo>
                <a:lnTo>
                  <a:pt x="1879" y="591"/>
                </a:lnTo>
                <a:lnTo>
                  <a:pt x="1879" y="591"/>
                </a:lnTo>
                <a:lnTo>
                  <a:pt x="1879" y="593"/>
                </a:lnTo>
                <a:lnTo>
                  <a:pt x="1879" y="593"/>
                </a:lnTo>
                <a:lnTo>
                  <a:pt x="1882" y="593"/>
                </a:lnTo>
                <a:lnTo>
                  <a:pt x="1882" y="596"/>
                </a:lnTo>
                <a:lnTo>
                  <a:pt x="1884" y="596"/>
                </a:lnTo>
                <a:lnTo>
                  <a:pt x="1886" y="598"/>
                </a:lnTo>
                <a:lnTo>
                  <a:pt x="1888" y="598"/>
                </a:lnTo>
                <a:lnTo>
                  <a:pt x="1890" y="598"/>
                </a:lnTo>
                <a:lnTo>
                  <a:pt x="1888" y="600"/>
                </a:lnTo>
                <a:lnTo>
                  <a:pt x="1888" y="602"/>
                </a:lnTo>
                <a:lnTo>
                  <a:pt x="1888" y="602"/>
                </a:lnTo>
                <a:lnTo>
                  <a:pt x="1888" y="604"/>
                </a:lnTo>
                <a:lnTo>
                  <a:pt x="1892" y="604"/>
                </a:lnTo>
                <a:lnTo>
                  <a:pt x="1894" y="602"/>
                </a:lnTo>
                <a:lnTo>
                  <a:pt x="1894" y="602"/>
                </a:lnTo>
                <a:lnTo>
                  <a:pt x="1896" y="600"/>
                </a:lnTo>
                <a:lnTo>
                  <a:pt x="1898" y="602"/>
                </a:lnTo>
                <a:lnTo>
                  <a:pt x="1900" y="602"/>
                </a:lnTo>
                <a:lnTo>
                  <a:pt x="1896" y="602"/>
                </a:lnTo>
                <a:lnTo>
                  <a:pt x="1896" y="604"/>
                </a:lnTo>
                <a:lnTo>
                  <a:pt x="1896" y="604"/>
                </a:lnTo>
                <a:lnTo>
                  <a:pt x="1894" y="604"/>
                </a:lnTo>
                <a:lnTo>
                  <a:pt x="1892" y="606"/>
                </a:lnTo>
                <a:lnTo>
                  <a:pt x="1892" y="606"/>
                </a:lnTo>
                <a:lnTo>
                  <a:pt x="1894" y="608"/>
                </a:lnTo>
                <a:lnTo>
                  <a:pt x="1894" y="608"/>
                </a:lnTo>
                <a:lnTo>
                  <a:pt x="1894" y="610"/>
                </a:lnTo>
                <a:lnTo>
                  <a:pt x="1894" y="610"/>
                </a:lnTo>
                <a:lnTo>
                  <a:pt x="1894" y="612"/>
                </a:lnTo>
                <a:lnTo>
                  <a:pt x="1894" y="612"/>
                </a:lnTo>
                <a:lnTo>
                  <a:pt x="1894" y="612"/>
                </a:lnTo>
                <a:lnTo>
                  <a:pt x="1896" y="614"/>
                </a:lnTo>
                <a:lnTo>
                  <a:pt x="1898" y="617"/>
                </a:lnTo>
                <a:lnTo>
                  <a:pt x="1898" y="617"/>
                </a:lnTo>
                <a:lnTo>
                  <a:pt x="1898" y="619"/>
                </a:lnTo>
                <a:lnTo>
                  <a:pt x="1905" y="621"/>
                </a:lnTo>
                <a:lnTo>
                  <a:pt x="1905" y="621"/>
                </a:lnTo>
                <a:lnTo>
                  <a:pt x="1905" y="621"/>
                </a:lnTo>
                <a:lnTo>
                  <a:pt x="1907" y="621"/>
                </a:lnTo>
                <a:lnTo>
                  <a:pt x="1907" y="621"/>
                </a:lnTo>
                <a:lnTo>
                  <a:pt x="1907" y="623"/>
                </a:lnTo>
                <a:lnTo>
                  <a:pt x="1907" y="625"/>
                </a:lnTo>
                <a:lnTo>
                  <a:pt x="1909" y="625"/>
                </a:lnTo>
                <a:lnTo>
                  <a:pt x="1911" y="625"/>
                </a:lnTo>
                <a:lnTo>
                  <a:pt x="1915" y="625"/>
                </a:lnTo>
                <a:lnTo>
                  <a:pt x="1915" y="625"/>
                </a:lnTo>
                <a:lnTo>
                  <a:pt x="1913" y="627"/>
                </a:lnTo>
                <a:lnTo>
                  <a:pt x="1909" y="629"/>
                </a:lnTo>
                <a:lnTo>
                  <a:pt x="1909" y="629"/>
                </a:lnTo>
                <a:lnTo>
                  <a:pt x="1909" y="631"/>
                </a:lnTo>
                <a:lnTo>
                  <a:pt x="1911" y="631"/>
                </a:lnTo>
                <a:lnTo>
                  <a:pt x="1913" y="631"/>
                </a:lnTo>
                <a:lnTo>
                  <a:pt x="1915" y="631"/>
                </a:lnTo>
                <a:lnTo>
                  <a:pt x="1917" y="631"/>
                </a:lnTo>
                <a:lnTo>
                  <a:pt x="1915" y="629"/>
                </a:lnTo>
                <a:lnTo>
                  <a:pt x="1915" y="629"/>
                </a:lnTo>
                <a:lnTo>
                  <a:pt x="1917" y="629"/>
                </a:lnTo>
                <a:lnTo>
                  <a:pt x="1919" y="629"/>
                </a:lnTo>
                <a:lnTo>
                  <a:pt x="1919" y="629"/>
                </a:lnTo>
                <a:lnTo>
                  <a:pt x="1921" y="629"/>
                </a:lnTo>
                <a:lnTo>
                  <a:pt x="1923" y="629"/>
                </a:lnTo>
                <a:lnTo>
                  <a:pt x="1926" y="629"/>
                </a:lnTo>
                <a:lnTo>
                  <a:pt x="1928" y="629"/>
                </a:lnTo>
                <a:lnTo>
                  <a:pt x="1928" y="629"/>
                </a:lnTo>
                <a:lnTo>
                  <a:pt x="1930" y="629"/>
                </a:lnTo>
                <a:lnTo>
                  <a:pt x="1932" y="627"/>
                </a:lnTo>
                <a:lnTo>
                  <a:pt x="1932" y="627"/>
                </a:lnTo>
                <a:lnTo>
                  <a:pt x="1936" y="625"/>
                </a:lnTo>
                <a:lnTo>
                  <a:pt x="1940" y="623"/>
                </a:lnTo>
                <a:lnTo>
                  <a:pt x="1942" y="623"/>
                </a:lnTo>
                <a:lnTo>
                  <a:pt x="1942" y="621"/>
                </a:lnTo>
                <a:lnTo>
                  <a:pt x="1942" y="621"/>
                </a:lnTo>
                <a:lnTo>
                  <a:pt x="1942" y="621"/>
                </a:lnTo>
                <a:lnTo>
                  <a:pt x="1944" y="621"/>
                </a:lnTo>
                <a:lnTo>
                  <a:pt x="1942" y="623"/>
                </a:lnTo>
                <a:lnTo>
                  <a:pt x="1942" y="625"/>
                </a:lnTo>
                <a:lnTo>
                  <a:pt x="1940" y="625"/>
                </a:lnTo>
                <a:lnTo>
                  <a:pt x="1940" y="629"/>
                </a:lnTo>
                <a:lnTo>
                  <a:pt x="1940" y="633"/>
                </a:lnTo>
                <a:lnTo>
                  <a:pt x="1942" y="633"/>
                </a:lnTo>
                <a:lnTo>
                  <a:pt x="1942" y="633"/>
                </a:lnTo>
                <a:lnTo>
                  <a:pt x="1947" y="635"/>
                </a:lnTo>
                <a:lnTo>
                  <a:pt x="1947" y="635"/>
                </a:lnTo>
                <a:lnTo>
                  <a:pt x="1949" y="637"/>
                </a:lnTo>
                <a:lnTo>
                  <a:pt x="1951" y="637"/>
                </a:lnTo>
                <a:lnTo>
                  <a:pt x="1951" y="637"/>
                </a:lnTo>
                <a:lnTo>
                  <a:pt x="1955" y="635"/>
                </a:lnTo>
                <a:lnTo>
                  <a:pt x="1959" y="633"/>
                </a:lnTo>
                <a:lnTo>
                  <a:pt x="1959" y="633"/>
                </a:lnTo>
                <a:lnTo>
                  <a:pt x="1957" y="635"/>
                </a:lnTo>
                <a:lnTo>
                  <a:pt x="1957" y="637"/>
                </a:lnTo>
                <a:lnTo>
                  <a:pt x="1955" y="637"/>
                </a:lnTo>
                <a:lnTo>
                  <a:pt x="1953" y="640"/>
                </a:lnTo>
                <a:lnTo>
                  <a:pt x="1951" y="640"/>
                </a:lnTo>
                <a:lnTo>
                  <a:pt x="1951" y="640"/>
                </a:lnTo>
                <a:lnTo>
                  <a:pt x="1951" y="642"/>
                </a:lnTo>
                <a:lnTo>
                  <a:pt x="1959" y="646"/>
                </a:lnTo>
                <a:lnTo>
                  <a:pt x="1961" y="646"/>
                </a:lnTo>
                <a:lnTo>
                  <a:pt x="1963" y="646"/>
                </a:lnTo>
                <a:lnTo>
                  <a:pt x="1963" y="644"/>
                </a:lnTo>
                <a:lnTo>
                  <a:pt x="1965" y="642"/>
                </a:lnTo>
                <a:lnTo>
                  <a:pt x="1967" y="642"/>
                </a:lnTo>
                <a:lnTo>
                  <a:pt x="1967" y="642"/>
                </a:lnTo>
                <a:lnTo>
                  <a:pt x="1967" y="644"/>
                </a:lnTo>
                <a:lnTo>
                  <a:pt x="1965" y="646"/>
                </a:lnTo>
                <a:lnTo>
                  <a:pt x="1963" y="646"/>
                </a:lnTo>
                <a:lnTo>
                  <a:pt x="1963" y="648"/>
                </a:lnTo>
                <a:lnTo>
                  <a:pt x="1965" y="648"/>
                </a:lnTo>
                <a:lnTo>
                  <a:pt x="1965" y="648"/>
                </a:lnTo>
                <a:lnTo>
                  <a:pt x="1965" y="650"/>
                </a:lnTo>
                <a:lnTo>
                  <a:pt x="1967" y="648"/>
                </a:lnTo>
                <a:lnTo>
                  <a:pt x="1970" y="648"/>
                </a:lnTo>
                <a:lnTo>
                  <a:pt x="1970" y="650"/>
                </a:lnTo>
                <a:lnTo>
                  <a:pt x="1970" y="650"/>
                </a:lnTo>
                <a:lnTo>
                  <a:pt x="1972" y="650"/>
                </a:lnTo>
                <a:lnTo>
                  <a:pt x="1974" y="650"/>
                </a:lnTo>
                <a:lnTo>
                  <a:pt x="1974" y="650"/>
                </a:lnTo>
                <a:lnTo>
                  <a:pt x="1976" y="650"/>
                </a:lnTo>
                <a:lnTo>
                  <a:pt x="1974" y="648"/>
                </a:lnTo>
                <a:lnTo>
                  <a:pt x="1972" y="648"/>
                </a:lnTo>
                <a:lnTo>
                  <a:pt x="1972" y="646"/>
                </a:lnTo>
                <a:lnTo>
                  <a:pt x="1976" y="648"/>
                </a:lnTo>
                <a:lnTo>
                  <a:pt x="1976" y="648"/>
                </a:lnTo>
                <a:lnTo>
                  <a:pt x="1980" y="648"/>
                </a:lnTo>
                <a:lnTo>
                  <a:pt x="1982" y="648"/>
                </a:lnTo>
                <a:lnTo>
                  <a:pt x="1982" y="646"/>
                </a:lnTo>
                <a:lnTo>
                  <a:pt x="1982" y="642"/>
                </a:lnTo>
                <a:lnTo>
                  <a:pt x="1982" y="640"/>
                </a:lnTo>
                <a:lnTo>
                  <a:pt x="1982" y="640"/>
                </a:lnTo>
                <a:lnTo>
                  <a:pt x="1982" y="637"/>
                </a:lnTo>
                <a:lnTo>
                  <a:pt x="1980" y="637"/>
                </a:lnTo>
                <a:lnTo>
                  <a:pt x="1978" y="637"/>
                </a:lnTo>
                <a:lnTo>
                  <a:pt x="1976" y="635"/>
                </a:lnTo>
                <a:lnTo>
                  <a:pt x="1972" y="635"/>
                </a:lnTo>
                <a:lnTo>
                  <a:pt x="1972" y="635"/>
                </a:lnTo>
                <a:lnTo>
                  <a:pt x="1972" y="633"/>
                </a:lnTo>
                <a:lnTo>
                  <a:pt x="1974" y="633"/>
                </a:lnTo>
                <a:lnTo>
                  <a:pt x="1976" y="635"/>
                </a:lnTo>
                <a:lnTo>
                  <a:pt x="1980" y="635"/>
                </a:lnTo>
                <a:lnTo>
                  <a:pt x="1982" y="635"/>
                </a:lnTo>
                <a:lnTo>
                  <a:pt x="1982" y="635"/>
                </a:lnTo>
                <a:lnTo>
                  <a:pt x="1984" y="635"/>
                </a:lnTo>
                <a:lnTo>
                  <a:pt x="1988" y="631"/>
                </a:lnTo>
                <a:lnTo>
                  <a:pt x="1991" y="623"/>
                </a:lnTo>
                <a:lnTo>
                  <a:pt x="1993" y="617"/>
                </a:lnTo>
                <a:lnTo>
                  <a:pt x="1993" y="614"/>
                </a:lnTo>
                <a:lnTo>
                  <a:pt x="1995" y="612"/>
                </a:lnTo>
                <a:lnTo>
                  <a:pt x="1995" y="610"/>
                </a:lnTo>
                <a:lnTo>
                  <a:pt x="1991" y="610"/>
                </a:lnTo>
                <a:lnTo>
                  <a:pt x="1991" y="608"/>
                </a:lnTo>
                <a:lnTo>
                  <a:pt x="1995" y="608"/>
                </a:lnTo>
                <a:lnTo>
                  <a:pt x="1995" y="608"/>
                </a:lnTo>
                <a:lnTo>
                  <a:pt x="1997" y="606"/>
                </a:lnTo>
                <a:lnTo>
                  <a:pt x="1997" y="604"/>
                </a:lnTo>
                <a:lnTo>
                  <a:pt x="1997" y="604"/>
                </a:lnTo>
                <a:lnTo>
                  <a:pt x="1997" y="602"/>
                </a:lnTo>
                <a:lnTo>
                  <a:pt x="1995" y="600"/>
                </a:lnTo>
                <a:lnTo>
                  <a:pt x="1995" y="598"/>
                </a:lnTo>
                <a:lnTo>
                  <a:pt x="1997" y="596"/>
                </a:lnTo>
                <a:lnTo>
                  <a:pt x="1997" y="593"/>
                </a:lnTo>
                <a:lnTo>
                  <a:pt x="1995" y="593"/>
                </a:lnTo>
                <a:lnTo>
                  <a:pt x="1997" y="591"/>
                </a:lnTo>
                <a:lnTo>
                  <a:pt x="1997" y="591"/>
                </a:lnTo>
                <a:lnTo>
                  <a:pt x="1993" y="589"/>
                </a:lnTo>
                <a:lnTo>
                  <a:pt x="1988" y="589"/>
                </a:lnTo>
                <a:lnTo>
                  <a:pt x="1986" y="587"/>
                </a:lnTo>
                <a:lnTo>
                  <a:pt x="1986" y="587"/>
                </a:lnTo>
                <a:lnTo>
                  <a:pt x="1986" y="587"/>
                </a:lnTo>
                <a:lnTo>
                  <a:pt x="1988" y="587"/>
                </a:lnTo>
                <a:lnTo>
                  <a:pt x="1993" y="587"/>
                </a:lnTo>
                <a:lnTo>
                  <a:pt x="1995" y="587"/>
                </a:lnTo>
                <a:lnTo>
                  <a:pt x="1999" y="587"/>
                </a:lnTo>
                <a:lnTo>
                  <a:pt x="1999" y="587"/>
                </a:lnTo>
                <a:lnTo>
                  <a:pt x="2001" y="587"/>
                </a:lnTo>
                <a:lnTo>
                  <a:pt x="2003" y="583"/>
                </a:lnTo>
                <a:lnTo>
                  <a:pt x="2005" y="583"/>
                </a:lnTo>
                <a:lnTo>
                  <a:pt x="2005" y="581"/>
                </a:lnTo>
                <a:lnTo>
                  <a:pt x="2001" y="579"/>
                </a:lnTo>
                <a:lnTo>
                  <a:pt x="1999" y="579"/>
                </a:lnTo>
                <a:lnTo>
                  <a:pt x="1997" y="577"/>
                </a:lnTo>
                <a:lnTo>
                  <a:pt x="1997" y="577"/>
                </a:lnTo>
                <a:lnTo>
                  <a:pt x="1999" y="577"/>
                </a:lnTo>
                <a:lnTo>
                  <a:pt x="1999" y="577"/>
                </a:lnTo>
                <a:lnTo>
                  <a:pt x="2001" y="579"/>
                </a:lnTo>
                <a:lnTo>
                  <a:pt x="2005" y="579"/>
                </a:lnTo>
                <a:lnTo>
                  <a:pt x="2007" y="579"/>
                </a:lnTo>
                <a:lnTo>
                  <a:pt x="2007" y="579"/>
                </a:lnTo>
                <a:lnTo>
                  <a:pt x="2009" y="579"/>
                </a:lnTo>
                <a:lnTo>
                  <a:pt x="2011" y="577"/>
                </a:lnTo>
                <a:lnTo>
                  <a:pt x="2011" y="575"/>
                </a:lnTo>
                <a:lnTo>
                  <a:pt x="2011" y="575"/>
                </a:lnTo>
                <a:lnTo>
                  <a:pt x="2011" y="572"/>
                </a:lnTo>
                <a:lnTo>
                  <a:pt x="2014" y="572"/>
                </a:lnTo>
                <a:lnTo>
                  <a:pt x="2014" y="568"/>
                </a:lnTo>
                <a:lnTo>
                  <a:pt x="2016" y="570"/>
                </a:lnTo>
                <a:lnTo>
                  <a:pt x="2018" y="568"/>
                </a:lnTo>
                <a:lnTo>
                  <a:pt x="2018" y="566"/>
                </a:lnTo>
                <a:lnTo>
                  <a:pt x="2020" y="564"/>
                </a:lnTo>
                <a:lnTo>
                  <a:pt x="2020" y="564"/>
                </a:lnTo>
                <a:lnTo>
                  <a:pt x="2018" y="560"/>
                </a:lnTo>
                <a:lnTo>
                  <a:pt x="2020" y="556"/>
                </a:lnTo>
                <a:lnTo>
                  <a:pt x="2016" y="554"/>
                </a:lnTo>
                <a:lnTo>
                  <a:pt x="2014" y="554"/>
                </a:lnTo>
                <a:lnTo>
                  <a:pt x="2014" y="556"/>
                </a:lnTo>
                <a:lnTo>
                  <a:pt x="2011" y="554"/>
                </a:lnTo>
                <a:lnTo>
                  <a:pt x="2005" y="552"/>
                </a:lnTo>
                <a:lnTo>
                  <a:pt x="2011" y="552"/>
                </a:lnTo>
                <a:lnTo>
                  <a:pt x="2014" y="552"/>
                </a:lnTo>
                <a:lnTo>
                  <a:pt x="2014" y="554"/>
                </a:lnTo>
                <a:lnTo>
                  <a:pt x="2018" y="554"/>
                </a:lnTo>
                <a:lnTo>
                  <a:pt x="2018" y="552"/>
                </a:lnTo>
                <a:lnTo>
                  <a:pt x="2018" y="552"/>
                </a:lnTo>
                <a:lnTo>
                  <a:pt x="2022" y="549"/>
                </a:lnTo>
                <a:lnTo>
                  <a:pt x="2024" y="549"/>
                </a:lnTo>
                <a:lnTo>
                  <a:pt x="2026" y="547"/>
                </a:lnTo>
                <a:lnTo>
                  <a:pt x="2026" y="545"/>
                </a:lnTo>
                <a:lnTo>
                  <a:pt x="2024" y="545"/>
                </a:lnTo>
                <a:lnTo>
                  <a:pt x="2022" y="543"/>
                </a:lnTo>
                <a:lnTo>
                  <a:pt x="2020" y="539"/>
                </a:lnTo>
                <a:lnTo>
                  <a:pt x="2018" y="537"/>
                </a:lnTo>
                <a:lnTo>
                  <a:pt x="2016" y="539"/>
                </a:lnTo>
                <a:lnTo>
                  <a:pt x="2014" y="539"/>
                </a:lnTo>
                <a:lnTo>
                  <a:pt x="2014" y="535"/>
                </a:lnTo>
                <a:lnTo>
                  <a:pt x="2011" y="535"/>
                </a:lnTo>
                <a:lnTo>
                  <a:pt x="2011" y="533"/>
                </a:lnTo>
                <a:lnTo>
                  <a:pt x="2016" y="533"/>
                </a:lnTo>
                <a:lnTo>
                  <a:pt x="2018" y="533"/>
                </a:lnTo>
                <a:lnTo>
                  <a:pt x="2024" y="535"/>
                </a:lnTo>
                <a:lnTo>
                  <a:pt x="2028" y="533"/>
                </a:lnTo>
                <a:lnTo>
                  <a:pt x="2028" y="533"/>
                </a:lnTo>
                <a:lnTo>
                  <a:pt x="2032" y="528"/>
                </a:lnTo>
                <a:lnTo>
                  <a:pt x="2032" y="528"/>
                </a:lnTo>
                <a:lnTo>
                  <a:pt x="2035" y="526"/>
                </a:lnTo>
                <a:lnTo>
                  <a:pt x="2032" y="526"/>
                </a:lnTo>
                <a:lnTo>
                  <a:pt x="2026" y="522"/>
                </a:lnTo>
                <a:lnTo>
                  <a:pt x="2026" y="522"/>
                </a:lnTo>
                <a:lnTo>
                  <a:pt x="2028" y="522"/>
                </a:lnTo>
                <a:lnTo>
                  <a:pt x="2037" y="522"/>
                </a:lnTo>
                <a:lnTo>
                  <a:pt x="2041" y="520"/>
                </a:lnTo>
                <a:lnTo>
                  <a:pt x="2047" y="520"/>
                </a:lnTo>
                <a:lnTo>
                  <a:pt x="2053" y="518"/>
                </a:lnTo>
                <a:lnTo>
                  <a:pt x="2053" y="516"/>
                </a:lnTo>
                <a:lnTo>
                  <a:pt x="2053" y="516"/>
                </a:lnTo>
                <a:lnTo>
                  <a:pt x="2051" y="514"/>
                </a:lnTo>
                <a:lnTo>
                  <a:pt x="2049" y="512"/>
                </a:lnTo>
                <a:lnTo>
                  <a:pt x="2051" y="512"/>
                </a:lnTo>
                <a:lnTo>
                  <a:pt x="2055" y="514"/>
                </a:lnTo>
                <a:lnTo>
                  <a:pt x="2055" y="512"/>
                </a:lnTo>
                <a:lnTo>
                  <a:pt x="2058" y="508"/>
                </a:lnTo>
                <a:lnTo>
                  <a:pt x="2060" y="508"/>
                </a:lnTo>
                <a:lnTo>
                  <a:pt x="2062" y="505"/>
                </a:lnTo>
                <a:lnTo>
                  <a:pt x="2058" y="503"/>
                </a:lnTo>
                <a:lnTo>
                  <a:pt x="2055" y="503"/>
                </a:lnTo>
                <a:lnTo>
                  <a:pt x="2055" y="501"/>
                </a:lnTo>
                <a:lnTo>
                  <a:pt x="2060" y="503"/>
                </a:lnTo>
                <a:lnTo>
                  <a:pt x="2064" y="503"/>
                </a:lnTo>
                <a:lnTo>
                  <a:pt x="2068" y="503"/>
                </a:lnTo>
                <a:lnTo>
                  <a:pt x="2068" y="503"/>
                </a:lnTo>
                <a:lnTo>
                  <a:pt x="2064" y="508"/>
                </a:lnTo>
                <a:lnTo>
                  <a:pt x="2060" y="512"/>
                </a:lnTo>
                <a:lnTo>
                  <a:pt x="2060" y="514"/>
                </a:lnTo>
                <a:lnTo>
                  <a:pt x="2060" y="516"/>
                </a:lnTo>
                <a:lnTo>
                  <a:pt x="2060" y="516"/>
                </a:lnTo>
                <a:lnTo>
                  <a:pt x="2058" y="518"/>
                </a:lnTo>
                <a:lnTo>
                  <a:pt x="2058" y="520"/>
                </a:lnTo>
                <a:lnTo>
                  <a:pt x="2062" y="522"/>
                </a:lnTo>
                <a:lnTo>
                  <a:pt x="2062" y="520"/>
                </a:lnTo>
                <a:lnTo>
                  <a:pt x="2064" y="520"/>
                </a:lnTo>
                <a:lnTo>
                  <a:pt x="2066" y="520"/>
                </a:lnTo>
                <a:lnTo>
                  <a:pt x="2066" y="518"/>
                </a:lnTo>
                <a:lnTo>
                  <a:pt x="2068" y="516"/>
                </a:lnTo>
                <a:lnTo>
                  <a:pt x="2068" y="516"/>
                </a:lnTo>
                <a:lnTo>
                  <a:pt x="2070" y="514"/>
                </a:lnTo>
                <a:lnTo>
                  <a:pt x="2072" y="516"/>
                </a:lnTo>
                <a:lnTo>
                  <a:pt x="2072" y="516"/>
                </a:lnTo>
                <a:lnTo>
                  <a:pt x="2074" y="518"/>
                </a:lnTo>
                <a:lnTo>
                  <a:pt x="2076" y="516"/>
                </a:lnTo>
                <a:lnTo>
                  <a:pt x="2076" y="516"/>
                </a:lnTo>
                <a:lnTo>
                  <a:pt x="2076" y="516"/>
                </a:lnTo>
                <a:lnTo>
                  <a:pt x="2079" y="514"/>
                </a:lnTo>
                <a:lnTo>
                  <a:pt x="2079" y="512"/>
                </a:lnTo>
                <a:lnTo>
                  <a:pt x="2079" y="512"/>
                </a:lnTo>
                <a:lnTo>
                  <a:pt x="2081" y="512"/>
                </a:lnTo>
                <a:lnTo>
                  <a:pt x="2081" y="514"/>
                </a:lnTo>
                <a:lnTo>
                  <a:pt x="2081" y="516"/>
                </a:lnTo>
                <a:lnTo>
                  <a:pt x="2083" y="514"/>
                </a:lnTo>
                <a:lnTo>
                  <a:pt x="2085" y="512"/>
                </a:lnTo>
                <a:lnTo>
                  <a:pt x="2089" y="510"/>
                </a:lnTo>
                <a:lnTo>
                  <a:pt x="2091" y="510"/>
                </a:lnTo>
                <a:lnTo>
                  <a:pt x="2091" y="508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1"/>
                </a:lnTo>
                <a:lnTo>
                  <a:pt x="2089" y="501"/>
                </a:lnTo>
                <a:lnTo>
                  <a:pt x="2091" y="503"/>
                </a:lnTo>
                <a:lnTo>
                  <a:pt x="2091" y="503"/>
                </a:lnTo>
                <a:lnTo>
                  <a:pt x="2095" y="505"/>
                </a:lnTo>
                <a:lnTo>
                  <a:pt x="2097" y="505"/>
                </a:lnTo>
                <a:lnTo>
                  <a:pt x="2097" y="505"/>
                </a:lnTo>
                <a:lnTo>
                  <a:pt x="2099" y="505"/>
                </a:lnTo>
                <a:lnTo>
                  <a:pt x="2106" y="501"/>
                </a:lnTo>
                <a:lnTo>
                  <a:pt x="2106" y="501"/>
                </a:lnTo>
                <a:lnTo>
                  <a:pt x="2108" y="499"/>
                </a:lnTo>
                <a:lnTo>
                  <a:pt x="2108" y="497"/>
                </a:lnTo>
                <a:lnTo>
                  <a:pt x="2110" y="497"/>
                </a:lnTo>
                <a:lnTo>
                  <a:pt x="2110" y="497"/>
                </a:lnTo>
                <a:lnTo>
                  <a:pt x="2112" y="497"/>
                </a:lnTo>
                <a:lnTo>
                  <a:pt x="2112" y="495"/>
                </a:lnTo>
                <a:lnTo>
                  <a:pt x="2114" y="495"/>
                </a:lnTo>
                <a:lnTo>
                  <a:pt x="2116" y="489"/>
                </a:lnTo>
                <a:lnTo>
                  <a:pt x="2120" y="482"/>
                </a:lnTo>
                <a:lnTo>
                  <a:pt x="2123" y="482"/>
                </a:lnTo>
                <a:lnTo>
                  <a:pt x="2123" y="480"/>
                </a:lnTo>
                <a:lnTo>
                  <a:pt x="2123" y="478"/>
                </a:lnTo>
                <a:lnTo>
                  <a:pt x="2123" y="478"/>
                </a:lnTo>
                <a:lnTo>
                  <a:pt x="2123" y="478"/>
                </a:lnTo>
                <a:lnTo>
                  <a:pt x="2125" y="476"/>
                </a:lnTo>
                <a:lnTo>
                  <a:pt x="2125" y="476"/>
                </a:lnTo>
                <a:lnTo>
                  <a:pt x="2127" y="472"/>
                </a:lnTo>
                <a:lnTo>
                  <a:pt x="2129" y="472"/>
                </a:lnTo>
                <a:lnTo>
                  <a:pt x="2129" y="472"/>
                </a:lnTo>
                <a:lnTo>
                  <a:pt x="2131" y="470"/>
                </a:lnTo>
                <a:lnTo>
                  <a:pt x="2137" y="466"/>
                </a:lnTo>
                <a:lnTo>
                  <a:pt x="2139" y="466"/>
                </a:lnTo>
                <a:lnTo>
                  <a:pt x="2139" y="466"/>
                </a:lnTo>
                <a:lnTo>
                  <a:pt x="2141" y="463"/>
                </a:lnTo>
                <a:lnTo>
                  <a:pt x="2141" y="461"/>
                </a:lnTo>
                <a:lnTo>
                  <a:pt x="2141" y="459"/>
                </a:lnTo>
                <a:lnTo>
                  <a:pt x="2139" y="457"/>
                </a:lnTo>
                <a:lnTo>
                  <a:pt x="2139" y="457"/>
                </a:lnTo>
                <a:lnTo>
                  <a:pt x="2139" y="457"/>
                </a:lnTo>
                <a:lnTo>
                  <a:pt x="2141" y="457"/>
                </a:lnTo>
                <a:lnTo>
                  <a:pt x="2141" y="457"/>
                </a:lnTo>
                <a:lnTo>
                  <a:pt x="2141" y="455"/>
                </a:lnTo>
                <a:lnTo>
                  <a:pt x="2139" y="455"/>
                </a:lnTo>
                <a:lnTo>
                  <a:pt x="2139" y="453"/>
                </a:lnTo>
                <a:lnTo>
                  <a:pt x="2139" y="453"/>
                </a:lnTo>
                <a:lnTo>
                  <a:pt x="2141" y="453"/>
                </a:lnTo>
                <a:lnTo>
                  <a:pt x="2148" y="457"/>
                </a:lnTo>
                <a:lnTo>
                  <a:pt x="2152" y="459"/>
                </a:lnTo>
                <a:lnTo>
                  <a:pt x="2156" y="461"/>
                </a:lnTo>
                <a:lnTo>
                  <a:pt x="2158" y="461"/>
                </a:lnTo>
                <a:lnTo>
                  <a:pt x="2160" y="461"/>
                </a:lnTo>
                <a:lnTo>
                  <a:pt x="2164" y="459"/>
                </a:lnTo>
                <a:lnTo>
                  <a:pt x="2164" y="459"/>
                </a:lnTo>
                <a:lnTo>
                  <a:pt x="2162" y="457"/>
                </a:lnTo>
                <a:lnTo>
                  <a:pt x="2162" y="457"/>
                </a:lnTo>
                <a:lnTo>
                  <a:pt x="2169" y="459"/>
                </a:lnTo>
                <a:lnTo>
                  <a:pt x="2171" y="459"/>
                </a:lnTo>
                <a:lnTo>
                  <a:pt x="2173" y="457"/>
                </a:lnTo>
                <a:lnTo>
                  <a:pt x="2173" y="455"/>
                </a:lnTo>
                <a:lnTo>
                  <a:pt x="2175" y="455"/>
                </a:lnTo>
                <a:lnTo>
                  <a:pt x="2177" y="455"/>
                </a:lnTo>
                <a:lnTo>
                  <a:pt x="2181" y="455"/>
                </a:lnTo>
                <a:lnTo>
                  <a:pt x="2183" y="455"/>
                </a:lnTo>
                <a:lnTo>
                  <a:pt x="2185" y="455"/>
                </a:lnTo>
                <a:lnTo>
                  <a:pt x="2190" y="455"/>
                </a:lnTo>
                <a:lnTo>
                  <a:pt x="2196" y="453"/>
                </a:lnTo>
                <a:lnTo>
                  <a:pt x="2200" y="451"/>
                </a:lnTo>
                <a:lnTo>
                  <a:pt x="2204" y="451"/>
                </a:lnTo>
                <a:lnTo>
                  <a:pt x="2213" y="449"/>
                </a:lnTo>
                <a:lnTo>
                  <a:pt x="2215" y="449"/>
                </a:lnTo>
                <a:lnTo>
                  <a:pt x="2219" y="447"/>
                </a:lnTo>
                <a:lnTo>
                  <a:pt x="2221" y="447"/>
                </a:lnTo>
                <a:lnTo>
                  <a:pt x="2223" y="447"/>
                </a:lnTo>
                <a:lnTo>
                  <a:pt x="2225" y="447"/>
                </a:lnTo>
                <a:lnTo>
                  <a:pt x="2227" y="445"/>
                </a:lnTo>
                <a:lnTo>
                  <a:pt x="2229" y="445"/>
                </a:lnTo>
                <a:lnTo>
                  <a:pt x="2231" y="443"/>
                </a:lnTo>
                <a:lnTo>
                  <a:pt x="2236" y="440"/>
                </a:lnTo>
                <a:lnTo>
                  <a:pt x="2236" y="440"/>
                </a:lnTo>
                <a:lnTo>
                  <a:pt x="2236" y="440"/>
                </a:lnTo>
                <a:lnTo>
                  <a:pt x="2238" y="438"/>
                </a:lnTo>
                <a:lnTo>
                  <a:pt x="2238" y="436"/>
                </a:lnTo>
                <a:lnTo>
                  <a:pt x="2242" y="436"/>
                </a:lnTo>
                <a:lnTo>
                  <a:pt x="2244" y="434"/>
                </a:lnTo>
                <a:lnTo>
                  <a:pt x="2244" y="434"/>
                </a:lnTo>
                <a:lnTo>
                  <a:pt x="2242" y="432"/>
                </a:lnTo>
                <a:lnTo>
                  <a:pt x="2244" y="432"/>
                </a:lnTo>
                <a:lnTo>
                  <a:pt x="2248" y="430"/>
                </a:lnTo>
                <a:lnTo>
                  <a:pt x="2248" y="430"/>
                </a:lnTo>
                <a:lnTo>
                  <a:pt x="2252" y="428"/>
                </a:lnTo>
                <a:lnTo>
                  <a:pt x="2257" y="428"/>
                </a:lnTo>
                <a:close/>
                <a:moveTo>
                  <a:pt x="1886" y="1627"/>
                </a:moveTo>
                <a:lnTo>
                  <a:pt x="1882" y="1627"/>
                </a:lnTo>
                <a:lnTo>
                  <a:pt x="1879" y="1627"/>
                </a:lnTo>
                <a:lnTo>
                  <a:pt x="1877" y="1629"/>
                </a:lnTo>
                <a:lnTo>
                  <a:pt x="1877" y="1631"/>
                </a:lnTo>
                <a:lnTo>
                  <a:pt x="1879" y="1631"/>
                </a:lnTo>
                <a:lnTo>
                  <a:pt x="1882" y="1631"/>
                </a:lnTo>
                <a:lnTo>
                  <a:pt x="1884" y="1631"/>
                </a:lnTo>
                <a:lnTo>
                  <a:pt x="1884" y="1631"/>
                </a:lnTo>
                <a:lnTo>
                  <a:pt x="1886" y="1631"/>
                </a:lnTo>
                <a:lnTo>
                  <a:pt x="1888" y="1627"/>
                </a:lnTo>
                <a:lnTo>
                  <a:pt x="1888" y="1627"/>
                </a:lnTo>
                <a:lnTo>
                  <a:pt x="1886" y="1627"/>
                </a:lnTo>
                <a:close/>
                <a:moveTo>
                  <a:pt x="1882" y="1625"/>
                </a:moveTo>
                <a:lnTo>
                  <a:pt x="1884" y="1623"/>
                </a:lnTo>
                <a:lnTo>
                  <a:pt x="1884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79" y="1623"/>
                </a:lnTo>
                <a:lnTo>
                  <a:pt x="1879" y="1623"/>
                </a:lnTo>
                <a:lnTo>
                  <a:pt x="1879" y="1625"/>
                </a:lnTo>
                <a:lnTo>
                  <a:pt x="1879" y="1627"/>
                </a:lnTo>
                <a:lnTo>
                  <a:pt x="1882" y="1625"/>
                </a:lnTo>
                <a:close/>
                <a:moveTo>
                  <a:pt x="1877" y="1629"/>
                </a:moveTo>
                <a:lnTo>
                  <a:pt x="1879" y="1627"/>
                </a:lnTo>
                <a:lnTo>
                  <a:pt x="1877" y="1625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5"/>
                </a:lnTo>
                <a:lnTo>
                  <a:pt x="1877" y="1627"/>
                </a:lnTo>
                <a:lnTo>
                  <a:pt x="1875" y="1627"/>
                </a:lnTo>
                <a:lnTo>
                  <a:pt x="1875" y="1629"/>
                </a:lnTo>
                <a:lnTo>
                  <a:pt x="1875" y="1631"/>
                </a:lnTo>
                <a:lnTo>
                  <a:pt x="1877" y="1631"/>
                </a:lnTo>
                <a:lnTo>
                  <a:pt x="1877" y="1629"/>
                </a:lnTo>
                <a:close/>
                <a:moveTo>
                  <a:pt x="1890" y="1629"/>
                </a:moveTo>
                <a:lnTo>
                  <a:pt x="1890" y="1631"/>
                </a:lnTo>
                <a:lnTo>
                  <a:pt x="1888" y="1631"/>
                </a:lnTo>
                <a:lnTo>
                  <a:pt x="1886" y="1631"/>
                </a:lnTo>
                <a:lnTo>
                  <a:pt x="1886" y="1633"/>
                </a:lnTo>
                <a:lnTo>
                  <a:pt x="1888" y="1633"/>
                </a:lnTo>
                <a:lnTo>
                  <a:pt x="1892" y="1633"/>
                </a:lnTo>
                <a:lnTo>
                  <a:pt x="1892" y="1631"/>
                </a:lnTo>
                <a:lnTo>
                  <a:pt x="1892" y="1631"/>
                </a:lnTo>
                <a:lnTo>
                  <a:pt x="1892" y="1631"/>
                </a:lnTo>
                <a:lnTo>
                  <a:pt x="1890" y="1629"/>
                </a:lnTo>
                <a:close/>
                <a:moveTo>
                  <a:pt x="2156" y="1032"/>
                </a:moveTo>
                <a:lnTo>
                  <a:pt x="2154" y="1034"/>
                </a:lnTo>
                <a:lnTo>
                  <a:pt x="2154" y="1036"/>
                </a:lnTo>
                <a:lnTo>
                  <a:pt x="2154" y="1036"/>
                </a:lnTo>
                <a:lnTo>
                  <a:pt x="2156" y="1036"/>
                </a:lnTo>
                <a:lnTo>
                  <a:pt x="2156" y="1034"/>
                </a:lnTo>
                <a:lnTo>
                  <a:pt x="2156" y="1034"/>
                </a:lnTo>
                <a:lnTo>
                  <a:pt x="2156" y="1032"/>
                </a:lnTo>
                <a:close/>
                <a:moveTo>
                  <a:pt x="1963" y="1671"/>
                </a:moveTo>
                <a:lnTo>
                  <a:pt x="1961" y="1671"/>
                </a:lnTo>
                <a:lnTo>
                  <a:pt x="1961" y="1671"/>
                </a:lnTo>
                <a:lnTo>
                  <a:pt x="1961" y="1673"/>
                </a:lnTo>
                <a:lnTo>
                  <a:pt x="1961" y="1675"/>
                </a:lnTo>
                <a:lnTo>
                  <a:pt x="1963" y="1673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close/>
                <a:moveTo>
                  <a:pt x="2242" y="1063"/>
                </a:moveTo>
                <a:lnTo>
                  <a:pt x="2242" y="1061"/>
                </a:lnTo>
                <a:lnTo>
                  <a:pt x="2242" y="1061"/>
                </a:lnTo>
                <a:lnTo>
                  <a:pt x="2238" y="1061"/>
                </a:lnTo>
                <a:lnTo>
                  <a:pt x="2236" y="1061"/>
                </a:lnTo>
                <a:lnTo>
                  <a:pt x="2234" y="1059"/>
                </a:lnTo>
                <a:lnTo>
                  <a:pt x="2234" y="1059"/>
                </a:lnTo>
                <a:lnTo>
                  <a:pt x="2234" y="1061"/>
                </a:lnTo>
                <a:lnTo>
                  <a:pt x="2234" y="1061"/>
                </a:lnTo>
                <a:lnTo>
                  <a:pt x="2236" y="1063"/>
                </a:lnTo>
                <a:lnTo>
                  <a:pt x="2240" y="1063"/>
                </a:lnTo>
                <a:lnTo>
                  <a:pt x="2242" y="1063"/>
                </a:lnTo>
                <a:lnTo>
                  <a:pt x="2242" y="1063"/>
                </a:lnTo>
                <a:close/>
                <a:moveTo>
                  <a:pt x="2246" y="1384"/>
                </a:moveTo>
                <a:lnTo>
                  <a:pt x="2244" y="1382"/>
                </a:lnTo>
                <a:lnTo>
                  <a:pt x="2244" y="1382"/>
                </a:lnTo>
                <a:lnTo>
                  <a:pt x="2240" y="1384"/>
                </a:lnTo>
                <a:lnTo>
                  <a:pt x="2240" y="1384"/>
                </a:lnTo>
                <a:lnTo>
                  <a:pt x="2240" y="1384"/>
                </a:lnTo>
                <a:lnTo>
                  <a:pt x="2242" y="1386"/>
                </a:lnTo>
                <a:lnTo>
                  <a:pt x="2242" y="1386"/>
                </a:lnTo>
                <a:lnTo>
                  <a:pt x="2244" y="1386"/>
                </a:lnTo>
                <a:lnTo>
                  <a:pt x="2246" y="1384"/>
                </a:lnTo>
                <a:lnTo>
                  <a:pt x="2246" y="1384"/>
                </a:lnTo>
                <a:close/>
                <a:moveTo>
                  <a:pt x="2244" y="1076"/>
                </a:moveTo>
                <a:lnTo>
                  <a:pt x="2244" y="1076"/>
                </a:lnTo>
                <a:lnTo>
                  <a:pt x="2244" y="1076"/>
                </a:lnTo>
                <a:lnTo>
                  <a:pt x="2246" y="1076"/>
                </a:lnTo>
                <a:lnTo>
                  <a:pt x="2244" y="1076"/>
                </a:lnTo>
                <a:lnTo>
                  <a:pt x="2244" y="1074"/>
                </a:lnTo>
                <a:lnTo>
                  <a:pt x="2244" y="1074"/>
                </a:lnTo>
                <a:lnTo>
                  <a:pt x="2242" y="1076"/>
                </a:lnTo>
                <a:lnTo>
                  <a:pt x="2244" y="1076"/>
                </a:lnTo>
                <a:close/>
                <a:moveTo>
                  <a:pt x="2246" y="1386"/>
                </a:moveTo>
                <a:lnTo>
                  <a:pt x="2246" y="1386"/>
                </a:lnTo>
                <a:lnTo>
                  <a:pt x="2244" y="1386"/>
                </a:lnTo>
                <a:lnTo>
                  <a:pt x="2244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6"/>
                </a:lnTo>
                <a:close/>
                <a:moveTo>
                  <a:pt x="2213" y="1044"/>
                </a:moveTo>
                <a:lnTo>
                  <a:pt x="2211" y="1044"/>
                </a:lnTo>
                <a:lnTo>
                  <a:pt x="2211" y="1046"/>
                </a:lnTo>
                <a:lnTo>
                  <a:pt x="2211" y="1046"/>
                </a:lnTo>
                <a:lnTo>
                  <a:pt x="2213" y="1046"/>
                </a:lnTo>
                <a:lnTo>
                  <a:pt x="2215" y="1048"/>
                </a:lnTo>
                <a:lnTo>
                  <a:pt x="2215" y="1048"/>
                </a:lnTo>
                <a:lnTo>
                  <a:pt x="2217" y="1046"/>
                </a:lnTo>
                <a:lnTo>
                  <a:pt x="2217" y="1046"/>
                </a:lnTo>
                <a:lnTo>
                  <a:pt x="2215" y="1044"/>
                </a:lnTo>
                <a:lnTo>
                  <a:pt x="2213" y="1044"/>
                </a:lnTo>
                <a:close/>
                <a:moveTo>
                  <a:pt x="2227" y="2581"/>
                </a:moveTo>
                <a:lnTo>
                  <a:pt x="2227" y="2581"/>
                </a:lnTo>
                <a:lnTo>
                  <a:pt x="2225" y="2581"/>
                </a:lnTo>
                <a:lnTo>
                  <a:pt x="2225" y="2581"/>
                </a:lnTo>
                <a:lnTo>
                  <a:pt x="2225" y="2583"/>
                </a:lnTo>
                <a:lnTo>
                  <a:pt x="2227" y="2583"/>
                </a:lnTo>
                <a:lnTo>
                  <a:pt x="2227" y="2583"/>
                </a:lnTo>
                <a:lnTo>
                  <a:pt x="2227" y="2581"/>
                </a:lnTo>
                <a:close/>
                <a:moveTo>
                  <a:pt x="2196" y="1048"/>
                </a:moveTo>
                <a:lnTo>
                  <a:pt x="2194" y="1048"/>
                </a:lnTo>
                <a:lnTo>
                  <a:pt x="2194" y="1050"/>
                </a:lnTo>
                <a:lnTo>
                  <a:pt x="2194" y="1050"/>
                </a:lnTo>
                <a:lnTo>
                  <a:pt x="2196" y="1050"/>
                </a:lnTo>
                <a:lnTo>
                  <a:pt x="2198" y="1050"/>
                </a:lnTo>
                <a:lnTo>
                  <a:pt x="2198" y="1053"/>
                </a:lnTo>
                <a:lnTo>
                  <a:pt x="2200" y="1050"/>
                </a:lnTo>
                <a:lnTo>
                  <a:pt x="2202" y="1050"/>
                </a:lnTo>
                <a:lnTo>
                  <a:pt x="2200" y="1050"/>
                </a:lnTo>
                <a:lnTo>
                  <a:pt x="2196" y="1048"/>
                </a:lnTo>
                <a:close/>
                <a:moveTo>
                  <a:pt x="2198" y="1046"/>
                </a:moveTo>
                <a:lnTo>
                  <a:pt x="2200" y="1046"/>
                </a:lnTo>
                <a:lnTo>
                  <a:pt x="2200" y="1048"/>
                </a:lnTo>
                <a:lnTo>
                  <a:pt x="2204" y="1048"/>
                </a:lnTo>
                <a:lnTo>
                  <a:pt x="2204" y="1048"/>
                </a:lnTo>
                <a:lnTo>
                  <a:pt x="2202" y="1048"/>
                </a:lnTo>
                <a:lnTo>
                  <a:pt x="2198" y="1046"/>
                </a:lnTo>
                <a:close/>
                <a:moveTo>
                  <a:pt x="2192" y="1048"/>
                </a:moveTo>
                <a:lnTo>
                  <a:pt x="2192" y="1048"/>
                </a:lnTo>
                <a:lnTo>
                  <a:pt x="2190" y="1048"/>
                </a:lnTo>
                <a:lnTo>
                  <a:pt x="2192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2" y="1048"/>
                </a:lnTo>
                <a:close/>
                <a:moveTo>
                  <a:pt x="1720" y="1401"/>
                </a:moveTo>
                <a:lnTo>
                  <a:pt x="1720" y="1399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close/>
                <a:moveTo>
                  <a:pt x="1695" y="1367"/>
                </a:moveTo>
                <a:lnTo>
                  <a:pt x="1695" y="1365"/>
                </a:lnTo>
                <a:lnTo>
                  <a:pt x="1693" y="1367"/>
                </a:lnTo>
                <a:lnTo>
                  <a:pt x="1693" y="1367"/>
                </a:lnTo>
                <a:lnTo>
                  <a:pt x="1695" y="1367"/>
                </a:lnTo>
                <a:lnTo>
                  <a:pt x="1695" y="1367"/>
                </a:lnTo>
                <a:close/>
                <a:moveTo>
                  <a:pt x="1674" y="883"/>
                </a:moveTo>
                <a:lnTo>
                  <a:pt x="1674" y="883"/>
                </a:lnTo>
                <a:lnTo>
                  <a:pt x="1672" y="883"/>
                </a:lnTo>
                <a:lnTo>
                  <a:pt x="1672" y="885"/>
                </a:lnTo>
                <a:lnTo>
                  <a:pt x="1672" y="885"/>
                </a:lnTo>
                <a:lnTo>
                  <a:pt x="1674" y="885"/>
                </a:lnTo>
                <a:lnTo>
                  <a:pt x="1674" y="883"/>
                </a:lnTo>
                <a:close/>
                <a:moveTo>
                  <a:pt x="1670" y="889"/>
                </a:moveTo>
                <a:lnTo>
                  <a:pt x="1672" y="889"/>
                </a:lnTo>
                <a:lnTo>
                  <a:pt x="1672" y="887"/>
                </a:lnTo>
                <a:lnTo>
                  <a:pt x="1674" y="887"/>
                </a:lnTo>
                <a:lnTo>
                  <a:pt x="1672" y="887"/>
                </a:lnTo>
                <a:lnTo>
                  <a:pt x="1672" y="887"/>
                </a:lnTo>
                <a:lnTo>
                  <a:pt x="1670" y="887"/>
                </a:lnTo>
                <a:lnTo>
                  <a:pt x="1670" y="887"/>
                </a:lnTo>
                <a:lnTo>
                  <a:pt x="1670" y="889"/>
                </a:lnTo>
                <a:lnTo>
                  <a:pt x="1670" y="889"/>
                </a:lnTo>
                <a:close/>
                <a:moveTo>
                  <a:pt x="1701" y="1382"/>
                </a:moveTo>
                <a:lnTo>
                  <a:pt x="1701" y="1384"/>
                </a:lnTo>
                <a:lnTo>
                  <a:pt x="1701" y="1384"/>
                </a:lnTo>
                <a:lnTo>
                  <a:pt x="1701" y="1384"/>
                </a:lnTo>
                <a:lnTo>
                  <a:pt x="1701" y="1382"/>
                </a:lnTo>
                <a:lnTo>
                  <a:pt x="1701" y="1382"/>
                </a:lnTo>
                <a:lnTo>
                  <a:pt x="1701" y="1382"/>
                </a:lnTo>
                <a:close/>
                <a:moveTo>
                  <a:pt x="1714" y="864"/>
                </a:moveTo>
                <a:lnTo>
                  <a:pt x="1714" y="864"/>
                </a:lnTo>
                <a:lnTo>
                  <a:pt x="1714" y="862"/>
                </a:lnTo>
                <a:lnTo>
                  <a:pt x="1712" y="860"/>
                </a:lnTo>
                <a:lnTo>
                  <a:pt x="1710" y="858"/>
                </a:lnTo>
                <a:lnTo>
                  <a:pt x="1708" y="858"/>
                </a:lnTo>
                <a:lnTo>
                  <a:pt x="1699" y="853"/>
                </a:lnTo>
                <a:lnTo>
                  <a:pt x="1697" y="851"/>
                </a:lnTo>
                <a:lnTo>
                  <a:pt x="1693" y="851"/>
                </a:lnTo>
                <a:lnTo>
                  <a:pt x="1691" y="849"/>
                </a:lnTo>
                <a:lnTo>
                  <a:pt x="1685" y="849"/>
                </a:lnTo>
                <a:lnTo>
                  <a:pt x="1678" y="847"/>
                </a:lnTo>
                <a:lnTo>
                  <a:pt x="1676" y="847"/>
                </a:lnTo>
                <a:lnTo>
                  <a:pt x="1674" y="849"/>
                </a:lnTo>
                <a:lnTo>
                  <a:pt x="1674" y="849"/>
                </a:lnTo>
                <a:lnTo>
                  <a:pt x="1674" y="849"/>
                </a:lnTo>
                <a:lnTo>
                  <a:pt x="1683" y="853"/>
                </a:lnTo>
                <a:lnTo>
                  <a:pt x="1685" y="853"/>
                </a:lnTo>
                <a:lnTo>
                  <a:pt x="1685" y="856"/>
                </a:lnTo>
                <a:lnTo>
                  <a:pt x="1687" y="858"/>
                </a:lnTo>
                <a:lnTo>
                  <a:pt x="1687" y="858"/>
                </a:lnTo>
                <a:lnTo>
                  <a:pt x="1695" y="862"/>
                </a:lnTo>
                <a:lnTo>
                  <a:pt x="1697" y="862"/>
                </a:lnTo>
                <a:lnTo>
                  <a:pt x="1701" y="862"/>
                </a:lnTo>
                <a:lnTo>
                  <a:pt x="1706" y="864"/>
                </a:lnTo>
                <a:lnTo>
                  <a:pt x="1712" y="864"/>
                </a:lnTo>
                <a:lnTo>
                  <a:pt x="1714" y="864"/>
                </a:lnTo>
                <a:close/>
                <a:moveTo>
                  <a:pt x="1706" y="1388"/>
                </a:moveTo>
                <a:lnTo>
                  <a:pt x="1706" y="1390"/>
                </a:lnTo>
                <a:lnTo>
                  <a:pt x="1708" y="1390"/>
                </a:lnTo>
                <a:lnTo>
                  <a:pt x="1708" y="1388"/>
                </a:lnTo>
                <a:lnTo>
                  <a:pt x="1708" y="1388"/>
                </a:lnTo>
                <a:lnTo>
                  <a:pt x="1708" y="1388"/>
                </a:lnTo>
                <a:lnTo>
                  <a:pt x="1706" y="1388"/>
                </a:lnTo>
                <a:close/>
                <a:moveTo>
                  <a:pt x="1540" y="927"/>
                </a:moveTo>
                <a:lnTo>
                  <a:pt x="1542" y="925"/>
                </a:lnTo>
                <a:lnTo>
                  <a:pt x="1540" y="927"/>
                </a:lnTo>
                <a:lnTo>
                  <a:pt x="1538" y="927"/>
                </a:lnTo>
                <a:lnTo>
                  <a:pt x="1538" y="929"/>
                </a:lnTo>
                <a:lnTo>
                  <a:pt x="1540" y="927"/>
                </a:lnTo>
                <a:close/>
                <a:moveTo>
                  <a:pt x="1578" y="904"/>
                </a:moveTo>
                <a:lnTo>
                  <a:pt x="1578" y="904"/>
                </a:lnTo>
                <a:lnTo>
                  <a:pt x="1578" y="904"/>
                </a:lnTo>
                <a:lnTo>
                  <a:pt x="1580" y="904"/>
                </a:lnTo>
                <a:lnTo>
                  <a:pt x="1582" y="902"/>
                </a:lnTo>
                <a:lnTo>
                  <a:pt x="1580" y="902"/>
                </a:lnTo>
                <a:lnTo>
                  <a:pt x="1580" y="904"/>
                </a:lnTo>
                <a:lnTo>
                  <a:pt x="1578" y="904"/>
                </a:lnTo>
                <a:close/>
                <a:moveTo>
                  <a:pt x="1737" y="958"/>
                </a:moveTo>
                <a:lnTo>
                  <a:pt x="1739" y="958"/>
                </a:lnTo>
                <a:lnTo>
                  <a:pt x="1741" y="956"/>
                </a:lnTo>
                <a:lnTo>
                  <a:pt x="1743" y="956"/>
                </a:lnTo>
                <a:lnTo>
                  <a:pt x="1741" y="956"/>
                </a:lnTo>
                <a:lnTo>
                  <a:pt x="1739" y="956"/>
                </a:lnTo>
                <a:lnTo>
                  <a:pt x="1737" y="956"/>
                </a:lnTo>
                <a:lnTo>
                  <a:pt x="1737" y="956"/>
                </a:lnTo>
                <a:lnTo>
                  <a:pt x="1737" y="958"/>
                </a:lnTo>
                <a:close/>
                <a:moveTo>
                  <a:pt x="1536" y="931"/>
                </a:moveTo>
                <a:lnTo>
                  <a:pt x="1538" y="929"/>
                </a:lnTo>
                <a:lnTo>
                  <a:pt x="1540" y="931"/>
                </a:lnTo>
                <a:lnTo>
                  <a:pt x="1542" y="929"/>
                </a:lnTo>
                <a:lnTo>
                  <a:pt x="1542" y="929"/>
                </a:lnTo>
                <a:lnTo>
                  <a:pt x="1542" y="929"/>
                </a:lnTo>
                <a:lnTo>
                  <a:pt x="1544" y="925"/>
                </a:lnTo>
                <a:lnTo>
                  <a:pt x="1542" y="925"/>
                </a:lnTo>
                <a:lnTo>
                  <a:pt x="1540" y="929"/>
                </a:lnTo>
                <a:lnTo>
                  <a:pt x="1538" y="929"/>
                </a:lnTo>
                <a:lnTo>
                  <a:pt x="1536" y="931"/>
                </a:lnTo>
                <a:lnTo>
                  <a:pt x="1536" y="931"/>
                </a:lnTo>
                <a:close/>
                <a:moveTo>
                  <a:pt x="1699" y="1380"/>
                </a:move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9" y="1380"/>
                </a:lnTo>
                <a:lnTo>
                  <a:pt x="1699" y="1380"/>
                </a:lnTo>
                <a:lnTo>
                  <a:pt x="1699" y="1382"/>
                </a:lnTo>
                <a:lnTo>
                  <a:pt x="1701" y="1382"/>
                </a:lnTo>
                <a:lnTo>
                  <a:pt x="1699" y="1382"/>
                </a:lnTo>
                <a:lnTo>
                  <a:pt x="1699" y="1380"/>
                </a:lnTo>
                <a:lnTo>
                  <a:pt x="1699" y="1380"/>
                </a:lnTo>
                <a:close/>
                <a:moveTo>
                  <a:pt x="1672" y="1373"/>
                </a:moveTo>
                <a:lnTo>
                  <a:pt x="1670" y="1373"/>
                </a:lnTo>
                <a:lnTo>
                  <a:pt x="1670" y="1373"/>
                </a:lnTo>
                <a:lnTo>
                  <a:pt x="1668" y="1373"/>
                </a:lnTo>
                <a:lnTo>
                  <a:pt x="1668" y="1375"/>
                </a:lnTo>
                <a:lnTo>
                  <a:pt x="1670" y="1373"/>
                </a:lnTo>
                <a:lnTo>
                  <a:pt x="1672" y="1373"/>
                </a:lnTo>
                <a:close/>
                <a:moveTo>
                  <a:pt x="1672" y="1363"/>
                </a:moveTo>
                <a:lnTo>
                  <a:pt x="1672" y="1363"/>
                </a:lnTo>
                <a:lnTo>
                  <a:pt x="1670" y="1363"/>
                </a:lnTo>
                <a:lnTo>
                  <a:pt x="1670" y="1365"/>
                </a:lnTo>
                <a:lnTo>
                  <a:pt x="1672" y="1365"/>
                </a:lnTo>
                <a:lnTo>
                  <a:pt x="1672" y="1363"/>
                </a:lnTo>
                <a:lnTo>
                  <a:pt x="1672" y="1363"/>
                </a:lnTo>
                <a:close/>
                <a:moveTo>
                  <a:pt x="1668" y="1365"/>
                </a:moveTo>
                <a:lnTo>
                  <a:pt x="1666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close/>
                <a:moveTo>
                  <a:pt x="1662" y="1474"/>
                </a:moveTo>
                <a:lnTo>
                  <a:pt x="1664" y="1474"/>
                </a:lnTo>
                <a:lnTo>
                  <a:pt x="1664" y="1474"/>
                </a:lnTo>
                <a:lnTo>
                  <a:pt x="1662" y="1474"/>
                </a:lnTo>
                <a:lnTo>
                  <a:pt x="1659" y="1474"/>
                </a:lnTo>
                <a:lnTo>
                  <a:pt x="1659" y="1474"/>
                </a:lnTo>
                <a:lnTo>
                  <a:pt x="1662" y="1474"/>
                </a:lnTo>
                <a:lnTo>
                  <a:pt x="1662" y="1474"/>
                </a:lnTo>
                <a:close/>
                <a:moveTo>
                  <a:pt x="1693" y="1369"/>
                </a:moveTo>
                <a:lnTo>
                  <a:pt x="1693" y="1369"/>
                </a:lnTo>
                <a:lnTo>
                  <a:pt x="1693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3" y="1369"/>
                </a:lnTo>
                <a:close/>
                <a:moveTo>
                  <a:pt x="1678" y="1474"/>
                </a:moveTo>
                <a:lnTo>
                  <a:pt x="1678" y="1474"/>
                </a:lnTo>
                <a:lnTo>
                  <a:pt x="1678" y="1474"/>
                </a:lnTo>
                <a:lnTo>
                  <a:pt x="1680" y="1474"/>
                </a:lnTo>
                <a:lnTo>
                  <a:pt x="1680" y="1474"/>
                </a:lnTo>
                <a:lnTo>
                  <a:pt x="1683" y="1474"/>
                </a:lnTo>
                <a:lnTo>
                  <a:pt x="1683" y="1474"/>
                </a:lnTo>
                <a:lnTo>
                  <a:pt x="1683" y="1472"/>
                </a:lnTo>
                <a:lnTo>
                  <a:pt x="1683" y="1470"/>
                </a:lnTo>
                <a:lnTo>
                  <a:pt x="1683" y="1470"/>
                </a:lnTo>
                <a:lnTo>
                  <a:pt x="1680" y="1472"/>
                </a:lnTo>
                <a:lnTo>
                  <a:pt x="1680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6" y="1472"/>
                </a:lnTo>
                <a:lnTo>
                  <a:pt x="1676" y="1472"/>
                </a:lnTo>
                <a:lnTo>
                  <a:pt x="1674" y="1472"/>
                </a:lnTo>
                <a:lnTo>
                  <a:pt x="1676" y="1474"/>
                </a:lnTo>
                <a:lnTo>
                  <a:pt x="1678" y="1474"/>
                </a:lnTo>
                <a:close/>
                <a:moveTo>
                  <a:pt x="1674" y="1363"/>
                </a:move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6" y="1363"/>
                </a:lnTo>
                <a:lnTo>
                  <a:pt x="1674" y="1363"/>
                </a:lnTo>
                <a:close/>
                <a:moveTo>
                  <a:pt x="1670" y="1365"/>
                </a:move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close/>
                <a:moveTo>
                  <a:pt x="1662" y="1367"/>
                </a:moveTo>
                <a:lnTo>
                  <a:pt x="1662" y="1367"/>
                </a:lnTo>
                <a:lnTo>
                  <a:pt x="1659" y="1367"/>
                </a:lnTo>
                <a:lnTo>
                  <a:pt x="1657" y="1367"/>
                </a:lnTo>
                <a:lnTo>
                  <a:pt x="1657" y="1369"/>
                </a:lnTo>
                <a:lnTo>
                  <a:pt x="1659" y="1369"/>
                </a:lnTo>
                <a:lnTo>
                  <a:pt x="1659" y="1369"/>
                </a:lnTo>
                <a:lnTo>
                  <a:pt x="1662" y="1367"/>
                </a:lnTo>
                <a:lnTo>
                  <a:pt x="1662" y="1367"/>
                </a:lnTo>
                <a:close/>
                <a:moveTo>
                  <a:pt x="1670" y="1149"/>
                </a:moveTo>
                <a:lnTo>
                  <a:pt x="1670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70" y="1151"/>
                </a:lnTo>
                <a:lnTo>
                  <a:pt x="1670" y="1149"/>
                </a:lnTo>
                <a:lnTo>
                  <a:pt x="1670" y="1149"/>
                </a:lnTo>
                <a:close/>
                <a:moveTo>
                  <a:pt x="1735" y="925"/>
                </a:moveTo>
                <a:lnTo>
                  <a:pt x="1737" y="923"/>
                </a:lnTo>
                <a:lnTo>
                  <a:pt x="1739" y="923"/>
                </a:lnTo>
                <a:lnTo>
                  <a:pt x="1741" y="921"/>
                </a:lnTo>
                <a:lnTo>
                  <a:pt x="1741" y="921"/>
                </a:lnTo>
                <a:lnTo>
                  <a:pt x="1739" y="921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6"/>
                </a:lnTo>
                <a:lnTo>
                  <a:pt x="1739" y="916"/>
                </a:lnTo>
                <a:lnTo>
                  <a:pt x="1737" y="916"/>
                </a:lnTo>
                <a:lnTo>
                  <a:pt x="1735" y="916"/>
                </a:lnTo>
                <a:lnTo>
                  <a:pt x="1735" y="916"/>
                </a:lnTo>
                <a:lnTo>
                  <a:pt x="1735" y="914"/>
                </a:lnTo>
                <a:lnTo>
                  <a:pt x="1733" y="914"/>
                </a:lnTo>
                <a:lnTo>
                  <a:pt x="1733" y="916"/>
                </a:lnTo>
                <a:lnTo>
                  <a:pt x="1731" y="916"/>
                </a:lnTo>
                <a:lnTo>
                  <a:pt x="1731" y="918"/>
                </a:lnTo>
                <a:lnTo>
                  <a:pt x="1731" y="918"/>
                </a:lnTo>
                <a:lnTo>
                  <a:pt x="1729" y="921"/>
                </a:lnTo>
                <a:lnTo>
                  <a:pt x="1729" y="921"/>
                </a:lnTo>
                <a:lnTo>
                  <a:pt x="1733" y="921"/>
                </a:lnTo>
                <a:lnTo>
                  <a:pt x="1731" y="921"/>
                </a:lnTo>
                <a:lnTo>
                  <a:pt x="1729" y="925"/>
                </a:lnTo>
                <a:lnTo>
                  <a:pt x="1729" y="925"/>
                </a:lnTo>
                <a:lnTo>
                  <a:pt x="1727" y="925"/>
                </a:lnTo>
                <a:lnTo>
                  <a:pt x="1727" y="925"/>
                </a:lnTo>
                <a:lnTo>
                  <a:pt x="1724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7" y="921"/>
                </a:lnTo>
                <a:lnTo>
                  <a:pt x="1727" y="921"/>
                </a:lnTo>
                <a:lnTo>
                  <a:pt x="1724" y="921"/>
                </a:lnTo>
                <a:lnTo>
                  <a:pt x="1722" y="921"/>
                </a:lnTo>
                <a:lnTo>
                  <a:pt x="1722" y="921"/>
                </a:lnTo>
                <a:lnTo>
                  <a:pt x="1724" y="918"/>
                </a:lnTo>
                <a:lnTo>
                  <a:pt x="1727" y="918"/>
                </a:lnTo>
                <a:lnTo>
                  <a:pt x="1729" y="918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4"/>
                </a:lnTo>
                <a:lnTo>
                  <a:pt x="1731" y="912"/>
                </a:lnTo>
                <a:lnTo>
                  <a:pt x="1733" y="910"/>
                </a:lnTo>
                <a:lnTo>
                  <a:pt x="1733" y="906"/>
                </a:lnTo>
                <a:lnTo>
                  <a:pt x="1733" y="906"/>
                </a:lnTo>
                <a:lnTo>
                  <a:pt x="1733" y="904"/>
                </a:lnTo>
                <a:lnTo>
                  <a:pt x="1733" y="904"/>
                </a:lnTo>
                <a:lnTo>
                  <a:pt x="1733" y="902"/>
                </a:lnTo>
                <a:lnTo>
                  <a:pt x="1731" y="902"/>
                </a:lnTo>
                <a:lnTo>
                  <a:pt x="1731" y="902"/>
                </a:lnTo>
                <a:lnTo>
                  <a:pt x="1729" y="902"/>
                </a:lnTo>
                <a:lnTo>
                  <a:pt x="1727" y="904"/>
                </a:lnTo>
                <a:lnTo>
                  <a:pt x="1727" y="906"/>
                </a:lnTo>
                <a:lnTo>
                  <a:pt x="1724" y="908"/>
                </a:lnTo>
                <a:lnTo>
                  <a:pt x="1724" y="908"/>
                </a:lnTo>
                <a:lnTo>
                  <a:pt x="1720" y="914"/>
                </a:lnTo>
                <a:lnTo>
                  <a:pt x="1720" y="916"/>
                </a:lnTo>
                <a:lnTo>
                  <a:pt x="1718" y="916"/>
                </a:lnTo>
                <a:lnTo>
                  <a:pt x="1716" y="918"/>
                </a:lnTo>
                <a:lnTo>
                  <a:pt x="1716" y="921"/>
                </a:lnTo>
                <a:lnTo>
                  <a:pt x="1718" y="925"/>
                </a:lnTo>
                <a:lnTo>
                  <a:pt x="1718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2" y="927"/>
                </a:lnTo>
                <a:lnTo>
                  <a:pt x="1724" y="927"/>
                </a:lnTo>
                <a:lnTo>
                  <a:pt x="1727" y="927"/>
                </a:lnTo>
                <a:lnTo>
                  <a:pt x="1727" y="927"/>
                </a:lnTo>
                <a:lnTo>
                  <a:pt x="1729" y="927"/>
                </a:lnTo>
                <a:lnTo>
                  <a:pt x="1733" y="927"/>
                </a:lnTo>
                <a:lnTo>
                  <a:pt x="1735" y="925"/>
                </a:lnTo>
                <a:close/>
                <a:moveTo>
                  <a:pt x="1724" y="1474"/>
                </a:moveTo>
                <a:lnTo>
                  <a:pt x="1722" y="1476"/>
                </a:lnTo>
                <a:lnTo>
                  <a:pt x="1722" y="1476"/>
                </a:lnTo>
                <a:lnTo>
                  <a:pt x="1718" y="1476"/>
                </a:lnTo>
                <a:lnTo>
                  <a:pt x="1718" y="1476"/>
                </a:lnTo>
                <a:lnTo>
                  <a:pt x="1716" y="1476"/>
                </a:lnTo>
                <a:lnTo>
                  <a:pt x="1714" y="1476"/>
                </a:lnTo>
                <a:lnTo>
                  <a:pt x="1714" y="1476"/>
                </a:lnTo>
                <a:lnTo>
                  <a:pt x="1716" y="1478"/>
                </a:lnTo>
                <a:lnTo>
                  <a:pt x="1716" y="1478"/>
                </a:lnTo>
                <a:lnTo>
                  <a:pt x="1716" y="1478"/>
                </a:lnTo>
                <a:lnTo>
                  <a:pt x="1718" y="1480"/>
                </a:lnTo>
                <a:lnTo>
                  <a:pt x="1716" y="1482"/>
                </a:lnTo>
                <a:lnTo>
                  <a:pt x="1716" y="1484"/>
                </a:lnTo>
                <a:lnTo>
                  <a:pt x="1714" y="1484"/>
                </a:lnTo>
                <a:lnTo>
                  <a:pt x="1714" y="1484"/>
                </a:lnTo>
                <a:lnTo>
                  <a:pt x="1712" y="1487"/>
                </a:lnTo>
                <a:lnTo>
                  <a:pt x="1712" y="1487"/>
                </a:lnTo>
                <a:lnTo>
                  <a:pt x="1716" y="1487"/>
                </a:lnTo>
                <a:lnTo>
                  <a:pt x="1722" y="1487"/>
                </a:lnTo>
                <a:lnTo>
                  <a:pt x="1724" y="1484"/>
                </a:lnTo>
                <a:lnTo>
                  <a:pt x="1724" y="1484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0"/>
                </a:lnTo>
                <a:lnTo>
                  <a:pt x="1724" y="1478"/>
                </a:lnTo>
                <a:lnTo>
                  <a:pt x="1724" y="1478"/>
                </a:lnTo>
                <a:lnTo>
                  <a:pt x="1724" y="1476"/>
                </a:lnTo>
                <a:lnTo>
                  <a:pt x="1724" y="1474"/>
                </a:lnTo>
                <a:close/>
                <a:moveTo>
                  <a:pt x="1712" y="1384"/>
                </a:moveTo>
                <a:lnTo>
                  <a:pt x="1712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2"/>
                </a:lnTo>
                <a:lnTo>
                  <a:pt x="1712" y="1382"/>
                </a:lnTo>
                <a:lnTo>
                  <a:pt x="1712" y="1384"/>
                </a:lnTo>
                <a:lnTo>
                  <a:pt x="1712" y="1384"/>
                </a:lnTo>
                <a:close/>
                <a:moveTo>
                  <a:pt x="1714" y="1375"/>
                </a:moveTo>
                <a:lnTo>
                  <a:pt x="1714" y="1375"/>
                </a:lnTo>
                <a:lnTo>
                  <a:pt x="1712" y="1375"/>
                </a:lnTo>
                <a:lnTo>
                  <a:pt x="1712" y="1375"/>
                </a:lnTo>
                <a:lnTo>
                  <a:pt x="1712" y="1373"/>
                </a:lnTo>
                <a:lnTo>
                  <a:pt x="1712" y="1373"/>
                </a:lnTo>
                <a:lnTo>
                  <a:pt x="1712" y="1375"/>
                </a:lnTo>
                <a:lnTo>
                  <a:pt x="1712" y="1375"/>
                </a:lnTo>
                <a:lnTo>
                  <a:pt x="1714" y="1378"/>
                </a:lnTo>
                <a:lnTo>
                  <a:pt x="1714" y="1375"/>
                </a:lnTo>
                <a:close/>
                <a:moveTo>
                  <a:pt x="1731" y="1468"/>
                </a:moveTo>
                <a:lnTo>
                  <a:pt x="1731" y="1468"/>
                </a:lnTo>
                <a:lnTo>
                  <a:pt x="1729" y="1468"/>
                </a:lnTo>
                <a:lnTo>
                  <a:pt x="1727" y="1470"/>
                </a:lnTo>
                <a:lnTo>
                  <a:pt x="1727" y="1470"/>
                </a:lnTo>
                <a:lnTo>
                  <a:pt x="1727" y="1470"/>
                </a:lnTo>
                <a:lnTo>
                  <a:pt x="1731" y="1470"/>
                </a:lnTo>
                <a:lnTo>
                  <a:pt x="1731" y="1468"/>
                </a:lnTo>
                <a:close/>
                <a:moveTo>
                  <a:pt x="1791" y="906"/>
                </a:moveTo>
                <a:lnTo>
                  <a:pt x="1791" y="906"/>
                </a:lnTo>
                <a:lnTo>
                  <a:pt x="1794" y="906"/>
                </a:lnTo>
                <a:lnTo>
                  <a:pt x="1794" y="904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2"/>
                </a:lnTo>
                <a:lnTo>
                  <a:pt x="1791" y="902"/>
                </a:lnTo>
                <a:lnTo>
                  <a:pt x="1791" y="900"/>
                </a:lnTo>
                <a:lnTo>
                  <a:pt x="1791" y="900"/>
                </a:lnTo>
                <a:lnTo>
                  <a:pt x="1791" y="902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6"/>
                </a:lnTo>
                <a:lnTo>
                  <a:pt x="1791" y="906"/>
                </a:lnTo>
                <a:close/>
                <a:moveTo>
                  <a:pt x="1716" y="1394"/>
                </a:moveTo>
                <a:lnTo>
                  <a:pt x="1714" y="1394"/>
                </a:lnTo>
                <a:lnTo>
                  <a:pt x="1714" y="1394"/>
                </a:lnTo>
                <a:lnTo>
                  <a:pt x="1712" y="1394"/>
                </a:lnTo>
                <a:lnTo>
                  <a:pt x="1712" y="1394"/>
                </a:lnTo>
                <a:lnTo>
                  <a:pt x="1714" y="1399"/>
                </a:lnTo>
                <a:lnTo>
                  <a:pt x="1714" y="1401"/>
                </a:lnTo>
                <a:lnTo>
                  <a:pt x="1714" y="1401"/>
                </a:lnTo>
                <a:lnTo>
                  <a:pt x="1716" y="1399"/>
                </a:lnTo>
                <a:lnTo>
                  <a:pt x="1716" y="1399"/>
                </a:lnTo>
                <a:lnTo>
                  <a:pt x="1716" y="1396"/>
                </a:lnTo>
                <a:lnTo>
                  <a:pt x="1716" y="1396"/>
                </a:lnTo>
                <a:lnTo>
                  <a:pt x="1716" y="1394"/>
                </a:lnTo>
                <a:close/>
                <a:moveTo>
                  <a:pt x="1743" y="1438"/>
                </a:moveTo>
                <a:lnTo>
                  <a:pt x="1743" y="1440"/>
                </a:lnTo>
                <a:lnTo>
                  <a:pt x="1743" y="1443"/>
                </a:lnTo>
                <a:lnTo>
                  <a:pt x="1745" y="1443"/>
                </a:lnTo>
                <a:lnTo>
                  <a:pt x="1745" y="1443"/>
                </a:lnTo>
                <a:lnTo>
                  <a:pt x="1747" y="1440"/>
                </a:lnTo>
                <a:lnTo>
                  <a:pt x="1745" y="1440"/>
                </a:lnTo>
                <a:lnTo>
                  <a:pt x="1745" y="1438"/>
                </a:lnTo>
                <a:lnTo>
                  <a:pt x="1743" y="1438"/>
                </a:lnTo>
                <a:close/>
                <a:moveTo>
                  <a:pt x="1724" y="1501"/>
                </a:moveTo>
                <a:lnTo>
                  <a:pt x="1724" y="1501"/>
                </a:lnTo>
                <a:lnTo>
                  <a:pt x="1722" y="1501"/>
                </a:lnTo>
                <a:lnTo>
                  <a:pt x="1722" y="1503"/>
                </a:lnTo>
                <a:lnTo>
                  <a:pt x="1722" y="1503"/>
                </a:lnTo>
                <a:lnTo>
                  <a:pt x="1724" y="1503"/>
                </a:lnTo>
                <a:lnTo>
                  <a:pt x="1724" y="1503"/>
                </a:lnTo>
                <a:lnTo>
                  <a:pt x="1727" y="1503"/>
                </a:lnTo>
                <a:lnTo>
                  <a:pt x="1727" y="1501"/>
                </a:lnTo>
                <a:lnTo>
                  <a:pt x="1724" y="1501"/>
                </a:lnTo>
                <a:lnTo>
                  <a:pt x="1727" y="1501"/>
                </a:lnTo>
                <a:lnTo>
                  <a:pt x="1724" y="1501"/>
                </a:lnTo>
                <a:close/>
                <a:moveTo>
                  <a:pt x="1727" y="1499"/>
                </a:moveTo>
                <a:lnTo>
                  <a:pt x="1729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9"/>
                </a:lnTo>
                <a:lnTo>
                  <a:pt x="1727" y="1499"/>
                </a:lnTo>
                <a:close/>
                <a:moveTo>
                  <a:pt x="1714" y="1457"/>
                </a:moveTo>
                <a:lnTo>
                  <a:pt x="1714" y="1457"/>
                </a:lnTo>
                <a:lnTo>
                  <a:pt x="1712" y="1457"/>
                </a:lnTo>
                <a:lnTo>
                  <a:pt x="1714" y="1457"/>
                </a:lnTo>
                <a:lnTo>
                  <a:pt x="1714" y="1457"/>
                </a:lnTo>
                <a:lnTo>
                  <a:pt x="1716" y="1455"/>
                </a:lnTo>
                <a:lnTo>
                  <a:pt x="1714" y="1455"/>
                </a:lnTo>
                <a:lnTo>
                  <a:pt x="1714" y="1455"/>
                </a:lnTo>
                <a:lnTo>
                  <a:pt x="1714" y="1457"/>
                </a:lnTo>
                <a:close/>
                <a:moveTo>
                  <a:pt x="1724" y="929"/>
                </a:moveTo>
                <a:lnTo>
                  <a:pt x="1724" y="929"/>
                </a:lnTo>
                <a:lnTo>
                  <a:pt x="1724" y="929"/>
                </a:lnTo>
                <a:lnTo>
                  <a:pt x="1724" y="927"/>
                </a:lnTo>
                <a:lnTo>
                  <a:pt x="1722" y="929"/>
                </a:lnTo>
                <a:lnTo>
                  <a:pt x="1722" y="929"/>
                </a:lnTo>
                <a:lnTo>
                  <a:pt x="1724" y="929"/>
                </a:lnTo>
                <a:lnTo>
                  <a:pt x="1724" y="929"/>
                </a:lnTo>
                <a:lnTo>
                  <a:pt x="1724" y="929"/>
                </a:lnTo>
                <a:close/>
                <a:moveTo>
                  <a:pt x="1727" y="1422"/>
                </a:moveTo>
                <a:lnTo>
                  <a:pt x="1727" y="1422"/>
                </a:lnTo>
                <a:lnTo>
                  <a:pt x="1727" y="1419"/>
                </a:lnTo>
                <a:lnTo>
                  <a:pt x="1727" y="1419"/>
                </a:lnTo>
                <a:lnTo>
                  <a:pt x="1724" y="1419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2" y="1415"/>
                </a:lnTo>
                <a:lnTo>
                  <a:pt x="1722" y="1415"/>
                </a:lnTo>
                <a:lnTo>
                  <a:pt x="1720" y="1417"/>
                </a:lnTo>
                <a:lnTo>
                  <a:pt x="1720" y="1417"/>
                </a:lnTo>
                <a:lnTo>
                  <a:pt x="1722" y="1419"/>
                </a:lnTo>
                <a:lnTo>
                  <a:pt x="1722" y="1419"/>
                </a:lnTo>
                <a:lnTo>
                  <a:pt x="1724" y="1419"/>
                </a:lnTo>
                <a:lnTo>
                  <a:pt x="1722" y="1422"/>
                </a:lnTo>
                <a:lnTo>
                  <a:pt x="1722" y="1422"/>
                </a:lnTo>
                <a:lnTo>
                  <a:pt x="1722" y="1422"/>
                </a:lnTo>
                <a:lnTo>
                  <a:pt x="1724" y="1422"/>
                </a:lnTo>
                <a:lnTo>
                  <a:pt x="1727" y="1424"/>
                </a:lnTo>
                <a:lnTo>
                  <a:pt x="1727" y="1422"/>
                </a:lnTo>
                <a:close/>
                <a:moveTo>
                  <a:pt x="1706" y="914"/>
                </a:moveTo>
                <a:lnTo>
                  <a:pt x="1708" y="914"/>
                </a:lnTo>
                <a:lnTo>
                  <a:pt x="1710" y="912"/>
                </a:lnTo>
                <a:lnTo>
                  <a:pt x="1710" y="912"/>
                </a:lnTo>
                <a:lnTo>
                  <a:pt x="1708" y="912"/>
                </a:lnTo>
                <a:lnTo>
                  <a:pt x="1708" y="912"/>
                </a:lnTo>
                <a:lnTo>
                  <a:pt x="1703" y="912"/>
                </a:lnTo>
                <a:lnTo>
                  <a:pt x="1699" y="912"/>
                </a:lnTo>
                <a:lnTo>
                  <a:pt x="1699" y="912"/>
                </a:lnTo>
                <a:lnTo>
                  <a:pt x="1695" y="912"/>
                </a:lnTo>
                <a:lnTo>
                  <a:pt x="1693" y="912"/>
                </a:lnTo>
                <a:lnTo>
                  <a:pt x="1691" y="912"/>
                </a:lnTo>
                <a:lnTo>
                  <a:pt x="1689" y="910"/>
                </a:lnTo>
                <a:lnTo>
                  <a:pt x="1689" y="910"/>
                </a:lnTo>
                <a:lnTo>
                  <a:pt x="1689" y="910"/>
                </a:lnTo>
                <a:lnTo>
                  <a:pt x="1687" y="910"/>
                </a:lnTo>
                <a:lnTo>
                  <a:pt x="1685" y="910"/>
                </a:lnTo>
                <a:lnTo>
                  <a:pt x="1685" y="912"/>
                </a:lnTo>
                <a:lnTo>
                  <a:pt x="1685" y="912"/>
                </a:lnTo>
                <a:lnTo>
                  <a:pt x="1683" y="912"/>
                </a:lnTo>
                <a:lnTo>
                  <a:pt x="1683" y="912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08"/>
                </a:lnTo>
                <a:lnTo>
                  <a:pt x="1678" y="906"/>
                </a:lnTo>
                <a:lnTo>
                  <a:pt x="1680" y="904"/>
                </a:lnTo>
                <a:lnTo>
                  <a:pt x="1680" y="902"/>
                </a:lnTo>
                <a:lnTo>
                  <a:pt x="1680" y="902"/>
                </a:lnTo>
                <a:lnTo>
                  <a:pt x="1678" y="904"/>
                </a:lnTo>
                <a:lnTo>
                  <a:pt x="1676" y="904"/>
                </a:lnTo>
                <a:lnTo>
                  <a:pt x="1676" y="906"/>
                </a:lnTo>
                <a:lnTo>
                  <a:pt x="1676" y="906"/>
                </a:lnTo>
                <a:lnTo>
                  <a:pt x="1674" y="908"/>
                </a:lnTo>
                <a:lnTo>
                  <a:pt x="1674" y="908"/>
                </a:lnTo>
                <a:lnTo>
                  <a:pt x="1676" y="908"/>
                </a:lnTo>
                <a:lnTo>
                  <a:pt x="1678" y="910"/>
                </a:lnTo>
                <a:lnTo>
                  <a:pt x="1678" y="910"/>
                </a:lnTo>
                <a:lnTo>
                  <a:pt x="1678" y="912"/>
                </a:lnTo>
                <a:lnTo>
                  <a:pt x="1680" y="912"/>
                </a:lnTo>
                <a:lnTo>
                  <a:pt x="1683" y="912"/>
                </a:lnTo>
                <a:lnTo>
                  <a:pt x="1685" y="912"/>
                </a:lnTo>
                <a:lnTo>
                  <a:pt x="1685" y="914"/>
                </a:lnTo>
                <a:lnTo>
                  <a:pt x="1685" y="914"/>
                </a:lnTo>
                <a:lnTo>
                  <a:pt x="1683" y="914"/>
                </a:lnTo>
                <a:lnTo>
                  <a:pt x="1685" y="914"/>
                </a:lnTo>
                <a:lnTo>
                  <a:pt x="1687" y="916"/>
                </a:lnTo>
                <a:lnTo>
                  <a:pt x="1687" y="916"/>
                </a:lnTo>
                <a:lnTo>
                  <a:pt x="1691" y="918"/>
                </a:lnTo>
                <a:lnTo>
                  <a:pt x="1691" y="916"/>
                </a:lnTo>
                <a:lnTo>
                  <a:pt x="1693" y="916"/>
                </a:lnTo>
                <a:lnTo>
                  <a:pt x="1691" y="916"/>
                </a:lnTo>
                <a:lnTo>
                  <a:pt x="1693" y="916"/>
                </a:lnTo>
                <a:lnTo>
                  <a:pt x="1693" y="916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7" y="918"/>
                </a:lnTo>
                <a:lnTo>
                  <a:pt x="1695" y="918"/>
                </a:lnTo>
                <a:lnTo>
                  <a:pt x="1695" y="918"/>
                </a:lnTo>
                <a:lnTo>
                  <a:pt x="1697" y="918"/>
                </a:lnTo>
                <a:lnTo>
                  <a:pt x="1697" y="921"/>
                </a:lnTo>
                <a:lnTo>
                  <a:pt x="1697" y="921"/>
                </a:lnTo>
                <a:lnTo>
                  <a:pt x="1699" y="921"/>
                </a:lnTo>
                <a:lnTo>
                  <a:pt x="1701" y="921"/>
                </a:lnTo>
                <a:lnTo>
                  <a:pt x="1703" y="921"/>
                </a:lnTo>
                <a:lnTo>
                  <a:pt x="1701" y="921"/>
                </a:lnTo>
                <a:lnTo>
                  <a:pt x="1701" y="921"/>
                </a:lnTo>
                <a:lnTo>
                  <a:pt x="1701" y="918"/>
                </a:lnTo>
                <a:lnTo>
                  <a:pt x="1701" y="916"/>
                </a:lnTo>
                <a:lnTo>
                  <a:pt x="1701" y="916"/>
                </a:lnTo>
                <a:lnTo>
                  <a:pt x="1706" y="914"/>
                </a:lnTo>
                <a:close/>
                <a:moveTo>
                  <a:pt x="1712" y="895"/>
                </a:moveTo>
                <a:lnTo>
                  <a:pt x="1714" y="893"/>
                </a:lnTo>
                <a:lnTo>
                  <a:pt x="1714" y="893"/>
                </a:lnTo>
                <a:lnTo>
                  <a:pt x="1716" y="891"/>
                </a:lnTo>
                <a:lnTo>
                  <a:pt x="1716" y="891"/>
                </a:lnTo>
                <a:lnTo>
                  <a:pt x="1718" y="891"/>
                </a:lnTo>
                <a:lnTo>
                  <a:pt x="1718" y="891"/>
                </a:lnTo>
                <a:lnTo>
                  <a:pt x="1716" y="891"/>
                </a:lnTo>
                <a:lnTo>
                  <a:pt x="1714" y="891"/>
                </a:lnTo>
                <a:lnTo>
                  <a:pt x="1712" y="893"/>
                </a:lnTo>
                <a:lnTo>
                  <a:pt x="1710" y="895"/>
                </a:lnTo>
                <a:lnTo>
                  <a:pt x="1710" y="897"/>
                </a:lnTo>
                <a:lnTo>
                  <a:pt x="1710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0" y="897"/>
                </a:lnTo>
                <a:lnTo>
                  <a:pt x="1712" y="895"/>
                </a:lnTo>
                <a:lnTo>
                  <a:pt x="1712" y="895"/>
                </a:lnTo>
                <a:close/>
                <a:moveTo>
                  <a:pt x="1727" y="1428"/>
                </a:moveTo>
                <a:lnTo>
                  <a:pt x="1724" y="1428"/>
                </a:lnTo>
                <a:lnTo>
                  <a:pt x="1724" y="1428"/>
                </a:lnTo>
                <a:lnTo>
                  <a:pt x="1724" y="1428"/>
                </a:lnTo>
                <a:lnTo>
                  <a:pt x="1722" y="1430"/>
                </a:lnTo>
                <a:lnTo>
                  <a:pt x="1722" y="1430"/>
                </a:lnTo>
                <a:lnTo>
                  <a:pt x="1722" y="1432"/>
                </a:lnTo>
                <a:lnTo>
                  <a:pt x="1724" y="1432"/>
                </a:lnTo>
                <a:lnTo>
                  <a:pt x="1727" y="1432"/>
                </a:lnTo>
                <a:lnTo>
                  <a:pt x="1727" y="1428"/>
                </a:lnTo>
                <a:close/>
                <a:moveTo>
                  <a:pt x="1716" y="1396"/>
                </a:moveTo>
                <a:lnTo>
                  <a:pt x="1718" y="1396"/>
                </a:lnTo>
                <a:lnTo>
                  <a:pt x="1720" y="1396"/>
                </a:lnTo>
                <a:lnTo>
                  <a:pt x="1722" y="1396"/>
                </a:lnTo>
                <a:lnTo>
                  <a:pt x="1718" y="1394"/>
                </a:lnTo>
                <a:lnTo>
                  <a:pt x="1718" y="1394"/>
                </a:lnTo>
                <a:lnTo>
                  <a:pt x="1718" y="1392"/>
                </a:lnTo>
                <a:lnTo>
                  <a:pt x="1718" y="1392"/>
                </a:lnTo>
                <a:lnTo>
                  <a:pt x="1716" y="1392"/>
                </a:lnTo>
                <a:lnTo>
                  <a:pt x="1716" y="1392"/>
                </a:lnTo>
                <a:lnTo>
                  <a:pt x="1716" y="1394"/>
                </a:lnTo>
                <a:lnTo>
                  <a:pt x="1716" y="1394"/>
                </a:lnTo>
                <a:lnTo>
                  <a:pt x="1716" y="1396"/>
                </a:lnTo>
                <a:close/>
                <a:moveTo>
                  <a:pt x="1722" y="1440"/>
                </a:moveTo>
                <a:lnTo>
                  <a:pt x="1722" y="1440"/>
                </a:lnTo>
                <a:lnTo>
                  <a:pt x="1722" y="1438"/>
                </a:lnTo>
                <a:lnTo>
                  <a:pt x="1722" y="1438"/>
                </a:lnTo>
                <a:lnTo>
                  <a:pt x="1722" y="1438"/>
                </a:lnTo>
                <a:lnTo>
                  <a:pt x="1720" y="1438"/>
                </a:lnTo>
                <a:lnTo>
                  <a:pt x="1720" y="1438"/>
                </a:lnTo>
                <a:lnTo>
                  <a:pt x="1720" y="1440"/>
                </a:lnTo>
                <a:lnTo>
                  <a:pt x="1720" y="1440"/>
                </a:lnTo>
                <a:lnTo>
                  <a:pt x="1722" y="1440"/>
                </a:lnTo>
                <a:close/>
                <a:moveTo>
                  <a:pt x="1794" y="906"/>
                </a:move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close/>
                <a:moveTo>
                  <a:pt x="1720" y="1407"/>
                </a:moveTo>
                <a:lnTo>
                  <a:pt x="1720" y="1405"/>
                </a:lnTo>
                <a:lnTo>
                  <a:pt x="1718" y="1405"/>
                </a:lnTo>
                <a:lnTo>
                  <a:pt x="1718" y="1405"/>
                </a:lnTo>
                <a:lnTo>
                  <a:pt x="1716" y="1407"/>
                </a:lnTo>
                <a:lnTo>
                  <a:pt x="1718" y="1409"/>
                </a:lnTo>
                <a:lnTo>
                  <a:pt x="1718" y="1411"/>
                </a:lnTo>
                <a:lnTo>
                  <a:pt x="1720" y="1411"/>
                </a:lnTo>
                <a:lnTo>
                  <a:pt x="1720" y="1409"/>
                </a:lnTo>
                <a:lnTo>
                  <a:pt x="1720" y="1407"/>
                </a:lnTo>
                <a:close/>
                <a:moveTo>
                  <a:pt x="1507" y="1285"/>
                </a:moveTo>
                <a:lnTo>
                  <a:pt x="1507" y="1285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09" y="1287"/>
                </a:lnTo>
                <a:lnTo>
                  <a:pt x="1507" y="1285"/>
                </a:lnTo>
                <a:lnTo>
                  <a:pt x="1507" y="1285"/>
                </a:lnTo>
                <a:lnTo>
                  <a:pt x="1507" y="1285"/>
                </a:lnTo>
                <a:close/>
                <a:moveTo>
                  <a:pt x="1634" y="1369"/>
                </a:moveTo>
                <a:lnTo>
                  <a:pt x="1634" y="1371"/>
                </a:lnTo>
                <a:lnTo>
                  <a:pt x="1636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41" y="1369"/>
                </a:lnTo>
                <a:lnTo>
                  <a:pt x="1643" y="1371"/>
                </a:lnTo>
                <a:lnTo>
                  <a:pt x="1645" y="1369"/>
                </a:lnTo>
                <a:lnTo>
                  <a:pt x="1645" y="1371"/>
                </a:lnTo>
                <a:lnTo>
                  <a:pt x="1647" y="1371"/>
                </a:lnTo>
                <a:lnTo>
                  <a:pt x="1647" y="1371"/>
                </a:lnTo>
                <a:lnTo>
                  <a:pt x="1649" y="1371"/>
                </a:lnTo>
                <a:lnTo>
                  <a:pt x="1649" y="1371"/>
                </a:lnTo>
                <a:lnTo>
                  <a:pt x="1651" y="1371"/>
                </a:lnTo>
                <a:lnTo>
                  <a:pt x="1653" y="1369"/>
                </a:lnTo>
                <a:lnTo>
                  <a:pt x="1655" y="1367"/>
                </a:lnTo>
                <a:lnTo>
                  <a:pt x="1655" y="1367"/>
                </a:lnTo>
                <a:lnTo>
                  <a:pt x="1657" y="1367"/>
                </a:lnTo>
                <a:lnTo>
                  <a:pt x="1657" y="1365"/>
                </a:lnTo>
                <a:lnTo>
                  <a:pt x="1655" y="1365"/>
                </a:lnTo>
                <a:lnTo>
                  <a:pt x="1653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1" y="1363"/>
                </a:lnTo>
                <a:lnTo>
                  <a:pt x="1636" y="1363"/>
                </a:lnTo>
                <a:lnTo>
                  <a:pt x="1636" y="1363"/>
                </a:lnTo>
                <a:lnTo>
                  <a:pt x="1634" y="1363"/>
                </a:lnTo>
                <a:lnTo>
                  <a:pt x="1634" y="1363"/>
                </a:lnTo>
                <a:lnTo>
                  <a:pt x="1634" y="1365"/>
                </a:lnTo>
                <a:lnTo>
                  <a:pt x="1632" y="1365"/>
                </a:lnTo>
                <a:lnTo>
                  <a:pt x="1634" y="1365"/>
                </a:lnTo>
                <a:lnTo>
                  <a:pt x="1634" y="1365"/>
                </a:lnTo>
                <a:lnTo>
                  <a:pt x="1634" y="1367"/>
                </a:lnTo>
                <a:lnTo>
                  <a:pt x="1634" y="1367"/>
                </a:lnTo>
                <a:lnTo>
                  <a:pt x="1634" y="1369"/>
                </a:lnTo>
                <a:close/>
                <a:moveTo>
                  <a:pt x="1479" y="1308"/>
                </a:moveTo>
                <a:lnTo>
                  <a:pt x="1479" y="1308"/>
                </a:lnTo>
                <a:lnTo>
                  <a:pt x="1479" y="1308"/>
                </a:lnTo>
                <a:lnTo>
                  <a:pt x="1479" y="1306"/>
                </a:lnTo>
                <a:lnTo>
                  <a:pt x="1479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8"/>
                </a:lnTo>
                <a:lnTo>
                  <a:pt x="1479" y="1308"/>
                </a:lnTo>
                <a:close/>
                <a:moveTo>
                  <a:pt x="1486" y="1281"/>
                </a:moveTo>
                <a:lnTo>
                  <a:pt x="1486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9"/>
                </a:lnTo>
                <a:lnTo>
                  <a:pt x="1481" y="1277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5"/>
                </a:lnTo>
                <a:lnTo>
                  <a:pt x="1481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7" y="1277"/>
                </a:lnTo>
                <a:lnTo>
                  <a:pt x="1479" y="1279"/>
                </a:lnTo>
                <a:lnTo>
                  <a:pt x="1479" y="1279"/>
                </a:lnTo>
                <a:lnTo>
                  <a:pt x="1481" y="1281"/>
                </a:lnTo>
                <a:lnTo>
                  <a:pt x="1481" y="1281"/>
                </a:lnTo>
                <a:lnTo>
                  <a:pt x="1481" y="1283"/>
                </a:lnTo>
                <a:lnTo>
                  <a:pt x="1483" y="1283"/>
                </a:lnTo>
                <a:lnTo>
                  <a:pt x="1486" y="1281"/>
                </a:lnTo>
                <a:close/>
                <a:moveTo>
                  <a:pt x="1488" y="1264"/>
                </a:moveTo>
                <a:lnTo>
                  <a:pt x="1488" y="1264"/>
                </a:lnTo>
                <a:lnTo>
                  <a:pt x="1488" y="1264"/>
                </a:lnTo>
                <a:lnTo>
                  <a:pt x="1488" y="1264"/>
                </a:lnTo>
                <a:lnTo>
                  <a:pt x="1486" y="1264"/>
                </a:lnTo>
                <a:lnTo>
                  <a:pt x="1486" y="1264"/>
                </a:lnTo>
                <a:lnTo>
                  <a:pt x="1483" y="1264"/>
                </a:lnTo>
                <a:lnTo>
                  <a:pt x="1483" y="1264"/>
                </a:lnTo>
                <a:lnTo>
                  <a:pt x="1486" y="1264"/>
                </a:lnTo>
                <a:lnTo>
                  <a:pt x="1488" y="1264"/>
                </a:lnTo>
                <a:close/>
                <a:moveTo>
                  <a:pt x="1475" y="1304"/>
                </a:moveTo>
                <a:lnTo>
                  <a:pt x="1475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4"/>
                </a:lnTo>
                <a:lnTo>
                  <a:pt x="1475" y="1304"/>
                </a:lnTo>
                <a:lnTo>
                  <a:pt x="1475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5" y="1304"/>
                </a:lnTo>
                <a:close/>
                <a:moveTo>
                  <a:pt x="1496" y="1256"/>
                </a:moveTo>
                <a:lnTo>
                  <a:pt x="1496" y="1258"/>
                </a:lnTo>
                <a:lnTo>
                  <a:pt x="1496" y="1258"/>
                </a:lnTo>
                <a:lnTo>
                  <a:pt x="1496" y="1258"/>
                </a:lnTo>
                <a:lnTo>
                  <a:pt x="1498" y="1258"/>
                </a:lnTo>
                <a:lnTo>
                  <a:pt x="1500" y="1260"/>
                </a:lnTo>
                <a:lnTo>
                  <a:pt x="1502" y="1260"/>
                </a:lnTo>
                <a:lnTo>
                  <a:pt x="1502" y="1262"/>
                </a:lnTo>
                <a:lnTo>
                  <a:pt x="1504" y="1262"/>
                </a:lnTo>
                <a:lnTo>
                  <a:pt x="1504" y="1264"/>
                </a:lnTo>
                <a:lnTo>
                  <a:pt x="1504" y="1266"/>
                </a:lnTo>
                <a:lnTo>
                  <a:pt x="1504" y="1266"/>
                </a:lnTo>
                <a:lnTo>
                  <a:pt x="1502" y="1269"/>
                </a:lnTo>
                <a:lnTo>
                  <a:pt x="1502" y="1269"/>
                </a:lnTo>
                <a:lnTo>
                  <a:pt x="1502" y="1269"/>
                </a:lnTo>
                <a:lnTo>
                  <a:pt x="1504" y="1271"/>
                </a:lnTo>
                <a:lnTo>
                  <a:pt x="1504" y="1271"/>
                </a:lnTo>
                <a:lnTo>
                  <a:pt x="1504" y="1269"/>
                </a:lnTo>
                <a:lnTo>
                  <a:pt x="1504" y="1266"/>
                </a:lnTo>
                <a:lnTo>
                  <a:pt x="1504" y="1264"/>
                </a:lnTo>
                <a:lnTo>
                  <a:pt x="1504" y="1262"/>
                </a:lnTo>
                <a:lnTo>
                  <a:pt x="1504" y="1262"/>
                </a:lnTo>
                <a:lnTo>
                  <a:pt x="1502" y="1260"/>
                </a:lnTo>
                <a:lnTo>
                  <a:pt x="1500" y="1258"/>
                </a:lnTo>
                <a:lnTo>
                  <a:pt x="1498" y="1258"/>
                </a:lnTo>
                <a:lnTo>
                  <a:pt x="1496" y="1256"/>
                </a:lnTo>
                <a:lnTo>
                  <a:pt x="1496" y="1256"/>
                </a:lnTo>
                <a:close/>
                <a:moveTo>
                  <a:pt x="1467" y="1241"/>
                </a:moveTo>
                <a:lnTo>
                  <a:pt x="1467" y="1241"/>
                </a:lnTo>
                <a:lnTo>
                  <a:pt x="1465" y="1239"/>
                </a:lnTo>
                <a:lnTo>
                  <a:pt x="1463" y="1239"/>
                </a:lnTo>
                <a:lnTo>
                  <a:pt x="1467" y="1241"/>
                </a:lnTo>
                <a:lnTo>
                  <a:pt x="1467" y="1241"/>
                </a:lnTo>
                <a:lnTo>
                  <a:pt x="1469" y="1241"/>
                </a:lnTo>
                <a:lnTo>
                  <a:pt x="1471" y="1241"/>
                </a:lnTo>
                <a:lnTo>
                  <a:pt x="1475" y="1239"/>
                </a:lnTo>
                <a:lnTo>
                  <a:pt x="1479" y="1239"/>
                </a:lnTo>
                <a:lnTo>
                  <a:pt x="1479" y="1239"/>
                </a:lnTo>
                <a:lnTo>
                  <a:pt x="1479" y="1237"/>
                </a:lnTo>
                <a:lnTo>
                  <a:pt x="1477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1" y="1239"/>
                </a:lnTo>
                <a:lnTo>
                  <a:pt x="1469" y="1237"/>
                </a:lnTo>
                <a:lnTo>
                  <a:pt x="1469" y="1239"/>
                </a:lnTo>
                <a:lnTo>
                  <a:pt x="1469" y="1239"/>
                </a:lnTo>
                <a:lnTo>
                  <a:pt x="1469" y="1239"/>
                </a:lnTo>
                <a:lnTo>
                  <a:pt x="1467" y="1241"/>
                </a:lnTo>
                <a:close/>
                <a:moveTo>
                  <a:pt x="1488" y="1239"/>
                </a:moveTo>
                <a:lnTo>
                  <a:pt x="1488" y="1237"/>
                </a:lnTo>
                <a:lnTo>
                  <a:pt x="1486" y="1237"/>
                </a:lnTo>
                <a:lnTo>
                  <a:pt x="1483" y="1235"/>
                </a:lnTo>
                <a:lnTo>
                  <a:pt x="1483" y="1235"/>
                </a:lnTo>
                <a:lnTo>
                  <a:pt x="1481" y="1235"/>
                </a:lnTo>
                <a:lnTo>
                  <a:pt x="1479" y="1235"/>
                </a:lnTo>
                <a:lnTo>
                  <a:pt x="1479" y="1235"/>
                </a:lnTo>
                <a:lnTo>
                  <a:pt x="1481" y="1235"/>
                </a:lnTo>
                <a:lnTo>
                  <a:pt x="1486" y="1237"/>
                </a:lnTo>
                <a:lnTo>
                  <a:pt x="1488" y="1239"/>
                </a:lnTo>
                <a:lnTo>
                  <a:pt x="1490" y="1241"/>
                </a:lnTo>
                <a:lnTo>
                  <a:pt x="1490" y="1241"/>
                </a:lnTo>
                <a:lnTo>
                  <a:pt x="1490" y="1243"/>
                </a:lnTo>
                <a:lnTo>
                  <a:pt x="1490" y="1243"/>
                </a:lnTo>
                <a:lnTo>
                  <a:pt x="1488" y="1245"/>
                </a:lnTo>
                <a:lnTo>
                  <a:pt x="1488" y="1248"/>
                </a:lnTo>
                <a:lnTo>
                  <a:pt x="1488" y="1248"/>
                </a:lnTo>
                <a:lnTo>
                  <a:pt x="1486" y="1250"/>
                </a:lnTo>
                <a:lnTo>
                  <a:pt x="1488" y="1250"/>
                </a:lnTo>
                <a:lnTo>
                  <a:pt x="1488" y="1252"/>
                </a:lnTo>
                <a:lnTo>
                  <a:pt x="1490" y="1252"/>
                </a:lnTo>
                <a:lnTo>
                  <a:pt x="1490" y="1250"/>
                </a:lnTo>
                <a:lnTo>
                  <a:pt x="1490" y="1245"/>
                </a:lnTo>
                <a:lnTo>
                  <a:pt x="1492" y="1243"/>
                </a:lnTo>
                <a:lnTo>
                  <a:pt x="1492" y="1241"/>
                </a:lnTo>
                <a:lnTo>
                  <a:pt x="1490" y="1241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close/>
                <a:moveTo>
                  <a:pt x="1475" y="1273"/>
                </a:moveTo>
                <a:lnTo>
                  <a:pt x="1475" y="1273"/>
                </a:lnTo>
                <a:lnTo>
                  <a:pt x="1475" y="1273"/>
                </a:lnTo>
                <a:lnTo>
                  <a:pt x="1477" y="1275"/>
                </a:lnTo>
                <a:lnTo>
                  <a:pt x="1477" y="1275"/>
                </a:lnTo>
                <a:lnTo>
                  <a:pt x="1477" y="1275"/>
                </a:lnTo>
                <a:lnTo>
                  <a:pt x="1479" y="1275"/>
                </a:lnTo>
                <a:lnTo>
                  <a:pt x="1479" y="1275"/>
                </a:lnTo>
                <a:lnTo>
                  <a:pt x="1481" y="1273"/>
                </a:lnTo>
                <a:lnTo>
                  <a:pt x="1481" y="1273"/>
                </a:lnTo>
                <a:lnTo>
                  <a:pt x="1481" y="1271"/>
                </a:lnTo>
                <a:lnTo>
                  <a:pt x="1481" y="1269"/>
                </a:lnTo>
                <a:lnTo>
                  <a:pt x="1479" y="1269"/>
                </a:lnTo>
                <a:lnTo>
                  <a:pt x="1479" y="1266"/>
                </a:lnTo>
                <a:lnTo>
                  <a:pt x="1477" y="1264"/>
                </a:lnTo>
                <a:lnTo>
                  <a:pt x="1477" y="1264"/>
                </a:lnTo>
                <a:lnTo>
                  <a:pt x="1477" y="1262"/>
                </a:lnTo>
                <a:lnTo>
                  <a:pt x="1475" y="1262"/>
                </a:lnTo>
                <a:lnTo>
                  <a:pt x="1475" y="1262"/>
                </a:lnTo>
                <a:lnTo>
                  <a:pt x="1475" y="1264"/>
                </a:lnTo>
                <a:lnTo>
                  <a:pt x="1475" y="1266"/>
                </a:lnTo>
                <a:lnTo>
                  <a:pt x="1473" y="1269"/>
                </a:lnTo>
                <a:lnTo>
                  <a:pt x="1473" y="1269"/>
                </a:lnTo>
                <a:lnTo>
                  <a:pt x="1473" y="1269"/>
                </a:lnTo>
                <a:lnTo>
                  <a:pt x="1475" y="1271"/>
                </a:lnTo>
                <a:lnTo>
                  <a:pt x="1473" y="1271"/>
                </a:lnTo>
                <a:lnTo>
                  <a:pt x="1473" y="1271"/>
                </a:lnTo>
                <a:lnTo>
                  <a:pt x="1471" y="1271"/>
                </a:lnTo>
                <a:lnTo>
                  <a:pt x="1473" y="1273"/>
                </a:lnTo>
                <a:lnTo>
                  <a:pt x="1473" y="1273"/>
                </a:lnTo>
                <a:lnTo>
                  <a:pt x="1475" y="1273"/>
                </a:lnTo>
                <a:close/>
                <a:moveTo>
                  <a:pt x="1471" y="1302"/>
                </a:moveTo>
                <a:lnTo>
                  <a:pt x="1471" y="1302"/>
                </a:lnTo>
                <a:lnTo>
                  <a:pt x="1469" y="1302"/>
                </a:lnTo>
                <a:lnTo>
                  <a:pt x="1467" y="1302"/>
                </a:lnTo>
                <a:lnTo>
                  <a:pt x="1469" y="1302"/>
                </a:lnTo>
                <a:lnTo>
                  <a:pt x="1469" y="1302"/>
                </a:lnTo>
                <a:lnTo>
                  <a:pt x="1469" y="1304"/>
                </a:lnTo>
                <a:lnTo>
                  <a:pt x="1471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2"/>
                </a:lnTo>
                <a:lnTo>
                  <a:pt x="1471" y="1302"/>
                </a:lnTo>
                <a:lnTo>
                  <a:pt x="1471" y="1302"/>
                </a:lnTo>
                <a:close/>
                <a:moveTo>
                  <a:pt x="1509" y="1105"/>
                </a:moveTo>
                <a:lnTo>
                  <a:pt x="1507" y="1105"/>
                </a:lnTo>
                <a:lnTo>
                  <a:pt x="1507" y="1105"/>
                </a:lnTo>
                <a:lnTo>
                  <a:pt x="1511" y="1105"/>
                </a:lnTo>
                <a:lnTo>
                  <a:pt x="1509" y="1105"/>
                </a:lnTo>
                <a:close/>
                <a:moveTo>
                  <a:pt x="1511" y="1271"/>
                </a:moveTo>
                <a:lnTo>
                  <a:pt x="1511" y="1271"/>
                </a:lnTo>
                <a:lnTo>
                  <a:pt x="1513" y="1273"/>
                </a:lnTo>
                <a:lnTo>
                  <a:pt x="1513" y="1273"/>
                </a:lnTo>
                <a:lnTo>
                  <a:pt x="1515" y="1275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7" y="1277"/>
                </a:lnTo>
                <a:lnTo>
                  <a:pt x="1517" y="1277"/>
                </a:lnTo>
                <a:lnTo>
                  <a:pt x="1513" y="1273"/>
                </a:lnTo>
                <a:lnTo>
                  <a:pt x="1513" y="1273"/>
                </a:lnTo>
                <a:lnTo>
                  <a:pt x="1511" y="1271"/>
                </a:lnTo>
                <a:lnTo>
                  <a:pt x="1511" y="1269"/>
                </a:lnTo>
                <a:lnTo>
                  <a:pt x="1511" y="1269"/>
                </a:lnTo>
                <a:lnTo>
                  <a:pt x="1511" y="1271"/>
                </a:lnTo>
                <a:close/>
                <a:moveTo>
                  <a:pt x="1519" y="1292"/>
                </a:moveTo>
                <a:lnTo>
                  <a:pt x="1517" y="1294"/>
                </a:lnTo>
                <a:lnTo>
                  <a:pt x="1519" y="1294"/>
                </a:lnTo>
                <a:lnTo>
                  <a:pt x="1521" y="1294"/>
                </a:lnTo>
                <a:lnTo>
                  <a:pt x="1523" y="1298"/>
                </a:lnTo>
                <a:lnTo>
                  <a:pt x="1523" y="1296"/>
                </a:lnTo>
                <a:lnTo>
                  <a:pt x="1523" y="1296"/>
                </a:lnTo>
                <a:lnTo>
                  <a:pt x="1521" y="1294"/>
                </a:lnTo>
                <a:lnTo>
                  <a:pt x="1521" y="1294"/>
                </a:lnTo>
                <a:lnTo>
                  <a:pt x="1519" y="1289"/>
                </a:lnTo>
                <a:lnTo>
                  <a:pt x="1519" y="1289"/>
                </a:lnTo>
                <a:lnTo>
                  <a:pt x="1517" y="1287"/>
                </a:lnTo>
                <a:lnTo>
                  <a:pt x="1517" y="1285"/>
                </a:lnTo>
                <a:lnTo>
                  <a:pt x="1517" y="1285"/>
                </a:lnTo>
                <a:lnTo>
                  <a:pt x="1517" y="1287"/>
                </a:lnTo>
                <a:lnTo>
                  <a:pt x="1517" y="1287"/>
                </a:lnTo>
                <a:lnTo>
                  <a:pt x="1519" y="1289"/>
                </a:lnTo>
                <a:lnTo>
                  <a:pt x="1519" y="1292"/>
                </a:lnTo>
                <a:lnTo>
                  <a:pt x="1519" y="1292"/>
                </a:lnTo>
                <a:lnTo>
                  <a:pt x="1519" y="1292"/>
                </a:lnTo>
                <a:close/>
                <a:moveTo>
                  <a:pt x="1511" y="1092"/>
                </a:moveTo>
                <a:lnTo>
                  <a:pt x="1511" y="1092"/>
                </a:lnTo>
                <a:lnTo>
                  <a:pt x="1511" y="1095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92"/>
                </a:lnTo>
                <a:close/>
                <a:moveTo>
                  <a:pt x="1517" y="1057"/>
                </a:moveTo>
                <a:lnTo>
                  <a:pt x="1515" y="1061"/>
                </a:lnTo>
                <a:lnTo>
                  <a:pt x="1517" y="1061"/>
                </a:lnTo>
                <a:lnTo>
                  <a:pt x="1519" y="1057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5"/>
                </a:lnTo>
                <a:lnTo>
                  <a:pt x="1517" y="1057"/>
                </a:lnTo>
                <a:close/>
                <a:moveTo>
                  <a:pt x="1504" y="1109"/>
                </a:moveTo>
                <a:lnTo>
                  <a:pt x="1502" y="1109"/>
                </a:lnTo>
                <a:lnTo>
                  <a:pt x="1500" y="1111"/>
                </a:lnTo>
                <a:lnTo>
                  <a:pt x="1498" y="1113"/>
                </a:lnTo>
                <a:lnTo>
                  <a:pt x="1500" y="1113"/>
                </a:lnTo>
                <a:lnTo>
                  <a:pt x="1502" y="1111"/>
                </a:lnTo>
                <a:lnTo>
                  <a:pt x="1504" y="1109"/>
                </a:lnTo>
                <a:close/>
                <a:moveTo>
                  <a:pt x="1513" y="1103"/>
                </a:moveTo>
                <a:lnTo>
                  <a:pt x="1511" y="1103"/>
                </a:lnTo>
                <a:lnTo>
                  <a:pt x="1511" y="1105"/>
                </a:lnTo>
                <a:lnTo>
                  <a:pt x="1513" y="1103"/>
                </a:lnTo>
                <a:lnTo>
                  <a:pt x="1513" y="1103"/>
                </a:lnTo>
                <a:lnTo>
                  <a:pt x="1515" y="1101"/>
                </a:lnTo>
                <a:lnTo>
                  <a:pt x="1515" y="1099"/>
                </a:lnTo>
                <a:lnTo>
                  <a:pt x="1515" y="1097"/>
                </a:lnTo>
                <a:lnTo>
                  <a:pt x="1515" y="1095"/>
                </a:lnTo>
                <a:lnTo>
                  <a:pt x="1513" y="1095"/>
                </a:lnTo>
                <a:lnTo>
                  <a:pt x="1515" y="1099"/>
                </a:lnTo>
                <a:lnTo>
                  <a:pt x="1515" y="1099"/>
                </a:lnTo>
                <a:lnTo>
                  <a:pt x="1513" y="1103"/>
                </a:lnTo>
                <a:close/>
                <a:moveTo>
                  <a:pt x="1498" y="1113"/>
                </a:moveTo>
                <a:lnTo>
                  <a:pt x="1498" y="1113"/>
                </a:lnTo>
                <a:lnTo>
                  <a:pt x="1498" y="1113"/>
                </a:lnTo>
                <a:lnTo>
                  <a:pt x="1496" y="1111"/>
                </a:lnTo>
                <a:lnTo>
                  <a:pt x="1496" y="1113"/>
                </a:lnTo>
                <a:lnTo>
                  <a:pt x="1498" y="1113"/>
                </a:lnTo>
                <a:lnTo>
                  <a:pt x="1498" y="1113"/>
                </a:lnTo>
                <a:close/>
                <a:moveTo>
                  <a:pt x="1530" y="1279"/>
                </a:moveTo>
                <a:lnTo>
                  <a:pt x="1530" y="1279"/>
                </a:lnTo>
                <a:lnTo>
                  <a:pt x="1530" y="1279"/>
                </a:lnTo>
                <a:lnTo>
                  <a:pt x="1527" y="1279"/>
                </a:lnTo>
                <a:lnTo>
                  <a:pt x="1527" y="1281"/>
                </a:lnTo>
                <a:lnTo>
                  <a:pt x="1527" y="1281"/>
                </a:lnTo>
                <a:lnTo>
                  <a:pt x="1530" y="1279"/>
                </a:lnTo>
                <a:close/>
                <a:moveTo>
                  <a:pt x="1458" y="1300"/>
                </a:moveTo>
                <a:lnTo>
                  <a:pt x="1458" y="1300"/>
                </a:lnTo>
                <a:lnTo>
                  <a:pt x="1458" y="1300"/>
                </a:lnTo>
                <a:lnTo>
                  <a:pt x="1454" y="1298"/>
                </a:lnTo>
                <a:lnTo>
                  <a:pt x="1454" y="1298"/>
                </a:lnTo>
                <a:lnTo>
                  <a:pt x="1454" y="1298"/>
                </a:lnTo>
                <a:lnTo>
                  <a:pt x="1456" y="1300"/>
                </a:lnTo>
                <a:lnTo>
                  <a:pt x="1458" y="1300"/>
                </a:lnTo>
                <a:close/>
                <a:moveTo>
                  <a:pt x="1479" y="1310"/>
                </a:moveTo>
                <a:lnTo>
                  <a:pt x="1481" y="1310"/>
                </a:lnTo>
                <a:lnTo>
                  <a:pt x="1481" y="1310"/>
                </a:lnTo>
                <a:lnTo>
                  <a:pt x="1481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1" y="1308"/>
                </a:lnTo>
                <a:lnTo>
                  <a:pt x="1479" y="1308"/>
                </a:lnTo>
                <a:lnTo>
                  <a:pt x="1479" y="1308"/>
                </a:lnTo>
                <a:lnTo>
                  <a:pt x="1479" y="1310"/>
                </a:lnTo>
                <a:lnTo>
                  <a:pt x="1479" y="1310"/>
                </a:lnTo>
                <a:close/>
                <a:moveTo>
                  <a:pt x="1595" y="1451"/>
                </a:moveTo>
                <a:lnTo>
                  <a:pt x="1595" y="1449"/>
                </a:lnTo>
                <a:lnTo>
                  <a:pt x="1592" y="1449"/>
                </a:lnTo>
                <a:lnTo>
                  <a:pt x="1592" y="1449"/>
                </a:lnTo>
                <a:lnTo>
                  <a:pt x="1592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close/>
                <a:moveTo>
                  <a:pt x="1496" y="1371"/>
                </a:moveTo>
                <a:lnTo>
                  <a:pt x="1498" y="1371"/>
                </a:lnTo>
                <a:lnTo>
                  <a:pt x="1498" y="1371"/>
                </a:lnTo>
                <a:lnTo>
                  <a:pt x="1500" y="1371"/>
                </a:lnTo>
                <a:lnTo>
                  <a:pt x="1502" y="1371"/>
                </a:lnTo>
                <a:lnTo>
                  <a:pt x="1504" y="1371"/>
                </a:lnTo>
                <a:lnTo>
                  <a:pt x="1502" y="1371"/>
                </a:lnTo>
                <a:lnTo>
                  <a:pt x="1502" y="1367"/>
                </a:lnTo>
                <a:lnTo>
                  <a:pt x="1496" y="1367"/>
                </a:lnTo>
                <a:lnTo>
                  <a:pt x="1496" y="1365"/>
                </a:lnTo>
                <a:lnTo>
                  <a:pt x="1494" y="1365"/>
                </a:lnTo>
                <a:lnTo>
                  <a:pt x="1492" y="1365"/>
                </a:lnTo>
                <a:lnTo>
                  <a:pt x="1492" y="1365"/>
                </a:lnTo>
                <a:lnTo>
                  <a:pt x="1490" y="1363"/>
                </a:lnTo>
                <a:lnTo>
                  <a:pt x="1488" y="1363"/>
                </a:lnTo>
                <a:lnTo>
                  <a:pt x="1488" y="1363"/>
                </a:lnTo>
                <a:lnTo>
                  <a:pt x="1486" y="1363"/>
                </a:lnTo>
                <a:lnTo>
                  <a:pt x="1479" y="1363"/>
                </a:lnTo>
                <a:lnTo>
                  <a:pt x="1479" y="1363"/>
                </a:lnTo>
                <a:lnTo>
                  <a:pt x="1477" y="1363"/>
                </a:lnTo>
                <a:lnTo>
                  <a:pt x="1477" y="1363"/>
                </a:lnTo>
                <a:lnTo>
                  <a:pt x="1475" y="1363"/>
                </a:lnTo>
                <a:lnTo>
                  <a:pt x="1473" y="1363"/>
                </a:lnTo>
                <a:lnTo>
                  <a:pt x="1473" y="1365"/>
                </a:lnTo>
                <a:lnTo>
                  <a:pt x="1473" y="1365"/>
                </a:lnTo>
                <a:lnTo>
                  <a:pt x="1473" y="1367"/>
                </a:lnTo>
                <a:lnTo>
                  <a:pt x="1477" y="1367"/>
                </a:lnTo>
                <a:lnTo>
                  <a:pt x="1477" y="1367"/>
                </a:lnTo>
                <a:lnTo>
                  <a:pt x="1477" y="1369"/>
                </a:lnTo>
                <a:lnTo>
                  <a:pt x="1479" y="1369"/>
                </a:lnTo>
                <a:lnTo>
                  <a:pt x="1479" y="1369"/>
                </a:lnTo>
                <a:lnTo>
                  <a:pt x="1481" y="1371"/>
                </a:lnTo>
                <a:lnTo>
                  <a:pt x="1483" y="1371"/>
                </a:lnTo>
                <a:lnTo>
                  <a:pt x="1486" y="1371"/>
                </a:lnTo>
                <a:lnTo>
                  <a:pt x="1488" y="1373"/>
                </a:lnTo>
                <a:lnTo>
                  <a:pt x="1488" y="1373"/>
                </a:lnTo>
                <a:lnTo>
                  <a:pt x="1490" y="1373"/>
                </a:lnTo>
                <a:lnTo>
                  <a:pt x="1490" y="1371"/>
                </a:lnTo>
                <a:lnTo>
                  <a:pt x="1490" y="1371"/>
                </a:lnTo>
                <a:lnTo>
                  <a:pt x="1492" y="1371"/>
                </a:lnTo>
                <a:lnTo>
                  <a:pt x="1492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close/>
                <a:moveTo>
                  <a:pt x="1404" y="1317"/>
                </a:moveTo>
                <a:lnTo>
                  <a:pt x="1404" y="1317"/>
                </a:lnTo>
                <a:lnTo>
                  <a:pt x="1402" y="1317"/>
                </a:lnTo>
                <a:lnTo>
                  <a:pt x="1402" y="1317"/>
                </a:lnTo>
                <a:lnTo>
                  <a:pt x="1404" y="1317"/>
                </a:lnTo>
                <a:lnTo>
                  <a:pt x="1404" y="1319"/>
                </a:lnTo>
                <a:lnTo>
                  <a:pt x="1406" y="1319"/>
                </a:lnTo>
                <a:lnTo>
                  <a:pt x="1408" y="1319"/>
                </a:lnTo>
                <a:lnTo>
                  <a:pt x="1410" y="1317"/>
                </a:lnTo>
                <a:lnTo>
                  <a:pt x="1412" y="1317"/>
                </a:lnTo>
                <a:lnTo>
                  <a:pt x="1412" y="1317"/>
                </a:lnTo>
                <a:lnTo>
                  <a:pt x="1410" y="1315"/>
                </a:lnTo>
                <a:lnTo>
                  <a:pt x="1410" y="1313"/>
                </a:lnTo>
                <a:lnTo>
                  <a:pt x="1410" y="1313"/>
                </a:lnTo>
                <a:lnTo>
                  <a:pt x="1408" y="1313"/>
                </a:lnTo>
                <a:lnTo>
                  <a:pt x="1406" y="1310"/>
                </a:lnTo>
                <a:lnTo>
                  <a:pt x="1404" y="1313"/>
                </a:lnTo>
                <a:lnTo>
                  <a:pt x="1404" y="1313"/>
                </a:lnTo>
                <a:lnTo>
                  <a:pt x="1406" y="1317"/>
                </a:lnTo>
                <a:lnTo>
                  <a:pt x="1406" y="1317"/>
                </a:lnTo>
                <a:lnTo>
                  <a:pt x="1404" y="1317"/>
                </a:lnTo>
                <a:close/>
                <a:moveTo>
                  <a:pt x="1414" y="1495"/>
                </a:moveTo>
                <a:lnTo>
                  <a:pt x="1416" y="1497"/>
                </a:lnTo>
                <a:lnTo>
                  <a:pt x="1416" y="1497"/>
                </a:lnTo>
                <a:lnTo>
                  <a:pt x="1416" y="1495"/>
                </a:lnTo>
                <a:lnTo>
                  <a:pt x="1416" y="1495"/>
                </a:lnTo>
                <a:lnTo>
                  <a:pt x="1414" y="1495"/>
                </a:lnTo>
                <a:close/>
                <a:moveTo>
                  <a:pt x="1431" y="1350"/>
                </a:move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31" y="1350"/>
                </a:lnTo>
                <a:lnTo>
                  <a:pt x="1431" y="1350"/>
                </a:lnTo>
                <a:lnTo>
                  <a:pt x="1433" y="1350"/>
                </a:lnTo>
                <a:lnTo>
                  <a:pt x="1433" y="1350"/>
                </a:lnTo>
                <a:lnTo>
                  <a:pt x="1431" y="1350"/>
                </a:lnTo>
                <a:close/>
                <a:moveTo>
                  <a:pt x="1519" y="1342"/>
                </a:moveTo>
                <a:lnTo>
                  <a:pt x="1521" y="1342"/>
                </a:lnTo>
                <a:lnTo>
                  <a:pt x="1521" y="1342"/>
                </a:lnTo>
                <a:lnTo>
                  <a:pt x="1523" y="1340"/>
                </a:lnTo>
                <a:lnTo>
                  <a:pt x="1527" y="1340"/>
                </a:lnTo>
                <a:lnTo>
                  <a:pt x="1530" y="1340"/>
                </a:lnTo>
                <a:lnTo>
                  <a:pt x="1532" y="1340"/>
                </a:lnTo>
                <a:lnTo>
                  <a:pt x="1532" y="1338"/>
                </a:lnTo>
                <a:lnTo>
                  <a:pt x="1534" y="1338"/>
                </a:lnTo>
                <a:lnTo>
                  <a:pt x="1534" y="1338"/>
                </a:lnTo>
                <a:lnTo>
                  <a:pt x="1534" y="1336"/>
                </a:lnTo>
                <a:lnTo>
                  <a:pt x="1534" y="1336"/>
                </a:lnTo>
                <a:lnTo>
                  <a:pt x="1532" y="1336"/>
                </a:lnTo>
                <a:lnTo>
                  <a:pt x="1532" y="1336"/>
                </a:lnTo>
                <a:lnTo>
                  <a:pt x="1530" y="1336"/>
                </a:lnTo>
                <a:lnTo>
                  <a:pt x="1527" y="1334"/>
                </a:lnTo>
                <a:lnTo>
                  <a:pt x="1525" y="1331"/>
                </a:lnTo>
                <a:lnTo>
                  <a:pt x="1525" y="1331"/>
                </a:lnTo>
                <a:lnTo>
                  <a:pt x="1523" y="1331"/>
                </a:lnTo>
                <a:lnTo>
                  <a:pt x="1521" y="1329"/>
                </a:lnTo>
                <a:lnTo>
                  <a:pt x="1519" y="1329"/>
                </a:lnTo>
                <a:lnTo>
                  <a:pt x="1517" y="1329"/>
                </a:lnTo>
                <a:lnTo>
                  <a:pt x="1513" y="1329"/>
                </a:lnTo>
                <a:lnTo>
                  <a:pt x="1513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7"/>
                </a:lnTo>
                <a:lnTo>
                  <a:pt x="1513" y="1327"/>
                </a:lnTo>
                <a:lnTo>
                  <a:pt x="1511" y="1327"/>
                </a:lnTo>
                <a:lnTo>
                  <a:pt x="1513" y="1325"/>
                </a:lnTo>
                <a:lnTo>
                  <a:pt x="1513" y="1325"/>
                </a:lnTo>
                <a:lnTo>
                  <a:pt x="1513" y="1325"/>
                </a:lnTo>
                <a:lnTo>
                  <a:pt x="1511" y="1323"/>
                </a:lnTo>
                <a:lnTo>
                  <a:pt x="1509" y="1323"/>
                </a:lnTo>
                <a:lnTo>
                  <a:pt x="1507" y="1323"/>
                </a:lnTo>
                <a:lnTo>
                  <a:pt x="1502" y="1321"/>
                </a:lnTo>
                <a:lnTo>
                  <a:pt x="1500" y="1321"/>
                </a:lnTo>
                <a:lnTo>
                  <a:pt x="1498" y="1321"/>
                </a:lnTo>
                <a:lnTo>
                  <a:pt x="1498" y="1321"/>
                </a:lnTo>
                <a:lnTo>
                  <a:pt x="1496" y="1321"/>
                </a:lnTo>
                <a:lnTo>
                  <a:pt x="1496" y="1321"/>
                </a:lnTo>
                <a:lnTo>
                  <a:pt x="1496" y="1319"/>
                </a:lnTo>
                <a:lnTo>
                  <a:pt x="1494" y="1321"/>
                </a:lnTo>
                <a:lnTo>
                  <a:pt x="1494" y="1319"/>
                </a:lnTo>
                <a:lnTo>
                  <a:pt x="1494" y="1319"/>
                </a:lnTo>
                <a:lnTo>
                  <a:pt x="1494" y="1319"/>
                </a:lnTo>
                <a:lnTo>
                  <a:pt x="1490" y="1317"/>
                </a:lnTo>
                <a:lnTo>
                  <a:pt x="1490" y="1317"/>
                </a:lnTo>
                <a:lnTo>
                  <a:pt x="1490" y="1319"/>
                </a:lnTo>
                <a:lnTo>
                  <a:pt x="1488" y="1319"/>
                </a:lnTo>
                <a:lnTo>
                  <a:pt x="1488" y="1317"/>
                </a:lnTo>
                <a:lnTo>
                  <a:pt x="1488" y="1317"/>
                </a:lnTo>
                <a:lnTo>
                  <a:pt x="1488" y="1317"/>
                </a:lnTo>
                <a:lnTo>
                  <a:pt x="1490" y="1317"/>
                </a:lnTo>
                <a:lnTo>
                  <a:pt x="1490" y="1315"/>
                </a:lnTo>
                <a:lnTo>
                  <a:pt x="1490" y="1315"/>
                </a:lnTo>
                <a:lnTo>
                  <a:pt x="1488" y="1315"/>
                </a:lnTo>
                <a:lnTo>
                  <a:pt x="1488" y="1315"/>
                </a:lnTo>
                <a:lnTo>
                  <a:pt x="1486" y="1313"/>
                </a:lnTo>
                <a:lnTo>
                  <a:pt x="1483" y="1313"/>
                </a:lnTo>
                <a:lnTo>
                  <a:pt x="1483" y="1313"/>
                </a:lnTo>
                <a:lnTo>
                  <a:pt x="1486" y="1313"/>
                </a:lnTo>
                <a:lnTo>
                  <a:pt x="1486" y="1313"/>
                </a:lnTo>
                <a:lnTo>
                  <a:pt x="1483" y="1315"/>
                </a:lnTo>
                <a:lnTo>
                  <a:pt x="1483" y="1313"/>
                </a:lnTo>
                <a:lnTo>
                  <a:pt x="1479" y="1313"/>
                </a:lnTo>
                <a:lnTo>
                  <a:pt x="1477" y="1310"/>
                </a:lnTo>
                <a:lnTo>
                  <a:pt x="1475" y="1308"/>
                </a:lnTo>
                <a:lnTo>
                  <a:pt x="1467" y="1304"/>
                </a:lnTo>
                <a:lnTo>
                  <a:pt x="1467" y="1304"/>
                </a:lnTo>
                <a:lnTo>
                  <a:pt x="1467" y="1304"/>
                </a:lnTo>
                <a:lnTo>
                  <a:pt x="1465" y="1304"/>
                </a:lnTo>
                <a:lnTo>
                  <a:pt x="1465" y="1304"/>
                </a:lnTo>
                <a:lnTo>
                  <a:pt x="1460" y="1304"/>
                </a:lnTo>
                <a:lnTo>
                  <a:pt x="1458" y="1304"/>
                </a:lnTo>
                <a:lnTo>
                  <a:pt x="1458" y="1304"/>
                </a:lnTo>
                <a:lnTo>
                  <a:pt x="1456" y="1302"/>
                </a:lnTo>
                <a:lnTo>
                  <a:pt x="1456" y="1302"/>
                </a:lnTo>
                <a:lnTo>
                  <a:pt x="1454" y="1300"/>
                </a:lnTo>
                <a:lnTo>
                  <a:pt x="1450" y="1298"/>
                </a:lnTo>
                <a:lnTo>
                  <a:pt x="1452" y="1298"/>
                </a:lnTo>
                <a:lnTo>
                  <a:pt x="1450" y="1298"/>
                </a:lnTo>
                <a:lnTo>
                  <a:pt x="1450" y="1298"/>
                </a:lnTo>
                <a:lnTo>
                  <a:pt x="1448" y="1296"/>
                </a:lnTo>
                <a:lnTo>
                  <a:pt x="1446" y="1296"/>
                </a:lnTo>
                <a:lnTo>
                  <a:pt x="1446" y="1296"/>
                </a:lnTo>
                <a:lnTo>
                  <a:pt x="1444" y="1296"/>
                </a:lnTo>
                <a:lnTo>
                  <a:pt x="1442" y="1296"/>
                </a:lnTo>
                <a:lnTo>
                  <a:pt x="1442" y="1296"/>
                </a:lnTo>
                <a:lnTo>
                  <a:pt x="1439" y="1294"/>
                </a:lnTo>
                <a:lnTo>
                  <a:pt x="1439" y="1294"/>
                </a:lnTo>
                <a:lnTo>
                  <a:pt x="1433" y="1294"/>
                </a:lnTo>
                <a:lnTo>
                  <a:pt x="1433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29" y="1294"/>
                </a:lnTo>
                <a:lnTo>
                  <a:pt x="1427" y="1294"/>
                </a:lnTo>
                <a:lnTo>
                  <a:pt x="1423" y="1294"/>
                </a:lnTo>
                <a:lnTo>
                  <a:pt x="1419" y="1292"/>
                </a:lnTo>
                <a:lnTo>
                  <a:pt x="1414" y="1294"/>
                </a:lnTo>
                <a:lnTo>
                  <a:pt x="1412" y="1294"/>
                </a:lnTo>
                <a:lnTo>
                  <a:pt x="1410" y="1294"/>
                </a:lnTo>
                <a:lnTo>
                  <a:pt x="1402" y="1296"/>
                </a:lnTo>
                <a:lnTo>
                  <a:pt x="1402" y="1296"/>
                </a:lnTo>
                <a:lnTo>
                  <a:pt x="1389" y="1300"/>
                </a:lnTo>
                <a:lnTo>
                  <a:pt x="1389" y="1300"/>
                </a:lnTo>
                <a:lnTo>
                  <a:pt x="1387" y="1302"/>
                </a:lnTo>
                <a:lnTo>
                  <a:pt x="1385" y="1304"/>
                </a:lnTo>
                <a:lnTo>
                  <a:pt x="1385" y="1306"/>
                </a:lnTo>
                <a:lnTo>
                  <a:pt x="1387" y="1308"/>
                </a:lnTo>
                <a:lnTo>
                  <a:pt x="1385" y="1310"/>
                </a:lnTo>
                <a:lnTo>
                  <a:pt x="1385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81" y="1313"/>
                </a:lnTo>
                <a:lnTo>
                  <a:pt x="1381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83" y="1313"/>
                </a:lnTo>
                <a:lnTo>
                  <a:pt x="1383" y="1315"/>
                </a:lnTo>
                <a:lnTo>
                  <a:pt x="1385" y="1313"/>
                </a:lnTo>
                <a:lnTo>
                  <a:pt x="1387" y="1313"/>
                </a:lnTo>
                <a:lnTo>
                  <a:pt x="1389" y="1310"/>
                </a:lnTo>
                <a:lnTo>
                  <a:pt x="1391" y="1310"/>
                </a:lnTo>
                <a:lnTo>
                  <a:pt x="1391" y="1310"/>
                </a:lnTo>
                <a:lnTo>
                  <a:pt x="1391" y="1308"/>
                </a:lnTo>
                <a:lnTo>
                  <a:pt x="1391" y="1308"/>
                </a:lnTo>
                <a:lnTo>
                  <a:pt x="1391" y="1308"/>
                </a:lnTo>
                <a:lnTo>
                  <a:pt x="1395" y="1308"/>
                </a:lnTo>
                <a:lnTo>
                  <a:pt x="1395" y="1308"/>
                </a:lnTo>
                <a:lnTo>
                  <a:pt x="1398" y="1306"/>
                </a:lnTo>
                <a:lnTo>
                  <a:pt x="1398" y="1306"/>
                </a:lnTo>
                <a:lnTo>
                  <a:pt x="1398" y="1308"/>
                </a:lnTo>
                <a:lnTo>
                  <a:pt x="1400" y="1306"/>
                </a:lnTo>
                <a:lnTo>
                  <a:pt x="1402" y="1306"/>
                </a:lnTo>
                <a:lnTo>
                  <a:pt x="1402" y="1304"/>
                </a:lnTo>
                <a:lnTo>
                  <a:pt x="1404" y="1304"/>
                </a:lnTo>
                <a:lnTo>
                  <a:pt x="1404" y="1304"/>
                </a:lnTo>
                <a:lnTo>
                  <a:pt x="1406" y="1302"/>
                </a:lnTo>
                <a:lnTo>
                  <a:pt x="1408" y="1302"/>
                </a:lnTo>
                <a:lnTo>
                  <a:pt x="1408" y="1300"/>
                </a:lnTo>
                <a:lnTo>
                  <a:pt x="1408" y="1300"/>
                </a:lnTo>
                <a:lnTo>
                  <a:pt x="1421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5" y="1302"/>
                </a:lnTo>
                <a:lnTo>
                  <a:pt x="1425" y="1302"/>
                </a:lnTo>
                <a:lnTo>
                  <a:pt x="1425" y="1302"/>
                </a:lnTo>
                <a:lnTo>
                  <a:pt x="1423" y="1304"/>
                </a:lnTo>
                <a:lnTo>
                  <a:pt x="1421" y="1304"/>
                </a:lnTo>
                <a:lnTo>
                  <a:pt x="1419" y="1304"/>
                </a:lnTo>
                <a:lnTo>
                  <a:pt x="1421" y="1306"/>
                </a:lnTo>
                <a:lnTo>
                  <a:pt x="1423" y="1306"/>
                </a:lnTo>
                <a:lnTo>
                  <a:pt x="1423" y="1306"/>
                </a:lnTo>
                <a:lnTo>
                  <a:pt x="1427" y="1308"/>
                </a:lnTo>
                <a:lnTo>
                  <a:pt x="1429" y="1308"/>
                </a:lnTo>
                <a:lnTo>
                  <a:pt x="1431" y="1308"/>
                </a:lnTo>
                <a:lnTo>
                  <a:pt x="1431" y="1308"/>
                </a:lnTo>
                <a:lnTo>
                  <a:pt x="1431" y="1306"/>
                </a:lnTo>
                <a:lnTo>
                  <a:pt x="1431" y="1306"/>
                </a:lnTo>
                <a:lnTo>
                  <a:pt x="1433" y="1306"/>
                </a:lnTo>
                <a:lnTo>
                  <a:pt x="1433" y="1308"/>
                </a:lnTo>
                <a:lnTo>
                  <a:pt x="1433" y="1308"/>
                </a:lnTo>
                <a:lnTo>
                  <a:pt x="1433" y="1308"/>
                </a:lnTo>
                <a:lnTo>
                  <a:pt x="1435" y="1310"/>
                </a:lnTo>
                <a:lnTo>
                  <a:pt x="1442" y="1308"/>
                </a:lnTo>
                <a:lnTo>
                  <a:pt x="1442" y="1308"/>
                </a:lnTo>
                <a:lnTo>
                  <a:pt x="1442" y="1308"/>
                </a:lnTo>
                <a:lnTo>
                  <a:pt x="1444" y="1310"/>
                </a:lnTo>
                <a:lnTo>
                  <a:pt x="1444" y="1310"/>
                </a:lnTo>
                <a:lnTo>
                  <a:pt x="1446" y="1313"/>
                </a:lnTo>
                <a:lnTo>
                  <a:pt x="1446" y="1313"/>
                </a:lnTo>
                <a:lnTo>
                  <a:pt x="1450" y="1315"/>
                </a:lnTo>
                <a:lnTo>
                  <a:pt x="1458" y="1317"/>
                </a:lnTo>
                <a:lnTo>
                  <a:pt x="1458" y="1317"/>
                </a:lnTo>
                <a:lnTo>
                  <a:pt x="1460" y="1317"/>
                </a:lnTo>
                <a:lnTo>
                  <a:pt x="1467" y="1317"/>
                </a:lnTo>
                <a:lnTo>
                  <a:pt x="1467" y="1317"/>
                </a:lnTo>
                <a:lnTo>
                  <a:pt x="1469" y="1317"/>
                </a:lnTo>
                <a:lnTo>
                  <a:pt x="1469" y="1319"/>
                </a:lnTo>
                <a:lnTo>
                  <a:pt x="1471" y="1321"/>
                </a:lnTo>
                <a:lnTo>
                  <a:pt x="1471" y="1325"/>
                </a:lnTo>
                <a:lnTo>
                  <a:pt x="1471" y="1325"/>
                </a:lnTo>
                <a:lnTo>
                  <a:pt x="1471" y="1325"/>
                </a:lnTo>
                <a:lnTo>
                  <a:pt x="1473" y="1327"/>
                </a:lnTo>
                <a:lnTo>
                  <a:pt x="1475" y="1329"/>
                </a:lnTo>
                <a:lnTo>
                  <a:pt x="1477" y="1329"/>
                </a:lnTo>
                <a:lnTo>
                  <a:pt x="1479" y="1329"/>
                </a:lnTo>
                <a:lnTo>
                  <a:pt x="1483" y="1329"/>
                </a:lnTo>
                <a:lnTo>
                  <a:pt x="1486" y="1329"/>
                </a:lnTo>
                <a:lnTo>
                  <a:pt x="1488" y="1329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4"/>
                </a:lnTo>
                <a:lnTo>
                  <a:pt x="1492" y="1334"/>
                </a:lnTo>
                <a:lnTo>
                  <a:pt x="1490" y="1334"/>
                </a:lnTo>
                <a:lnTo>
                  <a:pt x="1490" y="1336"/>
                </a:lnTo>
                <a:lnTo>
                  <a:pt x="1490" y="1336"/>
                </a:lnTo>
                <a:lnTo>
                  <a:pt x="1483" y="1340"/>
                </a:lnTo>
                <a:lnTo>
                  <a:pt x="1481" y="1342"/>
                </a:lnTo>
                <a:lnTo>
                  <a:pt x="1486" y="1342"/>
                </a:lnTo>
                <a:lnTo>
                  <a:pt x="1490" y="1342"/>
                </a:lnTo>
                <a:lnTo>
                  <a:pt x="1492" y="1342"/>
                </a:lnTo>
                <a:lnTo>
                  <a:pt x="1494" y="1342"/>
                </a:lnTo>
                <a:lnTo>
                  <a:pt x="1496" y="1342"/>
                </a:lnTo>
                <a:lnTo>
                  <a:pt x="1500" y="1342"/>
                </a:lnTo>
                <a:lnTo>
                  <a:pt x="1502" y="1340"/>
                </a:lnTo>
                <a:lnTo>
                  <a:pt x="1504" y="1340"/>
                </a:lnTo>
                <a:lnTo>
                  <a:pt x="1511" y="1340"/>
                </a:lnTo>
                <a:lnTo>
                  <a:pt x="1511" y="1342"/>
                </a:lnTo>
                <a:lnTo>
                  <a:pt x="1513" y="1342"/>
                </a:lnTo>
                <a:lnTo>
                  <a:pt x="1517" y="1342"/>
                </a:lnTo>
                <a:lnTo>
                  <a:pt x="1517" y="1342"/>
                </a:lnTo>
                <a:lnTo>
                  <a:pt x="1519" y="1342"/>
                </a:lnTo>
                <a:lnTo>
                  <a:pt x="1519" y="1340"/>
                </a:lnTo>
                <a:lnTo>
                  <a:pt x="1519" y="1342"/>
                </a:lnTo>
                <a:lnTo>
                  <a:pt x="1519" y="1342"/>
                </a:lnTo>
                <a:lnTo>
                  <a:pt x="1519" y="1342"/>
                </a:lnTo>
                <a:close/>
                <a:moveTo>
                  <a:pt x="1641" y="944"/>
                </a:moveTo>
                <a:lnTo>
                  <a:pt x="1641" y="941"/>
                </a:lnTo>
                <a:lnTo>
                  <a:pt x="1641" y="941"/>
                </a:lnTo>
                <a:lnTo>
                  <a:pt x="1639" y="941"/>
                </a:lnTo>
                <a:lnTo>
                  <a:pt x="1639" y="944"/>
                </a:lnTo>
                <a:lnTo>
                  <a:pt x="1641" y="944"/>
                </a:lnTo>
                <a:lnTo>
                  <a:pt x="1641" y="944"/>
                </a:lnTo>
                <a:close/>
                <a:moveTo>
                  <a:pt x="1607" y="1455"/>
                </a:moveTo>
                <a:lnTo>
                  <a:pt x="1607" y="1453"/>
                </a:lnTo>
                <a:lnTo>
                  <a:pt x="1607" y="1453"/>
                </a:lnTo>
                <a:lnTo>
                  <a:pt x="1605" y="1453"/>
                </a:lnTo>
                <a:lnTo>
                  <a:pt x="1605" y="1453"/>
                </a:lnTo>
                <a:lnTo>
                  <a:pt x="1609" y="1455"/>
                </a:lnTo>
                <a:lnTo>
                  <a:pt x="1611" y="1457"/>
                </a:lnTo>
                <a:lnTo>
                  <a:pt x="1611" y="1457"/>
                </a:lnTo>
                <a:lnTo>
                  <a:pt x="1611" y="1455"/>
                </a:lnTo>
                <a:lnTo>
                  <a:pt x="1607" y="1455"/>
                </a:lnTo>
                <a:close/>
                <a:moveTo>
                  <a:pt x="1647" y="950"/>
                </a:moveTo>
                <a:lnTo>
                  <a:pt x="1647" y="950"/>
                </a:lnTo>
                <a:lnTo>
                  <a:pt x="1647" y="952"/>
                </a:lnTo>
                <a:lnTo>
                  <a:pt x="1647" y="950"/>
                </a:lnTo>
                <a:lnTo>
                  <a:pt x="1649" y="948"/>
                </a:lnTo>
                <a:lnTo>
                  <a:pt x="1647" y="950"/>
                </a:lnTo>
                <a:close/>
                <a:moveTo>
                  <a:pt x="1613" y="1367"/>
                </a:moveTo>
                <a:lnTo>
                  <a:pt x="1613" y="1367"/>
                </a:lnTo>
                <a:lnTo>
                  <a:pt x="1613" y="1365"/>
                </a:lnTo>
                <a:lnTo>
                  <a:pt x="1613" y="1365"/>
                </a:lnTo>
                <a:lnTo>
                  <a:pt x="1615" y="1365"/>
                </a:lnTo>
                <a:lnTo>
                  <a:pt x="1615" y="1363"/>
                </a:lnTo>
                <a:lnTo>
                  <a:pt x="1618" y="1363"/>
                </a:lnTo>
                <a:lnTo>
                  <a:pt x="1618" y="1361"/>
                </a:lnTo>
                <a:lnTo>
                  <a:pt x="1618" y="1361"/>
                </a:lnTo>
                <a:lnTo>
                  <a:pt x="1615" y="1359"/>
                </a:lnTo>
                <a:lnTo>
                  <a:pt x="1613" y="1357"/>
                </a:lnTo>
                <a:lnTo>
                  <a:pt x="1609" y="1354"/>
                </a:lnTo>
                <a:lnTo>
                  <a:pt x="1607" y="1354"/>
                </a:lnTo>
                <a:lnTo>
                  <a:pt x="1605" y="1354"/>
                </a:lnTo>
                <a:lnTo>
                  <a:pt x="1605" y="1354"/>
                </a:lnTo>
                <a:lnTo>
                  <a:pt x="1603" y="1354"/>
                </a:lnTo>
                <a:lnTo>
                  <a:pt x="1601" y="1354"/>
                </a:lnTo>
                <a:lnTo>
                  <a:pt x="1599" y="1352"/>
                </a:lnTo>
                <a:lnTo>
                  <a:pt x="1599" y="1352"/>
                </a:lnTo>
                <a:lnTo>
                  <a:pt x="1599" y="1352"/>
                </a:lnTo>
                <a:lnTo>
                  <a:pt x="1601" y="1352"/>
                </a:lnTo>
                <a:lnTo>
                  <a:pt x="1603" y="1352"/>
                </a:lnTo>
                <a:lnTo>
                  <a:pt x="1605" y="1352"/>
                </a:lnTo>
                <a:lnTo>
                  <a:pt x="1605" y="1350"/>
                </a:lnTo>
                <a:lnTo>
                  <a:pt x="1603" y="1350"/>
                </a:lnTo>
                <a:lnTo>
                  <a:pt x="1597" y="1350"/>
                </a:lnTo>
                <a:lnTo>
                  <a:pt x="1597" y="1350"/>
                </a:lnTo>
                <a:lnTo>
                  <a:pt x="1595" y="1348"/>
                </a:lnTo>
                <a:lnTo>
                  <a:pt x="1595" y="1346"/>
                </a:lnTo>
                <a:lnTo>
                  <a:pt x="1595" y="1346"/>
                </a:lnTo>
                <a:lnTo>
                  <a:pt x="1592" y="1346"/>
                </a:lnTo>
                <a:lnTo>
                  <a:pt x="1592" y="1346"/>
                </a:lnTo>
                <a:lnTo>
                  <a:pt x="1590" y="1346"/>
                </a:lnTo>
                <a:lnTo>
                  <a:pt x="1588" y="1346"/>
                </a:lnTo>
                <a:lnTo>
                  <a:pt x="1588" y="1344"/>
                </a:lnTo>
                <a:lnTo>
                  <a:pt x="1586" y="1344"/>
                </a:lnTo>
                <a:lnTo>
                  <a:pt x="1584" y="1344"/>
                </a:lnTo>
                <a:lnTo>
                  <a:pt x="1584" y="1344"/>
                </a:lnTo>
                <a:lnTo>
                  <a:pt x="1582" y="1342"/>
                </a:lnTo>
                <a:lnTo>
                  <a:pt x="1582" y="1342"/>
                </a:lnTo>
                <a:lnTo>
                  <a:pt x="1580" y="1342"/>
                </a:lnTo>
                <a:lnTo>
                  <a:pt x="1578" y="1342"/>
                </a:lnTo>
                <a:lnTo>
                  <a:pt x="1576" y="1342"/>
                </a:lnTo>
                <a:lnTo>
                  <a:pt x="1576" y="1342"/>
                </a:lnTo>
                <a:lnTo>
                  <a:pt x="1574" y="1342"/>
                </a:lnTo>
                <a:lnTo>
                  <a:pt x="1571" y="1342"/>
                </a:lnTo>
                <a:lnTo>
                  <a:pt x="1569" y="1342"/>
                </a:lnTo>
                <a:lnTo>
                  <a:pt x="1569" y="1342"/>
                </a:lnTo>
                <a:lnTo>
                  <a:pt x="1569" y="1344"/>
                </a:lnTo>
                <a:lnTo>
                  <a:pt x="1569" y="1344"/>
                </a:lnTo>
                <a:lnTo>
                  <a:pt x="1567" y="1344"/>
                </a:lnTo>
                <a:lnTo>
                  <a:pt x="1567" y="1344"/>
                </a:lnTo>
                <a:lnTo>
                  <a:pt x="1565" y="1344"/>
                </a:lnTo>
                <a:lnTo>
                  <a:pt x="1561" y="1344"/>
                </a:lnTo>
                <a:lnTo>
                  <a:pt x="1559" y="1344"/>
                </a:lnTo>
                <a:lnTo>
                  <a:pt x="1555" y="1342"/>
                </a:lnTo>
                <a:lnTo>
                  <a:pt x="1553" y="1342"/>
                </a:lnTo>
                <a:lnTo>
                  <a:pt x="1548" y="1342"/>
                </a:lnTo>
                <a:lnTo>
                  <a:pt x="1546" y="1342"/>
                </a:lnTo>
                <a:lnTo>
                  <a:pt x="1546" y="1342"/>
                </a:lnTo>
                <a:lnTo>
                  <a:pt x="1544" y="1344"/>
                </a:lnTo>
                <a:lnTo>
                  <a:pt x="1544" y="1344"/>
                </a:lnTo>
                <a:lnTo>
                  <a:pt x="1544" y="1346"/>
                </a:lnTo>
                <a:lnTo>
                  <a:pt x="1546" y="1346"/>
                </a:lnTo>
                <a:lnTo>
                  <a:pt x="1548" y="1346"/>
                </a:lnTo>
                <a:lnTo>
                  <a:pt x="1553" y="1348"/>
                </a:lnTo>
                <a:lnTo>
                  <a:pt x="1555" y="1348"/>
                </a:lnTo>
                <a:lnTo>
                  <a:pt x="1555" y="1350"/>
                </a:lnTo>
                <a:lnTo>
                  <a:pt x="1553" y="1352"/>
                </a:lnTo>
                <a:lnTo>
                  <a:pt x="1555" y="1352"/>
                </a:lnTo>
                <a:lnTo>
                  <a:pt x="1553" y="1354"/>
                </a:lnTo>
                <a:lnTo>
                  <a:pt x="1555" y="1357"/>
                </a:lnTo>
                <a:lnTo>
                  <a:pt x="1559" y="1359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3" y="1363"/>
                </a:lnTo>
                <a:lnTo>
                  <a:pt x="1551" y="1363"/>
                </a:lnTo>
                <a:lnTo>
                  <a:pt x="1542" y="1363"/>
                </a:lnTo>
                <a:lnTo>
                  <a:pt x="1540" y="1361"/>
                </a:lnTo>
                <a:lnTo>
                  <a:pt x="1538" y="1361"/>
                </a:lnTo>
                <a:lnTo>
                  <a:pt x="1536" y="1361"/>
                </a:lnTo>
                <a:lnTo>
                  <a:pt x="1534" y="1361"/>
                </a:lnTo>
                <a:lnTo>
                  <a:pt x="1532" y="1361"/>
                </a:lnTo>
                <a:lnTo>
                  <a:pt x="1532" y="1361"/>
                </a:lnTo>
                <a:lnTo>
                  <a:pt x="1530" y="1361"/>
                </a:lnTo>
                <a:lnTo>
                  <a:pt x="1530" y="1363"/>
                </a:lnTo>
                <a:lnTo>
                  <a:pt x="1530" y="1365"/>
                </a:lnTo>
                <a:lnTo>
                  <a:pt x="1530" y="1365"/>
                </a:lnTo>
                <a:lnTo>
                  <a:pt x="1534" y="1365"/>
                </a:lnTo>
                <a:lnTo>
                  <a:pt x="1534" y="1367"/>
                </a:lnTo>
                <a:lnTo>
                  <a:pt x="1536" y="1367"/>
                </a:lnTo>
                <a:lnTo>
                  <a:pt x="1538" y="1369"/>
                </a:lnTo>
                <a:lnTo>
                  <a:pt x="1538" y="1369"/>
                </a:lnTo>
                <a:lnTo>
                  <a:pt x="1538" y="1369"/>
                </a:lnTo>
                <a:lnTo>
                  <a:pt x="1540" y="1367"/>
                </a:lnTo>
                <a:lnTo>
                  <a:pt x="1540" y="1367"/>
                </a:lnTo>
                <a:lnTo>
                  <a:pt x="1542" y="1367"/>
                </a:lnTo>
                <a:lnTo>
                  <a:pt x="1544" y="1367"/>
                </a:lnTo>
                <a:lnTo>
                  <a:pt x="1546" y="1367"/>
                </a:lnTo>
                <a:lnTo>
                  <a:pt x="1548" y="1367"/>
                </a:lnTo>
                <a:lnTo>
                  <a:pt x="1553" y="1367"/>
                </a:lnTo>
                <a:lnTo>
                  <a:pt x="1555" y="1367"/>
                </a:lnTo>
                <a:lnTo>
                  <a:pt x="1555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63" y="1367"/>
                </a:lnTo>
                <a:lnTo>
                  <a:pt x="1565" y="1367"/>
                </a:lnTo>
                <a:lnTo>
                  <a:pt x="1565" y="1367"/>
                </a:lnTo>
                <a:lnTo>
                  <a:pt x="1567" y="1369"/>
                </a:lnTo>
                <a:lnTo>
                  <a:pt x="1567" y="1369"/>
                </a:lnTo>
                <a:lnTo>
                  <a:pt x="1569" y="1369"/>
                </a:lnTo>
                <a:lnTo>
                  <a:pt x="1569" y="1371"/>
                </a:lnTo>
                <a:lnTo>
                  <a:pt x="1569" y="1371"/>
                </a:lnTo>
                <a:lnTo>
                  <a:pt x="1569" y="1373"/>
                </a:lnTo>
                <a:lnTo>
                  <a:pt x="1569" y="1373"/>
                </a:lnTo>
                <a:lnTo>
                  <a:pt x="1571" y="1373"/>
                </a:lnTo>
                <a:lnTo>
                  <a:pt x="1571" y="1373"/>
                </a:lnTo>
                <a:lnTo>
                  <a:pt x="1574" y="1375"/>
                </a:lnTo>
                <a:lnTo>
                  <a:pt x="1574" y="1375"/>
                </a:lnTo>
                <a:lnTo>
                  <a:pt x="1574" y="1375"/>
                </a:lnTo>
                <a:lnTo>
                  <a:pt x="1576" y="1371"/>
                </a:lnTo>
                <a:lnTo>
                  <a:pt x="1578" y="1369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5"/>
                </a:lnTo>
                <a:lnTo>
                  <a:pt x="1580" y="1365"/>
                </a:lnTo>
                <a:lnTo>
                  <a:pt x="1582" y="1365"/>
                </a:lnTo>
                <a:lnTo>
                  <a:pt x="1584" y="1365"/>
                </a:lnTo>
                <a:lnTo>
                  <a:pt x="1586" y="1367"/>
                </a:lnTo>
                <a:lnTo>
                  <a:pt x="1586" y="1367"/>
                </a:lnTo>
                <a:lnTo>
                  <a:pt x="1590" y="1367"/>
                </a:lnTo>
                <a:lnTo>
                  <a:pt x="1592" y="1365"/>
                </a:lnTo>
                <a:lnTo>
                  <a:pt x="1592" y="1365"/>
                </a:lnTo>
                <a:lnTo>
                  <a:pt x="1592" y="1365"/>
                </a:lnTo>
                <a:lnTo>
                  <a:pt x="1595" y="1363"/>
                </a:lnTo>
                <a:lnTo>
                  <a:pt x="1597" y="1363"/>
                </a:lnTo>
                <a:lnTo>
                  <a:pt x="1599" y="1363"/>
                </a:lnTo>
                <a:lnTo>
                  <a:pt x="1601" y="1363"/>
                </a:lnTo>
                <a:lnTo>
                  <a:pt x="1603" y="1363"/>
                </a:lnTo>
                <a:lnTo>
                  <a:pt x="1605" y="1363"/>
                </a:lnTo>
                <a:lnTo>
                  <a:pt x="1607" y="1365"/>
                </a:lnTo>
                <a:lnTo>
                  <a:pt x="1609" y="1365"/>
                </a:lnTo>
                <a:lnTo>
                  <a:pt x="1611" y="1365"/>
                </a:lnTo>
                <a:lnTo>
                  <a:pt x="1611" y="1367"/>
                </a:lnTo>
                <a:lnTo>
                  <a:pt x="1611" y="1367"/>
                </a:lnTo>
                <a:lnTo>
                  <a:pt x="1613" y="1367"/>
                </a:lnTo>
                <a:close/>
                <a:moveTo>
                  <a:pt x="1435" y="1269"/>
                </a:moveTo>
                <a:lnTo>
                  <a:pt x="1435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5" y="1269"/>
                </a:lnTo>
                <a:close/>
                <a:moveTo>
                  <a:pt x="1437" y="1266"/>
                </a:moveTo>
                <a:lnTo>
                  <a:pt x="1437" y="1266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6"/>
                </a:lnTo>
                <a:close/>
                <a:moveTo>
                  <a:pt x="1446" y="1260"/>
                </a:moveTo>
                <a:lnTo>
                  <a:pt x="1444" y="1260"/>
                </a:lnTo>
                <a:lnTo>
                  <a:pt x="1444" y="1260"/>
                </a:lnTo>
                <a:lnTo>
                  <a:pt x="1444" y="1262"/>
                </a:lnTo>
                <a:lnTo>
                  <a:pt x="1444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2" y="1264"/>
                </a:lnTo>
                <a:lnTo>
                  <a:pt x="1439" y="1266"/>
                </a:lnTo>
                <a:lnTo>
                  <a:pt x="1444" y="1262"/>
                </a:lnTo>
                <a:lnTo>
                  <a:pt x="1446" y="1260"/>
                </a:lnTo>
                <a:close/>
                <a:moveTo>
                  <a:pt x="1429" y="1271"/>
                </a:move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69"/>
                </a:lnTo>
                <a:lnTo>
                  <a:pt x="1429" y="1269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close/>
                <a:moveTo>
                  <a:pt x="1439" y="1266"/>
                </a:move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close/>
                <a:moveTo>
                  <a:pt x="1379" y="1191"/>
                </a:moveTo>
                <a:lnTo>
                  <a:pt x="1379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75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81" y="1191"/>
                </a:lnTo>
                <a:lnTo>
                  <a:pt x="1379" y="1191"/>
                </a:lnTo>
                <a:close/>
                <a:moveTo>
                  <a:pt x="1416" y="1241"/>
                </a:move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1"/>
                </a:lnTo>
                <a:lnTo>
                  <a:pt x="1416" y="1241"/>
                </a:lnTo>
                <a:lnTo>
                  <a:pt x="1416" y="1241"/>
                </a:lnTo>
                <a:close/>
                <a:moveTo>
                  <a:pt x="1419" y="1241"/>
                </a:moveTo>
                <a:lnTo>
                  <a:pt x="1419" y="1241"/>
                </a:lnTo>
                <a:lnTo>
                  <a:pt x="1419" y="1239"/>
                </a:lnTo>
                <a:lnTo>
                  <a:pt x="1416" y="1239"/>
                </a:lnTo>
                <a:lnTo>
                  <a:pt x="1419" y="1241"/>
                </a:lnTo>
                <a:lnTo>
                  <a:pt x="1419" y="1241"/>
                </a:lnTo>
                <a:close/>
                <a:moveTo>
                  <a:pt x="1427" y="1271"/>
                </a:moveTo>
                <a:lnTo>
                  <a:pt x="1427" y="1271"/>
                </a:lnTo>
                <a:lnTo>
                  <a:pt x="1427" y="1269"/>
                </a:lnTo>
                <a:lnTo>
                  <a:pt x="1425" y="1271"/>
                </a:lnTo>
                <a:lnTo>
                  <a:pt x="1425" y="1271"/>
                </a:lnTo>
                <a:lnTo>
                  <a:pt x="1427" y="1271"/>
                </a:lnTo>
                <a:lnTo>
                  <a:pt x="1427" y="1271"/>
                </a:lnTo>
                <a:close/>
                <a:moveTo>
                  <a:pt x="1423" y="1271"/>
                </a:moveTo>
                <a:lnTo>
                  <a:pt x="1423" y="1271"/>
                </a:lnTo>
                <a:lnTo>
                  <a:pt x="1423" y="1271"/>
                </a:lnTo>
                <a:lnTo>
                  <a:pt x="1423" y="1271"/>
                </a:lnTo>
                <a:lnTo>
                  <a:pt x="1423" y="1273"/>
                </a:lnTo>
                <a:lnTo>
                  <a:pt x="1423" y="1273"/>
                </a:lnTo>
                <a:lnTo>
                  <a:pt x="1423" y="1271"/>
                </a:lnTo>
                <a:close/>
                <a:moveTo>
                  <a:pt x="1159" y="440"/>
                </a:moveTo>
                <a:lnTo>
                  <a:pt x="1159" y="438"/>
                </a:lnTo>
                <a:lnTo>
                  <a:pt x="1159" y="436"/>
                </a:lnTo>
                <a:lnTo>
                  <a:pt x="1159" y="436"/>
                </a:lnTo>
                <a:lnTo>
                  <a:pt x="1159" y="436"/>
                </a:lnTo>
                <a:lnTo>
                  <a:pt x="1157" y="434"/>
                </a:lnTo>
                <a:lnTo>
                  <a:pt x="1157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7" y="438"/>
                </a:lnTo>
                <a:lnTo>
                  <a:pt x="1157" y="438"/>
                </a:lnTo>
                <a:lnTo>
                  <a:pt x="1159" y="440"/>
                </a:lnTo>
                <a:close/>
                <a:moveTo>
                  <a:pt x="2565" y="673"/>
                </a:moveTo>
                <a:lnTo>
                  <a:pt x="2565" y="673"/>
                </a:lnTo>
                <a:lnTo>
                  <a:pt x="2565" y="673"/>
                </a:lnTo>
                <a:lnTo>
                  <a:pt x="2565" y="673"/>
                </a:lnTo>
                <a:lnTo>
                  <a:pt x="2567" y="671"/>
                </a:lnTo>
                <a:lnTo>
                  <a:pt x="2565" y="671"/>
                </a:lnTo>
                <a:lnTo>
                  <a:pt x="2565" y="671"/>
                </a:lnTo>
                <a:lnTo>
                  <a:pt x="2565" y="673"/>
                </a:lnTo>
                <a:close/>
                <a:moveTo>
                  <a:pt x="2525" y="702"/>
                </a:moveTo>
                <a:lnTo>
                  <a:pt x="2527" y="705"/>
                </a:lnTo>
                <a:lnTo>
                  <a:pt x="2527" y="705"/>
                </a:lnTo>
                <a:lnTo>
                  <a:pt x="2527" y="707"/>
                </a:lnTo>
                <a:lnTo>
                  <a:pt x="2525" y="711"/>
                </a:lnTo>
                <a:lnTo>
                  <a:pt x="2523" y="711"/>
                </a:lnTo>
                <a:lnTo>
                  <a:pt x="2523" y="711"/>
                </a:lnTo>
                <a:lnTo>
                  <a:pt x="2525" y="713"/>
                </a:lnTo>
                <a:lnTo>
                  <a:pt x="2523" y="715"/>
                </a:lnTo>
                <a:lnTo>
                  <a:pt x="2521" y="715"/>
                </a:lnTo>
                <a:lnTo>
                  <a:pt x="2519" y="715"/>
                </a:lnTo>
                <a:lnTo>
                  <a:pt x="2519" y="715"/>
                </a:lnTo>
                <a:lnTo>
                  <a:pt x="2521" y="715"/>
                </a:lnTo>
                <a:lnTo>
                  <a:pt x="2521" y="715"/>
                </a:lnTo>
                <a:lnTo>
                  <a:pt x="2521" y="717"/>
                </a:lnTo>
                <a:lnTo>
                  <a:pt x="2523" y="719"/>
                </a:lnTo>
                <a:lnTo>
                  <a:pt x="2525" y="719"/>
                </a:lnTo>
                <a:lnTo>
                  <a:pt x="2525" y="719"/>
                </a:lnTo>
                <a:lnTo>
                  <a:pt x="2527" y="719"/>
                </a:lnTo>
                <a:lnTo>
                  <a:pt x="2531" y="715"/>
                </a:lnTo>
                <a:lnTo>
                  <a:pt x="2533" y="715"/>
                </a:lnTo>
                <a:lnTo>
                  <a:pt x="2531" y="717"/>
                </a:lnTo>
                <a:lnTo>
                  <a:pt x="2531" y="717"/>
                </a:lnTo>
                <a:lnTo>
                  <a:pt x="2531" y="719"/>
                </a:lnTo>
                <a:lnTo>
                  <a:pt x="2529" y="719"/>
                </a:lnTo>
                <a:lnTo>
                  <a:pt x="2529" y="721"/>
                </a:lnTo>
                <a:lnTo>
                  <a:pt x="2529" y="723"/>
                </a:lnTo>
                <a:lnTo>
                  <a:pt x="2527" y="726"/>
                </a:lnTo>
                <a:lnTo>
                  <a:pt x="2527" y="728"/>
                </a:lnTo>
                <a:lnTo>
                  <a:pt x="2527" y="730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6"/>
                </a:lnTo>
                <a:lnTo>
                  <a:pt x="2525" y="736"/>
                </a:lnTo>
                <a:lnTo>
                  <a:pt x="2525" y="738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4"/>
                </a:lnTo>
                <a:lnTo>
                  <a:pt x="2527" y="744"/>
                </a:lnTo>
                <a:lnTo>
                  <a:pt x="2527" y="744"/>
                </a:lnTo>
                <a:lnTo>
                  <a:pt x="2527" y="742"/>
                </a:lnTo>
                <a:lnTo>
                  <a:pt x="2527" y="742"/>
                </a:lnTo>
                <a:lnTo>
                  <a:pt x="2529" y="734"/>
                </a:lnTo>
                <a:lnTo>
                  <a:pt x="2529" y="734"/>
                </a:lnTo>
                <a:lnTo>
                  <a:pt x="2529" y="732"/>
                </a:lnTo>
                <a:lnTo>
                  <a:pt x="2529" y="730"/>
                </a:lnTo>
                <a:lnTo>
                  <a:pt x="2529" y="730"/>
                </a:lnTo>
                <a:lnTo>
                  <a:pt x="2529" y="730"/>
                </a:lnTo>
                <a:lnTo>
                  <a:pt x="2531" y="728"/>
                </a:lnTo>
                <a:lnTo>
                  <a:pt x="2533" y="726"/>
                </a:lnTo>
                <a:lnTo>
                  <a:pt x="2535" y="726"/>
                </a:lnTo>
                <a:lnTo>
                  <a:pt x="2533" y="728"/>
                </a:lnTo>
                <a:lnTo>
                  <a:pt x="2531" y="730"/>
                </a:lnTo>
                <a:lnTo>
                  <a:pt x="2531" y="730"/>
                </a:lnTo>
                <a:lnTo>
                  <a:pt x="2531" y="732"/>
                </a:lnTo>
                <a:lnTo>
                  <a:pt x="2531" y="732"/>
                </a:lnTo>
                <a:lnTo>
                  <a:pt x="2531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0"/>
                </a:lnTo>
                <a:lnTo>
                  <a:pt x="2535" y="730"/>
                </a:lnTo>
                <a:lnTo>
                  <a:pt x="2535" y="730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30"/>
                </a:lnTo>
                <a:lnTo>
                  <a:pt x="2540" y="730"/>
                </a:lnTo>
                <a:lnTo>
                  <a:pt x="2542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4"/>
                </a:lnTo>
                <a:lnTo>
                  <a:pt x="2537" y="736"/>
                </a:lnTo>
                <a:lnTo>
                  <a:pt x="2540" y="738"/>
                </a:lnTo>
                <a:lnTo>
                  <a:pt x="2540" y="738"/>
                </a:lnTo>
                <a:lnTo>
                  <a:pt x="2540" y="740"/>
                </a:lnTo>
                <a:lnTo>
                  <a:pt x="2540" y="742"/>
                </a:lnTo>
                <a:lnTo>
                  <a:pt x="2537" y="742"/>
                </a:lnTo>
                <a:lnTo>
                  <a:pt x="2535" y="747"/>
                </a:lnTo>
                <a:lnTo>
                  <a:pt x="2535" y="751"/>
                </a:lnTo>
                <a:lnTo>
                  <a:pt x="2533" y="751"/>
                </a:lnTo>
                <a:lnTo>
                  <a:pt x="2533" y="751"/>
                </a:lnTo>
                <a:lnTo>
                  <a:pt x="2533" y="753"/>
                </a:lnTo>
                <a:lnTo>
                  <a:pt x="2533" y="753"/>
                </a:lnTo>
                <a:lnTo>
                  <a:pt x="2535" y="755"/>
                </a:lnTo>
                <a:lnTo>
                  <a:pt x="2537" y="757"/>
                </a:lnTo>
                <a:lnTo>
                  <a:pt x="2537" y="755"/>
                </a:lnTo>
                <a:lnTo>
                  <a:pt x="2537" y="753"/>
                </a:lnTo>
                <a:lnTo>
                  <a:pt x="2537" y="753"/>
                </a:lnTo>
                <a:lnTo>
                  <a:pt x="2540" y="755"/>
                </a:lnTo>
                <a:lnTo>
                  <a:pt x="2542" y="755"/>
                </a:lnTo>
                <a:lnTo>
                  <a:pt x="2544" y="755"/>
                </a:lnTo>
                <a:lnTo>
                  <a:pt x="2546" y="753"/>
                </a:lnTo>
                <a:lnTo>
                  <a:pt x="2546" y="753"/>
                </a:lnTo>
                <a:lnTo>
                  <a:pt x="2546" y="753"/>
                </a:lnTo>
                <a:lnTo>
                  <a:pt x="2548" y="755"/>
                </a:lnTo>
                <a:lnTo>
                  <a:pt x="2548" y="755"/>
                </a:lnTo>
                <a:lnTo>
                  <a:pt x="2548" y="755"/>
                </a:lnTo>
                <a:lnTo>
                  <a:pt x="2550" y="755"/>
                </a:lnTo>
                <a:lnTo>
                  <a:pt x="2552" y="755"/>
                </a:lnTo>
                <a:lnTo>
                  <a:pt x="2552" y="753"/>
                </a:lnTo>
                <a:lnTo>
                  <a:pt x="2552" y="753"/>
                </a:lnTo>
                <a:lnTo>
                  <a:pt x="2554" y="753"/>
                </a:lnTo>
                <a:lnTo>
                  <a:pt x="2554" y="753"/>
                </a:lnTo>
                <a:lnTo>
                  <a:pt x="2556" y="751"/>
                </a:lnTo>
                <a:lnTo>
                  <a:pt x="2558" y="751"/>
                </a:lnTo>
                <a:lnTo>
                  <a:pt x="2563" y="751"/>
                </a:lnTo>
                <a:lnTo>
                  <a:pt x="2565" y="751"/>
                </a:lnTo>
                <a:lnTo>
                  <a:pt x="2560" y="753"/>
                </a:lnTo>
                <a:lnTo>
                  <a:pt x="2558" y="755"/>
                </a:lnTo>
                <a:lnTo>
                  <a:pt x="2556" y="759"/>
                </a:lnTo>
                <a:lnTo>
                  <a:pt x="2556" y="761"/>
                </a:lnTo>
                <a:lnTo>
                  <a:pt x="2558" y="763"/>
                </a:lnTo>
                <a:lnTo>
                  <a:pt x="2560" y="765"/>
                </a:lnTo>
                <a:lnTo>
                  <a:pt x="2563" y="767"/>
                </a:lnTo>
                <a:lnTo>
                  <a:pt x="2563" y="767"/>
                </a:lnTo>
                <a:lnTo>
                  <a:pt x="2563" y="767"/>
                </a:lnTo>
                <a:lnTo>
                  <a:pt x="2565" y="767"/>
                </a:lnTo>
                <a:lnTo>
                  <a:pt x="2567" y="767"/>
                </a:lnTo>
                <a:lnTo>
                  <a:pt x="2567" y="767"/>
                </a:lnTo>
                <a:lnTo>
                  <a:pt x="2567" y="770"/>
                </a:lnTo>
                <a:lnTo>
                  <a:pt x="2565" y="772"/>
                </a:lnTo>
                <a:lnTo>
                  <a:pt x="2565" y="772"/>
                </a:lnTo>
                <a:lnTo>
                  <a:pt x="2563" y="774"/>
                </a:lnTo>
                <a:lnTo>
                  <a:pt x="2565" y="774"/>
                </a:lnTo>
                <a:lnTo>
                  <a:pt x="2565" y="776"/>
                </a:lnTo>
                <a:lnTo>
                  <a:pt x="2565" y="776"/>
                </a:lnTo>
                <a:lnTo>
                  <a:pt x="2565" y="776"/>
                </a:lnTo>
                <a:lnTo>
                  <a:pt x="2563" y="778"/>
                </a:lnTo>
                <a:lnTo>
                  <a:pt x="2563" y="780"/>
                </a:lnTo>
                <a:lnTo>
                  <a:pt x="2565" y="782"/>
                </a:lnTo>
                <a:lnTo>
                  <a:pt x="2565" y="782"/>
                </a:lnTo>
                <a:lnTo>
                  <a:pt x="2567" y="782"/>
                </a:lnTo>
                <a:lnTo>
                  <a:pt x="2567" y="782"/>
                </a:lnTo>
                <a:lnTo>
                  <a:pt x="2569" y="784"/>
                </a:lnTo>
                <a:lnTo>
                  <a:pt x="2567" y="784"/>
                </a:lnTo>
                <a:lnTo>
                  <a:pt x="2565" y="784"/>
                </a:lnTo>
                <a:lnTo>
                  <a:pt x="2563" y="782"/>
                </a:lnTo>
                <a:lnTo>
                  <a:pt x="2563" y="782"/>
                </a:lnTo>
                <a:lnTo>
                  <a:pt x="2563" y="784"/>
                </a:lnTo>
                <a:lnTo>
                  <a:pt x="2560" y="782"/>
                </a:lnTo>
                <a:lnTo>
                  <a:pt x="2558" y="782"/>
                </a:lnTo>
                <a:lnTo>
                  <a:pt x="2556" y="784"/>
                </a:lnTo>
                <a:lnTo>
                  <a:pt x="2554" y="784"/>
                </a:lnTo>
                <a:lnTo>
                  <a:pt x="2554" y="784"/>
                </a:lnTo>
                <a:lnTo>
                  <a:pt x="2552" y="784"/>
                </a:lnTo>
                <a:lnTo>
                  <a:pt x="2548" y="786"/>
                </a:lnTo>
                <a:lnTo>
                  <a:pt x="2546" y="786"/>
                </a:lnTo>
                <a:lnTo>
                  <a:pt x="2546" y="788"/>
                </a:lnTo>
                <a:lnTo>
                  <a:pt x="2544" y="788"/>
                </a:lnTo>
                <a:lnTo>
                  <a:pt x="2544" y="788"/>
                </a:lnTo>
                <a:lnTo>
                  <a:pt x="2542" y="791"/>
                </a:lnTo>
                <a:lnTo>
                  <a:pt x="2540" y="793"/>
                </a:lnTo>
                <a:lnTo>
                  <a:pt x="2540" y="793"/>
                </a:lnTo>
                <a:lnTo>
                  <a:pt x="2540" y="793"/>
                </a:lnTo>
                <a:lnTo>
                  <a:pt x="2542" y="793"/>
                </a:lnTo>
                <a:lnTo>
                  <a:pt x="2544" y="793"/>
                </a:lnTo>
                <a:lnTo>
                  <a:pt x="2544" y="793"/>
                </a:lnTo>
                <a:lnTo>
                  <a:pt x="2546" y="791"/>
                </a:lnTo>
                <a:lnTo>
                  <a:pt x="2548" y="791"/>
                </a:lnTo>
                <a:lnTo>
                  <a:pt x="2548" y="793"/>
                </a:lnTo>
                <a:lnTo>
                  <a:pt x="2548" y="793"/>
                </a:lnTo>
                <a:lnTo>
                  <a:pt x="2548" y="795"/>
                </a:lnTo>
                <a:lnTo>
                  <a:pt x="2550" y="795"/>
                </a:lnTo>
                <a:lnTo>
                  <a:pt x="2548" y="797"/>
                </a:lnTo>
                <a:lnTo>
                  <a:pt x="2548" y="797"/>
                </a:lnTo>
                <a:lnTo>
                  <a:pt x="2550" y="799"/>
                </a:lnTo>
                <a:lnTo>
                  <a:pt x="2550" y="799"/>
                </a:lnTo>
                <a:lnTo>
                  <a:pt x="2550" y="799"/>
                </a:lnTo>
                <a:lnTo>
                  <a:pt x="2548" y="801"/>
                </a:lnTo>
                <a:lnTo>
                  <a:pt x="2548" y="803"/>
                </a:lnTo>
                <a:lnTo>
                  <a:pt x="2546" y="803"/>
                </a:lnTo>
                <a:lnTo>
                  <a:pt x="2544" y="805"/>
                </a:lnTo>
                <a:lnTo>
                  <a:pt x="2542" y="805"/>
                </a:lnTo>
                <a:lnTo>
                  <a:pt x="2537" y="807"/>
                </a:lnTo>
                <a:lnTo>
                  <a:pt x="2533" y="809"/>
                </a:lnTo>
                <a:lnTo>
                  <a:pt x="2533" y="809"/>
                </a:lnTo>
                <a:lnTo>
                  <a:pt x="2531" y="811"/>
                </a:lnTo>
                <a:lnTo>
                  <a:pt x="2533" y="811"/>
                </a:lnTo>
                <a:lnTo>
                  <a:pt x="2533" y="814"/>
                </a:lnTo>
                <a:lnTo>
                  <a:pt x="2533" y="814"/>
                </a:lnTo>
                <a:lnTo>
                  <a:pt x="2533" y="814"/>
                </a:lnTo>
                <a:lnTo>
                  <a:pt x="2537" y="816"/>
                </a:lnTo>
                <a:lnTo>
                  <a:pt x="2540" y="816"/>
                </a:lnTo>
                <a:lnTo>
                  <a:pt x="2542" y="814"/>
                </a:lnTo>
                <a:lnTo>
                  <a:pt x="2542" y="814"/>
                </a:lnTo>
                <a:lnTo>
                  <a:pt x="2544" y="814"/>
                </a:lnTo>
                <a:lnTo>
                  <a:pt x="2546" y="816"/>
                </a:lnTo>
                <a:lnTo>
                  <a:pt x="2546" y="816"/>
                </a:lnTo>
                <a:lnTo>
                  <a:pt x="2548" y="816"/>
                </a:lnTo>
                <a:lnTo>
                  <a:pt x="2548" y="816"/>
                </a:lnTo>
                <a:lnTo>
                  <a:pt x="2546" y="818"/>
                </a:lnTo>
                <a:lnTo>
                  <a:pt x="2548" y="818"/>
                </a:lnTo>
                <a:lnTo>
                  <a:pt x="2550" y="818"/>
                </a:lnTo>
                <a:lnTo>
                  <a:pt x="2550" y="816"/>
                </a:lnTo>
                <a:lnTo>
                  <a:pt x="2552" y="816"/>
                </a:lnTo>
                <a:lnTo>
                  <a:pt x="2554" y="818"/>
                </a:lnTo>
                <a:lnTo>
                  <a:pt x="2556" y="820"/>
                </a:lnTo>
                <a:lnTo>
                  <a:pt x="2560" y="820"/>
                </a:lnTo>
                <a:lnTo>
                  <a:pt x="2560" y="820"/>
                </a:lnTo>
                <a:lnTo>
                  <a:pt x="2563" y="818"/>
                </a:lnTo>
                <a:lnTo>
                  <a:pt x="2565" y="818"/>
                </a:lnTo>
                <a:lnTo>
                  <a:pt x="2569" y="818"/>
                </a:lnTo>
                <a:lnTo>
                  <a:pt x="2569" y="816"/>
                </a:lnTo>
                <a:lnTo>
                  <a:pt x="2571" y="816"/>
                </a:lnTo>
                <a:lnTo>
                  <a:pt x="2573" y="814"/>
                </a:lnTo>
                <a:lnTo>
                  <a:pt x="2571" y="816"/>
                </a:lnTo>
                <a:lnTo>
                  <a:pt x="2569" y="818"/>
                </a:lnTo>
                <a:lnTo>
                  <a:pt x="2567" y="820"/>
                </a:lnTo>
                <a:lnTo>
                  <a:pt x="2567" y="820"/>
                </a:lnTo>
                <a:lnTo>
                  <a:pt x="2565" y="824"/>
                </a:lnTo>
                <a:lnTo>
                  <a:pt x="2563" y="824"/>
                </a:lnTo>
                <a:lnTo>
                  <a:pt x="2560" y="824"/>
                </a:lnTo>
                <a:lnTo>
                  <a:pt x="2558" y="824"/>
                </a:lnTo>
                <a:lnTo>
                  <a:pt x="2556" y="824"/>
                </a:lnTo>
                <a:lnTo>
                  <a:pt x="2552" y="824"/>
                </a:lnTo>
                <a:lnTo>
                  <a:pt x="2548" y="824"/>
                </a:lnTo>
                <a:lnTo>
                  <a:pt x="2548" y="824"/>
                </a:lnTo>
                <a:lnTo>
                  <a:pt x="2546" y="828"/>
                </a:lnTo>
                <a:lnTo>
                  <a:pt x="2542" y="828"/>
                </a:lnTo>
                <a:lnTo>
                  <a:pt x="2542" y="830"/>
                </a:lnTo>
                <a:lnTo>
                  <a:pt x="2542" y="830"/>
                </a:lnTo>
                <a:lnTo>
                  <a:pt x="2542" y="832"/>
                </a:lnTo>
                <a:lnTo>
                  <a:pt x="2537" y="837"/>
                </a:lnTo>
                <a:lnTo>
                  <a:pt x="2537" y="837"/>
                </a:lnTo>
                <a:lnTo>
                  <a:pt x="2535" y="837"/>
                </a:lnTo>
                <a:lnTo>
                  <a:pt x="2535" y="837"/>
                </a:lnTo>
                <a:lnTo>
                  <a:pt x="2535" y="839"/>
                </a:lnTo>
                <a:lnTo>
                  <a:pt x="2533" y="841"/>
                </a:lnTo>
                <a:lnTo>
                  <a:pt x="2531" y="843"/>
                </a:lnTo>
                <a:lnTo>
                  <a:pt x="2527" y="843"/>
                </a:lnTo>
                <a:lnTo>
                  <a:pt x="2525" y="845"/>
                </a:lnTo>
                <a:lnTo>
                  <a:pt x="2525" y="845"/>
                </a:lnTo>
                <a:lnTo>
                  <a:pt x="2527" y="845"/>
                </a:lnTo>
                <a:lnTo>
                  <a:pt x="2527" y="845"/>
                </a:lnTo>
                <a:lnTo>
                  <a:pt x="2529" y="845"/>
                </a:lnTo>
                <a:lnTo>
                  <a:pt x="2531" y="845"/>
                </a:lnTo>
                <a:lnTo>
                  <a:pt x="2531" y="847"/>
                </a:lnTo>
                <a:lnTo>
                  <a:pt x="2533" y="847"/>
                </a:lnTo>
                <a:lnTo>
                  <a:pt x="2535" y="845"/>
                </a:lnTo>
                <a:lnTo>
                  <a:pt x="2535" y="843"/>
                </a:lnTo>
                <a:lnTo>
                  <a:pt x="2537" y="843"/>
                </a:lnTo>
                <a:lnTo>
                  <a:pt x="2540" y="841"/>
                </a:lnTo>
                <a:lnTo>
                  <a:pt x="2542" y="841"/>
                </a:lnTo>
                <a:lnTo>
                  <a:pt x="2544" y="841"/>
                </a:lnTo>
                <a:lnTo>
                  <a:pt x="2546" y="841"/>
                </a:lnTo>
                <a:lnTo>
                  <a:pt x="2546" y="839"/>
                </a:lnTo>
                <a:lnTo>
                  <a:pt x="2548" y="839"/>
                </a:lnTo>
                <a:lnTo>
                  <a:pt x="2548" y="839"/>
                </a:lnTo>
                <a:lnTo>
                  <a:pt x="2548" y="841"/>
                </a:lnTo>
                <a:lnTo>
                  <a:pt x="2552" y="841"/>
                </a:lnTo>
                <a:lnTo>
                  <a:pt x="2552" y="843"/>
                </a:lnTo>
                <a:lnTo>
                  <a:pt x="2554" y="843"/>
                </a:lnTo>
                <a:lnTo>
                  <a:pt x="2556" y="841"/>
                </a:lnTo>
                <a:lnTo>
                  <a:pt x="2556" y="839"/>
                </a:lnTo>
                <a:lnTo>
                  <a:pt x="2556" y="837"/>
                </a:lnTo>
                <a:lnTo>
                  <a:pt x="2558" y="835"/>
                </a:lnTo>
                <a:lnTo>
                  <a:pt x="2565" y="832"/>
                </a:lnTo>
                <a:lnTo>
                  <a:pt x="2565" y="832"/>
                </a:lnTo>
                <a:lnTo>
                  <a:pt x="2567" y="835"/>
                </a:lnTo>
                <a:lnTo>
                  <a:pt x="2569" y="835"/>
                </a:lnTo>
                <a:lnTo>
                  <a:pt x="2571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7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7" y="832"/>
                </a:lnTo>
                <a:lnTo>
                  <a:pt x="2581" y="832"/>
                </a:lnTo>
                <a:lnTo>
                  <a:pt x="2584" y="832"/>
                </a:lnTo>
                <a:lnTo>
                  <a:pt x="2584" y="832"/>
                </a:lnTo>
                <a:lnTo>
                  <a:pt x="2586" y="832"/>
                </a:lnTo>
                <a:lnTo>
                  <a:pt x="2588" y="830"/>
                </a:lnTo>
                <a:lnTo>
                  <a:pt x="2588" y="830"/>
                </a:lnTo>
                <a:lnTo>
                  <a:pt x="2590" y="830"/>
                </a:lnTo>
                <a:lnTo>
                  <a:pt x="2592" y="830"/>
                </a:lnTo>
                <a:lnTo>
                  <a:pt x="2594" y="832"/>
                </a:lnTo>
                <a:lnTo>
                  <a:pt x="2596" y="832"/>
                </a:lnTo>
                <a:lnTo>
                  <a:pt x="2596" y="832"/>
                </a:lnTo>
                <a:lnTo>
                  <a:pt x="2600" y="832"/>
                </a:lnTo>
                <a:lnTo>
                  <a:pt x="2604" y="832"/>
                </a:lnTo>
                <a:lnTo>
                  <a:pt x="2611" y="832"/>
                </a:lnTo>
                <a:lnTo>
                  <a:pt x="2613" y="832"/>
                </a:lnTo>
                <a:lnTo>
                  <a:pt x="2613" y="832"/>
                </a:lnTo>
                <a:lnTo>
                  <a:pt x="2615" y="830"/>
                </a:lnTo>
                <a:lnTo>
                  <a:pt x="2617" y="830"/>
                </a:lnTo>
                <a:lnTo>
                  <a:pt x="2619" y="828"/>
                </a:lnTo>
                <a:lnTo>
                  <a:pt x="2621" y="830"/>
                </a:lnTo>
                <a:lnTo>
                  <a:pt x="2621" y="828"/>
                </a:lnTo>
                <a:lnTo>
                  <a:pt x="2623" y="826"/>
                </a:lnTo>
                <a:lnTo>
                  <a:pt x="2628" y="824"/>
                </a:lnTo>
                <a:lnTo>
                  <a:pt x="2628" y="824"/>
                </a:lnTo>
                <a:lnTo>
                  <a:pt x="2628" y="822"/>
                </a:lnTo>
                <a:lnTo>
                  <a:pt x="2628" y="822"/>
                </a:lnTo>
                <a:lnTo>
                  <a:pt x="2628" y="820"/>
                </a:lnTo>
                <a:lnTo>
                  <a:pt x="2625" y="820"/>
                </a:lnTo>
                <a:lnTo>
                  <a:pt x="2623" y="822"/>
                </a:lnTo>
                <a:lnTo>
                  <a:pt x="2621" y="822"/>
                </a:lnTo>
                <a:lnTo>
                  <a:pt x="2617" y="820"/>
                </a:lnTo>
                <a:lnTo>
                  <a:pt x="2617" y="820"/>
                </a:lnTo>
                <a:lnTo>
                  <a:pt x="2617" y="820"/>
                </a:lnTo>
                <a:lnTo>
                  <a:pt x="2615" y="818"/>
                </a:lnTo>
                <a:lnTo>
                  <a:pt x="2613" y="820"/>
                </a:lnTo>
                <a:lnTo>
                  <a:pt x="2615" y="818"/>
                </a:lnTo>
                <a:lnTo>
                  <a:pt x="2617" y="818"/>
                </a:lnTo>
                <a:lnTo>
                  <a:pt x="2617" y="818"/>
                </a:lnTo>
                <a:lnTo>
                  <a:pt x="2619" y="818"/>
                </a:lnTo>
                <a:lnTo>
                  <a:pt x="2621" y="818"/>
                </a:lnTo>
                <a:lnTo>
                  <a:pt x="2621" y="816"/>
                </a:lnTo>
                <a:lnTo>
                  <a:pt x="2621" y="816"/>
                </a:lnTo>
                <a:lnTo>
                  <a:pt x="2619" y="814"/>
                </a:lnTo>
                <a:lnTo>
                  <a:pt x="2621" y="814"/>
                </a:lnTo>
                <a:lnTo>
                  <a:pt x="2623" y="814"/>
                </a:lnTo>
                <a:lnTo>
                  <a:pt x="2625" y="814"/>
                </a:lnTo>
                <a:lnTo>
                  <a:pt x="2625" y="811"/>
                </a:lnTo>
                <a:lnTo>
                  <a:pt x="2625" y="811"/>
                </a:lnTo>
                <a:lnTo>
                  <a:pt x="2625" y="809"/>
                </a:lnTo>
                <a:lnTo>
                  <a:pt x="2625" y="809"/>
                </a:lnTo>
                <a:lnTo>
                  <a:pt x="2625" y="809"/>
                </a:lnTo>
                <a:lnTo>
                  <a:pt x="2628" y="809"/>
                </a:lnTo>
                <a:lnTo>
                  <a:pt x="2628" y="809"/>
                </a:lnTo>
                <a:lnTo>
                  <a:pt x="2630" y="807"/>
                </a:lnTo>
                <a:lnTo>
                  <a:pt x="2632" y="807"/>
                </a:lnTo>
                <a:lnTo>
                  <a:pt x="2632" y="805"/>
                </a:lnTo>
                <a:lnTo>
                  <a:pt x="2632" y="803"/>
                </a:lnTo>
                <a:lnTo>
                  <a:pt x="2632" y="801"/>
                </a:lnTo>
                <a:lnTo>
                  <a:pt x="2634" y="799"/>
                </a:lnTo>
                <a:lnTo>
                  <a:pt x="2634" y="797"/>
                </a:lnTo>
                <a:lnTo>
                  <a:pt x="2632" y="797"/>
                </a:lnTo>
                <a:lnTo>
                  <a:pt x="2632" y="795"/>
                </a:lnTo>
                <a:lnTo>
                  <a:pt x="2628" y="793"/>
                </a:lnTo>
                <a:lnTo>
                  <a:pt x="2625" y="791"/>
                </a:lnTo>
                <a:lnTo>
                  <a:pt x="2623" y="791"/>
                </a:lnTo>
                <a:lnTo>
                  <a:pt x="2621" y="791"/>
                </a:lnTo>
                <a:lnTo>
                  <a:pt x="2619" y="791"/>
                </a:lnTo>
                <a:lnTo>
                  <a:pt x="2617" y="791"/>
                </a:lnTo>
                <a:lnTo>
                  <a:pt x="2615" y="791"/>
                </a:lnTo>
                <a:lnTo>
                  <a:pt x="2615" y="791"/>
                </a:lnTo>
                <a:lnTo>
                  <a:pt x="2615" y="793"/>
                </a:lnTo>
                <a:lnTo>
                  <a:pt x="2613" y="793"/>
                </a:lnTo>
                <a:lnTo>
                  <a:pt x="2613" y="793"/>
                </a:lnTo>
                <a:lnTo>
                  <a:pt x="2611" y="793"/>
                </a:lnTo>
                <a:lnTo>
                  <a:pt x="2609" y="791"/>
                </a:lnTo>
                <a:lnTo>
                  <a:pt x="2609" y="791"/>
                </a:lnTo>
                <a:lnTo>
                  <a:pt x="2611" y="788"/>
                </a:lnTo>
                <a:lnTo>
                  <a:pt x="2613" y="788"/>
                </a:lnTo>
                <a:lnTo>
                  <a:pt x="2613" y="786"/>
                </a:lnTo>
                <a:lnTo>
                  <a:pt x="2611" y="782"/>
                </a:lnTo>
                <a:lnTo>
                  <a:pt x="2609" y="780"/>
                </a:lnTo>
                <a:lnTo>
                  <a:pt x="2604" y="776"/>
                </a:lnTo>
                <a:lnTo>
                  <a:pt x="2600" y="776"/>
                </a:lnTo>
                <a:lnTo>
                  <a:pt x="2598" y="776"/>
                </a:lnTo>
                <a:lnTo>
                  <a:pt x="2600" y="776"/>
                </a:lnTo>
                <a:lnTo>
                  <a:pt x="2600" y="776"/>
                </a:lnTo>
                <a:lnTo>
                  <a:pt x="2604" y="776"/>
                </a:lnTo>
                <a:lnTo>
                  <a:pt x="2604" y="776"/>
                </a:lnTo>
                <a:lnTo>
                  <a:pt x="2607" y="778"/>
                </a:lnTo>
                <a:lnTo>
                  <a:pt x="2607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6"/>
                </a:lnTo>
                <a:lnTo>
                  <a:pt x="2607" y="772"/>
                </a:lnTo>
                <a:lnTo>
                  <a:pt x="2604" y="772"/>
                </a:lnTo>
                <a:lnTo>
                  <a:pt x="2604" y="770"/>
                </a:lnTo>
                <a:lnTo>
                  <a:pt x="2604" y="767"/>
                </a:lnTo>
                <a:lnTo>
                  <a:pt x="2607" y="767"/>
                </a:lnTo>
                <a:lnTo>
                  <a:pt x="2604" y="765"/>
                </a:lnTo>
                <a:lnTo>
                  <a:pt x="2602" y="765"/>
                </a:lnTo>
                <a:lnTo>
                  <a:pt x="2600" y="763"/>
                </a:lnTo>
                <a:lnTo>
                  <a:pt x="2598" y="759"/>
                </a:lnTo>
                <a:lnTo>
                  <a:pt x="2596" y="759"/>
                </a:lnTo>
                <a:lnTo>
                  <a:pt x="2592" y="757"/>
                </a:lnTo>
                <a:lnTo>
                  <a:pt x="2590" y="757"/>
                </a:lnTo>
                <a:lnTo>
                  <a:pt x="2590" y="755"/>
                </a:lnTo>
                <a:lnTo>
                  <a:pt x="2588" y="751"/>
                </a:lnTo>
                <a:lnTo>
                  <a:pt x="2586" y="744"/>
                </a:lnTo>
                <a:lnTo>
                  <a:pt x="2584" y="740"/>
                </a:lnTo>
                <a:lnTo>
                  <a:pt x="2584" y="738"/>
                </a:lnTo>
                <a:lnTo>
                  <a:pt x="2584" y="738"/>
                </a:lnTo>
                <a:lnTo>
                  <a:pt x="2581" y="736"/>
                </a:lnTo>
                <a:lnTo>
                  <a:pt x="2579" y="734"/>
                </a:lnTo>
                <a:lnTo>
                  <a:pt x="2577" y="732"/>
                </a:lnTo>
                <a:lnTo>
                  <a:pt x="2571" y="730"/>
                </a:lnTo>
                <a:lnTo>
                  <a:pt x="2567" y="730"/>
                </a:lnTo>
                <a:lnTo>
                  <a:pt x="2565" y="732"/>
                </a:lnTo>
                <a:lnTo>
                  <a:pt x="2563" y="732"/>
                </a:lnTo>
                <a:lnTo>
                  <a:pt x="2556" y="730"/>
                </a:lnTo>
                <a:lnTo>
                  <a:pt x="2554" y="730"/>
                </a:lnTo>
                <a:lnTo>
                  <a:pt x="2552" y="728"/>
                </a:lnTo>
                <a:lnTo>
                  <a:pt x="2554" y="730"/>
                </a:lnTo>
                <a:lnTo>
                  <a:pt x="2556" y="730"/>
                </a:lnTo>
                <a:lnTo>
                  <a:pt x="2558" y="730"/>
                </a:lnTo>
                <a:lnTo>
                  <a:pt x="2560" y="730"/>
                </a:lnTo>
                <a:lnTo>
                  <a:pt x="2563" y="728"/>
                </a:lnTo>
                <a:lnTo>
                  <a:pt x="2565" y="726"/>
                </a:lnTo>
                <a:lnTo>
                  <a:pt x="2567" y="726"/>
                </a:lnTo>
                <a:lnTo>
                  <a:pt x="2569" y="726"/>
                </a:lnTo>
                <a:lnTo>
                  <a:pt x="2569" y="723"/>
                </a:lnTo>
                <a:lnTo>
                  <a:pt x="2567" y="721"/>
                </a:lnTo>
                <a:lnTo>
                  <a:pt x="2563" y="721"/>
                </a:lnTo>
                <a:lnTo>
                  <a:pt x="2560" y="723"/>
                </a:lnTo>
                <a:lnTo>
                  <a:pt x="2560" y="723"/>
                </a:lnTo>
                <a:lnTo>
                  <a:pt x="2560" y="721"/>
                </a:lnTo>
                <a:lnTo>
                  <a:pt x="2563" y="721"/>
                </a:lnTo>
                <a:lnTo>
                  <a:pt x="2563" y="721"/>
                </a:lnTo>
                <a:lnTo>
                  <a:pt x="2567" y="721"/>
                </a:lnTo>
                <a:lnTo>
                  <a:pt x="2569" y="719"/>
                </a:lnTo>
                <a:lnTo>
                  <a:pt x="2571" y="719"/>
                </a:lnTo>
                <a:lnTo>
                  <a:pt x="2571" y="717"/>
                </a:lnTo>
                <a:lnTo>
                  <a:pt x="2573" y="715"/>
                </a:lnTo>
                <a:lnTo>
                  <a:pt x="2575" y="713"/>
                </a:lnTo>
                <a:lnTo>
                  <a:pt x="2577" y="707"/>
                </a:lnTo>
                <a:lnTo>
                  <a:pt x="2577" y="707"/>
                </a:lnTo>
                <a:lnTo>
                  <a:pt x="2577" y="705"/>
                </a:lnTo>
                <a:lnTo>
                  <a:pt x="2579" y="705"/>
                </a:lnTo>
                <a:lnTo>
                  <a:pt x="2579" y="702"/>
                </a:lnTo>
                <a:lnTo>
                  <a:pt x="2581" y="700"/>
                </a:lnTo>
                <a:lnTo>
                  <a:pt x="2581" y="700"/>
                </a:lnTo>
                <a:lnTo>
                  <a:pt x="2581" y="700"/>
                </a:lnTo>
                <a:lnTo>
                  <a:pt x="2581" y="696"/>
                </a:lnTo>
                <a:lnTo>
                  <a:pt x="2579" y="696"/>
                </a:lnTo>
                <a:lnTo>
                  <a:pt x="2577" y="696"/>
                </a:lnTo>
                <a:lnTo>
                  <a:pt x="2575" y="696"/>
                </a:lnTo>
                <a:lnTo>
                  <a:pt x="2567" y="696"/>
                </a:lnTo>
                <a:lnTo>
                  <a:pt x="2565" y="696"/>
                </a:lnTo>
                <a:lnTo>
                  <a:pt x="2565" y="696"/>
                </a:lnTo>
                <a:lnTo>
                  <a:pt x="2563" y="696"/>
                </a:lnTo>
                <a:lnTo>
                  <a:pt x="2560" y="694"/>
                </a:lnTo>
                <a:lnTo>
                  <a:pt x="2558" y="696"/>
                </a:lnTo>
                <a:lnTo>
                  <a:pt x="2554" y="696"/>
                </a:lnTo>
                <a:lnTo>
                  <a:pt x="2552" y="698"/>
                </a:lnTo>
                <a:lnTo>
                  <a:pt x="2550" y="698"/>
                </a:lnTo>
                <a:lnTo>
                  <a:pt x="2548" y="698"/>
                </a:lnTo>
                <a:lnTo>
                  <a:pt x="2548" y="696"/>
                </a:lnTo>
                <a:lnTo>
                  <a:pt x="2552" y="694"/>
                </a:lnTo>
                <a:lnTo>
                  <a:pt x="2552" y="692"/>
                </a:lnTo>
                <a:lnTo>
                  <a:pt x="2552" y="692"/>
                </a:lnTo>
                <a:lnTo>
                  <a:pt x="2550" y="692"/>
                </a:lnTo>
                <a:lnTo>
                  <a:pt x="2550" y="690"/>
                </a:lnTo>
                <a:lnTo>
                  <a:pt x="2550" y="690"/>
                </a:lnTo>
                <a:lnTo>
                  <a:pt x="2552" y="688"/>
                </a:lnTo>
                <a:lnTo>
                  <a:pt x="2558" y="684"/>
                </a:lnTo>
                <a:lnTo>
                  <a:pt x="2560" y="682"/>
                </a:lnTo>
                <a:lnTo>
                  <a:pt x="2563" y="682"/>
                </a:lnTo>
                <a:lnTo>
                  <a:pt x="2563" y="682"/>
                </a:lnTo>
                <a:lnTo>
                  <a:pt x="2563" y="679"/>
                </a:lnTo>
                <a:lnTo>
                  <a:pt x="2563" y="677"/>
                </a:lnTo>
                <a:lnTo>
                  <a:pt x="2563" y="677"/>
                </a:lnTo>
                <a:lnTo>
                  <a:pt x="2563" y="675"/>
                </a:lnTo>
                <a:lnTo>
                  <a:pt x="2563" y="675"/>
                </a:lnTo>
                <a:lnTo>
                  <a:pt x="2560" y="675"/>
                </a:lnTo>
                <a:lnTo>
                  <a:pt x="2558" y="675"/>
                </a:lnTo>
                <a:lnTo>
                  <a:pt x="2554" y="677"/>
                </a:lnTo>
                <a:lnTo>
                  <a:pt x="2552" y="677"/>
                </a:lnTo>
                <a:lnTo>
                  <a:pt x="2548" y="677"/>
                </a:lnTo>
                <a:lnTo>
                  <a:pt x="2544" y="677"/>
                </a:lnTo>
                <a:lnTo>
                  <a:pt x="2542" y="677"/>
                </a:lnTo>
                <a:lnTo>
                  <a:pt x="2542" y="677"/>
                </a:lnTo>
                <a:lnTo>
                  <a:pt x="2540" y="677"/>
                </a:lnTo>
                <a:lnTo>
                  <a:pt x="2540" y="679"/>
                </a:lnTo>
                <a:lnTo>
                  <a:pt x="2540" y="677"/>
                </a:lnTo>
                <a:lnTo>
                  <a:pt x="2537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3" y="679"/>
                </a:lnTo>
                <a:lnTo>
                  <a:pt x="2533" y="679"/>
                </a:lnTo>
                <a:lnTo>
                  <a:pt x="2533" y="682"/>
                </a:lnTo>
                <a:lnTo>
                  <a:pt x="2533" y="682"/>
                </a:lnTo>
                <a:lnTo>
                  <a:pt x="2535" y="684"/>
                </a:lnTo>
                <a:lnTo>
                  <a:pt x="2535" y="684"/>
                </a:lnTo>
                <a:lnTo>
                  <a:pt x="2535" y="684"/>
                </a:lnTo>
                <a:lnTo>
                  <a:pt x="2531" y="684"/>
                </a:lnTo>
                <a:lnTo>
                  <a:pt x="2531" y="684"/>
                </a:lnTo>
                <a:lnTo>
                  <a:pt x="2531" y="686"/>
                </a:lnTo>
                <a:lnTo>
                  <a:pt x="2531" y="686"/>
                </a:lnTo>
                <a:lnTo>
                  <a:pt x="2531" y="686"/>
                </a:lnTo>
                <a:lnTo>
                  <a:pt x="2529" y="688"/>
                </a:lnTo>
                <a:lnTo>
                  <a:pt x="2529" y="688"/>
                </a:lnTo>
                <a:lnTo>
                  <a:pt x="2533" y="692"/>
                </a:lnTo>
                <a:lnTo>
                  <a:pt x="2533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27" y="692"/>
                </a:lnTo>
                <a:lnTo>
                  <a:pt x="2525" y="692"/>
                </a:lnTo>
                <a:lnTo>
                  <a:pt x="2525" y="694"/>
                </a:lnTo>
                <a:lnTo>
                  <a:pt x="2525" y="696"/>
                </a:lnTo>
                <a:lnTo>
                  <a:pt x="2525" y="696"/>
                </a:lnTo>
                <a:lnTo>
                  <a:pt x="2525" y="698"/>
                </a:lnTo>
                <a:lnTo>
                  <a:pt x="2525" y="698"/>
                </a:lnTo>
                <a:lnTo>
                  <a:pt x="2527" y="698"/>
                </a:lnTo>
                <a:lnTo>
                  <a:pt x="2525" y="698"/>
                </a:lnTo>
                <a:lnTo>
                  <a:pt x="2525" y="700"/>
                </a:lnTo>
                <a:lnTo>
                  <a:pt x="2523" y="700"/>
                </a:lnTo>
                <a:lnTo>
                  <a:pt x="2523" y="700"/>
                </a:lnTo>
                <a:lnTo>
                  <a:pt x="2523" y="702"/>
                </a:lnTo>
                <a:lnTo>
                  <a:pt x="2525" y="702"/>
                </a:lnTo>
                <a:close/>
                <a:moveTo>
                  <a:pt x="2560" y="673"/>
                </a:moveTo>
                <a:lnTo>
                  <a:pt x="2560" y="673"/>
                </a:lnTo>
                <a:lnTo>
                  <a:pt x="2563" y="673"/>
                </a:lnTo>
                <a:lnTo>
                  <a:pt x="2563" y="673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58" y="669"/>
                </a:lnTo>
                <a:lnTo>
                  <a:pt x="2558" y="671"/>
                </a:lnTo>
                <a:lnTo>
                  <a:pt x="2558" y="671"/>
                </a:lnTo>
                <a:lnTo>
                  <a:pt x="2558" y="671"/>
                </a:lnTo>
                <a:lnTo>
                  <a:pt x="2560" y="673"/>
                </a:lnTo>
                <a:close/>
                <a:moveTo>
                  <a:pt x="2592" y="635"/>
                </a:moveTo>
                <a:lnTo>
                  <a:pt x="2592" y="635"/>
                </a:lnTo>
                <a:lnTo>
                  <a:pt x="2592" y="633"/>
                </a:lnTo>
                <a:lnTo>
                  <a:pt x="2592" y="633"/>
                </a:lnTo>
                <a:lnTo>
                  <a:pt x="2592" y="633"/>
                </a:lnTo>
                <a:lnTo>
                  <a:pt x="2594" y="633"/>
                </a:lnTo>
                <a:lnTo>
                  <a:pt x="2594" y="631"/>
                </a:lnTo>
                <a:lnTo>
                  <a:pt x="2594" y="631"/>
                </a:lnTo>
                <a:lnTo>
                  <a:pt x="2592" y="631"/>
                </a:lnTo>
                <a:lnTo>
                  <a:pt x="2590" y="633"/>
                </a:lnTo>
                <a:lnTo>
                  <a:pt x="2592" y="635"/>
                </a:lnTo>
                <a:lnTo>
                  <a:pt x="2592" y="635"/>
                </a:lnTo>
                <a:close/>
                <a:moveTo>
                  <a:pt x="2588" y="832"/>
                </a:moveTo>
                <a:lnTo>
                  <a:pt x="2588" y="832"/>
                </a:lnTo>
                <a:lnTo>
                  <a:pt x="2586" y="835"/>
                </a:lnTo>
                <a:lnTo>
                  <a:pt x="2586" y="835"/>
                </a:lnTo>
                <a:lnTo>
                  <a:pt x="2586" y="835"/>
                </a:lnTo>
                <a:lnTo>
                  <a:pt x="2590" y="837"/>
                </a:lnTo>
                <a:lnTo>
                  <a:pt x="2590" y="837"/>
                </a:lnTo>
                <a:lnTo>
                  <a:pt x="2590" y="835"/>
                </a:lnTo>
                <a:lnTo>
                  <a:pt x="2590" y="835"/>
                </a:lnTo>
                <a:lnTo>
                  <a:pt x="2592" y="835"/>
                </a:lnTo>
                <a:lnTo>
                  <a:pt x="2592" y="835"/>
                </a:lnTo>
                <a:lnTo>
                  <a:pt x="2592" y="832"/>
                </a:lnTo>
                <a:lnTo>
                  <a:pt x="2588" y="832"/>
                </a:lnTo>
                <a:close/>
                <a:moveTo>
                  <a:pt x="2565" y="663"/>
                </a:moveTo>
                <a:lnTo>
                  <a:pt x="2567" y="663"/>
                </a:lnTo>
                <a:lnTo>
                  <a:pt x="2567" y="665"/>
                </a:lnTo>
                <a:lnTo>
                  <a:pt x="2567" y="665"/>
                </a:lnTo>
                <a:lnTo>
                  <a:pt x="2569" y="665"/>
                </a:lnTo>
                <a:lnTo>
                  <a:pt x="2569" y="663"/>
                </a:lnTo>
                <a:lnTo>
                  <a:pt x="2569" y="663"/>
                </a:lnTo>
                <a:lnTo>
                  <a:pt x="2567" y="663"/>
                </a:lnTo>
                <a:lnTo>
                  <a:pt x="2567" y="663"/>
                </a:lnTo>
                <a:lnTo>
                  <a:pt x="2565" y="661"/>
                </a:lnTo>
                <a:lnTo>
                  <a:pt x="2565" y="661"/>
                </a:lnTo>
                <a:lnTo>
                  <a:pt x="2563" y="661"/>
                </a:lnTo>
                <a:lnTo>
                  <a:pt x="2565" y="663"/>
                </a:lnTo>
                <a:lnTo>
                  <a:pt x="2565" y="663"/>
                </a:lnTo>
                <a:close/>
                <a:moveTo>
                  <a:pt x="2573" y="663"/>
                </a:moveTo>
                <a:lnTo>
                  <a:pt x="2573" y="663"/>
                </a:lnTo>
                <a:lnTo>
                  <a:pt x="2571" y="663"/>
                </a:lnTo>
                <a:lnTo>
                  <a:pt x="2571" y="663"/>
                </a:lnTo>
                <a:lnTo>
                  <a:pt x="2569" y="663"/>
                </a:lnTo>
                <a:lnTo>
                  <a:pt x="2571" y="663"/>
                </a:lnTo>
                <a:lnTo>
                  <a:pt x="2573" y="663"/>
                </a:lnTo>
                <a:close/>
                <a:moveTo>
                  <a:pt x="2584" y="642"/>
                </a:moveTo>
                <a:lnTo>
                  <a:pt x="2584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4"/>
                </a:lnTo>
                <a:lnTo>
                  <a:pt x="2588" y="644"/>
                </a:lnTo>
                <a:lnTo>
                  <a:pt x="2588" y="644"/>
                </a:lnTo>
                <a:lnTo>
                  <a:pt x="2590" y="644"/>
                </a:lnTo>
                <a:lnTo>
                  <a:pt x="2590" y="644"/>
                </a:lnTo>
                <a:lnTo>
                  <a:pt x="2590" y="646"/>
                </a:lnTo>
                <a:lnTo>
                  <a:pt x="2588" y="648"/>
                </a:lnTo>
                <a:lnTo>
                  <a:pt x="2590" y="650"/>
                </a:lnTo>
                <a:lnTo>
                  <a:pt x="2590" y="650"/>
                </a:lnTo>
                <a:lnTo>
                  <a:pt x="2590" y="648"/>
                </a:lnTo>
                <a:lnTo>
                  <a:pt x="2590" y="646"/>
                </a:lnTo>
                <a:lnTo>
                  <a:pt x="2590" y="644"/>
                </a:lnTo>
                <a:lnTo>
                  <a:pt x="2590" y="644"/>
                </a:lnTo>
                <a:lnTo>
                  <a:pt x="2592" y="644"/>
                </a:lnTo>
                <a:lnTo>
                  <a:pt x="2592" y="642"/>
                </a:lnTo>
                <a:lnTo>
                  <a:pt x="2592" y="640"/>
                </a:lnTo>
                <a:lnTo>
                  <a:pt x="2592" y="637"/>
                </a:lnTo>
                <a:lnTo>
                  <a:pt x="2592" y="637"/>
                </a:lnTo>
                <a:lnTo>
                  <a:pt x="2592" y="637"/>
                </a:lnTo>
                <a:lnTo>
                  <a:pt x="2590" y="635"/>
                </a:lnTo>
                <a:lnTo>
                  <a:pt x="2590" y="637"/>
                </a:lnTo>
                <a:lnTo>
                  <a:pt x="2588" y="635"/>
                </a:lnTo>
                <a:lnTo>
                  <a:pt x="2590" y="633"/>
                </a:lnTo>
                <a:lnTo>
                  <a:pt x="2588" y="633"/>
                </a:lnTo>
                <a:lnTo>
                  <a:pt x="2588" y="633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7"/>
                </a:lnTo>
                <a:lnTo>
                  <a:pt x="2588" y="637"/>
                </a:lnTo>
                <a:lnTo>
                  <a:pt x="2588" y="640"/>
                </a:lnTo>
                <a:lnTo>
                  <a:pt x="2586" y="640"/>
                </a:lnTo>
                <a:lnTo>
                  <a:pt x="2586" y="640"/>
                </a:lnTo>
                <a:lnTo>
                  <a:pt x="2584" y="642"/>
                </a:lnTo>
                <a:lnTo>
                  <a:pt x="2584" y="642"/>
                </a:lnTo>
                <a:lnTo>
                  <a:pt x="2584" y="642"/>
                </a:lnTo>
                <a:close/>
                <a:moveTo>
                  <a:pt x="2560" y="669"/>
                </a:move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3" y="669"/>
                </a:lnTo>
                <a:lnTo>
                  <a:pt x="2565" y="669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69"/>
                </a:lnTo>
                <a:lnTo>
                  <a:pt x="2567" y="669"/>
                </a:lnTo>
                <a:lnTo>
                  <a:pt x="2567" y="669"/>
                </a:lnTo>
                <a:lnTo>
                  <a:pt x="2565" y="669"/>
                </a:lnTo>
                <a:lnTo>
                  <a:pt x="2563" y="669"/>
                </a:lnTo>
                <a:lnTo>
                  <a:pt x="2563" y="667"/>
                </a:lnTo>
                <a:lnTo>
                  <a:pt x="2565" y="667"/>
                </a:lnTo>
                <a:lnTo>
                  <a:pt x="2565" y="667"/>
                </a:lnTo>
                <a:lnTo>
                  <a:pt x="2563" y="667"/>
                </a:lnTo>
                <a:lnTo>
                  <a:pt x="2563" y="665"/>
                </a:lnTo>
                <a:lnTo>
                  <a:pt x="2560" y="665"/>
                </a:lnTo>
                <a:lnTo>
                  <a:pt x="2560" y="665"/>
                </a:lnTo>
                <a:lnTo>
                  <a:pt x="2558" y="667"/>
                </a:lnTo>
                <a:lnTo>
                  <a:pt x="2558" y="667"/>
                </a:lnTo>
                <a:lnTo>
                  <a:pt x="2558" y="669"/>
                </a:lnTo>
                <a:lnTo>
                  <a:pt x="2560" y="669"/>
                </a:lnTo>
                <a:close/>
                <a:moveTo>
                  <a:pt x="2569" y="858"/>
                </a:moveTo>
                <a:lnTo>
                  <a:pt x="2569" y="858"/>
                </a:lnTo>
                <a:lnTo>
                  <a:pt x="2571" y="858"/>
                </a:lnTo>
                <a:lnTo>
                  <a:pt x="2571" y="856"/>
                </a:lnTo>
                <a:lnTo>
                  <a:pt x="2571" y="856"/>
                </a:lnTo>
                <a:lnTo>
                  <a:pt x="2571" y="856"/>
                </a:lnTo>
                <a:lnTo>
                  <a:pt x="2569" y="858"/>
                </a:lnTo>
                <a:close/>
                <a:moveTo>
                  <a:pt x="2575" y="860"/>
                </a:moveTo>
                <a:lnTo>
                  <a:pt x="2575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9" y="862"/>
                </a:lnTo>
                <a:lnTo>
                  <a:pt x="2579" y="862"/>
                </a:lnTo>
                <a:lnTo>
                  <a:pt x="2577" y="860"/>
                </a:lnTo>
                <a:lnTo>
                  <a:pt x="2575" y="860"/>
                </a:lnTo>
                <a:close/>
                <a:moveTo>
                  <a:pt x="2516" y="709"/>
                </a:moveTo>
                <a:lnTo>
                  <a:pt x="2516" y="709"/>
                </a:lnTo>
                <a:lnTo>
                  <a:pt x="2514" y="709"/>
                </a:lnTo>
                <a:lnTo>
                  <a:pt x="2514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09"/>
                </a:lnTo>
                <a:lnTo>
                  <a:pt x="2516" y="709"/>
                </a:lnTo>
                <a:close/>
                <a:moveTo>
                  <a:pt x="2521" y="734"/>
                </a:moveTo>
                <a:lnTo>
                  <a:pt x="2521" y="734"/>
                </a:lnTo>
                <a:lnTo>
                  <a:pt x="2523" y="730"/>
                </a:lnTo>
                <a:lnTo>
                  <a:pt x="2525" y="728"/>
                </a:lnTo>
                <a:lnTo>
                  <a:pt x="2525" y="728"/>
                </a:lnTo>
                <a:lnTo>
                  <a:pt x="2523" y="728"/>
                </a:lnTo>
                <a:lnTo>
                  <a:pt x="2521" y="730"/>
                </a:lnTo>
                <a:lnTo>
                  <a:pt x="2521" y="730"/>
                </a:lnTo>
                <a:lnTo>
                  <a:pt x="2521" y="730"/>
                </a:lnTo>
                <a:lnTo>
                  <a:pt x="2523" y="730"/>
                </a:lnTo>
                <a:lnTo>
                  <a:pt x="2521" y="732"/>
                </a:lnTo>
                <a:lnTo>
                  <a:pt x="2521" y="732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close/>
                <a:moveTo>
                  <a:pt x="2516" y="696"/>
                </a:moveTo>
                <a:lnTo>
                  <a:pt x="2516" y="696"/>
                </a:lnTo>
                <a:lnTo>
                  <a:pt x="2514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700"/>
                </a:lnTo>
                <a:lnTo>
                  <a:pt x="2512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2"/>
                </a:lnTo>
                <a:lnTo>
                  <a:pt x="2514" y="702"/>
                </a:lnTo>
                <a:lnTo>
                  <a:pt x="2516" y="705"/>
                </a:lnTo>
                <a:lnTo>
                  <a:pt x="2516" y="705"/>
                </a:lnTo>
                <a:lnTo>
                  <a:pt x="2516" y="707"/>
                </a:lnTo>
                <a:lnTo>
                  <a:pt x="2519" y="707"/>
                </a:lnTo>
                <a:lnTo>
                  <a:pt x="2521" y="705"/>
                </a:lnTo>
                <a:lnTo>
                  <a:pt x="2521" y="709"/>
                </a:lnTo>
                <a:lnTo>
                  <a:pt x="2521" y="709"/>
                </a:lnTo>
                <a:lnTo>
                  <a:pt x="2521" y="709"/>
                </a:lnTo>
                <a:lnTo>
                  <a:pt x="2523" y="709"/>
                </a:lnTo>
                <a:lnTo>
                  <a:pt x="2523" y="707"/>
                </a:lnTo>
                <a:lnTo>
                  <a:pt x="2525" y="707"/>
                </a:lnTo>
                <a:lnTo>
                  <a:pt x="2525" y="705"/>
                </a:lnTo>
                <a:lnTo>
                  <a:pt x="2525" y="705"/>
                </a:lnTo>
                <a:lnTo>
                  <a:pt x="2525" y="705"/>
                </a:lnTo>
                <a:lnTo>
                  <a:pt x="2523" y="705"/>
                </a:lnTo>
                <a:lnTo>
                  <a:pt x="2521" y="705"/>
                </a:lnTo>
                <a:lnTo>
                  <a:pt x="2519" y="705"/>
                </a:lnTo>
                <a:lnTo>
                  <a:pt x="2519" y="702"/>
                </a:lnTo>
                <a:lnTo>
                  <a:pt x="2519" y="702"/>
                </a:lnTo>
                <a:lnTo>
                  <a:pt x="2519" y="700"/>
                </a:lnTo>
                <a:lnTo>
                  <a:pt x="2519" y="700"/>
                </a:lnTo>
                <a:lnTo>
                  <a:pt x="2519" y="700"/>
                </a:lnTo>
                <a:lnTo>
                  <a:pt x="2519" y="698"/>
                </a:lnTo>
                <a:lnTo>
                  <a:pt x="2516" y="696"/>
                </a:lnTo>
                <a:lnTo>
                  <a:pt x="2516" y="696"/>
                </a:lnTo>
                <a:close/>
                <a:moveTo>
                  <a:pt x="2531" y="740"/>
                </a:moveTo>
                <a:lnTo>
                  <a:pt x="2531" y="740"/>
                </a:lnTo>
                <a:lnTo>
                  <a:pt x="2533" y="740"/>
                </a:lnTo>
                <a:lnTo>
                  <a:pt x="2533" y="740"/>
                </a:lnTo>
                <a:lnTo>
                  <a:pt x="2533" y="738"/>
                </a:lnTo>
                <a:lnTo>
                  <a:pt x="2533" y="736"/>
                </a:lnTo>
                <a:lnTo>
                  <a:pt x="2533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29" y="736"/>
                </a:lnTo>
                <a:lnTo>
                  <a:pt x="2529" y="738"/>
                </a:lnTo>
                <a:lnTo>
                  <a:pt x="2531" y="740"/>
                </a:lnTo>
                <a:lnTo>
                  <a:pt x="2531" y="740"/>
                </a:lnTo>
                <a:close/>
                <a:moveTo>
                  <a:pt x="2516" y="723"/>
                </a:moveTo>
                <a:lnTo>
                  <a:pt x="2516" y="723"/>
                </a:lnTo>
                <a:lnTo>
                  <a:pt x="2516" y="723"/>
                </a:lnTo>
                <a:lnTo>
                  <a:pt x="2519" y="723"/>
                </a:lnTo>
                <a:lnTo>
                  <a:pt x="2525" y="723"/>
                </a:lnTo>
                <a:lnTo>
                  <a:pt x="2525" y="719"/>
                </a:lnTo>
                <a:lnTo>
                  <a:pt x="2523" y="719"/>
                </a:lnTo>
                <a:lnTo>
                  <a:pt x="2521" y="719"/>
                </a:lnTo>
                <a:lnTo>
                  <a:pt x="2521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6" y="717"/>
                </a:lnTo>
                <a:lnTo>
                  <a:pt x="2516" y="717"/>
                </a:lnTo>
                <a:lnTo>
                  <a:pt x="2516" y="719"/>
                </a:lnTo>
                <a:lnTo>
                  <a:pt x="2516" y="719"/>
                </a:lnTo>
                <a:lnTo>
                  <a:pt x="2519" y="719"/>
                </a:lnTo>
                <a:lnTo>
                  <a:pt x="2519" y="723"/>
                </a:lnTo>
                <a:lnTo>
                  <a:pt x="2516" y="723"/>
                </a:lnTo>
                <a:close/>
                <a:moveTo>
                  <a:pt x="2542" y="782"/>
                </a:moveTo>
                <a:lnTo>
                  <a:pt x="2542" y="784"/>
                </a:lnTo>
                <a:lnTo>
                  <a:pt x="2544" y="786"/>
                </a:lnTo>
                <a:lnTo>
                  <a:pt x="2544" y="786"/>
                </a:lnTo>
                <a:lnTo>
                  <a:pt x="2544" y="786"/>
                </a:lnTo>
                <a:lnTo>
                  <a:pt x="2546" y="786"/>
                </a:lnTo>
                <a:lnTo>
                  <a:pt x="2548" y="786"/>
                </a:lnTo>
                <a:lnTo>
                  <a:pt x="2548" y="784"/>
                </a:lnTo>
                <a:lnTo>
                  <a:pt x="2550" y="784"/>
                </a:lnTo>
                <a:lnTo>
                  <a:pt x="2548" y="784"/>
                </a:lnTo>
                <a:lnTo>
                  <a:pt x="2548" y="784"/>
                </a:lnTo>
                <a:lnTo>
                  <a:pt x="2546" y="782"/>
                </a:lnTo>
                <a:lnTo>
                  <a:pt x="2544" y="782"/>
                </a:lnTo>
                <a:lnTo>
                  <a:pt x="2542" y="782"/>
                </a:lnTo>
                <a:close/>
                <a:moveTo>
                  <a:pt x="2544" y="761"/>
                </a:moveTo>
                <a:lnTo>
                  <a:pt x="2544" y="761"/>
                </a:lnTo>
                <a:lnTo>
                  <a:pt x="2542" y="763"/>
                </a:lnTo>
                <a:lnTo>
                  <a:pt x="2542" y="765"/>
                </a:lnTo>
                <a:lnTo>
                  <a:pt x="2540" y="765"/>
                </a:lnTo>
                <a:lnTo>
                  <a:pt x="2540" y="767"/>
                </a:lnTo>
                <a:lnTo>
                  <a:pt x="2537" y="770"/>
                </a:lnTo>
                <a:lnTo>
                  <a:pt x="2540" y="770"/>
                </a:lnTo>
                <a:lnTo>
                  <a:pt x="2540" y="767"/>
                </a:lnTo>
                <a:lnTo>
                  <a:pt x="2542" y="770"/>
                </a:lnTo>
                <a:lnTo>
                  <a:pt x="2544" y="765"/>
                </a:lnTo>
                <a:lnTo>
                  <a:pt x="2544" y="765"/>
                </a:lnTo>
                <a:lnTo>
                  <a:pt x="2546" y="765"/>
                </a:lnTo>
                <a:lnTo>
                  <a:pt x="2544" y="763"/>
                </a:lnTo>
                <a:lnTo>
                  <a:pt x="2544" y="761"/>
                </a:lnTo>
                <a:close/>
                <a:moveTo>
                  <a:pt x="2516" y="738"/>
                </a:moveTo>
                <a:lnTo>
                  <a:pt x="2516" y="738"/>
                </a:lnTo>
                <a:lnTo>
                  <a:pt x="2519" y="736"/>
                </a:lnTo>
                <a:lnTo>
                  <a:pt x="2521" y="736"/>
                </a:lnTo>
                <a:lnTo>
                  <a:pt x="2521" y="736"/>
                </a:lnTo>
                <a:lnTo>
                  <a:pt x="2519" y="734"/>
                </a:lnTo>
                <a:lnTo>
                  <a:pt x="2519" y="732"/>
                </a:lnTo>
                <a:lnTo>
                  <a:pt x="2519" y="732"/>
                </a:lnTo>
                <a:lnTo>
                  <a:pt x="2516" y="734"/>
                </a:lnTo>
                <a:lnTo>
                  <a:pt x="2516" y="732"/>
                </a:lnTo>
                <a:lnTo>
                  <a:pt x="2514" y="732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6"/>
                </a:lnTo>
                <a:lnTo>
                  <a:pt x="2514" y="736"/>
                </a:lnTo>
                <a:lnTo>
                  <a:pt x="2514" y="736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6"/>
                </a:lnTo>
                <a:lnTo>
                  <a:pt x="2516" y="736"/>
                </a:lnTo>
                <a:lnTo>
                  <a:pt x="2516" y="738"/>
                </a:lnTo>
                <a:lnTo>
                  <a:pt x="2516" y="738"/>
                </a:lnTo>
                <a:close/>
                <a:moveTo>
                  <a:pt x="2512" y="717"/>
                </a:moveTo>
                <a:lnTo>
                  <a:pt x="2510" y="717"/>
                </a:lnTo>
                <a:lnTo>
                  <a:pt x="2510" y="719"/>
                </a:lnTo>
                <a:lnTo>
                  <a:pt x="2512" y="719"/>
                </a:lnTo>
                <a:lnTo>
                  <a:pt x="2512" y="717"/>
                </a:lnTo>
                <a:lnTo>
                  <a:pt x="2514" y="717"/>
                </a:lnTo>
                <a:lnTo>
                  <a:pt x="2514" y="717"/>
                </a:lnTo>
                <a:lnTo>
                  <a:pt x="2512" y="717"/>
                </a:lnTo>
                <a:close/>
                <a:moveTo>
                  <a:pt x="2661" y="816"/>
                </a:moveTo>
                <a:lnTo>
                  <a:pt x="2663" y="816"/>
                </a:lnTo>
                <a:lnTo>
                  <a:pt x="2665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4"/>
                </a:lnTo>
                <a:lnTo>
                  <a:pt x="2663" y="814"/>
                </a:lnTo>
                <a:lnTo>
                  <a:pt x="2661" y="814"/>
                </a:lnTo>
                <a:lnTo>
                  <a:pt x="2661" y="814"/>
                </a:lnTo>
                <a:lnTo>
                  <a:pt x="2661" y="816"/>
                </a:lnTo>
                <a:close/>
                <a:moveTo>
                  <a:pt x="2764" y="166"/>
                </a:moveTo>
                <a:lnTo>
                  <a:pt x="2764" y="168"/>
                </a:lnTo>
                <a:lnTo>
                  <a:pt x="2768" y="174"/>
                </a:lnTo>
                <a:lnTo>
                  <a:pt x="2770" y="174"/>
                </a:lnTo>
                <a:lnTo>
                  <a:pt x="2772" y="174"/>
                </a:lnTo>
                <a:lnTo>
                  <a:pt x="2776" y="176"/>
                </a:lnTo>
                <a:lnTo>
                  <a:pt x="2778" y="178"/>
                </a:lnTo>
                <a:lnTo>
                  <a:pt x="2780" y="180"/>
                </a:lnTo>
                <a:lnTo>
                  <a:pt x="2783" y="180"/>
                </a:lnTo>
                <a:lnTo>
                  <a:pt x="2783" y="178"/>
                </a:lnTo>
                <a:lnTo>
                  <a:pt x="2780" y="176"/>
                </a:lnTo>
                <a:lnTo>
                  <a:pt x="2780" y="174"/>
                </a:lnTo>
                <a:lnTo>
                  <a:pt x="2778" y="174"/>
                </a:lnTo>
                <a:lnTo>
                  <a:pt x="2776" y="172"/>
                </a:lnTo>
                <a:lnTo>
                  <a:pt x="2774" y="170"/>
                </a:lnTo>
                <a:lnTo>
                  <a:pt x="2770" y="170"/>
                </a:lnTo>
                <a:lnTo>
                  <a:pt x="2770" y="168"/>
                </a:lnTo>
                <a:lnTo>
                  <a:pt x="2770" y="168"/>
                </a:lnTo>
                <a:lnTo>
                  <a:pt x="2768" y="166"/>
                </a:lnTo>
                <a:lnTo>
                  <a:pt x="2770" y="166"/>
                </a:lnTo>
                <a:lnTo>
                  <a:pt x="2768" y="164"/>
                </a:lnTo>
                <a:lnTo>
                  <a:pt x="2766" y="162"/>
                </a:lnTo>
                <a:lnTo>
                  <a:pt x="2764" y="159"/>
                </a:lnTo>
                <a:lnTo>
                  <a:pt x="2762" y="159"/>
                </a:lnTo>
                <a:lnTo>
                  <a:pt x="2762" y="162"/>
                </a:lnTo>
                <a:lnTo>
                  <a:pt x="2762" y="164"/>
                </a:lnTo>
                <a:lnTo>
                  <a:pt x="2764" y="166"/>
                </a:lnTo>
                <a:close/>
                <a:moveTo>
                  <a:pt x="2808" y="457"/>
                </a:moveTo>
                <a:lnTo>
                  <a:pt x="2808" y="457"/>
                </a:lnTo>
                <a:lnTo>
                  <a:pt x="2806" y="457"/>
                </a:lnTo>
                <a:lnTo>
                  <a:pt x="2804" y="457"/>
                </a:lnTo>
                <a:lnTo>
                  <a:pt x="2801" y="459"/>
                </a:lnTo>
                <a:lnTo>
                  <a:pt x="2801" y="459"/>
                </a:lnTo>
                <a:lnTo>
                  <a:pt x="2801" y="459"/>
                </a:lnTo>
                <a:lnTo>
                  <a:pt x="2799" y="459"/>
                </a:lnTo>
                <a:lnTo>
                  <a:pt x="2799" y="461"/>
                </a:lnTo>
                <a:lnTo>
                  <a:pt x="2799" y="463"/>
                </a:lnTo>
                <a:lnTo>
                  <a:pt x="2801" y="463"/>
                </a:lnTo>
                <a:lnTo>
                  <a:pt x="2801" y="463"/>
                </a:lnTo>
                <a:lnTo>
                  <a:pt x="2801" y="461"/>
                </a:lnTo>
                <a:lnTo>
                  <a:pt x="2801" y="461"/>
                </a:lnTo>
                <a:lnTo>
                  <a:pt x="2804" y="461"/>
                </a:lnTo>
                <a:lnTo>
                  <a:pt x="2804" y="461"/>
                </a:lnTo>
                <a:lnTo>
                  <a:pt x="2806" y="461"/>
                </a:lnTo>
                <a:lnTo>
                  <a:pt x="2808" y="461"/>
                </a:lnTo>
                <a:lnTo>
                  <a:pt x="2808" y="459"/>
                </a:lnTo>
                <a:lnTo>
                  <a:pt x="2810" y="459"/>
                </a:lnTo>
                <a:lnTo>
                  <a:pt x="2812" y="459"/>
                </a:lnTo>
                <a:lnTo>
                  <a:pt x="2812" y="457"/>
                </a:lnTo>
                <a:lnTo>
                  <a:pt x="2812" y="457"/>
                </a:lnTo>
                <a:lnTo>
                  <a:pt x="2812" y="457"/>
                </a:lnTo>
                <a:lnTo>
                  <a:pt x="2810" y="457"/>
                </a:lnTo>
                <a:lnTo>
                  <a:pt x="2808" y="457"/>
                </a:lnTo>
                <a:close/>
                <a:moveTo>
                  <a:pt x="2594" y="631"/>
                </a:moveTo>
                <a:lnTo>
                  <a:pt x="2596" y="631"/>
                </a:lnTo>
                <a:lnTo>
                  <a:pt x="2596" y="631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31"/>
                </a:lnTo>
                <a:lnTo>
                  <a:pt x="2594" y="631"/>
                </a:lnTo>
                <a:lnTo>
                  <a:pt x="2594" y="631"/>
                </a:lnTo>
                <a:close/>
                <a:moveTo>
                  <a:pt x="2791" y="512"/>
                </a:moveTo>
                <a:lnTo>
                  <a:pt x="2793" y="512"/>
                </a:lnTo>
                <a:lnTo>
                  <a:pt x="2793" y="512"/>
                </a:lnTo>
                <a:lnTo>
                  <a:pt x="2791" y="512"/>
                </a:lnTo>
                <a:lnTo>
                  <a:pt x="2789" y="512"/>
                </a:lnTo>
                <a:lnTo>
                  <a:pt x="2789" y="512"/>
                </a:lnTo>
                <a:lnTo>
                  <a:pt x="2787" y="514"/>
                </a:lnTo>
                <a:lnTo>
                  <a:pt x="2787" y="514"/>
                </a:lnTo>
                <a:lnTo>
                  <a:pt x="2789" y="514"/>
                </a:lnTo>
                <a:lnTo>
                  <a:pt x="2791" y="512"/>
                </a:lnTo>
                <a:close/>
                <a:moveTo>
                  <a:pt x="2791" y="510"/>
                </a:moveTo>
                <a:lnTo>
                  <a:pt x="2791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7" y="510"/>
                </a:lnTo>
                <a:lnTo>
                  <a:pt x="2787" y="510"/>
                </a:lnTo>
                <a:lnTo>
                  <a:pt x="2787" y="512"/>
                </a:lnTo>
                <a:lnTo>
                  <a:pt x="2787" y="510"/>
                </a:lnTo>
                <a:lnTo>
                  <a:pt x="2791" y="510"/>
                </a:lnTo>
                <a:lnTo>
                  <a:pt x="2791" y="510"/>
                </a:lnTo>
                <a:close/>
                <a:moveTo>
                  <a:pt x="2797" y="461"/>
                </a:moveTo>
                <a:lnTo>
                  <a:pt x="2795" y="463"/>
                </a:lnTo>
                <a:lnTo>
                  <a:pt x="2795" y="466"/>
                </a:lnTo>
                <a:lnTo>
                  <a:pt x="2793" y="468"/>
                </a:lnTo>
                <a:lnTo>
                  <a:pt x="2795" y="466"/>
                </a:lnTo>
                <a:lnTo>
                  <a:pt x="2797" y="466"/>
                </a:lnTo>
                <a:lnTo>
                  <a:pt x="2797" y="463"/>
                </a:lnTo>
                <a:lnTo>
                  <a:pt x="2797" y="463"/>
                </a:lnTo>
                <a:lnTo>
                  <a:pt x="2797" y="461"/>
                </a:lnTo>
                <a:lnTo>
                  <a:pt x="2797" y="461"/>
                </a:lnTo>
                <a:close/>
                <a:moveTo>
                  <a:pt x="2820" y="443"/>
                </a:moveTo>
                <a:lnTo>
                  <a:pt x="2820" y="443"/>
                </a:lnTo>
                <a:lnTo>
                  <a:pt x="2818" y="443"/>
                </a:lnTo>
                <a:lnTo>
                  <a:pt x="2818" y="445"/>
                </a:lnTo>
                <a:lnTo>
                  <a:pt x="2816" y="445"/>
                </a:lnTo>
                <a:lnTo>
                  <a:pt x="2816" y="447"/>
                </a:lnTo>
                <a:lnTo>
                  <a:pt x="2818" y="447"/>
                </a:lnTo>
                <a:lnTo>
                  <a:pt x="2820" y="447"/>
                </a:lnTo>
                <a:lnTo>
                  <a:pt x="2820" y="447"/>
                </a:lnTo>
                <a:lnTo>
                  <a:pt x="2822" y="447"/>
                </a:lnTo>
                <a:lnTo>
                  <a:pt x="2822" y="447"/>
                </a:lnTo>
                <a:lnTo>
                  <a:pt x="2822" y="449"/>
                </a:lnTo>
                <a:lnTo>
                  <a:pt x="2824" y="449"/>
                </a:lnTo>
                <a:lnTo>
                  <a:pt x="2829" y="449"/>
                </a:lnTo>
                <a:lnTo>
                  <a:pt x="2831" y="447"/>
                </a:lnTo>
                <a:lnTo>
                  <a:pt x="2831" y="445"/>
                </a:lnTo>
                <a:lnTo>
                  <a:pt x="2831" y="443"/>
                </a:lnTo>
                <a:lnTo>
                  <a:pt x="2829" y="440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40"/>
                </a:lnTo>
                <a:lnTo>
                  <a:pt x="2822" y="440"/>
                </a:lnTo>
                <a:lnTo>
                  <a:pt x="2822" y="440"/>
                </a:lnTo>
                <a:lnTo>
                  <a:pt x="2822" y="443"/>
                </a:lnTo>
                <a:lnTo>
                  <a:pt x="2822" y="443"/>
                </a:lnTo>
                <a:lnTo>
                  <a:pt x="2820" y="443"/>
                </a:lnTo>
                <a:close/>
                <a:moveTo>
                  <a:pt x="2873" y="426"/>
                </a:moveTo>
                <a:lnTo>
                  <a:pt x="2875" y="424"/>
                </a:lnTo>
                <a:lnTo>
                  <a:pt x="2879" y="424"/>
                </a:lnTo>
                <a:lnTo>
                  <a:pt x="2881" y="424"/>
                </a:lnTo>
                <a:lnTo>
                  <a:pt x="2881" y="422"/>
                </a:lnTo>
                <a:lnTo>
                  <a:pt x="2881" y="419"/>
                </a:lnTo>
                <a:lnTo>
                  <a:pt x="2883" y="419"/>
                </a:lnTo>
                <a:lnTo>
                  <a:pt x="2885" y="417"/>
                </a:lnTo>
                <a:lnTo>
                  <a:pt x="2885" y="417"/>
                </a:lnTo>
                <a:lnTo>
                  <a:pt x="2887" y="417"/>
                </a:lnTo>
                <a:lnTo>
                  <a:pt x="2889" y="415"/>
                </a:lnTo>
                <a:lnTo>
                  <a:pt x="2892" y="413"/>
                </a:lnTo>
                <a:lnTo>
                  <a:pt x="2892" y="413"/>
                </a:lnTo>
                <a:lnTo>
                  <a:pt x="2889" y="411"/>
                </a:lnTo>
                <a:lnTo>
                  <a:pt x="2889" y="411"/>
                </a:lnTo>
                <a:lnTo>
                  <a:pt x="2889" y="413"/>
                </a:lnTo>
                <a:lnTo>
                  <a:pt x="2887" y="413"/>
                </a:lnTo>
                <a:lnTo>
                  <a:pt x="2887" y="411"/>
                </a:lnTo>
                <a:lnTo>
                  <a:pt x="2887" y="409"/>
                </a:lnTo>
                <a:lnTo>
                  <a:pt x="2885" y="407"/>
                </a:lnTo>
                <a:lnTo>
                  <a:pt x="2885" y="407"/>
                </a:lnTo>
                <a:lnTo>
                  <a:pt x="2883" y="409"/>
                </a:lnTo>
                <a:lnTo>
                  <a:pt x="2883" y="409"/>
                </a:lnTo>
                <a:lnTo>
                  <a:pt x="2883" y="411"/>
                </a:lnTo>
                <a:lnTo>
                  <a:pt x="2883" y="411"/>
                </a:lnTo>
                <a:lnTo>
                  <a:pt x="2883" y="411"/>
                </a:lnTo>
                <a:lnTo>
                  <a:pt x="2881" y="413"/>
                </a:lnTo>
                <a:lnTo>
                  <a:pt x="2881" y="413"/>
                </a:lnTo>
                <a:lnTo>
                  <a:pt x="2879" y="415"/>
                </a:lnTo>
                <a:lnTo>
                  <a:pt x="2879" y="417"/>
                </a:lnTo>
                <a:lnTo>
                  <a:pt x="2879" y="417"/>
                </a:lnTo>
                <a:lnTo>
                  <a:pt x="2879" y="419"/>
                </a:lnTo>
                <a:lnTo>
                  <a:pt x="2877" y="417"/>
                </a:lnTo>
                <a:lnTo>
                  <a:pt x="2877" y="417"/>
                </a:lnTo>
                <a:lnTo>
                  <a:pt x="2877" y="419"/>
                </a:lnTo>
                <a:lnTo>
                  <a:pt x="2875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22"/>
                </a:lnTo>
                <a:lnTo>
                  <a:pt x="2873" y="422"/>
                </a:lnTo>
                <a:lnTo>
                  <a:pt x="2871" y="422"/>
                </a:lnTo>
                <a:lnTo>
                  <a:pt x="2868" y="424"/>
                </a:lnTo>
                <a:lnTo>
                  <a:pt x="2871" y="424"/>
                </a:lnTo>
                <a:lnTo>
                  <a:pt x="2873" y="426"/>
                </a:lnTo>
                <a:close/>
                <a:moveTo>
                  <a:pt x="2885" y="296"/>
                </a:moveTo>
                <a:lnTo>
                  <a:pt x="2885" y="294"/>
                </a:lnTo>
                <a:lnTo>
                  <a:pt x="2887" y="294"/>
                </a:lnTo>
                <a:lnTo>
                  <a:pt x="2887" y="292"/>
                </a:lnTo>
                <a:lnTo>
                  <a:pt x="2885" y="292"/>
                </a:lnTo>
                <a:lnTo>
                  <a:pt x="2881" y="292"/>
                </a:lnTo>
                <a:lnTo>
                  <a:pt x="2881" y="292"/>
                </a:lnTo>
                <a:lnTo>
                  <a:pt x="2881" y="294"/>
                </a:lnTo>
                <a:lnTo>
                  <a:pt x="2885" y="296"/>
                </a:lnTo>
                <a:close/>
                <a:moveTo>
                  <a:pt x="2894" y="409"/>
                </a:moveTo>
                <a:lnTo>
                  <a:pt x="2894" y="411"/>
                </a:lnTo>
                <a:lnTo>
                  <a:pt x="2894" y="411"/>
                </a:lnTo>
                <a:lnTo>
                  <a:pt x="2896" y="411"/>
                </a:lnTo>
                <a:lnTo>
                  <a:pt x="2898" y="411"/>
                </a:lnTo>
                <a:lnTo>
                  <a:pt x="2898" y="411"/>
                </a:lnTo>
                <a:lnTo>
                  <a:pt x="2898" y="409"/>
                </a:lnTo>
                <a:lnTo>
                  <a:pt x="2898" y="409"/>
                </a:lnTo>
                <a:lnTo>
                  <a:pt x="2896" y="407"/>
                </a:lnTo>
                <a:lnTo>
                  <a:pt x="2896" y="407"/>
                </a:lnTo>
                <a:lnTo>
                  <a:pt x="2896" y="407"/>
                </a:lnTo>
                <a:lnTo>
                  <a:pt x="2894" y="407"/>
                </a:lnTo>
                <a:lnTo>
                  <a:pt x="2894" y="405"/>
                </a:lnTo>
                <a:lnTo>
                  <a:pt x="2892" y="407"/>
                </a:lnTo>
                <a:lnTo>
                  <a:pt x="2892" y="407"/>
                </a:lnTo>
                <a:lnTo>
                  <a:pt x="2894" y="409"/>
                </a:lnTo>
                <a:close/>
                <a:moveTo>
                  <a:pt x="2814" y="459"/>
                </a:moveTo>
                <a:lnTo>
                  <a:pt x="2816" y="459"/>
                </a:lnTo>
                <a:lnTo>
                  <a:pt x="2820" y="459"/>
                </a:lnTo>
                <a:lnTo>
                  <a:pt x="2824" y="455"/>
                </a:lnTo>
                <a:lnTo>
                  <a:pt x="2827" y="457"/>
                </a:lnTo>
                <a:lnTo>
                  <a:pt x="2827" y="455"/>
                </a:lnTo>
                <a:lnTo>
                  <a:pt x="2829" y="455"/>
                </a:lnTo>
                <a:lnTo>
                  <a:pt x="2829" y="453"/>
                </a:lnTo>
                <a:lnTo>
                  <a:pt x="2831" y="453"/>
                </a:lnTo>
                <a:lnTo>
                  <a:pt x="2831" y="455"/>
                </a:lnTo>
                <a:lnTo>
                  <a:pt x="2831" y="455"/>
                </a:lnTo>
                <a:lnTo>
                  <a:pt x="2835" y="455"/>
                </a:lnTo>
                <a:lnTo>
                  <a:pt x="2837" y="453"/>
                </a:lnTo>
                <a:lnTo>
                  <a:pt x="2837" y="453"/>
                </a:lnTo>
                <a:lnTo>
                  <a:pt x="2837" y="453"/>
                </a:lnTo>
                <a:lnTo>
                  <a:pt x="2839" y="453"/>
                </a:lnTo>
                <a:lnTo>
                  <a:pt x="2839" y="453"/>
                </a:lnTo>
                <a:lnTo>
                  <a:pt x="2841" y="451"/>
                </a:lnTo>
                <a:lnTo>
                  <a:pt x="2843" y="449"/>
                </a:lnTo>
                <a:lnTo>
                  <a:pt x="2845" y="449"/>
                </a:lnTo>
                <a:lnTo>
                  <a:pt x="2848" y="447"/>
                </a:lnTo>
                <a:lnTo>
                  <a:pt x="2848" y="445"/>
                </a:lnTo>
                <a:lnTo>
                  <a:pt x="2845" y="443"/>
                </a:lnTo>
                <a:lnTo>
                  <a:pt x="2845" y="443"/>
                </a:lnTo>
                <a:lnTo>
                  <a:pt x="2843" y="440"/>
                </a:lnTo>
                <a:lnTo>
                  <a:pt x="2843" y="443"/>
                </a:lnTo>
                <a:lnTo>
                  <a:pt x="2843" y="443"/>
                </a:lnTo>
                <a:lnTo>
                  <a:pt x="2841" y="443"/>
                </a:lnTo>
                <a:lnTo>
                  <a:pt x="2841" y="443"/>
                </a:lnTo>
                <a:lnTo>
                  <a:pt x="2841" y="445"/>
                </a:lnTo>
                <a:lnTo>
                  <a:pt x="2841" y="445"/>
                </a:lnTo>
                <a:lnTo>
                  <a:pt x="2841" y="447"/>
                </a:lnTo>
                <a:lnTo>
                  <a:pt x="2839" y="447"/>
                </a:lnTo>
                <a:lnTo>
                  <a:pt x="2837" y="449"/>
                </a:lnTo>
                <a:lnTo>
                  <a:pt x="2837" y="449"/>
                </a:lnTo>
                <a:lnTo>
                  <a:pt x="2837" y="449"/>
                </a:lnTo>
                <a:lnTo>
                  <a:pt x="2839" y="445"/>
                </a:lnTo>
                <a:lnTo>
                  <a:pt x="2839" y="443"/>
                </a:lnTo>
                <a:lnTo>
                  <a:pt x="2839" y="440"/>
                </a:lnTo>
                <a:lnTo>
                  <a:pt x="2837" y="438"/>
                </a:lnTo>
                <a:lnTo>
                  <a:pt x="2837" y="438"/>
                </a:lnTo>
                <a:lnTo>
                  <a:pt x="2839" y="436"/>
                </a:lnTo>
                <a:lnTo>
                  <a:pt x="2841" y="432"/>
                </a:lnTo>
                <a:lnTo>
                  <a:pt x="2841" y="432"/>
                </a:lnTo>
                <a:lnTo>
                  <a:pt x="2841" y="430"/>
                </a:lnTo>
                <a:lnTo>
                  <a:pt x="2839" y="430"/>
                </a:lnTo>
                <a:lnTo>
                  <a:pt x="2837" y="432"/>
                </a:lnTo>
                <a:lnTo>
                  <a:pt x="2835" y="434"/>
                </a:lnTo>
                <a:lnTo>
                  <a:pt x="2835" y="434"/>
                </a:lnTo>
                <a:lnTo>
                  <a:pt x="2833" y="436"/>
                </a:lnTo>
                <a:lnTo>
                  <a:pt x="2831" y="438"/>
                </a:lnTo>
                <a:lnTo>
                  <a:pt x="2831" y="440"/>
                </a:lnTo>
                <a:lnTo>
                  <a:pt x="2833" y="440"/>
                </a:lnTo>
                <a:lnTo>
                  <a:pt x="2833" y="440"/>
                </a:lnTo>
                <a:lnTo>
                  <a:pt x="2833" y="443"/>
                </a:lnTo>
                <a:lnTo>
                  <a:pt x="2831" y="449"/>
                </a:lnTo>
                <a:lnTo>
                  <a:pt x="2827" y="453"/>
                </a:lnTo>
                <a:lnTo>
                  <a:pt x="2818" y="453"/>
                </a:lnTo>
                <a:lnTo>
                  <a:pt x="2816" y="455"/>
                </a:lnTo>
                <a:lnTo>
                  <a:pt x="2814" y="457"/>
                </a:lnTo>
                <a:lnTo>
                  <a:pt x="2814" y="459"/>
                </a:lnTo>
                <a:close/>
                <a:moveTo>
                  <a:pt x="2680" y="784"/>
                </a:moveTo>
                <a:lnTo>
                  <a:pt x="2682" y="784"/>
                </a:lnTo>
                <a:lnTo>
                  <a:pt x="2680" y="784"/>
                </a:lnTo>
                <a:lnTo>
                  <a:pt x="2678" y="784"/>
                </a:lnTo>
                <a:lnTo>
                  <a:pt x="2680" y="784"/>
                </a:lnTo>
                <a:close/>
                <a:moveTo>
                  <a:pt x="2680" y="637"/>
                </a:moveTo>
                <a:lnTo>
                  <a:pt x="2680" y="637"/>
                </a:lnTo>
                <a:lnTo>
                  <a:pt x="2680" y="637"/>
                </a:lnTo>
                <a:lnTo>
                  <a:pt x="2680" y="637"/>
                </a:lnTo>
                <a:lnTo>
                  <a:pt x="2680" y="640"/>
                </a:lnTo>
                <a:lnTo>
                  <a:pt x="2680" y="642"/>
                </a:lnTo>
                <a:lnTo>
                  <a:pt x="2680" y="642"/>
                </a:lnTo>
                <a:lnTo>
                  <a:pt x="2680" y="642"/>
                </a:lnTo>
                <a:lnTo>
                  <a:pt x="2682" y="644"/>
                </a:lnTo>
                <a:lnTo>
                  <a:pt x="2682" y="640"/>
                </a:lnTo>
                <a:lnTo>
                  <a:pt x="2680" y="637"/>
                </a:lnTo>
                <a:close/>
                <a:moveTo>
                  <a:pt x="2678" y="791"/>
                </a:moveTo>
                <a:lnTo>
                  <a:pt x="2678" y="788"/>
                </a:lnTo>
                <a:lnTo>
                  <a:pt x="2678" y="786"/>
                </a:lnTo>
                <a:lnTo>
                  <a:pt x="2676" y="788"/>
                </a:lnTo>
                <a:lnTo>
                  <a:pt x="2676" y="788"/>
                </a:lnTo>
                <a:lnTo>
                  <a:pt x="2676" y="788"/>
                </a:lnTo>
                <a:lnTo>
                  <a:pt x="2678" y="791"/>
                </a:lnTo>
                <a:close/>
                <a:moveTo>
                  <a:pt x="2510" y="682"/>
                </a:moveTo>
                <a:lnTo>
                  <a:pt x="2510" y="684"/>
                </a:lnTo>
                <a:lnTo>
                  <a:pt x="2510" y="684"/>
                </a:lnTo>
                <a:lnTo>
                  <a:pt x="2510" y="686"/>
                </a:lnTo>
                <a:lnTo>
                  <a:pt x="2510" y="686"/>
                </a:lnTo>
                <a:lnTo>
                  <a:pt x="2508" y="686"/>
                </a:lnTo>
                <a:lnTo>
                  <a:pt x="2508" y="686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6"/>
                </a:lnTo>
                <a:lnTo>
                  <a:pt x="2506" y="686"/>
                </a:lnTo>
                <a:lnTo>
                  <a:pt x="2504" y="686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90"/>
                </a:lnTo>
                <a:lnTo>
                  <a:pt x="2506" y="690"/>
                </a:lnTo>
                <a:lnTo>
                  <a:pt x="2508" y="690"/>
                </a:lnTo>
                <a:lnTo>
                  <a:pt x="2508" y="690"/>
                </a:lnTo>
                <a:lnTo>
                  <a:pt x="2508" y="692"/>
                </a:lnTo>
                <a:lnTo>
                  <a:pt x="2506" y="692"/>
                </a:lnTo>
                <a:lnTo>
                  <a:pt x="2506" y="692"/>
                </a:lnTo>
                <a:lnTo>
                  <a:pt x="2506" y="694"/>
                </a:lnTo>
                <a:lnTo>
                  <a:pt x="2506" y="694"/>
                </a:lnTo>
                <a:lnTo>
                  <a:pt x="2506" y="694"/>
                </a:lnTo>
                <a:lnTo>
                  <a:pt x="2508" y="694"/>
                </a:lnTo>
                <a:lnTo>
                  <a:pt x="2508" y="692"/>
                </a:lnTo>
                <a:lnTo>
                  <a:pt x="2510" y="692"/>
                </a:lnTo>
                <a:lnTo>
                  <a:pt x="2510" y="690"/>
                </a:lnTo>
                <a:lnTo>
                  <a:pt x="2512" y="690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2" y="688"/>
                </a:lnTo>
                <a:lnTo>
                  <a:pt x="2514" y="686"/>
                </a:lnTo>
                <a:lnTo>
                  <a:pt x="2514" y="686"/>
                </a:lnTo>
                <a:lnTo>
                  <a:pt x="2516" y="686"/>
                </a:lnTo>
                <a:lnTo>
                  <a:pt x="2519" y="682"/>
                </a:lnTo>
                <a:lnTo>
                  <a:pt x="2519" y="679"/>
                </a:lnTo>
                <a:lnTo>
                  <a:pt x="2519" y="679"/>
                </a:lnTo>
                <a:lnTo>
                  <a:pt x="2516" y="679"/>
                </a:lnTo>
                <a:lnTo>
                  <a:pt x="2516" y="679"/>
                </a:lnTo>
                <a:lnTo>
                  <a:pt x="2512" y="682"/>
                </a:lnTo>
                <a:lnTo>
                  <a:pt x="2510" y="682"/>
                </a:lnTo>
                <a:close/>
                <a:moveTo>
                  <a:pt x="2722" y="572"/>
                </a:moveTo>
                <a:lnTo>
                  <a:pt x="2724" y="572"/>
                </a:lnTo>
                <a:lnTo>
                  <a:pt x="2726" y="572"/>
                </a:lnTo>
                <a:lnTo>
                  <a:pt x="2726" y="572"/>
                </a:lnTo>
                <a:lnTo>
                  <a:pt x="2726" y="570"/>
                </a:lnTo>
                <a:lnTo>
                  <a:pt x="2724" y="570"/>
                </a:lnTo>
                <a:lnTo>
                  <a:pt x="2722" y="570"/>
                </a:lnTo>
                <a:lnTo>
                  <a:pt x="2722" y="572"/>
                </a:lnTo>
                <a:lnTo>
                  <a:pt x="2722" y="572"/>
                </a:lnTo>
                <a:lnTo>
                  <a:pt x="2722" y="572"/>
                </a:lnTo>
                <a:close/>
                <a:moveTo>
                  <a:pt x="2768" y="535"/>
                </a:moveTo>
                <a:lnTo>
                  <a:pt x="2764" y="537"/>
                </a:lnTo>
                <a:lnTo>
                  <a:pt x="2764" y="539"/>
                </a:lnTo>
                <a:lnTo>
                  <a:pt x="2764" y="539"/>
                </a:lnTo>
                <a:lnTo>
                  <a:pt x="2768" y="539"/>
                </a:lnTo>
                <a:lnTo>
                  <a:pt x="2770" y="539"/>
                </a:lnTo>
                <a:lnTo>
                  <a:pt x="2770" y="539"/>
                </a:lnTo>
                <a:lnTo>
                  <a:pt x="2770" y="537"/>
                </a:lnTo>
                <a:lnTo>
                  <a:pt x="2770" y="535"/>
                </a:lnTo>
                <a:lnTo>
                  <a:pt x="2768" y="535"/>
                </a:lnTo>
                <a:close/>
                <a:moveTo>
                  <a:pt x="2680" y="623"/>
                </a:moveTo>
                <a:lnTo>
                  <a:pt x="2680" y="623"/>
                </a:lnTo>
                <a:lnTo>
                  <a:pt x="2680" y="621"/>
                </a:lnTo>
                <a:lnTo>
                  <a:pt x="2678" y="621"/>
                </a:lnTo>
                <a:lnTo>
                  <a:pt x="2678" y="621"/>
                </a:lnTo>
                <a:lnTo>
                  <a:pt x="2678" y="623"/>
                </a:lnTo>
                <a:lnTo>
                  <a:pt x="2678" y="623"/>
                </a:lnTo>
                <a:lnTo>
                  <a:pt x="2680" y="623"/>
                </a:lnTo>
                <a:close/>
                <a:moveTo>
                  <a:pt x="2730" y="566"/>
                </a:moveTo>
                <a:lnTo>
                  <a:pt x="2734" y="564"/>
                </a:lnTo>
                <a:lnTo>
                  <a:pt x="2734" y="564"/>
                </a:lnTo>
                <a:lnTo>
                  <a:pt x="2734" y="564"/>
                </a:lnTo>
                <a:lnTo>
                  <a:pt x="2734" y="562"/>
                </a:lnTo>
                <a:lnTo>
                  <a:pt x="2734" y="562"/>
                </a:lnTo>
                <a:lnTo>
                  <a:pt x="2734" y="564"/>
                </a:lnTo>
                <a:lnTo>
                  <a:pt x="2730" y="564"/>
                </a:lnTo>
                <a:lnTo>
                  <a:pt x="2728" y="566"/>
                </a:lnTo>
                <a:lnTo>
                  <a:pt x="2728" y="566"/>
                </a:lnTo>
                <a:lnTo>
                  <a:pt x="2730" y="566"/>
                </a:lnTo>
                <a:close/>
                <a:moveTo>
                  <a:pt x="2778" y="520"/>
                </a:moveTo>
                <a:lnTo>
                  <a:pt x="2778" y="520"/>
                </a:lnTo>
                <a:lnTo>
                  <a:pt x="2778" y="520"/>
                </a:lnTo>
                <a:lnTo>
                  <a:pt x="2780" y="520"/>
                </a:lnTo>
                <a:lnTo>
                  <a:pt x="2780" y="520"/>
                </a:lnTo>
                <a:lnTo>
                  <a:pt x="2783" y="520"/>
                </a:lnTo>
                <a:lnTo>
                  <a:pt x="2780" y="518"/>
                </a:lnTo>
                <a:lnTo>
                  <a:pt x="2780" y="518"/>
                </a:lnTo>
                <a:lnTo>
                  <a:pt x="2778" y="520"/>
                </a:lnTo>
                <a:close/>
                <a:moveTo>
                  <a:pt x="1444" y="654"/>
                </a:moveTo>
                <a:lnTo>
                  <a:pt x="1446" y="654"/>
                </a:lnTo>
                <a:lnTo>
                  <a:pt x="1446" y="654"/>
                </a:lnTo>
                <a:lnTo>
                  <a:pt x="1446" y="652"/>
                </a:lnTo>
                <a:lnTo>
                  <a:pt x="1446" y="652"/>
                </a:lnTo>
                <a:lnTo>
                  <a:pt x="1446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close/>
                <a:moveTo>
                  <a:pt x="1490" y="566"/>
                </a:moveTo>
                <a:lnTo>
                  <a:pt x="1488" y="568"/>
                </a:lnTo>
                <a:lnTo>
                  <a:pt x="1492" y="570"/>
                </a:lnTo>
                <a:lnTo>
                  <a:pt x="1494" y="572"/>
                </a:lnTo>
                <a:lnTo>
                  <a:pt x="1496" y="572"/>
                </a:lnTo>
                <a:lnTo>
                  <a:pt x="1496" y="572"/>
                </a:lnTo>
                <a:lnTo>
                  <a:pt x="1498" y="570"/>
                </a:lnTo>
                <a:lnTo>
                  <a:pt x="1496" y="568"/>
                </a:lnTo>
                <a:lnTo>
                  <a:pt x="1490" y="566"/>
                </a:lnTo>
                <a:close/>
                <a:moveTo>
                  <a:pt x="1530" y="587"/>
                </a:move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9"/>
                </a:lnTo>
                <a:lnTo>
                  <a:pt x="1532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4" y="587"/>
                </a:lnTo>
                <a:lnTo>
                  <a:pt x="1530" y="587"/>
                </a:lnTo>
                <a:close/>
                <a:moveTo>
                  <a:pt x="1458" y="732"/>
                </a:moveTo>
                <a:lnTo>
                  <a:pt x="1460" y="732"/>
                </a:lnTo>
                <a:lnTo>
                  <a:pt x="1460" y="732"/>
                </a:lnTo>
                <a:lnTo>
                  <a:pt x="1463" y="730"/>
                </a:lnTo>
                <a:lnTo>
                  <a:pt x="1463" y="728"/>
                </a:lnTo>
                <a:lnTo>
                  <a:pt x="1465" y="726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7"/>
                </a:lnTo>
                <a:lnTo>
                  <a:pt x="1458" y="717"/>
                </a:lnTo>
                <a:lnTo>
                  <a:pt x="1458" y="721"/>
                </a:lnTo>
                <a:lnTo>
                  <a:pt x="1458" y="723"/>
                </a:lnTo>
                <a:lnTo>
                  <a:pt x="1458" y="726"/>
                </a:lnTo>
                <a:lnTo>
                  <a:pt x="1456" y="726"/>
                </a:lnTo>
                <a:lnTo>
                  <a:pt x="1456" y="726"/>
                </a:lnTo>
                <a:lnTo>
                  <a:pt x="1454" y="726"/>
                </a:lnTo>
                <a:lnTo>
                  <a:pt x="1456" y="726"/>
                </a:lnTo>
                <a:lnTo>
                  <a:pt x="1456" y="723"/>
                </a:lnTo>
                <a:lnTo>
                  <a:pt x="1456" y="721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21"/>
                </a:lnTo>
                <a:lnTo>
                  <a:pt x="1456" y="721"/>
                </a:lnTo>
                <a:lnTo>
                  <a:pt x="1456" y="723"/>
                </a:lnTo>
                <a:lnTo>
                  <a:pt x="1454" y="726"/>
                </a:lnTo>
                <a:lnTo>
                  <a:pt x="1452" y="728"/>
                </a:lnTo>
                <a:lnTo>
                  <a:pt x="1448" y="732"/>
                </a:lnTo>
                <a:lnTo>
                  <a:pt x="1448" y="732"/>
                </a:lnTo>
                <a:lnTo>
                  <a:pt x="1450" y="732"/>
                </a:lnTo>
                <a:lnTo>
                  <a:pt x="1450" y="732"/>
                </a:lnTo>
                <a:lnTo>
                  <a:pt x="1452" y="732"/>
                </a:lnTo>
                <a:lnTo>
                  <a:pt x="1454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2" y="734"/>
                </a:lnTo>
                <a:lnTo>
                  <a:pt x="1454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8" y="732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8"/>
                </a:lnTo>
                <a:lnTo>
                  <a:pt x="1460" y="728"/>
                </a:lnTo>
                <a:lnTo>
                  <a:pt x="1458" y="732"/>
                </a:lnTo>
                <a:close/>
                <a:moveTo>
                  <a:pt x="1423" y="791"/>
                </a:moveTo>
                <a:lnTo>
                  <a:pt x="1429" y="793"/>
                </a:lnTo>
                <a:lnTo>
                  <a:pt x="1433" y="795"/>
                </a:lnTo>
                <a:lnTo>
                  <a:pt x="1433" y="795"/>
                </a:lnTo>
                <a:lnTo>
                  <a:pt x="1437" y="795"/>
                </a:lnTo>
                <a:lnTo>
                  <a:pt x="1437" y="795"/>
                </a:lnTo>
                <a:lnTo>
                  <a:pt x="1439" y="795"/>
                </a:lnTo>
                <a:lnTo>
                  <a:pt x="1439" y="793"/>
                </a:lnTo>
                <a:lnTo>
                  <a:pt x="1437" y="791"/>
                </a:lnTo>
                <a:lnTo>
                  <a:pt x="1435" y="788"/>
                </a:lnTo>
                <a:lnTo>
                  <a:pt x="1433" y="786"/>
                </a:lnTo>
                <a:lnTo>
                  <a:pt x="1429" y="784"/>
                </a:lnTo>
                <a:lnTo>
                  <a:pt x="1423" y="786"/>
                </a:lnTo>
                <a:lnTo>
                  <a:pt x="1421" y="786"/>
                </a:lnTo>
                <a:lnTo>
                  <a:pt x="1421" y="786"/>
                </a:lnTo>
                <a:lnTo>
                  <a:pt x="1419" y="788"/>
                </a:lnTo>
                <a:lnTo>
                  <a:pt x="1421" y="788"/>
                </a:lnTo>
                <a:lnTo>
                  <a:pt x="1423" y="791"/>
                </a:lnTo>
                <a:close/>
                <a:moveTo>
                  <a:pt x="1421" y="585"/>
                </a:moveTo>
                <a:lnTo>
                  <a:pt x="1421" y="583"/>
                </a:lnTo>
                <a:lnTo>
                  <a:pt x="1421" y="583"/>
                </a:lnTo>
                <a:lnTo>
                  <a:pt x="1421" y="583"/>
                </a:lnTo>
                <a:lnTo>
                  <a:pt x="1419" y="581"/>
                </a:lnTo>
                <a:lnTo>
                  <a:pt x="1419" y="581"/>
                </a:lnTo>
                <a:lnTo>
                  <a:pt x="1416" y="581"/>
                </a:lnTo>
                <a:lnTo>
                  <a:pt x="1412" y="583"/>
                </a:lnTo>
                <a:lnTo>
                  <a:pt x="1410" y="583"/>
                </a:lnTo>
                <a:lnTo>
                  <a:pt x="1406" y="583"/>
                </a:lnTo>
                <a:lnTo>
                  <a:pt x="1404" y="583"/>
                </a:lnTo>
                <a:lnTo>
                  <a:pt x="1404" y="583"/>
                </a:lnTo>
                <a:lnTo>
                  <a:pt x="1402" y="583"/>
                </a:lnTo>
                <a:lnTo>
                  <a:pt x="1400" y="583"/>
                </a:lnTo>
                <a:lnTo>
                  <a:pt x="1395" y="591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3" y="596"/>
                </a:lnTo>
                <a:lnTo>
                  <a:pt x="1395" y="598"/>
                </a:lnTo>
                <a:lnTo>
                  <a:pt x="1395" y="600"/>
                </a:lnTo>
                <a:lnTo>
                  <a:pt x="1395" y="600"/>
                </a:lnTo>
                <a:lnTo>
                  <a:pt x="1400" y="598"/>
                </a:lnTo>
                <a:lnTo>
                  <a:pt x="1402" y="598"/>
                </a:lnTo>
                <a:lnTo>
                  <a:pt x="1404" y="600"/>
                </a:lnTo>
                <a:lnTo>
                  <a:pt x="1404" y="600"/>
                </a:lnTo>
                <a:lnTo>
                  <a:pt x="1406" y="598"/>
                </a:lnTo>
                <a:lnTo>
                  <a:pt x="1412" y="593"/>
                </a:lnTo>
                <a:lnTo>
                  <a:pt x="1412" y="593"/>
                </a:lnTo>
                <a:lnTo>
                  <a:pt x="1414" y="591"/>
                </a:lnTo>
                <a:lnTo>
                  <a:pt x="1419" y="589"/>
                </a:lnTo>
                <a:lnTo>
                  <a:pt x="1419" y="587"/>
                </a:lnTo>
                <a:lnTo>
                  <a:pt x="1421" y="585"/>
                </a:lnTo>
                <a:lnTo>
                  <a:pt x="1421" y="585"/>
                </a:lnTo>
                <a:close/>
                <a:moveTo>
                  <a:pt x="1444" y="564"/>
                </a:moveTo>
                <a:lnTo>
                  <a:pt x="1446" y="562"/>
                </a:lnTo>
                <a:lnTo>
                  <a:pt x="1442" y="562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58"/>
                </a:lnTo>
                <a:lnTo>
                  <a:pt x="1439" y="558"/>
                </a:lnTo>
                <a:lnTo>
                  <a:pt x="1437" y="556"/>
                </a:lnTo>
                <a:lnTo>
                  <a:pt x="1435" y="556"/>
                </a:lnTo>
                <a:lnTo>
                  <a:pt x="1433" y="558"/>
                </a:lnTo>
                <a:lnTo>
                  <a:pt x="1433" y="558"/>
                </a:lnTo>
                <a:lnTo>
                  <a:pt x="1433" y="558"/>
                </a:lnTo>
                <a:lnTo>
                  <a:pt x="1429" y="556"/>
                </a:lnTo>
                <a:lnTo>
                  <a:pt x="1425" y="558"/>
                </a:lnTo>
                <a:lnTo>
                  <a:pt x="1421" y="558"/>
                </a:lnTo>
                <a:lnTo>
                  <a:pt x="1421" y="558"/>
                </a:lnTo>
                <a:lnTo>
                  <a:pt x="1425" y="556"/>
                </a:lnTo>
                <a:lnTo>
                  <a:pt x="1425" y="556"/>
                </a:lnTo>
                <a:lnTo>
                  <a:pt x="1425" y="554"/>
                </a:lnTo>
                <a:lnTo>
                  <a:pt x="1425" y="554"/>
                </a:lnTo>
                <a:lnTo>
                  <a:pt x="1423" y="549"/>
                </a:lnTo>
                <a:lnTo>
                  <a:pt x="1421" y="545"/>
                </a:lnTo>
                <a:lnTo>
                  <a:pt x="1419" y="543"/>
                </a:lnTo>
                <a:lnTo>
                  <a:pt x="1416" y="543"/>
                </a:lnTo>
                <a:lnTo>
                  <a:pt x="1416" y="541"/>
                </a:lnTo>
                <a:lnTo>
                  <a:pt x="1412" y="541"/>
                </a:lnTo>
                <a:lnTo>
                  <a:pt x="1410" y="541"/>
                </a:lnTo>
                <a:lnTo>
                  <a:pt x="1406" y="537"/>
                </a:lnTo>
                <a:lnTo>
                  <a:pt x="1402" y="537"/>
                </a:lnTo>
                <a:lnTo>
                  <a:pt x="1402" y="537"/>
                </a:lnTo>
                <a:lnTo>
                  <a:pt x="1400" y="533"/>
                </a:lnTo>
                <a:lnTo>
                  <a:pt x="1398" y="533"/>
                </a:lnTo>
                <a:lnTo>
                  <a:pt x="1395" y="531"/>
                </a:lnTo>
                <a:lnTo>
                  <a:pt x="1391" y="531"/>
                </a:lnTo>
                <a:lnTo>
                  <a:pt x="1389" y="531"/>
                </a:lnTo>
                <a:lnTo>
                  <a:pt x="1389" y="528"/>
                </a:lnTo>
                <a:lnTo>
                  <a:pt x="1389" y="528"/>
                </a:lnTo>
                <a:lnTo>
                  <a:pt x="1387" y="526"/>
                </a:lnTo>
                <a:lnTo>
                  <a:pt x="1383" y="524"/>
                </a:lnTo>
                <a:lnTo>
                  <a:pt x="1383" y="524"/>
                </a:lnTo>
                <a:lnTo>
                  <a:pt x="1383" y="524"/>
                </a:lnTo>
                <a:lnTo>
                  <a:pt x="1379" y="528"/>
                </a:lnTo>
                <a:lnTo>
                  <a:pt x="1379" y="528"/>
                </a:lnTo>
                <a:lnTo>
                  <a:pt x="1379" y="528"/>
                </a:lnTo>
                <a:lnTo>
                  <a:pt x="1377" y="528"/>
                </a:lnTo>
                <a:lnTo>
                  <a:pt x="1375" y="524"/>
                </a:lnTo>
                <a:lnTo>
                  <a:pt x="1372" y="522"/>
                </a:lnTo>
                <a:lnTo>
                  <a:pt x="1372" y="522"/>
                </a:lnTo>
                <a:lnTo>
                  <a:pt x="1372" y="522"/>
                </a:lnTo>
                <a:lnTo>
                  <a:pt x="1375" y="522"/>
                </a:lnTo>
                <a:lnTo>
                  <a:pt x="1375" y="520"/>
                </a:lnTo>
                <a:lnTo>
                  <a:pt x="1375" y="518"/>
                </a:lnTo>
                <a:lnTo>
                  <a:pt x="1375" y="518"/>
                </a:lnTo>
                <a:lnTo>
                  <a:pt x="1372" y="516"/>
                </a:lnTo>
                <a:lnTo>
                  <a:pt x="1370" y="516"/>
                </a:lnTo>
                <a:lnTo>
                  <a:pt x="1368" y="514"/>
                </a:lnTo>
                <a:lnTo>
                  <a:pt x="1368" y="514"/>
                </a:lnTo>
                <a:lnTo>
                  <a:pt x="1368" y="514"/>
                </a:lnTo>
                <a:lnTo>
                  <a:pt x="1366" y="514"/>
                </a:lnTo>
                <a:lnTo>
                  <a:pt x="1364" y="516"/>
                </a:lnTo>
                <a:lnTo>
                  <a:pt x="1362" y="518"/>
                </a:lnTo>
                <a:lnTo>
                  <a:pt x="1362" y="520"/>
                </a:lnTo>
                <a:lnTo>
                  <a:pt x="1360" y="522"/>
                </a:lnTo>
                <a:lnTo>
                  <a:pt x="1360" y="524"/>
                </a:lnTo>
                <a:lnTo>
                  <a:pt x="1360" y="535"/>
                </a:lnTo>
                <a:lnTo>
                  <a:pt x="1358" y="537"/>
                </a:lnTo>
                <a:lnTo>
                  <a:pt x="1358" y="543"/>
                </a:lnTo>
                <a:lnTo>
                  <a:pt x="1356" y="545"/>
                </a:lnTo>
                <a:lnTo>
                  <a:pt x="1356" y="547"/>
                </a:lnTo>
                <a:lnTo>
                  <a:pt x="1356" y="549"/>
                </a:lnTo>
                <a:lnTo>
                  <a:pt x="1358" y="554"/>
                </a:lnTo>
                <a:lnTo>
                  <a:pt x="1358" y="554"/>
                </a:lnTo>
                <a:lnTo>
                  <a:pt x="1358" y="556"/>
                </a:lnTo>
                <a:lnTo>
                  <a:pt x="1358" y="556"/>
                </a:lnTo>
                <a:lnTo>
                  <a:pt x="1356" y="558"/>
                </a:lnTo>
                <a:lnTo>
                  <a:pt x="1349" y="560"/>
                </a:lnTo>
                <a:lnTo>
                  <a:pt x="1347" y="560"/>
                </a:lnTo>
                <a:lnTo>
                  <a:pt x="1347" y="562"/>
                </a:lnTo>
                <a:lnTo>
                  <a:pt x="1345" y="564"/>
                </a:lnTo>
                <a:lnTo>
                  <a:pt x="1345" y="566"/>
                </a:lnTo>
                <a:lnTo>
                  <a:pt x="1345" y="566"/>
                </a:lnTo>
                <a:lnTo>
                  <a:pt x="1345" y="568"/>
                </a:lnTo>
                <a:lnTo>
                  <a:pt x="1345" y="568"/>
                </a:lnTo>
                <a:lnTo>
                  <a:pt x="1347" y="568"/>
                </a:lnTo>
                <a:lnTo>
                  <a:pt x="1349" y="568"/>
                </a:lnTo>
                <a:lnTo>
                  <a:pt x="1349" y="568"/>
                </a:lnTo>
                <a:lnTo>
                  <a:pt x="1354" y="566"/>
                </a:lnTo>
                <a:lnTo>
                  <a:pt x="1358" y="566"/>
                </a:lnTo>
                <a:lnTo>
                  <a:pt x="1364" y="564"/>
                </a:lnTo>
                <a:lnTo>
                  <a:pt x="1366" y="564"/>
                </a:lnTo>
                <a:lnTo>
                  <a:pt x="1366" y="566"/>
                </a:lnTo>
                <a:lnTo>
                  <a:pt x="1366" y="566"/>
                </a:lnTo>
                <a:lnTo>
                  <a:pt x="1368" y="575"/>
                </a:lnTo>
                <a:lnTo>
                  <a:pt x="1368" y="579"/>
                </a:lnTo>
                <a:lnTo>
                  <a:pt x="1370" y="579"/>
                </a:lnTo>
                <a:lnTo>
                  <a:pt x="1372" y="579"/>
                </a:lnTo>
                <a:lnTo>
                  <a:pt x="1377" y="577"/>
                </a:lnTo>
                <a:lnTo>
                  <a:pt x="1379" y="575"/>
                </a:lnTo>
                <a:lnTo>
                  <a:pt x="1381" y="575"/>
                </a:lnTo>
                <a:lnTo>
                  <a:pt x="1383" y="572"/>
                </a:lnTo>
                <a:lnTo>
                  <a:pt x="1383" y="572"/>
                </a:lnTo>
                <a:lnTo>
                  <a:pt x="1385" y="568"/>
                </a:lnTo>
                <a:lnTo>
                  <a:pt x="1387" y="568"/>
                </a:lnTo>
                <a:lnTo>
                  <a:pt x="1387" y="568"/>
                </a:lnTo>
                <a:lnTo>
                  <a:pt x="1389" y="566"/>
                </a:lnTo>
                <a:lnTo>
                  <a:pt x="1391" y="566"/>
                </a:lnTo>
                <a:lnTo>
                  <a:pt x="1395" y="562"/>
                </a:lnTo>
                <a:lnTo>
                  <a:pt x="1395" y="562"/>
                </a:lnTo>
                <a:lnTo>
                  <a:pt x="1395" y="560"/>
                </a:lnTo>
                <a:lnTo>
                  <a:pt x="1395" y="558"/>
                </a:lnTo>
                <a:lnTo>
                  <a:pt x="1398" y="558"/>
                </a:lnTo>
                <a:lnTo>
                  <a:pt x="1398" y="556"/>
                </a:lnTo>
                <a:lnTo>
                  <a:pt x="1402" y="556"/>
                </a:lnTo>
                <a:lnTo>
                  <a:pt x="1402" y="554"/>
                </a:lnTo>
                <a:lnTo>
                  <a:pt x="1404" y="554"/>
                </a:lnTo>
                <a:lnTo>
                  <a:pt x="1406" y="556"/>
                </a:lnTo>
                <a:lnTo>
                  <a:pt x="1404" y="558"/>
                </a:lnTo>
                <a:lnTo>
                  <a:pt x="1404" y="558"/>
                </a:lnTo>
                <a:lnTo>
                  <a:pt x="1406" y="558"/>
                </a:lnTo>
                <a:lnTo>
                  <a:pt x="1412" y="560"/>
                </a:lnTo>
                <a:lnTo>
                  <a:pt x="1412" y="560"/>
                </a:lnTo>
                <a:lnTo>
                  <a:pt x="1414" y="564"/>
                </a:lnTo>
                <a:lnTo>
                  <a:pt x="1414" y="564"/>
                </a:lnTo>
                <a:lnTo>
                  <a:pt x="1419" y="566"/>
                </a:lnTo>
                <a:lnTo>
                  <a:pt x="1421" y="566"/>
                </a:lnTo>
                <a:lnTo>
                  <a:pt x="1429" y="568"/>
                </a:lnTo>
                <a:lnTo>
                  <a:pt x="1431" y="570"/>
                </a:lnTo>
                <a:lnTo>
                  <a:pt x="1433" y="570"/>
                </a:lnTo>
                <a:lnTo>
                  <a:pt x="1433" y="570"/>
                </a:lnTo>
                <a:lnTo>
                  <a:pt x="1435" y="570"/>
                </a:lnTo>
                <a:lnTo>
                  <a:pt x="1437" y="568"/>
                </a:lnTo>
                <a:lnTo>
                  <a:pt x="1442" y="566"/>
                </a:lnTo>
                <a:lnTo>
                  <a:pt x="1444" y="564"/>
                </a:lnTo>
                <a:close/>
                <a:moveTo>
                  <a:pt x="1586" y="587"/>
                </a:moveTo>
                <a:lnTo>
                  <a:pt x="1584" y="585"/>
                </a:lnTo>
                <a:lnTo>
                  <a:pt x="1582" y="585"/>
                </a:lnTo>
                <a:lnTo>
                  <a:pt x="1580" y="583"/>
                </a:lnTo>
                <a:lnTo>
                  <a:pt x="1578" y="583"/>
                </a:lnTo>
                <a:lnTo>
                  <a:pt x="1576" y="583"/>
                </a:lnTo>
                <a:lnTo>
                  <a:pt x="1578" y="585"/>
                </a:lnTo>
                <a:lnTo>
                  <a:pt x="1580" y="585"/>
                </a:lnTo>
                <a:lnTo>
                  <a:pt x="1582" y="587"/>
                </a:lnTo>
                <a:lnTo>
                  <a:pt x="1582" y="589"/>
                </a:lnTo>
                <a:lnTo>
                  <a:pt x="1582" y="589"/>
                </a:lnTo>
                <a:lnTo>
                  <a:pt x="1584" y="591"/>
                </a:lnTo>
                <a:lnTo>
                  <a:pt x="1586" y="591"/>
                </a:lnTo>
                <a:lnTo>
                  <a:pt x="1588" y="591"/>
                </a:lnTo>
                <a:lnTo>
                  <a:pt x="1588" y="591"/>
                </a:lnTo>
                <a:lnTo>
                  <a:pt x="1590" y="591"/>
                </a:lnTo>
                <a:lnTo>
                  <a:pt x="1590" y="591"/>
                </a:lnTo>
                <a:lnTo>
                  <a:pt x="1590" y="589"/>
                </a:lnTo>
                <a:lnTo>
                  <a:pt x="1588" y="589"/>
                </a:lnTo>
                <a:lnTo>
                  <a:pt x="1586" y="587"/>
                </a:lnTo>
                <a:close/>
                <a:moveTo>
                  <a:pt x="1624" y="635"/>
                </a:moveTo>
                <a:lnTo>
                  <a:pt x="1622" y="633"/>
                </a:lnTo>
                <a:lnTo>
                  <a:pt x="1620" y="635"/>
                </a:lnTo>
                <a:lnTo>
                  <a:pt x="1620" y="637"/>
                </a:lnTo>
                <a:lnTo>
                  <a:pt x="1618" y="640"/>
                </a:lnTo>
                <a:lnTo>
                  <a:pt x="1618" y="640"/>
                </a:lnTo>
                <a:lnTo>
                  <a:pt x="1618" y="642"/>
                </a:lnTo>
                <a:lnTo>
                  <a:pt x="1618" y="642"/>
                </a:lnTo>
                <a:lnTo>
                  <a:pt x="1620" y="642"/>
                </a:lnTo>
                <a:lnTo>
                  <a:pt x="1622" y="640"/>
                </a:lnTo>
                <a:lnTo>
                  <a:pt x="1624" y="640"/>
                </a:lnTo>
                <a:lnTo>
                  <a:pt x="1624" y="637"/>
                </a:lnTo>
                <a:lnTo>
                  <a:pt x="1626" y="637"/>
                </a:lnTo>
                <a:lnTo>
                  <a:pt x="1624" y="635"/>
                </a:lnTo>
                <a:lnTo>
                  <a:pt x="1624" y="635"/>
                </a:lnTo>
                <a:lnTo>
                  <a:pt x="1624" y="635"/>
                </a:lnTo>
                <a:close/>
                <a:moveTo>
                  <a:pt x="1668" y="637"/>
                </a:moveTo>
                <a:lnTo>
                  <a:pt x="1670" y="640"/>
                </a:lnTo>
                <a:lnTo>
                  <a:pt x="1672" y="640"/>
                </a:lnTo>
                <a:lnTo>
                  <a:pt x="1674" y="640"/>
                </a:lnTo>
                <a:lnTo>
                  <a:pt x="1674" y="640"/>
                </a:lnTo>
                <a:lnTo>
                  <a:pt x="1674" y="637"/>
                </a:lnTo>
                <a:lnTo>
                  <a:pt x="1672" y="637"/>
                </a:lnTo>
                <a:lnTo>
                  <a:pt x="1672" y="635"/>
                </a:lnTo>
                <a:lnTo>
                  <a:pt x="1670" y="635"/>
                </a:lnTo>
                <a:lnTo>
                  <a:pt x="1668" y="635"/>
                </a:lnTo>
                <a:lnTo>
                  <a:pt x="1668" y="637"/>
                </a:lnTo>
                <a:lnTo>
                  <a:pt x="1668" y="637"/>
                </a:lnTo>
                <a:close/>
                <a:moveTo>
                  <a:pt x="1603" y="669"/>
                </a:moveTo>
                <a:lnTo>
                  <a:pt x="1603" y="669"/>
                </a:lnTo>
                <a:lnTo>
                  <a:pt x="1603" y="669"/>
                </a:lnTo>
                <a:lnTo>
                  <a:pt x="1605" y="669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5"/>
                </a:lnTo>
                <a:lnTo>
                  <a:pt x="1603" y="665"/>
                </a:lnTo>
                <a:lnTo>
                  <a:pt x="1603" y="665"/>
                </a:lnTo>
                <a:lnTo>
                  <a:pt x="1603" y="667"/>
                </a:lnTo>
                <a:lnTo>
                  <a:pt x="1603" y="667"/>
                </a:lnTo>
                <a:lnTo>
                  <a:pt x="1603" y="669"/>
                </a:lnTo>
                <a:close/>
                <a:moveTo>
                  <a:pt x="1659" y="610"/>
                </a:moveTo>
                <a:lnTo>
                  <a:pt x="1659" y="612"/>
                </a:lnTo>
                <a:lnTo>
                  <a:pt x="1659" y="612"/>
                </a:lnTo>
                <a:lnTo>
                  <a:pt x="1664" y="614"/>
                </a:lnTo>
                <a:lnTo>
                  <a:pt x="1666" y="617"/>
                </a:lnTo>
                <a:lnTo>
                  <a:pt x="1666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70" y="617"/>
                </a:lnTo>
                <a:lnTo>
                  <a:pt x="1670" y="617"/>
                </a:lnTo>
                <a:lnTo>
                  <a:pt x="1670" y="614"/>
                </a:lnTo>
                <a:lnTo>
                  <a:pt x="1670" y="614"/>
                </a:lnTo>
                <a:lnTo>
                  <a:pt x="1670" y="612"/>
                </a:lnTo>
                <a:lnTo>
                  <a:pt x="1670" y="610"/>
                </a:lnTo>
                <a:lnTo>
                  <a:pt x="1670" y="610"/>
                </a:lnTo>
                <a:lnTo>
                  <a:pt x="1666" y="610"/>
                </a:lnTo>
                <a:lnTo>
                  <a:pt x="1664" y="610"/>
                </a:lnTo>
                <a:lnTo>
                  <a:pt x="1662" y="610"/>
                </a:lnTo>
                <a:lnTo>
                  <a:pt x="1659" y="610"/>
                </a:lnTo>
                <a:close/>
                <a:moveTo>
                  <a:pt x="1456" y="417"/>
                </a:moveTo>
                <a:lnTo>
                  <a:pt x="1454" y="417"/>
                </a:lnTo>
                <a:lnTo>
                  <a:pt x="1452" y="417"/>
                </a:lnTo>
                <a:lnTo>
                  <a:pt x="1450" y="419"/>
                </a:lnTo>
                <a:lnTo>
                  <a:pt x="1450" y="419"/>
                </a:lnTo>
                <a:lnTo>
                  <a:pt x="1448" y="419"/>
                </a:lnTo>
                <a:lnTo>
                  <a:pt x="1448" y="419"/>
                </a:lnTo>
                <a:lnTo>
                  <a:pt x="1446" y="419"/>
                </a:lnTo>
                <a:lnTo>
                  <a:pt x="1446" y="417"/>
                </a:lnTo>
                <a:lnTo>
                  <a:pt x="1444" y="417"/>
                </a:lnTo>
                <a:lnTo>
                  <a:pt x="1442" y="417"/>
                </a:lnTo>
                <a:lnTo>
                  <a:pt x="1442" y="419"/>
                </a:lnTo>
                <a:lnTo>
                  <a:pt x="1442" y="419"/>
                </a:lnTo>
                <a:lnTo>
                  <a:pt x="1442" y="419"/>
                </a:lnTo>
                <a:lnTo>
                  <a:pt x="1439" y="419"/>
                </a:lnTo>
                <a:lnTo>
                  <a:pt x="1437" y="419"/>
                </a:lnTo>
                <a:lnTo>
                  <a:pt x="1437" y="419"/>
                </a:lnTo>
                <a:lnTo>
                  <a:pt x="1437" y="422"/>
                </a:lnTo>
                <a:lnTo>
                  <a:pt x="1437" y="422"/>
                </a:lnTo>
                <a:lnTo>
                  <a:pt x="1442" y="422"/>
                </a:lnTo>
                <a:lnTo>
                  <a:pt x="1444" y="422"/>
                </a:lnTo>
                <a:lnTo>
                  <a:pt x="1444" y="424"/>
                </a:lnTo>
                <a:lnTo>
                  <a:pt x="1444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6"/>
                </a:lnTo>
                <a:lnTo>
                  <a:pt x="1448" y="426"/>
                </a:lnTo>
                <a:lnTo>
                  <a:pt x="1450" y="426"/>
                </a:lnTo>
                <a:lnTo>
                  <a:pt x="1450" y="426"/>
                </a:lnTo>
                <a:lnTo>
                  <a:pt x="1450" y="424"/>
                </a:lnTo>
                <a:lnTo>
                  <a:pt x="1448" y="422"/>
                </a:lnTo>
                <a:lnTo>
                  <a:pt x="1450" y="424"/>
                </a:lnTo>
                <a:lnTo>
                  <a:pt x="1456" y="422"/>
                </a:lnTo>
                <a:lnTo>
                  <a:pt x="1458" y="422"/>
                </a:lnTo>
                <a:lnTo>
                  <a:pt x="1458" y="419"/>
                </a:lnTo>
                <a:lnTo>
                  <a:pt x="1458" y="419"/>
                </a:lnTo>
                <a:lnTo>
                  <a:pt x="1456" y="417"/>
                </a:lnTo>
                <a:close/>
                <a:moveTo>
                  <a:pt x="1465" y="455"/>
                </a:moveTo>
                <a:lnTo>
                  <a:pt x="1460" y="455"/>
                </a:lnTo>
                <a:lnTo>
                  <a:pt x="1460" y="457"/>
                </a:lnTo>
                <a:lnTo>
                  <a:pt x="1460" y="457"/>
                </a:lnTo>
                <a:lnTo>
                  <a:pt x="1463" y="459"/>
                </a:lnTo>
                <a:lnTo>
                  <a:pt x="1463" y="459"/>
                </a:lnTo>
                <a:lnTo>
                  <a:pt x="1467" y="457"/>
                </a:lnTo>
                <a:lnTo>
                  <a:pt x="1465" y="455"/>
                </a:lnTo>
                <a:lnTo>
                  <a:pt x="1465" y="455"/>
                </a:lnTo>
                <a:close/>
                <a:moveTo>
                  <a:pt x="2868" y="430"/>
                </a:moveTo>
                <a:lnTo>
                  <a:pt x="2871" y="428"/>
                </a:lnTo>
                <a:lnTo>
                  <a:pt x="2868" y="426"/>
                </a:lnTo>
                <a:lnTo>
                  <a:pt x="2868" y="426"/>
                </a:lnTo>
                <a:lnTo>
                  <a:pt x="2868" y="426"/>
                </a:lnTo>
                <a:lnTo>
                  <a:pt x="2866" y="424"/>
                </a:lnTo>
                <a:lnTo>
                  <a:pt x="2866" y="424"/>
                </a:lnTo>
                <a:lnTo>
                  <a:pt x="2864" y="424"/>
                </a:lnTo>
                <a:lnTo>
                  <a:pt x="2862" y="424"/>
                </a:lnTo>
                <a:lnTo>
                  <a:pt x="2862" y="424"/>
                </a:lnTo>
                <a:lnTo>
                  <a:pt x="2860" y="424"/>
                </a:lnTo>
                <a:lnTo>
                  <a:pt x="2860" y="424"/>
                </a:lnTo>
                <a:lnTo>
                  <a:pt x="2860" y="426"/>
                </a:lnTo>
                <a:lnTo>
                  <a:pt x="2860" y="426"/>
                </a:lnTo>
                <a:lnTo>
                  <a:pt x="2858" y="426"/>
                </a:lnTo>
                <a:lnTo>
                  <a:pt x="2858" y="426"/>
                </a:lnTo>
                <a:lnTo>
                  <a:pt x="2860" y="428"/>
                </a:lnTo>
                <a:lnTo>
                  <a:pt x="2860" y="428"/>
                </a:lnTo>
                <a:lnTo>
                  <a:pt x="2860" y="428"/>
                </a:lnTo>
                <a:lnTo>
                  <a:pt x="2856" y="428"/>
                </a:lnTo>
                <a:lnTo>
                  <a:pt x="2854" y="430"/>
                </a:lnTo>
                <a:lnTo>
                  <a:pt x="2854" y="430"/>
                </a:lnTo>
                <a:lnTo>
                  <a:pt x="2854" y="432"/>
                </a:lnTo>
                <a:lnTo>
                  <a:pt x="2854" y="434"/>
                </a:lnTo>
                <a:lnTo>
                  <a:pt x="2854" y="434"/>
                </a:lnTo>
                <a:lnTo>
                  <a:pt x="2852" y="436"/>
                </a:lnTo>
                <a:lnTo>
                  <a:pt x="2852" y="436"/>
                </a:lnTo>
                <a:lnTo>
                  <a:pt x="2852" y="436"/>
                </a:lnTo>
                <a:lnTo>
                  <a:pt x="2854" y="436"/>
                </a:lnTo>
                <a:lnTo>
                  <a:pt x="2856" y="436"/>
                </a:lnTo>
                <a:lnTo>
                  <a:pt x="2856" y="438"/>
                </a:lnTo>
                <a:lnTo>
                  <a:pt x="2856" y="438"/>
                </a:lnTo>
                <a:lnTo>
                  <a:pt x="2858" y="434"/>
                </a:lnTo>
                <a:lnTo>
                  <a:pt x="2860" y="434"/>
                </a:lnTo>
                <a:lnTo>
                  <a:pt x="2862" y="434"/>
                </a:lnTo>
                <a:lnTo>
                  <a:pt x="2864" y="434"/>
                </a:lnTo>
                <a:lnTo>
                  <a:pt x="2868" y="434"/>
                </a:lnTo>
                <a:lnTo>
                  <a:pt x="2866" y="432"/>
                </a:lnTo>
                <a:lnTo>
                  <a:pt x="2868" y="430"/>
                </a:lnTo>
                <a:lnTo>
                  <a:pt x="2868" y="430"/>
                </a:lnTo>
                <a:close/>
                <a:moveTo>
                  <a:pt x="1448" y="610"/>
                </a:moveTo>
                <a:lnTo>
                  <a:pt x="1450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4" y="610"/>
                </a:lnTo>
                <a:lnTo>
                  <a:pt x="1454" y="610"/>
                </a:lnTo>
                <a:lnTo>
                  <a:pt x="1456" y="608"/>
                </a:lnTo>
                <a:lnTo>
                  <a:pt x="1456" y="606"/>
                </a:lnTo>
                <a:lnTo>
                  <a:pt x="1458" y="604"/>
                </a:lnTo>
                <a:lnTo>
                  <a:pt x="1458" y="602"/>
                </a:lnTo>
                <a:lnTo>
                  <a:pt x="1458" y="602"/>
                </a:lnTo>
                <a:lnTo>
                  <a:pt x="1458" y="600"/>
                </a:lnTo>
                <a:lnTo>
                  <a:pt x="1458" y="598"/>
                </a:lnTo>
                <a:lnTo>
                  <a:pt x="1458" y="598"/>
                </a:lnTo>
                <a:lnTo>
                  <a:pt x="1456" y="596"/>
                </a:lnTo>
                <a:lnTo>
                  <a:pt x="1456" y="593"/>
                </a:lnTo>
                <a:lnTo>
                  <a:pt x="1454" y="593"/>
                </a:lnTo>
                <a:lnTo>
                  <a:pt x="1454" y="593"/>
                </a:lnTo>
                <a:lnTo>
                  <a:pt x="1452" y="593"/>
                </a:lnTo>
                <a:lnTo>
                  <a:pt x="1450" y="593"/>
                </a:lnTo>
                <a:lnTo>
                  <a:pt x="1450" y="596"/>
                </a:lnTo>
                <a:lnTo>
                  <a:pt x="1448" y="596"/>
                </a:lnTo>
                <a:lnTo>
                  <a:pt x="1446" y="598"/>
                </a:lnTo>
                <a:lnTo>
                  <a:pt x="1446" y="600"/>
                </a:lnTo>
                <a:lnTo>
                  <a:pt x="1446" y="602"/>
                </a:lnTo>
                <a:lnTo>
                  <a:pt x="1446" y="602"/>
                </a:lnTo>
                <a:lnTo>
                  <a:pt x="1444" y="604"/>
                </a:lnTo>
                <a:lnTo>
                  <a:pt x="1446" y="606"/>
                </a:lnTo>
                <a:lnTo>
                  <a:pt x="1446" y="608"/>
                </a:lnTo>
                <a:lnTo>
                  <a:pt x="1446" y="608"/>
                </a:lnTo>
                <a:lnTo>
                  <a:pt x="1448" y="608"/>
                </a:lnTo>
                <a:lnTo>
                  <a:pt x="1448" y="610"/>
                </a:lnTo>
                <a:close/>
                <a:moveTo>
                  <a:pt x="1395" y="514"/>
                </a:moveTo>
                <a:lnTo>
                  <a:pt x="1395" y="514"/>
                </a:lnTo>
                <a:lnTo>
                  <a:pt x="1393" y="512"/>
                </a:lnTo>
                <a:lnTo>
                  <a:pt x="1391" y="512"/>
                </a:lnTo>
                <a:lnTo>
                  <a:pt x="1389" y="510"/>
                </a:lnTo>
                <a:lnTo>
                  <a:pt x="1385" y="508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2"/>
                </a:lnTo>
                <a:lnTo>
                  <a:pt x="1387" y="512"/>
                </a:lnTo>
                <a:lnTo>
                  <a:pt x="1387" y="512"/>
                </a:lnTo>
                <a:lnTo>
                  <a:pt x="1387" y="514"/>
                </a:lnTo>
                <a:lnTo>
                  <a:pt x="1389" y="514"/>
                </a:lnTo>
                <a:lnTo>
                  <a:pt x="1389" y="514"/>
                </a:lnTo>
                <a:lnTo>
                  <a:pt x="1389" y="518"/>
                </a:lnTo>
                <a:lnTo>
                  <a:pt x="1391" y="518"/>
                </a:lnTo>
                <a:lnTo>
                  <a:pt x="1391" y="518"/>
                </a:lnTo>
                <a:lnTo>
                  <a:pt x="1393" y="516"/>
                </a:lnTo>
                <a:lnTo>
                  <a:pt x="1393" y="518"/>
                </a:lnTo>
                <a:lnTo>
                  <a:pt x="1395" y="518"/>
                </a:lnTo>
                <a:lnTo>
                  <a:pt x="1393" y="518"/>
                </a:lnTo>
                <a:lnTo>
                  <a:pt x="1393" y="520"/>
                </a:lnTo>
                <a:lnTo>
                  <a:pt x="1393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18"/>
                </a:lnTo>
                <a:lnTo>
                  <a:pt x="1395" y="518"/>
                </a:lnTo>
                <a:lnTo>
                  <a:pt x="1398" y="518"/>
                </a:lnTo>
                <a:lnTo>
                  <a:pt x="1398" y="520"/>
                </a:lnTo>
                <a:lnTo>
                  <a:pt x="1398" y="520"/>
                </a:lnTo>
                <a:lnTo>
                  <a:pt x="1400" y="520"/>
                </a:lnTo>
                <a:lnTo>
                  <a:pt x="1400" y="520"/>
                </a:lnTo>
                <a:lnTo>
                  <a:pt x="1402" y="520"/>
                </a:lnTo>
                <a:lnTo>
                  <a:pt x="1402" y="518"/>
                </a:lnTo>
                <a:lnTo>
                  <a:pt x="1402" y="518"/>
                </a:lnTo>
                <a:lnTo>
                  <a:pt x="1402" y="518"/>
                </a:lnTo>
                <a:lnTo>
                  <a:pt x="1398" y="518"/>
                </a:lnTo>
                <a:lnTo>
                  <a:pt x="1398" y="518"/>
                </a:lnTo>
                <a:lnTo>
                  <a:pt x="1395" y="516"/>
                </a:lnTo>
                <a:lnTo>
                  <a:pt x="1393" y="516"/>
                </a:lnTo>
                <a:lnTo>
                  <a:pt x="1395" y="516"/>
                </a:lnTo>
                <a:lnTo>
                  <a:pt x="1395" y="514"/>
                </a:lnTo>
                <a:close/>
                <a:moveTo>
                  <a:pt x="1469" y="426"/>
                </a:moveTo>
                <a:lnTo>
                  <a:pt x="1469" y="426"/>
                </a:lnTo>
                <a:lnTo>
                  <a:pt x="1471" y="426"/>
                </a:lnTo>
                <a:lnTo>
                  <a:pt x="1473" y="424"/>
                </a:lnTo>
                <a:lnTo>
                  <a:pt x="1477" y="424"/>
                </a:lnTo>
                <a:lnTo>
                  <a:pt x="1477" y="422"/>
                </a:lnTo>
                <a:lnTo>
                  <a:pt x="1477" y="422"/>
                </a:lnTo>
                <a:lnTo>
                  <a:pt x="1477" y="419"/>
                </a:lnTo>
                <a:lnTo>
                  <a:pt x="1475" y="419"/>
                </a:lnTo>
                <a:lnTo>
                  <a:pt x="1475" y="419"/>
                </a:lnTo>
                <a:lnTo>
                  <a:pt x="1473" y="419"/>
                </a:lnTo>
                <a:lnTo>
                  <a:pt x="1473" y="422"/>
                </a:lnTo>
                <a:lnTo>
                  <a:pt x="1473" y="422"/>
                </a:lnTo>
                <a:lnTo>
                  <a:pt x="1473" y="422"/>
                </a:lnTo>
                <a:lnTo>
                  <a:pt x="1471" y="422"/>
                </a:lnTo>
                <a:lnTo>
                  <a:pt x="1469" y="422"/>
                </a:lnTo>
                <a:lnTo>
                  <a:pt x="1467" y="426"/>
                </a:lnTo>
                <a:lnTo>
                  <a:pt x="1465" y="426"/>
                </a:lnTo>
                <a:lnTo>
                  <a:pt x="1467" y="426"/>
                </a:lnTo>
                <a:lnTo>
                  <a:pt x="1469" y="426"/>
                </a:lnTo>
                <a:close/>
                <a:moveTo>
                  <a:pt x="1402" y="505"/>
                </a:moveTo>
                <a:lnTo>
                  <a:pt x="1404" y="505"/>
                </a:lnTo>
                <a:lnTo>
                  <a:pt x="1404" y="508"/>
                </a:lnTo>
                <a:lnTo>
                  <a:pt x="1406" y="508"/>
                </a:lnTo>
                <a:lnTo>
                  <a:pt x="1406" y="505"/>
                </a:lnTo>
                <a:lnTo>
                  <a:pt x="1406" y="505"/>
                </a:lnTo>
                <a:lnTo>
                  <a:pt x="1406" y="505"/>
                </a:lnTo>
                <a:lnTo>
                  <a:pt x="1404" y="505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5"/>
                </a:lnTo>
                <a:close/>
                <a:moveTo>
                  <a:pt x="1375" y="516"/>
                </a:moveTo>
                <a:lnTo>
                  <a:pt x="1375" y="518"/>
                </a:lnTo>
                <a:lnTo>
                  <a:pt x="1375" y="518"/>
                </a:lnTo>
                <a:lnTo>
                  <a:pt x="1377" y="518"/>
                </a:lnTo>
                <a:lnTo>
                  <a:pt x="1379" y="520"/>
                </a:lnTo>
                <a:lnTo>
                  <a:pt x="1379" y="520"/>
                </a:lnTo>
                <a:lnTo>
                  <a:pt x="1379" y="522"/>
                </a:lnTo>
                <a:lnTo>
                  <a:pt x="1381" y="522"/>
                </a:lnTo>
                <a:lnTo>
                  <a:pt x="1381" y="522"/>
                </a:lnTo>
                <a:lnTo>
                  <a:pt x="1381" y="520"/>
                </a:lnTo>
                <a:lnTo>
                  <a:pt x="1383" y="520"/>
                </a:lnTo>
                <a:lnTo>
                  <a:pt x="1383" y="520"/>
                </a:lnTo>
                <a:lnTo>
                  <a:pt x="1381" y="516"/>
                </a:lnTo>
                <a:lnTo>
                  <a:pt x="1381" y="516"/>
                </a:lnTo>
                <a:lnTo>
                  <a:pt x="1379" y="514"/>
                </a:lnTo>
                <a:lnTo>
                  <a:pt x="1379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5" y="512"/>
                </a:lnTo>
                <a:lnTo>
                  <a:pt x="1375" y="512"/>
                </a:lnTo>
                <a:lnTo>
                  <a:pt x="1375" y="514"/>
                </a:lnTo>
                <a:lnTo>
                  <a:pt x="1375" y="514"/>
                </a:lnTo>
                <a:lnTo>
                  <a:pt x="1375" y="516"/>
                </a:lnTo>
                <a:close/>
                <a:moveTo>
                  <a:pt x="1465" y="434"/>
                </a:moveTo>
                <a:lnTo>
                  <a:pt x="1460" y="436"/>
                </a:lnTo>
                <a:lnTo>
                  <a:pt x="1460" y="436"/>
                </a:lnTo>
                <a:lnTo>
                  <a:pt x="1458" y="438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3"/>
                </a:lnTo>
                <a:lnTo>
                  <a:pt x="1458" y="443"/>
                </a:lnTo>
                <a:lnTo>
                  <a:pt x="1460" y="443"/>
                </a:lnTo>
                <a:lnTo>
                  <a:pt x="1463" y="440"/>
                </a:lnTo>
                <a:lnTo>
                  <a:pt x="1465" y="440"/>
                </a:lnTo>
                <a:lnTo>
                  <a:pt x="1467" y="440"/>
                </a:lnTo>
                <a:lnTo>
                  <a:pt x="1467" y="438"/>
                </a:lnTo>
                <a:lnTo>
                  <a:pt x="1469" y="436"/>
                </a:lnTo>
                <a:lnTo>
                  <a:pt x="1469" y="436"/>
                </a:lnTo>
                <a:lnTo>
                  <a:pt x="1469" y="434"/>
                </a:lnTo>
                <a:lnTo>
                  <a:pt x="1471" y="434"/>
                </a:lnTo>
                <a:lnTo>
                  <a:pt x="1471" y="434"/>
                </a:lnTo>
                <a:lnTo>
                  <a:pt x="1473" y="432"/>
                </a:lnTo>
                <a:lnTo>
                  <a:pt x="1475" y="430"/>
                </a:lnTo>
                <a:lnTo>
                  <a:pt x="1475" y="430"/>
                </a:lnTo>
                <a:lnTo>
                  <a:pt x="1473" y="430"/>
                </a:lnTo>
                <a:lnTo>
                  <a:pt x="1473" y="428"/>
                </a:lnTo>
                <a:lnTo>
                  <a:pt x="1473" y="428"/>
                </a:lnTo>
                <a:lnTo>
                  <a:pt x="1471" y="428"/>
                </a:lnTo>
                <a:lnTo>
                  <a:pt x="1469" y="430"/>
                </a:lnTo>
                <a:lnTo>
                  <a:pt x="1469" y="430"/>
                </a:lnTo>
                <a:lnTo>
                  <a:pt x="1467" y="430"/>
                </a:lnTo>
                <a:lnTo>
                  <a:pt x="1467" y="430"/>
                </a:lnTo>
                <a:lnTo>
                  <a:pt x="1469" y="432"/>
                </a:lnTo>
                <a:lnTo>
                  <a:pt x="1469" y="432"/>
                </a:lnTo>
                <a:lnTo>
                  <a:pt x="1467" y="432"/>
                </a:lnTo>
                <a:lnTo>
                  <a:pt x="1467" y="432"/>
                </a:lnTo>
                <a:lnTo>
                  <a:pt x="1465" y="434"/>
                </a:lnTo>
                <a:lnTo>
                  <a:pt x="1465" y="434"/>
                </a:lnTo>
                <a:close/>
                <a:moveTo>
                  <a:pt x="1569" y="208"/>
                </a:moveTo>
                <a:lnTo>
                  <a:pt x="1571" y="208"/>
                </a:lnTo>
                <a:lnTo>
                  <a:pt x="1574" y="206"/>
                </a:lnTo>
                <a:lnTo>
                  <a:pt x="1571" y="206"/>
                </a:lnTo>
                <a:lnTo>
                  <a:pt x="1569" y="206"/>
                </a:lnTo>
                <a:lnTo>
                  <a:pt x="1565" y="204"/>
                </a:lnTo>
                <a:lnTo>
                  <a:pt x="1563" y="204"/>
                </a:lnTo>
                <a:lnTo>
                  <a:pt x="1561" y="204"/>
                </a:lnTo>
                <a:lnTo>
                  <a:pt x="1559" y="206"/>
                </a:lnTo>
                <a:lnTo>
                  <a:pt x="1557" y="206"/>
                </a:lnTo>
                <a:lnTo>
                  <a:pt x="1557" y="208"/>
                </a:lnTo>
                <a:lnTo>
                  <a:pt x="1559" y="208"/>
                </a:lnTo>
                <a:lnTo>
                  <a:pt x="1565" y="210"/>
                </a:lnTo>
                <a:lnTo>
                  <a:pt x="1569" y="208"/>
                </a:lnTo>
                <a:close/>
                <a:moveTo>
                  <a:pt x="2502" y="698"/>
                </a:moveTo>
                <a:lnTo>
                  <a:pt x="2504" y="698"/>
                </a:lnTo>
                <a:lnTo>
                  <a:pt x="2506" y="696"/>
                </a:lnTo>
                <a:lnTo>
                  <a:pt x="2504" y="696"/>
                </a:lnTo>
                <a:lnTo>
                  <a:pt x="2502" y="696"/>
                </a:lnTo>
                <a:lnTo>
                  <a:pt x="2502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8"/>
                </a:lnTo>
                <a:lnTo>
                  <a:pt x="2502" y="698"/>
                </a:lnTo>
                <a:close/>
                <a:moveTo>
                  <a:pt x="2500" y="711"/>
                </a:moveTo>
                <a:lnTo>
                  <a:pt x="2500" y="711"/>
                </a:lnTo>
                <a:lnTo>
                  <a:pt x="2500" y="711"/>
                </a:lnTo>
                <a:lnTo>
                  <a:pt x="2500" y="709"/>
                </a:lnTo>
                <a:lnTo>
                  <a:pt x="2500" y="709"/>
                </a:lnTo>
                <a:lnTo>
                  <a:pt x="2500" y="709"/>
                </a:lnTo>
                <a:lnTo>
                  <a:pt x="2498" y="711"/>
                </a:lnTo>
                <a:lnTo>
                  <a:pt x="2498" y="711"/>
                </a:lnTo>
                <a:lnTo>
                  <a:pt x="2500" y="711"/>
                </a:lnTo>
                <a:close/>
                <a:moveTo>
                  <a:pt x="2500" y="707"/>
                </a:move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2"/>
                </a:lnTo>
                <a:lnTo>
                  <a:pt x="2502" y="702"/>
                </a:lnTo>
                <a:lnTo>
                  <a:pt x="2500" y="702"/>
                </a:lnTo>
                <a:lnTo>
                  <a:pt x="2500" y="705"/>
                </a:lnTo>
                <a:lnTo>
                  <a:pt x="2500" y="705"/>
                </a:lnTo>
                <a:lnTo>
                  <a:pt x="2500" y="707"/>
                </a:lnTo>
                <a:close/>
                <a:moveTo>
                  <a:pt x="2479" y="390"/>
                </a:moveTo>
                <a:lnTo>
                  <a:pt x="2483" y="388"/>
                </a:lnTo>
                <a:lnTo>
                  <a:pt x="2487" y="388"/>
                </a:lnTo>
                <a:lnTo>
                  <a:pt x="2491" y="386"/>
                </a:lnTo>
                <a:lnTo>
                  <a:pt x="2491" y="384"/>
                </a:lnTo>
                <a:lnTo>
                  <a:pt x="2491" y="382"/>
                </a:lnTo>
                <a:lnTo>
                  <a:pt x="2487" y="384"/>
                </a:lnTo>
                <a:lnTo>
                  <a:pt x="2485" y="386"/>
                </a:lnTo>
                <a:lnTo>
                  <a:pt x="2479" y="390"/>
                </a:lnTo>
                <a:lnTo>
                  <a:pt x="2477" y="390"/>
                </a:lnTo>
                <a:lnTo>
                  <a:pt x="2477" y="392"/>
                </a:lnTo>
                <a:lnTo>
                  <a:pt x="2479" y="390"/>
                </a:lnTo>
                <a:close/>
                <a:moveTo>
                  <a:pt x="2462" y="772"/>
                </a:moveTo>
                <a:lnTo>
                  <a:pt x="2464" y="772"/>
                </a:lnTo>
                <a:lnTo>
                  <a:pt x="2464" y="772"/>
                </a:lnTo>
                <a:lnTo>
                  <a:pt x="2464" y="770"/>
                </a:lnTo>
                <a:lnTo>
                  <a:pt x="2462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2" y="772"/>
                </a:lnTo>
                <a:lnTo>
                  <a:pt x="2462" y="772"/>
                </a:lnTo>
                <a:close/>
                <a:moveTo>
                  <a:pt x="2510" y="606"/>
                </a:move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10" y="608"/>
                </a:lnTo>
                <a:lnTo>
                  <a:pt x="2510" y="608"/>
                </a:lnTo>
                <a:lnTo>
                  <a:pt x="2512" y="608"/>
                </a:lnTo>
                <a:lnTo>
                  <a:pt x="2512" y="608"/>
                </a:lnTo>
                <a:lnTo>
                  <a:pt x="2512" y="606"/>
                </a:lnTo>
                <a:lnTo>
                  <a:pt x="2510" y="606"/>
                </a:lnTo>
                <a:lnTo>
                  <a:pt x="2510" y="606"/>
                </a:lnTo>
                <a:close/>
                <a:moveTo>
                  <a:pt x="2502" y="602"/>
                </a:moveTo>
                <a:lnTo>
                  <a:pt x="2504" y="602"/>
                </a:lnTo>
                <a:lnTo>
                  <a:pt x="2504" y="602"/>
                </a:lnTo>
                <a:lnTo>
                  <a:pt x="2506" y="602"/>
                </a:lnTo>
                <a:lnTo>
                  <a:pt x="2504" y="602"/>
                </a:lnTo>
                <a:lnTo>
                  <a:pt x="2504" y="600"/>
                </a:lnTo>
                <a:lnTo>
                  <a:pt x="2504" y="600"/>
                </a:lnTo>
                <a:lnTo>
                  <a:pt x="2502" y="600"/>
                </a:lnTo>
                <a:lnTo>
                  <a:pt x="2500" y="600"/>
                </a:lnTo>
                <a:lnTo>
                  <a:pt x="2502" y="602"/>
                </a:lnTo>
                <a:lnTo>
                  <a:pt x="2502" y="602"/>
                </a:lnTo>
                <a:close/>
                <a:moveTo>
                  <a:pt x="2464" y="807"/>
                </a:moveTo>
                <a:lnTo>
                  <a:pt x="2464" y="807"/>
                </a:lnTo>
                <a:lnTo>
                  <a:pt x="2464" y="807"/>
                </a:lnTo>
                <a:lnTo>
                  <a:pt x="2462" y="807"/>
                </a:lnTo>
                <a:lnTo>
                  <a:pt x="2460" y="809"/>
                </a:lnTo>
                <a:lnTo>
                  <a:pt x="2460" y="809"/>
                </a:lnTo>
                <a:lnTo>
                  <a:pt x="2458" y="811"/>
                </a:lnTo>
                <a:lnTo>
                  <a:pt x="2458" y="814"/>
                </a:lnTo>
                <a:lnTo>
                  <a:pt x="2460" y="811"/>
                </a:lnTo>
                <a:lnTo>
                  <a:pt x="2460" y="814"/>
                </a:lnTo>
                <a:lnTo>
                  <a:pt x="2462" y="814"/>
                </a:lnTo>
                <a:lnTo>
                  <a:pt x="2468" y="811"/>
                </a:lnTo>
                <a:lnTo>
                  <a:pt x="2466" y="811"/>
                </a:lnTo>
                <a:lnTo>
                  <a:pt x="2466" y="814"/>
                </a:lnTo>
                <a:lnTo>
                  <a:pt x="2464" y="814"/>
                </a:lnTo>
                <a:lnTo>
                  <a:pt x="2464" y="814"/>
                </a:lnTo>
                <a:lnTo>
                  <a:pt x="2462" y="816"/>
                </a:lnTo>
                <a:lnTo>
                  <a:pt x="2462" y="816"/>
                </a:lnTo>
                <a:lnTo>
                  <a:pt x="2462" y="816"/>
                </a:lnTo>
                <a:lnTo>
                  <a:pt x="2464" y="816"/>
                </a:lnTo>
                <a:lnTo>
                  <a:pt x="2468" y="816"/>
                </a:lnTo>
                <a:lnTo>
                  <a:pt x="2470" y="816"/>
                </a:lnTo>
                <a:lnTo>
                  <a:pt x="2470" y="816"/>
                </a:lnTo>
                <a:lnTo>
                  <a:pt x="2466" y="816"/>
                </a:lnTo>
                <a:lnTo>
                  <a:pt x="2466" y="818"/>
                </a:lnTo>
                <a:lnTo>
                  <a:pt x="2466" y="820"/>
                </a:lnTo>
                <a:lnTo>
                  <a:pt x="2470" y="818"/>
                </a:lnTo>
                <a:lnTo>
                  <a:pt x="2470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81" y="818"/>
                </a:lnTo>
                <a:lnTo>
                  <a:pt x="2481" y="816"/>
                </a:lnTo>
                <a:lnTo>
                  <a:pt x="2483" y="816"/>
                </a:lnTo>
                <a:lnTo>
                  <a:pt x="2485" y="814"/>
                </a:lnTo>
                <a:lnTo>
                  <a:pt x="2485" y="814"/>
                </a:lnTo>
                <a:lnTo>
                  <a:pt x="2487" y="814"/>
                </a:lnTo>
                <a:lnTo>
                  <a:pt x="2487" y="814"/>
                </a:lnTo>
                <a:lnTo>
                  <a:pt x="2487" y="811"/>
                </a:lnTo>
                <a:lnTo>
                  <a:pt x="2487" y="811"/>
                </a:lnTo>
                <a:lnTo>
                  <a:pt x="2485" y="811"/>
                </a:lnTo>
                <a:lnTo>
                  <a:pt x="2487" y="811"/>
                </a:lnTo>
                <a:lnTo>
                  <a:pt x="2487" y="811"/>
                </a:lnTo>
                <a:lnTo>
                  <a:pt x="2489" y="811"/>
                </a:lnTo>
                <a:lnTo>
                  <a:pt x="2489" y="811"/>
                </a:lnTo>
                <a:lnTo>
                  <a:pt x="2491" y="811"/>
                </a:lnTo>
                <a:lnTo>
                  <a:pt x="2493" y="811"/>
                </a:lnTo>
                <a:lnTo>
                  <a:pt x="2493" y="809"/>
                </a:lnTo>
                <a:lnTo>
                  <a:pt x="2493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7"/>
                </a:lnTo>
                <a:lnTo>
                  <a:pt x="2500" y="807"/>
                </a:lnTo>
                <a:lnTo>
                  <a:pt x="2500" y="807"/>
                </a:lnTo>
                <a:lnTo>
                  <a:pt x="2504" y="805"/>
                </a:lnTo>
                <a:lnTo>
                  <a:pt x="2506" y="805"/>
                </a:lnTo>
                <a:lnTo>
                  <a:pt x="2506" y="805"/>
                </a:lnTo>
                <a:lnTo>
                  <a:pt x="2506" y="803"/>
                </a:lnTo>
                <a:lnTo>
                  <a:pt x="2508" y="805"/>
                </a:lnTo>
                <a:lnTo>
                  <a:pt x="2508" y="805"/>
                </a:lnTo>
                <a:lnTo>
                  <a:pt x="2508" y="805"/>
                </a:lnTo>
                <a:lnTo>
                  <a:pt x="2510" y="805"/>
                </a:lnTo>
                <a:lnTo>
                  <a:pt x="2510" y="805"/>
                </a:lnTo>
                <a:lnTo>
                  <a:pt x="2512" y="805"/>
                </a:lnTo>
                <a:lnTo>
                  <a:pt x="2514" y="805"/>
                </a:lnTo>
                <a:lnTo>
                  <a:pt x="2516" y="805"/>
                </a:lnTo>
                <a:lnTo>
                  <a:pt x="2514" y="803"/>
                </a:lnTo>
                <a:lnTo>
                  <a:pt x="2514" y="801"/>
                </a:lnTo>
                <a:lnTo>
                  <a:pt x="2516" y="801"/>
                </a:lnTo>
                <a:lnTo>
                  <a:pt x="2519" y="799"/>
                </a:lnTo>
                <a:lnTo>
                  <a:pt x="2519" y="797"/>
                </a:lnTo>
                <a:lnTo>
                  <a:pt x="2519" y="795"/>
                </a:lnTo>
                <a:lnTo>
                  <a:pt x="2519" y="793"/>
                </a:lnTo>
                <a:lnTo>
                  <a:pt x="2521" y="793"/>
                </a:lnTo>
                <a:lnTo>
                  <a:pt x="2521" y="791"/>
                </a:lnTo>
                <a:lnTo>
                  <a:pt x="2521" y="788"/>
                </a:lnTo>
                <a:lnTo>
                  <a:pt x="2521" y="786"/>
                </a:lnTo>
                <a:lnTo>
                  <a:pt x="2519" y="784"/>
                </a:lnTo>
                <a:lnTo>
                  <a:pt x="2519" y="782"/>
                </a:lnTo>
                <a:lnTo>
                  <a:pt x="2519" y="782"/>
                </a:lnTo>
                <a:lnTo>
                  <a:pt x="2519" y="780"/>
                </a:lnTo>
                <a:lnTo>
                  <a:pt x="2519" y="780"/>
                </a:lnTo>
                <a:lnTo>
                  <a:pt x="2519" y="778"/>
                </a:lnTo>
                <a:lnTo>
                  <a:pt x="2519" y="778"/>
                </a:lnTo>
                <a:lnTo>
                  <a:pt x="2516" y="776"/>
                </a:lnTo>
                <a:lnTo>
                  <a:pt x="2516" y="774"/>
                </a:lnTo>
                <a:lnTo>
                  <a:pt x="2516" y="772"/>
                </a:lnTo>
                <a:lnTo>
                  <a:pt x="2516" y="772"/>
                </a:lnTo>
                <a:lnTo>
                  <a:pt x="2516" y="770"/>
                </a:lnTo>
                <a:lnTo>
                  <a:pt x="2516" y="770"/>
                </a:lnTo>
                <a:lnTo>
                  <a:pt x="2516" y="770"/>
                </a:lnTo>
                <a:lnTo>
                  <a:pt x="2519" y="770"/>
                </a:lnTo>
                <a:lnTo>
                  <a:pt x="2519" y="770"/>
                </a:lnTo>
                <a:lnTo>
                  <a:pt x="2519" y="767"/>
                </a:lnTo>
                <a:lnTo>
                  <a:pt x="2519" y="770"/>
                </a:lnTo>
                <a:lnTo>
                  <a:pt x="2521" y="770"/>
                </a:lnTo>
                <a:lnTo>
                  <a:pt x="2521" y="767"/>
                </a:lnTo>
                <a:lnTo>
                  <a:pt x="2523" y="767"/>
                </a:lnTo>
                <a:lnTo>
                  <a:pt x="2523" y="765"/>
                </a:lnTo>
                <a:lnTo>
                  <a:pt x="2523" y="765"/>
                </a:lnTo>
                <a:lnTo>
                  <a:pt x="2525" y="765"/>
                </a:lnTo>
                <a:lnTo>
                  <a:pt x="2527" y="765"/>
                </a:lnTo>
                <a:lnTo>
                  <a:pt x="2527" y="763"/>
                </a:lnTo>
                <a:lnTo>
                  <a:pt x="2527" y="763"/>
                </a:lnTo>
                <a:lnTo>
                  <a:pt x="2525" y="763"/>
                </a:lnTo>
                <a:lnTo>
                  <a:pt x="2527" y="761"/>
                </a:lnTo>
                <a:lnTo>
                  <a:pt x="2525" y="759"/>
                </a:lnTo>
                <a:lnTo>
                  <a:pt x="2527" y="759"/>
                </a:lnTo>
                <a:lnTo>
                  <a:pt x="2527" y="759"/>
                </a:lnTo>
                <a:lnTo>
                  <a:pt x="2527" y="761"/>
                </a:lnTo>
                <a:lnTo>
                  <a:pt x="2529" y="761"/>
                </a:lnTo>
                <a:lnTo>
                  <a:pt x="2529" y="761"/>
                </a:lnTo>
                <a:lnTo>
                  <a:pt x="2529" y="759"/>
                </a:lnTo>
                <a:lnTo>
                  <a:pt x="2527" y="757"/>
                </a:lnTo>
                <a:lnTo>
                  <a:pt x="2527" y="757"/>
                </a:lnTo>
                <a:lnTo>
                  <a:pt x="2525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5" y="755"/>
                </a:lnTo>
                <a:lnTo>
                  <a:pt x="2525" y="755"/>
                </a:lnTo>
                <a:lnTo>
                  <a:pt x="2525" y="755"/>
                </a:lnTo>
                <a:lnTo>
                  <a:pt x="2523" y="753"/>
                </a:lnTo>
                <a:lnTo>
                  <a:pt x="2521" y="749"/>
                </a:lnTo>
                <a:lnTo>
                  <a:pt x="2521" y="747"/>
                </a:lnTo>
                <a:lnTo>
                  <a:pt x="2519" y="747"/>
                </a:lnTo>
                <a:lnTo>
                  <a:pt x="2516" y="747"/>
                </a:lnTo>
                <a:lnTo>
                  <a:pt x="2514" y="744"/>
                </a:lnTo>
                <a:lnTo>
                  <a:pt x="2514" y="744"/>
                </a:lnTo>
                <a:lnTo>
                  <a:pt x="2510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6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7"/>
                </a:lnTo>
                <a:lnTo>
                  <a:pt x="2506" y="747"/>
                </a:lnTo>
                <a:lnTo>
                  <a:pt x="2506" y="747"/>
                </a:lnTo>
                <a:lnTo>
                  <a:pt x="2506" y="744"/>
                </a:lnTo>
                <a:lnTo>
                  <a:pt x="2504" y="744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4"/>
                </a:lnTo>
                <a:lnTo>
                  <a:pt x="2500" y="744"/>
                </a:lnTo>
                <a:lnTo>
                  <a:pt x="2500" y="744"/>
                </a:lnTo>
                <a:lnTo>
                  <a:pt x="2498" y="747"/>
                </a:lnTo>
                <a:lnTo>
                  <a:pt x="2500" y="747"/>
                </a:lnTo>
                <a:lnTo>
                  <a:pt x="2500" y="749"/>
                </a:lnTo>
                <a:lnTo>
                  <a:pt x="2500" y="749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7"/>
                </a:lnTo>
                <a:lnTo>
                  <a:pt x="2498" y="747"/>
                </a:lnTo>
                <a:lnTo>
                  <a:pt x="2498" y="744"/>
                </a:lnTo>
                <a:lnTo>
                  <a:pt x="2498" y="744"/>
                </a:lnTo>
                <a:lnTo>
                  <a:pt x="2496" y="744"/>
                </a:lnTo>
                <a:lnTo>
                  <a:pt x="2496" y="747"/>
                </a:lnTo>
                <a:lnTo>
                  <a:pt x="2496" y="747"/>
                </a:lnTo>
                <a:lnTo>
                  <a:pt x="2493" y="747"/>
                </a:lnTo>
                <a:lnTo>
                  <a:pt x="2491" y="747"/>
                </a:lnTo>
                <a:lnTo>
                  <a:pt x="2489" y="747"/>
                </a:lnTo>
                <a:lnTo>
                  <a:pt x="2487" y="747"/>
                </a:lnTo>
                <a:lnTo>
                  <a:pt x="2487" y="749"/>
                </a:lnTo>
                <a:lnTo>
                  <a:pt x="2487" y="749"/>
                </a:lnTo>
                <a:lnTo>
                  <a:pt x="2487" y="751"/>
                </a:lnTo>
                <a:lnTo>
                  <a:pt x="2485" y="751"/>
                </a:lnTo>
                <a:lnTo>
                  <a:pt x="2487" y="753"/>
                </a:lnTo>
                <a:lnTo>
                  <a:pt x="2485" y="753"/>
                </a:lnTo>
                <a:lnTo>
                  <a:pt x="2485" y="755"/>
                </a:lnTo>
                <a:lnTo>
                  <a:pt x="2485" y="755"/>
                </a:lnTo>
                <a:lnTo>
                  <a:pt x="2483" y="755"/>
                </a:lnTo>
                <a:lnTo>
                  <a:pt x="2481" y="755"/>
                </a:lnTo>
                <a:lnTo>
                  <a:pt x="2481" y="757"/>
                </a:lnTo>
                <a:lnTo>
                  <a:pt x="2485" y="757"/>
                </a:lnTo>
                <a:lnTo>
                  <a:pt x="2489" y="757"/>
                </a:lnTo>
                <a:lnTo>
                  <a:pt x="2489" y="759"/>
                </a:lnTo>
                <a:lnTo>
                  <a:pt x="2489" y="759"/>
                </a:lnTo>
                <a:lnTo>
                  <a:pt x="2487" y="761"/>
                </a:lnTo>
                <a:lnTo>
                  <a:pt x="2485" y="761"/>
                </a:lnTo>
                <a:lnTo>
                  <a:pt x="2485" y="761"/>
                </a:lnTo>
                <a:lnTo>
                  <a:pt x="2483" y="761"/>
                </a:lnTo>
                <a:lnTo>
                  <a:pt x="2483" y="763"/>
                </a:lnTo>
                <a:lnTo>
                  <a:pt x="2483" y="763"/>
                </a:lnTo>
                <a:lnTo>
                  <a:pt x="2483" y="765"/>
                </a:lnTo>
                <a:lnTo>
                  <a:pt x="2483" y="765"/>
                </a:lnTo>
                <a:lnTo>
                  <a:pt x="2481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5" y="765"/>
                </a:lnTo>
                <a:lnTo>
                  <a:pt x="2472" y="763"/>
                </a:lnTo>
                <a:lnTo>
                  <a:pt x="2468" y="763"/>
                </a:lnTo>
                <a:lnTo>
                  <a:pt x="2466" y="763"/>
                </a:lnTo>
                <a:lnTo>
                  <a:pt x="2466" y="765"/>
                </a:lnTo>
                <a:lnTo>
                  <a:pt x="2464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7"/>
                </a:lnTo>
                <a:lnTo>
                  <a:pt x="2464" y="765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70"/>
                </a:lnTo>
                <a:lnTo>
                  <a:pt x="2464" y="772"/>
                </a:lnTo>
                <a:lnTo>
                  <a:pt x="2464" y="774"/>
                </a:lnTo>
                <a:lnTo>
                  <a:pt x="2466" y="772"/>
                </a:lnTo>
                <a:lnTo>
                  <a:pt x="2468" y="772"/>
                </a:lnTo>
                <a:lnTo>
                  <a:pt x="2468" y="774"/>
                </a:lnTo>
                <a:lnTo>
                  <a:pt x="2468" y="774"/>
                </a:lnTo>
                <a:lnTo>
                  <a:pt x="2466" y="774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8"/>
                </a:lnTo>
                <a:lnTo>
                  <a:pt x="2466" y="778"/>
                </a:lnTo>
                <a:lnTo>
                  <a:pt x="2464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2"/>
                </a:lnTo>
                <a:lnTo>
                  <a:pt x="2462" y="782"/>
                </a:lnTo>
                <a:lnTo>
                  <a:pt x="2464" y="782"/>
                </a:lnTo>
                <a:lnTo>
                  <a:pt x="2466" y="782"/>
                </a:lnTo>
                <a:lnTo>
                  <a:pt x="2464" y="782"/>
                </a:lnTo>
                <a:lnTo>
                  <a:pt x="2466" y="784"/>
                </a:lnTo>
                <a:lnTo>
                  <a:pt x="2466" y="784"/>
                </a:lnTo>
                <a:lnTo>
                  <a:pt x="2466" y="782"/>
                </a:lnTo>
                <a:lnTo>
                  <a:pt x="2468" y="782"/>
                </a:lnTo>
                <a:lnTo>
                  <a:pt x="2468" y="784"/>
                </a:lnTo>
                <a:lnTo>
                  <a:pt x="2468" y="784"/>
                </a:lnTo>
                <a:lnTo>
                  <a:pt x="2468" y="784"/>
                </a:lnTo>
                <a:lnTo>
                  <a:pt x="2470" y="784"/>
                </a:lnTo>
                <a:lnTo>
                  <a:pt x="2470" y="784"/>
                </a:lnTo>
                <a:lnTo>
                  <a:pt x="2475" y="784"/>
                </a:lnTo>
                <a:lnTo>
                  <a:pt x="2477" y="784"/>
                </a:lnTo>
                <a:lnTo>
                  <a:pt x="2479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5" y="786"/>
                </a:lnTo>
                <a:lnTo>
                  <a:pt x="2475" y="786"/>
                </a:lnTo>
                <a:lnTo>
                  <a:pt x="2472" y="788"/>
                </a:lnTo>
                <a:lnTo>
                  <a:pt x="2470" y="791"/>
                </a:lnTo>
                <a:lnTo>
                  <a:pt x="2470" y="791"/>
                </a:lnTo>
                <a:lnTo>
                  <a:pt x="2472" y="793"/>
                </a:lnTo>
                <a:lnTo>
                  <a:pt x="2470" y="793"/>
                </a:lnTo>
                <a:lnTo>
                  <a:pt x="2470" y="795"/>
                </a:lnTo>
                <a:lnTo>
                  <a:pt x="2466" y="797"/>
                </a:lnTo>
                <a:lnTo>
                  <a:pt x="2464" y="799"/>
                </a:lnTo>
                <a:lnTo>
                  <a:pt x="2466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70" y="797"/>
                </a:lnTo>
                <a:lnTo>
                  <a:pt x="2472" y="797"/>
                </a:lnTo>
                <a:lnTo>
                  <a:pt x="2475" y="797"/>
                </a:lnTo>
                <a:lnTo>
                  <a:pt x="2477" y="797"/>
                </a:lnTo>
                <a:lnTo>
                  <a:pt x="2477" y="795"/>
                </a:lnTo>
                <a:lnTo>
                  <a:pt x="2479" y="795"/>
                </a:lnTo>
                <a:lnTo>
                  <a:pt x="2481" y="797"/>
                </a:lnTo>
                <a:lnTo>
                  <a:pt x="2477" y="797"/>
                </a:lnTo>
                <a:lnTo>
                  <a:pt x="2472" y="797"/>
                </a:lnTo>
                <a:lnTo>
                  <a:pt x="2468" y="799"/>
                </a:lnTo>
                <a:lnTo>
                  <a:pt x="2468" y="799"/>
                </a:lnTo>
                <a:lnTo>
                  <a:pt x="2466" y="799"/>
                </a:lnTo>
                <a:lnTo>
                  <a:pt x="2466" y="801"/>
                </a:lnTo>
                <a:lnTo>
                  <a:pt x="2464" y="801"/>
                </a:lnTo>
                <a:lnTo>
                  <a:pt x="2464" y="801"/>
                </a:lnTo>
                <a:lnTo>
                  <a:pt x="2466" y="803"/>
                </a:lnTo>
                <a:lnTo>
                  <a:pt x="2466" y="803"/>
                </a:lnTo>
                <a:lnTo>
                  <a:pt x="2464" y="805"/>
                </a:lnTo>
                <a:lnTo>
                  <a:pt x="2462" y="803"/>
                </a:lnTo>
                <a:lnTo>
                  <a:pt x="2462" y="803"/>
                </a:lnTo>
                <a:lnTo>
                  <a:pt x="2460" y="803"/>
                </a:lnTo>
                <a:lnTo>
                  <a:pt x="2460" y="803"/>
                </a:lnTo>
                <a:lnTo>
                  <a:pt x="2458" y="805"/>
                </a:lnTo>
                <a:lnTo>
                  <a:pt x="2458" y="805"/>
                </a:lnTo>
                <a:lnTo>
                  <a:pt x="2458" y="807"/>
                </a:lnTo>
                <a:lnTo>
                  <a:pt x="2460" y="807"/>
                </a:lnTo>
                <a:lnTo>
                  <a:pt x="2464" y="807"/>
                </a:lnTo>
                <a:close/>
                <a:moveTo>
                  <a:pt x="2512" y="598"/>
                </a:moveTo>
                <a:lnTo>
                  <a:pt x="2512" y="600"/>
                </a:lnTo>
                <a:lnTo>
                  <a:pt x="2514" y="600"/>
                </a:lnTo>
                <a:lnTo>
                  <a:pt x="2514" y="598"/>
                </a:lnTo>
                <a:lnTo>
                  <a:pt x="2514" y="598"/>
                </a:lnTo>
                <a:lnTo>
                  <a:pt x="2512" y="596"/>
                </a:lnTo>
                <a:lnTo>
                  <a:pt x="2512" y="598"/>
                </a:lnTo>
                <a:lnTo>
                  <a:pt x="2512" y="598"/>
                </a:lnTo>
                <a:lnTo>
                  <a:pt x="2512" y="598"/>
                </a:lnTo>
                <a:close/>
                <a:moveTo>
                  <a:pt x="2508" y="604"/>
                </a:moveTo>
                <a:lnTo>
                  <a:pt x="2510" y="604"/>
                </a:lnTo>
                <a:lnTo>
                  <a:pt x="2510" y="604"/>
                </a:lnTo>
                <a:lnTo>
                  <a:pt x="2510" y="604"/>
                </a:lnTo>
                <a:lnTo>
                  <a:pt x="2508" y="602"/>
                </a:lnTo>
                <a:lnTo>
                  <a:pt x="2508" y="602"/>
                </a:lnTo>
                <a:lnTo>
                  <a:pt x="2508" y="600"/>
                </a:lnTo>
                <a:lnTo>
                  <a:pt x="2508" y="600"/>
                </a:lnTo>
                <a:lnTo>
                  <a:pt x="2510" y="600"/>
                </a:lnTo>
                <a:lnTo>
                  <a:pt x="2510" y="602"/>
                </a:lnTo>
                <a:lnTo>
                  <a:pt x="2512" y="602"/>
                </a:lnTo>
                <a:lnTo>
                  <a:pt x="2512" y="598"/>
                </a:lnTo>
                <a:lnTo>
                  <a:pt x="2510" y="598"/>
                </a:lnTo>
                <a:lnTo>
                  <a:pt x="2506" y="596"/>
                </a:lnTo>
                <a:lnTo>
                  <a:pt x="2504" y="598"/>
                </a:lnTo>
                <a:lnTo>
                  <a:pt x="2506" y="602"/>
                </a:lnTo>
                <a:lnTo>
                  <a:pt x="2508" y="604"/>
                </a:lnTo>
                <a:close/>
                <a:moveTo>
                  <a:pt x="1624" y="422"/>
                </a:moveTo>
                <a:lnTo>
                  <a:pt x="1622" y="422"/>
                </a:lnTo>
                <a:lnTo>
                  <a:pt x="1622" y="422"/>
                </a:lnTo>
                <a:lnTo>
                  <a:pt x="1620" y="424"/>
                </a:lnTo>
                <a:lnTo>
                  <a:pt x="1620" y="424"/>
                </a:lnTo>
                <a:lnTo>
                  <a:pt x="1624" y="426"/>
                </a:lnTo>
                <a:lnTo>
                  <a:pt x="1624" y="424"/>
                </a:lnTo>
                <a:lnTo>
                  <a:pt x="1624" y="424"/>
                </a:lnTo>
                <a:lnTo>
                  <a:pt x="1626" y="422"/>
                </a:lnTo>
                <a:lnTo>
                  <a:pt x="1626" y="422"/>
                </a:lnTo>
                <a:lnTo>
                  <a:pt x="1624" y="422"/>
                </a:lnTo>
                <a:close/>
                <a:moveTo>
                  <a:pt x="1712" y="698"/>
                </a:moveTo>
                <a:lnTo>
                  <a:pt x="1712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700"/>
                </a:lnTo>
                <a:lnTo>
                  <a:pt x="1712" y="700"/>
                </a:lnTo>
                <a:lnTo>
                  <a:pt x="1714" y="700"/>
                </a:lnTo>
                <a:lnTo>
                  <a:pt x="1714" y="698"/>
                </a:lnTo>
                <a:lnTo>
                  <a:pt x="1714" y="698"/>
                </a:lnTo>
                <a:lnTo>
                  <a:pt x="1712" y="698"/>
                </a:lnTo>
                <a:close/>
                <a:moveTo>
                  <a:pt x="1666" y="606"/>
                </a:moveTo>
                <a:lnTo>
                  <a:pt x="1666" y="606"/>
                </a:lnTo>
                <a:lnTo>
                  <a:pt x="1666" y="606"/>
                </a:lnTo>
                <a:lnTo>
                  <a:pt x="1666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6"/>
                </a:lnTo>
                <a:lnTo>
                  <a:pt x="1664" y="606"/>
                </a:lnTo>
                <a:lnTo>
                  <a:pt x="1664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6" y="606"/>
                </a:lnTo>
                <a:lnTo>
                  <a:pt x="1666" y="606"/>
                </a:lnTo>
                <a:lnTo>
                  <a:pt x="1666" y="606"/>
                </a:lnTo>
                <a:close/>
                <a:moveTo>
                  <a:pt x="1699" y="487"/>
                </a:moveTo>
                <a:lnTo>
                  <a:pt x="1703" y="484"/>
                </a:lnTo>
                <a:lnTo>
                  <a:pt x="1703" y="482"/>
                </a:lnTo>
                <a:lnTo>
                  <a:pt x="1703" y="482"/>
                </a:lnTo>
                <a:lnTo>
                  <a:pt x="1703" y="482"/>
                </a:lnTo>
                <a:lnTo>
                  <a:pt x="1701" y="482"/>
                </a:lnTo>
                <a:lnTo>
                  <a:pt x="1699" y="484"/>
                </a:lnTo>
                <a:lnTo>
                  <a:pt x="1699" y="484"/>
                </a:lnTo>
                <a:lnTo>
                  <a:pt x="1697" y="487"/>
                </a:lnTo>
                <a:lnTo>
                  <a:pt x="1697" y="487"/>
                </a:lnTo>
                <a:lnTo>
                  <a:pt x="1697" y="487"/>
                </a:lnTo>
                <a:lnTo>
                  <a:pt x="1699" y="487"/>
                </a:lnTo>
                <a:close/>
                <a:moveTo>
                  <a:pt x="1668" y="593"/>
                </a:moveTo>
                <a:lnTo>
                  <a:pt x="1666" y="593"/>
                </a:lnTo>
                <a:lnTo>
                  <a:pt x="1668" y="593"/>
                </a:lnTo>
                <a:lnTo>
                  <a:pt x="1668" y="593"/>
                </a:lnTo>
                <a:lnTo>
                  <a:pt x="1670" y="596"/>
                </a:lnTo>
                <a:lnTo>
                  <a:pt x="1672" y="596"/>
                </a:lnTo>
                <a:lnTo>
                  <a:pt x="1674" y="593"/>
                </a:lnTo>
                <a:lnTo>
                  <a:pt x="1674" y="591"/>
                </a:lnTo>
                <a:lnTo>
                  <a:pt x="1674" y="591"/>
                </a:lnTo>
                <a:lnTo>
                  <a:pt x="1672" y="591"/>
                </a:lnTo>
                <a:lnTo>
                  <a:pt x="1672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3"/>
                </a:lnTo>
                <a:close/>
                <a:moveTo>
                  <a:pt x="2510" y="612"/>
                </a:move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4"/>
                </a:lnTo>
                <a:lnTo>
                  <a:pt x="2510" y="614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4"/>
                </a:lnTo>
                <a:lnTo>
                  <a:pt x="2510" y="614"/>
                </a:lnTo>
                <a:lnTo>
                  <a:pt x="2510" y="612"/>
                </a:lnTo>
                <a:lnTo>
                  <a:pt x="2510" y="612"/>
                </a:lnTo>
                <a:close/>
                <a:moveTo>
                  <a:pt x="1284" y="71"/>
                </a:moveTo>
                <a:lnTo>
                  <a:pt x="1289" y="71"/>
                </a:lnTo>
                <a:lnTo>
                  <a:pt x="1293" y="69"/>
                </a:lnTo>
                <a:lnTo>
                  <a:pt x="1295" y="69"/>
                </a:lnTo>
                <a:lnTo>
                  <a:pt x="1297" y="69"/>
                </a:lnTo>
                <a:lnTo>
                  <a:pt x="1299" y="69"/>
                </a:lnTo>
                <a:lnTo>
                  <a:pt x="1307" y="69"/>
                </a:lnTo>
                <a:lnTo>
                  <a:pt x="1305" y="69"/>
                </a:lnTo>
                <a:lnTo>
                  <a:pt x="1295" y="76"/>
                </a:lnTo>
                <a:lnTo>
                  <a:pt x="1295" y="76"/>
                </a:lnTo>
                <a:lnTo>
                  <a:pt x="1297" y="78"/>
                </a:lnTo>
                <a:lnTo>
                  <a:pt x="1299" y="78"/>
                </a:lnTo>
                <a:lnTo>
                  <a:pt x="1318" y="74"/>
                </a:lnTo>
                <a:lnTo>
                  <a:pt x="1326" y="71"/>
                </a:lnTo>
                <a:lnTo>
                  <a:pt x="1331" y="71"/>
                </a:lnTo>
                <a:lnTo>
                  <a:pt x="1339" y="74"/>
                </a:lnTo>
                <a:lnTo>
                  <a:pt x="1339" y="74"/>
                </a:lnTo>
                <a:lnTo>
                  <a:pt x="1331" y="74"/>
                </a:lnTo>
                <a:lnTo>
                  <a:pt x="1324" y="74"/>
                </a:lnTo>
                <a:lnTo>
                  <a:pt x="1320" y="76"/>
                </a:lnTo>
                <a:lnTo>
                  <a:pt x="1312" y="78"/>
                </a:lnTo>
                <a:lnTo>
                  <a:pt x="1310" y="80"/>
                </a:lnTo>
                <a:lnTo>
                  <a:pt x="1310" y="80"/>
                </a:lnTo>
                <a:lnTo>
                  <a:pt x="1316" y="82"/>
                </a:lnTo>
                <a:lnTo>
                  <a:pt x="1314" y="82"/>
                </a:lnTo>
                <a:lnTo>
                  <a:pt x="1310" y="84"/>
                </a:lnTo>
                <a:lnTo>
                  <a:pt x="1305" y="86"/>
                </a:lnTo>
                <a:lnTo>
                  <a:pt x="1303" y="86"/>
                </a:lnTo>
                <a:lnTo>
                  <a:pt x="1307" y="88"/>
                </a:lnTo>
                <a:lnTo>
                  <a:pt x="1310" y="90"/>
                </a:lnTo>
                <a:lnTo>
                  <a:pt x="1312" y="90"/>
                </a:lnTo>
                <a:lnTo>
                  <a:pt x="1320" y="88"/>
                </a:lnTo>
                <a:lnTo>
                  <a:pt x="1343" y="88"/>
                </a:lnTo>
                <a:lnTo>
                  <a:pt x="1354" y="86"/>
                </a:lnTo>
                <a:lnTo>
                  <a:pt x="1364" y="82"/>
                </a:lnTo>
                <a:lnTo>
                  <a:pt x="1370" y="82"/>
                </a:lnTo>
                <a:lnTo>
                  <a:pt x="1372" y="82"/>
                </a:lnTo>
                <a:lnTo>
                  <a:pt x="1377" y="82"/>
                </a:lnTo>
                <a:lnTo>
                  <a:pt x="1375" y="82"/>
                </a:lnTo>
                <a:lnTo>
                  <a:pt x="1364" y="86"/>
                </a:lnTo>
                <a:lnTo>
                  <a:pt x="1356" y="90"/>
                </a:lnTo>
                <a:lnTo>
                  <a:pt x="1349" y="90"/>
                </a:lnTo>
                <a:lnTo>
                  <a:pt x="1341" y="90"/>
                </a:lnTo>
                <a:lnTo>
                  <a:pt x="1326" y="90"/>
                </a:lnTo>
                <a:lnTo>
                  <a:pt x="1316" y="92"/>
                </a:lnTo>
                <a:lnTo>
                  <a:pt x="1314" y="95"/>
                </a:lnTo>
                <a:lnTo>
                  <a:pt x="1316" y="95"/>
                </a:lnTo>
                <a:lnTo>
                  <a:pt x="1316" y="97"/>
                </a:lnTo>
                <a:lnTo>
                  <a:pt x="1318" y="97"/>
                </a:lnTo>
                <a:lnTo>
                  <a:pt x="1320" y="97"/>
                </a:lnTo>
                <a:lnTo>
                  <a:pt x="1324" y="99"/>
                </a:lnTo>
                <a:lnTo>
                  <a:pt x="1328" y="101"/>
                </a:lnTo>
                <a:lnTo>
                  <a:pt x="1333" y="101"/>
                </a:lnTo>
                <a:lnTo>
                  <a:pt x="1337" y="103"/>
                </a:lnTo>
                <a:lnTo>
                  <a:pt x="1343" y="103"/>
                </a:lnTo>
                <a:lnTo>
                  <a:pt x="1345" y="101"/>
                </a:lnTo>
                <a:lnTo>
                  <a:pt x="1358" y="92"/>
                </a:lnTo>
                <a:lnTo>
                  <a:pt x="1362" y="90"/>
                </a:lnTo>
                <a:lnTo>
                  <a:pt x="1364" y="90"/>
                </a:lnTo>
                <a:lnTo>
                  <a:pt x="1381" y="88"/>
                </a:lnTo>
                <a:lnTo>
                  <a:pt x="1402" y="86"/>
                </a:lnTo>
                <a:lnTo>
                  <a:pt x="1400" y="88"/>
                </a:lnTo>
                <a:lnTo>
                  <a:pt x="1381" y="90"/>
                </a:lnTo>
                <a:lnTo>
                  <a:pt x="1372" y="90"/>
                </a:lnTo>
                <a:lnTo>
                  <a:pt x="1366" y="92"/>
                </a:lnTo>
                <a:lnTo>
                  <a:pt x="1358" y="99"/>
                </a:lnTo>
                <a:lnTo>
                  <a:pt x="1356" y="101"/>
                </a:lnTo>
                <a:lnTo>
                  <a:pt x="1354" y="103"/>
                </a:lnTo>
                <a:lnTo>
                  <a:pt x="1354" y="103"/>
                </a:lnTo>
                <a:lnTo>
                  <a:pt x="1354" y="105"/>
                </a:lnTo>
                <a:lnTo>
                  <a:pt x="1358" y="105"/>
                </a:lnTo>
                <a:lnTo>
                  <a:pt x="1360" y="105"/>
                </a:lnTo>
                <a:lnTo>
                  <a:pt x="1366" y="105"/>
                </a:lnTo>
                <a:lnTo>
                  <a:pt x="1372" y="107"/>
                </a:lnTo>
                <a:lnTo>
                  <a:pt x="1375" y="107"/>
                </a:lnTo>
                <a:lnTo>
                  <a:pt x="1385" y="107"/>
                </a:lnTo>
                <a:lnTo>
                  <a:pt x="1387" y="107"/>
                </a:lnTo>
                <a:lnTo>
                  <a:pt x="1389" y="105"/>
                </a:lnTo>
                <a:lnTo>
                  <a:pt x="1393" y="105"/>
                </a:lnTo>
                <a:lnTo>
                  <a:pt x="1395" y="103"/>
                </a:lnTo>
                <a:lnTo>
                  <a:pt x="1400" y="101"/>
                </a:lnTo>
                <a:lnTo>
                  <a:pt x="1408" y="101"/>
                </a:lnTo>
                <a:lnTo>
                  <a:pt x="1412" y="99"/>
                </a:lnTo>
                <a:lnTo>
                  <a:pt x="1416" y="99"/>
                </a:lnTo>
                <a:lnTo>
                  <a:pt x="1414" y="101"/>
                </a:lnTo>
                <a:lnTo>
                  <a:pt x="1408" y="103"/>
                </a:lnTo>
                <a:lnTo>
                  <a:pt x="1406" y="105"/>
                </a:lnTo>
                <a:lnTo>
                  <a:pt x="1410" y="105"/>
                </a:lnTo>
                <a:lnTo>
                  <a:pt x="1414" y="105"/>
                </a:lnTo>
                <a:lnTo>
                  <a:pt x="1427" y="103"/>
                </a:lnTo>
                <a:lnTo>
                  <a:pt x="1429" y="103"/>
                </a:lnTo>
                <a:lnTo>
                  <a:pt x="1433" y="103"/>
                </a:lnTo>
                <a:lnTo>
                  <a:pt x="1446" y="99"/>
                </a:lnTo>
                <a:lnTo>
                  <a:pt x="1452" y="97"/>
                </a:lnTo>
                <a:lnTo>
                  <a:pt x="1454" y="95"/>
                </a:lnTo>
                <a:lnTo>
                  <a:pt x="1456" y="95"/>
                </a:lnTo>
                <a:lnTo>
                  <a:pt x="1456" y="92"/>
                </a:lnTo>
                <a:lnTo>
                  <a:pt x="1458" y="90"/>
                </a:lnTo>
                <a:lnTo>
                  <a:pt x="1458" y="88"/>
                </a:lnTo>
                <a:lnTo>
                  <a:pt x="1460" y="86"/>
                </a:lnTo>
                <a:lnTo>
                  <a:pt x="1463" y="86"/>
                </a:lnTo>
                <a:lnTo>
                  <a:pt x="1465" y="86"/>
                </a:lnTo>
                <a:lnTo>
                  <a:pt x="1467" y="86"/>
                </a:lnTo>
                <a:lnTo>
                  <a:pt x="1473" y="82"/>
                </a:lnTo>
                <a:lnTo>
                  <a:pt x="1477" y="80"/>
                </a:lnTo>
                <a:lnTo>
                  <a:pt x="1494" y="76"/>
                </a:lnTo>
                <a:lnTo>
                  <a:pt x="1492" y="78"/>
                </a:lnTo>
                <a:lnTo>
                  <a:pt x="1483" y="80"/>
                </a:lnTo>
                <a:lnTo>
                  <a:pt x="1473" y="86"/>
                </a:lnTo>
                <a:lnTo>
                  <a:pt x="1471" y="86"/>
                </a:lnTo>
                <a:lnTo>
                  <a:pt x="1469" y="90"/>
                </a:lnTo>
                <a:lnTo>
                  <a:pt x="1469" y="90"/>
                </a:lnTo>
                <a:lnTo>
                  <a:pt x="1467" y="92"/>
                </a:lnTo>
                <a:lnTo>
                  <a:pt x="1469" y="95"/>
                </a:lnTo>
                <a:lnTo>
                  <a:pt x="1477" y="95"/>
                </a:lnTo>
                <a:lnTo>
                  <a:pt x="1486" y="95"/>
                </a:lnTo>
                <a:lnTo>
                  <a:pt x="1490" y="95"/>
                </a:lnTo>
                <a:lnTo>
                  <a:pt x="1494" y="95"/>
                </a:lnTo>
                <a:lnTo>
                  <a:pt x="1494" y="95"/>
                </a:lnTo>
                <a:lnTo>
                  <a:pt x="1490" y="97"/>
                </a:lnTo>
                <a:lnTo>
                  <a:pt x="1486" y="97"/>
                </a:lnTo>
                <a:lnTo>
                  <a:pt x="1473" y="99"/>
                </a:lnTo>
                <a:lnTo>
                  <a:pt x="1454" y="103"/>
                </a:lnTo>
                <a:lnTo>
                  <a:pt x="1454" y="103"/>
                </a:lnTo>
                <a:lnTo>
                  <a:pt x="1448" y="107"/>
                </a:lnTo>
                <a:lnTo>
                  <a:pt x="1435" y="109"/>
                </a:lnTo>
                <a:lnTo>
                  <a:pt x="1412" y="111"/>
                </a:lnTo>
                <a:lnTo>
                  <a:pt x="1408" y="113"/>
                </a:lnTo>
                <a:lnTo>
                  <a:pt x="1406" y="113"/>
                </a:lnTo>
                <a:lnTo>
                  <a:pt x="1406" y="115"/>
                </a:lnTo>
                <a:lnTo>
                  <a:pt x="1410" y="118"/>
                </a:lnTo>
                <a:lnTo>
                  <a:pt x="1414" y="122"/>
                </a:lnTo>
                <a:lnTo>
                  <a:pt x="1423" y="126"/>
                </a:lnTo>
                <a:lnTo>
                  <a:pt x="1425" y="128"/>
                </a:lnTo>
                <a:lnTo>
                  <a:pt x="1429" y="130"/>
                </a:lnTo>
                <a:lnTo>
                  <a:pt x="1431" y="132"/>
                </a:lnTo>
                <a:lnTo>
                  <a:pt x="1433" y="134"/>
                </a:lnTo>
                <a:lnTo>
                  <a:pt x="1437" y="134"/>
                </a:lnTo>
                <a:lnTo>
                  <a:pt x="1444" y="134"/>
                </a:lnTo>
                <a:lnTo>
                  <a:pt x="1448" y="134"/>
                </a:lnTo>
                <a:lnTo>
                  <a:pt x="1446" y="136"/>
                </a:lnTo>
                <a:lnTo>
                  <a:pt x="1442" y="136"/>
                </a:lnTo>
                <a:lnTo>
                  <a:pt x="1439" y="136"/>
                </a:lnTo>
                <a:lnTo>
                  <a:pt x="1433" y="136"/>
                </a:lnTo>
                <a:lnTo>
                  <a:pt x="1427" y="136"/>
                </a:lnTo>
                <a:lnTo>
                  <a:pt x="1425" y="134"/>
                </a:lnTo>
                <a:lnTo>
                  <a:pt x="1423" y="132"/>
                </a:lnTo>
                <a:lnTo>
                  <a:pt x="1419" y="132"/>
                </a:lnTo>
                <a:lnTo>
                  <a:pt x="1414" y="128"/>
                </a:lnTo>
                <a:lnTo>
                  <a:pt x="1410" y="124"/>
                </a:lnTo>
                <a:lnTo>
                  <a:pt x="1406" y="122"/>
                </a:lnTo>
                <a:lnTo>
                  <a:pt x="1400" y="120"/>
                </a:lnTo>
                <a:lnTo>
                  <a:pt x="1395" y="118"/>
                </a:lnTo>
                <a:lnTo>
                  <a:pt x="1389" y="115"/>
                </a:lnTo>
                <a:lnTo>
                  <a:pt x="1381" y="115"/>
                </a:lnTo>
                <a:lnTo>
                  <a:pt x="1375" y="115"/>
                </a:lnTo>
                <a:lnTo>
                  <a:pt x="1358" y="113"/>
                </a:lnTo>
                <a:lnTo>
                  <a:pt x="1354" y="115"/>
                </a:lnTo>
                <a:lnTo>
                  <a:pt x="1354" y="120"/>
                </a:lnTo>
                <a:lnTo>
                  <a:pt x="1356" y="124"/>
                </a:lnTo>
                <a:lnTo>
                  <a:pt x="1356" y="130"/>
                </a:lnTo>
                <a:lnTo>
                  <a:pt x="1360" y="132"/>
                </a:lnTo>
                <a:lnTo>
                  <a:pt x="1362" y="132"/>
                </a:lnTo>
                <a:lnTo>
                  <a:pt x="1370" y="134"/>
                </a:lnTo>
                <a:lnTo>
                  <a:pt x="1372" y="134"/>
                </a:lnTo>
                <a:lnTo>
                  <a:pt x="1375" y="136"/>
                </a:lnTo>
                <a:lnTo>
                  <a:pt x="1379" y="141"/>
                </a:lnTo>
                <a:lnTo>
                  <a:pt x="1383" y="145"/>
                </a:lnTo>
                <a:lnTo>
                  <a:pt x="1385" y="147"/>
                </a:lnTo>
                <a:lnTo>
                  <a:pt x="1387" y="149"/>
                </a:lnTo>
                <a:lnTo>
                  <a:pt x="1391" y="151"/>
                </a:lnTo>
                <a:lnTo>
                  <a:pt x="1395" y="153"/>
                </a:lnTo>
                <a:lnTo>
                  <a:pt x="1398" y="155"/>
                </a:lnTo>
                <a:lnTo>
                  <a:pt x="1393" y="155"/>
                </a:lnTo>
                <a:lnTo>
                  <a:pt x="1389" y="153"/>
                </a:lnTo>
                <a:lnTo>
                  <a:pt x="1387" y="153"/>
                </a:lnTo>
                <a:lnTo>
                  <a:pt x="1385" y="153"/>
                </a:lnTo>
                <a:lnTo>
                  <a:pt x="1383" y="153"/>
                </a:lnTo>
                <a:lnTo>
                  <a:pt x="1383" y="153"/>
                </a:lnTo>
                <a:lnTo>
                  <a:pt x="1383" y="155"/>
                </a:lnTo>
                <a:lnTo>
                  <a:pt x="1385" y="157"/>
                </a:lnTo>
                <a:lnTo>
                  <a:pt x="1387" y="157"/>
                </a:lnTo>
                <a:lnTo>
                  <a:pt x="1389" y="157"/>
                </a:lnTo>
                <a:lnTo>
                  <a:pt x="1393" y="157"/>
                </a:lnTo>
                <a:lnTo>
                  <a:pt x="1404" y="157"/>
                </a:lnTo>
                <a:lnTo>
                  <a:pt x="1410" y="159"/>
                </a:lnTo>
                <a:lnTo>
                  <a:pt x="1414" y="159"/>
                </a:lnTo>
                <a:lnTo>
                  <a:pt x="1416" y="159"/>
                </a:lnTo>
                <a:lnTo>
                  <a:pt x="1419" y="157"/>
                </a:lnTo>
                <a:lnTo>
                  <a:pt x="1421" y="157"/>
                </a:lnTo>
                <a:lnTo>
                  <a:pt x="1423" y="157"/>
                </a:lnTo>
                <a:lnTo>
                  <a:pt x="1423" y="157"/>
                </a:lnTo>
                <a:lnTo>
                  <a:pt x="1421" y="159"/>
                </a:lnTo>
                <a:lnTo>
                  <a:pt x="1419" y="162"/>
                </a:lnTo>
                <a:lnTo>
                  <a:pt x="1416" y="162"/>
                </a:lnTo>
                <a:lnTo>
                  <a:pt x="1414" y="162"/>
                </a:lnTo>
                <a:lnTo>
                  <a:pt x="1406" y="162"/>
                </a:lnTo>
                <a:lnTo>
                  <a:pt x="1404" y="162"/>
                </a:lnTo>
                <a:lnTo>
                  <a:pt x="1402" y="164"/>
                </a:lnTo>
                <a:lnTo>
                  <a:pt x="1400" y="164"/>
                </a:lnTo>
                <a:lnTo>
                  <a:pt x="1398" y="162"/>
                </a:lnTo>
                <a:lnTo>
                  <a:pt x="1391" y="162"/>
                </a:lnTo>
                <a:lnTo>
                  <a:pt x="1379" y="159"/>
                </a:lnTo>
                <a:lnTo>
                  <a:pt x="1377" y="159"/>
                </a:lnTo>
                <a:lnTo>
                  <a:pt x="1372" y="159"/>
                </a:lnTo>
                <a:lnTo>
                  <a:pt x="1366" y="162"/>
                </a:lnTo>
                <a:lnTo>
                  <a:pt x="1358" y="162"/>
                </a:lnTo>
                <a:lnTo>
                  <a:pt x="1349" y="164"/>
                </a:lnTo>
                <a:lnTo>
                  <a:pt x="1347" y="168"/>
                </a:lnTo>
                <a:lnTo>
                  <a:pt x="1345" y="170"/>
                </a:lnTo>
                <a:lnTo>
                  <a:pt x="1343" y="172"/>
                </a:lnTo>
                <a:lnTo>
                  <a:pt x="1341" y="174"/>
                </a:lnTo>
                <a:lnTo>
                  <a:pt x="1341" y="178"/>
                </a:lnTo>
                <a:lnTo>
                  <a:pt x="1339" y="183"/>
                </a:lnTo>
                <a:lnTo>
                  <a:pt x="1343" y="185"/>
                </a:lnTo>
                <a:lnTo>
                  <a:pt x="1349" y="185"/>
                </a:lnTo>
                <a:lnTo>
                  <a:pt x="1351" y="183"/>
                </a:lnTo>
                <a:lnTo>
                  <a:pt x="1356" y="183"/>
                </a:lnTo>
                <a:lnTo>
                  <a:pt x="1360" y="178"/>
                </a:lnTo>
                <a:lnTo>
                  <a:pt x="1362" y="176"/>
                </a:lnTo>
                <a:lnTo>
                  <a:pt x="1360" y="183"/>
                </a:lnTo>
                <a:lnTo>
                  <a:pt x="1358" y="185"/>
                </a:lnTo>
                <a:lnTo>
                  <a:pt x="1368" y="185"/>
                </a:lnTo>
                <a:lnTo>
                  <a:pt x="1370" y="183"/>
                </a:lnTo>
                <a:lnTo>
                  <a:pt x="1372" y="183"/>
                </a:lnTo>
                <a:lnTo>
                  <a:pt x="1377" y="178"/>
                </a:lnTo>
                <a:lnTo>
                  <a:pt x="1379" y="172"/>
                </a:lnTo>
                <a:lnTo>
                  <a:pt x="1377" y="180"/>
                </a:lnTo>
                <a:lnTo>
                  <a:pt x="1383" y="180"/>
                </a:lnTo>
                <a:lnTo>
                  <a:pt x="1385" y="180"/>
                </a:lnTo>
                <a:lnTo>
                  <a:pt x="1387" y="183"/>
                </a:lnTo>
                <a:lnTo>
                  <a:pt x="1383" y="183"/>
                </a:lnTo>
                <a:lnTo>
                  <a:pt x="1383" y="183"/>
                </a:lnTo>
                <a:lnTo>
                  <a:pt x="1377" y="187"/>
                </a:lnTo>
                <a:lnTo>
                  <a:pt x="1372" y="187"/>
                </a:lnTo>
                <a:lnTo>
                  <a:pt x="1368" y="191"/>
                </a:lnTo>
                <a:lnTo>
                  <a:pt x="1372" y="195"/>
                </a:lnTo>
                <a:lnTo>
                  <a:pt x="1372" y="201"/>
                </a:lnTo>
                <a:lnTo>
                  <a:pt x="1375" y="204"/>
                </a:lnTo>
                <a:lnTo>
                  <a:pt x="1379" y="204"/>
                </a:lnTo>
                <a:lnTo>
                  <a:pt x="1383" y="201"/>
                </a:lnTo>
                <a:lnTo>
                  <a:pt x="1389" y="204"/>
                </a:lnTo>
                <a:lnTo>
                  <a:pt x="1391" y="204"/>
                </a:lnTo>
                <a:lnTo>
                  <a:pt x="1393" y="201"/>
                </a:lnTo>
                <a:lnTo>
                  <a:pt x="1400" y="199"/>
                </a:lnTo>
                <a:lnTo>
                  <a:pt x="1402" y="197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91"/>
                </a:lnTo>
                <a:lnTo>
                  <a:pt x="1410" y="193"/>
                </a:lnTo>
                <a:lnTo>
                  <a:pt x="1406" y="195"/>
                </a:lnTo>
                <a:lnTo>
                  <a:pt x="1402" y="201"/>
                </a:lnTo>
                <a:lnTo>
                  <a:pt x="1398" y="204"/>
                </a:lnTo>
                <a:lnTo>
                  <a:pt x="1398" y="204"/>
                </a:lnTo>
                <a:lnTo>
                  <a:pt x="1395" y="206"/>
                </a:lnTo>
                <a:lnTo>
                  <a:pt x="1395" y="206"/>
                </a:lnTo>
                <a:lnTo>
                  <a:pt x="1391" y="206"/>
                </a:lnTo>
                <a:lnTo>
                  <a:pt x="1383" y="208"/>
                </a:lnTo>
                <a:lnTo>
                  <a:pt x="1381" y="208"/>
                </a:lnTo>
                <a:lnTo>
                  <a:pt x="1377" y="208"/>
                </a:lnTo>
                <a:lnTo>
                  <a:pt x="1368" y="204"/>
                </a:lnTo>
                <a:lnTo>
                  <a:pt x="1366" y="204"/>
                </a:lnTo>
                <a:lnTo>
                  <a:pt x="1364" y="199"/>
                </a:lnTo>
                <a:lnTo>
                  <a:pt x="1360" y="195"/>
                </a:lnTo>
                <a:lnTo>
                  <a:pt x="1356" y="193"/>
                </a:lnTo>
                <a:lnTo>
                  <a:pt x="1351" y="193"/>
                </a:lnTo>
                <a:lnTo>
                  <a:pt x="1347" y="191"/>
                </a:lnTo>
                <a:lnTo>
                  <a:pt x="1343" y="191"/>
                </a:lnTo>
                <a:lnTo>
                  <a:pt x="1341" y="191"/>
                </a:lnTo>
                <a:lnTo>
                  <a:pt x="1337" y="193"/>
                </a:lnTo>
                <a:lnTo>
                  <a:pt x="1333" y="195"/>
                </a:lnTo>
                <a:lnTo>
                  <a:pt x="1331" y="197"/>
                </a:lnTo>
                <a:lnTo>
                  <a:pt x="1335" y="199"/>
                </a:lnTo>
                <a:lnTo>
                  <a:pt x="1337" y="204"/>
                </a:lnTo>
                <a:lnTo>
                  <a:pt x="1337" y="206"/>
                </a:lnTo>
                <a:lnTo>
                  <a:pt x="1339" y="206"/>
                </a:lnTo>
                <a:lnTo>
                  <a:pt x="1341" y="208"/>
                </a:lnTo>
                <a:lnTo>
                  <a:pt x="1343" y="208"/>
                </a:lnTo>
                <a:lnTo>
                  <a:pt x="1345" y="208"/>
                </a:lnTo>
                <a:lnTo>
                  <a:pt x="1345" y="210"/>
                </a:lnTo>
                <a:lnTo>
                  <a:pt x="1349" y="212"/>
                </a:lnTo>
                <a:lnTo>
                  <a:pt x="1349" y="212"/>
                </a:lnTo>
                <a:lnTo>
                  <a:pt x="1349" y="214"/>
                </a:lnTo>
                <a:lnTo>
                  <a:pt x="1347" y="214"/>
                </a:lnTo>
                <a:lnTo>
                  <a:pt x="1343" y="214"/>
                </a:lnTo>
                <a:lnTo>
                  <a:pt x="1339" y="214"/>
                </a:lnTo>
                <a:lnTo>
                  <a:pt x="1335" y="214"/>
                </a:lnTo>
                <a:lnTo>
                  <a:pt x="1331" y="214"/>
                </a:lnTo>
                <a:lnTo>
                  <a:pt x="1326" y="216"/>
                </a:lnTo>
                <a:lnTo>
                  <a:pt x="1324" y="216"/>
                </a:lnTo>
                <a:lnTo>
                  <a:pt x="1322" y="218"/>
                </a:lnTo>
                <a:lnTo>
                  <a:pt x="1312" y="224"/>
                </a:lnTo>
                <a:lnTo>
                  <a:pt x="1310" y="229"/>
                </a:lnTo>
                <a:lnTo>
                  <a:pt x="1310" y="233"/>
                </a:lnTo>
                <a:lnTo>
                  <a:pt x="1314" y="235"/>
                </a:lnTo>
                <a:lnTo>
                  <a:pt x="1322" y="235"/>
                </a:lnTo>
                <a:lnTo>
                  <a:pt x="1324" y="235"/>
                </a:lnTo>
                <a:lnTo>
                  <a:pt x="1324" y="233"/>
                </a:lnTo>
                <a:lnTo>
                  <a:pt x="1324" y="229"/>
                </a:lnTo>
                <a:lnTo>
                  <a:pt x="1326" y="224"/>
                </a:lnTo>
                <a:lnTo>
                  <a:pt x="1326" y="231"/>
                </a:lnTo>
                <a:lnTo>
                  <a:pt x="1326" y="237"/>
                </a:lnTo>
                <a:lnTo>
                  <a:pt x="1331" y="235"/>
                </a:lnTo>
                <a:lnTo>
                  <a:pt x="1341" y="237"/>
                </a:lnTo>
                <a:lnTo>
                  <a:pt x="1341" y="231"/>
                </a:lnTo>
                <a:lnTo>
                  <a:pt x="1343" y="235"/>
                </a:lnTo>
                <a:lnTo>
                  <a:pt x="1347" y="235"/>
                </a:lnTo>
                <a:lnTo>
                  <a:pt x="1351" y="237"/>
                </a:lnTo>
                <a:lnTo>
                  <a:pt x="1354" y="233"/>
                </a:lnTo>
                <a:lnTo>
                  <a:pt x="1356" y="231"/>
                </a:lnTo>
                <a:lnTo>
                  <a:pt x="1356" y="231"/>
                </a:lnTo>
                <a:lnTo>
                  <a:pt x="1356" y="233"/>
                </a:lnTo>
                <a:lnTo>
                  <a:pt x="1358" y="233"/>
                </a:lnTo>
                <a:lnTo>
                  <a:pt x="1360" y="235"/>
                </a:lnTo>
                <a:lnTo>
                  <a:pt x="1366" y="237"/>
                </a:lnTo>
                <a:lnTo>
                  <a:pt x="1370" y="239"/>
                </a:lnTo>
                <a:lnTo>
                  <a:pt x="1375" y="239"/>
                </a:lnTo>
                <a:lnTo>
                  <a:pt x="1387" y="237"/>
                </a:lnTo>
                <a:lnTo>
                  <a:pt x="1387" y="229"/>
                </a:lnTo>
                <a:lnTo>
                  <a:pt x="1391" y="233"/>
                </a:lnTo>
                <a:lnTo>
                  <a:pt x="1393" y="235"/>
                </a:lnTo>
                <a:lnTo>
                  <a:pt x="1400" y="235"/>
                </a:lnTo>
                <a:lnTo>
                  <a:pt x="1416" y="235"/>
                </a:lnTo>
                <a:lnTo>
                  <a:pt x="1416" y="233"/>
                </a:lnTo>
                <a:lnTo>
                  <a:pt x="1416" y="231"/>
                </a:lnTo>
                <a:lnTo>
                  <a:pt x="1414" y="229"/>
                </a:lnTo>
                <a:lnTo>
                  <a:pt x="1412" y="227"/>
                </a:lnTo>
                <a:lnTo>
                  <a:pt x="1412" y="227"/>
                </a:lnTo>
                <a:lnTo>
                  <a:pt x="1414" y="229"/>
                </a:lnTo>
                <a:lnTo>
                  <a:pt x="1414" y="229"/>
                </a:lnTo>
                <a:lnTo>
                  <a:pt x="1416" y="229"/>
                </a:lnTo>
                <a:lnTo>
                  <a:pt x="1419" y="229"/>
                </a:lnTo>
                <a:lnTo>
                  <a:pt x="1419" y="229"/>
                </a:lnTo>
                <a:lnTo>
                  <a:pt x="1423" y="233"/>
                </a:lnTo>
                <a:lnTo>
                  <a:pt x="1425" y="233"/>
                </a:lnTo>
                <a:lnTo>
                  <a:pt x="1425" y="233"/>
                </a:lnTo>
                <a:lnTo>
                  <a:pt x="1427" y="233"/>
                </a:lnTo>
                <a:lnTo>
                  <a:pt x="1429" y="233"/>
                </a:lnTo>
                <a:lnTo>
                  <a:pt x="1431" y="233"/>
                </a:lnTo>
                <a:lnTo>
                  <a:pt x="1433" y="233"/>
                </a:lnTo>
                <a:lnTo>
                  <a:pt x="1435" y="235"/>
                </a:lnTo>
                <a:lnTo>
                  <a:pt x="1437" y="237"/>
                </a:lnTo>
                <a:lnTo>
                  <a:pt x="1437" y="237"/>
                </a:lnTo>
                <a:lnTo>
                  <a:pt x="1435" y="239"/>
                </a:lnTo>
                <a:lnTo>
                  <a:pt x="1435" y="241"/>
                </a:lnTo>
                <a:lnTo>
                  <a:pt x="1435" y="241"/>
                </a:lnTo>
                <a:lnTo>
                  <a:pt x="1435" y="243"/>
                </a:lnTo>
                <a:lnTo>
                  <a:pt x="1437" y="243"/>
                </a:lnTo>
                <a:lnTo>
                  <a:pt x="1439" y="243"/>
                </a:lnTo>
                <a:lnTo>
                  <a:pt x="1446" y="241"/>
                </a:lnTo>
                <a:lnTo>
                  <a:pt x="1450" y="241"/>
                </a:lnTo>
                <a:lnTo>
                  <a:pt x="1456" y="239"/>
                </a:lnTo>
                <a:lnTo>
                  <a:pt x="1458" y="237"/>
                </a:lnTo>
                <a:lnTo>
                  <a:pt x="1460" y="237"/>
                </a:lnTo>
                <a:lnTo>
                  <a:pt x="1465" y="235"/>
                </a:lnTo>
                <a:lnTo>
                  <a:pt x="1473" y="231"/>
                </a:lnTo>
                <a:lnTo>
                  <a:pt x="1475" y="229"/>
                </a:lnTo>
                <a:lnTo>
                  <a:pt x="1477" y="227"/>
                </a:lnTo>
                <a:lnTo>
                  <a:pt x="1477" y="222"/>
                </a:lnTo>
                <a:lnTo>
                  <a:pt x="1475" y="220"/>
                </a:lnTo>
                <a:lnTo>
                  <a:pt x="1473" y="218"/>
                </a:lnTo>
                <a:lnTo>
                  <a:pt x="1473" y="218"/>
                </a:lnTo>
                <a:lnTo>
                  <a:pt x="1471" y="220"/>
                </a:lnTo>
                <a:lnTo>
                  <a:pt x="1469" y="220"/>
                </a:lnTo>
                <a:lnTo>
                  <a:pt x="1467" y="222"/>
                </a:lnTo>
                <a:lnTo>
                  <a:pt x="1463" y="222"/>
                </a:lnTo>
                <a:lnTo>
                  <a:pt x="1460" y="220"/>
                </a:lnTo>
                <a:lnTo>
                  <a:pt x="1458" y="218"/>
                </a:lnTo>
                <a:lnTo>
                  <a:pt x="1458" y="218"/>
                </a:lnTo>
                <a:lnTo>
                  <a:pt x="1458" y="216"/>
                </a:lnTo>
                <a:lnTo>
                  <a:pt x="1458" y="214"/>
                </a:lnTo>
                <a:lnTo>
                  <a:pt x="1456" y="212"/>
                </a:lnTo>
                <a:lnTo>
                  <a:pt x="1450" y="212"/>
                </a:lnTo>
                <a:lnTo>
                  <a:pt x="1446" y="214"/>
                </a:lnTo>
                <a:lnTo>
                  <a:pt x="1446" y="214"/>
                </a:lnTo>
                <a:lnTo>
                  <a:pt x="1439" y="212"/>
                </a:lnTo>
                <a:lnTo>
                  <a:pt x="1437" y="210"/>
                </a:lnTo>
                <a:lnTo>
                  <a:pt x="1433" y="210"/>
                </a:lnTo>
                <a:lnTo>
                  <a:pt x="1431" y="210"/>
                </a:lnTo>
                <a:lnTo>
                  <a:pt x="1427" y="212"/>
                </a:lnTo>
                <a:lnTo>
                  <a:pt x="1423" y="212"/>
                </a:lnTo>
                <a:lnTo>
                  <a:pt x="1423" y="212"/>
                </a:lnTo>
                <a:lnTo>
                  <a:pt x="1421" y="212"/>
                </a:lnTo>
                <a:lnTo>
                  <a:pt x="1419" y="210"/>
                </a:lnTo>
                <a:lnTo>
                  <a:pt x="1419" y="210"/>
                </a:lnTo>
                <a:lnTo>
                  <a:pt x="1423" y="210"/>
                </a:lnTo>
                <a:lnTo>
                  <a:pt x="1427" y="210"/>
                </a:lnTo>
                <a:lnTo>
                  <a:pt x="1429" y="208"/>
                </a:lnTo>
                <a:lnTo>
                  <a:pt x="1431" y="208"/>
                </a:lnTo>
                <a:lnTo>
                  <a:pt x="1429" y="208"/>
                </a:lnTo>
                <a:lnTo>
                  <a:pt x="1427" y="206"/>
                </a:lnTo>
                <a:lnTo>
                  <a:pt x="1425" y="204"/>
                </a:lnTo>
                <a:lnTo>
                  <a:pt x="1425" y="201"/>
                </a:lnTo>
                <a:lnTo>
                  <a:pt x="1427" y="204"/>
                </a:lnTo>
                <a:lnTo>
                  <a:pt x="1429" y="204"/>
                </a:lnTo>
                <a:lnTo>
                  <a:pt x="1435" y="208"/>
                </a:lnTo>
                <a:lnTo>
                  <a:pt x="1439" y="210"/>
                </a:lnTo>
                <a:lnTo>
                  <a:pt x="1444" y="210"/>
                </a:lnTo>
                <a:lnTo>
                  <a:pt x="1450" y="210"/>
                </a:lnTo>
                <a:lnTo>
                  <a:pt x="1460" y="208"/>
                </a:lnTo>
                <a:lnTo>
                  <a:pt x="1465" y="208"/>
                </a:lnTo>
                <a:lnTo>
                  <a:pt x="1467" y="208"/>
                </a:lnTo>
                <a:lnTo>
                  <a:pt x="1471" y="208"/>
                </a:lnTo>
                <a:lnTo>
                  <a:pt x="1473" y="206"/>
                </a:lnTo>
                <a:lnTo>
                  <a:pt x="1475" y="204"/>
                </a:lnTo>
                <a:lnTo>
                  <a:pt x="1477" y="204"/>
                </a:lnTo>
                <a:lnTo>
                  <a:pt x="1477" y="199"/>
                </a:lnTo>
                <a:lnTo>
                  <a:pt x="1477" y="195"/>
                </a:lnTo>
                <a:lnTo>
                  <a:pt x="1477" y="193"/>
                </a:lnTo>
                <a:lnTo>
                  <a:pt x="1477" y="191"/>
                </a:lnTo>
                <a:lnTo>
                  <a:pt x="1477" y="189"/>
                </a:lnTo>
                <a:lnTo>
                  <a:pt x="1486" y="189"/>
                </a:lnTo>
                <a:lnTo>
                  <a:pt x="1492" y="191"/>
                </a:lnTo>
                <a:lnTo>
                  <a:pt x="1496" y="189"/>
                </a:lnTo>
                <a:lnTo>
                  <a:pt x="1502" y="189"/>
                </a:lnTo>
                <a:lnTo>
                  <a:pt x="1507" y="189"/>
                </a:lnTo>
                <a:lnTo>
                  <a:pt x="1507" y="189"/>
                </a:lnTo>
                <a:lnTo>
                  <a:pt x="1509" y="187"/>
                </a:lnTo>
                <a:lnTo>
                  <a:pt x="1513" y="180"/>
                </a:lnTo>
                <a:lnTo>
                  <a:pt x="1519" y="178"/>
                </a:lnTo>
                <a:lnTo>
                  <a:pt x="1517" y="176"/>
                </a:lnTo>
                <a:lnTo>
                  <a:pt x="1515" y="176"/>
                </a:lnTo>
                <a:lnTo>
                  <a:pt x="1504" y="172"/>
                </a:lnTo>
                <a:lnTo>
                  <a:pt x="1500" y="172"/>
                </a:lnTo>
                <a:lnTo>
                  <a:pt x="1500" y="172"/>
                </a:lnTo>
                <a:lnTo>
                  <a:pt x="1507" y="172"/>
                </a:lnTo>
                <a:lnTo>
                  <a:pt x="1515" y="172"/>
                </a:lnTo>
                <a:lnTo>
                  <a:pt x="1523" y="170"/>
                </a:lnTo>
                <a:lnTo>
                  <a:pt x="1527" y="168"/>
                </a:lnTo>
                <a:lnTo>
                  <a:pt x="1527" y="168"/>
                </a:lnTo>
                <a:lnTo>
                  <a:pt x="1530" y="166"/>
                </a:lnTo>
                <a:lnTo>
                  <a:pt x="1530" y="164"/>
                </a:lnTo>
                <a:lnTo>
                  <a:pt x="1527" y="164"/>
                </a:lnTo>
                <a:lnTo>
                  <a:pt x="1519" y="162"/>
                </a:lnTo>
                <a:lnTo>
                  <a:pt x="1515" y="159"/>
                </a:lnTo>
                <a:lnTo>
                  <a:pt x="1509" y="159"/>
                </a:lnTo>
                <a:lnTo>
                  <a:pt x="1507" y="157"/>
                </a:lnTo>
                <a:lnTo>
                  <a:pt x="1507" y="157"/>
                </a:lnTo>
                <a:lnTo>
                  <a:pt x="1502" y="155"/>
                </a:lnTo>
                <a:lnTo>
                  <a:pt x="1498" y="155"/>
                </a:lnTo>
                <a:lnTo>
                  <a:pt x="1494" y="155"/>
                </a:lnTo>
                <a:lnTo>
                  <a:pt x="1486" y="157"/>
                </a:lnTo>
                <a:lnTo>
                  <a:pt x="1481" y="157"/>
                </a:lnTo>
                <a:lnTo>
                  <a:pt x="1479" y="157"/>
                </a:lnTo>
                <a:lnTo>
                  <a:pt x="1477" y="157"/>
                </a:lnTo>
                <a:lnTo>
                  <a:pt x="1475" y="155"/>
                </a:lnTo>
                <a:lnTo>
                  <a:pt x="1471" y="155"/>
                </a:lnTo>
                <a:lnTo>
                  <a:pt x="1469" y="155"/>
                </a:lnTo>
                <a:lnTo>
                  <a:pt x="1469" y="153"/>
                </a:lnTo>
                <a:lnTo>
                  <a:pt x="1473" y="153"/>
                </a:lnTo>
                <a:lnTo>
                  <a:pt x="1477" y="153"/>
                </a:lnTo>
                <a:lnTo>
                  <a:pt x="1481" y="155"/>
                </a:lnTo>
                <a:lnTo>
                  <a:pt x="1486" y="155"/>
                </a:lnTo>
                <a:lnTo>
                  <a:pt x="1496" y="153"/>
                </a:lnTo>
                <a:lnTo>
                  <a:pt x="1498" y="153"/>
                </a:lnTo>
                <a:lnTo>
                  <a:pt x="1500" y="153"/>
                </a:lnTo>
                <a:lnTo>
                  <a:pt x="1504" y="153"/>
                </a:lnTo>
                <a:lnTo>
                  <a:pt x="1509" y="153"/>
                </a:lnTo>
                <a:lnTo>
                  <a:pt x="1513" y="153"/>
                </a:lnTo>
                <a:lnTo>
                  <a:pt x="1513" y="155"/>
                </a:lnTo>
                <a:lnTo>
                  <a:pt x="1517" y="155"/>
                </a:lnTo>
                <a:lnTo>
                  <a:pt x="1525" y="155"/>
                </a:lnTo>
                <a:lnTo>
                  <a:pt x="1527" y="155"/>
                </a:lnTo>
                <a:lnTo>
                  <a:pt x="1530" y="149"/>
                </a:lnTo>
                <a:lnTo>
                  <a:pt x="1525" y="149"/>
                </a:lnTo>
                <a:lnTo>
                  <a:pt x="1519" y="149"/>
                </a:lnTo>
                <a:lnTo>
                  <a:pt x="1517" y="149"/>
                </a:lnTo>
                <a:lnTo>
                  <a:pt x="1513" y="149"/>
                </a:lnTo>
                <a:lnTo>
                  <a:pt x="1507" y="147"/>
                </a:lnTo>
                <a:lnTo>
                  <a:pt x="1504" y="147"/>
                </a:lnTo>
                <a:lnTo>
                  <a:pt x="1502" y="143"/>
                </a:lnTo>
                <a:lnTo>
                  <a:pt x="1496" y="141"/>
                </a:lnTo>
                <a:lnTo>
                  <a:pt x="1494" y="141"/>
                </a:lnTo>
                <a:lnTo>
                  <a:pt x="1494" y="141"/>
                </a:lnTo>
                <a:lnTo>
                  <a:pt x="1500" y="141"/>
                </a:lnTo>
                <a:lnTo>
                  <a:pt x="1507" y="141"/>
                </a:lnTo>
                <a:lnTo>
                  <a:pt x="1511" y="143"/>
                </a:lnTo>
                <a:lnTo>
                  <a:pt x="1515" y="143"/>
                </a:lnTo>
                <a:lnTo>
                  <a:pt x="1517" y="143"/>
                </a:lnTo>
                <a:lnTo>
                  <a:pt x="1523" y="143"/>
                </a:lnTo>
                <a:lnTo>
                  <a:pt x="1530" y="143"/>
                </a:lnTo>
                <a:lnTo>
                  <a:pt x="1534" y="141"/>
                </a:lnTo>
                <a:lnTo>
                  <a:pt x="1536" y="141"/>
                </a:lnTo>
                <a:lnTo>
                  <a:pt x="1538" y="141"/>
                </a:lnTo>
                <a:lnTo>
                  <a:pt x="1544" y="141"/>
                </a:lnTo>
                <a:lnTo>
                  <a:pt x="1544" y="141"/>
                </a:lnTo>
                <a:lnTo>
                  <a:pt x="1546" y="141"/>
                </a:lnTo>
                <a:lnTo>
                  <a:pt x="1546" y="139"/>
                </a:lnTo>
                <a:lnTo>
                  <a:pt x="1546" y="136"/>
                </a:lnTo>
                <a:lnTo>
                  <a:pt x="1546" y="136"/>
                </a:lnTo>
                <a:lnTo>
                  <a:pt x="1544" y="132"/>
                </a:lnTo>
                <a:lnTo>
                  <a:pt x="1544" y="132"/>
                </a:lnTo>
                <a:lnTo>
                  <a:pt x="1540" y="132"/>
                </a:lnTo>
                <a:lnTo>
                  <a:pt x="1536" y="132"/>
                </a:lnTo>
                <a:lnTo>
                  <a:pt x="1527" y="130"/>
                </a:lnTo>
                <a:lnTo>
                  <a:pt x="1525" y="130"/>
                </a:lnTo>
                <a:lnTo>
                  <a:pt x="1530" y="128"/>
                </a:lnTo>
                <a:lnTo>
                  <a:pt x="1534" y="128"/>
                </a:lnTo>
                <a:lnTo>
                  <a:pt x="1538" y="130"/>
                </a:lnTo>
                <a:lnTo>
                  <a:pt x="1544" y="130"/>
                </a:lnTo>
                <a:lnTo>
                  <a:pt x="1559" y="134"/>
                </a:lnTo>
                <a:lnTo>
                  <a:pt x="1561" y="134"/>
                </a:lnTo>
                <a:lnTo>
                  <a:pt x="1565" y="134"/>
                </a:lnTo>
                <a:lnTo>
                  <a:pt x="1574" y="132"/>
                </a:lnTo>
                <a:lnTo>
                  <a:pt x="1576" y="132"/>
                </a:lnTo>
                <a:lnTo>
                  <a:pt x="1578" y="130"/>
                </a:lnTo>
                <a:lnTo>
                  <a:pt x="1578" y="128"/>
                </a:lnTo>
                <a:lnTo>
                  <a:pt x="1576" y="128"/>
                </a:lnTo>
                <a:lnTo>
                  <a:pt x="1574" y="128"/>
                </a:lnTo>
                <a:lnTo>
                  <a:pt x="1582" y="124"/>
                </a:lnTo>
                <a:lnTo>
                  <a:pt x="1586" y="122"/>
                </a:lnTo>
                <a:lnTo>
                  <a:pt x="1586" y="122"/>
                </a:lnTo>
                <a:lnTo>
                  <a:pt x="1582" y="120"/>
                </a:lnTo>
                <a:lnTo>
                  <a:pt x="1580" y="120"/>
                </a:lnTo>
                <a:lnTo>
                  <a:pt x="1569" y="122"/>
                </a:lnTo>
                <a:lnTo>
                  <a:pt x="1565" y="122"/>
                </a:lnTo>
                <a:lnTo>
                  <a:pt x="1563" y="120"/>
                </a:lnTo>
                <a:lnTo>
                  <a:pt x="1563" y="120"/>
                </a:lnTo>
                <a:lnTo>
                  <a:pt x="1565" y="120"/>
                </a:lnTo>
                <a:lnTo>
                  <a:pt x="1567" y="120"/>
                </a:lnTo>
                <a:lnTo>
                  <a:pt x="1569" y="120"/>
                </a:lnTo>
                <a:lnTo>
                  <a:pt x="1571" y="120"/>
                </a:lnTo>
                <a:lnTo>
                  <a:pt x="1578" y="118"/>
                </a:lnTo>
                <a:lnTo>
                  <a:pt x="1590" y="115"/>
                </a:lnTo>
                <a:lnTo>
                  <a:pt x="1590" y="115"/>
                </a:lnTo>
                <a:lnTo>
                  <a:pt x="1584" y="107"/>
                </a:lnTo>
                <a:lnTo>
                  <a:pt x="1584" y="107"/>
                </a:lnTo>
                <a:lnTo>
                  <a:pt x="1584" y="107"/>
                </a:lnTo>
                <a:lnTo>
                  <a:pt x="1588" y="109"/>
                </a:lnTo>
                <a:lnTo>
                  <a:pt x="1592" y="111"/>
                </a:lnTo>
                <a:lnTo>
                  <a:pt x="1595" y="111"/>
                </a:lnTo>
                <a:lnTo>
                  <a:pt x="1597" y="111"/>
                </a:lnTo>
                <a:lnTo>
                  <a:pt x="1601" y="111"/>
                </a:lnTo>
                <a:lnTo>
                  <a:pt x="1603" y="109"/>
                </a:lnTo>
                <a:lnTo>
                  <a:pt x="1609" y="105"/>
                </a:lnTo>
                <a:lnTo>
                  <a:pt x="1613" y="101"/>
                </a:lnTo>
                <a:lnTo>
                  <a:pt x="1626" y="97"/>
                </a:lnTo>
                <a:lnTo>
                  <a:pt x="1641" y="90"/>
                </a:lnTo>
                <a:lnTo>
                  <a:pt x="1647" y="86"/>
                </a:lnTo>
                <a:lnTo>
                  <a:pt x="1659" y="82"/>
                </a:lnTo>
                <a:lnTo>
                  <a:pt x="1668" y="76"/>
                </a:lnTo>
                <a:lnTo>
                  <a:pt x="1670" y="74"/>
                </a:lnTo>
                <a:lnTo>
                  <a:pt x="1662" y="74"/>
                </a:lnTo>
                <a:lnTo>
                  <a:pt x="1655" y="74"/>
                </a:lnTo>
                <a:lnTo>
                  <a:pt x="1618" y="82"/>
                </a:lnTo>
                <a:lnTo>
                  <a:pt x="1615" y="82"/>
                </a:lnTo>
                <a:lnTo>
                  <a:pt x="1611" y="82"/>
                </a:lnTo>
                <a:lnTo>
                  <a:pt x="1613" y="82"/>
                </a:lnTo>
                <a:lnTo>
                  <a:pt x="1639" y="74"/>
                </a:lnTo>
                <a:lnTo>
                  <a:pt x="1639" y="74"/>
                </a:lnTo>
                <a:lnTo>
                  <a:pt x="1641" y="74"/>
                </a:lnTo>
                <a:lnTo>
                  <a:pt x="1641" y="71"/>
                </a:lnTo>
                <a:lnTo>
                  <a:pt x="1643" y="69"/>
                </a:lnTo>
                <a:lnTo>
                  <a:pt x="1651" y="69"/>
                </a:lnTo>
                <a:lnTo>
                  <a:pt x="1655" y="69"/>
                </a:lnTo>
                <a:lnTo>
                  <a:pt x="1659" y="67"/>
                </a:lnTo>
                <a:lnTo>
                  <a:pt x="1659" y="67"/>
                </a:lnTo>
                <a:lnTo>
                  <a:pt x="1664" y="65"/>
                </a:lnTo>
                <a:lnTo>
                  <a:pt x="1672" y="65"/>
                </a:lnTo>
                <a:lnTo>
                  <a:pt x="1674" y="65"/>
                </a:lnTo>
                <a:lnTo>
                  <a:pt x="1678" y="63"/>
                </a:lnTo>
                <a:lnTo>
                  <a:pt x="1687" y="63"/>
                </a:lnTo>
                <a:lnTo>
                  <a:pt x="1701" y="57"/>
                </a:lnTo>
                <a:lnTo>
                  <a:pt x="1708" y="55"/>
                </a:lnTo>
                <a:lnTo>
                  <a:pt x="1710" y="53"/>
                </a:lnTo>
                <a:lnTo>
                  <a:pt x="1716" y="50"/>
                </a:lnTo>
                <a:lnTo>
                  <a:pt x="1720" y="46"/>
                </a:lnTo>
                <a:lnTo>
                  <a:pt x="1720" y="44"/>
                </a:lnTo>
                <a:lnTo>
                  <a:pt x="1720" y="42"/>
                </a:lnTo>
                <a:lnTo>
                  <a:pt x="1718" y="42"/>
                </a:lnTo>
                <a:lnTo>
                  <a:pt x="1716" y="40"/>
                </a:lnTo>
                <a:lnTo>
                  <a:pt x="1714" y="40"/>
                </a:lnTo>
                <a:lnTo>
                  <a:pt x="1703" y="38"/>
                </a:lnTo>
                <a:lnTo>
                  <a:pt x="1691" y="40"/>
                </a:lnTo>
                <a:lnTo>
                  <a:pt x="1691" y="40"/>
                </a:lnTo>
                <a:lnTo>
                  <a:pt x="1693" y="38"/>
                </a:lnTo>
                <a:lnTo>
                  <a:pt x="1693" y="38"/>
                </a:lnTo>
                <a:lnTo>
                  <a:pt x="1689" y="34"/>
                </a:lnTo>
                <a:lnTo>
                  <a:pt x="1687" y="32"/>
                </a:lnTo>
                <a:lnTo>
                  <a:pt x="1687" y="32"/>
                </a:lnTo>
                <a:lnTo>
                  <a:pt x="1687" y="32"/>
                </a:lnTo>
                <a:lnTo>
                  <a:pt x="1687" y="30"/>
                </a:lnTo>
                <a:lnTo>
                  <a:pt x="1689" y="30"/>
                </a:lnTo>
                <a:lnTo>
                  <a:pt x="1689" y="30"/>
                </a:lnTo>
                <a:lnTo>
                  <a:pt x="1687" y="27"/>
                </a:lnTo>
                <a:lnTo>
                  <a:pt x="1680" y="27"/>
                </a:lnTo>
                <a:lnTo>
                  <a:pt x="1678" y="27"/>
                </a:lnTo>
                <a:lnTo>
                  <a:pt x="1674" y="30"/>
                </a:lnTo>
                <a:lnTo>
                  <a:pt x="1674" y="30"/>
                </a:lnTo>
                <a:lnTo>
                  <a:pt x="1672" y="27"/>
                </a:lnTo>
                <a:lnTo>
                  <a:pt x="1670" y="25"/>
                </a:lnTo>
                <a:lnTo>
                  <a:pt x="1668" y="25"/>
                </a:lnTo>
                <a:lnTo>
                  <a:pt x="1666" y="25"/>
                </a:lnTo>
                <a:lnTo>
                  <a:pt x="1664" y="25"/>
                </a:lnTo>
                <a:lnTo>
                  <a:pt x="1664" y="25"/>
                </a:lnTo>
                <a:lnTo>
                  <a:pt x="1662" y="27"/>
                </a:lnTo>
                <a:lnTo>
                  <a:pt x="1662" y="30"/>
                </a:lnTo>
                <a:lnTo>
                  <a:pt x="1659" y="27"/>
                </a:lnTo>
                <a:lnTo>
                  <a:pt x="1657" y="27"/>
                </a:lnTo>
                <a:lnTo>
                  <a:pt x="1655" y="27"/>
                </a:lnTo>
                <a:lnTo>
                  <a:pt x="1649" y="27"/>
                </a:lnTo>
                <a:lnTo>
                  <a:pt x="1643" y="32"/>
                </a:lnTo>
                <a:lnTo>
                  <a:pt x="1639" y="32"/>
                </a:lnTo>
                <a:lnTo>
                  <a:pt x="1636" y="32"/>
                </a:lnTo>
                <a:lnTo>
                  <a:pt x="1632" y="34"/>
                </a:lnTo>
                <a:lnTo>
                  <a:pt x="1626" y="34"/>
                </a:lnTo>
                <a:lnTo>
                  <a:pt x="1620" y="34"/>
                </a:lnTo>
                <a:lnTo>
                  <a:pt x="1615" y="34"/>
                </a:lnTo>
                <a:lnTo>
                  <a:pt x="1618" y="34"/>
                </a:lnTo>
                <a:lnTo>
                  <a:pt x="1639" y="27"/>
                </a:lnTo>
                <a:lnTo>
                  <a:pt x="1643" y="25"/>
                </a:lnTo>
                <a:lnTo>
                  <a:pt x="1645" y="25"/>
                </a:lnTo>
                <a:lnTo>
                  <a:pt x="1645" y="23"/>
                </a:lnTo>
                <a:lnTo>
                  <a:pt x="1643" y="23"/>
                </a:lnTo>
                <a:lnTo>
                  <a:pt x="1630" y="23"/>
                </a:lnTo>
                <a:lnTo>
                  <a:pt x="1628" y="23"/>
                </a:lnTo>
                <a:lnTo>
                  <a:pt x="1624" y="23"/>
                </a:lnTo>
                <a:lnTo>
                  <a:pt x="1622" y="23"/>
                </a:lnTo>
                <a:lnTo>
                  <a:pt x="1618" y="21"/>
                </a:lnTo>
                <a:lnTo>
                  <a:pt x="1613" y="21"/>
                </a:lnTo>
                <a:lnTo>
                  <a:pt x="1601" y="21"/>
                </a:lnTo>
                <a:lnTo>
                  <a:pt x="1601" y="21"/>
                </a:lnTo>
                <a:lnTo>
                  <a:pt x="1597" y="19"/>
                </a:lnTo>
                <a:lnTo>
                  <a:pt x="1595" y="17"/>
                </a:lnTo>
                <a:lnTo>
                  <a:pt x="1595" y="17"/>
                </a:lnTo>
                <a:lnTo>
                  <a:pt x="1582" y="17"/>
                </a:lnTo>
                <a:lnTo>
                  <a:pt x="1578" y="19"/>
                </a:lnTo>
                <a:lnTo>
                  <a:pt x="1574" y="21"/>
                </a:lnTo>
                <a:lnTo>
                  <a:pt x="1574" y="21"/>
                </a:lnTo>
                <a:lnTo>
                  <a:pt x="1576" y="23"/>
                </a:lnTo>
                <a:lnTo>
                  <a:pt x="1580" y="25"/>
                </a:lnTo>
                <a:lnTo>
                  <a:pt x="1580" y="25"/>
                </a:lnTo>
                <a:lnTo>
                  <a:pt x="1578" y="23"/>
                </a:lnTo>
                <a:lnTo>
                  <a:pt x="1574" y="23"/>
                </a:lnTo>
                <a:lnTo>
                  <a:pt x="1565" y="17"/>
                </a:lnTo>
                <a:lnTo>
                  <a:pt x="1563" y="17"/>
                </a:lnTo>
                <a:lnTo>
                  <a:pt x="1553" y="19"/>
                </a:lnTo>
                <a:lnTo>
                  <a:pt x="1546" y="21"/>
                </a:lnTo>
                <a:lnTo>
                  <a:pt x="1544" y="23"/>
                </a:lnTo>
                <a:lnTo>
                  <a:pt x="1544" y="23"/>
                </a:lnTo>
                <a:lnTo>
                  <a:pt x="1544" y="25"/>
                </a:lnTo>
                <a:lnTo>
                  <a:pt x="1546" y="27"/>
                </a:lnTo>
                <a:lnTo>
                  <a:pt x="1553" y="30"/>
                </a:lnTo>
                <a:lnTo>
                  <a:pt x="1555" y="32"/>
                </a:lnTo>
                <a:lnTo>
                  <a:pt x="1546" y="30"/>
                </a:lnTo>
                <a:lnTo>
                  <a:pt x="1540" y="27"/>
                </a:lnTo>
                <a:lnTo>
                  <a:pt x="1536" y="25"/>
                </a:lnTo>
                <a:lnTo>
                  <a:pt x="1536" y="23"/>
                </a:lnTo>
                <a:lnTo>
                  <a:pt x="1534" y="21"/>
                </a:lnTo>
                <a:lnTo>
                  <a:pt x="1530" y="21"/>
                </a:lnTo>
                <a:lnTo>
                  <a:pt x="1511" y="19"/>
                </a:lnTo>
                <a:lnTo>
                  <a:pt x="1490" y="21"/>
                </a:lnTo>
                <a:lnTo>
                  <a:pt x="1492" y="23"/>
                </a:lnTo>
                <a:lnTo>
                  <a:pt x="1494" y="25"/>
                </a:lnTo>
                <a:lnTo>
                  <a:pt x="1500" y="27"/>
                </a:lnTo>
                <a:lnTo>
                  <a:pt x="1504" y="30"/>
                </a:lnTo>
                <a:lnTo>
                  <a:pt x="1504" y="32"/>
                </a:lnTo>
                <a:lnTo>
                  <a:pt x="1513" y="34"/>
                </a:lnTo>
                <a:lnTo>
                  <a:pt x="1513" y="36"/>
                </a:lnTo>
                <a:lnTo>
                  <a:pt x="1511" y="36"/>
                </a:lnTo>
                <a:lnTo>
                  <a:pt x="1507" y="38"/>
                </a:lnTo>
                <a:lnTo>
                  <a:pt x="1504" y="38"/>
                </a:lnTo>
                <a:lnTo>
                  <a:pt x="1502" y="36"/>
                </a:lnTo>
                <a:lnTo>
                  <a:pt x="1502" y="34"/>
                </a:lnTo>
                <a:lnTo>
                  <a:pt x="1500" y="34"/>
                </a:lnTo>
                <a:lnTo>
                  <a:pt x="1490" y="27"/>
                </a:lnTo>
                <a:lnTo>
                  <a:pt x="1486" y="25"/>
                </a:lnTo>
                <a:lnTo>
                  <a:pt x="1483" y="25"/>
                </a:lnTo>
                <a:lnTo>
                  <a:pt x="1477" y="25"/>
                </a:lnTo>
                <a:lnTo>
                  <a:pt x="1471" y="25"/>
                </a:lnTo>
                <a:lnTo>
                  <a:pt x="1460" y="23"/>
                </a:lnTo>
                <a:lnTo>
                  <a:pt x="1450" y="23"/>
                </a:lnTo>
                <a:lnTo>
                  <a:pt x="1446" y="25"/>
                </a:lnTo>
                <a:lnTo>
                  <a:pt x="1446" y="25"/>
                </a:lnTo>
                <a:lnTo>
                  <a:pt x="1450" y="27"/>
                </a:lnTo>
                <a:lnTo>
                  <a:pt x="1452" y="27"/>
                </a:lnTo>
                <a:lnTo>
                  <a:pt x="1454" y="30"/>
                </a:lnTo>
                <a:lnTo>
                  <a:pt x="1460" y="32"/>
                </a:lnTo>
                <a:lnTo>
                  <a:pt x="1467" y="32"/>
                </a:lnTo>
                <a:lnTo>
                  <a:pt x="1467" y="34"/>
                </a:lnTo>
                <a:lnTo>
                  <a:pt x="1463" y="34"/>
                </a:lnTo>
                <a:lnTo>
                  <a:pt x="1448" y="32"/>
                </a:lnTo>
                <a:lnTo>
                  <a:pt x="1439" y="30"/>
                </a:lnTo>
                <a:lnTo>
                  <a:pt x="1433" y="30"/>
                </a:lnTo>
                <a:lnTo>
                  <a:pt x="1433" y="30"/>
                </a:lnTo>
                <a:lnTo>
                  <a:pt x="1431" y="30"/>
                </a:lnTo>
                <a:lnTo>
                  <a:pt x="1431" y="32"/>
                </a:lnTo>
                <a:lnTo>
                  <a:pt x="1437" y="36"/>
                </a:lnTo>
                <a:lnTo>
                  <a:pt x="1435" y="36"/>
                </a:lnTo>
                <a:lnTo>
                  <a:pt x="1431" y="36"/>
                </a:lnTo>
                <a:lnTo>
                  <a:pt x="1425" y="34"/>
                </a:lnTo>
                <a:lnTo>
                  <a:pt x="1423" y="34"/>
                </a:lnTo>
                <a:lnTo>
                  <a:pt x="1419" y="34"/>
                </a:lnTo>
                <a:lnTo>
                  <a:pt x="1419" y="36"/>
                </a:lnTo>
                <a:lnTo>
                  <a:pt x="1421" y="38"/>
                </a:lnTo>
                <a:lnTo>
                  <a:pt x="1425" y="38"/>
                </a:lnTo>
                <a:lnTo>
                  <a:pt x="1425" y="40"/>
                </a:lnTo>
                <a:lnTo>
                  <a:pt x="1419" y="40"/>
                </a:lnTo>
                <a:lnTo>
                  <a:pt x="1416" y="40"/>
                </a:lnTo>
                <a:lnTo>
                  <a:pt x="1412" y="42"/>
                </a:lnTo>
                <a:lnTo>
                  <a:pt x="1412" y="42"/>
                </a:lnTo>
                <a:lnTo>
                  <a:pt x="1416" y="44"/>
                </a:lnTo>
                <a:lnTo>
                  <a:pt x="1421" y="46"/>
                </a:lnTo>
                <a:lnTo>
                  <a:pt x="1427" y="50"/>
                </a:lnTo>
                <a:lnTo>
                  <a:pt x="1448" y="55"/>
                </a:lnTo>
                <a:lnTo>
                  <a:pt x="1454" y="59"/>
                </a:lnTo>
                <a:lnTo>
                  <a:pt x="1456" y="61"/>
                </a:lnTo>
                <a:lnTo>
                  <a:pt x="1456" y="61"/>
                </a:lnTo>
                <a:lnTo>
                  <a:pt x="1454" y="61"/>
                </a:lnTo>
                <a:lnTo>
                  <a:pt x="1450" y="59"/>
                </a:lnTo>
                <a:lnTo>
                  <a:pt x="1446" y="57"/>
                </a:lnTo>
                <a:lnTo>
                  <a:pt x="1442" y="57"/>
                </a:lnTo>
                <a:lnTo>
                  <a:pt x="1425" y="53"/>
                </a:lnTo>
                <a:lnTo>
                  <a:pt x="1416" y="48"/>
                </a:lnTo>
                <a:lnTo>
                  <a:pt x="1412" y="48"/>
                </a:lnTo>
                <a:lnTo>
                  <a:pt x="1410" y="48"/>
                </a:lnTo>
                <a:lnTo>
                  <a:pt x="1410" y="48"/>
                </a:lnTo>
                <a:lnTo>
                  <a:pt x="1408" y="50"/>
                </a:lnTo>
                <a:lnTo>
                  <a:pt x="1410" y="50"/>
                </a:lnTo>
                <a:lnTo>
                  <a:pt x="1414" y="53"/>
                </a:lnTo>
                <a:lnTo>
                  <a:pt x="1414" y="55"/>
                </a:lnTo>
                <a:lnTo>
                  <a:pt x="1410" y="55"/>
                </a:lnTo>
                <a:lnTo>
                  <a:pt x="1408" y="53"/>
                </a:lnTo>
                <a:lnTo>
                  <a:pt x="1406" y="53"/>
                </a:lnTo>
                <a:lnTo>
                  <a:pt x="1402" y="50"/>
                </a:lnTo>
                <a:lnTo>
                  <a:pt x="1398" y="46"/>
                </a:lnTo>
                <a:lnTo>
                  <a:pt x="1393" y="44"/>
                </a:lnTo>
                <a:lnTo>
                  <a:pt x="1385" y="44"/>
                </a:lnTo>
                <a:lnTo>
                  <a:pt x="1383" y="42"/>
                </a:lnTo>
                <a:lnTo>
                  <a:pt x="1381" y="42"/>
                </a:lnTo>
                <a:lnTo>
                  <a:pt x="1379" y="40"/>
                </a:lnTo>
                <a:lnTo>
                  <a:pt x="1372" y="42"/>
                </a:lnTo>
                <a:lnTo>
                  <a:pt x="1370" y="44"/>
                </a:lnTo>
                <a:lnTo>
                  <a:pt x="1364" y="46"/>
                </a:lnTo>
                <a:lnTo>
                  <a:pt x="1362" y="46"/>
                </a:lnTo>
                <a:lnTo>
                  <a:pt x="1360" y="48"/>
                </a:lnTo>
                <a:lnTo>
                  <a:pt x="1354" y="48"/>
                </a:lnTo>
                <a:lnTo>
                  <a:pt x="1354" y="50"/>
                </a:lnTo>
                <a:lnTo>
                  <a:pt x="1372" y="55"/>
                </a:lnTo>
                <a:lnTo>
                  <a:pt x="1375" y="57"/>
                </a:lnTo>
                <a:lnTo>
                  <a:pt x="1375" y="57"/>
                </a:lnTo>
                <a:lnTo>
                  <a:pt x="1377" y="57"/>
                </a:lnTo>
                <a:lnTo>
                  <a:pt x="1370" y="57"/>
                </a:lnTo>
                <a:lnTo>
                  <a:pt x="1368" y="59"/>
                </a:lnTo>
                <a:lnTo>
                  <a:pt x="1366" y="59"/>
                </a:lnTo>
                <a:lnTo>
                  <a:pt x="1364" y="57"/>
                </a:lnTo>
                <a:lnTo>
                  <a:pt x="1360" y="57"/>
                </a:lnTo>
                <a:lnTo>
                  <a:pt x="1356" y="55"/>
                </a:lnTo>
                <a:lnTo>
                  <a:pt x="1354" y="55"/>
                </a:lnTo>
                <a:lnTo>
                  <a:pt x="1349" y="55"/>
                </a:lnTo>
                <a:lnTo>
                  <a:pt x="1347" y="57"/>
                </a:lnTo>
                <a:lnTo>
                  <a:pt x="1347" y="59"/>
                </a:lnTo>
                <a:lnTo>
                  <a:pt x="1345" y="57"/>
                </a:lnTo>
                <a:lnTo>
                  <a:pt x="1341" y="55"/>
                </a:lnTo>
                <a:lnTo>
                  <a:pt x="1339" y="55"/>
                </a:lnTo>
                <a:lnTo>
                  <a:pt x="1333" y="53"/>
                </a:lnTo>
                <a:lnTo>
                  <a:pt x="1324" y="55"/>
                </a:lnTo>
                <a:lnTo>
                  <a:pt x="1320" y="57"/>
                </a:lnTo>
                <a:lnTo>
                  <a:pt x="1316" y="59"/>
                </a:lnTo>
                <a:lnTo>
                  <a:pt x="1314" y="59"/>
                </a:lnTo>
                <a:lnTo>
                  <a:pt x="1310" y="61"/>
                </a:lnTo>
                <a:lnTo>
                  <a:pt x="1301" y="61"/>
                </a:lnTo>
                <a:lnTo>
                  <a:pt x="1297" y="61"/>
                </a:lnTo>
                <a:lnTo>
                  <a:pt x="1291" y="63"/>
                </a:lnTo>
                <a:lnTo>
                  <a:pt x="1287" y="63"/>
                </a:lnTo>
                <a:lnTo>
                  <a:pt x="1282" y="65"/>
                </a:lnTo>
                <a:lnTo>
                  <a:pt x="1280" y="67"/>
                </a:lnTo>
                <a:lnTo>
                  <a:pt x="1280" y="69"/>
                </a:lnTo>
                <a:lnTo>
                  <a:pt x="1284" y="71"/>
                </a:lnTo>
                <a:lnTo>
                  <a:pt x="1284" y="71"/>
                </a:lnTo>
                <a:close/>
                <a:moveTo>
                  <a:pt x="2328" y="59"/>
                </a:moveTo>
                <a:lnTo>
                  <a:pt x="2332" y="63"/>
                </a:lnTo>
                <a:lnTo>
                  <a:pt x="2336" y="63"/>
                </a:lnTo>
                <a:lnTo>
                  <a:pt x="2336" y="61"/>
                </a:lnTo>
                <a:lnTo>
                  <a:pt x="2334" y="59"/>
                </a:lnTo>
                <a:lnTo>
                  <a:pt x="2332" y="55"/>
                </a:lnTo>
                <a:lnTo>
                  <a:pt x="2328" y="53"/>
                </a:lnTo>
                <a:lnTo>
                  <a:pt x="2326" y="53"/>
                </a:lnTo>
                <a:lnTo>
                  <a:pt x="2324" y="55"/>
                </a:lnTo>
                <a:lnTo>
                  <a:pt x="2324" y="57"/>
                </a:lnTo>
                <a:lnTo>
                  <a:pt x="2328" y="59"/>
                </a:lnTo>
                <a:close/>
                <a:moveTo>
                  <a:pt x="1930" y="44"/>
                </a:moveTo>
                <a:lnTo>
                  <a:pt x="1938" y="46"/>
                </a:lnTo>
                <a:lnTo>
                  <a:pt x="1949" y="50"/>
                </a:lnTo>
                <a:lnTo>
                  <a:pt x="1955" y="55"/>
                </a:lnTo>
                <a:lnTo>
                  <a:pt x="1957" y="55"/>
                </a:lnTo>
                <a:lnTo>
                  <a:pt x="1959" y="48"/>
                </a:lnTo>
                <a:lnTo>
                  <a:pt x="1959" y="42"/>
                </a:lnTo>
                <a:lnTo>
                  <a:pt x="1957" y="40"/>
                </a:lnTo>
                <a:lnTo>
                  <a:pt x="1951" y="36"/>
                </a:lnTo>
                <a:lnTo>
                  <a:pt x="1936" y="32"/>
                </a:lnTo>
                <a:lnTo>
                  <a:pt x="1930" y="34"/>
                </a:lnTo>
                <a:lnTo>
                  <a:pt x="1923" y="34"/>
                </a:lnTo>
                <a:lnTo>
                  <a:pt x="1921" y="36"/>
                </a:lnTo>
                <a:lnTo>
                  <a:pt x="1921" y="38"/>
                </a:lnTo>
                <a:lnTo>
                  <a:pt x="1930" y="44"/>
                </a:lnTo>
                <a:close/>
                <a:moveTo>
                  <a:pt x="1557" y="371"/>
                </a:moveTo>
                <a:lnTo>
                  <a:pt x="1555" y="369"/>
                </a:lnTo>
                <a:lnTo>
                  <a:pt x="1551" y="369"/>
                </a:lnTo>
                <a:lnTo>
                  <a:pt x="1548" y="371"/>
                </a:lnTo>
                <a:lnTo>
                  <a:pt x="1546" y="373"/>
                </a:lnTo>
                <a:lnTo>
                  <a:pt x="1546" y="373"/>
                </a:lnTo>
                <a:lnTo>
                  <a:pt x="1546" y="378"/>
                </a:lnTo>
                <a:lnTo>
                  <a:pt x="1548" y="380"/>
                </a:lnTo>
                <a:lnTo>
                  <a:pt x="1546" y="378"/>
                </a:lnTo>
                <a:lnTo>
                  <a:pt x="1544" y="378"/>
                </a:lnTo>
                <a:lnTo>
                  <a:pt x="1542" y="373"/>
                </a:lnTo>
                <a:lnTo>
                  <a:pt x="1542" y="373"/>
                </a:lnTo>
                <a:lnTo>
                  <a:pt x="1540" y="371"/>
                </a:lnTo>
                <a:lnTo>
                  <a:pt x="1538" y="373"/>
                </a:lnTo>
                <a:lnTo>
                  <a:pt x="1536" y="375"/>
                </a:lnTo>
                <a:lnTo>
                  <a:pt x="1534" y="375"/>
                </a:lnTo>
                <a:lnTo>
                  <a:pt x="1534" y="375"/>
                </a:lnTo>
                <a:lnTo>
                  <a:pt x="1538" y="371"/>
                </a:lnTo>
                <a:lnTo>
                  <a:pt x="1540" y="367"/>
                </a:lnTo>
                <a:lnTo>
                  <a:pt x="1540" y="367"/>
                </a:lnTo>
                <a:lnTo>
                  <a:pt x="1538" y="367"/>
                </a:lnTo>
                <a:lnTo>
                  <a:pt x="1538" y="367"/>
                </a:lnTo>
                <a:lnTo>
                  <a:pt x="1536" y="367"/>
                </a:lnTo>
                <a:lnTo>
                  <a:pt x="1534" y="369"/>
                </a:lnTo>
                <a:lnTo>
                  <a:pt x="1530" y="369"/>
                </a:lnTo>
                <a:lnTo>
                  <a:pt x="1530" y="369"/>
                </a:lnTo>
                <a:lnTo>
                  <a:pt x="1527" y="371"/>
                </a:lnTo>
                <a:lnTo>
                  <a:pt x="1525" y="375"/>
                </a:lnTo>
                <a:lnTo>
                  <a:pt x="1525" y="378"/>
                </a:lnTo>
                <a:lnTo>
                  <a:pt x="1521" y="382"/>
                </a:lnTo>
                <a:lnTo>
                  <a:pt x="1521" y="382"/>
                </a:lnTo>
                <a:lnTo>
                  <a:pt x="1521" y="380"/>
                </a:lnTo>
                <a:lnTo>
                  <a:pt x="1523" y="375"/>
                </a:lnTo>
                <a:lnTo>
                  <a:pt x="1523" y="375"/>
                </a:lnTo>
                <a:lnTo>
                  <a:pt x="1523" y="373"/>
                </a:lnTo>
                <a:lnTo>
                  <a:pt x="1523" y="371"/>
                </a:lnTo>
                <a:lnTo>
                  <a:pt x="1525" y="369"/>
                </a:lnTo>
                <a:lnTo>
                  <a:pt x="1525" y="369"/>
                </a:lnTo>
                <a:lnTo>
                  <a:pt x="1521" y="369"/>
                </a:lnTo>
                <a:lnTo>
                  <a:pt x="1519" y="369"/>
                </a:lnTo>
                <a:lnTo>
                  <a:pt x="1519" y="369"/>
                </a:lnTo>
                <a:lnTo>
                  <a:pt x="1523" y="367"/>
                </a:lnTo>
                <a:lnTo>
                  <a:pt x="1523" y="367"/>
                </a:lnTo>
                <a:lnTo>
                  <a:pt x="1527" y="367"/>
                </a:lnTo>
                <a:lnTo>
                  <a:pt x="1532" y="365"/>
                </a:lnTo>
                <a:lnTo>
                  <a:pt x="1532" y="363"/>
                </a:lnTo>
                <a:lnTo>
                  <a:pt x="1532" y="363"/>
                </a:lnTo>
                <a:lnTo>
                  <a:pt x="1532" y="361"/>
                </a:lnTo>
                <a:lnTo>
                  <a:pt x="1532" y="359"/>
                </a:lnTo>
                <a:lnTo>
                  <a:pt x="1532" y="359"/>
                </a:lnTo>
                <a:lnTo>
                  <a:pt x="1530" y="359"/>
                </a:lnTo>
                <a:lnTo>
                  <a:pt x="1527" y="359"/>
                </a:lnTo>
                <a:lnTo>
                  <a:pt x="1525" y="359"/>
                </a:lnTo>
                <a:lnTo>
                  <a:pt x="1523" y="359"/>
                </a:lnTo>
                <a:lnTo>
                  <a:pt x="1519" y="359"/>
                </a:lnTo>
                <a:lnTo>
                  <a:pt x="1515" y="361"/>
                </a:lnTo>
                <a:lnTo>
                  <a:pt x="1513" y="363"/>
                </a:lnTo>
                <a:lnTo>
                  <a:pt x="1511" y="365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11" y="365"/>
                </a:lnTo>
                <a:lnTo>
                  <a:pt x="1513" y="363"/>
                </a:lnTo>
                <a:lnTo>
                  <a:pt x="1513" y="361"/>
                </a:lnTo>
                <a:lnTo>
                  <a:pt x="1515" y="359"/>
                </a:lnTo>
                <a:lnTo>
                  <a:pt x="1521" y="354"/>
                </a:lnTo>
                <a:lnTo>
                  <a:pt x="1521" y="352"/>
                </a:lnTo>
                <a:lnTo>
                  <a:pt x="1519" y="352"/>
                </a:lnTo>
                <a:lnTo>
                  <a:pt x="1519" y="350"/>
                </a:lnTo>
                <a:lnTo>
                  <a:pt x="1519" y="348"/>
                </a:lnTo>
                <a:lnTo>
                  <a:pt x="1517" y="348"/>
                </a:lnTo>
                <a:lnTo>
                  <a:pt x="1511" y="344"/>
                </a:lnTo>
                <a:lnTo>
                  <a:pt x="1509" y="344"/>
                </a:lnTo>
                <a:lnTo>
                  <a:pt x="1507" y="346"/>
                </a:lnTo>
                <a:lnTo>
                  <a:pt x="1504" y="346"/>
                </a:lnTo>
                <a:lnTo>
                  <a:pt x="1504" y="344"/>
                </a:lnTo>
                <a:lnTo>
                  <a:pt x="1500" y="344"/>
                </a:lnTo>
                <a:lnTo>
                  <a:pt x="1496" y="342"/>
                </a:lnTo>
                <a:lnTo>
                  <a:pt x="1494" y="342"/>
                </a:lnTo>
                <a:lnTo>
                  <a:pt x="1488" y="340"/>
                </a:lnTo>
                <a:lnTo>
                  <a:pt x="1483" y="340"/>
                </a:lnTo>
                <a:lnTo>
                  <a:pt x="1481" y="342"/>
                </a:lnTo>
                <a:lnTo>
                  <a:pt x="1477" y="342"/>
                </a:lnTo>
                <a:lnTo>
                  <a:pt x="1473" y="344"/>
                </a:lnTo>
                <a:lnTo>
                  <a:pt x="1471" y="344"/>
                </a:lnTo>
                <a:lnTo>
                  <a:pt x="1471" y="346"/>
                </a:lnTo>
                <a:lnTo>
                  <a:pt x="1471" y="346"/>
                </a:lnTo>
                <a:lnTo>
                  <a:pt x="1471" y="348"/>
                </a:lnTo>
                <a:lnTo>
                  <a:pt x="1471" y="348"/>
                </a:lnTo>
                <a:lnTo>
                  <a:pt x="1473" y="350"/>
                </a:lnTo>
                <a:lnTo>
                  <a:pt x="1479" y="352"/>
                </a:lnTo>
                <a:lnTo>
                  <a:pt x="1481" y="354"/>
                </a:lnTo>
                <a:lnTo>
                  <a:pt x="1483" y="354"/>
                </a:lnTo>
                <a:lnTo>
                  <a:pt x="1486" y="357"/>
                </a:lnTo>
                <a:lnTo>
                  <a:pt x="1481" y="357"/>
                </a:lnTo>
                <a:lnTo>
                  <a:pt x="1475" y="352"/>
                </a:lnTo>
                <a:lnTo>
                  <a:pt x="1473" y="352"/>
                </a:lnTo>
                <a:lnTo>
                  <a:pt x="1471" y="352"/>
                </a:lnTo>
                <a:lnTo>
                  <a:pt x="1469" y="352"/>
                </a:lnTo>
                <a:lnTo>
                  <a:pt x="1467" y="350"/>
                </a:lnTo>
                <a:lnTo>
                  <a:pt x="1467" y="352"/>
                </a:lnTo>
                <a:lnTo>
                  <a:pt x="1465" y="359"/>
                </a:lnTo>
                <a:lnTo>
                  <a:pt x="1467" y="359"/>
                </a:lnTo>
                <a:lnTo>
                  <a:pt x="1467" y="361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7" y="363"/>
                </a:lnTo>
                <a:lnTo>
                  <a:pt x="1463" y="359"/>
                </a:lnTo>
                <a:lnTo>
                  <a:pt x="1463" y="359"/>
                </a:lnTo>
                <a:lnTo>
                  <a:pt x="1463" y="354"/>
                </a:lnTo>
                <a:lnTo>
                  <a:pt x="1463" y="352"/>
                </a:lnTo>
                <a:lnTo>
                  <a:pt x="1460" y="350"/>
                </a:lnTo>
                <a:lnTo>
                  <a:pt x="1458" y="350"/>
                </a:lnTo>
                <a:lnTo>
                  <a:pt x="1456" y="352"/>
                </a:lnTo>
                <a:lnTo>
                  <a:pt x="1454" y="352"/>
                </a:lnTo>
                <a:lnTo>
                  <a:pt x="1454" y="352"/>
                </a:lnTo>
                <a:lnTo>
                  <a:pt x="1454" y="350"/>
                </a:lnTo>
                <a:lnTo>
                  <a:pt x="1452" y="348"/>
                </a:lnTo>
                <a:lnTo>
                  <a:pt x="1452" y="348"/>
                </a:lnTo>
                <a:lnTo>
                  <a:pt x="1450" y="348"/>
                </a:lnTo>
                <a:lnTo>
                  <a:pt x="1448" y="350"/>
                </a:lnTo>
                <a:lnTo>
                  <a:pt x="1448" y="350"/>
                </a:lnTo>
                <a:lnTo>
                  <a:pt x="1448" y="352"/>
                </a:lnTo>
                <a:lnTo>
                  <a:pt x="1448" y="352"/>
                </a:lnTo>
                <a:lnTo>
                  <a:pt x="1450" y="357"/>
                </a:lnTo>
                <a:lnTo>
                  <a:pt x="1450" y="357"/>
                </a:lnTo>
                <a:lnTo>
                  <a:pt x="1448" y="354"/>
                </a:lnTo>
                <a:lnTo>
                  <a:pt x="1446" y="354"/>
                </a:lnTo>
                <a:lnTo>
                  <a:pt x="1444" y="357"/>
                </a:lnTo>
                <a:lnTo>
                  <a:pt x="1439" y="361"/>
                </a:lnTo>
                <a:lnTo>
                  <a:pt x="1437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1"/>
                </a:lnTo>
                <a:lnTo>
                  <a:pt x="1435" y="361"/>
                </a:lnTo>
                <a:lnTo>
                  <a:pt x="1435" y="359"/>
                </a:lnTo>
                <a:lnTo>
                  <a:pt x="1435" y="359"/>
                </a:lnTo>
                <a:lnTo>
                  <a:pt x="1435" y="359"/>
                </a:lnTo>
                <a:lnTo>
                  <a:pt x="1437" y="359"/>
                </a:lnTo>
                <a:lnTo>
                  <a:pt x="1437" y="359"/>
                </a:lnTo>
                <a:lnTo>
                  <a:pt x="1439" y="359"/>
                </a:lnTo>
                <a:lnTo>
                  <a:pt x="1435" y="354"/>
                </a:lnTo>
                <a:lnTo>
                  <a:pt x="1435" y="354"/>
                </a:lnTo>
                <a:lnTo>
                  <a:pt x="1437" y="354"/>
                </a:lnTo>
                <a:lnTo>
                  <a:pt x="1439" y="352"/>
                </a:lnTo>
                <a:lnTo>
                  <a:pt x="1439" y="348"/>
                </a:lnTo>
                <a:lnTo>
                  <a:pt x="1439" y="348"/>
                </a:lnTo>
                <a:lnTo>
                  <a:pt x="1437" y="348"/>
                </a:lnTo>
                <a:lnTo>
                  <a:pt x="1431" y="352"/>
                </a:lnTo>
                <a:lnTo>
                  <a:pt x="1431" y="352"/>
                </a:lnTo>
                <a:lnTo>
                  <a:pt x="1435" y="348"/>
                </a:lnTo>
                <a:lnTo>
                  <a:pt x="1439" y="346"/>
                </a:lnTo>
                <a:lnTo>
                  <a:pt x="1442" y="342"/>
                </a:lnTo>
                <a:lnTo>
                  <a:pt x="1444" y="342"/>
                </a:lnTo>
                <a:lnTo>
                  <a:pt x="1446" y="340"/>
                </a:lnTo>
                <a:lnTo>
                  <a:pt x="1444" y="340"/>
                </a:lnTo>
                <a:lnTo>
                  <a:pt x="1442" y="338"/>
                </a:lnTo>
                <a:lnTo>
                  <a:pt x="1442" y="338"/>
                </a:lnTo>
                <a:lnTo>
                  <a:pt x="1439" y="336"/>
                </a:lnTo>
                <a:lnTo>
                  <a:pt x="1439" y="333"/>
                </a:lnTo>
                <a:lnTo>
                  <a:pt x="1439" y="331"/>
                </a:lnTo>
                <a:lnTo>
                  <a:pt x="1439" y="329"/>
                </a:lnTo>
                <a:lnTo>
                  <a:pt x="1439" y="329"/>
                </a:lnTo>
                <a:lnTo>
                  <a:pt x="1437" y="327"/>
                </a:lnTo>
                <a:lnTo>
                  <a:pt x="1433" y="327"/>
                </a:lnTo>
                <a:lnTo>
                  <a:pt x="1431" y="325"/>
                </a:lnTo>
                <a:lnTo>
                  <a:pt x="1431" y="321"/>
                </a:lnTo>
                <a:lnTo>
                  <a:pt x="1429" y="317"/>
                </a:lnTo>
                <a:lnTo>
                  <a:pt x="1429" y="317"/>
                </a:lnTo>
                <a:lnTo>
                  <a:pt x="1425" y="315"/>
                </a:lnTo>
                <a:lnTo>
                  <a:pt x="1421" y="313"/>
                </a:lnTo>
                <a:lnTo>
                  <a:pt x="1416" y="313"/>
                </a:lnTo>
                <a:lnTo>
                  <a:pt x="1410" y="313"/>
                </a:lnTo>
                <a:lnTo>
                  <a:pt x="1408" y="313"/>
                </a:lnTo>
                <a:lnTo>
                  <a:pt x="1406" y="315"/>
                </a:lnTo>
                <a:lnTo>
                  <a:pt x="1406" y="315"/>
                </a:lnTo>
                <a:lnTo>
                  <a:pt x="1400" y="317"/>
                </a:lnTo>
                <a:lnTo>
                  <a:pt x="1395" y="317"/>
                </a:lnTo>
                <a:lnTo>
                  <a:pt x="1391" y="319"/>
                </a:lnTo>
                <a:lnTo>
                  <a:pt x="1391" y="319"/>
                </a:lnTo>
                <a:lnTo>
                  <a:pt x="1393" y="321"/>
                </a:lnTo>
                <a:lnTo>
                  <a:pt x="1393" y="321"/>
                </a:lnTo>
                <a:lnTo>
                  <a:pt x="1389" y="321"/>
                </a:lnTo>
                <a:lnTo>
                  <a:pt x="1385" y="321"/>
                </a:lnTo>
                <a:lnTo>
                  <a:pt x="1383" y="323"/>
                </a:lnTo>
                <a:lnTo>
                  <a:pt x="1377" y="325"/>
                </a:lnTo>
                <a:lnTo>
                  <a:pt x="1370" y="331"/>
                </a:lnTo>
                <a:lnTo>
                  <a:pt x="1370" y="331"/>
                </a:lnTo>
                <a:lnTo>
                  <a:pt x="1375" y="333"/>
                </a:lnTo>
                <a:lnTo>
                  <a:pt x="1387" y="338"/>
                </a:lnTo>
                <a:lnTo>
                  <a:pt x="1387" y="340"/>
                </a:lnTo>
                <a:lnTo>
                  <a:pt x="1377" y="336"/>
                </a:lnTo>
                <a:lnTo>
                  <a:pt x="1372" y="336"/>
                </a:lnTo>
                <a:lnTo>
                  <a:pt x="1370" y="336"/>
                </a:lnTo>
                <a:lnTo>
                  <a:pt x="1370" y="336"/>
                </a:lnTo>
                <a:lnTo>
                  <a:pt x="1368" y="338"/>
                </a:lnTo>
                <a:lnTo>
                  <a:pt x="1368" y="338"/>
                </a:lnTo>
                <a:lnTo>
                  <a:pt x="1366" y="340"/>
                </a:lnTo>
                <a:lnTo>
                  <a:pt x="1366" y="342"/>
                </a:lnTo>
                <a:lnTo>
                  <a:pt x="1366" y="344"/>
                </a:lnTo>
                <a:lnTo>
                  <a:pt x="1368" y="344"/>
                </a:lnTo>
                <a:lnTo>
                  <a:pt x="1368" y="346"/>
                </a:lnTo>
                <a:lnTo>
                  <a:pt x="1368" y="346"/>
                </a:lnTo>
                <a:lnTo>
                  <a:pt x="1370" y="348"/>
                </a:lnTo>
                <a:lnTo>
                  <a:pt x="1370" y="348"/>
                </a:lnTo>
                <a:lnTo>
                  <a:pt x="1375" y="350"/>
                </a:lnTo>
                <a:lnTo>
                  <a:pt x="1375" y="350"/>
                </a:lnTo>
                <a:lnTo>
                  <a:pt x="1377" y="350"/>
                </a:lnTo>
                <a:lnTo>
                  <a:pt x="1379" y="350"/>
                </a:lnTo>
                <a:lnTo>
                  <a:pt x="1381" y="350"/>
                </a:lnTo>
                <a:lnTo>
                  <a:pt x="1381" y="350"/>
                </a:lnTo>
                <a:lnTo>
                  <a:pt x="1379" y="352"/>
                </a:lnTo>
                <a:lnTo>
                  <a:pt x="1379" y="352"/>
                </a:lnTo>
                <a:lnTo>
                  <a:pt x="1379" y="354"/>
                </a:lnTo>
                <a:lnTo>
                  <a:pt x="1381" y="354"/>
                </a:lnTo>
                <a:lnTo>
                  <a:pt x="1385" y="359"/>
                </a:lnTo>
                <a:lnTo>
                  <a:pt x="1387" y="359"/>
                </a:lnTo>
                <a:lnTo>
                  <a:pt x="1387" y="359"/>
                </a:lnTo>
                <a:lnTo>
                  <a:pt x="1385" y="359"/>
                </a:lnTo>
                <a:lnTo>
                  <a:pt x="1383" y="357"/>
                </a:lnTo>
                <a:lnTo>
                  <a:pt x="1377" y="354"/>
                </a:lnTo>
                <a:lnTo>
                  <a:pt x="1372" y="354"/>
                </a:lnTo>
                <a:lnTo>
                  <a:pt x="1370" y="354"/>
                </a:lnTo>
                <a:lnTo>
                  <a:pt x="1368" y="359"/>
                </a:lnTo>
                <a:lnTo>
                  <a:pt x="1366" y="359"/>
                </a:lnTo>
                <a:lnTo>
                  <a:pt x="1364" y="361"/>
                </a:lnTo>
                <a:lnTo>
                  <a:pt x="1364" y="361"/>
                </a:lnTo>
                <a:lnTo>
                  <a:pt x="1364" y="361"/>
                </a:lnTo>
                <a:lnTo>
                  <a:pt x="1368" y="365"/>
                </a:lnTo>
                <a:lnTo>
                  <a:pt x="1368" y="365"/>
                </a:lnTo>
                <a:lnTo>
                  <a:pt x="1370" y="367"/>
                </a:lnTo>
                <a:lnTo>
                  <a:pt x="1370" y="369"/>
                </a:lnTo>
                <a:lnTo>
                  <a:pt x="1372" y="369"/>
                </a:lnTo>
                <a:lnTo>
                  <a:pt x="1375" y="369"/>
                </a:lnTo>
                <a:lnTo>
                  <a:pt x="1377" y="369"/>
                </a:lnTo>
                <a:lnTo>
                  <a:pt x="1379" y="369"/>
                </a:lnTo>
                <a:lnTo>
                  <a:pt x="1381" y="371"/>
                </a:lnTo>
                <a:lnTo>
                  <a:pt x="1381" y="371"/>
                </a:lnTo>
                <a:lnTo>
                  <a:pt x="1381" y="373"/>
                </a:lnTo>
                <a:lnTo>
                  <a:pt x="1381" y="375"/>
                </a:lnTo>
                <a:lnTo>
                  <a:pt x="1381" y="378"/>
                </a:lnTo>
                <a:lnTo>
                  <a:pt x="1379" y="384"/>
                </a:lnTo>
                <a:lnTo>
                  <a:pt x="1379" y="386"/>
                </a:lnTo>
                <a:lnTo>
                  <a:pt x="1379" y="386"/>
                </a:lnTo>
                <a:lnTo>
                  <a:pt x="1377" y="386"/>
                </a:lnTo>
                <a:lnTo>
                  <a:pt x="1377" y="386"/>
                </a:lnTo>
                <a:lnTo>
                  <a:pt x="1375" y="384"/>
                </a:lnTo>
                <a:lnTo>
                  <a:pt x="1377" y="384"/>
                </a:lnTo>
                <a:lnTo>
                  <a:pt x="1377" y="384"/>
                </a:lnTo>
                <a:lnTo>
                  <a:pt x="1375" y="384"/>
                </a:lnTo>
                <a:lnTo>
                  <a:pt x="1366" y="384"/>
                </a:lnTo>
                <a:lnTo>
                  <a:pt x="1364" y="384"/>
                </a:lnTo>
                <a:lnTo>
                  <a:pt x="1360" y="386"/>
                </a:lnTo>
                <a:lnTo>
                  <a:pt x="1358" y="386"/>
                </a:lnTo>
                <a:lnTo>
                  <a:pt x="1354" y="388"/>
                </a:lnTo>
                <a:lnTo>
                  <a:pt x="1354" y="386"/>
                </a:lnTo>
                <a:lnTo>
                  <a:pt x="1356" y="386"/>
                </a:lnTo>
                <a:lnTo>
                  <a:pt x="1360" y="384"/>
                </a:lnTo>
                <a:lnTo>
                  <a:pt x="1362" y="382"/>
                </a:lnTo>
                <a:lnTo>
                  <a:pt x="1366" y="382"/>
                </a:lnTo>
                <a:lnTo>
                  <a:pt x="1370" y="382"/>
                </a:lnTo>
                <a:lnTo>
                  <a:pt x="1375" y="380"/>
                </a:lnTo>
                <a:lnTo>
                  <a:pt x="1377" y="378"/>
                </a:lnTo>
                <a:lnTo>
                  <a:pt x="1375" y="375"/>
                </a:lnTo>
                <a:lnTo>
                  <a:pt x="1372" y="373"/>
                </a:lnTo>
                <a:lnTo>
                  <a:pt x="1368" y="371"/>
                </a:lnTo>
                <a:lnTo>
                  <a:pt x="1366" y="369"/>
                </a:lnTo>
                <a:lnTo>
                  <a:pt x="1362" y="367"/>
                </a:lnTo>
                <a:lnTo>
                  <a:pt x="1358" y="363"/>
                </a:lnTo>
                <a:lnTo>
                  <a:pt x="1358" y="361"/>
                </a:lnTo>
                <a:lnTo>
                  <a:pt x="1358" y="357"/>
                </a:lnTo>
                <a:lnTo>
                  <a:pt x="1358" y="354"/>
                </a:lnTo>
                <a:lnTo>
                  <a:pt x="1358" y="352"/>
                </a:lnTo>
                <a:lnTo>
                  <a:pt x="1358" y="350"/>
                </a:lnTo>
                <a:lnTo>
                  <a:pt x="1358" y="348"/>
                </a:lnTo>
                <a:lnTo>
                  <a:pt x="1356" y="346"/>
                </a:lnTo>
                <a:lnTo>
                  <a:pt x="1354" y="342"/>
                </a:lnTo>
                <a:lnTo>
                  <a:pt x="1351" y="342"/>
                </a:lnTo>
                <a:lnTo>
                  <a:pt x="1351" y="340"/>
                </a:lnTo>
                <a:lnTo>
                  <a:pt x="1354" y="338"/>
                </a:lnTo>
                <a:lnTo>
                  <a:pt x="1354" y="336"/>
                </a:lnTo>
                <a:lnTo>
                  <a:pt x="1356" y="333"/>
                </a:lnTo>
                <a:lnTo>
                  <a:pt x="1360" y="327"/>
                </a:lnTo>
                <a:lnTo>
                  <a:pt x="1362" y="325"/>
                </a:lnTo>
                <a:lnTo>
                  <a:pt x="1366" y="321"/>
                </a:lnTo>
                <a:lnTo>
                  <a:pt x="1368" y="319"/>
                </a:lnTo>
                <a:lnTo>
                  <a:pt x="1372" y="317"/>
                </a:lnTo>
                <a:lnTo>
                  <a:pt x="1377" y="315"/>
                </a:lnTo>
                <a:lnTo>
                  <a:pt x="1377" y="313"/>
                </a:lnTo>
                <a:lnTo>
                  <a:pt x="1377" y="313"/>
                </a:lnTo>
                <a:lnTo>
                  <a:pt x="1377" y="313"/>
                </a:lnTo>
                <a:lnTo>
                  <a:pt x="1375" y="310"/>
                </a:lnTo>
                <a:lnTo>
                  <a:pt x="1362" y="310"/>
                </a:lnTo>
                <a:lnTo>
                  <a:pt x="1356" y="310"/>
                </a:lnTo>
                <a:lnTo>
                  <a:pt x="1351" y="310"/>
                </a:lnTo>
                <a:lnTo>
                  <a:pt x="1341" y="313"/>
                </a:lnTo>
                <a:lnTo>
                  <a:pt x="1337" y="313"/>
                </a:lnTo>
                <a:lnTo>
                  <a:pt x="1335" y="315"/>
                </a:lnTo>
                <a:lnTo>
                  <a:pt x="1331" y="317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5"/>
                </a:lnTo>
                <a:lnTo>
                  <a:pt x="1322" y="325"/>
                </a:lnTo>
                <a:lnTo>
                  <a:pt x="1318" y="327"/>
                </a:lnTo>
                <a:lnTo>
                  <a:pt x="1316" y="329"/>
                </a:lnTo>
                <a:lnTo>
                  <a:pt x="1316" y="331"/>
                </a:lnTo>
                <a:lnTo>
                  <a:pt x="1314" y="331"/>
                </a:lnTo>
                <a:lnTo>
                  <a:pt x="1314" y="333"/>
                </a:lnTo>
                <a:lnTo>
                  <a:pt x="1314" y="336"/>
                </a:lnTo>
                <a:lnTo>
                  <a:pt x="1314" y="338"/>
                </a:lnTo>
                <a:lnTo>
                  <a:pt x="1314" y="338"/>
                </a:lnTo>
                <a:lnTo>
                  <a:pt x="1310" y="342"/>
                </a:lnTo>
                <a:lnTo>
                  <a:pt x="1307" y="346"/>
                </a:lnTo>
                <a:lnTo>
                  <a:pt x="1307" y="348"/>
                </a:lnTo>
                <a:lnTo>
                  <a:pt x="1305" y="350"/>
                </a:lnTo>
                <a:lnTo>
                  <a:pt x="1305" y="350"/>
                </a:lnTo>
                <a:lnTo>
                  <a:pt x="1305" y="352"/>
                </a:lnTo>
                <a:lnTo>
                  <a:pt x="1305" y="354"/>
                </a:lnTo>
                <a:lnTo>
                  <a:pt x="1305" y="354"/>
                </a:lnTo>
                <a:lnTo>
                  <a:pt x="1307" y="357"/>
                </a:lnTo>
                <a:lnTo>
                  <a:pt x="1310" y="357"/>
                </a:lnTo>
                <a:lnTo>
                  <a:pt x="1310" y="357"/>
                </a:lnTo>
                <a:lnTo>
                  <a:pt x="1305" y="359"/>
                </a:lnTo>
                <a:lnTo>
                  <a:pt x="1303" y="361"/>
                </a:lnTo>
                <a:lnTo>
                  <a:pt x="1303" y="363"/>
                </a:lnTo>
                <a:lnTo>
                  <a:pt x="1303" y="365"/>
                </a:lnTo>
                <a:lnTo>
                  <a:pt x="1305" y="367"/>
                </a:lnTo>
                <a:lnTo>
                  <a:pt x="1305" y="371"/>
                </a:lnTo>
                <a:lnTo>
                  <a:pt x="1305" y="373"/>
                </a:lnTo>
                <a:lnTo>
                  <a:pt x="1307" y="375"/>
                </a:lnTo>
                <a:lnTo>
                  <a:pt x="1307" y="375"/>
                </a:lnTo>
                <a:lnTo>
                  <a:pt x="1312" y="378"/>
                </a:lnTo>
                <a:lnTo>
                  <a:pt x="1318" y="380"/>
                </a:lnTo>
                <a:lnTo>
                  <a:pt x="1324" y="380"/>
                </a:lnTo>
                <a:lnTo>
                  <a:pt x="1333" y="382"/>
                </a:lnTo>
                <a:lnTo>
                  <a:pt x="1335" y="382"/>
                </a:lnTo>
                <a:lnTo>
                  <a:pt x="1337" y="382"/>
                </a:lnTo>
                <a:lnTo>
                  <a:pt x="1339" y="384"/>
                </a:lnTo>
                <a:lnTo>
                  <a:pt x="1341" y="386"/>
                </a:lnTo>
                <a:lnTo>
                  <a:pt x="1345" y="386"/>
                </a:lnTo>
                <a:lnTo>
                  <a:pt x="1345" y="388"/>
                </a:lnTo>
                <a:lnTo>
                  <a:pt x="1339" y="388"/>
                </a:lnTo>
                <a:lnTo>
                  <a:pt x="1335" y="388"/>
                </a:lnTo>
                <a:lnTo>
                  <a:pt x="1333" y="388"/>
                </a:lnTo>
                <a:lnTo>
                  <a:pt x="1328" y="388"/>
                </a:lnTo>
                <a:lnTo>
                  <a:pt x="1326" y="386"/>
                </a:lnTo>
                <a:lnTo>
                  <a:pt x="1322" y="386"/>
                </a:lnTo>
                <a:lnTo>
                  <a:pt x="1318" y="386"/>
                </a:lnTo>
                <a:lnTo>
                  <a:pt x="1314" y="386"/>
                </a:lnTo>
                <a:lnTo>
                  <a:pt x="1312" y="386"/>
                </a:lnTo>
                <a:lnTo>
                  <a:pt x="1312" y="386"/>
                </a:lnTo>
                <a:lnTo>
                  <a:pt x="1314" y="388"/>
                </a:lnTo>
                <a:lnTo>
                  <a:pt x="1314" y="392"/>
                </a:lnTo>
                <a:lnTo>
                  <a:pt x="1316" y="392"/>
                </a:lnTo>
                <a:lnTo>
                  <a:pt x="1320" y="398"/>
                </a:lnTo>
                <a:lnTo>
                  <a:pt x="1322" y="401"/>
                </a:lnTo>
                <a:lnTo>
                  <a:pt x="1324" y="401"/>
                </a:lnTo>
                <a:lnTo>
                  <a:pt x="1326" y="401"/>
                </a:lnTo>
                <a:lnTo>
                  <a:pt x="1331" y="403"/>
                </a:lnTo>
                <a:lnTo>
                  <a:pt x="1335" y="407"/>
                </a:lnTo>
                <a:lnTo>
                  <a:pt x="1335" y="407"/>
                </a:lnTo>
                <a:lnTo>
                  <a:pt x="1337" y="407"/>
                </a:lnTo>
                <a:lnTo>
                  <a:pt x="1337" y="405"/>
                </a:lnTo>
                <a:lnTo>
                  <a:pt x="1339" y="405"/>
                </a:lnTo>
                <a:lnTo>
                  <a:pt x="1341" y="405"/>
                </a:lnTo>
                <a:lnTo>
                  <a:pt x="1343" y="405"/>
                </a:lnTo>
                <a:lnTo>
                  <a:pt x="1347" y="405"/>
                </a:lnTo>
                <a:lnTo>
                  <a:pt x="1347" y="405"/>
                </a:lnTo>
                <a:lnTo>
                  <a:pt x="1345" y="403"/>
                </a:lnTo>
                <a:lnTo>
                  <a:pt x="1345" y="403"/>
                </a:lnTo>
                <a:lnTo>
                  <a:pt x="1345" y="403"/>
                </a:lnTo>
                <a:lnTo>
                  <a:pt x="1349" y="403"/>
                </a:lnTo>
                <a:lnTo>
                  <a:pt x="1351" y="403"/>
                </a:lnTo>
                <a:lnTo>
                  <a:pt x="1354" y="403"/>
                </a:lnTo>
                <a:lnTo>
                  <a:pt x="1356" y="401"/>
                </a:lnTo>
                <a:lnTo>
                  <a:pt x="1356" y="401"/>
                </a:lnTo>
                <a:lnTo>
                  <a:pt x="1356" y="403"/>
                </a:lnTo>
                <a:lnTo>
                  <a:pt x="1354" y="405"/>
                </a:lnTo>
                <a:lnTo>
                  <a:pt x="1356" y="405"/>
                </a:lnTo>
                <a:lnTo>
                  <a:pt x="1356" y="409"/>
                </a:lnTo>
                <a:lnTo>
                  <a:pt x="1358" y="409"/>
                </a:lnTo>
                <a:lnTo>
                  <a:pt x="1360" y="411"/>
                </a:lnTo>
                <a:lnTo>
                  <a:pt x="1364" y="411"/>
                </a:lnTo>
                <a:lnTo>
                  <a:pt x="1370" y="409"/>
                </a:lnTo>
                <a:lnTo>
                  <a:pt x="1375" y="411"/>
                </a:lnTo>
                <a:lnTo>
                  <a:pt x="1377" y="411"/>
                </a:lnTo>
                <a:lnTo>
                  <a:pt x="1379" y="411"/>
                </a:lnTo>
                <a:lnTo>
                  <a:pt x="1379" y="411"/>
                </a:lnTo>
                <a:lnTo>
                  <a:pt x="1383" y="413"/>
                </a:lnTo>
                <a:lnTo>
                  <a:pt x="1393" y="413"/>
                </a:lnTo>
                <a:lnTo>
                  <a:pt x="1398" y="413"/>
                </a:lnTo>
                <a:lnTo>
                  <a:pt x="1404" y="413"/>
                </a:lnTo>
                <a:lnTo>
                  <a:pt x="1404" y="413"/>
                </a:lnTo>
                <a:lnTo>
                  <a:pt x="1406" y="413"/>
                </a:lnTo>
                <a:lnTo>
                  <a:pt x="1412" y="415"/>
                </a:lnTo>
                <a:lnTo>
                  <a:pt x="1416" y="417"/>
                </a:lnTo>
                <a:lnTo>
                  <a:pt x="1419" y="417"/>
                </a:lnTo>
                <a:lnTo>
                  <a:pt x="1421" y="415"/>
                </a:lnTo>
                <a:lnTo>
                  <a:pt x="1427" y="415"/>
                </a:lnTo>
                <a:lnTo>
                  <a:pt x="1435" y="419"/>
                </a:lnTo>
                <a:lnTo>
                  <a:pt x="1437" y="419"/>
                </a:lnTo>
                <a:lnTo>
                  <a:pt x="1437" y="417"/>
                </a:lnTo>
                <a:lnTo>
                  <a:pt x="1435" y="417"/>
                </a:lnTo>
                <a:lnTo>
                  <a:pt x="1433" y="415"/>
                </a:lnTo>
                <a:lnTo>
                  <a:pt x="1431" y="413"/>
                </a:lnTo>
                <a:lnTo>
                  <a:pt x="1429" y="413"/>
                </a:lnTo>
                <a:lnTo>
                  <a:pt x="1429" y="413"/>
                </a:lnTo>
                <a:lnTo>
                  <a:pt x="1427" y="411"/>
                </a:lnTo>
                <a:lnTo>
                  <a:pt x="1425" y="411"/>
                </a:lnTo>
                <a:lnTo>
                  <a:pt x="1427" y="409"/>
                </a:lnTo>
                <a:lnTo>
                  <a:pt x="1433" y="411"/>
                </a:lnTo>
                <a:lnTo>
                  <a:pt x="1437" y="411"/>
                </a:lnTo>
                <a:lnTo>
                  <a:pt x="1439" y="411"/>
                </a:lnTo>
                <a:lnTo>
                  <a:pt x="1444" y="413"/>
                </a:lnTo>
                <a:lnTo>
                  <a:pt x="1446" y="413"/>
                </a:lnTo>
                <a:lnTo>
                  <a:pt x="1446" y="413"/>
                </a:lnTo>
                <a:lnTo>
                  <a:pt x="1454" y="415"/>
                </a:lnTo>
                <a:lnTo>
                  <a:pt x="1456" y="415"/>
                </a:lnTo>
                <a:lnTo>
                  <a:pt x="1458" y="415"/>
                </a:lnTo>
                <a:lnTo>
                  <a:pt x="1463" y="415"/>
                </a:lnTo>
                <a:lnTo>
                  <a:pt x="1465" y="413"/>
                </a:lnTo>
                <a:lnTo>
                  <a:pt x="1467" y="413"/>
                </a:lnTo>
                <a:lnTo>
                  <a:pt x="1467" y="411"/>
                </a:lnTo>
                <a:lnTo>
                  <a:pt x="1467" y="411"/>
                </a:lnTo>
                <a:lnTo>
                  <a:pt x="1467" y="409"/>
                </a:lnTo>
                <a:lnTo>
                  <a:pt x="1465" y="407"/>
                </a:lnTo>
                <a:lnTo>
                  <a:pt x="1465" y="405"/>
                </a:lnTo>
                <a:lnTo>
                  <a:pt x="1463" y="405"/>
                </a:lnTo>
                <a:lnTo>
                  <a:pt x="1458" y="403"/>
                </a:lnTo>
                <a:lnTo>
                  <a:pt x="1458" y="403"/>
                </a:lnTo>
                <a:lnTo>
                  <a:pt x="1458" y="401"/>
                </a:lnTo>
                <a:lnTo>
                  <a:pt x="1458" y="401"/>
                </a:lnTo>
                <a:lnTo>
                  <a:pt x="1460" y="398"/>
                </a:lnTo>
                <a:lnTo>
                  <a:pt x="1460" y="398"/>
                </a:lnTo>
                <a:lnTo>
                  <a:pt x="1463" y="396"/>
                </a:lnTo>
                <a:lnTo>
                  <a:pt x="1463" y="398"/>
                </a:lnTo>
                <a:lnTo>
                  <a:pt x="1465" y="401"/>
                </a:lnTo>
                <a:lnTo>
                  <a:pt x="1465" y="401"/>
                </a:lnTo>
                <a:lnTo>
                  <a:pt x="1467" y="401"/>
                </a:lnTo>
                <a:lnTo>
                  <a:pt x="1469" y="405"/>
                </a:lnTo>
                <a:lnTo>
                  <a:pt x="1469" y="405"/>
                </a:lnTo>
                <a:lnTo>
                  <a:pt x="1471" y="405"/>
                </a:lnTo>
                <a:lnTo>
                  <a:pt x="1473" y="407"/>
                </a:lnTo>
                <a:lnTo>
                  <a:pt x="1475" y="407"/>
                </a:lnTo>
                <a:lnTo>
                  <a:pt x="1475" y="407"/>
                </a:lnTo>
                <a:lnTo>
                  <a:pt x="1479" y="407"/>
                </a:lnTo>
                <a:lnTo>
                  <a:pt x="1481" y="407"/>
                </a:lnTo>
                <a:lnTo>
                  <a:pt x="1481" y="409"/>
                </a:lnTo>
                <a:lnTo>
                  <a:pt x="1481" y="411"/>
                </a:lnTo>
                <a:lnTo>
                  <a:pt x="1483" y="413"/>
                </a:lnTo>
                <a:lnTo>
                  <a:pt x="1483" y="415"/>
                </a:lnTo>
                <a:lnTo>
                  <a:pt x="1483" y="417"/>
                </a:lnTo>
                <a:lnTo>
                  <a:pt x="1486" y="417"/>
                </a:lnTo>
                <a:lnTo>
                  <a:pt x="1490" y="417"/>
                </a:lnTo>
                <a:lnTo>
                  <a:pt x="1492" y="417"/>
                </a:lnTo>
                <a:lnTo>
                  <a:pt x="1492" y="417"/>
                </a:lnTo>
                <a:lnTo>
                  <a:pt x="1494" y="419"/>
                </a:lnTo>
                <a:lnTo>
                  <a:pt x="1494" y="419"/>
                </a:lnTo>
                <a:lnTo>
                  <a:pt x="1492" y="422"/>
                </a:lnTo>
                <a:lnTo>
                  <a:pt x="1490" y="422"/>
                </a:lnTo>
                <a:lnTo>
                  <a:pt x="1490" y="422"/>
                </a:lnTo>
                <a:lnTo>
                  <a:pt x="1492" y="422"/>
                </a:lnTo>
                <a:lnTo>
                  <a:pt x="1492" y="424"/>
                </a:lnTo>
                <a:lnTo>
                  <a:pt x="1494" y="424"/>
                </a:lnTo>
                <a:lnTo>
                  <a:pt x="1496" y="424"/>
                </a:lnTo>
                <a:lnTo>
                  <a:pt x="1496" y="424"/>
                </a:lnTo>
                <a:lnTo>
                  <a:pt x="1498" y="422"/>
                </a:lnTo>
                <a:lnTo>
                  <a:pt x="1500" y="422"/>
                </a:lnTo>
                <a:lnTo>
                  <a:pt x="1500" y="422"/>
                </a:lnTo>
                <a:lnTo>
                  <a:pt x="1502" y="422"/>
                </a:lnTo>
                <a:lnTo>
                  <a:pt x="1502" y="422"/>
                </a:lnTo>
                <a:lnTo>
                  <a:pt x="1500" y="422"/>
                </a:lnTo>
                <a:lnTo>
                  <a:pt x="1500" y="424"/>
                </a:lnTo>
                <a:lnTo>
                  <a:pt x="1498" y="424"/>
                </a:lnTo>
                <a:lnTo>
                  <a:pt x="1498" y="426"/>
                </a:lnTo>
                <a:lnTo>
                  <a:pt x="1500" y="426"/>
                </a:lnTo>
                <a:lnTo>
                  <a:pt x="1500" y="428"/>
                </a:lnTo>
                <a:lnTo>
                  <a:pt x="1502" y="428"/>
                </a:lnTo>
                <a:lnTo>
                  <a:pt x="1504" y="428"/>
                </a:lnTo>
                <a:lnTo>
                  <a:pt x="1507" y="428"/>
                </a:lnTo>
                <a:lnTo>
                  <a:pt x="1511" y="430"/>
                </a:lnTo>
                <a:lnTo>
                  <a:pt x="1511" y="430"/>
                </a:lnTo>
                <a:lnTo>
                  <a:pt x="1513" y="432"/>
                </a:lnTo>
                <a:lnTo>
                  <a:pt x="1511" y="434"/>
                </a:lnTo>
                <a:lnTo>
                  <a:pt x="1511" y="436"/>
                </a:lnTo>
                <a:lnTo>
                  <a:pt x="1509" y="436"/>
                </a:lnTo>
                <a:lnTo>
                  <a:pt x="1507" y="438"/>
                </a:lnTo>
                <a:lnTo>
                  <a:pt x="1504" y="438"/>
                </a:lnTo>
                <a:lnTo>
                  <a:pt x="1500" y="436"/>
                </a:lnTo>
                <a:lnTo>
                  <a:pt x="1500" y="438"/>
                </a:lnTo>
                <a:lnTo>
                  <a:pt x="1498" y="438"/>
                </a:lnTo>
                <a:lnTo>
                  <a:pt x="1498" y="438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5"/>
                </a:lnTo>
                <a:lnTo>
                  <a:pt x="1498" y="445"/>
                </a:lnTo>
                <a:lnTo>
                  <a:pt x="1498" y="447"/>
                </a:lnTo>
                <a:lnTo>
                  <a:pt x="1500" y="447"/>
                </a:lnTo>
                <a:lnTo>
                  <a:pt x="1502" y="445"/>
                </a:lnTo>
                <a:lnTo>
                  <a:pt x="1509" y="443"/>
                </a:lnTo>
                <a:lnTo>
                  <a:pt x="1513" y="440"/>
                </a:lnTo>
                <a:lnTo>
                  <a:pt x="1513" y="440"/>
                </a:lnTo>
                <a:lnTo>
                  <a:pt x="1515" y="438"/>
                </a:lnTo>
                <a:lnTo>
                  <a:pt x="1515" y="440"/>
                </a:lnTo>
                <a:lnTo>
                  <a:pt x="1519" y="440"/>
                </a:lnTo>
                <a:lnTo>
                  <a:pt x="1519" y="440"/>
                </a:lnTo>
                <a:lnTo>
                  <a:pt x="1521" y="438"/>
                </a:lnTo>
                <a:lnTo>
                  <a:pt x="1523" y="436"/>
                </a:lnTo>
                <a:lnTo>
                  <a:pt x="1523" y="436"/>
                </a:lnTo>
                <a:lnTo>
                  <a:pt x="1525" y="436"/>
                </a:lnTo>
                <a:lnTo>
                  <a:pt x="1525" y="438"/>
                </a:lnTo>
                <a:lnTo>
                  <a:pt x="1523" y="438"/>
                </a:lnTo>
                <a:lnTo>
                  <a:pt x="1521" y="438"/>
                </a:lnTo>
                <a:lnTo>
                  <a:pt x="1523" y="440"/>
                </a:lnTo>
                <a:lnTo>
                  <a:pt x="1523" y="440"/>
                </a:lnTo>
                <a:lnTo>
                  <a:pt x="1525" y="440"/>
                </a:lnTo>
                <a:lnTo>
                  <a:pt x="1525" y="440"/>
                </a:lnTo>
                <a:lnTo>
                  <a:pt x="1523" y="443"/>
                </a:lnTo>
                <a:lnTo>
                  <a:pt x="1523" y="443"/>
                </a:lnTo>
                <a:lnTo>
                  <a:pt x="1523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5"/>
                </a:lnTo>
                <a:lnTo>
                  <a:pt x="1525" y="445"/>
                </a:lnTo>
                <a:lnTo>
                  <a:pt x="1530" y="449"/>
                </a:lnTo>
                <a:lnTo>
                  <a:pt x="1530" y="449"/>
                </a:lnTo>
                <a:lnTo>
                  <a:pt x="1532" y="449"/>
                </a:lnTo>
                <a:lnTo>
                  <a:pt x="1534" y="451"/>
                </a:lnTo>
                <a:lnTo>
                  <a:pt x="1536" y="449"/>
                </a:lnTo>
                <a:lnTo>
                  <a:pt x="1536" y="449"/>
                </a:lnTo>
                <a:lnTo>
                  <a:pt x="1534" y="447"/>
                </a:lnTo>
                <a:lnTo>
                  <a:pt x="1534" y="445"/>
                </a:lnTo>
                <a:lnTo>
                  <a:pt x="1536" y="445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9"/>
                </a:lnTo>
                <a:lnTo>
                  <a:pt x="1538" y="449"/>
                </a:lnTo>
                <a:lnTo>
                  <a:pt x="1538" y="451"/>
                </a:lnTo>
                <a:lnTo>
                  <a:pt x="1538" y="451"/>
                </a:lnTo>
                <a:lnTo>
                  <a:pt x="1538" y="453"/>
                </a:lnTo>
                <a:lnTo>
                  <a:pt x="1538" y="455"/>
                </a:lnTo>
                <a:lnTo>
                  <a:pt x="1540" y="455"/>
                </a:lnTo>
                <a:lnTo>
                  <a:pt x="1540" y="455"/>
                </a:lnTo>
                <a:lnTo>
                  <a:pt x="1542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7"/>
                </a:lnTo>
                <a:lnTo>
                  <a:pt x="1548" y="461"/>
                </a:lnTo>
                <a:lnTo>
                  <a:pt x="1551" y="466"/>
                </a:lnTo>
                <a:lnTo>
                  <a:pt x="1555" y="468"/>
                </a:lnTo>
                <a:lnTo>
                  <a:pt x="1557" y="472"/>
                </a:lnTo>
                <a:lnTo>
                  <a:pt x="1559" y="480"/>
                </a:lnTo>
                <a:lnTo>
                  <a:pt x="1561" y="480"/>
                </a:lnTo>
                <a:lnTo>
                  <a:pt x="1561" y="480"/>
                </a:lnTo>
                <a:lnTo>
                  <a:pt x="1561" y="482"/>
                </a:lnTo>
                <a:lnTo>
                  <a:pt x="1559" y="484"/>
                </a:lnTo>
                <a:lnTo>
                  <a:pt x="1557" y="484"/>
                </a:lnTo>
                <a:lnTo>
                  <a:pt x="1555" y="487"/>
                </a:lnTo>
                <a:lnTo>
                  <a:pt x="1553" y="487"/>
                </a:lnTo>
                <a:lnTo>
                  <a:pt x="1551" y="491"/>
                </a:lnTo>
                <a:lnTo>
                  <a:pt x="1551" y="491"/>
                </a:lnTo>
                <a:lnTo>
                  <a:pt x="1551" y="493"/>
                </a:lnTo>
                <a:lnTo>
                  <a:pt x="1551" y="495"/>
                </a:lnTo>
                <a:lnTo>
                  <a:pt x="1546" y="495"/>
                </a:lnTo>
                <a:lnTo>
                  <a:pt x="1546" y="495"/>
                </a:lnTo>
                <a:lnTo>
                  <a:pt x="1544" y="497"/>
                </a:lnTo>
                <a:lnTo>
                  <a:pt x="1544" y="497"/>
                </a:lnTo>
                <a:lnTo>
                  <a:pt x="1542" y="499"/>
                </a:lnTo>
                <a:lnTo>
                  <a:pt x="1536" y="503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10"/>
                </a:lnTo>
                <a:lnTo>
                  <a:pt x="1532" y="512"/>
                </a:lnTo>
                <a:lnTo>
                  <a:pt x="1536" y="514"/>
                </a:lnTo>
                <a:lnTo>
                  <a:pt x="1538" y="516"/>
                </a:lnTo>
                <a:lnTo>
                  <a:pt x="1540" y="518"/>
                </a:lnTo>
                <a:lnTo>
                  <a:pt x="1540" y="520"/>
                </a:lnTo>
                <a:lnTo>
                  <a:pt x="1542" y="522"/>
                </a:lnTo>
                <a:lnTo>
                  <a:pt x="1542" y="524"/>
                </a:lnTo>
                <a:lnTo>
                  <a:pt x="1540" y="524"/>
                </a:lnTo>
                <a:lnTo>
                  <a:pt x="1538" y="522"/>
                </a:lnTo>
                <a:lnTo>
                  <a:pt x="1536" y="522"/>
                </a:lnTo>
                <a:lnTo>
                  <a:pt x="1534" y="524"/>
                </a:lnTo>
                <a:lnTo>
                  <a:pt x="1532" y="524"/>
                </a:lnTo>
                <a:lnTo>
                  <a:pt x="1530" y="526"/>
                </a:lnTo>
                <a:lnTo>
                  <a:pt x="1527" y="526"/>
                </a:lnTo>
                <a:lnTo>
                  <a:pt x="1527" y="526"/>
                </a:lnTo>
                <a:lnTo>
                  <a:pt x="1525" y="526"/>
                </a:lnTo>
                <a:lnTo>
                  <a:pt x="1523" y="526"/>
                </a:lnTo>
                <a:lnTo>
                  <a:pt x="1521" y="526"/>
                </a:lnTo>
                <a:lnTo>
                  <a:pt x="1521" y="526"/>
                </a:lnTo>
                <a:lnTo>
                  <a:pt x="1519" y="526"/>
                </a:lnTo>
                <a:lnTo>
                  <a:pt x="1519" y="528"/>
                </a:lnTo>
                <a:lnTo>
                  <a:pt x="1517" y="528"/>
                </a:lnTo>
                <a:lnTo>
                  <a:pt x="1511" y="528"/>
                </a:lnTo>
                <a:lnTo>
                  <a:pt x="1509" y="528"/>
                </a:lnTo>
                <a:lnTo>
                  <a:pt x="1511" y="528"/>
                </a:lnTo>
                <a:lnTo>
                  <a:pt x="1513" y="533"/>
                </a:lnTo>
                <a:lnTo>
                  <a:pt x="1515" y="533"/>
                </a:lnTo>
                <a:lnTo>
                  <a:pt x="1515" y="535"/>
                </a:lnTo>
                <a:lnTo>
                  <a:pt x="1517" y="535"/>
                </a:lnTo>
                <a:lnTo>
                  <a:pt x="1515" y="535"/>
                </a:lnTo>
                <a:lnTo>
                  <a:pt x="1515" y="537"/>
                </a:lnTo>
                <a:lnTo>
                  <a:pt x="1515" y="537"/>
                </a:lnTo>
                <a:lnTo>
                  <a:pt x="1515" y="539"/>
                </a:lnTo>
                <a:lnTo>
                  <a:pt x="1515" y="539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5" y="535"/>
                </a:lnTo>
                <a:lnTo>
                  <a:pt x="1513" y="535"/>
                </a:lnTo>
                <a:lnTo>
                  <a:pt x="1513" y="533"/>
                </a:lnTo>
                <a:lnTo>
                  <a:pt x="1509" y="531"/>
                </a:lnTo>
                <a:lnTo>
                  <a:pt x="1507" y="528"/>
                </a:lnTo>
                <a:lnTo>
                  <a:pt x="1500" y="526"/>
                </a:lnTo>
                <a:lnTo>
                  <a:pt x="1496" y="526"/>
                </a:lnTo>
                <a:lnTo>
                  <a:pt x="1492" y="524"/>
                </a:lnTo>
                <a:lnTo>
                  <a:pt x="1492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6" y="526"/>
                </a:lnTo>
                <a:lnTo>
                  <a:pt x="1486" y="526"/>
                </a:lnTo>
                <a:lnTo>
                  <a:pt x="1486" y="526"/>
                </a:lnTo>
                <a:lnTo>
                  <a:pt x="1488" y="531"/>
                </a:lnTo>
                <a:lnTo>
                  <a:pt x="1488" y="531"/>
                </a:lnTo>
                <a:lnTo>
                  <a:pt x="1486" y="531"/>
                </a:lnTo>
                <a:lnTo>
                  <a:pt x="1479" y="533"/>
                </a:lnTo>
                <a:lnTo>
                  <a:pt x="1477" y="535"/>
                </a:lnTo>
                <a:lnTo>
                  <a:pt x="1477" y="535"/>
                </a:lnTo>
                <a:lnTo>
                  <a:pt x="1477" y="537"/>
                </a:lnTo>
                <a:lnTo>
                  <a:pt x="1475" y="539"/>
                </a:lnTo>
                <a:lnTo>
                  <a:pt x="1475" y="541"/>
                </a:lnTo>
                <a:lnTo>
                  <a:pt x="1475" y="541"/>
                </a:lnTo>
                <a:lnTo>
                  <a:pt x="1475" y="543"/>
                </a:lnTo>
                <a:lnTo>
                  <a:pt x="1475" y="543"/>
                </a:lnTo>
                <a:lnTo>
                  <a:pt x="1477" y="547"/>
                </a:lnTo>
                <a:lnTo>
                  <a:pt x="1477" y="547"/>
                </a:lnTo>
                <a:lnTo>
                  <a:pt x="1481" y="549"/>
                </a:lnTo>
                <a:lnTo>
                  <a:pt x="1481" y="549"/>
                </a:lnTo>
                <a:lnTo>
                  <a:pt x="1483" y="549"/>
                </a:lnTo>
                <a:lnTo>
                  <a:pt x="1486" y="549"/>
                </a:lnTo>
                <a:lnTo>
                  <a:pt x="1486" y="552"/>
                </a:lnTo>
                <a:lnTo>
                  <a:pt x="1488" y="552"/>
                </a:lnTo>
                <a:lnTo>
                  <a:pt x="1490" y="552"/>
                </a:lnTo>
                <a:lnTo>
                  <a:pt x="1492" y="552"/>
                </a:lnTo>
                <a:lnTo>
                  <a:pt x="1494" y="554"/>
                </a:lnTo>
                <a:lnTo>
                  <a:pt x="1496" y="554"/>
                </a:lnTo>
                <a:lnTo>
                  <a:pt x="1498" y="552"/>
                </a:lnTo>
                <a:lnTo>
                  <a:pt x="1498" y="552"/>
                </a:lnTo>
                <a:lnTo>
                  <a:pt x="1500" y="552"/>
                </a:lnTo>
                <a:lnTo>
                  <a:pt x="1500" y="552"/>
                </a:lnTo>
                <a:lnTo>
                  <a:pt x="1504" y="549"/>
                </a:lnTo>
                <a:lnTo>
                  <a:pt x="1507" y="549"/>
                </a:lnTo>
                <a:lnTo>
                  <a:pt x="1509" y="549"/>
                </a:lnTo>
                <a:lnTo>
                  <a:pt x="1511" y="549"/>
                </a:lnTo>
                <a:lnTo>
                  <a:pt x="1511" y="545"/>
                </a:lnTo>
                <a:lnTo>
                  <a:pt x="1515" y="545"/>
                </a:lnTo>
                <a:lnTo>
                  <a:pt x="1517" y="547"/>
                </a:lnTo>
                <a:lnTo>
                  <a:pt x="1517" y="547"/>
                </a:lnTo>
                <a:lnTo>
                  <a:pt x="1521" y="547"/>
                </a:lnTo>
                <a:lnTo>
                  <a:pt x="1523" y="547"/>
                </a:lnTo>
                <a:lnTo>
                  <a:pt x="1525" y="547"/>
                </a:lnTo>
                <a:lnTo>
                  <a:pt x="1525" y="545"/>
                </a:lnTo>
                <a:lnTo>
                  <a:pt x="1525" y="543"/>
                </a:lnTo>
                <a:lnTo>
                  <a:pt x="1523" y="541"/>
                </a:lnTo>
                <a:lnTo>
                  <a:pt x="1523" y="541"/>
                </a:lnTo>
                <a:lnTo>
                  <a:pt x="1523" y="539"/>
                </a:lnTo>
                <a:lnTo>
                  <a:pt x="1523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7" y="539"/>
                </a:lnTo>
                <a:lnTo>
                  <a:pt x="1527" y="541"/>
                </a:lnTo>
                <a:lnTo>
                  <a:pt x="1527" y="541"/>
                </a:lnTo>
                <a:lnTo>
                  <a:pt x="1527" y="543"/>
                </a:lnTo>
                <a:lnTo>
                  <a:pt x="1530" y="543"/>
                </a:lnTo>
                <a:lnTo>
                  <a:pt x="1530" y="543"/>
                </a:lnTo>
                <a:lnTo>
                  <a:pt x="1532" y="543"/>
                </a:lnTo>
                <a:lnTo>
                  <a:pt x="1534" y="543"/>
                </a:lnTo>
                <a:lnTo>
                  <a:pt x="1534" y="547"/>
                </a:lnTo>
                <a:lnTo>
                  <a:pt x="1534" y="547"/>
                </a:lnTo>
                <a:lnTo>
                  <a:pt x="1534" y="549"/>
                </a:lnTo>
                <a:lnTo>
                  <a:pt x="1536" y="549"/>
                </a:lnTo>
                <a:lnTo>
                  <a:pt x="1536" y="547"/>
                </a:lnTo>
                <a:lnTo>
                  <a:pt x="1536" y="547"/>
                </a:lnTo>
                <a:lnTo>
                  <a:pt x="1538" y="545"/>
                </a:lnTo>
                <a:lnTo>
                  <a:pt x="1538" y="545"/>
                </a:lnTo>
                <a:lnTo>
                  <a:pt x="1538" y="545"/>
                </a:lnTo>
                <a:lnTo>
                  <a:pt x="1540" y="545"/>
                </a:lnTo>
                <a:lnTo>
                  <a:pt x="1540" y="545"/>
                </a:lnTo>
                <a:lnTo>
                  <a:pt x="1544" y="545"/>
                </a:lnTo>
                <a:lnTo>
                  <a:pt x="1546" y="545"/>
                </a:lnTo>
                <a:lnTo>
                  <a:pt x="1546" y="545"/>
                </a:lnTo>
                <a:lnTo>
                  <a:pt x="1544" y="549"/>
                </a:lnTo>
                <a:lnTo>
                  <a:pt x="1544" y="549"/>
                </a:lnTo>
                <a:lnTo>
                  <a:pt x="1544" y="549"/>
                </a:lnTo>
                <a:lnTo>
                  <a:pt x="1546" y="552"/>
                </a:lnTo>
                <a:lnTo>
                  <a:pt x="1548" y="552"/>
                </a:lnTo>
                <a:lnTo>
                  <a:pt x="1551" y="556"/>
                </a:lnTo>
                <a:lnTo>
                  <a:pt x="1555" y="558"/>
                </a:lnTo>
                <a:lnTo>
                  <a:pt x="1555" y="558"/>
                </a:lnTo>
                <a:lnTo>
                  <a:pt x="1555" y="558"/>
                </a:lnTo>
                <a:lnTo>
                  <a:pt x="1557" y="560"/>
                </a:lnTo>
                <a:lnTo>
                  <a:pt x="1557" y="562"/>
                </a:lnTo>
                <a:lnTo>
                  <a:pt x="1559" y="562"/>
                </a:lnTo>
                <a:lnTo>
                  <a:pt x="1561" y="560"/>
                </a:lnTo>
                <a:lnTo>
                  <a:pt x="1563" y="560"/>
                </a:lnTo>
                <a:lnTo>
                  <a:pt x="1563" y="560"/>
                </a:lnTo>
                <a:lnTo>
                  <a:pt x="1563" y="562"/>
                </a:lnTo>
                <a:lnTo>
                  <a:pt x="1561" y="562"/>
                </a:lnTo>
                <a:lnTo>
                  <a:pt x="1561" y="564"/>
                </a:lnTo>
                <a:lnTo>
                  <a:pt x="1561" y="564"/>
                </a:lnTo>
                <a:lnTo>
                  <a:pt x="1561" y="564"/>
                </a:lnTo>
                <a:lnTo>
                  <a:pt x="1567" y="564"/>
                </a:lnTo>
                <a:lnTo>
                  <a:pt x="1569" y="564"/>
                </a:lnTo>
                <a:lnTo>
                  <a:pt x="1569" y="566"/>
                </a:lnTo>
                <a:lnTo>
                  <a:pt x="1571" y="566"/>
                </a:lnTo>
                <a:lnTo>
                  <a:pt x="1571" y="568"/>
                </a:lnTo>
                <a:lnTo>
                  <a:pt x="1571" y="568"/>
                </a:lnTo>
                <a:lnTo>
                  <a:pt x="1574" y="568"/>
                </a:lnTo>
                <a:lnTo>
                  <a:pt x="1574" y="568"/>
                </a:lnTo>
                <a:lnTo>
                  <a:pt x="1571" y="568"/>
                </a:lnTo>
                <a:lnTo>
                  <a:pt x="1569" y="570"/>
                </a:lnTo>
                <a:lnTo>
                  <a:pt x="1569" y="570"/>
                </a:lnTo>
                <a:lnTo>
                  <a:pt x="1567" y="570"/>
                </a:lnTo>
                <a:lnTo>
                  <a:pt x="1565" y="570"/>
                </a:lnTo>
                <a:lnTo>
                  <a:pt x="1565" y="572"/>
                </a:lnTo>
                <a:lnTo>
                  <a:pt x="1567" y="572"/>
                </a:lnTo>
                <a:lnTo>
                  <a:pt x="1569" y="577"/>
                </a:lnTo>
                <a:lnTo>
                  <a:pt x="1571" y="579"/>
                </a:lnTo>
                <a:lnTo>
                  <a:pt x="1574" y="579"/>
                </a:lnTo>
                <a:lnTo>
                  <a:pt x="1576" y="581"/>
                </a:lnTo>
                <a:lnTo>
                  <a:pt x="1580" y="579"/>
                </a:lnTo>
                <a:lnTo>
                  <a:pt x="1580" y="579"/>
                </a:lnTo>
                <a:lnTo>
                  <a:pt x="1578" y="581"/>
                </a:lnTo>
                <a:lnTo>
                  <a:pt x="1578" y="581"/>
                </a:lnTo>
                <a:lnTo>
                  <a:pt x="1580" y="581"/>
                </a:lnTo>
                <a:lnTo>
                  <a:pt x="1582" y="583"/>
                </a:lnTo>
                <a:lnTo>
                  <a:pt x="1586" y="583"/>
                </a:lnTo>
                <a:lnTo>
                  <a:pt x="1588" y="585"/>
                </a:lnTo>
                <a:lnTo>
                  <a:pt x="1590" y="587"/>
                </a:lnTo>
                <a:lnTo>
                  <a:pt x="1592" y="587"/>
                </a:lnTo>
                <a:lnTo>
                  <a:pt x="1595" y="585"/>
                </a:lnTo>
                <a:lnTo>
                  <a:pt x="1597" y="585"/>
                </a:lnTo>
                <a:lnTo>
                  <a:pt x="1599" y="587"/>
                </a:lnTo>
                <a:lnTo>
                  <a:pt x="1601" y="587"/>
                </a:lnTo>
                <a:lnTo>
                  <a:pt x="1603" y="591"/>
                </a:lnTo>
                <a:lnTo>
                  <a:pt x="1607" y="593"/>
                </a:lnTo>
                <a:lnTo>
                  <a:pt x="1607" y="593"/>
                </a:lnTo>
                <a:lnTo>
                  <a:pt x="1611" y="596"/>
                </a:lnTo>
                <a:lnTo>
                  <a:pt x="1613" y="598"/>
                </a:lnTo>
                <a:lnTo>
                  <a:pt x="1615" y="598"/>
                </a:lnTo>
                <a:lnTo>
                  <a:pt x="1618" y="598"/>
                </a:lnTo>
                <a:lnTo>
                  <a:pt x="1630" y="600"/>
                </a:lnTo>
                <a:lnTo>
                  <a:pt x="1632" y="600"/>
                </a:lnTo>
                <a:lnTo>
                  <a:pt x="1632" y="602"/>
                </a:lnTo>
                <a:lnTo>
                  <a:pt x="1634" y="602"/>
                </a:lnTo>
                <a:lnTo>
                  <a:pt x="1641" y="604"/>
                </a:lnTo>
                <a:lnTo>
                  <a:pt x="1643" y="604"/>
                </a:lnTo>
                <a:lnTo>
                  <a:pt x="1645" y="606"/>
                </a:lnTo>
                <a:lnTo>
                  <a:pt x="1647" y="606"/>
                </a:lnTo>
                <a:lnTo>
                  <a:pt x="1647" y="606"/>
                </a:lnTo>
                <a:lnTo>
                  <a:pt x="1649" y="606"/>
                </a:lnTo>
                <a:lnTo>
                  <a:pt x="1651" y="606"/>
                </a:lnTo>
                <a:lnTo>
                  <a:pt x="1651" y="604"/>
                </a:lnTo>
                <a:lnTo>
                  <a:pt x="1649" y="602"/>
                </a:lnTo>
                <a:lnTo>
                  <a:pt x="1649" y="602"/>
                </a:lnTo>
                <a:lnTo>
                  <a:pt x="1651" y="600"/>
                </a:lnTo>
                <a:lnTo>
                  <a:pt x="1651" y="600"/>
                </a:lnTo>
                <a:lnTo>
                  <a:pt x="1651" y="598"/>
                </a:lnTo>
                <a:lnTo>
                  <a:pt x="1651" y="598"/>
                </a:lnTo>
                <a:lnTo>
                  <a:pt x="1651" y="598"/>
                </a:lnTo>
                <a:lnTo>
                  <a:pt x="1647" y="596"/>
                </a:lnTo>
                <a:lnTo>
                  <a:pt x="1647" y="596"/>
                </a:lnTo>
                <a:lnTo>
                  <a:pt x="1645" y="593"/>
                </a:lnTo>
                <a:lnTo>
                  <a:pt x="1645" y="591"/>
                </a:lnTo>
                <a:lnTo>
                  <a:pt x="1643" y="589"/>
                </a:lnTo>
                <a:lnTo>
                  <a:pt x="1641" y="589"/>
                </a:lnTo>
                <a:lnTo>
                  <a:pt x="1639" y="587"/>
                </a:lnTo>
                <a:lnTo>
                  <a:pt x="1636" y="587"/>
                </a:lnTo>
                <a:lnTo>
                  <a:pt x="1634" y="585"/>
                </a:lnTo>
                <a:lnTo>
                  <a:pt x="1632" y="585"/>
                </a:lnTo>
                <a:lnTo>
                  <a:pt x="1632" y="583"/>
                </a:lnTo>
                <a:lnTo>
                  <a:pt x="1630" y="583"/>
                </a:lnTo>
                <a:lnTo>
                  <a:pt x="1626" y="581"/>
                </a:lnTo>
                <a:lnTo>
                  <a:pt x="1626" y="581"/>
                </a:lnTo>
                <a:lnTo>
                  <a:pt x="1628" y="579"/>
                </a:lnTo>
                <a:lnTo>
                  <a:pt x="1628" y="579"/>
                </a:lnTo>
                <a:lnTo>
                  <a:pt x="1626" y="579"/>
                </a:lnTo>
                <a:lnTo>
                  <a:pt x="1624" y="579"/>
                </a:lnTo>
                <a:lnTo>
                  <a:pt x="1620" y="577"/>
                </a:lnTo>
                <a:lnTo>
                  <a:pt x="1620" y="577"/>
                </a:lnTo>
                <a:lnTo>
                  <a:pt x="1618" y="572"/>
                </a:lnTo>
                <a:lnTo>
                  <a:pt x="1615" y="570"/>
                </a:lnTo>
                <a:lnTo>
                  <a:pt x="1613" y="568"/>
                </a:lnTo>
                <a:lnTo>
                  <a:pt x="1611" y="568"/>
                </a:lnTo>
                <a:lnTo>
                  <a:pt x="1609" y="564"/>
                </a:lnTo>
                <a:lnTo>
                  <a:pt x="1609" y="564"/>
                </a:lnTo>
                <a:lnTo>
                  <a:pt x="1613" y="564"/>
                </a:lnTo>
                <a:lnTo>
                  <a:pt x="1615" y="564"/>
                </a:lnTo>
                <a:lnTo>
                  <a:pt x="1620" y="566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66"/>
                </a:lnTo>
                <a:lnTo>
                  <a:pt x="1624" y="564"/>
                </a:lnTo>
                <a:lnTo>
                  <a:pt x="1624" y="564"/>
                </a:lnTo>
                <a:lnTo>
                  <a:pt x="1626" y="566"/>
                </a:lnTo>
                <a:lnTo>
                  <a:pt x="1630" y="570"/>
                </a:lnTo>
                <a:lnTo>
                  <a:pt x="1632" y="572"/>
                </a:lnTo>
                <a:lnTo>
                  <a:pt x="1634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9" y="577"/>
                </a:lnTo>
                <a:lnTo>
                  <a:pt x="1639" y="577"/>
                </a:lnTo>
                <a:lnTo>
                  <a:pt x="1641" y="577"/>
                </a:lnTo>
                <a:lnTo>
                  <a:pt x="1641" y="579"/>
                </a:lnTo>
                <a:lnTo>
                  <a:pt x="1641" y="579"/>
                </a:lnTo>
                <a:lnTo>
                  <a:pt x="1641" y="579"/>
                </a:lnTo>
                <a:lnTo>
                  <a:pt x="1643" y="579"/>
                </a:lnTo>
                <a:lnTo>
                  <a:pt x="1643" y="579"/>
                </a:lnTo>
                <a:lnTo>
                  <a:pt x="1643" y="575"/>
                </a:lnTo>
                <a:lnTo>
                  <a:pt x="1643" y="575"/>
                </a:lnTo>
                <a:lnTo>
                  <a:pt x="1643" y="577"/>
                </a:lnTo>
                <a:lnTo>
                  <a:pt x="1645" y="579"/>
                </a:lnTo>
                <a:lnTo>
                  <a:pt x="1645" y="581"/>
                </a:lnTo>
                <a:lnTo>
                  <a:pt x="1647" y="581"/>
                </a:lnTo>
                <a:lnTo>
                  <a:pt x="1649" y="581"/>
                </a:lnTo>
                <a:lnTo>
                  <a:pt x="1649" y="581"/>
                </a:lnTo>
                <a:lnTo>
                  <a:pt x="1649" y="579"/>
                </a:lnTo>
                <a:lnTo>
                  <a:pt x="1647" y="579"/>
                </a:lnTo>
                <a:lnTo>
                  <a:pt x="1649" y="579"/>
                </a:lnTo>
                <a:lnTo>
                  <a:pt x="1651" y="581"/>
                </a:lnTo>
                <a:lnTo>
                  <a:pt x="1653" y="581"/>
                </a:lnTo>
                <a:lnTo>
                  <a:pt x="1653" y="583"/>
                </a:lnTo>
                <a:lnTo>
                  <a:pt x="1653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7" y="583"/>
                </a:lnTo>
                <a:lnTo>
                  <a:pt x="1659" y="585"/>
                </a:lnTo>
                <a:lnTo>
                  <a:pt x="1662" y="587"/>
                </a:lnTo>
                <a:lnTo>
                  <a:pt x="1664" y="589"/>
                </a:lnTo>
                <a:lnTo>
                  <a:pt x="1664" y="589"/>
                </a:lnTo>
                <a:lnTo>
                  <a:pt x="1666" y="589"/>
                </a:lnTo>
                <a:lnTo>
                  <a:pt x="1666" y="587"/>
                </a:lnTo>
                <a:lnTo>
                  <a:pt x="1664" y="583"/>
                </a:lnTo>
                <a:lnTo>
                  <a:pt x="1664" y="583"/>
                </a:lnTo>
                <a:lnTo>
                  <a:pt x="1668" y="583"/>
                </a:lnTo>
                <a:lnTo>
                  <a:pt x="1668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1"/>
                </a:lnTo>
                <a:lnTo>
                  <a:pt x="1668" y="579"/>
                </a:lnTo>
                <a:lnTo>
                  <a:pt x="1668" y="579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2"/>
                </a:lnTo>
                <a:lnTo>
                  <a:pt x="1666" y="570"/>
                </a:lnTo>
                <a:lnTo>
                  <a:pt x="1666" y="566"/>
                </a:lnTo>
                <a:lnTo>
                  <a:pt x="1664" y="566"/>
                </a:lnTo>
                <a:lnTo>
                  <a:pt x="1664" y="564"/>
                </a:lnTo>
                <a:lnTo>
                  <a:pt x="1664" y="564"/>
                </a:lnTo>
                <a:lnTo>
                  <a:pt x="1666" y="566"/>
                </a:lnTo>
                <a:lnTo>
                  <a:pt x="1668" y="568"/>
                </a:lnTo>
                <a:lnTo>
                  <a:pt x="1668" y="568"/>
                </a:lnTo>
                <a:lnTo>
                  <a:pt x="1670" y="575"/>
                </a:lnTo>
                <a:lnTo>
                  <a:pt x="1670" y="575"/>
                </a:lnTo>
                <a:lnTo>
                  <a:pt x="1672" y="575"/>
                </a:lnTo>
                <a:lnTo>
                  <a:pt x="1672" y="575"/>
                </a:lnTo>
                <a:lnTo>
                  <a:pt x="1674" y="572"/>
                </a:lnTo>
                <a:lnTo>
                  <a:pt x="1674" y="570"/>
                </a:lnTo>
                <a:lnTo>
                  <a:pt x="1672" y="568"/>
                </a:lnTo>
                <a:lnTo>
                  <a:pt x="1672" y="566"/>
                </a:lnTo>
                <a:lnTo>
                  <a:pt x="1674" y="566"/>
                </a:lnTo>
                <a:lnTo>
                  <a:pt x="1674" y="564"/>
                </a:lnTo>
                <a:lnTo>
                  <a:pt x="1674" y="562"/>
                </a:lnTo>
                <a:lnTo>
                  <a:pt x="1672" y="560"/>
                </a:lnTo>
                <a:lnTo>
                  <a:pt x="1672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58"/>
                </a:lnTo>
                <a:lnTo>
                  <a:pt x="1670" y="558"/>
                </a:lnTo>
                <a:lnTo>
                  <a:pt x="1670" y="558"/>
                </a:lnTo>
                <a:lnTo>
                  <a:pt x="1668" y="558"/>
                </a:lnTo>
                <a:lnTo>
                  <a:pt x="1666" y="558"/>
                </a:lnTo>
                <a:lnTo>
                  <a:pt x="1664" y="558"/>
                </a:lnTo>
                <a:lnTo>
                  <a:pt x="1664" y="558"/>
                </a:lnTo>
                <a:lnTo>
                  <a:pt x="1664" y="556"/>
                </a:lnTo>
                <a:lnTo>
                  <a:pt x="1664" y="556"/>
                </a:lnTo>
                <a:lnTo>
                  <a:pt x="1664" y="556"/>
                </a:lnTo>
                <a:lnTo>
                  <a:pt x="1662" y="554"/>
                </a:lnTo>
                <a:lnTo>
                  <a:pt x="1662" y="554"/>
                </a:lnTo>
                <a:lnTo>
                  <a:pt x="1657" y="552"/>
                </a:lnTo>
                <a:lnTo>
                  <a:pt x="1657" y="552"/>
                </a:lnTo>
                <a:lnTo>
                  <a:pt x="1659" y="552"/>
                </a:lnTo>
                <a:lnTo>
                  <a:pt x="1662" y="552"/>
                </a:lnTo>
                <a:lnTo>
                  <a:pt x="1664" y="552"/>
                </a:lnTo>
                <a:lnTo>
                  <a:pt x="1666" y="547"/>
                </a:lnTo>
                <a:lnTo>
                  <a:pt x="1664" y="547"/>
                </a:lnTo>
                <a:lnTo>
                  <a:pt x="1664" y="547"/>
                </a:lnTo>
                <a:lnTo>
                  <a:pt x="1659" y="547"/>
                </a:lnTo>
                <a:lnTo>
                  <a:pt x="1657" y="547"/>
                </a:lnTo>
                <a:lnTo>
                  <a:pt x="1659" y="545"/>
                </a:lnTo>
                <a:lnTo>
                  <a:pt x="1662" y="545"/>
                </a:lnTo>
                <a:lnTo>
                  <a:pt x="1662" y="543"/>
                </a:lnTo>
                <a:lnTo>
                  <a:pt x="1659" y="541"/>
                </a:lnTo>
                <a:lnTo>
                  <a:pt x="1659" y="541"/>
                </a:lnTo>
                <a:lnTo>
                  <a:pt x="1657" y="541"/>
                </a:lnTo>
                <a:lnTo>
                  <a:pt x="1657" y="541"/>
                </a:lnTo>
                <a:lnTo>
                  <a:pt x="1655" y="539"/>
                </a:lnTo>
                <a:lnTo>
                  <a:pt x="1653" y="537"/>
                </a:lnTo>
                <a:lnTo>
                  <a:pt x="1651" y="539"/>
                </a:lnTo>
                <a:lnTo>
                  <a:pt x="1649" y="539"/>
                </a:lnTo>
                <a:lnTo>
                  <a:pt x="1649" y="541"/>
                </a:lnTo>
                <a:lnTo>
                  <a:pt x="1649" y="541"/>
                </a:lnTo>
                <a:lnTo>
                  <a:pt x="1647" y="541"/>
                </a:lnTo>
                <a:lnTo>
                  <a:pt x="1647" y="541"/>
                </a:lnTo>
                <a:lnTo>
                  <a:pt x="1649" y="539"/>
                </a:lnTo>
                <a:lnTo>
                  <a:pt x="1649" y="539"/>
                </a:lnTo>
                <a:lnTo>
                  <a:pt x="1647" y="537"/>
                </a:lnTo>
                <a:lnTo>
                  <a:pt x="1645" y="535"/>
                </a:lnTo>
                <a:lnTo>
                  <a:pt x="1643" y="535"/>
                </a:lnTo>
                <a:lnTo>
                  <a:pt x="1643" y="535"/>
                </a:lnTo>
                <a:lnTo>
                  <a:pt x="1643" y="539"/>
                </a:lnTo>
                <a:lnTo>
                  <a:pt x="1641" y="539"/>
                </a:lnTo>
                <a:lnTo>
                  <a:pt x="1641" y="539"/>
                </a:lnTo>
                <a:lnTo>
                  <a:pt x="1641" y="535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6" y="533"/>
                </a:lnTo>
                <a:lnTo>
                  <a:pt x="1636" y="533"/>
                </a:lnTo>
                <a:lnTo>
                  <a:pt x="1636" y="531"/>
                </a:lnTo>
                <a:lnTo>
                  <a:pt x="1636" y="528"/>
                </a:lnTo>
                <a:lnTo>
                  <a:pt x="1634" y="528"/>
                </a:lnTo>
                <a:lnTo>
                  <a:pt x="1632" y="526"/>
                </a:lnTo>
                <a:lnTo>
                  <a:pt x="1632" y="526"/>
                </a:lnTo>
                <a:lnTo>
                  <a:pt x="1632" y="526"/>
                </a:lnTo>
                <a:lnTo>
                  <a:pt x="1634" y="524"/>
                </a:lnTo>
                <a:lnTo>
                  <a:pt x="1634" y="524"/>
                </a:lnTo>
                <a:lnTo>
                  <a:pt x="1632" y="524"/>
                </a:lnTo>
                <a:lnTo>
                  <a:pt x="1632" y="522"/>
                </a:lnTo>
                <a:lnTo>
                  <a:pt x="1632" y="522"/>
                </a:lnTo>
                <a:lnTo>
                  <a:pt x="1632" y="522"/>
                </a:lnTo>
                <a:lnTo>
                  <a:pt x="1630" y="520"/>
                </a:lnTo>
                <a:lnTo>
                  <a:pt x="1628" y="520"/>
                </a:lnTo>
                <a:lnTo>
                  <a:pt x="1628" y="520"/>
                </a:lnTo>
                <a:lnTo>
                  <a:pt x="1626" y="520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0"/>
                </a:lnTo>
                <a:lnTo>
                  <a:pt x="1624" y="516"/>
                </a:lnTo>
                <a:lnTo>
                  <a:pt x="1624" y="516"/>
                </a:lnTo>
                <a:lnTo>
                  <a:pt x="1624" y="516"/>
                </a:lnTo>
                <a:lnTo>
                  <a:pt x="1622" y="516"/>
                </a:lnTo>
                <a:lnTo>
                  <a:pt x="1620" y="514"/>
                </a:lnTo>
                <a:lnTo>
                  <a:pt x="1620" y="514"/>
                </a:lnTo>
                <a:lnTo>
                  <a:pt x="1620" y="512"/>
                </a:lnTo>
                <a:lnTo>
                  <a:pt x="1620" y="510"/>
                </a:lnTo>
                <a:lnTo>
                  <a:pt x="1620" y="510"/>
                </a:lnTo>
                <a:lnTo>
                  <a:pt x="1615" y="508"/>
                </a:lnTo>
                <a:lnTo>
                  <a:pt x="1613" y="508"/>
                </a:lnTo>
                <a:lnTo>
                  <a:pt x="1611" y="508"/>
                </a:lnTo>
                <a:lnTo>
                  <a:pt x="1611" y="508"/>
                </a:lnTo>
                <a:lnTo>
                  <a:pt x="1615" y="505"/>
                </a:lnTo>
                <a:lnTo>
                  <a:pt x="1615" y="505"/>
                </a:lnTo>
                <a:lnTo>
                  <a:pt x="1620" y="508"/>
                </a:lnTo>
                <a:lnTo>
                  <a:pt x="1624" y="512"/>
                </a:lnTo>
                <a:lnTo>
                  <a:pt x="1626" y="512"/>
                </a:lnTo>
                <a:lnTo>
                  <a:pt x="1628" y="514"/>
                </a:lnTo>
                <a:lnTo>
                  <a:pt x="1632" y="514"/>
                </a:lnTo>
                <a:lnTo>
                  <a:pt x="1632" y="514"/>
                </a:lnTo>
                <a:lnTo>
                  <a:pt x="1632" y="512"/>
                </a:lnTo>
                <a:lnTo>
                  <a:pt x="1634" y="512"/>
                </a:lnTo>
                <a:lnTo>
                  <a:pt x="1632" y="510"/>
                </a:lnTo>
                <a:lnTo>
                  <a:pt x="1630" y="508"/>
                </a:lnTo>
                <a:lnTo>
                  <a:pt x="1626" y="505"/>
                </a:lnTo>
                <a:lnTo>
                  <a:pt x="1626" y="503"/>
                </a:lnTo>
                <a:lnTo>
                  <a:pt x="1624" y="501"/>
                </a:lnTo>
                <a:lnTo>
                  <a:pt x="1624" y="499"/>
                </a:lnTo>
                <a:lnTo>
                  <a:pt x="1626" y="501"/>
                </a:lnTo>
                <a:lnTo>
                  <a:pt x="1628" y="501"/>
                </a:lnTo>
                <a:lnTo>
                  <a:pt x="1632" y="503"/>
                </a:lnTo>
                <a:lnTo>
                  <a:pt x="1632" y="503"/>
                </a:lnTo>
                <a:lnTo>
                  <a:pt x="1634" y="503"/>
                </a:lnTo>
                <a:lnTo>
                  <a:pt x="1634" y="503"/>
                </a:lnTo>
                <a:lnTo>
                  <a:pt x="1634" y="501"/>
                </a:lnTo>
                <a:lnTo>
                  <a:pt x="1632" y="499"/>
                </a:lnTo>
                <a:lnTo>
                  <a:pt x="1632" y="497"/>
                </a:lnTo>
                <a:lnTo>
                  <a:pt x="1634" y="499"/>
                </a:lnTo>
                <a:lnTo>
                  <a:pt x="1636" y="499"/>
                </a:lnTo>
                <a:lnTo>
                  <a:pt x="1639" y="499"/>
                </a:lnTo>
                <a:lnTo>
                  <a:pt x="1639" y="497"/>
                </a:lnTo>
                <a:lnTo>
                  <a:pt x="1636" y="497"/>
                </a:lnTo>
                <a:lnTo>
                  <a:pt x="1636" y="497"/>
                </a:lnTo>
                <a:lnTo>
                  <a:pt x="1639" y="497"/>
                </a:lnTo>
                <a:lnTo>
                  <a:pt x="1641" y="499"/>
                </a:lnTo>
                <a:lnTo>
                  <a:pt x="1641" y="499"/>
                </a:lnTo>
                <a:lnTo>
                  <a:pt x="1641" y="501"/>
                </a:lnTo>
                <a:lnTo>
                  <a:pt x="1645" y="505"/>
                </a:lnTo>
                <a:lnTo>
                  <a:pt x="1645" y="505"/>
                </a:lnTo>
                <a:lnTo>
                  <a:pt x="1647" y="505"/>
                </a:lnTo>
                <a:lnTo>
                  <a:pt x="1649" y="508"/>
                </a:lnTo>
                <a:lnTo>
                  <a:pt x="1651" y="508"/>
                </a:lnTo>
                <a:lnTo>
                  <a:pt x="1653" y="508"/>
                </a:lnTo>
                <a:lnTo>
                  <a:pt x="1653" y="508"/>
                </a:lnTo>
                <a:lnTo>
                  <a:pt x="1655" y="508"/>
                </a:lnTo>
                <a:lnTo>
                  <a:pt x="1655" y="508"/>
                </a:lnTo>
                <a:lnTo>
                  <a:pt x="1657" y="508"/>
                </a:lnTo>
                <a:lnTo>
                  <a:pt x="1653" y="510"/>
                </a:lnTo>
                <a:lnTo>
                  <a:pt x="1653" y="512"/>
                </a:lnTo>
                <a:lnTo>
                  <a:pt x="1653" y="512"/>
                </a:lnTo>
                <a:lnTo>
                  <a:pt x="1657" y="512"/>
                </a:lnTo>
                <a:lnTo>
                  <a:pt x="1659" y="512"/>
                </a:lnTo>
                <a:lnTo>
                  <a:pt x="1662" y="512"/>
                </a:lnTo>
                <a:lnTo>
                  <a:pt x="1666" y="510"/>
                </a:lnTo>
                <a:lnTo>
                  <a:pt x="1668" y="508"/>
                </a:lnTo>
                <a:lnTo>
                  <a:pt x="1670" y="505"/>
                </a:lnTo>
                <a:lnTo>
                  <a:pt x="1672" y="505"/>
                </a:lnTo>
                <a:lnTo>
                  <a:pt x="1674" y="503"/>
                </a:lnTo>
                <a:lnTo>
                  <a:pt x="1674" y="503"/>
                </a:lnTo>
                <a:lnTo>
                  <a:pt x="1672" y="505"/>
                </a:lnTo>
                <a:lnTo>
                  <a:pt x="1670" y="508"/>
                </a:lnTo>
                <a:lnTo>
                  <a:pt x="1670" y="510"/>
                </a:lnTo>
                <a:lnTo>
                  <a:pt x="1668" y="512"/>
                </a:lnTo>
                <a:lnTo>
                  <a:pt x="1666" y="512"/>
                </a:lnTo>
                <a:lnTo>
                  <a:pt x="1664" y="514"/>
                </a:lnTo>
                <a:lnTo>
                  <a:pt x="1662" y="514"/>
                </a:lnTo>
                <a:lnTo>
                  <a:pt x="1662" y="516"/>
                </a:lnTo>
                <a:lnTo>
                  <a:pt x="1659" y="518"/>
                </a:lnTo>
                <a:lnTo>
                  <a:pt x="1662" y="518"/>
                </a:lnTo>
                <a:lnTo>
                  <a:pt x="1662" y="518"/>
                </a:lnTo>
                <a:lnTo>
                  <a:pt x="1662" y="520"/>
                </a:lnTo>
                <a:lnTo>
                  <a:pt x="1664" y="522"/>
                </a:lnTo>
                <a:lnTo>
                  <a:pt x="1664" y="522"/>
                </a:lnTo>
                <a:lnTo>
                  <a:pt x="1664" y="524"/>
                </a:lnTo>
                <a:lnTo>
                  <a:pt x="1666" y="526"/>
                </a:lnTo>
                <a:lnTo>
                  <a:pt x="1668" y="528"/>
                </a:lnTo>
                <a:lnTo>
                  <a:pt x="1670" y="531"/>
                </a:lnTo>
                <a:lnTo>
                  <a:pt x="1670" y="531"/>
                </a:lnTo>
                <a:lnTo>
                  <a:pt x="1672" y="533"/>
                </a:lnTo>
                <a:lnTo>
                  <a:pt x="1674" y="528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8"/>
                </a:lnTo>
                <a:lnTo>
                  <a:pt x="1676" y="531"/>
                </a:lnTo>
                <a:lnTo>
                  <a:pt x="1676" y="533"/>
                </a:lnTo>
                <a:lnTo>
                  <a:pt x="1678" y="533"/>
                </a:lnTo>
                <a:lnTo>
                  <a:pt x="1680" y="533"/>
                </a:lnTo>
                <a:lnTo>
                  <a:pt x="1680" y="533"/>
                </a:lnTo>
                <a:lnTo>
                  <a:pt x="1683" y="533"/>
                </a:lnTo>
                <a:lnTo>
                  <a:pt x="1683" y="533"/>
                </a:lnTo>
                <a:lnTo>
                  <a:pt x="1683" y="535"/>
                </a:lnTo>
                <a:lnTo>
                  <a:pt x="1685" y="535"/>
                </a:lnTo>
                <a:lnTo>
                  <a:pt x="1687" y="537"/>
                </a:lnTo>
                <a:lnTo>
                  <a:pt x="1689" y="535"/>
                </a:lnTo>
                <a:lnTo>
                  <a:pt x="1689" y="533"/>
                </a:lnTo>
                <a:lnTo>
                  <a:pt x="1689" y="531"/>
                </a:lnTo>
                <a:lnTo>
                  <a:pt x="1689" y="522"/>
                </a:lnTo>
                <a:lnTo>
                  <a:pt x="1691" y="520"/>
                </a:lnTo>
                <a:lnTo>
                  <a:pt x="1687" y="520"/>
                </a:lnTo>
                <a:lnTo>
                  <a:pt x="1685" y="520"/>
                </a:lnTo>
                <a:lnTo>
                  <a:pt x="1685" y="520"/>
                </a:lnTo>
                <a:lnTo>
                  <a:pt x="1689" y="518"/>
                </a:lnTo>
                <a:lnTo>
                  <a:pt x="1689" y="518"/>
                </a:lnTo>
                <a:lnTo>
                  <a:pt x="1689" y="516"/>
                </a:lnTo>
                <a:lnTo>
                  <a:pt x="1689" y="516"/>
                </a:lnTo>
                <a:lnTo>
                  <a:pt x="1691" y="518"/>
                </a:lnTo>
                <a:lnTo>
                  <a:pt x="1693" y="520"/>
                </a:lnTo>
                <a:lnTo>
                  <a:pt x="1695" y="520"/>
                </a:lnTo>
                <a:lnTo>
                  <a:pt x="1697" y="520"/>
                </a:lnTo>
                <a:lnTo>
                  <a:pt x="1699" y="520"/>
                </a:lnTo>
                <a:lnTo>
                  <a:pt x="1699" y="520"/>
                </a:lnTo>
                <a:lnTo>
                  <a:pt x="1701" y="518"/>
                </a:lnTo>
                <a:lnTo>
                  <a:pt x="1703" y="516"/>
                </a:lnTo>
                <a:lnTo>
                  <a:pt x="1703" y="516"/>
                </a:lnTo>
                <a:lnTo>
                  <a:pt x="1703" y="514"/>
                </a:lnTo>
                <a:lnTo>
                  <a:pt x="1703" y="514"/>
                </a:lnTo>
                <a:lnTo>
                  <a:pt x="1703" y="514"/>
                </a:lnTo>
                <a:lnTo>
                  <a:pt x="1701" y="512"/>
                </a:lnTo>
                <a:lnTo>
                  <a:pt x="1701" y="512"/>
                </a:lnTo>
                <a:lnTo>
                  <a:pt x="1701" y="512"/>
                </a:lnTo>
                <a:lnTo>
                  <a:pt x="1703" y="512"/>
                </a:lnTo>
                <a:lnTo>
                  <a:pt x="1706" y="512"/>
                </a:lnTo>
                <a:lnTo>
                  <a:pt x="1708" y="512"/>
                </a:lnTo>
                <a:lnTo>
                  <a:pt x="1710" y="512"/>
                </a:lnTo>
                <a:lnTo>
                  <a:pt x="1710" y="510"/>
                </a:lnTo>
                <a:lnTo>
                  <a:pt x="1706" y="508"/>
                </a:lnTo>
                <a:lnTo>
                  <a:pt x="1701" y="505"/>
                </a:lnTo>
                <a:lnTo>
                  <a:pt x="1701" y="505"/>
                </a:lnTo>
                <a:lnTo>
                  <a:pt x="1703" y="505"/>
                </a:lnTo>
                <a:lnTo>
                  <a:pt x="1703" y="503"/>
                </a:lnTo>
                <a:lnTo>
                  <a:pt x="1701" y="501"/>
                </a:lnTo>
                <a:lnTo>
                  <a:pt x="1701" y="501"/>
                </a:lnTo>
                <a:lnTo>
                  <a:pt x="1703" y="501"/>
                </a:lnTo>
                <a:lnTo>
                  <a:pt x="1706" y="501"/>
                </a:lnTo>
                <a:lnTo>
                  <a:pt x="1708" y="503"/>
                </a:lnTo>
                <a:lnTo>
                  <a:pt x="1710" y="503"/>
                </a:lnTo>
                <a:lnTo>
                  <a:pt x="1712" y="503"/>
                </a:lnTo>
                <a:lnTo>
                  <a:pt x="1716" y="503"/>
                </a:lnTo>
                <a:lnTo>
                  <a:pt x="1716" y="501"/>
                </a:lnTo>
                <a:lnTo>
                  <a:pt x="1714" y="499"/>
                </a:lnTo>
                <a:lnTo>
                  <a:pt x="1708" y="497"/>
                </a:lnTo>
                <a:lnTo>
                  <a:pt x="1708" y="497"/>
                </a:lnTo>
                <a:lnTo>
                  <a:pt x="1710" y="495"/>
                </a:lnTo>
                <a:lnTo>
                  <a:pt x="1712" y="495"/>
                </a:lnTo>
                <a:lnTo>
                  <a:pt x="1714" y="497"/>
                </a:lnTo>
                <a:lnTo>
                  <a:pt x="1716" y="499"/>
                </a:lnTo>
                <a:lnTo>
                  <a:pt x="1718" y="497"/>
                </a:lnTo>
                <a:lnTo>
                  <a:pt x="1720" y="497"/>
                </a:lnTo>
                <a:lnTo>
                  <a:pt x="1720" y="497"/>
                </a:lnTo>
                <a:lnTo>
                  <a:pt x="1718" y="495"/>
                </a:lnTo>
                <a:lnTo>
                  <a:pt x="1716" y="493"/>
                </a:lnTo>
                <a:lnTo>
                  <a:pt x="1712" y="489"/>
                </a:lnTo>
                <a:lnTo>
                  <a:pt x="1710" y="487"/>
                </a:lnTo>
                <a:lnTo>
                  <a:pt x="1708" y="487"/>
                </a:lnTo>
                <a:lnTo>
                  <a:pt x="1703" y="491"/>
                </a:lnTo>
                <a:lnTo>
                  <a:pt x="1701" y="489"/>
                </a:lnTo>
                <a:lnTo>
                  <a:pt x="1699" y="489"/>
                </a:lnTo>
                <a:lnTo>
                  <a:pt x="1699" y="489"/>
                </a:lnTo>
                <a:lnTo>
                  <a:pt x="1697" y="489"/>
                </a:lnTo>
                <a:lnTo>
                  <a:pt x="1695" y="489"/>
                </a:lnTo>
                <a:lnTo>
                  <a:pt x="1693" y="489"/>
                </a:lnTo>
                <a:lnTo>
                  <a:pt x="1689" y="491"/>
                </a:lnTo>
                <a:lnTo>
                  <a:pt x="1687" y="493"/>
                </a:lnTo>
                <a:lnTo>
                  <a:pt x="1685" y="493"/>
                </a:lnTo>
                <a:lnTo>
                  <a:pt x="1691" y="489"/>
                </a:lnTo>
                <a:lnTo>
                  <a:pt x="1691" y="487"/>
                </a:lnTo>
                <a:lnTo>
                  <a:pt x="1691" y="487"/>
                </a:lnTo>
                <a:lnTo>
                  <a:pt x="1693" y="484"/>
                </a:lnTo>
                <a:lnTo>
                  <a:pt x="1693" y="482"/>
                </a:lnTo>
                <a:lnTo>
                  <a:pt x="1695" y="482"/>
                </a:lnTo>
                <a:lnTo>
                  <a:pt x="1691" y="480"/>
                </a:lnTo>
                <a:lnTo>
                  <a:pt x="1687" y="478"/>
                </a:lnTo>
                <a:lnTo>
                  <a:pt x="1687" y="478"/>
                </a:lnTo>
                <a:lnTo>
                  <a:pt x="1685" y="480"/>
                </a:lnTo>
                <a:lnTo>
                  <a:pt x="1683" y="480"/>
                </a:lnTo>
                <a:lnTo>
                  <a:pt x="1683" y="480"/>
                </a:lnTo>
                <a:lnTo>
                  <a:pt x="1680" y="480"/>
                </a:lnTo>
                <a:lnTo>
                  <a:pt x="1678" y="482"/>
                </a:lnTo>
                <a:lnTo>
                  <a:pt x="1676" y="482"/>
                </a:lnTo>
                <a:lnTo>
                  <a:pt x="1674" y="480"/>
                </a:lnTo>
                <a:lnTo>
                  <a:pt x="1672" y="480"/>
                </a:lnTo>
                <a:lnTo>
                  <a:pt x="1670" y="478"/>
                </a:lnTo>
                <a:lnTo>
                  <a:pt x="1672" y="478"/>
                </a:lnTo>
                <a:lnTo>
                  <a:pt x="1674" y="480"/>
                </a:lnTo>
                <a:lnTo>
                  <a:pt x="1676" y="478"/>
                </a:lnTo>
                <a:lnTo>
                  <a:pt x="1680" y="478"/>
                </a:lnTo>
                <a:lnTo>
                  <a:pt x="1680" y="476"/>
                </a:lnTo>
                <a:lnTo>
                  <a:pt x="1683" y="474"/>
                </a:lnTo>
                <a:lnTo>
                  <a:pt x="1680" y="472"/>
                </a:lnTo>
                <a:lnTo>
                  <a:pt x="1678" y="472"/>
                </a:lnTo>
                <a:lnTo>
                  <a:pt x="1674" y="470"/>
                </a:lnTo>
                <a:lnTo>
                  <a:pt x="1672" y="468"/>
                </a:lnTo>
                <a:lnTo>
                  <a:pt x="1672" y="468"/>
                </a:lnTo>
                <a:lnTo>
                  <a:pt x="1668" y="468"/>
                </a:lnTo>
                <a:lnTo>
                  <a:pt x="1666" y="468"/>
                </a:lnTo>
                <a:lnTo>
                  <a:pt x="1666" y="468"/>
                </a:lnTo>
                <a:lnTo>
                  <a:pt x="1666" y="466"/>
                </a:lnTo>
                <a:lnTo>
                  <a:pt x="1666" y="466"/>
                </a:lnTo>
                <a:lnTo>
                  <a:pt x="1668" y="463"/>
                </a:lnTo>
                <a:lnTo>
                  <a:pt x="1668" y="463"/>
                </a:lnTo>
                <a:lnTo>
                  <a:pt x="1668" y="461"/>
                </a:lnTo>
                <a:lnTo>
                  <a:pt x="1666" y="461"/>
                </a:lnTo>
                <a:lnTo>
                  <a:pt x="1666" y="463"/>
                </a:lnTo>
                <a:lnTo>
                  <a:pt x="1662" y="466"/>
                </a:lnTo>
                <a:lnTo>
                  <a:pt x="1659" y="466"/>
                </a:lnTo>
                <a:lnTo>
                  <a:pt x="1659" y="468"/>
                </a:lnTo>
                <a:lnTo>
                  <a:pt x="1659" y="470"/>
                </a:lnTo>
                <a:lnTo>
                  <a:pt x="1659" y="472"/>
                </a:lnTo>
                <a:lnTo>
                  <a:pt x="1659" y="472"/>
                </a:lnTo>
                <a:lnTo>
                  <a:pt x="1657" y="470"/>
                </a:lnTo>
                <a:lnTo>
                  <a:pt x="1657" y="468"/>
                </a:lnTo>
                <a:lnTo>
                  <a:pt x="1659" y="466"/>
                </a:lnTo>
                <a:lnTo>
                  <a:pt x="1659" y="463"/>
                </a:lnTo>
                <a:lnTo>
                  <a:pt x="1657" y="463"/>
                </a:lnTo>
                <a:lnTo>
                  <a:pt x="1655" y="463"/>
                </a:lnTo>
                <a:lnTo>
                  <a:pt x="1655" y="463"/>
                </a:lnTo>
                <a:lnTo>
                  <a:pt x="1653" y="466"/>
                </a:lnTo>
                <a:lnTo>
                  <a:pt x="1651" y="463"/>
                </a:lnTo>
                <a:lnTo>
                  <a:pt x="1653" y="461"/>
                </a:lnTo>
                <a:lnTo>
                  <a:pt x="1653" y="461"/>
                </a:lnTo>
                <a:lnTo>
                  <a:pt x="1651" y="461"/>
                </a:lnTo>
                <a:lnTo>
                  <a:pt x="1649" y="463"/>
                </a:lnTo>
                <a:lnTo>
                  <a:pt x="1647" y="468"/>
                </a:lnTo>
                <a:lnTo>
                  <a:pt x="1647" y="468"/>
                </a:lnTo>
                <a:lnTo>
                  <a:pt x="1645" y="468"/>
                </a:lnTo>
                <a:lnTo>
                  <a:pt x="1645" y="468"/>
                </a:lnTo>
                <a:lnTo>
                  <a:pt x="1645" y="466"/>
                </a:lnTo>
                <a:lnTo>
                  <a:pt x="1645" y="466"/>
                </a:lnTo>
                <a:lnTo>
                  <a:pt x="1647" y="461"/>
                </a:lnTo>
                <a:lnTo>
                  <a:pt x="1647" y="459"/>
                </a:lnTo>
                <a:lnTo>
                  <a:pt x="1649" y="457"/>
                </a:lnTo>
                <a:lnTo>
                  <a:pt x="1645" y="457"/>
                </a:lnTo>
                <a:lnTo>
                  <a:pt x="1643" y="457"/>
                </a:lnTo>
                <a:lnTo>
                  <a:pt x="1643" y="461"/>
                </a:lnTo>
                <a:lnTo>
                  <a:pt x="1643" y="461"/>
                </a:lnTo>
                <a:lnTo>
                  <a:pt x="1641" y="463"/>
                </a:lnTo>
                <a:lnTo>
                  <a:pt x="1641" y="459"/>
                </a:lnTo>
                <a:lnTo>
                  <a:pt x="1641" y="459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59"/>
                </a:lnTo>
                <a:lnTo>
                  <a:pt x="1639" y="457"/>
                </a:lnTo>
                <a:lnTo>
                  <a:pt x="1639" y="457"/>
                </a:lnTo>
                <a:lnTo>
                  <a:pt x="1636" y="455"/>
                </a:lnTo>
                <a:lnTo>
                  <a:pt x="1636" y="453"/>
                </a:lnTo>
                <a:lnTo>
                  <a:pt x="1641" y="453"/>
                </a:lnTo>
                <a:lnTo>
                  <a:pt x="1641" y="453"/>
                </a:lnTo>
                <a:lnTo>
                  <a:pt x="1641" y="451"/>
                </a:lnTo>
                <a:lnTo>
                  <a:pt x="1639" y="451"/>
                </a:lnTo>
                <a:lnTo>
                  <a:pt x="1636" y="451"/>
                </a:lnTo>
                <a:lnTo>
                  <a:pt x="1634" y="451"/>
                </a:lnTo>
                <a:lnTo>
                  <a:pt x="1632" y="451"/>
                </a:lnTo>
                <a:lnTo>
                  <a:pt x="1630" y="451"/>
                </a:lnTo>
                <a:lnTo>
                  <a:pt x="1628" y="451"/>
                </a:lnTo>
                <a:lnTo>
                  <a:pt x="1628" y="449"/>
                </a:lnTo>
                <a:lnTo>
                  <a:pt x="1626" y="449"/>
                </a:lnTo>
                <a:lnTo>
                  <a:pt x="1624" y="451"/>
                </a:lnTo>
                <a:lnTo>
                  <a:pt x="1624" y="451"/>
                </a:lnTo>
                <a:lnTo>
                  <a:pt x="1622" y="449"/>
                </a:lnTo>
                <a:lnTo>
                  <a:pt x="1620" y="449"/>
                </a:lnTo>
                <a:lnTo>
                  <a:pt x="1620" y="447"/>
                </a:lnTo>
                <a:lnTo>
                  <a:pt x="1620" y="447"/>
                </a:lnTo>
                <a:lnTo>
                  <a:pt x="1618" y="445"/>
                </a:lnTo>
                <a:lnTo>
                  <a:pt x="1615" y="445"/>
                </a:lnTo>
                <a:lnTo>
                  <a:pt x="1609" y="445"/>
                </a:lnTo>
                <a:lnTo>
                  <a:pt x="1603" y="443"/>
                </a:lnTo>
                <a:lnTo>
                  <a:pt x="1603" y="443"/>
                </a:lnTo>
                <a:lnTo>
                  <a:pt x="1603" y="440"/>
                </a:lnTo>
                <a:lnTo>
                  <a:pt x="1605" y="443"/>
                </a:lnTo>
                <a:lnTo>
                  <a:pt x="1611" y="443"/>
                </a:lnTo>
                <a:lnTo>
                  <a:pt x="1613" y="443"/>
                </a:lnTo>
                <a:lnTo>
                  <a:pt x="1615" y="443"/>
                </a:lnTo>
                <a:lnTo>
                  <a:pt x="1615" y="443"/>
                </a:lnTo>
                <a:lnTo>
                  <a:pt x="1618" y="443"/>
                </a:lnTo>
                <a:lnTo>
                  <a:pt x="1622" y="443"/>
                </a:lnTo>
                <a:lnTo>
                  <a:pt x="1624" y="445"/>
                </a:lnTo>
                <a:lnTo>
                  <a:pt x="1626" y="443"/>
                </a:lnTo>
                <a:lnTo>
                  <a:pt x="1626" y="440"/>
                </a:lnTo>
                <a:lnTo>
                  <a:pt x="1626" y="438"/>
                </a:lnTo>
                <a:lnTo>
                  <a:pt x="1626" y="436"/>
                </a:lnTo>
                <a:lnTo>
                  <a:pt x="1622" y="434"/>
                </a:lnTo>
                <a:lnTo>
                  <a:pt x="1618" y="434"/>
                </a:lnTo>
                <a:lnTo>
                  <a:pt x="1618" y="434"/>
                </a:lnTo>
                <a:lnTo>
                  <a:pt x="1609" y="436"/>
                </a:lnTo>
                <a:lnTo>
                  <a:pt x="1607" y="436"/>
                </a:lnTo>
                <a:lnTo>
                  <a:pt x="1613" y="432"/>
                </a:lnTo>
                <a:lnTo>
                  <a:pt x="1618" y="432"/>
                </a:lnTo>
                <a:lnTo>
                  <a:pt x="1620" y="434"/>
                </a:lnTo>
                <a:lnTo>
                  <a:pt x="1624" y="432"/>
                </a:lnTo>
                <a:lnTo>
                  <a:pt x="1626" y="434"/>
                </a:lnTo>
                <a:lnTo>
                  <a:pt x="1628" y="434"/>
                </a:lnTo>
                <a:lnTo>
                  <a:pt x="1630" y="434"/>
                </a:lnTo>
                <a:lnTo>
                  <a:pt x="1632" y="434"/>
                </a:lnTo>
                <a:lnTo>
                  <a:pt x="1634" y="434"/>
                </a:lnTo>
                <a:lnTo>
                  <a:pt x="1641" y="434"/>
                </a:lnTo>
                <a:lnTo>
                  <a:pt x="1641" y="434"/>
                </a:lnTo>
                <a:lnTo>
                  <a:pt x="1643" y="434"/>
                </a:lnTo>
                <a:lnTo>
                  <a:pt x="1643" y="432"/>
                </a:lnTo>
                <a:lnTo>
                  <a:pt x="1641" y="432"/>
                </a:lnTo>
                <a:lnTo>
                  <a:pt x="1641" y="430"/>
                </a:lnTo>
                <a:lnTo>
                  <a:pt x="1641" y="430"/>
                </a:lnTo>
                <a:lnTo>
                  <a:pt x="1636" y="428"/>
                </a:lnTo>
                <a:lnTo>
                  <a:pt x="1634" y="426"/>
                </a:lnTo>
                <a:lnTo>
                  <a:pt x="1632" y="426"/>
                </a:lnTo>
                <a:lnTo>
                  <a:pt x="1626" y="426"/>
                </a:lnTo>
                <a:lnTo>
                  <a:pt x="1626" y="426"/>
                </a:lnTo>
                <a:lnTo>
                  <a:pt x="1624" y="426"/>
                </a:lnTo>
                <a:lnTo>
                  <a:pt x="1622" y="426"/>
                </a:lnTo>
                <a:lnTo>
                  <a:pt x="1615" y="424"/>
                </a:lnTo>
                <a:lnTo>
                  <a:pt x="1611" y="424"/>
                </a:lnTo>
                <a:lnTo>
                  <a:pt x="1607" y="426"/>
                </a:lnTo>
                <a:lnTo>
                  <a:pt x="1605" y="426"/>
                </a:lnTo>
                <a:lnTo>
                  <a:pt x="1605" y="424"/>
                </a:lnTo>
                <a:lnTo>
                  <a:pt x="1607" y="424"/>
                </a:lnTo>
                <a:lnTo>
                  <a:pt x="1611" y="422"/>
                </a:lnTo>
                <a:lnTo>
                  <a:pt x="1613" y="422"/>
                </a:lnTo>
                <a:lnTo>
                  <a:pt x="1618" y="422"/>
                </a:lnTo>
                <a:lnTo>
                  <a:pt x="1618" y="422"/>
                </a:lnTo>
                <a:lnTo>
                  <a:pt x="1620" y="422"/>
                </a:lnTo>
                <a:lnTo>
                  <a:pt x="1620" y="419"/>
                </a:lnTo>
                <a:lnTo>
                  <a:pt x="1622" y="419"/>
                </a:lnTo>
                <a:lnTo>
                  <a:pt x="1622" y="419"/>
                </a:lnTo>
                <a:lnTo>
                  <a:pt x="1626" y="419"/>
                </a:lnTo>
                <a:lnTo>
                  <a:pt x="1632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7"/>
                </a:lnTo>
                <a:lnTo>
                  <a:pt x="1634" y="417"/>
                </a:lnTo>
                <a:lnTo>
                  <a:pt x="1632" y="413"/>
                </a:lnTo>
                <a:lnTo>
                  <a:pt x="1632" y="411"/>
                </a:lnTo>
                <a:lnTo>
                  <a:pt x="1626" y="407"/>
                </a:lnTo>
                <a:lnTo>
                  <a:pt x="1624" y="405"/>
                </a:lnTo>
                <a:lnTo>
                  <a:pt x="1622" y="405"/>
                </a:lnTo>
                <a:lnTo>
                  <a:pt x="1622" y="405"/>
                </a:lnTo>
                <a:lnTo>
                  <a:pt x="1620" y="405"/>
                </a:lnTo>
                <a:lnTo>
                  <a:pt x="1618" y="407"/>
                </a:lnTo>
                <a:lnTo>
                  <a:pt x="1618" y="409"/>
                </a:lnTo>
                <a:lnTo>
                  <a:pt x="1618" y="409"/>
                </a:lnTo>
                <a:lnTo>
                  <a:pt x="1620" y="409"/>
                </a:lnTo>
                <a:lnTo>
                  <a:pt x="1620" y="409"/>
                </a:lnTo>
                <a:lnTo>
                  <a:pt x="1618" y="411"/>
                </a:lnTo>
                <a:lnTo>
                  <a:pt x="1618" y="411"/>
                </a:lnTo>
                <a:lnTo>
                  <a:pt x="1615" y="411"/>
                </a:lnTo>
                <a:lnTo>
                  <a:pt x="1613" y="411"/>
                </a:lnTo>
                <a:lnTo>
                  <a:pt x="1613" y="413"/>
                </a:lnTo>
                <a:lnTo>
                  <a:pt x="1611" y="415"/>
                </a:lnTo>
                <a:lnTo>
                  <a:pt x="1609" y="413"/>
                </a:lnTo>
                <a:lnTo>
                  <a:pt x="1607" y="413"/>
                </a:lnTo>
                <a:lnTo>
                  <a:pt x="1611" y="411"/>
                </a:lnTo>
                <a:lnTo>
                  <a:pt x="1611" y="411"/>
                </a:lnTo>
                <a:lnTo>
                  <a:pt x="1611" y="409"/>
                </a:lnTo>
                <a:lnTo>
                  <a:pt x="1611" y="409"/>
                </a:lnTo>
                <a:lnTo>
                  <a:pt x="1611" y="407"/>
                </a:lnTo>
                <a:lnTo>
                  <a:pt x="1611" y="407"/>
                </a:lnTo>
                <a:lnTo>
                  <a:pt x="1609" y="407"/>
                </a:lnTo>
                <a:lnTo>
                  <a:pt x="1605" y="409"/>
                </a:lnTo>
                <a:lnTo>
                  <a:pt x="1601" y="409"/>
                </a:lnTo>
                <a:lnTo>
                  <a:pt x="1599" y="409"/>
                </a:lnTo>
                <a:lnTo>
                  <a:pt x="1597" y="411"/>
                </a:lnTo>
                <a:lnTo>
                  <a:pt x="1595" y="411"/>
                </a:lnTo>
                <a:lnTo>
                  <a:pt x="1592" y="411"/>
                </a:lnTo>
                <a:lnTo>
                  <a:pt x="1592" y="411"/>
                </a:lnTo>
                <a:lnTo>
                  <a:pt x="1599" y="409"/>
                </a:lnTo>
                <a:lnTo>
                  <a:pt x="1601" y="407"/>
                </a:lnTo>
                <a:lnTo>
                  <a:pt x="1603" y="405"/>
                </a:lnTo>
                <a:lnTo>
                  <a:pt x="1607" y="405"/>
                </a:lnTo>
                <a:lnTo>
                  <a:pt x="1611" y="405"/>
                </a:lnTo>
                <a:lnTo>
                  <a:pt x="1611" y="405"/>
                </a:lnTo>
                <a:lnTo>
                  <a:pt x="1613" y="403"/>
                </a:lnTo>
                <a:lnTo>
                  <a:pt x="1615" y="403"/>
                </a:lnTo>
                <a:lnTo>
                  <a:pt x="1615" y="403"/>
                </a:lnTo>
                <a:lnTo>
                  <a:pt x="1618" y="401"/>
                </a:lnTo>
                <a:lnTo>
                  <a:pt x="1618" y="401"/>
                </a:lnTo>
                <a:lnTo>
                  <a:pt x="1618" y="398"/>
                </a:lnTo>
                <a:lnTo>
                  <a:pt x="1618" y="398"/>
                </a:lnTo>
                <a:lnTo>
                  <a:pt x="1615" y="398"/>
                </a:lnTo>
                <a:lnTo>
                  <a:pt x="1615" y="396"/>
                </a:lnTo>
                <a:lnTo>
                  <a:pt x="1609" y="394"/>
                </a:lnTo>
                <a:lnTo>
                  <a:pt x="1607" y="394"/>
                </a:lnTo>
                <a:lnTo>
                  <a:pt x="1605" y="392"/>
                </a:lnTo>
                <a:lnTo>
                  <a:pt x="1603" y="392"/>
                </a:lnTo>
                <a:lnTo>
                  <a:pt x="1603" y="392"/>
                </a:lnTo>
                <a:lnTo>
                  <a:pt x="1601" y="392"/>
                </a:lnTo>
                <a:lnTo>
                  <a:pt x="1599" y="392"/>
                </a:lnTo>
                <a:lnTo>
                  <a:pt x="1597" y="392"/>
                </a:lnTo>
                <a:lnTo>
                  <a:pt x="1595" y="390"/>
                </a:lnTo>
                <a:lnTo>
                  <a:pt x="1592" y="392"/>
                </a:lnTo>
                <a:lnTo>
                  <a:pt x="1588" y="392"/>
                </a:lnTo>
                <a:lnTo>
                  <a:pt x="1586" y="394"/>
                </a:lnTo>
                <a:lnTo>
                  <a:pt x="1582" y="396"/>
                </a:lnTo>
                <a:lnTo>
                  <a:pt x="1580" y="398"/>
                </a:lnTo>
                <a:lnTo>
                  <a:pt x="1578" y="398"/>
                </a:lnTo>
                <a:lnTo>
                  <a:pt x="1574" y="407"/>
                </a:lnTo>
                <a:lnTo>
                  <a:pt x="1574" y="409"/>
                </a:lnTo>
                <a:lnTo>
                  <a:pt x="1574" y="409"/>
                </a:lnTo>
                <a:lnTo>
                  <a:pt x="1576" y="403"/>
                </a:lnTo>
                <a:lnTo>
                  <a:pt x="1576" y="401"/>
                </a:lnTo>
                <a:lnTo>
                  <a:pt x="1574" y="398"/>
                </a:lnTo>
                <a:lnTo>
                  <a:pt x="1574" y="398"/>
                </a:lnTo>
                <a:lnTo>
                  <a:pt x="1574" y="398"/>
                </a:lnTo>
                <a:lnTo>
                  <a:pt x="1571" y="398"/>
                </a:lnTo>
                <a:lnTo>
                  <a:pt x="1571" y="401"/>
                </a:lnTo>
                <a:lnTo>
                  <a:pt x="1569" y="403"/>
                </a:lnTo>
                <a:lnTo>
                  <a:pt x="1569" y="403"/>
                </a:lnTo>
                <a:lnTo>
                  <a:pt x="1567" y="403"/>
                </a:lnTo>
                <a:lnTo>
                  <a:pt x="1565" y="403"/>
                </a:lnTo>
                <a:lnTo>
                  <a:pt x="1567" y="401"/>
                </a:lnTo>
                <a:lnTo>
                  <a:pt x="1569" y="401"/>
                </a:lnTo>
                <a:lnTo>
                  <a:pt x="1569" y="398"/>
                </a:lnTo>
                <a:lnTo>
                  <a:pt x="1571" y="398"/>
                </a:lnTo>
                <a:lnTo>
                  <a:pt x="1574" y="396"/>
                </a:lnTo>
                <a:lnTo>
                  <a:pt x="1576" y="396"/>
                </a:lnTo>
                <a:lnTo>
                  <a:pt x="1578" y="396"/>
                </a:lnTo>
                <a:lnTo>
                  <a:pt x="1582" y="392"/>
                </a:lnTo>
                <a:lnTo>
                  <a:pt x="1584" y="390"/>
                </a:lnTo>
                <a:lnTo>
                  <a:pt x="1584" y="390"/>
                </a:lnTo>
                <a:lnTo>
                  <a:pt x="1584" y="386"/>
                </a:lnTo>
                <a:lnTo>
                  <a:pt x="1584" y="386"/>
                </a:lnTo>
                <a:lnTo>
                  <a:pt x="1582" y="384"/>
                </a:lnTo>
                <a:lnTo>
                  <a:pt x="1582" y="384"/>
                </a:lnTo>
                <a:lnTo>
                  <a:pt x="1580" y="384"/>
                </a:lnTo>
                <a:lnTo>
                  <a:pt x="1578" y="386"/>
                </a:lnTo>
                <a:lnTo>
                  <a:pt x="1576" y="388"/>
                </a:lnTo>
                <a:lnTo>
                  <a:pt x="1574" y="388"/>
                </a:lnTo>
                <a:lnTo>
                  <a:pt x="1569" y="386"/>
                </a:lnTo>
                <a:lnTo>
                  <a:pt x="1565" y="386"/>
                </a:lnTo>
                <a:lnTo>
                  <a:pt x="1563" y="388"/>
                </a:lnTo>
                <a:lnTo>
                  <a:pt x="1561" y="390"/>
                </a:lnTo>
                <a:lnTo>
                  <a:pt x="1561" y="392"/>
                </a:lnTo>
                <a:lnTo>
                  <a:pt x="1555" y="392"/>
                </a:lnTo>
                <a:lnTo>
                  <a:pt x="1557" y="390"/>
                </a:lnTo>
                <a:lnTo>
                  <a:pt x="1559" y="390"/>
                </a:lnTo>
                <a:lnTo>
                  <a:pt x="1561" y="388"/>
                </a:lnTo>
                <a:lnTo>
                  <a:pt x="1565" y="386"/>
                </a:lnTo>
                <a:lnTo>
                  <a:pt x="1565" y="384"/>
                </a:lnTo>
                <a:lnTo>
                  <a:pt x="1567" y="384"/>
                </a:lnTo>
                <a:lnTo>
                  <a:pt x="1571" y="384"/>
                </a:lnTo>
                <a:lnTo>
                  <a:pt x="1571" y="384"/>
                </a:lnTo>
                <a:lnTo>
                  <a:pt x="1574" y="384"/>
                </a:lnTo>
                <a:lnTo>
                  <a:pt x="1576" y="380"/>
                </a:lnTo>
                <a:lnTo>
                  <a:pt x="1576" y="380"/>
                </a:lnTo>
                <a:lnTo>
                  <a:pt x="1576" y="378"/>
                </a:lnTo>
                <a:lnTo>
                  <a:pt x="1576" y="378"/>
                </a:lnTo>
                <a:lnTo>
                  <a:pt x="1574" y="375"/>
                </a:lnTo>
                <a:lnTo>
                  <a:pt x="1571" y="375"/>
                </a:lnTo>
                <a:lnTo>
                  <a:pt x="1569" y="373"/>
                </a:lnTo>
                <a:lnTo>
                  <a:pt x="1567" y="371"/>
                </a:lnTo>
                <a:lnTo>
                  <a:pt x="1563" y="371"/>
                </a:lnTo>
                <a:lnTo>
                  <a:pt x="1559" y="371"/>
                </a:lnTo>
                <a:lnTo>
                  <a:pt x="1557" y="371"/>
                </a:lnTo>
                <a:lnTo>
                  <a:pt x="1557" y="371"/>
                </a:lnTo>
                <a:close/>
                <a:moveTo>
                  <a:pt x="3994" y="218"/>
                </a:moveTo>
                <a:lnTo>
                  <a:pt x="3996" y="218"/>
                </a:lnTo>
                <a:lnTo>
                  <a:pt x="3996" y="218"/>
                </a:lnTo>
                <a:lnTo>
                  <a:pt x="4000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4" y="216"/>
                </a:lnTo>
                <a:lnTo>
                  <a:pt x="4006" y="214"/>
                </a:lnTo>
                <a:lnTo>
                  <a:pt x="4006" y="214"/>
                </a:lnTo>
                <a:lnTo>
                  <a:pt x="4006" y="212"/>
                </a:lnTo>
                <a:lnTo>
                  <a:pt x="3996" y="216"/>
                </a:lnTo>
                <a:lnTo>
                  <a:pt x="3989" y="216"/>
                </a:lnTo>
                <a:lnTo>
                  <a:pt x="3987" y="218"/>
                </a:lnTo>
                <a:lnTo>
                  <a:pt x="3989" y="218"/>
                </a:lnTo>
                <a:lnTo>
                  <a:pt x="3994" y="218"/>
                </a:lnTo>
                <a:close/>
                <a:moveTo>
                  <a:pt x="3964" y="130"/>
                </a:moveTo>
                <a:lnTo>
                  <a:pt x="3966" y="128"/>
                </a:lnTo>
                <a:lnTo>
                  <a:pt x="3962" y="126"/>
                </a:lnTo>
                <a:lnTo>
                  <a:pt x="3950" y="124"/>
                </a:lnTo>
                <a:lnTo>
                  <a:pt x="3943" y="122"/>
                </a:lnTo>
                <a:lnTo>
                  <a:pt x="3937" y="122"/>
                </a:lnTo>
                <a:lnTo>
                  <a:pt x="3933" y="122"/>
                </a:lnTo>
                <a:lnTo>
                  <a:pt x="3929" y="124"/>
                </a:lnTo>
                <a:lnTo>
                  <a:pt x="3927" y="124"/>
                </a:lnTo>
                <a:lnTo>
                  <a:pt x="3929" y="128"/>
                </a:lnTo>
                <a:lnTo>
                  <a:pt x="3931" y="130"/>
                </a:lnTo>
                <a:lnTo>
                  <a:pt x="3935" y="130"/>
                </a:lnTo>
                <a:lnTo>
                  <a:pt x="3943" y="134"/>
                </a:lnTo>
                <a:lnTo>
                  <a:pt x="3948" y="134"/>
                </a:lnTo>
                <a:lnTo>
                  <a:pt x="3950" y="134"/>
                </a:lnTo>
                <a:lnTo>
                  <a:pt x="3954" y="134"/>
                </a:lnTo>
                <a:lnTo>
                  <a:pt x="3958" y="132"/>
                </a:lnTo>
                <a:lnTo>
                  <a:pt x="3960" y="130"/>
                </a:lnTo>
                <a:lnTo>
                  <a:pt x="3964" y="130"/>
                </a:lnTo>
                <a:close/>
                <a:moveTo>
                  <a:pt x="2764" y="134"/>
                </a:moveTo>
                <a:lnTo>
                  <a:pt x="2764" y="136"/>
                </a:lnTo>
                <a:lnTo>
                  <a:pt x="2764" y="139"/>
                </a:lnTo>
                <a:lnTo>
                  <a:pt x="2764" y="139"/>
                </a:lnTo>
                <a:lnTo>
                  <a:pt x="2764" y="141"/>
                </a:lnTo>
                <a:lnTo>
                  <a:pt x="2764" y="141"/>
                </a:lnTo>
                <a:lnTo>
                  <a:pt x="2766" y="143"/>
                </a:lnTo>
                <a:lnTo>
                  <a:pt x="2766" y="145"/>
                </a:lnTo>
                <a:lnTo>
                  <a:pt x="2766" y="147"/>
                </a:lnTo>
                <a:lnTo>
                  <a:pt x="2768" y="149"/>
                </a:lnTo>
                <a:lnTo>
                  <a:pt x="2770" y="153"/>
                </a:lnTo>
                <a:lnTo>
                  <a:pt x="2772" y="153"/>
                </a:lnTo>
                <a:lnTo>
                  <a:pt x="2774" y="151"/>
                </a:lnTo>
                <a:lnTo>
                  <a:pt x="2776" y="149"/>
                </a:lnTo>
                <a:lnTo>
                  <a:pt x="2776" y="147"/>
                </a:lnTo>
                <a:lnTo>
                  <a:pt x="2776" y="147"/>
                </a:lnTo>
                <a:lnTo>
                  <a:pt x="2780" y="147"/>
                </a:lnTo>
                <a:lnTo>
                  <a:pt x="2783" y="147"/>
                </a:lnTo>
                <a:lnTo>
                  <a:pt x="2783" y="149"/>
                </a:lnTo>
                <a:lnTo>
                  <a:pt x="2780" y="151"/>
                </a:lnTo>
                <a:lnTo>
                  <a:pt x="2780" y="153"/>
                </a:lnTo>
                <a:lnTo>
                  <a:pt x="2780" y="153"/>
                </a:lnTo>
                <a:lnTo>
                  <a:pt x="2780" y="155"/>
                </a:lnTo>
                <a:lnTo>
                  <a:pt x="2783" y="157"/>
                </a:lnTo>
                <a:lnTo>
                  <a:pt x="2783" y="157"/>
                </a:lnTo>
                <a:lnTo>
                  <a:pt x="2785" y="157"/>
                </a:lnTo>
                <a:lnTo>
                  <a:pt x="2787" y="157"/>
                </a:lnTo>
                <a:lnTo>
                  <a:pt x="2787" y="157"/>
                </a:lnTo>
                <a:lnTo>
                  <a:pt x="2787" y="159"/>
                </a:lnTo>
                <a:lnTo>
                  <a:pt x="2785" y="159"/>
                </a:lnTo>
                <a:lnTo>
                  <a:pt x="2774" y="157"/>
                </a:lnTo>
                <a:lnTo>
                  <a:pt x="2774" y="157"/>
                </a:lnTo>
                <a:lnTo>
                  <a:pt x="2772" y="157"/>
                </a:lnTo>
                <a:lnTo>
                  <a:pt x="2776" y="159"/>
                </a:lnTo>
                <a:lnTo>
                  <a:pt x="2780" y="162"/>
                </a:lnTo>
                <a:lnTo>
                  <a:pt x="2778" y="162"/>
                </a:lnTo>
                <a:lnTo>
                  <a:pt x="2778" y="164"/>
                </a:lnTo>
                <a:lnTo>
                  <a:pt x="2778" y="166"/>
                </a:lnTo>
                <a:lnTo>
                  <a:pt x="2780" y="166"/>
                </a:lnTo>
                <a:lnTo>
                  <a:pt x="2780" y="168"/>
                </a:lnTo>
                <a:lnTo>
                  <a:pt x="2783" y="168"/>
                </a:lnTo>
                <a:lnTo>
                  <a:pt x="2785" y="170"/>
                </a:lnTo>
                <a:lnTo>
                  <a:pt x="2789" y="172"/>
                </a:lnTo>
                <a:lnTo>
                  <a:pt x="2791" y="176"/>
                </a:lnTo>
                <a:lnTo>
                  <a:pt x="2793" y="176"/>
                </a:lnTo>
                <a:lnTo>
                  <a:pt x="2795" y="178"/>
                </a:lnTo>
                <a:lnTo>
                  <a:pt x="2795" y="178"/>
                </a:lnTo>
                <a:lnTo>
                  <a:pt x="2797" y="180"/>
                </a:lnTo>
                <a:lnTo>
                  <a:pt x="2806" y="180"/>
                </a:lnTo>
                <a:lnTo>
                  <a:pt x="2810" y="180"/>
                </a:lnTo>
                <a:lnTo>
                  <a:pt x="2812" y="178"/>
                </a:lnTo>
                <a:lnTo>
                  <a:pt x="2814" y="178"/>
                </a:lnTo>
                <a:lnTo>
                  <a:pt x="2816" y="176"/>
                </a:lnTo>
                <a:lnTo>
                  <a:pt x="2818" y="176"/>
                </a:lnTo>
                <a:lnTo>
                  <a:pt x="2820" y="174"/>
                </a:lnTo>
                <a:lnTo>
                  <a:pt x="2818" y="174"/>
                </a:lnTo>
                <a:lnTo>
                  <a:pt x="2816" y="172"/>
                </a:lnTo>
                <a:lnTo>
                  <a:pt x="2818" y="170"/>
                </a:lnTo>
                <a:lnTo>
                  <a:pt x="2818" y="170"/>
                </a:lnTo>
                <a:lnTo>
                  <a:pt x="2818" y="168"/>
                </a:lnTo>
                <a:lnTo>
                  <a:pt x="2818" y="166"/>
                </a:lnTo>
                <a:lnTo>
                  <a:pt x="2818" y="166"/>
                </a:lnTo>
                <a:lnTo>
                  <a:pt x="2820" y="166"/>
                </a:lnTo>
                <a:lnTo>
                  <a:pt x="2820" y="166"/>
                </a:lnTo>
                <a:lnTo>
                  <a:pt x="2822" y="166"/>
                </a:lnTo>
                <a:lnTo>
                  <a:pt x="2822" y="168"/>
                </a:lnTo>
                <a:lnTo>
                  <a:pt x="2824" y="168"/>
                </a:lnTo>
                <a:lnTo>
                  <a:pt x="2824" y="168"/>
                </a:lnTo>
                <a:lnTo>
                  <a:pt x="2827" y="168"/>
                </a:lnTo>
                <a:lnTo>
                  <a:pt x="2829" y="166"/>
                </a:lnTo>
                <a:lnTo>
                  <a:pt x="2829" y="164"/>
                </a:lnTo>
                <a:lnTo>
                  <a:pt x="2831" y="164"/>
                </a:lnTo>
                <a:lnTo>
                  <a:pt x="2831" y="166"/>
                </a:lnTo>
                <a:lnTo>
                  <a:pt x="2831" y="168"/>
                </a:lnTo>
                <a:lnTo>
                  <a:pt x="2829" y="168"/>
                </a:lnTo>
                <a:lnTo>
                  <a:pt x="2829" y="170"/>
                </a:lnTo>
                <a:lnTo>
                  <a:pt x="2829" y="170"/>
                </a:lnTo>
                <a:lnTo>
                  <a:pt x="2831" y="172"/>
                </a:lnTo>
                <a:lnTo>
                  <a:pt x="2831" y="172"/>
                </a:lnTo>
                <a:lnTo>
                  <a:pt x="2835" y="174"/>
                </a:lnTo>
                <a:lnTo>
                  <a:pt x="2839" y="172"/>
                </a:lnTo>
                <a:lnTo>
                  <a:pt x="2841" y="172"/>
                </a:lnTo>
                <a:lnTo>
                  <a:pt x="2845" y="168"/>
                </a:lnTo>
                <a:lnTo>
                  <a:pt x="2848" y="168"/>
                </a:lnTo>
                <a:lnTo>
                  <a:pt x="2852" y="168"/>
                </a:lnTo>
                <a:lnTo>
                  <a:pt x="2850" y="168"/>
                </a:lnTo>
                <a:lnTo>
                  <a:pt x="2845" y="172"/>
                </a:lnTo>
                <a:lnTo>
                  <a:pt x="2848" y="174"/>
                </a:lnTo>
                <a:lnTo>
                  <a:pt x="2850" y="174"/>
                </a:lnTo>
                <a:lnTo>
                  <a:pt x="2852" y="176"/>
                </a:lnTo>
                <a:lnTo>
                  <a:pt x="2854" y="176"/>
                </a:lnTo>
                <a:lnTo>
                  <a:pt x="2856" y="174"/>
                </a:lnTo>
                <a:lnTo>
                  <a:pt x="2854" y="176"/>
                </a:lnTo>
                <a:lnTo>
                  <a:pt x="2852" y="176"/>
                </a:lnTo>
                <a:lnTo>
                  <a:pt x="2841" y="176"/>
                </a:lnTo>
                <a:lnTo>
                  <a:pt x="2837" y="176"/>
                </a:lnTo>
                <a:lnTo>
                  <a:pt x="2837" y="178"/>
                </a:lnTo>
                <a:lnTo>
                  <a:pt x="2835" y="178"/>
                </a:lnTo>
                <a:lnTo>
                  <a:pt x="2835" y="180"/>
                </a:lnTo>
                <a:lnTo>
                  <a:pt x="2835" y="180"/>
                </a:lnTo>
                <a:lnTo>
                  <a:pt x="2833" y="180"/>
                </a:lnTo>
                <a:lnTo>
                  <a:pt x="2831" y="180"/>
                </a:lnTo>
                <a:lnTo>
                  <a:pt x="2824" y="183"/>
                </a:lnTo>
                <a:lnTo>
                  <a:pt x="2814" y="185"/>
                </a:lnTo>
                <a:lnTo>
                  <a:pt x="2814" y="187"/>
                </a:lnTo>
                <a:lnTo>
                  <a:pt x="2812" y="187"/>
                </a:lnTo>
                <a:lnTo>
                  <a:pt x="2810" y="185"/>
                </a:lnTo>
                <a:lnTo>
                  <a:pt x="2808" y="185"/>
                </a:lnTo>
                <a:lnTo>
                  <a:pt x="2808" y="185"/>
                </a:lnTo>
                <a:lnTo>
                  <a:pt x="2806" y="187"/>
                </a:lnTo>
                <a:lnTo>
                  <a:pt x="2806" y="187"/>
                </a:lnTo>
                <a:lnTo>
                  <a:pt x="2806" y="191"/>
                </a:lnTo>
                <a:lnTo>
                  <a:pt x="2808" y="191"/>
                </a:lnTo>
                <a:lnTo>
                  <a:pt x="2808" y="193"/>
                </a:lnTo>
                <a:lnTo>
                  <a:pt x="2810" y="195"/>
                </a:lnTo>
                <a:lnTo>
                  <a:pt x="2812" y="195"/>
                </a:lnTo>
                <a:lnTo>
                  <a:pt x="2820" y="195"/>
                </a:lnTo>
                <a:lnTo>
                  <a:pt x="2822" y="195"/>
                </a:lnTo>
                <a:lnTo>
                  <a:pt x="2827" y="193"/>
                </a:lnTo>
                <a:lnTo>
                  <a:pt x="2831" y="193"/>
                </a:lnTo>
                <a:lnTo>
                  <a:pt x="2833" y="191"/>
                </a:lnTo>
                <a:lnTo>
                  <a:pt x="2837" y="193"/>
                </a:lnTo>
                <a:lnTo>
                  <a:pt x="2841" y="193"/>
                </a:lnTo>
                <a:lnTo>
                  <a:pt x="2848" y="191"/>
                </a:lnTo>
                <a:lnTo>
                  <a:pt x="2852" y="191"/>
                </a:lnTo>
                <a:lnTo>
                  <a:pt x="2852" y="191"/>
                </a:lnTo>
                <a:lnTo>
                  <a:pt x="2854" y="193"/>
                </a:lnTo>
                <a:lnTo>
                  <a:pt x="2854" y="193"/>
                </a:lnTo>
                <a:lnTo>
                  <a:pt x="2848" y="193"/>
                </a:lnTo>
                <a:lnTo>
                  <a:pt x="2843" y="195"/>
                </a:lnTo>
                <a:lnTo>
                  <a:pt x="2824" y="197"/>
                </a:lnTo>
                <a:lnTo>
                  <a:pt x="2820" y="201"/>
                </a:lnTo>
                <a:lnTo>
                  <a:pt x="2818" y="201"/>
                </a:lnTo>
                <a:lnTo>
                  <a:pt x="2818" y="201"/>
                </a:lnTo>
                <a:lnTo>
                  <a:pt x="2816" y="201"/>
                </a:lnTo>
                <a:lnTo>
                  <a:pt x="2812" y="201"/>
                </a:lnTo>
                <a:lnTo>
                  <a:pt x="2812" y="201"/>
                </a:lnTo>
                <a:lnTo>
                  <a:pt x="2810" y="204"/>
                </a:lnTo>
                <a:lnTo>
                  <a:pt x="2810" y="206"/>
                </a:lnTo>
                <a:lnTo>
                  <a:pt x="2812" y="206"/>
                </a:lnTo>
                <a:lnTo>
                  <a:pt x="2812" y="208"/>
                </a:lnTo>
                <a:lnTo>
                  <a:pt x="2814" y="210"/>
                </a:lnTo>
                <a:lnTo>
                  <a:pt x="2816" y="212"/>
                </a:lnTo>
                <a:lnTo>
                  <a:pt x="2818" y="212"/>
                </a:lnTo>
                <a:lnTo>
                  <a:pt x="2820" y="214"/>
                </a:lnTo>
                <a:lnTo>
                  <a:pt x="2827" y="216"/>
                </a:lnTo>
                <a:lnTo>
                  <a:pt x="2833" y="222"/>
                </a:lnTo>
                <a:lnTo>
                  <a:pt x="2839" y="227"/>
                </a:lnTo>
                <a:lnTo>
                  <a:pt x="2841" y="227"/>
                </a:lnTo>
                <a:lnTo>
                  <a:pt x="2843" y="227"/>
                </a:lnTo>
                <a:lnTo>
                  <a:pt x="2845" y="229"/>
                </a:lnTo>
                <a:lnTo>
                  <a:pt x="2845" y="231"/>
                </a:lnTo>
                <a:lnTo>
                  <a:pt x="2850" y="231"/>
                </a:lnTo>
                <a:lnTo>
                  <a:pt x="2854" y="231"/>
                </a:lnTo>
                <a:lnTo>
                  <a:pt x="2856" y="229"/>
                </a:lnTo>
                <a:lnTo>
                  <a:pt x="2854" y="227"/>
                </a:lnTo>
                <a:lnTo>
                  <a:pt x="2854" y="224"/>
                </a:lnTo>
                <a:lnTo>
                  <a:pt x="2854" y="224"/>
                </a:lnTo>
                <a:lnTo>
                  <a:pt x="2856" y="222"/>
                </a:lnTo>
                <a:lnTo>
                  <a:pt x="2858" y="220"/>
                </a:lnTo>
                <a:lnTo>
                  <a:pt x="2856" y="218"/>
                </a:lnTo>
                <a:lnTo>
                  <a:pt x="2856" y="216"/>
                </a:lnTo>
                <a:lnTo>
                  <a:pt x="2858" y="214"/>
                </a:lnTo>
                <a:lnTo>
                  <a:pt x="2860" y="212"/>
                </a:lnTo>
                <a:lnTo>
                  <a:pt x="2862" y="206"/>
                </a:lnTo>
                <a:lnTo>
                  <a:pt x="2866" y="204"/>
                </a:lnTo>
                <a:lnTo>
                  <a:pt x="2871" y="204"/>
                </a:lnTo>
                <a:lnTo>
                  <a:pt x="2873" y="204"/>
                </a:lnTo>
                <a:lnTo>
                  <a:pt x="2873" y="201"/>
                </a:lnTo>
                <a:lnTo>
                  <a:pt x="2875" y="197"/>
                </a:lnTo>
                <a:lnTo>
                  <a:pt x="2875" y="195"/>
                </a:lnTo>
                <a:lnTo>
                  <a:pt x="2875" y="189"/>
                </a:lnTo>
                <a:lnTo>
                  <a:pt x="2875" y="189"/>
                </a:lnTo>
                <a:lnTo>
                  <a:pt x="2875" y="187"/>
                </a:lnTo>
                <a:lnTo>
                  <a:pt x="2877" y="187"/>
                </a:lnTo>
                <a:lnTo>
                  <a:pt x="2879" y="187"/>
                </a:lnTo>
                <a:lnTo>
                  <a:pt x="2881" y="187"/>
                </a:lnTo>
                <a:lnTo>
                  <a:pt x="2883" y="185"/>
                </a:lnTo>
                <a:lnTo>
                  <a:pt x="2883" y="185"/>
                </a:lnTo>
                <a:lnTo>
                  <a:pt x="2883" y="183"/>
                </a:lnTo>
                <a:lnTo>
                  <a:pt x="2883" y="180"/>
                </a:lnTo>
                <a:lnTo>
                  <a:pt x="2883" y="178"/>
                </a:lnTo>
                <a:lnTo>
                  <a:pt x="2885" y="176"/>
                </a:lnTo>
                <a:lnTo>
                  <a:pt x="2889" y="172"/>
                </a:lnTo>
                <a:lnTo>
                  <a:pt x="2892" y="170"/>
                </a:lnTo>
                <a:lnTo>
                  <a:pt x="2892" y="170"/>
                </a:lnTo>
                <a:lnTo>
                  <a:pt x="2894" y="168"/>
                </a:lnTo>
                <a:lnTo>
                  <a:pt x="2894" y="168"/>
                </a:lnTo>
                <a:lnTo>
                  <a:pt x="2904" y="168"/>
                </a:lnTo>
                <a:lnTo>
                  <a:pt x="2908" y="166"/>
                </a:lnTo>
                <a:lnTo>
                  <a:pt x="2912" y="166"/>
                </a:lnTo>
                <a:lnTo>
                  <a:pt x="2915" y="166"/>
                </a:lnTo>
                <a:lnTo>
                  <a:pt x="2917" y="164"/>
                </a:lnTo>
                <a:lnTo>
                  <a:pt x="2917" y="164"/>
                </a:lnTo>
                <a:lnTo>
                  <a:pt x="2917" y="164"/>
                </a:lnTo>
                <a:lnTo>
                  <a:pt x="2912" y="162"/>
                </a:lnTo>
                <a:lnTo>
                  <a:pt x="2908" y="159"/>
                </a:lnTo>
                <a:lnTo>
                  <a:pt x="2904" y="157"/>
                </a:lnTo>
                <a:lnTo>
                  <a:pt x="2908" y="155"/>
                </a:lnTo>
                <a:lnTo>
                  <a:pt x="2906" y="153"/>
                </a:lnTo>
                <a:lnTo>
                  <a:pt x="2904" y="153"/>
                </a:lnTo>
                <a:lnTo>
                  <a:pt x="2900" y="151"/>
                </a:lnTo>
                <a:lnTo>
                  <a:pt x="2900" y="153"/>
                </a:lnTo>
                <a:lnTo>
                  <a:pt x="2900" y="153"/>
                </a:lnTo>
                <a:lnTo>
                  <a:pt x="2896" y="155"/>
                </a:lnTo>
                <a:lnTo>
                  <a:pt x="2894" y="151"/>
                </a:lnTo>
                <a:lnTo>
                  <a:pt x="2889" y="151"/>
                </a:lnTo>
                <a:lnTo>
                  <a:pt x="2885" y="151"/>
                </a:lnTo>
                <a:lnTo>
                  <a:pt x="2883" y="151"/>
                </a:lnTo>
                <a:lnTo>
                  <a:pt x="2881" y="149"/>
                </a:lnTo>
                <a:lnTo>
                  <a:pt x="2879" y="149"/>
                </a:lnTo>
                <a:lnTo>
                  <a:pt x="2879" y="149"/>
                </a:lnTo>
                <a:lnTo>
                  <a:pt x="2879" y="147"/>
                </a:lnTo>
                <a:lnTo>
                  <a:pt x="2881" y="147"/>
                </a:lnTo>
                <a:lnTo>
                  <a:pt x="2881" y="145"/>
                </a:lnTo>
                <a:lnTo>
                  <a:pt x="2881" y="145"/>
                </a:lnTo>
                <a:lnTo>
                  <a:pt x="2881" y="143"/>
                </a:lnTo>
                <a:lnTo>
                  <a:pt x="2879" y="141"/>
                </a:lnTo>
                <a:lnTo>
                  <a:pt x="2879" y="141"/>
                </a:lnTo>
                <a:lnTo>
                  <a:pt x="2877" y="139"/>
                </a:lnTo>
                <a:lnTo>
                  <a:pt x="2875" y="136"/>
                </a:lnTo>
                <a:lnTo>
                  <a:pt x="2873" y="136"/>
                </a:lnTo>
                <a:lnTo>
                  <a:pt x="2873" y="136"/>
                </a:lnTo>
                <a:lnTo>
                  <a:pt x="2866" y="143"/>
                </a:lnTo>
                <a:lnTo>
                  <a:pt x="2864" y="145"/>
                </a:lnTo>
                <a:lnTo>
                  <a:pt x="2864" y="143"/>
                </a:lnTo>
                <a:lnTo>
                  <a:pt x="2864" y="141"/>
                </a:lnTo>
                <a:lnTo>
                  <a:pt x="2864" y="139"/>
                </a:lnTo>
                <a:lnTo>
                  <a:pt x="2864" y="139"/>
                </a:lnTo>
                <a:lnTo>
                  <a:pt x="2866" y="136"/>
                </a:lnTo>
                <a:lnTo>
                  <a:pt x="2868" y="134"/>
                </a:lnTo>
                <a:lnTo>
                  <a:pt x="2866" y="130"/>
                </a:lnTo>
                <a:lnTo>
                  <a:pt x="2864" y="128"/>
                </a:lnTo>
                <a:lnTo>
                  <a:pt x="2862" y="128"/>
                </a:lnTo>
                <a:lnTo>
                  <a:pt x="2858" y="126"/>
                </a:lnTo>
                <a:lnTo>
                  <a:pt x="2854" y="126"/>
                </a:lnTo>
                <a:lnTo>
                  <a:pt x="2854" y="126"/>
                </a:lnTo>
                <a:lnTo>
                  <a:pt x="2852" y="126"/>
                </a:lnTo>
                <a:lnTo>
                  <a:pt x="2852" y="128"/>
                </a:lnTo>
                <a:lnTo>
                  <a:pt x="2852" y="128"/>
                </a:lnTo>
                <a:lnTo>
                  <a:pt x="2848" y="124"/>
                </a:lnTo>
                <a:lnTo>
                  <a:pt x="2845" y="122"/>
                </a:lnTo>
                <a:lnTo>
                  <a:pt x="2843" y="122"/>
                </a:lnTo>
                <a:lnTo>
                  <a:pt x="2841" y="124"/>
                </a:lnTo>
                <a:lnTo>
                  <a:pt x="2841" y="126"/>
                </a:lnTo>
                <a:lnTo>
                  <a:pt x="2841" y="128"/>
                </a:lnTo>
                <a:lnTo>
                  <a:pt x="2839" y="130"/>
                </a:lnTo>
                <a:lnTo>
                  <a:pt x="2837" y="132"/>
                </a:lnTo>
                <a:lnTo>
                  <a:pt x="2837" y="134"/>
                </a:lnTo>
                <a:lnTo>
                  <a:pt x="2837" y="134"/>
                </a:lnTo>
                <a:lnTo>
                  <a:pt x="2837" y="139"/>
                </a:lnTo>
                <a:lnTo>
                  <a:pt x="2837" y="141"/>
                </a:lnTo>
                <a:lnTo>
                  <a:pt x="2839" y="145"/>
                </a:lnTo>
                <a:lnTo>
                  <a:pt x="2843" y="153"/>
                </a:lnTo>
                <a:lnTo>
                  <a:pt x="2845" y="157"/>
                </a:lnTo>
                <a:lnTo>
                  <a:pt x="2843" y="157"/>
                </a:lnTo>
                <a:lnTo>
                  <a:pt x="2837" y="151"/>
                </a:lnTo>
                <a:lnTo>
                  <a:pt x="2837" y="151"/>
                </a:lnTo>
                <a:lnTo>
                  <a:pt x="2835" y="149"/>
                </a:lnTo>
                <a:lnTo>
                  <a:pt x="2831" y="143"/>
                </a:lnTo>
                <a:lnTo>
                  <a:pt x="2829" y="139"/>
                </a:lnTo>
                <a:lnTo>
                  <a:pt x="2827" y="134"/>
                </a:lnTo>
                <a:lnTo>
                  <a:pt x="2822" y="132"/>
                </a:lnTo>
                <a:lnTo>
                  <a:pt x="2818" y="130"/>
                </a:lnTo>
                <a:lnTo>
                  <a:pt x="2816" y="132"/>
                </a:lnTo>
                <a:lnTo>
                  <a:pt x="2814" y="136"/>
                </a:lnTo>
                <a:lnTo>
                  <a:pt x="2812" y="139"/>
                </a:lnTo>
                <a:lnTo>
                  <a:pt x="2810" y="139"/>
                </a:lnTo>
                <a:lnTo>
                  <a:pt x="2810" y="141"/>
                </a:lnTo>
                <a:lnTo>
                  <a:pt x="2812" y="143"/>
                </a:lnTo>
                <a:lnTo>
                  <a:pt x="2812" y="145"/>
                </a:lnTo>
                <a:lnTo>
                  <a:pt x="2812" y="145"/>
                </a:lnTo>
                <a:lnTo>
                  <a:pt x="2810" y="145"/>
                </a:lnTo>
                <a:lnTo>
                  <a:pt x="2808" y="145"/>
                </a:lnTo>
                <a:lnTo>
                  <a:pt x="2806" y="143"/>
                </a:lnTo>
                <a:lnTo>
                  <a:pt x="2806" y="143"/>
                </a:lnTo>
                <a:lnTo>
                  <a:pt x="2801" y="141"/>
                </a:lnTo>
                <a:lnTo>
                  <a:pt x="2801" y="141"/>
                </a:lnTo>
                <a:lnTo>
                  <a:pt x="2801" y="139"/>
                </a:lnTo>
                <a:lnTo>
                  <a:pt x="2799" y="139"/>
                </a:lnTo>
                <a:lnTo>
                  <a:pt x="2789" y="139"/>
                </a:lnTo>
                <a:lnTo>
                  <a:pt x="2797" y="134"/>
                </a:lnTo>
                <a:lnTo>
                  <a:pt x="2808" y="134"/>
                </a:lnTo>
                <a:lnTo>
                  <a:pt x="2810" y="132"/>
                </a:lnTo>
                <a:lnTo>
                  <a:pt x="2810" y="132"/>
                </a:lnTo>
                <a:lnTo>
                  <a:pt x="2810" y="130"/>
                </a:lnTo>
                <a:lnTo>
                  <a:pt x="2810" y="130"/>
                </a:lnTo>
                <a:lnTo>
                  <a:pt x="2806" y="128"/>
                </a:lnTo>
                <a:lnTo>
                  <a:pt x="2797" y="130"/>
                </a:lnTo>
                <a:lnTo>
                  <a:pt x="2793" y="132"/>
                </a:lnTo>
                <a:lnTo>
                  <a:pt x="2791" y="132"/>
                </a:lnTo>
                <a:lnTo>
                  <a:pt x="2785" y="130"/>
                </a:lnTo>
                <a:lnTo>
                  <a:pt x="2785" y="130"/>
                </a:lnTo>
                <a:lnTo>
                  <a:pt x="2785" y="132"/>
                </a:lnTo>
                <a:lnTo>
                  <a:pt x="2787" y="134"/>
                </a:lnTo>
                <a:lnTo>
                  <a:pt x="2785" y="134"/>
                </a:lnTo>
                <a:lnTo>
                  <a:pt x="2783" y="132"/>
                </a:lnTo>
                <a:lnTo>
                  <a:pt x="2776" y="130"/>
                </a:lnTo>
                <a:lnTo>
                  <a:pt x="2772" y="130"/>
                </a:lnTo>
                <a:lnTo>
                  <a:pt x="2770" y="130"/>
                </a:lnTo>
                <a:lnTo>
                  <a:pt x="2770" y="132"/>
                </a:lnTo>
                <a:lnTo>
                  <a:pt x="2770" y="134"/>
                </a:lnTo>
                <a:lnTo>
                  <a:pt x="2768" y="132"/>
                </a:lnTo>
                <a:lnTo>
                  <a:pt x="2766" y="130"/>
                </a:lnTo>
                <a:lnTo>
                  <a:pt x="2764" y="130"/>
                </a:lnTo>
                <a:lnTo>
                  <a:pt x="2764" y="130"/>
                </a:lnTo>
                <a:lnTo>
                  <a:pt x="2762" y="132"/>
                </a:lnTo>
                <a:lnTo>
                  <a:pt x="2762" y="132"/>
                </a:lnTo>
                <a:lnTo>
                  <a:pt x="2764" y="134"/>
                </a:lnTo>
                <a:close/>
                <a:moveTo>
                  <a:pt x="3935" y="115"/>
                </a:moveTo>
                <a:lnTo>
                  <a:pt x="3939" y="115"/>
                </a:lnTo>
                <a:lnTo>
                  <a:pt x="3941" y="118"/>
                </a:lnTo>
                <a:lnTo>
                  <a:pt x="3943" y="118"/>
                </a:lnTo>
                <a:lnTo>
                  <a:pt x="3956" y="122"/>
                </a:lnTo>
                <a:lnTo>
                  <a:pt x="3964" y="124"/>
                </a:lnTo>
                <a:lnTo>
                  <a:pt x="3968" y="124"/>
                </a:lnTo>
                <a:lnTo>
                  <a:pt x="3975" y="122"/>
                </a:lnTo>
                <a:lnTo>
                  <a:pt x="3977" y="120"/>
                </a:lnTo>
                <a:lnTo>
                  <a:pt x="3979" y="120"/>
                </a:lnTo>
                <a:lnTo>
                  <a:pt x="3983" y="120"/>
                </a:lnTo>
                <a:lnTo>
                  <a:pt x="3996" y="118"/>
                </a:lnTo>
                <a:lnTo>
                  <a:pt x="4015" y="115"/>
                </a:lnTo>
                <a:lnTo>
                  <a:pt x="4017" y="115"/>
                </a:lnTo>
                <a:lnTo>
                  <a:pt x="4019" y="113"/>
                </a:lnTo>
                <a:lnTo>
                  <a:pt x="4017" y="113"/>
                </a:lnTo>
                <a:lnTo>
                  <a:pt x="4017" y="111"/>
                </a:lnTo>
                <a:lnTo>
                  <a:pt x="4015" y="107"/>
                </a:lnTo>
                <a:lnTo>
                  <a:pt x="4015" y="107"/>
                </a:lnTo>
                <a:lnTo>
                  <a:pt x="4012" y="107"/>
                </a:lnTo>
                <a:lnTo>
                  <a:pt x="4015" y="103"/>
                </a:lnTo>
                <a:lnTo>
                  <a:pt x="4017" y="103"/>
                </a:lnTo>
                <a:lnTo>
                  <a:pt x="4023" y="101"/>
                </a:lnTo>
                <a:lnTo>
                  <a:pt x="4023" y="101"/>
                </a:lnTo>
                <a:lnTo>
                  <a:pt x="4025" y="101"/>
                </a:lnTo>
                <a:lnTo>
                  <a:pt x="4025" y="99"/>
                </a:lnTo>
                <a:lnTo>
                  <a:pt x="4025" y="99"/>
                </a:lnTo>
                <a:lnTo>
                  <a:pt x="4023" y="97"/>
                </a:lnTo>
                <a:lnTo>
                  <a:pt x="4019" y="97"/>
                </a:lnTo>
                <a:lnTo>
                  <a:pt x="4010" y="92"/>
                </a:lnTo>
                <a:lnTo>
                  <a:pt x="4008" y="90"/>
                </a:lnTo>
                <a:lnTo>
                  <a:pt x="4006" y="90"/>
                </a:lnTo>
                <a:lnTo>
                  <a:pt x="4006" y="88"/>
                </a:lnTo>
                <a:lnTo>
                  <a:pt x="4006" y="88"/>
                </a:lnTo>
                <a:lnTo>
                  <a:pt x="4002" y="84"/>
                </a:lnTo>
                <a:lnTo>
                  <a:pt x="4000" y="84"/>
                </a:lnTo>
                <a:lnTo>
                  <a:pt x="3998" y="84"/>
                </a:lnTo>
                <a:lnTo>
                  <a:pt x="3998" y="82"/>
                </a:lnTo>
                <a:lnTo>
                  <a:pt x="3996" y="82"/>
                </a:lnTo>
                <a:lnTo>
                  <a:pt x="3985" y="82"/>
                </a:lnTo>
                <a:lnTo>
                  <a:pt x="3985" y="84"/>
                </a:lnTo>
                <a:lnTo>
                  <a:pt x="3981" y="86"/>
                </a:lnTo>
                <a:lnTo>
                  <a:pt x="3979" y="86"/>
                </a:lnTo>
                <a:lnTo>
                  <a:pt x="3975" y="88"/>
                </a:lnTo>
                <a:lnTo>
                  <a:pt x="3971" y="88"/>
                </a:lnTo>
                <a:lnTo>
                  <a:pt x="3968" y="88"/>
                </a:lnTo>
                <a:lnTo>
                  <a:pt x="3964" y="90"/>
                </a:lnTo>
                <a:lnTo>
                  <a:pt x="3962" y="90"/>
                </a:lnTo>
                <a:lnTo>
                  <a:pt x="3960" y="90"/>
                </a:lnTo>
                <a:lnTo>
                  <a:pt x="3956" y="90"/>
                </a:lnTo>
                <a:lnTo>
                  <a:pt x="3954" y="92"/>
                </a:lnTo>
                <a:lnTo>
                  <a:pt x="3952" y="95"/>
                </a:lnTo>
                <a:lnTo>
                  <a:pt x="3952" y="95"/>
                </a:lnTo>
                <a:lnTo>
                  <a:pt x="3950" y="97"/>
                </a:lnTo>
                <a:lnTo>
                  <a:pt x="3950" y="99"/>
                </a:lnTo>
                <a:lnTo>
                  <a:pt x="3952" y="99"/>
                </a:lnTo>
                <a:lnTo>
                  <a:pt x="3958" y="99"/>
                </a:lnTo>
                <a:lnTo>
                  <a:pt x="3954" y="101"/>
                </a:lnTo>
                <a:lnTo>
                  <a:pt x="3952" y="103"/>
                </a:lnTo>
                <a:lnTo>
                  <a:pt x="3950" y="107"/>
                </a:lnTo>
                <a:lnTo>
                  <a:pt x="3943" y="107"/>
                </a:lnTo>
                <a:lnTo>
                  <a:pt x="3939" y="109"/>
                </a:lnTo>
                <a:lnTo>
                  <a:pt x="3935" y="111"/>
                </a:lnTo>
                <a:lnTo>
                  <a:pt x="3933" y="113"/>
                </a:lnTo>
                <a:lnTo>
                  <a:pt x="3935" y="115"/>
                </a:lnTo>
                <a:close/>
                <a:moveTo>
                  <a:pt x="3901" y="212"/>
                </a:moveTo>
                <a:lnTo>
                  <a:pt x="3904" y="212"/>
                </a:lnTo>
                <a:lnTo>
                  <a:pt x="3908" y="210"/>
                </a:lnTo>
                <a:lnTo>
                  <a:pt x="3908" y="210"/>
                </a:lnTo>
                <a:lnTo>
                  <a:pt x="3906" y="210"/>
                </a:lnTo>
                <a:lnTo>
                  <a:pt x="3901" y="210"/>
                </a:lnTo>
                <a:lnTo>
                  <a:pt x="3899" y="210"/>
                </a:lnTo>
                <a:lnTo>
                  <a:pt x="3899" y="212"/>
                </a:lnTo>
                <a:lnTo>
                  <a:pt x="3899" y="212"/>
                </a:lnTo>
                <a:lnTo>
                  <a:pt x="3901" y="212"/>
                </a:lnTo>
                <a:close/>
                <a:moveTo>
                  <a:pt x="3912" y="86"/>
                </a:moveTo>
                <a:lnTo>
                  <a:pt x="3929" y="88"/>
                </a:lnTo>
                <a:lnTo>
                  <a:pt x="3935" y="86"/>
                </a:lnTo>
                <a:lnTo>
                  <a:pt x="3933" y="84"/>
                </a:lnTo>
                <a:lnTo>
                  <a:pt x="3927" y="84"/>
                </a:lnTo>
                <a:lnTo>
                  <a:pt x="3912" y="84"/>
                </a:lnTo>
                <a:lnTo>
                  <a:pt x="3910" y="86"/>
                </a:lnTo>
                <a:lnTo>
                  <a:pt x="3910" y="86"/>
                </a:lnTo>
                <a:lnTo>
                  <a:pt x="3912" y="86"/>
                </a:lnTo>
                <a:close/>
                <a:moveTo>
                  <a:pt x="4017" y="229"/>
                </a:moveTo>
                <a:lnTo>
                  <a:pt x="4019" y="229"/>
                </a:lnTo>
                <a:lnTo>
                  <a:pt x="4019" y="231"/>
                </a:lnTo>
                <a:lnTo>
                  <a:pt x="4021" y="231"/>
                </a:lnTo>
                <a:lnTo>
                  <a:pt x="4021" y="231"/>
                </a:lnTo>
                <a:lnTo>
                  <a:pt x="4019" y="227"/>
                </a:lnTo>
                <a:lnTo>
                  <a:pt x="4017" y="229"/>
                </a:lnTo>
                <a:close/>
                <a:moveTo>
                  <a:pt x="3864" y="281"/>
                </a:moveTo>
                <a:lnTo>
                  <a:pt x="3868" y="281"/>
                </a:lnTo>
                <a:lnTo>
                  <a:pt x="3868" y="281"/>
                </a:lnTo>
                <a:lnTo>
                  <a:pt x="3870" y="279"/>
                </a:lnTo>
                <a:lnTo>
                  <a:pt x="3868" y="277"/>
                </a:lnTo>
                <a:lnTo>
                  <a:pt x="3868" y="277"/>
                </a:lnTo>
                <a:lnTo>
                  <a:pt x="3864" y="279"/>
                </a:lnTo>
                <a:lnTo>
                  <a:pt x="3864" y="277"/>
                </a:lnTo>
                <a:lnTo>
                  <a:pt x="3862" y="277"/>
                </a:lnTo>
                <a:lnTo>
                  <a:pt x="3862" y="279"/>
                </a:lnTo>
                <a:lnTo>
                  <a:pt x="3857" y="279"/>
                </a:lnTo>
                <a:lnTo>
                  <a:pt x="3857" y="281"/>
                </a:lnTo>
                <a:lnTo>
                  <a:pt x="3860" y="281"/>
                </a:lnTo>
                <a:lnTo>
                  <a:pt x="3864" y="281"/>
                </a:lnTo>
                <a:close/>
                <a:moveTo>
                  <a:pt x="4006" y="241"/>
                </a:moveTo>
                <a:lnTo>
                  <a:pt x="4008" y="241"/>
                </a:lnTo>
                <a:lnTo>
                  <a:pt x="4006" y="239"/>
                </a:lnTo>
                <a:lnTo>
                  <a:pt x="4002" y="239"/>
                </a:lnTo>
                <a:lnTo>
                  <a:pt x="4000" y="239"/>
                </a:lnTo>
                <a:lnTo>
                  <a:pt x="3996" y="239"/>
                </a:lnTo>
                <a:lnTo>
                  <a:pt x="3992" y="241"/>
                </a:lnTo>
                <a:lnTo>
                  <a:pt x="3989" y="239"/>
                </a:lnTo>
                <a:lnTo>
                  <a:pt x="3989" y="241"/>
                </a:lnTo>
                <a:lnTo>
                  <a:pt x="3989" y="241"/>
                </a:lnTo>
                <a:lnTo>
                  <a:pt x="3994" y="243"/>
                </a:lnTo>
                <a:lnTo>
                  <a:pt x="3996" y="243"/>
                </a:lnTo>
                <a:lnTo>
                  <a:pt x="4000" y="243"/>
                </a:lnTo>
                <a:lnTo>
                  <a:pt x="4002" y="245"/>
                </a:lnTo>
                <a:lnTo>
                  <a:pt x="4004" y="243"/>
                </a:lnTo>
                <a:lnTo>
                  <a:pt x="4004" y="241"/>
                </a:lnTo>
                <a:lnTo>
                  <a:pt x="4006" y="241"/>
                </a:lnTo>
                <a:lnTo>
                  <a:pt x="4006" y="241"/>
                </a:lnTo>
                <a:close/>
                <a:moveTo>
                  <a:pt x="4021" y="118"/>
                </a:moveTo>
                <a:lnTo>
                  <a:pt x="4015" y="120"/>
                </a:lnTo>
                <a:lnTo>
                  <a:pt x="4004" y="122"/>
                </a:lnTo>
                <a:lnTo>
                  <a:pt x="4002" y="120"/>
                </a:lnTo>
                <a:lnTo>
                  <a:pt x="4000" y="122"/>
                </a:lnTo>
                <a:lnTo>
                  <a:pt x="3996" y="120"/>
                </a:lnTo>
                <a:lnTo>
                  <a:pt x="3992" y="120"/>
                </a:lnTo>
                <a:lnTo>
                  <a:pt x="3989" y="122"/>
                </a:lnTo>
                <a:lnTo>
                  <a:pt x="3989" y="122"/>
                </a:lnTo>
                <a:lnTo>
                  <a:pt x="3987" y="124"/>
                </a:lnTo>
                <a:lnTo>
                  <a:pt x="3983" y="122"/>
                </a:lnTo>
                <a:lnTo>
                  <a:pt x="3983" y="122"/>
                </a:lnTo>
                <a:lnTo>
                  <a:pt x="3981" y="124"/>
                </a:lnTo>
                <a:lnTo>
                  <a:pt x="3979" y="124"/>
                </a:lnTo>
                <a:lnTo>
                  <a:pt x="3975" y="126"/>
                </a:lnTo>
                <a:lnTo>
                  <a:pt x="3973" y="130"/>
                </a:lnTo>
                <a:lnTo>
                  <a:pt x="3971" y="132"/>
                </a:lnTo>
                <a:lnTo>
                  <a:pt x="3966" y="134"/>
                </a:lnTo>
                <a:lnTo>
                  <a:pt x="3960" y="136"/>
                </a:lnTo>
                <a:lnTo>
                  <a:pt x="3956" y="141"/>
                </a:lnTo>
                <a:lnTo>
                  <a:pt x="3958" y="143"/>
                </a:lnTo>
                <a:lnTo>
                  <a:pt x="3962" y="141"/>
                </a:lnTo>
                <a:lnTo>
                  <a:pt x="3966" y="143"/>
                </a:lnTo>
                <a:lnTo>
                  <a:pt x="3973" y="143"/>
                </a:lnTo>
                <a:lnTo>
                  <a:pt x="3975" y="147"/>
                </a:lnTo>
                <a:lnTo>
                  <a:pt x="3977" y="149"/>
                </a:lnTo>
                <a:lnTo>
                  <a:pt x="3979" y="151"/>
                </a:lnTo>
                <a:lnTo>
                  <a:pt x="3979" y="151"/>
                </a:lnTo>
                <a:lnTo>
                  <a:pt x="3979" y="153"/>
                </a:lnTo>
                <a:lnTo>
                  <a:pt x="3981" y="153"/>
                </a:lnTo>
                <a:lnTo>
                  <a:pt x="3985" y="155"/>
                </a:lnTo>
                <a:lnTo>
                  <a:pt x="3985" y="155"/>
                </a:lnTo>
                <a:lnTo>
                  <a:pt x="3989" y="153"/>
                </a:lnTo>
                <a:lnTo>
                  <a:pt x="3992" y="153"/>
                </a:lnTo>
                <a:lnTo>
                  <a:pt x="3994" y="155"/>
                </a:lnTo>
                <a:lnTo>
                  <a:pt x="3996" y="157"/>
                </a:lnTo>
                <a:lnTo>
                  <a:pt x="4004" y="155"/>
                </a:lnTo>
                <a:lnTo>
                  <a:pt x="4004" y="155"/>
                </a:lnTo>
                <a:lnTo>
                  <a:pt x="4010" y="157"/>
                </a:lnTo>
                <a:lnTo>
                  <a:pt x="4010" y="157"/>
                </a:lnTo>
                <a:lnTo>
                  <a:pt x="4012" y="159"/>
                </a:lnTo>
                <a:lnTo>
                  <a:pt x="4017" y="162"/>
                </a:lnTo>
                <a:lnTo>
                  <a:pt x="4021" y="162"/>
                </a:lnTo>
                <a:lnTo>
                  <a:pt x="4023" y="162"/>
                </a:lnTo>
                <a:lnTo>
                  <a:pt x="4025" y="162"/>
                </a:lnTo>
                <a:lnTo>
                  <a:pt x="4029" y="162"/>
                </a:lnTo>
                <a:lnTo>
                  <a:pt x="4031" y="164"/>
                </a:lnTo>
                <a:lnTo>
                  <a:pt x="4033" y="164"/>
                </a:lnTo>
                <a:lnTo>
                  <a:pt x="4040" y="162"/>
                </a:lnTo>
                <a:lnTo>
                  <a:pt x="4048" y="162"/>
                </a:lnTo>
                <a:lnTo>
                  <a:pt x="4050" y="162"/>
                </a:lnTo>
                <a:lnTo>
                  <a:pt x="4054" y="157"/>
                </a:lnTo>
                <a:lnTo>
                  <a:pt x="4054" y="155"/>
                </a:lnTo>
                <a:lnTo>
                  <a:pt x="4054" y="153"/>
                </a:lnTo>
                <a:lnTo>
                  <a:pt x="4052" y="153"/>
                </a:lnTo>
                <a:lnTo>
                  <a:pt x="4050" y="153"/>
                </a:lnTo>
                <a:lnTo>
                  <a:pt x="4046" y="149"/>
                </a:lnTo>
                <a:lnTo>
                  <a:pt x="4042" y="147"/>
                </a:lnTo>
                <a:lnTo>
                  <a:pt x="4044" y="147"/>
                </a:lnTo>
                <a:lnTo>
                  <a:pt x="4044" y="147"/>
                </a:lnTo>
                <a:lnTo>
                  <a:pt x="4048" y="147"/>
                </a:lnTo>
                <a:lnTo>
                  <a:pt x="4050" y="147"/>
                </a:lnTo>
                <a:lnTo>
                  <a:pt x="4052" y="147"/>
                </a:lnTo>
                <a:lnTo>
                  <a:pt x="4052" y="145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39"/>
                </a:lnTo>
                <a:lnTo>
                  <a:pt x="4052" y="136"/>
                </a:lnTo>
                <a:lnTo>
                  <a:pt x="4054" y="136"/>
                </a:lnTo>
                <a:lnTo>
                  <a:pt x="4054" y="134"/>
                </a:lnTo>
                <a:lnTo>
                  <a:pt x="4054" y="132"/>
                </a:lnTo>
                <a:lnTo>
                  <a:pt x="4056" y="132"/>
                </a:lnTo>
                <a:lnTo>
                  <a:pt x="4056" y="128"/>
                </a:lnTo>
                <a:lnTo>
                  <a:pt x="4054" y="128"/>
                </a:lnTo>
                <a:lnTo>
                  <a:pt x="4052" y="126"/>
                </a:lnTo>
                <a:lnTo>
                  <a:pt x="4050" y="126"/>
                </a:lnTo>
                <a:lnTo>
                  <a:pt x="4048" y="126"/>
                </a:lnTo>
                <a:lnTo>
                  <a:pt x="4048" y="124"/>
                </a:lnTo>
                <a:lnTo>
                  <a:pt x="4046" y="124"/>
                </a:lnTo>
                <a:lnTo>
                  <a:pt x="4040" y="122"/>
                </a:lnTo>
                <a:lnTo>
                  <a:pt x="4036" y="122"/>
                </a:lnTo>
                <a:lnTo>
                  <a:pt x="4036" y="122"/>
                </a:lnTo>
                <a:lnTo>
                  <a:pt x="4033" y="124"/>
                </a:lnTo>
                <a:lnTo>
                  <a:pt x="4036" y="126"/>
                </a:lnTo>
                <a:lnTo>
                  <a:pt x="4033" y="128"/>
                </a:lnTo>
                <a:lnTo>
                  <a:pt x="4031" y="128"/>
                </a:lnTo>
                <a:lnTo>
                  <a:pt x="4029" y="128"/>
                </a:lnTo>
                <a:lnTo>
                  <a:pt x="4025" y="128"/>
                </a:lnTo>
                <a:lnTo>
                  <a:pt x="4023" y="132"/>
                </a:lnTo>
                <a:lnTo>
                  <a:pt x="4023" y="132"/>
                </a:lnTo>
                <a:lnTo>
                  <a:pt x="4021" y="132"/>
                </a:lnTo>
                <a:lnTo>
                  <a:pt x="4023" y="128"/>
                </a:lnTo>
                <a:lnTo>
                  <a:pt x="4023" y="128"/>
                </a:lnTo>
                <a:lnTo>
                  <a:pt x="4025" y="126"/>
                </a:lnTo>
                <a:lnTo>
                  <a:pt x="4025" y="124"/>
                </a:lnTo>
                <a:lnTo>
                  <a:pt x="4027" y="124"/>
                </a:lnTo>
                <a:lnTo>
                  <a:pt x="4025" y="122"/>
                </a:lnTo>
                <a:lnTo>
                  <a:pt x="4023" y="120"/>
                </a:lnTo>
                <a:lnTo>
                  <a:pt x="4021" y="118"/>
                </a:lnTo>
                <a:close/>
                <a:moveTo>
                  <a:pt x="4010" y="237"/>
                </a:moveTo>
                <a:lnTo>
                  <a:pt x="4010" y="237"/>
                </a:lnTo>
                <a:lnTo>
                  <a:pt x="4010" y="239"/>
                </a:lnTo>
                <a:lnTo>
                  <a:pt x="4008" y="241"/>
                </a:lnTo>
                <a:lnTo>
                  <a:pt x="4008" y="241"/>
                </a:lnTo>
                <a:lnTo>
                  <a:pt x="4010" y="243"/>
                </a:lnTo>
                <a:lnTo>
                  <a:pt x="4010" y="243"/>
                </a:lnTo>
                <a:lnTo>
                  <a:pt x="4010" y="243"/>
                </a:lnTo>
                <a:lnTo>
                  <a:pt x="4012" y="241"/>
                </a:lnTo>
                <a:lnTo>
                  <a:pt x="4015" y="239"/>
                </a:lnTo>
                <a:lnTo>
                  <a:pt x="4015" y="239"/>
                </a:lnTo>
                <a:lnTo>
                  <a:pt x="4012" y="237"/>
                </a:lnTo>
                <a:lnTo>
                  <a:pt x="4010" y="237"/>
                </a:lnTo>
                <a:close/>
                <a:moveTo>
                  <a:pt x="3790" y="269"/>
                </a:moveTo>
                <a:lnTo>
                  <a:pt x="3790" y="269"/>
                </a:lnTo>
                <a:lnTo>
                  <a:pt x="3790" y="269"/>
                </a:lnTo>
                <a:lnTo>
                  <a:pt x="3795" y="269"/>
                </a:lnTo>
                <a:lnTo>
                  <a:pt x="3795" y="271"/>
                </a:lnTo>
                <a:lnTo>
                  <a:pt x="3795" y="271"/>
                </a:lnTo>
                <a:lnTo>
                  <a:pt x="3797" y="266"/>
                </a:lnTo>
                <a:lnTo>
                  <a:pt x="3799" y="269"/>
                </a:lnTo>
                <a:lnTo>
                  <a:pt x="3799" y="266"/>
                </a:lnTo>
                <a:lnTo>
                  <a:pt x="3799" y="266"/>
                </a:lnTo>
                <a:lnTo>
                  <a:pt x="3799" y="264"/>
                </a:lnTo>
                <a:lnTo>
                  <a:pt x="3799" y="262"/>
                </a:lnTo>
                <a:lnTo>
                  <a:pt x="3797" y="262"/>
                </a:lnTo>
                <a:lnTo>
                  <a:pt x="3795" y="262"/>
                </a:lnTo>
                <a:lnTo>
                  <a:pt x="3795" y="264"/>
                </a:lnTo>
                <a:lnTo>
                  <a:pt x="3795" y="266"/>
                </a:lnTo>
                <a:lnTo>
                  <a:pt x="3792" y="266"/>
                </a:lnTo>
                <a:lnTo>
                  <a:pt x="3792" y="264"/>
                </a:lnTo>
                <a:lnTo>
                  <a:pt x="3788" y="266"/>
                </a:lnTo>
                <a:lnTo>
                  <a:pt x="3788" y="269"/>
                </a:lnTo>
                <a:lnTo>
                  <a:pt x="3790" y="269"/>
                </a:lnTo>
                <a:close/>
                <a:moveTo>
                  <a:pt x="3751" y="340"/>
                </a:moveTo>
                <a:lnTo>
                  <a:pt x="3759" y="342"/>
                </a:lnTo>
                <a:lnTo>
                  <a:pt x="3759" y="342"/>
                </a:lnTo>
                <a:lnTo>
                  <a:pt x="3759" y="340"/>
                </a:lnTo>
                <a:lnTo>
                  <a:pt x="3761" y="336"/>
                </a:lnTo>
                <a:lnTo>
                  <a:pt x="3759" y="333"/>
                </a:lnTo>
                <a:lnTo>
                  <a:pt x="3757" y="331"/>
                </a:lnTo>
                <a:lnTo>
                  <a:pt x="3755" y="331"/>
                </a:lnTo>
                <a:lnTo>
                  <a:pt x="3746" y="336"/>
                </a:lnTo>
                <a:lnTo>
                  <a:pt x="3746" y="338"/>
                </a:lnTo>
                <a:lnTo>
                  <a:pt x="3748" y="338"/>
                </a:lnTo>
                <a:lnTo>
                  <a:pt x="3751" y="340"/>
                </a:lnTo>
                <a:close/>
                <a:moveTo>
                  <a:pt x="3730" y="346"/>
                </a:moveTo>
                <a:lnTo>
                  <a:pt x="3728" y="348"/>
                </a:lnTo>
                <a:lnTo>
                  <a:pt x="3725" y="348"/>
                </a:lnTo>
                <a:lnTo>
                  <a:pt x="3721" y="350"/>
                </a:lnTo>
                <a:lnTo>
                  <a:pt x="3721" y="352"/>
                </a:lnTo>
                <a:lnTo>
                  <a:pt x="3721" y="352"/>
                </a:lnTo>
                <a:lnTo>
                  <a:pt x="3725" y="352"/>
                </a:lnTo>
                <a:lnTo>
                  <a:pt x="3732" y="352"/>
                </a:lnTo>
                <a:lnTo>
                  <a:pt x="3734" y="352"/>
                </a:lnTo>
                <a:lnTo>
                  <a:pt x="3738" y="350"/>
                </a:lnTo>
                <a:lnTo>
                  <a:pt x="3740" y="348"/>
                </a:lnTo>
                <a:lnTo>
                  <a:pt x="3742" y="348"/>
                </a:lnTo>
                <a:lnTo>
                  <a:pt x="3742" y="346"/>
                </a:lnTo>
                <a:lnTo>
                  <a:pt x="3742" y="346"/>
                </a:lnTo>
                <a:lnTo>
                  <a:pt x="3734" y="344"/>
                </a:lnTo>
                <a:lnTo>
                  <a:pt x="3732" y="344"/>
                </a:lnTo>
                <a:lnTo>
                  <a:pt x="3730" y="346"/>
                </a:lnTo>
                <a:close/>
                <a:moveTo>
                  <a:pt x="593" y="1772"/>
                </a:moveTo>
                <a:lnTo>
                  <a:pt x="591" y="1772"/>
                </a:lnTo>
                <a:lnTo>
                  <a:pt x="593" y="1772"/>
                </a:lnTo>
                <a:lnTo>
                  <a:pt x="593" y="1774"/>
                </a:lnTo>
                <a:lnTo>
                  <a:pt x="593" y="1772"/>
                </a:lnTo>
                <a:lnTo>
                  <a:pt x="595" y="1772"/>
                </a:lnTo>
                <a:lnTo>
                  <a:pt x="597" y="1772"/>
                </a:lnTo>
                <a:lnTo>
                  <a:pt x="595" y="1772"/>
                </a:lnTo>
                <a:lnTo>
                  <a:pt x="593" y="1772"/>
                </a:lnTo>
                <a:close/>
                <a:moveTo>
                  <a:pt x="3711" y="319"/>
                </a:moveTo>
                <a:lnTo>
                  <a:pt x="3711" y="319"/>
                </a:lnTo>
                <a:lnTo>
                  <a:pt x="3713" y="321"/>
                </a:lnTo>
                <a:lnTo>
                  <a:pt x="3719" y="321"/>
                </a:lnTo>
                <a:lnTo>
                  <a:pt x="3719" y="321"/>
                </a:lnTo>
                <a:lnTo>
                  <a:pt x="3713" y="319"/>
                </a:lnTo>
                <a:lnTo>
                  <a:pt x="3711" y="319"/>
                </a:lnTo>
                <a:close/>
                <a:moveTo>
                  <a:pt x="3711" y="139"/>
                </a:moveTo>
                <a:lnTo>
                  <a:pt x="3715" y="139"/>
                </a:lnTo>
                <a:lnTo>
                  <a:pt x="3717" y="139"/>
                </a:lnTo>
                <a:lnTo>
                  <a:pt x="3719" y="141"/>
                </a:lnTo>
                <a:lnTo>
                  <a:pt x="3721" y="141"/>
                </a:lnTo>
                <a:lnTo>
                  <a:pt x="3732" y="141"/>
                </a:lnTo>
                <a:lnTo>
                  <a:pt x="3732" y="141"/>
                </a:lnTo>
                <a:lnTo>
                  <a:pt x="3728" y="139"/>
                </a:lnTo>
                <a:lnTo>
                  <a:pt x="3715" y="136"/>
                </a:lnTo>
                <a:lnTo>
                  <a:pt x="3715" y="136"/>
                </a:lnTo>
                <a:lnTo>
                  <a:pt x="3713" y="136"/>
                </a:lnTo>
                <a:lnTo>
                  <a:pt x="3711" y="134"/>
                </a:lnTo>
                <a:lnTo>
                  <a:pt x="3709" y="136"/>
                </a:lnTo>
                <a:lnTo>
                  <a:pt x="3711" y="136"/>
                </a:lnTo>
                <a:lnTo>
                  <a:pt x="3711" y="139"/>
                </a:lnTo>
                <a:close/>
                <a:moveTo>
                  <a:pt x="3753" y="97"/>
                </a:moveTo>
                <a:lnTo>
                  <a:pt x="3767" y="97"/>
                </a:lnTo>
                <a:lnTo>
                  <a:pt x="3772" y="95"/>
                </a:lnTo>
                <a:lnTo>
                  <a:pt x="3772" y="95"/>
                </a:lnTo>
                <a:lnTo>
                  <a:pt x="3774" y="92"/>
                </a:lnTo>
                <a:lnTo>
                  <a:pt x="3772" y="92"/>
                </a:lnTo>
                <a:lnTo>
                  <a:pt x="3763" y="92"/>
                </a:lnTo>
                <a:lnTo>
                  <a:pt x="3755" y="92"/>
                </a:lnTo>
                <a:lnTo>
                  <a:pt x="3755" y="95"/>
                </a:lnTo>
                <a:lnTo>
                  <a:pt x="3753" y="97"/>
                </a:lnTo>
                <a:lnTo>
                  <a:pt x="3753" y="97"/>
                </a:lnTo>
                <a:lnTo>
                  <a:pt x="3753" y="97"/>
                </a:lnTo>
                <a:close/>
                <a:moveTo>
                  <a:pt x="3816" y="304"/>
                </a:moveTo>
                <a:lnTo>
                  <a:pt x="3818" y="304"/>
                </a:lnTo>
                <a:lnTo>
                  <a:pt x="3818" y="304"/>
                </a:lnTo>
                <a:lnTo>
                  <a:pt x="3818" y="304"/>
                </a:lnTo>
                <a:lnTo>
                  <a:pt x="3820" y="304"/>
                </a:lnTo>
                <a:lnTo>
                  <a:pt x="3818" y="302"/>
                </a:lnTo>
                <a:lnTo>
                  <a:pt x="3811" y="302"/>
                </a:lnTo>
                <a:lnTo>
                  <a:pt x="3809" y="302"/>
                </a:lnTo>
                <a:lnTo>
                  <a:pt x="3807" y="302"/>
                </a:lnTo>
                <a:lnTo>
                  <a:pt x="3813" y="304"/>
                </a:lnTo>
                <a:lnTo>
                  <a:pt x="3816" y="304"/>
                </a:lnTo>
                <a:close/>
                <a:moveTo>
                  <a:pt x="3803" y="304"/>
                </a:moveTo>
                <a:lnTo>
                  <a:pt x="3805" y="304"/>
                </a:lnTo>
                <a:lnTo>
                  <a:pt x="3805" y="302"/>
                </a:lnTo>
                <a:lnTo>
                  <a:pt x="3805" y="302"/>
                </a:lnTo>
                <a:lnTo>
                  <a:pt x="3805" y="302"/>
                </a:lnTo>
                <a:lnTo>
                  <a:pt x="3803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3" y="304"/>
                </a:lnTo>
                <a:close/>
                <a:moveTo>
                  <a:pt x="4056" y="134"/>
                </a:moveTo>
                <a:lnTo>
                  <a:pt x="4054" y="136"/>
                </a:lnTo>
                <a:lnTo>
                  <a:pt x="4059" y="136"/>
                </a:lnTo>
                <a:lnTo>
                  <a:pt x="4061" y="134"/>
                </a:lnTo>
                <a:lnTo>
                  <a:pt x="4059" y="134"/>
                </a:lnTo>
                <a:lnTo>
                  <a:pt x="4056" y="134"/>
                </a:lnTo>
                <a:lnTo>
                  <a:pt x="4056" y="134"/>
                </a:lnTo>
                <a:lnTo>
                  <a:pt x="4056" y="134"/>
                </a:lnTo>
                <a:close/>
                <a:moveTo>
                  <a:pt x="4570" y="300"/>
                </a:moveTo>
                <a:lnTo>
                  <a:pt x="4572" y="302"/>
                </a:lnTo>
                <a:lnTo>
                  <a:pt x="4574" y="304"/>
                </a:lnTo>
                <a:lnTo>
                  <a:pt x="4578" y="308"/>
                </a:lnTo>
                <a:lnTo>
                  <a:pt x="4580" y="308"/>
                </a:lnTo>
                <a:lnTo>
                  <a:pt x="4580" y="308"/>
                </a:lnTo>
                <a:lnTo>
                  <a:pt x="4582" y="306"/>
                </a:lnTo>
                <a:lnTo>
                  <a:pt x="4578" y="302"/>
                </a:lnTo>
                <a:lnTo>
                  <a:pt x="4572" y="300"/>
                </a:lnTo>
                <a:lnTo>
                  <a:pt x="4570" y="298"/>
                </a:lnTo>
                <a:lnTo>
                  <a:pt x="4570" y="300"/>
                </a:lnTo>
                <a:lnTo>
                  <a:pt x="4570" y="300"/>
                </a:lnTo>
                <a:close/>
                <a:moveTo>
                  <a:pt x="4735" y="275"/>
                </a:moveTo>
                <a:lnTo>
                  <a:pt x="4740" y="277"/>
                </a:lnTo>
                <a:lnTo>
                  <a:pt x="4742" y="277"/>
                </a:lnTo>
                <a:lnTo>
                  <a:pt x="4746" y="279"/>
                </a:lnTo>
                <a:lnTo>
                  <a:pt x="4748" y="279"/>
                </a:lnTo>
                <a:lnTo>
                  <a:pt x="4752" y="281"/>
                </a:lnTo>
                <a:lnTo>
                  <a:pt x="4752" y="283"/>
                </a:lnTo>
                <a:lnTo>
                  <a:pt x="4756" y="283"/>
                </a:lnTo>
                <a:lnTo>
                  <a:pt x="4767" y="283"/>
                </a:lnTo>
                <a:lnTo>
                  <a:pt x="4775" y="283"/>
                </a:lnTo>
                <a:lnTo>
                  <a:pt x="4779" y="283"/>
                </a:lnTo>
                <a:lnTo>
                  <a:pt x="4786" y="281"/>
                </a:lnTo>
                <a:lnTo>
                  <a:pt x="4790" y="279"/>
                </a:lnTo>
                <a:lnTo>
                  <a:pt x="4790" y="279"/>
                </a:lnTo>
                <a:lnTo>
                  <a:pt x="4792" y="273"/>
                </a:lnTo>
                <a:lnTo>
                  <a:pt x="4792" y="273"/>
                </a:lnTo>
                <a:lnTo>
                  <a:pt x="4790" y="273"/>
                </a:lnTo>
                <a:lnTo>
                  <a:pt x="4790" y="275"/>
                </a:lnTo>
                <a:lnTo>
                  <a:pt x="4788" y="275"/>
                </a:lnTo>
                <a:lnTo>
                  <a:pt x="4788" y="273"/>
                </a:lnTo>
                <a:lnTo>
                  <a:pt x="4786" y="273"/>
                </a:lnTo>
                <a:lnTo>
                  <a:pt x="4781" y="271"/>
                </a:lnTo>
                <a:lnTo>
                  <a:pt x="4775" y="271"/>
                </a:lnTo>
                <a:lnTo>
                  <a:pt x="4767" y="271"/>
                </a:lnTo>
                <a:lnTo>
                  <a:pt x="4765" y="271"/>
                </a:lnTo>
                <a:lnTo>
                  <a:pt x="4761" y="271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6"/>
                </a:lnTo>
                <a:lnTo>
                  <a:pt x="4758" y="264"/>
                </a:lnTo>
                <a:lnTo>
                  <a:pt x="4744" y="264"/>
                </a:lnTo>
                <a:lnTo>
                  <a:pt x="4744" y="264"/>
                </a:lnTo>
                <a:lnTo>
                  <a:pt x="4737" y="266"/>
                </a:lnTo>
                <a:lnTo>
                  <a:pt x="4735" y="266"/>
                </a:lnTo>
                <a:lnTo>
                  <a:pt x="4733" y="264"/>
                </a:lnTo>
                <a:lnTo>
                  <a:pt x="4733" y="262"/>
                </a:lnTo>
                <a:lnTo>
                  <a:pt x="4731" y="260"/>
                </a:lnTo>
                <a:lnTo>
                  <a:pt x="4729" y="260"/>
                </a:lnTo>
                <a:lnTo>
                  <a:pt x="4727" y="264"/>
                </a:lnTo>
                <a:lnTo>
                  <a:pt x="4727" y="266"/>
                </a:lnTo>
                <a:lnTo>
                  <a:pt x="4725" y="269"/>
                </a:lnTo>
                <a:lnTo>
                  <a:pt x="4725" y="271"/>
                </a:lnTo>
                <a:lnTo>
                  <a:pt x="4733" y="275"/>
                </a:lnTo>
                <a:lnTo>
                  <a:pt x="4735" y="275"/>
                </a:lnTo>
                <a:close/>
                <a:moveTo>
                  <a:pt x="4641" y="308"/>
                </a:moveTo>
                <a:lnTo>
                  <a:pt x="4643" y="308"/>
                </a:lnTo>
                <a:lnTo>
                  <a:pt x="4652" y="306"/>
                </a:lnTo>
                <a:lnTo>
                  <a:pt x="4652" y="304"/>
                </a:lnTo>
                <a:lnTo>
                  <a:pt x="4652" y="300"/>
                </a:lnTo>
                <a:lnTo>
                  <a:pt x="4652" y="300"/>
                </a:lnTo>
                <a:lnTo>
                  <a:pt x="4652" y="298"/>
                </a:lnTo>
                <a:lnTo>
                  <a:pt x="4649" y="298"/>
                </a:lnTo>
                <a:lnTo>
                  <a:pt x="4647" y="298"/>
                </a:lnTo>
                <a:lnTo>
                  <a:pt x="4641" y="298"/>
                </a:lnTo>
                <a:lnTo>
                  <a:pt x="4641" y="298"/>
                </a:lnTo>
                <a:lnTo>
                  <a:pt x="4639" y="300"/>
                </a:lnTo>
                <a:lnTo>
                  <a:pt x="4637" y="300"/>
                </a:lnTo>
                <a:lnTo>
                  <a:pt x="4639" y="306"/>
                </a:lnTo>
                <a:lnTo>
                  <a:pt x="4641" y="308"/>
                </a:lnTo>
                <a:close/>
                <a:moveTo>
                  <a:pt x="4631" y="321"/>
                </a:moveTo>
                <a:lnTo>
                  <a:pt x="4633" y="323"/>
                </a:lnTo>
                <a:lnTo>
                  <a:pt x="4635" y="323"/>
                </a:lnTo>
                <a:lnTo>
                  <a:pt x="4637" y="323"/>
                </a:lnTo>
                <a:lnTo>
                  <a:pt x="4641" y="321"/>
                </a:lnTo>
                <a:lnTo>
                  <a:pt x="4645" y="321"/>
                </a:lnTo>
                <a:lnTo>
                  <a:pt x="4647" y="321"/>
                </a:lnTo>
                <a:lnTo>
                  <a:pt x="4654" y="323"/>
                </a:lnTo>
                <a:lnTo>
                  <a:pt x="4660" y="325"/>
                </a:lnTo>
                <a:lnTo>
                  <a:pt x="4666" y="325"/>
                </a:lnTo>
                <a:lnTo>
                  <a:pt x="4670" y="327"/>
                </a:lnTo>
                <a:lnTo>
                  <a:pt x="4673" y="327"/>
                </a:lnTo>
                <a:lnTo>
                  <a:pt x="4677" y="327"/>
                </a:lnTo>
                <a:lnTo>
                  <a:pt x="4683" y="327"/>
                </a:lnTo>
                <a:lnTo>
                  <a:pt x="4685" y="327"/>
                </a:lnTo>
                <a:lnTo>
                  <a:pt x="4687" y="327"/>
                </a:lnTo>
                <a:lnTo>
                  <a:pt x="4685" y="321"/>
                </a:lnTo>
                <a:lnTo>
                  <a:pt x="4685" y="319"/>
                </a:lnTo>
                <a:lnTo>
                  <a:pt x="4685" y="317"/>
                </a:lnTo>
                <a:lnTo>
                  <a:pt x="4675" y="310"/>
                </a:lnTo>
                <a:lnTo>
                  <a:pt x="4670" y="310"/>
                </a:lnTo>
                <a:lnTo>
                  <a:pt x="4668" y="308"/>
                </a:lnTo>
                <a:lnTo>
                  <a:pt x="4664" y="308"/>
                </a:lnTo>
                <a:lnTo>
                  <a:pt x="4660" y="308"/>
                </a:lnTo>
                <a:lnTo>
                  <a:pt x="4656" y="308"/>
                </a:lnTo>
                <a:lnTo>
                  <a:pt x="4654" y="308"/>
                </a:lnTo>
                <a:lnTo>
                  <a:pt x="4652" y="308"/>
                </a:lnTo>
                <a:lnTo>
                  <a:pt x="4649" y="310"/>
                </a:lnTo>
                <a:lnTo>
                  <a:pt x="4649" y="313"/>
                </a:lnTo>
                <a:lnTo>
                  <a:pt x="4645" y="317"/>
                </a:lnTo>
                <a:lnTo>
                  <a:pt x="4645" y="317"/>
                </a:lnTo>
                <a:lnTo>
                  <a:pt x="4641" y="321"/>
                </a:lnTo>
                <a:lnTo>
                  <a:pt x="4639" y="321"/>
                </a:lnTo>
                <a:lnTo>
                  <a:pt x="4635" y="321"/>
                </a:lnTo>
                <a:lnTo>
                  <a:pt x="4631" y="321"/>
                </a:lnTo>
                <a:close/>
                <a:moveTo>
                  <a:pt x="4593" y="271"/>
                </a:moveTo>
                <a:lnTo>
                  <a:pt x="4595" y="273"/>
                </a:lnTo>
                <a:lnTo>
                  <a:pt x="4599" y="275"/>
                </a:lnTo>
                <a:lnTo>
                  <a:pt x="4601" y="277"/>
                </a:lnTo>
                <a:lnTo>
                  <a:pt x="4603" y="277"/>
                </a:lnTo>
                <a:lnTo>
                  <a:pt x="4605" y="281"/>
                </a:lnTo>
                <a:lnTo>
                  <a:pt x="4608" y="283"/>
                </a:lnTo>
                <a:lnTo>
                  <a:pt x="4608" y="283"/>
                </a:lnTo>
                <a:lnTo>
                  <a:pt x="4620" y="285"/>
                </a:lnTo>
                <a:lnTo>
                  <a:pt x="4620" y="287"/>
                </a:lnTo>
                <a:lnTo>
                  <a:pt x="4622" y="287"/>
                </a:lnTo>
                <a:lnTo>
                  <a:pt x="4624" y="287"/>
                </a:lnTo>
                <a:lnTo>
                  <a:pt x="4626" y="285"/>
                </a:lnTo>
                <a:lnTo>
                  <a:pt x="4629" y="285"/>
                </a:lnTo>
                <a:lnTo>
                  <a:pt x="4629" y="281"/>
                </a:lnTo>
                <a:lnTo>
                  <a:pt x="4629" y="279"/>
                </a:lnTo>
                <a:lnTo>
                  <a:pt x="4631" y="279"/>
                </a:lnTo>
                <a:lnTo>
                  <a:pt x="4631" y="279"/>
                </a:lnTo>
                <a:lnTo>
                  <a:pt x="4633" y="279"/>
                </a:lnTo>
                <a:lnTo>
                  <a:pt x="4637" y="281"/>
                </a:lnTo>
                <a:lnTo>
                  <a:pt x="4639" y="281"/>
                </a:lnTo>
                <a:lnTo>
                  <a:pt x="4643" y="281"/>
                </a:lnTo>
                <a:lnTo>
                  <a:pt x="4645" y="281"/>
                </a:lnTo>
                <a:lnTo>
                  <a:pt x="4656" y="279"/>
                </a:lnTo>
                <a:lnTo>
                  <a:pt x="4658" y="279"/>
                </a:lnTo>
                <a:lnTo>
                  <a:pt x="4662" y="277"/>
                </a:lnTo>
                <a:lnTo>
                  <a:pt x="4664" y="277"/>
                </a:lnTo>
                <a:lnTo>
                  <a:pt x="4666" y="279"/>
                </a:lnTo>
                <a:lnTo>
                  <a:pt x="4668" y="281"/>
                </a:lnTo>
                <a:lnTo>
                  <a:pt x="4668" y="281"/>
                </a:lnTo>
                <a:lnTo>
                  <a:pt x="4670" y="283"/>
                </a:lnTo>
                <a:lnTo>
                  <a:pt x="4673" y="283"/>
                </a:lnTo>
                <a:lnTo>
                  <a:pt x="4675" y="281"/>
                </a:lnTo>
                <a:lnTo>
                  <a:pt x="4677" y="281"/>
                </a:lnTo>
                <a:lnTo>
                  <a:pt x="4681" y="279"/>
                </a:lnTo>
                <a:lnTo>
                  <a:pt x="4679" y="275"/>
                </a:lnTo>
                <a:lnTo>
                  <a:pt x="4675" y="275"/>
                </a:lnTo>
                <a:lnTo>
                  <a:pt x="4675" y="273"/>
                </a:lnTo>
                <a:lnTo>
                  <a:pt x="4668" y="266"/>
                </a:lnTo>
                <a:lnTo>
                  <a:pt x="4668" y="266"/>
                </a:lnTo>
                <a:lnTo>
                  <a:pt x="4666" y="264"/>
                </a:lnTo>
                <a:lnTo>
                  <a:pt x="4666" y="258"/>
                </a:lnTo>
                <a:lnTo>
                  <a:pt x="4668" y="258"/>
                </a:lnTo>
                <a:lnTo>
                  <a:pt x="4673" y="256"/>
                </a:lnTo>
                <a:lnTo>
                  <a:pt x="4679" y="256"/>
                </a:lnTo>
                <a:lnTo>
                  <a:pt x="4679" y="258"/>
                </a:lnTo>
                <a:lnTo>
                  <a:pt x="4679" y="258"/>
                </a:lnTo>
                <a:lnTo>
                  <a:pt x="4677" y="260"/>
                </a:lnTo>
                <a:lnTo>
                  <a:pt x="4675" y="262"/>
                </a:lnTo>
                <a:lnTo>
                  <a:pt x="4675" y="264"/>
                </a:lnTo>
                <a:lnTo>
                  <a:pt x="4675" y="269"/>
                </a:lnTo>
                <a:lnTo>
                  <a:pt x="4677" y="269"/>
                </a:lnTo>
                <a:lnTo>
                  <a:pt x="4679" y="271"/>
                </a:lnTo>
                <a:lnTo>
                  <a:pt x="4681" y="275"/>
                </a:lnTo>
                <a:lnTo>
                  <a:pt x="4685" y="275"/>
                </a:lnTo>
                <a:lnTo>
                  <a:pt x="4689" y="275"/>
                </a:lnTo>
                <a:lnTo>
                  <a:pt x="4693" y="277"/>
                </a:lnTo>
                <a:lnTo>
                  <a:pt x="4698" y="275"/>
                </a:lnTo>
                <a:lnTo>
                  <a:pt x="4700" y="275"/>
                </a:lnTo>
                <a:lnTo>
                  <a:pt x="4706" y="269"/>
                </a:lnTo>
                <a:lnTo>
                  <a:pt x="4706" y="269"/>
                </a:lnTo>
                <a:lnTo>
                  <a:pt x="4704" y="266"/>
                </a:lnTo>
                <a:lnTo>
                  <a:pt x="4706" y="264"/>
                </a:lnTo>
                <a:lnTo>
                  <a:pt x="4708" y="262"/>
                </a:lnTo>
                <a:lnTo>
                  <a:pt x="4714" y="262"/>
                </a:lnTo>
                <a:lnTo>
                  <a:pt x="4712" y="260"/>
                </a:lnTo>
                <a:lnTo>
                  <a:pt x="4712" y="260"/>
                </a:lnTo>
                <a:lnTo>
                  <a:pt x="4689" y="252"/>
                </a:lnTo>
                <a:lnTo>
                  <a:pt x="4687" y="252"/>
                </a:lnTo>
                <a:lnTo>
                  <a:pt x="4683" y="254"/>
                </a:lnTo>
                <a:lnTo>
                  <a:pt x="4683" y="254"/>
                </a:lnTo>
                <a:lnTo>
                  <a:pt x="4679" y="254"/>
                </a:lnTo>
                <a:lnTo>
                  <a:pt x="4675" y="252"/>
                </a:lnTo>
                <a:lnTo>
                  <a:pt x="4673" y="252"/>
                </a:lnTo>
                <a:lnTo>
                  <a:pt x="4664" y="248"/>
                </a:lnTo>
                <a:lnTo>
                  <a:pt x="4662" y="245"/>
                </a:lnTo>
                <a:lnTo>
                  <a:pt x="4658" y="243"/>
                </a:lnTo>
                <a:lnTo>
                  <a:pt x="4656" y="245"/>
                </a:lnTo>
                <a:lnTo>
                  <a:pt x="4652" y="248"/>
                </a:lnTo>
                <a:lnTo>
                  <a:pt x="4649" y="250"/>
                </a:lnTo>
                <a:lnTo>
                  <a:pt x="4649" y="250"/>
                </a:lnTo>
                <a:lnTo>
                  <a:pt x="4649" y="252"/>
                </a:lnTo>
                <a:lnTo>
                  <a:pt x="4649" y="254"/>
                </a:lnTo>
                <a:lnTo>
                  <a:pt x="4649" y="256"/>
                </a:lnTo>
                <a:lnTo>
                  <a:pt x="4649" y="256"/>
                </a:lnTo>
                <a:lnTo>
                  <a:pt x="4649" y="258"/>
                </a:lnTo>
                <a:lnTo>
                  <a:pt x="4647" y="258"/>
                </a:lnTo>
                <a:lnTo>
                  <a:pt x="4645" y="258"/>
                </a:lnTo>
                <a:lnTo>
                  <a:pt x="4645" y="258"/>
                </a:lnTo>
                <a:lnTo>
                  <a:pt x="4643" y="258"/>
                </a:lnTo>
                <a:lnTo>
                  <a:pt x="4643" y="258"/>
                </a:lnTo>
                <a:lnTo>
                  <a:pt x="4641" y="254"/>
                </a:lnTo>
                <a:lnTo>
                  <a:pt x="4639" y="254"/>
                </a:lnTo>
                <a:lnTo>
                  <a:pt x="4639" y="254"/>
                </a:lnTo>
                <a:lnTo>
                  <a:pt x="4637" y="254"/>
                </a:lnTo>
                <a:lnTo>
                  <a:pt x="4633" y="250"/>
                </a:lnTo>
                <a:lnTo>
                  <a:pt x="4629" y="248"/>
                </a:lnTo>
                <a:lnTo>
                  <a:pt x="4624" y="245"/>
                </a:lnTo>
                <a:lnTo>
                  <a:pt x="4622" y="245"/>
                </a:lnTo>
                <a:lnTo>
                  <a:pt x="4622" y="243"/>
                </a:lnTo>
                <a:lnTo>
                  <a:pt x="4620" y="243"/>
                </a:lnTo>
                <a:lnTo>
                  <a:pt x="4618" y="243"/>
                </a:lnTo>
                <a:lnTo>
                  <a:pt x="4614" y="243"/>
                </a:lnTo>
                <a:lnTo>
                  <a:pt x="4610" y="245"/>
                </a:lnTo>
                <a:lnTo>
                  <a:pt x="4608" y="245"/>
                </a:lnTo>
                <a:lnTo>
                  <a:pt x="4608" y="248"/>
                </a:lnTo>
                <a:lnTo>
                  <a:pt x="4608" y="248"/>
                </a:lnTo>
                <a:lnTo>
                  <a:pt x="4603" y="248"/>
                </a:lnTo>
                <a:lnTo>
                  <a:pt x="4601" y="248"/>
                </a:lnTo>
                <a:lnTo>
                  <a:pt x="4601" y="250"/>
                </a:lnTo>
                <a:lnTo>
                  <a:pt x="4599" y="252"/>
                </a:lnTo>
                <a:lnTo>
                  <a:pt x="4601" y="254"/>
                </a:lnTo>
                <a:lnTo>
                  <a:pt x="4603" y="256"/>
                </a:lnTo>
                <a:lnTo>
                  <a:pt x="4597" y="254"/>
                </a:lnTo>
                <a:lnTo>
                  <a:pt x="4597" y="256"/>
                </a:lnTo>
                <a:lnTo>
                  <a:pt x="4595" y="262"/>
                </a:lnTo>
                <a:lnTo>
                  <a:pt x="4597" y="266"/>
                </a:lnTo>
                <a:lnTo>
                  <a:pt x="4595" y="266"/>
                </a:lnTo>
                <a:lnTo>
                  <a:pt x="4593" y="266"/>
                </a:lnTo>
                <a:lnTo>
                  <a:pt x="4591" y="269"/>
                </a:lnTo>
                <a:lnTo>
                  <a:pt x="4593" y="269"/>
                </a:lnTo>
                <a:lnTo>
                  <a:pt x="4593" y="271"/>
                </a:lnTo>
                <a:close/>
                <a:moveTo>
                  <a:pt x="4823" y="245"/>
                </a:moveTo>
                <a:lnTo>
                  <a:pt x="4821" y="243"/>
                </a:lnTo>
                <a:lnTo>
                  <a:pt x="4821" y="243"/>
                </a:lnTo>
                <a:lnTo>
                  <a:pt x="4821" y="243"/>
                </a:lnTo>
                <a:lnTo>
                  <a:pt x="4819" y="243"/>
                </a:lnTo>
                <a:lnTo>
                  <a:pt x="4817" y="243"/>
                </a:lnTo>
                <a:lnTo>
                  <a:pt x="4821" y="245"/>
                </a:lnTo>
                <a:lnTo>
                  <a:pt x="4823" y="245"/>
                </a:lnTo>
                <a:close/>
                <a:moveTo>
                  <a:pt x="4769" y="229"/>
                </a:moveTo>
                <a:lnTo>
                  <a:pt x="4771" y="227"/>
                </a:lnTo>
                <a:lnTo>
                  <a:pt x="4773" y="224"/>
                </a:lnTo>
                <a:lnTo>
                  <a:pt x="4763" y="227"/>
                </a:lnTo>
                <a:lnTo>
                  <a:pt x="4758" y="229"/>
                </a:lnTo>
                <a:lnTo>
                  <a:pt x="4758" y="229"/>
                </a:lnTo>
                <a:lnTo>
                  <a:pt x="4769" y="229"/>
                </a:lnTo>
                <a:lnTo>
                  <a:pt x="4769" y="229"/>
                </a:lnTo>
                <a:close/>
                <a:moveTo>
                  <a:pt x="4934" y="392"/>
                </a:moveTo>
                <a:lnTo>
                  <a:pt x="4937" y="392"/>
                </a:lnTo>
                <a:lnTo>
                  <a:pt x="4934" y="390"/>
                </a:lnTo>
                <a:lnTo>
                  <a:pt x="4934" y="388"/>
                </a:lnTo>
                <a:lnTo>
                  <a:pt x="4932" y="388"/>
                </a:lnTo>
                <a:lnTo>
                  <a:pt x="4932" y="388"/>
                </a:lnTo>
                <a:lnTo>
                  <a:pt x="4932" y="390"/>
                </a:lnTo>
                <a:lnTo>
                  <a:pt x="4932" y="392"/>
                </a:lnTo>
                <a:lnTo>
                  <a:pt x="4934" y="392"/>
                </a:lnTo>
                <a:close/>
                <a:moveTo>
                  <a:pt x="5041" y="419"/>
                </a:moveTo>
                <a:lnTo>
                  <a:pt x="5043" y="419"/>
                </a:lnTo>
                <a:lnTo>
                  <a:pt x="5048" y="422"/>
                </a:lnTo>
                <a:lnTo>
                  <a:pt x="5054" y="424"/>
                </a:lnTo>
                <a:lnTo>
                  <a:pt x="5058" y="424"/>
                </a:lnTo>
                <a:lnTo>
                  <a:pt x="5060" y="424"/>
                </a:lnTo>
                <a:lnTo>
                  <a:pt x="5060" y="422"/>
                </a:lnTo>
                <a:lnTo>
                  <a:pt x="5060" y="419"/>
                </a:lnTo>
                <a:lnTo>
                  <a:pt x="5060" y="419"/>
                </a:lnTo>
                <a:lnTo>
                  <a:pt x="5062" y="419"/>
                </a:lnTo>
                <a:lnTo>
                  <a:pt x="5062" y="417"/>
                </a:lnTo>
                <a:lnTo>
                  <a:pt x="5062" y="417"/>
                </a:lnTo>
                <a:lnTo>
                  <a:pt x="5062" y="415"/>
                </a:lnTo>
                <a:lnTo>
                  <a:pt x="5048" y="413"/>
                </a:lnTo>
                <a:lnTo>
                  <a:pt x="5043" y="413"/>
                </a:lnTo>
                <a:lnTo>
                  <a:pt x="5043" y="413"/>
                </a:lnTo>
                <a:lnTo>
                  <a:pt x="5039" y="415"/>
                </a:lnTo>
                <a:lnTo>
                  <a:pt x="5039" y="415"/>
                </a:lnTo>
                <a:lnTo>
                  <a:pt x="5039" y="417"/>
                </a:lnTo>
                <a:lnTo>
                  <a:pt x="5039" y="417"/>
                </a:lnTo>
                <a:lnTo>
                  <a:pt x="5041" y="419"/>
                </a:lnTo>
                <a:close/>
                <a:moveTo>
                  <a:pt x="5198" y="392"/>
                </a:moveTo>
                <a:lnTo>
                  <a:pt x="5198" y="392"/>
                </a:lnTo>
                <a:lnTo>
                  <a:pt x="5203" y="390"/>
                </a:lnTo>
                <a:lnTo>
                  <a:pt x="5211" y="390"/>
                </a:lnTo>
                <a:lnTo>
                  <a:pt x="5213" y="388"/>
                </a:lnTo>
                <a:lnTo>
                  <a:pt x="5215" y="388"/>
                </a:lnTo>
                <a:lnTo>
                  <a:pt x="5215" y="388"/>
                </a:lnTo>
                <a:lnTo>
                  <a:pt x="5219" y="388"/>
                </a:lnTo>
                <a:lnTo>
                  <a:pt x="5221" y="390"/>
                </a:lnTo>
                <a:lnTo>
                  <a:pt x="5224" y="390"/>
                </a:lnTo>
                <a:lnTo>
                  <a:pt x="5228" y="388"/>
                </a:lnTo>
                <a:lnTo>
                  <a:pt x="5236" y="386"/>
                </a:lnTo>
                <a:lnTo>
                  <a:pt x="5242" y="386"/>
                </a:lnTo>
                <a:lnTo>
                  <a:pt x="5247" y="386"/>
                </a:lnTo>
                <a:lnTo>
                  <a:pt x="5251" y="384"/>
                </a:lnTo>
                <a:lnTo>
                  <a:pt x="5251" y="382"/>
                </a:lnTo>
                <a:lnTo>
                  <a:pt x="5251" y="380"/>
                </a:lnTo>
                <a:lnTo>
                  <a:pt x="5251" y="380"/>
                </a:lnTo>
                <a:lnTo>
                  <a:pt x="5247" y="378"/>
                </a:lnTo>
                <a:lnTo>
                  <a:pt x="5245" y="378"/>
                </a:lnTo>
                <a:lnTo>
                  <a:pt x="5242" y="375"/>
                </a:lnTo>
                <a:lnTo>
                  <a:pt x="5242" y="375"/>
                </a:lnTo>
                <a:lnTo>
                  <a:pt x="5240" y="375"/>
                </a:lnTo>
                <a:lnTo>
                  <a:pt x="5238" y="373"/>
                </a:lnTo>
                <a:lnTo>
                  <a:pt x="5238" y="373"/>
                </a:lnTo>
                <a:lnTo>
                  <a:pt x="5232" y="371"/>
                </a:lnTo>
                <a:lnTo>
                  <a:pt x="5230" y="371"/>
                </a:lnTo>
                <a:lnTo>
                  <a:pt x="5228" y="371"/>
                </a:lnTo>
                <a:lnTo>
                  <a:pt x="5226" y="371"/>
                </a:lnTo>
                <a:lnTo>
                  <a:pt x="5224" y="371"/>
                </a:lnTo>
                <a:lnTo>
                  <a:pt x="5221" y="371"/>
                </a:lnTo>
                <a:lnTo>
                  <a:pt x="5219" y="371"/>
                </a:lnTo>
                <a:lnTo>
                  <a:pt x="5217" y="373"/>
                </a:lnTo>
                <a:lnTo>
                  <a:pt x="5215" y="373"/>
                </a:lnTo>
                <a:lnTo>
                  <a:pt x="5215" y="373"/>
                </a:lnTo>
                <a:lnTo>
                  <a:pt x="5213" y="373"/>
                </a:lnTo>
                <a:lnTo>
                  <a:pt x="5211" y="375"/>
                </a:lnTo>
                <a:lnTo>
                  <a:pt x="5209" y="375"/>
                </a:lnTo>
                <a:lnTo>
                  <a:pt x="5205" y="378"/>
                </a:lnTo>
                <a:lnTo>
                  <a:pt x="5198" y="382"/>
                </a:lnTo>
                <a:lnTo>
                  <a:pt x="5198" y="382"/>
                </a:lnTo>
                <a:lnTo>
                  <a:pt x="5196" y="384"/>
                </a:lnTo>
                <a:lnTo>
                  <a:pt x="5196" y="386"/>
                </a:lnTo>
                <a:lnTo>
                  <a:pt x="5196" y="386"/>
                </a:lnTo>
                <a:lnTo>
                  <a:pt x="5198" y="392"/>
                </a:lnTo>
                <a:close/>
                <a:moveTo>
                  <a:pt x="4061" y="168"/>
                </a:moveTo>
                <a:lnTo>
                  <a:pt x="4061" y="170"/>
                </a:lnTo>
                <a:lnTo>
                  <a:pt x="4059" y="172"/>
                </a:lnTo>
                <a:lnTo>
                  <a:pt x="4059" y="172"/>
                </a:lnTo>
                <a:lnTo>
                  <a:pt x="4059" y="174"/>
                </a:lnTo>
                <a:lnTo>
                  <a:pt x="4056" y="176"/>
                </a:lnTo>
                <a:lnTo>
                  <a:pt x="4056" y="176"/>
                </a:lnTo>
                <a:lnTo>
                  <a:pt x="4052" y="180"/>
                </a:lnTo>
                <a:lnTo>
                  <a:pt x="4050" y="183"/>
                </a:lnTo>
                <a:lnTo>
                  <a:pt x="4048" y="185"/>
                </a:lnTo>
                <a:lnTo>
                  <a:pt x="4046" y="187"/>
                </a:lnTo>
                <a:lnTo>
                  <a:pt x="4048" y="189"/>
                </a:lnTo>
                <a:lnTo>
                  <a:pt x="4050" y="189"/>
                </a:lnTo>
                <a:lnTo>
                  <a:pt x="4054" y="189"/>
                </a:lnTo>
                <a:lnTo>
                  <a:pt x="4059" y="189"/>
                </a:lnTo>
                <a:lnTo>
                  <a:pt x="4065" y="187"/>
                </a:lnTo>
                <a:lnTo>
                  <a:pt x="4071" y="183"/>
                </a:lnTo>
                <a:lnTo>
                  <a:pt x="4073" y="183"/>
                </a:lnTo>
                <a:lnTo>
                  <a:pt x="4082" y="183"/>
                </a:lnTo>
                <a:lnTo>
                  <a:pt x="4088" y="180"/>
                </a:lnTo>
                <a:lnTo>
                  <a:pt x="4094" y="180"/>
                </a:lnTo>
                <a:lnTo>
                  <a:pt x="4094" y="183"/>
                </a:lnTo>
                <a:lnTo>
                  <a:pt x="4096" y="183"/>
                </a:lnTo>
                <a:lnTo>
                  <a:pt x="4096" y="183"/>
                </a:lnTo>
                <a:lnTo>
                  <a:pt x="4100" y="180"/>
                </a:lnTo>
                <a:lnTo>
                  <a:pt x="4111" y="180"/>
                </a:lnTo>
                <a:lnTo>
                  <a:pt x="4119" y="178"/>
                </a:lnTo>
                <a:lnTo>
                  <a:pt x="4121" y="176"/>
                </a:lnTo>
                <a:lnTo>
                  <a:pt x="4126" y="176"/>
                </a:lnTo>
                <a:lnTo>
                  <a:pt x="4126" y="176"/>
                </a:lnTo>
                <a:lnTo>
                  <a:pt x="4134" y="172"/>
                </a:lnTo>
                <a:lnTo>
                  <a:pt x="4134" y="170"/>
                </a:lnTo>
                <a:lnTo>
                  <a:pt x="4134" y="168"/>
                </a:lnTo>
                <a:lnTo>
                  <a:pt x="4132" y="166"/>
                </a:lnTo>
                <a:lnTo>
                  <a:pt x="4132" y="164"/>
                </a:lnTo>
                <a:lnTo>
                  <a:pt x="4132" y="162"/>
                </a:lnTo>
                <a:lnTo>
                  <a:pt x="4130" y="162"/>
                </a:lnTo>
                <a:lnTo>
                  <a:pt x="4128" y="162"/>
                </a:lnTo>
                <a:lnTo>
                  <a:pt x="4124" y="162"/>
                </a:lnTo>
                <a:lnTo>
                  <a:pt x="4121" y="159"/>
                </a:lnTo>
                <a:lnTo>
                  <a:pt x="4121" y="159"/>
                </a:lnTo>
                <a:lnTo>
                  <a:pt x="4121" y="157"/>
                </a:lnTo>
                <a:lnTo>
                  <a:pt x="4119" y="157"/>
                </a:lnTo>
                <a:lnTo>
                  <a:pt x="4115" y="155"/>
                </a:lnTo>
                <a:lnTo>
                  <a:pt x="4115" y="155"/>
                </a:lnTo>
                <a:lnTo>
                  <a:pt x="4113" y="153"/>
                </a:lnTo>
                <a:lnTo>
                  <a:pt x="4111" y="151"/>
                </a:lnTo>
                <a:lnTo>
                  <a:pt x="4109" y="151"/>
                </a:lnTo>
                <a:lnTo>
                  <a:pt x="4107" y="153"/>
                </a:lnTo>
                <a:lnTo>
                  <a:pt x="4103" y="153"/>
                </a:lnTo>
                <a:lnTo>
                  <a:pt x="4100" y="155"/>
                </a:lnTo>
                <a:lnTo>
                  <a:pt x="4098" y="155"/>
                </a:lnTo>
                <a:lnTo>
                  <a:pt x="4098" y="155"/>
                </a:lnTo>
                <a:lnTo>
                  <a:pt x="4096" y="157"/>
                </a:lnTo>
                <a:lnTo>
                  <a:pt x="4094" y="159"/>
                </a:lnTo>
                <a:lnTo>
                  <a:pt x="4092" y="162"/>
                </a:lnTo>
                <a:lnTo>
                  <a:pt x="4092" y="159"/>
                </a:lnTo>
                <a:lnTo>
                  <a:pt x="4096" y="153"/>
                </a:lnTo>
                <a:lnTo>
                  <a:pt x="4096" y="151"/>
                </a:lnTo>
                <a:lnTo>
                  <a:pt x="4098" y="149"/>
                </a:lnTo>
                <a:lnTo>
                  <a:pt x="4098" y="147"/>
                </a:lnTo>
                <a:lnTo>
                  <a:pt x="4100" y="147"/>
                </a:lnTo>
                <a:lnTo>
                  <a:pt x="4100" y="147"/>
                </a:lnTo>
                <a:lnTo>
                  <a:pt x="4100" y="145"/>
                </a:lnTo>
                <a:lnTo>
                  <a:pt x="4096" y="145"/>
                </a:lnTo>
                <a:lnTo>
                  <a:pt x="4092" y="143"/>
                </a:lnTo>
                <a:lnTo>
                  <a:pt x="4090" y="143"/>
                </a:lnTo>
                <a:lnTo>
                  <a:pt x="4088" y="143"/>
                </a:lnTo>
                <a:lnTo>
                  <a:pt x="4088" y="145"/>
                </a:lnTo>
                <a:lnTo>
                  <a:pt x="4088" y="147"/>
                </a:lnTo>
                <a:lnTo>
                  <a:pt x="4090" y="149"/>
                </a:lnTo>
                <a:lnTo>
                  <a:pt x="4088" y="149"/>
                </a:lnTo>
                <a:lnTo>
                  <a:pt x="4086" y="149"/>
                </a:lnTo>
                <a:lnTo>
                  <a:pt x="4084" y="147"/>
                </a:lnTo>
                <a:lnTo>
                  <a:pt x="4084" y="145"/>
                </a:lnTo>
                <a:lnTo>
                  <a:pt x="4082" y="145"/>
                </a:lnTo>
                <a:lnTo>
                  <a:pt x="4080" y="145"/>
                </a:lnTo>
                <a:lnTo>
                  <a:pt x="4080" y="145"/>
                </a:lnTo>
                <a:lnTo>
                  <a:pt x="4080" y="147"/>
                </a:lnTo>
                <a:lnTo>
                  <a:pt x="4080" y="149"/>
                </a:lnTo>
                <a:lnTo>
                  <a:pt x="4075" y="149"/>
                </a:lnTo>
                <a:lnTo>
                  <a:pt x="4073" y="149"/>
                </a:lnTo>
                <a:lnTo>
                  <a:pt x="4073" y="151"/>
                </a:lnTo>
                <a:lnTo>
                  <a:pt x="4071" y="153"/>
                </a:lnTo>
                <a:lnTo>
                  <a:pt x="4071" y="153"/>
                </a:lnTo>
                <a:lnTo>
                  <a:pt x="4071" y="155"/>
                </a:lnTo>
                <a:lnTo>
                  <a:pt x="4071" y="155"/>
                </a:lnTo>
                <a:lnTo>
                  <a:pt x="4069" y="157"/>
                </a:lnTo>
                <a:lnTo>
                  <a:pt x="4069" y="159"/>
                </a:lnTo>
                <a:lnTo>
                  <a:pt x="4069" y="159"/>
                </a:lnTo>
                <a:lnTo>
                  <a:pt x="4069" y="162"/>
                </a:lnTo>
                <a:lnTo>
                  <a:pt x="4071" y="164"/>
                </a:lnTo>
                <a:lnTo>
                  <a:pt x="4069" y="164"/>
                </a:lnTo>
                <a:lnTo>
                  <a:pt x="4065" y="164"/>
                </a:lnTo>
                <a:lnTo>
                  <a:pt x="4065" y="164"/>
                </a:lnTo>
                <a:lnTo>
                  <a:pt x="4063" y="164"/>
                </a:lnTo>
                <a:lnTo>
                  <a:pt x="4061" y="166"/>
                </a:lnTo>
                <a:lnTo>
                  <a:pt x="4061" y="168"/>
                </a:lnTo>
                <a:close/>
                <a:moveTo>
                  <a:pt x="4943" y="434"/>
                </a:moveTo>
                <a:lnTo>
                  <a:pt x="4943" y="436"/>
                </a:lnTo>
                <a:lnTo>
                  <a:pt x="4943" y="436"/>
                </a:lnTo>
                <a:lnTo>
                  <a:pt x="4945" y="436"/>
                </a:lnTo>
                <a:lnTo>
                  <a:pt x="4947" y="438"/>
                </a:lnTo>
                <a:lnTo>
                  <a:pt x="4947" y="438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38"/>
                </a:lnTo>
                <a:lnTo>
                  <a:pt x="4947" y="438"/>
                </a:lnTo>
                <a:lnTo>
                  <a:pt x="4945" y="436"/>
                </a:lnTo>
                <a:lnTo>
                  <a:pt x="4945" y="434"/>
                </a:lnTo>
                <a:lnTo>
                  <a:pt x="4945" y="430"/>
                </a:lnTo>
                <a:lnTo>
                  <a:pt x="4945" y="430"/>
                </a:lnTo>
                <a:lnTo>
                  <a:pt x="4945" y="428"/>
                </a:lnTo>
                <a:lnTo>
                  <a:pt x="4947" y="428"/>
                </a:lnTo>
                <a:lnTo>
                  <a:pt x="4949" y="426"/>
                </a:lnTo>
                <a:lnTo>
                  <a:pt x="4949" y="424"/>
                </a:lnTo>
                <a:lnTo>
                  <a:pt x="4947" y="422"/>
                </a:lnTo>
                <a:lnTo>
                  <a:pt x="4947" y="422"/>
                </a:lnTo>
                <a:lnTo>
                  <a:pt x="4947" y="424"/>
                </a:lnTo>
                <a:lnTo>
                  <a:pt x="4945" y="424"/>
                </a:lnTo>
                <a:lnTo>
                  <a:pt x="4941" y="426"/>
                </a:lnTo>
                <a:lnTo>
                  <a:pt x="4941" y="428"/>
                </a:lnTo>
                <a:lnTo>
                  <a:pt x="4943" y="430"/>
                </a:lnTo>
                <a:lnTo>
                  <a:pt x="4943" y="434"/>
                </a:lnTo>
                <a:close/>
                <a:moveTo>
                  <a:pt x="4603" y="371"/>
                </a:moveTo>
                <a:lnTo>
                  <a:pt x="4597" y="371"/>
                </a:lnTo>
                <a:lnTo>
                  <a:pt x="4595" y="371"/>
                </a:lnTo>
                <a:lnTo>
                  <a:pt x="4595" y="371"/>
                </a:lnTo>
                <a:lnTo>
                  <a:pt x="4593" y="373"/>
                </a:lnTo>
                <a:lnTo>
                  <a:pt x="4593" y="373"/>
                </a:lnTo>
                <a:lnTo>
                  <a:pt x="4593" y="373"/>
                </a:lnTo>
                <a:lnTo>
                  <a:pt x="4597" y="375"/>
                </a:lnTo>
                <a:lnTo>
                  <a:pt x="4597" y="375"/>
                </a:lnTo>
                <a:lnTo>
                  <a:pt x="4599" y="373"/>
                </a:lnTo>
                <a:lnTo>
                  <a:pt x="4599" y="373"/>
                </a:lnTo>
                <a:lnTo>
                  <a:pt x="4599" y="375"/>
                </a:lnTo>
                <a:lnTo>
                  <a:pt x="4601" y="375"/>
                </a:lnTo>
                <a:lnTo>
                  <a:pt x="4603" y="375"/>
                </a:lnTo>
                <a:lnTo>
                  <a:pt x="4605" y="373"/>
                </a:lnTo>
                <a:lnTo>
                  <a:pt x="4605" y="373"/>
                </a:lnTo>
                <a:lnTo>
                  <a:pt x="4605" y="371"/>
                </a:lnTo>
                <a:lnTo>
                  <a:pt x="4603" y="371"/>
                </a:lnTo>
                <a:close/>
                <a:moveTo>
                  <a:pt x="4165" y="208"/>
                </a:moveTo>
                <a:lnTo>
                  <a:pt x="4165" y="208"/>
                </a:lnTo>
                <a:lnTo>
                  <a:pt x="4163" y="208"/>
                </a:lnTo>
                <a:lnTo>
                  <a:pt x="4161" y="210"/>
                </a:lnTo>
                <a:lnTo>
                  <a:pt x="4161" y="212"/>
                </a:lnTo>
                <a:lnTo>
                  <a:pt x="4163" y="212"/>
                </a:lnTo>
                <a:lnTo>
                  <a:pt x="4168" y="210"/>
                </a:lnTo>
                <a:lnTo>
                  <a:pt x="4168" y="210"/>
                </a:lnTo>
                <a:lnTo>
                  <a:pt x="4168" y="208"/>
                </a:lnTo>
                <a:lnTo>
                  <a:pt x="4165" y="208"/>
                </a:lnTo>
                <a:close/>
                <a:moveTo>
                  <a:pt x="4233" y="233"/>
                </a:moveTo>
                <a:lnTo>
                  <a:pt x="4235" y="233"/>
                </a:lnTo>
                <a:lnTo>
                  <a:pt x="4237" y="233"/>
                </a:lnTo>
                <a:lnTo>
                  <a:pt x="4239" y="235"/>
                </a:lnTo>
                <a:lnTo>
                  <a:pt x="4239" y="235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1"/>
                </a:lnTo>
                <a:lnTo>
                  <a:pt x="4237" y="231"/>
                </a:lnTo>
                <a:lnTo>
                  <a:pt x="4237" y="229"/>
                </a:lnTo>
                <a:lnTo>
                  <a:pt x="4235" y="231"/>
                </a:lnTo>
                <a:lnTo>
                  <a:pt x="4230" y="229"/>
                </a:lnTo>
                <a:lnTo>
                  <a:pt x="4230" y="229"/>
                </a:lnTo>
                <a:lnTo>
                  <a:pt x="4230" y="231"/>
                </a:lnTo>
                <a:lnTo>
                  <a:pt x="4233" y="233"/>
                </a:lnTo>
                <a:close/>
                <a:moveTo>
                  <a:pt x="4147" y="180"/>
                </a:moveTo>
                <a:lnTo>
                  <a:pt x="4151" y="180"/>
                </a:lnTo>
                <a:lnTo>
                  <a:pt x="4151" y="180"/>
                </a:lnTo>
                <a:lnTo>
                  <a:pt x="4153" y="180"/>
                </a:lnTo>
                <a:lnTo>
                  <a:pt x="4153" y="180"/>
                </a:lnTo>
                <a:lnTo>
                  <a:pt x="4153" y="178"/>
                </a:lnTo>
                <a:lnTo>
                  <a:pt x="4153" y="178"/>
                </a:lnTo>
                <a:lnTo>
                  <a:pt x="4153" y="178"/>
                </a:lnTo>
                <a:lnTo>
                  <a:pt x="4151" y="176"/>
                </a:lnTo>
                <a:lnTo>
                  <a:pt x="4149" y="178"/>
                </a:lnTo>
                <a:lnTo>
                  <a:pt x="4144" y="180"/>
                </a:lnTo>
                <a:lnTo>
                  <a:pt x="4144" y="180"/>
                </a:lnTo>
                <a:lnTo>
                  <a:pt x="4144" y="183"/>
                </a:lnTo>
                <a:lnTo>
                  <a:pt x="4147" y="180"/>
                </a:lnTo>
                <a:close/>
                <a:moveTo>
                  <a:pt x="4149" y="183"/>
                </a:moveTo>
                <a:lnTo>
                  <a:pt x="4157" y="185"/>
                </a:lnTo>
                <a:lnTo>
                  <a:pt x="4163" y="185"/>
                </a:lnTo>
                <a:lnTo>
                  <a:pt x="4165" y="187"/>
                </a:lnTo>
                <a:lnTo>
                  <a:pt x="4168" y="185"/>
                </a:lnTo>
                <a:lnTo>
                  <a:pt x="4168" y="185"/>
                </a:lnTo>
                <a:lnTo>
                  <a:pt x="4165" y="183"/>
                </a:lnTo>
                <a:lnTo>
                  <a:pt x="4165" y="183"/>
                </a:lnTo>
                <a:lnTo>
                  <a:pt x="4151" y="183"/>
                </a:lnTo>
                <a:lnTo>
                  <a:pt x="4149" y="183"/>
                </a:lnTo>
                <a:close/>
                <a:moveTo>
                  <a:pt x="3707" y="321"/>
                </a:moveTo>
                <a:lnTo>
                  <a:pt x="3707" y="321"/>
                </a:lnTo>
                <a:lnTo>
                  <a:pt x="3709" y="319"/>
                </a:lnTo>
                <a:lnTo>
                  <a:pt x="3709" y="319"/>
                </a:lnTo>
                <a:lnTo>
                  <a:pt x="3709" y="317"/>
                </a:lnTo>
                <a:lnTo>
                  <a:pt x="3702" y="319"/>
                </a:lnTo>
                <a:lnTo>
                  <a:pt x="3700" y="321"/>
                </a:lnTo>
                <a:lnTo>
                  <a:pt x="3698" y="321"/>
                </a:lnTo>
                <a:lnTo>
                  <a:pt x="3702" y="321"/>
                </a:lnTo>
                <a:lnTo>
                  <a:pt x="3707" y="321"/>
                </a:lnTo>
                <a:close/>
                <a:moveTo>
                  <a:pt x="4578" y="266"/>
                </a:moveTo>
                <a:lnTo>
                  <a:pt x="4578" y="264"/>
                </a:lnTo>
                <a:lnTo>
                  <a:pt x="4578" y="262"/>
                </a:lnTo>
                <a:lnTo>
                  <a:pt x="4578" y="262"/>
                </a:lnTo>
                <a:lnTo>
                  <a:pt x="4580" y="260"/>
                </a:lnTo>
                <a:lnTo>
                  <a:pt x="4580" y="260"/>
                </a:lnTo>
                <a:lnTo>
                  <a:pt x="4576" y="258"/>
                </a:lnTo>
                <a:lnTo>
                  <a:pt x="4576" y="256"/>
                </a:lnTo>
                <a:lnTo>
                  <a:pt x="4574" y="254"/>
                </a:lnTo>
                <a:lnTo>
                  <a:pt x="4574" y="252"/>
                </a:lnTo>
                <a:lnTo>
                  <a:pt x="4572" y="256"/>
                </a:lnTo>
                <a:lnTo>
                  <a:pt x="4572" y="256"/>
                </a:lnTo>
                <a:lnTo>
                  <a:pt x="4572" y="258"/>
                </a:lnTo>
                <a:lnTo>
                  <a:pt x="4572" y="260"/>
                </a:lnTo>
                <a:lnTo>
                  <a:pt x="4572" y="262"/>
                </a:lnTo>
                <a:lnTo>
                  <a:pt x="4570" y="264"/>
                </a:lnTo>
                <a:lnTo>
                  <a:pt x="4570" y="266"/>
                </a:lnTo>
                <a:lnTo>
                  <a:pt x="4574" y="266"/>
                </a:lnTo>
                <a:lnTo>
                  <a:pt x="4578" y="266"/>
                </a:lnTo>
                <a:close/>
                <a:moveTo>
                  <a:pt x="4411" y="310"/>
                </a:moveTo>
                <a:lnTo>
                  <a:pt x="4413" y="310"/>
                </a:lnTo>
                <a:lnTo>
                  <a:pt x="4413" y="308"/>
                </a:lnTo>
                <a:lnTo>
                  <a:pt x="4413" y="308"/>
                </a:lnTo>
                <a:lnTo>
                  <a:pt x="4413" y="308"/>
                </a:lnTo>
                <a:lnTo>
                  <a:pt x="4411" y="306"/>
                </a:lnTo>
                <a:lnTo>
                  <a:pt x="4409" y="308"/>
                </a:lnTo>
                <a:lnTo>
                  <a:pt x="4409" y="308"/>
                </a:lnTo>
                <a:lnTo>
                  <a:pt x="4409" y="308"/>
                </a:lnTo>
                <a:lnTo>
                  <a:pt x="4411" y="310"/>
                </a:lnTo>
                <a:close/>
                <a:moveTo>
                  <a:pt x="4346" y="331"/>
                </a:moveTo>
                <a:lnTo>
                  <a:pt x="4350" y="331"/>
                </a:lnTo>
                <a:lnTo>
                  <a:pt x="4350" y="331"/>
                </a:lnTo>
                <a:lnTo>
                  <a:pt x="4348" y="329"/>
                </a:lnTo>
                <a:lnTo>
                  <a:pt x="4346" y="329"/>
                </a:lnTo>
                <a:lnTo>
                  <a:pt x="4344" y="329"/>
                </a:lnTo>
                <a:lnTo>
                  <a:pt x="4341" y="329"/>
                </a:lnTo>
                <a:lnTo>
                  <a:pt x="4344" y="331"/>
                </a:lnTo>
                <a:lnTo>
                  <a:pt x="4346" y="331"/>
                </a:lnTo>
                <a:close/>
                <a:moveTo>
                  <a:pt x="1456" y="717"/>
                </a:moveTo>
                <a:lnTo>
                  <a:pt x="1456" y="717"/>
                </a:lnTo>
                <a:lnTo>
                  <a:pt x="1456" y="717"/>
                </a:lnTo>
                <a:lnTo>
                  <a:pt x="1456" y="717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3"/>
                </a:lnTo>
                <a:lnTo>
                  <a:pt x="1454" y="713"/>
                </a:lnTo>
                <a:lnTo>
                  <a:pt x="1454" y="715"/>
                </a:lnTo>
                <a:lnTo>
                  <a:pt x="1454" y="715"/>
                </a:lnTo>
                <a:lnTo>
                  <a:pt x="1456" y="715"/>
                </a:lnTo>
                <a:lnTo>
                  <a:pt x="1454" y="717"/>
                </a:lnTo>
                <a:lnTo>
                  <a:pt x="1456" y="717"/>
                </a:lnTo>
                <a:close/>
                <a:moveTo>
                  <a:pt x="3264" y="105"/>
                </a:moveTo>
                <a:lnTo>
                  <a:pt x="3269" y="107"/>
                </a:lnTo>
                <a:lnTo>
                  <a:pt x="3273" y="105"/>
                </a:lnTo>
                <a:lnTo>
                  <a:pt x="3275" y="107"/>
                </a:lnTo>
                <a:lnTo>
                  <a:pt x="3275" y="109"/>
                </a:lnTo>
                <a:lnTo>
                  <a:pt x="3277" y="109"/>
                </a:lnTo>
                <a:lnTo>
                  <a:pt x="3279" y="109"/>
                </a:lnTo>
                <a:lnTo>
                  <a:pt x="3281" y="109"/>
                </a:lnTo>
                <a:lnTo>
                  <a:pt x="3283" y="107"/>
                </a:lnTo>
                <a:lnTo>
                  <a:pt x="3283" y="105"/>
                </a:lnTo>
                <a:lnTo>
                  <a:pt x="3290" y="105"/>
                </a:lnTo>
                <a:lnTo>
                  <a:pt x="3292" y="105"/>
                </a:lnTo>
                <a:lnTo>
                  <a:pt x="3292" y="103"/>
                </a:lnTo>
                <a:lnTo>
                  <a:pt x="3294" y="105"/>
                </a:lnTo>
                <a:lnTo>
                  <a:pt x="3294" y="101"/>
                </a:lnTo>
                <a:lnTo>
                  <a:pt x="3296" y="101"/>
                </a:lnTo>
                <a:lnTo>
                  <a:pt x="3298" y="99"/>
                </a:lnTo>
                <a:lnTo>
                  <a:pt x="3298" y="99"/>
                </a:lnTo>
                <a:lnTo>
                  <a:pt x="3300" y="99"/>
                </a:lnTo>
                <a:lnTo>
                  <a:pt x="3304" y="103"/>
                </a:lnTo>
                <a:lnTo>
                  <a:pt x="3313" y="103"/>
                </a:lnTo>
                <a:lnTo>
                  <a:pt x="3313" y="103"/>
                </a:lnTo>
                <a:lnTo>
                  <a:pt x="3313" y="101"/>
                </a:lnTo>
                <a:lnTo>
                  <a:pt x="3311" y="99"/>
                </a:lnTo>
                <a:lnTo>
                  <a:pt x="3311" y="97"/>
                </a:lnTo>
                <a:lnTo>
                  <a:pt x="3308" y="97"/>
                </a:lnTo>
                <a:lnTo>
                  <a:pt x="3306" y="97"/>
                </a:lnTo>
                <a:lnTo>
                  <a:pt x="3302" y="97"/>
                </a:lnTo>
                <a:lnTo>
                  <a:pt x="3296" y="97"/>
                </a:lnTo>
                <a:lnTo>
                  <a:pt x="3294" y="97"/>
                </a:lnTo>
                <a:lnTo>
                  <a:pt x="3290" y="97"/>
                </a:lnTo>
                <a:lnTo>
                  <a:pt x="3285" y="99"/>
                </a:lnTo>
                <a:lnTo>
                  <a:pt x="3279" y="101"/>
                </a:lnTo>
                <a:lnTo>
                  <a:pt x="3262" y="103"/>
                </a:lnTo>
                <a:lnTo>
                  <a:pt x="3258" y="105"/>
                </a:lnTo>
                <a:lnTo>
                  <a:pt x="3262" y="105"/>
                </a:lnTo>
                <a:lnTo>
                  <a:pt x="3264" y="105"/>
                </a:lnTo>
                <a:close/>
                <a:moveTo>
                  <a:pt x="3319" y="107"/>
                </a:moveTo>
                <a:lnTo>
                  <a:pt x="3313" y="107"/>
                </a:lnTo>
                <a:lnTo>
                  <a:pt x="3311" y="105"/>
                </a:lnTo>
                <a:lnTo>
                  <a:pt x="3308" y="105"/>
                </a:lnTo>
                <a:lnTo>
                  <a:pt x="3308" y="105"/>
                </a:lnTo>
                <a:lnTo>
                  <a:pt x="3306" y="107"/>
                </a:lnTo>
                <a:lnTo>
                  <a:pt x="3302" y="107"/>
                </a:lnTo>
                <a:lnTo>
                  <a:pt x="3298" y="107"/>
                </a:lnTo>
                <a:lnTo>
                  <a:pt x="3294" y="109"/>
                </a:lnTo>
                <a:lnTo>
                  <a:pt x="3283" y="113"/>
                </a:lnTo>
                <a:lnTo>
                  <a:pt x="3285" y="115"/>
                </a:lnTo>
                <a:lnTo>
                  <a:pt x="3285" y="115"/>
                </a:lnTo>
                <a:lnTo>
                  <a:pt x="3288" y="118"/>
                </a:lnTo>
                <a:lnTo>
                  <a:pt x="3292" y="118"/>
                </a:lnTo>
                <a:lnTo>
                  <a:pt x="3294" y="118"/>
                </a:lnTo>
                <a:lnTo>
                  <a:pt x="3296" y="118"/>
                </a:lnTo>
                <a:lnTo>
                  <a:pt x="3298" y="115"/>
                </a:lnTo>
                <a:lnTo>
                  <a:pt x="3302" y="115"/>
                </a:lnTo>
                <a:lnTo>
                  <a:pt x="3302" y="118"/>
                </a:lnTo>
                <a:lnTo>
                  <a:pt x="3300" y="120"/>
                </a:lnTo>
                <a:lnTo>
                  <a:pt x="3298" y="120"/>
                </a:lnTo>
                <a:lnTo>
                  <a:pt x="3300" y="122"/>
                </a:lnTo>
                <a:lnTo>
                  <a:pt x="3302" y="122"/>
                </a:lnTo>
                <a:lnTo>
                  <a:pt x="3304" y="122"/>
                </a:lnTo>
                <a:lnTo>
                  <a:pt x="3304" y="120"/>
                </a:lnTo>
                <a:lnTo>
                  <a:pt x="3306" y="120"/>
                </a:lnTo>
                <a:lnTo>
                  <a:pt x="3308" y="122"/>
                </a:lnTo>
                <a:lnTo>
                  <a:pt x="3311" y="120"/>
                </a:lnTo>
                <a:lnTo>
                  <a:pt x="3311" y="120"/>
                </a:lnTo>
                <a:lnTo>
                  <a:pt x="3311" y="118"/>
                </a:lnTo>
                <a:lnTo>
                  <a:pt x="3311" y="118"/>
                </a:lnTo>
                <a:lnTo>
                  <a:pt x="3315" y="120"/>
                </a:lnTo>
                <a:lnTo>
                  <a:pt x="3317" y="120"/>
                </a:lnTo>
                <a:lnTo>
                  <a:pt x="3317" y="120"/>
                </a:lnTo>
                <a:lnTo>
                  <a:pt x="3317" y="118"/>
                </a:lnTo>
                <a:lnTo>
                  <a:pt x="3317" y="115"/>
                </a:lnTo>
                <a:lnTo>
                  <a:pt x="3317" y="115"/>
                </a:lnTo>
                <a:lnTo>
                  <a:pt x="3317" y="115"/>
                </a:lnTo>
                <a:lnTo>
                  <a:pt x="3313" y="115"/>
                </a:lnTo>
                <a:lnTo>
                  <a:pt x="3313" y="113"/>
                </a:lnTo>
                <a:lnTo>
                  <a:pt x="3315" y="113"/>
                </a:lnTo>
                <a:lnTo>
                  <a:pt x="3317" y="111"/>
                </a:lnTo>
                <a:lnTo>
                  <a:pt x="3325" y="111"/>
                </a:lnTo>
                <a:lnTo>
                  <a:pt x="3329" y="109"/>
                </a:lnTo>
                <a:lnTo>
                  <a:pt x="3329" y="109"/>
                </a:lnTo>
                <a:lnTo>
                  <a:pt x="3329" y="107"/>
                </a:lnTo>
                <a:lnTo>
                  <a:pt x="3336" y="107"/>
                </a:lnTo>
                <a:lnTo>
                  <a:pt x="3346" y="107"/>
                </a:lnTo>
                <a:lnTo>
                  <a:pt x="3348" y="105"/>
                </a:lnTo>
                <a:lnTo>
                  <a:pt x="3357" y="101"/>
                </a:lnTo>
                <a:lnTo>
                  <a:pt x="3355" y="99"/>
                </a:lnTo>
                <a:lnTo>
                  <a:pt x="3352" y="99"/>
                </a:lnTo>
                <a:lnTo>
                  <a:pt x="3346" y="95"/>
                </a:lnTo>
                <a:lnTo>
                  <a:pt x="3344" y="95"/>
                </a:lnTo>
                <a:lnTo>
                  <a:pt x="3338" y="95"/>
                </a:lnTo>
                <a:lnTo>
                  <a:pt x="3336" y="92"/>
                </a:lnTo>
                <a:lnTo>
                  <a:pt x="3334" y="95"/>
                </a:lnTo>
                <a:lnTo>
                  <a:pt x="3325" y="95"/>
                </a:lnTo>
                <a:lnTo>
                  <a:pt x="3321" y="97"/>
                </a:lnTo>
                <a:lnTo>
                  <a:pt x="3319" y="101"/>
                </a:lnTo>
                <a:lnTo>
                  <a:pt x="3321" y="103"/>
                </a:lnTo>
                <a:lnTo>
                  <a:pt x="3321" y="105"/>
                </a:lnTo>
                <a:lnTo>
                  <a:pt x="3319" y="107"/>
                </a:lnTo>
                <a:close/>
                <a:moveTo>
                  <a:pt x="3227" y="495"/>
                </a:moveTo>
                <a:lnTo>
                  <a:pt x="3227" y="495"/>
                </a:lnTo>
                <a:lnTo>
                  <a:pt x="3227" y="495"/>
                </a:lnTo>
                <a:lnTo>
                  <a:pt x="3225" y="493"/>
                </a:lnTo>
                <a:lnTo>
                  <a:pt x="3225" y="493"/>
                </a:lnTo>
                <a:lnTo>
                  <a:pt x="3223" y="493"/>
                </a:lnTo>
                <a:lnTo>
                  <a:pt x="3223" y="493"/>
                </a:lnTo>
                <a:lnTo>
                  <a:pt x="3223" y="495"/>
                </a:lnTo>
                <a:lnTo>
                  <a:pt x="3227" y="495"/>
                </a:lnTo>
                <a:close/>
                <a:moveTo>
                  <a:pt x="3078" y="120"/>
                </a:moveTo>
                <a:lnTo>
                  <a:pt x="3095" y="118"/>
                </a:lnTo>
                <a:lnTo>
                  <a:pt x="3095" y="118"/>
                </a:lnTo>
                <a:lnTo>
                  <a:pt x="3091" y="115"/>
                </a:lnTo>
                <a:lnTo>
                  <a:pt x="3086" y="118"/>
                </a:lnTo>
                <a:lnTo>
                  <a:pt x="3086" y="118"/>
                </a:lnTo>
                <a:lnTo>
                  <a:pt x="3063" y="120"/>
                </a:lnTo>
                <a:lnTo>
                  <a:pt x="3065" y="122"/>
                </a:lnTo>
                <a:lnTo>
                  <a:pt x="3078" y="120"/>
                </a:lnTo>
                <a:close/>
                <a:moveTo>
                  <a:pt x="3378" y="380"/>
                </a:moveTo>
                <a:lnTo>
                  <a:pt x="3378" y="380"/>
                </a:lnTo>
                <a:lnTo>
                  <a:pt x="3378" y="380"/>
                </a:lnTo>
                <a:lnTo>
                  <a:pt x="3378" y="380"/>
                </a:lnTo>
                <a:close/>
                <a:moveTo>
                  <a:pt x="3317" y="426"/>
                </a:moveTo>
                <a:lnTo>
                  <a:pt x="3315" y="426"/>
                </a:lnTo>
                <a:lnTo>
                  <a:pt x="3313" y="428"/>
                </a:lnTo>
                <a:lnTo>
                  <a:pt x="3308" y="430"/>
                </a:lnTo>
                <a:lnTo>
                  <a:pt x="3308" y="432"/>
                </a:lnTo>
                <a:lnTo>
                  <a:pt x="3306" y="434"/>
                </a:lnTo>
                <a:lnTo>
                  <a:pt x="3306" y="436"/>
                </a:lnTo>
                <a:lnTo>
                  <a:pt x="3306" y="436"/>
                </a:lnTo>
                <a:lnTo>
                  <a:pt x="3306" y="438"/>
                </a:lnTo>
                <a:lnTo>
                  <a:pt x="3308" y="440"/>
                </a:lnTo>
                <a:lnTo>
                  <a:pt x="3308" y="443"/>
                </a:lnTo>
                <a:lnTo>
                  <a:pt x="3313" y="445"/>
                </a:lnTo>
                <a:lnTo>
                  <a:pt x="3317" y="445"/>
                </a:lnTo>
                <a:lnTo>
                  <a:pt x="3321" y="445"/>
                </a:lnTo>
                <a:lnTo>
                  <a:pt x="3327" y="443"/>
                </a:lnTo>
                <a:lnTo>
                  <a:pt x="3329" y="438"/>
                </a:lnTo>
                <a:lnTo>
                  <a:pt x="3332" y="436"/>
                </a:lnTo>
                <a:lnTo>
                  <a:pt x="3334" y="434"/>
                </a:lnTo>
                <a:lnTo>
                  <a:pt x="3334" y="436"/>
                </a:lnTo>
                <a:lnTo>
                  <a:pt x="3334" y="438"/>
                </a:lnTo>
                <a:lnTo>
                  <a:pt x="3336" y="436"/>
                </a:lnTo>
                <a:lnTo>
                  <a:pt x="3336" y="436"/>
                </a:lnTo>
                <a:lnTo>
                  <a:pt x="3336" y="434"/>
                </a:lnTo>
                <a:lnTo>
                  <a:pt x="3334" y="432"/>
                </a:lnTo>
                <a:lnTo>
                  <a:pt x="3332" y="430"/>
                </a:lnTo>
                <a:lnTo>
                  <a:pt x="3321" y="426"/>
                </a:lnTo>
                <a:lnTo>
                  <a:pt x="3317" y="426"/>
                </a:lnTo>
                <a:close/>
                <a:moveTo>
                  <a:pt x="3021" y="159"/>
                </a:moveTo>
                <a:lnTo>
                  <a:pt x="3026" y="159"/>
                </a:lnTo>
                <a:lnTo>
                  <a:pt x="3032" y="162"/>
                </a:lnTo>
                <a:lnTo>
                  <a:pt x="3038" y="159"/>
                </a:lnTo>
                <a:lnTo>
                  <a:pt x="3038" y="159"/>
                </a:lnTo>
                <a:lnTo>
                  <a:pt x="3032" y="159"/>
                </a:lnTo>
                <a:lnTo>
                  <a:pt x="3028" y="159"/>
                </a:lnTo>
                <a:lnTo>
                  <a:pt x="3026" y="157"/>
                </a:lnTo>
                <a:lnTo>
                  <a:pt x="3021" y="157"/>
                </a:lnTo>
                <a:lnTo>
                  <a:pt x="3019" y="157"/>
                </a:lnTo>
                <a:lnTo>
                  <a:pt x="3019" y="159"/>
                </a:lnTo>
                <a:lnTo>
                  <a:pt x="3015" y="159"/>
                </a:lnTo>
                <a:lnTo>
                  <a:pt x="3011" y="162"/>
                </a:lnTo>
                <a:lnTo>
                  <a:pt x="3013" y="162"/>
                </a:lnTo>
                <a:lnTo>
                  <a:pt x="3021" y="159"/>
                </a:lnTo>
                <a:close/>
                <a:moveTo>
                  <a:pt x="3378" y="382"/>
                </a:moveTo>
                <a:lnTo>
                  <a:pt x="3378" y="382"/>
                </a:lnTo>
                <a:lnTo>
                  <a:pt x="3378" y="380"/>
                </a:lnTo>
                <a:lnTo>
                  <a:pt x="3378" y="380"/>
                </a:lnTo>
                <a:lnTo>
                  <a:pt x="3376" y="380"/>
                </a:lnTo>
                <a:lnTo>
                  <a:pt x="3373" y="378"/>
                </a:lnTo>
                <a:lnTo>
                  <a:pt x="3371" y="375"/>
                </a:lnTo>
                <a:lnTo>
                  <a:pt x="3371" y="375"/>
                </a:lnTo>
                <a:lnTo>
                  <a:pt x="3371" y="378"/>
                </a:lnTo>
                <a:lnTo>
                  <a:pt x="3371" y="378"/>
                </a:lnTo>
                <a:lnTo>
                  <a:pt x="3369" y="378"/>
                </a:lnTo>
                <a:lnTo>
                  <a:pt x="3369" y="378"/>
                </a:lnTo>
                <a:lnTo>
                  <a:pt x="3365" y="378"/>
                </a:lnTo>
                <a:lnTo>
                  <a:pt x="3365" y="378"/>
                </a:lnTo>
                <a:lnTo>
                  <a:pt x="3365" y="380"/>
                </a:lnTo>
                <a:lnTo>
                  <a:pt x="3365" y="380"/>
                </a:lnTo>
                <a:lnTo>
                  <a:pt x="3367" y="380"/>
                </a:lnTo>
                <a:lnTo>
                  <a:pt x="3369" y="380"/>
                </a:lnTo>
                <a:lnTo>
                  <a:pt x="3371" y="382"/>
                </a:lnTo>
                <a:lnTo>
                  <a:pt x="3373" y="384"/>
                </a:lnTo>
                <a:lnTo>
                  <a:pt x="3373" y="384"/>
                </a:lnTo>
                <a:lnTo>
                  <a:pt x="3376" y="386"/>
                </a:lnTo>
                <a:lnTo>
                  <a:pt x="3376" y="386"/>
                </a:lnTo>
                <a:lnTo>
                  <a:pt x="3376" y="388"/>
                </a:lnTo>
                <a:lnTo>
                  <a:pt x="3378" y="388"/>
                </a:lnTo>
                <a:lnTo>
                  <a:pt x="3378" y="386"/>
                </a:lnTo>
                <a:lnTo>
                  <a:pt x="3376" y="386"/>
                </a:lnTo>
                <a:lnTo>
                  <a:pt x="3376" y="386"/>
                </a:lnTo>
                <a:lnTo>
                  <a:pt x="3378" y="382"/>
                </a:lnTo>
                <a:close/>
                <a:moveTo>
                  <a:pt x="3334" y="122"/>
                </a:moveTo>
                <a:lnTo>
                  <a:pt x="3334" y="120"/>
                </a:lnTo>
                <a:lnTo>
                  <a:pt x="3336" y="118"/>
                </a:lnTo>
                <a:lnTo>
                  <a:pt x="3336" y="118"/>
                </a:lnTo>
                <a:lnTo>
                  <a:pt x="3336" y="118"/>
                </a:lnTo>
                <a:lnTo>
                  <a:pt x="3329" y="118"/>
                </a:lnTo>
                <a:lnTo>
                  <a:pt x="3325" y="120"/>
                </a:lnTo>
                <a:lnTo>
                  <a:pt x="3325" y="120"/>
                </a:lnTo>
                <a:lnTo>
                  <a:pt x="3332" y="122"/>
                </a:lnTo>
                <a:lnTo>
                  <a:pt x="3334" y="122"/>
                </a:lnTo>
                <a:close/>
                <a:moveTo>
                  <a:pt x="3348" y="126"/>
                </a:moveTo>
                <a:lnTo>
                  <a:pt x="3352" y="126"/>
                </a:lnTo>
                <a:lnTo>
                  <a:pt x="3352" y="126"/>
                </a:lnTo>
                <a:lnTo>
                  <a:pt x="3352" y="126"/>
                </a:lnTo>
                <a:lnTo>
                  <a:pt x="3350" y="126"/>
                </a:lnTo>
                <a:lnTo>
                  <a:pt x="3350" y="124"/>
                </a:lnTo>
                <a:lnTo>
                  <a:pt x="3350" y="124"/>
                </a:lnTo>
                <a:lnTo>
                  <a:pt x="3350" y="122"/>
                </a:lnTo>
                <a:lnTo>
                  <a:pt x="3346" y="122"/>
                </a:lnTo>
                <a:lnTo>
                  <a:pt x="3342" y="122"/>
                </a:lnTo>
                <a:lnTo>
                  <a:pt x="3340" y="124"/>
                </a:lnTo>
                <a:lnTo>
                  <a:pt x="3334" y="124"/>
                </a:lnTo>
                <a:lnTo>
                  <a:pt x="3338" y="126"/>
                </a:lnTo>
                <a:lnTo>
                  <a:pt x="3348" y="126"/>
                </a:lnTo>
                <a:close/>
                <a:moveTo>
                  <a:pt x="3338" y="88"/>
                </a:moveTo>
                <a:lnTo>
                  <a:pt x="3340" y="90"/>
                </a:lnTo>
                <a:lnTo>
                  <a:pt x="3342" y="90"/>
                </a:lnTo>
                <a:lnTo>
                  <a:pt x="3342" y="90"/>
                </a:lnTo>
                <a:lnTo>
                  <a:pt x="3344" y="88"/>
                </a:lnTo>
                <a:lnTo>
                  <a:pt x="3346" y="88"/>
                </a:lnTo>
                <a:lnTo>
                  <a:pt x="3344" y="86"/>
                </a:lnTo>
                <a:lnTo>
                  <a:pt x="3342" y="86"/>
                </a:lnTo>
                <a:lnTo>
                  <a:pt x="3340" y="86"/>
                </a:lnTo>
                <a:lnTo>
                  <a:pt x="3340" y="86"/>
                </a:lnTo>
                <a:lnTo>
                  <a:pt x="3340" y="86"/>
                </a:lnTo>
                <a:lnTo>
                  <a:pt x="3338" y="86"/>
                </a:lnTo>
                <a:lnTo>
                  <a:pt x="3338" y="86"/>
                </a:lnTo>
                <a:lnTo>
                  <a:pt x="3338" y="88"/>
                </a:lnTo>
                <a:lnTo>
                  <a:pt x="3338" y="88"/>
                </a:lnTo>
                <a:close/>
                <a:moveTo>
                  <a:pt x="2879" y="113"/>
                </a:moveTo>
                <a:lnTo>
                  <a:pt x="2877" y="113"/>
                </a:lnTo>
                <a:lnTo>
                  <a:pt x="2873" y="113"/>
                </a:lnTo>
                <a:lnTo>
                  <a:pt x="2871" y="113"/>
                </a:lnTo>
                <a:lnTo>
                  <a:pt x="2871" y="115"/>
                </a:lnTo>
                <a:lnTo>
                  <a:pt x="2877" y="115"/>
                </a:lnTo>
                <a:lnTo>
                  <a:pt x="2879" y="113"/>
                </a:lnTo>
                <a:close/>
                <a:moveTo>
                  <a:pt x="2942" y="398"/>
                </a:moveTo>
                <a:lnTo>
                  <a:pt x="2946" y="394"/>
                </a:lnTo>
                <a:lnTo>
                  <a:pt x="2946" y="394"/>
                </a:lnTo>
                <a:lnTo>
                  <a:pt x="2946" y="392"/>
                </a:lnTo>
                <a:lnTo>
                  <a:pt x="2948" y="392"/>
                </a:lnTo>
                <a:lnTo>
                  <a:pt x="2946" y="390"/>
                </a:lnTo>
                <a:lnTo>
                  <a:pt x="2946" y="392"/>
                </a:lnTo>
                <a:lnTo>
                  <a:pt x="2944" y="392"/>
                </a:lnTo>
                <a:lnTo>
                  <a:pt x="2940" y="394"/>
                </a:lnTo>
                <a:lnTo>
                  <a:pt x="2940" y="394"/>
                </a:lnTo>
                <a:lnTo>
                  <a:pt x="2936" y="394"/>
                </a:lnTo>
                <a:lnTo>
                  <a:pt x="2933" y="394"/>
                </a:lnTo>
                <a:lnTo>
                  <a:pt x="2931" y="396"/>
                </a:lnTo>
                <a:lnTo>
                  <a:pt x="2929" y="396"/>
                </a:lnTo>
                <a:lnTo>
                  <a:pt x="2929" y="396"/>
                </a:lnTo>
                <a:lnTo>
                  <a:pt x="2927" y="396"/>
                </a:lnTo>
                <a:lnTo>
                  <a:pt x="2927" y="396"/>
                </a:lnTo>
                <a:lnTo>
                  <a:pt x="2929" y="398"/>
                </a:lnTo>
                <a:lnTo>
                  <a:pt x="2931" y="401"/>
                </a:lnTo>
                <a:lnTo>
                  <a:pt x="2933" y="401"/>
                </a:lnTo>
                <a:lnTo>
                  <a:pt x="2936" y="401"/>
                </a:lnTo>
                <a:lnTo>
                  <a:pt x="2936" y="398"/>
                </a:lnTo>
                <a:lnTo>
                  <a:pt x="2936" y="398"/>
                </a:lnTo>
                <a:lnTo>
                  <a:pt x="2938" y="398"/>
                </a:lnTo>
                <a:lnTo>
                  <a:pt x="2940" y="398"/>
                </a:lnTo>
                <a:lnTo>
                  <a:pt x="2940" y="398"/>
                </a:lnTo>
                <a:lnTo>
                  <a:pt x="2942" y="398"/>
                </a:lnTo>
                <a:close/>
                <a:moveTo>
                  <a:pt x="2950" y="401"/>
                </a:moveTo>
                <a:lnTo>
                  <a:pt x="2950" y="401"/>
                </a:lnTo>
                <a:lnTo>
                  <a:pt x="2950" y="398"/>
                </a:lnTo>
                <a:lnTo>
                  <a:pt x="2950" y="398"/>
                </a:lnTo>
                <a:lnTo>
                  <a:pt x="2948" y="396"/>
                </a:lnTo>
                <a:lnTo>
                  <a:pt x="2944" y="401"/>
                </a:lnTo>
                <a:lnTo>
                  <a:pt x="2944" y="401"/>
                </a:lnTo>
                <a:lnTo>
                  <a:pt x="2942" y="401"/>
                </a:lnTo>
                <a:lnTo>
                  <a:pt x="2940" y="401"/>
                </a:lnTo>
                <a:lnTo>
                  <a:pt x="2940" y="403"/>
                </a:lnTo>
                <a:lnTo>
                  <a:pt x="2940" y="403"/>
                </a:lnTo>
                <a:lnTo>
                  <a:pt x="2942" y="405"/>
                </a:lnTo>
                <a:lnTo>
                  <a:pt x="2942" y="403"/>
                </a:lnTo>
                <a:lnTo>
                  <a:pt x="2942" y="403"/>
                </a:lnTo>
                <a:lnTo>
                  <a:pt x="2942" y="405"/>
                </a:lnTo>
                <a:lnTo>
                  <a:pt x="2944" y="405"/>
                </a:lnTo>
                <a:lnTo>
                  <a:pt x="2944" y="405"/>
                </a:lnTo>
                <a:lnTo>
                  <a:pt x="2946" y="405"/>
                </a:lnTo>
                <a:lnTo>
                  <a:pt x="2946" y="405"/>
                </a:lnTo>
                <a:lnTo>
                  <a:pt x="2948" y="403"/>
                </a:lnTo>
                <a:lnTo>
                  <a:pt x="2950" y="401"/>
                </a:lnTo>
                <a:close/>
                <a:moveTo>
                  <a:pt x="2906" y="407"/>
                </a:moveTo>
                <a:lnTo>
                  <a:pt x="2904" y="407"/>
                </a:lnTo>
                <a:lnTo>
                  <a:pt x="2904" y="409"/>
                </a:lnTo>
                <a:lnTo>
                  <a:pt x="2904" y="409"/>
                </a:lnTo>
                <a:lnTo>
                  <a:pt x="2904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8" y="411"/>
                </a:lnTo>
                <a:lnTo>
                  <a:pt x="2908" y="411"/>
                </a:lnTo>
                <a:lnTo>
                  <a:pt x="2908" y="407"/>
                </a:lnTo>
                <a:lnTo>
                  <a:pt x="2908" y="407"/>
                </a:lnTo>
                <a:lnTo>
                  <a:pt x="2906" y="407"/>
                </a:lnTo>
                <a:close/>
                <a:moveTo>
                  <a:pt x="2952" y="394"/>
                </a:moveTo>
                <a:lnTo>
                  <a:pt x="2952" y="394"/>
                </a:lnTo>
                <a:lnTo>
                  <a:pt x="2952" y="394"/>
                </a:lnTo>
                <a:lnTo>
                  <a:pt x="2950" y="394"/>
                </a:lnTo>
                <a:lnTo>
                  <a:pt x="2950" y="396"/>
                </a:lnTo>
                <a:lnTo>
                  <a:pt x="2950" y="396"/>
                </a:lnTo>
                <a:lnTo>
                  <a:pt x="2952" y="398"/>
                </a:lnTo>
                <a:lnTo>
                  <a:pt x="2952" y="398"/>
                </a:lnTo>
                <a:lnTo>
                  <a:pt x="2956" y="398"/>
                </a:lnTo>
                <a:lnTo>
                  <a:pt x="2956" y="396"/>
                </a:lnTo>
                <a:lnTo>
                  <a:pt x="2954" y="394"/>
                </a:lnTo>
                <a:lnTo>
                  <a:pt x="2952" y="394"/>
                </a:lnTo>
                <a:close/>
                <a:moveTo>
                  <a:pt x="2990" y="162"/>
                </a:moveTo>
                <a:lnTo>
                  <a:pt x="2990" y="164"/>
                </a:lnTo>
                <a:lnTo>
                  <a:pt x="2990" y="166"/>
                </a:lnTo>
                <a:lnTo>
                  <a:pt x="2994" y="168"/>
                </a:lnTo>
                <a:lnTo>
                  <a:pt x="2996" y="168"/>
                </a:lnTo>
                <a:lnTo>
                  <a:pt x="2998" y="166"/>
                </a:lnTo>
                <a:lnTo>
                  <a:pt x="2996" y="166"/>
                </a:lnTo>
                <a:lnTo>
                  <a:pt x="2992" y="162"/>
                </a:lnTo>
                <a:lnTo>
                  <a:pt x="2990" y="162"/>
                </a:lnTo>
                <a:close/>
                <a:moveTo>
                  <a:pt x="2873" y="122"/>
                </a:moveTo>
                <a:lnTo>
                  <a:pt x="2881" y="124"/>
                </a:lnTo>
                <a:lnTo>
                  <a:pt x="2879" y="124"/>
                </a:lnTo>
                <a:lnTo>
                  <a:pt x="2877" y="126"/>
                </a:lnTo>
                <a:lnTo>
                  <a:pt x="2873" y="126"/>
                </a:lnTo>
                <a:lnTo>
                  <a:pt x="2873" y="128"/>
                </a:lnTo>
                <a:lnTo>
                  <a:pt x="2873" y="128"/>
                </a:lnTo>
                <a:lnTo>
                  <a:pt x="2875" y="130"/>
                </a:lnTo>
                <a:lnTo>
                  <a:pt x="2879" y="132"/>
                </a:lnTo>
                <a:lnTo>
                  <a:pt x="2883" y="132"/>
                </a:lnTo>
                <a:lnTo>
                  <a:pt x="2889" y="132"/>
                </a:lnTo>
                <a:lnTo>
                  <a:pt x="2892" y="132"/>
                </a:lnTo>
                <a:lnTo>
                  <a:pt x="2896" y="132"/>
                </a:lnTo>
                <a:lnTo>
                  <a:pt x="2900" y="132"/>
                </a:lnTo>
                <a:lnTo>
                  <a:pt x="2904" y="132"/>
                </a:lnTo>
                <a:lnTo>
                  <a:pt x="2908" y="132"/>
                </a:lnTo>
                <a:lnTo>
                  <a:pt x="2908" y="134"/>
                </a:lnTo>
                <a:lnTo>
                  <a:pt x="2906" y="134"/>
                </a:lnTo>
                <a:lnTo>
                  <a:pt x="2904" y="136"/>
                </a:lnTo>
                <a:lnTo>
                  <a:pt x="2900" y="136"/>
                </a:lnTo>
                <a:lnTo>
                  <a:pt x="2898" y="136"/>
                </a:lnTo>
                <a:lnTo>
                  <a:pt x="2896" y="136"/>
                </a:lnTo>
                <a:lnTo>
                  <a:pt x="2894" y="136"/>
                </a:lnTo>
                <a:lnTo>
                  <a:pt x="2894" y="136"/>
                </a:lnTo>
                <a:lnTo>
                  <a:pt x="2896" y="139"/>
                </a:lnTo>
                <a:lnTo>
                  <a:pt x="2900" y="141"/>
                </a:lnTo>
                <a:lnTo>
                  <a:pt x="2904" y="141"/>
                </a:lnTo>
                <a:lnTo>
                  <a:pt x="2908" y="143"/>
                </a:lnTo>
                <a:lnTo>
                  <a:pt x="2908" y="143"/>
                </a:lnTo>
                <a:lnTo>
                  <a:pt x="2910" y="143"/>
                </a:lnTo>
                <a:lnTo>
                  <a:pt x="2925" y="145"/>
                </a:lnTo>
                <a:lnTo>
                  <a:pt x="2940" y="143"/>
                </a:lnTo>
                <a:lnTo>
                  <a:pt x="2936" y="147"/>
                </a:lnTo>
                <a:lnTo>
                  <a:pt x="2938" y="149"/>
                </a:lnTo>
                <a:lnTo>
                  <a:pt x="2940" y="149"/>
                </a:lnTo>
                <a:lnTo>
                  <a:pt x="2952" y="149"/>
                </a:lnTo>
                <a:lnTo>
                  <a:pt x="2954" y="151"/>
                </a:lnTo>
                <a:lnTo>
                  <a:pt x="2956" y="149"/>
                </a:lnTo>
                <a:lnTo>
                  <a:pt x="2959" y="149"/>
                </a:lnTo>
                <a:lnTo>
                  <a:pt x="2961" y="147"/>
                </a:lnTo>
                <a:lnTo>
                  <a:pt x="2967" y="145"/>
                </a:lnTo>
                <a:lnTo>
                  <a:pt x="2967" y="145"/>
                </a:lnTo>
                <a:lnTo>
                  <a:pt x="2971" y="145"/>
                </a:lnTo>
                <a:lnTo>
                  <a:pt x="2973" y="145"/>
                </a:lnTo>
                <a:lnTo>
                  <a:pt x="2980" y="143"/>
                </a:lnTo>
                <a:lnTo>
                  <a:pt x="2980" y="143"/>
                </a:lnTo>
                <a:lnTo>
                  <a:pt x="2984" y="139"/>
                </a:lnTo>
                <a:lnTo>
                  <a:pt x="2984" y="136"/>
                </a:lnTo>
                <a:lnTo>
                  <a:pt x="2988" y="134"/>
                </a:lnTo>
                <a:lnTo>
                  <a:pt x="3000" y="128"/>
                </a:lnTo>
                <a:lnTo>
                  <a:pt x="3003" y="128"/>
                </a:lnTo>
                <a:lnTo>
                  <a:pt x="3000" y="122"/>
                </a:lnTo>
                <a:lnTo>
                  <a:pt x="2998" y="120"/>
                </a:lnTo>
                <a:lnTo>
                  <a:pt x="2996" y="120"/>
                </a:lnTo>
                <a:lnTo>
                  <a:pt x="2990" y="118"/>
                </a:lnTo>
                <a:lnTo>
                  <a:pt x="2982" y="118"/>
                </a:lnTo>
                <a:lnTo>
                  <a:pt x="2982" y="118"/>
                </a:lnTo>
                <a:lnTo>
                  <a:pt x="2980" y="118"/>
                </a:lnTo>
                <a:lnTo>
                  <a:pt x="2977" y="115"/>
                </a:lnTo>
                <a:lnTo>
                  <a:pt x="2969" y="115"/>
                </a:lnTo>
                <a:lnTo>
                  <a:pt x="2967" y="113"/>
                </a:lnTo>
                <a:lnTo>
                  <a:pt x="2967" y="113"/>
                </a:lnTo>
                <a:lnTo>
                  <a:pt x="2965" y="115"/>
                </a:lnTo>
                <a:lnTo>
                  <a:pt x="2963" y="115"/>
                </a:lnTo>
                <a:lnTo>
                  <a:pt x="2961" y="113"/>
                </a:lnTo>
                <a:lnTo>
                  <a:pt x="2961" y="111"/>
                </a:lnTo>
                <a:lnTo>
                  <a:pt x="2959" y="113"/>
                </a:lnTo>
                <a:lnTo>
                  <a:pt x="2959" y="113"/>
                </a:lnTo>
                <a:lnTo>
                  <a:pt x="2956" y="115"/>
                </a:lnTo>
                <a:lnTo>
                  <a:pt x="2954" y="113"/>
                </a:lnTo>
                <a:lnTo>
                  <a:pt x="2952" y="115"/>
                </a:lnTo>
                <a:lnTo>
                  <a:pt x="2950" y="118"/>
                </a:lnTo>
                <a:lnTo>
                  <a:pt x="2946" y="118"/>
                </a:lnTo>
                <a:lnTo>
                  <a:pt x="2942" y="118"/>
                </a:lnTo>
                <a:lnTo>
                  <a:pt x="2944" y="113"/>
                </a:lnTo>
                <a:lnTo>
                  <a:pt x="2944" y="111"/>
                </a:lnTo>
                <a:lnTo>
                  <a:pt x="2946" y="109"/>
                </a:lnTo>
                <a:lnTo>
                  <a:pt x="2944" y="109"/>
                </a:lnTo>
                <a:lnTo>
                  <a:pt x="2942" y="109"/>
                </a:lnTo>
                <a:lnTo>
                  <a:pt x="2940" y="109"/>
                </a:lnTo>
                <a:lnTo>
                  <a:pt x="2938" y="109"/>
                </a:lnTo>
                <a:lnTo>
                  <a:pt x="2936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3"/>
                </a:lnTo>
                <a:lnTo>
                  <a:pt x="2933" y="118"/>
                </a:lnTo>
                <a:lnTo>
                  <a:pt x="2931" y="122"/>
                </a:lnTo>
                <a:lnTo>
                  <a:pt x="2931" y="122"/>
                </a:lnTo>
                <a:lnTo>
                  <a:pt x="2929" y="122"/>
                </a:lnTo>
                <a:lnTo>
                  <a:pt x="2925" y="120"/>
                </a:lnTo>
                <a:lnTo>
                  <a:pt x="2923" y="120"/>
                </a:lnTo>
                <a:lnTo>
                  <a:pt x="2923" y="120"/>
                </a:lnTo>
                <a:lnTo>
                  <a:pt x="2921" y="118"/>
                </a:lnTo>
                <a:lnTo>
                  <a:pt x="2921" y="115"/>
                </a:lnTo>
                <a:lnTo>
                  <a:pt x="2912" y="115"/>
                </a:lnTo>
                <a:lnTo>
                  <a:pt x="2910" y="115"/>
                </a:lnTo>
                <a:lnTo>
                  <a:pt x="2908" y="113"/>
                </a:lnTo>
                <a:lnTo>
                  <a:pt x="2904" y="111"/>
                </a:lnTo>
                <a:lnTo>
                  <a:pt x="2902" y="111"/>
                </a:lnTo>
                <a:lnTo>
                  <a:pt x="2900" y="109"/>
                </a:lnTo>
                <a:lnTo>
                  <a:pt x="2896" y="109"/>
                </a:lnTo>
                <a:lnTo>
                  <a:pt x="2894" y="109"/>
                </a:lnTo>
                <a:lnTo>
                  <a:pt x="2892" y="109"/>
                </a:lnTo>
                <a:lnTo>
                  <a:pt x="2894" y="111"/>
                </a:lnTo>
                <a:lnTo>
                  <a:pt x="2894" y="113"/>
                </a:lnTo>
                <a:lnTo>
                  <a:pt x="2896" y="113"/>
                </a:lnTo>
                <a:lnTo>
                  <a:pt x="2894" y="115"/>
                </a:lnTo>
                <a:lnTo>
                  <a:pt x="2894" y="118"/>
                </a:lnTo>
                <a:lnTo>
                  <a:pt x="2892" y="115"/>
                </a:lnTo>
                <a:lnTo>
                  <a:pt x="2887" y="113"/>
                </a:lnTo>
                <a:lnTo>
                  <a:pt x="2887" y="113"/>
                </a:lnTo>
                <a:lnTo>
                  <a:pt x="2885" y="113"/>
                </a:lnTo>
                <a:lnTo>
                  <a:pt x="2885" y="113"/>
                </a:lnTo>
                <a:lnTo>
                  <a:pt x="2885" y="115"/>
                </a:lnTo>
                <a:lnTo>
                  <a:pt x="2887" y="118"/>
                </a:lnTo>
                <a:lnTo>
                  <a:pt x="2892" y="120"/>
                </a:lnTo>
                <a:lnTo>
                  <a:pt x="2887" y="120"/>
                </a:lnTo>
                <a:lnTo>
                  <a:pt x="2885" y="120"/>
                </a:lnTo>
                <a:lnTo>
                  <a:pt x="2883" y="118"/>
                </a:lnTo>
                <a:lnTo>
                  <a:pt x="2879" y="118"/>
                </a:lnTo>
                <a:lnTo>
                  <a:pt x="2871" y="118"/>
                </a:lnTo>
                <a:lnTo>
                  <a:pt x="2866" y="120"/>
                </a:lnTo>
                <a:lnTo>
                  <a:pt x="2871" y="122"/>
                </a:lnTo>
                <a:lnTo>
                  <a:pt x="2873" y="122"/>
                </a:lnTo>
                <a:close/>
                <a:moveTo>
                  <a:pt x="2969" y="195"/>
                </a:moveTo>
                <a:lnTo>
                  <a:pt x="2963" y="193"/>
                </a:lnTo>
                <a:lnTo>
                  <a:pt x="2959" y="191"/>
                </a:lnTo>
                <a:lnTo>
                  <a:pt x="2954" y="193"/>
                </a:lnTo>
                <a:lnTo>
                  <a:pt x="2950" y="191"/>
                </a:lnTo>
                <a:lnTo>
                  <a:pt x="2946" y="189"/>
                </a:lnTo>
                <a:lnTo>
                  <a:pt x="2942" y="189"/>
                </a:lnTo>
                <a:lnTo>
                  <a:pt x="2944" y="185"/>
                </a:lnTo>
                <a:lnTo>
                  <a:pt x="2946" y="185"/>
                </a:lnTo>
                <a:lnTo>
                  <a:pt x="2948" y="183"/>
                </a:lnTo>
                <a:lnTo>
                  <a:pt x="2946" y="183"/>
                </a:lnTo>
                <a:lnTo>
                  <a:pt x="2942" y="180"/>
                </a:lnTo>
                <a:lnTo>
                  <a:pt x="2940" y="180"/>
                </a:lnTo>
                <a:lnTo>
                  <a:pt x="2938" y="180"/>
                </a:lnTo>
                <a:lnTo>
                  <a:pt x="2933" y="180"/>
                </a:lnTo>
                <a:lnTo>
                  <a:pt x="2931" y="180"/>
                </a:lnTo>
                <a:lnTo>
                  <a:pt x="2929" y="174"/>
                </a:lnTo>
                <a:lnTo>
                  <a:pt x="2927" y="170"/>
                </a:lnTo>
                <a:lnTo>
                  <a:pt x="2923" y="170"/>
                </a:lnTo>
                <a:lnTo>
                  <a:pt x="2921" y="170"/>
                </a:lnTo>
                <a:lnTo>
                  <a:pt x="2919" y="170"/>
                </a:lnTo>
                <a:lnTo>
                  <a:pt x="2912" y="170"/>
                </a:lnTo>
                <a:lnTo>
                  <a:pt x="2902" y="172"/>
                </a:lnTo>
                <a:lnTo>
                  <a:pt x="2900" y="172"/>
                </a:lnTo>
                <a:lnTo>
                  <a:pt x="2902" y="174"/>
                </a:lnTo>
                <a:lnTo>
                  <a:pt x="2906" y="174"/>
                </a:lnTo>
                <a:lnTo>
                  <a:pt x="2904" y="178"/>
                </a:lnTo>
                <a:lnTo>
                  <a:pt x="2908" y="180"/>
                </a:lnTo>
                <a:lnTo>
                  <a:pt x="2910" y="183"/>
                </a:lnTo>
                <a:lnTo>
                  <a:pt x="2912" y="187"/>
                </a:lnTo>
                <a:lnTo>
                  <a:pt x="2915" y="187"/>
                </a:lnTo>
                <a:lnTo>
                  <a:pt x="2921" y="191"/>
                </a:lnTo>
                <a:lnTo>
                  <a:pt x="2921" y="191"/>
                </a:lnTo>
                <a:lnTo>
                  <a:pt x="2919" y="193"/>
                </a:lnTo>
                <a:lnTo>
                  <a:pt x="2917" y="195"/>
                </a:lnTo>
                <a:lnTo>
                  <a:pt x="2915" y="197"/>
                </a:lnTo>
                <a:lnTo>
                  <a:pt x="2915" y="199"/>
                </a:lnTo>
                <a:lnTo>
                  <a:pt x="2910" y="201"/>
                </a:lnTo>
                <a:lnTo>
                  <a:pt x="2910" y="204"/>
                </a:lnTo>
                <a:lnTo>
                  <a:pt x="2912" y="206"/>
                </a:lnTo>
                <a:lnTo>
                  <a:pt x="2925" y="204"/>
                </a:lnTo>
                <a:lnTo>
                  <a:pt x="2927" y="204"/>
                </a:lnTo>
                <a:lnTo>
                  <a:pt x="2929" y="201"/>
                </a:lnTo>
                <a:lnTo>
                  <a:pt x="2931" y="201"/>
                </a:lnTo>
                <a:lnTo>
                  <a:pt x="2933" y="201"/>
                </a:lnTo>
                <a:lnTo>
                  <a:pt x="2936" y="201"/>
                </a:lnTo>
                <a:lnTo>
                  <a:pt x="2936" y="201"/>
                </a:lnTo>
                <a:lnTo>
                  <a:pt x="2938" y="201"/>
                </a:lnTo>
                <a:lnTo>
                  <a:pt x="2936" y="204"/>
                </a:lnTo>
                <a:lnTo>
                  <a:pt x="2933" y="206"/>
                </a:lnTo>
                <a:lnTo>
                  <a:pt x="2933" y="208"/>
                </a:lnTo>
                <a:lnTo>
                  <a:pt x="2933" y="208"/>
                </a:lnTo>
                <a:lnTo>
                  <a:pt x="2933" y="210"/>
                </a:lnTo>
                <a:lnTo>
                  <a:pt x="2933" y="210"/>
                </a:lnTo>
                <a:lnTo>
                  <a:pt x="2938" y="210"/>
                </a:lnTo>
                <a:lnTo>
                  <a:pt x="2940" y="210"/>
                </a:lnTo>
                <a:lnTo>
                  <a:pt x="2942" y="208"/>
                </a:lnTo>
                <a:lnTo>
                  <a:pt x="2942" y="208"/>
                </a:lnTo>
                <a:lnTo>
                  <a:pt x="2946" y="208"/>
                </a:lnTo>
                <a:lnTo>
                  <a:pt x="2948" y="206"/>
                </a:lnTo>
                <a:lnTo>
                  <a:pt x="2952" y="204"/>
                </a:lnTo>
                <a:lnTo>
                  <a:pt x="2952" y="204"/>
                </a:lnTo>
                <a:lnTo>
                  <a:pt x="2954" y="201"/>
                </a:lnTo>
                <a:lnTo>
                  <a:pt x="2956" y="199"/>
                </a:lnTo>
                <a:lnTo>
                  <a:pt x="2956" y="199"/>
                </a:lnTo>
                <a:lnTo>
                  <a:pt x="2969" y="195"/>
                </a:lnTo>
                <a:close/>
                <a:moveTo>
                  <a:pt x="2982" y="384"/>
                </a:moveTo>
                <a:lnTo>
                  <a:pt x="2977" y="384"/>
                </a:lnTo>
                <a:lnTo>
                  <a:pt x="2975" y="384"/>
                </a:lnTo>
                <a:lnTo>
                  <a:pt x="2975" y="386"/>
                </a:lnTo>
                <a:lnTo>
                  <a:pt x="2975" y="386"/>
                </a:lnTo>
                <a:lnTo>
                  <a:pt x="2977" y="386"/>
                </a:lnTo>
                <a:lnTo>
                  <a:pt x="2977" y="388"/>
                </a:lnTo>
                <a:lnTo>
                  <a:pt x="2982" y="388"/>
                </a:lnTo>
                <a:lnTo>
                  <a:pt x="2982" y="388"/>
                </a:lnTo>
                <a:lnTo>
                  <a:pt x="2984" y="388"/>
                </a:lnTo>
                <a:lnTo>
                  <a:pt x="2986" y="388"/>
                </a:lnTo>
                <a:lnTo>
                  <a:pt x="2986" y="386"/>
                </a:lnTo>
                <a:lnTo>
                  <a:pt x="2986" y="386"/>
                </a:lnTo>
                <a:lnTo>
                  <a:pt x="2984" y="384"/>
                </a:lnTo>
                <a:lnTo>
                  <a:pt x="2982" y="384"/>
                </a:lnTo>
                <a:close/>
                <a:moveTo>
                  <a:pt x="3396" y="109"/>
                </a:moveTo>
                <a:lnTo>
                  <a:pt x="3396" y="107"/>
                </a:lnTo>
                <a:lnTo>
                  <a:pt x="3396" y="107"/>
                </a:lnTo>
                <a:lnTo>
                  <a:pt x="3392" y="105"/>
                </a:lnTo>
                <a:lnTo>
                  <a:pt x="3392" y="105"/>
                </a:lnTo>
                <a:lnTo>
                  <a:pt x="3388" y="105"/>
                </a:lnTo>
                <a:lnTo>
                  <a:pt x="3388" y="105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9"/>
                </a:lnTo>
                <a:lnTo>
                  <a:pt x="3394" y="111"/>
                </a:lnTo>
                <a:lnTo>
                  <a:pt x="3396" y="109"/>
                </a:lnTo>
                <a:close/>
                <a:moveTo>
                  <a:pt x="3415" y="120"/>
                </a:moveTo>
                <a:lnTo>
                  <a:pt x="3415" y="122"/>
                </a:lnTo>
                <a:lnTo>
                  <a:pt x="3422" y="122"/>
                </a:lnTo>
                <a:lnTo>
                  <a:pt x="3434" y="122"/>
                </a:lnTo>
                <a:lnTo>
                  <a:pt x="3434" y="122"/>
                </a:lnTo>
                <a:lnTo>
                  <a:pt x="3434" y="120"/>
                </a:lnTo>
                <a:lnTo>
                  <a:pt x="3434" y="118"/>
                </a:lnTo>
                <a:lnTo>
                  <a:pt x="3434" y="113"/>
                </a:lnTo>
                <a:lnTo>
                  <a:pt x="3434" y="113"/>
                </a:lnTo>
                <a:lnTo>
                  <a:pt x="3432" y="111"/>
                </a:lnTo>
                <a:lnTo>
                  <a:pt x="3430" y="111"/>
                </a:lnTo>
                <a:lnTo>
                  <a:pt x="3428" y="113"/>
                </a:lnTo>
                <a:lnTo>
                  <a:pt x="3420" y="113"/>
                </a:lnTo>
                <a:lnTo>
                  <a:pt x="3420" y="113"/>
                </a:lnTo>
                <a:lnTo>
                  <a:pt x="3420" y="118"/>
                </a:lnTo>
                <a:lnTo>
                  <a:pt x="3417" y="120"/>
                </a:lnTo>
                <a:lnTo>
                  <a:pt x="3415" y="120"/>
                </a:lnTo>
                <a:close/>
                <a:moveTo>
                  <a:pt x="3451" y="88"/>
                </a:moveTo>
                <a:lnTo>
                  <a:pt x="3449" y="86"/>
                </a:lnTo>
                <a:lnTo>
                  <a:pt x="3449" y="86"/>
                </a:lnTo>
                <a:lnTo>
                  <a:pt x="3443" y="90"/>
                </a:lnTo>
                <a:lnTo>
                  <a:pt x="3438" y="90"/>
                </a:lnTo>
                <a:lnTo>
                  <a:pt x="3436" y="90"/>
                </a:lnTo>
                <a:lnTo>
                  <a:pt x="3438" y="95"/>
                </a:lnTo>
                <a:lnTo>
                  <a:pt x="3445" y="95"/>
                </a:lnTo>
                <a:lnTo>
                  <a:pt x="3447" y="99"/>
                </a:lnTo>
                <a:lnTo>
                  <a:pt x="3453" y="99"/>
                </a:lnTo>
                <a:lnTo>
                  <a:pt x="3457" y="99"/>
                </a:lnTo>
                <a:lnTo>
                  <a:pt x="3461" y="99"/>
                </a:lnTo>
                <a:lnTo>
                  <a:pt x="3461" y="97"/>
                </a:lnTo>
                <a:lnTo>
                  <a:pt x="3461" y="95"/>
                </a:lnTo>
                <a:lnTo>
                  <a:pt x="3459" y="92"/>
                </a:lnTo>
                <a:lnTo>
                  <a:pt x="3459" y="90"/>
                </a:lnTo>
                <a:lnTo>
                  <a:pt x="3457" y="90"/>
                </a:lnTo>
                <a:lnTo>
                  <a:pt x="3455" y="88"/>
                </a:lnTo>
                <a:lnTo>
                  <a:pt x="3451" y="88"/>
                </a:lnTo>
                <a:close/>
                <a:moveTo>
                  <a:pt x="3464" y="82"/>
                </a:moveTo>
                <a:lnTo>
                  <a:pt x="3468" y="80"/>
                </a:lnTo>
                <a:lnTo>
                  <a:pt x="3468" y="80"/>
                </a:lnTo>
                <a:lnTo>
                  <a:pt x="3466" y="78"/>
                </a:lnTo>
                <a:lnTo>
                  <a:pt x="3464" y="78"/>
                </a:lnTo>
                <a:lnTo>
                  <a:pt x="3461" y="78"/>
                </a:lnTo>
                <a:lnTo>
                  <a:pt x="3457" y="78"/>
                </a:lnTo>
                <a:lnTo>
                  <a:pt x="3457" y="80"/>
                </a:lnTo>
                <a:lnTo>
                  <a:pt x="3459" y="80"/>
                </a:lnTo>
                <a:lnTo>
                  <a:pt x="3464" y="82"/>
                </a:lnTo>
                <a:close/>
                <a:moveTo>
                  <a:pt x="3407" y="118"/>
                </a:moveTo>
                <a:lnTo>
                  <a:pt x="3411" y="115"/>
                </a:lnTo>
                <a:lnTo>
                  <a:pt x="3411" y="113"/>
                </a:lnTo>
                <a:lnTo>
                  <a:pt x="3409" y="113"/>
                </a:lnTo>
                <a:lnTo>
                  <a:pt x="3407" y="113"/>
                </a:lnTo>
                <a:lnTo>
                  <a:pt x="3405" y="113"/>
                </a:lnTo>
                <a:lnTo>
                  <a:pt x="3405" y="115"/>
                </a:lnTo>
                <a:lnTo>
                  <a:pt x="3405" y="118"/>
                </a:lnTo>
                <a:lnTo>
                  <a:pt x="3407" y="118"/>
                </a:lnTo>
                <a:close/>
                <a:moveTo>
                  <a:pt x="3434" y="107"/>
                </a:moveTo>
                <a:lnTo>
                  <a:pt x="3434" y="109"/>
                </a:lnTo>
                <a:lnTo>
                  <a:pt x="3434" y="109"/>
                </a:lnTo>
                <a:lnTo>
                  <a:pt x="3436" y="111"/>
                </a:lnTo>
                <a:lnTo>
                  <a:pt x="3436" y="111"/>
                </a:lnTo>
                <a:lnTo>
                  <a:pt x="3436" y="113"/>
                </a:lnTo>
                <a:lnTo>
                  <a:pt x="3438" y="118"/>
                </a:lnTo>
                <a:lnTo>
                  <a:pt x="3438" y="120"/>
                </a:lnTo>
                <a:lnTo>
                  <a:pt x="3438" y="120"/>
                </a:lnTo>
                <a:lnTo>
                  <a:pt x="3445" y="122"/>
                </a:lnTo>
                <a:lnTo>
                  <a:pt x="3447" y="120"/>
                </a:lnTo>
                <a:lnTo>
                  <a:pt x="3451" y="118"/>
                </a:lnTo>
                <a:lnTo>
                  <a:pt x="3451" y="118"/>
                </a:lnTo>
                <a:lnTo>
                  <a:pt x="3453" y="115"/>
                </a:lnTo>
                <a:lnTo>
                  <a:pt x="3453" y="113"/>
                </a:lnTo>
                <a:lnTo>
                  <a:pt x="3453" y="113"/>
                </a:lnTo>
                <a:lnTo>
                  <a:pt x="3466" y="113"/>
                </a:lnTo>
                <a:lnTo>
                  <a:pt x="3464" y="111"/>
                </a:lnTo>
                <a:lnTo>
                  <a:pt x="3461" y="111"/>
                </a:lnTo>
                <a:lnTo>
                  <a:pt x="3455" y="109"/>
                </a:lnTo>
                <a:lnTo>
                  <a:pt x="3440" y="109"/>
                </a:lnTo>
                <a:lnTo>
                  <a:pt x="3434" y="107"/>
                </a:lnTo>
                <a:close/>
                <a:moveTo>
                  <a:pt x="3472" y="419"/>
                </a:moveTo>
                <a:lnTo>
                  <a:pt x="3472" y="419"/>
                </a:lnTo>
                <a:lnTo>
                  <a:pt x="3474" y="422"/>
                </a:lnTo>
                <a:lnTo>
                  <a:pt x="3476" y="422"/>
                </a:lnTo>
                <a:lnTo>
                  <a:pt x="3478" y="419"/>
                </a:lnTo>
                <a:lnTo>
                  <a:pt x="3480" y="422"/>
                </a:lnTo>
                <a:lnTo>
                  <a:pt x="3482" y="419"/>
                </a:lnTo>
                <a:lnTo>
                  <a:pt x="3482" y="419"/>
                </a:lnTo>
                <a:lnTo>
                  <a:pt x="3484" y="417"/>
                </a:lnTo>
                <a:lnTo>
                  <a:pt x="3484" y="415"/>
                </a:lnTo>
                <a:lnTo>
                  <a:pt x="3484" y="415"/>
                </a:lnTo>
                <a:lnTo>
                  <a:pt x="3482" y="413"/>
                </a:lnTo>
                <a:lnTo>
                  <a:pt x="3480" y="413"/>
                </a:lnTo>
                <a:lnTo>
                  <a:pt x="3476" y="411"/>
                </a:lnTo>
                <a:lnTo>
                  <a:pt x="3472" y="407"/>
                </a:lnTo>
                <a:lnTo>
                  <a:pt x="3470" y="407"/>
                </a:lnTo>
                <a:lnTo>
                  <a:pt x="3468" y="405"/>
                </a:lnTo>
                <a:lnTo>
                  <a:pt x="3468" y="403"/>
                </a:lnTo>
                <a:lnTo>
                  <a:pt x="3464" y="401"/>
                </a:lnTo>
                <a:lnTo>
                  <a:pt x="3464" y="401"/>
                </a:lnTo>
                <a:lnTo>
                  <a:pt x="3464" y="401"/>
                </a:lnTo>
                <a:lnTo>
                  <a:pt x="3459" y="403"/>
                </a:lnTo>
                <a:lnTo>
                  <a:pt x="3457" y="403"/>
                </a:lnTo>
                <a:lnTo>
                  <a:pt x="3457" y="405"/>
                </a:lnTo>
                <a:lnTo>
                  <a:pt x="3455" y="405"/>
                </a:lnTo>
                <a:lnTo>
                  <a:pt x="3455" y="407"/>
                </a:lnTo>
                <a:lnTo>
                  <a:pt x="3455" y="409"/>
                </a:lnTo>
                <a:lnTo>
                  <a:pt x="3457" y="409"/>
                </a:lnTo>
                <a:lnTo>
                  <a:pt x="3457" y="411"/>
                </a:lnTo>
                <a:lnTo>
                  <a:pt x="3457" y="411"/>
                </a:lnTo>
                <a:lnTo>
                  <a:pt x="3461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6" y="415"/>
                </a:lnTo>
                <a:lnTo>
                  <a:pt x="3468" y="415"/>
                </a:lnTo>
                <a:lnTo>
                  <a:pt x="3470" y="415"/>
                </a:lnTo>
                <a:lnTo>
                  <a:pt x="3470" y="417"/>
                </a:lnTo>
                <a:lnTo>
                  <a:pt x="3470" y="419"/>
                </a:lnTo>
                <a:lnTo>
                  <a:pt x="3472" y="419"/>
                </a:lnTo>
                <a:close/>
                <a:moveTo>
                  <a:pt x="3623" y="331"/>
                </a:moveTo>
                <a:lnTo>
                  <a:pt x="3627" y="331"/>
                </a:lnTo>
                <a:lnTo>
                  <a:pt x="3627" y="331"/>
                </a:lnTo>
                <a:lnTo>
                  <a:pt x="3631" y="331"/>
                </a:lnTo>
                <a:lnTo>
                  <a:pt x="3635" y="329"/>
                </a:lnTo>
                <a:lnTo>
                  <a:pt x="3642" y="329"/>
                </a:lnTo>
                <a:lnTo>
                  <a:pt x="3646" y="329"/>
                </a:lnTo>
                <a:lnTo>
                  <a:pt x="3646" y="327"/>
                </a:lnTo>
                <a:lnTo>
                  <a:pt x="3646" y="325"/>
                </a:lnTo>
                <a:lnTo>
                  <a:pt x="3644" y="323"/>
                </a:lnTo>
                <a:lnTo>
                  <a:pt x="3642" y="323"/>
                </a:lnTo>
                <a:lnTo>
                  <a:pt x="3640" y="321"/>
                </a:lnTo>
                <a:lnTo>
                  <a:pt x="3637" y="321"/>
                </a:lnTo>
                <a:lnTo>
                  <a:pt x="3637" y="319"/>
                </a:lnTo>
                <a:lnTo>
                  <a:pt x="3635" y="319"/>
                </a:lnTo>
                <a:lnTo>
                  <a:pt x="3627" y="321"/>
                </a:lnTo>
                <a:lnTo>
                  <a:pt x="3625" y="321"/>
                </a:lnTo>
                <a:lnTo>
                  <a:pt x="3623" y="323"/>
                </a:lnTo>
                <a:lnTo>
                  <a:pt x="3623" y="327"/>
                </a:lnTo>
                <a:lnTo>
                  <a:pt x="3621" y="329"/>
                </a:lnTo>
                <a:lnTo>
                  <a:pt x="3621" y="329"/>
                </a:lnTo>
                <a:lnTo>
                  <a:pt x="3621" y="331"/>
                </a:lnTo>
                <a:lnTo>
                  <a:pt x="3623" y="331"/>
                </a:lnTo>
                <a:lnTo>
                  <a:pt x="3623" y="331"/>
                </a:lnTo>
                <a:close/>
                <a:moveTo>
                  <a:pt x="3552" y="233"/>
                </a:moveTo>
                <a:lnTo>
                  <a:pt x="3549" y="233"/>
                </a:lnTo>
                <a:lnTo>
                  <a:pt x="3549" y="233"/>
                </a:lnTo>
                <a:lnTo>
                  <a:pt x="3545" y="235"/>
                </a:lnTo>
                <a:lnTo>
                  <a:pt x="3541" y="237"/>
                </a:lnTo>
                <a:lnTo>
                  <a:pt x="3528" y="239"/>
                </a:lnTo>
                <a:lnTo>
                  <a:pt x="3520" y="241"/>
                </a:lnTo>
                <a:lnTo>
                  <a:pt x="3518" y="241"/>
                </a:lnTo>
                <a:lnTo>
                  <a:pt x="3512" y="241"/>
                </a:lnTo>
                <a:lnTo>
                  <a:pt x="3510" y="241"/>
                </a:lnTo>
                <a:lnTo>
                  <a:pt x="3503" y="239"/>
                </a:lnTo>
                <a:lnTo>
                  <a:pt x="3499" y="239"/>
                </a:lnTo>
                <a:lnTo>
                  <a:pt x="3495" y="239"/>
                </a:lnTo>
                <a:lnTo>
                  <a:pt x="3493" y="239"/>
                </a:lnTo>
                <a:lnTo>
                  <a:pt x="3493" y="241"/>
                </a:lnTo>
                <a:lnTo>
                  <a:pt x="3493" y="243"/>
                </a:lnTo>
                <a:lnTo>
                  <a:pt x="3493" y="245"/>
                </a:lnTo>
                <a:lnTo>
                  <a:pt x="3491" y="245"/>
                </a:lnTo>
                <a:lnTo>
                  <a:pt x="3491" y="245"/>
                </a:lnTo>
                <a:lnTo>
                  <a:pt x="3489" y="245"/>
                </a:lnTo>
                <a:lnTo>
                  <a:pt x="3487" y="245"/>
                </a:lnTo>
                <a:lnTo>
                  <a:pt x="3487" y="245"/>
                </a:lnTo>
                <a:lnTo>
                  <a:pt x="3480" y="245"/>
                </a:lnTo>
                <a:lnTo>
                  <a:pt x="3478" y="245"/>
                </a:lnTo>
                <a:lnTo>
                  <a:pt x="3478" y="250"/>
                </a:lnTo>
                <a:lnTo>
                  <a:pt x="3474" y="250"/>
                </a:lnTo>
                <a:lnTo>
                  <a:pt x="3468" y="252"/>
                </a:lnTo>
                <a:lnTo>
                  <a:pt x="3464" y="252"/>
                </a:lnTo>
                <a:lnTo>
                  <a:pt x="3461" y="252"/>
                </a:lnTo>
                <a:lnTo>
                  <a:pt x="3461" y="252"/>
                </a:lnTo>
                <a:lnTo>
                  <a:pt x="3457" y="254"/>
                </a:lnTo>
                <a:lnTo>
                  <a:pt x="3453" y="256"/>
                </a:lnTo>
                <a:lnTo>
                  <a:pt x="3449" y="258"/>
                </a:lnTo>
                <a:lnTo>
                  <a:pt x="3449" y="260"/>
                </a:lnTo>
                <a:lnTo>
                  <a:pt x="3449" y="260"/>
                </a:lnTo>
                <a:lnTo>
                  <a:pt x="3445" y="262"/>
                </a:lnTo>
                <a:lnTo>
                  <a:pt x="3445" y="264"/>
                </a:lnTo>
                <a:lnTo>
                  <a:pt x="3443" y="266"/>
                </a:lnTo>
                <a:lnTo>
                  <a:pt x="3443" y="266"/>
                </a:lnTo>
                <a:lnTo>
                  <a:pt x="3438" y="266"/>
                </a:lnTo>
                <a:lnTo>
                  <a:pt x="3434" y="266"/>
                </a:lnTo>
                <a:lnTo>
                  <a:pt x="3434" y="266"/>
                </a:lnTo>
                <a:lnTo>
                  <a:pt x="3432" y="266"/>
                </a:lnTo>
                <a:lnTo>
                  <a:pt x="3430" y="269"/>
                </a:lnTo>
                <a:lnTo>
                  <a:pt x="3430" y="269"/>
                </a:lnTo>
                <a:lnTo>
                  <a:pt x="3432" y="271"/>
                </a:lnTo>
                <a:lnTo>
                  <a:pt x="3428" y="275"/>
                </a:lnTo>
                <a:lnTo>
                  <a:pt x="3426" y="275"/>
                </a:lnTo>
                <a:lnTo>
                  <a:pt x="3424" y="273"/>
                </a:lnTo>
                <a:lnTo>
                  <a:pt x="3424" y="273"/>
                </a:lnTo>
                <a:lnTo>
                  <a:pt x="3422" y="273"/>
                </a:lnTo>
                <a:lnTo>
                  <a:pt x="3420" y="273"/>
                </a:lnTo>
                <a:lnTo>
                  <a:pt x="3417" y="273"/>
                </a:lnTo>
                <a:lnTo>
                  <a:pt x="3415" y="273"/>
                </a:lnTo>
                <a:lnTo>
                  <a:pt x="3417" y="275"/>
                </a:lnTo>
                <a:lnTo>
                  <a:pt x="3417" y="275"/>
                </a:lnTo>
                <a:lnTo>
                  <a:pt x="3420" y="277"/>
                </a:lnTo>
                <a:lnTo>
                  <a:pt x="3424" y="277"/>
                </a:lnTo>
                <a:lnTo>
                  <a:pt x="3426" y="279"/>
                </a:lnTo>
                <a:lnTo>
                  <a:pt x="3426" y="279"/>
                </a:lnTo>
                <a:lnTo>
                  <a:pt x="3422" y="281"/>
                </a:lnTo>
                <a:lnTo>
                  <a:pt x="3417" y="283"/>
                </a:lnTo>
                <a:lnTo>
                  <a:pt x="3413" y="287"/>
                </a:lnTo>
                <a:lnTo>
                  <a:pt x="3413" y="287"/>
                </a:lnTo>
                <a:lnTo>
                  <a:pt x="3413" y="289"/>
                </a:lnTo>
                <a:lnTo>
                  <a:pt x="3413" y="289"/>
                </a:lnTo>
                <a:lnTo>
                  <a:pt x="3415" y="289"/>
                </a:lnTo>
                <a:lnTo>
                  <a:pt x="3417" y="289"/>
                </a:lnTo>
                <a:lnTo>
                  <a:pt x="3422" y="292"/>
                </a:lnTo>
                <a:lnTo>
                  <a:pt x="3420" y="292"/>
                </a:lnTo>
                <a:lnTo>
                  <a:pt x="3411" y="294"/>
                </a:lnTo>
                <a:lnTo>
                  <a:pt x="3409" y="294"/>
                </a:lnTo>
                <a:lnTo>
                  <a:pt x="3405" y="300"/>
                </a:lnTo>
                <a:lnTo>
                  <a:pt x="3403" y="302"/>
                </a:lnTo>
                <a:lnTo>
                  <a:pt x="3403" y="302"/>
                </a:lnTo>
                <a:lnTo>
                  <a:pt x="3401" y="304"/>
                </a:lnTo>
                <a:lnTo>
                  <a:pt x="3399" y="306"/>
                </a:lnTo>
                <a:lnTo>
                  <a:pt x="3399" y="306"/>
                </a:lnTo>
                <a:lnTo>
                  <a:pt x="3396" y="308"/>
                </a:lnTo>
                <a:lnTo>
                  <a:pt x="3392" y="308"/>
                </a:lnTo>
                <a:lnTo>
                  <a:pt x="3390" y="310"/>
                </a:lnTo>
                <a:lnTo>
                  <a:pt x="3388" y="310"/>
                </a:lnTo>
                <a:lnTo>
                  <a:pt x="3386" y="313"/>
                </a:lnTo>
                <a:lnTo>
                  <a:pt x="3388" y="315"/>
                </a:lnTo>
                <a:lnTo>
                  <a:pt x="3392" y="319"/>
                </a:lnTo>
                <a:lnTo>
                  <a:pt x="3392" y="321"/>
                </a:lnTo>
                <a:lnTo>
                  <a:pt x="3394" y="323"/>
                </a:lnTo>
                <a:lnTo>
                  <a:pt x="3399" y="321"/>
                </a:lnTo>
                <a:lnTo>
                  <a:pt x="3401" y="321"/>
                </a:lnTo>
                <a:lnTo>
                  <a:pt x="3405" y="321"/>
                </a:lnTo>
                <a:lnTo>
                  <a:pt x="3409" y="323"/>
                </a:lnTo>
                <a:lnTo>
                  <a:pt x="3413" y="323"/>
                </a:lnTo>
                <a:lnTo>
                  <a:pt x="3420" y="323"/>
                </a:lnTo>
                <a:lnTo>
                  <a:pt x="3422" y="325"/>
                </a:lnTo>
                <a:lnTo>
                  <a:pt x="3426" y="325"/>
                </a:lnTo>
                <a:lnTo>
                  <a:pt x="3428" y="325"/>
                </a:lnTo>
                <a:lnTo>
                  <a:pt x="3432" y="323"/>
                </a:lnTo>
                <a:lnTo>
                  <a:pt x="3436" y="319"/>
                </a:lnTo>
                <a:lnTo>
                  <a:pt x="3440" y="317"/>
                </a:lnTo>
                <a:lnTo>
                  <a:pt x="3440" y="315"/>
                </a:lnTo>
                <a:lnTo>
                  <a:pt x="3440" y="313"/>
                </a:lnTo>
                <a:lnTo>
                  <a:pt x="3438" y="310"/>
                </a:lnTo>
                <a:lnTo>
                  <a:pt x="3438" y="310"/>
                </a:lnTo>
                <a:lnTo>
                  <a:pt x="3440" y="310"/>
                </a:lnTo>
                <a:lnTo>
                  <a:pt x="3443" y="313"/>
                </a:lnTo>
                <a:lnTo>
                  <a:pt x="3443" y="313"/>
                </a:lnTo>
                <a:lnTo>
                  <a:pt x="3445" y="313"/>
                </a:lnTo>
                <a:lnTo>
                  <a:pt x="3445" y="310"/>
                </a:lnTo>
                <a:lnTo>
                  <a:pt x="3447" y="310"/>
                </a:lnTo>
                <a:lnTo>
                  <a:pt x="3447" y="308"/>
                </a:lnTo>
                <a:lnTo>
                  <a:pt x="3445" y="306"/>
                </a:lnTo>
                <a:lnTo>
                  <a:pt x="3445" y="306"/>
                </a:lnTo>
                <a:lnTo>
                  <a:pt x="3455" y="302"/>
                </a:lnTo>
                <a:lnTo>
                  <a:pt x="3457" y="300"/>
                </a:lnTo>
                <a:lnTo>
                  <a:pt x="3457" y="298"/>
                </a:lnTo>
                <a:lnTo>
                  <a:pt x="3457" y="296"/>
                </a:lnTo>
                <a:lnTo>
                  <a:pt x="3455" y="294"/>
                </a:lnTo>
                <a:lnTo>
                  <a:pt x="3455" y="292"/>
                </a:lnTo>
                <a:lnTo>
                  <a:pt x="3455" y="292"/>
                </a:lnTo>
                <a:lnTo>
                  <a:pt x="3461" y="292"/>
                </a:lnTo>
                <a:lnTo>
                  <a:pt x="3464" y="292"/>
                </a:lnTo>
                <a:lnTo>
                  <a:pt x="3464" y="292"/>
                </a:lnTo>
                <a:lnTo>
                  <a:pt x="3464" y="289"/>
                </a:lnTo>
                <a:lnTo>
                  <a:pt x="3466" y="287"/>
                </a:lnTo>
                <a:lnTo>
                  <a:pt x="3466" y="287"/>
                </a:lnTo>
                <a:lnTo>
                  <a:pt x="3466" y="285"/>
                </a:lnTo>
                <a:lnTo>
                  <a:pt x="3472" y="287"/>
                </a:lnTo>
                <a:lnTo>
                  <a:pt x="3472" y="287"/>
                </a:lnTo>
                <a:lnTo>
                  <a:pt x="3474" y="287"/>
                </a:lnTo>
                <a:lnTo>
                  <a:pt x="3474" y="287"/>
                </a:lnTo>
                <a:lnTo>
                  <a:pt x="3474" y="285"/>
                </a:lnTo>
                <a:lnTo>
                  <a:pt x="3474" y="285"/>
                </a:lnTo>
                <a:lnTo>
                  <a:pt x="3476" y="285"/>
                </a:lnTo>
                <a:lnTo>
                  <a:pt x="3478" y="285"/>
                </a:lnTo>
                <a:lnTo>
                  <a:pt x="3480" y="283"/>
                </a:lnTo>
                <a:lnTo>
                  <a:pt x="3480" y="281"/>
                </a:lnTo>
                <a:lnTo>
                  <a:pt x="3482" y="281"/>
                </a:lnTo>
                <a:lnTo>
                  <a:pt x="3484" y="279"/>
                </a:lnTo>
                <a:lnTo>
                  <a:pt x="3484" y="279"/>
                </a:lnTo>
                <a:lnTo>
                  <a:pt x="3480" y="279"/>
                </a:lnTo>
                <a:lnTo>
                  <a:pt x="3480" y="277"/>
                </a:lnTo>
                <a:lnTo>
                  <a:pt x="3484" y="275"/>
                </a:lnTo>
                <a:lnTo>
                  <a:pt x="3484" y="275"/>
                </a:lnTo>
                <a:lnTo>
                  <a:pt x="3487" y="275"/>
                </a:lnTo>
                <a:lnTo>
                  <a:pt x="3487" y="275"/>
                </a:lnTo>
                <a:lnTo>
                  <a:pt x="3489" y="275"/>
                </a:lnTo>
                <a:lnTo>
                  <a:pt x="3491" y="273"/>
                </a:lnTo>
                <a:lnTo>
                  <a:pt x="3493" y="271"/>
                </a:lnTo>
                <a:lnTo>
                  <a:pt x="3495" y="269"/>
                </a:lnTo>
                <a:lnTo>
                  <a:pt x="3497" y="269"/>
                </a:lnTo>
                <a:lnTo>
                  <a:pt x="3499" y="269"/>
                </a:lnTo>
                <a:lnTo>
                  <a:pt x="3501" y="269"/>
                </a:lnTo>
                <a:lnTo>
                  <a:pt x="3508" y="264"/>
                </a:lnTo>
                <a:lnTo>
                  <a:pt x="3520" y="260"/>
                </a:lnTo>
                <a:lnTo>
                  <a:pt x="3524" y="260"/>
                </a:lnTo>
                <a:lnTo>
                  <a:pt x="3531" y="258"/>
                </a:lnTo>
                <a:lnTo>
                  <a:pt x="3533" y="258"/>
                </a:lnTo>
                <a:lnTo>
                  <a:pt x="3539" y="256"/>
                </a:lnTo>
                <a:lnTo>
                  <a:pt x="3545" y="254"/>
                </a:lnTo>
                <a:lnTo>
                  <a:pt x="3552" y="254"/>
                </a:lnTo>
                <a:lnTo>
                  <a:pt x="3558" y="252"/>
                </a:lnTo>
                <a:lnTo>
                  <a:pt x="3568" y="250"/>
                </a:lnTo>
                <a:lnTo>
                  <a:pt x="3572" y="248"/>
                </a:lnTo>
                <a:lnTo>
                  <a:pt x="3577" y="245"/>
                </a:lnTo>
                <a:lnTo>
                  <a:pt x="3581" y="245"/>
                </a:lnTo>
                <a:lnTo>
                  <a:pt x="3583" y="243"/>
                </a:lnTo>
                <a:lnTo>
                  <a:pt x="3589" y="241"/>
                </a:lnTo>
                <a:lnTo>
                  <a:pt x="3596" y="239"/>
                </a:lnTo>
                <a:lnTo>
                  <a:pt x="3596" y="239"/>
                </a:lnTo>
                <a:lnTo>
                  <a:pt x="3602" y="235"/>
                </a:lnTo>
                <a:lnTo>
                  <a:pt x="3606" y="231"/>
                </a:lnTo>
                <a:lnTo>
                  <a:pt x="3606" y="231"/>
                </a:lnTo>
                <a:lnTo>
                  <a:pt x="3606" y="229"/>
                </a:lnTo>
                <a:lnTo>
                  <a:pt x="3606" y="227"/>
                </a:lnTo>
                <a:lnTo>
                  <a:pt x="3606" y="227"/>
                </a:lnTo>
                <a:lnTo>
                  <a:pt x="3606" y="224"/>
                </a:lnTo>
                <a:lnTo>
                  <a:pt x="3604" y="222"/>
                </a:lnTo>
                <a:lnTo>
                  <a:pt x="3600" y="220"/>
                </a:lnTo>
                <a:lnTo>
                  <a:pt x="3593" y="218"/>
                </a:lnTo>
                <a:lnTo>
                  <a:pt x="3587" y="218"/>
                </a:lnTo>
                <a:lnTo>
                  <a:pt x="3585" y="218"/>
                </a:lnTo>
                <a:lnTo>
                  <a:pt x="3583" y="220"/>
                </a:lnTo>
                <a:lnTo>
                  <a:pt x="3577" y="220"/>
                </a:lnTo>
                <a:lnTo>
                  <a:pt x="3568" y="224"/>
                </a:lnTo>
                <a:lnTo>
                  <a:pt x="3564" y="227"/>
                </a:lnTo>
                <a:lnTo>
                  <a:pt x="3564" y="229"/>
                </a:lnTo>
                <a:lnTo>
                  <a:pt x="3562" y="231"/>
                </a:lnTo>
                <a:lnTo>
                  <a:pt x="3560" y="231"/>
                </a:lnTo>
                <a:lnTo>
                  <a:pt x="3558" y="231"/>
                </a:lnTo>
                <a:lnTo>
                  <a:pt x="3558" y="231"/>
                </a:lnTo>
                <a:lnTo>
                  <a:pt x="3554" y="233"/>
                </a:lnTo>
                <a:lnTo>
                  <a:pt x="3552" y="233"/>
                </a:lnTo>
                <a:close/>
                <a:moveTo>
                  <a:pt x="3355" y="359"/>
                </a:moveTo>
                <a:lnTo>
                  <a:pt x="3355" y="361"/>
                </a:lnTo>
                <a:lnTo>
                  <a:pt x="3352" y="363"/>
                </a:lnTo>
                <a:lnTo>
                  <a:pt x="3352" y="365"/>
                </a:lnTo>
                <a:lnTo>
                  <a:pt x="3352" y="367"/>
                </a:lnTo>
                <a:lnTo>
                  <a:pt x="3355" y="369"/>
                </a:lnTo>
                <a:lnTo>
                  <a:pt x="3355" y="371"/>
                </a:lnTo>
                <a:lnTo>
                  <a:pt x="3357" y="373"/>
                </a:lnTo>
                <a:lnTo>
                  <a:pt x="3359" y="373"/>
                </a:lnTo>
                <a:lnTo>
                  <a:pt x="3361" y="375"/>
                </a:lnTo>
                <a:lnTo>
                  <a:pt x="3363" y="373"/>
                </a:lnTo>
                <a:lnTo>
                  <a:pt x="3367" y="373"/>
                </a:lnTo>
                <a:lnTo>
                  <a:pt x="3371" y="373"/>
                </a:lnTo>
                <a:lnTo>
                  <a:pt x="3373" y="373"/>
                </a:lnTo>
                <a:lnTo>
                  <a:pt x="3382" y="373"/>
                </a:lnTo>
                <a:lnTo>
                  <a:pt x="3382" y="373"/>
                </a:lnTo>
                <a:lnTo>
                  <a:pt x="3380" y="373"/>
                </a:lnTo>
                <a:lnTo>
                  <a:pt x="3380" y="375"/>
                </a:lnTo>
                <a:lnTo>
                  <a:pt x="3382" y="378"/>
                </a:lnTo>
                <a:lnTo>
                  <a:pt x="3384" y="378"/>
                </a:lnTo>
                <a:lnTo>
                  <a:pt x="3384" y="378"/>
                </a:lnTo>
                <a:lnTo>
                  <a:pt x="3384" y="380"/>
                </a:lnTo>
                <a:lnTo>
                  <a:pt x="3388" y="382"/>
                </a:lnTo>
                <a:lnTo>
                  <a:pt x="3392" y="384"/>
                </a:lnTo>
                <a:lnTo>
                  <a:pt x="3392" y="384"/>
                </a:lnTo>
                <a:lnTo>
                  <a:pt x="3388" y="384"/>
                </a:lnTo>
                <a:lnTo>
                  <a:pt x="3388" y="384"/>
                </a:lnTo>
                <a:lnTo>
                  <a:pt x="3388" y="386"/>
                </a:lnTo>
                <a:lnTo>
                  <a:pt x="3386" y="384"/>
                </a:lnTo>
                <a:lnTo>
                  <a:pt x="3384" y="386"/>
                </a:lnTo>
                <a:lnTo>
                  <a:pt x="3384" y="386"/>
                </a:lnTo>
                <a:lnTo>
                  <a:pt x="3384" y="388"/>
                </a:lnTo>
                <a:lnTo>
                  <a:pt x="3384" y="390"/>
                </a:lnTo>
                <a:lnTo>
                  <a:pt x="3382" y="390"/>
                </a:lnTo>
                <a:lnTo>
                  <a:pt x="3382" y="390"/>
                </a:lnTo>
                <a:lnTo>
                  <a:pt x="3386" y="392"/>
                </a:lnTo>
                <a:lnTo>
                  <a:pt x="3392" y="392"/>
                </a:lnTo>
                <a:lnTo>
                  <a:pt x="3394" y="394"/>
                </a:lnTo>
                <a:lnTo>
                  <a:pt x="3396" y="394"/>
                </a:lnTo>
                <a:lnTo>
                  <a:pt x="3399" y="394"/>
                </a:lnTo>
                <a:lnTo>
                  <a:pt x="3399" y="394"/>
                </a:lnTo>
                <a:lnTo>
                  <a:pt x="3399" y="394"/>
                </a:lnTo>
                <a:lnTo>
                  <a:pt x="3403" y="394"/>
                </a:lnTo>
                <a:lnTo>
                  <a:pt x="3405" y="396"/>
                </a:lnTo>
                <a:lnTo>
                  <a:pt x="3407" y="396"/>
                </a:lnTo>
                <a:lnTo>
                  <a:pt x="3415" y="394"/>
                </a:lnTo>
                <a:lnTo>
                  <a:pt x="3415" y="396"/>
                </a:lnTo>
                <a:lnTo>
                  <a:pt x="3415" y="396"/>
                </a:lnTo>
                <a:lnTo>
                  <a:pt x="3415" y="396"/>
                </a:lnTo>
                <a:lnTo>
                  <a:pt x="3417" y="396"/>
                </a:lnTo>
                <a:lnTo>
                  <a:pt x="3417" y="396"/>
                </a:lnTo>
                <a:lnTo>
                  <a:pt x="3420" y="396"/>
                </a:lnTo>
                <a:lnTo>
                  <a:pt x="3422" y="396"/>
                </a:lnTo>
                <a:lnTo>
                  <a:pt x="3422" y="396"/>
                </a:lnTo>
                <a:lnTo>
                  <a:pt x="3426" y="398"/>
                </a:lnTo>
                <a:lnTo>
                  <a:pt x="3426" y="398"/>
                </a:lnTo>
                <a:lnTo>
                  <a:pt x="3428" y="398"/>
                </a:lnTo>
                <a:lnTo>
                  <a:pt x="3426" y="396"/>
                </a:lnTo>
                <a:lnTo>
                  <a:pt x="3424" y="396"/>
                </a:lnTo>
                <a:lnTo>
                  <a:pt x="3424" y="394"/>
                </a:lnTo>
                <a:lnTo>
                  <a:pt x="3424" y="394"/>
                </a:lnTo>
                <a:lnTo>
                  <a:pt x="3426" y="394"/>
                </a:lnTo>
                <a:lnTo>
                  <a:pt x="3428" y="394"/>
                </a:lnTo>
                <a:lnTo>
                  <a:pt x="3428" y="396"/>
                </a:lnTo>
                <a:lnTo>
                  <a:pt x="3428" y="396"/>
                </a:lnTo>
                <a:lnTo>
                  <a:pt x="3436" y="398"/>
                </a:lnTo>
                <a:lnTo>
                  <a:pt x="3436" y="396"/>
                </a:lnTo>
                <a:lnTo>
                  <a:pt x="3436" y="396"/>
                </a:lnTo>
                <a:lnTo>
                  <a:pt x="3440" y="396"/>
                </a:lnTo>
                <a:lnTo>
                  <a:pt x="3443" y="394"/>
                </a:lnTo>
                <a:lnTo>
                  <a:pt x="3440" y="392"/>
                </a:lnTo>
                <a:lnTo>
                  <a:pt x="3440" y="392"/>
                </a:lnTo>
                <a:lnTo>
                  <a:pt x="3434" y="390"/>
                </a:lnTo>
                <a:lnTo>
                  <a:pt x="3432" y="388"/>
                </a:lnTo>
                <a:lnTo>
                  <a:pt x="3426" y="384"/>
                </a:lnTo>
                <a:lnTo>
                  <a:pt x="3420" y="378"/>
                </a:lnTo>
                <a:lnTo>
                  <a:pt x="3415" y="373"/>
                </a:lnTo>
                <a:lnTo>
                  <a:pt x="3413" y="369"/>
                </a:lnTo>
                <a:lnTo>
                  <a:pt x="3413" y="367"/>
                </a:lnTo>
                <a:lnTo>
                  <a:pt x="3411" y="365"/>
                </a:lnTo>
                <a:lnTo>
                  <a:pt x="3409" y="363"/>
                </a:lnTo>
                <a:lnTo>
                  <a:pt x="3409" y="361"/>
                </a:lnTo>
                <a:lnTo>
                  <a:pt x="3411" y="357"/>
                </a:lnTo>
                <a:lnTo>
                  <a:pt x="3411" y="357"/>
                </a:lnTo>
                <a:lnTo>
                  <a:pt x="3411" y="354"/>
                </a:lnTo>
                <a:lnTo>
                  <a:pt x="3411" y="352"/>
                </a:lnTo>
                <a:lnTo>
                  <a:pt x="3411" y="350"/>
                </a:lnTo>
                <a:lnTo>
                  <a:pt x="3409" y="350"/>
                </a:lnTo>
                <a:lnTo>
                  <a:pt x="3409" y="348"/>
                </a:lnTo>
                <a:lnTo>
                  <a:pt x="3411" y="346"/>
                </a:lnTo>
                <a:lnTo>
                  <a:pt x="3411" y="346"/>
                </a:lnTo>
                <a:lnTo>
                  <a:pt x="3411" y="344"/>
                </a:lnTo>
                <a:lnTo>
                  <a:pt x="3413" y="344"/>
                </a:lnTo>
                <a:lnTo>
                  <a:pt x="3415" y="342"/>
                </a:lnTo>
                <a:lnTo>
                  <a:pt x="3415" y="342"/>
                </a:lnTo>
                <a:lnTo>
                  <a:pt x="3415" y="340"/>
                </a:lnTo>
                <a:lnTo>
                  <a:pt x="3415" y="340"/>
                </a:lnTo>
                <a:lnTo>
                  <a:pt x="3420" y="340"/>
                </a:lnTo>
                <a:lnTo>
                  <a:pt x="3422" y="338"/>
                </a:lnTo>
                <a:lnTo>
                  <a:pt x="3422" y="338"/>
                </a:lnTo>
                <a:lnTo>
                  <a:pt x="3422" y="336"/>
                </a:lnTo>
                <a:lnTo>
                  <a:pt x="3422" y="333"/>
                </a:lnTo>
                <a:lnTo>
                  <a:pt x="3422" y="331"/>
                </a:lnTo>
                <a:lnTo>
                  <a:pt x="3424" y="329"/>
                </a:lnTo>
                <a:lnTo>
                  <a:pt x="3424" y="329"/>
                </a:lnTo>
                <a:lnTo>
                  <a:pt x="3426" y="327"/>
                </a:lnTo>
                <a:lnTo>
                  <a:pt x="3424" y="327"/>
                </a:lnTo>
                <a:lnTo>
                  <a:pt x="3422" y="327"/>
                </a:lnTo>
                <a:lnTo>
                  <a:pt x="3415" y="325"/>
                </a:lnTo>
                <a:lnTo>
                  <a:pt x="3409" y="325"/>
                </a:lnTo>
                <a:lnTo>
                  <a:pt x="3407" y="323"/>
                </a:lnTo>
                <a:lnTo>
                  <a:pt x="3403" y="323"/>
                </a:lnTo>
                <a:lnTo>
                  <a:pt x="3401" y="323"/>
                </a:lnTo>
                <a:lnTo>
                  <a:pt x="3401" y="323"/>
                </a:lnTo>
                <a:lnTo>
                  <a:pt x="3394" y="325"/>
                </a:lnTo>
                <a:lnTo>
                  <a:pt x="3392" y="325"/>
                </a:lnTo>
                <a:lnTo>
                  <a:pt x="3392" y="325"/>
                </a:lnTo>
                <a:lnTo>
                  <a:pt x="3388" y="325"/>
                </a:lnTo>
                <a:lnTo>
                  <a:pt x="3386" y="325"/>
                </a:lnTo>
                <a:lnTo>
                  <a:pt x="3384" y="327"/>
                </a:lnTo>
                <a:lnTo>
                  <a:pt x="3384" y="327"/>
                </a:lnTo>
                <a:lnTo>
                  <a:pt x="3380" y="327"/>
                </a:lnTo>
                <a:lnTo>
                  <a:pt x="3380" y="329"/>
                </a:lnTo>
                <a:lnTo>
                  <a:pt x="3378" y="329"/>
                </a:lnTo>
                <a:lnTo>
                  <a:pt x="3378" y="331"/>
                </a:lnTo>
                <a:lnTo>
                  <a:pt x="3380" y="333"/>
                </a:lnTo>
                <a:lnTo>
                  <a:pt x="3380" y="333"/>
                </a:lnTo>
                <a:lnTo>
                  <a:pt x="3382" y="336"/>
                </a:lnTo>
                <a:lnTo>
                  <a:pt x="3380" y="336"/>
                </a:lnTo>
                <a:lnTo>
                  <a:pt x="3378" y="336"/>
                </a:lnTo>
                <a:lnTo>
                  <a:pt x="3376" y="336"/>
                </a:lnTo>
                <a:lnTo>
                  <a:pt x="3373" y="336"/>
                </a:lnTo>
                <a:lnTo>
                  <a:pt x="3373" y="338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2"/>
                </a:lnTo>
                <a:lnTo>
                  <a:pt x="3371" y="342"/>
                </a:lnTo>
                <a:lnTo>
                  <a:pt x="3373" y="342"/>
                </a:lnTo>
                <a:lnTo>
                  <a:pt x="3373" y="344"/>
                </a:lnTo>
                <a:lnTo>
                  <a:pt x="3373" y="344"/>
                </a:lnTo>
                <a:lnTo>
                  <a:pt x="3373" y="346"/>
                </a:lnTo>
                <a:lnTo>
                  <a:pt x="3371" y="348"/>
                </a:lnTo>
                <a:lnTo>
                  <a:pt x="3371" y="348"/>
                </a:lnTo>
                <a:lnTo>
                  <a:pt x="3371" y="350"/>
                </a:lnTo>
                <a:lnTo>
                  <a:pt x="3371" y="352"/>
                </a:lnTo>
                <a:lnTo>
                  <a:pt x="3369" y="352"/>
                </a:lnTo>
                <a:lnTo>
                  <a:pt x="3369" y="352"/>
                </a:lnTo>
                <a:lnTo>
                  <a:pt x="3367" y="354"/>
                </a:lnTo>
                <a:lnTo>
                  <a:pt x="3367" y="354"/>
                </a:lnTo>
                <a:lnTo>
                  <a:pt x="3365" y="357"/>
                </a:lnTo>
                <a:lnTo>
                  <a:pt x="3365" y="357"/>
                </a:lnTo>
                <a:lnTo>
                  <a:pt x="3363" y="357"/>
                </a:lnTo>
                <a:lnTo>
                  <a:pt x="3359" y="357"/>
                </a:lnTo>
                <a:lnTo>
                  <a:pt x="3359" y="357"/>
                </a:lnTo>
                <a:lnTo>
                  <a:pt x="3357" y="359"/>
                </a:lnTo>
                <a:lnTo>
                  <a:pt x="3355" y="359"/>
                </a:lnTo>
                <a:close/>
                <a:moveTo>
                  <a:pt x="3461" y="124"/>
                </a:moveTo>
                <a:lnTo>
                  <a:pt x="3464" y="126"/>
                </a:lnTo>
                <a:lnTo>
                  <a:pt x="3466" y="126"/>
                </a:lnTo>
                <a:lnTo>
                  <a:pt x="3466" y="126"/>
                </a:lnTo>
                <a:lnTo>
                  <a:pt x="3468" y="126"/>
                </a:lnTo>
                <a:lnTo>
                  <a:pt x="3472" y="126"/>
                </a:lnTo>
                <a:lnTo>
                  <a:pt x="3476" y="124"/>
                </a:lnTo>
                <a:lnTo>
                  <a:pt x="3474" y="122"/>
                </a:lnTo>
                <a:lnTo>
                  <a:pt x="3470" y="120"/>
                </a:lnTo>
                <a:lnTo>
                  <a:pt x="3461" y="122"/>
                </a:lnTo>
                <a:lnTo>
                  <a:pt x="3461" y="122"/>
                </a:lnTo>
                <a:lnTo>
                  <a:pt x="3461" y="124"/>
                </a:lnTo>
                <a:close/>
                <a:moveTo>
                  <a:pt x="3570" y="392"/>
                </a:moveTo>
                <a:lnTo>
                  <a:pt x="3570" y="394"/>
                </a:lnTo>
                <a:lnTo>
                  <a:pt x="3570" y="394"/>
                </a:lnTo>
                <a:lnTo>
                  <a:pt x="3570" y="396"/>
                </a:lnTo>
                <a:lnTo>
                  <a:pt x="3570" y="398"/>
                </a:lnTo>
                <a:lnTo>
                  <a:pt x="3570" y="401"/>
                </a:lnTo>
                <a:lnTo>
                  <a:pt x="3572" y="401"/>
                </a:lnTo>
                <a:lnTo>
                  <a:pt x="3572" y="398"/>
                </a:lnTo>
                <a:lnTo>
                  <a:pt x="3570" y="394"/>
                </a:lnTo>
                <a:lnTo>
                  <a:pt x="3570" y="392"/>
                </a:lnTo>
                <a:lnTo>
                  <a:pt x="3570" y="392"/>
                </a:lnTo>
                <a:close/>
                <a:moveTo>
                  <a:pt x="3396" y="99"/>
                </a:moveTo>
                <a:lnTo>
                  <a:pt x="3399" y="99"/>
                </a:lnTo>
                <a:lnTo>
                  <a:pt x="3399" y="99"/>
                </a:lnTo>
                <a:lnTo>
                  <a:pt x="3401" y="99"/>
                </a:lnTo>
                <a:lnTo>
                  <a:pt x="3407" y="99"/>
                </a:lnTo>
                <a:lnTo>
                  <a:pt x="3413" y="101"/>
                </a:lnTo>
                <a:lnTo>
                  <a:pt x="3415" y="103"/>
                </a:lnTo>
                <a:lnTo>
                  <a:pt x="3417" y="103"/>
                </a:lnTo>
                <a:lnTo>
                  <a:pt x="3424" y="103"/>
                </a:lnTo>
                <a:lnTo>
                  <a:pt x="3430" y="103"/>
                </a:lnTo>
                <a:lnTo>
                  <a:pt x="3443" y="99"/>
                </a:lnTo>
                <a:lnTo>
                  <a:pt x="3443" y="99"/>
                </a:lnTo>
                <a:lnTo>
                  <a:pt x="3443" y="97"/>
                </a:lnTo>
                <a:lnTo>
                  <a:pt x="3432" y="95"/>
                </a:lnTo>
                <a:lnTo>
                  <a:pt x="3426" y="90"/>
                </a:lnTo>
                <a:lnTo>
                  <a:pt x="3422" y="90"/>
                </a:lnTo>
                <a:lnTo>
                  <a:pt x="3411" y="90"/>
                </a:lnTo>
                <a:lnTo>
                  <a:pt x="3401" y="86"/>
                </a:lnTo>
                <a:lnTo>
                  <a:pt x="3399" y="86"/>
                </a:lnTo>
                <a:lnTo>
                  <a:pt x="3396" y="92"/>
                </a:lnTo>
                <a:lnTo>
                  <a:pt x="3394" y="95"/>
                </a:lnTo>
                <a:lnTo>
                  <a:pt x="3394" y="95"/>
                </a:lnTo>
                <a:lnTo>
                  <a:pt x="3390" y="95"/>
                </a:lnTo>
                <a:lnTo>
                  <a:pt x="3390" y="97"/>
                </a:lnTo>
                <a:lnTo>
                  <a:pt x="3396" y="99"/>
                </a:lnTo>
                <a:close/>
                <a:moveTo>
                  <a:pt x="3686" y="336"/>
                </a:moveTo>
                <a:lnTo>
                  <a:pt x="3688" y="336"/>
                </a:lnTo>
                <a:lnTo>
                  <a:pt x="3690" y="338"/>
                </a:lnTo>
                <a:lnTo>
                  <a:pt x="3690" y="338"/>
                </a:lnTo>
                <a:lnTo>
                  <a:pt x="3690" y="336"/>
                </a:lnTo>
                <a:lnTo>
                  <a:pt x="3690" y="336"/>
                </a:lnTo>
                <a:lnTo>
                  <a:pt x="3690" y="333"/>
                </a:lnTo>
                <a:lnTo>
                  <a:pt x="3690" y="331"/>
                </a:lnTo>
                <a:lnTo>
                  <a:pt x="3694" y="331"/>
                </a:lnTo>
                <a:lnTo>
                  <a:pt x="3690" y="331"/>
                </a:lnTo>
                <a:lnTo>
                  <a:pt x="3688" y="329"/>
                </a:lnTo>
                <a:lnTo>
                  <a:pt x="3686" y="329"/>
                </a:lnTo>
                <a:lnTo>
                  <a:pt x="3684" y="329"/>
                </a:lnTo>
                <a:lnTo>
                  <a:pt x="3681" y="331"/>
                </a:lnTo>
                <a:lnTo>
                  <a:pt x="3681" y="333"/>
                </a:lnTo>
                <a:lnTo>
                  <a:pt x="3681" y="333"/>
                </a:lnTo>
                <a:lnTo>
                  <a:pt x="3686" y="336"/>
                </a:lnTo>
                <a:close/>
                <a:moveTo>
                  <a:pt x="3522" y="92"/>
                </a:moveTo>
                <a:lnTo>
                  <a:pt x="3518" y="95"/>
                </a:lnTo>
                <a:lnTo>
                  <a:pt x="3514" y="97"/>
                </a:lnTo>
                <a:lnTo>
                  <a:pt x="3514" y="97"/>
                </a:lnTo>
                <a:lnTo>
                  <a:pt x="3516" y="99"/>
                </a:lnTo>
                <a:lnTo>
                  <a:pt x="3520" y="101"/>
                </a:lnTo>
                <a:lnTo>
                  <a:pt x="3522" y="101"/>
                </a:lnTo>
                <a:lnTo>
                  <a:pt x="3526" y="101"/>
                </a:lnTo>
                <a:lnTo>
                  <a:pt x="3543" y="99"/>
                </a:lnTo>
                <a:lnTo>
                  <a:pt x="3549" y="97"/>
                </a:lnTo>
                <a:lnTo>
                  <a:pt x="3556" y="92"/>
                </a:lnTo>
                <a:lnTo>
                  <a:pt x="3556" y="92"/>
                </a:lnTo>
                <a:lnTo>
                  <a:pt x="3554" y="90"/>
                </a:lnTo>
                <a:lnTo>
                  <a:pt x="3556" y="88"/>
                </a:lnTo>
                <a:lnTo>
                  <a:pt x="3554" y="88"/>
                </a:lnTo>
                <a:lnTo>
                  <a:pt x="3552" y="86"/>
                </a:lnTo>
                <a:lnTo>
                  <a:pt x="3549" y="86"/>
                </a:lnTo>
                <a:lnTo>
                  <a:pt x="3547" y="84"/>
                </a:lnTo>
                <a:lnTo>
                  <a:pt x="3543" y="84"/>
                </a:lnTo>
                <a:lnTo>
                  <a:pt x="3539" y="84"/>
                </a:lnTo>
                <a:lnTo>
                  <a:pt x="3539" y="86"/>
                </a:lnTo>
                <a:lnTo>
                  <a:pt x="3539" y="88"/>
                </a:lnTo>
                <a:lnTo>
                  <a:pt x="3537" y="90"/>
                </a:lnTo>
                <a:lnTo>
                  <a:pt x="3537" y="90"/>
                </a:lnTo>
                <a:lnTo>
                  <a:pt x="3533" y="92"/>
                </a:lnTo>
                <a:lnTo>
                  <a:pt x="3528" y="92"/>
                </a:lnTo>
                <a:lnTo>
                  <a:pt x="3522" y="92"/>
                </a:lnTo>
                <a:close/>
                <a:moveTo>
                  <a:pt x="3415" y="84"/>
                </a:moveTo>
                <a:lnTo>
                  <a:pt x="3422" y="84"/>
                </a:lnTo>
                <a:lnTo>
                  <a:pt x="3424" y="84"/>
                </a:lnTo>
                <a:lnTo>
                  <a:pt x="3426" y="84"/>
                </a:lnTo>
                <a:lnTo>
                  <a:pt x="3428" y="84"/>
                </a:lnTo>
                <a:lnTo>
                  <a:pt x="3430" y="82"/>
                </a:lnTo>
                <a:lnTo>
                  <a:pt x="3436" y="84"/>
                </a:lnTo>
                <a:lnTo>
                  <a:pt x="3440" y="86"/>
                </a:lnTo>
                <a:lnTo>
                  <a:pt x="3445" y="86"/>
                </a:lnTo>
                <a:lnTo>
                  <a:pt x="3447" y="84"/>
                </a:lnTo>
                <a:lnTo>
                  <a:pt x="3449" y="82"/>
                </a:lnTo>
                <a:lnTo>
                  <a:pt x="3447" y="80"/>
                </a:lnTo>
                <a:lnTo>
                  <a:pt x="3447" y="78"/>
                </a:lnTo>
                <a:lnTo>
                  <a:pt x="3453" y="78"/>
                </a:lnTo>
                <a:lnTo>
                  <a:pt x="3455" y="78"/>
                </a:lnTo>
                <a:lnTo>
                  <a:pt x="3455" y="76"/>
                </a:lnTo>
                <a:lnTo>
                  <a:pt x="3449" y="74"/>
                </a:lnTo>
                <a:lnTo>
                  <a:pt x="3447" y="74"/>
                </a:lnTo>
                <a:lnTo>
                  <a:pt x="3445" y="71"/>
                </a:lnTo>
                <a:lnTo>
                  <a:pt x="3445" y="71"/>
                </a:lnTo>
                <a:lnTo>
                  <a:pt x="3440" y="71"/>
                </a:lnTo>
                <a:lnTo>
                  <a:pt x="3438" y="74"/>
                </a:lnTo>
                <a:lnTo>
                  <a:pt x="3434" y="74"/>
                </a:lnTo>
                <a:lnTo>
                  <a:pt x="3432" y="74"/>
                </a:lnTo>
                <a:lnTo>
                  <a:pt x="3430" y="76"/>
                </a:lnTo>
                <a:lnTo>
                  <a:pt x="3426" y="78"/>
                </a:lnTo>
                <a:lnTo>
                  <a:pt x="3422" y="80"/>
                </a:lnTo>
                <a:lnTo>
                  <a:pt x="3415" y="80"/>
                </a:lnTo>
                <a:lnTo>
                  <a:pt x="3411" y="80"/>
                </a:lnTo>
                <a:lnTo>
                  <a:pt x="3413" y="84"/>
                </a:lnTo>
                <a:lnTo>
                  <a:pt x="3415" y="84"/>
                </a:lnTo>
                <a:close/>
                <a:moveTo>
                  <a:pt x="3369" y="118"/>
                </a:moveTo>
                <a:lnTo>
                  <a:pt x="3369" y="118"/>
                </a:lnTo>
                <a:lnTo>
                  <a:pt x="3369" y="118"/>
                </a:lnTo>
                <a:lnTo>
                  <a:pt x="3373" y="118"/>
                </a:lnTo>
                <a:lnTo>
                  <a:pt x="3384" y="118"/>
                </a:lnTo>
                <a:lnTo>
                  <a:pt x="3386" y="118"/>
                </a:lnTo>
                <a:lnTo>
                  <a:pt x="3386" y="118"/>
                </a:lnTo>
                <a:lnTo>
                  <a:pt x="3388" y="115"/>
                </a:lnTo>
                <a:lnTo>
                  <a:pt x="3382" y="113"/>
                </a:lnTo>
                <a:lnTo>
                  <a:pt x="3380" y="111"/>
                </a:lnTo>
                <a:lnTo>
                  <a:pt x="3380" y="111"/>
                </a:lnTo>
                <a:lnTo>
                  <a:pt x="3378" y="111"/>
                </a:lnTo>
                <a:lnTo>
                  <a:pt x="3373" y="111"/>
                </a:lnTo>
                <a:lnTo>
                  <a:pt x="3371" y="113"/>
                </a:lnTo>
                <a:lnTo>
                  <a:pt x="3371" y="113"/>
                </a:lnTo>
                <a:lnTo>
                  <a:pt x="3369" y="113"/>
                </a:lnTo>
                <a:lnTo>
                  <a:pt x="3365" y="115"/>
                </a:lnTo>
                <a:lnTo>
                  <a:pt x="3365" y="115"/>
                </a:lnTo>
                <a:lnTo>
                  <a:pt x="3365" y="118"/>
                </a:lnTo>
                <a:lnTo>
                  <a:pt x="3369" y="118"/>
                </a:lnTo>
                <a:close/>
                <a:moveTo>
                  <a:pt x="3447" y="67"/>
                </a:moveTo>
                <a:lnTo>
                  <a:pt x="3453" y="67"/>
                </a:lnTo>
                <a:lnTo>
                  <a:pt x="3468" y="65"/>
                </a:lnTo>
                <a:lnTo>
                  <a:pt x="3468" y="65"/>
                </a:lnTo>
                <a:lnTo>
                  <a:pt x="3468" y="63"/>
                </a:lnTo>
                <a:lnTo>
                  <a:pt x="3466" y="61"/>
                </a:lnTo>
                <a:lnTo>
                  <a:pt x="3449" y="63"/>
                </a:lnTo>
                <a:lnTo>
                  <a:pt x="3447" y="63"/>
                </a:lnTo>
                <a:lnTo>
                  <a:pt x="3447" y="65"/>
                </a:lnTo>
                <a:lnTo>
                  <a:pt x="3447" y="67"/>
                </a:lnTo>
                <a:lnTo>
                  <a:pt x="3447" y="67"/>
                </a:lnTo>
                <a:lnTo>
                  <a:pt x="3447" y="67"/>
                </a:lnTo>
                <a:close/>
                <a:moveTo>
                  <a:pt x="3514" y="69"/>
                </a:moveTo>
                <a:lnTo>
                  <a:pt x="3514" y="69"/>
                </a:lnTo>
                <a:lnTo>
                  <a:pt x="3518" y="69"/>
                </a:lnTo>
                <a:lnTo>
                  <a:pt x="3528" y="71"/>
                </a:lnTo>
                <a:lnTo>
                  <a:pt x="3531" y="69"/>
                </a:lnTo>
                <a:lnTo>
                  <a:pt x="3533" y="69"/>
                </a:lnTo>
                <a:lnTo>
                  <a:pt x="3531" y="67"/>
                </a:lnTo>
                <a:lnTo>
                  <a:pt x="3531" y="67"/>
                </a:lnTo>
                <a:lnTo>
                  <a:pt x="3518" y="67"/>
                </a:lnTo>
                <a:lnTo>
                  <a:pt x="3510" y="67"/>
                </a:lnTo>
                <a:lnTo>
                  <a:pt x="3508" y="67"/>
                </a:lnTo>
                <a:lnTo>
                  <a:pt x="3514" y="69"/>
                </a:lnTo>
                <a:lnTo>
                  <a:pt x="3514" y="69"/>
                </a:lnTo>
                <a:close/>
                <a:moveTo>
                  <a:pt x="3489" y="92"/>
                </a:moveTo>
                <a:lnTo>
                  <a:pt x="3493" y="92"/>
                </a:lnTo>
                <a:lnTo>
                  <a:pt x="3499" y="90"/>
                </a:lnTo>
                <a:lnTo>
                  <a:pt x="3499" y="88"/>
                </a:lnTo>
                <a:lnTo>
                  <a:pt x="3497" y="88"/>
                </a:lnTo>
                <a:lnTo>
                  <a:pt x="3484" y="88"/>
                </a:lnTo>
                <a:lnTo>
                  <a:pt x="3478" y="90"/>
                </a:lnTo>
                <a:lnTo>
                  <a:pt x="3478" y="90"/>
                </a:lnTo>
                <a:lnTo>
                  <a:pt x="3478" y="92"/>
                </a:lnTo>
                <a:lnTo>
                  <a:pt x="3482" y="92"/>
                </a:lnTo>
                <a:lnTo>
                  <a:pt x="3489" y="92"/>
                </a:lnTo>
                <a:close/>
                <a:moveTo>
                  <a:pt x="3468" y="103"/>
                </a:moveTo>
                <a:lnTo>
                  <a:pt x="3466" y="105"/>
                </a:lnTo>
                <a:lnTo>
                  <a:pt x="3468" y="107"/>
                </a:lnTo>
                <a:lnTo>
                  <a:pt x="3468" y="107"/>
                </a:lnTo>
                <a:lnTo>
                  <a:pt x="3472" y="109"/>
                </a:lnTo>
                <a:lnTo>
                  <a:pt x="3476" y="109"/>
                </a:lnTo>
                <a:lnTo>
                  <a:pt x="3480" y="107"/>
                </a:lnTo>
                <a:lnTo>
                  <a:pt x="3487" y="109"/>
                </a:lnTo>
                <a:lnTo>
                  <a:pt x="3493" y="111"/>
                </a:lnTo>
                <a:lnTo>
                  <a:pt x="3495" y="107"/>
                </a:lnTo>
                <a:lnTo>
                  <a:pt x="3499" y="107"/>
                </a:lnTo>
                <a:lnTo>
                  <a:pt x="3501" y="105"/>
                </a:lnTo>
                <a:lnTo>
                  <a:pt x="3503" y="105"/>
                </a:lnTo>
                <a:lnTo>
                  <a:pt x="3508" y="103"/>
                </a:lnTo>
                <a:lnTo>
                  <a:pt x="3508" y="101"/>
                </a:lnTo>
                <a:lnTo>
                  <a:pt x="3510" y="101"/>
                </a:lnTo>
                <a:lnTo>
                  <a:pt x="3510" y="99"/>
                </a:lnTo>
                <a:lnTo>
                  <a:pt x="3508" y="97"/>
                </a:lnTo>
                <a:lnTo>
                  <a:pt x="3508" y="95"/>
                </a:lnTo>
                <a:lnTo>
                  <a:pt x="3503" y="95"/>
                </a:lnTo>
                <a:lnTo>
                  <a:pt x="3499" y="95"/>
                </a:lnTo>
                <a:lnTo>
                  <a:pt x="3495" y="95"/>
                </a:lnTo>
                <a:lnTo>
                  <a:pt x="3489" y="97"/>
                </a:lnTo>
                <a:lnTo>
                  <a:pt x="3484" y="97"/>
                </a:lnTo>
                <a:lnTo>
                  <a:pt x="3480" y="97"/>
                </a:lnTo>
                <a:lnTo>
                  <a:pt x="3480" y="97"/>
                </a:lnTo>
                <a:lnTo>
                  <a:pt x="3478" y="97"/>
                </a:lnTo>
                <a:lnTo>
                  <a:pt x="3472" y="97"/>
                </a:lnTo>
                <a:lnTo>
                  <a:pt x="3472" y="97"/>
                </a:lnTo>
                <a:lnTo>
                  <a:pt x="3470" y="99"/>
                </a:lnTo>
                <a:lnTo>
                  <a:pt x="3470" y="99"/>
                </a:lnTo>
                <a:lnTo>
                  <a:pt x="3468" y="101"/>
                </a:lnTo>
                <a:lnTo>
                  <a:pt x="3468" y="103"/>
                </a:lnTo>
                <a:close/>
                <a:moveTo>
                  <a:pt x="3834" y="294"/>
                </a:moveTo>
                <a:lnTo>
                  <a:pt x="3836" y="294"/>
                </a:lnTo>
                <a:lnTo>
                  <a:pt x="3836" y="292"/>
                </a:lnTo>
                <a:lnTo>
                  <a:pt x="3834" y="292"/>
                </a:lnTo>
                <a:lnTo>
                  <a:pt x="3832" y="292"/>
                </a:lnTo>
                <a:lnTo>
                  <a:pt x="3830" y="294"/>
                </a:lnTo>
                <a:lnTo>
                  <a:pt x="3830" y="294"/>
                </a:lnTo>
                <a:lnTo>
                  <a:pt x="3834" y="294"/>
                </a:lnTo>
                <a:close/>
                <a:moveTo>
                  <a:pt x="201" y="774"/>
                </a:moveTo>
                <a:lnTo>
                  <a:pt x="199" y="774"/>
                </a:lnTo>
                <a:lnTo>
                  <a:pt x="199" y="774"/>
                </a:lnTo>
                <a:lnTo>
                  <a:pt x="199" y="774"/>
                </a:lnTo>
                <a:lnTo>
                  <a:pt x="199" y="776"/>
                </a:lnTo>
                <a:lnTo>
                  <a:pt x="199" y="776"/>
                </a:lnTo>
                <a:lnTo>
                  <a:pt x="199" y="776"/>
                </a:lnTo>
                <a:lnTo>
                  <a:pt x="201" y="776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close/>
                <a:moveTo>
                  <a:pt x="300" y="1575"/>
                </a:moveTo>
                <a:lnTo>
                  <a:pt x="298" y="1575"/>
                </a:lnTo>
                <a:lnTo>
                  <a:pt x="298" y="1575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close/>
                <a:moveTo>
                  <a:pt x="245" y="755"/>
                </a:moveTo>
                <a:lnTo>
                  <a:pt x="243" y="755"/>
                </a:lnTo>
                <a:lnTo>
                  <a:pt x="243" y="755"/>
                </a:lnTo>
                <a:lnTo>
                  <a:pt x="241" y="755"/>
                </a:lnTo>
                <a:lnTo>
                  <a:pt x="241" y="755"/>
                </a:lnTo>
                <a:lnTo>
                  <a:pt x="239" y="751"/>
                </a:lnTo>
                <a:lnTo>
                  <a:pt x="239" y="751"/>
                </a:lnTo>
                <a:lnTo>
                  <a:pt x="239" y="749"/>
                </a:lnTo>
                <a:lnTo>
                  <a:pt x="237" y="749"/>
                </a:lnTo>
                <a:lnTo>
                  <a:pt x="235" y="749"/>
                </a:lnTo>
                <a:lnTo>
                  <a:pt x="235" y="749"/>
                </a:lnTo>
                <a:lnTo>
                  <a:pt x="230" y="751"/>
                </a:lnTo>
                <a:lnTo>
                  <a:pt x="228" y="753"/>
                </a:lnTo>
                <a:lnTo>
                  <a:pt x="226" y="753"/>
                </a:lnTo>
                <a:lnTo>
                  <a:pt x="224" y="753"/>
                </a:lnTo>
                <a:lnTo>
                  <a:pt x="224" y="753"/>
                </a:lnTo>
                <a:lnTo>
                  <a:pt x="222" y="757"/>
                </a:lnTo>
                <a:lnTo>
                  <a:pt x="220" y="757"/>
                </a:lnTo>
                <a:lnTo>
                  <a:pt x="218" y="757"/>
                </a:lnTo>
                <a:lnTo>
                  <a:pt x="218" y="759"/>
                </a:lnTo>
                <a:lnTo>
                  <a:pt x="218" y="759"/>
                </a:lnTo>
                <a:lnTo>
                  <a:pt x="220" y="761"/>
                </a:lnTo>
                <a:lnTo>
                  <a:pt x="220" y="761"/>
                </a:lnTo>
                <a:lnTo>
                  <a:pt x="220" y="761"/>
                </a:lnTo>
                <a:lnTo>
                  <a:pt x="224" y="761"/>
                </a:lnTo>
                <a:lnTo>
                  <a:pt x="224" y="761"/>
                </a:lnTo>
                <a:lnTo>
                  <a:pt x="226" y="761"/>
                </a:lnTo>
                <a:lnTo>
                  <a:pt x="226" y="761"/>
                </a:lnTo>
                <a:lnTo>
                  <a:pt x="228" y="759"/>
                </a:lnTo>
                <a:lnTo>
                  <a:pt x="228" y="759"/>
                </a:lnTo>
                <a:lnTo>
                  <a:pt x="230" y="757"/>
                </a:lnTo>
                <a:lnTo>
                  <a:pt x="239" y="757"/>
                </a:lnTo>
                <a:lnTo>
                  <a:pt x="239" y="757"/>
                </a:lnTo>
                <a:lnTo>
                  <a:pt x="241" y="755"/>
                </a:lnTo>
                <a:lnTo>
                  <a:pt x="245" y="757"/>
                </a:lnTo>
                <a:lnTo>
                  <a:pt x="245" y="757"/>
                </a:lnTo>
                <a:lnTo>
                  <a:pt x="245" y="755"/>
                </a:lnTo>
                <a:close/>
                <a:moveTo>
                  <a:pt x="210" y="765"/>
                </a:moveTo>
                <a:lnTo>
                  <a:pt x="210" y="765"/>
                </a:lnTo>
                <a:lnTo>
                  <a:pt x="210" y="765"/>
                </a:lnTo>
                <a:lnTo>
                  <a:pt x="210" y="765"/>
                </a:lnTo>
                <a:lnTo>
                  <a:pt x="207" y="765"/>
                </a:lnTo>
                <a:lnTo>
                  <a:pt x="207" y="765"/>
                </a:lnTo>
                <a:lnTo>
                  <a:pt x="207" y="767"/>
                </a:lnTo>
                <a:lnTo>
                  <a:pt x="210" y="767"/>
                </a:lnTo>
                <a:lnTo>
                  <a:pt x="210" y="767"/>
                </a:lnTo>
                <a:lnTo>
                  <a:pt x="210" y="767"/>
                </a:lnTo>
                <a:lnTo>
                  <a:pt x="212" y="765"/>
                </a:lnTo>
                <a:lnTo>
                  <a:pt x="212" y="765"/>
                </a:lnTo>
                <a:lnTo>
                  <a:pt x="210" y="765"/>
                </a:lnTo>
                <a:close/>
                <a:moveTo>
                  <a:pt x="207" y="642"/>
                </a:moveTo>
                <a:lnTo>
                  <a:pt x="207" y="640"/>
                </a:lnTo>
                <a:lnTo>
                  <a:pt x="205" y="640"/>
                </a:lnTo>
                <a:lnTo>
                  <a:pt x="205" y="640"/>
                </a:lnTo>
                <a:lnTo>
                  <a:pt x="203" y="640"/>
                </a:lnTo>
                <a:lnTo>
                  <a:pt x="201" y="640"/>
                </a:lnTo>
                <a:lnTo>
                  <a:pt x="201" y="640"/>
                </a:lnTo>
                <a:lnTo>
                  <a:pt x="201" y="637"/>
                </a:lnTo>
                <a:lnTo>
                  <a:pt x="199" y="637"/>
                </a:lnTo>
                <a:lnTo>
                  <a:pt x="197" y="640"/>
                </a:lnTo>
                <a:lnTo>
                  <a:pt x="197" y="640"/>
                </a:lnTo>
                <a:lnTo>
                  <a:pt x="197" y="640"/>
                </a:lnTo>
                <a:lnTo>
                  <a:pt x="195" y="640"/>
                </a:lnTo>
                <a:lnTo>
                  <a:pt x="193" y="640"/>
                </a:lnTo>
                <a:lnTo>
                  <a:pt x="191" y="640"/>
                </a:lnTo>
                <a:lnTo>
                  <a:pt x="191" y="642"/>
                </a:lnTo>
                <a:lnTo>
                  <a:pt x="184" y="642"/>
                </a:lnTo>
                <a:lnTo>
                  <a:pt x="184" y="642"/>
                </a:lnTo>
                <a:lnTo>
                  <a:pt x="182" y="642"/>
                </a:lnTo>
                <a:lnTo>
                  <a:pt x="184" y="644"/>
                </a:lnTo>
                <a:lnTo>
                  <a:pt x="186" y="646"/>
                </a:lnTo>
                <a:lnTo>
                  <a:pt x="189" y="648"/>
                </a:lnTo>
                <a:lnTo>
                  <a:pt x="193" y="650"/>
                </a:lnTo>
                <a:lnTo>
                  <a:pt x="197" y="650"/>
                </a:lnTo>
                <a:lnTo>
                  <a:pt x="199" y="650"/>
                </a:lnTo>
                <a:lnTo>
                  <a:pt x="201" y="652"/>
                </a:lnTo>
                <a:lnTo>
                  <a:pt x="201" y="652"/>
                </a:lnTo>
                <a:lnTo>
                  <a:pt x="201" y="652"/>
                </a:lnTo>
                <a:lnTo>
                  <a:pt x="201" y="650"/>
                </a:lnTo>
                <a:lnTo>
                  <a:pt x="201" y="650"/>
                </a:lnTo>
                <a:lnTo>
                  <a:pt x="203" y="650"/>
                </a:lnTo>
                <a:lnTo>
                  <a:pt x="205" y="650"/>
                </a:lnTo>
                <a:lnTo>
                  <a:pt x="210" y="648"/>
                </a:lnTo>
                <a:lnTo>
                  <a:pt x="210" y="648"/>
                </a:lnTo>
                <a:lnTo>
                  <a:pt x="207" y="646"/>
                </a:lnTo>
                <a:lnTo>
                  <a:pt x="207" y="646"/>
                </a:lnTo>
                <a:lnTo>
                  <a:pt x="207" y="644"/>
                </a:lnTo>
                <a:lnTo>
                  <a:pt x="207" y="644"/>
                </a:lnTo>
                <a:lnTo>
                  <a:pt x="207" y="642"/>
                </a:lnTo>
                <a:lnTo>
                  <a:pt x="207" y="642"/>
                </a:lnTo>
                <a:close/>
                <a:moveTo>
                  <a:pt x="54" y="811"/>
                </a:moveTo>
                <a:lnTo>
                  <a:pt x="54" y="811"/>
                </a:lnTo>
                <a:lnTo>
                  <a:pt x="57" y="814"/>
                </a:lnTo>
                <a:lnTo>
                  <a:pt x="59" y="811"/>
                </a:lnTo>
                <a:lnTo>
                  <a:pt x="57" y="811"/>
                </a:lnTo>
                <a:lnTo>
                  <a:pt x="54" y="811"/>
                </a:lnTo>
                <a:close/>
                <a:moveTo>
                  <a:pt x="151" y="717"/>
                </a:moveTo>
                <a:lnTo>
                  <a:pt x="151" y="717"/>
                </a:lnTo>
                <a:lnTo>
                  <a:pt x="149" y="717"/>
                </a:lnTo>
                <a:lnTo>
                  <a:pt x="149" y="717"/>
                </a:lnTo>
                <a:lnTo>
                  <a:pt x="151" y="719"/>
                </a:lnTo>
                <a:lnTo>
                  <a:pt x="151" y="719"/>
                </a:lnTo>
                <a:lnTo>
                  <a:pt x="153" y="717"/>
                </a:lnTo>
                <a:lnTo>
                  <a:pt x="153" y="717"/>
                </a:lnTo>
                <a:lnTo>
                  <a:pt x="151" y="717"/>
                </a:lnTo>
                <a:close/>
                <a:moveTo>
                  <a:pt x="163" y="577"/>
                </a:moveTo>
                <a:lnTo>
                  <a:pt x="163" y="575"/>
                </a:lnTo>
                <a:lnTo>
                  <a:pt x="159" y="572"/>
                </a:lnTo>
                <a:lnTo>
                  <a:pt x="157" y="572"/>
                </a:lnTo>
                <a:lnTo>
                  <a:pt x="155" y="572"/>
                </a:lnTo>
                <a:lnTo>
                  <a:pt x="153" y="572"/>
                </a:lnTo>
                <a:lnTo>
                  <a:pt x="151" y="572"/>
                </a:lnTo>
                <a:lnTo>
                  <a:pt x="151" y="572"/>
                </a:lnTo>
                <a:lnTo>
                  <a:pt x="151" y="570"/>
                </a:lnTo>
                <a:lnTo>
                  <a:pt x="149" y="570"/>
                </a:lnTo>
                <a:lnTo>
                  <a:pt x="145" y="570"/>
                </a:lnTo>
                <a:lnTo>
                  <a:pt x="145" y="568"/>
                </a:lnTo>
                <a:lnTo>
                  <a:pt x="145" y="568"/>
                </a:lnTo>
                <a:lnTo>
                  <a:pt x="142" y="566"/>
                </a:lnTo>
                <a:lnTo>
                  <a:pt x="142" y="566"/>
                </a:lnTo>
                <a:lnTo>
                  <a:pt x="140" y="566"/>
                </a:lnTo>
                <a:lnTo>
                  <a:pt x="138" y="564"/>
                </a:lnTo>
                <a:lnTo>
                  <a:pt x="136" y="566"/>
                </a:lnTo>
                <a:lnTo>
                  <a:pt x="134" y="566"/>
                </a:lnTo>
                <a:lnTo>
                  <a:pt x="132" y="568"/>
                </a:lnTo>
                <a:lnTo>
                  <a:pt x="130" y="568"/>
                </a:lnTo>
                <a:lnTo>
                  <a:pt x="128" y="566"/>
                </a:lnTo>
                <a:lnTo>
                  <a:pt x="126" y="566"/>
                </a:lnTo>
                <a:lnTo>
                  <a:pt x="124" y="566"/>
                </a:lnTo>
                <a:lnTo>
                  <a:pt x="124" y="566"/>
                </a:lnTo>
                <a:lnTo>
                  <a:pt x="122" y="564"/>
                </a:lnTo>
                <a:lnTo>
                  <a:pt x="119" y="564"/>
                </a:lnTo>
                <a:lnTo>
                  <a:pt x="119" y="568"/>
                </a:lnTo>
                <a:lnTo>
                  <a:pt x="119" y="568"/>
                </a:lnTo>
                <a:lnTo>
                  <a:pt x="119" y="570"/>
                </a:lnTo>
                <a:lnTo>
                  <a:pt x="119" y="570"/>
                </a:lnTo>
                <a:lnTo>
                  <a:pt x="119" y="572"/>
                </a:lnTo>
                <a:lnTo>
                  <a:pt x="122" y="572"/>
                </a:lnTo>
                <a:lnTo>
                  <a:pt x="124" y="572"/>
                </a:lnTo>
                <a:lnTo>
                  <a:pt x="124" y="572"/>
                </a:lnTo>
                <a:lnTo>
                  <a:pt x="126" y="572"/>
                </a:lnTo>
                <a:lnTo>
                  <a:pt x="128" y="572"/>
                </a:lnTo>
                <a:lnTo>
                  <a:pt x="130" y="570"/>
                </a:lnTo>
                <a:lnTo>
                  <a:pt x="132" y="570"/>
                </a:lnTo>
                <a:lnTo>
                  <a:pt x="132" y="570"/>
                </a:lnTo>
                <a:lnTo>
                  <a:pt x="136" y="572"/>
                </a:lnTo>
                <a:lnTo>
                  <a:pt x="138" y="572"/>
                </a:lnTo>
                <a:lnTo>
                  <a:pt x="140" y="575"/>
                </a:lnTo>
                <a:lnTo>
                  <a:pt x="140" y="575"/>
                </a:lnTo>
                <a:lnTo>
                  <a:pt x="140" y="577"/>
                </a:lnTo>
                <a:lnTo>
                  <a:pt x="142" y="577"/>
                </a:lnTo>
                <a:lnTo>
                  <a:pt x="142" y="577"/>
                </a:lnTo>
                <a:lnTo>
                  <a:pt x="145" y="577"/>
                </a:lnTo>
                <a:lnTo>
                  <a:pt x="147" y="579"/>
                </a:lnTo>
                <a:lnTo>
                  <a:pt x="147" y="579"/>
                </a:lnTo>
                <a:lnTo>
                  <a:pt x="149" y="579"/>
                </a:lnTo>
                <a:lnTo>
                  <a:pt x="149" y="581"/>
                </a:lnTo>
                <a:lnTo>
                  <a:pt x="149" y="581"/>
                </a:lnTo>
                <a:lnTo>
                  <a:pt x="151" y="581"/>
                </a:lnTo>
                <a:lnTo>
                  <a:pt x="151" y="581"/>
                </a:lnTo>
                <a:lnTo>
                  <a:pt x="151" y="579"/>
                </a:lnTo>
                <a:lnTo>
                  <a:pt x="153" y="579"/>
                </a:lnTo>
                <a:lnTo>
                  <a:pt x="155" y="577"/>
                </a:lnTo>
                <a:lnTo>
                  <a:pt x="157" y="577"/>
                </a:lnTo>
                <a:lnTo>
                  <a:pt x="161" y="577"/>
                </a:lnTo>
                <a:lnTo>
                  <a:pt x="163" y="577"/>
                </a:lnTo>
                <a:close/>
                <a:moveTo>
                  <a:pt x="176" y="780"/>
                </a:moveTo>
                <a:lnTo>
                  <a:pt x="174" y="778"/>
                </a:lnTo>
                <a:lnTo>
                  <a:pt x="172" y="778"/>
                </a:lnTo>
                <a:lnTo>
                  <a:pt x="172" y="780"/>
                </a:lnTo>
                <a:lnTo>
                  <a:pt x="170" y="780"/>
                </a:lnTo>
                <a:lnTo>
                  <a:pt x="170" y="780"/>
                </a:lnTo>
                <a:lnTo>
                  <a:pt x="168" y="782"/>
                </a:lnTo>
                <a:lnTo>
                  <a:pt x="168" y="782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6" y="784"/>
                </a:lnTo>
                <a:lnTo>
                  <a:pt x="166" y="784"/>
                </a:lnTo>
                <a:lnTo>
                  <a:pt x="163" y="784"/>
                </a:lnTo>
                <a:lnTo>
                  <a:pt x="163" y="786"/>
                </a:lnTo>
                <a:lnTo>
                  <a:pt x="163" y="786"/>
                </a:lnTo>
                <a:lnTo>
                  <a:pt x="163" y="788"/>
                </a:lnTo>
                <a:lnTo>
                  <a:pt x="161" y="788"/>
                </a:lnTo>
                <a:lnTo>
                  <a:pt x="161" y="788"/>
                </a:lnTo>
                <a:lnTo>
                  <a:pt x="161" y="791"/>
                </a:lnTo>
                <a:lnTo>
                  <a:pt x="159" y="791"/>
                </a:lnTo>
                <a:lnTo>
                  <a:pt x="159" y="793"/>
                </a:lnTo>
                <a:lnTo>
                  <a:pt x="157" y="793"/>
                </a:lnTo>
                <a:lnTo>
                  <a:pt x="159" y="793"/>
                </a:lnTo>
                <a:lnTo>
                  <a:pt x="163" y="791"/>
                </a:lnTo>
                <a:lnTo>
                  <a:pt x="163" y="791"/>
                </a:lnTo>
                <a:lnTo>
                  <a:pt x="166" y="788"/>
                </a:lnTo>
                <a:lnTo>
                  <a:pt x="166" y="788"/>
                </a:lnTo>
                <a:lnTo>
                  <a:pt x="166" y="788"/>
                </a:lnTo>
                <a:lnTo>
                  <a:pt x="168" y="788"/>
                </a:lnTo>
                <a:lnTo>
                  <a:pt x="168" y="786"/>
                </a:lnTo>
                <a:lnTo>
                  <a:pt x="170" y="784"/>
                </a:lnTo>
                <a:lnTo>
                  <a:pt x="174" y="782"/>
                </a:lnTo>
                <a:lnTo>
                  <a:pt x="176" y="782"/>
                </a:lnTo>
                <a:lnTo>
                  <a:pt x="176" y="782"/>
                </a:lnTo>
                <a:lnTo>
                  <a:pt x="176" y="780"/>
                </a:lnTo>
                <a:lnTo>
                  <a:pt x="176" y="780"/>
                </a:lnTo>
                <a:close/>
                <a:moveTo>
                  <a:pt x="197" y="776"/>
                </a:moveTo>
                <a:lnTo>
                  <a:pt x="195" y="776"/>
                </a:lnTo>
                <a:lnTo>
                  <a:pt x="195" y="776"/>
                </a:lnTo>
                <a:lnTo>
                  <a:pt x="195" y="774"/>
                </a:lnTo>
                <a:lnTo>
                  <a:pt x="199" y="772"/>
                </a:lnTo>
                <a:lnTo>
                  <a:pt x="199" y="772"/>
                </a:lnTo>
                <a:lnTo>
                  <a:pt x="197" y="770"/>
                </a:lnTo>
                <a:lnTo>
                  <a:pt x="197" y="770"/>
                </a:lnTo>
                <a:lnTo>
                  <a:pt x="197" y="770"/>
                </a:lnTo>
                <a:lnTo>
                  <a:pt x="197" y="772"/>
                </a:lnTo>
                <a:lnTo>
                  <a:pt x="195" y="772"/>
                </a:lnTo>
                <a:lnTo>
                  <a:pt x="195" y="774"/>
                </a:lnTo>
                <a:lnTo>
                  <a:pt x="195" y="772"/>
                </a:lnTo>
                <a:lnTo>
                  <a:pt x="193" y="770"/>
                </a:lnTo>
                <a:lnTo>
                  <a:pt x="193" y="770"/>
                </a:lnTo>
                <a:lnTo>
                  <a:pt x="193" y="770"/>
                </a:lnTo>
                <a:lnTo>
                  <a:pt x="191" y="770"/>
                </a:lnTo>
                <a:lnTo>
                  <a:pt x="189" y="772"/>
                </a:lnTo>
                <a:lnTo>
                  <a:pt x="189" y="772"/>
                </a:lnTo>
                <a:lnTo>
                  <a:pt x="186" y="772"/>
                </a:lnTo>
                <a:lnTo>
                  <a:pt x="186" y="772"/>
                </a:lnTo>
                <a:lnTo>
                  <a:pt x="186" y="774"/>
                </a:lnTo>
                <a:lnTo>
                  <a:pt x="186" y="774"/>
                </a:lnTo>
                <a:lnTo>
                  <a:pt x="186" y="774"/>
                </a:lnTo>
                <a:lnTo>
                  <a:pt x="189" y="774"/>
                </a:lnTo>
                <a:lnTo>
                  <a:pt x="189" y="774"/>
                </a:lnTo>
                <a:lnTo>
                  <a:pt x="191" y="774"/>
                </a:lnTo>
                <a:lnTo>
                  <a:pt x="191" y="776"/>
                </a:lnTo>
                <a:lnTo>
                  <a:pt x="193" y="776"/>
                </a:lnTo>
                <a:lnTo>
                  <a:pt x="191" y="776"/>
                </a:lnTo>
                <a:lnTo>
                  <a:pt x="191" y="778"/>
                </a:lnTo>
                <a:lnTo>
                  <a:pt x="191" y="778"/>
                </a:lnTo>
                <a:lnTo>
                  <a:pt x="191" y="778"/>
                </a:lnTo>
                <a:lnTo>
                  <a:pt x="191" y="776"/>
                </a:lnTo>
                <a:lnTo>
                  <a:pt x="189" y="776"/>
                </a:lnTo>
                <a:lnTo>
                  <a:pt x="189" y="776"/>
                </a:lnTo>
                <a:lnTo>
                  <a:pt x="186" y="778"/>
                </a:lnTo>
                <a:lnTo>
                  <a:pt x="186" y="780"/>
                </a:lnTo>
                <a:lnTo>
                  <a:pt x="184" y="780"/>
                </a:lnTo>
                <a:lnTo>
                  <a:pt x="182" y="780"/>
                </a:lnTo>
                <a:lnTo>
                  <a:pt x="180" y="782"/>
                </a:lnTo>
                <a:lnTo>
                  <a:pt x="178" y="782"/>
                </a:lnTo>
                <a:lnTo>
                  <a:pt x="178" y="782"/>
                </a:lnTo>
                <a:lnTo>
                  <a:pt x="176" y="784"/>
                </a:lnTo>
                <a:lnTo>
                  <a:pt x="176" y="784"/>
                </a:lnTo>
                <a:lnTo>
                  <a:pt x="178" y="784"/>
                </a:lnTo>
                <a:lnTo>
                  <a:pt x="180" y="784"/>
                </a:lnTo>
                <a:lnTo>
                  <a:pt x="180" y="784"/>
                </a:lnTo>
                <a:lnTo>
                  <a:pt x="180" y="784"/>
                </a:lnTo>
                <a:lnTo>
                  <a:pt x="182" y="784"/>
                </a:lnTo>
                <a:lnTo>
                  <a:pt x="182" y="784"/>
                </a:lnTo>
                <a:lnTo>
                  <a:pt x="182" y="782"/>
                </a:lnTo>
                <a:lnTo>
                  <a:pt x="184" y="782"/>
                </a:lnTo>
                <a:lnTo>
                  <a:pt x="184" y="782"/>
                </a:lnTo>
                <a:lnTo>
                  <a:pt x="184" y="782"/>
                </a:lnTo>
                <a:lnTo>
                  <a:pt x="186" y="782"/>
                </a:lnTo>
                <a:lnTo>
                  <a:pt x="189" y="780"/>
                </a:lnTo>
                <a:lnTo>
                  <a:pt x="191" y="780"/>
                </a:lnTo>
                <a:lnTo>
                  <a:pt x="191" y="780"/>
                </a:lnTo>
                <a:lnTo>
                  <a:pt x="193" y="780"/>
                </a:lnTo>
                <a:lnTo>
                  <a:pt x="195" y="778"/>
                </a:lnTo>
                <a:lnTo>
                  <a:pt x="197" y="776"/>
                </a:lnTo>
                <a:lnTo>
                  <a:pt x="197" y="776"/>
                </a:lnTo>
                <a:lnTo>
                  <a:pt x="199" y="776"/>
                </a:lnTo>
                <a:lnTo>
                  <a:pt x="197" y="776"/>
                </a:lnTo>
                <a:lnTo>
                  <a:pt x="197" y="776"/>
                </a:lnTo>
                <a:close/>
                <a:moveTo>
                  <a:pt x="149" y="793"/>
                </a:moveTo>
                <a:lnTo>
                  <a:pt x="147" y="793"/>
                </a:lnTo>
                <a:lnTo>
                  <a:pt x="145" y="793"/>
                </a:lnTo>
                <a:lnTo>
                  <a:pt x="145" y="793"/>
                </a:lnTo>
                <a:lnTo>
                  <a:pt x="145" y="793"/>
                </a:lnTo>
                <a:lnTo>
                  <a:pt x="147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close/>
                <a:moveTo>
                  <a:pt x="300" y="1310"/>
                </a:moveTo>
                <a:lnTo>
                  <a:pt x="300" y="1310"/>
                </a:lnTo>
                <a:lnTo>
                  <a:pt x="300" y="1308"/>
                </a:lnTo>
                <a:lnTo>
                  <a:pt x="300" y="1308"/>
                </a:lnTo>
                <a:lnTo>
                  <a:pt x="300" y="1306"/>
                </a:lnTo>
                <a:lnTo>
                  <a:pt x="295" y="1306"/>
                </a:lnTo>
                <a:lnTo>
                  <a:pt x="293" y="1308"/>
                </a:lnTo>
                <a:lnTo>
                  <a:pt x="293" y="1310"/>
                </a:lnTo>
                <a:lnTo>
                  <a:pt x="293" y="1310"/>
                </a:lnTo>
                <a:lnTo>
                  <a:pt x="295" y="1310"/>
                </a:lnTo>
                <a:lnTo>
                  <a:pt x="295" y="1313"/>
                </a:lnTo>
                <a:lnTo>
                  <a:pt x="298" y="1313"/>
                </a:lnTo>
                <a:lnTo>
                  <a:pt x="298" y="1313"/>
                </a:lnTo>
                <a:lnTo>
                  <a:pt x="300" y="1310"/>
                </a:lnTo>
                <a:lnTo>
                  <a:pt x="300" y="1310"/>
                </a:lnTo>
                <a:close/>
                <a:moveTo>
                  <a:pt x="295" y="749"/>
                </a:moveTo>
                <a:lnTo>
                  <a:pt x="295" y="749"/>
                </a:lnTo>
                <a:lnTo>
                  <a:pt x="295" y="749"/>
                </a:lnTo>
                <a:lnTo>
                  <a:pt x="298" y="749"/>
                </a:lnTo>
                <a:lnTo>
                  <a:pt x="298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close/>
                <a:moveTo>
                  <a:pt x="258" y="751"/>
                </a:moveTo>
                <a:lnTo>
                  <a:pt x="256" y="751"/>
                </a:lnTo>
                <a:lnTo>
                  <a:pt x="254" y="751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8" y="753"/>
                </a:lnTo>
                <a:lnTo>
                  <a:pt x="258" y="751"/>
                </a:lnTo>
                <a:lnTo>
                  <a:pt x="258" y="751"/>
                </a:lnTo>
                <a:lnTo>
                  <a:pt x="258" y="751"/>
                </a:lnTo>
                <a:close/>
                <a:moveTo>
                  <a:pt x="293" y="1939"/>
                </a:moveTo>
                <a:lnTo>
                  <a:pt x="293" y="1939"/>
                </a:lnTo>
                <a:lnTo>
                  <a:pt x="291" y="1939"/>
                </a:lnTo>
                <a:lnTo>
                  <a:pt x="291" y="1939"/>
                </a:lnTo>
                <a:lnTo>
                  <a:pt x="291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39"/>
                </a:lnTo>
                <a:lnTo>
                  <a:pt x="293" y="1939"/>
                </a:lnTo>
                <a:close/>
                <a:moveTo>
                  <a:pt x="298" y="751"/>
                </a:moveTo>
                <a:lnTo>
                  <a:pt x="300" y="751"/>
                </a:lnTo>
                <a:lnTo>
                  <a:pt x="300" y="751"/>
                </a:lnTo>
                <a:lnTo>
                  <a:pt x="300" y="749"/>
                </a:lnTo>
                <a:lnTo>
                  <a:pt x="298" y="749"/>
                </a:lnTo>
                <a:lnTo>
                  <a:pt x="298" y="749"/>
                </a:lnTo>
                <a:lnTo>
                  <a:pt x="298" y="751"/>
                </a:lnTo>
                <a:lnTo>
                  <a:pt x="298" y="751"/>
                </a:lnTo>
                <a:close/>
                <a:moveTo>
                  <a:pt x="281" y="744"/>
                </a:moveTo>
                <a:lnTo>
                  <a:pt x="281" y="742"/>
                </a:lnTo>
                <a:lnTo>
                  <a:pt x="281" y="742"/>
                </a:lnTo>
                <a:lnTo>
                  <a:pt x="281" y="742"/>
                </a:lnTo>
                <a:lnTo>
                  <a:pt x="281" y="744"/>
                </a:lnTo>
                <a:lnTo>
                  <a:pt x="281" y="744"/>
                </a:lnTo>
                <a:lnTo>
                  <a:pt x="281" y="744"/>
                </a:lnTo>
                <a:lnTo>
                  <a:pt x="281" y="742"/>
                </a:lnTo>
                <a:lnTo>
                  <a:pt x="281" y="742"/>
                </a:lnTo>
                <a:lnTo>
                  <a:pt x="279" y="742"/>
                </a:lnTo>
                <a:lnTo>
                  <a:pt x="279" y="742"/>
                </a:lnTo>
                <a:lnTo>
                  <a:pt x="279" y="742"/>
                </a:lnTo>
                <a:lnTo>
                  <a:pt x="277" y="744"/>
                </a:lnTo>
                <a:lnTo>
                  <a:pt x="277" y="744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81" y="747"/>
                </a:lnTo>
                <a:lnTo>
                  <a:pt x="283" y="747"/>
                </a:lnTo>
                <a:lnTo>
                  <a:pt x="283" y="747"/>
                </a:lnTo>
                <a:lnTo>
                  <a:pt x="283" y="747"/>
                </a:lnTo>
                <a:lnTo>
                  <a:pt x="281" y="744"/>
                </a:lnTo>
                <a:close/>
                <a:moveTo>
                  <a:pt x="283" y="742"/>
                </a:moveTo>
                <a:lnTo>
                  <a:pt x="283" y="744"/>
                </a:lnTo>
                <a:lnTo>
                  <a:pt x="283" y="744"/>
                </a:lnTo>
                <a:lnTo>
                  <a:pt x="285" y="744"/>
                </a:lnTo>
                <a:lnTo>
                  <a:pt x="285" y="744"/>
                </a:lnTo>
                <a:lnTo>
                  <a:pt x="285" y="742"/>
                </a:lnTo>
                <a:lnTo>
                  <a:pt x="283" y="742"/>
                </a:lnTo>
                <a:close/>
                <a:moveTo>
                  <a:pt x="291" y="747"/>
                </a:moveTo>
                <a:lnTo>
                  <a:pt x="291" y="744"/>
                </a:lnTo>
                <a:lnTo>
                  <a:pt x="291" y="744"/>
                </a:lnTo>
                <a:lnTo>
                  <a:pt x="291" y="744"/>
                </a:lnTo>
                <a:lnTo>
                  <a:pt x="289" y="747"/>
                </a:lnTo>
                <a:lnTo>
                  <a:pt x="289" y="747"/>
                </a:lnTo>
                <a:lnTo>
                  <a:pt x="289" y="747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51"/>
                </a:lnTo>
                <a:lnTo>
                  <a:pt x="287" y="753"/>
                </a:lnTo>
                <a:lnTo>
                  <a:pt x="287" y="751"/>
                </a:lnTo>
                <a:lnTo>
                  <a:pt x="289" y="749"/>
                </a:lnTo>
                <a:lnTo>
                  <a:pt x="289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7"/>
                </a:lnTo>
                <a:lnTo>
                  <a:pt x="291" y="747"/>
                </a:lnTo>
                <a:lnTo>
                  <a:pt x="291" y="747"/>
                </a:lnTo>
                <a:close/>
                <a:moveTo>
                  <a:pt x="287" y="1310"/>
                </a:move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9" y="1313"/>
                </a:lnTo>
                <a:lnTo>
                  <a:pt x="289" y="1310"/>
                </a:lnTo>
                <a:lnTo>
                  <a:pt x="289" y="1310"/>
                </a:lnTo>
                <a:lnTo>
                  <a:pt x="289" y="1310"/>
                </a:lnTo>
                <a:lnTo>
                  <a:pt x="287" y="1310"/>
                </a:lnTo>
                <a:close/>
                <a:moveTo>
                  <a:pt x="205" y="767"/>
                </a:moveTo>
                <a:lnTo>
                  <a:pt x="205" y="765"/>
                </a:lnTo>
                <a:lnTo>
                  <a:pt x="203" y="765"/>
                </a:lnTo>
                <a:lnTo>
                  <a:pt x="203" y="765"/>
                </a:lnTo>
                <a:lnTo>
                  <a:pt x="201" y="767"/>
                </a:lnTo>
                <a:lnTo>
                  <a:pt x="201" y="767"/>
                </a:lnTo>
                <a:lnTo>
                  <a:pt x="201" y="767"/>
                </a:lnTo>
                <a:lnTo>
                  <a:pt x="201" y="770"/>
                </a:lnTo>
                <a:lnTo>
                  <a:pt x="203" y="770"/>
                </a:lnTo>
                <a:lnTo>
                  <a:pt x="203" y="770"/>
                </a:lnTo>
                <a:lnTo>
                  <a:pt x="203" y="770"/>
                </a:lnTo>
                <a:lnTo>
                  <a:pt x="205" y="770"/>
                </a:lnTo>
                <a:lnTo>
                  <a:pt x="205" y="770"/>
                </a:lnTo>
                <a:lnTo>
                  <a:pt x="207" y="767"/>
                </a:lnTo>
                <a:lnTo>
                  <a:pt x="207" y="767"/>
                </a:lnTo>
                <a:lnTo>
                  <a:pt x="207" y="767"/>
                </a:lnTo>
                <a:lnTo>
                  <a:pt x="205" y="767"/>
                </a:lnTo>
                <a:close/>
                <a:moveTo>
                  <a:pt x="84" y="805"/>
                </a:moveTo>
                <a:lnTo>
                  <a:pt x="86" y="805"/>
                </a:lnTo>
                <a:lnTo>
                  <a:pt x="86" y="803"/>
                </a:lnTo>
                <a:lnTo>
                  <a:pt x="86" y="803"/>
                </a:lnTo>
                <a:lnTo>
                  <a:pt x="86" y="801"/>
                </a:lnTo>
                <a:lnTo>
                  <a:pt x="84" y="801"/>
                </a:lnTo>
                <a:lnTo>
                  <a:pt x="82" y="801"/>
                </a:lnTo>
                <a:lnTo>
                  <a:pt x="82" y="803"/>
                </a:lnTo>
                <a:lnTo>
                  <a:pt x="80" y="803"/>
                </a:lnTo>
                <a:lnTo>
                  <a:pt x="82" y="803"/>
                </a:lnTo>
                <a:lnTo>
                  <a:pt x="84" y="803"/>
                </a:lnTo>
                <a:lnTo>
                  <a:pt x="82" y="805"/>
                </a:lnTo>
                <a:lnTo>
                  <a:pt x="80" y="805"/>
                </a:lnTo>
                <a:lnTo>
                  <a:pt x="78" y="807"/>
                </a:lnTo>
                <a:lnTo>
                  <a:pt x="73" y="807"/>
                </a:lnTo>
                <a:lnTo>
                  <a:pt x="71" y="807"/>
                </a:lnTo>
                <a:lnTo>
                  <a:pt x="69" y="807"/>
                </a:lnTo>
                <a:lnTo>
                  <a:pt x="69" y="809"/>
                </a:lnTo>
                <a:lnTo>
                  <a:pt x="69" y="809"/>
                </a:lnTo>
                <a:lnTo>
                  <a:pt x="78" y="807"/>
                </a:lnTo>
                <a:lnTo>
                  <a:pt x="82" y="807"/>
                </a:lnTo>
                <a:lnTo>
                  <a:pt x="86" y="807"/>
                </a:lnTo>
                <a:lnTo>
                  <a:pt x="84" y="805"/>
                </a:lnTo>
                <a:lnTo>
                  <a:pt x="84" y="805"/>
                </a:lnTo>
                <a:close/>
                <a:moveTo>
                  <a:pt x="101" y="807"/>
                </a:moveTo>
                <a:lnTo>
                  <a:pt x="96" y="807"/>
                </a:lnTo>
                <a:lnTo>
                  <a:pt x="94" y="807"/>
                </a:lnTo>
                <a:lnTo>
                  <a:pt x="92" y="805"/>
                </a:lnTo>
                <a:lnTo>
                  <a:pt x="90" y="807"/>
                </a:lnTo>
                <a:lnTo>
                  <a:pt x="90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90" y="807"/>
                </a:lnTo>
                <a:lnTo>
                  <a:pt x="92" y="807"/>
                </a:lnTo>
                <a:lnTo>
                  <a:pt x="94" y="807"/>
                </a:lnTo>
                <a:lnTo>
                  <a:pt x="96" y="807"/>
                </a:lnTo>
                <a:lnTo>
                  <a:pt x="98" y="807"/>
                </a:lnTo>
                <a:lnTo>
                  <a:pt x="98" y="807"/>
                </a:lnTo>
                <a:lnTo>
                  <a:pt x="101" y="807"/>
                </a:lnTo>
                <a:lnTo>
                  <a:pt x="101" y="807"/>
                </a:lnTo>
                <a:lnTo>
                  <a:pt x="101" y="807"/>
                </a:lnTo>
                <a:close/>
                <a:moveTo>
                  <a:pt x="86" y="1902"/>
                </a:moveTo>
                <a:lnTo>
                  <a:pt x="86" y="1902"/>
                </a:lnTo>
                <a:lnTo>
                  <a:pt x="86" y="1902"/>
                </a:lnTo>
                <a:lnTo>
                  <a:pt x="86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6" y="1902"/>
                </a:lnTo>
                <a:close/>
                <a:moveTo>
                  <a:pt x="111" y="803"/>
                </a:moveTo>
                <a:lnTo>
                  <a:pt x="111" y="801"/>
                </a:lnTo>
                <a:lnTo>
                  <a:pt x="109" y="801"/>
                </a:lnTo>
                <a:lnTo>
                  <a:pt x="109" y="803"/>
                </a:lnTo>
                <a:lnTo>
                  <a:pt x="107" y="803"/>
                </a:lnTo>
                <a:lnTo>
                  <a:pt x="107" y="803"/>
                </a:lnTo>
                <a:lnTo>
                  <a:pt x="109" y="803"/>
                </a:lnTo>
                <a:lnTo>
                  <a:pt x="109" y="803"/>
                </a:lnTo>
                <a:lnTo>
                  <a:pt x="111" y="803"/>
                </a:lnTo>
                <a:close/>
                <a:moveTo>
                  <a:pt x="111" y="640"/>
                </a:moveTo>
                <a:lnTo>
                  <a:pt x="113" y="640"/>
                </a:lnTo>
                <a:lnTo>
                  <a:pt x="111" y="640"/>
                </a:lnTo>
                <a:lnTo>
                  <a:pt x="111" y="637"/>
                </a:lnTo>
                <a:lnTo>
                  <a:pt x="109" y="637"/>
                </a:lnTo>
                <a:lnTo>
                  <a:pt x="105" y="637"/>
                </a:lnTo>
                <a:lnTo>
                  <a:pt x="103" y="635"/>
                </a:lnTo>
                <a:lnTo>
                  <a:pt x="103" y="633"/>
                </a:lnTo>
                <a:lnTo>
                  <a:pt x="101" y="635"/>
                </a:lnTo>
                <a:lnTo>
                  <a:pt x="101" y="635"/>
                </a:lnTo>
                <a:lnTo>
                  <a:pt x="103" y="637"/>
                </a:lnTo>
                <a:lnTo>
                  <a:pt x="107" y="640"/>
                </a:lnTo>
                <a:lnTo>
                  <a:pt x="111" y="640"/>
                </a:lnTo>
                <a:close/>
                <a:moveTo>
                  <a:pt x="80" y="1698"/>
                </a:move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close/>
                <a:moveTo>
                  <a:pt x="71" y="1939"/>
                </a:move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7" y="1939"/>
                </a:lnTo>
                <a:lnTo>
                  <a:pt x="67" y="1939"/>
                </a:lnTo>
                <a:lnTo>
                  <a:pt x="67" y="1937"/>
                </a:lnTo>
                <a:lnTo>
                  <a:pt x="67" y="1939"/>
                </a:lnTo>
                <a:lnTo>
                  <a:pt x="67" y="1939"/>
                </a:lnTo>
                <a:lnTo>
                  <a:pt x="69" y="1939"/>
                </a:lnTo>
                <a:lnTo>
                  <a:pt x="69" y="1941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close/>
                <a:moveTo>
                  <a:pt x="57" y="807"/>
                </a:moveTo>
                <a:lnTo>
                  <a:pt x="57" y="807"/>
                </a:lnTo>
                <a:lnTo>
                  <a:pt x="57" y="807"/>
                </a:lnTo>
                <a:lnTo>
                  <a:pt x="54" y="807"/>
                </a:lnTo>
                <a:lnTo>
                  <a:pt x="54" y="807"/>
                </a:lnTo>
                <a:lnTo>
                  <a:pt x="57" y="809"/>
                </a:lnTo>
                <a:lnTo>
                  <a:pt x="57" y="809"/>
                </a:lnTo>
                <a:lnTo>
                  <a:pt x="59" y="809"/>
                </a:lnTo>
                <a:lnTo>
                  <a:pt x="59" y="809"/>
                </a:lnTo>
                <a:lnTo>
                  <a:pt x="59" y="807"/>
                </a:lnTo>
                <a:lnTo>
                  <a:pt x="57" y="807"/>
                </a:lnTo>
                <a:close/>
                <a:moveTo>
                  <a:pt x="1452" y="700"/>
                </a:move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6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700"/>
                </a:lnTo>
                <a:lnTo>
                  <a:pt x="1452" y="700"/>
                </a:lnTo>
                <a:lnTo>
                  <a:pt x="1452" y="700"/>
                </a:lnTo>
                <a:close/>
                <a:moveTo>
                  <a:pt x="147" y="1906"/>
                </a:moveTo>
                <a:lnTo>
                  <a:pt x="147" y="1908"/>
                </a:lnTo>
                <a:lnTo>
                  <a:pt x="147" y="1908"/>
                </a:lnTo>
                <a:lnTo>
                  <a:pt x="147" y="1910"/>
                </a:lnTo>
                <a:lnTo>
                  <a:pt x="149" y="1908"/>
                </a:lnTo>
                <a:lnTo>
                  <a:pt x="149" y="1908"/>
                </a:lnTo>
                <a:lnTo>
                  <a:pt x="147" y="1906"/>
                </a:lnTo>
                <a:lnTo>
                  <a:pt x="147" y="1906"/>
                </a:lnTo>
                <a:close/>
                <a:moveTo>
                  <a:pt x="73" y="1941"/>
                </a:moveTo>
                <a:lnTo>
                  <a:pt x="73" y="1944"/>
                </a:lnTo>
                <a:lnTo>
                  <a:pt x="73" y="1944"/>
                </a:lnTo>
                <a:lnTo>
                  <a:pt x="73" y="1941"/>
                </a:lnTo>
                <a:lnTo>
                  <a:pt x="73" y="1941"/>
                </a:lnTo>
                <a:lnTo>
                  <a:pt x="73" y="1941"/>
                </a:lnTo>
                <a:close/>
                <a:moveTo>
                  <a:pt x="134" y="1837"/>
                </a:moveTo>
                <a:lnTo>
                  <a:pt x="132" y="1839"/>
                </a:lnTo>
                <a:lnTo>
                  <a:pt x="134" y="1839"/>
                </a:lnTo>
                <a:lnTo>
                  <a:pt x="134" y="1839"/>
                </a:lnTo>
                <a:lnTo>
                  <a:pt x="136" y="1837"/>
                </a:lnTo>
                <a:lnTo>
                  <a:pt x="136" y="1837"/>
                </a:lnTo>
                <a:lnTo>
                  <a:pt x="134" y="1837"/>
                </a:lnTo>
                <a:lnTo>
                  <a:pt x="134" y="1837"/>
                </a:lnTo>
                <a:close/>
                <a:moveTo>
                  <a:pt x="130" y="1675"/>
                </a:move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close/>
                <a:moveTo>
                  <a:pt x="134" y="799"/>
                </a:moveTo>
                <a:lnTo>
                  <a:pt x="134" y="797"/>
                </a:lnTo>
                <a:lnTo>
                  <a:pt x="134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5"/>
                </a:lnTo>
                <a:lnTo>
                  <a:pt x="134" y="795"/>
                </a:lnTo>
                <a:lnTo>
                  <a:pt x="134" y="797"/>
                </a:lnTo>
                <a:lnTo>
                  <a:pt x="132" y="797"/>
                </a:lnTo>
                <a:lnTo>
                  <a:pt x="134" y="799"/>
                </a:lnTo>
                <a:lnTo>
                  <a:pt x="134" y="799"/>
                </a:lnTo>
                <a:close/>
                <a:moveTo>
                  <a:pt x="138" y="707"/>
                </a:moveTo>
                <a:lnTo>
                  <a:pt x="140" y="707"/>
                </a:lnTo>
                <a:lnTo>
                  <a:pt x="140" y="707"/>
                </a:lnTo>
                <a:lnTo>
                  <a:pt x="142" y="707"/>
                </a:lnTo>
                <a:lnTo>
                  <a:pt x="142" y="705"/>
                </a:lnTo>
                <a:lnTo>
                  <a:pt x="138" y="705"/>
                </a:lnTo>
                <a:lnTo>
                  <a:pt x="138" y="707"/>
                </a:lnTo>
                <a:close/>
                <a:moveTo>
                  <a:pt x="128" y="1765"/>
                </a:move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close/>
                <a:moveTo>
                  <a:pt x="122" y="1671"/>
                </a:move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3"/>
                </a:lnTo>
                <a:lnTo>
                  <a:pt x="122" y="1673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close/>
                <a:moveTo>
                  <a:pt x="111" y="1826"/>
                </a:moveTo>
                <a:lnTo>
                  <a:pt x="109" y="1826"/>
                </a:lnTo>
                <a:lnTo>
                  <a:pt x="107" y="1826"/>
                </a:lnTo>
                <a:lnTo>
                  <a:pt x="105" y="1826"/>
                </a:lnTo>
                <a:lnTo>
                  <a:pt x="105" y="1826"/>
                </a:lnTo>
                <a:lnTo>
                  <a:pt x="107" y="1828"/>
                </a:lnTo>
                <a:lnTo>
                  <a:pt x="109" y="1830"/>
                </a:lnTo>
                <a:lnTo>
                  <a:pt x="109" y="1830"/>
                </a:lnTo>
                <a:lnTo>
                  <a:pt x="111" y="1830"/>
                </a:lnTo>
                <a:lnTo>
                  <a:pt x="113" y="1830"/>
                </a:lnTo>
                <a:lnTo>
                  <a:pt x="113" y="1828"/>
                </a:lnTo>
                <a:lnTo>
                  <a:pt x="113" y="1826"/>
                </a:lnTo>
                <a:lnTo>
                  <a:pt x="111" y="1826"/>
                </a:lnTo>
                <a:close/>
                <a:moveTo>
                  <a:pt x="124" y="1832"/>
                </a:moveTo>
                <a:lnTo>
                  <a:pt x="122" y="1832"/>
                </a:lnTo>
                <a:lnTo>
                  <a:pt x="122" y="1832"/>
                </a:lnTo>
                <a:lnTo>
                  <a:pt x="117" y="1830"/>
                </a:lnTo>
                <a:lnTo>
                  <a:pt x="115" y="1830"/>
                </a:lnTo>
                <a:lnTo>
                  <a:pt x="115" y="1830"/>
                </a:lnTo>
                <a:lnTo>
                  <a:pt x="115" y="1832"/>
                </a:lnTo>
                <a:lnTo>
                  <a:pt x="117" y="1832"/>
                </a:lnTo>
                <a:lnTo>
                  <a:pt x="117" y="1832"/>
                </a:lnTo>
                <a:lnTo>
                  <a:pt x="119" y="1835"/>
                </a:lnTo>
                <a:lnTo>
                  <a:pt x="124" y="1835"/>
                </a:lnTo>
                <a:lnTo>
                  <a:pt x="124" y="1835"/>
                </a:lnTo>
                <a:lnTo>
                  <a:pt x="124" y="1832"/>
                </a:lnTo>
                <a:lnTo>
                  <a:pt x="124" y="1832"/>
                </a:lnTo>
                <a:close/>
                <a:moveTo>
                  <a:pt x="126" y="1694"/>
                </a:moveTo>
                <a:lnTo>
                  <a:pt x="126" y="1694"/>
                </a:lnTo>
                <a:lnTo>
                  <a:pt x="126" y="1696"/>
                </a:lnTo>
                <a:lnTo>
                  <a:pt x="126" y="1696"/>
                </a:lnTo>
                <a:lnTo>
                  <a:pt x="128" y="1696"/>
                </a:lnTo>
                <a:lnTo>
                  <a:pt x="128" y="1696"/>
                </a:lnTo>
                <a:lnTo>
                  <a:pt x="128" y="1694"/>
                </a:lnTo>
                <a:lnTo>
                  <a:pt x="128" y="1694"/>
                </a:lnTo>
                <a:lnTo>
                  <a:pt x="126" y="1694"/>
                </a:lnTo>
                <a:close/>
                <a:moveTo>
                  <a:pt x="251" y="761"/>
                </a:moveTo>
                <a:lnTo>
                  <a:pt x="249" y="761"/>
                </a:lnTo>
                <a:lnTo>
                  <a:pt x="249" y="761"/>
                </a:lnTo>
                <a:lnTo>
                  <a:pt x="249" y="761"/>
                </a:lnTo>
                <a:lnTo>
                  <a:pt x="251" y="763"/>
                </a:lnTo>
                <a:lnTo>
                  <a:pt x="254" y="761"/>
                </a:lnTo>
                <a:lnTo>
                  <a:pt x="251" y="761"/>
                </a:lnTo>
                <a:lnTo>
                  <a:pt x="251" y="761"/>
                </a:lnTo>
                <a:close/>
                <a:moveTo>
                  <a:pt x="499" y="1866"/>
                </a:moveTo>
                <a:lnTo>
                  <a:pt x="499" y="1866"/>
                </a:lnTo>
                <a:lnTo>
                  <a:pt x="499" y="1866"/>
                </a:lnTo>
                <a:lnTo>
                  <a:pt x="499" y="1864"/>
                </a:lnTo>
                <a:lnTo>
                  <a:pt x="499" y="1864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8"/>
                </a:lnTo>
                <a:lnTo>
                  <a:pt x="501" y="1868"/>
                </a:lnTo>
                <a:lnTo>
                  <a:pt x="501" y="1868"/>
                </a:lnTo>
                <a:lnTo>
                  <a:pt x="501" y="1868"/>
                </a:lnTo>
                <a:lnTo>
                  <a:pt x="499" y="1866"/>
                </a:lnTo>
                <a:close/>
                <a:moveTo>
                  <a:pt x="505" y="640"/>
                </a:moveTo>
                <a:lnTo>
                  <a:pt x="505" y="637"/>
                </a:lnTo>
                <a:lnTo>
                  <a:pt x="505" y="637"/>
                </a:lnTo>
                <a:lnTo>
                  <a:pt x="503" y="640"/>
                </a:lnTo>
                <a:lnTo>
                  <a:pt x="503" y="640"/>
                </a:lnTo>
                <a:lnTo>
                  <a:pt x="505" y="640"/>
                </a:lnTo>
                <a:lnTo>
                  <a:pt x="505" y="640"/>
                </a:lnTo>
                <a:close/>
                <a:moveTo>
                  <a:pt x="490" y="637"/>
                </a:moveTo>
                <a:lnTo>
                  <a:pt x="488" y="637"/>
                </a:lnTo>
                <a:lnTo>
                  <a:pt x="486" y="637"/>
                </a:lnTo>
                <a:lnTo>
                  <a:pt x="484" y="637"/>
                </a:lnTo>
                <a:lnTo>
                  <a:pt x="484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40"/>
                </a:lnTo>
                <a:lnTo>
                  <a:pt x="484" y="640"/>
                </a:lnTo>
                <a:lnTo>
                  <a:pt x="484" y="642"/>
                </a:lnTo>
                <a:lnTo>
                  <a:pt x="484" y="642"/>
                </a:lnTo>
                <a:lnTo>
                  <a:pt x="486" y="640"/>
                </a:lnTo>
                <a:lnTo>
                  <a:pt x="490" y="640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close/>
                <a:moveTo>
                  <a:pt x="515" y="648"/>
                </a:moveTo>
                <a:lnTo>
                  <a:pt x="513" y="650"/>
                </a:lnTo>
                <a:lnTo>
                  <a:pt x="513" y="650"/>
                </a:lnTo>
                <a:lnTo>
                  <a:pt x="513" y="650"/>
                </a:lnTo>
                <a:lnTo>
                  <a:pt x="515" y="648"/>
                </a:lnTo>
                <a:lnTo>
                  <a:pt x="518" y="648"/>
                </a:lnTo>
                <a:lnTo>
                  <a:pt x="518" y="646"/>
                </a:lnTo>
                <a:lnTo>
                  <a:pt x="515" y="646"/>
                </a:lnTo>
                <a:lnTo>
                  <a:pt x="515" y="648"/>
                </a:lnTo>
                <a:close/>
                <a:moveTo>
                  <a:pt x="505" y="1860"/>
                </a:moveTo>
                <a:lnTo>
                  <a:pt x="505" y="1860"/>
                </a:lnTo>
                <a:lnTo>
                  <a:pt x="505" y="1860"/>
                </a:lnTo>
                <a:lnTo>
                  <a:pt x="507" y="1862"/>
                </a:lnTo>
                <a:lnTo>
                  <a:pt x="507" y="1860"/>
                </a:lnTo>
                <a:lnTo>
                  <a:pt x="505" y="1860"/>
                </a:lnTo>
                <a:lnTo>
                  <a:pt x="505" y="1860"/>
                </a:lnTo>
                <a:close/>
                <a:moveTo>
                  <a:pt x="526" y="1872"/>
                </a:moveTo>
                <a:lnTo>
                  <a:pt x="526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6" y="1872"/>
                </a:lnTo>
                <a:close/>
                <a:moveTo>
                  <a:pt x="461" y="644"/>
                </a:moveTo>
                <a:lnTo>
                  <a:pt x="459" y="646"/>
                </a:lnTo>
                <a:lnTo>
                  <a:pt x="463" y="646"/>
                </a:lnTo>
                <a:lnTo>
                  <a:pt x="463" y="646"/>
                </a:lnTo>
                <a:lnTo>
                  <a:pt x="465" y="646"/>
                </a:lnTo>
                <a:lnTo>
                  <a:pt x="463" y="644"/>
                </a:lnTo>
                <a:lnTo>
                  <a:pt x="461" y="644"/>
                </a:lnTo>
                <a:close/>
                <a:moveTo>
                  <a:pt x="461" y="629"/>
                </a:moveTo>
                <a:lnTo>
                  <a:pt x="463" y="629"/>
                </a:lnTo>
                <a:lnTo>
                  <a:pt x="465" y="629"/>
                </a:lnTo>
                <a:lnTo>
                  <a:pt x="465" y="627"/>
                </a:lnTo>
                <a:lnTo>
                  <a:pt x="465" y="627"/>
                </a:lnTo>
                <a:lnTo>
                  <a:pt x="463" y="627"/>
                </a:lnTo>
                <a:lnTo>
                  <a:pt x="463" y="627"/>
                </a:lnTo>
                <a:lnTo>
                  <a:pt x="463" y="627"/>
                </a:lnTo>
                <a:lnTo>
                  <a:pt x="461" y="629"/>
                </a:lnTo>
                <a:lnTo>
                  <a:pt x="461" y="629"/>
                </a:lnTo>
                <a:close/>
                <a:moveTo>
                  <a:pt x="444" y="1887"/>
                </a:moveTo>
                <a:lnTo>
                  <a:pt x="444" y="1887"/>
                </a:lnTo>
                <a:lnTo>
                  <a:pt x="444" y="1885"/>
                </a:lnTo>
                <a:lnTo>
                  <a:pt x="442" y="1885"/>
                </a:lnTo>
                <a:lnTo>
                  <a:pt x="440" y="1885"/>
                </a:lnTo>
                <a:lnTo>
                  <a:pt x="440" y="1885"/>
                </a:lnTo>
                <a:lnTo>
                  <a:pt x="440" y="1887"/>
                </a:lnTo>
                <a:lnTo>
                  <a:pt x="440" y="1889"/>
                </a:lnTo>
                <a:lnTo>
                  <a:pt x="442" y="1889"/>
                </a:lnTo>
                <a:lnTo>
                  <a:pt x="444" y="1889"/>
                </a:lnTo>
                <a:lnTo>
                  <a:pt x="444" y="1889"/>
                </a:lnTo>
                <a:lnTo>
                  <a:pt x="446" y="1889"/>
                </a:lnTo>
                <a:lnTo>
                  <a:pt x="446" y="1891"/>
                </a:lnTo>
                <a:lnTo>
                  <a:pt x="446" y="1889"/>
                </a:lnTo>
                <a:lnTo>
                  <a:pt x="446" y="1889"/>
                </a:lnTo>
                <a:lnTo>
                  <a:pt x="444" y="1887"/>
                </a:lnTo>
                <a:close/>
                <a:moveTo>
                  <a:pt x="469" y="637"/>
                </a:moveTo>
                <a:lnTo>
                  <a:pt x="467" y="635"/>
                </a:lnTo>
                <a:lnTo>
                  <a:pt x="467" y="635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2"/>
                </a:lnTo>
                <a:lnTo>
                  <a:pt x="467" y="642"/>
                </a:lnTo>
                <a:lnTo>
                  <a:pt x="465" y="642"/>
                </a:lnTo>
                <a:lnTo>
                  <a:pt x="467" y="644"/>
                </a:lnTo>
                <a:lnTo>
                  <a:pt x="467" y="644"/>
                </a:lnTo>
                <a:lnTo>
                  <a:pt x="467" y="644"/>
                </a:lnTo>
                <a:lnTo>
                  <a:pt x="467" y="642"/>
                </a:lnTo>
                <a:lnTo>
                  <a:pt x="467" y="642"/>
                </a:lnTo>
                <a:lnTo>
                  <a:pt x="469" y="640"/>
                </a:lnTo>
                <a:lnTo>
                  <a:pt x="467" y="637"/>
                </a:lnTo>
                <a:lnTo>
                  <a:pt x="469" y="637"/>
                </a:lnTo>
                <a:lnTo>
                  <a:pt x="469" y="637"/>
                </a:lnTo>
                <a:close/>
                <a:moveTo>
                  <a:pt x="476" y="640"/>
                </a:moveTo>
                <a:lnTo>
                  <a:pt x="476" y="640"/>
                </a:lnTo>
                <a:lnTo>
                  <a:pt x="476" y="640"/>
                </a:lnTo>
                <a:lnTo>
                  <a:pt x="474" y="644"/>
                </a:lnTo>
                <a:lnTo>
                  <a:pt x="471" y="644"/>
                </a:lnTo>
                <a:lnTo>
                  <a:pt x="469" y="646"/>
                </a:lnTo>
                <a:lnTo>
                  <a:pt x="467" y="648"/>
                </a:lnTo>
                <a:lnTo>
                  <a:pt x="467" y="648"/>
                </a:lnTo>
                <a:lnTo>
                  <a:pt x="467" y="648"/>
                </a:lnTo>
                <a:lnTo>
                  <a:pt x="465" y="650"/>
                </a:lnTo>
                <a:lnTo>
                  <a:pt x="465" y="652"/>
                </a:lnTo>
                <a:lnTo>
                  <a:pt x="467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71" y="650"/>
                </a:lnTo>
                <a:lnTo>
                  <a:pt x="471" y="648"/>
                </a:lnTo>
                <a:lnTo>
                  <a:pt x="471" y="648"/>
                </a:lnTo>
                <a:lnTo>
                  <a:pt x="471" y="648"/>
                </a:lnTo>
                <a:lnTo>
                  <a:pt x="474" y="648"/>
                </a:lnTo>
                <a:lnTo>
                  <a:pt x="474" y="646"/>
                </a:lnTo>
                <a:lnTo>
                  <a:pt x="474" y="646"/>
                </a:lnTo>
                <a:lnTo>
                  <a:pt x="478" y="642"/>
                </a:lnTo>
                <a:lnTo>
                  <a:pt x="478" y="640"/>
                </a:lnTo>
                <a:lnTo>
                  <a:pt x="478" y="640"/>
                </a:lnTo>
                <a:lnTo>
                  <a:pt x="476" y="640"/>
                </a:lnTo>
                <a:close/>
                <a:moveTo>
                  <a:pt x="585" y="1759"/>
                </a:moveTo>
                <a:lnTo>
                  <a:pt x="585" y="1759"/>
                </a:lnTo>
                <a:lnTo>
                  <a:pt x="585" y="1759"/>
                </a:lnTo>
                <a:lnTo>
                  <a:pt x="585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5" y="1759"/>
                </a:lnTo>
                <a:close/>
                <a:moveTo>
                  <a:pt x="578" y="1759"/>
                </a:moveTo>
                <a:lnTo>
                  <a:pt x="578" y="1759"/>
                </a:lnTo>
                <a:lnTo>
                  <a:pt x="578" y="1757"/>
                </a:lnTo>
                <a:lnTo>
                  <a:pt x="576" y="1757"/>
                </a:lnTo>
                <a:lnTo>
                  <a:pt x="576" y="1757"/>
                </a:lnTo>
                <a:lnTo>
                  <a:pt x="576" y="1759"/>
                </a:lnTo>
                <a:lnTo>
                  <a:pt x="576" y="1759"/>
                </a:lnTo>
                <a:lnTo>
                  <a:pt x="576" y="1759"/>
                </a:lnTo>
                <a:lnTo>
                  <a:pt x="578" y="1759"/>
                </a:lnTo>
                <a:lnTo>
                  <a:pt x="578" y="1759"/>
                </a:lnTo>
                <a:close/>
                <a:moveTo>
                  <a:pt x="578" y="1765"/>
                </a:moveTo>
                <a:lnTo>
                  <a:pt x="578" y="1765"/>
                </a:lnTo>
                <a:lnTo>
                  <a:pt x="578" y="1767"/>
                </a:lnTo>
                <a:lnTo>
                  <a:pt x="578" y="1767"/>
                </a:lnTo>
                <a:lnTo>
                  <a:pt x="578" y="1765"/>
                </a:lnTo>
                <a:lnTo>
                  <a:pt x="578" y="1765"/>
                </a:lnTo>
                <a:lnTo>
                  <a:pt x="578" y="1765"/>
                </a:lnTo>
                <a:close/>
                <a:moveTo>
                  <a:pt x="593" y="1774"/>
                </a:moveTo>
                <a:lnTo>
                  <a:pt x="593" y="1774"/>
                </a:lnTo>
                <a:lnTo>
                  <a:pt x="593" y="1776"/>
                </a:lnTo>
                <a:lnTo>
                  <a:pt x="593" y="1774"/>
                </a:lnTo>
                <a:lnTo>
                  <a:pt x="593" y="1774"/>
                </a:lnTo>
                <a:lnTo>
                  <a:pt x="593" y="1774"/>
                </a:lnTo>
                <a:close/>
                <a:moveTo>
                  <a:pt x="530" y="1872"/>
                </a:moveTo>
                <a:lnTo>
                  <a:pt x="528" y="1872"/>
                </a:lnTo>
                <a:lnTo>
                  <a:pt x="528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close/>
                <a:moveTo>
                  <a:pt x="570" y="1887"/>
                </a:move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close/>
                <a:moveTo>
                  <a:pt x="323" y="1319"/>
                </a:moveTo>
                <a:lnTo>
                  <a:pt x="323" y="1319"/>
                </a:lnTo>
                <a:lnTo>
                  <a:pt x="323" y="1319"/>
                </a:lnTo>
                <a:lnTo>
                  <a:pt x="321" y="1319"/>
                </a:lnTo>
                <a:lnTo>
                  <a:pt x="321" y="1319"/>
                </a:lnTo>
                <a:lnTo>
                  <a:pt x="321" y="1317"/>
                </a:lnTo>
                <a:lnTo>
                  <a:pt x="321" y="1317"/>
                </a:lnTo>
                <a:lnTo>
                  <a:pt x="318" y="1315"/>
                </a:lnTo>
                <a:lnTo>
                  <a:pt x="318" y="1315"/>
                </a:lnTo>
                <a:lnTo>
                  <a:pt x="316" y="1317"/>
                </a:lnTo>
                <a:lnTo>
                  <a:pt x="314" y="1317"/>
                </a:lnTo>
                <a:lnTo>
                  <a:pt x="314" y="1317"/>
                </a:lnTo>
                <a:lnTo>
                  <a:pt x="314" y="1319"/>
                </a:lnTo>
                <a:lnTo>
                  <a:pt x="316" y="1319"/>
                </a:lnTo>
                <a:lnTo>
                  <a:pt x="316" y="1321"/>
                </a:lnTo>
                <a:lnTo>
                  <a:pt x="318" y="1321"/>
                </a:lnTo>
                <a:lnTo>
                  <a:pt x="318" y="1321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21"/>
                </a:lnTo>
                <a:lnTo>
                  <a:pt x="321" y="1321"/>
                </a:lnTo>
                <a:lnTo>
                  <a:pt x="321" y="1321"/>
                </a:lnTo>
                <a:lnTo>
                  <a:pt x="323" y="1321"/>
                </a:lnTo>
                <a:lnTo>
                  <a:pt x="323" y="1321"/>
                </a:lnTo>
                <a:lnTo>
                  <a:pt x="325" y="1321"/>
                </a:lnTo>
                <a:lnTo>
                  <a:pt x="325" y="1321"/>
                </a:lnTo>
                <a:lnTo>
                  <a:pt x="323" y="1319"/>
                </a:lnTo>
                <a:close/>
                <a:moveTo>
                  <a:pt x="566" y="1893"/>
                </a:moveTo>
                <a:lnTo>
                  <a:pt x="566" y="1893"/>
                </a:lnTo>
                <a:lnTo>
                  <a:pt x="566" y="1893"/>
                </a:lnTo>
                <a:lnTo>
                  <a:pt x="566" y="1893"/>
                </a:lnTo>
                <a:lnTo>
                  <a:pt x="566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6" y="1893"/>
                </a:lnTo>
                <a:close/>
                <a:moveTo>
                  <a:pt x="568" y="1897"/>
                </a:moveTo>
                <a:lnTo>
                  <a:pt x="568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68" y="1897"/>
                </a:lnTo>
                <a:close/>
                <a:moveTo>
                  <a:pt x="543" y="1864"/>
                </a:move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close/>
                <a:moveTo>
                  <a:pt x="362" y="1346"/>
                </a:moveTo>
                <a:lnTo>
                  <a:pt x="362" y="1344"/>
                </a:lnTo>
                <a:lnTo>
                  <a:pt x="360" y="1344"/>
                </a:lnTo>
                <a:lnTo>
                  <a:pt x="360" y="1342"/>
                </a:lnTo>
                <a:lnTo>
                  <a:pt x="358" y="1340"/>
                </a:lnTo>
                <a:lnTo>
                  <a:pt x="354" y="1338"/>
                </a:lnTo>
                <a:lnTo>
                  <a:pt x="350" y="1336"/>
                </a:lnTo>
                <a:lnTo>
                  <a:pt x="350" y="1336"/>
                </a:lnTo>
                <a:lnTo>
                  <a:pt x="350" y="1338"/>
                </a:lnTo>
                <a:lnTo>
                  <a:pt x="350" y="1340"/>
                </a:lnTo>
                <a:lnTo>
                  <a:pt x="350" y="1342"/>
                </a:lnTo>
                <a:lnTo>
                  <a:pt x="348" y="1342"/>
                </a:lnTo>
                <a:lnTo>
                  <a:pt x="348" y="1344"/>
                </a:lnTo>
                <a:lnTo>
                  <a:pt x="348" y="1346"/>
                </a:lnTo>
                <a:lnTo>
                  <a:pt x="350" y="1350"/>
                </a:lnTo>
                <a:lnTo>
                  <a:pt x="350" y="1352"/>
                </a:lnTo>
                <a:lnTo>
                  <a:pt x="350" y="1354"/>
                </a:lnTo>
                <a:lnTo>
                  <a:pt x="352" y="1357"/>
                </a:lnTo>
                <a:lnTo>
                  <a:pt x="354" y="1357"/>
                </a:lnTo>
                <a:lnTo>
                  <a:pt x="354" y="1354"/>
                </a:lnTo>
                <a:lnTo>
                  <a:pt x="354" y="1354"/>
                </a:lnTo>
                <a:lnTo>
                  <a:pt x="358" y="1350"/>
                </a:lnTo>
                <a:lnTo>
                  <a:pt x="360" y="1350"/>
                </a:lnTo>
                <a:lnTo>
                  <a:pt x="365" y="1348"/>
                </a:lnTo>
                <a:lnTo>
                  <a:pt x="365" y="1348"/>
                </a:lnTo>
                <a:lnTo>
                  <a:pt x="365" y="1346"/>
                </a:lnTo>
                <a:lnTo>
                  <a:pt x="362" y="1346"/>
                </a:lnTo>
                <a:close/>
                <a:moveTo>
                  <a:pt x="362" y="1690"/>
                </a:move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close/>
                <a:moveTo>
                  <a:pt x="354" y="734"/>
                </a:moveTo>
                <a:lnTo>
                  <a:pt x="354" y="734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2" y="734"/>
                </a:lnTo>
                <a:lnTo>
                  <a:pt x="352" y="734"/>
                </a:lnTo>
                <a:lnTo>
                  <a:pt x="352" y="734"/>
                </a:lnTo>
                <a:lnTo>
                  <a:pt x="354" y="734"/>
                </a:lnTo>
                <a:close/>
                <a:moveTo>
                  <a:pt x="369" y="717"/>
                </a:moveTo>
                <a:lnTo>
                  <a:pt x="367" y="719"/>
                </a:lnTo>
                <a:lnTo>
                  <a:pt x="367" y="719"/>
                </a:lnTo>
                <a:lnTo>
                  <a:pt x="367" y="721"/>
                </a:lnTo>
                <a:lnTo>
                  <a:pt x="365" y="721"/>
                </a:lnTo>
                <a:lnTo>
                  <a:pt x="365" y="721"/>
                </a:lnTo>
                <a:lnTo>
                  <a:pt x="367" y="721"/>
                </a:lnTo>
                <a:lnTo>
                  <a:pt x="367" y="721"/>
                </a:lnTo>
                <a:lnTo>
                  <a:pt x="369" y="719"/>
                </a:lnTo>
                <a:lnTo>
                  <a:pt x="371" y="719"/>
                </a:lnTo>
                <a:lnTo>
                  <a:pt x="371" y="717"/>
                </a:lnTo>
                <a:lnTo>
                  <a:pt x="369" y="717"/>
                </a:lnTo>
                <a:close/>
                <a:moveTo>
                  <a:pt x="436" y="1885"/>
                </a:move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6" y="1885"/>
                </a:lnTo>
                <a:close/>
                <a:moveTo>
                  <a:pt x="348" y="1329"/>
                </a:moveTo>
                <a:lnTo>
                  <a:pt x="348" y="1329"/>
                </a:lnTo>
                <a:lnTo>
                  <a:pt x="346" y="1327"/>
                </a:lnTo>
                <a:lnTo>
                  <a:pt x="346" y="1327"/>
                </a:lnTo>
                <a:lnTo>
                  <a:pt x="344" y="1325"/>
                </a:lnTo>
                <a:lnTo>
                  <a:pt x="342" y="1325"/>
                </a:lnTo>
                <a:lnTo>
                  <a:pt x="342" y="1327"/>
                </a:lnTo>
                <a:lnTo>
                  <a:pt x="342" y="1327"/>
                </a:lnTo>
                <a:lnTo>
                  <a:pt x="339" y="1325"/>
                </a:lnTo>
                <a:lnTo>
                  <a:pt x="339" y="1325"/>
                </a:lnTo>
                <a:lnTo>
                  <a:pt x="337" y="1325"/>
                </a:lnTo>
                <a:lnTo>
                  <a:pt x="337" y="1325"/>
                </a:lnTo>
                <a:lnTo>
                  <a:pt x="337" y="1327"/>
                </a:lnTo>
                <a:lnTo>
                  <a:pt x="339" y="1327"/>
                </a:lnTo>
                <a:lnTo>
                  <a:pt x="339" y="1329"/>
                </a:lnTo>
                <a:lnTo>
                  <a:pt x="342" y="1327"/>
                </a:lnTo>
                <a:lnTo>
                  <a:pt x="342" y="1329"/>
                </a:lnTo>
                <a:lnTo>
                  <a:pt x="342" y="1331"/>
                </a:lnTo>
                <a:lnTo>
                  <a:pt x="342" y="1331"/>
                </a:lnTo>
                <a:lnTo>
                  <a:pt x="344" y="1331"/>
                </a:lnTo>
                <a:lnTo>
                  <a:pt x="344" y="1331"/>
                </a:lnTo>
                <a:lnTo>
                  <a:pt x="346" y="1331"/>
                </a:lnTo>
                <a:lnTo>
                  <a:pt x="348" y="1329"/>
                </a:lnTo>
                <a:lnTo>
                  <a:pt x="348" y="1329"/>
                </a:lnTo>
                <a:close/>
                <a:moveTo>
                  <a:pt x="335" y="1327"/>
                </a:moveTo>
                <a:lnTo>
                  <a:pt x="333" y="1327"/>
                </a:lnTo>
                <a:lnTo>
                  <a:pt x="333" y="1327"/>
                </a:lnTo>
                <a:lnTo>
                  <a:pt x="333" y="1327"/>
                </a:lnTo>
                <a:lnTo>
                  <a:pt x="333" y="1329"/>
                </a:lnTo>
                <a:lnTo>
                  <a:pt x="335" y="1329"/>
                </a:lnTo>
                <a:lnTo>
                  <a:pt x="335" y="1329"/>
                </a:lnTo>
                <a:lnTo>
                  <a:pt x="335" y="1327"/>
                </a:lnTo>
                <a:lnTo>
                  <a:pt x="335" y="1327"/>
                </a:lnTo>
                <a:lnTo>
                  <a:pt x="335" y="1327"/>
                </a:lnTo>
                <a:close/>
                <a:moveTo>
                  <a:pt x="329" y="1602"/>
                </a:moveTo>
                <a:lnTo>
                  <a:pt x="327" y="1602"/>
                </a:lnTo>
                <a:lnTo>
                  <a:pt x="327" y="1602"/>
                </a:lnTo>
                <a:lnTo>
                  <a:pt x="329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5" y="1604"/>
                </a:lnTo>
                <a:lnTo>
                  <a:pt x="325" y="1604"/>
                </a:lnTo>
                <a:lnTo>
                  <a:pt x="327" y="1606"/>
                </a:lnTo>
                <a:lnTo>
                  <a:pt x="329" y="1606"/>
                </a:lnTo>
                <a:lnTo>
                  <a:pt x="331" y="1606"/>
                </a:lnTo>
                <a:lnTo>
                  <a:pt x="329" y="1604"/>
                </a:lnTo>
                <a:lnTo>
                  <a:pt x="329" y="1602"/>
                </a:lnTo>
                <a:close/>
                <a:moveTo>
                  <a:pt x="373" y="717"/>
                </a:moveTo>
                <a:lnTo>
                  <a:pt x="373" y="719"/>
                </a:lnTo>
                <a:lnTo>
                  <a:pt x="371" y="719"/>
                </a:lnTo>
                <a:lnTo>
                  <a:pt x="373" y="719"/>
                </a:lnTo>
                <a:lnTo>
                  <a:pt x="373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7"/>
                </a:lnTo>
                <a:lnTo>
                  <a:pt x="373" y="717"/>
                </a:lnTo>
                <a:close/>
                <a:moveTo>
                  <a:pt x="335" y="1323"/>
                </a:moveTo>
                <a:lnTo>
                  <a:pt x="333" y="1323"/>
                </a:lnTo>
                <a:lnTo>
                  <a:pt x="333" y="1323"/>
                </a:lnTo>
                <a:lnTo>
                  <a:pt x="331" y="1323"/>
                </a:lnTo>
                <a:lnTo>
                  <a:pt x="329" y="1321"/>
                </a:lnTo>
                <a:lnTo>
                  <a:pt x="329" y="1323"/>
                </a:lnTo>
                <a:lnTo>
                  <a:pt x="329" y="1323"/>
                </a:lnTo>
                <a:lnTo>
                  <a:pt x="329" y="1323"/>
                </a:lnTo>
                <a:lnTo>
                  <a:pt x="333" y="1323"/>
                </a:lnTo>
                <a:lnTo>
                  <a:pt x="335" y="1325"/>
                </a:lnTo>
                <a:lnTo>
                  <a:pt x="337" y="1323"/>
                </a:lnTo>
                <a:lnTo>
                  <a:pt x="337" y="1323"/>
                </a:lnTo>
                <a:lnTo>
                  <a:pt x="337" y="1323"/>
                </a:lnTo>
                <a:lnTo>
                  <a:pt x="335" y="1323"/>
                </a:lnTo>
                <a:close/>
                <a:moveTo>
                  <a:pt x="350" y="1711"/>
                </a:moveTo>
                <a:lnTo>
                  <a:pt x="348" y="1711"/>
                </a:lnTo>
                <a:lnTo>
                  <a:pt x="348" y="1711"/>
                </a:lnTo>
                <a:lnTo>
                  <a:pt x="348" y="1711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1"/>
                </a:lnTo>
                <a:lnTo>
                  <a:pt x="350" y="1711"/>
                </a:lnTo>
                <a:lnTo>
                  <a:pt x="350" y="1711"/>
                </a:lnTo>
                <a:close/>
                <a:moveTo>
                  <a:pt x="407" y="640"/>
                </a:moveTo>
                <a:lnTo>
                  <a:pt x="407" y="637"/>
                </a:lnTo>
                <a:lnTo>
                  <a:pt x="407" y="635"/>
                </a:lnTo>
                <a:lnTo>
                  <a:pt x="407" y="635"/>
                </a:lnTo>
                <a:lnTo>
                  <a:pt x="407" y="637"/>
                </a:lnTo>
                <a:lnTo>
                  <a:pt x="404" y="640"/>
                </a:lnTo>
                <a:lnTo>
                  <a:pt x="404" y="640"/>
                </a:lnTo>
                <a:lnTo>
                  <a:pt x="407" y="640"/>
                </a:lnTo>
                <a:close/>
                <a:moveTo>
                  <a:pt x="409" y="1795"/>
                </a:moveTo>
                <a:lnTo>
                  <a:pt x="409" y="1795"/>
                </a:lnTo>
                <a:lnTo>
                  <a:pt x="409" y="1795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5"/>
                </a:lnTo>
                <a:lnTo>
                  <a:pt x="409" y="1795"/>
                </a:lnTo>
                <a:close/>
                <a:moveTo>
                  <a:pt x="413" y="1872"/>
                </a:moveTo>
                <a:lnTo>
                  <a:pt x="413" y="1872"/>
                </a:lnTo>
                <a:lnTo>
                  <a:pt x="413" y="1872"/>
                </a:lnTo>
                <a:lnTo>
                  <a:pt x="413" y="1870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close/>
                <a:moveTo>
                  <a:pt x="413" y="1874"/>
                </a:moveTo>
                <a:lnTo>
                  <a:pt x="413" y="1874"/>
                </a:lnTo>
                <a:lnTo>
                  <a:pt x="413" y="1877"/>
                </a:lnTo>
                <a:lnTo>
                  <a:pt x="413" y="1877"/>
                </a:lnTo>
                <a:lnTo>
                  <a:pt x="415" y="1877"/>
                </a:lnTo>
                <a:lnTo>
                  <a:pt x="415" y="1877"/>
                </a:lnTo>
                <a:lnTo>
                  <a:pt x="415" y="1874"/>
                </a:lnTo>
                <a:lnTo>
                  <a:pt x="413" y="1874"/>
                </a:lnTo>
                <a:close/>
                <a:moveTo>
                  <a:pt x="386" y="692"/>
                </a:move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6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2"/>
                </a:lnTo>
                <a:lnTo>
                  <a:pt x="386" y="692"/>
                </a:lnTo>
                <a:close/>
                <a:moveTo>
                  <a:pt x="392" y="707"/>
                </a:moveTo>
                <a:lnTo>
                  <a:pt x="388" y="707"/>
                </a:lnTo>
                <a:lnTo>
                  <a:pt x="386" y="707"/>
                </a:lnTo>
                <a:lnTo>
                  <a:pt x="386" y="709"/>
                </a:lnTo>
                <a:lnTo>
                  <a:pt x="388" y="709"/>
                </a:lnTo>
                <a:lnTo>
                  <a:pt x="388" y="709"/>
                </a:lnTo>
                <a:lnTo>
                  <a:pt x="390" y="709"/>
                </a:lnTo>
                <a:lnTo>
                  <a:pt x="390" y="709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close/>
                <a:moveTo>
                  <a:pt x="400" y="696"/>
                </a:moveTo>
                <a:lnTo>
                  <a:pt x="398" y="696"/>
                </a:lnTo>
                <a:lnTo>
                  <a:pt x="398" y="694"/>
                </a:lnTo>
                <a:lnTo>
                  <a:pt x="400" y="694"/>
                </a:lnTo>
                <a:lnTo>
                  <a:pt x="400" y="694"/>
                </a:lnTo>
                <a:lnTo>
                  <a:pt x="400" y="692"/>
                </a:lnTo>
                <a:lnTo>
                  <a:pt x="398" y="692"/>
                </a:lnTo>
                <a:lnTo>
                  <a:pt x="396" y="692"/>
                </a:lnTo>
                <a:lnTo>
                  <a:pt x="396" y="692"/>
                </a:lnTo>
                <a:lnTo>
                  <a:pt x="394" y="694"/>
                </a:lnTo>
                <a:lnTo>
                  <a:pt x="392" y="694"/>
                </a:lnTo>
                <a:lnTo>
                  <a:pt x="392" y="692"/>
                </a:lnTo>
                <a:lnTo>
                  <a:pt x="394" y="692"/>
                </a:lnTo>
                <a:lnTo>
                  <a:pt x="392" y="690"/>
                </a:lnTo>
                <a:lnTo>
                  <a:pt x="390" y="690"/>
                </a:lnTo>
                <a:lnTo>
                  <a:pt x="388" y="690"/>
                </a:lnTo>
                <a:lnTo>
                  <a:pt x="390" y="690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4"/>
                </a:lnTo>
                <a:lnTo>
                  <a:pt x="388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3" y="694"/>
                </a:lnTo>
                <a:lnTo>
                  <a:pt x="383" y="694"/>
                </a:lnTo>
                <a:lnTo>
                  <a:pt x="383" y="694"/>
                </a:lnTo>
                <a:lnTo>
                  <a:pt x="381" y="692"/>
                </a:lnTo>
                <a:lnTo>
                  <a:pt x="381" y="692"/>
                </a:lnTo>
                <a:lnTo>
                  <a:pt x="379" y="692"/>
                </a:lnTo>
                <a:lnTo>
                  <a:pt x="379" y="692"/>
                </a:lnTo>
                <a:lnTo>
                  <a:pt x="379" y="692"/>
                </a:lnTo>
                <a:lnTo>
                  <a:pt x="377" y="692"/>
                </a:lnTo>
                <a:lnTo>
                  <a:pt x="377" y="694"/>
                </a:lnTo>
                <a:lnTo>
                  <a:pt x="379" y="694"/>
                </a:lnTo>
                <a:lnTo>
                  <a:pt x="379" y="694"/>
                </a:lnTo>
                <a:lnTo>
                  <a:pt x="381" y="696"/>
                </a:lnTo>
                <a:lnTo>
                  <a:pt x="381" y="696"/>
                </a:lnTo>
                <a:lnTo>
                  <a:pt x="379" y="696"/>
                </a:lnTo>
                <a:lnTo>
                  <a:pt x="379" y="696"/>
                </a:lnTo>
                <a:lnTo>
                  <a:pt x="379" y="698"/>
                </a:lnTo>
                <a:lnTo>
                  <a:pt x="379" y="700"/>
                </a:lnTo>
                <a:lnTo>
                  <a:pt x="379" y="702"/>
                </a:lnTo>
                <a:lnTo>
                  <a:pt x="381" y="702"/>
                </a:lnTo>
                <a:lnTo>
                  <a:pt x="379" y="702"/>
                </a:lnTo>
                <a:lnTo>
                  <a:pt x="379" y="702"/>
                </a:lnTo>
                <a:lnTo>
                  <a:pt x="379" y="700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6"/>
                </a:lnTo>
                <a:lnTo>
                  <a:pt x="375" y="696"/>
                </a:lnTo>
                <a:lnTo>
                  <a:pt x="375" y="696"/>
                </a:lnTo>
                <a:lnTo>
                  <a:pt x="373" y="696"/>
                </a:lnTo>
                <a:lnTo>
                  <a:pt x="371" y="698"/>
                </a:lnTo>
                <a:lnTo>
                  <a:pt x="369" y="698"/>
                </a:lnTo>
                <a:lnTo>
                  <a:pt x="367" y="700"/>
                </a:lnTo>
                <a:lnTo>
                  <a:pt x="367" y="702"/>
                </a:lnTo>
                <a:lnTo>
                  <a:pt x="367" y="702"/>
                </a:lnTo>
                <a:lnTo>
                  <a:pt x="369" y="705"/>
                </a:lnTo>
                <a:lnTo>
                  <a:pt x="369" y="709"/>
                </a:lnTo>
                <a:lnTo>
                  <a:pt x="371" y="711"/>
                </a:lnTo>
                <a:lnTo>
                  <a:pt x="373" y="711"/>
                </a:lnTo>
                <a:lnTo>
                  <a:pt x="373" y="711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7"/>
                </a:lnTo>
                <a:lnTo>
                  <a:pt x="371" y="709"/>
                </a:lnTo>
                <a:lnTo>
                  <a:pt x="371" y="707"/>
                </a:lnTo>
                <a:lnTo>
                  <a:pt x="373" y="707"/>
                </a:lnTo>
                <a:lnTo>
                  <a:pt x="373" y="707"/>
                </a:lnTo>
                <a:lnTo>
                  <a:pt x="375" y="707"/>
                </a:lnTo>
                <a:lnTo>
                  <a:pt x="375" y="707"/>
                </a:lnTo>
                <a:lnTo>
                  <a:pt x="377" y="707"/>
                </a:lnTo>
                <a:lnTo>
                  <a:pt x="377" y="707"/>
                </a:lnTo>
                <a:lnTo>
                  <a:pt x="375" y="709"/>
                </a:lnTo>
                <a:lnTo>
                  <a:pt x="375" y="709"/>
                </a:lnTo>
                <a:lnTo>
                  <a:pt x="375" y="709"/>
                </a:lnTo>
                <a:lnTo>
                  <a:pt x="377" y="709"/>
                </a:lnTo>
                <a:lnTo>
                  <a:pt x="379" y="709"/>
                </a:lnTo>
                <a:lnTo>
                  <a:pt x="379" y="709"/>
                </a:lnTo>
                <a:lnTo>
                  <a:pt x="379" y="711"/>
                </a:lnTo>
                <a:lnTo>
                  <a:pt x="375" y="713"/>
                </a:lnTo>
                <a:lnTo>
                  <a:pt x="375" y="713"/>
                </a:lnTo>
                <a:lnTo>
                  <a:pt x="375" y="715"/>
                </a:lnTo>
                <a:lnTo>
                  <a:pt x="377" y="715"/>
                </a:lnTo>
                <a:lnTo>
                  <a:pt x="377" y="715"/>
                </a:lnTo>
                <a:lnTo>
                  <a:pt x="379" y="713"/>
                </a:lnTo>
                <a:lnTo>
                  <a:pt x="381" y="711"/>
                </a:lnTo>
                <a:lnTo>
                  <a:pt x="381" y="711"/>
                </a:lnTo>
                <a:lnTo>
                  <a:pt x="381" y="709"/>
                </a:lnTo>
                <a:lnTo>
                  <a:pt x="381" y="709"/>
                </a:lnTo>
                <a:lnTo>
                  <a:pt x="381" y="709"/>
                </a:lnTo>
                <a:lnTo>
                  <a:pt x="383" y="709"/>
                </a:lnTo>
                <a:lnTo>
                  <a:pt x="383" y="707"/>
                </a:lnTo>
                <a:lnTo>
                  <a:pt x="383" y="707"/>
                </a:lnTo>
                <a:lnTo>
                  <a:pt x="386" y="707"/>
                </a:lnTo>
                <a:lnTo>
                  <a:pt x="388" y="705"/>
                </a:lnTo>
                <a:lnTo>
                  <a:pt x="390" y="705"/>
                </a:lnTo>
                <a:lnTo>
                  <a:pt x="392" y="705"/>
                </a:lnTo>
                <a:lnTo>
                  <a:pt x="394" y="702"/>
                </a:lnTo>
                <a:lnTo>
                  <a:pt x="394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0"/>
                </a:lnTo>
                <a:lnTo>
                  <a:pt x="394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698"/>
                </a:lnTo>
                <a:lnTo>
                  <a:pt x="394" y="700"/>
                </a:lnTo>
                <a:lnTo>
                  <a:pt x="396" y="700"/>
                </a:lnTo>
                <a:lnTo>
                  <a:pt x="400" y="700"/>
                </a:lnTo>
                <a:lnTo>
                  <a:pt x="400" y="700"/>
                </a:lnTo>
                <a:lnTo>
                  <a:pt x="400" y="700"/>
                </a:lnTo>
                <a:lnTo>
                  <a:pt x="402" y="698"/>
                </a:lnTo>
                <a:lnTo>
                  <a:pt x="402" y="698"/>
                </a:lnTo>
                <a:lnTo>
                  <a:pt x="402" y="696"/>
                </a:lnTo>
                <a:lnTo>
                  <a:pt x="400" y="696"/>
                </a:lnTo>
                <a:close/>
                <a:moveTo>
                  <a:pt x="404" y="684"/>
                </a:moveTo>
                <a:lnTo>
                  <a:pt x="404" y="684"/>
                </a:lnTo>
                <a:lnTo>
                  <a:pt x="404" y="682"/>
                </a:lnTo>
                <a:lnTo>
                  <a:pt x="402" y="682"/>
                </a:lnTo>
                <a:lnTo>
                  <a:pt x="400" y="679"/>
                </a:lnTo>
                <a:lnTo>
                  <a:pt x="400" y="682"/>
                </a:lnTo>
                <a:lnTo>
                  <a:pt x="400" y="682"/>
                </a:lnTo>
                <a:lnTo>
                  <a:pt x="400" y="682"/>
                </a:lnTo>
                <a:lnTo>
                  <a:pt x="398" y="682"/>
                </a:lnTo>
                <a:lnTo>
                  <a:pt x="398" y="679"/>
                </a:lnTo>
                <a:lnTo>
                  <a:pt x="396" y="679"/>
                </a:lnTo>
                <a:lnTo>
                  <a:pt x="396" y="679"/>
                </a:lnTo>
                <a:lnTo>
                  <a:pt x="394" y="679"/>
                </a:lnTo>
                <a:lnTo>
                  <a:pt x="394" y="682"/>
                </a:lnTo>
                <a:lnTo>
                  <a:pt x="394" y="682"/>
                </a:lnTo>
                <a:lnTo>
                  <a:pt x="394" y="684"/>
                </a:lnTo>
                <a:lnTo>
                  <a:pt x="394" y="684"/>
                </a:lnTo>
                <a:lnTo>
                  <a:pt x="392" y="684"/>
                </a:lnTo>
                <a:lnTo>
                  <a:pt x="392" y="684"/>
                </a:lnTo>
                <a:lnTo>
                  <a:pt x="390" y="684"/>
                </a:lnTo>
                <a:lnTo>
                  <a:pt x="386" y="688"/>
                </a:lnTo>
                <a:lnTo>
                  <a:pt x="388" y="688"/>
                </a:lnTo>
                <a:lnTo>
                  <a:pt x="392" y="690"/>
                </a:lnTo>
                <a:lnTo>
                  <a:pt x="392" y="690"/>
                </a:lnTo>
                <a:lnTo>
                  <a:pt x="394" y="688"/>
                </a:lnTo>
                <a:lnTo>
                  <a:pt x="394" y="688"/>
                </a:lnTo>
                <a:lnTo>
                  <a:pt x="394" y="688"/>
                </a:lnTo>
                <a:lnTo>
                  <a:pt x="396" y="688"/>
                </a:lnTo>
                <a:lnTo>
                  <a:pt x="396" y="688"/>
                </a:lnTo>
                <a:lnTo>
                  <a:pt x="396" y="686"/>
                </a:lnTo>
                <a:lnTo>
                  <a:pt x="398" y="686"/>
                </a:lnTo>
                <a:lnTo>
                  <a:pt x="398" y="686"/>
                </a:lnTo>
                <a:lnTo>
                  <a:pt x="398" y="688"/>
                </a:lnTo>
                <a:lnTo>
                  <a:pt x="398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2" y="684"/>
                </a:lnTo>
                <a:lnTo>
                  <a:pt x="402" y="684"/>
                </a:lnTo>
                <a:lnTo>
                  <a:pt x="402" y="684"/>
                </a:lnTo>
                <a:lnTo>
                  <a:pt x="402" y="686"/>
                </a:lnTo>
                <a:lnTo>
                  <a:pt x="402" y="686"/>
                </a:lnTo>
                <a:lnTo>
                  <a:pt x="404" y="686"/>
                </a:lnTo>
                <a:lnTo>
                  <a:pt x="404" y="686"/>
                </a:lnTo>
                <a:lnTo>
                  <a:pt x="407" y="684"/>
                </a:lnTo>
                <a:lnTo>
                  <a:pt x="407" y="684"/>
                </a:lnTo>
                <a:lnTo>
                  <a:pt x="407" y="682"/>
                </a:lnTo>
                <a:lnTo>
                  <a:pt x="404" y="684"/>
                </a:lnTo>
                <a:close/>
                <a:moveTo>
                  <a:pt x="398" y="679"/>
                </a:moveTo>
                <a:lnTo>
                  <a:pt x="398" y="679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5"/>
                </a:lnTo>
                <a:lnTo>
                  <a:pt x="398" y="675"/>
                </a:lnTo>
                <a:lnTo>
                  <a:pt x="396" y="677"/>
                </a:lnTo>
                <a:lnTo>
                  <a:pt x="396" y="677"/>
                </a:lnTo>
                <a:lnTo>
                  <a:pt x="398" y="679"/>
                </a:lnTo>
                <a:lnTo>
                  <a:pt x="398" y="679"/>
                </a:lnTo>
                <a:close/>
                <a:moveTo>
                  <a:pt x="109" y="1755"/>
                </a:move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close/>
                <a:moveTo>
                  <a:pt x="1144" y="195"/>
                </a:moveTo>
                <a:lnTo>
                  <a:pt x="1142" y="193"/>
                </a:lnTo>
                <a:lnTo>
                  <a:pt x="1142" y="193"/>
                </a:lnTo>
                <a:lnTo>
                  <a:pt x="1140" y="193"/>
                </a:lnTo>
                <a:lnTo>
                  <a:pt x="1136" y="191"/>
                </a:lnTo>
                <a:lnTo>
                  <a:pt x="1131" y="191"/>
                </a:lnTo>
                <a:lnTo>
                  <a:pt x="1125" y="191"/>
                </a:lnTo>
                <a:lnTo>
                  <a:pt x="1123" y="191"/>
                </a:lnTo>
                <a:lnTo>
                  <a:pt x="1123" y="191"/>
                </a:lnTo>
                <a:lnTo>
                  <a:pt x="1123" y="193"/>
                </a:lnTo>
                <a:lnTo>
                  <a:pt x="1123" y="195"/>
                </a:lnTo>
                <a:lnTo>
                  <a:pt x="1125" y="197"/>
                </a:lnTo>
                <a:lnTo>
                  <a:pt x="1129" y="197"/>
                </a:lnTo>
                <a:lnTo>
                  <a:pt x="1131" y="197"/>
                </a:lnTo>
                <a:lnTo>
                  <a:pt x="1134" y="197"/>
                </a:lnTo>
                <a:lnTo>
                  <a:pt x="1136" y="197"/>
                </a:lnTo>
                <a:lnTo>
                  <a:pt x="1138" y="197"/>
                </a:lnTo>
                <a:lnTo>
                  <a:pt x="1144" y="195"/>
                </a:lnTo>
                <a:lnTo>
                  <a:pt x="1144" y="195"/>
                </a:lnTo>
                <a:lnTo>
                  <a:pt x="1144" y="195"/>
                </a:lnTo>
                <a:close/>
                <a:moveTo>
                  <a:pt x="1092" y="449"/>
                </a:moveTo>
                <a:lnTo>
                  <a:pt x="1092" y="449"/>
                </a:lnTo>
                <a:lnTo>
                  <a:pt x="1087" y="449"/>
                </a:lnTo>
                <a:lnTo>
                  <a:pt x="1087" y="449"/>
                </a:lnTo>
                <a:lnTo>
                  <a:pt x="1085" y="449"/>
                </a:lnTo>
                <a:lnTo>
                  <a:pt x="1085" y="451"/>
                </a:lnTo>
                <a:lnTo>
                  <a:pt x="1087" y="451"/>
                </a:lnTo>
                <a:lnTo>
                  <a:pt x="1090" y="451"/>
                </a:lnTo>
                <a:lnTo>
                  <a:pt x="1092" y="453"/>
                </a:lnTo>
                <a:lnTo>
                  <a:pt x="1092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1"/>
                </a:lnTo>
                <a:lnTo>
                  <a:pt x="1094" y="451"/>
                </a:lnTo>
                <a:lnTo>
                  <a:pt x="1092" y="449"/>
                </a:lnTo>
                <a:close/>
                <a:moveTo>
                  <a:pt x="1029" y="463"/>
                </a:moveTo>
                <a:lnTo>
                  <a:pt x="1027" y="463"/>
                </a:lnTo>
                <a:lnTo>
                  <a:pt x="1027" y="463"/>
                </a:lnTo>
                <a:lnTo>
                  <a:pt x="1027" y="463"/>
                </a:lnTo>
                <a:lnTo>
                  <a:pt x="1027" y="466"/>
                </a:lnTo>
                <a:lnTo>
                  <a:pt x="1029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29" y="463"/>
                </a:lnTo>
                <a:lnTo>
                  <a:pt x="1029" y="463"/>
                </a:lnTo>
                <a:close/>
                <a:moveTo>
                  <a:pt x="1023" y="461"/>
                </a:moveTo>
                <a:lnTo>
                  <a:pt x="1020" y="461"/>
                </a:lnTo>
                <a:lnTo>
                  <a:pt x="1023" y="463"/>
                </a:lnTo>
                <a:lnTo>
                  <a:pt x="1025" y="463"/>
                </a:lnTo>
                <a:lnTo>
                  <a:pt x="1025" y="463"/>
                </a:lnTo>
                <a:lnTo>
                  <a:pt x="1025" y="461"/>
                </a:lnTo>
                <a:lnTo>
                  <a:pt x="1023" y="461"/>
                </a:lnTo>
                <a:close/>
                <a:moveTo>
                  <a:pt x="1102" y="229"/>
                </a:moveTo>
                <a:lnTo>
                  <a:pt x="1102" y="229"/>
                </a:lnTo>
                <a:lnTo>
                  <a:pt x="1100" y="229"/>
                </a:lnTo>
                <a:lnTo>
                  <a:pt x="1098" y="229"/>
                </a:lnTo>
                <a:lnTo>
                  <a:pt x="1094" y="229"/>
                </a:lnTo>
                <a:lnTo>
                  <a:pt x="1092" y="231"/>
                </a:lnTo>
                <a:lnTo>
                  <a:pt x="1092" y="231"/>
                </a:lnTo>
                <a:lnTo>
                  <a:pt x="1092" y="233"/>
                </a:lnTo>
                <a:lnTo>
                  <a:pt x="1094" y="235"/>
                </a:lnTo>
                <a:lnTo>
                  <a:pt x="1096" y="237"/>
                </a:lnTo>
                <a:lnTo>
                  <a:pt x="1096" y="239"/>
                </a:lnTo>
                <a:lnTo>
                  <a:pt x="1098" y="239"/>
                </a:lnTo>
                <a:lnTo>
                  <a:pt x="1108" y="239"/>
                </a:lnTo>
                <a:lnTo>
                  <a:pt x="1111" y="237"/>
                </a:lnTo>
                <a:lnTo>
                  <a:pt x="1113" y="237"/>
                </a:lnTo>
                <a:lnTo>
                  <a:pt x="1115" y="237"/>
                </a:lnTo>
                <a:lnTo>
                  <a:pt x="1115" y="235"/>
                </a:lnTo>
                <a:lnTo>
                  <a:pt x="1115" y="235"/>
                </a:lnTo>
                <a:lnTo>
                  <a:pt x="1113" y="235"/>
                </a:lnTo>
                <a:lnTo>
                  <a:pt x="1106" y="233"/>
                </a:lnTo>
                <a:lnTo>
                  <a:pt x="1106" y="231"/>
                </a:lnTo>
                <a:lnTo>
                  <a:pt x="1104" y="231"/>
                </a:lnTo>
                <a:lnTo>
                  <a:pt x="1104" y="231"/>
                </a:lnTo>
                <a:lnTo>
                  <a:pt x="1102" y="231"/>
                </a:lnTo>
                <a:lnTo>
                  <a:pt x="1100" y="231"/>
                </a:lnTo>
                <a:lnTo>
                  <a:pt x="1102" y="231"/>
                </a:lnTo>
                <a:lnTo>
                  <a:pt x="1102" y="229"/>
                </a:lnTo>
                <a:close/>
                <a:moveTo>
                  <a:pt x="1131" y="443"/>
                </a:moveTo>
                <a:lnTo>
                  <a:pt x="1129" y="443"/>
                </a:lnTo>
                <a:lnTo>
                  <a:pt x="1129" y="445"/>
                </a:lnTo>
                <a:lnTo>
                  <a:pt x="1127" y="445"/>
                </a:lnTo>
                <a:lnTo>
                  <a:pt x="1125" y="445"/>
                </a:lnTo>
                <a:lnTo>
                  <a:pt x="1125" y="447"/>
                </a:lnTo>
                <a:lnTo>
                  <a:pt x="1125" y="447"/>
                </a:lnTo>
                <a:lnTo>
                  <a:pt x="1131" y="449"/>
                </a:lnTo>
                <a:lnTo>
                  <a:pt x="1131" y="449"/>
                </a:lnTo>
                <a:lnTo>
                  <a:pt x="1131" y="449"/>
                </a:lnTo>
                <a:lnTo>
                  <a:pt x="1134" y="447"/>
                </a:lnTo>
                <a:lnTo>
                  <a:pt x="1134" y="447"/>
                </a:lnTo>
                <a:lnTo>
                  <a:pt x="1134" y="445"/>
                </a:lnTo>
                <a:lnTo>
                  <a:pt x="1134" y="445"/>
                </a:lnTo>
                <a:lnTo>
                  <a:pt x="1134" y="445"/>
                </a:lnTo>
                <a:lnTo>
                  <a:pt x="1131" y="443"/>
                </a:lnTo>
                <a:close/>
                <a:moveTo>
                  <a:pt x="2384" y="1216"/>
                </a:moveTo>
                <a:lnTo>
                  <a:pt x="2384" y="1216"/>
                </a:lnTo>
                <a:lnTo>
                  <a:pt x="2384" y="1216"/>
                </a:lnTo>
                <a:lnTo>
                  <a:pt x="2380" y="1216"/>
                </a:lnTo>
                <a:lnTo>
                  <a:pt x="2380" y="1218"/>
                </a:lnTo>
                <a:lnTo>
                  <a:pt x="2378" y="1218"/>
                </a:lnTo>
                <a:lnTo>
                  <a:pt x="2378" y="1220"/>
                </a:lnTo>
                <a:lnTo>
                  <a:pt x="2380" y="1222"/>
                </a:lnTo>
                <a:lnTo>
                  <a:pt x="2380" y="1222"/>
                </a:lnTo>
                <a:lnTo>
                  <a:pt x="2382" y="1222"/>
                </a:lnTo>
                <a:lnTo>
                  <a:pt x="2384" y="1222"/>
                </a:lnTo>
                <a:lnTo>
                  <a:pt x="2384" y="1220"/>
                </a:lnTo>
                <a:lnTo>
                  <a:pt x="2384" y="1218"/>
                </a:lnTo>
                <a:lnTo>
                  <a:pt x="2384" y="1218"/>
                </a:lnTo>
                <a:lnTo>
                  <a:pt x="2384" y="1216"/>
                </a:lnTo>
                <a:lnTo>
                  <a:pt x="2384" y="1216"/>
                </a:lnTo>
                <a:close/>
                <a:moveTo>
                  <a:pt x="1155" y="398"/>
                </a:moveTo>
                <a:lnTo>
                  <a:pt x="1152" y="396"/>
                </a:lnTo>
                <a:lnTo>
                  <a:pt x="1150" y="396"/>
                </a:lnTo>
                <a:lnTo>
                  <a:pt x="1150" y="396"/>
                </a:lnTo>
                <a:lnTo>
                  <a:pt x="1148" y="396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5" y="401"/>
                </a:lnTo>
                <a:lnTo>
                  <a:pt x="1155" y="401"/>
                </a:lnTo>
                <a:lnTo>
                  <a:pt x="1155" y="401"/>
                </a:lnTo>
                <a:lnTo>
                  <a:pt x="1155" y="398"/>
                </a:lnTo>
                <a:lnTo>
                  <a:pt x="1155" y="398"/>
                </a:lnTo>
                <a:lnTo>
                  <a:pt x="1155" y="398"/>
                </a:lnTo>
                <a:close/>
                <a:moveTo>
                  <a:pt x="1146" y="419"/>
                </a:moveTo>
                <a:lnTo>
                  <a:pt x="1146" y="417"/>
                </a:lnTo>
                <a:lnTo>
                  <a:pt x="1146" y="415"/>
                </a:lnTo>
                <a:lnTo>
                  <a:pt x="1144" y="411"/>
                </a:lnTo>
                <a:lnTo>
                  <a:pt x="1144" y="409"/>
                </a:lnTo>
                <a:lnTo>
                  <a:pt x="1144" y="409"/>
                </a:lnTo>
                <a:lnTo>
                  <a:pt x="1142" y="409"/>
                </a:lnTo>
                <a:lnTo>
                  <a:pt x="1142" y="409"/>
                </a:lnTo>
                <a:lnTo>
                  <a:pt x="1136" y="409"/>
                </a:lnTo>
                <a:lnTo>
                  <a:pt x="1136" y="409"/>
                </a:lnTo>
                <a:lnTo>
                  <a:pt x="1136" y="407"/>
                </a:lnTo>
                <a:lnTo>
                  <a:pt x="1136" y="407"/>
                </a:lnTo>
                <a:lnTo>
                  <a:pt x="1136" y="405"/>
                </a:lnTo>
                <a:lnTo>
                  <a:pt x="1134" y="405"/>
                </a:lnTo>
                <a:lnTo>
                  <a:pt x="1131" y="405"/>
                </a:lnTo>
                <a:lnTo>
                  <a:pt x="1129" y="405"/>
                </a:lnTo>
                <a:lnTo>
                  <a:pt x="1125" y="403"/>
                </a:lnTo>
                <a:lnTo>
                  <a:pt x="1121" y="401"/>
                </a:lnTo>
                <a:lnTo>
                  <a:pt x="1119" y="398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8"/>
                </a:lnTo>
                <a:lnTo>
                  <a:pt x="1115" y="398"/>
                </a:lnTo>
                <a:lnTo>
                  <a:pt x="1115" y="401"/>
                </a:lnTo>
                <a:lnTo>
                  <a:pt x="1115" y="401"/>
                </a:lnTo>
                <a:lnTo>
                  <a:pt x="1115" y="401"/>
                </a:lnTo>
                <a:lnTo>
                  <a:pt x="1113" y="398"/>
                </a:lnTo>
                <a:lnTo>
                  <a:pt x="1111" y="398"/>
                </a:lnTo>
                <a:lnTo>
                  <a:pt x="1106" y="396"/>
                </a:lnTo>
                <a:lnTo>
                  <a:pt x="1102" y="394"/>
                </a:lnTo>
                <a:lnTo>
                  <a:pt x="1102" y="392"/>
                </a:lnTo>
                <a:lnTo>
                  <a:pt x="1098" y="388"/>
                </a:lnTo>
                <a:lnTo>
                  <a:pt x="1094" y="386"/>
                </a:lnTo>
                <a:lnTo>
                  <a:pt x="1094" y="384"/>
                </a:lnTo>
                <a:lnTo>
                  <a:pt x="1094" y="384"/>
                </a:lnTo>
                <a:lnTo>
                  <a:pt x="1094" y="380"/>
                </a:lnTo>
                <a:lnTo>
                  <a:pt x="1094" y="380"/>
                </a:lnTo>
                <a:lnTo>
                  <a:pt x="1096" y="378"/>
                </a:lnTo>
                <a:lnTo>
                  <a:pt x="1096" y="378"/>
                </a:lnTo>
                <a:lnTo>
                  <a:pt x="1096" y="375"/>
                </a:lnTo>
                <a:lnTo>
                  <a:pt x="1096" y="375"/>
                </a:lnTo>
                <a:lnTo>
                  <a:pt x="1096" y="373"/>
                </a:lnTo>
                <a:lnTo>
                  <a:pt x="1096" y="371"/>
                </a:lnTo>
                <a:lnTo>
                  <a:pt x="1094" y="369"/>
                </a:lnTo>
                <a:lnTo>
                  <a:pt x="1090" y="365"/>
                </a:lnTo>
                <a:lnTo>
                  <a:pt x="1090" y="363"/>
                </a:lnTo>
                <a:lnTo>
                  <a:pt x="1087" y="361"/>
                </a:lnTo>
                <a:lnTo>
                  <a:pt x="1083" y="350"/>
                </a:lnTo>
                <a:lnTo>
                  <a:pt x="1083" y="348"/>
                </a:lnTo>
                <a:lnTo>
                  <a:pt x="1083" y="346"/>
                </a:lnTo>
                <a:lnTo>
                  <a:pt x="1081" y="344"/>
                </a:lnTo>
                <a:lnTo>
                  <a:pt x="1081" y="342"/>
                </a:lnTo>
                <a:lnTo>
                  <a:pt x="1081" y="342"/>
                </a:lnTo>
                <a:lnTo>
                  <a:pt x="1081" y="340"/>
                </a:lnTo>
                <a:lnTo>
                  <a:pt x="1081" y="340"/>
                </a:lnTo>
                <a:lnTo>
                  <a:pt x="1081" y="340"/>
                </a:lnTo>
                <a:lnTo>
                  <a:pt x="1079" y="338"/>
                </a:lnTo>
                <a:lnTo>
                  <a:pt x="1077" y="336"/>
                </a:lnTo>
                <a:lnTo>
                  <a:pt x="1075" y="333"/>
                </a:lnTo>
                <a:lnTo>
                  <a:pt x="1071" y="331"/>
                </a:lnTo>
                <a:lnTo>
                  <a:pt x="1064" y="327"/>
                </a:lnTo>
                <a:lnTo>
                  <a:pt x="1060" y="325"/>
                </a:lnTo>
                <a:lnTo>
                  <a:pt x="1058" y="325"/>
                </a:lnTo>
                <a:lnTo>
                  <a:pt x="1058" y="327"/>
                </a:lnTo>
                <a:lnTo>
                  <a:pt x="1056" y="327"/>
                </a:lnTo>
                <a:lnTo>
                  <a:pt x="1056" y="327"/>
                </a:lnTo>
                <a:lnTo>
                  <a:pt x="1050" y="325"/>
                </a:lnTo>
                <a:lnTo>
                  <a:pt x="1048" y="325"/>
                </a:lnTo>
                <a:lnTo>
                  <a:pt x="1043" y="323"/>
                </a:lnTo>
                <a:lnTo>
                  <a:pt x="1041" y="325"/>
                </a:lnTo>
                <a:lnTo>
                  <a:pt x="1041" y="325"/>
                </a:lnTo>
                <a:lnTo>
                  <a:pt x="1043" y="327"/>
                </a:lnTo>
                <a:lnTo>
                  <a:pt x="1043" y="327"/>
                </a:lnTo>
                <a:lnTo>
                  <a:pt x="1043" y="327"/>
                </a:lnTo>
                <a:lnTo>
                  <a:pt x="1041" y="327"/>
                </a:lnTo>
                <a:lnTo>
                  <a:pt x="1039" y="329"/>
                </a:lnTo>
                <a:lnTo>
                  <a:pt x="1039" y="329"/>
                </a:lnTo>
                <a:lnTo>
                  <a:pt x="1039" y="331"/>
                </a:lnTo>
                <a:lnTo>
                  <a:pt x="1043" y="342"/>
                </a:lnTo>
                <a:lnTo>
                  <a:pt x="1043" y="344"/>
                </a:lnTo>
                <a:lnTo>
                  <a:pt x="1043" y="346"/>
                </a:lnTo>
                <a:lnTo>
                  <a:pt x="1043" y="346"/>
                </a:lnTo>
                <a:lnTo>
                  <a:pt x="1043" y="348"/>
                </a:lnTo>
                <a:lnTo>
                  <a:pt x="1046" y="348"/>
                </a:lnTo>
                <a:lnTo>
                  <a:pt x="1046" y="348"/>
                </a:lnTo>
                <a:lnTo>
                  <a:pt x="1046" y="350"/>
                </a:lnTo>
                <a:lnTo>
                  <a:pt x="1046" y="352"/>
                </a:lnTo>
                <a:lnTo>
                  <a:pt x="1048" y="357"/>
                </a:lnTo>
                <a:lnTo>
                  <a:pt x="1050" y="361"/>
                </a:lnTo>
                <a:lnTo>
                  <a:pt x="1054" y="363"/>
                </a:lnTo>
                <a:lnTo>
                  <a:pt x="1052" y="363"/>
                </a:lnTo>
                <a:lnTo>
                  <a:pt x="1052" y="363"/>
                </a:lnTo>
                <a:lnTo>
                  <a:pt x="1052" y="365"/>
                </a:lnTo>
                <a:lnTo>
                  <a:pt x="1052" y="365"/>
                </a:lnTo>
                <a:lnTo>
                  <a:pt x="1052" y="365"/>
                </a:lnTo>
                <a:lnTo>
                  <a:pt x="1048" y="367"/>
                </a:lnTo>
                <a:lnTo>
                  <a:pt x="1046" y="369"/>
                </a:lnTo>
                <a:lnTo>
                  <a:pt x="1046" y="371"/>
                </a:lnTo>
                <a:lnTo>
                  <a:pt x="1046" y="371"/>
                </a:lnTo>
                <a:lnTo>
                  <a:pt x="1043" y="369"/>
                </a:lnTo>
                <a:lnTo>
                  <a:pt x="1043" y="369"/>
                </a:lnTo>
                <a:lnTo>
                  <a:pt x="1041" y="369"/>
                </a:lnTo>
                <a:lnTo>
                  <a:pt x="1041" y="367"/>
                </a:lnTo>
                <a:lnTo>
                  <a:pt x="1039" y="367"/>
                </a:lnTo>
                <a:lnTo>
                  <a:pt x="1039" y="363"/>
                </a:lnTo>
                <a:lnTo>
                  <a:pt x="1037" y="357"/>
                </a:lnTo>
                <a:lnTo>
                  <a:pt x="1035" y="352"/>
                </a:lnTo>
                <a:lnTo>
                  <a:pt x="1033" y="350"/>
                </a:lnTo>
                <a:lnTo>
                  <a:pt x="1033" y="346"/>
                </a:lnTo>
                <a:lnTo>
                  <a:pt x="1033" y="346"/>
                </a:lnTo>
                <a:lnTo>
                  <a:pt x="1031" y="346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2"/>
                </a:lnTo>
                <a:lnTo>
                  <a:pt x="1029" y="342"/>
                </a:lnTo>
                <a:lnTo>
                  <a:pt x="1029" y="342"/>
                </a:lnTo>
                <a:lnTo>
                  <a:pt x="1027" y="340"/>
                </a:lnTo>
                <a:lnTo>
                  <a:pt x="1023" y="340"/>
                </a:lnTo>
                <a:lnTo>
                  <a:pt x="1023" y="338"/>
                </a:lnTo>
                <a:lnTo>
                  <a:pt x="1020" y="338"/>
                </a:lnTo>
                <a:lnTo>
                  <a:pt x="1014" y="333"/>
                </a:lnTo>
                <a:lnTo>
                  <a:pt x="1012" y="333"/>
                </a:lnTo>
                <a:lnTo>
                  <a:pt x="1006" y="333"/>
                </a:lnTo>
                <a:lnTo>
                  <a:pt x="1004" y="333"/>
                </a:lnTo>
                <a:lnTo>
                  <a:pt x="1004" y="336"/>
                </a:lnTo>
                <a:lnTo>
                  <a:pt x="1006" y="338"/>
                </a:lnTo>
                <a:lnTo>
                  <a:pt x="1010" y="340"/>
                </a:lnTo>
                <a:lnTo>
                  <a:pt x="1012" y="340"/>
                </a:lnTo>
                <a:lnTo>
                  <a:pt x="1012" y="342"/>
                </a:lnTo>
                <a:lnTo>
                  <a:pt x="1012" y="342"/>
                </a:lnTo>
                <a:lnTo>
                  <a:pt x="1008" y="344"/>
                </a:lnTo>
                <a:lnTo>
                  <a:pt x="1006" y="344"/>
                </a:lnTo>
                <a:lnTo>
                  <a:pt x="1004" y="346"/>
                </a:lnTo>
                <a:lnTo>
                  <a:pt x="999" y="348"/>
                </a:lnTo>
                <a:lnTo>
                  <a:pt x="997" y="350"/>
                </a:lnTo>
                <a:lnTo>
                  <a:pt x="997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3" y="350"/>
                </a:lnTo>
                <a:lnTo>
                  <a:pt x="991" y="350"/>
                </a:lnTo>
                <a:lnTo>
                  <a:pt x="989" y="352"/>
                </a:lnTo>
                <a:lnTo>
                  <a:pt x="989" y="352"/>
                </a:lnTo>
                <a:lnTo>
                  <a:pt x="987" y="350"/>
                </a:lnTo>
                <a:lnTo>
                  <a:pt x="987" y="350"/>
                </a:lnTo>
                <a:lnTo>
                  <a:pt x="991" y="348"/>
                </a:lnTo>
                <a:lnTo>
                  <a:pt x="995" y="344"/>
                </a:lnTo>
                <a:lnTo>
                  <a:pt x="995" y="342"/>
                </a:lnTo>
                <a:lnTo>
                  <a:pt x="995" y="342"/>
                </a:lnTo>
                <a:lnTo>
                  <a:pt x="993" y="340"/>
                </a:lnTo>
                <a:lnTo>
                  <a:pt x="985" y="336"/>
                </a:lnTo>
                <a:lnTo>
                  <a:pt x="979" y="336"/>
                </a:lnTo>
                <a:lnTo>
                  <a:pt x="974" y="333"/>
                </a:lnTo>
                <a:lnTo>
                  <a:pt x="970" y="333"/>
                </a:lnTo>
                <a:lnTo>
                  <a:pt x="968" y="333"/>
                </a:lnTo>
                <a:lnTo>
                  <a:pt x="966" y="336"/>
                </a:lnTo>
                <a:lnTo>
                  <a:pt x="964" y="338"/>
                </a:lnTo>
                <a:lnTo>
                  <a:pt x="964" y="338"/>
                </a:lnTo>
                <a:lnTo>
                  <a:pt x="964" y="340"/>
                </a:lnTo>
                <a:lnTo>
                  <a:pt x="964" y="342"/>
                </a:lnTo>
                <a:lnTo>
                  <a:pt x="964" y="342"/>
                </a:lnTo>
                <a:lnTo>
                  <a:pt x="962" y="342"/>
                </a:lnTo>
                <a:lnTo>
                  <a:pt x="962" y="344"/>
                </a:lnTo>
                <a:lnTo>
                  <a:pt x="960" y="342"/>
                </a:lnTo>
                <a:lnTo>
                  <a:pt x="958" y="342"/>
                </a:lnTo>
                <a:lnTo>
                  <a:pt x="953" y="344"/>
                </a:lnTo>
                <a:lnTo>
                  <a:pt x="951" y="344"/>
                </a:lnTo>
                <a:lnTo>
                  <a:pt x="949" y="344"/>
                </a:lnTo>
                <a:lnTo>
                  <a:pt x="949" y="344"/>
                </a:lnTo>
                <a:lnTo>
                  <a:pt x="949" y="344"/>
                </a:lnTo>
                <a:lnTo>
                  <a:pt x="951" y="340"/>
                </a:lnTo>
                <a:lnTo>
                  <a:pt x="953" y="338"/>
                </a:lnTo>
                <a:lnTo>
                  <a:pt x="955" y="338"/>
                </a:lnTo>
                <a:lnTo>
                  <a:pt x="955" y="336"/>
                </a:lnTo>
                <a:lnTo>
                  <a:pt x="955" y="333"/>
                </a:lnTo>
                <a:lnTo>
                  <a:pt x="955" y="333"/>
                </a:lnTo>
                <a:lnTo>
                  <a:pt x="955" y="331"/>
                </a:lnTo>
                <a:lnTo>
                  <a:pt x="955" y="329"/>
                </a:lnTo>
                <a:lnTo>
                  <a:pt x="953" y="327"/>
                </a:lnTo>
                <a:lnTo>
                  <a:pt x="953" y="325"/>
                </a:lnTo>
                <a:lnTo>
                  <a:pt x="953" y="325"/>
                </a:lnTo>
                <a:lnTo>
                  <a:pt x="951" y="325"/>
                </a:lnTo>
                <a:lnTo>
                  <a:pt x="947" y="323"/>
                </a:lnTo>
                <a:lnTo>
                  <a:pt x="935" y="327"/>
                </a:lnTo>
                <a:lnTo>
                  <a:pt x="920" y="331"/>
                </a:lnTo>
                <a:lnTo>
                  <a:pt x="914" y="333"/>
                </a:lnTo>
                <a:lnTo>
                  <a:pt x="909" y="336"/>
                </a:lnTo>
                <a:lnTo>
                  <a:pt x="905" y="338"/>
                </a:lnTo>
                <a:lnTo>
                  <a:pt x="897" y="344"/>
                </a:lnTo>
                <a:lnTo>
                  <a:pt x="893" y="346"/>
                </a:lnTo>
                <a:lnTo>
                  <a:pt x="893" y="348"/>
                </a:lnTo>
                <a:lnTo>
                  <a:pt x="891" y="348"/>
                </a:lnTo>
                <a:lnTo>
                  <a:pt x="893" y="350"/>
                </a:lnTo>
                <a:lnTo>
                  <a:pt x="893" y="350"/>
                </a:lnTo>
                <a:lnTo>
                  <a:pt x="895" y="352"/>
                </a:lnTo>
                <a:lnTo>
                  <a:pt x="895" y="352"/>
                </a:lnTo>
                <a:lnTo>
                  <a:pt x="895" y="352"/>
                </a:lnTo>
                <a:lnTo>
                  <a:pt x="893" y="354"/>
                </a:lnTo>
                <a:lnTo>
                  <a:pt x="891" y="357"/>
                </a:lnTo>
                <a:lnTo>
                  <a:pt x="884" y="361"/>
                </a:lnTo>
                <a:lnTo>
                  <a:pt x="884" y="361"/>
                </a:lnTo>
                <a:lnTo>
                  <a:pt x="884" y="363"/>
                </a:lnTo>
                <a:lnTo>
                  <a:pt x="884" y="365"/>
                </a:lnTo>
                <a:lnTo>
                  <a:pt x="884" y="367"/>
                </a:lnTo>
                <a:lnTo>
                  <a:pt x="884" y="367"/>
                </a:lnTo>
                <a:lnTo>
                  <a:pt x="886" y="369"/>
                </a:lnTo>
                <a:lnTo>
                  <a:pt x="891" y="369"/>
                </a:lnTo>
                <a:lnTo>
                  <a:pt x="893" y="369"/>
                </a:lnTo>
                <a:lnTo>
                  <a:pt x="899" y="369"/>
                </a:lnTo>
                <a:lnTo>
                  <a:pt x="901" y="369"/>
                </a:lnTo>
                <a:lnTo>
                  <a:pt x="901" y="371"/>
                </a:lnTo>
                <a:lnTo>
                  <a:pt x="897" y="373"/>
                </a:lnTo>
                <a:lnTo>
                  <a:pt x="895" y="375"/>
                </a:lnTo>
                <a:lnTo>
                  <a:pt x="895" y="375"/>
                </a:lnTo>
                <a:lnTo>
                  <a:pt x="895" y="375"/>
                </a:lnTo>
                <a:lnTo>
                  <a:pt x="899" y="378"/>
                </a:lnTo>
                <a:lnTo>
                  <a:pt x="903" y="378"/>
                </a:lnTo>
                <a:lnTo>
                  <a:pt x="907" y="375"/>
                </a:lnTo>
                <a:lnTo>
                  <a:pt x="916" y="375"/>
                </a:lnTo>
                <a:lnTo>
                  <a:pt x="932" y="373"/>
                </a:lnTo>
                <a:lnTo>
                  <a:pt x="937" y="373"/>
                </a:lnTo>
                <a:lnTo>
                  <a:pt x="937" y="373"/>
                </a:lnTo>
                <a:lnTo>
                  <a:pt x="937" y="375"/>
                </a:lnTo>
                <a:lnTo>
                  <a:pt x="935" y="375"/>
                </a:lnTo>
                <a:lnTo>
                  <a:pt x="930" y="373"/>
                </a:lnTo>
                <a:lnTo>
                  <a:pt x="928" y="375"/>
                </a:lnTo>
                <a:lnTo>
                  <a:pt x="926" y="375"/>
                </a:lnTo>
                <a:lnTo>
                  <a:pt x="926" y="375"/>
                </a:lnTo>
                <a:lnTo>
                  <a:pt x="928" y="375"/>
                </a:lnTo>
                <a:lnTo>
                  <a:pt x="928" y="378"/>
                </a:lnTo>
                <a:lnTo>
                  <a:pt x="926" y="378"/>
                </a:lnTo>
                <a:lnTo>
                  <a:pt x="924" y="378"/>
                </a:lnTo>
                <a:lnTo>
                  <a:pt x="922" y="378"/>
                </a:lnTo>
                <a:lnTo>
                  <a:pt x="916" y="380"/>
                </a:lnTo>
                <a:lnTo>
                  <a:pt x="907" y="382"/>
                </a:lnTo>
                <a:lnTo>
                  <a:pt x="901" y="382"/>
                </a:lnTo>
                <a:lnTo>
                  <a:pt x="899" y="384"/>
                </a:lnTo>
                <a:lnTo>
                  <a:pt x="895" y="386"/>
                </a:lnTo>
                <a:lnTo>
                  <a:pt x="893" y="386"/>
                </a:lnTo>
                <a:lnTo>
                  <a:pt x="893" y="388"/>
                </a:lnTo>
                <a:lnTo>
                  <a:pt x="895" y="390"/>
                </a:lnTo>
                <a:lnTo>
                  <a:pt x="905" y="396"/>
                </a:lnTo>
                <a:lnTo>
                  <a:pt x="914" y="396"/>
                </a:lnTo>
                <a:lnTo>
                  <a:pt x="922" y="396"/>
                </a:lnTo>
                <a:lnTo>
                  <a:pt x="924" y="396"/>
                </a:lnTo>
                <a:lnTo>
                  <a:pt x="926" y="398"/>
                </a:lnTo>
                <a:lnTo>
                  <a:pt x="928" y="398"/>
                </a:lnTo>
                <a:lnTo>
                  <a:pt x="937" y="396"/>
                </a:lnTo>
                <a:lnTo>
                  <a:pt x="945" y="396"/>
                </a:lnTo>
                <a:lnTo>
                  <a:pt x="947" y="396"/>
                </a:lnTo>
                <a:lnTo>
                  <a:pt x="951" y="396"/>
                </a:lnTo>
                <a:lnTo>
                  <a:pt x="953" y="396"/>
                </a:lnTo>
                <a:lnTo>
                  <a:pt x="958" y="394"/>
                </a:lnTo>
                <a:lnTo>
                  <a:pt x="960" y="394"/>
                </a:lnTo>
                <a:lnTo>
                  <a:pt x="966" y="396"/>
                </a:lnTo>
                <a:lnTo>
                  <a:pt x="968" y="396"/>
                </a:lnTo>
                <a:lnTo>
                  <a:pt x="983" y="401"/>
                </a:lnTo>
                <a:lnTo>
                  <a:pt x="989" y="405"/>
                </a:lnTo>
                <a:lnTo>
                  <a:pt x="991" y="405"/>
                </a:lnTo>
                <a:lnTo>
                  <a:pt x="989" y="405"/>
                </a:lnTo>
                <a:lnTo>
                  <a:pt x="989" y="407"/>
                </a:lnTo>
                <a:lnTo>
                  <a:pt x="983" y="405"/>
                </a:lnTo>
                <a:lnTo>
                  <a:pt x="981" y="407"/>
                </a:lnTo>
                <a:lnTo>
                  <a:pt x="979" y="407"/>
                </a:lnTo>
                <a:lnTo>
                  <a:pt x="976" y="407"/>
                </a:lnTo>
                <a:lnTo>
                  <a:pt x="968" y="407"/>
                </a:lnTo>
                <a:lnTo>
                  <a:pt x="962" y="407"/>
                </a:lnTo>
                <a:lnTo>
                  <a:pt x="958" y="405"/>
                </a:lnTo>
                <a:lnTo>
                  <a:pt x="953" y="405"/>
                </a:lnTo>
                <a:lnTo>
                  <a:pt x="947" y="405"/>
                </a:lnTo>
                <a:lnTo>
                  <a:pt x="935" y="407"/>
                </a:lnTo>
                <a:lnTo>
                  <a:pt x="920" y="409"/>
                </a:lnTo>
                <a:lnTo>
                  <a:pt x="911" y="411"/>
                </a:lnTo>
                <a:lnTo>
                  <a:pt x="909" y="411"/>
                </a:lnTo>
                <a:lnTo>
                  <a:pt x="909" y="411"/>
                </a:lnTo>
                <a:lnTo>
                  <a:pt x="909" y="413"/>
                </a:lnTo>
                <a:lnTo>
                  <a:pt x="911" y="415"/>
                </a:lnTo>
                <a:lnTo>
                  <a:pt x="911" y="417"/>
                </a:lnTo>
                <a:lnTo>
                  <a:pt x="911" y="417"/>
                </a:lnTo>
                <a:lnTo>
                  <a:pt x="914" y="419"/>
                </a:lnTo>
                <a:lnTo>
                  <a:pt x="918" y="424"/>
                </a:lnTo>
                <a:lnTo>
                  <a:pt x="918" y="426"/>
                </a:lnTo>
                <a:lnTo>
                  <a:pt x="920" y="426"/>
                </a:lnTo>
                <a:lnTo>
                  <a:pt x="920" y="428"/>
                </a:lnTo>
                <a:lnTo>
                  <a:pt x="920" y="428"/>
                </a:lnTo>
                <a:lnTo>
                  <a:pt x="926" y="430"/>
                </a:lnTo>
                <a:lnTo>
                  <a:pt x="928" y="430"/>
                </a:lnTo>
                <a:lnTo>
                  <a:pt x="932" y="432"/>
                </a:lnTo>
                <a:lnTo>
                  <a:pt x="939" y="432"/>
                </a:lnTo>
                <a:lnTo>
                  <a:pt x="947" y="432"/>
                </a:lnTo>
                <a:lnTo>
                  <a:pt x="951" y="432"/>
                </a:lnTo>
                <a:lnTo>
                  <a:pt x="955" y="432"/>
                </a:lnTo>
                <a:lnTo>
                  <a:pt x="960" y="434"/>
                </a:lnTo>
                <a:lnTo>
                  <a:pt x="962" y="434"/>
                </a:lnTo>
                <a:lnTo>
                  <a:pt x="962" y="438"/>
                </a:lnTo>
                <a:lnTo>
                  <a:pt x="962" y="438"/>
                </a:lnTo>
                <a:lnTo>
                  <a:pt x="962" y="443"/>
                </a:lnTo>
                <a:lnTo>
                  <a:pt x="962" y="445"/>
                </a:lnTo>
                <a:lnTo>
                  <a:pt x="966" y="449"/>
                </a:lnTo>
                <a:lnTo>
                  <a:pt x="968" y="451"/>
                </a:lnTo>
                <a:lnTo>
                  <a:pt x="968" y="451"/>
                </a:lnTo>
                <a:lnTo>
                  <a:pt x="970" y="451"/>
                </a:lnTo>
                <a:lnTo>
                  <a:pt x="972" y="451"/>
                </a:lnTo>
                <a:lnTo>
                  <a:pt x="976" y="451"/>
                </a:lnTo>
                <a:lnTo>
                  <a:pt x="981" y="451"/>
                </a:lnTo>
                <a:lnTo>
                  <a:pt x="991" y="451"/>
                </a:lnTo>
                <a:lnTo>
                  <a:pt x="995" y="449"/>
                </a:lnTo>
                <a:lnTo>
                  <a:pt x="997" y="449"/>
                </a:lnTo>
                <a:lnTo>
                  <a:pt x="999" y="449"/>
                </a:lnTo>
                <a:lnTo>
                  <a:pt x="1002" y="449"/>
                </a:lnTo>
                <a:lnTo>
                  <a:pt x="1008" y="449"/>
                </a:lnTo>
                <a:lnTo>
                  <a:pt x="1014" y="447"/>
                </a:lnTo>
                <a:lnTo>
                  <a:pt x="1023" y="447"/>
                </a:lnTo>
                <a:lnTo>
                  <a:pt x="1029" y="445"/>
                </a:lnTo>
                <a:lnTo>
                  <a:pt x="1033" y="443"/>
                </a:lnTo>
                <a:lnTo>
                  <a:pt x="1035" y="440"/>
                </a:lnTo>
                <a:lnTo>
                  <a:pt x="1037" y="440"/>
                </a:lnTo>
                <a:lnTo>
                  <a:pt x="1046" y="440"/>
                </a:lnTo>
                <a:lnTo>
                  <a:pt x="1052" y="438"/>
                </a:lnTo>
                <a:lnTo>
                  <a:pt x="1052" y="438"/>
                </a:lnTo>
                <a:lnTo>
                  <a:pt x="1056" y="434"/>
                </a:lnTo>
                <a:lnTo>
                  <a:pt x="1056" y="434"/>
                </a:lnTo>
                <a:lnTo>
                  <a:pt x="1060" y="430"/>
                </a:lnTo>
                <a:lnTo>
                  <a:pt x="1060" y="428"/>
                </a:lnTo>
                <a:lnTo>
                  <a:pt x="1062" y="428"/>
                </a:lnTo>
                <a:lnTo>
                  <a:pt x="1064" y="428"/>
                </a:lnTo>
                <a:lnTo>
                  <a:pt x="1067" y="428"/>
                </a:lnTo>
                <a:lnTo>
                  <a:pt x="1067" y="428"/>
                </a:lnTo>
                <a:lnTo>
                  <a:pt x="1067" y="430"/>
                </a:lnTo>
                <a:lnTo>
                  <a:pt x="1067" y="432"/>
                </a:lnTo>
                <a:lnTo>
                  <a:pt x="1067" y="432"/>
                </a:lnTo>
                <a:lnTo>
                  <a:pt x="1067" y="432"/>
                </a:lnTo>
                <a:lnTo>
                  <a:pt x="1069" y="434"/>
                </a:lnTo>
                <a:lnTo>
                  <a:pt x="1071" y="434"/>
                </a:lnTo>
                <a:lnTo>
                  <a:pt x="1073" y="434"/>
                </a:lnTo>
                <a:lnTo>
                  <a:pt x="1075" y="434"/>
                </a:lnTo>
                <a:lnTo>
                  <a:pt x="1079" y="434"/>
                </a:lnTo>
                <a:lnTo>
                  <a:pt x="1083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8"/>
                </a:lnTo>
                <a:lnTo>
                  <a:pt x="1083" y="440"/>
                </a:lnTo>
                <a:lnTo>
                  <a:pt x="1085" y="440"/>
                </a:lnTo>
                <a:lnTo>
                  <a:pt x="1094" y="443"/>
                </a:lnTo>
                <a:lnTo>
                  <a:pt x="1094" y="440"/>
                </a:lnTo>
                <a:lnTo>
                  <a:pt x="1096" y="440"/>
                </a:lnTo>
                <a:lnTo>
                  <a:pt x="1100" y="443"/>
                </a:lnTo>
                <a:lnTo>
                  <a:pt x="1104" y="443"/>
                </a:lnTo>
                <a:lnTo>
                  <a:pt x="1108" y="443"/>
                </a:lnTo>
                <a:lnTo>
                  <a:pt x="1113" y="443"/>
                </a:lnTo>
                <a:lnTo>
                  <a:pt x="1117" y="443"/>
                </a:lnTo>
                <a:lnTo>
                  <a:pt x="1119" y="443"/>
                </a:lnTo>
                <a:lnTo>
                  <a:pt x="1119" y="443"/>
                </a:lnTo>
                <a:lnTo>
                  <a:pt x="1123" y="440"/>
                </a:lnTo>
                <a:lnTo>
                  <a:pt x="1125" y="440"/>
                </a:lnTo>
                <a:lnTo>
                  <a:pt x="1129" y="438"/>
                </a:lnTo>
                <a:lnTo>
                  <a:pt x="1131" y="438"/>
                </a:lnTo>
                <a:lnTo>
                  <a:pt x="1134" y="434"/>
                </a:lnTo>
                <a:lnTo>
                  <a:pt x="1134" y="434"/>
                </a:lnTo>
                <a:lnTo>
                  <a:pt x="1134" y="432"/>
                </a:lnTo>
                <a:lnTo>
                  <a:pt x="1131" y="432"/>
                </a:lnTo>
                <a:lnTo>
                  <a:pt x="1131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28"/>
                </a:lnTo>
                <a:lnTo>
                  <a:pt x="1129" y="428"/>
                </a:lnTo>
                <a:lnTo>
                  <a:pt x="1129" y="426"/>
                </a:lnTo>
                <a:lnTo>
                  <a:pt x="1127" y="426"/>
                </a:lnTo>
                <a:lnTo>
                  <a:pt x="1123" y="426"/>
                </a:lnTo>
                <a:lnTo>
                  <a:pt x="1123" y="428"/>
                </a:lnTo>
                <a:lnTo>
                  <a:pt x="1119" y="428"/>
                </a:lnTo>
                <a:lnTo>
                  <a:pt x="1117" y="430"/>
                </a:lnTo>
                <a:lnTo>
                  <a:pt x="1115" y="432"/>
                </a:lnTo>
                <a:lnTo>
                  <a:pt x="1115" y="434"/>
                </a:lnTo>
                <a:lnTo>
                  <a:pt x="1115" y="432"/>
                </a:lnTo>
                <a:lnTo>
                  <a:pt x="1115" y="430"/>
                </a:lnTo>
                <a:lnTo>
                  <a:pt x="1115" y="428"/>
                </a:lnTo>
                <a:lnTo>
                  <a:pt x="1115" y="426"/>
                </a:lnTo>
                <a:lnTo>
                  <a:pt x="1115" y="426"/>
                </a:lnTo>
                <a:lnTo>
                  <a:pt x="1115" y="426"/>
                </a:lnTo>
                <a:lnTo>
                  <a:pt x="1113" y="426"/>
                </a:lnTo>
                <a:lnTo>
                  <a:pt x="1111" y="424"/>
                </a:lnTo>
                <a:lnTo>
                  <a:pt x="1111" y="424"/>
                </a:lnTo>
                <a:lnTo>
                  <a:pt x="1108" y="422"/>
                </a:lnTo>
                <a:lnTo>
                  <a:pt x="1108" y="422"/>
                </a:lnTo>
                <a:lnTo>
                  <a:pt x="1111" y="422"/>
                </a:lnTo>
                <a:lnTo>
                  <a:pt x="1111" y="422"/>
                </a:lnTo>
                <a:lnTo>
                  <a:pt x="1115" y="424"/>
                </a:lnTo>
                <a:lnTo>
                  <a:pt x="1117" y="424"/>
                </a:lnTo>
                <a:lnTo>
                  <a:pt x="1119" y="424"/>
                </a:lnTo>
                <a:lnTo>
                  <a:pt x="1121" y="424"/>
                </a:lnTo>
                <a:lnTo>
                  <a:pt x="1121" y="424"/>
                </a:lnTo>
                <a:lnTo>
                  <a:pt x="1123" y="424"/>
                </a:lnTo>
                <a:lnTo>
                  <a:pt x="1123" y="422"/>
                </a:lnTo>
                <a:lnTo>
                  <a:pt x="1123" y="422"/>
                </a:lnTo>
                <a:lnTo>
                  <a:pt x="1121" y="422"/>
                </a:lnTo>
                <a:lnTo>
                  <a:pt x="1121" y="419"/>
                </a:lnTo>
                <a:lnTo>
                  <a:pt x="1123" y="419"/>
                </a:lnTo>
                <a:lnTo>
                  <a:pt x="1125" y="417"/>
                </a:lnTo>
                <a:lnTo>
                  <a:pt x="1127" y="417"/>
                </a:lnTo>
                <a:lnTo>
                  <a:pt x="1127" y="417"/>
                </a:lnTo>
                <a:lnTo>
                  <a:pt x="1129" y="417"/>
                </a:lnTo>
                <a:lnTo>
                  <a:pt x="1131" y="419"/>
                </a:lnTo>
                <a:lnTo>
                  <a:pt x="1134" y="419"/>
                </a:lnTo>
                <a:lnTo>
                  <a:pt x="1136" y="422"/>
                </a:lnTo>
                <a:lnTo>
                  <a:pt x="1136" y="419"/>
                </a:lnTo>
                <a:lnTo>
                  <a:pt x="1136" y="419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9"/>
                </a:lnTo>
                <a:lnTo>
                  <a:pt x="1140" y="419"/>
                </a:lnTo>
                <a:lnTo>
                  <a:pt x="1142" y="422"/>
                </a:lnTo>
                <a:lnTo>
                  <a:pt x="1144" y="422"/>
                </a:lnTo>
                <a:lnTo>
                  <a:pt x="1144" y="422"/>
                </a:lnTo>
                <a:lnTo>
                  <a:pt x="1146" y="419"/>
                </a:lnTo>
                <a:close/>
                <a:moveTo>
                  <a:pt x="1140" y="428"/>
                </a:moveTo>
                <a:lnTo>
                  <a:pt x="1142" y="428"/>
                </a:lnTo>
                <a:lnTo>
                  <a:pt x="1142" y="428"/>
                </a:lnTo>
                <a:lnTo>
                  <a:pt x="1144" y="428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4"/>
                </a:lnTo>
                <a:lnTo>
                  <a:pt x="1142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close/>
                <a:moveTo>
                  <a:pt x="1150" y="445"/>
                </a:moveTo>
                <a:lnTo>
                  <a:pt x="1150" y="445"/>
                </a:lnTo>
                <a:lnTo>
                  <a:pt x="1152" y="443"/>
                </a:lnTo>
                <a:lnTo>
                  <a:pt x="1152" y="443"/>
                </a:lnTo>
                <a:lnTo>
                  <a:pt x="1152" y="445"/>
                </a:lnTo>
                <a:lnTo>
                  <a:pt x="1152" y="445"/>
                </a:lnTo>
                <a:lnTo>
                  <a:pt x="1152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7" y="443"/>
                </a:lnTo>
                <a:lnTo>
                  <a:pt x="1157" y="440"/>
                </a:lnTo>
                <a:lnTo>
                  <a:pt x="1157" y="440"/>
                </a:lnTo>
                <a:lnTo>
                  <a:pt x="1155" y="438"/>
                </a:lnTo>
                <a:lnTo>
                  <a:pt x="1155" y="438"/>
                </a:lnTo>
                <a:lnTo>
                  <a:pt x="1152" y="438"/>
                </a:lnTo>
                <a:lnTo>
                  <a:pt x="1152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40"/>
                </a:lnTo>
                <a:lnTo>
                  <a:pt x="1150" y="443"/>
                </a:lnTo>
                <a:lnTo>
                  <a:pt x="1150" y="443"/>
                </a:lnTo>
                <a:lnTo>
                  <a:pt x="1150" y="445"/>
                </a:lnTo>
                <a:lnTo>
                  <a:pt x="1150" y="445"/>
                </a:lnTo>
                <a:close/>
                <a:moveTo>
                  <a:pt x="1211" y="262"/>
                </a:moveTo>
                <a:lnTo>
                  <a:pt x="1213" y="264"/>
                </a:lnTo>
                <a:lnTo>
                  <a:pt x="1215" y="264"/>
                </a:lnTo>
                <a:lnTo>
                  <a:pt x="1215" y="262"/>
                </a:lnTo>
                <a:lnTo>
                  <a:pt x="1217" y="262"/>
                </a:lnTo>
                <a:lnTo>
                  <a:pt x="1217" y="262"/>
                </a:lnTo>
                <a:lnTo>
                  <a:pt x="1217" y="260"/>
                </a:lnTo>
                <a:lnTo>
                  <a:pt x="1215" y="260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60"/>
                </a:lnTo>
                <a:lnTo>
                  <a:pt x="1209" y="260"/>
                </a:lnTo>
                <a:lnTo>
                  <a:pt x="1205" y="262"/>
                </a:lnTo>
                <a:lnTo>
                  <a:pt x="1203" y="262"/>
                </a:lnTo>
                <a:lnTo>
                  <a:pt x="1203" y="264"/>
                </a:lnTo>
                <a:lnTo>
                  <a:pt x="1203" y="264"/>
                </a:lnTo>
                <a:lnTo>
                  <a:pt x="1203" y="266"/>
                </a:lnTo>
                <a:lnTo>
                  <a:pt x="1205" y="266"/>
                </a:lnTo>
                <a:lnTo>
                  <a:pt x="1207" y="266"/>
                </a:lnTo>
                <a:lnTo>
                  <a:pt x="1207" y="266"/>
                </a:lnTo>
                <a:lnTo>
                  <a:pt x="1207" y="264"/>
                </a:lnTo>
                <a:lnTo>
                  <a:pt x="1211" y="262"/>
                </a:lnTo>
                <a:lnTo>
                  <a:pt x="1211" y="262"/>
                </a:lnTo>
                <a:close/>
                <a:moveTo>
                  <a:pt x="1205" y="329"/>
                </a:moveTo>
                <a:lnTo>
                  <a:pt x="1205" y="329"/>
                </a:lnTo>
                <a:lnTo>
                  <a:pt x="1205" y="327"/>
                </a:lnTo>
                <a:lnTo>
                  <a:pt x="1203" y="329"/>
                </a:lnTo>
                <a:lnTo>
                  <a:pt x="1201" y="329"/>
                </a:lnTo>
                <a:lnTo>
                  <a:pt x="1201" y="331"/>
                </a:lnTo>
                <a:lnTo>
                  <a:pt x="1201" y="331"/>
                </a:lnTo>
                <a:lnTo>
                  <a:pt x="1201" y="333"/>
                </a:lnTo>
                <a:lnTo>
                  <a:pt x="1203" y="336"/>
                </a:lnTo>
                <a:lnTo>
                  <a:pt x="1205" y="336"/>
                </a:lnTo>
                <a:lnTo>
                  <a:pt x="1207" y="336"/>
                </a:lnTo>
                <a:lnTo>
                  <a:pt x="1207" y="333"/>
                </a:lnTo>
                <a:lnTo>
                  <a:pt x="1207" y="333"/>
                </a:lnTo>
                <a:lnTo>
                  <a:pt x="1209" y="331"/>
                </a:lnTo>
                <a:lnTo>
                  <a:pt x="1209" y="331"/>
                </a:lnTo>
                <a:lnTo>
                  <a:pt x="1207" y="331"/>
                </a:lnTo>
                <a:lnTo>
                  <a:pt x="1207" y="329"/>
                </a:lnTo>
                <a:lnTo>
                  <a:pt x="1205" y="329"/>
                </a:lnTo>
                <a:close/>
                <a:moveTo>
                  <a:pt x="1234" y="252"/>
                </a:moveTo>
                <a:lnTo>
                  <a:pt x="1234" y="254"/>
                </a:lnTo>
                <a:lnTo>
                  <a:pt x="1234" y="254"/>
                </a:lnTo>
                <a:lnTo>
                  <a:pt x="1234" y="256"/>
                </a:lnTo>
                <a:lnTo>
                  <a:pt x="1236" y="256"/>
                </a:lnTo>
                <a:lnTo>
                  <a:pt x="1238" y="256"/>
                </a:lnTo>
                <a:lnTo>
                  <a:pt x="1240" y="256"/>
                </a:lnTo>
                <a:lnTo>
                  <a:pt x="1243" y="254"/>
                </a:lnTo>
                <a:lnTo>
                  <a:pt x="1243" y="254"/>
                </a:lnTo>
                <a:lnTo>
                  <a:pt x="1240" y="254"/>
                </a:lnTo>
                <a:lnTo>
                  <a:pt x="1240" y="252"/>
                </a:lnTo>
                <a:lnTo>
                  <a:pt x="1240" y="250"/>
                </a:lnTo>
                <a:lnTo>
                  <a:pt x="1238" y="250"/>
                </a:lnTo>
                <a:lnTo>
                  <a:pt x="1238" y="248"/>
                </a:lnTo>
                <a:lnTo>
                  <a:pt x="1238" y="248"/>
                </a:lnTo>
                <a:lnTo>
                  <a:pt x="1234" y="250"/>
                </a:lnTo>
                <a:lnTo>
                  <a:pt x="1234" y="250"/>
                </a:lnTo>
                <a:lnTo>
                  <a:pt x="1234" y="250"/>
                </a:lnTo>
                <a:lnTo>
                  <a:pt x="1232" y="250"/>
                </a:lnTo>
                <a:lnTo>
                  <a:pt x="1232" y="252"/>
                </a:lnTo>
                <a:lnTo>
                  <a:pt x="1234" y="252"/>
                </a:lnTo>
                <a:lnTo>
                  <a:pt x="1234" y="252"/>
                </a:lnTo>
                <a:close/>
                <a:moveTo>
                  <a:pt x="1136" y="231"/>
                </a:moveTo>
                <a:lnTo>
                  <a:pt x="1136" y="231"/>
                </a:lnTo>
                <a:lnTo>
                  <a:pt x="1138" y="231"/>
                </a:lnTo>
                <a:lnTo>
                  <a:pt x="1142" y="231"/>
                </a:lnTo>
                <a:lnTo>
                  <a:pt x="1148" y="229"/>
                </a:lnTo>
                <a:lnTo>
                  <a:pt x="1155" y="227"/>
                </a:lnTo>
                <a:lnTo>
                  <a:pt x="1152" y="227"/>
                </a:lnTo>
                <a:lnTo>
                  <a:pt x="1150" y="227"/>
                </a:lnTo>
                <a:lnTo>
                  <a:pt x="1146" y="227"/>
                </a:lnTo>
                <a:lnTo>
                  <a:pt x="1144" y="227"/>
                </a:lnTo>
                <a:lnTo>
                  <a:pt x="1142" y="229"/>
                </a:lnTo>
                <a:lnTo>
                  <a:pt x="1138" y="229"/>
                </a:lnTo>
                <a:lnTo>
                  <a:pt x="1136" y="231"/>
                </a:lnTo>
                <a:close/>
                <a:moveTo>
                  <a:pt x="1188" y="302"/>
                </a:moveTo>
                <a:lnTo>
                  <a:pt x="1180" y="304"/>
                </a:lnTo>
                <a:lnTo>
                  <a:pt x="1175" y="304"/>
                </a:lnTo>
                <a:lnTo>
                  <a:pt x="1175" y="306"/>
                </a:lnTo>
                <a:lnTo>
                  <a:pt x="1173" y="306"/>
                </a:lnTo>
                <a:lnTo>
                  <a:pt x="1173" y="306"/>
                </a:lnTo>
                <a:lnTo>
                  <a:pt x="1171" y="306"/>
                </a:lnTo>
                <a:lnTo>
                  <a:pt x="1169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9" y="310"/>
                </a:lnTo>
                <a:lnTo>
                  <a:pt x="1173" y="310"/>
                </a:lnTo>
                <a:lnTo>
                  <a:pt x="1175" y="310"/>
                </a:lnTo>
                <a:lnTo>
                  <a:pt x="1178" y="310"/>
                </a:lnTo>
                <a:lnTo>
                  <a:pt x="1178" y="310"/>
                </a:lnTo>
                <a:lnTo>
                  <a:pt x="1180" y="310"/>
                </a:lnTo>
                <a:lnTo>
                  <a:pt x="1184" y="308"/>
                </a:lnTo>
                <a:lnTo>
                  <a:pt x="1186" y="308"/>
                </a:lnTo>
                <a:lnTo>
                  <a:pt x="1190" y="306"/>
                </a:lnTo>
                <a:lnTo>
                  <a:pt x="1192" y="306"/>
                </a:lnTo>
                <a:lnTo>
                  <a:pt x="1192" y="304"/>
                </a:lnTo>
                <a:lnTo>
                  <a:pt x="1192" y="304"/>
                </a:lnTo>
                <a:lnTo>
                  <a:pt x="1192" y="302"/>
                </a:lnTo>
                <a:lnTo>
                  <a:pt x="1192" y="302"/>
                </a:lnTo>
                <a:lnTo>
                  <a:pt x="1190" y="302"/>
                </a:lnTo>
                <a:lnTo>
                  <a:pt x="1188" y="302"/>
                </a:lnTo>
                <a:close/>
                <a:moveTo>
                  <a:pt x="1117" y="178"/>
                </a:moveTo>
                <a:lnTo>
                  <a:pt x="1117" y="180"/>
                </a:lnTo>
                <a:lnTo>
                  <a:pt x="1115" y="180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5" y="185"/>
                </a:lnTo>
                <a:lnTo>
                  <a:pt x="1115" y="183"/>
                </a:lnTo>
                <a:lnTo>
                  <a:pt x="1119" y="180"/>
                </a:lnTo>
                <a:lnTo>
                  <a:pt x="1119" y="180"/>
                </a:lnTo>
                <a:lnTo>
                  <a:pt x="1117" y="178"/>
                </a:lnTo>
                <a:close/>
                <a:moveTo>
                  <a:pt x="1123" y="243"/>
                </a:moveTo>
                <a:lnTo>
                  <a:pt x="1121" y="239"/>
                </a:lnTo>
                <a:lnTo>
                  <a:pt x="1119" y="239"/>
                </a:lnTo>
                <a:lnTo>
                  <a:pt x="1115" y="239"/>
                </a:lnTo>
                <a:lnTo>
                  <a:pt x="1106" y="241"/>
                </a:lnTo>
                <a:lnTo>
                  <a:pt x="1100" y="241"/>
                </a:lnTo>
                <a:lnTo>
                  <a:pt x="1096" y="243"/>
                </a:lnTo>
                <a:lnTo>
                  <a:pt x="1096" y="245"/>
                </a:lnTo>
                <a:lnTo>
                  <a:pt x="1098" y="248"/>
                </a:lnTo>
                <a:lnTo>
                  <a:pt x="1102" y="248"/>
                </a:lnTo>
                <a:lnTo>
                  <a:pt x="1104" y="248"/>
                </a:lnTo>
                <a:lnTo>
                  <a:pt x="1102" y="250"/>
                </a:lnTo>
                <a:lnTo>
                  <a:pt x="1104" y="252"/>
                </a:lnTo>
                <a:lnTo>
                  <a:pt x="1113" y="250"/>
                </a:lnTo>
                <a:lnTo>
                  <a:pt x="1115" y="250"/>
                </a:lnTo>
                <a:lnTo>
                  <a:pt x="1113" y="254"/>
                </a:lnTo>
                <a:lnTo>
                  <a:pt x="1111" y="256"/>
                </a:lnTo>
                <a:lnTo>
                  <a:pt x="1117" y="256"/>
                </a:lnTo>
                <a:lnTo>
                  <a:pt x="1121" y="254"/>
                </a:lnTo>
                <a:lnTo>
                  <a:pt x="1123" y="254"/>
                </a:lnTo>
                <a:lnTo>
                  <a:pt x="1123" y="252"/>
                </a:lnTo>
                <a:lnTo>
                  <a:pt x="1125" y="252"/>
                </a:lnTo>
                <a:lnTo>
                  <a:pt x="1129" y="250"/>
                </a:lnTo>
                <a:lnTo>
                  <a:pt x="1129" y="250"/>
                </a:lnTo>
                <a:lnTo>
                  <a:pt x="1129" y="250"/>
                </a:lnTo>
                <a:lnTo>
                  <a:pt x="1127" y="248"/>
                </a:lnTo>
                <a:lnTo>
                  <a:pt x="1123" y="245"/>
                </a:lnTo>
                <a:lnTo>
                  <a:pt x="1123" y="245"/>
                </a:lnTo>
                <a:lnTo>
                  <a:pt x="1123" y="243"/>
                </a:lnTo>
                <a:close/>
                <a:moveTo>
                  <a:pt x="1081" y="313"/>
                </a:moveTo>
                <a:lnTo>
                  <a:pt x="1079" y="313"/>
                </a:lnTo>
                <a:lnTo>
                  <a:pt x="1067" y="313"/>
                </a:lnTo>
                <a:lnTo>
                  <a:pt x="1062" y="315"/>
                </a:lnTo>
                <a:lnTo>
                  <a:pt x="1062" y="315"/>
                </a:lnTo>
                <a:lnTo>
                  <a:pt x="1060" y="317"/>
                </a:lnTo>
                <a:lnTo>
                  <a:pt x="1058" y="319"/>
                </a:lnTo>
                <a:lnTo>
                  <a:pt x="1058" y="321"/>
                </a:lnTo>
                <a:lnTo>
                  <a:pt x="1060" y="321"/>
                </a:lnTo>
                <a:lnTo>
                  <a:pt x="1064" y="321"/>
                </a:lnTo>
                <a:lnTo>
                  <a:pt x="1069" y="325"/>
                </a:lnTo>
                <a:lnTo>
                  <a:pt x="1071" y="327"/>
                </a:lnTo>
                <a:lnTo>
                  <a:pt x="1071" y="327"/>
                </a:lnTo>
                <a:lnTo>
                  <a:pt x="1075" y="331"/>
                </a:lnTo>
                <a:lnTo>
                  <a:pt x="1079" y="333"/>
                </a:lnTo>
                <a:lnTo>
                  <a:pt x="1081" y="336"/>
                </a:lnTo>
                <a:lnTo>
                  <a:pt x="1081" y="336"/>
                </a:lnTo>
                <a:lnTo>
                  <a:pt x="1083" y="336"/>
                </a:lnTo>
                <a:lnTo>
                  <a:pt x="1083" y="336"/>
                </a:lnTo>
                <a:lnTo>
                  <a:pt x="1085" y="333"/>
                </a:lnTo>
                <a:lnTo>
                  <a:pt x="1087" y="331"/>
                </a:lnTo>
                <a:lnTo>
                  <a:pt x="1087" y="331"/>
                </a:lnTo>
                <a:lnTo>
                  <a:pt x="1090" y="329"/>
                </a:lnTo>
                <a:lnTo>
                  <a:pt x="1092" y="325"/>
                </a:lnTo>
                <a:lnTo>
                  <a:pt x="1092" y="323"/>
                </a:lnTo>
                <a:lnTo>
                  <a:pt x="1094" y="321"/>
                </a:lnTo>
                <a:lnTo>
                  <a:pt x="1094" y="319"/>
                </a:lnTo>
                <a:lnTo>
                  <a:pt x="1092" y="317"/>
                </a:lnTo>
                <a:lnTo>
                  <a:pt x="1092" y="317"/>
                </a:lnTo>
                <a:lnTo>
                  <a:pt x="1092" y="317"/>
                </a:lnTo>
                <a:lnTo>
                  <a:pt x="1090" y="315"/>
                </a:lnTo>
                <a:lnTo>
                  <a:pt x="1085" y="313"/>
                </a:lnTo>
                <a:lnTo>
                  <a:pt x="1081" y="313"/>
                </a:lnTo>
                <a:close/>
                <a:moveTo>
                  <a:pt x="1092" y="269"/>
                </a:moveTo>
                <a:lnTo>
                  <a:pt x="1090" y="271"/>
                </a:lnTo>
                <a:lnTo>
                  <a:pt x="1090" y="273"/>
                </a:lnTo>
                <a:lnTo>
                  <a:pt x="1087" y="273"/>
                </a:lnTo>
                <a:lnTo>
                  <a:pt x="1087" y="273"/>
                </a:lnTo>
                <a:lnTo>
                  <a:pt x="1090" y="275"/>
                </a:lnTo>
                <a:lnTo>
                  <a:pt x="1092" y="275"/>
                </a:lnTo>
                <a:lnTo>
                  <a:pt x="1096" y="277"/>
                </a:lnTo>
                <a:lnTo>
                  <a:pt x="1100" y="277"/>
                </a:lnTo>
                <a:lnTo>
                  <a:pt x="1104" y="275"/>
                </a:lnTo>
                <a:lnTo>
                  <a:pt x="1104" y="275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1"/>
                </a:lnTo>
                <a:lnTo>
                  <a:pt x="1104" y="271"/>
                </a:lnTo>
                <a:lnTo>
                  <a:pt x="1104" y="269"/>
                </a:lnTo>
                <a:lnTo>
                  <a:pt x="1104" y="266"/>
                </a:lnTo>
                <a:lnTo>
                  <a:pt x="1104" y="266"/>
                </a:lnTo>
                <a:lnTo>
                  <a:pt x="1102" y="266"/>
                </a:lnTo>
                <a:lnTo>
                  <a:pt x="1100" y="264"/>
                </a:lnTo>
                <a:lnTo>
                  <a:pt x="1096" y="264"/>
                </a:lnTo>
                <a:lnTo>
                  <a:pt x="1094" y="264"/>
                </a:lnTo>
                <a:lnTo>
                  <a:pt x="1092" y="266"/>
                </a:lnTo>
                <a:lnTo>
                  <a:pt x="1092" y="269"/>
                </a:lnTo>
                <a:close/>
                <a:moveTo>
                  <a:pt x="1211" y="277"/>
                </a:moveTo>
                <a:lnTo>
                  <a:pt x="1213" y="279"/>
                </a:lnTo>
                <a:lnTo>
                  <a:pt x="1213" y="279"/>
                </a:lnTo>
                <a:lnTo>
                  <a:pt x="1213" y="279"/>
                </a:lnTo>
                <a:lnTo>
                  <a:pt x="1215" y="279"/>
                </a:lnTo>
                <a:lnTo>
                  <a:pt x="1215" y="279"/>
                </a:lnTo>
                <a:lnTo>
                  <a:pt x="1219" y="281"/>
                </a:lnTo>
                <a:lnTo>
                  <a:pt x="1226" y="283"/>
                </a:lnTo>
                <a:lnTo>
                  <a:pt x="1228" y="283"/>
                </a:lnTo>
                <a:lnTo>
                  <a:pt x="1232" y="285"/>
                </a:lnTo>
                <a:lnTo>
                  <a:pt x="1234" y="287"/>
                </a:lnTo>
                <a:lnTo>
                  <a:pt x="1236" y="287"/>
                </a:lnTo>
                <a:lnTo>
                  <a:pt x="1238" y="287"/>
                </a:lnTo>
                <a:lnTo>
                  <a:pt x="1243" y="287"/>
                </a:lnTo>
                <a:lnTo>
                  <a:pt x="1247" y="287"/>
                </a:lnTo>
                <a:lnTo>
                  <a:pt x="1251" y="287"/>
                </a:lnTo>
                <a:lnTo>
                  <a:pt x="1253" y="287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3"/>
                </a:lnTo>
                <a:lnTo>
                  <a:pt x="1253" y="283"/>
                </a:lnTo>
                <a:lnTo>
                  <a:pt x="1253" y="281"/>
                </a:lnTo>
                <a:lnTo>
                  <a:pt x="1253" y="279"/>
                </a:lnTo>
                <a:lnTo>
                  <a:pt x="1253" y="279"/>
                </a:lnTo>
                <a:lnTo>
                  <a:pt x="1253" y="277"/>
                </a:lnTo>
                <a:lnTo>
                  <a:pt x="1253" y="275"/>
                </a:lnTo>
                <a:lnTo>
                  <a:pt x="1253" y="275"/>
                </a:lnTo>
                <a:lnTo>
                  <a:pt x="1253" y="273"/>
                </a:lnTo>
                <a:lnTo>
                  <a:pt x="1251" y="271"/>
                </a:lnTo>
                <a:lnTo>
                  <a:pt x="1251" y="269"/>
                </a:lnTo>
                <a:lnTo>
                  <a:pt x="1249" y="266"/>
                </a:lnTo>
                <a:lnTo>
                  <a:pt x="1247" y="264"/>
                </a:lnTo>
                <a:lnTo>
                  <a:pt x="1243" y="262"/>
                </a:lnTo>
                <a:lnTo>
                  <a:pt x="1240" y="260"/>
                </a:lnTo>
                <a:lnTo>
                  <a:pt x="1236" y="260"/>
                </a:lnTo>
                <a:lnTo>
                  <a:pt x="1234" y="258"/>
                </a:lnTo>
                <a:lnTo>
                  <a:pt x="1230" y="260"/>
                </a:lnTo>
                <a:lnTo>
                  <a:pt x="1222" y="262"/>
                </a:lnTo>
                <a:lnTo>
                  <a:pt x="1219" y="264"/>
                </a:lnTo>
                <a:lnTo>
                  <a:pt x="1217" y="264"/>
                </a:lnTo>
                <a:lnTo>
                  <a:pt x="1215" y="266"/>
                </a:lnTo>
                <a:lnTo>
                  <a:pt x="1215" y="269"/>
                </a:lnTo>
                <a:lnTo>
                  <a:pt x="1215" y="271"/>
                </a:lnTo>
                <a:lnTo>
                  <a:pt x="1213" y="271"/>
                </a:lnTo>
                <a:lnTo>
                  <a:pt x="1211" y="271"/>
                </a:lnTo>
                <a:lnTo>
                  <a:pt x="1209" y="275"/>
                </a:lnTo>
                <a:lnTo>
                  <a:pt x="1209" y="275"/>
                </a:lnTo>
                <a:lnTo>
                  <a:pt x="1209" y="277"/>
                </a:lnTo>
                <a:lnTo>
                  <a:pt x="1209" y="277"/>
                </a:lnTo>
                <a:lnTo>
                  <a:pt x="1209" y="277"/>
                </a:lnTo>
                <a:lnTo>
                  <a:pt x="1211" y="277"/>
                </a:lnTo>
                <a:lnTo>
                  <a:pt x="1211" y="277"/>
                </a:lnTo>
                <a:close/>
                <a:moveTo>
                  <a:pt x="1473" y="631"/>
                </a:moveTo>
                <a:lnTo>
                  <a:pt x="1473" y="629"/>
                </a:lnTo>
                <a:lnTo>
                  <a:pt x="1475" y="629"/>
                </a:lnTo>
                <a:lnTo>
                  <a:pt x="1471" y="629"/>
                </a:lnTo>
                <a:lnTo>
                  <a:pt x="1469" y="631"/>
                </a:lnTo>
                <a:lnTo>
                  <a:pt x="1469" y="631"/>
                </a:lnTo>
                <a:lnTo>
                  <a:pt x="1469" y="631"/>
                </a:lnTo>
                <a:lnTo>
                  <a:pt x="1471" y="631"/>
                </a:lnTo>
                <a:lnTo>
                  <a:pt x="1473" y="631"/>
                </a:lnTo>
                <a:close/>
                <a:moveTo>
                  <a:pt x="1479" y="579"/>
                </a:moveTo>
                <a:lnTo>
                  <a:pt x="1481" y="579"/>
                </a:lnTo>
                <a:lnTo>
                  <a:pt x="1483" y="577"/>
                </a:lnTo>
                <a:lnTo>
                  <a:pt x="1483" y="577"/>
                </a:lnTo>
                <a:lnTo>
                  <a:pt x="1483" y="575"/>
                </a:lnTo>
                <a:lnTo>
                  <a:pt x="1486" y="575"/>
                </a:lnTo>
                <a:lnTo>
                  <a:pt x="1483" y="575"/>
                </a:lnTo>
                <a:lnTo>
                  <a:pt x="1483" y="572"/>
                </a:lnTo>
                <a:lnTo>
                  <a:pt x="1481" y="570"/>
                </a:lnTo>
                <a:lnTo>
                  <a:pt x="1481" y="570"/>
                </a:lnTo>
                <a:lnTo>
                  <a:pt x="1479" y="570"/>
                </a:lnTo>
                <a:lnTo>
                  <a:pt x="1479" y="570"/>
                </a:lnTo>
                <a:lnTo>
                  <a:pt x="1475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2"/>
                </a:lnTo>
                <a:lnTo>
                  <a:pt x="1473" y="575"/>
                </a:lnTo>
                <a:lnTo>
                  <a:pt x="1477" y="579"/>
                </a:lnTo>
                <a:lnTo>
                  <a:pt x="1479" y="579"/>
                </a:lnTo>
                <a:close/>
                <a:moveTo>
                  <a:pt x="1523" y="451"/>
                </a:moveTo>
                <a:lnTo>
                  <a:pt x="1523" y="449"/>
                </a:lnTo>
                <a:lnTo>
                  <a:pt x="1521" y="447"/>
                </a:lnTo>
                <a:lnTo>
                  <a:pt x="1519" y="447"/>
                </a:lnTo>
                <a:lnTo>
                  <a:pt x="1519" y="447"/>
                </a:lnTo>
                <a:lnTo>
                  <a:pt x="1517" y="447"/>
                </a:lnTo>
                <a:lnTo>
                  <a:pt x="1515" y="447"/>
                </a:lnTo>
                <a:lnTo>
                  <a:pt x="1515" y="449"/>
                </a:lnTo>
                <a:lnTo>
                  <a:pt x="1515" y="449"/>
                </a:lnTo>
                <a:lnTo>
                  <a:pt x="1515" y="451"/>
                </a:lnTo>
                <a:lnTo>
                  <a:pt x="1517" y="451"/>
                </a:lnTo>
                <a:lnTo>
                  <a:pt x="1519" y="453"/>
                </a:lnTo>
                <a:lnTo>
                  <a:pt x="1521" y="455"/>
                </a:lnTo>
                <a:lnTo>
                  <a:pt x="1523" y="455"/>
                </a:lnTo>
                <a:lnTo>
                  <a:pt x="1523" y="455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1"/>
                </a:lnTo>
                <a:lnTo>
                  <a:pt x="1523" y="451"/>
                </a:lnTo>
                <a:close/>
                <a:moveTo>
                  <a:pt x="1467" y="728"/>
                </a:moveTo>
                <a:lnTo>
                  <a:pt x="1467" y="728"/>
                </a:lnTo>
                <a:lnTo>
                  <a:pt x="1467" y="726"/>
                </a:lnTo>
                <a:lnTo>
                  <a:pt x="1469" y="726"/>
                </a:lnTo>
                <a:lnTo>
                  <a:pt x="1469" y="723"/>
                </a:lnTo>
                <a:lnTo>
                  <a:pt x="1469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3"/>
                </a:lnTo>
                <a:lnTo>
                  <a:pt x="1467" y="723"/>
                </a:lnTo>
                <a:lnTo>
                  <a:pt x="1465" y="726"/>
                </a:lnTo>
                <a:lnTo>
                  <a:pt x="1465" y="728"/>
                </a:lnTo>
                <a:lnTo>
                  <a:pt x="1465" y="728"/>
                </a:lnTo>
                <a:lnTo>
                  <a:pt x="1465" y="728"/>
                </a:lnTo>
                <a:lnTo>
                  <a:pt x="1467" y="728"/>
                </a:lnTo>
                <a:close/>
                <a:moveTo>
                  <a:pt x="1481" y="560"/>
                </a:move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1" y="558"/>
                </a:lnTo>
                <a:lnTo>
                  <a:pt x="1479" y="558"/>
                </a:lnTo>
                <a:lnTo>
                  <a:pt x="1477" y="558"/>
                </a:lnTo>
                <a:lnTo>
                  <a:pt x="1479" y="558"/>
                </a:lnTo>
                <a:lnTo>
                  <a:pt x="1479" y="560"/>
                </a:lnTo>
                <a:lnTo>
                  <a:pt x="1481" y="560"/>
                </a:lnTo>
                <a:close/>
                <a:moveTo>
                  <a:pt x="1509" y="455"/>
                </a:moveTo>
                <a:lnTo>
                  <a:pt x="1507" y="455"/>
                </a:lnTo>
                <a:lnTo>
                  <a:pt x="1504" y="455"/>
                </a:lnTo>
                <a:lnTo>
                  <a:pt x="1504" y="455"/>
                </a:lnTo>
                <a:lnTo>
                  <a:pt x="1502" y="455"/>
                </a:lnTo>
                <a:lnTo>
                  <a:pt x="1498" y="457"/>
                </a:lnTo>
                <a:lnTo>
                  <a:pt x="1496" y="457"/>
                </a:lnTo>
                <a:lnTo>
                  <a:pt x="1496" y="457"/>
                </a:lnTo>
                <a:lnTo>
                  <a:pt x="1494" y="461"/>
                </a:lnTo>
                <a:lnTo>
                  <a:pt x="1490" y="463"/>
                </a:lnTo>
                <a:lnTo>
                  <a:pt x="1490" y="468"/>
                </a:lnTo>
                <a:lnTo>
                  <a:pt x="1488" y="470"/>
                </a:lnTo>
                <a:lnTo>
                  <a:pt x="1488" y="472"/>
                </a:lnTo>
                <a:lnTo>
                  <a:pt x="1490" y="476"/>
                </a:lnTo>
                <a:lnTo>
                  <a:pt x="1490" y="478"/>
                </a:lnTo>
                <a:lnTo>
                  <a:pt x="1492" y="480"/>
                </a:lnTo>
                <a:lnTo>
                  <a:pt x="1492" y="480"/>
                </a:lnTo>
                <a:lnTo>
                  <a:pt x="1494" y="482"/>
                </a:lnTo>
                <a:lnTo>
                  <a:pt x="1494" y="482"/>
                </a:lnTo>
                <a:lnTo>
                  <a:pt x="1496" y="482"/>
                </a:lnTo>
                <a:lnTo>
                  <a:pt x="1502" y="482"/>
                </a:lnTo>
                <a:lnTo>
                  <a:pt x="1507" y="480"/>
                </a:lnTo>
                <a:lnTo>
                  <a:pt x="1511" y="480"/>
                </a:lnTo>
                <a:lnTo>
                  <a:pt x="1515" y="478"/>
                </a:lnTo>
                <a:lnTo>
                  <a:pt x="1517" y="478"/>
                </a:lnTo>
                <a:lnTo>
                  <a:pt x="1519" y="476"/>
                </a:lnTo>
                <a:lnTo>
                  <a:pt x="1519" y="474"/>
                </a:lnTo>
                <a:lnTo>
                  <a:pt x="1519" y="472"/>
                </a:lnTo>
                <a:lnTo>
                  <a:pt x="1519" y="470"/>
                </a:lnTo>
                <a:lnTo>
                  <a:pt x="1519" y="463"/>
                </a:lnTo>
                <a:lnTo>
                  <a:pt x="1519" y="463"/>
                </a:lnTo>
                <a:lnTo>
                  <a:pt x="1519" y="461"/>
                </a:lnTo>
                <a:lnTo>
                  <a:pt x="1521" y="461"/>
                </a:lnTo>
                <a:lnTo>
                  <a:pt x="1521" y="459"/>
                </a:lnTo>
                <a:lnTo>
                  <a:pt x="1519" y="459"/>
                </a:lnTo>
                <a:lnTo>
                  <a:pt x="1519" y="457"/>
                </a:lnTo>
                <a:lnTo>
                  <a:pt x="1519" y="457"/>
                </a:lnTo>
                <a:lnTo>
                  <a:pt x="1511" y="455"/>
                </a:lnTo>
                <a:lnTo>
                  <a:pt x="1509" y="455"/>
                </a:lnTo>
                <a:close/>
                <a:moveTo>
                  <a:pt x="1450" y="650"/>
                </a:moveTo>
                <a:lnTo>
                  <a:pt x="1450" y="650"/>
                </a:lnTo>
                <a:lnTo>
                  <a:pt x="1450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6" y="652"/>
                </a:lnTo>
                <a:lnTo>
                  <a:pt x="1448" y="652"/>
                </a:lnTo>
                <a:lnTo>
                  <a:pt x="1450" y="650"/>
                </a:lnTo>
                <a:close/>
                <a:moveTo>
                  <a:pt x="1448" y="784"/>
                </a:moveTo>
                <a:lnTo>
                  <a:pt x="1448" y="784"/>
                </a:lnTo>
                <a:lnTo>
                  <a:pt x="1450" y="784"/>
                </a:lnTo>
                <a:lnTo>
                  <a:pt x="1450" y="784"/>
                </a:lnTo>
                <a:lnTo>
                  <a:pt x="1450" y="782"/>
                </a:lnTo>
                <a:lnTo>
                  <a:pt x="1448" y="782"/>
                </a:lnTo>
                <a:lnTo>
                  <a:pt x="1448" y="782"/>
                </a:lnTo>
                <a:lnTo>
                  <a:pt x="1448" y="784"/>
                </a:lnTo>
                <a:lnTo>
                  <a:pt x="1448" y="784"/>
                </a:lnTo>
                <a:close/>
                <a:moveTo>
                  <a:pt x="1450" y="713"/>
                </a:moveTo>
                <a:lnTo>
                  <a:pt x="1450" y="713"/>
                </a:lnTo>
                <a:lnTo>
                  <a:pt x="1450" y="715"/>
                </a:lnTo>
                <a:lnTo>
                  <a:pt x="1450" y="715"/>
                </a:lnTo>
                <a:lnTo>
                  <a:pt x="1450" y="715"/>
                </a:lnTo>
                <a:lnTo>
                  <a:pt x="1452" y="713"/>
                </a:lnTo>
                <a:lnTo>
                  <a:pt x="1452" y="713"/>
                </a:lnTo>
                <a:lnTo>
                  <a:pt x="1450" y="713"/>
                </a:lnTo>
                <a:lnTo>
                  <a:pt x="1450" y="713"/>
                </a:lnTo>
                <a:close/>
                <a:moveTo>
                  <a:pt x="1450" y="726"/>
                </a:moveTo>
                <a:lnTo>
                  <a:pt x="1454" y="723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2" y="723"/>
                </a:lnTo>
                <a:lnTo>
                  <a:pt x="1452" y="723"/>
                </a:lnTo>
                <a:lnTo>
                  <a:pt x="1450" y="723"/>
                </a:lnTo>
                <a:lnTo>
                  <a:pt x="1450" y="723"/>
                </a:lnTo>
                <a:lnTo>
                  <a:pt x="1448" y="723"/>
                </a:lnTo>
                <a:lnTo>
                  <a:pt x="1448" y="723"/>
                </a:lnTo>
                <a:lnTo>
                  <a:pt x="1448" y="726"/>
                </a:lnTo>
                <a:lnTo>
                  <a:pt x="1448" y="726"/>
                </a:lnTo>
                <a:lnTo>
                  <a:pt x="1450" y="726"/>
                </a:lnTo>
                <a:close/>
                <a:moveTo>
                  <a:pt x="1222" y="428"/>
                </a:moveTo>
                <a:lnTo>
                  <a:pt x="1222" y="430"/>
                </a:lnTo>
                <a:lnTo>
                  <a:pt x="1222" y="430"/>
                </a:lnTo>
                <a:lnTo>
                  <a:pt x="1224" y="430"/>
                </a:lnTo>
                <a:lnTo>
                  <a:pt x="1224" y="430"/>
                </a:lnTo>
                <a:lnTo>
                  <a:pt x="1226" y="428"/>
                </a:lnTo>
                <a:lnTo>
                  <a:pt x="1226" y="428"/>
                </a:lnTo>
                <a:lnTo>
                  <a:pt x="1226" y="426"/>
                </a:lnTo>
                <a:lnTo>
                  <a:pt x="1226" y="426"/>
                </a:lnTo>
                <a:lnTo>
                  <a:pt x="1224" y="424"/>
                </a:lnTo>
                <a:lnTo>
                  <a:pt x="1224" y="424"/>
                </a:lnTo>
                <a:lnTo>
                  <a:pt x="1222" y="422"/>
                </a:lnTo>
                <a:lnTo>
                  <a:pt x="1219" y="422"/>
                </a:lnTo>
                <a:lnTo>
                  <a:pt x="1219" y="424"/>
                </a:lnTo>
                <a:lnTo>
                  <a:pt x="1217" y="424"/>
                </a:lnTo>
                <a:lnTo>
                  <a:pt x="1217" y="426"/>
                </a:lnTo>
                <a:lnTo>
                  <a:pt x="1217" y="426"/>
                </a:lnTo>
                <a:lnTo>
                  <a:pt x="1217" y="428"/>
                </a:lnTo>
                <a:lnTo>
                  <a:pt x="1217" y="428"/>
                </a:lnTo>
                <a:lnTo>
                  <a:pt x="1217" y="430"/>
                </a:lnTo>
                <a:lnTo>
                  <a:pt x="1219" y="430"/>
                </a:lnTo>
                <a:lnTo>
                  <a:pt x="1219" y="428"/>
                </a:lnTo>
                <a:lnTo>
                  <a:pt x="1219" y="428"/>
                </a:lnTo>
                <a:lnTo>
                  <a:pt x="1219" y="426"/>
                </a:lnTo>
                <a:lnTo>
                  <a:pt x="1219" y="424"/>
                </a:lnTo>
                <a:lnTo>
                  <a:pt x="1219" y="424"/>
                </a:lnTo>
                <a:lnTo>
                  <a:pt x="1219" y="424"/>
                </a:lnTo>
                <a:lnTo>
                  <a:pt x="1222" y="424"/>
                </a:lnTo>
                <a:lnTo>
                  <a:pt x="1222" y="426"/>
                </a:lnTo>
                <a:lnTo>
                  <a:pt x="1222" y="428"/>
                </a:lnTo>
                <a:lnTo>
                  <a:pt x="1222" y="428"/>
                </a:lnTo>
                <a:lnTo>
                  <a:pt x="1222" y="428"/>
                </a:lnTo>
                <a:close/>
                <a:moveTo>
                  <a:pt x="1207" y="350"/>
                </a:moveTo>
                <a:lnTo>
                  <a:pt x="1209" y="350"/>
                </a:lnTo>
                <a:lnTo>
                  <a:pt x="1211" y="348"/>
                </a:lnTo>
                <a:lnTo>
                  <a:pt x="1211" y="348"/>
                </a:lnTo>
                <a:lnTo>
                  <a:pt x="1211" y="346"/>
                </a:lnTo>
                <a:lnTo>
                  <a:pt x="1209" y="344"/>
                </a:lnTo>
                <a:lnTo>
                  <a:pt x="1209" y="342"/>
                </a:lnTo>
                <a:lnTo>
                  <a:pt x="1209" y="342"/>
                </a:lnTo>
                <a:lnTo>
                  <a:pt x="1207" y="342"/>
                </a:lnTo>
                <a:lnTo>
                  <a:pt x="1205" y="342"/>
                </a:lnTo>
                <a:lnTo>
                  <a:pt x="1203" y="344"/>
                </a:lnTo>
                <a:lnTo>
                  <a:pt x="1201" y="344"/>
                </a:lnTo>
                <a:lnTo>
                  <a:pt x="1201" y="344"/>
                </a:lnTo>
                <a:lnTo>
                  <a:pt x="1201" y="342"/>
                </a:lnTo>
                <a:lnTo>
                  <a:pt x="1201" y="342"/>
                </a:lnTo>
                <a:lnTo>
                  <a:pt x="1201" y="340"/>
                </a:lnTo>
                <a:lnTo>
                  <a:pt x="1199" y="338"/>
                </a:lnTo>
                <a:lnTo>
                  <a:pt x="1196" y="338"/>
                </a:lnTo>
                <a:lnTo>
                  <a:pt x="1196" y="338"/>
                </a:lnTo>
                <a:lnTo>
                  <a:pt x="1199" y="336"/>
                </a:lnTo>
                <a:lnTo>
                  <a:pt x="1199" y="336"/>
                </a:lnTo>
                <a:lnTo>
                  <a:pt x="1199" y="336"/>
                </a:lnTo>
                <a:lnTo>
                  <a:pt x="1196" y="333"/>
                </a:lnTo>
                <a:lnTo>
                  <a:pt x="1192" y="333"/>
                </a:lnTo>
                <a:lnTo>
                  <a:pt x="1192" y="331"/>
                </a:lnTo>
                <a:lnTo>
                  <a:pt x="1188" y="331"/>
                </a:lnTo>
                <a:lnTo>
                  <a:pt x="1188" y="333"/>
                </a:lnTo>
                <a:lnTo>
                  <a:pt x="1186" y="333"/>
                </a:lnTo>
                <a:lnTo>
                  <a:pt x="1182" y="336"/>
                </a:lnTo>
                <a:lnTo>
                  <a:pt x="1182" y="336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1"/>
                </a:lnTo>
                <a:lnTo>
                  <a:pt x="1186" y="329"/>
                </a:lnTo>
                <a:lnTo>
                  <a:pt x="1190" y="325"/>
                </a:lnTo>
                <a:lnTo>
                  <a:pt x="1196" y="323"/>
                </a:lnTo>
                <a:lnTo>
                  <a:pt x="1199" y="323"/>
                </a:lnTo>
                <a:lnTo>
                  <a:pt x="1199" y="321"/>
                </a:lnTo>
                <a:lnTo>
                  <a:pt x="1199" y="321"/>
                </a:lnTo>
                <a:lnTo>
                  <a:pt x="1196" y="321"/>
                </a:lnTo>
                <a:lnTo>
                  <a:pt x="1196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19"/>
                </a:lnTo>
                <a:lnTo>
                  <a:pt x="1194" y="319"/>
                </a:lnTo>
                <a:lnTo>
                  <a:pt x="1194" y="319"/>
                </a:lnTo>
                <a:lnTo>
                  <a:pt x="1196" y="319"/>
                </a:lnTo>
                <a:lnTo>
                  <a:pt x="1199" y="317"/>
                </a:lnTo>
                <a:lnTo>
                  <a:pt x="1201" y="317"/>
                </a:lnTo>
                <a:lnTo>
                  <a:pt x="1201" y="317"/>
                </a:lnTo>
                <a:lnTo>
                  <a:pt x="1203" y="315"/>
                </a:lnTo>
                <a:lnTo>
                  <a:pt x="1203" y="315"/>
                </a:lnTo>
                <a:lnTo>
                  <a:pt x="1203" y="315"/>
                </a:lnTo>
                <a:lnTo>
                  <a:pt x="1201" y="310"/>
                </a:lnTo>
                <a:lnTo>
                  <a:pt x="1201" y="310"/>
                </a:lnTo>
                <a:lnTo>
                  <a:pt x="1199" y="310"/>
                </a:lnTo>
                <a:lnTo>
                  <a:pt x="1199" y="310"/>
                </a:lnTo>
                <a:lnTo>
                  <a:pt x="1194" y="308"/>
                </a:lnTo>
                <a:lnTo>
                  <a:pt x="1192" y="308"/>
                </a:lnTo>
                <a:lnTo>
                  <a:pt x="1190" y="308"/>
                </a:lnTo>
                <a:lnTo>
                  <a:pt x="1188" y="308"/>
                </a:lnTo>
                <a:lnTo>
                  <a:pt x="1186" y="310"/>
                </a:lnTo>
                <a:lnTo>
                  <a:pt x="1180" y="310"/>
                </a:lnTo>
                <a:lnTo>
                  <a:pt x="1178" y="313"/>
                </a:lnTo>
                <a:lnTo>
                  <a:pt x="1173" y="313"/>
                </a:lnTo>
                <a:lnTo>
                  <a:pt x="1171" y="313"/>
                </a:lnTo>
                <a:lnTo>
                  <a:pt x="1159" y="306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10"/>
                </a:lnTo>
                <a:lnTo>
                  <a:pt x="1159" y="310"/>
                </a:lnTo>
                <a:lnTo>
                  <a:pt x="1161" y="310"/>
                </a:lnTo>
                <a:lnTo>
                  <a:pt x="1161" y="310"/>
                </a:lnTo>
                <a:lnTo>
                  <a:pt x="1159" y="310"/>
                </a:lnTo>
                <a:lnTo>
                  <a:pt x="1157" y="310"/>
                </a:lnTo>
                <a:lnTo>
                  <a:pt x="1152" y="310"/>
                </a:lnTo>
                <a:lnTo>
                  <a:pt x="1146" y="310"/>
                </a:lnTo>
                <a:lnTo>
                  <a:pt x="1144" y="310"/>
                </a:lnTo>
                <a:lnTo>
                  <a:pt x="1144" y="313"/>
                </a:lnTo>
                <a:lnTo>
                  <a:pt x="1144" y="313"/>
                </a:lnTo>
                <a:lnTo>
                  <a:pt x="1146" y="315"/>
                </a:lnTo>
                <a:lnTo>
                  <a:pt x="1146" y="315"/>
                </a:lnTo>
                <a:lnTo>
                  <a:pt x="1148" y="317"/>
                </a:lnTo>
                <a:lnTo>
                  <a:pt x="1150" y="317"/>
                </a:lnTo>
                <a:lnTo>
                  <a:pt x="1150" y="317"/>
                </a:lnTo>
                <a:lnTo>
                  <a:pt x="1150" y="319"/>
                </a:lnTo>
                <a:lnTo>
                  <a:pt x="1152" y="321"/>
                </a:lnTo>
                <a:lnTo>
                  <a:pt x="1152" y="321"/>
                </a:lnTo>
                <a:lnTo>
                  <a:pt x="1148" y="319"/>
                </a:lnTo>
                <a:lnTo>
                  <a:pt x="1146" y="317"/>
                </a:lnTo>
                <a:lnTo>
                  <a:pt x="1144" y="317"/>
                </a:lnTo>
                <a:lnTo>
                  <a:pt x="1142" y="317"/>
                </a:lnTo>
                <a:lnTo>
                  <a:pt x="1140" y="317"/>
                </a:lnTo>
                <a:lnTo>
                  <a:pt x="1138" y="319"/>
                </a:lnTo>
                <a:lnTo>
                  <a:pt x="1138" y="319"/>
                </a:lnTo>
                <a:lnTo>
                  <a:pt x="1138" y="321"/>
                </a:lnTo>
                <a:lnTo>
                  <a:pt x="1138" y="321"/>
                </a:lnTo>
                <a:lnTo>
                  <a:pt x="1138" y="321"/>
                </a:lnTo>
                <a:lnTo>
                  <a:pt x="1146" y="325"/>
                </a:lnTo>
                <a:lnTo>
                  <a:pt x="1148" y="325"/>
                </a:lnTo>
                <a:lnTo>
                  <a:pt x="1150" y="325"/>
                </a:lnTo>
                <a:lnTo>
                  <a:pt x="1152" y="325"/>
                </a:lnTo>
                <a:lnTo>
                  <a:pt x="1155" y="323"/>
                </a:lnTo>
                <a:lnTo>
                  <a:pt x="1155" y="323"/>
                </a:lnTo>
                <a:lnTo>
                  <a:pt x="1159" y="327"/>
                </a:lnTo>
                <a:lnTo>
                  <a:pt x="1161" y="327"/>
                </a:lnTo>
                <a:lnTo>
                  <a:pt x="1159" y="327"/>
                </a:lnTo>
                <a:lnTo>
                  <a:pt x="1159" y="327"/>
                </a:lnTo>
                <a:lnTo>
                  <a:pt x="1157" y="327"/>
                </a:lnTo>
                <a:lnTo>
                  <a:pt x="1155" y="325"/>
                </a:lnTo>
                <a:lnTo>
                  <a:pt x="1152" y="327"/>
                </a:lnTo>
                <a:lnTo>
                  <a:pt x="1152" y="327"/>
                </a:lnTo>
                <a:lnTo>
                  <a:pt x="1150" y="327"/>
                </a:lnTo>
                <a:lnTo>
                  <a:pt x="1150" y="329"/>
                </a:lnTo>
                <a:lnTo>
                  <a:pt x="1150" y="329"/>
                </a:lnTo>
                <a:lnTo>
                  <a:pt x="1152" y="329"/>
                </a:lnTo>
                <a:lnTo>
                  <a:pt x="1155" y="329"/>
                </a:lnTo>
                <a:lnTo>
                  <a:pt x="1155" y="329"/>
                </a:lnTo>
                <a:lnTo>
                  <a:pt x="1157" y="331"/>
                </a:lnTo>
                <a:lnTo>
                  <a:pt x="1157" y="331"/>
                </a:lnTo>
                <a:lnTo>
                  <a:pt x="1157" y="333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5" y="333"/>
                </a:lnTo>
                <a:lnTo>
                  <a:pt x="1152" y="333"/>
                </a:lnTo>
                <a:lnTo>
                  <a:pt x="1152" y="338"/>
                </a:lnTo>
                <a:lnTo>
                  <a:pt x="1152" y="340"/>
                </a:lnTo>
                <a:lnTo>
                  <a:pt x="1152" y="340"/>
                </a:lnTo>
                <a:lnTo>
                  <a:pt x="1146" y="340"/>
                </a:lnTo>
                <a:lnTo>
                  <a:pt x="1144" y="342"/>
                </a:lnTo>
                <a:lnTo>
                  <a:pt x="1140" y="342"/>
                </a:lnTo>
                <a:lnTo>
                  <a:pt x="1140" y="340"/>
                </a:lnTo>
                <a:lnTo>
                  <a:pt x="1138" y="338"/>
                </a:lnTo>
                <a:lnTo>
                  <a:pt x="1136" y="336"/>
                </a:lnTo>
                <a:lnTo>
                  <a:pt x="1136" y="336"/>
                </a:lnTo>
                <a:lnTo>
                  <a:pt x="1134" y="336"/>
                </a:lnTo>
                <a:lnTo>
                  <a:pt x="1134" y="333"/>
                </a:lnTo>
                <a:lnTo>
                  <a:pt x="1131" y="333"/>
                </a:lnTo>
                <a:lnTo>
                  <a:pt x="1131" y="331"/>
                </a:lnTo>
                <a:lnTo>
                  <a:pt x="1129" y="331"/>
                </a:lnTo>
                <a:lnTo>
                  <a:pt x="1127" y="331"/>
                </a:lnTo>
                <a:lnTo>
                  <a:pt x="1125" y="331"/>
                </a:lnTo>
                <a:lnTo>
                  <a:pt x="1123" y="333"/>
                </a:lnTo>
                <a:lnTo>
                  <a:pt x="1121" y="333"/>
                </a:lnTo>
                <a:lnTo>
                  <a:pt x="1121" y="336"/>
                </a:lnTo>
                <a:lnTo>
                  <a:pt x="1121" y="338"/>
                </a:lnTo>
                <a:lnTo>
                  <a:pt x="1119" y="340"/>
                </a:lnTo>
                <a:lnTo>
                  <a:pt x="1119" y="340"/>
                </a:lnTo>
                <a:lnTo>
                  <a:pt x="1121" y="342"/>
                </a:lnTo>
                <a:lnTo>
                  <a:pt x="1125" y="344"/>
                </a:lnTo>
                <a:lnTo>
                  <a:pt x="1129" y="348"/>
                </a:lnTo>
                <a:lnTo>
                  <a:pt x="1131" y="348"/>
                </a:lnTo>
                <a:lnTo>
                  <a:pt x="1131" y="350"/>
                </a:lnTo>
                <a:lnTo>
                  <a:pt x="1134" y="350"/>
                </a:lnTo>
                <a:lnTo>
                  <a:pt x="1134" y="350"/>
                </a:lnTo>
                <a:lnTo>
                  <a:pt x="1134" y="352"/>
                </a:lnTo>
                <a:lnTo>
                  <a:pt x="1138" y="352"/>
                </a:lnTo>
                <a:lnTo>
                  <a:pt x="1140" y="352"/>
                </a:lnTo>
                <a:lnTo>
                  <a:pt x="1140" y="352"/>
                </a:lnTo>
                <a:lnTo>
                  <a:pt x="1142" y="352"/>
                </a:lnTo>
                <a:lnTo>
                  <a:pt x="1144" y="352"/>
                </a:lnTo>
                <a:lnTo>
                  <a:pt x="1144" y="354"/>
                </a:lnTo>
                <a:lnTo>
                  <a:pt x="1144" y="354"/>
                </a:lnTo>
                <a:lnTo>
                  <a:pt x="1148" y="354"/>
                </a:lnTo>
                <a:lnTo>
                  <a:pt x="1148" y="354"/>
                </a:lnTo>
                <a:lnTo>
                  <a:pt x="1150" y="357"/>
                </a:lnTo>
                <a:lnTo>
                  <a:pt x="1155" y="361"/>
                </a:lnTo>
                <a:lnTo>
                  <a:pt x="1157" y="363"/>
                </a:lnTo>
                <a:lnTo>
                  <a:pt x="1163" y="367"/>
                </a:lnTo>
                <a:lnTo>
                  <a:pt x="1165" y="369"/>
                </a:lnTo>
                <a:lnTo>
                  <a:pt x="1167" y="371"/>
                </a:lnTo>
                <a:lnTo>
                  <a:pt x="1169" y="375"/>
                </a:lnTo>
                <a:lnTo>
                  <a:pt x="1169" y="378"/>
                </a:lnTo>
                <a:lnTo>
                  <a:pt x="1171" y="378"/>
                </a:lnTo>
                <a:lnTo>
                  <a:pt x="1173" y="378"/>
                </a:lnTo>
                <a:lnTo>
                  <a:pt x="1175" y="378"/>
                </a:lnTo>
                <a:lnTo>
                  <a:pt x="1178" y="380"/>
                </a:lnTo>
                <a:lnTo>
                  <a:pt x="1178" y="380"/>
                </a:lnTo>
                <a:lnTo>
                  <a:pt x="1180" y="378"/>
                </a:lnTo>
                <a:lnTo>
                  <a:pt x="1182" y="378"/>
                </a:lnTo>
                <a:lnTo>
                  <a:pt x="1186" y="375"/>
                </a:lnTo>
                <a:lnTo>
                  <a:pt x="1186" y="375"/>
                </a:lnTo>
                <a:lnTo>
                  <a:pt x="1186" y="373"/>
                </a:lnTo>
                <a:lnTo>
                  <a:pt x="1184" y="371"/>
                </a:lnTo>
                <a:lnTo>
                  <a:pt x="1182" y="367"/>
                </a:lnTo>
                <a:lnTo>
                  <a:pt x="1182" y="367"/>
                </a:lnTo>
                <a:lnTo>
                  <a:pt x="1182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7"/>
                </a:lnTo>
                <a:lnTo>
                  <a:pt x="1184" y="367"/>
                </a:lnTo>
                <a:lnTo>
                  <a:pt x="1184" y="369"/>
                </a:lnTo>
                <a:lnTo>
                  <a:pt x="1186" y="369"/>
                </a:lnTo>
                <a:lnTo>
                  <a:pt x="1194" y="371"/>
                </a:lnTo>
                <a:lnTo>
                  <a:pt x="1196" y="369"/>
                </a:lnTo>
                <a:lnTo>
                  <a:pt x="1199" y="369"/>
                </a:lnTo>
                <a:lnTo>
                  <a:pt x="1201" y="369"/>
                </a:lnTo>
                <a:lnTo>
                  <a:pt x="1203" y="367"/>
                </a:lnTo>
                <a:lnTo>
                  <a:pt x="1203" y="365"/>
                </a:lnTo>
                <a:lnTo>
                  <a:pt x="1209" y="365"/>
                </a:lnTo>
                <a:lnTo>
                  <a:pt x="1207" y="361"/>
                </a:lnTo>
                <a:lnTo>
                  <a:pt x="1207" y="361"/>
                </a:lnTo>
                <a:lnTo>
                  <a:pt x="1207" y="359"/>
                </a:lnTo>
                <a:lnTo>
                  <a:pt x="1205" y="359"/>
                </a:lnTo>
                <a:lnTo>
                  <a:pt x="1209" y="357"/>
                </a:lnTo>
                <a:lnTo>
                  <a:pt x="1209" y="357"/>
                </a:lnTo>
                <a:lnTo>
                  <a:pt x="1209" y="354"/>
                </a:lnTo>
                <a:lnTo>
                  <a:pt x="1209" y="354"/>
                </a:lnTo>
                <a:lnTo>
                  <a:pt x="1207" y="352"/>
                </a:lnTo>
                <a:lnTo>
                  <a:pt x="1205" y="352"/>
                </a:lnTo>
                <a:lnTo>
                  <a:pt x="1205" y="352"/>
                </a:lnTo>
                <a:lnTo>
                  <a:pt x="1207" y="352"/>
                </a:lnTo>
                <a:lnTo>
                  <a:pt x="1207" y="350"/>
                </a:lnTo>
                <a:close/>
                <a:moveTo>
                  <a:pt x="54" y="2310"/>
                </a:moveTo>
                <a:lnTo>
                  <a:pt x="54" y="2310"/>
                </a:lnTo>
                <a:lnTo>
                  <a:pt x="54" y="2313"/>
                </a:lnTo>
                <a:lnTo>
                  <a:pt x="54" y="2313"/>
                </a:lnTo>
                <a:lnTo>
                  <a:pt x="57" y="2310"/>
                </a:lnTo>
                <a:lnTo>
                  <a:pt x="57" y="2310"/>
                </a:lnTo>
                <a:lnTo>
                  <a:pt x="54" y="2310"/>
                </a:lnTo>
                <a:close/>
                <a:moveTo>
                  <a:pt x="1297" y="430"/>
                </a:moveTo>
                <a:lnTo>
                  <a:pt x="1295" y="430"/>
                </a:lnTo>
                <a:lnTo>
                  <a:pt x="1295" y="428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30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7" y="432"/>
                </a:lnTo>
                <a:lnTo>
                  <a:pt x="1297" y="432"/>
                </a:lnTo>
                <a:lnTo>
                  <a:pt x="1297" y="430"/>
                </a:lnTo>
                <a:lnTo>
                  <a:pt x="1297" y="430"/>
                </a:lnTo>
                <a:close/>
                <a:moveTo>
                  <a:pt x="1215" y="432"/>
                </a:moveTo>
                <a:lnTo>
                  <a:pt x="1213" y="430"/>
                </a:lnTo>
                <a:lnTo>
                  <a:pt x="1207" y="426"/>
                </a:lnTo>
                <a:lnTo>
                  <a:pt x="1205" y="426"/>
                </a:lnTo>
                <a:lnTo>
                  <a:pt x="1203" y="424"/>
                </a:lnTo>
                <a:lnTo>
                  <a:pt x="1201" y="424"/>
                </a:lnTo>
                <a:lnTo>
                  <a:pt x="1199" y="422"/>
                </a:lnTo>
                <a:lnTo>
                  <a:pt x="1199" y="422"/>
                </a:lnTo>
                <a:lnTo>
                  <a:pt x="1199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19"/>
                </a:lnTo>
                <a:lnTo>
                  <a:pt x="1196" y="419"/>
                </a:lnTo>
                <a:lnTo>
                  <a:pt x="1194" y="417"/>
                </a:lnTo>
                <a:lnTo>
                  <a:pt x="1192" y="417"/>
                </a:lnTo>
                <a:lnTo>
                  <a:pt x="1190" y="417"/>
                </a:lnTo>
                <a:lnTo>
                  <a:pt x="1190" y="417"/>
                </a:lnTo>
                <a:lnTo>
                  <a:pt x="1186" y="417"/>
                </a:lnTo>
                <a:lnTo>
                  <a:pt x="1186" y="417"/>
                </a:lnTo>
                <a:lnTo>
                  <a:pt x="1184" y="419"/>
                </a:lnTo>
                <a:lnTo>
                  <a:pt x="1184" y="419"/>
                </a:lnTo>
                <a:lnTo>
                  <a:pt x="1184" y="422"/>
                </a:lnTo>
                <a:lnTo>
                  <a:pt x="1184" y="422"/>
                </a:lnTo>
                <a:lnTo>
                  <a:pt x="1184" y="422"/>
                </a:lnTo>
                <a:lnTo>
                  <a:pt x="1186" y="426"/>
                </a:lnTo>
                <a:lnTo>
                  <a:pt x="1188" y="426"/>
                </a:lnTo>
                <a:lnTo>
                  <a:pt x="1186" y="426"/>
                </a:lnTo>
                <a:lnTo>
                  <a:pt x="1184" y="426"/>
                </a:lnTo>
                <a:lnTo>
                  <a:pt x="1182" y="424"/>
                </a:lnTo>
                <a:lnTo>
                  <a:pt x="1182" y="424"/>
                </a:lnTo>
                <a:lnTo>
                  <a:pt x="1180" y="424"/>
                </a:lnTo>
                <a:lnTo>
                  <a:pt x="1180" y="424"/>
                </a:lnTo>
                <a:lnTo>
                  <a:pt x="1180" y="426"/>
                </a:lnTo>
                <a:lnTo>
                  <a:pt x="1182" y="426"/>
                </a:lnTo>
                <a:lnTo>
                  <a:pt x="1182" y="426"/>
                </a:lnTo>
                <a:lnTo>
                  <a:pt x="1180" y="426"/>
                </a:lnTo>
                <a:lnTo>
                  <a:pt x="1180" y="426"/>
                </a:lnTo>
                <a:lnTo>
                  <a:pt x="1180" y="428"/>
                </a:lnTo>
                <a:lnTo>
                  <a:pt x="1182" y="428"/>
                </a:lnTo>
                <a:lnTo>
                  <a:pt x="1182" y="430"/>
                </a:lnTo>
                <a:lnTo>
                  <a:pt x="1182" y="430"/>
                </a:lnTo>
                <a:lnTo>
                  <a:pt x="1180" y="430"/>
                </a:lnTo>
                <a:lnTo>
                  <a:pt x="1178" y="432"/>
                </a:lnTo>
                <a:lnTo>
                  <a:pt x="1175" y="434"/>
                </a:lnTo>
                <a:lnTo>
                  <a:pt x="1171" y="434"/>
                </a:lnTo>
                <a:lnTo>
                  <a:pt x="1167" y="434"/>
                </a:lnTo>
                <a:lnTo>
                  <a:pt x="1165" y="436"/>
                </a:lnTo>
                <a:lnTo>
                  <a:pt x="1165" y="436"/>
                </a:lnTo>
                <a:lnTo>
                  <a:pt x="1165" y="438"/>
                </a:lnTo>
                <a:lnTo>
                  <a:pt x="1167" y="438"/>
                </a:lnTo>
                <a:lnTo>
                  <a:pt x="1167" y="440"/>
                </a:lnTo>
                <a:lnTo>
                  <a:pt x="1169" y="440"/>
                </a:lnTo>
                <a:lnTo>
                  <a:pt x="1169" y="443"/>
                </a:lnTo>
                <a:lnTo>
                  <a:pt x="1171" y="443"/>
                </a:lnTo>
                <a:lnTo>
                  <a:pt x="1173" y="440"/>
                </a:lnTo>
                <a:lnTo>
                  <a:pt x="1171" y="440"/>
                </a:lnTo>
                <a:lnTo>
                  <a:pt x="1173" y="440"/>
                </a:lnTo>
                <a:lnTo>
                  <a:pt x="1173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3"/>
                </a:lnTo>
                <a:lnTo>
                  <a:pt x="1175" y="443"/>
                </a:lnTo>
                <a:lnTo>
                  <a:pt x="1178" y="443"/>
                </a:lnTo>
                <a:lnTo>
                  <a:pt x="1178" y="443"/>
                </a:lnTo>
                <a:lnTo>
                  <a:pt x="1180" y="443"/>
                </a:lnTo>
                <a:lnTo>
                  <a:pt x="1182" y="443"/>
                </a:lnTo>
                <a:lnTo>
                  <a:pt x="1182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5"/>
                </a:lnTo>
                <a:lnTo>
                  <a:pt x="1184" y="445"/>
                </a:lnTo>
                <a:lnTo>
                  <a:pt x="1184" y="445"/>
                </a:lnTo>
                <a:lnTo>
                  <a:pt x="1190" y="447"/>
                </a:lnTo>
                <a:lnTo>
                  <a:pt x="1192" y="447"/>
                </a:lnTo>
                <a:lnTo>
                  <a:pt x="1196" y="449"/>
                </a:lnTo>
                <a:lnTo>
                  <a:pt x="1199" y="451"/>
                </a:lnTo>
                <a:lnTo>
                  <a:pt x="1203" y="449"/>
                </a:lnTo>
                <a:lnTo>
                  <a:pt x="1209" y="451"/>
                </a:lnTo>
                <a:lnTo>
                  <a:pt x="1211" y="451"/>
                </a:lnTo>
                <a:lnTo>
                  <a:pt x="1213" y="451"/>
                </a:lnTo>
                <a:lnTo>
                  <a:pt x="1217" y="449"/>
                </a:lnTo>
                <a:lnTo>
                  <a:pt x="1219" y="447"/>
                </a:lnTo>
                <a:lnTo>
                  <a:pt x="1219" y="447"/>
                </a:lnTo>
                <a:lnTo>
                  <a:pt x="1222" y="445"/>
                </a:lnTo>
                <a:lnTo>
                  <a:pt x="1222" y="445"/>
                </a:lnTo>
                <a:lnTo>
                  <a:pt x="1224" y="445"/>
                </a:lnTo>
                <a:lnTo>
                  <a:pt x="1226" y="445"/>
                </a:lnTo>
                <a:lnTo>
                  <a:pt x="1228" y="443"/>
                </a:lnTo>
                <a:lnTo>
                  <a:pt x="1228" y="443"/>
                </a:lnTo>
                <a:lnTo>
                  <a:pt x="1226" y="440"/>
                </a:lnTo>
                <a:lnTo>
                  <a:pt x="1226" y="440"/>
                </a:lnTo>
                <a:lnTo>
                  <a:pt x="1226" y="440"/>
                </a:lnTo>
                <a:lnTo>
                  <a:pt x="1224" y="443"/>
                </a:lnTo>
                <a:lnTo>
                  <a:pt x="1222" y="440"/>
                </a:lnTo>
                <a:lnTo>
                  <a:pt x="1219" y="440"/>
                </a:lnTo>
                <a:lnTo>
                  <a:pt x="1217" y="438"/>
                </a:lnTo>
                <a:lnTo>
                  <a:pt x="1215" y="434"/>
                </a:lnTo>
                <a:lnTo>
                  <a:pt x="1215" y="432"/>
                </a:lnTo>
                <a:close/>
                <a:moveTo>
                  <a:pt x="1299" y="432"/>
                </a:moveTo>
                <a:lnTo>
                  <a:pt x="1299" y="432"/>
                </a:lnTo>
                <a:lnTo>
                  <a:pt x="1299" y="432"/>
                </a:lnTo>
                <a:lnTo>
                  <a:pt x="1299" y="432"/>
                </a:lnTo>
                <a:lnTo>
                  <a:pt x="1301" y="430"/>
                </a:lnTo>
                <a:lnTo>
                  <a:pt x="1301" y="428"/>
                </a:lnTo>
                <a:lnTo>
                  <a:pt x="1301" y="428"/>
                </a:lnTo>
                <a:lnTo>
                  <a:pt x="1301" y="428"/>
                </a:lnTo>
                <a:lnTo>
                  <a:pt x="1299" y="428"/>
                </a:lnTo>
                <a:lnTo>
                  <a:pt x="1299" y="428"/>
                </a:lnTo>
                <a:lnTo>
                  <a:pt x="1297" y="428"/>
                </a:lnTo>
                <a:lnTo>
                  <a:pt x="1297" y="430"/>
                </a:lnTo>
                <a:lnTo>
                  <a:pt x="1297" y="430"/>
                </a:lnTo>
                <a:lnTo>
                  <a:pt x="1299" y="432"/>
                </a:lnTo>
                <a:close/>
                <a:moveTo>
                  <a:pt x="1527" y="468"/>
                </a:moveTo>
                <a:lnTo>
                  <a:pt x="1530" y="468"/>
                </a:lnTo>
                <a:lnTo>
                  <a:pt x="1530" y="468"/>
                </a:lnTo>
                <a:lnTo>
                  <a:pt x="1534" y="468"/>
                </a:lnTo>
                <a:lnTo>
                  <a:pt x="1542" y="468"/>
                </a:lnTo>
                <a:lnTo>
                  <a:pt x="1544" y="468"/>
                </a:lnTo>
                <a:lnTo>
                  <a:pt x="1544" y="468"/>
                </a:lnTo>
                <a:lnTo>
                  <a:pt x="1544" y="466"/>
                </a:lnTo>
                <a:lnTo>
                  <a:pt x="1544" y="463"/>
                </a:lnTo>
                <a:lnTo>
                  <a:pt x="1544" y="463"/>
                </a:lnTo>
                <a:lnTo>
                  <a:pt x="1542" y="463"/>
                </a:lnTo>
                <a:lnTo>
                  <a:pt x="1542" y="463"/>
                </a:lnTo>
                <a:lnTo>
                  <a:pt x="1538" y="463"/>
                </a:lnTo>
                <a:lnTo>
                  <a:pt x="1534" y="461"/>
                </a:lnTo>
                <a:lnTo>
                  <a:pt x="1530" y="461"/>
                </a:lnTo>
                <a:lnTo>
                  <a:pt x="1525" y="461"/>
                </a:lnTo>
                <a:lnTo>
                  <a:pt x="1525" y="461"/>
                </a:lnTo>
                <a:lnTo>
                  <a:pt x="1525" y="463"/>
                </a:lnTo>
                <a:lnTo>
                  <a:pt x="1525" y="463"/>
                </a:lnTo>
                <a:lnTo>
                  <a:pt x="1525" y="466"/>
                </a:lnTo>
                <a:lnTo>
                  <a:pt x="1527" y="468"/>
                </a:lnTo>
                <a:close/>
                <a:moveTo>
                  <a:pt x="1349" y="466"/>
                </a:moveTo>
                <a:lnTo>
                  <a:pt x="1349" y="466"/>
                </a:lnTo>
                <a:lnTo>
                  <a:pt x="1349" y="468"/>
                </a:lnTo>
                <a:lnTo>
                  <a:pt x="1349" y="468"/>
                </a:lnTo>
                <a:lnTo>
                  <a:pt x="1351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66"/>
                </a:lnTo>
                <a:lnTo>
                  <a:pt x="1356" y="466"/>
                </a:lnTo>
                <a:lnTo>
                  <a:pt x="1356" y="463"/>
                </a:lnTo>
                <a:lnTo>
                  <a:pt x="1356" y="461"/>
                </a:lnTo>
                <a:lnTo>
                  <a:pt x="1356" y="459"/>
                </a:lnTo>
                <a:lnTo>
                  <a:pt x="1356" y="459"/>
                </a:lnTo>
                <a:lnTo>
                  <a:pt x="1356" y="457"/>
                </a:lnTo>
                <a:lnTo>
                  <a:pt x="1354" y="455"/>
                </a:lnTo>
                <a:lnTo>
                  <a:pt x="1351" y="455"/>
                </a:lnTo>
                <a:lnTo>
                  <a:pt x="1349" y="457"/>
                </a:lnTo>
                <a:lnTo>
                  <a:pt x="1349" y="459"/>
                </a:lnTo>
                <a:lnTo>
                  <a:pt x="1349" y="459"/>
                </a:lnTo>
                <a:lnTo>
                  <a:pt x="1347" y="459"/>
                </a:lnTo>
                <a:lnTo>
                  <a:pt x="1347" y="461"/>
                </a:lnTo>
                <a:lnTo>
                  <a:pt x="1347" y="461"/>
                </a:lnTo>
                <a:lnTo>
                  <a:pt x="1349" y="463"/>
                </a:lnTo>
                <a:lnTo>
                  <a:pt x="1349" y="466"/>
                </a:lnTo>
                <a:lnTo>
                  <a:pt x="1349" y="466"/>
                </a:lnTo>
                <a:close/>
                <a:moveTo>
                  <a:pt x="1496" y="428"/>
                </a:moveTo>
                <a:lnTo>
                  <a:pt x="1492" y="428"/>
                </a:lnTo>
                <a:lnTo>
                  <a:pt x="1490" y="428"/>
                </a:lnTo>
                <a:lnTo>
                  <a:pt x="1490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30"/>
                </a:lnTo>
                <a:lnTo>
                  <a:pt x="1488" y="432"/>
                </a:lnTo>
                <a:lnTo>
                  <a:pt x="1488" y="434"/>
                </a:lnTo>
                <a:lnTo>
                  <a:pt x="1488" y="434"/>
                </a:lnTo>
                <a:lnTo>
                  <a:pt x="1490" y="434"/>
                </a:lnTo>
                <a:lnTo>
                  <a:pt x="1490" y="434"/>
                </a:lnTo>
                <a:lnTo>
                  <a:pt x="1492" y="434"/>
                </a:lnTo>
                <a:lnTo>
                  <a:pt x="1494" y="434"/>
                </a:lnTo>
                <a:lnTo>
                  <a:pt x="1494" y="432"/>
                </a:lnTo>
                <a:lnTo>
                  <a:pt x="1494" y="432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28"/>
                </a:lnTo>
                <a:lnTo>
                  <a:pt x="1496" y="428"/>
                </a:lnTo>
                <a:close/>
                <a:moveTo>
                  <a:pt x="1351" y="413"/>
                </a:moveTo>
                <a:lnTo>
                  <a:pt x="1354" y="413"/>
                </a:lnTo>
                <a:lnTo>
                  <a:pt x="1354" y="413"/>
                </a:lnTo>
                <a:lnTo>
                  <a:pt x="1354" y="411"/>
                </a:lnTo>
                <a:lnTo>
                  <a:pt x="1354" y="411"/>
                </a:lnTo>
                <a:lnTo>
                  <a:pt x="1354" y="411"/>
                </a:lnTo>
                <a:lnTo>
                  <a:pt x="1351" y="409"/>
                </a:lnTo>
                <a:lnTo>
                  <a:pt x="1349" y="411"/>
                </a:lnTo>
                <a:lnTo>
                  <a:pt x="1349" y="409"/>
                </a:lnTo>
                <a:lnTo>
                  <a:pt x="1345" y="409"/>
                </a:lnTo>
                <a:lnTo>
                  <a:pt x="1345" y="409"/>
                </a:lnTo>
                <a:lnTo>
                  <a:pt x="1343" y="411"/>
                </a:lnTo>
                <a:lnTo>
                  <a:pt x="1343" y="411"/>
                </a:lnTo>
                <a:lnTo>
                  <a:pt x="1343" y="411"/>
                </a:lnTo>
                <a:lnTo>
                  <a:pt x="1345" y="413"/>
                </a:lnTo>
                <a:lnTo>
                  <a:pt x="1347" y="413"/>
                </a:lnTo>
                <a:lnTo>
                  <a:pt x="1347" y="413"/>
                </a:lnTo>
                <a:lnTo>
                  <a:pt x="1349" y="413"/>
                </a:lnTo>
                <a:lnTo>
                  <a:pt x="1351" y="413"/>
                </a:lnTo>
                <a:close/>
                <a:moveTo>
                  <a:pt x="1287" y="325"/>
                </a:moveTo>
                <a:lnTo>
                  <a:pt x="1289" y="321"/>
                </a:lnTo>
                <a:lnTo>
                  <a:pt x="1289" y="321"/>
                </a:lnTo>
                <a:lnTo>
                  <a:pt x="1291" y="319"/>
                </a:lnTo>
                <a:lnTo>
                  <a:pt x="1291" y="319"/>
                </a:lnTo>
                <a:lnTo>
                  <a:pt x="1293" y="317"/>
                </a:lnTo>
                <a:lnTo>
                  <a:pt x="1295" y="315"/>
                </a:lnTo>
                <a:lnTo>
                  <a:pt x="1297" y="313"/>
                </a:lnTo>
                <a:lnTo>
                  <a:pt x="1299" y="310"/>
                </a:lnTo>
                <a:lnTo>
                  <a:pt x="1299" y="308"/>
                </a:lnTo>
                <a:lnTo>
                  <a:pt x="1297" y="308"/>
                </a:lnTo>
                <a:lnTo>
                  <a:pt x="1295" y="306"/>
                </a:lnTo>
                <a:lnTo>
                  <a:pt x="1289" y="306"/>
                </a:lnTo>
                <a:lnTo>
                  <a:pt x="1280" y="304"/>
                </a:lnTo>
                <a:lnTo>
                  <a:pt x="1276" y="306"/>
                </a:lnTo>
                <a:lnTo>
                  <a:pt x="1272" y="306"/>
                </a:lnTo>
                <a:lnTo>
                  <a:pt x="1270" y="306"/>
                </a:lnTo>
                <a:lnTo>
                  <a:pt x="1268" y="304"/>
                </a:lnTo>
                <a:lnTo>
                  <a:pt x="1266" y="304"/>
                </a:lnTo>
                <a:lnTo>
                  <a:pt x="1263" y="302"/>
                </a:lnTo>
                <a:lnTo>
                  <a:pt x="1257" y="302"/>
                </a:lnTo>
                <a:lnTo>
                  <a:pt x="1255" y="300"/>
                </a:lnTo>
                <a:lnTo>
                  <a:pt x="1253" y="300"/>
                </a:lnTo>
                <a:lnTo>
                  <a:pt x="1249" y="302"/>
                </a:lnTo>
                <a:lnTo>
                  <a:pt x="1247" y="302"/>
                </a:lnTo>
                <a:lnTo>
                  <a:pt x="1238" y="302"/>
                </a:lnTo>
                <a:lnTo>
                  <a:pt x="1236" y="304"/>
                </a:lnTo>
                <a:lnTo>
                  <a:pt x="1232" y="304"/>
                </a:lnTo>
                <a:lnTo>
                  <a:pt x="1230" y="304"/>
                </a:lnTo>
                <a:lnTo>
                  <a:pt x="1230" y="306"/>
                </a:lnTo>
                <a:lnTo>
                  <a:pt x="1230" y="306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10"/>
                </a:lnTo>
                <a:lnTo>
                  <a:pt x="1232" y="313"/>
                </a:lnTo>
                <a:lnTo>
                  <a:pt x="1234" y="315"/>
                </a:lnTo>
                <a:lnTo>
                  <a:pt x="1236" y="315"/>
                </a:lnTo>
                <a:lnTo>
                  <a:pt x="1236" y="315"/>
                </a:lnTo>
                <a:lnTo>
                  <a:pt x="1234" y="315"/>
                </a:lnTo>
                <a:lnTo>
                  <a:pt x="1232" y="315"/>
                </a:lnTo>
                <a:lnTo>
                  <a:pt x="1226" y="313"/>
                </a:lnTo>
                <a:lnTo>
                  <a:pt x="1226" y="313"/>
                </a:lnTo>
                <a:lnTo>
                  <a:pt x="1224" y="313"/>
                </a:lnTo>
                <a:lnTo>
                  <a:pt x="1222" y="315"/>
                </a:lnTo>
                <a:lnTo>
                  <a:pt x="1222" y="315"/>
                </a:lnTo>
                <a:lnTo>
                  <a:pt x="1222" y="317"/>
                </a:lnTo>
                <a:lnTo>
                  <a:pt x="1222" y="319"/>
                </a:lnTo>
                <a:lnTo>
                  <a:pt x="1224" y="325"/>
                </a:lnTo>
                <a:lnTo>
                  <a:pt x="1224" y="329"/>
                </a:lnTo>
                <a:lnTo>
                  <a:pt x="1224" y="329"/>
                </a:lnTo>
                <a:lnTo>
                  <a:pt x="1222" y="333"/>
                </a:lnTo>
                <a:lnTo>
                  <a:pt x="1222" y="336"/>
                </a:lnTo>
                <a:lnTo>
                  <a:pt x="1224" y="336"/>
                </a:lnTo>
                <a:lnTo>
                  <a:pt x="1224" y="338"/>
                </a:lnTo>
                <a:lnTo>
                  <a:pt x="1224" y="340"/>
                </a:lnTo>
                <a:lnTo>
                  <a:pt x="1228" y="346"/>
                </a:lnTo>
                <a:lnTo>
                  <a:pt x="1228" y="350"/>
                </a:lnTo>
                <a:lnTo>
                  <a:pt x="1230" y="357"/>
                </a:lnTo>
                <a:lnTo>
                  <a:pt x="1228" y="359"/>
                </a:lnTo>
                <a:lnTo>
                  <a:pt x="1232" y="361"/>
                </a:lnTo>
                <a:lnTo>
                  <a:pt x="1236" y="359"/>
                </a:lnTo>
                <a:lnTo>
                  <a:pt x="1238" y="359"/>
                </a:lnTo>
                <a:lnTo>
                  <a:pt x="1245" y="361"/>
                </a:lnTo>
                <a:lnTo>
                  <a:pt x="1245" y="359"/>
                </a:lnTo>
                <a:lnTo>
                  <a:pt x="1247" y="357"/>
                </a:lnTo>
                <a:lnTo>
                  <a:pt x="1249" y="354"/>
                </a:lnTo>
                <a:lnTo>
                  <a:pt x="1253" y="348"/>
                </a:lnTo>
                <a:lnTo>
                  <a:pt x="1253" y="348"/>
                </a:lnTo>
                <a:lnTo>
                  <a:pt x="1253" y="346"/>
                </a:lnTo>
                <a:lnTo>
                  <a:pt x="1253" y="346"/>
                </a:lnTo>
                <a:lnTo>
                  <a:pt x="1253" y="346"/>
                </a:lnTo>
                <a:lnTo>
                  <a:pt x="1249" y="342"/>
                </a:lnTo>
                <a:lnTo>
                  <a:pt x="1247" y="342"/>
                </a:lnTo>
                <a:lnTo>
                  <a:pt x="1245" y="340"/>
                </a:lnTo>
                <a:lnTo>
                  <a:pt x="1243" y="340"/>
                </a:lnTo>
                <a:lnTo>
                  <a:pt x="1253" y="340"/>
                </a:lnTo>
                <a:lnTo>
                  <a:pt x="1255" y="340"/>
                </a:lnTo>
                <a:lnTo>
                  <a:pt x="1270" y="342"/>
                </a:lnTo>
                <a:lnTo>
                  <a:pt x="1272" y="340"/>
                </a:lnTo>
                <a:lnTo>
                  <a:pt x="1274" y="340"/>
                </a:lnTo>
                <a:lnTo>
                  <a:pt x="1276" y="338"/>
                </a:lnTo>
                <a:lnTo>
                  <a:pt x="1278" y="336"/>
                </a:lnTo>
                <a:lnTo>
                  <a:pt x="1280" y="333"/>
                </a:lnTo>
                <a:lnTo>
                  <a:pt x="1282" y="329"/>
                </a:lnTo>
                <a:lnTo>
                  <a:pt x="1282" y="327"/>
                </a:lnTo>
                <a:lnTo>
                  <a:pt x="1282" y="327"/>
                </a:lnTo>
                <a:lnTo>
                  <a:pt x="1282" y="327"/>
                </a:lnTo>
                <a:lnTo>
                  <a:pt x="1284" y="325"/>
                </a:lnTo>
                <a:lnTo>
                  <a:pt x="1287" y="325"/>
                </a:lnTo>
                <a:close/>
                <a:moveTo>
                  <a:pt x="17" y="1895"/>
                </a:moveTo>
                <a:lnTo>
                  <a:pt x="17" y="1895"/>
                </a:lnTo>
                <a:lnTo>
                  <a:pt x="17" y="1895"/>
                </a:lnTo>
                <a:lnTo>
                  <a:pt x="17" y="1895"/>
                </a:lnTo>
                <a:lnTo>
                  <a:pt x="19" y="1895"/>
                </a:lnTo>
                <a:lnTo>
                  <a:pt x="19" y="1895"/>
                </a:lnTo>
                <a:lnTo>
                  <a:pt x="17" y="1895"/>
                </a:lnTo>
                <a:close/>
                <a:moveTo>
                  <a:pt x="2" y="1870"/>
                </a:moveTo>
                <a:lnTo>
                  <a:pt x="2" y="1868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2" y="1870"/>
                </a:lnTo>
                <a:close/>
                <a:moveTo>
                  <a:pt x="2" y="1906"/>
                </a:move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8"/>
                </a:lnTo>
                <a:lnTo>
                  <a:pt x="2" y="1908"/>
                </a:lnTo>
                <a:lnTo>
                  <a:pt x="2" y="1908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close/>
                <a:moveTo>
                  <a:pt x="15" y="1881"/>
                </a:move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3"/>
                </a:lnTo>
                <a:lnTo>
                  <a:pt x="15" y="1883"/>
                </a:lnTo>
                <a:lnTo>
                  <a:pt x="15" y="1881"/>
                </a:lnTo>
                <a:lnTo>
                  <a:pt x="15" y="1881"/>
                </a:lnTo>
                <a:lnTo>
                  <a:pt x="17" y="1881"/>
                </a:lnTo>
                <a:lnTo>
                  <a:pt x="15" y="1881"/>
                </a:lnTo>
                <a:lnTo>
                  <a:pt x="15" y="1881"/>
                </a:lnTo>
                <a:close/>
                <a:moveTo>
                  <a:pt x="15" y="1891"/>
                </a:moveTo>
                <a:lnTo>
                  <a:pt x="13" y="1891"/>
                </a:lnTo>
                <a:lnTo>
                  <a:pt x="13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close/>
                <a:moveTo>
                  <a:pt x="2" y="1872"/>
                </a:moveTo>
                <a:lnTo>
                  <a:pt x="2" y="1872"/>
                </a:lnTo>
                <a:lnTo>
                  <a:pt x="0" y="1874"/>
                </a:lnTo>
                <a:lnTo>
                  <a:pt x="0" y="1877"/>
                </a:lnTo>
                <a:lnTo>
                  <a:pt x="0" y="1877"/>
                </a:lnTo>
                <a:lnTo>
                  <a:pt x="2" y="1874"/>
                </a:lnTo>
                <a:lnTo>
                  <a:pt x="2" y="1874"/>
                </a:lnTo>
                <a:lnTo>
                  <a:pt x="2" y="1872"/>
                </a:lnTo>
                <a:close/>
                <a:moveTo>
                  <a:pt x="593" y="424"/>
                </a:moveTo>
                <a:lnTo>
                  <a:pt x="593" y="424"/>
                </a:lnTo>
                <a:lnTo>
                  <a:pt x="595" y="424"/>
                </a:lnTo>
                <a:lnTo>
                  <a:pt x="595" y="424"/>
                </a:lnTo>
                <a:lnTo>
                  <a:pt x="593" y="422"/>
                </a:lnTo>
                <a:lnTo>
                  <a:pt x="593" y="422"/>
                </a:lnTo>
                <a:lnTo>
                  <a:pt x="589" y="424"/>
                </a:lnTo>
                <a:lnTo>
                  <a:pt x="591" y="424"/>
                </a:lnTo>
                <a:lnTo>
                  <a:pt x="593" y="424"/>
                </a:lnTo>
                <a:close/>
                <a:moveTo>
                  <a:pt x="113" y="1696"/>
                </a:move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close/>
                <a:moveTo>
                  <a:pt x="0" y="1864"/>
                </a:moveTo>
                <a:lnTo>
                  <a:pt x="0" y="1864"/>
                </a:lnTo>
                <a:lnTo>
                  <a:pt x="0" y="1866"/>
                </a:lnTo>
                <a:lnTo>
                  <a:pt x="0" y="1866"/>
                </a:lnTo>
                <a:lnTo>
                  <a:pt x="0" y="1864"/>
                </a:lnTo>
                <a:lnTo>
                  <a:pt x="0" y="1864"/>
                </a:lnTo>
                <a:close/>
                <a:moveTo>
                  <a:pt x="52" y="814"/>
                </a:moveTo>
                <a:lnTo>
                  <a:pt x="54" y="814"/>
                </a:lnTo>
                <a:lnTo>
                  <a:pt x="54" y="814"/>
                </a:lnTo>
                <a:lnTo>
                  <a:pt x="52" y="811"/>
                </a:lnTo>
                <a:lnTo>
                  <a:pt x="52" y="811"/>
                </a:lnTo>
                <a:lnTo>
                  <a:pt x="52" y="814"/>
                </a:lnTo>
                <a:lnTo>
                  <a:pt x="52" y="814"/>
                </a:lnTo>
                <a:close/>
                <a:moveTo>
                  <a:pt x="19" y="1931"/>
                </a:move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close/>
                <a:moveTo>
                  <a:pt x="46" y="816"/>
                </a:moveTo>
                <a:lnTo>
                  <a:pt x="50" y="814"/>
                </a:lnTo>
                <a:lnTo>
                  <a:pt x="50" y="814"/>
                </a:lnTo>
                <a:lnTo>
                  <a:pt x="50" y="814"/>
                </a:lnTo>
                <a:lnTo>
                  <a:pt x="52" y="814"/>
                </a:lnTo>
                <a:lnTo>
                  <a:pt x="52" y="814"/>
                </a:lnTo>
                <a:lnTo>
                  <a:pt x="52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09"/>
                </a:lnTo>
                <a:lnTo>
                  <a:pt x="50" y="809"/>
                </a:lnTo>
                <a:lnTo>
                  <a:pt x="48" y="809"/>
                </a:lnTo>
                <a:lnTo>
                  <a:pt x="48" y="811"/>
                </a:lnTo>
                <a:lnTo>
                  <a:pt x="48" y="811"/>
                </a:lnTo>
                <a:lnTo>
                  <a:pt x="46" y="811"/>
                </a:lnTo>
                <a:lnTo>
                  <a:pt x="46" y="814"/>
                </a:lnTo>
                <a:lnTo>
                  <a:pt x="44" y="816"/>
                </a:lnTo>
                <a:lnTo>
                  <a:pt x="46" y="816"/>
                </a:lnTo>
                <a:lnTo>
                  <a:pt x="46" y="816"/>
                </a:lnTo>
                <a:close/>
                <a:moveTo>
                  <a:pt x="54" y="2302"/>
                </a:moveTo>
                <a:lnTo>
                  <a:pt x="54" y="2302"/>
                </a:lnTo>
                <a:lnTo>
                  <a:pt x="54" y="2302"/>
                </a:lnTo>
                <a:lnTo>
                  <a:pt x="50" y="2302"/>
                </a:lnTo>
                <a:lnTo>
                  <a:pt x="48" y="2302"/>
                </a:lnTo>
                <a:lnTo>
                  <a:pt x="46" y="2302"/>
                </a:lnTo>
                <a:lnTo>
                  <a:pt x="46" y="2304"/>
                </a:lnTo>
                <a:lnTo>
                  <a:pt x="46" y="2304"/>
                </a:lnTo>
                <a:lnTo>
                  <a:pt x="48" y="2304"/>
                </a:lnTo>
                <a:lnTo>
                  <a:pt x="50" y="2304"/>
                </a:lnTo>
                <a:lnTo>
                  <a:pt x="50" y="2304"/>
                </a:lnTo>
                <a:lnTo>
                  <a:pt x="50" y="2306"/>
                </a:lnTo>
                <a:lnTo>
                  <a:pt x="48" y="2306"/>
                </a:lnTo>
                <a:lnTo>
                  <a:pt x="48" y="2306"/>
                </a:lnTo>
                <a:lnTo>
                  <a:pt x="50" y="2308"/>
                </a:lnTo>
                <a:lnTo>
                  <a:pt x="50" y="2308"/>
                </a:lnTo>
                <a:lnTo>
                  <a:pt x="50" y="2308"/>
                </a:lnTo>
                <a:lnTo>
                  <a:pt x="52" y="2308"/>
                </a:lnTo>
                <a:lnTo>
                  <a:pt x="52" y="2308"/>
                </a:lnTo>
                <a:lnTo>
                  <a:pt x="52" y="2306"/>
                </a:lnTo>
                <a:lnTo>
                  <a:pt x="52" y="2306"/>
                </a:lnTo>
                <a:lnTo>
                  <a:pt x="52" y="2306"/>
                </a:lnTo>
                <a:lnTo>
                  <a:pt x="50" y="2304"/>
                </a:lnTo>
                <a:lnTo>
                  <a:pt x="52" y="2304"/>
                </a:lnTo>
                <a:lnTo>
                  <a:pt x="52" y="2304"/>
                </a:lnTo>
                <a:lnTo>
                  <a:pt x="50" y="2302"/>
                </a:lnTo>
                <a:lnTo>
                  <a:pt x="50" y="2302"/>
                </a:lnTo>
                <a:lnTo>
                  <a:pt x="52" y="2302"/>
                </a:lnTo>
                <a:lnTo>
                  <a:pt x="52" y="2302"/>
                </a:lnTo>
                <a:lnTo>
                  <a:pt x="52" y="2304"/>
                </a:lnTo>
                <a:lnTo>
                  <a:pt x="54" y="2302"/>
                </a:lnTo>
                <a:close/>
                <a:moveTo>
                  <a:pt x="42" y="809"/>
                </a:moveTo>
                <a:lnTo>
                  <a:pt x="42" y="811"/>
                </a:lnTo>
                <a:lnTo>
                  <a:pt x="40" y="811"/>
                </a:lnTo>
                <a:lnTo>
                  <a:pt x="40" y="814"/>
                </a:lnTo>
                <a:lnTo>
                  <a:pt x="38" y="814"/>
                </a:lnTo>
                <a:lnTo>
                  <a:pt x="34" y="814"/>
                </a:lnTo>
                <a:lnTo>
                  <a:pt x="34" y="814"/>
                </a:lnTo>
                <a:lnTo>
                  <a:pt x="34" y="816"/>
                </a:lnTo>
                <a:lnTo>
                  <a:pt x="36" y="816"/>
                </a:lnTo>
                <a:lnTo>
                  <a:pt x="36" y="814"/>
                </a:lnTo>
                <a:lnTo>
                  <a:pt x="38" y="814"/>
                </a:lnTo>
                <a:lnTo>
                  <a:pt x="40" y="816"/>
                </a:lnTo>
                <a:lnTo>
                  <a:pt x="42" y="814"/>
                </a:lnTo>
                <a:lnTo>
                  <a:pt x="42" y="814"/>
                </a:lnTo>
                <a:lnTo>
                  <a:pt x="42" y="814"/>
                </a:lnTo>
                <a:lnTo>
                  <a:pt x="42" y="811"/>
                </a:lnTo>
                <a:lnTo>
                  <a:pt x="42" y="811"/>
                </a:lnTo>
                <a:lnTo>
                  <a:pt x="42" y="811"/>
                </a:lnTo>
                <a:lnTo>
                  <a:pt x="42" y="809"/>
                </a:lnTo>
                <a:lnTo>
                  <a:pt x="42" y="809"/>
                </a:lnTo>
                <a:close/>
                <a:moveTo>
                  <a:pt x="57" y="1824"/>
                </a:moveTo>
                <a:lnTo>
                  <a:pt x="57" y="1822"/>
                </a:lnTo>
                <a:lnTo>
                  <a:pt x="57" y="1822"/>
                </a:lnTo>
                <a:lnTo>
                  <a:pt x="54" y="1822"/>
                </a:lnTo>
                <a:lnTo>
                  <a:pt x="54" y="1824"/>
                </a:lnTo>
                <a:lnTo>
                  <a:pt x="54" y="1824"/>
                </a:lnTo>
                <a:lnTo>
                  <a:pt x="57" y="1824"/>
                </a:lnTo>
                <a:close/>
                <a:moveTo>
                  <a:pt x="25" y="1891"/>
                </a:moveTo>
                <a:lnTo>
                  <a:pt x="25" y="1891"/>
                </a:lnTo>
                <a:lnTo>
                  <a:pt x="23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close/>
                <a:moveTo>
                  <a:pt x="31" y="811"/>
                </a:moveTo>
                <a:lnTo>
                  <a:pt x="31" y="811"/>
                </a:lnTo>
                <a:lnTo>
                  <a:pt x="29" y="811"/>
                </a:lnTo>
                <a:lnTo>
                  <a:pt x="27" y="811"/>
                </a:lnTo>
                <a:lnTo>
                  <a:pt x="27" y="811"/>
                </a:lnTo>
                <a:lnTo>
                  <a:pt x="25" y="811"/>
                </a:lnTo>
                <a:lnTo>
                  <a:pt x="27" y="811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7" y="816"/>
                </a:lnTo>
                <a:lnTo>
                  <a:pt x="27" y="816"/>
                </a:lnTo>
                <a:lnTo>
                  <a:pt x="29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4"/>
                </a:lnTo>
                <a:lnTo>
                  <a:pt x="34" y="814"/>
                </a:lnTo>
                <a:lnTo>
                  <a:pt x="34" y="811"/>
                </a:lnTo>
                <a:lnTo>
                  <a:pt x="31" y="811"/>
                </a:lnTo>
                <a:close/>
                <a:moveTo>
                  <a:pt x="786" y="361"/>
                </a:moveTo>
                <a:lnTo>
                  <a:pt x="792" y="361"/>
                </a:lnTo>
                <a:lnTo>
                  <a:pt x="794" y="361"/>
                </a:lnTo>
                <a:lnTo>
                  <a:pt x="794" y="363"/>
                </a:lnTo>
                <a:lnTo>
                  <a:pt x="800" y="365"/>
                </a:lnTo>
                <a:lnTo>
                  <a:pt x="811" y="369"/>
                </a:lnTo>
                <a:lnTo>
                  <a:pt x="813" y="369"/>
                </a:lnTo>
                <a:lnTo>
                  <a:pt x="815" y="373"/>
                </a:lnTo>
                <a:lnTo>
                  <a:pt x="815" y="373"/>
                </a:lnTo>
                <a:lnTo>
                  <a:pt x="817" y="375"/>
                </a:lnTo>
                <a:lnTo>
                  <a:pt x="819" y="382"/>
                </a:lnTo>
                <a:lnTo>
                  <a:pt x="821" y="382"/>
                </a:lnTo>
                <a:lnTo>
                  <a:pt x="823" y="384"/>
                </a:lnTo>
                <a:lnTo>
                  <a:pt x="823" y="384"/>
                </a:lnTo>
                <a:lnTo>
                  <a:pt x="828" y="384"/>
                </a:lnTo>
                <a:lnTo>
                  <a:pt x="828" y="384"/>
                </a:lnTo>
                <a:lnTo>
                  <a:pt x="830" y="384"/>
                </a:lnTo>
                <a:lnTo>
                  <a:pt x="832" y="382"/>
                </a:lnTo>
                <a:lnTo>
                  <a:pt x="838" y="380"/>
                </a:lnTo>
                <a:lnTo>
                  <a:pt x="844" y="375"/>
                </a:lnTo>
                <a:lnTo>
                  <a:pt x="844" y="375"/>
                </a:lnTo>
                <a:lnTo>
                  <a:pt x="847" y="375"/>
                </a:lnTo>
                <a:lnTo>
                  <a:pt x="847" y="375"/>
                </a:lnTo>
                <a:lnTo>
                  <a:pt x="849" y="378"/>
                </a:lnTo>
                <a:lnTo>
                  <a:pt x="853" y="375"/>
                </a:lnTo>
                <a:lnTo>
                  <a:pt x="855" y="375"/>
                </a:lnTo>
                <a:lnTo>
                  <a:pt x="861" y="373"/>
                </a:lnTo>
                <a:lnTo>
                  <a:pt x="861" y="371"/>
                </a:lnTo>
                <a:lnTo>
                  <a:pt x="863" y="371"/>
                </a:lnTo>
                <a:lnTo>
                  <a:pt x="863" y="371"/>
                </a:lnTo>
                <a:lnTo>
                  <a:pt x="863" y="363"/>
                </a:lnTo>
                <a:lnTo>
                  <a:pt x="865" y="361"/>
                </a:lnTo>
                <a:lnTo>
                  <a:pt x="867" y="357"/>
                </a:lnTo>
                <a:lnTo>
                  <a:pt x="867" y="354"/>
                </a:lnTo>
                <a:lnTo>
                  <a:pt x="867" y="354"/>
                </a:lnTo>
                <a:lnTo>
                  <a:pt x="872" y="354"/>
                </a:lnTo>
                <a:lnTo>
                  <a:pt x="876" y="352"/>
                </a:lnTo>
                <a:lnTo>
                  <a:pt x="878" y="350"/>
                </a:lnTo>
                <a:lnTo>
                  <a:pt x="882" y="344"/>
                </a:lnTo>
                <a:lnTo>
                  <a:pt x="882" y="344"/>
                </a:lnTo>
                <a:lnTo>
                  <a:pt x="884" y="342"/>
                </a:lnTo>
                <a:lnTo>
                  <a:pt x="899" y="336"/>
                </a:lnTo>
                <a:lnTo>
                  <a:pt x="905" y="331"/>
                </a:lnTo>
                <a:lnTo>
                  <a:pt x="911" y="331"/>
                </a:lnTo>
                <a:lnTo>
                  <a:pt x="920" y="327"/>
                </a:lnTo>
                <a:lnTo>
                  <a:pt x="924" y="325"/>
                </a:lnTo>
                <a:lnTo>
                  <a:pt x="928" y="325"/>
                </a:lnTo>
                <a:lnTo>
                  <a:pt x="935" y="321"/>
                </a:lnTo>
                <a:lnTo>
                  <a:pt x="935" y="321"/>
                </a:lnTo>
                <a:lnTo>
                  <a:pt x="937" y="321"/>
                </a:lnTo>
                <a:lnTo>
                  <a:pt x="937" y="319"/>
                </a:lnTo>
                <a:lnTo>
                  <a:pt x="937" y="319"/>
                </a:lnTo>
                <a:lnTo>
                  <a:pt x="935" y="317"/>
                </a:lnTo>
                <a:lnTo>
                  <a:pt x="935" y="317"/>
                </a:lnTo>
                <a:lnTo>
                  <a:pt x="932" y="315"/>
                </a:lnTo>
                <a:lnTo>
                  <a:pt x="928" y="313"/>
                </a:lnTo>
                <a:lnTo>
                  <a:pt x="918" y="304"/>
                </a:lnTo>
                <a:lnTo>
                  <a:pt x="914" y="302"/>
                </a:lnTo>
                <a:lnTo>
                  <a:pt x="909" y="300"/>
                </a:lnTo>
                <a:lnTo>
                  <a:pt x="905" y="300"/>
                </a:lnTo>
                <a:lnTo>
                  <a:pt x="903" y="298"/>
                </a:lnTo>
                <a:lnTo>
                  <a:pt x="899" y="298"/>
                </a:lnTo>
                <a:lnTo>
                  <a:pt x="895" y="298"/>
                </a:lnTo>
                <a:lnTo>
                  <a:pt x="891" y="298"/>
                </a:lnTo>
                <a:lnTo>
                  <a:pt x="888" y="300"/>
                </a:lnTo>
                <a:lnTo>
                  <a:pt x="888" y="300"/>
                </a:lnTo>
                <a:lnTo>
                  <a:pt x="884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2"/>
                </a:lnTo>
                <a:lnTo>
                  <a:pt x="882" y="300"/>
                </a:lnTo>
                <a:lnTo>
                  <a:pt x="882" y="300"/>
                </a:lnTo>
                <a:lnTo>
                  <a:pt x="880" y="300"/>
                </a:lnTo>
                <a:lnTo>
                  <a:pt x="880" y="300"/>
                </a:lnTo>
                <a:lnTo>
                  <a:pt x="878" y="300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6" y="300"/>
                </a:lnTo>
                <a:lnTo>
                  <a:pt x="870" y="298"/>
                </a:lnTo>
                <a:lnTo>
                  <a:pt x="861" y="296"/>
                </a:lnTo>
                <a:lnTo>
                  <a:pt x="857" y="294"/>
                </a:lnTo>
                <a:lnTo>
                  <a:pt x="853" y="292"/>
                </a:lnTo>
                <a:lnTo>
                  <a:pt x="851" y="292"/>
                </a:lnTo>
                <a:lnTo>
                  <a:pt x="847" y="289"/>
                </a:lnTo>
                <a:lnTo>
                  <a:pt x="844" y="289"/>
                </a:lnTo>
                <a:lnTo>
                  <a:pt x="832" y="292"/>
                </a:lnTo>
                <a:lnTo>
                  <a:pt x="819" y="294"/>
                </a:lnTo>
                <a:lnTo>
                  <a:pt x="800" y="296"/>
                </a:lnTo>
                <a:lnTo>
                  <a:pt x="800" y="296"/>
                </a:lnTo>
                <a:lnTo>
                  <a:pt x="803" y="298"/>
                </a:lnTo>
                <a:lnTo>
                  <a:pt x="803" y="298"/>
                </a:lnTo>
                <a:lnTo>
                  <a:pt x="803" y="298"/>
                </a:lnTo>
                <a:lnTo>
                  <a:pt x="807" y="306"/>
                </a:lnTo>
                <a:lnTo>
                  <a:pt x="809" y="308"/>
                </a:lnTo>
                <a:lnTo>
                  <a:pt x="811" y="310"/>
                </a:lnTo>
                <a:lnTo>
                  <a:pt x="813" y="310"/>
                </a:lnTo>
                <a:lnTo>
                  <a:pt x="815" y="313"/>
                </a:lnTo>
                <a:lnTo>
                  <a:pt x="815" y="313"/>
                </a:lnTo>
                <a:lnTo>
                  <a:pt x="811" y="315"/>
                </a:lnTo>
                <a:lnTo>
                  <a:pt x="809" y="319"/>
                </a:lnTo>
                <a:lnTo>
                  <a:pt x="805" y="321"/>
                </a:lnTo>
                <a:lnTo>
                  <a:pt x="803" y="327"/>
                </a:lnTo>
                <a:lnTo>
                  <a:pt x="803" y="327"/>
                </a:lnTo>
                <a:lnTo>
                  <a:pt x="800" y="329"/>
                </a:lnTo>
                <a:lnTo>
                  <a:pt x="798" y="331"/>
                </a:lnTo>
                <a:lnTo>
                  <a:pt x="800" y="331"/>
                </a:lnTo>
                <a:lnTo>
                  <a:pt x="800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6"/>
                </a:lnTo>
                <a:lnTo>
                  <a:pt x="803" y="336"/>
                </a:lnTo>
                <a:lnTo>
                  <a:pt x="798" y="338"/>
                </a:lnTo>
                <a:lnTo>
                  <a:pt x="796" y="338"/>
                </a:lnTo>
                <a:lnTo>
                  <a:pt x="796" y="338"/>
                </a:lnTo>
                <a:lnTo>
                  <a:pt x="796" y="340"/>
                </a:lnTo>
                <a:lnTo>
                  <a:pt x="796" y="340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6"/>
                </a:lnTo>
                <a:lnTo>
                  <a:pt x="794" y="346"/>
                </a:lnTo>
                <a:lnTo>
                  <a:pt x="792" y="348"/>
                </a:lnTo>
                <a:lnTo>
                  <a:pt x="792" y="348"/>
                </a:lnTo>
                <a:lnTo>
                  <a:pt x="790" y="350"/>
                </a:lnTo>
                <a:lnTo>
                  <a:pt x="790" y="352"/>
                </a:lnTo>
                <a:lnTo>
                  <a:pt x="788" y="352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6" y="357"/>
                </a:lnTo>
                <a:lnTo>
                  <a:pt x="786" y="357"/>
                </a:lnTo>
                <a:lnTo>
                  <a:pt x="786" y="359"/>
                </a:lnTo>
                <a:lnTo>
                  <a:pt x="786" y="359"/>
                </a:lnTo>
                <a:lnTo>
                  <a:pt x="786" y="361"/>
                </a:lnTo>
                <a:lnTo>
                  <a:pt x="784" y="361"/>
                </a:lnTo>
                <a:lnTo>
                  <a:pt x="786" y="361"/>
                </a:lnTo>
                <a:lnTo>
                  <a:pt x="786" y="361"/>
                </a:lnTo>
                <a:close/>
                <a:moveTo>
                  <a:pt x="21" y="1910"/>
                </a:moveTo>
                <a:lnTo>
                  <a:pt x="21" y="1910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close/>
                <a:moveTo>
                  <a:pt x="27" y="1837"/>
                </a:moveTo>
                <a:lnTo>
                  <a:pt x="27" y="1837"/>
                </a:lnTo>
                <a:lnTo>
                  <a:pt x="25" y="1837"/>
                </a:lnTo>
                <a:lnTo>
                  <a:pt x="27" y="1839"/>
                </a:lnTo>
                <a:lnTo>
                  <a:pt x="27" y="1839"/>
                </a:lnTo>
                <a:lnTo>
                  <a:pt x="29" y="1839"/>
                </a:lnTo>
                <a:lnTo>
                  <a:pt x="29" y="1839"/>
                </a:lnTo>
                <a:lnTo>
                  <a:pt x="27" y="1837"/>
                </a:lnTo>
                <a:lnTo>
                  <a:pt x="27" y="1837"/>
                </a:lnTo>
                <a:close/>
                <a:moveTo>
                  <a:pt x="1012" y="191"/>
                </a:moveTo>
                <a:lnTo>
                  <a:pt x="1018" y="189"/>
                </a:lnTo>
                <a:lnTo>
                  <a:pt x="1018" y="189"/>
                </a:lnTo>
                <a:lnTo>
                  <a:pt x="1020" y="187"/>
                </a:lnTo>
                <a:lnTo>
                  <a:pt x="1020" y="185"/>
                </a:lnTo>
                <a:lnTo>
                  <a:pt x="1018" y="185"/>
                </a:lnTo>
                <a:lnTo>
                  <a:pt x="1008" y="185"/>
                </a:lnTo>
                <a:lnTo>
                  <a:pt x="1004" y="185"/>
                </a:lnTo>
                <a:lnTo>
                  <a:pt x="1002" y="185"/>
                </a:lnTo>
                <a:lnTo>
                  <a:pt x="997" y="185"/>
                </a:lnTo>
                <a:lnTo>
                  <a:pt x="981" y="187"/>
                </a:lnTo>
                <a:lnTo>
                  <a:pt x="974" y="189"/>
                </a:lnTo>
                <a:lnTo>
                  <a:pt x="970" y="191"/>
                </a:lnTo>
                <a:lnTo>
                  <a:pt x="968" y="191"/>
                </a:lnTo>
                <a:lnTo>
                  <a:pt x="968" y="191"/>
                </a:lnTo>
                <a:lnTo>
                  <a:pt x="966" y="193"/>
                </a:lnTo>
                <a:lnTo>
                  <a:pt x="966" y="193"/>
                </a:lnTo>
                <a:lnTo>
                  <a:pt x="966" y="193"/>
                </a:lnTo>
                <a:lnTo>
                  <a:pt x="966" y="195"/>
                </a:lnTo>
                <a:lnTo>
                  <a:pt x="968" y="197"/>
                </a:lnTo>
                <a:lnTo>
                  <a:pt x="968" y="197"/>
                </a:lnTo>
                <a:lnTo>
                  <a:pt x="968" y="199"/>
                </a:lnTo>
                <a:lnTo>
                  <a:pt x="968" y="199"/>
                </a:lnTo>
                <a:lnTo>
                  <a:pt x="968" y="199"/>
                </a:lnTo>
                <a:lnTo>
                  <a:pt x="968" y="201"/>
                </a:lnTo>
                <a:lnTo>
                  <a:pt x="968" y="201"/>
                </a:lnTo>
                <a:lnTo>
                  <a:pt x="968" y="201"/>
                </a:lnTo>
                <a:lnTo>
                  <a:pt x="970" y="204"/>
                </a:lnTo>
                <a:lnTo>
                  <a:pt x="972" y="204"/>
                </a:lnTo>
                <a:lnTo>
                  <a:pt x="976" y="206"/>
                </a:lnTo>
                <a:lnTo>
                  <a:pt x="981" y="208"/>
                </a:lnTo>
                <a:lnTo>
                  <a:pt x="983" y="208"/>
                </a:lnTo>
                <a:lnTo>
                  <a:pt x="985" y="208"/>
                </a:lnTo>
                <a:lnTo>
                  <a:pt x="997" y="206"/>
                </a:lnTo>
                <a:lnTo>
                  <a:pt x="999" y="206"/>
                </a:lnTo>
                <a:lnTo>
                  <a:pt x="1002" y="206"/>
                </a:lnTo>
                <a:lnTo>
                  <a:pt x="1004" y="206"/>
                </a:lnTo>
                <a:lnTo>
                  <a:pt x="1008" y="204"/>
                </a:lnTo>
                <a:lnTo>
                  <a:pt x="1012" y="201"/>
                </a:lnTo>
                <a:lnTo>
                  <a:pt x="1012" y="201"/>
                </a:lnTo>
                <a:lnTo>
                  <a:pt x="1012" y="199"/>
                </a:lnTo>
                <a:lnTo>
                  <a:pt x="1012" y="197"/>
                </a:lnTo>
                <a:lnTo>
                  <a:pt x="1012" y="195"/>
                </a:lnTo>
                <a:lnTo>
                  <a:pt x="1012" y="195"/>
                </a:lnTo>
                <a:lnTo>
                  <a:pt x="1012" y="195"/>
                </a:lnTo>
                <a:lnTo>
                  <a:pt x="1010" y="195"/>
                </a:lnTo>
                <a:lnTo>
                  <a:pt x="1004" y="195"/>
                </a:lnTo>
                <a:lnTo>
                  <a:pt x="1002" y="193"/>
                </a:lnTo>
                <a:lnTo>
                  <a:pt x="1002" y="193"/>
                </a:lnTo>
                <a:lnTo>
                  <a:pt x="1002" y="193"/>
                </a:lnTo>
                <a:lnTo>
                  <a:pt x="1004" y="193"/>
                </a:lnTo>
                <a:lnTo>
                  <a:pt x="1012" y="191"/>
                </a:lnTo>
                <a:close/>
                <a:moveTo>
                  <a:pt x="1463" y="243"/>
                </a:moveTo>
                <a:lnTo>
                  <a:pt x="1460" y="245"/>
                </a:lnTo>
                <a:lnTo>
                  <a:pt x="1458" y="248"/>
                </a:lnTo>
                <a:lnTo>
                  <a:pt x="1456" y="250"/>
                </a:lnTo>
                <a:lnTo>
                  <a:pt x="1452" y="252"/>
                </a:lnTo>
                <a:lnTo>
                  <a:pt x="1454" y="254"/>
                </a:lnTo>
                <a:lnTo>
                  <a:pt x="1456" y="254"/>
                </a:lnTo>
                <a:lnTo>
                  <a:pt x="1458" y="254"/>
                </a:lnTo>
                <a:lnTo>
                  <a:pt x="1460" y="252"/>
                </a:lnTo>
                <a:lnTo>
                  <a:pt x="1463" y="252"/>
                </a:lnTo>
                <a:lnTo>
                  <a:pt x="1463" y="250"/>
                </a:lnTo>
                <a:lnTo>
                  <a:pt x="1463" y="250"/>
                </a:lnTo>
                <a:lnTo>
                  <a:pt x="1465" y="248"/>
                </a:lnTo>
                <a:lnTo>
                  <a:pt x="1465" y="245"/>
                </a:lnTo>
                <a:lnTo>
                  <a:pt x="1465" y="243"/>
                </a:lnTo>
                <a:lnTo>
                  <a:pt x="1463" y="243"/>
                </a:lnTo>
                <a:close/>
                <a:moveTo>
                  <a:pt x="1236" y="122"/>
                </a:moveTo>
                <a:lnTo>
                  <a:pt x="1226" y="122"/>
                </a:lnTo>
                <a:lnTo>
                  <a:pt x="1219" y="122"/>
                </a:lnTo>
                <a:lnTo>
                  <a:pt x="1205" y="120"/>
                </a:lnTo>
                <a:lnTo>
                  <a:pt x="1207" y="124"/>
                </a:lnTo>
                <a:lnTo>
                  <a:pt x="1209" y="124"/>
                </a:lnTo>
                <a:lnTo>
                  <a:pt x="1209" y="126"/>
                </a:lnTo>
                <a:lnTo>
                  <a:pt x="1211" y="130"/>
                </a:lnTo>
                <a:lnTo>
                  <a:pt x="1217" y="134"/>
                </a:lnTo>
                <a:lnTo>
                  <a:pt x="1219" y="134"/>
                </a:lnTo>
                <a:lnTo>
                  <a:pt x="1222" y="134"/>
                </a:lnTo>
                <a:lnTo>
                  <a:pt x="1224" y="136"/>
                </a:lnTo>
                <a:lnTo>
                  <a:pt x="1228" y="136"/>
                </a:lnTo>
                <a:lnTo>
                  <a:pt x="1232" y="134"/>
                </a:lnTo>
                <a:lnTo>
                  <a:pt x="1238" y="132"/>
                </a:lnTo>
                <a:lnTo>
                  <a:pt x="1240" y="132"/>
                </a:lnTo>
                <a:lnTo>
                  <a:pt x="1238" y="134"/>
                </a:lnTo>
                <a:lnTo>
                  <a:pt x="1238" y="134"/>
                </a:lnTo>
                <a:lnTo>
                  <a:pt x="1228" y="139"/>
                </a:lnTo>
                <a:lnTo>
                  <a:pt x="1224" y="139"/>
                </a:lnTo>
                <a:lnTo>
                  <a:pt x="1222" y="139"/>
                </a:lnTo>
                <a:lnTo>
                  <a:pt x="1222" y="143"/>
                </a:lnTo>
                <a:lnTo>
                  <a:pt x="1222" y="145"/>
                </a:lnTo>
                <a:lnTo>
                  <a:pt x="1228" y="145"/>
                </a:lnTo>
                <a:lnTo>
                  <a:pt x="1230" y="147"/>
                </a:lnTo>
                <a:lnTo>
                  <a:pt x="1230" y="147"/>
                </a:lnTo>
                <a:lnTo>
                  <a:pt x="1234" y="145"/>
                </a:lnTo>
                <a:lnTo>
                  <a:pt x="1240" y="145"/>
                </a:lnTo>
                <a:lnTo>
                  <a:pt x="1243" y="143"/>
                </a:lnTo>
                <a:lnTo>
                  <a:pt x="1245" y="143"/>
                </a:lnTo>
                <a:lnTo>
                  <a:pt x="1247" y="143"/>
                </a:lnTo>
                <a:lnTo>
                  <a:pt x="1247" y="145"/>
                </a:lnTo>
                <a:lnTo>
                  <a:pt x="1245" y="145"/>
                </a:lnTo>
                <a:lnTo>
                  <a:pt x="1245" y="147"/>
                </a:lnTo>
                <a:lnTo>
                  <a:pt x="1245" y="147"/>
                </a:lnTo>
                <a:lnTo>
                  <a:pt x="1245" y="147"/>
                </a:lnTo>
                <a:lnTo>
                  <a:pt x="1247" y="147"/>
                </a:lnTo>
                <a:lnTo>
                  <a:pt x="1253" y="145"/>
                </a:lnTo>
                <a:lnTo>
                  <a:pt x="1255" y="145"/>
                </a:lnTo>
                <a:lnTo>
                  <a:pt x="1259" y="143"/>
                </a:lnTo>
                <a:lnTo>
                  <a:pt x="1263" y="143"/>
                </a:lnTo>
                <a:lnTo>
                  <a:pt x="1266" y="143"/>
                </a:lnTo>
                <a:lnTo>
                  <a:pt x="1268" y="143"/>
                </a:lnTo>
                <a:lnTo>
                  <a:pt x="1272" y="145"/>
                </a:lnTo>
                <a:lnTo>
                  <a:pt x="1280" y="145"/>
                </a:lnTo>
                <a:lnTo>
                  <a:pt x="1284" y="145"/>
                </a:lnTo>
                <a:lnTo>
                  <a:pt x="1284" y="145"/>
                </a:lnTo>
                <a:lnTo>
                  <a:pt x="1276" y="147"/>
                </a:lnTo>
                <a:lnTo>
                  <a:pt x="1268" y="147"/>
                </a:lnTo>
                <a:lnTo>
                  <a:pt x="1266" y="151"/>
                </a:lnTo>
                <a:lnTo>
                  <a:pt x="1263" y="151"/>
                </a:lnTo>
                <a:lnTo>
                  <a:pt x="1259" y="151"/>
                </a:lnTo>
                <a:lnTo>
                  <a:pt x="1257" y="151"/>
                </a:lnTo>
                <a:lnTo>
                  <a:pt x="1247" y="155"/>
                </a:lnTo>
                <a:lnTo>
                  <a:pt x="1243" y="157"/>
                </a:lnTo>
                <a:lnTo>
                  <a:pt x="1243" y="157"/>
                </a:lnTo>
                <a:lnTo>
                  <a:pt x="1245" y="157"/>
                </a:lnTo>
                <a:lnTo>
                  <a:pt x="1245" y="159"/>
                </a:lnTo>
                <a:lnTo>
                  <a:pt x="1247" y="159"/>
                </a:lnTo>
                <a:lnTo>
                  <a:pt x="1255" y="162"/>
                </a:lnTo>
                <a:lnTo>
                  <a:pt x="1257" y="164"/>
                </a:lnTo>
                <a:lnTo>
                  <a:pt x="1257" y="164"/>
                </a:lnTo>
                <a:lnTo>
                  <a:pt x="1253" y="164"/>
                </a:lnTo>
                <a:lnTo>
                  <a:pt x="1251" y="164"/>
                </a:lnTo>
                <a:lnTo>
                  <a:pt x="1251" y="164"/>
                </a:lnTo>
                <a:lnTo>
                  <a:pt x="1253" y="166"/>
                </a:lnTo>
                <a:lnTo>
                  <a:pt x="1255" y="168"/>
                </a:lnTo>
                <a:lnTo>
                  <a:pt x="1257" y="168"/>
                </a:lnTo>
                <a:lnTo>
                  <a:pt x="1259" y="170"/>
                </a:lnTo>
                <a:lnTo>
                  <a:pt x="1261" y="168"/>
                </a:lnTo>
                <a:lnTo>
                  <a:pt x="1263" y="168"/>
                </a:lnTo>
                <a:lnTo>
                  <a:pt x="1276" y="170"/>
                </a:lnTo>
                <a:lnTo>
                  <a:pt x="1276" y="170"/>
                </a:lnTo>
                <a:lnTo>
                  <a:pt x="1270" y="172"/>
                </a:lnTo>
                <a:lnTo>
                  <a:pt x="1263" y="172"/>
                </a:lnTo>
                <a:lnTo>
                  <a:pt x="1263" y="174"/>
                </a:lnTo>
                <a:lnTo>
                  <a:pt x="1263" y="174"/>
                </a:lnTo>
                <a:lnTo>
                  <a:pt x="1266" y="176"/>
                </a:lnTo>
                <a:lnTo>
                  <a:pt x="1270" y="178"/>
                </a:lnTo>
                <a:lnTo>
                  <a:pt x="1276" y="180"/>
                </a:lnTo>
                <a:lnTo>
                  <a:pt x="1284" y="183"/>
                </a:lnTo>
                <a:lnTo>
                  <a:pt x="1291" y="183"/>
                </a:lnTo>
                <a:lnTo>
                  <a:pt x="1295" y="183"/>
                </a:lnTo>
                <a:lnTo>
                  <a:pt x="1299" y="183"/>
                </a:lnTo>
                <a:lnTo>
                  <a:pt x="1299" y="183"/>
                </a:lnTo>
                <a:lnTo>
                  <a:pt x="1299" y="180"/>
                </a:lnTo>
                <a:lnTo>
                  <a:pt x="1297" y="180"/>
                </a:lnTo>
                <a:lnTo>
                  <a:pt x="1297" y="180"/>
                </a:lnTo>
                <a:lnTo>
                  <a:pt x="1295" y="178"/>
                </a:lnTo>
                <a:lnTo>
                  <a:pt x="1295" y="178"/>
                </a:lnTo>
                <a:lnTo>
                  <a:pt x="1297" y="178"/>
                </a:lnTo>
                <a:lnTo>
                  <a:pt x="1299" y="178"/>
                </a:lnTo>
                <a:lnTo>
                  <a:pt x="1301" y="178"/>
                </a:lnTo>
                <a:lnTo>
                  <a:pt x="1303" y="178"/>
                </a:lnTo>
                <a:lnTo>
                  <a:pt x="1305" y="180"/>
                </a:lnTo>
                <a:lnTo>
                  <a:pt x="1305" y="180"/>
                </a:lnTo>
                <a:lnTo>
                  <a:pt x="1310" y="183"/>
                </a:lnTo>
                <a:lnTo>
                  <a:pt x="1310" y="183"/>
                </a:lnTo>
                <a:lnTo>
                  <a:pt x="1312" y="183"/>
                </a:lnTo>
                <a:lnTo>
                  <a:pt x="1312" y="183"/>
                </a:lnTo>
                <a:lnTo>
                  <a:pt x="1312" y="180"/>
                </a:lnTo>
                <a:lnTo>
                  <a:pt x="1310" y="178"/>
                </a:lnTo>
                <a:lnTo>
                  <a:pt x="1307" y="176"/>
                </a:lnTo>
                <a:lnTo>
                  <a:pt x="1303" y="172"/>
                </a:lnTo>
                <a:lnTo>
                  <a:pt x="1303" y="170"/>
                </a:lnTo>
                <a:lnTo>
                  <a:pt x="1303" y="168"/>
                </a:lnTo>
                <a:lnTo>
                  <a:pt x="1303" y="170"/>
                </a:lnTo>
                <a:lnTo>
                  <a:pt x="1305" y="170"/>
                </a:lnTo>
                <a:lnTo>
                  <a:pt x="1310" y="174"/>
                </a:lnTo>
                <a:lnTo>
                  <a:pt x="1312" y="176"/>
                </a:lnTo>
                <a:lnTo>
                  <a:pt x="1318" y="180"/>
                </a:lnTo>
                <a:lnTo>
                  <a:pt x="1318" y="183"/>
                </a:lnTo>
                <a:lnTo>
                  <a:pt x="1320" y="183"/>
                </a:lnTo>
                <a:lnTo>
                  <a:pt x="1322" y="183"/>
                </a:lnTo>
                <a:lnTo>
                  <a:pt x="1322" y="180"/>
                </a:lnTo>
                <a:lnTo>
                  <a:pt x="1324" y="178"/>
                </a:lnTo>
                <a:lnTo>
                  <a:pt x="1324" y="176"/>
                </a:lnTo>
                <a:lnTo>
                  <a:pt x="1324" y="174"/>
                </a:lnTo>
                <a:lnTo>
                  <a:pt x="1322" y="170"/>
                </a:lnTo>
                <a:lnTo>
                  <a:pt x="1322" y="170"/>
                </a:lnTo>
                <a:lnTo>
                  <a:pt x="1322" y="170"/>
                </a:lnTo>
                <a:lnTo>
                  <a:pt x="1324" y="170"/>
                </a:lnTo>
                <a:lnTo>
                  <a:pt x="1328" y="172"/>
                </a:lnTo>
                <a:lnTo>
                  <a:pt x="1331" y="172"/>
                </a:lnTo>
                <a:lnTo>
                  <a:pt x="1333" y="172"/>
                </a:lnTo>
                <a:lnTo>
                  <a:pt x="1333" y="172"/>
                </a:lnTo>
                <a:lnTo>
                  <a:pt x="1333" y="170"/>
                </a:lnTo>
                <a:lnTo>
                  <a:pt x="1333" y="170"/>
                </a:lnTo>
                <a:lnTo>
                  <a:pt x="1333" y="168"/>
                </a:lnTo>
                <a:lnTo>
                  <a:pt x="1333" y="168"/>
                </a:lnTo>
                <a:lnTo>
                  <a:pt x="1331" y="168"/>
                </a:lnTo>
                <a:lnTo>
                  <a:pt x="1328" y="166"/>
                </a:lnTo>
                <a:lnTo>
                  <a:pt x="1331" y="166"/>
                </a:lnTo>
                <a:lnTo>
                  <a:pt x="1331" y="164"/>
                </a:lnTo>
                <a:lnTo>
                  <a:pt x="1331" y="162"/>
                </a:lnTo>
                <a:lnTo>
                  <a:pt x="1331" y="159"/>
                </a:lnTo>
                <a:lnTo>
                  <a:pt x="1331" y="157"/>
                </a:lnTo>
                <a:lnTo>
                  <a:pt x="1333" y="157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7"/>
                </a:lnTo>
                <a:lnTo>
                  <a:pt x="1333" y="159"/>
                </a:lnTo>
                <a:lnTo>
                  <a:pt x="1333" y="159"/>
                </a:lnTo>
                <a:lnTo>
                  <a:pt x="1333" y="162"/>
                </a:lnTo>
                <a:lnTo>
                  <a:pt x="1335" y="164"/>
                </a:lnTo>
                <a:lnTo>
                  <a:pt x="1335" y="166"/>
                </a:lnTo>
                <a:lnTo>
                  <a:pt x="1339" y="166"/>
                </a:lnTo>
                <a:lnTo>
                  <a:pt x="1341" y="166"/>
                </a:lnTo>
                <a:lnTo>
                  <a:pt x="1343" y="162"/>
                </a:lnTo>
                <a:lnTo>
                  <a:pt x="1345" y="162"/>
                </a:lnTo>
                <a:lnTo>
                  <a:pt x="1347" y="159"/>
                </a:lnTo>
                <a:lnTo>
                  <a:pt x="1347" y="157"/>
                </a:lnTo>
                <a:lnTo>
                  <a:pt x="1349" y="157"/>
                </a:lnTo>
                <a:lnTo>
                  <a:pt x="1351" y="157"/>
                </a:lnTo>
                <a:lnTo>
                  <a:pt x="1354" y="157"/>
                </a:lnTo>
                <a:lnTo>
                  <a:pt x="1356" y="155"/>
                </a:lnTo>
                <a:lnTo>
                  <a:pt x="1360" y="153"/>
                </a:lnTo>
                <a:lnTo>
                  <a:pt x="1372" y="149"/>
                </a:lnTo>
                <a:lnTo>
                  <a:pt x="1375" y="149"/>
                </a:lnTo>
                <a:lnTo>
                  <a:pt x="1377" y="147"/>
                </a:lnTo>
                <a:lnTo>
                  <a:pt x="1375" y="147"/>
                </a:lnTo>
                <a:lnTo>
                  <a:pt x="1375" y="145"/>
                </a:lnTo>
                <a:lnTo>
                  <a:pt x="1368" y="139"/>
                </a:lnTo>
                <a:lnTo>
                  <a:pt x="1366" y="136"/>
                </a:lnTo>
                <a:lnTo>
                  <a:pt x="1366" y="136"/>
                </a:lnTo>
                <a:lnTo>
                  <a:pt x="1366" y="136"/>
                </a:lnTo>
                <a:lnTo>
                  <a:pt x="1364" y="139"/>
                </a:lnTo>
                <a:lnTo>
                  <a:pt x="1362" y="141"/>
                </a:lnTo>
                <a:lnTo>
                  <a:pt x="1362" y="141"/>
                </a:lnTo>
                <a:lnTo>
                  <a:pt x="1360" y="139"/>
                </a:lnTo>
                <a:lnTo>
                  <a:pt x="1360" y="136"/>
                </a:lnTo>
                <a:lnTo>
                  <a:pt x="1358" y="136"/>
                </a:lnTo>
                <a:lnTo>
                  <a:pt x="1358" y="136"/>
                </a:lnTo>
                <a:lnTo>
                  <a:pt x="1351" y="136"/>
                </a:lnTo>
                <a:lnTo>
                  <a:pt x="1349" y="136"/>
                </a:lnTo>
                <a:lnTo>
                  <a:pt x="1349" y="136"/>
                </a:lnTo>
                <a:lnTo>
                  <a:pt x="1343" y="139"/>
                </a:lnTo>
                <a:lnTo>
                  <a:pt x="1343" y="139"/>
                </a:lnTo>
                <a:lnTo>
                  <a:pt x="1343" y="136"/>
                </a:lnTo>
                <a:lnTo>
                  <a:pt x="1345" y="134"/>
                </a:lnTo>
                <a:lnTo>
                  <a:pt x="1347" y="130"/>
                </a:lnTo>
                <a:lnTo>
                  <a:pt x="1347" y="128"/>
                </a:lnTo>
                <a:lnTo>
                  <a:pt x="1345" y="126"/>
                </a:lnTo>
                <a:lnTo>
                  <a:pt x="1345" y="122"/>
                </a:lnTo>
                <a:lnTo>
                  <a:pt x="1343" y="122"/>
                </a:lnTo>
                <a:lnTo>
                  <a:pt x="1339" y="122"/>
                </a:lnTo>
                <a:lnTo>
                  <a:pt x="1335" y="122"/>
                </a:lnTo>
                <a:lnTo>
                  <a:pt x="1335" y="122"/>
                </a:lnTo>
                <a:lnTo>
                  <a:pt x="1335" y="120"/>
                </a:lnTo>
                <a:lnTo>
                  <a:pt x="1339" y="118"/>
                </a:lnTo>
                <a:lnTo>
                  <a:pt x="1339" y="118"/>
                </a:lnTo>
                <a:lnTo>
                  <a:pt x="1339" y="113"/>
                </a:lnTo>
                <a:lnTo>
                  <a:pt x="1339" y="113"/>
                </a:lnTo>
                <a:lnTo>
                  <a:pt x="1337" y="111"/>
                </a:lnTo>
                <a:lnTo>
                  <a:pt x="1333" y="111"/>
                </a:lnTo>
                <a:lnTo>
                  <a:pt x="1331" y="109"/>
                </a:lnTo>
                <a:lnTo>
                  <a:pt x="1326" y="109"/>
                </a:lnTo>
                <a:lnTo>
                  <a:pt x="1324" y="111"/>
                </a:lnTo>
                <a:lnTo>
                  <a:pt x="1324" y="111"/>
                </a:lnTo>
                <a:lnTo>
                  <a:pt x="1324" y="113"/>
                </a:lnTo>
                <a:lnTo>
                  <a:pt x="1324" y="115"/>
                </a:lnTo>
                <a:lnTo>
                  <a:pt x="1324" y="115"/>
                </a:lnTo>
                <a:lnTo>
                  <a:pt x="1326" y="118"/>
                </a:lnTo>
                <a:lnTo>
                  <a:pt x="1328" y="120"/>
                </a:lnTo>
                <a:lnTo>
                  <a:pt x="1331" y="120"/>
                </a:lnTo>
                <a:lnTo>
                  <a:pt x="1331" y="120"/>
                </a:lnTo>
                <a:lnTo>
                  <a:pt x="1328" y="120"/>
                </a:lnTo>
                <a:lnTo>
                  <a:pt x="1324" y="120"/>
                </a:lnTo>
                <a:lnTo>
                  <a:pt x="1320" y="120"/>
                </a:lnTo>
                <a:lnTo>
                  <a:pt x="1318" y="118"/>
                </a:lnTo>
                <a:lnTo>
                  <a:pt x="1316" y="115"/>
                </a:lnTo>
                <a:lnTo>
                  <a:pt x="1316" y="115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7"/>
                </a:lnTo>
                <a:lnTo>
                  <a:pt x="1314" y="107"/>
                </a:lnTo>
                <a:lnTo>
                  <a:pt x="1312" y="107"/>
                </a:lnTo>
                <a:lnTo>
                  <a:pt x="1310" y="107"/>
                </a:lnTo>
                <a:lnTo>
                  <a:pt x="1307" y="107"/>
                </a:lnTo>
                <a:lnTo>
                  <a:pt x="1305" y="107"/>
                </a:lnTo>
                <a:lnTo>
                  <a:pt x="1301" y="107"/>
                </a:lnTo>
                <a:lnTo>
                  <a:pt x="1297" y="105"/>
                </a:lnTo>
                <a:lnTo>
                  <a:pt x="1295" y="105"/>
                </a:lnTo>
                <a:lnTo>
                  <a:pt x="1295" y="103"/>
                </a:lnTo>
                <a:lnTo>
                  <a:pt x="1295" y="103"/>
                </a:lnTo>
                <a:lnTo>
                  <a:pt x="1295" y="101"/>
                </a:lnTo>
                <a:lnTo>
                  <a:pt x="1289" y="99"/>
                </a:lnTo>
                <a:lnTo>
                  <a:pt x="1284" y="97"/>
                </a:lnTo>
                <a:lnTo>
                  <a:pt x="1278" y="88"/>
                </a:lnTo>
                <a:lnTo>
                  <a:pt x="1276" y="86"/>
                </a:lnTo>
                <a:lnTo>
                  <a:pt x="1274" y="84"/>
                </a:lnTo>
                <a:lnTo>
                  <a:pt x="1272" y="82"/>
                </a:lnTo>
                <a:lnTo>
                  <a:pt x="1270" y="82"/>
                </a:lnTo>
                <a:lnTo>
                  <a:pt x="1259" y="80"/>
                </a:lnTo>
                <a:lnTo>
                  <a:pt x="1255" y="78"/>
                </a:lnTo>
                <a:lnTo>
                  <a:pt x="1251" y="80"/>
                </a:lnTo>
                <a:lnTo>
                  <a:pt x="1245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2"/>
                </a:lnTo>
                <a:lnTo>
                  <a:pt x="1243" y="82"/>
                </a:lnTo>
                <a:lnTo>
                  <a:pt x="1243" y="82"/>
                </a:lnTo>
                <a:lnTo>
                  <a:pt x="1245" y="84"/>
                </a:lnTo>
                <a:lnTo>
                  <a:pt x="1247" y="84"/>
                </a:lnTo>
                <a:lnTo>
                  <a:pt x="1255" y="84"/>
                </a:lnTo>
                <a:lnTo>
                  <a:pt x="1257" y="84"/>
                </a:lnTo>
                <a:lnTo>
                  <a:pt x="1257" y="86"/>
                </a:lnTo>
                <a:lnTo>
                  <a:pt x="1257" y="86"/>
                </a:lnTo>
                <a:lnTo>
                  <a:pt x="1257" y="88"/>
                </a:lnTo>
                <a:lnTo>
                  <a:pt x="1255" y="88"/>
                </a:lnTo>
                <a:lnTo>
                  <a:pt x="1253" y="88"/>
                </a:lnTo>
                <a:lnTo>
                  <a:pt x="1249" y="88"/>
                </a:lnTo>
                <a:lnTo>
                  <a:pt x="1243" y="88"/>
                </a:lnTo>
                <a:lnTo>
                  <a:pt x="1238" y="90"/>
                </a:lnTo>
                <a:lnTo>
                  <a:pt x="1232" y="88"/>
                </a:lnTo>
                <a:lnTo>
                  <a:pt x="1228" y="90"/>
                </a:lnTo>
                <a:lnTo>
                  <a:pt x="1224" y="95"/>
                </a:lnTo>
                <a:lnTo>
                  <a:pt x="1224" y="97"/>
                </a:lnTo>
                <a:lnTo>
                  <a:pt x="1228" y="97"/>
                </a:lnTo>
                <a:lnTo>
                  <a:pt x="1234" y="99"/>
                </a:lnTo>
                <a:lnTo>
                  <a:pt x="1236" y="103"/>
                </a:lnTo>
                <a:lnTo>
                  <a:pt x="1243" y="105"/>
                </a:lnTo>
                <a:lnTo>
                  <a:pt x="1245" y="105"/>
                </a:lnTo>
                <a:lnTo>
                  <a:pt x="1247" y="105"/>
                </a:lnTo>
                <a:lnTo>
                  <a:pt x="1238" y="105"/>
                </a:lnTo>
                <a:lnTo>
                  <a:pt x="1236" y="105"/>
                </a:lnTo>
                <a:lnTo>
                  <a:pt x="1232" y="105"/>
                </a:lnTo>
                <a:lnTo>
                  <a:pt x="1232" y="103"/>
                </a:lnTo>
                <a:lnTo>
                  <a:pt x="1228" y="101"/>
                </a:lnTo>
                <a:lnTo>
                  <a:pt x="1224" y="101"/>
                </a:lnTo>
                <a:lnTo>
                  <a:pt x="1222" y="101"/>
                </a:lnTo>
                <a:lnTo>
                  <a:pt x="1217" y="101"/>
                </a:lnTo>
                <a:lnTo>
                  <a:pt x="1215" y="101"/>
                </a:lnTo>
                <a:lnTo>
                  <a:pt x="1215" y="105"/>
                </a:lnTo>
                <a:lnTo>
                  <a:pt x="1217" y="109"/>
                </a:lnTo>
                <a:lnTo>
                  <a:pt x="1222" y="111"/>
                </a:lnTo>
                <a:lnTo>
                  <a:pt x="1224" y="111"/>
                </a:lnTo>
                <a:lnTo>
                  <a:pt x="1222" y="111"/>
                </a:lnTo>
                <a:lnTo>
                  <a:pt x="1217" y="111"/>
                </a:lnTo>
                <a:lnTo>
                  <a:pt x="1215" y="111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5"/>
                </a:lnTo>
                <a:lnTo>
                  <a:pt x="1213" y="115"/>
                </a:lnTo>
                <a:lnTo>
                  <a:pt x="1213" y="115"/>
                </a:lnTo>
                <a:lnTo>
                  <a:pt x="1217" y="118"/>
                </a:lnTo>
                <a:lnTo>
                  <a:pt x="1217" y="118"/>
                </a:lnTo>
                <a:lnTo>
                  <a:pt x="1222" y="118"/>
                </a:lnTo>
                <a:lnTo>
                  <a:pt x="1226" y="120"/>
                </a:lnTo>
                <a:lnTo>
                  <a:pt x="1228" y="120"/>
                </a:lnTo>
                <a:lnTo>
                  <a:pt x="1238" y="118"/>
                </a:lnTo>
                <a:lnTo>
                  <a:pt x="1243" y="118"/>
                </a:lnTo>
                <a:lnTo>
                  <a:pt x="1243" y="118"/>
                </a:lnTo>
                <a:lnTo>
                  <a:pt x="1238" y="120"/>
                </a:lnTo>
                <a:lnTo>
                  <a:pt x="1236" y="120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close/>
                <a:moveTo>
                  <a:pt x="1159" y="128"/>
                </a:moveTo>
                <a:lnTo>
                  <a:pt x="1159" y="128"/>
                </a:lnTo>
                <a:lnTo>
                  <a:pt x="1161" y="128"/>
                </a:lnTo>
                <a:lnTo>
                  <a:pt x="1165" y="128"/>
                </a:lnTo>
                <a:lnTo>
                  <a:pt x="1169" y="130"/>
                </a:lnTo>
                <a:lnTo>
                  <a:pt x="1169" y="130"/>
                </a:lnTo>
                <a:lnTo>
                  <a:pt x="1169" y="130"/>
                </a:lnTo>
                <a:lnTo>
                  <a:pt x="1171" y="132"/>
                </a:lnTo>
                <a:lnTo>
                  <a:pt x="1173" y="132"/>
                </a:lnTo>
                <a:lnTo>
                  <a:pt x="1175" y="132"/>
                </a:lnTo>
                <a:lnTo>
                  <a:pt x="1175" y="132"/>
                </a:lnTo>
                <a:lnTo>
                  <a:pt x="1178" y="130"/>
                </a:lnTo>
                <a:lnTo>
                  <a:pt x="1178" y="128"/>
                </a:lnTo>
                <a:lnTo>
                  <a:pt x="1175" y="124"/>
                </a:lnTo>
                <a:lnTo>
                  <a:pt x="1175" y="124"/>
                </a:lnTo>
                <a:lnTo>
                  <a:pt x="1175" y="122"/>
                </a:lnTo>
                <a:lnTo>
                  <a:pt x="1173" y="120"/>
                </a:lnTo>
                <a:lnTo>
                  <a:pt x="1171" y="120"/>
                </a:lnTo>
                <a:lnTo>
                  <a:pt x="1167" y="120"/>
                </a:lnTo>
                <a:lnTo>
                  <a:pt x="1163" y="120"/>
                </a:lnTo>
                <a:lnTo>
                  <a:pt x="1161" y="120"/>
                </a:lnTo>
                <a:lnTo>
                  <a:pt x="1159" y="122"/>
                </a:lnTo>
                <a:lnTo>
                  <a:pt x="1159" y="122"/>
                </a:lnTo>
                <a:lnTo>
                  <a:pt x="1157" y="124"/>
                </a:lnTo>
                <a:lnTo>
                  <a:pt x="1157" y="124"/>
                </a:lnTo>
                <a:lnTo>
                  <a:pt x="1157" y="126"/>
                </a:lnTo>
                <a:lnTo>
                  <a:pt x="1159" y="128"/>
                </a:lnTo>
                <a:close/>
                <a:moveTo>
                  <a:pt x="1186" y="170"/>
                </a:moveTo>
                <a:lnTo>
                  <a:pt x="1188" y="170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4"/>
                </a:lnTo>
                <a:lnTo>
                  <a:pt x="1184" y="174"/>
                </a:lnTo>
                <a:lnTo>
                  <a:pt x="1186" y="176"/>
                </a:lnTo>
                <a:lnTo>
                  <a:pt x="1186" y="176"/>
                </a:lnTo>
                <a:lnTo>
                  <a:pt x="1188" y="178"/>
                </a:lnTo>
                <a:lnTo>
                  <a:pt x="1190" y="180"/>
                </a:lnTo>
                <a:lnTo>
                  <a:pt x="1190" y="180"/>
                </a:lnTo>
                <a:lnTo>
                  <a:pt x="1199" y="180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5"/>
                </a:lnTo>
                <a:lnTo>
                  <a:pt x="1199" y="185"/>
                </a:lnTo>
                <a:lnTo>
                  <a:pt x="1192" y="185"/>
                </a:lnTo>
                <a:lnTo>
                  <a:pt x="1192" y="185"/>
                </a:lnTo>
                <a:lnTo>
                  <a:pt x="1194" y="187"/>
                </a:lnTo>
                <a:lnTo>
                  <a:pt x="1196" y="189"/>
                </a:lnTo>
                <a:lnTo>
                  <a:pt x="1201" y="189"/>
                </a:lnTo>
                <a:lnTo>
                  <a:pt x="1203" y="191"/>
                </a:lnTo>
                <a:lnTo>
                  <a:pt x="1203" y="191"/>
                </a:lnTo>
                <a:lnTo>
                  <a:pt x="1201" y="193"/>
                </a:lnTo>
                <a:lnTo>
                  <a:pt x="1203" y="193"/>
                </a:lnTo>
                <a:lnTo>
                  <a:pt x="1203" y="193"/>
                </a:lnTo>
                <a:lnTo>
                  <a:pt x="1205" y="193"/>
                </a:lnTo>
                <a:lnTo>
                  <a:pt x="1209" y="193"/>
                </a:lnTo>
                <a:lnTo>
                  <a:pt x="1209" y="191"/>
                </a:lnTo>
                <a:lnTo>
                  <a:pt x="1217" y="191"/>
                </a:lnTo>
                <a:lnTo>
                  <a:pt x="1222" y="191"/>
                </a:lnTo>
                <a:lnTo>
                  <a:pt x="1226" y="189"/>
                </a:lnTo>
                <a:lnTo>
                  <a:pt x="1226" y="189"/>
                </a:lnTo>
                <a:lnTo>
                  <a:pt x="1228" y="189"/>
                </a:lnTo>
                <a:lnTo>
                  <a:pt x="1230" y="189"/>
                </a:lnTo>
                <a:lnTo>
                  <a:pt x="1232" y="185"/>
                </a:lnTo>
                <a:lnTo>
                  <a:pt x="1232" y="185"/>
                </a:lnTo>
                <a:lnTo>
                  <a:pt x="1232" y="183"/>
                </a:lnTo>
                <a:lnTo>
                  <a:pt x="1230" y="183"/>
                </a:lnTo>
                <a:lnTo>
                  <a:pt x="1226" y="180"/>
                </a:lnTo>
                <a:lnTo>
                  <a:pt x="1228" y="180"/>
                </a:lnTo>
                <a:lnTo>
                  <a:pt x="1232" y="178"/>
                </a:lnTo>
                <a:lnTo>
                  <a:pt x="1232" y="176"/>
                </a:lnTo>
                <a:lnTo>
                  <a:pt x="1232" y="176"/>
                </a:lnTo>
                <a:lnTo>
                  <a:pt x="1232" y="176"/>
                </a:lnTo>
                <a:lnTo>
                  <a:pt x="1230" y="174"/>
                </a:lnTo>
                <a:lnTo>
                  <a:pt x="1226" y="172"/>
                </a:lnTo>
                <a:lnTo>
                  <a:pt x="1224" y="172"/>
                </a:lnTo>
                <a:lnTo>
                  <a:pt x="1217" y="172"/>
                </a:lnTo>
                <a:lnTo>
                  <a:pt x="1213" y="172"/>
                </a:lnTo>
                <a:lnTo>
                  <a:pt x="1213" y="170"/>
                </a:lnTo>
                <a:lnTo>
                  <a:pt x="1213" y="170"/>
                </a:lnTo>
                <a:lnTo>
                  <a:pt x="1213" y="170"/>
                </a:lnTo>
                <a:lnTo>
                  <a:pt x="1211" y="168"/>
                </a:lnTo>
                <a:lnTo>
                  <a:pt x="1209" y="166"/>
                </a:lnTo>
                <a:lnTo>
                  <a:pt x="1203" y="166"/>
                </a:lnTo>
                <a:lnTo>
                  <a:pt x="1201" y="164"/>
                </a:lnTo>
                <a:lnTo>
                  <a:pt x="1196" y="164"/>
                </a:lnTo>
                <a:lnTo>
                  <a:pt x="1194" y="164"/>
                </a:lnTo>
                <a:lnTo>
                  <a:pt x="1188" y="162"/>
                </a:lnTo>
                <a:lnTo>
                  <a:pt x="1184" y="162"/>
                </a:lnTo>
                <a:lnTo>
                  <a:pt x="1184" y="164"/>
                </a:lnTo>
                <a:lnTo>
                  <a:pt x="1184" y="164"/>
                </a:lnTo>
                <a:lnTo>
                  <a:pt x="1184" y="166"/>
                </a:lnTo>
                <a:lnTo>
                  <a:pt x="1186" y="170"/>
                </a:lnTo>
                <a:close/>
                <a:moveTo>
                  <a:pt x="1173" y="231"/>
                </a:moveTo>
                <a:lnTo>
                  <a:pt x="1173" y="233"/>
                </a:lnTo>
                <a:lnTo>
                  <a:pt x="1175" y="235"/>
                </a:lnTo>
                <a:lnTo>
                  <a:pt x="1171" y="235"/>
                </a:lnTo>
                <a:lnTo>
                  <a:pt x="1169" y="233"/>
                </a:lnTo>
                <a:lnTo>
                  <a:pt x="1163" y="229"/>
                </a:lnTo>
                <a:lnTo>
                  <a:pt x="1161" y="229"/>
                </a:lnTo>
                <a:lnTo>
                  <a:pt x="1159" y="229"/>
                </a:lnTo>
                <a:lnTo>
                  <a:pt x="1152" y="231"/>
                </a:lnTo>
                <a:lnTo>
                  <a:pt x="1150" y="231"/>
                </a:lnTo>
                <a:lnTo>
                  <a:pt x="1146" y="233"/>
                </a:lnTo>
                <a:lnTo>
                  <a:pt x="1146" y="235"/>
                </a:lnTo>
                <a:lnTo>
                  <a:pt x="1146" y="235"/>
                </a:lnTo>
                <a:lnTo>
                  <a:pt x="1146" y="235"/>
                </a:lnTo>
                <a:lnTo>
                  <a:pt x="1150" y="237"/>
                </a:lnTo>
                <a:lnTo>
                  <a:pt x="1157" y="237"/>
                </a:lnTo>
                <a:lnTo>
                  <a:pt x="1159" y="237"/>
                </a:lnTo>
                <a:lnTo>
                  <a:pt x="1159" y="239"/>
                </a:lnTo>
                <a:lnTo>
                  <a:pt x="1159" y="239"/>
                </a:lnTo>
                <a:lnTo>
                  <a:pt x="1159" y="239"/>
                </a:lnTo>
                <a:lnTo>
                  <a:pt x="1155" y="239"/>
                </a:lnTo>
                <a:lnTo>
                  <a:pt x="1152" y="241"/>
                </a:lnTo>
                <a:lnTo>
                  <a:pt x="1152" y="241"/>
                </a:lnTo>
                <a:lnTo>
                  <a:pt x="1157" y="243"/>
                </a:lnTo>
                <a:lnTo>
                  <a:pt x="1159" y="243"/>
                </a:lnTo>
                <a:lnTo>
                  <a:pt x="1161" y="243"/>
                </a:lnTo>
                <a:lnTo>
                  <a:pt x="1165" y="243"/>
                </a:lnTo>
                <a:lnTo>
                  <a:pt x="1163" y="243"/>
                </a:lnTo>
                <a:lnTo>
                  <a:pt x="1159" y="243"/>
                </a:lnTo>
                <a:lnTo>
                  <a:pt x="1159" y="243"/>
                </a:lnTo>
                <a:lnTo>
                  <a:pt x="1157" y="245"/>
                </a:lnTo>
                <a:lnTo>
                  <a:pt x="1159" y="245"/>
                </a:lnTo>
                <a:lnTo>
                  <a:pt x="1159" y="248"/>
                </a:lnTo>
                <a:lnTo>
                  <a:pt x="1163" y="250"/>
                </a:lnTo>
                <a:lnTo>
                  <a:pt x="1163" y="250"/>
                </a:lnTo>
                <a:lnTo>
                  <a:pt x="1163" y="250"/>
                </a:lnTo>
                <a:lnTo>
                  <a:pt x="1161" y="250"/>
                </a:lnTo>
                <a:lnTo>
                  <a:pt x="1159" y="250"/>
                </a:lnTo>
                <a:lnTo>
                  <a:pt x="1157" y="250"/>
                </a:lnTo>
                <a:lnTo>
                  <a:pt x="1157" y="248"/>
                </a:lnTo>
                <a:lnTo>
                  <a:pt x="1146" y="241"/>
                </a:lnTo>
                <a:lnTo>
                  <a:pt x="1144" y="241"/>
                </a:lnTo>
                <a:lnTo>
                  <a:pt x="1144" y="239"/>
                </a:lnTo>
                <a:lnTo>
                  <a:pt x="1144" y="239"/>
                </a:lnTo>
                <a:lnTo>
                  <a:pt x="1142" y="237"/>
                </a:lnTo>
                <a:lnTo>
                  <a:pt x="1140" y="237"/>
                </a:lnTo>
                <a:lnTo>
                  <a:pt x="1138" y="235"/>
                </a:lnTo>
                <a:lnTo>
                  <a:pt x="1136" y="235"/>
                </a:lnTo>
                <a:lnTo>
                  <a:pt x="1134" y="235"/>
                </a:lnTo>
                <a:lnTo>
                  <a:pt x="1131" y="235"/>
                </a:lnTo>
                <a:lnTo>
                  <a:pt x="1131" y="237"/>
                </a:lnTo>
                <a:lnTo>
                  <a:pt x="1129" y="239"/>
                </a:lnTo>
                <a:lnTo>
                  <a:pt x="1127" y="239"/>
                </a:lnTo>
                <a:lnTo>
                  <a:pt x="1129" y="241"/>
                </a:lnTo>
                <a:lnTo>
                  <a:pt x="1131" y="241"/>
                </a:lnTo>
                <a:lnTo>
                  <a:pt x="1136" y="241"/>
                </a:lnTo>
                <a:lnTo>
                  <a:pt x="1138" y="241"/>
                </a:lnTo>
                <a:lnTo>
                  <a:pt x="1134" y="243"/>
                </a:lnTo>
                <a:lnTo>
                  <a:pt x="1131" y="245"/>
                </a:lnTo>
                <a:lnTo>
                  <a:pt x="1131" y="245"/>
                </a:lnTo>
                <a:lnTo>
                  <a:pt x="1134" y="248"/>
                </a:lnTo>
                <a:lnTo>
                  <a:pt x="1134" y="248"/>
                </a:lnTo>
                <a:lnTo>
                  <a:pt x="1138" y="248"/>
                </a:lnTo>
                <a:lnTo>
                  <a:pt x="1138" y="250"/>
                </a:lnTo>
                <a:lnTo>
                  <a:pt x="1138" y="250"/>
                </a:lnTo>
                <a:lnTo>
                  <a:pt x="1138" y="252"/>
                </a:lnTo>
                <a:lnTo>
                  <a:pt x="1138" y="252"/>
                </a:lnTo>
                <a:lnTo>
                  <a:pt x="1140" y="254"/>
                </a:lnTo>
                <a:lnTo>
                  <a:pt x="1140" y="254"/>
                </a:lnTo>
                <a:lnTo>
                  <a:pt x="1144" y="254"/>
                </a:lnTo>
                <a:lnTo>
                  <a:pt x="1144" y="254"/>
                </a:lnTo>
                <a:lnTo>
                  <a:pt x="1142" y="256"/>
                </a:lnTo>
                <a:lnTo>
                  <a:pt x="1140" y="256"/>
                </a:lnTo>
                <a:lnTo>
                  <a:pt x="1138" y="254"/>
                </a:lnTo>
                <a:lnTo>
                  <a:pt x="1136" y="254"/>
                </a:lnTo>
                <a:lnTo>
                  <a:pt x="1131" y="252"/>
                </a:lnTo>
                <a:lnTo>
                  <a:pt x="1127" y="252"/>
                </a:lnTo>
                <a:lnTo>
                  <a:pt x="1125" y="254"/>
                </a:lnTo>
                <a:lnTo>
                  <a:pt x="1127" y="254"/>
                </a:lnTo>
                <a:lnTo>
                  <a:pt x="1123" y="256"/>
                </a:lnTo>
                <a:lnTo>
                  <a:pt x="1119" y="258"/>
                </a:lnTo>
                <a:lnTo>
                  <a:pt x="1119" y="260"/>
                </a:lnTo>
                <a:lnTo>
                  <a:pt x="1119" y="262"/>
                </a:lnTo>
                <a:lnTo>
                  <a:pt x="1121" y="262"/>
                </a:lnTo>
                <a:lnTo>
                  <a:pt x="1123" y="262"/>
                </a:lnTo>
                <a:lnTo>
                  <a:pt x="1138" y="260"/>
                </a:lnTo>
                <a:lnTo>
                  <a:pt x="1142" y="260"/>
                </a:lnTo>
                <a:lnTo>
                  <a:pt x="1146" y="260"/>
                </a:lnTo>
                <a:lnTo>
                  <a:pt x="1161" y="258"/>
                </a:lnTo>
                <a:lnTo>
                  <a:pt x="1171" y="258"/>
                </a:lnTo>
                <a:lnTo>
                  <a:pt x="1171" y="258"/>
                </a:lnTo>
                <a:lnTo>
                  <a:pt x="1165" y="258"/>
                </a:lnTo>
                <a:lnTo>
                  <a:pt x="1163" y="258"/>
                </a:lnTo>
                <a:lnTo>
                  <a:pt x="1163" y="260"/>
                </a:lnTo>
                <a:lnTo>
                  <a:pt x="1159" y="260"/>
                </a:lnTo>
                <a:lnTo>
                  <a:pt x="1155" y="264"/>
                </a:lnTo>
                <a:lnTo>
                  <a:pt x="1148" y="266"/>
                </a:lnTo>
                <a:lnTo>
                  <a:pt x="1148" y="266"/>
                </a:lnTo>
                <a:lnTo>
                  <a:pt x="1148" y="266"/>
                </a:lnTo>
                <a:lnTo>
                  <a:pt x="1150" y="269"/>
                </a:lnTo>
                <a:lnTo>
                  <a:pt x="1155" y="269"/>
                </a:lnTo>
                <a:lnTo>
                  <a:pt x="1157" y="271"/>
                </a:lnTo>
                <a:lnTo>
                  <a:pt x="1157" y="271"/>
                </a:lnTo>
                <a:lnTo>
                  <a:pt x="1152" y="271"/>
                </a:lnTo>
                <a:lnTo>
                  <a:pt x="1152" y="273"/>
                </a:lnTo>
                <a:lnTo>
                  <a:pt x="1155" y="275"/>
                </a:lnTo>
                <a:lnTo>
                  <a:pt x="1155" y="277"/>
                </a:lnTo>
                <a:lnTo>
                  <a:pt x="1157" y="277"/>
                </a:lnTo>
                <a:lnTo>
                  <a:pt x="1161" y="277"/>
                </a:lnTo>
                <a:lnTo>
                  <a:pt x="1165" y="277"/>
                </a:lnTo>
                <a:lnTo>
                  <a:pt x="1167" y="277"/>
                </a:lnTo>
                <a:lnTo>
                  <a:pt x="1169" y="275"/>
                </a:lnTo>
                <a:lnTo>
                  <a:pt x="1169" y="277"/>
                </a:lnTo>
                <a:lnTo>
                  <a:pt x="1171" y="277"/>
                </a:lnTo>
                <a:lnTo>
                  <a:pt x="1173" y="277"/>
                </a:lnTo>
                <a:lnTo>
                  <a:pt x="1175" y="277"/>
                </a:lnTo>
                <a:lnTo>
                  <a:pt x="1178" y="277"/>
                </a:lnTo>
                <a:lnTo>
                  <a:pt x="1180" y="277"/>
                </a:lnTo>
                <a:lnTo>
                  <a:pt x="1184" y="277"/>
                </a:lnTo>
                <a:lnTo>
                  <a:pt x="1186" y="277"/>
                </a:lnTo>
                <a:lnTo>
                  <a:pt x="1188" y="277"/>
                </a:lnTo>
                <a:lnTo>
                  <a:pt x="1188" y="275"/>
                </a:lnTo>
                <a:lnTo>
                  <a:pt x="1188" y="275"/>
                </a:lnTo>
                <a:lnTo>
                  <a:pt x="1186" y="273"/>
                </a:lnTo>
                <a:lnTo>
                  <a:pt x="1186" y="273"/>
                </a:lnTo>
                <a:lnTo>
                  <a:pt x="1186" y="271"/>
                </a:lnTo>
                <a:lnTo>
                  <a:pt x="1188" y="271"/>
                </a:lnTo>
                <a:lnTo>
                  <a:pt x="1188" y="273"/>
                </a:lnTo>
                <a:lnTo>
                  <a:pt x="1190" y="275"/>
                </a:lnTo>
                <a:lnTo>
                  <a:pt x="1190" y="275"/>
                </a:lnTo>
                <a:lnTo>
                  <a:pt x="1192" y="273"/>
                </a:lnTo>
                <a:lnTo>
                  <a:pt x="1192" y="273"/>
                </a:lnTo>
                <a:lnTo>
                  <a:pt x="1192" y="273"/>
                </a:lnTo>
                <a:lnTo>
                  <a:pt x="1190" y="271"/>
                </a:lnTo>
                <a:lnTo>
                  <a:pt x="1190" y="264"/>
                </a:lnTo>
                <a:lnTo>
                  <a:pt x="1192" y="262"/>
                </a:lnTo>
                <a:lnTo>
                  <a:pt x="1196" y="264"/>
                </a:lnTo>
                <a:lnTo>
                  <a:pt x="1196" y="264"/>
                </a:lnTo>
                <a:lnTo>
                  <a:pt x="1199" y="264"/>
                </a:lnTo>
                <a:lnTo>
                  <a:pt x="1196" y="262"/>
                </a:lnTo>
                <a:lnTo>
                  <a:pt x="1196" y="258"/>
                </a:lnTo>
                <a:lnTo>
                  <a:pt x="1196" y="258"/>
                </a:lnTo>
                <a:lnTo>
                  <a:pt x="1190" y="256"/>
                </a:lnTo>
                <a:lnTo>
                  <a:pt x="1190" y="256"/>
                </a:lnTo>
                <a:lnTo>
                  <a:pt x="1192" y="254"/>
                </a:lnTo>
                <a:lnTo>
                  <a:pt x="1194" y="252"/>
                </a:lnTo>
                <a:lnTo>
                  <a:pt x="1194" y="252"/>
                </a:lnTo>
                <a:lnTo>
                  <a:pt x="1192" y="250"/>
                </a:lnTo>
                <a:lnTo>
                  <a:pt x="1192" y="250"/>
                </a:lnTo>
                <a:lnTo>
                  <a:pt x="1194" y="248"/>
                </a:lnTo>
                <a:lnTo>
                  <a:pt x="1194" y="245"/>
                </a:lnTo>
                <a:lnTo>
                  <a:pt x="1194" y="243"/>
                </a:lnTo>
                <a:lnTo>
                  <a:pt x="1194" y="243"/>
                </a:lnTo>
                <a:lnTo>
                  <a:pt x="1194" y="241"/>
                </a:lnTo>
                <a:lnTo>
                  <a:pt x="1192" y="239"/>
                </a:lnTo>
                <a:lnTo>
                  <a:pt x="1192" y="239"/>
                </a:lnTo>
                <a:lnTo>
                  <a:pt x="1192" y="237"/>
                </a:lnTo>
                <a:lnTo>
                  <a:pt x="1192" y="237"/>
                </a:lnTo>
                <a:lnTo>
                  <a:pt x="1192" y="235"/>
                </a:lnTo>
                <a:lnTo>
                  <a:pt x="1192" y="235"/>
                </a:lnTo>
                <a:lnTo>
                  <a:pt x="1192" y="233"/>
                </a:lnTo>
                <a:lnTo>
                  <a:pt x="1190" y="233"/>
                </a:lnTo>
                <a:lnTo>
                  <a:pt x="1188" y="233"/>
                </a:lnTo>
                <a:lnTo>
                  <a:pt x="1184" y="231"/>
                </a:lnTo>
                <a:lnTo>
                  <a:pt x="1184" y="231"/>
                </a:lnTo>
                <a:lnTo>
                  <a:pt x="1180" y="229"/>
                </a:lnTo>
                <a:lnTo>
                  <a:pt x="1178" y="227"/>
                </a:lnTo>
                <a:lnTo>
                  <a:pt x="1173" y="229"/>
                </a:lnTo>
                <a:lnTo>
                  <a:pt x="1173" y="231"/>
                </a:lnTo>
                <a:close/>
                <a:moveTo>
                  <a:pt x="1502" y="331"/>
                </a:moveTo>
                <a:lnTo>
                  <a:pt x="1500" y="329"/>
                </a:lnTo>
                <a:lnTo>
                  <a:pt x="1498" y="329"/>
                </a:lnTo>
                <a:lnTo>
                  <a:pt x="1498" y="327"/>
                </a:lnTo>
                <a:lnTo>
                  <a:pt x="1498" y="327"/>
                </a:lnTo>
                <a:lnTo>
                  <a:pt x="1496" y="325"/>
                </a:lnTo>
                <a:lnTo>
                  <a:pt x="1492" y="323"/>
                </a:lnTo>
                <a:lnTo>
                  <a:pt x="1492" y="323"/>
                </a:lnTo>
                <a:lnTo>
                  <a:pt x="1490" y="321"/>
                </a:lnTo>
                <a:lnTo>
                  <a:pt x="1490" y="319"/>
                </a:lnTo>
                <a:lnTo>
                  <a:pt x="1488" y="319"/>
                </a:lnTo>
                <a:lnTo>
                  <a:pt x="1477" y="315"/>
                </a:lnTo>
                <a:lnTo>
                  <a:pt x="1473" y="315"/>
                </a:lnTo>
                <a:lnTo>
                  <a:pt x="1458" y="315"/>
                </a:lnTo>
                <a:lnTo>
                  <a:pt x="1456" y="315"/>
                </a:lnTo>
                <a:lnTo>
                  <a:pt x="1450" y="315"/>
                </a:lnTo>
                <a:lnTo>
                  <a:pt x="1448" y="315"/>
                </a:lnTo>
                <a:lnTo>
                  <a:pt x="1444" y="313"/>
                </a:lnTo>
                <a:lnTo>
                  <a:pt x="1439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5" y="315"/>
                </a:lnTo>
                <a:lnTo>
                  <a:pt x="1435" y="317"/>
                </a:lnTo>
                <a:lnTo>
                  <a:pt x="1437" y="319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3"/>
                </a:lnTo>
                <a:lnTo>
                  <a:pt x="1437" y="325"/>
                </a:lnTo>
                <a:lnTo>
                  <a:pt x="1437" y="325"/>
                </a:lnTo>
                <a:lnTo>
                  <a:pt x="1439" y="325"/>
                </a:lnTo>
                <a:lnTo>
                  <a:pt x="1444" y="327"/>
                </a:lnTo>
                <a:lnTo>
                  <a:pt x="1446" y="327"/>
                </a:lnTo>
                <a:lnTo>
                  <a:pt x="1446" y="329"/>
                </a:lnTo>
                <a:lnTo>
                  <a:pt x="1448" y="331"/>
                </a:lnTo>
                <a:lnTo>
                  <a:pt x="1448" y="333"/>
                </a:lnTo>
                <a:lnTo>
                  <a:pt x="1450" y="336"/>
                </a:lnTo>
                <a:lnTo>
                  <a:pt x="1450" y="338"/>
                </a:lnTo>
                <a:lnTo>
                  <a:pt x="1452" y="338"/>
                </a:lnTo>
                <a:lnTo>
                  <a:pt x="1456" y="340"/>
                </a:lnTo>
                <a:lnTo>
                  <a:pt x="1458" y="340"/>
                </a:lnTo>
                <a:lnTo>
                  <a:pt x="1460" y="340"/>
                </a:lnTo>
                <a:lnTo>
                  <a:pt x="1469" y="338"/>
                </a:lnTo>
                <a:lnTo>
                  <a:pt x="1473" y="336"/>
                </a:lnTo>
                <a:lnTo>
                  <a:pt x="1479" y="336"/>
                </a:lnTo>
                <a:lnTo>
                  <a:pt x="1492" y="338"/>
                </a:lnTo>
                <a:lnTo>
                  <a:pt x="1500" y="338"/>
                </a:lnTo>
                <a:lnTo>
                  <a:pt x="1504" y="338"/>
                </a:lnTo>
                <a:lnTo>
                  <a:pt x="1504" y="336"/>
                </a:lnTo>
                <a:lnTo>
                  <a:pt x="1504" y="336"/>
                </a:lnTo>
                <a:lnTo>
                  <a:pt x="1502" y="333"/>
                </a:lnTo>
                <a:lnTo>
                  <a:pt x="1502" y="333"/>
                </a:lnTo>
                <a:lnTo>
                  <a:pt x="1502" y="331"/>
                </a:lnTo>
                <a:lnTo>
                  <a:pt x="1502" y="331"/>
                </a:lnTo>
                <a:close/>
                <a:moveTo>
                  <a:pt x="1217" y="204"/>
                </a:moveTo>
                <a:lnTo>
                  <a:pt x="1240" y="204"/>
                </a:lnTo>
                <a:lnTo>
                  <a:pt x="1249" y="206"/>
                </a:lnTo>
                <a:lnTo>
                  <a:pt x="1249" y="204"/>
                </a:lnTo>
                <a:lnTo>
                  <a:pt x="1253" y="204"/>
                </a:lnTo>
                <a:lnTo>
                  <a:pt x="1253" y="204"/>
                </a:lnTo>
                <a:lnTo>
                  <a:pt x="1255" y="199"/>
                </a:lnTo>
                <a:lnTo>
                  <a:pt x="1259" y="199"/>
                </a:lnTo>
                <a:lnTo>
                  <a:pt x="1257" y="197"/>
                </a:lnTo>
                <a:lnTo>
                  <a:pt x="1255" y="195"/>
                </a:lnTo>
                <a:lnTo>
                  <a:pt x="1253" y="195"/>
                </a:lnTo>
                <a:lnTo>
                  <a:pt x="1253" y="195"/>
                </a:lnTo>
                <a:lnTo>
                  <a:pt x="1247" y="195"/>
                </a:lnTo>
                <a:lnTo>
                  <a:pt x="1236" y="195"/>
                </a:lnTo>
                <a:lnTo>
                  <a:pt x="1232" y="195"/>
                </a:lnTo>
                <a:lnTo>
                  <a:pt x="1228" y="195"/>
                </a:lnTo>
                <a:lnTo>
                  <a:pt x="1224" y="195"/>
                </a:lnTo>
                <a:lnTo>
                  <a:pt x="1222" y="195"/>
                </a:lnTo>
                <a:lnTo>
                  <a:pt x="1215" y="197"/>
                </a:lnTo>
                <a:lnTo>
                  <a:pt x="1213" y="197"/>
                </a:lnTo>
                <a:lnTo>
                  <a:pt x="1213" y="197"/>
                </a:lnTo>
                <a:lnTo>
                  <a:pt x="1213" y="199"/>
                </a:lnTo>
                <a:lnTo>
                  <a:pt x="1213" y="199"/>
                </a:lnTo>
                <a:lnTo>
                  <a:pt x="1215" y="204"/>
                </a:lnTo>
                <a:lnTo>
                  <a:pt x="1217" y="204"/>
                </a:lnTo>
                <a:close/>
                <a:moveTo>
                  <a:pt x="1305" y="289"/>
                </a:moveTo>
                <a:lnTo>
                  <a:pt x="1310" y="289"/>
                </a:lnTo>
                <a:lnTo>
                  <a:pt x="1312" y="289"/>
                </a:lnTo>
                <a:lnTo>
                  <a:pt x="1314" y="287"/>
                </a:lnTo>
                <a:lnTo>
                  <a:pt x="1316" y="287"/>
                </a:lnTo>
                <a:lnTo>
                  <a:pt x="1316" y="287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8" y="285"/>
                </a:lnTo>
                <a:lnTo>
                  <a:pt x="1318" y="283"/>
                </a:lnTo>
                <a:lnTo>
                  <a:pt x="1318" y="283"/>
                </a:lnTo>
                <a:lnTo>
                  <a:pt x="1320" y="283"/>
                </a:lnTo>
                <a:lnTo>
                  <a:pt x="1320" y="283"/>
                </a:lnTo>
                <a:lnTo>
                  <a:pt x="1320" y="285"/>
                </a:lnTo>
                <a:lnTo>
                  <a:pt x="1320" y="285"/>
                </a:lnTo>
                <a:lnTo>
                  <a:pt x="1322" y="285"/>
                </a:lnTo>
                <a:lnTo>
                  <a:pt x="1322" y="283"/>
                </a:lnTo>
                <a:lnTo>
                  <a:pt x="1324" y="281"/>
                </a:lnTo>
                <a:lnTo>
                  <a:pt x="1326" y="283"/>
                </a:lnTo>
                <a:lnTo>
                  <a:pt x="1326" y="283"/>
                </a:lnTo>
                <a:lnTo>
                  <a:pt x="1328" y="283"/>
                </a:lnTo>
                <a:lnTo>
                  <a:pt x="1328" y="285"/>
                </a:lnTo>
                <a:lnTo>
                  <a:pt x="1326" y="287"/>
                </a:lnTo>
                <a:lnTo>
                  <a:pt x="1324" y="289"/>
                </a:lnTo>
                <a:lnTo>
                  <a:pt x="1324" y="289"/>
                </a:lnTo>
                <a:lnTo>
                  <a:pt x="1324" y="289"/>
                </a:lnTo>
                <a:lnTo>
                  <a:pt x="1326" y="292"/>
                </a:lnTo>
                <a:lnTo>
                  <a:pt x="1326" y="292"/>
                </a:lnTo>
                <a:lnTo>
                  <a:pt x="1333" y="292"/>
                </a:lnTo>
                <a:lnTo>
                  <a:pt x="1339" y="292"/>
                </a:lnTo>
                <a:lnTo>
                  <a:pt x="1343" y="292"/>
                </a:lnTo>
                <a:lnTo>
                  <a:pt x="1347" y="292"/>
                </a:lnTo>
                <a:lnTo>
                  <a:pt x="1351" y="292"/>
                </a:lnTo>
                <a:lnTo>
                  <a:pt x="1351" y="292"/>
                </a:lnTo>
                <a:lnTo>
                  <a:pt x="1351" y="289"/>
                </a:lnTo>
                <a:lnTo>
                  <a:pt x="1351" y="289"/>
                </a:lnTo>
                <a:lnTo>
                  <a:pt x="1358" y="292"/>
                </a:lnTo>
                <a:lnTo>
                  <a:pt x="1358" y="289"/>
                </a:lnTo>
                <a:lnTo>
                  <a:pt x="1360" y="289"/>
                </a:lnTo>
                <a:lnTo>
                  <a:pt x="1362" y="292"/>
                </a:lnTo>
                <a:lnTo>
                  <a:pt x="1364" y="292"/>
                </a:lnTo>
                <a:lnTo>
                  <a:pt x="1368" y="292"/>
                </a:lnTo>
                <a:lnTo>
                  <a:pt x="1368" y="289"/>
                </a:lnTo>
                <a:lnTo>
                  <a:pt x="1368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2" y="292"/>
                </a:lnTo>
                <a:lnTo>
                  <a:pt x="1375" y="292"/>
                </a:lnTo>
                <a:lnTo>
                  <a:pt x="1375" y="292"/>
                </a:lnTo>
                <a:lnTo>
                  <a:pt x="1375" y="289"/>
                </a:lnTo>
                <a:lnTo>
                  <a:pt x="1377" y="289"/>
                </a:lnTo>
                <a:lnTo>
                  <a:pt x="1377" y="289"/>
                </a:lnTo>
                <a:lnTo>
                  <a:pt x="1379" y="289"/>
                </a:lnTo>
                <a:lnTo>
                  <a:pt x="1381" y="292"/>
                </a:lnTo>
                <a:lnTo>
                  <a:pt x="1385" y="292"/>
                </a:lnTo>
                <a:lnTo>
                  <a:pt x="1387" y="292"/>
                </a:lnTo>
                <a:lnTo>
                  <a:pt x="1393" y="289"/>
                </a:lnTo>
                <a:lnTo>
                  <a:pt x="1395" y="289"/>
                </a:lnTo>
                <a:lnTo>
                  <a:pt x="1398" y="289"/>
                </a:lnTo>
                <a:lnTo>
                  <a:pt x="1400" y="287"/>
                </a:lnTo>
                <a:lnTo>
                  <a:pt x="1400" y="287"/>
                </a:lnTo>
                <a:lnTo>
                  <a:pt x="1400" y="283"/>
                </a:lnTo>
                <a:lnTo>
                  <a:pt x="1400" y="283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400" y="281"/>
                </a:lnTo>
                <a:lnTo>
                  <a:pt x="1402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5"/>
                </a:lnTo>
                <a:lnTo>
                  <a:pt x="1404" y="285"/>
                </a:lnTo>
                <a:lnTo>
                  <a:pt x="1404" y="287"/>
                </a:lnTo>
                <a:lnTo>
                  <a:pt x="1406" y="289"/>
                </a:lnTo>
                <a:lnTo>
                  <a:pt x="1406" y="289"/>
                </a:lnTo>
                <a:lnTo>
                  <a:pt x="1410" y="292"/>
                </a:lnTo>
                <a:lnTo>
                  <a:pt x="1410" y="292"/>
                </a:lnTo>
                <a:lnTo>
                  <a:pt x="1414" y="292"/>
                </a:lnTo>
                <a:lnTo>
                  <a:pt x="1419" y="292"/>
                </a:lnTo>
                <a:lnTo>
                  <a:pt x="1421" y="292"/>
                </a:lnTo>
                <a:lnTo>
                  <a:pt x="1423" y="292"/>
                </a:lnTo>
                <a:lnTo>
                  <a:pt x="1425" y="292"/>
                </a:lnTo>
                <a:lnTo>
                  <a:pt x="1429" y="289"/>
                </a:lnTo>
                <a:lnTo>
                  <a:pt x="1431" y="289"/>
                </a:lnTo>
                <a:lnTo>
                  <a:pt x="1444" y="289"/>
                </a:lnTo>
                <a:lnTo>
                  <a:pt x="1446" y="289"/>
                </a:lnTo>
                <a:lnTo>
                  <a:pt x="1446" y="287"/>
                </a:lnTo>
                <a:lnTo>
                  <a:pt x="1446" y="285"/>
                </a:lnTo>
                <a:lnTo>
                  <a:pt x="1446" y="285"/>
                </a:lnTo>
                <a:lnTo>
                  <a:pt x="1446" y="283"/>
                </a:lnTo>
                <a:lnTo>
                  <a:pt x="1446" y="283"/>
                </a:lnTo>
                <a:lnTo>
                  <a:pt x="1446" y="283"/>
                </a:lnTo>
                <a:lnTo>
                  <a:pt x="1444" y="281"/>
                </a:lnTo>
                <a:lnTo>
                  <a:pt x="1444" y="279"/>
                </a:lnTo>
                <a:lnTo>
                  <a:pt x="1444" y="279"/>
                </a:lnTo>
                <a:lnTo>
                  <a:pt x="1446" y="281"/>
                </a:lnTo>
                <a:lnTo>
                  <a:pt x="1450" y="281"/>
                </a:lnTo>
                <a:lnTo>
                  <a:pt x="1456" y="281"/>
                </a:lnTo>
                <a:lnTo>
                  <a:pt x="1458" y="279"/>
                </a:lnTo>
                <a:lnTo>
                  <a:pt x="1456" y="279"/>
                </a:lnTo>
                <a:lnTo>
                  <a:pt x="1456" y="277"/>
                </a:lnTo>
                <a:lnTo>
                  <a:pt x="1454" y="277"/>
                </a:lnTo>
                <a:lnTo>
                  <a:pt x="1452" y="277"/>
                </a:lnTo>
                <a:lnTo>
                  <a:pt x="1448" y="277"/>
                </a:lnTo>
                <a:lnTo>
                  <a:pt x="1446" y="277"/>
                </a:lnTo>
                <a:lnTo>
                  <a:pt x="1446" y="277"/>
                </a:lnTo>
                <a:lnTo>
                  <a:pt x="1444" y="277"/>
                </a:lnTo>
                <a:lnTo>
                  <a:pt x="1444" y="275"/>
                </a:lnTo>
                <a:lnTo>
                  <a:pt x="1450" y="275"/>
                </a:lnTo>
                <a:lnTo>
                  <a:pt x="1454" y="271"/>
                </a:lnTo>
                <a:lnTo>
                  <a:pt x="1456" y="271"/>
                </a:lnTo>
                <a:lnTo>
                  <a:pt x="1456" y="269"/>
                </a:lnTo>
                <a:lnTo>
                  <a:pt x="1454" y="266"/>
                </a:lnTo>
                <a:lnTo>
                  <a:pt x="1454" y="264"/>
                </a:lnTo>
                <a:lnTo>
                  <a:pt x="1452" y="264"/>
                </a:lnTo>
                <a:lnTo>
                  <a:pt x="1448" y="264"/>
                </a:lnTo>
                <a:lnTo>
                  <a:pt x="1446" y="264"/>
                </a:lnTo>
                <a:lnTo>
                  <a:pt x="1444" y="262"/>
                </a:lnTo>
                <a:lnTo>
                  <a:pt x="1448" y="262"/>
                </a:lnTo>
                <a:lnTo>
                  <a:pt x="1448" y="260"/>
                </a:lnTo>
                <a:lnTo>
                  <a:pt x="1446" y="260"/>
                </a:lnTo>
                <a:lnTo>
                  <a:pt x="1444" y="258"/>
                </a:lnTo>
                <a:lnTo>
                  <a:pt x="1442" y="258"/>
                </a:lnTo>
                <a:lnTo>
                  <a:pt x="1433" y="258"/>
                </a:lnTo>
                <a:lnTo>
                  <a:pt x="1433" y="258"/>
                </a:lnTo>
                <a:lnTo>
                  <a:pt x="1431" y="258"/>
                </a:lnTo>
                <a:lnTo>
                  <a:pt x="1431" y="258"/>
                </a:lnTo>
                <a:lnTo>
                  <a:pt x="1431" y="256"/>
                </a:lnTo>
                <a:lnTo>
                  <a:pt x="1431" y="256"/>
                </a:lnTo>
                <a:lnTo>
                  <a:pt x="1425" y="254"/>
                </a:lnTo>
                <a:lnTo>
                  <a:pt x="1419" y="254"/>
                </a:lnTo>
                <a:lnTo>
                  <a:pt x="1414" y="254"/>
                </a:lnTo>
                <a:lnTo>
                  <a:pt x="1412" y="254"/>
                </a:lnTo>
                <a:lnTo>
                  <a:pt x="1404" y="256"/>
                </a:lnTo>
                <a:lnTo>
                  <a:pt x="1402" y="256"/>
                </a:lnTo>
                <a:lnTo>
                  <a:pt x="1395" y="254"/>
                </a:lnTo>
                <a:lnTo>
                  <a:pt x="1391" y="254"/>
                </a:lnTo>
                <a:lnTo>
                  <a:pt x="1391" y="254"/>
                </a:lnTo>
                <a:lnTo>
                  <a:pt x="1389" y="256"/>
                </a:lnTo>
                <a:lnTo>
                  <a:pt x="1383" y="258"/>
                </a:lnTo>
                <a:lnTo>
                  <a:pt x="1381" y="258"/>
                </a:lnTo>
                <a:lnTo>
                  <a:pt x="1377" y="258"/>
                </a:lnTo>
                <a:lnTo>
                  <a:pt x="1370" y="260"/>
                </a:lnTo>
                <a:lnTo>
                  <a:pt x="1368" y="260"/>
                </a:lnTo>
                <a:lnTo>
                  <a:pt x="1362" y="262"/>
                </a:lnTo>
                <a:lnTo>
                  <a:pt x="1360" y="262"/>
                </a:lnTo>
                <a:lnTo>
                  <a:pt x="1364" y="264"/>
                </a:lnTo>
                <a:lnTo>
                  <a:pt x="1362" y="266"/>
                </a:lnTo>
                <a:lnTo>
                  <a:pt x="1358" y="266"/>
                </a:lnTo>
                <a:lnTo>
                  <a:pt x="1356" y="264"/>
                </a:lnTo>
                <a:lnTo>
                  <a:pt x="1354" y="264"/>
                </a:lnTo>
                <a:lnTo>
                  <a:pt x="1349" y="262"/>
                </a:lnTo>
                <a:lnTo>
                  <a:pt x="1343" y="260"/>
                </a:lnTo>
                <a:lnTo>
                  <a:pt x="1341" y="260"/>
                </a:lnTo>
                <a:lnTo>
                  <a:pt x="1339" y="262"/>
                </a:lnTo>
                <a:lnTo>
                  <a:pt x="1339" y="262"/>
                </a:lnTo>
                <a:lnTo>
                  <a:pt x="1339" y="262"/>
                </a:lnTo>
                <a:lnTo>
                  <a:pt x="1337" y="260"/>
                </a:lnTo>
                <a:lnTo>
                  <a:pt x="1331" y="262"/>
                </a:lnTo>
                <a:lnTo>
                  <a:pt x="1324" y="258"/>
                </a:lnTo>
                <a:lnTo>
                  <a:pt x="1324" y="258"/>
                </a:lnTo>
                <a:lnTo>
                  <a:pt x="1322" y="258"/>
                </a:lnTo>
                <a:lnTo>
                  <a:pt x="1322" y="258"/>
                </a:lnTo>
                <a:lnTo>
                  <a:pt x="1320" y="260"/>
                </a:lnTo>
                <a:lnTo>
                  <a:pt x="1320" y="260"/>
                </a:lnTo>
                <a:lnTo>
                  <a:pt x="1320" y="262"/>
                </a:lnTo>
                <a:lnTo>
                  <a:pt x="1322" y="262"/>
                </a:lnTo>
                <a:lnTo>
                  <a:pt x="1320" y="264"/>
                </a:lnTo>
                <a:lnTo>
                  <a:pt x="1320" y="264"/>
                </a:lnTo>
                <a:lnTo>
                  <a:pt x="1320" y="264"/>
                </a:lnTo>
                <a:lnTo>
                  <a:pt x="1314" y="260"/>
                </a:lnTo>
                <a:lnTo>
                  <a:pt x="1314" y="260"/>
                </a:lnTo>
                <a:lnTo>
                  <a:pt x="1310" y="260"/>
                </a:lnTo>
                <a:lnTo>
                  <a:pt x="1310" y="260"/>
                </a:lnTo>
                <a:lnTo>
                  <a:pt x="1314" y="258"/>
                </a:lnTo>
                <a:lnTo>
                  <a:pt x="1314" y="258"/>
                </a:lnTo>
                <a:lnTo>
                  <a:pt x="1316" y="256"/>
                </a:lnTo>
                <a:lnTo>
                  <a:pt x="1316" y="256"/>
                </a:lnTo>
                <a:lnTo>
                  <a:pt x="1314" y="254"/>
                </a:lnTo>
                <a:lnTo>
                  <a:pt x="1312" y="252"/>
                </a:lnTo>
                <a:lnTo>
                  <a:pt x="1310" y="252"/>
                </a:lnTo>
                <a:lnTo>
                  <a:pt x="1307" y="252"/>
                </a:lnTo>
                <a:lnTo>
                  <a:pt x="1307" y="250"/>
                </a:lnTo>
                <a:lnTo>
                  <a:pt x="1305" y="250"/>
                </a:lnTo>
                <a:lnTo>
                  <a:pt x="1303" y="250"/>
                </a:lnTo>
                <a:lnTo>
                  <a:pt x="1301" y="248"/>
                </a:lnTo>
                <a:lnTo>
                  <a:pt x="1301" y="248"/>
                </a:lnTo>
                <a:lnTo>
                  <a:pt x="1293" y="245"/>
                </a:lnTo>
                <a:lnTo>
                  <a:pt x="1293" y="245"/>
                </a:lnTo>
                <a:lnTo>
                  <a:pt x="1289" y="243"/>
                </a:lnTo>
                <a:lnTo>
                  <a:pt x="1284" y="243"/>
                </a:lnTo>
                <a:lnTo>
                  <a:pt x="1284" y="241"/>
                </a:lnTo>
                <a:lnTo>
                  <a:pt x="1287" y="241"/>
                </a:lnTo>
                <a:lnTo>
                  <a:pt x="1293" y="243"/>
                </a:lnTo>
                <a:lnTo>
                  <a:pt x="1299" y="243"/>
                </a:lnTo>
                <a:lnTo>
                  <a:pt x="1312" y="243"/>
                </a:lnTo>
                <a:lnTo>
                  <a:pt x="1314" y="241"/>
                </a:lnTo>
                <a:lnTo>
                  <a:pt x="1316" y="241"/>
                </a:lnTo>
                <a:lnTo>
                  <a:pt x="1316" y="241"/>
                </a:lnTo>
                <a:lnTo>
                  <a:pt x="1314" y="239"/>
                </a:lnTo>
                <a:lnTo>
                  <a:pt x="1291" y="235"/>
                </a:lnTo>
                <a:lnTo>
                  <a:pt x="1284" y="235"/>
                </a:lnTo>
                <a:lnTo>
                  <a:pt x="1282" y="235"/>
                </a:lnTo>
                <a:lnTo>
                  <a:pt x="1282" y="233"/>
                </a:lnTo>
                <a:lnTo>
                  <a:pt x="1284" y="233"/>
                </a:lnTo>
                <a:lnTo>
                  <a:pt x="1284" y="233"/>
                </a:lnTo>
                <a:lnTo>
                  <a:pt x="1287" y="233"/>
                </a:lnTo>
                <a:lnTo>
                  <a:pt x="1291" y="233"/>
                </a:lnTo>
                <a:lnTo>
                  <a:pt x="1295" y="235"/>
                </a:lnTo>
                <a:lnTo>
                  <a:pt x="1297" y="233"/>
                </a:lnTo>
                <a:lnTo>
                  <a:pt x="1295" y="233"/>
                </a:lnTo>
                <a:lnTo>
                  <a:pt x="1295" y="233"/>
                </a:lnTo>
                <a:lnTo>
                  <a:pt x="1293" y="231"/>
                </a:lnTo>
                <a:lnTo>
                  <a:pt x="1289" y="229"/>
                </a:lnTo>
                <a:lnTo>
                  <a:pt x="1284" y="229"/>
                </a:lnTo>
                <a:lnTo>
                  <a:pt x="1282" y="229"/>
                </a:lnTo>
                <a:lnTo>
                  <a:pt x="1278" y="229"/>
                </a:lnTo>
                <a:lnTo>
                  <a:pt x="1270" y="231"/>
                </a:lnTo>
                <a:lnTo>
                  <a:pt x="1263" y="231"/>
                </a:lnTo>
                <a:lnTo>
                  <a:pt x="1261" y="231"/>
                </a:lnTo>
                <a:lnTo>
                  <a:pt x="1255" y="235"/>
                </a:lnTo>
                <a:lnTo>
                  <a:pt x="1253" y="235"/>
                </a:lnTo>
                <a:lnTo>
                  <a:pt x="1253" y="233"/>
                </a:lnTo>
                <a:lnTo>
                  <a:pt x="1255" y="233"/>
                </a:lnTo>
                <a:lnTo>
                  <a:pt x="1255" y="231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7"/>
                </a:lnTo>
                <a:lnTo>
                  <a:pt x="1257" y="227"/>
                </a:lnTo>
                <a:lnTo>
                  <a:pt x="1257" y="224"/>
                </a:lnTo>
                <a:lnTo>
                  <a:pt x="1257" y="224"/>
                </a:lnTo>
                <a:lnTo>
                  <a:pt x="1255" y="224"/>
                </a:lnTo>
                <a:lnTo>
                  <a:pt x="1251" y="222"/>
                </a:lnTo>
                <a:lnTo>
                  <a:pt x="1249" y="220"/>
                </a:lnTo>
                <a:lnTo>
                  <a:pt x="1247" y="220"/>
                </a:lnTo>
                <a:lnTo>
                  <a:pt x="1245" y="220"/>
                </a:lnTo>
                <a:lnTo>
                  <a:pt x="1243" y="220"/>
                </a:lnTo>
                <a:lnTo>
                  <a:pt x="1236" y="220"/>
                </a:lnTo>
                <a:lnTo>
                  <a:pt x="1230" y="218"/>
                </a:lnTo>
                <a:lnTo>
                  <a:pt x="1222" y="216"/>
                </a:lnTo>
                <a:lnTo>
                  <a:pt x="1219" y="216"/>
                </a:lnTo>
                <a:lnTo>
                  <a:pt x="1215" y="216"/>
                </a:lnTo>
                <a:lnTo>
                  <a:pt x="1211" y="218"/>
                </a:lnTo>
                <a:lnTo>
                  <a:pt x="1209" y="218"/>
                </a:lnTo>
                <a:lnTo>
                  <a:pt x="1207" y="218"/>
                </a:lnTo>
                <a:lnTo>
                  <a:pt x="1207" y="220"/>
                </a:lnTo>
                <a:lnTo>
                  <a:pt x="1205" y="220"/>
                </a:lnTo>
                <a:lnTo>
                  <a:pt x="1205" y="220"/>
                </a:lnTo>
                <a:lnTo>
                  <a:pt x="1205" y="222"/>
                </a:lnTo>
                <a:lnTo>
                  <a:pt x="1207" y="222"/>
                </a:lnTo>
                <a:lnTo>
                  <a:pt x="1211" y="224"/>
                </a:lnTo>
                <a:lnTo>
                  <a:pt x="1211" y="224"/>
                </a:lnTo>
                <a:lnTo>
                  <a:pt x="1211" y="224"/>
                </a:lnTo>
                <a:lnTo>
                  <a:pt x="1209" y="227"/>
                </a:lnTo>
                <a:lnTo>
                  <a:pt x="1207" y="224"/>
                </a:lnTo>
                <a:lnTo>
                  <a:pt x="1205" y="224"/>
                </a:lnTo>
                <a:lnTo>
                  <a:pt x="1205" y="224"/>
                </a:lnTo>
                <a:lnTo>
                  <a:pt x="1205" y="227"/>
                </a:lnTo>
                <a:lnTo>
                  <a:pt x="1205" y="227"/>
                </a:lnTo>
                <a:lnTo>
                  <a:pt x="1205" y="227"/>
                </a:lnTo>
                <a:lnTo>
                  <a:pt x="1207" y="227"/>
                </a:lnTo>
                <a:lnTo>
                  <a:pt x="1217" y="231"/>
                </a:lnTo>
                <a:lnTo>
                  <a:pt x="1219" y="231"/>
                </a:lnTo>
                <a:lnTo>
                  <a:pt x="1222" y="231"/>
                </a:lnTo>
                <a:lnTo>
                  <a:pt x="1222" y="231"/>
                </a:lnTo>
                <a:lnTo>
                  <a:pt x="1219" y="233"/>
                </a:lnTo>
                <a:lnTo>
                  <a:pt x="1217" y="233"/>
                </a:lnTo>
                <a:lnTo>
                  <a:pt x="1217" y="233"/>
                </a:lnTo>
                <a:lnTo>
                  <a:pt x="1217" y="235"/>
                </a:lnTo>
                <a:lnTo>
                  <a:pt x="1219" y="235"/>
                </a:lnTo>
                <a:lnTo>
                  <a:pt x="1226" y="237"/>
                </a:lnTo>
                <a:lnTo>
                  <a:pt x="1228" y="241"/>
                </a:lnTo>
                <a:lnTo>
                  <a:pt x="1232" y="241"/>
                </a:lnTo>
                <a:lnTo>
                  <a:pt x="1236" y="239"/>
                </a:lnTo>
                <a:lnTo>
                  <a:pt x="1238" y="239"/>
                </a:lnTo>
                <a:lnTo>
                  <a:pt x="1240" y="239"/>
                </a:lnTo>
                <a:lnTo>
                  <a:pt x="1249" y="241"/>
                </a:lnTo>
                <a:lnTo>
                  <a:pt x="1251" y="239"/>
                </a:lnTo>
                <a:lnTo>
                  <a:pt x="1251" y="239"/>
                </a:lnTo>
                <a:lnTo>
                  <a:pt x="1253" y="239"/>
                </a:lnTo>
                <a:lnTo>
                  <a:pt x="1255" y="237"/>
                </a:lnTo>
                <a:lnTo>
                  <a:pt x="1257" y="237"/>
                </a:lnTo>
                <a:lnTo>
                  <a:pt x="1259" y="237"/>
                </a:lnTo>
                <a:lnTo>
                  <a:pt x="1261" y="241"/>
                </a:lnTo>
                <a:lnTo>
                  <a:pt x="1266" y="245"/>
                </a:lnTo>
                <a:lnTo>
                  <a:pt x="1268" y="250"/>
                </a:lnTo>
                <a:lnTo>
                  <a:pt x="1270" y="252"/>
                </a:lnTo>
                <a:lnTo>
                  <a:pt x="1272" y="252"/>
                </a:lnTo>
                <a:lnTo>
                  <a:pt x="1272" y="254"/>
                </a:lnTo>
                <a:lnTo>
                  <a:pt x="1274" y="256"/>
                </a:lnTo>
                <a:lnTo>
                  <a:pt x="1274" y="258"/>
                </a:lnTo>
                <a:lnTo>
                  <a:pt x="1274" y="258"/>
                </a:lnTo>
                <a:lnTo>
                  <a:pt x="1274" y="260"/>
                </a:lnTo>
                <a:lnTo>
                  <a:pt x="1270" y="264"/>
                </a:lnTo>
                <a:lnTo>
                  <a:pt x="1270" y="266"/>
                </a:lnTo>
                <a:lnTo>
                  <a:pt x="1268" y="266"/>
                </a:lnTo>
                <a:lnTo>
                  <a:pt x="1268" y="266"/>
                </a:lnTo>
                <a:lnTo>
                  <a:pt x="1270" y="269"/>
                </a:lnTo>
                <a:lnTo>
                  <a:pt x="1270" y="271"/>
                </a:lnTo>
                <a:lnTo>
                  <a:pt x="1270" y="271"/>
                </a:lnTo>
                <a:lnTo>
                  <a:pt x="1272" y="273"/>
                </a:lnTo>
                <a:lnTo>
                  <a:pt x="1274" y="273"/>
                </a:lnTo>
                <a:lnTo>
                  <a:pt x="1274" y="275"/>
                </a:lnTo>
                <a:lnTo>
                  <a:pt x="1272" y="275"/>
                </a:lnTo>
                <a:lnTo>
                  <a:pt x="1272" y="275"/>
                </a:lnTo>
                <a:lnTo>
                  <a:pt x="1274" y="279"/>
                </a:lnTo>
                <a:lnTo>
                  <a:pt x="1276" y="283"/>
                </a:lnTo>
                <a:lnTo>
                  <a:pt x="1276" y="285"/>
                </a:lnTo>
                <a:lnTo>
                  <a:pt x="1280" y="285"/>
                </a:lnTo>
                <a:lnTo>
                  <a:pt x="1282" y="287"/>
                </a:lnTo>
                <a:lnTo>
                  <a:pt x="1282" y="287"/>
                </a:lnTo>
                <a:lnTo>
                  <a:pt x="1284" y="287"/>
                </a:lnTo>
                <a:lnTo>
                  <a:pt x="1287" y="287"/>
                </a:lnTo>
                <a:lnTo>
                  <a:pt x="1287" y="287"/>
                </a:lnTo>
                <a:lnTo>
                  <a:pt x="1287" y="285"/>
                </a:lnTo>
                <a:lnTo>
                  <a:pt x="1287" y="285"/>
                </a:lnTo>
                <a:lnTo>
                  <a:pt x="1291" y="283"/>
                </a:lnTo>
                <a:lnTo>
                  <a:pt x="1291" y="283"/>
                </a:lnTo>
                <a:lnTo>
                  <a:pt x="1291" y="285"/>
                </a:lnTo>
                <a:lnTo>
                  <a:pt x="1291" y="285"/>
                </a:lnTo>
                <a:lnTo>
                  <a:pt x="1293" y="285"/>
                </a:lnTo>
                <a:lnTo>
                  <a:pt x="1295" y="287"/>
                </a:lnTo>
                <a:lnTo>
                  <a:pt x="1299" y="287"/>
                </a:lnTo>
                <a:lnTo>
                  <a:pt x="1303" y="289"/>
                </a:lnTo>
                <a:lnTo>
                  <a:pt x="1305" y="289"/>
                </a:lnTo>
                <a:close/>
                <a:moveTo>
                  <a:pt x="1307" y="208"/>
                </a:moveTo>
                <a:lnTo>
                  <a:pt x="1307" y="206"/>
                </a:lnTo>
                <a:lnTo>
                  <a:pt x="1305" y="204"/>
                </a:lnTo>
                <a:lnTo>
                  <a:pt x="1301" y="199"/>
                </a:lnTo>
                <a:lnTo>
                  <a:pt x="1297" y="199"/>
                </a:lnTo>
                <a:lnTo>
                  <a:pt x="1295" y="199"/>
                </a:lnTo>
                <a:lnTo>
                  <a:pt x="1291" y="199"/>
                </a:lnTo>
                <a:lnTo>
                  <a:pt x="1289" y="199"/>
                </a:lnTo>
                <a:lnTo>
                  <a:pt x="1289" y="199"/>
                </a:lnTo>
                <a:lnTo>
                  <a:pt x="1287" y="199"/>
                </a:lnTo>
                <a:lnTo>
                  <a:pt x="1287" y="201"/>
                </a:lnTo>
                <a:lnTo>
                  <a:pt x="1287" y="204"/>
                </a:lnTo>
                <a:lnTo>
                  <a:pt x="1287" y="206"/>
                </a:lnTo>
                <a:lnTo>
                  <a:pt x="1287" y="206"/>
                </a:lnTo>
                <a:lnTo>
                  <a:pt x="1289" y="208"/>
                </a:lnTo>
                <a:lnTo>
                  <a:pt x="1301" y="212"/>
                </a:lnTo>
                <a:lnTo>
                  <a:pt x="1303" y="212"/>
                </a:lnTo>
                <a:lnTo>
                  <a:pt x="1305" y="210"/>
                </a:lnTo>
                <a:lnTo>
                  <a:pt x="1307" y="210"/>
                </a:lnTo>
                <a:lnTo>
                  <a:pt x="1307" y="210"/>
                </a:lnTo>
                <a:lnTo>
                  <a:pt x="1307" y="208"/>
                </a:lnTo>
                <a:lnTo>
                  <a:pt x="1307" y="208"/>
                </a:lnTo>
                <a:close/>
                <a:moveTo>
                  <a:pt x="1307" y="227"/>
                </a:moveTo>
                <a:lnTo>
                  <a:pt x="1307" y="227"/>
                </a:lnTo>
                <a:lnTo>
                  <a:pt x="1307" y="227"/>
                </a:lnTo>
                <a:lnTo>
                  <a:pt x="1307" y="224"/>
                </a:lnTo>
                <a:lnTo>
                  <a:pt x="1307" y="224"/>
                </a:lnTo>
                <a:lnTo>
                  <a:pt x="1305" y="222"/>
                </a:lnTo>
                <a:lnTo>
                  <a:pt x="1301" y="222"/>
                </a:lnTo>
                <a:lnTo>
                  <a:pt x="1297" y="224"/>
                </a:lnTo>
                <a:lnTo>
                  <a:pt x="1297" y="224"/>
                </a:lnTo>
                <a:lnTo>
                  <a:pt x="1295" y="227"/>
                </a:lnTo>
                <a:lnTo>
                  <a:pt x="1295" y="227"/>
                </a:lnTo>
                <a:lnTo>
                  <a:pt x="1297" y="229"/>
                </a:lnTo>
                <a:lnTo>
                  <a:pt x="1299" y="231"/>
                </a:lnTo>
                <a:lnTo>
                  <a:pt x="1301" y="233"/>
                </a:lnTo>
                <a:lnTo>
                  <a:pt x="1303" y="233"/>
                </a:lnTo>
                <a:lnTo>
                  <a:pt x="1303" y="233"/>
                </a:lnTo>
                <a:lnTo>
                  <a:pt x="1305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1"/>
                </a:lnTo>
                <a:lnTo>
                  <a:pt x="1307" y="231"/>
                </a:lnTo>
                <a:lnTo>
                  <a:pt x="1307" y="229"/>
                </a:lnTo>
                <a:lnTo>
                  <a:pt x="1307" y="229"/>
                </a:lnTo>
                <a:lnTo>
                  <a:pt x="1307" y="227"/>
                </a:lnTo>
                <a:close/>
                <a:moveTo>
                  <a:pt x="832" y="243"/>
                </a:moveTo>
                <a:lnTo>
                  <a:pt x="832" y="243"/>
                </a:lnTo>
                <a:lnTo>
                  <a:pt x="832" y="243"/>
                </a:lnTo>
                <a:lnTo>
                  <a:pt x="832" y="243"/>
                </a:lnTo>
                <a:lnTo>
                  <a:pt x="832" y="245"/>
                </a:lnTo>
                <a:lnTo>
                  <a:pt x="832" y="245"/>
                </a:lnTo>
                <a:lnTo>
                  <a:pt x="832" y="245"/>
                </a:lnTo>
                <a:lnTo>
                  <a:pt x="832" y="248"/>
                </a:lnTo>
                <a:lnTo>
                  <a:pt x="832" y="248"/>
                </a:lnTo>
                <a:lnTo>
                  <a:pt x="832" y="248"/>
                </a:lnTo>
                <a:lnTo>
                  <a:pt x="832" y="250"/>
                </a:lnTo>
                <a:lnTo>
                  <a:pt x="832" y="250"/>
                </a:lnTo>
                <a:lnTo>
                  <a:pt x="834" y="250"/>
                </a:lnTo>
                <a:lnTo>
                  <a:pt x="836" y="250"/>
                </a:lnTo>
                <a:lnTo>
                  <a:pt x="840" y="248"/>
                </a:lnTo>
                <a:lnTo>
                  <a:pt x="842" y="248"/>
                </a:lnTo>
                <a:lnTo>
                  <a:pt x="844" y="248"/>
                </a:lnTo>
                <a:lnTo>
                  <a:pt x="849" y="250"/>
                </a:lnTo>
                <a:lnTo>
                  <a:pt x="851" y="250"/>
                </a:lnTo>
                <a:lnTo>
                  <a:pt x="851" y="250"/>
                </a:lnTo>
                <a:lnTo>
                  <a:pt x="855" y="248"/>
                </a:lnTo>
                <a:lnTo>
                  <a:pt x="857" y="243"/>
                </a:lnTo>
                <a:lnTo>
                  <a:pt x="857" y="243"/>
                </a:lnTo>
                <a:lnTo>
                  <a:pt x="857" y="243"/>
                </a:lnTo>
                <a:lnTo>
                  <a:pt x="859" y="243"/>
                </a:lnTo>
                <a:lnTo>
                  <a:pt x="859" y="243"/>
                </a:lnTo>
                <a:lnTo>
                  <a:pt x="859" y="248"/>
                </a:lnTo>
                <a:lnTo>
                  <a:pt x="861" y="248"/>
                </a:lnTo>
                <a:lnTo>
                  <a:pt x="861" y="250"/>
                </a:lnTo>
                <a:lnTo>
                  <a:pt x="863" y="252"/>
                </a:lnTo>
                <a:lnTo>
                  <a:pt x="863" y="254"/>
                </a:lnTo>
                <a:lnTo>
                  <a:pt x="863" y="254"/>
                </a:lnTo>
                <a:lnTo>
                  <a:pt x="867" y="252"/>
                </a:lnTo>
                <a:lnTo>
                  <a:pt x="870" y="252"/>
                </a:lnTo>
                <a:lnTo>
                  <a:pt x="874" y="250"/>
                </a:lnTo>
                <a:lnTo>
                  <a:pt x="874" y="250"/>
                </a:lnTo>
                <a:lnTo>
                  <a:pt x="876" y="250"/>
                </a:lnTo>
                <a:lnTo>
                  <a:pt x="876" y="250"/>
                </a:lnTo>
                <a:lnTo>
                  <a:pt x="876" y="248"/>
                </a:lnTo>
                <a:lnTo>
                  <a:pt x="876" y="248"/>
                </a:lnTo>
                <a:lnTo>
                  <a:pt x="876" y="248"/>
                </a:lnTo>
                <a:lnTo>
                  <a:pt x="874" y="245"/>
                </a:lnTo>
                <a:lnTo>
                  <a:pt x="874" y="245"/>
                </a:lnTo>
                <a:lnTo>
                  <a:pt x="874" y="243"/>
                </a:lnTo>
                <a:lnTo>
                  <a:pt x="874" y="243"/>
                </a:lnTo>
                <a:lnTo>
                  <a:pt x="874" y="241"/>
                </a:lnTo>
                <a:lnTo>
                  <a:pt x="874" y="239"/>
                </a:lnTo>
                <a:lnTo>
                  <a:pt x="876" y="239"/>
                </a:lnTo>
                <a:lnTo>
                  <a:pt x="876" y="239"/>
                </a:lnTo>
                <a:lnTo>
                  <a:pt x="876" y="239"/>
                </a:lnTo>
                <a:lnTo>
                  <a:pt x="878" y="239"/>
                </a:lnTo>
                <a:lnTo>
                  <a:pt x="878" y="241"/>
                </a:lnTo>
                <a:lnTo>
                  <a:pt x="880" y="243"/>
                </a:lnTo>
                <a:lnTo>
                  <a:pt x="882" y="245"/>
                </a:lnTo>
                <a:lnTo>
                  <a:pt x="882" y="245"/>
                </a:lnTo>
                <a:lnTo>
                  <a:pt x="884" y="243"/>
                </a:lnTo>
                <a:lnTo>
                  <a:pt x="884" y="243"/>
                </a:lnTo>
                <a:lnTo>
                  <a:pt x="886" y="241"/>
                </a:lnTo>
                <a:lnTo>
                  <a:pt x="886" y="239"/>
                </a:lnTo>
                <a:lnTo>
                  <a:pt x="888" y="239"/>
                </a:lnTo>
                <a:lnTo>
                  <a:pt x="888" y="237"/>
                </a:lnTo>
                <a:lnTo>
                  <a:pt x="888" y="235"/>
                </a:lnTo>
                <a:lnTo>
                  <a:pt x="886" y="235"/>
                </a:lnTo>
                <a:lnTo>
                  <a:pt x="886" y="233"/>
                </a:lnTo>
                <a:lnTo>
                  <a:pt x="886" y="233"/>
                </a:lnTo>
                <a:lnTo>
                  <a:pt x="888" y="233"/>
                </a:lnTo>
                <a:lnTo>
                  <a:pt x="891" y="233"/>
                </a:lnTo>
                <a:lnTo>
                  <a:pt x="891" y="233"/>
                </a:lnTo>
                <a:lnTo>
                  <a:pt x="893" y="231"/>
                </a:lnTo>
                <a:lnTo>
                  <a:pt x="893" y="229"/>
                </a:lnTo>
                <a:lnTo>
                  <a:pt x="893" y="227"/>
                </a:lnTo>
                <a:lnTo>
                  <a:pt x="895" y="227"/>
                </a:lnTo>
                <a:lnTo>
                  <a:pt x="895" y="227"/>
                </a:lnTo>
                <a:lnTo>
                  <a:pt x="897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7"/>
                </a:lnTo>
                <a:lnTo>
                  <a:pt x="899" y="229"/>
                </a:lnTo>
                <a:lnTo>
                  <a:pt x="899" y="231"/>
                </a:lnTo>
                <a:lnTo>
                  <a:pt x="899" y="233"/>
                </a:lnTo>
                <a:lnTo>
                  <a:pt x="899" y="235"/>
                </a:lnTo>
                <a:lnTo>
                  <a:pt x="899" y="237"/>
                </a:lnTo>
                <a:lnTo>
                  <a:pt x="901" y="237"/>
                </a:lnTo>
                <a:lnTo>
                  <a:pt x="903" y="239"/>
                </a:lnTo>
                <a:lnTo>
                  <a:pt x="905" y="239"/>
                </a:lnTo>
                <a:lnTo>
                  <a:pt x="907" y="239"/>
                </a:lnTo>
                <a:lnTo>
                  <a:pt x="909" y="239"/>
                </a:lnTo>
                <a:lnTo>
                  <a:pt x="911" y="239"/>
                </a:lnTo>
                <a:lnTo>
                  <a:pt x="911" y="239"/>
                </a:lnTo>
                <a:lnTo>
                  <a:pt x="911" y="237"/>
                </a:lnTo>
                <a:lnTo>
                  <a:pt x="911" y="237"/>
                </a:lnTo>
                <a:lnTo>
                  <a:pt x="914" y="235"/>
                </a:lnTo>
                <a:lnTo>
                  <a:pt x="911" y="233"/>
                </a:lnTo>
                <a:lnTo>
                  <a:pt x="914" y="233"/>
                </a:lnTo>
                <a:lnTo>
                  <a:pt x="920" y="231"/>
                </a:lnTo>
                <a:lnTo>
                  <a:pt x="924" y="231"/>
                </a:lnTo>
                <a:lnTo>
                  <a:pt x="926" y="229"/>
                </a:lnTo>
                <a:lnTo>
                  <a:pt x="928" y="229"/>
                </a:lnTo>
                <a:lnTo>
                  <a:pt x="928" y="227"/>
                </a:lnTo>
                <a:lnTo>
                  <a:pt x="928" y="227"/>
                </a:lnTo>
                <a:lnTo>
                  <a:pt x="926" y="224"/>
                </a:lnTo>
                <a:lnTo>
                  <a:pt x="924" y="222"/>
                </a:lnTo>
                <a:lnTo>
                  <a:pt x="924" y="222"/>
                </a:lnTo>
                <a:lnTo>
                  <a:pt x="924" y="220"/>
                </a:lnTo>
                <a:lnTo>
                  <a:pt x="926" y="220"/>
                </a:lnTo>
                <a:lnTo>
                  <a:pt x="928" y="220"/>
                </a:lnTo>
                <a:lnTo>
                  <a:pt x="930" y="220"/>
                </a:lnTo>
                <a:lnTo>
                  <a:pt x="928" y="220"/>
                </a:lnTo>
                <a:lnTo>
                  <a:pt x="926" y="218"/>
                </a:lnTo>
                <a:lnTo>
                  <a:pt x="924" y="216"/>
                </a:lnTo>
                <a:lnTo>
                  <a:pt x="922" y="214"/>
                </a:lnTo>
                <a:lnTo>
                  <a:pt x="924" y="214"/>
                </a:lnTo>
                <a:lnTo>
                  <a:pt x="932" y="210"/>
                </a:lnTo>
                <a:lnTo>
                  <a:pt x="935" y="210"/>
                </a:lnTo>
                <a:lnTo>
                  <a:pt x="935" y="210"/>
                </a:lnTo>
                <a:lnTo>
                  <a:pt x="935" y="208"/>
                </a:lnTo>
                <a:lnTo>
                  <a:pt x="935" y="208"/>
                </a:lnTo>
                <a:lnTo>
                  <a:pt x="926" y="204"/>
                </a:lnTo>
                <a:lnTo>
                  <a:pt x="924" y="204"/>
                </a:lnTo>
                <a:lnTo>
                  <a:pt x="922" y="201"/>
                </a:lnTo>
                <a:lnTo>
                  <a:pt x="920" y="201"/>
                </a:lnTo>
                <a:lnTo>
                  <a:pt x="916" y="201"/>
                </a:lnTo>
                <a:lnTo>
                  <a:pt x="914" y="204"/>
                </a:lnTo>
                <a:lnTo>
                  <a:pt x="911" y="204"/>
                </a:lnTo>
                <a:lnTo>
                  <a:pt x="911" y="206"/>
                </a:lnTo>
                <a:lnTo>
                  <a:pt x="911" y="206"/>
                </a:lnTo>
                <a:lnTo>
                  <a:pt x="916" y="206"/>
                </a:lnTo>
                <a:lnTo>
                  <a:pt x="918" y="208"/>
                </a:lnTo>
                <a:lnTo>
                  <a:pt x="916" y="208"/>
                </a:lnTo>
                <a:lnTo>
                  <a:pt x="916" y="208"/>
                </a:lnTo>
                <a:lnTo>
                  <a:pt x="911" y="208"/>
                </a:lnTo>
                <a:lnTo>
                  <a:pt x="911" y="208"/>
                </a:lnTo>
                <a:lnTo>
                  <a:pt x="909" y="208"/>
                </a:lnTo>
                <a:lnTo>
                  <a:pt x="909" y="210"/>
                </a:lnTo>
                <a:lnTo>
                  <a:pt x="907" y="210"/>
                </a:lnTo>
                <a:lnTo>
                  <a:pt x="899" y="208"/>
                </a:lnTo>
                <a:lnTo>
                  <a:pt x="886" y="208"/>
                </a:lnTo>
                <a:lnTo>
                  <a:pt x="882" y="210"/>
                </a:lnTo>
                <a:lnTo>
                  <a:pt x="880" y="212"/>
                </a:lnTo>
                <a:lnTo>
                  <a:pt x="876" y="214"/>
                </a:lnTo>
                <a:lnTo>
                  <a:pt x="872" y="216"/>
                </a:lnTo>
                <a:lnTo>
                  <a:pt x="865" y="220"/>
                </a:lnTo>
                <a:lnTo>
                  <a:pt x="865" y="220"/>
                </a:lnTo>
                <a:lnTo>
                  <a:pt x="863" y="222"/>
                </a:lnTo>
                <a:lnTo>
                  <a:pt x="863" y="224"/>
                </a:lnTo>
                <a:lnTo>
                  <a:pt x="861" y="224"/>
                </a:lnTo>
                <a:lnTo>
                  <a:pt x="855" y="229"/>
                </a:lnTo>
                <a:lnTo>
                  <a:pt x="853" y="229"/>
                </a:lnTo>
                <a:lnTo>
                  <a:pt x="853" y="231"/>
                </a:lnTo>
                <a:lnTo>
                  <a:pt x="847" y="235"/>
                </a:lnTo>
                <a:lnTo>
                  <a:pt x="847" y="235"/>
                </a:lnTo>
                <a:lnTo>
                  <a:pt x="834" y="237"/>
                </a:lnTo>
                <a:lnTo>
                  <a:pt x="834" y="237"/>
                </a:lnTo>
                <a:lnTo>
                  <a:pt x="832" y="237"/>
                </a:lnTo>
                <a:lnTo>
                  <a:pt x="830" y="241"/>
                </a:lnTo>
                <a:lnTo>
                  <a:pt x="828" y="243"/>
                </a:lnTo>
                <a:lnTo>
                  <a:pt x="828" y="243"/>
                </a:lnTo>
                <a:lnTo>
                  <a:pt x="830" y="243"/>
                </a:lnTo>
                <a:lnTo>
                  <a:pt x="832" y="243"/>
                </a:lnTo>
                <a:close/>
                <a:moveTo>
                  <a:pt x="947" y="195"/>
                </a:moveTo>
                <a:lnTo>
                  <a:pt x="951" y="197"/>
                </a:lnTo>
                <a:lnTo>
                  <a:pt x="955" y="197"/>
                </a:lnTo>
                <a:lnTo>
                  <a:pt x="958" y="195"/>
                </a:lnTo>
                <a:lnTo>
                  <a:pt x="960" y="195"/>
                </a:lnTo>
                <a:lnTo>
                  <a:pt x="962" y="193"/>
                </a:lnTo>
                <a:lnTo>
                  <a:pt x="962" y="193"/>
                </a:lnTo>
                <a:lnTo>
                  <a:pt x="960" y="191"/>
                </a:lnTo>
                <a:lnTo>
                  <a:pt x="960" y="191"/>
                </a:lnTo>
                <a:lnTo>
                  <a:pt x="960" y="191"/>
                </a:lnTo>
                <a:lnTo>
                  <a:pt x="958" y="191"/>
                </a:lnTo>
                <a:lnTo>
                  <a:pt x="955" y="189"/>
                </a:lnTo>
                <a:lnTo>
                  <a:pt x="953" y="189"/>
                </a:lnTo>
                <a:lnTo>
                  <a:pt x="951" y="187"/>
                </a:lnTo>
                <a:lnTo>
                  <a:pt x="951" y="187"/>
                </a:lnTo>
                <a:lnTo>
                  <a:pt x="951" y="187"/>
                </a:lnTo>
                <a:lnTo>
                  <a:pt x="951" y="185"/>
                </a:lnTo>
                <a:lnTo>
                  <a:pt x="947" y="187"/>
                </a:lnTo>
                <a:lnTo>
                  <a:pt x="945" y="187"/>
                </a:lnTo>
                <a:lnTo>
                  <a:pt x="945" y="189"/>
                </a:lnTo>
                <a:lnTo>
                  <a:pt x="943" y="189"/>
                </a:lnTo>
                <a:lnTo>
                  <a:pt x="941" y="189"/>
                </a:lnTo>
                <a:lnTo>
                  <a:pt x="943" y="191"/>
                </a:lnTo>
                <a:lnTo>
                  <a:pt x="947" y="195"/>
                </a:lnTo>
                <a:close/>
                <a:moveTo>
                  <a:pt x="958" y="222"/>
                </a:moveTo>
                <a:lnTo>
                  <a:pt x="949" y="222"/>
                </a:lnTo>
                <a:lnTo>
                  <a:pt x="947" y="222"/>
                </a:lnTo>
                <a:lnTo>
                  <a:pt x="945" y="224"/>
                </a:lnTo>
                <a:lnTo>
                  <a:pt x="945" y="224"/>
                </a:lnTo>
                <a:lnTo>
                  <a:pt x="945" y="227"/>
                </a:lnTo>
                <a:lnTo>
                  <a:pt x="960" y="227"/>
                </a:lnTo>
                <a:lnTo>
                  <a:pt x="962" y="227"/>
                </a:lnTo>
                <a:lnTo>
                  <a:pt x="964" y="224"/>
                </a:lnTo>
                <a:lnTo>
                  <a:pt x="964" y="224"/>
                </a:lnTo>
                <a:lnTo>
                  <a:pt x="962" y="222"/>
                </a:lnTo>
                <a:lnTo>
                  <a:pt x="960" y="222"/>
                </a:lnTo>
                <a:lnTo>
                  <a:pt x="958" y="222"/>
                </a:lnTo>
                <a:close/>
                <a:moveTo>
                  <a:pt x="851" y="254"/>
                </a:moveTo>
                <a:lnTo>
                  <a:pt x="851" y="256"/>
                </a:lnTo>
                <a:lnTo>
                  <a:pt x="853" y="256"/>
                </a:lnTo>
                <a:lnTo>
                  <a:pt x="853" y="256"/>
                </a:lnTo>
                <a:lnTo>
                  <a:pt x="855" y="256"/>
                </a:lnTo>
                <a:lnTo>
                  <a:pt x="855" y="254"/>
                </a:lnTo>
                <a:lnTo>
                  <a:pt x="855" y="254"/>
                </a:lnTo>
                <a:lnTo>
                  <a:pt x="857" y="252"/>
                </a:lnTo>
                <a:lnTo>
                  <a:pt x="857" y="252"/>
                </a:lnTo>
                <a:lnTo>
                  <a:pt x="857" y="250"/>
                </a:lnTo>
                <a:lnTo>
                  <a:pt x="857" y="250"/>
                </a:lnTo>
                <a:lnTo>
                  <a:pt x="855" y="250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1" y="254"/>
                </a:lnTo>
                <a:close/>
                <a:moveTo>
                  <a:pt x="905" y="245"/>
                </a:moveTo>
                <a:lnTo>
                  <a:pt x="903" y="245"/>
                </a:lnTo>
                <a:lnTo>
                  <a:pt x="901" y="245"/>
                </a:lnTo>
                <a:lnTo>
                  <a:pt x="899" y="245"/>
                </a:lnTo>
                <a:lnTo>
                  <a:pt x="897" y="248"/>
                </a:lnTo>
                <a:lnTo>
                  <a:pt x="893" y="250"/>
                </a:lnTo>
                <a:lnTo>
                  <a:pt x="888" y="252"/>
                </a:lnTo>
                <a:lnTo>
                  <a:pt x="884" y="256"/>
                </a:lnTo>
                <a:lnTo>
                  <a:pt x="880" y="258"/>
                </a:lnTo>
                <a:lnTo>
                  <a:pt x="880" y="258"/>
                </a:lnTo>
                <a:lnTo>
                  <a:pt x="878" y="260"/>
                </a:lnTo>
                <a:lnTo>
                  <a:pt x="878" y="260"/>
                </a:lnTo>
                <a:lnTo>
                  <a:pt x="880" y="260"/>
                </a:lnTo>
                <a:lnTo>
                  <a:pt x="882" y="260"/>
                </a:lnTo>
                <a:lnTo>
                  <a:pt x="886" y="262"/>
                </a:lnTo>
                <a:lnTo>
                  <a:pt x="888" y="262"/>
                </a:lnTo>
                <a:lnTo>
                  <a:pt x="893" y="260"/>
                </a:lnTo>
                <a:lnTo>
                  <a:pt x="895" y="260"/>
                </a:lnTo>
                <a:lnTo>
                  <a:pt x="899" y="254"/>
                </a:lnTo>
                <a:lnTo>
                  <a:pt x="903" y="250"/>
                </a:lnTo>
                <a:lnTo>
                  <a:pt x="903" y="250"/>
                </a:lnTo>
                <a:lnTo>
                  <a:pt x="905" y="245"/>
                </a:lnTo>
                <a:lnTo>
                  <a:pt x="905" y="245"/>
                </a:lnTo>
                <a:close/>
                <a:moveTo>
                  <a:pt x="1219" y="289"/>
                </a:moveTo>
                <a:lnTo>
                  <a:pt x="1226" y="292"/>
                </a:lnTo>
                <a:lnTo>
                  <a:pt x="1226" y="292"/>
                </a:lnTo>
                <a:lnTo>
                  <a:pt x="1228" y="292"/>
                </a:lnTo>
                <a:lnTo>
                  <a:pt x="1228" y="292"/>
                </a:lnTo>
                <a:lnTo>
                  <a:pt x="1228" y="289"/>
                </a:lnTo>
                <a:lnTo>
                  <a:pt x="1226" y="289"/>
                </a:lnTo>
                <a:lnTo>
                  <a:pt x="1224" y="287"/>
                </a:lnTo>
                <a:lnTo>
                  <a:pt x="1222" y="287"/>
                </a:lnTo>
                <a:lnTo>
                  <a:pt x="1222" y="287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close/>
                <a:moveTo>
                  <a:pt x="958" y="241"/>
                </a:moveTo>
                <a:lnTo>
                  <a:pt x="955" y="239"/>
                </a:lnTo>
                <a:lnTo>
                  <a:pt x="955" y="239"/>
                </a:lnTo>
                <a:lnTo>
                  <a:pt x="955" y="237"/>
                </a:lnTo>
                <a:lnTo>
                  <a:pt x="955" y="237"/>
                </a:lnTo>
                <a:lnTo>
                  <a:pt x="953" y="235"/>
                </a:lnTo>
                <a:lnTo>
                  <a:pt x="953" y="235"/>
                </a:lnTo>
                <a:lnTo>
                  <a:pt x="951" y="235"/>
                </a:lnTo>
                <a:lnTo>
                  <a:pt x="949" y="233"/>
                </a:lnTo>
                <a:lnTo>
                  <a:pt x="945" y="233"/>
                </a:lnTo>
                <a:lnTo>
                  <a:pt x="941" y="233"/>
                </a:lnTo>
                <a:lnTo>
                  <a:pt x="932" y="235"/>
                </a:lnTo>
                <a:lnTo>
                  <a:pt x="930" y="237"/>
                </a:lnTo>
                <a:lnTo>
                  <a:pt x="930" y="239"/>
                </a:lnTo>
                <a:lnTo>
                  <a:pt x="930" y="239"/>
                </a:lnTo>
                <a:lnTo>
                  <a:pt x="930" y="241"/>
                </a:lnTo>
                <a:lnTo>
                  <a:pt x="930" y="241"/>
                </a:lnTo>
                <a:lnTo>
                  <a:pt x="932" y="241"/>
                </a:lnTo>
                <a:lnTo>
                  <a:pt x="941" y="241"/>
                </a:lnTo>
                <a:lnTo>
                  <a:pt x="943" y="243"/>
                </a:lnTo>
                <a:lnTo>
                  <a:pt x="945" y="243"/>
                </a:lnTo>
                <a:lnTo>
                  <a:pt x="943" y="243"/>
                </a:lnTo>
                <a:lnTo>
                  <a:pt x="930" y="243"/>
                </a:lnTo>
                <a:lnTo>
                  <a:pt x="926" y="241"/>
                </a:lnTo>
                <a:lnTo>
                  <a:pt x="924" y="243"/>
                </a:lnTo>
                <a:lnTo>
                  <a:pt x="920" y="243"/>
                </a:lnTo>
                <a:lnTo>
                  <a:pt x="918" y="245"/>
                </a:lnTo>
                <a:lnTo>
                  <a:pt x="918" y="245"/>
                </a:lnTo>
                <a:lnTo>
                  <a:pt x="920" y="248"/>
                </a:lnTo>
                <a:lnTo>
                  <a:pt x="918" y="248"/>
                </a:lnTo>
                <a:lnTo>
                  <a:pt x="918" y="250"/>
                </a:lnTo>
                <a:lnTo>
                  <a:pt x="918" y="250"/>
                </a:lnTo>
                <a:lnTo>
                  <a:pt x="920" y="252"/>
                </a:lnTo>
                <a:lnTo>
                  <a:pt x="922" y="252"/>
                </a:lnTo>
                <a:lnTo>
                  <a:pt x="932" y="252"/>
                </a:lnTo>
                <a:lnTo>
                  <a:pt x="941" y="252"/>
                </a:lnTo>
                <a:lnTo>
                  <a:pt x="939" y="252"/>
                </a:lnTo>
                <a:lnTo>
                  <a:pt x="935" y="254"/>
                </a:lnTo>
                <a:lnTo>
                  <a:pt x="930" y="254"/>
                </a:lnTo>
                <a:lnTo>
                  <a:pt x="922" y="254"/>
                </a:lnTo>
                <a:lnTo>
                  <a:pt x="916" y="256"/>
                </a:lnTo>
                <a:lnTo>
                  <a:pt x="914" y="256"/>
                </a:lnTo>
                <a:lnTo>
                  <a:pt x="911" y="256"/>
                </a:lnTo>
                <a:lnTo>
                  <a:pt x="909" y="258"/>
                </a:lnTo>
                <a:lnTo>
                  <a:pt x="911" y="260"/>
                </a:lnTo>
                <a:lnTo>
                  <a:pt x="911" y="260"/>
                </a:lnTo>
                <a:lnTo>
                  <a:pt x="922" y="260"/>
                </a:lnTo>
                <a:lnTo>
                  <a:pt x="926" y="260"/>
                </a:lnTo>
                <a:lnTo>
                  <a:pt x="941" y="256"/>
                </a:lnTo>
                <a:lnTo>
                  <a:pt x="941" y="258"/>
                </a:lnTo>
                <a:lnTo>
                  <a:pt x="939" y="258"/>
                </a:lnTo>
                <a:lnTo>
                  <a:pt x="939" y="258"/>
                </a:lnTo>
                <a:lnTo>
                  <a:pt x="937" y="260"/>
                </a:lnTo>
                <a:lnTo>
                  <a:pt x="926" y="262"/>
                </a:lnTo>
                <a:lnTo>
                  <a:pt x="924" y="264"/>
                </a:lnTo>
                <a:lnTo>
                  <a:pt x="914" y="264"/>
                </a:lnTo>
                <a:lnTo>
                  <a:pt x="911" y="264"/>
                </a:lnTo>
                <a:lnTo>
                  <a:pt x="909" y="264"/>
                </a:lnTo>
                <a:lnTo>
                  <a:pt x="907" y="264"/>
                </a:lnTo>
                <a:lnTo>
                  <a:pt x="907" y="264"/>
                </a:lnTo>
                <a:lnTo>
                  <a:pt x="905" y="266"/>
                </a:lnTo>
                <a:lnTo>
                  <a:pt x="905" y="269"/>
                </a:lnTo>
                <a:lnTo>
                  <a:pt x="903" y="269"/>
                </a:lnTo>
                <a:lnTo>
                  <a:pt x="903" y="269"/>
                </a:lnTo>
                <a:lnTo>
                  <a:pt x="905" y="271"/>
                </a:lnTo>
                <a:lnTo>
                  <a:pt x="905" y="271"/>
                </a:lnTo>
                <a:lnTo>
                  <a:pt x="914" y="273"/>
                </a:lnTo>
                <a:lnTo>
                  <a:pt x="916" y="273"/>
                </a:lnTo>
                <a:lnTo>
                  <a:pt x="920" y="273"/>
                </a:lnTo>
                <a:lnTo>
                  <a:pt x="926" y="277"/>
                </a:lnTo>
                <a:lnTo>
                  <a:pt x="930" y="279"/>
                </a:lnTo>
                <a:lnTo>
                  <a:pt x="932" y="279"/>
                </a:lnTo>
                <a:lnTo>
                  <a:pt x="932" y="277"/>
                </a:lnTo>
                <a:lnTo>
                  <a:pt x="932" y="275"/>
                </a:lnTo>
                <a:lnTo>
                  <a:pt x="935" y="275"/>
                </a:lnTo>
                <a:lnTo>
                  <a:pt x="935" y="275"/>
                </a:lnTo>
                <a:lnTo>
                  <a:pt x="937" y="275"/>
                </a:lnTo>
                <a:lnTo>
                  <a:pt x="937" y="275"/>
                </a:lnTo>
                <a:lnTo>
                  <a:pt x="937" y="275"/>
                </a:lnTo>
                <a:lnTo>
                  <a:pt x="939" y="277"/>
                </a:lnTo>
                <a:lnTo>
                  <a:pt x="941" y="277"/>
                </a:lnTo>
                <a:lnTo>
                  <a:pt x="941" y="277"/>
                </a:lnTo>
                <a:lnTo>
                  <a:pt x="941" y="277"/>
                </a:lnTo>
                <a:lnTo>
                  <a:pt x="943" y="277"/>
                </a:lnTo>
                <a:lnTo>
                  <a:pt x="949" y="275"/>
                </a:lnTo>
                <a:lnTo>
                  <a:pt x="951" y="273"/>
                </a:lnTo>
                <a:lnTo>
                  <a:pt x="951" y="273"/>
                </a:lnTo>
                <a:lnTo>
                  <a:pt x="949" y="271"/>
                </a:lnTo>
                <a:lnTo>
                  <a:pt x="949" y="269"/>
                </a:lnTo>
                <a:lnTo>
                  <a:pt x="949" y="269"/>
                </a:lnTo>
                <a:lnTo>
                  <a:pt x="949" y="269"/>
                </a:lnTo>
                <a:lnTo>
                  <a:pt x="951" y="271"/>
                </a:lnTo>
                <a:lnTo>
                  <a:pt x="953" y="271"/>
                </a:lnTo>
                <a:lnTo>
                  <a:pt x="953" y="269"/>
                </a:lnTo>
                <a:lnTo>
                  <a:pt x="955" y="266"/>
                </a:lnTo>
                <a:lnTo>
                  <a:pt x="955" y="264"/>
                </a:lnTo>
                <a:lnTo>
                  <a:pt x="955" y="264"/>
                </a:lnTo>
                <a:lnTo>
                  <a:pt x="955" y="264"/>
                </a:lnTo>
                <a:lnTo>
                  <a:pt x="958" y="266"/>
                </a:lnTo>
                <a:lnTo>
                  <a:pt x="958" y="266"/>
                </a:lnTo>
                <a:lnTo>
                  <a:pt x="962" y="266"/>
                </a:lnTo>
                <a:lnTo>
                  <a:pt x="964" y="264"/>
                </a:lnTo>
                <a:lnTo>
                  <a:pt x="964" y="266"/>
                </a:lnTo>
                <a:lnTo>
                  <a:pt x="960" y="269"/>
                </a:lnTo>
                <a:lnTo>
                  <a:pt x="960" y="269"/>
                </a:lnTo>
                <a:lnTo>
                  <a:pt x="958" y="271"/>
                </a:lnTo>
                <a:lnTo>
                  <a:pt x="958" y="271"/>
                </a:lnTo>
                <a:lnTo>
                  <a:pt x="958" y="273"/>
                </a:lnTo>
                <a:lnTo>
                  <a:pt x="958" y="273"/>
                </a:lnTo>
                <a:lnTo>
                  <a:pt x="958" y="275"/>
                </a:lnTo>
                <a:lnTo>
                  <a:pt x="960" y="275"/>
                </a:lnTo>
                <a:lnTo>
                  <a:pt x="960" y="275"/>
                </a:lnTo>
                <a:lnTo>
                  <a:pt x="966" y="275"/>
                </a:lnTo>
                <a:lnTo>
                  <a:pt x="972" y="275"/>
                </a:lnTo>
                <a:lnTo>
                  <a:pt x="972" y="275"/>
                </a:lnTo>
                <a:lnTo>
                  <a:pt x="974" y="273"/>
                </a:lnTo>
                <a:lnTo>
                  <a:pt x="974" y="273"/>
                </a:lnTo>
                <a:lnTo>
                  <a:pt x="976" y="271"/>
                </a:lnTo>
                <a:lnTo>
                  <a:pt x="976" y="271"/>
                </a:lnTo>
                <a:lnTo>
                  <a:pt x="979" y="271"/>
                </a:lnTo>
                <a:lnTo>
                  <a:pt x="981" y="273"/>
                </a:lnTo>
                <a:lnTo>
                  <a:pt x="983" y="273"/>
                </a:lnTo>
                <a:lnTo>
                  <a:pt x="985" y="273"/>
                </a:lnTo>
                <a:lnTo>
                  <a:pt x="989" y="273"/>
                </a:lnTo>
                <a:lnTo>
                  <a:pt x="991" y="273"/>
                </a:lnTo>
                <a:lnTo>
                  <a:pt x="993" y="273"/>
                </a:lnTo>
                <a:lnTo>
                  <a:pt x="997" y="271"/>
                </a:lnTo>
                <a:lnTo>
                  <a:pt x="997" y="271"/>
                </a:lnTo>
                <a:lnTo>
                  <a:pt x="999" y="271"/>
                </a:lnTo>
                <a:lnTo>
                  <a:pt x="999" y="271"/>
                </a:lnTo>
                <a:lnTo>
                  <a:pt x="995" y="273"/>
                </a:lnTo>
                <a:lnTo>
                  <a:pt x="993" y="275"/>
                </a:lnTo>
                <a:lnTo>
                  <a:pt x="989" y="277"/>
                </a:lnTo>
                <a:lnTo>
                  <a:pt x="989" y="277"/>
                </a:lnTo>
                <a:lnTo>
                  <a:pt x="985" y="277"/>
                </a:lnTo>
                <a:lnTo>
                  <a:pt x="983" y="277"/>
                </a:lnTo>
                <a:lnTo>
                  <a:pt x="976" y="277"/>
                </a:lnTo>
                <a:lnTo>
                  <a:pt x="972" y="279"/>
                </a:lnTo>
                <a:lnTo>
                  <a:pt x="966" y="281"/>
                </a:lnTo>
                <a:lnTo>
                  <a:pt x="958" y="283"/>
                </a:lnTo>
                <a:lnTo>
                  <a:pt x="953" y="283"/>
                </a:lnTo>
                <a:lnTo>
                  <a:pt x="951" y="285"/>
                </a:lnTo>
                <a:lnTo>
                  <a:pt x="951" y="287"/>
                </a:lnTo>
                <a:lnTo>
                  <a:pt x="951" y="289"/>
                </a:lnTo>
                <a:lnTo>
                  <a:pt x="953" y="289"/>
                </a:lnTo>
                <a:lnTo>
                  <a:pt x="958" y="292"/>
                </a:lnTo>
                <a:lnTo>
                  <a:pt x="962" y="294"/>
                </a:lnTo>
                <a:lnTo>
                  <a:pt x="964" y="294"/>
                </a:lnTo>
                <a:lnTo>
                  <a:pt x="970" y="294"/>
                </a:lnTo>
                <a:lnTo>
                  <a:pt x="979" y="294"/>
                </a:lnTo>
                <a:lnTo>
                  <a:pt x="989" y="292"/>
                </a:lnTo>
                <a:lnTo>
                  <a:pt x="995" y="289"/>
                </a:lnTo>
                <a:lnTo>
                  <a:pt x="999" y="287"/>
                </a:lnTo>
                <a:lnTo>
                  <a:pt x="1004" y="285"/>
                </a:lnTo>
                <a:lnTo>
                  <a:pt x="1006" y="285"/>
                </a:lnTo>
                <a:lnTo>
                  <a:pt x="1006" y="283"/>
                </a:lnTo>
                <a:lnTo>
                  <a:pt x="1008" y="283"/>
                </a:lnTo>
                <a:lnTo>
                  <a:pt x="1012" y="281"/>
                </a:lnTo>
                <a:lnTo>
                  <a:pt x="1020" y="281"/>
                </a:lnTo>
                <a:lnTo>
                  <a:pt x="1029" y="277"/>
                </a:lnTo>
                <a:lnTo>
                  <a:pt x="1031" y="275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5" y="279"/>
                </a:lnTo>
                <a:lnTo>
                  <a:pt x="1037" y="279"/>
                </a:lnTo>
                <a:lnTo>
                  <a:pt x="1037" y="279"/>
                </a:lnTo>
                <a:lnTo>
                  <a:pt x="1039" y="279"/>
                </a:lnTo>
                <a:lnTo>
                  <a:pt x="1043" y="277"/>
                </a:lnTo>
                <a:lnTo>
                  <a:pt x="1046" y="277"/>
                </a:lnTo>
                <a:lnTo>
                  <a:pt x="1052" y="279"/>
                </a:lnTo>
                <a:lnTo>
                  <a:pt x="1056" y="279"/>
                </a:lnTo>
                <a:lnTo>
                  <a:pt x="1056" y="279"/>
                </a:lnTo>
                <a:lnTo>
                  <a:pt x="1058" y="279"/>
                </a:lnTo>
                <a:lnTo>
                  <a:pt x="1064" y="277"/>
                </a:lnTo>
                <a:lnTo>
                  <a:pt x="1071" y="275"/>
                </a:lnTo>
                <a:lnTo>
                  <a:pt x="1073" y="273"/>
                </a:lnTo>
                <a:lnTo>
                  <a:pt x="1075" y="273"/>
                </a:lnTo>
                <a:lnTo>
                  <a:pt x="1077" y="264"/>
                </a:lnTo>
                <a:lnTo>
                  <a:pt x="1077" y="262"/>
                </a:lnTo>
                <a:lnTo>
                  <a:pt x="1079" y="258"/>
                </a:lnTo>
                <a:lnTo>
                  <a:pt x="1079" y="256"/>
                </a:lnTo>
                <a:lnTo>
                  <a:pt x="1079" y="256"/>
                </a:lnTo>
                <a:lnTo>
                  <a:pt x="1079" y="252"/>
                </a:lnTo>
                <a:lnTo>
                  <a:pt x="1077" y="250"/>
                </a:lnTo>
                <a:lnTo>
                  <a:pt x="1077" y="250"/>
                </a:lnTo>
                <a:lnTo>
                  <a:pt x="1077" y="250"/>
                </a:lnTo>
                <a:lnTo>
                  <a:pt x="1073" y="248"/>
                </a:lnTo>
                <a:lnTo>
                  <a:pt x="1067" y="245"/>
                </a:lnTo>
                <a:lnTo>
                  <a:pt x="1064" y="248"/>
                </a:lnTo>
                <a:lnTo>
                  <a:pt x="1062" y="248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2"/>
                </a:lnTo>
                <a:lnTo>
                  <a:pt x="1060" y="254"/>
                </a:lnTo>
                <a:lnTo>
                  <a:pt x="1062" y="254"/>
                </a:lnTo>
                <a:lnTo>
                  <a:pt x="1062" y="254"/>
                </a:lnTo>
                <a:lnTo>
                  <a:pt x="1058" y="254"/>
                </a:lnTo>
                <a:lnTo>
                  <a:pt x="1058" y="256"/>
                </a:lnTo>
                <a:lnTo>
                  <a:pt x="1058" y="258"/>
                </a:lnTo>
                <a:lnTo>
                  <a:pt x="1058" y="258"/>
                </a:lnTo>
                <a:lnTo>
                  <a:pt x="1058" y="254"/>
                </a:lnTo>
                <a:lnTo>
                  <a:pt x="1056" y="252"/>
                </a:lnTo>
                <a:lnTo>
                  <a:pt x="1056" y="252"/>
                </a:lnTo>
                <a:lnTo>
                  <a:pt x="1056" y="252"/>
                </a:lnTo>
                <a:lnTo>
                  <a:pt x="1054" y="252"/>
                </a:lnTo>
                <a:lnTo>
                  <a:pt x="1052" y="252"/>
                </a:lnTo>
                <a:lnTo>
                  <a:pt x="1050" y="252"/>
                </a:lnTo>
                <a:lnTo>
                  <a:pt x="1048" y="252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48"/>
                </a:lnTo>
                <a:lnTo>
                  <a:pt x="1046" y="248"/>
                </a:lnTo>
                <a:lnTo>
                  <a:pt x="1046" y="248"/>
                </a:lnTo>
                <a:lnTo>
                  <a:pt x="1043" y="245"/>
                </a:lnTo>
                <a:lnTo>
                  <a:pt x="1041" y="248"/>
                </a:lnTo>
                <a:lnTo>
                  <a:pt x="1039" y="248"/>
                </a:lnTo>
                <a:lnTo>
                  <a:pt x="1037" y="245"/>
                </a:lnTo>
                <a:lnTo>
                  <a:pt x="1037" y="245"/>
                </a:lnTo>
                <a:lnTo>
                  <a:pt x="1037" y="245"/>
                </a:lnTo>
                <a:lnTo>
                  <a:pt x="1039" y="243"/>
                </a:lnTo>
                <a:lnTo>
                  <a:pt x="1041" y="241"/>
                </a:lnTo>
                <a:lnTo>
                  <a:pt x="1041" y="241"/>
                </a:lnTo>
                <a:lnTo>
                  <a:pt x="1039" y="239"/>
                </a:lnTo>
                <a:lnTo>
                  <a:pt x="1037" y="237"/>
                </a:lnTo>
                <a:lnTo>
                  <a:pt x="1035" y="235"/>
                </a:lnTo>
                <a:lnTo>
                  <a:pt x="1035" y="235"/>
                </a:lnTo>
                <a:lnTo>
                  <a:pt x="1035" y="233"/>
                </a:lnTo>
                <a:lnTo>
                  <a:pt x="1035" y="233"/>
                </a:lnTo>
                <a:lnTo>
                  <a:pt x="1033" y="231"/>
                </a:lnTo>
                <a:lnTo>
                  <a:pt x="1033" y="231"/>
                </a:lnTo>
                <a:lnTo>
                  <a:pt x="1035" y="229"/>
                </a:lnTo>
                <a:lnTo>
                  <a:pt x="1035" y="229"/>
                </a:lnTo>
                <a:lnTo>
                  <a:pt x="1037" y="227"/>
                </a:lnTo>
                <a:lnTo>
                  <a:pt x="1037" y="227"/>
                </a:lnTo>
                <a:lnTo>
                  <a:pt x="1035" y="227"/>
                </a:lnTo>
                <a:lnTo>
                  <a:pt x="1035" y="227"/>
                </a:lnTo>
                <a:lnTo>
                  <a:pt x="1031" y="224"/>
                </a:lnTo>
                <a:lnTo>
                  <a:pt x="1027" y="224"/>
                </a:lnTo>
                <a:lnTo>
                  <a:pt x="1025" y="224"/>
                </a:lnTo>
                <a:lnTo>
                  <a:pt x="1025" y="227"/>
                </a:lnTo>
                <a:lnTo>
                  <a:pt x="1020" y="229"/>
                </a:lnTo>
                <a:lnTo>
                  <a:pt x="1016" y="233"/>
                </a:lnTo>
                <a:lnTo>
                  <a:pt x="1014" y="233"/>
                </a:lnTo>
                <a:lnTo>
                  <a:pt x="1010" y="235"/>
                </a:lnTo>
                <a:lnTo>
                  <a:pt x="1010" y="237"/>
                </a:lnTo>
                <a:lnTo>
                  <a:pt x="1010" y="237"/>
                </a:lnTo>
                <a:lnTo>
                  <a:pt x="1010" y="239"/>
                </a:lnTo>
                <a:lnTo>
                  <a:pt x="1010" y="239"/>
                </a:lnTo>
                <a:lnTo>
                  <a:pt x="1012" y="239"/>
                </a:lnTo>
                <a:lnTo>
                  <a:pt x="1016" y="241"/>
                </a:lnTo>
                <a:lnTo>
                  <a:pt x="1018" y="241"/>
                </a:lnTo>
                <a:lnTo>
                  <a:pt x="1023" y="243"/>
                </a:lnTo>
                <a:lnTo>
                  <a:pt x="1023" y="245"/>
                </a:lnTo>
                <a:lnTo>
                  <a:pt x="1023" y="245"/>
                </a:lnTo>
                <a:lnTo>
                  <a:pt x="1023" y="248"/>
                </a:lnTo>
                <a:lnTo>
                  <a:pt x="1023" y="248"/>
                </a:lnTo>
                <a:lnTo>
                  <a:pt x="1016" y="250"/>
                </a:lnTo>
                <a:lnTo>
                  <a:pt x="1016" y="252"/>
                </a:lnTo>
                <a:lnTo>
                  <a:pt x="1029" y="258"/>
                </a:lnTo>
                <a:lnTo>
                  <a:pt x="1029" y="258"/>
                </a:lnTo>
                <a:lnTo>
                  <a:pt x="1031" y="260"/>
                </a:lnTo>
                <a:lnTo>
                  <a:pt x="1031" y="260"/>
                </a:lnTo>
                <a:lnTo>
                  <a:pt x="1029" y="262"/>
                </a:lnTo>
                <a:lnTo>
                  <a:pt x="1029" y="262"/>
                </a:lnTo>
                <a:lnTo>
                  <a:pt x="1027" y="262"/>
                </a:lnTo>
                <a:lnTo>
                  <a:pt x="1008" y="262"/>
                </a:lnTo>
                <a:lnTo>
                  <a:pt x="1004" y="260"/>
                </a:lnTo>
                <a:lnTo>
                  <a:pt x="1002" y="262"/>
                </a:lnTo>
                <a:lnTo>
                  <a:pt x="999" y="262"/>
                </a:lnTo>
                <a:lnTo>
                  <a:pt x="997" y="260"/>
                </a:lnTo>
                <a:lnTo>
                  <a:pt x="995" y="260"/>
                </a:lnTo>
                <a:lnTo>
                  <a:pt x="993" y="258"/>
                </a:lnTo>
                <a:lnTo>
                  <a:pt x="993" y="256"/>
                </a:lnTo>
                <a:lnTo>
                  <a:pt x="993" y="254"/>
                </a:lnTo>
                <a:lnTo>
                  <a:pt x="991" y="254"/>
                </a:lnTo>
                <a:lnTo>
                  <a:pt x="989" y="254"/>
                </a:lnTo>
                <a:lnTo>
                  <a:pt x="987" y="254"/>
                </a:lnTo>
                <a:lnTo>
                  <a:pt x="985" y="254"/>
                </a:lnTo>
                <a:lnTo>
                  <a:pt x="985" y="252"/>
                </a:lnTo>
                <a:lnTo>
                  <a:pt x="985" y="252"/>
                </a:lnTo>
                <a:lnTo>
                  <a:pt x="987" y="252"/>
                </a:lnTo>
                <a:lnTo>
                  <a:pt x="987" y="250"/>
                </a:lnTo>
                <a:lnTo>
                  <a:pt x="981" y="245"/>
                </a:lnTo>
                <a:lnTo>
                  <a:pt x="974" y="241"/>
                </a:lnTo>
                <a:lnTo>
                  <a:pt x="970" y="241"/>
                </a:lnTo>
                <a:lnTo>
                  <a:pt x="968" y="241"/>
                </a:lnTo>
                <a:lnTo>
                  <a:pt x="966" y="241"/>
                </a:lnTo>
                <a:lnTo>
                  <a:pt x="960" y="241"/>
                </a:lnTo>
                <a:lnTo>
                  <a:pt x="958" y="241"/>
                </a:lnTo>
                <a:close/>
                <a:moveTo>
                  <a:pt x="1075" y="201"/>
                </a:moveTo>
                <a:lnTo>
                  <a:pt x="1075" y="201"/>
                </a:lnTo>
                <a:lnTo>
                  <a:pt x="1077" y="204"/>
                </a:lnTo>
                <a:lnTo>
                  <a:pt x="1079" y="208"/>
                </a:lnTo>
                <a:lnTo>
                  <a:pt x="1081" y="210"/>
                </a:lnTo>
                <a:lnTo>
                  <a:pt x="1083" y="212"/>
                </a:lnTo>
                <a:lnTo>
                  <a:pt x="1085" y="214"/>
                </a:lnTo>
                <a:lnTo>
                  <a:pt x="1092" y="214"/>
                </a:lnTo>
                <a:lnTo>
                  <a:pt x="1094" y="214"/>
                </a:lnTo>
                <a:lnTo>
                  <a:pt x="1094" y="214"/>
                </a:lnTo>
                <a:lnTo>
                  <a:pt x="1094" y="212"/>
                </a:lnTo>
                <a:lnTo>
                  <a:pt x="1094" y="210"/>
                </a:lnTo>
                <a:lnTo>
                  <a:pt x="1094" y="210"/>
                </a:lnTo>
                <a:lnTo>
                  <a:pt x="1094" y="208"/>
                </a:lnTo>
                <a:lnTo>
                  <a:pt x="1090" y="206"/>
                </a:lnTo>
                <a:lnTo>
                  <a:pt x="1087" y="206"/>
                </a:lnTo>
                <a:lnTo>
                  <a:pt x="1087" y="206"/>
                </a:lnTo>
                <a:lnTo>
                  <a:pt x="1087" y="204"/>
                </a:lnTo>
                <a:lnTo>
                  <a:pt x="1085" y="201"/>
                </a:lnTo>
                <a:lnTo>
                  <a:pt x="1083" y="199"/>
                </a:lnTo>
                <a:lnTo>
                  <a:pt x="1079" y="197"/>
                </a:lnTo>
                <a:lnTo>
                  <a:pt x="1077" y="195"/>
                </a:lnTo>
                <a:lnTo>
                  <a:pt x="1075" y="195"/>
                </a:lnTo>
                <a:lnTo>
                  <a:pt x="1071" y="195"/>
                </a:lnTo>
                <a:lnTo>
                  <a:pt x="1071" y="197"/>
                </a:lnTo>
                <a:lnTo>
                  <a:pt x="1073" y="199"/>
                </a:lnTo>
                <a:lnTo>
                  <a:pt x="1075" y="201"/>
                </a:lnTo>
                <a:close/>
                <a:moveTo>
                  <a:pt x="968" y="178"/>
                </a:moveTo>
                <a:lnTo>
                  <a:pt x="970" y="178"/>
                </a:lnTo>
                <a:lnTo>
                  <a:pt x="976" y="176"/>
                </a:lnTo>
                <a:lnTo>
                  <a:pt x="983" y="176"/>
                </a:lnTo>
                <a:lnTo>
                  <a:pt x="989" y="178"/>
                </a:lnTo>
                <a:lnTo>
                  <a:pt x="991" y="178"/>
                </a:lnTo>
                <a:lnTo>
                  <a:pt x="993" y="178"/>
                </a:lnTo>
                <a:lnTo>
                  <a:pt x="995" y="178"/>
                </a:lnTo>
                <a:lnTo>
                  <a:pt x="995" y="176"/>
                </a:lnTo>
                <a:lnTo>
                  <a:pt x="997" y="176"/>
                </a:lnTo>
                <a:lnTo>
                  <a:pt x="999" y="176"/>
                </a:lnTo>
                <a:lnTo>
                  <a:pt x="1002" y="178"/>
                </a:lnTo>
                <a:lnTo>
                  <a:pt x="1004" y="178"/>
                </a:lnTo>
                <a:lnTo>
                  <a:pt x="1008" y="178"/>
                </a:lnTo>
                <a:lnTo>
                  <a:pt x="1010" y="178"/>
                </a:lnTo>
                <a:lnTo>
                  <a:pt x="1014" y="178"/>
                </a:lnTo>
                <a:lnTo>
                  <a:pt x="1018" y="178"/>
                </a:lnTo>
                <a:lnTo>
                  <a:pt x="1023" y="178"/>
                </a:lnTo>
                <a:lnTo>
                  <a:pt x="1023" y="178"/>
                </a:lnTo>
                <a:lnTo>
                  <a:pt x="1023" y="176"/>
                </a:lnTo>
                <a:lnTo>
                  <a:pt x="1025" y="174"/>
                </a:lnTo>
                <a:lnTo>
                  <a:pt x="1025" y="174"/>
                </a:lnTo>
                <a:lnTo>
                  <a:pt x="1023" y="172"/>
                </a:lnTo>
                <a:lnTo>
                  <a:pt x="1023" y="170"/>
                </a:lnTo>
                <a:lnTo>
                  <a:pt x="1020" y="170"/>
                </a:lnTo>
                <a:lnTo>
                  <a:pt x="1020" y="170"/>
                </a:lnTo>
                <a:lnTo>
                  <a:pt x="1018" y="170"/>
                </a:lnTo>
                <a:lnTo>
                  <a:pt x="1016" y="168"/>
                </a:lnTo>
                <a:lnTo>
                  <a:pt x="1014" y="166"/>
                </a:lnTo>
                <a:lnTo>
                  <a:pt x="1012" y="166"/>
                </a:lnTo>
                <a:lnTo>
                  <a:pt x="1008" y="164"/>
                </a:lnTo>
                <a:lnTo>
                  <a:pt x="1006" y="164"/>
                </a:lnTo>
                <a:lnTo>
                  <a:pt x="1002" y="166"/>
                </a:lnTo>
                <a:lnTo>
                  <a:pt x="999" y="166"/>
                </a:lnTo>
                <a:lnTo>
                  <a:pt x="993" y="168"/>
                </a:lnTo>
                <a:lnTo>
                  <a:pt x="991" y="170"/>
                </a:lnTo>
                <a:lnTo>
                  <a:pt x="989" y="170"/>
                </a:lnTo>
                <a:lnTo>
                  <a:pt x="983" y="170"/>
                </a:lnTo>
                <a:lnTo>
                  <a:pt x="976" y="172"/>
                </a:lnTo>
                <a:lnTo>
                  <a:pt x="972" y="174"/>
                </a:lnTo>
                <a:lnTo>
                  <a:pt x="968" y="174"/>
                </a:lnTo>
                <a:lnTo>
                  <a:pt x="966" y="176"/>
                </a:lnTo>
                <a:lnTo>
                  <a:pt x="966" y="178"/>
                </a:lnTo>
                <a:lnTo>
                  <a:pt x="968" y="178"/>
                </a:lnTo>
                <a:lnTo>
                  <a:pt x="968" y="178"/>
                </a:lnTo>
                <a:close/>
                <a:moveTo>
                  <a:pt x="1079" y="155"/>
                </a:moveTo>
                <a:lnTo>
                  <a:pt x="1081" y="155"/>
                </a:lnTo>
                <a:lnTo>
                  <a:pt x="1087" y="155"/>
                </a:lnTo>
                <a:lnTo>
                  <a:pt x="1090" y="155"/>
                </a:lnTo>
                <a:lnTo>
                  <a:pt x="1090" y="157"/>
                </a:lnTo>
                <a:lnTo>
                  <a:pt x="1087" y="159"/>
                </a:lnTo>
                <a:lnTo>
                  <a:pt x="1087" y="162"/>
                </a:lnTo>
                <a:lnTo>
                  <a:pt x="1087" y="162"/>
                </a:lnTo>
                <a:lnTo>
                  <a:pt x="1087" y="162"/>
                </a:lnTo>
                <a:lnTo>
                  <a:pt x="1090" y="162"/>
                </a:lnTo>
                <a:lnTo>
                  <a:pt x="1090" y="162"/>
                </a:lnTo>
                <a:lnTo>
                  <a:pt x="1096" y="157"/>
                </a:lnTo>
                <a:lnTo>
                  <a:pt x="1098" y="157"/>
                </a:lnTo>
                <a:lnTo>
                  <a:pt x="1100" y="157"/>
                </a:lnTo>
                <a:lnTo>
                  <a:pt x="1100" y="157"/>
                </a:lnTo>
                <a:lnTo>
                  <a:pt x="1102" y="159"/>
                </a:lnTo>
                <a:lnTo>
                  <a:pt x="1102" y="159"/>
                </a:lnTo>
                <a:lnTo>
                  <a:pt x="1098" y="162"/>
                </a:lnTo>
                <a:lnTo>
                  <a:pt x="1098" y="164"/>
                </a:lnTo>
                <a:lnTo>
                  <a:pt x="1098" y="164"/>
                </a:lnTo>
                <a:lnTo>
                  <a:pt x="1100" y="164"/>
                </a:lnTo>
                <a:lnTo>
                  <a:pt x="1108" y="164"/>
                </a:lnTo>
                <a:lnTo>
                  <a:pt x="1111" y="164"/>
                </a:lnTo>
                <a:lnTo>
                  <a:pt x="1111" y="166"/>
                </a:lnTo>
                <a:lnTo>
                  <a:pt x="1106" y="166"/>
                </a:lnTo>
                <a:lnTo>
                  <a:pt x="1102" y="168"/>
                </a:lnTo>
                <a:lnTo>
                  <a:pt x="1100" y="168"/>
                </a:lnTo>
                <a:lnTo>
                  <a:pt x="1106" y="168"/>
                </a:lnTo>
                <a:lnTo>
                  <a:pt x="1108" y="170"/>
                </a:lnTo>
                <a:lnTo>
                  <a:pt x="1106" y="170"/>
                </a:lnTo>
                <a:lnTo>
                  <a:pt x="1104" y="172"/>
                </a:lnTo>
                <a:lnTo>
                  <a:pt x="1098" y="170"/>
                </a:lnTo>
                <a:lnTo>
                  <a:pt x="1090" y="170"/>
                </a:lnTo>
                <a:lnTo>
                  <a:pt x="1090" y="170"/>
                </a:lnTo>
                <a:lnTo>
                  <a:pt x="1087" y="170"/>
                </a:lnTo>
                <a:lnTo>
                  <a:pt x="1087" y="172"/>
                </a:lnTo>
                <a:lnTo>
                  <a:pt x="1087" y="174"/>
                </a:lnTo>
                <a:lnTo>
                  <a:pt x="1087" y="176"/>
                </a:lnTo>
                <a:lnTo>
                  <a:pt x="1090" y="176"/>
                </a:lnTo>
                <a:lnTo>
                  <a:pt x="1094" y="178"/>
                </a:lnTo>
                <a:lnTo>
                  <a:pt x="1096" y="180"/>
                </a:lnTo>
                <a:lnTo>
                  <a:pt x="1102" y="180"/>
                </a:lnTo>
                <a:lnTo>
                  <a:pt x="1106" y="178"/>
                </a:lnTo>
                <a:lnTo>
                  <a:pt x="1119" y="176"/>
                </a:lnTo>
                <a:lnTo>
                  <a:pt x="1119" y="178"/>
                </a:lnTo>
                <a:lnTo>
                  <a:pt x="1119" y="178"/>
                </a:lnTo>
                <a:lnTo>
                  <a:pt x="1119" y="178"/>
                </a:lnTo>
                <a:lnTo>
                  <a:pt x="1121" y="180"/>
                </a:lnTo>
                <a:lnTo>
                  <a:pt x="1121" y="180"/>
                </a:lnTo>
                <a:lnTo>
                  <a:pt x="1125" y="178"/>
                </a:lnTo>
                <a:lnTo>
                  <a:pt x="1129" y="178"/>
                </a:lnTo>
                <a:lnTo>
                  <a:pt x="1131" y="180"/>
                </a:lnTo>
                <a:lnTo>
                  <a:pt x="1140" y="183"/>
                </a:lnTo>
                <a:lnTo>
                  <a:pt x="1144" y="183"/>
                </a:lnTo>
                <a:lnTo>
                  <a:pt x="1146" y="185"/>
                </a:lnTo>
                <a:lnTo>
                  <a:pt x="1146" y="185"/>
                </a:lnTo>
                <a:lnTo>
                  <a:pt x="1148" y="185"/>
                </a:lnTo>
                <a:lnTo>
                  <a:pt x="1148" y="189"/>
                </a:lnTo>
                <a:lnTo>
                  <a:pt x="1148" y="189"/>
                </a:lnTo>
                <a:lnTo>
                  <a:pt x="1148" y="191"/>
                </a:lnTo>
                <a:lnTo>
                  <a:pt x="1150" y="191"/>
                </a:lnTo>
                <a:lnTo>
                  <a:pt x="1155" y="193"/>
                </a:lnTo>
                <a:lnTo>
                  <a:pt x="1159" y="195"/>
                </a:lnTo>
                <a:lnTo>
                  <a:pt x="1163" y="193"/>
                </a:lnTo>
                <a:lnTo>
                  <a:pt x="1169" y="193"/>
                </a:lnTo>
                <a:lnTo>
                  <a:pt x="1171" y="193"/>
                </a:lnTo>
                <a:lnTo>
                  <a:pt x="1171" y="191"/>
                </a:lnTo>
                <a:lnTo>
                  <a:pt x="1173" y="189"/>
                </a:lnTo>
                <a:lnTo>
                  <a:pt x="1173" y="189"/>
                </a:lnTo>
                <a:lnTo>
                  <a:pt x="1173" y="187"/>
                </a:lnTo>
                <a:lnTo>
                  <a:pt x="1173" y="185"/>
                </a:lnTo>
                <a:lnTo>
                  <a:pt x="1171" y="185"/>
                </a:lnTo>
                <a:lnTo>
                  <a:pt x="1165" y="178"/>
                </a:lnTo>
                <a:lnTo>
                  <a:pt x="1163" y="178"/>
                </a:lnTo>
                <a:lnTo>
                  <a:pt x="1163" y="178"/>
                </a:lnTo>
                <a:lnTo>
                  <a:pt x="1163" y="176"/>
                </a:lnTo>
                <a:lnTo>
                  <a:pt x="1163" y="176"/>
                </a:lnTo>
                <a:lnTo>
                  <a:pt x="1161" y="174"/>
                </a:lnTo>
                <a:lnTo>
                  <a:pt x="1161" y="174"/>
                </a:lnTo>
                <a:lnTo>
                  <a:pt x="1163" y="172"/>
                </a:lnTo>
                <a:lnTo>
                  <a:pt x="1165" y="170"/>
                </a:lnTo>
                <a:lnTo>
                  <a:pt x="1165" y="170"/>
                </a:lnTo>
                <a:lnTo>
                  <a:pt x="1165" y="170"/>
                </a:lnTo>
                <a:lnTo>
                  <a:pt x="1163" y="168"/>
                </a:lnTo>
                <a:lnTo>
                  <a:pt x="1159" y="166"/>
                </a:lnTo>
                <a:lnTo>
                  <a:pt x="1152" y="162"/>
                </a:lnTo>
                <a:lnTo>
                  <a:pt x="1146" y="164"/>
                </a:lnTo>
                <a:lnTo>
                  <a:pt x="1142" y="164"/>
                </a:lnTo>
                <a:lnTo>
                  <a:pt x="1142" y="162"/>
                </a:lnTo>
                <a:lnTo>
                  <a:pt x="1142" y="162"/>
                </a:lnTo>
                <a:lnTo>
                  <a:pt x="1144" y="159"/>
                </a:lnTo>
                <a:lnTo>
                  <a:pt x="1144" y="157"/>
                </a:lnTo>
                <a:lnTo>
                  <a:pt x="1144" y="157"/>
                </a:lnTo>
                <a:lnTo>
                  <a:pt x="1142" y="157"/>
                </a:lnTo>
                <a:lnTo>
                  <a:pt x="1140" y="157"/>
                </a:lnTo>
                <a:lnTo>
                  <a:pt x="1134" y="153"/>
                </a:lnTo>
                <a:lnTo>
                  <a:pt x="1131" y="153"/>
                </a:lnTo>
                <a:lnTo>
                  <a:pt x="1129" y="153"/>
                </a:lnTo>
                <a:lnTo>
                  <a:pt x="1127" y="155"/>
                </a:lnTo>
                <a:lnTo>
                  <a:pt x="1125" y="155"/>
                </a:lnTo>
                <a:lnTo>
                  <a:pt x="1123" y="157"/>
                </a:lnTo>
                <a:lnTo>
                  <a:pt x="1123" y="159"/>
                </a:lnTo>
                <a:lnTo>
                  <a:pt x="1123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7"/>
                </a:lnTo>
                <a:lnTo>
                  <a:pt x="1119" y="157"/>
                </a:lnTo>
                <a:lnTo>
                  <a:pt x="1121" y="157"/>
                </a:lnTo>
                <a:lnTo>
                  <a:pt x="1121" y="155"/>
                </a:lnTo>
                <a:lnTo>
                  <a:pt x="1121" y="155"/>
                </a:lnTo>
                <a:lnTo>
                  <a:pt x="1121" y="153"/>
                </a:lnTo>
                <a:lnTo>
                  <a:pt x="1121" y="153"/>
                </a:lnTo>
                <a:lnTo>
                  <a:pt x="1117" y="149"/>
                </a:lnTo>
                <a:lnTo>
                  <a:pt x="1113" y="147"/>
                </a:lnTo>
                <a:lnTo>
                  <a:pt x="1108" y="147"/>
                </a:lnTo>
                <a:lnTo>
                  <a:pt x="1106" y="145"/>
                </a:lnTo>
                <a:lnTo>
                  <a:pt x="1102" y="145"/>
                </a:lnTo>
                <a:lnTo>
                  <a:pt x="1090" y="147"/>
                </a:lnTo>
                <a:lnTo>
                  <a:pt x="1081" y="147"/>
                </a:lnTo>
                <a:lnTo>
                  <a:pt x="1081" y="147"/>
                </a:lnTo>
                <a:lnTo>
                  <a:pt x="1079" y="149"/>
                </a:lnTo>
                <a:lnTo>
                  <a:pt x="1079" y="151"/>
                </a:lnTo>
                <a:lnTo>
                  <a:pt x="1079" y="153"/>
                </a:lnTo>
                <a:lnTo>
                  <a:pt x="1079" y="155"/>
                </a:lnTo>
                <a:lnTo>
                  <a:pt x="1079" y="155"/>
                </a:lnTo>
                <a:close/>
                <a:moveTo>
                  <a:pt x="1196" y="292"/>
                </a:moveTo>
                <a:lnTo>
                  <a:pt x="1199" y="289"/>
                </a:lnTo>
                <a:lnTo>
                  <a:pt x="1199" y="289"/>
                </a:lnTo>
                <a:lnTo>
                  <a:pt x="1199" y="289"/>
                </a:lnTo>
                <a:lnTo>
                  <a:pt x="1196" y="287"/>
                </a:lnTo>
                <a:lnTo>
                  <a:pt x="1194" y="289"/>
                </a:lnTo>
                <a:lnTo>
                  <a:pt x="1192" y="292"/>
                </a:lnTo>
                <a:lnTo>
                  <a:pt x="1192" y="292"/>
                </a:lnTo>
                <a:lnTo>
                  <a:pt x="1192" y="292"/>
                </a:lnTo>
                <a:lnTo>
                  <a:pt x="1196" y="292"/>
                </a:lnTo>
                <a:close/>
                <a:moveTo>
                  <a:pt x="5016" y="2426"/>
                </a:moveTo>
                <a:lnTo>
                  <a:pt x="5014" y="2426"/>
                </a:lnTo>
                <a:lnTo>
                  <a:pt x="5014" y="2426"/>
                </a:lnTo>
                <a:lnTo>
                  <a:pt x="5014" y="2428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4" y="2430"/>
                </a:lnTo>
                <a:lnTo>
                  <a:pt x="5014" y="2430"/>
                </a:lnTo>
                <a:lnTo>
                  <a:pt x="5016" y="2432"/>
                </a:lnTo>
                <a:lnTo>
                  <a:pt x="5016" y="2432"/>
                </a:lnTo>
                <a:lnTo>
                  <a:pt x="5016" y="2430"/>
                </a:lnTo>
                <a:lnTo>
                  <a:pt x="5016" y="2430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close/>
                <a:moveTo>
                  <a:pt x="4993" y="671"/>
                </a:moveTo>
                <a:lnTo>
                  <a:pt x="4993" y="669"/>
                </a:lnTo>
                <a:lnTo>
                  <a:pt x="4993" y="665"/>
                </a:lnTo>
                <a:lnTo>
                  <a:pt x="4991" y="663"/>
                </a:lnTo>
                <a:lnTo>
                  <a:pt x="4991" y="663"/>
                </a:lnTo>
                <a:lnTo>
                  <a:pt x="4987" y="667"/>
                </a:lnTo>
                <a:lnTo>
                  <a:pt x="4981" y="667"/>
                </a:lnTo>
                <a:lnTo>
                  <a:pt x="4981" y="669"/>
                </a:lnTo>
                <a:lnTo>
                  <a:pt x="4981" y="669"/>
                </a:lnTo>
                <a:lnTo>
                  <a:pt x="4981" y="673"/>
                </a:lnTo>
                <a:lnTo>
                  <a:pt x="4978" y="675"/>
                </a:lnTo>
                <a:lnTo>
                  <a:pt x="4974" y="677"/>
                </a:lnTo>
                <a:lnTo>
                  <a:pt x="4976" y="677"/>
                </a:lnTo>
                <a:lnTo>
                  <a:pt x="4976" y="677"/>
                </a:lnTo>
                <a:lnTo>
                  <a:pt x="4976" y="679"/>
                </a:lnTo>
                <a:lnTo>
                  <a:pt x="4978" y="677"/>
                </a:lnTo>
                <a:lnTo>
                  <a:pt x="4983" y="673"/>
                </a:lnTo>
                <a:lnTo>
                  <a:pt x="4987" y="671"/>
                </a:lnTo>
                <a:lnTo>
                  <a:pt x="4993" y="671"/>
                </a:lnTo>
                <a:close/>
                <a:moveTo>
                  <a:pt x="5022" y="1799"/>
                </a:moveTo>
                <a:lnTo>
                  <a:pt x="5025" y="1799"/>
                </a:lnTo>
                <a:lnTo>
                  <a:pt x="5025" y="1799"/>
                </a:lnTo>
                <a:lnTo>
                  <a:pt x="5027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2" y="1799"/>
                </a:lnTo>
                <a:close/>
                <a:moveTo>
                  <a:pt x="5016" y="744"/>
                </a:moveTo>
                <a:lnTo>
                  <a:pt x="5012" y="742"/>
                </a:lnTo>
                <a:lnTo>
                  <a:pt x="5010" y="744"/>
                </a:lnTo>
                <a:lnTo>
                  <a:pt x="5010" y="744"/>
                </a:lnTo>
                <a:lnTo>
                  <a:pt x="5012" y="747"/>
                </a:lnTo>
                <a:lnTo>
                  <a:pt x="5014" y="747"/>
                </a:lnTo>
                <a:lnTo>
                  <a:pt x="5014" y="749"/>
                </a:lnTo>
                <a:lnTo>
                  <a:pt x="5014" y="749"/>
                </a:lnTo>
                <a:lnTo>
                  <a:pt x="5016" y="751"/>
                </a:lnTo>
                <a:lnTo>
                  <a:pt x="5018" y="753"/>
                </a:lnTo>
                <a:lnTo>
                  <a:pt x="5018" y="753"/>
                </a:lnTo>
                <a:lnTo>
                  <a:pt x="5018" y="753"/>
                </a:lnTo>
                <a:lnTo>
                  <a:pt x="5020" y="755"/>
                </a:lnTo>
                <a:lnTo>
                  <a:pt x="5022" y="757"/>
                </a:lnTo>
                <a:lnTo>
                  <a:pt x="5022" y="753"/>
                </a:lnTo>
                <a:lnTo>
                  <a:pt x="5020" y="753"/>
                </a:lnTo>
                <a:lnTo>
                  <a:pt x="5020" y="751"/>
                </a:lnTo>
                <a:lnTo>
                  <a:pt x="5018" y="751"/>
                </a:lnTo>
                <a:lnTo>
                  <a:pt x="5016" y="747"/>
                </a:lnTo>
                <a:lnTo>
                  <a:pt x="5016" y="744"/>
                </a:lnTo>
                <a:lnTo>
                  <a:pt x="5016" y="744"/>
                </a:lnTo>
                <a:lnTo>
                  <a:pt x="5016" y="744"/>
                </a:lnTo>
                <a:close/>
                <a:moveTo>
                  <a:pt x="5020" y="1956"/>
                </a:moveTo>
                <a:lnTo>
                  <a:pt x="5025" y="1958"/>
                </a:lnTo>
                <a:lnTo>
                  <a:pt x="5025" y="1958"/>
                </a:lnTo>
                <a:lnTo>
                  <a:pt x="5027" y="1958"/>
                </a:lnTo>
                <a:lnTo>
                  <a:pt x="5027" y="1956"/>
                </a:lnTo>
                <a:lnTo>
                  <a:pt x="5027" y="1956"/>
                </a:lnTo>
                <a:lnTo>
                  <a:pt x="5027" y="1954"/>
                </a:lnTo>
                <a:lnTo>
                  <a:pt x="5025" y="1952"/>
                </a:lnTo>
                <a:lnTo>
                  <a:pt x="5022" y="1952"/>
                </a:lnTo>
                <a:lnTo>
                  <a:pt x="5020" y="1950"/>
                </a:lnTo>
                <a:lnTo>
                  <a:pt x="5020" y="1948"/>
                </a:lnTo>
                <a:lnTo>
                  <a:pt x="5016" y="1946"/>
                </a:lnTo>
                <a:lnTo>
                  <a:pt x="5014" y="1944"/>
                </a:lnTo>
                <a:lnTo>
                  <a:pt x="5012" y="1944"/>
                </a:lnTo>
                <a:lnTo>
                  <a:pt x="5010" y="1944"/>
                </a:lnTo>
                <a:lnTo>
                  <a:pt x="5010" y="1941"/>
                </a:lnTo>
                <a:lnTo>
                  <a:pt x="5010" y="1941"/>
                </a:lnTo>
                <a:lnTo>
                  <a:pt x="5008" y="1941"/>
                </a:lnTo>
                <a:lnTo>
                  <a:pt x="5006" y="1939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5"/>
                </a:lnTo>
                <a:lnTo>
                  <a:pt x="5004" y="1935"/>
                </a:lnTo>
                <a:lnTo>
                  <a:pt x="5001" y="1935"/>
                </a:lnTo>
                <a:lnTo>
                  <a:pt x="5001" y="1933"/>
                </a:lnTo>
                <a:lnTo>
                  <a:pt x="4999" y="1933"/>
                </a:lnTo>
                <a:lnTo>
                  <a:pt x="4997" y="1933"/>
                </a:lnTo>
                <a:lnTo>
                  <a:pt x="4993" y="1927"/>
                </a:lnTo>
                <a:lnTo>
                  <a:pt x="4989" y="1927"/>
                </a:lnTo>
                <a:lnTo>
                  <a:pt x="4989" y="1927"/>
                </a:lnTo>
                <a:lnTo>
                  <a:pt x="4987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7"/>
                </a:lnTo>
                <a:lnTo>
                  <a:pt x="4985" y="1927"/>
                </a:lnTo>
                <a:lnTo>
                  <a:pt x="4987" y="1927"/>
                </a:lnTo>
                <a:lnTo>
                  <a:pt x="4987" y="1929"/>
                </a:lnTo>
                <a:lnTo>
                  <a:pt x="4987" y="1929"/>
                </a:lnTo>
                <a:lnTo>
                  <a:pt x="4989" y="1931"/>
                </a:lnTo>
                <a:lnTo>
                  <a:pt x="4989" y="1933"/>
                </a:lnTo>
                <a:lnTo>
                  <a:pt x="4991" y="1935"/>
                </a:lnTo>
                <a:lnTo>
                  <a:pt x="4991" y="1935"/>
                </a:lnTo>
                <a:lnTo>
                  <a:pt x="4993" y="1937"/>
                </a:lnTo>
                <a:lnTo>
                  <a:pt x="4995" y="1939"/>
                </a:lnTo>
                <a:lnTo>
                  <a:pt x="4997" y="1941"/>
                </a:lnTo>
                <a:lnTo>
                  <a:pt x="4997" y="1941"/>
                </a:lnTo>
                <a:lnTo>
                  <a:pt x="5001" y="1946"/>
                </a:lnTo>
                <a:lnTo>
                  <a:pt x="5004" y="1946"/>
                </a:lnTo>
                <a:lnTo>
                  <a:pt x="5004" y="1946"/>
                </a:lnTo>
                <a:lnTo>
                  <a:pt x="5008" y="1948"/>
                </a:lnTo>
                <a:lnTo>
                  <a:pt x="5010" y="1948"/>
                </a:lnTo>
                <a:lnTo>
                  <a:pt x="5010" y="1950"/>
                </a:lnTo>
                <a:lnTo>
                  <a:pt x="5012" y="1950"/>
                </a:lnTo>
                <a:lnTo>
                  <a:pt x="5014" y="1952"/>
                </a:lnTo>
                <a:lnTo>
                  <a:pt x="5014" y="1952"/>
                </a:lnTo>
                <a:lnTo>
                  <a:pt x="5014" y="1952"/>
                </a:lnTo>
                <a:lnTo>
                  <a:pt x="5016" y="1954"/>
                </a:lnTo>
                <a:lnTo>
                  <a:pt x="5016" y="1954"/>
                </a:lnTo>
                <a:lnTo>
                  <a:pt x="5018" y="1954"/>
                </a:lnTo>
                <a:lnTo>
                  <a:pt x="5018" y="1956"/>
                </a:lnTo>
                <a:lnTo>
                  <a:pt x="5020" y="1956"/>
                </a:lnTo>
                <a:lnTo>
                  <a:pt x="5020" y="1956"/>
                </a:lnTo>
                <a:lnTo>
                  <a:pt x="5020" y="1956"/>
                </a:lnTo>
                <a:close/>
                <a:moveTo>
                  <a:pt x="4968" y="1554"/>
                </a:moveTo>
                <a:lnTo>
                  <a:pt x="4968" y="1556"/>
                </a:lnTo>
                <a:lnTo>
                  <a:pt x="4968" y="1556"/>
                </a:lnTo>
                <a:lnTo>
                  <a:pt x="4970" y="1556"/>
                </a:lnTo>
                <a:lnTo>
                  <a:pt x="4968" y="1554"/>
                </a:lnTo>
                <a:lnTo>
                  <a:pt x="4968" y="1554"/>
                </a:lnTo>
                <a:close/>
                <a:moveTo>
                  <a:pt x="4945" y="1770"/>
                </a:moveTo>
                <a:lnTo>
                  <a:pt x="4945" y="1770"/>
                </a:lnTo>
                <a:lnTo>
                  <a:pt x="4945" y="1767"/>
                </a:lnTo>
                <a:lnTo>
                  <a:pt x="4945" y="1765"/>
                </a:lnTo>
                <a:lnTo>
                  <a:pt x="4943" y="1763"/>
                </a:lnTo>
                <a:lnTo>
                  <a:pt x="4943" y="1763"/>
                </a:lnTo>
                <a:lnTo>
                  <a:pt x="4943" y="1761"/>
                </a:lnTo>
                <a:lnTo>
                  <a:pt x="4943" y="1759"/>
                </a:lnTo>
                <a:lnTo>
                  <a:pt x="4941" y="1759"/>
                </a:lnTo>
                <a:lnTo>
                  <a:pt x="4941" y="1759"/>
                </a:lnTo>
                <a:lnTo>
                  <a:pt x="4939" y="1757"/>
                </a:lnTo>
                <a:lnTo>
                  <a:pt x="4939" y="1757"/>
                </a:lnTo>
                <a:lnTo>
                  <a:pt x="4941" y="1755"/>
                </a:lnTo>
                <a:lnTo>
                  <a:pt x="4941" y="1755"/>
                </a:lnTo>
                <a:lnTo>
                  <a:pt x="4937" y="1751"/>
                </a:lnTo>
                <a:lnTo>
                  <a:pt x="4937" y="1751"/>
                </a:lnTo>
                <a:lnTo>
                  <a:pt x="4937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7" y="1755"/>
                </a:lnTo>
                <a:lnTo>
                  <a:pt x="4934" y="1755"/>
                </a:lnTo>
                <a:lnTo>
                  <a:pt x="4937" y="1759"/>
                </a:lnTo>
                <a:lnTo>
                  <a:pt x="4939" y="1763"/>
                </a:lnTo>
                <a:lnTo>
                  <a:pt x="4941" y="1765"/>
                </a:lnTo>
                <a:lnTo>
                  <a:pt x="4941" y="1765"/>
                </a:lnTo>
                <a:lnTo>
                  <a:pt x="4943" y="1765"/>
                </a:lnTo>
                <a:lnTo>
                  <a:pt x="4945" y="1770"/>
                </a:lnTo>
                <a:lnTo>
                  <a:pt x="4945" y="1770"/>
                </a:lnTo>
                <a:close/>
                <a:moveTo>
                  <a:pt x="4960" y="1786"/>
                </a:moveTo>
                <a:lnTo>
                  <a:pt x="4957" y="1782"/>
                </a:lnTo>
                <a:lnTo>
                  <a:pt x="4955" y="1782"/>
                </a:lnTo>
                <a:lnTo>
                  <a:pt x="4955" y="1782"/>
                </a:lnTo>
                <a:lnTo>
                  <a:pt x="4953" y="1782"/>
                </a:lnTo>
                <a:lnTo>
                  <a:pt x="4953" y="1782"/>
                </a:lnTo>
                <a:lnTo>
                  <a:pt x="4951" y="1780"/>
                </a:lnTo>
                <a:lnTo>
                  <a:pt x="4951" y="1780"/>
                </a:lnTo>
                <a:lnTo>
                  <a:pt x="4949" y="1780"/>
                </a:lnTo>
                <a:lnTo>
                  <a:pt x="4947" y="1778"/>
                </a:lnTo>
                <a:lnTo>
                  <a:pt x="4945" y="1778"/>
                </a:lnTo>
                <a:lnTo>
                  <a:pt x="4945" y="1778"/>
                </a:lnTo>
                <a:lnTo>
                  <a:pt x="4945" y="1780"/>
                </a:lnTo>
                <a:lnTo>
                  <a:pt x="4945" y="1780"/>
                </a:lnTo>
                <a:lnTo>
                  <a:pt x="4945" y="1780"/>
                </a:lnTo>
                <a:lnTo>
                  <a:pt x="4947" y="1780"/>
                </a:lnTo>
                <a:lnTo>
                  <a:pt x="4947" y="1782"/>
                </a:lnTo>
                <a:lnTo>
                  <a:pt x="4947" y="1782"/>
                </a:lnTo>
                <a:lnTo>
                  <a:pt x="4947" y="1784"/>
                </a:lnTo>
                <a:lnTo>
                  <a:pt x="4951" y="1786"/>
                </a:lnTo>
                <a:lnTo>
                  <a:pt x="4953" y="1786"/>
                </a:lnTo>
                <a:lnTo>
                  <a:pt x="4955" y="1786"/>
                </a:lnTo>
                <a:lnTo>
                  <a:pt x="4955" y="1786"/>
                </a:lnTo>
                <a:lnTo>
                  <a:pt x="4957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close/>
                <a:moveTo>
                  <a:pt x="4930" y="1763"/>
                </a:move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2" y="1763"/>
                </a:lnTo>
                <a:lnTo>
                  <a:pt x="4930" y="1761"/>
                </a:lnTo>
                <a:lnTo>
                  <a:pt x="4930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26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30" y="1763"/>
                </a:lnTo>
                <a:close/>
                <a:moveTo>
                  <a:pt x="4947" y="1770"/>
                </a:moveTo>
                <a:lnTo>
                  <a:pt x="4947" y="1772"/>
                </a:lnTo>
                <a:lnTo>
                  <a:pt x="4947" y="1772"/>
                </a:lnTo>
                <a:lnTo>
                  <a:pt x="4949" y="1772"/>
                </a:lnTo>
                <a:lnTo>
                  <a:pt x="4949" y="1772"/>
                </a:lnTo>
                <a:lnTo>
                  <a:pt x="4949" y="1770"/>
                </a:lnTo>
                <a:lnTo>
                  <a:pt x="4947" y="1765"/>
                </a:lnTo>
                <a:lnTo>
                  <a:pt x="4945" y="1765"/>
                </a:lnTo>
                <a:lnTo>
                  <a:pt x="4947" y="1767"/>
                </a:lnTo>
                <a:lnTo>
                  <a:pt x="4947" y="1767"/>
                </a:lnTo>
                <a:lnTo>
                  <a:pt x="4947" y="1770"/>
                </a:lnTo>
                <a:lnTo>
                  <a:pt x="4947" y="1770"/>
                </a:lnTo>
                <a:close/>
                <a:moveTo>
                  <a:pt x="5043" y="1847"/>
                </a:moveTo>
                <a:lnTo>
                  <a:pt x="5043" y="1847"/>
                </a:lnTo>
                <a:lnTo>
                  <a:pt x="5043" y="1849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1"/>
                </a:lnTo>
                <a:lnTo>
                  <a:pt x="5043" y="1847"/>
                </a:lnTo>
                <a:close/>
                <a:moveTo>
                  <a:pt x="5048" y="1889"/>
                </a:moveTo>
                <a:lnTo>
                  <a:pt x="5050" y="1889"/>
                </a:lnTo>
                <a:lnTo>
                  <a:pt x="5050" y="1887"/>
                </a:lnTo>
                <a:lnTo>
                  <a:pt x="5050" y="1887"/>
                </a:lnTo>
                <a:lnTo>
                  <a:pt x="5048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3" y="1887"/>
                </a:lnTo>
                <a:lnTo>
                  <a:pt x="5043" y="1887"/>
                </a:lnTo>
                <a:lnTo>
                  <a:pt x="5043" y="1889"/>
                </a:lnTo>
                <a:lnTo>
                  <a:pt x="5045" y="1887"/>
                </a:lnTo>
                <a:lnTo>
                  <a:pt x="5045" y="1887"/>
                </a:lnTo>
                <a:lnTo>
                  <a:pt x="5045" y="1889"/>
                </a:lnTo>
                <a:lnTo>
                  <a:pt x="5045" y="1889"/>
                </a:lnTo>
                <a:lnTo>
                  <a:pt x="5048" y="1889"/>
                </a:lnTo>
                <a:close/>
                <a:moveTo>
                  <a:pt x="5048" y="1874"/>
                </a:moveTo>
                <a:lnTo>
                  <a:pt x="5045" y="1872"/>
                </a:lnTo>
                <a:lnTo>
                  <a:pt x="5045" y="1872"/>
                </a:lnTo>
                <a:lnTo>
                  <a:pt x="5045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4"/>
                </a:lnTo>
                <a:lnTo>
                  <a:pt x="5043" y="1874"/>
                </a:lnTo>
                <a:lnTo>
                  <a:pt x="5045" y="1874"/>
                </a:lnTo>
                <a:lnTo>
                  <a:pt x="5045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close/>
                <a:moveTo>
                  <a:pt x="5041" y="1866"/>
                </a:moveTo>
                <a:lnTo>
                  <a:pt x="5041" y="1866"/>
                </a:lnTo>
                <a:lnTo>
                  <a:pt x="5041" y="1866"/>
                </a:lnTo>
                <a:lnTo>
                  <a:pt x="5041" y="1868"/>
                </a:lnTo>
                <a:lnTo>
                  <a:pt x="5043" y="1868"/>
                </a:lnTo>
                <a:lnTo>
                  <a:pt x="5045" y="1868"/>
                </a:lnTo>
                <a:lnTo>
                  <a:pt x="5045" y="1868"/>
                </a:lnTo>
                <a:lnTo>
                  <a:pt x="5045" y="1866"/>
                </a:lnTo>
                <a:lnTo>
                  <a:pt x="5045" y="1866"/>
                </a:lnTo>
                <a:lnTo>
                  <a:pt x="5043" y="1864"/>
                </a:lnTo>
                <a:lnTo>
                  <a:pt x="5043" y="1864"/>
                </a:lnTo>
                <a:lnTo>
                  <a:pt x="5043" y="1866"/>
                </a:lnTo>
                <a:lnTo>
                  <a:pt x="5041" y="1866"/>
                </a:lnTo>
                <a:close/>
                <a:moveTo>
                  <a:pt x="5041" y="1946"/>
                </a:moveTo>
                <a:lnTo>
                  <a:pt x="5041" y="1946"/>
                </a:lnTo>
                <a:lnTo>
                  <a:pt x="5041" y="1946"/>
                </a:lnTo>
                <a:lnTo>
                  <a:pt x="5043" y="1946"/>
                </a:lnTo>
                <a:lnTo>
                  <a:pt x="5043" y="1944"/>
                </a:lnTo>
                <a:lnTo>
                  <a:pt x="5043" y="1944"/>
                </a:lnTo>
                <a:lnTo>
                  <a:pt x="5041" y="1944"/>
                </a:lnTo>
                <a:lnTo>
                  <a:pt x="5041" y="1944"/>
                </a:lnTo>
                <a:lnTo>
                  <a:pt x="5041" y="1941"/>
                </a:lnTo>
                <a:lnTo>
                  <a:pt x="5041" y="1941"/>
                </a:lnTo>
                <a:lnTo>
                  <a:pt x="5041" y="1944"/>
                </a:lnTo>
                <a:lnTo>
                  <a:pt x="5039" y="1944"/>
                </a:lnTo>
                <a:lnTo>
                  <a:pt x="5039" y="1946"/>
                </a:lnTo>
                <a:lnTo>
                  <a:pt x="5039" y="1946"/>
                </a:lnTo>
                <a:lnTo>
                  <a:pt x="5041" y="1946"/>
                </a:lnTo>
                <a:close/>
                <a:moveTo>
                  <a:pt x="4937" y="1772"/>
                </a:moveTo>
                <a:lnTo>
                  <a:pt x="4937" y="1772"/>
                </a:lnTo>
                <a:lnTo>
                  <a:pt x="4934" y="1770"/>
                </a:lnTo>
                <a:lnTo>
                  <a:pt x="4932" y="1767"/>
                </a:lnTo>
                <a:lnTo>
                  <a:pt x="4930" y="1767"/>
                </a:lnTo>
                <a:lnTo>
                  <a:pt x="4926" y="1767"/>
                </a:lnTo>
                <a:lnTo>
                  <a:pt x="4926" y="1767"/>
                </a:lnTo>
                <a:lnTo>
                  <a:pt x="4922" y="1765"/>
                </a:lnTo>
                <a:lnTo>
                  <a:pt x="4922" y="1765"/>
                </a:lnTo>
                <a:lnTo>
                  <a:pt x="4920" y="1765"/>
                </a:lnTo>
                <a:lnTo>
                  <a:pt x="4920" y="1765"/>
                </a:lnTo>
                <a:lnTo>
                  <a:pt x="4920" y="1767"/>
                </a:lnTo>
                <a:lnTo>
                  <a:pt x="4920" y="1767"/>
                </a:lnTo>
                <a:lnTo>
                  <a:pt x="4922" y="1770"/>
                </a:lnTo>
                <a:lnTo>
                  <a:pt x="4922" y="1772"/>
                </a:lnTo>
                <a:lnTo>
                  <a:pt x="4922" y="1772"/>
                </a:lnTo>
                <a:lnTo>
                  <a:pt x="4924" y="1772"/>
                </a:lnTo>
                <a:lnTo>
                  <a:pt x="4926" y="1772"/>
                </a:lnTo>
                <a:lnTo>
                  <a:pt x="4930" y="1772"/>
                </a:lnTo>
                <a:lnTo>
                  <a:pt x="4932" y="1774"/>
                </a:lnTo>
                <a:lnTo>
                  <a:pt x="4934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2"/>
                </a:lnTo>
                <a:lnTo>
                  <a:pt x="4937" y="1772"/>
                </a:lnTo>
                <a:close/>
                <a:moveTo>
                  <a:pt x="5027" y="1638"/>
                </a:moveTo>
                <a:lnTo>
                  <a:pt x="5027" y="1638"/>
                </a:lnTo>
                <a:lnTo>
                  <a:pt x="5027" y="1638"/>
                </a:lnTo>
                <a:lnTo>
                  <a:pt x="5027" y="1638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38"/>
                </a:lnTo>
                <a:close/>
                <a:moveTo>
                  <a:pt x="5022" y="1845"/>
                </a:moveTo>
                <a:lnTo>
                  <a:pt x="5020" y="1843"/>
                </a:lnTo>
                <a:lnTo>
                  <a:pt x="5020" y="1843"/>
                </a:lnTo>
                <a:lnTo>
                  <a:pt x="5020" y="1845"/>
                </a:lnTo>
                <a:lnTo>
                  <a:pt x="5020" y="1845"/>
                </a:lnTo>
                <a:lnTo>
                  <a:pt x="5022" y="1851"/>
                </a:lnTo>
                <a:lnTo>
                  <a:pt x="5022" y="1853"/>
                </a:lnTo>
                <a:lnTo>
                  <a:pt x="5022" y="1856"/>
                </a:lnTo>
                <a:lnTo>
                  <a:pt x="5025" y="1856"/>
                </a:lnTo>
                <a:lnTo>
                  <a:pt x="5025" y="1858"/>
                </a:lnTo>
                <a:lnTo>
                  <a:pt x="5025" y="1858"/>
                </a:lnTo>
                <a:lnTo>
                  <a:pt x="5027" y="1856"/>
                </a:lnTo>
                <a:lnTo>
                  <a:pt x="5029" y="1856"/>
                </a:lnTo>
                <a:lnTo>
                  <a:pt x="5031" y="1856"/>
                </a:lnTo>
                <a:lnTo>
                  <a:pt x="5031" y="1856"/>
                </a:lnTo>
                <a:lnTo>
                  <a:pt x="5029" y="1853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7"/>
                </a:lnTo>
                <a:lnTo>
                  <a:pt x="5029" y="1847"/>
                </a:lnTo>
                <a:lnTo>
                  <a:pt x="5027" y="1847"/>
                </a:lnTo>
                <a:lnTo>
                  <a:pt x="5027" y="1847"/>
                </a:lnTo>
                <a:lnTo>
                  <a:pt x="5027" y="1849"/>
                </a:lnTo>
                <a:lnTo>
                  <a:pt x="5027" y="1849"/>
                </a:lnTo>
                <a:lnTo>
                  <a:pt x="5025" y="1851"/>
                </a:lnTo>
                <a:lnTo>
                  <a:pt x="5025" y="1851"/>
                </a:lnTo>
                <a:lnTo>
                  <a:pt x="5022" y="1845"/>
                </a:lnTo>
                <a:lnTo>
                  <a:pt x="5022" y="1845"/>
                </a:lnTo>
                <a:close/>
                <a:moveTo>
                  <a:pt x="5025" y="1470"/>
                </a:moveTo>
                <a:lnTo>
                  <a:pt x="5027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close/>
                <a:moveTo>
                  <a:pt x="5043" y="1858"/>
                </a:moveTo>
                <a:lnTo>
                  <a:pt x="5043" y="1862"/>
                </a:lnTo>
                <a:lnTo>
                  <a:pt x="5043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3" y="1856"/>
                </a:lnTo>
                <a:lnTo>
                  <a:pt x="5043" y="1856"/>
                </a:lnTo>
                <a:lnTo>
                  <a:pt x="5043" y="1858"/>
                </a:lnTo>
                <a:close/>
                <a:moveTo>
                  <a:pt x="4895" y="1753"/>
                </a:moveTo>
                <a:lnTo>
                  <a:pt x="4895" y="1751"/>
                </a:lnTo>
                <a:lnTo>
                  <a:pt x="4893" y="1751"/>
                </a:lnTo>
                <a:lnTo>
                  <a:pt x="4893" y="1749"/>
                </a:lnTo>
                <a:lnTo>
                  <a:pt x="4890" y="1749"/>
                </a:lnTo>
                <a:lnTo>
                  <a:pt x="4890" y="1747"/>
                </a:lnTo>
                <a:lnTo>
                  <a:pt x="4888" y="1747"/>
                </a:lnTo>
                <a:lnTo>
                  <a:pt x="4888" y="1747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3"/>
                </a:lnTo>
                <a:lnTo>
                  <a:pt x="4893" y="1753"/>
                </a:lnTo>
                <a:lnTo>
                  <a:pt x="4893" y="1753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3"/>
                </a:lnTo>
                <a:close/>
                <a:moveTo>
                  <a:pt x="4886" y="1736"/>
                </a:moveTo>
                <a:lnTo>
                  <a:pt x="4886" y="1736"/>
                </a:lnTo>
                <a:lnTo>
                  <a:pt x="4886" y="1736"/>
                </a:lnTo>
                <a:lnTo>
                  <a:pt x="4886" y="1738"/>
                </a:lnTo>
                <a:lnTo>
                  <a:pt x="4888" y="1738"/>
                </a:lnTo>
                <a:lnTo>
                  <a:pt x="4890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6" y="1736"/>
                </a:lnTo>
                <a:lnTo>
                  <a:pt x="4884" y="1734"/>
                </a:lnTo>
                <a:lnTo>
                  <a:pt x="4884" y="1734"/>
                </a:lnTo>
                <a:lnTo>
                  <a:pt x="4884" y="1732"/>
                </a:lnTo>
                <a:lnTo>
                  <a:pt x="4882" y="1730"/>
                </a:lnTo>
                <a:lnTo>
                  <a:pt x="4878" y="1728"/>
                </a:lnTo>
                <a:lnTo>
                  <a:pt x="4876" y="1728"/>
                </a:lnTo>
                <a:lnTo>
                  <a:pt x="4874" y="1726"/>
                </a:lnTo>
                <a:lnTo>
                  <a:pt x="4874" y="1726"/>
                </a:lnTo>
                <a:lnTo>
                  <a:pt x="4874" y="1728"/>
                </a:lnTo>
                <a:lnTo>
                  <a:pt x="4876" y="1728"/>
                </a:lnTo>
                <a:lnTo>
                  <a:pt x="4878" y="1730"/>
                </a:lnTo>
                <a:lnTo>
                  <a:pt x="4880" y="1734"/>
                </a:lnTo>
                <a:lnTo>
                  <a:pt x="4884" y="1736"/>
                </a:lnTo>
                <a:lnTo>
                  <a:pt x="4886" y="1736"/>
                </a:lnTo>
                <a:close/>
                <a:moveTo>
                  <a:pt x="4890" y="1757"/>
                </a:moveTo>
                <a:lnTo>
                  <a:pt x="4890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90" y="1757"/>
                </a:lnTo>
                <a:lnTo>
                  <a:pt x="4893" y="1757"/>
                </a:lnTo>
                <a:lnTo>
                  <a:pt x="4893" y="1757"/>
                </a:lnTo>
                <a:lnTo>
                  <a:pt x="4890" y="1757"/>
                </a:lnTo>
                <a:lnTo>
                  <a:pt x="4890" y="1757"/>
                </a:lnTo>
                <a:close/>
                <a:moveTo>
                  <a:pt x="4888" y="1755"/>
                </a:moveTo>
                <a:lnTo>
                  <a:pt x="4888" y="1753"/>
                </a:lnTo>
                <a:lnTo>
                  <a:pt x="4888" y="1753"/>
                </a:lnTo>
                <a:lnTo>
                  <a:pt x="4886" y="1753"/>
                </a:lnTo>
                <a:lnTo>
                  <a:pt x="4886" y="1753"/>
                </a:lnTo>
                <a:lnTo>
                  <a:pt x="4886" y="1755"/>
                </a:lnTo>
                <a:lnTo>
                  <a:pt x="4886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86" y="1755"/>
                </a:lnTo>
                <a:lnTo>
                  <a:pt x="4886" y="1755"/>
                </a:lnTo>
                <a:lnTo>
                  <a:pt x="4888" y="1755"/>
                </a:lnTo>
                <a:close/>
                <a:moveTo>
                  <a:pt x="4876" y="1747"/>
                </a:moveTo>
                <a:lnTo>
                  <a:pt x="4876" y="1747"/>
                </a:lnTo>
                <a:lnTo>
                  <a:pt x="4876" y="1747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7"/>
                </a:lnTo>
                <a:lnTo>
                  <a:pt x="4876" y="1747"/>
                </a:lnTo>
                <a:close/>
                <a:moveTo>
                  <a:pt x="4884" y="1744"/>
                </a:moveTo>
                <a:lnTo>
                  <a:pt x="4884" y="1744"/>
                </a:lnTo>
                <a:lnTo>
                  <a:pt x="4882" y="1744"/>
                </a:lnTo>
                <a:lnTo>
                  <a:pt x="4882" y="1744"/>
                </a:lnTo>
                <a:lnTo>
                  <a:pt x="4882" y="1747"/>
                </a:lnTo>
                <a:lnTo>
                  <a:pt x="4882" y="1749"/>
                </a:lnTo>
                <a:lnTo>
                  <a:pt x="4884" y="1749"/>
                </a:lnTo>
                <a:lnTo>
                  <a:pt x="4884" y="1749"/>
                </a:lnTo>
                <a:lnTo>
                  <a:pt x="4884" y="1747"/>
                </a:lnTo>
                <a:lnTo>
                  <a:pt x="4884" y="1747"/>
                </a:lnTo>
                <a:lnTo>
                  <a:pt x="4884" y="1744"/>
                </a:lnTo>
                <a:lnTo>
                  <a:pt x="4884" y="1744"/>
                </a:lnTo>
                <a:close/>
                <a:moveTo>
                  <a:pt x="4878" y="1740"/>
                </a:moveTo>
                <a:lnTo>
                  <a:pt x="4876" y="1740"/>
                </a:lnTo>
                <a:lnTo>
                  <a:pt x="4876" y="1740"/>
                </a:lnTo>
                <a:lnTo>
                  <a:pt x="4876" y="1742"/>
                </a:lnTo>
                <a:lnTo>
                  <a:pt x="4876" y="1744"/>
                </a:lnTo>
                <a:lnTo>
                  <a:pt x="4876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80" y="1742"/>
                </a:lnTo>
                <a:lnTo>
                  <a:pt x="4880" y="1742"/>
                </a:lnTo>
                <a:lnTo>
                  <a:pt x="4878" y="1742"/>
                </a:lnTo>
                <a:lnTo>
                  <a:pt x="4878" y="1740"/>
                </a:lnTo>
                <a:close/>
                <a:moveTo>
                  <a:pt x="4865" y="1723"/>
                </a:moveTo>
                <a:lnTo>
                  <a:pt x="4865" y="1723"/>
                </a:lnTo>
                <a:lnTo>
                  <a:pt x="4863" y="1721"/>
                </a:lnTo>
                <a:lnTo>
                  <a:pt x="4863" y="1721"/>
                </a:lnTo>
                <a:lnTo>
                  <a:pt x="4861" y="1719"/>
                </a:lnTo>
                <a:lnTo>
                  <a:pt x="4861" y="1719"/>
                </a:lnTo>
                <a:lnTo>
                  <a:pt x="4859" y="1719"/>
                </a:lnTo>
                <a:lnTo>
                  <a:pt x="4859" y="1717"/>
                </a:lnTo>
                <a:lnTo>
                  <a:pt x="4857" y="1717"/>
                </a:lnTo>
                <a:lnTo>
                  <a:pt x="4857" y="1715"/>
                </a:lnTo>
                <a:lnTo>
                  <a:pt x="4857" y="1715"/>
                </a:lnTo>
                <a:lnTo>
                  <a:pt x="4857" y="1715"/>
                </a:lnTo>
                <a:lnTo>
                  <a:pt x="4855" y="1711"/>
                </a:lnTo>
                <a:lnTo>
                  <a:pt x="4853" y="1711"/>
                </a:lnTo>
                <a:lnTo>
                  <a:pt x="4851" y="1711"/>
                </a:lnTo>
                <a:lnTo>
                  <a:pt x="4851" y="1711"/>
                </a:lnTo>
                <a:lnTo>
                  <a:pt x="4851" y="1709"/>
                </a:lnTo>
                <a:lnTo>
                  <a:pt x="4849" y="1709"/>
                </a:lnTo>
                <a:lnTo>
                  <a:pt x="4849" y="1711"/>
                </a:lnTo>
                <a:lnTo>
                  <a:pt x="4849" y="1713"/>
                </a:lnTo>
                <a:lnTo>
                  <a:pt x="4849" y="1715"/>
                </a:lnTo>
                <a:lnTo>
                  <a:pt x="4851" y="1717"/>
                </a:lnTo>
                <a:lnTo>
                  <a:pt x="4851" y="1717"/>
                </a:lnTo>
                <a:lnTo>
                  <a:pt x="4851" y="1719"/>
                </a:lnTo>
                <a:lnTo>
                  <a:pt x="4853" y="1719"/>
                </a:lnTo>
                <a:lnTo>
                  <a:pt x="4853" y="1721"/>
                </a:lnTo>
                <a:lnTo>
                  <a:pt x="4855" y="1721"/>
                </a:lnTo>
                <a:lnTo>
                  <a:pt x="4857" y="1721"/>
                </a:lnTo>
                <a:lnTo>
                  <a:pt x="4857" y="1723"/>
                </a:lnTo>
                <a:lnTo>
                  <a:pt x="4857" y="1726"/>
                </a:lnTo>
                <a:lnTo>
                  <a:pt x="4857" y="1726"/>
                </a:lnTo>
                <a:lnTo>
                  <a:pt x="4859" y="1728"/>
                </a:lnTo>
                <a:lnTo>
                  <a:pt x="4859" y="1728"/>
                </a:lnTo>
                <a:lnTo>
                  <a:pt x="4861" y="1730"/>
                </a:lnTo>
                <a:lnTo>
                  <a:pt x="4863" y="1730"/>
                </a:lnTo>
                <a:lnTo>
                  <a:pt x="4863" y="1730"/>
                </a:lnTo>
                <a:lnTo>
                  <a:pt x="4865" y="1730"/>
                </a:lnTo>
                <a:lnTo>
                  <a:pt x="4865" y="1730"/>
                </a:lnTo>
                <a:lnTo>
                  <a:pt x="4865" y="1728"/>
                </a:lnTo>
                <a:lnTo>
                  <a:pt x="4867" y="1730"/>
                </a:lnTo>
                <a:lnTo>
                  <a:pt x="4867" y="1728"/>
                </a:lnTo>
                <a:lnTo>
                  <a:pt x="4867" y="1728"/>
                </a:lnTo>
                <a:lnTo>
                  <a:pt x="4867" y="1726"/>
                </a:lnTo>
                <a:lnTo>
                  <a:pt x="4865" y="1723"/>
                </a:lnTo>
                <a:close/>
                <a:moveTo>
                  <a:pt x="4876" y="830"/>
                </a:moveTo>
                <a:lnTo>
                  <a:pt x="4874" y="830"/>
                </a:lnTo>
                <a:lnTo>
                  <a:pt x="4874" y="830"/>
                </a:lnTo>
                <a:lnTo>
                  <a:pt x="4872" y="832"/>
                </a:lnTo>
                <a:lnTo>
                  <a:pt x="4869" y="832"/>
                </a:lnTo>
                <a:lnTo>
                  <a:pt x="4872" y="835"/>
                </a:lnTo>
                <a:lnTo>
                  <a:pt x="4872" y="835"/>
                </a:lnTo>
                <a:lnTo>
                  <a:pt x="4874" y="835"/>
                </a:lnTo>
                <a:lnTo>
                  <a:pt x="4874" y="835"/>
                </a:lnTo>
                <a:lnTo>
                  <a:pt x="4874" y="832"/>
                </a:lnTo>
                <a:lnTo>
                  <a:pt x="4876" y="830"/>
                </a:lnTo>
                <a:close/>
                <a:moveTo>
                  <a:pt x="4932" y="1799"/>
                </a:move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9"/>
                </a:lnTo>
                <a:lnTo>
                  <a:pt x="4926" y="1799"/>
                </a:lnTo>
                <a:lnTo>
                  <a:pt x="4928" y="1799"/>
                </a:lnTo>
                <a:lnTo>
                  <a:pt x="4928" y="1799"/>
                </a:lnTo>
                <a:lnTo>
                  <a:pt x="4930" y="1799"/>
                </a:lnTo>
                <a:lnTo>
                  <a:pt x="4930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4" y="1801"/>
                </a:lnTo>
                <a:lnTo>
                  <a:pt x="4934" y="1801"/>
                </a:lnTo>
                <a:lnTo>
                  <a:pt x="4932" y="1799"/>
                </a:lnTo>
                <a:close/>
                <a:moveTo>
                  <a:pt x="4861" y="832"/>
                </a:moveTo>
                <a:lnTo>
                  <a:pt x="4863" y="830"/>
                </a:lnTo>
                <a:lnTo>
                  <a:pt x="4863" y="830"/>
                </a:lnTo>
                <a:lnTo>
                  <a:pt x="4863" y="830"/>
                </a:lnTo>
                <a:lnTo>
                  <a:pt x="4861" y="828"/>
                </a:lnTo>
                <a:lnTo>
                  <a:pt x="4859" y="830"/>
                </a:lnTo>
                <a:lnTo>
                  <a:pt x="4861" y="830"/>
                </a:lnTo>
                <a:lnTo>
                  <a:pt x="4861" y="830"/>
                </a:lnTo>
                <a:lnTo>
                  <a:pt x="4861" y="832"/>
                </a:lnTo>
                <a:close/>
                <a:moveTo>
                  <a:pt x="4867" y="832"/>
                </a:moveTo>
                <a:lnTo>
                  <a:pt x="4865" y="835"/>
                </a:lnTo>
                <a:lnTo>
                  <a:pt x="4865" y="839"/>
                </a:lnTo>
                <a:lnTo>
                  <a:pt x="4863" y="839"/>
                </a:lnTo>
                <a:lnTo>
                  <a:pt x="4859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3"/>
                </a:lnTo>
                <a:lnTo>
                  <a:pt x="4857" y="845"/>
                </a:lnTo>
                <a:lnTo>
                  <a:pt x="4857" y="845"/>
                </a:lnTo>
                <a:lnTo>
                  <a:pt x="4859" y="845"/>
                </a:lnTo>
                <a:lnTo>
                  <a:pt x="4859" y="845"/>
                </a:lnTo>
                <a:lnTo>
                  <a:pt x="4861" y="845"/>
                </a:lnTo>
                <a:lnTo>
                  <a:pt x="4861" y="843"/>
                </a:lnTo>
                <a:lnTo>
                  <a:pt x="4865" y="843"/>
                </a:lnTo>
                <a:lnTo>
                  <a:pt x="4867" y="841"/>
                </a:lnTo>
                <a:lnTo>
                  <a:pt x="4867" y="839"/>
                </a:lnTo>
                <a:lnTo>
                  <a:pt x="4869" y="837"/>
                </a:lnTo>
                <a:lnTo>
                  <a:pt x="4869" y="835"/>
                </a:lnTo>
                <a:lnTo>
                  <a:pt x="4869" y="832"/>
                </a:lnTo>
                <a:lnTo>
                  <a:pt x="4867" y="832"/>
                </a:lnTo>
                <a:close/>
                <a:moveTo>
                  <a:pt x="4922" y="1753"/>
                </a:moveTo>
                <a:lnTo>
                  <a:pt x="4924" y="1755"/>
                </a:lnTo>
                <a:lnTo>
                  <a:pt x="4924" y="1755"/>
                </a:lnTo>
                <a:lnTo>
                  <a:pt x="4924" y="1753"/>
                </a:lnTo>
                <a:lnTo>
                  <a:pt x="4922" y="1753"/>
                </a:lnTo>
                <a:lnTo>
                  <a:pt x="4924" y="1751"/>
                </a:lnTo>
                <a:lnTo>
                  <a:pt x="4918" y="1747"/>
                </a:lnTo>
                <a:lnTo>
                  <a:pt x="4916" y="1747"/>
                </a:lnTo>
                <a:lnTo>
                  <a:pt x="4916" y="1747"/>
                </a:lnTo>
                <a:lnTo>
                  <a:pt x="4913" y="1744"/>
                </a:lnTo>
                <a:lnTo>
                  <a:pt x="4913" y="1744"/>
                </a:lnTo>
                <a:lnTo>
                  <a:pt x="4911" y="1744"/>
                </a:lnTo>
                <a:lnTo>
                  <a:pt x="4911" y="1742"/>
                </a:lnTo>
                <a:lnTo>
                  <a:pt x="4909" y="1742"/>
                </a:lnTo>
                <a:lnTo>
                  <a:pt x="4907" y="1740"/>
                </a:lnTo>
                <a:lnTo>
                  <a:pt x="4903" y="1740"/>
                </a:lnTo>
                <a:lnTo>
                  <a:pt x="4903" y="1740"/>
                </a:lnTo>
                <a:lnTo>
                  <a:pt x="4905" y="1740"/>
                </a:lnTo>
                <a:lnTo>
                  <a:pt x="4905" y="1742"/>
                </a:lnTo>
                <a:lnTo>
                  <a:pt x="4907" y="1744"/>
                </a:lnTo>
                <a:lnTo>
                  <a:pt x="4907" y="1744"/>
                </a:lnTo>
                <a:lnTo>
                  <a:pt x="4909" y="1744"/>
                </a:lnTo>
                <a:lnTo>
                  <a:pt x="4909" y="1747"/>
                </a:lnTo>
                <a:lnTo>
                  <a:pt x="4911" y="1747"/>
                </a:lnTo>
                <a:lnTo>
                  <a:pt x="4913" y="1749"/>
                </a:lnTo>
                <a:lnTo>
                  <a:pt x="4916" y="1749"/>
                </a:lnTo>
                <a:lnTo>
                  <a:pt x="4916" y="1749"/>
                </a:lnTo>
                <a:lnTo>
                  <a:pt x="4916" y="1751"/>
                </a:lnTo>
                <a:lnTo>
                  <a:pt x="4920" y="1751"/>
                </a:lnTo>
                <a:lnTo>
                  <a:pt x="4922" y="1753"/>
                </a:lnTo>
                <a:close/>
                <a:moveTo>
                  <a:pt x="4863" y="1732"/>
                </a:moveTo>
                <a:lnTo>
                  <a:pt x="4863" y="1734"/>
                </a:lnTo>
                <a:lnTo>
                  <a:pt x="4863" y="1734"/>
                </a:lnTo>
                <a:lnTo>
                  <a:pt x="4865" y="1734"/>
                </a:lnTo>
                <a:lnTo>
                  <a:pt x="4865" y="1732"/>
                </a:lnTo>
                <a:lnTo>
                  <a:pt x="4863" y="1732"/>
                </a:lnTo>
                <a:lnTo>
                  <a:pt x="4863" y="1732"/>
                </a:lnTo>
                <a:close/>
                <a:moveTo>
                  <a:pt x="4922" y="1753"/>
                </a:moveTo>
                <a:lnTo>
                  <a:pt x="4920" y="1753"/>
                </a:lnTo>
                <a:lnTo>
                  <a:pt x="4920" y="1753"/>
                </a:lnTo>
                <a:lnTo>
                  <a:pt x="4920" y="1751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2" y="1753"/>
                </a:lnTo>
                <a:close/>
                <a:moveTo>
                  <a:pt x="4924" y="1910"/>
                </a:moveTo>
                <a:lnTo>
                  <a:pt x="4924" y="1912"/>
                </a:lnTo>
                <a:lnTo>
                  <a:pt x="4924" y="1912"/>
                </a:lnTo>
                <a:lnTo>
                  <a:pt x="4926" y="1910"/>
                </a:lnTo>
                <a:lnTo>
                  <a:pt x="4926" y="1908"/>
                </a:lnTo>
                <a:lnTo>
                  <a:pt x="4924" y="1910"/>
                </a:lnTo>
                <a:close/>
                <a:moveTo>
                  <a:pt x="4899" y="1755"/>
                </a:moveTo>
                <a:lnTo>
                  <a:pt x="4897" y="1753"/>
                </a:lnTo>
                <a:lnTo>
                  <a:pt x="4897" y="1755"/>
                </a:lnTo>
                <a:lnTo>
                  <a:pt x="4897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7" y="1757"/>
                </a:lnTo>
                <a:lnTo>
                  <a:pt x="4897" y="1757"/>
                </a:lnTo>
                <a:lnTo>
                  <a:pt x="4899" y="1757"/>
                </a:lnTo>
                <a:lnTo>
                  <a:pt x="4899" y="1755"/>
                </a:lnTo>
                <a:lnTo>
                  <a:pt x="4899" y="1755"/>
                </a:lnTo>
                <a:lnTo>
                  <a:pt x="4897" y="1755"/>
                </a:lnTo>
                <a:lnTo>
                  <a:pt x="4899" y="1755"/>
                </a:lnTo>
                <a:lnTo>
                  <a:pt x="4899" y="1755"/>
                </a:lnTo>
                <a:close/>
                <a:moveTo>
                  <a:pt x="5039" y="1853"/>
                </a:moveTo>
                <a:lnTo>
                  <a:pt x="5037" y="1856"/>
                </a:lnTo>
                <a:lnTo>
                  <a:pt x="5037" y="1856"/>
                </a:lnTo>
                <a:lnTo>
                  <a:pt x="5039" y="1856"/>
                </a:lnTo>
                <a:lnTo>
                  <a:pt x="5041" y="1853"/>
                </a:lnTo>
                <a:lnTo>
                  <a:pt x="5041" y="1851"/>
                </a:lnTo>
                <a:lnTo>
                  <a:pt x="5039" y="1853"/>
                </a:lnTo>
                <a:close/>
                <a:moveTo>
                  <a:pt x="4899" y="1757"/>
                </a:moveTo>
                <a:lnTo>
                  <a:pt x="4899" y="1757"/>
                </a:lnTo>
                <a:lnTo>
                  <a:pt x="4899" y="1759"/>
                </a:lnTo>
                <a:lnTo>
                  <a:pt x="4899" y="1759"/>
                </a:lnTo>
                <a:lnTo>
                  <a:pt x="4901" y="1757"/>
                </a:lnTo>
                <a:lnTo>
                  <a:pt x="4901" y="1757"/>
                </a:lnTo>
                <a:lnTo>
                  <a:pt x="4899" y="1757"/>
                </a:lnTo>
                <a:close/>
                <a:moveTo>
                  <a:pt x="4909" y="2505"/>
                </a:moveTo>
                <a:lnTo>
                  <a:pt x="4909" y="2508"/>
                </a:lnTo>
                <a:lnTo>
                  <a:pt x="4909" y="2505"/>
                </a:lnTo>
                <a:lnTo>
                  <a:pt x="4911" y="2503"/>
                </a:lnTo>
                <a:lnTo>
                  <a:pt x="4911" y="2501"/>
                </a:lnTo>
                <a:lnTo>
                  <a:pt x="4909" y="2501"/>
                </a:lnTo>
                <a:lnTo>
                  <a:pt x="4909" y="2505"/>
                </a:lnTo>
                <a:close/>
                <a:moveTo>
                  <a:pt x="4901" y="1531"/>
                </a:moveTo>
                <a:lnTo>
                  <a:pt x="4899" y="1531"/>
                </a:lnTo>
                <a:lnTo>
                  <a:pt x="4899" y="1531"/>
                </a:lnTo>
                <a:lnTo>
                  <a:pt x="4899" y="1533"/>
                </a:lnTo>
                <a:lnTo>
                  <a:pt x="4899" y="1533"/>
                </a:lnTo>
                <a:lnTo>
                  <a:pt x="4899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1"/>
                </a:lnTo>
                <a:close/>
                <a:moveTo>
                  <a:pt x="4913" y="1761"/>
                </a:moveTo>
                <a:lnTo>
                  <a:pt x="4913" y="1761"/>
                </a:lnTo>
                <a:lnTo>
                  <a:pt x="4913" y="1761"/>
                </a:lnTo>
                <a:lnTo>
                  <a:pt x="4911" y="1761"/>
                </a:lnTo>
                <a:lnTo>
                  <a:pt x="4911" y="1761"/>
                </a:lnTo>
                <a:lnTo>
                  <a:pt x="4911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6" y="1761"/>
                </a:lnTo>
                <a:lnTo>
                  <a:pt x="4913" y="1761"/>
                </a:lnTo>
                <a:lnTo>
                  <a:pt x="4913" y="1761"/>
                </a:lnTo>
                <a:close/>
                <a:moveTo>
                  <a:pt x="5117" y="1612"/>
                </a:moveTo>
                <a:lnTo>
                  <a:pt x="5117" y="1612"/>
                </a:lnTo>
                <a:lnTo>
                  <a:pt x="5117" y="1612"/>
                </a:lnTo>
                <a:lnTo>
                  <a:pt x="5117" y="1610"/>
                </a:lnTo>
                <a:lnTo>
                  <a:pt x="5117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7" y="1612"/>
                </a:lnTo>
                <a:close/>
                <a:moveTo>
                  <a:pt x="5113" y="1619"/>
                </a:moveTo>
                <a:lnTo>
                  <a:pt x="5115" y="1619"/>
                </a:lnTo>
                <a:lnTo>
                  <a:pt x="5115" y="1619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9"/>
                </a:lnTo>
                <a:lnTo>
                  <a:pt x="5113" y="1619"/>
                </a:lnTo>
                <a:close/>
                <a:moveTo>
                  <a:pt x="5110" y="1587"/>
                </a:moveTo>
                <a:lnTo>
                  <a:pt x="5110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0" y="1587"/>
                </a:lnTo>
                <a:lnTo>
                  <a:pt x="5110" y="1587"/>
                </a:lnTo>
                <a:lnTo>
                  <a:pt x="5110" y="1587"/>
                </a:lnTo>
                <a:close/>
                <a:moveTo>
                  <a:pt x="5127" y="2252"/>
                </a:moveTo>
                <a:lnTo>
                  <a:pt x="5127" y="2250"/>
                </a:lnTo>
                <a:lnTo>
                  <a:pt x="5127" y="2250"/>
                </a:lnTo>
                <a:lnTo>
                  <a:pt x="5127" y="2250"/>
                </a:lnTo>
                <a:lnTo>
                  <a:pt x="5125" y="2252"/>
                </a:lnTo>
                <a:lnTo>
                  <a:pt x="5125" y="2252"/>
                </a:lnTo>
                <a:lnTo>
                  <a:pt x="5125" y="2254"/>
                </a:lnTo>
                <a:lnTo>
                  <a:pt x="5127" y="2252"/>
                </a:lnTo>
                <a:lnTo>
                  <a:pt x="5127" y="2252"/>
                </a:lnTo>
                <a:close/>
                <a:moveTo>
                  <a:pt x="5115" y="1606"/>
                </a:move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close/>
                <a:moveTo>
                  <a:pt x="5123" y="801"/>
                </a:moveTo>
                <a:lnTo>
                  <a:pt x="5123" y="801"/>
                </a:lnTo>
                <a:lnTo>
                  <a:pt x="5125" y="801"/>
                </a:lnTo>
                <a:lnTo>
                  <a:pt x="5125" y="801"/>
                </a:lnTo>
                <a:lnTo>
                  <a:pt x="5125" y="799"/>
                </a:lnTo>
                <a:lnTo>
                  <a:pt x="5123" y="799"/>
                </a:lnTo>
                <a:lnTo>
                  <a:pt x="5121" y="801"/>
                </a:lnTo>
                <a:lnTo>
                  <a:pt x="5121" y="801"/>
                </a:lnTo>
                <a:lnTo>
                  <a:pt x="5119" y="801"/>
                </a:lnTo>
                <a:lnTo>
                  <a:pt x="5123" y="801"/>
                </a:lnTo>
                <a:close/>
                <a:moveTo>
                  <a:pt x="5039" y="757"/>
                </a:moveTo>
                <a:lnTo>
                  <a:pt x="5037" y="755"/>
                </a:lnTo>
                <a:lnTo>
                  <a:pt x="5035" y="755"/>
                </a:lnTo>
                <a:lnTo>
                  <a:pt x="5035" y="753"/>
                </a:lnTo>
                <a:lnTo>
                  <a:pt x="5033" y="753"/>
                </a:lnTo>
                <a:lnTo>
                  <a:pt x="5035" y="755"/>
                </a:lnTo>
                <a:lnTo>
                  <a:pt x="5037" y="757"/>
                </a:lnTo>
                <a:lnTo>
                  <a:pt x="5043" y="759"/>
                </a:lnTo>
                <a:lnTo>
                  <a:pt x="5041" y="759"/>
                </a:lnTo>
                <a:lnTo>
                  <a:pt x="5039" y="757"/>
                </a:lnTo>
                <a:close/>
                <a:moveTo>
                  <a:pt x="5115" y="1604"/>
                </a:moveTo>
                <a:lnTo>
                  <a:pt x="5115" y="1604"/>
                </a:lnTo>
                <a:lnTo>
                  <a:pt x="5115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5" y="1604"/>
                </a:lnTo>
                <a:close/>
                <a:moveTo>
                  <a:pt x="5192" y="2197"/>
                </a:moveTo>
                <a:lnTo>
                  <a:pt x="5190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4" y="2199"/>
                </a:lnTo>
                <a:lnTo>
                  <a:pt x="5182" y="2199"/>
                </a:lnTo>
                <a:lnTo>
                  <a:pt x="5182" y="2201"/>
                </a:lnTo>
                <a:lnTo>
                  <a:pt x="5180" y="2201"/>
                </a:lnTo>
                <a:lnTo>
                  <a:pt x="5177" y="2204"/>
                </a:lnTo>
                <a:lnTo>
                  <a:pt x="5177" y="2204"/>
                </a:lnTo>
                <a:lnTo>
                  <a:pt x="5175" y="2204"/>
                </a:lnTo>
                <a:lnTo>
                  <a:pt x="5173" y="2204"/>
                </a:lnTo>
                <a:lnTo>
                  <a:pt x="5169" y="2201"/>
                </a:lnTo>
                <a:lnTo>
                  <a:pt x="5167" y="2201"/>
                </a:lnTo>
                <a:lnTo>
                  <a:pt x="5161" y="2199"/>
                </a:lnTo>
                <a:lnTo>
                  <a:pt x="5161" y="2199"/>
                </a:lnTo>
                <a:lnTo>
                  <a:pt x="5161" y="2199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7" y="2195"/>
                </a:lnTo>
                <a:lnTo>
                  <a:pt x="5157" y="2191"/>
                </a:lnTo>
                <a:lnTo>
                  <a:pt x="5157" y="2187"/>
                </a:lnTo>
                <a:lnTo>
                  <a:pt x="5154" y="2185"/>
                </a:lnTo>
                <a:lnTo>
                  <a:pt x="5154" y="2185"/>
                </a:lnTo>
                <a:lnTo>
                  <a:pt x="5154" y="2183"/>
                </a:lnTo>
                <a:lnTo>
                  <a:pt x="5152" y="2183"/>
                </a:lnTo>
                <a:lnTo>
                  <a:pt x="5150" y="2180"/>
                </a:lnTo>
                <a:lnTo>
                  <a:pt x="5150" y="2180"/>
                </a:lnTo>
                <a:lnTo>
                  <a:pt x="5150" y="2178"/>
                </a:lnTo>
                <a:lnTo>
                  <a:pt x="5148" y="2178"/>
                </a:lnTo>
                <a:lnTo>
                  <a:pt x="5148" y="2180"/>
                </a:lnTo>
                <a:lnTo>
                  <a:pt x="5148" y="2180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5"/>
                </a:lnTo>
                <a:lnTo>
                  <a:pt x="5150" y="2185"/>
                </a:lnTo>
                <a:lnTo>
                  <a:pt x="5150" y="2189"/>
                </a:lnTo>
                <a:lnTo>
                  <a:pt x="5150" y="2191"/>
                </a:lnTo>
                <a:lnTo>
                  <a:pt x="5150" y="2191"/>
                </a:lnTo>
                <a:lnTo>
                  <a:pt x="5150" y="2191"/>
                </a:lnTo>
                <a:lnTo>
                  <a:pt x="5148" y="2191"/>
                </a:lnTo>
                <a:lnTo>
                  <a:pt x="5148" y="2191"/>
                </a:lnTo>
                <a:lnTo>
                  <a:pt x="5148" y="2189"/>
                </a:lnTo>
                <a:lnTo>
                  <a:pt x="5148" y="2187"/>
                </a:lnTo>
                <a:lnTo>
                  <a:pt x="5146" y="2187"/>
                </a:lnTo>
                <a:lnTo>
                  <a:pt x="5144" y="2187"/>
                </a:lnTo>
                <a:lnTo>
                  <a:pt x="5142" y="2185"/>
                </a:lnTo>
                <a:lnTo>
                  <a:pt x="5142" y="2185"/>
                </a:lnTo>
                <a:lnTo>
                  <a:pt x="5142" y="2187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3"/>
                </a:lnTo>
                <a:lnTo>
                  <a:pt x="5140" y="2180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6"/>
                </a:lnTo>
                <a:lnTo>
                  <a:pt x="5138" y="2172"/>
                </a:lnTo>
                <a:lnTo>
                  <a:pt x="5136" y="2172"/>
                </a:lnTo>
                <a:lnTo>
                  <a:pt x="5136" y="2170"/>
                </a:lnTo>
                <a:lnTo>
                  <a:pt x="5133" y="2168"/>
                </a:lnTo>
                <a:lnTo>
                  <a:pt x="5133" y="2168"/>
                </a:lnTo>
                <a:lnTo>
                  <a:pt x="5136" y="2168"/>
                </a:lnTo>
                <a:lnTo>
                  <a:pt x="5138" y="2168"/>
                </a:lnTo>
                <a:lnTo>
                  <a:pt x="5136" y="2166"/>
                </a:lnTo>
                <a:lnTo>
                  <a:pt x="5136" y="2166"/>
                </a:lnTo>
                <a:lnTo>
                  <a:pt x="5136" y="2164"/>
                </a:lnTo>
                <a:lnTo>
                  <a:pt x="5136" y="2162"/>
                </a:lnTo>
                <a:lnTo>
                  <a:pt x="5136" y="2162"/>
                </a:lnTo>
                <a:lnTo>
                  <a:pt x="5133" y="2162"/>
                </a:lnTo>
                <a:lnTo>
                  <a:pt x="5133" y="2162"/>
                </a:lnTo>
                <a:lnTo>
                  <a:pt x="5133" y="2160"/>
                </a:lnTo>
                <a:lnTo>
                  <a:pt x="5133" y="2160"/>
                </a:lnTo>
                <a:lnTo>
                  <a:pt x="5133" y="2160"/>
                </a:lnTo>
                <a:lnTo>
                  <a:pt x="5131" y="2160"/>
                </a:lnTo>
                <a:lnTo>
                  <a:pt x="5131" y="2160"/>
                </a:lnTo>
                <a:lnTo>
                  <a:pt x="5129" y="2160"/>
                </a:lnTo>
                <a:lnTo>
                  <a:pt x="5129" y="2157"/>
                </a:lnTo>
                <a:lnTo>
                  <a:pt x="5129" y="2157"/>
                </a:lnTo>
                <a:lnTo>
                  <a:pt x="5129" y="2157"/>
                </a:lnTo>
                <a:lnTo>
                  <a:pt x="5127" y="2155"/>
                </a:lnTo>
                <a:lnTo>
                  <a:pt x="5127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3" y="2155"/>
                </a:lnTo>
                <a:lnTo>
                  <a:pt x="5121" y="2153"/>
                </a:lnTo>
                <a:lnTo>
                  <a:pt x="5121" y="2153"/>
                </a:lnTo>
                <a:lnTo>
                  <a:pt x="5121" y="2153"/>
                </a:lnTo>
                <a:lnTo>
                  <a:pt x="5119" y="2153"/>
                </a:lnTo>
                <a:lnTo>
                  <a:pt x="5119" y="2153"/>
                </a:lnTo>
                <a:lnTo>
                  <a:pt x="5119" y="2155"/>
                </a:lnTo>
                <a:lnTo>
                  <a:pt x="5119" y="2153"/>
                </a:lnTo>
                <a:lnTo>
                  <a:pt x="5117" y="2153"/>
                </a:lnTo>
                <a:lnTo>
                  <a:pt x="5117" y="2153"/>
                </a:lnTo>
                <a:lnTo>
                  <a:pt x="5117" y="2151"/>
                </a:lnTo>
                <a:lnTo>
                  <a:pt x="5115" y="2149"/>
                </a:lnTo>
                <a:lnTo>
                  <a:pt x="5115" y="2149"/>
                </a:lnTo>
                <a:lnTo>
                  <a:pt x="5113" y="2147"/>
                </a:lnTo>
                <a:lnTo>
                  <a:pt x="5115" y="2145"/>
                </a:lnTo>
                <a:lnTo>
                  <a:pt x="5113" y="2145"/>
                </a:lnTo>
                <a:lnTo>
                  <a:pt x="5110" y="2147"/>
                </a:lnTo>
                <a:lnTo>
                  <a:pt x="5113" y="2149"/>
                </a:lnTo>
                <a:lnTo>
                  <a:pt x="5115" y="2151"/>
                </a:lnTo>
                <a:lnTo>
                  <a:pt x="5117" y="2153"/>
                </a:lnTo>
                <a:lnTo>
                  <a:pt x="5117" y="2155"/>
                </a:lnTo>
                <a:lnTo>
                  <a:pt x="5117" y="2157"/>
                </a:lnTo>
                <a:lnTo>
                  <a:pt x="5115" y="2157"/>
                </a:lnTo>
                <a:lnTo>
                  <a:pt x="5117" y="2160"/>
                </a:lnTo>
                <a:lnTo>
                  <a:pt x="5117" y="2160"/>
                </a:lnTo>
                <a:lnTo>
                  <a:pt x="5119" y="2160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4"/>
                </a:lnTo>
                <a:lnTo>
                  <a:pt x="5119" y="2162"/>
                </a:lnTo>
                <a:lnTo>
                  <a:pt x="5121" y="2162"/>
                </a:lnTo>
                <a:lnTo>
                  <a:pt x="5121" y="2162"/>
                </a:lnTo>
                <a:lnTo>
                  <a:pt x="5121" y="2160"/>
                </a:lnTo>
                <a:lnTo>
                  <a:pt x="5123" y="2160"/>
                </a:lnTo>
                <a:lnTo>
                  <a:pt x="5123" y="2160"/>
                </a:lnTo>
                <a:lnTo>
                  <a:pt x="5123" y="2162"/>
                </a:lnTo>
                <a:lnTo>
                  <a:pt x="5123" y="2162"/>
                </a:lnTo>
                <a:lnTo>
                  <a:pt x="5121" y="2162"/>
                </a:lnTo>
                <a:lnTo>
                  <a:pt x="5121" y="2164"/>
                </a:lnTo>
                <a:lnTo>
                  <a:pt x="5127" y="2174"/>
                </a:lnTo>
                <a:lnTo>
                  <a:pt x="5129" y="2174"/>
                </a:lnTo>
                <a:lnTo>
                  <a:pt x="5129" y="2176"/>
                </a:lnTo>
                <a:lnTo>
                  <a:pt x="5129" y="2178"/>
                </a:lnTo>
                <a:lnTo>
                  <a:pt x="5131" y="2176"/>
                </a:lnTo>
                <a:lnTo>
                  <a:pt x="5131" y="2176"/>
                </a:lnTo>
                <a:lnTo>
                  <a:pt x="5131" y="2176"/>
                </a:lnTo>
                <a:lnTo>
                  <a:pt x="5129" y="2174"/>
                </a:lnTo>
                <a:lnTo>
                  <a:pt x="5127" y="2172"/>
                </a:lnTo>
                <a:lnTo>
                  <a:pt x="5127" y="2170"/>
                </a:lnTo>
                <a:lnTo>
                  <a:pt x="5127" y="2170"/>
                </a:lnTo>
                <a:lnTo>
                  <a:pt x="5127" y="2172"/>
                </a:lnTo>
                <a:lnTo>
                  <a:pt x="5129" y="2172"/>
                </a:lnTo>
                <a:lnTo>
                  <a:pt x="5131" y="2174"/>
                </a:lnTo>
                <a:lnTo>
                  <a:pt x="5133" y="2174"/>
                </a:lnTo>
                <a:lnTo>
                  <a:pt x="5131" y="2174"/>
                </a:lnTo>
                <a:lnTo>
                  <a:pt x="5131" y="2174"/>
                </a:lnTo>
                <a:lnTo>
                  <a:pt x="5133" y="2174"/>
                </a:lnTo>
                <a:lnTo>
                  <a:pt x="5133" y="2174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8"/>
                </a:lnTo>
                <a:lnTo>
                  <a:pt x="5136" y="2178"/>
                </a:lnTo>
                <a:lnTo>
                  <a:pt x="5136" y="2180"/>
                </a:lnTo>
                <a:lnTo>
                  <a:pt x="5136" y="2180"/>
                </a:lnTo>
                <a:lnTo>
                  <a:pt x="5133" y="2180"/>
                </a:lnTo>
                <a:lnTo>
                  <a:pt x="5131" y="2178"/>
                </a:lnTo>
                <a:lnTo>
                  <a:pt x="5131" y="2178"/>
                </a:lnTo>
                <a:lnTo>
                  <a:pt x="5133" y="2183"/>
                </a:lnTo>
                <a:lnTo>
                  <a:pt x="5133" y="2185"/>
                </a:lnTo>
                <a:lnTo>
                  <a:pt x="5136" y="2185"/>
                </a:lnTo>
                <a:lnTo>
                  <a:pt x="5136" y="2187"/>
                </a:lnTo>
                <a:lnTo>
                  <a:pt x="5136" y="2187"/>
                </a:lnTo>
                <a:lnTo>
                  <a:pt x="5138" y="2187"/>
                </a:lnTo>
                <a:lnTo>
                  <a:pt x="5138" y="2187"/>
                </a:lnTo>
                <a:lnTo>
                  <a:pt x="5140" y="2187"/>
                </a:lnTo>
                <a:lnTo>
                  <a:pt x="5140" y="2187"/>
                </a:lnTo>
                <a:lnTo>
                  <a:pt x="5142" y="2189"/>
                </a:lnTo>
                <a:lnTo>
                  <a:pt x="5142" y="2189"/>
                </a:lnTo>
                <a:lnTo>
                  <a:pt x="5140" y="2189"/>
                </a:lnTo>
                <a:lnTo>
                  <a:pt x="5140" y="2191"/>
                </a:lnTo>
                <a:lnTo>
                  <a:pt x="5140" y="2191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93"/>
                </a:lnTo>
                <a:lnTo>
                  <a:pt x="5138" y="2193"/>
                </a:lnTo>
                <a:lnTo>
                  <a:pt x="5140" y="2193"/>
                </a:lnTo>
                <a:lnTo>
                  <a:pt x="5140" y="2193"/>
                </a:lnTo>
                <a:lnTo>
                  <a:pt x="5140" y="2195"/>
                </a:lnTo>
                <a:lnTo>
                  <a:pt x="5140" y="2195"/>
                </a:lnTo>
                <a:lnTo>
                  <a:pt x="5140" y="2199"/>
                </a:lnTo>
                <a:lnTo>
                  <a:pt x="5142" y="2201"/>
                </a:lnTo>
                <a:lnTo>
                  <a:pt x="5142" y="2201"/>
                </a:lnTo>
                <a:lnTo>
                  <a:pt x="5140" y="2201"/>
                </a:lnTo>
                <a:lnTo>
                  <a:pt x="5140" y="2201"/>
                </a:lnTo>
                <a:lnTo>
                  <a:pt x="5140" y="2204"/>
                </a:lnTo>
                <a:lnTo>
                  <a:pt x="5140" y="2206"/>
                </a:lnTo>
                <a:lnTo>
                  <a:pt x="5140" y="2208"/>
                </a:lnTo>
                <a:lnTo>
                  <a:pt x="5138" y="2212"/>
                </a:lnTo>
                <a:lnTo>
                  <a:pt x="5138" y="2214"/>
                </a:lnTo>
                <a:lnTo>
                  <a:pt x="5138" y="2218"/>
                </a:lnTo>
                <a:lnTo>
                  <a:pt x="5138" y="2218"/>
                </a:lnTo>
                <a:lnTo>
                  <a:pt x="5136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29" y="2222"/>
                </a:lnTo>
                <a:lnTo>
                  <a:pt x="5127" y="2222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7"/>
                </a:lnTo>
                <a:lnTo>
                  <a:pt x="5125" y="2227"/>
                </a:lnTo>
                <a:lnTo>
                  <a:pt x="5125" y="2229"/>
                </a:lnTo>
                <a:lnTo>
                  <a:pt x="5127" y="2229"/>
                </a:lnTo>
                <a:lnTo>
                  <a:pt x="5131" y="2231"/>
                </a:lnTo>
                <a:lnTo>
                  <a:pt x="5133" y="2231"/>
                </a:lnTo>
                <a:lnTo>
                  <a:pt x="5136" y="2233"/>
                </a:lnTo>
                <a:lnTo>
                  <a:pt x="5138" y="2235"/>
                </a:lnTo>
                <a:lnTo>
                  <a:pt x="5138" y="2235"/>
                </a:lnTo>
                <a:lnTo>
                  <a:pt x="5140" y="2235"/>
                </a:lnTo>
                <a:lnTo>
                  <a:pt x="5144" y="2237"/>
                </a:lnTo>
                <a:lnTo>
                  <a:pt x="5146" y="2239"/>
                </a:lnTo>
                <a:lnTo>
                  <a:pt x="5146" y="2241"/>
                </a:lnTo>
                <a:lnTo>
                  <a:pt x="5146" y="2243"/>
                </a:lnTo>
                <a:lnTo>
                  <a:pt x="5146" y="2245"/>
                </a:lnTo>
                <a:lnTo>
                  <a:pt x="5146" y="2248"/>
                </a:lnTo>
                <a:lnTo>
                  <a:pt x="5144" y="2252"/>
                </a:lnTo>
                <a:lnTo>
                  <a:pt x="5140" y="2256"/>
                </a:lnTo>
                <a:lnTo>
                  <a:pt x="5138" y="2258"/>
                </a:lnTo>
                <a:lnTo>
                  <a:pt x="5138" y="2258"/>
                </a:lnTo>
                <a:lnTo>
                  <a:pt x="5138" y="2260"/>
                </a:lnTo>
                <a:lnTo>
                  <a:pt x="5138" y="2260"/>
                </a:lnTo>
                <a:lnTo>
                  <a:pt x="5138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58"/>
                </a:lnTo>
                <a:lnTo>
                  <a:pt x="5142" y="2258"/>
                </a:lnTo>
                <a:lnTo>
                  <a:pt x="5142" y="2258"/>
                </a:lnTo>
                <a:lnTo>
                  <a:pt x="5142" y="2260"/>
                </a:lnTo>
                <a:lnTo>
                  <a:pt x="5142" y="2262"/>
                </a:lnTo>
                <a:lnTo>
                  <a:pt x="5142" y="2262"/>
                </a:lnTo>
                <a:lnTo>
                  <a:pt x="5142" y="2262"/>
                </a:lnTo>
                <a:lnTo>
                  <a:pt x="5144" y="2262"/>
                </a:lnTo>
                <a:lnTo>
                  <a:pt x="5146" y="2262"/>
                </a:lnTo>
                <a:lnTo>
                  <a:pt x="5146" y="2262"/>
                </a:lnTo>
                <a:lnTo>
                  <a:pt x="5146" y="2264"/>
                </a:lnTo>
                <a:lnTo>
                  <a:pt x="5146" y="2264"/>
                </a:lnTo>
                <a:lnTo>
                  <a:pt x="5148" y="2264"/>
                </a:lnTo>
                <a:lnTo>
                  <a:pt x="5148" y="2264"/>
                </a:lnTo>
                <a:lnTo>
                  <a:pt x="5150" y="2264"/>
                </a:lnTo>
                <a:lnTo>
                  <a:pt x="5152" y="2262"/>
                </a:lnTo>
                <a:lnTo>
                  <a:pt x="5154" y="2260"/>
                </a:lnTo>
                <a:lnTo>
                  <a:pt x="5157" y="2258"/>
                </a:lnTo>
                <a:lnTo>
                  <a:pt x="5159" y="2256"/>
                </a:lnTo>
                <a:lnTo>
                  <a:pt x="5159" y="2256"/>
                </a:lnTo>
                <a:lnTo>
                  <a:pt x="5161" y="2252"/>
                </a:lnTo>
                <a:lnTo>
                  <a:pt x="5163" y="2252"/>
                </a:lnTo>
                <a:lnTo>
                  <a:pt x="5163" y="2250"/>
                </a:lnTo>
                <a:lnTo>
                  <a:pt x="5165" y="2248"/>
                </a:lnTo>
                <a:lnTo>
                  <a:pt x="5167" y="2245"/>
                </a:lnTo>
                <a:lnTo>
                  <a:pt x="5167" y="2243"/>
                </a:lnTo>
                <a:lnTo>
                  <a:pt x="5169" y="2241"/>
                </a:lnTo>
                <a:lnTo>
                  <a:pt x="5169" y="2241"/>
                </a:lnTo>
                <a:lnTo>
                  <a:pt x="5171" y="2237"/>
                </a:lnTo>
                <a:lnTo>
                  <a:pt x="5173" y="2233"/>
                </a:lnTo>
                <a:lnTo>
                  <a:pt x="5171" y="2231"/>
                </a:lnTo>
                <a:lnTo>
                  <a:pt x="5171" y="2231"/>
                </a:lnTo>
                <a:lnTo>
                  <a:pt x="5171" y="2229"/>
                </a:lnTo>
                <a:lnTo>
                  <a:pt x="5171" y="2227"/>
                </a:lnTo>
                <a:lnTo>
                  <a:pt x="5173" y="2225"/>
                </a:lnTo>
                <a:lnTo>
                  <a:pt x="5173" y="2225"/>
                </a:lnTo>
                <a:lnTo>
                  <a:pt x="5173" y="2225"/>
                </a:lnTo>
                <a:lnTo>
                  <a:pt x="5175" y="2222"/>
                </a:lnTo>
                <a:lnTo>
                  <a:pt x="5177" y="2222"/>
                </a:lnTo>
                <a:lnTo>
                  <a:pt x="5180" y="2222"/>
                </a:lnTo>
                <a:lnTo>
                  <a:pt x="5182" y="2222"/>
                </a:lnTo>
                <a:lnTo>
                  <a:pt x="5184" y="2222"/>
                </a:lnTo>
                <a:lnTo>
                  <a:pt x="5184" y="2222"/>
                </a:lnTo>
                <a:lnTo>
                  <a:pt x="5184" y="2225"/>
                </a:lnTo>
                <a:lnTo>
                  <a:pt x="5186" y="2225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0"/>
                </a:lnTo>
                <a:lnTo>
                  <a:pt x="5186" y="2218"/>
                </a:lnTo>
                <a:lnTo>
                  <a:pt x="5186" y="2216"/>
                </a:lnTo>
                <a:lnTo>
                  <a:pt x="5188" y="2216"/>
                </a:lnTo>
                <a:lnTo>
                  <a:pt x="5190" y="2214"/>
                </a:lnTo>
                <a:lnTo>
                  <a:pt x="5190" y="2214"/>
                </a:lnTo>
                <a:lnTo>
                  <a:pt x="5190" y="2212"/>
                </a:lnTo>
                <a:lnTo>
                  <a:pt x="5192" y="2208"/>
                </a:lnTo>
                <a:lnTo>
                  <a:pt x="5192" y="2204"/>
                </a:lnTo>
                <a:lnTo>
                  <a:pt x="5192" y="2201"/>
                </a:lnTo>
                <a:lnTo>
                  <a:pt x="5194" y="2199"/>
                </a:lnTo>
                <a:lnTo>
                  <a:pt x="5194" y="2199"/>
                </a:lnTo>
                <a:lnTo>
                  <a:pt x="5194" y="2199"/>
                </a:lnTo>
                <a:lnTo>
                  <a:pt x="5192" y="2197"/>
                </a:lnTo>
                <a:close/>
                <a:moveTo>
                  <a:pt x="5113" y="1587"/>
                </a:moveTo>
                <a:lnTo>
                  <a:pt x="5113" y="1587"/>
                </a:lnTo>
                <a:lnTo>
                  <a:pt x="5113" y="1587"/>
                </a:lnTo>
                <a:lnTo>
                  <a:pt x="5113" y="1585"/>
                </a:lnTo>
                <a:lnTo>
                  <a:pt x="5113" y="1585"/>
                </a:lnTo>
                <a:lnTo>
                  <a:pt x="5113" y="1587"/>
                </a:lnTo>
                <a:close/>
                <a:moveTo>
                  <a:pt x="5138" y="1948"/>
                </a:move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close/>
                <a:moveTo>
                  <a:pt x="5175" y="1879"/>
                </a:moveTo>
                <a:lnTo>
                  <a:pt x="5175" y="1881"/>
                </a:lnTo>
                <a:lnTo>
                  <a:pt x="5175" y="1881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close/>
                <a:moveTo>
                  <a:pt x="5177" y="811"/>
                </a:moveTo>
                <a:lnTo>
                  <a:pt x="5177" y="811"/>
                </a:lnTo>
                <a:lnTo>
                  <a:pt x="5180" y="809"/>
                </a:lnTo>
                <a:lnTo>
                  <a:pt x="5180" y="809"/>
                </a:lnTo>
                <a:lnTo>
                  <a:pt x="5182" y="807"/>
                </a:lnTo>
                <a:lnTo>
                  <a:pt x="5182" y="807"/>
                </a:lnTo>
                <a:lnTo>
                  <a:pt x="5182" y="807"/>
                </a:lnTo>
                <a:lnTo>
                  <a:pt x="5180" y="807"/>
                </a:lnTo>
                <a:lnTo>
                  <a:pt x="5180" y="809"/>
                </a:lnTo>
                <a:lnTo>
                  <a:pt x="5180" y="809"/>
                </a:lnTo>
                <a:lnTo>
                  <a:pt x="5177" y="809"/>
                </a:lnTo>
                <a:lnTo>
                  <a:pt x="5175" y="811"/>
                </a:lnTo>
                <a:lnTo>
                  <a:pt x="5175" y="811"/>
                </a:lnTo>
                <a:lnTo>
                  <a:pt x="5177" y="811"/>
                </a:lnTo>
                <a:close/>
                <a:moveTo>
                  <a:pt x="5188" y="1908"/>
                </a:move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2" y="1908"/>
                </a:lnTo>
                <a:lnTo>
                  <a:pt x="5194" y="1908"/>
                </a:lnTo>
                <a:lnTo>
                  <a:pt x="5194" y="1906"/>
                </a:lnTo>
                <a:lnTo>
                  <a:pt x="5192" y="1906"/>
                </a:lnTo>
                <a:lnTo>
                  <a:pt x="5192" y="1906"/>
                </a:lnTo>
                <a:lnTo>
                  <a:pt x="5190" y="1906"/>
                </a:lnTo>
                <a:lnTo>
                  <a:pt x="5190" y="1906"/>
                </a:lnTo>
                <a:lnTo>
                  <a:pt x="5188" y="1908"/>
                </a:lnTo>
                <a:lnTo>
                  <a:pt x="5188" y="1908"/>
                </a:lnTo>
                <a:lnTo>
                  <a:pt x="5188" y="1908"/>
                </a:lnTo>
                <a:lnTo>
                  <a:pt x="5186" y="1908"/>
                </a:lnTo>
                <a:lnTo>
                  <a:pt x="5186" y="1908"/>
                </a:lnTo>
                <a:lnTo>
                  <a:pt x="5186" y="1910"/>
                </a:lnTo>
                <a:lnTo>
                  <a:pt x="5188" y="1908"/>
                </a:lnTo>
                <a:close/>
                <a:moveTo>
                  <a:pt x="5194" y="1889"/>
                </a:moveTo>
                <a:lnTo>
                  <a:pt x="5194" y="1889"/>
                </a:lnTo>
                <a:lnTo>
                  <a:pt x="5194" y="1887"/>
                </a:lnTo>
                <a:lnTo>
                  <a:pt x="5194" y="1887"/>
                </a:lnTo>
                <a:lnTo>
                  <a:pt x="5194" y="1887"/>
                </a:lnTo>
                <a:lnTo>
                  <a:pt x="5192" y="1885"/>
                </a:lnTo>
                <a:lnTo>
                  <a:pt x="5192" y="1885"/>
                </a:lnTo>
                <a:lnTo>
                  <a:pt x="5190" y="1885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88" y="1883"/>
                </a:lnTo>
                <a:lnTo>
                  <a:pt x="5186" y="1883"/>
                </a:lnTo>
                <a:lnTo>
                  <a:pt x="5184" y="1883"/>
                </a:lnTo>
                <a:lnTo>
                  <a:pt x="5182" y="1885"/>
                </a:lnTo>
                <a:lnTo>
                  <a:pt x="5180" y="1885"/>
                </a:lnTo>
                <a:lnTo>
                  <a:pt x="5177" y="1887"/>
                </a:lnTo>
                <a:lnTo>
                  <a:pt x="5177" y="1887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5" y="1891"/>
                </a:lnTo>
                <a:lnTo>
                  <a:pt x="5175" y="1891"/>
                </a:lnTo>
                <a:lnTo>
                  <a:pt x="5175" y="1891"/>
                </a:lnTo>
                <a:lnTo>
                  <a:pt x="5177" y="1893"/>
                </a:lnTo>
                <a:lnTo>
                  <a:pt x="5177" y="1893"/>
                </a:lnTo>
                <a:lnTo>
                  <a:pt x="5180" y="1895"/>
                </a:lnTo>
                <a:lnTo>
                  <a:pt x="5182" y="1895"/>
                </a:lnTo>
                <a:lnTo>
                  <a:pt x="5184" y="1895"/>
                </a:lnTo>
                <a:lnTo>
                  <a:pt x="5184" y="1895"/>
                </a:lnTo>
                <a:lnTo>
                  <a:pt x="5186" y="1895"/>
                </a:lnTo>
                <a:lnTo>
                  <a:pt x="5188" y="1895"/>
                </a:lnTo>
                <a:lnTo>
                  <a:pt x="5188" y="1895"/>
                </a:lnTo>
                <a:lnTo>
                  <a:pt x="5190" y="1895"/>
                </a:lnTo>
                <a:lnTo>
                  <a:pt x="5192" y="1893"/>
                </a:lnTo>
                <a:lnTo>
                  <a:pt x="5192" y="1893"/>
                </a:lnTo>
                <a:lnTo>
                  <a:pt x="5192" y="1895"/>
                </a:lnTo>
                <a:lnTo>
                  <a:pt x="5194" y="1893"/>
                </a:lnTo>
                <a:lnTo>
                  <a:pt x="5194" y="1893"/>
                </a:lnTo>
                <a:lnTo>
                  <a:pt x="5196" y="1893"/>
                </a:lnTo>
                <a:lnTo>
                  <a:pt x="5196" y="1891"/>
                </a:lnTo>
                <a:lnTo>
                  <a:pt x="5194" y="1889"/>
                </a:lnTo>
                <a:close/>
                <a:moveTo>
                  <a:pt x="5173" y="1812"/>
                </a:move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1" y="1812"/>
                </a:lnTo>
                <a:lnTo>
                  <a:pt x="5171" y="1812"/>
                </a:lnTo>
                <a:lnTo>
                  <a:pt x="5173" y="1812"/>
                </a:lnTo>
                <a:lnTo>
                  <a:pt x="5173" y="1812"/>
                </a:lnTo>
                <a:close/>
                <a:moveTo>
                  <a:pt x="5140" y="1650"/>
                </a:moveTo>
                <a:lnTo>
                  <a:pt x="5140" y="1650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50"/>
                </a:lnTo>
                <a:close/>
                <a:moveTo>
                  <a:pt x="5094" y="1531"/>
                </a:move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close/>
                <a:moveTo>
                  <a:pt x="5150" y="2176"/>
                </a:moveTo>
                <a:lnTo>
                  <a:pt x="5150" y="2176"/>
                </a:lnTo>
                <a:lnTo>
                  <a:pt x="5150" y="2176"/>
                </a:lnTo>
                <a:lnTo>
                  <a:pt x="5150" y="2176"/>
                </a:lnTo>
                <a:lnTo>
                  <a:pt x="5150" y="2174"/>
                </a:lnTo>
                <a:lnTo>
                  <a:pt x="5150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4"/>
                </a:lnTo>
                <a:lnTo>
                  <a:pt x="5148" y="2174"/>
                </a:lnTo>
                <a:lnTo>
                  <a:pt x="5148" y="2174"/>
                </a:lnTo>
                <a:lnTo>
                  <a:pt x="5150" y="2176"/>
                </a:lnTo>
                <a:close/>
                <a:moveTo>
                  <a:pt x="5136" y="1644"/>
                </a:moveTo>
                <a:lnTo>
                  <a:pt x="5136" y="1642"/>
                </a:lnTo>
                <a:lnTo>
                  <a:pt x="5136" y="1642"/>
                </a:lnTo>
                <a:lnTo>
                  <a:pt x="5136" y="1640"/>
                </a:lnTo>
                <a:lnTo>
                  <a:pt x="5136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6" y="1640"/>
                </a:lnTo>
                <a:lnTo>
                  <a:pt x="5136" y="1642"/>
                </a:lnTo>
                <a:lnTo>
                  <a:pt x="5136" y="1642"/>
                </a:lnTo>
                <a:lnTo>
                  <a:pt x="5136" y="1644"/>
                </a:lnTo>
                <a:close/>
                <a:moveTo>
                  <a:pt x="5115" y="791"/>
                </a:moveTo>
                <a:lnTo>
                  <a:pt x="5115" y="791"/>
                </a:lnTo>
                <a:lnTo>
                  <a:pt x="5110" y="788"/>
                </a:lnTo>
                <a:lnTo>
                  <a:pt x="5108" y="788"/>
                </a:lnTo>
                <a:lnTo>
                  <a:pt x="5106" y="791"/>
                </a:lnTo>
                <a:lnTo>
                  <a:pt x="5108" y="791"/>
                </a:lnTo>
                <a:lnTo>
                  <a:pt x="5110" y="793"/>
                </a:lnTo>
                <a:lnTo>
                  <a:pt x="5110" y="793"/>
                </a:lnTo>
                <a:lnTo>
                  <a:pt x="5113" y="795"/>
                </a:lnTo>
                <a:lnTo>
                  <a:pt x="5115" y="793"/>
                </a:lnTo>
                <a:lnTo>
                  <a:pt x="5117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21" y="793"/>
                </a:lnTo>
                <a:lnTo>
                  <a:pt x="5117" y="791"/>
                </a:lnTo>
                <a:lnTo>
                  <a:pt x="5115" y="791"/>
                </a:lnTo>
                <a:close/>
                <a:moveTo>
                  <a:pt x="5022" y="1929"/>
                </a:moveTo>
                <a:lnTo>
                  <a:pt x="5022" y="1929"/>
                </a:lnTo>
                <a:lnTo>
                  <a:pt x="5020" y="1929"/>
                </a:lnTo>
                <a:lnTo>
                  <a:pt x="5020" y="1929"/>
                </a:lnTo>
                <a:lnTo>
                  <a:pt x="5020" y="1931"/>
                </a:lnTo>
                <a:lnTo>
                  <a:pt x="5020" y="1931"/>
                </a:lnTo>
                <a:lnTo>
                  <a:pt x="5020" y="1933"/>
                </a:lnTo>
                <a:lnTo>
                  <a:pt x="5020" y="1933"/>
                </a:lnTo>
                <a:lnTo>
                  <a:pt x="5020" y="1931"/>
                </a:lnTo>
                <a:lnTo>
                  <a:pt x="5022" y="1931"/>
                </a:lnTo>
                <a:lnTo>
                  <a:pt x="5020" y="1931"/>
                </a:lnTo>
                <a:lnTo>
                  <a:pt x="5020" y="1929"/>
                </a:lnTo>
                <a:lnTo>
                  <a:pt x="5022" y="1929"/>
                </a:lnTo>
                <a:lnTo>
                  <a:pt x="5022" y="1929"/>
                </a:lnTo>
                <a:close/>
                <a:moveTo>
                  <a:pt x="5029" y="1858"/>
                </a:moveTo>
                <a:lnTo>
                  <a:pt x="5031" y="1860"/>
                </a:lnTo>
                <a:lnTo>
                  <a:pt x="5031" y="1858"/>
                </a:lnTo>
                <a:lnTo>
                  <a:pt x="5031" y="1858"/>
                </a:lnTo>
                <a:lnTo>
                  <a:pt x="5029" y="1858"/>
                </a:lnTo>
                <a:lnTo>
                  <a:pt x="5029" y="1858"/>
                </a:lnTo>
                <a:close/>
                <a:moveTo>
                  <a:pt x="5027" y="2327"/>
                </a:moveTo>
                <a:lnTo>
                  <a:pt x="5025" y="2329"/>
                </a:lnTo>
                <a:lnTo>
                  <a:pt x="5027" y="2329"/>
                </a:lnTo>
                <a:lnTo>
                  <a:pt x="5027" y="2329"/>
                </a:lnTo>
                <a:lnTo>
                  <a:pt x="5027" y="2327"/>
                </a:lnTo>
                <a:lnTo>
                  <a:pt x="5027" y="2327"/>
                </a:lnTo>
                <a:close/>
                <a:moveTo>
                  <a:pt x="5033" y="1962"/>
                </a:moveTo>
                <a:lnTo>
                  <a:pt x="5035" y="1962"/>
                </a:lnTo>
                <a:lnTo>
                  <a:pt x="5035" y="1962"/>
                </a:lnTo>
                <a:lnTo>
                  <a:pt x="5035" y="1960"/>
                </a:lnTo>
                <a:lnTo>
                  <a:pt x="5033" y="1960"/>
                </a:lnTo>
                <a:lnTo>
                  <a:pt x="5033" y="1960"/>
                </a:lnTo>
                <a:lnTo>
                  <a:pt x="5033" y="1962"/>
                </a:lnTo>
                <a:lnTo>
                  <a:pt x="5033" y="1962"/>
                </a:lnTo>
                <a:close/>
                <a:moveTo>
                  <a:pt x="5014" y="1784"/>
                </a:moveTo>
                <a:lnTo>
                  <a:pt x="5012" y="1784"/>
                </a:lnTo>
                <a:lnTo>
                  <a:pt x="5012" y="1784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2" y="1788"/>
                </a:lnTo>
                <a:lnTo>
                  <a:pt x="5012" y="1786"/>
                </a:lnTo>
                <a:lnTo>
                  <a:pt x="5012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4"/>
                </a:lnTo>
                <a:lnTo>
                  <a:pt x="5014" y="1784"/>
                </a:lnTo>
                <a:close/>
                <a:moveTo>
                  <a:pt x="5031" y="1862"/>
                </a:moveTo>
                <a:lnTo>
                  <a:pt x="5031" y="1862"/>
                </a:lnTo>
                <a:lnTo>
                  <a:pt x="5029" y="1862"/>
                </a:lnTo>
                <a:lnTo>
                  <a:pt x="5029" y="1864"/>
                </a:lnTo>
                <a:lnTo>
                  <a:pt x="5031" y="1866"/>
                </a:lnTo>
                <a:lnTo>
                  <a:pt x="5031" y="1864"/>
                </a:lnTo>
                <a:lnTo>
                  <a:pt x="5031" y="1864"/>
                </a:lnTo>
                <a:lnTo>
                  <a:pt x="5033" y="1866"/>
                </a:lnTo>
                <a:lnTo>
                  <a:pt x="5033" y="1866"/>
                </a:lnTo>
                <a:lnTo>
                  <a:pt x="5033" y="1868"/>
                </a:lnTo>
                <a:lnTo>
                  <a:pt x="5033" y="1870"/>
                </a:lnTo>
                <a:lnTo>
                  <a:pt x="5033" y="1870"/>
                </a:lnTo>
                <a:lnTo>
                  <a:pt x="5033" y="1870"/>
                </a:lnTo>
                <a:lnTo>
                  <a:pt x="5035" y="1870"/>
                </a:lnTo>
                <a:lnTo>
                  <a:pt x="5035" y="1870"/>
                </a:lnTo>
                <a:lnTo>
                  <a:pt x="5037" y="1870"/>
                </a:lnTo>
                <a:lnTo>
                  <a:pt x="5039" y="1870"/>
                </a:lnTo>
                <a:lnTo>
                  <a:pt x="5039" y="1868"/>
                </a:lnTo>
                <a:lnTo>
                  <a:pt x="5039" y="1868"/>
                </a:lnTo>
                <a:lnTo>
                  <a:pt x="5037" y="1868"/>
                </a:lnTo>
                <a:lnTo>
                  <a:pt x="5037" y="1866"/>
                </a:lnTo>
                <a:lnTo>
                  <a:pt x="5037" y="1866"/>
                </a:lnTo>
                <a:lnTo>
                  <a:pt x="5035" y="1866"/>
                </a:lnTo>
                <a:lnTo>
                  <a:pt x="5035" y="1864"/>
                </a:lnTo>
                <a:lnTo>
                  <a:pt x="5033" y="1864"/>
                </a:lnTo>
                <a:lnTo>
                  <a:pt x="5033" y="1864"/>
                </a:lnTo>
                <a:lnTo>
                  <a:pt x="5033" y="1862"/>
                </a:lnTo>
                <a:lnTo>
                  <a:pt x="5031" y="1862"/>
                </a:lnTo>
                <a:close/>
                <a:moveTo>
                  <a:pt x="5033" y="1830"/>
                </a:moveTo>
                <a:lnTo>
                  <a:pt x="5033" y="1832"/>
                </a:lnTo>
                <a:lnTo>
                  <a:pt x="5033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28"/>
                </a:lnTo>
                <a:lnTo>
                  <a:pt x="5033" y="1830"/>
                </a:lnTo>
                <a:lnTo>
                  <a:pt x="5033" y="1830"/>
                </a:lnTo>
                <a:close/>
                <a:moveTo>
                  <a:pt x="5033" y="1837"/>
                </a:moveTo>
                <a:lnTo>
                  <a:pt x="5033" y="1837"/>
                </a:lnTo>
                <a:lnTo>
                  <a:pt x="5033" y="1837"/>
                </a:lnTo>
                <a:lnTo>
                  <a:pt x="5033" y="1837"/>
                </a:lnTo>
                <a:lnTo>
                  <a:pt x="5035" y="1839"/>
                </a:lnTo>
                <a:lnTo>
                  <a:pt x="5035" y="1837"/>
                </a:lnTo>
                <a:lnTo>
                  <a:pt x="5035" y="1837"/>
                </a:lnTo>
                <a:lnTo>
                  <a:pt x="5035" y="1835"/>
                </a:lnTo>
                <a:lnTo>
                  <a:pt x="5033" y="1837"/>
                </a:lnTo>
                <a:close/>
                <a:moveTo>
                  <a:pt x="5027" y="1935"/>
                </a:moveTo>
                <a:lnTo>
                  <a:pt x="5029" y="1937"/>
                </a:lnTo>
                <a:lnTo>
                  <a:pt x="5029" y="1937"/>
                </a:lnTo>
                <a:lnTo>
                  <a:pt x="5031" y="1939"/>
                </a:lnTo>
                <a:lnTo>
                  <a:pt x="5033" y="1939"/>
                </a:lnTo>
                <a:lnTo>
                  <a:pt x="5033" y="1939"/>
                </a:lnTo>
                <a:lnTo>
                  <a:pt x="5033" y="1937"/>
                </a:lnTo>
                <a:lnTo>
                  <a:pt x="5033" y="1937"/>
                </a:lnTo>
                <a:lnTo>
                  <a:pt x="5033" y="1935"/>
                </a:lnTo>
                <a:lnTo>
                  <a:pt x="5031" y="1935"/>
                </a:lnTo>
                <a:lnTo>
                  <a:pt x="5031" y="1933"/>
                </a:lnTo>
                <a:lnTo>
                  <a:pt x="5031" y="1933"/>
                </a:lnTo>
                <a:lnTo>
                  <a:pt x="5031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31" y="1933"/>
                </a:lnTo>
                <a:lnTo>
                  <a:pt x="5029" y="1935"/>
                </a:lnTo>
                <a:lnTo>
                  <a:pt x="5027" y="1935"/>
                </a:lnTo>
                <a:close/>
                <a:moveTo>
                  <a:pt x="5087" y="1528"/>
                </a:moveTo>
                <a:lnTo>
                  <a:pt x="5089" y="1528"/>
                </a:lnTo>
                <a:lnTo>
                  <a:pt x="5089" y="1528"/>
                </a:lnTo>
                <a:lnTo>
                  <a:pt x="5089" y="1528"/>
                </a:lnTo>
                <a:lnTo>
                  <a:pt x="5092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5" y="1528"/>
                </a:lnTo>
                <a:lnTo>
                  <a:pt x="5085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7" y="1528"/>
                </a:lnTo>
                <a:close/>
                <a:moveTo>
                  <a:pt x="5020" y="2338"/>
                </a:moveTo>
                <a:lnTo>
                  <a:pt x="5020" y="2338"/>
                </a:lnTo>
                <a:lnTo>
                  <a:pt x="5020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6"/>
                </a:lnTo>
                <a:lnTo>
                  <a:pt x="5022" y="2336"/>
                </a:lnTo>
                <a:lnTo>
                  <a:pt x="5022" y="2336"/>
                </a:lnTo>
                <a:lnTo>
                  <a:pt x="5020" y="2336"/>
                </a:lnTo>
                <a:lnTo>
                  <a:pt x="5020" y="2338"/>
                </a:lnTo>
                <a:close/>
                <a:moveTo>
                  <a:pt x="5066" y="1545"/>
                </a:move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6" y="1545"/>
                </a:lnTo>
                <a:close/>
                <a:moveTo>
                  <a:pt x="5060" y="1914"/>
                </a:moveTo>
                <a:lnTo>
                  <a:pt x="5060" y="1914"/>
                </a:lnTo>
                <a:lnTo>
                  <a:pt x="5060" y="1916"/>
                </a:lnTo>
                <a:lnTo>
                  <a:pt x="5062" y="1916"/>
                </a:lnTo>
                <a:lnTo>
                  <a:pt x="5062" y="1914"/>
                </a:lnTo>
                <a:lnTo>
                  <a:pt x="5062" y="1914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4"/>
                </a:lnTo>
                <a:close/>
                <a:moveTo>
                  <a:pt x="5064" y="1644"/>
                </a:move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close/>
                <a:moveTo>
                  <a:pt x="5069" y="1925"/>
                </a:moveTo>
                <a:lnTo>
                  <a:pt x="5069" y="1925"/>
                </a:lnTo>
                <a:lnTo>
                  <a:pt x="5069" y="1925"/>
                </a:lnTo>
                <a:lnTo>
                  <a:pt x="5069" y="1925"/>
                </a:lnTo>
                <a:lnTo>
                  <a:pt x="5066" y="1925"/>
                </a:lnTo>
                <a:lnTo>
                  <a:pt x="5066" y="1925"/>
                </a:lnTo>
                <a:lnTo>
                  <a:pt x="5069" y="1925"/>
                </a:lnTo>
                <a:lnTo>
                  <a:pt x="5069" y="1925"/>
                </a:lnTo>
                <a:close/>
                <a:moveTo>
                  <a:pt x="5131" y="2258"/>
                </a:moveTo>
                <a:lnTo>
                  <a:pt x="5129" y="2258"/>
                </a:lnTo>
                <a:lnTo>
                  <a:pt x="5129" y="2258"/>
                </a:lnTo>
                <a:lnTo>
                  <a:pt x="5131" y="2258"/>
                </a:lnTo>
                <a:lnTo>
                  <a:pt x="5131" y="2256"/>
                </a:lnTo>
                <a:lnTo>
                  <a:pt x="5131" y="2256"/>
                </a:lnTo>
                <a:lnTo>
                  <a:pt x="5133" y="2256"/>
                </a:lnTo>
                <a:lnTo>
                  <a:pt x="5131" y="2256"/>
                </a:lnTo>
                <a:lnTo>
                  <a:pt x="5131" y="2254"/>
                </a:lnTo>
                <a:lnTo>
                  <a:pt x="5131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6"/>
                </a:lnTo>
                <a:lnTo>
                  <a:pt x="5129" y="2256"/>
                </a:lnTo>
                <a:lnTo>
                  <a:pt x="5127" y="2256"/>
                </a:lnTo>
                <a:lnTo>
                  <a:pt x="5127" y="2258"/>
                </a:lnTo>
                <a:lnTo>
                  <a:pt x="5127" y="2258"/>
                </a:lnTo>
                <a:lnTo>
                  <a:pt x="5127" y="2258"/>
                </a:lnTo>
                <a:lnTo>
                  <a:pt x="5125" y="2260"/>
                </a:lnTo>
                <a:lnTo>
                  <a:pt x="5127" y="2258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4"/>
                </a:lnTo>
                <a:lnTo>
                  <a:pt x="5127" y="2254"/>
                </a:lnTo>
                <a:lnTo>
                  <a:pt x="5129" y="2254"/>
                </a:lnTo>
                <a:lnTo>
                  <a:pt x="5127" y="2254"/>
                </a:lnTo>
                <a:lnTo>
                  <a:pt x="5127" y="2254"/>
                </a:lnTo>
                <a:lnTo>
                  <a:pt x="5125" y="2254"/>
                </a:lnTo>
                <a:lnTo>
                  <a:pt x="5125" y="2254"/>
                </a:lnTo>
                <a:lnTo>
                  <a:pt x="5123" y="2256"/>
                </a:lnTo>
                <a:lnTo>
                  <a:pt x="5121" y="2258"/>
                </a:lnTo>
                <a:lnTo>
                  <a:pt x="5119" y="2258"/>
                </a:lnTo>
                <a:lnTo>
                  <a:pt x="5117" y="2260"/>
                </a:lnTo>
                <a:lnTo>
                  <a:pt x="5115" y="2260"/>
                </a:lnTo>
                <a:lnTo>
                  <a:pt x="5115" y="2258"/>
                </a:lnTo>
                <a:lnTo>
                  <a:pt x="5115" y="2256"/>
                </a:lnTo>
                <a:lnTo>
                  <a:pt x="5115" y="2254"/>
                </a:lnTo>
                <a:lnTo>
                  <a:pt x="5115" y="2252"/>
                </a:lnTo>
                <a:lnTo>
                  <a:pt x="5113" y="2252"/>
                </a:lnTo>
                <a:lnTo>
                  <a:pt x="5110" y="2252"/>
                </a:lnTo>
                <a:lnTo>
                  <a:pt x="5110" y="2250"/>
                </a:lnTo>
                <a:lnTo>
                  <a:pt x="5110" y="2250"/>
                </a:lnTo>
                <a:lnTo>
                  <a:pt x="5110" y="2248"/>
                </a:lnTo>
                <a:lnTo>
                  <a:pt x="5110" y="2248"/>
                </a:lnTo>
                <a:lnTo>
                  <a:pt x="5113" y="2245"/>
                </a:lnTo>
                <a:lnTo>
                  <a:pt x="5113" y="2245"/>
                </a:lnTo>
                <a:lnTo>
                  <a:pt x="5110" y="2245"/>
                </a:lnTo>
                <a:lnTo>
                  <a:pt x="5108" y="2245"/>
                </a:lnTo>
                <a:lnTo>
                  <a:pt x="5106" y="2248"/>
                </a:lnTo>
                <a:lnTo>
                  <a:pt x="5104" y="2250"/>
                </a:lnTo>
                <a:lnTo>
                  <a:pt x="5102" y="2254"/>
                </a:lnTo>
                <a:lnTo>
                  <a:pt x="5100" y="2258"/>
                </a:lnTo>
                <a:lnTo>
                  <a:pt x="5100" y="2262"/>
                </a:lnTo>
                <a:lnTo>
                  <a:pt x="5098" y="2264"/>
                </a:lnTo>
                <a:lnTo>
                  <a:pt x="5098" y="2266"/>
                </a:lnTo>
                <a:lnTo>
                  <a:pt x="5096" y="2266"/>
                </a:lnTo>
                <a:lnTo>
                  <a:pt x="5096" y="2266"/>
                </a:lnTo>
                <a:lnTo>
                  <a:pt x="5094" y="2269"/>
                </a:lnTo>
                <a:lnTo>
                  <a:pt x="5092" y="2269"/>
                </a:lnTo>
                <a:lnTo>
                  <a:pt x="5092" y="2271"/>
                </a:lnTo>
                <a:lnTo>
                  <a:pt x="5089" y="2273"/>
                </a:lnTo>
                <a:lnTo>
                  <a:pt x="5089" y="2275"/>
                </a:lnTo>
                <a:lnTo>
                  <a:pt x="5089" y="2277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7" y="2281"/>
                </a:lnTo>
                <a:lnTo>
                  <a:pt x="5087" y="2281"/>
                </a:lnTo>
                <a:lnTo>
                  <a:pt x="5085" y="2283"/>
                </a:lnTo>
                <a:lnTo>
                  <a:pt x="5085" y="2285"/>
                </a:lnTo>
                <a:lnTo>
                  <a:pt x="5085" y="2287"/>
                </a:lnTo>
                <a:lnTo>
                  <a:pt x="5085" y="2287"/>
                </a:lnTo>
                <a:lnTo>
                  <a:pt x="5085" y="2285"/>
                </a:lnTo>
                <a:lnTo>
                  <a:pt x="5085" y="2285"/>
                </a:lnTo>
                <a:lnTo>
                  <a:pt x="5085" y="2285"/>
                </a:lnTo>
                <a:lnTo>
                  <a:pt x="5083" y="2287"/>
                </a:lnTo>
                <a:lnTo>
                  <a:pt x="5081" y="2287"/>
                </a:lnTo>
                <a:lnTo>
                  <a:pt x="5081" y="2290"/>
                </a:lnTo>
                <a:lnTo>
                  <a:pt x="5081" y="2290"/>
                </a:lnTo>
                <a:lnTo>
                  <a:pt x="5081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2"/>
                </a:lnTo>
                <a:lnTo>
                  <a:pt x="5079" y="2290"/>
                </a:lnTo>
                <a:lnTo>
                  <a:pt x="5077" y="2290"/>
                </a:lnTo>
                <a:lnTo>
                  <a:pt x="5077" y="2290"/>
                </a:lnTo>
                <a:lnTo>
                  <a:pt x="5075" y="2292"/>
                </a:lnTo>
                <a:lnTo>
                  <a:pt x="5077" y="2292"/>
                </a:lnTo>
                <a:lnTo>
                  <a:pt x="5077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3" y="2294"/>
                </a:lnTo>
                <a:lnTo>
                  <a:pt x="5073" y="2294"/>
                </a:lnTo>
                <a:lnTo>
                  <a:pt x="5073" y="2294"/>
                </a:lnTo>
                <a:lnTo>
                  <a:pt x="5071" y="2296"/>
                </a:lnTo>
                <a:lnTo>
                  <a:pt x="5069" y="2296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6" y="2298"/>
                </a:lnTo>
                <a:lnTo>
                  <a:pt x="5066" y="2300"/>
                </a:lnTo>
                <a:lnTo>
                  <a:pt x="5064" y="2300"/>
                </a:lnTo>
                <a:lnTo>
                  <a:pt x="5060" y="2302"/>
                </a:lnTo>
                <a:lnTo>
                  <a:pt x="5058" y="2302"/>
                </a:lnTo>
                <a:lnTo>
                  <a:pt x="5058" y="2304"/>
                </a:lnTo>
                <a:lnTo>
                  <a:pt x="5058" y="2304"/>
                </a:lnTo>
                <a:lnTo>
                  <a:pt x="5058" y="2304"/>
                </a:lnTo>
                <a:lnTo>
                  <a:pt x="5056" y="2304"/>
                </a:lnTo>
                <a:lnTo>
                  <a:pt x="5056" y="2304"/>
                </a:lnTo>
                <a:lnTo>
                  <a:pt x="5054" y="2306"/>
                </a:lnTo>
                <a:lnTo>
                  <a:pt x="5052" y="2306"/>
                </a:lnTo>
                <a:lnTo>
                  <a:pt x="5052" y="2306"/>
                </a:lnTo>
                <a:lnTo>
                  <a:pt x="5048" y="2306"/>
                </a:lnTo>
                <a:lnTo>
                  <a:pt x="5048" y="2308"/>
                </a:lnTo>
                <a:lnTo>
                  <a:pt x="5043" y="2310"/>
                </a:lnTo>
                <a:lnTo>
                  <a:pt x="5041" y="2313"/>
                </a:lnTo>
                <a:lnTo>
                  <a:pt x="5039" y="2315"/>
                </a:lnTo>
                <a:lnTo>
                  <a:pt x="5039" y="2317"/>
                </a:lnTo>
                <a:lnTo>
                  <a:pt x="5039" y="2317"/>
                </a:lnTo>
                <a:lnTo>
                  <a:pt x="5039" y="2319"/>
                </a:lnTo>
                <a:lnTo>
                  <a:pt x="5039" y="2317"/>
                </a:lnTo>
                <a:lnTo>
                  <a:pt x="5039" y="2317"/>
                </a:lnTo>
                <a:lnTo>
                  <a:pt x="5037" y="2319"/>
                </a:lnTo>
                <a:lnTo>
                  <a:pt x="5035" y="2319"/>
                </a:lnTo>
                <a:lnTo>
                  <a:pt x="5035" y="2321"/>
                </a:lnTo>
                <a:lnTo>
                  <a:pt x="5033" y="2321"/>
                </a:lnTo>
                <a:lnTo>
                  <a:pt x="5033" y="2321"/>
                </a:lnTo>
                <a:lnTo>
                  <a:pt x="5035" y="2323"/>
                </a:lnTo>
                <a:lnTo>
                  <a:pt x="5035" y="2323"/>
                </a:lnTo>
                <a:lnTo>
                  <a:pt x="5033" y="2323"/>
                </a:lnTo>
                <a:lnTo>
                  <a:pt x="5033" y="2321"/>
                </a:lnTo>
                <a:lnTo>
                  <a:pt x="5031" y="2323"/>
                </a:lnTo>
                <a:lnTo>
                  <a:pt x="5029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29" y="2325"/>
                </a:lnTo>
                <a:lnTo>
                  <a:pt x="5027" y="2327"/>
                </a:lnTo>
                <a:lnTo>
                  <a:pt x="5027" y="2327"/>
                </a:lnTo>
                <a:lnTo>
                  <a:pt x="5027" y="2327"/>
                </a:lnTo>
                <a:lnTo>
                  <a:pt x="5029" y="2329"/>
                </a:lnTo>
                <a:lnTo>
                  <a:pt x="5031" y="2329"/>
                </a:lnTo>
                <a:lnTo>
                  <a:pt x="5031" y="2329"/>
                </a:lnTo>
                <a:lnTo>
                  <a:pt x="5029" y="2329"/>
                </a:lnTo>
                <a:lnTo>
                  <a:pt x="5029" y="2329"/>
                </a:lnTo>
                <a:lnTo>
                  <a:pt x="5029" y="2331"/>
                </a:lnTo>
                <a:lnTo>
                  <a:pt x="5029" y="2331"/>
                </a:lnTo>
                <a:lnTo>
                  <a:pt x="5029" y="2331"/>
                </a:lnTo>
                <a:lnTo>
                  <a:pt x="5027" y="2329"/>
                </a:lnTo>
                <a:lnTo>
                  <a:pt x="5025" y="2329"/>
                </a:lnTo>
                <a:lnTo>
                  <a:pt x="5025" y="2331"/>
                </a:lnTo>
                <a:lnTo>
                  <a:pt x="5027" y="2331"/>
                </a:lnTo>
                <a:lnTo>
                  <a:pt x="5025" y="2331"/>
                </a:lnTo>
                <a:lnTo>
                  <a:pt x="5022" y="2334"/>
                </a:lnTo>
                <a:lnTo>
                  <a:pt x="5022" y="2334"/>
                </a:lnTo>
                <a:lnTo>
                  <a:pt x="5025" y="2334"/>
                </a:lnTo>
                <a:lnTo>
                  <a:pt x="5027" y="2334"/>
                </a:lnTo>
                <a:lnTo>
                  <a:pt x="5025" y="2336"/>
                </a:lnTo>
                <a:lnTo>
                  <a:pt x="5025" y="2336"/>
                </a:lnTo>
                <a:lnTo>
                  <a:pt x="5025" y="2338"/>
                </a:lnTo>
                <a:lnTo>
                  <a:pt x="5027" y="2338"/>
                </a:lnTo>
                <a:lnTo>
                  <a:pt x="5027" y="2338"/>
                </a:lnTo>
                <a:lnTo>
                  <a:pt x="5025" y="2338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2"/>
                </a:lnTo>
                <a:lnTo>
                  <a:pt x="5022" y="2342"/>
                </a:lnTo>
                <a:lnTo>
                  <a:pt x="5022" y="2340"/>
                </a:lnTo>
                <a:lnTo>
                  <a:pt x="5022" y="2340"/>
                </a:lnTo>
                <a:lnTo>
                  <a:pt x="5022" y="2342"/>
                </a:lnTo>
                <a:lnTo>
                  <a:pt x="5022" y="2342"/>
                </a:lnTo>
                <a:lnTo>
                  <a:pt x="5022" y="2344"/>
                </a:lnTo>
                <a:lnTo>
                  <a:pt x="5025" y="2342"/>
                </a:lnTo>
                <a:lnTo>
                  <a:pt x="5027" y="2342"/>
                </a:lnTo>
                <a:lnTo>
                  <a:pt x="5022" y="2344"/>
                </a:lnTo>
                <a:lnTo>
                  <a:pt x="5022" y="2346"/>
                </a:lnTo>
                <a:lnTo>
                  <a:pt x="5025" y="2346"/>
                </a:lnTo>
                <a:lnTo>
                  <a:pt x="5029" y="2346"/>
                </a:lnTo>
                <a:lnTo>
                  <a:pt x="5033" y="2346"/>
                </a:lnTo>
                <a:lnTo>
                  <a:pt x="5033" y="2346"/>
                </a:lnTo>
                <a:lnTo>
                  <a:pt x="5035" y="2344"/>
                </a:lnTo>
                <a:lnTo>
                  <a:pt x="5035" y="2344"/>
                </a:lnTo>
                <a:lnTo>
                  <a:pt x="5037" y="2346"/>
                </a:lnTo>
                <a:lnTo>
                  <a:pt x="5037" y="2346"/>
                </a:lnTo>
                <a:lnTo>
                  <a:pt x="5039" y="2348"/>
                </a:lnTo>
                <a:lnTo>
                  <a:pt x="5039" y="2348"/>
                </a:lnTo>
                <a:lnTo>
                  <a:pt x="5043" y="2348"/>
                </a:lnTo>
                <a:lnTo>
                  <a:pt x="5043" y="2348"/>
                </a:lnTo>
                <a:lnTo>
                  <a:pt x="5045" y="2348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50" y="2352"/>
                </a:lnTo>
                <a:lnTo>
                  <a:pt x="5050" y="2352"/>
                </a:lnTo>
                <a:lnTo>
                  <a:pt x="5052" y="2352"/>
                </a:lnTo>
                <a:lnTo>
                  <a:pt x="5054" y="2352"/>
                </a:lnTo>
                <a:lnTo>
                  <a:pt x="5056" y="2352"/>
                </a:lnTo>
                <a:lnTo>
                  <a:pt x="5058" y="2354"/>
                </a:lnTo>
                <a:lnTo>
                  <a:pt x="5060" y="2352"/>
                </a:lnTo>
                <a:lnTo>
                  <a:pt x="5066" y="2352"/>
                </a:lnTo>
                <a:lnTo>
                  <a:pt x="5066" y="2352"/>
                </a:lnTo>
                <a:lnTo>
                  <a:pt x="5066" y="2350"/>
                </a:lnTo>
                <a:lnTo>
                  <a:pt x="5069" y="2348"/>
                </a:lnTo>
                <a:lnTo>
                  <a:pt x="5073" y="2344"/>
                </a:lnTo>
                <a:lnTo>
                  <a:pt x="5075" y="2344"/>
                </a:lnTo>
                <a:lnTo>
                  <a:pt x="5075" y="2342"/>
                </a:lnTo>
                <a:lnTo>
                  <a:pt x="5077" y="2342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6"/>
                </a:lnTo>
                <a:lnTo>
                  <a:pt x="5083" y="2334"/>
                </a:lnTo>
                <a:lnTo>
                  <a:pt x="5083" y="2331"/>
                </a:lnTo>
                <a:lnTo>
                  <a:pt x="5083" y="2327"/>
                </a:lnTo>
                <a:lnTo>
                  <a:pt x="5085" y="2327"/>
                </a:lnTo>
                <a:lnTo>
                  <a:pt x="5087" y="2325"/>
                </a:lnTo>
                <a:lnTo>
                  <a:pt x="5087" y="2323"/>
                </a:lnTo>
                <a:lnTo>
                  <a:pt x="5085" y="2323"/>
                </a:lnTo>
                <a:lnTo>
                  <a:pt x="5085" y="2323"/>
                </a:lnTo>
                <a:lnTo>
                  <a:pt x="5087" y="2323"/>
                </a:lnTo>
                <a:lnTo>
                  <a:pt x="5087" y="2321"/>
                </a:lnTo>
                <a:lnTo>
                  <a:pt x="5087" y="2317"/>
                </a:lnTo>
                <a:lnTo>
                  <a:pt x="5087" y="2317"/>
                </a:lnTo>
                <a:lnTo>
                  <a:pt x="5089" y="2313"/>
                </a:lnTo>
                <a:lnTo>
                  <a:pt x="5089" y="2313"/>
                </a:lnTo>
                <a:lnTo>
                  <a:pt x="5089" y="2310"/>
                </a:lnTo>
                <a:lnTo>
                  <a:pt x="5089" y="2310"/>
                </a:lnTo>
                <a:lnTo>
                  <a:pt x="5092" y="2310"/>
                </a:lnTo>
                <a:lnTo>
                  <a:pt x="5092" y="2308"/>
                </a:lnTo>
                <a:lnTo>
                  <a:pt x="5092" y="2308"/>
                </a:lnTo>
                <a:lnTo>
                  <a:pt x="5094" y="2308"/>
                </a:lnTo>
                <a:lnTo>
                  <a:pt x="5096" y="2308"/>
                </a:lnTo>
                <a:lnTo>
                  <a:pt x="5096" y="2308"/>
                </a:lnTo>
                <a:lnTo>
                  <a:pt x="5098" y="2306"/>
                </a:lnTo>
                <a:lnTo>
                  <a:pt x="5100" y="2306"/>
                </a:lnTo>
                <a:lnTo>
                  <a:pt x="5100" y="2306"/>
                </a:lnTo>
                <a:lnTo>
                  <a:pt x="5102" y="2304"/>
                </a:lnTo>
                <a:lnTo>
                  <a:pt x="5102" y="2304"/>
                </a:lnTo>
                <a:lnTo>
                  <a:pt x="5100" y="2302"/>
                </a:lnTo>
                <a:lnTo>
                  <a:pt x="5100" y="2302"/>
                </a:lnTo>
                <a:lnTo>
                  <a:pt x="5102" y="2302"/>
                </a:lnTo>
                <a:lnTo>
                  <a:pt x="5102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8" y="2302"/>
                </a:lnTo>
                <a:lnTo>
                  <a:pt x="5106" y="2304"/>
                </a:lnTo>
                <a:lnTo>
                  <a:pt x="5106" y="2304"/>
                </a:lnTo>
                <a:lnTo>
                  <a:pt x="5108" y="2304"/>
                </a:lnTo>
                <a:lnTo>
                  <a:pt x="5110" y="2304"/>
                </a:lnTo>
                <a:lnTo>
                  <a:pt x="5110" y="2304"/>
                </a:lnTo>
                <a:lnTo>
                  <a:pt x="5113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2"/>
                </a:lnTo>
                <a:lnTo>
                  <a:pt x="5115" y="2302"/>
                </a:lnTo>
                <a:lnTo>
                  <a:pt x="5115" y="2300"/>
                </a:lnTo>
                <a:lnTo>
                  <a:pt x="5113" y="2300"/>
                </a:lnTo>
                <a:lnTo>
                  <a:pt x="5110" y="2300"/>
                </a:lnTo>
                <a:lnTo>
                  <a:pt x="5110" y="2300"/>
                </a:lnTo>
                <a:lnTo>
                  <a:pt x="5110" y="2298"/>
                </a:lnTo>
                <a:lnTo>
                  <a:pt x="5110" y="2298"/>
                </a:lnTo>
                <a:lnTo>
                  <a:pt x="5110" y="2298"/>
                </a:lnTo>
                <a:lnTo>
                  <a:pt x="5106" y="2298"/>
                </a:lnTo>
                <a:lnTo>
                  <a:pt x="5108" y="2296"/>
                </a:lnTo>
                <a:lnTo>
                  <a:pt x="5108" y="2296"/>
                </a:lnTo>
                <a:lnTo>
                  <a:pt x="5110" y="2296"/>
                </a:lnTo>
                <a:lnTo>
                  <a:pt x="5110" y="2296"/>
                </a:lnTo>
                <a:lnTo>
                  <a:pt x="5110" y="2294"/>
                </a:lnTo>
                <a:lnTo>
                  <a:pt x="5108" y="2294"/>
                </a:lnTo>
                <a:lnTo>
                  <a:pt x="5108" y="2294"/>
                </a:lnTo>
                <a:lnTo>
                  <a:pt x="5110" y="2294"/>
                </a:lnTo>
                <a:lnTo>
                  <a:pt x="5110" y="2292"/>
                </a:lnTo>
                <a:lnTo>
                  <a:pt x="5113" y="2292"/>
                </a:lnTo>
                <a:lnTo>
                  <a:pt x="5115" y="2290"/>
                </a:lnTo>
                <a:lnTo>
                  <a:pt x="5117" y="2290"/>
                </a:lnTo>
                <a:lnTo>
                  <a:pt x="5117" y="2290"/>
                </a:lnTo>
                <a:lnTo>
                  <a:pt x="5119" y="2287"/>
                </a:lnTo>
                <a:lnTo>
                  <a:pt x="5121" y="2281"/>
                </a:lnTo>
                <a:lnTo>
                  <a:pt x="5123" y="2279"/>
                </a:lnTo>
                <a:lnTo>
                  <a:pt x="5125" y="2277"/>
                </a:lnTo>
                <a:lnTo>
                  <a:pt x="5127" y="2275"/>
                </a:lnTo>
                <a:lnTo>
                  <a:pt x="5127" y="2275"/>
                </a:lnTo>
                <a:lnTo>
                  <a:pt x="5127" y="2273"/>
                </a:lnTo>
                <a:lnTo>
                  <a:pt x="5129" y="2273"/>
                </a:lnTo>
                <a:lnTo>
                  <a:pt x="5131" y="2269"/>
                </a:lnTo>
                <a:lnTo>
                  <a:pt x="5131" y="2269"/>
                </a:lnTo>
                <a:lnTo>
                  <a:pt x="5133" y="2266"/>
                </a:lnTo>
                <a:lnTo>
                  <a:pt x="5131" y="2266"/>
                </a:lnTo>
                <a:lnTo>
                  <a:pt x="5131" y="2266"/>
                </a:lnTo>
                <a:lnTo>
                  <a:pt x="5129" y="2266"/>
                </a:lnTo>
                <a:lnTo>
                  <a:pt x="5131" y="2264"/>
                </a:lnTo>
                <a:lnTo>
                  <a:pt x="5129" y="2264"/>
                </a:lnTo>
                <a:lnTo>
                  <a:pt x="5129" y="2262"/>
                </a:lnTo>
                <a:lnTo>
                  <a:pt x="5129" y="2262"/>
                </a:lnTo>
                <a:lnTo>
                  <a:pt x="5129" y="2260"/>
                </a:lnTo>
                <a:lnTo>
                  <a:pt x="5131" y="2260"/>
                </a:lnTo>
                <a:lnTo>
                  <a:pt x="5131" y="2260"/>
                </a:lnTo>
                <a:lnTo>
                  <a:pt x="5133" y="2260"/>
                </a:lnTo>
                <a:lnTo>
                  <a:pt x="5133" y="2258"/>
                </a:lnTo>
                <a:lnTo>
                  <a:pt x="5133" y="2256"/>
                </a:lnTo>
                <a:lnTo>
                  <a:pt x="5133" y="2258"/>
                </a:lnTo>
                <a:lnTo>
                  <a:pt x="5131" y="2258"/>
                </a:lnTo>
                <a:close/>
                <a:moveTo>
                  <a:pt x="5060" y="1906"/>
                </a:moveTo>
                <a:lnTo>
                  <a:pt x="5060" y="1908"/>
                </a:lnTo>
                <a:lnTo>
                  <a:pt x="5060" y="1906"/>
                </a:lnTo>
                <a:lnTo>
                  <a:pt x="5060" y="1906"/>
                </a:lnTo>
                <a:lnTo>
                  <a:pt x="5058" y="1904"/>
                </a:lnTo>
                <a:lnTo>
                  <a:pt x="5060" y="1904"/>
                </a:lnTo>
                <a:lnTo>
                  <a:pt x="5058" y="1904"/>
                </a:lnTo>
                <a:lnTo>
                  <a:pt x="5058" y="1902"/>
                </a:lnTo>
                <a:lnTo>
                  <a:pt x="5058" y="1902"/>
                </a:lnTo>
                <a:lnTo>
                  <a:pt x="5056" y="1902"/>
                </a:lnTo>
                <a:lnTo>
                  <a:pt x="5056" y="1904"/>
                </a:lnTo>
                <a:lnTo>
                  <a:pt x="5056" y="1904"/>
                </a:lnTo>
                <a:lnTo>
                  <a:pt x="5056" y="1906"/>
                </a:lnTo>
                <a:lnTo>
                  <a:pt x="5060" y="1906"/>
                </a:lnTo>
                <a:close/>
                <a:moveTo>
                  <a:pt x="5058" y="2464"/>
                </a:moveTo>
                <a:lnTo>
                  <a:pt x="5058" y="2464"/>
                </a:lnTo>
                <a:lnTo>
                  <a:pt x="5056" y="2464"/>
                </a:lnTo>
                <a:lnTo>
                  <a:pt x="5056" y="2464"/>
                </a:lnTo>
                <a:lnTo>
                  <a:pt x="5058" y="2464"/>
                </a:lnTo>
                <a:lnTo>
                  <a:pt x="5058" y="2464"/>
                </a:lnTo>
                <a:lnTo>
                  <a:pt x="5060" y="2464"/>
                </a:lnTo>
                <a:lnTo>
                  <a:pt x="5058" y="2464"/>
                </a:lnTo>
                <a:lnTo>
                  <a:pt x="5058" y="2464"/>
                </a:lnTo>
                <a:close/>
                <a:moveTo>
                  <a:pt x="5043" y="2361"/>
                </a:moveTo>
                <a:lnTo>
                  <a:pt x="5043" y="2359"/>
                </a:lnTo>
                <a:lnTo>
                  <a:pt x="5041" y="2359"/>
                </a:lnTo>
                <a:lnTo>
                  <a:pt x="5041" y="2359"/>
                </a:lnTo>
                <a:lnTo>
                  <a:pt x="5043" y="2359"/>
                </a:lnTo>
                <a:lnTo>
                  <a:pt x="5043" y="2359"/>
                </a:lnTo>
                <a:lnTo>
                  <a:pt x="5041" y="2354"/>
                </a:lnTo>
                <a:lnTo>
                  <a:pt x="5039" y="2354"/>
                </a:lnTo>
                <a:lnTo>
                  <a:pt x="5037" y="2357"/>
                </a:lnTo>
                <a:lnTo>
                  <a:pt x="5039" y="2359"/>
                </a:lnTo>
                <a:lnTo>
                  <a:pt x="5037" y="2359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3"/>
                </a:lnTo>
                <a:lnTo>
                  <a:pt x="5035" y="2363"/>
                </a:lnTo>
                <a:lnTo>
                  <a:pt x="5035" y="2365"/>
                </a:lnTo>
                <a:lnTo>
                  <a:pt x="5035" y="2365"/>
                </a:lnTo>
                <a:lnTo>
                  <a:pt x="5037" y="2365"/>
                </a:lnTo>
                <a:lnTo>
                  <a:pt x="5039" y="2363"/>
                </a:lnTo>
                <a:lnTo>
                  <a:pt x="5039" y="2363"/>
                </a:lnTo>
                <a:lnTo>
                  <a:pt x="5039" y="2363"/>
                </a:lnTo>
                <a:lnTo>
                  <a:pt x="5041" y="2363"/>
                </a:lnTo>
                <a:lnTo>
                  <a:pt x="5043" y="2363"/>
                </a:lnTo>
                <a:lnTo>
                  <a:pt x="5045" y="2361"/>
                </a:lnTo>
                <a:lnTo>
                  <a:pt x="5045" y="2361"/>
                </a:lnTo>
                <a:lnTo>
                  <a:pt x="5045" y="2361"/>
                </a:lnTo>
                <a:lnTo>
                  <a:pt x="5043" y="2361"/>
                </a:lnTo>
                <a:close/>
                <a:moveTo>
                  <a:pt x="5054" y="1526"/>
                </a:move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4" y="1526"/>
                </a:lnTo>
                <a:lnTo>
                  <a:pt x="5054" y="1526"/>
                </a:lnTo>
                <a:close/>
                <a:moveTo>
                  <a:pt x="4849" y="1705"/>
                </a:moveTo>
                <a:lnTo>
                  <a:pt x="4849" y="1705"/>
                </a:lnTo>
                <a:lnTo>
                  <a:pt x="4849" y="1702"/>
                </a:lnTo>
                <a:lnTo>
                  <a:pt x="4849" y="1702"/>
                </a:lnTo>
                <a:lnTo>
                  <a:pt x="4846" y="1705"/>
                </a:lnTo>
                <a:lnTo>
                  <a:pt x="4846" y="1705"/>
                </a:lnTo>
                <a:lnTo>
                  <a:pt x="4846" y="1707"/>
                </a:lnTo>
                <a:lnTo>
                  <a:pt x="4846" y="1707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7"/>
                </a:lnTo>
                <a:lnTo>
                  <a:pt x="4849" y="1705"/>
                </a:lnTo>
                <a:close/>
                <a:moveTo>
                  <a:pt x="4427" y="1480"/>
                </a:moveTo>
                <a:lnTo>
                  <a:pt x="4427" y="1480"/>
                </a:lnTo>
                <a:lnTo>
                  <a:pt x="4427" y="1482"/>
                </a:lnTo>
                <a:lnTo>
                  <a:pt x="4427" y="1482"/>
                </a:lnTo>
                <a:lnTo>
                  <a:pt x="4425" y="1482"/>
                </a:lnTo>
                <a:lnTo>
                  <a:pt x="4425" y="1484"/>
                </a:lnTo>
                <a:lnTo>
                  <a:pt x="4425" y="1484"/>
                </a:lnTo>
                <a:lnTo>
                  <a:pt x="4427" y="1487"/>
                </a:lnTo>
                <a:lnTo>
                  <a:pt x="4427" y="1487"/>
                </a:lnTo>
                <a:lnTo>
                  <a:pt x="4427" y="1489"/>
                </a:lnTo>
                <a:lnTo>
                  <a:pt x="4427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7"/>
                </a:lnTo>
                <a:lnTo>
                  <a:pt x="4427" y="1484"/>
                </a:lnTo>
                <a:lnTo>
                  <a:pt x="4429" y="1482"/>
                </a:lnTo>
                <a:lnTo>
                  <a:pt x="4427" y="1480"/>
                </a:lnTo>
                <a:close/>
                <a:moveTo>
                  <a:pt x="4392" y="1445"/>
                </a:move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5"/>
                </a:lnTo>
                <a:lnTo>
                  <a:pt x="4392" y="1445"/>
                </a:lnTo>
                <a:lnTo>
                  <a:pt x="4394" y="1447"/>
                </a:lnTo>
                <a:lnTo>
                  <a:pt x="4396" y="1449"/>
                </a:lnTo>
                <a:lnTo>
                  <a:pt x="4394" y="1445"/>
                </a:lnTo>
                <a:lnTo>
                  <a:pt x="4392" y="1445"/>
                </a:lnTo>
                <a:close/>
                <a:moveTo>
                  <a:pt x="4409" y="1478"/>
                </a:moveTo>
                <a:lnTo>
                  <a:pt x="4411" y="1478"/>
                </a:lnTo>
                <a:lnTo>
                  <a:pt x="4411" y="1478"/>
                </a:lnTo>
                <a:lnTo>
                  <a:pt x="4409" y="1476"/>
                </a:lnTo>
                <a:lnTo>
                  <a:pt x="4409" y="1476"/>
                </a:lnTo>
                <a:lnTo>
                  <a:pt x="4409" y="1478"/>
                </a:lnTo>
                <a:lnTo>
                  <a:pt x="4409" y="1478"/>
                </a:lnTo>
                <a:close/>
                <a:moveTo>
                  <a:pt x="4383" y="1480"/>
                </a:moveTo>
                <a:lnTo>
                  <a:pt x="4383" y="1480"/>
                </a:lnTo>
                <a:lnTo>
                  <a:pt x="4385" y="1480"/>
                </a:lnTo>
                <a:lnTo>
                  <a:pt x="4385" y="1480"/>
                </a:lnTo>
                <a:lnTo>
                  <a:pt x="4385" y="1478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3" y="1476"/>
                </a:lnTo>
                <a:lnTo>
                  <a:pt x="4383" y="1478"/>
                </a:lnTo>
                <a:lnTo>
                  <a:pt x="4383" y="1480"/>
                </a:lnTo>
                <a:lnTo>
                  <a:pt x="4383" y="1480"/>
                </a:lnTo>
                <a:lnTo>
                  <a:pt x="4383" y="1480"/>
                </a:lnTo>
                <a:close/>
                <a:moveTo>
                  <a:pt x="4377" y="1449"/>
                </a:moveTo>
                <a:lnTo>
                  <a:pt x="4375" y="1449"/>
                </a:lnTo>
                <a:lnTo>
                  <a:pt x="4375" y="1451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5"/>
                </a:lnTo>
                <a:lnTo>
                  <a:pt x="4375" y="1455"/>
                </a:lnTo>
                <a:lnTo>
                  <a:pt x="4375" y="1457"/>
                </a:lnTo>
                <a:lnTo>
                  <a:pt x="4377" y="1453"/>
                </a:lnTo>
                <a:lnTo>
                  <a:pt x="4377" y="1451"/>
                </a:lnTo>
                <a:lnTo>
                  <a:pt x="4377" y="1449"/>
                </a:lnTo>
                <a:lnTo>
                  <a:pt x="4377" y="1449"/>
                </a:lnTo>
                <a:lnTo>
                  <a:pt x="4377" y="1449"/>
                </a:lnTo>
                <a:close/>
                <a:moveTo>
                  <a:pt x="4402" y="1470"/>
                </a:moveTo>
                <a:lnTo>
                  <a:pt x="4400" y="1468"/>
                </a:lnTo>
                <a:lnTo>
                  <a:pt x="4400" y="1468"/>
                </a:lnTo>
                <a:lnTo>
                  <a:pt x="4400" y="1470"/>
                </a:lnTo>
                <a:lnTo>
                  <a:pt x="4400" y="1470"/>
                </a:lnTo>
                <a:lnTo>
                  <a:pt x="4402" y="1470"/>
                </a:lnTo>
                <a:close/>
                <a:moveTo>
                  <a:pt x="4406" y="1487"/>
                </a:moveTo>
                <a:lnTo>
                  <a:pt x="4404" y="1487"/>
                </a:lnTo>
                <a:lnTo>
                  <a:pt x="4402" y="1489"/>
                </a:lnTo>
                <a:lnTo>
                  <a:pt x="4402" y="1489"/>
                </a:lnTo>
                <a:lnTo>
                  <a:pt x="4402" y="1491"/>
                </a:lnTo>
                <a:lnTo>
                  <a:pt x="4402" y="1491"/>
                </a:lnTo>
                <a:lnTo>
                  <a:pt x="4402" y="1493"/>
                </a:lnTo>
                <a:lnTo>
                  <a:pt x="4402" y="1493"/>
                </a:lnTo>
                <a:lnTo>
                  <a:pt x="4406" y="1493"/>
                </a:lnTo>
                <a:lnTo>
                  <a:pt x="4409" y="1493"/>
                </a:lnTo>
                <a:lnTo>
                  <a:pt x="4411" y="1493"/>
                </a:lnTo>
                <a:lnTo>
                  <a:pt x="4411" y="1491"/>
                </a:lnTo>
                <a:lnTo>
                  <a:pt x="4411" y="1491"/>
                </a:lnTo>
                <a:lnTo>
                  <a:pt x="4413" y="1491"/>
                </a:lnTo>
                <a:lnTo>
                  <a:pt x="4413" y="1491"/>
                </a:lnTo>
                <a:lnTo>
                  <a:pt x="4413" y="1489"/>
                </a:lnTo>
                <a:lnTo>
                  <a:pt x="4413" y="1489"/>
                </a:lnTo>
                <a:lnTo>
                  <a:pt x="4413" y="1487"/>
                </a:lnTo>
                <a:lnTo>
                  <a:pt x="4411" y="1487"/>
                </a:lnTo>
                <a:lnTo>
                  <a:pt x="4411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6" y="1484"/>
                </a:lnTo>
                <a:lnTo>
                  <a:pt x="4406" y="1487"/>
                </a:lnTo>
                <a:close/>
                <a:moveTo>
                  <a:pt x="4404" y="1468"/>
                </a:moveTo>
                <a:lnTo>
                  <a:pt x="4404" y="1470"/>
                </a:lnTo>
                <a:lnTo>
                  <a:pt x="4404" y="1470"/>
                </a:lnTo>
                <a:lnTo>
                  <a:pt x="4404" y="1472"/>
                </a:lnTo>
                <a:lnTo>
                  <a:pt x="4402" y="1472"/>
                </a:lnTo>
                <a:lnTo>
                  <a:pt x="4402" y="1474"/>
                </a:lnTo>
                <a:lnTo>
                  <a:pt x="4402" y="1476"/>
                </a:lnTo>
                <a:lnTo>
                  <a:pt x="4400" y="1478"/>
                </a:lnTo>
                <a:lnTo>
                  <a:pt x="4400" y="1480"/>
                </a:lnTo>
                <a:lnTo>
                  <a:pt x="4398" y="1482"/>
                </a:lnTo>
                <a:lnTo>
                  <a:pt x="4398" y="1484"/>
                </a:lnTo>
                <a:lnTo>
                  <a:pt x="4396" y="1489"/>
                </a:lnTo>
                <a:lnTo>
                  <a:pt x="4396" y="1489"/>
                </a:lnTo>
                <a:lnTo>
                  <a:pt x="4394" y="1493"/>
                </a:lnTo>
                <a:lnTo>
                  <a:pt x="4394" y="1495"/>
                </a:lnTo>
                <a:lnTo>
                  <a:pt x="4394" y="1495"/>
                </a:lnTo>
                <a:lnTo>
                  <a:pt x="4396" y="1495"/>
                </a:lnTo>
                <a:lnTo>
                  <a:pt x="4396" y="1493"/>
                </a:lnTo>
                <a:lnTo>
                  <a:pt x="4398" y="1489"/>
                </a:lnTo>
                <a:lnTo>
                  <a:pt x="4398" y="1487"/>
                </a:lnTo>
                <a:lnTo>
                  <a:pt x="4400" y="1484"/>
                </a:lnTo>
                <a:lnTo>
                  <a:pt x="4400" y="1484"/>
                </a:lnTo>
                <a:lnTo>
                  <a:pt x="4402" y="1482"/>
                </a:lnTo>
                <a:lnTo>
                  <a:pt x="4404" y="1482"/>
                </a:lnTo>
                <a:lnTo>
                  <a:pt x="4404" y="1482"/>
                </a:lnTo>
                <a:lnTo>
                  <a:pt x="4404" y="1478"/>
                </a:lnTo>
                <a:lnTo>
                  <a:pt x="4404" y="1476"/>
                </a:lnTo>
                <a:lnTo>
                  <a:pt x="4404" y="1474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0"/>
                </a:lnTo>
                <a:lnTo>
                  <a:pt x="4404" y="1468"/>
                </a:lnTo>
                <a:close/>
                <a:moveTo>
                  <a:pt x="4381" y="1489"/>
                </a:moveTo>
                <a:lnTo>
                  <a:pt x="4381" y="1489"/>
                </a:lnTo>
                <a:lnTo>
                  <a:pt x="4381" y="1491"/>
                </a:lnTo>
                <a:lnTo>
                  <a:pt x="4383" y="1495"/>
                </a:lnTo>
                <a:lnTo>
                  <a:pt x="4383" y="1495"/>
                </a:lnTo>
                <a:lnTo>
                  <a:pt x="4385" y="1495"/>
                </a:lnTo>
                <a:lnTo>
                  <a:pt x="4385" y="1497"/>
                </a:lnTo>
                <a:lnTo>
                  <a:pt x="4388" y="1497"/>
                </a:lnTo>
                <a:lnTo>
                  <a:pt x="4390" y="1499"/>
                </a:lnTo>
                <a:lnTo>
                  <a:pt x="4390" y="1501"/>
                </a:lnTo>
                <a:lnTo>
                  <a:pt x="4390" y="1501"/>
                </a:lnTo>
                <a:lnTo>
                  <a:pt x="4392" y="1501"/>
                </a:lnTo>
                <a:lnTo>
                  <a:pt x="4392" y="1501"/>
                </a:lnTo>
                <a:lnTo>
                  <a:pt x="4394" y="1499"/>
                </a:lnTo>
                <a:lnTo>
                  <a:pt x="4394" y="1499"/>
                </a:lnTo>
                <a:lnTo>
                  <a:pt x="4394" y="1497"/>
                </a:lnTo>
                <a:lnTo>
                  <a:pt x="4394" y="1497"/>
                </a:lnTo>
                <a:lnTo>
                  <a:pt x="4394" y="1497"/>
                </a:lnTo>
                <a:lnTo>
                  <a:pt x="4392" y="1493"/>
                </a:lnTo>
                <a:lnTo>
                  <a:pt x="4392" y="1493"/>
                </a:lnTo>
                <a:lnTo>
                  <a:pt x="4392" y="1491"/>
                </a:lnTo>
                <a:lnTo>
                  <a:pt x="4392" y="1489"/>
                </a:lnTo>
                <a:lnTo>
                  <a:pt x="4392" y="1489"/>
                </a:lnTo>
                <a:lnTo>
                  <a:pt x="4394" y="1487"/>
                </a:lnTo>
                <a:lnTo>
                  <a:pt x="4394" y="1484"/>
                </a:lnTo>
                <a:lnTo>
                  <a:pt x="4394" y="1482"/>
                </a:lnTo>
                <a:lnTo>
                  <a:pt x="4396" y="1480"/>
                </a:lnTo>
                <a:lnTo>
                  <a:pt x="4396" y="1478"/>
                </a:lnTo>
                <a:lnTo>
                  <a:pt x="4398" y="1478"/>
                </a:lnTo>
                <a:lnTo>
                  <a:pt x="4398" y="1476"/>
                </a:lnTo>
                <a:lnTo>
                  <a:pt x="4398" y="1476"/>
                </a:lnTo>
                <a:lnTo>
                  <a:pt x="4398" y="1474"/>
                </a:lnTo>
                <a:lnTo>
                  <a:pt x="4394" y="1472"/>
                </a:lnTo>
                <a:lnTo>
                  <a:pt x="4394" y="1472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6"/>
                </a:lnTo>
                <a:lnTo>
                  <a:pt x="4390" y="1476"/>
                </a:lnTo>
                <a:lnTo>
                  <a:pt x="4388" y="1478"/>
                </a:lnTo>
                <a:lnTo>
                  <a:pt x="4388" y="1478"/>
                </a:lnTo>
                <a:lnTo>
                  <a:pt x="4388" y="1480"/>
                </a:lnTo>
                <a:lnTo>
                  <a:pt x="4388" y="1482"/>
                </a:lnTo>
                <a:lnTo>
                  <a:pt x="4388" y="1482"/>
                </a:lnTo>
                <a:lnTo>
                  <a:pt x="4388" y="1484"/>
                </a:lnTo>
                <a:lnTo>
                  <a:pt x="4388" y="1487"/>
                </a:lnTo>
                <a:lnTo>
                  <a:pt x="4385" y="1487"/>
                </a:lnTo>
                <a:lnTo>
                  <a:pt x="4385" y="1487"/>
                </a:lnTo>
                <a:lnTo>
                  <a:pt x="4383" y="1487"/>
                </a:lnTo>
                <a:lnTo>
                  <a:pt x="4381" y="1489"/>
                </a:lnTo>
                <a:lnTo>
                  <a:pt x="4381" y="1489"/>
                </a:lnTo>
                <a:close/>
                <a:moveTo>
                  <a:pt x="4400" y="1497"/>
                </a:moveTo>
                <a:lnTo>
                  <a:pt x="4398" y="1497"/>
                </a:lnTo>
                <a:lnTo>
                  <a:pt x="4398" y="1499"/>
                </a:lnTo>
                <a:lnTo>
                  <a:pt x="4396" y="1499"/>
                </a:lnTo>
                <a:lnTo>
                  <a:pt x="4396" y="1499"/>
                </a:lnTo>
                <a:lnTo>
                  <a:pt x="4398" y="1499"/>
                </a:lnTo>
                <a:lnTo>
                  <a:pt x="4398" y="1499"/>
                </a:lnTo>
                <a:lnTo>
                  <a:pt x="4400" y="1499"/>
                </a:lnTo>
                <a:lnTo>
                  <a:pt x="4400" y="1499"/>
                </a:lnTo>
                <a:lnTo>
                  <a:pt x="4400" y="1497"/>
                </a:lnTo>
                <a:close/>
                <a:moveTo>
                  <a:pt x="4373" y="1537"/>
                </a:moveTo>
                <a:lnTo>
                  <a:pt x="4373" y="1537"/>
                </a:lnTo>
                <a:lnTo>
                  <a:pt x="4375" y="1539"/>
                </a:lnTo>
                <a:lnTo>
                  <a:pt x="4375" y="1539"/>
                </a:lnTo>
                <a:lnTo>
                  <a:pt x="4377" y="1539"/>
                </a:lnTo>
                <a:lnTo>
                  <a:pt x="4377" y="1539"/>
                </a:lnTo>
                <a:lnTo>
                  <a:pt x="4379" y="1537"/>
                </a:lnTo>
                <a:lnTo>
                  <a:pt x="4379" y="1537"/>
                </a:lnTo>
                <a:lnTo>
                  <a:pt x="4379" y="1535"/>
                </a:lnTo>
                <a:lnTo>
                  <a:pt x="4375" y="1535"/>
                </a:lnTo>
                <a:lnTo>
                  <a:pt x="4373" y="1535"/>
                </a:lnTo>
                <a:lnTo>
                  <a:pt x="4373" y="1535"/>
                </a:lnTo>
                <a:lnTo>
                  <a:pt x="4373" y="1537"/>
                </a:lnTo>
                <a:lnTo>
                  <a:pt x="4373" y="1537"/>
                </a:lnTo>
                <a:close/>
                <a:moveTo>
                  <a:pt x="4346" y="1558"/>
                </a:moveTo>
                <a:lnTo>
                  <a:pt x="4346" y="1558"/>
                </a:lnTo>
                <a:lnTo>
                  <a:pt x="4348" y="1558"/>
                </a:lnTo>
                <a:lnTo>
                  <a:pt x="4348" y="1556"/>
                </a:lnTo>
                <a:lnTo>
                  <a:pt x="4348" y="1556"/>
                </a:lnTo>
                <a:lnTo>
                  <a:pt x="4350" y="1558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4"/>
                </a:lnTo>
                <a:lnTo>
                  <a:pt x="4348" y="1554"/>
                </a:lnTo>
                <a:lnTo>
                  <a:pt x="4348" y="1556"/>
                </a:lnTo>
                <a:lnTo>
                  <a:pt x="4346" y="1556"/>
                </a:lnTo>
                <a:lnTo>
                  <a:pt x="4344" y="1558"/>
                </a:lnTo>
                <a:lnTo>
                  <a:pt x="4344" y="1558"/>
                </a:lnTo>
                <a:lnTo>
                  <a:pt x="4344" y="1558"/>
                </a:lnTo>
                <a:lnTo>
                  <a:pt x="4346" y="1558"/>
                </a:lnTo>
                <a:close/>
                <a:moveTo>
                  <a:pt x="4350" y="1434"/>
                </a:moveTo>
                <a:lnTo>
                  <a:pt x="4350" y="1432"/>
                </a:lnTo>
                <a:lnTo>
                  <a:pt x="4350" y="1432"/>
                </a:lnTo>
                <a:lnTo>
                  <a:pt x="4348" y="1430"/>
                </a:lnTo>
                <a:lnTo>
                  <a:pt x="4348" y="1432"/>
                </a:lnTo>
                <a:lnTo>
                  <a:pt x="4348" y="1432"/>
                </a:lnTo>
                <a:lnTo>
                  <a:pt x="4348" y="1432"/>
                </a:lnTo>
                <a:lnTo>
                  <a:pt x="4350" y="1434"/>
                </a:lnTo>
                <a:close/>
                <a:moveTo>
                  <a:pt x="4369" y="1449"/>
                </a:moveTo>
                <a:lnTo>
                  <a:pt x="4369" y="1449"/>
                </a:lnTo>
                <a:lnTo>
                  <a:pt x="4367" y="1447"/>
                </a:lnTo>
                <a:lnTo>
                  <a:pt x="4367" y="1445"/>
                </a:lnTo>
                <a:lnTo>
                  <a:pt x="4369" y="1443"/>
                </a:lnTo>
                <a:lnTo>
                  <a:pt x="4369" y="1443"/>
                </a:lnTo>
                <a:lnTo>
                  <a:pt x="4369" y="1443"/>
                </a:lnTo>
                <a:lnTo>
                  <a:pt x="4367" y="1440"/>
                </a:lnTo>
                <a:lnTo>
                  <a:pt x="4367" y="1440"/>
                </a:lnTo>
                <a:lnTo>
                  <a:pt x="4365" y="1438"/>
                </a:lnTo>
                <a:lnTo>
                  <a:pt x="4365" y="1436"/>
                </a:lnTo>
                <a:lnTo>
                  <a:pt x="4362" y="1438"/>
                </a:lnTo>
                <a:lnTo>
                  <a:pt x="4362" y="1438"/>
                </a:lnTo>
                <a:lnTo>
                  <a:pt x="4360" y="1436"/>
                </a:lnTo>
                <a:lnTo>
                  <a:pt x="4360" y="1436"/>
                </a:lnTo>
                <a:lnTo>
                  <a:pt x="4360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4" y="1438"/>
                </a:lnTo>
                <a:lnTo>
                  <a:pt x="4354" y="1440"/>
                </a:lnTo>
                <a:lnTo>
                  <a:pt x="4354" y="1440"/>
                </a:lnTo>
                <a:lnTo>
                  <a:pt x="4356" y="1440"/>
                </a:lnTo>
                <a:lnTo>
                  <a:pt x="4356" y="1443"/>
                </a:lnTo>
                <a:lnTo>
                  <a:pt x="4358" y="1445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9"/>
                </a:lnTo>
                <a:lnTo>
                  <a:pt x="4358" y="1449"/>
                </a:lnTo>
                <a:lnTo>
                  <a:pt x="4360" y="1449"/>
                </a:lnTo>
                <a:lnTo>
                  <a:pt x="4360" y="1451"/>
                </a:lnTo>
                <a:lnTo>
                  <a:pt x="4360" y="1451"/>
                </a:lnTo>
                <a:lnTo>
                  <a:pt x="4360" y="1453"/>
                </a:lnTo>
                <a:lnTo>
                  <a:pt x="4362" y="1453"/>
                </a:lnTo>
                <a:lnTo>
                  <a:pt x="4362" y="1453"/>
                </a:lnTo>
                <a:lnTo>
                  <a:pt x="4362" y="1455"/>
                </a:lnTo>
                <a:lnTo>
                  <a:pt x="4362" y="1455"/>
                </a:lnTo>
                <a:lnTo>
                  <a:pt x="4365" y="1455"/>
                </a:lnTo>
                <a:lnTo>
                  <a:pt x="4365" y="1453"/>
                </a:lnTo>
                <a:lnTo>
                  <a:pt x="4365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1"/>
                </a:lnTo>
                <a:lnTo>
                  <a:pt x="4367" y="1451"/>
                </a:lnTo>
                <a:lnTo>
                  <a:pt x="4369" y="1449"/>
                </a:lnTo>
                <a:close/>
                <a:moveTo>
                  <a:pt x="4344" y="1256"/>
                </a:moveTo>
                <a:lnTo>
                  <a:pt x="4344" y="1254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8"/>
                </a:lnTo>
                <a:lnTo>
                  <a:pt x="4341" y="1258"/>
                </a:lnTo>
                <a:lnTo>
                  <a:pt x="4341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close/>
                <a:moveTo>
                  <a:pt x="4352" y="1457"/>
                </a:moveTo>
                <a:lnTo>
                  <a:pt x="4350" y="1455"/>
                </a:lnTo>
                <a:lnTo>
                  <a:pt x="4350" y="1455"/>
                </a:lnTo>
                <a:lnTo>
                  <a:pt x="4350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6" y="1455"/>
                </a:lnTo>
                <a:lnTo>
                  <a:pt x="4346" y="1453"/>
                </a:lnTo>
                <a:lnTo>
                  <a:pt x="4346" y="1453"/>
                </a:lnTo>
                <a:lnTo>
                  <a:pt x="4344" y="1453"/>
                </a:lnTo>
                <a:lnTo>
                  <a:pt x="4344" y="1453"/>
                </a:lnTo>
                <a:lnTo>
                  <a:pt x="4344" y="1455"/>
                </a:lnTo>
                <a:lnTo>
                  <a:pt x="4344" y="1455"/>
                </a:lnTo>
                <a:lnTo>
                  <a:pt x="4344" y="1455"/>
                </a:lnTo>
                <a:lnTo>
                  <a:pt x="4346" y="1455"/>
                </a:lnTo>
                <a:lnTo>
                  <a:pt x="4346" y="1457"/>
                </a:lnTo>
                <a:lnTo>
                  <a:pt x="4346" y="1457"/>
                </a:lnTo>
                <a:lnTo>
                  <a:pt x="4348" y="1457"/>
                </a:lnTo>
                <a:lnTo>
                  <a:pt x="4348" y="1457"/>
                </a:lnTo>
                <a:lnTo>
                  <a:pt x="4350" y="1457"/>
                </a:lnTo>
                <a:lnTo>
                  <a:pt x="4350" y="1457"/>
                </a:lnTo>
                <a:lnTo>
                  <a:pt x="4352" y="1457"/>
                </a:lnTo>
                <a:close/>
                <a:moveTo>
                  <a:pt x="4346" y="1459"/>
                </a:moveTo>
                <a:lnTo>
                  <a:pt x="4346" y="1459"/>
                </a:lnTo>
                <a:lnTo>
                  <a:pt x="4346" y="1459"/>
                </a:lnTo>
                <a:lnTo>
                  <a:pt x="4346" y="1459"/>
                </a:lnTo>
                <a:lnTo>
                  <a:pt x="4344" y="1459"/>
                </a:lnTo>
                <a:lnTo>
                  <a:pt x="4346" y="1461"/>
                </a:lnTo>
                <a:lnTo>
                  <a:pt x="4346" y="1461"/>
                </a:lnTo>
                <a:lnTo>
                  <a:pt x="4346" y="1463"/>
                </a:lnTo>
                <a:lnTo>
                  <a:pt x="4346" y="1463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59"/>
                </a:lnTo>
                <a:lnTo>
                  <a:pt x="4346" y="1459"/>
                </a:lnTo>
                <a:close/>
                <a:moveTo>
                  <a:pt x="4346" y="1480"/>
                </a:moveTo>
                <a:lnTo>
                  <a:pt x="4346" y="1480"/>
                </a:lnTo>
                <a:lnTo>
                  <a:pt x="4346" y="1478"/>
                </a:lnTo>
                <a:lnTo>
                  <a:pt x="4346" y="1478"/>
                </a:lnTo>
                <a:lnTo>
                  <a:pt x="4344" y="1478"/>
                </a:lnTo>
                <a:lnTo>
                  <a:pt x="4344" y="1478"/>
                </a:lnTo>
                <a:lnTo>
                  <a:pt x="4344" y="1480"/>
                </a:lnTo>
                <a:lnTo>
                  <a:pt x="4346" y="1480"/>
                </a:lnTo>
                <a:close/>
                <a:moveTo>
                  <a:pt x="4365" y="1545"/>
                </a:moveTo>
                <a:lnTo>
                  <a:pt x="4365" y="1545"/>
                </a:lnTo>
                <a:lnTo>
                  <a:pt x="4362" y="1543"/>
                </a:lnTo>
                <a:lnTo>
                  <a:pt x="4360" y="1543"/>
                </a:lnTo>
                <a:lnTo>
                  <a:pt x="4358" y="1545"/>
                </a:lnTo>
                <a:lnTo>
                  <a:pt x="4358" y="1545"/>
                </a:lnTo>
                <a:lnTo>
                  <a:pt x="4360" y="1547"/>
                </a:lnTo>
                <a:lnTo>
                  <a:pt x="4360" y="1545"/>
                </a:lnTo>
                <a:lnTo>
                  <a:pt x="4362" y="1547"/>
                </a:lnTo>
                <a:lnTo>
                  <a:pt x="4365" y="1545"/>
                </a:lnTo>
                <a:lnTo>
                  <a:pt x="4365" y="1547"/>
                </a:lnTo>
                <a:lnTo>
                  <a:pt x="4367" y="1545"/>
                </a:lnTo>
                <a:lnTo>
                  <a:pt x="4367" y="1545"/>
                </a:lnTo>
                <a:lnTo>
                  <a:pt x="4367" y="1545"/>
                </a:lnTo>
                <a:lnTo>
                  <a:pt x="4365" y="1545"/>
                </a:lnTo>
                <a:close/>
                <a:moveTo>
                  <a:pt x="4344" y="1466"/>
                </a:moveTo>
                <a:lnTo>
                  <a:pt x="4344" y="1466"/>
                </a:lnTo>
                <a:lnTo>
                  <a:pt x="4341" y="1466"/>
                </a:lnTo>
                <a:lnTo>
                  <a:pt x="4341" y="1466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6"/>
                </a:lnTo>
                <a:lnTo>
                  <a:pt x="4344" y="1466"/>
                </a:lnTo>
                <a:lnTo>
                  <a:pt x="4344" y="1466"/>
                </a:lnTo>
                <a:close/>
                <a:moveTo>
                  <a:pt x="4436" y="1115"/>
                </a:moveTo>
                <a:lnTo>
                  <a:pt x="4436" y="1115"/>
                </a:lnTo>
                <a:lnTo>
                  <a:pt x="4436" y="1115"/>
                </a:lnTo>
                <a:lnTo>
                  <a:pt x="4434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8" y="1118"/>
                </a:lnTo>
                <a:lnTo>
                  <a:pt x="4438" y="1115"/>
                </a:lnTo>
                <a:lnTo>
                  <a:pt x="4438" y="1115"/>
                </a:lnTo>
                <a:lnTo>
                  <a:pt x="4436" y="1115"/>
                </a:lnTo>
                <a:close/>
                <a:moveTo>
                  <a:pt x="4432" y="1491"/>
                </a:moveTo>
                <a:lnTo>
                  <a:pt x="4432" y="1493"/>
                </a:lnTo>
                <a:lnTo>
                  <a:pt x="4432" y="1493"/>
                </a:lnTo>
                <a:lnTo>
                  <a:pt x="4434" y="1493"/>
                </a:lnTo>
                <a:lnTo>
                  <a:pt x="4434" y="1491"/>
                </a:lnTo>
                <a:lnTo>
                  <a:pt x="4434" y="1491"/>
                </a:lnTo>
                <a:lnTo>
                  <a:pt x="4432" y="1491"/>
                </a:lnTo>
                <a:close/>
                <a:moveTo>
                  <a:pt x="4434" y="1489"/>
                </a:moveTo>
                <a:lnTo>
                  <a:pt x="4434" y="1491"/>
                </a:lnTo>
                <a:lnTo>
                  <a:pt x="4434" y="1491"/>
                </a:lnTo>
                <a:lnTo>
                  <a:pt x="4436" y="1491"/>
                </a:lnTo>
                <a:lnTo>
                  <a:pt x="4436" y="1491"/>
                </a:lnTo>
                <a:lnTo>
                  <a:pt x="4436" y="1489"/>
                </a:lnTo>
                <a:lnTo>
                  <a:pt x="4436" y="1489"/>
                </a:lnTo>
                <a:lnTo>
                  <a:pt x="4436" y="1489"/>
                </a:lnTo>
                <a:lnTo>
                  <a:pt x="4434" y="1487"/>
                </a:lnTo>
                <a:lnTo>
                  <a:pt x="4434" y="1489"/>
                </a:lnTo>
                <a:lnTo>
                  <a:pt x="4434" y="1489"/>
                </a:lnTo>
                <a:close/>
                <a:moveTo>
                  <a:pt x="4388" y="1524"/>
                </a:moveTo>
                <a:lnTo>
                  <a:pt x="4388" y="1524"/>
                </a:lnTo>
                <a:lnTo>
                  <a:pt x="4388" y="1524"/>
                </a:lnTo>
                <a:lnTo>
                  <a:pt x="4388" y="1526"/>
                </a:lnTo>
                <a:lnTo>
                  <a:pt x="4388" y="1526"/>
                </a:lnTo>
                <a:lnTo>
                  <a:pt x="4390" y="1524"/>
                </a:lnTo>
                <a:lnTo>
                  <a:pt x="4390" y="1524"/>
                </a:lnTo>
                <a:lnTo>
                  <a:pt x="4390" y="1524"/>
                </a:lnTo>
                <a:lnTo>
                  <a:pt x="4388" y="1524"/>
                </a:lnTo>
                <a:lnTo>
                  <a:pt x="4388" y="1524"/>
                </a:lnTo>
                <a:close/>
                <a:moveTo>
                  <a:pt x="4427" y="1493"/>
                </a:moveTo>
                <a:lnTo>
                  <a:pt x="4425" y="1491"/>
                </a:lnTo>
                <a:lnTo>
                  <a:pt x="4425" y="1491"/>
                </a:lnTo>
                <a:lnTo>
                  <a:pt x="4425" y="1493"/>
                </a:lnTo>
                <a:lnTo>
                  <a:pt x="4425" y="1497"/>
                </a:lnTo>
                <a:lnTo>
                  <a:pt x="4427" y="1499"/>
                </a:lnTo>
                <a:lnTo>
                  <a:pt x="4425" y="1501"/>
                </a:lnTo>
                <a:lnTo>
                  <a:pt x="4423" y="1501"/>
                </a:lnTo>
                <a:lnTo>
                  <a:pt x="4423" y="1501"/>
                </a:lnTo>
                <a:lnTo>
                  <a:pt x="4421" y="1501"/>
                </a:lnTo>
                <a:lnTo>
                  <a:pt x="4421" y="1503"/>
                </a:lnTo>
                <a:lnTo>
                  <a:pt x="4421" y="1503"/>
                </a:lnTo>
                <a:lnTo>
                  <a:pt x="4419" y="1503"/>
                </a:lnTo>
                <a:lnTo>
                  <a:pt x="4417" y="1501"/>
                </a:lnTo>
                <a:lnTo>
                  <a:pt x="4417" y="1501"/>
                </a:lnTo>
                <a:lnTo>
                  <a:pt x="4415" y="1503"/>
                </a:lnTo>
                <a:lnTo>
                  <a:pt x="4415" y="1503"/>
                </a:lnTo>
                <a:lnTo>
                  <a:pt x="4415" y="1505"/>
                </a:lnTo>
                <a:lnTo>
                  <a:pt x="4415" y="1508"/>
                </a:lnTo>
                <a:lnTo>
                  <a:pt x="4413" y="1508"/>
                </a:lnTo>
                <a:lnTo>
                  <a:pt x="4411" y="1508"/>
                </a:lnTo>
                <a:lnTo>
                  <a:pt x="4411" y="1508"/>
                </a:lnTo>
                <a:lnTo>
                  <a:pt x="4409" y="1508"/>
                </a:lnTo>
                <a:lnTo>
                  <a:pt x="4409" y="1510"/>
                </a:lnTo>
                <a:lnTo>
                  <a:pt x="4409" y="1510"/>
                </a:lnTo>
                <a:lnTo>
                  <a:pt x="4406" y="1512"/>
                </a:lnTo>
                <a:lnTo>
                  <a:pt x="4406" y="1512"/>
                </a:lnTo>
                <a:lnTo>
                  <a:pt x="4406" y="1514"/>
                </a:lnTo>
                <a:lnTo>
                  <a:pt x="4404" y="1514"/>
                </a:lnTo>
                <a:lnTo>
                  <a:pt x="4402" y="1514"/>
                </a:lnTo>
                <a:lnTo>
                  <a:pt x="4402" y="1516"/>
                </a:lnTo>
                <a:lnTo>
                  <a:pt x="4400" y="1516"/>
                </a:lnTo>
                <a:lnTo>
                  <a:pt x="4402" y="1514"/>
                </a:lnTo>
                <a:lnTo>
                  <a:pt x="4402" y="1514"/>
                </a:lnTo>
                <a:lnTo>
                  <a:pt x="4402" y="1510"/>
                </a:lnTo>
                <a:lnTo>
                  <a:pt x="4402" y="1510"/>
                </a:lnTo>
                <a:lnTo>
                  <a:pt x="4400" y="1508"/>
                </a:lnTo>
                <a:lnTo>
                  <a:pt x="4400" y="1508"/>
                </a:lnTo>
                <a:lnTo>
                  <a:pt x="4398" y="1508"/>
                </a:lnTo>
                <a:lnTo>
                  <a:pt x="4396" y="1505"/>
                </a:lnTo>
                <a:lnTo>
                  <a:pt x="4396" y="1505"/>
                </a:lnTo>
                <a:lnTo>
                  <a:pt x="4396" y="1508"/>
                </a:lnTo>
                <a:lnTo>
                  <a:pt x="4394" y="1508"/>
                </a:lnTo>
                <a:lnTo>
                  <a:pt x="4394" y="1508"/>
                </a:lnTo>
                <a:lnTo>
                  <a:pt x="4392" y="1510"/>
                </a:lnTo>
                <a:lnTo>
                  <a:pt x="4392" y="1510"/>
                </a:lnTo>
                <a:lnTo>
                  <a:pt x="4390" y="1510"/>
                </a:lnTo>
                <a:lnTo>
                  <a:pt x="4390" y="1510"/>
                </a:lnTo>
                <a:lnTo>
                  <a:pt x="4390" y="1512"/>
                </a:lnTo>
                <a:lnTo>
                  <a:pt x="4390" y="1512"/>
                </a:lnTo>
                <a:lnTo>
                  <a:pt x="4390" y="1514"/>
                </a:lnTo>
                <a:lnTo>
                  <a:pt x="4388" y="1514"/>
                </a:lnTo>
                <a:lnTo>
                  <a:pt x="4388" y="1514"/>
                </a:lnTo>
                <a:lnTo>
                  <a:pt x="4385" y="1514"/>
                </a:lnTo>
                <a:lnTo>
                  <a:pt x="4383" y="1514"/>
                </a:lnTo>
                <a:lnTo>
                  <a:pt x="4381" y="1516"/>
                </a:lnTo>
                <a:lnTo>
                  <a:pt x="4379" y="1516"/>
                </a:lnTo>
                <a:lnTo>
                  <a:pt x="4379" y="1516"/>
                </a:lnTo>
                <a:lnTo>
                  <a:pt x="4377" y="1518"/>
                </a:lnTo>
                <a:lnTo>
                  <a:pt x="4377" y="1520"/>
                </a:lnTo>
                <a:lnTo>
                  <a:pt x="4377" y="1520"/>
                </a:lnTo>
                <a:lnTo>
                  <a:pt x="4375" y="1524"/>
                </a:lnTo>
                <a:lnTo>
                  <a:pt x="4375" y="1526"/>
                </a:lnTo>
                <a:lnTo>
                  <a:pt x="4375" y="1528"/>
                </a:lnTo>
                <a:lnTo>
                  <a:pt x="4373" y="1528"/>
                </a:lnTo>
                <a:lnTo>
                  <a:pt x="4375" y="1531"/>
                </a:lnTo>
                <a:lnTo>
                  <a:pt x="4375" y="1531"/>
                </a:lnTo>
                <a:lnTo>
                  <a:pt x="4377" y="1533"/>
                </a:lnTo>
                <a:lnTo>
                  <a:pt x="4377" y="1531"/>
                </a:lnTo>
                <a:lnTo>
                  <a:pt x="4377" y="1531"/>
                </a:lnTo>
                <a:lnTo>
                  <a:pt x="4379" y="1528"/>
                </a:lnTo>
                <a:lnTo>
                  <a:pt x="4379" y="1526"/>
                </a:lnTo>
                <a:lnTo>
                  <a:pt x="4381" y="1522"/>
                </a:lnTo>
                <a:lnTo>
                  <a:pt x="4381" y="1522"/>
                </a:lnTo>
                <a:lnTo>
                  <a:pt x="4383" y="1520"/>
                </a:lnTo>
                <a:lnTo>
                  <a:pt x="4383" y="1520"/>
                </a:lnTo>
                <a:lnTo>
                  <a:pt x="4385" y="1520"/>
                </a:lnTo>
                <a:lnTo>
                  <a:pt x="4388" y="1520"/>
                </a:lnTo>
                <a:lnTo>
                  <a:pt x="4388" y="1522"/>
                </a:lnTo>
                <a:lnTo>
                  <a:pt x="4388" y="1522"/>
                </a:lnTo>
                <a:lnTo>
                  <a:pt x="4388" y="1522"/>
                </a:lnTo>
                <a:lnTo>
                  <a:pt x="4390" y="1522"/>
                </a:lnTo>
                <a:lnTo>
                  <a:pt x="4390" y="1522"/>
                </a:lnTo>
                <a:lnTo>
                  <a:pt x="4392" y="1520"/>
                </a:lnTo>
                <a:lnTo>
                  <a:pt x="4392" y="1520"/>
                </a:lnTo>
                <a:lnTo>
                  <a:pt x="4392" y="1522"/>
                </a:lnTo>
                <a:lnTo>
                  <a:pt x="4392" y="1522"/>
                </a:lnTo>
                <a:lnTo>
                  <a:pt x="4392" y="1522"/>
                </a:lnTo>
                <a:lnTo>
                  <a:pt x="4394" y="1524"/>
                </a:lnTo>
                <a:lnTo>
                  <a:pt x="4396" y="1524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18"/>
                </a:lnTo>
                <a:lnTo>
                  <a:pt x="4398" y="1518"/>
                </a:lnTo>
                <a:lnTo>
                  <a:pt x="4398" y="1518"/>
                </a:lnTo>
                <a:lnTo>
                  <a:pt x="4400" y="1518"/>
                </a:lnTo>
                <a:lnTo>
                  <a:pt x="4400" y="1520"/>
                </a:lnTo>
                <a:lnTo>
                  <a:pt x="4400" y="1520"/>
                </a:lnTo>
                <a:lnTo>
                  <a:pt x="4404" y="1520"/>
                </a:lnTo>
                <a:lnTo>
                  <a:pt x="4404" y="1522"/>
                </a:lnTo>
                <a:lnTo>
                  <a:pt x="4406" y="1524"/>
                </a:lnTo>
                <a:lnTo>
                  <a:pt x="4406" y="1524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8"/>
                </a:lnTo>
                <a:lnTo>
                  <a:pt x="4404" y="1528"/>
                </a:lnTo>
                <a:lnTo>
                  <a:pt x="4404" y="1531"/>
                </a:lnTo>
                <a:lnTo>
                  <a:pt x="4404" y="1531"/>
                </a:lnTo>
                <a:lnTo>
                  <a:pt x="4404" y="1533"/>
                </a:lnTo>
                <a:lnTo>
                  <a:pt x="4404" y="1535"/>
                </a:lnTo>
                <a:lnTo>
                  <a:pt x="4404" y="1537"/>
                </a:lnTo>
                <a:lnTo>
                  <a:pt x="4404" y="1539"/>
                </a:lnTo>
                <a:lnTo>
                  <a:pt x="4406" y="1541"/>
                </a:lnTo>
                <a:lnTo>
                  <a:pt x="4411" y="1543"/>
                </a:lnTo>
                <a:lnTo>
                  <a:pt x="4413" y="1545"/>
                </a:lnTo>
                <a:lnTo>
                  <a:pt x="4417" y="1547"/>
                </a:lnTo>
                <a:lnTo>
                  <a:pt x="4419" y="1547"/>
                </a:lnTo>
                <a:lnTo>
                  <a:pt x="4419" y="1547"/>
                </a:lnTo>
                <a:lnTo>
                  <a:pt x="4419" y="1545"/>
                </a:lnTo>
                <a:lnTo>
                  <a:pt x="4421" y="1545"/>
                </a:lnTo>
                <a:lnTo>
                  <a:pt x="4421" y="1543"/>
                </a:lnTo>
                <a:lnTo>
                  <a:pt x="4421" y="1543"/>
                </a:lnTo>
                <a:lnTo>
                  <a:pt x="4423" y="1545"/>
                </a:lnTo>
                <a:lnTo>
                  <a:pt x="4423" y="1545"/>
                </a:lnTo>
                <a:lnTo>
                  <a:pt x="4421" y="1547"/>
                </a:lnTo>
                <a:lnTo>
                  <a:pt x="4421" y="1549"/>
                </a:lnTo>
                <a:lnTo>
                  <a:pt x="4423" y="1549"/>
                </a:lnTo>
                <a:lnTo>
                  <a:pt x="4423" y="1552"/>
                </a:lnTo>
                <a:lnTo>
                  <a:pt x="4425" y="1549"/>
                </a:lnTo>
                <a:lnTo>
                  <a:pt x="4427" y="1547"/>
                </a:lnTo>
                <a:lnTo>
                  <a:pt x="4427" y="1545"/>
                </a:lnTo>
                <a:lnTo>
                  <a:pt x="4427" y="1541"/>
                </a:lnTo>
                <a:lnTo>
                  <a:pt x="4427" y="1539"/>
                </a:lnTo>
                <a:lnTo>
                  <a:pt x="4427" y="1537"/>
                </a:lnTo>
                <a:lnTo>
                  <a:pt x="4425" y="1537"/>
                </a:lnTo>
                <a:lnTo>
                  <a:pt x="4425" y="1537"/>
                </a:lnTo>
                <a:lnTo>
                  <a:pt x="4423" y="1535"/>
                </a:lnTo>
                <a:lnTo>
                  <a:pt x="4425" y="1533"/>
                </a:lnTo>
                <a:lnTo>
                  <a:pt x="4425" y="1533"/>
                </a:lnTo>
                <a:lnTo>
                  <a:pt x="4427" y="1531"/>
                </a:lnTo>
                <a:lnTo>
                  <a:pt x="4427" y="1528"/>
                </a:lnTo>
                <a:lnTo>
                  <a:pt x="4427" y="1528"/>
                </a:lnTo>
                <a:lnTo>
                  <a:pt x="4427" y="1526"/>
                </a:lnTo>
                <a:lnTo>
                  <a:pt x="4429" y="1526"/>
                </a:lnTo>
                <a:lnTo>
                  <a:pt x="4429" y="1526"/>
                </a:lnTo>
                <a:lnTo>
                  <a:pt x="4432" y="1526"/>
                </a:lnTo>
                <a:lnTo>
                  <a:pt x="4432" y="1528"/>
                </a:lnTo>
                <a:lnTo>
                  <a:pt x="4432" y="1531"/>
                </a:lnTo>
                <a:lnTo>
                  <a:pt x="4434" y="1531"/>
                </a:lnTo>
                <a:lnTo>
                  <a:pt x="4434" y="1533"/>
                </a:lnTo>
                <a:lnTo>
                  <a:pt x="4434" y="1535"/>
                </a:lnTo>
                <a:lnTo>
                  <a:pt x="4434" y="1537"/>
                </a:lnTo>
                <a:lnTo>
                  <a:pt x="4436" y="1539"/>
                </a:lnTo>
                <a:lnTo>
                  <a:pt x="4436" y="1541"/>
                </a:lnTo>
                <a:lnTo>
                  <a:pt x="4436" y="1539"/>
                </a:lnTo>
                <a:lnTo>
                  <a:pt x="4436" y="1535"/>
                </a:lnTo>
                <a:lnTo>
                  <a:pt x="4436" y="1533"/>
                </a:lnTo>
                <a:lnTo>
                  <a:pt x="4436" y="1533"/>
                </a:lnTo>
                <a:lnTo>
                  <a:pt x="4438" y="1533"/>
                </a:lnTo>
                <a:lnTo>
                  <a:pt x="4440" y="1531"/>
                </a:lnTo>
                <a:lnTo>
                  <a:pt x="4442" y="1528"/>
                </a:lnTo>
                <a:lnTo>
                  <a:pt x="4442" y="1526"/>
                </a:lnTo>
                <a:lnTo>
                  <a:pt x="4442" y="1526"/>
                </a:lnTo>
                <a:lnTo>
                  <a:pt x="4442" y="1522"/>
                </a:lnTo>
                <a:lnTo>
                  <a:pt x="4442" y="1520"/>
                </a:lnTo>
                <a:lnTo>
                  <a:pt x="4440" y="1520"/>
                </a:lnTo>
                <a:lnTo>
                  <a:pt x="4440" y="1520"/>
                </a:lnTo>
                <a:lnTo>
                  <a:pt x="4440" y="1518"/>
                </a:lnTo>
                <a:lnTo>
                  <a:pt x="4440" y="1518"/>
                </a:lnTo>
                <a:lnTo>
                  <a:pt x="4440" y="1514"/>
                </a:lnTo>
                <a:lnTo>
                  <a:pt x="4440" y="1514"/>
                </a:lnTo>
                <a:lnTo>
                  <a:pt x="4438" y="1512"/>
                </a:lnTo>
                <a:lnTo>
                  <a:pt x="4438" y="1510"/>
                </a:lnTo>
                <a:lnTo>
                  <a:pt x="4438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5"/>
                </a:lnTo>
                <a:lnTo>
                  <a:pt x="4438" y="1505"/>
                </a:lnTo>
                <a:lnTo>
                  <a:pt x="4438" y="1503"/>
                </a:lnTo>
                <a:lnTo>
                  <a:pt x="4438" y="1503"/>
                </a:lnTo>
                <a:lnTo>
                  <a:pt x="4436" y="1501"/>
                </a:lnTo>
                <a:lnTo>
                  <a:pt x="4436" y="1499"/>
                </a:lnTo>
                <a:lnTo>
                  <a:pt x="4436" y="1497"/>
                </a:lnTo>
                <a:lnTo>
                  <a:pt x="4434" y="1497"/>
                </a:lnTo>
                <a:lnTo>
                  <a:pt x="4434" y="1497"/>
                </a:lnTo>
                <a:lnTo>
                  <a:pt x="4432" y="1495"/>
                </a:lnTo>
                <a:lnTo>
                  <a:pt x="4432" y="1495"/>
                </a:lnTo>
                <a:lnTo>
                  <a:pt x="4427" y="1493"/>
                </a:lnTo>
                <a:close/>
                <a:moveTo>
                  <a:pt x="4434" y="1109"/>
                </a:moveTo>
                <a:lnTo>
                  <a:pt x="4434" y="1109"/>
                </a:lnTo>
                <a:lnTo>
                  <a:pt x="4434" y="1109"/>
                </a:lnTo>
                <a:lnTo>
                  <a:pt x="4434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09"/>
                </a:lnTo>
                <a:lnTo>
                  <a:pt x="4434" y="1109"/>
                </a:lnTo>
                <a:close/>
                <a:moveTo>
                  <a:pt x="4853" y="853"/>
                </a:moveTo>
                <a:lnTo>
                  <a:pt x="4851" y="853"/>
                </a:lnTo>
                <a:lnTo>
                  <a:pt x="4849" y="858"/>
                </a:lnTo>
                <a:lnTo>
                  <a:pt x="4849" y="860"/>
                </a:lnTo>
                <a:lnTo>
                  <a:pt x="4849" y="860"/>
                </a:lnTo>
                <a:lnTo>
                  <a:pt x="4851" y="860"/>
                </a:lnTo>
                <a:lnTo>
                  <a:pt x="4851" y="860"/>
                </a:lnTo>
                <a:lnTo>
                  <a:pt x="4851" y="858"/>
                </a:lnTo>
                <a:lnTo>
                  <a:pt x="4851" y="856"/>
                </a:lnTo>
                <a:lnTo>
                  <a:pt x="4853" y="853"/>
                </a:lnTo>
                <a:close/>
                <a:moveTo>
                  <a:pt x="4339" y="1644"/>
                </a:moveTo>
                <a:lnTo>
                  <a:pt x="4337" y="1648"/>
                </a:lnTo>
                <a:lnTo>
                  <a:pt x="4335" y="1652"/>
                </a:lnTo>
                <a:lnTo>
                  <a:pt x="4335" y="1652"/>
                </a:lnTo>
                <a:lnTo>
                  <a:pt x="4337" y="1654"/>
                </a:lnTo>
                <a:lnTo>
                  <a:pt x="4335" y="1654"/>
                </a:lnTo>
                <a:lnTo>
                  <a:pt x="4337" y="1656"/>
                </a:lnTo>
                <a:lnTo>
                  <a:pt x="4337" y="1658"/>
                </a:lnTo>
                <a:lnTo>
                  <a:pt x="4335" y="1661"/>
                </a:lnTo>
                <a:lnTo>
                  <a:pt x="4335" y="1663"/>
                </a:lnTo>
                <a:lnTo>
                  <a:pt x="4333" y="1663"/>
                </a:lnTo>
                <a:lnTo>
                  <a:pt x="4333" y="1665"/>
                </a:lnTo>
                <a:lnTo>
                  <a:pt x="4333" y="1667"/>
                </a:lnTo>
                <a:lnTo>
                  <a:pt x="4331" y="1669"/>
                </a:lnTo>
                <a:lnTo>
                  <a:pt x="4331" y="1669"/>
                </a:lnTo>
                <a:lnTo>
                  <a:pt x="4329" y="1669"/>
                </a:lnTo>
                <a:lnTo>
                  <a:pt x="4329" y="1669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3"/>
                </a:lnTo>
                <a:lnTo>
                  <a:pt x="4329" y="1675"/>
                </a:lnTo>
                <a:lnTo>
                  <a:pt x="4329" y="1677"/>
                </a:lnTo>
                <a:lnTo>
                  <a:pt x="4329" y="1677"/>
                </a:lnTo>
                <a:lnTo>
                  <a:pt x="4329" y="1679"/>
                </a:lnTo>
                <a:lnTo>
                  <a:pt x="4331" y="1682"/>
                </a:lnTo>
                <a:lnTo>
                  <a:pt x="4331" y="1682"/>
                </a:lnTo>
                <a:lnTo>
                  <a:pt x="4335" y="1682"/>
                </a:lnTo>
                <a:lnTo>
                  <a:pt x="4337" y="1682"/>
                </a:lnTo>
                <a:lnTo>
                  <a:pt x="4337" y="1682"/>
                </a:lnTo>
                <a:lnTo>
                  <a:pt x="4339" y="1682"/>
                </a:lnTo>
                <a:lnTo>
                  <a:pt x="4339" y="1682"/>
                </a:lnTo>
                <a:lnTo>
                  <a:pt x="4339" y="1684"/>
                </a:lnTo>
                <a:lnTo>
                  <a:pt x="4339" y="1684"/>
                </a:lnTo>
                <a:lnTo>
                  <a:pt x="4339" y="1686"/>
                </a:lnTo>
                <a:lnTo>
                  <a:pt x="4339" y="1686"/>
                </a:lnTo>
                <a:lnTo>
                  <a:pt x="4341" y="1688"/>
                </a:lnTo>
                <a:lnTo>
                  <a:pt x="4341" y="1690"/>
                </a:lnTo>
                <a:lnTo>
                  <a:pt x="4341" y="1694"/>
                </a:lnTo>
                <a:lnTo>
                  <a:pt x="4339" y="1696"/>
                </a:lnTo>
                <a:lnTo>
                  <a:pt x="4339" y="1698"/>
                </a:lnTo>
                <a:lnTo>
                  <a:pt x="4339" y="1698"/>
                </a:lnTo>
                <a:lnTo>
                  <a:pt x="4339" y="1700"/>
                </a:lnTo>
                <a:lnTo>
                  <a:pt x="4337" y="1705"/>
                </a:lnTo>
                <a:lnTo>
                  <a:pt x="4337" y="1707"/>
                </a:lnTo>
                <a:lnTo>
                  <a:pt x="4337" y="1707"/>
                </a:lnTo>
                <a:lnTo>
                  <a:pt x="4337" y="1709"/>
                </a:lnTo>
                <a:lnTo>
                  <a:pt x="4339" y="1711"/>
                </a:lnTo>
                <a:lnTo>
                  <a:pt x="4339" y="1711"/>
                </a:lnTo>
                <a:lnTo>
                  <a:pt x="4341" y="1713"/>
                </a:lnTo>
                <a:lnTo>
                  <a:pt x="4344" y="1713"/>
                </a:lnTo>
                <a:lnTo>
                  <a:pt x="4344" y="1713"/>
                </a:lnTo>
                <a:lnTo>
                  <a:pt x="4346" y="1711"/>
                </a:lnTo>
                <a:lnTo>
                  <a:pt x="4346" y="1711"/>
                </a:lnTo>
                <a:lnTo>
                  <a:pt x="4348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2" y="1711"/>
                </a:lnTo>
                <a:lnTo>
                  <a:pt x="4352" y="1711"/>
                </a:lnTo>
                <a:lnTo>
                  <a:pt x="4352" y="1709"/>
                </a:lnTo>
                <a:lnTo>
                  <a:pt x="4350" y="1705"/>
                </a:lnTo>
                <a:lnTo>
                  <a:pt x="4350" y="1705"/>
                </a:lnTo>
                <a:lnTo>
                  <a:pt x="4350" y="1702"/>
                </a:lnTo>
                <a:lnTo>
                  <a:pt x="4352" y="1698"/>
                </a:lnTo>
                <a:lnTo>
                  <a:pt x="4352" y="1698"/>
                </a:lnTo>
                <a:lnTo>
                  <a:pt x="4352" y="1694"/>
                </a:lnTo>
                <a:lnTo>
                  <a:pt x="4352" y="1690"/>
                </a:lnTo>
                <a:lnTo>
                  <a:pt x="4352" y="1686"/>
                </a:lnTo>
                <a:lnTo>
                  <a:pt x="4352" y="1686"/>
                </a:lnTo>
                <a:lnTo>
                  <a:pt x="4352" y="1684"/>
                </a:lnTo>
                <a:lnTo>
                  <a:pt x="4352" y="1679"/>
                </a:lnTo>
                <a:lnTo>
                  <a:pt x="4352" y="1677"/>
                </a:lnTo>
                <a:lnTo>
                  <a:pt x="4350" y="1677"/>
                </a:lnTo>
                <a:lnTo>
                  <a:pt x="4350" y="1675"/>
                </a:lnTo>
                <a:lnTo>
                  <a:pt x="4350" y="1673"/>
                </a:lnTo>
                <a:lnTo>
                  <a:pt x="4352" y="1673"/>
                </a:lnTo>
                <a:lnTo>
                  <a:pt x="4354" y="1671"/>
                </a:lnTo>
                <a:lnTo>
                  <a:pt x="4356" y="1669"/>
                </a:lnTo>
                <a:lnTo>
                  <a:pt x="4358" y="1669"/>
                </a:lnTo>
                <a:lnTo>
                  <a:pt x="4358" y="1669"/>
                </a:lnTo>
                <a:lnTo>
                  <a:pt x="4360" y="1669"/>
                </a:lnTo>
                <a:lnTo>
                  <a:pt x="4362" y="1671"/>
                </a:lnTo>
                <a:lnTo>
                  <a:pt x="4362" y="1673"/>
                </a:lnTo>
                <a:lnTo>
                  <a:pt x="4362" y="1675"/>
                </a:lnTo>
                <a:lnTo>
                  <a:pt x="4362" y="1677"/>
                </a:lnTo>
                <a:lnTo>
                  <a:pt x="4360" y="1677"/>
                </a:lnTo>
                <a:lnTo>
                  <a:pt x="4360" y="1679"/>
                </a:lnTo>
                <a:lnTo>
                  <a:pt x="4358" y="1682"/>
                </a:lnTo>
                <a:lnTo>
                  <a:pt x="4358" y="1682"/>
                </a:lnTo>
                <a:lnTo>
                  <a:pt x="4360" y="1682"/>
                </a:lnTo>
                <a:lnTo>
                  <a:pt x="4365" y="1688"/>
                </a:lnTo>
                <a:lnTo>
                  <a:pt x="4367" y="1688"/>
                </a:lnTo>
                <a:lnTo>
                  <a:pt x="4369" y="1688"/>
                </a:lnTo>
                <a:lnTo>
                  <a:pt x="4369" y="1690"/>
                </a:lnTo>
                <a:lnTo>
                  <a:pt x="4369" y="1690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6"/>
                </a:lnTo>
                <a:lnTo>
                  <a:pt x="4369" y="1698"/>
                </a:lnTo>
                <a:lnTo>
                  <a:pt x="4369" y="1700"/>
                </a:lnTo>
                <a:lnTo>
                  <a:pt x="4371" y="1700"/>
                </a:lnTo>
                <a:lnTo>
                  <a:pt x="4371" y="1700"/>
                </a:lnTo>
                <a:lnTo>
                  <a:pt x="4373" y="1700"/>
                </a:lnTo>
                <a:lnTo>
                  <a:pt x="4375" y="1700"/>
                </a:lnTo>
                <a:lnTo>
                  <a:pt x="4377" y="1700"/>
                </a:lnTo>
                <a:lnTo>
                  <a:pt x="4375" y="1698"/>
                </a:lnTo>
                <a:lnTo>
                  <a:pt x="4375" y="1698"/>
                </a:lnTo>
                <a:lnTo>
                  <a:pt x="4377" y="1696"/>
                </a:lnTo>
                <a:lnTo>
                  <a:pt x="4379" y="1696"/>
                </a:lnTo>
                <a:lnTo>
                  <a:pt x="4381" y="1694"/>
                </a:lnTo>
                <a:lnTo>
                  <a:pt x="4383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2"/>
                </a:lnTo>
                <a:lnTo>
                  <a:pt x="4388" y="1692"/>
                </a:lnTo>
                <a:lnTo>
                  <a:pt x="4388" y="1690"/>
                </a:lnTo>
                <a:lnTo>
                  <a:pt x="4388" y="1690"/>
                </a:lnTo>
                <a:lnTo>
                  <a:pt x="4388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6"/>
                </a:lnTo>
                <a:lnTo>
                  <a:pt x="4381" y="1686"/>
                </a:lnTo>
                <a:lnTo>
                  <a:pt x="4381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2"/>
                </a:lnTo>
                <a:lnTo>
                  <a:pt x="4379" y="1682"/>
                </a:lnTo>
                <a:lnTo>
                  <a:pt x="4379" y="1679"/>
                </a:lnTo>
                <a:lnTo>
                  <a:pt x="4379" y="1677"/>
                </a:lnTo>
                <a:lnTo>
                  <a:pt x="4381" y="1677"/>
                </a:lnTo>
                <a:lnTo>
                  <a:pt x="4381" y="1675"/>
                </a:lnTo>
                <a:lnTo>
                  <a:pt x="4379" y="1675"/>
                </a:lnTo>
                <a:lnTo>
                  <a:pt x="4379" y="1675"/>
                </a:lnTo>
                <a:lnTo>
                  <a:pt x="4379" y="1673"/>
                </a:lnTo>
                <a:lnTo>
                  <a:pt x="4379" y="1673"/>
                </a:lnTo>
                <a:lnTo>
                  <a:pt x="4377" y="1671"/>
                </a:lnTo>
                <a:lnTo>
                  <a:pt x="4375" y="1669"/>
                </a:lnTo>
                <a:lnTo>
                  <a:pt x="4375" y="1667"/>
                </a:lnTo>
                <a:lnTo>
                  <a:pt x="4373" y="1665"/>
                </a:lnTo>
                <a:lnTo>
                  <a:pt x="4371" y="1663"/>
                </a:lnTo>
                <a:lnTo>
                  <a:pt x="4371" y="1663"/>
                </a:lnTo>
                <a:lnTo>
                  <a:pt x="4369" y="1663"/>
                </a:lnTo>
                <a:lnTo>
                  <a:pt x="4369" y="1663"/>
                </a:lnTo>
                <a:lnTo>
                  <a:pt x="4369" y="1661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9" y="1658"/>
                </a:lnTo>
                <a:lnTo>
                  <a:pt x="4369" y="1658"/>
                </a:lnTo>
                <a:lnTo>
                  <a:pt x="4371" y="1658"/>
                </a:lnTo>
                <a:lnTo>
                  <a:pt x="4371" y="1658"/>
                </a:lnTo>
                <a:lnTo>
                  <a:pt x="4373" y="1656"/>
                </a:lnTo>
                <a:lnTo>
                  <a:pt x="4373" y="1656"/>
                </a:lnTo>
                <a:lnTo>
                  <a:pt x="4377" y="1654"/>
                </a:lnTo>
                <a:lnTo>
                  <a:pt x="4379" y="1654"/>
                </a:lnTo>
                <a:lnTo>
                  <a:pt x="4379" y="1652"/>
                </a:lnTo>
                <a:lnTo>
                  <a:pt x="4383" y="1650"/>
                </a:lnTo>
                <a:lnTo>
                  <a:pt x="4385" y="1648"/>
                </a:lnTo>
                <a:lnTo>
                  <a:pt x="4385" y="1646"/>
                </a:lnTo>
                <a:lnTo>
                  <a:pt x="4388" y="1646"/>
                </a:lnTo>
                <a:lnTo>
                  <a:pt x="4388" y="1644"/>
                </a:lnTo>
                <a:lnTo>
                  <a:pt x="4388" y="1644"/>
                </a:lnTo>
                <a:lnTo>
                  <a:pt x="4390" y="1644"/>
                </a:lnTo>
                <a:lnTo>
                  <a:pt x="4392" y="1644"/>
                </a:lnTo>
                <a:lnTo>
                  <a:pt x="4394" y="1646"/>
                </a:lnTo>
                <a:lnTo>
                  <a:pt x="4394" y="1646"/>
                </a:lnTo>
                <a:lnTo>
                  <a:pt x="4396" y="1646"/>
                </a:lnTo>
                <a:lnTo>
                  <a:pt x="4396" y="1646"/>
                </a:lnTo>
                <a:lnTo>
                  <a:pt x="4396" y="1642"/>
                </a:lnTo>
                <a:lnTo>
                  <a:pt x="4396" y="1642"/>
                </a:lnTo>
                <a:lnTo>
                  <a:pt x="4396" y="1640"/>
                </a:lnTo>
                <a:lnTo>
                  <a:pt x="4394" y="1640"/>
                </a:lnTo>
                <a:lnTo>
                  <a:pt x="4392" y="1640"/>
                </a:lnTo>
                <a:lnTo>
                  <a:pt x="4390" y="1640"/>
                </a:lnTo>
                <a:lnTo>
                  <a:pt x="4388" y="1640"/>
                </a:lnTo>
                <a:lnTo>
                  <a:pt x="4388" y="1640"/>
                </a:lnTo>
                <a:lnTo>
                  <a:pt x="4388" y="1642"/>
                </a:lnTo>
                <a:lnTo>
                  <a:pt x="4388" y="1642"/>
                </a:lnTo>
                <a:lnTo>
                  <a:pt x="4388" y="1642"/>
                </a:lnTo>
                <a:lnTo>
                  <a:pt x="4385" y="1642"/>
                </a:lnTo>
                <a:lnTo>
                  <a:pt x="4383" y="1642"/>
                </a:lnTo>
                <a:lnTo>
                  <a:pt x="4379" y="1642"/>
                </a:lnTo>
                <a:lnTo>
                  <a:pt x="4377" y="1642"/>
                </a:lnTo>
                <a:lnTo>
                  <a:pt x="4377" y="1644"/>
                </a:lnTo>
                <a:lnTo>
                  <a:pt x="4377" y="1644"/>
                </a:lnTo>
                <a:lnTo>
                  <a:pt x="4375" y="1644"/>
                </a:lnTo>
                <a:lnTo>
                  <a:pt x="4373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69" y="1644"/>
                </a:lnTo>
                <a:lnTo>
                  <a:pt x="4369" y="1644"/>
                </a:lnTo>
                <a:lnTo>
                  <a:pt x="4367" y="1644"/>
                </a:lnTo>
                <a:lnTo>
                  <a:pt x="4365" y="1648"/>
                </a:lnTo>
                <a:lnTo>
                  <a:pt x="4365" y="1648"/>
                </a:lnTo>
                <a:lnTo>
                  <a:pt x="4362" y="1650"/>
                </a:lnTo>
                <a:lnTo>
                  <a:pt x="4360" y="1652"/>
                </a:lnTo>
                <a:lnTo>
                  <a:pt x="4360" y="1650"/>
                </a:lnTo>
                <a:lnTo>
                  <a:pt x="4358" y="1650"/>
                </a:lnTo>
                <a:lnTo>
                  <a:pt x="4356" y="1650"/>
                </a:lnTo>
                <a:lnTo>
                  <a:pt x="4356" y="1650"/>
                </a:lnTo>
                <a:lnTo>
                  <a:pt x="4354" y="1650"/>
                </a:lnTo>
                <a:lnTo>
                  <a:pt x="4354" y="1646"/>
                </a:lnTo>
                <a:lnTo>
                  <a:pt x="4352" y="1646"/>
                </a:lnTo>
                <a:lnTo>
                  <a:pt x="4350" y="1644"/>
                </a:lnTo>
                <a:lnTo>
                  <a:pt x="4350" y="1644"/>
                </a:lnTo>
                <a:lnTo>
                  <a:pt x="4348" y="1640"/>
                </a:lnTo>
                <a:lnTo>
                  <a:pt x="4348" y="1640"/>
                </a:lnTo>
                <a:lnTo>
                  <a:pt x="4346" y="1638"/>
                </a:lnTo>
                <a:lnTo>
                  <a:pt x="4346" y="1635"/>
                </a:lnTo>
                <a:lnTo>
                  <a:pt x="4346" y="1633"/>
                </a:lnTo>
                <a:lnTo>
                  <a:pt x="4346" y="1633"/>
                </a:lnTo>
                <a:lnTo>
                  <a:pt x="4348" y="1631"/>
                </a:lnTo>
                <a:lnTo>
                  <a:pt x="4348" y="1629"/>
                </a:lnTo>
                <a:lnTo>
                  <a:pt x="4350" y="1627"/>
                </a:lnTo>
                <a:lnTo>
                  <a:pt x="4350" y="1625"/>
                </a:lnTo>
                <a:lnTo>
                  <a:pt x="4352" y="1625"/>
                </a:lnTo>
                <a:lnTo>
                  <a:pt x="4352" y="1623"/>
                </a:lnTo>
                <a:lnTo>
                  <a:pt x="4354" y="1623"/>
                </a:lnTo>
                <a:lnTo>
                  <a:pt x="4356" y="1623"/>
                </a:lnTo>
                <a:lnTo>
                  <a:pt x="4360" y="1625"/>
                </a:lnTo>
                <a:lnTo>
                  <a:pt x="4360" y="1625"/>
                </a:lnTo>
                <a:lnTo>
                  <a:pt x="4367" y="1625"/>
                </a:lnTo>
                <a:lnTo>
                  <a:pt x="4369" y="1625"/>
                </a:lnTo>
                <a:lnTo>
                  <a:pt x="4369" y="1625"/>
                </a:lnTo>
                <a:lnTo>
                  <a:pt x="4371" y="1625"/>
                </a:lnTo>
                <a:lnTo>
                  <a:pt x="4373" y="1625"/>
                </a:lnTo>
                <a:lnTo>
                  <a:pt x="4375" y="1625"/>
                </a:lnTo>
                <a:lnTo>
                  <a:pt x="4379" y="1625"/>
                </a:lnTo>
                <a:lnTo>
                  <a:pt x="4388" y="1625"/>
                </a:lnTo>
                <a:lnTo>
                  <a:pt x="4390" y="1625"/>
                </a:lnTo>
                <a:lnTo>
                  <a:pt x="4392" y="1625"/>
                </a:lnTo>
                <a:lnTo>
                  <a:pt x="4392" y="1625"/>
                </a:lnTo>
                <a:lnTo>
                  <a:pt x="4394" y="1627"/>
                </a:lnTo>
                <a:lnTo>
                  <a:pt x="4394" y="1627"/>
                </a:lnTo>
                <a:lnTo>
                  <a:pt x="4398" y="1627"/>
                </a:lnTo>
                <a:lnTo>
                  <a:pt x="4398" y="1627"/>
                </a:lnTo>
                <a:lnTo>
                  <a:pt x="4400" y="1627"/>
                </a:lnTo>
                <a:lnTo>
                  <a:pt x="4406" y="1625"/>
                </a:lnTo>
                <a:lnTo>
                  <a:pt x="4406" y="1625"/>
                </a:lnTo>
                <a:lnTo>
                  <a:pt x="4409" y="1625"/>
                </a:lnTo>
                <a:lnTo>
                  <a:pt x="4411" y="1625"/>
                </a:lnTo>
                <a:lnTo>
                  <a:pt x="4411" y="1625"/>
                </a:lnTo>
                <a:lnTo>
                  <a:pt x="4411" y="1623"/>
                </a:lnTo>
                <a:lnTo>
                  <a:pt x="4413" y="1621"/>
                </a:lnTo>
                <a:lnTo>
                  <a:pt x="4413" y="1621"/>
                </a:lnTo>
                <a:lnTo>
                  <a:pt x="4415" y="1619"/>
                </a:lnTo>
                <a:lnTo>
                  <a:pt x="4417" y="1617"/>
                </a:lnTo>
                <a:lnTo>
                  <a:pt x="4419" y="1617"/>
                </a:lnTo>
                <a:lnTo>
                  <a:pt x="4419" y="1614"/>
                </a:lnTo>
                <a:lnTo>
                  <a:pt x="4421" y="1612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08"/>
                </a:lnTo>
                <a:lnTo>
                  <a:pt x="4421" y="1606"/>
                </a:lnTo>
                <a:lnTo>
                  <a:pt x="4419" y="1606"/>
                </a:lnTo>
                <a:lnTo>
                  <a:pt x="4417" y="1608"/>
                </a:lnTo>
                <a:lnTo>
                  <a:pt x="4417" y="1608"/>
                </a:lnTo>
                <a:lnTo>
                  <a:pt x="4415" y="1610"/>
                </a:lnTo>
                <a:lnTo>
                  <a:pt x="4415" y="1610"/>
                </a:lnTo>
                <a:lnTo>
                  <a:pt x="4413" y="1610"/>
                </a:lnTo>
                <a:lnTo>
                  <a:pt x="4413" y="1610"/>
                </a:lnTo>
                <a:lnTo>
                  <a:pt x="4413" y="1612"/>
                </a:lnTo>
                <a:lnTo>
                  <a:pt x="4413" y="1614"/>
                </a:lnTo>
                <a:lnTo>
                  <a:pt x="4411" y="1614"/>
                </a:lnTo>
                <a:lnTo>
                  <a:pt x="4409" y="1617"/>
                </a:lnTo>
                <a:lnTo>
                  <a:pt x="4402" y="1619"/>
                </a:lnTo>
                <a:lnTo>
                  <a:pt x="4402" y="1619"/>
                </a:lnTo>
                <a:lnTo>
                  <a:pt x="4394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5" y="1619"/>
                </a:lnTo>
                <a:lnTo>
                  <a:pt x="4383" y="1617"/>
                </a:lnTo>
                <a:lnTo>
                  <a:pt x="4381" y="1617"/>
                </a:lnTo>
                <a:lnTo>
                  <a:pt x="4377" y="1617"/>
                </a:lnTo>
                <a:lnTo>
                  <a:pt x="4373" y="1617"/>
                </a:lnTo>
                <a:lnTo>
                  <a:pt x="4369" y="1617"/>
                </a:lnTo>
                <a:lnTo>
                  <a:pt x="4369" y="1617"/>
                </a:lnTo>
                <a:lnTo>
                  <a:pt x="4369" y="1614"/>
                </a:lnTo>
                <a:lnTo>
                  <a:pt x="4367" y="1614"/>
                </a:lnTo>
                <a:lnTo>
                  <a:pt x="4367" y="1614"/>
                </a:lnTo>
                <a:lnTo>
                  <a:pt x="4367" y="1612"/>
                </a:lnTo>
                <a:lnTo>
                  <a:pt x="4367" y="1612"/>
                </a:lnTo>
                <a:lnTo>
                  <a:pt x="4365" y="1612"/>
                </a:lnTo>
                <a:lnTo>
                  <a:pt x="4365" y="1612"/>
                </a:lnTo>
                <a:lnTo>
                  <a:pt x="4362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58" y="1612"/>
                </a:lnTo>
                <a:lnTo>
                  <a:pt x="4358" y="1614"/>
                </a:lnTo>
                <a:lnTo>
                  <a:pt x="4356" y="1617"/>
                </a:lnTo>
                <a:lnTo>
                  <a:pt x="4356" y="1617"/>
                </a:lnTo>
                <a:lnTo>
                  <a:pt x="4356" y="1619"/>
                </a:lnTo>
                <a:lnTo>
                  <a:pt x="4356" y="1619"/>
                </a:lnTo>
                <a:lnTo>
                  <a:pt x="4354" y="1619"/>
                </a:lnTo>
                <a:lnTo>
                  <a:pt x="4354" y="1619"/>
                </a:lnTo>
                <a:lnTo>
                  <a:pt x="4352" y="1619"/>
                </a:lnTo>
                <a:lnTo>
                  <a:pt x="4352" y="1619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9"/>
                </a:lnTo>
                <a:lnTo>
                  <a:pt x="4348" y="1621"/>
                </a:lnTo>
                <a:lnTo>
                  <a:pt x="4348" y="1621"/>
                </a:lnTo>
                <a:lnTo>
                  <a:pt x="4348" y="1621"/>
                </a:lnTo>
                <a:lnTo>
                  <a:pt x="4346" y="1623"/>
                </a:lnTo>
                <a:lnTo>
                  <a:pt x="4346" y="1623"/>
                </a:lnTo>
                <a:lnTo>
                  <a:pt x="4346" y="1625"/>
                </a:lnTo>
                <a:lnTo>
                  <a:pt x="4344" y="1627"/>
                </a:lnTo>
                <a:lnTo>
                  <a:pt x="4344" y="1629"/>
                </a:lnTo>
                <a:lnTo>
                  <a:pt x="4344" y="1631"/>
                </a:lnTo>
                <a:lnTo>
                  <a:pt x="4344" y="1631"/>
                </a:lnTo>
                <a:lnTo>
                  <a:pt x="4344" y="1631"/>
                </a:lnTo>
                <a:lnTo>
                  <a:pt x="4341" y="1631"/>
                </a:lnTo>
                <a:lnTo>
                  <a:pt x="4341" y="1633"/>
                </a:lnTo>
                <a:lnTo>
                  <a:pt x="4344" y="1638"/>
                </a:lnTo>
                <a:lnTo>
                  <a:pt x="4344" y="1642"/>
                </a:lnTo>
                <a:lnTo>
                  <a:pt x="4344" y="1642"/>
                </a:lnTo>
                <a:lnTo>
                  <a:pt x="4344" y="1644"/>
                </a:lnTo>
                <a:lnTo>
                  <a:pt x="4344" y="1642"/>
                </a:lnTo>
                <a:lnTo>
                  <a:pt x="4341" y="1642"/>
                </a:lnTo>
                <a:lnTo>
                  <a:pt x="4341" y="1642"/>
                </a:lnTo>
                <a:lnTo>
                  <a:pt x="4339" y="1644"/>
                </a:lnTo>
                <a:close/>
                <a:moveTo>
                  <a:pt x="4444" y="1577"/>
                </a:moveTo>
                <a:lnTo>
                  <a:pt x="4444" y="1577"/>
                </a:lnTo>
                <a:lnTo>
                  <a:pt x="4444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4" y="1577"/>
                </a:lnTo>
                <a:lnTo>
                  <a:pt x="4444" y="1577"/>
                </a:lnTo>
                <a:close/>
                <a:moveTo>
                  <a:pt x="4415" y="1499"/>
                </a:moveTo>
                <a:lnTo>
                  <a:pt x="4413" y="1499"/>
                </a:lnTo>
                <a:lnTo>
                  <a:pt x="4413" y="1499"/>
                </a:lnTo>
                <a:lnTo>
                  <a:pt x="4415" y="1499"/>
                </a:lnTo>
                <a:lnTo>
                  <a:pt x="4415" y="1501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close/>
                <a:moveTo>
                  <a:pt x="4442" y="1573"/>
                </a:moveTo>
                <a:lnTo>
                  <a:pt x="4442" y="1575"/>
                </a:lnTo>
                <a:lnTo>
                  <a:pt x="4444" y="1577"/>
                </a:lnTo>
                <a:lnTo>
                  <a:pt x="4444" y="1575"/>
                </a:lnTo>
                <a:lnTo>
                  <a:pt x="4444" y="1575"/>
                </a:lnTo>
                <a:lnTo>
                  <a:pt x="4442" y="1575"/>
                </a:lnTo>
                <a:lnTo>
                  <a:pt x="4442" y="1573"/>
                </a:lnTo>
                <a:close/>
                <a:moveTo>
                  <a:pt x="4375" y="1436"/>
                </a:moveTo>
                <a:lnTo>
                  <a:pt x="4375" y="1436"/>
                </a:lnTo>
                <a:lnTo>
                  <a:pt x="4373" y="1436"/>
                </a:lnTo>
                <a:lnTo>
                  <a:pt x="4373" y="1436"/>
                </a:lnTo>
                <a:lnTo>
                  <a:pt x="4373" y="1438"/>
                </a:lnTo>
                <a:lnTo>
                  <a:pt x="4373" y="1438"/>
                </a:lnTo>
                <a:lnTo>
                  <a:pt x="4373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7" y="1438"/>
                </a:lnTo>
                <a:lnTo>
                  <a:pt x="4377" y="1438"/>
                </a:lnTo>
                <a:lnTo>
                  <a:pt x="4377" y="1436"/>
                </a:lnTo>
                <a:lnTo>
                  <a:pt x="4375" y="1436"/>
                </a:lnTo>
                <a:close/>
                <a:moveTo>
                  <a:pt x="4415" y="1463"/>
                </a:moveTo>
                <a:lnTo>
                  <a:pt x="4417" y="1466"/>
                </a:lnTo>
                <a:lnTo>
                  <a:pt x="4417" y="1463"/>
                </a:lnTo>
                <a:lnTo>
                  <a:pt x="4417" y="1463"/>
                </a:lnTo>
                <a:lnTo>
                  <a:pt x="4415" y="1463"/>
                </a:lnTo>
                <a:lnTo>
                  <a:pt x="4415" y="1461"/>
                </a:lnTo>
                <a:lnTo>
                  <a:pt x="4415" y="1463"/>
                </a:lnTo>
                <a:lnTo>
                  <a:pt x="4415" y="1463"/>
                </a:lnTo>
                <a:lnTo>
                  <a:pt x="4415" y="1463"/>
                </a:lnTo>
                <a:close/>
                <a:moveTo>
                  <a:pt x="4411" y="1466"/>
                </a:moveTo>
                <a:lnTo>
                  <a:pt x="4413" y="1466"/>
                </a:lnTo>
                <a:lnTo>
                  <a:pt x="4413" y="1466"/>
                </a:lnTo>
                <a:lnTo>
                  <a:pt x="4413" y="1463"/>
                </a:lnTo>
                <a:lnTo>
                  <a:pt x="4411" y="1463"/>
                </a:lnTo>
                <a:lnTo>
                  <a:pt x="4411" y="1463"/>
                </a:lnTo>
                <a:lnTo>
                  <a:pt x="4409" y="1463"/>
                </a:lnTo>
                <a:lnTo>
                  <a:pt x="4411" y="1466"/>
                </a:lnTo>
                <a:lnTo>
                  <a:pt x="4411" y="1466"/>
                </a:lnTo>
                <a:close/>
                <a:moveTo>
                  <a:pt x="4375" y="1459"/>
                </a:moveTo>
                <a:lnTo>
                  <a:pt x="4375" y="1459"/>
                </a:lnTo>
                <a:lnTo>
                  <a:pt x="4373" y="1459"/>
                </a:lnTo>
                <a:lnTo>
                  <a:pt x="4373" y="1461"/>
                </a:lnTo>
                <a:lnTo>
                  <a:pt x="4375" y="1461"/>
                </a:lnTo>
                <a:lnTo>
                  <a:pt x="4377" y="1461"/>
                </a:lnTo>
                <a:lnTo>
                  <a:pt x="4377" y="1463"/>
                </a:lnTo>
                <a:lnTo>
                  <a:pt x="4377" y="1463"/>
                </a:lnTo>
                <a:lnTo>
                  <a:pt x="4375" y="1468"/>
                </a:lnTo>
                <a:lnTo>
                  <a:pt x="4375" y="1472"/>
                </a:lnTo>
                <a:lnTo>
                  <a:pt x="4375" y="1472"/>
                </a:lnTo>
                <a:lnTo>
                  <a:pt x="4375" y="1474"/>
                </a:lnTo>
                <a:lnTo>
                  <a:pt x="4375" y="1476"/>
                </a:lnTo>
                <a:lnTo>
                  <a:pt x="4375" y="1476"/>
                </a:lnTo>
                <a:lnTo>
                  <a:pt x="4375" y="1478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7" y="1478"/>
                </a:lnTo>
                <a:lnTo>
                  <a:pt x="4377" y="1478"/>
                </a:lnTo>
                <a:lnTo>
                  <a:pt x="4383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8" y="1474"/>
                </a:lnTo>
                <a:lnTo>
                  <a:pt x="4388" y="1474"/>
                </a:lnTo>
                <a:lnTo>
                  <a:pt x="4388" y="1472"/>
                </a:lnTo>
                <a:lnTo>
                  <a:pt x="4388" y="1472"/>
                </a:lnTo>
                <a:lnTo>
                  <a:pt x="4390" y="1472"/>
                </a:lnTo>
                <a:lnTo>
                  <a:pt x="4390" y="1472"/>
                </a:lnTo>
                <a:lnTo>
                  <a:pt x="4392" y="1470"/>
                </a:lnTo>
                <a:lnTo>
                  <a:pt x="4392" y="1468"/>
                </a:lnTo>
                <a:lnTo>
                  <a:pt x="4392" y="1468"/>
                </a:lnTo>
                <a:lnTo>
                  <a:pt x="4392" y="1466"/>
                </a:lnTo>
                <a:lnTo>
                  <a:pt x="4392" y="1466"/>
                </a:lnTo>
                <a:lnTo>
                  <a:pt x="4392" y="1466"/>
                </a:lnTo>
                <a:lnTo>
                  <a:pt x="4388" y="1466"/>
                </a:lnTo>
                <a:lnTo>
                  <a:pt x="4388" y="1466"/>
                </a:lnTo>
                <a:lnTo>
                  <a:pt x="4390" y="1466"/>
                </a:lnTo>
                <a:lnTo>
                  <a:pt x="4388" y="1463"/>
                </a:lnTo>
                <a:lnTo>
                  <a:pt x="4385" y="1463"/>
                </a:lnTo>
                <a:lnTo>
                  <a:pt x="4383" y="1463"/>
                </a:lnTo>
                <a:lnTo>
                  <a:pt x="4383" y="1463"/>
                </a:lnTo>
                <a:lnTo>
                  <a:pt x="4381" y="1461"/>
                </a:lnTo>
                <a:lnTo>
                  <a:pt x="4379" y="1461"/>
                </a:lnTo>
                <a:lnTo>
                  <a:pt x="4377" y="1459"/>
                </a:lnTo>
                <a:lnTo>
                  <a:pt x="4375" y="1459"/>
                </a:lnTo>
                <a:close/>
                <a:moveTo>
                  <a:pt x="4421" y="1484"/>
                </a:moveTo>
                <a:lnTo>
                  <a:pt x="4421" y="1484"/>
                </a:lnTo>
                <a:lnTo>
                  <a:pt x="4421" y="1487"/>
                </a:lnTo>
                <a:lnTo>
                  <a:pt x="4423" y="1489"/>
                </a:lnTo>
                <a:lnTo>
                  <a:pt x="4423" y="1487"/>
                </a:lnTo>
                <a:lnTo>
                  <a:pt x="4421" y="1484"/>
                </a:lnTo>
                <a:lnTo>
                  <a:pt x="4421" y="1484"/>
                </a:lnTo>
                <a:close/>
                <a:moveTo>
                  <a:pt x="4409" y="1466"/>
                </a:moveTo>
                <a:lnTo>
                  <a:pt x="4409" y="1466"/>
                </a:lnTo>
                <a:lnTo>
                  <a:pt x="4409" y="1468"/>
                </a:lnTo>
                <a:lnTo>
                  <a:pt x="4411" y="1470"/>
                </a:lnTo>
                <a:lnTo>
                  <a:pt x="4411" y="1474"/>
                </a:lnTo>
                <a:lnTo>
                  <a:pt x="4411" y="1474"/>
                </a:lnTo>
                <a:lnTo>
                  <a:pt x="4413" y="1474"/>
                </a:lnTo>
                <a:lnTo>
                  <a:pt x="4413" y="1474"/>
                </a:lnTo>
                <a:lnTo>
                  <a:pt x="4415" y="1474"/>
                </a:lnTo>
                <a:lnTo>
                  <a:pt x="4415" y="1476"/>
                </a:lnTo>
                <a:lnTo>
                  <a:pt x="4415" y="1476"/>
                </a:lnTo>
                <a:lnTo>
                  <a:pt x="4415" y="1478"/>
                </a:lnTo>
                <a:lnTo>
                  <a:pt x="4415" y="1480"/>
                </a:lnTo>
                <a:lnTo>
                  <a:pt x="4415" y="1482"/>
                </a:lnTo>
                <a:lnTo>
                  <a:pt x="4415" y="1482"/>
                </a:lnTo>
                <a:lnTo>
                  <a:pt x="4415" y="1484"/>
                </a:lnTo>
                <a:lnTo>
                  <a:pt x="4417" y="1484"/>
                </a:lnTo>
                <a:lnTo>
                  <a:pt x="4417" y="1487"/>
                </a:lnTo>
                <a:lnTo>
                  <a:pt x="4419" y="1487"/>
                </a:lnTo>
                <a:lnTo>
                  <a:pt x="4419" y="1484"/>
                </a:lnTo>
                <a:lnTo>
                  <a:pt x="4419" y="1484"/>
                </a:lnTo>
                <a:lnTo>
                  <a:pt x="4419" y="1482"/>
                </a:lnTo>
                <a:lnTo>
                  <a:pt x="4419" y="1482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1" y="1480"/>
                </a:lnTo>
                <a:lnTo>
                  <a:pt x="4421" y="1478"/>
                </a:lnTo>
                <a:lnTo>
                  <a:pt x="4421" y="1478"/>
                </a:lnTo>
                <a:lnTo>
                  <a:pt x="4421" y="1478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4"/>
                </a:lnTo>
                <a:lnTo>
                  <a:pt x="4419" y="1470"/>
                </a:lnTo>
                <a:lnTo>
                  <a:pt x="4419" y="1470"/>
                </a:lnTo>
                <a:lnTo>
                  <a:pt x="4419" y="1470"/>
                </a:lnTo>
                <a:lnTo>
                  <a:pt x="4417" y="1468"/>
                </a:lnTo>
                <a:lnTo>
                  <a:pt x="4417" y="1468"/>
                </a:lnTo>
                <a:lnTo>
                  <a:pt x="4415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1" y="1466"/>
                </a:lnTo>
                <a:lnTo>
                  <a:pt x="4411" y="1466"/>
                </a:lnTo>
                <a:lnTo>
                  <a:pt x="4409" y="1466"/>
                </a:lnTo>
                <a:lnTo>
                  <a:pt x="4409" y="1466"/>
                </a:lnTo>
                <a:lnTo>
                  <a:pt x="4409" y="1466"/>
                </a:lnTo>
                <a:close/>
                <a:moveTo>
                  <a:pt x="4383" y="1453"/>
                </a:moveTo>
                <a:lnTo>
                  <a:pt x="4385" y="1453"/>
                </a:lnTo>
                <a:lnTo>
                  <a:pt x="4385" y="1453"/>
                </a:lnTo>
                <a:lnTo>
                  <a:pt x="4385" y="1451"/>
                </a:lnTo>
                <a:lnTo>
                  <a:pt x="4383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3" y="1453"/>
                </a:lnTo>
                <a:lnTo>
                  <a:pt x="4383" y="1453"/>
                </a:lnTo>
                <a:close/>
                <a:moveTo>
                  <a:pt x="4379" y="1451"/>
                </a:moveTo>
                <a:lnTo>
                  <a:pt x="4379" y="1449"/>
                </a:lnTo>
                <a:lnTo>
                  <a:pt x="4379" y="1449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close/>
                <a:moveTo>
                  <a:pt x="4400" y="1453"/>
                </a:moveTo>
                <a:lnTo>
                  <a:pt x="4400" y="1451"/>
                </a:lnTo>
                <a:lnTo>
                  <a:pt x="4400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400" y="1453"/>
                </a:lnTo>
                <a:lnTo>
                  <a:pt x="4400" y="1453"/>
                </a:lnTo>
                <a:close/>
                <a:moveTo>
                  <a:pt x="4398" y="1451"/>
                </a:moveTo>
                <a:lnTo>
                  <a:pt x="4396" y="1451"/>
                </a:lnTo>
                <a:lnTo>
                  <a:pt x="4394" y="1451"/>
                </a:lnTo>
                <a:lnTo>
                  <a:pt x="4394" y="1449"/>
                </a:lnTo>
                <a:lnTo>
                  <a:pt x="4394" y="1451"/>
                </a:lnTo>
                <a:lnTo>
                  <a:pt x="4394" y="1453"/>
                </a:lnTo>
                <a:lnTo>
                  <a:pt x="4394" y="1453"/>
                </a:lnTo>
                <a:lnTo>
                  <a:pt x="4392" y="1457"/>
                </a:lnTo>
                <a:lnTo>
                  <a:pt x="4392" y="1459"/>
                </a:lnTo>
                <a:lnTo>
                  <a:pt x="4392" y="1459"/>
                </a:lnTo>
                <a:lnTo>
                  <a:pt x="4394" y="1457"/>
                </a:lnTo>
                <a:lnTo>
                  <a:pt x="4396" y="1455"/>
                </a:lnTo>
                <a:lnTo>
                  <a:pt x="4396" y="1455"/>
                </a:lnTo>
                <a:lnTo>
                  <a:pt x="4398" y="1455"/>
                </a:lnTo>
                <a:lnTo>
                  <a:pt x="4398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9"/>
                </a:lnTo>
                <a:lnTo>
                  <a:pt x="4400" y="1459"/>
                </a:lnTo>
                <a:lnTo>
                  <a:pt x="4402" y="1459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59"/>
                </a:lnTo>
                <a:lnTo>
                  <a:pt x="4402" y="1455"/>
                </a:lnTo>
                <a:lnTo>
                  <a:pt x="4400" y="1453"/>
                </a:lnTo>
                <a:lnTo>
                  <a:pt x="4398" y="1453"/>
                </a:lnTo>
                <a:lnTo>
                  <a:pt x="4398" y="1451"/>
                </a:lnTo>
                <a:close/>
                <a:moveTo>
                  <a:pt x="4444" y="1573"/>
                </a:moveTo>
                <a:lnTo>
                  <a:pt x="4444" y="1573"/>
                </a:lnTo>
                <a:lnTo>
                  <a:pt x="4444" y="1573"/>
                </a:lnTo>
                <a:lnTo>
                  <a:pt x="4444" y="1573"/>
                </a:lnTo>
                <a:lnTo>
                  <a:pt x="4446" y="1570"/>
                </a:lnTo>
                <a:lnTo>
                  <a:pt x="4446" y="1570"/>
                </a:lnTo>
                <a:lnTo>
                  <a:pt x="4446" y="1568"/>
                </a:lnTo>
                <a:lnTo>
                  <a:pt x="4446" y="1566"/>
                </a:lnTo>
                <a:lnTo>
                  <a:pt x="4444" y="1566"/>
                </a:lnTo>
                <a:lnTo>
                  <a:pt x="4444" y="1566"/>
                </a:lnTo>
                <a:lnTo>
                  <a:pt x="4444" y="1568"/>
                </a:lnTo>
                <a:lnTo>
                  <a:pt x="4444" y="1568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3"/>
                </a:lnTo>
                <a:close/>
                <a:moveTo>
                  <a:pt x="4714" y="2210"/>
                </a:moveTo>
                <a:lnTo>
                  <a:pt x="4714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2"/>
                </a:lnTo>
                <a:lnTo>
                  <a:pt x="4714" y="2210"/>
                </a:lnTo>
                <a:close/>
                <a:moveTo>
                  <a:pt x="4710" y="2212"/>
                </a:moveTo>
                <a:lnTo>
                  <a:pt x="4712" y="2212"/>
                </a:lnTo>
                <a:lnTo>
                  <a:pt x="4714" y="2214"/>
                </a:lnTo>
                <a:lnTo>
                  <a:pt x="4714" y="2214"/>
                </a:lnTo>
                <a:lnTo>
                  <a:pt x="4712" y="2212"/>
                </a:lnTo>
                <a:lnTo>
                  <a:pt x="4712" y="2212"/>
                </a:lnTo>
                <a:lnTo>
                  <a:pt x="4712" y="2212"/>
                </a:lnTo>
                <a:lnTo>
                  <a:pt x="4710" y="2212"/>
                </a:lnTo>
                <a:close/>
                <a:moveTo>
                  <a:pt x="4756" y="2237"/>
                </a:moveTo>
                <a:lnTo>
                  <a:pt x="4756" y="2237"/>
                </a:lnTo>
                <a:lnTo>
                  <a:pt x="4754" y="2237"/>
                </a:lnTo>
                <a:lnTo>
                  <a:pt x="4752" y="2233"/>
                </a:lnTo>
                <a:lnTo>
                  <a:pt x="4750" y="2233"/>
                </a:lnTo>
                <a:lnTo>
                  <a:pt x="4750" y="2235"/>
                </a:lnTo>
                <a:lnTo>
                  <a:pt x="4748" y="2235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2" y="2241"/>
                </a:lnTo>
                <a:lnTo>
                  <a:pt x="4752" y="2241"/>
                </a:lnTo>
                <a:lnTo>
                  <a:pt x="4752" y="2241"/>
                </a:lnTo>
                <a:lnTo>
                  <a:pt x="4754" y="2241"/>
                </a:lnTo>
                <a:lnTo>
                  <a:pt x="4754" y="2241"/>
                </a:lnTo>
                <a:lnTo>
                  <a:pt x="4756" y="2241"/>
                </a:lnTo>
                <a:lnTo>
                  <a:pt x="4756" y="2241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7"/>
                </a:lnTo>
                <a:close/>
                <a:moveTo>
                  <a:pt x="4756" y="2243"/>
                </a:moveTo>
                <a:lnTo>
                  <a:pt x="4754" y="2243"/>
                </a:lnTo>
                <a:lnTo>
                  <a:pt x="4752" y="2243"/>
                </a:lnTo>
                <a:lnTo>
                  <a:pt x="4752" y="2243"/>
                </a:lnTo>
                <a:lnTo>
                  <a:pt x="4752" y="2245"/>
                </a:lnTo>
                <a:lnTo>
                  <a:pt x="4754" y="2245"/>
                </a:lnTo>
                <a:lnTo>
                  <a:pt x="4754" y="2245"/>
                </a:lnTo>
                <a:lnTo>
                  <a:pt x="4756" y="2245"/>
                </a:lnTo>
                <a:lnTo>
                  <a:pt x="4756" y="2245"/>
                </a:lnTo>
                <a:lnTo>
                  <a:pt x="4758" y="2245"/>
                </a:lnTo>
                <a:lnTo>
                  <a:pt x="4758" y="2245"/>
                </a:lnTo>
                <a:lnTo>
                  <a:pt x="4758" y="2243"/>
                </a:lnTo>
                <a:lnTo>
                  <a:pt x="4756" y="2243"/>
                </a:lnTo>
                <a:close/>
                <a:moveTo>
                  <a:pt x="4754" y="2245"/>
                </a:moveTo>
                <a:lnTo>
                  <a:pt x="4754" y="2245"/>
                </a:lnTo>
                <a:lnTo>
                  <a:pt x="4754" y="2245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5"/>
                </a:lnTo>
                <a:close/>
                <a:moveTo>
                  <a:pt x="4706" y="2245"/>
                </a:moveTo>
                <a:lnTo>
                  <a:pt x="4706" y="2245"/>
                </a:lnTo>
                <a:lnTo>
                  <a:pt x="4706" y="2245"/>
                </a:lnTo>
                <a:lnTo>
                  <a:pt x="4704" y="2245"/>
                </a:lnTo>
                <a:lnTo>
                  <a:pt x="4704" y="2245"/>
                </a:lnTo>
                <a:lnTo>
                  <a:pt x="4704" y="2248"/>
                </a:lnTo>
                <a:lnTo>
                  <a:pt x="4706" y="2245"/>
                </a:lnTo>
                <a:close/>
                <a:moveTo>
                  <a:pt x="4696" y="2235"/>
                </a:moveTo>
                <a:lnTo>
                  <a:pt x="4696" y="2231"/>
                </a:lnTo>
                <a:lnTo>
                  <a:pt x="4693" y="2231"/>
                </a:lnTo>
                <a:lnTo>
                  <a:pt x="4693" y="2231"/>
                </a:lnTo>
                <a:lnTo>
                  <a:pt x="4693" y="2233"/>
                </a:lnTo>
                <a:lnTo>
                  <a:pt x="4691" y="2233"/>
                </a:lnTo>
                <a:lnTo>
                  <a:pt x="4691" y="2233"/>
                </a:lnTo>
                <a:lnTo>
                  <a:pt x="4691" y="2235"/>
                </a:lnTo>
                <a:lnTo>
                  <a:pt x="4691" y="2237"/>
                </a:lnTo>
                <a:lnTo>
                  <a:pt x="4691" y="2237"/>
                </a:lnTo>
                <a:lnTo>
                  <a:pt x="4691" y="2239"/>
                </a:lnTo>
                <a:lnTo>
                  <a:pt x="4691" y="2239"/>
                </a:lnTo>
                <a:lnTo>
                  <a:pt x="4693" y="2239"/>
                </a:lnTo>
                <a:lnTo>
                  <a:pt x="4693" y="2239"/>
                </a:lnTo>
                <a:lnTo>
                  <a:pt x="4696" y="2237"/>
                </a:lnTo>
                <a:lnTo>
                  <a:pt x="4696" y="2237"/>
                </a:lnTo>
                <a:lnTo>
                  <a:pt x="4696" y="2235"/>
                </a:lnTo>
                <a:lnTo>
                  <a:pt x="4696" y="2235"/>
                </a:lnTo>
                <a:close/>
                <a:moveTo>
                  <a:pt x="4756" y="2275"/>
                </a:moveTo>
                <a:lnTo>
                  <a:pt x="4756" y="2273"/>
                </a:lnTo>
                <a:lnTo>
                  <a:pt x="4756" y="2273"/>
                </a:lnTo>
                <a:lnTo>
                  <a:pt x="4756" y="2273"/>
                </a:lnTo>
                <a:lnTo>
                  <a:pt x="4756" y="2271"/>
                </a:lnTo>
                <a:lnTo>
                  <a:pt x="4756" y="2269"/>
                </a:lnTo>
                <a:lnTo>
                  <a:pt x="4756" y="2266"/>
                </a:lnTo>
                <a:lnTo>
                  <a:pt x="4756" y="2264"/>
                </a:lnTo>
                <a:lnTo>
                  <a:pt x="4756" y="2262"/>
                </a:lnTo>
                <a:lnTo>
                  <a:pt x="4756" y="2260"/>
                </a:lnTo>
                <a:lnTo>
                  <a:pt x="4756" y="2258"/>
                </a:lnTo>
                <a:lnTo>
                  <a:pt x="4756" y="2258"/>
                </a:lnTo>
                <a:lnTo>
                  <a:pt x="4756" y="2256"/>
                </a:lnTo>
                <a:lnTo>
                  <a:pt x="4756" y="2254"/>
                </a:lnTo>
                <a:lnTo>
                  <a:pt x="4754" y="2252"/>
                </a:lnTo>
                <a:lnTo>
                  <a:pt x="4752" y="2252"/>
                </a:lnTo>
                <a:lnTo>
                  <a:pt x="4752" y="2252"/>
                </a:lnTo>
                <a:lnTo>
                  <a:pt x="4750" y="2252"/>
                </a:lnTo>
                <a:lnTo>
                  <a:pt x="4750" y="2252"/>
                </a:lnTo>
                <a:lnTo>
                  <a:pt x="4746" y="2252"/>
                </a:lnTo>
                <a:lnTo>
                  <a:pt x="4746" y="2252"/>
                </a:lnTo>
                <a:lnTo>
                  <a:pt x="4744" y="2254"/>
                </a:lnTo>
                <a:lnTo>
                  <a:pt x="4744" y="2254"/>
                </a:lnTo>
                <a:lnTo>
                  <a:pt x="4744" y="2254"/>
                </a:lnTo>
                <a:lnTo>
                  <a:pt x="4742" y="2254"/>
                </a:lnTo>
                <a:lnTo>
                  <a:pt x="4742" y="2254"/>
                </a:lnTo>
                <a:lnTo>
                  <a:pt x="4740" y="2254"/>
                </a:lnTo>
                <a:lnTo>
                  <a:pt x="4740" y="2254"/>
                </a:lnTo>
                <a:lnTo>
                  <a:pt x="4737" y="2254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8"/>
                </a:lnTo>
                <a:lnTo>
                  <a:pt x="4733" y="2256"/>
                </a:lnTo>
                <a:lnTo>
                  <a:pt x="4733" y="2256"/>
                </a:lnTo>
                <a:lnTo>
                  <a:pt x="4733" y="2256"/>
                </a:lnTo>
                <a:lnTo>
                  <a:pt x="4731" y="2258"/>
                </a:lnTo>
                <a:lnTo>
                  <a:pt x="4727" y="2258"/>
                </a:lnTo>
                <a:lnTo>
                  <a:pt x="4725" y="2256"/>
                </a:lnTo>
                <a:lnTo>
                  <a:pt x="4721" y="2256"/>
                </a:lnTo>
                <a:lnTo>
                  <a:pt x="4719" y="2254"/>
                </a:lnTo>
                <a:lnTo>
                  <a:pt x="4719" y="2254"/>
                </a:lnTo>
                <a:lnTo>
                  <a:pt x="4719" y="2254"/>
                </a:lnTo>
                <a:lnTo>
                  <a:pt x="4717" y="2254"/>
                </a:lnTo>
                <a:lnTo>
                  <a:pt x="4717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2" y="2252"/>
                </a:lnTo>
                <a:lnTo>
                  <a:pt x="4712" y="2250"/>
                </a:lnTo>
                <a:lnTo>
                  <a:pt x="4710" y="2252"/>
                </a:lnTo>
                <a:lnTo>
                  <a:pt x="4708" y="2252"/>
                </a:lnTo>
                <a:lnTo>
                  <a:pt x="4706" y="2250"/>
                </a:lnTo>
                <a:lnTo>
                  <a:pt x="4704" y="2250"/>
                </a:lnTo>
                <a:lnTo>
                  <a:pt x="4704" y="2252"/>
                </a:lnTo>
                <a:lnTo>
                  <a:pt x="4704" y="2254"/>
                </a:lnTo>
                <a:lnTo>
                  <a:pt x="4704" y="2256"/>
                </a:lnTo>
                <a:lnTo>
                  <a:pt x="4704" y="2258"/>
                </a:lnTo>
                <a:lnTo>
                  <a:pt x="4704" y="2260"/>
                </a:lnTo>
                <a:lnTo>
                  <a:pt x="4704" y="2262"/>
                </a:lnTo>
                <a:lnTo>
                  <a:pt x="4706" y="2262"/>
                </a:lnTo>
                <a:lnTo>
                  <a:pt x="4708" y="2266"/>
                </a:lnTo>
                <a:lnTo>
                  <a:pt x="4708" y="2269"/>
                </a:lnTo>
                <a:lnTo>
                  <a:pt x="4712" y="2273"/>
                </a:lnTo>
                <a:lnTo>
                  <a:pt x="4712" y="2273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4" y="2275"/>
                </a:lnTo>
                <a:lnTo>
                  <a:pt x="4717" y="2279"/>
                </a:lnTo>
                <a:lnTo>
                  <a:pt x="4717" y="2279"/>
                </a:lnTo>
                <a:lnTo>
                  <a:pt x="4714" y="2281"/>
                </a:lnTo>
                <a:lnTo>
                  <a:pt x="4714" y="2279"/>
                </a:lnTo>
                <a:lnTo>
                  <a:pt x="4714" y="2277"/>
                </a:lnTo>
                <a:lnTo>
                  <a:pt x="4710" y="2275"/>
                </a:lnTo>
                <a:lnTo>
                  <a:pt x="4712" y="2279"/>
                </a:lnTo>
                <a:lnTo>
                  <a:pt x="4712" y="2281"/>
                </a:lnTo>
                <a:lnTo>
                  <a:pt x="4714" y="2287"/>
                </a:lnTo>
                <a:lnTo>
                  <a:pt x="4717" y="2287"/>
                </a:lnTo>
                <a:lnTo>
                  <a:pt x="4717" y="2290"/>
                </a:lnTo>
                <a:lnTo>
                  <a:pt x="4717" y="2290"/>
                </a:lnTo>
                <a:lnTo>
                  <a:pt x="4719" y="2290"/>
                </a:lnTo>
                <a:lnTo>
                  <a:pt x="4721" y="2294"/>
                </a:lnTo>
                <a:lnTo>
                  <a:pt x="4721" y="2294"/>
                </a:lnTo>
                <a:lnTo>
                  <a:pt x="4723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7" y="2296"/>
                </a:lnTo>
                <a:lnTo>
                  <a:pt x="4725" y="2296"/>
                </a:lnTo>
                <a:lnTo>
                  <a:pt x="4723" y="2296"/>
                </a:lnTo>
                <a:lnTo>
                  <a:pt x="4723" y="2296"/>
                </a:lnTo>
                <a:lnTo>
                  <a:pt x="4723" y="2298"/>
                </a:lnTo>
                <a:lnTo>
                  <a:pt x="4723" y="2298"/>
                </a:lnTo>
                <a:lnTo>
                  <a:pt x="4725" y="2298"/>
                </a:lnTo>
                <a:lnTo>
                  <a:pt x="4729" y="2298"/>
                </a:lnTo>
                <a:lnTo>
                  <a:pt x="4731" y="2298"/>
                </a:lnTo>
                <a:lnTo>
                  <a:pt x="4733" y="2300"/>
                </a:lnTo>
                <a:lnTo>
                  <a:pt x="4735" y="2300"/>
                </a:lnTo>
                <a:lnTo>
                  <a:pt x="4735" y="2300"/>
                </a:lnTo>
                <a:lnTo>
                  <a:pt x="4737" y="2298"/>
                </a:lnTo>
                <a:lnTo>
                  <a:pt x="4737" y="2296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2"/>
                </a:lnTo>
                <a:lnTo>
                  <a:pt x="4737" y="2292"/>
                </a:lnTo>
                <a:lnTo>
                  <a:pt x="4740" y="2294"/>
                </a:lnTo>
                <a:lnTo>
                  <a:pt x="4742" y="2294"/>
                </a:lnTo>
                <a:lnTo>
                  <a:pt x="4742" y="2292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87"/>
                </a:lnTo>
                <a:lnTo>
                  <a:pt x="4742" y="2287"/>
                </a:lnTo>
                <a:lnTo>
                  <a:pt x="4742" y="2285"/>
                </a:lnTo>
                <a:lnTo>
                  <a:pt x="4744" y="2287"/>
                </a:lnTo>
                <a:lnTo>
                  <a:pt x="4744" y="2290"/>
                </a:lnTo>
                <a:lnTo>
                  <a:pt x="4746" y="2290"/>
                </a:lnTo>
                <a:lnTo>
                  <a:pt x="4746" y="2290"/>
                </a:lnTo>
                <a:lnTo>
                  <a:pt x="4746" y="2287"/>
                </a:lnTo>
                <a:lnTo>
                  <a:pt x="4746" y="2287"/>
                </a:lnTo>
                <a:lnTo>
                  <a:pt x="4748" y="2287"/>
                </a:lnTo>
                <a:lnTo>
                  <a:pt x="4748" y="2287"/>
                </a:lnTo>
                <a:lnTo>
                  <a:pt x="4750" y="2287"/>
                </a:lnTo>
                <a:lnTo>
                  <a:pt x="4748" y="2290"/>
                </a:lnTo>
                <a:lnTo>
                  <a:pt x="4748" y="2290"/>
                </a:lnTo>
                <a:lnTo>
                  <a:pt x="4748" y="2290"/>
                </a:lnTo>
                <a:lnTo>
                  <a:pt x="4746" y="2290"/>
                </a:lnTo>
                <a:lnTo>
                  <a:pt x="4748" y="2292"/>
                </a:lnTo>
                <a:lnTo>
                  <a:pt x="4748" y="2294"/>
                </a:lnTo>
                <a:lnTo>
                  <a:pt x="4750" y="2292"/>
                </a:lnTo>
                <a:lnTo>
                  <a:pt x="4750" y="2292"/>
                </a:lnTo>
                <a:lnTo>
                  <a:pt x="4752" y="2292"/>
                </a:lnTo>
                <a:lnTo>
                  <a:pt x="4752" y="2290"/>
                </a:lnTo>
                <a:lnTo>
                  <a:pt x="4750" y="2285"/>
                </a:lnTo>
                <a:lnTo>
                  <a:pt x="4750" y="2283"/>
                </a:lnTo>
                <a:lnTo>
                  <a:pt x="4750" y="2281"/>
                </a:lnTo>
                <a:lnTo>
                  <a:pt x="4752" y="2281"/>
                </a:lnTo>
                <a:lnTo>
                  <a:pt x="4752" y="2279"/>
                </a:lnTo>
                <a:lnTo>
                  <a:pt x="4752" y="2277"/>
                </a:lnTo>
                <a:lnTo>
                  <a:pt x="4752" y="2277"/>
                </a:lnTo>
                <a:lnTo>
                  <a:pt x="4752" y="2275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1"/>
                </a:lnTo>
                <a:lnTo>
                  <a:pt x="4756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6" y="2273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7"/>
                </a:lnTo>
                <a:lnTo>
                  <a:pt x="4756" y="2277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close/>
                <a:moveTo>
                  <a:pt x="4742" y="2292"/>
                </a:move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4"/>
                </a:lnTo>
                <a:lnTo>
                  <a:pt x="4742" y="2294"/>
                </a:lnTo>
                <a:lnTo>
                  <a:pt x="4744" y="2294"/>
                </a:lnTo>
                <a:lnTo>
                  <a:pt x="4744" y="2292"/>
                </a:lnTo>
                <a:lnTo>
                  <a:pt x="4742" y="2292"/>
                </a:lnTo>
                <a:close/>
                <a:moveTo>
                  <a:pt x="4754" y="2283"/>
                </a:moveTo>
                <a:lnTo>
                  <a:pt x="4752" y="2281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5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close/>
                <a:moveTo>
                  <a:pt x="4742" y="2294"/>
                </a:moveTo>
                <a:lnTo>
                  <a:pt x="4742" y="2294"/>
                </a:lnTo>
                <a:lnTo>
                  <a:pt x="4742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8"/>
                </a:lnTo>
                <a:lnTo>
                  <a:pt x="4742" y="2298"/>
                </a:lnTo>
                <a:lnTo>
                  <a:pt x="4742" y="2298"/>
                </a:lnTo>
                <a:lnTo>
                  <a:pt x="4742" y="2296"/>
                </a:lnTo>
                <a:lnTo>
                  <a:pt x="4742" y="2296"/>
                </a:lnTo>
                <a:lnTo>
                  <a:pt x="4742" y="2294"/>
                </a:lnTo>
                <a:close/>
                <a:moveTo>
                  <a:pt x="4832" y="2048"/>
                </a:moveTo>
                <a:lnTo>
                  <a:pt x="4832" y="2044"/>
                </a:lnTo>
                <a:lnTo>
                  <a:pt x="4830" y="2042"/>
                </a:lnTo>
                <a:lnTo>
                  <a:pt x="4830" y="2040"/>
                </a:lnTo>
                <a:lnTo>
                  <a:pt x="4828" y="2034"/>
                </a:lnTo>
                <a:lnTo>
                  <a:pt x="4825" y="2032"/>
                </a:lnTo>
                <a:lnTo>
                  <a:pt x="4828" y="2027"/>
                </a:lnTo>
                <a:lnTo>
                  <a:pt x="4825" y="2017"/>
                </a:lnTo>
                <a:lnTo>
                  <a:pt x="4828" y="2013"/>
                </a:lnTo>
                <a:lnTo>
                  <a:pt x="4825" y="2011"/>
                </a:lnTo>
                <a:lnTo>
                  <a:pt x="4825" y="2011"/>
                </a:lnTo>
                <a:lnTo>
                  <a:pt x="4823" y="2011"/>
                </a:lnTo>
                <a:lnTo>
                  <a:pt x="4823" y="2009"/>
                </a:lnTo>
                <a:lnTo>
                  <a:pt x="4823" y="2004"/>
                </a:lnTo>
                <a:lnTo>
                  <a:pt x="4821" y="2002"/>
                </a:lnTo>
                <a:lnTo>
                  <a:pt x="4819" y="2000"/>
                </a:lnTo>
                <a:lnTo>
                  <a:pt x="4817" y="1998"/>
                </a:lnTo>
                <a:lnTo>
                  <a:pt x="4817" y="1996"/>
                </a:lnTo>
                <a:lnTo>
                  <a:pt x="4817" y="1996"/>
                </a:lnTo>
                <a:lnTo>
                  <a:pt x="4817" y="1994"/>
                </a:lnTo>
                <a:lnTo>
                  <a:pt x="4815" y="1994"/>
                </a:lnTo>
                <a:lnTo>
                  <a:pt x="4813" y="1994"/>
                </a:lnTo>
                <a:lnTo>
                  <a:pt x="4811" y="1992"/>
                </a:lnTo>
                <a:lnTo>
                  <a:pt x="4811" y="1990"/>
                </a:lnTo>
                <a:lnTo>
                  <a:pt x="4809" y="1986"/>
                </a:lnTo>
                <a:lnTo>
                  <a:pt x="4807" y="1983"/>
                </a:lnTo>
                <a:lnTo>
                  <a:pt x="4805" y="1983"/>
                </a:lnTo>
                <a:lnTo>
                  <a:pt x="4805" y="1983"/>
                </a:lnTo>
                <a:lnTo>
                  <a:pt x="4802" y="1983"/>
                </a:lnTo>
                <a:lnTo>
                  <a:pt x="4798" y="1979"/>
                </a:lnTo>
                <a:lnTo>
                  <a:pt x="4798" y="1979"/>
                </a:lnTo>
                <a:lnTo>
                  <a:pt x="4796" y="1977"/>
                </a:lnTo>
                <a:lnTo>
                  <a:pt x="4796" y="1977"/>
                </a:lnTo>
                <a:lnTo>
                  <a:pt x="4794" y="1975"/>
                </a:lnTo>
                <a:lnTo>
                  <a:pt x="4792" y="1975"/>
                </a:lnTo>
                <a:lnTo>
                  <a:pt x="4792" y="1969"/>
                </a:lnTo>
                <a:lnTo>
                  <a:pt x="4792" y="1967"/>
                </a:lnTo>
                <a:lnTo>
                  <a:pt x="4792" y="1960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60"/>
                </a:lnTo>
                <a:lnTo>
                  <a:pt x="4790" y="1960"/>
                </a:lnTo>
                <a:lnTo>
                  <a:pt x="4788" y="1960"/>
                </a:lnTo>
                <a:lnTo>
                  <a:pt x="4786" y="1958"/>
                </a:lnTo>
                <a:lnTo>
                  <a:pt x="4784" y="1958"/>
                </a:lnTo>
                <a:lnTo>
                  <a:pt x="4784" y="1956"/>
                </a:lnTo>
                <a:lnTo>
                  <a:pt x="4781" y="1954"/>
                </a:lnTo>
                <a:lnTo>
                  <a:pt x="4781" y="1954"/>
                </a:lnTo>
                <a:lnTo>
                  <a:pt x="4781" y="1954"/>
                </a:lnTo>
                <a:lnTo>
                  <a:pt x="4779" y="1956"/>
                </a:lnTo>
                <a:lnTo>
                  <a:pt x="4781" y="1960"/>
                </a:lnTo>
                <a:lnTo>
                  <a:pt x="4779" y="1960"/>
                </a:lnTo>
                <a:lnTo>
                  <a:pt x="4779" y="1960"/>
                </a:lnTo>
                <a:lnTo>
                  <a:pt x="4777" y="1958"/>
                </a:lnTo>
                <a:lnTo>
                  <a:pt x="4777" y="1958"/>
                </a:lnTo>
                <a:lnTo>
                  <a:pt x="4777" y="1958"/>
                </a:lnTo>
                <a:lnTo>
                  <a:pt x="4775" y="1956"/>
                </a:lnTo>
                <a:lnTo>
                  <a:pt x="4775" y="1956"/>
                </a:lnTo>
                <a:lnTo>
                  <a:pt x="4773" y="1952"/>
                </a:lnTo>
                <a:lnTo>
                  <a:pt x="4773" y="1948"/>
                </a:lnTo>
                <a:lnTo>
                  <a:pt x="4773" y="1946"/>
                </a:lnTo>
                <a:lnTo>
                  <a:pt x="4771" y="1944"/>
                </a:lnTo>
                <a:lnTo>
                  <a:pt x="4771" y="1941"/>
                </a:lnTo>
                <a:lnTo>
                  <a:pt x="4769" y="1941"/>
                </a:lnTo>
                <a:lnTo>
                  <a:pt x="4769" y="1939"/>
                </a:lnTo>
                <a:lnTo>
                  <a:pt x="4767" y="1937"/>
                </a:lnTo>
                <a:lnTo>
                  <a:pt x="4765" y="1935"/>
                </a:lnTo>
                <a:lnTo>
                  <a:pt x="4763" y="1933"/>
                </a:lnTo>
                <a:lnTo>
                  <a:pt x="4763" y="1931"/>
                </a:lnTo>
                <a:lnTo>
                  <a:pt x="4763" y="1929"/>
                </a:lnTo>
                <a:lnTo>
                  <a:pt x="4763" y="1929"/>
                </a:lnTo>
                <a:lnTo>
                  <a:pt x="4765" y="1929"/>
                </a:lnTo>
                <a:lnTo>
                  <a:pt x="4765" y="1927"/>
                </a:lnTo>
                <a:lnTo>
                  <a:pt x="4763" y="1927"/>
                </a:lnTo>
                <a:lnTo>
                  <a:pt x="4761" y="1925"/>
                </a:lnTo>
                <a:lnTo>
                  <a:pt x="4758" y="1923"/>
                </a:lnTo>
                <a:lnTo>
                  <a:pt x="4756" y="1923"/>
                </a:lnTo>
                <a:lnTo>
                  <a:pt x="4754" y="1921"/>
                </a:lnTo>
                <a:lnTo>
                  <a:pt x="4752" y="1921"/>
                </a:lnTo>
                <a:lnTo>
                  <a:pt x="4752" y="1921"/>
                </a:lnTo>
                <a:lnTo>
                  <a:pt x="4750" y="1921"/>
                </a:lnTo>
                <a:lnTo>
                  <a:pt x="4750" y="1918"/>
                </a:lnTo>
                <a:lnTo>
                  <a:pt x="4748" y="1918"/>
                </a:lnTo>
                <a:lnTo>
                  <a:pt x="4746" y="1916"/>
                </a:lnTo>
                <a:lnTo>
                  <a:pt x="4744" y="1914"/>
                </a:lnTo>
                <a:lnTo>
                  <a:pt x="4744" y="1914"/>
                </a:lnTo>
                <a:lnTo>
                  <a:pt x="4744" y="1912"/>
                </a:lnTo>
                <a:lnTo>
                  <a:pt x="4742" y="1912"/>
                </a:lnTo>
                <a:lnTo>
                  <a:pt x="4742" y="1914"/>
                </a:lnTo>
                <a:lnTo>
                  <a:pt x="4740" y="1912"/>
                </a:lnTo>
                <a:lnTo>
                  <a:pt x="4740" y="1912"/>
                </a:lnTo>
                <a:lnTo>
                  <a:pt x="4737" y="1910"/>
                </a:lnTo>
                <a:lnTo>
                  <a:pt x="4735" y="1910"/>
                </a:lnTo>
                <a:lnTo>
                  <a:pt x="4733" y="1910"/>
                </a:lnTo>
                <a:lnTo>
                  <a:pt x="4731" y="1910"/>
                </a:lnTo>
                <a:lnTo>
                  <a:pt x="4729" y="1908"/>
                </a:lnTo>
                <a:lnTo>
                  <a:pt x="4729" y="1906"/>
                </a:lnTo>
                <a:lnTo>
                  <a:pt x="4727" y="1904"/>
                </a:lnTo>
                <a:lnTo>
                  <a:pt x="4727" y="1902"/>
                </a:lnTo>
                <a:lnTo>
                  <a:pt x="4727" y="1900"/>
                </a:lnTo>
                <a:lnTo>
                  <a:pt x="4727" y="1900"/>
                </a:lnTo>
                <a:lnTo>
                  <a:pt x="4723" y="1895"/>
                </a:lnTo>
                <a:lnTo>
                  <a:pt x="4723" y="1895"/>
                </a:lnTo>
                <a:lnTo>
                  <a:pt x="4725" y="1891"/>
                </a:lnTo>
                <a:lnTo>
                  <a:pt x="4725" y="1887"/>
                </a:lnTo>
                <a:lnTo>
                  <a:pt x="4723" y="1883"/>
                </a:lnTo>
                <a:lnTo>
                  <a:pt x="4721" y="1879"/>
                </a:lnTo>
                <a:lnTo>
                  <a:pt x="4721" y="1877"/>
                </a:lnTo>
                <a:lnTo>
                  <a:pt x="4721" y="1877"/>
                </a:lnTo>
                <a:lnTo>
                  <a:pt x="4719" y="1877"/>
                </a:lnTo>
                <a:lnTo>
                  <a:pt x="4719" y="1874"/>
                </a:lnTo>
                <a:lnTo>
                  <a:pt x="4717" y="1872"/>
                </a:lnTo>
                <a:lnTo>
                  <a:pt x="4714" y="1870"/>
                </a:lnTo>
                <a:lnTo>
                  <a:pt x="4714" y="1868"/>
                </a:lnTo>
                <a:lnTo>
                  <a:pt x="4714" y="1868"/>
                </a:lnTo>
                <a:lnTo>
                  <a:pt x="4714" y="1866"/>
                </a:lnTo>
                <a:lnTo>
                  <a:pt x="4714" y="1864"/>
                </a:lnTo>
                <a:lnTo>
                  <a:pt x="4714" y="1862"/>
                </a:lnTo>
                <a:lnTo>
                  <a:pt x="4714" y="1858"/>
                </a:lnTo>
                <a:lnTo>
                  <a:pt x="4712" y="1856"/>
                </a:lnTo>
                <a:lnTo>
                  <a:pt x="4712" y="1853"/>
                </a:lnTo>
                <a:lnTo>
                  <a:pt x="4712" y="1851"/>
                </a:lnTo>
                <a:lnTo>
                  <a:pt x="4712" y="1849"/>
                </a:lnTo>
                <a:lnTo>
                  <a:pt x="4712" y="1849"/>
                </a:lnTo>
                <a:lnTo>
                  <a:pt x="4712" y="1847"/>
                </a:lnTo>
                <a:lnTo>
                  <a:pt x="4710" y="1845"/>
                </a:lnTo>
                <a:lnTo>
                  <a:pt x="4710" y="1845"/>
                </a:lnTo>
                <a:lnTo>
                  <a:pt x="4708" y="1843"/>
                </a:lnTo>
                <a:lnTo>
                  <a:pt x="4704" y="1841"/>
                </a:lnTo>
                <a:lnTo>
                  <a:pt x="4702" y="1839"/>
                </a:lnTo>
                <a:lnTo>
                  <a:pt x="4700" y="1837"/>
                </a:lnTo>
                <a:lnTo>
                  <a:pt x="4698" y="1837"/>
                </a:lnTo>
                <a:lnTo>
                  <a:pt x="4698" y="1839"/>
                </a:lnTo>
                <a:lnTo>
                  <a:pt x="4696" y="1839"/>
                </a:lnTo>
                <a:lnTo>
                  <a:pt x="4693" y="1841"/>
                </a:lnTo>
                <a:lnTo>
                  <a:pt x="4691" y="1839"/>
                </a:lnTo>
                <a:lnTo>
                  <a:pt x="4689" y="1839"/>
                </a:lnTo>
                <a:lnTo>
                  <a:pt x="4689" y="1837"/>
                </a:lnTo>
                <a:lnTo>
                  <a:pt x="4689" y="1832"/>
                </a:lnTo>
                <a:lnTo>
                  <a:pt x="4687" y="1830"/>
                </a:lnTo>
                <a:lnTo>
                  <a:pt x="4687" y="1830"/>
                </a:lnTo>
                <a:lnTo>
                  <a:pt x="4687" y="1826"/>
                </a:lnTo>
                <a:lnTo>
                  <a:pt x="4687" y="1824"/>
                </a:lnTo>
                <a:lnTo>
                  <a:pt x="4687" y="1820"/>
                </a:lnTo>
                <a:lnTo>
                  <a:pt x="4685" y="1816"/>
                </a:lnTo>
                <a:lnTo>
                  <a:pt x="4685" y="1816"/>
                </a:lnTo>
                <a:lnTo>
                  <a:pt x="4685" y="1814"/>
                </a:lnTo>
                <a:lnTo>
                  <a:pt x="4683" y="1812"/>
                </a:lnTo>
                <a:lnTo>
                  <a:pt x="4683" y="1809"/>
                </a:lnTo>
                <a:lnTo>
                  <a:pt x="4683" y="1809"/>
                </a:lnTo>
                <a:lnTo>
                  <a:pt x="4681" y="1809"/>
                </a:lnTo>
                <a:lnTo>
                  <a:pt x="4681" y="1807"/>
                </a:lnTo>
                <a:lnTo>
                  <a:pt x="4681" y="1807"/>
                </a:lnTo>
                <a:lnTo>
                  <a:pt x="4681" y="1805"/>
                </a:lnTo>
                <a:lnTo>
                  <a:pt x="4683" y="1803"/>
                </a:lnTo>
                <a:lnTo>
                  <a:pt x="4681" y="1803"/>
                </a:lnTo>
                <a:lnTo>
                  <a:pt x="4679" y="1803"/>
                </a:lnTo>
                <a:lnTo>
                  <a:pt x="4679" y="1803"/>
                </a:lnTo>
                <a:lnTo>
                  <a:pt x="4677" y="1801"/>
                </a:lnTo>
                <a:lnTo>
                  <a:pt x="4677" y="1799"/>
                </a:lnTo>
                <a:lnTo>
                  <a:pt x="4677" y="1797"/>
                </a:lnTo>
                <a:lnTo>
                  <a:pt x="4677" y="1795"/>
                </a:lnTo>
                <a:lnTo>
                  <a:pt x="4677" y="1793"/>
                </a:lnTo>
                <a:lnTo>
                  <a:pt x="4677" y="1791"/>
                </a:lnTo>
                <a:lnTo>
                  <a:pt x="4675" y="1791"/>
                </a:lnTo>
                <a:lnTo>
                  <a:pt x="4673" y="1788"/>
                </a:lnTo>
                <a:lnTo>
                  <a:pt x="4673" y="1786"/>
                </a:lnTo>
                <a:lnTo>
                  <a:pt x="4675" y="1786"/>
                </a:lnTo>
                <a:lnTo>
                  <a:pt x="4673" y="1786"/>
                </a:lnTo>
                <a:lnTo>
                  <a:pt x="4673" y="1786"/>
                </a:lnTo>
                <a:lnTo>
                  <a:pt x="4670" y="1786"/>
                </a:lnTo>
                <a:lnTo>
                  <a:pt x="4670" y="1788"/>
                </a:lnTo>
                <a:lnTo>
                  <a:pt x="4668" y="1788"/>
                </a:lnTo>
                <a:lnTo>
                  <a:pt x="4666" y="1793"/>
                </a:lnTo>
                <a:lnTo>
                  <a:pt x="4666" y="1799"/>
                </a:lnTo>
                <a:lnTo>
                  <a:pt x="4664" y="1803"/>
                </a:lnTo>
                <a:lnTo>
                  <a:pt x="4664" y="1803"/>
                </a:lnTo>
                <a:lnTo>
                  <a:pt x="4664" y="1805"/>
                </a:lnTo>
                <a:lnTo>
                  <a:pt x="4664" y="1805"/>
                </a:lnTo>
                <a:lnTo>
                  <a:pt x="4662" y="1803"/>
                </a:lnTo>
                <a:lnTo>
                  <a:pt x="4662" y="1805"/>
                </a:lnTo>
                <a:lnTo>
                  <a:pt x="4660" y="1809"/>
                </a:lnTo>
                <a:lnTo>
                  <a:pt x="4660" y="1812"/>
                </a:lnTo>
                <a:lnTo>
                  <a:pt x="4662" y="1812"/>
                </a:lnTo>
                <a:lnTo>
                  <a:pt x="4662" y="1812"/>
                </a:lnTo>
                <a:lnTo>
                  <a:pt x="4662" y="1814"/>
                </a:lnTo>
                <a:lnTo>
                  <a:pt x="4664" y="1814"/>
                </a:lnTo>
                <a:lnTo>
                  <a:pt x="4664" y="1814"/>
                </a:lnTo>
                <a:lnTo>
                  <a:pt x="4664" y="1816"/>
                </a:lnTo>
                <a:lnTo>
                  <a:pt x="4664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0" y="1818"/>
                </a:lnTo>
                <a:lnTo>
                  <a:pt x="4660" y="1822"/>
                </a:lnTo>
                <a:lnTo>
                  <a:pt x="4660" y="1824"/>
                </a:lnTo>
                <a:lnTo>
                  <a:pt x="4658" y="1826"/>
                </a:lnTo>
                <a:lnTo>
                  <a:pt x="4658" y="1830"/>
                </a:lnTo>
                <a:lnTo>
                  <a:pt x="4658" y="1832"/>
                </a:lnTo>
                <a:lnTo>
                  <a:pt x="4658" y="1835"/>
                </a:lnTo>
                <a:lnTo>
                  <a:pt x="4660" y="1835"/>
                </a:lnTo>
                <a:lnTo>
                  <a:pt x="4658" y="1839"/>
                </a:lnTo>
                <a:lnTo>
                  <a:pt x="4658" y="1841"/>
                </a:lnTo>
                <a:lnTo>
                  <a:pt x="4660" y="1845"/>
                </a:lnTo>
                <a:lnTo>
                  <a:pt x="4660" y="1849"/>
                </a:lnTo>
                <a:lnTo>
                  <a:pt x="4658" y="1851"/>
                </a:lnTo>
                <a:lnTo>
                  <a:pt x="4658" y="1858"/>
                </a:lnTo>
                <a:lnTo>
                  <a:pt x="4656" y="1862"/>
                </a:lnTo>
                <a:lnTo>
                  <a:pt x="4656" y="1864"/>
                </a:lnTo>
                <a:lnTo>
                  <a:pt x="4656" y="1866"/>
                </a:lnTo>
                <a:lnTo>
                  <a:pt x="4654" y="1870"/>
                </a:lnTo>
                <a:lnTo>
                  <a:pt x="4654" y="1872"/>
                </a:lnTo>
                <a:lnTo>
                  <a:pt x="4649" y="1879"/>
                </a:lnTo>
                <a:lnTo>
                  <a:pt x="4649" y="1881"/>
                </a:lnTo>
                <a:lnTo>
                  <a:pt x="4647" y="1883"/>
                </a:lnTo>
                <a:lnTo>
                  <a:pt x="4645" y="1885"/>
                </a:lnTo>
                <a:lnTo>
                  <a:pt x="4643" y="1887"/>
                </a:lnTo>
                <a:lnTo>
                  <a:pt x="4639" y="1887"/>
                </a:lnTo>
                <a:lnTo>
                  <a:pt x="4637" y="1887"/>
                </a:lnTo>
                <a:lnTo>
                  <a:pt x="4635" y="1887"/>
                </a:lnTo>
                <a:lnTo>
                  <a:pt x="4635" y="1887"/>
                </a:lnTo>
                <a:lnTo>
                  <a:pt x="4631" y="1885"/>
                </a:lnTo>
                <a:lnTo>
                  <a:pt x="4629" y="1883"/>
                </a:lnTo>
                <a:lnTo>
                  <a:pt x="4624" y="1883"/>
                </a:lnTo>
                <a:lnTo>
                  <a:pt x="4624" y="1881"/>
                </a:lnTo>
                <a:lnTo>
                  <a:pt x="4624" y="1879"/>
                </a:lnTo>
                <a:lnTo>
                  <a:pt x="4622" y="1879"/>
                </a:lnTo>
                <a:lnTo>
                  <a:pt x="4622" y="1877"/>
                </a:lnTo>
                <a:lnTo>
                  <a:pt x="4618" y="1874"/>
                </a:lnTo>
                <a:lnTo>
                  <a:pt x="4616" y="1874"/>
                </a:lnTo>
                <a:lnTo>
                  <a:pt x="4614" y="1874"/>
                </a:lnTo>
                <a:lnTo>
                  <a:pt x="4610" y="1872"/>
                </a:lnTo>
                <a:lnTo>
                  <a:pt x="4608" y="1872"/>
                </a:lnTo>
                <a:lnTo>
                  <a:pt x="4605" y="1870"/>
                </a:lnTo>
                <a:lnTo>
                  <a:pt x="4603" y="1866"/>
                </a:lnTo>
                <a:lnTo>
                  <a:pt x="4599" y="1866"/>
                </a:lnTo>
                <a:lnTo>
                  <a:pt x="4597" y="1864"/>
                </a:lnTo>
                <a:lnTo>
                  <a:pt x="4595" y="1862"/>
                </a:lnTo>
                <a:lnTo>
                  <a:pt x="4593" y="1862"/>
                </a:lnTo>
                <a:lnTo>
                  <a:pt x="4593" y="1862"/>
                </a:lnTo>
                <a:lnTo>
                  <a:pt x="4591" y="1862"/>
                </a:lnTo>
                <a:lnTo>
                  <a:pt x="4589" y="1862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58"/>
                </a:lnTo>
                <a:lnTo>
                  <a:pt x="4589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5" y="1858"/>
                </a:lnTo>
                <a:lnTo>
                  <a:pt x="4582" y="1856"/>
                </a:lnTo>
                <a:lnTo>
                  <a:pt x="4582" y="1856"/>
                </a:lnTo>
                <a:lnTo>
                  <a:pt x="4580" y="1853"/>
                </a:lnTo>
                <a:lnTo>
                  <a:pt x="4578" y="1851"/>
                </a:lnTo>
                <a:lnTo>
                  <a:pt x="4576" y="1851"/>
                </a:lnTo>
                <a:lnTo>
                  <a:pt x="4572" y="1847"/>
                </a:lnTo>
                <a:lnTo>
                  <a:pt x="4570" y="1847"/>
                </a:lnTo>
                <a:lnTo>
                  <a:pt x="4570" y="1845"/>
                </a:lnTo>
                <a:lnTo>
                  <a:pt x="4570" y="1845"/>
                </a:lnTo>
                <a:lnTo>
                  <a:pt x="4570" y="1843"/>
                </a:lnTo>
                <a:lnTo>
                  <a:pt x="4572" y="1843"/>
                </a:lnTo>
                <a:lnTo>
                  <a:pt x="4574" y="1837"/>
                </a:lnTo>
                <a:lnTo>
                  <a:pt x="4576" y="1837"/>
                </a:lnTo>
                <a:lnTo>
                  <a:pt x="4576" y="1837"/>
                </a:lnTo>
                <a:lnTo>
                  <a:pt x="4578" y="1832"/>
                </a:lnTo>
                <a:lnTo>
                  <a:pt x="4578" y="1830"/>
                </a:lnTo>
                <a:lnTo>
                  <a:pt x="4576" y="1828"/>
                </a:lnTo>
                <a:lnTo>
                  <a:pt x="4576" y="1824"/>
                </a:lnTo>
                <a:lnTo>
                  <a:pt x="4580" y="1822"/>
                </a:lnTo>
                <a:lnTo>
                  <a:pt x="4580" y="1822"/>
                </a:lnTo>
                <a:lnTo>
                  <a:pt x="4582" y="1820"/>
                </a:lnTo>
                <a:lnTo>
                  <a:pt x="4582" y="1822"/>
                </a:lnTo>
                <a:lnTo>
                  <a:pt x="4585" y="1822"/>
                </a:lnTo>
                <a:lnTo>
                  <a:pt x="4585" y="1822"/>
                </a:lnTo>
                <a:lnTo>
                  <a:pt x="4587" y="1818"/>
                </a:lnTo>
                <a:lnTo>
                  <a:pt x="4587" y="1818"/>
                </a:lnTo>
                <a:lnTo>
                  <a:pt x="4585" y="1816"/>
                </a:lnTo>
                <a:lnTo>
                  <a:pt x="4587" y="1816"/>
                </a:lnTo>
                <a:lnTo>
                  <a:pt x="4591" y="1809"/>
                </a:lnTo>
                <a:lnTo>
                  <a:pt x="4591" y="1807"/>
                </a:lnTo>
                <a:lnTo>
                  <a:pt x="4591" y="1807"/>
                </a:lnTo>
                <a:lnTo>
                  <a:pt x="4589" y="1807"/>
                </a:lnTo>
                <a:lnTo>
                  <a:pt x="4587" y="1805"/>
                </a:lnTo>
                <a:lnTo>
                  <a:pt x="4587" y="1803"/>
                </a:lnTo>
                <a:lnTo>
                  <a:pt x="4585" y="1803"/>
                </a:lnTo>
                <a:lnTo>
                  <a:pt x="4582" y="1805"/>
                </a:lnTo>
                <a:lnTo>
                  <a:pt x="4582" y="1807"/>
                </a:lnTo>
                <a:lnTo>
                  <a:pt x="4582" y="1807"/>
                </a:lnTo>
                <a:lnTo>
                  <a:pt x="4582" y="1809"/>
                </a:lnTo>
                <a:lnTo>
                  <a:pt x="4582" y="1812"/>
                </a:lnTo>
                <a:lnTo>
                  <a:pt x="4580" y="1812"/>
                </a:lnTo>
                <a:lnTo>
                  <a:pt x="4578" y="1809"/>
                </a:lnTo>
                <a:lnTo>
                  <a:pt x="4578" y="1809"/>
                </a:lnTo>
                <a:lnTo>
                  <a:pt x="4578" y="1807"/>
                </a:lnTo>
                <a:lnTo>
                  <a:pt x="4576" y="1807"/>
                </a:lnTo>
                <a:lnTo>
                  <a:pt x="4576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6" y="1805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1"/>
                </a:lnTo>
                <a:lnTo>
                  <a:pt x="4576" y="1801"/>
                </a:lnTo>
                <a:lnTo>
                  <a:pt x="4574" y="1803"/>
                </a:lnTo>
                <a:lnTo>
                  <a:pt x="4574" y="1803"/>
                </a:lnTo>
                <a:lnTo>
                  <a:pt x="4572" y="1805"/>
                </a:lnTo>
                <a:lnTo>
                  <a:pt x="4568" y="1805"/>
                </a:lnTo>
                <a:lnTo>
                  <a:pt x="4566" y="1807"/>
                </a:lnTo>
                <a:lnTo>
                  <a:pt x="4564" y="1807"/>
                </a:lnTo>
                <a:lnTo>
                  <a:pt x="4561" y="1805"/>
                </a:lnTo>
                <a:lnTo>
                  <a:pt x="4561" y="1805"/>
                </a:lnTo>
                <a:lnTo>
                  <a:pt x="4559" y="1803"/>
                </a:lnTo>
                <a:lnTo>
                  <a:pt x="4557" y="1805"/>
                </a:lnTo>
                <a:lnTo>
                  <a:pt x="4555" y="1805"/>
                </a:lnTo>
                <a:lnTo>
                  <a:pt x="4553" y="1805"/>
                </a:lnTo>
                <a:lnTo>
                  <a:pt x="4553" y="1805"/>
                </a:lnTo>
                <a:lnTo>
                  <a:pt x="4551" y="1803"/>
                </a:lnTo>
                <a:lnTo>
                  <a:pt x="4547" y="1801"/>
                </a:lnTo>
                <a:lnTo>
                  <a:pt x="4545" y="1801"/>
                </a:lnTo>
                <a:lnTo>
                  <a:pt x="4543" y="1801"/>
                </a:lnTo>
                <a:lnTo>
                  <a:pt x="4541" y="1801"/>
                </a:lnTo>
                <a:lnTo>
                  <a:pt x="4541" y="1801"/>
                </a:lnTo>
                <a:lnTo>
                  <a:pt x="4536" y="1799"/>
                </a:lnTo>
                <a:lnTo>
                  <a:pt x="4536" y="1799"/>
                </a:lnTo>
                <a:lnTo>
                  <a:pt x="4534" y="1797"/>
                </a:lnTo>
                <a:lnTo>
                  <a:pt x="4534" y="1795"/>
                </a:lnTo>
                <a:lnTo>
                  <a:pt x="4532" y="1795"/>
                </a:lnTo>
                <a:lnTo>
                  <a:pt x="4530" y="1797"/>
                </a:lnTo>
                <a:lnTo>
                  <a:pt x="4530" y="1797"/>
                </a:lnTo>
                <a:lnTo>
                  <a:pt x="4528" y="1795"/>
                </a:lnTo>
                <a:lnTo>
                  <a:pt x="4526" y="1793"/>
                </a:lnTo>
                <a:lnTo>
                  <a:pt x="4524" y="1793"/>
                </a:lnTo>
                <a:lnTo>
                  <a:pt x="4524" y="1793"/>
                </a:lnTo>
                <a:lnTo>
                  <a:pt x="4524" y="1795"/>
                </a:lnTo>
                <a:lnTo>
                  <a:pt x="4522" y="1795"/>
                </a:lnTo>
                <a:lnTo>
                  <a:pt x="4522" y="1795"/>
                </a:lnTo>
                <a:lnTo>
                  <a:pt x="4520" y="1793"/>
                </a:lnTo>
                <a:lnTo>
                  <a:pt x="4520" y="1793"/>
                </a:lnTo>
                <a:lnTo>
                  <a:pt x="4517" y="1793"/>
                </a:lnTo>
                <a:lnTo>
                  <a:pt x="4517" y="1795"/>
                </a:lnTo>
                <a:lnTo>
                  <a:pt x="4520" y="1795"/>
                </a:lnTo>
                <a:lnTo>
                  <a:pt x="4522" y="1797"/>
                </a:lnTo>
                <a:lnTo>
                  <a:pt x="4522" y="1797"/>
                </a:lnTo>
                <a:lnTo>
                  <a:pt x="4524" y="1797"/>
                </a:lnTo>
                <a:lnTo>
                  <a:pt x="4528" y="1797"/>
                </a:lnTo>
                <a:lnTo>
                  <a:pt x="4530" y="1799"/>
                </a:lnTo>
                <a:lnTo>
                  <a:pt x="4530" y="1801"/>
                </a:lnTo>
                <a:lnTo>
                  <a:pt x="4530" y="1801"/>
                </a:lnTo>
                <a:lnTo>
                  <a:pt x="4530" y="1803"/>
                </a:lnTo>
                <a:lnTo>
                  <a:pt x="4530" y="1805"/>
                </a:lnTo>
                <a:lnTo>
                  <a:pt x="4530" y="1805"/>
                </a:lnTo>
                <a:lnTo>
                  <a:pt x="4530" y="1805"/>
                </a:lnTo>
                <a:lnTo>
                  <a:pt x="4528" y="1805"/>
                </a:lnTo>
                <a:lnTo>
                  <a:pt x="4528" y="1805"/>
                </a:lnTo>
                <a:lnTo>
                  <a:pt x="4526" y="1807"/>
                </a:lnTo>
                <a:lnTo>
                  <a:pt x="4526" y="1809"/>
                </a:lnTo>
                <a:lnTo>
                  <a:pt x="4526" y="1807"/>
                </a:lnTo>
                <a:lnTo>
                  <a:pt x="4524" y="1807"/>
                </a:lnTo>
                <a:lnTo>
                  <a:pt x="4522" y="1807"/>
                </a:lnTo>
                <a:lnTo>
                  <a:pt x="4522" y="1807"/>
                </a:lnTo>
                <a:lnTo>
                  <a:pt x="4520" y="1807"/>
                </a:lnTo>
                <a:lnTo>
                  <a:pt x="4517" y="1807"/>
                </a:lnTo>
                <a:lnTo>
                  <a:pt x="4515" y="1807"/>
                </a:lnTo>
                <a:lnTo>
                  <a:pt x="4511" y="1807"/>
                </a:lnTo>
                <a:lnTo>
                  <a:pt x="4511" y="1807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7"/>
                </a:lnTo>
                <a:lnTo>
                  <a:pt x="4507" y="1807"/>
                </a:lnTo>
                <a:lnTo>
                  <a:pt x="4505" y="1807"/>
                </a:lnTo>
                <a:lnTo>
                  <a:pt x="4507" y="1807"/>
                </a:lnTo>
                <a:lnTo>
                  <a:pt x="4505" y="1809"/>
                </a:lnTo>
                <a:lnTo>
                  <a:pt x="4505" y="1809"/>
                </a:lnTo>
                <a:lnTo>
                  <a:pt x="4503" y="1809"/>
                </a:lnTo>
                <a:lnTo>
                  <a:pt x="4503" y="1812"/>
                </a:lnTo>
                <a:lnTo>
                  <a:pt x="4505" y="1812"/>
                </a:lnTo>
                <a:lnTo>
                  <a:pt x="4503" y="1812"/>
                </a:lnTo>
                <a:lnTo>
                  <a:pt x="4503" y="1812"/>
                </a:lnTo>
                <a:lnTo>
                  <a:pt x="4501" y="1809"/>
                </a:lnTo>
                <a:lnTo>
                  <a:pt x="4501" y="1809"/>
                </a:lnTo>
                <a:lnTo>
                  <a:pt x="4501" y="1812"/>
                </a:lnTo>
                <a:lnTo>
                  <a:pt x="4501" y="1812"/>
                </a:lnTo>
                <a:lnTo>
                  <a:pt x="4501" y="1814"/>
                </a:lnTo>
                <a:lnTo>
                  <a:pt x="4499" y="1814"/>
                </a:lnTo>
                <a:lnTo>
                  <a:pt x="4499" y="1814"/>
                </a:lnTo>
                <a:lnTo>
                  <a:pt x="4497" y="1814"/>
                </a:lnTo>
                <a:lnTo>
                  <a:pt x="4497" y="1818"/>
                </a:lnTo>
                <a:lnTo>
                  <a:pt x="4494" y="1818"/>
                </a:lnTo>
                <a:lnTo>
                  <a:pt x="4492" y="1820"/>
                </a:lnTo>
                <a:lnTo>
                  <a:pt x="4492" y="1820"/>
                </a:lnTo>
                <a:lnTo>
                  <a:pt x="4494" y="1824"/>
                </a:lnTo>
                <a:lnTo>
                  <a:pt x="4494" y="1824"/>
                </a:lnTo>
                <a:lnTo>
                  <a:pt x="4492" y="1826"/>
                </a:lnTo>
                <a:lnTo>
                  <a:pt x="4492" y="1826"/>
                </a:lnTo>
                <a:lnTo>
                  <a:pt x="4490" y="1826"/>
                </a:lnTo>
                <a:lnTo>
                  <a:pt x="4488" y="1826"/>
                </a:lnTo>
                <a:lnTo>
                  <a:pt x="4488" y="1828"/>
                </a:lnTo>
                <a:lnTo>
                  <a:pt x="4488" y="1828"/>
                </a:lnTo>
                <a:lnTo>
                  <a:pt x="4488" y="1830"/>
                </a:lnTo>
                <a:lnTo>
                  <a:pt x="4486" y="1832"/>
                </a:lnTo>
                <a:lnTo>
                  <a:pt x="4486" y="1832"/>
                </a:lnTo>
                <a:lnTo>
                  <a:pt x="4486" y="1835"/>
                </a:lnTo>
                <a:lnTo>
                  <a:pt x="4484" y="1837"/>
                </a:lnTo>
                <a:lnTo>
                  <a:pt x="4482" y="1839"/>
                </a:lnTo>
                <a:lnTo>
                  <a:pt x="4484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3"/>
                </a:lnTo>
                <a:lnTo>
                  <a:pt x="4486" y="1843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6" y="1845"/>
                </a:lnTo>
                <a:lnTo>
                  <a:pt x="4486" y="1847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4" y="1849"/>
                </a:lnTo>
                <a:lnTo>
                  <a:pt x="4484" y="1847"/>
                </a:lnTo>
                <a:lnTo>
                  <a:pt x="4482" y="1847"/>
                </a:lnTo>
                <a:lnTo>
                  <a:pt x="4480" y="1847"/>
                </a:lnTo>
                <a:lnTo>
                  <a:pt x="4480" y="1847"/>
                </a:lnTo>
                <a:lnTo>
                  <a:pt x="4480" y="1849"/>
                </a:lnTo>
                <a:lnTo>
                  <a:pt x="4480" y="1851"/>
                </a:lnTo>
                <a:lnTo>
                  <a:pt x="4480" y="1849"/>
                </a:lnTo>
                <a:lnTo>
                  <a:pt x="4480" y="1847"/>
                </a:lnTo>
                <a:lnTo>
                  <a:pt x="4478" y="1847"/>
                </a:lnTo>
                <a:lnTo>
                  <a:pt x="4471" y="1845"/>
                </a:lnTo>
                <a:lnTo>
                  <a:pt x="4471" y="1845"/>
                </a:lnTo>
                <a:lnTo>
                  <a:pt x="4469" y="1845"/>
                </a:lnTo>
                <a:lnTo>
                  <a:pt x="4467" y="1845"/>
                </a:lnTo>
                <a:lnTo>
                  <a:pt x="4467" y="1847"/>
                </a:lnTo>
                <a:lnTo>
                  <a:pt x="4467" y="1847"/>
                </a:lnTo>
                <a:lnTo>
                  <a:pt x="4467" y="1847"/>
                </a:lnTo>
                <a:lnTo>
                  <a:pt x="4465" y="1847"/>
                </a:lnTo>
                <a:lnTo>
                  <a:pt x="4465" y="1849"/>
                </a:lnTo>
                <a:lnTo>
                  <a:pt x="4465" y="1849"/>
                </a:lnTo>
                <a:lnTo>
                  <a:pt x="4465" y="1851"/>
                </a:lnTo>
                <a:lnTo>
                  <a:pt x="4465" y="1851"/>
                </a:lnTo>
                <a:lnTo>
                  <a:pt x="4465" y="1853"/>
                </a:lnTo>
                <a:lnTo>
                  <a:pt x="4465" y="1851"/>
                </a:lnTo>
                <a:lnTo>
                  <a:pt x="4465" y="1851"/>
                </a:lnTo>
                <a:lnTo>
                  <a:pt x="4463" y="1853"/>
                </a:lnTo>
                <a:lnTo>
                  <a:pt x="4463" y="1853"/>
                </a:lnTo>
                <a:lnTo>
                  <a:pt x="4463" y="1849"/>
                </a:lnTo>
                <a:lnTo>
                  <a:pt x="4463" y="1847"/>
                </a:lnTo>
                <a:lnTo>
                  <a:pt x="4465" y="1845"/>
                </a:lnTo>
                <a:lnTo>
                  <a:pt x="4465" y="1845"/>
                </a:lnTo>
                <a:lnTo>
                  <a:pt x="4465" y="1843"/>
                </a:lnTo>
                <a:lnTo>
                  <a:pt x="4461" y="1841"/>
                </a:lnTo>
                <a:lnTo>
                  <a:pt x="4459" y="1839"/>
                </a:lnTo>
                <a:lnTo>
                  <a:pt x="4457" y="1837"/>
                </a:lnTo>
                <a:lnTo>
                  <a:pt x="4455" y="1835"/>
                </a:lnTo>
                <a:lnTo>
                  <a:pt x="4455" y="1835"/>
                </a:lnTo>
                <a:lnTo>
                  <a:pt x="4453" y="1832"/>
                </a:lnTo>
                <a:lnTo>
                  <a:pt x="4448" y="1832"/>
                </a:lnTo>
                <a:lnTo>
                  <a:pt x="4448" y="1830"/>
                </a:lnTo>
                <a:lnTo>
                  <a:pt x="4446" y="1830"/>
                </a:lnTo>
                <a:lnTo>
                  <a:pt x="4444" y="1830"/>
                </a:lnTo>
                <a:lnTo>
                  <a:pt x="4444" y="1832"/>
                </a:lnTo>
                <a:lnTo>
                  <a:pt x="4444" y="1832"/>
                </a:lnTo>
                <a:lnTo>
                  <a:pt x="4442" y="1835"/>
                </a:lnTo>
                <a:lnTo>
                  <a:pt x="4442" y="1837"/>
                </a:lnTo>
                <a:lnTo>
                  <a:pt x="4440" y="1835"/>
                </a:lnTo>
                <a:lnTo>
                  <a:pt x="4440" y="1835"/>
                </a:lnTo>
                <a:lnTo>
                  <a:pt x="4438" y="1835"/>
                </a:lnTo>
                <a:lnTo>
                  <a:pt x="4438" y="1835"/>
                </a:lnTo>
                <a:lnTo>
                  <a:pt x="4438" y="1837"/>
                </a:lnTo>
                <a:lnTo>
                  <a:pt x="4436" y="1835"/>
                </a:lnTo>
                <a:lnTo>
                  <a:pt x="4436" y="1832"/>
                </a:lnTo>
                <a:lnTo>
                  <a:pt x="4436" y="1832"/>
                </a:lnTo>
                <a:lnTo>
                  <a:pt x="4434" y="1832"/>
                </a:lnTo>
                <a:lnTo>
                  <a:pt x="4434" y="1835"/>
                </a:lnTo>
                <a:lnTo>
                  <a:pt x="4434" y="1835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9"/>
                </a:lnTo>
                <a:lnTo>
                  <a:pt x="4434" y="1841"/>
                </a:lnTo>
                <a:lnTo>
                  <a:pt x="4432" y="1841"/>
                </a:lnTo>
                <a:lnTo>
                  <a:pt x="4432" y="1843"/>
                </a:lnTo>
                <a:lnTo>
                  <a:pt x="4432" y="1843"/>
                </a:lnTo>
                <a:lnTo>
                  <a:pt x="4432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7" y="1841"/>
                </a:lnTo>
                <a:lnTo>
                  <a:pt x="4429" y="1841"/>
                </a:lnTo>
                <a:lnTo>
                  <a:pt x="4429" y="1839"/>
                </a:lnTo>
                <a:lnTo>
                  <a:pt x="4429" y="1837"/>
                </a:lnTo>
                <a:lnTo>
                  <a:pt x="4427" y="1837"/>
                </a:lnTo>
                <a:lnTo>
                  <a:pt x="4427" y="1837"/>
                </a:lnTo>
                <a:lnTo>
                  <a:pt x="4427" y="1839"/>
                </a:lnTo>
                <a:lnTo>
                  <a:pt x="4427" y="1841"/>
                </a:lnTo>
                <a:lnTo>
                  <a:pt x="4425" y="1841"/>
                </a:lnTo>
                <a:lnTo>
                  <a:pt x="4425" y="1841"/>
                </a:lnTo>
                <a:lnTo>
                  <a:pt x="4423" y="1841"/>
                </a:lnTo>
                <a:lnTo>
                  <a:pt x="4423" y="1843"/>
                </a:lnTo>
                <a:lnTo>
                  <a:pt x="4423" y="1843"/>
                </a:lnTo>
                <a:lnTo>
                  <a:pt x="4421" y="1843"/>
                </a:lnTo>
                <a:lnTo>
                  <a:pt x="4421" y="1845"/>
                </a:lnTo>
                <a:lnTo>
                  <a:pt x="4421" y="1847"/>
                </a:lnTo>
                <a:lnTo>
                  <a:pt x="4421" y="1847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1" y="1849"/>
                </a:lnTo>
                <a:lnTo>
                  <a:pt x="4419" y="1849"/>
                </a:lnTo>
                <a:lnTo>
                  <a:pt x="4419" y="1847"/>
                </a:lnTo>
                <a:lnTo>
                  <a:pt x="4419" y="1849"/>
                </a:lnTo>
                <a:lnTo>
                  <a:pt x="4419" y="1849"/>
                </a:lnTo>
                <a:lnTo>
                  <a:pt x="4419" y="1849"/>
                </a:lnTo>
                <a:lnTo>
                  <a:pt x="4417" y="1849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6"/>
                </a:lnTo>
                <a:lnTo>
                  <a:pt x="4419" y="1856"/>
                </a:lnTo>
                <a:lnTo>
                  <a:pt x="4419" y="1853"/>
                </a:lnTo>
                <a:lnTo>
                  <a:pt x="4415" y="1851"/>
                </a:lnTo>
                <a:lnTo>
                  <a:pt x="4415" y="1851"/>
                </a:lnTo>
                <a:lnTo>
                  <a:pt x="4415" y="1853"/>
                </a:lnTo>
                <a:lnTo>
                  <a:pt x="4415" y="1853"/>
                </a:lnTo>
                <a:lnTo>
                  <a:pt x="4413" y="1853"/>
                </a:lnTo>
                <a:lnTo>
                  <a:pt x="4413" y="1856"/>
                </a:lnTo>
                <a:lnTo>
                  <a:pt x="4411" y="1856"/>
                </a:lnTo>
                <a:lnTo>
                  <a:pt x="4411" y="1856"/>
                </a:lnTo>
                <a:lnTo>
                  <a:pt x="4411" y="1858"/>
                </a:lnTo>
                <a:lnTo>
                  <a:pt x="4411" y="1860"/>
                </a:lnTo>
                <a:lnTo>
                  <a:pt x="4411" y="1860"/>
                </a:lnTo>
                <a:lnTo>
                  <a:pt x="4411" y="1862"/>
                </a:lnTo>
                <a:lnTo>
                  <a:pt x="4413" y="1860"/>
                </a:lnTo>
                <a:lnTo>
                  <a:pt x="4413" y="1860"/>
                </a:lnTo>
                <a:lnTo>
                  <a:pt x="4413" y="1862"/>
                </a:lnTo>
                <a:lnTo>
                  <a:pt x="4413" y="1862"/>
                </a:lnTo>
                <a:lnTo>
                  <a:pt x="4413" y="1864"/>
                </a:lnTo>
                <a:lnTo>
                  <a:pt x="4413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6"/>
                </a:lnTo>
                <a:lnTo>
                  <a:pt x="4411" y="1868"/>
                </a:lnTo>
                <a:lnTo>
                  <a:pt x="4411" y="1868"/>
                </a:lnTo>
                <a:lnTo>
                  <a:pt x="4413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3" y="1868"/>
                </a:lnTo>
                <a:lnTo>
                  <a:pt x="4411" y="1868"/>
                </a:lnTo>
                <a:lnTo>
                  <a:pt x="4409" y="1868"/>
                </a:lnTo>
                <a:lnTo>
                  <a:pt x="4406" y="1868"/>
                </a:lnTo>
                <a:lnTo>
                  <a:pt x="4406" y="1866"/>
                </a:lnTo>
                <a:lnTo>
                  <a:pt x="4404" y="1866"/>
                </a:lnTo>
                <a:lnTo>
                  <a:pt x="4404" y="1866"/>
                </a:lnTo>
                <a:lnTo>
                  <a:pt x="4402" y="1868"/>
                </a:lnTo>
                <a:lnTo>
                  <a:pt x="4402" y="1868"/>
                </a:lnTo>
                <a:lnTo>
                  <a:pt x="4400" y="1866"/>
                </a:lnTo>
                <a:lnTo>
                  <a:pt x="4398" y="1866"/>
                </a:lnTo>
                <a:lnTo>
                  <a:pt x="4398" y="1866"/>
                </a:lnTo>
                <a:lnTo>
                  <a:pt x="4398" y="1868"/>
                </a:lnTo>
                <a:lnTo>
                  <a:pt x="4398" y="1868"/>
                </a:lnTo>
                <a:lnTo>
                  <a:pt x="4398" y="1870"/>
                </a:lnTo>
                <a:lnTo>
                  <a:pt x="4398" y="1870"/>
                </a:lnTo>
                <a:lnTo>
                  <a:pt x="4396" y="1870"/>
                </a:lnTo>
                <a:lnTo>
                  <a:pt x="4398" y="1870"/>
                </a:lnTo>
                <a:lnTo>
                  <a:pt x="4398" y="1872"/>
                </a:lnTo>
                <a:lnTo>
                  <a:pt x="4400" y="1874"/>
                </a:lnTo>
                <a:lnTo>
                  <a:pt x="4400" y="1874"/>
                </a:lnTo>
                <a:lnTo>
                  <a:pt x="4400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9"/>
                </a:lnTo>
                <a:lnTo>
                  <a:pt x="4402" y="1879"/>
                </a:lnTo>
                <a:lnTo>
                  <a:pt x="4400" y="1879"/>
                </a:lnTo>
                <a:lnTo>
                  <a:pt x="4400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81"/>
                </a:lnTo>
                <a:lnTo>
                  <a:pt x="4398" y="1883"/>
                </a:lnTo>
                <a:lnTo>
                  <a:pt x="4398" y="1885"/>
                </a:lnTo>
                <a:lnTo>
                  <a:pt x="4398" y="1885"/>
                </a:lnTo>
                <a:lnTo>
                  <a:pt x="4398" y="1885"/>
                </a:lnTo>
                <a:lnTo>
                  <a:pt x="4396" y="1883"/>
                </a:lnTo>
                <a:lnTo>
                  <a:pt x="4396" y="1883"/>
                </a:lnTo>
                <a:lnTo>
                  <a:pt x="4394" y="1879"/>
                </a:lnTo>
                <a:lnTo>
                  <a:pt x="4392" y="1877"/>
                </a:lnTo>
                <a:lnTo>
                  <a:pt x="4390" y="1872"/>
                </a:lnTo>
                <a:lnTo>
                  <a:pt x="4390" y="1870"/>
                </a:lnTo>
                <a:lnTo>
                  <a:pt x="4388" y="1868"/>
                </a:lnTo>
                <a:lnTo>
                  <a:pt x="4388" y="1870"/>
                </a:lnTo>
                <a:lnTo>
                  <a:pt x="4385" y="1872"/>
                </a:lnTo>
                <a:lnTo>
                  <a:pt x="4385" y="1874"/>
                </a:lnTo>
                <a:lnTo>
                  <a:pt x="4383" y="1877"/>
                </a:lnTo>
                <a:lnTo>
                  <a:pt x="4383" y="1877"/>
                </a:lnTo>
                <a:lnTo>
                  <a:pt x="4381" y="1877"/>
                </a:lnTo>
                <a:lnTo>
                  <a:pt x="4379" y="1879"/>
                </a:lnTo>
                <a:lnTo>
                  <a:pt x="4379" y="1879"/>
                </a:lnTo>
                <a:lnTo>
                  <a:pt x="4377" y="1883"/>
                </a:lnTo>
                <a:lnTo>
                  <a:pt x="4377" y="1883"/>
                </a:lnTo>
                <a:lnTo>
                  <a:pt x="4377" y="1885"/>
                </a:lnTo>
                <a:lnTo>
                  <a:pt x="4377" y="1889"/>
                </a:lnTo>
                <a:lnTo>
                  <a:pt x="4379" y="1891"/>
                </a:lnTo>
                <a:lnTo>
                  <a:pt x="4379" y="1891"/>
                </a:lnTo>
                <a:lnTo>
                  <a:pt x="4381" y="1893"/>
                </a:lnTo>
                <a:lnTo>
                  <a:pt x="4379" y="1893"/>
                </a:lnTo>
                <a:lnTo>
                  <a:pt x="4379" y="1895"/>
                </a:lnTo>
                <a:lnTo>
                  <a:pt x="4375" y="1897"/>
                </a:lnTo>
                <a:lnTo>
                  <a:pt x="4373" y="1900"/>
                </a:lnTo>
                <a:lnTo>
                  <a:pt x="4373" y="1900"/>
                </a:lnTo>
                <a:lnTo>
                  <a:pt x="4371" y="1902"/>
                </a:lnTo>
                <a:lnTo>
                  <a:pt x="4371" y="1904"/>
                </a:lnTo>
                <a:lnTo>
                  <a:pt x="4369" y="1906"/>
                </a:lnTo>
                <a:lnTo>
                  <a:pt x="4369" y="1908"/>
                </a:lnTo>
                <a:lnTo>
                  <a:pt x="4365" y="1912"/>
                </a:lnTo>
                <a:lnTo>
                  <a:pt x="4362" y="1914"/>
                </a:lnTo>
                <a:lnTo>
                  <a:pt x="4360" y="1916"/>
                </a:lnTo>
                <a:lnTo>
                  <a:pt x="4358" y="1916"/>
                </a:lnTo>
                <a:lnTo>
                  <a:pt x="4352" y="1921"/>
                </a:lnTo>
                <a:lnTo>
                  <a:pt x="4350" y="1921"/>
                </a:lnTo>
                <a:lnTo>
                  <a:pt x="4344" y="1921"/>
                </a:lnTo>
                <a:lnTo>
                  <a:pt x="4339" y="1923"/>
                </a:lnTo>
                <a:lnTo>
                  <a:pt x="4337" y="1923"/>
                </a:lnTo>
                <a:lnTo>
                  <a:pt x="4333" y="1923"/>
                </a:lnTo>
                <a:lnTo>
                  <a:pt x="4329" y="1927"/>
                </a:lnTo>
                <a:lnTo>
                  <a:pt x="4325" y="1927"/>
                </a:lnTo>
                <a:lnTo>
                  <a:pt x="4321" y="1927"/>
                </a:lnTo>
                <a:lnTo>
                  <a:pt x="4318" y="1929"/>
                </a:lnTo>
                <a:lnTo>
                  <a:pt x="4314" y="1931"/>
                </a:lnTo>
                <a:lnTo>
                  <a:pt x="4312" y="1931"/>
                </a:lnTo>
                <a:lnTo>
                  <a:pt x="4308" y="1933"/>
                </a:lnTo>
                <a:lnTo>
                  <a:pt x="4308" y="1933"/>
                </a:lnTo>
                <a:lnTo>
                  <a:pt x="4304" y="1931"/>
                </a:lnTo>
                <a:lnTo>
                  <a:pt x="4302" y="1931"/>
                </a:lnTo>
                <a:lnTo>
                  <a:pt x="4300" y="1931"/>
                </a:lnTo>
                <a:lnTo>
                  <a:pt x="4297" y="1931"/>
                </a:lnTo>
                <a:lnTo>
                  <a:pt x="4297" y="1933"/>
                </a:lnTo>
                <a:lnTo>
                  <a:pt x="4289" y="1937"/>
                </a:lnTo>
                <a:lnTo>
                  <a:pt x="4287" y="1939"/>
                </a:lnTo>
                <a:lnTo>
                  <a:pt x="4285" y="1941"/>
                </a:lnTo>
                <a:lnTo>
                  <a:pt x="4283" y="1941"/>
                </a:lnTo>
                <a:lnTo>
                  <a:pt x="4281" y="1944"/>
                </a:lnTo>
                <a:lnTo>
                  <a:pt x="4277" y="1946"/>
                </a:lnTo>
                <a:lnTo>
                  <a:pt x="4272" y="1948"/>
                </a:lnTo>
                <a:lnTo>
                  <a:pt x="4270" y="1950"/>
                </a:lnTo>
                <a:lnTo>
                  <a:pt x="4268" y="1952"/>
                </a:lnTo>
                <a:lnTo>
                  <a:pt x="4266" y="1956"/>
                </a:lnTo>
                <a:lnTo>
                  <a:pt x="4264" y="1956"/>
                </a:lnTo>
                <a:lnTo>
                  <a:pt x="4264" y="1958"/>
                </a:lnTo>
                <a:lnTo>
                  <a:pt x="4262" y="1958"/>
                </a:lnTo>
                <a:lnTo>
                  <a:pt x="4262" y="1958"/>
                </a:lnTo>
                <a:lnTo>
                  <a:pt x="4262" y="1956"/>
                </a:lnTo>
                <a:lnTo>
                  <a:pt x="4260" y="1954"/>
                </a:lnTo>
                <a:lnTo>
                  <a:pt x="4262" y="1950"/>
                </a:lnTo>
                <a:lnTo>
                  <a:pt x="4262" y="1950"/>
                </a:lnTo>
                <a:lnTo>
                  <a:pt x="4260" y="1950"/>
                </a:lnTo>
                <a:lnTo>
                  <a:pt x="4258" y="1952"/>
                </a:lnTo>
                <a:lnTo>
                  <a:pt x="4256" y="1956"/>
                </a:lnTo>
                <a:lnTo>
                  <a:pt x="4256" y="1962"/>
                </a:lnTo>
                <a:lnTo>
                  <a:pt x="4256" y="1965"/>
                </a:lnTo>
                <a:lnTo>
                  <a:pt x="4256" y="1967"/>
                </a:lnTo>
                <a:lnTo>
                  <a:pt x="4256" y="1967"/>
                </a:lnTo>
                <a:lnTo>
                  <a:pt x="4256" y="1971"/>
                </a:lnTo>
                <a:lnTo>
                  <a:pt x="4256" y="1971"/>
                </a:lnTo>
                <a:lnTo>
                  <a:pt x="4256" y="1973"/>
                </a:lnTo>
                <a:lnTo>
                  <a:pt x="4253" y="1979"/>
                </a:lnTo>
                <a:lnTo>
                  <a:pt x="4251" y="1981"/>
                </a:lnTo>
                <a:lnTo>
                  <a:pt x="4251" y="1983"/>
                </a:lnTo>
                <a:lnTo>
                  <a:pt x="4251" y="1986"/>
                </a:lnTo>
                <a:lnTo>
                  <a:pt x="4251" y="1990"/>
                </a:lnTo>
                <a:lnTo>
                  <a:pt x="4251" y="1992"/>
                </a:lnTo>
                <a:lnTo>
                  <a:pt x="4253" y="1992"/>
                </a:lnTo>
                <a:lnTo>
                  <a:pt x="4253" y="1998"/>
                </a:lnTo>
                <a:lnTo>
                  <a:pt x="4256" y="2000"/>
                </a:lnTo>
                <a:lnTo>
                  <a:pt x="4260" y="2006"/>
                </a:lnTo>
                <a:lnTo>
                  <a:pt x="4262" y="2011"/>
                </a:lnTo>
                <a:lnTo>
                  <a:pt x="4262" y="2013"/>
                </a:lnTo>
                <a:lnTo>
                  <a:pt x="4262" y="2015"/>
                </a:lnTo>
                <a:lnTo>
                  <a:pt x="4262" y="2017"/>
                </a:lnTo>
                <a:lnTo>
                  <a:pt x="4262" y="2017"/>
                </a:lnTo>
                <a:lnTo>
                  <a:pt x="4260" y="2019"/>
                </a:lnTo>
                <a:lnTo>
                  <a:pt x="4260" y="2017"/>
                </a:lnTo>
                <a:lnTo>
                  <a:pt x="4258" y="2017"/>
                </a:lnTo>
                <a:lnTo>
                  <a:pt x="4258" y="2013"/>
                </a:lnTo>
                <a:lnTo>
                  <a:pt x="4258" y="2013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3"/>
                </a:lnTo>
                <a:lnTo>
                  <a:pt x="4256" y="2013"/>
                </a:lnTo>
                <a:lnTo>
                  <a:pt x="4256" y="2011"/>
                </a:lnTo>
                <a:lnTo>
                  <a:pt x="4253" y="2009"/>
                </a:lnTo>
                <a:lnTo>
                  <a:pt x="4253" y="2006"/>
                </a:lnTo>
                <a:lnTo>
                  <a:pt x="4251" y="2006"/>
                </a:lnTo>
                <a:lnTo>
                  <a:pt x="4251" y="2006"/>
                </a:lnTo>
                <a:lnTo>
                  <a:pt x="4251" y="2009"/>
                </a:lnTo>
                <a:lnTo>
                  <a:pt x="4251" y="2011"/>
                </a:lnTo>
                <a:lnTo>
                  <a:pt x="4253" y="2015"/>
                </a:lnTo>
                <a:lnTo>
                  <a:pt x="4256" y="2017"/>
                </a:lnTo>
                <a:lnTo>
                  <a:pt x="4256" y="2017"/>
                </a:lnTo>
                <a:lnTo>
                  <a:pt x="4258" y="2017"/>
                </a:lnTo>
                <a:lnTo>
                  <a:pt x="4258" y="2021"/>
                </a:lnTo>
                <a:lnTo>
                  <a:pt x="4256" y="2021"/>
                </a:lnTo>
                <a:lnTo>
                  <a:pt x="4256" y="2021"/>
                </a:lnTo>
                <a:lnTo>
                  <a:pt x="4253" y="2021"/>
                </a:lnTo>
                <a:lnTo>
                  <a:pt x="4253" y="2019"/>
                </a:lnTo>
                <a:lnTo>
                  <a:pt x="4251" y="2015"/>
                </a:lnTo>
                <a:lnTo>
                  <a:pt x="4251" y="2015"/>
                </a:lnTo>
                <a:lnTo>
                  <a:pt x="4249" y="2015"/>
                </a:lnTo>
                <a:lnTo>
                  <a:pt x="4249" y="2015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5"/>
                </a:lnTo>
                <a:lnTo>
                  <a:pt x="4247" y="2015"/>
                </a:lnTo>
                <a:lnTo>
                  <a:pt x="4247" y="2015"/>
                </a:lnTo>
                <a:lnTo>
                  <a:pt x="4247" y="2017"/>
                </a:lnTo>
                <a:lnTo>
                  <a:pt x="4249" y="2019"/>
                </a:lnTo>
                <a:lnTo>
                  <a:pt x="4256" y="2025"/>
                </a:lnTo>
                <a:lnTo>
                  <a:pt x="4260" y="2034"/>
                </a:lnTo>
                <a:lnTo>
                  <a:pt x="4260" y="2036"/>
                </a:lnTo>
                <a:lnTo>
                  <a:pt x="4262" y="2044"/>
                </a:lnTo>
                <a:lnTo>
                  <a:pt x="4262" y="2044"/>
                </a:lnTo>
                <a:lnTo>
                  <a:pt x="4264" y="2048"/>
                </a:lnTo>
                <a:lnTo>
                  <a:pt x="4266" y="2053"/>
                </a:lnTo>
                <a:lnTo>
                  <a:pt x="4268" y="2055"/>
                </a:lnTo>
                <a:lnTo>
                  <a:pt x="4268" y="2055"/>
                </a:lnTo>
                <a:lnTo>
                  <a:pt x="4268" y="2057"/>
                </a:lnTo>
                <a:lnTo>
                  <a:pt x="4272" y="2061"/>
                </a:lnTo>
                <a:lnTo>
                  <a:pt x="4272" y="2065"/>
                </a:lnTo>
                <a:lnTo>
                  <a:pt x="4272" y="2067"/>
                </a:lnTo>
                <a:lnTo>
                  <a:pt x="4272" y="2071"/>
                </a:lnTo>
                <a:lnTo>
                  <a:pt x="4272" y="2076"/>
                </a:lnTo>
                <a:lnTo>
                  <a:pt x="4274" y="2078"/>
                </a:lnTo>
                <a:lnTo>
                  <a:pt x="4274" y="2084"/>
                </a:lnTo>
                <a:lnTo>
                  <a:pt x="4277" y="2088"/>
                </a:lnTo>
                <a:lnTo>
                  <a:pt x="4279" y="2090"/>
                </a:lnTo>
                <a:lnTo>
                  <a:pt x="4281" y="2095"/>
                </a:lnTo>
                <a:lnTo>
                  <a:pt x="4283" y="2101"/>
                </a:lnTo>
                <a:lnTo>
                  <a:pt x="4285" y="2105"/>
                </a:lnTo>
                <a:lnTo>
                  <a:pt x="4285" y="2113"/>
                </a:lnTo>
                <a:lnTo>
                  <a:pt x="4285" y="2115"/>
                </a:lnTo>
                <a:lnTo>
                  <a:pt x="4283" y="2115"/>
                </a:lnTo>
                <a:lnTo>
                  <a:pt x="4283" y="2118"/>
                </a:lnTo>
                <a:lnTo>
                  <a:pt x="4283" y="2122"/>
                </a:lnTo>
                <a:lnTo>
                  <a:pt x="4283" y="2126"/>
                </a:lnTo>
                <a:lnTo>
                  <a:pt x="4283" y="2128"/>
                </a:lnTo>
                <a:lnTo>
                  <a:pt x="4281" y="2130"/>
                </a:lnTo>
                <a:lnTo>
                  <a:pt x="4279" y="2132"/>
                </a:lnTo>
                <a:lnTo>
                  <a:pt x="4277" y="2132"/>
                </a:lnTo>
                <a:lnTo>
                  <a:pt x="4274" y="2132"/>
                </a:lnTo>
                <a:lnTo>
                  <a:pt x="4274" y="2130"/>
                </a:lnTo>
                <a:lnTo>
                  <a:pt x="4274" y="2136"/>
                </a:lnTo>
                <a:lnTo>
                  <a:pt x="4272" y="2139"/>
                </a:lnTo>
                <a:lnTo>
                  <a:pt x="4274" y="2141"/>
                </a:lnTo>
                <a:lnTo>
                  <a:pt x="4274" y="2143"/>
                </a:lnTo>
                <a:lnTo>
                  <a:pt x="4277" y="2145"/>
                </a:lnTo>
                <a:lnTo>
                  <a:pt x="4277" y="2143"/>
                </a:lnTo>
                <a:lnTo>
                  <a:pt x="4279" y="2143"/>
                </a:lnTo>
                <a:lnTo>
                  <a:pt x="4283" y="2145"/>
                </a:lnTo>
                <a:lnTo>
                  <a:pt x="4285" y="2147"/>
                </a:lnTo>
                <a:lnTo>
                  <a:pt x="4287" y="2151"/>
                </a:lnTo>
                <a:lnTo>
                  <a:pt x="4291" y="2153"/>
                </a:lnTo>
                <a:lnTo>
                  <a:pt x="4295" y="2155"/>
                </a:lnTo>
                <a:lnTo>
                  <a:pt x="4302" y="2155"/>
                </a:lnTo>
                <a:lnTo>
                  <a:pt x="4304" y="2155"/>
                </a:lnTo>
                <a:lnTo>
                  <a:pt x="4312" y="2157"/>
                </a:lnTo>
                <a:lnTo>
                  <a:pt x="4312" y="2155"/>
                </a:lnTo>
                <a:lnTo>
                  <a:pt x="4314" y="2155"/>
                </a:lnTo>
                <a:lnTo>
                  <a:pt x="4316" y="2155"/>
                </a:lnTo>
                <a:lnTo>
                  <a:pt x="4318" y="2155"/>
                </a:lnTo>
                <a:lnTo>
                  <a:pt x="4325" y="2151"/>
                </a:lnTo>
                <a:lnTo>
                  <a:pt x="4331" y="2147"/>
                </a:lnTo>
                <a:lnTo>
                  <a:pt x="4333" y="2147"/>
                </a:lnTo>
                <a:lnTo>
                  <a:pt x="4335" y="2147"/>
                </a:lnTo>
                <a:lnTo>
                  <a:pt x="4337" y="2145"/>
                </a:lnTo>
                <a:lnTo>
                  <a:pt x="4341" y="2141"/>
                </a:lnTo>
                <a:lnTo>
                  <a:pt x="4341" y="2139"/>
                </a:lnTo>
                <a:lnTo>
                  <a:pt x="4344" y="2139"/>
                </a:lnTo>
                <a:lnTo>
                  <a:pt x="4350" y="2139"/>
                </a:lnTo>
                <a:lnTo>
                  <a:pt x="4352" y="2139"/>
                </a:lnTo>
                <a:lnTo>
                  <a:pt x="4354" y="2136"/>
                </a:lnTo>
                <a:lnTo>
                  <a:pt x="4358" y="2136"/>
                </a:lnTo>
                <a:lnTo>
                  <a:pt x="4367" y="2136"/>
                </a:lnTo>
                <a:lnTo>
                  <a:pt x="4371" y="2136"/>
                </a:lnTo>
                <a:lnTo>
                  <a:pt x="4375" y="2136"/>
                </a:lnTo>
                <a:lnTo>
                  <a:pt x="4375" y="2136"/>
                </a:lnTo>
                <a:lnTo>
                  <a:pt x="4377" y="2139"/>
                </a:lnTo>
                <a:lnTo>
                  <a:pt x="4385" y="2136"/>
                </a:lnTo>
                <a:lnTo>
                  <a:pt x="4390" y="2136"/>
                </a:lnTo>
                <a:lnTo>
                  <a:pt x="4390" y="2136"/>
                </a:lnTo>
                <a:lnTo>
                  <a:pt x="4392" y="2139"/>
                </a:lnTo>
                <a:lnTo>
                  <a:pt x="4396" y="2136"/>
                </a:lnTo>
                <a:lnTo>
                  <a:pt x="4396" y="2136"/>
                </a:lnTo>
                <a:lnTo>
                  <a:pt x="4398" y="2136"/>
                </a:lnTo>
                <a:lnTo>
                  <a:pt x="4402" y="2132"/>
                </a:lnTo>
                <a:lnTo>
                  <a:pt x="4404" y="2130"/>
                </a:lnTo>
                <a:lnTo>
                  <a:pt x="4406" y="2124"/>
                </a:lnTo>
                <a:lnTo>
                  <a:pt x="4409" y="2122"/>
                </a:lnTo>
                <a:lnTo>
                  <a:pt x="4409" y="2122"/>
                </a:lnTo>
                <a:lnTo>
                  <a:pt x="4413" y="2122"/>
                </a:lnTo>
                <a:lnTo>
                  <a:pt x="4415" y="2120"/>
                </a:lnTo>
                <a:lnTo>
                  <a:pt x="4423" y="2115"/>
                </a:lnTo>
                <a:lnTo>
                  <a:pt x="4425" y="2115"/>
                </a:lnTo>
                <a:lnTo>
                  <a:pt x="4427" y="2115"/>
                </a:lnTo>
                <a:lnTo>
                  <a:pt x="4432" y="2111"/>
                </a:lnTo>
                <a:lnTo>
                  <a:pt x="4436" y="2111"/>
                </a:lnTo>
                <a:lnTo>
                  <a:pt x="4444" y="2111"/>
                </a:lnTo>
                <a:lnTo>
                  <a:pt x="4448" y="2111"/>
                </a:lnTo>
                <a:lnTo>
                  <a:pt x="4453" y="2111"/>
                </a:lnTo>
                <a:lnTo>
                  <a:pt x="4457" y="2109"/>
                </a:lnTo>
                <a:lnTo>
                  <a:pt x="4463" y="2107"/>
                </a:lnTo>
                <a:lnTo>
                  <a:pt x="4469" y="2105"/>
                </a:lnTo>
                <a:lnTo>
                  <a:pt x="4476" y="2101"/>
                </a:lnTo>
                <a:lnTo>
                  <a:pt x="4480" y="2101"/>
                </a:lnTo>
                <a:lnTo>
                  <a:pt x="4484" y="2101"/>
                </a:lnTo>
                <a:lnTo>
                  <a:pt x="4492" y="2101"/>
                </a:lnTo>
                <a:lnTo>
                  <a:pt x="4503" y="2101"/>
                </a:lnTo>
                <a:lnTo>
                  <a:pt x="4505" y="2099"/>
                </a:lnTo>
                <a:lnTo>
                  <a:pt x="4507" y="2099"/>
                </a:lnTo>
                <a:lnTo>
                  <a:pt x="4507" y="2099"/>
                </a:lnTo>
                <a:lnTo>
                  <a:pt x="4509" y="2099"/>
                </a:lnTo>
                <a:lnTo>
                  <a:pt x="4511" y="2099"/>
                </a:lnTo>
                <a:lnTo>
                  <a:pt x="4515" y="2101"/>
                </a:lnTo>
                <a:lnTo>
                  <a:pt x="4524" y="2107"/>
                </a:lnTo>
                <a:lnTo>
                  <a:pt x="4524" y="2107"/>
                </a:lnTo>
                <a:lnTo>
                  <a:pt x="4530" y="2105"/>
                </a:lnTo>
                <a:lnTo>
                  <a:pt x="4530" y="2105"/>
                </a:lnTo>
                <a:lnTo>
                  <a:pt x="4538" y="2109"/>
                </a:lnTo>
                <a:lnTo>
                  <a:pt x="4541" y="2109"/>
                </a:lnTo>
                <a:lnTo>
                  <a:pt x="4543" y="2109"/>
                </a:lnTo>
                <a:lnTo>
                  <a:pt x="4545" y="2109"/>
                </a:lnTo>
                <a:lnTo>
                  <a:pt x="4547" y="2111"/>
                </a:lnTo>
                <a:lnTo>
                  <a:pt x="4549" y="2113"/>
                </a:lnTo>
                <a:lnTo>
                  <a:pt x="4553" y="2115"/>
                </a:lnTo>
                <a:lnTo>
                  <a:pt x="4553" y="2118"/>
                </a:lnTo>
                <a:lnTo>
                  <a:pt x="4553" y="2118"/>
                </a:lnTo>
                <a:lnTo>
                  <a:pt x="4551" y="2118"/>
                </a:lnTo>
                <a:lnTo>
                  <a:pt x="4551" y="2118"/>
                </a:lnTo>
                <a:lnTo>
                  <a:pt x="4551" y="2122"/>
                </a:lnTo>
                <a:lnTo>
                  <a:pt x="4553" y="2126"/>
                </a:lnTo>
                <a:lnTo>
                  <a:pt x="4557" y="2126"/>
                </a:lnTo>
                <a:lnTo>
                  <a:pt x="4559" y="2126"/>
                </a:lnTo>
                <a:lnTo>
                  <a:pt x="4561" y="2128"/>
                </a:lnTo>
                <a:lnTo>
                  <a:pt x="4561" y="2130"/>
                </a:lnTo>
                <a:lnTo>
                  <a:pt x="4561" y="2132"/>
                </a:lnTo>
                <a:lnTo>
                  <a:pt x="4564" y="2134"/>
                </a:lnTo>
                <a:lnTo>
                  <a:pt x="4566" y="2136"/>
                </a:lnTo>
                <a:lnTo>
                  <a:pt x="4566" y="2139"/>
                </a:lnTo>
                <a:lnTo>
                  <a:pt x="4568" y="2141"/>
                </a:lnTo>
                <a:lnTo>
                  <a:pt x="4568" y="2143"/>
                </a:lnTo>
                <a:lnTo>
                  <a:pt x="4570" y="2145"/>
                </a:lnTo>
                <a:lnTo>
                  <a:pt x="4570" y="2149"/>
                </a:lnTo>
                <a:lnTo>
                  <a:pt x="4570" y="2149"/>
                </a:lnTo>
                <a:lnTo>
                  <a:pt x="4570" y="2149"/>
                </a:lnTo>
                <a:lnTo>
                  <a:pt x="4568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9"/>
                </a:lnTo>
                <a:lnTo>
                  <a:pt x="4566" y="2147"/>
                </a:lnTo>
                <a:lnTo>
                  <a:pt x="4568" y="2147"/>
                </a:lnTo>
                <a:lnTo>
                  <a:pt x="4568" y="2149"/>
                </a:lnTo>
                <a:lnTo>
                  <a:pt x="4570" y="2151"/>
                </a:lnTo>
                <a:lnTo>
                  <a:pt x="4570" y="2151"/>
                </a:lnTo>
                <a:lnTo>
                  <a:pt x="4572" y="2153"/>
                </a:lnTo>
                <a:lnTo>
                  <a:pt x="4574" y="2153"/>
                </a:lnTo>
                <a:lnTo>
                  <a:pt x="4574" y="2153"/>
                </a:lnTo>
                <a:lnTo>
                  <a:pt x="4576" y="2153"/>
                </a:lnTo>
                <a:lnTo>
                  <a:pt x="4578" y="2155"/>
                </a:lnTo>
                <a:lnTo>
                  <a:pt x="4578" y="2153"/>
                </a:lnTo>
                <a:lnTo>
                  <a:pt x="4578" y="2151"/>
                </a:lnTo>
                <a:lnTo>
                  <a:pt x="4576" y="2151"/>
                </a:lnTo>
                <a:lnTo>
                  <a:pt x="4576" y="2149"/>
                </a:lnTo>
                <a:lnTo>
                  <a:pt x="4578" y="2149"/>
                </a:lnTo>
                <a:lnTo>
                  <a:pt x="4578" y="2147"/>
                </a:lnTo>
                <a:lnTo>
                  <a:pt x="4580" y="2145"/>
                </a:lnTo>
                <a:lnTo>
                  <a:pt x="4585" y="2139"/>
                </a:lnTo>
                <a:lnTo>
                  <a:pt x="4587" y="2139"/>
                </a:lnTo>
                <a:lnTo>
                  <a:pt x="4587" y="2136"/>
                </a:lnTo>
                <a:lnTo>
                  <a:pt x="4589" y="2136"/>
                </a:lnTo>
                <a:lnTo>
                  <a:pt x="4591" y="2134"/>
                </a:lnTo>
                <a:lnTo>
                  <a:pt x="4593" y="2134"/>
                </a:lnTo>
                <a:lnTo>
                  <a:pt x="4595" y="2134"/>
                </a:lnTo>
                <a:lnTo>
                  <a:pt x="4595" y="2132"/>
                </a:lnTo>
                <a:lnTo>
                  <a:pt x="4597" y="2130"/>
                </a:lnTo>
                <a:lnTo>
                  <a:pt x="4599" y="2126"/>
                </a:lnTo>
                <a:lnTo>
                  <a:pt x="4599" y="2124"/>
                </a:lnTo>
                <a:lnTo>
                  <a:pt x="4601" y="2122"/>
                </a:lnTo>
                <a:lnTo>
                  <a:pt x="4603" y="2120"/>
                </a:lnTo>
                <a:lnTo>
                  <a:pt x="4603" y="2118"/>
                </a:lnTo>
                <a:lnTo>
                  <a:pt x="4603" y="2115"/>
                </a:lnTo>
                <a:lnTo>
                  <a:pt x="4605" y="2118"/>
                </a:lnTo>
                <a:lnTo>
                  <a:pt x="4605" y="2120"/>
                </a:lnTo>
                <a:lnTo>
                  <a:pt x="4608" y="2124"/>
                </a:lnTo>
                <a:lnTo>
                  <a:pt x="4605" y="2126"/>
                </a:lnTo>
                <a:lnTo>
                  <a:pt x="4605" y="2126"/>
                </a:lnTo>
                <a:lnTo>
                  <a:pt x="4605" y="2128"/>
                </a:lnTo>
                <a:lnTo>
                  <a:pt x="4605" y="2130"/>
                </a:lnTo>
                <a:lnTo>
                  <a:pt x="4605" y="2132"/>
                </a:lnTo>
                <a:lnTo>
                  <a:pt x="4603" y="2134"/>
                </a:lnTo>
                <a:lnTo>
                  <a:pt x="4601" y="2136"/>
                </a:lnTo>
                <a:lnTo>
                  <a:pt x="4599" y="2141"/>
                </a:lnTo>
                <a:lnTo>
                  <a:pt x="4599" y="2143"/>
                </a:lnTo>
                <a:lnTo>
                  <a:pt x="4599" y="2145"/>
                </a:lnTo>
                <a:lnTo>
                  <a:pt x="4599" y="2147"/>
                </a:lnTo>
                <a:lnTo>
                  <a:pt x="4599" y="2149"/>
                </a:lnTo>
                <a:lnTo>
                  <a:pt x="4599" y="2151"/>
                </a:lnTo>
                <a:lnTo>
                  <a:pt x="4597" y="2153"/>
                </a:lnTo>
                <a:lnTo>
                  <a:pt x="4597" y="2153"/>
                </a:lnTo>
                <a:lnTo>
                  <a:pt x="4597" y="2153"/>
                </a:lnTo>
                <a:lnTo>
                  <a:pt x="4595" y="2153"/>
                </a:lnTo>
                <a:lnTo>
                  <a:pt x="4593" y="2153"/>
                </a:lnTo>
                <a:lnTo>
                  <a:pt x="4591" y="2160"/>
                </a:lnTo>
                <a:lnTo>
                  <a:pt x="4593" y="2160"/>
                </a:lnTo>
                <a:lnTo>
                  <a:pt x="4593" y="2160"/>
                </a:lnTo>
                <a:lnTo>
                  <a:pt x="4595" y="2160"/>
                </a:lnTo>
                <a:lnTo>
                  <a:pt x="4597" y="2157"/>
                </a:lnTo>
                <a:lnTo>
                  <a:pt x="4599" y="2157"/>
                </a:lnTo>
                <a:lnTo>
                  <a:pt x="4601" y="2157"/>
                </a:lnTo>
                <a:lnTo>
                  <a:pt x="4603" y="2157"/>
                </a:lnTo>
                <a:lnTo>
                  <a:pt x="4605" y="2151"/>
                </a:lnTo>
                <a:lnTo>
                  <a:pt x="4605" y="2147"/>
                </a:lnTo>
                <a:lnTo>
                  <a:pt x="4608" y="2145"/>
                </a:lnTo>
                <a:lnTo>
                  <a:pt x="4608" y="2143"/>
                </a:lnTo>
                <a:lnTo>
                  <a:pt x="4608" y="2141"/>
                </a:lnTo>
                <a:lnTo>
                  <a:pt x="4610" y="2143"/>
                </a:lnTo>
                <a:lnTo>
                  <a:pt x="4612" y="2145"/>
                </a:lnTo>
                <a:lnTo>
                  <a:pt x="4614" y="2149"/>
                </a:lnTo>
                <a:lnTo>
                  <a:pt x="4614" y="2151"/>
                </a:lnTo>
                <a:lnTo>
                  <a:pt x="4614" y="2155"/>
                </a:lnTo>
                <a:lnTo>
                  <a:pt x="4612" y="2160"/>
                </a:lnTo>
                <a:lnTo>
                  <a:pt x="4612" y="2162"/>
                </a:lnTo>
                <a:lnTo>
                  <a:pt x="4610" y="2164"/>
                </a:lnTo>
                <a:lnTo>
                  <a:pt x="4610" y="2166"/>
                </a:lnTo>
                <a:lnTo>
                  <a:pt x="4612" y="2166"/>
                </a:lnTo>
                <a:lnTo>
                  <a:pt x="4614" y="2166"/>
                </a:lnTo>
                <a:lnTo>
                  <a:pt x="4618" y="2164"/>
                </a:lnTo>
                <a:lnTo>
                  <a:pt x="4618" y="2164"/>
                </a:lnTo>
                <a:lnTo>
                  <a:pt x="4620" y="2164"/>
                </a:lnTo>
                <a:lnTo>
                  <a:pt x="4620" y="2164"/>
                </a:lnTo>
                <a:lnTo>
                  <a:pt x="4622" y="2162"/>
                </a:lnTo>
                <a:lnTo>
                  <a:pt x="4622" y="2162"/>
                </a:lnTo>
                <a:lnTo>
                  <a:pt x="4624" y="2160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4"/>
                </a:lnTo>
                <a:lnTo>
                  <a:pt x="4626" y="2166"/>
                </a:lnTo>
                <a:lnTo>
                  <a:pt x="4624" y="2164"/>
                </a:lnTo>
                <a:lnTo>
                  <a:pt x="4624" y="2164"/>
                </a:lnTo>
                <a:lnTo>
                  <a:pt x="4622" y="2164"/>
                </a:lnTo>
                <a:lnTo>
                  <a:pt x="4622" y="2164"/>
                </a:lnTo>
                <a:lnTo>
                  <a:pt x="4620" y="2164"/>
                </a:lnTo>
                <a:lnTo>
                  <a:pt x="4622" y="2166"/>
                </a:lnTo>
                <a:lnTo>
                  <a:pt x="4622" y="2166"/>
                </a:lnTo>
                <a:lnTo>
                  <a:pt x="4624" y="2168"/>
                </a:lnTo>
                <a:lnTo>
                  <a:pt x="4629" y="2172"/>
                </a:lnTo>
                <a:lnTo>
                  <a:pt x="4629" y="2172"/>
                </a:lnTo>
                <a:lnTo>
                  <a:pt x="4633" y="2176"/>
                </a:lnTo>
                <a:lnTo>
                  <a:pt x="4635" y="2183"/>
                </a:lnTo>
                <a:lnTo>
                  <a:pt x="4633" y="2183"/>
                </a:lnTo>
                <a:lnTo>
                  <a:pt x="4633" y="2187"/>
                </a:lnTo>
                <a:lnTo>
                  <a:pt x="4633" y="2189"/>
                </a:lnTo>
                <a:lnTo>
                  <a:pt x="4633" y="2189"/>
                </a:lnTo>
                <a:lnTo>
                  <a:pt x="4633" y="2191"/>
                </a:lnTo>
                <a:lnTo>
                  <a:pt x="4635" y="2193"/>
                </a:lnTo>
                <a:lnTo>
                  <a:pt x="4639" y="2197"/>
                </a:lnTo>
                <a:lnTo>
                  <a:pt x="4641" y="2201"/>
                </a:lnTo>
                <a:lnTo>
                  <a:pt x="4645" y="2206"/>
                </a:lnTo>
                <a:lnTo>
                  <a:pt x="4652" y="2206"/>
                </a:lnTo>
                <a:lnTo>
                  <a:pt x="4654" y="2208"/>
                </a:lnTo>
                <a:lnTo>
                  <a:pt x="4656" y="2210"/>
                </a:lnTo>
                <a:lnTo>
                  <a:pt x="4658" y="2210"/>
                </a:lnTo>
                <a:lnTo>
                  <a:pt x="4660" y="2210"/>
                </a:lnTo>
                <a:lnTo>
                  <a:pt x="4660" y="2208"/>
                </a:lnTo>
                <a:lnTo>
                  <a:pt x="4664" y="2210"/>
                </a:lnTo>
                <a:lnTo>
                  <a:pt x="4668" y="2210"/>
                </a:lnTo>
                <a:lnTo>
                  <a:pt x="4670" y="2210"/>
                </a:lnTo>
                <a:lnTo>
                  <a:pt x="4673" y="2210"/>
                </a:lnTo>
                <a:lnTo>
                  <a:pt x="4675" y="2212"/>
                </a:lnTo>
                <a:lnTo>
                  <a:pt x="4677" y="2214"/>
                </a:lnTo>
                <a:lnTo>
                  <a:pt x="4681" y="2214"/>
                </a:lnTo>
                <a:lnTo>
                  <a:pt x="4683" y="2216"/>
                </a:lnTo>
                <a:lnTo>
                  <a:pt x="4685" y="2216"/>
                </a:lnTo>
                <a:lnTo>
                  <a:pt x="4687" y="2218"/>
                </a:lnTo>
                <a:lnTo>
                  <a:pt x="4689" y="2216"/>
                </a:lnTo>
                <a:lnTo>
                  <a:pt x="4691" y="2216"/>
                </a:lnTo>
                <a:lnTo>
                  <a:pt x="4696" y="2212"/>
                </a:lnTo>
                <a:lnTo>
                  <a:pt x="4698" y="2210"/>
                </a:lnTo>
                <a:lnTo>
                  <a:pt x="4700" y="2210"/>
                </a:lnTo>
                <a:lnTo>
                  <a:pt x="4702" y="2210"/>
                </a:lnTo>
                <a:lnTo>
                  <a:pt x="4704" y="2208"/>
                </a:lnTo>
                <a:lnTo>
                  <a:pt x="4702" y="2208"/>
                </a:lnTo>
                <a:lnTo>
                  <a:pt x="4702" y="2208"/>
                </a:lnTo>
                <a:lnTo>
                  <a:pt x="4700" y="2206"/>
                </a:lnTo>
                <a:lnTo>
                  <a:pt x="4700" y="2206"/>
                </a:lnTo>
                <a:lnTo>
                  <a:pt x="4702" y="2206"/>
                </a:lnTo>
                <a:lnTo>
                  <a:pt x="4706" y="2201"/>
                </a:lnTo>
                <a:lnTo>
                  <a:pt x="4708" y="2204"/>
                </a:lnTo>
                <a:lnTo>
                  <a:pt x="4708" y="2204"/>
                </a:lnTo>
                <a:lnTo>
                  <a:pt x="4710" y="2206"/>
                </a:lnTo>
                <a:lnTo>
                  <a:pt x="4710" y="2208"/>
                </a:lnTo>
                <a:lnTo>
                  <a:pt x="4708" y="2208"/>
                </a:lnTo>
                <a:lnTo>
                  <a:pt x="4706" y="2210"/>
                </a:lnTo>
                <a:lnTo>
                  <a:pt x="4706" y="2210"/>
                </a:lnTo>
                <a:lnTo>
                  <a:pt x="4704" y="2210"/>
                </a:lnTo>
                <a:lnTo>
                  <a:pt x="4706" y="2212"/>
                </a:lnTo>
                <a:lnTo>
                  <a:pt x="4708" y="2212"/>
                </a:lnTo>
                <a:lnTo>
                  <a:pt x="4710" y="2210"/>
                </a:lnTo>
                <a:lnTo>
                  <a:pt x="4712" y="2210"/>
                </a:lnTo>
                <a:lnTo>
                  <a:pt x="4712" y="2208"/>
                </a:lnTo>
                <a:lnTo>
                  <a:pt x="4714" y="2208"/>
                </a:lnTo>
                <a:lnTo>
                  <a:pt x="4714" y="2208"/>
                </a:lnTo>
                <a:lnTo>
                  <a:pt x="4717" y="2210"/>
                </a:lnTo>
                <a:lnTo>
                  <a:pt x="4717" y="2210"/>
                </a:lnTo>
                <a:lnTo>
                  <a:pt x="4714" y="2212"/>
                </a:lnTo>
                <a:lnTo>
                  <a:pt x="4714" y="2212"/>
                </a:lnTo>
                <a:lnTo>
                  <a:pt x="4714" y="2214"/>
                </a:lnTo>
                <a:lnTo>
                  <a:pt x="4717" y="2214"/>
                </a:lnTo>
                <a:lnTo>
                  <a:pt x="4717" y="2216"/>
                </a:lnTo>
                <a:lnTo>
                  <a:pt x="4719" y="2216"/>
                </a:lnTo>
                <a:lnTo>
                  <a:pt x="4721" y="2216"/>
                </a:lnTo>
                <a:lnTo>
                  <a:pt x="4721" y="2216"/>
                </a:lnTo>
                <a:lnTo>
                  <a:pt x="4723" y="2218"/>
                </a:lnTo>
                <a:lnTo>
                  <a:pt x="4723" y="2218"/>
                </a:lnTo>
                <a:lnTo>
                  <a:pt x="4723" y="2218"/>
                </a:lnTo>
                <a:lnTo>
                  <a:pt x="4725" y="2218"/>
                </a:lnTo>
                <a:lnTo>
                  <a:pt x="4727" y="2220"/>
                </a:lnTo>
                <a:lnTo>
                  <a:pt x="4727" y="2222"/>
                </a:lnTo>
                <a:lnTo>
                  <a:pt x="4727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0"/>
                </a:lnTo>
                <a:lnTo>
                  <a:pt x="4729" y="2218"/>
                </a:lnTo>
                <a:lnTo>
                  <a:pt x="4729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6"/>
                </a:lnTo>
                <a:lnTo>
                  <a:pt x="4727" y="2216"/>
                </a:lnTo>
                <a:lnTo>
                  <a:pt x="4727" y="2216"/>
                </a:lnTo>
                <a:lnTo>
                  <a:pt x="4729" y="2216"/>
                </a:lnTo>
                <a:lnTo>
                  <a:pt x="4735" y="2216"/>
                </a:lnTo>
                <a:lnTo>
                  <a:pt x="4744" y="2208"/>
                </a:lnTo>
                <a:lnTo>
                  <a:pt x="4746" y="2206"/>
                </a:lnTo>
                <a:lnTo>
                  <a:pt x="4750" y="2204"/>
                </a:lnTo>
                <a:lnTo>
                  <a:pt x="4754" y="2201"/>
                </a:lnTo>
                <a:lnTo>
                  <a:pt x="4756" y="2201"/>
                </a:lnTo>
                <a:lnTo>
                  <a:pt x="4765" y="2201"/>
                </a:lnTo>
                <a:lnTo>
                  <a:pt x="4771" y="2201"/>
                </a:lnTo>
                <a:lnTo>
                  <a:pt x="4773" y="2199"/>
                </a:lnTo>
                <a:lnTo>
                  <a:pt x="4775" y="2199"/>
                </a:lnTo>
                <a:lnTo>
                  <a:pt x="4777" y="2197"/>
                </a:lnTo>
                <a:lnTo>
                  <a:pt x="4777" y="2197"/>
                </a:lnTo>
                <a:lnTo>
                  <a:pt x="4779" y="2197"/>
                </a:lnTo>
                <a:lnTo>
                  <a:pt x="4779" y="2195"/>
                </a:lnTo>
                <a:lnTo>
                  <a:pt x="4779" y="2193"/>
                </a:lnTo>
                <a:lnTo>
                  <a:pt x="4781" y="2191"/>
                </a:lnTo>
                <a:lnTo>
                  <a:pt x="4779" y="2189"/>
                </a:lnTo>
                <a:lnTo>
                  <a:pt x="4779" y="2185"/>
                </a:lnTo>
                <a:lnTo>
                  <a:pt x="4781" y="2183"/>
                </a:lnTo>
                <a:lnTo>
                  <a:pt x="4781" y="2180"/>
                </a:lnTo>
                <a:lnTo>
                  <a:pt x="4781" y="2176"/>
                </a:lnTo>
                <a:lnTo>
                  <a:pt x="4784" y="2172"/>
                </a:lnTo>
                <a:lnTo>
                  <a:pt x="4784" y="2170"/>
                </a:lnTo>
                <a:lnTo>
                  <a:pt x="4784" y="2168"/>
                </a:lnTo>
                <a:lnTo>
                  <a:pt x="4786" y="2166"/>
                </a:lnTo>
                <a:lnTo>
                  <a:pt x="4786" y="2164"/>
                </a:lnTo>
                <a:lnTo>
                  <a:pt x="4790" y="2157"/>
                </a:lnTo>
                <a:lnTo>
                  <a:pt x="4790" y="2157"/>
                </a:lnTo>
                <a:lnTo>
                  <a:pt x="4790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0" y="2155"/>
                </a:lnTo>
                <a:lnTo>
                  <a:pt x="4790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3"/>
                </a:lnTo>
                <a:lnTo>
                  <a:pt x="4792" y="2151"/>
                </a:lnTo>
                <a:lnTo>
                  <a:pt x="4794" y="2147"/>
                </a:lnTo>
                <a:lnTo>
                  <a:pt x="4794" y="2145"/>
                </a:lnTo>
                <a:lnTo>
                  <a:pt x="4794" y="2143"/>
                </a:lnTo>
                <a:lnTo>
                  <a:pt x="4796" y="2141"/>
                </a:lnTo>
                <a:lnTo>
                  <a:pt x="4798" y="2139"/>
                </a:lnTo>
                <a:lnTo>
                  <a:pt x="4798" y="2139"/>
                </a:lnTo>
                <a:lnTo>
                  <a:pt x="4796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800" y="2136"/>
                </a:lnTo>
                <a:lnTo>
                  <a:pt x="4800" y="2136"/>
                </a:lnTo>
                <a:lnTo>
                  <a:pt x="4800" y="2134"/>
                </a:lnTo>
                <a:lnTo>
                  <a:pt x="4800" y="2132"/>
                </a:lnTo>
                <a:lnTo>
                  <a:pt x="4800" y="2132"/>
                </a:lnTo>
                <a:lnTo>
                  <a:pt x="4802" y="2130"/>
                </a:lnTo>
                <a:lnTo>
                  <a:pt x="4802" y="2128"/>
                </a:lnTo>
                <a:lnTo>
                  <a:pt x="4802" y="2128"/>
                </a:lnTo>
                <a:lnTo>
                  <a:pt x="4802" y="2128"/>
                </a:lnTo>
                <a:lnTo>
                  <a:pt x="4805" y="2126"/>
                </a:lnTo>
                <a:lnTo>
                  <a:pt x="4805" y="2124"/>
                </a:lnTo>
                <a:lnTo>
                  <a:pt x="4807" y="2122"/>
                </a:lnTo>
                <a:lnTo>
                  <a:pt x="4809" y="2120"/>
                </a:lnTo>
                <a:lnTo>
                  <a:pt x="4813" y="2120"/>
                </a:lnTo>
                <a:lnTo>
                  <a:pt x="4813" y="2118"/>
                </a:lnTo>
                <a:lnTo>
                  <a:pt x="4811" y="2118"/>
                </a:lnTo>
                <a:lnTo>
                  <a:pt x="4811" y="2118"/>
                </a:lnTo>
                <a:lnTo>
                  <a:pt x="4813" y="2118"/>
                </a:lnTo>
                <a:lnTo>
                  <a:pt x="4813" y="2115"/>
                </a:lnTo>
                <a:lnTo>
                  <a:pt x="4815" y="2115"/>
                </a:lnTo>
                <a:lnTo>
                  <a:pt x="4817" y="2113"/>
                </a:lnTo>
                <a:lnTo>
                  <a:pt x="4817" y="2111"/>
                </a:lnTo>
                <a:lnTo>
                  <a:pt x="4817" y="2111"/>
                </a:lnTo>
                <a:lnTo>
                  <a:pt x="4817" y="2107"/>
                </a:lnTo>
                <a:lnTo>
                  <a:pt x="4821" y="2103"/>
                </a:lnTo>
                <a:lnTo>
                  <a:pt x="4823" y="2097"/>
                </a:lnTo>
                <a:lnTo>
                  <a:pt x="4823" y="2095"/>
                </a:lnTo>
                <a:lnTo>
                  <a:pt x="4825" y="2092"/>
                </a:lnTo>
                <a:lnTo>
                  <a:pt x="4825" y="2088"/>
                </a:lnTo>
                <a:lnTo>
                  <a:pt x="4825" y="2086"/>
                </a:lnTo>
                <a:lnTo>
                  <a:pt x="4825" y="2084"/>
                </a:lnTo>
                <a:lnTo>
                  <a:pt x="4828" y="2078"/>
                </a:lnTo>
                <a:lnTo>
                  <a:pt x="4828" y="2076"/>
                </a:lnTo>
                <a:lnTo>
                  <a:pt x="4828" y="2074"/>
                </a:lnTo>
                <a:lnTo>
                  <a:pt x="4830" y="2067"/>
                </a:lnTo>
                <a:lnTo>
                  <a:pt x="4830" y="2063"/>
                </a:lnTo>
                <a:lnTo>
                  <a:pt x="4832" y="2061"/>
                </a:lnTo>
                <a:lnTo>
                  <a:pt x="4834" y="2057"/>
                </a:lnTo>
                <a:lnTo>
                  <a:pt x="4834" y="2055"/>
                </a:lnTo>
                <a:lnTo>
                  <a:pt x="4832" y="2053"/>
                </a:lnTo>
                <a:lnTo>
                  <a:pt x="4832" y="2048"/>
                </a:lnTo>
                <a:close/>
                <a:moveTo>
                  <a:pt x="4840" y="1795"/>
                </a:moveTo>
                <a:lnTo>
                  <a:pt x="4840" y="1795"/>
                </a:lnTo>
                <a:lnTo>
                  <a:pt x="4838" y="1795"/>
                </a:lnTo>
                <a:lnTo>
                  <a:pt x="4840" y="1795"/>
                </a:lnTo>
                <a:lnTo>
                  <a:pt x="4840" y="1795"/>
                </a:lnTo>
                <a:lnTo>
                  <a:pt x="4840" y="1797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0" y="1795"/>
                </a:lnTo>
                <a:close/>
                <a:moveTo>
                  <a:pt x="4834" y="1690"/>
                </a:moveTo>
                <a:lnTo>
                  <a:pt x="4834" y="1690"/>
                </a:lnTo>
                <a:lnTo>
                  <a:pt x="4832" y="1690"/>
                </a:lnTo>
                <a:lnTo>
                  <a:pt x="4834" y="1690"/>
                </a:lnTo>
                <a:lnTo>
                  <a:pt x="4834" y="1690"/>
                </a:lnTo>
                <a:lnTo>
                  <a:pt x="4834" y="1690"/>
                </a:lnTo>
                <a:close/>
                <a:moveTo>
                  <a:pt x="5192" y="1747"/>
                </a:move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close/>
                <a:moveTo>
                  <a:pt x="4840" y="870"/>
                </a:moveTo>
                <a:lnTo>
                  <a:pt x="4842" y="868"/>
                </a:lnTo>
                <a:lnTo>
                  <a:pt x="4842" y="868"/>
                </a:lnTo>
                <a:lnTo>
                  <a:pt x="4842" y="868"/>
                </a:lnTo>
                <a:lnTo>
                  <a:pt x="4840" y="868"/>
                </a:lnTo>
                <a:lnTo>
                  <a:pt x="4840" y="868"/>
                </a:lnTo>
                <a:lnTo>
                  <a:pt x="4838" y="870"/>
                </a:lnTo>
                <a:lnTo>
                  <a:pt x="4838" y="870"/>
                </a:lnTo>
                <a:lnTo>
                  <a:pt x="4840" y="870"/>
                </a:lnTo>
                <a:lnTo>
                  <a:pt x="4840" y="870"/>
                </a:lnTo>
                <a:close/>
                <a:moveTo>
                  <a:pt x="4832" y="1797"/>
                </a:moveTo>
                <a:lnTo>
                  <a:pt x="4830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30" y="1797"/>
                </a:lnTo>
                <a:lnTo>
                  <a:pt x="4828" y="1797"/>
                </a:lnTo>
                <a:lnTo>
                  <a:pt x="4830" y="1797"/>
                </a:lnTo>
                <a:lnTo>
                  <a:pt x="4830" y="1797"/>
                </a:lnTo>
                <a:lnTo>
                  <a:pt x="4832" y="1799"/>
                </a:lnTo>
                <a:lnTo>
                  <a:pt x="4832" y="1799"/>
                </a:lnTo>
                <a:lnTo>
                  <a:pt x="4834" y="1799"/>
                </a:lnTo>
                <a:lnTo>
                  <a:pt x="4836" y="1799"/>
                </a:lnTo>
                <a:lnTo>
                  <a:pt x="4834" y="1797"/>
                </a:lnTo>
                <a:lnTo>
                  <a:pt x="4832" y="1797"/>
                </a:lnTo>
                <a:close/>
                <a:moveTo>
                  <a:pt x="4371" y="1638"/>
                </a:moveTo>
                <a:lnTo>
                  <a:pt x="4371" y="1638"/>
                </a:lnTo>
                <a:lnTo>
                  <a:pt x="4371" y="1640"/>
                </a:lnTo>
                <a:lnTo>
                  <a:pt x="4371" y="1640"/>
                </a:lnTo>
                <a:lnTo>
                  <a:pt x="4371" y="1638"/>
                </a:lnTo>
                <a:lnTo>
                  <a:pt x="4371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1" y="1638"/>
                </a:lnTo>
                <a:close/>
                <a:moveTo>
                  <a:pt x="4580" y="1830"/>
                </a:move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2" y="1830"/>
                </a:lnTo>
                <a:lnTo>
                  <a:pt x="4582" y="1830"/>
                </a:lnTo>
                <a:lnTo>
                  <a:pt x="4582" y="1828"/>
                </a:lnTo>
                <a:lnTo>
                  <a:pt x="4580" y="1828"/>
                </a:lnTo>
                <a:lnTo>
                  <a:pt x="4580" y="1830"/>
                </a:lnTo>
                <a:close/>
                <a:moveTo>
                  <a:pt x="4830" y="2036"/>
                </a:moveTo>
                <a:lnTo>
                  <a:pt x="4830" y="2038"/>
                </a:lnTo>
                <a:lnTo>
                  <a:pt x="4830" y="2040"/>
                </a:lnTo>
                <a:lnTo>
                  <a:pt x="4832" y="2040"/>
                </a:lnTo>
                <a:lnTo>
                  <a:pt x="4832" y="2036"/>
                </a:lnTo>
                <a:lnTo>
                  <a:pt x="4832" y="2034"/>
                </a:lnTo>
                <a:lnTo>
                  <a:pt x="4830" y="2034"/>
                </a:lnTo>
                <a:lnTo>
                  <a:pt x="4830" y="2036"/>
                </a:lnTo>
                <a:close/>
                <a:moveTo>
                  <a:pt x="4830" y="2030"/>
                </a:moveTo>
                <a:lnTo>
                  <a:pt x="4830" y="2030"/>
                </a:lnTo>
                <a:lnTo>
                  <a:pt x="4830" y="2030"/>
                </a:lnTo>
                <a:lnTo>
                  <a:pt x="4830" y="2032"/>
                </a:lnTo>
                <a:lnTo>
                  <a:pt x="4830" y="2034"/>
                </a:lnTo>
                <a:lnTo>
                  <a:pt x="4830" y="2034"/>
                </a:lnTo>
                <a:lnTo>
                  <a:pt x="4830" y="2032"/>
                </a:lnTo>
                <a:lnTo>
                  <a:pt x="4832" y="2030"/>
                </a:lnTo>
                <a:lnTo>
                  <a:pt x="4830" y="2030"/>
                </a:lnTo>
                <a:close/>
                <a:moveTo>
                  <a:pt x="4310" y="1583"/>
                </a:moveTo>
                <a:lnTo>
                  <a:pt x="4310" y="1583"/>
                </a:lnTo>
                <a:lnTo>
                  <a:pt x="4312" y="1585"/>
                </a:lnTo>
                <a:lnTo>
                  <a:pt x="4312" y="1583"/>
                </a:lnTo>
                <a:lnTo>
                  <a:pt x="4312" y="1583"/>
                </a:lnTo>
                <a:lnTo>
                  <a:pt x="4312" y="1581"/>
                </a:lnTo>
                <a:lnTo>
                  <a:pt x="4310" y="1581"/>
                </a:lnTo>
                <a:lnTo>
                  <a:pt x="4310" y="1583"/>
                </a:lnTo>
                <a:close/>
                <a:moveTo>
                  <a:pt x="4300" y="1753"/>
                </a:moveTo>
                <a:lnTo>
                  <a:pt x="4300" y="1751"/>
                </a:lnTo>
                <a:lnTo>
                  <a:pt x="4297" y="1751"/>
                </a:lnTo>
                <a:lnTo>
                  <a:pt x="4297" y="1751"/>
                </a:lnTo>
                <a:lnTo>
                  <a:pt x="4293" y="1749"/>
                </a:lnTo>
                <a:lnTo>
                  <a:pt x="4293" y="1749"/>
                </a:lnTo>
                <a:lnTo>
                  <a:pt x="4291" y="1751"/>
                </a:lnTo>
                <a:lnTo>
                  <a:pt x="4289" y="1753"/>
                </a:lnTo>
                <a:lnTo>
                  <a:pt x="4289" y="1755"/>
                </a:lnTo>
                <a:lnTo>
                  <a:pt x="4289" y="1757"/>
                </a:lnTo>
                <a:lnTo>
                  <a:pt x="4289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9"/>
                </a:lnTo>
                <a:lnTo>
                  <a:pt x="4289" y="1759"/>
                </a:lnTo>
                <a:lnTo>
                  <a:pt x="4291" y="1759"/>
                </a:lnTo>
                <a:lnTo>
                  <a:pt x="4293" y="1759"/>
                </a:lnTo>
                <a:lnTo>
                  <a:pt x="4293" y="1759"/>
                </a:lnTo>
                <a:lnTo>
                  <a:pt x="4297" y="1759"/>
                </a:lnTo>
                <a:lnTo>
                  <a:pt x="4295" y="1759"/>
                </a:lnTo>
                <a:lnTo>
                  <a:pt x="4295" y="1759"/>
                </a:lnTo>
                <a:lnTo>
                  <a:pt x="4297" y="1755"/>
                </a:lnTo>
                <a:lnTo>
                  <a:pt x="4300" y="1753"/>
                </a:lnTo>
                <a:close/>
                <a:moveTo>
                  <a:pt x="4281" y="1757"/>
                </a:moveTo>
                <a:lnTo>
                  <a:pt x="4281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5"/>
                </a:lnTo>
                <a:lnTo>
                  <a:pt x="4281" y="1757"/>
                </a:lnTo>
                <a:lnTo>
                  <a:pt x="4281" y="1757"/>
                </a:lnTo>
                <a:close/>
                <a:moveTo>
                  <a:pt x="4295" y="1679"/>
                </a:moveTo>
                <a:lnTo>
                  <a:pt x="4293" y="1679"/>
                </a:lnTo>
                <a:lnTo>
                  <a:pt x="4293" y="1682"/>
                </a:lnTo>
                <a:lnTo>
                  <a:pt x="4293" y="1684"/>
                </a:lnTo>
                <a:lnTo>
                  <a:pt x="4295" y="1682"/>
                </a:lnTo>
                <a:lnTo>
                  <a:pt x="4295" y="1679"/>
                </a:lnTo>
                <a:close/>
                <a:moveTo>
                  <a:pt x="4285" y="1753"/>
                </a:moveTo>
                <a:lnTo>
                  <a:pt x="4283" y="1751"/>
                </a:lnTo>
                <a:lnTo>
                  <a:pt x="4281" y="1749"/>
                </a:lnTo>
                <a:lnTo>
                  <a:pt x="4281" y="1749"/>
                </a:lnTo>
                <a:lnTo>
                  <a:pt x="4279" y="1749"/>
                </a:lnTo>
                <a:lnTo>
                  <a:pt x="4277" y="1747"/>
                </a:lnTo>
                <a:lnTo>
                  <a:pt x="4277" y="1747"/>
                </a:lnTo>
                <a:lnTo>
                  <a:pt x="4274" y="1749"/>
                </a:lnTo>
                <a:lnTo>
                  <a:pt x="4272" y="1749"/>
                </a:lnTo>
                <a:lnTo>
                  <a:pt x="4272" y="1749"/>
                </a:lnTo>
                <a:lnTo>
                  <a:pt x="4268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51"/>
                </a:lnTo>
                <a:lnTo>
                  <a:pt x="4268" y="1751"/>
                </a:lnTo>
                <a:lnTo>
                  <a:pt x="4268" y="1751"/>
                </a:lnTo>
                <a:lnTo>
                  <a:pt x="4270" y="1753"/>
                </a:lnTo>
                <a:lnTo>
                  <a:pt x="4272" y="1753"/>
                </a:lnTo>
                <a:lnTo>
                  <a:pt x="4272" y="1753"/>
                </a:lnTo>
                <a:lnTo>
                  <a:pt x="4274" y="1755"/>
                </a:lnTo>
                <a:lnTo>
                  <a:pt x="4274" y="1755"/>
                </a:lnTo>
                <a:lnTo>
                  <a:pt x="4277" y="1757"/>
                </a:lnTo>
                <a:lnTo>
                  <a:pt x="4277" y="1757"/>
                </a:lnTo>
                <a:lnTo>
                  <a:pt x="4274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7"/>
                </a:lnTo>
                <a:lnTo>
                  <a:pt x="4277" y="1757"/>
                </a:lnTo>
                <a:lnTo>
                  <a:pt x="4279" y="1755"/>
                </a:lnTo>
                <a:lnTo>
                  <a:pt x="4279" y="1755"/>
                </a:lnTo>
                <a:lnTo>
                  <a:pt x="4283" y="1753"/>
                </a:lnTo>
                <a:lnTo>
                  <a:pt x="4283" y="1753"/>
                </a:lnTo>
                <a:lnTo>
                  <a:pt x="4285" y="1753"/>
                </a:lnTo>
                <a:close/>
                <a:moveTo>
                  <a:pt x="4291" y="1677"/>
                </a:moveTo>
                <a:lnTo>
                  <a:pt x="4289" y="1679"/>
                </a:lnTo>
                <a:lnTo>
                  <a:pt x="4289" y="1682"/>
                </a:lnTo>
                <a:lnTo>
                  <a:pt x="4289" y="1684"/>
                </a:lnTo>
                <a:lnTo>
                  <a:pt x="4289" y="1684"/>
                </a:lnTo>
                <a:lnTo>
                  <a:pt x="4289" y="1686"/>
                </a:lnTo>
                <a:lnTo>
                  <a:pt x="4289" y="1688"/>
                </a:lnTo>
                <a:lnTo>
                  <a:pt x="4289" y="1690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4"/>
                </a:lnTo>
                <a:lnTo>
                  <a:pt x="4293" y="1682"/>
                </a:lnTo>
                <a:lnTo>
                  <a:pt x="4293" y="1682"/>
                </a:lnTo>
                <a:lnTo>
                  <a:pt x="4293" y="1682"/>
                </a:lnTo>
                <a:lnTo>
                  <a:pt x="4291" y="1679"/>
                </a:lnTo>
                <a:lnTo>
                  <a:pt x="4291" y="1677"/>
                </a:lnTo>
                <a:lnTo>
                  <a:pt x="4291" y="1677"/>
                </a:lnTo>
                <a:close/>
                <a:moveTo>
                  <a:pt x="4304" y="1526"/>
                </a:moveTo>
                <a:lnTo>
                  <a:pt x="4304" y="1528"/>
                </a:lnTo>
                <a:lnTo>
                  <a:pt x="4304" y="1528"/>
                </a:lnTo>
                <a:lnTo>
                  <a:pt x="4304" y="1528"/>
                </a:lnTo>
                <a:lnTo>
                  <a:pt x="4306" y="1528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4" y="1526"/>
                </a:lnTo>
                <a:close/>
                <a:moveTo>
                  <a:pt x="4314" y="1575"/>
                </a:moveTo>
                <a:lnTo>
                  <a:pt x="4316" y="1573"/>
                </a:lnTo>
                <a:lnTo>
                  <a:pt x="4316" y="1573"/>
                </a:lnTo>
                <a:lnTo>
                  <a:pt x="4316" y="1570"/>
                </a:lnTo>
                <a:lnTo>
                  <a:pt x="4314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3"/>
                </a:lnTo>
                <a:lnTo>
                  <a:pt x="4314" y="1575"/>
                </a:lnTo>
                <a:close/>
                <a:moveTo>
                  <a:pt x="4306" y="1512"/>
                </a:moveTo>
                <a:lnTo>
                  <a:pt x="4306" y="1512"/>
                </a:lnTo>
                <a:lnTo>
                  <a:pt x="4306" y="1514"/>
                </a:lnTo>
                <a:lnTo>
                  <a:pt x="4308" y="1514"/>
                </a:lnTo>
                <a:lnTo>
                  <a:pt x="4308" y="1512"/>
                </a:lnTo>
                <a:lnTo>
                  <a:pt x="4308" y="1512"/>
                </a:lnTo>
                <a:lnTo>
                  <a:pt x="4306" y="1512"/>
                </a:lnTo>
                <a:close/>
                <a:moveTo>
                  <a:pt x="4302" y="1516"/>
                </a:moveTo>
                <a:lnTo>
                  <a:pt x="4302" y="1516"/>
                </a:lnTo>
                <a:lnTo>
                  <a:pt x="4302" y="1518"/>
                </a:lnTo>
                <a:lnTo>
                  <a:pt x="4304" y="1518"/>
                </a:lnTo>
                <a:lnTo>
                  <a:pt x="4304" y="1518"/>
                </a:lnTo>
                <a:lnTo>
                  <a:pt x="4304" y="1516"/>
                </a:lnTo>
                <a:lnTo>
                  <a:pt x="4302" y="1516"/>
                </a:lnTo>
                <a:close/>
                <a:moveTo>
                  <a:pt x="4184" y="1587"/>
                </a:moveTo>
                <a:lnTo>
                  <a:pt x="4184" y="1589"/>
                </a:lnTo>
                <a:lnTo>
                  <a:pt x="4184" y="1589"/>
                </a:lnTo>
                <a:lnTo>
                  <a:pt x="4184" y="1589"/>
                </a:lnTo>
                <a:lnTo>
                  <a:pt x="4184" y="1587"/>
                </a:lnTo>
                <a:lnTo>
                  <a:pt x="4184" y="1587"/>
                </a:lnTo>
                <a:close/>
                <a:moveTo>
                  <a:pt x="4605" y="2166"/>
                </a:moveTo>
                <a:lnTo>
                  <a:pt x="4605" y="2168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599" y="2164"/>
                </a:lnTo>
                <a:lnTo>
                  <a:pt x="4597" y="2164"/>
                </a:lnTo>
                <a:lnTo>
                  <a:pt x="4593" y="2166"/>
                </a:lnTo>
                <a:lnTo>
                  <a:pt x="4587" y="2168"/>
                </a:lnTo>
                <a:lnTo>
                  <a:pt x="4587" y="2168"/>
                </a:lnTo>
                <a:lnTo>
                  <a:pt x="4587" y="2170"/>
                </a:lnTo>
                <a:lnTo>
                  <a:pt x="4587" y="2170"/>
                </a:lnTo>
                <a:lnTo>
                  <a:pt x="4589" y="2172"/>
                </a:lnTo>
                <a:lnTo>
                  <a:pt x="4591" y="2172"/>
                </a:lnTo>
                <a:lnTo>
                  <a:pt x="4593" y="2172"/>
                </a:lnTo>
                <a:lnTo>
                  <a:pt x="4595" y="2172"/>
                </a:lnTo>
                <a:lnTo>
                  <a:pt x="4595" y="2170"/>
                </a:lnTo>
                <a:lnTo>
                  <a:pt x="4597" y="2172"/>
                </a:lnTo>
                <a:lnTo>
                  <a:pt x="4599" y="2172"/>
                </a:lnTo>
                <a:lnTo>
                  <a:pt x="4601" y="2172"/>
                </a:lnTo>
                <a:lnTo>
                  <a:pt x="4601" y="2170"/>
                </a:lnTo>
                <a:lnTo>
                  <a:pt x="4601" y="2170"/>
                </a:lnTo>
                <a:lnTo>
                  <a:pt x="4605" y="2170"/>
                </a:lnTo>
                <a:lnTo>
                  <a:pt x="4608" y="2170"/>
                </a:lnTo>
                <a:lnTo>
                  <a:pt x="4608" y="2170"/>
                </a:lnTo>
                <a:lnTo>
                  <a:pt x="4610" y="2168"/>
                </a:lnTo>
                <a:lnTo>
                  <a:pt x="4608" y="2168"/>
                </a:lnTo>
                <a:lnTo>
                  <a:pt x="4605" y="2166"/>
                </a:lnTo>
                <a:close/>
                <a:moveTo>
                  <a:pt x="4184" y="1654"/>
                </a:moveTo>
                <a:lnTo>
                  <a:pt x="4184" y="1654"/>
                </a:lnTo>
                <a:lnTo>
                  <a:pt x="4186" y="1654"/>
                </a:lnTo>
                <a:lnTo>
                  <a:pt x="4186" y="1654"/>
                </a:lnTo>
                <a:lnTo>
                  <a:pt x="4184" y="1654"/>
                </a:lnTo>
                <a:lnTo>
                  <a:pt x="4184" y="1654"/>
                </a:lnTo>
                <a:close/>
                <a:moveTo>
                  <a:pt x="4279" y="1935"/>
                </a:moveTo>
                <a:lnTo>
                  <a:pt x="4279" y="1935"/>
                </a:lnTo>
                <a:lnTo>
                  <a:pt x="4279" y="1935"/>
                </a:lnTo>
                <a:lnTo>
                  <a:pt x="4281" y="1933"/>
                </a:lnTo>
                <a:lnTo>
                  <a:pt x="4281" y="1933"/>
                </a:lnTo>
                <a:lnTo>
                  <a:pt x="4281" y="1931"/>
                </a:lnTo>
                <a:lnTo>
                  <a:pt x="4279" y="1933"/>
                </a:lnTo>
                <a:lnTo>
                  <a:pt x="4279" y="1935"/>
                </a:lnTo>
                <a:close/>
                <a:moveTo>
                  <a:pt x="4195" y="1646"/>
                </a:moveTo>
                <a:lnTo>
                  <a:pt x="4193" y="1646"/>
                </a:lnTo>
                <a:lnTo>
                  <a:pt x="4193" y="1646"/>
                </a:lnTo>
                <a:lnTo>
                  <a:pt x="4193" y="1648"/>
                </a:lnTo>
                <a:lnTo>
                  <a:pt x="4193" y="1650"/>
                </a:lnTo>
                <a:lnTo>
                  <a:pt x="4195" y="1650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6"/>
                </a:lnTo>
                <a:lnTo>
                  <a:pt x="4197" y="1646"/>
                </a:lnTo>
                <a:lnTo>
                  <a:pt x="4195" y="1646"/>
                </a:lnTo>
                <a:close/>
                <a:moveTo>
                  <a:pt x="4247" y="2013"/>
                </a:moveTo>
                <a:lnTo>
                  <a:pt x="4247" y="2011"/>
                </a:lnTo>
                <a:lnTo>
                  <a:pt x="4247" y="2011"/>
                </a:lnTo>
                <a:lnTo>
                  <a:pt x="4245" y="2006"/>
                </a:lnTo>
                <a:lnTo>
                  <a:pt x="4243" y="2006"/>
                </a:lnTo>
                <a:lnTo>
                  <a:pt x="4243" y="2006"/>
                </a:lnTo>
                <a:lnTo>
                  <a:pt x="4245" y="2009"/>
                </a:lnTo>
                <a:lnTo>
                  <a:pt x="4247" y="2015"/>
                </a:lnTo>
                <a:lnTo>
                  <a:pt x="4247" y="2013"/>
                </a:lnTo>
                <a:lnTo>
                  <a:pt x="4247" y="2013"/>
                </a:lnTo>
                <a:lnTo>
                  <a:pt x="4247" y="2013"/>
                </a:lnTo>
                <a:close/>
                <a:moveTo>
                  <a:pt x="4239" y="1713"/>
                </a:moveTo>
                <a:lnTo>
                  <a:pt x="4239" y="1715"/>
                </a:lnTo>
                <a:lnTo>
                  <a:pt x="4239" y="1715"/>
                </a:lnTo>
                <a:lnTo>
                  <a:pt x="4241" y="1715"/>
                </a:lnTo>
                <a:lnTo>
                  <a:pt x="4241" y="1715"/>
                </a:lnTo>
                <a:lnTo>
                  <a:pt x="4241" y="1713"/>
                </a:lnTo>
                <a:lnTo>
                  <a:pt x="4241" y="1713"/>
                </a:lnTo>
                <a:lnTo>
                  <a:pt x="4239" y="1713"/>
                </a:lnTo>
                <a:close/>
                <a:moveTo>
                  <a:pt x="4264" y="1732"/>
                </a:moveTo>
                <a:lnTo>
                  <a:pt x="4264" y="1734"/>
                </a:lnTo>
                <a:lnTo>
                  <a:pt x="4264" y="1734"/>
                </a:lnTo>
                <a:lnTo>
                  <a:pt x="4264" y="1734"/>
                </a:lnTo>
                <a:lnTo>
                  <a:pt x="4266" y="1734"/>
                </a:lnTo>
                <a:lnTo>
                  <a:pt x="4266" y="1734"/>
                </a:lnTo>
                <a:lnTo>
                  <a:pt x="4264" y="1734"/>
                </a:lnTo>
                <a:lnTo>
                  <a:pt x="4264" y="1732"/>
                </a:lnTo>
                <a:close/>
                <a:moveTo>
                  <a:pt x="4281" y="1732"/>
                </a:moveTo>
                <a:lnTo>
                  <a:pt x="4281" y="1732"/>
                </a:lnTo>
                <a:lnTo>
                  <a:pt x="4281" y="1730"/>
                </a:lnTo>
                <a:lnTo>
                  <a:pt x="4281" y="1730"/>
                </a:lnTo>
                <a:lnTo>
                  <a:pt x="4281" y="1730"/>
                </a:lnTo>
                <a:lnTo>
                  <a:pt x="4279" y="1730"/>
                </a:lnTo>
                <a:lnTo>
                  <a:pt x="4277" y="1730"/>
                </a:lnTo>
                <a:lnTo>
                  <a:pt x="4277" y="1730"/>
                </a:lnTo>
                <a:lnTo>
                  <a:pt x="4277" y="1732"/>
                </a:lnTo>
                <a:lnTo>
                  <a:pt x="4279" y="1732"/>
                </a:lnTo>
                <a:lnTo>
                  <a:pt x="4279" y="1732"/>
                </a:lnTo>
                <a:lnTo>
                  <a:pt x="4281" y="1732"/>
                </a:lnTo>
                <a:close/>
                <a:moveTo>
                  <a:pt x="4245" y="1734"/>
                </a:moveTo>
                <a:lnTo>
                  <a:pt x="4247" y="1736"/>
                </a:lnTo>
                <a:lnTo>
                  <a:pt x="4247" y="1734"/>
                </a:lnTo>
                <a:lnTo>
                  <a:pt x="4247" y="1734"/>
                </a:lnTo>
                <a:lnTo>
                  <a:pt x="4247" y="1734"/>
                </a:lnTo>
                <a:lnTo>
                  <a:pt x="4251" y="1734"/>
                </a:lnTo>
                <a:lnTo>
                  <a:pt x="4253" y="1734"/>
                </a:lnTo>
                <a:lnTo>
                  <a:pt x="4253" y="1734"/>
                </a:lnTo>
                <a:lnTo>
                  <a:pt x="4258" y="1734"/>
                </a:lnTo>
                <a:lnTo>
                  <a:pt x="4258" y="1734"/>
                </a:lnTo>
                <a:lnTo>
                  <a:pt x="4258" y="1732"/>
                </a:lnTo>
                <a:lnTo>
                  <a:pt x="4260" y="1732"/>
                </a:lnTo>
                <a:lnTo>
                  <a:pt x="4260" y="1732"/>
                </a:lnTo>
                <a:lnTo>
                  <a:pt x="4260" y="1730"/>
                </a:lnTo>
                <a:lnTo>
                  <a:pt x="4245" y="1730"/>
                </a:lnTo>
                <a:lnTo>
                  <a:pt x="4243" y="1730"/>
                </a:lnTo>
                <a:lnTo>
                  <a:pt x="4241" y="1732"/>
                </a:lnTo>
                <a:lnTo>
                  <a:pt x="4241" y="1732"/>
                </a:lnTo>
                <a:lnTo>
                  <a:pt x="4241" y="1734"/>
                </a:lnTo>
                <a:lnTo>
                  <a:pt x="4245" y="1734"/>
                </a:lnTo>
                <a:close/>
                <a:moveTo>
                  <a:pt x="2766" y="702"/>
                </a:moveTo>
                <a:lnTo>
                  <a:pt x="2766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70" y="702"/>
                </a:lnTo>
                <a:lnTo>
                  <a:pt x="2768" y="702"/>
                </a:lnTo>
                <a:lnTo>
                  <a:pt x="2766" y="702"/>
                </a:lnTo>
                <a:close/>
                <a:moveTo>
                  <a:pt x="3107" y="1099"/>
                </a:moveTo>
                <a:lnTo>
                  <a:pt x="3107" y="1097"/>
                </a:lnTo>
                <a:lnTo>
                  <a:pt x="3105" y="1097"/>
                </a:lnTo>
                <a:lnTo>
                  <a:pt x="3105" y="1099"/>
                </a:lnTo>
                <a:lnTo>
                  <a:pt x="3103" y="1099"/>
                </a:lnTo>
                <a:lnTo>
                  <a:pt x="3101" y="1099"/>
                </a:lnTo>
                <a:lnTo>
                  <a:pt x="3095" y="1101"/>
                </a:lnTo>
                <a:lnTo>
                  <a:pt x="3093" y="1103"/>
                </a:lnTo>
                <a:lnTo>
                  <a:pt x="3091" y="1103"/>
                </a:lnTo>
                <a:lnTo>
                  <a:pt x="3088" y="1101"/>
                </a:lnTo>
                <a:lnTo>
                  <a:pt x="3084" y="1101"/>
                </a:lnTo>
                <a:lnTo>
                  <a:pt x="3084" y="1103"/>
                </a:lnTo>
                <a:lnTo>
                  <a:pt x="3084" y="1105"/>
                </a:lnTo>
                <a:lnTo>
                  <a:pt x="3082" y="1105"/>
                </a:lnTo>
                <a:lnTo>
                  <a:pt x="3082" y="1105"/>
                </a:lnTo>
                <a:lnTo>
                  <a:pt x="3080" y="1105"/>
                </a:lnTo>
                <a:lnTo>
                  <a:pt x="3080" y="1105"/>
                </a:lnTo>
                <a:lnTo>
                  <a:pt x="3078" y="1105"/>
                </a:lnTo>
                <a:lnTo>
                  <a:pt x="3078" y="1107"/>
                </a:lnTo>
                <a:lnTo>
                  <a:pt x="3076" y="1107"/>
                </a:lnTo>
                <a:lnTo>
                  <a:pt x="3076" y="1109"/>
                </a:lnTo>
                <a:lnTo>
                  <a:pt x="3078" y="1111"/>
                </a:lnTo>
                <a:lnTo>
                  <a:pt x="3078" y="1111"/>
                </a:lnTo>
                <a:lnTo>
                  <a:pt x="3078" y="1111"/>
                </a:lnTo>
                <a:lnTo>
                  <a:pt x="3082" y="1113"/>
                </a:lnTo>
                <a:lnTo>
                  <a:pt x="3082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6" y="1115"/>
                </a:lnTo>
                <a:lnTo>
                  <a:pt x="3086" y="1113"/>
                </a:lnTo>
                <a:lnTo>
                  <a:pt x="3086" y="1113"/>
                </a:lnTo>
                <a:lnTo>
                  <a:pt x="3086" y="1113"/>
                </a:lnTo>
                <a:lnTo>
                  <a:pt x="3088" y="1113"/>
                </a:lnTo>
                <a:lnTo>
                  <a:pt x="3088" y="1113"/>
                </a:lnTo>
                <a:lnTo>
                  <a:pt x="3091" y="1111"/>
                </a:lnTo>
                <a:lnTo>
                  <a:pt x="3093" y="1111"/>
                </a:lnTo>
                <a:lnTo>
                  <a:pt x="3093" y="1111"/>
                </a:lnTo>
                <a:lnTo>
                  <a:pt x="3097" y="1107"/>
                </a:lnTo>
                <a:lnTo>
                  <a:pt x="3097" y="1107"/>
                </a:lnTo>
                <a:lnTo>
                  <a:pt x="3097" y="1107"/>
                </a:lnTo>
                <a:lnTo>
                  <a:pt x="3099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099" y="1105"/>
                </a:lnTo>
                <a:lnTo>
                  <a:pt x="3099" y="1105"/>
                </a:lnTo>
                <a:lnTo>
                  <a:pt x="3099" y="1103"/>
                </a:lnTo>
                <a:lnTo>
                  <a:pt x="3107" y="1099"/>
                </a:lnTo>
                <a:close/>
                <a:moveTo>
                  <a:pt x="3068" y="916"/>
                </a:moveTo>
                <a:lnTo>
                  <a:pt x="3072" y="916"/>
                </a:lnTo>
                <a:lnTo>
                  <a:pt x="3074" y="916"/>
                </a:lnTo>
                <a:lnTo>
                  <a:pt x="3072" y="916"/>
                </a:lnTo>
                <a:lnTo>
                  <a:pt x="3065" y="914"/>
                </a:lnTo>
                <a:lnTo>
                  <a:pt x="3065" y="914"/>
                </a:lnTo>
                <a:lnTo>
                  <a:pt x="3063" y="914"/>
                </a:lnTo>
                <a:lnTo>
                  <a:pt x="3065" y="914"/>
                </a:lnTo>
                <a:lnTo>
                  <a:pt x="3065" y="916"/>
                </a:lnTo>
                <a:lnTo>
                  <a:pt x="3068" y="916"/>
                </a:lnTo>
                <a:close/>
                <a:moveTo>
                  <a:pt x="3000" y="1101"/>
                </a:moveTo>
                <a:lnTo>
                  <a:pt x="3000" y="1101"/>
                </a:lnTo>
                <a:lnTo>
                  <a:pt x="3003" y="1099"/>
                </a:lnTo>
                <a:lnTo>
                  <a:pt x="3003" y="1099"/>
                </a:lnTo>
                <a:lnTo>
                  <a:pt x="3000" y="1097"/>
                </a:lnTo>
                <a:lnTo>
                  <a:pt x="3003" y="1097"/>
                </a:lnTo>
                <a:lnTo>
                  <a:pt x="3003" y="1095"/>
                </a:lnTo>
                <a:lnTo>
                  <a:pt x="3000" y="1095"/>
                </a:lnTo>
                <a:lnTo>
                  <a:pt x="3000" y="1097"/>
                </a:lnTo>
                <a:lnTo>
                  <a:pt x="3000" y="1099"/>
                </a:lnTo>
                <a:lnTo>
                  <a:pt x="3000" y="1099"/>
                </a:lnTo>
                <a:lnTo>
                  <a:pt x="3000" y="1101"/>
                </a:lnTo>
                <a:lnTo>
                  <a:pt x="3000" y="1101"/>
                </a:lnTo>
                <a:close/>
                <a:moveTo>
                  <a:pt x="3011" y="1082"/>
                </a:moveTo>
                <a:lnTo>
                  <a:pt x="3011" y="1082"/>
                </a:lnTo>
                <a:lnTo>
                  <a:pt x="3011" y="1082"/>
                </a:lnTo>
                <a:lnTo>
                  <a:pt x="3011" y="1080"/>
                </a:lnTo>
                <a:lnTo>
                  <a:pt x="3011" y="1080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close/>
                <a:moveTo>
                  <a:pt x="2860" y="977"/>
                </a:moveTo>
                <a:lnTo>
                  <a:pt x="2858" y="977"/>
                </a:lnTo>
                <a:lnTo>
                  <a:pt x="2864" y="979"/>
                </a:lnTo>
                <a:lnTo>
                  <a:pt x="2862" y="977"/>
                </a:lnTo>
                <a:lnTo>
                  <a:pt x="2860" y="977"/>
                </a:lnTo>
                <a:lnTo>
                  <a:pt x="2860" y="977"/>
                </a:lnTo>
                <a:close/>
                <a:moveTo>
                  <a:pt x="2998" y="1061"/>
                </a:moveTo>
                <a:lnTo>
                  <a:pt x="2998" y="1061"/>
                </a:lnTo>
                <a:lnTo>
                  <a:pt x="2996" y="1061"/>
                </a:lnTo>
                <a:lnTo>
                  <a:pt x="2994" y="1061"/>
                </a:lnTo>
                <a:lnTo>
                  <a:pt x="2994" y="1061"/>
                </a:lnTo>
                <a:lnTo>
                  <a:pt x="2992" y="1063"/>
                </a:lnTo>
                <a:lnTo>
                  <a:pt x="2994" y="1063"/>
                </a:lnTo>
                <a:lnTo>
                  <a:pt x="2994" y="1063"/>
                </a:lnTo>
                <a:lnTo>
                  <a:pt x="2996" y="1063"/>
                </a:lnTo>
                <a:lnTo>
                  <a:pt x="2996" y="1063"/>
                </a:lnTo>
                <a:lnTo>
                  <a:pt x="2998" y="1063"/>
                </a:lnTo>
                <a:lnTo>
                  <a:pt x="3000" y="1063"/>
                </a:lnTo>
                <a:lnTo>
                  <a:pt x="3000" y="1061"/>
                </a:lnTo>
                <a:lnTo>
                  <a:pt x="2998" y="1061"/>
                </a:lnTo>
                <a:close/>
                <a:moveTo>
                  <a:pt x="2998" y="1076"/>
                </a:moveTo>
                <a:lnTo>
                  <a:pt x="2998" y="1076"/>
                </a:lnTo>
                <a:lnTo>
                  <a:pt x="3000" y="1076"/>
                </a:lnTo>
                <a:lnTo>
                  <a:pt x="2998" y="1074"/>
                </a:lnTo>
                <a:lnTo>
                  <a:pt x="2998" y="1074"/>
                </a:lnTo>
                <a:lnTo>
                  <a:pt x="2996" y="1074"/>
                </a:lnTo>
                <a:lnTo>
                  <a:pt x="2998" y="1074"/>
                </a:lnTo>
                <a:lnTo>
                  <a:pt x="2998" y="1076"/>
                </a:lnTo>
                <a:lnTo>
                  <a:pt x="2998" y="1076"/>
                </a:lnTo>
                <a:close/>
                <a:moveTo>
                  <a:pt x="3003" y="1076"/>
                </a:moveTo>
                <a:lnTo>
                  <a:pt x="3003" y="1076"/>
                </a:lnTo>
                <a:lnTo>
                  <a:pt x="3000" y="1078"/>
                </a:lnTo>
                <a:lnTo>
                  <a:pt x="2998" y="1078"/>
                </a:lnTo>
                <a:lnTo>
                  <a:pt x="2998" y="1080"/>
                </a:lnTo>
                <a:lnTo>
                  <a:pt x="2998" y="1080"/>
                </a:lnTo>
                <a:lnTo>
                  <a:pt x="2998" y="1078"/>
                </a:lnTo>
                <a:lnTo>
                  <a:pt x="3000" y="1078"/>
                </a:lnTo>
                <a:lnTo>
                  <a:pt x="3003" y="1078"/>
                </a:lnTo>
                <a:lnTo>
                  <a:pt x="3005" y="1078"/>
                </a:lnTo>
                <a:lnTo>
                  <a:pt x="3003" y="1076"/>
                </a:lnTo>
                <a:close/>
                <a:moveTo>
                  <a:pt x="2852" y="969"/>
                </a:moveTo>
                <a:lnTo>
                  <a:pt x="2852" y="969"/>
                </a:lnTo>
                <a:lnTo>
                  <a:pt x="2852" y="967"/>
                </a:lnTo>
                <a:lnTo>
                  <a:pt x="2852" y="967"/>
                </a:lnTo>
                <a:lnTo>
                  <a:pt x="2848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8" y="969"/>
                </a:lnTo>
                <a:lnTo>
                  <a:pt x="2850" y="969"/>
                </a:lnTo>
                <a:lnTo>
                  <a:pt x="2852" y="969"/>
                </a:lnTo>
                <a:close/>
                <a:moveTo>
                  <a:pt x="3009" y="1092"/>
                </a:moveTo>
                <a:lnTo>
                  <a:pt x="3011" y="1092"/>
                </a:lnTo>
                <a:lnTo>
                  <a:pt x="3011" y="1092"/>
                </a:lnTo>
                <a:lnTo>
                  <a:pt x="3013" y="1090"/>
                </a:lnTo>
                <a:lnTo>
                  <a:pt x="3015" y="1090"/>
                </a:lnTo>
                <a:lnTo>
                  <a:pt x="3015" y="1088"/>
                </a:lnTo>
                <a:lnTo>
                  <a:pt x="3015" y="1088"/>
                </a:lnTo>
                <a:lnTo>
                  <a:pt x="3017" y="1084"/>
                </a:lnTo>
                <a:lnTo>
                  <a:pt x="3017" y="1084"/>
                </a:lnTo>
                <a:lnTo>
                  <a:pt x="3015" y="1084"/>
                </a:lnTo>
                <a:lnTo>
                  <a:pt x="3013" y="1086"/>
                </a:lnTo>
                <a:lnTo>
                  <a:pt x="3011" y="1086"/>
                </a:lnTo>
                <a:lnTo>
                  <a:pt x="3011" y="1088"/>
                </a:lnTo>
                <a:lnTo>
                  <a:pt x="3009" y="1088"/>
                </a:lnTo>
                <a:lnTo>
                  <a:pt x="3009" y="1088"/>
                </a:lnTo>
                <a:lnTo>
                  <a:pt x="3009" y="1090"/>
                </a:lnTo>
                <a:lnTo>
                  <a:pt x="3009" y="1092"/>
                </a:lnTo>
                <a:lnTo>
                  <a:pt x="3009" y="1092"/>
                </a:lnTo>
                <a:close/>
                <a:moveTo>
                  <a:pt x="2845" y="969"/>
                </a:moveTo>
                <a:lnTo>
                  <a:pt x="2848" y="971"/>
                </a:lnTo>
                <a:lnTo>
                  <a:pt x="2850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0" y="971"/>
                </a:lnTo>
                <a:lnTo>
                  <a:pt x="2850" y="969"/>
                </a:lnTo>
                <a:lnTo>
                  <a:pt x="2848" y="969"/>
                </a:lnTo>
                <a:lnTo>
                  <a:pt x="2845" y="969"/>
                </a:lnTo>
                <a:lnTo>
                  <a:pt x="2845" y="969"/>
                </a:lnTo>
                <a:close/>
                <a:moveTo>
                  <a:pt x="2850" y="975"/>
                </a:moveTo>
                <a:lnTo>
                  <a:pt x="2850" y="975"/>
                </a:lnTo>
                <a:lnTo>
                  <a:pt x="2852" y="975"/>
                </a:lnTo>
                <a:lnTo>
                  <a:pt x="2854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3"/>
                </a:lnTo>
                <a:lnTo>
                  <a:pt x="2854" y="973"/>
                </a:lnTo>
                <a:lnTo>
                  <a:pt x="2852" y="973"/>
                </a:lnTo>
                <a:lnTo>
                  <a:pt x="2850" y="973"/>
                </a:lnTo>
                <a:lnTo>
                  <a:pt x="2850" y="973"/>
                </a:lnTo>
                <a:lnTo>
                  <a:pt x="2850" y="975"/>
                </a:lnTo>
                <a:close/>
                <a:moveTo>
                  <a:pt x="2829" y="954"/>
                </a:moveTo>
                <a:lnTo>
                  <a:pt x="2827" y="952"/>
                </a:lnTo>
                <a:lnTo>
                  <a:pt x="2827" y="954"/>
                </a:lnTo>
                <a:lnTo>
                  <a:pt x="2827" y="954"/>
                </a:lnTo>
                <a:lnTo>
                  <a:pt x="2829" y="956"/>
                </a:lnTo>
                <a:lnTo>
                  <a:pt x="2829" y="954"/>
                </a:lnTo>
                <a:close/>
                <a:moveTo>
                  <a:pt x="2827" y="958"/>
                </a:moveTo>
                <a:lnTo>
                  <a:pt x="2827" y="956"/>
                </a:lnTo>
                <a:lnTo>
                  <a:pt x="2829" y="958"/>
                </a:lnTo>
                <a:lnTo>
                  <a:pt x="2829" y="958"/>
                </a:lnTo>
                <a:lnTo>
                  <a:pt x="2829" y="956"/>
                </a:lnTo>
                <a:lnTo>
                  <a:pt x="2824" y="954"/>
                </a:lnTo>
                <a:lnTo>
                  <a:pt x="2822" y="952"/>
                </a:lnTo>
                <a:lnTo>
                  <a:pt x="2824" y="954"/>
                </a:lnTo>
                <a:lnTo>
                  <a:pt x="2827" y="958"/>
                </a:lnTo>
                <a:close/>
                <a:moveTo>
                  <a:pt x="2590" y="923"/>
                </a:moveTo>
                <a:lnTo>
                  <a:pt x="2590" y="923"/>
                </a:lnTo>
                <a:lnTo>
                  <a:pt x="2590" y="921"/>
                </a:lnTo>
                <a:lnTo>
                  <a:pt x="2588" y="918"/>
                </a:lnTo>
                <a:lnTo>
                  <a:pt x="2588" y="921"/>
                </a:lnTo>
                <a:lnTo>
                  <a:pt x="2588" y="921"/>
                </a:lnTo>
                <a:lnTo>
                  <a:pt x="2590" y="923"/>
                </a:lnTo>
                <a:lnTo>
                  <a:pt x="2590" y="923"/>
                </a:lnTo>
                <a:close/>
                <a:moveTo>
                  <a:pt x="2822" y="946"/>
                </a:moveTo>
                <a:lnTo>
                  <a:pt x="2824" y="948"/>
                </a:lnTo>
                <a:lnTo>
                  <a:pt x="2824" y="948"/>
                </a:lnTo>
                <a:lnTo>
                  <a:pt x="2827" y="948"/>
                </a:lnTo>
                <a:lnTo>
                  <a:pt x="2827" y="950"/>
                </a:lnTo>
                <a:lnTo>
                  <a:pt x="2827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48"/>
                </a:lnTo>
                <a:lnTo>
                  <a:pt x="2824" y="946"/>
                </a:lnTo>
                <a:lnTo>
                  <a:pt x="2824" y="946"/>
                </a:lnTo>
                <a:lnTo>
                  <a:pt x="2822" y="946"/>
                </a:lnTo>
                <a:lnTo>
                  <a:pt x="2822" y="944"/>
                </a:lnTo>
                <a:lnTo>
                  <a:pt x="2820" y="944"/>
                </a:lnTo>
                <a:lnTo>
                  <a:pt x="2822" y="944"/>
                </a:lnTo>
                <a:lnTo>
                  <a:pt x="2822" y="946"/>
                </a:lnTo>
                <a:close/>
                <a:moveTo>
                  <a:pt x="2822" y="941"/>
                </a:moveTo>
                <a:lnTo>
                  <a:pt x="2822" y="944"/>
                </a:lnTo>
                <a:lnTo>
                  <a:pt x="2822" y="941"/>
                </a:lnTo>
                <a:lnTo>
                  <a:pt x="2822" y="941"/>
                </a:lnTo>
                <a:lnTo>
                  <a:pt x="2822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2" y="941"/>
                </a:lnTo>
                <a:close/>
                <a:moveTo>
                  <a:pt x="2816" y="939"/>
                </a:moveTo>
                <a:lnTo>
                  <a:pt x="2816" y="941"/>
                </a:lnTo>
                <a:lnTo>
                  <a:pt x="2816" y="944"/>
                </a:lnTo>
                <a:lnTo>
                  <a:pt x="2818" y="946"/>
                </a:lnTo>
                <a:lnTo>
                  <a:pt x="2818" y="944"/>
                </a:lnTo>
                <a:lnTo>
                  <a:pt x="2818" y="944"/>
                </a:lnTo>
                <a:lnTo>
                  <a:pt x="2818" y="944"/>
                </a:lnTo>
                <a:lnTo>
                  <a:pt x="2816" y="939"/>
                </a:lnTo>
                <a:lnTo>
                  <a:pt x="2818" y="939"/>
                </a:lnTo>
                <a:lnTo>
                  <a:pt x="2816" y="937"/>
                </a:lnTo>
                <a:lnTo>
                  <a:pt x="2816" y="937"/>
                </a:lnTo>
                <a:lnTo>
                  <a:pt x="2816" y="935"/>
                </a:lnTo>
                <a:lnTo>
                  <a:pt x="2816" y="935"/>
                </a:lnTo>
                <a:lnTo>
                  <a:pt x="2814" y="935"/>
                </a:lnTo>
                <a:lnTo>
                  <a:pt x="2816" y="937"/>
                </a:lnTo>
                <a:lnTo>
                  <a:pt x="2816" y="937"/>
                </a:lnTo>
                <a:lnTo>
                  <a:pt x="2814" y="939"/>
                </a:lnTo>
                <a:lnTo>
                  <a:pt x="2816" y="939"/>
                </a:lnTo>
                <a:close/>
                <a:moveTo>
                  <a:pt x="2829" y="956"/>
                </a:moveTo>
                <a:lnTo>
                  <a:pt x="2831" y="956"/>
                </a:lnTo>
                <a:lnTo>
                  <a:pt x="2831" y="958"/>
                </a:lnTo>
                <a:lnTo>
                  <a:pt x="2831" y="956"/>
                </a:lnTo>
                <a:lnTo>
                  <a:pt x="2829" y="956"/>
                </a:lnTo>
                <a:lnTo>
                  <a:pt x="2829" y="956"/>
                </a:lnTo>
                <a:close/>
                <a:moveTo>
                  <a:pt x="2688" y="780"/>
                </a:moveTo>
                <a:lnTo>
                  <a:pt x="2688" y="780"/>
                </a:lnTo>
                <a:lnTo>
                  <a:pt x="2686" y="782"/>
                </a:lnTo>
                <a:lnTo>
                  <a:pt x="2682" y="782"/>
                </a:lnTo>
                <a:lnTo>
                  <a:pt x="2684" y="782"/>
                </a:lnTo>
                <a:lnTo>
                  <a:pt x="2684" y="782"/>
                </a:lnTo>
                <a:lnTo>
                  <a:pt x="2688" y="780"/>
                </a:lnTo>
                <a:close/>
                <a:moveTo>
                  <a:pt x="2820" y="937"/>
                </a:moveTo>
                <a:lnTo>
                  <a:pt x="2820" y="937"/>
                </a:lnTo>
                <a:lnTo>
                  <a:pt x="2820" y="939"/>
                </a:lnTo>
                <a:lnTo>
                  <a:pt x="2822" y="939"/>
                </a:lnTo>
                <a:lnTo>
                  <a:pt x="2820" y="937"/>
                </a:lnTo>
                <a:lnTo>
                  <a:pt x="2820" y="937"/>
                </a:lnTo>
                <a:lnTo>
                  <a:pt x="2820" y="935"/>
                </a:lnTo>
                <a:lnTo>
                  <a:pt x="2818" y="933"/>
                </a:lnTo>
                <a:lnTo>
                  <a:pt x="2818" y="935"/>
                </a:lnTo>
                <a:lnTo>
                  <a:pt x="2816" y="935"/>
                </a:lnTo>
                <a:lnTo>
                  <a:pt x="2816" y="937"/>
                </a:lnTo>
                <a:lnTo>
                  <a:pt x="2818" y="937"/>
                </a:lnTo>
                <a:lnTo>
                  <a:pt x="2820" y="937"/>
                </a:lnTo>
                <a:close/>
                <a:moveTo>
                  <a:pt x="2963" y="1080"/>
                </a:moveTo>
                <a:lnTo>
                  <a:pt x="2963" y="1078"/>
                </a:lnTo>
                <a:lnTo>
                  <a:pt x="2963" y="1080"/>
                </a:lnTo>
                <a:lnTo>
                  <a:pt x="2963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3" y="1080"/>
                </a:lnTo>
                <a:lnTo>
                  <a:pt x="2963" y="1080"/>
                </a:lnTo>
                <a:close/>
                <a:moveTo>
                  <a:pt x="2982" y="1078"/>
                </a:move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lnTo>
                  <a:pt x="2984" y="1076"/>
                </a:lnTo>
                <a:lnTo>
                  <a:pt x="2986" y="1076"/>
                </a:lnTo>
                <a:lnTo>
                  <a:pt x="2984" y="1076"/>
                </a:lnTo>
                <a:lnTo>
                  <a:pt x="2984" y="1076"/>
                </a:ln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close/>
                <a:moveTo>
                  <a:pt x="2990" y="1036"/>
                </a:moveTo>
                <a:lnTo>
                  <a:pt x="2986" y="1036"/>
                </a:lnTo>
                <a:lnTo>
                  <a:pt x="2986" y="1036"/>
                </a:lnTo>
                <a:lnTo>
                  <a:pt x="2986" y="1036"/>
                </a:lnTo>
                <a:lnTo>
                  <a:pt x="2984" y="1036"/>
                </a:lnTo>
                <a:lnTo>
                  <a:pt x="2984" y="1036"/>
                </a:lnTo>
                <a:lnTo>
                  <a:pt x="2982" y="1038"/>
                </a:lnTo>
                <a:lnTo>
                  <a:pt x="2982" y="1038"/>
                </a:lnTo>
                <a:lnTo>
                  <a:pt x="2984" y="1040"/>
                </a:lnTo>
                <a:lnTo>
                  <a:pt x="2986" y="1040"/>
                </a:lnTo>
                <a:lnTo>
                  <a:pt x="2988" y="1038"/>
                </a:lnTo>
                <a:lnTo>
                  <a:pt x="2988" y="1038"/>
                </a:lnTo>
                <a:lnTo>
                  <a:pt x="2988" y="1038"/>
                </a:lnTo>
                <a:lnTo>
                  <a:pt x="2986" y="1040"/>
                </a:lnTo>
                <a:lnTo>
                  <a:pt x="2986" y="1040"/>
                </a:lnTo>
                <a:lnTo>
                  <a:pt x="2990" y="1042"/>
                </a:lnTo>
                <a:lnTo>
                  <a:pt x="2992" y="1042"/>
                </a:lnTo>
                <a:lnTo>
                  <a:pt x="2992" y="1042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38"/>
                </a:lnTo>
                <a:lnTo>
                  <a:pt x="2990" y="1038"/>
                </a:lnTo>
                <a:lnTo>
                  <a:pt x="2990" y="1036"/>
                </a:lnTo>
                <a:lnTo>
                  <a:pt x="2990" y="1036"/>
                </a:lnTo>
                <a:close/>
                <a:moveTo>
                  <a:pt x="2988" y="1065"/>
                </a:moveTo>
                <a:lnTo>
                  <a:pt x="2986" y="1065"/>
                </a:lnTo>
                <a:lnTo>
                  <a:pt x="2984" y="1065"/>
                </a:lnTo>
                <a:lnTo>
                  <a:pt x="2984" y="1065"/>
                </a:lnTo>
                <a:lnTo>
                  <a:pt x="2986" y="1065"/>
                </a:lnTo>
                <a:lnTo>
                  <a:pt x="2988" y="1065"/>
                </a:lnTo>
                <a:lnTo>
                  <a:pt x="2988" y="1065"/>
                </a:lnTo>
                <a:lnTo>
                  <a:pt x="2990" y="1063"/>
                </a:lnTo>
                <a:lnTo>
                  <a:pt x="2990" y="1063"/>
                </a:lnTo>
                <a:lnTo>
                  <a:pt x="2988" y="1065"/>
                </a:lnTo>
                <a:close/>
                <a:moveTo>
                  <a:pt x="2986" y="1048"/>
                </a:moveTo>
                <a:lnTo>
                  <a:pt x="2984" y="1048"/>
                </a:lnTo>
                <a:lnTo>
                  <a:pt x="2982" y="1048"/>
                </a:lnTo>
                <a:lnTo>
                  <a:pt x="2982" y="1050"/>
                </a:lnTo>
                <a:lnTo>
                  <a:pt x="2984" y="1050"/>
                </a:lnTo>
                <a:lnTo>
                  <a:pt x="2984" y="1053"/>
                </a:lnTo>
                <a:lnTo>
                  <a:pt x="2984" y="1053"/>
                </a:lnTo>
                <a:lnTo>
                  <a:pt x="2982" y="1055"/>
                </a:lnTo>
                <a:lnTo>
                  <a:pt x="2984" y="1055"/>
                </a:lnTo>
                <a:lnTo>
                  <a:pt x="2984" y="1055"/>
                </a:lnTo>
                <a:lnTo>
                  <a:pt x="2986" y="1055"/>
                </a:lnTo>
                <a:lnTo>
                  <a:pt x="2986" y="1055"/>
                </a:lnTo>
                <a:lnTo>
                  <a:pt x="2986" y="1053"/>
                </a:lnTo>
                <a:lnTo>
                  <a:pt x="2986" y="1053"/>
                </a:lnTo>
                <a:lnTo>
                  <a:pt x="2986" y="1050"/>
                </a:lnTo>
                <a:lnTo>
                  <a:pt x="2986" y="1050"/>
                </a:lnTo>
                <a:lnTo>
                  <a:pt x="2986" y="1048"/>
                </a:lnTo>
                <a:lnTo>
                  <a:pt x="2986" y="1048"/>
                </a:lnTo>
                <a:close/>
                <a:moveTo>
                  <a:pt x="2988" y="1082"/>
                </a:moveTo>
                <a:lnTo>
                  <a:pt x="2988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0"/>
                </a:lnTo>
                <a:lnTo>
                  <a:pt x="2990" y="1082"/>
                </a:lnTo>
                <a:lnTo>
                  <a:pt x="2990" y="1082"/>
                </a:lnTo>
                <a:lnTo>
                  <a:pt x="2988" y="1082"/>
                </a:lnTo>
                <a:close/>
                <a:moveTo>
                  <a:pt x="2961" y="1067"/>
                </a:moveTo>
                <a:lnTo>
                  <a:pt x="2961" y="1067"/>
                </a:lnTo>
                <a:lnTo>
                  <a:pt x="2961" y="1067"/>
                </a:lnTo>
                <a:lnTo>
                  <a:pt x="2961" y="1069"/>
                </a:lnTo>
                <a:lnTo>
                  <a:pt x="2961" y="1069"/>
                </a:lnTo>
                <a:lnTo>
                  <a:pt x="2961" y="1069"/>
                </a:lnTo>
                <a:lnTo>
                  <a:pt x="2963" y="1067"/>
                </a:lnTo>
                <a:lnTo>
                  <a:pt x="2963" y="1067"/>
                </a:lnTo>
                <a:lnTo>
                  <a:pt x="2961" y="1067"/>
                </a:lnTo>
                <a:close/>
                <a:moveTo>
                  <a:pt x="2963" y="1042"/>
                </a:move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5" y="1044"/>
                </a:lnTo>
                <a:lnTo>
                  <a:pt x="2965" y="1044"/>
                </a:lnTo>
                <a:lnTo>
                  <a:pt x="2963" y="1042"/>
                </a:lnTo>
                <a:lnTo>
                  <a:pt x="2963" y="1042"/>
                </a:lnTo>
                <a:lnTo>
                  <a:pt x="2963" y="1042"/>
                </a:lnTo>
                <a:close/>
                <a:moveTo>
                  <a:pt x="2963" y="1074"/>
                </a:moveTo>
                <a:lnTo>
                  <a:pt x="2963" y="1074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1" y="1074"/>
                </a:lnTo>
                <a:lnTo>
                  <a:pt x="2963" y="1074"/>
                </a:lnTo>
                <a:close/>
                <a:moveTo>
                  <a:pt x="2961" y="1063"/>
                </a:moveTo>
                <a:lnTo>
                  <a:pt x="2959" y="1065"/>
                </a:lnTo>
                <a:lnTo>
                  <a:pt x="2959" y="1065"/>
                </a:lnTo>
                <a:lnTo>
                  <a:pt x="2961" y="1065"/>
                </a:lnTo>
                <a:lnTo>
                  <a:pt x="2961" y="1063"/>
                </a:lnTo>
                <a:lnTo>
                  <a:pt x="2961" y="1063"/>
                </a:lnTo>
                <a:lnTo>
                  <a:pt x="2961" y="1063"/>
                </a:lnTo>
                <a:close/>
                <a:moveTo>
                  <a:pt x="2948" y="1059"/>
                </a:move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6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close/>
                <a:moveTo>
                  <a:pt x="2975" y="1025"/>
                </a:moveTo>
                <a:lnTo>
                  <a:pt x="2973" y="1025"/>
                </a:lnTo>
                <a:lnTo>
                  <a:pt x="2973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7"/>
                </a:lnTo>
                <a:lnTo>
                  <a:pt x="2971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5"/>
                </a:lnTo>
                <a:lnTo>
                  <a:pt x="2973" y="1025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5" y="1027"/>
                </a:lnTo>
                <a:lnTo>
                  <a:pt x="2975" y="1027"/>
                </a:lnTo>
                <a:lnTo>
                  <a:pt x="2975" y="1025"/>
                </a:lnTo>
                <a:lnTo>
                  <a:pt x="2975" y="1025"/>
                </a:lnTo>
                <a:lnTo>
                  <a:pt x="2977" y="1023"/>
                </a:lnTo>
                <a:lnTo>
                  <a:pt x="2975" y="1025"/>
                </a:lnTo>
                <a:lnTo>
                  <a:pt x="2975" y="1025"/>
                </a:lnTo>
                <a:close/>
                <a:moveTo>
                  <a:pt x="2982" y="1021"/>
                </a:moveTo>
                <a:lnTo>
                  <a:pt x="2982" y="1021"/>
                </a:lnTo>
                <a:lnTo>
                  <a:pt x="2980" y="1023"/>
                </a:lnTo>
                <a:lnTo>
                  <a:pt x="2982" y="1023"/>
                </a:lnTo>
                <a:lnTo>
                  <a:pt x="2984" y="1023"/>
                </a:lnTo>
                <a:lnTo>
                  <a:pt x="2984" y="1021"/>
                </a:lnTo>
                <a:lnTo>
                  <a:pt x="2984" y="1021"/>
                </a:lnTo>
                <a:lnTo>
                  <a:pt x="2982" y="1021"/>
                </a:lnTo>
                <a:close/>
                <a:moveTo>
                  <a:pt x="2969" y="1063"/>
                </a:moveTo>
                <a:lnTo>
                  <a:pt x="2971" y="1063"/>
                </a:lnTo>
                <a:lnTo>
                  <a:pt x="2971" y="1065"/>
                </a:lnTo>
                <a:lnTo>
                  <a:pt x="2971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1" y="1063"/>
                </a:lnTo>
                <a:lnTo>
                  <a:pt x="2971" y="1063"/>
                </a:lnTo>
                <a:lnTo>
                  <a:pt x="2969" y="1063"/>
                </a:lnTo>
                <a:close/>
                <a:moveTo>
                  <a:pt x="2977" y="1074"/>
                </a:moveTo>
                <a:lnTo>
                  <a:pt x="2977" y="1071"/>
                </a:lnTo>
                <a:lnTo>
                  <a:pt x="2977" y="1071"/>
                </a:lnTo>
                <a:lnTo>
                  <a:pt x="2977" y="1071"/>
                </a:lnTo>
                <a:lnTo>
                  <a:pt x="2975" y="1074"/>
                </a:lnTo>
                <a:lnTo>
                  <a:pt x="2975" y="1076"/>
                </a:lnTo>
                <a:lnTo>
                  <a:pt x="2977" y="1076"/>
                </a:lnTo>
                <a:lnTo>
                  <a:pt x="2977" y="1076"/>
                </a:lnTo>
                <a:lnTo>
                  <a:pt x="2977" y="1074"/>
                </a:lnTo>
                <a:close/>
                <a:moveTo>
                  <a:pt x="2977" y="1067"/>
                </a:moveTo>
                <a:lnTo>
                  <a:pt x="2977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7" y="1067"/>
                </a:lnTo>
                <a:close/>
                <a:moveTo>
                  <a:pt x="2973" y="1071"/>
                </a:moveTo>
                <a:lnTo>
                  <a:pt x="2971" y="1074"/>
                </a:lnTo>
                <a:lnTo>
                  <a:pt x="2971" y="1074"/>
                </a:lnTo>
                <a:lnTo>
                  <a:pt x="2971" y="1076"/>
                </a:lnTo>
                <a:lnTo>
                  <a:pt x="2973" y="1076"/>
                </a:lnTo>
                <a:lnTo>
                  <a:pt x="2973" y="1074"/>
                </a:lnTo>
                <a:lnTo>
                  <a:pt x="2973" y="1074"/>
                </a:lnTo>
                <a:lnTo>
                  <a:pt x="2973" y="1071"/>
                </a:lnTo>
                <a:lnTo>
                  <a:pt x="2973" y="1071"/>
                </a:lnTo>
                <a:close/>
                <a:moveTo>
                  <a:pt x="2977" y="1084"/>
                </a:moveTo>
                <a:lnTo>
                  <a:pt x="2977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6"/>
                </a:lnTo>
                <a:lnTo>
                  <a:pt x="2975" y="1086"/>
                </a:lnTo>
                <a:lnTo>
                  <a:pt x="2977" y="1084"/>
                </a:lnTo>
                <a:close/>
                <a:moveTo>
                  <a:pt x="2980" y="1017"/>
                </a:moveTo>
                <a:lnTo>
                  <a:pt x="2977" y="1015"/>
                </a:lnTo>
                <a:lnTo>
                  <a:pt x="2977" y="1017"/>
                </a:lnTo>
                <a:lnTo>
                  <a:pt x="2977" y="1017"/>
                </a:lnTo>
                <a:lnTo>
                  <a:pt x="2980" y="1017"/>
                </a:lnTo>
                <a:lnTo>
                  <a:pt x="2980" y="1017"/>
                </a:lnTo>
                <a:lnTo>
                  <a:pt x="2980" y="1017"/>
                </a:lnTo>
                <a:close/>
                <a:moveTo>
                  <a:pt x="2975" y="1080"/>
                </a:moveTo>
                <a:lnTo>
                  <a:pt x="2975" y="1080"/>
                </a:lnTo>
                <a:lnTo>
                  <a:pt x="2975" y="1080"/>
                </a:lnTo>
                <a:lnTo>
                  <a:pt x="2973" y="1078"/>
                </a:lnTo>
                <a:lnTo>
                  <a:pt x="2973" y="1078"/>
                </a:lnTo>
                <a:lnTo>
                  <a:pt x="2973" y="1080"/>
                </a:lnTo>
                <a:lnTo>
                  <a:pt x="2975" y="1080"/>
                </a:lnTo>
                <a:close/>
                <a:moveTo>
                  <a:pt x="2695" y="780"/>
                </a:moveTo>
                <a:lnTo>
                  <a:pt x="2695" y="780"/>
                </a:lnTo>
                <a:lnTo>
                  <a:pt x="2692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5" y="780"/>
                </a:lnTo>
                <a:close/>
                <a:moveTo>
                  <a:pt x="2967" y="1013"/>
                </a:moveTo>
                <a:lnTo>
                  <a:pt x="2965" y="1011"/>
                </a:lnTo>
                <a:lnTo>
                  <a:pt x="2965" y="1011"/>
                </a:lnTo>
                <a:lnTo>
                  <a:pt x="2965" y="1011"/>
                </a:lnTo>
                <a:lnTo>
                  <a:pt x="2963" y="1013"/>
                </a:lnTo>
                <a:lnTo>
                  <a:pt x="2963" y="1013"/>
                </a:lnTo>
                <a:lnTo>
                  <a:pt x="2965" y="1015"/>
                </a:lnTo>
                <a:lnTo>
                  <a:pt x="2967" y="1015"/>
                </a:lnTo>
                <a:lnTo>
                  <a:pt x="2967" y="1013"/>
                </a:lnTo>
                <a:lnTo>
                  <a:pt x="2967" y="1013"/>
                </a:lnTo>
                <a:lnTo>
                  <a:pt x="2967" y="1013"/>
                </a:lnTo>
                <a:close/>
                <a:moveTo>
                  <a:pt x="2921" y="644"/>
                </a:moveTo>
                <a:lnTo>
                  <a:pt x="2921" y="644"/>
                </a:lnTo>
                <a:lnTo>
                  <a:pt x="2921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21" y="644"/>
                </a:lnTo>
                <a:lnTo>
                  <a:pt x="2921" y="644"/>
                </a:lnTo>
                <a:close/>
                <a:moveTo>
                  <a:pt x="2915" y="575"/>
                </a:moveTo>
                <a:lnTo>
                  <a:pt x="2912" y="575"/>
                </a:lnTo>
                <a:lnTo>
                  <a:pt x="2915" y="577"/>
                </a:lnTo>
                <a:lnTo>
                  <a:pt x="2915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9" y="577"/>
                </a:lnTo>
                <a:lnTo>
                  <a:pt x="2919" y="575"/>
                </a:lnTo>
                <a:lnTo>
                  <a:pt x="2917" y="575"/>
                </a:lnTo>
                <a:lnTo>
                  <a:pt x="2917" y="577"/>
                </a:lnTo>
                <a:lnTo>
                  <a:pt x="2915" y="577"/>
                </a:lnTo>
                <a:lnTo>
                  <a:pt x="2915" y="575"/>
                </a:lnTo>
                <a:lnTo>
                  <a:pt x="2915" y="575"/>
                </a:lnTo>
                <a:lnTo>
                  <a:pt x="2915" y="575"/>
                </a:lnTo>
                <a:close/>
                <a:moveTo>
                  <a:pt x="2933" y="640"/>
                </a:moveTo>
                <a:lnTo>
                  <a:pt x="2931" y="640"/>
                </a:lnTo>
                <a:lnTo>
                  <a:pt x="2931" y="640"/>
                </a:lnTo>
                <a:lnTo>
                  <a:pt x="2929" y="640"/>
                </a:lnTo>
                <a:lnTo>
                  <a:pt x="2929" y="640"/>
                </a:lnTo>
                <a:lnTo>
                  <a:pt x="2927" y="640"/>
                </a:lnTo>
                <a:lnTo>
                  <a:pt x="2927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4"/>
                </a:lnTo>
                <a:lnTo>
                  <a:pt x="2931" y="644"/>
                </a:lnTo>
                <a:lnTo>
                  <a:pt x="2931" y="642"/>
                </a:lnTo>
                <a:lnTo>
                  <a:pt x="2931" y="642"/>
                </a:lnTo>
                <a:lnTo>
                  <a:pt x="2931" y="642"/>
                </a:lnTo>
                <a:lnTo>
                  <a:pt x="2933" y="640"/>
                </a:lnTo>
                <a:close/>
                <a:moveTo>
                  <a:pt x="2929" y="671"/>
                </a:moveTo>
                <a:lnTo>
                  <a:pt x="2931" y="671"/>
                </a:lnTo>
                <a:lnTo>
                  <a:pt x="2933" y="671"/>
                </a:lnTo>
                <a:lnTo>
                  <a:pt x="2933" y="673"/>
                </a:lnTo>
                <a:lnTo>
                  <a:pt x="2933" y="675"/>
                </a:lnTo>
                <a:lnTo>
                  <a:pt x="2933" y="675"/>
                </a:lnTo>
                <a:lnTo>
                  <a:pt x="2936" y="675"/>
                </a:lnTo>
                <a:lnTo>
                  <a:pt x="2938" y="671"/>
                </a:lnTo>
                <a:lnTo>
                  <a:pt x="2938" y="673"/>
                </a:lnTo>
                <a:lnTo>
                  <a:pt x="2938" y="673"/>
                </a:lnTo>
                <a:lnTo>
                  <a:pt x="2940" y="671"/>
                </a:lnTo>
                <a:lnTo>
                  <a:pt x="2942" y="671"/>
                </a:lnTo>
                <a:lnTo>
                  <a:pt x="2940" y="669"/>
                </a:lnTo>
                <a:lnTo>
                  <a:pt x="2940" y="669"/>
                </a:lnTo>
                <a:lnTo>
                  <a:pt x="2938" y="667"/>
                </a:lnTo>
                <a:lnTo>
                  <a:pt x="2938" y="667"/>
                </a:lnTo>
                <a:lnTo>
                  <a:pt x="2938" y="667"/>
                </a:lnTo>
                <a:lnTo>
                  <a:pt x="2936" y="667"/>
                </a:lnTo>
                <a:lnTo>
                  <a:pt x="2936" y="667"/>
                </a:lnTo>
                <a:lnTo>
                  <a:pt x="2933" y="667"/>
                </a:lnTo>
                <a:lnTo>
                  <a:pt x="2933" y="669"/>
                </a:lnTo>
                <a:lnTo>
                  <a:pt x="2927" y="669"/>
                </a:lnTo>
                <a:lnTo>
                  <a:pt x="2929" y="671"/>
                </a:lnTo>
                <a:close/>
                <a:moveTo>
                  <a:pt x="2923" y="640"/>
                </a:moveTo>
                <a:lnTo>
                  <a:pt x="2925" y="640"/>
                </a:lnTo>
                <a:lnTo>
                  <a:pt x="2927" y="640"/>
                </a:lnTo>
                <a:lnTo>
                  <a:pt x="2927" y="640"/>
                </a:lnTo>
                <a:lnTo>
                  <a:pt x="2925" y="637"/>
                </a:lnTo>
                <a:lnTo>
                  <a:pt x="2925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40"/>
                </a:lnTo>
                <a:close/>
                <a:moveTo>
                  <a:pt x="2904" y="646"/>
                </a:moveTo>
                <a:lnTo>
                  <a:pt x="2906" y="646"/>
                </a:lnTo>
                <a:lnTo>
                  <a:pt x="2906" y="646"/>
                </a:lnTo>
                <a:lnTo>
                  <a:pt x="2906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close/>
                <a:moveTo>
                  <a:pt x="2892" y="644"/>
                </a:moveTo>
                <a:lnTo>
                  <a:pt x="2892" y="644"/>
                </a:lnTo>
                <a:lnTo>
                  <a:pt x="2894" y="644"/>
                </a:lnTo>
                <a:lnTo>
                  <a:pt x="2892" y="644"/>
                </a:lnTo>
                <a:lnTo>
                  <a:pt x="2892" y="642"/>
                </a:lnTo>
                <a:lnTo>
                  <a:pt x="2892" y="642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close/>
                <a:moveTo>
                  <a:pt x="2885" y="692"/>
                </a:moveTo>
                <a:lnTo>
                  <a:pt x="2885" y="690"/>
                </a:lnTo>
                <a:lnTo>
                  <a:pt x="2887" y="690"/>
                </a:lnTo>
                <a:lnTo>
                  <a:pt x="2887" y="690"/>
                </a:lnTo>
                <a:lnTo>
                  <a:pt x="2885" y="690"/>
                </a:lnTo>
                <a:lnTo>
                  <a:pt x="2883" y="690"/>
                </a:lnTo>
                <a:lnTo>
                  <a:pt x="2885" y="692"/>
                </a:lnTo>
                <a:lnTo>
                  <a:pt x="2885" y="692"/>
                </a:lnTo>
                <a:close/>
                <a:moveTo>
                  <a:pt x="2877" y="656"/>
                </a:moveTo>
                <a:lnTo>
                  <a:pt x="2877" y="656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9" y="656"/>
                </a:lnTo>
                <a:lnTo>
                  <a:pt x="2879" y="656"/>
                </a:lnTo>
                <a:lnTo>
                  <a:pt x="2877" y="656"/>
                </a:lnTo>
                <a:close/>
                <a:moveTo>
                  <a:pt x="2896" y="642"/>
                </a:move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4"/>
                </a:lnTo>
                <a:lnTo>
                  <a:pt x="2894" y="646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2" y="642"/>
                </a:lnTo>
                <a:lnTo>
                  <a:pt x="2900" y="642"/>
                </a:lnTo>
                <a:lnTo>
                  <a:pt x="2900" y="640"/>
                </a:lnTo>
                <a:lnTo>
                  <a:pt x="2900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6" y="640"/>
                </a:lnTo>
                <a:lnTo>
                  <a:pt x="2896" y="637"/>
                </a:lnTo>
                <a:lnTo>
                  <a:pt x="2896" y="637"/>
                </a:lnTo>
                <a:lnTo>
                  <a:pt x="2894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2"/>
                </a:lnTo>
                <a:lnTo>
                  <a:pt x="2896" y="642"/>
                </a:lnTo>
                <a:close/>
                <a:moveTo>
                  <a:pt x="3623" y="495"/>
                </a:moveTo>
                <a:lnTo>
                  <a:pt x="3621" y="495"/>
                </a:lnTo>
                <a:lnTo>
                  <a:pt x="3619" y="495"/>
                </a:lnTo>
                <a:lnTo>
                  <a:pt x="3616" y="495"/>
                </a:lnTo>
                <a:lnTo>
                  <a:pt x="3614" y="493"/>
                </a:lnTo>
                <a:lnTo>
                  <a:pt x="3614" y="495"/>
                </a:lnTo>
                <a:lnTo>
                  <a:pt x="3616" y="497"/>
                </a:lnTo>
                <a:lnTo>
                  <a:pt x="3619" y="499"/>
                </a:lnTo>
                <a:lnTo>
                  <a:pt x="3623" y="499"/>
                </a:lnTo>
                <a:lnTo>
                  <a:pt x="3623" y="499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5"/>
                </a:lnTo>
                <a:close/>
                <a:moveTo>
                  <a:pt x="3583" y="428"/>
                </a:moveTo>
                <a:lnTo>
                  <a:pt x="3583" y="426"/>
                </a:lnTo>
                <a:lnTo>
                  <a:pt x="3583" y="424"/>
                </a:lnTo>
                <a:lnTo>
                  <a:pt x="3581" y="424"/>
                </a:lnTo>
                <a:lnTo>
                  <a:pt x="3579" y="426"/>
                </a:lnTo>
                <a:lnTo>
                  <a:pt x="3579" y="426"/>
                </a:lnTo>
                <a:lnTo>
                  <a:pt x="3579" y="428"/>
                </a:lnTo>
                <a:lnTo>
                  <a:pt x="3583" y="428"/>
                </a:lnTo>
                <a:close/>
                <a:moveTo>
                  <a:pt x="3126" y="533"/>
                </a:moveTo>
                <a:lnTo>
                  <a:pt x="3126" y="531"/>
                </a:lnTo>
                <a:lnTo>
                  <a:pt x="3126" y="531"/>
                </a:lnTo>
                <a:lnTo>
                  <a:pt x="3124" y="531"/>
                </a:lnTo>
                <a:lnTo>
                  <a:pt x="3124" y="531"/>
                </a:lnTo>
                <a:lnTo>
                  <a:pt x="3122" y="531"/>
                </a:lnTo>
                <a:lnTo>
                  <a:pt x="3122" y="533"/>
                </a:lnTo>
                <a:lnTo>
                  <a:pt x="3124" y="535"/>
                </a:lnTo>
                <a:lnTo>
                  <a:pt x="3124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3"/>
                </a:lnTo>
                <a:lnTo>
                  <a:pt x="3126" y="533"/>
                </a:lnTo>
                <a:close/>
                <a:moveTo>
                  <a:pt x="4233" y="289"/>
                </a:moveTo>
                <a:lnTo>
                  <a:pt x="4230" y="292"/>
                </a:lnTo>
                <a:lnTo>
                  <a:pt x="4230" y="292"/>
                </a:lnTo>
                <a:lnTo>
                  <a:pt x="4230" y="294"/>
                </a:lnTo>
                <a:lnTo>
                  <a:pt x="4230" y="294"/>
                </a:lnTo>
                <a:lnTo>
                  <a:pt x="4228" y="296"/>
                </a:lnTo>
                <a:lnTo>
                  <a:pt x="4224" y="296"/>
                </a:lnTo>
                <a:lnTo>
                  <a:pt x="4224" y="296"/>
                </a:lnTo>
                <a:lnTo>
                  <a:pt x="4222" y="296"/>
                </a:lnTo>
                <a:lnTo>
                  <a:pt x="4224" y="298"/>
                </a:lnTo>
                <a:lnTo>
                  <a:pt x="4228" y="300"/>
                </a:lnTo>
                <a:lnTo>
                  <a:pt x="4233" y="302"/>
                </a:lnTo>
                <a:lnTo>
                  <a:pt x="4233" y="302"/>
                </a:lnTo>
                <a:lnTo>
                  <a:pt x="4241" y="302"/>
                </a:lnTo>
                <a:lnTo>
                  <a:pt x="4243" y="302"/>
                </a:lnTo>
                <a:lnTo>
                  <a:pt x="4245" y="300"/>
                </a:lnTo>
                <a:lnTo>
                  <a:pt x="4247" y="298"/>
                </a:lnTo>
                <a:lnTo>
                  <a:pt x="4249" y="298"/>
                </a:lnTo>
                <a:lnTo>
                  <a:pt x="4249" y="296"/>
                </a:lnTo>
                <a:lnTo>
                  <a:pt x="4249" y="296"/>
                </a:lnTo>
                <a:lnTo>
                  <a:pt x="4251" y="294"/>
                </a:lnTo>
                <a:lnTo>
                  <a:pt x="4249" y="294"/>
                </a:lnTo>
                <a:lnTo>
                  <a:pt x="4245" y="292"/>
                </a:lnTo>
                <a:lnTo>
                  <a:pt x="4233" y="289"/>
                </a:lnTo>
                <a:close/>
                <a:moveTo>
                  <a:pt x="2925" y="677"/>
                </a:moveTo>
                <a:lnTo>
                  <a:pt x="2925" y="679"/>
                </a:lnTo>
                <a:lnTo>
                  <a:pt x="2927" y="682"/>
                </a:lnTo>
                <a:lnTo>
                  <a:pt x="2925" y="682"/>
                </a:lnTo>
                <a:lnTo>
                  <a:pt x="2925" y="682"/>
                </a:lnTo>
                <a:lnTo>
                  <a:pt x="2925" y="684"/>
                </a:lnTo>
                <a:lnTo>
                  <a:pt x="2925" y="684"/>
                </a:lnTo>
                <a:lnTo>
                  <a:pt x="2925" y="684"/>
                </a:lnTo>
                <a:lnTo>
                  <a:pt x="2927" y="684"/>
                </a:lnTo>
                <a:lnTo>
                  <a:pt x="2927" y="686"/>
                </a:lnTo>
                <a:lnTo>
                  <a:pt x="2929" y="686"/>
                </a:lnTo>
                <a:lnTo>
                  <a:pt x="2929" y="686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9" y="690"/>
                </a:lnTo>
                <a:lnTo>
                  <a:pt x="2929" y="688"/>
                </a:lnTo>
                <a:lnTo>
                  <a:pt x="2931" y="686"/>
                </a:lnTo>
                <a:lnTo>
                  <a:pt x="2931" y="684"/>
                </a:lnTo>
                <a:lnTo>
                  <a:pt x="2933" y="684"/>
                </a:lnTo>
                <a:lnTo>
                  <a:pt x="2938" y="684"/>
                </a:lnTo>
                <a:lnTo>
                  <a:pt x="2938" y="684"/>
                </a:lnTo>
                <a:lnTo>
                  <a:pt x="2940" y="684"/>
                </a:lnTo>
                <a:lnTo>
                  <a:pt x="2940" y="682"/>
                </a:lnTo>
                <a:lnTo>
                  <a:pt x="2942" y="682"/>
                </a:lnTo>
                <a:lnTo>
                  <a:pt x="2942" y="682"/>
                </a:lnTo>
                <a:lnTo>
                  <a:pt x="2942" y="679"/>
                </a:lnTo>
                <a:lnTo>
                  <a:pt x="2946" y="679"/>
                </a:lnTo>
                <a:lnTo>
                  <a:pt x="2946" y="679"/>
                </a:lnTo>
                <a:lnTo>
                  <a:pt x="2940" y="677"/>
                </a:lnTo>
                <a:lnTo>
                  <a:pt x="2938" y="675"/>
                </a:lnTo>
                <a:lnTo>
                  <a:pt x="2938" y="677"/>
                </a:lnTo>
                <a:lnTo>
                  <a:pt x="2936" y="677"/>
                </a:lnTo>
                <a:lnTo>
                  <a:pt x="2936" y="675"/>
                </a:lnTo>
                <a:lnTo>
                  <a:pt x="2933" y="675"/>
                </a:lnTo>
                <a:lnTo>
                  <a:pt x="2933" y="677"/>
                </a:lnTo>
                <a:lnTo>
                  <a:pt x="2931" y="677"/>
                </a:lnTo>
                <a:lnTo>
                  <a:pt x="2931" y="679"/>
                </a:lnTo>
                <a:lnTo>
                  <a:pt x="2929" y="677"/>
                </a:lnTo>
                <a:lnTo>
                  <a:pt x="2929" y="677"/>
                </a:lnTo>
                <a:lnTo>
                  <a:pt x="2927" y="679"/>
                </a:lnTo>
                <a:lnTo>
                  <a:pt x="2927" y="679"/>
                </a:lnTo>
                <a:lnTo>
                  <a:pt x="2925" y="677"/>
                </a:lnTo>
                <a:close/>
                <a:moveTo>
                  <a:pt x="2946" y="677"/>
                </a:moveTo>
                <a:lnTo>
                  <a:pt x="2946" y="675"/>
                </a:lnTo>
                <a:lnTo>
                  <a:pt x="2944" y="675"/>
                </a:lnTo>
                <a:lnTo>
                  <a:pt x="2942" y="675"/>
                </a:lnTo>
                <a:lnTo>
                  <a:pt x="2942" y="677"/>
                </a:lnTo>
                <a:lnTo>
                  <a:pt x="2944" y="677"/>
                </a:lnTo>
                <a:lnTo>
                  <a:pt x="2946" y="677"/>
                </a:lnTo>
                <a:lnTo>
                  <a:pt x="2946" y="677"/>
                </a:lnTo>
                <a:close/>
                <a:moveTo>
                  <a:pt x="3040" y="415"/>
                </a:moveTo>
                <a:lnTo>
                  <a:pt x="3038" y="417"/>
                </a:lnTo>
                <a:lnTo>
                  <a:pt x="3038" y="417"/>
                </a:lnTo>
                <a:lnTo>
                  <a:pt x="3038" y="419"/>
                </a:lnTo>
                <a:lnTo>
                  <a:pt x="3042" y="417"/>
                </a:lnTo>
                <a:lnTo>
                  <a:pt x="3042" y="417"/>
                </a:lnTo>
                <a:lnTo>
                  <a:pt x="3042" y="415"/>
                </a:lnTo>
                <a:lnTo>
                  <a:pt x="3040" y="415"/>
                </a:lnTo>
                <a:lnTo>
                  <a:pt x="3040" y="415"/>
                </a:lnTo>
                <a:close/>
                <a:moveTo>
                  <a:pt x="2923" y="644"/>
                </a:moveTo>
                <a:lnTo>
                  <a:pt x="2923" y="644"/>
                </a:lnTo>
                <a:lnTo>
                  <a:pt x="2923" y="644"/>
                </a:lnTo>
                <a:lnTo>
                  <a:pt x="2925" y="644"/>
                </a:lnTo>
                <a:lnTo>
                  <a:pt x="2925" y="642"/>
                </a:lnTo>
                <a:lnTo>
                  <a:pt x="2923" y="642"/>
                </a:lnTo>
                <a:lnTo>
                  <a:pt x="2923" y="644"/>
                </a:lnTo>
                <a:close/>
                <a:moveTo>
                  <a:pt x="2967" y="535"/>
                </a:moveTo>
                <a:lnTo>
                  <a:pt x="2969" y="535"/>
                </a:lnTo>
                <a:lnTo>
                  <a:pt x="2969" y="535"/>
                </a:lnTo>
                <a:lnTo>
                  <a:pt x="2969" y="535"/>
                </a:lnTo>
                <a:lnTo>
                  <a:pt x="2967" y="533"/>
                </a:lnTo>
                <a:lnTo>
                  <a:pt x="2965" y="533"/>
                </a:lnTo>
                <a:lnTo>
                  <a:pt x="2963" y="535"/>
                </a:lnTo>
                <a:lnTo>
                  <a:pt x="2963" y="535"/>
                </a:lnTo>
                <a:lnTo>
                  <a:pt x="2965" y="537"/>
                </a:lnTo>
                <a:lnTo>
                  <a:pt x="2967" y="535"/>
                </a:lnTo>
                <a:close/>
                <a:moveTo>
                  <a:pt x="2917" y="635"/>
                </a:moveTo>
                <a:lnTo>
                  <a:pt x="2919" y="635"/>
                </a:lnTo>
                <a:lnTo>
                  <a:pt x="2919" y="635"/>
                </a:lnTo>
                <a:lnTo>
                  <a:pt x="2917" y="633"/>
                </a:lnTo>
                <a:lnTo>
                  <a:pt x="2917" y="633"/>
                </a:lnTo>
                <a:lnTo>
                  <a:pt x="2915" y="633"/>
                </a:lnTo>
                <a:lnTo>
                  <a:pt x="2915" y="633"/>
                </a:lnTo>
                <a:lnTo>
                  <a:pt x="2915" y="635"/>
                </a:lnTo>
                <a:lnTo>
                  <a:pt x="2917" y="637"/>
                </a:lnTo>
                <a:lnTo>
                  <a:pt x="2917" y="635"/>
                </a:lnTo>
                <a:close/>
                <a:moveTo>
                  <a:pt x="4448" y="1677"/>
                </a:moveTo>
                <a:lnTo>
                  <a:pt x="4448" y="1677"/>
                </a:lnTo>
                <a:lnTo>
                  <a:pt x="4446" y="1675"/>
                </a:lnTo>
                <a:lnTo>
                  <a:pt x="4444" y="1675"/>
                </a:lnTo>
                <a:lnTo>
                  <a:pt x="4442" y="1675"/>
                </a:lnTo>
                <a:lnTo>
                  <a:pt x="4438" y="1675"/>
                </a:lnTo>
                <a:lnTo>
                  <a:pt x="4436" y="1677"/>
                </a:lnTo>
                <a:lnTo>
                  <a:pt x="4434" y="1675"/>
                </a:lnTo>
                <a:lnTo>
                  <a:pt x="4434" y="1675"/>
                </a:lnTo>
                <a:lnTo>
                  <a:pt x="4434" y="1677"/>
                </a:lnTo>
                <a:lnTo>
                  <a:pt x="4434" y="1679"/>
                </a:lnTo>
                <a:lnTo>
                  <a:pt x="4434" y="1679"/>
                </a:lnTo>
                <a:lnTo>
                  <a:pt x="4436" y="1682"/>
                </a:lnTo>
                <a:lnTo>
                  <a:pt x="4436" y="1682"/>
                </a:lnTo>
                <a:lnTo>
                  <a:pt x="4436" y="1684"/>
                </a:lnTo>
                <a:lnTo>
                  <a:pt x="4440" y="1684"/>
                </a:lnTo>
                <a:lnTo>
                  <a:pt x="4442" y="1686"/>
                </a:lnTo>
                <a:lnTo>
                  <a:pt x="4442" y="1686"/>
                </a:lnTo>
                <a:lnTo>
                  <a:pt x="4444" y="1686"/>
                </a:lnTo>
                <a:lnTo>
                  <a:pt x="4444" y="1686"/>
                </a:lnTo>
                <a:lnTo>
                  <a:pt x="4446" y="1686"/>
                </a:lnTo>
                <a:lnTo>
                  <a:pt x="4446" y="1686"/>
                </a:lnTo>
                <a:lnTo>
                  <a:pt x="4448" y="1684"/>
                </a:lnTo>
                <a:lnTo>
                  <a:pt x="4450" y="1684"/>
                </a:lnTo>
                <a:lnTo>
                  <a:pt x="4450" y="1684"/>
                </a:lnTo>
                <a:lnTo>
                  <a:pt x="4450" y="1682"/>
                </a:lnTo>
                <a:lnTo>
                  <a:pt x="4450" y="1679"/>
                </a:lnTo>
                <a:lnTo>
                  <a:pt x="4450" y="1679"/>
                </a:lnTo>
                <a:lnTo>
                  <a:pt x="4450" y="1679"/>
                </a:lnTo>
                <a:lnTo>
                  <a:pt x="4448" y="1677"/>
                </a:lnTo>
                <a:lnTo>
                  <a:pt x="4448" y="1677"/>
                </a:lnTo>
                <a:close/>
                <a:moveTo>
                  <a:pt x="2789" y="738"/>
                </a:moveTo>
                <a:lnTo>
                  <a:pt x="2791" y="738"/>
                </a:lnTo>
                <a:lnTo>
                  <a:pt x="2791" y="738"/>
                </a:lnTo>
                <a:lnTo>
                  <a:pt x="2791" y="736"/>
                </a:lnTo>
                <a:lnTo>
                  <a:pt x="2791" y="736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close/>
                <a:moveTo>
                  <a:pt x="2772" y="736"/>
                </a:moveTo>
                <a:lnTo>
                  <a:pt x="2770" y="736"/>
                </a:lnTo>
                <a:lnTo>
                  <a:pt x="2768" y="736"/>
                </a:lnTo>
                <a:lnTo>
                  <a:pt x="2766" y="736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40"/>
                </a:lnTo>
                <a:lnTo>
                  <a:pt x="2770" y="740"/>
                </a:lnTo>
                <a:lnTo>
                  <a:pt x="2770" y="744"/>
                </a:lnTo>
                <a:lnTo>
                  <a:pt x="2772" y="747"/>
                </a:lnTo>
                <a:lnTo>
                  <a:pt x="2772" y="747"/>
                </a:lnTo>
                <a:lnTo>
                  <a:pt x="2772" y="747"/>
                </a:lnTo>
                <a:lnTo>
                  <a:pt x="2774" y="747"/>
                </a:lnTo>
                <a:lnTo>
                  <a:pt x="2776" y="747"/>
                </a:lnTo>
                <a:lnTo>
                  <a:pt x="2776" y="749"/>
                </a:lnTo>
                <a:lnTo>
                  <a:pt x="2776" y="749"/>
                </a:lnTo>
                <a:lnTo>
                  <a:pt x="2778" y="751"/>
                </a:lnTo>
                <a:lnTo>
                  <a:pt x="2778" y="753"/>
                </a:lnTo>
                <a:lnTo>
                  <a:pt x="2780" y="755"/>
                </a:lnTo>
                <a:lnTo>
                  <a:pt x="2783" y="755"/>
                </a:lnTo>
                <a:lnTo>
                  <a:pt x="2783" y="753"/>
                </a:lnTo>
                <a:lnTo>
                  <a:pt x="2783" y="751"/>
                </a:lnTo>
                <a:lnTo>
                  <a:pt x="2783" y="749"/>
                </a:lnTo>
                <a:lnTo>
                  <a:pt x="2783" y="747"/>
                </a:lnTo>
                <a:lnTo>
                  <a:pt x="2787" y="747"/>
                </a:lnTo>
                <a:lnTo>
                  <a:pt x="2787" y="744"/>
                </a:lnTo>
                <a:lnTo>
                  <a:pt x="2787" y="742"/>
                </a:lnTo>
                <a:lnTo>
                  <a:pt x="2785" y="742"/>
                </a:lnTo>
                <a:lnTo>
                  <a:pt x="2785" y="740"/>
                </a:lnTo>
                <a:lnTo>
                  <a:pt x="2785" y="740"/>
                </a:lnTo>
                <a:lnTo>
                  <a:pt x="2787" y="738"/>
                </a:lnTo>
                <a:lnTo>
                  <a:pt x="2787" y="738"/>
                </a:lnTo>
                <a:lnTo>
                  <a:pt x="2789" y="738"/>
                </a:lnTo>
                <a:lnTo>
                  <a:pt x="2789" y="736"/>
                </a:lnTo>
                <a:lnTo>
                  <a:pt x="2789" y="736"/>
                </a:lnTo>
                <a:lnTo>
                  <a:pt x="2789" y="734"/>
                </a:lnTo>
                <a:lnTo>
                  <a:pt x="2789" y="732"/>
                </a:lnTo>
                <a:lnTo>
                  <a:pt x="2789" y="732"/>
                </a:lnTo>
                <a:lnTo>
                  <a:pt x="2791" y="730"/>
                </a:lnTo>
                <a:lnTo>
                  <a:pt x="2791" y="730"/>
                </a:lnTo>
                <a:lnTo>
                  <a:pt x="2789" y="728"/>
                </a:lnTo>
                <a:lnTo>
                  <a:pt x="2787" y="728"/>
                </a:lnTo>
                <a:lnTo>
                  <a:pt x="2787" y="728"/>
                </a:lnTo>
                <a:lnTo>
                  <a:pt x="2785" y="728"/>
                </a:lnTo>
                <a:lnTo>
                  <a:pt x="2783" y="730"/>
                </a:lnTo>
                <a:lnTo>
                  <a:pt x="2780" y="730"/>
                </a:lnTo>
                <a:lnTo>
                  <a:pt x="2780" y="732"/>
                </a:lnTo>
                <a:lnTo>
                  <a:pt x="2780" y="732"/>
                </a:lnTo>
                <a:lnTo>
                  <a:pt x="2780" y="734"/>
                </a:lnTo>
                <a:lnTo>
                  <a:pt x="2780" y="734"/>
                </a:lnTo>
                <a:lnTo>
                  <a:pt x="2780" y="734"/>
                </a:lnTo>
                <a:lnTo>
                  <a:pt x="2778" y="736"/>
                </a:lnTo>
                <a:lnTo>
                  <a:pt x="2778" y="736"/>
                </a:lnTo>
                <a:lnTo>
                  <a:pt x="2776" y="736"/>
                </a:lnTo>
                <a:lnTo>
                  <a:pt x="2776" y="734"/>
                </a:lnTo>
                <a:lnTo>
                  <a:pt x="2776" y="732"/>
                </a:lnTo>
                <a:lnTo>
                  <a:pt x="2776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2" y="736"/>
                </a:lnTo>
                <a:lnTo>
                  <a:pt x="2772" y="736"/>
                </a:lnTo>
                <a:close/>
                <a:moveTo>
                  <a:pt x="2776" y="757"/>
                </a:moveTo>
                <a:lnTo>
                  <a:pt x="2776" y="757"/>
                </a:lnTo>
                <a:lnTo>
                  <a:pt x="2778" y="757"/>
                </a:lnTo>
                <a:lnTo>
                  <a:pt x="2778" y="755"/>
                </a:lnTo>
                <a:lnTo>
                  <a:pt x="2778" y="755"/>
                </a:lnTo>
                <a:lnTo>
                  <a:pt x="2776" y="753"/>
                </a:lnTo>
                <a:lnTo>
                  <a:pt x="2774" y="753"/>
                </a:lnTo>
                <a:lnTo>
                  <a:pt x="2772" y="753"/>
                </a:lnTo>
                <a:lnTo>
                  <a:pt x="2770" y="751"/>
                </a:lnTo>
                <a:lnTo>
                  <a:pt x="2768" y="751"/>
                </a:lnTo>
                <a:lnTo>
                  <a:pt x="2768" y="753"/>
                </a:lnTo>
                <a:lnTo>
                  <a:pt x="2768" y="755"/>
                </a:lnTo>
                <a:lnTo>
                  <a:pt x="2774" y="757"/>
                </a:lnTo>
                <a:lnTo>
                  <a:pt x="2776" y="757"/>
                </a:lnTo>
                <a:close/>
                <a:moveTo>
                  <a:pt x="2875" y="667"/>
                </a:move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3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close/>
                <a:moveTo>
                  <a:pt x="2789" y="751"/>
                </a:moveTo>
                <a:lnTo>
                  <a:pt x="2787" y="749"/>
                </a:lnTo>
                <a:lnTo>
                  <a:pt x="2787" y="749"/>
                </a:lnTo>
                <a:lnTo>
                  <a:pt x="2785" y="749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3" y="753"/>
                </a:lnTo>
                <a:lnTo>
                  <a:pt x="2785" y="753"/>
                </a:lnTo>
                <a:lnTo>
                  <a:pt x="2787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close/>
                <a:moveTo>
                  <a:pt x="2699" y="780"/>
                </a:moveTo>
                <a:lnTo>
                  <a:pt x="2697" y="780"/>
                </a:lnTo>
                <a:lnTo>
                  <a:pt x="2697" y="780"/>
                </a:lnTo>
                <a:lnTo>
                  <a:pt x="2697" y="780"/>
                </a:lnTo>
                <a:lnTo>
                  <a:pt x="2699" y="780"/>
                </a:lnTo>
                <a:lnTo>
                  <a:pt x="2699" y="780"/>
                </a:lnTo>
                <a:close/>
                <a:moveTo>
                  <a:pt x="2705" y="778"/>
                </a:moveTo>
                <a:lnTo>
                  <a:pt x="2705" y="778"/>
                </a:lnTo>
                <a:lnTo>
                  <a:pt x="2703" y="778"/>
                </a:lnTo>
                <a:lnTo>
                  <a:pt x="2705" y="778"/>
                </a:lnTo>
                <a:lnTo>
                  <a:pt x="2707" y="778"/>
                </a:lnTo>
                <a:lnTo>
                  <a:pt x="2705" y="778"/>
                </a:lnTo>
                <a:close/>
                <a:moveTo>
                  <a:pt x="2730" y="755"/>
                </a:moveTo>
                <a:lnTo>
                  <a:pt x="2730" y="755"/>
                </a:lnTo>
                <a:lnTo>
                  <a:pt x="2730" y="755"/>
                </a:lnTo>
                <a:lnTo>
                  <a:pt x="2730" y="757"/>
                </a:lnTo>
                <a:lnTo>
                  <a:pt x="2732" y="757"/>
                </a:lnTo>
                <a:lnTo>
                  <a:pt x="2732" y="755"/>
                </a:lnTo>
                <a:lnTo>
                  <a:pt x="2732" y="755"/>
                </a:lnTo>
                <a:lnTo>
                  <a:pt x="2730" y="755"/>
                </a:lnTo>
                <a:lnTo>
                  <a:pt x="2730" y="755"/>
                </a:lnTo>
                <a:close/>
                <a:moveTo>
                  <a:pt x="2730" y="751"/>
                </a:moveTo>
                <a:lnTo>
                  <a:pt x="2730" y="749"/>
                </a:lnTo>
                <a:lnTo>
                  <a:pt x="2730" y="749"/>
                </a:lnTo>
                <a:lnTo>
                  <a:pt x="2728" y="753"/>
                </a:lnTo>
                <a:lnTo>
                  <a:pt x="2728" y="755"/>
                </a:lnTo>
                <a:lnTo>
                  <a:pt x="2728" y="755"/>
                </a:lnTo>
                <a:lnTo>
                  <a:pt x="2728" y="753"/>
                </a:lnTo>
                <a:lnTo>
                  <a:pt x="2732" y="753"/>
                </a:lnTo>
                <a:lnTo>
                  <a:pt x="2732" y="753"/>
                </a:lnTo>
                <a:lnTo>
                  <a:pt x="2728" y="753"/>
                </a:lnTo>
                <a:lnTo>
                  <a:pt x="2728" y="751"/>
                </a:lnTo>
                <a:lnTo>
                  <a:pt x="2730" y="751"/>
                </a:lnTo>
                <a:lnTo>
                  <a:pt x="2730" y="751"/>
                </a:lnTo>
                <a:close/>
                <a:moveTo>
                  <a:pt x="2768" y="759"/>
                </a:moveTo>
                <a:lnTo>
                  <a:pt x="2768" y="759"/>
                </a:lnTo>
                <a:lnTo>
                  <a:pt x="2768" y="761"/>
                </a:lnTo>
                <a:lnTo>
                  <a:pt x="2768" y="761"/>
                </a:lnTo>
                <a:lnTo>
                  <a:pt x="2768" y="761"/>
                </a:lnTo>
                <a:lnTo>
                  <a:pt x="2772" y="761"/>
                </a:lnTo>
                <a:lnTo>
                  <a:pt x="2772" y="761"/>
                </a:lnTo>
                <a:lnTo>
                  <a:pt x="2770" y="761"/>
                </a:lnTo>
                <a:lnTo>
                  <a:pt x="2768" y="759"/>
                </a:lnTo>
                <a:close/>
                <a:moveTo>
                  <a:pt x="5194" y="811"/>
                </a:move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11"/>
                </a:lnTo>
                <a:lnTo>
                  <a:pt x="5194" y="811"/>
                </a:lnTo>
                <a:close/>
                <a:moveTo>
                  <a:pt x="2856" y="702"/>
                </a:moveTo>
                <a:lnTo>
                  <a:pt x="2854" y="702"/>
                </a:lnTo>
                <a:lnTo>
                  <a:pt x="2854" y="702"/>
                </a:lnTo>
                <a:lnTo>
                  <a:pt x="2854" y="705"/>
                </a:lnTo>
                <a:lnTo>
                  <a:pt x="2852" y="707"/>
                </a:lnTo>
                <a:lnTo>
                  <a:pt x="2852" y="709"/>
                </a:lnTo>
                <a:lnTo>
                  <a:pt x="2850" y="711"/>
                </a:lnTo>
                <a:lnTo>
                  <a:pt x="2850" y="713"/>
                </a:lnTo>
                <a:lnTo>
                  <a:pt x="2845" y="719"/>
                </a:lnTo>
                <a:lnTo>
                  <a:pt x="2845" y="721"/>
                </a:lnTo>
                <a:lnTo>
                  <a:pt x="2845" y="723"/>
                </a:lnTo>
                <a:lnTo>
                  <a:pt x="2845" y="726"/>
                </a:lnTo>
                <a:lnTo>
                  <a:pt x="2845" y="726"/>
                </a:lnTo>
                <a:lnTo>
                  <a:pt x="2848" y="723"/>
                </a:lnTo>
                <a:lnTo>
                  <a:pt x="2852" y="713"/>
                </a:lnTo>
                <a:lnTo>
                  <a:pt x="2852" y="713"/>
                </a:lnTo>
                <a:lnTo>
                  <a:pt x="2852" y="711"/>
                </a:lnTo>
                <a:lnTo>
                  <a:pt x="2854" y="705"/>
                </a:lnTo>
                <a:lnTo>
                  <a:pt x="2854" y="705"/>
                </a:lnTo>
                <a:lnTo>
                  <a:pt x="2854" y="705"/>
                </a:lnTo>
                <a:lnTo>
                  <a:pt x="2856" y="702"/>
                </a:lnTo>
                <a:lnTo>
                  <a:pt x="2856" y="702"/>
                </a:lnTo>
                <a:close/>
                <a:moveTo>
                  <a:pt x="2764" y="747"/>
                </a:moveTo>
                <a:lnTo>
                  <a:pt x="2764" y="747"/>
                </a:lnTo>
                <a:lnTo>
                  <a:pt x="2764" y="744"/>
                </a:lnTo>
                <a:lnTo>
                  <a:pt x="2764" y="744"/>
                </a:lnTo>
                <a:lnTo>
                  <a:pt x="2764" y="742"/>
                </a:lnTo>
                <a:lnTo>
                  <a:pt x="2762" y="738"/>
                </a:lnTo>
                <a:lnTo>
                  <a:pt x="2762" y="738"/>
                </a:lnTo>
                <a:lnTo>
                  <a:pt x="2762" y="738"/>
                </a:lnTo>
                <a:lnTo>
                  <a:pt x="2760" y="738"/>
                </a:lnTo>
                <a:lnTo>
                  <a:pt x="2760" y="738"/>
                </a:lnTo>
                <a:lnTo>
                  <a:pt x="2757" y="738"/>
                </a:lnTo>
                <a:lnTo>
                  <a:pt x="2757" y="738"/>
                </a:lnTo>
                <a:lnTo>
                  <a:pt x="2753" y="740"/>
                </a:lnTo>
                <a:lnTo>
                  <a:pt x="2751" y="740"/>
                </a:lnTo>
                <a:lnTo>
                  <a:pt x="2751" y="742"/>
                </a:lnTo>
                <a:lnTo>
                  <a:pt x="2751" y="747"/>
                </a:lnTo>
                <a:lnTo>
                  <a:pt x="2751" y="747"/>
                </a:lnTo>
                <a:lnTo>
                  <a:pt x="2753" y="747"/>
                </a:lnTo>
                <a:lnTo>
                  <a:pt x="2755" y="749"/>
                </a:lnTo>
                <a:lnTo>
                  <a:pt x="2760" y="749"/>
                </a:lnTo>
                <a:lnTo>
                  <a:pt x="2762" y="749"/>
                </a:lnTo>
                <a:lnTo>
                  <a:pt x="2764" y="747"/>
                </a:lnTo>
                <a:close/>
                <a:moveTo>
                  <a:pt x="2799" y="763"/>
                </a:moveTo>
                <a:lnTo>
                  <a:pt x="2799" y="763"/>
                </a:lnTo>
                <a:lnTo>
                  <a:pt x="2801" y="765"/>
                </a:lnTo>
                <a:lnTo>
                  <a:pt x="2801" y="765"/>
                </a:lnTo>
                <a:lnTo>
                  <a:pt x="2804" y="763"/>
                </a:lnTo>
                <a:lnTo>
                  <a:pt x="2806" y="763"/>
                </a:lnTo>
                <a:lnTo>
                  <a:pt x="2806" y="765"/>
                </a:lnTo>
                <a:lnTo>
                  <a:pt x="2808" y="763"/>
                </a:lnTo>
                <a:lnTo>
                  <a:pt x="2806" y="763"/>
                </a:lnTo>
                <a:lnTo>
                  <a:pt x="2806" y="761"/>
                </a:lnTo>
                <a:lnTo>
                  <a:pt x="2804" y="761"/>
                </a:lnTo>
                <a:lnTo>
                  <a:pt x="2806" y="761"/>
                </a:lnTo>
                <a:lnTo>
                  <a:pt x="2806" y="759"/>
                </a:lnTo>
                <a:lnTo>
                  <a:pt x="2806" y="759"/>
                </a:lnTo>
                <a:lnTo>
                  <a:pt x="2806" y="759"/>
                </a:lnTo>
                <a:lnTo>
                  <a:pt x="2804" y="757"/>
                </a:lnTo>
                <a:lnTo>
                  <a:pt x="2804" y="757"/>
                </a:lnTo>
                <a:lnTo>
                  <a:pt x="2801" y="757"/>
                </a:lnTo>
                <a:lnTo>
                  <a:pt x="2801" y="757"/>
                </a:lnTo>
                <a:lnTo>
                  <a:pt x="2799" y="757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61"/>
                </a:lnTo>
                <a:lnTo>
                  <a:pt x="2799" y="763"/>
                </a:lnTo>
                <a:close/>
                <a:moveTo>
                  <a:pt x="2871" y="705"/>
                </a:moveTo>
                <a:lnTo>
                  <a:pt x="2871" y="707"/>
                </a:lnTo>
                <a:lnTo>
                  <a:pt x="2873" y="709"/>
                </a:lnTo>
                <a:lnTo>
                  <a:pt x="2871" y="709"/>
                </a:lnTo>
                <a:lnTo>
                  <a:pt x="2871" y="711"/>
                </a:lnTo>
                <a:lnTo>
                  <a:pt x="2873" y="711"/>
                </a:lnTo>
                <a:lnTo>
                  <a:pt x="2873" y="711"/>
                </a:lnTo>
                <a:lnTo>
                  <a:pt x="2875" y="709"/>
                </a:lnTo>
                <a:lnTo>
                  <a:pt x="2875" y="707"/>
                </a:lnTo>
                <a:lnTo>
                  <a:pt x="2877" y="707"/>
                </a:lnTo>
                <a:lnTo>
                  <a:pt x="2879" y="705"/>
                </a:lnTo>
                <a:lnTo>
                  <a:pt x="2879" y="702"/>
                </a:lnTo>
                <a:lnTo>
                  <a:pt x="2879" y="702"/>
                </a:lnTo>
                <a:lnTo>
                  <a:pt x="2881" y="702"/>
                </a:lnTo>
                <a:lnTo>
                  <a:pt x="2881" y="702"/>
                </a:lnTo>
                <a:lnTo>
                  <a:pt x="2879" y="700"/>
                </a:lnTo>
                <a:lnTo>
                  <a:pt x="2881" y="696"/>
                </a:lnTo>
                <a:lnTo>
                  <a:pt x="2881" y="694"/>
                </a:lnTo>
                <a:lnTo>
                  <a:pt x="2883" y="694"/>
                </a:lnTo>
                <a:lnTo>
                  <a:pt x="2883" y="692"/>
                </a:lnTo>
                <a:lnTo>
                  <a:pt x="2883" y="692"/>
                </a:lnTo>
                <a:lnTo>
                  <a:pt x="2883" y="692"/>
                </a:lnTo>
                <a:lnTo>
                  <a:pt x="2881" y="690"/>
                </a:lnTo>
                <a:lnTo>
                  <a:pt x="2881" y="692"/>
                </a:lnTo>
                <a:lnTo>
                  <a:pt x="2881" y="692"/>
                </a:lnTo>
                <a:lnTo>
                  <a:pt x="2879" y="692"/>
                </a:lnTo>
                <a:lnTo>
                  <a:pt x="2877" y="692"/>
                </a:lnTo>
                <a:lnTo>
                  <a:pt x="2875" y="694"/>
                </a:lnTo>
                <a:lnTo>
                  <a:pt x="2873" y="696"/>
                </a:lnTo>
                <a:lnTo>
                  <a:pt x="2871" y="696"/>
                </a:lnTo>
                <a:lnTo>
                  <a:pt x="2871" y="698"/>
                </a:lnTo>
                <a:lnTo>
                  <a:pt x="2871" y="700"/>
                </a:lnTo>
                <a:lnTo>
                  <a:pt x="2871" y="702"/>
                </a:lnTo>
                <a:lnTo>
                  <a:pt x="2871" y="705"/>
                </a:lnTo>
                <a:lnTo>
                  <a:pt x="2871" y="705"/>
                </a:lnTo>
                <a:close/>
                <a:moveTo>
                  <a:pt x="2757" y="753"/>
                </a:moveTo>
                <a:lnTo>
                  <a:pt x="2757" y="751"/>
                </a:lnTo>
                <a:lnTo>
                  <a:pt x="2755" y="751"/>
                </a:lnTo>
                <a:lnTo>
                  <a:pt x="2755" y="751"/>
                </a:lnTo>
                <a:lnTo>
                  <a:pt x="2757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57" y="753"/>
                </a:lnTo>
                <a:close/>
                <a:moveTo>
                  <a:pt x="2751" y="749"/>
                </a:moveTo>
                <a:lnTo>
                  <a:pt x="2749" y="749"/>
                </a:lnTo>
                <a:lnTo>
                  <a:pt x="2749" y="749"/>
                </a:lnTo>
                <a:lnTo>
                  <a:pt x="2749" y="753"/>
                </a:lnTo>
                <a:lnTo>
                  <a:pt x="2751" y="753"/>
                </a:lnTo>
                <a:lnTo>
                  <a:pt x="2751" y="753"/>
                </a:lnTo>
                <a:lnTo>
                  <a:pt x="2753" y="753"/>
                </a:lnTo>
                <a:lnTo>
                  <a:pt x="2753" y="753"/>
                </a:lnTo>
                <a:lnTo>
                  <a:pt x="2753" y="751"/>
                </a:lnTo>
                <a:lnTo>
                  <a:pt x="2751" y="749"/>
                </a:lnTo>
                <a:close/>
                <a:moveTo>
                  <a:pt x="2760" y="734"/>
                </a:moveTo>
                <a:lnTo>
                  <a:pt x="2762" y="734"/>
                </a:lnTo>
                <a:lnTo>
                  <a:pt x="2762" y="734"/>
                </a:lnTo>
                <a:lnTo>
                  <a:pt x="2762" y="734"/>
                </a:lnTo>
                <a:lnTo>
                  <a:pt x="2762" y="732"/>
                </a:lnTo>
                <a:lnTo>
                  <a:pt x="2762" y="732"/>
                </a:lnTo>
                <a:lnTo>
                  <a:pt x="2760" y="730"/>
                </a:lnTo>
                <a:lnTo>
                  <a:pt x="2760" y="732"/>
                </a:lnTo>
                <a:lnTo>
                  <a:pt x="2760" y="732"/>
                </a:lnTo>
                <a:lnTo>
                  <a:pt x="2760" y="734"/>
                </a:lnTo>
                <a:lnTo>
                  <a:pt x="2760" y="734"/>
                </a:lnTo>
                <a:close/>
                <a:moveTo>
                  <a:pt x="2762" y="755"/>
                </a:moveTo>
                <a:lnTo>
                  <a:pt x="2764" y="755"/>
                </a:lnTo>
                <a:lnTo>
                  <a:pt x="2764" y="755"/>
                </a:lnTo>
                <a:lnTo>
                  <a:pt x="2766" y="749"/>
                </a:lnTo>
                <a:lnTo>
                  <a:pt x="2766" y="747"/>
                </a:lnTo>
                <a:lnTo>
                  <a:pt x="2766" y="747"/>
                </a:lnTo>
                <a:lnTo>
                  <a:pt x="2766" y="749"/>
                </a:lnTo>
                <a:lnTo>
                  <a:pt x="2764" y="751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5"/>
                </a:lnTo>
                <a:close/>
                <a:moveTo>
                  <a:pt x="2827" y="751"/>
                </a:moveTo>
                <a:lnTo>
                  <a:pt x="2827" y="751"/>
                </a:lnTo>
                <a:lnTo>
                  <a:pt x="2827" y="749"/>
                </a:lnTo>
                <a:lnTo>
                  <a:pt x="2827" y="747"/>
                </a:lnTo>
                <a:lnTo>
                  <a:pt x="2822" y="744"/>
                </a:lnTo>
                <a:lnTo>
                  <a:pt x="2820" y="744"/>
                </a:lnTo>
                <a:lnTo>
                  <a:pt x="2820" y="749"/>
                </a:lnTo>
                <a:lnTo>
                  <a:pt x="2822" y="749"/>
                </a:lnTo>
                <a:lnTo>
                  <a:pt x="2827" y="751"/>
                </a:lnTo>
                <a:close/>
                <a:moveTo>
                  <a:pt x="4115" y="1482"/>
                </a:moveTo>
                <a:lnTo>
                  <a:pt x="4115" y="1482"/>
                </a:lnTo>
                <a:lnTo>
                  <a:pt x="4115" y="1480"/>
                </a:lnTo>
                <a:lnTo>
                  <a:pt x="4115" y="1480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4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4"/>
                </a:lnTo>
                <a:lnTo>
                  <a:pt x="4115" y="1482"/>
                </a:lnTo>
                <a:close/>
                <a:moveTo>
                  <a:pt x="4094" y="1463"/>
                </a:moveTo>
                <a:lnTo>
                  <a:pt x="4092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close/>
                <a:moveTo>
                  <a:pt x="4117" y="1591"/>
                </a:move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89"/>
                </a:lnTo>
                <a:lnTo>
                  <a:pt x="4117" y="1589"/>
                </a:lnTo>
                <a:lnTo>
                  <a:pt x="4117" y="1591"/>
                </a:lnTo>
                <a:close/>
                <a:moveTo>
                  <a:pt x="4100" y="1468"/>
                </a:move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close/>
                <a:moveTo>
                  <a:pt x="4103" y="1476"/>
                </a:moveTo>
                <a:lnTo>
                  <a:pt x="4105" y="1478"/>
                </a:lnTo>
                <a:lnTo>
                  <a:pt x="4105" y="1476"/>
                </a:lnTo>
                <a:lnTo>
                  <a:pt x="4103" y="1476"/>
                </a:lnTo>
                <a:lnTo>
                  <a:pt x="4103" y="1476"/>
                </a:lnTo>
                <a:close/>
                <a:moveTo>
                  <a:pt x="4155" y="1327"/>
                </a:moveTo>
                <a:lnTo>
                  <a:pt x="4155" y="1327"/>
                </a:lnTo>
                <a:lnTo>
                  <a:pt x="4155" y="1329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close/>
                <a:moveTo>
                  <a:pt x="4157" y="1327"/>
                </a:moveTo>
                <a:lnTo>
                  <a:pt x="4157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7"/>
                </a:lnTo>
                <a:lnTo>
                  <a:pt x="4159" y="1327"/>
                </a:lnTo>
                <a:lnTo>
                  <a:pt x="4157" y="1327"/>
                </a:lnTo>
                <a:lnTo>
                  <a:pt x="4157" y="1327"/>
                </a:lnTo>
                <a:close/>
                <a:moveTo>
                  <a:pt x="4165" y="1321"/>
                </a:moveTo>
                <a:lnTo>
                  <a:pt x="4165" y="1321"/>
                </a:lnTo>
                <a:lnTo>
                  <a:pt x="4163" y="1321"/>
                </a:lnTo>
                <a:lnTo>
                  <a:pt x="4163" y="1323"/>
                </a:lnTo>
                <a:lnTo>
                  <a:pt x="4165" y="1323"/>
                </a:lnTo>
                <a:lnTo>
                  <a:pt x="4168" y="1323"/>
                </a:lnTo>
                <a:lnTo>
                  <a:pt x="4165" y="1321"/>
                </a:lnTo>
                <a:close/>
                <a:moveTo>
                  <a:pt x="4251" y="1296"/>
                </a:moveTo>
                <a:lnTo>
                  <a:pt x="4251" y="1296"/>
                </a:lnTo>
                <a:lnTo>
                  <a:pt x="4251" y="1298"/>
                </a:lnTo>
                <a:lnTo>
                  <a:pt x="4251" y="1298"/>
                </a:lnTo>
                <a:lnTo>
                  <a:pt x="4251" y="1298"/>
                </a:lnTo>
                <a:lnTo>
                  <a:pt x="4253" y="1298"/>
                </a:lnTo>
                <a:lnTo>
                  <a:pt x="4253" y="1298"/>
                </a:lnTo>
                <a:lnTo>
                  <a:pt x="4251" y="1298"/>
                </a:lnTo>
                <a:lnTo>
                  <a:pt x="4251" y="1296"/>
                </a:lnTo>
                <a:close/>
                <a:moveTo>
                  <a:pt x="4163" y="1327"/>
                </a:moveTo>
                <a:lnTo>
                  <a:pt x="4165" y="1327"/>
                </a:lnTo>
                <a:lnTo>
                  <a:pt x="4165" y="1327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3" y="1327"/>
                </a:lnTo>
                <a:close/>
                <a:moveTo>
                  <a:pt x="3388" y="1277"/>
                </a:moveTo>
                <a:lnTo>
                  <a:pt x="3386" y="1277"/>
                </a:lnTo>
                <a:lnTo>
                  <a:pt x="3384" y="1277"/>
                </a:lnTo>
                <a:lnTo>
                  <a:pt x="3386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close/>
                <a:moveTo>
                  <a:pt x="3380" y="1275"/>
                </a:moveTo>
                <a:lnTo>
                  <a:pt x="3378" y="1275"/>
                </a:lnTo>
                <a:lnTo>
                  <a:pt x="3380" y="1277"/>
                </a:lnTo>
                <a:lnTo>
                  <a:pt x="3380" y="1277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3"/>
                </a:lnTo>
                <a:lnTo>
                  <a:pt x="3382" y="1275"/>
                </a:lnTo>
                <a:lnTo>
                  <a:pt x="3380" y="1275"/>
                </a:lnTo>
                <a:close/>
                <a:moveTo>
                  <a:pt x="4369" y="1162"/>
                </a:moveTo>
                <a:lnTo>
                  <a:pt x="4369" y="1162"/>
                </a:lnTo>
                <a:lnTo>
                  <a:pt x="4369" y="1162"/>
                </a:lnTo>
                <a:lnTo>
                  <a:pt x="4367" y="1160"/>
                </a:lnTo>
                <a:lnTo>
                  <a:pt x="4367" y="1160"/>
                </a:lnTo>
                <a:lnTo>
                  <a:pt x="4365" y="1160"/>
                </a:lnTo>
                <a:lnTo>
                  <a:pt x="4365" y="1160"/>
                </a:lnTo>
                <a:lnTo>
                  <a:pt x="4365" y="1162"/>
                </a:lnTo>
                <a:lnTo>
                  <a:pt x="4369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69" y="1162"/>
                </a:lnTo>
                <a:close/>
                <a:moveTo>
                  <a:pt x="3369" y="1275"/>
                </a:moveTo>
                <a:lnTo>
                  <a:pt x="3369" y="1275"/>
                </a:lnTo>
                <a:lnTo>
                  <a:pt x="3369" y="1275"/>
                </a:lnTo>
                <a:lnTo>
                  <a:pt x="3369" y="1275"/>
                </a:lnTo>
                <a:lnTo>
                  <a:pt x="3371" y="1275"/>
                </a:lnTo>
                <a:lnTo>
                  <a:pt x="3369" y="1275"/>
                </a:lnTo>
                <a:lnTo>
                  <a:pt x="3369" y="1275"/>
                </a:lnTo>
                <a:close/>
                <a:moveTo>
                  <a:pt x="2965" y="1076"/>
                </a:moveTo>
                <a:lnTo>
                  <a:pt x="2965" y="1076"/>
                </a:lnTo>
                <a:lnTo>
                  <a:pt x="2965" y="1076"/>
                </a:lnTo>
                <a:lnTo>
                  <a:pt x="2965" y="1076"/>
                </a:lnTo>
                <a:lnTo>
                  <a:pt x="2967" y="1076"/>
                </a:lnTo>
                <a:lnTo>
                  <a:pt x="2965" y="1074"/>
                </a:lnTo>
                <a:lnTo>
                  <a:pt x="2965" y="1074"/>
                </a:lnTo>
                <a:lnTo>
                  <a:pt x="2965" y="1076"/>
                </a:lnTo>
                <a:close/>
                <a:moveTo>
                  <a:pt x="4090" y="1457"/>
                </a:moveTo>
                <a:lnTo>
                  <a:pt x="4090" y="1455"/>
                </a:lnTo>
                <a:lnTo>
                  <a:pt x="4090" y="1455"/>
                </a:lnTo>
                <a:lnTo>
                  <a:pt x="4090" y="1457"/>
                </a:lnTo>
                <a:lnTo>
                  <a:pt x="4090" y="1459"/>
                </a:lnTo>
                <a:lnTo>
                  <a:pt x="4090" y="1459"/>
                </a:lnTo>
                <a:lnTo>
                  <a:pt x="4090" y="1459"/>
                </a:lnTo>
                <a:lnTo>
                  <a:pt x="4092" y="1459"/>
                </a:lnTo>
                <a:lnTo>
                  <a:pt x="4092" y="1457"/>
                </a:lnTo>
                <a:lnTo>
                  <a:pt x="4092" y="1457"/>
                </a:lnTo>
                <a:lnTo>
                  <a:pt x="4090" y="1457"/>
                </a:lnTo>
                <a:close/>
                <a:moveTo>
                  <a:pt x="4056" y="1493"/>
                </a:moveTo>
                <a:lnTo>
                  <a:pt x="4054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close/>
                <a:moveTo>
                  <a:pt x="4056" y="1491"/>
                </a:move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close/>
                <a:moveTo>
                  <a:pt x="3966" y="1350"/>
                </a:moveTo>
                <a:lnTo>
                  <a:pt x="3966" y="1350"/>
                </a:lnTo>
                <a:lnTo>
                  <a:pt x="3968" y="1350"/>
                </a:lnTo>
                <a:lnTo>
                  <a:pt x="3968" y="1350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6" y="1348"/>
                </a:lnTo>
                <a:lnTo>
                  <a:pt x="3966" y="1346"/>
                </a:lnTo>
                <a:lnTo>
                  <a:pt x="3964" y="1346"/>
                </a:lnTo>
                <a:lnTo>
                  <a:pt x="3964" y="1348"/>
                </a:lnTo>
                <a:lnTo>
                  <a:pt x="3964" y="1348"/>
                </a:lnTo>
                <a:lnTo>
                  <a:pt x="3966" y="1348"/>
                </a:lnTo>
                <a:lnTo>
                  <a:pt x="3966" y="1350"/>
                </a:lnTo>
                <a:close/>
                <a:moveTo>
                  <a:pt x="3411" y="1239"/>
                </a:moveTo>
                <a:lnTo>
                  <a:pt x="3409" y="1239"/>
                </a:lnTo>
                <a:lnTo>
                  <a:pt x="3409" y="1239"/>
                </a:lnTo>
                <a:lnTo>
                  <a:pt x="3409" y="1239"/>
                </a:lnTo>
                <a:lnTo>
                  <a:pt x="3409" y="1241"/>
                </a:lnTo>
                <a:lnTo>
                  <a:pt x="3409" y="1241"/>
                </a:lnTo>
                <a:lnTo>
                  <a:pt x="3411" y="1241"/>
                </a:lnTo>
                <a:lnTo>
                  <a:pt x="3413" y="1239"/>
                </a:lnTo>
                <a:lnTo>
                  <a:pt x="3413" y="1239"/>
                </a:lnTo>
                <a:lnTo>
                  <a:pt x="3415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20" y="1237"/>
                </a:lnTo>
                <a:lnTo>
                  <a:pt x="3422" y="1235"/>
                </a:lnTo>
                <a:lnTo>
                  <a:pt x="3424" y="1235"/>
                </a:lnTo>
                <a:lnTo>
                  <a:pt x="3422" y="1235"/>
                </a:lnTo>
                <a:lnTo>
                  <a:pt x="3420" y="1235"/>
                </a:lnTo>
                <a:lnTo>
                  <a:pt x="3417" y="1235"/>
                </a:lnTo>
                <a:lnTo>
                  <a:pt x="3415" y="1235"/>
                </a:lnTo>
                <a:lnTo>
                  <a:pt x="3415" y="1235"/>
                </a:lnTo>
                <a:lnTo>
                  <a:pt x="3415" y="1237"/>
                </a:lnTo>
                <a:lnTo>
                  <a:pt x="3415" y="1237"/>
                </a:lnTo>
                <a:lnTo>
                  <a:pt x="3411" y="1239"/>
                </a:lnTo>
                <a:close/>
                <a:moveTo>
                  <a:pt x="3396" y="1273"/>
                </a:moveTo>
                <a:lnTo>
                  <a:pt x="3394" y="1273"/>
                </a:lnTo>
                <a:lnTo>
                  <a:pt x="3394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close/>
                <a:moveTo>
                  <a:pt x="5211" y="811"/>
                </a:moveTo>
                <a:lnTo>
                  <a:pt x="5213" y="809"/>
                </a:lnTo>
                <a:lnTo>
                  <a:pt x="5211" y="807"/>
                </a:lnTo>
                <a:lnTo>
                  <a:pt x="5209" y="809"/>
                </a:lnTo>
                <a:lnTo>
                  <a:pt x="5209" y="809"/>
                </a:lnTo>
                <a:lnTo>
                  <a:pt x="5209" y="811"/>
                </a:lnTo>
                <a:lnTo>
                  <a:pt x="5211" y="811"/>
                </a:lnTo>
                <a:lnTo>
                  <a:pt x="5211" y="811"/>
                </a:lnTo>
                <a:close/>
                <a:moveTo>
                  <a:pt x="5213" y="1866"/>
                </a:moveTo>
                <a:lnTo>
                  <a:pt x="5211" y="1866"/>
                </a:lnTo>
                <a:lnTo>
                  <a:pt x="5211" y="1866"/>
                </a:lnTo>
                <a:lnTo>
                  <a:pt x="5209" y="1866"/>
                </a:lnTo>
                <a:lnTo>
                  <a:pt x="5207" y="1866"/>
                </a:lnTo>
                <a:lnTo>
                  <a:pt x="5207" y="1868"/>
                </a:lnTo>
                <a:lnTo>
                  <a:pt x="5205" y="1868"/>
                </a:lnTo>
                <a:lnTo>
                  <a:pt x="5205" y="1868"/>
                </a:lnTo>
                <a:lnTo>
                  <a:pt x="5203" y="1870"/>
                </a:lnTo>
                <a:lnTo>
                  <a:pt x="5201" y="1870"/>
                </a:lnTo>
                <a:lnTo>
                  <a:pt x="5198" y="1870"/>
                </a:lnTo>
                <a:lnTo>
                  <a:pt x="5198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4"/>
                </a:lnTo>
                <a:lnTo>
                  <a:pt x="5194" y="1874"/>
                </a:lnTo>
                <a:lnTo>
                  <a:pt x="5194" y="1874"/>
                </a:lnTo>
                <a:lnTo>
                  <a:pt x="5196" y="1874"/>
                </a:lnTo>
                <a:lnTo>
                  <a:pt x="5196" y="1877"/>
                </a:lnTo>
                <a:lnTo>
                  <a:pt x="5196" y="1877"/>
                </a:lnTo>
                <a:lnTo>
                  <a:pt x="5198" y="1877"/>
                </a:lnTo>
                <a:lnTo>
                  <a:pt x="5198" y="1877"/>
                </a:lnTo>
                <a:lnTo>
                  <a:pt x="5201" y="1877"/>
                </a:lnTo>
                <a:lnTo>
                  <a:pt x="5201" y="1877"/>
                </a:lnTo>
                <a:lnTo>
                  <a:pt x="5203" y="1874"/>
                </a:lnTo>
                <a:lnTo>
                  <a:pt x="5205" y="1872"/>
                </a:lnTo>
                <a:lnTo>
                  <a:pt x="5205" y="1872"/>
                </a:lnTo>
                <a:lnTo>
                  <a:pt x="5205" y="1872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9" y="1874"/>
                </a:lnTo>
                <a:lnTo>
                  <a:pt x="5211" y="1874"/>
                </a:lnTo>
                <a:lnTo>
                  <a:pt x="5213" y="1874"/>
                </a:lnTo>
                <a:lnTo>
                  <a:pt x="5215" y="1874"/>
                </a:lnTo>
                <a:lnTo>
                  <a:pt x="5213" y="1872"/>
                </a:lnTo>
                <a:lnTo>
                  <a:pt x="5213" y="1872"/>
                </a:lnTo>
                <a:lnTo>
                  <a:pt x="5215" y="1870"/>
                </a:lnTo>
                <a:lnTo>
                  <a:pt x="5215" y="1870"/>
                </a:lnTo>
                <a:lnTo>
                  <a:pt x="5213" y="1870"/>
                </a:lnTo>
                <a:lnTo>
                  <a:pt x="5213" y="1870"/>
                </a:lnTo>
                <a:lnTo>
                  <a:pt x="5211" y="1872"/>
                </a:lnTo>
                <a:lnTo>
                  <a:pt x="5209" y="1874"/>
                </a:lnTo>
                <a:lnTo>
                  <a:pt x="5209" y="1872"/>
                </a:lnTo>
                <a:lnTo>
                  <a:pt x="5209" y="1870"/>
                </a:lnTo>
                <a:lnTo>
                  <a:pt x="5211" y="1870"/>
                </a:lnTo>
                <a:lnTo>
                  <a:pt x="5213" y="1868"/>
                </a:lnTo>
                <a:lnTo>
                  <a:pt x="5213" y="1868"/>
                </a:lnTo>
                <a:lnTo>
                  <a:pt x="5215" y="1866"/>
                </a:lnTo>
                <a:lnTo>
                  <a:pt x="5215" y="1866"/>
                </a:lnTo>
                <a:lnTo>
                  <a:pt x="5213" y="1866"/>
                </a:lnTo>
                <a:lnTo>
                  <a:pt x="5213" y="1866"/>
                </a:lnTo>
                <a:close/>
                <a:moveTo>
                  <a:pt x="5196" y="1738"/>
                </a:move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close/>
                <a:moveTo>
                  <a:pt x="5207" y="820"/>
                </a:moveTo>
                <a:lnTo>
                  <a:pt x="5207" y="820"/>
                </a:lnTo>
                <a:lnTo>
                  <a:pt x="5205" y="820"/>
                </a:lnTo>
                <a:lnTo>
                  <a:pt x="5203" y="820"/>
                </a:lnTo>
                <a:lnTo>
                  <a:pt x="5203" y="818"/>
                </a:lnTo>
                <a:lnTo>
                  <a:pt x="5201" y="816"/>
                </a:lnTo>
                <a:lnTo>
                  <a:pt x="5196" y="816"/>
                </a:lnTo>
                <a:lnTo>
                  <a:pt x="5196" y="816"/>
                </a:lnTo>
                <a:lnTo>
                  <a:pt x="5196" y="818"/>
                </a:lnTo>
                <a:lnTo>
                  <a:pt x="5201" y="818"/>
                </a:lnTo>
                <a:lnTo>
                  <a:pt x="5205" y="820"/>
                </a:lnTo>
                <a:lnTo>
                  <a:pt x="5207" y="820"/>
                </a:lnTo>
                <a:close/>
                <a:moveTo>
                  <a:pt x="5215" y="1870"/>
                </a:move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close/>
                <a:moveTo>
                  <a:pt x="5205" y="1755"/>
                </a:move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5"/>
                </a:lnTo>
                <a:lnTo>
                  <a:pt x="5205" y="1755"/>
                </a:lnTo>
                <a:close/>
                <a:moveTo>
                  <a:pt x="5215" y="1877"/>
                </a:moveTo>
                <a:lnTo>
                  <a:pt x="5213" y="1877"/>
                </a:lnTo>
                <a:lnTo>
                  <a:pt x="5215" y="1877"/>
                </a:lnTo>
                <a:lnTo>
                  <a:pt x="5215" y="1877"/>
                </a:lnTo>
                <a:lnTo>
                  <a:pt x="5215" y="1874"/>
                </a:lnTo>
                <a:lnTo>
                  <a:pt x="5215" y="1874"/>
                </a:lnTo>
                <a:lnTo>
                  <a:pt x="5215" y="1877"/>
                </a:lnTo>
                <a:close/>
                <a:moveTo>
                  <a:pt x="5205" y="1891"/>
                </a:moveTo>
                <a:lnTo>
                  <a:pt x="5205" y="1891"/>
                </a:lnTo>
                <a:lnTo>
                  <a:pt x="5205" y="1893"/>
                </a:lnTo>
                <a:lnTo>
                  <a:pt x="5205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1"/>
                </a:lnTo>
                <a:lnTo>
                  <a:pt x="5205" y="1891"/>
                </a:lnTo>
                <a:close/>
                <a:moveTo>
                  <a:pt x="4417" y="1032"/>
                </a:moveTo>
                <a:lnTo>
                  <a:pt x="4417" y="1032"/>
                </a:lnTo>
                <a:lnTo>
                  <a:pt x="4417" y="1032"/>
                </a:lnTo>
                <a:lnTo>
                  <a:pt x="4417" y="1034"/>
                </a:lnTo>
                <a:lnTo>
                  <a:pt x="4417" y="1032"/>
                </a:lnTo>
                <a:lnTo>
                  <a:pt x="4417" y="1032"/>
                </a:lnTo>
                <a:close/>
                <a:moveTo>
                  <a:pt x="5207" y="1881"/>
                </a:moveTo>
                <a:lnTo>
                  <a:pt x="5207" y="1881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1"/>
                </a:lnTo>
                <a:lnTo>
                  <a:pt x="5207" y="1881"/>
                </a:lnTo>
                <a:close/>
                <a:moveTo>
                  <a:pt x="5198" y="1887"/>
                </a:moveTo>
                <a:lnTo>
                  <a:pt x="5196" y="1887"/>
                </a:lnTo>
                <a:lnTo>
                  <a:pt x="5198" y="1889"/>
                </a:lnTo>
                <a:lnTo>
                  <a:pt x="5198" y="1889"/>
                </a:lnTo>
                <a:lnTo>
                  <a:pt x="5198" y="1887"/>
                </a:lnTo>
                <a:lnTo>
                  <a:pt x="5198" y="1887"/>
                </a:lnTo>
                <a:lnTo>
                  <a:pt x="5198" y="1887"/>
                </a:lnTo>
                <a:close/>
                <a:moveTo>
                  <a:pt x="4608" y="749"/>
                </a:moveTo>
                <a:lnTo>
                  <a:pt x="4605" y="749"/>
                </a:lnTo>
                <a:lnTo>
                  <a:pt x="4605" y="749"/>
                </a:lnTo>
                <a:lnTo>
                  <a:pt x="4601" y="747"/>
                </a:lnTo>
                <a:lnTo>
                  <a:pt x="4601" y="747"/>
                </a:lnTo>
                <a:lnTo>
                  <a:pt x="4599" y="751"/>
                </a:lnTo>
                <a:lnTo>
                  <a:pt x="4597" y="751"/>
                </a:lnTo>
                <a:lnTo>
                  <a:pt x="4597" y="753"/>
                </a:lnTo>
                <a:lnTo>
                  <a:pt x="4595" y="755"/>
                </a:lnTo>
                <a:lnTo>
                  <a:pt x="4597" y="755"/>
                </a:lnTo>
                <a:lnTo>
                  <a:pt x="4599" y="753"/>
                </a:lnTo>
                <a:lnTo>
                  <a:pt x="4599" y="753"/>
                </a:lnTo>
                <a:lnTo>
                  <a:pt x="4601" y="757"/>
                </a:lnTo>
                <a:lnTo>
                  <a:pt x="4603" y="757"/>
                </a:lnTo>
                <a:lnTo>
                  <a:pt x="4603" y="757"/>
                </a:lnTo>
                <a:lnTo>
                  <a:pt x="4605" y="755"/>
                </a:lnTo>
                <a:lnTo>
                  <a:pt x="4605" y="755"/>
                </a:lnTo>
                <a:lnTo>
                  <a:pt x="4608" y="753"/>
                </a:lnTo>
                <a:lnTo>
                  <a:pt x="4608" y="753"/>
                </a:lnTo>
                <a:lnTo>
                  <a:pt x="4608" y="751"/>
                </a:lnTo>
                <a:lnTo>
                  <a:pt x="4610" y="749"/>
                </a:lnTo>
                <a:lnTo>
                  <a:pt x="4610" y="749"/>
                </a:lnTo>
                <a:lnTo>
                  <a:pt x="4608" y="749"/>
                </a:lnTo>
                <a:close/>
                <a:moveTo>
                  <a:pt x="4593" y="749"/>
                </a:moveTo>
                <a:lnTo>
                  <a:pt x="4589" y="751"/>
                </a:lnTo>
                <a:lnTo>
                  <a:pt x="4589" y="751"/>
                </a:lnTo>
                <a:lnTo>
                  <a:pt x="4589" y="751"/>
                </a:lnTo>
                <a:lnTo>
                  <a:pt x="4591" y="751"/>
                </a:lnTo>
                <a:lnTo>
                  <a:pt x="4593" y="751"/>
                </a:lnTo>
                <a:lnTo>
                  <a:pt x="4593" y="751"/>
                </a:lnTo>
                <a:lnTo>
                  <a:pt x="4595" y="749"/>
                </a:lnTo>
                <a:lnTo>
                  <a:pt x="4595" y="749"/>
                </a:lnTo>
                <a:lnTo>
                  <a:pt x="4593" y="749"/>
                </a:lnTo>
                <a:lnTo>
                  <a:pt x="4593" y="749"/>
                </a:lnTo>
                <a:close/>
                <a:moveTo>
                  <a:pt x="3371" y="931"/>
                </a:moveTo>
                <a:lnTo>
                  <a:pt x="3371" y="931"/>
                </a:lnTo>
                <a:lnTo>
                  <a:pt x="3371" y="929"/>
                </a:lnTo>
                <a:lnTo>
                  <a:pt x="3371" y="929"/>
                </a:lnTo>
                <a:lnTo>
                  <a:pt x="3369" y="929"/>
                </a:lnTo>
                <a:lnTo>
                  <a:pt x="3369" y="929"/>
                </a:lnTo>
                <a:lnTo>
                  <a:pt x="3369" y="931"/>
                </a:lnTo>
                <a:lnTo>
                  <a:pt x="3371" y="931"/>
                </a:lnTo>
                <a:close/>
                <a:moveTo>
                  <a:pt x="4440" y="1065"/>
                </a:moveTo>
                <a:lnTo>
                  <a:pt x="4440" y="1065"/>
                </a:lnTo>
                <a:lnTo>
                  <a:pt x="4440" y="1063"/>
                </a:lnTo>
                <a:lnTo>
                  <a:pt x="4440" y="1061"/>
                </a:lnTo>
                <a:lnTo>
                  <a:pt x="4440" y="1061"/>
                </a:lnTo>
                <a:lnTo>
                  <a:pt x="4438" y="1061"/>
                </a:lnTo>
                <a:lnTo>
                  <a:pt x="4440" y="1063"/>
                </a:lnTo>
                <a:lnTo>
                  <a:pt x="4440" y="1065"/>
                </a:lnTo>
                <a:lnTo>
                  <a:pt x="4440" y="1065"/>
                </a:lnTo>
                <a:close/>
                <a:moveTo>
                  <a:pt x="4440" y="1084"/>
                </a:moveTo>
                <a:lnTo>
                  <a:pt x="4438" y="1082"/>
                </a:lnTo>
                <a:lnTo>
                  <a:pt x="4438" y="1082"/>
                </a:lnTo>
                <a:lnTo>
                  <a:pt x="4438" y="1084"/>
                </a:lnTo>
                <a:lnTo>
                  <a:pt x="4440" y="1084"/>
                </a:lnTo>
                <a:lnTo>
                  <a:pt x="4440" y="1084"/>
                </a:lnTo>
                <a:close/>
                <a:moveTo>
                  <a:pt x="3302" y="927"/>
                </a:move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7"/>
                </a:lnTo>
                <a:lnTo>
                  <a:pt x="3302" y="927"/>
                </a:lnTo>
                <a:close/>
                <a:moveTo>
                  <a:pt x="3336" y="939"/>
                </a:moveTo>
                <a:lnTo>
                  <a:pt x="3338" y="937"/>
                </a:lnTo>
                <a:lnTo>
                  <a:pt x="3338" y="937"/>
                </a:lnTo>
                <a:lnTo>
                  <a:pt x="3336" y="937"/>
                </a:lnTo>
                <a:lnTo>
                  <a:pt x="3336" y="937"/>
                </a:lnTo>
                <a:lnTo>
                  <a:pt x="3336" y="939"/>
                </a:lnTo>
                <a:lnTo>
                  <a:pt x="3336" y="939"/>
                </a:lnTo>
                <a:close/>
                <a:moveTo>
                  <a:pt x="3334" y="939"/>
                </a:move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2" y="937"/>
                </a:lnTo>
                <a:lnTo>
                  <a:pt x="3332" y="939"/>
                </a:lnTo>
                <a:lnTo>
                  <a:pt x="3334" y="941"/>
                </a:lnTo>
                <a:lnTo>
                  <a:pt x="3334" y="941"/>
                </a:lnTo>
                <a:lnTo>
                  <a:pt x="3336" y="941"/>
                </a:lnTo>
                <a:lnTo>
                  <a:pt x="3334" y="939"/>
                </a:lnTo>
                <a:lnTo>
                  <a:pt x="3334" y="939"/>
                </a:lnTo>
                <a:close/>
                <a:moveTo>
                  <a:pt x="3378" y="1046"/>
                </a:moveTo>
                <a:lnTo>
                  <a:pt x="3378" y="1044"/>
                </a:lnTo>
                <a:lnTo>
                  <a:pt x="3376" y="1040"/>
                </a:lnTo>
                <a:lnTo>
                  <a:pt x="3378" y="1040"/>
                </a:lnTo>
                <a:lnTo>
                  <a:pt x="3376" y="1040"/>
                </a:lnTo>
                <a:lnTo>
                  <a:pt x="3376" y="1040"/>
                </a:lnTo>
                <a:lnTo>
                  <a:pt x="3376" y="1042"/>
                </a:lnTo>
                <a:lnTo>
                  <a:pt x="3378" y="1046"/>
                </a:lnTo>
                <a:close/>
                <a:moveTo>
                  <a:pt x="3340" y="1252"/>
                </a:moveTo>
                <a:lnTo>
                  <a:pt x="3340" y="1252"/>
                </a:lnTo>
                <a:lnTo>
                  <a:pt x="3340" y="1252"/>
                </a:lnTo>
                <a:lnTo>
                  <a:pt x="3342" y="1250"/>
                </a:lnTo>
                <a:lnTo>
                  <a:pt x="3340" y="1248"/>
                </a:lnTo>
                <a:lnTo>
                  <a:pt x="3340" y="1245"/>
                </a:lnTo>
                <a:lnTo>
                  <a:pt x="3340" y="1245"/>
                </a:lnTo>
                <a:lnTo>
                  <a:pt x="3340" y="1245"/>
                </a:lnTo>
                <a:lnTo>
                  <a:pt x="3338" y="1245"/>
                </a:lnTo>
                <a:lnTo>
                  <a:pt x="3338" y="1248"/>
                </a:lnTo>
                <a:lnTo>
                  <a:pt x="3340" y="1248"/>
                </a:lnTo>
                <a:lnTo>
                  <a:pt x="3338" y="1250"/>
                </a:lnTo>
                <a:lnTo>
                  <a:pt x="3340" y="1252"/>
                </a:lnTo>
                <a:close/>
                <a:moveTo>
                  <a:pt x="2810" y="1013"/>
                </a:moveTo>
                <a:lnTo>
                  <a:pt x="2810" y="1013"/>
                </a:lnTo>
                <a:lnTo>
                  <a:pt x="2810" y="1013"/>
                </a:lnTo>
                <a:lnTo>
                  <a:pt x="2808" y="1011"/>
                </a:lnTo>
                <a:lnTo>
                  <a:pt x="2808" y="1013"/>
                </a:lnTo>
                <a:lnTo>
                  <a:pt x="2808" y="1013"/>
                </a:lnTo>
                <a:lnTo>
                  <a:pt x="2810" y="1013"/>
                </a:lnTo>
                <a:lnTo>
                  <a:pt x="2810" y="1013"/>
                </a:lnTo>
                <a:close/>
                <a:moveTo>
                  <a:pt x="2814" y="1090"/>
                </a:moveTo>
                <a:lnTo>
                  <a:pt x="2814" y="1090"/>
                </a:lnTo>
                <a:lnTo>
                  <a:pt x="2814" y="1090"/>
                </a:lnTo>
                <a:lnTo>
                  <a:pt x="2816" y="1090"/>
                </a:lnTo>
                <a:lnTo>
                  <a:pt x="2816" y="1090"/>
                </a:lnTo>
                <a:lnTo>
                  <a:pt x="2814" y="1090"/>
                </a:lnTo>
                <a:lnTo>
                  <a:pt x="2814" y="1090"/>
                </a:lnTo>
                <a:lnTo>
                  <a:pt x="2814" y="1090"/>
                </a:lnTo>
                <a:close/>
                <a:moveTo>
                  <a:pt x="2760" y="977"/>
                </a:moveTo>
                <a:lnTo>
                  <a:pt x="2757" y="975"/>
                </a:lnTo>
                <a:lnTo>
                  <a:pt x="2757" y="977"/>
                </a:lnTo>
                <a:lnTo>
                  <a:pt x="2757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3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7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close/>
                <a:moveTo>
                  <a:pt x="2906" y="1044"/>
                </a:moveTo>
                <a:lnTo>
                  <a:pt x="2906" y="1046"/>
                </a:lnTo>
                <a:lnTo>
                  <a:pt x="2906" y="1046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8" y="1048"/>
                </a:lnTo>
                <a:lnTo>
                  <a:pt x="2908" y="1048"/>
                </a:lnTo>
                <a:lnTo>
                  <a:pt x="2908" y="1044"/>
                </a:lnTo>
                <a:lnTo>
                  <a:pt x="2908" y="1044"/>
                </a:lnTo>
                <a:lnTo>
                  <a:pt x="2906" y="1044"/>
                </a:lnTo>
                <a:close/>
                <a:moveTo>
                  <a:pt x="2896" y="1030"/>
                </a:moveTo>
                <a:lnTo>
                  <a:pt x="2896" y="1027"/>
                </a:lnTo>
                <a:lnTo>
                  <a:pt x="2896" y="1027"/>
                </a:lnTo>
                <a:lnTo>
                  <a:pt x="2896" y="1027"/>
                </a:lnTo>
                <a:lnTo>
                  <a:pt x="2894" y="1027"/>
                </a:lnTo>
                <a:lnTo>
                  <a:pt x="2892" y="1030"/>
                </a:lnTo>
                <a:lnTo>
                  <a:pt x="2892" y="1030"/>
                </a:lnTo>
                <a:lnTo>
                  <a:pt x="2896" y="1032"/>
                </a:lnTo>
                <a:lnTo>
                  <a:pt x="2896" y="1034"/>
                </a:lnTo>
                <a:lnTo>
                  <a:pt x="2898" y="1034"/>
                </a:lnTo>
                <a:lnTo>
                  <a:pt x="2900" y="1036"/>
                </a:lnTo>
                <a:lnTo>
                  <a:pt x="2898" y="1034"/>
                </a:lnTo>
                <a:lnTo>
                  <a:pt x="2898" y="1034"/>
                </a:lnTo>
                <a:lnTo>
                  <a:pt x="2898" y="1034"/>
                </a:lnTo>
                <a:lnTo>
                  <a:pt x="2896" y="1034"/>
                </a:lnTo>
                <a:lnTo>
                  <a:pt x="2896" y="1032"/>
                </a:lnTo>
                <a:lnTo>
                  <a:pt x="2896" y="1032"/>
                </a:lnTo>
                <a:lnTo>
                  <a:pt x="2896" y="1030"/>
                </a:lnTo>
                <a:lnTo>
                  <a:pt x="2896" y="1030"/>
                </a:lnTo>
                <a:lnTo>
                  <a:pt x="2896" y="1030"/>
                </a:lnTo>
                <a:close/>
                <a:moveTo>
                  <a:pt x="2906" y="1050"/>
                </a:moveTo>
                <a:lnTo>
                  <a:pt x="2906" y="1050"/>
                </a:lnTo>
                <a:lnTo>
                  <a:pt x="2906" y="1050"/>
                </a:lnTo>
                <a:lnTo>
                  <a:pt x="2906" y="1050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0"/>
                </a:lnTo>
                <a:lnTo>
                  <a:pt x="2908" y="1050"/>
                </a:lnTo>
                <a:lnTo>
                  <a:pt x="2908" y="1050"/>
                </a:lnTo>
                <a:lnTo>
                  <a:pt x="2906" y="1050"/>
                </a:lnTo>
                <a:close/>
                <a:moveTo>
                  <a:pt x="2766" y="1126"/>
                </a:moveTo>
                <a:lnTo>
                  <a:pt x="2764" y="1126"/>
                </a:lnTo>
                <a:lnTo>
                  <a:pt x="2764" y="1126"/>
                </a:lnTo>
                <a:lnTo>
                  <a:pt x="2764" y="1128"/>
                </a:lnTo>
                <a:lnTo>
                  <a:pt x="2764" y="1128"/>
                </a:lnTo>
                <a:lnTo>
                  <a:pt x="2764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8" y="1128"/>
                </a:lnTo>
                <a:lnTo>
                  <a:pt x="2768" y="1128"/>
                </a:lnTo>
                <a:lnTo>
                  <a:pt x="2768" y="1126"/>
                </a:lnTo>
                <a:lnTo>
                  <a:pt x="2768" y="1126"/>
                </a:lnTo>
                <a:lnTo>
                  <a:pt x="2766" y="1126"/>
                </a:lnTo>
                <a:close/>
                <a:moveTo>
                  <a:pt x="2808" y="1059"/>
                </a:moveTo>
                <a:lnTo>
                  <a:pt x="2806" y="1059"/>
                </a:lnTo>
                <a:lnTo>
                  <a:pt x="2804" y="1057"/>
                </a:lnTo>
                <a:lnTo>
                  <a:pt x="2801" y="1057"/>
                </a:lnTo>
                <a:lnTo>
                  <a:pt x="2801" y="1057"/>
                </a:lnTo>
                <a:lnTo>
                  <a:pt x="2801" y="1055"/>
                </a:lnTo>
                <a:lnTo>
                  <a:pt x="2799" y="1055"/>
                </a:lnTo>
                <a:lnTo>
                  <a:pt x="2799" y="1055"/>
                </a:lnTo>
                <a:lnTo>
                  <a:pt x="2797" y="1057"/>
                </a:lnTo>
                <a:lnTo>
                  <a:pt x="2797" y="1057"/>
                </a:lnTo>
                <a:lnTo>
                  <a:pt x="2795" y="1057"/>
                </a:lnTo>
                <a:lnTo>
                  <a:pt x="2795" y="1057"/>
                </a:lnTo>
                <a:lnTo>
                  <a:pt x="2793" y="1057"/>
                </a:lnTo>
                <a:lnTo>
                  <a:pt x="2793" y="1055"/>
                </a:lnTo>
                <a:lnTo>
                  <a:pt x="2791" y="1057"/>
                </a:lnTo>
                <a:lnTo>
                  <a:pt x="2791" y="1057"/>
                </a:lnTo>
                <a:lnTo>
                  <a:pt x="2791" y="1057"/>
                </a:lnTo>
                <a:lnTo>
                  <a:pt x="2789" y="1057"/>
                </a:lnTo>
                <a:lnTo>
                  <a:pt x="2789" y="1059"/>
                </a:lnTo>
                <a:lnTo>
                  <a:pt x="2789" y="1061"/>
                </a:lnTo>
                <a:lnTo>
                  <a:pt x="2789" y="1061"/>
                </a:lnTo>
                <a:lnTo>
                  <a:pt x="2789" y="1063"/>
                </a:lnTo>
                <a:lnTo>
                  <a:pt x="2791" y="1065"/>
                </a:lnTo>
                <a:lnTo>
                  <a:pt x="2791" y="1065"/>
                </a:lnTo>
                <a:lnTo>
                  <a:pt x="2793" y="1065"/>
                </a:lnTo>
                <a:lnTo>
                  <a:pt x="2795" y="1065"/>
                </a:lnTo>
                <a:lnTo>
                  <a:pt x="2795" y="1065"/>
                </a:lnTo>
                <a:lnTo>
                  <a:pt x="2797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801" y="1069"/>
                </a:lnTo>
                <a:lnTo>
                  <a:pt x="2804" y="1071"/>
                </a:lnTo>
                <a:lnTo>
                  <a:pt x="2808" y="1071"/>
                </a:lnTo>
                <a:lnTo>
                  <a:pt x="2810" y="1074"/>
                </a:lnTo>
                <a:lnTo>
                  <a:pt x="2812" y="1074"/>
                </a:lnTo>
                <a:lnTo>
                  <a:pt x="2812" y="1074"/>
                </a:lnTo>
                <a:lnTo>
                  <a:pt x="2814" y="1074"/>
                </a:lnTo>
                <a:lnTo>
                  <a:pt x="2816" y="1076"/>
                </a:lnTo>
                <a:lnTo>
                  <a:pt x="2818" y="1078"/>
                </a:lnTo>
                <a:lnTo>
                  <a:pt x="2818" y="1078"/>
                </a:lnTo>
                <a:lnTo>
                  <a:pt x="2820" y="1078"/>
                </a:lnTo>
                <a:lnTo>
                  <a:pt x="2822" y="1080"/>
                </a:lnTo>
                <a:lnTo>
                  <a:pt x="2822" y="1080"/>
                </a:lnTo>
                <a:lnTo>
                  <a:pt x="2824" y="1080"/>
                </a:lnTo>
                <a:lnTo>
                  <a:pt x="2827" y="1080"/>
                </a:lnTo>
                <a:lnTo>
                  <a:pt x="2827" y="1080"/>
                </a:lnTo>
                <a:lnTo>
                  <a:pt x="2827" y="1078"/>
                </a:lnTo>
                <a:lnTo>
                  <a:pt x="2827" y="1078"/>
                </a:lnTo>
                <a:lnTo>
                  <a:pt x="2827" y="1076"/>
                </a:lnTo>
                <a:lnTo>
                  <a:pt x="2829" y="1076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1"/>
                </a:lnTo>
                <a:lnTo>
                  <a:pt x="2827" y="1071"/>
                </a:lnTo>
                <a:lnTo>
                  <a:pt x="2829" y="1071"/>
                </a:lnTo>
                <a:lnTo>
                  <a:pt x="2829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7"/>
                </a:lnTo>
                <a:lnTo>
                  <a:pt x="2827" y="1065"/>
                </a:lnTo>
                <a:lnTo>
                  <a:pt x="2827" y="1065"/>
                </a:lnTo>
                <a:lnTo>
                  <a:pt x="2829" y="1063"/>
                </a:lnTo>
                <a:lnTo>
                  <a:pt x="2829" y="1063"/>
                </a:lnTo>
                <a:lnTo>
                  <a:pt x="2829" y="1061"/>
                </a:lnTo>
                <a:lnTo>
                  <a:pt x="2833" y="1057"/>
                </a:lnTo>
                <a:lnTo>
                  <a:pt x="2833" y="1057"/>
                </a:lnTo>
                <a:lnTo>
                  <a:pt x="2833" y="1055"/>
                </a:lnTo>
                <a:lnTo>
                  <a:pt x="2835" y="1055"/>
                </a:lnTo>
                <a:lnTo>
                  <a:pt x="2833" y="1053"/>
                </a:lnTo>
                <a:lnTo>
                  <a:pt x="2833" y="1053"/>
                </a:lnTo>
                <a:lnTo>
                  <a:pt x="2831" y="1055"/>
                </a:lnTo>
                <a:lnTo>
                  <a:pt x="2829" y="1055"/>
                </a:lnTo>
                <a:lnTo>
                  <a:pt x="2829" y="1055"/>
                </a:lnTo>
                <a:lnTo>
                  <a:pt x="2827" y="1055"/>
                </a:lnTo>
                <a:lnTo>
                  <a:pt x="2827" y="1055"/>
                </a:lnTo>
                <a:lnTo>
                  <a:pt x="2824" y="1055"/>
                </a:lnTo>
                <a:lnTo>
                  <a:pt x="2822" y="1055"/>
                </a:lnTo>
                <a:lnTo>
                  <a:pt x="2822" y="1055"/>
                </a:lnTo>
                <a:lnTo>
                  <a:pt x="2820" y="1055"/>
                </a:lnTo>
                <a:lnTo>
                  <a:pt x="2820" y="1057"/>
                </a:lnTo>
                <a:lnTo>
                  <a:pt x="2818" y="1057"/>
                </a:lnTo>
                <a:lnTo>
                  <a:pt x="2816" y="1057"/>
                </a:lnTo>
                <a:lnTo>
                  <a:pt x="2814" y="1059"/>
                </a:lnTo>
                <a:lnTo>
                  <a:pt x="2812" y="1057"/>
                </a:lnTo>
                <a:lnTo>
                  <a:pt x="2810" y="1057"/>
                </a:lnTo>
                <a:lnTo>
                  <a:pt x="2808" y="1059"/>
                </a:lnTo>
                <a:lnTo>
                  <a:pt x="2808" y="1059"/>
                </a:lnTo>
                <a:close/>
                <a:moveTo>
                  <a:pt x="2772" y="1111"/>
                </a:moveTo>
                <a:lnTo>
                  <a:pt x="2770" y="1111"/>
                </a:lnTo>
                <a:lnTo>
                  <a:pt x="2770" y="1111"/>
                </a:lnTo>
                <a:lnTo>
                  <a:pt x="2768" y="1113"/>
                </a:lnTo>
                <a:lnTo>
                  <a:pt x="2772" y="1111"/>
                </a:lnTo>
                <a:lnTo>
                  <a:pt x="2772" y="1111"/>
                </a:lnTo>
                <a:close/>
                <a:moveTo>
                  <a:pt x="2783" y="1078"/>
                </a:moveTo>
                <a:lnTo>
                  <a:pt x="2783" y="1078"/>
                </a:lnTo>
                <a:lnTo>
                  <a:pt x="2783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3" y="1080"/>
                </a:lnTo>
                <a:lnTo>
                  <a:pt x="2783" y="1078"/>
                </a:lnTo>
                <a:close/>
                <a:moveTo>
                  <a:pt x="2816" y="1092"/>
                </a:moveTo>
                <a:lnTo>
                  <a:pt x="2816" y="1092"/>
                </a:lnTo>
                <a:lnTo>
                  <a:pt x="2816" y="1092"/>
                </a:lnTo>
                <a:lnTo>
                  <a:pt x="2816" y="1095"/>
                </a:lnTo>
                <a:lnTo>
                  <a:pt x="2818" y="1095"/>
                </a:lnTo>
                <a:lnTo>
                  <a:pt x="2818" y="1095"/>
                </a:lnTo>
                <a:lnTo>
                  <a:pt x="2818" y="1092"/>
                </a:lnTo>
                <a:lnTo>
                  <a:pt x="2816" y="1092"/>
                </a:lnTo>
                <a:close/>
                <a:moveTo>
                  <a:pt x="2954" y="1038"/>
                </a:moveTo>
                <a:lnTo>
                  <a:pt x="2954" y="1038"/>
                </a:lnTo>
                <a:lnTo>
                  <a:pt x="2954" y="1038"/>
                </a:lnTo>
                <a:lnTo>
                  <a:pt x="2952" y="1040"/>
                </a:lnTo>
                <a:lnTo>
                  <a:pt x="2954" y="1038"/>
                </a:lnTo>
                <a:lnTo>
                  <a:pt x="2954" y="1038"/>
                </a:lnTo>
                <a:close/>
                <a:moveTo>
                  <a:pt x="2967" y="1059"/>
                </a:moveTo>
                <a:lnTo>
                  <a:pt x="2967" y="1059"/>
                </a:lnTo>
                <a:lnTo>
                  <a:pt x="2967" y="1059"/>
                </a:lnTo>
                <a:lnTo>
                  <a:pt x="2965" y="1059"/>
                </a:lnTo>
                <a:lnTo>
                  <a:pt x="2965" y="1059"/>
                </a:lnTo>
                <a:lnTo>
                  <a:pt x="2967" y="1061"/>
                </a:lnTo>
                <a:lnTo>
                  <a:pt x="2967" y="1061"/>
                </a:lnTo>
                <a:lnTo>
                  <a:pt x="2969" y="1061"/>
                </a:lnTo>
                <a:lnTo>
                  <a:pt x="2969" y="1063"/>
                </a:lnTo>
                <a:lnTo>
                  <a:pt x="2969" y="1063"/>
                </a:lnTo>
                <a:lnTo>
                  <a:pt x="2969" y="1061"/>
                </a:lnTo>
                <a:lnTo>
                  <a:pt x="2969" y="1061"/>
                </a:lnTo>
                <a:lnTo>
                  <a:pt x="2969" y="1059"/>
                </a:lnTo>
                <a:lnTo>
                  <a:pt x="2967" y="1059"/>
                </a:lnTo>
                <a:close/>
                <a:moveTo>
                  <a:pt x="2969" y="1067"/>
                </a:move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close/>
                <a:moveTo>
                  <a:pt x="2952" y="1040"/>
                </a:moveTo>
                <a:lnTo>
                  <a:pt x="2952" y="1040"/>
                </a:lnTo>
                <a:lnTo>
                  <a:pt x="2950" y="1038"/>
                </a:lnTo>
                <a:lnTo>
                  <a:pt x="2950" y="1040"/>
                </a:lnTo>
                <a:lnTo>
                  <a:pt x="2952" y="1040"/>
                </a:lnTo>
                <a:close/>
                <a:moveTo>
                  <a:pt x="2908" y="1059"/>
                </a:moveTo>
                <a:lnTo>
                  <a:pt x="2906" y="1061"/>
                </a:lnTo>
                <a:lnTo>
                  <a:pt x="2906" y="1061"/>
                </a:lnTo>
                <a:lnTo>
                  <a:pt x="2908" y="1063"/>
                </a:lnTo>
                <a:lnTo>
                  <a:pt x="2908" y="1063"/>
                </a:lnTo>
                <a:lnTo>
                  <a:pt x="2910" y="1063"/>
                </a:lnTo>
                <a:lnTo>
                  <a:pt x="2912" y="1063"/>
                </a:lnTo>
                <a:lnTo>
                  <a:pt x="2910" y="1061"/>
                </a:lnTo>
                <a:lnTo>
                  <a:pt x="2910" y="1061"/>
                </a:lnTo>
                <a:lnTo>
                  <a:pt x="2908" y="1061"/>
                </a:lnTo>
                <a:lnTo>
                  <a:pt x="2908" y="1059"/>
                </a:lnTo>
                <a:close/>
                <a:moveTo>
                  <a:pt x="2906" y="1053"/>
                </a:move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2" y="1055"/>
                </a:lnTo>
                <a:lnTo>
                  <a:pt x="2902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7"/>
                </a:lnTo>
                <a:lnTo>
                  <a:pt x="2906" y="1057"/>
                </a:lnTo>
                <a:lnTo>
                  <a:pt x="2906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5"/>
                </a:lnTo>
                <a:lnTo>
                  <a:pt x="2906" y="1055"/>
                </a:lnTo>
                <a:lnTo>
                  <a:pt x="2906" y="1053"/>
                </a:lnTo>
                <a:lnTo>
                  <a:pt x="2906" y="1050"/>
                </a:lnTo>
                <a:lnTo>
                  <a:pt x="2906" y="1050"/>
                </a:lnTo>
                <a:lnTo>
                  <a:pt x="2906" y="1053"/>
                </a:lnTo>
                <a:close/>
                <a:moveTo>
                  <a:pt x="2942" y="1088"/>
                </a:moveTo>
                <a:lnTo>
                  <a:pt x="2942" y="1088"/>
                </a:lnTo>
                <a:lnTo>
                  <a:pt x="2942" y="1086"/>
                </a:lnTo>
                <a:lnTo>
                  <a:pt x="2942" y="1086"/>
                </a:lnTo>
                <a:lnTo>
                  <a:pt x="2940" y="1084"/>
                </a:lnTo>
                <a:lnTo>
                  <a:pt x="2940" y="1086"/>
                </a:lnTo>
                <a:lnTo>
                  <a:pt x="2940" y="1086"/>
                </a:lnTo>
                <a:lnTo>
                  <a:pt x="2940" y="1088"/>
                </a:lnTo>
                <a:lnTo>
                  <a:pt x="2940" y="1088"/>
                </a:lnTo>
                <a:lnTo>
                  <a:pt x="2942" y="1088"/>
                </a:lnTo>
                <a:close/>
                <a:moveTo>
                  <a:pt x="2948" y="1044"/>
                </a:moveTo>
                <a:lnTo>
                  <a:pt x="2946" y="1042"/>
                </a:lnTo>
                <a:lnTo>
                  <a:pt x="2946" y="1040"/>
                </a:lnTo>
                <a:lnTo>
                  <a:pt x="2944" y="1040"/>
                </a:lnTo>
                <a:lnTo>
                  <a:pt x="2944" y="1042"/>
                </a:lnTo>
                <a:lnTo>
                  <a:pt x="2940" y="1042"/>
                </a:lnTo>
                <a:lnTo>
                  <a:pt x="2940" y="1044"/>
                </a:lnTo>
                <a:lnTo>
                  <a:pt x="2940" y="1044"/>
                </a:lnTo>
                <a:lnTo>
                  <a:pt x="2940" y="1044"/>
                </a:lnTo>
                <a:lnTo>
                  <a:pt x="2942" y="1044"/>
                </a:lnTo>
                <a:lnTo>
                  <a:pt x="2944" y="1044"/>
                </a:lnTo>
                <a:lnTo>
                  <a:pt x="2944" y="1044"/>
                </a:lnTo>
                <a:lnTo>
                  <a:pt x="2946" y="1046"/>
                </a:lnTo>
                <a:lnTo>
                  <a:pt x="2948" y="1046"/>
                </a:lnTo>
                <a:lnTo>
                  <a:pt x="2948" y="1048"/>
                </a:lnTo>
                <a:lnTo>
                  <a:pt x="2948" y="1048"/>
                </a:lnTo>
                <a:lnTo>
                  <a:pt x="2950" y="1048"/>
                </a:lnTo>
                <a:lnTo>
                  <a:pt x="2950" y="1050"/>
                </a:lnTo>
                <a:lnTo>
                  <a:pt x="2952" y="1050"/>
                </a:lnTo>
                <a:lnTo>
                  <a:pt x="2954" y="1050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5"/>
                </a:lnTo>
                <a:lnTo>
                  <a:pt x="2959" y="1055"/>
                </a:lnTo>
                <a:lnTo>
                  <a:pt x="2959" y="1055"/>
                </a:lnTo>
                <a:lnTo>
                  <a:pt x="2959" y="1057"/>
                </a:lnTo>
                <a:lnTo>
                  <a:pt x="2961" y="1057"/>
                </a:lnTo>
                <a:lnTo>
                  <a:pt x="2961" y="1057"/>
                </a:lnTo>
                <a:lnTo>
                  <a:pt x="2961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7"/>
                </a:lnTo>
                <a:lnTo>
                  <a:pt x="2965" y="1057"/>
                </a:lnTo>
                <a:lnTo>
                  <a:pt x="2963" y="1055"/>
                </a:lnTo>
                <a:lnTo>
                  <a:pt x="2963" y="1055"/>
                </a:lnTo>
                <a:lnTo>
                  <a:pt x="2961" y="1055"/>
                </a:lnTo>
                <a:lnTo>
                  <a:pt x="2959" y="1055"/>
                </a:lnTo>
                <a:lnTo>
                  <a:pt x="2959" y="1053"/>
                </a:lnTo>
                <a:lnTo>
                  <a:pt x="2959" y="1050"/>
                </a:lnTo>
                <a:lnTo>
                  <a:pt x="2959" y="1050"/>
                </a:lnTo>
                <a:lnTo>
                  <a:pt x="2959" y="1048"/>
                </a:lnTo>
                <a:lnTo>
                  <a:pt x="2959" y="1048"/>
                </a:lnTo>
                <a:lnTo>
                  <a:pt x="2956" y="1046"/>
                </a:lnTo>
                <a:lnTo>
                  <a:pt x="2956" y="1046"/>
                </a:lnTo>
                <a:lnTo>
                  <a:pt x="2954" y="1046"/>
                </a:lnTo>
                <a:lnTo>
                  <a:pt x="2950" y="1046"/>
                </a:lnTo>
                <a:lnTo>
                  <a:pt x="2950" y="1046"/>
                </a:lnTo>
                <a:lnTo>
                  <a:pt x="2948" y="1044"/>
                </a:lnTo>
                <a:lnTo>
                  <a:pt x="2948" y="1044"/>
                </a:lnTo>
                <a:close/>
                <a:moveTo>
                  <a:pt x="2950" y="1099"/>
                </a:moveTo>
                <a:lnTo>
                  <a:pt x="2950" y="1099"/>
                </a:lnTo>
                <a:lnTo>
                  <a:pt x="2950" y="1099"/>
                </a:lnTo>
                <a:lnTo>
                  <a:pt x="2948" y="1101"/>
                </a:lnTo>
                <a:lnTo>
                  <a:pt x="2948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4" y="1103"/>
                </a:lnTo>
                <a:lnTo>
                  <a:pt x="2954" y="1103"/>
                </a:lnTo>
                <a:lnTo>
                  <a:pt x="2963" y="1105"/>
                </a:lnTo>
                <a:lnTo>
                  <a:pt x="2965" y="1105"/>
                </a:lnTo>
                <a:lnTo>
                  <a:pt x="2965" y="1105"/>
                </a:lnTo>
                <a:lnTo>
                  <a:pt x="2967" y="1107"/>
                </a:lnTo>
                <a:lnTo>
                  <a:pt x="2967" y="1107"/>
                </a:lnTo>
                <a:lnTo>
                  <a:pt x="2967" y="1109"/>
                </a:lnTo>
                <a:lnTo>
                  <a:pt x="2967" y="1109"/>
                </a:lnTo>
                <a:lnTo>
                  <a:pt x="2973" y="1107"/>
                </a:lnTo>
                <a:lnTo>
                  <a:pt x="2980" y="1107"/>
                </a:lnTo>
                <a:lnTo>
                  <a:pt x="2982" y="1107"/>
                </a:lnTo>
                <a:lnTo>
                  <a:pt x="2986" y="1107"/>
                </a:lnTo>
                <a:lnTo>
                  <a:pt x="2986" y="1107"/>
                </a:lnTo>
                <a:lnTo>
                  <a:pt x="2988" y="1107"/>
                </a:lnTo>
                <a:lnTo>
                  <a:pt x="2988" y="1105"/>
                </a:lnTo>
                <a:lnTo>
                  <a:pt x="2988" y="1105"/>
                </a:lnTo>
                <a:lnTo>
                  <a:pt x="2988" y="1103"/>
                </a:lnTo>
                <a:lnTo>
                  <a:pt x="2990" y="1103"/>
                </a:lnTo>
                <a:lnTo>
                  <a:pt x="2988" y="1103"/>
                </a:lnTo>
                <a:lnTo>
                  <a:pt x="2986" y="1105"/>
                </a:lnTo>
                <a:lnTo>
                  <a:pt x="2986" y="1105"/>
                </a:lnTo>
                <a:lnTo>
                  <a:pt x="2984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0" y="1105"/>
                </a:lnTo>
                <a:lnTo>
                  <a:pt x="2982" y="1103"/>
                </a:lnTo>
                <a:lnTo>
                  <a:pt x="2980" y="1101"/>
                </a:lnTo>
                <a:lnTo>
                  <a:pt x="2977" y="1103"/>
                </a:lnTo>
                <a:lnTo>
                  <a:pt x="2977" y="1103"/>
                </a:lnTo>
                <a:lnTo>
                  <a:pt x="2973" y="1103"/>
                </a:lnTo>
                <a:lnTo>
                  <a:pt x="2971" y="1101"/>
                </a:lnTo>
                <a:lnTo>
                  <a:pt x="2969" y="1101"/>
                </a:lnTo>
                <a:lnTo>
                  <a:pt x="2965" y="1101"/>
                </a:lnTo>
                <a:lnTo>
                  <a:pt x="2965" y="1101"/>
                </a:lnTo>
                <a:lnTo>
                  <a:pt x="2963" y="1101"/>
                </a:lnTo>
                <a:lnTo>
                  <a:pt x="2963" y="1101"/>
                </a:lnTo>
                <a:lnTo>
                  <a:pt x="2961" y="1101"/>
                </a:lnTo>
                <a:lnTo>
                  <a:pt x="2961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9" y="1099"/>
                </a:lnTo>
                <a:lnTo>
                  <a:pt x="2959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4" y="1099"/>
                </a:lnTo>
                <a:lnTo>
                  <a:pt x="2952" y="1099"/>
                </a:lnTo>
                <a:lnTo>
                  <a:pt x="2952" y="1099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9"/>
                </a:lnTo>
                <a:lnTo>
                  <a:pt x="2950" y="1099"/>
                </a:lnTo>
                <a:lnTo>
                  <a:pt x="2950" y="1099"/>
                </a:lnTo>
                <a:close/>
                <a:moveTo>
                  <a:pt x="3137" y="1252"/>
                </a:moveTo>
                <a:lnTo>
                  <a:pt x="3137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7" y="1252"/>
                </a:lnTo>
                <a:lnTo>
                  <a:pt x="3137" y="1252"/>
                </a:lnTo>
                <a:lnTo>
                  <a:pt x="3137" y="1252"/>
                </a:lnTo>
                <a:close/>
                <a:moveTo>
                  <a:pt x="3189" y="1399"/>
                </a:move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9" y="1401"/>
                </a:lnTo>
                <a:lnTo>
                  <a:pt x="3189" y="1399"/>
                </a:lnTo>
                <a:close/>
                <a:moveTo>
                  <a:pt x="3183" y="1747"/>
                </a:moveTo>
                <a:lnTo>
                  <a:pt x="3183" y="1747"/>
                </a:lnTo>
                <a:lnTo>
                  <a:pt x="3183" y="1747"/>
                </a:lnTo>
                <a:lnTo>
                  <a:pt x="3183" y="1744"/>
                </a:lnTo>
                <a:lnTo>
                  <a:pt x="3185" y="1744"/>
                </a:lnTo>
                <a:lnTo>
                  <a:pt x="3185" y="1742"/>
                </a:lnTo>
                <a:lnTo>
                  <a:pt x="3185" y="1740"/>
                </a:lnTo>
                <a:lnTo>
                  <a:pt x="3185" y="1742"/>
                </a:lnTo>
                <a:lnTo>
                  <a:pt x="3185" y="1742"/>
                </a:lnTo>
                <a:lnTo>
                  <a:pt x="3183" y="1744"/>
                </a:lnTo>
                <a:lnTo>
                  <a:pt x="3183" y="1744"/>
                </a:lnTo>
                <a:lnTo>
                  <a:pt x="3181" y="1744"/>
                </a:lnTo>
                <a:lnTo>
                  <a:pt x="3183" y="1747"/>
                </a:lnTo>
                <a:close/>
                <a:moveTo>
                  <a:pt x="3187" y="1405"/>
                </a:moveTo>
                <a:lnTo>
                  <a:pt x="3187" y="1405"/>
                </a:lnTo>
                <a:lnTo>
                  <a:pt x="3187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91" y="1405"/>
                </a:lnTo>
                <a:lnTo>
                  <a:pt x="3193" y="1405"/>
                </a:lnTo>
                <a:lnTo>
                  <a:pt x="3193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89" y="1403"/>
                </a:lnTo>
                <a:lnTo>
                  <a:pt x="3189" y="1403"/>
                </a:lnTo>
                <a:lnTo>
                  <a:pt x="3187" y="1401"/>
                </a:lnTo>
                <a:lnTo>
                  <a:pt x="3187" y="1401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9" y="1405"/>
                </a:lnTo>
                <a:lnTo>
                  <a:pt x="3189" y="1405"/>
                </a:lnTo>
                <a:lnTo>
                  <a:pt x="3187" y="1405"/>
                </a:lnTo>
                <a:close/>
                <a:moveTo>
                  <a:pt x="3137" y="1254"/>
                </a:moveTo>
                <a:lnTo>
                  <a:pt x="3137" y="1256"/>
                </a:lnTo>
                <a:lnTo>
                  <a:pt x="3139" y="1256"/>
                </a:lnTo>
                <a:lnTo>
                  <a:pt x="3141" y="1258"/>
                </a:lnTo>
                <a:lnTo>
                  <a:pt x="3141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1" y="1256"/>
                </a:lnTo>
                <a:lnTo>
                  <a:pt x="3139" y="1256"/>
                </a:lnTo>
                <a:lnTo>
                  <a:pt x="3137" y="1254"/>
                </a:lnTo>
                <a:lnTo>
                  <a:pt x="3137" y="1254"/>
                </a:lnTo>
                <a:lnTo>
                  <a:pt x="3137" y="1254"/>
                </a:lnTo>
                <a:close/>
                <a:moveTo>
                  <a:pt x="3183" y="1709"/>
                </a:moveTo>
                <a:lnTo>
                  <a:pt x="3183" y="1709"/>
                </a:lnTo>
                <a:lnTo>
                  <a:pt x="3183" y="1709"/>
                </a:lnTo>
                <a:lnTo>
                  <a:pt x="3185" y="1709"/>
                </a:lnTo>
                <a:lnTo>
                  <a:pt x="3185" y="1707"/>
                </a:lnTo>
                <a:lnTo>
                  <a:pt x="3185" y="1705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3" y="1702"/>
                </a:lnTo>
                <a:lnTo>
                  <a:pt x="3183" y="1705"/>
                </a:lnTo>
                <a:lnTo>
                  <a:pt x="3183" y="1709"/>
                </a:lnTo>
                <a:lnTo>
                  <a:pt x="3183" y="1709"/>
                </a:lnTo>
                <a:close/>
                <a:moveTo>
                  <a:pt x="3304" y="1193"/>
                </a:moveTo>
                <a:lnTo>
                  <a:pt x="3306" y="1193"/>
                </a:lnTo>
                <a:lnTo>
                  <a:pt x="3306" y="1193"/>
                </a:lnTo>
                <a:lnTo>
                  <a:pt x="3306" y="1193"/>
                </a:lnTo>
                <a:lnTo>
                  <a:pt x="3308" y="1193"/>
                </a:lnTo>
                <a:lnTo>
                  <a:pt x="3308" y="1191"/>
                </a:lnTo>
                <a:lnTo>
                  <a:pt x="3308" y="1191"/>
                </a:lnTo>
                <a:lnTo>
                  <a:pt x="3306" y="1189"/>
                </a:lnTo>
                <a:lnTo>
                  <a:pt x="3306" y="1187"/>
                </a:lnTo>
                <a:lnTo>
                  <a:pt x="3306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91"/>
                </a:lnTo>
                <a:lnTo>
                  <a:pt x="3304" y="1193"/>
                </a:lnTo>
                <a:close/>
                <a:moveTo>
                  <a:pt x="2728" y="1040"/>
                </a:moveTo>
                <a:lnTo>
                  <a:pt x="2728" y="1040"/>
                </a:lnTo>
                <a:lnTo>
                  <a:pt x="2730" y="1042"/>
                </a:lnTo>
                <a:lnTo>
                  <a:pt x="2730" y="1040"/>
                </a:lnTo>
                <a:lnTo>
                  <a:pt x="2730" y="1040"/>
                </a:lnTo>
                <a:lnTo>
                  <a:pt x="2728" y="1040"/>
                </a:lnTo>
                <a:lnTo>
                  <a:pt x="2728" y="1040"/>
                </a:lnTo>
                <a:close/>
                <a:moveTo>
                  <a:pt x="3227" y="1432"/>
                </a:moveTo>
                <a:lnTo>
                  <a:pt x="3227" y="1434"/>
                </a:lnTo>
                <a:lnTo>
                  <a:pt x="3227" y="1434"/>
                </a:lnTo>
                <a:lnTo>
                  <a:pt x="3227" y="1432"/>
                </a:lnTo>
                <a:lnTo>
                  <a:pt x="3227" y="1432"/>
                </a:lnTo>
                <a:lnTo>
                  <a:pt x="3227" y="1432"/>
                </a:lnTo>
                <a:close/>
                <a:moveTo>
                  <a:pt x="3227" y="1428"/>
                </a:moveTo>
                <a:lnTo>
                  <a:pt x="3227" y="1428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28"/>
                </a:lnTo>
                <a:lnTo>
                  <a:pt x="3227" y="1428"/>
                </a:lnTo>
                <a:close/>
                <a:moveTo>
                  <a:pt x="3225" y="1409"/>
                </a:moveTo>
                <a:lnTo>
                  <a:pt x="3225" y="1411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7"/>
                </a:lnTo>
                <a:lnTo>
                  <a:pt x="3225" y="1409"/>
                </a:lnTo>
                <a:lnTo>
                  <a:pt x="3225" y="1409"/>
                </a:lnTo>
                <a:close/>
                <a:moveTo>
                  <a:pt x="3214" y="1386"/>
                </a:moveTo>
                <a:lnTo>
                  <a:pt x="3212" y="1388"/>
                </a:lnTo>
                <a:lnTo>
                  <a:pt x="3214" y="1388"/>
                </a:lnTo>
                <a:lnTo>
                  <a:pt x="3214" y="1390"/>
                </a:lnTo>
                <a:lnTo>
                  <a:pt x="3216" y="1390"/>
                </a:lnTo>
                <a:lnTo>
                  <a:pt x="3216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6"/>
                </a:lnTo>
                <a:lnTo>
                  <a:pt x="3214" y="1386"/>
                </a:lnTo>
                <a:lnTo>
                  <a:pt x="3214" y="1384"/>
                </a:lnTo>
                <a:lnTo>
                  <a:pt x="3214" y="1386"/>
                </a:lnTo>
                <a:lnTo>
                  <a:pt x="3214" y="1386"/>
                </a:lnTo>
                <a:lnTo>
                  <a:pt x="3214" y="1386"/>
                </a:lnTo>
                <a:close/>
                <a:moveTo>
                  <a:pt x="2669" y="1027"/>
                </a:moveTo>
                <a:lnTo>
                  <a:pt x="2669" y="1027"/>
                </a:lnTo>
                <a:lnTo>
                  <a:pt x="2669" y="1025"/>
                </a:lnTo>
                <a:lnTo>
                  <a:pt x="2669" y="1025"/>
                </a:lnTo>
                <a:lnTo>
                  <a:pt x="2669" y="1023"/>
                </a:lnTo>
                <a:lnTo>
                  <a:pt x="2667" y="1023"/>
                </a:lnTo>
                <a:lnTo>
                  <a:pt x="2663" y="1023"/>
                </a:lnTo>
                <a:lnTo>
                  <a:pt x="2663" y="1023"/>
                </a:lnTo>
                <a:lnTo>
                  <a:pt x="2663" y="1025"/>
                </a:lnTo>
                <a:lnTo>
                  <a:pt x="2663" y="1025"/>
                </a:lnTo>
                <a:lnTo>
                  <a:pt x="2665" y="1025"/>
                </a:lnTo>
                <a:lnTo>
                  <a:pt x="2669" y="1027"/>
                </a:lnTo>
                <a:close/>
                <a:moveTo>
                  <a:pt x="2726" y="1011"/>
                </a:moveTo>
                <a:lnTo>
                  <a:pt x="2726" y="1013"/>
                </a:lnTo>
                <a:lnTo>
                  <a:pt x="2726" y="1015"/>
                </a:lnTo>
                <a:lnTo>
                  <a:pt x="2728" y="1015"/>
                </a:lnTo>
                <a:lnTo>
                  <a:pt x="2728" y="1017"/>
                </a:lnTo>
                <a:lnTo>
                  <a:pt x="2730" y="1017"/>
                </a:lnTo>
                <a:lnTo>
                  <a:pt x="2730" y="1019"/>
                </a:lnTo>
                <a:lnTo>
                  <a:pt x="2730" y="1019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5"/>
                </a:lnTo>
                <a:lnTo>
                  <a:pt x="2730" y="1025"/>
                </a:lnTo>
                <a:lnTo>
                  <a:pt x="2730" y="1025"/>
                </a:lnTo>
                <a:lnTo>
                  <a:pt x="2732" y="1027"/>
                </a:lnTo>
                <a:lnTo>
                  <a:pt x="2732" y="1027"/>
                </a:lnTo>
                <a:lnTo>
                  <a:pt x="2732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2"/>
                </a:lnTo>
                <a:lnTo>
                  <a:pt x="2730" y="1032"/>
                </a:lnTo>
                <a:lnTo>
                  <a:pt x="2730" y="1034"/>
                </a:lnTo>
                <a:lnTo>
                  <a:pt x="2730" y="1036"/>
                </a:lnTo>
                <a:lnTo>
                  <a:pt x="2730" y="1038"/>
                </a:lnTo>
                <a:lnTo>
                  <a:pt x="2730" y="1040"/>
                </a:lnTo>
                <a:lnTo>
                  <a:pt x="2732" y="1040"/>
                </a:lnTo>
                <a:lnTo>
                  <a:pt x="2732" y="1042"/>
                </a:lnTo>
                <a:lnTo>
                  <a:pt x="2732" y="1042"/>
                </a:lnTo>
                <a:lnTo>
                  <a:pt x="2734" y="1042"/>
                </a:lnTo>
                <a:lnTo>
                  <a:pt x="2734" y="1042"/>
                </a:lnTo>
                <a:lnTo>
                  <a:pt x="2736" y="1042"/>
                </a:lnTo>
                <a:lnTo>
                  <a:pt x="2739" y="1042"/>
                </a:lnTo>
                <a:lnTo>
                  <a:pt x="2739" y="1040"/>
                </a:lnTo>
                <a:lnTo>
                  <a:pt x="2739" y="1038"/>
                </a:lnTo>
                <a:lnTo>
                  <a:pt x="2739" y="1038"/>
                </a:lnTo>
                <a:lnTo>
                  <a:pt x="2741" y="1038"/>
                </a:lnTo>
                <a:lnTo>
                  <a:pt x="2741" y="1038"/>
                </a:lnTo>
                <a:lnTo>
                  <a:pt x="2743" y="1038"/>
                </a:lnTo>
                <a:lnTo>
                  <a:pt x="2743" y="1038"/>
                </a:lnTo>
                <a:lnTo>
                  <a:pt x="2745" y="1040"/>
                </a:lnTo>
                <a:lnTo>
                  <a:pt x="2747" y="1038"/>
                </a:lnTo>
                <a:lnTo>
                  <a:pt x="2747" y="1038"/>
                </a:lnTo>
                <a:lnTo>
                  <a:pt x="2747" y="1036"/>
                </a:lnTo>
                <a:lnTo>
                  <a:pt x="2749" y="1025"/>
                </a:lnTo>
                <a:lnTo>
                  <a:pt x="2749" y="1023"/>
                </a:lnTo>
                <a:lnTo>
                  <a:pt x="2749" y="1023"/>
                </a:lnTo>
                <a:lnTo>
                  <a:pt x="2747" y="1021"/>
                </a:lnTo>
                <a:lnTo>
                  <a:pt x="2747" y="1019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5"/>
                </a:lnTo>
                <a:lnTo>
                  <a:pt x="2747" y="1011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6"/>
                </a:lnTo>
                <a:lnTo>
                  <a:pt x="2747" y="1006"/>
                </a:lnTo>
                <a:lnTo>
                  <a:pt x="2747" y="1006"/>
                </a:lnTo>
                <a:lnTo>
                  <a:pt x="2745" y="1006"/>
                </a:lnTo>
                <a:lnTo>
                  <a:pt x="2745" y="1006"/>
                </a:lnTo>
                <a:lnTo>
                  <a:pt x="2745" y="1004"/>
                </a:lnTo>
                <a:lnTo>
                  <a:pt x="2743" y="1004"/>
                </a:lnTo>
                <a:lnTo>
                  <a:pt x="2743" y="1004"/>
                </a:lnTo>
                <a:lnTo>
                  <a:pt x="2741" y="1002"/>
                </a:lnTo>
                <a:lnTo>
                  <a:pt x="2741" y="1004"/>
                </a:lnTo>
                <a:lnTo>
                  <a:pt x="2741" y="1004"/>
                </a:lnTo>
                <a:lnTo>
                  <a:pt x="2741" y="1004"/>
                </a:lnTo>
                <a:lnTo>
                  <a:pt x="2739" y="1006"/>
                </a:lnTo>
                <a:lnTo>
                  <a:pt x="2736" y="1009"/>
                </a:lnTo>
                <a:lnTo>
                  <a:pt x="2734" y="1009"/>
                </a:lnTo>
                <a:lnTo>
                  <a:pt x="2732" y="1011"/>
                </a:lnTo>
                <a:lnTo>
                  <a:pt x="2730" y="1011"/>
                </a:lnTo>
                <a:lnTo>
                  <a:pt x="2728" y="1011"/>
                </a:lnTo>
                <a:lnTo>
                  <a:pt x="2728" y="1011"/>
                </a:lnTo>
                <a:lnTo>
                  <a:pt x="2728" y="1009"/>
                </a:lnTo>
                <a:lnTo>
                  <a:pt x="2726" y="1009"/>
                </a:lnTo>
                <a:lnTo>
                  <a:pt x="2726" y="1011"/>
                </a:lnTo>
                <a:lnTo>
                  <a:pt x="2726" y="1011"/>
                </a:lnTo>
                <a:close/>
                <a:moveTo>
                  <a:pt x="2728" y="1006"/>
                </a:move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6" y="1006"/>
                </a:lnTo>
                <a:lnTo>
                  <a:pt x="2726" y="1009"/>
                </a:lnTo>
                <a:lnTo>
                  <a:pt x="2728" y="1009"/>
                </a:lnTo>
                <a:lnTo>
                  <a:pt x="2728" y="1006"/>
                </a:lnTo>
                <a:close/>
                <a:moveTo>
                  <a:pt x="2743" y="979"/>
                </a:moveTo>
                <a:lnTo>
                  <a:pt x="2743" y="977"/>
                </a:lnTo>
                <a:lnTo>
                  <a:pt x="2741" y="977"/>
                </a:lnTo>
                <a:lnTo>
                  <a:pt x="2741" y="977"/>
                </a:lnTo>
                <a:lnTo>
                  <a:pt x="2739" y="979"/>
                </a:lnTo>
                <a:lnTo>
                  <a:pt x="2739" y="979"/>
                </a:lnTo>
                <a:lnTo>
                  <a:pt x="2739" y="979"/>
                </a:lnTo>
                <a:lnTo>
                  <a:pt x="2734" y="979"/>
                </a:lnTo>
                <a:lnTo>
                  <a:pt x="2734" y="981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6"/>
                </a:lnTo>
                <a:lnTo>
                  <a:pt x="2732" y="986"/>
                </a:lnTo>
                <a:lnTo>
                  <a:pt x="2734" y="986"/>
                </a:lnTo>
                <a:lnTo>
                  <a:pt x="2732" y="986"/>
                </a:lnTo>
                <a:lnTo>
                  <a:pt x="2732" y="988"/>
                </a:lnTo>
                <a:lnTo>
                  <a:pt x="2732" y="988"/>
                </a:lnTo>
                <a:lnTo>
                  <a:pt x="2732" y="988"/>
                </a:lnTo>
                <a:lnTo>
                  <a:pt x="2734" y="990"/>
                </a:lnTo>
                <a:lnTo>
                  <a:pt x="2734" y="990"/>
                </a:lnTo>
                <a:lnTo>
                  <a:pt x="2732" y="990"/>
                </a:lnTo>
                <a:lnTo>
                  <a:pt x="2732" y="992"/>
                </a:lnTo>
                <a:lnTo>
                  <a:pt x="2732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4"/>
                </a:lnTo>
                <a:lnTo>
                  <a:pt x="2734" y="994"/>
                </a:lnTo>
                <a:lnTo>
                  <a:pt x="2734" y="994"/>
                </a:lnTo>
                <a:lnTo>
                  <a:pt x="2736" y="996"/>
                </a:lnTo>
                <a:lnTo>
                  <a:pt x="2736" y="996"/>
                </a:lnTo>
                <a:lnTo>
                  <a:pt x="2736" y="996"/>
                </a:lnTo>
                <a:lnTo>
                  <a:pt x="2734" y="998"/>
                </a:lnTo>
                <a:lnTo>
                  <a:pt x="2736" y="998"/>
                </a:lnTo>
                <a:lnTo>
                  <a:pt x="2736" y="998"/>
                </a:lnTo>
                <a:lnTo>
                  <a:pt x="2739" y="1000"/>
                </a:lnTo>
                <a:lnTo>
                  <a:pt x="2741" y="1000"/>
                </a:lnTo>
                <a:lnTo>
                  <a:pt x="2743" y="1000"/>
                </a:lnTo>
                <a:lnTo>
                  <a:pt x="2743" y="996"/>
                </a:lnTo>
                <a:lnTo>
                  <a:pt x="2743" y="996"/>
                </a:lnTo>
                <a:lnTo>
                  <a:pt x="2745" y="996"/>
                </a:lnTo>
                <a:lnTo>
                  <a:pt x="2745" y="992"/>
                </a:lnTo>
                <a:lnTo>
                  <a:pt x="2745" y="992"/>
                </a:lnTo>
                <a:lnTo>
                  <a:pt x="2747" y="988"/>
                </a:lnTo>
                <a:lnTo>
                  <a:pt x="2747" y="988"/>
                </a:lnTo>
                <a:lnTo>
                  <a:pt x="2745" y="981"/>
                </a:lnTo>
                <a:lnTo>
                  <a:pt x="2745" y="981"/>
                </a:lnTo>
                <a:lnTo>
                  <a:pt x="2745" y="979"/>
                </a:lnTo>
                <a:lnTo>
                  <a:pt x="2745" y="979"/>
                </a:lnTo>
                <a:lnTo>
                  <a:pt x="2745" y="977"/>
                </a:lnTo>
                <a:lnTo>
                  <a:pt x="2745" y="975"/>
                </a:lnTo>
                <a:lnTo>
                  <a:pt x="2745" y="975"/>
                </a:lnTo>
                <a:lnTo>
                  <a:pt x="2745" y="973"/>
                </a:lnTo>
                <a:lnTo>
                  <a:pt x="2745" y="973"/>
                </a:lnTo>
                <a:lnTo>
                  <a:pt x="2743" y="973"/>
                </a:lnTo>
                <a:lnTo>
                  <a:pt x="2743" y="975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9"/>
                </a:lnTo>
                <a:close/>
                <a:moveTo>
                  <a:pt x="2370" y="1346"/>
                </a:moveTo>
                <a:lnTo>
                  <a:pt x="2370" y="1344"/>
                </a:lnTo>
                <a:lnTo>
                  <a:pt x="2372" y="1342"/>
                </a:lnTo>
                <a:lnTo>
                  <a:pt x="2370" y="1342"/>
                </a:lnTo>
                <a:lnTo>
                  <a:pt x="2370" y="1344"/>
                </a:lnTo>
                <a:lnTo>
                  <a:pt x="2370" y="1344"/>
                </a:lnTo>
                <a:lnTo>
                  <a:pt x="2370" y="1346"/>
                </a:lnTo>
                <a:lnTo>
                  <a:pt x="2370" y="1346"/>
                </a:lnTo>
                <a:close/>
                <a:moveTo>
                  <a:pt x="3176" y="1721"/>
                </a:moveTo>
                <a:lnTo>
                  <a:pt x="3176" y="1721"/>
                </a:lnTo>
                <a:lnTo>
                  <a:pt x="3179" y="1723"/>
                </a:lnTo>
                <a:lnTo>
                  <a:pt x="3179" y="1721"/>
                </a:lnTo>
                <a:lnTo>
                  <a:pt x="3179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19"/>
                </a:lnTo>
                <a:lnTo>
                  <a:pt x="3181" y="1719"/>
                </a:lnTo>
                <a:lnTo>
                  <a:pt x="3179" y="1719"/>
                </a:lnTo>
                <a:lnTo>
                  <a:pt x="3179" y="1717"/>
                </a:lnTo>
                <a:lnTo>
                  <a:pt x="3179" y="1715"/>
                </a:lnTo>
                <a:lnTo>
                  <a:pt x="3176" y="1713"/>
                </a:lnTo>
                <a:lnTo>
                  <a:pt x="3176" y="1715"/>
                </a:lnTo>
                <a:lnTo>
                  <a:pt x="3176" y="1717"/>
                </a:lnTo>
                <a:lnTo>
                  <a:pt x="3176" y="1719"/>
                </a:lnTo>
                <a:lnTo>
                  <a:pt x="3174" y="1719"/>
                </a:lnTo>
                <a:lnTo>
                  <a:pt x="3176" y="1721"/>
                </a:lnTo>
                <a:close/>
                <a:moveTo>
                  <a:pt x="2632" y="1040"/>
                </a:moveTo>
                <a:lnTo>
                  <a:pt x="2630" y="1040"/>
                </a:lnTo>
                <a:lnTo>
                  <a:pt x="2628" y="1040"/>
                </a:lnTo>
                <a:lnTo>
                  <a:pt x="2628" y="1040"/>
                </a:lnTo>
                <a:lnTo>
                  <a:pt x="2628" y="1042"/>
                </a:lnTo>
                <a:lnTo>
                  <a:pt x="2625" y="1042"/>
                </a:lnTo>
                <a:lnTo>
                  <a:pt x="2625" y="1042"/>
                </a:lnTo>
                <a:lnTo>
                  <a:pt x="2625" y="1044"/>
                </a:lnTo>
                <a:lnTo>
                  <a:pt x="2628" y="1044"/>
                </a:lnTo>
                <a:lnTo>
                  <a:pt x="2630" y="1042"/>
                </a:lnTo>
                <a:lnTo>
                  <a:pt x="2630" y="1042"/>
                </a:lnTo>
                <a:lnTo>
                  <a:pt x="2632" y="1040"/>
                </a:lnTo>
                <a:lnTo>
                  <a:pt x="2632" y="1040"/>
                </a:lnTo>
                <a:close/>
                <a:moveTo>
                  <a:pt x="2653" y="1025"/>
                </a:moveTo>
                <a:lnTo>
                  <a:pt x="2651" y="1025"/>
                </a:lnTo>
                <a:lnTo>
                  <a:pt x="2648" y="1027"/>
                </a:lnTo>
                <a:lnTo>
                  <a:pt x="2642" y="1032"/>
                </a:lnTo>
                <a:lnTo>
                  <a:pt x="2642" y="1032"/>
                </a:lnTo>
                <a:lnTo>
                  <a:pt x="2642" y="1032"/>
                </a:lnTo>
                <a:lnTo>
                  <a:pt x="2644" y="1032"/>
                </a:lnTo>
                <a:lnTo>
                  <a:pt x="2644" y="1034"/>
                </a:lnTo>
                <a:lnTo>
                  <a:pt x="2644" y="1032"/>
                </a:lnTo>
                <a:lnTo>
                  <a:pt x="2646" y="1032"/>
                </a:lnTo>
                <a:lnTo>
                  <a:pt x="2646" y="1032"/>
                </a:lnTo>
                <a:lnTo>
                  <a:pt x="2648" y="1034"/>
                </a:lnTo>
                <a:lnTo>
                  <a:pt x="2648" y="1034"/>
                </a:lnTo>
                <a:lnTo>
                  <a:pt x="2648" y="1036"/>
                </a:lnTo>
                <a:lnTo>
                  <a:pt x="2651" y="1036"/>
                </a:lnTo>
                <a:lnTo>
                  <a:pt x="2653" y="1036"/>
                </a:lnTo>
                <a:lnTo>
                  <a:pt x="2653" y="1036"/>
                </a:lnTo>
                <a:lnTo>
                  <a:pt x="2655" y="1036"/>
                </a:lnTo>
                <a:lnTo>
                  <a:pt x="2655" y="1034"/>
                </a:lnTo>
                <a:lnTo>
                  <a:pt x="2657" y="1032"/>
                </a:lnTo>
                <a:lnTo>
                  <a:pt x="2657" y="1032"/>
                </a:lnTo>
                <a:lnTo>
                  <a:pt x="2657" y="1030"/>
                </a:lnTo>
                <a:lnTo>
                  <a:pt x="2657" y="1030"/>
                </a:lnTo>
                <a:lnTo>
                  <a:pt x="2657" y="1027"/>
                </a:lnTo>
                <a:lnTo>
                  <a:pt x="2657" y="1027"/>
                </a:lnTo>
                <a:lnTo>
                  <a:pt x="2655" y="1030"/>
                </a:lnTo>
                <a:lnTo>
                  <a:pt x="2653" y="1027"/>
                </a:lnTo>
                <a:lnTo>
                  <a:pt x="2653" y="1027"/>
                </a:lnTo>
                <a:lnTo>
                  <a:pt x="2655" y="1027"/>
                </a:lnTo>
                <a:lnTo>
                  <a:pt x="2655" y="1027"/>
                </a:lnTo>
                <a:lnTo>
                  <a:pt x="2653" y="1025"/>
                </a:lnTo>
                <a:lnTo>
                  <a:pt x="2653" y="1025"/>
                </a:lnTo>
                <a:lnTo>
                  <a:pt x="2655" y="1025"/>
                </a:lnTo>
                <a:lnTo>
                  <a:pt x="2653" y="1025"/>
                </a:lnTo>
                <a:close/>
                <a:moveTo>
                  <a:pt x="2628" y="1046"/>
                </a:moveTo>
                <a:lnTo>
                  <a:pt x="2628" y="1046"/>
                </a:lnTo>
                <a:lnTo>
                  <a:pt x="2628" y="1046"/>
                </a:lnTo>
                <a:lnTo>
                  <a:pt x="2628" y="1046"/>
                </a:lnTo>
                <a:lnTo>
                  <a:pt x="2630" y="1046"/>
                </a:lnTo>
                <a:lnTo>
                  <a:pt x="2630" y="1046"/>
                </a:lnTo>
                <a:lnTo>
                  <a:pt x="2632" y="1046"/>
                </a:lnTo>
                <a:lnTo>
                  <a:pt x="2632" y="1046"/>
                </a:lnTo>
                <a:lnTo>
                  <a:pt x="2630" y="1046"/>
                </a:lnTo>
                <a:lnTo>
                  <a:pt x="2628" y="1046"/>
                </a:lnTo>
                <a:close/>
                <a:moveTo>
                  <a:pt x="4727" y="1895"/>
                </a:moveTo>
                <a:lnTo>
                  <a:pt x="4727" y="1895"/>
                </a:lnTo>
                <a:lnTo>
                  <a:pt x="4725" y="1895"/>
                </a:lnTo>
                <a:lnTo>
                  <a:pt x="4725" y="1895"/>
                </a:lnTo>
                <a:lnTo>
                  <a:pt x="4725" y="1897"/>
                </a:lnTo>
                <a:lnTo>
                  <a:pt x="4725" y="1897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897"/>
                </a:lnTo>
                <a:lnTo>
                  <a:pt x="4727" y="1897"/>
                </a:lnTo>
                <a:lnTo>
                  <a:pt x="4727" y="1895"/>
                </a:lnTo>
                <a:lnTo>
                  <a:pt x="4727" y="1895"/>
                </a:lnTo>
                <a:close/>
                <a:moveTo>
                  <a:pt x="4124" y="1614"/>
                </a:moveTo>
                <a:lnTo>
                  <a:pt x="4124" y="1614"/>
                </a:lnTo>
                <a:lnTo>
                  <a:pt x="4121" y="1614"/>
                </a:lnTo>
                <a:lnTo>
                  <a:pt x="4121" y="1614"/>
                </a:lnTo>
                <a:lnTo>
                  <a:pt x="4119" y="1614"/>
                </a:lnTo>
                <a:lnTo>
                  <a:pt x="4117" y="1614"/>
                </a:lnTo>
                <a:lnTo>
                  <a:pt x="4117" y="1617"/>
                </a:lnTo>
                <a:lnTo>
                  <a:pt x="4117" y="1617"/>
                </a:lnTo>
                <a:lnTo>
                  <a:pt x="4119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4" y="1619"/>
                </a:lnTo>
                <a:lnTo>
                  <a:pt x="4124" y="1619"/>
                </a:lnTo>
                <a:lnTo>
                  <a:pt x="4124" y="1617"/>
                </a:lnTo>
                <a:lnTo>
                  <a:pt x="4124" y="1617"/>
                </a:lnTo>
                <a:lnTo>
                  <a:pt x="4124" y="1614"/>
                </a:lnTo>
                <a:lnTo>
                  <a:pt x="4124" y="1614"/>
                </a:lnTo>
                <a:close/>
                <a:moveTo>
                  <a:pt x="4134" y="1658"/>
                </a:moveTo>
                <a:lnTo>
                  <a:pt x="4132" y="1658"/>
                </a:lnTo>
                <a:lnTo>
                  <a:pt x="4130" y="1658"/>
                </a:lnTo>
                <a:lnTo>
                  <a:pt x="4130" y="1661"/>
                </a:lnTo>
                <a:lnTo>
                  <a:pt x="4132" y="1661"/>
                </a:lnTo>
                <a:lnTo>
                  <a:pt x="4134" y="1661"/>
                </a:lnTo>
                <a:lnTo>
                  <a:pt x="4134" y="1663"/>
                </a:lnTo>
                <a:lnTo>
                  <a:pt x="4136" y="1661"/>
                </a:lnTo>
                <a:lnTo>
                  <a:pt x="4138" y="1661"/>
                </a:lnTo>
                <a:lnTo>
                  <a:pt x="4138" y="1663"/>
                </a:lnTo>
                <a:lnTo>
                  <a:pt x="4140" y="1663"/>
                </a:lnTo>
                <a:lnTo>
                  <a:pt x="4140" y="1665"/>
                </a:lnTo>
                <a:lnTo>
                  <a:pt x="4140" y="1667"/>
                </a:lnTo>
                <a:lnTo>
                  <a:pt x="4142" y="1667"/>
                </a:lnTo>
                <a:lnTo>
                  <a:pt x="4142" y="1667"/>
                </a:lnTo>
                <a:lnTo>
                  <a:pt x="4142" y="1669"/>
                </a:lnTo>
                <a:lnTo>
                  <a:pt x="4142" y="1671"/>
                </a:lnTo>
                <a:lnTo>
                  <a:pt x="4142" y="1671"/>
                </a:lnTo>
                <a:lnTo>
                  <a:pt x="4144" y="1673"/>
                </a:lnTo>
                <a:lnTo>
                  <a:pt x="4147" y="1673"/>
                </a:lnTo>
                <a:lnTo>
                  <a:pt x="4149" y="1673"/>
                </a:lnTo>
                <a:lnTo>
                  <a:pt x="4149" y="1673"/>
                </a:lnTo>
                <a:lnTo>
                  <a:pt x="4151" y="1673"/>
                </a:lnTo>
                <a:lnTo>
                  <a:pt x="4151" y="1675"/>
                </a:lnTo>
                <a:lnTo>
                  <a:pt x="4151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3"/>
                </a:lnTo>
                <a:lnTo>
                  <a:pt x="4153" y="1673"/>
                </a:lnTo>
                <a:lnTo>
                  <a:pt x="4153" y="1669"/>
                </a:lnTo>
                <a:lnTo>
                  <a:pt x="4153" y="1669"/>
                </a:lnTo>
                <a:lnTo>
                  <a:pt x="4155" y="1669"/>
                </a:lnTo>
                <a:lnTo>
                  <a:pt x="4155" y="1669"/>
                </a:lnTo>
                <a:lnTo>
                  <a:pt x="4149" y="1667"/>
                </a:lnTo>
                <a:lnTo>
                  <a:pt x="4147" y="1663"/>
                </a:lnTo>
                <a:lnTo>
                  <a:pt x="4147" y="1658"/>
                </a:lnTo>
                <a:lnTo>
                  <a:pt x="4144" y="1656"/>
                </a:lnTo>
                <a:lnTo>
                  <a:pt x="4144" y="1656"/>
                </a:lnTo>
                <a:lnTo>
                  <a:pt x="4144" y="1654"/>
                </a:lnTo>
                <a:lnTo>
                  <a:pt x="4144" y="1654"/>
                </a:lnTo>
                <a:lnTo>
                  <a:pt x="4142" y="1654"/>
                </a:lnTo>
                <a:lnTo>
                  <a:pt x="4142" y="1652"/>
                </a:lnTo>
                <a:lnTo>
                  <a:pt x="4140" y="1652"/>
                </a:lnTo>
                <a:lnTo>
                  <a:pt x="4140" y="1652"/>
                </a:lnTo>
                <a:lnTo>
                  <a:pt x="4140" y="1654"/>
                </a:lnTo>
                <a:lnTo>
                  <a:pt x="4138" y="1656"/>
                </a:lnTo>
                <a:lnTo>
                  <a:pt x="4138" y="1654"/>
                </a:lnTo>
                <a:lnTo>
                  <a:pt x="4138" y="1654"/>
                </a:lnTo>
                <a:lnTo>
                  <a:pt x="4138" y="1652"/>
                </a:lnTo>
                <a:lnTo>
                  <a:pt x="4136" y="1654"/>
                </a:lnTo>
                <a:lnTo>
                  <a:pt x="4134" y="1654"/>
                </a:lnTo>
                <a:lnTo>
                  <a:pt x="4134" y="1654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8"/>
                </a:lnTo>
                <a:close/>
                <a:moveTo>
                  <a:pt x="4140" y="1589"/>
                </a:move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7"/>
                </a:lnTo>
                <a:lnTo>
                  <a:pt x="4140" y="1587"/>
                </a:lnTo>
                <a:lnTo>
                  <a:pt x="4140" y="1587"/>
                </a:lnTo>
                <a:lnTo>
                  <a:pt x="4138" y="1587"/>
                </a:lnTo>
                <a:lnTo>
                  <a:pt x="4138" y="1587"/>
                </a:lnTo>
                <a:lnTo>
                  <a:pt x="4138" y="1589"/>
                </a:lnTo>
                <a:lnTo>
                  <a:pt x="4138" y="1589"/>
                </a:lnTo>
                <a:lnTo>
                  <a:pt x="4138" y="1589"/>
                </a:lnTo>
                <a:lnTo>
                  <a:pt x="4140" y="1589"/>
                </a:lnTo>
                <a:close/>
                <a:moveTo>
                  <a:pt x="4151" y="1505"/>
                </a:move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1" y="1505"/>
                </a:lnTo>
                <a:close/>
                <a:moveTo>
                  <a:pt x="4124" y="1629"/>
                </a:moveTo>
                <a:lnTo>
                  <a:pt x="4121" y="1627"/>
                </a:lnTo>
                <a:lnTo>
                  <a:pt x="4121" y="1627"/>
                </a:lnTo>
                <a:lnTo>
                  <a:pt x="4124" y="1629"/>
                </a:lnTo>
                <a:lnTo>
                  <a:pt x="4124" y="1629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29"/>
                </a:lnTo>
                <a:close/>
                <a:moveTo>
                  <a:pt x="4147" y="1587"/>
                </a:move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7"/>
                </a:lnTo>
                <a:lnTo>
                  <a:pt x="4147" y="1587"/>
                </a:lnTo>
                <a:close/>
                <a:moveTo>
                  <a:pt x="4119" y="1638"/>
                </a:moveTo>
                <a:lnTo>
                  <a:pt x="4119" y="1638"/>
                </a:lnTo>
                <a:lnTo>
                  <a:pt x="4119" y="1638"/>
                </a:lnTo>
                <a:lnTo>
                  <a:pt x="4119" y="1638"/>
                </a:lnTo>
                <a:lnTo>
                  <a:pt x="4117" y="1638"/>
                </a:lnTo>
                <a:lnTo>
                  <a:pt x="4119" y="1640"/>
                </a:lnTo>
                <a:lnTo>
                  <a:pt x="4119" y="1640"/>
                </a:lnTo>
                <a:lnTo>
                  <a:pt x="4119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4" y="1638"/>
                </a:lnTo>
                <a:lnTo>
                  <a:pt x="4124" y="1638"/>
                </a:lnTo>
                <a:lnTo>
                  <a:pt x="4121" y="1635"/>
                </a:lnTo>
                <a:lnTo>
                  <a:pt x="4119" y="1638"/>
                </a:lnTo>
                <a:close/>
                <a:moveTo>
                  <a:pt x="4541" y="1088"/>
                </a:moveTo>
                <a:lnTo>
                  <a:pt x="4541" y="1086"/>
                </a:lnTo>
                <a:lnTo>
                  <a:pt x="4538" y="1086"/>
                </a:lnTo>
                <a:lnTo>
                  <a:pt x="4538" y="1086"/>
                </a:lnTo>
                <a:lnTo>
                  <a:pt x="4536" y="1088"/>
                </a:lnTo>
                <a:lnTo>
                  <a:pt x="4538" y="1088"/>
                </a:lnTo>
                <a:lnTo>
                  <a:pt x="4538" y="1088"/>
                </a:lnTo>
                <a:lnTo>
                  <a:pt x="4541" y="1088"/>
                </a:lnTo>
                <a:close/>
                <a:moveTo>
                  <a:pt x="4107" y="1635"/>
                </a:moveTo>
                <a:lnTo>
                  <a:pt x="4107" y="1635"/>
                </a:lnTo>
                <a:lnTo>
                  <a:pt x="4107" y="1635"/>
                </a:lnTo>
                <a:lnTo>
                  <a:pt x="4109" y="1638"/>
                </a:lnTo>
                <a:lnTo>
                  <a:pt x="4111" y="1635"/>
                </a:lnTo>
                <a:lnTo>
                  <a:pt x="4111" y="1635"/>
                </a:lnTo>
                <a:lnTo>
                  <a:pt x="4111" y="1635"/>
                </a:lnTo>
                <a:lnTo>
                  <a:pt x="4109" y="1635"/>
                </a:lnTo>
                <a:lnTo>
                  <a:pt x="4107" y="1635"/>
                </a:lnTo>
                <a:close/>
                <a:moveTo>
                  <a:pt x="4128" y="1635"/>
                </a:moveTo>
                <a:lnTo>
                  <a:pt x="4128" y="1635"/>
                </a:lnTo>
                <a:lnTo>
                  <a:pt x="4128" y="1635"/>
                </a:lnTo>
                <a:lnTo>
                  <a:pt x="4130" y="1635"/>
                </a:lnTo>
                <a:lnTo>
                  <a:pt x="4128" y="1635"/>
                </a:lnTo>
                <a:lnTo>
                  <a:pt x="4128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1" y="1631"/>
                </a:lnTo>
                <a:lnTo>
                  <a:pt x="4121" y="1633"/>
                </a:lnTo>
                <a:lnTo>
                  <a:pt x="4121" y="1633"/>
                </a:lnTo>
                <a:lnTo>
                  <a:pt x="4121" y="1633"/>
                </a:lnTo>
                <a:lnTo>
                  <a:pt x="4124" y="1635"/>
                </a:lnTo>
                <a:lnTo>
                  <a:pt x="4124" y="1633"/>
                </a:lnTo>
                <a:lnTo>
                  <a:pt x="4128" y="1635"/>
                </a:lnTo>
                <a:close/>
                <a:moveTo>
                  <a:pt x="4132" y="1726"/>
                </a:moveTo>
                <a:lnTo>
                  <a:pt x="4132" y="1726"/>
                </a:lnTo>
                <a:lnTo>
                  <a:pt x="4132" y="1726"/>
                </a:lnTo>
                <a:lnTo>
                  <a:pt x="4132" y="1726"/>
                </a:lnTo>
                <a:lnTo>
                  <a:pt x="4130" y="1726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26"/>
                </a:lnTo>
                <a:lnTo>
                  <a:pt x="4132" y="1726"/>
                </a:lnTo>
                <a:close/>
                <a:moveTo>
                  <a:pt x="4165" y="1673"/>
                </a:moveTo>
                <a:lnTo>
                  <a:pt x="4165" y="1673"/>
                </a:lnTo>
                <a:lnTo>
                  <a:pt x="4165" y="1675"/>
                </a:lnTo>
                <a:lnTo>
                  <a:pt x="4168" y="1675"/>
                </a:lnTo>
                <a:lnTo>
                  <a:pt x="4168" y="1677"/>
                </a:lnTo>
                <a:lnTo>
                  <a:pt x="4168" y="1677"/>
                </a:lnTo>
                <a:lnTo>
                  <a:pt x="4170" y="1677"/>
                </a:lnTo>
                <a:lnTo>
                  <a:pt x="4170" y="1675"/>
                </a:lnTo>
                <a:lnTo>
                  <a:pt x="4170" y="1675"/>
                </a:lnTo>
                <a:lnTo>
                  <a:pt x="4172" y="1675"/>
                </a:lnTo>
                <a:lnTo>
                  <a:pt x="4172" y="1677"/>
                </a:lnTo>
                <a:lnTo>
                  <a:pt x="4172" y="1677"/>
                </a:lnTo>
                <a:lnTo>
                  <a:pt x="4174" y="1677"/>
                </a:lnTo>
                <a:lnTo>
                  <a:pt x="4174" y="1677"/>
                </a:lnTo>
                <a:lnTo>
                  <a:pt x="4174" y="1675"/>
                </a:lnTo>
                <a:lnTo>
                  <a:pt x="4176" y="1675"/>
                </a:lnTo>
                <a:lnTo>
                  <a:pt x="4176" y="1673"/>
                </a:lnTo>
                <a:lnTo>
                  <a:pt x="4176" y="1671"/>
                </a:lnTo>
                <a:lnTo>
                  <a:pt x="4176" y="1669"/>
                </a:lnTo>
                <a:lnTo>
                  <a:pt x="4174" y="1669"/>
                </a:lnTo>
                <a:lnTo>
                  <a:pt x="4170" y="1667"/>
                </a:lnTo>
                <a:lnTo>
                  <a:pt x="4170" y="1667"/>
                </a:lnTo>
                <a:lnTo>
                  <a:pt x="4168" y="1669"/>
                </a:lnTo>
                <a:lnTo>
                  <a:pt x="4168" y="1671"/>
                </a:lnTo>
                <a:lnTo>
                  <a:pt x="4165" y="1671"/>
                </a:lnTo>
                <a:lnTo>
                  <a:pt x="4168" y="1673"/>
                </a:lnTo>
                <a:lnTo>
                  <a:pt x="4165" y="1673"/>
                </a:lnTo>
                <a:lnTo>
                  <a:pt x="4165" y="1673"/>
                </a:lnTo>
                <a:close/>
                <a:moveTo>
                  <a:pt x="4165" y="1673"/>
                </a:moveTo>
                <a:lnTo>
                  <a:pt x="4165" y="1671"/>
                </a:lnTo>
                <a:lnTo>
                  <a:pt x="4165" y="1671"/>
                </a:lnTo>
                <a:lnTo>
                  <a:pt x="4163" y="1671"/>
                </a:lnTo>
                <a:lnTo>
                  <a:pt x="4163" y="1673"/>
                </a:lnTo>
                <a:lnTo>
                  <a:pt x="4163" y="1673"/>
                </a:lnTo>
                <a:lnTo>
                  <a:pt x="4163" y="1673"/>
                </a:lnTo>
                <a:lnTo>
                  <a:pt x="4165" y="1673"/>
                </a:lnTo>
                <a:close/>
                <a:moveTo>
                  <a:pt x="4176" y="1577"/>
                </a:moveTo>
                <a:lnTo>
                  <a:pt x="4176" y="1577"/>
                </a:lnTo>
                <a:lnTo>
                  <a:pt x="4174" y="1579"/>
                </a:lnTo>
                <a:lnTo>
                  <a:pt x="4176" y="1579"/>
                </a:lnTo>
                <a:lnTo>
                  <a:pt x="4176" y="1579"/>
                </a:lnTo>
                <a:lnTo>
                  <a:pt x="4178" y="1577"/>
                </a:lnTo>
                <a:lnTo>
                  <a:pt x="4178" y="1575"/>
                </a:lnTo>
                <a:lnTo>
                  <a:pt x="4178" y="1575"/>
                </a:lnTo>
                <a:lnTo>
                  <a:pt x="4176" y="1573"/>
                </a:lnTo>
                <a:lnTo>
                  <a:pt x="4176" y="1570"/>
                </a:lnTo>
                <a:lnTo>
                  <a:pt x="4176" y="1570"/>
                </a:lnTo>
                <a:lnTo>
                  <a:pt x="4172" y="1573"/>
                </a:lnTo>
                <a:lnTo>
                  <a:pt x="4172" y="1575"/>
                </a:lnTo>
                <a:lnTo>
                  <a:pt x="4174" y="1575"/>
                </a:lnTo>
                <a:lnTo>
                  <a:pt x="4174" y="1577"/>
                </a:lnTo>
                <a:lnTo>
                  <a:pt x="4176" y="1577"/>
                </a:lnTo>
                <a:lnTo>
                  <a:pt x="4176" y="1577"/>
                </a:lnTo>
                <a:lnTo>
                  <a:pt x="4176" y="1577"/>
                </a:lnTo>
                <a:close/>
                <a:moveTo>
                  <a:pt x="4186" y="1614"/>
                </a:moveTo>
                <a:lnTo>
                  <a:pt x="4186" y="1614"/>
                </a:lnTo>
                <a:lnTo>
                  <a:pt x="4186" y="1619"/>
                </a:lnTo>
                <a:lnTo>
                  <a:pt x="4186" y="1621"/>
                </a:lnTo>
                <a:lnTo>
                  <a:pt x="4186" y="1623"/>
                </a:lnTo>
                <a:lnTo>
                  <a:pt x="4186" y="1627"/>
                </a:lnTo>
                <a:lnTo>
                  <a:pt x="4189" y="1627"/>
                </a:lnTo>
                <a:lnTo>
                  <a:pt x="4189" y="1629"/>
                </a:lnTo>
                <a:lnTo>
                  <a:pt x="4189" y="1629"/>
                </a:lnTo>
                <a:lnTo>
                  <a:pt x="4191" y="1629"/>
                </a:lnTo>
                <a:lnTo>
                  <a:pt x="4191" y="1631"/>
                </a:lnTo>
                <a:lnTo>
                  <a:pt x="4191" y="1631"/>
                </a:lnTo>
                <a:lnTo>
                  <a:pt x="4191" y="1631"/>
                </a:lnTo>
                <a:lnTo>
                  <a:pt x="4189" y="1633"/>
                </a:lnTo>
                <a:lnTo>
                  <a:pt x="4189" y="1633"/>
                </a:lnTo>
                <a:lnTo>
                  <a:pt x="4189" y="1635"/>
                </a:lnTo>
                <a:lnTo>
                  <a:pt x="4189" y="1638"/>
                </a:lnTo>
                <a:lnTo>
                  <a:pt x="4189" y="1638"/>
                </a:lnTo>
                <a:lnTo>
                  <a:pt x="4189" y="1638"/>
                </a:lnTo>
                <a:lnTo>
                  <a:pt x="4191" y="1640"/>
                </a:lnTo>
                <a:lnTo>
                  <a:pt x="4193" y="1640"/>
                </a:lnTo>
                <a:lnTo>
                  <a:pt x="4193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4"/>
                </a:lnTo>
                <a:lnTo>
                  <a:pt x="4191" y="1644"/>
                </a:lnTo>
                <a:lnTo>
                  <a:pt x="4193" y="1644"/>
                </a:lnTo>
                <a:lnTo>
                  <a:pt x="4197" y="1644"/>
                </a:lnTo>
                <a:lnTo>
                  <a:pt x="4199" y="1646"/>
                </a:lnTo>
                <a:lnTo>
                  <a:pt x="4199" y="1648"/>
                </a:lnTo>
                <a:lnTo>
                  <a:pt x="4201" y="1648"/>
                </a:lnTo>
                <a:lnTo>
                  <a:pt x="4201" y="1650"/>
                </a:lnTo>
                <a:lnTo>
                  <a:pt x="4201" y="1652"/>
                </a:lnTo>
                <a:lnTo>
                  <a:pt x="4201" y="1652"/>
                </a:lnTo>
                <a:lnTo>
                  <a:pt x="4201" y="1654"/>
                </a:lnTo>
                <a:lnTo>
                  <a:pt x="4201" y="1656"/>
                </a:lnTo>
                <a:lnTo>
                  <a:pt x="4201" y="1658"/>
                </a:lnTo>
                <a:lnTo>
                  <a:pt x="4203" y="1658"/>
                </a:lnTo>
                <a:lnTo>
                  <a:pt x="4203" y="1661"/>
                </a:lnTo>
                <a:lnTo>
                  <a:pt x="4203" y="1663"/>
                </a:lnTo>
                <a:lnTo>
                  <a:pt x="4205" y="1669"/>
                </a:lnTo>
                <a:lnTo>
                  <a:pt x="4205" y="1673"/>
                </a:lnTo>
                <a:lnTo>
                  <a:pt x="4205" y="1673"/>
                </a:lnTo>
                <a:lnTo>
                  <a:pt x="4205" y="1673"/>
                </a:lnTo>
                <a:lnTo>
                  <a:pt x="4207" y="1673"/>
                </a:lnTo>
                <a:lnTo>
                  <a:pt x="4207" y="1673"/>
                </a:lnTo>
                <a:lnTo>
                  <a:pt x="4209" y="1673"/>
                </a:lnTo>
                <a:lnTo>
                  <a:pt x="4212" y="1675"/>
                </a:lnTo>
                <a:lnTo>
                  <a:pt x="4212" y="1675"/>
                </a:lnTo>
                <a:lnTo>
                  <a:pt x="4212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5"/>
                </a:lnTo>
                <a:lnTo>
                  <a:pt x="4216" y="1675"/>
                </a:lnTo>
                <a:lnTo>
                  <a:pt x="4216" y="1675"/>
                </a:lnTo>
                <a:lnTo>
                  <a:pt x="4220" y="1673"/>
                </a:lnTo>
                <a:lnTo>
                  <a:pt x="4222" y="1673"/>
                </a:lnTo>
                <a:lnTo>
                  <a:pt x="4222" y="1673"/>
                </a:lnTo>
                <a:lnTo>
                  <a:pt x="4224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8" y="1675"/>
                </a:lnTo>
                <a:lnTo>
                  <a:pt x="4228" y="1675"/>
                </a:lnTo>
                <a:lnTo>
                  <a:pt x="4228" y="1679"/>
                </a:lnTo>
                <a:lnTo>
                  <a:pt x="4228" y="1679"/>
                </a:lnTo>
                <a:lnTo>
                  <a:pt x="4228" y="1682"/>
                </a:lnTo>
                <a:lnTo>
                  <a:pt x="4228" y="1682"/>
                </a:lnTo>
                <a:lnTo>
                  <a:pt x="4228" y="1682"/>
                </a:lnTo>
                <a:lnTo>
                  <a:pt x="4230" y="1682"/>
                </a:lnTo>
                <a:lnTo>
                  <a:pt x="4233" y="1679"/>
                </a:lnTo>
                <a:lnTo>
                  <a:pt x="4235" y="1679"/>
                </a:lnTo>
                <a:lnTo>
                  <a:pt x="4237" y="1679"/>
                </a:lnTo>
                <a:lnTo>
                  <a:pt x="4239" y="1679"/>
                </a:lnTo>
                <a:lnTo>
                  <a:pt x="4241" y="1679"/>
                </a:lnTo>
                <a:lnTo>
                  <a:pt x="4245" y="1677"/>
                </a:lnTo>
                <a:lnTo>
                  <a:pt x="4245" y="1673"/>
                </a:lnTo>
                <a:lnTo>
                  <a:pt x="4249" y="1677"/>
                </a:lnTo>
                <a:lnTo>
                  <a:pt x="4249" y="1677"/>
                </a:lnTo>
                <a:lnTo>
                  <a:pt x="4251" y="1677"/>
                </a:lnTo>
                <a:lnTo>
                  <a:pt x="4251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9"/>
                </a:lnTo>
                <a:lnTo>
                  <a:pt x="4253" y="1679"/>
                </a:lnTo>
                <a:lnTo>
                  <a:pt x="4256" y="1682"/>
                </a:lnTo>
                <a:lnTo>
                  <a:pt x="4256" y="1682"/>
                </a:lnTo>
                <a:lnTo>
                  <a:pt x="4258" y="1679"/>
                </a:lnTo>
                <a:lnTo>
                  <a:pt x="4260" y="1677"/>
                </a:lnTo>
                <a:lnTo>
                  <a:pt x="4262" y="1677"/>
                </a:lnTo>
                <a:lnTo>
                  <a:pt x="4262" y="1679"/>
                </a:lnTo>
                <a:lnTo>
                  <a:pt x="4262" y="1679"/>
                </a:lnTo>
                <a:lnTo>
                  <a:pt x="4262" y="1679"/>
                </a:lnTo>
                <a:lnTo>
                  <a:pt x="4264" y="1679"/>
                </a:lnTo>
                <a:lnTo>
                  <a:pt x="4264" y="1677"/>
                </a:lnTo>
                <a:lnTo>
                  <a:pt x="4264" y="1679"/>
                </a:lnTo>
                <a:lnTo>
                  <a:pt x="4264" y="1679"/>
                </a:lnTo>
                <a:lnTo>
                  <a:pt x="4264" y="1682"/>
                </a:lnTo>
                <a:lnTo>
                  <a:pt x="4266" y="1682"/>
                </a:lnTo>
                <a:lnTo>
                  <a:pt x="4266" y="1682"/>
                </a:lnTo>
                <a:lnTo>
                  <a:pt x="4266" y="1679"/>
                </a:lnTo>
                <a:lnTo>
                  <a:pt x="4266" y="1682"/>
                </a:lnTo>
                <a:lnTo>
                  <a:pt x="4268" y="1684"/>
                </a:lnTo>
                <a:lnTo>
                  <a:pt x="4268" y="1690"/>
                </a:lnTo>
                <a:lnTo>
                  <a:pt x="4268" y="1690"/>
                </a:lnTo>
                <a:lnTo>
                  <a:pt x="4270" y="1692"/>
                </a:lnTo>
                <a:lnTo>
                  <a:pt x="4277" y="1688"/>
                </a:lnTo>
                <a:lnTo>
                  <a:pt x="4287" y="1684"/>
                </a:lnTo>
                <a:lnTo>
                  <a:pt x="4289" y="1682"/>
                </a:lnTo>
                <a:lnTo>
                  <a:pt x="4289" y="1679"/>
                </a:lnTo>
                <a:lnTo>
                  <a:pt x="4289" y="1679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5"/>
                </a:lnTo>
                <a:lnTo>
                  <a:pt x="4291" y="1675"/>
                </a:lnTo>
                <a:lnTo>
                  <a:pt x="4291" y="1673"/>
                </a:lnTo>
                <a:lnTo>
                  <a:pt x="4291" y="1673"/>
                </a:lnTo>
                <a:lnTo>
                  <a:pt x="4291" y="1673"/>
                </a:lnTo>
                <a:lnTo>
                  <a:pt x="4293" y="1673"/>
                </a:lnTo>
                <a:lnTo>
                  <a:pt x="4293" y="1673"/>
                </a:lnTo>
                <a:lnTo>
                  <a:pt x="4293" y="1671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7"/>
                </a:lnTo>
                <a:lnTo>
                  <a:pt x="4293" y="1667"/>
                </a:lnTo>
                <a:lnTo>
                  <a:pt x="4293" y="1667"/>
                </a:lnTo>
                <a:lnTo>
                  <a:pt x="4295" y="1667"/>
                </a:lnTo>
                <a:lnTo>
                  <a:pt x="4295" y="1667"/>
                </a:lnTo>
                <a:lnTo>
                  <a:pt x="4295" y="1665"/>
                </a:lnTo>
                <a:lnTo>
                  <a:pt x="4295" y="1665"/>
                </a:lnTo>
                <a:lnTo>
                  <a:pt x="4295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5" y="1661"/>
                </a:lnTo>
                <a:lnTo>
                  <a:pt x="4295" y="1658"/>
                </a:lnTo>
                <a:lnTo>
                  <a:pt x="4295" y="1658"/>
                </a:lnTo>
                <a:lnTo>
                  <a:pt x="4295" y="1656"/>
                </a:lnTo>
                <a:lnTo>
                  <a:pt x="4293" y="1656"/>
                </a:lnTo>
                <a:lnTo>
                  <a:pt x="4291" y="1656"/>
                </a:lnTo>
                <a:lnTo>
                  <a:pt x="4293" y="1656"/>
                </a:lnTo>
                <a:lnTo>
                  <a:pt x="4293" y="1656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2"/>
                </a:lnTo>
                <a:lnTo>
                  <a:pt x="4297" y="1652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6"/>
                </a:lnTo>
                <a:lnTo>
                  <a:pt x="4300" y="1646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8"/>
                </a:lnTo>
                <a:lnTo>
                  <a:pt x="4302" y="1648"/>
                </a:lnTo>
                <a:lnTo>
                  <a:pt x="4304" y="1648"/>
                </a:lnTo>
                <a:lnTo>
                  <a:pt x="4304" y="1648"/>
                </a:lnTo>
                <a:lnTo>
                  <a:pt x="4306" y="1646"/>
                </a:lnTo>
                <a:lnTo>
                  <a:pt x="4306" y="1644"/>
                </a:lnTo>
                <a:lnTo>
                  <a:pt x="4308" y="1644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0"/>
                </a:lnTo>
                <a:lnTo>
                  <a:pt x="4310" y="1635"/>
                </a:lnTo>
                <a:lnTo>
                  <a:pt x="4310" y="1633"/>
                </a:lnTo>
                <a:lnTo>
                  <a:pt x="4310" y="1627"/>
                </a:lnTo>
                <a:lnTo>
                  <a:pt x="4310" y="1627"/>
                </a:lnTo>
                <a:lnTo>
                  <a:pt x="4314" y="1621"/>
                </a:lnTo>
                <a:lnTo>
                  <a:pt x="4314" y="1621"/>
                </a:lnTo>
                <a:lnTo>
                  <a:pt x="4314" y="1621"/>
                </a:lnTo>
                <a:lnTo>
                  <a:pt x="4316" y="1619"/>
                </a:lnTo>
                <a:lnTo>
                  <a:pt x="4316" y="1619"/>
                </a:lnTo>
                <a:lnTo>
                  <a:pt x="4316" y="1617"/>
                </a:lnTo>
                <a:lnTo>
                  <a:pt x="4316" y="1617"/>
                </a:lnTo>
                <a:lnTo>
                  <a:pt x="4316" y="1614"/>
                </a:lnTo>
                <a:lnTo>
                  <a:pt x="4318" y="1617"/>
                </a:lnTo>
                <a:lnTo>
                  <a:pt x="4318" y="1619"/>
                </a:lnTo>
                <a:lnTo>
                  <a:pt x="4321" y="1619"/>
                </a:lnTo>
                <a:lnTo>
                  <a:pt x="4323" y="1619"/>
                </a:lnTo>
                <a:lnTo>
                  <a:pt x="4325" y="1619"/>
                </a:lnTo>
                <a:lnTo>
                  <a:pt x="4329" y="1619"/>
                </a:lnTo>
                <a:lnTo>
                  <a:pt x="4331" y="1619"/>
                </a:lnTo>
                <a:lnTo>
                  <a:pt x="4331" y="1617"/>
                </a:lnTo>
                <a:lnTo>
                  <a:pt x="4331" y="1617"/>
                </a:lnTo>
                <a:lnTo>
                  <a:pt x="4329" y="1614"/>
                </a:lnTo>
                <a:lnTo>
                  <a:pt x="4327" y="1612"/>
                </a:lnTo>
                <a:lnTo>
                  <a:pt x="4325" y="1610"/>
                </a:lnTo>
                <a:lnTo>
                  <a:pt x="4318" y="1608"/>
                </a:lnTo>
                <a:lnTo>
                  <a:pt x="4318" y="1606"/>
                </a:lnTo>
                <a:lnTo>
                  <a:pt x="4316" y="1604"/>
                </a:lnTo>
                <a:lnTo>
                  <a:pt x="4314" y="1602"/>
                </a:lnTo>
                <a:lnTo>
                  <a:pt x="4314" y="1602"/>
                </a:lnTo>
                <a:lnTo>
                  <a:pt x="4314" y="1602"/>
                </a:lnTo>
                <a:lnTo>
                  <a:pt x="4316" y="1602"/>
                </a:lnTo>
                <a:lnTo>
                  <a:pt x="4316" y="1602"/>
                </a:lnTo>
                <a:lnTo>
                  <a:pt x="4316" y="1600"/>
                </a:lnTo>
                <a:lnTo>
                  <a:pt x="4318" y="1600"/>
                </a:lnTo>
                <a:lnTo>
                  <a:pt x="4318" y="1598"/>
                </a:lnTo>
                <a:lnTo>
                  <a:pt x="4318" y="1598"/>
                </a:lnTo>
                <a:lnTo>
                  <a:pt x="4318" y="1598"/>
                </a:lnTo>
                <a:lnTo>
                  <a:pt x="4316" y="1596"/>
                </a:lnTo>
                <a:lnTo>
                  <a:pt x="4314" y="1593"/>
                </a:lnTo>
                <a:lnTo>
                  <a:pt x="4314" y="1591"/>
                </a:lnTo>
                <a:lnTo>
                  <a:pt x="4314" y="1591"/>
                </a:lnTo>
                <a:lnTo>
                  <a:pt x="4312" y="1591"/>
                </a:lnTo>
                <a:lnTo>
                  <a:pt x="4312" y="1591"/>
                </a:lnTo>
                <a:lnTo>
                  <a:pt x="4312" y="1589"/>
                </a:lnTo>
                <a:lnTo>
                  <a:pt x="4312" y="1589"/>
                </a:lnTo>
                <a:lnTo>
                  <a:pt x="4312" y="1589"/>
                </a:lnTo>
                <a:lnTo>
                  <a:pt x="4310" y="1589"/>
                </a:lnTo>
                <a:lnTo>
                  <a:pt x="4312" y="1589"/>
                </a:lnTo>
                <a:lnTo>
                  <a:pt x="4312" y="1587"/>
                </a:lnTo>
                <a:lnTo>
                  <a:pt x="4312" y="1587"/>
                </a:lnTo>
                <a:lnTo>
                  <a:pt x="4310" y="1587"/>
                </a:lnTo>
                <a:lnTo>
                  <a:pt x="4310" y="1587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3"/>
                </a:lnTo>
                <a:lnTo>
                  <a:pt x="4308" y="1581"/>
                </a:lnTo>
                <a:lnTo>
                  <a:pt x="4306" y="1579"/>
                </a:lnTo>
                <a:lnTo>
                  <a:pt x="4304" y="1579"/>
                </a:lnTo>
                <a:lnTo>
                  <a:pt x="4304" y="1579"/>
                </a:lnTo>
                <a:lnTo>
                  <a:pt x="4306" y="1579"/>
                </a:lnTo>
                <a:lnTo>
                  <a:pt x="4306" y="1579"/>
                </a:lnTo>
                <a:lnTo>
                  <a:pt x="4310" y="1579"/>
                </a:lnTo>
                <a:lnTo>
                  <a:pt x="4310" y="1579"/>
                </a:lnTo>
                <a:lnTo>
                  <a:pt x="4310" y="1577"/>
                </a:lnTo>
                <a:lnTo>
                  <a:pt x="4310" y="1579"/>
                </a:lnTo>
                <a:lnTo>
                  <a:pt x="4312" y="1579"/>
                </a:lnTo>
                <a:lnTo>
                  <a:pt x="4312" y="1579"/>
                </a:lnTo>
                <a:lnTo>
                  <a:pt x="4314" y="1579"/>
                </a:lnTo>
                <a:lnTo>
                  <a:pt x="4314" y="1577"/>
                </a:lnTo>
                <a:lnTo>
                  <a:pt x="4314" y="1577"/>
                </a:lnTo>
                <a:lnTo>
                  <a:pt x="4314" y="1577"/>
                </a:lnTo>
                <a:lnTo>
                  <a:pt x="4312" y="1575"/>
                </a:lnTo>
                <a:lnTo>
                  <a:pt x="4310" y="1575"/>
                </a:lnTo>
                <a:lnTo>
                  <a:pt x="4310" y="1575"/>
                </a:lnTo>
                <a:lnTo>
                  <a:pt x="4310" y="1573"/>
                </a:lnTo>
                <a:lnTo>
                  <a:pt x="4310" y="1573"/>
                </a:lnTo>
                <a:lnTo>
                  <a:pt x="4310" y="1570"/>
                </a:lnTo>
                <a:lnTo>
                  <a:pt x="4312" y="1570"/>
                </a:lnTo>
                <a:lnTo>
                  <a:pt x="4312" y="1568"/>
                </a:lnTo>
                <a:lnTo>
                  <a:pt x="4312" y="1568"/>
                </a:lnTo>
                <a:lnTo>
                  <a:pt x="4314" y="1568"/>
                </a:lnTo>
                <a:lnTo>
                  <a:pt x="4316" y="1570"/>
                </a:lnTo>
                <a:lnTo>
                  <a:pt x="4316" y="1570"/>
                </a:lnTo>
                <a:lnTo>
                  <a:pt x="4318" y="1570"/>
                </a:lnTo>
                <a:lnTo>
                  <a:pt x="4321" y="1568"/>
                </a:lnTo>
                <a:lnTo>
                  <a:pt x="4323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7" y="1566"/>
                </a:lnTo>
                <a:lnTo>
                  <a:pt x="4325" y="1566"/>
                </a:lnTo>
                <a:lnTo>
                  <a:pt x="4323" y="1564"/>
                </a:lnTo>
                <a:lnTo>
                  <a:pt x="4321" y="1562"/>
                </a:lnTo>
                <a:lnTo>
                  <a:pt x="4321" y="1560"/>
                </a:lnTo>
                <a:lnTo>
                  <a:pt x="4323" y="1560"/>
                </a:lnTo>
                <a:lnTo>
                  <a:pt x="4323" y="1560"/>
                </a:lnTo>
                <a:lnTo>
                  <a:pt x="4325" y="1560"/>
                </a:lnTo>
                <a:lnTo>
                  <a:pt x="4327" y="1560"/>
                </a:lnTo>
                <a:lnTo>
                  <a:pt x="4331" y="1560"/>
                </a:lnTo>
                <a:lnTo>
                  <a:pt x="4333" y="1558"/>
                </a:lnTo>
                <a:lnTo>
                  <a:pt x="4335" y="1558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4"/>
                </a:lnTo>
                <a:lnTo>
                  <a:pt x="4335" y="1554"/>
                </a:lnTo>
                <a:lnTo>
                  <a:pt x="4335" y="1554"/>
                </a:lnTo>
                <a:lnTo>
                  <a:pt x="4333" y="1554"/>
                </a:lnTo>
                <a:lnTo>
                  <a:pt x="4331" y="1554"/>
                </a:lnTo>
                <a:lnTo>
                  <a:pt x="4331" y="1554"/>
                </a:lnTo>
                <a:lnTo>
                  <a:pt x="4327" y="1552"/>
                </a:lnTo>
                <a:lnTo>
                  <a:pt x="4327" y="1552"/>
                </a:lnTo>
                <a:lnTo>
                  <a:pt x="4325" y="1549"/>
                </a:lnTo>
                <a:lnTo>
                  <a:pt x="4325" y="1549"/>
                </a:lnTo>
                <a:lnTo>
                  <a:pt x="4325" y="1547"/>
                </a:lnTo>
                <a:lnTo>
                  <a:pt x="4323" y="1547"/>
                </a:lnTo>
                <a:lnTo>
                  <a:pt x="4321" y="1547"/>
                </a:lnTo>
                <a:lnTo>
                  <a:pt x="4321" y="1547"/>
                </a:lnTo>
                <a:lnTo>
                  <a:pt x="4318" y="1549"/>
                </a:lnTo>
                <a:lnTo>
                  <a:pt x="4318" y="1549"/>
                </a:lnTo>
                <a:lnTo>
                  <a:pt x="4316" y="1549"/>
                </a:lnTo>
                <a:lnTo>
                  <a:pt x="4316" y="1547"/>
                </a:lnTo>
                <a:lnTo>
                  <a:pt x="4316" y="1547"/>
                </a:lnTo>
                <a:lnTo>
                  <a:pt x="4318" y="1547"/>
                </a:lnTo>
                <a:lnTo>
                  <a:pt x="4318" y="1547"/>
                </a:lnTo>
                <a:lnTo>
                  <a:pt x="4318" y="1545"/>
                </a:lnTo>
                <a:lnTo>
                  <a:pt x="4316" y="1543"/>
                </a:lnTo>
                <a:lnTo>
                  <a:pt x="4316" y="1545"/>
                </a:lnTo>
                <a:lnTo>
                  <a:pt x="4314" y="1545"/>
                </a:lnTo>
                <a:lnTo>
                  <a:pt x="4310" y="1547"/>
                </a:lnTo>
                <a:lnTo>
                  <a:pt x="4312" y="1545"/>
                </a:lnTo>
                <a:lnTo>
                  <a:pt x="4312" y="1545"/>
                </a:lnTo>
                <a:lnTo>
                  <a:pt x="4312" y="1543"/>
                </a:lnTo>
                <a:lnTo>
                  <a:pt x="4312" y="1541"/>
                </a:lnTo>
                <a:lnTo>
                  <a:pt x="4312" y="1541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7"/>
                </a:lnTo>
                <a:lnTo>
                  <a:pt x="4310" y="1537"/>
                </a:lnTo>
                <a:lnTo>
                  <a:pt x="4308" y="1537"/>
                </a:lnTo>
                <a:lnTo>
                  <a:pt x="4308" y="1535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1"/>
                </a:lnTo>
                <a:lnTo>
                  <a:pt x="4304" y="1531"/>
                </a:lnTo>
                <a:lnTo>
                  <a:pt x="4304" y="1533"/>
                </a:lnTo>
                <a:lnTo>
                  <a:pt x="4304" y="1533"/>
                </a:lnTo>
                <a:lnTo>
                  <a:pt x="4302" y="1535"/>
                </a:lnTo>
                <a:lnTo>
                  <a:pt x="4300" y="1537"/>
                </a:lnTo>
                <a:lnTo>
                  <a:pt x="4300" y="1537"/>
                </a:lnTo>
                <a:lnTo>
                  <a:pt x="4300" y="1535"/>
                </a:lnTo>
                <a:lnTo>
                  <a:pt x="4300" y="1535"/>
                </a:lnTo>
                <a:lnTo>
                  <a:pt x="4300" y="1533"/>
                </a:lnTo>
                <a:lnTo>
                  <a:pt x="4300" y="1531"/>
                </a:lnTo>
                <a:lnTo>
                  <a:pt x="4300" y="1531"/>
                </a:lnTo>
                <a:lnTo>
                  <a:pt x="4300" y="1531"/>
                </a:lnTo>
                <a:lnTo>
                  <a:pt x="4295" y="1537"/>
                </a:lnTo>
                <a:lnTo>
                  <a:pt x="4295" y="1537"/>
                </a:lnTo>
                <a:lnTo>
                  <a:pt x="4291" y="1543"/>
                </a:lnTo>
                <a:lnTo>
                  <a:pt x="4289" y="1545"/>
                </a:lnTo>
                <a:lnTo>
                  <a:pt x="4289" y="1547"/>
                </a:lnTo>
                <a:lnTo>
                  <a:pt x="4287" y="1549"/>
                </a:lnTo>
                <a:lnTo>
                  <a:pt x="4287" y="1549"/>
                </a:lnTo>
                <a:lnTo>
                  <a:pt x="4285" y="1552"/>
                </a:lnTo>
                <a:lnTo>
                  <a:pt x="4285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1" y="1554"/>
                </a:lnTo>
                <a:lnTo>
                  <a:pt x="4281" y="1554"/>
                </a:lnTo>
                <a:lnTo>
                  <a:pt x="4281" y="1556"/>
                </a:lnTo>
                <a:lnTo>
                  <a:pt x="4283" y="1556"/>
                </a:lnTo>
                <a:lnTo>
                  <a:pt x="4283" y="1558"/>
                </a:lnTo>
                <a:lnTo>
                  <a:pt x="4281" y="1558"/>
                </a:lnTo>
                <a:lnTo>
                  <a:pt x="4281" y="1560"/>
                </a:lnTo>
                <a:lnTo>
                  <a:pt x="4279" y="1560"/>
                </a:lnTo>
                <a:lnTo>
                  <a:pt x="4277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2" y="1560"/>
                </a:lnTo>
                <a:lnTo>
                  <a:pt x="4270" y="1562"/>
                </a:lnTo>
                <a:lnTo>
                  <a:pt x="4268" y="1562"/>
                </a:lnTo>
                <a:lnTo>
                  <a:pt x="4268" y="1564"/>
                </a:lnTo>
                <a:lnTo>
                  <a:pt x="4266" y="1564"/>
                </a:lnTo>
                <a:lnTo>
                  <a:pt x="4264" y="1564"/>
                </a:lnTo>
                <a:lnTo>
                  <a:pt x="4262" y="1566"/>
                </a:lnTo>
                <a:lnTo>
                  <a:pt x="4260" y="1564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8"/>
                </a:lnTo>
                <a:lnTo>
                  <a:pt x="4258" y="1570"/>
                </a:lnTo>
                <a:lnTo>
                  <a:pt x="4258" y="1570"/>
                </a:lnTo>
                <a:lnTo>
                  <a:pt x="4256" y="1575"/>
                </a:lnTo>
                <a:lnTo>
                  <a:pt x="4251" y="1577"/>
                </a:lnTo>
                <a:lnTo>
                  <a:pt x="4249" y="1581"/>
                </a:lnTo>
                <a:lnTo>
                  <a:pt x="4247" y="1583"/>
                </a:lnTo>
                <a:lnTo>
                  <a:pt x="4245" y="1585"/>
                </a:lnTo>
                <a:lnTo>
                  <a:pt x="4245" y="1585"/>
                </a:lnTo>
                <a:lnTo>
                  <a:pt x="4243" y="1587"/>
                </a:lnTo>
                <a:lnTo>
                  <a:pt x="4241" y="1587"/>
                </a:lnTo>
                <a:lnTo>
                  <a:pt x="4233" y="1589"/>
                </a:lnTo>
                <a:lnTo>
                  <a:pt x="4226" y="1589"/>
                </a:lnTo>
                <a:lnTo>
                  <a:pt x="4224" y="1591"/>
                </a:lnTo>
                <a:lnTo>
                  <a:pt x="4224" y="1591"/>
                </a:lnTo>
                <a:lnTo>
                  <a:pt x="4222" y="1593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8"/>
                </a:lnTo>
                <a:lnTo>
                  <a:pt x="4222" y="1598"/>
                </a:lnTo>
                <a:lnTo>
                  <a:pt x="4220" y="1598"/>
                </a:lnTo>
                <a:lnTo>
                  <a:pt x="4220" y="1598"/>
                </a:lnTo>
                <a:lnTo>
                  <a:pt x="4220" y="1596"/>
                </a:lnTo>
                <a:lnTo>
                  <a:pt x="4218" y="1598"/>
                </a:lnTo>
                <a:lnTo>
                  <a:pt x="4218" y="1598"/>
                </a:lnTo>
                <a:lnTo>
                  <a:pt x="4218" y="1600"/>
                </a:lnTo>
                <a:lnTo>
                  <a:pt x="4220" y="1600"/>
                </a:lnTo>
                <a:lnTo>
                  <a:pt x="4220" y="1602"/>
                </a:lnTo>
                <a:lnTo>
                  <a:pt x="4218" y="1602"/>
                </a:lnTo>
                <a:lnTo>
                  <a:pt x="4218" y="1604"/>
                </a:lnTo>
                <a:lnTo>
                  <a:pt x="4218" y="1606"/>
                </a:lnTo>
                <a:lnTo>
                  <a:pt x="4218" y="1606"/>
                </a:lnTo>
                <a:lnTo>
                  <a:pt x="4216" y="1608"/>
                </a:lnTo>
                <a:lnTo>
                  <a:pt x="4216" y="1608"/>
                </a:lnTo>
                <a:lnTo>
                  <a:pt x="4216" y="1610"/>
                </a:lnTo>
                <a:lnTo>
                  <a:pt x="4218" y="1610"/>
                </a:lnTo>
                <a:lnTo>
                  <a:pt x="4220" y="1610"/>
                </a:lnTo>
                <a:lnTo>
                  <a:pt x="4218" y="1610"/>
                </a:lnTo>
                <a:lnTo>
                  <a:pt x="4218" y="1610"/>
                </a:lnTo>
                <a:lnTo>
                  <a:pt x="4216" y="1610"/>
                </a:lnTo>
                <a:lnTo>
                  <a:pt x="4214" y="1608"/>
                </a:lnTo>
                <a:lnTo>
                  <a:pt x="4214" y="1610"/>
                </a:lnTo>
                <a:lnTo>
                  <a:pt x="4212" y="1608"/>
                </a:lnTo>
                <a:lnTo>
                  <a:pt x="4207" y="1606"/>
                </a:lnTo>
                <a:lnTo>
                  <a:pt x="4207" y="1606"/>
                </a:lnTo>
                <a:lnTo>
                  <a:pt x="4205" y="1606"/>
                </a:lnTo>
                <a:lnTo>
                  <a:pt x="4205" y="1606"/>
                </a:lnTo>
                <a:lnTo>
                  <a:pt x="4203" y="1606"/>
                </a:lnTo>
                <a:lnTo>
                  <a:pt x="4201" y="1606"/>
                </a:lnTo>
                <a:lnTo>
                  <a:pt x="4199" y="1606"/>
                </a:lnTo>
                <a:lnTo>
                  <a:pt x="4197" y="1604"/>
                </a:lnTo>
                <a:lnTo>
                  <a:pt x="4197" y="1604"/>
                </a:lnTo>
                <a:lnTo>
                  <a:pt x="4197" y="1602"/>
                </a:lnTo>
                <a:lnTo>
                  <a:pt x="4193" y="1604"/>
                </a:lnTo>
                <a:lnTo>
                  <a:pt x="4191" y="1604"/>
                </a:lnTo>
                <a:lnTo>
                  <a:pt x="4191" y="1606"/>
                </a:lnTo>
                <a:lnTo>
                  <a:pt x="4189" y="1608"/>
                </a:lnTo>
                <a:lnTo>
                  <a:pt x="4189" y="1610"/>
                </a:lnTo>
                <a:lnTo>
                  <a:pt x="4189" y="1610"/>
                </a:lnTo>
                <a:lnTo>
                  <a:pt x="4186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4"/>
                </a:lnTo>
                <a:lnTo>
                  <a:pt x="4186" y="1614"/>
                </a:lnTo>
                <a:close/>
                <a:moveTo>
                  <a:pt x="4113" y="1610"/>
                </a:moveTo>
                <a:lnTo>
                  <a:pt x="4111" y="1610"/>
                </a:lnTo>
                <a:lnTo>
                  <a:pt x="4111" y="1610"/>
                </a:lnTo>
                <a:lnTo>
                  <a:pt x="4109" y="1612"/>
                </a:lnTo>
                <a:lnTo>
                  <a:pt x="4111" y="1612"/>
                </a:lnTo>
                <a:lnTo>
                  <a:pt x="4113" y="1612"/>
                </a:lnTo>
                <a:lnTo>
                  <a:pt x="4115" y="1612"/>
                </a:lnTo>
                <a:lnTo>
                  <a:pt x="4113" y="1610"/>
                </a:lnTo>
                <a:lnTo>
                  <a:pt x="4113" y="1610"/>
                </a:lnTo>
                <a:close/>
                <a:moveTo>
                  <a:pt x="4161" y="1480"/>
                </a:moveTo>
                <a:lnTo>
                  <a:pt x="4161" y="1480"/>
                </a:lnTo>
                <a:lnTo>
                  <a:pt x="4159" y="1480"/>
                </a:lnTo>
                <a:lnTo>
                  <a:pt x="4159" y="1482"/>
                </a:lnTo>
                <a:lnTo>
                  <a:pt x="4159" y="1482"/>
                </a:lnTo>
                <a:lnTo>
                  <a:pt x="4161" y="1482"/>
                </a:lnTo>
                <a:lnTo>
                  <a:pt x="4161" y="1480"/>
                </a:lnTo>
                <a:close/>
                <a:moveTo>
                  <a:pt x="4138" y="1782"/>
                </a:move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4"/>
                </a:lnTo>
                <a:lnTo>
                  <a:pt x="4140" y="1782"/>
                </a:lnTo>
                <a:lnTo>
                  <a:pt x="4138" y="1782"/>
                </a:lnTo>
                <a:lnTo>
                  <a:pt x="4138" y="1782"/>
                </a:lnTo>
                <a:close/>
                <a:moveTo>
                  <a:pt x="4155" y="1673"/>
                </a:moveTo>
                <a:lnTo>
                  <a:pt x="4155" y="1673"/>
                </a:lnTo>
                <a:lnTo>
                  <a:pt x="4155" y="1675"/>
                </a:lnTo>
                <a:lnTo>
                  <a:pt x="4155" y="1675"/>
                </a:lnTo>
                <a:lnTo>
                  <a:pt x="4157" y="1675"/>
                </a:lnTo>
                <a:lnTo>
                  <a:pt x="4157" y="1673"/>
                </a:lnTo>
                <a:lnTo>
                  <a:pt x="4155" y="1673"/>
                </a:lnTo>
                <a:lnTo>
                  <a:pt x="4155" y="1673"/>
                </a:lnTo>
                <a:lnTo>
                  <a:pt x="4155" y="1673"/>
                </a:lnTo>
                <a:close/>
                <a:moveTo>
                  <a:pt x="4247" y="1751"/>
                </a:moveTo>
                <a:lnTo>
                  <a:pt x="4249" y="1751"/>
                </a:lnTo>
                <a:lnTo>
                  <a:pt x="4256" y="1753"/>
                </a:lnTo>
                <a:lnTo>
                  <a:pt x="4258" y="1755"/>
                </a:lnTo>
                <a:lnTo>
                  <a:pt x="4262" y="1755"/>
                </a:lnTo>
                <a:lnTo>
                  <a:pt x="4264" y="1755"/>
                </a:lnTo>
                <a:lnTo>
                  <a:pt x="4264" y="1755"/>
                </a:lnTo>
                <a:lnTo>
                  <a:pt x="4264" y="1757"/>
                </a:lnTo>
                <a:lnTo>
                  <a:pt x="4266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6" y="1755"/>
                </a:lnTo>
                <a:lnTo>
                  <a:pt x="4266" y="1755"/>
                </a:lnTo>
                <a:lnTo>
                  <a:pt x="4264" y="1753"/>
                </a:lnTo>
                <a:lnTo>
                  <a:pt x="4264" y="1751"/>
                </a:lnTo>
                <a:lnTo>
                  <a:pt x="4264" y="1751"/>
                </a:lnTo>
                <a:lnTo>
                  <a:pt x="4266" y="1747"/>
                </a:lnTo>
                <a:lnTo>
                  <a:pt x="4266" y="1744"/>
                </a:lnTo>
                <a:lnTo>
                  <a:pt x="4266" y="1742"/>
                </a:lnTo>
                <a:lnTo>
                  <a:pt x="4264" y="1742"/>
                </a:lnTo>
                <a:lnTo>
                  <a:pt x="4260" y="1740"/>
                </a:lnTo>
                <a:lnTo>
                  <a:pt x="4260" y="1740"/>
                </a:lnTo>
                <a:lnTo>
                  <a:pt x="4258" y="1742"/>
                </a:lnTo>
                <a:lnTo>
                  <a:pt x="4256" y="1742"/>
                </a:lnTo>
                <a:lnTo>
                  <a:pt x="4251" y="1742"/>
                </a:lnTo>
                <a:lnTo>
                  <a:pt x="4249" y="1742"/>
                </a:lnTo>
                <a:lnTo>
                  <a:pt x="4245" y="1740"/>
                </a:lnTo>
                <a:lnTo>
                  <a:pt x="4241" y="1740"/>
                </a:lnTo>
                <a:lnTo>
                  <a:pt x="4241" y="1738"/>
                </a:lnTo>
                <a:lnTo>
                  <a:pt x="4241" y="1736"/>
                </a:lnTo>
                <a:lnTo>
                  <a:pt x="4241" y="1736"/>
                </a:lnTo>
                <a:lnTo>
                  <a:pt x="4239" y="1734"/>
                </a:lnTo>
                <a:lnTo>
                  <a:pt x="4239" y="1734"/>
                </a:lnTo>
                <a:lnTo>
                  <a:pt x="4239" y="1732"/>
                </a:lnTo>
                <a:lnTo>
                  <a:pt x="4239" y="1730"/>
                </a:lnTo>
                <a:lnTo>
                  <a:pt x="4237" y="1730"/>
                </a:lnTo>
                <a:lnTo>
                  <a:pt x="4235" y="1730"/>
                </a:lnTo>
                <a:lnTo>
                  <a:pt x="4233" y="1730"/>
                </a:lnTo>
                <a:lnTo>
                  <a:pt x="4233" y="1730"/>
                </a:lnTo>
                <a:lnTo>
                  <a:pt x="4230" y="1730"/>
                </a:lnTo>
                <a:lnTo>
                  <a:pt x="4226" y="1728"/>
                </a:lnTo>
                <a:lnTo>
                  <a:pt x="4226" y="1728"/>
                </a:lnTo>
                <a:lnTo>
                  <a:pt x="4224" y="1728"/>
                </a:lnTo>
                <a:lnTo>
                  <a:pt x="4224" y="1728"/>
                </a:lnTo>
                <a:lnTo>
                  <a:pt x="4222" y="1728"/>
                </a:lnTo>
                <a:lnTo>
                  <a:pt x="4222" y="1728"/>
                </a:lnTo>
                <a:lnTo>
                  <a:pt x="4220" y="1728"/>
                </a:lnTo>
                <a:lnTo>
                  <a:pt x="4218" y="1728"/>
                </a:lnTo>
                <a:lnTo>
                  <a:pt x="4218" y="1728"/>
                </a:lnTo>
                <a:lnTo>
                  <a:pt x="4216" y="1723"/>
                </a:lnTo>
                <a:lnTo>
                  <a:pt x="4216" y="1723"/>
                </a:lnTo>
                <a:lnTo>
                  <a:pt x="4214" y="1723"/>
                </a:lnTo>
                <a:lnTo>
                  <a:pt x="4214" y="1723"/>
                </a:lnTo>
                <a:lnTo>
                  <a:pt x="4212" y="1723"/>
                </a:lnTo>
                <a:lnTo>
                  <a:pt x="4212" y="1726"/>
                </a:lnTo>
                <a:lnTo>
                  <a:pt x="4212" y="1726"/>
                </a:lnTo>
                <a:lnTo>
                  <a:pt x="4209" y="1728"/>
                </a:lnTo>
                <a:lnTo>
                  <a:pt x="4209" y="1730"/>
                </a:lnTo>
                <a:lnTo>
                  <a:pt x="4209" y="1730"/>
                </a:lnTo>
                <a:lnTo>
                  <a:pt x="4207" y="1732"/>
                </a:lnTo>
                <a:lnTo>
                  <a:pt x="4207" y="1732"/>
                </a:lnTo>
                <a:lnTo>
                  <a:pt x="4205" y="1732"/>
                </a:lnTo>
                <a:lnTo>
                  <a:pt x="4205" y="1730"/>
                </a:lnTo>
                <a:lnTo>
                  <a:pt x="4203" y="1730"/>
                </a:lnTo>
                <a:lnTo>
                  <a:pt x="4203" y="1730"/>
                </a:lnTo>
                <a:lnTo>
                  <a:pt x="4201" y="1730"/>
                </a:lnTo>
                <a:lnTo>
                  <a:pt x="4199" y="1730"/>
                </a:lnTo>
                <a:lnTo>
                  <a:pt x="4195" y="1730"/>
                </a:lnTo>
                <a:lnTo>
                  <a:pt x="4195" y="1730"/>
                </a:lnTo>
                <a:lnTo>
                  <a:pt x="4193" y="1730"/>
                </a:lnTo>
                <a:lnTo>
                  <a:pt x="4191" y="1730"/>
                </a:lnTo>
                <a:lnTo>
                  <a:pt x="4186" y="1730"/>
                </a:lnTo>
                <a:lnTo>
                  <a:pt x="4184" y="1730"/>
                </a:lnTo>
                <a:lnTo>
                  <a:pt x="4184" y="1730"/>
                </a:lnTo>
                <a:lnTo>
                  <a:pt x="4182" y="1730"/>
                </a:lnTo>
                <a:lnTo>
                  <a:pt x="4180" y="1728"/>
                </a:lnTo>
                <a:lnTo>
                  <a:pt x="4180" y="1726"/>
                </a:lnTo>
                <a:lnTo>
                  <a:pt x="4180" y="1723"/>
                </a:lnTo>
                <a:lnTo>
                  <a:pt x="4178" y="1723"/>
                </a:lnTo>
                <a:lnTo>
                  <a:pt x="4178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4" y="1721"/>
                </a:lnTo>
                <a:lnTo>
                  <a:pt x="4172" y="1721"/>
                </a:lnTo>
                <a:lnTo>
                  <a:pt x="4170" y="1721"/>
                </a:lnTo>
                <a:lnTo>
                  <a:pt x="4170" y="1721"/>
                </a:lnTo>
                <a:lnTo>
                  <a:pt x="4168" y="1721"/>
                </a:lnTo>
                <a:lnTo>
                  <a:pt x="4165" y="1719"/>
                </a:lnTo>
                <a:lnTo>
                  <a:pt x="4165" y="1719"/>
                </a:lnTo>
                <a:lnTo>
                  <a:pt x="4163" y="1717"/>
                </a:lnTo>
                <a:lnTo>
                  <a:pt x="4163" y="1717"/>
                </a:lnTo>
                <a:lnTo>
                  <a:pt x="4159" y="1717"/>
                </a:lnTo>
                <a:lnTo>
                  <a:pt x="4159" y="1715"/>
                </a:lnTo>
                <a:lnTo>
                  <a:pt x="4157" y="1717"/>
                </a:lnTo>
                <a:lnTo>
                  <a:pt x="4157" y="1719"/>
                </a:lnTo>
                <a:lnTo>
                  <a:pt x="4157" y="1719"/>
                </a:lnTo>
                <a:lnTo>
                  <a:pt x="4155" y="1719"/>
                </a:lnTo>
                <a:lnTo>
                  <a:pt x="4153" y="1717"/>
                </a:lnTo>
                <a:lnTo>
                  <a:pt x="4151" y="1717"/>
                </a:lnTo>
                <a:lnTo>
                  <a:pt x="4151" y="1717"/>
                </a:lnTo>
                <a:lnTo>
                  <a:pt x="4149" y="1717"/>
                </a:lnTo>
                <a:lnTo>
                  <a:pt x="4147" y="1717"/>
                </a:lnTo>
                <a:lnTo>
                  <a:pt x="4144" y="1715"/>
                </a:lnTo>
                <a:lnTo>
                  <a:pt x="4144" y="1717"/>
                </a:lnTo>
                <a:lnTo>
                  <a:pt x="4142" y="1717"/>
                </a:lnTo>
                <a:lnTo>
                  <a:pt x="4142" y="1719"/>
                </a:lnTo>
                <a:lnTo>
                  <a:pt x="4140" y="1723"/>
                </a:lnTo>
                <a:lnTo>
                  <a:pt x="4140" y="1723"/>
                </a:lnTo>
                <a:lnTo>
                  <a:pt x="4138" y="1726"/>
                </a:lnTo>
                <a:lnTo>
                  <a:pt x="4138" y="1723"/>
                </a:lnTo>
                <a:lnTo>
                  <a:pt x="4138" y="1726"/>
                </a:lnTo>
                <a:lnTo>
                  <a:pt x="4138" y="1728"/>
                </a:lnTo>
                <a:lnTo>
                  <a:pt x="4136" y="1728"/>
                </a:lnTo>
                <a:lnTo>
                  <a:pt x="4136" y="1730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6" y="1730"/>
                </a:lnTo>
                <a:lnTo>
                  <a:pt x="4138" y="1730"/>
                </a:lnTo>
                <a:lnTo>
                  <a:pt x="4140" y="1730"/>
                </a:lnTo>
                <a:lnTo>
                  <a:pt x="4140" y="1730"/>
                </a:lnTo>
                <a:lnTo>
                  <a:pt x="4142" y="1730"/>
                </a:lnTo>
                <a:lnTo>
                  <a:pt x="4147" y="1730"/>
                </a:lnTo>
                <a:lnTo>
                  <a:pt x="4151" y="1732"/>
                </a:lnTo>
                <a:lnTo>
                  <a:pt x="4151" y="1734"/>
                </a:lnTo>
                <a:lnTo>
                  <a:pt x="4151" y="1734"/>
                </a:lnTo>
                <a:lnTo>
                  <a:pt x="4149" y="1736"/>
                </a:lnTo>
                <a:lnTo>
                  <a:pt x="4149" y="1736"/>
                </a:lnTo>
                <a:lnTo>
                  <a:pt x="4151" y="1738"/>
                </a:lnTo>
                <a:lnTo>
                  <a:pt x="4151" y="1738"/>
                </a:lnTo>
                <a:lnTo>
                  <a:pt x="4153" y="1738"/>
                </a:lnTo>
                <a:lnTo>
                  <a:pt x="4159" y="1738"/>
                </a:lnTo>
                <a:lnTo>
                  <a:pt x="4161" y="1738"/>
                </a:lnTo>
                <a:lnTo>
                  <a:pt x="4165" y="1740"/>
                </a:lnTo>
                <a:lnTo>
                  <a:pt x="4165" y="1740"/>
                </a:lnTo>
                <a:lnTo>
                  <a:pt x="4168" y="1740"/>
                </a:lnTo>
                <a:lnTo>
                  <a:pt x="4170" y="1742"/>
                </a:lnTo>
                <a:lnTo>
                  <a:pt x="4172" y="1742"/>
                </a:lnTo>
                <a:lnTo>
                  <a:pt x="4176" y="1742"/>
                </a:lnTo>
                <a:lnTo>
                  <a:pt x="4178" y="1742"/>
                </a:lnTo>
                <a:lnTo>
                  <a:pt x="4178" y="1742"/>
                </a:lnTo>
                <a:lnTo>
                  <a:pt x="4180" y="1742"/>
                </a:lnTo>
                <a:lnTo>
                  <a:pt x="4180" y="1742"/>
                </a:lnTo>
                <a:lnTo>
                  <a:pt x="4182" y="1742"/>
                </a:lnTo>
                <a:lnTo>
                  <a:pt x="4184" y="1742"/>
                </a:lnTo>
                <a:lnTo>
                  <a:pt x="4186" y="1742"/>
                </a:lnTo>
                <a:lnTo>
                  <a:pt x="4191" y="1742"/>
                </a:lnTo>
                <a:lnTo>
                  <a:pt x="4191" y="1742"/>
                </a:lnTo>
                <a:lnTo>
                  <a:pt x="4199" y="1744"/>
                </a:lnTo>
                <a:lnTo>
                  <a:pt x="4201" y="1744"/>
                </a:lnTo>
                <a:lnTo>
                  <a:pt x="4209" y="1749"/>
                </a:lnTo>
                <a:lnTo>
                  <a:pt x="4214" y="1749"/>
                </a:lnTo>
                <a:lnTo>
                  <a:pt x="4216" y="1751"/>
                </a:lnTo>
                <a:lnTo>
                  <a:pt x="4220" y="1751"/>
                </a:lnTo>
                <a:lnTo>
                  <a:pt x="4224" y="1751"/>
                </a:lnTo>
                <a:lnTo>
                  <a:pt x="4233" y="1751"/>
                </a:lnTo>
                <a:lnTo>
                  <a:pt x="4235" y="1751"/>
                </a:lnTo>
                <a:lnTo>
                  <a:pt x="4239" y="1753"/>
                </a:lnTo>
                <a:lnTo>
                  <a:pt x="4241" y="1753"/>
                </a:lnTo>
                <a:lnTo>
                  <a:pt x="4241" y="1753"/>
                </a:lnTo>
                <a:lnTo>
                  <a:pt x="4243" y="1751"/>
                </a:lnTo>
                <a:lnTo>
                  <a:pt x="4245" y="1751"/>
                </a:lnTo>
                <a:lnTo>
                  <a:pt x="4247" y="1751"/>
                </a:lnTo>
                <a:close/>
                <a:moveTo>
                  <a:pt x="4029" y="1461"/>
                </a:moveTo>
                <a:lnTo>
                  <a:pt x="4027" y="1459"/>
                </a:lnTo>
                <a:lnTo>
                  <a:pt x="4027" y="1463"/>
                </a:lnTo>
                <a:lnTo>
                  <a:pt x="4029" y="1463"/>
                </a:lnTo>
                <a:lnTo>
                  <a:pt x="4029" y="1463"/>
                </a:lnTo>
                <a:lnTo>
                  <a:pt x="4029" y="1461"/>
                </a:lnTo>
                <a:lnTo>
                  <a:pt x="4029" y="1461"/>
                </a:lnTo>
                <a:close/>
                <a:moveTo>
                  <a:pt x="4044" y="1522"/>
                </a:moveTo>
                <a:lnTo>
                  <a:pt x="4042" y="1522"/>
                </a:lnTo>
                <a:lnTo>
                  <a:pt x="4042" y="1522"/>
                </a:lnTo>
                <a:lnTo>
                  <a:pt x="4042" y="1522"/>
                </a:lnTo>
                <a:lnTo>
                  <a:pt x="4044" y="1524"/>
                </a:lnTo>
                <a:lnTo>
                  <a:pt x="4044" y="1524"/>
                </a:lnTo>
                <a:lnTo>
                  <a:pt x="4044" y="1522"/>
                </a:lnTo>
                <a:close/>
                <a:moveTo>
                  <a:pt x="4050" y="1537"/>
                </a:moveTo>
                <a:lnTo>
                  <a:pt x="4052" y="1537"/>
                </a:lnTo>
                <a:lnTo>
                  <a:pt x="4052" y="1537"/>
                </a:lnTo>
                <a:lnTo>
                  <a:pt x="4052" y="1537"/>
                </a:lnTo>
                <a:lnTo>
                  <a:pt x="4052" y="1535"/>
                </a:lnTo>
                <a:lnTo>
                  <a:pt x="4050" y="1537"/>
                </a:lnTo>
                <a:close/>
                <a:moveTo>
                  <a:pt x="4036" y="1516"/>
                </a:moveTo>
                <a:lnTo>
                  <a:pt x="4036" y="1514"/>
                </a:lnTo>
                <a:lnTo>
                  <a:pt x="4036" y="1518"/>
                </a:lnTo>
                <a:lnTo>
                  <a:pt x="4036" y="1518"/>
                </a:lnTo>
                <a:lnTo>
                  <a:pt x="4036" y="1516"/>
                </a:lnTo>
                <a:close/>
                <a:moveTo>
                  <a:pt x="4075" y="1587"/>
                </a:moveTo>
                <a:lnTo>
                  <a:pt x="4075" y="1587"/>
                </a:lnTo>
                <a:lnTo>
                  <a:pt x="4075" y="1587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87"/>
                </a:lnTo>
                <a:lnTo>
                  <a:pt x="4075" y="1587"/>
                </a:lnTo>
                <a:close/>
                <a:moveTo>
                  <a:pt x="4052" y="1539"/>
                </a:moveTo>
                <a:lnTo>
                  <a:pt x="4052" y="1541"/>
                </a:lnTo>
                <a:lnTo>
                  <a:pt x="4052" y="1541"/>
                </a:lnTo>
                <a:lnTo>
                  <a:pt x="4052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39"/>
                </a:lnTo>
                <a:lnTo>
                  <a:pt x="4054" y="1539"/>
                </a:lnTo>
                <a:lnTo>
                  <a:pt x="4054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close/>
                <a:moveTo>
                  <a:pt x="4061" y="1554"/>
                </a:moveTo>
                <a:lnTo>
                  <a:pt x="4061" y="1554"/>
                </a:lnTo>
                <a:lnTo>
                  <a:pt x="4061" y="1552"/>
                </a:lnTo>
                <a:lnTo>
                  <a:pt x="4059" y="1554"/>
                </a:lnTo>
                <a:lnTo>
                  <a:pt x="4059" y="1556"/>
                </a:lnTo>
                <a:lnTo>
                  <a:pt x="4061" y="1556"/>
                </a:lnTo>
                <a:lnTo>
                  <a:pt x="4061" y="1556"/>
                </a:lnTo>
                <a:lnTo>
                  <a:pt x="4061" y="1554"/>
                </a:lnTo>
                <a:close/>
                <a:moveTo>
                  <a:pt x="4029" y="1474"/>
                </a:moveTo>
                <a:lnTo>
                  <a:pt x="4029" y="1474"/>
                </a:lnTo>
                <a:lnTo>
                  <a:pt x="4029" y="1474"/>
                </a:lnTo>
                <a:lnTo>
                  <a:pt x="4031" y="1474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4"/>
                </a:lnTo>
                <a:lnTo>
                  <a:pt x="4029" y="1472"/>
                </a:lnTo>
                <a:lnTo>
                  <a:pt x="4029" y="1474"/>
                </a:lnTo>
                <a:close/>
                <a:moveTo>
                  <a:pt x="4189" y="1346"/>
                </a:moveTo>
                <a:lnTo>
                  <a:pt x="4186" y="1348"/>
                </a:lnTo>
                <a:lnTo>
                  <a:pt x="4184" y="1348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7"/>
                </a:lnTo>
                <a:lnTo>
                  <a:pt x="4182" y="1357"/>
                </a:lnTo>
                <a:lnTo>
                  <a:pt x="4182" y="1359"/>
                </a:lnTo>
                <a:lnTo>
                  <a:pt x="4182" y="1363"/>
                </a:lnTo>
                <a:lnTo>
                  <a:pt x="4186" y="1363"/>
                </a:lnTo>
                <a:lnTo>
                  <a:pt x="4186" y="1365"/>
                </a:lnTo>
                <a:lnTo>
                  <a:pt x="4189" y="1365"/>
                </a:lnTo>
                <a:lnTo>
                  <a:pt x="4193" y="1365"/>
                </a:lnTo>
                <a:lnTo>
                  <a:pt x="4193" y="1365"/>
                </a:lnTo>
                <a:lnTo>
                  <a:pt x="4195" y="1367"/>
                </a:lnTo>
                <a:lnTo>
                  <a:pt x="4195" y="1367"/>
                </a:lnTo>
                <a:lnTo>
                  <a:pt x="4197" y="1367"/>
                </a:lnTo>
                <a:lnTo>
                  <a:pt x="4197" y="1367"/>
                </a:lnTo>
                <a:lnTo>
                  <a:pt x="4197" y="1365"/>
                </a:lnTo>
                <a:lnTo>
                  <a:pt x="4199" y="1365"/>
                </a:lnTo>
                <a:lnTo>
                  <a:pt x="4201" y="1363"/>
                </a:lnTo>
                <a:lnTo>
                  <a:pt x="4201" y="1363"/>
                </a:lnTo>
                <a:lnTo>
                  <a:pt x="4203" y="1363"/>
                </a:lnTo>
                <a:lnTo>
                  <a:pt x="4203" y="1363"/>
                </a:lnTo>
                <a:lnTo>
                  <a:pt x="4201" y="1363"/>
                </a:lnTo>
                <a:lnTo>
                  <a:pt x="4203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7" y="1359"/>
                </a:lnTo>
                <a:lnTo>
                  <a:pt x="4207" y="1359"/>
                </a:lnTo>
                <a:lnTo>
                  <a:pt x="4207" y="1359"/>
                </a:lnTo>
                <a:lnTo>
                  <a:pt x="4209" y="1357"/>
                </a:lnTo>
                <a:lnTo>
                  <a:pt x="4209" y="1354"/>
                </a:lnTo>
                <a:lnTo>
                  <a:pt x="4209" y="1352"/>
                </a:lnTo>
                <a:lnTo>
                  <a:pt x="4209" y="1352"/>
                </a:lnTo>
                <a:lnTo>
                  <a:pt x="4209" y="1352"/>
                </a:lnTo>
                <a:lnTo>
                  <a:pt x="4212" y="1350"/>
                </a:lnTo>
                <a:lnTo>
                  <a:pt x="4214" y="1346"/>
                </a:lnTo>
                <a:lnTo>
                  <a:pt x="4214" y="1346"/>
                </a:lnTo>
                <a:lnTo>
                  <a:pt x="4216" y="1346"/>
                </a:lnTo>
                <a:lnTo>
                  <a:pt x="4216" y="1344"/>
                </a:lnTo>
                <a:lnTo>
                  <a:pt x="4216" y="1342"/>
                </a:lnTo>
                <a:lnTo>
                  <a:pt x="4216" y="1342"/>
                </a:lnTo>
                <a:lnTo>
                  <a:pt x="4214" y="1340"/>
                </a:lnTo>
                <a:lnTo>
                  <a:pt x="4214" y="1340"/>
                </a:lnTo>
                <a:lnTo>
                  <a:pt x="4212" y="1340"/>
                </a:lnTo>
                <a:lnTo>
                  <a:pt x="4212" y="1338"/>
                </a:lnTo>
                <a:lnTo>
                  <a:pt x="4212" y="1338"/>
                </a:lnTo>
                <a:lnTo>
                  <a:pt x="4209" y="1340"/>
                </a:lnTo>
                <a:lnTo>
                  <a:pt x="4209" y="1340"/>
                </a:lnTo>
                <a:lnTo>
                  <a:pt x="4209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5" y="1340"/>
                </a:lnTo>
                <a:lnTo>
                  <a:pt x="4205" y="1340"/>
                </a:lnTo>
                <a:lnTo>
                  <a:pt x="4203" y="1340"/>
                </a:lnTo>
                <a:lnTo>
                  <a:pt x="4203" y="1340"/>
                </a:lnTo>
                <a:lnTo>
                  <a:pt x="4199" y="1340"/>
                </a:lnTo>
                <a:lnTo>
                  <a:pt x="4197" y="1340"/>
                </a:lnTo>
                <a:lnTo>
                  <a:pt x="4195" y="1340"/>
                </a:lnTo>
                <a:lnTo>
                  <a:pt x="4195" y="1342"/>
                </a:lnTo>
                <a:lnTo>
                  <a:pt x="4193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89" y="1344"/>
                </a:lnTo>
                <a:lnTo>
                  <a:pt x="4191" y="1344"/>
                </a:lnTo>
                <a:lnTo>
                  <a:pt x="4191" y="1344"/>
                </a:lnTo>
                <a:lnTo>
                  <a:pt x="4189" y="1346"/>
                </a:lnTo>
                <a:lnTo>
                  <a:pt x="4189" y="1346"/>
                </a:lnTo>
                <a:close/>
                <a:moveTo>
                  <a:pt x="4027" y="1453"/>
                </a:move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3"/>
                </a:lnTo>
                <a:close/>
                <a:moveTo>
                  <a:pt x="4033" y="1514"/>
                </a:moveTo>
                <a:lnTo>
                  <a:pt x="4031" y="1514"/>
                </a:lnTo>
                <a:lnTo>
                  <a:pt x="4031" y="1514"/>
                </a:lnTo>
                <a:lnTo>
                  <a:pt x="4031" y="1518"/>
                </a:lnTo>
                <a:lnTo>
                  <a:pt x="4031" y="1520"/>
                </a:lnTo>
                <a:lnTo>
                  <a:pt x="4031" y="1520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6"/>
                </a:lnTo>
                <a:lnTo>
                  <a:pt x="4033" y="1514"/>
                </a:lnTo>
                <a:lnTo>
                  <a:pt x="4033" y="1514"/>
                </a:lnTo>
                <a:close/>
                <a:moveTo>
                  <a:pt x="4090" y="1612"/>
                </a:moveTo>
                <a:lnTo>
                  <a:pt x="4090" y="1610"/>
                </a:lnTo>
                <a:lnTo>
                  <a:pt x="4090" y="1610"/>
                </a:lnTo>
                <a:lnTo>
                  <a:pt x="4088" y="1612"/>
                </a:lnTo>
                <a:lnTo>
                  <a:pt x="4088" y="1612"/>
                </a:lnTo>
                <a:lnTo>
                  <a:pt x="4090" y="1614"/>
                </a:lnTo>
                <a:lnTo>
                  <a:pt x="4090" y="1617"/>
                </a:lnTo>
                <a:lnTo>
                  <a:pt x="4090" y="1617"/>
                </a:lnTo>
                <a:lnTo>
                  <a:pt x="4090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4"/>
                </a:lnTo>
                <a:lnTo>
                  <a:pt x="4092" y="1614"/>
                </a:lnTo>
                <a:lnTo>
                  <a:pt x="4092" y="1612"/>
                </a:lnTo>
                <a:lnTo>
                  <a:pt x="4090" y="1612"/>
                </a:lnTo>
                <a:close/>
                <a:moveTo>
                  <a:pt x="4031" y="1463"/>
                </a:moveTo>
                <a:lnTo>
                  <a:pt x="4029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3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3"/>
                </a:lnTo>
                <a:lnTo>
                  <a:pt x="4031" y="1463"/>
                </a:lnTo>
                <a:close/>
                <a:moveTo>
                  <a:pt x="4105" y="1621"/>
                </a:moveTo>
                <a:lnTo>
                  <a:pt x="4107" y="1623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19"/>
                </a:lnTo>
                <a:lnTo>
                  <a:pt x="4105" y="1619"/>
                </a:lnTo>
                <a:lnTo>
                  <a:pt x="4105" y="1619"/>
                </a:lnTo>
                <a:lnTo>
                  <a:pt x="4105" y="1621"/>
                </a:lnTo>
                <a:close/>
                <a:moveTo>
                  <a:pt x="4107" y="1617"/>
                </a:moveTo>
                <a:lnTo>
                  <a:pt x="4105" y="1614"/>
                </a:lnTo>
                <a:lnTo>
                  <a:pt x="4105" y="1614"/>
                </a:lnTo>
                <a:lnTo>
                  <a:pt x="4105" y="1617"/>
                </a:lnTo>
                <a:lnTo>
                  <a:pt x="4105" y="1617"/>
                </a:lnTo>
                <a:lnTo>
                  <a:pt x="4107" y="1617"/>
                </a:lnTo>
                <a:lnTo>
                  <a:pt x="4107" y="1617"/>
                </a:lnTo>
                <a:lnTo>
                  <a:pt x="4107" y="1617"/>
                </a:lnTo>
                <a:close/>
                <a:moveTo>
                  <a:pt x="4115" y="1614"/>
                </a:moveTo>
                <a:lnTo>
                  <a:pt x="4115" y="1614"/>
                </a:lnTo>
                <a:lnTo>
                  <a:pt x="4113" y="1614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5" y="1617"/>
                </a:lnTo>
                <a:lnTo>
                  <a:pt x="4115" y="1614"/>
                </a:lnTo>
                <a:lnTo>
                  <a:pt x="4117" y="1614"/>
                </a:lnTo>
                <a:lnTo>
                  <a:pt x="4117" y="1614"/>
                </a:lnTo>
                <a:lnTo>
                  <a:pt x="4115" y="1614"/>
                </a:lnTo>
                <a:lnTo>
                  <a:pt x="4115" y="1614"/>
                </a:lnTo>
                <a:close/>
                <a:moveTo>
                  <a:pt x="4077" y="1606"/>
                </a:moveTo>
                <a:lnTo>
                  <a:pt x="4080" y="1606"/>
                </a:lnTo>
                <a:lnTo>
                  <a:pt x="4082" y="1606"/>
                </a:lnTo>
                <a:lnTo>
                  <a:pt x="4082" y="1604"/>
                </a:lnTo>
                <a:lnTo>
                  <a:pt x="4082" y="1604"/>
                </a:lnTo>
                <a:lnTo>
                  <a:pt x="4082" y="1602"/>
                </a:lnTo>
                <a:lnTo>
                  <a:pt x="4082" y="1602"/>
                </a:lnTo>
                <a:lnTo>
                  <a:pt x="4080" y="1600"/>
                </a:lnTo>
                <a:lnTo>
                  <a:pt x="4080" y="1602"/>
                </a:lnTo>
                <a:lnTo>
                  <a:pt x="4077" y="1602"/>
                </a:lnTo>
                <a:lnTo>
                  <a:pt x="4077" y="1602"/>
                </a:lnTo>
                <a:lnTo>
                  <a:pt x="4077" y="1604"/>
                </a:lnTo>
                <a:lnTo>
                  <a:pt x="4077" y="1606"/>
                </a:lnTo>
                <a:lnTo>
                  <a:pt x="4077" y="1606"/>
                </a:lnTo>
                <a:close/>
                <a:moveTo>
                  <a:pt x="4103" y="1623"/>
                </a:moveTo>
                <a:lnTo>
                  <a:pt x="4105" y="1623"/>
                </a:lnTo>
                <a:lnTo>
                  <a:pt x="4105" y="1623"/>
                </a:lnTo>
                <a:lnTo>
                  <a:pt x="4103" y="1621"/>
                </a:lnTo>
                <a:lnTo>
                  <a:pt x="4103" y="1621"/>
                </a:lnTo>
                <a:lnTo>
                  <a:pt x="4103" y="1623"/>
                </a:lnTo>
                <a:lnTo>
                  <a:pt x="4103" y="1623"/>
                </a:lnTo>
                <a:lnTo>
                  <a:pt x="4103" y="1623"/>
                </a:lnTo>
                <a:close/>
                <a:moveTo>
                  <a:pt x="4100" y="1617"/>
                </a:moveTo>
                <a:lnTo>
                  <a:pt x="4096" y="1614"/>
                </a:lnTo>
                <a:lnTo>
                  <a:pt x="4096" y="1614"/>
                </a:lnTo>
                <a:lnTo>
                  <a:pt x="4096" y="1617"/>
                </a:lnTo>
                <a:lnTo>
                  <a:pt x="4096" y="1617"/>
                </a:lnTo>
                <a:lnTo>
                  <a:pt x="4096" y="1617"/>
                </a:lnTo>
                <a:lnTo>
                  <a:pt x="4098" y="1617"/>
                </a:lnTo>
                <a:lnTo>
                  <a:pt x="4098" y="1619"/>
                </a:lnTo>
                <a:lnTo>
                  <a:pt x="4100" y="1619"/>
                </a:lnTo>
                <a:lnTo>
                  <a:pt x="4100" y="1619"/>
                </a:lnTo>
                <a:lnTo>
                  <a:pt x="4103" y="1619"/>
                </a:lnTo>
                <a:lnTo>
                  <a:pt x="4103" y="1619"/>
                </a:lnTo>
                <a:lnTo>
                  <a:pt x="4100" y="1617"/>
                </a:lnTo>
                <a:lnTo>
                  <a:pt x="4100" y="1617"/>
                </a:lnTo>
                <a:close/>
                <a:moveTo>
                  <a:pt x="4092" y="1610"/>
                </a:move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10"/>
                </a:lnTo>
                <a:lnTo>
                  <a:pt x="4088" y="1610"/>
                </a:lnTo>
                <a:lnTo>
                  <a:pt x="4090" y="1610"/>
                </a:lnTo>
                <a:lnTo>
                  <a:pt x="4090" y="1610"/>
                </a:lnTo>
                <a:lnTo>
                  <a:pt x="4092" y="1612"/>
                </a:lnTo>
                <a:lnTo>
                  <a:pt x="4092" y="1612"/>
                </a:lnTo>
                <a:lnTo>
                  <a:pt x="4092" y="1610"/>
                </a:lnTo>
                <a:lnTo>
                  <a:pt x="4092" y="1610"/>
                </a:lnTo>
                <a:close/>
                <a:moveTo>
                  <a:pt x="4094" y="1614"/>
                </a:moveTo>
                <a:lnTo>
                  <a:pt x="4092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9"/>
                </a:lnTo>
                <a:lnTo>
                  <a:pt x="4092" y="1619"/>
                </a:lnTo>
                <a:lnTo>
                  <a:pt x="4094" y="1619"/>
                </a:lnTo>
                <a:lnTo>
                  <a:pt x="4096" y="1621"/>
                </a:lnTo>
                <a:lnTo>
                  <a:pt x="4096" y="1621"/>
                </a:lnTo>
                <a:lnTo>
                  <a:pt x="4098" y="1621"/>
                </a:lnTo>
                <a:lnTo>
                  <a:pt x="4100" y="1621"/>
                </a:lnTo>
                <a:lnTo>
                  <a:pt x="4100" y="1621"/>
                </a:lnTo>
                <a:lnTo>
                  <a:pt x="4100" y="1619"/>
                </a:lnTo>
                <a:lnTo>
                  <a:pt x="4098" y="1619"/>
                </a:lnTo>
                <a:lnTo>
                  <a:pt x="4096" y="1617"/>
                </a:lnTo>
                <a:lnTo>
                  <a:pt x="4096" y="1617"/>
                </a:lnTo>
                <a:lnTo>
                  <a:pt x="4094" y="1617"/>
                </a:lnTo>
                <a:lnTo>
                  <a:pt x="4094" y="1614"/>
                </a:lnTo>
                <a:close/>
                <a:moveTo>
                  <a:pt x="4115" y="1619"/>
                </a:moveTo>
                <a:lnTo>
                  <a:pt x="4115" y="1619"/>
                </a:lnTo>
                <a:lnTo>
                  <a:pt x="4115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5" y="1617"/>
                </a:lnTo>
                <a:lnTo>
                  <a:pt x="4115" y="1619"/>
                </a:lnTo>
                <a:close/>
                <a:moveTo>
                  <a:pt x="4375" y="1426"/>
                </a:moveTo>
                <a:lnTo>
                  <a:pt x="4377" y="1428"/>
                </a:lnTo>
                <a:lnTo>
                  <a:pt x="4377" y="1428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close/>
                <a:moveTo>
                  <a:pt x="4436" y="1134"/>
                </a:moveTo>
                <a:lnTo>
                  <a:pt x="4436" y="1134"/>
                </a:lnTo>
                <a:lnTo>
                  <a:pt x="4436" y="1134"/>
                </a:lnTo>
                <a:lnTo>
                  <a:pt x="4436" y="1136"/>
                </a:lnTo>
                <a:lnTo>
                  <a:pt x="4436" y="1136"/>
                </a:lnTo>
                <a:lnTo>
                  <a:pt x="4438" y="1136"/>
                </a:lnTo>
                <a:lnTo>
                  <a:pt x="4438" y="1136"/>
                </a:lnTo>
                <a:lnTo>
                  <a:pt x="4442" y="1136"/>
                </a:lnTo>
                <a:lnTo>
                  <a:pt x="4444" y="1134"/>
                </a:lnTo>
                <a:lnTo>
                  <a:pt x="4446" y="1134"/>
                </a:lnTo>
                <a:lnTo>
                  <a:pt x="4446" y="1134"/>
                </a:lnTo>
                <a:lnTo>
                  <a:pt x="4446" y="1132"/>
                </a:lnTo>
                <a:lnTo>
                  <a:pt x="4446" y="1132"/>
                </a:lnTo>
                <a:lnTo>
                  <a:pt x="4444" y="1130"/>
                </a:lnTo>
                <a:lnTo>
                  <a:pt x="4444" y="1130"/>
                </a:lnTo>
                <a:lnTo>
                  <a:pt x="4438" y="1132"/>
                </a:lnTo>
                <a:lnTo>
                  <a:pt x="4436" y="1134"/>
                </a:lnTo>
                <a:close/>
                <a:moveTo>
                  <a:pt x="4455" y="1614"/>
                </a:moveTo>
                <a:lnTo>
                  <a:pt x="4455" y="1619"/>
                </a:lnTo>
                <a:lnTo>
                  <a:pt x="4457" y="1619"/>
                </a:lnTo>
                <a:lnTo>
                  <a:pt x="4457" y="1621"/>
                </a:lnTo>
                <a:lnTo>
                  <a:pt x="4457" y="1621"/>
                </a:lnTo>
                <a:lnTo>
                  <a:pt x="4455" y="1621"/>
                </a:lnTo>
                <a:lnTo>
                  <a:pt x="4455" y="1623"/>
                </a:lnTo>
                <a:lnTo>
                  <a:pt x="4455" y="1625"/>
                </a:lnTo>
                <a:lnTo>
                  <a:pt x="4457" y="1625"/>
                </a:lnTo>
                <a:lnTo>
                  <a:pt x="4457" y="1627"/>
                </a:lnTo>
                <a:lnTo>
                  <a:pt x="4459" y="1627"/>
                </a:lnTo>
                <a:lnTo>
                  <a:pt x="4457" y="1629"/>
                </a:lnTo>
                <a:lnTo>
                  <a:pt x="4457" y="1631"/>
                </a:lnTo>
                <a:lnTo>
                  <a:pt x="4457" y="1633"/>
                </a:lnTo>
                <a:lnTo>
                  <a:pt x="4457" y="1633"/>
                </a:lnTo>
                <a:lnTo>
                  <a:pt x="4457" y="1635"/>
                </a:lnTo>
                <a:lnTo>
                  <a:pt x="4459" y="1635"/>
                </a:lnTo>
                <a:lnTo>
                  <a:pt x="4461" y="1638"/>
                </a:lnTo>
                <a:lnTo>
                  <a:pt x="4461" y="1638"/>
                </a:lnTo>
                <a:lnTo>
                  <a:pt x="4463" y="1640"/>
                </a:lnTo>
                <a:lnTo>
                  <a:pt x="4463" y="1642"/>
                </a:lnTo>
                <a:lnTo>
                  <a:pt x="4465" y="1642"/>
                </a:lnTo>
                <a:lnTo>
                  <a:pt x="4465" y="1644"/>
                </a:lnTo>
                <a:lnTo>
                  <a:pt x="4467" y="1644"/>
                </a:lnTo>
                <a:lnTo>
                  <a:pt x="4467" y="1644"/>
                </a:lnTo>
                <a:lnTo>
                  <a:pt x="4465" y="1642"/>
                </a:lnTo>
                <a:lnTo>
                  <a:pt x="4463" y="1638"/>
                </a:lnTo>
                <a:lnTo>
                  <a:pt x="4461" y="1635"/>
                </a:lnTo>
                <a:lnTo>
                  <a:pt x="4461" y="1631"/>
                </a:lnTo>
                <a:lnTo>
                  <a:pt x="4461" y="1629"/>
                </a:lnTo>
                <a:lnTo>
                  <a:pt x="4461" y="1629"/>
                </a:lnTo>
                <a:lnTo>
                  <a:pt x="4461" y="1627"/>
                </a:lnTo>
                <a:lnTo>
                  <a:pt x="4461" y="1625"/>
                </a:lnTo>
                <a:lnTo>
                  <a:pt x="4461" y="1625"/>
                </a:lnTo>
                <a:lnTo>
                  <a:pt x="4461" y="1625"/>
                </a:lnTo>
                <a:lnTo>
                  <a:pt x="4463" y="1625"/>
                </a:lnTo>
                <a:lnTo>
                  <a:pt x="4465" y="1625"/>
                </a:lnTo>
                <a:lnTo>
                  <a:pt x="4467" y="1625"/>
                </a:lnTo>
                <a:lnTo>
                  <a:pt x="4469" y="1625"/>
                </a:lnTo>
                <a:lnTo>
                  <a:pt x="4469" y="1627"/>
                </a:lnTo>
                <a:lnTo>
                  <a:pt x="4476" y="1627"/>
                </a:lnTo>
                <a:lnTo>
                  <a:pt x="4476" y="1627"/>
                </a:lnTo>
                <a:lnTo>
                  <a:pt x="4473" y="1627"/>
                </a:lnTo>
                <a:lnTo>
                  <a:pt x="4473" y="1627"/>
                </a:lnTo>
                <a:lnTo>
                  <a:pt x="4471" y="1625"/>
                </a:lnTo>
                <a:lnTo>
                  <a:pt x="4471" y="1625"/>
                </a:lnTo>
                <a:lnTo>
                  <a:pt x="4471" y="1623"/>
                </a:lnTo>
                <a:lnTo>
                  <a:pt x="4471" y="1623"/>
                </a:lnTo>
                <a:lnTo>
                  <a:pt x="4467" y="1623"/>
                </a:lnTo>
                <a:lnTo>
                  <a:pt x="4465" y="1621"/>
                </a:lnTo>
                <a:lnTo>
                  <a:pt x="4465" y="1619"/>
                </a:lnTo>
                <a:lnTo>
                  <a:pt x="4467" y="1619"/>
                </a:lnTo>
                <a:lnTo>
                  <a:pt x="4467" y="1619"/>
                </a:lnTo>
                <a:lnTo>
                  <a:pt x="4469" y="1617"/>
                </a:lnTo>
                <a:lnTo>
                  <a:pt x="4471" y="1617"/>
                </a:lnTo>
                <a:lnTo>
                  <a:pt x="4471" y="1614"/>
                </a:lnTo>
                <a:lnTo>
                  <a:pt x="4473" y="1612"/>
                </a:lnTo>
                <a:lnTo>
                  <a:pt x="4471" y="1610"/>
                </a:lnTo>
                <a:lnTo>
                  <a:pt x="4471" y="1608"/>
                </a:lnTo>
                <a:lnTo>
                  <a:pt x="4471" y="1608"/>
                </a:lnTo>
                <a:lnTo>
                  <a:pt x="4469" y="1608"/>
                </a:lnTo>
                <a:lnTo>
                  <a:pt x="4467" y="1610"/>
                </a:lnTo>
                <a:lnTo>
                  <a:pt x="4465" y="1610"/>
                </a:lnTo>
                <a:lnTo>
                  <a:pt x="4465" y="1612"/>
                </a:lnTo>
                <a:lnTo>
                  <a:pt x="4465" y="1612"/>
                </a:lnTo>
                <a:lnTo>
                  <a:pt x="4465" y="1614"/>
                </a:lnTo>
                <a:lnTo>
                  <a:pt x="4463" y="1614"/>
                </a:lnTo>
                <a:lnTo>
                  <a:pt x="4463" y="1614"/>
                </a:lnTo>
                <a:lnTo>
                  <a:pt x="4461" y="1617"/>
                </a:lnTo>
                <a:lnTo>
                  <a:pt x="4461" y="1619"/>
                </a:lnTo>
                <a:lnTo>
                  <a:pt x="4461" y="1619"/>
                </a:lnTo>
                <a:lnTo>
                  <a:pt x="4461" y="1619"/>
                </a:lnTo>
                <a:lnTo>
                  <a:pt x="4459" y="1619"/>
                </a:lnTo>
                <a:lnTo>
                  <a:pt x="4459" y="1619"/>
                </a:lnTo>
                <a:lnTo>
                  <a:pt x="4457" y="1619"/>
                </a:lnTo>
                <a:lnTo>
                  <a:pt x="4457" y="1619"/>
                </a:lnTo>
                <a:lnTo>
                  <a:pt x="4457" y="1617"/>
                </a:lnTo>
                <a:lnTo>
                  <a:pt x="4457" y="1617"/>
                </a:lnTo>
                <a:lnTo>
                  <a:pt x="4461" y="1614"/>
                </a:lnTo>
                <a:lnTo>
                  <a:pt x="4461" y="1612"/>
                </a:lnTo>
                <a:lnTo>
                  <a:pt x="4463" y="1612"/>
                </a:lnTo>
                <a:lnTo>
                  <a:pt x="4463" y="1610"/>
                </a:lnTo>
                <a:lnTo>
                  <a:pt x="4463" y="1608"/>
                </a:lnTo>
                <a:lnTo>
                  <a:pt x="4463" y="1606"/>
                </a:lnTo>
                <a:lnTo>
                  <a:pt x="4461" y="1606"/>
                </a:lnTo>
                <a:lnTo>
                  <a:pt x="4461" y="1604"/>
                </a:lnTo>
                <a:lnTo>
                  <a:pt x="4461" y="1604"/>
                </a:lnTo>
                <a:lnTo>
                  <a:pt x="4461" y="1604"/>
                </a:lnTo>
                <a:lnTo>
                  <a:pt x="4463" y="1600"/>
                </a:lnTo>
                <a:lnTo>
                  <a:pt x="4463" y="1600"/>
                </a:lnTo>
                <a:lnTo>
                  <a:pt x="4463" y="1600"/>
                </a:lnTo>
                <a:lnTo>
                  <a:pt x="4461" y="1600"/>
                </a:lnTo>
                <a:lnTo>
                  <a:pt x="4461" y="1600"/>
                </a:lnTo>
                <a:lnTo>
                  <a:pt x="4459" y="1604"/>
                </a:lnTo>
                <a:lnTo>
                  <a:pt x="4457" y="1604"/>
                </a:lnTo>
                <a:lnTo>
                  <a:pt x="4457" y="1606"/>
                </a:lnTo>
                <a:lnTo>
                  <a:pt x="4457" y="1608"/>
                </a:lnTo>
                <a:lnTo>
                  <a:pt x="4455" y="1608"/>
                </a:lnTo>
                <a:lnTo>
                  <a:pt x="4455" y="1610"/>
                </a:lnTo>
                <a:lnTo>
                  <a:pt x="4455" y="1612"/>
                </a:lnTo>
                <a:lnTo>
                  <a:pt x="4455" y="1614"/>
                </a:lnTo>
                <a:close/>
                <a:moveTo>
                  <a:pt x="4415" y="1059"/>
                </a:move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5" y="1059"/>
                </a:lnTo>
                <a:lnTo>
                  <a:pt x="4415" y="1059"/>
                </a:lnTo>
                <a:close/>
                <a:moveTo>
                  <a:pt x="4444" y="1118"/>
                </a:moveTo>
                <a:lnTo>
                  <a:pt x="4444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2" y="1120"/>
                </a:lnTo>
                <a:lnTo>
                  <a:pt x="4444" y="1120"/>
                </a:lnTo>
                <a:lnTo>
                  <a:pt x="4444" y="1118"/>
                </a:lnTo>
                <a:close/>
                <a:moveTo>
                  <a:pt x="4402" y="1277"/>
                </a:moveTo>
                <a:lnTo>
                  <a:pt x="4402" y="1275"/>
                </a:lnTo>
                <a:lnTo>
                  <a:pt x="4402" y="1275"/>
                </a:lnTo>
                <a:lnTo>
                  <a:pt x="4402" y="1275"/>
                </a:lnTo>
                <a:lnTo>
                  <a:pt x="4400" y="1273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2" y="1277"/>
                </a:lnTo>
                <a:close/>
                <a:moveTo>
                  <a:pt x="4404" y="1434"/>
                </a:moveTo>
                <a:lnTo>
                  <a:pt x="4406" y="1436"/>
                </a:lnTo>
                <a:lnTo>
                  <a:pt x="4409" y="1434"/>
                </a:lnTo>
                <a:lnTo>
                  <a:pt x="4409" y="1434"/>
                </a:lnTo>
                <a:lnTo>
                  <a:pt x="4409" y="1436"/>
                </a:lnTo>
                <a:lnTo>
                  <a:pt x="4409" y="1434"/>
                </a:lnTo>
                <a:lnTo>
                  <a:pt x="4411" y="1434"/>
                </a:lnTo>
                <a:lnTo>
                  <a:pt x="4411" y="1432"/>
                </a:lnTo>
                <a:lnTo>
                  <a:pt x="4411" y="1430"/>
                </a:lnTo>
                <a:lnTo>
                  <a:pt x="4409" y="1430"/>
                </a:lnTo>
                <a:lnTo>
                  <a:pt x="4409" y="1430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30"/>
                </a:lnTo>
                <a:lnTo>
                  <a:pt x="4406" y="1432"/>
                </a:lnTo>
                <a:lnTo>
                  <a:pt x="4404" y="1434"/>
                </a:lnTo>
                <a:lnTo>
                  <a:pt x="4404" y="1434"/>
                </a:lnTo>
                <a:close/>
                <a:moveTo>
                  <a:pt x="4459" y="1245"/>
                </a:moveTo>
                <a:lnTo>
                  <a:pt x="4457" y="1245"/>
                </a:lnTo>
                <a:lnTo>
                  <a:pt x="4457" y="1248"/>
                </a:lnTo>
                <a:lnTo>
                  <a:pt x="4457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5"/>
                </a:lnTo>
                <a:lnTo>
                  <a:pt x="4459" y="1245"/>
                </a:lnTo>
                <a:lnTo>
                  <a:pt x="4461" y="1245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3" y="1241"/>
                </a:lnTo>
                <a:lnTo>
                  <a:pt x="4463" y="1241"/>
                </a:lnTo>
                <a:lnTo>
                  <a:pt x="4465" y="1239"/>
                </a:lnTo>
                <a:lnTo>
                  <a:pt x="4465" y="1239"/>
                </a:lnTo>
                <a:lnTo>
                  <a:pt x="4467" y="1239"/>
                </a:lnTo>
                <a:lnTo>
                  <a:pt x="4467" y="1237"/>
                </a:lnTo>
                <a:lnTo>
                  <a:pt x="4465" y="1235"/>
                </a:lnTo>
                <a:lnTo>
                  <a:pt x="4465" y="1237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41"/>
                </a:lnTo>
                <a:lnTo>
                  <a:pt x="4461" y="1241"/>
                </a:lnTo>
                <a:lnTo>
                  <a:pt x="4459" y="1241"/>
                </a:lnTo>
                <a:lnTo>
                  <a:pt x="4459" y="1243"/>
                </a:lnTo>
                <a:lnTo>
                  <a:pt x="4459" y="1243"/>
                </a:lnTo>
                <a:lnTo>
                  <a:pt x="4459" y="1245"/>
                </a:lnTo>
                <a:close/>
                <a:moveTo>
                  <a:pt x="4409" y="1449"/>
                </a:moveTo>
                <a:lnTo>
                  <a:pt x="4409" y="1453"/>
                </a:lnTo>
                <a:lnTo>
                  <a:pt x="4411" y="1455"/>
                </a:lnTo>
                <a:lnTo>
                  <a:pt x="4411" y="1455"/>
                </a:lnTo>
                <a:lnTo>
                  <a:pt x="4413" y="1457"/>
                </a:lnTo>
                <a:lnTo>
                  <a:pt x="4413" y="1457"/>
                </a:lnTo>
                <a:lnTo>
                  <a:pt x="4415" y="1457"/>
                </a:lnTo>
                <a:lnTo>
                  <a:pt x="4415" y="1459"/>
                </a:lnTo>
                <a:lnTo>
                  <a:pt x="4415" y="1459"/>
                </a:lnTo>
                <a:lnTo>
                  <a:pt x="4417" y="1459"/>
                </a:lnTo>
                <a:lnTo>
                  <a:pt x="4417" y="1461"/>
                </a:lnTo>
                <a:lnTo>
                  <a:pt x="4417" y="1461"/>
                </a:lnTo>
                <a:lnTo>
                  <a:pt x="4419" y="1461"/>
                </a:lnTo>
                <a:lnTo>
                  <a:pt x="4419" y="1461"/>
                </a:lnTo>
                <a:lnTo>
                  <a:pt x="4419" y="1463"/>
                </a:lnTo>
                <a:lnTo>
                  <a:pt x="4417" y="1463"/>
                </a:lnTo>
                <a:lnTo>
                  <a:pt x="4417" y="1466"/>
                </a:lnTo>
                <a:lnTo>
                  <a:pt x="4419" y="1468"/>
                </a:lnTo>
                <a:lnTo>
                  <a:pt x="4419" y="1468"/>
                </a:lnTo>
                <a:lnTo>
                  <a:pt x="4421" y="1470"/>
                </a:lnTo>
                <a:lnTo>
                  <a:pt x="4421" y="1470"/>
                </a:lnTo>
                <a:lnTo>
                  <a:pt x="4423" y="1470"/>
                </a:lnTo>
                <a:lnTo>
                  <a:pt x="4425" y="1472"/>
                </a:lnTo>
                <a:lnTo>
                  <a:pt x="4427" y="1470"/>
                </a:lnTo>
                <a:lnTo>
                  <a:pt x="4427" y="1472"/>
                </a:lnTo>
                <a:lnTo>
                  <a:pt x="4429" y="1472"/>
                </a:lnTo>
                <a:lnTo>
                  <a:pt x="4429" y="1472"/>
                </a:lnTo>
                <a:lnTo>
                  <a:pt x="4429" y="1470"/>
                </a:lnTo>
                <a:lnTo>
                  <a:pt x="4427" y="1470"/>
                </a:lnTo>
                <a:lnTo>
                  <a:pt x="4427" y="1470"/>
                </a:lnTo>
                <a:lnTo>
                  <a:pt x="4427" y="1468"/>
                </a:lnTo>
                <a:lnTo>
                  <a:pt x="4427" y="1468"/>
                </a:lnTo>
                <a:lnTo>
                  <a:pt x="4427" y="1468"/>
                </a:lnTo>
                <a:lnTo>
                  <a:pt x="4425" y="1466"/>
                </a:lnTo>
                <a:lnTo>
                  <a:pt x="4425" y="1463"/>
                </a:lnTo>
                <a:lnTo>
                  <a:pt x="4425" y="1463"/>
                </a:lnTo>
                <a:lnTo>
                  <a:pt x="4425" y="1461"/>
                </a:lnTo>
                <a:lnTo>
                  <a:pt x="4425" y="1461"/>
                </a:lnTo>
                <a:lnTo>
                  <a:pt x="4425" y="1459"/>
                </a:lnTo>
                <a:lnTo>
                  <a:pt x="4425" y="1457"/>
                </a:lnTo>
                <a:lnTo>
                  <a:pt x="4425" y="1455"/>
                </a:lnTo>
                <a:lnTo>
                  <a:pt x="4427" y="1455"/>
                </a:lnTo>
                <a:lnTo>
                  <a:pt x="4425" y="1455"/>
                </a:lnTo>
                <a:lnTo>
                  <a:pt x="4425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1"/>
                </a:lnTo>
                <a:lnTo>
                  <a:pt x="4421" y="1451"/>
                </a:lnTo>
                <a:lnTo>
                  <a:pt x="4421" y="1449"/>
                </a:lnTo>
                <a:lnTo>
                  <a:pt x="4417" y="1451"/>
                </a:lnTo>
                <a:lnTo>
                  <a:pt x="4413" y="1451"/>
                </a:lnTo>
                <a:lnTo>
                  <a:pt x="4409" y="1449"/>
                </a:lnTo>
                <a:close/>
                <a:moveTo>
                  <a:pt x="4406" y="1275"/>
                </a:moveTo>
                <a:lnTo>
                  <a:pt x="4409" y="1275"/>
                </a:lnTo>
                <a:lnTo>
                  <a:pt x="4409" y="1273"/>
                </a:lnTo>
                <a:lnTo>
                  <a:pt x="4409" y="1271"/>
                </a:lnTo>
                <a:lnTo>
                  <a:pt x="4409" y="1271"/>
                </a:lnTo>
                <a:lnTo>
                  <a:pt x="4406" y="1273"/>
                </a:lnTo>
                <a:lnTo>
                  <a:pt x="4406" y="1273"/>
                </a:lnTo>
                <a:lnTo>
                  <a:pt x="4406" y="1273"/>
                </a:lnTo>
                <a:lnTo>
                  <a:pt x="4404" y="1273"/>
                </a:lnTo>
                <a:lnTo>
                  <a:pt x="4406" y="1275"/>
                </a:lnTo>
                <a:lnTo>
                  <a:pt x="4406" y="1275"/>
                </a:lnTo>
                <a:close/>
                <a:moveTo>
                  <a:pt x="4425" y="1269"/>
                </a:moveTo>
                <a:lnTo>
                  <a:pt x="4425" y="1269"/>
                </a:lnTo>
                <a:lnTo>
                  <a:pt x="4423" y="1269"/>
                </a:lnTo>
                <a:lnTo>
                  <a:pt x="4423" y="1266"/>
                </a:lnTo>
                <a:lnTo>
                  <a:pt x="4423" y="1266"/>
                </a:lnTo>
                <a:lnTo>
                  <a:pt x="4423" y="1269"/>
                </a:lnTo>
                <a:lnTo>
                  <a:pt x="4423" y="1269"/>
                </a:lnTo>
                <a:lnTo>
                  <a:pt x="4425" y="1269"/>
                </a:lnTo>
                <a:close/>
                <a:moveTo>
                  <a:pt x="4486" y="1134"/>
                </a:moveTo>
                <a:lnTo>
                  <a:pt x="4484" y="1136"/>
                </a:lnTo>
                <a:lnTo>
                  <a:pt x="4486" y="1136"/>
                </a:lnTo>
                <a:lnTo>
                  <a:pt x="4488" y="1139"/>
                </a:lnTo>
                <a:lnTo>
                  <a:pt x="4490" y="1139"/>
                </a:lnTo>
                <a:lnTo>
                  <a:pt x="4490" y="1141"/>
                </a:lnTo>
                <a:lnTo>
                  <a:pt x="4490" y="1143"/>
                </a:lnTo>
                <a:lnTo>
                  <a:pt x="4490" y="1143"/>
                </a:lnTo>
                <a:lnTo>
                  <a:pt x="4488" y="1141"/>
                </a:lnTo>
                <a:lnTo>
                  <a:pt x="4488" y="1141"/>
                </a:lnTo>
                <a:lnTo>
                  <a:pt x="4486" y="1139"/>
                </a:lnTo>
                <a:lnTo>
                  <a:pt x="4486" y="1141"/>
                </a:lnTo>
                <a:lnTo>
                  <a:pt x="4486" y="1141"/>
                </a:lnTo>
                <a:lnTo>
                  <a:pt x="4486" y="1143"/>
                </a:lnTo>
                <a:lnTo>
                  <a:pt x="4488" y="1143"/>
                </a:lnTo>
                <a:lnTo>
                  <a:pt x="4488" y="1145"/>
                </a:lnTo>
                <a:lnTo>
                  <a:pt x="4488" y="1145"/>
                </a:lnTo>
                <a:lnTo>
                  <a:pt x="4488" y="1147"/>
                </a:lnTo>
                <a:lnTo>
                  <a:pt x="4488" y="1145"/>
                </a:lnTo>
                <a:lnTo>
                  <a:pt x="4490" y="1145"/>
                </a:lnTo>
                <a:lnTo>
                  <a:pt x="4492" y="1143"/>
                </a:lnTo>
                <a:lnTo>
                  <a:pt x="4492" y="1143"/>
                </a:lnTo>
                <a:lnTo>
                  <a:pt x="4494" y="1145"/>
                </a:lnTo>
                <a:lnTo>
                  <a:pt x="4494" y="1145"/>
                </a:lnTo>
                <a:lnTo>
                  <a:pt x="4494" y="1145"/>
                </a:lnTo>
                <a:lnTo>
                  <a:pt x="4497" y="1145"/>
                </a:lnTo>
                <a:lnTo>
                  <a:pt x="4497" y="1143"/>
                </a:lnTo>
                <a:lnTo>
                  <a:pt x="4497" y="1143"/>
                </a:lnTo>
                <a:lnTo>
                  <a:pt x="4497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1"/>
                </a:lnTo>
                <a:lnTo>
                  <a:pt x="4494" y="1139"/>
                </a:lnTo>
                <a:lnTo>
                  <a:pt x="4492" y="1139"/>
                </a:lnTo>
                <a:lnTo>
                  <a:pt x="4494" y="1136"/>
                </a:lnTo>
                <a:lnTo>
                  <a:pt x="4494" y="1136"/>
                </a:lnTo>
                <a:lnTo>
                  <a:pt x="4494" y="1136"/>
                </a:lnTo>
                <a:lnTo>
                  <a:pt x="4497" y="1139"/>
                </a:lnTo>
                <a:lnTo>
                  <a:pt x="4497" y="1141"/>
                </a:lnTo>
                <a:lnTo>
                  <a:pt x="4499" y="1143"/>
                </a:lnTo>
                <a:lnTo>
                  <a:pt x="4499" y="1145"/>
                </a:lnTo>
                <a:lnTo>
                  <a:pt x="4499" y="1145"/>
                </a:lnTo>
                <a:lnTo>
                  <a:pt x="4499" y="1145"/>
                </a:lnTo>
                <a:lnTo>
                  <a:pt x="4501" y="1145"/>
                </a:lnTo>
                <a:lnTo>
                  <a:pt x="4499" y="1149"/>
                </a:lnTo>
                <a:lnTo>
                  <a:pt x="4499" y="1151"/>
                </a:lnTo>
                <a:lnTo>
                  <a:pt x="4497" y="1153"/>
                </a:lnTo>
                <a:lnTo>
                  <a:pt x="4497" y="1153"/>
                </a:lnTo>
                <a:lnTo>
                  <a:pt x="4494" y="1153"/>
                </a:lnTo>
                <a:lnTo>
                  <a:pt x="4494" y="1155"/>
                </a:lnTo>
                <a:lnTo>
                  <a:pt x="4494" y="1157"/>
                </a:lnTo>
                <a:lnTo>
                  <a:pt x="4494" y="1157"/>
                </a:lnTo>
                <a:lnTo>
                  <a:pt x="4494" y="1160"/>
                </a:lnTo>
                <a:lnTo>
                  <a:pt x="4494" y="1160"/>
                </a:lnTo>
                <a:lnTo>
                  <a:pt x="4494" y="1160"/>
                </a:lnTo>
                <a:lnTo>
                  <a:pt x="4497" y="1162"/>
                </a:lnTo>
                <a:lnTo>
                  <a:pt x="4497" y="1164"/>
                </a:lnTo>
                <a:lnTo>
                  <a:pt x="4494" y="1164"/>
                </a:lnTo>
                <a:lnTo>
                  <a:pt x="4494" y="1164"/>
                </a:lnTo>
                <a:lnTo>
                  <a:pt x="4492" y="1166"/>
                </a:lnTo>
                <a:lnTo>
                  <a:pt x="4494" y="1168"/>
                </a:lnTo>
                <a:lnTo>
                  <a:pt x="4494" y="1168"/>
                </a:lnTo>
                <a:lnTo>
                  <a:pt x="4497" y="1168"/>
                </a:lnTo>
                <a:lnTo>
                  <a:pt x="4499" y="1168"/>
                </a:lnTo>
                <a:lnTo>
                  <a:pt x="4501" y="1168"/>
                </a:lnTo>
                <a:lnTo>
                  <a:pt x="4501" y="1168"/>
                </a:lnTo>
                <a:lnTo>
                  <a:pt x="4499" y="1166"/>
                </a:lnTo>
                <a:lnTo>
                  <a:pt x="4499" y="1166"/>
                </a:lnTo>
                <a:lnTo>
                  <a:pt x="4499" y="1164"/>
                </a:lnTo>
                <a:lnTo>
                  <a:pt x="4499" y="1164"/>
                </a:lnTo>
                <a:lnTo>
                  <a:pt x="4501" y="1162"/>
                </a:lnTo>
                <a:lnTo>
                  <a:pt x="4501" y="1160"/>
                </a:lnTo>
                <a:lnTo>
                  <a:pt x="4501" y="1160"/>
                </a:lnTo>
                <a:lnTo>
                  <a:pt x="4503" y="1160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1" y="1162"/>
                </a:lnTo>
                <a:lnTo>
                  <a:pt x="4501" y="1164"/>
                </a:lnTo>
                <a:lnTo>
                  <a:pt x="4503" y="1166"/>
                </a:lnTo>
                <a:lnTo>
                  <a:pt x="4503" y="1168"/>
                </a:lnTo>
                <a:lnTo>
                  <a:pt x="4503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2"/>
                </a:lnTo>
                <a:lnTo>
                  <a:pt x="4505" y="1170"/>
                </a:lnTo>
                <a:lnTo>
                  <a:pt x="4507" y="1168"/>
                </a:lnTo>
                <a:lnTo>
                  <a:pt x="4507" y="1166"/>
                </a:lnTo>
                <a:lnTo>
                  <a:pt x="4507" y="1164"/>
                </a:lnTo>
                <a:lnTo>
                  <a:pt x="4507" y="1164"/>
                </a:lnTo>
                <a:lnTo>
                  <a:pt x="4509" y="1166"/>
                </a:lnTo>
                <a:lnTo>
                  <a:pt x="4511" y="1166"/>
                </a:lnTo>
                <a:lnTo>
                  <a:pt x="4511" y="1162"/>
                </a:lnTo>
                <a:lnTo>
                  <a:pt x="4513" y="1160"/>
                </a:lnTo>
                <a:lnTo>
                  <a:pt x="4511" y="1157"/>
                </a:lnTo>
                <a:lnTo>
                  <a:pt x="4513" y="1155"/>
                </a:lnTo>
                <a:lnTo>
                  <a:pt x="4513" y="1153"/>
                </a:lnTo>
                <a:lnTo>
                  <a:pt x="4513" y="1151"/>
                </a:lnTo>
                <a:lnTo>
                  <a:pt x="4515" y="1151"/>
                </a:lnTo>
                <a:lnTo>
                  <a:pt x="4515" y="1149"/>
                </a:lnTo>
                <a:lnTo>
                  <a:pt x="4515" y="1147"/>
                </a:lnTo>
                <a:lnTo>
                  <a:pt x="4520" y="1143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39"/>
                </a:lnTo>
                <a:lnTo>
                  <a:pt x="4520" y="1139"/>
                </a:lnTo>
                <a:lnTo>
                  <a:pt x="4520" y="1139"/>
                </a:lnTo>
                <a:lnTo>
                  <a:pt x="4517" y="1139"/>
                </a:lnTo>
                <a:lnTo>
                  <a:pt x="4517" y="1136"/>
                </a:lnTo>
                <a:lnTo>
                  <a:pt x="4520" y="1136"/>
                </a:lnTo>
                <a:lnTo>
                  <a:pt x="4515" y="1136"/>
                </a:lnTo>
                <a:lnTo>
                  <a:pt x="4513" y="1134"/>
                </a:lnTo>
                <a:lnTo>
                  <a:pt x="4515" y="1134"/>
                </a:lnTo>
                <a:lnTo>
                  <a:pt x="4515" y="1132"/>
                </a:lnTo>
                <a:lnTo>
                  <a:pt x="4515" y="1130"/>
                </a:lnTo>
                <a:lnTo>
                  <a:pt x="4515" y="1130"/>
                </a:lnTo>
                <a:lnTo>
                  <a:pt x="4515" y="1130"/>
                </a:lnTo>
                <a:lnTo>
                  <a:pt x="4513" y="1130"/>
                </a:lnTo>
                <a:lnTo>
                  <a:pt x="4513" y="1130"/>
                </a:lnTo>
                <a:lnTo>
                  <a:pt x="4511" y="1130"/>
                </a:lnTo>
                <a:lnTo>
                  <a:pt x="4511" y="1130"/>
                </a:lnTo>
                <a:lnTo>
                  <a:pt x="4509" y="1130"/>
                </a:lnTo>
                <a:lnTo>
                  <a:pt x="4509" y="1130"/>
                </a:lnTo>
                <a:lnTo>
                  <a:pt x="4507" y="1128"/>
                </a:lnTo>
                <a:lnTo>
                  <a:pt x="4505" y="1128"/>
                </a:lnTo>
                <a:lnTo>
                  <a:pt x="4505" y="1126"/>
                </a:lnTo>
                <a:lnTo>
                  <a:pt x="4503" y="1126"/>
                </a:lnTo>
                <a:lnTo>
                  <a:pt x="4501" y="1124"/>
                </a:lnTo>
                <a:lnTo>
                  <a:pt x="4501" y="1126"/>
                </a:lnTo>
                <a:lnTo>
                  <a:pt x="4499" y="1126"/>
                </a:lnTo>
                <a:lnTo>
                  <a:pt x="4499" y="1128"/>
                </a:lnTo>
                <a:lnTo>
                  <a:pt x="4497" y="1128"/>
                </a:lnTo>
                <a:lnTo>
                  <a:pt x="4497" y="1130"/>
                </a:lnTo>
                <a:lnTo>
                  <a:pt x="4494" y="1130"/>
                </a:lnTo>
                <a:lnTo>
                  <a:pt x="4494" y="1130"/>
                </a:lnTo>
                <a:lnTo>
                  <a:pt x="4492" y="1130"/>
                </a:lnTo>
                <a:lnTo>
                  <a:pt x="4492" y="1130"/>
                </a:lnTo>
                <a:lnTo>
                  <a:pt x="4492" y="1132"/>
                </a:lnTo>
                <a:lnTo>
                  <a:pt x="4490" y="1132"/>
                </a:lnTo>
                <a:lnTo>
                  <a:pt x="4488" y="1132"/>
                </a:lnTo>
                <a:lnTo>
                  <a:pt x="4488" y="1132"/>
                </a:lnTo>
                <a:lnTo>
                  <a:pt x="4488" y="1134"/>
                </a:lnTo>
                <a:lnTo>
                  <a:pt x="4488" y="1134"/>
                </a:lnTo>
                <a:lnTo>
                  <a:pt x="4486" y="1134"/>
                </a:lnTo>
                <a:lnTo>
                  <a:pt x="4486" y="1134"/>
                </a:lnTo>
                <a:lnTo>
                  <a:pt x="4486" y="1134"/>
                </a:lnTo>
                <a:close/>
                <a:moveTo>
                  <a:pt x="4459" y="1113"/>
                </a:move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close/>
                <a:moveTo>
                  <a:pt x="4488" y="1128"/>
                </a:moveTo>
                <a:lnTo>
                  <a:pt x="4488" y="1126"/>
                </a:lnTo>
                <a:lnTo>
                  <a:pt x="4486" y="1126"/>
                </a:lnTo>
                <a:lnTo>
                  <a:pt x="4486" y="1126"/>
                </a:lnTo>
                <a:lnTo>
                  <a:pt x="4486" y="1128"/>
                </a:lnTo>
                <a:lnTo>
                  <a:pt x="4486" y="1128"/>
                </a:lnTo>
                <a:lnTo>
                  <a:pt x="4488" y="1128"/>
                </a:lnTo>
                <a:close/>
                <a:moveTo>
                  <a:pt x="4534" y="1099"/>
                </a:moveTo>
                <a:lnTo>
                  <a:pt x="4530" y="1101"/>
                </a:lnTo>
                <a:lnTo>
                  <a:pt x="4530" y="1101"/>
                </a:lnTo>
                <a:lnTo>
                  <a:pt x="4528" y="1103"/>
                </a:lnTo>
                <a:lnTo>
                  <a:pt x="4526" y="1105"/>
                </a:lnTo>
                <a:lnTo>
                  <a:pt x="4524" y="1107"/>
                </a:lnTo>
                <a:lnTo>
                  <a:pt x="4522" y="1107"/>
                </a:lnTo>
                <a:lnTo>
                  <a:pt x="4522" y="1109"/>
                </a:lnTo>
                <a:lnTo>
                  <a:pt x="4520" y="1111"/>
                </a:lnTo>
                <a:lnTo>
                  <a:pt x="4517" y="1111"/>
                </a:lnTo>
                <a:lnTo>
                  <a:pt x="4515" y="1113"/>
                </a:lnTo>
                <a:lnTo>
                  <a:pt x="4515" y="1113"/>
                </a:lnTo>
                <a:lnTo>
                  <a:pt x="4513" y="1115"/>
                </a:lnTo>
                <a:lnTo>
                  <a:pt x="4511" y="1115"/>
                </a:lnTo>
                <a:lnTo>
                  <a:pt x="4511" y="1118"/>
                </a:lnTo>
                <a:lnTo>
                  <a:pt x="4509" y="1118"/>
                </a:lnTo>
                <a:lnTo>
                  <a:pt x="4507" y="1118"/>
                </a:lnTo>
                <a:lnTo>
                  <a:pt x="4505" y="1118"/>
                </a:lnTo>
                <a:lnTo>
                  <a:pt x="4505" y="1118"/>
                </a:lnTo>
                <a:lnTo>
                  <a:pt x="4505" y="1120"/>
                </a:lnTo>
                <a:lnTo>
                  <a:pt x="4505" y="1120"/>
                </a:lnTo>
                <a:lnTo>
                  <a:pt x="4505" y="1124"/>
                </a:lnTo>
                <a:lnTo>
                  <a:pt x="4505" y="1124"/>
                </a:lnTo>
                <a:lnTo>
                  <a:pt x="4507" y="1124"/>
                </a:lnTo>
                <a:lnTo>
                  <a:pt x="4507" y="1124"/>
                </a:lnTo>
                <a:lnTo>
                  <a:pt x="4509" y="1124"/>
                </a:lnTo>
                <a:lnTo>
                  <a:pt x="4511" y="1124"/>
                </a:lnTo>
                <a:lnTo>
                  <a:pt x="4511" y="1124"/>
                </a:lnTo>
                <a:lnTo>
                  <a:pt x="4513" y="1124"/>
                </a:lnTo>
                <a:lnTo>
                  <a:pt x="4515" y="1124"/>
                </a:lnTo>
                <a:lnTo>
                  <a:pt x="4517" y="1124"/>
                </a:lnTo>
                <a:lnTo>
                  <a:pt x="4522" y="1126"/>
                </a:lnTo>
                <a:lnTo>
                  <a:pt x="4522" y="1126"/>
                </a:lnTo>
                <a:lnTo>
                  <a:pt x="4522" y="1124"/>
                </a:lnTo>
                <a:lnTo>
                  <a:pt x="4524" y="1124"/>
                </a:lnTo>
                <a:lnTo>
                  <a:pt x="4524" y="1120"/>
                </a:lnTo>
                <a:lnTo>
                  <a:pt x="4524" y="1118"/>
                </a:lnTo>
                <a:lnTo>
                  <a:pt x="4526" y="1118"/>
                </a:lnTo>
                <a:lnTo>
                  <a:pt x="4528" y="1120"/>
                </a:lnTo>
                <a:lnTo>
                  <a:pt x="4530" y="1120"/>
                </a:lnTo>
                <a:lnTo>
                  <a:pt x="4532" y="1120"/>
                </a:lnTo>
                <a:lnTo>
                  <a:pt x="4534" y="1118"/>
                </a:lnTo>
                <a:lnTo>
                  <a:pt x="4536" y="1120"/>
                </a:lnTo>
                <a:lnTo>
                  <a:pt x="4538" y="1118"/>
                </a:lnTo>
                <a:lnTo>
                  <a:pt x="4538" y="1118"/>
                </a:lnTo>
                <a:lnTo>
                  <a:pt x="4541" y="1118"/>
                </a:lnTo>
                <a:lnTo>
                  <a:pt x="4541" y="1118"/>
                </a:lnTo>
                <a:lnTo>
                  <a:pt x="4543" y="1115"/>
                </a:lnTo>
                <a:lnTo>
                  <a:pt x="4545" y="1115"/>
                </a:lnTo>
                <a:lnTo>
                  <a:pt x="4547" y="1115"/>
                </a:lnTo>
                <a:lnTo>
                  <a:pt x="4549" y="1115"/>
                </a:lnTo>
                <a:lnTo>
                  <a:pt x="4551" y="1113"/>
                </a:lnTo>
                <a:lnTo>
                  <a:pt x="4551" y="1113"/>
                </a:lnTo>
                <a:lnTo>
                  <a:pt x="4553" y="1111"/>
                </a:lnTo>
                <a:lnTo>
                  <a:pt x="4555" y="1111"/>
                </a:lnTo>
                <a:lnTo>
                  <a:pt x="4555" y="1111"/>
                </a:lnTo>
                <a:lnTo>
                  <a:pt x="4557" y="1111"/>
                </a:lnTo>
                <a:lnTo>
                  <a:pt x="4559" y="1111"/>
                </a:lnTo>
                <a:lnTo>
                  <a:pt x="4559" y="1111"/>
                </a:lnTo>
                <a:lnTo>
                  <a:pt x="4561" y="1113"/>
                </a:lnTo>
                <a:lnTo>
                  <a:pt x="4564" y="1113"/>
                </a:lnTo>
                <a:lnTo>
                  <a:pt x="4566" y="1113"/>
                </a:lnTo>
                <a:lnTo>
                  <a:pt x="4568" y="1113"/>
                </a:lnTo>
                <a:lnTo>
                  <a:pt x="4570" y="1113"/>
                </a:lnTo>
                <a:lnTo>
                  <a:pt x="4570" y="1115"/>
                </a:lnTo>
                <a:lnTo>
                  <a:pt x="4570" y="1115"/>
                </a:lnTo>
                <a:lnTo>
                  <a:pt x="4568" y="1118"/>
                </a:lnTo>
                <a:lnTo>
                  <a:pt x="4568" y="1118"/>
                </a:lnTo>
                <a:lnTo>
                  <a:pt x="4566" y="1118"/>
                </a:lnTo>
                <a:lnTo>
                  <a:pt x="4566" y="1120"/>
                </a:lnTo>
                <a:lnTo>
                  <a:pt x="4566" y="1120"/>
                </a:lnTo>
                <a:lnTo>
                  <a:pt x="4566" y="1124"/>
                </a:lnTo>
                <a:lnTo>
                  <a:pt x="4566" y="1126"/>
                </a:lnTo>
                <a:lnTo>
                  <a:pt x="4568" y="1126"/>
                </a:lnTo>
                <a:lnTo>
                  <a:pt x="4568" y="1128"/>
                </a:lnTo>
                <a:lnTo>
                  <a:pt x="4570" y="1130"/>
                </a:lnTo>
                <a:lnTo>
                  <a:pt x="4570" y="1130"/>
                </a:lnTo>
                <a:lnTo>
                  <a:pt x="4574" y="1132"/>
                </a:lnTo>
                <a:lnTo>
                  <a:pt x="4576" y="1130"/>
                </a:lnTo>
                <a:lnTo>
                  <a:pt x="4578" y="1128"/>
                </a:lnTo>
                <a:lnTo>
                  <a:pt x="4582" y="1122"/>
                </a:lnTo>
                <a:lnTo>
                  <a:pt x="4582" y="1122"/>
                </a:lnTo>
                <a:lnTo>
                  <a:pt x="4587" y="1120"/>
                </a:lnTo>
                <a:lnTo>
                  <a:pt x="4589" y="1120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5"/>
                </a:lnTo>
                <a:lnTo>
                  <a:pt x="4587" y="1113"/>
                </a:lnTo>
                <a:lnTo>
                  <a:pt x="4587" y="1113"/>
                </a:lnTo>
                <a:lnTo>
                  <a:pt x="4587" y="1111"/>
                </a:lnTo>
                <a:lnTo>
                  <a:pt x="4589" y="1107"/>
                </a:lnTo>
                <a:lnTo>
                  <a:pt x="4589" y="1107"/>
                </a:lnTo>
                <a:lnTo>
                  <a:pt x="4589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9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3" y="1109"/>
                </a:lnTo>
                <a:lnTo>
                  <a:pt x="4593" y="1111"/>
                </a:lnTo>
                <a:lnTo>
                  <a:pt x="4593" y="1111"/>
                </a:lnTo>
                <a:lnTo>
                  <a:pt x="4593" y="1111"/>
                </a:lnTo>
                <a:lnTo>
                  <a:pt x="4595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3" y="1113"/>
                </a:lnTo>
                <a:lnTo>
                  <a:pt x="4593" y="1113"/>
                </a:lnTo>
                <a:lnTo>
                  <a:pt x="4597" y="1113"/>
                </a:lnTo>
                <a:lnTo>
                  <a:pt x="4601" y="1113"/>
                </a:lnTo>
                <a:lnTo>
                  <a:pt x="4603" y="1113"/>
                </a:lnTo>
                <a:lnTo>
                  <a:pt x="4605" y="1113"/>
                </a:lnTo>
                <a:lnTo>
                  <a:pt x="4608" y="1113"/>
                </a:lnTo>
                <a:lnTo>
                  <a:pt x="4610" y="1113"/>
                </a:lnTo>
                <a:lnTo>
                  <a:pt x="4610" y="1111"/>
                </a:lnTo>
                <a:lnTo>
                  <a:pt x="4612" y="1109"/>
                </a:lnTo>
                <a:lnTo>
                  <a:pt x="4614" y="1109"/>
                </a:lnTo>
                <a:lnTo>
                  <a:pt x="4614" y="1107"/>
                </a:lnTo>
                <a:lnTo>
                  <a:pt x="4614" y="1107"/>
                </a:lnTo>
                <a:lnTo>
                  <a:pt x="4616" y="1107"/>
                </a:lnTo>
                <a:lnTo>
                  <a:pt x="4618" y="1105"/>
                </a:lnTo>
                <a:lnTo>
                  <a:pt x="4618" y="1105"/>
                </a:lnTo>
                <a:lnTo>
                  <a:pt x="4620" y="1107"/>
                </a:lnTo>
                <a:lnTo>
                  <a:pt x="4618" y="1107"/>
                </a:lnTo>
                <a:lnTo>
                  <a:pt x="4618" y="1109"/>
                </a:lnTo>
                <a:lnTo>
                  <a:pt x="4618" y="1113"/>
                </a:lnTo>
                <a:lnTo>
                  <a:pt x="4618" y="1113"/>
                </a:lnTo>
                <a:lnTo>
                  <a:pt x="4618" y="1113"/>
                </a:lnTo>
                <a:lnTo>
                  <a:pt x="4620" y="1113"/>
                </a:lnTo>
                <a:lnTo>
                  <a:pt x="4620" y="1113"/>
                </a:lnTo>
                <a:lnTo>
                  <a:pt x="4622" y="1111"/>
                </a:lnTo>
                <a:lnTo>
                  <a:pt x="4622" y="1109"/>
                </a:lnTo>
                <a:lnTo>
                  <a:pt x="4622" y="1109"/>
                </a:lnTo>
                <a:lnTo>
                  <a:pt x="4622" y="1105"/>
                </a:lnTo>
                <a:lnTo>
                  <a:pt x="4624" y="1105"/>
                </a:lnTo>
                <a:lnTo>
                  <a:pt x="4624" y="1105"/>
                </a:lnTo>
                <a:lnTo>
                  <a:pt x="4624" y="1103"/>
                </a:lnTo>
                <a:lnTo>
                  <a:pt x="4626" y="1103"/>
                </a:lnTo>
                <a:lnTo>
                  <a:pt x="4629" y="1103"/>
                </a:lnTo>
                <a:lnTo>
                  <a:pt x="4631" y="1103"/>
                </a:lnTo>
                <a:lnTo>
                  <a:pt x="4631" y="1105"/>
                </a:lnTo>
                <a:lnTo>
                  <a:pt x="4631" y="1105"/>
                </a:lnTo>
                <a:lnTo>
                  <a:pt x="4633" y="1103"/>
                </a:lnTo>
                <a:lnTo>
                  <a:pt x="4633" y="1103"/>
                </a:lnTo>
                <a:lnTo>
                  <a:pt x="4631" y="1103"/>
                </a:lnTo>
                <a:lnTo>
                  <a:pt x="4631" y="1103"/>
                </a:lnTo>
                <a:lnTo>
                  <a:pt x="4631" y="1101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7"/>
                </a:lnTo>
                <a:lnTo>
                  <a:pt x="4633" y="1097"/>
                </a:lnTo>
                <a:lnTo>
                  <a:pt x="4635" y="1097"/>
                </a:lnTo>
                <a:lnTo>
                  <a:pt x="4635" y="1097"/>
                </a:lnTo>
                <a:lnTo>
                  <a:pt x="4637" y="1097"/>
                </a:lnTo>
                <a:lnTo>
                  <a:pt x="4637" y="1099"/>
                </a:lnTo>
                <a:lnTo>
                  <a:pt x="4637" y="1099"/>
                </a:lnTo>
                <a:lnTo>
                  <a:pt x="4637" y="1099"/>
                </a:lnTo>
                <a:lnTo>
                  <a:pt x="4635" y="1101"/>
                </a:lnTo>
                <a:lnTo>
                  <a:pt x="4635" y="1101"/>
                </a:lnTo>
                <a:lnTo>
                  <a:pt x="4633" y="1103"/>
                </a:lnTo>
                <a:lnTo>
                  <a:pt x="4633" y="1103"/>
                </a:lnTo>
                <a:lnTo>
                  <a:pt x="4633" y="1107"/>
                </a:lnTo>
                <a:lnTo>
                  <a:pt x="4633" y="1107"/>
                </a:lnTo>
                <a:lnTo>
                  <a:pt x="4633" y="1109"/>
                </a:lnTo>
                <a:lnTo>
                  <a:pt x="4633" y="1109"/>
                </a:lnTo>
                <a:lnTo>
                  <a:pt x="4635" y="1109"/>
                </a:lnTo>
                <a:lnTo>
                  <a:pt x="4635" y="1109"/>
                </a:lnTo>
                <a:lnTo>
                  <a:pt x="4637" y="1107"/>
                </a:lnTo>
                <a:lnTo>
                  <a:pt x="4639" y="1105"/>
                </a:lnTo>
                <a:lnTo>
                  <a:pt x="4641" y="1105"/>
                </a:lnTo>
                <a:lnTo>
                  <a:pt x="4641" y="1105"/>
                </a:lnTo>
                <a:lnTo>
                  <a:pt x="4641" y="1103"/>
                </a:lnTo>
                <a:lnTo>
                  <a:pt x="4641" y="1103"/>
                </a:lnTo>
                <a:lnTo>
                  <a:pt x="4641" y="1101"/>
                </a:lnTo>
                <a:lnTo>
                  <a:pt x="4643" y="1099"/>
                </a:lnTo>
                <a:lnTo>
                  <a:pt x="4645" y="1097"/>
                </a:lnTo>
                <a:lnTo>
                  <a:pt x="4645" y="1097"/>
                </a:lnTo>
                <a:lnTo>
                  <a:pt x="4649" y="1097"/>
                </a:lnTo>
                <a:lnTo>
                  <a:pt x="4647" y="1095"/>
                </a:lnTo>
                <a:lnTo>
                  <a:pt x="4647" y="1095"/>
                </a:lnTo>
                <a:lnTo>
                  <a:pt x="4645" y="1090"/>
                </a:lnTo>
                <a:lnTo>
                  <a:pt x="4645" y="1088"/>
                </a:lnTo>
                <a:lnTo>
                  <a:pt x="4643" y="1088"/>
                </a:lnTo>
                <a:lnTo>
                  <a:pt x="4645" y="1086"/>
                </a:lnTo>
                <a:lnTo>
                  <a:pt x="4645" y="1084"/>
                </a:lnTo>
                <a:lnTo>
                  <a:pt x="4645" y="1084"/>
                </a:lnTo>
                <a:lnTo>
                  <a:pt x="4645" y="1082"/>
                </a:lnTo>
                <a:lnTo>
                  <a:pt x="4647" y="1080"/>
                </a:lnTo>
                <a:lnTo>
                  <a:pt x="4647" y="1078"/>
                </a:lnTo>
                <a:lnTo>
                  <a:pt x="4647" y="1076"/>
                </a:lnTo>
                <a:lnTo>
                  <a:pt x="4649" y="1076"/>
                </a:lnTo>
                <a:lnTo>
                  <a:pt x="4649" y="1076"/>
                </a:lnTo>
                <a:lnTo>
                  <a:pt x="4649" y="1074"/>
                </a:lnTo>
                <a:lnTo>
                  <a:pt x="4652" y="1067"/>
                </a:lnTo>
                <a:lnTo>
                  <a:pt x="4649" y="1063"/>
                </a:lnTo>
                <a:lnTo>
                  <a:pt x="4649" y="1061"/>
                </a:lnTo>
                <a:lnTo>
                  <a:pt x="4649" y="1059"/>
                </a:lnTo>
                <a:lnTo>
                  <a:pt x="4649" y="1057"/>
                </a:lnTo>
                <a:lnTo>
                  <a:pt x="4649" y="1055"/>
                </a:lnTo>
                <a:lnTo>
                  <a:pt x="4652" y="1053"/>
                </a:lnTo>
                <a:lnTo>
                  <a:pt x="4652" y="1053"/>
                </a:lnTo>
                <a:lnTo>
                  <a:pt x="4654" y="1053"/>
                </a:lnTo>
                <a:lnTo>
                  <a:pt x="4656" y="1053"/>
                </a:lnTo>
                <a:lnTo>
                  <a:pt x="4658" y="1050"/>
                </a:lnTo>
                <a:lnTo>
                  <a:pt x="4658" y="1050"/>
                </a:lnTo>
                <a:lnTo>
                  <a:pt x="4658" y="1048"/>
                </a:lnTo>
                <a:lnTo>
                  <a:pt x="4658" y="1046"/>
                </a:lnTo>
                <a:lnTo>
                  <a:pt x="4658" y="1044"/>
                </a:lnTo>
                <a:lnTo>
                  <a:pt x="4660" y="1044"/>
                </a:lnTo>
                <a:lnTo>
                  <a:pt x="4660" y="1042"/>
                </a:lnTo>
                <a:lnTo>
                  <a:pt x="4660" y="1042"/>
                </a:lnTo>
                <a:lnTo>
                  <a:pt x="4660" y="1042"/>
                </a:lnTo>
                <a:lnTo>
                  <a:pt x="4662" y="1042"/>
                </a:lnTo>
                <a:lnTo>
                  <a:pt x="4662" y="1042"/>
                </a:lnTo>
                <a:lnTo>
                  <a:pt x="4662" y="1040"/>
                </a:lnTo>
                <a:lnTo>
                  <a:pt x="4662" y="1040"/>
                </a:lnTo>
                <a:lnTo>
                  <a:pt x="4664" y="1040"/>
                </a:lnTo>
                <a:lnTo>
                  <a:pt x="4664" y="1038"/>
                </a:lnTo>
                <a:lnTo>
                  <a:pt x="4664" y="1034"/>
                </a:lnTo>
                <a:lnTo>
                  <a:pt x="4664" y="1032"/>
                </a:lnTo>
                <a:lnTo>
                  <a:pt x="4664" y="1030"/>
                </a:lnTo>
                <a:lnTo>
                  <a:pt x="4664" y="1030"/>
                </a:lnTo>
                <a:lnTo>
                  <a:pt x="4664" y="1027"/>
                </a:lnTo>
                <a:lnTo>
                  <a:pt x="4664" y="1027"/>
                </a:lnTo>
                <a:lnTo>
                  <a:pt x="4664" y="1025"/>
                </a:lnTo>
                <a:lnTo>
                  <a:pt x="4664" y="1023"/>
                </a:lnTo>
                <a:lnTo>
                  <a:pt x="4662" y="1019"/>
                </a:lnTo>
                <a:lnTo>
                  <a:pt x="4660" y="1017"/>
                </a:lnTo>
                <a:lnTo>
                  <a:pt x="4658" y="1015"/>
                </a:lnTo>
                <a:lnTo>
                  <a:pt x="4658" y="1015"/>
                </a:lnTo>
                <a:lnTo>
                  <a:pt x="4656" y="1013"/>
                </a:lnTo>
                <a:lnTo>
                  <a:pt x="4656" y="1011"/>
                </a:lnTo>
                <a:lnTo>
                  <a:pt x="4656" y="1006"/>
                </a:lnTo>
                <a:lnTo>
                  <a:pt x="4656" y="1002"/>
                </a:lnTo>
                <a:lnTo>
                  <a:pt x="4658" y="1000"/>
                </a:lnTo>
                <a:lnTo>
                  <a:pt x="4654" y="1002"/>
                </a:lnTo>
                <a:lnTo>
                  <a:pt x="4654" y="1000"/>
                </a:lnTo>
                <a:lnTo>
                  <a:pt x="4652" y="1000"/>
                </a:lnTo>
                <a:lnTo>
                  <a:pt x="4652" y="1000"/>
                </a:lnTo>
                <a:lnTo>
                  <a:pt x="4649" y="998"/>
                </a:lnTo>
                <a:lnTo>
                  <a:pt x="4649" y="1000"/>
                </a:lnTo>
                <a:lnTo>
                  <a:pt x="4647" y="1000"/>
                </a:lnTo>
                <a:lnTo>
                  <a:pt x="4647" y="1002"/>
                </a:lnTo>
                <a:lnTo>
                  <a:pt x="4647" y="1004"/>
                </a:lnTo>
                <a:lnTo>
                  <a:pt x="4652" y="1004"/>
                </a:lnTo>
                <a:lnTo>
                  <a:pt x="4652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6"/>
                </a:lnTo>
                <a:lnTo>
                  <a:pt x="4654" y="1009"/>
                </a:lnTo>
                <a:lnTo>
                  <a:pt x="4654" y="1009"/>
                </a:lnTo>
                <a:lnTo>
                  <a:pt x="4652" y="1009"/>
                </a:lnTo>
                <a:lnTo>
                  <a:pt x="4649" y="1009"/>
                </a:lnTo>
                <a:lnTo>
                  <a:pt x="4649" y="1009"/>
                </a:lnTo>
                <a:lnTo>
                  <a:pt x="4647" y="1011"/>
                </a:lnTo>
                <a:lnTo>
                  <a:pt x="4647" y="1011"/>
                </a:lnTo>
                <a:lnTo>
                  <a:pt x="4647" y="1011"/>
                </a:lnTo>
                <a:lnTo>
                  <a:pt x="4645" y="1011"/>
                </a:lnTo>
                <a:lnTo>
                  <a:pt x="4645" y="1009"/>
                </a:lnTo>
                <a:lnTo>
                  <a:pt x="4645" y="1004"/>
                </a:lnTo>
                <a:lnTo>
                  <a:pt x="4645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6"/>
                </a:lnTo>
                <a:lnTo>
                  <a:pt x="4641" y="1009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3"/>
                </a:lnTo>
                <a:lnTo>
                  <a:pt x="4637" y="1013"/>
                </a:lnTo>
                <a:lnTo>
                  <a:pt x="4637" y="1013"/>
                </a:lnTo>
                <a:lnTo>
                  <a:pt x="4635" y="1013"/>
                </a:lnTo>
                <a:lnTo>
                  <a:pt x="4635" y="1015"/>
                </a:lnTo>
                <a:lnTo>
                  <a:pt x="4635" y="1015"/>
                </a:lnTo>
                <a:lnTo>
                  <a:pt x="4635" y="1017"/>
                </a:lnTo>
                <a:lnTo>
                  <a:pt x="4637" y="1019"/>
                </a:lnTo>
                <a:lnTo>
                  <a:pt x="4637" y="1021"/>
                </a:lnTo>
                <a:lnTo>
                  <a:pt x="4635" y="1023"/>
                </a:lnTo>
                <a:lnTo>
                  <a:pt x="4635" y="1023"/>
                </a:lnTo>
                <a:lnTo>
                  <a:pt x="4635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7" y="1030"/>
                </a:lnTo>
                <a:lnTo>
                  <a:pt x="4637" y="1032"/>
                </a:lnTo>
                <a:lnTo>
                  <a:pt x="4637" y="1034"/>
                </a:lnTo>
                <a:lnTo>
                  <a:pt x="4637" y="1034"/>
                </a:lnTo>
                <a:lnTo>
                  <a:pt x="4637" y="1036"/>
                </a:lnTo>
                <a:lnTo>
                  <a:pt x="4635" y="1036"/>
                </a:lnTo>
                <a:lnTo>
                  <a:pt x="4635" y="1036"/>
                </a:lnTo>
                <a:lnTo>
                  <a:pt x="4635" y="1038"/>
                </a:lnTo>
                <a:lnTo>
                  <a:pt x="4635" y="1040"/>
                </a:lnTo>
                <a:lnTo>
                  <a:pt x="4633" y="1044"/>
                </a:lnTo>
                <a:lnTo>
                  <a:pt x="4633" y="1044"/>
                </a:lnTo>
                <a:lnTo>
                  <a:pt x="4631" y="1046"/>
                </a:lnTo>
                <a:lnTo>
                  <a:pt x="4631" y="1048"/>
                </a:lnTo>
                <a:lnTo>
                  <a:pt x="4629" y="1050"/>
                </a:lnTo>
                <a:lnTo>
                  <a:pt x="4629" y="1050"/>
                </a:lnTo>
                <a:lnTo>
                  <a:pt x="4629" y="1055"/>
                </a:lnTo>
                <a:lnTo>
                  <a:pt x="4626" y="1057"/>
                </a:lnTo>
                <a:lnTo>
                  <a:pt x="4626" y="1057"/>
                </a:lnTo>
                <a:lnTo>
                  <a:pt x="4624" y="1059"/>
                </a:lnTo>
                <a:lnTo>
                  <a:pt x="4620" y="1061"/>
                </a:lnTo>
                <a:lnTo>
                  <a:pt x="4618" y="1061"/>
                </a:lnTo>
                <a:lnTo>
                  <a:pt x="4618" y="1063"/>
                </a:lnTo>
                <a:lnTo>
                  <a:pt x="4618" y="1065"/>
                </a:lnTo>
                <a:lnTo>
                  <a:pt x="4616" y="1067"/>
                </a:lnTo>
                <a:lnTo>
                  <a:pt x="4614" y="1067"/>
                </a:lnTo>
                <a:lnTo>
                  <a:pt x="4612" y="1071"/>
                </a:lnTo>
                <a:lnTo>
                  <a:pt x="4610" y="1071"/>
                </a:lnTo>
                <a:lnTo>
                  <a:pt x="4608" y="1071"/>
                </a:lnTo>
                <a:lnTo>
                  <a:pt x="4605" y="1074"/>
                </a:lnTo>
                <a:lnTo>
                  <a:pt x="4599" y="1076"/>
                </a:lnTo>
                <a:lnTo>
                  <a:pt x="4599" y="1076"/>
                </a:lnTo>
                <a:lnTo>
                  <a:pt x="4597" y="1078"/>
                </a:lnTo>
                <a:lnTo>
                  <a:pt x="4597" y="1078"/>
                </a:lnTo>
                <a:lnTo>
                  <a:pt x="4595" y="1078"/>
                </a:lnTo>
                <a:lnTo>
                  <a:pt x="4595" y="1078"/>
                </a:lnTo>
                <a:lnTo>
                  <a:pt x="4593" y="1078"/>
                </a:lnTo>
                <a:lnTo>
                  <a:pt x="4593" y="1076"/>
                </a:lnTo>
                <a:lnTo>
                  <a:pt x="4593" y="1076"/>
                </a:lnTo>
                <a:lnTo>
                  <a:pt x="4593" y="1074"/>
                </a:lnTo>
                <a:lnTo>
                  <a:pt x="4591" y="1074"/>
                </a:lnTo>
                <a:lnTo>
                  <a:pt x="4591" y="1071"/>
                </a:lnTo>
                <a:lnTo>
                  <a:pt x="4593" y="1071"/>
                </a:lnTo>
                <a:lnTo>
                  <a:pt x="4593" y="1071"/>
                </a:lnTo>
                <a:lnTo>
                  <a:pt x="4595" y="1069"/>
                </a:lnTo>
                <a:lnTo>
                  <a:pt x="4597" y="1067"/>
                </a:lnTo>
                <a:lnTo>
                  <a:pt x="4597" y="1067"/>
                </a:lnTo>
                <a:lnTo>
                  <a:pt x="4597" y="1065"/>
                </a:lnTo>
                <a:lnTo>
                  <a:pt x="4595" y="1067"/>
                </a:lnTo>
                <a:lnTo>
                  <a:pt x="4593" y="1067"/>
                </a:lnTo>
                <a:lnTo>
                  <a:pt x="4591" y="1069"/>
                </a:lnTo>
                <a:lnTo>
                  <a:pt x="4589" y="1071"/>
                </a:lnTo>
                <a:lnTo>
                  <a:pt x="4589" y="1076"/>
                </a:lnTo>
                <a:lnTo>
                  <a:pt x="4589" y="1080"/>
                </a:lnTo>
                <a:lnTo>
                  <a:pt x="4587" y="1082"/>
                </a:lnTo>
                <a:lnTo>
                  <a:pt x="4582" y="1086"/>
                </a:lnTo>
                <a:lnTo>
                  <a:pt x="4582" y="1086"/>
                </a:lnTo>
                <a:lnTo>
                  <a:pt x="4580" y="1088"/>
                </a:lnTo>
                <a:lnTo>
                  <a:pt x="4578" y="1088"/>
                </a:lnTo>
                <a:lnTo>
                  <a:pt x="4578" y="1090"/>
                </a:lnTo>
                <a:lnTo>
                  <a:pt x="4578" y="1092"/>
                </a:lnTo>
                <a:lnTo>
                  <a:pt x="4580" y="1095"/>
                </a:lnTo>
                <a:lnTo>
                  <a:pt x="4578" y="1097"/>
                </a:lnTo>
                <a:lnTo>
                  <a:pt x="4576" y="1097"/>
                </a:lnTo>
                <a:lnTo>
                  <a:pt x="4574" y="1099"/>
                </a:lnTo>
                <a:lnTo>
                  <a:pt x="4574" y="1099"/>
                </a:lnTo>
                <a:lnTo>
                  <a:pt x="4572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7"/>
                </a:lnTo>
                <a:lnTo>
                  <a:pt x="4568" y="1097"/>
                </a:lnTo>
                <a:lnTo>
                  <a:pt x="4566" y="1095"/>
                </a:lnTo>
                <a:lnTo>
                  <a:pt x="4566" y="1095"/>
                </a:lnTo>
                <a:lnTo>
                  <a:pt x="4561" y="1097"/>
                </a:lnTo>
                <a:lnTo>
                  <a:pt x="4555" y="1097"/>
                </a:lnTo>
                <a:lnTo>
                  <a:pt x="4553" y="1099"/>
                </a:lnTo>
                <a:lnTo>
                  <a:pt x="4553" y="1099"/>
                </a:lnTo>
                <a:lnTo>
                  <a:pt x="4549" y="1099"/>
                </a:lnTo>
                <a:lnTo>
                  <a:pt x="4547" y="1099"/>
                </a:lnTo>
                <a:lnTo>
                  <a:pt x="4545" y="1099"/>
                </a:lnTo>
                <a:lnTo>
                  <a:pt x="4543" y="1099"/>
                </a:lnTo>
                <a:lnTo>
                  <a:pt x="4543" y="1099"/>
                </a:lnTo>
                <a:lnTo>
                  <a:pt x="4541" y="1101"/>
                </a:lnTo>
                <a:lnTo>
                  <a:pt x="4541" y="1101"/>
                </a:lnTo>
                <a:lnTo>
                  <a:pt x="4538" y="1099"/>
                </a:lnTo>
                <a:lnTo>
                  <a:pt x="4536" y="1099"/>
                </a:lnTo>
                <a:lnTo>
                  <a:pt x="4534" y="1099"/>
                </a:lnTo>
                <a:close/>
                <a:moveTo>
                  <a:pt x="4480" y="1216"/>
                </a:moveTo>
                <a:lnTo>
                  <a:pt x="4482" y="1216"/>
                </a:lnTo>
                <a:lnTo>
                  <a:pt x="4484" y="1216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0"/>
                </a:lnTo>
                <a:lnTo>
                  <a:pt x="4486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2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6"/>
                </a:lnTo>
                <a:close/>
                <a:moveTo>
                  <a:pt x="4461" y="1111"/>
                </a:moveTo>
                <a:lnTo>
                  <a:pt x="4461" y="1111"/>
                </a:lnTo>
                <a:lnTo>
                  <a:pt x="4461" y="1111"/>
                </a:lnTo>
                <a:lnTo>
                  <a:pt x="4463" y="1111"/>
                </a:lnTo>
                <a:lnTo>
                  <a:pt x="4463" y="1111"/>
                </a:lnTo>
                <a:lnTo>
                  <a:pt x="4463" y="1109"/>
                </a:lnTo>
                <a:lnTo>
                  <a:pt x="4461" y="1109"/>
                </a:lnTo>
                <a:lnTo>
                  <a:pt x="4461" y="1109"/>
                </a:lnTo>
                <a:lnTo>
                  <a:pt x="4459" y="1109"/>
                </a:lnTo>
                <a:lnTo>
                  <a:pt x="4459" y="1111"/>
                </a:lnTo>
                <a:lnTo>
                  <a:pt x="4461" y="1111"/>
                </a:lnTo>
                <a:lnTo>
                  <a:pt x="4461" y="1111"/>
                </a:lnTo>
                <a:close/>
                <a:moveTo>
                  <a:pt x="4482" y="1118"/>
                </a:moveTo>
                <a:lnTo>
                  <a:pt x="4482" y="1120"/>
                </a:lnTo>
                <a:lnTo>
                  <a:pt x="4482" y="1118"/>
                </a:lnTo>
                <a:lnTo>
                  <a:pt x="4482" y="1118"/>
                </a:lnTo>
                <a:lnTo>
                  <a:pt x="4484" y="1115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2" y="1113"/>
                </a:lnTo>
                <a:lnTo>
                  <a:pt x="4482" y="1113"/>
                </a:lnTo>
                <a:lnTo>
                  <a:pt x="4482" y="1115"/>
                </a:lnTo>
                <a:lnTo>
                  <a:pt x="4480" y="1118"/>
                </a:lnTo>
                <a:lnTo>
                  <a:pt x="4482" y="1118"/>
                </a:lnTo>
                <a:close/>
                <a:moveTo>
                  <a:pt x="4482" y="1136"/>
                </a:moveTo>
                <a:lnTo>
                  <a:pt x="4482" y="1136"/>
                </a:lnTo>
                <a:lnTo>
                  <a:pt x="4482" y="1136"/>
                </a:lnTo>
                <a:lnTo>
                  <a:pt x="4482" y="1136"/>
                </a:lnTo>
                <a:lnTo>
                  <a:pt x="4484" y="1136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2" y="1136"/>
                </a:lnTo>
                <a:close/>
                <a:moveTo>
                  <a:pt x="4480" y="1122"/>
                </a:moveTo>
                <a:lnTo>
                  <a:pt x="4480" y="1122"/>
                </a:lnTo>
                <a:lnTo>
                  <a:pt x="4480" y="1122"/>
                </a:lnTo>
                <a:lnTo>
                  <a:pt x="4482" y="1120"/>
                </a:lnTo>
                <a:lnTo>
                  <a:pt x="4482" y="1120"/>
                </a:lnTo>
                <a:lnTo>
                  <a:pt x="4480" y="1118"/>
                </a:lnTo>
                <a:lnTo>
                  <a:pt x="4480" y="1122"/>
                </a:lnTo>
                <a:close/>
                <a:moveTo>
                  <a:pt x="4367" y="1348"/>
                </a:move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9" y="1350"/>
                </a:lnTo>
                <a:lnTo>
                  <a:pt x="4369" y="1350"/>
                </a:lnTo>
                <a:lnTo>
                  <a:pt x="4367" y="1348"/>
                </a:lnTo>
                <a:close/>
                <a:moveTo>
                  <a:pt x="4318" y="1273"/>
                </a:moveTo>
                <a:lnTo>
                  <a:pt x="4321" y="1273"/>
                </a:lnTo>
                <a:lnTo>
                  <a:pt x="4321" y="1273"/>
                </a:lnTo>
                <a:lnTo>
                  <a:pt x="4318" y="1271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close/>
                <a:moveTo>
                  <a:pt x="4373" y="1419"/>
                </a:moveTo>
                <a:lnTo>
                  <a:pt x="4375" y="1419"/>
                </a:lnTo>
                <a:lnTo>
                  <a:pt x="4375" y="1419"/>
                </a:lnTo>
                <a:lnTo>
                  <a:pt x="4375" y="1417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3"/>
                </a:lnTo>
                <a:lnTo>
                  <a:pt x="4375" y="1413"/>
                </a:lnTo>
                <a:lnTo>
                  <a:pt x="4373" y="1413"/>
                </a:lnTo>
                <a:lnTo>
                  <a:pt x="4373" y="1415"/>
                </a:lnTo>
                <a:lnTo>
                  <a:pt x="4373" y="1415"/>
                </a:lnTo>
                <a:lnTo>
                  <a:pt x="4373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3" y="1419"/>
                </a:lnTo>
                <a:close/>
                <a:moveTo>
                  <a:pt x="4325" y="1273"/>
                </a:moveTo>
                <a:lnTo>
                  <a:pt x="4323" y="1273"/>
                </a:lnTo>
                <a:lnTo>
                  <a:pt x="4323" y="1273"/>
                </a:lnTo>
                <a:lnTo>
                  <a:pt x="4321" y="1273"/>
                </a:lnTo>
                <a:lnTo>
                  <a:pt x="4321" y="1273"/>
                </a:lnTo>
                <a:lnTo>
                  <a:pt x="4323" y="1273"/>
                </a:lnTo>
                <a:lnTo>
                  <a:pt x="4325" y="1273"/>
                </a:lnTo>
                <a:close/>
                <a:moveTo>
                  <a:pt x="4262" y="1306"/>
                </a:move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8"/>
                </a:lnTo>
                <a:lnTo>
                  <a:pt x="4262" y="1306"/>
                </a:lnTo>
                <a:close/>
                <a:moveTo>
                  <a:pt x="4348" y="1292"/>
                </a:moveTo>
                <a:lnTo>
                  <a:pt x="4348" y="1294"/>
                </a:lnTo>
                <a:lnTo>
                  <a:pt x="4348" y="1294"/>
                </a:lnTo>
                <a:lnTo>
                  <a:pt x="4348" y="1294"/>
                </a:lnTo>
                <a:lnTo>
                  <a:pt x="4348" y="1296"/>
                </a:lnTo>
                <a:lnTo>
                  <a:pt x="4350" y="1300"/>
                </a:lnTo>
                <a:lnTo>
                  <a:pt x="4350" y="1300"/>
                </a:lnTo>
                <a:lnTo>
                  <a:pt x="4350" y="1302"/>
                </a:lnTo>
                <a:lnTo>
                  <a:pt x="4350" y="1302"/>
                </a:lnTo>
                <a:lnTo>
                  <a:pt x="4352" y="1302"/>
                </a:lnTo>
                <a:lnTo>
                  <a:pt x="4354" y="1304"/>
                </a:lnTo>
                <a:lnTo>
                  <a:pt x="4354" y="1304"/>
                </a:lnTo>
                <a:lnTo>
                  <a:pt x="4354" y="1306"/>
                </a:lnTo>
                <a:lnTo>
                  <a:pt x="4356" y="1308"/>
                </a:lnTo>
                <a:lnTo>
                  <a:pt x="4356" y="1310"/>
                </a:lnTo>
                <a:lnTo>
                  <a:pt x="4356" y="1310"/>
                </a:lnTo>
                <a:lnTo>
                  <a:pt x="4358" y="1310"/>
                </a:lnTo>
                <a:lnTo>
                  <a:pt x="4358" y="1310"/>
                </a:lnTo>
                <a:lnTo>
                  <a:pt x="4358" y="1308"/>
                </a:lnTo>
                <a:lnTo>
                  <a:pt x="4358" y="1306"/>
                </a:lnTo>
                <a:lnTo>
                  <a:pt x="4358" y="1304"/>
                </a:lnTo>
                <a:lnTo>
                  <a:pt x="4360" y="1302"/>
                </a:lnTo>
                <a:lnTo>
                  <a:pt x="4360" y="1300"/>
                </a:lnTo>
                <a:lnTo>
                  <a:pt x="4362" y="1298"/>
                </a:lnTo>
                <a:lnTo>
                  <a:pt x="4365" y="1296"/>
                </a:lnTo>
                <a:lnTo>
                  <a:pt x="4367" y="1294"/>
                </a:lnTo>
                <a:lnTo>
                  <a:pt x="4367" y="1292"/>
                </a:lnTo>
                <a:lnTo>
                  <a:pt x="4367" y="1289"/>
                </a:lnTo>
                <a:lnTo>
                  <a:pt x="4369" y="1285"/>
                </a:lnTo>
                <a:lnTo>
                  <a:pt x="4369" y="1281"/>
                </a:lnTo>
                <a:lnTo>
                  <a:pt x="4369" y="1279"/>
                </a:lnTo>
                <a:lnTo>
                  <a:pt x="4371" y="1279"/>
                </a:lnTo>
                <a:lnTo>
                  <a:pt x="4371" y="1275"/>
                </a:lnTo>
                <a:lnTo>
                  <a:pt x="4373" y="1273"/>
                </a:lnTo>
                <a:lnTo>
                  <a:pt x="4373" y="1271"/>
                </a:lnTo>
                <a:lnTo>
                  <a:pt x="4373" y="1269"/>
                </a:lnTo>
                <a:lnTo>
                  <a:pt x="4373" y="1266"/>
                </a:lnTo>
                <a:lnTo>
                  <a:pt x="4373" y="1266"/>
                </a:lnTo>
                <a:lnTo>
                  <a:pt x="4375" y="1264"/>
                </a:lnTo>
                <a:lnTo>
                  <a:pt x="4373" y="1264"/>
                </a:lnTo>
                <a:lnTo>
                  <a:pt x="4373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69" y="1260"/>
                </a:lnTo>
                <a:lnTo>
                  <a:pt x="4369" y="1260"/>
                </a:lnTo>
                <a:lnTo>
                  <a:pt x="4367" y="1260"/>
                </a:lnTo>
                <a:lnTo>
                  <a:pt x="4367" y="1262"/>
                </a:lnTo>
                <a:lnTo>
                  <a:pt x="4362" y="1264"/>
                </a:lnTo>
                <a:lnTo>
                  <a:pt x="4360" y="1264"/>
                </a:lnTo>
                <a:lnTo>
                  <a:pt x="4360" y="1266"/>
                </a:lnTo>
                <a:lnTo>
                  <a:pt x="4358" y="1269"/>
                </a:lnTo>
                <a:lnTo>
                  <a:pt x="4358" y="1269"/>
                </a:lnTo>
                <a:lnTo>
                  <a:pt x="4356" y="1271"/>
                </a:lnTo>
                <a:lnTo>
                  <a:pt x="4356" y="1273"/>
                </a:lnTo>
                <a:lnTo>
                  <a:pt x="4348" y="1285"/>
                </a:lnTo>
                <a:lnTo>
                  <a:pt x="4348" y="1285"/>
                </a:lnTo>
                <a:lnTo>
                  <a:pt x="4348" y="1287"/>
                </a:lnTo>
                <a:lnTo>
                  <a:pt x="4348" y="1289"/>
                </a:lnTo>
                <a:lnTo>
                  <a:pt x="4348" y="1292"/>
                </a:lnTo>
                <a:lnTo>
                  <a:pt x="4348" y="1292"/>
                </a:lnTo>
                <a:close/>
                <a:moveTo>
                  <a:pt x="4316" y="1497"/>
                </a:moveTo>
                <a:lnTo>
                  <a:pt x="4316" y="1497"/>
                </a:lnTo>
                <a:lnTo>
                  <a:pt x="4316" y="1499"/>
                </a:lnTo>
                <a:lnTo>
                  <a:pt x="4314" y="1499"/>
                </a:lnTo>
                <a:lnTo>
                  <a:pt x="4312" y="1501"/>
                </a:lnTo>
                <a:lnTo>
                  <a:pt x="4310" y="1503"/>
                </a:lnTo>
                <a:lnTo>
                  <a:pt x="4308" y="1505"/>
                </a:lnTo>
                <a:lnTo>
                  <a:pt x="4308" y="1505"/>
                </a:lnTo>
                <a:lnTo>
                  <a:pt x="4306" y="1508"/>
                </a:lnTo>
                <a:lnTo>
                  <a:pt x="4306" y="1510"/>
                </a:lnTo>
                <a:lnTo>
                  <a:pt x="4306" y="1512"/>
                </a:lnTo>
                <a:lnTo>
                  <a:pt x="4308" y="1510"/>
                </a:lnTo>
                <a:lnTo>
                  <a:pt x="4308" y="1510"/>
                </a:lnTo>
                <a:lnTo>
                  <a:pt x="4310" y="1510"/>
                </a:lnTo>
                <a:lnTo>
                  <a:pt x="4310" y="1508"/>
                </a:lnTo>
                <a:lnTo>
                  <a:pt x="4310" y="1508"/>
                </a:lnTo>
                <a:lnTo>
                  <a:pt x="4310" y="1508"/>
                </a:lnTo>
                <a:lnTo>
                  <a:pt x="4312" y="1505"/>
                </a:lnTo>
                <a:lnTo>
                  <a:pt x="4314" y="1505"/>
                </a:lnTo>
                <a:lnTo>
                  <a:pt x="4316" y="1505"/>
                </a:lnTo>
                <a:lnTo>
                  <a:pt x="4316" y="1503"/>
                </a:lnTo>
                <a:lnTo>
                  <a:pt x="4318" y="1501"/>
                </a:lnTo>
                <a:lnTo>
                  <a:pt x="4318" y="1499"/>
                </a:lnTo>
                <a:lnTo>
                  <a:pt x="4321" y="1499"/>
                </a:lnTo>
                <a:lnTo>
                  <a:pt x="4323" y="1499"/>
                </a:lnTo>
                <a:lnTo>
                  <a:pt x="4323" y="1497"/>
                </a:lnTo>
                <a:lnTo>
                  <a:pt x="4325" y="1497"/>
                </a:lnTo>
                <a:lnTo>
                  <a:pt x="4325" y="1495"/>
                </a:lnTo>
                <a:lnTo>
                  <a:pt x="4329" y="1491"/>
                </a:lnTo>
                <a:lnTo>
                  <a:pt x="4329" y="1489"/>
                </a:lnTo>
                <a:lnTo>
                  <a:pt x="4329" y="1489"/>
                </a:lnTo>
                <a:lnTo>
                  <a:pt x="4329" y="1489"/>
                </a:lnTo>
                <a:lnTo>
                  <a:pt x="4331" y="1487"/>
                </a:lnTo>
                <a:lnTo>
                  <a:pt x="4335" y="1487"/>
                </a:lnTo>
                <a:lnTo>
                  <a:pt x="4335" y="1487"/>
                </a:lnTo>
                <a:lnTo>
                  <a:pt x="4335" y="1484"/>
                </a:lnTo>
                <a:lnTo>
                  <a:pt x="4335" y="1484"/>
                </a:lnTo>
                <a:lnTo>
                  <a:pt x="4337" y="1482"/>
                </a:lnTo>
                <a:lnTo>
                  <a:pt x="4337" y="1482"/>
                </a:lnTo>
                <a:lnTo>
                  <a:pt x="4339" y="1482"/>
                </a:lnTo>
                <a:lnTo>
                  <a:pt x="4339" y="1480"/>
                </a:lnTo>
                <a:lnTo>
                  <a:pt x="4341" y="1480"/>
                </a:lnTo>
                <a:lnTo>
                  <a:pt x="4341" y="1478"/>
                </a:lnTo>
                <a:lnTo>
                  <a:pt x="4341" y="1476"/>
                </a:lnTo>
                <a:lnTo>
                  <a:pt x="4339" y="1474"/>
                </a:lnTo>
                <a:lnTo>
                  <a:pt x="4339" y="1472"/>
                </a:lnTo>
                <a:lnTo>
                  <a:pt x="4339" y="1472"/>
                </a:lnTo>
                <a:lnTo>
                  <a:pt x="4339" y="1470"/>
                </a:lnTo>
                <a:lnTo>
                  <a:pt x="4339" y="1470"/>
                </a:lnTo>
                <a:lnTo>
                  <a:pt x="4339" y="1468"/>
                </a:lnTo>
                <a:lnTo>
                  <a:pt x="4339" y="1468"/>
                </a:lnTo>
                <a:lnTo>
                  <a:pt x="4339" y="1468"/>
                </a:lnTo>
                <a:lnTo>
                  <a:pt x="4337" y="1472"/>
                </a:lnTo>
                <a:lnTo>
                  <a:pt x="4335" y="1474"/>
                </a:lnTo>
                <a:lnTo>
                  <a:pt x="4335" y="1474"/>
                </a:lnTo>
                <a:lnTo>
                  <a:pt x="4335" y="1476"/>
                </a:lnTo>
                <a:lnTo>
                  <a:pt x="4335" y="1478"/>
                </a:lnTo>
                <a:lnTo>
                  <a:pt x="4335" y="1478"/>
                </a:lnTo>
                <a:lnTo>
                  <a:pt x="4335" y="1480"/>
                </a:lnTo>
                <a:lnTo>
                  <a:pt x="4335" y="1480"/>
                </a:lnTo>
                <a:lnTo>
                  <a:pt x="4333" y="1480"/>
                </a:lnTo>
                <a:lnTo>
                  <a:pt x="4333" y="1482"/>
                </a:lnTo>
                <a:lnTo>
                  <a:pt x="4331" y="1482"/>
                </a:lnTo>
                <a:lnTo>
                  <a:pt x="4329" y="1484"/>
                </a:lnTo>
                <a:lnTo>
                  <a:pt x="4329" y="1487"/>
                </a:lnTo>
                <a:lnTo>
                  <a:pt x="4327" y="1487"/>
                </a:lnTo>
                <a:lnTo>
                  <a:pt x="4325" y="1491"/>
                </a:lnTo>
                <a:lnTo>
                  <a:pt x="4323" y="1493"/>
                </a:lnTo>
                <a:lnTo>
                  <a:pt x="4318" y="1497"/>
                </a:lnTo>
                <a:lnTo>
                  <a:pt x="4318" y="1497"/>
                </a:lnTo>
                <a:lnTo>
                  <a:pt x="4316" y="1497"/>
                </a:lnTo>
                <a:close/>
                <a:moveTo>
                  <a:pt x="4220" y="1591"/>
                </a:moveTo>
                <a:lnTo>
                  <a:pt x="4220" y="1591"/>
                </a:lnTo>
                <a:lnTo>
                  <a:pt x="4220" y="1591"/>
                </a:lnTo>
                <a:lnTo>
                  <a:pt x="4220" y="1596"/>
                </a:lnTo>
                <a:lnTo>
                  <a:pt x="4220" y="1598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3"/>
                </a:lnTo>
                <a:lnTo>
                  <a:pt x="4222" y="1591"/>
                </a:lnTo>
                <a:lnTo>
                  <a:pt x="4220" y="1591"/>
                </a:lnTo>
                <a:close/>
                <a:moveTo>
                  <a:pt x="4239" y="1315"/>
                </a:moveTo>
                <a:lnTo>
                  <a:pt x="4239" y="1315"/>
                </a:lnTo>
                <a:lnTo>
                  <a:pt x="4239" y="1317"/>
                </a:lnTo>
                <a:lnTo>
                  <a:pt x="4239" y="1317"/>
                </a:lnTo>
                <a:lnTo>
                  <a:pt x="4239" y="1315"/>
                </a:lnTo>
                <a:lnTo>
                  <a:pt x="4239" y="1315"/>
                </a:lnTo>
                <a:close/>
                <a:moveTo>
                  <a:pt x="4241" y="1317"/>
                </a:moveTo>
                <a:lnTo>
                  <a:pt x="4241" y="1317"/>
                </a:lnTo>
                <a:lnTo>
                  <a:pt x="4241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7"/>
                </a:lnTo>
                <a:lnTo>
                  <a:pt x="4241" y="1317"/>
                </a:lnTo>
                <a:close/>
                <a:moveTo>
                  <a:pt x="4260" y="1306"/>
                </a:moveTo>
                <a:lnTo>
                  <a:pt x="4260" y="1306"/>
                </a:lnTo>
                <a:lnTo>
                  <a:pt x="4260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60" y="1306"/>
                </a:lnTo>
                <a:close/>
                <a:moveTo>
                  <a:pt x="4365" y="1216"/>
                </a:moveTo>
                <a:lnTo>
                  <a:pt x="4365" y="1216"/>
                </a:lnTo>
                <a:lnTo>
                  <a:pt x="4365" y="1216"/>
                </a:lnTo>
                <a:lnTo>
                  <a:pt x="4362" y="1216"/>
                </a:lnTo>
                <a:lnTo>
                  <a:pt x="4362" y="1218"/>
                </a:lnTo>
                <a:lnTo>
                  <a:pt x="4362" y="1218"/>
                </a:lnTo>
                <a:lnTo>
                  <a:pt x="4365" y="1218"/>
                </a:lnTo>
                <a:lnTo>
                  <a:pt x="4365" y="1216"/>
                </a:lnTo>
                <a:close/>
                <a:moveTo>
                  <a:pt x="4379" y="1189"/>
                </a:moveTo>
                <a:lnTo>
                  <a:pt x="4379" y="1187"/>
                </a:lnTo>
                <a:lnTo>
                  <a:pt x="4379" y="1187"/>
                </a:lnTo>
                <a:lnTo>
                  <a:pt x="4377" y="1185"/>
                </a:lnTo>
                <a:lnTo>
                  <a:pt x="4375" y="1185"/>
                </a:lnTo>
                <a:lnTo>
                  <a:pt x="4375" y="1187"/>
                </a:lnTo>
                <a:lnTo>
                  <a:pt x="4375" y="1187"/>
                </a:lnTo>
                <a:lnTo>
                  <a:pt x="4377" y="1187"/>
                </a:lnTo>
                <a:lnTo>
                  <a:pt x="4379" y="1189"/>
                </a:lnTo>
                <a:lnTo>
                  <a:pt x="4379" y="1189"/>
                </a:lnTo>
                <a:close/>
                <a:moveTo>
                  <a:pt x="4375" y="1191"/>
                </a:moveTo>
                <a:lnTo>
                  <a:pt x="4377" y="1191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1"/>
                </a:lnTo>
                <a:lnTo>
                  <a:pt x="4377" y="1191"/>
                </a:lnTo>
                <a:lnTo>
                  <a:pt x="4375" y="1191"/>
                </a:lnTo>
                <a:close/>
                <a:moveTo>
                  <a:pt x="4346" y="1396"/>
                </a:moveTo>
                <a:lnTo>
                  <a:pt x="4346" y="1396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6"/>
                </a:lnTo>
                <a:lnTo>
                  <a:pt x="4344" y="1399"/>
                </a:lnTo>
                <a:lnTo>
                  <a:pt x="4344" y="1399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3"/>
                </a:lnTo>
                <a:lnTo>
                  <a:pt x="4346" y="1407"/>
                </a:lnTo>
                <a:lnTo>
                  <a:pt x="4346" y="1409"/>
                </a:lnTo>
                <a:lnTo>
                  <a:pt x="4346" y="1411"/>
                </a:lnTo>
                <a:lnTo>
                  <a:pt x="4346" y="1413"/>
                </a:lnTo>
                <a:lnTo>
                  <a:pt x="4348" y="1415"/>
                </a:lnTo>
                <a:lnTo>
                  <a:pt x="4348" y="1417"/>
                </a:lnTo>
                <a:lnTo>
                  <a:pt x="4348" y="1417"/>
                </a:lnTo>
                <a:lnTo>
                  <a:pt x="4350" y="1417"/>
                </a:lnTo>
                <a:lnTo>
                  <a:pt x="4350" y="1417"/>
                </a:lnTo>
                <a:lnTo>
                  <a:pt x="4350" y="1419"/>
                </a:lnTo>
                <a:lnTo>
                  <a:pt x="4352" y="1419"/>
                </a:lnTo>
                <a:lnTo>
                  <a:pt x="4352" y="1422"/>
                </a:lnTo>
                <a:lnTo>
                  <a:pt x="4352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19"/>
                </a:lnTo>
                <a:lnTo>
                  <a:pt x="4354" y="1417"/>
                </a:lnTo>
                <a:lnTo>
                  <a:pt x="4354" y="1415"/>
                </a:lnTo>
                <a:lnTo>
                  <a:pt x="4356" y="1417"/>
                </a:lnTo>
                <a:lnTo>
                  <a:pt x="4356" y="1417"/>
                </a:lnTo>
                <a:lnTo>
                  <a:pt x="4358" y="1417"/>
                </a:lnTo>
                <a:lnTo>
                  <a:pt x="4358" y="1417"/>
                </a:lnTo>
                <a:lnTo>
                  <a:pt x="4360" y="1419"/>
                </a:lnTo>
                <a:lnTo>
                  <a:pt x="4360" y="1422"/>
                </a:lnTo>
                <a:lnTo>
                  <a:pt x="4360" y="1422"/>
                </a:lnTo>
                <a:lnTo>
                  <a:pt x="4356" y="1424"/>
                </a:lnTo>
                <a:lnTo>
                  <a:pt x="4356" y="1426"/>
                </a:lnTo>
                <a:lnTo>
                  <a:pt x="4356" y="1426"/>
                </a:lnTo>
                <a:lnTo>
                  <a:pt x="4356" y="1430"/>
                </a:lnTo>
                <a:lnTo>
                  <a:pt x="4356" y="1432"/>
                </a:lnTo>
                <a:lnTo>
                  <a:pt x="4356" y="1430"/>
                </a:lnTo>
                <a:lnTo>
                  <a:pt x="4358" y="1430"/>
                </a:lnTo>
                <a:lnTo>
                  <a:pt x="4360" y="1432"/>
                </a:lnTo>
                <a:lnTo>
                  <a:pt x="4360" y="1432"/>
                </a:lnTo>
                <a:lnTo>
                  <a:pt x="4362" y="1434"/>
                </a:lnTo>
                <a:lnTo>
                  <a:pt x="4365" y="1434"/>
                </a:lnTo>
                <a:lnTo>
                  <a:pt x="4367" y="1434"/>
                </a:lnTo>
                <a:lnTo>
                  <a:pt x="4367" y="1434"/>
                </a:lnTo>
                <a:lnTo>
                  <a:pt x="4367" y="1432"/>
                </a:lnTo>
                <a:lnTo>
                  <a:pt x="4369" y="1432"/>
                </a:lnTo>
                <a:lnTo>
                  <a:pt x="4371" y="1430"/>
                </a:lnTo>
                <a:lnTo>
                  <a:pt x="4371" y="1430"/>
                </a:lnTo>
                <a:lnTo>
                  <a:pt x="4371" y="1430"/>
                </a:lnTo>
                <a:lnTo>
                  <a:pt x="4373" y="1430"/>
                </a:lnTo>
                <a:lnTo>
                  <a:pt x="4377" y="1432"/>
                </a:lnTo>
                <a:lnTo>
                  <a:pt x="4377" y="1434"/>
                </a:lnTo>
                <a:lnTo>
                  <a:pt x="4381" y="1436"/>
                </a:lnTo>
                <a:lnTo>
                  <a:pt x="4381" y="1436"/>
                </a:lnTo>
                <a:lnTo>
                  <a:pt x="4383" y="1438"/>
                </a:lnTo>
                <a:lnTo>
                  <a:pt x="4383" y="1438"/>
                </a:lnTo>
                <a:lnTo>
                  <a:pt x="4383" y="1440"/>
                </a:lnTo>
                <a:lnTo>
                  <a:pt x="4383" y="1440"/>
                </a:lnTo>
                <a:lnTo>
                  <a:pt x="4385" y="1440"/>
                </a:lnTo>
                <a:lnTo>
                  <a:pt x="4385" y="1438"/>
                </a:lnTo>
                <a:lnTo>
                  <a:pt x="4383" y="1436"/>
                </a:lnTo>
                <a:lnTo>
                  <a:pt x="4383" y="1436"/>
                </a:lnTo>
                <a:lnTo>
                  <a:pt x="4383" y="1434"/>
                </a:lnTo>
                <a:lnTo>
                  <a:pt x="4383" y="1434"/>
                </a:lnTo>
                <a:lnTo>
                  <a:pt x="4383" y="1432"/>
                </a:lnTo>
                <a:lnTo>
                  <a:pt x="4381" y="1432"/>
                </a:lnTo>
                <a:lnTo>
                  <a:pt x="4381" y="1430"/>
                </a:lnTo>
                <a:lnTo>
                  <a:pt x="4381" y="1430"/>
                </a:lnTo>
                <a:lnTo>
                  <a:pt x="4383" y="1430"/>
                </a:lnTo>
                <a:lnTo>
                  <a:pt x="4383" y="1430"/>
                </a:lnTo>
                <a:lnTo>
                  <a:pt x="4385" y="1432"/>
                </a:lnTo>
                <a:lnTo>
                  <a:pt x="4388" y="1434"/>
                </a:lnTo>
                <a:lnTo>
                  <a:pt x="4388" y="1434"/>
                </a:lnTo>
                <a:lnTo>
                  <a:pt x="4392" y="1436"/>
                </a:lnTo>
                <a:lnTo>
                  <a:pt x="4392" y="1438"/>
                </a:lnTo>
                <a:lnTo>
                  <a:pt x="4392" y="1438"/>
                </a:lnTo>
                <a:lnTo>
                  <a:pt x="4394" y="1440"/>
                </a:lnTo>
                <a:lnTo>
                  <a:pt x="4394" y="1443"/>
                </a:lnTo>
                <a:lnTo>
                  <a:pt x="4394" y="1443"/>
                </a:lnTo>
                <a:lnTo>
                  <a:pt x="4396" y="1443"/>
                </a:lnTo>
                <a:lnTo>
                  <a:pt x="4398" y="1445"/>
                </a:lnTo>
                <a:lnTo>
                  <a:pt x="4400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4" y="1445"/>
                </a:lnTo>
                <a:lnTo>
                  <a:pt x="4402" y="1447"/>
                </a:lnTo>
                <a:lnTo>
                  <a:pt x="4402" y="1449"/>
                </a:lnTo>
                <a:lnTo>
                  <a:pt x="4404" y="1449"/>
                </a:lnTo>
                <a:lnTo>
                  <a:pt x="4404" y="1449"/>
                </a:lnTo>
                <a:lnTo>
                  <a:pt x="4406" y="1447"/>
                </a:lnTo>
                <a:lnTo>
                  <a:pt x="4406" y="1443"/>
                </a:lnTo>
                <a:lnTo>
                  <a:pt x="4406" y="1443"/>
                </a:lnTo>
                <a:lnTo>
                  <a:pt x="4404" y="1443"/>
                </a:lnTo>
                <a:lnTo>
                  <a:pt x="4404" y="1443"/>
                </a:lnTo>
                <a:lnTo>
                  <a:pt x="4402" y="1443"/>
                </a:lnTo>
                <a:lnTo>
                  <a:pt x="4400" y="1443"/>
                </a:lnTo>
                <a:lnTo>
                  <a:pt x="4402" y="1440"/>
                </a:lnTo>
                <a:lnTo>
                  <a:pt x="4402" y="1440"/>
                </a:lnTo>
                <a:lnTo>
                  <a:pt x="4400" y="1438"/>
                </a:lnTo>
                <a:lnTo>
                  <a:pt x="4400" y="1436"/>
                </a:lnTo>
                <a:lnTo>
                  <a:pt x="4398" y="1436"/>
                </a:lnTo>
                <a:lnTo>
                  <a:pt x="4398" y="1434"/>
                </a:lnTo>
                <a:lnTo>
                  <a:pt x="4398" y="1434"/>
                </a:lnTo>
                <a:lnTo>
                  <a:pt x="4402" y="1432"/>
                </a:lnTo>
                <a:lnTo>
                  <a:pt x="4402" y="1432"/>
                </a:lnTo>
                <a:lnTo>
                  <a:pt x="4402" y="1432"/>
                </a:lnTo>
                <a:lnTo>
                  <a:pt x="4400" y="1430"/>
                </a:lnTo>
                <a:lnTo>
                  <a:pt x="4400" y="1430"/>
                </a:lnTo>
                <a:lnTo>
                  <a:pt x="4398" y="1430"/>
                </a:lnTo>
                <a:lnTo>
                  <a:pt x="4396" y="1430"/>
                </a:lnTo>
                <a:lnTo>
                  <a:pt x="4396" y="1428"/>
                </a:lnTo>
                <a:lnTo>
                  <a:pt x="4394" y="1428"/>
                </a:lnTo>
                <a:lnTo>
                  <a:pt x="4394" y="1428"/>
                </a:lnTo>
                <a:lnTo>
                  <a:pt x="4394" y="1430"/>
                </a:lnTo>
                <a:lnTo>
                  <a:pt x="4394" y="1430"/>
                </a:lnTo>
                <a:lnTo>
                  <a:pt x="4394" y="1432"/>
                </a:lnTo>
                <a:lnTo>
                  <a:pt x="4394" y="1432"/>
                </a:lnTo>
                <a:lnTo>
                  <a:pt x="4392" y="1432"/>
                </a:lnTo>
                <a:lnTo>
                  <a:pt x="4390" y="1432"/>
                </a:lnTo>
                <a:lnTo>
                  <a:pt x="4390" y="1432"/>
                </a:lnTo>
                <a:lnTo>
                  <a:pt x="4390" y="1430"/>
                </a:lnTo>
                <a:lnTo>
                  <a:pt x="4390" y="1430"/>
                </a:lnTo>
                <a:lnTo>
                  <a:pt x="4390" y="1428"/>
                </a:lnTo>
                <a:lnTo>
                  <a:pt x="4390" y="1426"/>
                </a:lnTo>
                <a:lnTo>
                  <a:pt x="4388" y="1426"/>
                </a:lnTo>
                <a:lnTo>
                  <a:pt x="4385" y="1426"/>
                </a:lnTo>
                <a:lnTo>
                  <a:pt x="4383" y="1424"/>
                </a:lnTo>
                <a:lnTo>
                  <a:pt x="4381" y="1424"/>
                </a:lnTo>
                <a:lnTo>
                  <a:pt x="4381" y="1426"/>
                </a:lnTo>
                <a:lnTo>
                  <a:pt x="4379" y="1426"/>
                </a:lnTo>
                <a:lnTo>
                  <a:pt x="4379" y="1426"/>
                </a:lnTo>
                <a:lnTo>
                  <a:pt x="4377" y="1426"/>
                </a:lnTo>
                <a:lnTo>
                  <a:pt x="4377" y="1428"/>
                </a:lnTo>
                <a:lnTo>
                  <a:pt x="4379" y="1428"/>
                </a:lnTo>
                <a:lnTo>
                  <a:pt x="4379" y="1430"/>
                </a:lnTo>
                <a:lnTo>
                  <a:pt x="4379" y="1430"/>
                </a:lnTo>
                <a:lnTo>
                  <a:pt x="4379" y="1430"/>
                </a:lnTo>
                <a:lnTo>
                  <a:pt x="4377" y="1430"/>
                </a:lnTo>
                <a:lnTo>
                  <a:pt x="4377" y="1430"/>
                </a:lnTo>
                <a:lnTo>
                  <a:pt x="4373" y="1428"/>
                </a:lnTo>
                <a:lnTo>
                  <a:pt x="4373" y="1428"/>
                </a:lnTo>
                <a:lnTo>
                  <a:pt x="4373" y="1428"/>
                </a:lnTo>
                <a:lnTo>
                  <a:pt x="4371" y="1426"/>
                </a:lnTo>
                <a:lnTo>
                  <a:pt x="4371" y="1426"/>
                </a:lnTo>
                <a:lnTo>
                  <a:pt x="4371" y="1422"/>
                </a:lnTo>
                <a:lnTo>
                  <a:pt x="4369" y="1419"/>
                </a:lnTo>
                <a:lnTo>
                  <a:pt x="4369" y="1419"/>
                </a:lnTo>
                <a:lnTo>
                  <a:pt x="4371" y="1417"/>
                </a:lnTo>
                <a:lnTo>
                  <a:pt x="4371" y="1417"/>
                </a:lnTo>
                <a:lnTo>
                  <a:pt x="4371" y="1417"/>
                </a:lnTo>
                <a:lnTo>
                  <a:pt x="4369" y="1415"/>
                </a:lnTo>
                <a:lnTo>
                  <a:pt x="4367" y="1411"/>
                </a:lnTo>
                <a:lnTo>
                  <a:pt x="4367" y="1411"/>
                </a:lnTo>
                <a:lnTo>
                  <a:pt x="4367" y="1409"/>
                </a:lnTo>
                <a:lnTo>
                  <a:pt x="4367" y="1409"/>
                </a:lnTo>
                <a:lnTo>
                  <a:pt x="4367" y="1409"/>
                </a:lnTo>
                <a:lnTo>
                  <a:pt x="4369" y="1407"/>
                </a:lnTo>
                <a:lnTo>
                  <a:pt x="4369" y="1405"/>
                </a:lnTo>
                <a:lnTo>
                  <a:pt x="4369" y="1405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1"/>
                </a:lnTo>
                <a:lnTo>
                  <a:pt x="4371" y="1399"/>
                </a:lnTo>
                <a:lnTo>
                  <a:pt x="4373" y="1399"/>
                </a:lnTo>
                <a:lnTo>
                  <a:pt x="4375" y="1396"/>
                </a:lnTo>
                <a:lnTo>
                  <a:pt x="4377" y="1396"/>
                </a:lnTo>
                <a:lnTo>
                  <a:pt x="4379" y="1394"/>
                </a:lnTo>
                <a:lnTo>
                  <a:pt x="4379" y="1392"/>
                </a:lnTo>
                <a:lnTo>
                  <a:pt x="4381" y="1388"/>
                </a:lnTo>
                <a:lnTo>
                  <a:pt x="4381" y="1386"/>
                </a:lnTo>
                <a:lnTo>
                  <a:pt x="4383" y="1384"/>
                </a:lnTo>
                <a:lnTo>
                  <a:pt x="4383" y="1384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0"/>
                </a:lnTo>
                <a:lnTo>
                  <a:pt x="4381" y="1380"/>
                </a:lnTo>
                <a:lnTo>
                  <a:pt x="4379" y="1380"/>
                </a:lnTo>
                <a:lnTo>
                  <a:pt x="4379" y="1378"/>
                </a:lnTo>
                <a:lnTo>
                  <a:pt x="4377" y="1375"/>
                </a:lnTo>
                <a:lnTo>
                  <a:pt x="4377" y="1375"/>
                </a:lnTo>
                <a:lnTo>
                  <a:pt x="4377" y="1373"/>
                </a:lnTo>
                <a:lnTo>
                  <a:pt x="4377" y="1369"/>
                </a:lnTo>
                <a:lnTo>
                  <a:pt x="4379" y="1367"/>
                </a:lnTo>
                <a:lnTo>
                  <a:pt x="4379" y="1367"/>
                </a:lnTo>
                <a:lnTo>
                  <a:pt x="4379" y="1365"/>
                </a:lnTo>
                <a:lnTo>
                  <a:pt x="4379" y="1365"/>
                </a:lnTo>
                <a:lnTo>
                  <a:pt x="4379" y="1363"/>
                </a:lnTo>
                <a:lnTo>
                  <a:pt x="4379" y="1363"/>
                </a:lnTo>
                <a:lnTo>
                  <a:pt x="4377" y="1363"/>
                </a:lnTo>
                <a:lnTo>
                  <a:pt x="4377" y="1365"/>
                </a:lnTo>
                <a:lnTo>
                  <a:pt x="4375" y="1365"/>
                </a:lnTo>
                <a:lnTo>
                  <a:pt x="4375" y="1365"/>
                </a:lnTo>
                <a:lnTo>
                  <a:pt x="4373" y="1365"/>
                </a:lnTo>
                <a:lnTo>
                  <a:pt x="4371" y="1365"/>
                </a:lnTo>
                <a:lnTo>
                  <a:pt x="4369" y="1365"/>
                </a:lnTo>
                <a:lnTo>
                  <a:pt x="4365" y="1361"/>
                </a:lnTo>
                <a:lnTo>
                  <a:pt x="4362" y="1361"/>
                </a:lnTo>
                <a:lnTo>
                  <a:pt x="4362" y="1361"/>
                </a:lnTo>
                <a:lnTo>
                  <a:pt x="4360" y="1361"/>
                </a:lnTo>
                <a:lnTo>
                  <a:pt x="4358" y="1361"/>
                </a:lnTo>
                <a:lnTo>
                  <a:pt x="4358" y="1361"/>
                </a:lnTo>
                <a:lnTo>
                  <a:pt x="4356" y="1363"/>
                </a:lnTo>
                <a:lnTo>
                  <a:pt x="4354" y="1363"/>
                </a:lnTo>
                <a:lnTo>
                  <a:pt x="4354" y="1365"/>
                </a:lnTo>
                <a:lnTo>
                  <a:pt x="4354" y="1367"/>
                </a:lnTo>
                <a:lnTo>
                  <a:pt x="4354" y="1367"/>
                </a:lnTo>
                <a:lnTo>
                  <a:pt x="4352" y="1375"/>
                </a:lnTo>
                <a:lnTo>
                  <a:pt x="4352" y="1378"/>
                </a:lnTo>
                <a:lnTo>
                  <a:pt x="4352" y="1378"/>
                </a:lnTo>
                <a:lnTo>
                  <a:pt x="4352" y="1380"/>
                </a:lnTo>
                <a:lnTo>
                  <a:pt x="4352" y="1382"/>
                </a:lnTo>
                <a:lnTo>
                  <a:pt x="4352" y="1384"/>
                </a:lnTo>
                <a:lnTo>
                  <a:pt x="4352" y="1386"/>
                </a:lnTo>
                <a:lnTo>
                  <a:pt x="4350" y="1388"/>
                </a:lnTo>
                <a:lnTo>
                  <a:pt x="4350" y="1390"/>
                </a:lnTo>
                <a:lnTo>
                  <a:pt x="4350" y="1392"/>
                </a:lnTo>
                <a:lnTo>
                  <a:pt x="4350" y="1394"/>
                </a:lnTo>
                <a:lnTo>
                  <a:pt x="4352" y="1396"/>
                </a:lnTo>
                <a:lnTo>
                  <a:pt x="4352" y="1396"/>
                </a:lnTo>
                <a:lnTo>
                  <a:pt x="4352" y="1399"/>
                </a:lnTo>
                <a:lnTo>
                  <a:pt x="4352" y="1399"/>
                </a:lnTo>
                <a:lnTo>
                  <a:pt x="4350" y="1399"/>
                </a:lnTo>
                <a:lnTo>
                  <a:pt x="4348" y="1399"/>
                </a:lnTo>
                <a:lnTo>
                  <a:pt x="4348" y="1399"/>
                </a:lnTo>
                <a:lnTo>
                  <a:pt x="4346" y="1396"/>
                </a:lnTo>
                <a:lnTo>
                  <a:pt x="4346" y="1396"/>
                </a:lnTo>
                <a:close/>
                <a:moveTo>
                  <a:pt x="4381" y="1189"/>
                </a:moveTo>
                <a:lnTo>
                  <a:pt x="4381" y="1189"/>
                </a:lnTo>
                <a:lnTo>
                  <a:pt x="4381" y="1189"/>
                </a:lnTo>
                <a:lnTo>
                  <a:pt x="4379" y="1189"/>
                </a:lnTo>
                <a:lnTo>
                  <a:pt x="4379" y="1189"/>
                </a:lnTo>
                <a:lnTo>
                  <a:pt x="4381" y="1189"/>
                </a:lnTo>
                <a:lnTo>
                  <a:pt x="4381" y="1189"/>
                </a:lnTo>
                <a:close/>
                <a:moveTo>
                  <a:pt x="4375" y="1357"/>
                </a:moveTo>
                <a:lnTo>
                  <a:pt x="4375" y="1357"/>
                </a:lnTo>
                <a:lnTo>
                  <a:pt x="4375" y="1354"/>
                </a:lnTo>
                <a:lnTo>
                  <a:pt x="4373" y="1354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9"/>
                </a:lnTo>
                <a:lnTo>
                  <a:pt x="4375" y="1357"/>
                </a:lnTo>
                <a:close/>
                <a:moveTo>
                  <a:pt x="4375" y="1334"/>
                </a:moveTo>
                <a:lnTo>
                  <a:pt x="4375" y="1334"/>
                </a:lnTo>
                <a:lnTo>
                  <a:pt x="4373" y="1336"/>
                </a:lnTo>
                <a:lnTo>
                  <a:pt x="4375" y="1336"/>
                </a:lnTo>
                <a:lnTo>
                  <a:pt x="4375" y="1336"/>
                </a:lnTo>
                <a:lnTo>
                  <a:pt x="4375" y="1334"/>
                </a:lnTo>
                <a:lnTo>
                  <a:pt x="4375" y="1334"/>
                </a:lnTo>
                <a:close/>
                <a:moveTo>
                  <a:pt x="4362" y="1352"/>
                </a:moveTo>
                <a:lnTo>
                  <a:pt x="4362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2"/>
                </a:lnTo>
                <a:lnTo>
                  <a:pt x="4365" y="1352"/>
                </a:lnTo>
                <a:lnTo>
                  <a:pt x="4362" y="1352"/>
                </a:lnTo>
                <a:close/>
                <a:moveTo>
                  <a:pt x="4373" y="1327"/>
                </a:moveTo>
                <a:lnTo>
                  <a:pt x="4373" y="1327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7"/>
                </a:lnTo>
                <a:close/>
                <a:moveTo>
                  <a:pt x="4207" y="1325"/>
                </a:moveTo>
                <a:lnTo>
                  <a:pt x="4207" y="1323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7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3"/>
                </a:lnTo>
                <a:lnTo>
                  <a:pt x="4207" y="1325"/>
                </a:lnTo>
                <a:close/>
                <a:moveTo>
                  <a:pt x="4111" y="1619"/>
                </a:moveTo>
                <a:lnTo>
                  <a:pt x="4111" y="1619"/>
                </a:lnTo>
                <a:lnTo>
                  <a:pt x="4111" y="1619"/>
                </a:lnTo>
                <a:lnTo>
                  <a:pt x="4111" y="1621"/>
                </a:lnTo>
                <a:lnTo>
                  <a:pt x="4111" y="1619"/>
                </a:lnTo>
                <a:lnTo>
                  <a:pt x="4111" y="1619"/>
                </a:lnTo>
                <a:lnTo>
                  <a:pt x="4111" y="1619"/>
                </a:lnTo>
                <a:close/>
                <a:moveTo>
                  <a:pt x="3411" y="1700"/>
                </a:moveTo>
                <a:lnTo>
                  <a:pt x="3413" y="1700"/>
                </a:lnTo>
                <a:lnTo>
                  <a:pt x="3413" y="1698"/>
                </a:lnTo>
                <a:lnTo>
                  <a:pt x="3411" y="1696"/>
                </a:lnTo>
                <a:lnTo>
                  <a:pt x="3409" y="1698"/>
                </a:lnTo>
                <a:lnTo>
                  <a:pt x="3411" y="1698"/>
                </a:lnTo>
                <a:lnTo>
                  <a:pt x="3411" y="1698"/>
                </a:lnTo>
                <a:lnTo>
                  <a:pt x="3411" y="1700"/>
                </a:lnTo>
                <a:close/>
                <a:moveTo>
                  <a:pt x="3413" y="1935"/>
                </a:moveTo>
                <a:lnTo>
                  <a:pt x="3413" y="1935"/>
                </a:lnTo>
                <a:lnTo>
                  <a:pt x="3411" y="1935"/>
                </a:lnTo>
                <a:lnTo>
                  <a:pt x="3409" y="1935"/>
                </a:lnTo>
                <a:lnTo>
                  <a:pt x="3409" y="1937"/>
                </a:lnTo>
                <a:lnTo>
                  <a:pt x="3407" y="1937"/>
                </a:lnTo>
                <a:lnTo>
                  <a:pt x="3409" y="1939"/>
                </a:lnTo>
                <a:lnTo>
                  <a:pt x="3409" y="1941"/>
                </a:lnTo>
                <a:lnTo>
                  <a:pt x="3413" y="1941"/>
                </a:lnTo>
                <a:lnTo>
                  <a:pt x="3413" y="1941"/>
                </a:lnTo>
                <a:lnTo>
                  <a:pt x="3415" y="1941"/>
                </a:lnTo>
                <a:lnTo>
                  <a:pt x="3417" y="1941"/>
                </a:lnTo>
                <a:lnTo>
                  <a:pt x="3417" y="1939"/>
                </a:lnTo>
                <a:lnTo>
                  <a:pt x="3415" y="1937"/>
                </a:lnTo>
                <a:lnTo>
                  <a:pt x="3413" y="1935"/>
                </a:lnTo>
                <a:close/>
                <a:moveTo>
                  <a:pt x="3244" y="1809"/>
                </a:moveTo>
                <a:lnTo>
                  <a:pt x="3241" y="1809"/>
                </a:lnTo>
                <a:lnTo>
                  <a:pt x="3241" y="1807"/>
                </a:lnTo>
                <a:lnTo>
                  <a:pt x="3239" y="1807"/>
                </a:lnTo>
                <a:lnTo>
                  <a:pt x="3239" y="1809"/>
                </a:lnTo>
                <a:lnTo>
                  <a:pt x="3239" y="1809"/>
                </a:lnTo>
                <a:lnTo>
                  <a:pt x="3244" y="1809"/>
                </a:lnTo>
                <a:close/>
                <a:moveTo>
                  <a:pt x="3388" y="1449"/>
                </a:moveTo>
                <a:lnTo>
                  <a:pt x="3388" y="1449"/>
                </a:lnTo>
                <a:lnTo>
                  <a:pt x="3386" y="1449"/>
                </a:lnTo>
                <a:lnTo>
                  <a:pt x="3384" y="1449"/>
                </a:lnTo>
                <a:lnTo>
                  <a:pt x="3384" y="1447"/>
                </a:lnTo>
                <a:lnTo>
                  <a:pt x="3382" y="1449"/>
                </a:lnTo>
                <a:lnTo>
                  <a:pt x="3382" y="1449"/>
                </a:lnTo>
                <a:lnTo>
                  <a:pt x="3382" y="1449"/>
                </a:lnTo>
                <a:lnTo>
                  <a:pt x="3380" y="1451"/>
                </a:lnTo>
                <a:lnTo>
                  <a:pt x="3382" y="1451"/>
                </a:lnTo>
                <a:lnTo>
                  <a:pt x="3384" y="1453"/>
                </a:lnTo>
                <a:lnTo>
                  <a:pt x="3386" y="1453"/>
                </a:lnTo>
                <a:lnTo>
                  <a:pt x="3392" y="1453"/>
                </a:lnTo>
                <a:lnTo>
                  <a:pt x="3394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2" y="1449"/>
                </a:lnTo>
                <a:lnTo>
                  <a:pt x="3388" y="1449"/>
                </a:lnTo>
                <a:close/>
                <a:moveTo>
                  <a:pt x="3459" y="1334"/>
                </a:moveTo>
                <a:lnTo>
                  <a:pt x="3457" y="1336"/>
                </a:lnTo>
                <a:lnTo>
                  <a:pt x="3457" y="1338"/>
                </a:lnTo>
                <a:lnTo>
                  <a:pt x="3457" y="1338"/>
                </a:lnTo>
                <a:lnTo>
                  <a:pt x="3459" y="1338"/>
                </a:lnTo>
                <a:lnTo>
                  <a:pt x="3459" y="1336"/>
                </a:lnTo>
                <a:lnTo>
                  <a:pt x="3459" y="1334"/>
                </a:lnTo>
                <a:lnTo>
                  <a:pt x="3461" y="1334"/>
                </a:lnTo>
                <a:lnTo>
                  <a:pt x="3461" y="1329"/>
                </a:lnTo>
                <a:lnTo>
                  <a:pt x="3459" y="1334"/>
                </a:lnTo>
                <a:close/>
                <a:moveTo>
                  <a:pt x="3443" y="1923"/>
                </a:moveTo>
                <a:lnTo>
                  <a:pt x="3443" y="1923"/>
                </a:lnTo>
                <a:lnTo>
                  <a:pt x="3440" y="1923"/>
                </a:lnTo>
                <a:lnTo>
                  <a:pt x="3440" y="1925"/>
                </a:lnTo>
                <a:lnTo>
                  <a:pt x="3440" y="1925"/>
                </a:lnTo>
                <a:lnTo>
                  <a:pt x="3438" y="1925"/>
                </a:lnTo>
                <a:lnTo>
                  <a:pt x="3438" y="1927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40" y="1929"/>
                </a:lnTo>
                <a:lnTo>
                  <a:pt x="3443" y="1929"/>
                </a:lnTo>
                <a:lnTo>
                  <a:pt x="3445" y="1929"/>
                </a:lnTo>
                <a:lnTo>
                  <a:pt x="3445" y="1927"/>
                </a:lnTo>
                <a:lnTo>
                  <a:pt x="3445" y="1927"/>
                </a:lnTo>
                <a:lnTo>
                  <a:pt x="3445" y="1925"/>
                </a:lnTo>
                <a:lnTo>
                  <a:pt x="3445" y="1923"/>
                </a:lnTo>
                <a:lnTo>
                  <a:pt x="3443" y="1923"/>
                </a:lnTo>
                <a:close/>
                <a:moveTo>
                  <a:pt x="3252" y="1809"/>
                </a:moveTo>
                <a:lnTo>
                  <a:pt x="3252" y="1809"/>
                </a:lnTo>
                <a:lnTo>
                  <a:pt x="3252" y="1807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0" y="1807"/>
                </a:lnTo>
                <a:lnTo>
                  <a:pt x="3250" y="1807"/>
                </a:lnTo>
                <a:lnTo>
                  <a:pt x="3250" y="1807"/>
                </a:lnTo>
                <a:lnTo>
                  <a:pt x="3248" y="1807"/>
                </a:lnTo>
                <a:lnTo>
                  <a:pt x="3250" y="1807"/>
                </a:lnTo>
                <a:lnTo>
                  <a:pt x="3252" y="1809"/>
                </a:lnTo>
                <a:lnTo>
                  <a:pt x="3252" y="1809"/>
                </a:lnTo>
                <a:close/>
                <a:moveTo>
                  <a:pt x="3262" y="1814"/>
                </a:moveTo>
                <a:lnTo>
                  <a:pt x="3262" y="1814"/>
                </a:lnTo>
                <a:lnTo>
                  <a:pt x="3260" y="1814"/>
                </a:lnTo>
                <a:lnTo>
                  <a:pt x="3260" y="1814"/>
                </a:lnTo>
                <a:lnTo>
                  <a:pt x="3260" y="1816"/>
                </a:lnTo>
                <a:lnTo>
                  <a:pt x="3260" y="1816"/>
                </a:lnTo>
                <a:lnTo>
                  <a:pt x="3260" y="1818"/>
                </a:lnTo>
                <a:lnTo>
                  <a:pt x="3260" y="1818"/>
                </a:lnTo>
                <a:lnTo>
                  <a:pt x="3260" y="1818"/>
                </a:lnTo>
                <a:lnTo>
                  <a:pt x="3262" y="1818"/>
                </a:lnTo>
                <a:lnTo>
                  <a:pt x="3262" y="1818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4"/>
                </a:lnTo>
                <a:close/>
                <a:moveTo>
                  <a:pt x="3308" y="1822"/>
                </a:moveTo>
                <a:lnTo>
                  <a:pt x="3306" y="1822"/>
                </a:lnTo>
                <a:lnTo>
                  <a:pt x="3306" y="1822"/>
                </a:lnTo>
                <a:lnTo>
                  <a:pt x="3306" y="1822"/>
                </a:lnTo>
                <a:lnTo>
                  <a:pt x="3306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2"/>
                </a:lnTo>
                <a:close/>
                <a:moveTo>
                  <a:pt x="3359" y="2348"/>
                </a:moveTo>
                <a:lnTo>
                  <a:pt x="3357" y="2348"/>
                </a:lnTo>
                <a:lnTo>
                  <a:pt x="3357" y="2348"/>
                </a:lnTo>
                <a:lnTo>
                  <a:pt x="3357" y="2350"/>
                </a:lnTo>
                <a:lnTo>
                  <a:pt x="3357" y="2350"/>
                </a:lnTo>
                <a:lnTo>
                  <a:pt x="3359" y="2350"/>
                </a:lnTo>
                <a:lnTo>
                  <a:pt x="3359" y="2348"/>
                </a:lnTo>
                <a:lnTo>
                  <a:pt x="3359" y="2348"/>
                </a:lnTo>
                <a:close/>
                <a:moveTo>
                  <a:pt x="3629" y="2399"/>
                </a:moveTo>
                <a:lnTo>
                  <a:pt x="3627" y="2399"/>
                </a:lnTo>
                <a:lnTo>
                  <a:pt x="3627" y="2399"/>
                </a:lnTo>
                <a:lnTo>
                  <a:pt x="3627" y="2399"/>
                </a:lnTo>
                <a:lnTo>
                  <a:pt x="3625" y="2399"/>
                </a:lnTo>
                <a:lnTo>
                  <a:pt x="3623" y="2399"/>
                </a:lnTo>
                <a:lnTo>
                  <a:pt x="3621" y="2401"/>
                </a:lnTo>
                <a:lnTo>
                  <a:pt x="3621" y="2401"/>
                </a:lnTo>
                <a:lnTo>
                  <a:pt x="3619" y="2401"/>
                </a:lnTo>
                <a:lnTo>
                  <a:pt x="3616" y="2403"/>
                </a:lnTo>
                <a:lnTo>
                  <a:pt x="3616" y="2403"/>
                </a:lnTo>
                <a:lnTo>
                  <a:pt x="3614" y="2401"/>
                </a:lnTo>
                <a:lnTo>
                  <a:pt x="3612" y="2401"/>
                </a:lnTo>
                <a:lnTo>
                  <a:pt x="3614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6"/>
                </a:lnTo>
                <a:lnTo>
                  <a:pt x="3614" y="2396"/>
                </a:lnTo>
                <a:lnTo>
                  <a:pt x="3612" y="2399"/>
                </a:lnTo>
                <a:lnTo>
                  <a:pt x="3610" y="2399"/>
                </a:lnTo>
                <a:lnTo>
                  <a:pt x="3610" y="2399"/>
                </a:lnTo>
                <a:lnTo>
                  <a:pt x="3608" y="2399"/>
                </a:lnTo>
                <a:lnTo>
                  <a:pt x="3608" y="2396"/>
                </a:lnTo>
                <a:lnTo>
                  <a:pt x="3608" y="2396"/>
                </a:lnTo>
                <a:lnTo>
                  <a:pt x="3608" y="2394"/>
                </a:lnTo>
                <a:lnTo>
                  <a:pt x="3610" y="2394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0"/>
                </a:lnTo>
                <a:lnTo>
                  <a:pt x="3608" y="2390"/>
                </a:lnTo>
                <a:lnTo>
                  <a:pt x="3608" y="2390"/>
                </a:lnTo>
                <a:lnTo>
                  <a:pt x="3606" y="2390"/>
                </a:lnTo>
                <a:lnTo>
                  <a:pt x="3606" y="2392"/>
                </a:lnTo>
                <a:lnTo>
                  <a:pt x="3604" y="2394"/>
                </a:lnTo>
                <a:lnTo>
                  <a:pt x="3604" y="2396"/>
                </a:lnTo>
                <a:lnTo>
                  <a:pt x="3604" y="2396"/>
                </a:lnTo>
                <a:lnTo>
                  <a:pt x="3604" y="2399"/>
                </a:lnTo>
                <a:lnTo>
                  <a:pt x="3604" y="2399"/>
                </a:lnTo>
                <a:lnTo>
                  <a:pt x="3604" y="2399"/>
                </a:lnTo>
                <a:lnTo>
                  <a:pt x="3606" y="2399"/>
                </a:lnTo>
                <a:lnTo>
                  <a:pt x="3606" y="2401"/>
                </a:lnTo>
                <a:lnTo>
                  <a:pt x="3604" y="2401"/>
                </a:lnTo>
                <a:lnTo>
                  <a:pt x="3604" y="2401"/>
                </a:lnTo>
                <a:lnTo>
                  <a:pt x="3606" y="2403"/>
                </a:lnTo>
                <a:lnTo>
                  <a:pt x="3604" y="2403"/>
                </a:lnTo>
                <a:lnTo>
                  <a:pt x="3606" y="2405"/>
                </a:lnTo>
                <a:lnTo>
                  <a:pt x="3606" y="2405"/>
                </a:lnTo>
                <a:lnTo>
                  <a:pt x="3606" y="2407"/>
                </a:lnTo>
                <a:lnTo>
                  <a:pt x="3604" y="2407"/>
                </a:lnTo>
                <a:lnTo>
                  <a:pt x="3604" y="2407"/>
                </a:lnTo>
                <a:lnTo>
                  <a:pt x="3604" y="2409"/>
                </a:lnTo>
                <a:lnTo>
                  <a:pt x="3604" y="2409"/>
                </a:lnTo>
                <a:lnTo>
                  <a:pt x="3606" y="2409"/>
                </a:lnTo>
                <a:lnTo>
                  <a:pt x="3608" y="2409"/>
                </a:lnTo>
                <a:lnTo>
                  <a:pt x="3608" y="2409"/>
                </a:lnTo>
                <a:lnTo>
                  <a:pt x="3610" y="2407"/>
                </a:lnTo>
                <a:lnTo>
                  <a:pt x="3612" y="2407"/>
                </a:lnTo>
                <a:lnTo>
                  <a:pt x="3612" y="2407"/>
                </a:lnTo>
                <a:lnTo>
                  <a:pt x="3614" y="2409"/>
                </a:lnTo>
                <a:lnTo>
                  <a:pt x="3616" y="2409"/>
                </a:lnTo>
                <a:lnTo>
                  <a:pt x="3616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21" y="2409"/>
                </a:lnTo>
                <a:lnTo>
                  <a:pt x="3623" y="2409"/>
                </a:lnTo>
                <a:lnTo>
                  <a:pt x="3623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7" y="2407"/>
                </a:lnTo>
                <a:lnTo>
                  <a:pt x="3625" y="2407"/>
                </a:lnTo>
                <a:lnTo>
                  <a:pt x="3625" y="2407"/>
                </a:lnTo>
                <a:lnTo>
                  <a:pt x="3623" y="2407"/>
                </a:lnTo>
                <a:lnTo>
                  <a:pt x="3623" y="2407"/>
                </a:lnTo>
                <a:lnTo>
                  <a:pt x="3621" y="2407"/>
                </a:lnTo>
                <a:lnTo>
                  <a:pt x="3621" y="2407"/>
                </a:lnTo>
                <a:lnTo>
                  <a:pt x="3619" y="2407"/>
                </a:lnTo>
                <a:lnTo>
                  <a:pt x="3619" y="2405"/>
                </a:lnTo>
                <a:lnTo>
                  <a:pt x="3619" y="2405"/>
                </a:lnTo>
                <a:lnTo>
                  <a:pt x="3619" y="2405"/>
                </a:lnTo>
                <a:lnTo>
                  <a:pt x="3621" y="2405"/>
                </a:lnTo>
                <a:lnTo>
                  <a:pt x="3621" y="2405"/>
                </a:lnTo>
                <a:lnTo>
                  <a:pt x="3621" y="2403"/>
                </a:lnTo>
                <a:lnTo>
                  <a:pt x="3621" y="2403"/>
                </a:lnTo>
                <a:lnTo>
                  <a:pt x="3625" y="2403"/>
                </a:lnTo>
                <a:lnTo>
                  <a:pt x="3625" y="2403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3"/>
                </a:lnTo>
                <a:lnTo>
                  <a:pt x="3629" y="2403"/>
                </a:lnTo>
                <a:lnTo>
                  <a:pt x="3629" y="2403"/>
                </a:lnTo>
                <a:lnTo>
                  <a:pt x="3629" y="2401"/>
                </a:lnTo>
                <a:lnTo>
                  <a:pt x="3629" y="2399"/>
                </a:lnTo>
                <a:lnTo>
                  <a:pt x="3629" y="2399"/>
                </a:lnTo>
                <a:close/>
                <a:moveTo>
                  <a:pt x="3671" y="1585"/>
                </a:moveTo>
                <a:lnTo>
                  <a:pt x="3671" y="1585"/>
                </a:lnTo>
                <a:lnTo>
                  <a:pt x="3671" y="1585"/>
                </a:lnTo>
                <a:lnTo>
                  <a:pt x="3671" y="1583"/>
                </a:lnTo>
                <a:lnTo>
                  <a:pt x="3671" y="1583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close/>
                <a:moveTo>
                  <a:pt x="3792" y="1524"/>
                </a:moveTo>
                <a:lnTo>
                  <a:pt x="3792" y="1524"/>
                </a:lnTo>
                <a:lnTo>
                  <a:pt x="3792" y="1522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88" y="1514"/>
                </a:lnTo>
                <a:lnTo>
                  <a:pt x="3788" y="1514"/>
                </a:lnTo>
                <a:lnTo>
                  <a:pt x="3788" y="1514"/>
                </a:lnTo>
                <a:lnTo>
                  <a:pt x="3786" y="1510"/>
                </a:lnTo>
                <a:lnTo>
                  <a:pt x="3786" y="1510"/>
                </a:lnTo>
                <a:lnTo>
                  <a:pt x="3784" y="1510"/>
                </a:lnTo>
                <a:lnTo>
                  <a:pt x="3784" y="1510"/>
                </a:lnTo>
                <a:lnTo>
                  <a:pt x="3784" y="1508"/>
                </a:lnTo>
                <a:lnTo>
                  <a:pt x="3784" y="1508"/>
                </a:lnTo>
                <a:lnTo>
                  <a:pt x="3784" y="1508"/>
                </a:lnTo>
                <a:lnTo>
                  <a:pt x="3782" y="1503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78" y="1497"/>
                </a:lnTo>
                <a:lnTo>
                  <a:pt x="3772" y="1493"/>
                </a:lnTo>
                <a:lnTo>
                  <a:pt x="3769" y="1491"/>
                </a:lnTo>
                <a:lnTo>
                  <a:pt x="3769" y="1491"/>
                </a:lnTo>
                <a:lnTo>
                  <a:pt x="3767" y="1491"/>
                </a:lnTo>
                <a:lnTo>
                  <a:pt x="3767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7" y="1491"/>
                </a:lnTo>
                <a:lnTo>
                  <a:pt x="3767" y="1493"/>
                </a:lnTo>
                <a:lnTo>
                  <a:pt x="3769" y="1493"/>
                </a:lnTo>
                <a:lnTo>
                  <a:pt x="3772" y="1493"/>
                </a:lnTo>
                <a:lnTo>
                  <a:pt x="3774" y="1495"/>
                </a:lnTo>
                <a:lnTo>
                  <a:pt x="3772" y="1495"/>
                </a:lnTo>
                <a:lnTo>
                  <a:pt x="3772" y="1495"/>
                </a:lnTo>
                <a:lnTo>
                  <a:pt x="3769" y="1495"/>
                </a:lnTo>
                <a:lnTo>
                  <a:pt x="3769" y="1493"/>
                </a:lnTo>
                <a:lnTo>
                  <a:pt x="3767" y="1493"/>
                </a:lnTo>
                <a:lnTo>
                  <a:pt x="3767" y="1495"/>
                </a:lnTo>
                <a:lnTo>
                  <a:pt x="3767" y="1497"/>
                </a:lnTo>
                <a:lnTo>
                  <a:pt x="3767" y="1499"/>
                </a:lnTo>
                <a:lnTo>
                  <a:pt x="3767" y="1501"/>
                </a:lnTo>
                <a:lnTo>
                  <a:pt x="3765" y="1503"/>
                </a:lnTo>
                <a:lnTo>
                  <a:pt x="3765" y="1503"/>
                </a:lnTo>
                <a:lnTo>
                  <a:pt x="3765" y="1505"/>
                </a:lnTo>
                <a:lnTo>
                  <a:pt x="3765" y="1505"/>
                </a:lnTo>
                <a:lnTo>
                  <a:pt x="3765" y="1510"/>
                </a:lnTo>
                <a:lnTo>
                  <a:pt x="3765" y="1512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2"/>
                </a:lnTo>
                <a:lnTo>
                  <a:pt x="3763" y="1514"/>
                </a:lnTo>
                <a:lnTo>
                  <a:pt x="3763" y="1516"/>
                </a:lnTo>
                <a:lnTo>
                  <a:pt x="3763" y="1518"/>
                </a:lnTo>
                <a:lnTo>
                  <a:pt x="3763" y="1522"/>
                </a:lnTo>
                <a:lnTo>
                  <a:pt x="3765" y="1533"/>
                </a:lnTo>
                <a:lnTo>
                  <a:pt x="3765" y="1537"/>
                </a:lnTo>
                <a:lnTo>
                  <a:pt x="3767" y="1539"/>
                </a:lnTo>
                <a:lnTo>
                  <a:pt x="3767" y="1543"/>
                </a:lnTo>
                <a:lnTo>
                  <a:pt x="3772" y="1545"/>
                </a:lnTo>
                <a:lnTo>
                  <a:pt x="3774" y="1545"/>
                </a:lnTo>
                <a:lnTo>
                  <a:pt x="3778" y="1545"/>
                </a:lnTo>
                <a:lnTo>
                  <a:pt x="3780" y="1543"/>
                </a:lnTo>
                <a:lnTo>
                  <a:pt x="3786" y="1541"/>
                </a:lnTo>
                <a:lnTo>
                  <a:pt x="3786" y="1541"/>
                </a:lnTo>
                <a:lnTo>
                  <a:pt x="3790" y="1539"/>
                </a:lnTo>
                <a:lnTo>
                  <a:pt x="3792" y="1537"/>
                </a:lnTo>
                <a:lnTo>
                  <a:pt x="3792" y="1537"/>
                </a:lnTo>
                <a:lnTo>
                  <a:pt x="3792" y="1535"/>
                </a:lnTo>
                <a:lnTo>
                  <a:pt x="3795" y="1533"/>
                </a:lnTo>
                <a:lnTo>
                  <a:pt x="3795" y="1531"/>
                </a:lnTo>
                <a:lnTo>
                  <a:pt x="3795" y="1526"/>
                </a:lnTo>
                <a:lnTo>
                  <a:pt x="3792" y="1524"/>
                </a:lnTo>
                <a:close/>
                <a:moveTo>
                  <a:pt x="3673" y="1570"/>
                </a:move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close/>
                <a:moveTo>
                  <a:pt x="3610" y="2399"/>
                </a:moveTo>
                <a:lnTo>
                  <a:pt x="3612" y="2399"/>
                </a:lnTo>
                <a:lnTo>
                  <a:pt x="3612" y="2396"/>
                </a:lnTo>
                <a:lnTo>
                  <a:pt x="3612" y="2396"/>
                </a:lnTo>
                <a:lnTo>
                  <a:pt x="3612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9"/>
                </a:lnTo>
                <a:close/>
                <a:moveTo>
                  <a:pt x="3763" y="1501"/>
                </a:moveTo>
                <a:lnTo>
                  <a:pt x="3763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3" y="1499"/>
                </a:lnTo>
                <a:lnTo>
                  <a:pt x="3763" y="1501"/>
                </a:lnTo>
                <a:close/>
                <a:moveTo>
                  <a:pt x="3673" y="2474"/>
                </a:moveTo>
                <a:lnTo>
                  <a:pt x="3671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4"/>
                </a:lnTo>
                <a:lnTo>
                  <a:pt x="3671" y="2474"/>
                </a:lnTo>
                <a:lnTo>
                  <a:pt x="3671" y="2476"/>
                </a:lnTo>
                <a:lnTo>
                  <a:pt x="3671" y="2476"/>
                </a:lnTo>
                <a:lnTo>
                  <a:pt x="3673" y="2476"/>
                </a:lnTo>
                <a:lnTo>
                  <a:pt x="3675" y="2476"/>
                </a:lnTo>
                <a:lnTo>
                  <a:pt x="3677" y="2476"/>
                </a:lnTo>
                <a:lnTo>
                  <a:pt x="3677" y="2474"/>
                </a:lnTo>
                <a:lnTo>
                  <a:pt x="3675" y="2474"/>
                </a:lnTo>
                <a:lnTo>
                  <a:pt x="3673" y="2474"/>
                </a:lnTo>
                <a:close/>
                <a:moveTo>
                  <a:pt x="3663" y="1470"/>
                </a:move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close/>
                <a:moveTo>
                  <a:pt x="3656" y="1734"/>
                </a:moveTo>
                <a:lnTo>
                  <a:pt x="3656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8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8"/>
                </a:lnTo>
                <a:lnTo>
                  <a:pt x="3658" y="1738"/>
                </a:lnTo>
                <a:lnTo>
                  <a:pt x="3658" y="1738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4"/>
                </a:lnTo>
                <a:close/>
                <a:moveTo>
                  <a:pt x="3667" y="1512"/>
                </a:moveTo>
                <a:lnTo>
                  <a:pt x="3667" y="1512"/>
                </a:lnTo>
                <a:lnTo>
                  <a:pt x="3667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close/>
                <a:moveTo>
                  <a:pt x="2376" y="1459"/>
                </a:moveTo>
                <a:lnTo>
                  <a:pt x="2374" y="1459"/>
                </a:lnTo>
                <a:lnTo>
                  <a:pt x="2374" y="1459"/>
                </a:lnTo>
                <a:lnTo>
                  <a:pt x="2374" y="1461"/>
                </a:lnTo>
                <a:lnTo>
                  <a:pt x="2376" y="1461"/>
                </a:lnTo>
                <a:lnTo>
                  <a:pt x="2376" y="1459"/>
                </a:lnTo>
                <a:lnTo>
                  <a:pt x="2376" y="1459"/>
                </a:lnTo>
                <a:close/>
                <a:moveTo>
                  <a:pt x="2380" y="1468"/>
                </a:moveTo>
                <a:lnTo>
                  <a:pt x="2380" y="1468"/>
                </a:lnTo>
                <a:lnTo>
                  <a:pt x="2378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68"/>
                </a:lnTo>
                <a:lnTo>
                  <a:pt x="2380" y="1468"/>
                </a:lnTo>
                <a:lnTo>
                  <a:pt x="2380" y="1468"/>
                </a:lnTo>
                <a:close/>
                <a:moveTo>
                  <a:pt x="2378" y="1466"/>
                </a:moveTo>
                <a:lnTo>
                  <a:pt x="2378" y="1463"/>
                </a:lnTo>
                <a:lnTo>
                  <a:pt x="2376" y="1463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8" y="1466"/>
                </a:lnTo>
                <a:close/>
                <a:moveTo>
                  <a:pt x="2378" y="1470"/>
                </a:moveTo>
                <a:lnTo>
                  <a:pt x="2376" y="1470"/>
                </a:lnTo>
                <a:lnTo>
                  <a:pt x="2376" y="1470"/>
                </a:lnTo>
                <a:lnTo>
                  <a:pt x="2376" y="1472"/>
                </a:lnTo>
                <a:lnTo>
                  <a:pt x="2376" y="1472"/>
                </a:lnTo>
                <a:lnTo>
                  <a:pt x="2376" y="1472"/>
                </a:lnTo>
                <a:lnTo>
                  <a:pt x="2378" y="1472"/>
                </a:lnTo>
                <a:lnTo>
                  <a:pt x="2378" y="1472"/>
                </a:lnTo>
                <a:lnTo>
                  <a:pt x="2378" y="1470"/>
                </a:lnTo>
                <a:lnTo>
                  <a:pt x="2378" y="1470"/>
                </a:lnTo>
                <a:close/>
                <a:moveTo>
                  <a:pt x="2399" y="1744"/>
                </a:moveTo>
                <a:lnTo>
                  <a:pt x="2399" y="1744"/>
                </a:lnTo>
                <a:lnTo>
                  <a:pt x="2399" y="1744"/>
                </a:lnTo>
                <a:lnTo>
                  <a:pt x="2399" y="1744"/>
                </a:lnTo>
                <a:lnTo>
                  <a:pt x="2399" y="1747"/>
                </a:lnTo>
                <a:lnTo>
                  <a:pt x="2399" y="1747"/>
                </a:lnTo>
                <a:lnTo>
                  <a:pt x="2399" y="1747"/>
                </a:lnTo>
                <a:lnTo>
                  <a:pt x="2401" y="1747"/>
                </a:lnTo>
                <a:lnTo>
                  <a:pt x="2401" y="1744"/>
                </a:lnTo>
                <a:lnTo>
                  <a:pt x="2399" y="1744"/>
                </a:lnTo>
                <a:lnTo>
                  <a:pt x="2399" y="1744"/>
                </a:lnTo>
                <a:close/>
                <a:moveTo>
                  <a:pt x="2426" y="1522"/>
                </a:moveTo>
                <a:lnTo>
                  <a:pt x="2424" y="1522"/>
                </a:lnTo>
                <a:lnTo>
                  <a:pt x="2422" y="1522"/>
                </a:lnTo>
                <a:lnTo>
                  <a:pt x="2420" y="1522"/>
                </a:lnTo>
                <a:lnTo>
                  <a:pt x="2424" y="1524"/>
                </a:lnTo>
                <a:lnTo>
                  <a:pt x="2426" y="1524"/>
                </a:lnTo>
                <a:lnTo>
                  <a:pt x="2426" y="1524"/>
                </a:lnTo>
                <a:lnTo>
                  <a:pt x="2426" y="1522"/>
                </a:lnTo>
                <a:lnTo>
                  <a:pt x="2426" y="1522"/>
                </a:lnTo>
                <a:lnTo>
                  <a:pt x="2426" y="1522"/>
                </a:lnTo>
                <a:close/>
                <a:moveTo>
                  <a:pt x="2382" y="1466"/>
                </a:moveTo>
                <a:lnTo>
                  <a:pt x="2382" y="1466"/>
                </a:lnTo>
                <a:lnTo>
                  <a:pt x="2382" y="1466"/>
                </a:lnTo>
                <a:lnTo>
                  <a:pt x="2382" y="1466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6"/>
                </a:lnTo>
                <a:close/>
                <a:moveTo>
                  <a:pt x="2364" y="1216"/>
                </a:moveTo>
                <a:lnTo>
                  <a:pt x="2366" y="1218"/>
                </a:lnTo>
                <a:lnTo>
                  <a:pt x="2368" y="1218"/>
                </a:lnTo>
                <a:lnTo>
                  <a:pt x="2368" y="1218"/>
                </a:lnTo>
                <a:lnTo>
                  <a:pt x="2370" y="1216"/>
                </a:lnTo>
                <a:lnTo>
                  <a:pt x="2372" y="1212"/>
                </a:lnTo>
                <a:lnTo>
                  <a:pt x="2374" y="1210"/>
                </a:lnTo>
                <a:lnTo>
                  <a:pt x="2374" y="1210"/>
                </a:lnTo>
                <a:lnTo>
                  <a:pt x="2372" y="1210"/>
                </a:lnTo>
                <a:lnTo>
                  <a:pt x="2368" y="1212"/>
                </a:lnTo>
                <a:lnTo>
                  <a:pt x="2368" y="1212"/>
                </a:lnTo>
                <a:lnTo>
                  <a:pt x="2366" y="1212"/>
                </a:lnTo>
                <a:lnTo>
                  <a:pt x="2364" y="1212"/>
                </a:lnTo>
                <a:lnTo>
                  <a:pt x="2364" y="1214"/>
                </a:lnTo>
                <a:lnTo>
                  <a:pt x="2364" y="1214"/>
                </a:lnTo>
                <a:lnTo>
                  <a:pt x="2364" y="1216"/>
                </a:lnTo>
                <a:close/>
                <a:moveTo>
                  <a:pt x="2359" y="1216"/>
                </a:moveTo>
                <a:lnTo>
                  <a:pt x="2357" y="1216"/>
                </a:lnTo>
                <a:lnTo>
                  <a:pt x="2357" y="1216"/>
                </a:lnTo>
                <a:lnTo>
                  <a:pt x="2357" y="1216"/>
                </a:lnTo>
                <a:lnTo>
                  <a:pt x="2357" y="1218"/>
                </a:lnTo>
                <a:lnTo>
                  <a:pt x="2357" y="1218"/>
                </a:lnTo>
                <a:lnTo>
                  <a:pt x="2359" y="1218"/>
                </a:lnTo>
                <a:lnTo>
                  <a:pt x="2359" y="1218"/>
                </a:lnTo>
                <a:lnTo>
                  <a:pt x="2359" y="1216"/>
                </a:lnTo>
                <a:lnTo>
                  <a:pt x="2359" y="1216"/>
                </a:lnTo>
                <a:lnTo>
                  <a:pt x="2359" y="1216"/>
                </a:lnTo>
                <a:close/>
                <a:moveTo>
                  <a:pt x="4450" y="1635"/>
                </a:moveTo>
                <a:lnTo>
                  <a:pt x="4448" y="1638"/>
                </a:lnTo>
                <a:lnTo>
                  <a:pt x="4448" y="1640"/>
                </a:lnTo>
                <a:lnTo>
                  <a:pt x="4450" y="1640"/>
                </a:lnTo>
                <a:lnTo>
                  <a:pt x="4450" y="1638"/>
                </a:lnTo>
                <a:lnTo>
                  <a:pt x="4453" y="1638"/>
                </a:lnTo>
                <a:lnTo>
                  <a:pt x="4450" y="1635"/>
                </a:lnTo>
                <a:lnTo>
                  <a:pt x="4453" y="1635"/>
                </a:lnTo>
                <a:lnTo>
                  <a:pt x="4450" y="1635"/>
                </a:lnTo>
                <a:lnTo>
                  <a:pt x="4450" y="1635"/>
                </a:lnTo>
                <a:close/>
                <a:moveTo>
                  <a:pt x="2374" y="1470"/>
                </a:move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2" y="1472"/>
                </a:lnTo>
                <a:lnTo>
                  <a:pt x="2372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6" y="1472"/>
                </a:lnTo>
                <a:lnTo>
                  <a:pt x="2374" y="1470"/>
                </a:lnTo>
                <a:lnTo>
                  <a:pt x="2374" y="1470"/>
                </a:lnTo>
                <a:close/>
                <a:moveTo>
                  <a:pt x="3235" y="1795"/>
                </a:moveTo>
                <a:lnTo>
                  <a:pt x="3235" y="1795"/>
                </a:lnTo>
                <a:lnTo>
                  <a:pt x="3235" y="1795"/>
                </a:lnTo>
                <a:lnTo>
                  <a:pt x="3235" y="1797"/>
                </a:lnTo>
                <a:lnTo>
                  <a:pt x="3233" y="1801"/>
                </a:lnTo>
                <a:lnTo>
                  <a:pt x="3235" y="1801"/>
                </a:lnTo>
                <a:lnTo>
                  <a:pt x="3235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1"/>
                </a:lnTo>
                <a:lnTo>
                  <a:pt x="3235" y="1799"/>
                </a:lnTo>
                <a:lnTo>
                  <a:pt x="3237" y="1795"/>
                </a:lnTo>
                <a:lnTo>
                  <a:pt x="3235" y="1795"/>
                </a:lnTo>
                <a:close/>
                <a:moveTo>
                  <a:pt x="3336" y="1847"/>
                </a:moveTo>
                <a:lnTo>
                  <a:pt x="3336" y="1845"/>
                </a:lnTo>
                <a:lnTo>
                  <a:pt x="3336" y="1841"/>
                </a:lnTo>
                <a:lnTo>
                  <a:pt x="3334" y="1835"/>
                </a:lnTo>
                <a:lnTo>
                  <a:pt x="3334" y="1826"/>
                </a:lnTo>
                <a:lnTo>
                  <a:pt x="3332" y="1822"/>
                </a:lnTo>
                <a:lnTo>
                  <a:pt x="3332" y="1820"/>
                </a:lnTo>
                <a:lnTo>
                  <a:pt x="3329" y="1818"/>
                </a:lnTo>
                <a:lnTo>
                  <a:pt x="3329" y="1818"/>
                </a:lnTo>
                <a:lnTo>
                  <a:pt x="3327" y="1814"/>
                </a:lnTo>
                <a:lnTo>
                  <a:pt x="3325" y="1812"/>
                </a:lnTo>
                <a:lnTo>
                  <a:pt x="3325" y="1812"/>
                </a:lnTo>
                <a:lnTo>
                  <a:pt x="3325" y="1809"/>
                </a:lnTo>
                <a:lnTo>
                  <a:pt x="3323" y="1807"/>
                </a:lnTo>
                <a:lnTo>
                  <a:pt x="3323" y="1807"/>
                </a:lnTo>
                <a:lnTo>
                  <a:pt x="3321" y="1805"/>
                </a:lnTo>
                <a:lnTo>
                  <a:pt x="3321" y="1805"/>
                </a:lnTo>
                <a:lnTo>
                  <a:pt x="3321" y="1805"/>
                </a:lnTo>
                <a:lnTo>
                  <a:pt x="3319" y="1809"/>
                </a:lnTo>
                <a:lnTo>
                  <a:pt x="3317" y="1812"/>
                </a:lnTo>
                <a:lnTo>
                  <a:pt x="3317" y="1812"/>
                </a:lnTo>
                <a:lnTo>
                  <a:pt x="3315" y="1812"/>
                </a:lnTo>
                <a:lnTo>
                  <a:pt x="3315" y="1812"/>
                </a:lnTo>
                <a:lnTo>
                  <a:pt x="3315" y="1814"/>
                </a:lnTo>
                <a:lnTo>
                  <a:pt x="3317" y="1816"/>
                </a:lnTo>
                <a:lnTo>
                  <a:pt x="3317" y="1816"/>
                </a:lnTo>
                <a:lnTo>
                  <a:pt x="3317" y="1818"/>
                </a:lnTo>
                <a:lnTo>
                  <a:pt x="3315" y="1822"/>
                </a:lnTo>
                <a:lnTo>
                  <a:pt x="3313" y="1824"/>
                </a:lnTo>
                <a:lnTo>
                  <a:pt x="3311" y="1826"/>
                </a:lnTo>
                <a:lnTo>
                  <a:pt x="3308" y="1826"/>
                </a:lnTo>
                <a:lnTo>
                  <a:pt x="3308" y="1828"/>
                </a:lnTo>
                <a:lnTo>
                  <a:pt x="3306" y="1828"/>
                </a:lnTo>
                <a:lnTo>
                  <a:pt x="3306" y="1828"/>
                </a:lnTo>
                <a:lnTo>
                  <a:pt x="3304" y="1828"/>
                </a:lnTo>
                <a:lnTo>
                  <a:pt x="3304" y="1828"/>
                </a:lnTo>
                <a:lnTo>
                  <a:pt x="3302" y="1828"/>
                </a:lnTo>
                <a:lnTo>
                  <a:pt x="3302" y="1828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5"/>
                </a:lnTo>
                <a:lnTo>
                  <a:pt x="3300" y="1839"/>
                </a:lnTo>
                <a:lnTo>
                  <a:pt x="3300" y="1841"/>
                </a:lnTo>
                <a:lnTo>
                  <a:pt x="3302" y="1843"/>
                </a:lnTo>
                <a:lnTo>
                  <a:pt x="3302" y="1843"/>
                </a:lnTo>
                <a:lnTo>
                  <a:pt x="3300" y="1843"/>
                </a:lnTo>
                <a:lnTo>
                  <a:pt x="3298" y="1843"/>
                </a:lnTo>
                <a:lnTo>
                  <a:pt x="3298" y="1845"/>
                </a:lnTo>
                <a:lnTo>
                  <a:pt x="3298" y="1845"/>
                </a:lnTo>
                <a:lnTo>
                  <a:pt x="3296" y="1847"/>
                </a:lnTo>
                <a:lnTo>
                  <a:pt x="3296" y="1847"/>
                </a:lnTo>
                <a:lnTo>
                  <a:pt x="3294" y="1847"/>
                </a:lnTo>
                <a:lnTo>
                  <a:pt x="3296" y="1847"/>
                </a:lnTo>
                <a:lnTo>
                  <a:pt x="3296" y="1847"/>
                </a:lnTo>
                <a:lnTo>
                  <a:pt x="3296" y="1845"/>
                </a:lnTo>
                <a:lnTo>
                  <a:pt x="3296" y="1845"/>
                </a:lnTo>
                <a:lnTo>
                  <a:pt x="3296" y="1843"/>
                </a:lnTo>
                <a:lnTo>
                  <a:pt x="3296" y="1843"/>
                </a:lnTo>
                <a:lnTo>
                  <a:pt x="3294" y="1845"/>
                </a:lnTo>
                <a:lnTo>
                  <a:pt x="3294" y="1845"/>
                </a:lnTo>
                <a:lnTo>
                  <a:pt x="3292" y="1847"/>
                </a:lnTo>
                <a:lnTo>
                  <a:pt x="3292" y="1849"/>
                </a:lnTo>
                <a:lnTo>
                  <a:pt x="3290" y="1849"/>
                </a:lnTo>
                <a:lnTo>
                  <a:pt x="3290" y="1851"/>
                </a:lnTo>
                <a:lnTo>
                  <a:pt x="3290" y="1851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6"/>
                </a:lnTo>
                <a:lnTo>
                  <a:pt x="3290" y="1856"/>
                </a:lnTo>
                <a:lnTo>
                  <a:pt x="3290" y="1853"/>
                </a:lnTo>
                <a:lnTo>
                  <a:pt x="3288" y="1851"/>
                </a:lnTo>
                <a:lnTo>
                  <a:pt x="3288" y="1851"/>
                </a:lnTo>
                <a:lnTo>
                  <a:pt x="3288" y="1851"/>
                </a:lnTo>
                <a:lnTo>
                  <a:pt x="3283" y="1853"/>
                </a:lnTo>
                <a:lnTo>
                  <a:pt x="3281" y="1856"/>
                </a:lnTo>
                <a:lnTo>
                  <a:pt x="3279" y="1858"/>
                </a:lnTo>
                <a:lnTo>
                  <a:pt x="3279" y="1858"/>
                </a:lnTo>
                <a:lnTo>
                  <a:pt x="3279" y="1860"/>
                </a:lnTo>
                <a:lnTo>
                  <a:pt x="3279" y="1860"/>
                </a:lnTo>
                <a:lnTo>
                  <a:pt x="3281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7" y="1860"/>
                </a:lnTo>
                <a:lnTo>
                  <a:pt x="3277" y="1860"/>
                </a:lnTo>
                <a:lnTo>
                  <a:pt x="3275" y="1860"/>
                </a:lnTo>
                <a:lnTo>
                  <a:pt x="3273" y="1860"/>
                </a:lnTo>
                <a:lnTo>
                  <a:pt x="3271" y="1860"/>
                </a:lnTo>
                <a:lnTo>
                  <a:pt x="3269" y="1860"/>
                </a:lnTo>
                <a:lnTo>
                  <a:pt x="3269" y="1862"/>
                </a:lnTo>
                <a:lnTo>
                  <a:pt x="3269" y="1862"/>
                </a:lnTo>
                <a:lnTo>
                  <a:pt x="3269" y="1862"/>
                </a:lnTo>
                <a:lnTo>
                  <a:pt x="3267" y="1862"/>
                </a:lnTo>
                <a:lnTo>
                  <a:pt x="3267" y="1862"/>
                </a:lnTo>
                <a:lnTo>
                  <a:pt x="3264" y="1864"/>
                </a:lnTo>
                <a:lnTo>
                  <a:pt x="3264" y="1864"/>
                </a:lnTo>
                <a:lnTo>
                  <a:pt x="3264" y="1862"/>
                </a:lnTo>
                <a:lnTo>
                  <a:pt x="3262" y="1862"/>
                </a:lnTo>
                <a:lnTo>
                  <a:pt x="3262" y="1862"/>
                </a:lnTo>
                <a:lnTo>
                  <a:pt x="3260" y="1864"/>
                </a:lnTo>
                <a:lnTo>
                  <a:pt x="3258" y="1866"/>
                </a:lnTo>
                <a:lnTo>
                  <a:pt x="3258" y="1866"/>
                </a:lnTo>
                <a:lnTo>
                  <a:pt x="3254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8"/>
                </a:lnTo>
                <a:lnTo>
                  <a:pt x="3252" y="1872"/>
                </a:lnTo>
                <a:lnTo>
                  <a:pt x="3252" y="1872"/>
                </a:lnTo>
                <a:lnTo>
                  <a:pt x="3246" y="1883"/>
                </a:lnTo>
                <a:lnTo>
                  <a:pt x="3244" y="1887"/>
                </a:lnTo>
                <a:lnTo>
                  <a:pt x="3246" y="1887"/>
                </a:lnTo>
                <a:lnTo>
                  <a:pt x="3246" y="1889"/>
                </a:lnTo>
                <a:lnTo>
                  <a:pt x="3246" y="1891"/>
                </a:lnTo>
                <a:lnTo>
                  <a:pt x="3246" y="1897"/>
                </a:lnTo>
                <a:lnTo>
                  <a:pt x="3248" y="1900"/>
                </a:lnTo>
                <a:lnTo>
                  <a:pt x="3248" y="1902"/>
                </a:lnTo>
                <a:lnTo>
                  <a:pt x="3248" y="1904"/>
                </a:lnTo>
                <a:lnTo>
                  <a:pt x="3248" y="1906"/>
                </a:lnTo>
                <a:lnTo>
                  <a:pt x="3248" y="1908"/>
                </a:lnTo>
                <a:lnTo>
                  <a:pt x="3248" y="1908"/>
                </a:lnTo>
                <a:lnTo>
                  <a:pt x="3250" y="1912"/>
                </a:lnTo>
                <a:lnTo>
                  <a:pt x="3252" y="1914"/>
                </a:lnTo>
                <a:lnTo>
                  <a:pt x="3252" y="1916"/>
                </a:lnTo>
                <a:lnTo>
                  <a:pt x="3252" y="1916"/>
                </a:lnTo>
                <a:lnTo>
                  <a:pt x="3252" y="1921"/>
                </a:lnTo>
                <a:lnTo>
                  <a:pt x="3250" y="1923"/>
                </a:lnTo>
                <a:lnTo>
                  <a:pt x="3250" y="1925"/>
                </a:lnTo>
                <a:lnTo>
                  <a:pt x="3248" y="1927"/>
                </a:lnTo>
                <a:lnTo>
                  <a:pt x="3248" y="1931"/>
                </a:lnTo>
                <a:lnTo>
                  <a:pt x="3246" y="1931"/>
                </a:lnTo>
                <a:lnTo>
                  <a:pt x="3244" y="1935"/>
                </a:lnTo>
                <a:lnTo>
                  <a:pt x="3244" y="1937"/>
                </a:lnTo>
                <a:lnTo>
                  <a:pt x="3241" y="1939"/>
                </a:lnTo>
                <a:lnTo>
                  <a:pt x="3241" y="1941"/>
                </a:lnTo>
                <a:lnTo>
                  <a:pt x="3239" y="1941"/>
                </a:lnTo>
                <a:lnTo>
                  <a:pt x="3237" y="1941"/>
                </a:lnTo>
                <a:lnTo>
                  <a:pt x="3237" y="1946"/>
                </a:lnTo>
                <a:lnTo>
                  <a:pt x="3237" y="1948"/>
                </a:lnTo>
                <a:lnTo>
                  <a:pt x="3235" y="1948"/>
                </a:lnTo>
                <a:lnTo>
                  <a:pt x="3235" y="1950"/>
                </a:lnTo>
                <a:lnTo>
                  <a:pt x="3235" y="1950"/>
                </a:lnTo>
                <a:lnTo>
                  <a:pt x="3235" y="1952"/>
                </a:lnTo>
                <a:lnTo>
                  <a:pt x="3235" y="1952"/>
                </a:lnTo>
                <a:lnTo>
                  <a:pt x="3235" y="1956"/>
                </a:lnTo>
                <a:lnTo>
                  <a:pt x="3235" y="1958"/>
                </a:lnTo>
                <a:lnTo>
                  <a:pt x="3235" y="1962"/>
                </a:lnTo>
                <a:lnTo>
                  <a:pt x="3235" y="1965"/>
                </a:lnTo>
                <a:lnTo>
                  <a:pt x="3237" y="1965"/>
                </a:lnTo>
                <a:lnTo>
                  <a:pt x="3239" y="1969"/>
                </a:lnTo>
                <a:lnTo>
                  <a:pt x="3239" y="1971"/>
                </a:lnTo>
                <a:lnTo>
                  <a:pt x="3239" y="1971"/>
                </a:lnTo>
                <a:lnTo>
                  <a:pt x="3241" y="1973"/>
                </a:lnTo>
                <a:lnTo>
                  <a:pt x="3241" y="1975"/>
                </a:lnTo>
                <a:lnTo>
                  <a:pt x="3239" y="1977"/>
                </a:lnTo>
                <a:lnTo>
                  <a:pt x="3239" y="1979"/>
                </a:lnTo>
                <a:lnTo>
                  <a:pt x="3239" y="1981"/>
                </a:lnTo>
                <a:lnTo>
                  <a:pt x="3239" y="1983"/>
                </a:lnTo>
                <a:lnTo>
                  <a:pt x="3239" y="1988"/>
                </a:lnTo>
                <a:lnTo>
                  <a:pt x="3241" y="1988"/>
                </a:lnTo>
                <a:lnTo>
                  <a:pt x="3244" y="1990"/>
                </a:lnTo>
                <a:lnTo>
                  <a:pt x="3244" y="1992"/>
                </a:lnTo>
                <a:lnTo>
                  <a:pt x="3244" y="1994"/>
                </a:lnTo>
                <a:lnTo>
                  <a:pt x="3246" y="1996"/>
                </a:lnTo>
                <a:lnTo>
                  <a:pt x="3246" y="1996"/>
                </a:lnTo>
                <a:lnTo>
                  <a:pt x="3246" y="1998"/>
                </a:lnTo>
                <a:lnTo>
                  <a:pt x="3246" y="1998"/>
                </a:lnTo>
                <a:lnTo>
                  <a:pt x="3250" y="2000"/>
                </a:lnTo>
                <a:lnTo>
                  <a:pt x="3250" y="2000"/>
                </a:lnTo>
                <a:lnTo>
                  <a:pt x="3252" y="2002"/>
                </a:lnTo>
                <a:lnTo>
                  <a:pt x="3252" y="2002"/>
                </a:lnTo>
                <a:lnTo>
                  <a:pt x="3256" y="2002"/>
                </a:lnTo>
                <a:lnTo>
                  <a:pt x="3256" y="2002"/>
                </a:lnTo>
                <a:lnTo>
                  <a:pt x="3260" y="2006"/>
                </a:lnTo>
                <a:lnTo>
                  <a:pt x="3262" y="2006"/>
                </a:lnTo>
                <a:lnTo>
                  <a:pt x="3267" y="2006"/>
                </a:lnTo>
                <a:lnTo>
                  <a:pt x="3269" y="2006"/>
                </a:lnTo>
                <a:lnTo>
                  <a:pt x="3269" y="2004"/>
                </a:lnTo>
                <a:lnTo>
                  <a:pt x="3273" y="2002"/>
                </a:lnTo>
                <a:lnTo>
                  <a:pt x="3277" y="2000"/>
                </a:lnTo>
                <a:lnTo>
                  <a:pt x="3279" y="2000"/>
                </a:lnTo>
                <a:lnTo>
                  <a:pt x="3283" y="2000"/>
                </a:lnTo>
                <a:lnTo>
                  <a:pt x="3285" y="2000"/>
                </a:lnTo>
                <a:lnTo>
                  <a:pt x="3288" y="1998"/>
                </a:lnTo>
                <a:lnTo>
                  <a:pt x="3290" y="1998"/>
                </a:lnTo>
                <a:lnTo>
                  <a:pt x="3292" y="1994"/>
                </a:lnTo>
                <a:lnTo>
                  <a:pt x="3292" y="1992"/>
                </a:lnTo>
                <a:lnTo>
                  <a:pt x="3294" y="1990"/>
                </a:lnTo>
                <a:lnTo>
                  <a:pt x="3294" y="1988"/>
                </a:lnTo>
                <a:lnTo>
                  <a:pt x="3294" y="1986"/>
                </a:lnTo>
                <a:lnTo>
                  <a:pt x="3294" y="1983"/>
                </a:lnTo>
                <a:lnTo>
                  <a:pt x="3296" y="1981"/>
                </a:lnTo>
                <a:lnTo>
                  <a:pt x="3298" y="1979"/>
                </a:lnTo>
                <a:lnTo>
                  <a:pt x="3298" y="1977"/>
                </a:lnTo>
                <a:lnTo>
                  <a:pt x="3300" y="1971"/>
                </a:lnTo>
                <a:lnTo>
                  <a:pt x="3300" y="1967"/>
                </a:lnTo>
                <a:lnTo>
                  <a:pt x="3300" y="1962"/>
                </a:lnTo>
                <a:lnTo>
                  <a:pt x="3302" y="1958"/>
                </a:lnTo>
                <a:lnTo>
                  <a:pt x="3302" y="1958"/>
                </a:lnTo>
                <a:lnTo>
                  <a:pt x="3306" y="1950"/>
                </a:lnTo>
                <a:lnTo>
                  <a:pt x="3308" y="1941"/>
                </a:lnTo>
                <a:lnTo>
                  <a:pt x="3311" y="1935"/>
                </a:lnTo>
                <a:lnTo>
                  <a:pt x="3313" y="1929"/>
                </a:lnTo>
                <a:lnTo>
                  <a:pt x="3313" y="1925"/>
                </a:lnTo>
                <a:lnTo>
                  <a:pt x="3315" y="1921"/>
                </a:lnTo>
                <a:lnTo>
                  <a:pt x="3317" y="1914"/>
                </a:lnTo>
                <a:lnTo>
                  <a:pt x="3319" y="1908"/>
                </a:lnTo>
                <a:lnTo>
                  <a:pt x="3321" y="1904"/>
                </a:lnTo>
                <a:lnTo>
                  <a:pt x="3321" y="1900"/>
                </a:lnTo>
                <a:lnTo>
                  <a:pt x="3323" y="1897"/>
                </a:lnTo>
                <a:lnTo>
                  <a:pt x="3325" y="1891"/>
                </a:lnTo>
                <a:lnTo>
                  <a:pt x="3325" y="1887"/>
                </a:lnTo>
                <a:lnTo>
                  <a:pt x="3323" y="1883"/>
                </a:lnTo>
                <a:lnTo>
                  <a:pt x="3323" y="1881"/>
                </a:lnTo>
                <a:lnTo>
                  <a:pt x="3325" y="1879"/>
                </a:lnTo>
                <a:lnTo>
                  <a:pt x="3325" y="1877"/>
                </a:lnTo>
                <a:lnTo>
                  <a:pt x="3327" y="1877"/>
                </a:lnTo>
                <a:lnTo>
                  <a:pt x="3327" y="1874"/>
                </a:lnTo>
                <a:lnTo>
                  <a:pt x="3329" y="1874"/>
                </a:lnTo>
                <a:lnTo>
                  <a:pt x="3327" y="1874"/>
                </a:lnTo>
                <a:lnTo>
                  <a:pt x="3327" y="1872"/>
                </a:lnTo>
                <a:lnTo>
                  <a:pt x="3329" y="1872"/>
                </a:lnTo>
                <a:lnTo>
                  <a:pt x="3329" y="1870"/>
                </a:lnTo>
                <a:lnTo>
                  <a:pt x="3329" y="1866"/>
                </a:lnTo>
                <a:lnTo>
                  <a:pt x="3329" y="1866"/>
                </a:lnTo>
                <a:lnTo>
                  <a:pt x="3327" y="1864"/>
                </a:lnTo>
                <a:lnTo>
                  <a:pt x="3327" y="1864"/>
                </a:lnTo>
                <a:lnTo>
                  <a:pt x="3327" y="1862"/>
                </a:lnTo>
                <a:lnTo>
                  <a:pt x="3327" y="1860"/>
                </a:lnTo>
                <a:lnTo>
                  <a:pt x="3327" y="1858"/>
                </a:lnTo>
                <a:lnTo>
                  <a:pt x="3327" y="1856"/>
                </a:lnTo>
                <a:lnTo>
                  <a:pt x="3327" y="1856"/>
                </a:lnTo>
                <a:lnTo>
                  <a:pt x="3327" y="1856"/>
                </a:lnTo>
                <a:lnTo>
                  <a:pt x="3329" y="1856"/>
                </a:lnTo>
                <a:lnTo>
                  <a:pt x="3332" y="1856"/>
                </a:lnTo>
                <a:lnTo>
                  <a:pt x="3332" y="1856"/>
                </a:lnTo>
                <a:lnTo>
                  <a:pt x="3332" y="1860"/>
                </a:lnTo>
                <a:lnTo>
                  <a:pt x="3334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0"/>
                </a:lnTo>
                <a:lnTo>
                  <a:pt x="3338" y="1858"/>
                </a:lnTo>
                <a:lnTo>
                  <a:pt x="3340" y="1853"/>
                </a:lnTo>
                <a:lnTo>
                  <a:pt x="3338" y="1849"/>
                </a:lnTo>
                <a:lnTo>
                  <a:pt x="3336" y="1847"/>
                </a:lnTo>
                <a:close/>
                <a:moveTo>
                  <a:pt x="3204" y="1661"/>
                </a:moveTo>
                <a:lnTo>
                  <a:pt x="3202" y="1661"/>
                </a:lnTo>
                <a:lnTo>
                  <a:pt x="3202" y="1663"/>
                </a:lnTo>
                <a:lnTo>
                  <a:pt x="3202" y="1663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close/>
                <a:moveTo>
                  <a:pt x="3329" y="1877"/>
                </a:moveTo>
                <a:lnTo>
                  <a:pt x="3329" y="1879"/>
                </a:lnTo>
                <a:lnTo>
                  <a:pt x="3332" y="1877"/>
                </a:lnTo>
                <a:lnTo>
                  <a:pt x="3332" y="1872"/>
                </a:lnTo>
                <a:lnTo>
                  <a:pt x="3332" y="1872"/>
                </a:lnTo>
                <a:lnTo>
                  <a:pt x="3329" y="1877"/>
                </a:lnTo>
                <a:close/>
                <a:moveTo>
                  <a:pt x="3156" y="2357"/>
                </a:moveTo>
                <a:lnTo>
                  <a:pt x="3153" y="2357"/>
                </a:lnTo>
                <a:lnTo>
                  <a:pt x="3153" y="2357"/>
                </a:lnTo>
                <a:lnTo>
                  <a:pt x="3151" y="2359"/>
                </a:lnTo>
                <a:lnTo>
                  <a:pt x="3153" y="2359"/>
                </a:lnTo>
                <a:lnTo>
                  <a:pt x="3156" y="2359"/>
                </a:lnTo>
                <a:lnTo>
                  <a:pt x="3156" y="2359"/>
                </a:lnTo>
                <a:lnTo>
                  <a:pt x="3158" y="2359"/>
                </a:lnTo>
                <a:lnTo>
                  <a:pt x="3156" y="2359"/>
                </a:lnTo>
                <a:lnTo>
                  <a:pt x="3156" y="2357"/>
                </a:lnTo>
                <a:close/>
                <a:moveTo>
                  <a:pt x="2734" y="1583"/>
                </a:moveTo>
                <a:lnTo>
                  <a:pt x="2734" y="1583"/>
                </a:lnTo>
                <a:lnTo>
                  <a:pt x="2736" y="1579"/>
                </a:lnTo>
                <a:lnTo>
                  <a:pt x="2736" y="1579"/>
                </a:lnTo>
                <a:lnTo>
                  <a:pt x="2736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2" y="1579"/>
                </a:lnTo>
                <a:lnTo>
                  <a:pt x="2732" y="1579"/>
                </a:lnTo>
                <a:lnTo>
                  <a:pt x="2732" y="1581"/>
                </a:lnTo>
                <a:lnTo>
                  <a:pt x="2732" y="1581"/>
                </a:lnTo>
                <a:lnTo>
                  <a:pt x="2730" y="1581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5"/>
                </a:lnTo>
                <a:lnTo>
                  <a:pt x="2732" y="1585"/>
                </a:lnTo>
                <a:lnTo>
                  <a:pt x="2734" y="1585"/>
                </a:lnTo>
                <a:lnTo>
                  <a:pt x="2734" y="1583"/>
                </a:lnTo>
                <a:close/>
                <a:moveTo>
                  <a:pt x="4031" y="1440"/>
                </a:moveTo>
                <a:lnTo>
                  <a:pt x="4031" y="1440"/>
                </a:lnTo>
                <a:lnTo>
                  <a:pt x="4031" y="1440"/>
                </a:lnTo>
                <a:lnTo>
                  <a:pt x="4031" y="1443"/>
                </a:lnTo>
                <a:lnTo>
                  <a:pt x="4031" y="1443"/>
                </a:lnTo>
                <a:lnTo>
                  <a:pt x="4031" y="1445"/>
                </a:lnTo>
                <a:lnTo>
                  <a:pt x="4031" y="1443"/>
                </a:lnTo>
                <a:lnTo>
                  <a:pt x="4031" y="1440"/>
                </a:lnTo>
                <a:lnTo>
                  <a:pt x="4031" y="1440"/>
                </a:lnTo>
                <a:close/>
                <a:moveTo>
                  <a:pt x="2713" y="1566"/>
                </a:moveTo>
                <a:lnTo>
                  <a:pt x="2711" y="1568"/>
                </a:lnTo>
                <a:lnTo>
                  <a:pt x="2711" y="1568"/>
                </a:lnTo>
                <a:lnTo>
                  <a:pt x="2713" y="1568"/>
                </a:lnTo>
                <a:lnTo>
                  <a:pt x="2713" y="1566"/>
                </a:lnTo>
                <a:lnTo>
                  <a:pt x="2713" y="1566"/>
                </a:lnTo>
                <a:lnTo>
                  <a:pt x="2713" y="1566"/>
                </a:lnTo>
                <a:close/>
                <a:moveTo>
                  <a:pt x="2703" y="1625"/>
                </a:moveTo>
                <a:lnTo>
                  <a:pt x="2703" y="1627"/>
                </a:lnTo>
                <a:lnTo>
                  <a:pt x="2701" y="1627"/>
                </a:lnTo>
                <a:lnTo>
                  <a:pt x="2701" y="1627"/>
                </a:lnTo>
                <a:lnTo>
                  <a:pt x="2701" y="1629"/>
                </a:lnTo>
                <a:lnTo>
                  <a:pt x="2703" y="1631"/>
                </a:lnTo>
                <a:lnTo>
                  <a:pt x="2703" y="1631"/>
                </a:lnTo>
                <a:lnTo>
                  <a:pt x="2705" y="1629"/>
                </a:lnTo>
                <a:lnTo>
                  <a:pt x="2705" y="1627"/>
                </a:lnTo>
                <a:lnTo>
                  <a:pt x="2705" y="1627"/>
                </a:lnTo>
                <a:lnTo>
                  <a:pt x="2705" y="1625"/>
                </a:lnTo>
                <a:lnTo>
                  <a:pt x="2703" y="1625"/>
                </a:lnTo>
                <a:close/>
                <a:moveTo>
                  <a:pt x="2716" y="1606"/>
                </a:moveTo>
                <a:lnTo>
                  <a:pt x="2716" y="1606"/>
                </a:lnTo>
                <a:lnTo>
                  <a:pt x="2716" y="1606"/>
                </a:lnTo>
                <a:lnTo>
                  <a:pt x="2713" y="1608"/>
                </a:lnTo>
                <a:lnTo>
                  <a:pt x="2713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6"/>
                </a:lnTo>
                <a:close/>
                <a:moveTo>
                  <a:pt x="2525" y="1862"/>
                </a:move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close/>
                <a:moveTo>
                  <a:pt x="4054" y="1665"/>
                </a:moveTo>
                <a:lnTo>
                  <a:pt x="4052" y="1663"/>
                </a:lnTo>
                <a:lnTo>
                  <a:pt x="4052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3"/>
                </a:lnTo>
                <a:lnTo>
                  <a:pt x="4050" y="1663"/>
                </a:lnTo>
                <a:lnTo>
                  <a:pt x="4052" y="1665"/>
                </a:lnTo>
                <a:lnTo>
                  <a:pt x="4054" y="1665"/>
                </a:lnTo>
                <a:lnTo>
                  <a:pt x="4054" y="1665"/>
                </a:lnTo>
                <a:lnTo>
                  <a:pt x="4054" y="1665"/>
                </a:lnTo>
                <a:close/>
                <a:moveTo>
                  <a:pt x="4059" y="1669"/>
                </a:moveTo>
                <a:lnTo>
                  <a:pt x="4056" y="1667"/>
                </a:lnTo>
                <a:lnTo>
                  <a:pt x="4056" y="1667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71"/>
                </a:lnTo>
                <a:lnTo>
                  <a:pt x="4056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69"/>
                </a:lnTo>
                <a:close/>
                <a:moveTo>
                  <a:pt x="4088" y="1707"/>
                </a:moveTo>
                <a:lnTo>
                  <a:pt x="4088" y="1707"/>
                </a:lnTo>
                <a:lnTo>
                  <a:pt x="4088" y="1707"/>
                </a:lnTo>
                <a:lnTo>
                  <a:pt x="4088" y="1709"/>
                </a:lnTo>
                <a:lnTo>
                  <a:pt x="4090" y="1711"/>
                </a:lnTo>
                <a:lnTo>
                  <a:pt x="4090" y="1711"/>
                </a:lnTo>
                <a:lnTo>
                  <a:pt x="4092" y="1709"/>
                </a:lnTo>
                <a:lnTo>
                  <a:pt x="4090" y="1709"/>
                </a:lnTo>
                <a:lnTo>
                  <a:pt x="4088" y="1707"/>
                </a:lnTo>
                <a:close/>
                <a:moveTo>
                  <a:pt x="4044" y="1654"/>
                </a:moveTo>
                <a:lnTo>
                  <a:pt x="4044" y="1652"/>
                </a:lnTo>
                <a:lnTo>
                  <a:pt x="4044" y="1652"/>
                </a:lnTo>
                <a:lnTo>
                  <a:pt x="4044" y="1650"/>
                </a:lnTo>
                <a:lnTo>
                  <a:pt x="4044" y="1650"/>
                </a:lnTo>
                <a:lnTo>
                  <a:pt x="4042" y="1648"/>
                </a:lnTo>
                <a:lnTo>
                  <a:pt x="4042" y="1646"/>
                </a:lnTo>
                <a:lnTo>
                  <a:pt x="4042" y="1644"/>
                </a:lnTo>
                <a:lnTo>
                  <a:pt x="4040" y="1644"/>
                </a:lnTo>
                <a:lnTo>
                  <a:pt x="4038" y="1646"/>
                </a:lnTo>
                <a:lnTo>
                  <a:pt x="4036" y="1648"/>
                </a:lnTo>
                <a:lnTo>
                  <a:pt x="4036" y="1650"/>
                </a:lnTo>
                <a:lnTo>
                  <a:pt x="4040" y="1652"/>
                </a:lnTo>
                <a:lnTo>
                  <a:pt x="4040" y="1654"/>
                </a:lnTo>
                <a:lnTo>
                  <a:pt x="4040" y="1654"/>
                </a:lnTo>
                <a:lnTo>
                  <a:pt x="4044" y="1656"/>
                </a:lnTo>
                <a:lnTo>
                  <a:pt x="4044" y="1656"/>
                </a:lnTo>
                <a:lnTo>
                  <a:pt x="4046" y="1656"/>
                </a:lnTo>
                <a:lnTo>
                  <a:pt x="4046" y="1654"/>
                </a:lnTo>
                <a:lnTo>
                  <a:pt x="4044" y="1654"/>
                </a:lnTo>
                <a:close/>
                <a:moveTo>
                  <a:pt x="3922" y="1300"/>
                </a:moveTo>
                <a:lnTo>
                  <a:pt x="3922" y="1298"/>
                </a:lnTo>
                <a:lnTo>
                  <a:pt x="3920" y="1298"/>
                </a:lnTo>
                <a:lnTo>
                  <a:pt x="3920" y="1298"/>
                </a:lnTo>
                <a:lnTo>
                  <a:pt x="3918" y="1298"/>
                </a:lnTo>
                <a:lnTo>
                  <a:pt x="3918" y="1300"/>
                </a:lnTo>
                <a:lnTo>
                  <a:pt x="3920" y="1300"/>
                </a:lnTo>
                <a:lnTo>
                  <a:pt x="3920" y="1300"/>
                </a:lnTo>
                <a:lnTo>
                  <a:pt x="3920" y="1302"/>
                </a:lnTo>
                <a:lnTo>
                  <a:pt x="3920" y="1304"/>
                </a:lnTo>
                <a:lnTo>
                  <a:pt x="3922" y="1306"/>
                </a:lnTo>
                <a:lnTo>
                  <a:pt x="3918" y="1308"/>
                </a:lnTo>
                <a:lnTo>
                  <a:pt x="3920" y="1310"/>
                </a:lnTo>
                <a:lnTo>
                  <a:pt x="3922" y="1308"/>
                </a:lnTo>
                <a:lnTo>
                  <a:pt x="3924" y="1308"/>
                </a:lnTo>
                <a:lnTo>
                  <a:pt x="3924" y="1304"/>
                </a:lnTo>
                <a:lnTo>
                  <a:pt x="3924" y="1302"/>
                </a:lnTo>
                <a:lnTo>
                  <a:pt x="3922" y="1300"/>
                </a:lnTo>
                <a:lnTo>
                  <a:pt x="3922" y="1300"/>
                </a:lnTo>
                <a:close/>
                <a:moveTo>
                  <a:pt x="4033" y="1631"/>
                </a:moveTo>
                <a:lnTo>
                  <a:pt x="4033" y="1631"/>
                </a:lnTo>
                <a:lnTo>
                  <a:pt x="4031" y="1631"/>
                </a:lnTo>
                <a:lnTo>
                  <a:pt x="4033" y="1635"/>
                </a:lnTo>
                <a:lnTo>
                  <a:pt x="4033" y="1635"/>
                </a:lnTo>
                <a:lnTo>
                  <a:pt x="4033" y="1638"/>
                </a:lnTo>
                <a:lnTo>
                  <a:pt x="4031" y="1638"/>
                </a:lnTo>
                <a:lnTo>
                  <a:pt x="4031" y="1640"/>
                </a:lnTo>
                <a:lnTo>
                  <a:pt x="4033" y="1640"/>
                </a:lnTo>
                <a:lnTo>
                  <a:pt x="4033" y="1640"/>
                </a:lnTo>
                <a:lnTo>
                  <a:pt x="4036" y="1638"/>
                </a:lnTo>
                <a:lnTo>
                  <a:pt x="4036" y="1635"/>
                </a:lnTo>
                <a:lnTo>
                  <a:pt x="4033" y="1633"/>
                </a:lnTo>
                <a:lnTo>
                  <a:pt x="4033" y="1631"/>
                </a:lnTo>
                <a:close/>
                <a:moveTo>
                  <a:pt x="4025" y="1614"/>
                </a:moveTo>
                <a:lnTo>
                  <a:pt x="4023" y="1614"/>
                </a:lnTo>
                <a:lnTo>
                  <a:pt x="4021" y="1610"/>
                </a:lnTo>
                <a:lnTo>
                  <a:pt x="4019" y="1608"/>
                </a:lnTo>
                <a:lnTo>
                  <a:pt x="4019" y="1608"/>
                </a:lnTo>
                <a:lnTo>
                  <a:pt x="4017" y="1610"/>
                </a:lnTo>
                <a:lnTo>
                  <a:pt x="4017" y="1610"/>
                </a:lnTo>
                <a:lnTo>
                  <a:pt x="4015" y="1610"/>
                </a:lnTo>
                <a:lnTo>
                  <a:pt x="4017" y="1614"/>
                </a:lnTo>
                <a:lnTo>
                  <a:pt x="4019" y="1617"/>
                </a:lnTo>
                <a:lnTo>
                  <a:pt x="4019" y="1617"/>
                </a:lnTo>
                <a:lnTo>
                  <a:pt x="4019" y="1619"/>
                </a:lnTo>
                <a:lnTo>
                  <a:pt x="4021" y="1619"/>
                </a:lnTo>
                <a:lnTo>
                  <a:pt x="4023" y="1623"/>
                </a:lnTo>
                <a:lnTo>
                  <a:pt x="4023" y="1623"/>
                </a:lnTo>
                <a:lnTo>
                  <a:pt x="4025" y="1623"/>
                </a:lnTo>
                <a:lnTo>
                  <a:pt x="4025" y="1623"/>
                </a:lnTo>
                <a:lnTo>
                  <a:pt x="4025" y="1619"/>
                </a:lnTo>
                <a:lnTo>
                  <a:pt x="4027" y="1617"/>
                </a:lnTo>
                <a:lnTo>
                  <a:pt x="4025" y="1617"/>
                </a:lnTo>
                <a:lnTo>
                  <a:pt x="4025" y="1614"/>
                </a:lnTo>
                <a:close/>
                <a:moveTo>
                  <a:pt x="4004" y="1596"/>
                </a:moveTo>
                <a:lnTo>
                  <a:pt x="4004" y="1596"/>
                </a:lnTo>
                <a:lnTo>
                  <a:pt x="4002" y="1593"/>
                </a:lnTo>
                <a:lnTo>
                  <a:pt x="4000" y="1591"/>
                </a:lnTo>
                <a:lnTo>
                  <a:pt x="4000" y="1591"/>
                </a:lnTo>
                <a:lnTo>
                  <a:pt x="3998" y="1591"/>
                </a:lnTo>
                <a:lnTo>
                  <a:pt x="3998" y="1589"/>
                </a:lnTo>
                <a:lnTo>
                  <a:pt x="3996" y="1589"/>
                </a:lnTo>
                <a:lnTo>
                  <a:pt x="3996" y="1589"/>
                </a:lnTo>
                <a:lnTo>
                  <a:pt x="3994" y="1591"/>
                </a:lnTo>
                <a:lnTo>
                  <a:pt x="3994" y="1591"/>
                </a:lnTo>
                <a:lnTo>
                  <a:pt x="3996" y="1593"/>
                </a:lnTo>
                <a:lnTo>
                  <a:pt x="3996" y="1593"/>
                </a:lnTo>
                <a:lnTo>
                  <a:pt x="3998" y="1593"/>
                </a:lnTo>
                <a:lnTo>
                  <a:pt x="3998" y="1593"/>
                </a:lnTo>
                <a:lnTo>
                  <a:pt x="4002" y="1596"/>
                </a:lnTo>
                <a:lnTo>
                  <a:pt x="4004" y="1598"/>
                </a:lnTo>
                <a:lnTo>
                  <a:pt x="4004" y="1598"/>
                </a:lnTo>
                <a:lnTo>
                  <a:pt x="4006" y="1598"/>
                </a:lnTo>
                <a:lnTo>
                  <a:pt x="4004" y="1596"/>
                </a:lnTo>
                <a:lnTo>
                  <a:pt x="4004" y="1596"/>
                </a:lnTo>
                <a:close/>
                <a:moveTo>
                  <a:pt x="4134" y="1711"/>
                </a:moveTo>
                <a:lnTo>
                  <a:pt x="4134" y="1711"/>
                </a:lnTo>
                <a:lnTo>
                  <a:pt x="4136" y="1713"/>
                </a:lnTo>
                <a:lnTo>
                  <a:pt x="4136" y="1713"/>
                </a:lnTo>
                <a:lnTo>
                  <a:pt x="4138" y="1713"/>
                </a:lnTo>
                <a:lnTo>
                  <a:pt x="4138" y="1715"/>
                </a:lnTo>
                <a:lnTo>
                  <a:pt x="4138" y="1715"/>
                </a:lnTo>
                <a:lnTo>
                  <a:pt x="4140" y="1715"/>
                </a:lnTo>
                <a:lnTo>
                  <a:pt x="4140" y="1713"/>
                </a:lnTo>
                <a:lnTo>
                  <a:pt x="4140" y="1713"/>
                </a:lnTo>
                <a:lnTo>
                  <a:pt x="4142" y="1702"/>
                </a:lnTo>
                <a:lnTo>
                  <a:pt x="4142" y="1700"/>
                </a:lnTo>
                <a:lnTo>
                  <a:pt x="4142" y="1698"/>
                </a:lnTo>
                <a:lnTo>
                  <a:pt x="4142" y="1696"/>
                </a:lnTo>
                <a:lnTo>
                  <a:pt x="4140" y="1690"/>
                </a:lnTo>
                <a:lnTo>
                  <a:pt x="4140" y="1690"/>
                </a:lnTo>
                <a:lnTo>
                  <a:pt x="4142" y="1688"/>
                </a:lnTo>
                <a:lnTo>
                  <a:pt x="4142" y="1686"/>
                </a:lnTo>
                <a:lnTo>
                  <a:pt x="4142" y="1686"/>
                </a:lnTo>
                <a:lnTo>
                  <a:pt x="4140" y="1686"/>
                </a:lnTo>
                <a:lnTo>
                  <a:pt x="4140" y="1684"/>
                </a:lnTo>
                <a:lnTo>
                  <a:pt x="4142" y="1682"/>
                </a:lnTo>
                <a:lnTo>
                  <a:pt x="4142" y="1679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5"/>
                </a:lnTo>
                <a:lnTo>
                  <a:pt x="4142" y="1673"/>
                </a:lnTo>
                <a:lnTo>
                  <a:pt x="4138" y="1667"/>
                </a:lnTo>
                <a:lnTo>
                  <a:pt x="4136" y="1667"/>
                </a:lnTo>
                <a:lnTo>
                  <a:pt x="4134" y="1665"/>
                </a:lnTo>
                <a:lnTo>
                  <a:pt x="4134" y="1665"/>
                </a:lnTo>
                <a:lnTo>
                  <a:pt x="4130" y="1665"/>
                </a:lnTo>
                <a:lnTo>
                  <a:pt x="4128" y="1665"/>
                </a:lnTo>
                <a:lnTo>
                  <a:pt x="4128" y="1665"/>
                </a:lnTo>
                <a:lnTo>
                  <a:pt x="4128" y="1667"/>
                </a:lnTo>
                <a:lnTo>
                  <a:pt x="4126" y="1669"/>
                </a:lnTo>
                <a:lnTo>
                  <a:pt x="4124" y="1669"/>
                </a:lnTo>
                <a:lnTo>
                  <a:pt x="4124" y="1669"/>
                </a:lnTo>
                <a:lnTo>
                  <a:pt x="4124" y="1667"/>
                </a:lnTo>
                <a:lnTo>
                  <a:pt x="4124" y="1667"/>
                </a:lnTo>
                <a:lnTo>
                  <a:pt x="4124" y="1665"/>
                </a:lnTo>
                <a:lnTo>
                  <a:pt x="4126" y="1665"/>
                </a:lnTo>
                <a:lnTo>
                  <a:pt x="4126" y="1663"/>
                </a:lnTo>
                <a:lnTo>
                  <a:pt x="4126" y="1663"/>
                </a:lnTo>
                <a:lnTo>
                  <a:pt x="4126" y="1661"/>
                </a:lnTo>
                <a:lnTo>
                  <a:pt x="4126" y="1661"/>
                </a:lnTo>
                <a:lnTo>
                  <a:pt x="4124" y="1661"/>
                </a:lnTo>
                <a:lnTo>
                  <a:pt x="4124" y="1658"/>
                </a:lnTo>
                <a:lnTo>
                  <a:pt x="4121" y="1656"/>
                </a:lnTo>
                <a:lnTo>
                  <a:pt x="4121" y="1656"/>
                </a:lnTo>
                <a:lnTo>
                  <a:pt x="4121" y="1654"/>
                </a:lnTo>
                <a:lnTo>
                  <a:pt x="4121" y="1650"/>
                </a:lnTo>
                <a:lnTo>
                  <a:pt x="4121" y="1650"/>
                </a:lnTo>
                <a:lnTo>
                  <a:pt x="4119" y="1646"/>
                </a:lnTo>
                <a:lnTo>
                  <a:pt x="4119" y="1646"/>
                </a:lnTo>
                <a:lnTo>
                  <a:pt x="4117" y="1646"/>
                </a:lnTo>
                <a:lnTo>
                  <a:pt x="4117" y="1646"/>
                </a:lnTo>
                <a:lnTo>
                  <a:pt x="4115" y="1646"/>
                </a:lnTo>
                <a:lnTo>
                  <a:pt x="4113" y="1646"/>
                </a:lnTo>
                <a:lnTo>
                  <a:pt x="4111" y="1644"/>
                </a:lnTo>
                <a:lnTo>
                  <a:pt x="4109" y="1642"/>
                </a:lnTo>
                <a:lnTo>
                  <a:pt x="4107" y="1642"/>
                </a:lnTo>
                <a:lnTo>
                  <a:pt x="4107" y="1640"/>
                </a:lnTo>
                <a:lnTo>
                  <a:pt x="4107" y="1640"/>
                </a:lnTo>
                <a:lnTo>
                  <a:pt x="4107" y="1638"/>
                </a:lnTo>
                <a:lnTo>
                  <a:pt x="4107" y="1638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3"/>
                </a:lnTo>
                <a:lnTo>
                  <a:pt x="4109" y="1631"/>
                </a:lnTo>
                <a:lnTo>
                  <a:pt x="4111" y="1631"/>
                </a:lnTo>
                <a:lnTo>
                  <a:pt x="4111" y="1631"/>
                </a:lnTo>
                <a:lnTo>
                  <a:pt x="4111" y="1629"/>
                </a:lnTo>
                <a:lnTo>
                  <a:pt x="4109" y="1627"/>
                </a:lnTo>
                <a:lnTo>
                  <a:pt x="4109" y="1625"/>
                </a:lnTo>
                <a:lnTo>
                  <a:pt x="4107" y="1625"/>
                </a:lnTo>
                <a:lnTo>
                  <a:pt x="4107" y="1623"/>
                </a:lnTo>
                <a:lnTo>
                  <a:pt x="4105" y="1623"/>
                </a:lnTo>
                <a:lnTo>
                  <a:pt x="4105" y="1625"/>
                </a:lnTo>
                <a:lnTo>
                  <a:pt x="4100" y="1625"/>
                </a:lnTo>
                <a:lnTo>
                  <a:pt x="4100" y="1627"/>
                </a:lnTo>
                <a:lnTo>
                  <a:pt x="4098" y="1627"/>
                </a:lnTo>
                <a:lnTo>
                  <a:pt x="4096" y="1627"/>
                </a:lnTo>
                <a:lnTo>
                  <a:pt x="4094" y="1627"/>
                </a:lnTo>
                <a:lnTo>
                  <a:pt x="4096" y="1627"/>
                </a:lnTo>
                <a:lnTo>
                  <a:pt x="4100" y="1625"/>
                </a:lnTo>
                <a:lnTo>
                  <a:pt x="4100" y="1625"/>
                </a:lnTo>
                <a:lnTo>
                  <a:pt x="4100" y="1623"/>
                </a:lnTo>
                <a:lnTo>
                  <a:pt x="4098" y="1621"/>
                </a:lnTo>
                <a:lnTo>
                  <a:pt x="4098" y="1621"/>
                </a:lnTo>
                <a:lnTo>
                  <a:pt x="4094" y="1621"/>
                </a:lnTo>
                <a:lnTo>
                  <a:pt x="4092" y="1621"/>
                </a:lnTo>
                <a:lnTo>
                  <a:pt x="4090" y="1619"/>
                </a:lnTo>
                <a:lnTo>
                  <a:pt x="4088" y="1617"/>
                </a:lnTo>
                <a:lnTo>
                  <a:pt x="4088" y="1617"/>
                </a:lnTo>
                <a:lnTo>
                  <a:pt x="4088" y="1614"/>
                </a:lnTo>
                <a:lnTo>
                  <a:pt x="4088" y="1612"/>
                </a:lnTo>
                <a:lnTo>
                  <a:pt x="4086" y="1612"/>
                </a:lnTo>
                <a:lnTo>
                  <a:pt x="4086" y="1610"/>
                </a:lnTo>
                <a:lnTo>
                  <a:pt x="4082" y="1608"/>
                </a:lnTo>
                <a:lnTo>
                  <a:pt x="4082" y="1608"/>
                </a:lnTo>
                <a:lnTo>
                  <a:pt x="4080" y="1608"/>
                </a:lnTo>
                <a:lnTo>
                  <a:pt x="4077" y="1606"/>
                </a:lnTo>
                <a:lnTo>
                  <a:pt x="4077" y="1606"/>
                </a:lnTo>
                <a:lnTo>
                  <a:pt x="4075" y="1604"/>
                </a:lnTo>
                <a:lnTo>
                  <a:pt x="4075" y="1602"/>
                </a:lnTo>
                <a:lnTo>
                  <a:pt x="4073" y="1602"/>
                </a:lnTo>
                <a:lnTo>
                  <a:pt x="4071" y="1600"/>
                </a:lnTo>
                <a:lnTo>
                  <a:pt x="4069" y="1598"/>
                </a:lnTo>
                <a:lnTo>
                  <a:pt x="4069" y="1598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2"/>
                </a:lnTo>
                <a:lnTo>
                  <a:pt x="4069" y="1604"/>
                </a:lnTo>
                <a:lnTo>
                  <a:pt x="4069" y="1602"/>
                </a:lnTo>
                <a:lnTo>
                  <a:pt x="4067" y="1600"/>
                </a:lnTo>
                <a:lnTo>
                  <a:pt x="4065" y="1600"/>
                </a:lnTo>
                <a:lnTo>
                  <a:pt x="4065" y="1600"/>
                </a:lnTo>
                <a:lnTo>
                  <a:pt x="4063" y="1600"/>
                </a:lnTo>
                <a:lnTo>
                  <a:pt x="4063" y="1598"/>
                </a:lnTo>
                <a:lnTo>
                  <a:pt x="4061" y="1596"/>
                </a:lnTo>
                <a:lnTo>
                  <a:pt x="4061" y="1596"/>
                </a:lnTo>
                <a:lnTo>
                  <a:pt x="4059" y="1593"/>
                </a:lnTo>
                <a:lnTo>
                  <a:pt x="4056" y="1591"/>
                </a:lnTo>
                <a:lnTo>
                  <a:pt x="4056" y="1589"/>
                </a:lnTo>
                <a:lnTo>
                  <a:pt x="4054" y="1587"/>
                </a:lnTo>
                <a:lnTo>
                  <a:pt x="4052" y="1585"/>
                </a:lnTo>
                <a:lnTo>
                  <a:pt x="4050" y="1583"/>
                </a:lnTo>
                <a:lnTo>
                  <a:pt x="4044" y="1579"/>
                </a:lnTo>
                <a:lnTo>
                  <a:pt x="4040" y="1579"/>
                </a:lnTo>
                <a:lnTo>
                  <a:pt x="4040" y="1577"/>
                </a:lnTo>
                <a:lnTo>
                  <a:pt x="4038" y="1577"/>
                </a:lnTo>
                <a:lnTo>
                  <a:pt x="4038" y="1575"/>
                </a:lnTo>
                <a:lnTo>
                  <a:pt x="4038" y="1575"/>
                </a:lnTo>
                <a:lnTo>
                  <a:pt x="4036" y="1575"/>
                </a:lnTo>
                <a:lnTo>
                  <a:pt x="4031" y="1573"/>
                </a:lnTo>
                <a:lnTo>
                  <a:pt x="4031" y="1570"/>
                </a:lnTo>
                <a:lnTo>
                  <a:pt x="4031" y="1568"/>
                </a:lnTo>
                <a:lnTo>
                  <a:pt x="4031" y="1568"/>
                </a:lnTo>
                <a:lnTo>
                  <a:pt x="4027" y="1564"/>
                </a:lnTo>
                <a:lnTo>
                  <a:pt x="4027" y="1564"/>
                </a:lnTo>
                <a:lnTo>
                  <a:pt x="4027" y="1562"/>
                </a:lnTo>
                <a:lnTo>
                  <a:pt x="4025" y="1562"/>
                </a:lnTo>
                <a:lnTo>
                  <a:pt x="4023" y="1558"/>
                </a:lnTo>
                <a:lnTo>
                  <a:pt x="4021" y="1558"/>
                </a:lnTo>
                <a:lnTo>
                  <a:pt x="4021" y="1556"/>
                </a:lnTo>
                <a:lnTo>
                  <a:pt x="4021" y="1556"/>
                </a:lnTo>
                <a:lnTo>
                  <a:pt x="4019" y="1556"/>
                </a:lnTo>
                <a:lnTo>
                  <a:pt x="4017" y="1556"/>
                </a:lnTo>
                <a:lnTo>
                  <a:pt x="4015" y="1556"/>
                </a:lnTo>
                <a:lnTo>
                  <a:pt x="4012" y="1556"/>
                </a:lnTo>
                <a:lnTo>
                  <a:pt x="4010" y="1556"/>
                </a:lnTo>
                <a:lnTo>
                  <a:pt x="4008" y="1556"/>
                </a:lnTo>
                <a:lnTo>
                  <a:pt x="4006" y="1556"/>
                </a:lnTo>
                <a:lnTo>
                  <a:pt x="4002" y="1556"/>
                </a:lnTo>
                <a:lnTo>
                  <a:pt x="4000" y="1556"/>
                </a:lnTo>
                <a:lnTo>
                  <a:pt x="3998" y="1554"/>
                </a:lnTo>
                <a:lnTo>
                  <a:pt x="3996" y="1552"/>
                </a:lnTo>
                <a:lnTo>
                  <a:pt x="3994" y="1552"/>
                </a:lnTo>
                <a:lnTo>
                  <a:pt x="3994" y="1552"/>
                </a:lnTo>
                <a:lnTo>
                  <a:pt x="3992" y="1549"/>
                </a:lnTo>
                <a:lnTo>
                  <a:pt x="3989" y="1549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6"/>
                </a:lnTo>
                <a:lnTo>
                  <a:pt x="3989" y="1560"/>
                </a:lnTo>
                <a:lnTo>
                  <a:pt x="3989" y="1562"/>
                </a:lnTo>
                <a:lnTo>
                  <a:pt x="3992" y="1562"/>
                </a:lnTo>
                <a:lnTo>
                  <a:pt x="3992" y="1564"/>
                </a:lnTo>
                <a:lnTo>
                  <a:pt x="3998" y="1570"/>
                </a:lnTo>
                <a:lnTo>
                  <a:pt x="4002" y="1573"/>
                </a:lnTo>
                <a:lnTo>
                  <a:pt x="4002" y="1575"/>
                </a:lnTo>
                <a:lnTo>
                  <a:pt x="4004" y="1577"/>
                </a:lnTo>
                <a:lnTo>
                  <a:pt x="4006" y="1577"/>
                </a:lnTo>
                <a:lnTo>
                  <a:pt x="4010" y="1579"/>
                </a:lnTo>
                <a:lnTo>
                  <a:pt x="4010" y="1579"/>
                </a:lnTo>
                <a:lnTo>
                  <a:pt x="4012" y="1579"/>
                </a:lnTo>
                <a:lnTo>
                  <a:pt x="4017" y="1585"/>
                </a:lnTo>
                <a:lnTo>
                  <a:pt x="4017" y="1585"/>
                </a:lnTo>
                <a:lnTo>
                  <a:pt x="4017" y="1587"/>
                </a:lnTo>
                <a:lnTo>
                  <a:pt x="4019" y="1589"/>
                </a:lnTo>
                <a:lnTo>
                  <a:pt x="4021" y="1589"/>
                </a:lnTo>
                <a:lnTo>
                  <a:pt x="4021" y="1591"/>
                </a:lnTo>
                <a:lnTo>
                  <a:pt x="4023" y="1593"/>
                </a:lnTo>
                <a:lnTo>
                  <a:pt x="4023" y="1596"/>
                </a:lnTo>
                <a:lnTo>
                  <a:pt x="4023" y="1598"/>
                </a:lnTo>
                <a:lnTo>
                  <a:pt x="4025" y="1598"/>
                </a:lnTo>
                <a:lnTo>
                  <a:pt x="4027" y="1598"/>
                </a:lnTo>
                <a:lnTo>
                  <a:pt x="4027" y="1600"/>
                </a:lnTo>
                <a:lnTo>
                  <a:pt x="4029" y="1600"/>
                </a:lnTo>
                <a:lnTo>
                  <a:pt x="4036" y="1604"/>
                </a:lnTo>
                <a:lnTo>
                  <a:pt x="4036" y="1604"/>
                </a:lnTo>
                <a:lnTo>
                  <a:pt x="4038" y="1606"/>
                </a:lnTo>
                <a:lnTo>
                  <a:pt x="4040" y="1610"/>
                </a:lnTo>
                <a:lnTo>
                  <a:pt x="4042" y="1617"/>
                </a:lnTo>
                <a:lnTo>
                  <a:pt x="4042" y="1621"/>
                </a:lnTo>
                <a:lnTo>
                  <a:pt x="4044" y="1625"/>
                </a:lnTo>
                <a:lnTo>
                  <a:pt x="4044" y="1627"/>
                </a:lnTo>
                <a:lnTo>
                  <a:pt x="4046" y="1627"/>
                </a:lnTo>
                <a:lnTo>
                  <a:pt x="4046" y="1629"/>
                </a:lnTo>
                <a:lnTo>
                  <a:pt x="4050" y="1629"/>
                </a:lnTo>
                <a:lnTo>
                  <a:pt x="4052" y="1631"/>
                </a:lnTo>
                <a:lnTo>
                  <a:pt x="4052" y="1631"/>
                </a:lnTo>
                <a:lnTo>
                  <a:pt x="4054" y="1635"/>
                </a:lnTo>
                <a:lnTo>
                  <a:pt x="4054" y="1638"/>
                </a:lnTo>
                <a:lnTo>
                  <a:pt x="4056" y="1638"/>
                </a:lnTo>
                <a:lnTo>
                  <a:pt x="4059" y="1640"/>
                </a:lnTo>
                <a:lnTo>
                  <a:pt x="4061" y="1642"/>
                </a:lnTo>
                <a:lnTo>
                  <a:pt x="4061" y="1644"/>
                </a:lnTo>
                <a:lnTo>
                  <a:pt x="4063" y="1648"/>
                </a:lnTo>
                <a:lnTo>
                  <a:pt x="4063" y="1650"/>
                </a:lnTo>
                <a:lnTo>
                  <a:pt x="4069" y="1658"/>
                </a:lnTo>
                <a:lnTo>
                  <a:pt x="4069" y="1663"/>
                </a:lnTo>
                <a:lnTo>
                  <a:pt x="4069" y="1663"/>
                </a:lnTo>
                <a:lnTo>
                  <a:pt x="4069" y="1665"/>
                </a:lnTo>
                <a:lnTo>
                  <a:pt x="4073" y="1669"/>
                </a:lnTo>
                <a:lnTo>
                  <a:pt x="4073" y="1669"/>
                </a:lnTo>
                <a:lnTo>
                  <a:pt x="4075" y="1671"/>
                </a:lnTo>
                <a:lnTo>
                  <a:pt x="4075" y="1671"/>
                </a:lnTo>
                <a:lnTo>
                  <a:pt x="4077" y="1673"/>
                </a:lnTo>
                <a:lnTo>
                  <a:pt x="4080" y="1677"/>
                </a:lnTo>
                <a:lnTo>
                  <a:pt x="4080" y="1677"/>
                </a:lnTo>
                <a:lnTo>
                  <a:pt x="4084" y="1679"/>
                </a:lnTo>
                <a:lnTo>
                  <a:pt x="4088" y="1684"/>
                </a:lnTo>
                <a:lnTo>
                  <a:pt x="4088" y="1684"/>
                </a:lnTo>
                <a:lnTo>
                  <a:pt x="4090" y="1688"/>
                </a:lnTo>
                <a:lnTo>
                  <a:pt x="4094" y="1690"/>
                </a:lnTo>
                <a:lnTo>
                  <a:pt x="4098" y="1696"/>
                </a:lnTo>
                <a:lnTo>
                  <a:pt x="4103" y="1696"/>
                </a:lnTo>
                <a:lnTo>
                  <a:pt x="4103" y="1698"/>
                </a:lnTo>
                <a:lnTo>
                  <a:pt x="4105" y="1700"/>
                </a:lnTo>
                <a:lnTo>
                  <a:pt x="4107" y="1700"/>
                </a:lnTo>
                <a:lnTo>
                  <a:pt x="4111" y="1702"/>
                </a:lnTo>
                <a:lnTo>
                  <a:pt x="4111" y="1705"/>
                </a:lnTo>
                <a:lnTo>
                  <a:pt x="4115" y="1709"/>
                </a:lnTo>
                <a:lnTo>
                  <a:pt x="4117" y="1709"/>
                </a:lnTo>
                <a:lnTo>
                  <a:pt x="4117" y="1711"/>
                </a:lnTo>
                <a:lnTo>
                  <a:pt x="4119" y="1713"/>
                </a:lnTo>
                <a:lnTo>
                  <a:pt x="4121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3"/>
                </a:lnTo>
                <a:lnTo>
                  <a:pt x="4124" y="1711"/>
                </a:lnTo>
                <a:lnTo>
                  <a:pt x="4124" y="1711"/>
                </a:lnTo>
                <a:lnTo>
                  <a:pt x="4128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4" y="1711"/>
                </a:lnTo>
                <a:close/>
                <a:moveTo>
                  <a:pt x="4019" y="1602"/>
                </a:moveTo>
                <a:lnTo>
                  <a:pt x="4017" y="1600"/>
                </a:lnTo>
                <a:lnTo>
                  <a:pt x="4017" y="1600"/>
                </a:lnTo>
                <a:lnTo>
                  <a:pt x="4017" y="1600"/>
                </a:lnTo>
                <a:lnTo>
                  <a:pt x="4015" y="1600"/>
                </a:lnTo>
                <a:lnTo>
                  <a:pt x="4015" y="1600"/>
                </a:lnTo>
                <a:lnTo>
                  <a:pt x="4017" y="1600"/>
                </a:lnTo>
                <a:lnTo>
                  <a:pt x="4017" y="1602"/>
                </a:lnTo>
                <a:lnTo>
                  <a:pt x="4019" y="1602"/>
                </a:lnTo>
                <a:close/>
                <a:moveTo>
                  <a:pt x="4036" y="1461"/>
                </a:moveTo>
                <a:lnTo>
                  <a:pt x="4033" y="1461"/>
                </a:lnTo>
                <a:lnTo>
                  <a:pt x="4033" y="1461"/>
                </a:lnTo>
                <a:lnTo>
                  <a:pt x="4033" y="1463"/>
                </a:lnTo>
                <a:lnTo>
                  <a:pt x="4033" y="1463"/>
                </a:lnTo>
                <a:lnTo>
                  <a:pt x="4033" y="1463"/>
                </a:lnTo>
                <a:lnTo>
                  <a:pt x="4036" y="1466"/>
                </a:lnTo>
                <a:lnTo>
                  <a:pt x="4036" y="1461"/>
                </a:lnTo>
                <a:lnTo>
                  <a:pt x="4036" y="1461"/>
                </a:lnTo>
                <a:close/>
                <a:moveTo>
                  <a:pt x="4033" y="1449"/>
                </a:moveTo>
                <a:lnTo>
                  <a:pt x="4033" y="1449"/>
                </a:lnTo>
                <a:lnTo>
                  <a:pt x="4031" y="1449"/>
                </a:lnTo>
                <a:lnTo>
                  <a:pt x="4031" y="1449"/>
                </a:lnTo>
                <a:lnTo>
                  <a:pt x="4031" y="1451"/>
                </a:lnTo>
                <a:lnTo>
                  <a:pt x="4031" y="1453"/>
                </a:lnTo>
                <a:lnTo>
                  <a:pt x="4031" y="1453"/>
                </a:lnTo>
                <a:lnTo>
                  <a:pt x="4033" y="1453"/>
                </a:lnTo>
                <a:lnTo>
                  <a:pt x="4033" y="1451"/>
                </a:lnTo>
                <a:lnTo>
                  <a:pt x="4033" y="1449"/>
                </a:lnTo>
                <a:lnTo>
                  <a:pt x="4033" y="1449"/>
                </a:lnTo>
                <a:lnTo>
                  <a:pt x="4033" y="1449"/>
                </a:lnTo>
                <a:close/>
                <a:moveTo>
                  <a:pt x="4036" y="1459"/>
                </a:moveTo>
                <a:lnTo>
                  <a:pt x="4036" y="1457"/>
                </a:lnTo>
                <a:lnTo>
                  <a:pt x="4033" y="1457"/>
                </a:lnTo>
                <a:lnTo>
                  <a:pt x="4033" y="1457"/>
                </a:lnTo>
                <a:lnTo>
                  <a:pt x="4033" y="1459"/>
                </a:lnTo>
                <a:lnTo>
                  <a:pt x="4036" y="1459"/>
                </a:lnTo>
                <a:lnTo>
                  <a:pt x="4036" y="1459"/>
                </a:lnTo>
                <a:lnTo>
                  <a:pt x="4036" y="1459"/>
                </a:lnTo>
                <a:close/>
                <a:moveTo>
                  <a:pt x="4031" y="1501"/>
                </a:moveTo>
                <a:lnTo>
                  <a:pt x="4031" y="1499"/>
                </a:lnTo>
                <a:lnTo>
                  <a:pt x="4031" y="1499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close/>
                <a:moveTo>
                  <a:pt x="4031" y="1487"/>
                </a:moveTo>
                <a:lnTo>
                  <a:pt x="4031" y="1487"/>
                </a:lnTo>
                <a:lnTo>
                  <a:pt x="4029" y="1487"/>
                </a:lnTo>
                <a:lnTo>
                  <a:pt x="4029" y="1489"/>
                </a:lnTo>
                <a:lnTo>
                  <a:pt x="4029" y="1489"/>
                </a:lnTo>
                <a:lnTo>
                  <a:pt x="4029" y="1489"/>
                </a:lnTo>
                <a:lnTo>
                  <a:pt x="4031" y="1489"/>
                </a:lnTo>
                <a:lnTo>
                  <a:pt x="4031" y="1487"/>
                </a:lnTo>
                <a:lnTo>
                  <a:pt x="4031" y="1487"/>
                </a:lnTo>
                <a:close/>
                <a:moveTo>
                  <a:pt x="4021" y="1396"/>
                </a:moveTo>
                <a:lnTo>
                  <a:pt x="4021" y="1394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19" y="1392"/>
                </a:lnTo>
                <a:lnTo>
                  <a:pt x="4021" y="1394"/>
                </a:lnTo>
                <a:lnTo>
                  <a:pt x="4021" y="1396"/>
                </a:lnTo>
                <a:lnTo>
                  <a:pt x="4021" y="1396"/>
                </a:lnTo>
                <a:close/>
                <a:moveTo>
                  <a:pt x="4029" y="1453"/>
                </a:move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3"/>
                </a:lnTo>
                <a:close/>
                <a:moveTo>
                  <a:pt x="3989" y="1547"/>
                </a:moveTo>
                <a:lnTo>
                  <a:pt x="3989" y="1547"/>
                </a:lnTo>
                <a:lnTo>
                  <a:pt x="3989" y="1547"/>
                </a:lnTo>
                <a:lnTo>
                  <a:pt x="3989" y="1547"/>
                </a:lnTo>
                <a:lnTo>
                  <a:pt x="3987" y="1547"/>
                </a:lnTo>
                <a:lnTo>
                  <a:pt x="3987" y="1545"/>
                </a:lnTo>
                <a:lnTo>
                  <a:pt x="3987" y="1547"/>
                </a:lnTo>
                <a:lnTo>
                  <a:pt x="3987" y="1547"/>
                </a:lnTo>
                <a:lnTo>
                  <a:pt x="3989" y="1547"/>
                </a:lnTo>
                <a:close/>
                <a:moveTo>
                  <a:pt x="3981" y="1403"/>
                </a:moveTo>
                <a:lnTo>
                  <a:pt x="3981" y="1403"/>
                </a:lnTo>
                <a:lnTo>
                  <a:pt x="3981" y="1403"/>
                </a:lnTo>
                <a:lnTo>
                  <a:pt x="3981" y="1403"/>
                </a:lnTo>
                <a:lnTo>
                  <a:pt x="3981" y="1401"/>
                </a:lnTo>
                <a:lnTo>
                  <a:pt x="3981" y="1401"/>
                </a:lnTo>
                <a:lnTo>
                  <a:pt x="3981" y="1403"/>
                </a:lnTo>
                <a:close/>
                <a:moveTo>
                  <a:pt x="4033" y="1472"/>
                </a:moveTo>
                <a:lnTo>
                  <a:pt x="4036" y="1474"/>
                </a:lnTo>
                <a:lnTo>
                  <a:pt x="4036" y="1474"/>
                </a:lnTo>
                <a:lnTo>
                  <a:pt x="4036" y="1474"/>
                </a:lnTo>
                <a:lnTo>
                  <a:pt x="4036" y="1472"/>
                </a:lnTo>
                <a:lnTo>
                  <a:pt x="4033" y="1472"/>
                </a:lnTo>
                <a:close/>
                <a:moveTo>
                  <a:pt x="4063" y="1675"/>
                </a:moveTo>
                <a:lnTo>
                  <a:pt x="4063" y="1675"/>
                </a:lnTo>
                <a:lnTo>
                  <a:pt x="4063" y="1675"/>
                </a:lnTo>
                <a:lnTo>
                  <a:pt x="4061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73"/>
                </a:lnTo>
                <a:lnTo>
                  <a:pt x="4061" y="1675"/>
                </a:lnTo>
                <a:lnTo>
                  <a:pt x="4061" y="1675"/>
                </a:lnTo>
                <a:lnTo>
                  <a:pt x="4061" y="1677"/>
                </a:lnTo>
                <a:lnTo>
                  <a:pt x="4061" y="1677"/>
                </a:lnTo>
                <a:lnTo>
                  <a:pt x="4063" y="1679"/>
                </a:lnTo>
                <a:lnTo>
                  <a:pt x="4063" y="1677"/>
                </a:lnTo>
                <a:lnTo>
                  <a:pt x="4063" y="1675"/>
                </a:lnTo>
                <a:lnTo>
                  <a:pt x="4063" y="1675"/>
                </a:lnTo>
                <a:close/>
                <a:moveTo>
                  <a:pt x="3948" y="1474"/>
                </a:moveTo>
                <a:lnTo>
                  <a:pt x="3948" y="1474"/>
                </a:lnTo>
                <a:lnTo>
                  <a:pt x="3945" y="1476"/>
                </a:lnTo>
                <a:lnTo>
                  <a:pt x="3945" y="1476"/>
                </a:lnTo>
                <a:lnTo>
                  <a:pt x="3945" y="1478"/>
                </a:lnTo>
                <a:lnTo>
                  <a:pt x="3945" y="1478"/>
                </a:lnTo>
                <a:lnTo>
                  <a:pt x="3948" y="1480"/>
                </a:lnTo>
                <a:lnTo>
                  <a:pt x="3948" y="1478"/>
                </a:lnTo>
                <a:lnTo>
                  <a:pt x="3950" y="1476"/>
                </a:lnTo>
                <a:lnTo>
                  <a:pt x="3948" y="1476"/>
                </a:lnTo>
                <a:lnTo>
                  <a:pt x="3948" y="1474"/>
                </a:lnTo>
                <a:close/>
                <a:moveTo>
                  <a:pt x="3950" y="1466"/>
                </a:moveTo>
                <a:lnTo>
                  <a:pt x="3950" y="1466"/>
                </a:lnTo>
                <a:lnTo>
                  <a:pt x="3950" y="1466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6"/>
                </a:lnTo>
                <a:lnTo>
                  <a:pt x="3950" y="1466"/>
                </a:lnTo>
                <a:close/>
                <a:moveTo>
                  <a:pt x="3954" y="1451"/>
                </a:moveTo>
                <a:lnTo>
                  <a:pt x="3954" y="1447"/>
                </a:lnTo>
                <a:lnTo>
                  <a:pt x="3954" y="1445"/>
                </a:lnTo>
                <a:lnTo>
                  <a:pt x="3954" y="1445"/>
                </a:lnTo>
                <a:lnTo>
                  <a:pt x="3954" y="1443"/>
                </a:lnTo>
                <a:lnTo>
                  <a:pt x="3956" y="1443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38"/>
                </a:lnTo>
                <a:lnTo>
                  <a:pt x="3956" y="1438"/>
                </a:lnTo>
                <a:lnTo>
                  <a:pt x="3956" y="1436"/>
                </a:lnTo>
                <a:lnTo>
                  <a:pt x="3956" y="1436"/>
                </a:lnTo>
                <a:lnTo>
                  <a:pt x="3956" y="1436"/>
                </a:lnTo>
                <a:lnTo>
                  <a:pt x="3954" y="1436"/>
                </a:lnTo>
                <a:lnTo>
                  <a:pt x="3954" y="1438"/>
                </a:lnTo>
                <a:lnTo>
                  <a:pt x="3954" y="1440"/>
                </a:lnTo>
                <a:lnTo>
                  <a:pt x="3952" y="1443"/>
                </a:lnTo>
                <a:lnTo>
                  <a:pt x="3952" y="1443"/>
                </a:lnTo>
                <a:lnTo>
                  <a:pt x="3952" y="1445"/>
                </a:lnTo>
                <a:lnTo>
                  <a:pt x="3952" y="1447"/>
                </a:lnTo>
                <a:lnTo>
                  <a:pt x="3952" y="1447"/>
                </a:lnTo>
                <a:lnTo>
                  <a:pt x="3952" y="1449"/>
                </a:lnTo>
                <a:lnTo>
                  <a:pt x="3952" y="1449"/>
                </a:lnTo>
                <a:lnTo>
                  <a:pt x="3952" y="1451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5"/>
                </a:lnTo>
                <a:lnTo>
                  <a:pt x="3952" y="1455"/>
                </a:lnTo>
                <a:lnTo>
                  <a:pt x="3950" y="1455"/>
                </a:lnTo>
                <a:lnTo>
                  <a:pt x="3950" y="1455"/>
                </a:lnTo>
                <a:lnTo>
                  <a:pt x="3950" y="1457"/>
                </a:lnTo>
                <a:lnTo>
                  <a:pt x="3950" y="1457"/>
                </a:lnTo>
                <a:lnTo>
                  <a:pt x="3950" y="1459"/>
                </a:lnTo>
                <a:lnTo>
                  <a:pt x="3950" y="1459"/>
                </a:lnTo>
                <a:lnTo>
                  <a:pt x="3948" y="1459"/>
                </a:lnTo>
                <a:lnTo>
                  <a:pt x="3950" y="1461"/>
                </a:lnTo>
                <a:lnTo>
                  <a:pt x="3950" y="1461"/>
                </a:lnTo>
                <a:lnTo>
                  <a:pt x="3950" y="1466"/>
                </a:lnTo>
                <a:lnTo>
                  <a:pt x="3950" y="1466"/>
                </a:lnTo>
                <a:lnTo>
                  <a:pt x="3952" y="1466"/>
                </a:lnTo>
                <a:lnTo>
                  <a:pt x="3952" y="1463"/>
                </a:lnTo>
                <a:lnTo>
                  <a:pt x="3952" y="1461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7"/>
                </a:lnTo>
                <a:lnTo>
                  <a:pt x="3952" y="1457"/>
                </a:lnTo>
                <a:lnTo>
                  <a:pt x="3952" y="1457"/>
                </a:lnTo>
                <a:lnTo>
                  <a:pt x="3954" y="1455"/>
                </a:lnTo>
                <a:lnTo>
                  <a:pt x="3954" y="1455"/>
                </a:lnTo>
                <a:lnTo>
                  <a:pt x="3954" y="1451"/>
                </a:lnTo>
                <a:lnTo>
                  <a:pt x="3954" y="1451"/>
                </a:lnTo>
                <a:lnTo>
                  <a:pt x="3954" y="1451"/>
                </a:lnTo>
                <a:close/>
                <a:moveTo>
                  <a:pt x="3939" y="1315"/>
                </a:moveTo>
                <a:lnTo>
                  <a:pt x="3939" y="1315"/>
                </a:lnTo>
                <a:lnTo>
                  <a:pt x="3939" y="1315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5"/>
                </a:lnTo>
                <a:lnTo>
                  <a:pt x="3939" y="1315"/>
                </a:lnTo>
                <a:close/>
                <a:moveTo>
                  <a:pt x="3952" y="1497"/>
                </a:move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7"/>
                </a:lnTo>
                <a:close/>
                <a:moveTo>
                  <a:pt x="3927" y="1302"/>
                </a:moveTo>
                <a:lnTo>
                  <a:pt x="3927" y="1308"/>
                </a:lnTo>
                <a:lnTo>
                  <a:pt x="3929" y="1308"/>
                </a:lnTo>
                <a:lnTo>
                  <a:pt x="3929" y="1306"/>
                </a:lnTo>
                <a:lnTo>
                  <a:pt x="3929" y="1304"/>
                </a:lnTo>
                <a:lnTo>
                  <a:pt x="3927" y="1302"/>
                </a:lnTo>
                <a:close/>
                <a:moveTo>
                  <a:pt x="3952" y="1445"/>
                </a:moveTo>
                <a:lnTo>
                  <a:pt x="3952" y="1445"/>
                </a:lnTo>
                <a:lnTo>
                  <a:pt x="3950" y="1445"/>
                </a:lnTo>
                <a:lnTo>
                  <a:pt x="3950" y="1445"/>
                </a:lnTo>
                <a:lnTo>
                  <a:pt x="3950" y="1447"/>
                </a:lnTo>
                <a:lnTo>
                  <a:pt x="3952" y="1445"/>
                </a:lnTo>
                <a:lnTo>
                  <a:pt x="3952" y="1445"/>
                </a:lnTo>
                <a:close/>
                <a:moveTo>
                  <a:pt x="3920" y="1296"/>
                </a:moveTo>
                <a:lnTo>
                  <a:pt x="3920" y="1296"/>
                </a:lnTo>
                <a:lnTo>
                  <a:pt x="3920" y="1294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close/>
                <a:moveTo>
                  <a:pt x="3933" y="1302"/>
                </a:moveTo>
                <a:lnTo>
                  <a:pt x="3933" y="1302"/>
                </a:lnTo>
                <a:lnTo>
                  <a:pt x="3933" y="1300"/>
                </a:lnTo>
                <a:lnTo>
                  <a:pt x="3933" y="1302"/>
                </a:lnTo>
                <a:lnTo>
                  <a:pt x="3933" y="1302"/>
                </a:lnTo>
                <a:lnTo>
                  <a:pt x="3933" y="1304"/>
                </a:lnTo>
                <a:lnTo>
                  <a:pt x="3933" y="1304"/>
                </a:lnTo>
                <a:lnTo>
                  <a:pt x="3935" y="1304"/>
                </a:lnTo>
                <a:lnTo>
                  <a:pt x="3935" y="1304"/>
                </a:lnTo>
                <a:lnTo>
                  <a:pt x="3933" y="1302"/>
                </a:lnTo>
                <a:close/>
                <a:moveTo>
                  <a:pt x="3977" y="1396"/>
                </a:moveTo>
                <a:lnTo>
                  <a:pt x="3977" y="1399"/>
                </a:lnTo>
                <a:lnTo>
                  <a:pt x="3975" y="1401"/>
                </a:lnTo>
                <a:lnTo>
                  <a:pt x="3975" y="1403"/>
                </a:lnTo>
                <a:lnTo>
                  <a:pt x="3977" y="1401"/>
                </a:lnTo>
                <a:lnTo>
                  <a:pt x="3977" y="1399"/>
                </a:lnTo>
                <a:lnTo>
                  <a:pt x="3979" y="1396"/>
                </a:lnTo>
                <a:lnTo>
                  <a:pt x="3979" y="1396"/>
                </a:lnTo>
                <a:lnTo>
                  <a:pt x="3977" y="1396"/>
                </a:lnTo>
                <a:close/>
                <a:moveTo>
                  <a:pt x="3939" y="1313"/>
                </a:moveTo>
                <a:lnTo>
                  <a:pt x="3939" y="1310"/>
                </a:lnTo>
                <a:lnTo>
                  <a:pt x="3939" y="1310"/>
                </a:lnTo>
                <a:lnTo>
                  <a:pt x="3939" y="1313"/>
                </a:lnTo>
                <a:lnTo>
                  <a:pt x="3937" y="1313"/>
                </a:lnTo>
                <a:lnTo>
                  <a:pt x="3939" y="1315"/>
                </a:lnTo>
                <a:lnTo>
                  <a:pt x="3939" y="1313"/>
                </a:lnTo>
                <a:lnTo>
                  <a:pt x="3939" y="1313"/>
                </a:lnTo>
                <a:close/>
                <a:moveTo>
                  <a:pt x="3964" y="1361"/>
                </a:moveTo>
                <a:lnTo>
                  <a:pt x="3966" y="1359"/>
                </a:lnTo>
                <a:lnTo>
                  <a:pt x="3966" y="1359"/>
                </a:lnTo>
                <a:lnTo>
                  <a:pt x="3966" y="1357"/>
                </a:lnTo>
                <a:lnTo>
                  <a:pt x="3964" y="1357"/>
                </a:lnTo>
                <a:lnTo>
                  <a:pt x="3962" y="1357"/>
                </a:lnTo>
                <a:lnTo>
                  <a:pt x="3962" y="1359"/>
                </a:lnTo>
                <a:lnTo>
                  <a:pt x="3964" y="1361"/>
                </a:lnTo>
                <a:lnTo>
                  <a:pt x="3964" y="1361"/>
                </a:lnTo>
                <a:close/>
                <a:moveTo>
                  <a:pt x="3964" y="1524"/>
                </a:moveTo>
                <a:lnTo>
                  <a:pt x="3964" y="1524"/>
                </a:lnTo>
                <a:lnTo>
                  <a:pt x="3964" y="1524"/>
                </a:lnTo>
                <a:lnTo>
                  <a:pt x="3964" y="1526"/>
                </a:lnTo>
                <a:lnTo>
                  <a:pt x="3964" y="1526"/>
                </a:lnTo>
                <a:lnTo>
                  <a:pt x="3966" y="1526"/>
                </a:lnTo>
                <a:lnTo>
                  <a:pt x="3964" y="1524"/>
                </a:lnTo>
                <a:close/>
                <a:moveTo>
                  <a:pt x="3962" y="1514"/>
                </a:moveTo>
                <a:lnTo>
                  <a:pt x="3962" y="1514"/>
                </a:lnTo>
                <a:lnTo>
                  <a:pt x="3962" y="1514"/>
                </a:lnTo>
                <a:lnTo>
                  <a:pt x="3962" y="1514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4"/>
                </a:lnTo>
                <a:lnTo>
                  <a:pt x="3962" y="1514"/>
                </a:lnTo>
                <a:close/>
                <a:moveTo>
                  <a:pt x="3966" y="1526"/>
                </a:moveTo>
                <a:lnTo>
                  <a:pt x="3964" y="1528"/>
                </a:lnTo>
                <a:lnTo>
                  <a:pt x="3964" y="1528"/>
                </a:lnTo>
                <a:lnTo>
                  <a:pt x="3964" y="1531"/>
                </a:lnTo>
                <a:lnTo>
                  <a:pt x="3964" y="1531"/>
                </a:lnTo>
                <a:lnTo>
                  <a:pt x="3966" y="1535"/>
                </a:lnTo>
                <a:lnTo>
                  <a:pt x="3968" y="1533"/>
                </a:lnTo>
                <a:lnTo>
                  <a:pt x="3968" y="1531"/>
                </a:lnTo>
                <a:lnTo>
                  <a:pt x="3966" y="1528"/>
                </a:lnTo>
                <a:lnTo>
                  <a:pt x="3966" y="1526"/>
                </a:lnTo>
                <a:close/>
                <a:moveTo>
                  <a:pt x="3956" y="1512"/>
                </a:moveTo>
                <a:lnTo>
                  <a:pt x="3956" y="1512"/>
                </a:lnTo>
                <a:lnTo>
                  <a:pt x="3956" y="1512"/>
                </a:lnTo>
                <a:lnTo>
                  <a:pt x="3956" y="1514"/>
                </a:lnTo>
                <a:lnTo>
                  <a:pt x="3958" y="1514"/>
                </a:lnTo>
                <a:lnTo>
                  <a:pt x="3958" y="1512"/>
                </a:lnTo>
                <a:lnTo>
                  <a:pt x="3956" y="1512"/>
                </a:lnTo>
                <a:close/>
                <a:moveTo>
                  <a:pt x="3962" y="1344"/>
                </a:moveTo>
                <a:lnTo>
                  <a:pt x="3962" y="1342"/>
                </a:lnTo>
                <a:lnTo>
                  <a:pt x="3960" y="1342"/>
                </a:lnTo>
                <a:lnTo>
                  <a:pt x="3960" y="1342"/>
                </a:lnTo>
                <a:lnTo>
                  <a:pt x="3962" y="1344"/>
                </a:lnTo>
                <a:lnTo>
                  <a:pt x="3962" y="1344"/>
                </a:lnTo>
                <a:close/>
                <a:moveTo>
                  <a:pt x="3956" y="1457"/>
                </a:moveTo>
                <a:lnTo>
                  <a:pt x="3954" y="1457"/>
                </a:lnTo>
                <a:lnTo>
                  <a:pt x="3954" y="1459"/>
                </a:lnTo>
                <a:lnTo>
                  <a:pt x="3956" y="1459"/>
                </a:lnTo>
                <a:lnTo>
                  <a:pt x="3956" y="1457"/>
                </a:lnTo>
                <a:lnTo>
                  <a:pt x="3956" y="1457"/>
                </a:lnTo>
                <a:close/>
                <a:moveTo>
                  <a:pt x="3956" y="1342"/>
                </a:moveTo>
                <a:lnTo>
                  <a:pt x="3956" y="1342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2"/>
                </a:lnTo>
                <a:lnTo>
                  <a:pt x="3956" y="1342"/>
                </a:lnTo>
                <a:close/>
                <a:moveTo>
                  <a:pt x="3960" y="1516"/>
                </a:moveTo>
                <a:lnTo>
                  <a:pt x="3960" y="1516"/>
                </a:lnTo>
                <a:lnTo>
                  <a:pt x="3960" y="1516"/>
                </a:lnTo>
                <a:lnTo>
                  <a:pt x="3960" y="1518"/>
                </a:lnTo>
                <a:lnTo>
                  <a:pt x="3960" y="1518"/>
                </a:lnTo>
                <a:lnTo>
                  <a:pt x="3962" y="1518"/>
                </a:lnTo>
                <a:lnTo>
                  <a:pt x="3962" y="1518"/>
                </a:lnTo>
                <a:lnTo>
                  <a:pt x="3962" y="1516"/>
                </a:lnTo>
                <a:lnTo>
                  <a:pt x="3960" y="1516"/>
                </a:lnTo>
                <a:close/>
                <a:moveTo>
                  <a:pt x="3765" y="1493"/>
                </a:move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3"/>
                </a:lnTo>
                <a:lnTo>
                  <a:pt x="3765" y="1493"/>
                </a:lnTo>
                <a:close/>
                <a:moveTo>
                  <a:pt x="4488" y="1658"/>
                </a:moveTo>
                <a:lnTo>
                  <a:pt x="4490" y="1661"/>
                </a:lnTo>
                <a:lnTo>
                  <a:pt x="4492" y="1661"/>
                </a:lnTo>
                <a:lnTo>
                  <a:pt x="4492" y="1661"/>
                </a:lnTo>
                <a:lnTo>
                  <a:pt x="4494" y="1661"/>
                </a:lnTo>
                <a:lnTo>
                  <a:pt x="4494" y="1661"/>
                </a:lnTo>
                <a:lnTo>
                  <a:pt x="4497" y="1661"/>
                </a:lnTo>
                <a:lnTo>
                  <a:pt x="4497" y="1661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4" y="1656"/>
                </a:lnTo>
                <a:lnTo>
                  <a:pt x="4492" y="1656"/>
                </a:lnTo>
                <a:lnTo>
                  <a:pt x="4490" y="1656"/>
                </a:lnTo>
                <a:lnTo>
                  <a:pt x="4488" y="1658"/>
                </a:lnTo>
                <a:lnTo>
                  <a:pt x="4488" y="1658"/>
                </a:lnTo>
                <a:close/>
                <a:moveTo>
                  <a:pt x="4484" y="1633"/>
                </a:moveTo>
                <a:lnTo>
                  <a:pt x="4484" y="1633"/>
                </a:lnTo>
                <a:lnTo>
                  <a:pt x="4484" y="1633"/>
                </a:lnTo>
                <a:lnTo>
                  <a:pt x="4484" y="1633"/>
                </a:lnTo>
                <a:lnTo>
                  <a:pt x="4482" y="1631"/>
                </a:lnTo>
                <a:lnTo>
                  <a:pt x="4482" y="1631"/>
                </a:lnTo>
                <a:lnTo>
                  <a:pt x="4484" y="1633"/>
                </a:lnTo>
                <a:close/>
                <a:moveTo>
                  <a:pt x="4490" y="1151"/>
                </a:moveTo>
                <a:lnTo>
                  <a:pt x="4490" y="1153"/>
                </a:lnTo>
                <a:lnTo>
                  <a:pt x="4492" y="1151"/>
                </a:lnTo>
                <a:lnTo>
                  <a:pt x="4494" y="1151"/>
                </a:lnTo>
                <a:lnTo>
                  <a:pt x="4494" y="1147"/>
                </a:lnTo>
                <a:lnTo>
                  <a:pt x="4494" y="1147"/>
                </a:lnTo>
                <a:lnTo>
                  <a:pt x="4490" y="1147"/>
                </a:lnTo>
                <a:lnTo>
                  <a:pt x="4492" y="1149"/>
                </a:lnTo>
                <a:lnTo>
                  <a:pt x="4490" y="1151"/>
                </a:lnTo>
                <a:lnTo>
                  <a:pt x="4490" y="1151"/>
                </a:lnTo>
                <a:lnTo>
                  <a:pt x="4492" y="1151"/>
                </a:lnTo>
                <a:lnTo>
                  <a:pt x="4490" y="1151"/>
                </a:lnTo>
                <a:lnTo>
                  <a:pt x="4490" y="1151"/>
                </a:lnTo>
                <a:close/>
                <a:moveTo>
                  <a:pt x="4499" y="1183"/>
                </a:moveTo>
                <a:lnTo>
                  <a:pt x="4501" y="1183"/>
                </a:lnTo>
                <a:lnTo>
                  <a:pt x="4501" y="1183"/>
                </a:lnTo>
                <a:lnTo>
                  <a:pt x="4501" y="1180"/>
                </a:lnTo>
                <a:lnTo>
                  <a:pt x="4499" y="1180"/>
                </a:lnTo>
                <a:lnTo>
                  <a:pt x="4497" y="1180"/>
                </a:lnTo>
                <a:lnTo>
                  <a:pt x="4497" y="1183"/>
                </a:lnTo>
                <a:lnTo>
                  <a:pt x="4499" y="1183"/>
                </a:lnTo>
                <a:close/>
                <a:moveTo>
                  <a:pt x="4494" y="1633"/>
                </a:moveTo>
                <a:lnTo>
                  <a:pt x="4494" y="1633"/>
                </a:lnTo>
                <a:lnTo>
                  <a:pt x="4494" y="1633"/>
                </a:lnTo>
                <a:lnTo>
                  <a:pt x="4497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501" y="1635"/>
                </a:lnTo>
                <a:lnTo>
                  <a:pt x="4501" y="1635"/>
                </a:lnTo>
                <a:lnTo>
                  <a:pt x="4501" y="1638"/>
                </a:lnTo>
                <a:lnTo>
                  <a:pt x="4503" y="1638"/>
                </a:lnTo>
                <a:lnTo>
                  <a:pt x="4505" y="1638"/>
                </a:lnTo>
                <a:lnTo>
                  <a:pt x="4505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3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7" y="1635"/>
                </a:lnTo>
                <a:lnTo>
                  <a:pt x="4509" y="1635"/>
                </a:lnTo>
                <a:lnTo>
                  <a:pt x="4509" y="1638"/>
                </a:lnTo>
                <a:lnTo>
                  <a:pt x="4509" y="1635"/>
                </a:lnTo>
                <a:lnTo>
                  <a:pt x="4511" y="1635"/>
                </a:lnTo>
                <a:lnTo>
                  <a:pt x="4509" y="1635"/>
                </a:lnTo>
                <a:lnTo>
                  <a:pt x="4509" y="1633"/>
                </a:lnTo>
                <a:lnTo>
                  <a:pt x="4509" y="1633"/>
                </a:lnTo>
                <a:lnTo>
                  <a:pt x="4505" y="1631"/>
                </a:lnTo>
                <a:lnTo>
                  <a:pt x="4505" y="1631"/>
                </a:lnTo>
                <a:lnTo>
                  <a:pt x="4503" y="1631"/>
                </a:lnTo>
                <a:lnTo>
                  <a:pt x="4501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7" y="1633"/>
                </a:lnTo>
                <a:lnTo>
                  <a:pt x="4497" y="1631"/>
                </a:lnTo>
                <a:lnTo>
                  <a:pt x="4494" y="1633"/>
                </a:lnTo>
                <a:close/>
                <a:moveTo>
                  <a:pt x="4461" y="1675"/>
                </a:moveTo>
                <a:lnTo>
                  <a:pt x="4461" y="1675"/>
                </a:lnTo>
                <a:lnTo>
                  <a:pt x="4461" y="1673"/>
                </a:lnTo>
                <a:lnTo>
                  <a:pt x="4461" y="1673"/>
                </a:lnTo>
                <a:lnTo>
                  <a:pt x="4459" y="1675"/>
                </a:lnTo>
                <a:lnTo>
                  <a:pt x="4461" y="1675"/>
                </a:lnTo>
                <a:close/>
                <a:moveTo>
                  <a:pt x="4505" y="1178"/>
                </a:moveTo>
                <a:lnTo>
                  <a:pt x="4507" y="1176"/>
                </a:lnTo>
                <a:lnTo>
                  <a:pt x="4507" y="1174"/>
                </a:lnTo>
                <a:lnTo>
                  <a:pt x="4507" y="1174"/>
                </a:lnTo>
                <a:lnTo>
                  <a:pt x="4507" y="1174"/>
                </a:lnTo>
                <a:lnTo>
                  <a:pt x="4505" y="1174"/>
                </a:lnTo>
                <a:lnTo>
                  <a:pt x="4505" y="1176"/>
                </a:lnTo>
                <a:lnTo>
                  <a:pt x="4505" y="1178"/>
                </a:lnTo>
                <a:lnTo>
                  <a:pt x="4503" y="1180"/>
                </a:lnTo>
                <a:lnTo>
                  <a:pt x="4503" y="1180"/>
                </a:lnTo>
                <a:lnTo>
                  <a:pt x="4505" y="1180"/>
                </a:lnTo>
                <a:lnTo>
                  <a:pt x="4505" y="1178"/>
                </a:lnTo>
                <a:close/>
                <a:moveTo>
                  <a:pt x="4480" y="1216"/>
                </a:moveTo>
                <a:lnTo>
                  <a:pt x="4480" y="1216"/>
                </a:lnTo>
                <a:lnTo>
                  <a:pt x="4480" y="1216"/>
                </a:lnTo>
                <a:lnTo>
                  <a:pt x="4480" y="1216"/>
                </a:lnTo>
                <a:lnTo>
                  <a:pt x="4482" y="1218"/>
                </a:lnTo>
                <a:lnTo>
                  <a:pt x="4482" y="1216"/>
                </a:lnTo>
                <a:lnTo>
                  <a:pt x="4480" y="1216"/>
                </a:lnTo>
                <a:close/>
                <a:moveTo>
                  <a:pt x="4455" y="1740"/>
                </a:moveTo>
                <a:lnTo>
                  <a:pt x="4455" y="1740"/>
                </a:lnTo>
                <a:lnTo>
                  <a:pt x="4455" y="1740"/>
                </a:lnTo>
                <a:lnTo>
                  <a:pt x="4455" y="1740"/>
                </a:lnTo>
                <a:lnTo>
                  <a:pt x="4453" y="1738"/>
                </a:lnTo>
                <a:lnTo>
                  <a:pt x="4453" y="1740"/>
                </a:lnTo>
                <a:lnTo>
                  <a:pt x="4453" y="1740"/>
                </a:lnTo>
                <a:lnTo>
                  <a:pt x="4455" y="1740"/>
                </a:lnTo>
                <a:close/>
                <a:moveTo>
                  <a:pt x="4463" y="1751"/>
                </a:moveTo>
                <a:lnTo>
                  <a:pt x="4463" y="1749"/>
                </a:lnTo>
                <a:lnTo>
                  <a:pt x="4463" y="1749"/>
                </a:lnTo>
                <a:lnTo>
                  <a:pt x="4463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63" y="1751"/>
                </a:lnTo>
                <a:close/>
                <a:moveTo>
                  <a:pt x="4501" y="1640"/>
                </a:move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40"/>
                </a:lnTo>
                <a:lnTo>
                  <a:pt x="4501" y="1640"/>
                </a:lnTo>
                <a:close/>
                <a:moveTo>
                  <a:pt x="4503" y="1751"/>
                </a:moveTo>
                <a:lnTo>
                  <a:pt x="4503" y="1751"/>
                </a:lnTo>
                <a:lnTo>
                  <a:pt x="4505" y="1751"/>
                </a:lnTo>
                <a:lnTo>
                  <a:pt x="4507" y="1749"/>
                </a:lnTo>
                <a:lnTo>
                  <a:pt x="4509" y="1749"/>
                </a:lnTo>
                <a:lnTo>
                  <a:pt x="4507" y="1749"/>
                </a:lnTo>
                <a:lnTo>
                  <a:pt x="4505" y="1747"/>
                </a:lnTo>
                <a:lnTo>
                  <a:pt x="4503" y="1751"/>
                </a:lnTo>
                <a:lnTo>
                  <a:pt x="4503" y="1751"/>
                </a:lnTo>
                <a:close/>
                <a:moveTo>
                  <a:pt x="4505" y="1803"/>
                </a:moveTo>
                <a:lnTo>
                  <a:pt x="4509" y="1801"/>
                </a:lnTo>
                <a:lnTo>
                  <a:pt x="4511" y="1799"/>
                </a:lnTo>
                <a:lnTo>
                  <a:pt x="4511" y="1799"/>
                </a:lnTo>
                <a:lnTo>
                  <a:pt x="4513" y="1797"/>
                </a:lnTo>
                <a:lnTo>
                  <a:pt x="4513" y="1797"/>
                </a:lnTo>
                <a:lnTo>
                  <a:pt x="4513" y="1795"/>
                </a:lnTo>
                <a:lnTo>
                  <a:pt x="4513" y="1795"/>
                </a:lnTo>
                <a:lnTo>
                  <a:pt x="4511" y="1795"/>
                </a:lnTo>
                <a:lnTo>
                  <a:pt x="4511" y="1793"/>
                </a:lnTo>
                <a:lnTo>
                  <a:pt x="4509" y="1793"/>
                </a:lnTo>
                <a:lnTo>
                  <a:pt x="4509" y="1793"/>
                </a:lnTo>
                <a:lnTo>
                  <a:pt x="4507" y="1793"/>
                </a:lnTo>
                <a:lnTo>
                  <a:pt x="4505" y="1795"/>
                </a:lnTo>
                <a:lnTo>
                  <a:pt x="4505" y="1795"/>
                </a:lnTo>
                <a:lnTo>
                  <a:pt x="4505" y="1795"/>
                </a:lnTo>
                <a:lnTo>
                  <a:pt x="4503" y="1795"/>
                </a:lnTo>
                <a:lnTo>
                  <a:pt x="4501" y="1795"/>
                </a:lnTo>
                <a:lnTo>
                  <a:pt x="4499" y="1795"/>
                </a:lnTo>
                <a:lnTo>
                  <a:pt x="4499" y="1795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5"/>
                </a:lnTo>
                <a:lnTo>
                  <a:pt x="4497" y="1797"/>
                </a:lnTo>
                <a:lnTo>
                  <a:pt x="4499" y="1799"/>
                </a:lnTo>
                <a:lnTo>
                  <a:pt x="4501" y="1801"/>
                </a:lnTo>
                <a:lnTo>
                  <a:pt x="4505" y="1803"/>
                </a:lnTo>
                <a:close/>
                <a:moveTo>
                  <a:pt x="4492" y="1801"/>
                </a:moveTo>
                <a:lnTo>
                  <a:pt x="4497" y="1801"/>
                </a:lnTo>
                <a:lnTo>
                  <a:pt x="4499" y="1801"/>
                </a:lnTo>
                <a:lnTo>
                  <a:pt x="4501" y="1801"/>
                </a:lnTo>
                <a:lnTo>
                  <a:pt x="4501" y="1801"/>
                </a:lnTo>
                <a:lnTo>
                  <a:pt x="4499" y="1801"/>
                </a:lnTo>
                <a:lnTo>
                  <a:pt x="4499" y="1799"/>
                </a:lnTo>
                <a:lnTo>
                  <a:pt x="4499" y="1799"/>
                </a:lnTo>
                <a:lnTo>
                  <a:pt x="4497" y="1799"/>
                </a:lnTo>
                <a:lnTo>
                  <a:pt x="4497" y="1797"/>
                </a:lnTo>
                <a:lnTo>
                  <a:pt x="4497" y="1795"/>
                </a:lnTo>
                <a:lnTo>
                  <a:pt x="4497" y="1795"/>
                </a:lnTo>
                <a:lnTo>
                  <a:pt x="4494" y="1795"/>
                </a:lnTo>
                <a:lnTo>
                  <a:pt x="4494" y="1795"/>
                </a:lnTo>
                <a:lnTo>
                  <a:pt x="4492" y="1797"/>
                </a:lnTo>
                <a:lnTo>
                  <a:pt x="4494" y="1797"/>
                </a:lnTo>
                <a:lnTo>
                  <a:pt x="4494" y="1799"/>
                </a:lnTo>
                <a:lnTo>
                  <a:pt x="4492" y="1799"/>
                </a:lnTo>
                <a:lnTo>
                  <a:pt x="4492" y="1799"/>
                </a:lnTo>
                <a:lnTo>
                  <a:pt x="4492" y="1801"/>
                </a:lnTo>
                <a:lnTo>
                  <a:pt x="4492" y="1801"/>
                </a:lnTo>
                <a:lnTo>
                  <a:pt x="4492" y="1801"/>
                </a:lnTo>
                <a:close/>
                <a:moveTo>
                  <a:pt x="4520" y="1134"/>
                </a:moveTo>
                <a:lnTo>
                  <a:pt x="4522" y="1134"/>
                </a:lnTo>
                <a:lnTo>
                  <a:pt x="4524" y="1132"/>
                </a:lnTo>
                <a:lnTo>
                  <a:pt x="4526" y="1132"/>
                </a:lnTo>
                <a:lnTo>
                  <a:pt x="4526" y="1132"/>
                </a:lnTo>
                <a:lnTo>
                  <a:pt x="4526" y="1134"/>
                </a:lnTo>
                <a:lnTo>
                  <a:pt x="4526" y="1134"/>
                </a:lnTo>
                <a:lnTo>
                  <a:pt x="4528" y="1134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9"/>
                </a:lnTo>
                <a:lnTo>
                  <a:pt x="4526" y="1139"/>
                </a:lnTo>
                <a:lnTo>
                  <a:pt x="4528" y="1141"/>
                </a:lnTo>
                <a:lnTo>
                  <a:pt x="4528" y="1141"/>
                </a:lnTo>
                <a:lnTo>
                  <a:pt x="4528" y="1141"/>
                </a:lnTo>
                <a:lnTo>
                  <a:pt x="4530" y="1141"/>
                </a:lnTo>
                <a:lnTo>
                  <a:pt x="4530" y="1143"/>
                </a:lnTo>
                <a:lnTo>
                  <a:pt x="4530" y="1143"/>
                </a:lnTo>
                <a:lnTo>
                  <a:pt x="4532" y="1143"/>
                </a:lnTo>
                <a:lnTo>
                  <a:pt x="4532" y="1143"/>
                </a:lnTo>
                <a:lnTo>
                  <a:pt x="4534" y="1143"/>
                </a:lnTo>
                <a:lnTo>
                  <a:pt x="4534" y="1141"/>
                </a:lnTo>
                <a:lnTo>
                  <a:pt x="4534" y="1139"/>
                </a:lnTo>
                <a:lnTo>
                  <a:pt x="4536" y="1139"/>
                </a:lnTo>
                <a:lnTo>
                  <a:pt x="4536" y="1139"/>
                </a:lnTo>
                <a:lnTo>
                  <a:pt x="4538" y="1136"/>
                </a:lnTo>
                <a:lnTo>
                  <a:pt x="4538" y="1134"/>
                </a:lnTo>
                <a:lnTo>
                  <a:pt x="4543" y="1132"/>
                </a:lnTo>
                <a:lnTo>
                  <a:pt x="4545" y="1132"/>
                </a:lnTo>
                <a:lnTo>
                  <a:pt x="4547" y="1132"/>
                </a:lnTo>
                <a:lnTo>
                  <a:pt x="4549" y="1132"/>
                </a:lnTo>
                <a:lnTo>
                  <a:pt x="4551" y="1134"/>
                </a:lnTo>
                <a:lnTo>
                  <a:pt x="4551" y="1136"/>
                </a:lnTo>
                <a:lnTo>
                  <a:pt x="4551" y="1134"/>
                </a:lnTo>
                <a:lnTo>
                  <a:pt x="4553" y="1132"/>
                </a:lnTo>
                <a:lnTo>
                  <a:pt x="4553" y="1132"/>
                </a:lnTo>
                <a:lnTo>
                  <a:pt x="4555" y="1130"/>
                </a:lnTo>
                <a:lnTo>
                  <a:pt x="4557" y="1128"/>
                </a:lnTo>
                <a:lnTo>
                  <a:pt x="4559" y="1126"/>
                </a:lnTo>
                <a:lnTo>
                  <a:pt x="4559" y="1126"/>
                </a:lnTo>
                <a:lnTo>
                  <a:pt x="4559" y="1124"/>
                </a:lnTo>
                <a:lnTo>
                  <a:pt x="4559" y="1124"/>
                </a:lnTo>
                <a:lnTo>
                  <a:pt x="4557" y="1124"/>
                </a:lnTo>
                <a:lnTo>
                  <a:pt x="4557" y="1120"/>
                </a:lnTo>
                <a:lnTo>
                  <a:pt x="4555" y="1120"/>
                </a:lnTo>
                <a:lnTo>
                  <a:pt x="4555" y="1120"/>
                </a:lnTo>
                <a:lnTo>
                  <a:pt x="4553" y="1118"/>
                </a:lnTo>
                <a:lnTo>
                  <a:pt x="4551" y="1118"/>
                </a:lnTo>
                <a:lnTo>
                  <a:pt x="4549" y="1118"/>
                </a:lnTo>
                <a:lnTo>
                  <a:pt x="4547" y="1120"/>
                </a:lnTo>
                <a:lnTo>
                  <a:pt x="4545" y="1120"/>
                </a:lnTo>
                <a:lnTo>
                  <a:pt x="4545" y="1120"/>
                </a:lnTo>
                <a:lnTo>
                  <a:pt x="4543" y="1120"/>
                </a:lnTo>
                <a:lnTo>
                  <a:pt x="4545" y="1122"/>
                </a:lnTo>
                <a:lnTo>
                  <a:pt x="4543" y="1122"/>
                </a:lnTo>
                <a:lnTo>
                  <a:pt x="4543" y="1124"/>
                </a:lnTo>
                <a:lnTo>
                  <a:pt x="4541" y="1124"/>
                </a:lnTo>
                <a:lnTo>
                  <a:pt x="4541" y="1124"/>
                </a:lnTo>
                <a:lnTo>
                  <a:pt x="4538" y="1124"/>
                </a:lnTo>
                <a:lnTo>
                  <a:pt x="4536" y="1124"/>
                </a:lnTo>
                <a:lnTo>
                  <a:pt x="4536" y="1124"/>
                </a:lnTo>
                <a:lnTo>
                  <a:pt x="4534" y="1124"/>
                </a:lnTo>
                <a:lnTo>
                  <a:pt x="4534" y="1122"/>
                </a:lnTo>
                <a:lnTo>
                  <a:pt x="4534" y="1122"/>
                </a:lnTo>
                <a:lnTo>
                  <a:pt x="4532" y="1124"/>
                </a:lnTo>
                <a:lnTo>
                  <a:pt x="4532" y="1124"/>
                </a:lnTo>
                <a:lnTo>
                  <a:pt x="4530" y="1126"/>
                </a:lnTo>
                <a:lnTo>
                  <a:pt x="4530" y="1126"/>
                </a:lnTo>
                <a:lnTo>
                  <a:pt x="4530" y="1128"/>
                </a:lnTo>
                <a:lnTo>
                  <a:pt x="4530" y="1128"/>
                </a:lnTo>
                <a:lnTo>
                  <a:pt x="4528" y="1130"/>
                </a:lnTo>
                <a:lnTo>
                  <a:pt x="4526" y="1132"/>
                </a:lnTo>
                <a:lnTo>
                  <a:pt x="4524" y="1132"/>
                </a:lnTo>
                <a:lnTo>
                  <a:pt x="4522" y="1134"/>
                </a:lnTo>
                <a:lnTo>
                  <a:pt x="4520" y="1134"/>
                </a:lnTo>
                <a:close/>
                <a:moveTo>
                  <a:pt x="4497" y="1644"/>
                </a:moveTo>
                <a:lnTo>
                  <a:pt x="4497" y="1644"/>
                </a:lnTo>
                <a:lnTo>
                  <a:pt x="4503" y="1644"/>
                </a:lnTo>
                <a:lnTo>
                  <a:pt x="4503" y="1644"/>
                </a:lnTo>
                <a:lnTo>
                  <a:pt x="4505" y="1642"/>
                </a:lnTo>
                <a:lnTo>
                  <a:pt x="4503" y="1642"/>
                </a:lnTo>
                <a:lnTo>
                  <a:pt x="4503" y="1644"/>
                </a:lnTo>
                <a:lnTo>
                  <a:pt x="4501" y="1644"/>
                </a:lnTo>
                <a:lnTo>
                  <a:pt x="4501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7" y="1644"/>
                </a:lnTo>
                <a:close/>
                <a:moveTo>
                  <a:pt x="4509" y="1587"/>
                </a:moveTo>
                <a:lnTo>
                  <a:pt x="4509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9" y="1587"/>
                </a:lnTo>
                <a:close/>
                <a:moveTo>
                  <a:pt x="4455" y="1631"/>
                </a:moveTo>
                <a:lnTo>
                  <a:pt x="4455" y="1629"/>
                </a:lnTo>
                <a:lnTo>
                  <a:pt x="4455" y="1629"/>
                </a:lnTo>
                <a:lnTo>
                  <a:pt x="4455" y="1629"/>
                </a:lnTo>
                <a:lnTo>
                  <a:pt x="4453" y="1631"/>
                </a:lnTo>
                <a:lnTo>
                  <a:pt x="4455" y="1631"/>
                </a:lnTo>
                <a:lnTo>
                  <a:pt x="4455" y="1631"/>
                </a:lnTo>
                <a:lnTo>
                  <a:pt x="4455" y="1631"/>
                </a:lnTo>
                <a:close/>
                <a:moveTo>
                  <a:pt x="4501" y="1648"/>
                </a:moveTo>
                <a:lnTo>
                  <a:pt x="4501" y="1648"/>
                </a:lnTo>
                <a:lnTo>
                  <a:pt x="4503" y="1650"/>
                </a:lnTo>
                <a:lnTo>
                  <a:pt x="4503" y="1650"/>
                </a:lnTo>
                <a:lnTo>
                  <a:pt x="4505" y="1650"/>
                </a:lnTo>
                <a:lnTo>
                  <a:pt x="4505" y="1650"/>
                </a:lnTo>
                <a:lnTo>
                  <a:pt x="4507" y="1648"/>
                </a:lnTo>
                <a:lnTo>
                  <a:pt x="4507" y="1646"/>
                </a:lnTo>
                <a:lnTo>
                  <a:pt x="4507" y="1644"/>
                </a:lnTo>
                <a:lnTo>
                  <a:pt x="4505" y="1644"/>
                </a:lnTo>
                <a:lnTo>
                  <a:pt x="4505" y="1644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8"/>
                </a:lnTo>
                <a:close/>
                <a:moveTo>
                  <a:pt x="4486" y="1160"/>
                </a:moveTo>
                <a:lnTo>
                  <a:pt x="4486" y="1162"/>
                </a:lnTo>
                <a:lnTo>
                  <a:pt x="4486" y="1162"/>
                </a:lnTo>
                <a:lnTo>
                  <a:pt x="4488" y="1160"/>
                </a:lnTo>
                <a:lnTo>
                  <a:pt x="4488" y="1160"/>
                </a:lnTo>
                <a:lnTo>
                  <a:pt x="4486" y="1160"/>
                </a:lnTo>
                <a:close/>
                <a:moveTo>
                  <a:pt x="4388" y="1700"/>
                </a:moveTo>
                <a:lnTo>
                  <a:pt x="4388" y="1702"/>
                </a:lnTo>
                <a:lnTo>
                  <a:pt x="4388" y="1702"/>
                </a:lnTo>
                <a:lnTo>
                  <a:pt x="4388" y="1705"/>
                </a:lnTo>
                <a:lnTo>
                  <a:pt x="4385" y="1705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9"/>
                </a:lnTo>
                <a:lnTo>
                  <a:pt x="4385" y="1709"/>
                </a:lnTo>
                <a:lnTo>
                  <a:pt x="4383" y="1711"/>
                </a:lnTo>
                <a:lnTo>
                  <a:pt x="4383" y="1711"/>
                </a:lnTo>
                <a:lnTo>
                  <a:pt x="4385" y="1713"/>
                </a:lnTo>
                <a:lnTo>
                  <a:pt x="4385" y="1713"/>
                </a:lnTo>
                <a:lnTo>
                  <a:pt x="4385" y="1713"/>
                </a:lnTo>
                <a:lnTo>
                  <a:pt x="4388" y="1713"/>
                </a:lnTo>
                <a:lnTo>
                  <a:pt x="4388" y="1713"/>
                </a:lnTo>
                <a:lnTo>
                  <a:pt x="4388" y="1711"/>
                </a:lnTo>
                <a:lnTo>
                  <a:pt x="4388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2" y="1709"/>
                </a:lnTo>
                <a:lnTo>
                  <a:pt x="4392" y="1709"/>
                </a:lnTo>
                <a:lnTo>
                  <a:pt x="4392" y="1707"/>
                </a:lnTo>
                <a:lnTo>
                  <a:pt x="4392" y="1707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2"/>
                </a:lnTo>
                <a:lnTo>
                  <a:pt x="4390" y="1702"/>
                </a:lnTo>
                <a:lnTo>
                  <a:pt x="4390" y="1700"/>
                </a:lnTo>
                <a:lnTo>
                  <a:pt x="4390" y="1698"/>
                </a:lnTo>
                <a:lnTo>
                  <a:pt x="4392" y="1700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700"/>
                </a:lnTo>
                <a:lnTo>
                  <a:pt x="4392" y="1700"/>
                </a:lnTo>
                <a:lnTo>
                  <a:pt x="4392" y="1696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88" y="1698"/>
                </a:lnTo>
                <a:lnTo>
                  <a:pt x="4388" y="1700"/>
                </a:lnTo>
                <a:close/>
                <a:moveTo>
                  <a:pt x="4396" y="1778"/>
                </a:moveTo>
                <a:lnTo>
                  <a:pt x="4396" y="1778"/>
                </a:lnTo>
                <a:lnTo>
                  <a:pt x="4396" y="1778"/>
                </a:lnTo>
                <a:lnTo>
                  <a:pt x="4394" y="1778"/>
                </a:lnTo>
                <a:lnTo>
                  <a:pt x="4394" y="1780"/>
                </a:lnTo>
                <a:lnTo>
                  <a:pt x="4396" y="1780"/>
                </a:lnTo>
                <a:lnTo>
                  <a:pt x="4396" y="1778"/>
                </a:lnTo>
                <a:lnTo>
                  <a:pt x="4396" y="1778"/>
                </a:lnTo>
                <a:lnTo>
                  <a:pt x="4396" y="1778"/>
                </a:lnTo>
                <a:close/>
                <a:moveTo>
                  <a:pt x="4402" y="1658"/>
                </a:moveTo>
                <a:lnTo>
                  <a:pt x="4400" y="1658"/>
                </a:lnTo>
                <a:lnTo>
                  <a:pt x="4400" y="1658"/>
                </a:lnTo>
                <a:lnTo>
                  <a:pt x="4402" y="1661"/>
                </a:lnTo>
                <a:lnTo>
                  <a:pt x="4402" y="1661"/>
                </a:lnTo>
                <a:lnTo>
                  <a:pt x="4402" y="1658"/>
                </a:lnTo>
                <a:close/>
                <a:moveTo>
                  <a:pt x="4404" y="1717"/>
                </a:moveTo>
                <a:lnTo>
                  <a:pt x="4404" y="1715"/>
                </a:lnTo>
                <a:lnTo>
                  <a:pt x="4404" y="1715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close/>
                <a:moveTo>
                  <a:pt x="4402" y="1753"/>
                </a:moveTo>
                <a:lnTo>
                  <a:pt x="4404" y="1753"/>
                </a:lnTo>
                <a:lnTo>
                  <a:pt x="4404" y="1755"/>
                </a:lnTo>
                <a:lnTo>
                  <a:pt x="4406" y="1755"/>
                </a:lnTo>
                <a:lnTo>
                  <a:pt x="4406" y="1753"/>
                </a:lnTo>
                <a:lnTo>
                  <a:pt x="4406" y="1753"/>
                </a:lnTo>
                <a:lnTo>
                  <a:pt x="4409" y="1751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6" y="1751"/>
                </a:lnTo>
                <a:lnTo>
                  <a:pt x="4406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2" y="1753"/>
                </a:lnTo>
                <a:close/>
                <a:moveTo>
                  <a:pt x="4388" y="1788"/>
                </a:moveTo>
                <a:lnTo>
                  <a:pt x="4390" y="1788"/>
                </a:lnTo>
                <a:lnTo>
                  <a:pt x="4390" y="1788"/>
                </a:lnTo>
                <a:lnTo>
                  <a:pt x="4392" y="1786"/>
                </a:lnTo>
                <a:lnTo>
                  <a:pt x="4394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2" y="1784"/>
                </a:lnTo>
                <a:lnTo>
                  <a:pt x="4390" y="1784"/>
                </a:lnTo>
                <a:lnTo>
                  <a:pt x="4388" y="1786"/>
                </a:lnTo>
                <a:lnTo>
                  <a:pt x="4388" y="1786"/>
                </a:lnTo>
                <a:lnTo>
                  <a:pt x="4388" y="1788"/>
                </a:lnTo>
                <a:lnTo>
                  <a:pt x="4388" y="1788"/>
                </a:lnTo>
                <a:close/>
                <a:moveTo>
                  <a:pt x="4390" y="1690"/>
                </a:moveTo>
                <a:lnTo>
                  <a:pt x="4390" y="1690"/>
                </a:lnTo>
                <a:lnTo>
                  <a:pt x="4390" y="1690"/>
                </a:lnTo>
                <a:lnTo>
                  <a:pt x="4392" y="1692"/>
                </a:lnTo>
                <a:lnTo>
                  <a:pt x="4392" y="1692"/>
                </a:lnTo>
                <a:lnTo>
                  <a:pt x="4394" y="1690"/>
                </a:lnTo>
                <a:lnTo>
                  <a:pt x="4394" y="1690"/>
                </a:lnTo>
                <a:lnTo>
                  <a:pt x="4392" y="1688"/>
                </a:lnTo>
                <a:lnTo>
                  <a:pt x="4390" y="1688"/>
                </a:lnTo>
                <a:lnTo>
                  <a:pt x="4390" y="1690"/>
                </a:lnTo>
                <a:close/>
                <a:moveTo>
                  <a:pt x="4526" y="1126"/>
                </a:moveTo>
                <a:lnTo>
                  <a:pt x="4526" y="1126"/>
                </a:lnTo>
                <a:lnTo>
                  <a:pt x="4526" y="1126"/>
                </a:lnTo>
                <a:lnTo>
                  <a:pt x="4526" y="1124"/>
                </a:lnTo>
                <a:lnTo>
                  <a:pt x="4524" y="1126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6"/>
                </a:lnTo>
                <a:lnTo>
                  <a:pt x="4524" y="1126"/>
                </a:lnTo>
                <a:lnTo>
                  <a:pt x="4526" y="1126"/>
                </a:lnTo>
                <a:close/>
                <a:moveTo>
                  <a:pt x="4455" y="1640"/>
                </a:moveTo>
                <a:lnTo>
                  <a:pt x="4455" y="1642"/>
                </a:lnTo>
                <a:lnTo>
                  <a:pt x="4455" y="1642"/>
                </a:lnTo>
                <a:lnTo>
                  <a:pt x="4455" y="1642"/>
                </a:lnTo>
                <a:lnTo>
                  <a:pt x="4457" y="1642"/>
                </a:lnTo>
                <a:lnTo>
                  <a:pt x="4457" y="1642"/>
                </a:lnTo>
                <a:lnTo>
                  <a:pt x="4457" y="1644"/>
                </a:lnTo>
                <a:lnTo>
                  <a:pt x="4459" y="1644"/>
                </a:lnTo>
                <a:lnTo>
                  <a:pt x="4459" y="1644"/>
                </a:lnTo>
                <a:lnTo>
                  <a:pt x="4461" y="1642"/>
                </a:lnTo>
                <a:lnTo>
                  <a:pt x="4461" y="1642"/>
                </a:lnTo>
                <a:lnTo>
                  <a:pt x="4459" y="1642"/>
                </a:lnTo>
                <a:lnTo>
                  <a:pt x="4459" y="1642"/>
                </a:lnTo>
                <a:lnTo>
                  <a:pt x="4457" y="1642"/>
                </a:lnTo>
                <a:lnTo>
                  <a:pt x="4457" y="1640"/>
                </a:lnTo>
                <a:lnTo>
                  <a:pt x="4457" y="1638"/>
                </a:lnTo>
                <a:lnTo>
                  <a:pt x="4457" y="1635"/>
                </a:lnTo>
                <a:lnTo>
                  <a:pt x="4455" y="1635"/>
                </a:lnTo>
                <a:lnTo>
                  <a:pt x="4455" y="1635"/>
                </a:lnTo>
                <a:lnTo>
                  <a:pt x="4455" y="1638"/>
                </a:lnTo>
                <a:lnTo>
                  <a:pt x="4453" y="1635"/>
                </a:lnTo>
                <a:lnTo>
                  <a:pt x="4453" y="1635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40"/>
                </a:lnTo>
                <a:lnTo>
                  <a:pt x="4455" y="1640"/>
                </a:lnTo>
                <a:close/>
                <a:moveTo>
                  <a:pt x="4390" y="1753"/>
                </a:moveTo>
                <a:lnTo>
                  <a:pt x="4390" y="1753"/>
                </a:lnTo>
                <a:lnTo>
                  <a:pt x="4388" y="1755"/>
                </a:lnTo>
                <a:lnTo>
                  <a:pt x="4388" y="1755"/>
                </a:lnTo>
                <a:lnTo>
                  <a:pt x="4390" y="1755"/>
                </a:lnTo>
                <a:lnTo>
                  <a:pt x="4390" y="1755"/>
                </a:lnTo>
                <a:lnTo>
                  <a:pt x="4390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0" y="1753"/>
                </a:lnTo>
                <a:close/>
                <a:moveTo>
                  <a:pt x="4392" y="1656"/>
                </a:moveTo>
                <a:lnTo>
                  <a:pt x="4392" y="1656"/>
                </a:lnTo>
                <a:lnTo>
                  <a:pt x="4392" y="1656"/>
                </a:lnTo>
                <a:lnTo>
                  <a:pt x="4390" y="1658"/>
                </a:lnTo>
                <a:lnTo>
                  <a:pt x="4392" y="1658"/>
                </a:lnTo>
                <a:lnTo>
                  <a:pt x="4392" y="1656"/>
                </a:lnTo>
                <a:lnTo>
                  <a:pt x="4392" y="1656"/>
                </a:lnTo>
                <a:close/>
                <a:moveTo>
                  <a:pt x="4411" y="1753"/>
                </a:moveTo>
                <a:lnTo>
                  <a:pt x="4411" y="1753"/>
                </a:lnTo>
                <a:lnTo>
                  <a:pt x="4419" y="1751"/>
                </a:lnTo>
                <a:lnTo>
                  <a:pt x="4421" y="1751"/>
                </a:lnTo>
                <a:lnTo>
                  <a:pt x="4421" y="1749"/>
                </a:lnTo>
                <a:lnTo>
                  <a:pt x="4419" y="1749"/>
                </a:lnTo>
                <a:lnTo>
                  <a:pt x="4417" y="1749"/>
                </a:lnTo>
                <a:lnTo>
                  <a:pt x="4415" y="1749"/>
                </a:lnTo>
                <a:lnTo>
                  <a:pt x="4415" y="1749"/>
                </a:lnTo>
                <a:lnTo>
                  <a:pt x="4413" y="1749"/>
                </a:lnTo>
                <a:lnTo>
                  <a:pt x="4413" y="1749"/>
                </a:lnTo>
                <a:lnTo>
                  <a:pt x="4411" y="1749"/>
                </a:lnTo>
                <a:lnTo>
                  <a:pt x="4411" y="1749"/>
                </a:lnTo>
                <a:lnTo>
                  <a:pt x="4411" y="1751"/>
                </a:lnTo>
                <a:lnTo>
                  <a:pt x="4411" y="1751"/>
                </a:lnTo>
                <a:lnTo>
                  <a:pt x="4409" y="1753"/>
                </a:lnTo>
                <a:lnTo>
                  <a:pt x="4411" y="1753"/>
                </a:lnTo>
                <a:close/>
                <a:moveTo>
                  <a:pt x="4425" y="1591"/>
                </a:moveTo>
                <a:lnTo>
                  <a:pt x="4423" y="1591"/>
                </a:lnTo>
                <a:lnTo>
                  <a:pt x="4425" y="1593"/>
                </a:lnTo>
                <a:lnTo>
                  <a:pt x="4425" y="1593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close/>
                <a:moveTo>
                  <a:pt x="4429" y="1744"/>
                </a:moveTo>
                <a:lnTo>
                  <a:pt x="4429" y="1747"/>
                </a:lnTo>
                <a:lnTo>
                  <a:pt x="4432" y="1747"/>
                </a:lnTo>
                <a:lnTo>
                  <a:pt x="4432" y="1744"/>
                </a:lnTo>
                <a:lnTo>
                  <a:pt x="4434" y="1744"/>
                </a:lnTo>
                <a:lnTo>
                  <a:pt x="4434" y="1744"/>
                </a:lnTo>
                <a:lnTo>
                  <a:pt x="4436" y="1744"/>
                </a:lnTo>
                <a:lnTo>
                  <a:pt x="4438" y="1744"/>
                </a:lnTo>
                <a:lnTo>
                  <a:pt x="4440" y="1747"/>
                </a:lnTo>
                <a:lnTo>
                  <a:pt x="4440" y="1744"/>
                </a:lnTo>
                <a:lnTo>
                  <a:pt x="4442" y="1744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2" y="1740"/>
                </a:lnTo>
                <a:lnTo>
                  <a:pt x="4440" y="1740"/>
                </a:lnTo>
                <a:lnTo>
                  <a:pt x="4438" y="1742"/>
                </a:lnTo>
                <a:lnTo>
                  <a:pt x="4436" y="1742"/>
                </a:lnTo>
                <a:lnTo>
                  <a:pt x="4434" y="1742"/>
                </a:lnTo>
                <a:lnTo>
                  <a:pt x="4434" y="1742"/>
                </a:lnTo>
                <a:lnTo>
                  <a:pt x="4432" y="1744"/>
                </a:lnTo>
                <a:lnTo>
                  <a:pt x="4429" y="1744"/>
                </a:lnTo>
                <a:close/>
                <a:moveTo>
                  <a:pt x="4425" y="1751"/>
                </a:moveTo>
                <a:lnTo>
                  <a:pt x="4427" y="1751"/>
                </a:lnTo>
                <a:lnTo>
                  <a:pt x="4427" y="1749"/>
                </a:lnTo>
                <a:lnTo>
                  <a:pt x="4427" y="1749"/>
                </a:lnTo>
                <a:lnTo>
                  <a:pt x="4427" y="1749"/>
                </a:lnTo>
                <a:lnTo>
                  <a:pt x="4425" y="1751"/>
                </a:lnTo>
                <a:close/>
                <a:moveTo>
                  <a:pt x="4453" y="1642"/>
                </a:moveTo>
                <a:lnTo>
                  <a:pt x="4450" y="1640"/>
                </a:lnTo>
                <a:lnTo>
                  <a:pt x="4450" y="1640"/>
                </a:lnTo>
                <a:lnTo>
                  <a:pt x="4450" y="1642"/>
                </a:lnTo>
                <a:lnTo>
                  <a:pt x="4450" y="1642"/>
                </a:lnTo>
                <a:lnTo>
                  <a:pt x="4453" y="1642"/>
                </a:lnTo>
                <a:lnTo>
                  <a:pt x="4453" y="1642"/>
                </a:lnTo>
                <a:lnTo>
                  <a:pt x="4453" y="1642"/>
                </a:lnTo>
                <a:close/>
                <a:moveTo>
                  <a:pt x="4427" y="1583"/>
                </a:moveTo>
                <a:lnTo>
                  <a:pt x="4427" y="1581"/>
                </a:lnTo>
                <a:lnTo>
                  <a:pt x="4427" y="1581"/>
                </a:lnTo>
                <a:lnTo>
                  <a:pt x="4427" y="1581"/>
                </a:lnTo>
                <a:lnTo>
                  <a:pt x="4427" y="1579"/>
                </a:lnTo>
                <a:lnTo>
                  <a:pt x="4425" y="1577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81"/>
                </a:lnTo>
                <a:lnTo>
                  <a:pt x="4425" y="1581"/>
                </a:lnTo>
                <a:lnTo>
                  <a:pt x="4427" y="1583"/>
                </a:lnTo>
                <a:close/>
                <a:moveTo>
                  <a:pt x="4423" y="1658"/>
                </a:moveTo>
                <a:lnTo>
                  <a:pt x="4423" y="1656"/>
                </a:lnTo>
                <a:lnTo>
                  <a:pt x="4423" y="1656"/>
                </a:lnTo>
                <a:lnTo>
                  <a:pt x="4423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3" y="1654"/>
                </a:lnTo>
                <a:lnTo>
                  <a:pt x="4411" y="1654"/>
                </a:lnTo>
                <a:lnTo>
                  <a:pt x="4411" y="1654"/>
                </a:lnTo>
                <a:lnTo>
                  <a:pt x="4411" y="1656"/>
                </a:lnTo>
                <a:lnTo>
                  <a:pt x="4409" y="1658"/>
                </a:lnTo>
                <a:lnTo>
                  <a:pt x="4411" y="1661"/>
                </a:lnTo>
                <a:lnTo>
                  <a:pt x="4411" y="1661"/>
                </a:lnTo>
                <a:lnTo>
                  <a:pt x="4413" y="1661"/>
                </a:lnTo>
                <a:lnTo>
                  <a:pt x="4417" y="1658"/>
                </a:lnTo>
                <a:lnTo>
                  <a:pt x="4419" y="1658"/>
                </a:lnTo>
                <a:lnTo>
                  <a:pt x="4421" y="1658"/>
                </a:lnTo>
                <a:lnTo>
                  <a:pt x="4423" y="1658"/>
                </a:lnTo>
                <a:close/>
                <a:moveTo>
                  <a:pt x="4423" y="1658"/>
                </a:moveTo>
                <a:lnTo>
                  <a:pt x="4425" y="1658"/>
                </a:lnTo>
                <a:lnTo>
                  <a:pt x="4425" y="1658"/>
                </a:lnTo>
                <a:lnTo>
                  <a:pt x="4425" y="1658"/>
                </a:lnTo>
                <a:lnTo>
                  <a:pt x="4432" y="1658"/>
                </a:lnTo>
                <a:lnTo>
                  <a:pt x="4432" y="1658"/>
                </a:lnTo>
                <a:lnTo>
                  <a:pt x="4438" y="1658"/>
                </a:lnTo>
                <a:lnTo>
                  <a:pt x="4438" y="1656"/>
                </a:lnTo>
                <a:lnTo>
                  <a:pt x="4434" y="1656"/>
                </a:lnTo>
                <a:lnTo>
                  <a:pt x="4429" y="1656"/>
                </a:lnTo>
                <a:lnTo>
                  <a:pt x="4425" y="1656"/>
                </a:lnTo>
                <a:lnTo>
                  <a:pt x="4425" y="1656"/>
                </a:lnTo>
                <a:lnTo>
                  <a:pt x="4423" y="1658"/>
                </a:lnTo>
                <a:close/>
                <a:moveTo>
                  <a:pt x="4429" y="1531"/>
                </a:moveTo>
                <a:lnTo>
                  <a:pt x="4429" y="1528"/>
                </a:lnTo>
                <a:lnTo>
                  <a:pt x="4429" y="1528"/>
                </a:lnTo>
                <a:lnTo>
                  <a:pt x="4429" y="1528"/>
                </a:lnTo>
                <a:lnTo>
                  <a:pt x="4429" y="1531"/>
                </a:lnTo>
                <a:lnTo>
                  <a:pt x="4429" y="1533"/>
                </a:lnTo>
                <a:lnTo>
                  <a:pt x="4429" y="1531"/>
                </a:lnTo>
                <a:close/>
                <a:moveTo>
                  <a:pt x="4434" y="1667"/>
                </a:moveTo>
                <a:lnTo>
                  <a:pt x="4434" y="1665"/>
                </a:lnTo>
                <a:lnTo>
                  <a:pt x="4434" y="1663"/>
                </a:lnTo>
                <a:lnTo>
                  <a:pt x="4434" y="1661"/>
                </a:lnTo>
                <a:lnTo>
                  <a:pt x="4432" y="1658"/>
                </a:lnTo>
                <a:lnTo>
                  <a:pt x="4432" y="1658"/>
                </a:lnTo>
                <a:lnTo>
                  <a:pt x="4432" y="1661"/>
                </a:lnTo>
                <a:lnTo>
                  <a:pt x="4432" y="1661"/>
                </a:lnTo>
                <a:lnTo>
                  <a:pt x="4432" y="1663"/>
                </a:lnTo>
                <a:lnTo>
                  <a:pt x="4432" y="1663"/>
                </a:lnTo>
                <a:lnTo>
                  <a:pt x="4434" y="1667"/>
                </a:lnTo>
                <a:lnTo>
                  <a:pt x="4434" y="1667"/>
                </a:lnTo>
                <a:lnTo>
                  <a:pt x="4434" y="1667"/>
                </a:lnTo>
                <a:close/>
                <a:moveTo>
                  <a:pt x="4735" y="958"/>
                </a:moveTo>
                <a:lnTo>
                  <a:pt x="4731" y="958"/>
                </a:lnTo>
                <a:lnTo>
                  <a:pt x="4731" y="958"/>
                </a:lnTo>
                <a:lnTo>
                  <a:pt x="4731" y="960"/>
                </a:lnTo>
                <a:lnTo>
                  <a:pt x="4733" y="960"/>
                </a:lnTo>
                <a:lnTo>
                  <a:pt x="4733" y="960"/>
                </a:lnTo>
                <a:lnTo>
                  <a:pt x="4735" y="958"/>
                </a:lnTo>
                <a:lnTo>
                  <a:pt x="4735" y="958"/>
                </a:lnTo>
                <a:lnTo>
                  <a:pt x="4735" y="958"/>
                </a:lnTo>
                <a:close/>
                <a:moveTo>
                  <a:pt x="4794" y="1770"/>
                </a:moveTo>
                <a:lnTo>
                  <a:pt x="4794" y="1770"/>
                </a:lnTo>
                <a:lnTo>
                  <a:pt x="4794" y="1770"/>
                </a:lnTo>
                <a:lnTo>
                  <a:pt x="4794" y="1767"/>
                </a:lnTo>
                <a:lnTo>
                  <a:pt x="4792" y="1767"/>
                </a:lnTo>
                <a:lnTo>
                  <a:pt x="4792" y="1767"/>
                </a:lnTo>
                <a:lnTo>
                  <a:pt x="4790" y="1767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7"/>
                </a:lnTo>
                <a:lnTo>
                  <a:pt x="4788" y="1767"/>
                </a:lnTo>
                <a:lnTo>
                  <a:pt x="4788" y="1770"/>
                </a:lnTo>
                <a:lnTo>
                  <a:pt x="4788" y="1770"/>
                </a:lnTo>
                <a:lnTo>
                  <a:pt x="4790" y="1770"/>
                </a:lnTo>
                <a:lnTo>
                  <a:pt x="4790" y="1770"/>
                </a:lnTo>
                <a:lnTo>
                  <a:pt x="4792" y="1770"/>
                </a:lnTo>
                <a:lnTo>
                  <a:pt x="4794" y="1770"/>
                </a:lnTo>
                <a:lnTo>
                  <a:pt x="4794" y="1772"/>
                </a:lnTo>
                <a:lnTo>
                  <a:pt x="4794" y="1770"/>
                </a:lnTo>
                <a:close/>
                <a:moveTo>
                  <a:pt x="4786" y="1767"/>
                </a:moveTo>
                <a:lnTo>
                  <a:pt x="4786" y="1767"/>
                </a:lnTo>
                <a:lnTo>
                  <a:pt x="4786" y="1765"/>
                </a:lnTo>
                <a:lnTo>
                  <a:pt x="4786" y="1765"/>
                </a:lnTo>
                <a:lnTo>
                  <a:pt x="4786" y="1765"/>
                </a:lnTo>
                <a:lnTo>
                  <a:pt x="4784" y="1763"/>
                </a:lnTo>
                <a:lnTo>
                  <a:pt x="4784" y="1765"/>
                </a:lnTo>
                <a:lnTo>
                  <a:pt x="4781" y="1765"/>
                </a:lnTo>
                <a:lnTo>
                  <a:pt x="4786" y="1767"/>
                </a:lnTo>
                <a:lnTo>
                  <a:pt x="4786" y="1767"/>
                </a:lnTo>
                <a:close/>
                <a:moveTo>
                  <a:pt x="4794" y="1784"/>
                </a:moveTo>
                <a:lnTo>
                  <a:pt x="4794" y="1784"/>
                </a:lnTo>
                <a:lnTo>
                  <a:pt x="4794" y="1782"/>
                </a:lnTo>
                <a:lnTo>
                  <a:pt x="4792" y="1782"/>
                </a:lnTo>
                <a:lnTo>
                  <a:pt x="4792" y="1784"/>
                </a:lnTo>
                <a:lnTo>
                  <a:pt x="4792" y="1784"/>
                </a:lnTo>
                <a:lnTo>
                  <a:pt x="4794" y="1784"/>
                </a:lnTo>
                <a:close/>
                <a:moveTo>
                  <a:pt x="4394" y="1751"/>
                </a:moveTo>
                <a:lnTo>
                  <a:pt x="4394" y="1751"/>
                </a:lnTo>
                <a:lnTo>
                  <a:pt x="4392" y="1749"/>
                </a:lnTo>
                <a:lnTo>
                  <a:pt x="4392" y="1751"/>
                </a:lnTo>
                <a:lnTo>
                  <a:pt x="4392" y="1751"/>
                </a:lnTo>
                <a:lnTo>
                  <a:pt x="4390" y="1751"/>
                </a:lnTo>
                <a:lnTo>
                  <a:pt x="4390" y="1753"/>
                </a:lnTo>
                <a:lnTo>
                  <a:pt x="4394" y="1753"/>
                </a:lnTo>
                <a:lnTo>
                  <a:pt x="4394" y="1751"/>
                </a:lnTo>
                <a:close/>
                <a:moveTo>
                  <a:pt x="4723" y="965"/>
                </a:move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7"/>
                </a:lnTo>
                <a:lnTo>
                  <a:pt x="4721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5"/>
                </a:lnTo>
                <a:lnTo>
                  <a:pt x="4723" y="965"/>
                </a:lnTo>
                <a:close/>
                <a:moveTo>
                  <a:pt x="4727" y="962"/>
                </a:move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close/>
                <a:moveTo>
                  <a:pt x="4740" y="1709"/>
                </a:moveTo>
                <a:lnTo>
                  <a:pt x="4740" y="1709"/>
                </a:lnTo>
                <a:lnTo>
                  <a:pt x="4740" y="1707"/>
                </a:lnTo>
                <a:lnTo>
                  <a:pt x="4740" y="1707"/>
                </a:lnTo>
                <a:lnTo>
                  <a:pt x="4737" y="1707"/>
                </a:lnTo>
                <a:lnTo>
                  <a:pt x="4737" y="1707"/>
                </a:lnTo>
                <a:lnTo>
                  <a:pt x="4737" y="1709"/>
                </a:lnTo>
                <a:lnTo>
                  <a:pt x="4740" y="1709"/>
                </a:lnTo>
                <a:lnTo>
                  <a:pt x="4740" y="1709"/>
                </a:lnTo>
                <a:close/>
                <a:moveTo>
                  <a:pt x="4725" y="948"/>
                </a:moveTo>
                <a:lnTo>
                  <a:pt x="4725" y="948"/>
                </a:lnTo>
                <a:lnTo>
                  <a:pt x="4723" y="950"/>
                </a:lnTo>
                <a:lnTo>
                  <a:pt x="4721" y="952"/>
                </a:lnTo>
                <a:lnTo>
                  <a:pt x="4721" y="952"/>
                </a:lnTo>
                <a:lnTo>
                  <a:pt x="4719" y="954"/>
                </a:lnTo>
                <a:lnTo>
                  <a:pt x="4719" y="954"/>
                </a:lnTo>
                <a:lnTo>
                  <a:pt x="4719" y="956"/>
                </a:lnTo>
                <a:lnTo>
                  <a:pt x="4714" y="958"/>
                </a:lnTo>
                <a:lnTo>
                  <a:pt x="4714" y="958"/>
                </a:lnTo>
                <a:lnTo>
                  <a:pt x="4714" y="960"/>
                </a:lnTo>
                <a:lnTo>
                  <a:pt x="4717" y="962"/>
                </a:lnTo>
                <a:lnTo>
                  <a:pt x="4717" y="958"/>
                </a:lnTo>
                <a:lnTo>
                  <a:pt x="4719" y="956"/>
                </a:lnTo>
                <a:lnTo>
                  <a:pt x="4721" y="954"/>
                </a:lnTo>
                <a:lnTo>
                  <a:pt x="4721" y="954"/>
                </a:lnTo>
                <a:lnTo>
                  <a:pt x="4725" y="952"/>
                </a:lnTo>
                <a:lnTo>
                  <a:pt x="4725" y="950"/>
                </a:lnTo>
                <a:lnTo>
                  <a:pt x="4727" y="950"/>
                </a:lnTo>
                <a:lnTo>
                  <a:pt x="4729" y="950"/>
                </a:lnTo>
                <a:lnTo>
                  <a:pt x="4731" y="950"/>
                </a:lnTo>
                <a:lnTo>
                  <a:pt x="4731" y="948"/>
                </a:lnTo>
                <a:lnTo>
                  <a:pt x="4727" y="948"/>
                </a:lnTo>
                <a:lnTo>
                  <a:pt x="4725" y="948"/>
                </a:lnTo>
                <a:close/>
                <a:moveTo>
                  <a:pt x="4748" y="1711"/>
                </a:moveTo>
                <a:lnTo>
                  <a:pt x="4748" y="1713"/>
                </a:lnTo>
                <a:lnTo>
                  <a:pt x="4750" y="1713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3"/>
                </a:lnTo>
                <a:lnTo>
                  <a:pt x="4752" y="1713"/>
                </a:lnTo>
                <a:lnTo>
                  <a:pt x="4752" y="1711"/>
                </a:lnTo>
                <a:lnTo>
                  <a:pt x="4750" y="1711"/>
                </a:lnTo>
                <a:lnTo>
                  <a:pt x="4748" y="1711"/>
                </a:lnTo>
                <a:lnTo>
                  <a:pt x="4748" y="1711"/>
                </a:lnTo>
                <a:close/>
                <a:moveTo>
                  <a:pt x="4750" y="1663"/>
                </a:moveTo>
                <a:lnTo>
                  <a:pt x="4748" y="1665"/>
                </a:lnTo>
                <a:lnTo>
                  <a:pt x="4748" y="1665"/>
                </a:lnTo>
                <a:lnTo>
                  <a:pt x="4748" y="1665"/>
                </a:lnTo>
                <a:lnTo>
                  <a:pt x="4750" y="1665"/>
                </a:lnTo>
                <a:lnTo>
                  <a:pt x="4750" y="1665"/>
                </a:lnTo>
                <a:lnTo>
                  <a:pt x="4750" y="1663"/>
                </a:lnTo>
                <a:lnTo>
                  <a:pt x="4750" y="1663"/>
                </a:lnTo>
                <a:close/>
                <a:moveTo>
                  <a:pt x="4796" y="1753"/>
                </a:moveTo>
                <a:lnTo>
                  <a:pt x="4796" y="1753"/>
                </a:lnTo>
                <a:lnTo>
                  <a:pt x="4796" y="1753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7"/>
                </a:lnTo>
                <a:lnTo>
                  <a:pt x="4796" y="1757"/>
                </a:lnTo>
                <a:lnTo>
                  <a:pt x="4796" y="1757"/>
                </a:lnTo>
                <a:lnTo>
                  <a:pt x="4798" y="1755"/>
                </a:lnTo>
                <a:lnTo>
                  <a:pt x="4796" y="1753"/>
                </a:lnTo>
                <a:lnTo>
                  <a:pt x="4796" y="1753"/>
                </a:lnTo>
                <a:lnTo>
                  <a:pt x="4796" y="1753"/>
                </a:lnTo>
                <a:close/>
                <a:moveTo>
                  <a:pt x="4471" y="1107"/>
                </a:moveTo>
                <a:lnTo>
                  <a:pt x="4471" y="1109"/>
                </a:lnTo>
                <a:lnTo>
                  <a:pt x="4469" y="1109"/>
                </a:lnTo>
                <a:lnTo>
                  <a:pt x="4469" y="1111"/>
                </a:lnTo>
                <a:lnTo>
                  <a:pt x="4471" y="1111"/>
                </a:lnTo>
                <a:lnTo>
                  <a:pt x="4473" y="1111"/>
                </a:lnTo>
                <a:lnTo>
                  <a:pt x="4473" y="1107"/>
                </a:lnTo>
                <a:lnTo>
                  <a:pt x="4471" y="1107"/>
                </a:lnTo>
                <a:close/>
                <a:moveTo>
                  <a:pt x="4453" y="1621"/>
                </a:moveTo>
                <a:lnTo>
                  <a:pt x="4453" y="1623"/>
                </a:lnTo>
                <a:lnTo>
                  <a:pt x="4453" y="1623"/>
                </a:lnTo>
                <a:lnTo>
                  <a:pt x="4455" y="1623"/>
                </a:lnTo>
                <a:lnTo>
                  <a:pt x="4455" y="1621"/>
                </a:lnTo>
                <a:lnTo>
                  <a:pt x="4455" y="1621"/>
                </a:lnTo>
                <a:lnTo>
                  <a:pt x="4455" y="1621"/>
                </a:lnTo>
                <a:lnTo>
                  <a:pt x="4453" y="1621"/>
                </a:lnTo>
                <a:lnTo>
                  <a:pt x="4453" y="1621"/>
                </a:lnTo>
                <a:close/>
                <a:moveTo>
                  <a:pt x="4467" y="1596"/>
                </a:moveTo>
                <a:lnTo>
                  <a:pt x="4465" y="1598"/>
                </a:lnTo>
                <a:lnTo>
                  <a:pt x="4465" y="1602"/>
                </a:lnTo>
                <a:lnTo>
                  <a:pt x="4467" y="1602"/>
                </a:lnTo>
                <a:lnTo>
                  <a:pt x="4469" y="1602"/>
                </a:lnTo>
                <a:lnTo>
                  <a:pt x="4469" y="1602"/>
                </a:lnTo>
                <a:lnTo>
                  <a:pt x="4471" y="1600"/>
                </a:lnTo>
                <a:lnTo>
                  <a:pt x="4471" y="1596"/>
                </a:lnTo>
                <a:lnTo>
                  <a:pt x="4471" y="1593"/>
                </a:lnTo>
                <a:lnTo>
                  <a:pt x="4469" y="1593"/>
                </a:lnTo>
                <a:lnTo>
                  <a:pt x="4469" y="1593"/>
                </a:lnTo>
                <a:lnTo>
                  <a:pt x="4467" y="1596"/>
                </a:lnTo>
                <a:close/>
                <a:moveTo>
                  <a:pt x="4453" y="1619"/>
                </a:moveTo>
                <a:lnTo>
                  <a:pt x="4453" y="1619"/>
                </a:lnTo>
                <a:lnTo>
                  <a:pt x="4453" y="1619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19"/>
                </a:lnTo>
                <a:lnTo>
                  <a:pt x="4453" y="1619"/>
                </a:lnTo>
                <a:close/>
                <a:moveTo>
                  <a:pt x="4503" y="1065"/>
                </a:moveTo>
                <a:lnTo>
                  <a:pt x="4503" y="1067"/>
                </a:lnTo>
                <a:lnTo>
                  <a:pt x="4503" y="1067"/>
                </a:lnTo>
                <a:lnTo>
                  <a:pt x="4503" y="1067"/>
                </a:lnTo>
                <a:lnTo>
                  <a:pt x="4505" y="1067"/>
                </a:lnTo>
                <a:lnTo>
                  <a:pt x="4505" y="1065"/>
                </a:lnTo>
                <a:lnTo>
                  <a:pt x="4505" y="1065"/>
                </a:lnTo>
                <a:lnTo>
                  <a:pt x="4503" y="1065"/>
                </a:lnTo>
                <a:close/>
                <a:moveTo>
                  <a:pt x="4497" y="1149"/>
                </a:moveTo>
                <a:lnTo>
                  <a:pt x="4497" y="1149"/>
                </a:lnTo>
                <a:lnTo>
                  <a:pt x="4499" y="1147"/>
                </a:lnTo>
                <a:lnTo>
                  <a:pt x="4497" y="1147"/>
                </a:lnTo>
                <a:lnTo>
                  <a:pt x="4494" y="1149"/>
                </a:lnTo>
                <a:lnTo>
                  <a:pt x="4494" y="1149"/>
                </a:lnTo>
                <a:lnTo>
                  <a:pt x="4494" y="1149"/>
                </a:lnTo>
                <a:lnTo>
                  <a:pt x="4497" y="1149"/>
                </a:lnTo>
                <a:close/>
                <a:moveTo>
                  <a:pt x="4478" y="1139"/>
                </a:moveTo>
                <a:lnTo>
                  <a:pt x="4478" y="1139"/>
                </a:lnTo>
                <a:lnTo>
                  <a:pt x="4478" y="1141"/>
                </a:lnTo>
                <a:lnTo>
                  <a:pt x="4476" y="1141"/>
                </a:lnTo>
                <a:lnTo>
                  <a:pt x="4478" y="1141"/>
                </a:lnTo>
                <a:lnTo>
                  <a:pt x="4478" y="1143"/>
                </a:lnTo>
                <a:lnTo>
                  <a:pt x="4478" y="1143"/>
                </a:lnTo>
                <a:lnTo>
                  <a:pt x="4478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78" y="1139"/>
                </a:lnTo>
                <a:close/>
                <a:moveTo>
                  <a:pt x="4473" y="1143"/>
                </a:moveTo>
                <a:lnTo>
                  <a:pt x="4473" y="1143"/>
                </a:lnTo>
                <a:lnTo>
                  <a:pt x="4473" y="1143"/>
                </a:lnTo>
                <a:lnTo>
                  <a:pt x="4471" y="1143"/>
                </a:lnTo>
                <a:lnTo>
                  <a:pt x="4471" y="1143"/>
                </a:lnTo>
                <a:lnTo>
                  <a:pt x="4471" y="1145"/>
                </a:lnTo>
                <a:lnTo>
                  <a:pt x="4471" y="1145"/>
                </a:lnTo>
                <a:lnTo>
                  <a:pt x="4471" y="1147"/>
                </a:lnTo>
                <a:lnTo>
                  <a:pt x="4473" y="1147"/>
                </a:lnTo>
                <a:lnTo>
                  <a:pt x="4473" y="1145"/>
                </a:lnTo>
                <a:lnTo>
                  <a:pt x="4473" y="1145"/>
                </a:lnTo>
                <a:lnTo>
                  <a:pt x="4476" y="1145"/>
                </a:lnTo>
                <a:lnTo>
                  <a:pt x="4476" y="1145"/>
                </a:lnTo>
                <a:lnTo>
                  <a:pt x="4473" y="1143"/>
                </a:lnTo>
                <a:close/>
                <a:moveTo>
                  <a:pt x="4476" y="1220"/>
                </a:moveTo>
                <a:lnTo>
                  <a:pt x="4476" y="1220"/>
                </a:lnTo>
                <a:lnTo>
                  <a:pt x="4476" y="1220"/>
                </a:lnTo>
                <a:lnTo>
                  <a:pt x="4476" y="1222"/>
                </a:lnTo>
                <a:lnTo>
                  <a:pt x="4476" y="1222"/>
                </a:lnTo>
                <a:lnTo>
                  <a:pt x="4476" y="1222"/>
                </a:lnTo>
                <a:lnTo>
                  <a:pt x="4478" y="1222"/>
                </a:lnTo>
                <a:lnTo>
                  <a:pt x="4476" y="1222"/>
                </a:lnTo>
                <a:lnTo>
                  <a:pt x="4476" y="1220"/>
                </a:lnTo>
                <a:close/>
                <a:moveTo>
                  <a:pt x="4723" y="967"/>
                </a:moveTo>
                <a:lnTo>
                  <a:pt x="4725" y="967"/>
                </a:lnTo>
                <a:lnTo>
                  <a:pt x="4725" y="965"/>
                </a:lnTo>
                <a:lnTo>
                  <a:pt x="4725" y="965"/>
                </a:lnTo>
                <a:lnTo>
                  <a:pt x="4723" y="965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close/>
                <a:moveTo>
                  <a:pt x="4578" y="1654"/>
                </a:moveTo>
                <a:lnTo>
                  <a:pt x="4576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6" y="1656"/>
                </a:lnTo>
                <a:lnTo>
                  <a:pt x="4578" y="1656"/>
                </a:lnTo>
                <a:lnTo>
                  <a:pt x="4580" y="1658"/>
                </a:lnTo>
                <a:lnTo>
                  <a:pt x="4580" y="1658"/>
                </a:lnTo>
                <a:lnTo>
                  <a:pt x="4582" y="1658"/>
                </a:lnTo>
                <a:lnTo>
                  <a:pt x="4585" y="1658"/>
                </a:lnTo>
                <a:lnTo>
                  <a:pt x="4587" y="1658"/>
                </a:lnTo>
                <a:lnTo>
                  <a:pt x="4589" y="1658"/>
                </a:lnTo>
                <a:lnTo>
                  <a:pt x="4591" y="1656"/>
                </a:lnTo>
                <a:lnTo>
                  <a:pt x="4591" y="1656"/>
                </a:lnTo>
                <a:lnTo>
                  <a:pt x="4589" y="1656"/>
                </a:lnTo>
                <a:lnTo>
                  <a:pt x="4585" y="1656"/>
                </a:lnTo>
                <a:lnTo>
                  <a:pt x="4580" y="1654"/>
                </a:lnTo>
                <a:lnTo>
                  <a:pt x="4578" y="1654"/>
                </a:lnTo>
                <a:close/>
                <a:moveTo>
                  <a:pt x="4580" y="1646"/>
                </a:moveTo>
                <a:lnTo>
                  <a:pt x="4578" y="1644"/>
                </a:lnTo>
                <a:lnTo>
                  <a:pt x="4576" y="1642"/>
                </a:lnTo>
                <a:lnTo>
                  <a:pt x="4576" y="1642"/>
                </a:lnTo>
                <a:lnTo>
                  <a:pt x="4574" y="1642"/>
                </a:lnTo>
                <a:lnTo>
                  <a:pt x="4574" y="1642"/>
                </a:lnTo>
                <a:lnTo>
                  <a:pt x="4572" y="1642"/>
                </a:lnTo>
                <a:lnTo>
                  <a:pt x="4570" y="1640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2" y="1642"/>
                </a:lnTo>
                <a:lnTo>
                  <a:pt x="4572" y="1644"/>
                </a:lnTo>
                <a:lnTo>
                  <a:pt x="4574" y="1644"/>
                </a:lnTo>
                <a:lnTo>
                  <a:pt x="4576" y="1646"/>
                </a:lnTo>
                <a:lnTo>
                  <a:pt x="4576" y="1648"/>
                </a:lnTo>
                <a:lnTo>
                  <a:pt x="4576" y="1648"/>
                </a:lnTo>
                <a:lnTo>
                  <a:pt x="4578" y="1648"/>
                </a:lnTo>
                <a:lnTo>
                  <a:pt x="4580" y="1648"/>
                </a:lnTo>
                <a:lnTo>
                  <a:pt x="4580" y="1648"/>
                </a:lnTo>
                <a:lnTo>
                  <a:pt x="4582" y="1648"/>
                </a:lnTo>
                <a:lnTo>
                  <a:pt x="4582" y="1646"/>
                </a:lnTo>
                <a:lnTo>
                  <a:pt x="4582" y="1646"/>
                </a:lnTo>
                <a:lnTo>
                  <a:pt x="4580" y="1646"/>
                </a:lnTo>
                <a:close/>
                <a:moveTo>
                  <a:pt x="4629" y="1111"/>
                </a:moveTo>
                <a:lnTo>
                  <a:pt x="4629" y="1111"/>
                </a:lnTo>
                <a:lnTo>
                  <a:pt x="4626" y="1111"/>
                </a:lnTo>
                <a:lnTo>
                  <a:pt x="4626" y="1111"/>
                </a:lnTo>
                <a:lnTo>
                  <a:pt x="4626" y="1113"/>
                </a:lnTo>
                <a:lnTo>
                  <a:pt x="4629" y="1113"/>
                </a:lnTo>
                <a:lnTo>
                  <a:pt x="4629" y="1111"/>
                </a:lnTo>
                <a:close/>
                <a:moveTo>
                  <a:pt x="4610" y="1495"/>
                </a:move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08" y="1495"/>
                </a:lnTo>
                <a:lnTo>
                  <a:pt x="4608" y="1495"/>
                </a:lnTo>
                <a:lnTo>
                  <a:pt x="4608" y="1495"/>
                </a:lnTo>
                <a:lnTo>
                  <a:pt x="4610" y="1495"/>
                </a:lnTo>
                <a:lnTo>
                  <a:pt x="4610" y="1495"/>
                </a:lnTo>
                <a:close/>
                <a:moveTo>
                  <a:pt x="4553" y="1661"/>
                </a:moveTo>
                <a:lnTo>
                  <a:pt x="4553" y="1661"/>
                </a:lnTo>
                <a:lnTo>
                  <a:pt x="4553" y="1663"/>
                </a:lnTo>
                <a:lnTo>
                  <a:pt x="4555" y="1663"/>
                </a:lnTo>
                <a:lnTo>
                  <a:pt x="4555" y="1661"/>
                </a:lnTo>
                <a:lnTo>
                  <a:pt x="4555" y="1661"/>
                </a:lnTo>
                <a:lnTo>
                  <a:pt x="4555" y="1661"/>
                </a:lnTo>
                <a:lnTo>
                  <a:pt x="4553" y="1661"/>
                </a:lnTo>
                <a:close/>
                <a:moveTo>
                  <a:pt x="4528" y="1122"/>
                </a:move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6" y="1122"/>
                </a:lnTo>
                <a:lnTo>
                  <a:pt x="4528" y="1122"/>
                </a:lnTo>
                <a:lnTo>
                  <a:pt x="4528" y="1122"/>
                </a:lnTo>
                <a:close/>
                <a:moveTo>
                  <a:pt x="4553" y="1118"/>
                </a:moveTo>
                <a:lnTo>
                  <a:pt x="4553" y="1115"/>
                </a:lnTo>
                <a:lnTo>
                  <a:pt x="4553" y="1115"/>
                </a:lnTo>
                <a:lnTo>
                  <a:pt x="4553" y="1115"/>
                </a:lnTo>
                <a:lnTo>
                  <a:pt x="4555" y="1115"/>
                </a:lnTo>
                <a:lnTo>
                  <a:pt x="4553" y="1115"/>
                </a:lnTo>
                <a:lnTo>
                  <a:pt x="4551" y="1115"/>
                </a:lnTo>
                <a:lnTo>
                  <a:pt x="4551" y="1115"/>
                </a:lnTo>
                <a:lnTo>
                  <a:pt x="4553" y="1115"/>
                </a:lnTo>
                <a:lnTo>
                  <a:pt x="4553" y="1118"/>
                </a:lnTo>
                <a:close/>
                <a:moveTo>
                  <a:pt x="4564" y="1115"/>
                </a:moveTo>
                <a:lnTo>
                  <a:pt x="4561" y="1115"/>
                </a:lnTo>
                <a:lnTo>
                  <a:pt x="4561" y="1115"/>
                </a:lnTo>
                <a:lnTo>
                  <a:pt x="4559" y="1118"/>
                </a:lnTo>
                <a:lnTo>
                  <a:pt x="4559" y="1120"/>
                </a:lnTo>
                <a:lnTo>
                  <a:pt x="4559" y="1120"/>
                </a:lnTo>
                <a:lnTo>
                  <a:pt x="4559" y="1120"/>
                </a:lnTo>
                <a:lnTo>
                  <a:pt x="4561" y="1120"/>
                </a:lnTo>
                <a:lnTo>
                  <a:pt x="4561" y="1120"/>
                </a:lnTo>
                <a:lnTo>
                  <a:pt x="4561" y="1118"/>
                </a:lnTo>
                <a:lnTo>
                  <a:pt x="4564" y="1115"/>
                </a:lnTo>
                <a:lnTo>
                  <a:pt x="4564" y="1115"/>
                </a:lnTo>
                <a:close/>
                <a:moveTo>
                  <a:pt x="4561" y="1644"/>
                </a:moveTo>
                <a:lnTo>
                  <a:pt x="4561" y="1646"/>
                </a:lnTo>
                <a:lnTo>
                  <a:pt x="4561" y="1646"/>
                </a:lnTo>
                <a:lnTo>
                  <a:pt x="4561" y="1648"/>
                </a:lnTo>
                <a:lnTo>
                  <a:pt x="4561" y="1648"/>
                </a:lnTo>
                <a:lnTo>
                  <a:pt x="4564" y="1648"/>
                </a:lnTo>
                <a:lnTo>
                  <a:pt x="4564" y="1646"/>
                </a:lnTo>
                <a:lnTo>
                  <a:pt x="4564" y="1646"/>
                </a:lnTo>
                <a:lnTo>
                  <a:pt x="4564" y="1646"/>
                </a:lnTo>
                <a:lnTo>
                  <a:pt x="4561" y="1644"/>
                </a:lnTo>
                <a:close/>
                <a:moveTo>
                  <a:pt x="4633" y="1139"/>
                </a:moveTo>
                <a:lnTo>
                  <a:pt x="4635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close/>
                <a:moveTo>
                  <a:pt x="4557" y="1522"/>
                </a:moveTo>
                <a:lnTo>
                  <a:pt x="4557" y="1522"/>
                </a:lnTo>
                <a:lnTo>
                  <a:pt x="4557" y="1522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9" y="1520"/>
                </a:lnTo>
                <a:lnTo>
                  <a:pt x="4559" y="1520"/>
                </a:lnTo>
                <a:lnTo>
                  <a:pt x="4557" y="1522"/>
                </a:lnTo>
                <a:lnTo>
                  <a:pt x="4557" y="1522"/>
                </a:lnTo>
                <a:close/>
                <a:moveTo>
                  <a:pt x="4668" y="1239"/>
                </a:moveTo>
                <a:lnTo>
                  <a:pt x="4666" y="1239"/>
                </a:lnTo>
                <a:lnTo>
                  <a:pt x="4666" y="1239"/>
                </a:lnTo>
                <a:lnTo>
                  <a:pt x="4666" y="1239"/>
                </a:lnTo>
                <a:lnTo>
                  <a:pt x="4668" y="1239"/>
                </a:lnTo>
                <a:lnTo>
                  <a:pt x="4668" y="1239"/>
                </a:lnTo>
                <a:lnTo>
                  <a:pt x="4668" y="1239"/>
                </a:lnTo>
                <a:close/>
                <a:moveTo>
                  <a:pt x="4721" y="1367"/>
                </a:moveTo>
                <a:lnTo>
                  <a:pt x="4721" y="1367"/>
                </a:lnTo>
                <a:lnTo>
                  <a:pt x="4719" y="1369"/>
                </a:lnTo>
                <a:lnTo>
                  <a:pt x="4719" y="1369"/>
                </a:lnTo>
                <a:lnTo>
                  <a:pt x="4721" y="1367"/>
                </a:lnTo>
                <a:lnTo>
                  <a:pt x="4721" y="1367"/>
                </a:lnTo>
                <a:close/>
                <a:moveTo>
                  <a:pt x="4717" y="1413"/>
                </a:moveTo>
                <a:lnTo>
                  <a:pt x="4717" y="1415"/>
                </a:lnTo>
                <a:lnTo>
                  <a:pt x="4717" y="1415"/>
                </a:lnTo>
                <a:lnTo>
                  <a:pt x="4719" y="1415"/>
                </a:lnTo>
                <a:lnTo>
                  <a:pt x="4719" y="1413"/>
                </a:lnTo>
                <a:lnTo>
                  <a:pt x="4717" y="1413"/>
                </a:lnTo>
                <a:lnTo>
                  <a:pt x="4717" y="1413"/>
                </a:lnTo>
                <a:close/>
                <a:moveTo>
                  <a:pt x="4723" y="1696"/>
                </a:moveTo>
                <a:lnTo>
                  <a:pt x="4721" y="1698"/>
                </a:lnTo>
                <a:lnTo>
                  <a:pt x="4721" y="1698"/>
                </a:lnTo>
                <a:lnTo>
                  <a:pt x="4721" y="1698"/>
                </a:lnTo>
                <a:lnTo>
                  <a:pt x="4723" y="1700"/>
                </a:lnTo>
                <a:lnTo>
                  <a:pt x="4723" y="1698"/>
                </a:lnTo>
                <a:lnTo>
                  <a:pt x="4723" y="1698"/>
                </a:lnTo>
                <a:lnTo>
                  <a:pt x="4723" y="1696"/>
                </a:lnTo>
                <a:lnTo>
                  <a:pt x="4723" y="1696"/>
                </a:lnTo>
                <a:lnTo>
                  <a:pt x="4723" y="1696"/>
                </a:lnTo>
                <a:close/>
                <a:moveTo>
                  <a:pt x="4719" y="1413"/>
                </a:moveTo>
                <a:lnTo>
                  <a:pt x="4719" y="1413"/>
                </a:lnTo>
                <a:lnTo>
                  <a:pt x="4719" y="1413"/>
                </a:lnTo>
                <a:lnTo>
                  <a:pt x="4719" y="1413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19" y="1411"/>
                </a:lnTo>
                <a:lnTo>
                  <a:pt x="4719" y="1413"/>
                </a:lnTo>
                <a:close/>
                <a:moveTo>
                  <a:pt x="4712" y="1428"/>
                </a:moveTo>
                <a:lnTo>
                  <a:pt x="4712" y="1426"/>
                </a:lnTo>
                <a:lnTo>
                  <a:pt x="4712" y="1426"/>
                </a:lnTo>
                <a:lnTo>
                  <a:pt x="4712" y="1426"/>
                </a:lnTo>
                <a:lnTo>
                  <a:pt x="4710" y="1426"/>
                </a:lnTo>
                <a:lnTo>
                  <a:pt x="4710" y="1428"/>
                </a:lnTo>
                <a:lnTo>
                  <a:pt x="4710" y="1428"/>
                </a:lnTo>
                <a:lnTo>
                  <a:pt x="4712" y="1428"/>
                </a:lnTo>
                <a:close/>
                <a:moveTo>
                  <a:pt x="4704" y="1440"/>
                </a:moveTo>
                <a:lnTo>
                  <a:pt x="4704" y="1440"/>
                </a:lnTo>
                <a:lnTo>
                  <a:pt x="4706" y="1438"/>
                </a:lnTo>
                <a:lnTo>
                  <a:pt x="4708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6"/>
                </a:lnTo>
                <a:lnTo>
                  <a:pt x="4704" y="1436"/>
                </a:lnTo>
                <a:lnTo>
                  <a:pt x="4704" y="1438"/>
                </a:lnTo>
                <a:lnTo>
                  <a:pt x="4704" y="1438"/>
                </a:lnTo>
                <a:lnTo>
                  <a:pt x="4704" y="1440"/>
                </a:lnTo>
                <a:close/>
                <a:moveTo>
                  <a:pt x="4717" y="1394"/>
                </a:move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7" y="1394"/>
                </a:lnTo>
                <a:lnTo>
                  <a:pt x="4717" y="1394"/>
                </a:lnTo>
                <a:close/>
                <a:moveTo>
                  <a:pt x="4719" y="1359"/>
                </a:move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close/>
                <a:moveTo>
                  <a:pt x="4392" y="1648"/>
                </a:moveTo>
                <a:lnTo>
                  <a:pt x="4392" y="1648"/>
                </a:lnTo>
                <a:lnTo>
                  <a:pt x="4390" y="1648"/>
                </a:lnTo>
                <a:lnTo>
                  <a:pt x="4388" y="1648"/>
                </a:lnTo>
                <a:lnTo>
                  <a:pt x="4388" y="1650"/>
                </a:lnTo>
                <a:lnTo>
                  <a:pt x="4388" y="1652"/>
                </a:lnTo>
                <a:lnTo>
                  <a:pt x="4388" y="1654"/>
                </a:lnTo>
                <a:lnTo>
                  <a:pt x="4388" y="1654"/>
                </a:lnTo>
                <a:lnTo>
                  <a:pt x="4390" y="1652"/>
                </a:lnTo>
                <a:lnTo>
                  <a:pt x="4392" y="1650"/>
                </a:lnTo>
                <a:lnTo>
                  <a:pt x="4392" y="1650"/>
                </a:lnTo>
                <a:lnTo>
                  <a:pt x="4392" y="1652"/>
                </a:lnTo>
                <a:lnTo>
                  <a:pt x="4392" y="1654"/>
                </a:lnTo>
                <a:lnTo>
                  <a:pt x="4392" y="1654"/>
                </a:lnTo>
                <a:lnTo>
                  <a:pt x="4392" y="1654"/>
                </a:lnTo>
                <a:lnTo>
                  <a:pt x="4394" y="1654"/>
                </a:lnTo>
                <a:lnTo>
                  <a:pt x="4394" y="1654"/>
                </a:lnTo>
                <a:lnTo>
                  <a:pt x="4394" y="1652"/>
                </a:lnTo>
                <a:lnTo>
                  <a:pt x="4394" y="1652"/>
                </a:lnTo>
                <a:lnTo>
                  <a:pt x="4396" y="1652"/>
                </a:lnTo>
                <a:lnTo>
                  <a:pt x="4396" y="1652"/>
                </a:lnTo>
                <a:lnTo>
                  <a:pt x="4398" y="1652"/>
                </a:lnTo>
                <a:lnTo>
                  <a:pt x="4398" y="1650"/>
                </a:lnTo>
                <a:lnTo>
                  <a:pt x="4398" y="1650"/>
                </a:lnTo>
                <a:lnTo>
                  <a:pt x="4396" y="1650"/>
                </a:lnTo>
                <a:lnTo>
                  <a:pt x="4396" y="1648"/>
                </a:lnTo>
                <a:lnTo>
                  <a:pt x="4394" y="1650"/>
                </a:lnTo>
                <a:lnTo>
                  <a:pt x="4394" y="1650"/>
                </a:lnTo>
                <a:lnTo>
                  <a:pt x="4392" y="1650"/>
                </a:lnTo>
                <a:lnTo>
                  <a:pt x="4394" y="1648"/>
                </a:lnTo>
                <a:lnTo>
                  <a:pt x="4392" y="1648"/>
                </a:lnTo>
                <a:close/>
                <a:moveTo>
                  <a:pt x="4788" y="1956"/>
                </a:move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close/>
                <a:moveTo>
                  <a:pt x="4779" y="1954"/>
                </a:moveTo>
                <a:lnTo>
                  <a:pt x="4779" y="1956"/>
                </a:lnTo>
                <a:lnTo>
                  <a:pt x="4779" y="1954"/>
                </a:lnTo>
                <a:lnTo>
                  <a:pt x="4779" y="1954"/>
                </a:lnTo>
                <a:lnTo>
                  <a:pt x="4779" y="1952"/>
                </a:lnTo>
                <a:lnTo>
                  <a:pt x="4779" y="1954"/>
                </a:lnTo>
                <a:lnTo>
                  <a:pt x="4779" y="1954"/>
                </a:lnTo>
                <a:close/>
                <a:moveTo>
                  <a:pt x="4683" y="1753"/>
                </a:moveTo>
                <a:lnTo>
                  <a:pt x="4683" y="1753"/>
                </a:lnTo>
                <a:lnTo>
                  <a:pt x="4685" y="1753"/>
                </a:lnTo>
                <a:lnTo>
                  <a:pt x="4685" y="1755"/>
                </a:lnTo>
                <a:lnTo>
                  <a:pt x="4687" y="1757"/>
                </a:lnTo>
                <a:lnTo>
                  <a:pt x="4687" y="1755"/>
                </a:lnTo>
                <a:lnTo>
                  <a:pt x="4685" y="1753"/>
                </a:lnTo>
                <a:lnTo>
                  <a:pt x="4683" y="1753"/>
                </a:lnTo>
                <a:lnTo>
                  <a:pt x="4683" y="1753"/>
                </a:lnTo>
                <a:close/>
                <a:moveTo>
                  <a:pt x="2364" y="1145"/>
                </a:moveTo>
                <a:lnTo>
                  <a:pt x="2366" y="1145"/>
                </a:lnTo>
                <a:lnTo>
                  <a:pt x="2366" y="1143"/>
                </a:lnTo>
                <a:lnTo>
                  <a:pt x="2366" y="1143"/>
                </a:lnTo>
                <a:lnTo>
                  <a:pt x="2361" y="1143"/>
                </a:lnTo>
                <a:lnTo>
                  <a:pt x="2361" y="1143"/>
                </a:lnTo>
                <a:lnTo>
                  <a:pt x="2359" y="1143"/>
                </a:lnTo>
                <a:lnTo>
                  <a:pt x="2357" y="1143"/>
                </a:lnTo>
                <a:lnTo>
                  <a:pt x="2357" y="1143"/>
                </a:lnTo>
                <a:lnTo>
                  <a:pt x="2359" y="1145"/>
                </a:lnTo>
                <a:lnTo>
                  <a:pt x="2361" y="1145"/>
                </a:lnTo>
                <a:lnTo>
                  <a:pt x="2364" y="1145"/>
                </a:lnTo>
                <a:close/>
                <a:moveTo>
                  <a:pt x="4765" y="1923"/>
                </a:moveTo>
                <a:lnTo>
                  <a:pt x="4765" y="1923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7" y="1923"/>
                </a:lnTo>
                <a:lnTo>
                  <a:pt x="4765" y="1923"/>
                </a:lnTo>
                <a:close/>
                <a:moveTo>
                  <a:pt x="4767" y="1927"/>
                </a:moveTo>
                <a:lnTo>
                  <a:pt x="4767" y="1927"/>
                </a:lnTo>
                <a:lnTo>
                  <a:pt x="4767" y="1927"/>
                </a:lnTo>
                <a:lnTo>
                  <a:pt x="4767" y="1925"/>
                </a:lnTo>
                <a:lnTo>
                  <a:pt x="4767" y="1925"/>
                </a:lnTo>
                <a:lnTo>
                  <a:pt x="4765" y="1927"/>
                </a:lnTo>
                <a:lnTo>
                  <a:pt x="4767" y="1927"/>
                </a:lnTo>
                <a:lnTo>
                  <a:pt x="4767" y="1927"/>
                </a:lnTo>
                <a:close/>
                <a:moveTo>
                  <a:pt x="4591" y="1858"/>
                </a:moveTo>
                <a:lnTo>
                  <a:pt x="4591" y="1858"/>
                </a:lnTo>
                <a:lnTo>
                  <a:pt x="4591" y="1858"/>
                </a:lnTo>
                <a:lnTo>
                  <a:pt x="4591" y="1856"/>
                </a:lnTo>
                <a:lnTo>
                  <a:pt x="4591" y="1856"/>
                </a:lnTo>
                <a:lnTo>
                  <a:pt x="4591" y="1858"/>
                </a:lnTo>
                <a:close/>
                <a:moveTo>
                  <a:pt x="4823" y="1763"/>
                </a:moveTo>
                <a:lnTo>
                  <a:pt x="4823" y="1761"/>
                </a:lnTo>
                <a:lnTo>
                  <a:pt x="4823" y="1761"/>
                </a:lnTo>
                <a:lnTo>
                  <a:pt x="4823" y="1761"/>
                </a:lnTo>
                <a:lnTo>
                  <a:pt x="4821" y="1761"/>
                </a:lnTo>
                <a:lnTo>
                  <a:pt x="4821" y="1761"/>
                </a:lnTo>
                <a:lnTo>
                  <a:pt x="4819" y="1761"/>
                </a:lnTo>
                <a:lnTo>
                  <a:pt x="4819" y="1759"/>
                </a:lnTo>
                <a:lnTo>
                  <a:pt x="4817" y="1761"/>
                </a:lnTo>
                <a:lnTo>
                  <a:pt x="4817" y="1761"/>
                </a:lnTo>
                <a:lnTo>
                  <a:pt x="4819" y="1761"/>
                </a:lnTo>
                <a:lnTo>
                  <a:pt x="4819" y="1763"/>
                </a:lnTo>
                <a:lnTo>
                  <a:pt x="4819" y="1763"/>
                </a:lnTo>
                <a:lnTo>
                  <a:pt x="4821" y="1763"/>
                </a:lnTo>
                <a:lnTo>
                  <a:pt x="4821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close/>
                <a:moveTo>
                  <a:pt x="4798" y="1774"/>
                </a:moveTo>
                <a:lnTo>
                  <a:pt x="4798" y="1774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4"/>
                </a:lnTo>
                <a:lnTo>
                  <a:pt x="4794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4" y="1774"/>
                </a:lnTo>
                <a:lnTo>
                  <a:pt x="4794" y="1774"/>
                </a:lnTo>
                <a:lnTo>
                  <a:pt x="4794" y="1776"/>
                </a:lnTo>
                <a:lnTo>
                  <a:pt x="4794" y="1776"/>
                </a:lnTo>
                <a:lnTo>
                  <a:pt x="4798" y="1778"/>
                </a:lnTo>
                <a:lnTo>
                  <a:pt x="4798" y="1778"/>
                </a:lnTo>
                <a:lnTo>
                  <a:pt x="4800" y="1774"/>
                </a:lnTo>
                <a:lnTo>
                  <a:pt x="4798" y="1774"/>
                </a:lnTo>
                <a:close/>
                <a:moveTo>
                  <a:pt x="4790" y="1780"/>
                </a:moveTo>
                <a:lnTo>
                  <a:pt x="4790" y="1780"/>
                </a:lnTo>
                <a:lnTo>
                  <a:pt x="4794" y="1778"/>
                </a:lnTo>
                <a:lnTo>
                  <a:pt x="4790" y="1778"/>
                </a:lnTo>
                <a:lnTo>
                  <a:pt x="4788" y="1778"/>
                </a:lnTo>
                <a:lnTo>
                  <a:pt x="4786" y="1778"/>
                </a:lnTo>
                <a:lnTo>
                  <a:pt x="4786" y="1778"/>
                </a:lnTo>
                <a:lnTo>
                  <a:pt x="4784" y="1778"/>
                </a:lnTo>
                <a:lnTo>
                  <a:pt x="4781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7" y="1774"/>
                </a:lnTo>
                <a:lnTo>
                  <a:pt x="4777" y="1774"/>
                </a:lnTo>
                <a:lnTo>
                  <a:pt x="4777" y="1772"/>
                </a:lnTo>
                <a:lnTo>
                  <a:pt x="4779" y="1772"/>
                </a:lnTo>
                <a:lnTo>
                  <a:pt x="4779" y="1772"/>
                </a:lnTo>
                <a:lnTo>
                  <a:pt x="4781" y="1772"/>
                </a:lnTo>
                <a:lnTo>
                  <a:pt x="4781" y="1770"/>
                </a:lnTo>
                <a:lnTo>
                  <a:pt x="4779" y="1770"/>
                </a:lnTo>
                <a:lnTo>
                  <a:pt x="4779" y="1770"/>
                </a:lnTo>
                <a:lnTo>
                  <a:pt x="4777" y="1770"/>
                </a:lnTo>
                <a:lnTo>
                  <a:pt x="4773" y="1770"/>
                </a:lnTo>
                <a:lnTo>
                  <a:pt x="4773" y="1770"/>
                </a:lnTo>
                <a:lnTo>
                  <a:pt x="4771" y="1767"/>
                </a:lnTo>
                <a:lnTo>
                  <a:pt x="4769" y="1767"/>
                </a:lnTo>
                <a:lnTo>
                  <a:pt x="4769" y="1765"/>
                </a:lnTo>
                <a:lnTo>
                  <a:pt x="4771" y="1763"/>
                </a:lnTo>
                <a:lnTo>
                  <a:pt x="4769" y="1761"/>
                </a:lnTo>
                <a:lnTo>
                  <a:pt x="4769" y="1761"/>
                </a:lnTo>
                <a:lnTo>
                  <a:pt x="4769" y="1761"/>
                </a:lnTo>
                <a:lnTo>
                  <a:pt x="4767" y="1761"/>
                </a:lnTo>
                <a:lnTo>
                  <a:pt x="4763" y="1761"/>
                </a:lnTo>
                <a:lnTo>
                  <a:pt x="4763" y="1761"/>
                </a:lnTo>
                <a:lnTo>
                  <a:pt x="4761" y="1761"/>
                </a:lnTo>
                <a:lnTo>
                  <a:pt x="4758" y="1759"/>
                </a:lnTo>
                <a:lnTo>
                  <a:pt x="4758" y="1757"/>
                </a:lnTo>
                <a:lnTo>
                  <a:pt x="4758" y="1755"/>
                </a:lnTo>
                <a:lnTo>
                  <a:pt x="4756" y="1755"/>
                </a:lnTo>
                <a:lnTo>
                  <a:pt x="4754" y="1753"/>
                </a:lnTo>
                <a:lnTo>
                  <a:pt x="4754" y="1753"/>
                </a:lnTo>
                <a:lnTo>
                  <a:pt x="4754" y="1751"/>
                </a:lnTo>
                <a:lnTo>
                  <a:pt x="4754" y="1749"/>
                </a:lnTo>
                <a:lnTo>
                  <a:pt x="4754" y="1749"/>
                </a:lnTo>
                <a:lnTo>
                  <a:pt x="4750" y="1747"/>
                </a:lnTo>
                <a:lnTo>
                  <a:pt x="4750" y="1744"/>
                </a:lnTo>
                <a:lnTo>
                  <a:pt x="4748" y="1744"/>
                </a:lnTo>
                <a:lnTo>
                  <a:pt x="4746" y="1742"/>
                </a:lnTo>
                <a:lnTo>
                  <a:pt x="4744" y="1740"/>
                </a:lnTo>
                <a:lnTo>
                  <a:pt x="4742" y="1740"/>
                </a:lnTo>
                <a:lnTo>
                  <a:pt x="4742" y="1738"/>
                </a:lnTo>
                <a:lnTo>
                  <a:pt x="4740" y="1738"/>
                </a:lnTo>
                <a:lnTo>
                  <a:pt x="4740" y="1734"/>
                </a:lnTo>
                <a:lnTo>
                  <a:pt x="4737" y="1730"/>
                </a:lnTo>
                <a:lnTo>
                  <a:pt x="4737" y="1730"/>
                </a:lnTo>
                <a:lnTo>
                  <a:pt x="4737" y="1730"/>
                </a:lnTo>
                <a:lnTo>
                  <a:pt x="4740" y="1728"/>
                </a:lnTo>
                <a:lnTo>
                  <a:pt x="4742" y="1728"/>
                </a:lnTo>
                <a:lnTo>
                  <a:pt x="4748" y="1728"/>
                </a:lnTo>
                <a:lnTo>
                  <a:pt x="4750" y="1728"/>
                </a:lnTo>
                <a:lnTo>
                  <a:pt x="4750" y="1728"/>
                </a:lnTo>
                <a:lnTo>
                  <a:pt x="4750" y="1726"/>
                </a:lnTo>
                <a:lnTo>
                  <a:pt x="4750" y="1723"/>
                </a:lnTo>
                <a:lnTo>
                  <a:pt x="4748" y="1721"/>
                </a:lnTo>
                <a:lnTo>
                  <a:pt x="4748" y="1721"/>
                </a:lnTo>
                <a:lnTo>
                  <a:pt x="4748" y="1721"/>
                </a:lnTo>
                <a:lnTo>
                  <a:pt x="4746" y="1719"/>
                </a:lnTo>
                <a:lnTo>
                  <a:pt x="4746" y="1717"/>
                </a:lnTo>
                <a:lnTo>
                  <a:pt x="4746" y="1717"/>
                </a:lnTo>
                <a:lnTo>
                  <a:pt x="4744" y="1717"/>
                </a:lnTo>
                <a:lnTo>
                  <a:pt x="4744" y="1717"/>
                </a:lnTo>
                <a:lnTo>
                  <a:pt x="4742" y="1717"/>
                </a:lnTo>
                <a:lnTo>
                  <a:pt x="4740" y="1717"/>
                </a:lnTo>
                <a:lnTo>
                  <a:pt x="4737" y="1717"/>
                </a:lnTo>
                <a:lnTo>
                  <a:pt x="4729" y="1711"/>
                </a:lnTo>
                <a:lnTo>
                  <a:pt x="4725" y="1711"/>
                </a:lnTo>
                <a:lnTo>
                  <a:pt x="4723" y="1711"/>
                </a:lnTo>
                <a:lnTo>
                  <a:pt x="4721" y="1709"/>
                </a:lnTo>
                <a:lnTo>
                  <a:pt x="4719" y="1709"/>
                </a:lnTo>
                <a:lnTo>
                  <a:pt x="4721" y="1705"/>
                </a:lnTo>
                <a:lnTo>
                  <a:pt x="4721" y="1700"/>
                </a:lnTo>
                <a:lnTo>
                  <a:pt x="4719" y="1700"/>
                </a:lnTo>
                <a:lnTo>
                  <a:pt x="4712" y="1694"/>
                </a:lnTo>
                <a:lnTo>
                  <a:pt x="4712" y="1694"/>
                </a:lnTo>
                <a:lnTo>
                  <a:pt x="4710" y="1694"/>
                </a:lnTo>
                <a:lnTo>
                  <a:pt x="4708" y="1692"/>
                </a:lnTo>
                <a:lnTo>
                  <a:pt x="4708" y="1692"/>
                </a:lnTo>
                <a:lnTo>
                  <a:pt x="4706" y="1690"/>
                </a:lnTo>
                <a:lnTo>
                  <a:pt x="4704" y="1690"/>
                </a:lnTo>
                <a:lnTo>
                  <a:pt x="4704" y="1688"/>
                </a:lnTo>
                <a:lnTo>
                  <a:pt x="4702" y="1688"/>
                </a:lnTo>
                <a:lnTo>
                  <a:pt x="4702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698" y="1686"/>
                </a:lnTo>
                <a:lnTo>
                  <a:pt x="4696" y="1686"/>
                </a:lnTo>
                <a:lnTo>
                  <a:pt x="4696" y="1686"/>
                </a:lnTo>
                <a:lnTo>
                  <a:pt x="4693" y="1686"/>
                </a:lnTo>
                <a:lnTo>
                  <a:pt x="4691" y="1684"/>
                </a:lnTo>
                <a:lnTo>
                  <a:pt x="4691" y="1684"/>
                </a:lnTo>
                <a:lnTo>
                  <a:pt x="4689" y="1682"/>
                </a:lnTo>
                <a:lnTo>
                  <a:pt x="4687" y="1679"/>
                </a:lnTo>
                <a:lnTo>
                  <a:pt x="4685" y="1679"/>
                </a:lnTo>
                <a:lnTo>
                  <a:pt x="4681" y="1679"/>
                </a:lnTo>
                <a:lnTo>
                  <a:pt x="4679" y="1679"/>
                </a:lnTo>
                <a:lnTo>
                  <a:pt x="4679" y="1679"/>
                </a:lnTo>
                <a:lnTo>
                  <a:pt x="4673" y="1677"/>
                </a:lnTo>
                <a:lnTo>
                  <a:pt x="4668" y="1675"/>
                </a:lnTo>
                <a:lnTo>
                  <a:pt x="4664" y="1673"/>
                </a:lnTo>
                <a:lnTo>
                  <a:pt x="4664" y="1673"/>
                </a:lnTo>
                <a:lnTo>
                  <a:pt x="4664" y="1673"/>
                </a:lnTo>
                <a:lnTo>
                  <a:pt x="4662" y="1673"/>
                </a:lnTo>
                <a:lnTo>
                  <a:pt x="4660" y="1671"/>
                </a:lnTo>
                <a:lnTo>
                  <a:pt x="4654" y="1669"/>
                </a:lnTo>
                <a:lnTo>
                  <a:pt x="4652" y="1669"/>
                </a:lnTo>
                <a:lnTo>
                  <a:pt x="4647" y="1669"/>
                </a:lnTo>
                <a:lnTo>
                  <a:pt x="4647" y="1667"/>
                </a:lnTo>
                <a:lnTo>
                  <a:pt x="4645" y="1667"/>
                </a:lnTo>
                <a:lnTo>
                  <a:pt x="4645" y="1667"/>
                </a:lnTo>
                <a:lnTo>
                  <a:pt x="4641" y="1667"/>
                </a:lnTo>
                <a:lnTo>
                  <a:pt x="4639" y="1665"/>
                </a:lnTo>
                <a:lnTo>
                  <a:pt x="4639" y="1665"/>
                </a:lnTo>
                <a:lnTo>
                  <a:pt x="4639" y="1665"/>
                </a:lnTo>
                <a:lnTo>
                  <a:pt x="4635" y="1665"/>
                </a:lnTo>
                <a:lnTo>
                  <a:pt x="4633" y="1665"/>
                </a:lnTo>
                <a:lnTo>
                  <a:pt x="4629" y="1663"/>
                </a:lnTo>
                <a:lnTo>
                  <a:pt x="4624" y="1661"/>
                </a:lnTo>
                <a:lnTo>
                  <a:pt x="4624" y="1661"/>
                </a:lnTo>
                <a:lnTo>
                  <a:pt x="4622" y="1661"/>
                </a:lnTo>
                <a:lnTo>
                  <a:pt x="4620" y="1658"/>
                </a:lnTo>
                <a:lnTo>
                  <a:pt x="4618" y="1658"/>
                </a:lnTo>
                <a:lnTo>
                  <a:pt x="4618" y="1658"/>
                </a:lnTo>
                <a:lnTo>
                  <a:pt x="4616" y="1656"/>
                </a:lnTo>
                <a:lnTo>
                  <a:pt x="4608" y="1654"/>
                </a:lnTo>
                <a:lnTo>
                  <a:pt x="4608" y="1654"/>
                </a:lnTo>
                <a:lnTo>
                  <a:pt x="4605" y="1652"/>
                </a:lnTo>
                <a:lnTo>
                  <a:pt x="4603" y="1652"/>
                </a:lnTo>
                <a:lnTo>
                  <a:pt x="4601" y="1654"/>
                </a:lnTo>
                <a:lnTo>
                  <a:pt x="4597" y="1656"/>
                </a:lnTo>
                <a:lnTo>
                  <a:pt x="4595" y="1656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61"/>
                </a:lnTo>
                <a:lnTo>
                  <a:pt x="4593" y="1661"/>
                </a:lnTo>
                <a:lnTo>
                  <a:pt x="4591" y="1663"/>
                </a:lnTo>
                <a:lnTo>
                  <a:pt x="4587" y="1663"/>
                </a:lnTo>
                <a:lnTo>
                  <a:pt x="4585" y="1665"/>
                </a:lnTo>
                <a:lnTo>
                  <a:pt x="4582" y="1665"/>
                </a:lnTo>
                <a:lnTo>
                  <a:pt x="4582" y="1667"/>
                </a:lnTo>
                <a:lnTo>
                  <a:pt x="4582" y="1667"/>
                </a:lnTo>
                <a:lnTo>
                  <a:pt x="4582" y="1669"/>
                </a:lnTo>
                <a:lnTo>
                  <a:pt x="4578" y="1671"/>
                </a:lnTo>
                <a:lnTo>
                  <a:pt x="4578" y="1671"/>
                </a:lnTo>
                <a:lnTo>
                  <a:pt x="4576" y="1673"/>
                </a:lnTo>
                <a:lnTo>
                  <a:pt x="4576" y="1673"/>
                </a:lnTo>
                <a:lnTo>
                  <a:pt x="4572" y="1677"/>
                </a:lnTo>
                <a:lnTo>
                  <a:pt x="4572" y="1677"/>
                </a:lnTo>
                <a:lnTo>
                  <a:pt x="4570" y="1679"/>
                </a:lnTo>
                <a:lnTo>
                  <a:pt x="4570" y="1679"/>
                </a:lnTo>
                <a:lnTo>
                  <a:pt x="4568" y="1679"/>
                </a:lnTo>
                <a:lnTo>
                  <a:pt x="4566" y="1679"/>
                </a:lnTo>
                <a:lnTo>
                  <a:pt x="4564" y="1679"/>
                </a:lnTo>
                <a:lnTo>
                  <a:pt x="4561" y="1677"/>
                </a:lnTo>
                <a:lnTo>
                  <a:pt x="4561" y="1677"/>
                </a:lnTo>
                <a:lnTo>
                  <a:pt x="4561" y="1675"/>
                </a:lnTo>
                <a:lnTo>
                  <a:pt x="4561" y="1673"/>
                </a:lnTo>
                <a:lnTo>
                  <a:pt x="4561" y="1673"/>
                </a:lnTo>
                <a:lnTo>
                  <a:pt x="4559" y="1673"/>
                </a:lnTo>
                <a:lnTo>
                  <a:pt x="4559" y="1673"/>
                </a:lnTo>
                <a:lnTo>
                  <a:pt x="4559" y="1669"/>
                </a:lnTo>
                <a:lnTo>
                  <a:pt x="4557" y="1669"/>
                </a:lnTo>
                <a:lnTo>
                  <a:pt x="4557" y="1667"/>
                </a:lnTo>
                <a:lnTo>
                  <a:pt x="4557" y="1667"/>
                </a:lnTo>
                <a:lnTo>
                  <a:pt x="4557" y="1667"/>
                </a:lnTo>
                <a:lnTo>
                  <a:pt x="4555" y="1669"/>
                </a:lnTo>
                <a:lnTo>
                  <a:pt x="4555" y="1671"/>
                </a:lnTo>
                <a:lnTo>
                  <a:pt x="4555" y="1671"/>
                </a:lnTo>
                <a:lnTo>
                  <a:pt x="4555" y="1669"/>
                </a:lnTo>
                <a:lnTo>
                  <a:pt x="4551" y="1665"/>
                </a:lnTo>
                <a:lnTo>
                  <a:pt x="4551" y="1663"/>
                </a:lnTo>
                <a:lnTo>
                  <a:pt x="4551" y="1661"/>
                </a:lnTo>
                <a:lnTo>
                  <a:pt x="4551" y="1658"/>
                </a:lnTo>
                <a:lnTo>
                  <a:pt x="4551" y="1658"/>
                </a:lnTo>
                <a:lnTo>
                  <a:pt x="4551" y="1656"/>
                </a:lnTo>
                <a:lnTo>
                  <a:pt x="4551" y="1654"/>
                </a:lnTo>
                <a:lnTo>
                  <a:pt x="4553" y="1652"/>
                </a:lnTo>
                <a:lnTo>
                  <a:pt x="4553" y="1652"/>
                </a:lnTo>
                <a:lnTo>
                  <a:pt x="4553" y="1650"/>
                </a:lnTo>
                <a:lnTo>
                  <a:pt x="4553" y="1650"/>
                </a:lnTo>
                <a:lnTo>
                  <a:pt x="4551" y="1648"/>
                </a:lnTo>
                <a:lnTo>
                  <a:pt x="4551" y="1648"/>
                </a:lnTo>
                <a:lnTo>
                  <a:pt x="4551" y="1646"/>
                </a:lnTo>
                <a:lnTo>
                  <a:pt x="4551" y="1644"/>
                </a:lnTo>
                <a:lnTo>
                  <a:pt x="4551" y="1644"/>
                </a:lnTo>
                <a:lnTo>
                  <a:pt x="4549" y="1642"/>
                </a:lnTo>
                <a:lnTo>
                  <a:pt x="4549" y="1642"/>
                </a:lnTo>
                <a:lnTo>
                  <a:pt x="4547" y="1642"/>
                </a:lnTo>
                <a:lnTo>
                  <a:pt x="4545" y="1642"/>
                </a:lnTo>
                <a:lnTo>
                  <a:pt x="4541" y="1642"/>
                </a:lnTo>
                <a:lnTo>
                  <a:pt x="4538" y="1640"/>
                </a:lnTo>
                <a:lnTo>
                  <a:pt x="4536" y="1638"/>
                </a:lnTo>
                <a:lnTo>
                  <a:pt x="4532" y="1638"/>
                </a:lnTo>
                <a:lnTo>
                  <a:pt x="4530" y="1635"/>
                </a:lnTo>
                <a:lnTo>
                  <a:pt x="4528" y="1635"/>
                </a:lnTo>
                <a:lnTo>
                  <a:pt x="4526" y="1635"/>
                </a:lnTo>
                <a:lnTo>
                  <a:pt x="4522" y="1638"/>
                </a:lnTo>
                <a:lnTo>
                  <a:pt x="4522" y="1638"/>
                </a:lnTo>
                <a:lnTo>
                  <a:pt x="4522" y="1640"/>
                </a:lnTo>
                <a:lnTo>
                  <a:pt x="4520" y="1640"/>
                </a:lnTo>
                <a:lnTo>
                  <a:pt x="4517" y="1640"/>
                </a:lnTo>
                <a:lnTo>
                  <a:pt x="4517" y="1642"/>
                </a:lnTo>
                <a:lnTo>
                  <a:pt x="4511" y="1642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6"/>
                </a:lnTo>
                <a:lnTo>
                  <a:pt x="4509" y="1648"/>
                </a:lnTo>
                <a:lnTo>
                  <a:pt x="4507" y="1648"/>
                </a:lnTo>
                <a:lnTo>
                  <a:pt x="4507" y="1650"/>
                </a:lnTo>
                <a:lnTo>
                  <a:pt x="4507" y="1650"/>
                </a:lnTo>
                <a:lnTo>
                  <a:pt x="4505" y="1650"/>
                </a:lnTo>
                <a:lnTo>
                  <a:pt x="4505" y="1652"/>
                </a:lnTo>
                <a:lnTo>
                  <a:pt x="4507" y="1652"/>
                </a:lnTo>
                <a:lnTo>
                  <a:pt x="4507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15" y="1654"/>
                </a:lnTo>
                <a:lnTo>
                  <a:pt x="4517" y="1654"/>
                </a:lnTo>
                <a:lnTo>
                  <a:pt x="4520" y="1654"/>
                </a:lnTo>
                <a:lnTo>
                  <a:pt x="4520" y="1656"/>
                </a:lnTo>
                <a:lnTo>
                  <a:pt x="4520" y="1658"/>
                </a:lnTo>
                <a:lnTo>
                  <a:pt x="4520" y="1661"/>
                </a:lnTo>
                <a:lnTo>
                  <a:pt x="4522" y="1661"/>
                </a:lnTo>
                <a:lnTo>
                  <a:pt x="4522" y="1661"/>
                </a:lnTo>
                <a:lnTo>
                  <a:pt x="4524" y="1663"/>
                </a:lnTo>
                <a:lnTo>
                  <a:pt x="4524" y="1663"/>
                </a:lnTo>
                <a:lnTo>
                  <a:pt x="4526" y="1663"/>
                </a:lnTo>
                <a:lnTo>
                  <a:pt x="4528" y="1663"/>
                </a:lnTo>
                <a:lnTo>
                  <a:pt x="4530" y="1663"/>
                </a:lnTo>
                <a:lnTo>
                  <a:pt x="4532" y="1665"/>
                </a:lnTo>
                <a:lnTo>
                  <a:pt x="4534" y="1665"/>
                </a:lnTo>
                <a:lnTo>
                  <a:pt x="4538" y="1663"/>
                </a:lnTo>
                <a:lnTo>
                  <a:pt x="4541" y="1663"/>
                </a:lnTo>
                <a:lnTo>
                  <a:pt x="4541" y="1663"/>
                </a:lnTo>
                <a:lnTo>
                  <a:pt x="4545" y="1663"/>
                </a:lnTo>
                <a:lnTo>
                  <a:pt x="4547" y="1661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7"/>
                </a:lnTo>
                <a:lnTo>
                  <a:pt x="4547" y="1667"/>
                </a:lnTo>
                <a:lnTo>
                  <a:pt x="4545" y="1667"/>
                </a:lnTo>
                <a:lnTo>
                  <a:pt x="4545" y="1667"/>
                </a:lnTo>
                <a:lnTo>
                  <a:pt x="4545" y="1669"/>
                </a:lnTo>
                <a:lnTo>
                  <a:pt x="4545" y="1669"/>
                </a:lnTo>
                <a:lnTo>
                  <a:pt x="4543" y="1667"/>
                </a:lnTo>
                <a:lnTo>
                  <a:pt x="4543" y="1667"/>
                </a:lnTo>
                <a:lnTo>
                  <a:pt x="4541" y="1667"/>
                </a:lnTo>
                <a:lnTo>
                  <a:pt x="4538" y="1667"/>
                </a:lnTo>
                <a:lnTo>
                  <a:pt x="4536" y="1667"/>
                </a:lnTo>
                <a:lnTo>
                  <a:pt x="4536" y="1667"/>
                </a:lnTo>
                <a:lnTo>
                  <a:pt x="4534" y="1667"/>
                </a:lnTo>
                <a:lnTo>
                  <a:pt x="4532" y="1669"/>
                </a:lnTo>
                <a:lnTo>
                  <a:pt x="4530" y="1671"/>
                </a:lnTo>
                <a:lnTo>
                  <a:pt x="4530" y="1671"/>
                </a:lnTo>
                <a:lnTo>
                  <a:pt x="4528" y="1671"/>
                </a:lnTo>
                <a:lnTo>
                  <a:pt x="4524" y="1669"/>
                </a:lnTo>
                <a:lnTo>
                  <a:pt x="4524" y="1669"/>
                </a:lnTo>
                <a:lnTo>
                  <a:pt x="4522" y="1671"/>
                </a:lnTo>
                <a:lnTo>
                  <a:pt x="4520" y="1671"/>
                </a:lnTo>
                <a:lnTo>
                  <a:pt x="4520" y="1673"/>
                </a:lnTo>
                <a:lnTo>
                  <a:pt x="4522" y="1673"/>
                </a:lnTo>
                <a:lnTo>
                  <a:pt x="4522" y="1673"/>
                </a:lnTo>
                <a:lnTo>
                  <a:pt x="4524" y="1673"/>
                </a:lnTo>
                <a:lnTo>
                  <a:pt x="4526" y="1673"/>
                </a:lnTo>
                <a:lnTo>
                  <a:pt x="4528" y="1675"/>
                </a:lnTo>
                <a:lnTo>
                  <a:pt x="4530" y="1679"/>
                </a:lnTo>
                <a:lnTo>
                  <a:pt x="4532" y="1679"/>
                </a:lnTo>
                <a:lnTo>
                  <a:pt x="4532" y="1682"/>
                </a:lnTo>
                <a:lnTo>
                  <a:pt x="4530" y="1684"/>
                </a:lnTo>
                <a:lnTo>
                  <a:pt x="4532" y="1686"/>
                </a:lnTo>
                <a:lnTo>
                  <a:pt x="4532" y="1688"/>
                </a:lnTo>
                <a:lnTo>
                  <a:pt x="4532" y="1688"/>
                </a:lnTo>
                <a:lnTo>
                  <a:pt x="4534" y="1690"/>
                </a:lnTo>
                <a:lnTo>
                  <a:pt x="4534" y="1690"/>
                </a:lnTo>
                <a:lnTo>
                  <a:pt x="4536" y="1690"/>
                </a:lnTo>
                <a:lnTo>
                  <a:pt x="4536" y="1690"/>
                </a:lnTo>
                <a:lnTo>
                  <a:pt x="4538" y="1690"/>
                </a:lnTo>
                <a:lnTo>
                  <a:pt x="4541" y="1688"/>
                </a:lnTo>
                <a:lnTo>
                  <a:pt x="4541" y="1686"/>
                </a:lnTo>
                <a:lnTo>
                  <a:pt x="4541" y="1686"/>
                </a:lnTo>
                <a:lnTo>
                  <a:pt x="4541" y="1686"/>
                </a:lnTo>
                <a:lnTo>
                  <a:pt x="4543" y="1684"/>
                </a:lnTo>
                <a:lnTo>
                  <a:pt x="4543" y="1682"/>
                </a:lnTo>
                <a:lnTo>
                  <a:pt x="4543" y="1679"/>
                </a:lnTo>
                <a:lnTo>
                  <a:pt x="4543" y="1679"/>
                </a:lnTo>
                <a:lnTo>
                  <a:pt x="4545" y="1679"/>
                </a:lnTo>
                <a:lnTo>
                  <a:pt x="4545" y="1677"/>
                </a:lnTo>
                <a:lnTo>
                  <a:pt x="4545" y="1675"/>
                </a:lnTo>
                <a:lnTo>
                  <a:pt x="4545" y="1675"/>
                </a:lnTo>
                <a:lnTo>
                  <a:pt x="4545" y="1675"/>
                </a:lnTo>
                <a:lnTo>
                  <a:pt x="4547" y="1675"/>
                </a:lnTo>
                <a:lnTo>
                  <a:pt x="4547" y="1677"/>
                </a:lnTo>
                <a:lnTo>
                  <a:pt x="4545" y="1677"/>
                </a:lnTo>
                <a:lnTo>
                  <a:pt x="4545" y="1679"/>
                </a:lnTo>
                <a:lnTo>
                  <a:pt x="4545" y="1682"/>
                </a:lnTo>
                <a:lnTo>
                  <a:pt x="4545" y="1682"/>
                </a:lnTo>
                <a:lnTo>
                  <a:pt x="4547" y="1684"/>
                </a:lnTo>
                <a:lnTo>
                  <a:pt x="4547" y="1684"/>
                </a:lnTo>
                <a:lnTo>
                  <a:pt x="4547" y="1684"/>
                </a:lnTo>
                <a:lnTo>
                  <a:pt x="4549" y="1686"/>
                </a:lnTo>
                <a:lnTo>
                  <a:pt x="4549" y="1686"/>
                </a:lnTo>
                <a:lnTo>
                  <a:pt x="4549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8"/>
                </a:lnTo>
                <a:lnTo>
                  <a:pt x="4553" y="1688"/>
                </a:lnTo>
                <a:lnTo>
                  <a:pt x="4555" y="1688"/>
                </a:lnTo>
                <a:lnTo>
                  <a:pt x="4555" y="1688"/>
                </a:lnTo>
                <a:lnTo>
                  <a:pt x="4557" y="1688"/>
                </a:lnTo>
                <a:lnTo>
                  <a:pt x="4557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61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59" y="1690"/>
                </a:lnTo>
                <a:lnTo>
                  <a:pt x="4559" y="1692"/>
                </a:lnTo>
                <a:lnTo>
                  <a:pt x="4566" y="1694"/>
                </a:lnTo>
                <a:lnTo>
                  <a:pt x="4568" y="1694"/>
                </a:lnTo>
                <a:lnTo>
                  <a:pt x="4568" y="1694"/>
                </a:lnTo>
                <a:lnTo>
                  <a:pt x="4570" y="1694"/>
                </a:lnTo>
                <a:lnTo>
                  <a:pt x="4574" y="1696"/>
                </a:lnTo>
                <a:lnTo>
                  <a:pt x="4578" y="1696"/>
                </a:lnTo>
                <a:lnTo>
                  <a:pt x="4580" y="1696"/>
                </a:lnTo>
                <a:lnTo>
                  <a:pt x="4580" y="1698"/>
                </a:lnTo>
                <a:lnTo>
                  <a:pt x="4585" y="1698"/>
                </a:lnTo>
                <a:lnTo>
                  <a:pt x="4587" y="1700"/>
                </a:lnTo>
                <a:lnTo>
                  <a:pt x="4591" y="1700"/>
                </a:lnTo>
                <a:lnTo>
                  <a:pt x="4591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7" y="1702"/>
                </a:lnTo>
                <a:lnTo>
                  <a:pt x="4597" y="1702"/>
                </a:lnTo>
                <a:lnTo>
                  <a:pt x="4603" y="1707"/>
                </a:lnTo>
                <a:lnTo>
                  <a:pt x="4603" y="1707"/>
                </a:lnTo>
                <a:lnTo>
                  <a:pt x="4605" y="1709"/>
                </a:lnTo>
                <a:lnTo>
                  <a:pt x="4605" y="1709"/>
                </a:lnTo>
                <a:lnTo>
                  <a:pt x="4605" y="1709"/>
                </a:lnTo>
                <a:lnTo>
                  <a:pt x="4608" y="1709"/>
                </a:lnTo>
                <a:lnTo>
                  <a:pt x="4608" y="1709"/>
                </a:lnTo>
                <a:lnTo>
                  <a:pt x="4608" y="1711"/>
                </a:lnTo>
                <a:lnTo>
                  <a:pt x="4608" y="1713"/>
                </a:lnTo>
                <a:lnTo>
                  <a:pt x="4608" y="1713"/>
                </a:lnTo>
                <a:lnTo>
                  <a:pt x="4608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2" y="1713"/>
                </a:lnTo>
                <a:lnTo>
                  <a:pt x="4610" y="1713"/>
                </a:lnTo>
                <a:lnTo>
                  <a:pt x="4610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7"/>
                </a:lnTo>
                <a:lnTo>
                  <a:pt x="4612" y="1719"/>
                </a:lnTo>
                <a:lnTo>
                  <a:pt x="4614" y="1721"/>
                </a:lnTo>
                <a:lnTo>
                  <a:pt x="4614" y="1723"/>
                </a:lnTo>
                <a:lnTo>
                  <a:pt x="4616" y="1726"/>
                </a:lnTo>
                <a:lnTo>
                  <a:pt x="4618" y="1726"/>
                </a:lnTo>
                <a:lnTo>
                  <a:pt x="4618" y="1728"/>
                </a:lnTo>
                <a:lnTo>
                  <a:pt x="4618" y="1730"/>
                </a:lnTo>
                <a:lnTo>
                  <a:pt x="4620" y="1730"/>
                </a:lnTo>
                <a:lnTo>
                  <a:pt x="4616" y="1730"/>
                </a:lnTo>
                <a:lnTo>
                  <a:pt x="4616" y="1730"/>
                </a:lnTo>
                <a:lnTo>
                  <a:pt x="4616" y="1732"/>
                </a:lnTo>
                <a:lnTo>
                  <a:pt x="4618" y="1732"/>
                </a:lnTo>
                <a:lnTo>
                  <a:pt x="4620" y="1734"/>
                </a:lnTo>
                <a:lnTo>
                  <a:pt x="4622" y="1734"/>
                </a:lnTo>
                <a:lnTo>
                  <a:pt x="4622" y="1734"/>
                </a:lnTo>
                <a:lnTo>
                  <a:pt x="4624" y="1734"/>
                </a:lnTo>
                <a:lnTo>
                  <a:pt x="4622" y="1736"/>
                </a:lnTo>
                <a:lnTo>
                  <a:pt x="4622" y="1736"/>
                </a:lnTo>
                <a:lnTo>
                  <a:pt x="4620" y="1734"/>
                </a:lnTo>
                <a:lnTo>
                  <a:pt x="4620" y="1734"/>
                </a:lnTo>
                <a:lnTo>
                  <a:pt x="4618" y="1734"/>
                </a:lnTo>
                <a:lnTo>
                  <a:pt x="4618" y="1736"/>
                </a:lnTo>
                <a:lnTo>
                  <a:pt x="4618" y="1736"/>
                </a:lnTo>
                <a:lnTo>
                  <a:pt x="4620" y="1736"/>
                </a:lnTo>
                <a:lnTo>
                  <a:pt x="4620" y="1738"/>
                </a:lnTo>
                <a:lnTo>
                  <a:pt x="4620" y="1738"/>
                </a:lnTo>
                <a:lnTo>
                  <a:pt x="4620" y="1738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2"/>
                </a:lnTo>
                <a:lnTo>
                  <a:pt x="4622" y="1744"/>
                </a:lnTo>
                <a:lnTo>
                  <a:pt x="4620" y="1744"/>
                </a:lnTo>
                <a:lnTo>
                  <a:pt x="4620" y="1747"/>
                </a:lnTo>
                <a:lnTo>
                  <a:pt x="4620" y="1747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51"/>
                </a:lnTo>
                <a:lnTo>
                  <a:pt x="4622" y="1749"/>
                </a:lnTo>
                <a:lnTo>
                  <a:pt x="4624" y="1747"/>
                </a:lnTo>
                <a:lnTo>
                  <a:pt x="4624" y="1747"/>
                </a:lnTo>
                <a:lnTo>
                  <a:pt x="4624" y="1747"/>
                </a:lnTo>
                <a:lnTo>
                  <a:pt x="4626" y="1749"/>
                </a:lnTo>
                <a:lnTo>
                  <a:pt x="4626" y="1749"/>
                </a:lnTo>
                <a:lnTo>
                  <a:pt x="4626" y="1749"/>
                </a:lnTo>
                <a:lnTo>
                  <a:pt x="4629" y="1749"/>
                </a:lnTo>
                <a:lnTo>
                  <a:pt x="4631" y="1749"/>
                </a:lnTo>
                <a:lnTo>
                  <a:pt x="4633" y="1749"/>
                </a:lnTo>
                <a:lnTo>
                  <a:pt x="4635" y="1749"/>
                </a:lnTo>
                <a:lnTo>
                  <a:pt x="4637" y="1747"/>
                </a:lnTo>
                <a:lnTo>
                  <a:pt x="4637" y="1744"/>
                </a:lnTo>
                <a:lnTo>
                  <a:pt x="4637" y="1747"/>
                </a:lnTo>
                <a:lnTo>
                  <a:pt x="4635" y="1749"/>
                </a:lnTo>
                <a:lnTo>
                  <a:pt x="4635" y="1749"/>
                </a:lnTo>
                <a:lnTo>
                  <a:pt x="4637" y="1749"/>
                </a:lnTo>
                <a:lnTo>
                  <a:pt x="4637" y="1751"/>
                </a:lnTo>
                <a:lnTo>
                  <a:pt x="4643" y="1755"/>
                </a:lnTo>
                <a:lnTo>
                  <a:pt x="4645" y="1757"/>
                </a:lnTo>
                <a:lnTo>
                  <a:pt x="4645" y="1759"/>
                </a:lnTo>
                <a:lnTo>
                  <a:pt x="4647" y="1761"/>
                </a:lnTo>
                <a:lnTo>
                  <a:pt x="4649" y="1761"/>
                </a:lnTo>
                <a:lnTo>
                  <a:pt x="4652" y="1763"/>
                </a:lnTo>
                <a:lnTo>
                  <a:pt x="4654" y="1763"/>
                </a:lnTo>
                <a:lnTo>
                  <a:pt x="4654" y="1763"/>
                </a:lnTo>
                <a:lnTo>
                  <a:pt x="4656" y="1763"/>
                </a:lnTo>
                <a:lnTo>
                  <a:pt x="4658" y="1763"/>
                </a:lnTo>
                <a:lnTo>
                  <a:pt x="4660" y="1763"/>
                </a:lnTo>
                <a:lnTo>
                  <a:pt x="4660" y="1763"/>
                </a:lnTo>
                <a:lnTo>
                  <a:pt x="4664" y="1763"/>
                </a:lnTo>
                <a:lnTo>
                  <a:pt x="4668" y="1763"/>
                </a:lnTo>
                <a:lnTo>
                  <a:pt x="4668" y="1763"/>
                </a:lnTo>
                <a:lnTo>
                  <a:pt x="4670" y="1763"/>
                </a:lnTo>
                <a:lnTo>
                  <a:pt x="4670" y="1763"/>
                </a:lnTo>
                <a:lnTo>
                  <a:pt x="4673" y="1765"/>
                </a:lnTo>
                <a:lnTo>
                  <a:pt x="4675" y="1765"/>
                </a:lnTo>
                <a:lnTo>
                  <a:pt x="4677" y="1763"/>
                </a:lnTo>
                <a:lnTo>
                  <a:pt x="4681" y="1761"/>
                </a:lnTo>
                <a:lnTo>
                  <a:pt x="4683" y="1761"/>
                </a:lnTo>
                <a:lnTo>
                  <a:pt x="4685" y="1759"/>
                </a:lnTo>
                <a:lnTo>
                  <a:pt x="4685" y="1759"/>
                </a:lnTo>
                <a:lnTo>
                  <a:pt x="4685" y="1757"/>
                </a:lnTo>
                <a:lnTo>
                  <a:pt x="4685" y="1757"/>
                </a:lnTo>
                <a:lnTo>
                  <a:pt x="4683" y="1755"/>
                </a:lnTo>
                <a:lnTo>
                  <a:pt x="4683" y="1755"/>
                </a:lnTo>
                <a:lnTo>
                  <a:pt x="4681" y="1753"/>
                </a:lnTo>
                <a:lnTo>
                  <a:pt x="4681" y="1753"/>
                </a:lnTo>
                <a:lnTo>
                  <a:pt x="4679" y="1753"/>
                </a:lnTo>
                <a:lnTo>
                  <a:pt x="4677" y="1751"/>
                </a:lnTo>
                <a:lnTo>
                  <a:pt x="4673" y="1751"/>
                </a:lnTo>
                <a:lnTo>
                  <a:pt x="4673" y="1751"/>
                </a:lnTo>
                <a:lnTo>
                  <a:pt x="4670" y="1751"/>
                </a:lnTo>
                <a:lnTo>
                  <a:pt x="4670" y="1751"/>
                </a:lnTo>
                <a:lnTo>
                  <a:pt x="4670" y="1749"/>
                </a:lnTo>
                <a:lnTo>
                  <a:pt x="4668" y="1749"/>
                </a:lnTo>
                <a:lnTo>
                  <a:pt x="4668" y="1749"/>
                </a:lnTo>
                <a:lnTo>
                  <a:pt x="4670" y="1749"/>
                </a:lnTo>
                <a:lnTo>
                  <a:pt x="4670" y="1749"/>
                </a:lnTo>
                <a:lnTo>
                  <a:pt x="4670" y="1751"/>
                </a:lnTo>
                <a:lnTo>
                  <a:pt x="4670" y="1751"/>
                </a:lnTo>
                <a:lnTo>
                  <a:pt x="4673" y="1751"/>
                </a:lnTo>
                <a:lnTo>
                  <a:pt x="4675" y="1751"/>
                </a:lnTo>
                <a:lnTo>
                  <a:pt x="4675" y="1751"/>
                </a:lnTo>
                <a:lnTo>
                  <a:pt x="4677" y="1751"/>
                </a:lnTo>
                <a:lnTo>
                  <a:pt x="4679" y="1751"/>
                </a:lnTo>
                <a:lnTo>
                  <a:pt x="4681" y="1751"/>
                </a:lnTo>
                <a:lnTo>
                  <a:pt x="4683" y="1751"/>
                </a:lnTo>
                <a:lnTo>
                  <a:pt x="4685" y="1751"/>
                </a:lnTo>
                <a:lnTo>
                  <a:pt x="4689" y="1749"/>
                </a:lnTo>
                <a:lnTo>
                  <a:pt x="4687" y="1749"/>
                </a:lnTo>
                <a:lnTo>
                  <a:pt x="4687" y="1747"/>
                </a:lnTo>
                <a:lnTo>
                  <a:pt x="4687" y="1747"/>
                </a:lnTo>
                <a:lnTo>
                  <a:pt x="4687" y="1747"/>
                </a:lnTo>
                <a:lnTo>
                  <a:pt x="4689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4"/>
                </a:lnTo>
                <a:lnTo>
                  <a:pt x="4691" y="1747"/>
                </a:lnTo>
                <a:lnTo>
                  <a:pt x="4693" y="1744"/>
                </a:lnTo>
                <a:lnTo>
                  <a:pt x="4689" y="1740"/>
                </a:lnTo>
                <a:lnTo>
                  <a:pt x="4689" y="1738"/>
                </a:lnTo>
                <a:lnTo>
                  <a:pt x="4689" y="1738"/>
                </a:lnTo>
                <a:lnTo>
                  <a:pt x="4691" y="1740"/>
                </a:lnTo>
                <a:lnTo>
                  <a:pt x="4691" y="1740"/>
                </a:lnTo>
                <a:lnTo>
                  <a:pt x="4691" y="1742"/>
                </a:lnTo>
                <a:lnTo>
                  <a:pt x="4693" y="1742"/>
                </a:lnTo>
                <a:lnTo>
                  <a:pt x="4696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0"/>
                </a:lnTo>
                <a:lnTo>
                  <a:pt x="4702" y="1740"/>
                </a:lnTo>
                <a:lnTo>
                  <a:pt x="4702" y="1740"/>
                </a:lnTo>
                <a:lnTo>
                  <a:pt x="4704" y="1740"/>
                </a:lnTo>
                <a:lnTo>
                  <a:pt x="4706" y="1740"/>
                </a:lnTo>
                <a:lnTo>
                  <a:pt x="4706" y="1740"/>
                </a:lnTo>
                <a:lnTo>
                  <a:pt x="4706" y="1742"/>
                </a:lnTo>
                <a:lnTo>
                  <a:pt x="4708" y="1742"/>
                </a:lnTo>
                <a:lnTo>
                  <a:pt x="4708" y="1742"/>
                </a:lnTo>
                <a:lnTo>
                  <a:pt x="4710" y="1744"/>
                </a:lnTo>
                <a:lnTo>
                  <a:pt x="4710" y="1744"/>
                </a:lnTo>
                <a:lnTo>
                  <a:pt x="4712" y="1744"/>
                </a:lnTo>
                <a:lnTo>
                  <a:pt x="4714" y="1744"/>
                </a:lnTo>
                <a:lnTo>
                  <a:pt x="4717" y="1744"/>
                </a:lnTo>
                <a:lnTo>
                  <a:pt x="4719" y="1747"/>
                </a:lnTo>
                <a:lnTo>
                  <a:pt x="4719" y="1747"/>
                </a:lnTo>
                <a:lnTo>
                  <a:pt x="4721" y="1747"/>
                </a:lnTo>
                <a:lnTo>
                  <a:pt x="4723" y="1747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51"/>
                </a:lnTo>
                <a:lnTo>
                  <a:pt x="4727" y="1751"/>
                </a:lnTo>
                <a:lnTo>
                  <a:pt x="4727" y="1753"/>
                </a:lnTo>
                <a:lnTo>
                  <a:pt x="4729" y="1755"/>
                </a:lnTo>
                <a:lnTo>
                  <a:pt x="4731" y="1757"/>
                </a:lnTo>
                <a:lnTo>
                  <a:pt x="4731" y="1759"/>
                </a:lnTo>
                <a:lnTo>
                  <a:pt x="4733" y="1761"/>
                </a:lnTo>
                <a:lnTo>
                  <a:pt x="4735" y="1761"/>
                </a:lnTo>
                <a:lnTo>
                  <a:pt x="4735" y="1761"/>
                </a:lnTo>
                <a:lnTo>
                  <a:pt x="4737" y="1761"/>
                </a:lnTo>
                <a:lnTo>
                  <a:pt x="4735" y="1763"/>
                </a:lnTo>
                <a:lnTo>
                  <a:pt x="4735" y="1763"/>
                </a:lnTo>
                <a:lnTo>
                  <a:pt x="4737" y="1765"/>
                </a:lnTo>
                <a:lnTo>
                  <a:pt x="4737" y="1767"/>
                </a:lnTo>
                <a:lnTo>
                  <a:pt x="4742" y="1770"/>
                </a:lnTo>
                <a:lnTo>
                  <a:pt x="4744" y="1770"/>
                </a:lnTo>
                <a:lnTo>
                  <a:pt x="4744" y="1772"/>
                </a:lnTo>
                <a:lnTo>
                  <a:pt x="4746" y="1774"/>
                </a:lnTo>
                <a:lnTo>
                  <a:pt x="4746" y="1774"/>
                </a:lnTo>
                <a:lnTo>
                  <a:pt x="4748" y="1776"/>
                </a:lnTo>
                <a:lnTo>
                  <a:pt x="4748" y="1776"/>
                </a:lnTo>
                <a:lnTo>
                  <a:pt x="4750" y="1776"/>
                </a:lnTo>
                <a:lnTo>
                  <a:pt x="4752" y="1778"/>
                </a:lnTo>
                <a:lnTo>
                  <a:pt x="4754" y="1778"/>
                </a:lnTo>
                <a:lnTo>
                  <a:pt x="4754" y="1776"/>
                </a:lnTo>
                <a:lnTo>
                  <a:pt x="4756" y="1778"/>
                </a:lnTo>
                <a:lnTo>
                  <a:pt x="4756" y="1778"/>
                </a:lnTo>
                <a:lnTo>
                  <a:pt x="4758" y="1778"/>
                </a:lnTo>
                <a:lnTo>
                  <a:pt x="4761" y="1778"/>
                </a:lnTo>
                <a:lnTo>
                  <a:pt x="4761" y="1778"/>
                </a:lnTo>
                <a:lnTo>
                  <a:pt x="4763" y="1778"/>
                </a:lnTo>
                <a:lnTo>
                  <a:pt x="4765" y="1778"/>
                </a:lnTo>
                <a:lnTo>
                  <a:pt x="4765" y="1778"/>
                </a:lnTo>
                <a:lnTo>
                  <a:pt x="4771" y="1780"/>
                </a:lnTo>
                <a:lnTo>
                  <a:pt x="4775" y="1780"/>
                </a:lnTo>
                <a:lnTo>
                  <a:pt x="4775" y="1780"/>
                </a:lnTo>
                <a:lnTo>
                  <a:pt x="4777" y="1780"/>
                </a:lnTo>
                <a:lnTo>
                  <a:pt x="4779" y="1780"/>
                </a:lnTo>
                <a:lnTo>
                  <a:pt x="4779" y="1782"/>
                </a:lnTo>
                <a:lnTo>
                  <a:pt x="4781" y="1782"/>
                </a:lnTo>
                <a:lnTo>
                  <a:pt x="4781" y="1784"/>
                </a:lnTo>
                <a:lnTo>
                  <a:pt x="4784" y="1784"/>
                </a:lnTo>
                <a:lnTo>
                  <a:pt x="4786" y="1784"/>
                </a:lnTo>
                <a:lnTo>
                  <a:pt x="4788" y="1784"/>
                </a:lnTo>
                <a:lnTo>
                  <a:pt x="4788" y="1784"/>
                </a:lnTo>
                <a:lnTo>
                  <a:pt x="4790" y="1784"/>
                </a:lnTo>
                <a:lnTo>
                  <a:pt x="4790" y="1782"/>
                </a:lnTo>
                <a:lnTo>
                  <a:pt x="4790" y="1782"/>
                </a:lnTo>
                <a:lnTo>
                  <a:pt x="4788" y="1782"/>
                </a:lnTo>
                <a:lnTo>
                  <a:pt x="4788" y="1780"/>
                </a:lnTo>
                <a:lnTo>
                  <a:pt x="4788" y="1780"/>
                </a:lnTo>
                <a:lnTo>
                  <a:pt x="4790" y="1780"/>
                </a:lnTo>
                <a:close/>
                <a:moveTo>
                  <a:pt x="4687" y="1753"/>
                </a:moveTo>
                <a:lnTo>
                  <a:pt x="4687" y="1753"/>
                </a:lnTo>
                <a:lnTo>
                  <a:pt x="4687" y="1753"/>
                </a:lnTo>
                <a:lnTo>
                  <a:pt x="4687" y="1751"/>
                </a:lnTo>
                <a:lnTo>
                  <a:pt x="4683" y="1751"/>
                </a:lnTo>
                <a:lnTo>
                  <a:pt x="4685" y="1753"/>
                </a:lnTo>
                <a:lnTo>
                  <a:pt x="4687" y="1753"/>
                </a:lnTo>
                <a:lnTo>
                  <a:pt x="4687" y="1753"/>
                </a:lnTo>
                <a:close/>
                <a:moveTo>
                  <a:pt x="4629" y="1879"/>
                </a:moveTo>
                <a:lnTo>
                  <a:pt x="4626" y="1879"/>
                </a:lnTo>
                <a:lnTo>
                  <a:pt x="4629" y="1879"/>
                </a:lnTo>
                <a:lnTo>
                  <a:pt x="4629" y="1879"/>
                </a:lnTo>
                <a:lnTo>
                  <a:pt x="4631" y="1879"/>
                </a:lnTo>
                <a:lnTo>
                  <a:pt x="4629" y="1879"/>
                </a:lnTo>
                <a:lnTo>
                  <a:pt x="4629" y="1877"/>
                </a:lnTo>
                <a:lnTo>
                  <a:pt x="4629" y="1879"/>
                </a:lnTo>
                <a:close/>
                <a:moveTo>
                  <a:pt x="4616" y="1751"/>
                </a:moveTo>
                <a:lnTo>
                  <a:pt x="4620" y="1753"/>
                </a:lnTo>
                <a:lnTo>
                  <a:pt x="4620" y="1753"/>
                </a:lnTo>
                <a:lnTo>
                  <a:pt x="4620" y="1751"/>
                </a:lnTo>
                <a:lnTo>
                  <a:pt x="4618" y="1749"/>
                </a:lnTo>
                <a:lnTo>
                  <a:pt x="4618" y="1749"/>
                </a:lnTo>
                <a:lnTo>
                  <a:pt x="4616" y="1749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close/>
                <a:moveTo>
                  <a:pt x="4620" y="1744"/>
                </a:moveTo>
                <a:lnTo>
                  <a:pt x="4622" y="1742"/>
                </a:lnTo>
                <a:lnTo>
                  <a:pt x="4620" y="1740"/>
                </a:lnTo>
                <a:lnTo>
                  <a:pt x="4620" y="1738"/>
                </a:lnTo>
                <a:lnTo>
                  <a:pt x="4618" y="1738"/>
                </a:lnTo>
                <a:lnTo>
                  <a:pt x="4618" y="1738"/>
                </a:lnTo>
                <a:lnTo>
                  <a:pt x="4614" y="1738"/>
                </a:lnTo>
                <a:lnTo>
                  <a:pt x="4612" y="1738"/>
                </a:lnTo>
                <a:lnTo>
                  <a:pt x="4610" y="1738"/>
                </a:lnTo>
                <a:lnTo>
                  <a:pt x="4608" y="1740"/>
                </a:lnTo>
                <a:lnTo>
                  <a:pt x="4608" y="1740"/>
                </a:lnTo>
                <a:lnTo>
                  <a:pt x="4605" y="1744"/>
                </a:lnTo>
                <a:lnTo>
                  <a:pt x="4603" y="1751"/>
                </a:lnTo>
                <a:lnTo>
                  <a:pt x="4601" y="1753"/>
                </a:lnTo>
                <a:lnTo>
                  <a:pt x="4603" y="1753"/>
                </a:lnTo>
                <a:lnTo>
                  <a:pt x="4605" y="1751"/>
                </a:lnTo>
                <a:lnTo>
                  <a:pt x="4608" y="1751"/>
                </a:lnTo>
                <a:lnTo>
                  <a:pt x="4612" y="1753"/>
                </a:lnTo>
                <a:lnTo>
                  <a:pt x="4614" y="1751"/>
                </a:lnTo>
                <a:lnTo>
                  <a:pt x="4616" y="1749"/>
                </a:lnTo>
                <a:lnTo>
                  <a:pt x="4618" y="1747"/>
                </a:lnTo>
                <a:lnTo>
                  <a:pt x="4620" y="1744"/>
                </a:lnTo>
                <a:close/>
                <a:moveTo>
                  <a:pt x="4591" y="1837"/>
                </a:moveTo>
                <a:lnTo>
                  <a:pt x="4591" y="1837"/>
                </a:lnTo>
                <a:lnTo>
                  <a:pt x="4591" y="1837"/>
                </a:lnTo>
                <a:lnTo>
                  <a:pt x="4591" y="1837"/>
                </a:lnTo>
                <a:lnTo>
                  <a:pt x="4589" y="1837"/>
                </a:lnTo>
                <a:lnTo>
                  <a:pt x="4589" y="1835"/>
                </a:lnTo>
                <a:lnTo>
                  <a:pt x="4589" y="1835"/>
                </a:lnTo>
                <a:lnTo>
                  <a:pt x="4589" y="1832"/>
                </a:lnTo>
                <a:lnTo>
                  <a:pt x="4591" y="1832"/>
                </a:lnTo>
                <a:lnTo>
                  <a:pt x="4591" y="1832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28"/>
                </a:lnTo>
                <a:lnTo>
                  <a:pt x="4587" y="1828"/>
                </a:lnTo>
                <a:lnTo>
                  <a:pt x="4587" y="1828"/>
                </a:lnTo>
                <a:lnTo>
                  <a:pt x="4587" y="1830"/>
                </a:lnTo>
                <a:lnTo>
                  <a:pt x="4585" y="1830"/>
                </a:lnTo>
                <a:lnTo>
                  <a:pt x="4585" y="1835"/>
                </a:lnTo>
                <a:lnTo>
                  <a:pt x="4585" y="1835"/>
                </a:lnTo>
                <a:lnTo>
                  <a:pt x="4585" y="1837"/>
                </a:lnTo>
                <a:lnTo>
                  <a:pt x="4582" y="1837"/>
                </a:lnTo>
                <a:lnTo>
                  <a:pt x="4582" y="1837"/>
                </a:lnTo>
                <a:lnTo>
                  <a:pt x="4585" y="1837"/>
                </a:lnTo>
                <a:lnTo>
                  <a:pt x="4587" y="1837"/>
                </a:lnTo>
                <a:lnTo>
                  <a:pt x="4589" y="1837"/>
                </a:lnTo>
                <a:lnTo>
                  <a:pt x="4591" y="1837"/>
                </a:lnTo>
                <a:lnTo>
                  <a:pt x="4591" y="1837"/>
                </a:lnTo>
                <a:close/>
                <a:moveTo>
                  <a:pt x="4828" y="1998"/>
                </a:moveTo>
                <a:lnTo>
                  <a:pt x="4825" y="2000"/>
                </a:lnTo>
                <a:lnTo>
                  <a:pt x="4825" y="2002"/>
                </a:lnTo>
                <a:lnTo>
                  <a:pt x="4825" y="2002"/>
                </a:lnTo>
                <a:lnTo>
                  <a:pt x="4823" y="2004"/>
                </a:lnTo>
                <a:lnTo>
                  <a:pt x="4823" y="2006"/>
                </a:lnTo>
                <a:lnTo>
                  <a:pt x="4823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4"/>
                </a:lnTo>
                <a:lnTo>
                  <a:pt x="4830" y="1998"/>
                </a:lnTo>
                <a:lnTo>
                  <a:pt x="4830" y="1998"/>
                </a:lnTo>
                <a:lnTo>
                  <a:pt x="4828" y="1996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5" y="1994"/>
                </a:lnTo>
                <a:lnTo>
                  <a:pt x="4828" y="1994"/>
                </a:lnTo>
                <a:lnTo>
                  <a:pt x="4828" y="1996"/>
                </a:lnTo>
                <a:lnTo>
                  <a:pt x="4828" y="1998"/>
                </a:lnTo>
                <a:lnTo>
                  <a:pt x="4828" y="1998"/>
                </a:lnTo>
                <a:close/>
                <a:moveTo>
                  <a:pt x="4631" y="1868"/>
                </a:moveTo>
                <a:lnTo>
                  <a:pt x="4631" y="1868"/>
                </a:lnTo>
                <a:lnTo>
                  <a:pt x="4629" y="1870"/>
                </a:lnTo>
                <a:lnTo>
                  <a:pt x="4626" y="1870"/>
                </a:lnTo>
                <a:lnTo>
                  <a:pt x="4624" y="1870"/>
                </a:lnTo>
                <a:lnTo>
                  <a:pt x="4624" y="1872"/>
                </a:lnTo>
                <a:lnTo>
                  <a:pt x="4624" y="1872"/>
                </a:lnTo>
                <a:lnTo>
                  <a:pt x="4624" y="1874"/>
                </a:lnTo>
                <a:lnTo>
                  <a:pt x="4624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9" y="1872"/>
                </a:lnTo>
                <a:lnTo>
                  <a:pt x="4629" y="1870"/>
                </a:lnTo>
                <a:lnTo>
                  <a:pt x="4629" y="1870"/>
                </a:lnTo>
                <a:lnTo>
                  <a:pt x="4631" y="1870"/>
                </a:lnTo>
                <a:lnTo>
                  <a:pt x="4631" y="1868"/>
                </a:lnTo>
                <a:close/>
                <a:moveTo>
                  <a:pt x="4668" y="1778"/>
                </a:moveTo>
                <a:lnTo>
                  <a:pt x="4668" y="1776"/>
                </a:lnTo>
                <a:lnTo>
                  <a:pt x="4666" y="1776"/>
                </a:lnTo>
                <a:lnTo>
                  <a:pt x="4666" y="1776"/>
                </a:lnTo>
                <a:lnTo>
                  <a:pt x="4666" y="1778"/>
                </a:lnTo>
                <a:lnTo>
                  <a:pt x="4668" y="1778"/>
                </a:lnTo>
                <a:close/>
                <a:moveTo>
                  <a:pt x="4668" y="1786"/>
                </a:moveTo>
                <a:lnTo>
                  <a:pt x="4668" y="1786"/>
                </a:lnTo>
                <a:lnTo>
                  <a:pt x="4668" y="1784"/>
                </a:lnTo>
                <a:lnTo>
                  <a:pt x="4666" y="1784"/>
                </a:lnTo>
                <a:lnTo>
                  <a:pt x="4666" y="1784"/>
                </a:lnTo>
                <a:lnTo>
                  <a:pt x="4666" y="1786"/>
                </a:lnTo>
                <a:lnTo>
                  <a:pt x="4668" y="1786"/>
                </a:lnTo>
                <a:close/>
                <a:moveTo>
                  <a:pt x="4670" y="1778"/>
                </a:move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70" y="1778"/>
                </a:lnTo>
                <a:close/>
                <a:moveTo>
                  <a:pt x="4798" y="1975"/>
                </a:moveTo>
                <a:lnTo>
                  <a:pt x="4798" y="1975"/>
                </a:lnTo>
                <a:lnTo>
                  <a:pt x="4798" y="1975"/>
                </a:lnTo>
                <a:lnTo>
                  <a:pt x="4796" y="1975"/>
                </a:lnTo>
                <a:lnTo>
                  <a:pt x="4796" y="1975"/>
                </a:lnTo>
                <a:lnTo>
                  <a:pt x="4798" y="1979"/>
                </a:lnTo>
                <a:lnTo>
                  <a:pt x="4798" y="1979"/>
                </a:lnTo>
                <a:lnTo>
                  <a:pt x="4798" y="1979"/>
                </a:lnTo>
                <a:lnTo>
                  <a:pt x="4800" y="1977"/>
                </a:lnTo>
                <a:lnTo>
                  <a:pt x="4798" y="1977"/>
                </a:lnTo>
                <a:lnTo>
                  <a:pt x="4798" y="1977"/>
                </a:lnTo>
                <a:lnTo>
                  <a:pt x="4798" y="1975"/>
                </a:lnTo>
                <a:lnTo>
                  <a:pt x="4798" y="1975"/>
                </a:lnTo>
                <a:close/>
                <a:moveTo>
                  <a:pt x="4746" y="937"/>
                </a:moveTo>
                <a:lnTo>
                  <a:pt x="4746" y="937"/>
                </a:lnTo>
                <a:lnTo>
                  <a:pt x="4744" y="939"/>
                </a:lnTo>
                <a:lnTo>
                  <a:pt x="4742" y="941"/>
                </a:lnTo>
                <a:lnTo>
                  <a:pt x="4740" y="941"/>
                </a:lnTo>
                <a:lnTo>
                  <a:pt x="4740" y="944"/>
                </a:lnTo>
                <a:lnTo>
                  <a:pt x="4737" y="946"/>
                </a:lnTo>
                <a:lnTo>
                  <a:pt x="4735" y="946"/>
                </a:lnTo>
                <a:lnTo>
                  <a:pt x="4735" y="948"/>
                </a:lnTo>
                <a:lnTo>
                  <a:pt x="4740" y="946"/>
                </a:lnTo>
                <a:lnTo>
                  <a:pt x="4740" y="946"/>
                </a:lnTo>
                <a:lnTo>
                  <a:pt x="4742" y="944"/>
                </a:lnTo>
                <a:lnTo>
                  <a:pt x="4746" y="941"/>
                </a:lnTo>
                <a:lnTo>
                  <a:pt x="4746" y="939"/>
                </a:lnTo>
                <a:lnTo>
                  <a:pt x="4746" y="939"/>
                </a:lnTo>
                <a:lnTo>
                  <a:pt x="4746" y="939"/>
                </a:lnTo>
                <a:lnTo>
                  <a:pt x="4748" y="939"/>
                </a:lnTo>
                <a:lnTo>
                  <a:pt x="4750" y="937"/>
                </a:lnTo>
                <a:lnTo>
                  <a:pt x="4752" y="937"/>
                </a:lnTo>
                <a:lnTo>
                  <a:pt x="4756" y="933"/>
                </a:lnTo>
                <a:lnTo>
                  <a:pt x="4758" y="933"/>
                </a:lnTo>
                <a:lnTo>
                  <a:pt x="4761" y="933"/>
                </a:lnTo>
                <a:lnTo>
                  <a:pt x="4763" y="933"/>
                </a:lnTo>
                <a:lnTo>
                  <a:pt x="4765" y="931"/>
                </a:lnTo>
                <a:lnTo>
                  <a:pt x="4763" y="931"/>
                </a:lnTo>
                <a:lnTo>
                  <a:pt x="4765" y="929"/>
                </a:lnTo>
                <a:lnTo>
                  <a:pt x="4765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1" y="929"/>
                </a:lnTo>
                <a:lnTo>
                  <a:pt x="4756" y="933"/>
                </a:lnTo>
                <a:lnTo>
                  <a:pt x="4754" y="933"/>
                </a:lnTo>
                <a:lnTo>
                  <a:pt x="4752" y="933"/>
                </a:lnTo>
                <a:lnTo>
                  <a:pt x="4752" y="931"/>
                </a:lnTo>
                <a:lnTo>
                  <a:pt x="4750" y="931"/>
                </a:lnTo>
                <a:lnTo>
                  <a:pt x="4750" y="933"/>
                </a:lnTo>
                <a:lnTo>
                  <a:pt x="4750" y="933"/>
                </a:lnTo>
                <a:lnTo>
                  <a:pt x="4748" y="935"/>
                </a:lnTo>
                <a:lnTo>
                  <a:pt x="4746" y="937"/>
                </a:lnTo>
                <a:close/>
                <a:moveTo>
                  <a:pt x="4662" y="799"/>
                </a:moveTo>
                <a:lnTo>
                  <a:pt x="4662" y="801"/>
                </a:lnTo>
                <a:lnTo>
                  <a:pt x="4660" y="801"/>
                </a:lnTo>
                <a:lnTo>
                  <a:pt x="4660" y="803"/>
                </a:lnTo>
                <a:lnTo>
                  <a:pt x="4660" y="809"/>
                </a:lnTo>
                <a:lnTo>
                  <a:pt x="4660" y="811"/>
                </a:lnTo>
                <a:lnTo>
                  <a:pt x="4662" y="814"/>
                </a:lnTo>
                <a:lnTo>
                  <a:pt x="4662" y="814"/>
                </a:lnTo>
                <a:lnTo>
                  <a:pt x="4660" y="814"/>
                </a:lnTo>
                <a:lnTo>
                  <a:pt x="4662" y="816"/>
                </a:lnTo>
                <a:lnTo>
                  <a:pt x="4662" y="816"/>
                </a:lnTo>
                <a:lnTo>
                  <a:pt x="4664" y="818"/>
                </a:lnTo>
                <a:lnTo>
                  <a:pt x="4666" y="820"/>
                </a:lnTo>
                <a:lnTo>
                  <a:pt x="4668" y="824"/>
                </a:lnTo>
                <a:lnTo>
                  <a:pt x="4668" y="828"/>
                </a:lnTo>
                <a:lnTo>
                  <a:pt x="4666" y="830"/>
                </a:lnTo>
                <a:lnTo>
                  <a:pt x="4666" y="832"/>
                </a:lnTo>
                <a:lnTo>
                  <a:pt x="4666" y="835"/>
                </a:lnTo>
                <a:lnTo>
                  <a:pt x="4666" y="837"/>
                </a:lnTo>
                <a:lnTo>
                  <a:pt x="4666" y="841"/>
                </a:lnTo>
                <a:lnTo>
                  <a:pt x="4666" y="843"/>
                </a:lnTo>
                <a:lnTo>
                  <a:pt x="4666" y="856"/>
                </a:lnTo>
                <a:lnTo>
                  <a:pt x="4666" y="858"/>
                </a:lnTo>
                <a:lnTo>
                  <a:pt x="4666" y="860"/>
                </a:lnTo>
                <a:lnTo>
                  <a:pt x="4664" y="864"/>
                </a:lnTo>
                <a:lnTo>
                  <a:pt x="4664" y="866"/>
                </a:lnTo>
                <a:lnTo>
                  <a:pt x="4662" y="870"/>
                </a:lnTo>
                <a:lnTo>
                  <a:pt x="4662" y="870"/>
                </a:lnTo>
                <a:lnTo>
                  <a:pt x="4664" y="872"/>
                </a:lnTo>
                <a:lnTo>
                  <a:pt x="4666" y="874"/>
                </a:lnTo>
                <a:lnTo>
                  <a:pt x="4666" y="879"/>
                </a:lnTo>
                <a:lnTo>
                  <a:pt x="4668" y="883"/>
                </a:lnTo>
                <a:lnTo>
                  <a:pt x="4666" y="885"/>
                </a:lnTo>
                <a:lnTo>
                  <a:pt x="4666" y="887"/>
                </a:lnTo>
                <a:lnTo>
                  <a:pt x="4664" y="889"/>
                </a:lnTo>
                <a:lnTo>
                  <a:pt x="4664" y="891"/>
                </a:lnTo>
                <a:lnTo>
                  <a:pt x="4664" y="893"/>
                </a:lnTo>
                <a:lnTo>
                  <a:pt x="4664" y="895"/>
                </a:lnTo>
                <a:lnTo>
                  <a:pt x="4664" y="897"/>
                </a:lnTo>
                <a:lnTo>
                  <a:pt x="4666" y="900"/>
                </a:lnTo>
                <a:lnTo>
                  <a:pt x="4664" y="902"/>
                </a:lnTo>
                <a:lnTo>
                  <a:pt x="4662" y="908"/>
                </a:lnTo>
                <a:lnTo>
                  <a:pt x="4662" y="912"/>
                </a:lnTo>
                <a:lnTo>
                  <a:pt x="4664" y="916"/>
                </a:lnTo>
                <a:lnTo>
                  <a:pt x="4664" y="918"/>
                </a:lnTo>
                <a:lnTo>
                  <a:pt x="4664" y="921"/>
                </a:lnTo>
                <a:lnTo>
                  <a:pt x="4664" y="921"/>
                </a:lnTo>
                <a:lnTo>
                  <a:pt x="4666" y="923"/>
                </a:lnTo>
                <a:lnTo>
                  <a:pt x="4666" y="921"/>
                </a:lnTo>
                <a:lnTo>
                  <a:pt x="4668" y="918"/>
                </a:lnTo>
                <a:lnTo>
                  <a:pt x="4668" y="914"/>
                </a:lnTo>
                <a:lnTo>
                  <a:pt x="4670" y="912"/>
                </a:lnTo>
                <a:lnTo>
                  <a:pt x="4670" y="910"/>
                </a:lnTo>
                <a:lnTo>
                  <a:pt x="4673" y="908"/>
                </a:lnTo>
                <a:lnTo>
                  <a:pt x="4673" y="908"/>
                </a:lnTo>
                <a:lnTo>
                  <a:pt x="4675" y="908"/>
                </a:lnTo>
                <a:lnTo>
                  <a:pt x="4675" y="908"/>
                </a:lnTo>
                <a:lnTo>
                  <a:pt x="4677" y="908"/>
                </a:lnTo>
                <a:lnTo>
                  <a:pt x="4677" y="908"/>
                </a:lnTo>
                <a:lnTo>
                  <a:pt x="4677" y="910"/>
                </a:lnTo>
                <a:lnTo>
                  <a:pt x="4681" y="910"/>
                </a:lnTo>
                <a:lnTo>
                  <a:pt x="4683" y="910"/>
                </a:lnTo>
                <a:lnTo>
                  <a:pt x="4685" y="912"/>
                </a:lnTo>
                <a:lnTo>
                  <a:pt x="4685" y="914"/>
                </a:lnTo>
                <a:lnTo>
                  <a:pt x="4685" y="916"/>
                </a:lnTo>
                <a:lnTo>
                  <a:pt x="4685" y="921"/>
                </a:lnTo>
                <a:lnTo>
                  <a:pt x="4685" y="918"/>
                </a:lnTo>
                <a:lnTo>
                  <a:pt x="4687" y="918"/>
                </a:lnTo>
                <a:lnTo>
                  <a:pt x="4687" y="916"/>
                </a:lnTo>
                <a:lnTo>
                  <a:pt x="4687" y="916"/>
                </a:lnTo>
                <a:lnTo>
                  <a:pt x="4687" y="914"/>
                </a:lnTo>
                <a:lnTo>
                  <a:pt x="4687" y="912"/>
                </a:lnTo>
                <a:lnTo>
                  <a:pt x="4687" y="910"/>
                </a:lnTo>
                <a:lnTo>
                  <a:pt x="4687" y="906"/>
                </a:lnTo>
                <a:lnTo>
                  <a:pt x="4685" y="906"/>
                </a:lnTo>
                <a:lnTo>
                  <a:pt x="4685" y="906"/>
                </a:lnTo>
                <a:lnTo>
                  <a:pt x="4683" y="906"/>
                </a:lnTo>
                <a:lnTo>
                  <a:pt x="4683" y="906"/>
                </a:lnTo>
                <a:lnTo>
                  <a:pt x="4681" y="906"/>
                </a:lnTo>
                <a:lnTo>
                  <a:pt x="4681" y="902"/>
                </a:lnTo>
                <a:lnTo>
                  <a:pt x="4679" y="897"/>
                </a:lnTo>
                <a:lnTo>
                  <a:pt x="4679" y="895"/>
                </a:lnTo>
                <a:lnTo>
                  <a:pt x="4679" y="895"/>
                </a:lnTo>
                <a:lnTo>
                  <a:pt x="4677" y="895"/>
                </a:lnTo>
                <a:lnTo>
                  <a:pt x="4677" y="895"/>
                </a:lnTo>
                <a:lnTo>
                  <a:pt x="4677" y="893"/>
                </a:lnTo>
                <a:lnTo>
                  <a:pt x="4675" y="893"/>
                </a:lnTo>
                <a:lnTo>
                  <a:pt x="4673" y="889"/>
                </a:lnTo>
                <a:lnTo>
                  <a:pt x="4673" y="889"/>
                </a:lnTo>
                <a:lnTo>
                  <a:pt x="4673" y="887"/>
                </a:lnTo>
                <a:lnTo>
                  <a:pt x="4673" y="883"/>
                </a:lnTo>
                <a:lnTo>
                  <a:pt x="4675" y="879"/>
                </a:lnTo>
                <a:lnTo>
                  <a:pt x="4679" y="866"/>
                </a:lnTo>
                <a:lnTo>
                  <a:pt x="4679" y="864"/>
                </a:lnTo>
                <a:lnTo>
                  <a:pt x="4681" y="862"/>
                </a:lnTo>
                <a:lnTo>
                  <a:pt x="4683" y="860"/>
                </a:lnTo>
                <a:lnTo>
                  <a:pt x="4685" y="860"/>
                </a:lnTo>
                <a:lnTo>
                  <a:pt x="4689" y="860"/>
                </a:lnTo>
                <a:lnTo>
                  <a:pt x="4691" y="860"/>
                </a:lnTo>
                <a:lnTo>
                  <a:pt x="4693" y="860"/>
                </a:lnTo>
                <a:lnTo>
                  <a:pt x="4696" y="862"/>
                </a:lnTo>
                <a:lnTo>
                  <a:pt x="4696" y="862"/>
                </a:lnTo>
                <a:lnTo>
                  <a:pt x="4698" y="864"/>
                </a:lnTo>
                <a:lnTo>
                  <a:pt x="4700" y="866"/>
                </a:lnTo>
                <a:lnTo>
                  <a:pt x="4702" y="868"/>
                </a:lnTo>
                <a:lnTo>
                  <a:pt x="4702" y="868"/>
                </a:lnTo>
                <a:lnTo>
                  <a:pt x="4704" y="872"/>
                </a:lnTo>
                <a:lnTo>
                  <a:pt x="4704" y="872"/>
                </a:lnTo>
                <a:lnTo>
                  <a:pt x="4704" y="868"/>
                </a:lnTo>
                <a:lnTo>
                  <a:pt x="4704" y="868"/>
                </a:lnTo>
                <a:lnTo>
                  <a:pt x="4702" y="866"/>
                </a:lnTo>
                <a:lnTo>
                  <a:pt x="4700" y="864"/>
                </a:lnTo>
                <a:lnTo>
                  <a:pt x="4700" y="862"/>
                </a:lnTo>
                <a:lnTo>
                  <a:pt x="4698" y="860"/>
                </a:lnTo>
                <a:lnTo>
                  <a:pt x="4698" y="858"/>
                </a:lnTo>
                <a:lnTo>
                  <a:pt x="4698" y="856"/>
                </a:lnTo>
                <a:lnTo>
                  <a:pt x="4696" y="853"/>
                </a:lnTo>
                <a:lnTo>
                  <a:pt x="4696" y="849"/>
                </a:lnTo>
                <a:lnTo>
                  <a:pt x="4691" y="841"/>
                </a:lnTo>
                <a:lnTo>
                  <a:pt x="4689" y="837"/>
                </a:lnTo>
                <a:lnTo>
                  <a:pt x="4687" y="824"/>
                </a:lnTo>
                <a:lnTo>
                  <a:pt x="4687" y="822"/>
                </a:lnTo>
                <a:lnTo>
                  <a:pt x="4687" y="822"/>
                </a:lnTo>
                <a:lnTo>
                  <a:pt x="4685" y="820"/>
                </a:lnTo>
                <a:lnTo>
                  <a:pt x="4685" y="820"/>
                </a:lnTo>
                <a:lnTo>
                  <a:pt x="4685" y="818"/>
                </a:lnTo>
                <a:lnTo>
                  <a:pt x="4683" y="818"/>
                </a:lnTo>
                <a:lnTo>
                  <a:pt x="4683" y="816"/>
                </a:lnTo>
                <a:lnTo>
                  <a:pt x="4683" y="814"/>
                </a:lnTo>
                <a:lnTo>
                  <a:pt x="4683" y="811"/>
                </a:lnTo>
                <a:lnTo>
                  <a:pt x="4683" y="809"/>
                </a:lnTo>
                <a:lnTo>
                  <a:pt x="4681" y="807"/>
                </a:lnTo>
                <a:lnTo>
                  <a:pt x="4681" y="803"/>
                </a:lnTo>
                <a:lnTo>
                  <a:pt x="4683" y="801"/>
                </a:lnTo>
                <a:lnTo>
                  <a:pt x="4683" y="799"/>
                </a:lnTo>
                <a:lnTo>
                  <a:pt x="4683" y="799"/>
                </a:lnTo>
                <a:lnTo>
                  <a:pt x="4685" y="797"/>
                </a:lnTo>
                <a:lnTo>
                  <a:pt x="4685" y="795"/>
                </a:lnTo>
                <a:lnTo>
                  <a:pt x="4685" y="791"/>
                </a:lnTo>
                <a:lnTo>
                  <a:pt x="4683" y="786"/>
                </a:lnTo>
                <a:lnTo>
                  <a:pt x="4683" y="786"/>
                </a:lnTo>
                <a:lnTo>
                  <a:pt x="4683" y="784"/>
                </a:lnTo>
                <a:lnTo>
                  <a:pt x="4681" y="780"/>
                </a:lnTo>
                <a:lnTo>
                  <a:pt x="4679" y="774"/>
                </a:lnTo>
                <a:lnTo>
                  <a:pt x="4679" y="774"/>
                </a:lnTo>
                <a:lnTo>
                  <a:pt x="4679" y="772"/>
                </a:lnTo>
                <a:lnTo>
                  <a:pt x="4679" y="772"/>
                </a:lnTo>
                <a:lnTo>
                  <a:pt x="4679" y="770"/>
                </a:lnTo>
                <a:lnTo>
                  <a:pt x="4679" y="767"/>
                </a:lnTo>
                <a:lnTo>
                  <a:pt x="4679" y="767"/>
                </a:lnTo>
                <a:lnTo>
                  <a:pt x="4677" y="763"/>
                </a:lnTo>
                <a:lnTo>
                  <a:pt x="4675" y="761"/>
                </a:lnTo>
                <a:lnTo>
                  <a:pt x="4675" y="763"/>
                </a:lnTo>
                <a:lnTo>
                  <a:pt x="4675" y="763"/>
                </a:lnTo>
                <a:lnTo>
                  <a:pt x="4673" y="765"/>
                </a:lnTo>
                <a:lnTo>
                  <a:pt x="4670" y="765"/>
                </a:lnTo>
                <a:lnTo>
                  <a:pt x="4673" y="767"/>
                </a:lnTo>
                <a:lnTo>
                  <a:pt x="4675" y="772"/>
                </a:lnTo>
                <a:lnTo>
                  <a:pt x="4675" y="772"/>
                </a:lnTo>
                <a:lnTo>
                  <a:pt x="4675" y="774"/>
                </a:lnTo>
                <a:lnTo>
                  <a:pt x="4675" y="776"/>
                </a:lnTo>
                <a:lnTo>
                  <a:pt x="4675" y="776"/>
                </a:lnTo>
                <a:lnTo>
                  <a:pt x="4675" y="776"/>
                </a:lnTo>
                <a:lnTo>
                  <a:pt x="4673" y="776"/>
                </a:lnTo>
                <a:lnTo>
                  <a:pt x="4673" y="778"/>
                </a:lnTo>
                <a:lnTo>
                  <a:pt x="4673" y="780"/>
                </a:lnTo>
                <a:lnTo>
                  <a:pt x="4673" y="780"/>
                </a:lnTo>
                <a:lnTo>
                  <a:pt x="4670" y="782"/>
                </a:lnTo>
                <a:lnTo>
                  <a:pt x="4670" y="782"/>
                </a:lnTo>
                <a:lnTo>
                  <a:pt x="4670" y="782"/>
                </a:lnTo>
                <a:lnTo>
                  <a:pt x="4668" y="780"/>
                </a:lnTo>
                <a:lnTo>
                  <a:pt x="4666" y="780"/>
                </a:lnTo>
                <a:lnTo>
                  <a:pt x="4664" y="780"/>
                </a:lnTo>
                <a:lnTo>
                  <a:pt x="4662" y="782"/>
                </a:lnTo>
                <a:lnTo>
                  <a:pt x="4662" y="782"/>
                </a:lnTo>
                <a:lnTo>
                  <a:pt x="4662" y="786"/>
                </a:lnTo>
                <a:lnTo>
                  <a:pt x="4662" y="788"/>
                </a:lnTo>
                <a:lnTo>
                  <a:pt x="4662" y="793"/>
                </a:lnTo>
                <a:lnTo>
                  <a:pt x="4662" y="799"/>
                </a:lnTo>
                <a:close/>
                <a:moveTo>
                  <a:pt x="4731" y="1663"/>
                </a:moveTo>
                <a:lnTo>
                  <a:pt x="4731" y="1663"/>
                </a:lnTo>
                <a:lnTo>
                  <a:pt x="4731" y="1663"/>
                </a:lnTo>
                <a:lnTo>
                  <a:pt x="4731" y="1663"/>
                </a:lnTo>
                <a:lnTo>
                  <a:pt x="4733" y="1663"/>
                </a:lnTo>
                <a:lnTo>
                  <a:pt x="4733" y="1663"/>
                </a:lnTo>
                <a:lnTo>
                  <a:pt x="4735" y="1663"/>
                </a:lnTo>
                <a:lnTo>
                  <a:pt x="4737" y="1663"/>
                </a:lnTo>
                <a:lnTo>
                  <a:pt x="4740" y="1663"/>
                </a:lnTo>
                <a:lnTo>
                  <a:pt x="4740" y="1663"/>
                </a:lnTo>
                <a:lnTo>
                  <a:pt x="4742" y="1661"/>
                </a:lnTo>
                <a:lnTo>
                  <a:pt x="4742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37" y="1658"/>
                </a:lnTo>
                <a:lnTo>
                  <a:pt x="4735" y="1658"/>
                </a:lnTo>
                <a:lnTo>
                  <a:pt x="4733" y="1661"/>
                </a:lnTo>
                <a:lnTo>
                  <a:pt x="4733" y="1658"/>
                </a:lnTo>
                <a:lnTo>
                  <a:pt x="4731" y="1661"/>
                </a:lnTo>
                <a:lnTo>
                  <a:pt x="4731" y="1661"/>
                </a:lnTo>
                <a:lnTo>
                  <a:pt x="4731" y="1663"/>
                </a:lnTo>
                <a:lnTo>
                  <a:pt x="4731" y="1663"/>
                </a:lnTo>
                <a:close/>
                <a:moveTo>
                  <a:pt x="4790" y="667"/>
                </a:moveTo>
                <a:lnTo>
                  <a:pt x="4792" y="667"/>
                </a:lnTo>
                <a:lnTo>
                  <a:pt x="4792" y="665"/>
                </a:lnTo>
                <a:lnTo>
                  <a:pt x="4790" y="665"/>
                </a:lnTo>
                <a:lnTo>
                  <a:pt x="4790" y="667"/>
                </a:lnTo>
                <a:lnTo>
                  <a:pt x="4788" y="667"/>
                </a:lnTo>
                <a:lnTo>
                  <a:pt x="4788" y="667"/>
                </a:lnTo>
                <a:lnTo>
                  <a:pt x="4788" y="669"/>
                </a:lnTo>
                <a:lnTo>
                  <a:pt x="4790" y="667"/>
                </a:lnTo>
                <a:close/>
                <a:moveTo>
                  <a:pt x="4784" y="1665"/>
                </a:moveTo>
                <a:lnTo>
                  <a:pt x="4781" y="1665"/>
                </a:lnTo>
                <a:lnTo>
                  <a:pt x="4779" y="1667"/>
                </a:lnTo>
                <a:lnTo>
                  <a:pt x="4781" y="1667"/>
                </a:lnTo>
                <a:lnTo>
                  <a:pt x="4781" y="1667"/>
                </a:lnTo>
                <a:lnTo>
                  <a:pt x="4781" y="1669"/>
                </a:lnTo>
                <a:lnTo>
                  <a:pt x="4784" y="1669"/>
                </a:lnTo>
                <a:lnTo>
                  <a:pt x="4784" y="1669"/>
                </a:lnTo>
                <a:lnTo>
                  <a:pt x="4788" y="1669"/>
                </a:lnTo>
                <a:lnTo>
                  <a:pt x="4788" y="1669"/>
                </a:lnTo>
                <a:lnTo>
                  <a:pt x="4788" y="1667"/>
                </a:lnTo>
                <a:lnTo>
                  <a:pt x="4788" y="1667"/>
                </a:lnTo>
                <a:lnTo>
                  <a:pt x="4788" y="1667"/>
                </a:lnTo>
                <a:lnTo>
                  <a:pt x="4784" y="1665"/>
                </a:lnTo>
                <a:close/>
                <a:moveTo>
                  <a:pt x="4786" y="916"/>
                </a:moveTo>
                <a:lnTo>
                  <a:pt x="4779" y="921"/>
                </a:lnTo>
                <a:lnTo>
                  <a:pt x="4777" y="923"/>
                </a:lnTo>
                <a:lnTo>
                  <a:pt x="4775" y="923"/>
                </a:lnTo>
                <a:lnTo>
                  <a:pt x="4773" y="927"/>
                </a:lnTo>
                <a:lnTo>
                  <a:pt x="4773" y="927"/>
                </a:lnTo>
                <a:lnTo>
                  <a:pt x="4777" y="927"/>
                </a:lnTo>
                <a:lnTo>
                  <a:pt x="4779" y="925"/>
                </a:lnTo>
                <a:lnTo>
                  <a:pt x="4779" y="923"/>
                </a:lnTo>
                <a:lnTo>
                  <a:pt x="4781" y="923"/>
                </a:lnTo>
                <a:lnTo>
                  <a:pt x="4784" y="921"/>
                </a:lnTo>
                <a:lnTo>
                  <a:pt x="4784" y="921"/>
                </a:lnTo>
                <a:lnTo>
                  <a:pt x="4788" y="916"/>
                </a:lnTo>
                <a:lnTo>
                  <a:pt x="4786" y="916"/>
                </a:lnTo>
                <a:lnTo>
                  <a:pt x="4786" y="916"/>
                </a:lnTo>
                <a:close/>
                <a:moveTo>
                  <a:pt x="4641" y="975"/>
                </a:moveTo>
                <a:lnTo>
                  <a:pt x="4639" y="977"/>
                </a:lnTo>
                <a:lnTo>
                  <a:pt x="4637" y="977"/>
                </a:lnTo>
                <a:lnTo>
                  <a:pt x="4637" y="979"/>
                </a:lnTo>
                <a:lnTo>
                  <a:pt x="4635" y="979"/>
                </a:lnTo>
                <a:lnTo>
                  <a:pt x="4635" y="979"/>
                </a:lnTo>
                <a:lnTo>
                  <a:pt x="4635" y="981"/>
                </a:lnTo>
                <a:lnTo>
                  <a:pt x="4633" y="983"/>
                </a:lnTo>
                <a:lnTo>
                  <a:pt x="4633" y="983"/>
                </a:lnTo>
                <a:lnTo>
                  <a:pt x="4633" y="986"/>
                </a:lnTo>
                <a:lnTo>
                  <a:pt x="4635" y="988"/>
                </a:lnTo>
                <a:lnTo>
                  <a:pt x="4637" y="990"/>
                </a:lnTo>
                <a:lnTo>
                  <a:pt x="4637" y="990"/>
                </a:lnTo>
                <a:lnTo>
                  <a:pt x="4637" y="992"/>
                </a:lnTo>
                <a:lnTo>
                  <a:pt x="4637" y="994"/>
                </a:lnTo>
                <a:lnTo>
                  <a:pt x="4637" y="996"/>
                </a:lnTo>
                <a:lnTo>
                  <a:pt x="4635" y="998"/>
                </a:lnTo>
                <a:lnTo>
                  <a:pt x="4637" y="998"/>
                </a:lnTo>
                <a:lnTo>
                  <a:pt x="4637" y="1000"/>
                </a:lnTo>
                <a:lnTo>
                  <a:pt x="4637" y="1000"/>
                </a:lnTo>
                <a:lnTo>
                  <a:pt x="4639" y="1000"/>
                </a:lnTo>
                <a:lnTo>
                  <a:pt x="4639" y="1000"/>
                </a:lnTo>
                <a:lnTo>
                  <a:pt x="4641" y="998"/>
                </a:lnTo>
                <a:lnTo>
                  <a:pt x="4643" y="998"/>
                </a:lnTo>
                <a:lnTo>
                  <a:pt x="4643" y="996"/>
                </a:lnTo>
                <a:lnTo>
                  <a:pt x="4645" y="994"/>
                </a:lnTo>
                <a:lnTo>
                  <a:pt x="4645" y="994"/>
                </a:lnTo>
                <a:lnTo>
                  <a:pt x="4647" y="994"/>
                </a:lnTo>
                <a:lnTo>
                  <a:pt x="4649" y="994"/>
                </a:lnTo>
                <a:lnTo>
                  <a:pt x="4649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49" y="992"/>
                </a:lnTo>
                <a:lnTo>
                  <a:pt x="4647" y="988"/>
                </a:lnTo>
                <a:lnTo>
                  <a:pt x="4645" y="988"/>
                </a:lnTo>
                <a:lnTo>
                  <a:pt x="4645" y="988"/>
                </a:lnTo>
                <a:lnTo>
                  <a:pt x="4643" y="988"/>
                </a:lnTo>
                <a:lnTo>
                  <a:pt x="4641" y="988"/>
                </a:lnTo>
                <a:lnTo>
                  <a:pt x="4641" y="986"/>
                </a:lnTo>
                <a:lnTo>
                  <a:pt x="4641" y="986"/>
                </a:lnTo>
                <a:lnTo>
                  <a:pt x="4641" y="983"/>
                </a:lnTo>
                <a:lnTo>
                  <a:pt x="4641" y="983"/>
                </a:lnTo>
                <a:lnTo>
                  <a:pt x="4641" y="981"/>
                </a:lnTo>
                <a:lnTo>
                  <a:pt x="4643" y="981"/>
                </a:lnTo>
                <a:lnTo>
                  <a:pt x="4643" y="981"/>
                </a:lnTo>
                <a:lnTo>
                  <a:pt x="4645" y="981"/>
                </a:lnTo>
                <a:lnTo>
                  <a:pt x="4645" y="981"/>
                </a:lnTo>
                <a:lnTo>
                  <a:pt x="4647" y="981"/>
                </a:lnTo>
                <a:lnTo>
                  <a:pt x="4649" y="983"/>
                </a:lnTo>
                <a:lnTo>
                  <a:pt x="4649" y="986"/>
                </a:lnTo>
                <a:lnTo>
                  <a:pt x="4656" y="981"/>
                </a:lnTo>
                <a:lnTo>
                  <a:pt x="4662" y="981"/>
                </a:lnTo>
                <a:lnTo>
                  <a:pt x="4666" y="981"/>
                </a:lnTo>
                <a:lnTo>
                  <a:pt x="4673" y="986"/>
                </a:lnTo>
                <a:lnTo>
                  <a:pt x="4679" y="988"/>
                </a:lnTo>
                <a:lnTo>
                  <a:pt x="4681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5" y="988"/>
                </a:lnTo>
                <a:lnTo>
                  <a:pt x="4685" y="988"/>
                </a:lnTo>
                <a:lnTo>
                  <a:pt x="4685" y="986"/>
                </a:lnTo>
                <a:lnTo>
                  <a:pt x="4685" y="983"/>
                </a:lnTo>
                <a:lnTo>
                  <a:pt x="4687" y="979"/>
                </a:lnTo>
                <a:lnTo>
                  <a:pt x="4691" y="977"/>
                </a:lnTo>
                <a:lnTo>
                  <a:pt x="4693" y="975"/>
                </a:lnTo>
                <a:lnTo>
                  <a:pt x="4698" y="973"/>
                </a:lnTo>
                <a:lnTo>
                  <a:pt x="4698" y="973"/>
                </a:lnTo>
                <a:lnTo>
                  <a:pt x="4702" y="975"/>
                </a:lnTo>
                <a:lnTo>
                  <a:pt x="4704" y="975"/>
                </a:lnTo>
                <a:lnTo>
                  <a:pt x="4706" y="973"/>
                </a:lnTo>
                <a:lnTo>
                  <a:pt x="4708" y="973"/>
                </a:lnTo>
                <a:lnTo>
                  <a:pt x="4708" y="973"/>
                </a:lnTo>
                <a:lnTo>
                  <a:pt x="4710" y="971"/>
                </a:lnTo>
                <a:lnTo>
                  <a:pt x="4712" y="971"/>
                </a:lnTo>
                <a:lnTo>
                  <a:pt x="4712" y="971"/>
                </a:lnTo>
                <a:lnTo>
                  <a:pt x="4714" y="971"/>
                </a:lnTo>
                <a:lnTo>
                  <a:pt x="4717" y="971"/>
                </a:lnTo>
                <a:lnTo>
                  <a:pt x="4717" y="969"/>
                </a:lnTo>
                <a:lnTo>
                  <a:pt x="4717" y="969"/>
                </a:lnTo>
                <a:lnTo>
                  <a:pt x="4719" y="967"/>
                </a:lnTo>
                <a:lnTo>
                  <a:pt x="4721" y="967"/>
                </a:lnTo>
                <a:lnTo>
                  <a:pt x="4719" y="967"/>
                </a:lnTo>
                <a:lnTo>
                  <a:pt x="4719" y="967"/>
                </a:lnTo>
                <a:lnTo>
                  <a:pt x="4717" y="967"/>
                </a:lnTo>
                <a:lnTo>
                  <a:pt x="4714" y="969"/>
                </a:lnTo>
                <a:lnTo>
                  <a:pt x="4714" y="969"/>
                </a:lnTo>
                <a:lnTo>
                  <a:pt x="4712" y="969"/>
                </a:lnTo>
                <a:lnTo>
                  <a:pt x="4712" y="965"/>
                </a:lnTo>
                <a:lnTo>
                  <a:pt x="4712" y="962"/>
                </a:lnTo>
                <a:lnTo>
                  <a:pt x="4710" y="962"/>
                </a:lnTo>
                <a:lnTo>
                  <a:pt x="4710" y="960"/>
                </a:lnTo>
                <a:lnTo>
                  <a:pt x="4710" y="958"/>
                </a:lnTo>
                <a:lnTo>
                  <a:pt x="4712" y="954"/>
                </a:lnTo>
                <a:lnTo>
                  <a:pt x="4714" y="952"/>
                </a:lnTo>
                <a:lnTo>
                  <a:pt x="4714" y="950"/>
                </a:lnTo>
                <a:lnTo>
                  <a:pt x="4714" y="950"/>
                </a:lnTo>
                <a:lnTo>
                  <a:pt x="4712" y="950"/>
                </a:lnTo>
                <a:lnTo>
                  <a:pt x="4710" y="952"/>
                </a:lnTo>
                <a:lnTo>
                  <a:pt x="4706" y="956"/>
                </a:lnTo>
                <a:lnTo>
                  <a:pt x="4706" y="956"/>
                </a:lnTo>
                <a:lnTo>
                  <a:pt x="4704" y="956"/>
                </a:lnTo>
                <a:lnTo>
                  <a:pt x="4702" y="956"/>
                </a:lnTo>
                <a:lnTo>
                  <a:pt x="4702" y="956"/>
                </a:lnTo>
                <a:lnTo>
                  <a:pt x="4696" y="954"/>
                </a:lnTo>
                <a:lnTo>
                  <a:pt x="4693" y="954"/>
                </a:lnTo>
                <a:lnTo>
                  <a:pt x="4693" y="954"/>
                </a:lnTo>
                <a:lnTo>
                  <a:pt x="4691" y="954"/>
                </a:lnTo>
                <a:lnTo>
                  <a:pt x="4691" y="954"/>
                </a:lnTo>
                <a:lnTo>
                  <a:pt x="4689" y="952"/>
                </a:lnTo>
                <a:lnTo>
                  <a:pt x="4687" y="950"/>
                </a:lnTo>
                <a:lnTo>
                  <a:pt x="4683" y="948"/>
                </a:lnTo>
                <a:lnTo>
                  <a:pt x="4681" y="946"/>
                </a:lnTo>
                <a:lnTo>
                  <a:pt x="4677" y="944"/>
                </a:lnTo>
                <a:lnTo>
                  <a:pt x="4675" y="941"/>
                </a:lnTo>
                <a:lnTo>
                  <a:pt x="4670" y="935"/>
                </a:lnTo>
                <a:lnTo>
                  <a:pt x="4668" y="933"/>
                </a:lnTo>
                <a:lnTo>
                  <a:pt x="4664" y="931"/>
                </a:lnTo>
                <a:lnTo>
                  <a:pt x="4664" y="929"/>
                </a:lnTo>
                <a:lnTo>
                  <a:pt x="4664" y="929"/>
                </a:lnTo>
                <a:lnTo>
                  <a:pt x="4664" y="929"/>
                </a:lnTo>
                <a:lnTo>
                  <a:pt x="4662" y="931"/>
                </a:lnTo>
                <a:lnTo>
                  <a:pt x="4662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3"/>
                </a:lnTo>
                <a:lnTo>
                  <a:pt x="4658" y="935"/>
                </a:lnTo>
                <a:lnTo>
                  <a:pt x="4660" y="937"/>
                </a:lnTo>
                <a:lnTo>
                  <a:pt x="4660" y="939"/>
                </a:lnTo>
                <a:lnTo>
                  <a:pt x="4662" y="944"/>
                </a:lnTo>
                <a:lnTo>
                  <a:pt x="4662" y="948"/>
                </a:lnTo>
                <a:lnTo>
                  <a:pt x="4660" y="950"/>
                </a:lnTo>
                <a:lnTo>
                  <a:pt x="4660" y="952"/>
                </a:lnTo>
                <a:lnTo>
                  <a:pt x="4660" y="956"/>
                </a:lnTo>
                <a:lnTo>
                  <a:pt x="4660" y="956"/>
                </a:lnTo>
                <a:lnTo>
                  <a:pt x="4658" y="960"/>
                </a:lnTo>
                <a:lnTo>
                  <a:pt x="4656" y="962"/>
                </a:lnTo>
                <a:lnTo>
                  <a:pt x="4656" y="965"/>
                </a:lnTo>
                <a:lnTo>
                  <a:pt x="4656" y="967"/>
                </a:lnTo>
                <a:lnTo>
                  <a:pt x="4656" y="969"/>
                </a:lnTo>
                <a:lnTo>
                  <a:pt x="4654" y="969"/>
                </a:lnTo>
                <a:lnTo>
                  <a:pt x="4654" y="971"/>
                </a:lnTo>
                <a:lnTo>
                  <a:pt x="4652" y="971"/>
                </a:lnTo>
                <a:lnTo>
                  <a:pt x="4649" y="969"/>
                </a:lnTo>
                <a:lnTo>
                  <a:pt x="4647" y="969"/>
                </a:lnTo>
                <a:lnTo>
                  <a:pt x="4647" y="969"/>
                </a:lnTo>
                <a:lnTo>
                  <a:pt x="4645" y="967"/>
                </a:lnTo>
                <a:lnTo>
                  <a:pt x="4643" y="967"/>
                </a:lnTo>
                <a:lnTo>
                  <a:pt x="4641" y="969"/>
                </a:lnTo>
                <a:lnTo>
                  <a:pt x="4641" y="969"/>
                </a:lnTo>
                <a:lnTo>
                  <a:pt x="4641" y="971"/>
                </a:lnTo>
                <a:lnTo>
                  <a:pt x="4643" y="973"/>
                </a:lnTo>
                <a:lnTo>
                  <a:pt x="4643" y="973"/>
                </a:lnTo>
                <a:lnTo>
                  <a:pt x="4641" y="975"/>
                </a:lnTo>
                <a:close/>
                <a:moveTo>
                  <a:pt x="4629" y="990"/>
                </a:moveTo>
                <a:lnTo>
                  <a:pt x="4629" y="990"/>
                </a:lnTo>
                <a:lnTo>
                  <a:pt x="4629" y="986"/>
                </a:lnTo>
                <a:lnTo>
                  <a:pt x="4629" y="986"/>
                </a:lnTo>
                <a:lnTo>
                  <a:pt x="4629" y="988"/>
                </a:lnTo>
                <a:lnTo>
                  <a:pt x="4626" y="988"/>
                </a:lnTo>
                <a:lnTo>
                  <a:pt x="4629" y="990"/>
                </a:lnTo>
                <a:lnTo>
                  <a:pt x="4629" y="990"/>
                </a:lnTo>
                <a:lnTo>
                  <a:pt x="4629" y="990"/>
                </a:lnTo>
                <a:close/>
                <a:moveTo>
                  <a:pt x="4652" y="931"/>
                </a:moveTo>
                <a:lnTo>
                  <a:pt x="4652" y="931"/>
                </a:lnTo>
                <a:lnTo>
                  <a:pt x="4652" y="931"/>
                </a:lnTo>
                <a:lnTo>
                  <a:pt x="4649" y="929"/>
                </a:lnTo>
                <a:lnTo>
                  <a:pt x="4649" y="929"/>
                </a:lnTo>
                <a:lnTo>
                  <a:pt x="4649" y="931"/>
                </a:lnTo>
                <a:lnTo>
                  <a:pt x="4652" y="933"/>
                </a:lnTo>
                <a:lnTo>
                  <a:pt x="4652" y="931"/>
                </a:lnTo>
                <a:close/>
                <a:moveTo>
                  <a:pt x="4825" y="889"/>
                </a:moveTo>
                <a:lnTo>
                  <a:pt x="4825" y="887"/>
                </a:lnTo>
                <a:lnTo>
                  <a:pt x="4825" y="887"/>
                </a:lnTo>
                <a:lnTo>
                  <a:pt x="4823" y="889"/>
                </a:lnTo>
                <a:lnTo>
                  <a:pt x="4823" y="889"/>
                </a:lnTo>
                <a:lnTo>
                  <a:pt x="4825" y="889"/>
                </a:lnTo>
                <a:lnTo>
                  <a:pt x="4825" y="889"/>
                </a:lnTo>
                <a:close/>
                <a:moveTo>
                  <a:pt x="4654" y="935"/>
                </a:moveTo>
                <a:lnTo>
                  <a:pt x="4654" y="935"/>
                </a:lnTo>
                <a:lnTo>
                  <a:pt x="4656" y="935"/>
                </a:lnTo>
                <a:lnTo>
                  <a:pt x="4656" y="935"/>
                </a:lnTo>
                <a:lnTo>
                  <a:pt x="4654" y="933"/>
                </a:lnTo>
                <a:lnTo>
                  <a:pt x="4654" y="933"/>
                </a:lnTo>
                <a:lnTo>
                  <a:pt x="4652" y="935"/>
                </a:lnTo>
                <a:lnTo>
                  <a:pt x="4652" y="935"/>
                </a:lnTo>
                <a:lnTo>
                  <a:pt x="4654" y="935"/>
                </a:lnTo>
                <a:close/>
                <a:moveTo>
                  <a:pt x="4811" y="1671"/>
                </a:move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11" y="1671"/>
                </a:lnTo>
                <a:lnTo>
                  <a:pt x="4811" y="1671"/>
                </a:lnTo>
                <a:close/>
                <a:moveTo>
                  <a:pt x="4813" y="900"/>
                </a:moveTo>
                <a:lnTo>
                  <a:pt x="4813" y="900"/>
                </a:lnTo>
                <a:lnTo>
                  <a:pt x="4811" y="902"/>
                </a:lnTo>
                <a:lnTo>
                  <a:pt x="4809" y="904"/>
                </a:lnTo>
                <a:lnTo>
                  <a:pt x="4807" y="904"/>
                </a:lnTo>
                <a:lnTo>
                  <a:pt x="4807" y="906"/>
                </a:lnTo>
                <a:lnTo>
                  <a:pt x="4807" y="906"/>
                </a:lnTo>
                <a:lnTo>
                  <a:pt x="4807" y="906"/>
                </a:lnTo>
                <a:lnTo>
                  <a:pt x="4811" y="904"/>
                </a:lnTo>
                <a:lnTo>
                  <a:pt x="4813" y="900"/>
                </a:lnTo>
                <a:lnTo>
                  <a:pt x="4813" y="900"/>
                </a:lnTo>
                <a:close/>
                <a:moveTo>
                  <a:pt x="4809" y="1524"/>
                </a:move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close/>
                <a:moveTo>
                  <a:pt x="4819" y="1675"/>
                </a:moveTo>
                <a:lnTo>
                  <a:pt x="4819" y="1675"/>
                </a:lnTo>
                <a:lnTo>
                  <a:pt x="4817" y="1675"/>
                </a:lnTo>
                <a:lnTo>
                  <a:pt x="4817" y="1675"/>
                </a:lnTo>
                <a:lnTo>
                  <a:pt x="4819" y="1677"/>
                </a:lnTo>
                <a:lnTo>
                  <a:pt x="4819" y="1677"/>
                </a:lnTo>
                <a:lnTo>
                  <a:pt x="4819" y="1675"/>
                </a:lnTo>
                <a:close/>
                <a:moveTo>
                  <a:pt x="4775" y="1650"/>
                </a:moveTo>
                <a:lnTo>
                  <a:pt x="4775" y="1652"/>
                </a:lnTo>
                <a:lnTo>
                  <a:pt x="4775" y="1652"/>
                </a:lnTo>
                <a:lnTo>
                  <a:pt x="4775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2"/>
                </a:lnTo>
                <a:lnTo>
                  <a:pt x="4775" y="1650"/>
                </a:lnTo>
                <a:lnTo>
                  <a:pt x="4775" y="1650"/>
                </a:lnTo>
                <a:close/>
                <a:moveTo>
                  <a:pt x="4792" y="1671"/>
                </a:moveTo>
                <a:lnTo>
                  <a:pt x="4794" y="1671"/>
                </a:lnTo>
                <a:lnTo>
                  <a:pt x="4794" y="1671"/>
                </a:lnTo>
                <a:lnTo>
                  <a:pt x="4796" y="1671"/>
                </a:lnTo>
                <a:lnTo>
                  <a:pt x="4800" y="1675"/>
                </a:lnTo>
                <a:lnTo>
                  <a:pt x="4802" y="1675"/>
                </a:lnTo>
                <a:lnTo>
                  <a:pt x="4805" y="1677"/>
                </a:lnTo>
                <a:lnTo>
                  <a:pt x="4807" y="1679"/>
                </a:lnTo>
                <a:lnTo>
                  <a:pt x="4809" y="1679"/>
                </a:lnTo>
                <a:lnTo>
                  <a:pt x="4809" y="1682"/>
                </a:lnTo>
                <a:lnTo>
                  <a:pt x="4811" y="1682"/>
                </a:lnTo>
                <a:lnTo>
                  <a:pt x="4811" y="1682"/>
                </a:lnTo>
                <a:lnTo>
                  <a:pt x="4813" y="1682"/>
                </a:lnTo>
                <a:lnTo>
                  <a:pt x="4813" y="1682"/>
                </a:lnTo>
                <a:lnTo>
                  <a:pt x="4815" y="1684"/>
                </a:lnTo>
                <a:lnTo>
                  <a:pt x="4819" y="1688"/>
                </a:lnTo>
                <a:lnTo>
                  <a:pt x="4819" y="1690"/>
                </a:lnTo>
                <a:lnTo>
                  <a:pt x="4819" y="1692"/>
                </a:lnTo>
                <a:lnTo>
                  <a:pt x="4819" y="1694"/>
                </a:lnTo>
                <a:lnTo>
                  <a:pt x="4819" y="1694"/>
                </a:lnTo>
                <a:lnTo>
                  <a:pt x="4819" y="1696"/>
                </a:lnTo>
                <a:lnTo>
                  <a:pt x="4821" y="1698"/>
                </a:lnTo>
                <a:lnTo>
                  <a:pt x="4821" y="1698"/>
                </a:lnTo>
                <a:lnTo>
                  <a:pt x="4821" y="1700"/>
                </a:lnTo>
                <a:lnTo>
                  <a:pt x="4823" y="1700"/>
                </a:lnTo>
                <a:lnTo>
                  <a:pt x="4823" y="1700"/>
                </a:lnTo>
                <a:lnTo>
                  <a:pt x="4825" y="1698"/>
                </a:lnTo>
                <a:lnTo>
                  <a:pt x="4825" y="1696"/>
                </a:lnTo>
                <a:lnTo>
                  <a:pt x="4825" y="1696"/>
                </a:lnTo>
                <a:lnTo>
                  <a:pt x="4825" y="1694"/>
                </a:lnTo>
                <a:lnTo>
                  <a:pt x="4825" y="1694"/>
                </a:lnTo>
                <a:lnTo>
                  <a:pt x="4825" y="1692"/>
                </a:lnTo>
                <a:lnTo>
                  <a:pt x="4825" y="1690"/>
                </a:lnTo>
                <a:lnTo>
                  <a:pt x="4815" y="1682"/>
                </a:lnTo>
                <a:lnTo>
                  <a:pt x="4815" y="1682"/>
                </a:lnTo>
                <a:lnTo>
                  <a:pt x="4813" y="1679"/>
                </a:lnTo>
                <a:lnTo>
                  <a:pt x="4811" y="1677"/>
                </a:lnTo>
                <a:lnTo>
                  <a:pt x="4811" y="1677"/>
                </a:lnTo>
                <a:lnTo>
                  <a:pt x="4807" y="1677"/>
                </a:lnTo>
                <a:lnTo>
                  <a:pt x="4805" y="1675"/>
                </a:lnTo>
                <a:lnTo>
                  <a:pt x="4805" y="1675"/>
                </a:lnTo>
                <a:lnTo>
                  <a:pt x="4802" y="1673"/>
                </a:lnTo>
                <a:lnTo>
                  <a:pt x="4800" y="1673"/>
                </a:lnTo>
                <a:lnTo>
                  <a:pt x="4798" y="1673"/>
                </a:lnTo>
                <a:lnTo>
                  <a:pt x="4798" y="1671"/>
                </a:lnTo>
                <a:lnTo>
                  <a:pt x="4796" y="1669"/>
                </a:lnTo>
                <a:lnTo>
                  <a:pt x="4792" y="1669"/>
                </a:lnTo>
                <a:lnTo>
                  <a:pt x="4792" y="1669"/>
                </a:lnTo>
                <a:lnTo>
                  <a:pt x="4792" y="1671"/>
                </a:lnTo>
                <a:lnTo>
                  <a:pt x="4792" y="1671"/>
                </a:lnTo>
                <a:close/>
                <a:moveTo>
                  <a:pt x="4769" y="1711"/>
                </a:moveTo>
                <a:lnTo>
                  <a:pt x="4769" y="1711"/>
                </a:lnTo>
                <a:lnTo>
                  <a:pt x="4767" y="1711"/>
                </a:lnTo>
                <a:lnTo>
                  <a:pt x="4763" y="1711"/>
                </a:lnTo>
                <a:lnTo>
                  <a:pt x="4763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58" y="1709"/>
                </a:lnTo>
                <a:lnTo>
                  <a:pt x="4756" y="1711"/>
                </a:lnTo>
                <a:lnTo>
                  <a:pt x="4756" y="1713"/>
                </a:lnTo>
                <a:lnTo>
                  <a:pt x="4758" y="1713"/>
                </a:lnTo>
                <a:lnTo>
                  <a:pt x="4758" y="1715"/>
                </a:lnTo>
                <a:lnTo>
                  <a:pt x="4761" y="1715"/>
                </a:lnTo>
                <a:lnTo>
                  <a:pt x="4763" y="1715"/>
                </a:lnTo>
                <a:lnTo>
                  <a:pt x="4763" y="1717"/>
                </a:lnTo>
                <a:lnTo>
                  <a:pt x="4767" y="1719"/>
                </a:lnTo>
                <a:lnTo>
                  <a:pt x="4769" y="1719"/>
                </a:lnTo>
                <a:lnTo>
                  <a:pt x="4771" y="1719"/>
                </a:lnTo>
                <a:lnTo>
                  <a:pt x="4771" y="1719"/>
                </a:lnTo>
                <a:lnTo>
                  <a:pt x="4773" y="1719"/>
                </a:lnTo>
                <a:lnTo>
                  <a:pt x="4775" y="1721"/>
                </a:lnTo>
                <a:lnTo>
                  <a:pt x="4775" y="1721"/>
                </a:lnTo>
                <a:lnTo>
                  <a:pt x="4777" y="1721"/>
                </a:lnTo>
                <a:lnTo>
                  <a:pt x="4779" y="1721"/>
                </a:lnTo>
                <a:lnTo>
                  <a:pt x="4784" y="1721"/>
                </a:lnTo>
                <a:lnTo>
                  <a:pt x="4788" y="1721"/>
                </a:lnTo>
                <a:lnTo>
                  <a:pt x="4788" y="1721"/>
                </a:lnTo>
                <a:lnTo>
                  <a:pt x="4790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4" y="1717"/>
                </a:lnTo>
                <a:lnTo>
                  <a:pt x="4796" y="1717"/>
                </a:lnTo>
                <a:lnTo>
                  <a:pt x="4796" y="1717"/>
                </a:lnTo>
                <a:lnTo>
                  <a:pt x="4798" y="1717"/>
                </a:lnTo>
                <a:lnTo>
                  <a:pt x="4800" y="1715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1"/>
                </a:lnTo>
                <a:lnTo>
                  <a:pt x="4802" y="1711"/>
                </a:lnTo>
                <a:lnTo>
                  <a:pt x="4805" y="1711"/>
                </a:lnTo>
                <a:lnTo>
                  <a:pt x="4809" y="1711"/>
                </a:lnTo>
                <a:lnTo>
                  <a:pt x="4809" y="1711"/>
                </a:lnTo>
                <a:lnTo>
                  <a:pt x="4811" y="1709"/>
                </a:lnTo>
                <a:lnTo>
                  <a:pt x="4811" y="1709"/>
                </a:lnTo>
                <a:lnTo>
                  <a:pt x="4811" y="1707"/>
                </a:lnTo>
                <a:lnTo>
                  <a:pt x="4809" y="1705"/>
                </a:lnTo>
                <a:lnTo>
                  <a:pt x="4809" y="1705"/>
                </a:lnTo>
                <a:lnTo>
                  <a:pt x="4811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5" y="1700"/>
                </a:lnTo>
                <a:lnTo>
                  <a:pt x="4815" y="1698"/>
                </a:lnTo>
                <a:lnTo>
                  <a:pt x="4815" y="1698"/>
                </a:lnTo>
                <a:lnTo>
                  <a:pt x="4815" y="1696"/>
                </a:lnTo>
                <a:lnTo>
                  <a:pt x="4815" y="1696"/>
                </a:lnTo>
                <a:lnTo>
                  <a:pt x="4815" y="1694"/>
                </a:lnTo>
                <a:lnTo>
                  <a:pt x="4815" y="1694"/>
                </a:lnTo>
                <a:lnTo>
                  <a:pt x="4813" y="1692"/>
                </a:lnTo>
                <a:lnTo>
                  <a:pt x="4811" y="1692"/>
                </a:lnTo>
                <a:lnTo>
                  <a:pt x="4809" y="1694"/>
                </a:lnTo>
                <a:lnTo>
                  <a:pt x="4809" y="1692"/>
                </a:lnTo>
                <a:lnTo>
                  <a:pt x="4809" y="1692"/>
                </a:lnTo>
                <a:lnTo>
                  <a:pt x="4807" y="1692"/>
                </a:lnTo>
                <a:lnTo>
                  <a:pt x="4805" y="1692"/>
                </a:lnTo>
                <a:lnTo>
                  <a:pt x="4805" y="1692"/>
                </a:lnTo>
                <a:lnTo>
                  <a:pt x="4802" y="1692"/>
                </a:lnTo>
                <a:lnTo>
                  <a:pt x="4802" y="1692"/>
                </a:lnTo>
                <a:lnTo>
                  <a:pt x="4802" y="1694"/>
                </a:lnTo>
                <a:lnTo>
                  <a:pt x="4805" y="1698"/>
                </a:lnTo>
                <a:lnTo>
                  <a:pt x="4805" y="1700"/>
                </a:lnTo>
                <a:lnTo>
                  <a:pt x="4805" y="1700"/>
                </a:lnTo>
                <a:lnTo>
                  <a:pt x="4805" y="1702"/>
                </a:lnTo>
                <a:lnTo>
                  <a:pt x="4802" y="1702"/>
                </a:lnTo>
                <a:lnTo>
                  <a:pt x="4800" y="1702"/>
                </a:lnTo>
                <a:lnTo>
                  <a:pt x="4800" y="1702"/>
                </a:lnTo>
                <a:lnTo>
                  <a:pt x="4798" y="1705"/>
                </a:lnTo>
                <a:lnTo>
                  <a:pt x="4796" y="1707"/>
                </a:lnTo>
                <a:lnTo>
                  <a:pt x="4796" y="1707"/>
                </a:lnTo>
                <a:lnTo>
                  <a:pt x="4794" y="1709"/>
                </a:lnTo>
                <a:lnTo>
                  <a:pt x="4794" y="1709"/>
                </a:lnTo>
                <a:lnTo>
                  <a:pt x="4792" y="1709"/>
                </a:lnTo>
                <a:lnTo>
                  <a:pt x="4792" y="1709"/>
                </a:lnTo>
                <a:lnTo>
                  <a:pt x="4792" y="1711"/>
                </a:lnTo>
                <a:lnTo>
                  <a:pt x="4790" y="1711"/>
                </a:lnTo>
                <a:lnTo>
                  <a:pt x="4788" y="1709"/>
                </a:lnTo>
                <a:lnTo>
                  <a:pt x="4786" y="1709"/>
                </a:lnTo>
                <a:lnTo>
                  <a:pt x="4786" y="1711"/>
                </a:lnTo>
                <a:lnTo>
                  <a:pt x="4784" y="1711"/>
                </a:lnTo>
                <a:lnTo>
                  <a:pt x="4781" y="1709"/>
                </a:lnTo>
                <a:lnTo>
                  <a:pt x="4781" y="1707"/>
                </a:lnTo>
                <a:lnTo>
                  <a:pt x="4781" y="1707"/>
                </a:lnTo>
                <a:lnTo>
                  <a:pt x="4781" y="1705"/>
                </a:lnTo>
                <a:lnTo>
                  <a:pt x="4784" y="1705"/>
                </a:lnTo>
                <a:lnTo>
                  <a:pt x="4784" y="1702"/>
                </a:lnTo>
                <a:lnTo>
                  <a:pt x="4781" y="1702"/>
                </a:lnTo>
                <a:lnTo>
                  <a:pt x="4781" y="1702"/>
                </a:lnTo>
                <a:lnTo>
                  <a:pt x="4781" y="1705"/>
                </a:lnTo>
                <a:lnTo>
                  <a:pt x="4779" y="1709"/>
                </a:lnTo>
                <a:lnTo>
                  <a:pt x="4779" y="1711"/>
                </a:lnTo>
                <a:lnTo>
                  <a:pt x="4775" y="1711"/>
                </a:lnTo>
                <a:lnTo>
                  <a:pt x="4775" y="1711"/>
                </a:lnTo>
                <a:lnTo>
                  <a:pt x="4773" y="1711"/>
                </a:lnTo>
                <a:lnTo>
                  <a:pt x="4771" y="1711"/>
                </a:lnTo>
                <a:lnTo>
                  <a:pt x="4769" y="1711"/>
                </a:lnTo>
                <a:close/>
                <a:moveTo>
                  <a:pt x="4805" y="1526"/>
                </a:move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6"/>
                </a:lnTo>
                <a:lnTo>
                  <a:pt x="4805" y="1526"/>
                </a:lnTo>
                <a:close/>
                <a:moveTo>
                  <a:pt x="4811" y="1673"/>
                </a:moveTo>
                <a:lnTo>
                  <a:pt x="4811" y="1673"/>
                </a:lnTo>
                <a:lnTo>
                  <a:pt x="4811" y="1673"/>
                </a:lnTo>
                <a:lnTo>
                  <a:pt x="4811" y="1673"/>
                </a:lnTo>
                <a:lnTo>
                  <a:pt x="4809" y="1671"/>
                </a:lnTo>
                <a:lnTo>
                  <a:pt x="4809" y="1673"/>
                </a:lnTo>
                <a:lnTo>
                  <a:pt x="4809" y="1673"/>
                </a:lnTo>
                <a:lnTo>
                  <a:pt x="4811" y="1673"/>
                </a:lnTo>
                <a:close/>
                <a:moveTo>
                  <a:pt x="4559" y="1726"/>
                </a:moveTo>
                <a:lnTo>
                  <a:pt x="4559" y="1723"/>
                </a:lnTo>
                <a:lnTo>
                  <a:pt x="4557" y="1723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6"/>
                </a:lnTo>
                <a:close/>
                <a:moveTo>
                  <a:pt x="4377" y="1757"/>
                </a:moveTo>
                <a:lnTo>
                  <a:pt x="4379" y="1757"/>
                </a:lnTo>
                <a:lnTo>
                  <a:pt x="4381" y="1757"/>
                </a:lnTo>
                <a:lnTo>
                  <a:pt x="4381" y="1757"/>
                </a:lnTo>
                <a:lnTo>
                  <a:pt x="4383" y="1757"/>
                </a:lnTo>
                <a:lnTo>
                  <a:pt x="4385" y="1755"/>
                </a:lnTo>
                <a:lnTo>
                  <a:pt x="4385" y="1755"/>
                </a:lnTo>
                <a:lnTo>
                  <a:pt x="4388" y="1755"/>
                </a:lnTo>
                <a:lnTo>
                  <a:pt x="4388" y="1755"/>
                </a:lnTo>
                <a:lnTo>
                  <a:pt x="4388" y="1753"/>
                </a:lnTo>
                <a:lnTo>
                  <a:pt x="4388" y="1753"/>
                </a:lnTo>
                <a:lnTo>
                  <a:pt x="4388" y="1751"/>
                </a:lnTo>
                <a:lnTo>
                  <a:pt x="4390" y="1751"/>
                </a:lnTo>
                <a:lnTo>
                  <a:pt x="4390" y="1751"/>
                </a:lnTo>
                <a:lnTo>
                  <a:pt x="4390" y="1749"/>
                </a:lnTo>
                <a:lnTo>
                  <a:pt x="4388" y="1749"/>
                </a:lnTo>
                <a:lnTo>
                  <a:pt x="4388" y="1747"/>
                </a:lnTo>
                <a:lnTo>
                  <a:pt x="4388" y="1749"/>
                </a:lnTo>
                <a:lnTo>
                  <a:pt x="4385" y="1749"/>
                </a:lnTo>
                <a:lnTo>
                  <a:pt x="4388" y="1749"/>
                </a:lnTo>
                <a:lnTo>
                  <a:pt x="4388" y="1751"/>
                </a:lnTo>
                <a:lnTo>
                  <a:pt x="4385" y="1751"/>
                </a:lnTo>
                <a:lnTo>
                  <a:pt x="4383" y="1753"/>
                </a:lnTo>
                <a:lnTo>
                  <a:pt x="4383" y="1753"/>
                </a:lnTo>
                <a:lnTo>
                  <a:pt x="4383" y="1753"/>
                </a:lnTo>
                <a:lnTo>
                  <a:pt x="4381" y="1753"/>
                </a:lnTo>
                <a:lnTo>
                  <a:pt x="4381" y="1755"/>
                </a:lnTo>
                <a:lnTo>
                  <a:pt x="4381" y="1755"/>
                </a:lnTo>
                <a:lnTo>
                  <a:pt x="4379" y="1755"/>
                </a:lnTo>
                <a:lnTo>
                  <a:pt x="4379" y="1755"/>
                </a:lnTo>
                <a:lnTo>
                  <a:pt x="4377" y="1753"/>
                </a:lnTo>
                <a:lnTo>
                  <a:pt x="4375" y="1753"/>
                </a:lnTo>
                <a:lnTo>
                  <a:pt x="4375" y="1753"/>
                </a:lnTo>
                <a:lnTo>
                  <a:pt x="4373" y="1753"/>
                </a:lnTo>
                <a:lnTo>
                  <a:pt x="4373" y="1753"/>
                </a:lnTo>
                <a:lnTo>
                  <a:pt x="4371" y="1753"/>
                </a:lnTo>
                <a:lnTo>
                  <a:pt x="4371" y="1753"/>
                </a:lnTo>
                <a:lnTo>
                  <a:pt x="4369" y="1753"/>
                </a:lnTo>
                <a:lnTo>
                  <a:pt x="4369" y="1755"/>
                </a:lnTo>
                <a:lnTo>
                  <a:pt x="4369" y="1755"/>
                </a:lnTo>
                <a:lnTo>
                  <a:pt x="4367" y="1755"/>
                </a:lnTo>
                <a:lnTo>
                  <a:pt x="4367" y="1755"/>
                </a:lnTo>
                <a:lnTo>
                  <a:pt x="4365" y="1753"/>
                </a:lnTo>
                <a:lnTo>
                  <a:pt x="4362" y="1753"/>
                </a:lnTo>
                <a:lnTo>
                  <a:pt x="4360" y="1751"/>
                </a:lnTo>
                <a:lnTo>
                  <a:pt x="4358" y="1751"/>
                </a:lnTo>
                <a:lnTo>
                  <a:pt x="4356" y="1751"/>
                </a:lnTo>
                <a:lnTo>
                  <a:pt x="4356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2" y="1751"/>
                </a:lnTo>
                <a:lnTo>
                  <a:pt x="4352" y="1751"/>
                </a:lnTo>
                <a:lnTo>
                  <a:pt x="4350" y="1751"/>
                </a:lnTo>
                <a:lnTo>
                  <a:pt x="4348" y="1751"/>
                </a:lnTo>
                <a:lnTo>
                  <a:pt x="4346" y="1753"/>
                </a:lnTo>
                <a:lnTo>
                  <a:pt x="4346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5"/>
                </a:lnTo>
                <a:lnTo>
                  <a:pt x="4344" y="1755"/>
                </a:lnTo>
                <a:lnTo>
                  <a:pt x="4344" y="1757"/>
                </a:lnTo>
                <a:lnTo>
                  <a:pt x="4344" y="1757"/>
                </a:lnTo>
                <a:lnTo>
                  <a:pt x="4344" y="1757"/>
                </a:lnTo>
                <a:lnTo>
                  <a:pt x="4346" y="1759"/>
                </a:lnTo>
                <a:lnTo>
                  <a:pt x="4346" y="1757"/>
                </a:lnTo>
                <a:lnTo>
                  <a:pt x="4348" y="1757"/>
                </a:lnTo>
                <a:lnTo>
                  <a:pt x="4350" y="1759"/>
                </a:lnTo>
                <a:lnTo>
                  <a:pt x="4354" y="1757"/>
                </a:lnTo>
                <a:lnTo>
                  <a:pt x="4358" y="1759"/>
                </a:lnTo>
                <a:lnTo>
                  <a:pt x="4360" y="1759"/>
                </a:lnTo>
                <a:lnTo>
                  <a:pt x="4360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5" y="1759"/>
                </a:lnTo>
                <a:lnTo>
                  <a:pt x="4367" y="1757"/>
                </a:lnTo>
                <a:lnTo>
                  <a:pt x="4369" y="1757"/>
                </a:lnTo>
                <a:lnTo>
                  <a:pt x="4369" y="1759"/>
                </a:lnTo>
                <a:lnTo>
                  <a:pt x="4369" y="1759"/>
                </a:lnTo>
                <a:lnTo>
                  <a:pt x="4371" y="1759"/>
                </a:lnTo>
                <a:lnTo>
                  <a:pt x="4371" y="1759"/>
                </a:lnTo>
                <a:lnTo>
                  <a:pt x="4373" y="1759"/>
                </a:lnTo>
                <a:lnTo>
                  <a:pt x="4377" y="1757"/>
                </a:lnTo>
                <a:lnTo>
                  <a:pt x="4377" y="1757"/>
                </a:lnTo>
                <a:close/>
                <a:moveTo>
                  <a:pt x="4413" y="1851"/>
                </a:moveTo>
                <a:lnTo>
                  <a:pt x="4411" y="1851"/>
                </a:lnTo>
                <a:lnTo>
                  <a:pt x="4411" y="1851"/>
                </a:lnTo>
                <a:lnTo>
                  <a:pt x="4411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1"/>
                </a:lnTo>
                <a:close/>
                <a:moveTo>
                  <a:pt x="4398" y="1753"/>
                </a:moveTo>
                <a:lnTo>
                  <a:pt x="4400" y="1753"/>
                </a:lnTo>
                <a:lnTo>
                  <a:pt x="4400" y="1751"/>
                </a:lnTo>
                <a:lnTo>
                  <a:pt x="4402" y="1751"/>
                </a:lnTo>
                <a:lnTo>
                  <a:pt x="4402" y="1749"/>
                </a:lnTo>
                <a:lnTo>
                  <a:pt x="4402" y="1749"/>
                </a:lnTo>
                <a:lnTo>
                  <a:pt x="4400" y="1749"/>
                </a:lnTo>
                <a:lnTo>
                  <a:pt x="4398" y="1751"/>
                </a:lnTo>
                <a:lnTo>
                  <a:pt x="4398" y="1751"/>
                </a:lnTo>
                <a:lnTo>
                  <a:pt x="4398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4" y="1753"/>
                </a:lnTo>
                <a:lnTo>
                  <a:pt x="4394" y="1755"/>
                </a:lnTo>
                <a:lnTo>
                  <a:pt x="4394" y="1755"/>
                </a:lnTo>
                <a:lnTo>
                  <a:pt x="4394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8" y="1755"/>
                </a:lnTo>
                <a:lnTo>
                  <a:pt x="4398" y="1755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close/>
                <a:moveTo>
                  <a:pt x="4310" y="1751"/>
                </a:moveTo>
                <a:lnTo>
                  <a:pt x="4310" y="1751"/>
                </a:lnTo>
                <a:lnTo>
                  <a:pt x="4312" y="1749"/>
                </a:lnTo>
                <a:lnTo>
                  <a:pt x="4312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51"/>
                </a:lnTo>
                <a:lnTo>
                  <a:pt x="4310" y="1751"/>
                </a:lnTo>
                <a:lnTo>
                  <a:pt x="4310" y="1751"/>
                </a:lnTo>
                <a:close/>
                <a:moveTo>
                  <a:pt x="4331" y="1757"/>
                </a:moveTo>
                <a:lnTo>
                  <a:pt x="4331" y="1757"/>
                </a:lnTo>
                <a:lnTo>
                  <a:pt x="4331" y="1757"/>
                </a:lnTo>
                <a:lnTo>
                  <a:pt x="4331" y="1757"/>
                </a:lnTo>
                <a:lnTo>
                  <a:pt x="4333" y="1757"/>
                </a:lnTo>
                <a:lnTo>
                  <a:pt x="4333" y="1757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3"/>
                </a:lnTo>
                <a:lnTo>
                  <a:pt x="4331" y="1751"/>
                </a:lnTo>
                <a:lnTo>
                  <a:pt x="4331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7" y="1753"/>
                </a:lnTo>
                <a:lnTo>
                  <a:pt x="4327" y="1753"/>
                </a:lnTo>
                <a:lnTo>
                  <a:pt x="4327" y="1751"/>
                </a:lnTo>
                <a:lnTo>
                  <a:pt x="4327" y="1751"/>
                </a:lnTo>
                <a:lnTo>
                  <a:pt x="4325" y="1751"/>
                </a:lnTo>
                <a:lnTo>
                  <a:pt x="4325" y="1751"/>
                </a:lnTo>
                <a:lnTo>
                  <a:pt x="4323" y="1751"/>
                </a:lnTo>
                <a:lnTo>
                  <a:pt x="4323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18" y="1749"/>
                </a:lnTo>
                <a:lnTo>
                  <a:pt x="4318" y="1749"/>
                </a:lnTo>
                <a:lnTo>
                  <a:pt x="4316" y="1747"/>
                </a:lnTo>
                <a:lnTo>
                  <a:pt x="4316" y="1749"/>
                </a:lnTo>
                <a:lnTo>
                  <a:pt x="4314" y="1749"/>
                </a:lnTo>
                <a:lnTo>
                  <a:pt x="4314" y="1749"/>
                </a:lnTo>
                <a:lnTo>
                  <a:pt x="4314" y="1751"/>
                </a:lnTo>
                <a:lnTo>
                  <a:pt x="4314" y="1751"/>
                </a:lnTo>
                <a:lnTo>
                  <a:pt x="4316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21" y="1753"/>
                </a:lnTo>
                <a:lnTo>
                  <a:pt x="4321" y="1755"/>
                </a:lnTo>
                <a:lnTo>
                  <a:pt x="4321" y="1755"/>
                </a:lnTo>
                <a:lnTo>
                  <a:pt x="4318" y="1755"/>
                </a:lnTo>
                <a:lnTo>
                  <a:pt x="4316" y="1757"/>
                </a:lnTo>
                <a:lnTo>
                  <a:pt x="4316" y="1757"/>
                </a:lnTo>
                <a:lnTo>
                  <a:pt x="4314" y="1757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3"/>
                </a:lnTo>
                <a:lnTo>
                  <a:pt x="4310" y="1753"/>
                </a:lnTo>
                <a:lnTo>
                  <a:pt x="4310" y="1753"/>
                </a:lnTo>
                <a:lnTo>
                  <a:pt x="4308" y="1753"/>
                </a:lnTo>
                <a:lnTo>
                  <a:pt x="4306" y="1751"/>
                </a:lnTo>
                <a:lnTo>
                  <a:pt x="4306" y="1751"/>
                </a:lnTo>
                <a:lnTo>
                  <a:pt x="4304" y="1753"/>
                </a:lnTo>
                <a:lnTo>
                  <a:pt x="4302" y="1753"/>
                </a:lnTo>
                <a:lnTo>
                  <a:pt x="4302" y="1753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7"/>
                </a:lnTo>
                <a:lnTo>
                  <a:pt x="4300" y="1759"/>
                </a:lnTo>
                <a:lnTo>
                  <a:pt x="4300" y="1759"/>
                </a:lnTo>
                <a:lnTo>
                  <a:pt x="4300" y="1761"/>
                </a:lnTo>
                <a:lnTo>
                  <a:pt x="4302" y="1761"/>
                </a:lnTo>
                <a:lnTo>
                  <a:pt x="4302" y="1761"/>
                </a:lnTo>
                <a:lnTo>
                  <a:pt x="4304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8" y="1761"/>
                </a:lnTo>
                <a:lnTo>
                  <a:pt x="4308" y="1761"/>
                </a:lnTo>
                <a:lnTo>
                  <a:pt x="4310" y="1761"/>
                </a:lnTo>
                <a:lnTo>
                  <a:pt x="4314" y="1759"/>
                </a:lnTo>
                <a:lnTo>
                  <a:pt x="4314" y="1759"/>
                </a:lnTo>
                <a:lnTo>
                  <a:pt x="4314" y="1759"/>
                </a:lnTo>
                <a:lnTo>
                  <a:pt x="4318" y="1759"/>
                </a:lnTo>
                <a:lnTo>
                  <a:pt x="4318" y="1759"/>
                </a:lnTo>
                <a:lnTo>
                  <a:pt x="4321" y="1759"/>
                </a:lnTo>
                <a:lnTo>
                  <a:pt x="4321" y="1757"/>
                </a:lnTo>
                <a:lnTo>
                  <a:pt x="4323" y="1755"/>
                </a:lnTo>
                <a:lnTo>
                  <a:pt x="4323" y="1757"/>
                </a:lnTo>
                <a:lnTo>
                  <a:pt x="4323" y="1757"/>
                </a:lnTo>
                <a:lnTo>
                  <a:pt x="4323" y="1759"/>
                </a:lnTo>
                <a:lnTo>
                  <a:pt x="4325" y="1759"/>
                </a:lnTo>
                <a:lnTo>
                  <a:pt x="4327" y="1757"/>
                </a:lnTo>
                <a:lnTo>
                  <a:pt x="4327" y="1757"/>
                </a:lnTo>
                <a:lnTo>
                  <a:pt x="4329" y="1759"/>
                </a:lnTo>
                <a:lnTo>
                  <a:pt x="4329" y="1759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31" y="1757"/>
                </a:lnTo>
                <a:close/>
                <a:moveTo>
                  <a:pt x="4585" y="1858"/>
                </a:moveTo>
                <a:lnTo>
                  <a:pt x="4585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6"/>
                </a:lnTo>
                <a:lnTo>
                  <a:pt x="4587" y="1856"/>
                </a:lnTo>
                <a:lnTo>
                  <a:pt x="4585" y="1856"/>
                </a:lnTo>
                <a:lnTo>
                  <a:pt x="4585" y="1858"/>
                </a:lnTo>
                <a:close/>
                <a:moveTo>
                  <a:pt x="4455" y="1677"/>
                </a:moveTo>
                <a:lnTo>
                  <a:pt x="4455" y="1677"/>
                </a:lnTo>
                <a:lnTo>
                  <a:pt x="4455" y="1679"/>
                </a:lnTo>
                <a:lnTo>
                  <a:pt x="4457" y="1679"/>
                </a:lnTo>
                <a:lnTo>
                  <a:pt x="4457" y="1679"/>
                </a:lnTo>
                <a:lnTo>
                  <a:pt x="4455" y="1677"/>
                </a:lnTo>
                <a:lnTo>
                  <a:pt x="4455" y="1677"/>
                </a:lnTo>
                <a:close/>
                <a:moveTo>
                  <a:pt x="4461" y="1654"/>
                </a:moveTo>
                <a:lnTo>
                  <a:pt x="4463" y="1656"/>
                </a:lnTo>
                <a:lnTo>
                  <a:pt x="4463" y="1656"/>
                </a:lnTo>
                <a:lnTo>
                  <a:pt x="4465" y="1654"/>
                </a:lnTo>
                <a:lnTo>
                  <a:pt x="4465" y="1654"/>
                </a:lnTo>
                <a:lnTo>
                  <a:pt x="4463" y="1652"/>
                </a:lnTo>
                <a:lnTo>
                  <a:pt x="4461" y="1652"/>
                </a:lnTo>
                <a:lnTo>
                  <a:pt x="4459" y="1650"/>
                </a:lnTo>
                <a:lnTo>
                  <a:pt x="4457" y="1650"/>
                </a:lnTo>
                <a:lnTo>
                  <a:pt x="4457" y="1650"/>
                </a:lnTo>
                <a:lnTo>
                  <a:pt x="4455" y="1652"/>
                </a:lnTo>
                <a:lnTo>
                  <a:pt x="4453" y="1654"/>
                </a:lnTo>
                <a:lnTo>
                  <a:pt x="4453" y="1654"/>
                </a:lnTo>
                <a:lnTo>
                  <a:pt x="4455" y="1656"/>
                </a:lnTo>
                <a:lnTo>
                  <a:pt x="4457" y="1656"/>
                </a:lnTo>
                <a:lnTo>
                  <a:pt x="4459" y="1656"/>
                </a:lnTo>
                <a:lnTo>
                  <a:pt x="4461" y="1654"/>
                </a:lnTo>
                <a:close/>
                <a:moveTo>
                  <a:pt x="4425" y="1765"/>
                </a:moveTo>
                <a:lnTo>
                  <a:pt x="4429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4" y="1761"/>
                </a:lnTo>
                <a:lnTo>
                  <a:pt x="4436" y="1761"/>
                </a:lnTo>
                <a:lnTo>
                  <a:pt x="4438" y="1761"/>
                </a:lnTo>
                <a:lnTo>
                  <a:pt x="4438" y="1759"/>
                </a:lnTo>
                <a:lnTo>
                  <a:pt x="4440" y="1759"/>
                </a:lnTo>
                <a:lnTo>
                  <a:pt x="4442" y="1759"/>
                </a:lnTo>
                <a:lnTo>
                  <a:pt x="4442" y="1757"/>
                </a:lnTo>
                <a:lnTo>
                  <a:pt x="4444" y="1757"/>
                </a:lnTo>
                <a:lnTo>
                  <a:pt x="4446" y="1757"/>
                </a:lnTo>
                <a:lnTo>
                  <a:pt x="4448" y="1755"/>
                </a:lnTo>
                <a:lnTo>
                  <a:pt x="4453" y="1753"/>
                </a:lnTo>
                <a:lnTo>
                  <a:pt x="4450" y="1753"/>
                </a:lnTo>
                <a:lnTo>
                  <a:pt x="4450" y="1751"/>
                </a:lnTo>
                <a:lnTo>
                  <a:pt x="4448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4" y="1753"/>
                </a:lnTo>
                <a:lnTo>
                  <a:pt x="4442" y="1753"/>
                </a:lnTo>
                <a:lnTo>
                  <a:pt x="4440" y="1753"/>
                </a:lnTo>
                <a:lnTo>
                  <a:pt x="4436" y="1753"/>
                </a:lnTo>
                <a:lnTo>
                  <a:pt x="4432" y="1753"/>
                </a:lnTo>
                <a:lnTo>
                  <a:pt x="4429" y="1753"/>
                </a:lnTo>
                <a:lnTo>
                  <a:pt x="4423" y="1755"/>
                </a:lnTo>
                <a:lnTo>
                  <a:pt x="4423" y="1755"/>
                </a:lnTo>
                <a:lnTo>
                  <a:pt x="4421" y="1755"/>
                </a:lnTo>
                <a:lnTo>
                  <a:pt x="4421" y="1757"/>
                </a:lnTo>
                <a:lnTo>
                  <a:pt x="4419" y="1759"/>
                </a:lnTo>
                <a:lnTo>
                  <a:pt x="4417" y="1761"/>
                </a:lnTo>
                <a:lnTo>
                  <a:pt x="4415" y="1761"/>
                </a:lnTo>
                <a:lnTo>
                  <a:pt x="4413" y="1763"/>
                </a:lnTo>
                <a:lnTo>
                  <a:pt x="4413" y="1763"/>
                </a:lnTo>
                <a:lnTo>
                  <a:pt x="4406" y="1765"/>
                </a:lnTo>
                <a:lnTo>
                  <a:pt x="4404" y="1765"/>
                </a:lnTo>
                <a:lnTo>
                  <a:pt x="4402" y="1767"/>
                </a:lnTo>
                <a:lnTo>
                  <a:pt x="4400" y="1770"/>
                </a:lnTo>
                <a:lnTo>
                  <a:pt x="4400" y="1772"/>
                </a:lnTo>
                <a:lnTo>
                  <a:pt x="4398" y="1774"/>
                </a:lnTo>
                <a:lnTo>
                  <a:pt x="4398" y="1774"/>
                </a:lnTo>
                <a:lnTo>
                  <a:pt x="4398" y="1776"/>
                </a:lnTo>
                <a:lnTo>
                  <a:pt x="4400" y="1776"/>
                </a:lnTo>
                <a:lnTo>
                  <a:pt x="4400" y="1778"/>
                </a:lnTo>
                <a:lnTo>
                  <a:pt x="4398" y="1778"/>
                </a:lnTo>
                <a:lnTo>
                  <a:pt x="4398" y="1778"/>
                </a:lnTo>
                <a:lnTo>
                  <a:pt x="4398" y="1780"/>
                </a:lnTo>
                <a:lnTo>
                  <a:pt x="4398" y="1780"/>
                </a:lnTo>
                <a:lnTo>
                  <a:pt x="4400" y="1780"/>
                </a:lnTo>
                <a:lnTo>
                  <a:pt x="4402" y="1780"/>
                </a:lnTo>
                <a:lnTo>
                  <a:pt x="4404" y="1780"/>
                </a:lnTo>
                <a:lnTo>
                  <a:pt x="4406" y="1778"/>
                </a:lnTo>
                <a:lnTo>
                  <a:pt x="4409" y="1778"/>
                </a:lnTo>
                <a:lnTo>
                  <a:pt x="4411" y="1778"/>
                </a:lnTo>
                <a:lnTo>
                  <a:pt x="4411" y="1776"/>
                </a:lnTo>
                <a:lnTo>
                  <a:pt x="4413" y="1776"/>
                </a:lnTo>
                <a:lnTo>
                  <a:pt x="4415" y="1774"/>
                </a:lnTo>
                <a:lnTo>
                  <a:pt x="4417" y="1772"/>
                </a:lnTo>
                <a:lnTo>
                  <a:pt x="4419" y="1770"/>
                </a:lnTo>
                <a:lnTo>
                  <a:pt x="4419" y="1770"/>
                </a:lnTo>
                <a:lnTo>
                  <a:pt x="4421" y="1767"/>
                </a:lnTo>
                <a:lnTo>
                  <a:pt x="4425" y="1765"/>
                </a:lnTo>
                <a:close/>
                <a:moveTo>
                  <a:pt x="4421" y="1841"/>
                </a:moveTo>
                <a:lnTo>
                  <a:pt x="4421" y="1841"/>
                </a:lnTo>
                <a:lnTo>
                  <a:pt x="4419" y="1843"/>
                </a:lnTo>
                <a:lnTo>
                  <a:pt x="4421" y="1843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close/>
                <a:moveTo>
                  <a:pt x="4333" y="1749"/>
                </a:move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1" y="1749"/>
                </a:lnTo>
                <a:lnTo>
                  <a:pt x="4333" y="1751"/>
                </a:lnTo>
                <a:lnTo>
                  <a:pt x="4333" y="1749"/>
                </a:lnTo>
                <a:lnTo>
                  <a:pt x="4333" y="1749"/>
                </a:lnTo>
                <a:close/>
                <a:moveTo>
                  <a:pt x="4379" y="1707"/>
                </a:moveTo>
                <a:lnTo>
                  <a:pt x="4379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5" y="1707"/>
                </a:lnTo>
                <a:lnTo>
                  <a:pt x="4383" y="1705"/>
                </a:lnTo>
                <a:lnTo>
                  <a:pt x="4385" y="1702"/>
                </a:lnTo>
                <a:lnTo>
                  <a:pt x="4385" y="1698"/>
                </a:lnTo>
                <a:lnTo>
                  <a:pt x="4385" y="1698"/>
                </a:lnTo>
                <a:lnTo>
                  <a:pt x="4385" y="1698"/>
                </a:lnTo>
                <a:lnTo>
                  <a:pt x="4383" y="1698"/>
                </a:lnTo>
                <a:lnTo>
                  <a:pt x="4381" y="1700"/>
                </a:lnTo>
                <a:lnTo>
                  <a:pt x="4379" y="1700"/>
                </a:lnTo>
                <a:lnTo>
                  <a:pt x="4381" y="1702"/>
                </a:lnTo>
                <a:lnTo>
                  <a:pt x="4381" y="1705"/>
                </a:lnTo>
                <a:lnTo>
                  <a:pt x="4379" y="1705"/>
                </a:lnTo>
                <a:lnTo>
                  <a:pt x="4379" y="1707"/>
                </a:lnTo>
                <a:close/>
                <a:moveTo>
                  <a:pt x="4612" y="1061"/>
                </a:moveTo>
                <a:lnTo>
                  <a:pt x="4610" y="1061"/>
                </a:lnTo>
                <a:lnTo>
                  <a:pt x="4610" y="1061"/>
                </a:lnTo>
                <a:lnTo>
                  <a:pt x="4612" y="1061"/>
                </a:lnTo>
                <a:lnTo>
                  <a:pt x="4614" y="1059"/>
                </a:lnTo>
                <a:lnTo>
                  <a:pt x="4616" y="1057"/>
                </a:lnTo>
                <a:lnTo>
                  <a:pt x="4614" y="1057"/>
                </a:lnTo>
                <a:lnTo>
                  <a:pt x="4614" y="1057"/>
                </a:lnTo>
                <a:lnTo>
                  <a:pt x="4614" y="1055"/>
                </a:lnTo>
                <a:lnTo>
                  <a:pt x="4614" y="1053"/>
                </a:lnTo>
                <a:lnTo>
                  <a:pt x="4614" y="1053"/>
                </a:lnTo>
                <a:lnTo>
                  <a:pt x="4612" y="1055"/>
                </a:lnTo>
                <a:lnTo>
                  <a:pt x="4610" y="1057"/>
                </a:lnTo>
                <a:lnTo>
                  <a:pt x="4610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61"/>
                </a:lnTo>
                <a:close/>
                <a:moveTo>
                  <a:pt x="4373" y="1707"/>
                </a:moveTo>
                <a:lnTo>
                  <a:pt x="4373" y="1707"/>
                </a:lnTo>
                <a:lnTo>
                  <a:pt x="4373" y="1709"/>
                </a:lnTo>
                <a:lnTo>
                  <a:pt x="4375" y="1709"/>
                </a:lnTo>
                <a:lnTo>
                  <a:pt x="4375" y="1709"/>
                </a:lnTo>
                <a:lnTo>
                  <a:pt x="4375" y="1707"/>
                </a:lnTo>
                <a:lnTo>
                  <a:pt x="4375" y="1705"/>
                </a:lnTo>
                <a:lnTo>
                  <a:pt x="4375" y="1705"/>
                </a:lnTo>
                <a:lnTo>
                  <a:pt x="4375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7"/>
                </a:lnTo>
                <a:close/>
                <a:moveTo>
                  <a:pt x="4398" y="1654"/>
                </a:moveTo>
                <a:lnTo>
                  <a:pt x="4398" y="1652"/>
                </a:lnTo>
                <a:lnTo>
                  <a:pt x="4398" y="1652"/>
                </a:lnTo>
                <a:lnTo>
                  <a:pt x="4396" y="1652"/>
                </a:lnTo>
                <a:lnTo>
                  <a:pt x="4396" y="1654"/>
                </a:lnTo>
                <a:lnTo>
                  <a:pt x="4398" y="1656"/>
                </a:lnTo>
                <a:lnTo>
                  <a:pt x="4398" y="1656"/>
                </a:lnTo>
                <a:lnTo>
                  <a:pt x="4398" y="1654"/>
                </a:lnTo>
                <a:lnTo>
                  <a:pt x="4398" y="1654"/>
                </a:lnTo>
                <a:lnTo>
                  <a:pt x="4398" y="1654"/>
                </a:lnTo>
                <a:close/>
                <a:moveTo>
                  <a:pt x="4331" y="1770"/>
                </a:moveTo>
                <a:lnTo>
                  <a:pt x="4333" y="1770"/>
                </a:lnTo>
                <a:lnTo>
                  <a:pt x="4333" y="1772"/>
                </a:lnTo>
                <a:lnTo>
                  <a:pt x="4337" y="1772"/>
                </a:lnTo>
                <a:lnTo>
                  <a:pt x="4337" y="1772"/>
                </a:lnTo>
                <a:lnTo>
                  <a:pt x="4339" y="1772"/>
                </a:lnTo>
                <a:lnTo>
                  <a:pt x="4339" y="1772"/>
                </a:lnTo>
                <a:lnTo>
                  <a:pt x="4344" y="1774"/>
                </a:lnTo>
                <a:lnTo>
                  <a:pt x="4346" y="1774"/>
                </a:lnTo>
                <a:lnTo>
                  <a:pt x="4346" y="1776"/>
                </a:lnTo>
                <a:lnTo>
                  <a:pt x="4348" y="1778"/>
                </a:lnTo>
                <a:lnTo>
                  <a:pt x="4348" y="1778"/>
                </a:lnTo>
                <a:lnTo>
                  <a:pt x="4350" y="1778"/>
                </a:lnTo>
                <a:lnTo>
                  <a:pt x="4352" y="1778"/>
                </a:lnTo>
                <a:lnTo>
                  <a:pt x="4352" y="1780"/>
                </a:lnTo>
                <a:lnTo>
                  <a:pt x="4354" y="1778"/>
                </a:lnTo>
                <a:lnTo>
                  <a:pt x="4356" y="1778"/>
                </a:lnTo>
                <a:lnTo>
                  <a:pt x="4356" y="1778"/>
                </a:lnTo>
                <a:lnTo>
                  <a:pt x="4358" y="1776"/>
                </a:lnTo>
                <a:lnTo>
                  <a:pt x="4358" y="1776"/>
                </a:lnTo>
                <a:lnTo>
                  <a:pt x="4358" y="1774"/>
                </a:lnTo>
                <a:lnTo>
                  <a:pt x="4356" y="1774"/>
                </a:lnTo>
                <a:lnTo>
                  <a:pt x="4356" y="1772"/>
                </a:lnTo>
                <a:lnTo>
                  <a:pt x="4354" y="1772"/>
                </a:lnTo>
                <a:lnTo>
                  <a:pt x="4354" y="1770"/>
                </a:lnTo>
                <a:lnTo>
                  <a:pt x="4352" y="1770"/>
                </a:lnTo>
                <a:lnTo>
                  <a:pt x="4352" y="1770"/>
                </a:lnTo>
                <a:lnTo>
                  <a:pt x="4350" y="1770"/>
                </a:lnTo>
                <a:lnTo>
                  <a:pt x="4350" y="1770"/>
                </a:lnTo>
                <a:lnTo>
                  <a:pt x="4350" y="1767"/>
                </a:lnTo>
                <a:lnTo>
                  <a:pt x="4350" y="1767"/>
                </a:lnTo>
                <a:lnTo>
                  <a:pt x="4348" y="1767"/>
                </a:lnTo>
                <a:lnTo>
                  <a:pt x="4346" y="1765"/>
                </a:lnTo>
                <a:lnTo>
                  <a:pt x="4346" y="1765"/>
                </a:lnTo>
                <a:lnTo>
                  <a:pt x="4346" y="1765"/>
                </a:lnTo>
                <a:lnTo>
                  <a:pt x="4344" y="1765"/>
                </a:lnTo>
                <a:lnTo>
                  <a:pt x="4344" y="1765"/>
                </a:lnTo>
                <a:lnTo>
                  <a:pt x="4341" y="1765"/>
                </a:lnTo>
                <a:lnTo>
                  <a:pt x="4337" y="1765"/>
                </a:lnTo>
                <a:lnTo>
                  <a:pt x="4335" y="1765"/>
                </a:lnTo>
                <a:lnTo>
                  <a:pt x="4335" y="1765"/>
                </a:lnTo>
                <a:lnTo>
                  <a:pt x="4333" y="1767"/>
                </a:lnTo>
                <a:lnTo>
                  <a:pt x="4331" y="1767"/>
                </a:lnTo>
                <a:lnTo>
                  <a:pt x="4331" y="1767"/>
                </a:lnTo>
                <a:lnTo>
                  <a:pt x="4331" y="1770"/>
                </a:lnTo>
                <a:lnTo>
                  <a:pt x="4331" y="1770"/>
                </a:lnTo>
                <a:close/>
                <a:moveTo>
                  <a:pt x="4339" y="1755"/>
                </a:moveTo>
                <a:lnTo>
                  <a:pt x="4339" y="1755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7" y="1753"/>
                </a:lnTo>
                <a:lnTo>
                  <a:pt x="4337" y="1753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7"/>
                </a:lnTo>
                <a:lnTo>
                  <a:pt x="4337" y="1757"/>
                </a:lnTo>
                <a:lnTo>
                  <a:pt x="4339" y="1757"/>
                </a:lnTo>
                <a:lnTo>
                  <a:pt x="4337" y="1755"/>
                </a:lnTo>
                <a:lnTo>
                  <a:pt x="4339" y="1755"/>
                </a:lnTo>
                <a:lnTo>
                  <a:pt x="4339" y="1755"/>
                </a:lnTo>
                <a:close/>
                <a:moveTo>
                  <a:pt x="4358" y="1734"/>
                </a:moveTo>
                <a:lnTo>
                  <a:pt x="4358" y="1732"/>
                </a:lnTo>
                <a:lnTo>
                  <a:pt x="4356" y="1732"/>
                </a:lnTo>
                <a:lnTo>
                  <a:pt x="4356" y="1732"/>
                </a:lnTo>
                <a:lnTo>
                  <a:pt x="4356" y="1734"/>
                </a:lnTo>
                <a:lnTo>
                  <a:pt x="4356" y="1734"/>
                </a:lnTo>
                <a:lnTo>
                  <a:pt x="4358" y="1734"/>
                </a:lnTo>
                <a:close/>
                <a:moveTo>
                  <a:pt x="4465" y="1686"/>
                </a:moveTo>
                <a:lnTo>
                  <a:pt x="4465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7" y="1684"/>
                </a:lnTo>
                <a:lnTo>
                  <a:pt x="4467" y="1682"/>
                </a:lnTo>
                <a:lnTo>
                  <a:pt x="4467" y="1682"/>
                </a:lnTo>
                <a:lnTo>
                  <a:pt x="4465" y="1682"/>
                </a:lnTo>
                <a:lnTo>
                  <a:pt x="4463" y="1684"/>
                </a:lnTo>
                <a:lnTo>
                  <a:pt x="4463" y="1684"/>
                </a:lnTo>
                <a:lnTo>
                  <a:pt x="4461" y="1684"/>
                </a:lnTo>
                <a:lnTo>
                  <a:pt x="4461" y="1684"/>
                </a:lnTo>
                <a:lnTo>
                  <a:pt x="4461" y="1686"/>
                </a:lnTo>
                <a:lnTo>
                  <a:pt x="4461" y="1686"/>
                </a:lnTo>
                <a:lnTo>
                  <a:pt x="4463" y="1684"/>
                </a:lnTo>
                <a:lnTo>
                  <a:pt x="4463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5" y="1686"/>
                </a:lnTo>
                <a:lnTo>
                  <a:pt x="4465" y="1686"/>
                </a:lnTo>
                <a:close/>
                <a:moveTo>
                  <a:pt x="4352" y="1721"/>
                </a:moveTo>
                <a:lnTo>
                  <a:pt x="4352" y="1723"/>
                </a:lnTo>
                <a:lnTo>
                  <a:pt x="4354" y="1723"/>
                </a:lnTo>
                <a:lnTo>
                  <a:pt x="4354" y="1721"/>
                </a:lnTo>
                <a:lnTo>
                  <a:pt x="4354" y="1717"/>
                </a:lnTo>
                <a:lnTo>
                  <a:pt x="4354" y="1715"/>
                </a:lnTo>
                <a:lnTo>
                  <a:pt x="4354" y="1715"/>
                </a:lnTo>
                <a:lnTo>
                  <a:pt x="4352" y="1715"/>
                </a:lnTo>
                <a:lnTo>
                  <a:pt x="4352" y="1719"/>
                </a:lnTo>
                <a:lnTo>
                  <a:pt x="4352" y="1719"/>
                </a:lnTo>
                <a:lnTo>
                  <a:pt x="4352" y="1721"/>
                </a:lnTo>
                <a:close/>
                <a:moveTo>
                  <a:pt x="4373" y="1782"/>
                </a:moveTo>
                <a:lnTo>
                  <a:pt x="4371" y="1782"/>
                </a:lnTo>
                <a:lnTo>
                  <a:pt x="4371" y="1784"/>
                </a:lnTo>
                <a:lnTo>
                  <a:pt x="4373" y="1784"/>
                </a:lnTo>
                <a:lnTo>
                  <a:pt x="4373" y="1784"/>
                </a:lnTo>
                <a:lnTo>
                  <a:pt x="4375" y="1782"/>
                </a:lnTo>
                <a:lnTo>
                  <a:pt x="4375" y="1782"/>
                </a:lnTo>
                <a:lnTo>
                  <a:pt x="4375" y="1782"/>
                </a:lnTo>
                <a:lnTo>
                  <a:pt x="4373" y="1782"/>
                </a:lnTo>
                <a:lnTo>
                  <a:pt x="4373" y="1782"/>
                </a:lnTo>
                <a:close/>
                <a:moveTo>
                  <a:pt x="4559" y="1719"/>
                </a:moveTo>
                <a:lnTo>
                  <a:pt x="4559" y="1719"/>
                </a:lnTo>
                <a:lnTo>
                  <a:pt x="4559" y="1717"/>
                </a:lnTo>
                <a:lnTo>
                  <a:pt x="4559" y="1717"/>
                </a:lnTo>
                <a:lnTo>
                  <a:pt x="4559" y="1715"/>
                </a:lnTo>
                <a:lnTo>
                  <a:pt x="4559" y="1715"/>
                </a:lnTo>
                <a:lnTo>
                  <a:pt x="4559" y="1713"/>
                </a:lnTo>
                <a:lnTo>
                  <a:pt x="4559" y="1713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7" y="1709"/>
                </a:lnTo>
                <a:lnTo>
                  <a:pt x="4557" y="1709"/>
                </a:lnTo>
                <a:lnTo>
                  <a:pt x="4557" y="1709"/>
                </a:lnTo>
                <a:lnTo>
                  <a:pt x="4555" y="1711"/>
                </a:lnTo>
                <a:lnTo>
                  <a:pt x="4555" y="1711"/>
                </a:lnTo>
                <a:lnTo>
                  <a:pt x="4553" y="1713"/>
                </a:lnTo>
                <a:lnTo>
                  <a:pt x="4553" y="1713"/>
                </a:lnTo>
                <a:lnTo>
                  <a:pt x="4551" y="1713"/>
                </a:lnTo>
                <a:lnTo>
                  <a:pt x="4553" y="1713"/>
                </a:lnTo>
                <a:lnTo>
                  <a:pt x="4553" y="1715"/>
                </a:lnTo>
                <a:lnTo>
                  <a:pt x="4553" y="1717"/>
                </a:lnTo>
                <a:lnTo>
                  <a:pt x="4553" y="1717"/>
                </a:lnTo>
                <a:lnTo>
                  <a:pt x="4553" y="1717"/>
                </a:lnTo>
                <a:lnTo>
                  <a:pt x="4551" y="1717"/>
                </a:lnTo>
                <a:lnTo>
                  <a:pt x="4551" y="1719"/>
                </a:lnTo>
                <a:lnTo>
                  <a:pt x="4551" y="1719"/>
                </a:lnTo>
                <a:lnTo>
                  <a:pt x="4553" y="1719"/>
                </a:lnTo>
                <a:lnTo>
                  <a:pt x="4553" y="1719"/>
                </a:lnTo>
                <a:lnTo>
                  <a:pt x="4553" y="1721"/>
                </a:lnTo>
                <a:lnTo>
                  <a:pt x="4555" y="1721"/>
                </a:lnTo>
                <a:lnTo>
                  <a:pt x="4557" y="1723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19"/>
                </a:lnTo>
                <a:lnTo>
                  <a:pt x="4559" y="1719"/>
                </a:lnTo>
                <a:close/>
                <a:moveTo>
                  <a:pt x="4557" y="1728"/>
                </a:moveTo>
                <a:lnTo>
                  <a:pt x="4559" y="1728"/>
                </a:lnTo>
                <a:lnTo>
                  <a:pt x="4559" y="1728"/>
                </a:lnTo>
                <a:lnTo>
                  <a:pt x="4559" y="1728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8"/>
                </a:lnTo>
                <a:lnTo>
                  <a:pt x="4557" y="1728"/>
                </a:lnTo>
                <a:lnTo>
                  <a:pt x="4557" y="1728"/>
                </a:lnTo>
                <a:close/>
                <a:moveTo>
                  <a:pt x="4534" y="1711"/>
                </a:moveTo>
                <a:lnTo>
                  <a:pt x="4534" y="1713"/>
                </a:lnTo>
                <a:lnTo>
                  <a:pt x="4534" y="1715"/>
                </a:lnTo>
                <a:lnTo>
                  <a:pt x="4532" y="1717"/>
                </a:lnTo>
                <a:lnTo>
                  <a:pt x="4534" y="1715"/>
                </a:lnTo>
                <a:lnTo>
                  <a:pt x="4534" y="1713"/>
                </a:lnTo>
                <a:lnTo>
                  <a:pt x="4536" y="1711"/>
                </a:lnTo>
                <a:lnTo>
                  <a:pt x="4536" y="1709"/>
                </a:lnTo>
                <a:lnTo>
                  <a:pt x="4536" y="1707"/>
                </a:lnTo>
                <a:lnTo>
                  <a:pt x="4536" y="1707"/>
                </a:lnTo>
                <a:lnTo>
                  <a:pt x="4534" y="1711"/>
                </a:lnTo>
                <a:close/>
                <a:moveTo>
                  <a:pt x="4473" y="1684"/>
                </a:moveTo>
                <a:lnTo>
                  <a:pt x="4473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4"/>
                </a:lnTo>
                <a:lnTo>
                  <a:pt x="4471" y="1684"/>
                </a:lnTo>
                <a:lnTo>
                  <a:pt x="4471" y="1684"/>
                </a:lnTo>
                <a:lnTo>
                  <a:pt x="4473" y="1684"/>
                </a:lnTo>
                <a:close/>
                <a:moveTo>
                  <a:pt x="4541" y="1692"/>
                </a:moveTo>
                <a:lnTo>
                  <a:pt x="4538" y="1690"/>
                </a:lnTo>
                <a:lnTo>
                  <a:pt x="4538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1" y="1692"/>
                </a:lnTo>
                <a:close/>
                <a:moveTo>
                  <a:pt x="4398" y="1707"/>
                </a:moveTo>
                <a:lnTo>
                  <a:pt x="4398" y="1707"/>
                </a:lnTo>
                <a:lnTo>
                  <a:pt x="4398" y="1707"/>
                </a:lnTo>
                <a:lnTo>
                  <a:pt x="4398" y="1709"/>
                </a:lnTo>
                <a:lnTo>
                  <a:pt x="4398" y="1709"/>
                </a:lnTo>
                <a:lnTo>
                  <a:pt x="4398" y="1707"/>
                </a:lnTo>
                <a:lnTo>
                  <a:pt x="4398" y="1707"/>
                </a:lnTo>
                <a:lnTo>
                  <a:pt x="4398" y="1707"/>
                </a:lnTo>
                <a:close/>
                <a:moveTo>
                  <a:pt x="4561" y="1723"/>
                </a:moveTo>
                <a:lnTo>
                  <a:pt x="4561" y="1723"/>
                </a:lnTo>
                <a:lnTo>
                  <a:pt x="4561" y="1723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3"/>
                </a:lnTo>
                <a:close/>
                <a:moveTo>
                  <a:pt x="4589" y="1793"/>
                </a:moveTo>
                <a:lnTo>
                  <a:pt x="4589" y="1793"/>
                </a:lnTo>
                <a:lnTo>
                  <a:pt x="4587" y="1793"/>
                </a:lnTo>
                <a:lnTo>
                  <a:pt x="4587" y="1795"/>
                </a:lnTo>
                <a:lnTo>
                  <a:pt x="4585" y="1795"/>
                </a:lnTo>
                <a:lnTo>
                  <a:pt x="4587" y="1797"/>
                </a:lnTo>
                <a:lnTo>
                  <a:pt x="4587" y="1795"/>
                </a:lnTo>
                <a:lnTo>
                  <a:pt x="4589" y="1793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3"/>
                </a:lnTo>
                <a:close/>
                <a:moveTo>
                  <a:pt x="4593" y="1860"/>
                </a:moveTo>
                <a:lnTo>
                  <a:pt x="4593" y="1860"/>
                </a:lnTo>
                <a:lnTo>
                  <a:pt x="4593" y="1860"/>
                </a:lnTo>
                <a:lnTo>
                  <a:pt x="4593" y="1860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1" y="1858"/>
                </a:lnTo>
                <a:lnTo>
                  <a:pt x="4593" y="1860"/>
                </a:lnTo>
                <a:lnTo>
                  <a:pt x="4593" y="1860"/>
                </a:lnTo>
                <a:close/>
                <a:moveTo>
                  <a:pt x="4580" y="1799"/>
                </a:moveTo>
                <a:lnTo>
                  <a:pt x="4582" y="1799"/>
                </a:lnTo>
                <a:lnTo>
                  <a:pt x="4582" y="1799"/>
                </a:lnTo>
                <a:lnTo>
                  <a:pt x="4585" y="1797"/>
                </a:lnTo>
                <a:lnTo>
                  <a:pt x="4585" y="1797"/>
                </a:lnTo>
                <a:lnTo>
                  <a:pt x="4585" y="1797"/>
                </a:lnTo>
                <a:lnTo>
                  <a:pt x="4582" y="1799"/>
                </a:lnTo>
                <a:lnTo>
                  <a:pt x="4580" y="1799"/>
                </a:lnTo>
                <a:close/>
                <a:moveTo>
                  <a:pt x="4551" y="1723"/>
                </a:moveTo>
                <a:lnTo>
                  <a:pt x="4551" y="1723"/>
                </a:lnTo>
                <a:lnTo>
                  <a:pt x="4549" y="1728"/>
                </a:lnTo>
                <a:lnTo>
                  <a:pt x="4551" y="1730"/>
                </a:lnTo>
                <a:lnTo>
                  <a:pt x="4551" y="1730"/>
                </a:lnTo>
                <a:lnTo>
                  <a:pt x="4553" y="1730"/>
                </a:lnTo>
                <a:lnTo>
                  <a:pt x="4553" y="1730"/>
                </a:lnTo>
                <a:lnTo>
                  <a:pt x="4555" y="1728"/>
                </a:lnTo>
                <a:lnTo>
                  <a:pt x="4557" y="1726"/>
                </a:lnTo>
                <a:lnTo>
                  <a:pt x="4557" y="1726"/>
                </a:lnTo>
                <a:lnTo>
                  <a:pt x="4557" y="1723"/>
                </a:lnTo>
                <a:lnTo>
                  <a:pt x="4555" y="1723"/>
                </a:lnTo>
                <a:lnTo>
                  <a:pt x="4553" y="1721"/>
                </a:lnTo>
                <a:lnTo>
                  <a:pt x="4553" y="1721"/>
                </a:lnTo>
                <a:lnTo>
                  <a:pt x="4551" y="1719"/>
                </a:lnTo>
                <a:lnTo>
                  <a:pt x="4551" y="1719"/>
                </a:lnTo>
                <a:lnTo>
                  <a:pt x="4551" y="1721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close/>
                <a:moveTo>
                  <a:pt x="4490" y="1679"/>
                </a:moveTo>
                <a:lnTo>
                  <a:pt x="4490" y="1682"/>
                </a:lnTo>
                <a:lnTo>
                  <a:pt x="4492" y="1682"/>
                </a:lnTo>
                <a:lnTo>
                  <a:pt x="4494" y="1682"/>
                </a:lnTo>
                <a:lnTo>
                  <a:pt x="4497" y="1684"/>
                </a:lnTo>
                <a:lnTo>
                  <a:pt x="4499" y="1686"/>
                </a:lnTo>
                <a:lnTo>
                  <a:pt x="4503" y="1686"/>
                </a:lnTo>
                <a:lnTo>
                  <a:pt x="4503" y="1682"/>
                </a:lnTo>
                <a:lnTo>
                  <a:pt x="4503" y="1682"/>
                </a:lnTo>
                <a:lnTo>
                  <a:pt x="4503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7"/>
                </a:lnTo>
                <a:lnTo>
                  <a:pt x="4499" y="1675"/>
                </a:lnTo>
                <a:lnTo>
                  <a:pt x="4497" y="1673"/>
                </a:lnTo>
                <a:lnTo>
                  <a:pt x="4494" y="1673"/>
                </a:lnTo>
                <a:lnTo>
                  <a:pt x="4492" y="1673"/>
                </a:lnTo>
                <a:lnTo>
                  <a:pt x="4490" y="1673"/>
                </a:lnTo>
                <a:lnTo>
                  <a:pt x="4488" y="1673"/>
                </a:lnTo>
                <a:lnTo>
                  <a:pt x="4486" y="1671"/>
                </a:lnTo>
                <a:lnTo>
                  <a:pt x="4484" y="1671"/>
                </a:lnTo>
                <a:lnTo>
                  <a:pt x="4484" y="1671"/>
                </a:lnTo>
                <a:lnTo>
                  <a:pt x="4482" y="1671"/>
                </a:lnTo>
                <a:lnTo>
                  <a:pt x="4482" y="1671"/>
                </a:lnTo>
                <a:lnTo>
                  <a:pt x="4480" y="1673"/>
                </a:lnTo>
                <a:lnTo>
                  <a:pt x="4480" y="1673"/>
                </a:lnTo>
                <a:lnTo>
                  <a:pt x="4478" y="1673"/>
                </a:lnTo>
                <a:lnTo>
                  <a:pt x="4478" y="1673"/>
                </a:lnTo>
                <a:lnTo>
                  <a:pt x="4478" y="1671"/>
                </a:lnTo>
                <a:lnTo>
                  <a:pt x="4476" y="1671"/>
                </a:lnTo>
                <a:lnTo>
                  <a:pt x="4476" y="1671"/>
                </a:lnTo>
                <a:lnTo>
                  <a:pt x="4473" y="1673"/>
                </a:lnTo>
                <a:lnTo>
                  <a:pt x="4469" y="1671"/>
                </a:lnTo>
                <a:lnTo>
                  <a:pt x="4465" y="1673"/>
                </a:lnTo>
                <a:lnTo>
                  <a:pt x="4463" y="1673"/>
                </a:lnTo>
                <a:lnTo>
                  <a:pt x="4461" y="1677"/>
                </a:lnTo>
                <a:lnTo>
                  <a:pt x="4461" y="1677"/>
                </a:lnTo>
                <a:lnTo>
                  <a:pt x="4461" y="1679"/>
                </a:lnTo>
                <a:lnTo>
                  <a:pt x="4461" y="1679"/>
                </a:lnTo>
                <a:lnTo>
                  <a:pt x="4461" y="1682"/>
                </a:lnTo>
                <a:lnTo>
                  <a:pt x="4461" y="1682"/>
                </a:lnTo>
                <a:lnTo>
                  <a:pt x="4461" y="1682"/>
                </a:lnTo>
                <a:lnTo>
                  <a:pt x="4463" y="1679"/>
                </a:lnTo>
                <a:lnTo>
                  <a:pt x="4463" y="1679"/>
                </a:lnTo>
                <a:lnTo>
                  <a:pt x="4463" y="1677"/>
                </a:lnTo>
                <a:lnTo>
                  <a:pt x="4463" y="1677"/>
                </a:lnTo>
                <a:lnTo>
                  <a:pt x="4463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7" y="1679"/>
                </a:lnTo>
                <a:lnTo>
                  <a:pt x="4469" y="1682"/>
                </a:lnTo>
                <a:lnTo>
                  <a:pt x="4469" y="1682"/>
                </a:lnTo>
                <a:lnTo>
                  <a:pt x="4471" y="1679"/>
                </a:lnTo>
                <a:lnTo>
                  <a:pt x="4471" y="1679"/>
                </a:lnTo>
                <a:lnTo>
                  <a:pt x="4473" y="1679"/>
                </a:lnTo>
                <a:lnTo>
                  <a:pt x="4473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9"/>
                </a:lnTo>
                <a:lnTo>
                  <a:pt x="4476" y="1679"/>
                </a:lnTo>
                <a:lnTo>
                  <a:pt x="4478" y="1679"/>
                </a:lnTo>
                <a:lnTo>
                  <a:pt x="4480" y="1679"/>
                </a:lnTo>
                <a:lnTo>
                  <a:pt x="4482" y="1679"/>
                </a:lnTo>
                <a:lnTo>
                  <a:pt x="4484" y="1682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6" y="1679"/>
                </a:lnTo>
                <a:lnTo>
                  <a:pt x="4488" y="1679"/>
                </a:lnTo>
                <a:lnTo>
                  <a:pt x="4490" y="1679"/>
                </a:lnTo>
                <a:close/>
                <a:moveTo>
                  <a:pt x="4530" y="1715"/>
                </a:moveTo>
                <a:lnTo>
                  <a:pt x="4530" y="1715"/>
                </a:lnTo>
                <a:lnTo>
                  <a:pt x="4530" y="1717"/>
                </a:lnTo>
                <a:lnTo>
                  <a:pt x="4532" y="1715"/>
                </a:lnTo>
                <a:lnTo>
                  <a:pt x="4532" y="1715"/>
                </a:lnTo>
                <a:lnTo>
                  <a:pt x="4530" y="1713"/>
                </a:lnTo>
                <a:lnTo>
                  <a:pt x="4530" y="1713"/>
                </a:lnTo>
                <a:lnTo>
                  <a:pt x="4530" y="1711"/>
                </a:lnTo>
                <a:lnTo>
                  <a:pt x="4530" y="1711"/>
                </a:lnTo>
                <a:lnTo>
                  <a:pt x="4530" y="1713"/>
                </a:lnTo>
                <a:lnTo>
                  <a:pt x="4530" y="1715"/>
                </a:lnTo>
                <a:lnTo>
                  <a:pt x="4530" y="1715"/>
                </a:lnTo>
                <a:close/>
                <a:moveTo>
                  <a:pt x="4471" y="1734"/>
                </a:moveTo>
                <a:lnTo>
                  <a:pt x="4471" y="1732"/>
                </a:lnTo>
                <a:lnTo>
                  <a:pt x="4471" y="1734"/>
                </a:lnTo>
                <a:lnTo>
                  <a:pt x="4469" y="1734"/>
                </a:lnTo>
                <a:lnTo>
                  <a:pt x="4469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close/>
                <a:moveTo>
                  <a:pt x="4469" y="1682"/>
                </a:moveTo>
                <a:lnTo>
                  <a:pt x="4469" y="1682"/>
                </a:lnTo>
                <a:lnTo>
                  <a:pt x="4467" y="1684"/>
                </a:lnTo>
                <a:lnTo>
                  <a:pt x="4469" y="1684"/>
                </a:lnTo>
                <a:lnTo>
                  <a:pt x="4469" y="1682"/>
                </a:lnTo>
                <a:lnTo>
                  <a:pt x="4469" y="1682"/>
                </a:lnTo>
                <a:close/>
                <a:moveTo>
                  <a:pt x="4486" y="1742"/>
                </a:moveTo>
                <a:lnTo>
                  <a:pt x="4486" y="1744"/>
                </a:lnTo>
                <a:lnTo>
                  <a:pt x="4486" y="1744"/>
                </a:lnTo>
                <a:lnTo>
                  <a:pt x="4486" y="1747"/>
                </a:lnTo>
                <a:lnTo>
                  <a:pt x="4488" y="1747"/>
                </a:lnTo>
                <a:lnTo>
                  <a:pt x="4488" y="1747"/>
                </a:lnTo>
                <a:lnTo>
                  <a:pt x="4488" y="1744"/>
                </a:lnTo>
                <a:lnTo>
                  <a:pt x="4488" y="1744"/>
                </a:lnTo>
                <a:lnTo>
                  <a:pt x="4486" y="1742"/>
                </a:lnTo>
                <a:lnTo>
                  <a:pt x="4486" y="1742"/>
                </a:lnTo>
                <a:close/>
                <a:moveTo>
                  <a:pt x="4515" y="1734"/>
                </a:moveTo>
                <a:lnTo>
                  <a:pt x="4517" y="1734"/>
                </a:lnTo>
                <a:lnTo>
                  <a:pt x="4517" y="1734"/>
                </a:lnTo>
                <a:lnTo>
                  <a:pt x="4517" y="1734"/>
                </a:lnTo>
                <a:lnTo>
                  <a:pt x="4520" y="1736"/>
                </a:lnTo>
                <a:lnTo>
                  <a:pt x="4520" y="1736"/>
                </a:lnTo>
                <a:lnTo>
                  <a:pt x="4520" y="1734"/>
                </a:lnTo>
                <a:lnTo>
                  <a:pt x="4520" y="1734"/>
                </a:lnTo>
                <a:lnTo>
                  <a:pt x="4515" y="1734"/>
                </a:lnTo>
                <a:close/>
                <a:moveTo>
                  <a:pt x="4515" y="1734"/>
                </a:moveTo>
                <a:lnTo>
                  <a:pt x="4515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6"/>
                </a:lnTo>
                <a:lnTo>
                  <a:pt x="4511" y="1736"/>
                </a:lnTo>
                <a:lnTo>
                  <a:pt x="4511" y="1736"/>
                </a:lnTo>
                <a:lnTo>
                  <a:pt x="4511" y="1738"/>
                </a:lnTo>
                <a:lnTo>
                  <a:pt x="4509" y="1738"/>
                </a:lnTo>
                <a:lnTo>
                  <a:pt x="4509" y="1738"/>
                </a:lnTo>
                <a:lnTo>
                  <a:pt x="4509" y="1740"/>
                </a:lnTo>
                <a:lnTo>
                  <a:pt x="4509" y="1742"/>
                </a:lnTo>
                <a:lnTo>
                  <a:pt x="4507" y="1742"/>
                </a:lnTo>
                <a:lnTo>
                  <a:pt x="4507" y="1742"/>
                </a:lnTo>
                <a:lnTo>
                  <a:pt x="4507" y="1744"/>
                </a:lnTo>
                <a:lnTo>
                  <a:pt x="4507" y="1744"/>
                </a:lnTo>
                <a:lnTo>
                  <a:pt x="4507" y="1747"/>
                </a:lnTo>
                <a:lnTo>
                  <a:pt x="4509" y="1747"/>
                </a:lnTo>
                <a:lnTo>
                  <a:pt x="4509" y="1747"/>
                </a:lnTo>
                <a:lnTo>
                  <a:pt x="4511" y="1747"/>
                </a:lnTo>
                <a:lnTo>
                  <a:pt x="4511" y="1747"/>
                </a:lnTo>
                <a:lnTo>
                  <a:pt x="4511" y="1744"/>
                </a:lnTo>
                <a:lnTo>
                  <a:pt x="4511" y="1744"/>
                </a:lnTo>
                <a:lnTo>
                  <a:pt x="4513" y="1742"/>
                </a:lnTo>
                <a:lnTo>
                  <a:pt x="4513" y="1742"/>
                </a:lnTo>
                <a:lnTo>
                  <a:pt x="4513" y="1742"/>
                </a:lnTo>
                <a:lnTo>
                  <a:pt x="4515" y="1740"/>
                </a:lnTo>
                <a:lnTo>
                  <a:pt x="4515" y="1738"/>
                </a:lnTo>
                <a:lnTo>
                  <a:pt x="4515" y="1736"/>
                </a:lnTo>
                <a:lnTo>
                  <a:pt x="4515" y="1734"/>
                </a:lnTo>
                <a:lnTo>
                  <a:pt x="4515" y="1734"/>
                </a:lnTo>
                <a:close/>
                <a:moveTo>
                  <a:pt x="4528" y="1795"/>
                </a:moveTo>
                <a:lnTo>
                  <a:pt x="4528" y="1795"/>
                </a:lnTo>
                <a:lnTo>
                  <a:pt x="4530" y="1793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88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3"/>
                </a:lnTo>
                <a:lnTo>
                  <a:pt x="4528" y="1795"/>
                </a:lnTo>
                <a:close/>
                <a:moveTo>
                  <a:pt x="5364" y="508"/>
                </a:moveTo>
                <a:lnTo>
                  <a:pt x="5362" y="508"/>
                </a:lnTo>
                <a:lnTo>
                  <a:pt x="5356" y="508"/>
                </a:lnTo>
                <a:lnTo>
                  <a:pt x="5358" y="508"/>
                </a:lnTo>
                <a:lnTo>
                  <a:pt x="5358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3" y="505"/>
                </a:lnTo>
                <a:lnTo>
                  <a:pt x="5351" y="505"/>
                </a:lnTo>
                <a:lnTo>
                  <a:pt x="5351" y="505"/>
                </a:lnTo>
                <a:lnTo>
                  <a:pt x="5353" y="503"/>
                </a:lnTo>
                <a:lnTo>
                  <a:pt x="5353" y="503"/>
                </a:lnTo>
                <a:lnTo>
                  <a:pt x="5351" y="503"/>
                </a:lnTo>
                <a:lnTo>
                  <a:pt x="5347" y="499"/>
                </a:lnTo>
                <a:lnTo>
                  <a:pt x="5343" y="497"/>
                </a:lnTo>
                <a:lnTo>
                  <a:pt x="5341" y="495"/>
                </a:lnTo>
                <a:lnTo>
                  <a:pt x="5337" y="493"/>
                </a:lnTo>
                <a:lnTo>
                  <a:pt x="5335" y="489"/>
                </a:lnTo>
                <a:lnTo>
                  <a:pt x="5330" y="489"/>
                </a:lnTo>
                <a:lnTo>
                  <a:pt x="5326" y="489"/>
                </a:lnTo>
                <a:lnTo>
                  <a:pt x="5324" y="489"/>
                </a:lnTo>
                <a:lnTo>
                  <a:pt x="5322" y="487"/>
                </a:lnTo>
                <a:lnTo>
                  <a:pt x="5316" y="487"/>
                </a:lnTo>
                <a:lnTo>
                  <a:pt x="5316" y="487"/>
                </a:lnTo>
                <a:lnTo>
                  <a:pt x="5322" y="489"/>
                </a:lnTo>
                <a:lnTo>
                  <a:pt x="5324" y="489"/>
                </a:lnTo>
                <a:lnTo>
                  <a:pt x="5324" y="489"/>
                </a:lnTo>
                <a:lnTo>
                  <a:pt x="5322" y="489"/>
                </a:lnTo>
                <a:lnTo>
                  <a:pt x="5318" y="489"/>
                </a:lnTo>
                <a:lnTo>
                  <a:pt x="5316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91"/>
                </a:lnTo>
                <a:lnTo>
                  <a:pt x="5314" y="491"/>
                </a:lnTo>
                <a:lnTo>
                  <a:pt x="5314" y="491"/>
                </a:lnTo>
                <a:lnTo>
                  <a:pt x="5312" y="491"/>
                </a:lnTo>
                <a:lnTo>
                  <a:pt x="5312" y="491"/>
                </a:lnTo>
                <a:lnTo>
                  <a:pt x="5312" y="489"/>
                </a:lnTo>
                <a:lnTo>
                  <a:pt x="5314" y="487"/>
                </a:lnTo>
                <a:lnTo>
                  <a:pt x="5314" y="487"/>
                </a:lnTo>
                <a:lnTo>
                  <a:pt x="5314" y="487"/>
                </a:lnTo>
                <a:lnTo>
                  <a:pt x="5309" y="484"/>
                </a:lnTo>
                <a:lnTo>
                  <a:pt x="5307" y="484"/>
                </a:lnTo>
                <a:lnTo>
                  <a:pt x="5307" y="484"/>
                </a:lnTo>
                <a:lnTo>
                  <a:pt x="5303" y="484"/>
                </a:lnTo>
                <a:lnTo>
                  <a:pt x="5295" y="484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7" y="487"/>
                </a:lnTo>
                <a:lnTo>
                  <a:pt x="5299" y="489"/>
                </a:lnTo>
                <a:lnTo>
                  <a:pt x="5299" y="489"/>
                </a:lnTo>
                <a:lnTo>
                  <a:pt x="5301" y="489"/>
                </a:lnTo>
                <a:lnTo>
                  <a:pt x="5301" y="491"/>
                </a:lnTo>
                <a:lnTo>
                  <a:pt x="5301" y="493"/>
                </a:lnTo>
                <a:lnTo>
                  <a:pt x="5301" y="493"/>
                </a:lnTo>
                <a:lnTo>
                  <a:pt x="5301" y="495"/>
                </a:lnTo>
                <a:lnTo>
                  <a:pt x="5301" y="497"/>
                </a:lnTo>
                <a:lnTo>
                  <a:pt x="5299" y="497"/>
                </a:lnTo>
                <a:lnTo>
                  <a:pt x="5299" y="497"/>
                </a:lnTo>
                <a:lnTo>
                  <a:pt x="5301" y="499"/>
                </a:lnTo>
                <a:lnTo>
                  <a:pt x="5303" y="499"/>
                </a:lnTo>
                <a:lnTo>
                  <a:pt x="5305" y="499"/>
                </a:lnTo>
                <a:lnTo>
                  <a:pt x="5305" y="501"/>
                </a:lnTo>
                <a:lnTo>
                  <a:pt x="5305" y="503"/>
                </a:lnTo>
                <a:lnTo>
                  <a:pt x="5303" y="505"/>
                </a:lnTo>
                <a:lnTo>
                  <a:pt x="5303" y="505"/>
                </a:lnTo>
                <a:lnTo>
                  <a:pt x="5303" y="505"/>
                </a:lnTo>
                <a:lnTo>
                  <a:pt x="5301" y="505"/>
                </a:lnTo>
                <a:lnTo>
                  <a:pt x="5301" y="505"/>
                </a:lnTo>
                <a:lnTo>
                  <a:pt x="5301" y="503"/>
                </a:lnTo>
                <a:lnTo>
                  <a:pt x="5301" y="501"/>
                </a:lnTo>
                <a:lnTo>
                  <a:pt x="5299" y="501"/>
                </a:lnTo>
                <a:lnTo>
                  <a:pt x="5299" y="501"/>
                </a:lnTo>
                <a:lnTo>
                  <a:pt x="5297" y="503"/>
                </a:lnTo>
                <a:lnTo>
                  <a:pt x="5297" y="503"/>
                </a:lnTo>
                <a:lnTo>
                  <a:pt x="5297" y="503"/>
                </a:lnTo>
                <a:lnTo>
                  <a:pt x="5295" y="501"/>
                </a:lnTo>
                <a:lnTo>
                  <a:pt x="5295" y="499"/>
                </a:lnTo>
                <a:lnTo>
                  <a:pt x="5295" y="499"/>
                </a:lnTo>
                <a:lnTo>
                  <a:pt x="5293" y="497"/>
                </a:lnTo>
                <a:lnTo>
                  <a:pt x="5293" y="497"/>
                </a:lnTo>
                <a:lnTo>
                  <a:pt x="5291" y="497"/>
                </a:lnTo>
                <a:lnTo>
                  <a:pt x="5289" y="497"/>
                </a:lnTo>
                <a:lnTo>
                  <a:pt x="5289" y="495"/>
                </a:lnTo>
                <a:lnTo>
                  <a:pt x="5291" y="493"/>
                </a:lnTo>
                <a:lnTo>
                  <a:pt x="5291" y="491"/>
                </a:lnTo>
                <a:lnTo>
                  <a:pt x="5291" y="489"/>
                </a:lnTo>
                <a:lnTo>
                  <a:pt x="5289" y="489"/>
                </a:lnTo>
                <a:lnTo>
                  <a:pt x="5289" y="487"/>
                </a:lnTo>
                <a:lnTo>
                  <a:pt x="5289" y="482"/>
                </a:lnTo>
                <a:lnTo>
                  <a:pt x="5289" y="482"/>
                </a:lnTo>
                <a:lnTo>
                  <a:pt x="5291" y="480"/>
                </a:lnTo>
                <a:lnTo>
                  <a:pt x="5289" y="478"/>
                </a:lnTo>
                <a:lnTo>
                  <a:pt x="5289" y="478"/>
                </a:lnTo>
                <a:lnTo>
                  <a:pt x="5286" y="478"/>
                </a:lnTo>
                <a:lnTo>
                  <a:pt x="5286" y="478"/>
                </a:lnTo>
                <a:lnTo>
                  <a:pt x="5284" y="478"/>
                </a:lnTo>
                <a:lnTo>
                  <a:pt x="5282" y="478"/>
                </a:lnTo>
                <a:lnTo>
                  <a:pt x="5284" y="476"/>
                </a:lnTo>
                <a:lnTo>
                  <a:pt x="5284" y="476"/>
                </a:lnTo>
                <a:lnTo>
                  <a:pt x="5284" y="474"/>
                </a:lnTo>
                <a:lnTo>
                  <a:pt x="5282" y="474"/>
                </a:lnTo>
                <a:lnTo>
                  <a:pt x="5282" y="472"/>
                </a:lnTo>
                <a:lnTo>
                  <a:pt x="5259" y="461"/>
                </a:lnTo>
                <a:lnTo>
                  <a:pt x="5257" y="459"/>
                </a:lnTo>
                <a:lnTo>
                  <a:pt x="5255" y="457"/>
                </a:lnTo>
                <a:lnTo>
                  <a:pt x="5253" y="457"/>
                </a:lnTo>
                <a:lnTo>
                  <a:pt x="5251" y="457"/>
                </a:lnTo>
                <a:lnTo>
                  <a:pt x="5251" y="457"/>
                </a:lnTo>
                <a:lnTo>
                  <a:pt x="5249" y="457"/>
                </a:lnTo>
                <a:lnTo>
                  <a:pt x="5251" y="457"/>
                </a:lnTo>
                <a:lnTo>
                  <a:pt x="5251" y="455"/>
                </a:lnTo>
                <a:lnTo>
                  <a:pt x="5249" y="455"/>
                </a:lnTo>
                <a:lnTo>
                  <a:pt x="5240" y="451"/>
                </a:lnTo>
                <a:lnTo>
                  <a:pt x="5238" y="449"/>
                </a:lnTo>
                <a:lnTo>
                  <a:pt x="5240" y="451"/>
                </a:lnTo>
                <a:lnTo>
                  <a:pt x="5247" y="455"/>
                </a:lnTo>
                <a:lnTo>
                  <a:pt x="5247" y="455"/>
                </a:lnTo>
                <a:lnTo>
                  <a:pt x="5245" y="457"/>
                </a:lnTo>
                <a:lnTo>
                  <a:pt x="5242" y="457"/>
                </a:lnTo>
                <a:lnTo>
                  <a:pt x="5245" y="455"/>
                </a:lnTo>
                <a:lnTo>
                  <a:pt x="5242" y="453"/>
                </a:lnTo>
                <a:lnTo>
                  <a:pt x="5242" y="453"/>
                </a:lnTo>
                <a:lnTo>
                  <a:pt x="5240" y="451"/>
                </a:lnTo>
                <a:lnTo>
                  <a:pt x="5238" y="451"/>
                </a:lnTo>
                <a:lnTo>
                  <a:pt x="5234" y="451"/>
                </a:lnTo>
                <a:lnTo>
                  <a:pt x="5234" y="449"/>
                </a:lnTo>
                <a:lnTo>
                  <a:pt x="5234" y="447"/>
                </a:lnTo>
                <a:lnTo>
                  <a:pt x="5236" y="449"/>
                </a:lnTo>
                <a:lnTo>
                  <a:pt x="5236" y="449"/>
                </a:lnTo>
                <a:lnTo>
                  <a:pt x="5234" y="447"/>
                </a:lnTo>
                <a:lnTo>
                  <a:pt x="5232" y="445"/>
                </a:lnTo>
                <a:lnTo>
                  <a:pt x="5226" y="443"/>
                </a:lnTo>
                <a:lnTo>
                  <a:pt x="5224" y="443"/>
                </a:lnTo>
                <a:lnTo>
                  <a:pt x="5224" y="440"/>
                </a:lnTo>
                <a:lnTo>
                  <a:pt x="5221" y="440"/>
                </a:lnTo>
                <a:lnTo>
                  <a:pt x="5221" y="440"/>
                </a:lnTo>
                <a:lnTo>
                  <a:pt x="5217" y="440"/>
                </a:lnTo>
                <a:lnTo>
                  <a:pt x="5215" y="438"/>
                </a:lnTo>
                <a:lnTo>
                  <a:pt x="5215" y="438"/>
                </a:lnTo>
                <a:lnTo>
                  <a:pt x="5213" y="438"/>
                </a:lnTo>
                <a:lnTo>
                  <a:pt x="5205" y="432"/>
                </a:lnTo>
                <a:lnTo>
                  <a:pt x="5201" y="430"/>
                </a:lnTo>
                <a:lnTo>
                  <a:pt x="5201" y="430"/>
                </a:lnTo>
                <a:lnTo>
                  <a:pt x="5201" y="430"/>
                </a:lnTo>
                <a:lnTo>
                  <a:pt x="5198" y="428"/>
                </a:lnTo>
                <a:lnTo>
                  <a:pt x="5192" y="428"/>
                </a:lnTo>
                <a:lnTo>
                  <a:pt x="5186" y="426"/>
                </a:lnTo>
                <a:lnTo>
                  <a:pt x="5177" y="424"/>
                </a:lnTo>
                <a:lnTo>
                  <a:pt x="5171" y="422"/>
                </a:lnTo>
                <a:lnTo>
                  <a:pt x="5163" y="419"/>
                </a:lnTo>
                <a:lnTo>
                  <a:pt x="5159" y="417"/>
                </a:lnTo>
                <a:lnTo>
                  <a:pt x="5157" y="415"/>
                </a:lnTo>
                <a:lnTo>
                  <a:pt x="5154" y="415"/>
                </a:lnTo>
                <a:lnTo>
                  <a:pt x="5148" y="417"/>
                </a:lnTo>
                <a:lnTo>
                  <a:pt x="5140" y="417"/>
                </a:lnTo>
                <a:lnTo>
                  <a:pt x="5133" y="415"/>
                </a:lnTo>
                <a:lnTo>
                  <a:pt x="5127" y="415"/>
                </a:lnTo>
                <a:lnTo>
                  <a:pt x="5125" y="415"/>
                </a:lnTo>
                <a:lnTo>
                  <a:pt x="5121" y="415"/>
                </a:lnTo>
                <a:lnTo>
                  <a:pt x="5119" y="415"/>
                </a:lnTo>
                <a:lnTo>
                  <a:pt x="5119" y="417"/>
                </a:lnTo>
                <a:lnTo>
                  <a:pt x="5115" y="417"/>
                </a:lnTo>
                <a:lnTo>
                  <a:pt x="5113" y="415"/>
                </a:lnTo>
                <a:lnTo>
                  <a:pt x="5108" y="413"/>
                </a:lnTo>
                <a:lnTo>
                  <a:pt x="5100" y="413"/>
                </a:lnTo>
                <a:lnTo>
                  <a:pt x="5089" y="411"/>
                </a:lnTo>
                <a:lnTo>
                  <a:pt x="5083" y="411"/>
                </a:lnTo>
                <a:lnTo>
                  <a:pt x="5077" y="411"/>
                </a:lnTo>
                <a:lnTo>
                  <a:pt x="5079" y="415"/>
                </a:lnTo>
                <a:lnTo>
                  <a:pt x="5077" y="417"/>
                </a:lnTo>
                <a:lnTo>
                  <a:pt x="5075" y="419"/>
                </a:lnTo>
                <a:lnTo>
                  <a:pt x="5073" y="422"/>
                </a:lnTo>
                <a:lnTo>
                  <a:pt x="5073" y="422"/>
                </a:lnTo>
                <a:lnTo>
                  <a:pt x="5079" y="424"/>
                </a:lnTo>
                <a:lnTo>
                  <a:pt x="5081" y="428"/>
                </a:lnTo>
                <a:lnTo>
                  <a:pt x="5083" y="432"/>
                </a:lnTo>
                <a:lnTo>
                  <a:pt x="5085" y="434"/>
                </a:lnTo>
                <a:lnTo>
                  <a:pt x="5085" y="436"/>
                </a:lnTo>
                <a:lnTo>
                  <a:pt x="5079" y="443"/>
                </a:lnTo>
                <a:lnTo>
                  <a:pt x="5071" y="443"/>
                </a:lnTo>
                <a:lnTo>
                  <a:pt x="5064" y="445"/>
                </a:lnTo>
                <a:lnTo>
                  <a:pt x="5062" y="440"/>
                </a:lnTo>
                <a:lnTo>
                  <a:pt x="5060" y="436"/>
                </a:lnTo>
                <a:lnTo>
                  <a:pt x="5056" y="434"/>
                </a:lnTo>
                <a:lnTo>
                  <a:pt x="5050" y="432"/>
                </a:lnTo>
                <a:lnTo>
                  <a:pt x="5048" y="432"/>
                </a:lnTo>
                <a:lnTo>
                  <a:pt x="5045" y="432"/>
                </a:lnTo>
                <a:lnTo>
                  <a:pt x="5045" y="428"/>
                </a:lnTo>
                <a:lnTo>
                  <a:pt x="5043" y="424"/>
                </a:lnTo>
                <a:lnTo>
                  <a:pt x="5041" y="422"/>
                </a:lnTo>
                <a:lnTo>
                  <a:pt x="5041" y="422"/>
                </a:lnTo>
                <a:lnTo>
                  <a:pt x="5039" y="419"/>
                </a:lnTo>
                <a:lnTo>
                  <a:pt x="5037" y="419"/>
                </a:lnTo>
                <a:lnTo>
                  <a:pt x="5029" y="424"/>
                </a:lnTo>
                <a:lnTo>
                  <a:pt x="5025" y="426"/>
                </a:lnTo>
                <a:lnTo>
                  <a:pt x="5025" y="426"/>
                </a:lnTo>
                <a:lnTo>
                  <a:pt x="5012" y="424"/>
                </a:lnTo>
                <a:lnTo>
                  <a:pt x="5010" y="424"/>
                </a:lnTo>
                <a:lnTo>
                  <a:pt x="4991" y="424"/>
                </a:lnTo>
                <a:lnTo>
                  <a:pt x="4987" y="419"/>
                </a:lnTo>
                <a:lnTo>
                  <a:pt x="4983" y="419"/>
                </a:lnTo>
                <a:lnTo>
                  <a:pt x="4978" y="419"/>
                </a:lnTo>
                <a:lnTo>
                  <a:pt x="4976" y="422"/>
                </a:lnTo>
                <a:lnTo>
                  <a:pt x="4972" y="419"/>
                </a:lnTo>
                <a:lnTo>
                  <a:pt x="4968" y="422"/>
                </a:lnTo>
                <a:lnTo>
                  <a:pt x="4960" y="422"/>
                </a:lnTo>
                <a:lnTo>
                  <a:pt x="4957" y="424"/>
                </a:lnTo>
                <a:lnTo>
                  <a:pt x="4953" y="424"/>
                </a:lnTo>
                <a:lnTo>
                  <a:pt x="4947" y="428"/>
                </a:lnTo>
                <a:lnTo>
                  <a:pt x="4947" y="430"/>
                </a:lnTo>
                <a:lnTo>
                  <a:pt x="4947" y="434"/>
                </a:lnTo>
                <a:lnTo>
                  <a:pt x="4949" y="436"/>
                </a:lnTo>
                <a:lnTo>
                  <a:pt x="4949" y="440"/>
                </a:lnTo>
                <a:lnTo>
                  <a:pt x="4947" y="443"/>
                </a:lnTo>
                <a:lnTo>
                  <a:pt x="4945" y="443"/>
                </a:lnTo>
                <a:lnTo>
                  <a:pt x="4943" y="447"/>
                </a:lnTo>
                <a:lnTo>
                  <a:pt x="4941" y="449"/>
                </a:lnTo>
                <a:lnTo>
                  <a:pt x="4939" y="449"/>
                </a:lnTo>
                <a:lnTo>
                  <a:pt x="4941" y="449"/>
                </a:lnTo>
                <a:lnTo>
                  <a:pt x="4943" y="447"/>
                </a:lnTo>
                <a:lnTo>
                  <a:pt x="4945" y="440"/>
                </a:lnTo>
                <a:lnTo>
                  <a:pt x="4945" y="438"/>
                </a:lnTo>
                <a:lnTo>
                  <a:pt x="4943" y="438"/>
                </a:lnTo>
                <a:lnTo>
                  <a:pt x="4941" y="436"/>
                </a:lnTo>
                <a:lnTo>
                  <a:pt x="4941" y="430"/>
                </a:lnTo>
                <a:lnTo>
                  <a:pt x="4939" y="426"/>
                </a:lnTo>
                <a:lnTo>
                  <a:pt x="4939" y="424"/>
                </a:lnTo>
                <a:lnTo>
                  <a:pt x="4937" y="422"/>
                </a:lnTo>
                <a:lnTo>
                  <a:pt x="4928" y="419"/>
                </a:lnTo>
                <a:lnTo>
                  <a:pt x="4924" y="417"/>
                </a:lnTo>
                <a:lnTo>
                  <a:pt x="4922" y="415"/>
                </a:lnTo>
                <a:lnTo>
                  <a:pt x="4924" y="413"/>
                </a:lnTo>
                <a:lnTo>
                  <a:pt x="4924" y="411"/>
                </a:lnTo>
                <a:lnTo>
                  <a:pt x="4924" y="409"/>
                </a:lnTo>
                <a:lnTo>
                  <a:pt x="4926" y="407"/>
                </a:lnTo>
                <a:lnTo>
                  <a:pt x="4926" y="405"/>
                </a:lnTo>
                <a:lnTo>
                  <a:pt x="4926" y="403"/>
                </a:lnTo>
                <a:lnTo>
                  <a:pt x="4924" y="401"/>
                </a:lnTo>
                <a:lnTo>
                  <a:pt x="4922" y="396"/>
                </a:lnTo>
                <a:lnTo>
                  <a:pt x="4922" y="396"/>
                </a:lnTo>
                <a:lnTo>
                  <a:pt x="4916" y="392"/>
                </a:lnTo>
                <a:lnTo>
                  <a:pt x="4907" y="388"/>
                </a:lnTo>
                <a:lnTo>
                  <a:pt x="4897" y="386"/>
                </a:lnTo>
                <a:lnTo>
                  <a:pt x="4888" y="386"/>
                </a:lnTo>
                <a:lnTo>
                  <a:pt x="4878" y="384"/>
                </a:lnTo>
                <a:lnTo>
                  <a:pt x="4865" y="384"/>
                </a:lnTo>
                <a:lnTo>
                  <a:pt x="4861" y="386"/>
                </a:lnTo>
                <a:lnTo>
                  <a:pt x="4853" y="386"/>
                </a:lnTo>
                <a:lnTo>
                  <a:pt x="4844" y="388"/>
                </a:lnTo>
                <a:lnTo>
                  <a:pt x="4836" y="390"/>
                </a:lnTo>
                <a:lnTo>
                  <a:pt x="4832" y="390"/>
                </a:lnTo>
                <a:lnTo>
                  <a:pt x="4821" y="392"/>
                </a:lnTo>
                <a:lnTo>
                  <a:pt x="4817" y="392"/>
                </a:lnTo>
                <a:lnTo>
                  <a:pt x="4807" y="388"/>
                </a:lnTo>
                <a:lnTo>
                  <a:pt x="4809" y="386"/>
                </a:lnTo>
                <a:lnTo>
                  <a:pt x="4811" y="386"/>
                </a:lnTo>
                <a:lnTo>
                  <a:pt x="4807" y="382"/>
                </a:lnTo>
                <a:lnTo>
                  <a:pt x="4805" y="380"/>
                </a:lnTo>
                <a:lnTo>
                  <a:pt x="4798" y="378"/>
                </a:lnTo>
                <a:lnTo>
                  <a:pt x="4794" y="378"/>
                </a:lnTo>
                <a:lnTo>
                  <a:pt x="4792" y="378"/>
                </a:lnTo>
                <a:lnTo>
                  <a:pt x="4784" y="380"/>
                </a:lnTo>
                <a:lnTo>
                  <a:pt x="4781" y="382"/>
                </a:lnTo>
                <a:lnTo>
                  <a:pt x="4786" y="378"/>
                </a:lnTo>
                <a:lnTo>
                  <a:pt x="4788" y="378"/>
                </a:lnTo>
                <a:lnTo>
                  <a:pt x="4790" y="375"/>
                </a:lnTo>
                <a:lnTo>
                  <a:pt x="4790" y="373"/>
                </a:lnTo>
                <a:lnTo>
                  <a:pt x="4790" y="373"/>
                </a:lnTo>
                <a:lnTo>
                  <a:pt x="4781" y="373"/>
                </a:lnTo>
                <a:lnTo>
                  <a:pt x="4781" y="373"/>
                </a:lnTo>
                <a:lnTo>
                  <a:pt x="4779" y="371"/>
                </a:lnTo>
                <a:lnTo>
                  <a:pt x="4779" y="371"/>
                </a:lnTo>
                <a:lnTo>
                  <a:pt x="4773" y="369"/>
                </a:lnTo>
                <a:lnTo>
                  <a:pt x="4769" y="369"/>
                </a:lnTo>
                <a:lnTo>
                  <a:pt x="4767" y="369"/>
                </a:lnTo>
                <a:lnTo>
                  <a:pt x="4765" y="367"/>
                </a:lnTo>
                <a:lnTo>
                  <a:pt x="4765" y="367"/>
                </a:lnTo>
                <a:lnTo>
                  <a:pt x="4767" y="367"/>
                </a:lnTo>
                <a:lnTo>
                  <a:pt x="4767" y="365"/>
                </a:lnTo>
                <a:lnTo>
                  <a:pt x="4771" y="365"/>
                </a:lnTo>
                <a:lnTo>
                  <a:pt x="4779" y="365"/>
                </a:lnTo>
                <a:lnTo>
                  <a:pt x="4781" y="363"/>
                </a:lnTo>
                <a:lnTo>
                  <a:pt x="4781" y="361"/>
                </a:lnTo>
                <a:lnTo>
                  <a:pt x="4779" y="361"/>
                </a:lnTo>
                <a:lnTo>
                  <a:pt x="4777" y="359"/>
                </a:lnTo>
                <a:lnTo>
                  <a:pt x="4773" y="357"/>
                </a:lnTo>
                <a:lnTo>
                  <a:pt x="4767" y="354"/>
                </a:lnTo>
                <a:lnTo>
                  <a:pt x="4758" y="352"/>
                </a:lnTo>
                <a:lnTo>
                  <a:pt x="4744" y="350"/>
                </a:lnTo>
                <a:lnTo>
                  <a:pt x="4742" y="352"/>
                </a:lnTo>
                <a:lnTo>
                  <a:pt x="4740" y="352"/>
                </a:lnTo>
                <a:lnTo>
                  <a:pt x="4735" y="354"/>
                </a:lnTo>
                <a:lnTo>
                  <a:pt x="4729" y="363"/>
                </a:lnTo>
                <a:lnTo>
                  <a:pt x="4725" y="365"/>
                </a:lnTo>
                <a:lnTo>
                  <a:pt x="4721" y="367"/>
                </a:lnTo>
                <a:lnTo>
                  <a:pt x="4710" y="369"/>
                </a:lnTo>
                <a:lnTo>
                  <a:pt x="4710" y="369"/>
                </a:lnTo>
                <a:lnTo>
                  <a:pt x="4708" y="367"/>
                </a:lnTo>
                <a:lnTo>
                  <a:pt x="4708" y="365"/>
                </a:lnTo>
                <a:lnTo>
                  <a:pt x="4710" y="365"/>
                </a:lnTo>
                <a:lnTo>
                  <a:pt x="4710" y="365"/>
                </a:lnTo>
                <a:lnTo>
                  <a:pt x="4708" y="363"/>
                </a:lnTo>
                <a:lnTo>
                  <a:pt x="4710" y="363"/>
                </a:lnTo>
                <a:lnTo>
                  <a:pt x="4710" y="363"/>
                </a:lnTo>
                <a:lnTo>
                  <a:pt x="4712" y="363"/>
                </a:lnTo>
                <a:lnTo>
                  <a:pt x="4714" y="363"/>
                </a:lnTo>
                <a:lnTo>
                  <a:pt x="4719" y="363"/>
                </a:lnTo>
                <a:lnTo>
                  <a:pt x="4719" y="361"/>
                </a:lnTo>
                <a:lnTo>
                  <a:pt x="4719" y="359"/>
                </a:lnTo>
                <a:lnTo>
                  <a:pt x="4719" y="357"/>
                </a:lnTo>
                <a:lnTo>
                  <a:pt x="4719" y="354"/>
                </a:lnTo>
                <a:lnTo>
                  <a:pt x="4719" y="354"/>
                </a:lnTo>
                <a:lnTo>
                  <a:pt x="4721" y="354"/>
                </a:lnTo>
                <a:lnTo>
                  <a:pt x="4723" y="357"/>
                </a:lnTo>
                <a:lnTo>
                  <a:pt x="4725" y="357"/>
                </a:lnTo>
                <a:lnTo>
                  <a:pt x="4727" y="357"/>
                </a:lnTo>
                <a:lnTo>
                  <a:pt x="4723" y="363"/>
                </a:lnTo>
                <a:lnTo>
                  <a:pt x="4725" y="363"/>
                </a:lnTo>
                <a:lnTo>
                  <a:pt x="4729" y="359"/>
                </a:lnTo>
                <a:lnTo>
                  <a:pt x="4731" y="357"/>
                </a:lnTo>
                <a:lnTo>
                  <a:pt x="4735" y="354"/>
                </a:lnTo>
                <a:lnTo>
                  <a:pt x="4735" y="352"/>
                </a:lnTo>
                <a:lnTo>
                  <a:pt x="4731" y="352"/>
                </a:lnTo>
                <a:lnTo>
                  <a:pt x="4708" y="354"/>
                </a:lnTo>
                <a:lnTo>
                  <a:pt x="4700" y="357"/>
                </a:lnTo>
                <a:lnTo>
                  <a:pt x="4698" y="354"/>
                </a:lnTo>
                <a:lnTo>
                  <a:pt x="4696" y="354"/>
                </a:lnTo>
                <a:lnTo>
                  <a:pt x="4700" y="352"/>
                </a:lnTo>
                <a:lnTo>
                  <a:pt x="4702" y="352"/>
                </a:lnTo>
                <a:lnTo>
                  <a:pt x="4706" y="350"/>
                </a:lnTo>
                <a:lnTo>
                  <a:pt x="4706" y="350"/>
                </a:lnTo>
                <a:lnTo>
                  <a:pt x="4712" y="350"/>
                </a:lnTo>
                <a:lnTo>
                  <a:pt x="4714" y="350"/>
                </a:lnTo>
                <a:lnTo>
                  <a:pt x="4727" y="350"/>
                </a:lnTo>
                <a:lnTo>
                  <a:pt x="4727" y="348"/>
                </a:lnTo>
                <a:lnTo>
                  <a:pt x="4725" y="348"/>
                </a:lnTo>
                <a:lnTo>
                  <a:pt x="4719" y="346"/>
                </a:lnTo>
                <a:lnTo>
                  <a:pt x="4714" y="346"/>
                </a:lnTo>
                <a:lnTo>
                  <a:pt x="4710" y="346"/>
                </a:lnTo>
                <a:lnTo>
                  <a:pt x="4702" y="344"/>
                </a:lnTo>
                <a:lnTo>
                  <a:pt x="4698" y="344"/>
                </a:lnTo>
                <a:lnTo>
                  <a:pt x="4689" y="342"/>
                </a:lnTo>
                <a:lnTo>
                  <a:pt x="4687" y="342"/>
                </a:lnTo>
                <a:lnTo>
                  <a:pt x="4666" y="342"/>
                </a:lnTo>
                <a:lnTo>
                  <a:pt x="4658" y="340"/>
                </a:lnTo>
                <a:lnTo>
                  <a:pt x="4656" y="338"/>
                </a:lnTo>
                <a:lnTo>
                  <a:pt x="4647" y="336"/>
                </a:lnTo>
                <a:lnTo>
                  <a:pt x="4645" y="336"/>
                </a:lnTo>
                <a:lnTo>
                  <a:pt x="4645" y="338"/>
                </a:lnTo>
                <a:lnTo>
                  <a:pt x="4645" y="338"/>
                </a:lnTo>
                <a:lnTo>
                  <a:pt x="4649" y="342"/>
                </a:lnTo>
                <a:lnTo>
                  <a:pt x="4649" y="344"/>
                </a:lnTo>
                <a:lnTo>
                  <a:pt x="4652" y="344"/>
                </a:lnTo>
                <a:lnTo>
                  <a:pt x="4645" y="346"/>
                </a:lnTo>
                <a:lnTo>
                  <a:pt x="4643" y="348"/>
                </a:lnTo>
                <a:lnTo>
                  <a:pt x="4631" y="346"/>
                </a:lnTo>
                <a:lnTo>
                  <a:pt x="4629" y="348"/>
                </a:lnTo>
                <a:lnTo>
                  <a:pt x="4624" y="352"/>
                </a:lnTo>
                <a:lnTo>
                  <a:pt x="4624" y="352"/>
                </a:lnTo>
                <a:lnTo>
                  <a:pt x="4624" y="357"/>
                </a:lnTo>
                <a:lnTo>
                  <a:pt x="4629" y="357"/>
                </a:lnTo>
                <a:lnTo>
                  <a:pt x="4629" y="354"/>
                </a:lnTo>
                <a:lnTo>
                  <a:pt x="4631" y="354"/>
                </a:lnTo>
                <a:lnTo>
                  <a:pt x="4637" y="354"/>
                </a:lnTo>
                <a:lnTo>
                  <a:pt x="4639" y="354"/>
                </a:lnTo>
                <a:lnTo>
                  <a:pt x="4637" y="357"/>
                </a:lnTo>
                <a:lnTo>
                  <a:pt x="4633" y="357"/>
                </a:lnTo>
                <a:lnTo>
                  <a:pt x="4631" y="361"/>
                </a:lnTo>
                <a:lnTo>
                  <a:pt x="4626" y="361"/>
                </a:lnTo>
                <a:lnTo>
                  <a:pt x="4629" y="363"/>
                </a:lnTo>
                <a:lnTo>
                  <a:pt x="4633" y="363"/>
                </a:lnTo>
                <a:lnTo>
                  <a:pt x="4631" y="369"/>
                </a:lnTo>
                <a:lnTo>
                  <a:pt x="4635" y="371"/>
                </a:lnTo>
                <a:lnTo>
                  <a:pt x="4635" y="373"/>
                </a:lnTo>
                <a:lnTo>
                  <a:pt x="4631" y="373"/>
                </a:lnTo>
                <a:lnTo>
                  <a:pt x="4626" y="375"/>
                </a:lnTo>
                <a:lnTo>
                  <a:pt x="4624" y="375"/>
                </a:lnTo>
                <a:lnTo>
                  <a:pt x="4622" y="371"/>
                </a:lnTo>
                <a:lnTo>
                  <a:pt x="4618" y="371"/>
                </a:lnTo>
                <a:lnTo>
                  <a:pt x="4616" y="369"/>
                </a:lnTo>
                <a:lnTo>
                  <a:pt x="4614" y="371"/>
                </a:lnTo>
                <a:lnTo>
                  <a:pt x="4612" y="371"/>
                </a:lnTo>
                <a:lnTo>
                  <a:pt x="4610" y="371"/>
                </a:lnTo>
                <a:lnTo>
                  <a:pt x="4610" y="371"/>
                </a:lnTo>
                <a:lnTo>
                  <a:pt x="4608" y="373"/>
                </a:lnTo>
                <a:lnTo>
                  <a:pt x="4608" y="375"/>
                </a:lnTo>
                <a:lnTo>
                  <a:pt x="4605" y="375"/>
                </a:lnTo>
                <a:lnTo>
                  <a:pt x="4605" y="378"/>
                </a:lnTo>
                <a:lnTo>
                  <a:pt x="4608" y="378"/>
                </a:lnTo>
                <a:lnTo>
                  <a:pt x="4608" y="378"/>
                </a:lnTo>
                <a:lnTo>
                  <a:pt x="4612" y="378"/>
                </a:lnTo>
                <a:lnTo>
                  <a:pt x="4608" y="380"/>
                </a:lnTo>
                <a:lnTo>
                  <a:pt x="4608" y="380"/>
                </a:lnTo>
                <a:lnTo>
                  <a:pt x="4608" y="380"/>
                </a:lnTo>
                <a:lnTo>
                  <a:pt x="4605" y="382"/>
                </a:lnTo>
                <a:lnTo>
                  <a:pt x="4605" y="382"/>
                </a:lnTo>
                <a:lnTo>
                  <a:pt x="4608" y="382"/>
                </a:lnTo>
                <a:lnTo>
                  <a:pt x="4608" y="384"/>
                </a:lnTo>
                <a:lnTo>
                  <a:pt x="4605" y="384"/>
                </a:lnTo>
                <a:lnTo>
                  <a:pt x="4603" y="382"/>
                </a:lnTo>
                <a:lnTo>
                  <a:pt x="4601" y="382"/>
                </a:lnTo>
                <a:lnTo>
                  <a:pt x="4599" y="380"/>
                </a:lnTo>
                <a:lnTo>
                  <a:pt x="4597" y="378"/>
                </a:lnTo>
                <a:lnTo>
                  <a:pt x="4595" y="375"/>
                </a:lnTo>
                <a:lnTo>
                  <a:pt x="4585" y="371"/>
                </a:lnTo>
                <a:lnTo>
                  <a:pt x="4578" y="371"/>
                </a:lnTo>
                <a:lnTo>
                  <a:pt x="4576" y="371"/>
                </a:lnTo>
                <a:lnTo>
                  <a:pt x="4572" y="371"/>
                </a:lnTo>
                <a:lnTo>
                  <a:pt x="4568" y="373"/>
                </a:lnTo>
                <a:lnTo>
                  <a:pt x="4564" y="373"/>
                </a:lnTo>
                <a:lnTo>
                  <a:pt x="4561" y="375"/>
                </a:lnTo>
                <a:lnTo>
                  <a:pt x="4559" y="378"/>
                </a:lnTo>
                <a:lnTo>
                  <a:pt x="4551" y="378"/>
                </a:lnTo>
                <a:lnTo>
                  <a:pt x="4545" y="375"/>
                </a:lnTo>
                <a:lnTo>
                  <a:pt x="4541" y="373"/>
                </a:lnTo>
                <a:lnTo>
                  <a:pt x="4536" y="371"/>
                </a:lnTo>
                <a:lnTo>
                  <a:pt x="4532" y="367"/>
                </a:lnTo>
                <a:lnTo>
                  <a:pt x="4532" y="367"/>
                </a:lnTo>
                <a:lnTo>
                  <a:pt x="4532" y="365"/>
                </a:lnTo>
                <a:lnTo>
                  <a:pt x="4530" y="363"/>
                </a:lnTo>
                <a:lnTo>
                  <a:pt x="4530" y="363"/>
                </a:lnTo>
                <a:lnTo>
                  <a:pt x="4528" y="363"/>
                </a:lnTo>
                <a:lnTo>
                  <a:pt x="4524" y="367"/>
                </a:lnTo>
                <a:lnTo>
                  <a:pt x="4524" y="369"/>
                </a:lnTo>
                <a:lnTo>
                  <a:pt x="4522" y="373"/>
                </a:lnTo>
                <a:lnTo>
                  <a:pt x="4520" y="378"/>
                </a:lnTo>
                <a:lnTo>
                  <a:pt x="4520" y="380"/>
                </a:lnTo>
                <a:lnTo>
                  <a:pt x="4520" y="380"/>
                </a:lnTo>
                <a:lnTo>
                  <a:pt x="4520" y="382"/>
                </a:lnTo>
                <a:lnTo>
                  <a:pt x="4517" y="384"/>
                </a:lnTo>
                <a:lnTo>
                  <a:pt x="4513" y="390"/>
                </a:lnTo>
                <a:lnTo>
                  <a:pt x="4511" y="392"/>
                </a:lnTo>
                <a:lnTo>
                  <a:pt x="4509" y="392"/>
                </a:lnTo>
                <a:lnTo>
                  <a:pt x="4507" y="394"/>
                </a:lnTo>
                <a:lnTo>
                  <a:pt x="4505" y="394"/>
                </a:lnTo>
                <a:lnTo>
                  <a:pt x="4505" y="392"/>
                </a:lnTo>
                <a:lnTo>
                  <a:pt x="4503" y="388"/>
                </a:lnTo>
                <a:lnTo>
                  <a:pt x="4503" y="388"/>
                </a:lnTo>
                <a:lnTo>
                  <a:pt x="4501" y="390"/>
                </a:lnTo>
                <a:lnTo>
                  <a:pt x="4499" y="390"/>
                </a:lnTo>
                <a:lnTo>
                  <a:pt x="4494" y="388"/>
                </a:lnTo>
                <a:lnTo>
                  <a:pt x="4492" y="386"/>
                </a:lnTo>
                <a:lnTo>
                  <a:pt x="4488" y="384"/>
                </a:lnTo>
                <a:lnTo>
                  <a:pt x="4482" y="375"/>
                </a:lnTo>
                <a:lnTo>
                  <a:pt x="4480" y="373"/>
                </a:lnTo>
                <a:lnTo>
                  <a:pt x="4478" y="371"/>
                </a:lnTo>
                <a:lnTo>
                  <a:pt x="4476" y="371"/>
                </a:lnTo>
                <a:lnTo>
                  <a:pt x="4473" y="369"/>
                </a:lnTo>
                <a:lnTo>
                  <a:pt x="4476" y="369"/>
                </a:lnTo>
                <a:lnTo>
                  <a:pt x="4480" y="367"/>
                </a:lnTo>
                <a:lnTo>
                  <a:pt x="4484" y="367"/>
                </a:lnTo>
                <a:lnTo>
                  <a:pt x="4480" y="365"/>
                </a:lnTo>
                <a:lnTo>
                  <a:pt x="4480" y="363"/>
                </a:lnTo>
                <a:lnTo>
                  <a:pt x="4478" y="361"/>
                </a:lnTo>
                <a:lnTo>
                  <a:pt x="4480" y="363"/>
                </a:lnTo>
                <a:lnTo>
                  <a:pt x="4478" y="365"/>
                </a:lnTo>
                <a:lnTo>
                  <a:pt x="4478" y="367"/>
                </a:lnTo>
                <a:lnTo>
                  <a:pt x="4476" y="367"/>
                </a:lnTo>
                <a:lnTo>
                  <a:pt x="4467" y="359"/>
                </a:lnTo>
                <a:lnTo>
                  <a:pt x="4463" y="354"/>
                </a:lnTo>
                <a:lnTo>
                  <a:pt x="4459" y="352"/>
                </a:lnTo>
                <a:lnTo>
                  <a:pt x="4459" y="350"/>
                </a:lnTo>
                <a:lnTo>
                  <a:pt x="4459" y="348"/>
                </a:lnTo>
                <a:lnTo>
                  <a:pt x="4465" y="352"/>
                </a:lnTo>
                <a:lnTo>
                  <a:pt x="4469" y="354"/>
                </a:lnTo>
                <a:lnTo>
                  <a:pt x="4476" y="359"/>
                </a:lnTo>
                <a:lnTo>
                  <a:pt x="4480" y="359"/>
                </a:lnTo>
                <a:lnTo>
                  <a:pt x="4482" y="357"/>
                </a:lnTo>
                <a:lnTo>
                  <a:pt x="4482" y="352"/>
                </a:lnTo>
                <a:lnTo>
                  <a:pt x="4480" y="348"/>
                </a:lnTo>
                <a:lnTo>
                  <a:pt x="4478" y="348"/>
                </a:lnTo>
                <a:lnTo>
                  <a:pt x="4469" y="346"/>
                </a:lnTo>
                <a:lnTo>
                  <a:pt x="4467" y="346"/>
                </a:lnTo>
                <a:lnTo>
                  <a:pt x="4469" y="346"/>
                </a:lnTo>
                <a:lnTo>
                  <a:pt x="4471" y="346"/>
                </a:lnTo>
                <a:lnTo>
                  <a:pt x="4473" y="344"/>
                </a:lnTo>
                <a:lnTo>
                  <a:pt x="4478" y="342"/>
                </a:lnTo>
                <a:lnTo>
                  <a:pt x="4480" y="342"/>
                </a:lnTo>
                <a:lnTo>
                  <a:pt x="4480" y="340"/>
                </a:lnTo>
                <a:lnTo>
                  <a:pt x="4478" y="338"/>
                </a:lnTo>
                <a:lnTo>
                  <a:pt x="4471" y="336"/>
                </a:lnTo>
                <a:lnTo>
                  <a:pt x="4471" y="336"/>
                </a:lnTo>
                <a:lnTo>
                  <a:pt x="4473" y="336"/>
                </a:lnTo>
                <a:lnTo>
                  <a:pt x="4473" y="333"/>
                </a:lnTo>
                <a:lnTo>
                  <a:pt x="4478" y="331"/>
                </a:lnTo>
                <a:lnTo>
                  <a:pt x="4478" y="329"/>
                </a:lnTo>
                <a:lnTo>
                  <a:pt x="4478" y="331"/>
                </a:lnTo>
                <a:lnTo>
                  <a:pt x="4476" y="329"/>
                </a:lnTo>
                <a:lnTo>
                  <a:pt x="4476" y="329"/>
                </a:lnTo>
                <a:lnTo>
                  <a:pt x="4476" y="327"/>
                </a:lnTo>
                <a:lnTo>
                  <a:pt x="4473" y="327"/>
                </a:lnTo>
                <a:lnTo>
                  <a:pt x="4471" y="325"/>
                </a:lnTo>
                <a:lnTo>
                  <a:pt x="4465" y="325"/>
                </a:lnTo>
                <a:lnTo>
                  <a:pt x="4465" y="325"/>
                </a:lnTo>
                <a:lnTo>
                  <a:pt x="4467" y="325"/>
                </a:lnTo>
                <a:lnTo>
                  <a:pt x="4465" y="323"/>
                </a:lnTo>
                <a:lnTo>
                  <a:pt x="4463" y="323"/>
                </a:lnTo>
                <a:lnTo>
                  <a:pt x="4463" y="321"/>
                </a:lnTo>
                <a:lnTo>
                  <a:pt x="4461" y="321"/>
                </a:lnTo>
                <a:lnTo>
                  <a:pt x="4459" y="321"/>
                </a:lnTo>
                <a:lnTo>
                  <a:pt x="4448" y="319"/>
                </a:lnTo>
                <a:lnTo>
                  <a:pt x="4446" y="319"/>
                </a:lnTo>
                <a:lnTo>
                  <a:pt x="4446" y="321"/>
                </a:lnTo>
                <a:lnTo>
                  <a:pt x="4442" y="325"/>
                </a:lnTo>
                <a:lnTo>
                  <a:pt x="4438" y="323"/>
                </a:lnTo>
                <a:lnTo>
                  <a:pt x="4438" y="323"/>
                </a:lnTo>
                <a:lnTo>
                  <a:pt x="4438" y="321"/>
                </a:lnTo>
                <a:lnTo>
                  <a:pt x="4438" y="321"/>
                </a:lnTo>
                <a:lnTo>
                  <a:pt x="4438" y="319"/>
                </a:lnTo>
                <a:lnTo>
                  <a:pt x="4438" y="319"/>
                </a:lnTo>
                <a:lnTo>
                  <a:pt x="4436" y="319"/>
                </a:lnTo>
                <a:lnTo>
                  <a:pt x="4434" y="319"/>
                </a:lnTo>
                <a:lnTo>
                  <a:pt x="4432" y="319"/>
                </a:lnTo>
                <a:lnTo>
                  <a:pt x="4429" y="321"/>
                </a:lnTo>
                <a:lnTo>
                  <a:pt x="4427" y="321"/>
                </a:lnTo>
                <a:lnTo>
                  <a:pt x="4427" y="319"/>
                </a:lnTo>
                <a:lnTo>
                  <a:pt x="4415" y="315"/>
                </a:lnTo>
                <a:lnTo>
                  <a:pt x="4413" y="313"/>
                </a:lnTo>
                <a:lnTo>
                  <a:pt x="4411" y="313"/>
                </a:lnTo>
                <a:lnTo>
                  <a:pt x="4404" y="315"/>
                </a:lnTo>
                <a:lnTo>
                  <a:pt x="4402" y="315"/>
                </a:lnTo>
                <a:lnTo>
                  <a:pt x="4400" y="317"/>
                </a:lnTo>
                <a:lnTo>
                  <a:pt x="4396" y="315"/>
                </a:lnTo>
                <a:lnTo>
                  <a:pt x="4396" y="317"/>
                </a:lnTo>
                <a:lnTo>
                  <a:pt x="4394" y="319"/>
                </a:lnTo>
                <a:lnTo>
                  <a:pt x="4394" y="321"/>
                </a:lnTo>
                <a:lnTo>
                  <a:pt x="4394" y="323"/>
                </a:lnTo>
                <a:lnTo>
                  <a:pt x="4396" y="323"/>
                </a:lnTo>
                <a:lnTo>
                  <a:pt x="4396" y="325"/>
                </a:lnTo>
                <a:lnTo>
                  <a:pt x="4398" y="327"/>
                </a:lnTo>
                <a:lnTo>
                  <a:pt x="4398" y="329"/>
                </a:lnTo>
                <a:lnTo>
                  <a:pt x="4398" y="329"/>
                </a:lnTo>
                <a:lnTo>
                  <a:pt x="4396" y="329"/>
                </a:lnTo>
                <a:lnTo>
                  <a:pt x="4396" y="331"/>
                </a:lnTo>
                <a:lnTo>
                  <a:pt x="4394" y="333"/>
                </a:lnTo>
                <a:lnTo>
                  <a:pt x="4392" y="336"/>
                </a:lnTo>
                <a:lnTo>
                  <a:pt x="4390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5" y="336"/>
                </a:lnTo>
                <a:lnTo>
                  <a:pt x="4385" y="336"/>
                </a:lnTo>
                <a:lnTo>
                  <a:pt x="4385" y="336"/>
                </a:lnTo>
                <a:lnTo>
                  <a:pt x="4383" y="338"/>
                </a:lnTo>
                <a:lnTo>
                  <a:pt x="4379" y="336"/>
                </a:lnTo>
                <a:lnTo>
                  <a:pt x="4375" y="336"/>
                </a:lnTo>
                <a:lnTo>
                  <a:pt x="4373" y="333"/>
                </a:lnTo>
                <a:lnTo>
                  <a:pt x="4371" y="333"/>
                </a:lnTo>
                <a:lnTo>
                  <a:pt x="4367" y="333"/>
                </a:lnTo>
                <a:lnTo>
                  <a:pt x="4360" y="336"/>
                </a:lnTo>
                <a:lnTo>
                  <a:pt x="4354" y="333"/>
                </a:lnTo>
                <a:lnTo>
                  <a:pt x="4346" y="333"/>
                </a:lnTo>
                <a:lnTo>
                  <a:pt x="4344" y="333"/>
                </a:lnTo>
                <a:lnTo>
                  <a:pt x="4337" y="331"/>
                </a:lnTo>
                <a:lnTo>
                  <a:pt x="4331" y="329"/>
                </a:lnTo>
                <a:lnTo>
                  <a:pt x="4323" y="327"/>
                </a:lnTo>
                <a:lnTo>
                  <a:pt x="4323" y="323"/>
                </a:lnTo>
                <a:lnTo>
                  <a:pt x="4325" y="321"/>
                </a:lnTo>
                <a:lnTo>
                  <a:pt x="4329" y="321"/>
                </a:lnTo>
                <a:lnTo>
                  <a:pt x="4331" y="321"/>
                </a:lnTo>
                <a:lnTo>
                  <a:pt x="4331" y="319"/>
                </a:lnTo>
                <a:lnTo>
                  <a:pt x="4329" y="319"/>
                </a:lnTo>
                <a:lnTo>
                  <a:pt x="4325" y="317"/>
                </a:lnTo>
                <a:lnTo>
                  <a:pt x="4308" y="317"/>
                </a:lnTo>
                <a:lnTo>
                  <a:pt x="4295" y="315"/>
                </a:lnTo>
                <a:lnTo>
                  <a:pt x="4279" y="315"/>
                </a:lnTo>
                <a:lnTo>
                  <a:pt x="4270" y="317"/>
                </a:lnTo>
                <a:lnTo>
                  <a:pt x="4260" y="317"/>
                </a:lnTo>
                <a:lnTo>
                  <a:pt x="4258" y="319"/>
                </a:lnTo>
                <a:lnTo>
                  <a:pt x="4251" y="319"/>
                </a:lnTo>
                <a:lnTo>
                  <a:pt x="4253" y="321"/>
                </a:lnTo>
                <a:lnTo>
                  <a:pt x="4256" y="323"/>
                </a:lnTo>
                <a:lnTo>
                  <a:pt x="4256" y="323"/>
                </a:lnTo>
                <a:lnTo>
                  <a:pt x="4258" y="323"/>
                </a:lnTo>
                <a:lnTo>
                  <a:pt x="4258" y="325"/>
                </a:lnTo>
                <a:lnTo>
                  <a:pt x="4256" y="325"/>
                </a:lnTo>
                <a:lnTo>
                  <a:pt x="4253" y="325"/>
                </a:lnTo>
                <a:lnTo>
                  <a:pt x="4253" y="327"/>
                </a:lnTo>
                <a:lnTo>
                  <a:pt x="4253" y="329"/>
                </a:lnTo>
                <a:lnTo>
                  <a:pt x="4253" y="331"/>
                </a:lnTo>
                <a:lnTo>
                  <a:pt x="4251" y="336"/>
                </a:lnTo>
                <a:lnTo>
                  <a:pt x="4249" y="338"/>
                </a:lnTo>
                <a:lnTo>
                  <a:pt x="4247" y="338"/>
                </a:lnTo>
                <a:lnTo>
                  <a:pt x="4249" y="340"/>
                </a:lnTo>
                <a:lnTo>
                  <a:pt x="4251" y="342"/>
                </a:lnTo>
                <a:lnTo>
                  <a:pt x="4253" y="342"/>
                </a:lnTo>
                <a:lnTo>
                  <a:pt x="4256" y="342"/>
                </a:lnTo>
                <a:lnTo>
                  <a:pt x="4253" y="344"/>
                </a:lnTo>
                <a:lnTo>
                  <a:pt x="4249" y="342"/>
                </a:lnTo>
                <a:lnTo>
                  <a:pt x="4247" y="340"/>
                </a:lnTo>
                <a:lnTo>
                  <a:pt x="4247" y="340"/>
                </a:lnTo>
                <a:lnTo>
                  <a:pt x="4247" y="338"/>
                </a:lnTo>
                <a:lnTo>
                  <a:pt x="4249" y="336"/>
                </a:lnTo>
                <a:lnTo>
                  <a:pt x="4249" y="336"/>
                </a:lnTo>
                <a:lnTo>
                  <a:pt x="4251" y="331"/>
                </a:lnTo>
                <a:lnTo>
                  <a:pt x="4251" y="329"/>
                </a:lnTo>
                <a:lnTo>
                  <a:pt x="4251" y="323"/>
                </a:lnTo>
                <a:lnTo>
                  <a:pt x="4249" y="323"/>
                </a:lnTo>
                <a:lnTo>
                  <a:pt x="4247" y="321"/>
                </a:lnTo>
                <a:lnTo>
                  <a:pt x="4249" y="317"/>
                </a:lnTo>
                <a:lnTo>
                  <a:pt x="4251" y="315"/>
                </a:lnTo>
                <a:lnTo>
                  <a:pt x="4249" y="315"/>
                </a:lnTo>
                <a:lnTo>
                  <a:pt x="4247" y="310"/>
                </a:lnTo>
                <a:lnTo>
                  <a:pt x="4245" y="308"/>
                </a:lnTo>
                <a:lnTo>
                  <a:pt x="4243" y="306"/>
                </a:lnTo>
                <a:lnTo>
                  <a:pt x="4243" y="306"/>
                </a:lnTo>
                <a:lnTo>
                  <a:pt x="4243" y="310"/>
                </a:lnTo>
                <a:lnTo>
                  <a:pt x="4243" y="313"/>
                </a:lnTo>
                <a:lnTo>
                  <a:pt x="4241" y="313"/>
                </a:lnTo>
                <a:lnTo>
                  <a:pt x="4237" y="315"/>
                </a:lnTo>
                <a:lnTo>
                  <a:pt x="4233" y="315"/>
                </a:lnTo>
                <a:lnTo>
                  <a:pt x="4228" y="313"/>
                </a:lnTo>
                <a:lnTo>
                  <a:pt x="4222" y="310"/>
                </a:lnTo>
                <a:lnTo>
                  <a:pt x="4220" y="308"/>
                </a:lnTo>
                <a:lnTo>
                  <a:pt x="4220" y="306"/>
                </a:lnTo>
                <a:lnTo>
                  <a:pt x="4222" y="306"/>
                </a:lnTo>
                <a:lnTo>
                  <a:pt x="4224" y="304"/>
                </a:lnTo>
                <a:lnTo>
                  <a:pt x="4220" y="304"/>
                </a:lnTo>
                <a:lnTo>
                  <a:pt x="4218" y="304"/>
                </a:lnTo>
                <a:lnTo>
                  <a:pt x="4216" y="308"/>
                </a:lnTo>
                <a:lnTo>
                  <a:pt x="4214" y="306"/>
                </a:lnTo>
                <a:lnTo>
                  <a:pt x="4205" y="304"/>
                </a:lnTo>
                <a:lnTo>
                  <a:pt x="4203" y="306"/>
                </a:lnTo>
                <a:lnTo>
                  <a:pt x="4199" y="308"/>
                </a:lnTo>
                <a:lnTo>
                  <a:pt x="4199" y="308"/>
                </a:lnTo>
                <a:lnTo>
                  <a:pt x="4197" y="310"/>
                </a:lnTo>
                <a:lnTo>
                  <a:pt x="4197" y="313"/>
                </a:lnTo>
                <a:lnTo>
                  <a:pt x="4197" y="313"/>
                </a:lnTo>
                <a:lnTo>
                  <a:pt x="4203" y="315"/>
                </a:lnTo>
                <a:lnTo>
                  <a:pt x="4207" y="313"/>
                </a:lnTo>
                <a:lnTo>
                  <a:pt x="4212" y="313"/>
                </a:lnTo>
                <a:lnTo>
                  <a:pt x="4214" y="313"/>
                </a:lnTo>
                <a:lnTo>
                  <a:pt x="4214" y="313"/>
                </a:lnTo>
                <a:lnTo>
                  <a:pt x="4212" y="315"/>
                </a:lnTo>
                <a:lnTo>
                  <a:pt x="4207" y="317"/>
                </a:lnTo>
                <a:lnTo>
                  <a:pt x="4199" y="321"/>
                </a:lnTo>
                <a:lnTo>
                  <a:pt x="4197" y="321"/>
                </a:lnTo>
                <a:lnTo>
                  <a:pt x="4191" y="321"/>
                </a:lnTo>
                <a:lnTo>
                  <a:pt x="4189" y="323"/>
                </a:lnTo>
                <a:lnTo>
                  <a:pt x="4189" y="323"/>
                </a:lnTo>
                <a:lnTo>
                  <a:pt x="4180" y="325"/>
                </a:lnTo>
                <a:lnTo>
                  <a:pt x="4178" y="325"/>
                </a:lnTo>
                <a:lnTo>
                  <a:pt x="4176" y="325"/>
                </a:lnTo>
                <a:lnTo>
                  <a:pt x="4174" y="327"/>
                </a:lnTo>
                <a:lnTo>
                  <a:pt x="4172" y="327"/>
                </a:lnTo>
                <a:lnTo>
                  <a:pt x="4170" y="329"/>
                </a:lnTo>
                <a:lnTo>
                  <a:pt x="4163" y="329"/>
                </a:lnTo>
                <a:lnTo>
                  <a:pt x="4159" y="329"/>
                </a:lnTo>
                <a:lnTo>
                  <a:pt x="4151" y="329"/>
                </a:lnTo>
                <a:lnTo>
                  <a:pt x="4149" y="331"/>
                </a:lnTo>
                <a:lnTo>
                  <a:pt x="4147" y="331"/>
                </a:lnTo>
                <a:lnTo>
                  <a:pt x="4147" y="333"/>
                </a:lnTo>
                <a:lnTo>
                  <a:pt x="4144" y="336"/>
                </a:lnTo>
                <a:lnTo>
                  <a:pt x="4138" y="338"/>
                </a:lnTo>
                <a:lnTo>
                  <a:pt x="4134" y="340"/>
                </a:lnTo>
                <a:lnTo>
                  <a:pt x="4132" y="340"/>
                </a:lnTo>
                <a:lnTo>
                  <a:pt x="4134" y="338"/>
                </a:lnTo>
                <a:lnTo>
                  <a:pt x="4138" y="333"/>
                </a:lnTo>
                <a:lnTo>
                  <a:pt x="4147" y="325"/>
                </a:lnTo>
                <a:lnTo>
                  <a:pt x="4153" y="325"/>
                </a:lnTo>
                <a:lnTo>
                  <a:pt x="4155" y="323"/>
                </a:lnTo>
                <a:lnTo>
                  <a:pt x="4161" y="317"/>
                </a:lnTo>
                <a:lnTo>
                  <a:pt x="4161" y="317"/>
                </a:lnTo>
                <a:lnTo>
                  <a:pt x="4170" y="317"/>
                </a:lnTo>
                <a:lnTo>
                  <a:pt x="4176" y="315"/>
                </a:lnTo>
                <a:lnTo>
                  <a:pt x="4189" y="304"/>
                </a:lnTo>
                <a:lnTo>
                  <a:pt x="4195" y="304"/>
                </a:lnTo>
                <a:lnTo>
                  <a:pt x="4199" y="300"/>
                </a:lnTo>
                <a:lnTo>
                  <a:pt x="4199" y="300"/>
                </a:lnTo>
                <a:lnTo>
                  <a:pt x="4199" y="298"/>
                </a:lnTo>
                <a:lnTo>
                  <a:pt x="4199" y="298"/>
                </a:lnTo>
                <a:lnTo>
                  <a:pt x="4199" y="296"/>
                </a:lnTo>
                <a:lnTo>
                  <a:pt x="4205" y="296"/>
                </a:lnTo>
                <a:lnTo>
                  <a:pt x="4207" y="292"/>
                </a:lnTo>
                <a:lnTo>
                  <a:pt x="4214" y="289"/>
                </a:lnTo>
                <a:lnTo>
                  <a:pt x="4220" y="287"/>
                </a:lnTo>
                <a:lnTo>
                  <a:pt x="4228" y="285"/>
                </a:lnTo>
                <a:lnTo>
                  <a:pt x="4233" y="281"/>
                </a:lnTo>
                <a:lnTo>
                  <a:pt x="4243" y="277"/>
                </a:lnTo>
                <a:lnTo>
                  <a:pt x="4253" y="269"/>
                </a:lnTo>
                <a:lnTo>
                  <a:pt x="4256" y="264"/>
                </a:lnTo>
                <a:lnTo>
                  <a:pt x="4253" y="262"/>
                </a:lnTo>
                <a:lnTo>
                  <a:pt x="4249" y="262"/>
                </a:lnTo>
                <a:lnTo>
                  <a:pt x="4249" y="260"/>
                </a:lnTo>
                <a:lnTo>
                  <a:pt x="4247" y="260"/>
                </a:lnTo>
                <a:lnTo>
                  <a:pt x="4245" y="260"/>
                </a:lnTo>
                <a:lnTo>
                  <a:pt x="4241" y="256"/>
                </a:lnTo>
                <a:lnTo>
                  <a:pt x="4237" y="254"/>
                </a:lnTo>
                <a:lnTo>
                  <a:pt x="4237" y="254"/>
                </a:lnTo>
                <a:lnTo>
                  <a:pt x="4237" y="252"/>
                </a:lnTo>
                <a:lnTo>
                  <a:pt x="4239" y="254"/>
                </a:lnTo>
                <a:lnTo>
                  <a:pt x="4247" y="258"/>
                </a:lnTo>
                <a:lnTo>
                  <a:pt x="4251" y="258"/>
                </a:lnTo>
                <a:lnTo>
                  <a:pt x="4251" y="258"/>
                </a:lnTo>
                <a:lnTo>
                  <a:pt x="4251" y="260"/>
                </a:lnTo>
                <a:lnTo>
                  <a:pt x="4251" y="260"/>
                </a:lnTo>
                <a:lnTo>
                  <a:pt x="4253" y="260"/>
                </a:lnTo>
                <a:lnTo>
                  <a:pt x="4253" y="260"/>
                </a:lnTo>
                <a:lnTo>
                  <a:pt x="4256" y="256"/>
                </a:lnTo>
                <a:lnTo>
                  <a:pt x="4258" y="252"/>
                </a:lnTo>
                <a:lnTo>
                  <a:pt x="4258" y="250"/>
                </a:lnTo>
                <a:lnTo>
                  <a:pt x="4253" y="252"/>
                </a:lnTo>
                <a:lnTo>
                  <a:pt x="4251" y="245"/>
                </a:lnTo>
                <a:lnTo>
                  <a:pt x="4249" y="243"/>
                </a:lnTo>
                <a:lnTo>
                  <a:pt x="4249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7" y="243"/>
                </a:lnTo>
                <a:lnTo>
                  <a:pt x="4245" y="243"/>
                </a:lnTo>
                <a:lnTo>
                  <a:pt x="4245" y="245"/>
                </a:lnTo>
                <a:lnTo>
                  <a:pt x="4243" y="245"/>
                </a:lnTo>
                <a:lnTo>
                  <a:pt x="4239" y="248"/>
                </a:lnTo>
                <a:lnTo>
                  <a:pt x="4241" y="245"/>
                </a:lnTo>
                <a:lnTo>
                  <a:pt x="4241" y="243"/>
                </a:lnTo>
                <a:lnTo>
                  <a:pt x="4241" y="243"/>
                </a:lnTo>
                <a:lnTo>
                  <a:pt x="4241" y="241"/>
                </a:lnTo>
                <a:lnTo>
                  <a:pt x="4239" y="237"/>
                </a:lnTo>
                <a:lnTo>
                  <a:pt x="4237" y="237"/>
                </a:lnTo>
                <a:lnTo>
                  <a:pt x="4235" y="235"/>
                </a:lnTo>
                <a:lnTo>
                  <a:pt x="4233" y="235"/>
                </a:lnTo>
                <a:lnTo>
                  <a:pt x="4230" y="237"/>
                </a:lnTo>
                <a:lnTo>
                  <a:pt x="4230" y="235"/>
                </a:lnTo>
                <a:lnTo>
                  <a:pt x="4233" y="235"/>
                </a:lnTo>
                <a:lnTo>
                  <a:pt x="4230" y="231"/>
                </a:lnTo>
                <a:lnTo>
                  <a:pt x="4226" y="231"/>
                </a:lnTo>
                <a:lnTo>
                  <a:pt x="4224" y="231"/>
                </a:lnTo>
                <a:lnTo>
                  <a:pt x="4222" y="229"/>
                </a:lnTo>
                <a:lnTo>
                  <a:pt x="4218" y="227"/>
                </a:lnTo>
                <a:lnTo>
                  <a:pt x="4207" y="227"/>
                </a:lnTo>
                <a:lnTo>
                  <a:pt x="4201" y="227"/>
                </a:lnTo>
                <a:lnTo>
                  <a:pt x="4193" y="227"/>
                </a:lnTo>
                <a:lnTo>
                  <a:pt x="4182" y="227"/>
                </a:lnTo>
                <a:lnTo>
                  <a:pt x="4178" y="227"/>
                </a:lnTo>
                <a:lnTo>
                  <a:pt x="4176" y="227"/>
                </a:lnTo>
                <a:lnTo>
                  <a:pt x="4172" y="227"/>
                </a:lnTo>
                <a:lnTo>
                  <a:pt x="4172" y="229"/>
                </a:lnTo>
                <a:lnTo>
                  <a:pt x="4172" y="231"/>
                </a:lnTo>
                <a:lnTo>
                  <a:pt x="4168" y="233"/>
                </a:lnTo>
                <a:lnTo>
                  <a:pt x="4168" y="233"/>
                </a:lnTo>
                <a:lnTo>
                  <a:pt x="4159" y="233"/>
                </a:lnTo>
                <a:lnTo>
                  <a:pt x="4155" y="235"/>
                </a:lnTo>
                <a:lnTo>
                  <a:pt x="4153" y="233"/>
                </a:lnTo>
                <a:lnTo>
                  <a:pt x="4149" y="233"/>
                </a:lnTo>
                <a:lnTo>
                  <a:pt x="4149" y="231"/>
                </a:lnTo>
                <a:lnTo>
                  <a:pt x="4151" y="231"/>
                </a:lnTo>
                <a:lnTo>
                  <a:pt x="4153" y="231"/>
                </a:lnTo>
                <a:lnTo>
                  <a:pt x="4157" y="227"/>
                </a:lnTo>
                <a:lnTo>
                  <a:pt x="4161" y="224"/>
                </a:lnTo>
                <a:lnTo>
                  <a:pt x="4163" y="220"/>
                </a:lnTo>
                <a:lnTo>
                  <a:pt x="4161" y="218"/>
                </a:lnTo>
                <a:lnTo>
                  <a:pt x="4157" y="218"/>
                </a:lnTo>
                <a:lnTo>
                  <a:pt x="4155" y="218"/>
                </a:lnTo>
                <a:lnTo>
                  <a:pt x="4153" y="218"/>
                </a:lnTo>
                <a:lnTo>
                  <a:pt x="4149" y="216"/>
                </a:lnTo>
                <a:lnTo>
                  <a:pt x="4144" y="216"/>
                </a:lnTo>
                <a:lnTo>
                  <a:pt x="4140" y="218"/>
                </a:lnTo>
                <a:lnTo>
                  <a:pt x="4138" y="218"/>
                </a:lnTo>
                <a:lnTo>
                  <a:pt x="4138" y="216"/>
                </a:lnTo>
                <a:lnTo>
                  <a:pt x="4134" y="216"/>
                </a:lnTo>
                <a:lnTo>
                  <a:pt x="4117" y="216"/>
                </a:lnTo>
                <a:lnTo>
                  <a:pt x="4119" y="214"/>
                </a:lnTo>
                <a:lnTo>
                  <a:pt x="4128" y="214"/>
                </a:lnTo>
                <a:lnTo>
                  <a:pt x="4134" y="212"/>
                </a:lnTo>
                <a:lnTo>
                  <a:pt x="4140" y="208"/>
                </a:lnTo>
                <a:lnTo>
                  <a:pt x="4144" y="206"/>
                </a:lnTo>
                <a:lnTo>
                  <a:pt x="4142" y="206"/>
                </a:lnTo>
                <a:lnTo>
                  <a:pt x="4142" y="204"/>
                </a:lnTo>
                <a:lnTo>
                  <a:pt x="4138" y="201"/>
                </a:lnTo>
                <a:lnTo>
                  <a:pt x="4134" y="201"/>
                </a:lnTo>
                <a:lnTo>
                  <a:pt x="4128" y="199"/>
                </a:lnTo>
                <a:lnTo>
                  <a:pt x="4126" y="199"/>
                </a:lnTo>
                <a:lnTo>
                  <a:pt x="4117" y="195"/>
                </a:lnTo>
                <a:lnTo>
                  <a:pt x="4115" y="195"/>
                </a:lnTo>
                <a:lnTo>
                  <a:pt x="4109" y="199"/>
                </a:lnTo>
                <a:lnTo>
                  <a:pt x="4105" y="199"/>
                </a:lnTo>
                <a:lnTo>
                  <a:pt x="4103" y="199"/>
                </a:lnTo>
                <a:lnTo>
                  <a:pt x="4094" y="204"/>
                </a:lnTo>
                <a:lnTo>
                  <a:pt x="4077" y="212"/>
                </a:lnTo>
                <a:lnTo>
                  <a:pt x="4075" y="216"/>
                </a:lnTo>
                <a:lnTo>
                  <a:pt x="4073" y="218"/>
                </a:lnTo>
                <a:lnTo>
                  <a:pt x="4071" y="218"/>
                </a:lnTo>
                <a:lnTo>
                  <a:pt x="4069" y="222"/>
                </a:lnTo>
                <a:lnTo>
                  <a:pt x="4069" y="224"/>
                </a:lnTo>
                <a:lnTo>
                  <a:pt x="4071" y="224"/>
                </a:lnTo>
                <a:lnTo>
                  <a:pt x="4073" y="227"/>
                </a:lnTo>
                <a:lnTo>
                  <a:pt x="4071" y="231"/>
                </a:lnTo>
                <a:lnTo>
                  <a:pt x="4069" y="231"/>
                </a:lnTo>
                <a:lnTo>
                  <a:pt x="4071" y="233"/>
                </a:lnTo>
                <a:lnTo>
                  <a:pt x="4073" y="233"/>
                </a:lnTo>
                <a:lnTo>
                  <a:pt x="4082" y="233"/>
                </a:lnTo>
                <a:lnTo>
                  <a:pt x="4080" y="235"/>
                </a:lnTo>
                <a:lnTo>
                  <a:pt x="4075" y="235"/>
                </a:lnTo>
                <a:lnTo>
                  <a:pt x="4071" y="235"/>
                </a:lnTo>
                <a:lnTo>
                  <a:pt x="4069" y="233"/>
                </a:lnTo>
                <a:lnTo>
                  <a:pt x="4061" y="235"/>
                </a:lnTo>
                <a:lnTo>
                  <a:pt x="4056" y="233"/>
                </a:lnTo>
                <a:lnTo>
                  <a:pt x="4050" y="235"/>
                </a:lnTo>
                <a:lnTo>
                  <a:pt x="4040" y="233"/>
                </a:lnTo>
                <a:lnTo>
                  <a:pt x="4040" y="235"/>
                </a:lnTo>
                <a:lnTo>
                  <a:pt x="4042" y="235"/>
                </a:lnTo>
                <a:lnTo>
                  <a:pt x="4044" y="237"/>
                </a:lnTo>
                <a:lnTo>
                  <a:pt x="4048" y="239"/>
                </a:lnTo>
                <a:lnTo>
                  <a:pt x="4050" y="241"/>
                </a:lnTo>
                <a:lnTo>
                  <a:pt x="4054" y="243"/>
                </a:lnTo>
                <a:lnTo>
                  <a:pt x="4054" y="250"/>
                </a:lnTo>
                <a:lnTo>
                  <a:pt x="4052" y="252"/>
                </a:lnTo>
                <a:lnTo>
                  <a:pt x="4050" y="254"/>
                </a:lnTo>
                <a:lnTo>
                  <a:pt x="4050" y="254"/>
                </a:lnTo>
                <a:lnTo>
                  <a:pt x="4048" y="254"/>
                </a:lnTo>
                <a:lnTo>
                  <a:pt x="4050" y="252"/>
                </a:lnTo>
                <a:lnTo>
                  <a:pt x="4052" y="250"/>
                </a:lnTo>
                <a:lnTo>
                  <a:pt x="4052" y="248"/>
                </a:lnTo>
                <a:lnTo>
                  <a:pt x="4052" y="245"/>
                </a:lnTo>
                <a:lnTo>
                  <a:pt x="4050" y="245"/>
                </a:lnTo>
                <a:lnTo>
                  <a:pt x="4050" y="245"/>
                </a:lnTo>
                <a:lnTo>
                  <a:pt x="4044" y="243"/>
                </a:lnTo>
                <a:lnTo>
                  <a:pt x="4042" y="241"/>
                </a:lnTo>
                <a:lnTo>
                  <a:pt x="4038" y="241"/>
                </a:lnTo>
                <a:lnTo>
                  <a:pt x="4038" y="241"/>
                </a:lnTo>
                <a:lnTo>
                  <a:pt x="4031" y="243"/>
                </a:lnTo>
                <a:lnTo>
                  <a:pt x="4029" y="243"/>
                </a:lnTo>
                <a:lnTo>
                  <a:pt x="4027" y="243"/>
                </a:lnTo>
                <a:lnTo>
                  <a:pt x="4027" y="245"/>
                </a:lnTo>
                <a:lnTo>
                  <a:pt x="4023" y="245"/>
                </a:lnTo>
                <a:lnTo>
                  <a:pt x="4023" y="248"/>
                </a:lnTo>
                <a:lnTo>
                  <a:pt x="4021" y="250"/>
                </a:lnTo>
                <a:lnTo>
                  <a:pt x="4019" y="248"/>
                </a:lnTo>
                <a:lnTo>
                  <a:pt x="4017" y="248"/>
                </a:lnTo>
                <a:lnTo>
                  <a:pt x="4010" y="250"/>
                </a:lnTo>
                <a:lnTo>
                  <a:pt x="4006" y="252"/>
                </a:lnTo>
                <a:lnTo>
                  <a:pt x="4006" y="250"/>
                </a:lnTo>
                <a:lnTo>
                  <a:pt x="4006" y="248"/>
                </a:lnTo>
                <a:lnTo>
                  <a:pt x="4006" y="248"/>
                </a:lnTo>
                <a:lnTo>
                  <a:pt x="3998" y="250"/>
                </a:lnTo>
                <a:lnTo>
                  <a:pt x="3996" y="252"/>
                </a:lnTo>
                <a:lnTo>
                  <a:pt x="3994" y="252"/>
                </a:lnTo>
                <a:lnTo>
                  <a:pt x="3998" y="248"/>
                </a:lnTo>
                <a:lnTo>
                  <a:pt x="4000" y="245"/>
                </a:lnTo>
                <a:lnTo>
                  <a:pt x="3998" y="245"/>
                </a:lnTo>
                <a:lnTo>
                  <a:pt x="3992" y="243"/>
                </a:lnTo>
                <a:lnTo>
                  <a:pt x="3989" y="243"/>
                </a:lnTo>
                <a:lnTo>
                  <a:pt x="3985" y="245"/>
                </a:lnTo>
                <a:lnTo>
                  <a:pt x="3977" y="243"/>
                </a:lnTo>
                <a:lnTo>
                  <a:pt x="3977" y="245"/>
                </a:lnTo>
                <a:lnTo>
                  <a:pt x="3975" y="245"/>
                </a:lnTo>
                <a:lnTo>
                  <a:pt x="3971" y="245"/>
                </a:lnTo>
                <a:lnTo>
                  <a:pt x="3966" y="245"/>
                </a:lnTo>
                <a:lnTo>
                  <a:pt x="3964" y="248"/>
                </a:lnTo>
                <a:lnTo>
                  <a:pt x="3960" y="245"/>
                </a:lnTo>
                <a:lnTo>
                  <a:pt x="3958" y="245"/>
                </a:lnTo>
                <a:lnTo>
                  <a:pt x="3956" y="248"/>
                </a:lnTo>
                <a:lnTo>
                  <a:pt x="3954" y="245"/>
                </a:lnTo>
                <a:lnTo>
                  <a:pt x="3954" y="250"/>
                </a:lnTo>
                <a:lnTo>
                  <a:pt x="3954" y="252"/>
                </a:lnTo>
                <a:lnTo>
                  <a:pt x="3954" y="252"/>
                </a:lnTo>
                <a:lnTo>
                  <a:pt x="3956" y="252"/>
                </a:lnTo>
                <a:lnTo>
                  <a:pt x="3956" y="250"/>
                </a:lnTo>
                <a:lnTo>
                  <a:pt x="3958" y="250"/>
                </a:lnTo>
                <a:lnTo>
                  <a:pt x="3960" y="252"/>
                </a:lnTo>
                <a:lnTo>
                  <a:pt x="3962" y="250"/>
                </a:lnTo>
                <a:lnTo>
                  <a:pt x="3964" y="250"/>
                </a:lnTo>
                <a:lnTo>
                  <a:pt x="3964" y="250"/>
                </a:lnTo>
                <a:lnTo>
                  <a:pt x="3973" y="250"/>
                </a:lnTo>
                <a:lnTo>
                  <a:pt x="3971" y="252"/>
                </a:lnTo>
                <a:lnTo>
                  <a:pt x="3962" y="252"/>
                </a:lnTo>
                <a:lnTo>
                  <a:pt x="3950" y="254"/>
                </a:lnTo>
                <a:lnTo>
                  <a:pt x="3945" y="256"/>
                </a:lnTo>
                <a:lnTo>
                  <a:pt x="3939" y="256"/>
                </a:lnTo>
                <a:lnTo>
                  <a:pt x="3933" y="258"/>
                </a:lnTo>
                <a:lnTo>
                  <a:pt x="3927" y="258"/>
                </a:lnTo>
                <a:lnTo>
                  <a:pt x="3914" y="260"/>
                </a:lnTo>
                <a:lnTo>
                  <a:pt x="3906" y="264"/>
                </a:lnTo>
                <a:lnTo>
                  <a:pt x="3901" y="264"/>
                </a:lnTo>
                <a:lnTo>
                  <a:pt x="3893" y="266"/>
                </a:lnTo>
                <a:lnTo>
                  <a:pt x="3889" y="269"/>
                </a:lnTo>
                <a:lnTo>
                  <a:pt x="3878" y="273"/>
                </a:lnTo>
                <a:lnTo>
                  <a:pt x="3870" y="273"/>
                </a:lnTo>
                <a:lnTo>
                  <a:pt x="3868" y="273"/>
                </a:lnTo>
                <a:lnTo>
                  <a:pt x="3868" y="275"/>
                </a:lnTo>
                <a:lnTo>
                  <a:pt x="3868" y="275"/>
                </a:lnTo>
                <a:lnTo>
                  <a:pt x="3870" y="275"/>
                </a:lnTo>
                <a:lnTo>
                  <a:pt x="3872" y="275"/>
                </a:lnTo>
                <a:lnTo>
                  <a:pt x="3874" y="277"/>
                </a:lnTo>
                <a:lnTo>
                  <a:pt x="3874" y="279"/>
                </a:lnTo>
                <a:lnTo>
                  <a:pt x="3868" y="283"/>
                </a:lnTo>
                <a:lnTo>
                  <a:pt x="3866" y="285"/>
                </a:lnTo>
                <a:lnTo>
                  <a:pt x="3864" y="287"/>
                </a:lnTo>
                <a:lnTo>
                  <a:pt x="3857" y="283"/>
                </a:lnTo>
                <a:lnTo>
                  <a:pt x="3855" y="283"/>
                </a:lnTo>
                <a:lnTo>
                  <a:pt x="3855" y="285"/>
                </a:lnTo>
                <a:lnTo>
                  <a:pt x="3851" y="285"/>
                </a:lnTo>
                <a:lnTo>
                  <a:pt x="3851" y="287"/>
                </a:lnTo>
                <a:lnTo>
                  <a:pt x="3855" y="287"/>
                </a:lnTo>
                <a:lnTo>
                  <a:pt x="3860" y="289"/>
                </a:lnTo>
                <a:lnTo>
                  <a:pt x="3864" y="292"/>
                </a:lnTo>
                <a:lnTo>
                  <a:pt x="3866" y="294"/>
                </a:lnTo>
                <a:lnTo>
                  <a:pt x="3870" y="294"/>
                </a:lnTo>
                <a:lnTo>
                  <a:pt x="3872" y="296"/>
                </a:lnTo>
                <a:lnTo>
                  <a:pt x="3866" y="296"/>
                </a:lnTo>
                <a:lnTo>
                  <a:pt x="3864" y="294"/>
                </a:lnTo>
                <a:lnTo>
                  <a:pt x="3862" y="294"/>
                </a:lnTo>
                <a:lnTo>
                  <a:pt x="3860" y="294"/>
                </a:lnTo>
                <a:lnTo>
                  <a:pt x="3855" y="294"/>
                </a:lnTo>
                <a:lnTo>
                  <a:pt x="3853" y="296"/>
                </a:lnTo>
                <a:lnTo>
                  <a:pt x="3855" y="298"/>
                </a:lnTo>
                <a:lnTo>
                  <a:pt x="3862" y="298"/>
                </a:lnTo>
                <a:lnTo>
                  <a:pt x="3864" y="300"/>
                </a:lnTo>
                <a:lnTo>
                  <a:pt x="3872" y="308"/>
                </a:lnTo>
                <a:lnTo>
                  <a:pt x="3872" y="310"/>
                </a:lnTo>
                <a:lnTo>
                  <a:pt x="3876" y="310"/>
                </a:lnTo>
                <a:lnTo>
                  <a:pt x="3876" y="310"/>
                </a:lnTo>
                <a:lnTo>
                  <a:pt x="3874" y="313"/>
                </a:lnTo>
                <a:lnTo>
                  <a:pt x="3872" y="315"/>
                </a:lnTo>
                <a:lnTo>
                  <a:pt x="3870" y="317"/>
                </a:lnTo>
                <a:lnTo>
                  <a:pt x="3860" y="317"/>
                </a:lnTo>
                <a:lnTo>
                  <a:pt x="3855" y="319"/>
                </a:lnTo>
                <a:lnTo>
                  <a:pt x="3855" y="319"/>
                </a:lnTo>
                <a:lnTo>
                  <a:pt x="3853" y="321"/>
                </a:lnTo>
                <a:lnTo>
                  <a:pt x="3853" y="321"/>
                </a:lnTo>
                <a:lnTo>
                  <a:pt x="3853" y="323"/>
                </a:lnTo>
                <a:lnTo>
                  <a:pt x="3853" y="323"/>
                </a:lnTo>
                <a:lnTo>
                  <a:pt x="3855" y="325"/>
                </a:lnTo>
                <a:lnTo>
                  <a:pt x="3864" y="329"/>
                </a:lnTo>
                <a:lnTo>
                  <a:pt x="3864" y="331"/>
                </a:lnTo>
                <a:lnTo>
                  <a:pt x="3862" y="329"/>
                </a:lnTo>
                <a:lnTo>
                  <a:pt x="3857" y="327"/>
                </a:lnTo>
                <a:lnTo>
                  <a:pt x="3855" y="325"/>
                </a:lnTo>
                <a:lnTo>
                  <a:pt x="3851" y="325"/>
                </a:lnTo>
                <a:lnTo>
                  <a:pt x="3851" y="323"/>
                </a:lnTo>
                <a:lnTo>
                  <a:pt x="3851" y="321"/>
                </a:lnTo>
                <a:lnTo>
                  <a:pt x="3851" y="321"/>
                </a:lnTo>
                <a:lnTo>
                  <a:pt x="3851" y="319"/>
                </a:lnTo>
                <a:lnTo>
                  <a:pt x="3855" y="317"/>
                </a:lnTo>
                <a:lnTo>
                  <a:pt x="3860" y="317"/>
                </a:lnTo>
                <a:lnTo>
                  <a:pt x="3864" y="313"/>
                </a:lnTo>
                <a:lnTo>
                  <a:pt x="3868" y="310"/>
                </a:lnTo>
                <a:lnTo>
                  <a:pt x="3868" y="310"/>
                </a:lnTo>
                <a:lnTo>
                  <a:pt x="3866" y="308"/>
                </a:lnTo>
                <a:lnTo>
                  <a:pt x="3862" y="308"/>
                </a:lnTo>
                <a:lnTo>
                  <a:pt x="3853" y="310"/>
                </a:lnTo>
                <a:lnTo>
                  <a:pt x="3847" y="310"/>
                </a:lnTo>
                <a:lnTo>
                  <a:pt x="3845" y="313"/>
                </a:lnTo>
                <a:lnTo>
                  <a:pt x="3843" y="313"/>
                </a:lnTo>
                <a:lnTo>
                  <a:pt x="3841" y="313"/>
                </a:lnTo>
                <a:lnTo>
                  <a:pt x="3834" y="313"/>
                </a:lnTo>
                <a:lnTo>
                  <a:pt x="3830" y="313"/>
                </a:lnTo>
                <a:lnTo>
                  <a:pt x="3820" y="315"/>
                </a:lnTo>
                <a:lnTo>
                  <a:pt x="3818" y="315"/>
                </a:lnTo>
                <a:lnTo>
                  <a:pt x="3792" y="315"/>
                </a:lnTo>
                <a:lnTo>
                  <a:pt x="3788" y="315"/>
                </a:lnTo>
                <a:lnTo>
                  <a:pt x="3776" y="317"/>
                </a:lnTo>
                <a:lnTo>
                  <a:pt x="3776" y="319"/>
                </a:lnTo>
                <a:lnTo>
                  <a:pt x="3776" y="321"/>
                </a:lnTo>
                <a:lnTo>
                  <a:pt x="3774" y="321"/>
                </a:lnTo>
                <a:lnTo>
                  <a:pt x="3772" y="323"/>
                </a:lnTo>
                <a:lnTo>
                  <a:pt x="3774" y="325"/>
                </a:lnTo>
                <a:lnTo>
                  <a:pt x="3774" y="327"/>
                </a:lnTo>
                <a:lnTo>
                  <a:pt x="3774" y="329"/>
                </a:lnTo>
                <a:lnTo>
                  <a:pt x="3774" y="331"/>
                </a:lnTo>
                <a:lnTo>
                  <a:pt x="3776" y="331"/>
                </a:lnTo>
                <a:lnTo>
                  <a:pt x="3778" y="333"/>
                </a:lnTo>
                <a:lnTo>
                  <a:pt x="3778" y="336"/>
                </a:lnTo>
                <a:lnTo>
                  <a:pt x="3778" y="338"/>
                </a:lnTo>
                <a:lnTo>
                  <a:pt x="3776" y="340"/>
                </a:lnTo>
                <a:lnTo>
                  <a:pt x="3776" y="342"/>
                </a:lnTo>
                <a:lnTo>
                  <a:pt x="3778" y="344"/>
                </a:lnTo>
                <a:lnTo>
                  <a:pt x="3778" y="346"/>
                </a:lnTo>
                <a:lnTo>
                  <a:pt x="3778" y="348"/>
                </a:lnTo>
                <a:lnTo>
                  <a:pt x="3782" y="350"/>
                </a:lnTo>
                <a:lnTo>
                  <a:pt x="3786" y="350"/>
                </a:lnTo>
                <a:lnTo>
                  <a:pt x="3790" y="350"/>
                </a:lnTo>
                <a:lnTo>
                  <a:pt x="3792" y="352"/>
                </a:lnTo>
                <a:lnTo>
                  <a:pt x="3797" y="352"/>
                </a:lnTo>
                <a:lnTo>
                  <a:pt x="3799" y="354"/>
                </a:lnTo>
                <a:lnTo>
                  <a:pt x="3799" y="354"/>
                </a:lnTo>
                <a:lnTo>
                  <a:pt x="3799" y="357"/>
                </a:lnTo>
                <a:lnTo>
                  <a:pt x="3801" y="359"/>
                </a:lnTo>
                <a:lnTo>
                  <a:pt x="3805" y="363"/>
                </a:lnTo>
                <a:lnTo>
                  <a:pt x="3807" y="363"/>
                </a:lnTo>
                <a:lnTo>
                  <a:pt x="3813" y="363"/>
                </a:lnTo>
                <a:lnTo>
                  <a:pt x="3816" y="365"/>
                </a:lnTo>
                <a:lnTo>
                  <a:pt x="3818" y="369"/>
                </a:lnTo>
                <a:lnTo>
                  <a:pt x="3818" y="369"/>
                </a:lnTo>
                <a:lnTo>
                  <a:pt x="3818" y="371"/>
                </a:lnTo>
                <a:lnTo>
                  <a:pt x="3818" y="373"/>
                </a:lnTo>
                <a:lnTo>
                  <a:pt x="3818" y="373"/>
                </a:lnTo>
                <a:lnTo>
                  <a:pt x="3818" y="375"/>
                </a:lnTo>
                <a:lnTo>
                  <a:pt x="3813" y="380"/>
                </a:lnTo>
                <a:lnTo>
                  <a:pt x="3811" y="384"/>
                </a:lnTo>
                <a:lnTo>
                  <a:pt x="3816" y="388"/>
                </a:lnTo>
                <a:lnTo>
                  <a:pt x="3818" y="392"/>
                </a:lnTo>
                <a:lnTo>
                  <a:pt x="3820" y="396"/>
                </a:lnTo>
                <a:lnTo>
                  <a:pt x="3822" y="398"/>
                </a:lnTo>
                <a:lnTo>
                  <a:pt x="3820" y="401"/>
                </a:lnTo>
                <a:lnTo>
                  <a:pt x="3820" y="403"/>
                </a:lnTo>
                <a:lnTo>
                  <a:pt x="3818" y="405"/>
                </a:lnTo>
                <a:lnTo>
                  <a:pt x="3813" y="405"/>
                </a:lnTo>
                <a:lnTo>
                  <a:pt x="3811" y="405"/>
                </a:lnTo>
                <a:lnTo>
                  <a:pt x="3811" y="407"/>
                </a:lnTo>
                <a:lnTo>
                  <a:pt x="3811" y="409"/>
                </a:lnTo>
                <a:lnTo>
                  <a:pt x="3811" y="411"/>
                </a:lnTo>
                <a:lnTo>
                  <a:pt x="3811" y="411"/>
                </a:lnTo>
                <a:lnTo>
                  <a:pt x="3809" y="411"/>
                </a:lnTo>
                <a:lnTo>
                  <a:pt x="3807" y="411"/>
                </a:lnTo>
                <a:lnTo>
                  <a:pt x="3807" y="409"/>
                </a:lnTo>
                <a:lnTo>
                  <a:pt x="3805" y="407"/>
                </a:lnTo>
                <a:lnTo>
                  <a:pt x="3807" y="405"/>
                </a:lnTo>
                <a:lnTo>
                  <a:pt x="3809" y="403"/>
                </a:lnTo>
                <a:lnTo>
                  <a:pt x="3811" y="398"/>
                </a:lnTo>
                <a:lnTo>
                  <a:pt x="3811" y="394"/>
                </a:lnTo>
                <a:lnTo>
                  <a:pt x="3811" y="392"/>
                </a:lnTo>
                <a:lnTo>
                  <a:pt x="3809" y="390"/>
                </a:lnTo>
                <a:lnTo>
                  <a:pt x="3809" y="388"/>
                </a:lnTo>
                <a:lnTo>
                  <a:pt x="3807" y="388"/>
                </a:lnTo>
                <a:lnTo>
                  <a:pt x="3805" y="390"/>
                </a:lnTo>
                <a:lnTo>
                  <a:pt x="3803" y="394"/>
                </a:lnTo>
                <a:lnTo>
                  <a:pt x="3799" y="398"/>
                </a:lnTo>
                <a:lnTo>
                  <a:pt x="3799" y="401"/>
                </a:lnTo>
                <a:lnTo>
                  <a:pt x="3799" y="403"/>
                </a:lnTo>
                <a:lnTo>
                  <a:pt x="3799" y="403"/>
                </a:lnTo>
                <a:lnTo>
                  <a:pt x="3799" y="401"/>
                </a:lnTo>
                <a:lnTo>
                  <a:pt x="3799" y="396"/>
                </a:lnTo>
                <a:lnTo>
                  <a:pt x="3799" y="394"/>
                </a:lnTo>
                <a:lnTo>
                  <a:pt x="3801" y="392"/>
                </a:lnTo>
                <a:lnTo>
                  <a:pt x="3801" y="390"/>
                </a:lnTo>
                <a:lnTo>
                  <a:pt x="3799" y="388"/>
                </a:lnTo>
                <a:lnTo>
                  <a:pt x="3799" y="386"/>
                </a:lnTo>
                <a:lnTo>
                  <a:pt x="3799" y="384"/>
                </a:lnTo>
                <a:lnTo>
                  <a:pt x="3801" y="380"/>
                </a:lnTo>
                <a:lnTo>
                  <a:pt x="3803" y="380"/>
                </a:lnTo>
                <a:lnTo>
                  <a:pt x="3809" y="375"/>
                </a:lnTo>
                <a:lnTo>
                  <a:pt x="3809" y="375"/>
                </a:lnTo>
                <a:lnTo>
                  <a:pt x="3811" y="371"/>
                </a:lnTo>
                <a:lnTo>
                  <a:pt x="3813" y="371"/>
                </a:lnTo>
                <a:lnTo>
                  <a:pt x="3813" y="369"/>
                </a:lnTo>
                <a:lnTo>
                  <a:pt x="3811" y="367"/>
                </a:lnTo>
                <a:lnTo>
                  <a:pt x="3809" y="367"/>
                </a:lnTo>
                <a:lnTo>
                  <a:pt x="3807" y="367"/>
                </a:lnTo>
                <a:lnTo>
                  <a:pt x="3803" y="367"/>
                </a:lnTo>
                <a:lnTo>
                  <a:pt x="3797" y="369"/>
                </a:lnTo>
                <a:lnTo>
                  <a:pt x="3790" y="367"/>
                </a:lnTo>
                <a:lnTo>
                  <a:pt x="3788" y="367"/>
                </a:lnTo>
                <a:lnTo>
                  <a:pt x="3780" y="361"/>
                </a:lnTo>
                <a:lnTo>
                  <a:pt x="3778" y="359"/>
                </a:lnTo>
                <a:lnTo>
                  <a:pt x="3778" y="359"/>
                </a:lnTo>
                <a:lnTo>
                  <a:pt x="3778" y="359"/>
                </a:lnTo>
                <a:lnTo>
                  <a:pt x="3774" y="357"/>
                </a:lnTo>
                <a:lnTo>
                  <a:pt x="3765" y="354"/>
                </a:lnTo>
                <a:lnTo>
                  <a:pt x="3759" y="350"/>
                </a:lnTo>
                <a:lnTo>
                  <a:pt x="3744" y="350"/>
                </a:lnTo>
                <a:lnTo>
                  <a:pt x="3740" y="350"/>
                </a:lnTo>
                <a:lnTo>
                  <a:pt x="3738" y="352"/>
                </a:lnTo>
                <a:lnTo>
                  <a:pt x="3734" y="354"/>
                </a:lnTo>
                <a:lnTo>
                  <a:pt x="3732" y="354"/>
                </a:lnTo>
                <a:lnTo>
                  <a:pt x="3730" y="354"/>
                </a:lnTo>
                <a:lnTo>
                  <a:pt x="3730" y="357"/>
                </a:lnTo>
                <a:lnTo>
                  <a:pt x="3730" y="357"/>
                </a:lnTo>
                <a:lnTo>
                  <a:pt x="3730" y="359"/>
                </a:lnTo>
                <a:lnTo>
                  <a:pt x="3734" y="357"/>
                </a:lnTo>
                <a:lnTo>
                  <a:pt x="3738" y="359"/>
                </a:lnTo>
                <a:lnTo>
                  <a:pt x="3740" y="359"/>
                </a:lnTo>
                <a:lnTo>
                  <a:pt x="3740" y="361"/>
                </a:lnTo>
                <a:lnTo>
                  <a:pt x="3740" y="363"/>
                </a:lnTo>
                <a:lnTo>
                  <a:pt x="3734" y="365"/>
                </a:lnTo>
                <a:lnTo>
                  <a:pt x="3732" y="365"/>
                </a:lnTo>
                <a:lnTo>
                  <a:pt x="3723" y="361"/>
                </a:lnTo>
                <a:lnTo>
                  <a:pt x="3721" y="359"/>
                </a:lnTo>
                <a:lnTo>
                  <a:pt x="3715" y="361"/>
                </a:lnTo>
                <a:lnTo>
                  <a:pt x="3711" y="363"/>
                </a:lnTo>
                <a:lnTo>
                  <a:pt x="3709" y="363"/>
                </a:lnTo>
                <a:lnTo>
                  <a:pt x="3711" y="365"/>
                </a:lnTo>
                <a:lnTo>
                  <a:pt x="3713" y="369"/>
                </a:lnTo>
                <a:lnTo>
                  <a:pt x="3713" y="371"/>
                </a:lnTo>
                <a:lnTo>
                  <a:pt x="3715" y="373"/>
                </a:lnTo>
                <a:lnTo>
                  <a:pt x="3721" y="375"/>
                </a:lnTo>
                <a:lnTo>
                  <a:pt x="3725" y="375"/>
                </a:lnTo>
                <a:lnTo>
                  <a:pt x="3730" y="380"/>
                </a:lnTo>
                <a:lnTo>
                  <a:pt x="3734" y="380"/>
                </a:lnTo>
                <a:lnTo>
                  <a:pt x="3736" y="378"/>
                </a:lnTo>
                <a:lnTo>
                  <a:pt x="3740" y="380"/>
                </a:lnTo>
                <a:lnTo>
                  <a:pt x="3744" y="384"/>
                </a:lnTo>
                <a:lnTo>
                  <a:pt x="3744" y="386"/>
                </a:lnTo>
                <a:lnTo>
                  <a:pt x="3746" y="388"/>
                </a:lnTo>
                <a:lnTo>
                  <a:pt x="3748" y="388"/>
                </a:lnTo>
                <a:lnTo>
                  <a:pt x="3748" y="388"/>
                </a:lnTo>
                <a:lnTo>
                  <a:pt x="3751" y="388"/>
                </a:lnTo>
                <a:lnTo>
                  <a:pt x="3753" y="386"/>
                </a:lnTo>
                <a:lnTo>
                  <a:pt x="3753" y="388"/>
                </a:lnTo>
                <a:lnTo>
                  <a:pt x="3751" y="388"/>
                </a:lnTo>
                <a:lnTo>
                  <a:pt x="3744" y="390"/>
                </a:lnTo>
                <a:lnTo>
                  <a:pt x="3742" y="388"/>
                </a:lnTo>
                <a:lnTo>
                  <a:pt x="3738" y="388"/>
                </a:lnTo>
                <a:lnTo>
                  <a:pt x="3732" y="382"/>
                </a:lnTo>
                <a:lnTo>
                  <a:pt x="3723" y="382"/>
                </a:lnTo>
                <a:lnTo>
                  <a:pt x="3721" y="384"/>
                </a:lnTo>
                <a:lnTo>
                  <a:pt x="3719" y="382"/>
                </a:lnTo>
                <a:lnTo>
                  <a:pt x="3711" y="382"/>
                </a:lnTo>
                <a:lnTo>
                  <a:pt x="3704" y="380"/>
                </a:lnTo>
                <a:lnTo>
                  <a:pt x="3698" y="378"/>
                </a:lnTo>
                <a:lnTo>
                  <a:pt x="3698" y="378"/>
                </a:lnTo>
                <a:lnTo>
                  <a:pt x="3698" y="375"/>
                </a:lnTo>
                <a:lnTo>
                  <a:pt x="3700" y="373"/>
                </a:lnTo>
                <a:lnTo>
                  <a:pt x="3700" y="373"/>
                </a:lnTo>
                <a:lnTo>
                  <a:pt x="3702" y="369"/>
                </a:lnTo>
                <a:lnTo>
                  <a:pt x="3698" y="365"/>
                </a:lnTo>
                <a:lnTo>
                  <a:pt x="3698" y="361"/>
                </a:lnTo>
                <a:lnTo>
                  <a:pt x="3700" y="361"/>
                </a:lnTo>
                <a:lnTo>
                  <a:pt x="3702" y="357"/>
                </a:lnTo>
                <a:lnTo>
                  <a:pt x="3704" y="354"/>
                </a:lnTo>
                <a:lnTo>
                  <a:pt x="3704" y="354"/>
                </a:lnTo>
                <a:lnTo>
                  <a:pt x="3704" y="352"/>
                </a:lnTo>
                <a:lnTo>
                  <a:pt x="3704" y="350"/>
                </a:lnTo>
                <a:lnTo>
                  <a:pt x="3704" y="350"/>
                </a:lnTo>
                <a:lnTo>
                  <a:pt x="3702" y="348"/>
                </a:lnTo>
                <a:lnTo>
                  <a:pt x="3702" y="346"/>
                </a:lnTo>
                <a:lnTo>
                  <a:pt x="3702" y="344"/>
                </a:lnTo>
                <a:lnTo>
                  <a:pt x="3700" y="342"/>
                </a:lnTo>
                <a:lnTo>
                  <a:pt x="3700" y="340"/>
                </a:lnTo>
                <a:lnTo>
                  <a:pt x="3696" y="338"/>
                </a:lnTo>
                <a:lnTo>
                  <a:pt x="3694" y="338"/>
                </a:lnTo>
                <a:lnTo>
                  <a:pt x="3692" y="338"/>
                </a:lnTo>
                <a:lnTo>
                  <a:pt x="3692" y="338"/>
                </a:lnTo>
                <a:lnTo>
                  <a:pt x="3692" y="342"/>
                </a:lnTo>
                <a:lnTo>
                  <a:pt x="3694" y="344"/>
                </a:lnTo>
                <a:lnTo>
                  <a:pt x="3696" y="346"/>
                </a:lnTo>
                <a:lnTo>
                  <a:pt x="3696" y="348"/>
                </a:lnTo>
                <a:lnTo>
                  <a:pt x="3696" y="352"/>
                </a:lnTo>
                <a:lnTo>
                  <a:pt x="3694" y="354"/>
                </a:lnTo>
                <a:lnTo>
                  <a:pt x="3694" y="357"/>
                </a:lnTo>
                <a:lnTo>
                  <a:pt x="3692" y="359"/>
                </a:lnTo>
                <a:lnTo>
                  <a:pt x="3688" y="361"/>
                </a:lnTo>
                <a:lnTo>
                  <a:pt x="3684" y="361"/>
                </a:lnTo>
                <a:lnTo>
                  <a:pt x="3679" y="363"/>
                </a:lnTo>
                <a:lnTo>
                  <a:pt x="3675" y="365"/>
                </a:lnTo>
                <a:lnTo>
                  <a:pt x="3667" y="375"/>
                </a:lnTo>
                <a:lnTo>
                  <a:pt x="3667" y="378"/>
                </a:lnTo>
                <a:lnTo>
                  <a:pt x="3671" y="378"/>
                </a:lnTo>
                <a:lnTo>
                  <a:pt x="3673" y="380"/>
                </a:lnTo>
                <a:lnTo>
                  <a:pt x="3673" y="382"/>
                </a:lnTo>
                <a:lnTo>
                  <a:pt x="3675" y="386"/>
                </a:lnTo>
                <a:lnTo>
                  <a:pt x="3684" y="396"/>
                </a:lnTo>
                <a:lnTo>
                  <a:pt x="3686" y="398"/>
                </a:lnTo>
                <a:lnTo>
                  <a:pt x="3684" y="401"/>
                </a:lnTo>
                <a:lnTo>
                  <a:pt x="3679" y="407"/>
                </a:lnTo>
                <a:lnTo>
                  <a:pt x="3677" y="409"/>
                </a:lnTo>
                <a:lnTo>
                  <a:pt x="3673" y="417"/>
                </a:lnTo>
                <a:lnTo>
                  <a:pt x="3673" y="419"/>
                </a:lnTo>
                <a:lnTo>
                  <a:pt x="3675" y="424"/>
                </a:lnTo>
                <a:lnTo>
                  <a:pt x="3677" y="426"/>
                </a:lnTo>
                <a:lnTo>
                  <a:pt x="3677" y="428"/>
                </a:lnTo>
                <a:lnTo>
                  <a:pt x="3677" y="434"/>
                </a:lnTo>
                <a:lnTo>
                  <a:pt x="3677" y="434"/>
                </a:lnTo>
                <a:lnTo>
                  <a:pt x="3679" y="436"/>
                </a:lnTo>
                <a:lnTo>
                  <a:pt x="3686" y="434"/>
                </a:lnTo>
                <a:lnTo>
                  <a:pt x="3692" y="436"/>
                </a:lnTo>
                <a:lnTo>
                  <a:pt x="3694" y="436"/>
                </a:lnTo>
                <a:lnTo>
                  <a:pt x="3700" y="432"/>
                </a:lnTo>
                <a:lnTo>
                  <a:pt x="3702" y="432"/>
                </a:lnTo>
                <a:lnTo>
                  <a:pt x="3709" y="432"/>
                </a:lnTo>
                <a:lnTo>
                  <a:pt x="3717" y="436"/>
                </a:lnTo>
                <a:lnTo>
                  <a:pt x="3728" y="438"/>
                </a:lnTo>
                <a:lnTo>
                  <a:pt x="3730" y="440"/>
                </a:lnTo>
                <a:lnTo>
                  <a:pt x="3732" y="440"/>
                </a:lnTo>
                <a:lnTo>
                  <a:pt x="3734" y="447"/>
                </a:lnTo>
                <a:lnTo>
                  <a:pt x="3736" y="451"/>
                </a:lnTo>
                <a:lnTo>
                  <a:pt x="3738" y="453"/>
                </a:lnTo>
                <a:lnTo>
                  <a:pt x="3738" y="457"/>
                </a:lnTo>
                <a:lnTo>
                  <a:pt x="3736" y="457"/>
                </a:lnTo>
                <a:lnTo>
                  <a:pt x="3734" y="457"/>
                </a:lnTo>
                <a:lnTo>
                  <a:pt x="3734" y="459"/>
                </a:lnTo>
                <a:lnTo>
                  <a:pt x="3732" y="463"/>
                </a:lnTo>
                <a:lnTo>
                  <a:pt x="3732" y="466"/>
                </a:lnTo>
                <a:lnTo>
                  <a:pt x="3732" y="470"/>
                </a:lnTo>
                <a:lnTo>
                  <a:pt x="3740" y="472"/>
                </a:lnTo>
                <a:lnTo>
                  <a:pt x="3746" y="472"/>
                </a:lnTo>
                <a:lnTo>
                  <a:pt x="3751" y="472"/>
                </a:lnTo>
                <a:lnTo>
                  <a:pt x="3751" y="472"/>
                </a:lnTo>
                <a:lnTo>
                  <a:pt x="3751" y="474"/>
                </a:lnTo>
                <a:lnTo>
                  <a:pt x="3746" y="474"/>
                </a:lnTo>
                <a:lnTo>
                  <a:pt x="3738" y="474"/>
                </a:lnTo>
                <a:lnTo>
                  <a:pt x="3734" y="474"/>
                </a:lnTo>
                <a:lnTo>
                  <a:pt x="3734" y="474"/>
                </a:lnTo>
                <a:lnTo>
                  <a:pt x="3732" y="472"/>
                </a:lnTo>
                <a:lnTo>
                  <a:pt x="3730" y="470"/>
                </a:lnTo>
                <a:lnTo>
                  <a:pt x="3728" y="470"/>
                </a:lnTo>
                <a:lnTo>
                  <a:pt x="3725" y="468"/>
                </a:lnTo>
                <a:lnTo>
                  <a:pt x="3728" y="466"/>
                </a:lnTo>
                <a:lnTo>
                  <a:pt x="3728" y="455"/>
                </a:lnTo>
                <a:lnTo>
                  <a:pt x="3728" y="451"/>
                </a:lnTo>
                <a:lnTo>
                  <a:pt x="3725" y="449"/>
                </a:lnTo>
                <a:lnTo>
                  <a:pt x="3719" y="445"/>
                </a:lnTo>
                <a:lnTo>
                  <a:pt x="3717" y="440"/>
                </a:lnTo>
                <a:lnTo>
                  <a:pt x="3715" y="438"/>
                </a:lnTo>
                <a:lnTo>
                  <a:pt x="3713" y="438"/>
                </a:lnTo>
                <a:lnTo>
                  <a:pt x="3711" y="438"/>
                </a:lnTo>
                <a:lnTo>
                  <a:pt x="3702" y="440"/>
                </a:lnTo>
                <a:lnTo>
                  <a:pt x="3696" y="443"/>
                </a:lnTo>
                <a:lnTo>
                  <a:pt x="3688" y="445"/>
                </a:lnTo>
                <a:lnTo>
                  <a:pt x="3688" y="447"/>
                </a:lnTo>
                <a:lnTo>
                  <a:pt x="3686" y="453"/>
                </a:lnTo>
                <a:lnTo>
                  <a:pt x="3688" y="455"/>
                </a:lnTo>
                <a:lnTo>
                  <a:pt x="3690" y="457"/>
                </a:lnTo>
                <a:lnTo>
                  <a:pt x="3690" y="461"/>
                </a:lnTo>
                <a:lnTo>
                  <a:pt x="3692" y="463"/>
                </a:lnTo>
                <a:lnTo>
                  <a:pt x="3692" y="466"/>
                </a:lnTo>
                <a:lnTo>
                  <a:pt x="3692" y="470"/>
                </a:lnTo>
                <a:lnTo>
                  <a:pt x="3690" y="470"/>
                </a:lnTo>
                <a:lnTo>
                  <a:pt x="3681" y="478"/>
                </a:lnTo>
                <a:lnTo>
                  <a:pt x="3679" y="480"/>
                </a:lnTo>
                <a:lnTo>
                  <a:pt x="3677" y="487"/>
                </a:lnTo>
                <a:lnTo>
                  <a:pt x="3677" y="489"/>
                </a:lnTo>
                <a:lnTo>
                  <a:pt x="3673" y="491"/>
                </a:lnTo>
                <a:lnTo>
                  <a:pt x="3671" y="493"/>
                </a:lnTo>
                <a:lnTo>
                  <a:pt x="3656" y="499"/>
                </a:lnTo>
                <a:lnTo>
                  <a:pt x="3656" y="499"/>
                </a:lnTo>
                <a:lnTo>
                  <a:pt x="3656" y="503"/>
                </a:lnTo>
                <a:lnTo>
                  <a:pt x="3652" y="505"/>
                </a:lnTo>
                <a:lnTo>
                  <a:pt x="3650" y="505"/>
                </a:lnTo>
                <a:lnTo>
                  <a:pt x="3644" y="503"/>
                </a:lnTo>
                <a:lnTo>
                  <a:pt x="3642" y="503"/>
                </a:lnTo>
                <a:lnTo>
                  <a:pt x="3637" y="503"/>
                </a:lnTo>
                <a:lnTo>
                  <a:pt x="3627" y="503"/>
                </a:lnTo>
                <a:lnTo>
                  <a:pt x="3621" y="501"/>
                </a:lnTo>
                <a:lnTo>
                  <a:pt x="3616" y="499"/>
                </a:lnTo>
                <a:lnTo>
                  <a:pt x="3612" y="499"/>
                </a:lnTo>
                <a:lnTo>
                  <a:pt x="3610" y="497"/>
                </a:lnTo>
                <a:lnTo>
                  <a:pt x="3610" y="497"/>
                </a:lnTo>
                <a:lnTo>
                  <a:pt x="3608" y="495"/>
                </a:lnTo>
                <a:lnTo>
                  <a:pt x="3608" y="493"/>
                </a:lnTo>
                <a:lnTo>
                  <a:pt x="3608" y="493"/>
                </a:lnTo>
                <a:lnTo>
                  <a:pt x="3608" y="493"/>
                </a:lnTo>
                <a:lnTo>
                  <a:pt x="3610" y="491"/>
                </a:lnTo>
                <a:lnTo>
                  <a:pt x="3619" y="493"/>
                </a:lnTo>
                <a:lnTo>
                  <a:pt x="3621" y="491"/>
                </a:lnTo>
                <a:lnTo>
                  <a:pt x="3621" y="491"/>
                </a:lnTo>
                <a:lnTo>
                  <a:pt x="3623" y="493"/>
                </a:lnTo>
                <a:lnTo>
                  <a:pt x="3625" y="495"/>
                </a:lnTo>
                <a:lnTo>
                  <a:pt x="3629" y="495"/>
                </a:lnTo>
                <a:lnTo>
                  <a:pt x="3631" y="493"/>
                </a:lnTo>
                <a:lnTo>
                  <a:pt x="3631" y="493"/>
                </a:lnTo>
                <a:lnTo>
                  <a:pt x="3631" y="493"/>
                </a:lnTo>
                <a:lnTo>
                  <a:pt x="3629" y="495"/>
                </a:lnTo>
                <a:lnTo>
                  <a:pt x="3629" y="495"/>
                </a:lnTo>
                <a:lnTo>
                  <a:pt x="3627" y="497"/>
                </a:lnTo>
                <a:lnTo>
                  <a:pt x="3627" y="497"/>
                </a:lnTo>
                <a:lnTo>
                  <a:pt x="3629" y="499"/>
                </a:lnTo>
                <a:lnTo>
                  <a:pt x="3633" y="499"/>
                </a:lnTo>
                <a:lnTo>
                  <a:pt x="3635" y="499"/>
                </a:lnTo>
                <a:lnTo>
                  <a:pt x="3637" y="497"/>
                </a:lnTo>
                <a:lnTo>
                  <a:pt x="3642" y="495"/>
                </a:lnTo>
                <a:lnTo>
                  <a:pt x="3644" y="495"/>
                </a:lnTo>
                <a:lnTo>
                  <a:pt x="3644" y="493"/>
                </a:lnTo>
                <a:lnTo>
                  <a:pt x="3644" y="491"/>
                </a:lnTo>
                <a:lnTo>
                  <a:pt x="3642" y="489"/>
                </a:lnTo>
                <a:lnTo>
                  <a:pt x="3646" y="489"/>
                </a:lnTo>
                <a:lnTo>
                  <a:pt x="3648" y="487"/>
                </a:lnTo>
                <a:lnTo>
                  <a:pt x="3658" y="474"/>
                </a:lnTo>
                <a:lnTo>
                  <a:pt x="3665" y="470"/>
                </a:lnTo>
                <a:lnTo>
                  <a:pt x="3667" y="470"/>
                </a:lnTo>
                <a:lnTo>
                  <a:pt x="3667" y="466"/>
                </a:lnTo>
                <a:lnTo>
                  <a:pt x="3667" y="463"/>
                </a:lnTo>
                <a:lnTo>
                  <a:pt x="3667" y="461"/>
                </a:lnTo>
                <a:lnTo>
                  <a:pt x="3667" y="459"/>
                </a:lnTo>
                <a:lnTo>
                  <a:pt x="3669" y="455"/>
                </a:lnTo>
                <a:lnTo>
                  <a:pt x="3671" y="453"/>
                </a:lnTo>
                <a:lnTo>
                  <a:pt x="3673" y="451"/>
                </a:lnTo>
                <a:lnTo>
                  <a:pt x="3673" y="451"/>
                </a:lnTo>
                <a:lnTo>
                  <a:pt x="3673" y="449"/>
                </a:lnTo>
                <a:lnTo>
                  <a:pt x="3669" y="445"/>
                </a:lnTo>
                <a:lnTo>
                  <a:pt x="3663" y="443"/>
                </a:lnTo>
                <a:lnTo>
                  <a:pt x="3660" y="440"/>
                </a:lnTo>
                <a:lnTo>
                  <a:pt x="3658" y="438"/>
                </a:lnTo>
                <a:lnTo>
                  <a:pt x="3658" y="436"/>
                </a:lnTo>
                <a:lnTo>
                  <a:pt x="3658" y="434"/>
                </a:lnTo>
                <a:lnTo>
                  <a:pt x="3658" y="428"/>
                </a:lnTo>
                <a:lnTo>
                  <a:pt x="3660" y="426"/>
                </a:lnTo>
                <a:lnTo>
                  <a:pt x="3660" y="417"/>
                </a:lnTo>
                <a:lnTo>
                  <a:pt x="3658" y="409"/>
                </a:lnTo>
                <a:lnTo>
                  <a:pt x="3658" y="405"/>
                </a:lnTo>
                <a:lnTo>
                  <a:pt x="3658" y="405"/>
                </a:lnTo>
                <a:lnTo>
                  <a:pt x="3660" y="403"/>
                </a:lnTo>
                <a:lnTo>
                  <a:pt x="3660" y="401"/>
                </a:lnTo>
                <a:lnTo>
                  <a:pt x="3660" y="392"/>
                </a:lnTo>
                <a:lnTo>
                  <a:pt x="3660" y="388"/>
                </a:lnTo>
                <a:lnTo>
                  <a:pt x="3658" y="384"/>
                </a:lnTo>
                <a:lnTo>
                  <a:pt x="3652" y="380"/>
                </a:lnTo>
                <a:lnTo>
                  <a:pt x="3648" y="375"/>
                </a:lnTo>
                <a:lnTo>
                  <a:pt x="3650" y="373"/>
                </a:lnTo>
                <a:lnTo>
                  <a:pt x="3650" y="373"/>
                </a:lnTo>
                <a:lnTo>
                  <a:pt x="3652" y="371"/>
                </a:lnTo>
                <a:lnTo>
                  <a:pt x="3654" y="369"/>
                </a:lnTo>
                <a:lnTo>
                  <a:pt x="3656" y="365"/>
                </a:lnTo>
                <a:lnTo>
                  <a:pt x="3658" y="361"/>
                </a:lnTo>
                <a:lnTo>
                  <a:pt x="3660" y="359"/>
                </a:lnTo>
                <a:lnTo>
                  <a:pt x="3663" y="350"/>
                </a:lnTo>
                <a:lnTo>
                  <a:pt x="3663" y="348"/>
                </a:lnTo>
                <a:lnTo>
                  <a:pt x="3663" y="342"/>
                </a:lnTo>
                <a:lnTo>
                  <a:pt x="3660" y="340"/>
                </a:lnTo>
                <a:lnTo>
                  <a:pt x="3656" y="340"/>
                </a:lnTo>
                <a:lnTo>
                  <a:pt x="3652" y="338"/>
                </a:lnTo>
                <a:lnTo>
                  <a:pt x="3650" y="338"/>
                </a:lnTo>
                <a:lnTo>
                  <a:pt x="3646" y="336"/>
                </a:lnTo>
                <a:lnTo>
                  <a:pt x="3644" y="336"/>
                </a:lnTo>
                <a:lnTo>
                  <a:pt x="3631" y="336"/>
                </a:lnTo>
                <a:lnTo>
                  <a:pt x="3625" y="336"/>
                </a:lnTo>
                <a:lnTo>
                  <a:pt x="3621" y="336"/>
                </a:lnTo>
                <a:lnTo>
                  <a:pt x="3619" y="336"/>
                </a:lnTo>
                <a:lnTo>
                  <a:pt x="3616" y="336"/>
                </a:lnTo>
                <a:lnTo>
                  <a:pt x="3616" y="336"/>
                </a:lnTo>
                <a:lnTo>
                  <a:pt x="3619" y="333"/>
                </a:lnTo>
                <a:lnTo>
                  <a:pt x="3616" y="333"/>
                </a:lnTo>
                <a:lnTo>
                  <a:pt x="3616" y="333"/>
                </a:lnTo>
                <a:lnTo>
                  <a:pt x="3612" y="336"/>
                </a:lnTo>
                <a:lnTo>
                  <a:pt x="3608" y="342"/>
                </a:lnTo>
                <a:lnTo>
                  <a:pt x="3604" y="350"/>
                </a:lnTo>
                <a:lnTo>
                  <a:pt x="3602" y="361"/>
                </a:lnTo>
                <a:lnTo>
                  <a:pt x="3600" y="365"/>
                </a:lnTo>
                <a:lnTo>
                  <a:pt x="3598" y="369"/>
                </a:lnTo>
                <a:lnTo>
                  <a:pt x="3591" y="373"/>
                </a:lnTo>
                <a:lnTo>
                  <a:pt x="3587" y="375"/>
                </a:lnTo>
                <a:lnTo>
                  <a:pt x="3583" y="378"/>
                </a:lnTo>
                <a:lnTo>
                  <a:pt x="3577" y="380"/>
                </a:lnTo>
                <a:lnTo>
                  <a:pt x="3575" y="384"/>
                </a:lnTo>
                <a:lnTo>
                  <a:pt x="3572" y="384"/>
                </a:lnTo>
                <a:lnTo>
                  <a:pt x="3575" y="386"/>
                </a:lnTo>
                <a:lnTo>
                  <a:pt x="3577" y="386"/>
                </a:lnTo>
                <a:lnTo>
                  <a:pt x="3575" y="388"/>
                </a:lnTo>
                <a:lnTo>
                  <a:pt x="3572" y="390"/>
                </a:lnTo>
                <a:lnTo>
                  <a:pt x="3575" y="390"/>
                </a:lnTo>
                <a:lnTo>
                  <a:pt x="3575" y="392"/>
                </a:lnTo>
                <a:lnTo>
                  <a:pt x="3577" y="392"/>
                </a:lnTo>
                <a:lnTo>
                  <a:pt x="3581" y="392"/>
                </a:lnTo>
                <a:lnTo>
                  <a:pt x="3581" y="392"/>
                </a:lnTo>
                <a:lnTo>
                  <a:pt x="3583" y="394"/>
                </a:lnTo>
                <a:lnTo>
                  <a:pt x="3581" y="401"/>
                </a:lnTo>
                <a:lnTo>
                  <a:pt x="3581" y="405"/>
                </a:lnTo>
                <a:lnTo>
                  <a:pt x="3581" y="407"/>
                </a:lnTo>
                <a:lnTo>
                  <a:pt x="3581" y="409"/>
                </a:lnTo>
                <a:lnTo>
                  <a:pt x="3581" y="411"/>
                </a:lnTo>
                <a:lnTo>
                  <a:pt x="3581" y="411"/>
                </a:lnTo>
                <a:lnTo>
                  <a:pt x="3579" y="413"/>
                </a:lnTo>
                <a:lnTo>
                  <a:pt x="3577" y="413"/>
                </a:lnTo>
                <a:lnTo>
                  <a:pt x="3577" y="417"/>
                </a:lnTo>
                <a:lnTo>
                  <a:pt x="3575" y="419"/>
                </a:lnTo>
                <a:lnTo>
                  <a:pt x="3575" y="422"/>
                </a:lnTo>
                <a:lnTo>
                  <a:pt x="3577" y="424"/>
                </a:lnTo>
                <a:lnTo>
                  <a:pt x="3577" y="424"/>
                </a:lnTo>
                <a:lnTo>
                  <a:pt x="3577" y="424"/>
                </a:lnTo>
                <a:lnTo>
                  <a:pt x="3579" y="422"/>
                </a:lnTo>
                <a:lnTo>
                  <a:pt x="3579" y="422"/>
                </a:lnTo>
                <a:lnTo>
                  <a:pt x="3587" y="424"/>
                </a:lnTo>
                <a:lnTo>
                  <a:pt x="3589" y="426"/>
                </a:lnTo>
                <a:lnTo>
                  <a:pt x="3593" y="426"/>
                </a:lnTo>
                <a:lnTo>
                  <a:pt x="3593" y="428"/>
                </a:lnTo>
                <a:lnTo>
                  <a:pt x="3596" y="432"/>
                </a:lnTo>
                <a:lnTo>
                  <a:pt x="3598" y="436"/>
                </a:lnTo>
                <a:lnTo>
                  <a:pt x="3600" y="438"/>
                </a:lnTo>
                <a:lnTo>
                  <a:pt x="3602" y="440"/>
                </a:lnTo>
                <a:lnTo>
                  <a:pt x="3604" y="440"/>
                </a:lnTo>
                <a:lnTo>
                  <a:pt x="3606" y="440"/>
                </a:lnTo>
                <a:lnTo>
                  <a:pt x="3610" y="440"/>
                </a:lnTo>
                <a:lnTo>
                  <a:pt x="3608" y="443"/>
                </a:lnTo>
                <a:lnTo>
                  <a:pt x="3604" y="449"/>
                </a:lnTo>
                <a:lnTo>
                  <a:pt x="3600" y="455"/>
                </a:lnTo>
                <a:lnTo>
                  <a:pt x="3598" y="455"/>
                </a:lnTo>
                <a:lnTo>
                  <a:pt x="3596" y="453"/>
                </a:lnTo>
                <a:lnTo>
                  <a:pt x="3589" y="451"/>
                </a:lnTo>
                <a:lnTo>
                  <a:pt x="3587" y="449"/>
                </a:lnTo>
                <a:lnTo>
                  <a:pt x="3581" y="445"/>
                </a:lnTo>
                <a:lnTo>
                  <a:pt x="3579" y="440"/>
                </a:lnTo>
                <a:lnTo>
                  <a:pt x="3575" y="440"/>
                </a:lnTo>
                <a:lnTo>
                  <a:pt x="3570" y="440"/>
                </a:lnTo>
                <a:lnTo>
                  <a:pt x="3564" y="438"/>
                </a:lnTo>
                <a:lnTo>
                  <a:pt x="3562" y="436"/>
                </a:lnTo>
                <a:lnTo>
                  <a:pt x="3560" y="434"/>
                </a:lnTo>
                <a:lnTo>
                  <a:pt x="3558" y="434"/>
                </a:lnTo>
                <a:lnTo>
                  <a:pt x="3554" y="434"/>
                </a:lnTo>
                <a:lnTo>
                  <a:pt x="3549" y="432"/>
                </a:lnTo>
                <a:lnTo>
                  <a:pt x="3547" y="432"/>
                </a:lnTo>
                <a:lnTo>
                  <a:pt x="3547" y="430"/>
                </a:lnTo>
                <a:lnTo>
                  <a:pt x="3543" y="428"/>
                </a:lnTo>
                <a:lnTo>
                  <a:pt x="3537" y="426"/>
                </a:lnTo>
                <a:lnTo>
                  <a:pt x="3526" y="422"/>
                </a:lnTo>
                <a:lnTo>
                  <a:pt x="3516" y="419"/>
                </a:lnTo>
                <a:lnTo>
                  <a:pt x="3503" y="419"/>
                </a:lnTo>
                <a:lnTo>
                  <a:pt x="3491" y="417"/>
                </a:lnTo>
                <a:lnTo>
                  <a:pt x="3491" y="417"/>
                </a:lnTo>
                <a:lnTo>
                  <a:pt x="3489" y="417"/>
                </a:lnTo>
                <a:lnTo>
                  <a:pt x="3484" y="422"/>
                </a:lnTo>
                <a:lnTo>
                  <a:pt x="3480" y="422"/>
                </a:lnTo>
                <a:lnTo>
                  <a:pt x="3480" y="424"/>
                </a:lnTo>
                <a:lnTo>
                  <a:pt x="3482" y="426"/>
                </a:lnTo>
                <a:lnTo>
                  <a:pt x="3487" y="436"/>
                </a:lnTo>
                <a:lnTo>
                  <a:pt x="3489" y="434"/>
                </a:lnTo>
                <a:lnTo>
                  <a:pt x="3491" y="438"/>
                </a:lnTo>
                <a:lnTo>
                  <a:pt x="3489" y="440"/>
                </a:lnTo>
                <a:lnTo>
                  <a:pt x="3487" y="445"/>
                </a:lnTo>
                <a:lnTo>
                  <a:pt x="3484" y="445"/>
                </a:lnTo>
                <a:lnTo>
                  <a:pt x="3480" y="447"/>
                </a:lnTo>
                <a:lnTo>
                  <a:pt x="3476" y="445"/>
                </a:lnTo>
                <a:lnTo>
                  <a:pt x="3474" y="449"/>
                </a:lnTo>
                <a:lnTo>
                  <a:pt x="3476" y="451"/>
                </a:lnTo>
                <a:lnTo>
                  <a:pt x="3476" y="451"/>
                </a:lnTo>
                <a:lnTo>
                  <a:pt x="3476" y="453"/>
                </a:lnTo>
                <a:lnTo>
                  <a:pt x="3474" y="453"/>
                </a:lnTo>
                <a:lnTo>
                  <a:pt x="3474" y="453"/>
                </a:lnTo>
                <a:lnTo>
                  <a:pt x="3472" y="455"/>
                </a:lnTo>
                <a:lnTo>
                  <a:pt x="3472" y="455"/>
                </a:lnTo>
                <a:lnTo>
                  <a:pt x="3468" y="453"/>
                </a:lnTo>
                <a:lnTo>
                  <a:pt x="3464" y="453"/>
                </a:lnTo>
                <a:lnTo>
                  <a:pt x="3464" y="449"/>
                </a:lnTo>
                <a:lnTo>
                  <a:pt x="3466" y="447"/>
                </a:lnTo>
                <a:lnTo>
                  <a:pt x="3468" y="445"/>
                </a:lnTo>
                <a:lnTo>
                  <a:pt x="3468" y="445"/>
                </a:lnTo>
                <a:lnTo>
                  <a:pt x="3466" y="443"/>
                </a:lnTo>
                <a:lnTo>
                  <a:pt x="3464" y="440"/>
                </a:lnTo>
                <a:lnTo>
                  <a:pt x="3464" y="438"/>
                </a:lnTo>
                <a:lnTo>
                  <a:pt x="3464" y="438"/>
                </a:lnTo>
                <a:lnTo>
                  <a:pt x="3461" y="438"/>
                </a:lnTo>
                <a:lnTo>
                  <a:pt x="3453" y="440"/>
                </a:lnTo>
                <a:lnTo>
                  <a:pt x="3451" y="443"/>
                </a:lnTo>
                <a:lnTo>
                  <a:pt x="3451" y="440"/>
                </a:lnTo>
                <a:lnTo>
                  <a:pt x="3440" y="447"/>
                </a:lnTo>
                <a:lnTo>
                  <a:pt x="3436" y="449"/>
                </a:lnTo>
                <a:lnTo>
                  <a:pt x="3432" y="449"/>
                </a:lnTo>
                <a:lnTo>
                  <a:pt x="3428" y="449"/>
                </a:lnTo>
                <a:lnTo>
                  <a:pt x="3424" y="447"/>
                </a:lnTo>
                <a:lnTo>
                  <a:pt x="3420" y="447"/>
                </a:lnTo>
                <a:lnTo>
                  <a:pt x="3417" y="447"/>
                </a:lnTo>
                <a:lnTo>
                  <a:pt x="3413" y="449"/>
                </a:lnTo>
                <a:lnTo>
                  <a:pt x="3411" y="449"/>
                </a:lnTo>
                <a:lnTo>
                  <a:pt x="3407" y="451"/>
                </a:lnTo>
                <a:lnTo>
                  <a:pt x="3403" y="453"/>
                </a:lnTo>
                <a:lnTo>
                  <a:pt x="3403" y="457"/>
                </a:lnTo>
                <a:lnTo>
                  <a:pt x="3401" y="459"/>
                </a:lnTo>
                <a:lnTo>
                  <a:pt x="3399" y="457"/>
                </a:lnTo>
                <a:lnTo>
                  <a:pt x="3396" y="455"/>
                </a:lnTo>
                <a:lnTo>
                  <a:pt x="3396" y="457"/>
                </a:lnTo>
                <a:lnTo>
                  <a:pt x="3394" y="457"/>
                </a:lnTo>
                <a:lnTo>
                  <a:pt x="3392" y="457"/>
                </a:lnTo>
                <a:lnTo>
                  <a:pt x="3390" y="457"/>
                </a:lnTo>
                <a:lnTo>
                  <a:pt x="3388" y="457"/>
                </a:lnTo>
                <a:lnTo>
                  <a:pt x="3384" y="457"/>
                </a:lnTo>
                <a:lnTo>
                  <a:pt x="3382" y="457"/>
                </a:lnTo>
                <a:lnTo>
                  <a:pt x="3380" y="457"/>
                </a:lnTo>
                <a:lnTo>
                  <a:pt x="3380" y="455"/>
                </a:lnTo>
                <a:lnTo>
                  <a:pt x="3380" y="455"/>
                </a:lnTo>
                <a:lnTo>
                  <a:pt x="3384" y="455"/>
                </a:lnTo>
                <a:lnTo>
                  <a:pt x="3386" y="453"/>
                </a:lnTo>
                <a:lnTo>
                  <a:pt x="3388" y="453"/>
                </a:lnTo>
                <a:lnTo>
                  <a:pt x="3388" y="453"/>
                </a:lnTo>
                <a:lnTo>
                  <a:pt x="3388" y="451"/>
                </a:lnTo>
                <a:lnTo>
                  <a:pt x="3386" y="447"/>
                </a:lnTo>
                <a:lnTo>
                  <a:pt x="3388" y="445"/>
                </a:lnTo>
                <a:lnTo>
                  <a:pt x="3388" y="443"/>
                </a:lnTo>
                <a:lnTo>
                  <a:pt x="3388" y="443"/>
                </a:lnTo>
                <a:lnTo>
                  <a:pt x="3390" y="443"/>
                </a:lnTo>
                <a:lnTo>
                  <a:pt x="3388" y="443"/>
                </a:lnTo>
                <a:lnTo>
                  <a:pt x="3388" y="440"/>
                </a:lnTo>
                <a:lnTo>
                  <a:pt x="3388" y="440"/>
                </a:lnTo>
                <a:lnTo>
                  <a:pt x="3388" y="440"/>
                </a:lnTo>
                <a:lnTo>
                  <a:pt x="3396" y="438"/>
                </a:lnTo>
                <a:lnTo>
                  <a:pt x="3396" y="438"/>
                </a:lnTo>
                <a:lnTo>
                  <a:pt x="3392" y="438"/>
                </a:lnTo>
                <a:lnTo>
                  <a:pt x="3388" y="438"/>
                </a:lnTo>
                <a:lnTo>
                  <a:pt x="3382" y="440"/>
                </a:lnTo>
                <a:lnTo>
                  <a:pt x="3371" y="445"/>
                </a:lnTo>
                <a:lnTo>
                  <a:pt x="3365" y="449"/>
                </a:lnTo>
                <a:lnTo>
                  <a:pt x="3367" y="449"/>
                </a:lnTo>
                <a:lnTo>
                  <a:pt x="3369" y="449"/>
                </a:lnTo>
                <a:lnTo>
                  <a:pt x="3371" y="451"/>
                </a:lnTo>
                <a:lnTo>
                  <a:pt x="3371" y="451"/>
                </a:lnTo>
                <a:lnTo>
                  <a:pt x="3371" y="453"/>
                </a:lnTo>
                <a:lnTo>
                  <a:pt x="3367" y="453"/>
                </a:lnTo>
                <a:lnTo>
                  <a:pt x="3367" y="455"/>
                </a:lnTo>
                <a:lnTo>
                  <a:pt x="3365" y="455"/>
                </a:lnTo>
                <a:lnTo>
                  <a:pt x="3365" y="455"/>
                </a:lnTo>
                <a:lnTo>
                  <a:pt x="3363" y="453"/>
                </a:lnTo>
                <a:lnTo>
                  <a:pt x="3365" y="453"/>
                </a:lnTo>
                <a:lnTo>
                  <a:pt x="3365" y="451"/>
                </a:lnTo>
                <a:lnTo>
                  <a:pt x="3363" y="451"/>
                </a:lnTo>
                <a:lnTo>
                  <a:pt x="3361" y="449"/>
                </a:lnTo>
                <a:lnTo>
                  <a:pt x="3361" y="449"/>
                </a:lnTo>
                <a:lnTo>
                  <a:pt x="3355" y="451"/>
                </a:lnTo>
                <a:lnTo>
                  <a:pt x="3350" y="453"/>
                </a:lnTo>
                <a:lnTo>
                  <a:pt x="3348" y="455"/>
                </a:lnTo>
                <a:lnTo>
                  <a:pt x="3344" y="455"/>
                </a:lnTo>
                <a:lnTo>
                  <a:pt x="3342" y="455"/>
                </a:lnTo>
                <a:lnTo>
                  <a:pt x="3338" y="457"/>
                </a:lnTo>
                <a:lnTo>
                  <a:pt x="3336" y="459"/>
                </a:lnTo>
                <a:lnTo>
                  <a:pt x="3332" y="461"/>
                </a:lnTo>
                <a:lnTo>
                  <a:pt x="3319" y="466"/>
                </a:lnTo>
                <a:lnTo>
                  <a:pt x="3317" y="468"/>
                </a:lnTo>
                <a:lnTo>
                  <a:pt x="3315" y="466"/>
                </a:lnTo>
                <a:lnTo>
                  <a:pt x="3315" y="466"/>
                </a:lnTo>
                <a:lnTo>
                  <a:pt x="3313" y="466"/>
                </a:lnTo>
                <a:lnTo>
                  <a:pt x="3315" y="468"/>
                </a:lnTo>
                <a:lnTo>
                  <a:pt x="3315" y="470"/>
                </a:lnTo>
                <a:lnTo>
                  <a:pt x="3315" y="472"/>
                </a:lnTo>
                <a:lnTo>
                  <a:pt x="3313" y="470"/>
                </a:lnTo>
                <a:lnTo>
                  <a:pt x="3306" y="472"/>
                </a:lnTo>
                <a:lnTo>
                  <a:pt x="3302" y="474"/>
                </a:lnTo>
                <a:lnTo>
                  <a:pt x="3302" y="476"/>
                </a:lnTo>
                <a:lnTo>
                  <a:pt x="3302" y="476"/>
                </a:lnTo>
                <a:lnTo>
                  <a:pt x="3300" y="478"/>
                </a:lnTo>
                <a:lnTo>
                  <a:pt x="3300" y="480"/>
                </a:lnTo>
                <a:lnTo>
                  <a:pt x="3298" y="487"/>
                </a:lnTo>
                <a:lnTo>
                  <a:pt x="3298" y="489"/>
                </a:lnTo>
                <a:lnTo>
                  <a:pt x="3296" y="489"/>
                </a:lnTo>
                <a:lnTo>
                  <a:pt x="3283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79" y="491"/>
                </a:lnTo>
                <a:lnTo>
                  <a:pt x="3275" y="491"/>
                </a:lnTo>
                <a:lnTo>
                  <a:pt x="3273" y="491"/>
                </a:lnTo>
                <a:lnTo>
                  <a:pt x="3273" y="491"/>
                </a:lnTo>
                <a:lnTo>
                  <a:pt x="3271" y="489"/>
                </a:lnTo>
                <a:lnTo>
                  <a:pt x="3269" y="482"/>
                </a:lnTo>
                <a:lnTo>
                  <a:pt x="3262" y="480"/>
                </a:lnTo>
                <a:lnTo>
                  <a:pt x="3258" y="478"/>
                </a:lnTo>
                <a:lnTo>
                  <a:pt x="3258" y="478"/>
                </a:lnTo>
                <a:lnTo>
                  <a:pt x="3258" y="476"/>
                </a:lnTo>
                <a:lnTo>
                  <a:pt x="3264" y="472"/>
                </a:lnTo>
                <a:lnTo>
                  <a:pt x="3267" y="470"/>
                </a:lnTo>
                <a:lnTo>
                  <a:pt x="3277" y="468"/>
                </a:lnTo>
                <a:lnTo>
                  <a:pt x="3281" y="468"/>
                </a:lnTo>
                <a:lnTo>
                  <a:pt x="3283" y="468"/>
                </a:lnTo>
                <a:lnTo>
                  <a:pt x="3283" y="463"/>
                </a:lnTo>
                <a:lnTo>
                  <a:pt x="3281" y="459"/>
                </a:lnTo>
                <a:lnTo>
                  <a:pt x="3277" y="455"/>
                </a:lnTo>
                <a:lnTo>
                  <a:pt x="3273" y="451"/>
                </a:lnTo>
                <a:lnTo>
                  <a:pt x="3267" y="449"/>
                </a:lnTo>
                <a:lnTo>
                  <a:pt x="3260" y="449"/>
                </a:lnTo>
                <a:lnTo>
                  <a:pt x="3248" y="449"/>
                </a:lnTo>
                <a:lnTo>
                  <a:pt x="3246" y="449"/>
                </a:lnTo>
                <a:lnTo>
                  <a:pt x="3237" y="447"/>
                </a:lnTo>
                <a:lnTo>
                  <a:pt x="3237" y="447"/>
                </a:lnTo>
                <a:lnTo>
                  <a:pt x="3235" y="447"/>
                </a:lnTo>
                <a:lnTo>
                  <a:pt x="3235" y="447"/>
                </a:lnTo>
                <a:lnTo>
                  <a:pt x="3237" y="449"/>
                </a:lnTo>
                <a:lnTo>
                  <a:pt x="3248" y="455"/>
                </a:lnTo>
                <a:lnTo>
                  <a:pt x="3248" y="457"/>
                </a:lnTo>
                <a:lnTo>
                  <a:pt x="3248" y="459"/>
                </a:lnTo>
                <a:lnTo>
                  <a:pt x="3248" y="461"/>
                </a:lnTo>
                <a:lnTo>
                  <a:pt x="3248" y="461"/>
                </a:lnTo>
                <a:lnTo>
                  <a:pt x="3248" y="463"/>
                </a:lnTo>
                <a:lnTo>
                  <a:pt x="3246" y="472"/>
                </a:lnTo>
                <a:lnTo>
                  <a:pt x="3244" y="476"/>
                </a:lnTo>
                <a:lnTo>
                  <a:pt x="3241" y="480"/>
                </a:lnTo>
                <a:lnTo>
                  <a:pt x="3241" y="482"/>
                </a:lnTo>
                <a:lnTo>
                  <a:pt x="3244" y="482"/>
                </a:lnTo>
                <a:lnTo>
                  <a:pt x="3246" y="484"/>
                </a:lnTo>
                <a:lnTo>
                  <a:pt x="3250" y="484"/>
                </a:lnTo>
                <a:lnTo>
                  <a:pt x="3252" y="487"/>
                </a:lnTo>
                <a:lnTo>
                  <a:pt x="3252" y="489"/>
                </a:lnTo>
                <a:lnTo>
                  <a:pt x="3252" y="493"/>
                </a:lnTo>
                <a:lnTo>
                  <a:pt x="3252" y="495"/>
                </a:lnTo>
                <a:lnTo>
                  <a:pt x="3250" y="499"/>
                </a:lnTo>
                <a:lnTo>
                  <a:pt x="3248" y="501"/>
                </a:lnTo>
                <a:lnTo>
                  <a:pt x="3246" y="505"/>
                </a:lnTo>
                <a:lnTo>
                  <a:pt x="3248" y="510"/>
                </a:lnTo>
                <a:lnTo>
                  <a:pt x="3248" y="510"/>
                </a:lnTo>
                <a:lnTo>
                  <a:pt x="3246" y="512"/>
                </a:lnTo>
                <a:lnTo>
                  <a:pt x="3246" y="510"/>
                </a:lnTo>
                <a:lnTo>
                  <a:pt x="3244" y="510"/>
                </a:lnTo>
                <a:lnTo>
                  <a:pt x="3244" y="508"/>
                </a:lnTo>
                <a:lnTo>
                  <a:pt x="3241" y="508"/>
                </a:lnTo>
                <a:lnTo>
                  <a:pt x="3239" y="508"/>
                </a:lnTo>
                <a:lnTo>
                  <a:pt x="3239" y="510"/>
                </a:lnTo>
                <a:lnTo>
                  <a:pt x="3239" y="508"/>
                </a:lnTo>
                <a:lnTo>
                  <a:pt x="3239" y="505"/>
                </a:lnTo>
                <a:lnTo>
                  <a:pt x="3239" y="505"/>
                </a:lnTo>
                <a:lnTo>
                  <a:pt x="3239" y="503"/>
                </a:lnTo>
                <a:lnTo>
                  <a:pt x="3233" y="501"/>
                </a:lnTo>
                <a:lnTo>
                  <a:pt x="3231" y="501"/>
                </a:lnTo>
                <a:lnTo>
                  <a:pt x="3229" y="501"/>
                </a:lnTo>
                <a:lnTo>
                  <a:pt x="3225" y="501"/>
                </a:lnTo>
                <a:lnTo>
                  <a:pt x="3223" y="499"/>
                </a:lnTo>
                <a:lnTo>
                  <a:pt x="3220" y="499"/>
                </a:lnTo>
                <a:lnTo>
                  <a:pt x="3218" y="499"/>
                </a:lnTo>
                <a:lnTo>
                  <a:pt x="3218" y="501"/>
                </a:lnTo>
                <a:lnTo>
                  <a:pt x="3212" y="505"/>
                </a:lnTo>
                <a:lnTo>
                  <a:pt x="3208" y="510"/>
                </a:lnTo>
                <a:lnTo>
                  <a:pt x="3204" y="512"/>
                </a:lnTo>
                <a:lnTo>
                  <a:pt x="3197" y="512"/>
                </a:lnTo>
                <a:lnTo>
                  <a:pt x="3197" y="512"/>
                </a:lnTo>
                <a:lnTo>
                  <a:pt x="3195" y="516"/>
                </a:lnTo>
                <a:lnTo>
                  <a:pt x="3191" y="518"/>
                </a:lnTo>
                <a:lnTo>
                  <a:pt x="3185" y="520"/>
                </a:lnTo>
                <a:lnTo>
                  <a:pt x="3185" y="522"/>
                </a:lnTo>
                <a:lnTo>
                  <a:pt x="3183" y="524"/>
                </a:lnTo>
                <a:lnTo>
                  <a:pt x="3185" y="526"/>
                </a:lnTo>
                <a:lnTo>
                  <a:pt x="3185" y="528"/>
                </a:lnTo>
                <a:lnTo>
                  <a:pt x="3189" y="533"/>
                </a:lnTo>
                <a:lnTo>
                  <a:pt x="3191" y="535"/>
                </a:lnTo>
                <a:lnTo>
                  <a:pt x="3193" y="537"/>
                </a:lnTo>
                <a:lnTo>
                  <a:pt x="3193" y="541"/>
                </a:lnTo>
                <a:lnTo>
                  <a:pt x="3193" y="541"/>
                </a:lnTo>
                <a:lnTo>
                  <a:pt x="3191" y="541"/>
                </a:lnTo>
                <a:lnTo>
                  <a:pt x="3189" y="541"/>
                </a:lnTo>
                <a:lnTo>
                  <a:pt x="3185" y="543"/>
                </a:lnTo>
                <a:lnTo>
                  <a:pt x="3185" y="543"/>
                </a:lnTo>
                <a:lnTo>
                  <a:pt x="3183" y="545"/>
                </a:lnTo>
                <a:lnTo>
                  <a:pt x="3181" y="545"/>
                </a:lnTo>
                <a:lnTo>
                  <a:pt x="3174" y="541"/>
                </a:lnTo>
                <a:lnTo>
                  <a:pt x="3168" y="541"/>
                </a:lnTo>
                <a:lnTo>
                  <a:pt x="3166" y="539"/>
                </a:lnTo>
                <a:lnTo>
                  <a:pt x="3164" y="539"/>
                </a:lnTo>
                <a:lnTo>
                  <a:pt x="3164" y="539"/>
                </a:lnTo>
                <a:lnTo>
                  <a:pt x="3162" y="539"/>
                </a:lnTo>
                <a:lnTo>
                  <a:pt x="3160" y="539"/>
                </a:lnTo>
                <a:lnTo>
                  <a:pt x="3158" y="539"/>
                </a:lnTo>
                <a:lnTo>
                  <a:pt x="3151" y="533"/>
                </a:lnTo>
                <a:lnTo>
                  <a:pt x="3145" y="531"/>
                </a:lnTo>
                <a:lnTo>
                  <a:pt x="3145" y="531"/>
                </a:lnTo>
                <a:lnTo>
                  <a:pt x="3143" y="531"/>
                </a:lnTo>
                <a:lnTo>
                  <a:pt x="3141" y="535"/>
                </a:lnTo>
                <a:lnTo>
                  <a:pt x="3139" y="537"/>
                </a:lnTo>
                <a:lnTo>
                  <a:pt x="3137" y="537"/>
                </a:lnTo>
                <a:lnTo>
                  <a:pt x="3137" y="539"/>
                </a:lnTo>
                <a:lnTo>
                  <a:pt x="3137" y="539"/>
                </a:lnTo>
                <a:lnTo>
                  <a:pt x="3139" y="541"/>
                </a:lnTo>
                <a:lnTo>
                  <a:pt x="3141" y="543"/>
                </a:lnTo>
                <a:lnTo>
                  <a:pt x="3145" y="547"/>
                </a:lnTo>
                <a:lnTo>
                  <a:pt x="3147" y="549"/>
                </a:lnTo>
                <a:lnTo>
                  <a:pt x="3147" y="549"/>
                </a:lnTo>
                <a:lnTo>
                  <a:pt x="3149" y="549"/>
                </a:lnTo>
                <a:lnTo>
                  <a:pt x="3153" y="549"/>
                </a:lnTo>
                <a:lnTo>
                  <a:pt x="3156" y="549"/>
                </a:lnTo>
                <a:lnTo>
                  <a:pt x="3158" y="552"/>
                </a:lnTo>
                <a:lnTo>
                  <a:pt x="3158" y="554"/>
                </a:lnTo>
                <a:lnTo>
                  <a:pt x="3160" y="556"/>
                </a:lnTo>
                <a:lnTo>
                  <a:pt x="3160" y="558"/>
                </a:lnTo>
                <a:lnTo>
                  <a:pt x="3158" y="560"/>
                </a:lnTo>
                <a:lnTo>
                  <a:pt x="3153" y="560"/>
                </a:lnTo>
                <a:lnTo>
                  <a:pt x="3149" y="562"/>
                </a:lnTo>
                <a:lnTo>
                  <a:pt x="3149" y="562"/>
                </a:lnTo>
                <a:lnTo>
                  <a:pt x="3143" y="560"/>
                </a:lnTo>
                <a:lnTo>
                  <a:pt x="3139" y="560"/>
                </a:lnTo>
                <a:lnTo>
                  <a:pt x="3135" y="558"/>
                </a:lnTo>
                <a:lnTo>
                  <a:pt x="3135" y="558"/>
                </a:lnTo>
                <a:lnTo>
                  <a:pt x="3130" y="554"/>
                </a:lnTo>
                <a:lnTo>
                  <a:pt x="3126" y="552"/>
                </a:lnTo>
                <a:lnTo>
                  <a:pt x="3124" y="549"/>
                </a:lnTo>
                <a:lnTo>
                  <a:pt x="3122" y="549"/>
                </a:lnTo>
                <a:lnTo>
                  <a:pt x="3120" y="549"/>
                </a:lnTo>
                <a:lnTo>
                  <a:pt x="3116" y="547"/>
                </a:lnTo>
                <a:lnTo>
                  <a:pt x="3114" y="545"/>
                </a:lnTo>
                <a:lnTo>
                  <a:pt x="3114" y="541"/>
                </a:lnTo>
                <a:lnTo>
                  <a:pt x="3114" y="541"/>
                </a:lnTo>
                <a:lnTo>
                  <a:pt x="3114" y="541"/>
                </a:lnTo>
                <a:lnTo>
                  <a:pt x="3112" y="539"/>
                </a:lnTo>
                <a:lnTo>
                  <a:pt x="3112" y="537"/>
                </a:lnTo>
                <a:lnTo>
                  <a:pt x="3112" y="535"/>
                </a:lnTo>
                <a:lnTo>
                  <a:pt x="3109" y="531"/>
                </a:lnTo>
                <a:lnTo>
                  <a:pt x="3107" y="528"/>
                </a:lnTo>
                <a:lnTo>
                  <a:pt x="3105" y="526"/>
                </a:lnTo>
                <a:lnTo>
                  <a:pt x="3107" y="524"/>
                </a:lnTo>
                <a:lnTo>
                  <a:pt x="3109" y="522"/>
                </a:lnTo>
                <a:lnTo>
                  <a:pt x="3112" y="520"/>
                </a:lnTo>
                <a:lnTo>
                  <a:pt x="3112" y="518"/>
                </a:lnTo>
                <a:lnTo>
                  <a:pt x="3112" y="518"/>
                </a:lnTo>
                <a:lnTo>
                  <a:pt x="3112" y="516"/>
                </a:lnTo>
                <a:lnTo>
                  <a:pt x="3112" y="514"/>
                </a:lnTo>
                <a:lnTo>
                  <a:pt x="3109" y="512"/>
                </a:lnTo>
                <a:lnTo>
                  <a:pt x="3105" y="508"/>
                </a:lnTo>
                <a:lnTo>
                  <a:pt x="3101" y="505"/>
                </a:lnTo>
                <a:lnTo>
                  <a:pt x="3095" y="503"/>
                </a:lnTo>
                <a:lnTo>
                  <a:pt x="3093" y="503"/>
                </a:lnTo>
                <a:lnTo>
                  <a:pt x="3091" y="503"/>
                </a:lnTo>
                <a:lnTo>
                  <a:pt x="3093" y="503"/>
                </a:lnTo>
                <a:lnTo>
                  <a:pt x="3095" y="503"/>
                </a:lnTo>
                <a:lnTo>
                  <a:pt x="3095" y="501"/>
                </a:lnTo>
                <a:lnTo>
                  <a:pt x="3093" y="501"/>
                </a:lnTo>
                <a:lnTo>
                  <a:pt x="3093" y="499"/>
                </a:lnTo>
                <a:lnTo>
                  <a:pt x="3088" y="499"/>
                </a:lnTo>
                <a:lnTo>
                  <a:pt x="3088" y="497"/>
                </a:lnTo>
                <a:lnTo>
                  <a:pt x="3088" y="497"/>
                </a:lnTo>
                <a:lnTo>
                  <a:pt x="3088" y="495"/>
                </a:lnTo>
                <a:lnTo>
                  <a:pt x="3084" y="495"/>
                </a:lnTo>
                <a:lnTo>
                  <a:pt x="3084" y="495"/>
                </a:lnTo>
                <a:lnTo>
                  <a:pt x="3084" y="493"/>
                </a:lnTo>
                <a:lnTo>
                  <a:pt x="3082" y="491"/>
                </a:lnTo>
                <a:lnTo>
                  <a:pt x="3078" y="489"/>
                </a:lnTo>
                <a:lnTo>
                  <a:pt x="3078" y="487"/>
                </a:lnTo>
                <a:lnTo>
                  <a:pt x="3076" y="487"/>
                </a:lnTo>
                <a:lnTo>
                  <a:pt x="3074" y="484"/>
                </a:lnTo>
                <a:lnTo>
                  <a:pt x="3072" y="484"/>
                </a:lnTo>
                <a:lnTo>
                  <a:pt x="3070" y="484"/>
                </a:lnTo>
                <a:lnTo>
                  <a:pt x="3078" y="484"/>
                </a:lnTo>
                <a:lnTo>
                  <a:pt x="3084" y="484"/>
                </a:lnTo>
                <a:lnTo>
                  <a:pt x="3084" y="487"/>
                </a:lnTo>
                <a:lnTo>
                  <a:pt x="3084" y="487"/>
                </a:lnTo>
                <a:lnTo>
                  <a:pt x="3086" y="491"/>
                </a:lnTo>
                <a:lnTo>
                  <a:pt x="3088" y="491"/>
                </a:lnTo>
                <a:lnTo>
                  <a:pt x="3093" y="493"/>
                </a:lnTo>
                <a:lnTo>
                  <a:pt x="3093" y="493"/>
                </a:lnTo>
                <a:lnTo>
                  <a:pt x="3095" y="493"/>
                </a:lnTo>
                <a:lnTo>
                  <a:pt x="3097" y="493"/>
                </a:lnTo>
                <a:lnTo>
                  <a:pt x="3099" y="495"/>
                </a:lnTo>
                <a:lnTo>
                  <a:pt x="3103" y="495"/>
                </a:lnTo>
                <a:lnTo>
                  <a:pt x="3107" y="497"/>
                </a:lnTo>
                <a:lnTo>
                  <a:pt x="3107" y="497"/>
                </a:lnTo>
                <a:lnTo>
                  <a:pt x="3105" y="497"/>
                </a:lnTo>
                <a:lnTo>
                  <a:pt x="3107" y="499"/>
                </a:lnTo>
                <a:lnTo>
                  <a:pt x="3109" y="499"/>
                </a:lnTo>
                <a:lnTo>
                  <a:pt x="3112" y="497"/>
                </a:lnTo>
                <a:lnTo>
                  <a:pt x="3120" y="501"/>
                </a:lnTo>
                <a:lnTo>
                  <a:pt x="3122" y="501"/>
                </a:lnTo>
                <a:lnTo>
                  <a:pt x="3135" y="505"/>
                </a:lnTo>
                <a:lnTo>
                  <a:pt x="3141" y="505"/>
                </a:lnTo>
                <a:lnTo>
                  <a:pt x="3143" y="505"/>
                </a:lnTo>
                <a:lnTo>
                  <a:pt x="3147" y="505"/>
                </a:lnTo>
                <a:lnTo>
                  <a:pt x="3153" y="508"/>
                </a:lnTo>
                <a:lnTo>
                  <a:pt x="3158" y="510"/>
                </a:lnTo>
                <a:lnTo>
                  <a:pt x="3164" y="510"/>
                </a:lnTo>
                <a:lnTo>
                  <a:pt x="3168" y="510"/>
                </a:lnTo>
                <a:lnTo>
                  <a:pt x="3176" y="508"/>
                </a:lnTo>
                <a:lnTo>
                  <a:pt x="3189" y="505"/>
                </a:lnTo>
                <a:lnTo>
                  <a:pt x="3195" y="501"/>
                </a:lnTo>
                <a:lnTo>
                  <a:pt x="3204" y="493"/>
                </a:lnTo>
                <a:lnTo>
                  <a:pt x="3206" y="489"/>
                </a:lnTo>
                <a:lnTo>
                  <a:pt x="3206" y="484"/>
                </a:lnTo>
                <a:lnTo>
                  <a:pt x="3208" y="482"/>
                </a:lnTo>
                <a:lnTo>
                  <a:pt x="3206" y="482"/>
                </a:lnTo>
                <a:lnTo>
                  <a:pt x="3204" y="480"/>
                </a:lnTo>
                <a:lnTo>
                  <a:pt x="3204" y="478"/>
                </a:lnTo>
                <a:lnTo>
                  <a:pt x="3202" y="476"/>
                </a:lnTo>
                <a:lnTo>
                  <a:pt x="3202" y="470"/>
                </a:lnTo>
                <a:lnTo>
                  <a:pt x="3197" y="470"/>
                </a:lnTo>
                <a:lnTo>
                  <a:pt x="3197" y="470"/>
                </a:lnTo>
                <a:lnTo>
                  <a:pt x="3195" y="468"/>
                </a:lnTo>
                <a:lnTo>
                  <a:pt x="3193" y="468"/>
                </a:lnTo>
                <a:lnTo>
                  <a:pt x="3191" y="466"/>
                </a:lnTo>
                <a:lnTo>
                  <a:pt x="3187" y="463"/>
                </a:lnTo>
                <a:lnTo>
                  <a:pt x="3185" y="461"/>
                </a:lnTo>
                <a:lnTo>
                  <a:pt x="3185" y="459"/>
                </a:lnTo>
                <a:lnTo>
                  <a:pt x="3183" y="459"/>
                </a:lnTo>
                <a:lnTo>
                  <a:pt x="3185" y="461"/>
                </a:lnTo>
                <a:lnTo>
                  <a:pt x="3185" y="461"/>
                </a:lnTo>
                <a:lnTo>
                  <a:pt x="3181" y="461"/>
                </a:lnTo>
                <a:lnTo>
                  <a:pt x="3170" y="455"/>
                </a:lnTo>
                <a:lnTo>
                  <a:pt x="3168" y="455"/>
                </a:lnTo>
                <a:lnTo>
                  <a:pt x="3168" y="455"/>
                </a:lnTo>
                <a:lnTo>
                  <a:pt x="3164" y="455"/>
                </a:lnTo>
                <a:lnTo>
                  <a:pt x="3164" y="453"/>
                </a:lnTo>
                <a:lnTo>
                  <a:pt x="3153" y="447"/>
                </a:lnTo>
                <a:lnTo>
                  <a:pt x="3139" y="438"/>
                </a:lnTo>
                <a:lnTo>
                  <a:pt x="3126" y="434"/>
                </a:lnTo>
                <a:lnTo>
                  <a:pt x="3120" y="432"/>
                </a:lnTo>
                <a:lnTo>
                  <a:pt x="3118" y="432"/>
                </a:lnTo>
                <a:lnTo>
                  <a:pt x="3118" y="432"/>
                </a:lnTo>
                <a:lnTo>
                  <a:pt x="3116" y="432"/>
                </a:lnTo>
                <a:lnTo>
                  <a:pt x="3114" y="432"/>
                </a:lnTo>
                <a:lnTo>
                  <a:pt x="3105" y="430"/>
                </a:lnTo>
                <a:lnTo>
                  <a:pt x="3103" y="430"/>
                </a:lnTo>
                <a:lnTo>
                  <a:pt x="3095" y="430"/>
                </a:lnTo>
                <a:lnTo>
                  <a:pt x="3095" y="430"/>
                </a:lnTo>
                <a:lnTo>
                  <a:pt x="3093" y="434"/>
                </a:lnTo>
                <a:lnTo>
                  <a:pt x="3091" y="436"/>
                </a:lnTo>
                <a:lnTo>
                  <a:pt x="3088" y="436"/>
                </a:lnTo>
                <a:lnTo>
                  <a:pt x="3088" y="436"/>
                </a:lnTo>
                <a:lnTo>
                  <a:pt x="3091" y="434"/>
                </a:lnTo>
                <a:lnTo>
                  <a:pt x="3093" y="432"/>
                </a:lnTo>
                <a:lnTo>
                  <a:pt x="3093" y="430"/>
                </a:lnTo>
                <a:lnTo>
                  <a:pt x="3093" y="428"/>
                </a:lnTo>
                <a:lnTo>
                  <a:pt x="3093" y="428"/>
                </a:lnTo>
                <a:lnTo>
                  <a:pt x="3091" y="428"/>
                </a:lnTo>
                <a:lnTo>
                  <a:pt x="3088" y="428"/>
                </a:lnTo>
                <a:lnTo>
                  <a:pt x="3086" y="430"/>
                </a:lnTo>
                <a:lnTo>
                  <a:pt x="3084" y="428"/>
                </a:lnTo>
                <a:lnTo>
                  <a:pt x="3086" y="428"/>
                </a:lnTo>
                <a:lnTo>
                  <a:pt x="3086" y="426"/>
                </a:lnTo>
                <a:lnTo>
                  <a:pt x="3084" y="426"/>
                </a:lnTo>
                <a:lnTo>
                  <a:pt x="3080" y="426"/>
                </a:lnTo>
                <a:lnTo>
                  <a:pt x="3076" y="426"/>
                </a:lnTo>
                <a:lnTo>
                  <a:pt x="3076" y="424"/>
                </a:lnTo>
                <a:lnTo>
                  <a:pt x="3074" y="424"/>
                </a:lnTo>
                <a:lnTo>
                  <a:pt x="3072" y="422"/>
                </a:lnTo>
                <a:lnTo>
                  <a:pt x="3074" y="422"/>
                </a:lnTo>
                <a:lnTo>
                  <a:pt x="3082" y="424"/>
                </a:lnTo>
                <a:lnTo>
                  <a:pt x="3084" y="424"/>
                </a:lnTo>
                <a:lnTo>
                  <a:pt x="3086" y="422"/>
                </a:lnTo>
                <a:lnTo>
                  <a:pt x="3086" y="422"/>
                </a:lnTo>
                <a:lnTo>
                  <a:pt x="3086" y="419"/>
                </a:lnTo>
                <a:lnTo>
                  <a:pt x="3084" y="419"/>
                </a:lnTo>
                <a:lnTo>
                  <a:pt x="3080" y="417"/>
                </a:lnTo>
                <a:lnTo>
                  <a:pt x="3078" y="415"/>
                </a:lnTo>
                <a:lnTo>
                  <a:pt x="3072" y="413"/>
                </a:lnTo>
                <a:lnTo>
                  <a:pt x="3072" y="415"/>
                </a:lnTo>
                <a:lnTo>
                  <a:pt x="3072" y="417"/>
                </a:lnTo>
                <a:lnTo>
                  <a:pt x="3072" y="417"/>
                </a:lnTo>
                <a:lnTo>
                  <a:pt x="3070" y="417"/>
                </a:lnTo>
                <a:lnTo>
                  <a:pt x="3068" y="417"/>
                </a:lnTo>
                <a:lnTo>
                  <a:pt x="3065" y="419"/>
                </a:lnTo>
                <a:lnTo>
                  <a:pt x="3065" y="422"/>
                </a:lnTo>
                <a:lnTo>
                  <a:pt x="3063" y="422"/>
                </a:lnTo>
                <a:lnTo>
                  <a:pt x="3057" y="419"/>
                </a:lnTo>
                <a:lnTo>
                  <a:pt x="3055" y="419"/>
                </a:lnTo>
                <a:lnTo>
                  <a:pt x="3053" y="417"/>
                </a:lnTo>
                <a:lnTo>
                  <a:pt x="3051" y="417"/>
                </a:lnTo>
                <a:lnTo>
                  <a:pt x="3049" y="417"/>
                </a:lnTo>
                <a:lnTo>
                  <a:pt x="3049" y="419"/>
                </a:lnTo>
                <a:lnTo>
                  <a:pt x="3049" y="419"/>
                </a:lnTo>
                <a:lnTo>
                  <a:pt x="3047" y="417"/>
                </a:lnTo>
                <a:lnTo>
                  <a:pt x="3047" y="417"/>
                </a:lnTo>
                <a:lnTo>
                  <a:pt x="3044" y="417"/>
                </a:lnTo>
                <a:lnTo>
                  <a:pt x="3044" y="419"/>
                </a:lnTo>
                <a:lnTo>
                  <a:pt x="3044" y="419"/>
                </a:lnTo>
                <a:lnTo>
                  <a:pt x="3042" y="419"/>
                </a:lnTo>
                <a:lnTo>
                  <a:pt x="3040" y="419"/>
                </a:lnTo>
                <a:lnTo>
                  <a:pt x="3038" y="419"/>
                </a:lnTo>
                <a:lnTo>
                  <a:pt x="3036" y="419"/>
                </a:lnTo>
                <a:lnTo>
                  <a:pt x="3036" y="417"/>
                </a:lnTo>
                <a:lnTo>
                  <a:pt x="3036" y="415"/>
                </a:lnTo>
                <a:lnTo>
                  <a:pt x="3038" y="415"/>
                </a:lnTo>
                <a:lnTo>
                  <a:pt x="3036" y="413"/>
                </a:lnTo>
                <a:lnTo>
                  <a:pt x="3026" y="411"/>
                </a:lnTo>
                <a:lnTo>
                  <a:pt x="3026" y="409"/>
                </a:lnTo>
                <a:lnTo>
                  <a:pt x="3040" y="411"/>
                </a:lnTo>
                <a:lnTo>
                  <a:pt x="3047" y="409"/>
                </a:lnTo>
                <a:lnTo>
                  <a:pt x="3049" y="407"/>
                </a:lnTo>
                <a:lnTo>
                  <a:pt x="3055" y="405"/>
                </a:lnTo>
                <a:lnTo>
                  <a:pt x="3057" y="405"/>
                </a:lnTo>
                <a:lnTo>
                  <a:pt x="3055" y="403"/>
                </a:lnTo>
                <a:lnTo>
                  <a:pt x="3051" y="398"/>
                </a:lnTo>
                <a:lnTo>
                  <a:pt x="3049" y="398"/>
                </a:lnTo>
                <a:lnTo>
                  <a:pt x="3044" y="398"/>
                </a:lnTo>
                <a:lnTo>
                  <a:pt x="3044" y="398"/>
                </a:lnTo>
                <a:lnTo>
                  <a:pt x="3047" y="396"/>
                </a:lnTo>
                <a:lnTo>
                  <a:pt x="3042" y="394"/>
                </a:lnTo>
                <a:lnTo>
                  <a:pt x="3042" y="394"/>
                </a:lnTo>
                <a:lnTo>
                  <a:pt x="3040" y="396"/>
                </a:lnTo>
                <a:lnTo>
                  <a:pt x="3038" y="396"/>
                </a:lnTo>
                <a:lnTo>
                  <a:pt x="3038" y="396"/>
                </a:lnTo>
                <a:lnTo>
                  <a:pt x="3036" y="394"/>
                </a:lnTo>
                <a:lnTo>
                  <a:pt x="3034" y="394"/>
                </a:lnTo>
                <a:lnTo>
                  <a:pt x="3032" y="392"/>
                </a:lnTo>
                <a:lnTo>
                  <a:pt x="3032" y="392"/>
                </a:lnTo>
                <a:lnTo>
                  <a:pt x="3030" y="390"/>
                </a:lnTo>
                <a:lnTo>
                  <a:pt x="3026" y="390"/>
                </a:lnTo>
                <a:lnTo>
                  <a:pt x="3024" y="390"/>
                </a:lnTo>
                <a:lnTo>
                  <a:pt x="3021" y="392"/>
                </a:lnTo>
                <a:lnTo>
                  <a:pt x="3019" y="396"/>
                </a:lnTo>
                <a:lnTo>
                  <a:pt x="3019" y="401"/>
                </a:lnTo>
                <a:lnTo>
                  <a:pt x="3017" y="401"/>
                </a:lnTo>
                <a:lnTo>
                  <a:pt x="3017" y="403"/>
                </a:lnTo>
                <a:lnTo>
                  <a:pt x="3015" y="407"/>
                </a:lnTo>
                <a:lnTo>
                  <a:pt x="3015" y="405"/>
                </a:lnTo>
                <a:lnTo>
                  <a:pt x="3015" y="403"/>
                </a:lnTo>
                <a:lnTo>
                  <a:pt x="3015" y="401"/>
                </a:lnTo>
                <a:lnTo>
                  <a:pt x="3017" y="398"/>
                </a:lnTo>
                <a:lnTo>
                  <a:pt x="3017" y="396"/>
                </a:lnTo>
                <a:lnTo>
                  <a:pt x="3017" y="394"/>
                </a:lnTo>
                <a:lnTo>
                  <a:pt x="3013" y="396"/>
                </a:lnTo>
                <a:lnTo>
                  <a:pt x="3011" y="394"/>
                </a:lnTo>
                <a:lnTo>
                  <a:pt x="3013" y="394"/>
                </a:lnTo>
                <a:lnTo>
                  <a:pt x="3017" y="392"/>
                </a:lnTo>
                <a:lnTo>
                  <a:pt x="3017" y="392"/>
                </a:lnTo>
                <a:lnTo>
                  <a:pt x="3019" y="390"/>
                </a:lnTo>
                <a:lnTo>
                  <a:pt x="3019" y="388"/>
                </a:lnTo>
                <a:lnTo>
                  <a:pt x="3015" y="386"/>
                </a:lnTo>
                <a:lnTo>
                  <a:pt x="3011" y="386"/>
                </a:lnTo>
                <a:lnTo>
                  <a:pt x="3009" y="384"/>
                </a:lnTo>
                <a:lnTo>
                  <a:pt x="3007" y="384"/>
                </a:lnTo>
                <a:lnTo>
                  <a:pt x="3005" y="388"/>
                </a:lnTo>
                <a:lnTo>
                  <a:pt x="3003" y="388"/>
                </a:lnTo>
                <a:lnTo>
                  <a:pt x="3003" y="390"/>
                </a:lnTo>
                <a:lnTo>
                  <a:pt x="3007" y="392"/>
                </a:lnTo>
                <a:lnTo>
                  <a:pt x="3007" y="392"/>
                </a:lnTo>
                <a:lnTo>
                  <a:pt x="3003" y="392"/>
                </a:lnTo>
                <a:lnTo>
                  <a:pt x="3000" y="394"/>
                </a:lnTo>
                <a:lnTo>
                  <a:pt x="3000" y="394"/>
                </a:lnTo>
                <a:lnTo>
                  <a:pt x="3000" y="396"/>
                </a:lnTo>
                <a:lnTo>
                  <a:pt x="2998" y="401"/>
                </a:lnTo>
                <a:lnTo>
                  <a:pt x="2994" y="403"/>
                </a:lnTo>
                <a:lnTo>
                  <a:pt x="2992" y="403"/>
                </a:lnTo>
                <a:lnTo>
                  <a:pt x="2992" y="401"/>
                </a:lnTo>
                <a:lnTo>
                  <a:pt x="2992" y="401"/>
                </a:lnTo>
                <a:lnTo>
                  <a:pt x="2994" y="398"/>
                </a:lnTo>
                <a:lnTo>
                  <a:pt x="2994" y="396"/>
                </a:lnTo>
                <a:lnTo>
                  <a:pt x="2992" y="396"/>
                </a:lnTo>
                <a:lnTo>
                  <a:pt x="2994" y="394"/>
                </a:lnTo>
                <a:lnTo>
                  <a:pt x="2994" y="390"/>
                </a:lnTo>
                <a:lnTo>
                  <a:pt x="2994" y="388"/>
                </a:lnTo>
                <a:lnTo>
                  <a:pt x="2992" y="390"/>
                </a:lnTo>
                <a:lnTo>
                  <a:pt x="2988" y="392"/>
                </a:lnTo>
                <a:lnTo>
                  <a:pt x="2984" y="396"/>
                </a:lnTo>
                <a:lnTo>
                  <a:pt x="2977" y="405"/>
                </a:lnTo>
                <a:lnTo>
                  <a:pt x="2975" y="407"/>
                </a:lnTo>
                <a:lnTo>
                  <a:pt x="2973" y="409"/>
                </a:lnTo>
                <a:lnTo>
                  <a:pt x="2971" y="411"/>
                </a:lnTo>
                <a:lnTo>
                  <a:pt x="2969" y="409"/>
                </a:lnTo>
                <a:lnTo>
                  <a:pt x="2969" y="407"/>
                </a:lnTo>
                <a:lnTo>
                  <a:pt x="2971" y="405"/>
                </a:lnTo>
                <a:lnTo>
                  <a:pt x="2973" y="401"/>
                </a:lnTo>
                <a:lnTo>
                  <a:pt x="2973" y="398"/>
                </a:lnTo>
                <a:lnTo>
                  <a:pt x="2977" y="396"/>
                </a:lnTo>
                <a:lnTo>
                  <a:pt x="2980" y="392"/>
                </a:lnTo>
                <a:lnTo>
                  <a:pt x="2982" y="392"/>
                </a:lnTo>
                <a:lnTo>
                  <a:pt x="2982" y="390"/>
                </a:lnTo>
                <a:lnTo>
                  <a:pt x="2980" y="390"/>
                </a:lnTo>
                <a:lnTo>
                  <a:pt x="2980" y="390"/>
                </a:lnTo>
                <a:lnTo>
                  <a:pt x="2977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3" y="390"/>
                </a:lnTo>
                <a:lnTo>
                  <a:pt x="2973" y="390"/>
                </a:lnTo>
                <a:lnTo>
                  <a:pt x="2971" y="388"/>
                </a:lnTo>
                <a:lnTo>
                  <a:pt x="2967" y="388"/>
                </a:lnTo>
                <a:lnTo>
                  <a:pt x="2967" y="386"/>
                </a:lnTo>
                <a:lnTo>
                  <a:pt x="2965" y="386"/>
                </a:lnTo>
                <a:lnTo>
                  <a:pt x="2963" y="390"/>
                </a:lnTo>
                <a:lnTo>
                  <a:pt x="2959" y="392"/>
                </a:lnTo>
                <a:lnTo>
                  <a:pt x="2959" y="392"/>
                </a:lnTo>
                <a:lnTo>
                  <a:pt x="2961" y="394"/>
                </a:lnTo>
                <a:lnTo>
                  <a:pt x="2961" y="394"/>
                </a:lnTo>
                <a:lnTo>
                  <a:pt x="2961" y="394"/>
                </a:lnTo>
                <a:lnTo>
                  <a:pt x="2959" y="396"/>
                </a:lnTo>
                <a:lnTo>
                  <a:pt x="2956" y="401"/>
                </a:lnTo>
                <a:lnTo>
                  <a:pt x="2954" y="401"/>
                </a:lnTo>
                <a:lnTo>
                  <a:pt x="2950" y="403"/>
                </a:lnTo>
                <a:lnTo>
                  <a:pt x="2946" y="407"/>
                </a:lnTo>
                <a:lnTo>
                  <a:pt x="2946" y="407"/>
                </a:lnTo>
                <a:lnTo>
                  <a:pt x="2946" y="411"/>
                </a:lnTo>
                <a:lnTo>
                  <a:pt x="2946" y="411"/>
                </a:lnTo>
                <a:lnTo>
                  <a:pt x="2946" y="413"/>
                </a:lnTo>
                <a:lnTo>
                  <a:pt x="2946" y="413"/>
                </a:lnTo>
                <a:lnTo>
                  <a:pt x="2944" y="413"/>
                </a:lnTo>
                <a:lnTo>
                  <a:pt x="2944" y="411"/>
                </a:lnTo>
                <a:lnTo>
                  <a:pt x="2942" y="411"/>
                </a:lnTo>
                <a:lnTo>
                  <a:pt x="2940" y="407"/>
                </a:lnTo>
                <a:lnTo>
                  <a:pt x="2940" y="405"/>
                </a:lnTo>
                <a:lnTo>
                  <a:pt x="2940" y="405"/>
                </a:lnTo>
                <a:lnTo>
                  <a:pt x="2936" y="403"/>
                </a:lnTo>
                <a:lnTo>
                  <a:pt x="2933" y="405"/>
                </a:lnTo>
                <a:lnTo>
                  <a:pt x="2931" y="405"/>
                </a:lnTo>
                <a:lnTo>
                  <a:pt x="2931" y="407"/>
                </a:lnTo>
                <a:lnTo>
                  <a:pt x="2929" y="405"/>
                </a:lnTo>
                <a:lnTo>
                  <a:pt x="2927" y="405"/>
                </a:lnTo>
                <a:lnTo>
                  <a:pt x="2927" y="405"/>
                </a:lnTo>
                <a:lnTo>
                  <a:pt x="2923" y="407"/>
                </a:lnTo>
                <a:lnTo>
                  <a:pt x="2919" y="407"/>
                </a:lnTo>
                <a:lnTo>
                  <a:pt x="2917" y="407"/>
                </a:lnTo>
                <a:lnTo>
                  <a:pt x="2917" y="407"/>
                </a:lnTo>
                <a:lnTo>
                  <a:pt x="2919" y="409"/>
                </a:lnTo>
                <a:lnTo>
                  <a:pt x="2921" y="411"/>
                </a:lnTo>
                <a:lnTo>
                  <a:pt x="2923" y="411"/>
                </a:lnTo>
                <a:lnTo>
                  <a:pt x="2925" y="413"/>
                </a:lnTo>
                <a:lnTo>
                  <a:pt x="2925" y="417"/>
                </a:lnTo>
                <a:lnTo>
                  <a:pt x="2925" y="417"/>
                </a:lnTo>
                <a:lnTo>
                  <a:pt x="2923" y="415"/>
                </a:lnTo>
                <a:lnTo>
                  <a:pt x="2921" y="415"/>
                </a:lnTo>
                <a:lnTo>
                  <a:pt x="2919" y="413"/>
                </a:lnTo>
                <a:lnTo>
                  <a:pt x="2917" y="413"/>
                </a:lnTo>
                <a:lnTo>
                  <a:pt x="2915" y="415"/>
                </a:lnTo>
                <a:lnTo>
                  <a:pt x="2912" y="415"/>
                </a:lnTo>
                <a:lnTo>
                  <a:pt x="2912" y="415"/>
                </a:lnTo>
                <a:lnTo>
                  <a:pt x="2910" y="415"/>
                </a:lnTo>
                <a:lnTo>
                  <a:pt x="2906" y="415"/>
                </a:lnTo>
                <a:lnTo>
                  <a:pt x="2906" y="417"/>
                </a:lnTo>
                <a:lnTo>
                  <a:pt x="2906" y="422"/>
                </a:lnTo>
                <a:lnTo>
                  <a:pt x="2906" y="422"/>
                </a:lnTo>
                <a:lnTo>
                  <a:pt x="2906" y="424"/>
                </a:lnTo>
                <a:lnTo>
                  <a:pt x="2908" y="426"/>
                </a:lnTo>
                <a:lnTo>
                  <a:pt x="2908" y="426"/>
                </a:lnTo>
                <a:lnTo>
                  <a:pt x="2904" y="424"/>
                </a:lnTo>
                <a:lnTo>
                  <a:pt x="2900" y="430"/>
                </a:lnTo>
                <a:lnTo>
                  <a:pt x="2900" y="430"/>
                </a:lnTo>
                <a:lnTo>
                  <a:pt x="2898" y="430"/>
                </a:lnTo>
                <a:lnTo>
                  <a:pt x="2898" y="430"/>
                </a:lnTo>
                <a:lnTo>
                  <a:pt x="2902" y="426"/>
                </a:lnTo>
                <a:lnTo>
                  <a:pt x="2902" y="424"/>
                </a:lnTo>
                <a:lnTo>
                  <a:pt x="2902" y="422"/>
                </a:lnTo>
                <a:lnTo>
                  <a:pt x="2904" y="415"/>
                </a:lnTo>
                <a:lnTo>
                  <a:pt x="2902" y="415"/>
                </a:lnTo>
                <a:lnTo>
                  <a:pt x="2902" y="415"/>
                </a:lnTo>
                <a:lnTo>
                  <a:pt x="2900" y="415"/>
                </a:lnTo>
                <a:lnTo>
                  <a:pt x="2900" y="415"/>
                </a:lnTo>
                <a:lnTo>
                  <a:pt x="2898" y="415"/>
                </a:lnTo>
                <a:lnTo>
                  <a:pt x="2898" y="417"/>
                </a:lnTo>
                <a:lnTo>
                  <a:pt x="2896" y="419"/>
                </a:lnTo>
                <a:lnTo>
                  <a:pt x="2894" y="426"/>
                </a:lnTo>
                <a:lnTo>
                  <a:pt x="2892" y="428"/>
                </a:lnTo>
                <a:lnTo>
                  <a:pt x="2892" y="426"/>
                </a:lnTo>
                <a:lnTo>
                  <a:pt x="2894" y="424"/>
                </a:lnTo>
                <a:lnTo>
                  <a:pt x="2894" y="419"/>
                </a:lnTo>
                <a:lnTo>
                  <a:pt x="2894" y="417"/>
                </a:lnTo>
                <a:lnTo>
                  <a:pt x="2885" y="419"/>
                </a:lnTo>
                <a:lnTo>
                  <a:pt x="2883" y="422"/>
                </a:lnTo>
                <a:lnTo>
                  <a:pt x="2883" y="422"/>
                </a:lnTo>
                <a:lnTo>
                  <a:pt x="2883" y="424"/>
                </a:lnTo>
                <a:lnTo>
                  <a:pt x="2883" y="424"/>
                </a:lnTo>
                <a:lnTo>
                  <a:pt x="2881" y="426"/>
                </a:lnTo>
                <a:lnTo>
                  <a:pt x="2879" y="426"/>
                </a:lnTo>
                <a:lnTo>
                  <a:pt x="2879" y="426"/>
                </a:lnTo>
                <a:lnTo>
                  <a:pt x="2877" y="426"/>
                </a:lnTo>
                <a:lnTo>
                  <a:pt x="2877" y="428"/>
                </a:lnTo>
                <a:lnTo>
                  <a:pt x="2879" y="428"/>
                </a:lnTo>
                <a:lnTo>
                  <a:pt x="2881" y="430"/>
                </a:lnTo>
                <a:lnTo>
                  <a:pt x="2881" y="430"/>
                </a:lnTo>
                <a:lnTo>
                  <a:pt x="2877" y="430"/>
                </a:lnTo>
                <a:lnTo>
                  <a:pt x="2875" y="430"/>
                </a:lnTo>
                <a:lnTo>
                  <a:pt x="2875" y="428"/>
                </a:lnTo>
                <a:lnTo>
                  <a:pt x="2873" y="426"/>
                </a:lnTo>
                <a:lnTo>
                  <a:pt x="2873" y="426"/>
                </a:lnTo>
                <a:lnTo>
                  <a:pt x="2871" y="428"/>
                </a:lnTo>
                <a:lnTo>
                  <a:pt x="2871" y="430"/>
                </a:lnTo>
                <a:lnTo>
                  <a:pt x="2871" y="432"/>
                </a:lnTo>
                <a:lnTo>
                  <a:pt x="2871" y="434"/>
                </a:lnTo>
                <a:lnTo>
                  <a:pt x="2871" y="434"/>
                </a:lnTo>
                <a:lnTo>
                  <a:pt x="2864" y="436"/>
                </a:lnTo>
                <a:lnTo>
                  <a:pt x="2862" y="438"/>
                </a:lnTo>
                <a:lnTo>
                  <a:pt x="2860" y="440"/>
                </a:lnTo>
                <a:lnTo>
                  <a:pt x="2860" y="443"/>
                </a:lnTo>
                <a:lnTo>
                  <a:pt x="2856" y="447"/>
                </a:lnTo>
                <a:lnTo>
                  <a:pt x="2852" y="447"/>
                </a:lnTo>
                <a:lnTo>
                  <a:pt x="2850" y="447"/>
                </a:lnTo>
                <a:lnTo>
                  <a:pt x="2848" y="449"/>
                </a:lnTo>
                <a:lnTo>
                  <a:pt x="2848" y="451"/>
                </a:lnTo>
                <a:lnTo>
                  <a:pt x="2848" y="451"/>
                </a:lnTo>
                <a:lnTo>
                  <a:pt x="2848" y="451"/>
                </a:lnTo>
                <a:lnTo>
                  <a:pt x="2856" y="451"/>
                </a:lnTo>
                <a:lnTo>
                  <a:pt x="2860" y="451"/>
                </a:lnTo>
                <a:lnTo>
                  <a:pt x="2860" y="451"/>
                </a:lnTo>
                <a:lnTo>
                  <a:pt x="2862" y="451"/>
                </a:lnTo>
                <a:lnTo>
                  <a:pt x="2862" y="453"/>
                </a:lnTo>
                <a:lnTo>
                  <a:pt x="2862" y="453"/>
                </a:lnTo>
                <a:lnTo>
                  <a:pt x="2860" y="453"/>
                </a:lnTo>
                <a:lnTo>
                  <a:pt x="2858" y="453"/>
                </a:lnTo>
                <a:lnTo>
                  <a:pt x="2856" y="455"/>
                </a:lnTo>
                <a:lnTo>
                  <a:pt x="2854" y="455"/>
                </a:lnTo>
                <a:lnTo>
                  <a:pt x="2852" y="455"/>
                </a:lnTo>
                <a:lnTo>
                  <a:pt x="2848" y="453"/>
                </a:lnTo>
                <a:lnTo>
                  <a:pt x="2845" y="453"/>
                </a:lnTo>
                <a:lnTo>
                  <a:pt x="2843" y="455"/>
                </a:lnTo>
                <a:lnTo>
                  <a:pt x="2841" y="457"/>
                </a:lnTo>
                <a:lnTo>
                  <a:pt x="2843" y="459"/>
                </a:lnTo>
                <a:lnTo>
                  <a:pt x="2843" y="461"/>
                </a:lnTo>
                <a:lnTo>
                  <a:pt x="2845" y="461"/>
                </a:lnTo>
                <a:lnTo>
                  <a:pt x="2845" y="461"/>
                </a:lnTo>
                <a:lnTo>
                  <a:pt x="2843" y="461"/>
                </a:lnTo>
                <a:lnTo>
                  <a:pt x="2843" y="463"/>
                </a:lnTo>
                <a:lnTo>
                  <a:pt x="2843" y="466"/>
                </a:lnTo>
                <a:lnTo>
                  <a:pt x="2843" y="466"/>
                </a:lnTo>
                <a:lnTo>
                  <a:pt x="2841" y="463"/>
                </a:lnTo>
                <a:lnTo>
                  <a:pt x="2841" y="457"/>
                </a:lnTo>
                <a:lnTo>
                  <a:pt x="2839" y="457"/>
                </a:lnTo>
                <a:lnTo>
                  <a:pt x="2839" y="457"/>
                </a:lnTo>
                <a:lnTo>
                  <a:pt x="2837" y="459"/>
                </a:lnTo>
                <a:lnTo>
                  <a:pt x="2835" y="459"/>
                </a:lnTo>
                <a:lnTo>
                  <a:pt x="2833" y="461"/>
                </a:lnTo>
                <a:lnTo>
                  <a:pt x="2829" y="461"/>
                </a:lnTo>
                <a:lnTo>
                  <a:pt x="2829" y="461"/>
                </a:lnTo>
                <a:lnTo>
                  <a:pt x="2831" y="463"/>
                </a:lnTo>
                <a:lnTo>
                  <a:pt x="2833" y="463"/>
                </a:lnTo>
                <a:lnTo>
                  <a:pt x="2835" y="463"/>
                </a:lnTo>
                <a:lnTo>
                  <a:pt x="2833" y="466"/>
                </a:lnTo>
                <a:lnTo>
                  <a:pt x="2831" y="466"/>
                </a:lnTo>
                <a:lnTo>
                  <a:pt x="2829" y="463"/>
                </a:lnTo>
                <a:lnTo>
                  <a:pt x="2827" y="463"/>
                </a:lnTo>
                <a:lnTo>
                  <a:pt x="2827" y="463"/>
                </a:lnTo>
                <a:lnTo>
                  <a:pt x="2822" y="468"/>
                </a:lnTo>
                <a:lnTo>
                  <a:pt x="2822" y="470"/>
                </a:lnTo>
                <a:lnTo>
                  <a:pt x="2822" y="472"/>
                </a:lnTo>
                <a:lnTo>
                  <a:pt x="2822" y="472"/>
                </a:lnTo>
                <a:lnTo>
                  <a:pt x="2827" y="472"/>
                </a:lnTo>
                <a:lnTo>
                  <a:pt x="2829" y="470"/>
                </a:lnTo>
                <a:lnTo>
                  <a:pt x="2831" y="470"/>
                </a:lnTo>
                <a:lnTo>
                  <a:pt x="2829" y="470"/>
                </a:lnTo>
                <a:lnTo>
                  <a:pt x="2829" y="472"/>
                </a:lnTo>
                <a:lnTo>
                  <a:pt x="2829" y="474"/>
                </a:lnTo>
                <a:lnTo>
                  <a:pt x="2831" y="474"/>
                </a:lnTo>
                <a:lnTo>
                  <a:pt x="2833" y="476"/>
                </a:lnTo>
                <a:lnTo>
                  <a:pt x="2835" y="474"/>
                </a:lnTo>
                <a:lnTo>
                  <a:pt x="2835" y="474"/>
                </a:lnTo>
                <a:lnTo>
                  <a:pt x="2833" y="476"/>
                </a:lnTo>
                <a:lnTo>
                  <a:pt x="2833" y="478"/>
                </a:lnTo>
                <a:lnTo>
                  <a:pt x="2833" y="478"/>
                </a:lnTo>
                <a:lnTo>
                  <a:pt x="2831" y="476"/>
                </a:lnTo>
                <a:lnTo>
                  <a:pt x="2831" y="476"/>
                </a:lnTo>
                <a:lnTo>
                  <a:pt x="2829" y="476"/>
                </a:lnTo>
                <a:lnTo>
                  <a:pt x="2827" y="474"/>
                </a:lnTo>
                <a:lnTo>
                  <a:pt x="2824" y="474"/>
                </a:lnTo>
                <a:lnTo>
                  <a:pt x="2822" y="476"/>
                </a:lnTo>
                <a:lnTo>
                  <a:pt x="2818" y="478"/>
                </a:lnTo>
                <a:lnTo>
                  <a:pt x="2818" y="480"/>
                </a:lnTo>
                <a:lnTo>
                  <a:pt x="2816" y="480"/>
                </a:lnTo>
                <a:lnTo>
                  <a:pt x="2816" y="480"/>
                </a:lnTo>
                <a:lnTo>
                  <a:pt x="2818" y="482"/>
                </a:lnTo>
                <a:lnTo>
                  <a:pt x="2818" y="480"/>
                </a:lnTo>
                <a:lnTo>
                  <a:pt x="2822" y="480"/>
                </a:lnTo>
                <a:lnTo>
                  <a:pt x="2829" y="482"/>
                </a:lnTo>
                <a:lnTo>
                  <a:pt x="2831" y="482"/>
                </a:lnTo>
                <a:lnTo>
                  <a:pt x="2831" y="482"/>
                </a:lnTo>
                <a:lnTo>
                  <a:pt x="2822" y="482"/>
                </a:lnTo>
                <a:lnTo>
                  <a:pt x="2818" y="482"/>
                </a:lnTo>
                <a:lnTo>
                  <a:pt x="2818" y="484"/>
                </a:lnTo>
                <a:lnTo>
                  <a:pt x="2816" y="484"/>
                </a:lnTo>
                <a:lnTo>
                  <a:pt x="2814" y="484"/>
                </a:lnTo>
                <a:lnTo>
                  <a:pt x="2812" y="484"/>
                </a:lnTo>
                <a:lnTo>
                  <a:pt x="2810" y="487"/>
                </a:lnTo>
                <a:lnTo>
                  <a:pt x="2810" y="489"/>
                </a:lnTo>
                <a:lnTo>
                  <a:pt x="2808" y="489"/>
                </a:lnTo>
                <a:lnTo>
                  <a:pt x="2806" y="489"/>
                </a:lnTo>
                <a:lnTo>
                  <a:pt x="2806" y="491"/>
                </a:lnTo>
                <a:lnTo>
                  <a:pt x="2806" y="491"/>
                </a:lnTo>
                <a:lnTo>
                  <a:pt x="2810" y="493"/>
                </a:lnTo>
                <a:lnTo>
                  <a:pt x="2810" y="493"/>
                </a:lnTo>
                <a:lnTo>
                  <a:pt x="2808" y="493"/>
                </a:lnTo>
                <a:lnTo>
                  <a:pt x="2806" y="493"/>
                </a:lnTo>
                <a:lnTo>
                  <a:pt x="2804" y="493"/>
                </a:lnTo>
                <a:lnTo>
                  <a:pt x="2804" y="495"/>
                </a:lnTo>
                <a:lnTo>
                  <a:pt x="2801" y="495"/>
                </a:lnTo>
                <a:lnTo>
                  <a:pt x="2799" y="497"/>
                </a:lnTo>
                <a:lnTo>
                  <a:pt x="2799" y="499"/>
                </a:lnTo>
                <a:lnTo>
                  <a:pt x="2797" y="499"/>
                </a:lnTo>
                <a:lnTo>
                  <a:pt x="2797" y="501"/>
                </a:lnTo>
                <a:lnTo>
                  <a:pt x="2797" y="505"/>
                </a:lnTo>
                <a:lnTo>
                  <a:pt x="2801" y="505"/>
                </a:lnTo>
                <a:lnTo>
                  <a:pt x="2801" y="505"/>
                </a:lnTo>
                <a:lnTo>
                  <a:pt x="2804" y="505"/>
                </a:lnTo>
                <a:lnTo>
                  <a:pt x="2806" y="505"/>
                </a:lnTo>
                <a:lnTo>
                  <a:pt x="2810" y="503"/>
                </a:lnTo>
                <a:lnTo>
                  <a:pt x="2812" y="505"/>
                </a:lnTo>
                <a:lnTo>
                  <a:pt x="2810" y="505"/>
                </a:lnTo>
                <a:lnTo>
                  <a:pt x="2808" y="505"/>
                </a:lnTo>
                <a:lnTo>
                  <a:pt x="2806" y="508"/>
                </a:lnTo>
                <a:lnTo>
                  <a:pt x="2801" y="508"/>
                </a:lnTo>
                <a:lnTo>
                  <a:pt x="2793" y="510"/>
                </a:lnTo>
                <a:lnTo>
                  <a:pt x="2793" y="510"/>
                </a:lnTo>
                <a:lnTo>
                  <a:pt x="2795" y="512"/>
                </a:lnTo>
                <a:lnTo>
                  <a:pt x="2797" y="512"/>
                </a:lnTo>
                <a:lnTo>
                  <a:pt x="2795" y="514"/>
                </a:lnTo>
                <a:lnTo>
                  <a:pt x="2793" y="512"/>
                </a:lnTo>
                <a:lnTo>
                  <a:pt x="2791" y="514"/>
                </a:lnTo>
                <a:lnTo>
                  <a:pt x="2791" y="516"/>
                </a:lnTo>
                <a:lnTo>
                  <a:pt x="2787" y="520"/>
                </a:lnTo>
                <a:lnTo>
                  <a:pt x="2785" y="522"/>
                </a:lnTo>
                <a:lnTo>
                  <a:pt x="2785" y="524"/>
                </a:lnTo>
                <a:lnTo>
                  <a:pt x="2783" y="526"/>
                </a:lnTo>
                <a:lnTo>
                  <a:pt x="2783" y="528"/>
                </a:lnTo>
                <a:lnTo>
                  <a:pt x="2785" y="528"/>
                </a:lnTo>
                <a:lnTo>
                  <a:pt x="2785" y="528"/>
                </a:lnTo>
                <a:lnTo>
                  <a:pt x="2787" y="528"/>
                </a:lnTo>
                <a:lnTo>
                  <a:pt x="2787" y="531"/>
                </a:lnTo>
                <a:lnTo>
                  <a:pt x="2787" y="531"/>
                </a:lnTo>
                <a:lnTo>
                  <a:pt x="2789" y="531"/>
                </a:lnTo>
                <a:lnTo>
                  <a:pt x="2791" y="528"/>
                </a:lnTo>
                <a:lnTo>
                  <a:pt x="2793" y="528"/>
                </a:lnTo>
                <a:lnTo>
                  <a:pt x="2795" y="526"/>
                </a:lnTo>
                <a:lnTo>
                  <a:pt x="2793" y="531"/>
                </a:lnTo>
                <a:lnTo>
                  <a:pt x="2789" y="533"/>
                </a:lnTo>
                <a:lnTo>
                  <a:pt x="2787" y="533"/>
                </a:lnTo>
                <a:lnTo>
                  <a:pt x="2785" y="533"/>
                </a:lnTo>
                <a:lnTo>
                  <a:pt x="2785" y="531"/>
                </a:lnTo>
                <a:lnTo>
                  <a:pt x="2774" y="535"/>
                </a:lnTo>
                <a:lnTo>
                  <a:pt x="2772" y="537"/>
                </a:lnTo>
                <a:lnTo>
                  <a:pt x="2772" y="539"/>
                </a:lnTo>
                <a:lnTo>
                  <a:pt x="2772" y="541"/>
                </a:lnTo>
                <a:lnTo>
                  <a:pt x="2772" y="541"/>
                </a:lnTo>
                <a:lnTo>
                  <a:pt x="2774" y="539"/>
                </a:lnTo>
                <a:lnTo>
                  <a:pt x="2776" y="539"/>
                </a:lnTo>
                <a:lnTo>
                  <a:pt x="2774" y="541"/>
                </a:lnTo>
                <a:lnTo>
                  <a:pt x="2772" y="543"/>
                </a:lnTo>
                <a:lnTo>
                  <a:pt x="2770" y="543"/>
                </a:lnTo>
                <a:lnTo>
                  <a:pt x="2768" y="543"/>
                </a:lnTo>
                <a:lnTo>
                  <a:pt x="2766" y="545"/>
                </a:lnTo>
                <a:lnTo>
                  <a:pt x="2764" y="547"/>
                </a:lnTo>
                <a:lnTo>
                  <a:pt x="2762" y="549"/>
                </a:lnTo>
                <a:lnTo>
                  <a:pt x="2755" y="554"/>
                </a:lnTo>
                <a:lnTo>
                  <a:pt x="2753" y="556"/>
                </a:lnTo>
                <a:lnTo>
                  <a:pt x="2751" y="558"/>
                </a:lnTo>
                <a:lnTo>
                  <a:pt x="2751" y="560"/>
                </a:lnTo>
                <a:lnTo>
                  <a:pt x="2749" y="562"/>
                </a:lnTo>
                <a:lnTo>
                  <a:pt x="2747" y="562"/>
                </a:lnTo>
                <a:lnTo>
                  <a:pt x="2747" y="564"/>
                </a:lnTo>
                <a:lnTo>
                  <a:pt x="2747" y="566"/>
                </a:lnTo>
                <a:lnTo>
                  <a:pt x="2747" y="564"/>
                </a:lnTo>
                <a:lnTo>
                  <a:pt x="2749" y="564"/>
                </a:lnTo>
                <a:lnTo>
                  <a:pt x="2751" y="566"/>
                </a:lnTo>
                <a:lnTo>
                  <a:pt x="2751" y="568"/>
                </a:lnTo>
                <a:lnTo>
                  <a:pt x="2751" y="568"/>
                </a:lnTo>
                <a:lnTo>
                  <a:pt x="2753" y="568"/>
                </a:lnTo>
                <a:lnTo>
                  <a:pt x="2757" y="568"/>
                </a:lnTo>
                <a:lnTo>
                  <a:pt x="2766" y="564"/>
                </a:lnTo>
                <a:lnTo>
                  <a:pt x="2768" y="562"/>
                </a:lnTo>
                <a:lnTo>
                  <a:pt x="2766" y="560"/>
                </a:lnTo>
                <a:lnTo>
                  <a:pt x="2766" y="560"/>
                </a:lnTo>
                <a:lnTo>
                  <a:pt x="2768" y="558"/>
                </a:lnTo>
                <a:lnTo>
                  <a:pt x="2770" y="558"/>
                </a:lnTo>
                <a:lnTo>
                  <a:pt x="2772" y="558"/>
                </a:lnTo>
                <a:lnTo>
                  <a:pt x="2774" y="558"/>
                </a:lnTo>
                <a:lnTo>
                  <a:pt x="2774" y="558"/>
                </a:lnTo>
                <a:lnTo>
                  <a:pt x="2772" y="560"/>
                </a:lnTo>
                <a:lnTo>
                  <a:pt x="2770" y="560"/>
                </a:lnTo>
                <a:lnTo>
                  <a:pt x="2770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0" y="564"/>
                </a:lnTo>
                <a:lnTo>
                  <a:pt x="2768" y="564"/>
                </a:lnTo>
                <a:lnTo>
                  <a:pt x="2766" y="564"/>
                </a:lnTo>
                <a:lnTo>
                  <a:pt x="2764" y="566"/>
                </a:lnTo>
                <a:lnTo>
                  <a:pt x="2764" y="566"/>
                </a:lnTo>
                <a:lnTo>
                  <a:pt x="2762" y="568"/>
                </a:lnTo>
                <a:lnTo>
                  <a:pt x="2764" y="568"/>
                </a:lnTo>
                <a:lnTo>
                  <a:pt x="2764" y="570"/>
                </a:lnTo>
                <a:lnTo>
                  <a:pt x="2764" y="570"/>
                </a:lnTo>
                <a:lnTo>
                  <a:pt x="2762" y="570"/>
                </a:lnTo>
                <a:lnTo>
                  <a:pt x="2757" y="570"/>
                </a:lnTo>
                <a:lnTo>
                  <a:pt x="2755" y="570"/>
                </a:lnTo>
                <a:lnTo>
                  <a:pt x="2753" y="570"/>
                </a:lnTo>
                <a:lnTo>
                  <a:pt x="2753" y="572"/>
                </a:lnTo>
                <a:lnTo>
                  <a:pt x="2753" y="572"/>
                </a:lnTo>
                <a:lnTo>
                  <a:pt x="2751" y="570"/>
                </a:lnTo>
                <a:lnTo>
                  <a:pt x="2751" y="570"/>
                </a:lnTo>
                <a:lnTo>
                  <a:pt x="2751" y="568"/>
                </a:lnTo>
                <a:lnTo>
                  <a:pt x="2749" y="566"/>
                </a:lnTo>
                <a:lnTo>
                  <a:pt x="2747" y="566"/>
                </a:lnTo>
                <a:lnTo>
                  <a:pt x="2745" y="568"/>
                </a:lnTo>
                <a:lnTo>
                  <a:pt x="2743" y="568"/>
                </a:lnTo>
                <a:lnTo>
                  <a:pt x="2741" y="570"/>
                </a:lnTo>
                <a:lnTo>
                  <a:pt x="2739" y="570"/>
                </a:lnTo>
                <a:lnTo>
                  <a:pt x="2739" y="570"/>
                </a:lnTo>
                <a:lnTo>
                  <a:pt x="2741" y="568"/>
                </a:lnTo>
                <a:lnTo>
                  <a:pt x="2741" y="568"/>
                </a:lnTo>
                <a:lnTo>
                  <a:pt x="2736" y="566"/>
                </a:lnTo>
                <a:lnTo>
                  <a:pt x="2734" y="566"/>
                </a:lnTo>
                <a:lnTo>
                  <a:pt x="2732" y="568"/>
                </a:lnTo>
                <a:lnTo>
                  <a:pt x="2730" y="568"/>
                </a:lnTo>
                <a:lnTo>
                  <a:pt x="2728" y="570"/>
                </a:lnTo>
                <a:lnTo>
                  <a:pt x="2730" y="570"/>
                </a:lnTo>
                <a:lnTo>
                  <a:pt x="2730" y="570"/>
                </a:lnTo>
                <a:lnTo>
                  <a:pt x="2732" y="570"/>
                </a:lnTo>
                <a:lnTo>
                  <a:pt x="2732" y="572"/>
                </a:lnTo>
                <a:lnTo>
                  <a:pt x="2732" y="572"/>
                </a:lnTo>
                <a:lnTo>
                  <a:pt x="2732" y="575"/>
                </a:lnTo>
                <a:lnTo>
                  <a:pt x="2728" y="575"/>
                </a:lnTo>
                <a:lnTo>
                  <a:pt x="2726" y="575"/>
                </a:lnTo>
                <a:lnTo>
                  <a:pt x="2726" y="577"/>
                </a:lnTo>
                <a:lnTo>
                  <a:pt x="2726" y="579"/>
                </a:lnTo>
                <a:lnTo>
                  <a:pt x="2728" y="581"/>
                </a:lnTo>
                <a:lnTo>
                  <a:pt x="2732" y="583"/>
                </a:lnTo>
                <a:lnTo>
                  <a:pt x="2732" y="585"/>
                </a:lnTo>
                <a:lnTo>
                  <a:pt x="2728" y="581"/>
                </a:lnTo>
                <a:lnTo>
                  <a:pt x="2726" y="581"/>
                </a:lnTo>
                <a:lnTo>
                  <a:pt x="2726" y="579"/>
                </a:lnTo>
                <a:lnTo>
                  <a:pt x="2722" y="579"/>
                </a:lnTo>
                <a:lnTo>
                  <a:pt x="2720" y="579"/>
                </a:lnTo>
                <a:lnTo>
                  <a:pt x="2718" y="579"/>
                </a:lnTo>
                <a:lnTo>
                  <a:pt x="2718" y="579"/>
                </a:lnTo>
                <a:lnTo>
                  <a:pt x="2716" y="581"/>
                </a:lnTo>
                <a:lnTo>
                  <a:pt x="2709" y="581"/>
                </a:lnTo>
                <a:lnTo>
                  <a:pt x="2709" y="583"/>
                </a:lnTo>
                <a:lnTo>
                  <a:pt x="2707" y="583"/>
                </a:lnTo>
                <a:lnTo>
                  <a:pt x="2705" y="585"/>
                </a:lnTo>
                <a:lnTo>
                  <a:pt x="2705" y="587"/>
                </a:lnTo>
                <a:lnTo>
                  <a:pt x="2705" y="587"/>
                </a:lnTo>
                <a:lnTo>
                  <a:pt x="2709" y="587"/>
                </a:lnTo>
                <a:lnTo>
                  <a:pt x="2711" y="587"/>
                </a:lnTo>
                <a:lnTo>
                  <a:pt x="2713" y="587"/>
                </a:lnTo>
                <a:lnTo>
                  <a:pt x="2716" y="587"/>
                </a:lnTo>
                <a:lnTo>
                  <a:pt x="2724" y="585"/>
                </a:lnTo>
                <a:lnTo>
                  <a:pt x="2726" y="587"/>
                </a:lnTo>
                <a:lnTo>
                  <a:pt x="2722" y="587"/>
                </a:lnTo>
                <a:lnTo>
                  <a:pt x="2718" y="589"/>
                </a:lnTo>
                <a:lnTo>
                  <a:pt x="2718" y="589"/>
                </a:lnTo>
                <a:lnTo>
                  <a:pt x="2718" y="589"/>
                </a:lnTo>
                <a:lnTo>
                  <a:pt x="2720" y="589"/>
                </a:lnTo>
                <a:lnTo>
                  <a:pt x="2718" y="591"/>
                </a:lnTo>
                <a:lnTo>
                  <a:pt x="2718" y="591"/>
                </a:lnTo>
                <a:lnTo>
                  <a:pt x="2716" y="591"/>
                </a:lnTo>
                <a:lnTo>
                  <a:pt x="2713" y="589"/>
                </a:lnTo>
                <a:lnTo>
                  <a:pt x="2709" y="589"/>
                </a:lnTo>
                <a:lnTo>
                  <a:pt x="2705" y="589"/>
                </a:lnTo>
                <a:lnTo>
                  <a:pt x="2703" y="589"/>
                </a:lnTo>
                <a:lnTo>
                  <a:pt x="2701" y="589"/>
                </a:lnTo>
                <a:lnTo>
                  <a:pt x="2699" y="589"/>
                </a:lnTo>
                <a:lnTo>
                  <a:pt x="2699" y="589"/>
                </a:lnTo>
                <a:lnTo>
                  <a:pt x="2699" y="591"/>
                </a:lnTo>
                <a:lnTo>
                  <a:pt x="2697" y="593"/>
                </a:lnTo>
                <a:lnTo>
                  <a:pt x="2697" y="593"/>
                </a:lnTo>
                <a:lnTo>
                  <a:pt x="2697" y="593"/>
                </a:lnTo>
                <a:lnTo>
                  <a:pt x="2699" y="593"/>
                </a:lnTo>
                <a:lnTo>
                  <a:pt x="2701" y="593"/>
                </a:lnTo>
                <a:lnTo>
                  <a:pt x="2705" y="593"/>
                </a:lnTo>
                <a:lnTo>
                  <a:pt x="2703" y="593"/>
                </a:lnTo>
                <a:lnTo>
                  <a:pt x="2703" y="593"/>
                </a:lnTo>
                <a:lnTo>
                  <a:pt x="2697" y="596"/>
                </a:lnTo>
                <a:lnTo>
                  <a:pt x="2697" y="596"/>
                </a:lnTo>
                <a:lnTo>
                  <a:pt x="2695" y="596"/>
                </a:lnTo>
                <a:lnTo>
                  <a:pt x="2695" y="593"/>
                </a:lnTo>
                <a:lnTo>
                  <a:pt x="2692" y="593"/>
                </a:lnTo>
                <a:lnTo>
                  <a:pt x="2692" y="596"/>
                </a:lnTo>
                <a:lnTo>
                  <a:pt x="2690" y="596"/>
                </a:lnTo>
                <a:lnTo>
                  <a:pt x="2688" y="596"/>
                </a:lnTo>
                <a:lnTo>
                  <a:pt x="2686" y="598"/>
                </a:lnTo>
                <a:lnTo>
                  <a:pt x="2686" y="598"/>
                </a:lnTo>
                <a:lnTo>
                  <a:pt x="2686" y="600"/>
                </a:lnTo>
                <a:lnTo>
                  <a:pt x="2684" y="600"/>
                </a:lnTo>
                <a:lnTo>
                  <a:pt x="2684" y="600"/>
                </a:lnTo>
                <a:lnTo>
                  <a:pt x="2682" y="600"/>
                </a:lnTo>
                <a:lnTo>
                  <a:pt x="2682" y="602"/>
                </a:lnTo>
                <a:lnTo>
                  <a:pt x="2682" y="604"/>
                </a:lnTo>
                <a:lnTo>
                  <a:pt x="2684" y="604"/>
                </a:lnTo>
                <a:lnTo>
                  <a:pt x="2686" y="604"/>
                </a:lnTo>
                <a:lnTo>
                  <a:pt x="2690" y="604"/>
                </a:lnTo>
                <a:lnTo>
                  <a:pt x="2697" y="606"/>
                </a:lnTo>
                <a:lnTo>
                  <a:pt x="2701" y="606"/>
                </a:lnTo>
                <a:lnTo>
                  <a:pt x="2705" y="606"/>
                </a:lnTo>
                <a:lnTo>
                  <a:pt x="2705" y="606"/>
                </a:lnTo>
                <a:lnTo>
                  <a:pt x="2701" y="608"/>
                </a:lnTo>
                <a:lnTo>
                  <a:pt x="2695" y="608"/>
                </a:lnTo>
                <a:lnTo>
                  <a:pt x="2692" y="606"/>
                </a:lnTo>
                <a:lnTo>
                  <a:pt x="2686" y="606"/>
                </a:lnTo>
                <a:lnTo>
                  <a:pt x="2682" y="606"/>
                </a:lnTo>
                <a:lnTo>
                  <a:pt x="2680" y="606"/>
                </a:lnTo>
                <a:lnTo>
                  <a:pt x="2680" y="606"/>
                </a:lnTo>
                <a:lnTo>
                  <a:pt x="2678" y="608"/>
                </a:lnTo>
                <a:lnTo>
                  <a:pt x="2680" y="610"/>
                </a:lnTo>
                <a:lnTo>
                  <a:pt x="2680" y="610"/>
                </a:lnTo>
                <a:lnTo>
                  <a:pt x="2682" y="612"/>
                </a:lnTo>
                <a:lnTo>
                  <a:pt x="2682" y="612"/>
                </a:lnTo>
                <a:lnTo>
                  <a:pt x="2684" y="614"/>
                </a:lnTo>
                <a:lnTo>
                  <a:pt x="2684" y="614"/>
                </a:lnTo>
                <a:lnTo>
                  <a:pt x="2684" y="614"/>
                </a:lnTo>
                <a:lnTo>
                  <a:pt x="2682" y="614"/>
                </a:lnTo>
                <a:lnTo>
                  <a:pt x="2680" y="617"/>
                </a:lnTo>
                <a:lnTo>
                  <a:pt x="2680" y="617"/>
                </a:lnTo>
                <a:lnTo>
                  <a:pt x="2680" y="621"/>
                </a:lnTo>
                <a:lnTo>
                  <a:pt x="2682" y="621"/>
                </a:lnTo>
                <a:lnTo>
                  <a:pt x="2684" y="623"/>
                </a:lnTo>
                <a:lnTo>
                  <a:pt x="2686" y="623"/>
                </a:lnTo>
                <a:lnTo>
                  <a:pt x="2690" y="623"/>
                </a:lnTo>
                <a:lnTo>
                  <a:pt x="2697" y="621"/>
                </a:lnTo>
                <a:lnTo>
                  <a:pt x="2701" y="623"/>
                </a:lnTo>
                <a:lnTo>
                  <a:pt x="2701" y="623"/>
                </a:lnTo>
                <a:lnTo>
                  <a:pt x="2703" y="621"/>
                </a:lnTo>
                <a:lnTo>
                  <a:pt x="2703" y="619"/>
                </a:lnTo>
                <a:lnTo>
                  <a:pt x="2703" y="619"/>
                </a:lnTo>
                <a:lnTo>
                  <a:pt x="2703" y="621"/>
                </a:lnTo>
                <a:lnTo>
                  <a:pt x="2705" y="621"/>
                </a:lnTo>
                <a:lnTo>
                  <a:pt x="2707" y="621"/>
                </a:lnTo>
                <a:lnTo>
                  <a:pt x="2709" y="621"/>
                </a:lnTo>
                <a:lnTo>
                  <a:pt x="2711" y="621"/>
                </a:lnTo>
                <a:lnTo>
                  <a:pt x="2713" y="621"/>
                </a:lnTo>
                <a:lnTo>
                  <a:pt x="2713" y="621"/>
                </a:lnTo>
                <a:lnTo>
                  <a:pt x="2713" y="619"/>
                </a:lnTo>
                <a:lnTo>
                  <a:pt x="2713" y="617"/>
                </a:lnTo>
                <a:lnTo>
                  <a:pt x="2716" y="617"/>
                </a:lnTo>
                <a:lnTo>
                  <a:pt x="2716" y="617"/>
                </a:lnTo>
                <a:lnTo>
                  <a:pt x="2713" y="619"/>
                </a:lnTo>
                <a:lnTo>
                  <a:pt x="2716" y="621"/>
                </a:lnTo>
                <a:lnTo>
                  <a:pt x="2718" y="621"/>
                </a:lnTo>
                <a:lnTo>
                  <a:pt x="2718" y="621"/>
                </a:lnTo>
                <a:lnTo>
                  <a:pt x="2709" y="623"/>
                </a:lnTo>
                <a:lnTo>
                  <a:pt x="2709" y="625"/>
                </a:lnTo>
                <a:lnTo>
                  <a:pt x="2709" y="625"/>
                </a:lnTo>
                <a:lnTo>
                  <a:pt x="2709" y="627"/>
                </a:lnTo>
                <a:lnTo>
                  <a:pt x="2709" y="625"/>
                </a:lnTo>
                <a:lnTo>
                  <a:pt x="2709" y="625"/>
                </a:lnTo>
                <a:lnTo>
                  <a:pt x="2707" y="623"/>
                </a:lnTo>
                <a:lnTo>
                  <a:pt x="2705" y="623"/>
                </a:lnTo>
                <a:lnTo>
                  <a:pt x="2703" y="623"/>
                </a:lnTo>
                <a:lnTo>
                  <a:pt x="2701" y="623"/>
                </a:lnTo>
                <a:lnTo>
                  <a:pt x="2699" y="623"/>
                </a:lnTo>
                <a:lnTo>
                  <a:pt x="2695" y="623"/>
                </a:lnTo>
                <a:lnTo>
                  <a:pt x="2688" y="625"/>
                </a:lnTo>
                <a:lnTo>
                  <a:pt x="2684" y="625"/>
                </a:lnTo>
                <a:lnTo>
                  <a:pt x="2682" y="625"/>
                </a:lnTo>
                <a:lnTo>
                  <a:pt x="2682" y="623"/>
                </a:lnTo>
                <a:lnTo>
                  <a:pt x="2680" y="625"/>
                </a:lnTo>
                <a:lnTo>
                  <a:pt x="2680" y="627"/>
                </a:lnTo>
                <a:lnTo>
                  <a:pt x="2680" y="629"/>
                </a:lnTo>
                <a:lnTo>
                  <a:pt x="2680" y="631"/>
                </a:lnTo>
                <a:lnTo>
                  <a:pt x="2682" y="633"/>
                </a:lnTo>
                <a:lnTo>
                  <a:pt x="2684" y="635"/>
                </a:lnTo>
                <a:lnTo>
                  <a:pt x="2686" y="633"/>
                </a:lnTo>
                <a:lnTo>
                  <a:pt x="2688" y="631"/>
                </a:lnTo>
                <a:lnTo>
                  <a:pt x="2690" y="631"/>
                </a:lnTo>
                <a:lnTo>
                  <a:pt x="2688" y="633"/>
                </a:lnTo>
                <a:lnTo>
                  <a:pt x="2682" y="635"/>
                </a:lnTo>
                <a:lnTo>
                  <a:pt x="2682" y="637"/>
                </a:lnTo>
                <a:lnTo>
                  <a:pt x="2682" y="640"/>
                </a:lnTo>
                <a:lnTo>
                  <a:pt x="2684" y="642"/>
                </a:lnTo>
                <a:lnTo>
                  <a:pt x="2686" y="644"/>
                </a:lnTo>
                <a:lnTo>
                  <a:pt x="2688" y="644"/>
                </a:lnTo>
                <a:lnTo>
                  <a:pt x="2690" y="644"/>
                </a:lnTo>
                <a:lnTo>
                  <a:pt x="2690" y="644"/>
                </a:lnTo>
                <a:lnTo>
                  <a:pt x="2688" y="646"/>
                </a:lnTo>
                <a:lnTo>
                  <a:pt x="2686" y="646"/>
                </a:lnTo>
                <a:lnTo>
                  <a:pt x="2684" y="646"/>
                </a:lnTo>
                <a:lnTo>
                  <a:pt x="2684" y="646"/>
                </a:lnTo>
                <a:lnTo>
                  <a:pt x="2682" y="646"/>
                </a:lnTo>
                <a:lnTo>
                  <a:pt x="2684" y="648"/>
                </a:lnTo>
                <a:lnTo>
                  <a:pt x="2682" y="648"/>
                </a:lnTo>
                <a:lnTo>
                  <a:pt x="2682" y="650"/>
                </a:lnTo>
                <a:lnTo>
                  <a:pt x="2682" y="652"/>
                </a:lnTo>
                <a:lnTo>
                  <a:pt x="2682" y="654"/>
                </a:lnTo>
                <a:lnTo>
                  <a:pt x="2682" y="654"/>
                </a:lnTo>
                <a:lnTo>
                  <a:pt x="2682" y="654"/>
                </a:lnTo>
                <a:lnTo>
                  <a:pt x="2684" y="654"/>
                </a:lnTo>
                <a:lnTo>
                  <a:pt x="2684" y="652"/>
                </a:lnTo>
                <a:lnTo>
                  <a:pt x="2686" y="652"/>
                </a:lnTo>
                <a:lnTo>
                  <a:pt x="2688" y="650"/>
                </a:lnTo>
                <a:lnTo>
                  <a:pt x="2688" y="648"/>
                </a:lnTo>
                <a:lnTo>
                  <a:pt x="2690" y="646"/>
                </a:lnTo>
                <a:lnTo>
                  <a:pt x="2692" y="646"/>
                </a:lnTo>
                <a:lnTo>
                  <a:pt x="2692" y="646"/>
                </a:lnTo>
                <a:lnTo>
                  <a:pt x="2692" y="644"/>
                </a:lnTo>
                <a:lnTo>
                  <a:pt x="2695" y="642"/>
                </a:lnTo>
                <a:lnTo>
                  <a:pt x="2697" y="640"/>
                </a:lnTo>
                <a:lnTo>
                  <a:pt x="2697" y="640"/>
                </a:lnTo>
                <a:lnTo>
                  <a:pt x="2699" y="637"/>
                </a:lnTo>
                <a:lnTo>
                  <a:pt x="2707" y="635"/>
                </a:lnTo>
                <a:lnTo>
                  <a:pt x="2709" y="635"/>
                </a:lnTo>
                <a:lnTo>
                  <a:pt x="2709" y="637"/>
                </a:lnTo>
                <a:lnTo>
                  <a:pt x="2705" y="637"/>
                </a:lnTo>
                <a:lnTo>
                  <a:pt x="2705" y="637"/>
                </a:lnTo>
                <a:lnTo>
                  <a:pt x="2705" y="640"/>
                </a:lnTo>
                <a:lnTo>
                  <a:pt x="2703" y="644"/>
                </a:lnTo>
                <a:lnTo>
                  <a:pt x="2703" y="642"/>
                </a:lnTo>
                <a:lnTo>
                  <a:pt x="2703" y="640"/>
                </a:lnTo>
                <a:lnTo>
                  <a:pt x="2703" y="637"/>
                </a:lnTo>
                <a:lnTo>
                  <a:pt x="2699" y="640"/>
                </a:lnTo>
                <a:lnTo>
                  <a:pt x="2697" y="642"/>
                </a:lnTo>
                <a:lnTo>
                  <a:pt x="2697" y="644"/>
                </a:lnTo>
                <a:lnTo>
                  <a:pt x="2697" y="644"/>
                </a:lnTo>
                <a:lnTo>
                  <a:pt x="2697" y="646"/>
                </a:lnTo>
                <a:lnTo>
                  <a:pt x="2695" y="646"/>
                </a:lnTo>
                <a:lnTo>
                  <a:pt x="2692" y="648"/>
                </a:lnTo>
                <a:lnTo>
                  <a:pt x="2690" y="650"/>
                </a:lnTo>
                <a:lnTo>
                  <a:pt x="2690" y="650"/>
                </a:lnTo>
                <a:lnTo>
                  <a:pt x="2692" y="652"/>
                </a:lnTo>
                <a:lnTo>
                  <a:pt x="2695" y="650"/>
                </a:lnTo>
                <a:lnTo>
                  <a:pt x="2695" y="650"/>
                </a:lnTo>
                <a:lnTo>
                  <a:pt x="2697" y="650"/>
                </a:lnTo>
                <a:lnTo>
                  <a:pt x="2699" y="650"/>
                </a:lnTo>
                <a:lnTo>
                  <a:pt x="2695" y="652"/>
                </a:lnTo>
                <a:lnTo>
                  <a:pt x="2692" y="652"/>
                </a:lnTo>
                <a:lnTo>
                  <a:pt x="2690" y="654"/>
                </a:lnTo>
                <a:lnTo>
                  <a:pt x="2688" y="654"/>
                </a:lnTo>
                <a:lnTo>
                  <a:pt x="2688" y="652"/>
                </a:lnTo>
                <a:lnTo>
                  <a:pt x="2686" y="652"/>
                </a:lnTo>
                <a:lnTo>
                  <a:pt x="2686" y="654"/>
                </a:lnTo>
                <a:lnTo>
                  <a:pt x="2684" y="654"/>
                </a:lnTo>
                <a:lnTo>
                  <a:pt x="2684" y="656"/>
                </a:lnTo>
                <a:lnTo>
                  <a:pt x="2682" y="658"/>
                </a:lnTo>
                <a:lnTo>
                  <a:pt x="2682" y="663"/>
                </a:lnTo>
                <a:lnTo>
                  <a:pt x="2682" y="665"/>
                </a:lnTo>
                <a:lnTo>
                  <a:pt x="2686" y="665"/>
                </a:lnTo>
                <a:lnTo>
                  <a:pt x="2686" y="665"/>
                </a:lnTo>
                <a:lnTo>
                  <a:pt x="2688" y="663"/>
                </a:lnTo>
                <a:lnTo>
                  <a:pt x="2690" y="661"/>
                </a:lnTo>
                <a:lnTo>
                  <a:pt x="2690" y="661"/>
                </a:lnTo>
                <a:lnTo>
                  <a:pt x="2692" y="661"/>
                </a:lnTo>
                <a:lnTo>
                  <a:pt x="2695" y="658"/>
                </a:lnTo>
                <a:lnTo>
                  <a:pt x="2697" y="658"/>
                </a:lnTo>
                <a:lnTo>
                  <a:pt x="2699" y="656"/>
                </a:lnTo>
                <a:lnTo>
                  <a:pt x="2701" y="656"/>
                </a:lnTo>
                <a:lnTo>
                  <a:pt x="2701" y="656"/>
                </a:lnTo>
                <a:lnTo>
                  <a:pt x="2699" y="656"/>
                </a:lnTo>
                <a:lnTo>
                  <a:pt x="2697" y="658"/>
                </a:lnTo>
                <a:lnTo>
                  <a:pt x="2695" y="661"/>
                </a:lnTo>
                <a:lnTo>
                  <a:pt x="2695" y="663"/>
                </a:lnTo>
                <a:lnTo>
                  <a:pt x="2695" y="663"/>
                </a:lnTo>
                <a:lnTo>
                  <a:pt x="2695" y="665"/>
                </a:lnTo>
                <a:lnTo>
                  <a:pt x="2695" y="665"/>
                </a:lnTo>
                <a:lnTo>
                  <a:pt x="2692" y="667"/>
                </a:lnTo>
                <a:lnTo>
                  <a:pt x="2692" y="667"/>
                </a:lnTo>
                <a:lnTo>
                  <a:pt x="2695" y="669"/>
                </a:lnTo>
                <a:lnTo>
                  <a:pt x="2697" y="669"/>
                </a:lnTo>
                <a:lnTo>
                  <a:pt x="2699" y="667"/>
                </a:lnTo>
                <a:lnTo>
                  <a:pt x="2701" y="669"/>
                </a:lnTo>
                <a:lnTo>
                  <a:pt x="2699" y="669"/>
                </a:lnTo>
                <a:lnTo>
                  <a:pt x="2697" y="671"/>
                </a:lnTo>
                <a:lnTo>
                  <a:pt x="2697" y="671"/>
                </a:lnTo>
                <a:lnTo>
                  <a:pt x="2692" y="669"/>
                </a:lnTo>
                <a:lnTo>
                  <a:pt x="2688" y="667"/>
                </a:lnTo>
                <a:lnTo>
                  <a:pt x="2688" y="669"/>
                </a:lnTo>
                <a:lnTo>
                  <a:pt x="2688" y="671"/>
                </a:lnTo>
                <a:lnTo>
                  <a:pt x="2688" y="673"/>
                </a:lnTo>
                <a:lnTo>
                  <a:pt x="2688" y="675"/>
                </a:lnTo>
                <a:lnTo>
                  <a:pt x="2690" y="677"/>
                </a:lnTo>
                <a:lnTo>
                  <a:pt x="2695" y="679"/>
                </a:lnTo>
                <a:lnTo>
                  <a:pt x="2695" y="682"/>
                </a:lnTo>
                <a:lnTo>
                  <a:pt x="2701" y="684"/>
                </a:lnTo>
                <a:lnTo>
                  <a:pt x="2701" y="684"/>
                </a:lnTo>
                <a:lnTo>
                  <a:pt x="2703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3" y="686"/>
                </a:lnTo>
                <a:lnTo>
                  <a:pt x="2703" y="686"/>
                </a:lnTo>
                <a:lnTo>
                  <a:pt x="2703" y="688"/>
                </a:lnTo>
                <a:lnTo>
                  <a:pt x="2705" y="688"/>
                </a:lnTo>
                <a:lnTo>
                  <a:pt x="2705" y="688"/>
                </a:lnTo>
                <a:lnTo>
                  <a:pt x="2705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8"/>
                </a:lnTo>
                <a:lnTo>
                  <a:pt x="2707" y="688"/>
                </a:lnTo>
                <a:lnTo>
                  <a:pt x="2709" y="688"/>
                </a:lnTo>
                <a:lnTo>
                  <a:pt x="2711" y="688"/>
                </a:lnTo>
                <a:lnTo>
                  <a:pt x="2716" y="688"/>
                </a:lnTo>
                <a:lnTo>
                  <a:pt x="2722" y="688"/>
                </a:lnTo>
                <a:lnTo>
                  <a:pt x="2724" y="686"/>
                </a:lnTo>
                <a:lnTo>
                  <a:pt x="2726" y="686"/>
                </a:lnTo>
                <a:lnTo>
                  <a:pt x="2728" y="684"/>
                </a:lnTo>
                <a:lnTo>
                  <a:pt x="2730" y="684"/>
                </a:lnTo>
                <a:lnTo>
                  <a:pt x="2736" y="677"/>
                </a:lnTo>
                <a:lnTo>
                  <a:pt x="2741" y="675"/>
                </a:lnTo>
                <a:lnTo>
                  <a:pt x="2741" y="675"/>
                </a:lnTo>
                <a:lnTo>
                  <a:pt x="2741" y="673"/>
                </a:lnTo>
                <a:lnTo>
                  <a:pt x="2743" y="673"/>
                </a:lnTo>
                <a:lnTo>
                  <a:pt x="2745" y="673"/>
                </a:lnTo>
                <a:lnTo>
                  <a:pt x="2743" y="671"/>
                </a:lnTo>
                <a:lnTo>
                  <a:pt x="2747" y="669"/>
                </a:lnTo>
                <a:lnTo>
                  <a:pt x="2747" y="669"/>
                </a:lnTo>
                <a:lnTo>
                  <a:pt x="2747" y="669"/>
                </a:lnTo>
                <a:lnTo>
                  <a:pt x="2749" y="669"/>
                </a:lnTo>
                <a:lnTo>
                  <a:pt x="2747" y="667"/>
                </a:lnTo>
                <a:lnTo>
                  <a:pt x="2747" y="665"/>
                </a:lnTo>
                <a:lnTo>
                  <a:pt x="2747" y="665"/>
                </a:lnTo>
                <a:lnTo>
                  <a:pt x="2749" y="667"/>
                </a:lnTo>
                <a:lnTo>
                  <a:pt x="2751" y="669"/>
                </a:lnTo>
                <a:lnTo>
                  <a:pt x="2751" y="669"/>
                </a:lnTo>
                <a:lnTo>
                  <a:pt x="2753" y="667"/>
                </a:lnTo>
                <a:lnTo>
                  <a:pt x="2755" y="669"/>
                </a:lnTo>
                <a:lnTo>
                  <a:pt x="2755" y="667"/>
                </a:lnTo>
                <a:lnTo>
                  <a:pt x="2755" y="667"/>
                </a:lnTo>
                <a:lnTo>
                  <a:pt x="2760" y="663"/>
                </a:lnTo>
                <a:lnTo>
                  <a:pt x="2760" y="661"/>
                </a:lnTo>
                <a:lnTo>
                  <a:pt x="2760" y="658"/>
                </a:lnTo>
                <a:lnTo>
                  <a:pt x="2760" y="658"/>
                </a:lnTo>
                <a:lnTo>
                  <a:pt x="2757" y="656"/>
                </a:lnTo>
                <a:lnTo>
                  <a:pt x="2760" y="656"/>
                </a:lnTo>
                <a:lnTo>
                  <a:pt x="2762" y="656"/>
                </a:lnTo>
                <a:lnTo>
                  <a:pt x="2760" y="654"/>
                </a:lnTo>
                <a:lnTo>
                  <a:pt x="2762" y="652"/>
                </a:lnTo>
                <a:lnTo>
                  <a:pt x="2762" y="654"/>
                </a:lnTo>
                <a:lnTo>
                  <a:pt x="2762" y="656"/>
                </a:lnTo>
                <a:lnTo>
                  <a:pt x="2762" y="658"/>
                </a:lnTo>
                <a:lnTo>
                  <a:pt x="2762" y="661"/>
                </a:lnTo>
                <a:lnTo>
                  <a:pt x="2764" y="663"/>
                </a:lnTo>
                <a:lnTo>
                  <a:pt x="2764" y="665"/>
                </a:lnTo>
                <a:lnTo>
                  <a:pt x="2766" y="665"/>
                </a:lnTo>
                <a:lnTo>
                  <a:pt x="2768" y="665"/>
                </a:lnTo>
                <a:lnTo>
                  <a:pt x="2768" y="665"/>
                </a:lnTo>
                <a:lnTo>
                  <a:pt x="2770" y="665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0" y="667"/>
                </a:lnTo>
                <a:lnTo>
                  <a:pt x="2770" y="667"/>
                </a:lnTo>
                <a:lnTo>
                  <a:pt x="2770" y="669"/>
                </a:lnTo>
                <a:lnTo>
                  <a:pt x="2770" y="669"/>
                </a:lnTo>
                <a:lnTo>
                  <a:pt x="2770" y="671"/>
                </a:lnTo>
                <a:lnTo>
                  <a:pt x="2770" y="675"/>
                </a:lnTo>
                <a:lnTo>
                  <a:pt x="2770" y="679"/>
                </a:lnTo>
                <a:lnTo>
                  <a:pt x="2770" y="679"/>
                </a:lnTo>
                <a:lnTo>
                  <a:pt x="2770" y="682"/>
                </a:lnTo>
                <a:lnTo>
                  <a:pt x="2772" y="682"/>
                </a:lnTo>
                <a:lnTo>
                  <a:pt x="2774" y="682"/>
                </a:lnTo>
                <a:lnTo>
                  <a:pt x="2774" y="686"/>
                </a:lnTo>
                <a:lnTo>
                  <a:pt x="2774" y="690"/>
                </a:lnTo>
                <a:lnTo>
                  <a:pt x="2776" y="690"/>
                </a:lnTo>
                <a:lnTo>
                  <a:pt x="2778" y="694"/>
                </a:lnTo>
                <a:lnTo>
                  <a:pt x="2778" y="694"/>
                </a:lnTo>
                <a:lnTo>
                  <a:pt x="2780" y="696"/>
                </a:lnTo>
                <a:lnTo>
                  <a:pt x="2780" y="696"/>
                </a:lnTo>
                <a:lnTo>
                  <a:pt x="2780" y="698"/>
                </a:lnTo>
                <a:lnTo>
                  <a:pt x="2780" y="700"/>
                </a:lnTo>
                <a:lnTo>
                  <a:pt x="2783" y="700"/>
                </a:lnTo>
                <a:lnTo>
                  <a:pt x="2785" y="705"/>
                </a:lnTo>
                <a:lnTo>
                  <a:pt x="2787" y="711"/>
                </a:lnTo>
                <a:lnTo>
                  <a:pt x="2789" y="713"/>
                </a:lnTo>
                <a:lnTo>
                  <a:pt x="2791" y="717"/>
                </a:lnTo>
                <a:lnTo>
                  <a:pt x="2793" y="717"/>
                </a:lnTo>
                <a:lnTo>
                  <a:pt x="2795" y="717"/>
                </a:lnTo>
                <a:lnTo>
                  <a:pt x="2795" y="719"/>
                </a:lnTo>
                <a:lnTo>
                  <a:pt x="2793" y="721"/>
                </a:lnTo>
                <a:lnTo>
                  <a:pt x="2793" y="721"/>
                </a:lnTo>
                <a:lnTo>
                  <a:pt x="2791" y="721"/>
                </a:lnTo>
                <a:lnTo>
                  <a:pt x="2791" y="721"/>
                </a:lnTo>
                <a:lnTo>
                  <a:pt x="2793" y="723"/>
                </a:lnTo>
                <a:lnTo>
                  <a:pt x="2793" y="726"/>
                </a:lnTo>
                <a:lnTo>
                  <a:pt x="2793" y="726"/>
                </a:lnTo>
                <a:lnTo>
                  <a:pt x="2791" y="726"/>
                </a:lnTo>
                <a:lnTo>
                  <a:pt x="2789" y="723"/>
                </a:lnTo>
                <a:lnTo>
                  <a:pt x="2789" y="723"/>
                </a:lnTo>
                <a:lnTo>
                  <a:pt x="2789" y="726"/>
                </a:lnTo>
                <a:lnTo>
                  <a:pt x="2791" y="728"/>
                </a:lnTo>
                <a:lnTo>
                  <a:pt x="2793" y="732"/>
                </a:lnTo>
                <a:lnTo>
                  <a:pt x="2795" y="734"/>
                </a:lnTo>
                <a:lnTo>
                  <a:pt x="2795" y="736"/>
                </a:lnTo>
                <a:lnTo>
                  <a:pt x="2795" y="736"/>
                </a:lnTo>
                <a:lnTo>
                  <a:pt x="2795" y="738"/>
                </a:lnTo>
                <a:lnTo>
                  <a:pt x="2795" y="740"/>
                </a:lnTo>
                <a:lnTo>
                  <a:pt x="2795" y="740"/>
                </a:lnTo>
                <a:lnTo>
                  <a:pt x="2795" y="742"/>
                </a:lnTo>
                <a:lnTo>
                  <a:pt x="2801" y="742"/>
                </a:lnTo>
                <a:lnTo>
                  <a:pt x="2808" y="742"/>
                </a:lnTo>
                <a:lnTo>
                  <a:pt x="2812" y="742"/>
                </a:lnTo>
                <a:lnTo>
                  <a:pt x="2814" y="742"/>
                </a:lnTo>
                <a:lnTo>
                  <a:pt x="2816" y="740"/>
                </a:lnTo>
                <a:lnTo>
                  <a:pt x="2814" y="738"/>
                </a:lnTo>
                <a:lnTo>
                  <a:pt x="2814" y="736"/>
                </a:lnTo>
                <a:lnTo>
                  <a:pt x="2814" y="734"/>
                </a:lnTo>
                <a:lnTo>
                  <a:pt x="2814" y="732"/>
                </a:lnTo>
                <a:lnTo>
                  <a:pt x="2816" y="730"/>
                </a:lnTo>
                <a:lnTo>
                  <a:pt x="2818" y="730"/>
                </a:lnTo>
                <a:lnTo>
                  <a:pt x="2818" y="730"/>
                </a:lnTo>
                <a:lnTo>
                  <a:pt x="2820" y="730"/>
                </a:lnTo>
                <a:lnTo>
                  <a:pt x="2822" y="730"/>
                </a:lnTo>
                <a:lnTo>
                  <a:pt x="2820" y="728"/>
                </a:lnTo>
                <a:lnTo>
                  <a:pt x="2822" y="728"/>
                </a:lnTo>
                <a:lnTo>
                  <a:pt x="2827" y="728"/>
                </a:lnTo>
                <a:lnTo>
                  <a:pt x="2831" y="728"/>
                </a:lnTo>
                <a:lnTo>
                  <a:pt x="2833" y="726"/>
                </a:lnTo>
                <a:lnTo>
                  <a:pt x="2835" y="726"/>
                </a:lnTo>
                <a:lnTo>
                  <a:pt x="2835" y="728"/>
                </a:lnTo>
                <a:lnTo>
                  <a:pt x="2837" y="728"/>
                </a:lnTo>
                <a:lnTo>
                  <a:pt x="2839" y="728"/>
                </a:lnTo>
                <a:lnTo>
                  <a:pt x="2839" y="726"/>
                </a:lnTo>
                <a:lnTo>
                  <a:pt x="2841" y="719"/>
                </a:lnTo>
                <a:lnTo>
                  <a:pt x="2843" y="717"/>
                </a:lnTo>
                <a:lnTo>
                  <a:pt x="2845" y="715"/>
                </a:lnTo>
                <a:lnTo>
                  <a:pt x="2845" y="713"/>
                </a:lnTo>
                <a:lnTo>
                  <a:pt x="2845" y="711"/>
                </a:lnTo>
                <a:lnTo>
                  <a:pt x="2848" y="709"/>
                </a:lnTo>
                <a:lnTo>
                  <a:pt x="2848" y="707"/>
                </a:lnTo>
                <a:lnTo>
                  <a:pt x="2845" y="707"/>
                </a:lnTo>
                <a:lnTo>
                  <a:pt x="2845" y="705"/>
                </a:lnTo>
                <a:lnTo>
                  <a:pt x="2850" y="700"/>
                </a:lnTo>
                <a:lnTo>
                  <a:pt x="2850" y="700"/>
                </a:lnTo>
                <a:lnTo>
                  <a:pt x="2848" y="698"/>
                </a:lnTo>
                <a:lnTo>
                  <a:pt x="2848" y="696"/>
                </a:lnTo>
                <a:lnTo>
                  <a:pt x="2848" y="694"/>
                </a:lnTo>
                <a:lnTo>
                  <a:pt x="2848" y="692"/>
                </a:lnTo>
                <a:lnTo>
                  <a:pt x="2848" y="690"/>
                </a:lnTo>
                <a:lnTo>
                  <a:pt x="2850" y="690"/>
                </a:lnTo>
                <a:lnTo>
                  <a:pt x="2850" y="686"/>
                </a:lnTo>
                <a:lnTo>
                  <a:pt x="2850" y="684"/>
                </a:lnTo>
                <a:lnTo>
                  <a:pt x="2850" y="684"/>
                </a:lnTo>
                <a:lnTo>
                  <a:pt x="2850" y="679"/>
                </a:lnTo>
                <a:lnTo>
                  <a:pt x="2852" y="679"/>
                </a:lnTo>
                <a:lnTo>
                  <a:pt x="2854" y="679"/>
                </a:lnTo>
                <a:lnTo>
                  <a:pt x="2852" y="677"/>
                </a:lnTo>
                <a:lnTo>
                  <a:pt x="2850" y="677"/>
                </a:lnTo>
                <a:lnTo>
                  <a:pt x="2845" y="675"/>
                </a:lnTo>
                <a:lnTo>
                  <a:pt x="2845" y="677"/>
                </a:lnTo>
                <a:lnTo>
                  <a:pt x="2843" y="675"/>
                </a:lnTo>
                <a:lnTo>
                  <a:pt x="2843" y="675"/>
                </a:lnTo>
                <a:lnTo>
                  <a:pt x="2843" y="675"/>
                </a:lnTo>
                <a:lnTo>
                  <a:pt x="2850" y="675"/>
                </a:lnTo>
                <a:lnTo>
                  <a:pt x="2854" y="675"/>
                </a:lnTo>
                <a:lnTo>
                  <a:pt x="2856" y="675"/>
                </a:lnTo>
                <a:lnTo>
                  <a:pt x="2858" y="673"/>
                </a:lnTo>
                <a:lnTo>
                  <a:pt x="2860" y="671"/>
                </a:lnTo>
                <a:lnTo>
                  <a:pt x="2864" y="669"/>
                </a:lnTo>
                <a:lnTo>
                  <a:pt x="2864" y="669"/>
                </a:lnTo>
                <a:lnTo>
                  <a:pt x="2866" y="669"/>
                </a:lnTo>
                <a:lnTo>
                  <a:pt x="2868" y="669"/>
                </a:lnTo>
                <a:lnTo>
                  <a:pt x="2871" y="667"/>
                </a:lnTo>
                <a:lnTo>
                  <a:pt x="2873" y="667"/>
                </a:lnTo>
                <a:lnTo>
                  <a:pt x="2873" y="665"/>
                </a:lnTo>
                <a:lnTo>
                  <a:pt x="2875" y="665"/>
                </a:lnTo>
                <a:lnTo>
                  <a:pt x="2875" y="663"/>
                </a:lnTo>
                <a:lnTo>
                  <a:pt x="2875" y="663"/>
                </a:lnTo>
                <a:lnTo>
                  <a:pt x="2877" y="661"/>
                </a:lnTo>
                <a:lnTo>
                  <a:pt x="2877" y="661"/>
                </a:lnTo>
                <a:lnTo>
                  <a:pt x="2877" y="658"/>
                </a:lnTo>
                <a:lnTo>
                  <a:pt x="2875" y="661"/>
                </a:lnTo>
                <a:lnTo>
                  <a:pt x="2875" y="661"/>
                </a:lnTo>
                <a:lnTo>
                  <a:pt x="2873" y="661"/>
                </a:lnTo>
                <a:lnTo>
                  <a:pt x="2873" y="661"/>
                </a:lnTo>
                <a:lnTo>
                  <a:pt x="2871" y="661"/>
                </a:lnTo>
                <a:lnTo>
                  <a:pt x="2871" y="661"/>
                </a:lnTo>
                <a:lnTo>
                  <a:pt x="2868" y="661"/>
                </a:lnTo>
                <a:lnTo>
                  <a:pt x="2868" y="661"/>
                </a:lnTo>
                <a:lnTo>
                  <a:pt x="2871" y="658"/>
                </a:lnTo>
                <a:lnTo>
                  <a:pt x="2871" y="658"/>
                </a:lnTo>
                <a:lnTo>
                  <a:pt x="2873" y="658"/>
                </a:lnTo>
                <a:lnTo>
                  <a:pt x="2873" y="658"/>
                </a:lnTo>
                <a:lnTo>
                  <a:pt x="2875" y="658"/>
                </a:lnTo>
                <a:lnTo>
                  <a:pt x="2877" y="656"/>
                </a:lnTo>
                <a:lnTo>
                  <a:pt x="2877" y="656"/>
                </a:lnTo>
                <a:lnTo>
                  <a:pt x="2879" y="654"/>
                </a:lnTo>
                <a:lnTo>
                  <a:pt x="2881" y="652"/>
                </a:lnTo>
                <a:lnTo>
                  <a:pt x="2883" y="652"/>
                </a:lnTo>
                <a:lnTo>
                  <a:pt x="2883" y="650"/>
                </a:lnTo>
                <a:lnTo>
                  <a:pt x="2881" y="648"/>
                </a:lnTo>
                <a:lnTo>
                  <a:pt x="2881" y="648"/>
                </a:lnTo>
                <a:lnTo>
                  <a:pt x="2881" y="646"/>
                </a:lnTo>
                <a:lnTo>
                  <a:pt x="2879" y="646"/>
                </a:lnTo>
                <a:lnTo>
                  <a:pt x="2877" y="644"/>
                </a:lnTo>
                <a:lnTo>
                  <a:pt x="2877" y="644"/>
                </a:lnTo>
                <a:lnTo>
                  <a:pt x="2877" y="642"/>
                </a:lnTo>
                <a:lnTo>
                  <a:pt x="2875" y="640"/>
                </a:lnTo>
                <a:lnTo>
                  <a:pt x="2873" y="640"/>
                </a:lnTo>
                <a:lnTo>
                  <a:pt x="2871" y="637"/>
                </a:lnTo>
                <a:lnTo>
                  <a:pt x="2868" y="635"/>
                </a:lnTo>
                <a:lnTo>
                  <a:pt x="2868" y="633"/>
                </a:lnTo>
                <a:lnTo>
                  <a:pt x="2866" y="633"/>
                </a:lnTo>
                <a:lnTo>
                  <a:pt x="2864" y="635"/>
                </a:lnTo>
                <a:lnTo>
                  <a:pt x="2864" y="635"/>
                </a:lnTo>
                <a:lnTo>
                  <a:pt x="2862" y="633"/>
                </a:lnTo>
                <a:lnTo>
                  <a:pt x="2862" y="633"/>
                </a:lnTo>
                <a:lnTo>
                  <a:pt x="2862" y="633"/>
                </a:lnTo>
                <a:lnTo>
                  <a:pt x="2860" y="633"/>
                </a:lnTo>
                <a:lnTo>
                  <a:pt x="2860" y="633"/>
                </a:lnTo>
                <a:lnTo>
                  <a:pt x="2858" y="631"/>
                </a:lnTo>
                <a:lnTo>
                  <a:pt x="2858" y="631"/>
                </a:lnTo>
                <a:lnTo>
                  <a:pt x="2858" y="629"/>
                </a:lnTo>
                <a:lnTo>
                  <a:pt x="2856" y="627"/>
                </a:lnTo>
                <a:lnTo>
                  <a:pt x="2858" y="625"/>
                </a:lnTo>
                <a:lnTo>
                  <a:pt x="2856" y="623"/>
                </a:lnTo>
                <a:lnTo>
                  <a:pt x="2856" y="621"/>
                </a:lnTo>
                <a:lnTo>
                  <a:pt x="2856" y="619"/>
                </a:lnTo>
                <a:lnTo>
                  <a:pt x="2856" y="619"/>
                </a:lnTo>
                <a:lnTo>
                  <a:pt x="2856" y="617"/>
                </a:lnTo>
                <a:lnTo>
                  <a:pt x="2856" y="617"/>
                </a:lnTo>
                <a:lnTo>
                  <a:pt x="2856" y="614"/>
                </a:lnTo>
                <a:lnTo>
                  <a:pt x="2856" y="614"/>
                </a:lnTo>
                <a:lnTo>
                  <a:pt x="2856" y="612"/>
                </a:lnTo>
                <a:lnTo>
                  <a:pt x="2858" y="610"/>
                </a:lnTo>
                <a:lnTo>
                  <a:pt x="2856" y="610"/>
                </a:lnTo>
                <a:lnTo>
                  <a:pt x="2858" y="610"/>
                </a:lnTo>
                <a:lnTo>
                  <a:pt x="2860" y="610"/>
                </a:lnTo>
                <a:lnTo>
                  <a:pt x="2860" y="608"/>
                </a:lnTo>
                <a:lnTo>
                  <a:pt x="2860" y="608"/>
                </a:lnTo>
                <a:lnTo>
                  <a:pt x="2860" y="606"/>
                </a:lnTo>
                <a:lnTo>
                  <a:pt x="2860" y="604"/>
                </a:lnTo>
                <a:lnTo>
                  <a:pt x="2860" y="602"/>
                </a:lnTo>
                <a:lnTo>
                  <a:pt x="2862" y="600"/>
                </a:lnTo>
                <a:lnTo>
                  <a:pt x="2862" y="598"/>
                </a:lnTo>
                <a:lnTo>
                  <a:pt x="2862" y="598"/>
                </a:lnTo>
                <a:lnTo>
                  <a:pt x="2862" y="598"/>
                </a:lnTo>
                <a:lnTo>
                  <a:pt x="2860" y="596"/>
                </a:lnTo>
                <a:lnTo>
                  <a:pt x="2860" y="593"/>
                </a:lnTo>
                <a:lnTo>
                  <a:pt x="2860" y="593"/>
                </a:lnTo>
                <a:lnTo>
                  <a:pt x="2860" y="591"/>
                </a:lnTo>
                <a:lnTo>
                  <a:pt x="2862" y="593"/>
                </a:lnTo>
                <a:lnTo>
                  <a:pt x="2862" y="593"/>
                </a:lnTo>
                <a:lnTo>
                  <a:pt x="2864" y="593"/>
                </a:lnTo>
                <a:lnTo>
                  <a:pt x="2864" y="591"/>
                </a:lnTo>
                <a:lnTo>
                  <a:pt x="2866" y="591"/>
                </a:lnTo>
                <a:lnTo>
                  <a:pt x="2868" y="591"/>
                </a:lnTo>
                <a:lnTo>
                  <a:pt x="2868" y="589"/>
                </a:lnTo>
                <a:lnTo>
                  <a:pt x="2868" y="589"/>
                </a:lnTo>
                <a:lnTo>
                  <a:pt x="2868" y="589"/>
                </a:lnTo>
                <a:lnTo>
                  <a:pt x="2866" y="589"/>
                </a:lnTo>
                <a:lnTo>
                  <a:pt x="2868" y="587"/>
                </a:lnTo>
                <a:lnTo>
                  <a:pt x="2868" y="587"/>
                </a:lnTo>
                <a:lnTo>
                  <a:pt x="2868" y="585"/>
                </a:lnTo>
                <a:lnTo>
                  <a:pt x="2866" y="585"/>
                </a:lnTo>
                <a:lnTo>
                  <a:pt x="2866" y="583"/>
                </a:lnTo>
                <a:lnTo>
                  <a:pt x="2866" y="583"/>
                </a:lnTo>
                <a:lnTo>
                  <a:pt x="2868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3" y="585"/>
                </a:lnTo>
                <a:lnTo>
                  <a:pt x="2875" y="583"/>
                </a:lnTo>
                <a:lnTo>
                  <a:pt x="2875" y="583"/>
                </a:lnTo>
                <a:lnTo>
                  <a:pt x="2875" y="581"/>
                </a:lnTo>
                <a:lnTo>
                  <a:pt x="2875" y="581"/>
                </a:lnTo>
                <a:lnTo>
                  <a:pt x="2873" y="581"/>
                </a:lnTo>
                <a:lnTo>
                  <a:pt x="2873" y="581"/>
                </a:lnTo>
                <a:lnTo>
                  <a:pt x="2875" y="581"/>
                </a:lnTo>
                <a:lnTo>
                  <a:pt x="2877" y="579"/>
                </a:lnTo>
                <a:lnTo>
                  <a:pt x="2877" y="579"/>
                </a:lnTo>
                <a:lnTo>
                  <a:pt x="2877" y="577"/>
                </a:lnTo>
                <a:lnTo>
                  <a:pt x="2879" y="577"/>
                </a:lnTo>
                <a:lnTo>
                  <a:pt x="2879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79" y="575"/>
                </a:lnTo>
                <a:lnTo>
                  <a:pt x="2881" y="575"/>
                </a:lnTo>
                <a:lnTo>
                  <a:pt x="2883" y="575"/>
                </a:lnTo>
                <a:lnTo>
                  <a:pt x="2887" y="572"/>
                </a:lnTo>
                <a:lnTo>
                  <a:pt x="2887" y="570"/>
                </a:lnTo>
                <a:lnTo>
                  <a:pt x="2887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92" y="570"/>
                </a:lnTo>
                <a:lnTo>
                  <a:pt x="2892" y="570"/>
                </a:lnTo>
                <a:lnTo>
                  <a:pt x="2894" y="570"/>
                </a:lnTo>
                <a:lnTo>
                  <a:pt x="2894" y="568"/>
                </a:lnTo>
                <a:lnTo>
                  <a:pt x="2896" y="566"/>
                </a:lnTo>
                <a:lnTo>
                  <a:pt x="2900" y="566"/>
                </a:lnTo>
                <a:lnTo>
                  <a:pt x="2902" y="564"/>
                </a:lnTo>
                <a:lnTo>
                  <a:pt x="2904" y="564"/>
                </a:lnTo>
                <a:lnTo>
                  <a:pt x="2908" y="562"/>
                </a:lnTo>
                <a:lnTo>
                  <a:pt x="2908" y="562"/>
                </a:lnTo>
                <a:lnTo>
                  <a:pt x="2912" y="554"/>
                </a:lnTo>
                <a:lnTo>
                  <a:pt x="2917" y="552"/>
                </a:lnTo>
                <a:lnTo>
                  <a:pt x="2919" y="549"/>
                </a:lnTo>
                <a:lnTo>
                  <a:pt x="2919" y="549"/>
                </a:lnTo>
                <a:lnTo>
                  <a:pt x="2919" y="547"/>
                </a:lnTo>
                <a:lnTo>
                  <a:pt x="2917" y="545"/>
                </a:lnTo>
                <a:lnTo>
                  <a:pt x="2917" y="543"/>
                </a:lnTo>
                <a:lnTo>
                  <a:pt x="2917" y="541"/>
                </a:lnTo>
                <a:lnTo>
                  <a:pt x="2915" y="541"/>
                </a:lnTo>
                <a:lnTo>
                  <a:pt x="2915" y="539"/>
                </a:lnTo>
                <a:lnTo>
                  <a:pt x="2915" y="539"/>
                </a:lnTo>
                <a:lnTo>
                  <a:pt x="2917" y="537"/>
                </a:lnTo>
                <a:lnTo>
                  <a:pt x="2919" y="535"/>
                </a:lnTo>
                <a:lnTo>
                  <a:pt x="2921" y="533"/>
                </a:lnTo>
                <a:lnTo>
                  <a:pt x="2921" y="531"/>
                </a:lnTo>
                <a:lnTo>
                  <a:pt x="2921" y="531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6"/>
                </a:lnTo>
                <a:lnTo>
                  <a:pt x="2919" y="526"/>
                </a:lnTo>
                <a:lnTo>
                  <a:pt x="2919" y="526"/>
                </a:lnTo>
                <a:lnTo>
                  <a:pt x="2921" y="526"/>
                </a:lnTo>
                <a:lnTo>
                  <a:pt x="2921" y="526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2"/>
                </a:lnTo>
                <a:lnTo>
                  <a:pt x="2925" y="522"/>
                </a:lnTo>
                <a:lnTo>
                  <a:pt x="2927" y="522"/>
                </a:lnTo>
                <a:lnTo>
                  <a:pt x="2929" y="522"/>
                </a:lnTo>
                <a:lnTo>
                  <a:pt x="2929" y="522"/>
                </a:lnTo>
                <a:lnTo>
                  <a:pt x="2927" y="522"/>
                </a:lnTo>
                <a:lnTo>
                  <a:pt x="2927" y="520"/>
                </a:lnTo>
                <a:lnTo>
                  <a:pt x="2929" y="520"/>
                </a:lnTo>
                <a:lnTo>
                  <a:pt x="2931" y="520"/>
                </a:lnTo>
                <a:lnTo>
                  <a:pt x="2931" y="518"/>
                </a:lnTo>
                <a:lnTo>
                  <a:pt x="2931" y="518"/>
                </a:lnTo>
                <a:lnTo>
                  <a:pt x="2931" y="516"/>
                </a:lnTo>
                <a:lnTo>
                  <a:pt x="2931" y="516"/>
                </a:lnTo>
                <a:lnTo>
                  <a:pt x="2931" y="514"/>
                </a:lnTo>
                <a:lnTo>
                  <a:pt x="2933" y="516"/>
                </a:lnTo>
                <a:lnTo>
                  <a:pt x="2933" y="516"/>
                </a:lnTo>
                <a:lnTo>
                  <a:pt x="2936" y="516"/>
                </a:lnTo>
                <a:lnTo>
                  <a:pt x="2938" y="514"/>
                </a:lnTo>
                <a:lnTo>
                  <a:pt x="2940" y="516"/>
                </a:lnTo>
                <a:lnTo>
                  <a:pt x="2942" y="518"/>
                </a:lnTo>
                <a:lnTo>
                  <a:pt x="2944" y="518"/>
                </a:lnTo>
                <a:lnTo>
                  <a:pt x="2944" y="516"/>
                </a:lnTo>
                <a:lnTo>
                  <a:pt x="2946" y="516"/>
                </a:lnTo>
                <a:lnTo>
                  <a:pt x="2950" y="516"/>
                </a:lnTo>
                <a:lnTo>
                  <a:pt x="2950" y="516"/>
                </a:lnTo>
                <a:lnTo>
                  <a:pt x="2954" y="516"/>
                </a:lnTo>
                <a:lnTo>
                  <a:pt x="2959" y="516"/>
                </a:lnTo>
                <a:lnTo>
                  <a:pt x="2959" y="516"/>
                </a:lnTo>
                <a:lnTo>
                  <a:pt x="2961" y="516"/>
                </a:lnTo>
                <a:lnTo>
                  <a:pt x="2963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8"/>
                </a:lnTo>
                <a:lnTo>
                  <a:pt x="2965" y="520"/>
                </a:lnTo>
                <a:lnTo>
                  <a:pt x="2967" y="520"/>
                </a:lnTo>
                <a:lnTo>
                  <a:pt x="2967" y="520"/>
                </a:lnTo>
                <a:lnTo>
                  <a:pt x="2973" y="522"/>
                </a:lnTo>
                <a:lnTo>
                  <a:pt x="2975" y="524"/>
                </a:lnTo>
                <a:lnTo>
                  <a:pt x="2975" y="526"/>
                </a:lnTo>
                <a:lnTo>
                  <a:pt x="2973" y="528"/>
                </a:lnTo>
                <a:lnTo>
                  <a:pt x="2973" y="533"/>
                </a:lnTo>
                <a:lnTo>
                  <a:pt x="2975" y="533"/>
                </a:lnTo>
                <a:lnTo>
                  <a:pt x="2975" y="533"/>
                </a:lnTo>
                <a:lnTo>
                  <a:pt x="2975" y="535"/>
                </a:lnTo>
                <a:lnTo>
                  <a:pt x="2973" y="535"/>
                </a:lnTo>
                <a:lnTo>
                  <a:pt x="2973" y="537"/>
                </a:lnTo>
                <a:lnTo>
                  <a:pt x="2973" y="537"/>
                </a:lnTo>
                <a:lnTo>
                  <a:pt x="2973" y="539"/>
                </a:lnTo>
                <a:lnTo>
                  <a:pt x="2973" y="539"/>
                </a:lnTo>
                <a:lnTo>
                  <a:pt x="2971" y="539"/>
                </a:lnTo>
                <a:lnTo>
                  <a:pt x="2969" y="537"/>
                </a:lnTo>
                <a:lnTo>
                  <a:pt x="2967" y="539"/>
                </a:lnTo>
                <a:lnTo>
                  <a:pt x="2965" y="539"/>
                </a:lnTo>
                <a:lnTo>
                  <a:pt x="2963" y="539"/>
                </a:lnTo>
                <a:lnTo>
                  <a:pt x="2963" y="541"/>
                </a:lnTo>
                <a:lnTo>
                  <a:pt x="2963" y="543"/>
                </a:lnTo>
                <a:lnTo>
                  <a:pt x="2959" y="547"/>
                </a:lnTo>
                <a:lnTo>
                  <a:pt x="2956" y="549"/>
                </a:lnTo>
                <a:lnTo>
                  <a:pt x="2954" y="552"/>
                </a:lnTo>
                <a:lnTo>
                  <a:pt x="2954" y="552"/>
                </a:lnTo>
                <a:lnTo>
                  <a:pt x="2950" y="556"/>
                </a:lnTo>
                <a:lnTo>
                  <a:pt x="2950" y="558"/>
                </a:lnTo>
                <a:lnTo>
                  <a:pt x="2948" y="558"/>
                </a:lnTo>
                <a:lnTo>
                  <a:pt x="2944" y="560"/>
                </a:lnTo>
                <a:lnTo>
                  <a:pt x="2942" y="562"/>
                </a:lnTo>
                <a:lnTo>
                  <a:pt x="2942" y="562"/>
                </a:lnTo>
                <a:lnTo>
                  <a:pt x="2938" y="566"/>
                </a:lnTo>
                <a:lnTo>
                  <a:pt x="2933" y="566"/>
                </a:lnTo>
                <a:lnTo>
                  <a:pt x="2933" y="568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29" y="570"/>
                </a:lnTo>
                <a:lnTo>
                  <a:pt x="2931" y="572"/>
                </a:lnTo>
                <a:lnTo>
                  <a:pt x="2931" y="572"/>
                </a:lnTo>
                <a:lnTo>
                  <a:pt x="2931" y="575"/>
                </a:lnTo>
                <a:lnTo>
                  <a:pt x="2927" y="575"/>
                </a:lnTo>
                <a:lnTo>
                  <a:pt x="2925" y="577"/>
                </a:lnTo>
                <a:lnTo>
                  <a:pt x="2923" y="575"/>
                </a:lnTo>
                <a:lnTo>
                  <a:pt x="2921" y="577"/>
                </a:lnTo>
                <a:lnTo>
                  <a:pt x="2921" y="577"/>
                </a:lnTo>
                <a:lnTo>
                  <a:pt x="2921" y="579"/>
                </a:lnTo>
                <a:lnTo>
                  <a:pt x="2921" y="581"/>
                </a:lnTo>
                <a:lnTo>
                  <a:pt x="2919" y="581"/>
                </a:lnTo>
                <a:lnTo>
                  <a:pt x="2919" y="583"/>
                </a:lnTo>
                <a:lnTo>
                  <a:pt x="2915" y="585"/>
                </a:lnTo>
                <a:lnTo>
                  <a:pt x="2915" y="587"/>
                </a:lnTo>
                <a:lnTo>
                  <a:pt x="2915" y="587"/>
                </a:lnTo>
                <a:lnTo>
                  <a:pt x="2912" y="589"/>
                </a:lnTo>
                <a:lnTo>
                  <a:pt x="2915" y="591"/>
                </a:lnTo>
                <a:lnTo>
                  <a:pt x="2915" y="593"/>
                </a:lnTo>
                <a:lnTo>
                  <a:pt x="2917" y="596"/>
                </a:lnTo>
                <a:lnTo>
                  <a:pt x="2917" y="598"/>
                </a:lnTo>
                <a:lnTo>
                  <a:pt x="2917" y="598"/>
                </a:lnTo>
                <a:lnTo>
                  <a:pt x="2917" y="600"/>
                </a:lnTo>
                <a:lnTo>
                  <a:pt x="2917" y="604"/>
                </a:lnTo>
                <a:lnTo>
                  <a:pt x="2917" y="606"/>
                </a:lnTo>
                <a:lnTo>
                  <a:pt x="2919" y="608"/>
                </a:lnTo>
                <a:lnTo>
                  <a:pt x="2921" y="610"/>
                </a:lnTo>
                <a:lnTo>
                  <a:pt x="2921" y="610"/>
                </a:lnTo>
                <a:lnTo>
                  <a:pt x="2921" y="612"/>
                </a:lnTo>
                <a:lnTo>
                  <a:pt x="2921" y="612"/>
                </a:lnTo>
                <a:lnTo>
                  <a:pt x="2921" y="612"/>
                </a:lnTo>
                <a:lnTo>
                  <a:pt x="2919" y="612"/>
                </a:lnTo>
                <a:lnTo>
                  <a:pt x="2919" y="612"/>
                </a:lnTo>
                <a:lnTo>
                  <a:pt x="2919" y="614"/>
                </a:lnTo>
                <a:lnTo>
                  <a:pt x="2921" y="614"/>
                </a:lnTo>
                <a:lnTo>
                  <a:pt x="2921" y="614"/>
                </a:lnTo>
                <a:lnTo>
                  <a:pt x="2919" y="614"/>
                </a:lnTo>
                <a:lnTo>
                  <a:pt x="2919" y="614"/>
                </a:lnTo>
                <a:lnTo>
                  <a:pt x="2919" y="617"/>
                </a:lnTo>
                <a:lnTo>
                  <a:pt x="2919" y="619"/>
                </a:lnTo>
                <a:lnTo>
                  <a:pt x="2919" y="621"/>
                </a:lnTo>
                <a:lnTo>
                  <a:pt x="2919" y="623"/>
                </a:lnTo>
                <a:lnTo>
                  <a:pt x="2917" y="625"/>
                </a:lnTo>
                <a:lnTo>
                  <a:pt x="2917" y="625"/>
                </a:lnTo>
                <a:lnTo>
                  <a:pt x="2917" y="629"/>
                </a:lnTo>
                <a:lnTo>
                  <a:pt x="2919" y="631"/>
                </a:lnTo>
                <a:lnTo>
                  <a:pt x="2919" y="631"/>
                </a:lnTo>
                <a:lnTo>
                  <a:pt x="2919" y="633"/>
                </a:lnTo>
                <a:lnTo>
                  <a:pt x="2919" y="633"/>
                </a:lnTo>
                <a:lnTo>
                  <a:pt x="2919" y="635"/>
                </a:lnTo>
                <a:lnTo>
                  <a:pt x="2921" y="635"/>
                </a:lnTo>
                <a:lnTo>
                  <a:pt x="2923" y="633"/>
                </a:lnTo>
                <a:lnTo>
                  <a:pt x="2923" y="633"/>
                </a:lnTo>
                <a:lnTo>
                  <a:pt x="2925" y="635"/>
                </a:lnTo>
                <a:lnTo>
                  <a:pt x="2925" y="635"/>
                </a:lnTo>
                <a:lnTo>
                  <a:pt x="2929" y="637"/>
                </a:lnTo>
                <a:lnTo>
                  <a:pt x="2933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3" y="642"/>
                </a:lnTo>
                <a:lnTo>
                  <a:pt x="2933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3" y="642"/>
                </a:lnTo>
                <a:lnTo>
                  <a:pt x="2933" y="642"/>
                </a:lnTo>
                <a:lnTo>
                  <a:pt x="2933" y="644"/>
                </a:lnTo>
                <a:lnTo>
                  <a:pt x="2933" y="644"/>
                </a:lnTo>
                <a:lnTo>
                  <a:pt x="2933" y="646"/>
                </a:lnTo>
                <a:lnTo>
                  <a:pt x="2933" y="646"/>
                </a:lnTo>
                <a:lnTo>
                  <a:pt x="2933" y="646"/>
                </a:lnTo>
                <a:lnTo>
                  <a:pt x="2936" y="646"/>
                </a:lnTo>
                <a:lnTo>
                  <a:pt x="2936" y="646"/>
                </a:lnTo>
                <a:lnTo>
                  <a:pt x="2938" y="646"/>
                </a:lnTo>
                <a:lnTo>
                  <a:pt x="2938" y="646"/>
                </a:lnTo>
                <a:lnTo>
                  <a:pt x="2938" y="644"/>
                </a:lnTo>
                <a:lnTo>
                  <a:pt x="2940" y="644"/>
                </a:lnTo>
                <a:lnTo>
                  <a:pt x="2940" y="642"/>
                </a:lnTo>
                <a:lnTo>
                  <a:pt x="2940" y="642"/>
                </a:lnTo>
                <a:lnTo>
                  <a:pt x="2942" y="644"/>
                </a:lnTo>
                <a:lnTo>
                  <a:pt x="2942" y="646"/>
                </a:lnTo>
                <a:lnTo>
                  <a:pt x="2944" y="646"/>
                </a:lnTo>
                <a:lnTo>
                  <a:pt x="2944" y="646"/>
                </a:lnTo>
                <a:lnTo>
                  <a:pt x="2944" y="648"/>
                </a:lnTo>
                <a:lnTo>
                  <a:pt x="2942" y="648"/>
                </a:lnTo>
                <a:lnTo>
                  <a:pt x="2942" y="650"/>
                </a:lnTo>
                <a:lnTo>
                  <a:pt x="2940" y="650"/>
                </a:lnTo>
                <a:lnTo>
                  <a:pt x="2942" y="650"/>
                </a:lnTo>
                <a:lnTo>
                  <a:pt x="2944" y="650"/>
                </a:lnTo>
                <a:lnTo>
                  <a:pt x="2946" y="648"/>
                </a:lnTo>
                <a:lnTo>
                  <a:pt x="2948" y="648"/>
                </a:lnTo>
                <a:lnTo>
                  <a:pt x="2950" y="648"/>
                </a:lnTo>
                <a:lnTo>
                  <a:pt x="2952" y="648"/>
                </a:lnTo>
                <a:lnTo>
                  <a:pt x="2956" y="646"/>
                </a:lnTo>
                <a:lnTo>
                  <a:pt x="2961" y="646"/>
                </a:lnTo>
                <a:lnTo>
                  <a:pt x="2963" y="646"/>
                </a:lnTo>
                <a:lnTo>
                  <a:pt x="2963" y="646"/>
                </a:lnTo>
                <a:lnTo>
                  <a:pt x="2965" y="644"/>
                </a:lnTo>
                <a:lnTo>
                  <a:pt x="2967" y="644"/>
                </a:lnTo>
                <a:lnTo>
                  <a:pt x="2969" y="644"/>
                </a:lnTo>
                <a:lnTo>
                  <a:pt x="2971" y="642"/>
                </a:lnTo>
                <a:lnTo>
                  <a:pt x="2973" y="642"/>
                </a:lnTo>
                <a:lnTo>
                  <a:pt x="2977" y="642"/>
                </a:lnTo>
                <a:lnTo>
                  <a:pt x="2977" y="640"/>
                </a:lnTo>
                <a:lnTo>
                  <a:pt x="2980" y="640"/>
                </a:lnTo>
                <a:lnTo>
                  <a:pt x="2980" y="642"/>
                </a:lnTo>
                <a:lnTo>
                  <a:pt x="2982" y="642"/>
                </a:lnTo>
                <a:lnTo>
                  <a:pt x="2982" y="640"/>
                </a:lnTo>
                <a:lnTo>
                  <a:pt x="2984" y="640"/>
                </a:lnTo>
                <a:lnTo>
                  <a:pt x="2986" y="640"/>
                </a:lnTo>
                <a:lnTo>
                  <a:pt x="2986" y="640"/>
                </a:lnTo>
                <a:lnTo>
                  <a:pt x="2984" y="637"/>
                </a:lnTo>
                <a:lnTo>
                  <a:pt x="2984" y="637"/>
                </a:lnTo>
                <a:lnTo>
                  <a:pt x="2986" y="637"/>
                </a:lnTo>
                <a:lnTo>
                  <a:pt x="2988" y="637"/>
                </a:lnTo>
                <a:lnTo>
                  <a:pt x="2990" y="637"/>
                </a:lnTo>
                <a:lnTo>
                  <a:pt x="2990" y="637"/>
                </a:lnTo>
                <a:lnTo>
                  <a:pt x="2992" y="635"/>
                </a:lnTo>
                <a:lnTo>
                  <a:pt x="2992" y="633"/>
                </a:lnTo>
                <a:lnTo>
                  <a:pt x="2994" y="633"/>
                </a:lnTo>
                <a:lnTo>
                  <a:pt x="2992" y="633"/>
                </a:lnTo>
                <a:lnTo>
                  <a:pt x="2992" y="635"/>
                </a:lnTo>
                <a:lnTo>
                  <a:pt x="2992" y="637"/>
                </a:lnTo>
                <a:lnTo>
                  <a:pt x="2992" y="637"/>
                </a:lnTo>
                <a:lnTo>
                  <a:pt x="2994" y="637"/>
                </a:lnTo>
                <a:lnTo>
                  <a:pt x="2994" y="637"/>
                </a:lnTo>
                <a:lnTo>
                  <a:pt x="2998" y="637"/>
                </a:lnTo>
                <a:lnTo>
                  <a:pt x="3000" y="635"/>
                </a:lnTo>
                <a:lnTo>
                  <a:pt x="3003" y="635"/>
                </a:lnTo>
                <a:lnTo>
                  <a:pt x="3003" y="635"/>
                </a:lnTo>
                <a:lnTo>
                  <a:pt x="3005" y="637"/>
                </a:lnTo>
                <a:lnTo>
                  <a:pt x="3007" y="635"/>
                </a:lnTo>
                <a:lnTo>
                  <a:pt x="3009" y="635"/>
                </a:lnTo>
                <a:lnTo>
                  <a:pt x="3009" y="635"/>
                </a:lnTo>
                <a:lnTo>
                  <a:pt x="3011" y="635"/>
                </a:lnTo>
                <a:lnTo>
                  <a:pt x="3015" y="635"/>
                </a:lnTo>
                <a:lnTo>
                  <a:pt x="3021" y="631"/>
                </a:lnTo>
                <a:lnTo>
                  <a:pt x="3021" y="633"/>
                </a:lnTo>
                <a:lnTo>
                  <a:pt x="3024" y="633"/>
                </a:lnTo>
                <a:lnTo>
                  <a:pt x="3024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4" y="640"/>
                </a:lnTo>
                <a:lnTo>
                  <a:pt x="3026" y="640"/>
                </a:lnTo>
                <a:lnTo>
                  <a:pt x="3030" y="642"/>
                </a:lnTo>
                <a:lnTo>
                  <a:pt x="3034" y="644"/>
                </a:lnTo>
                <a:lnTo>
                  <a:pt x="3036" y="642"/>
                </a:lnTo>
                <a:lnTo>
                  <a:pt x="3038" y="642"/>
                </a:lnTo>
                <a:lnTo>
                  <a:pt x="3040" y="644"/>
                </a:lnTo>
                <a:lnTo>
                  <a:pt x="3042" y="646"/>
                </a:lnTo>
                <a:lnTo>
                  <a:pt x="3042" y="646"/>
                </a:lnTo>
                <a:lnTo>
                  <a:pt x="3044" y="648"/>
                </a:lnTo>
                <a:lnTo>
                  <a:pt x="3044" y="648"/>
                </a:lnTo>
                <a:lnTo>
                  <a:pt x="3044" y="650"/>
                </a:lnTo>
                <a:lnTo>
                  <a:pt x="3038" y="648"/>
                </a:lnTo>
                <a:lnTo>
                  <a:pt x="3030" y="646"/>
                </a:lnTo>
                <a:lnTo>
                  <a:pt x="3030" y="648"/>
                </a:lnTo>
                <a:lnTo>
                  <a:pt x="3028" y="648"/>
                </a:lnTo>
                <a:lnTo>
                  <a:pt x="3028" y="650"/>
                </a:lnTo>
                <a:lnTo>
                  <a:pt x="3028" y="650"/>
                </a:lnTo>
                <a:lnTo>
                  <a:pt x="3026" y="650"/>
                </a:lnTo>
                <a:lnTo>
                  <a:pt x="3024" y="650"/>
                </a:lnTo>
                <a:lnTo>
                  <a:pt x="3021" y="650"/>
                </a:lnTo>
                <a:lnTo>
                  <a:pt x="3021" y="650"/>
                </a:lnTo>
                <a:lnTo>
                  <a:pt x="3019" y="650"/>
                </a:lnTo>
                <a:lnTo>
                  <a:pt x="3019" y="652"/>
                </a:lnTo>
                <a:lnTo>
                  <a:pt x="3017" y="654"/>
                </a:lnTo>
                <a:lnTo>
                  <a:pt x="3017" y="652"/>
                </a:lnTo>
                <a:lnTo>
                  <a:pt x="3015" y="652"/>
                </a:lnTo>
                <a:lnTo>
                  <a:pt x="3015" y="652"/>
                </a:lnTo>
                <a:lnTo>
                  <a:pt x="3013" y="652"/>
                </a:lnTo>
                <a:lnTo>
                  <a:pt x="3013" y="654"/>
                </a:lnTo>
                <a:lnTo>
                  <a:pt x="3015" y="656"/>
                </a:lnTo>
                <a:lnTo>
                  <a:pt x="3013" y="658"/>
                </a:lnTo>
                <a:lnTo>
                  <a:pt x="3013" y="658"/>
                </a:lnTo>
                <a:lnTo>
                  <a:pt x="3011" y="658"/>
                </a:lnTo>
                <a:lnTo>
                  <a:pt x="3005" y="658"/>
                </a:lnTo>
                <a:lnTo>
                  <a:pt x="2998" y="658"/>
                </a:lnTo>
                <a:lnTo>
                  <a:pt x="2996" y="658"/>
                </a:lnTo>
                <a:lnTo>
                  <a:pt x="2994" y="656"/>
                </a:lnTo>
                <a:lnTo>
                  <a:pt x="2992" y="656"/>
                </a:lnTo>
                <a:lnTo>
                  <a:pt x="2982" y="654"/>
                </a:lnTo>
                <a:lnTo>
                  <a:pt x="2980" y="654"/>
                </a:lnTo>
                <a:lnTo>
                  <a:pt x="2977" y="654"/>
                </a:lnTo>
                <a:lnTo>
                  <a:pt x="2977" y="656"/>
                </a:lnTo>
                <a:lnTo>
                  <a:pt x="2977" y="656"/>
                </a:lnTo>
                <a:lnTo>
                  <a:pt x="2975" y="656"/>
                </a:lnTo>
                <a:lnTo>
                  <a:pt x="2969" y="656"/>
                </a:lnTo>
                <a:lnTo>
                  <a:pt x="2965" y="658"/>
                </a:lnTo>
                <a:lnTo>
                  <a:pt x="2961" y="658"/>
                </a:lnTo>
                <a:lnTo>
                  <a:pt x="2959" y="661"/>
                </a:lnTo>
                <a:lnTo>
                  <a:pt x="2956" y="661"/>
                </a:lnTo>
                <a:lnTo>
                  <a:pt x="2956" y="663"/>
                </a:lnTo>
                <a:lnTo>
                  <a:pt x="2952" y="663"/>
                </a:lnTo>
                <a:lnTo>
                  <a:pt x="2950" y="663"/>
                </a:lnTo>
                <a:lnTo>
                  <a:pt x="2948" y="665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71"/>
                </a:lnTo>
                <a:lnTo>
                  <a:pt x="2948" y="673"/>
                </a:lnTo>
                <a:lnTo>
                  <a:pt x="2948" y="673"/>
                </a:lnTo>
                <a:lnTo>
                  <a:pt x="2950" y="673"/>
                </a:lnTo>
                <a:lnTo>
                  <a:pt x="2950" y="673"/>
                </a:lnTo>
                <a:lnTo>
                  <a:pt x="2948" y="673"/>
                </a:lnTo>
                <a:lnTo>
                  <a:pt x="2948" y="675"/>
                </a:lnTo>
                <a:lnTo>
                  <a:pt x="2948" y="677"/>
                </a:lnTo>
                <a:lnTo>
                  <a:pt x="2950" y="679"/>
                </a:lnTo>
                <a:lnTo>
                  <a:pt x="2950" y="679"/>
                </a:lnTo>
                <a:lnTo>
                  <a:pt x="2952" y="682"/>
                </a:lnTo>
                <a:lnTo>
                  <a:pt x="2956" y="684"/>
                </a:lnTo>
                <a:lnTo>
                  <a:pt x="2956" y="684"/>
                </a:lnTo>
                <a:lnTo>
                  <a:pt x="2959" y="684"/>
                </a:lnTo>
                <a:lnTo>
                  <a:pt x="2959" y="682"/>
                </a:lnTo>
                <a:lnTo>
                  <a:pt x="2961" y="682"/>
                </a:lnTo>
                <a:lnTo>
                  <a:pt x="2961" y="682"/>
                </a:lnTo>
                <a:lnTo>
                  <a:pt x="2963" y="682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8"/>
                </a:lnTo>
                <a:lnTo>
                  <a:pt x="2961" y="692"/>
                </a:lnTo>
                <a:lnTo>
                  <a:pt x="2961" y="692"/>
                </a:lnTo>
                <a:lnTo>
                  <a:pt x="2961" y="694"/>
                </a:lnTo>
                <a:lnTo>
                  <a:pt x="2961" y="696"/>
                </a:lnTo>
                <a:lnTo>
                  <a:pt x="2961" y="702"/>
                </a:lnTo>
                <a:lnTo>
                  <a:pt x="2961" y="705"/>
                </a:lnTo>
                <a:lnTo>
                  <a:pt x="2959" y="707"/>
                </a:lnTo>
                <a:lnTo>
                  <a:pt x="2956" y="709"/>
                </a:lnTo>
                <a:lnTo>
                  <a:pt x="2954" y="709"/>
                </a:lnTo>
                <a:lnTo>
                  <a:pt x="2950" y="711"/>
                </a:lnTo>
                <a:lnTo>
                  <a:pt x="2946" y="709"/>
                </a:lnTo>
                <a:lnTo>
                  <a:pt x="2944" y="702"/>
                </a:lnTo>
                <a:lnTo>
                  <a:pt x="2942" y="702"/>
                </a:lnTo>
                <a:lnTo>
                  <a:pt x="2936" y="698"/>
                </a:lnTo>
                <a:lnTo>
                  <a:pt x="2936" y="696"/>
                </a:lnTo>
                <a:lnTo>
                  <a:pt x="2933" y="694"/>
                </a:lnTo>
                <a:lnTo>
                  <a:pt x="2929" y="696"/>
                </a:lnTo>
                <a:lnTo>
                  <a:pt x="2925" y="698"/>
                </a:lnTo>
                <a:lnTo>
                  <a:pt x="2923" y="698"/>
                </a:lnTo>
                <a:lnTo>
                  <a:pt x="2919" y="702"/>
                </a:lnTo>
                <a:lnTo>
                  <a:pt x="2919" y="705"/>
                </a:lnTo>
                <a:lnTo>
                  <a:pt x="2919" y="707"/>
                </a:lnTo>
                <a:lnTo>
                  <a:pt x="2917" y="709"/>
                </a:lnTo>
                <a:lnTo>
                  <a:pt x="2917" y="711"/>
                </a:lnTo>
                <a:lnTo>
                  <a:pt x="2912" y="713"/>
                </a:lnTo>
                <a:lnTo>
                  <a:pt x="2912" y="717"/>
                </a:lnTo>
                <a:lnTo>
                  <a:pt x="2912" y="726"/>
                </a:lnTo>
                <a:lnTo>
                  <a:pt x="2912" y="730"/>
                </a:lnTo>
                <a:lnTo>
                  <a:pt x="2912" y="730"/>
                </a:lnTo>
                <a:lnTo>
                  <a:pt x="2912" y="734"/>
                </a:lnTo>
                <a:lnTo>
                  <a:pt x="2915" y="738"/>
                </a:lnTo>
                <a:lnTo>
                  <a:pt x="2915" y="740"/>
                </a:lnTo>
                <a:lnTo>
                  <a:pt x="2915" y="742"/>
                </a:lnTo>
                <a:lnTo>
                  <a:pt x="2915" y="744"/>
                </a:lnTo>
                <a:lnTo>
                  <a:pt x="2915" y="749"/>
                </a:lnTo>
                <a:lnTo>
                  <a:pt x="2915" y="751"/>
                </a:lnTo>
                <a:lnTo>
                  <a:pt x="2912" y="753"/>
                </a:lnTo>
                <a:lnTo>
                  <a:pt x="2910" y="753"/>
                </a:lnTo>
                <a:lnTo>
                  <a:pt x="2908" y="751"/>
                </a:lnTo>
                <a:lnTo>
                  <a:pt x="2908" y="751"/>
                </a:lnTo>
                <a:lnTo>
                  <a:pt x="2906" y="751"/>
                </a:lnTo>
                <a:lnTo>
                  <a:pt x="2910" y="747"/>
                </a:lnTo>
                <a:lnTo>
                  <a:pt x="2912" y="742"/>
                </a:lnTo>
                <a:lnTo>
                  <a:pt x="2912" y="740"/>
                </a:lnTo>
                <a:lnTo>
                  <a:pt x="2915" y="738"/>
                </a:lnTo>
                <a:lnTo>
                  <a:pt x="2915" y="738"/>
                </a:lnTo>
                <a:lnTo>
                  <a:pt x="2912" y="738"/>
                </a:lnTo>
                <a:lnTo>
                  <a:pt x="2912" y="740"/>
                </a:lnTo>
                <a:lnTo>
                  <a:pt x="2912" y="742"/>
                </a:lnTo>
                <a:lnTo>
                  <a:pt x="2910" y="744"/>
                </a:lnTo>
                <a:lnTo>
                  <a:pt x="2910" y="747"/>
                </a:lnTo>
                <a:lnTo>
                  <a:pt x="2908" y="749"/>
                </a:lnTo>
                <a:lnTo>
                  <a:pt x="2904" y="751"/>
                </a:lnTo>
                <a:lnTo>
                  <a:pt x="2904" y="751"/>
                </a:lnTo>
                <a:lnTo>
                  <a:pt x="2900" y="751"/>
                </a:lnTo>
                <a:lnTo>
                  <a:pt x="2898" y="753"/>
                </a:lnTo>
                <a:lnTo>
                  <a:pt x="2898" y="753"/>
                </a:lnTo>
                <a:lnTo>
                  <a:pt x="2896" y="755"/>
                </a:lnTo>
                <a:lnTo>
                  <a:pt x="2896" y="757"/>
                </a:lnTo>
                <a:lnTo>
                  <a:pt x="2894" y="759"/>
                </a:lnTo>
                <a:lnTo>
                  <a:pt x="2892" y="761"/>
                </a:lnTo>
                <a:lnTo>
                  <a:pt x="2892" y="761"/>
                </a:lnTo>
                <a:lnTo>
                  <a:pt x="2889" y="763"/>
                </a:lnTo>
                <a:lnTo>
                  <a:pt x="2883" y="763"/>
                </a:lnTo>
                <a:lnTo>
                  <a:pt x="2881" y="763"/>
                </a:lnTo>
                <a:lnTo>
                  <a:pt x="2879" y="761"/>
                </a:lnTo>
                <a:lnTo>
                  <a:pt x="2877" y="759"/>
                </a:lnTo>
                <a:lnTo>
                  <a:pt x="2875" y="755"/>
                </a:lnTo>
                <a:lnTo>
                  <a:pt x="2875" y="755"/>
                </a:lnTo>
                <a:lnTo>
                  <a:pt x="2879" y="757"/>
                </a:lnTo>
                <a:lnTo>
                  <a:pt x="2881" y="757"/>
                </a:lnTo>
                <a:lnTo>
                  <a:pt x="2879" y="757"/>
                </a:lnTo>
                <a:lnTo>
                  <a:pt x="2877" y="755"/>
                </a:lnTo>
                <a:lnTo>
                  <a:pt x="2873" y="753"/>
                </a:lnTo>
                <a:lnTo>
                  <a:pt x="2871" y="753"/>
                </a:lnTo>
                <a:lnTo>
                  <a:pt x="2866" y="755"/>
                </a:lnTo>
                <a:lnTo>
                  <a:pt x="2858" y="755"/>
                </a:lnTo>
                <a:lnTo>
                  <a:pt x="2854" y="757"/>
                </a:lnTo>
                <a:lnTo>
                  <a:pt x="2852" y="759"/>
                </a:lnTo>
                <a:lnTo>
                  <a:pt x="2848" y="759"/>
                </a:lnTo>
                <a:lnTo>
                  <a:pt x="2845" y="761"/>
                </a:lnTo>
                <a:lnTo>
                  <a:pt x="2843" y="763"/>
                </a:lnTo>
                <a:lnTo>
                  <a:pt x="2843" y="763"/>
                </a:lnTo>
                <a:lnTo>
                  <a:pt x="2841" y="763"/>
                </a:lnTo>
                <a:lnTo>
                  <a:pt x="2839" y="765"/>
                </a:lnTo>
                <a:lnTo>
                  <a:pt x="2837" y="765"/>
                </a:lnTo>
                <a:lnTo>
                  <a:pt x="2829" y="767"/>
                </a:lnTo>
                <a:lnTo>
                  <a:pt x="2820" y="770"/>
                </a:lnTo>
                <a:lnTo>
                  <a:pt x="2816" y="772"/>
                </a:lnTo>
                <a:lnTo>
                  <a:pt x="2814" y="772"/>
                </a:lnTo>
                <a:lnTo>
                  <a:pt x="2814" y="772"/>
                </a:lnTo>
                <a:lnTo>
                  <a:pt x="2812" y="770"/>
                </a:lnTo>
                <a:lnTo>
                  <a:pt x="2808" y="767"/>
                </a:lnTo>
                <a:lnTo>
                  <a:pt x="2808" y="767"/>
                </a:lnTo>
                <a:lnTo>
                  <a:pt x="2808" y="770"/>
                </a:lnTo>
                <a:lnTo>
                  <a:pt x="2808" y="770"/>
                </a:lnTo>
                <a:lnTo>
                  <a:pt x="2810" y="770"/>
                </a:lnTo>
                <a:lnTo>
                  <a:pt x="2810" y="772"/>
                </a:lnTo>
                <a:lnTo>
                  <a:pt x="2810" y="772"/>
                </a:lnTo>
                <a:lnTo>
                  <a:pt x="2812" y="774"/>
                </a:lnTo>
                <a:lnTo>
                  <a:pt x="2814" y="772"/>
                </a:lnTo>
                <a:lnTo>
                  <a:pt x="2816" y="774"/>
                </a:lnTo>
                <a:lnTo>
                  <a:pt x="2818" y="774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8"/>
                </a:lnTo>
                <a:lnTo>
                  <a:pt x="2818" y="776"/>
                </a:lnTo>
                <a:lnTo>
                  <a:pt x="2814" y="776"/>
                </a:lnTo>
                <a:lnTo>
                  <a:pt x="2812" y="774"/>
                </a:lnTo>
                <a:lnTo>
                  <a:pt x="2810" y="774"/>
                </a:lnTo>
                <a:lnTo>
                  <a:pt x="2808" y="774"/>
                </a:lnTo>
                <a:lnTo>
                  <a:pt x="2808" y="770"/>
                </a:lnTo>
                <a:lnTo>
                  <a:pt x="2806" y="767"/>
                </a:lnTo>
                <a:lnTo>
                  <a:pt x="2804" y="767"/>
                </a:lnTo>
                <a:lnTo>
                  <a:pt x="2797" y="765"/>
                </a:lnTo>
                <a:lnTo>
                  <a:pt x="2797" y="761"/>
                </a:lnTo>
                <a:lnTo>
                  <a:pt x="2795" y="761"/>
                </a:lnTo>
                <a:lnTo>
                  <a:pt x="2793" y="761"/>
                </a:lnTo>
                <a:lnTo>
                  <a:pt x="2789" y="761"/>
                </a:lnTo>
                <a:lnTo>
                  <a:pt x="2787" y="763"/>
                </a:lnTo>
                <a:lnTo>
                  <a:pt x="2787" y="765"/>
                </a:lnTo>
                <a:lnTo>
                  <a:pt x="2785" y="765"/>
                </a:lnTo>
                <a:lnTo>
                  <a:pt x="2783" y="767"/>
                </a:lnTo>
                <a:lnTo>
                  <a:pt x="2778" y="767"/>
                </a:lnTo>
                <a:lnTo>
                  <a:pt x="2776" y="767"/>
                </a:lnTo>
                <a:lnTo>
                  <a:pt x="2774" y="772"/>
                </a:lnTo>
                <a:lnTo>
                  <a:pt x="2772" y="772"/>
                </a:lnTo>
                <a:lnTo>
                  <a:pt x="2768" y="770"/>
                </a:lnTo>
                <a:lnTo>
                  <a:pt x="2766" y="770"/>
                </a:lnTo>
                <a:lnTo>
                  <a:pt x="2766" y="770"/>
                </a:lnTo>
                <a:lnTo>
                  <a:pt x="2764" y="770"/>
                </a:lnTo>
                <a:lnTo>
                  <a:pt x="2768" y="767"/>
                </a:lnTo>
                <a:lnTo>
                  <a:pt x="2768" y="765"/>
                </a:lnTo>
                <a:lnTo>
                  <a:pt x="2768" y="763"/>
                </a:lnTo>
                <a:lnTo>
                  <a:pt x="2766" y="763"/>
                </a:lnTo>
                <a:lnTo>
                  <a:pt x="2764" y="763"/>
                </a:lnTo>
                <a:lnTo>
                  <a:pt x="2757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1" y="761"/>
                </a:lnTo>
                <a:lnTo>
                  <a:pt x="2751" y="759"/>
                </a:lnTo>
                <a:lnTo>
                  <a:pt x="2753" y="759"/>
                </a:lnTo>
                <a:lnTo>
                  <a:pt x="2753" y="757"/>
                </a:lnTo>
                <a:lnTo>
                  <a:pt x="2751" y="755"/>
                </a:lnTo>
                <a:lnTo>
                  <a:pt x="2751" y="755"/>
                </a:lnTo>
                <a:lnTo>
                  <a:pt x="2749" y="755"/>
                </a:lnTo>
                <a:lnTo>
                  <a:pt x="2749" y="751"/>
                </a:lnTo>
                <a:lnTo>
                  <a:pt x="2749" y="751"/>
                </a:lnTo>
                <a:lnTo>
                  <a:pt x="2749" y="751"/>
                </a:lnTo>
                <a:lnTo>
                  <a:pt x="2747" y="751"/>
                </a:lnTo>
                <a:lnTo>
                  <a:pt x="2747" y="749"/>
                </a:lnTo>
                <a:lnTo>
                  <a:pt x="2745" y="749"/>
                </a:lnTo>
                <a:lnTo>
                  <a:pt x="2745" y="749"/>
                </a:lnTo>
                <a:lnTo>
                  <a:pt x="2747" y="747"/>
                </a:lnTo>
                <a:lnTo>
                  <a:pt x="2747" y="744"/>
                </a:lnTo>
                <a:lnTo>
                  <a:pt x="2747" y="742"/>
                </a:lnTo>
                <a:lnTo>
                  <a:pt x="2747" y="742"/>
                </a:lnTo>
                <a:lnTo>
                  <a:pt x="2747" y="740"/>
                </a:lnTo>
                <a:lnTo>
                  <a:pt x="2747" y="738"/>
                </a:lnTo>
                <a:lnTo>
                  <a:pt x="2749" y="738"/>
                </a:lnTo>
                <a:lnTo>
                  <a:pt x="2749" y="738"/>
                </a:lnTo>
                <a:lnTo>
                  <a:pt x="2751" y="736"/>
                </a:lnTo>
                <a:lnTo>
                  <a:pt x="2753" y="736"/>
                </a:lnTo>
                <a:lnTo>
                  <a:pt x="2753" y="734"/>
                </a:lnTo>
                <a:lnTo>
                  <a:pt x="2751" y="734"/>
                </a:lnTo>
                <a:lnTo>
                  <a:pt x="2751" y="734"/>
                </a:lnTo>
                <a:lnTo>
                  <a:pt x="2753" y="732"/>
                </a:lnTo>
                <a:lnTo>
                  <a:pt x="2753" y="732"/>
                </a:lnTo>
                <a:lnTo>
                  <a:pt x="2755" y="734"/>
                </a:lnTo>
                <a:lnTo>
                  <a:pt x="2755" y="732"/>
                </a:lnTo>
                <a:lnTo>
                  <a:pt x="2755" y="730"/>
                </a:lnTo>
                <a:lnTo>
                  <a:pt x="2757" y="726"/>
                </a:lnTo>
                <a:lnTo>
                  <a:pt x="2757" y="726"/>
                </a:lnTo>
                <a:lnTo>
                  <a:pt x="2760" y="726"/>
                </a:lnTo>
                <a:lnTo>
                  <a:pt x="2760" y="726"/>
                </a:lnTo>
                <a:lnTo>
                  <a:pt x="2762" y="726"/>
                </a:lnTo>
                <a:lnTo>
                  <a:pt x="2764" y="726"/>
                </a:lnTo>
                <a:lnTo>
                  <a:pt x="2766" y="723"/>
                </a:lnTo>
                <a:lnTo>
                  <a:pt x="2766" y="723"/>
                </a:lnTo>
                <a:lnTo>
                  <a:pt x="2766" y="721"/>
                </a:lnTo>
                <a:lnTo>
                  <a:pt x="2766" y="719"/>
                </a:lnTo>
                <a:lnTo>
                  <a:pt x="2766" y="719"/>
                </a:lnTo>
                <a:lnTo>
                  <a:pt x="2760" y="719"/>
                </a:lnTo>
                <a:lnTo>
                  <a:pt x="2757" y="719"/>
                </a:lnTo>
                <a:lnTo>
                  <a:pt x="2757" y="717"/>
                </a:lnTo>
                <a:lnTo>
                  <a:pt x="2757" y="715"/>
                </a:lnTo>
                <a:lnTo>
                  <a:pt x="2757" y="713"/>
                </a:lnTo>
                <a:lnTo>
                  <a:pt x="2757" y="709"/>
                </a:lnTo>
                <a:lnTo>
                  <a:pt x="2757" y="709"/>
                </a:lnTo>
                <a:lnTo>
                  <a:pt x="2760" y="707"/>
                </a:lnTo>
                <a:lnTo>
                  <a:pt x="2760" y="705"/>
                </a:lnTo>
                <a:lnTo>
                  <a:pt x="2760" y="702"/>
                </a:lnTo>
                <a:lnTo>
                  <a:pt x="2760" y="700"/>
                </a:lnTo>
                <a:lnTo>
                  <a:pt x="2760" y="698"/>
                </a:lnTo>
                <a:lnTo>
                  <a:pt x="2760" y="696"/>
                </a:lnTo>
                <a:lnTo>
                  <a:pt x="2760" y="696"/>
                </a:lnTo>
                <a:lnTo>
                  <a:pt x="2762" y="694"/>
                </a:lnTo>
                <a:lnTo>
                  <a:pt x="2760" y="694"/>
                </a:lnTo>
                <a:lnTo>
                  <a:pt x="2755" y="696"/>
                </a:lnTo>
                <a:lnTo>
                  <a:pt x="2751" y="698"/>
                </a:lnTo>
                <a:lnTo>
                  <a:pt x="2749" y="700"/>
                </a:lnTo>
                <a:lnTo>
                  <a:pt x="2747" y="705"/>
                </a:lnTo>
                <a:lnTo>
                  <a:pt x="2745" y="707"/>
                </a:lnTo>
                <a:lnTo>
                  <a:pt x="2743" y="707"/>
                </a:lnTo>
                <a:lnTo>
                  <a:pt x="2739" y="707"/>
                </a:lnTo>
                <a:lnTo>
                  <a:pt x="2736" y="707"/>
                </a:lnTo>
                <a:lnTo>
                  <a:pt x="2734" y="707"/>
                </a:lnTo>
                <a:lnTo>
                  <a:pt x="2732" y="707"/>
                </a:lnTo>
                <a:lnTo>
                  <a:pt x="2730" y="711"/>
                </a:lnTo>
                <a:lnTo>
                  <a:pt x="2728" y="713"/>
                </a:lnTo>
                <a:lnTo>
                  <a:pt x="2728" y="713"/>
                </a:lnTo>
                <a:lnTo>
                  <a:pt x="2728" y="715"/>
                </a:lnTo>
                <a:lnTo>
                  <a:pt x="2728" y="715"/>
                </a:lnTo>
                <a:lnTo>
                  <a:pt x="2730" y="717"/>
                </a:lnTo>
                <a:lnTo>
                  <a:pt x="2732" y="715"/>
                </a:lnTo>
                <a:lnTo>
                  <a:pt x="2734" y="715"/>
                </a:lnTo>
                <a:lnTo>
                  <a:pt x="2736" y="713"/>
                </a:lnTo>
                <a:lnTo>
                  <a:pt x="2739" y="709"/>
                </a:lnTo>
                <a:lnTo>
                  <a:pt x="2741" y="709"/>
                </a:lnTo>
                <a:lnTo>
                  <a:pt x="2743" y="709"/>
                </a:lnTo>
                <a:lnTo>
                  <a:pt x="2741" y="713"/>
                </a:lnTo>
                <a:lnTo>
                  <a:pt x="2741" y="715"/>
                </a:lnTo>
                <a:lnTo>
                  <a:pt x="2741" y="715"/>
                </a:lnTo>
                <a:lnTo>
                  <a:pt x="2739" y="713"/>
                </a:lnTo>
                <a:lnTo>
                  <a:pt x="2739" y="715"/>
                </a:lnTo>
                <a:lnTo>
                  <a:pt x="2736" y="715"/>
                </a:lnTo>
                <a:lnTo>
                  <a:pt x="2734" y="717"/>
                </a:lnTo>
                <a:lnTo>
                  <a:pt x="2734" y="719"/>
                </a:lnTo>
                <a:lnTo>
                  <a:pt x="2734" y="719"/>
                </a:lnTo>
                <a:lnTo>
                  <a:pt x="2732" y="719"/>
                </a:lnTo>
                <a:lnTo>
                  <a:pt x="2732" y="719"/>
                </a:lnTo>
                <a:lnTo>
                  <a:pt x="2730" y="719"/>
                </a:lnTo>
                <a:lnTo>
                  <a:pt x="2728" y="717"/>
                </a:lnTo>
                <a:lnTo>
                  <a:pt x="2726" y="717"/>
                </a:lnTo>
                <a:lnTo>
                  <a:pt x="2726" y="717"/>
                </a:lnTo>
                <a:lnTo>
                  <a:pt x="2726" y="723"/>
                </a:lnTo>
                <a:lnTo>
                  <a:pt x="2726" y="728"/>
                </a:lnTo>
                <a:lnTo>
                  <a:pt x="2726" y="730"/>
                </a:lnTo>
                <a:lnTo>
                  <a:pt x="2726" y="732"/>
                </a:lnTo>
                <a:lnTo>
                  <a:pt x="2726" y="738"/>
                </a:lnTo>
                <a:lnTo>
                  <a:pt x="2728" y="740"/>
                </a:lnTo>
                <a:lnTo>
                  <a:pt x="2732" y="742"/>
                </a:lnTo>
                <a:lnTo>
                  <a:pt x="2732" y="744"/>
                </a:lnTo>
                <a:lnTo>
                  <a:pt x="2732" y="747"/>
                </a:lnTo>
                <a:lnTo>
                  <a:pt x="2732" y="747"/>
                </a:lnTo>
                <a:lnTo>
                  <a:pt x="2732" y="749"/>
                </a:lnTo>
                <a:lnTo>
                  <a:pt x="2732" y="751"/>
                </a:lnTo>
                <a:lnTo>
                  <a:pt x="2734" y="755"/>
                </a:lnTo>
                <a:lnTo>
                  <a:pt x="2734" y="757"/>
                </a:lnTo>
                <a:lnTo>
                  <a:pt x="2736" y="759"/>
                </a:lnTo>
                <a:lnTo>
                  <a:pt x="2736" y="759"/>
                </a:lnTo>
                <a:lnTo>
                  <a:pt x="2736" y="761"/>
                </a:lnTo>
                <a:lnTo>
                  <a:pt x="2736" y="761"/>
                </a:lnTo>
                <a:lnTo>
                  <a:pt x="2732" y="761"/>
                </a:lnTo>
                <a:lnTo>
                  <a:pt x="2732" y="763"/>
                </a:lnTo>
                <a:lnTo>
                  <a:pt x="2732" y="763"/>
                </a:lnTo>
                <a:lnTo>
                  <a:pt x="2734" y="763"/>
                </a:lnTo>
                <a:lnTo>
                  <a:pt x="2734" y="763"/>
                </a:lnTo>
                <a:lnTo>
                  <a:pt x="2736" y="763"/>
                </a:lnTo>
                <a:lnTo>
                  <a:pt x="2736" y="765"/>
                </a:lnTo>
                <a:lnTo>
                  <a:pt x="2736" y="770"/>
                </a:lnTo>
                <a:lnTo>
                  <a:pt x="2736" y="772"/>
                </a:lnTo>
                <a:lnTo>
                  <a:pt x="2739" y="772"/>
                </a:lnTo>
                <a:lnTo>
                  <a:pt x="2739" y="772"/>
                </a:lnTo>
                <a:lnTo>
                  <a:pt x="2741" y="772"/>
                </a:lnTo>
                <a:lnTo>
                  <a:pt x="2743" y="774"/>
                </a:lnTo>
                <a:lnTo>
                  <a:pt x="2747" y="778"/>
                </a:lnTo>
                <a:lnTo>
                  <a:pt x="2749" y="778"/>
                </a:lnTo>
                <a:lnTo>
                  <a:pt x="2747" y="778"/>
                </a:lnTo>
                <a:lnTo>
                  <a:pt x="2747" y="778"/>
                </a:lnTo>
                <a:lnTo>
                  <a:pt x="2743" y="774"/>
                </a:lnTo>
                <a:lnTo>
                  <a:pt x="2741" y="774"/>
                </a:lnTo>
                <a:lnTo>
                  <a:pt x="2736" y="774"/>
                </a:lnTo>
                <a:lnTo>
                  <a:pt x="2732" y="772"/>
                </a:lnTo>
                <a:lnTo>
                  <a:pt x="2732" y="774"/>
                </a:lnTo>
                <a:lnTo>
                  <a:pt x="2732" y="774"/>
                </a:lnTo>
                <a:lnTo>
                  <a:pt x="2730" y="776"/>
                </a:lnTo>
                <a:lnTo>
                  <a:pt x="2732" y="778"/>
                </a:lnTo>
                <a:lnTo>
                  <a:pt x="2730" y="782"/>
                </a:lnTo>
                <a:lnTo>
                  <a:pt x="2730" y="780"/>
                </a:lnTo>
                <a:lnTo>
                  <a:pt x="2730" y="778"/>
                </a:lnTo>
                <a:lnTo>
                  <a:pt x="2728" y="778"/>
                </a:lnTo>
                <a:lnTo>
                  <a:pt x="2728" y="778"/>
                </a:lnTo>
                <a:lnTo>
                  <a:pt x="2728" y="780"/>
                </a:lnTo>
                <a:lnTo>
                  <a:pt x="2728" y="780"/>
                </a:lnTo>
                <a:lnTo>
                  <a:pt x="2726" y="782"/>
                </a:lnTo>
                <a:lnTo>
                  <a:pt x="2726" y="780"/>
                </a:lnTo>
                <a:lnTo>
                  <a:pt x="2726" y="778"/>
                </a:lnTo>
                <a:lnTo>
                  <a:pt x="2724" y="776"/>
                </a:lnTo>
                <a:lnTo>
                  <a:pt x="2718" y="776"/>
                </a:lnTo>
                <a:lnTo>
                  <a:pt x="2713" y="776"/>
                </a:lnTo>
                <a:lnTo>
                  <a:pt x="2711" y="776"/>
                </a:lnTo>
                <a:lnTo>
                  <a:pt x="2711" y="778"/>
                </a:lnTo>
                <a:lnTo>
                  <a:pt x="2709" y="780"/>
                </a:lnTo>
                <a:lnTo>
                  <a:pt x="2709" y="782"/>
                </a:lnTo>
                <a:lnTo>
                  <a:pt x="2711" y="784"/>
                </a:lnTo>
                <a:lnTo>
                  <a:pt x="2711" y="784"/>
                </a:lnTo>
                <a:lnTo>
                  <a:pt x="2709" y="784"/>
                </a:lnTo>
                <a:lnTo>
                  <a:pt x="2709" y="784"/>
                </a:lnTo>
                <a:lnTo>
                  <a:pt x="2707" y="782"/>
                </a:lnTo>
                <a:lnTo>
                  <a:pt x="2707" y="780"/>
                </a:lnTo>
                <a:lnTo>
                  <a:pt x="2703" y="782"/>
                </a:lnTo>
                <a:lnTo>
                  <a:pt x="2699" y="782"/>
                </a:lnTo>
                <a:lnTo>
                  <a:pt x="2695" y="782"/>
                </a:lnTo>
                <a:lnTo>
                  <a:pt x="2692" y="782"/>
                </a:lnTo>
                <a:lnTo>
                  <a:pt x="2688" y="784"/>
                </a:lnTo>
                <a:lnTo>
                  <a:pt x="2686" y="786"/>
                </a:lnTo>
                <a:lnTo>
                  <a:pt x="2686" y="788"/>
                </a:lnTo>
                <a:lnTo>
                  <a:pt x="2682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6" y="793"/>
                </a:lnTo>
                <a:lnTo>
                  <a:pt x="2676" y="793"/>
                </a:lnTo>
                <a:lnTo>
                  <a:pt x="2674" y="801"/>
                </a:lnTo>
                <a:lnTo>
                  <a:pt x="2674" y="803"/>
                </a:lnTo>
                <a:lnTo>
                  <a:pt x="2672" y="805"/>
                </a:lnTo>
                <a:lnTo>
                  <a:pt x="2669" y="807"/>
                </a:lnTo>
                <a:lnTo>
                  <a:pt x="2667" y="809"/>
                </a:lnTo>
                <a:lnTo>
                  <a:pt x="2667" y="809"/>
                </a:lnTo>
                <a:lnTo>
                  <a:pt x="2665" y="809"/>
                </a:lnTo>
                <a:lnTo>
                  <a:pt x="2665" y="811"/>
                </a:lnTo>
                <a:lnTo>
                  <a:pt x="2665" y="814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6"/>
                </a:lnTo>
                <a:lnTo>
                  <a:pt x="2667" y="818"/>
                </a:lnTo>
                <a:lnTo>
                  <a:pt x="2667" y="818"/>
                </a:lnTo>
                <a:lnTo>
                  <a:pt x="2669" y="818"/>
                </a:lnTo>
                <a:lnTo>
                  <a:pt x="2669" y="820"/>
                </a:lnTo>
                <a:lnTo>
                  <a:pt x="2669" y="820"/>
                </a:lnTo>
                <a:lnTo>
                  <a:pt x="2667" y="820"/>
                </a:lnTo>
                <a:lnTo>
                  <a:pt x="2663" y="818"/>
                </a:lnTo>
                <a:lnTo>
                  <a:pt x="2661" y="816"/>
                </a:lnTo>
                <a:lnTo>
                  <a:pt x="2659" y="818"/>
                </a:lnTo>
                <a:lnTo>
                  <a:pt x="2659" y="818"/>
                </a:lnTo>
                <a:lnTo>
                  <a:pt x="2657" y="818"/>
                </a:lnTo>
                <a:lnTo>
                  <a:pt x="2659" y="818"/>
                </a:lnTo>
                <a:lnTo>
                  <a:pt x="2659" y="820"/>
                </a:lnTo>
                <a:lnTo>
                  <a:pt x="2661" y="820"/>
                </a:lnTo>
                <a:lnTo>
                  <a:pt x="2663" y="820"/>
                </a:lnTo>
                <a:lnTo>
                  <a:pt x="2665" y="820"/>
                </a:lnTo>
                <a:lnTo>
                  <a:pt x="2667" y="820"/>
                </a:lnTo>
                <a:lnTo>
                  <a:pt x="2669" y="820"/>
                </a:lnTo>
                <a:lnTo>
                  <a:pt x="2667" y="822"/>
                </a:lnTo>
                <a:lnTo>
                  <a:pt x="2665" y="820"/>
                </a:lnTo>
                <a:lnTo>
                  <a:pt x="2663" y="822"/>
                </a:lnTo>
                <a:lnTo>
                  <a:pt x="2661" y="822"/>
                </a:lnTo>
                <a:lnTo>
                  <a:pt x="2659" y="820"/>
                </a:lnTo>
                <a:lnTo>
                  <a:pt x="2657" y="820"/>
                </a:lnTo>
                <a:lnTo>
                  <a:pt x="2657" y="820"/>
                </a:lnTo>
                <a:lnTo>
                  <a:pt x="2655" y="822"/>
                </a:lnTo>
                <a:lnTo>
                  <a:pt x="2651" y="822"/>
                </a:lnTo>
                <a:lnTo>
                  <a:pt x="2642" y="826"/>
                </a:lnTo>
                <a:lnTo>
                  <a:pt x="2636" y="828"/>
                </a:lnTo>
                <a:lnTo>
                  <a:pt x="2634" y="828"/>
                </a:lnTo>
                <a:lnTo>
                  <a:pt x="2632" y="830"/>
                </a:lnTo>
                <a:lnTo>
                  <a:pt x="2632" y="830"/>
                </a:lnTo>
                <a:lnTo>
                  <a:pt x="2630" y="832"/>
                </a:lnTo>
                <a:lnTo>
                  <a:pt x="2630" y="841"/>
                </a:lnTo>
                <a:lnTo>
                  <a:pt x="2632" y="843"/>
                </a:lnTo>
                <a:lnTo>
                  <a:pt x="2630" y="843"/>
                </a:lnTo>
                <a:lnTo>
                  <a:pt x="2630" y="843"/>
                </a:lnTo>
                <a:lnTo>
                  <a:pt x="2628" y="845"/>
                </a:lnTo>
                <a:lnTo>
                  <a:pt x="2625" y="847"/>
                </a:lnTo>
                <a:lnTo>
                  <a:pt x="2621" y="849"/>
                </a:lnTo>
                <a:lnTo>
                  <a:pt x="2617" y="849"/>
                </a:lnTo>
                <a:lnTo>
                  <a:pt x="2611" y="853"/>
                </a:lnTo>
                <a:lnTo>
                  <a:pt x="2609" y="853"/>
                </a:lnTo>
                <a:lnTo>
                  <a:pt x="2609" y="856"/>
                </a:lnTo>
                <a:lnTo>
                  <a:pt x="2609" y="856"/>
                </a:lnTo>
                <a:lnTo>
                  <a:pt x="2611" y="858"/>
                </a:lnTo>
                <a:lnTo>
                  <a:pt x="2615" y="858"/>
                </a:lnTo>
                <a:lnTo>
                  <a:pt x="2613" y="858"/>
                </a:lnTo>
                <a:lnTo>
                  <a:pt x="2609" y="858"/>
                </a:lnTo>
                <a:lnTo>
                  <a:pt x="2607" y="860"/>
                </a:lnTo>
                <a:lnTo>
                  <a:pt x="2604" y="860"/>
                </a:lnTo>
                <a:lnTo>
                  <a:pt x="2600" y="860"/>
                </a:lnTo>
                <a:lnTo>
                  <a:pt x="2596" y="860"/>
                </a:lnTo>
                <a:lnTo>
                  <a:pt x="2594" y="858"/>
                </a:lnTo>
                <a:lnTo>
                  <a:pt x="2592" y="858"/>
                </a:lnTo>
                <a:lnTo>
                  <a:pt x="2590" y="858"/>
                </a:lnTo>
                <a:lnTo>
                  <a:pt x="2590" y="856"/>
                </a:lnTo>
                <a:lnTo>
                  <a:pt x="2590" y="853"/>
                </a:lnTo>
                <a:lnTo>
                  <a:pt x="2590" y="853"/>
                </a:lnTo>
                <a:lnTo>
                  <a:pt x="2588" y="851"/>
                </a:lnTo>
                <a:lnTo>
                  <a:pt x="2586" y="853"/>
                </a:lnTo>
                <a:lnTo>
                  <a:pt x="2584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6"/>
                </a:lnTo>
                <a:lnTo>
                  <a:pt x="2584" y="860"/>
                </a:lnTo>
                <a:lnTo>
                  <a:pt x="2586" y="862"/>
                </a:lnTo>
                <a:lnTo>
                  <a:pt x="2586" y="868"/>
                </a:lnTo>
                <a:lnTo>
                  <a:pt x="2586" y="870"/>
                </a:lnTo>
                <a:lnTo>
                  <a:pt x="2588" y="872"/>
                </a:lnTo>
                <a:lnTo>
                  <a:pt x="2588" y="872"/>
                </a:lnTo>
                <a:lnTo>
                  <a:pt x="2581" y="872"/>
                </a:lnTo>
                <a:lnTo>
                  <a:pt x="2581" y="872"/>
                </a:lnTo>
                <a:lnTo>
                  <a:pt x="2579" y="870"/>
                </a:lnTo>
                <a:lnTo>
                  <a:pt x="2579" y="872"/>
                </a:lnTo>
                <a:lnTo>
                  <a:pt x="2579" y="872"/>
                </a:lnTo>
                <a:lnTo>
                  <a:pt x="2577" y="872"/>
                </a:lnTo>
                <a:lnTo>
                  <a:pt x="2573" y="872"/>
                </a:lnTo>
                <a:lnTo>
                  <a:pt x="2569" y="874"/>
                </a:lnTo>
                <a:lnTo>
                  <a:pt x="2567" y="872"/>
                </a:lnTo>
                <a:lnTo>
                  <a:pt x="2565" y="870"/>
                </a:lnTo>
                <a:lnTo>
                  <a:pt x="2560" y="868"/>
                </a:lnTo>
                <a:lnTo>
                  <a:pt x="2558" y="868"/>
                </a:lnTo>
                <a:lnTo>
                  <a:pt x="2556" y="870"/>
                </a:lnTo>
                <a:lnTo>
                  <a:pt x="2554" y="870"/>
                </a:lnTo>
                <a:lnTo>
                  <a:pt x="2552" y="870"/>
                </a:lnTo>
                <a:lnTo>
                  <a:pt x="2548" y="870"/>
                </a:lnTo>
                <a:lnTo>
                  <a:pt x="2542" y="872"/>
                </a:lnTo>
                <a:lnTo>
                  <a:pt x="2540" y="874"/>
                </a:lnTo>
                <a:lnTo>
                  <a:pt x="2540" y="876"/>
                </a:lnTo>
                <a:lnTo>
                  <a:pt x="2540" y="876"/>
                </a:lnTo>
                <a:lnTo>
                  <a:pt x="2540" y="876"/>
                </a:lnTo>
                <a:lnTo>
                  <a:pt x="2542" y="876"/>
                </a:lnTo>
                <a:lnTo>
                  <a:pt x="2542" y="876"/>
                </a:lnTo>
                <a:lnTo>
                  <a:pt x="2544" y="876"/>
                </a:lnTo>
                <a:lnTo>
                  <a:pt x="2544" y="876"/>
                </a:lnTo>
                <a:lnTo>
                  <a:pt x="2546" y="876"/>
                </a:lnTo>
                <a:lnTo>
                  <a:pt x="2546" y="879"/>
                </a:lnTo>
                <a:lnTo>
                  <a:pt x="2544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81"/>
                </a:lnTo>
                <a:lnTo>
                  <a:pt x="2544" y="881"/>
                </a:lnTo>
                <a:lnTo>
                  <a:pt x="2546" y="881"/>
                </a:lnTo>
                <a:lnTo>
                  <a:pt x="2544" y="881"/>
                </a:lnTo>
                <a:lnTo>
                  <a:pt x="2542" y="883"/>
                </a:lnTo>
                <a:lnTo>
                  <a:pt x="2542" y="883"/>
                </a:lnTo>
                <a:lnTo>
                  <a:pt x="2540" y="883"/>
                </a:lnTo>
                <a:lnTo>
                  <a:pt x="2544" y="885"/>
                </a:lnTo>
                <a:lnTo>
                  <a:pt x="2544" y="887"/>
                </a:lnTo>
                <a:lnTo>
                  <a:pt x="2546" y="887"/>
                </a:lnTo>
                <a:lnTo>
                  <a:pt x="2546" y="887"/>
                </a:lnTo>
                <a:lnTo>
                  <a:pt x="2548" y="887"/>
                </a:lnTo>
                <a:lnTo>
                  <a:pt x="2552" y="887"/>
                </a:lnTo>
                <a:lnTo>
                  <a:pt x="2556" y="889"/>
                </a:lnTo>
                <a:lnTo>
                  <a:pt x="2558" y="889"/>
                </a:lnTo>
                <a:lnTo>
                  <a:pt x="2558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3" y="889"/>
                </a:lnTo>
                <a:lnTo>
                  <a:pt x="2563" y="891"/>
                </a:lnTo>
                <a:lnTo>
                  <a:pt x="2565" y="891"/>
                </a:lnTo>
                <a:lnTo>
                  <a:pt x="2567" y="891"/>
                </a:lnTo>
                <a:lnTo>
                  <a:pt x="2567" y="891"/>
                </a:lnTo>
                <a:lnTo>
                  <a:pt x="2569" y="891"/>
                </a:lnTo>
                <a:lnTo>
                  <a:pt x="2567" y="893"/>
                </a:lnTo>
                <a:lnTo>
                  <a:pt x="2567" y="893"/>
                </a:lnTo>
                <a:lnTo>
                  <a:pt x="2569" y="893"/>
                </a:lnTo>
                <a:lnTo>
                  <a:pt x="2571" y="893"/>
                </a:lnTo>
                <a:lnTo>
                  <a:pt x="2571" y="893"/>
                </a:lnTo>
                <a:lnTo>
                  <a:pt x="2573" y="893"/>
                </a:lnTo>
                <a:lnTo>
                  <a:pt x="2571" y="895"/>
                </a:lnTo>
                <a:lnTo>
                  <a:pt x="2571" y="895"/>
                </a:lnTo>
                <a:lnTo>
                  <a:pt x="2571" y="897"/>
                </a:lnTo>
                <a:lnTo>
                  <a:pt x="2573" y="897"/>
                </a:lnTo>
                <a:lnTo>
                  <a:pt x="2573" y="897"/>
                </a:lnTo>
                <a:lnTo>
                  <a:pt x="2579" y="897"/>
                </a:lnTo>
                <a:lnTo>
                  <a:pt x="2581" y="897"/>
                </a:lnTo>
                <a:lnTo>
                  <a:pt x="2581" y="897"/>
                </a:lnTo>
                <a:lnTo>
                  <a:pt x="2579" y="897"/>
                </a:lnTo>
                <a:lnTo>
                  <a:pt x="2579" y="897"/>
                </a:lnTo>
                <a:lnTo>
                  <a:pt x="2577" y="897"/>
                </a:lnTo>
                <a:lnTo>
                  <a:pt x="2577" y="897"/>
                </a:lnTo>
                <a:lnTo>
                  <a:pt x="2575" y="900"/>
                </a:lnTo>
                <a:lnTo>
                  <a:pt x="2577" y="900"/>
                </a:lnTo>
                <a:lnTo>
                  <a:pt x="2577" y="900"/>
                </a:lnTo>
                <a:lnTo>
                  <a:pt x="2579" y="902"/>
                </a:lnTo>
                <a:lnTo>
                  <a:pt x="2577" y="904"/>
                </a:lnTo>
                <a:lnTo>
                  <a:pt x="2577" y="904"/>
                </a:lnTo>
                <a:lnTo>
                  <a:pt x="2577" y="906"/>
                </a:lnTo>
                <a:lnTo>
                  <a:pt x="2579" y="908"/>
                </a:lnTo>
                <a:lnTo>
                  <a:pt x="2581" y="910"/>
                </a:lnTo>
                <a:lnTo>
                  <a:pt x="2588" y="914"/>
                </a:lnTo>
                <a:lnTo>
                  <a:pt x="2588" y="914"/>
                </a:lnTo>
                <a:lnTo>
                  <a:pt x="2590" y="914"/>
                </a:lnTo>
                <a:lnTo>
                  <a:pt x="2592" y="914"/>
                </a:lnTo>
                <a:lnTo>
                  <a:pt x="2592" y="916"/>
                </a:lnTo>
                <a:lnTo>
                  <a:pt x="2592" y="916"/>
                </a:lnTo>
                <a:lnTo>
                  <a:pt x="2592" y="921"/>
                </a:lnTo>
                <a:lnTo>
                  <a:pt x="2592" y="923"/>
                </a:lnTo>
                <a:lnTo>
                  <a:pt x="2592" y="925"/>
                </a:lnTo>
                <a:lnTo>
                  <a:pt x="2592" y="925"/>
                </a:lnTo>
                <a:lnTo>
                  <a:pt x="2592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4" y="929"/>
                </a:lnTo>
                <a:lnTo>
                  <a:pt x="2596" y="929"/>
                </a:lnTo>
                <a:lnTo>
                  <a:pt x="2596" y="931"/>
                </a:lnTo>
                <a:lnTo>
                  <a:pt x="2598" y="937"/>
                </a:lnTo>
                <a:lnTo>
                  <a:pt x="2600" y="937"/>
                </a:lnTo>
                <a:lnTo>
                  <a:pt x="2600" y="937"/>
                </a:lnTo>
                <a:lnTo>
                  <a:pt x="2598" y="937"/>
                </a:lnTo>
                <a:lnTo>
                  <a:pt x="2598" y="937"/>
                </a:lnTo>
                <a:lnTo>
                  <a:pt x="2596" y="933"/>
                </a:lnTo>
                <a:lnTo>
                  <a:pt x="2596" y="931"/>
                </a:lnTo>
                <a:lnTo>
                  <a:pt x="2594" y="929"/>
                </a:lnTo>
                <a:lnTo>
                  <a:pt x="2592" y="929"/>
                </a:lnTo>
                <a:lnTo>
                  <a:pt x="2592" y="931"/>
                </a:lnTo>
                <a:lnTo>
                  <a:pt x="2590" y="935"/>
                </a:lnTo>
                <a:lnTo>
                  <a:pt x="2590" y="944"/>
                </a:lnTo>
                <a:lnTo>
                  <a:pt x="2590" y="944"/>
                </a:lnTo>
                <a:lnTo>
                  <a:pt x="2590" y="944"/>
                </a:lnTo>
                <a:lnTo>
                  <a:pt x="2592" y="941"/>
                </a:lnTo>
                <a:lnTo>
                  <a:pt x="2592" y="944"/>
                </a:lnTo>
                <a:lnTo>
                  <a:pt x="2590" y="944"/>
                </a:lnTo>
                <a:lnTo>
                  <a:pt x="2590" y="946"/>
                </a:lnTo>
                <a:lnTo>
                  <a:pt x="2588" y="956"/>
                </a:lnTo>
                <a:lnTo>
                  <a:pt x="2586" y="962"/>
                </a:lnTo>
                <a:lnTo>
                  <a:pt x="2584" y="965"/>
                </a:lnTo>
                <a:lnTo>
                  <a:pt x="2581" y="967"/>
                </a:lnTo>
                <a:lnTo>
                  <a:pt x="2581" y="967"/>
                </a:lnTo>
                <a:lnTo>
                  <a:pt x="2579" y="967"/>
                </a:lnTo>
                <a:lnTo>
                  <a:pt x="2575" y="967"/>
                </a:lnTo>
                <a:lnTo>
                  <a:pt x="2573" y="967"/>
                </a:lnTo>
                <a:lnTo>
                  <a:pt x="2571" y="967"/>
                </a:lnTo>
                <a:lnTo>
                  <a:pt x="2567" y="965"/>
                </a:lnTo>
                <a:lnTo>
                  <a:pt x="2565" y="965"/>
                </a:lnTo>
                <a:lnTo>
                  <a:pt x="2563" y="967"/>
                </a:lnTo>
                <a:lnTo>
                  <a:pt x="2558" y="965"/>
                </a:lnTo>
                <a:lnTo>
                  <a:pt x="2556" y="965"/>
                </a:lnTo>
                <a:lnTo>
                  <a:pt x="2556" y="965"/>
                </a:lnTo>
                <a:lnTo>
                  <a:pt x="2552" y="965"/>
                </a:lnTo>
                <a:lnTo>
                  <a:pt x="2552" y="965"/>
                </a:lnTo>
                <a:lnTo>
                  <a:pt x="2550" y="965"/>
                </a:lnTo>
                <a:lnTo>
                  <a:pt x="2546" y="967"/>
                </a:lnTo>
                <a:lnTo>
                  <a:pt x="2542" y="967"/>
                </a:lnTo>
                <a:lnTo>
                  <a:pt x="2533" y="965"/>
                </a:lnTo>
                <a:lnTo>
                  <a:pt x="2531" y="962"/>
                </a:lnTo>
                <a:lnTo>
                  <a:pt x="2525" y="962"/>
                </a:lnTo>
                <a:lnTo>
                  <a:pt x="2523" y="962"/>
                </a:lnTo>
                <a:lnTo>
                  <a:pt x="2521" y="962"/>
                </a:lnTo>
                <a:lnTo>
                  <a:pt x="2519" y="962"/>
                </a:lnTo>
                <a:lnTo>
                  <a:pt x="2514" y="962"/>
                </a:lnTo>
                <a:lnTo>
                  <a:pt x="2512" y="962"/>
                </a:lnTo>
                <a:lnTo>
                  <a:pt x="2508" y="962"/>
                </a:lnTo>
                <a:lnTo>
                  <a:pt x="2506" y="962"/>
                </a:lnTo>
                <a:lnTo>
                  <a:pt x="2502" y="962"/>
                </a:lnTo>
                <a:lnTo>
                  <a:pt x="2500" y="960"/>
                </a:lnTo>
                <a:lnTo>
                  <a:pt x="2500" y="960"/>
                </a:lnTo>
                <a:lnTo>
                  <a:pt x="2498" y="960"/>
                </a:lnTo>
                <a:lnTo>
                  <a:pt x="2496" y="960"/>
                </a:lnTo>
                <a:lnTo>
                  <a:pt x="2493" y="960"/>
                </a:lnTo>
                <a:lnTo>
                  <a:pt x="2491" y="960"/>
                </a:lnTo>
                <a:lnTo>
                  <a:pt x="2489" y="962"/>
                </a:lnTo>
                <a:lnTo>
                  <a:pt x="2487" y="962"/>
                </a:lnTo>
                <a:lnTo>
                  <a:pt x="2487" y="965"/>
                </a:lnTo>
                <a:lnTo>
                  <a:pt x="2487" y="965"/>
                </a:lnTo>
                <a:lnTo>
                  <a:pt x="2489" y="965"/>
                </a:lnTo>
                <a:lnTo>
                  <a:pt x="2487" y="967"/>
                </a:lnTo>
                <a:lnTo>
                  <a:pt x="2485" y="967"/>
                </a:lnTo>
                <a:lnTo>
                  <a:pt x="2485" y="967"/>
                </a:lnTo>
                <a:lnTo>
                  <a:pt x="2483" y="967"/>
                </a:lnTo>
                <a:lnTo>
                  <a:pt x="2479" y="967"/>
                </a:lnTo>
                <a:lnTo>
                  <a:pt x="2477" y="969"/>
                </a:lnTo>
                <a:lnTo>
                  <a:pt x="2477" y="969"/>
                </a:lnTo>
                <a:lnTo>
                  <a:pt x="2475" y="971"/>
                </a:lnTo>
                <a:lnTo>
                  <a:pt x="2475" y="973"/>
                </a:lnTo>
                <a:lnTo>
                  <a:pt x="2475" y="973"/>
                </a:lnTo>
                <a:lnTo>
                  <a:pt x="2475" y="975"/>
                </a:lnTo>
                <a:lnTo>
                  <a:pt x="2475" y="975"/>
                </a:lnTo>
                <a:lnTo>
                  <a:pt x="2477" y="977"/>
                </a:lnTo>
                <a:lnTo>
                  <a:pt x="2479" y="977"/>
                </a:lnTo>
                <a:lnTo>
                  <a:pt x="2479" y="977"/>
                </a:lnTo>
                <a:lnTo>
                  <a:pt x="2477" y="979"/>
                </a:lnTo>
                <a:lnTo>
                  <a:pt x="2477" y="979"/>
                </a:lnTo>
                <a:lnTo>
                  <a:pt x="2477" y="981"/>
                </a:lnTo>
                <a:lnTo>
                  <a:pt x="2481" y="979"/>
                </a:lnTo>
                <a:lnTo>
                  <a:pt x="2481" y="979"/>
                </a:lnTo>
                <a:lnTo>
                  <a:pt x="2481" y="981"/>
                </a:lnTo>
                <a:lnTo>
                  <a:pt x="2481" y="981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8"/>
                </a:lnTo>
                <a:lnTo>
                  <a:pt x="2479" y="988"/>
                </a:lnTo>
                <a:lnTo>
                  <a:pt x="2479" y="992"/>
                </a:lnTo>
                <a:lnTo>
                  <a:pt x="2479" y="992"/>
                </a:lnTo>
                <a:lnTo>
                  <a:pt x="2481" y="992"/>
                </a:lnTo>
                <a:lnTo>
                  <a:pt x="2479" y="994"/>
                </a:lnTo>
                <a:lnTo>
                  <a:pt x="2479" y="994"/>
                </a:lnTo>
                <a:lnTo>
                  <a:pt x="2479" y="996"/>
                </a:lnTo>
                <a:lnTo>
                  <a:pt x="2481" y="996"/>
                </a:lnTo>
                <a:lnTo>
                  <a:pt x="2481" y="996"/>
                </a:lnTo>
                <a:lnTo>
                  <a:pt x="2481" y="998"/>
                </a:lnTo>
                <a:lnTo>
                  <a:pt x="2481" y="1002"/>
                </a:lnTo>
                <a:lnTo>
                  <a:pt x="2483" y="1004"/>
                </a:lnTo>
                <a:lnTo>
                  <a:pt x="2483" y="1006"/>
                </a:lnTo>
                <a:lnTo>
                  <a:pt x="2483" y="1006"/>
                </a:lnTo>
                <a:lnTo>
                  <a:pt x="2483" y="1009"/>
                </a:lnTo>
                <a:lnTo>
                  <a:pt x="2481" y="1013"/>
                </a:lnTo>
                <a:lnTo>
                  <a:pt x="2481" y="1013"/>
                </a:lnTo>
                <a:lnTo>
                  <a:pt x="2481" y="1015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3"/>
                </a:lnTo>
                <a:lnTo>
                  <a:pt x="2477" y="1027"/>
                </a:lnTo>
                <a:lnTo>
                  <a:pt x="2475" y="1032"/>
                </a:lnTo>
                <a:lnTo>
                  <a:pt x="2475" y="1034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8"/>
                </a:lnTo>
                <a:lnTo>
                  <a:pt x="2470" y="1040"/>
                </a:lnTo>
                <a:lnTo>
                  <a:pt x="2470" y="1042"/>
                </a:lnTo>
                <a:lnTo>
                  <a:pt x="2470" y="1044"/>
                </a:lnTo>
                <a:lnTo>
                  <a:pt x="2470" y="1044"/>
                </a:lnTo>
                <a:lnTo>
                  <a:pt x="2470" y="1046"/>
                </a:lnTo>
                <a:lnTo>
                  <a:pt x="2470" y="1046"/>
                </a:lnTo>
                <a:lnTo>
                  <a:pt x="2472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7" y="1044"/>
                </a:lnTo>
                <a:lnTo>
                  <a:pt x="2479" y="1042"/>
                </a:lnTo>
                <a:lnTo>
                  <a:pt x="2479" y="1040"/>
                </a:lnTo>
                <a:lnTo>
                  <a:pt x="2481" y="1040"/>
                </a:lnTo>
                <a:lnTo>
                  <a:pt x="2479" y="1042"/>
                </a:lnTo>
                <a:lnTo>
                  <a:pt x="2477" y="1042"/>
                </a:lnTo>
                <a:lnTo>
                  <a:pt x="2477" y="1044"/>
                </a:lnTo>
                <a:lnTo>
                  <a:pt x="2477" y="1046"/>
                </a:lnTo>
                <a:lnTo>
                  <a:pt x="2477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5" y="1048"/>
                </a:lnTo>
                <a:lnTo>
                  <a:pt x="2475" y="1050"/>
                </a:lnTo>
                <a:lnTo>
                  <a:pt x="2475" y="1050"/>
                </a:lnTo>
                <a:lnTo>
                  <a:pt x="2477" y="1050"/>
                </a:lnTo>
                <a:lnTo>
                  <a:pt x="2479" y="1050"/>
                </a:lnTo>
                <a:lnTo>
                  <a:pt x="2479" y="1050"/>
                </a:lnTo>
                <a:lnTo>
                  <a:pt x="2481" y="1050"/>
                </a:lnTo>
                <a:lnTo>
                  <a:pt x="2481" y="1050"/>
                </a:lnTo>
                <a:lnTo>
                  <a:pt x="2483" y="1050"/>
                </a:lnTo>
                <a:lnTo>
                  <a:pt x="2479" y="1050"/>
                </a:lnTo>
                <a:lnTo>
                  <a:pt x="2481" y="1053"/>
                </a:lnTo>
                <a:lnTo>
                  <a:pt x="2481" y="1055"/>
                </a:lnTo>
                <a:lnTo>
                  <a:pt x="2479" y="1059"/>
                </a:lnTo>
                <a:lnTo>
                  <a:pt x="2481" y="1061"/>
                </a:lnTo>
                <a:lnTo>
                  <a:pt x="2481" y="1063"/>
                </a:lnTo>
                <a:lnTo>
                  <a:pt x="2481" y="1065"/>
                </a:lnTo>
                <a:lnTo>
                  <a:pt x="2481" y="1067"/>
                </a:lnTo>
                <a:lnTo>
                  <a:pt x="2479" y="1071"/>
                </a:lnTo>
                <a:lnTo>
                  <a:pt x="2477" y="1074"/>
                </a:lnTo>
                <a:lnTo>
                  <a:pt x="2479" y="1074"/>
                </a:lnTo>
                <a:lnTo>
                  <a:pt x="2479" y="1074"/>
                </a:lnTo>
                <a:lnTo>
                  <a:pt x="2481" y="1074"/>
                </a:lnTo>
                <a:lnTo>
                  <a:pt x="2483" y="1074"/>
                </a:lnTo>
                <a:lnTo>
                  <a:pt x="2485" y="1074"/>
                </a:lnTo>
                <a:lnTo>
                  <a:pt x="2489" y="1074"/>
                </a:lnTo>
                <a:lnTo>
                  <a:pt x="2493" y="1076"/>
                </a:lnTo>
                <a:lnTo>
                  <a:pt x="2493" y="1076"/>
                </a:lnTo>
                <a:lnTo>
                  <a:pt x="2500" y="1071"/>
                </a:lnTo>
                <a:lnTo>
                  <a:pt x="2500" y="1071"/>
                </a:lnTo>
                <a:lnTo>
                  <a:pt x="2504" y="1071"/>
                </a:lnTo>
                <a:lnTo>
                  <a:pt x="2506" y="1071"/>
                </a:lnTo>
                <a:lnTo>
                  <a:pt x="2508" y="1071"/>
                </a:lnTo>
                <a:lnTo>
                  <a:pt x="2508" y="1069"/>
                </a:lnTo>
                <a:lnTo>
                  <a:pt x="2508" y="1071"/>
                </a:lnTo>
                <a:lnTo>
                  <a:pt x="2508" y="1071"/>
                </a:lnTo>
                <a:lnTo>
                  <a:pt x="2514" y="1076"/>
                </a:lnTo>
                <a:lnTo>
                  <a:pt x="2514" y="1078"/>
                </a:lnTo>
                <a:lnTo>
                  <a:pt x="2516" y="1076"/>
                </a:lnTo>
                <a:lnTo>
                  <a:pt x="2519" y="1076"/>
                </a:lnTo>
                <a:lnTo>
                  <a:pt x="2516" y="1076"/>
                </a:lnTo>
                <a:lnTo>
                  <a:pt x="2516" y="1078"/>
                </a:lnTo>
                <a:lnTo>
                  <a:pt x="2514" y="1080"/>
                </a:lnTo>
                <a:lnTo>
                  <a:pt x="2514" y="1080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4"/>
                </a:lnTo>
                <a:lnTo>
                  <a:pt x="2519" y="1086"/>
                </a:lnTo>
                <a:lnTo>
                  <a:pt x="2521" y="1088"/>
                </a:lnTo>
                <a:lnTo>
                  <a:pt x="2521" y="1088"/>
                </a:lnTo>
                <a:lnTo>
                  <a:pt x="2523" y="1090"/>
                </a:lnTo>
                <a:lnTo>
                  <a:pt x="2527" y="1090"/>
                </a:lnTo>
                <a:lnTo>
                  <a:pt x="2527" y="1090"/>
                </a:lnTo>
                <a:lnTo>
                  <a:pt x="2529" y="1090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31" y="1088"/>
                </a:lnTo>
                <a:lnTo>
                  <a:pt x="2531" y="1084"/>
                </a:lnTo>
                <a:lnTo>
                  <a:pt x="2533" y="1084"/>
                </a:lnTo>
                <a:lnTo>
                  <a:pt x="2535" y="1082"/>
                </a:lnTo>
                <a:lnTo>
                  <a:pt x="2540" y="1082"/>
                </a:lnTo>
                <a:lnTo>
                  <a:pt x="2542" y="1080"/>
                </a:lnTo>
                <a:lnTo>
                  <a:pt x="2544" y="1080"/>
                </a:lnTo>
                <a:lnTo>
                  <a:pt x="2544" y="1080"/>
                </a:lnTo>
                <a:lnTo>
                  <a:pt x="2552" y="1078"/>
                </a:lnTo>
                <a:lnTo>
                  <a:pt x="2556" y="1080"/>
                </a:lnTo>
                <a:lnTo>
                  <a:pt x="2558" y="1080"/>
                </a:lnTo>
                <a:lnTo>
                  <a:pt x="2560" y="1078"/>
                </a:lnTo>
                <a:lnTo>
                  <a:pt x="2563" y="1078"/>
                </a:lnTo>
                <a:lnTo>
                  <a:pt x="2565" y="1080"/>
                </a:lnTo>
                <a:lnTo>
                  <a:pt x="2567" y="1080"/>
                </a:lnTo>
                <a:lnTo>
                  <a:pt x="2569" y="1080"/>
                </a:lnTo>
                <a:lnTo>
                  <a:pt x="2571" y="1078"/>
                </a:lnTo>
                <a:lnTo>
                  <a:pt x="2573" y="1078"/>
                </a:lnTo>
                <a:lnTo>
                  <a:pt x="2575" y="1078"/>
                </a:lnTo>
                <a:lnTo>
                  <a:pt x="2575" y="1080"/>
                </a:lnTo>
                <a:lnTo>
                  <a:pt x="2577" y="1078"/>
                </a:lnTo>
                <a:lnTo>
                  <a:pt x="2579" y="1076"/>
                </a:lnTo>
                <a:lnTo>
                  <a:pt x="2581" y="1071"/>
                </a:lnTo>
                <a:lnTo>
                  <a:pt x="2584" y="1067"/>
                </a:lnTo>
                <a:lnTo>
                  <a:pt x="2588" y="1065"/>
                </a:lnTo>
                <a:lnTo>
                  <a:pt x="2594" y="1065"/>
                </a:lnTo>
                <a:lnTo>
                  <a:pt x="2596" y="1065"/>
                </a:lnTo>
                <a:lnTo>
                  <a:pt x="2596" y="1065"/>
                </a:lnTo>
                <a:lnTo>
                  <a:pt x="2598" y="1065"/>
                </a:lnTo>
                <a:lnTo>
                  <a:pt x="2596" y="1063"/>
                </a:lnTo>
                <a:lnTo>
                  <a:pt x="2596" y="1061"/>
                </a:lnTo>
                <a:lnTo>
                  <a:pt x="2596" y="1061"/>
                </a:lnTo>
                <a:lnTo>
                  <a:pt x="2596" y="1061"/>
                </a:lnTo>
                <a:lnTo>
                  <a:pt x="2598" y="1059"/>
                </a:lnTo>
                <a:lnTo>
                  <a:pt x="2598" y="1055"/>
                </a:lnTo>
                <a:lnTo>
                  <a:pt x="2600" y="1055"/>
                </a:lnTo>
                <a:lnTo>
                  <a:pt x="2600" y="1053"/>
                </a:lnTo>
                <a:lnTo>
                  <a:pt x="2602" y="1050"/>
                </a:lnTo>
                <a:lnTo>
                  <a:pt x="2607" y="1048"/>
                </a:lnTo>
                <a:lnTo>
                  <a:pt x="2609" y="1046"/>
                </a:lnTo>
                <a:lnTo>
                  <a:pt x="2611" y="1046"/>
                </a:lnTo>
                <a:lnTo>
                  <a:pt x="2611" y="1044"/>
                </a:lnTo>
                <a:lnTo>
                  <a:pt x="2607" y="1044"/>
                </a:lnTo>
                <a:lnTo>
                  <a:pt x="2607" y="1042"/>
                </a:lnTo>
                <a:lnTo>
                  <a:pt x="2604" y="1040"/>
                </a:lnTo>
                <a:lnTo>
                  <a:pt x="2602" y="1034"/>
                </a:lnTo>
                <a:lnTo>
                  <a:pt x="2602" y="1034"/>
                </a:lnTo>
                <a:lnTo>
                  <a:pt x="2607" y="1027"/>
                </a:lnTo>
                <a:lnTo>
                  <a:pt x="2609" y="1025"/>
                </a:lnTo>
                <a:lnTo>
                  <a:pt x="2611" y="1023"/>
                </a:lnTo>
                <a:lnTo>
                  <a:pt x="2613" y="1019"/>
                </a:lnTo>
                <a:lnTo>
                  <a:pt x="2617" y="1015"/>
                </a:lnTo>
                <a:lnTo>
                  <a:pt x="2617" y="1015"/>
                </a:lnTo>
                <a:lnTo>
                  <a:pt x="2617" y="1015"/>
                </a:lnTo>
                <a:lnTo>
                  <a:pt x="2619" y="1015"/>
                </a:lnTo>
                <a:lnTo>
                  <a:pt x="2619" y="1013"/>
                </a:lnTo>
                <a:lnTo>
                  <a:pt x="2621" y="1013"/>
                </a:lnTo>
                <a:lnTo>
                  <a:pt x="2619" y="1011"/>
                </a:lnTo>
                <a:lnTo>
                  <a:pt x="2617" y="1011"/>
                </a:lnTo>
                <a:lnTo>
                  <a:pt x="2619" y="1009"/>
                </a:lnTo>
                <a:lnTo>
                  <a:pt x="2623" y="1006"/>
                </a:lnTo>
                <a:lnTo>
                  <a:pt x="2625" y="1006"/>
                </a:lnTo>
                <a:lnTo>
                  <a:pt x="2630" y="1004"/>
                </a:lnTo>
                <a:lnTo>
                  <a:pt x="2638" y="1002"/>
                </a:lnTo>
                <a:lnTo>
                  <a:pt x="2638" y="1002"/>
                </a:lnTo>
                <a:lnTo>
                  <a:pt x="2642" y="1000"/>
                </a:lnTo>
                <a:lnTo>
                  <a:pt x="2651" y="994"/>
                </a:lnTo>
                <a:lnTo>
                  <a:pt x="2653" y="992"/>
                </a:lnTo>
                <a:lnTo>
                  <a:pt x="2655" y="992"/>
                </a:lnTo>
                <a:lnTo>
                  <a:pt x="2655" y="990"/>
                </a:lnTo>
                <a:lnTo>
                  <a:pt x="2655" y="988"/>
                </a:lnTo>
                <a:lnTo>
                  <a:pt x="2655" y="988"/>
                </a:lnTo>
                <a:lnTo>
                  <a:pt x="2653" y="988"/>
                </a:lnTo>
                <a:lnTo>
                  <a:pt x="2653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3"/>
                </a:lnTo>
                <a:lnTo>
                  <a:pt x="2655" y="983"/>
                </a:lnTo>
                <a:lnTo>
                  <a:pt x="2655" y="983"/>
                </a:lnTo>
                <a:lnTo>
                  <a:pt x="2653" y="979"/>
                </a:lnTo>
                <a:lnTo>
                  <a:pt x="2653" y="975"/>
                </a:lnTo>
                <a:lnTo>
                  <a:pt x="2653" y="975"/>
                </a:lnTo>
                <a:lnTo>
                  <a:pt x="2653" y="971"/>
                </a:lnTo>
                <a:lnTo>
                  <a:pt x="2655" y="969"/>
                </a:lnTo>
                <a:lnTo>
                  <a:pt x="2663" y="965"/>
                </a:lnTo>
                <a:lnTo>
                  <a:pt x="2663" y="965"/>
                </a:lnTo>
                <a:lnTo>
                  <a:pt x="2665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5"/>
                </a:lnTo>
                <a:lnTo>
                  <a:pt x="2669" y="965"/>
                </a:lnTo>
                <a:lnTo>
                  <a:pt x="2672" y="965"/>
                </a:lnTo>
                <a:lnTo>
                  <a:pt x="2672" y="965"/>
                </a:lnTo>
                <a:lnTo>
                  <a:pt x="2676" y="967"/>
                </a:lnTo>
                <a:lnTo>
                  <a:pt x="2676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80" y="967"/>
                </a:lnTo>
                <a:lnTo>
                  <a:pt x="2680" y="967"/>
                </a:lnTo>
                <a:lnTo>
                  <a:pt x="2682" y="965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4" y="967"/>
                </a:lnTo>
                <a:lnTo>
                  <a:pt x="2686" y="969"/>
                </a:lnTo>
                <a:lnTo>
                  <a:pt x="2690" y="971"/>
                </a:lnTo>
                <a:lnTo>
                  <a:pt x="2692" y="971"/>
                </a:lnTo>
                <a:lnTo>
                  <a:pt x="2695" y="971"/>
                </a:lnTo>
                <a:lnTo>
                  <a:pt x="2697" y="971"/>
                </a:lnTo>
                <a:lnTo>
                  <a:pt x="2699" y="971"/>
                </a:lnTo>
                <a:lnTo>
                  <a:pt x="2701" y="971"/>
                </a:lnTo>
                <a:lnTo>
                  <a:pt x="2703" y="969"/>
                </a:lnTo>
                <a:lnTo>
                  <a:pt x="2705" y="969"/>
                </a:lnTo>
                <a:lnTo>
                  <a:pt x="2705" y="967"/>
                </a:lnTo>
                <a:lnTo>
                  <a:pt x="2705" y="967"/>
                </a:lnTo>
                <a:lnTo>
                  <a:pt x="2707" y="965"/>
                </a:lnTo>
                <a:lnTo>
                  <a:pt x="2711" y="962"/>
                </a:lnTo>
                <a:lnTo>
                  <a:pt x="2713" y="960"/>
                </a:lnTo>
                <a:lnTo>
                  <a:pt x="2716" y="960"/>
                </a:lnTo>
                <a:lnTo>
                  <a:pt x="2720" y="958"/>
                </a:lnTo>
                <a:lnTo>
                  <a:pt x="2724" y="958"/>
                </a:lnTo>
                <a:lnTo>
                  <a:pt x="2724" y="956"/>
                </a:lnTo>
                <a:lnTo>
                  <a:pt x="2728" y="954"/>
                </a:lnTo>
                <a:lnTo>
                  <a:pt x="2732" y="950"/>
                </a:lnTo>
                <a:lnTo>
                  <a:pt x="2734" y="948"/>
                </a:lnTo>
                <a:lnTo>
                  <a:pt x="2736" y="948"/>
                </a:lnTo>
                <a:lnTo>
                  <a:pt x="2741" y="950"/>
                </a:lnTo>
                <a:lnTo>
                  <a:pt x="2743" y="950"/>
                </a:lnTo>
                <a:lnTo>
                  <a:pt x="2749" y="954"/>
                </a:lnTo>
                <a:lnTo>
                  <a:pt x="2753" y="956"/>
                </a:lnTo>
                <a:lnTo>
                  <a:pt x="2755" y="956"/>
                </a:lnTo>
                <a:lnTo>
                  <a:pt x="2755" y="958"/>
                </a:lnTo>
                <a:lnTo>
                  <a:pt x="2757" y="965"/>
                </a:lnTo>
                <a:lnTo>
                  <a:pt x="2760" y="967"/>
                </a:lnTo>
                <a:lnTo>
                  <a:pt x="2760" y="969"/>
                </a:lnTo>
                <a:lnTo>
                  <a:pt x="2760" y="971"/>
                </a:lnTo>
                <a:lnTo>
                  <a:pt x="2760" y="973"/>
                </a:lnTo>
                <a:lnTo>
                  <a:pt x="2760" y="973"/>
                </a:lnTo>
                <a:lnTo>
                  <a:pt x="2762" y="973"/>
                </a:lnTo>
                <a:lnTo>
                  <a:pt x="2762" y="973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7"/>
                </a:lnTo>
                <a:lnTo>
                  <a:pt x="2766" y="977"/>
                </a:lnTo>
                <a:lnTo>
                  <a:pt x="2770" y="981"/>
                </a:lnTo>
                <a:lnTo>
                  <a:pt x="2770" y="983"/>
                </a:lnTo>
                <a:lnTo>
                  <a:pt x="2770" y="983"/>
                </a:lnTo>
                <a:lnTo>
                  <a:pt x="2768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2" y="983"/>
                </a:lnTo>
                <a:lnTo>
                  <a:pt x="2774" y="983"/>
                </a:lnTo>
                <a:lnTo>
                  <a:pt x="2776" y="986"/>
                </a:lnTo>
                <a:lnTo>
                  <a:pt x="2778" y="990"/>
                </a:lnTo>
                <a:lnTo>
                  <a:pt x="2783" y="992"/>
                </a:lnTo>
                <a:lnTo>
                  <a:pt x="2785" y="994"/>
                </a:lnTo>
                <a:lnTo>
                  <a:pt x="2791" y="1000"/>
                </a:lnTo>
                <a:lnTo>
                  <a:pt x="2793" y="1000"/>
                </a:lnTo>
                <a:lnTo>
                  <a:pt x="2797" y="1002"/>
                </a:lnTo>
                <a:lnTo>
                  <a:pt x="2797" y="1002"/>
                </a:lnTo>
                <a:lnTo>
                  <a:pt x="2797" y="1004"/>
                </a:lnTo>
                <a:lnTo>
                  <a:pt x="2799" y="1002"/>
                </a:lnTo>
                <a:lnTo>
                  <a:pt x="2799" y="1002"/>
                </a:lnTo>
                <a:lnTo>
                  <a:pt x="2801" y="1002"/>
                </a:lnTo>
                <a:lnTo>
                  <a:pt x="2804" y="1004"/>
                </a:lnTo>
                <a:lnTo>
                  <a:pt x="2806" y="1002"/>
                </a:lnTo>
                <a:lnTo>
                  <a:pt x="2808" y="1004"/>
                </a:lnTo>
                <a:lnTo>
                  <a:pt x="2808" y="1004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4" y="1011"/>
                </a:lnTo>
                <a:lnTo>
                  <a:pt x="2816" y="1011"/>
                </a:lnTo>
                <a:lnTo>
                  <a:pt x="2818" y="1013"/>
                </a:lnTo>
                <a:lnTo>
                  <a:pt x="2816" y="1015"/>
                </a:lnTo>
                <a:lnTo>
                  <a:pt x="2816" y="1015"/>
                </a:lnTo>
                <a:lnTo>
                  <a:pt x="2818" y="1015"/>
                </a:lnTo>
                <a:lnTo>
                  <a:pt x="2818" y="1015"/>
                </a:lnTo>
                <a:lnTo>
                  <a:pt x="2820" y="1013"/>
                </a:lnTo>
                <a:lnTo>
                  <a:pt x="2822" y="1013"/>
                </a:lnTo>
                <a:lnTo>
                  <a:pt x="2822" y="1015"/>
                </a:lnTo>
                <a:lnTo>
                  <a:pt x="2824" y="1015"/>
                </a:lnTo>
                <a:lnTo>
                  <a:pt x="2824" y="1017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21"/>
                </a:lnTo>
                <a:lnTo>
                  <a:pt x="2829" y="1023"/>
                </a:lnTo>
                <a:lnTo>
                  <a:pt x="2831" y="1023"/>
                </a:lnTo>
                <a:lnTo>
                  <a:pt x="2833" y="1023"/>
                </a:lnTo>
                <a:lnTo>
                  <a:pt x="2835" y="1025"/>
                </a:lnTo>
                <a:lnTo>
                  <a:pt x="2837" y="1027"/>
                </a:lnTo>
                <a:lnTo>
                  <a:pt x="2837" y="1032"/>
                </a:lnTo>
                <a:lnTo>
                  <a:pt x="2839" y="1036"/>
                </a:lnTo>
                <a:lnTo>
                  <a:pt x="2841" y="1040"/>
                </a:lnTo>
                <a:lnTo>
                  <a:pt x="2841" y="1040"/>
                </a:lnTo>
                <a:lnTo>
                  <a:pt x="2843" y="1042"/>
                </a:lnTo>
                <a:lnTo>
                  <a:pt x="2843" y="1046"/>
                </a:lnTo>
                <a:lnTo>
                  <a:pt x="2841" y="1046"/>
                </a:lnTo>
                <a:lnTo>
                  <a:pt x="2839" y="1046"/>
                </a:lnTo>
                <a:lnTo>
                  <a:pt x="2839" y="1046"/>
                </a:lnTo>
                <a:lnTo>
                  <a:pt x="2837" y="1048"/>
                </a:lnTo>
                <a:lnTo>
                  <a:pt x="2839" y="1050"/>
                </a:lnTo>
                <a:lnTo>
                  <a:pt x="2837" y="1053"/>
                </a:lnTo>
                <a:lnTo>
                  <a:pt x="2835" y="1055"/>
                </a:lnTo>
                <a:lnTo>
                  <a:pt x="2835" y="1055"/>
                </a:lnTo>
                <a:lnTo>
                  <a:pt x="2835" y="1057"/>
                </a:lnTo>
                <a:lnTo>
                  <a:pt x="2835" y="1059"/>
                </a:lnTo>
                <a:lnTo>
                  <a:pt x="2841" y="1059"/>
                </a:lnTo>
                <a:lnTo>
                  <a:pt x="2841" y="1057"/>
                </a:lnTo>
                <a:lnTo>
                  <a:pt x="2841" y="1057"/>
                </a:lnTo>
                <a:lnTo>
                  <a:pt x="2843" y="1055"/>
                </a:lnTo>
                <a:lnTo>
                  <a:pt x="2848" y="1050"/>
                </a:lnTo>
                <a:lnTo>
                  <a:pt x="2848" y="1050"/>
                </a:lnTo>
                <a:lnTo>
                  <a:pt x="2848" y="1046"/>
                </a:lnTo>
                <a:lnTo>
                  <a:pt x="2848" y="1044"/>
                </a:lnTo>
                <a:lnTo>
                  <a:pt x="2850" y="1044"/>
                </a:lnTo>
                <a:lnTo>
                  <a:pt x="2854" y="1042"/>
                </a:lnTo>
                <a:lnTo>
                  <a:pt x="2856" y="1042"/>
                </a:lnTo>
                <a:lnTo>
                  <a:pt x="2856" y="1042"/>
                </a:lnTo>
                <a:lnTo>
                  <a:pt x="2856" y="1040"/>
                </a:lnTo>
                <a:lnTo>
                  <a:pt x="2856" y="1036"/>
                </a:lnTo>
                <a:lnTo>
                  <a:pt x="2854" y="1034"/>
                </a:lnTo>
                <a:lnTo>
                  <a:pt x="2852" y="1032"/>
                </a:lnTo>
                <a:lnTo>
                  <a:pt x="2848" y="1032"/>
                </a:lnTo>
                <a:lnTo>
                  <a:pt x="2848" y="1030"/>
                </a:lnTo>
                <a:lnTo>
                  <a:pt x="2848" y="1027"/>
                </a:lnTo>
                <a:lnTo>
                  <a:pt x="2850" y="1023"/>
                </a:lnTo>
                <a:lnTo>
                  <a:pt x="2852" y="1019"/>
                </a:lnTo>
                <a:lnTo>
                  <a:pt x="2854" y="1017"/>
                </a:lnTo>
                <a:lnTo>
                  <a:pt x="2854" y="1015"/>
                </a:lnTo>
                <a:lnTo>
                  <a:pt x="2856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60" y="1019"/>
                </a:lnTo>
                <a:lnTo>
                  <a:pt x="2860" y="1019"/>
                </a:lnTo>
                <a:lnTo>
                  <a:pt x="2866" y="1019"/>
                </a:lnTo>
                <a:lnTo>
                  <a:pt x="2871" y="1025"/>
                </a:lnTo>
                <a:lnTo>
                  <a:pt x="2873" y="1027"/>
                </a:lnTo>
                <a:lnTo>
                  <a:pt x="2873" y="1027"/>
                </a:lnTo>
                <a:lnTo>
                  <a:pt x="2875" y="1025"/>
                </a:lnTo>
                <a:lnTo>
                  <a:pt x="2875" y="1025"/>
                </a:lnTo>
                <a:lnTo>
                  <a:pt x="2875" y="1023"/>
                </a:lnTo>
                <a:lnTo>
                  <a:pt x="2875" y="1021"/>
                </a:lnTo>
                <a:lnTo>
                  <a:pt x="2873" y="1019"/>
                </a:lnTo>
                <a:lnTo>
                  <a:pt x="2868" y="1015"/>
                </a:lnTo>
                <a:lnTo>
                  <a:pt x="2868" y="1013"/>
                </a:lnTo>
                <a:lnTo>
                  <a:pt x="2860" y="1011"/>
                </a:lnTo>
                <a:lnTo>
                  <a:pt x="2858" y="1009"/>
                </a:lnTo>
                <a:lnTo>
                  <a:pt x="2856" y="1006"/>
                </a:lnTo>
                <a:lnTo>
                  <a:pt x="2848" y="1004"/>
                </a:lnTo>
                <a:lnTo>
                  <a:pt x="2839" y="1000"/>
                </a:lnTo>
                <a:lnTo>
                  <a:pt x="2837" y="998"/>
                </a:lnTo>
                <a:lnTo>
                  <a:pt x="2839" y="996"/>
                </a:lnTo>
                <a:lnTo>
                  <a:pt x="2839" y="996"/>
                </a:lnTo>
                <a:lnTo>
                  <a:pt x="2841" y="994"/>
                </a:lnTo>
                <a:lnTo>
                  <a:pt x="2841" y="994"/>
                </a:lnTo>
                <a:lnTo>
                  <a:pt x="2841" y="992"/>
                </a:lnTo>
                <a:lnTo>
                  <a:pt x="2841" y="992"/>
                </a:lnTo>
                <a:lnTo>
                  <a:pt x="2839" y="992"/>
                </a:lnTo>
                <a:lnTo>
                  <a:pt x="2831" y="992"/>
                </a:lnTo>
                <a:lnTo>
                  <a:pt x="2827" y="992"/>
                </a:lnTo>
                <a:lnTo>
                  <a:pt x="2822" y="990"/>
                </a:lnTo>
                <a:lnTo>
                  <a:pt x="2818" y="986"/>
                </a:lnTo>
                <a:lnTo>
                  <a:pt x="2814" y="981"/>
                </a:lnTo>
                <a:lnTo>
                  <a:pt x="2810" y="979"/>
                </a:lnTo>
                <a:lnTo>
                  <a:pt x="2810" y="975"/>
                </a:lnTo>
                <a:lnTo>
                  <a:pt x="2808" y="971"/>
                </a:lnTo>
                <a:lnTo>
                  <a:pt x="2806" y="967"/>
                </a:lnTo>
                <a:lnTo>
                  <a:pt x="2804" y="962"/>
                </a:lnTo>
                <a:lnTo>
                  <a:pt x="2804" y="962"/>
                </a:lnTo>
                <a:lnTo>
                  <a:pt x="2799" y="960"/>
                </a:lnTo>
                <a:lnTo>
                  <a:pt x="2795" y="956"/>
                </a:lnTo>
                <a:lnTo>
                  <a:pt x="2791" y="956"/>
                </a:lnTo>
                <a:lnTo>
                  <a:pt x="2789" y="954"/>
                </a:lnTo>
                <a:lnTo>
                  <a:pt x="2787" y="952"/>
                </a:lnTo>
                <a:lnTo>
                  <a:pt x="2787" y="948"/>
                </a:lnTo>
                <a:lnTo>
                  <a:pt x="2785" y="944"/>
                </a:lnTo>
                <a:lnTo>
                  <a:pt x="2785" y="941"/>
                </a:lnTo>
                <a:lnTo>
                  <a:pt x="2787" y="941"/>
                </a:lnTo>
                <a:lnTo>
                  <a:pt x="2787" y="941"/>
                </a:lnTo>
                <a:lnTo>
                  <a:pt x="2789" y="941"/>
                </a:lnTo>
                <a:lnTo>
                  <a:pt x="2789" y="939"/>
                </a:lnTo>
                <a:lnTo>
                  <a:pt x="2789" y="939"/>
                </a:lnTo>
                <a:lnTo>
                  <a:pt x="2787" y="937"/>
                </a:lnTo>
                <a:lnTo>
                  <a:pt x="2785" y="935"/>
                </a:lnTo>
                <a:lnTo>
                  <a:pt x="2785" y="933"/>
                </a:lnTo>
                <a:lnTo>
                  <a:pt x="2785" y="931"/>
                </a:lnTo>
                <a:lnTo>
                  <a:pt x="2785" y="931"/>
                </a:lnTo>
                <a:lnTo>
                  <a:pt x="2787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91" y="929"/>
                </a:lnTo>
                <a:lnTo>
                  <a:pt x="2793" y="929"/>
                </a:lnTo>
                <a:lnTo>
                  <a:pt x="2795" y="927"/>
                </a:lnTo>
                <a:lnTo>
                  <a:pt x="2797" y="927"/>
                </a:lnTo>
                <a:lnTo>
                  <a:pt x="2797" y="925"/>
                </a:lnTo>
                <a:lnTo>
                  <a:pt x="2799" y="925"/>
                </a:lnTo>
                <a:lnTo>
                  <a:pt x="2799" y="925"/>
                </a:lnTo>
                <a:lnTo>
                  <a:pt x="2804" y="925"/>
                </a:lnTo>
                <a:lnTo>
                  <a:pt x="2804" y="925"/>
                </a:lnTo>
                <a:lnTo>
                  <a:pt x="2806" y="925"/>
                </a:lnTo>
                <a:lnTo>
                  <a:pt x="2808" y="927"/>
                </a:lnTo>
                <a:lnTo>
                  <a:pt x="2806" y="927"/>
                </a:lnTo>
                <a:lnTo>
                  <a:pt x="2806" y="929"/>
                </a:lnTo>
                <a:lnTo>
                  <a:pt x="2804" y="929"/>
                </a:lnTo>
                <a:lnTo>
                  <a:pt x="2804" y="929"/>
                </a:lnTo>
                <a:lnTo>
                  <a:pt x="2806" y="933"/>
                </a:lnTo>
                <a:lnTo>
                  <a:pt x="2806" y="935"/>
                </a:lnTo>
                <a:lnTo>
                  <a:pt x="2806" y="935"/>
                </a:lnTo>
                <a:lnTo>
                  <a:pt x="2808" y="937"/>
                </a:lnTo>
                <a:lnTo>
                  <a:pt x="2808" y="941"/>
                </a:lnTo>
                <a:lnTo>
                  <a:pt x="2810" y="941"/>
                </a:lnTo>
                <a:lnTo>
                  <a:pt x="2810" y="941"/>
                </a:lnTo>
                <a:lnTo>
                  <a:pt x="2812" y="939"/>
                </a:lnTo>
                <a:lnTo>
                  <a:pt x="2812" y="937"/>
                </a:lnTo>
                <a:lnTo>
                  <a:pt x="2814" y="935"/>
                </a:lnTo>
                <a:lnTo>
                  <a:pt x="2814" y="933"/>
                </a:lnTo>
                <a:lnTo>
                  <a:pt x="2816" y="931"/>
                </a:lnTo>
                <a:lnTo>
                  <a:pt x="2816" y="931"/>
                </a:lnTo>
                <a:lnTo>
                  <a:pt x="2818" y="933"/>
                </a:lnTo>
                <a:lnTo>
                  <a:pt x="2820" y="933"/>
                </a:lnTo>
                <a:lnTo>
                  <a:pt x="2822" y="937"/>
                </a:lnTo>
                <a:lnTo>
                  <a:pt x="2824" y="939"/>
                </a:lnTo>
                <a:lnTo>
                  <a:pt x="2822" y="941"/>
                </a:lnTo>
                <a:lnTo>
                  <a:pt x="2824" y="944"/>
                </a:lnTo>
                <a:lnTo>
                  <a:pt x="2824" y="946"/>
                </a:lnTo>
                <a:lnTo>
                  <a:pt x="2829" y="950"/>
                </a:lnTo>
                <a:lnTo>
                  <a:pt x="2831" y="950"/>
                </a:lnTo>
                <a:lnTo>
                  <a:pt x="2833" y="950"/>
                </a:lnTo>
                <a:lnTo>
                  <a:pt x="2831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52"/>
                </a:lnTo>
                <a:lnTo>
                  <a:pt x="2829" y="952"/>
                </a:lnTo>
                <a:lnTo>
                  <a:pt x="2833" y="958"/>
                </a:lnTo>
                <a:lnTo>
                  <a:pt x="2835" y="958"/>
                </a:lnTo>
                <a:lnTo>
                  <a:pt x="2837" y="960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5"/>
                </a:lnTo>
                <a:lnTo>
                  <a:pt x="2839" y="965"/>
                </a:lnTo>
                <a:lnTo>
                  <a:pt x="2841" y="965"/>
                </a:lnTo>
                <a:lnTo>
                  <a:pt x="2843" y="965"/>
                </a:lnTo>
                <a:lnTo>
                  <a:pt x="2845" y="965"/>
                </a:lnTo>
                <a:lnTo>
                  <a:pt x="2848" y="965"/>
                </a:lnTo>
                <a:lnTo>
                  <a:pt x="2852" y="967"/>
                </a:lnTo>
                <a:lnTo>
                  <a:pt x="2856" y="969"/>
                </a:lnTo>
                <a:lnTo>
                  <a:pt x="2858" y="971"/>
                </a:lnTo>
                <a:lnTo>
                  <a:pt x="2862" y="973"/>
                </a:lnTo>
                <a:lnTo>
                  <a:pt x="2862" y="975"/>
                </a:lnTo>
                <a:lnTo>
                  <a:pt x="2864" y="975"/>
                </a:lnTo>
                <a:lnTo>
                  <a:pt x="2864" y="975"/>
                </a:lnTo>
                <a:lnTo>
                  <a:pt x="2858" y="973"/>
                </a:lnTo>
                <a:lnTo>
                  <a:pt x="2856" y="973"/>
                </a:lnTo>
                <a:lnTo>
                  <a:pt x="2854" y="973"/>
                </a:lnTo>
                <a:lnTo>
                  <a:pt x="2858" y="973"/>
                </a:lnTo>
                <a:lnTo>
                  <a:pt x="2862" y="975"/>
                </a:lnTo>
                <a:lnTo>
                  <a:pt x="2866" y="977"/>
                </a:lnTo>
                <a:lnTo>
                  <a:pt x="2871" y="979"/>
                </a:lnTo>
                <a:lnTo>
                  <a:pt x="2873" y="981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81" y="986"/>
                </a:lnTo>
                <a:lnTo>
                  <a:pt x="2885" y="990"/>
                </a:lnTo>
                <a:lnTo>
                  <a:pt x="2885" y="992"/>
                </a:lnTo>
                <a:lnTo>
                  <a:pt x="2887" y="992"/>
                </a:lnTo>
                <a:lnTo>
                  <a:pt x="2889" y="994"/>
                </a:lnTo>
                <a:lnTo>
                  <a:pt x="2892" y="994"/>
                </a:lnTo>
                <a:lnTo>
                  <a:pt x="2892" y="996"/>
                </a:lnTo>
                <a:lnTo>
                  <a:pt x="2892" y="998"/>
                </a:lnTo>
                <a:lnTo>
                  <a:pt x="2889" y="998"/>
                </a:lnTo>
                <a:lnTo>
                  <a:pt x="2889" y="1000"/>
                </a:lnTo>
                <a:lnTo>
                  <a:pt x="2889" y="1002"/>
                </a:lnTo>
                <a:lnTo>
                  <a:pt x="2889" y="1004"/>
                </a:lnTo>
                <a:lnTo>
                  <a:pt x="2889" y="1006"/>
                </a:lnTo>
                <a:lnTo>
                  <a:pt x="2889" y="1009"/>
                </a:lnTo>
                <a:lnTo>
                  <a:pt x="2889" y="1011"/>
                </a:lnTo>
                <a:lnTo>
                  <a:pt x="2887" y="1013"/>
                </a:lnTo>
                <a:lnTo>
                  <a:pt x="2887" y="1015"/>
                </a:lnTo>
                <a:lnTo>
                  <a:pt x="2889" y="1017"/>
                </a:lnTo>
                <a:lnTo>
                  <a:pt x="2889" y="1017"/>
                </a:lnTo>
                <a:lnTo>
                  <a:pt x="2889" y="1019"/>
                </a:lnTo>
                <a:lnTo>
                  <a:pt x="2889" y="1017"/>
                </a:lnTo>
                <a:lnTo>
                  <a:pt x="2887" y="1017"/>
                </a:lnTo>
                <a:lnTo>
                  <a:pt x="2887" y="1017"/>
                </a:lnTo>
                <a:lnTo>
                  <a:pt x="2887" y="1019"/>
                </a:lnTo>
                <a:lnTo>
                  <a:pt x="2889" y="1019"/>
                </a:lnTo>
                <a:lnTo>
                  <a:pt x="2889" y="1021"/>
                </a:lnTo>
                <a:lnTo>
                  <a:pt x="2896" y="1023"/>
                </a:lnTo>
                <a:lnTo>
                  <a:pt x="2898" y="1027"/>
                </a:lnTo>
                <a:lnTo>
                  <a:pt x="2898" y="1027"/>
                </a:lnTo>
                <a:lnTo>
                  <a:pt x="2898" y="1030"/>
                </a:lnTo>
                <a:lnTo>
                  <a:pt x="2900" y="1032"/>
                </a:lnTo>
                <a:lnTo>
                  <a:pt x="2900" y="1032"/>
                </a:lnTo>
                <a:lnTo>
                  <a:pt x="2902" y="1036"/>
                </a:lnTo>
                <a:lnTo>
                  <a:pt x="2904" y="1038"/>
                </a:lnTo>
                <a:lnTo>
                  <a:pt x="2906" y="1038"/>
                </a:lnTo>
                <a:lnTo>
                  <a:pt x="2908" y="1040"/>
                </a:lnTo>
                <a:lnTo>
                  <a:pt x="2908" y="1040"/>
                </a:lnTo>
                <a:lnTo>
                  <a:pt x="2908" y="1042"/>
                </a:lnTo>
                <a:lnTo>
                  <a:pt x="2910" y="1040"/>
                </a:lnTo>
                <a:lnTo>
                  <a:pt x="2912" y="1040"/>
                </a:lnTo>
                <a:lnTo>
                  <a:pt x="2912" y="1040"/>
                </a:lnTo>
                <a:lnTo>
                  <a:pt x="2915" y="1040"/>
                </a:lnTo>
                <a:lnTo>
                  <a:pt x="2915" y="1042"/>
                </a:lnTo>
                <a:lnTo>
                  <a:pt x="2915" y="1042"/>
                </a:lnTo>
                <a:lnTo>
                  <a:pt x="2915" y="1042"/>
                </a:lnTo>
                <a:lnTo>
                  <a:pt x="2912" y="1044"/>
                </a:lnTo>
                <a:lnTo>
                  <a:pt x="2910" y="1042"/>
                </a:lnTo>
                <a:lnTo>
                  <a:pt x="2908" y="1042"/>
                </a:lnTo>
                <a:lnTo>
                  <a:pt x="2908" y="1044"/>
                </a:lnTo>
                <a:lnTo>
                  <a:pt x="2908" y="1044"/>
                </a:lnTo>
                <a:lnTo>
                  <a:pt x="2910" y="1044"/>
                </a:lnTo>
                <a:lnTo>
                  <a:pt x="2912" y="1046"/>
                </a:lnTo>
                <a:lnTo>
                  <a:pt x="2912" y="1050"/>
                </a:lnTo>
                <a:lnTo>
                  <a:pt x="2915" y="1053"/>
                </a:lnTo>
                <a:lnTo>
                  <a:pt x="2915" y="1053"/>
                </a:lnTo>
                <a:lnTo>
                  <a:pt x="2917" y="1053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9" y="1053"/>
                </a:lnTo>
                <a:lnTo>
                  <a:pt x="2921" y="1053"/>
                </a:lnTo>
                <a:lnTo>
                  <a:pt x="2921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5" y="1050"/>
                </a:lnTo>
                <a:lnTo>
                  <a:pt x="2929" y="1053"/>
                </a:lnTo>
                <a:lnTo>
                  <a:pt x="2931" y="1053"/>
                </a:lnTo>
                <a:lnTo>
                  <a:pt x="2931" y="1053"/>
                </a:lnTo>
                <a:lnTo>
                  <a:pt x="2933" y="1050"/>
                </a:lnTo>
                <a:lnTo>
                  <a:pt x="2936" y="1053"/>
                </a:lnTo>
                <a:lnTo>
                  <a:pt x="2938" y="1053"/>
                </a:lnTo>
                <a:lnTo>
                  <a:pt x="2938" y="1055"/>
                </a:lnTo>
                <a:lnTo>
                  <a:pt x="2938" y="1055"/>
                </a:lnTo>
                <a:lnTo>
                  <a:pt x="2940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4" y="1055"/>
                </a:lnTo>
                <a:lnTo>
                  <a:pt x="2944" y="1057"/>
                </a:lnTo>
                <a:lnTo>
                  <a:pt x="2944" y="1057"/>
                </a:lnTo>
                <a:lnTo>
                  <a:pt x="2942" y="1057"/>
                </a:lnTo>
                <a:lnTo>
                  <a:pt x="2940" y="1057"/>
                </a:lnTo>
                <a:lnTo>
                  <a:pt x="2940" y="1057"/>
                </a:lnTo>
                <a:lnTo>
                  <a:pt x="2940" y="1059"/>
                </a:lnTo>
                <a:lnTo>
                  <a:pt x="2940" y="1059"/>
                </a:lnTo>
                <a:lnTo>
                  <a:pt x="2940" y="1059"/>
                </a:lnTo>
                <a:lnTo>
                  <a:pt x="2938" y="1059"/>
                </a:lnTo>
                <a:lnTo>
                  <a:pt x="2938" y="1057"/>
                </a:lnTo>
                <a:lnTo>
                  <a:pt x="2933" y="1057"/>
                </a:lnTo>
                <a:lnTo>
                  <a:pt x="2929" y="1055"/>
                </a:lnTo>
                <a:lnTo>
                  <a:pt x="2925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1" y="1055"/>
                </a:lnTo>
                <a:lnTo>
                  <a:pt x="2921" y="1055"/>
                </a:lnTo>
                <a:lnTo>
                  <a:pt x="2919" y="1055"/>
                </a:lnTo>
                <a:lnTo>
                  <a:pt x="2919" y="1055"/>
                </a:lnTo>
                <a:lnTo>
                  <a:pt x="2917" y="1057"/>
                </a:lnTo>
                <a:lnTo>
                  <a:pt x="2915" y="1059"/>
                </a:lnTo>
                <a:lnTo>
                  <a:pt x="2915" y="1061"/>
                </a:lnTo>
                <a:lnTo>
                  <a:pt x="2915" y="1061"/>
                </a:lnTo>
                <a:lnTo>
                  <a:pt x="2915" y="1061"/>
                </a:lnTo>
                <a:lnTo>
                  <a:pt x="2917" y="1061"/>
                </a:lnTo>
                <a:lnTo>
                  <a:pt x="2917" y="1063"/>
                </a:lnTo>
                <a:lnTo>
                  <a:pt x="2919" y="1063"/>
                </a:lnTo>
                <a:lnTo>
                  <a:pt x="2921" y="1065"/>
                </a:lnTo>
                <a:lnTo>
                  <a:pt x="2921" y="1067"/>
                </a:lnTo>
                <a:lnTo>
                  <a:pt x="2923" y="1069"/>
                </a:lnTo>
                <a:lnTo>
                  <a:pt x="2921" y="1071"/>
                </a:lnTo>
                <a:lnTo>
                  <a:pt x="2921" y="1074"/>
                </a:lnTo>
                <a:lnTo>
                  <a:pt x="2923" y="1078"/>
                </a:lnTo>
                <a:lnTo>
                  <a:pt x="2925" y="1080"/>
                </a:lnTo>
                <a:lnTo>
                  <a:pt x="2925" y="1078"/>
                </a:lnTo>
                <a:lnTo>
                  <a:pt x="2925" y="1076"/>
                </a:lnTo>
                <a:lnTo>
                  <a:pt x="2925" y="1076"/>
                </a:lnTo>
                <a:lnTo>
                  <a:pt x="2927" y="1074"/>
                </a:lnTo>
                <a:lnTo>
                  <a:pt x="2927" y="1074"/>
                </a:lnTo>
                <a:lnTo>
                  <a:pt x="2929" y="1076"/>
                </a:lnTo>
                <a:lnTo>
                  <a:pt x="2929" y="1076"/>
                </a:lnTo>
                <a:lnTo>
                  <a:pt x="2929" y="1076"/>
                </a:lnTo>
                <a:lnTo>
                  <a:pt x="2931" y="1080"/>
                </a:lnTo>
                <a:lnTo>
                  <a:pt x="2931" y="1080"/>
                </a:lnTo>
                <a:lnTo>
                  <a:pt x="2931" y="1082"/>
                </a:lnTo>
                <a:lnTo>
                  <a:pt x="2933" y="1084"/>
                </a:lnTo>
                <a:lnTo>
                  <a:pt x="2933" y="1084"/>
                </a:lnTo>
                <a:lnTo>
                  <a:pt x="2933" y="1082"/>
                </a:lnTo>
                <a:lnTo>
                  <a:pt x="2936" y="1078"/>
                </a:lnTo>
                <a:lnTo>
                  <a:pt x="2938" y="1078"/>
                </a:lnTo>
                <a:lnTo>
                  <a:pt x="2938" y="1078"/>
                </a:lnTo>
                <a:lnTo>
                  <a:pt x="2938" y="1080"/>
                </a:lnTo>
                <a:lnTo>
                  <a:pt x="2940" y="1082"/>
                </a:lnTo>
                <a:lnTo>
                  <a:pt x="2942" y="1084"/>
                </a:lnTo>
                <a:lnTo>
                  <a:pt x="2942" y="1084"/>
                </a:lnTo>
                <a:lnTo>
                  <a:pt x="2944" y="1084"/>
                </a:lnTo>
                <a:lnTo>
                  <a:pt x="2942" y="1082"/>
                </a:lnTo>
                <a:lnTo>
                  <a:pt x="2942" y="1080"/>
                </a:lnTo>
                <a:lnTo>
                  <a:pt x="2942" y="1078"/>
                </a:lnTo>
                <a:lnTo>
                  <a:pt x="2942" y="1078"/>
                </a:lnTo>
                <a:lnTo>
                  <a:pt x="2942" y="1074"/>
                </a:lnTo>
                <a:lnTo>
                  <a:pt x="2940" y="1069"/>
                </a:lnTo>
                <a:lnTo>
                  <a:pt x="2938" y="1067"/>
                </a:lnTo>
                <a:lnTo>
                  <a:pt x="2938" y="1065"/>
                </a:lnTo>
                <a:lnTo>
                  <a:pt x="2938" y="1065"/>
                </a:lnTo>
                <a:lnTo>
                  <a:pt x="2940" y="1065"/>
                </a:lnTo>
                <a:lnTo>
                  <a:pt x="2940" y="1065"/>
                </a:lnTo>
                <a:lnTo>
                  <a:pt x="2942" y="1067"/>
                </a:lnTo>
                <a:lnTo>
                  <a:pt x="2942" y="1067"/>
                </a:lnTo>
                <a:lnTo>
                  <a:pt x="2942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8" y="1067"/>
                </a:lnTo>
                <a:lnTo>
                  <a:pt x="2948" y="1067"/>
                </a:lnTo>
                <a:lnTo>
                  <a:pt x="2948" y="1067"/>
                </a:lnTo>
                <a:lnTo>
                  <a:pt x="2946" y="1065"/>
                </a:lnTo>
                <a:lnTo>
                  <a:pt x="2946" y="1065"/>
                </a:lnTo>
                <a:lnTo>
                  <a:pt x="2946" y="1065"/>
                </a:lnTo>
                <a:lnTo>
                  <a:pt x="2944" y="1065"/>
                </a:lnTo>
                <a:lnTo>
                  <a:pt x="2944" y="1065"/>
                </a:lnTo>
                <a:lnTo>
                  <a:pt x="2944" y="1063"/>
                </a:lnTo>
                <a:lnTo>
                  <a:pt x="2944" y="1061"/>
                </a:lnTo>
                <a:lnTo>
                  <a:pt x="2942" y="1061"/>
                </a:lnTo>
                <a:lnTo>
                  <a:pt x="2942" y="1061"/>
                </a:lnTo>
                <a:lnTo>
                  <a:pt x="2942" y="1059"/>
                </a:lnTo>
                <a:lnTo>
                  <a:pt x="2942" y="1059"/>
                </a:lnTo>
                <a:lnTo>
                  <a:pt x="2944" y="1059"/>
                </a:lnTo>
                <a:lnTo>
                  <a:pt x="2946" y="1059"/>
                </a:lnTo>
                <a:lnTo>
                  <a:pt x="2948" y="1057"/>
                </a:lnTo>
                <a:lnTo>
                  <a:pt x="2948" y="1057"/>
                </a:lnTo>
                <a:lnTo>
                  <a:pt x="2950" y="1059"/>
                </a:lnTo>
                <a:lnTo>
                  <a:pt x="2952" y="1061"/>
                </a:lnTo>
                <a:lnTo>
                  <a:pt x="2954" y="1061"/>
                </a:lnTo>
                <a:lnTo>
                  <a:pt x="2954" y="1063"/>
                </a:lnTo>
                <a:lnTo>
                  <a:pt x="2956" y="1063"/>
                </a:lnTo>
                <a:lnTo>
                  <a:pt x="2956" y="1063"/>
                </a:lnTo>
                <a:lnTo>
                  <a:pt x="2956" y="1061"/>
                </a:lnTo>
                <a:lnTo>
                  <a:pt x="2956" y="1061"/>
                </a:lnTo>
                <a:lnTo>
                  <a:pt x="2956" y="1059"/>
                </a:lnTo>
                <a:lnTo>
                  <a:pt x="2956" y="1057"/>
                </a:lnTo>
                <a:lnTo>
                  <a:pt x="2956" y="1055"/>
                </a:lnTo>
                <a:lnTo>
                  <a:pt x="2954" y="1053"/>
                </a:lnTo>
                <a:lnTo>
                  <a:pt x="2952" y="1053"/>
                </a:lnTo>
                <a:lnTo>
                  <a:pt x="2950" y="1053"/>
                </a:lnTo>
                <a:lnTo>
                  <a:pt x="2950" y="1050"/>
                </a:lnTo>
                <a:lnTo>
                  <a:pt x="2946" y="1048"/>
                </a:lnTo>
                <a:lnTo>
                  <a:pt x="2944" y="1046"/>
                </a:lnTo>
                <a:lnTo>
                  <a:pt x="2944" y="1046"/>
                </a:lnTo>
                <a:lnTo>
                  <a:pt x="2942" y="1046"/>
                </a:lnTo>
                <a:lnTo>
                  <a:pt x="2938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2"/>
                </a:lnTo>
                <a:lnTo>
                  <a:pt x="2938" y="1042"/>
                </a:lnTo>
                <a:lnTo>
                  <a:pt x="2940" y="1042"/>
                </a:lnTo>
                <a:lnTo>
                  <a:pt x="2942" y="1040"/>
                </a:lnTo>
                <a:lnTo>
                  <a:pt x="2940" y="1040"/>
                </a:lnTo>
                <a:lnTo>
                  <a:pt x="2940" y="1040"/>
                </a:lnTo>
                <a:lnTo>
                  <a:pt x="2940" y="1038"/>
                </a:lnTo>
                <a:lnTo>
                  <a:pt x="2938" y="1038"/>
                </a:lnTo>
                <a:lnTo>
                  <a:pt x="2940" y="1036"/>
                </a:lnTo>
                <a:lnTo>
                  <a:pt x="2942" y="1036"/>
                </a:lnTo>
                <a:lnTo>
                  <a:pt x="2944" y="1038"/>
                </a:lnTo>
                <a:lnTo>
                  <a:pt x="2944" y="1038"/>
                </a:lnTo>
                <a:lnTo>
                  <a:pt x="2942" y="1040"/>
                </a:lnTo>
                <a:lnTo>
                  <a:pt x="2944" y="1040"/>
                </a:lnTo>
                <a:lnTo>
                  <a:pt x="2944" y="1040"/>
                </a:lnTo>
                <a:lnTo>
                  <a:pt x="2946" y="1038"/>
                </a:lnTo>
                <a:lnTo>
                  <a:pt x="2946" y="1036"/>
                </a:lnTo>
                <a:lnTo>
                  <a:pt x="2944" y="1036"/>
                </a:lnTo>
                <a:lnTo>
                  <a:pt x="2942" y="1034"/>
                </a:lnTo>
                <a:lnTo>
                  <a:pt x="2940" y="1032"/>
                </a:lnTo>
                <a:lnTo>
                  <a:pt x="2940" y="1032"/>
                </a:lnTo>
                <a:lnTo>
                  <a:pt x="2938" y="1027"/>
                </a:lnTo>
                <a:lnTo>
                  <a:pt x="2936" y="1023"/>
                </a:lnTo>
                <a:lnTo>
                  <a:pt x="2936" y="1023"/>
                </a:lnTo>
                <a:lnTo>
                  <a:pt x="2936" y="1019"/>
                </a:lnTo>
                <a:lnTo>
                  <a:pt x="2936" y="1019"/>
                </a:lnTo>
                <a:lnTo>
                  <a:pt x="2936" y="1017"/>
                </a:lnTo>
                <a:lnTo>
                  <a:pt x="2936" y="1017"/>
                </a:lnTo>
                <a:lnTo>
                  <a:pt x="2938" y="1015"/>
                </a:lnTo>
                <a:lnTo>
                  <a:pt x="2938" y="1015"/>
                </a:lnTo>
                <a:lnTo>
                  <a:pt x="2940" y="1015"/>
                </a:lnTo>
                <a:lnTo>
                  <a:pt x="2940" y="1015"/>
                </a:lnTo>
                <a:lnTo>
                  <a:pt x="2940" y="1017"/>
                </a:lnTo>
                <a:lnTo>
                  <a:pt x="2940" y="1017"/>
                </a:lnTo>
                <a:lnTo>
                  <a:pt x="2942" y="1019"/>
                </a:lnTo>
                <a:lnTo>
                  <a:pt x="2946" y="1021"/>
                </a:lnTo>
                <a:lnTo>
                  <a:pt x="2946" y="1023"/>
                </a:lnTo>
                <a:lnTo>
                  <a:pt x="2946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48" y="1023"/>
                </a:lnTo>
                <a:lnTo>
                  <a:pt x="2948" y="1023"/>
                </a:lnTo>
                <a:lnTo>
                  <a:pt x="2946" y="1021"/>
                </a:lnTo>
                <a:lnTo>
                  <a:pt x="2948" y="1019"/>
                </a:lnTo>
                <a:lnTo>
                  <a:pt x="2950" y="1021"/>
                </a:lnTo>
                <a:lnTo>
                  <a:pt x="2952" y="1023"/>
                </a:lnTo>
                <a:lnTo>
                  <a:pt x="2954" y="1025"/>
                </a:lnTo>
                <a:lnTo>
                  <a:pt x="2954" y="1025"/>
                </a:lnTo>
                <a:lnTo>
                  <a:pt x="2954" y="1023"/>
                </a:lnTo>
                <a:lnTo>
                  <a:pt x="2954" y="1023"/>
                </a:lnTo>
                <a:lnTo>
                  <a:pt x="2954" y="1021"/>
                </a:lnTo>
                <a:lnTo>
                  <a:pt x="2952" y="1021"/>
                </a:lnTo>
                <a:lnTo>
                  <a:pt x="2952" y="1019"/>
                </a:lnTo>
                <a:lnTo>
                  <a:pt x="2952" y="1019"/>
                </a:lnTo>
                <a:lnTo>
                  <a:pt x="2952" y="1019"/>
                </a:lnTo>
                <a:lnTo>
                  <a:pt x="2954" y="1019"/>
                </a:lnTo>
                <a:lnTo>
                  <a:pt x="2956" y="1019"/>
                </a:lnTo>
                <a:lnTo>
                  <a:pt x="2959" y="1019"/>
                </a:lnTo>
                <a:lnTo>
                  <a:pt x="2959" y="1021"/>
                </a:lnTo>
                <a:lnTo>
                  <a:pt x="2961" y="1021"/>
                </a:lnTo>
                <a:lnTo>
                  <a:pt x="2961" y="1021"/>
                </a:lnTo>
                <a:lnTo>
                  <a:pt x="2959" y="1019"/>
                </a:lnTo>
                <a:lnTo>
                  <a:pt x="2956" y="1017"/>
                </a:lnTo>
                <a:lnTo>
                  <a:pt x="2954" y="1017"/>
                </a:lnTo>
                <a:lnTo>
                  <a:pt x="2954" y="1017"/>
                </a:lnTo>
                <a:lnTo>
                  <a:pt x="2952" y="1017"/>
                </a:lnTo>
                <a:lnTo>
                  <a:pt x="2954" y="1015"/>
                </a:lnTo>
                <a:lnTo>
                  <a:pt x="2952" y="1015"/>
                </a:lnTo>
                <a:lnTo>
                  <a:pt x="2952" y="1013"/>
                </a:lnTo>
                <a:lnTo>
                  <a:pt x="2952" y="1013"/>
                </a:lnTo>
                <a:lnTo>
                  <a:pt x="2954" y="1013"/>
                </a:lnTo>
                <a:lnTo>
                  <a:pt x="2956" y="1013"/>
                </a:lnTo>
                <a:lnTo>
                  <a:pt x="2959" y="1011"/>
                </a:lnTo>
                <a:lnTo>
                  <a:pt x="2961" y="1009"/>
                </a:lnTo>
                <a:lnTo>
                  <a:pt x="2963" y="1009"/>
                </a:lnTo>
                <a:lnTo>
                  <a:pt x="2963" y="1009"/>
                </a:lnTo>
                <a:lnTo>
                  <a:pt x="2965" y="1011"/>
                </a:lnTo>
                <a:lnTo>
                  <a:pt x="2967" y="1011"/>
                </a:lnTo>
                <a:lnTo>
                  <a:pt x="2969" y="1009"/>
                </a:lnTo>
                <a:lnTo>
                  <a:pt x="2971" y="1009"/>
                </a:lnTo>
                <a:lnTo>
                  <a:pt x="2973" y="1009"/>
                </a:lnTo>
                <a:lnTo>
                  <a:pt x="2975" y="1009"/>
                </a:lnTo>
                <a:lnTo>
                  <a:pt x="2977" y="1009"/>
                </a:lnTo>
                <a:lnTo>
                  <a:pt x="2982" y="1011"/>
                </a:lnTo>
                <a:lnTo>
                  <a:pt x="2984" y="1011"/>
                </a:lnTo>
                <a:lnTo>
                  <a:pt x="2986" y="1013"/>
                </a:lnTo>
                <a:lnTo>
                  <a:pt x="2986" y="1013"/>
                </a:lnTo>
                <a:lnTo>
                  <a:pt x="2986" y="1015"/>
                </a:lnTo>
                <a:lnTo>
                  <a:pt x="2988" y="1015"/>
                </a:lnTo>
                <a:lnTo>
                  <a:pt x="2990" y="1015"/>
                </a:lnTo>
                <a:lnTo>
                  <a:pt x="2992" y="1015"/>
                </a:lnTo>
                <a:lnTo>
                  <a:pt x="2996" y="1015"/>
                </a:lnTo>
                <a:lnTo>
                  <a:pt x="2994" y="1015"/>
                </a:lnTo>
                <a:lnTo>
                  <a:pt x="2990" y="1017"/>
                </a:lnTo>
                <a:lnTo>
                  <a:pt x="2990" y="1017"/>
                </a:lnTo>
                <a:lnTo>
                  <a:pt x="2988" y="1019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3"/>
                </a:lnTo>
                <a:lnTo>
                  <a:pt x="2988" y="1023"/>
                </a:lnTo>
                <a:lnTo>
                  <a:pt x="2990" y="1023"/>
                </a:lnTo>
                <a:lnTo>
                  <a:pt x="2992" y="1021"/>
                </a:lnTo>
                <a:lnTo>
                  <a:pt x="2996" y="1017"/>
                </a:lnTo>
                <a:lnTo>
                  <a:pt x="2998" y="1015"/>
                </a:lnTo>
                <a:lnTo>
                  <a:pt x="3003" y="1013"/>
                </a:lnTo>
                <a:lnTo>
                  <a:pt x="3005" y="1011"/>
                </a:lnTo>
                <a:lnTo>
                  <a:pt x="3007" y="1009"/>
                </a:lnTo>
                <a:lnTo>
                  <a:pt x="3009" y="1006"/>
                </a:lnTo>
                <a:lnTo>
                  <a:pt x="3013" y="1009"/>
                </a:lnTo>
                <a:lnTo>
                  <a:pt x="3015" y="1006"/>
                </a:lnTo>
                <a:lnTo>
                  <a:pt x="3015" y="1006"/>
                </a:lnTo>
                <a:lnTo>
                  <a:pt x="3017" y="1006"/>
                </a:lnTo>
                <a:lnTo>
                  <a:pt x="3026" y="1009"/>
                </a:lnTo>
                <a:lnTo>
                  <a:pt x="3028" y="1006"/>
                </a:lnTo>
                <a:lnTo>
                  <a:pt x="3028" y="1006"/>
                </a:lnTo>
                <a:lnTo>
                  <a:pt x="3028" y="1004"/>
                </a:lnTo>
                <a:lnTo>
                  <a:pt x="3028" y="1004"/>
                </a:lnTo>
                <a:lnTo>
                  <a:pt x="3028" y="1002"/>
                </a:lnTo>
                <a:lnTo>
                  <a:pt x="3019" y="1000"/>
                </a:lnTo>
                <a:lnTo>
                  <a:pt x="3017" y="998"/>
                </a:lnTo>
                <a:lnTo>
                  <a:pt x="3013" y="996"/>
                </a:lnTo>
                <a:lnTo>
                  <a:pt x="3013" y="994"/>
                </a:lnTo>
                <a:lnTo>
                  <a:pt x="3013" y="992"/>
                </a:lnTo>
                <a:lnTo>
                  <a:pt x="3013" y="990"/>
                </a:lnTo>
                <a:lnTo>
                  <a:pt x="3011" y="988"/>
                </a:lnTo>
                <a:lnTo>
                  <a:pt x="3009" y="983"/>
                </a:lnTo>
                <a:lnTo>
                  <a:pt x="3009" y="983"/>
                </a:lnTo>
                <a:lnTo>
                  <a:pt x="3007" y="981"/>
                </a:lnTo>
                <a:lnTo>
                  <a:pt x="3009" y="979"/>
                </a:lnTo>
                <a:lnTo>
                  <a:pt x="3011" y="977"/>
                </a:lnTo>
                <a:lnTo>
                  <a:pt x="3011" y="977"/>
                </a:lnTo>
                <a:lnTo>
                  <a:pt x="3011" y="973"/>
                </a:lnTo>
                <a:lnTo>
                  <a:pt x="3013" y="971"/>
                </a:lnTo>
                <a:lnTo>
                  <a:pt x="3013" y="969"/>
                </a:lnTo>
                <a:lnTo>
                  <a:pt x="3013" y="969"/>
                </a:lnTo>
                <a:lnTo>
                  <a:pt x="3015" y="967"/>
                </a:lnTo>
                <a:lnTo>
                  <a:pt x="3017" y="967"/>
                </a:lnTo>
                <a:lnTo>
                  <a:pt x="3019" y="967"/>
                </a:lnTo>
                <a:lnTo>
                  <a:pt x="3021" y="965"/>
                </a:lnTo>
                <a:lnTo>
                  <a:pt x="3021" y="960"/>
                </a:lnTo>
                <a:lnTo>
                  <a:pt x="3021" y="958"/>
                </a:lnTo>
                <a:lnTo>
                  <a:pt x="3024" y="956"/>
                </a:lnTo>
                <a:lnTo>
                  <a:pt x="3024" y="950"/>
                </a:lnTo>
                <a:lnTo>
                  <a:pt x="3024" y="950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4"/>
                </a:lnTo>
                <a:lnTo>
                  <a:pt x="3026" y="944"/>
                </a:lnTo>
                <a:lnTo>
                  <a:pt x="3026" y="941"/>
                </a:lnTo>
                <a:lnTo>
                  <a:pt x="3028" y="941"/>
                </a:lnTo>
                <a:lnTo>
                  <a:pt x="3026" y="939"/>
                </a:lnTo>
                <a:lnTo>
                  <a:pt x="3028" y="939"/>
                </a:lnTo>
                <a:lnTo>
                  <a:pt x="3028" y="937"/>
                </a:lnTo>
                <a:lnTo>
                  <a:pt x="3030" y="939"/>
                </a:lnTo>
                <a:lnTo>
                  <a:pt x="3028" y="939"/>
                </a:lnTo>
                <a:lnTo>
                  <a:pt x="3030" y="939"/>
                </a:lnTo>
                <a:lnTo>
                  <a:pt x="3030" y="941"/>
                </a:lnTo>
                <a:lnTo>
                  <a:pt x="3028" y="941"/>
                </a:lnTo>
                <a:lnTo>
                  <a:pt x="3036" y="941"/>
                </a:lnTo>
                <a:lnTo>
                  <a:pt x="3036" y="939"/>
                </a:lnTo>
                <a:lnTo>
                  <a:pt x="3036" y="937"/>
                </a:lnTo>
                <a:lnTo>
                  <a:pt x="3038" y="935"/>
                </a:lnTo>
                <a:lnTo>
                  <a:pt x="3038" y="935"/>
                </a:lnTo>
                <a:lnTo>
                  <a:pt x="3038" y="933"/>
                </a:lnTo>
                <a:lnTo>
                  <a:pt x="3038" y="931"/>
                </a:lnTo>
                <a:lnTo>
                  <a:pt x="3038" y="929"/>
                </a:lnTo>
                <a:lnTo>
                  <a:pt x="3036" y="927"/>
                </a:lnTo>
                <a:lnTo>
                  <a:pt x="3036" y="927"/>
                </a:lnTo>
                <a:lnTo>
                  <a:pt x="3036" y="925"/>
                </a:lnTo>
                <a:lnTo>
                  <a:pt x="3038" y="925"/>
                </a:lnTo>
                <a:lnTo>
                  <a:pt x="3040" y="925"/>
                </a:lnTo>
                <a:lnTo>
                  <a:pt x="3040" y="925"/>
                </a:lnTo>
                <a:lnTo>
                  <a:pt x="3042" y="925"/>
                </a:lnTo>
                <a:lnTo>
                  <a:pt x="3044" y="923"/>
                </a:lnTo>
                <a:lnTo>
                  <a:pt x="3044" y="923"/>
                </a:lnTo>
                <a:lnTo>
                  <a:pt x="3049" y="918"/>
                </a:lnTo>
                <a:lnTo>
                  <a:pt x="3051" y="918"/>
                </a:lnTo>
                <a:lnTo>
                  <a:pt x="3053" y="916"/>
                </a:lnTo>
                <a:lnTo>
                  <a:pt x="3053" y="914"/>
                </a:lnTo>
                <a:lnTo>
                  <a:pt x="3053" y="914"/>
                </a:lnTo>
                <a:lnTo>
                  <a:pt x="3053" y="912"/>
                </a:lnTo>
                <a:lnTo>
                  <a:pt x="3053" y="910"/>
                </a:lnTo>
                <a:lnTo>
                  <a:pt x="3059" y="908"/>
                </a:lnTo>
                <a:lnTo>
                  <a:pt x="3061" y="910"/>
                </a:lnTo>
                <a:lnTo>
                  <a:pt x="3063" y="908"/>
                </a:lnTo>
                <a:lnTo>
                  <a:pt x="3063" y="906"/>
                </a:lnTo>
                <a:lnTo>
                  <a:pt x="3065" y="906"/>
                </a:lnTo>
                <a:lnTo>
                  <a:pt x="3065" y="908"/>
                </a:lnTo>
                <a:lnTo>
                  <a:pt x="3065" y="908"/>
                </a:lnTo>
                <a:lnTo>
                  <a:pt x="3068" y="908"/>
                </a:lnTo>
                <a:lnTo>
                  <a:pt x="3070" y="908"/>
                </a:lnTo>
                <a:lnTo>
                  <a:pt x="3070" y="908"/>
                </a:lnTo>
                <a:lnTo>
                  <a:pt x="3070" y="904"/>
                </a:lnTo>
                <a:lnTo>
                  <a:pt x="3070" y="902"/>
                </a:lnTo>
                <a:lnTo>
                  <a:pt x="3070" y="900"/>
                </a:lnTo>
                <a:lnTo>
                  <a:pt x="3068" y="897"/>
                </a:lnTo>
                <a:lnTo>
                  <a:pt x="3070" y="900"/>
                </a:lnTo>
                <a:lnTo>
                  <a:pt x="3070" y="900"/>
                </a:lnTo>
                <a:lnTo>
                  <a:pt x="3070" y="902"/>
                </a:lnTo>
                <a:lnTo>
                  <a:pt x="3072" y="904"/>
                </a:lnTo>
                <a:lnTo>
                  <a:pt x="3070" y="906"/>
                </a:lnTo>
                <a:lnTo>
                  <a:pt x="3072" y="908"/>
                </a:lnTo>
                <a:lnTo>
                  <a:pt x="3072" y="908"/>
                </a:lnTo>
                <a:lnTo>
                  <a:pt x="3074" y="910"/>
                </a:lnTo>
                <a:lnTo>
                  <a:pt x="3076" y="910"/>
                </a:lnTo>
                <a:lnTo>
                  <a:pt x="3080" y="910"/>
                </a:lnTo>
                <a:lnTo>
                  <a:pt x="3080" y="910"/>
                </a:lnTo>
                <a:lnTo>
                  <a:pt x="3078" y="910"/>
                </a:lnTo>
                <a:lnTo>
                  <a:pt x="3076" y="912"/>
                </a:lnTo>
                <a:lnTo>
                  <a:pt x="3074" y="910"/>
                </a:lnTo>
                <a:lnTo>
                  <a:pt x="3070" y="910"/>
                </a:lnTo>
                <a:lnTo>
                  <a:pt x="3068" y="910"/>
                </a:lnTo>
                <a:lnTo>
                  <a:pt x="3065" y="910"/>
                </a:lnTo>
                <a:lnTo>
                  <a:pt x="3065" y="910"/>
                </a:lnTo>
                <a:lnTo>
                  <a:pt x="3068" y="912"/>
                </a:lnTo>
                <a:lnTo>
                  <a:pt x="3070" y="912"/>
                </a:lnTo>
                <a:lnTo>
                  <a:pt x="3072" y="912"/>
                </a:lnTo>
                <a:lnTo>
                  <a:pt x="3072" y="912"/>
                </a:lnTo>
                <a:lnTo>
                  <a:pt x="3072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68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72" y="916"/>
                </a:lnTo>
                <a:lnTo>
                  <a:pt x="3076" y="918"/>
                </a:lnTo>
                <a:lnTo>
                  <a:pt x="3078" y="918"/>
                </a:lnTo>
                <a:lnTo>
                  <a:pt x="3082" y="918"/>
                </a:lnTo>
                <a:lnTo>
                  <a:pt x="3084" y="918"/>
                </a:lnTo>
                <a:lnTo>
                  <a:pt x="3088" y="916"/>
                </a:lnTo>
                <a:lnTo>
                  <a:pt x="3091" y="918"/>
                </a:lnTo>
                <a:lnTo>
                  <a:pt x="3093" y="918"/>
                </a:lnTo>
                <a:lnTo>
                  <a:pt x="3093" y="918"/>
                </a:lnTo>
                <a:lnTo>
                  <a:pt x="3095" y="918"/>
                </a:lnTo>
                <a:lnTo>
                  <a:pt x="3095" y="921"/>
                </a:lnTo>
                <a:lnTo>
                  <a:pt x="3095" y="921"/>
                </a:lnTo>
                <a:lnTo>
                  <a:pt x="3093" y="923"/>
                </a:lnTo>
                <a:lnTo>
                  <a:pt x="3091" y="925"/>
                </a:lnTo>
                <a:lnTo>
                  <a:pt x="3088" y="925"/>
                </a:lnTo>
                <a:lnTo>
                  <a:pt x="3084" y="927"/>
                </a:lnTo>
                <a:lnTo>
                  <a:pt x="3078" y="931"/>
                </a:lnTo>
                <a:lnTo>
                  <a:pt x="3080" y="931"/>
                </a:lnTo>
                <a:lnTo>
                  <a:pt x="3080" y="933"/>
                </a:lnTo>
                <a:lnTo>
                  <a:pt x="3082" y="931"/>
                </a:lnTo>
                <a:lnTo>
                  <a:pt x="3084" y="931"/>
                </a:lnTo>
                <a:lnTo>
                  <a:pt x="3088" y="935"/>
                </a:lnTo>
                <a:lnTo>
                  <a:pt x="3091" y="935"/>
                </a:lnTo>
                <a:lnTo>
                  <a:pt x="3091" y="935"/>
                </a:lnTo>
                <a:lnTo>
                  <a:pt x="3095" y="935"/>
                </a:lnTo>
                <a:lnTo>
                  <a:pt x="3095" y="937"/>
                </a:lnTo>
                <a:lnTo>
                  <a:pt x="3095" y="939"/>
                </a:lnTo>
                <a:lnTo>
                  <a:pt x="3093" y="944"/>
                </a:lnTo>
                <a:lnTo>
                  <a:pt x="3093" y="946"/>
                </a:lnTo>
                <a:lnTo>
                  <a:pt x="3093" y="946"/>
                </a:lnTo>
                <a:lnTo>
                  <a:pt x="3093" y="946"/>
                </a:lnTo>
                <a:lnTo>
                  <a:pt x="3095" y="948"/>
                </a:lnTo>
                <a:lnTo>
                  <a:pt x="3097" y="948"/>
                </a:lnTo>
                <a:lnTo>
                  <a:pt x="3099" y="948"/>
                </a:lnTo>
                <a:lnTo>
                  <a:pt x="3101" y="948"/>
                </a:lnTo>
                <a:lnTo>
                  <a:pt x="3105" y="946"/>
                </a:lnTo>
                <a:lnTo>
                  <a:pt x="3107" y="944"/>
                </a:lnTo>
                <a:lnTo>
                  <a:pt x="3112" y="941"/>
                </a:lnTo>
                <a:lnTo>
                  <a:pt x="3114" y="941"/>
                </a:lnTo>
                <a:lnTo>
                  <a:pt x="3116" y="941"/>
                </a:lnTo>
                <a:lnTo>
                  <a:pt x="3118" y="939"/>
                </a:lnTo>
                <a:lnTo>
                  <a:pt x="3120" y="939"/>
                </a:lnTo>
                <a:lnTo>
                  <a:pt x="3122" y="935"/>
                </a:lnTo>
                <a:lnTo>
                  <a:pt x="3122" y="935"/>
                </a:lnTo>
                <a:lnTo>
                  <a:pt x="3124" y="935"/>
                </a:lnTo>
                <a:lnTo>
                  <a:pt x="3126" y="937"/>
                </a:lnTo>
                <a:lnTo>
                  <a:pt x="3126" y="937"/>
                </a:lnTo>
                <a:lnTo>
                  <a:pt x="3128" y="937"/>
                </a:lnTo>
                <a:lnTo>
                  <a:pt x="3130" y="937"/>
                </a:lnTo>
                <a:lnTo>
                  <a:pt x="3132" y="937"/>
                </a:lnTo>
                <a:lnTo>
                  <a:pt x="3135" y="937"/>
                </a:lnTo>
                <a:lnTo>
                  <a:pt x="3135" y="935"/>
                </a:lnTo>
                <a:lnTo>
                  <a:pt x="3137" y="933"/>
                </a:lnTo>
                <a:lnTo>
                  <a:pt x="3137" y="933"/>
                </a:lnTo>
                <a:lnTo>
                  <a:pt x="3137" y="931"/>
                </a:lnTo>
                <a:lnTo>
                  <a:pt x="3135" y="931"/>
                </a:lnTo>
                <a:lnTo>
                  <a:pt x="3132" y="929"/>
                </a:lnTo>
                <a:lnTo>
                  <a:pt x="3132" y="929"/>
                </a:lnTo>
                <a:lnTo>
                  <a:pt x="3130" y="931"/>
                </a:lnTo>
                <a:lnTo>
                  <a:pt x="3130" y="931"/>
                </a:lnTo>
                <a:lnTo>
                  <a:pt x="3126" y="931"/>
                </a:lnTo>
                <a:lnTo>
                  <a:pt x="3126" y="931"/>
                </a:lnTo>
                <a:lnTo>
                  <a:pt x="3122" y="933"/>
                </a:lnTo>
                <a:lnTo>
                  <a:pt x="3122" y="933"/>
                </a:lnTo>
                <a:lnTo>
                  <a:pt x="3120" y="931"/>
                </a:lnTo>
                <a:lnTo>
                  <a:pt x="3118" y="931"/>
                </a:lnTo>
                <a:lnTo>
                  <a:pt x="3116" y="925"/>
                </a:lnTo>
                <a:lnTo>
                  <a:pt x="3114" y="923"/>
                </a:lnTo>
                <a:lnTo>
                  <a:pt x="3114" y="921"/>
                </a:lnTo>
                <a:lnTo>
                  <a:pt x="3112" y="918"/>
                </a:lnTo>
                <a:lnTo>
                  <a:pt x="3112" y="916"/>
                </a:lnTo>
                <a:lnTo>
                  <a:pt x="3114" y="916"/>
                </a:lnTo>
                <a:lnTo>
                  <a:pt x="3116" y="916"/>
                </a:lnTo>
                <a:lnTo>
                  <a:pt x="3118" y="912"/>
                </a:lnTo>
                <a:lnTo>
                  <a:pt x="3120" y="914"/>
                </a:lnTo>
                <a:lnTo>
                  <a:pt x="3120" y="914"/>
                </a:lnTo>
                <a:lnTo>
                  <a:pt x="3118" y="914"/>
                </a:lnTo>
                <a:lnTo>
                  <a:pt x="3118" y="916"/>
                </a:lnTo>
                <a:lnTo>
                  <a:pt x="3116" y="918"/>
                </a:lnTo>
                <a:lnTo>
                  <a:pt x="3116" y="918"/>
                </a:lnTo>
                <a:lnTo>
                  <a:pt x="3116" y="918"/>
                </a:lnTo>
                <a:lnTo>
                  <a:pt x="3118" y="916"/>
                </a:lnTo>
                <a:lnTo>
                  <a:pt x="3118" y="916"/>
                </a:lnTo>
                <a:lnTo>
                  <a:pt x="3120" y="914"/>
                </a:lnTo>
                <a:lnTo>
                  <a:pt x="3126" y="908"/>
                </a:lnTo>
                <a:lnTo>
                  <a:pt x="3130" y="908"/>
                </a:lnTo>
                <a:lnTo>
                  <a:pt x="3132" y="908"/>
                </a:lnTo>
                <a:lnTo>
                  <a:pt x="3132" y="908"/>
                </a:lnTo>
                <a:lnTo>
                  <a:pt x="3135" y="908"/>
                </a:lnTo>
                <a:lnTo>
                  <a:pt x="3137" y="906"/>
                </a:lnTo>
                <a:lnTo>
                  <a:pt x="3139" y="906"/>
                </a:lnTo>
                <a:lnTo>
                  <a:pt x="3141" y="908"/>
                </a:lnTo>
                <a:lnTo>
                  <a:pt x="3143" y="906"/>
                </a:lnTo>
                <a:lnTo>
                  <a:pt x="3145" y="904"/>
                </a:lnTo>
                <a:lnTo>
                  <a:pt x="3147" y="904"/>
                </a:lnTo>
                <a:lnTo>
                  <a:pt x="3149" y="904"/>
                </a:lnTo>
                <a:lnTo>
                  <a:pt x="3151" y="902"/>
                </a:lnTo>
                <a:lnTo>
                  <a:pt x="3156" y="900"/>
                </a:lnTo>
                <a:lnTo>
                  <a:pt x="3162" y="902"/>
                </a:lnTo>
                <a:lnTo>
                  <a:pt x="3162" y="900"/>
                </a:lnTo>
                <a:lnTo>
                  <a:pt x="3166" y="900"/>
                </a:lnTo>
                <a:lnTo>
                  <a:pt x="3166" y="897"/>
                </a:lnTo>
                <a:lnTo>
                  <a:pt x="3170" y="897"/>
                </a:lnTo>
                <a:lnTo>
                  <a:pt x="3168" y="897"/>
                </a:lnTo>
                <a:lnTo>
                  <a:pt x="3168" y="897"/>
                </a:lnTo>
                <a:lnTo>
                  <a:pt x="3166" y="900"/>
                </a:lnTo>
                <a:lnTo>
                  <a:pt x="3168" y="900"/>
                </a:lnTo>
                <a:lnTo>
                  <a:pt x="3172" y="900"/>
                </a:lnTo>
                <a:lnTo>
                  <a:pt x="3172" y="897"/>
                </a:lnTo>
                <a:lnTo>
                  <a:pt x="3176" y="897"/>
                </a:lnTo>
                <a:lnTo>
                  <a:pt x="3176" y="897"/>
                </a:lnTo>
                <a:lnTo>
                  <a:pt x="3176" y="900"/>
                </a:lnTo>
                <a:lnTo>
                  <a:pt x="3176" y="902"/>
                </a:lnTo>
                <a:lnTo>
                  <a:pt x="3176" y="902"/>
                </a:lnTo>
                <a:lnTo>
                  <a:pt x="3174" y="902"/>
                </a:lnTo>
                <a:lnTo>
                  <a:pt x="3170" y="904"/>
                </a:lnTo>
                <a:lnTo>
                  <a:pt x="3168" y="904"/>
                </a:lnTo>
                <a:lnTo>
                  <a:pt x="3164" y="906"/>
                </a:lnTo>
                <a:lnTo>
                  <a:pt x="3166" y="908"/>
                </a:lnTo>
                <a:lnTo>
                  <a:pt x="3166" y="908"/>
                </a:lnTo>
                <a:lnTo>
                  <a:pt x="3164" y="908"/>
                </a:lnTo>
                <a:lnTo>
                  <a:pt x="3162" y="908"/>
                </a:lnTo>
                <a:lnTo>
                  <a:pt x="3160" y="908"/>
                </a:lnTo>
                <a:lnTo>
                  <a:pt x="3158" y="910"/>
                </a:lnTo>
                <a:lnTo>
                  <a:pt x="3156" y="908"/>
                </a:lnTo>
                <a:lnTo>
                  <a:pt x="3156" y="908"/>
                </a:lnTo>
                <a:lnTo>
                  <a:pt x="3156" y="910"/>
                </a:lnTo>
                <a:lnTo>
                  <a:pt x="3158" y="912"/>
                </a:lnTo>
                <a:lnTo>
                  <a:pt x="3158" y="914"/>
                </a:lnTo>
                <a:lnTo>
                  <a:pt x="3160" y="912"/>
                </a:lnTo>
                <a:lnTo>
                  <a:pt x="3162" y="916"/>
                </a:lnTo>
                <a:lnTo>
                  <a:pt x="3166" y="918"/>
                </a:lnTo>
                <a:lnTo>
                  <a:pt x="3164" y="918"/>
                </a:lnTo>
                <a:lnTo>
                  <a:pt x="3162" y="918"/>
                </a:lnTo>
                <a:lnTo>
                  <a:pt x="3162" y="918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58" y="918"/>
                </a:lnTo>
                <a:lnTo>
                  <a:pt x="3158" y="921"/>
                </a:lnTo>
                <a:lnTo>
                  <a:pt x="3156" y="925"/>
                </a:lnTo>
                <a:lnTo>
                  <a:pt x="3153" y="927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31"/>
                </a:lnTo>
                <a:lnTo>
                  <a:pt x="3153" y="931"/>
                </a:lnTo>
                <a:lnTo>
                  <a:pt x="3147" y="933"/>
                </a:lnTo>
                <a:lnTo>
                  <a:pt x="3147" y="933"/>
                </a:lnTo>
                <a:lnTo>
                  <a:pt x="3145" y="933"/>
                </a:lnTo>
                <a:lnTo>
                  <a:pt x="3143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39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43" y="933"/>
                </a:lnTo>
                <a:lnTo>
                  <a:pt x="3141" y="933"/>
                </a:lnTo>
                <a:lnTo>
                  <a:pt x="3139" y="935"/>
                </a:lnTo>
                <a:lnTo>
                  <a:pt x="3139" y="935"/>
                </a:lnTo>
                <a:lnTo>
                  <a:pt x="3139" y="935"/>
                </a:lnTo>
                <a:lnTo>
                  <a:pt x="3143" y="937"/>
                </a:lnTo>
                <a:lnTo>
                  <a:pt x="3147" y="939"/>
                </a:lnTo>
                <a:lnTo>
                  <a:pt x="3147" y="939"/>
                </a:lnTo>
                <a:lnTo>
                  <a:pt x="3149" y="941"/>
                </a:lnTo>
                <a:lnTo>
                  <a:pt x="3149" y="944"/>
                </a:lnTo>
                <a:lnTo>
                  <a:pt x="3151" y="944"/>
                </a:lnTo>
                <a:lnTo>
                  <a:pt x="3151" y="944"/>
                </a:lnTo>
                <a:lnTo>
                  <a:pt x="3153" y="944"/>
                </a:lnTo>
                <a:lnTo>
                  <a:pt x="3156" y="944"/>
                </a:lnTo>
                <a:lnTo>
                  <a:pt x="3162" y="948"/>
                </a:lnTo>
                <a:lnTo>
                  <a:pt x="3162" y="950"/>
                </a:lnTo>
                <a:lnTo>
                  <a:pt x="3168" y="950"/>
                </a:lnTo>
                <a:lnTo>
                  <a:pt x="3168" y="950"/>
                </a:lnTo>
                <a:lnTo>
                  <a:pt x="3176" y="958"/>
                </a:lnTo>
                <a:lnTo>
                  <a:pt x="3181" y="960"/>
                </a:lnTo>
                <a:lnTo>
                  <a:pt x="3185" y="965"/>
                </a:lnTo>
                <a:lnTo>
                  <a:pt x="3187" y="967"/>
                </a:lnTo>
                <a:lnTo>
                  <a:pt x="3189" y="967"/>
                </a:lnTo>
                <a:lnTo>
                  <a:pt x="3193" y="971"/>
                </a:lnTo>
                <a:lnTo>
                  <a:pt x="3195" y="971"/>
                </a:lnTo>
                <a:lnTo>
                  <a:pt x="3200" y="973"/>
                </a:lnTo>
                <a:lnTo>
                  <a:pt x="3202" y="975"/>
                </a:lnTo>
                <a:lnTo>
                  <a:pt x="3204" y="977"/>
                </a:lnTo>
                <a:lnTo>
                  <a:pt x="3208" y="977"/>
                </a:lnTo>
                <a:lnTo>
                  <a:pt x="3208" y="979"/>
                </a:lnTo>
                <a:lnTo>
                  <a:pt x="3210" y="983"/>
                </a:lnTo>
                <a:lnTo>
                  <a:pt x="3212" y="988"/>
                </a:lnTo>
                <a:lnTo>
                  <a:pt x="3212" y="992"/>
                </a:lnTo>
                <a:lnTo>
                  <a:pt x="3212" y="992"/>
                </a:lnTo>
                <a:lnTo>
                  <a:pt x="3212" y="994"/>
                </a:lnTo>
                <a:lnTo>
                  <a:pt x="3212" y="996"/>
                </a:lnTo>
                <a:lnTo>
                  <a:pt x="3210" y="998"/>
                </a:lnTo>
                <a:lnTo>
                  <a:pt x="3208" y="1000"/>
                </a:lnTo>
                <a:lnTo>
                  <a:pt x="3204" y="1002"/>
                </a:lnTo>
                <a:lnTo>
                  <a:pt x="3202" y="1004"/>
                </a:lnTo>
                <a:lnTo>
                  <a:pt x="3200" y="1004"/>
                </a:lnTo>
                <a:lnTo>
                  <a:pt x="3197" y="1006"/>
                </a:lnTo>
                <a:lnTo>
                  <a:pt x="3191" y="1009"/>
                </a:lnTo>
                <a:lnTo>
                  <a:pt x="3189" y="1009"/>
                </a:lnTo>
                <a:lnTo>
                  <a:pt x="3187" y="1009"/>
                </a:lnTo>
                <a:lnTo>
                  <a:pt x="3185" y="1009"/>
                </a:lnTo>
                <a:lnTo>
                  <a:pt x="3185" y="1009"/>
                </a:lnTo>
                <a:lnTo>
                  <a:pt x="3179" y="1006"/>
                </a:lnTo>
                <a:lnTo>
                  <a:pt x="3170" y="1006"/>
                </a:lnTo>
                <a:lnTo>
                  <a:pt x="3166" y="1009"/>
                </a:lnTo>
                <a:lnTo>
                  <a:pt x="3164" y="1009"/>
                </a:lnTo>
                <a:lnTo>
                  <a:pt x="3158" y="1009"/>
                </a:lnTo>
                <a:lnTo>
                  <a:pt x="3156" y="1006"/>
                </a:lnTo>
                <a:lnTo>
                  <a:pt x="3149" y="1006"/>
                </a:lnTo>
                <a:lnTo>
                  <a:pt x="3145" y="1004"/>
                </a:lnTo>
                <a:lnTo>
                  <a:pt x="3143" y="1002"/>
                </a:lnTo>
                <a:lnTo>
                  <a:pt x="3141" y="1002"/>
                </a:lnTo>
                <a:lnTo>
                  <a:pt x="3139" y="1002"/>
                </a:lnTo>
                <a:lnTo>
                  <a:pt x="3139" y="1002"/>
                </a:lnTo>
                <a:lnTo>
                  <a:pt x="3137" y="1002"/>
                </a:lnTo>
                <a:lnTo>
                  <a:pt x="3135" y="1002"/>
                </a:lnTo>
                <a:lnTo>
                  <a:pt x="3132" y="1002"/>
                </a:lnTo>
                <a:lnTo>
                  <a:pt x="3132" y="1000"/>
                </a:lnTo>
                <a:lnTo>
                  <a:pt x="3130" y="996"/>
                </a:lnTo>
                <a:lnTo>
                  <a:pt x="3128" y="996"/>
                </a:lnTo>
                <a:lnTo>
                  <a:pt x="3128" y="996"/>
                </a:lnTo>
                <a:lnTo>
                  <a:pt x="3122" y="996"/>
                </a:lnTo>
                <a:lnTo>
                  <a:pt x="3120" y="996"/>
                </a:lnTo>
                <a:lnTo>
                  <a:pt x="3118" y="994"/>
                </a:lnTo>
                <a:lnTo>
                  <a:pt x="3116" y="992"/>
                </a:lnTo>
                <a:lnTo>
                  <a:pt x="3116" y="992"/>
                </a:lnTo>
                <a:lnTo>
                  <a:pt x="3118" y="990"/>
                </a:lnTo>
                <a:lnTo>
                  <a:pt x="3118" y="990"/>
                </a:lnTo>
                <a:lnTo>
                  <a:pt x="3116" y="990"/>
                </a:lnTo>
                <a:lnTo>
                  <a:pt x="3112" y="992"/>
                </a:lnTo>
                <a:lnTo>
                  <a:pt x="3103" y="992"/>
                </a:lnTo>
                <a:lnTo>
                  <a:pt x="3091" y="990"/>
                </a:lnTo>
                <a:lnTo>
                  <a:pt x="3091" y="990"/>
                </a:lnTo>
                <a:lnTo>
                  <a:pt x="3084" y="992"/>
                </a:lnTo>
                <a:lnTo>
                  <a:pt x="3080" y="994"/>
                </a:lnTo>
                <a:lnTo>
                  <a:pt x="3076" y="996"/>
                </a:lnTo>
                <a:lnTo>
                  <a:pt x="3072" y="998"/>
                </a:lnTo>
                <a:lnTo>
                  <a:pt x="3063" y="1002"/>
                </a:lnTo>
                <a:lnTo>
                  <a:pt x="3061" y="1004"/>
                </a:lnTo>
                <a:lnTo>
                  <a:pt x="3061" y="1006"/>
                </a:lnTo>
                <a:lnTo>
                  <a:pt x="3055" y="1006"/>
                </a:lnTo>
                <a:lnTo>
                  <a:pt x="3047" y="1004"/>
                </a:lnTo>
                <a:lnTo>
                  <a:pt x="3040" y="1004"/>
                </a:lnTo>
                <a:lnTo>
                  <a:pt x="3032" y="1004"/>
                </a:lnTo>
                <a:lnTo>
                  <a:pt x="3030" y="1004"/>
                </a:lnTo>
                <a:lnTo>
                  <a:pt x="3030" y="1004"/>
                </a:lnTo>
                <a:lnTo>
                  <a:pt x="3030" y="1006"/>
                </a:lnTo>
                <a:lnTo>
                  <a:pt x="3028" y="1006"/>
                </a:lnTo>
                <a:lnTo>
                  <a:pt x="3030" y="1009"/>
                </a:lnTo>
                <a:lnTo>
                  <a:pt x="3030" y="1009"/>
                </a:lnTo>
                <a:lnTo>
                  <a:pt x="3032" y="1011"/>
                </a:lnTo>
                <a:lnTo>
                  <a:pt x="3034" y="1011"/>
                </a:lnTo>
                <a:lnTo>
                  <a:pt x="3040" y="1011"/>
                </a:lnTo>
                <a:lnTo>
                  <a:pt x="3040" y="1011"/>
                </a:lnTo>
                <a:lnTo>
                  <a:pt x="3040" y="1013"/>
                </a:lnTo>
                <a:lnTo>
                  <a:pt x="3036" y="1013"/>
                </a:lnTo>
                <a:lnTo>
                  <a:pt x="3028" y="1013"/>
                </a:lnTo>
                <a:lnTo>
                  <a:pt x="3028" y="1015"/>
                </a:lnTo>
                <a:lnTo>
                  <a:pt x="3026" y="1015"/>
                </a:lnTo>
                <a:lnTo>
                  <a:pt x="3026" y="1017"/>
                </a:lnTo>
                <a:lnTo>
                  <a:pt x="3026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4" y="1017"/>
                </a:lnTo>
                <a:lnTo>
                  <a:pt x="3021" y="1019"/>
                </a:lnTo>
                <a:lnTo>
                  <a:pt x="3017" y="1017"/>
                </a:lnTo>
                <a:lnTo>
                  <a:pt x="3013" y="1019"/>
                </a:lnTo>
                <a:lnTo>
                  <a:pt x="3013" y="1019"/>
                </a:lnTo>
                <a:lnTo>
                  <a:pt x="3013" y="1017"/>
                </a:lnTo>
                <a:lnTo>
                  <a:pt x="3013" y="1017"/>
                </a:lnTo>
                <a:lnTo>
                  <a:pt x="3013" y="1017"/>
                </a:lnTo>
                <a:lnTo>
                  <a:pt x="3011" y="1015"/>
                </a:lnTo>
                <a:lnTo>
                  <a:pt x="3011" y="1017"/>
                </a:lnTo>
                <a:lnTo>
                  <a:pt x="3009" y="1017"/>
                </a:lnTo>
                <a:lnTo>
                  <a:pt x="3011" y="1019"/>
                </a:lnTo>
                <a:lnTo>
                  <a:pt x="3011" y="1019"/>
                </a:lnTo>
                <a:lnTo>
                  <a:pt x="3009" y="1019"/>
                </a:lnTo>
                <a:lnTo>
                  <a:pt x="3007" y="1019"/>
                </a:lnTo>
                <a:lnTo>
                  <a:pt x="3005" y="1019"/>
                </a:lnTo>
                <a:lnTo>
                  <a:pt x="3003" y="1017"/>
                </a:lnTo>
                <a:lnTo>
                  <a:pt x="3003" y="1017"/>
                </a:lnTo>
                <a:lnTo>
                  <a:pt x="3000" y="1017"/>
                </a:lnTo>
                <a:lnTo>
                  <a:pt x="2998" y="1017"/>
                </a:lnTo>
                <a:lnTo>
                  <a:pt x="2994" y="1017"/>
                </a:lnTo>
                <a:lnTo>
                  <a:pt x="2992" y="1021"/>
                </a:lnTo>
                <a:lnTo>
                  <a:pt x="2988" y="1023"/>
                </a:lnTo>
                <a:lnTo>
                  <a:pt x="2988" y="1025"/>
                </a:lnTo>
                <a:lnTo>
                  <a:pt x="2986" y="1027"/>
                </a:lnTo>
                <a:lnTo>
                  <a:pt x="2986" y="1030"/>
                </a:lnTo>
                <a:lnTo>
                  <a:pt x="2986" y="1032"/>
                </a:lnTo>
                <a:lnTo>
                  <a:pt x="2986" y="1032"/>
                </a:lnTo>
                <a:lnTo>
                  <a:pt x="2986" y="1034"/>
                </a:lnTo>
                <a:lnTo>
                  <a:pt x="2990" y="1034"/>
                </a:lnTo>
                <a:lnTo>
                  <a:pt x="2992" y="1032"/>
                </a:lnTo>
                <a:lnTo>
                  <a:pt x="2996" y="1032"/>
                </a:lnTo>
                <a:lnTo>
                  <a:pt x="2998" y="1032"/>
                </a:lnTo>
                <a:lnTo>
                  <a:pt x="2998" y="1034"/>
                </a:lnTo>
                <a:lnTo>
                  <a:pt x="2996" y="1034"/>
                </a:lnTo>
                <a:lnTo>
                  <a:pt x="2994" y="1036"/>
                </a:lnTo>
                <a:lnTo>
                  <a:pt x="2994" y="1036"/>
                </a:lnTo>
                <a:lnTo>
                  <a:pt x="2994" y="1038"/>
                </a:lnTo>
                <a:lnTo>
                  <a:pt x="2996" y="1040"/>
                </a:lnTo>
                <a:lnTo>
                  <a:pt x="2996" y="1040"/>
                </a:lnTo>
                <a:lnTo>
                  <a:pt x="2996" y="1042"/>
                </a:lnTo>
                <a:lnTo>
                  <a:pt x="2996" y="1042"/>
                </a:lnTo>
                <a:lnTo>
                  <a:pt x="2996" y="1042"/>
                </a:lnTo>
                <a:lnTo>
                  <a:pt x="2998" y="1042"/>
                </a:lnTo>
                <a:lnTo>
                  <a:pt x="2998" y="1042"/>
                </a:lnTo>
                <a:lnTo>
                  <a:pt x="2998" y="1044"/>
                </a:lnTo>
                <a:lnTo>
                  <a:pt x="2998" y="1044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8"/>
                </a:lnTo>
                <a:lnTo>
                  <a:pt x="2996" y="1048"/>
                </a:lnTo>
                <a:lnTo>
                  <a:pt x="2998" y="1050"/>
                </a:lnTo>
                <a:lnTo>
                  <a:pt x="2998" y="1050"/>
                </a:lnTo>
                <a:lnTo>
                  <a:pt x="3000" y="1050"/>
                </a:lnTo>
                <a:lnTo>
                  <a:pt x="3000" y="1050"/>
                </a:lnTo>
                <a:lnTo>
                  <a:pt x="2996" y="1053"/>
                </a:lnTo>
                <a:lnTo>
                  <a:pt x="2996" y="1053"/>
                </a:lnTo>
                <a:lnTo>
                  <a:pt x="2994" y="1050"/>
                </a:lnTo>
                <a:lnTo>
                  <a:pt x="2994" y="1050"/>
                </a:lnTo>
                <a:lnTo>
                  <a:pt x="2994" y="1053"/>
                </a:lnTo>
                <a:lnTo>
                  <a:pt x="2994" y="1053"/>
                </a:lnTo>
                <a:lnTo>
                  <a:pt x="2992" y="1050"/>
                </a:lnTo>
                <a:lnTo>
                  <a:pt x="2994" y="1050"/>
                </a:lnTo>
                <a:lnTo>
                  <a:pt x="2992" y="1048"/>
                </a:lnTo>
                <a:lnTo>
                  <a:pt x="2992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50"/>
                </a:lnTo>
                <a:lnTo>
                  <a:pt x="2990" y="1053"/>
                </a:lnTo>
                <a:lnTo>
                  <a:pt x="2990" y="1053"/>
                </a:lnTo>
                <a:lnTo>
                  <a:pt x="2988" y="1053"/>
                </a:lnTo>
                <a:lnTo>
                  <a:pt x="2990" y="1055"/>
                </a:lnTo>
                <a:lnTo>
                  <a:pt x="2990" y="1055"/>
                </a:lnTo>
                <a:lnTo>
                  <a:pt x="2992" y="1055"/>
                </a:lnTo>
                <a:lnTo>
                  <a:pt x="2992" y="1055"/>
                </a:lnTo>
                <a:lnTo>
                  <a:pt x="2994" y="1055"/>
                </a:lnTo>
                <a:lnTo>
                  <a:pt x="2994" y="1055"/>
                </a:lnTo>
                <a:lnTo>
                  <a:pt x="2996" y="1057"/>
                </a:lnTo>
                <a:lnTo>
                  <a:pt x="2996" y="1057"/>
                </a:lnTo>
                <a:lnTo>
                  <a:pt x="2998" y="1057"/>
                </a:lnTo>
                <a:lnTo>
                  <a:pt x="3000" y="1059"/>
                </a:lnTo>
                <a:lnTo>
                  <a:pt x="3003" y="1059"/>
                </a:lnTo>
                <a:lnTo>
                  <a:pt x="3003" y="1061"/>
                </a:lnTo>
                <a:lnTo>
                  <a:pt x="3003" y="1063"/>
                </a:lnTo>
                <a:lnTo>
                  <a:pt x="3000" y="1063"/>
                </a:lnTo>
                <a:lnTo>
                  <a:pt x="3000" y="1063"/>
                </a:lnTo>
                <a:lnTo>
                  <a:pt x="3000" y="1065"/>
                </a:lnTo>
                <a:lnTo>
                  <a:pt x="3003" y="1067"/>
                </a:lnTo>
                <a:lnTo>
                  <a:pt x="3003" y="1067"/>
                </a:lnTo>
                <a:lnTo>
                  <a:pt x="3003" y="1069"/>
                </a:lnTo>
                <a:lnTo>
                  <a:pt x="3005" y="1069"/>
                </a:lnTo>
                <a:lnTo>
                  <a:pt x="3005" y="1069"/>
                </a:lnTo>
                <a:lnTo>
                  <a:pt x="3007" y="1071"/>
                </a:lnTo>
                <a:lnTo>
                  <a:pt x="3007" y="1071"/>
                </a:lnTo>
                <a:lnTo>
                  <a:pt x="3005" y="1074"/>
                </a:lnTo>
                <a:lnTo>
                  <a:pt x="3003" y="1074"/>
                </a:lnTo>
                <a:lnTo>
                  <a:pt x="3003" y="1074"/>
                </a:lnTo>
                <a:lnTo>
                  <a:pt x="3003" y="1076"/>
                </a:lnTo>
                <a:lnTo>
                  <a:pt x="3003" y="1076"/>
                </a:lnTo>
                <a:lnTo>
                  <a:pt x="3005" y="1074"/>
                </a:lnTo>
                <a:lnTo>
                  <a:pt x="3009" y="1074"/>
                </a:lnTo>
                <a:lnTo>
                  <a:pt x="3015" y="1074"/>
                </a:lnTo>
                <a:lnTo>
                  <a:pt x="3017" y="1074"/>
                </a:lnTo>
                <a:lnTo>
                  <a:pt x="3017" y="1076"/>
                </a:lnTo>
                <a:lnTo>
                  <a:pt x="3015" y="1076"/>
                </a:lnTo>
                <a:lnTo>
                  <a:pt x="3013" y="1078"/>
                </a:lnTo>
                <a:lnTo>
                  <a:pt x="3013" y="1078"/>
                </a:lnTo>
                <a:lnTo>
                  <a:pt x="3009" y="1078"/>
                </a:lnTo>
                <a:lnTo>
                  <a:pt x="3007" y="1078"/>
                </a:lnTo>
                <a:lnTo>
                  <a:pt x="3005" y="1080"/>
                </a:lnTo>
                <a:lnTo>
                  <a:pt x="3005" y="1080"/>
                </a:lnTo>
                <a:lnTo>
                  <a:pt x="3007" y="1080"/>
                </a:lnTo>
                <a:lnTo>
                  <a:pt x="3009" y="1080"/>
                </a:lnTo>
                <a:lnTo>
                  <a:pt x="3011" y="1080"/>
                </a:lnTo>
                <a:lnTo>
                  <a:pt x="3015" y="1080"/>
                </a:lnTo>
                <a:lnTo>
                  <a:pt x="3013" y="1080"/>
                </a:lnTo>
                <a:lnTo>
                  <a:pt x="3013" y="1080"/>
                </a:lnTo>
                <a:lnTo>
                  <a:pt x="3015" y="1080"/>
                </a:lnTo>
                <a:lnTo>
                  <a:pt x="3015" y="1080"/>
                </a:lnTo>
                <a:lnTo>
                  <a:pt x="3017" y="1078"/>
                </a:lnTo>
                <a:lnTo>
                  <a:pt x="3019" y="1078"/>
                </a:lnTo>
                <a:lnTo>
                  <a:pt x="3024" y="1080"/>
                </a:lnTo>
                <a:lnTo>
                  <a:pt x="3026" y="1080"/>
                </a:lnTo>
                <a:lnTo>
                  <a:pt x="3026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30" y="1082"/>
                </a:lnTo>
                <a:lnTo>
                  <a:pt x="3030" y="1082"/>
                </a:lnTo>
                <a:lnTo>
                  <a:pt x="3030" y="1084"/>
                </a:lnTo>
                <a:lnTo>
                  <a:pt x="3032" y="1086"/>
                </a:lnTo>
                <a:lnTo>
                  <a:pt x="3032" y="1086"/>
                </a:lnTo>
                <a:lnTo>
                  <a:pt x="3038" y="1088"/>
                </a:lnTo>
                <a:lnTo>
                  <a:pt x="3040" y="1088"/>
                </a:lnTo>
                <a:lnTo>
                  <a:pt x="3044" y="1086"/>
                </a:lnTo>
                <a:lnTo>
                  <a:pt x="3047" y="1086"/>
                </a:lnTo>
                <a:lnTo>
                  <a:pt x="3047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4"/>
                </a:lnTo>
                <a:lnTo>
                  <a:pt x="3051" y="1082"/>
                </a:lnTo>
                <a:lnTo>
                  <a:pt x="3051" y="1078"/>
                </a:lnTo>
                <a:lnTo>
                  <a:pt x="3051" y="1078"/>
                </a:lnTo>
                <a:lnTo>
                  <a:pt x="3057" y="1078"/>
                </a:lnTo>
                <a:lnTo>
                  <a:pt x="3061" y="1078"/>
                </a:lnTo>
                <a:lnTo>
                  <a:pt x="3061" y="1078"/>
                </a:lnTo>
                <a:lnTo>
                  <a:pt x="3068" y="1082"/>
                </a:lnTo>
                <a:lnTo>
                  <a:pt x="3072" y="1082"/>
                </a:lnTo>
                <a:lnTo>
                  <a:pt x="3074" y="1084"/>
                </a:lnTo>
                <a:lnTo>
                  <a:pt x="3076" y="1086"/>
                </a:lnTo>
                <a:lnTo>
                  <a:pt x="3076" y="1088"/>
                </a:lnTo>
                <a:lnTo>
                  <a:pt x="3078" y="1090"/>
                </a:lnTo>
                <a:lnTo>
                  <a:pt x="3082" y="1090"/>
                </a:lnTo>
                <a:lnTo>
                  <a:pt x="3084" y="1090"/>
                </a:lnTo>
                <a:lnTo>
                  <a:pt x="3086" y="1090"/>
                </a:lnTo>
                <a:lnTo>
                  <a:pt x="3093" y="1088"/>
                </a:lnTo>
                <a:lnTo>
                  <a:pt x="3093" y="1088"/>
                </a:lnTo>
                <a:lnTo>
                  <a:pt x="3097" y="1088"/>
                </a:lnTo>
                <a:lnTo>
                  <a:pt x="3099" y="1086"/>
                </a:lnTo>
                <a:lnTo>
                  <a:pt x="3101" y="1086"/>
                </a:lnTo>
                <a:lnTo>
                  <a:pt x="3105" y="1082"/>
                </a:lnTo>
                <a:lnTo>
                  <a:pt x="3109" y="1078"/>
                </a:lnTo>
                <a:lnTo>
                  <a:pt x="3109" y="1078"/>
                </a:lnTo>
                <a:lnTo>
                  <a:pt x="3112" y="1078"/>
                </a:lnTo>
                <a:lnTo>
                  <a:pt x="3114" y="1080"/>
                </a:lnTo>
                <a:lnTo>
                  <a:pt x="3118" y="1080"/>
                </a:lnTo>
                <a:lnTo>
                  <a:pt x="3120" y="1082"/>
                </a:lnTo>
                <a:lnTo>
                  <a:pt x="3122" y="1082"/>
                </a:lnTo>
                <a:lnTo>
                  <a:pt x="3124" y="1080"/>
                </a:lnTo>
                <a:lnTo>
                  <a:pt x="3124" y="1080"/>
                </a:lnTo>
                <a:lnTo>
                  <a:pt x="3126" y="1078"/>
                </a:lnTo>
                <a:lnTo>
                  <a:pt x="3126" y="1078"/>
                </a:lnTo>
                <a:lnTo>
                  <a:pt x="3128" y="1078"/>
                </a:lnTo>
                <a:lnTo>
                  <a:pt x="3130" y="1076"/>
                </a:lnTo>
                <a:lnTo>
                  <a:pt x="3130" y="1078"/>
                </a:lnTo>
                <a:lnTo>
                  <a:pt x="3132" y="1078"/>
                </a:lnTo>
                <a:lnTo>
                  <a:pt x="3132" y="1080"/>
                </a:lnTo>
                <a:lnTo>
                  <a:pt x="3132" y="1080"/>
                </a:lnTo>
                <a:lnTo>
                  <a:pt x="3130" y="1082"/>
                </a:lnTo>
                <a:lnTo>
                  <a:pt x="3128" y="1084"/>
                </a:lnTo>
                <a:lnTo>
                  <a:pt x="3126" y="1086"/>
                </a:lnTo>
                <a:lnTo>
                  <a:pt x="3128" y="1088"/>
                </a:lnTo>
                <a:lnTo>
                  <a:pt x="3128" y="1090"/>
                </a:lnTo>
                <a:lnTo>
                  <a:pt x="3128" y="1092"/>
                </a:lnTo>
                <a:lnTo>
                  <a:pt x="3126" y="1095"/>
                </a:lnTo>
                <a:lnTo>
                  <a:pt x="3126" y="1099"/>
                </a:lnTo>
                <a:lnTo>
                  <a:pt x="3128" y="1101"/>
                </a:lnTo>
                <a:lnTo>
                  <a:pt x="3128" y="1101"/>
                </a:lnTo>
                <a:lnTo>
                  <a:pt x="3128" y="1103"/>
                </a:lnTo>
                <a:lnTo>
                  <a:pt x="3128" y="1103"/>
                </a:lnTo>
                <a:lnTo>
                  <a:pt x="3128" y="1107"/>
                </a:lnTo>
                <a:lnTo>
                  <a:pt x="3128" y="1109"/>
                </a:lnTo>
                <a:lnTo>
                  <a:pt x="3128" y="1109"/>
                </a:lnTo>
                <a:lnTo>
                  <a:pt x="3128" y="1113"/>
                </a:lnTo>
                <a:lnTo>
                  <a:pt x="3128" y="1115"/>
                </a:lnTo>
                <a:lnTo>
                  <a:pt x="3128" y="1115"/>
                </a:lnTo>
                <a:lnTo>
                  <a:pt x="3126" y="1118"/>
                </a:lnTo>
                <a:lnTo>
                  <a:pt x="3124" y="1120"/>
                </a:lnTo>
                <a:lnTo>
                  <a:pt x="3124" y="1124"/>
                </a:lnTo>
                <a:lnTo>
                  <a:pt x="3122" y="1126"/>
                </a:lnTo>
                <a:lnTo>
                  <a:pt x="3120" y="1132"/>
                </a:lnTo>
                <a:lnTo>
                  <a:pt x="3118" y="1134"/>
                </a:lnTo>
                <a:lnTo>
                  <a:pt x="3118" y="1136"/>
                </a:lnTo>
                <a:lnTo>
                  <a:pt x="3118" y="1136"/>
                </a:lnTo>
                <a:lnTo>
                  <a:pt x="3116" y="1139"/>
                </a:lnTo>
                <a:lnTo>
                  <a:pt x="3116" y="1141"/>
                </a:lnTo>
                <a:lnTo>
                  <a:pt x="3116" y="1143"/>
                </a:lnTo>
                <a:lnTo>
                  <a:pt x="3114" y="1147"/>
                </a:lnTo>
                <a:lnTo>
                  <a:pt x="3112" y="1153"/>
                </a:lnTo>
                <a:lnTo>
                  <a:pt x="3109" y="1157"/>
                </a:lnTo>
                <a:lnTo>
                  <a:pt x="3107" y="1162"/>
                </a:lnTo>
                <a:lnTo>
                  <a:pt x="3107" y="1162"/>
                </a:lnTo>
                <a:lnTo>
                  <a:pt x="3105" y="1164"/>
                </a:lnTo>
                <a:lnTo>
                  <a:pt x="3103" y="1166"/>
                </a:lnTo>
                <a:lnTo>
                  <a:pt x="3103" y="1166"/>
                </a:lnTo>
                <a:lnTo>
                  <a:pt x="3099" y="1168"/>
                </a:lnTo>
                <a:lnTo>
                  <a:pt x="3095" y="1170"/>
                </a:lnTo>
                <a:lnTo>
                  <a:pt x="3091" y="1170"/>
                </a:lnTo>
                <a:lnTo>
                  <a:pt x="3088" y="1170"/>
                </a:lnTo>
                <a:lnTo>
                  <a:pt x="3088" y="1170"/>
                </a:lnTo>
                <a:lnTo>
                  <a:pt x="3088" y="1168"/>
                </a:lnTo>
                <a:lnTo>
                  <a:pt x="3084" y="1170"/>
                </a:lnTo>
                <a:lnTo>
                  <a:pt x="3084" y="1170"/>
                </a:lnTo>
                <a:lnTo>
                  <a:pt x="3082" y="1170"/>
                </a:lnTo>
                <a:lnTo>
                  <a:pt x="3080" y="1170"/>
                </a:lnTo>
                <a:lnTo>
                  <a:pt x="3078" y="1170"/>
                </a:lnTo>
                <a:lnTo>
                  <a:pt x="3076" y="1168"/>
                </a:lnTo>
                <a:lnTo>
                  <a:pt x="3076" y="1168"/>
                </a:lnTo>
                <a:lnTo>
                  <a:pt x="3074" y="1168"/>
                </a:lnTo>
                <a:lnTo>
                  <a:pt x="3074" y="1168"/>
                </a:lnTo>
                <a:lnTo>
                  <a:pt x="3076" y="1168"/>
                </a:lnTo>
                <a:lnTo>
                  <a:pt x="3074" y="1170"/>
                </a:lnTo>
                <a:lnTo>
                  <a:pt x="3072" y="1170"/>
                </a:lnTo>
                <a:lnTo>
                  <a:pt x="3072" y="1170"/>
                </a:lnTo>
                <a:lnTo>
                  <a:pt x="3072" y="1168"/>
                </a:lnTo>
                <a:lnTo>
                  <a:pt x="3070" y="1168"/>
                </a:lnTo>
                <a:lnTo>
                  <a:pt x="3068" y="1168"/>
                </a:lnTo>
                <a:lnTo>
                  <a:pt x="3070" y="1166"/>
                </a:lnTo>
                <a:lnTo>
                  <a:pt x="3070" y="1164"/>
                </a:lnTo>
                <a:lnTo>
                  <a:pt x="3072" y="1166"/>
                </a:lnTo>
                <a:lnTo>
                  <a:pt x="3074" y="1166"/>
                </a:lnTo>
                <a:lnTo>
                  <a:pt x="3072" y="1164"/>
                </a:lnTo>
                <a:lnTo>
                  <a:pt x="3070" y="1164"/>
                </a:lnTo>
                <a:lnTo>
                  <a:pt x="3070" y="1164"/>
                </a:lnTo>
                <a:lnTo>
                  <a:pt x="3065" y="1164"/>
                </a:lnTo>
                <a:lnTo>
                  <a:pt x="3065" y="1164"/>
                </a:lnTo>
                <a:lnTo>
                  <a:pt x="3059" y="1162"/>
                </a:lnTo>
                <a:lnTo>
                  <a:pt x="3057" y="1162"/>
                </a:lnTo>
                <a:lnTo>
                  <a:pt x="3057" y="1162"/>
                </a:lnTo>
                <a:lnTo>
                  <a:pt x="3057" y="1164"/>
                </a:lnTo>
                <a:lnTo>
                  <a:pt x="3057" y="1164"/>
                </a:lnTo>
                <a:lnTo>
                  <a:pt x="3055" y="1164"/>
                </a:lnTo>
                <a:lnTo>
                  <a:pt x="3053" y="1166"/>
                </a:lnTo>
                <a:lnTo>
                  <a:pt x="3051" y="1166"/>
                </a:lnTo>
                <a:lnTo>
                  <a:pt x="3055" y="1164"/>
                </a:lnTo>
                <a:lnTo>
                  <a:pt x="3055" y="1162"/>
                </a:lnTo>
                <a:lnTo>
                  <a:pt x="3051" y="1164"/>
                </a:lnTo>
                <a:lnTo>
                  <a:pt x="3049" y="1164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8"/>
                </a:lnTo>
                <a:lnTo>
                  <a:pt x="3044" y="1168"/>
                </a:lnTo>
                <a:lnTo>
                  <a:pt x="3042" y="1168"/>
                </a:lnTo>
                <a:lnTo>
                  <a:pt x="3040" y="1168"/>
                </a:lnTo>
                <a:lnTo>
                  <a:pt x="3036" y="1172"/>
                </a:lnTo>
                <a:lnTo>
                  <a:pt x="3034" y="1172"/>
                </a:lnTo>
                <a:lnTo>
                  <a:pt x="3032" y="1174"/>
                </a:lnTo>
                <a:lnTo>
                  <a:pt x="3030" y="1174"/>
                </a:lnTo>
                <a:lnTo>
                  <a:pt x="3030" y="1174"/>
                </a:lnTo>
                <a:lnTo>
                  <a:pt x="3028" y="1174"/>
                </a:lnTo>
                <a:lnTo>
                  <a:pt x="3026" y="1172"/>
                </a:lnTo>
                <a:lnTo>
                  <a:pt x="3021" y="1170"/>
                </a:lnTo>
                <a:lnTo>
                  <a:pt x="3013" y="1170"/>
                </a:lnTo>
                <a:lnTo>
                  <a:pt x="3011" y="1168"/>
                </a:lnTo>
                <a:lnTo>
                  <a:pt x="3009" y="1168"/>
                </a:lnTo>
                <a:lnTo>
                  <a:pt x="3007" y="1168"/>
                </a:lnTo>
                <a:lnTo>
                  <a:pt x="3003" y="1166"/>
                </a:lnTo>
                <a:lnTo>
                  <a:pt x="2996" y="1164"/>
                </a:lnTo>
                <a:lnTo>
                  <a:pt x="2990" y="1164"/>
                </a:lnTo>
                <a:lnTo>
                  <a:pt x="2984" y="1162"/>
                </a:lnTo>
                <a:lnTo>
                  <a:pt x="2975" y="1164"/>
                </a:lnTo>
                <a:lnTo>
                  <a:pt x="2973" y="1164"/>
                </a:lnTo>
                <a:lnTo>
                  <a:pt x="2971" y="1162"/>
                </a:lnTo>
                <a:lnTo>
                  <a:pt x="2971" y="1160"/>
                </a:lnTo>
                <a:lnTo>
                  <a:pt x="2971" y="1157"/>
                </a:lnTo>
                <a:lnTo>
                  <a:pt x="2969" y="1157"/>
                </a:lnTo>
                <a:lnTo>
                  <a:pt x="2969" y="1155"/>
                </a:lnTo>
                <a:lnTo>
                  <a:pt x="2965" y="1155"/>
                </a:lnTo>
                <a:lnTo>
                  <a:pt x="2963" y="1155"/>
                </a:lnTo>
                <a:lnTo>
                  <a:pt x="2956" y="1155"/>
                </a:lnTo>
                <a:lnTo>
                  <a:pt x="2956" y="1155"/>
                </a:lnTo>
                <a:lnTo>
                  <a:pt x="2954" y="1153"/>
                </a:lnTo>
                <a:lnTo>
                  <a:pt x="2952" y="1153"/>
                </a:lnTo>
                <a:lnTo>
                  <a:pt x="2946" y="1153"/>
                </a:lnTo>
                <a:lnTo>
                  <a:pt x="2942" y="1151"/>
                </a:lnTo>
                <a:lnTo>
                  <a:pt x="2942" y="1149"/>
                </a:lnTo>
                <a:lnTo>
                  <a:pt x="2942" y="1149"/>
                </a:lnTo>
                <a:lnTo>
                  <a:pt x="2942" y="1145"/>
                </a:lnTo>
                <a:lnTo>
                  <a:pt x="2940" y="1145"/>
                </a:lnTo>
                <a:lnTo>
                  <a:pt x="2938" y="1145"/>
                </a:lnTo>
                <a:lnTo>
                  <a:pt x="2933" y="1143"/>
                </a:lnTo>
                <a:lnTo>
                  <a:pt x="2931" y="1141"/>
                </a:lnTo>
                <a:lnTo>
                  <a:pt x="2929" y="1141"/>
                </a:lnTo>
                <a:lnTo>
                  <a:pt x="2925" y="1141"/>
                </a:lnTo>
                <a:lnTo>
                  <a:pt x="2923" y="1141"/>
                </a:lnTo>
                <a:lnTo>
                  <a:pt x="2921" y="1141"/>
                </a:lnTo>
                <a:lnTo>
                  <a:pt x="2919" y="1143"/>
                </a:lnTo>
                <a:lnTo>
                  <a:pt x="2917" y="1143"/>
                </a:lnTo>
                <a:lnTo>
                  <a:pt x="2912" y="1143"/>
                </a:lnTo>
                <a:lnTo>
                  <a:pt x="2906" y="1147"/>
                </a:lnTo>
                <a:lnTo>
                  <a:pt x="2902" y="1149"/>
                </a:lnTo>
                <a:lnTo>
                  <a:pt x="2900" y="1153"/>
                </a:lnTo>
                <a:lnTo>
                  <a:pt x="2898" y="1153"/>
                </a:lnTo>
                <a:lnTo>
                  <a:pt x="2898" y="1155"/>
                </a:lnTo>
                <a:lnTo>
                  <a:pt x="2896" y="1160"/>
                </a:lnTo>
                <a:lnTo>
                  <a:pt x="2898" y="1164"/>
                </a:lnTo>
                <a:lnTo>
                  <a:pt x="2898" y="1166"/>
                </a:lnTo>
                <a:lnTo>
                  <a:pt x="2900" y="1166"/>
                </a:lnTo>
                <a:lnTo>
                  <a:pt x="2900" y="1168"/>
                </a:lnTo>
                <a:lnTo>
                  <a:pt x="2900" y="1170"/>
                </a:lnTo>
                <a:lnTo>
                  <a:pt x="2900" y="1172"/>
                </a:lnTo>
                <a:lnTo>
                  <a:pt x="2898" y="1174"/>
                </a:lnTo>
                <a:lnTo>
                  <a:pt x="2894" y="1180"/>
                </a:lnTo>
                <a:lnTo>
                  <a:pt x="2892" y="1180"/>
                </a:lnTo>
                <a:lnTo>
                  <a:pt x="2887" y="1183"/>
                </a:lnTo>
                <a:lnTo>
                  <a:pt x="2885" y="1183"/>
                </a:lnTo>
                <a:lnTo>
                  <a:pt x="2881" y="1183"/>
                </a:lnTo>
                <a:lnTo>
                  <a:pt x="2879" y="1180"/>
                </a:lnTo>
                <a:lnTo>
                  <a:pt x="2871" y="1174"/>
                </a:lnTo>
                <a:lnTo>
                  <a:pt x="2868" y="1174"/>
                </a:lnTo>
                <a:lnTo>
                  <a:pt x="2866" y="1172"/>
                </a:lnTo>
                <a:lnTo>
                  <a:pt x="2860" y="1170"/>
                </a:lnTo>
                <a:lnTo>
                  <a:pt x="2852" y="1168"/>
                </a:lnTo>
                <a:lnTo>
                  <a:pt x="2845" y="1168"/>
                </a:lnTo>
                <a:lnTo>
                  <a:pt x="2841" y="1168"/>
                </a:lnTo>
                <a:lnTo>
                  <a:pt x="2837" y="1166"/>
                </a:lnTo>
                <a:lnTo>
                  <a:pt x="2835" y="1166"/>
                </a:lnTo>
                <a:lnTo>
                  <a:pt x="2833" y="1164"/>
                </a:lnTo>
                <a:lnTo>
                  <a:pt x="2833" y="1162"/>
                </a:lnTo>
                <a:lnTo>
                  <a:pt x="2831" y="1157"/>
                </a:lnTo>
                <a:lnTo>
                  <a:pt x="2831" y="1155"/>
                </a:lnTo>
                <a:lnTo>
                  <a:pt x="2831" y="1153"/>
                </a:lnTo>
                <a:lnTo>
                  <a:pt x="2829" y="1151"/>
                </a:lnTo>
                <a:lnTo>
                  <a:pt x="2827" y="1149"/>
                </a:lnTo>
                <a:lnTo>
                  <a:pt x="2818" y="1147"/>
                </a:lnTo>
                <a:lnTo>
                  <a:pt x="2816" y="1147"/>
                </a:lnTo>
                <a:lnTo>
                  <a:pt x="2814" y="1145"/>
                </a:lnTo>
                <a:lnTo>
                  <a:pt x="2812" y="1145"/>
                </a:lnTo>
                <a:lnTo>
                  <a:pt x="2808" y="1143"/>
                </a:lnTo>
                <a:lnTo>
                  <a:pt x="2806" y="1143"/>
                </a:lnTo>
                <a:lnTo>
                  <a:pt x="2804" y="1143"/>
                </a:lnTo>
                <a:lnTo>
                  <a:pt x="2799" y="1141"/>
                </a:lnTo>
                <a:lnTo>
                  <a:pt x="2797" y="1141"/>
                </a:lnTo>
                <a:lnTo>
                  <a:pt x="2793" y="1143"/>
                </a:lnTo>
                <a:lnTo>
                  <a:pt x="2787" y="1143"/>
                </a:lnTo>
                <a:lnTo>
                  <a:pt x="2785" y="1143"/>
                </a:lnTo>
                <a:lnTo>
                  <a:pt x="2778" y="1139"/>
                </a:lnTo>
                <a:lnTo>
                  <a:pt x="2776" y="1139"/>
                </a:lnTo>
                <a:lnTo>
                  <a:pt x="2774" y="1136"/>
                </a:lnTo>
                <a:lnTo>
                  <a:pt x="2772" y="1136"/>
                </a:lnTo>
                <a:lnTo>
                  <a:pt x="2772" y="1136"/>
                </a:lnTo>
                <a:lnTo>
                  <a:pt x="2770" y="1136"/>
                </a:lnTo>
                <a:lnTo>
                  <a:pt x="2770" y="1136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68" y="1130"/>
                </a:lnTo>
                <a:lnTo>
                  <a:pt x="2766" y="1130"/>
                </a:lnTo>
                <a:lnTo>
                  <a:pt x="2766" y="1130"/>
                </a:lnTo>
                <a:lnTo>
                  <a:pt x="2764" y="1132"/>
                </a:lnTo>
                <a:lnTo>
                  <a:pt x="2764" y="1132"/>
                </a:lnTo>
                <a:lnTo>
                  <a:pt x="2764" y="1130"/>
                </a:lnTo>
                <a:lnTo>
                  <a:pt x="2764" y="1128"/>
                </a:lnTo>
                <a:lnTo>
                  <a:pt x="2760" y="1128"/>
                </a:lnTo>
                <a:lnTo>
                  <a:pt x="2757" y="1128"/>
                </a:lnTo>
                <a:lnTo>
                  <a:pt x="2755" y="1126"/>
                </a:lnTo>
                <a:lnTo>
                  <a:pt x="2753" y="1122"/>
                </a:lnTo>
                <a:lnTo>
                  <a:pt x="2753" y="1122"/>
                </a:lnTo>
                <a:lnTo>
                  <a:pt x="2753" y="1120"/>
                </a:lnTo>
                <a:lnTo>
                  <a:pt x="2755" y="1120"/>
                </a:lnTo>
                <a:lnTo>
                  <a:pt x="2755" y="1118"/>
                </a:lnTo>
                <a:lnTo>
                  <a:pt x="2760" y="1115"/>
                </a:lnTo>
                <a:lnTo>
                  <a:pt x="2762" y="1113"/>
                </a:lnTo>
                <a:lnTo>
                  <a:pt x="2766" y="1109"/>
                </a:lnTo>
                <a:lnTo>
                  <a:pt x="2766" y="1107"/>
                </a:lnTo>
                <a:lnTo>
                  <a:pt x="2768" y="1103"/>
                </a:lnTo>
                <a:lnTo>
                  <a:pt x="2768" y="1103"/>
                </a:lnTo>
                <a:lnTo>
                  <a:pt x="2768" y="1101"/>
                </a:lnTo>
                <a:lnTo>
                  <a:pt x="2768" y="1099"/>
                </a:lnTo>
                <a:lnTo>
                  <a:pt x="2768" y="1097"/>
                </a:lnTo>
                <a:lnTo>
                  <a:pt x="2764" y="1095"/>
                </a:lnTo>
                <a:lnTo>
                  <a:pt x="2762" y="1095"/>
                </a:lnTo>
                <a:lnTo>
                  <a:pt x="2762" y="1092"/>
                </a:lnTo>
                <a:lnTo>
                  <a:pt x="2760" y="1090"/>
                </a:lnTo>
                <a:lnTo>
                  <a:pt x="2760" y="1088"/>
                </a:lnTo>
                <a:lnTo>
                  <a:pt x="2760" y="1086"/>
                </a:lnTo>
                <a:lnTo>
                  <a:pt x="2760" y="1086"/>
                </a:lnTo>
                <a:lnTo>
                  <a:pt x="2762" y="1084"/>
                </a:lnTo>
                <a:lnTo>
                  <a:pt x="2764" y="1084"/>
                </a:lnTo>
                <a:lnTo>
                  <a:pt x="2766" y="1080"/>
                </a:lnTo>
                <a:lnTo>
                  <a:pt x="2768" y="1078"/>
                </a:lnTo>
                <a:lnTo>
                  <a:pt x="2768" y="1078"/>
                </a:lnTo>
                <a:lnTo>
                  <a:pt x="2768" y="1076"/>
                </a:lnTo>
                <a:lnTo>
                  <a:pt x="2768" y="1074"/>
                </a:lnTo>
                <a:lnTo>
                  <a:pt x="2766" y="1074"/>
                </a:lnTo>
                <a:lnTo>
                  <a:pt x="2764" y="1076"/>
                </a:lnTo>
                <a:lnTo>
                  <a:pt x="2762" y="1076"/>
                </a:lnTo>
                <a:lnTo>
                  <a:pt x="2760" y="1078"/>
                </a:lnTo>
                <a:lnTo>
                  <a:pt x="2760" y="1080"/>
                </a:lnTo>
                <a:lnTo>
                  <a:pt x="2757" y="1078"/>
                </a:lnTo>
                <a:lnTo>
                  <a:pt x="2757" y="1078"/>
                </a:lnTo>
                <a:lnTo>
                  <a:pt x="2755" y="1074"/>
                </a:lnTo>
                <a:lnTo>
                  <a:pt x="2755" y="1071"/>
                </a:lnTo>
                <a:lnTo>
                  <a:pt x="2753" y="1071"/>
                </a:lnTo>
                <a:lnTo>
                  <a:pt x="2753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49" y="1071"/>
                </a:lnTo>
                <a:lnTo>
                  <a:pt x="2749" y="1071"/>
                </a:lnTo>
                <a:lnTo>
                  <a:pt x="2751" y="1069"/>
                </a:lnTo>
                <a:lnTo>
                  <a:pt x="2749" y="1069"/>
                </a:lnTo>
                <a:lnTo>
                  <a:pt x="2749" y="1069"/>
                </a:lnTo>
                <a:lnTo>
                  <a:pt x="2741" y="1071"/>
                </a:lnTo>
                <a:lnTo>
                  <a:pt x="2739" y="1071"/>
                </a:lnTo>
                <a:lnTo>
                  <a:pt x="2736" y="1076"/>
                </a:lnTo>
                <a:lnTo>
                  <a:pt x="2732" y="1076"/>
                </a:lnTo>
                <a:lnTo>
                  <a:pt x="2726" y="1076"/>
                </a:lnTo>
                <a:lnTo>
                  <a:pt x="2722" y="1078"/>
                </a:lnTo>
                <a:lnTo>
                  <a:pt x="2720" y="1076"/>
                </a:lnTo>
                <a:lnTo>
                  <a:pt x="2718" y="1076"/>
                </a:lnTo>
                <a:lnTo>
                  <a:pt x="2716" y="1074"/>
                </a:lnTo>
                <a:lnTo>
                  <a:pt x="2711" y="1074"/>
                </a:lnTo>
                <a:lnTo>
                  <a:pt x="2713" y="1076"/>
                </a:lnTo>
                <a:lnTo>
                  <a:pt x="2711" y="1076"/>
                </a:lnTo>
                <a:lnTo>
                  <a:pt x="2707" y="1076"/>
                </a:lnTo>
                <a:lnTo>
                  <a:pt x="2703" y="1076"/>
                </a:lnTo>
                <a:lnTo>
                  <a:pt x="2701" y="1074"/>
                </a:lnTo>
                <a:lnTo>
                  <a:pt x="2699" y="1074"/>
                </a:lnTo>
                <a:lnTo>
                  <a:pt x="2699" y="1076"/>
                </a:lnTo>
                <a:lnTo>
                  <a:pt x="2695" y="1078"/>
                </a:lnTo>
                <a:lnTo>
                  <a:pt x="2690" y="1078"/>
                </a:lnTo>
                <a:lnTo>
                  <a:pt x="2686" y="1080"/>
                </a:lnTo>
                <a:lnTo>
                  <a:pt x="2684" y="1080"/>
                </a:lnTo>
                <a:lnTo>
                  <a:pt x="2682" y="1080"/>
                </a:lnTo>
                <a:lnTo>
                  <a:pt x="2680" y="1078"/>
                </a:lnTo>
                <a:lnTo>
                  <a:pt x="2678" y="1078"/>
                </a:lnTo>
                <a:lnTo>
                  <a:pt x="2676" y="1076"/>
                </a:lnTo>
                <a:lnTo>
                  <a:pt x="2663" y="1076"/>
                </a:lnTo>
                <a:lnTo>
                  <a:pt x="2659" y="1078"/>
                </a:lnTo>
                <a:lnTo>
                  <a:pt x="2651" y="1078"/>
                </a:lnTo>
                <a:lnTo>
                  <a:pt x="2648" y="1080"/>
                </a:lnTo>
                <a:lnTo>
                  <a:pt x="2644" y="1082"/>
                </a:lnTo>
                <a:lnTo>
                  <a:pt x="2642" y="1082"/>
                </a:lnTo>
                <a:lnTo>
                  <a:pt x="2636" y="1082"/>
                </a:lnTo>
                <a:lnTo>
                  <a:pt x="2625" y="1082"/>
                </a:lnTo>
                <a:lnTo>
                  <a:pt x="2621" y="1084"/>
                </a:lnTo>
                <a:lnTo>
                  <a:pt x="2619" y="1086"/>
                </a:lnTo>
                <a:lnTo>
                  <a:pt x="2615" y="1086"/>
                </a:lnTo>
                <a:lnTo>
                  <a:pt x="2613" y="1088"/>
                </a:lnTo>
                <a:lnTo>
                  <a:pt x="2611" y="1090"/>
                </a:lnTo>
                <a:lnTo>
                  <a:pt x="2609" y="1092"/>
                </a:lnTo>
                <a:lnTo>
                  <a:pt x="2607" y="1095"/>
                </a:lnTo>
                <a:lnTo>
                  <a:pt x="2604" y="1095"/>
                </a:lnTo>
                <a:lnTo>
                  <a:pt x="2602" y="1092"/>
                </a:lnTo>
                <a:lnTo>
                  <a:pt x="2602" y="1092"/>
                </a:lnTo>
                <a:lnTo>
                  <a:pt x="2594" y="1097"/>
                </a:lnTo>
                <a:lnTo>
                  <a:pt x="2592" y="1099"/>
                </a:lnTo>
                <a:lnTo>
                  <a:pt x="2590" y="1099"/>
                </a:lnTo>
                <a:lnTo>
                  <a:pt x="2588" y="1101"/>
                </a:lnTo>
                <a:lnTo>
                  <a:pt x="2586" y="1103"/>
                </a:lnTo>
                <a:lnTo>
                  <a:pt x="2584" y="1105"/>
                </a:lnTo>
                <a:lnTo>
                  <a:pt x="2579" y="1105"/>
                </a:lnTo>
                <a:lnTo>
                  <a:pt x="2579" y="1107"/>
                </a:lnTo>
                <a:lnTo>
                  <a:pt x="2575" y="1105"/>
                </a:lnTo>
                <a:lnTo>
                  <a:pt x="2573" y="1105"/>
                </a:lnTo>
                <a:lnTo>
                  <a:pt x="2569" y="1105"/>
                </a:lnTo>
                <a:lnTo>
                  <a:pt x="2569" y="1105"/>
                </a:lnTo>
                <a:lnTo>
                  <a:pt x="2567" y="1105"/>
                </a:lnTo>
                <a:lnTo>
                  <a:pt x="2567" y="1105"/>
                </a:lnTo>
                <a:lnTo>
                  <a:pt x="2565" y="1103"/>
                </a:lnTo>
                <a:lnTo>
                  <a:pt x="2565" y="1103"/>
                </a:lnTo>
                <a:lnTo>
                  <a:pt x="2565" y="1101"/>
                </a:lnTo>
                <a:lnTo>
                  <a:pt x="2565" y="1101"/>
                </a:lnTo>
                <a:lnTo>
                  <a:pt x="2563" y="1103"/>
                </a:lnTo>
                <a:lnTo>
                  <a:pt x="2560" y="1103"/>
                </a:lnTo>
                <a:lnTo>
                  <a:pt x="2558" y="1105"/>
                </a:lnTo>
                <a:lnTo>
                  <a:pt x="2556" y="1103"/>
                </a:lnTo>
                <a:lnTo>
                  <a:pt x="2554" y="1103"/>
                </a:lnTo>
                <a:lnTo>
                  <a:pt x="2552" y="1103"/>
                </a:lnTo>
                <a:lnTo>
                  <a:pt x="2550" y="1103"/>
                </a:lnTo>
                <a:lnTo>
                  <a:pt x="2546" y="1105"/>
                </a:lnTo>
                <a:lnTo>
                  <a:pt x="2542" y="1105"/>
                </a:lnTo>
                <a:lnTo>
                  <a:pt x="2537" y="1103"/>
                </a:lnTo>
                <a:lnTo>
                  <a:pt x="2533" y="1101"/>
                </a:lnTo>
                <a:lnTo>
                  <a:pt x="2531" y="1097"/>
                </a:lnTo>
                <a:lnTo>
                  <a:pt x="2531" y="1095"/>
                </a:lnTo>
                <a:lnTo>
                  <a:pt x="2531" y="1095"/>
                </a:lnTo>
                <a:lnTo>
                  <a:pt x="2531" y="1092"/>
                </a:lnTo>
                <a:lnTo>
                  <a:pt x="2529" y="1092"/>
                </a:lnTo>
                <a:lnTo>
                  <a:pt x="2527" y="1092"/>
                </a:lnTo>
                <a:lnTo>
                  <a:pt x="2527" y="1095"/>
                </a:lnTo>
                <a:lnTo>
                  <a:pt x="2525" y="1095"/>
                </a:lnTo>
                <a:lnTo>
                  <a:pt x="2523" y="1095"/>
                </a:lnTo>
                <a:lnTo>
                  <a:pt x="2521" y="1097"/>
                </a:lnTo>
                <a:lnTo>
                  <a:pt x="2516" y="1111"/>
                </a:lnTo>
                <a:lnTo>
                  <a:pt x="2510" y="1122"/>
                </a:lnTo>
                <a:lnTo>
                  <a:pt x="2508" y="1124"/>
                </a:lnTo>
                <a:lnTo>
                  <a:pt x="2504" y="1126"/>
                </a:lnTo>
                <a:lnTo>
                  <a:pt x="2498" y="1130"/>
                </a:lnTo>
                <a:lnTo>
                  <a:pt x="2487" y="1134"/>
                </a:lnTo>
                <a:lnTo>
                  <a:pt x="2485" y="1136"/>
                </a:lnTo>
                <a:lnTo>
                  <a:pt x="2483" y="1136"/>
                </a:lnTo>
                <a:lnTo>
                  <a:pt x="2479" y="1141"/>
                </a:lnTo>
                <a:lnTo>
                  <a:pt x="2475" y="1147"/>
                </a:lnTo>
                <a:lnTo>
                  <a:pt x="2475" y="1147"/>
                </a:lnTo>
                <a:lnTo>
                  <a:pt x="2472" y="1151"/>
                </a:lnTo>
                <a:lnTo>
                  <a:pt x="2472" y="1155"/>
                </a:lnTo>
                <a:lnTo>
                  <a:pt x="2468" y="1160"/>
                </a:lnTo>
                <a:lnTo>
                  <a:pt x="2466" y="1166"/>
                </a:lnTo>
                <a:lnTo>
                  <a:pt x="2466" y="1170"/>
                </a:lnTo>
                <a:lnTo>
                  <a:pt x="2466" y="1174"/>
                </a:lnTo>
                <a:lnTo>
                  <a:pt x="2464" y="1176"/>
                </a:lnTo>
                <a:lnTo>
                  <a:pt x="2464" y="1176"/>
                </a:lnTo>
                <a:lnTo>
                  <a:pt x="2466" y="1178"/>
                </a:lnTo>
                <a:lnTo>
                  <a:pt x="2468" y="1180"/>
                </a:lnTo>
                <a:lnTo>
                  <a:pt x="2468" y="1183"/>
                </a:lnTo>
                <a:lnTo>
                  <a:pt x="2468" y="1185"/>
                </a:lnTo>
                <a:lnTo>
                  <a:pt x="2466" y="1189"/>
                </a:lnTo>
                <a:lnTo>
                  <a:pt x="2464" y="1191"/>
                </a:lnTo>
                <a:lnTo>
                  <a:pt x="2462" y="1193"/>
                </a:lnTo>
                <a:lnTo>
                  <a:pt x="2460" y="1197"/>
                </a:lnTo>
                <a:lnTo>
                  <a:pt x="2456" y="1201"/>
                </a:lnTo>
                <a:lnTo>
                  <a:pt x="2454" y="1204"/>
                </a:lnTo>
                <a:lnTo>
                  <a:pt x="2447" y="1208"/>
                </a:lnTo>
                <a:lnTo>
                  <a:pt x="2443" y="1210"/>
                </a:lnTo>
                <a:lnTo>
                  <a:pt x="2443" y="1212"/>
                </a:lnTo>
                <a:lnTo>
                  <a:pt x="2441" y="1214"/>
                </a:lnTo>
                <a:lnTo>
                  <a:pt x="2435" y="1216"/>
                </a:lnTo>
                <a:lnTo>
                  <a:pt x="2426" y="1218"/>
                </a:lnTo>
                <a:lnTo>
                  <a:pt x="2422" y="1218"/>
                </a:lnTo>
                <a:lnTo>
                  <a:pt x="2420" y="1220"/>
                </a:lnTo>
                <a:lnTo>
                  <a:pt x="2418" y="1222"/>
                </a:lnTo>
                <a:lnTo>
                  <a:pt x="2416" y="1224"/>
                </a:lnTo>
                <a:lnTo>
                  <a:pt x="2416" y="1227"/>
                </a:lnTo>
                <a:lnTo>
                  <a:pt x="2414" y="1231"/>
                </a:lnTo>
                <a:lnTo>
                  <a:pt x="2412" y="1235"/>
                </a:lnTo>
                <a:lnTo>
                  <a:pt x="2412" y="1239"/>
                </a:lnTo>
                <a:lnTo>
                  <a:pt x="2410" y="1239"/>
                </a:lnTo>
                <a:lnTo>
                  <a:pt x="2405" y="1241"/>
                </a:lnTo>
                <a:lnTo>
                  <a:pt x="2403" y="1243"/>
                </a:lnTo>
                <a:lnTo>
                  <a:pt x="2401" y="1245"/>
                </a:lnTo>
                <a:lnTo>
                  <a:pt x="2399" y="1245"/>
                </a:lnTo>
                <a:lnTo>
                  <a:pt x="2397" y="1248"/>
                </a:lnTo>
                <a:lnTo>
                  <a:pt x="2397" y="1250"/>
                </a:lnTo>
                <a:lnTo>
                  <a:pt x="2397" y="1252"/>
                </a:lnTo>
                <a:lnTo>
                  <a:pt x="2395" y="1256"/>
                </a:lnTo>
                <a:lnTo>
                  <a:pt x="2393" y="1258"/>
                </a:lnTo>
                <a:lnTo>
                  <a:pt x="2393" y="1262"/>
                </a:lnTo>
                <a:lnTo>
                  <a:pt x="2393" y="1266"/>
                </a:lnTo>
                <a:lnTo>
                  <a:pt x="2391" y="1269"/>
                </a:lnTo>
                <a:lnTo>
                  <a:pt x="2391" y="1271"/>
                </a:lnTo>
                <a:lnTo>
                  <a:pt x="2389" y="1273"/>
                </a:lnTo>
                <a:lnTo>
                  <a:pt x="2382" y="1279"/>
                </a:lnTo>
                <a:lnTo>
                  <a:pt x="2378" y="1281"/>
                </a:lnTo>
                <a:lnTo>
                  <a:pt x="2378" y="1283"/>
                </a:lnTo>
                <a:lnTo>
                  <a:pt x="2376" y="1283"/>
                </a:lnTo>
                <a:lnTo>
                  <a:pt x="2376" y="1285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6" y="1287"/>
                </a:lnTo>
                <a:lnTo>
                  <a:pt x="2376" y="1289"/>
                </a:lnTo>
                <a:lnTo>
                  <a:pt x="2374" y="1292"/>
                </a:lnTo>
                <a:lnTo>
                  <a:pt x="2372" y="1294"/>
                </a:lnTo>
                <a:lnTo>
                  <a:pt x="2374" y="1294"/>
                </a:lnTo>
                <a:lnTo>
                  <a:pt x="2374" y="1296"/>
                </a:lnTo>
                <a:lnTo>
                  <a:pt x="2372" y="1298"/>
                </a:lnTo>
                <a:lnTo>
                  <a:pt x="2370" y="1302"/>
                </a:lnTo>
                <a:lnTo>
                  <a:pt x="2368" y="1306"/>
                </a:lnTo>
                <a:lnTo>
                  <a:pt x="2366" y="1306"/>
                </a:lnTo>
                <a:lnTo>
                  <a:pt x="2364" y="1308"/>
                </a:lnTo>
                <a:lnTo>
                  <a:pt x="2361" y="1313"/>
                </a:lnTo>
                <a:lnTo>
                  <a:pt x="2361" y="1319"/>
                </a:lnTo>
                <a:lnTo>
                  <a:pt x="2359" y="1327"/>
                </a:lnTo>
                <a:lnTo>
                  <a:pt x="2361" y="1327"/>
                </a:lnTo>
                <a:lnTo>
                  <a:pt x="2361" y="1325"/>
                </a:lnTo>
                <a:lnTo>
                  <a:pt x="2361" y="1325"/>
                </a:lnTo>
                <a:lnTo>
                  <a:pt x="2364" y="1323"/>
                </a:lnTo>
                <a:lnTo>
                  <a:pt x="2364" y="1323"/>
                </a:lnTo>
                <a:lnTo>
                  <a:pt x="2366" y="1327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29"/>
                </a:lnTo>
                <a:lnTo>
                  <a:pt x="2370" y="1329"/>
                </a:lnTo>
                <a:lnTo>
                  <a:pt x="2370" y="1331"/>
                </a:lnTo>
                <a:lnTo>
                  <a:pt x="2372" y="1334"/>
                </a:lnTo>
                <a:lnTo>
                  <a:pt x="2372" y="1338"/>
                </a:lnTo>
                <a:lnTo>
                  <a:pt x="2372" y="1338"/>
                </a:lnTo>
                <a:lnTo>
                  <a:pt x="2372" y="1340"/>
                </a:lnTo>
                <a:lnTo>
                  <a:pt x="2372" y="1344"/>
                </a:lnTo>
                <a:lnTo>
                  <a:pt x="2370" y="1348"/>
                </a:lnTo>
                <a:lnTo>
                  <a:pt x="2372" y="1348"/>
                </a:lnTo>
                <a:lnTo>
                  <a:pt x="2370" y="1348"/>
                </a:lnTo>
                <a:lnTo>
                  <a:pt x="2370" y="1350"/>
                </a:lnTo>
                <a:lnTo>
                  <a:pt x="2368" y="1350"/>
                </a:lnTo>
                <a:lnTo>
                  <a:pt x="2370" y="1350"/>
                </a:lnTo>
                <a:lnTo>
                  <a:pt x="2372" y="1352"/>
                </a:lnTo>
                <a:lnTo>
                  <a:pt x="2372" y="1354"/>
                </a:lnTo>
                <a:lnTo>
                  <a:pt x="2374" y="1359"/>
                </a:lnTo>
                <a:lnTo>
                  <a:pt x="2374" y="1363"/>
                </a:lnTo>
                <a:lnTo>
                  <a:pt x="2376" y="1367"/>
                </a:lnTo>
                <a:lnTo>
                  <a:pt x="2376" y="1371"/>
                </a:lnTo>
                <a:lnTo>
                  <a:pt x="2374" y="1378"/>
                </a:lnTo>
                <a:lnTo>
                  <a:pt x="2372" y="1382"/>
                </a:lnTo>
                <a:lnTo>
                  <a:pt x="2372" y="1386"/>
                </a:lnTo>
                <a:lnTo>
                  <a:pt x="2370" y="1390"/>
                </a:lnTo>
                <a:lnTo>
                  <a:pt x="2370" y="1392"/>
                </a:lnTo>
                <a:lnTo>
                  <a:pt x="2368" y="1394"/>
                </a:lnTo>
                <a:lnTo>
                  <a:pt x="2368" y="1403"/>
                </a:lnTo>
                <a:lnTo>
                  <a:pt x="2368" y="1403"/>
                </a:lnTo>
                <a:lnTo>
                  <a:pt x="2364" y="1409"/>
                </a:lnTo>
                <a:lnTo>
                  <a:pt x="2359" y="1415"/>
                </a:lnTo>
                <a:lnTo>
                  <a:pt x="2355" y="1417"/>
                </a:lnTo>
                <a:lnTo>
                  <a:pt x="2353" y="1417"/>
                </a:lnTo>
                <a:lnTo>
                  <a:pt x="2355" y="1419"/>
                </a:lnTo>
                <a:lnTo>
                  <a:pt x="2355" y="1417"/>
                </a:lnTo>
                <a:lnTo>
                  <a:pt x="2357" y="1417"/>
                </a:lnTo>
                <a:lnTo>
                  <a:pt x="2357" y="1419"/>
                </a:lnTo>
                <a:lnTo>
                  <a:pt x="2359" y="1419"/>
                </a:lnTo>
                <a:lnTo>
                  <a:pt x="2359" y="1422"/>
                </a:lnTo>
                <a:lnTo>
                  <a:pt x="2361" y="1424"/>
                </a:lnTo>
                <a:lnTo>
                  <a:pt x="2364" y="1426"/>
                </a:lnTo>
                <a:lnTo>
                  <a:pt x="2364" y="1428"/>
                </a:lnTo>
                <a:lnTo>
                  <a:pt x="2364" y="1428"/>
                </a:lnTo>
                <a:lnTo>
                  <a:pt x="2366" y="1428"/>
                </a:lnTo>
                <a:lnTo>
                  <a:pt x="2366" y="1428"/>
                </a:lnTo>
                <a:lnTo>
                  <a:pt x="2368" y="1428"/>
                </a:lnTo>
                <a:lnTo>
                  <a:pt x="2366" y="1428"/>
                </a:lnTo>
                <a:lnTo>
                  <a:pt x="2366" y="1430"/>
                </a:lnTo>
                <a:lnTo>
                  <a:pt x="2366" y="1430"/>
                </a:lnTo>
                <a:lnTo>
                  <a:pt x="2366" y="1432"/>
                </a:lnTo>
                <a:lnTo>
                  <a:pt x="2366" y="1432"/>
                </a:lnTo>
                <a:lnTo>
                  <a:pt x="2368" y="1434"/>
                </a:lnTo>
                <a:lnTo>
                  <a:pt x="2368" y="1434"/>
                </a:lnTo>
                <a:lnTo>
                  <a:pt x="2368" y="1436"/>
                </a:lnTo>
                <a:lnTo>
                  <a:pt x="2370" y="1438"/>
                </a:lnTo>
                <a:lnTo>
                  <a:pt x="2370" y="1438"/>
                </a:lnTo>
                <a:lnTo>
                  <a:pt x="2374" y="1436"/>
                </a:lnTo>
                <a:lnTo>
                  <a:pt x="2378" y="1436"/>
                </a:lnTo>
                <a:lnTo>
                  <a:pt x="2382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2" y="1436"/>
                </a:lnTo>
                <a:lnTo>
                  <a:pt x="2378" y="1436"/>
                </a:lnTo>
                <a:lnTo>
                  <a:pt x="2376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2" y="1438"/>
                </a:lnTo>
                <a:lnTo>
                  <a:pt x="2370" y="1440"/>
                </a:lnTo>
                <a:lnTo>
                  <a:pt x="2368" y="1438"/>
                </a:lnTo>
                <a:lnTo>
                  <a:pt x="2368" y="1438"/>
                </a:lnTo>
                <a:lnTo>
                  <a:pt x="2368" y="1436"/>
                </a:lnTo>
                <a:lnTo>
                  <a:pt x="2366" y="1436"/>
                </a:lnTo>
                <a:lnTo>
                  <a:pt x="2366" y="1436"/>
                </a:lnTo>
                <a:lnTo>
                  <a:pt x="2364" y="1438"/>
                </a:lnTo>
                <a:lnTo>
                  <a:pt x="2366" y="1440"/>
                </a:lnTo>
                <a:lnTo>
                  <a:pt x="2366" y="1443"/>
                </a:lnTo>
                <a:lnTo>
                  <a:pt x="2366" y="1445"/>
                </a:lnTo>
                <a:lnTo>
                  <a:pt x="2366" y="1445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8" y="1449"/>
                </a:lnTo>
                <a:lnTo>
                  <a:pt x="2368" y="1447"/>
                </a:lnTo>
                <a:lnTo>
                  <a:pt x="2368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68" y="1449"/>
                </a:lnTo>
                <a:lnTo>
                  <a:pt x="2366" y="1451"/>
                </a:lnTo>
                <a:lnTo>
                  <a:pt x="2366" y="1451"/>
                </a:lnTo>
                <a:lnTo>
                  <a:pt x="2364" y="1451"/>
                </a:lnTo>
                <a:lnTo>
                  <a:pt x="2366" y="1453"/>
                </a:lnTo>
                <a:lnTo>
                  <a:pt x="2366" y="1453"/>
                </a:lnTo>
                <a:lnTo>
                  <a:pt x="2370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7"/>
                </a:lnTo>
                <a:lnTo>
                  <a:pt x="2372" y="1459"/>
                </a:lnTo>
                <a:lnTo>
                  <a:pt x="2374" y="1459"/>
                </a:lnTo>
                <a:lnTo>
                  <a:pt x="2376" y="1459"/>
                </a:lnTo>
                <a:lnTo>
                  <a:pt x="2376" y="1459"/>
                </a:lnTo>
                <a:lnTo>
                  <a:pt x="2378" y="1459"/>
                </a:lnTo>
                <a:lnTo>
                  <a:pt x="2376" y="1461"/>
                </a:lnTo>
                <a:lnTo>
                  <a:pt x="2378" y="1461"/>
                </a:lnTo>
                <a:lnTo>
                  <a:pt x="2380" y="1461"/>
                </a:lnTo>
                <a:lnTo>
                  <a:pt x="2382" y="1459"/>
                </a:lnTo>
                <a:lnTo>
                  <a:pt x="2384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7" y="1459"/>
                </a:lnTo>
                <a:lnTo>
                  <a:pt x="2384" y="1459"/>
                </a:lnTo>
                <a:lnTo>
                  <a:pt x="2384" y="1461"/>
                </a:lnTo>
                <a:lnTo>
                  <a:pt x="2382" y="1461"/>
                </a:lnTo>
                <a:lnTo>
                  <a:pt x="2382" y="1461"/>
                </a:lnTo>
                <a:lnTo>
                  <a:pt x="2384" y="1463"/>
                </a:lnTo>
                <a:lnTo>
                  <a:pt x="2384" y="1463"/>
                </a:lnTo>
                <a:lnTo>
                  <a:pt x="2387" y="1463"/>
                </a:lnTo>
                <a:lnTo>
                  <a:pt x="2387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7" y="1463"/>
                </a:lnTo>
                <a:lnTo>
                  <a:pt x="2384" y="1466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70"/>
                </a:lnTo>
                <a:lnTo>
                  <a:pt x="2384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2"/>
                </a:lnTo>
                <a:lnTo>
                  <a:pt x="2389" y="1472"/>
                </a:lnTo>
                <a:lnTo>
                  <a:pt x="2389" y="1470"/>
                </a:lnTo>
                <a:lnTo>
                  <a:pt x="2389" y="1470"/>
                </a:lnTo>
                <a:lnTo>
                  <a:pt x="2389" y="1472"/>
                </a:lnTo>
                <a:lnTo>
                  <a:pt x="2391" y="1474"/>
                </a:lnTo>
                <a:lnTo>
                  <a:pt x="2389" y="1474"/>
                </a:lnTo>
                <a:lnTo>
                  <a:pt x="2391" y="1476"/>
                </a:lnTo>
                <a:lnTo>
                  <a:pt x="2391" y="1476"/>
                </a:lnTo>
                <a:lnTo>
                  <a:pt x="2391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5" y="1474"/>
                </a:lnTo>
                <a:lnTo>
                  <a:pt x="2395" y="1476"/>
                </a:lnTo>
                <a:lnTo>
                  <a:pt x="2395" y="1478"/>
                </a:lnTo>
                <a:lnTo>
                  <a:pt x="2397" y="1476"/>
                </a:lnTo>
                <a:lnTo>
                  <a:pt x="2397" y="1476"/>
                </a:lnTo>
                <a:lnTo>
                  <a:pt x="2397" y="1478"/>
                </a:lnTo>
                <a:lnTo>
                  <a:pt x="2397" y="1478"/>
                </a:lnTo>
                <a:lnTo>
                  <a:pt x="2399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5" y="1484"/>
                </a:lnTo>
                <a:lnTo>
                  <a:pt x="2405" y="1487"/>
                </a:lnTo>
                <a:lnTo>
                  <a:pt x="2405" y="1487"/>
                </a:lnTo>
                <a:lnTo>
                  <a:pt x="2408" y="1489"/>
                </a:lnTo>
                <a:lnTo>
                  <a:pt x="2408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91"/>
                </a:lnTo>
                <a:lnTo>
                  <a:pt x="2410" y="1493"/>
                </a:lnTo>
                <a:lnTo>
                  <a:pt x="2410" y="1493"/>
                </a:lnTo>
                <a:lnTo>
                  <a:pt x="2412" y="1493"/>
                </a:lnTo>
                <a:lnTo>
                  <a:pt x="2414" y="1495"/>
                </a:lnTo>
                <a:lnTo>
                  <a:pt x="2414" y="1497"/>
                </a:lnTo>
                <a:lnTo>
                  <a:pt x="2414" y="1497"/>
                </a:lnTo>
                <a:lnTo>
                  <a:pt x="2416" y="1499"/>
                </a:lnTo>
                <a:lnTo>
                  <a:pt x="2416" y="1499"/>
                </a:lnTo>
                <a:lnTo>
                  <a:pt x="2416" y="1501"/>
                </a:lnTo>
                <a:lnTo>
                  <a:pt x="2416" y="1501"/>
                </a:lnTo>
                <a:lnTo>
                  <a:pt x="2416" y="1501"/>
                </a:lnTo>
                <a:lnTo>
                  <a:pt x="2418" y="1503"/>
                </a:lnTo>
                <a:lnTo>
                  <a:pt x="2418" y="1503"/>
                </a:lnTo>
                <a:lnTo>
                  <a:pt x="2418" y="1503"/>
                </a:lnTo>
                <a:lnTo>
                  <a:pt x="2416" y="1503"/>
                </a:lnTo>
                <a:lnTo>
                  <a:pt x="2416" y="1505"/>
                </a:lnTo>
                <a:lnTo>
                  <a:pt x="2416" y="1505"/>
                </a:lnTo>
                <a:lnTo>
                  <a:pt x="2416" y="1508"/>
                </a:lnTo>
                <a:lnTo>
                  <a:pt x="2418" y="1508"/>
                </a:lnTo>
                <a:lnTo>
                  <a:pt x="2418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18" y="1510"/>
                </a:lnTo>
                <a:lnTo>
                  <a:pt x="2418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2"/>
                </a:lnTo>
                <a:lnTo>
                  <a:pt x="2418" y="1514"/>
                </a:lnTo>
                <a:lnTo>
                  <a:pt x="2420" y="1514"/>
                </a:lnTo>
                <a:lnTo>
                  <a:pt x="2420" y="1514"/>
                </a:lnTo>
                <a:lnTo>
                  <a:pt x="2420" y="1516"/>
                </a:lnTo>
                <a:lnTo>
                  <a:pt x="2420" y="1518"/>
                </a:lnTo>
                <a:lnTo>
                  <a:pt x="2422" y="1518"/>
                </a:lnTo>
                <a:lnTo>
                  <a:pt x="2422" y="1520"/>
                </a:lnTo>
                <a:lnTo>
                  <a:pt x="2424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8" y="1522"/>
                </a:lnTo>
                <a:lnTo>
                  <a:pt x="2426" y="1524"/>
                </a:lnTo>
                <a:lnTo>
                  <a:pt x="2426" y="1524"/>
                </a:lnTo>
                <a:lnTo>
                  <a:pt x="2428" y="1526"/>
                </a:lnTo>
                <a:lnTo>
                  <a:pt x="2435" y="1528"/>
                </a:lnTo>
                <a:lnTo>
                  <a:pt x="2437" y="1528"/>
                </a:lnTo>
                <a:lnTo>
                  <a:pt x="2441" y="1531"/>
                </a:lnTo>
                <a:lnTo>
                  <a:pt x="2441" y="1533"/>
                </a:lnTo>
                <a:lnTo>
                  <a:pt x="2443" y="1535"/>
                </a:lnTo>
                <a:lnTo>
                  <a:pt x="2447" y="1537"/>
                </a:lnTo>
                <a:lnTo>
                  <a:pt x="2452" y="1539"/>
                </a:lnTo>
                <a:lnTo>
                  <a:pt x="2452" y="1541"/>
                </a:lnTo>
                <a:lnTo>
                  <a:pt x="2454" y="1541"/>
                </a:lnTo>
                <a:lnTo>
                  <a:pt x="2454" y="1541"/>
                </a:lnTo>
                <a:lnTo>
                  <a:pt x="2458" y="1543"/>
                </a:lnTo>
                <a:lnTo>
                  <a:pt x="2458" y="1543"/>
                </a:lnTo>
                <a:lnTo>
                  <a:pt x="2468" y="1552"/>
                </a:lnTo>
                <a:lnTo>
                  <a:pt x="2472" y="1556"/>
                </a:lnTo>
                <a:lnTo>
                  <a:pt x="2475" y="1558"/>
                </a:lnTo>
                <a:lnTo>
                  <a:pt x="2487" y="1566"/>
                </a:lnTo>
                <a:lnTo>
                  <a:pt x="2491" y="1566"/>
                </a:lnTo>
                <a:lnTo>
                  <a:pt x="2498" y="1568"/>
                </a:lnTo>
                <a:lnTo>
                  <a:pt x="2498" y="1568"/>
                </a:lnTo>
                <a:lnTo>
                  <a:pt x="2500" y="1568"/>
                </a:lnTo>
                <a:lnTo>
                  <a:pt x="2504" y="1566"/>
                </a:lnTo>
                <a:lnTo>
                  <a:pt x="2506" y="1566"/>
                </a:lnTo>
                <a:lnTo>
                  <a:pt x="2508" y="1564"/>
                </a:lnTo>
                <a:lnTo>
                  <a:pt x="2508" y="1564"/>
                </a:lnTo>
                <a:lnTo>
                  <a:pt x="2512" y="1562"/>
                </a:lnTo>
                <a:lnTo>
                  <a:pt x="2521" y="1560"/>
                </a:lnTo>
                <a:lnTo>
                  <a:pt x="2523" y="1560"/>
                </a:lnTo>
                <a:lnTo>
                  <a:pt x="2527" y="1558"/>
                </a:lnTo>
                <a:lnTo>
                  <a:pt x="2535" y="1558"/>
                </a:lnTo>
                <a:lnTo>
                  <a:pt x="2533" y="1558"/>
                </a:lnTo>
                <a:lnTo>
                  <a:pt x="2531" y="1558"/>
                </a:lnTo>
                <a:lnTo>
                  <a:pt x="2529" y="1558"/>
                </a:lnTo>
                <a:lnTo>
                  <a:pt x="2531" y="1556"/>
                </a:lnTo>
                <a:lnTo>
                  <a:pt x="2531" y="1556"/>
                </a:lnTo>
                <a:lnTo>
                  <a:pt x="2535" y="1556"/>
                </a:lnTo>
                <a:lnTo>
                  <a:pt x="2535" y="1558"/>
                </a:lnTo>
                <a:lnTo>
                  <a:pt x="2537" y="1558"/>
                </a:lnTo>
                <a:lnTo>
                  <a:pt x="2540" y="1558"/>
                </a:lnTo>
                <a:lnTo>
                  <a:pt x="2550" y="1556"/>
                </a:lnTo>
                <a:lnTo>
                  <a:pt x="2548" y="1556"/>
                </a:lnTo>
                <a:lnTo>
                  <a:pt x="2548" y="1556"/>
                </a:lnTo>
                <a:lnTo>
                  <a:pt x="2542" y="1556"/>
                </a:lnTo>
                <a:lnTo>
                  <a:pt x="2542" y="1556"/>
                </a:lnTo>
                <a:lnTo>
                  <a:pt x="2544" y="1556"/>
                </a:lnTo>
                <a:lnTo>
                  <a:pt x="2548" y="1556"/>
                </a:lnTo>
                <a:lnTo>
                  <a:pt x="2550" y="1556"/>
                </a:lnTo>
                <a:lnTo>
                  <a:pt x="2552" y="1556"/>
                </a:lnTo>
                <a:lnTo>
                  <a:pt x="2558" y="1558"/>
                </a:lnTo>
                <a:lnTo>
                  <a:pt x="2560" y="1558"/>
                </a:lnTo>
                <a:lnTo>
                  <a:pt x="2560" y="1554"/>
                </a:lnTo>
                <a:lnTo>
                  <a:pt x="2560" y="1554"/>
                </a:lnTo>
                <a:lnTo>
                  <a:pt x="2563" y="1554"/>
                </a:lnTo>
                <a:lnTo>
                  <a:pt x="2563" y="1556"/>
                </a:lnTo>
                <a:lnTo>
                  <a:pt x="2563" y="1558"/>
                </a:lnTo>
                <a:lnTo>
                  <a:pt x="2565" y="1558"/>
                </a:lnTo>
                <a:lnTo>
                  <a:pt x="2565" y="1558"/>
                </a:lnTo>
                <a:lnTo>
                  <a:pt x="2563" y="1558"/>
                </a:lnTo>
                <a:lnTo>
                  <a:pt x="2560" y="1558"/>
                </a:lnTo>
                <a:lnTo>
                  <a:pt x="2560" y="1558"/>
                </a:lnTo>
                <a:lnTo>
                  <a:pt x="2563" y="1558"/>
                </a:lnTo>
                <a:lnTo>
                  <a:pt x="2563" y="1558"/>
                </a:lnTo>
                <a:lnTo>
                  <a:pt x="2565" y="1558"/>
                </a:lnTo>
                <a:lnTo>
                  <a:pt x="2569" y="1560"/>
                </a:lnTo>
                <a:lnTo>
                  <a:pt x="2573" y="1560"/>
                </a:lnTo>
                <a:lnTo>
                  <a:pt x="2575" y="1562"/>
                </a:lnTo>
                <a:lnTo>
                  <a:pt x="2577" y="1562"/>
                </a:lnTo>
                <a:lnTo>
                  <a:pt x="2579" y="1562"/>
                </a:lnTo>
                <a:lnTo>
                  <a:pt x="2581" y="1562"/>
                </a:lnTo>
                <a:lnTo>
                  <a:pt x="2584" y="1560"/>
                </a:lnTo>
                <a:lnTo>
                  <a:pt x="2586" y="1558"/>
                </a:lnTo>
                <a:lnTo>
                  <a:pt x="2592" y="1556"/>
                </a:lnTo>
                <a:lnTo>
                  <a:pt x="2596" y="1556"/>
                </a:lnTo>
                <a:lnTo>
                  <a:pt x="2598" y="1556"/>
                </a:lnTo>
                <a:lnTo>
                  <a:pt x="2600" y="1554"/>
                </a:lnTo>
                <a:lnTo>
                  <a:pt x="2602" y="1552"/>
                </a:lnTo>
                <a:lnTo>
                  <a:pt x="2607" y="1552"/>
                </a:lnTo>
                <a:lnTo>
                  <a:pt x="2611" y="1549"/>
                </a:lnTo>
                <a:lnTo>
                  <a:pt x="2617" y="1547"/>
                </a:lnTo>
                <a:lnTo>
                  <a:pt x="2619" y="1547"/>
                </a:lnTo>
                <a:lnTo>
                  <a:pt x="2621" y="1547"/>
                </a:lnTo>
                <a:lnTo>
                  <a:pt x="2623" y="1545"/>
                </a:lnTo>
                <a:lnTo>
                  <a:pt x="2623" y="1545"/>
                </a:lnTo>
                <a:lnTo>
                  <a:pt x="2623" y="1543"/>
                </a:lnTo>
                <a:lnTo>
                  <a:pt x="2625" y="1543"/>
                </a:lnTo>
                <a:lnTo>
                  <a:pt x="2628" y="1543"/>
                </a:lnTo>
                <a:lnTo>
                  <a:pt x="2632" y="1541"/>
                </a:lnTo>
                <a:lnTo>
                  <a:pt x="2634" y="1541"/>
                </a:lnTo>
                <a:lnTo>
                  <a:pt x="2640" y="1541"/>
                </a:lnTo>
                <a:lnTo>
                  <a:pt x="2646" y="1539"/>
                </a:lnTo>
                <a:lnTo>
                  <a:pt x="2648" y="1539"/>
                </a:lnTo>
                <a:lnTo>
                  <a:pt x="2657" y="1539"/>
                </a:lnTo>
                <a:lnTo>
                  <a:pt x="2657" y="1537"/>
                </a:lnTo>
                <a:lnTo>
                  <a:pt x="2659" y="1537"/>
                </a:lnTo>
                <a:lnTo>
                  <a:pt x="2661" y="1537"/>
                </a:lnTo>
                <a:lnTo>
                  <a:pt x="2661" y="1537"/>
                </a:lnTo>
                <a:lnTo>
                  <a:pt x="2659" y="1539"/>
                </a:lnTo>
                <a:lnTo>
                  <a:pt x="2659" y="1539"/>
                </a:lnTo>
                <a:lnTo>
                  <a:pt x="2657" y="1539"/>
                </a:lnTo>
                <a:lnTo>
                  <a:pt x="2659" y="1539"/>
                </a:lnTo>
                <a:lnTo>
                  <a:pt x="2667" y="1539"/>
                </a:lnTo>
                <a:lnTo>
                  <a:pt x="2672" y="1539"/>
                </a:lnTo>
                <a:lnTo>
                  <a:pt x="2676" y="1541"/>
                </a:lnTo>
                <a:lnTo>
                  <a:pt x="2678" y="1545"/>
                </a:lnTo>
                <a:lnTo>
                  <a:pt x="2680" y="1547"/>
                </a:lnTo>
                <a:lnTo>
                  <a:pt x="2682" y="1547"/>
                </a:lnTo>
                <a:lnTo>
                  <a:pt x="2682" y="1549"/>
                </a:lnTo>
                <a:lnTo>
                  <a:pt x="2682" y="1549"/>
                </a:lnTo>
                <a:lnTo>
                  <a:pt x="2682" y="1552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6" y="1549"/>
                </a:lnTo>
                <a:lnTo>
                  <a:pt x="2686" y="1549"/>
                </a:lnTo>
                <a:lnTo>
                  <a:pt x="2686" y="1552"/>
                </a:lnTo>
                <a:lnTo>
                  <a:pt x="2686" y="1552"/>
                </a:lnTo>
                <a:lnTo>
                  <a:pt x="2684" y="1552"/>
                </a:lnTo>
                <a:lnTo>
                  <a:pt x="2684" y="1552"/>
                </a:lnTo>
                <a:lnTo>
                  <a:pt x="2682" y="1552"/>
                </a:lnTo>
                <a:lnTo>
                  <a:pt x="2684" y="1552"/>
                </a:lnTo>
                <a:lnTo>
                  <a:pt x="2686" y="1554"/>
                </a:lnTo>
                <a:lnTo>
                  <a:pt x="2688" y="1552"/>
                </a:lnTo>
                <a:lnTo>
                  <a:pt x="2688" y="1554"/>
                </a:lnTo>
                <a:lnTo>
                  <a:pt x="2688" y="1554"/>
                </a:lnTo>
                <a:lnTo>
                  <a:pt x="2686" y="1554"/>
                </a:lnTo>
                <a:lnTo>
                  <a:pt x="2686" y="1554"/>
                </a:lnTo>
                <a:lnTo>
                  <a:pt x="2686" y="1556"/>
                </a:lnTo>
                <a:lnTo>
                  <a:pt x="2686" y="1556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60"/>
                </a:lnTo>
                <a:lnTo>
                  <a:pt x="2688" y="1562"/>
                </a:lnTo>
                <a:lnTo>
                  <a:pt x="2688" y="1564"/>
                </a:lnTo>
                <a:lnTo>
                  <a:pt x="2688" y="1564"/>
                </a:lnTo>
                <a:lnTo>
                  <a:pt x="2692" y="1566"/>
                </a:lnTo>
                <a:lnTo>
                  <a:pt x="2692" y="1568"/>
                </a:lnTo>
                <a:lnTo>
                  <a:pt x="2695" y="1568"/>
                </a:lnTo>
                <a:lnTo>
                  <a:pt x="2697" y="1570"/>
                </a:lnTo>
                <a:lnTo>
                  <a:pt x="2697" y="1570"/>
                </a:lnTo>
                <a:lnTo>
                  <a:pt x="2697" y="1570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701" y="1568"/>
                </a:lnTo>
                <a:lnTo>
                  <a:pt x="2701" y="1568"/>
                </a:lnTo>
                <a:lnTo>
                  <a:pt x="2703" y="1568"/>
                </a:lnTo>
                <a:lnTo>
                  <a:pt x="2703" y="1566"/>
                </a:lnTo>
                <a:lnTo>
                  <a:pt x="2703" y="1566"/>
                </a:lnTo>
                <a:lnTo>
                  <a:pt x="2703" y="1568"/>
                </a:lnTo>
                <a:lnTo>
                  <a:pt x="2703" y="1568"/>
                </a:lnTo>
                <a:lnTo>
                  <a:pt x="2705" y="1568"/>
                </a:lnTo>
                <a:lnTo>
                  <a:pt x="2705" y="1568"/>
                </a:lnTo>
                <a:lnTo>
                  <a:pt x="2707" y="1568"/>
                </a:lnTo>
                <a:lnTo>
                  <a:pt x="2707" y="1566"/>
                </a:lnTo>
                <a:lnTo>
                  <a:pt x="2707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7" y="1564"/>
                </a:lnTo>
                <a:lnTo>
                  <a:pt x="2707" y="1566"/>
                </a:lnTo>
                <a:lnTo>
                  <a:pt x="2707" y="1568"/>
                </a:lnTo>
                <a:lnTo>
                  <a:pt x="2707" y="1568"/>
                </a:lnTo>
                <a:lnTo>
                  <a:pt x="2709" y="1568"/>
                </a:lnTo>
                <a:lnTo>
                  <a:pt x="2711" y="1566"/>
                </a:lnTo>
                <a:lnTo>
                  <a:pt x="2711" y="1564"/>
                </a:lnTo>
                <a:lnTo>
                  <a:pt x="2711" y="1564"/>
                </a:lnTo>
                <a:lnTo>
                  <a:pt x="2709" y="1564"/>
                </a:lnTo>
                <a:lnTo>
                  <a:pt x="2711" y="1564"/>
                </a:lnTo>
                <a:lnTo>
                  <a:pt x="2711" y="1564"/>
                </a:lnTo>
                <a:lnTo>
                  <a:pt x="2713" y="1566"/>
                </a:lnTo>
                <a:lnTo>
                  <a:pt x="2716" y="1566"/>
                </a:lnTo>
                <a:lnTo>
                  <a:pt x="2716" y="1564"/>
                </a:lnTo>
                <a:lnTo>
                  <a:pt x="2718" y="1564"/>
                </a:lnTo>
                <a:lnTo>
                  <a:pt x="2718" y="1564"/>
                </a:lnTo>
                <a:lnTo>
                  <a:pt x="2718" y="1566"/>
                </a:lnTo>
                <a:lnTo>
                  <a:pt x="2718" y="1566"/>
                </a:lnTo>
                <a:lnTo>
                  <a:pt x="2720" y="1566"/>
                </a:lnTo>
                <a:lnTo>
                  <a:pt x="2724" y="1566"/>
                </a:lnTo>
                <a:lnTo>
                  <a:pt x="2728" y="1566"/>
                </a:lnTo>
                <a:lnTo>
                  <a:pt x="2728" y="1564"/>
                </a:lnTo>
                <a:lnTo>
                  <a:pt x="2726" y="1560"/>
                </a:lnTo>
                <a:lnTo>
                  <a:pt x="2728" y="1560"/>
                </a:lnTo>
                <a:lnTo>
                  <a:pt x="2728" y="1562"/>
                </a:lnTo>
                <a:lnTo>
                  <a:pt x="2730" y="1562"/>
                </a:lnTo>
                <a:lnTo>
                  <a:pt x="2730" y="1562"/>
                </a:lnTo>
                <a:lnTo>
                  <a:pt x="2730" y="1564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4"/>
                </a:lnTo>
                <a:lnTo>
                  <a:pt x="2732" y="1566"/>
                </a:lnTo>
                <a:lnTo>
                  <a:pt x="2732" y="1566"/>
                </a:lnTo>
                <a:lnTo>
                  <a:pt x="2732" y="1566"/>
                </a:lnTo>
                <a:lnTo>
                  <a:pt x="2734" y="1566"/>
                </a:lnTo>
                <a:lnTo>
                  <a:pt x="2732" y="1564"/>
                </a:lnTo>
                <a:lnTo>
                  <a:pt x="2734" y="1564"/>
                </a:lnTo>
                <a:lnTo>
                  <a:pt x="2734" y="1566"/>
                </a:lnTo>
                <a:lnTo>
                  <a:pt x="2734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8"/>
                </a:lnTo>
                <a:lnTo>
                  <a:pt x="2736" y="1568"/>
                </a:lnTo>
                <a:lnTo>
                  <a:pt x="2736" y="1570"/>
                </a:lnTo>
                <a:lnTo>
                  <a:pt x="2739" y="1570"/>
                </a:lnTo>
                <a:lnTo>
                  <a:pt x="2739" y="1573"/>
                </a:lnTo>
                <a:lnTo>
                  <a:pt x="2741" y="1573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3"/>
                </a:lnTo>
                <a:lnTo>
                  <a:pt x="2745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9" y="1573"/>
                </a:lnTo>
                <a:lnTo>
                  <a:pt x="2747" y="1575"/>
                </a:lnTo>
                <a:lnTo>
                  <a:pt x="2747" y="1575"/>
                </a:lnTo>
                <a:lnTo>
                  <a:pt x="2749" y="1575"/>
                </a:lnTo>
                <a:lnTo>
                  <a:pt x="2749" y="1577"/>
                </a:lnTo>
                <a:lnTo>
                  <a:pt x="2747" y="1575"/>
                </a:lnTo>
                <a:lnTo>
                  <a:pt x="2747" y="1577"/>
                </a:lnTo>
                <a:lnTo>
                  <a:pt x="2747" y="1577"/>
                </a:lnTo>
                <a:lnTo>
                  <a:pt x="2747" y="1579"/>
                </a:lnTo>
                <a:lnTo>
                  <a:pt x="2747" y="1579"/>
                </a:lnTo>
                <a:lnTo>
                  <a:pt x="2749" y="1579"/>
                </a:lnTo>
                <a:lnTo>
                  <a:pt x="2747" y="1581"/>
                </a:lnTo>
                <a:lnTo>
                  <a:pt x="2751" y="1583"/>
                </a:lnTo>
                <a:lnTo>
                  <a:pt x="2751" y="1585"/>
                </a:lnTo>
                <a:lnTo>
                  <a:pt x="2751" y="1587"/>
                </a:lnTo>
                <a:lnTo>
                  <a:pt x="2751" y="1589"/>
                </a:lnTo>
                <a:lnTo>
                  <a:pt x="2751" y="1591"/>
                </a:lnTo>
                <a:lnTo>
                  <a:pt x="2749" y="1596"/>
                </a:lnTo>
                <a:lnTo>
                  <a:pt x="2749" y="1598"/>
                </a:lnTo>
                <a:lnTo>
                  <a:pt x="2749" y="1602"/>
                </a:lnTo>
                <a:lnTo>
                  <a:pt x="2749" y="1604"/>
                </a:lnTo>
                <a:lnTo>
                  <a:pt x="2749" y="1606"/>
                </a:lnTo>
                <a:lnTo>
                  <a:pt x="2747" y="1608"/>
                </a:lnTo>
                <a:lnTo>
                  <a:pt x="2747" y="1608"/>
                </a:lnTo>
                <a:lnTo>
                  <a:pt x="2747" y="1608"/>
                </a:lnTo>
                <a:lnTo>
                  <a:pt x="2745" y="1610"/>
                </a:lnTo>
                <a:lnTo>
                  <a:pt x="2745" y="1612"/>
                </a:lnTo>
                <a:lnTo>
                  <a:pt x="2743" y="1614"/>
                </a:lnTo>
                <a:lnTo>
                  <a:pt x="2745" y="1614"/>
                </a:lnTo>
                <a:lnTo>
                  <a:pt x="2745" y="1614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21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5" y="1621"/>
                </a:lnTo>
                <a:lnTo>
                  <a:pt x="2745" y="1621"/>
                </a:lnTo>
                <a:lnTo>
                  <a:pt x="2743" y="1623"/>
                </a:lnTo>
                <a:lnTo>
                  <a:pt x="2743" y="1623"/>
                </a:lnTo>
                <a:lnTo>
                  <a:pt x="2745" y="1625"/>
                </a:lnTo>
                <a:lnTo>
                  <a:pt x="2745" y="1625"/>
                </a:lnTo>
                <a:lnTo>
                  <a:pt x="2747" y="1627"/>
                </a:lnTo>
                <a:lnTo>
                  <a:pt x="2749" y="1629"/>
                </a:lnTo>
                <a:lnTo>
                  <a:pt x="2751" y="1627"/>
                </a:lnTo>
                <a:lnTo>
                  <a:pt x="2753" y="1629"/>
                </a:lnTo>
                <a:lnTo>
                  <a:pt x="2749" y="1629"/>
                </a:lnTo>
                <a:lnTo>
                  <a:pt x="2749" y="1631"/>
                </a:lnTo>
                <a:lnTo>
                  <a:pt x="2749" y="1629"/>
                </a:lnTo>
                <a:lnTo>
                  <a:pt x="2747" y="1629"/>
                </a:lnTo>
                <a:lnTo>
                  <a:pt x="2745" y="1629"/>
                </a:lnTo>
                <a:lnTo>
                  <a:pt x="2745" y="1629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9"/>
                </a:lnTo>
                <a:lnTo>
                  <a:pt x="2743" y="1631"/>
                </a:lnTo>
                <a:lnTo>
                  <a:pt x="2743" y="1635"/>
                </a:lnTo>
                <a:lnTo>
                  <a:pt x="2741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6" y="1642"/>
                </a:lnTo>
                <a:lnTo>
                  <a:pt x="2736" y="1642"/>
                </a:lnTo>
                <a:lnTo>
                  <a:pt x="2734" y="1640"/>
                </a:lnTo>
                <a:lnTo>
                  <a:pt x="2734" y="1640"/>
                </a:lnTo>
                <a:lnTo>
                  <a:pt x="2736" y="1644"/>
                </a:lnTo>
                <a:lnTo>
                  <a:pt x="2736" y="1644"/>
                </a:lnTo>
                <a:lnTo>
                  <a:pt x="2736" y="1646"/>
                </a:lnTo>
                <a:lnTo>
                  <a:pt x="2736" y="1646"/>
                </a:lnTo>
                <a:lnTo>
                  <a:pt x="2739" y="1650"/>
                </a:lnTo>
                <a:lnTo>
                  <a:pt x="2741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2"/>
                </a:lnTo>
                <a:lnTo>
                  <a:pt x="2743" y="1652"/>
                </a:lnTo>
                <a:lnTo>
                  <a:pt x="2743" y="1652"/>
                </a:lnTo>
                <a:lnTo>
                  <a:pt x="2745" y="1652"/>
                </a:lnTo>
                <a:lnTo>
                  <a:pt x="2745" y="1652"/>
                </a:lnTo>
                <a:lnTo>
                  <a:pt x="2745" y="1654"/>
                </a:lnTo>
                <a:lnTo>
                  <a:pt x="2745" y="1654"/>
                </a:lnTo>
                <a:lnTo>
                  <a:pt x="2745" y="1654"/>
                </a:lnTo>
                <a:lnTo>
                  <a:pt x="2743" y="1654"/>
                </a:lnTo>
                <a:lnTo>
                  <a:pt x="2743" y="1654"/>
                </a:lnTo>
                <a:lnTo>
                  <a:pt x="2739" y="1650"/>
                </a:lnTo>
                <a:lnTo>
                  <a:pt x="2739" y="1650"/>
                </a:lnTo>
                <a:lnTo>
                  <a:pt x="2741" y="1652"/>
                </a:lnTo>
                <a:lnTo>
                  <a:pt x="2743" y="1656"/>
                </a:lnTo>
                <a:lnTo>
                  <a:pt x="2741" y="1656"/>
                </a:lnTo>
                <a:lnTo>
                  <a:pt x="2743" y="1656"/>
                </a:lnTo>
                <a:lnTo>
                  <a:pt x="2743" y="1656"/>
                </a:lnTo>
                <a:lnTo>
                  <a:pt x="2745" y="1658"/>
                </a:lnTo>
                <a:lnTo>
                  <a:pt x="2745" y="1658"/>
                </a:lnTo>
                <a:lnTo>
                  <a:pt x="2745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5" y="1661"/>
                </a:lnTo>
                <a:lnTo>
                  <a:pt x="2745" y="1663"/>
                </a:lnTo>
                <a:lnTo>
                  <a:pt x="2747" y="1663"/>
                </a:lnTo>
                <a:lnTo>
                  <a:pt x="2747" y="1665"/>
                </a:lnTo>
                <a:lnTo>
                  <a:pt x="2747" y="1665"/>
                </a:lnTo>
                <a:lnTo>
                  <a:pt x="2747" y="1667"/>
                </a:lnTo>
                <a:lnTo>
                  <a:pt x="2749" y="1665"/>
                </a:lnTo>
                <a:lnTo>
                  <a:pt x="2751" y="1667"/>
                </a:lnTo>
                <a:lnTo>
                  <a:pt x="2751" y="1667"/>
                </a:lnTo>
                <a:lnTo>
                  <a:pt x="2753" y="1667"/>
                </a:lnTo>
                <a:lnTo>
                  <a:pt x="2753" y="1669"/>
                </a:lnTo>
                <a:lnTo>
                  <a:pt x="2753" y="1669"/>
                </a:lnTo>
                <a:lnTo>
                  <a:pt x="2749" y="1667"/>
                </a:lnTo>
                <a:lnTo>
                  <a:pt x="2749" y="1667"/>
                </a:lnTo>
                <a:lnTo>
                  <a:pt x="2749" y="1667"/>
                </a:lnTo>
                <a:lnTo>
                  <a:pt x="2753" y="1671"/>
                </a:lnTo>
                <a:lnTo>
                  <a:pt x="2757" y="1675"/>
                </a:lnTo>
                <a:lnTo>
                  <a:pt x="2762" y="1677"/>
                </a:lnTo>
                <a:lnTo>
                  <a:pt x="2762" y="1679"/>
                </a:lnTo>
                <a:lnTo>
                  <a:pt x="2766" y="1682"/>
                </a:lnTo>
                <a:lnTo>
                  <a:pt x="2766" y="1684"/>
                </a:lnTo>
                <a:lnTo>
                  <a:pt x="2768" y="1686"/>
                </a:lnTo>
                <a:lnTo>
                  <a:pt x="2770" y="1688"/>
                </a:lnTo>
                <a:lnTo>
                  <a:pt x="2772" y="1690"/>
                </a:lnTo>
                <a:lnTo>
                  <a:pt x="2772" y="1692"/>
                </a:lnTo>
                <a:lnTo>
                  <a:pt x="2776" y="1694"/>
                </a:lnTo>
                <a:lnTo>
                  <a:pt x="2778" y="1696"/>
                </a:lnTo>
                <a:lnTo>
                  <a:pt x="2778" y="1698"/>
                </a:lnTo>
                <a:lnTo>
                  <a:pt x="2778" y="1698"/>
                </a:lnTo>
                <a:lnTo>
                  <a:pt x="2778" y="1700"/>
                </a:lnTo>
                <a:lnTo>
                  <a:pt x="2780" y="1700"/>
                </a:lnTo>
                <a:lnTo>
                  <a:pt x="2780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7"/>
                </a:lnTo>
                <a:lnTo>
                  <a:pt x="2785" y="1707"/>
                </a:lnTo>
                <a:lnTo>
                  <a:pt x="2785" y="1709"/>
                </a:lnTo>
                <a:lnTo>
                  <a:pt x="2785" y="1711"/>
                </a:lnTo>
                <a:lnTo>
                  <a:pt x="2785" y="1713"/>
                </a:lnTo>
                <a:lnTo>
                  <a:pt x="2785" y="1713"/>
                </a:lnTo>
                <a:lnTo>
                  <a:pt x="2785" y="1715"/>
                </a:lnTo>
                <a:lnTo>
                  <a:pt x="2787" y="1715"/>
                </a:lnTo>
                <a:lnTo>
                  <a:pt x="2787" y="1717"/>
                </a:lnTo>
                <a:lnTo>
                  <a:pt x="2789" y="1717"/>
                </a:lnTo>
                <a:lnTo>
                  <a:pt x="2789" y="1717"/>
                </a:lnTo>
                <a:lnTo>
                  <a:pt x="2791" y="1717"/>
                </a:lnTo>
                <a:lnTo>
                  <a:pt x="2793" y="1715"/>
                </a:lnTo>
                <a:lnTo>
                  <a:pt x="2793" y="1715"/>
                </a:lnTo>
                <a:lnTo>
                  <a:pt x="2795" y="1715"/>
                </a:lnTo>
                <a:lnTo>
                  <a:pt x="2797" y="1715"/>
                </a:lnTo>
                <a:lnTo>
                  <a:pt x="2795" y="1715"/>
                </a:lnTo>
                <a:lnTo>
                  <a:pt x="2793" y="1717"/>
                </a:lnTo>
                <a:lnTo>
                  <a:pt x="2789" y="1717"/>
                </a:lnTo>
                <a:lnTo>
                  <a:pt x="2787" y="1719"/>
                </a:lnTo>
                <a:lnTo>
                  <a:pt x="2787" y="1719"/>
                </a:lnTo>
                <a:lnTo>
                  <a:pt x="2785" y="1719"/>
                </a:lnTo>
                <a:lnTo>
                  <a:pt x="2787" y="1719"/>
                </a:lnTo>
                <a:lnTo>
                  <a:pt x="2787" y="1723"/>
                </a:lnTo>
                <a:lnTo>
                  <a:pt x="2789" y="1726"/>
                </a:lnTo>
                <a:lnTo>
                  <a:pt x="2793" y="1732"/>
                </a:lnTo>
                <a:lnTo>
                  <a:pt x="2793" y="1736"/>
                </a:lnTo>
                <a:lnTo>
                  <a:pt x="2797" y="1742"/>
                </a:lnTo>
                <a:lnTo>
                  <a:pt x="2801" y="1751"/>
                </a:lnTo>
                <a:lnTo>
                  <a:pt x="2801" y="1753"/>
                </a:lnTo>
                <a:lnTo>
                  <a:pt x="2801" y="1755"/>
                </a:lnTo>
                <a:lnTo>
                  <a:pt x="2801" y="1755"/>
                </a:lnTo>
                <a:lnTo>
                  <a:pt x="2801" y="1757"/>
                </a:lnTo>
                <a:lnTo>
                  <a:pt x="2797" y="1761"/>
                </a:lnTo>
                <a:lnTo>
                  <a:pt x="2797" y="1761"/>
                </a:lnTo>
                <a:lnTo>
                  <a:pt x="2797" y="1759"/>
                </a:lnTo>
                <a:lnTo>
                  <a:pt x="2797" y="1759"/>
                </a:lnTo>
                <a:lnTo>
                  <a:pt x="2797" y="1759"/>
                </a:lnTo>
                <a:lnTo>
                  <a:pt x="2795" y="1761"/>
                </a:lnTo>
                <a:lnTo>
                  <a:pt x="2795" y="1761"/>
                </a:lnTo>
                <a:lnTo>
                  <a:pt x="2797" y="1763"/>
                </a:lnTo>
                <a:lnTo>
                  <a:pt x="2799" y="1765"/>
                </a:lnTo>
                <a:lnTo>
                  <a:pt x="2799" y="1770"/>
                </a:lnTo>
                <a:lnTo>
                  <a:pt x="2799" y="1772"/>
                </a:lnTo>
                <a:lnTo>
                  <a:pt x="2799" y="1772"/>
                </a:lnTo>
                <a:lnTo>
                  <a:pt x="2801" y="1776"/>
                </a:lnTo>
                <a:lnTo>
                  <a:pt x="2804" y="1778"/>
                </a:lnTo>
                <a:lnTo>
                  <a:pt x="2804" y="1782"/>
                </a:lnTo>
                <a:lnTo>
                  <a:pt x="2806" y="1782"/>
                </a:lnTo>
                <a:lnTo>
                  <a:pt x="2806" y="1784"/>
                </a:lnTo>
                <a:lnTo>
                  <a:pt x="2808" y="1786"/>
                </a:lnTo>
                <a:lnTo>
                  <a:pt x="2808" y="1788"/>
                </a:lnTo>
                <a:lnTo>
                  <a:pt x="2808" y="1791"/>
                </a:lnTo>
                <a:lnTo>
                  <a:pt x="2808" y="1797"/>
                </a:lnTo>
                <a:lnTo>
                  <a:pt x="2808" y="1801"/>
                </a:lnTo>
                <a:lnTo>
                  <a:pt x="2806" y="1805"/>
                </a:lnTo>
                <a:lnTo>
                  <a:pt x="2806" y="1807"/>
                </a:lnTo>
                <a:lnTo>
                  <a:pt x="2801" y="1812"/>
                </a:lnTo>
                <a:lnTo>
                  <a:pt x="2799" y="1814"/>
                </a:lnTo>
                <a:lnTo>
                  <a:pt x="2795" y="1816"/>
                </a:lnTo>
                <a:lnTo>
                  <a:pt x="2795" y="1820"/>
                </a:lnTo>
                <a:lnTo>
                  <a:pt x="2789" y="1826"/>
                </a:lnTo>
                <a:lnTo>
                  <a:pt x="2789" y="1830"/>
                </a:lnTo>
                <a:lnTo>
                  <a:pt x="2787" y="1835"/>
                </a:lnTo>
                <a:lnTo>
                  <a:pt x="2785" y="1843"/>
                </a:lnTo>
                <a:lnTo>
                  <a:pt x="2783" y="1851"/>
                </a:lnTo>
                <a:lnTo>
                  <a:pt x="2783" y="1856"/>
                </a:lnTo>
                <a:lnTo>
                  <a:pt x="2780" y="1858"/>
                </a:lnTo>
                <a:lnTo>
                  <a:pt x="2780" y="1858"/>
                </a:lnTo>
                <a:lnTo>
                  <a:pt x="2778" y="1860"/>
                </a:lnTo>
                <a:lnTo>
                  <a:pt x="2778" y="1860"/>
                </a:lnTo>
                <a:lnTo>
                  <a:pt x="2778" y="1862"/>
                </a:lnTo>
                <a:lnTo>
                  <a:pt x="2778" y="1862"/>
                </a:lnTo>
                <a:lnTo>
                  <a:pt x="2778" y="1870"/>
                </a:lnTo>
                <a:lnTo>
                  <a:pt x="2778" y="1872"/>
                </a:lnTo>
                <a:lnTo>
                  <a:pt x="2778" y="1877"/>
                </a:lnTo>
                <a:lnTo>
                  <a:pt x="2778" y="1881"/>
                </a:lnTo>
                <a:lnTo>
                  <a:pt x="2778" y="1885"/>
                </a:lnTo>
                <a:lnTo>
                  <a:pt x="2778" y="1889"/>
                </a:lnTo>
                <a:lnTo>
                  <a:pt x="2778" y="1893"/>
                </a:lnTo>
                <a:lnTo>
                  <a:pt x="2780" y="1895"/>
                </a:lnTo>
                <a:lnTo>
                  <a:pt x="2783" y="1900"/>
                </a:lnTo>
                <a:lnTo>
                  <a:pt x="2783" y="1900"/>
                </a:lnTo>
                <a:lnTo>
                  <a:pt x="2787" y="1904"/>
                </a:lnTo>
                <a:lnTo>
                  <a:pt x="2789" y="1906"/>
                </a:lnTo>
                <a:lnTo>
                  <a:pt x="2797" y="1923"/>
                </a:lnTo>
                <a:lnTo>
                  <a:pt x="2799" y="1925"/>
                </a:lnTo>
                <a:lnTo>
                  <a:pt x="2799" y="1929"/>
                </a:lnTo>
                <a:lnTo>
                  <a:pt x="2804" y="1935"/>
                </a:lnTo>
                <a:lnTo>
                  <a:pt x="2808" y="1944"/>
                </a:lnTo>
                <a:lnTo>
                  <a:pt x="2810" y="1946"/>
                </a:lnTo>
                <a:lnTo>
                  <a:pt x="2810" y="1948"/>
                </a:lnTo>
                <a:lnTo>
                  <a:pt x="2816" y="1954"/>
                </a:lnTo>
                <a:lnTo>
                  <a:pt x="2818" y="1958"/>
                </a:lnTo>
                <a:lnTo>
                  <a:pt x="2818" y="1962"/>
                </a:lnTo>
                <a:lnTo>
                  <a:pt x="2818" y="1965"/>
                </a:lnTo>
                <a:lnTo>
                  <a:pt x="2818" y="1967"/>
                </a:lnTo>
                <a:lnTo>
                  <a:pt x="2818" y="1967"/>
                </a:lnTo>
                <a:lnTo>
                  <a:pt x="2816" y="1965"/>
                </a:lnTo>
                <a:lnTo>
                  <a:pt x="2816" y="1967"/>
                </a:lnTo>
                <a:lnTo>
                  <a:pt x="2816" y="1969"/>
                </a:lnTo>
                <a:lnTo>
                  <a:pt x="2818" y="1971"/>
                </a:lnTo>
                <a:lnTo>
                  <a:pt x="2818" y="1975"/>
                </a:lnTo>
                <a:lnTo>
                  <a:pt x="2818" y="1977"/>
                </a:lnTo>
                <a:lnTo>
                  <a:pt x="2818" y="1983"/>
                </a:lnTo>
                <a:lnTo>
                  <a:pt x="2818" y="1986"/>
                </a:lnTo>
                <a:lnTo>
                  <a:pt x="2820" y="1990"/>
                </a:lnTo>
                <a:lnTo>
                  <a:pt x="2822" y="1994"/>
                </a:lnTo>
                <a:lnTo>
                  <a:pt x="2822" y="1998"/>
                </a:lnTo>
                <a:lnTo>
                  <a:pt x="2822" y="2002"/>
                </a:lnTo>
                <a:lnTo>
                  <a:pt x="2822" y="2002"/>
                </a:lnTo>
                <a:lnTo>
                  <a:pt x="2822" y="2006"/>
                </a:lnTo>
                <a:lnTo>
                  <a:pt x="2822" y="2009"/>
                </a:lnTo>
                <a:lnTo>
                  <a:pt x="2824" y="2013"/>
                </a:lnTo>
                <a:lnTo>
                  <a:pt x="2824" y="2017"/>
                </a:lnTo>
                <a:lnTo>
                  <a:pt x="2827" y="2019"/>
                </a:lnTo>
                <a:lnTo>
                  <a:pt x="2827" y="2021"/>
                </a:lnTo>
                <a:lnTo>
                  <a:pt x="2827" y="2021"/>
                </a:lnTo>
                <a:lnTo>
                  <a:pt x="2827" y="2023"/>
                </a:lnTo>
                <a:lnTo>
                  <a:pt x="2827" y="2025"/>
                </a:lnTo>
                <a:lnTo>
                  <a:pt x="2829" y="2027"/>
                </a:lnTo>
                <a:lnTo>
                  <a:pt x="2829" y="2032"/>
                </a:lnTo>
                <a:lnTo>
                  <a:pt x="2831" y="2034"/>
                </a:lnTo>
                <a:lnTo>
                  <a:pt x="2835" y="2042"/>
                </a:lnTo>
                <a:lnTo>
                  <a:pt x="2837" y="2046"/>
                </a:lnTo>
                <a:lnTo>
                  <a:pt x="2839" y="2046"/>
                </a:lnTo>
                <a:lnTo>
                  <a:pt x="2843" y="2053"/>
                </a:lnTo>
                <a:lnTo>
                  <a:pt x="2845" y="2053"/>
                </a:lnTo>
                <a:lnTo>
                  <a:pt x="2845" y="2055"/>
                </a:lnTo>
                <a:lnTo>
                  <a:pt x="2850" y="2059"/>
                </a:lnTo>
                <a:lnTo>
                  <a:pt x="2854" y="2065"/>
                </a:lnTo>
                <a:lnTo>
                  <a:pt x="2856" y="2076"/>
                </a:lnTo>
                <a:lnTo>
                  <a:pt x="2858" y="2082"/>
                </a:lnTo>
                <a:lnTo>
                  <a:pt x="2864" y="2090"/>
                </a:lnTo>
                <a:lnTo>
                  <a:pt x="2868" y="2097"/>
                </a:lnTo>
                <a:lnTo>
                  <a:pt x="2871" y="2101"/>
                </a:lnTo>
                <a:lnTo>
                  <a:pt x="2871" y="2103"/>
                </a:lnTo>
                <a:lnTo>
                  <a:pt x="2873" y="2109"/>
                </a:lnTo>
                <a:lnTo>
                  <a:pt x="2873" y="2111"/>
                </a:lnTo>
                <a:lnTo>
                  <a:pt x="2873" y="2115"/>
                </a:lnTo>
                <a:lnTo>
                  <a:pt x="2873" y="2118"/>
                </a:lnTo>
                <a:lnTo>
                  <a:pt x="2871" y="2118"/>
                </a:lnTo>
                <a:lnTo>
                  <a:pt x="2868" y="2120"/>
                </a:lnTo>
                <a:lnTo>
                  <a:pt x="2868" y="2118"/>
                </a:lnTo>
                <a:lnTo>
                  <a:pt x="2866" y="2118"/>
                </a:lnTo>
                <a:lnTo>
                  <a:pt x="2866" y="2120"/>
                </a:lnTo>
                <a:lnTo>
                  <a:pt x="2866" y="2122"/>
                </a:lnTo>
                <a:lnTo>
                  <a:pt x="2868" y="2124"/>
                </a:lnTo>
                <a:lnTo>
                  <a:pt x="2868" y="2126"/>
                </a:lnTo>
                <a:lnTo>
                  <a:pt x="2871" y="2126"/>
                </a:lnTo>
                <a:lnTo>
                  <a:pt x="2871" y="2128"/>
                </a:lnTo>
                <a:lnTo>
                  <a:pt x="2873" y="2130"/>
                </a:lnTo>
                <a:lnTo>
                  <a:pt x="2873" y="2130"/>
                </a:lnTo>
                <a:lnTo>
                  <a:pt x="2875" y="2134"/>
                </a:lnTo>
                <a:lnTo>
                  <a:pt x="2875" y="2134"/>
                </a:lnTo>
                <a:lnTo>
                  <a:pt x="2875" y="2136"/>
                </a:lnTo>
                <a:lnTo>
                  <a:pt x="2873" y="2139"/>
                </a:lnTo>
                <a:lnTo>
                  <a:pt x="2873" y="2141"/>
                </a:lnTo>
                <a:lnTo>
                  <a:pt x="2873" y="2141"/>
                </a:lnTo>
                <a:lnTo>
                  <a:pt x="2875" y="2143"/>
                </a:lnTo>
                <a:lnTo>
                  <a:pt x="2875" y="2145"/>
                </a:lnTo>
                <a:lnTo>
                  <a:pt x="2875" y="2141"/>
                </a:lnTo>
                <a:lnTo>
                  <a:pt x="2875" y="2141"/>
                </a:lnTo>
                <a:lnTo>
                  <a:pt x="2877" y="2141"/>
                </a:lnTo>
                <a:lnTo>
                  <a:pt x="2877" y="2141"/>
                </a:lnTo>
                <a:lnTo>
                  <a:pt x="2879" y="2141"/>
                </a:lnTo>
                <a:lnTo>
                  <a:pt x="2879" y="2141"/>
                </a:lnTo>
                <a:lnTo>
                  <a:pt x="2881" y="2141"/>
                </a:lnTo>
                <a:lnTo>
                  <a:pt x="2881" y="2141"/>
                </a:lnTo>
                <a:lnTo>
                  <a:pt x="2881" y="2143"/>
                </a:lnTo>
                <a:lnTo>
                  <a:pt x="2881" y="2143"/>
                </a:lnTo>
                <a:lnTo>
                  <a:pt x="2881" y="2145"/>
                </a:lnTo>
                <a:lnTo>
                  <a:pt x="2881" y="2145"/>
                </a:lnTo>
                <a:lnTo>
                  <a:pt x="2883" y="2145"/>
                </a:lnTo>
                <a:lnTo>
                  <a:pt x="2885" y="2145"/>
                </a:lnTo>
                <a:lnTo>
                  <a:pt x="2885" y="2145"/>
                </a:lnTo>
                <a:lnTo>
                  <a:pt x="2887" y="2145"/>
                </a:lnTo>
                <a:lnTo>
                  <a:pt x="2887" y="2145"/>
                </a:lnTo>
                <a:lnTo>
                  <a:pt x="2887" y="2147"/>
                </a:lnTo>
                <a:lnTo>
                  <a:pt x="2887" y="2147"/>
                </a:lnTo>
                <a:lnTo>
                  <a:pt x="2887" y="2149"/>
                </a:lnTo>
                <a:lnTo>
                  <a:pt x="2889" y="2149"/>
                </a:lnTo>
                <a:lnTo>
                  <a:pt x="2892" y="2151"/>
                </a:lnTo>
                <a:lnTo>
                  <a:pt x="2896" y="2151"/>
                </a:lnTo>
                <a:lnTo>
                  <a:pt x="2896" y="2151"/>
                </a:lnTo>
                <a:lnTo>
                  <a:pt x="2898" y="2151"/>
                </a:lnTo>
                <a:lnTo>
                  <a:pt x="2904" y="2147"/>
                </a:lnTo>
                <a:lnTo>
                  <a:pt x="2904" y="2147"/>
                </a:lnTo>
                <a:lnTo>
                  <a:pt x="2908" y="2145"/>
                </a:lnTo>
                <a:lnTo>
                  <a:pt x="2910" y="2145"/>
                </a:lnTo>
                <a:lnTo>
                  <a:pt x="2912" y="2145"/>
                </a:lnTo>
                <a:lnTo>
                  <a:pt x="2912" y="2145"/>
                </a:lnTo>
                <a:lnTo>
                  <a:pt x="2915" y="2145"/>
                </a:lnTo>
                <a:lnTo>
                  <a:pt x="2917" y="2145"/>
                </a:lnTo>
                <a:lnTo>
                  <a:pt x="2921" y="2145"/>
                </a:lnTo>
                <a:lnTo>
                  <a:pt x="2923" y="2145"/>
                </a:lnTo>
                <a:lnTo>
                  <a:pt x="2929" y="2141"/>
                </a:lnTo>
                <a:lnTo>
                  <a:pt x="2933" y="2139"/>
                </a:lnTo>
                <a:lnTo>
                  <a:pt x="2933" y="2139"/>
                </a:lnTo>
                <a:lnTo>
                  <a:pt x="2938" y="2139"/>
                </a:lnTo>
                <a:lnTo>
                  <a:pt x="2940" y="2141"/>
                </a:lnTo>
                <a:lnTo>
                  <a:pt x="2944" y="2141"/>
                </a:lnTo>
                <a:lnTo>
                  <a:pt x="2946" y="2141"/>
                </a:lnTo>
                <a:lnTo>
                  <a:pt x="2950" y="2139"/>
                </a:lnTo>
                <a:lnTo>
                  <a:pt x="2950" y="2139"/>
                </a:lnTo>
                <a:lnTo>
                  <a:pt x="2959" y="2139"/>
                </a:lnTo>
                <a:lnTo>
                  <a:pt x="2965" y="2141"/>
                </a:lnTo>
                <a:lnTo>
                  <a:pt x="2967" y="2141"/>
                </a:lnTo>
                <a:lnTo>
                  <a:pt x="2969" y="2139"/>
                </a:lnTo>
                <a:lnTo>
                  <a:pt x="2969" y="2139"/>
                </a:lnTo>
                <a:lnTo>
                  <a:pt x="2973" y="2139"/>
                </a:lnTo>
                <a:lnTo>
                  <a:pt x="2977" y="2139"/>
                </a:lnTo>
                <a:lnTo>
                  <a:pt x="2977" y="2139"/>
                </a:lnTo>
                <a:lnTo>
                  <a:pt x="2980" y="2139"/>
                </a:lnTo>
                <a:lnTo>
                  <a:pt x="2980" y="2136"/>
                </a:lnTo>
                <a:lnTo>
                  <a:pt x="2982" y="2134"/>
                </a:lnTo>
                <a:lnTo>
                  <a:pt x="2984" y="2134"/>
                </a:lnTo>
                <a:lnTo>
                  <a:pt x="2990" y="2134"/>
                </a:lnTo>
                <a:lnTo>
                  <a:pt x="2994" y="2134"/>
                </a:lnTo>
                <a:lnTo>
                  <a:pt x="3000" y="2130"/>
                </a:lnTo>
                <a:lnTo>
                  <a:pt x="3005" y="2128"/>
                </a:lnTo>
                <a:lnTo>
                  <a:pt x="3009" y="2124"/>
                </a:lnTo>
                <a:lnTo>
                  <a:pt x="3011" y="2124"/>
                </a:lnTo>
                <a:lnTo>
                  <a:pt x="3017" y="2120"/>
                </a:lnTo>
                <a:lnTo>
                  <a:pt x="3019" y="2115"/>
                </a:lnTo>
                <a:lnTo>
                  <a:pt x="3026" y="2111"/>
                </a:lnTo>
                <a:lnTo>
                  <a:pt x="3030" y="2107"/>
                </a:lnTo>
                <a:lnTo>
                  <a:pt x="3034" y="2101"/>
                </a:lnTo>
                <a:lnTo>
                  <a:pt x="3038" y="2099"/>
                </a:lnTo>
                <a:lnTo>
                  <a:pt x="3040" y="2097"/>
                </a:lnTo>
                <a:lnTo>
                  <a:pt x="3042" y="2097"/>
                </a:lnTo>
                <a:lnTo>
                  <a:pt x="3047" y="2090"/>
                </a:lnTo>
                <a:lnTo>
                  <a:pt x="3049" y="2086"/>
                </a:lnTo>
                <a:lnTo>
                  <a:pt x="3053" y="2082"/>
                </a:lnTo>
                <a:lnTo>
                  <a:pt x="3055" y="2076"/>
                </a:lnTo>
                <a:lnTo>
                  <a:pt x="3057" y="2074"/>
                </a:lnTo>
                <a:lnTo>
                  <a:pt x="3059" y="2069"/>
                </a:lnTo>
                <a:lnTo>
                  <a:pt x="3061" y="2065"/>
                </a:lnTo>
                <a:lnTo>
                  <a:pt x="3068" y="2059"/>
                </a:lnTo>
                <a:lnTo>
                  <a:pt x="3070" y="2059"/>
                </a:lnTo>
                <a:lnTo>
                  <a:pt x="3070" y="2057"/>
                </a:lnTo>
                <a:lnTo>
                  <a:pt x="3072" y="2057"/>
                </a:lnTo>
                <a:lnTo>
                  <a:pt x="3076" y="2053"/>
                </a:lnTo>
                <a:lnTo>
                  <a:pt x="3076" y="2051"/>
                </a:lnTo>
                <a:lnTo>
                  <a:pt x="3078" y="2046"/>
                </a:lnTo>
                <a:lnTo>
                  <a:pt x="3080" y="2038"/>
                </a:lnTo>
                <a:lnTo>
                  <a:pt x="3082" y="2036"/>
                </a:lnTo>
                <a:lnTo>
                  <a:pt x="3084" y="2030"/>
                </a:lnTo>
                <a:lnTo>
                  <a:pt x="3084" y="2025"/>
                </a:lnTo>
                <a:lnTo>
                  <a:pt x="3084" y="2025"/>
                </a:lnTo>
                <a:lnTo>
                  <a:pt x="3084" y="2017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7"/>
                </a:lnTo>
                <a:lnTo>
                  <a:pt x="3082" y="2017"/>
                </a:lnTo>
                <a:lnTo>
                  <a:pt x="3082" y="2017"/>
                </a:lnTo>
                <a:lnTo>
                  <a:pt x="3082" y="2015"/>
                </a:lnTo>
                <a:lnTo>
                  <a:pt x="3080" y="2015"/>
                </a:lnTo>
                <a:lnTo>
                  <a:pt x="3080" y="2013"/>
                </a:lnTo>
                <a:lnTo>
                  <a:pt x="3080" y="2011"/>
                </a:lnTo>
                <a:lnTo>
                  <a:pt x="3082" y="2011"/>
                </a:lnTo>
                <a:lnTo>
                  <a:pt x="3082" y="2006"/>
                </a:lnTo>
                <a:lnTo>
                  <a:pt x="3084" y="2004"/>
                </a:lnTo>
                <a:lnTo>
                  <a:pt x="3091" y="2002"/>
                </a:lnTo>
                <a:lnTo>
                  <a:pt x="3093" y="2000"/>
                </a:lnTo>
                <a:lnTo>
                  <a:pt x="3097" y="1998"/>
                </a:lnTo>
                <a:lnTo>
                  <a:pt x="3109" y="1994"/>
                </a:lnTo>
                <a:lnTo>
                  <a:pt x="3114" y="1992"/>
                </a:lnTo>
                <a:lnTo>
                  <a:pt x="3118" y="1990"/>
                </a:lnTo>
                <a:lnTo>
                  <a:pt x="3118" y="1990"/>
                </a:lnTo>
                <a:lnTo>
                  <a:pt x="3122" y="1986"/>
                </a:lnTo>
                <a:lnTo>
                  <a:pt x="3122" y="1983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0" y="1979"/>
                </a:lnTo>
                <a:lnTo>
                  <a:pt x="3120" y="1979"/>
                </a:lnTo>
                <a:lnTo>
                  <a:pt x="3120" y="1977"/>
                </a:lnTo>
                <a:lnTo>
                  <a:pt x="3122" y="1971"/>
                </a:lnTo>
                <a:lnTo>
                  <a:pt x="3124" y="1967"/>
                </a:lnTo>
                <a:lnTo>
                  <a:pt x="3122" y="1965"/>
                </a:lnTo>
                <a:lnTo>
                  <a:pt x="3122" y="1962"/>
                </a:lnTo>
                <a:lnTo>
                  <a:pt x="3122" y="1958"/>
                </a:lnTo>
                <a:lnTo>
                  <a:pt x="3122" y="1956"/>
                </a:lnTo>
                <a:lnTo>
                  <a:pt x="3122" y="1956"/>
                </a:lnTo>
                <a:lnTo>
                  <a:pt x="3122" y="1954"/>
                </a:lnTo>
                <a:lnTo>
                  <a:pt x="3122" y="1954"/>
                </a:lnTo>
                <a:lnTo>
                  <a:pt x="3122" y="1954"/>
                </a:lnTo>
                <a:lnTo>
                  <a:pt x="3120" y="1954"/>
                </a:lnTo>
                <a:lnTo>
                  <a:pt x="3120" y="1956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6"/>
                </a:lnTo>
                <a:lnTo>
                  <a:pt x="3120" y="1952"/>
                </a:lnTo>
                <a:lnTo>
                  <a:pt x="3118" y="1948"/>
                </a:lnTo>
                <a:lnTo>
                  <a:pt x="3118" y="1948"/>
                </a:lnTo>
                <a:lnTo>
                  <a:pt x="3116" y="1944"/>
                </a:lnTo>
                <a:lnTo>
                  <a:pt x="3116" y="1939"/>
                </a:lnTo>
                <a:lnTo>
                  <a:pt x="3114" y="1933"/>
                </a:lnTo>
                <a:lnTo>
                  <a:pt x="3114" y="1931"/>
                </a:lnTo>
                <a:lnTo>
                  <a:pt x="3112" y="1931"/>
                </a:lnTo>
                <a:lnTo>
                  <a:pt x="3109" y="1929"/>
                </a:lnTo>
                <a:lnTo>
                  <a:pt x="3109" y="1929"/>
                </a:lnTo>
                <a:lnTo>
                  <a:pt x="3112" y="1923"/>
                </a:lnTo>
                <a:lnTo>
                  <a:pt x="3112" y="1921"/>
                </a:lnTo>
                <a:lnTo>
                  <a:pt x="3112" y="1918"/>
                </a:lnTo>
                <a:lnTo>
                  <a:pt x="3112" y="1918"/>
                </a:lnTo>
                <a:lnTo>
                  <a:pt x="3109" y="1918"/>
                </a:lnTo>
                <a:lnTo>
                  <a:pt x="3112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20" y="1914"/>
                </a:lnTo>
                <a:lnTo>
                  <a:pt x="3124" y="1910"/>
                </a:lnTo>
                <a:lnTo>
                  <a:pt x="3126" y="1908"/>
                </a:lnTo>
                <a:lnTo>
                  <a:pt x="3128" y="1906"/>
                </a:lnTo>
                <a:lnTo>
                  <a:pt x="3130" y="1904"/>
                </a:lnTo>
                <a:lnTo>
                  <a:pt x="3132" y="1906"/>
                </a:lnTo>
                <a:lnTo>
                  <a:pt x="3132" y="1906"/>
                </a:lnTo>
                <a:lnTo>
                  <a:pt x="3132" y="1904"/>
                </a:lnTo>
                <a:lnTo>
                  <a:pt x="3135" y="1904"/>
                </a:lnTo>
                <a:lnTo>
                  <a:pt x="3135" y="1904"/>
                </a:lnTo>
                <a:lnTo>
                  <a:pt x="3135" y="1902"/>
                </a:lnTo>
                <a:lnTo>
                  <a:pt x="3137" y="1902"/>
                </a:lnTo>
                <a:lnTo>
                  <a:pt x="3137" y="1900"/>
                </a:lnTo>
                <a:lnTo>
                  <a:pt x="3141" y="1897"/>
                </a:lnTo>
                <a:lnTo>
                  <a:pt x="3143" y="1893"/>
                </a:lnTo>
                <a:lnTo>
                  <a:pt x="3143" y="1893"/>
                </a:lnTo>
                <a:lnTo>
                  <a:pt x="3143" y="1891"/>
                </a:lnTo>
                <a:lnTo>
                  <a:pt x="3143" y="1891"/>
                </a:lnTo>
                <a:lnTo>
                  <a:pt x="3145" y="1891"/>
                </a:lnTo>
                <a:lnTo>
                  <a:pt x="3147" y="1889"/>
                </a:lnTo>
                <a:lnTo>
                  <a:pt x="3151" y="1885"/>
                </a:lnTo>
                <a:lnTo>
                  <a:pt x="3156" y="1883"/>
                </a:lnTo>
                <a:lnTo>
                  <a:pt x="3160" y="1883"/>
                </a:lnTo>
                <a:lnTo>
                  <a:pt x="3160" y="1881"/>
                </a:lnTo>
                <a:lnTo>
                  <a:pt x="3160" y="1881"/>
                </a:lnTo>
                <a:lnTo>
                  <a:pt x="3164" y="1881"/>
                </a:lnTo>
                <a:lnTo>
                  <a:pt x="3168" y="1879"/>
                </a:lnTo>
                <a:lnTo>
                  <a:pt x="3168" y="1879"/>
                </a:lnTo>
                <a:lnTo>
                  <a:pt x="3168" y="1879"/>
                </a:lnTo>
                <a:lnTo>
                  <a:pt x="3170" y="1879"/>
                </a:lnTo>
                <a:lnTo>
                  <a:pt x="3170" y="1879"/>
                </a:lnTo>
                <a:lnTo>
                  <a:pt x="3172" y="1879"/>
                </a:lnTo>
                <a:lnTo>
                  <a:pt x="3174" y="1877"/>
                </a:lnTo>
                <a:lnTo>
                  <a:pt x="3174" y="1874"/>
                </a:lnTo>
                <a:lnTo>
                  <a:pt x="3176" y="1874"/>
                </a:lnTo>
                <a:lnTo>
                  <a:pt x="3183" y="1872"/>
                </a:lnTo>
                <a:lnTo>
                  <a:pt x="3183" y="1870"/>
                </a:lnTo>
                <a:lnTo>
                  <a:pt x="3185" y="1868"/>
                </a:lnTo>
                <a:lnTo>
                  <a:pt x="3185" y="1868"/>
                </a:lnTo>
                <a:lnTo>
                  <a:pt x="3185" y="1866"/>
                </a:lnTo>
                <a:lnTo>
                  <a:pt x="3187" y="1866"/>
                </a:lnTo>
                <a:lnTo>
                  <a:pt x="3189" y="1864"/>
                </a:lnTo>
                <a:lnTo>
                  <a:pt x="3189" y="1864"/>
                </a:lnTo>
                <a:lnTo>
                  <a:pt x="3189" y="1862"/>
                </a:lnTo>
                <a:lnTo>
                  <a:pt x="3191" y="1862"/>
                </a:lnTo>
                <a:lnTo>
                  <a:pt x="3191" y="1860"/>
                </a:lnTo>
                <a:lnTo>
                  <a:pt x="3195" y="1856"/>
                </a:lnTo>
                <a:lnTo>
                  <a:pt x="3197" y="1851"/>
                </a:lnTo>
                <a:lnTo>
                  <a:pt x="3197" y="1851"/>
                </a:lnTo>
                <a:lnTo>
                  <a:pt x="3195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7"/>
                </a:lnTo>
                <a:lnTo>
                  <a:pt x="3197" y="1845"/>
                </a:lnTo>
                <a:lnTo>
                  <a:pt x="3200" y="1845"/>
                </a:lnTo>
                <a:lnTo>
                  <a:pt x="3200" y="1843"/>
                </a:lnTo>
                <a:lnTo>
                  <a:pt x="3200" y="1843"/>
                </a:lnTo>
                <a:lnTo>
                  <a:pt x="3200" y="1841"/>
                </a:lnTo>
                <a:lnTo>
                  <a:pt x="3200" y="1841"/>
                </a:lnTo>
                <a:lnTo>
                  <a:pt x="3200" y="1841"/>
                </a:lnTo>
                <a:lnTo>
                  <a:pt x="3197" y="1839"/>
                </a:lnTo>
                <a:lnTo>
                  <a:pt x="3197" y="1839"/>
                </a:lnTo>
                <a:lnTo>
                  <a:pt x="3197" y="1841"/>
                </a:lnTo>
                <a:lnTo>
                  <a:pt x="3197" y="1841"/>
                </a:lnTo>
                <a:lnTo>
                  <a:pt x="3197" y="1839"/>
                </a:lnTo>
                <a:lnTo>
                  <a:pt x="3197" y="1837"/>
                </a:lnTo>
                <a:lnTo>
                  <a:pt x="3197" y="1837"/>
                </a:lnTo>
                <a:lnTo>
                  <a:pt x="3197" y="1837"/>
                </a:lnTo>
                <a:lnTo>
                  <a:pt x="3195" y="1837"/>
                </a:lnTo>
                <a:lnTo>
                  <a:pt x="3195" y="1835"/>
                </a:lnTo>
                <a:lnTo>
                  <a:pt x="3195" y="1830"/>
                </a:lnTo>
                <a:lnTo>
                  <a:pt x="3195" y="1828"/>
                </a:lnTo>
                <a:lnTo>
                  <a:pt x="3195" y="1826"/>
                </a:lnTo>
                <a:lnTo>
                  <a:pt x="3195" y="1826"/>
                </a:lnTo>
                <a:lnTo>
                  <a:pt x="3195" y="1824"/>
                </a:lnTo>
                <a:lnTo>
                  <a:pt x="3195" y="1824"/>
                </a:lnTo>
                <a:lnTo>
                  <a:pt x="3195" y="1822"/>
                </a:lnTo>
                <a:lnTo>
                  <a:pt x="3195" y="1820"/>
                </a:lnTo>
                <a:lnTo>
                  <a:pt x="3195" y="1820"/>
                </a:lnTo>
                <a:lnTo>
                  <a:pt x="3195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5" y="1816"/>
                </a:lnTo>
                <a:lnTo>
                  <a:pt x="3195" y="1816"/>
                </a:lnTo>
                <a:lnTo>
                  <a:pt x="3195" y="1814"/>
                </a:lnTo>
                <a:lnTo>
                  <a:pt x="3195" y="1812"/>
                </a:lnTo>
                <a:lnTo>
                  <a:pt x="3193" y="1812"/>
                </a:lnTo>
                <a:lnTo>
                  <a:pt x="3195" y="1809"/>
                </a:lnTo>
                <a:lnTo>
                  <a:pt x="3195" y="1809"/>
                </a:lnTo>
                <a:lnTo>
                  <a:pt x="3195" y="1805"/>
                </a:lnTo>
                <a:lnTo>
                  <a:pt x="3195" y="1805"/>
                </a:lnTo>
                <a:lnTo>
                  <a:pt x="3195" y="1803"/>
                </a:lnTo>
                <a:lnTo>
                  <a:pt x="3195" y="1801"/>
                </a:lnTo>
                <a:lnTo>
                  <a:pt x="3193" y="1799"/>
                </a:lnTo>
                <a:lnTo>
                  <a:pt x="3193" y="1797"/>
                </a:lnTo>
                <a:lnTo>
                  <a:pt x="3193" y="1795"/>
                </a:lnTo>
                <a:lnTo>
                  <a:pt x="3193" y="1793"/>
                </a:lnTo>
                <a:lnTo>
                  <a:pt x="3195" y="1793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88"/>
                </a:lnTo>
                <a:lnTo>
                  <a:pt x="3195" y="1786"/>
                </a:lnTo>
                <a:lnTo>
                  <a:pt x="3193" y="1786"/>
                </a:lnTo>
                <a:lnTo>
                  <a:pt x="3195" y="1786"/>
                </a:lnTo>
                <a:lnTo>
                  <a:pt x="3195" y="1784"/>
                </a:lnTo>
                <a:lnTo>
                  <a:pt x="3195" y="1784"/>
                </a:lnTo>
                <a:lnTo>
                  <a:pt x="3193" y="1782"/>
                </a:lnTo>
                <a:lnTo>
                  <a:pt x="3193" y="1782"/>
                </a:lnTo>
                <a:lnTo>
                  <a:pt x="3193" y="1780"/>
                </a:lnTo>
                <a:lnTo>
                  <a:pt x="3193" y="1780"/>
                </a:lnTo>
                <a:lnTo>
                  <a:pt x="3191" y="1778"/>
                </a:lnTo>
                <a:lnTo>
                  <a:pt x="3189" y="1778"/>
                </a:lnTo>
                <a:lnTo>
                  <a:pt x="3189" y="1778"/>
                </a:lnTo>
                <a:lnTo>
                  <a:pt x="3187" y="1778"/>
                </a:lnTo>
                <a:lnTo>
                  <a:pt x="3187" y="1776"/>
                </a:lnTo>
                <a:lnTo>
                  <a:pt x="3185" y="1776"/>
                </a:lnTo>
                <a:lnTo>
                  <a:pt x="3183" y="1776"/>
                </a:lnTo>
                <a:lnTo>
                  <a:pt x="3185" y="1774"/>
                </a:lnTo>
                <a:lnTo>
                  <a:pt x="3185" y="1774"/>
                </a:lnTo>
                <a:lnTo>
                  <a:pt x="3183" y="1772"/>
                </a:lnTo>
                <a:lnTo>
                  <a:pt x="3183" y="1770"/>
                </a:lnTo>
                <a:lnTo>
                  <a:pt x="3183" y="1767"/>
                </a:lnTo>
                <a:lnTo>
                  <a:pt x="3183" y="1763"/>
                </a:lnTo>
                <a:lnTo>
                  <a:pt x="3179" y="1759"/>
                </a:lnTo>
                <a:lnTo>
                  <a:pt x="3181" y="1759"/>
                </a:lnTo>
                <a:lnTo>
                  <a:pt x="3181" y="1759"/>
                </a:lnTo>
                <a:lnTo>
                  <a:pt x="3179" y="1757"/>
                </a:lnTo>
                <a:lnTo>
                  <a:pt x="3176" y="1753"/>
                </a:lnTo>
                <a:lnTo>
                  <a:pt x="3176" y="1751"/>
                </a:lnTo>
                <a:lnTo>
                  <a:pt x="3179" y="1751"/>
                </a:lnTo>
                <a:lnTo>
                  <a:pt x="3179" y="1747"/>
                </a:lnTo>
                <a:lnTo>
                  <a:pt x="3179" y="1744"/>
                </a:lnTo>
                <a:lnTo>
                  <a:pt x="3176" y="1742"/>
                </a:lnTo>
                <a:lnTo>
                  <a:pt x="3176" y="1742"/>
                </a:lnTo>
                <a:lnTo>
                  <a:pt x="3176" y="1740"/>
                </a:lnTo>
                <a:lnTo>
                  <a:pt x="3179" y="1736"/>
                </a:lnTo>
                <a:lnTo>
                  <a:pt x="3179" y="1734"/>
                </a:lnTo>
                <a:lnTo>
                  <a:pt x="3181" y="1734"/>
                </a:lnTo>
                <a:lnTo>
                  <a:pt x="3181" y="1732"/>
                </a:lnTo>
                <a:lnTo>
                  <a:pt x="3179" y="1730"/>
                </a:lnTo>
                <a:lnTo>
                  <a:pt x="3176" y="1730"/>
                </a:lnTo>
                <a:lnTo>
                  <a:pt x="3176" y="1728"/>
                </a:lnTo>
                <a:lnTo>
                  <a:pt x="3174" y="1726"/>
                </a:lnTo>
                <a:lnTo>
                  <a:pt x="3174" y="1726"/>
                </a:lnTo>
                <a:lnTo>
                  <a:pt x="3172" y="1723"/>
                </a:lnTo>
                <a:lnTo>
                  <a:pt x="3170" y="1721"/>
                </a:lnTo>
                <a:lnTo>
                  <a:pt x="3170" y="1719"/>
                </a:lnTo>
                <a:lnTo>
                  <a:pt x="3170" y="1719"/>
                </a:lnTo>
                <a:lnTo>
                  <a:pt x="3170" y="1715"/>
                </a:lnTo>
                <a:lnTo>
                  <a:pt x="3172" y="1713"/>
                </a:lnTo>
                <a:lnTo>
                  <a:pt x="3172" y="1711"/>
                </a:lnTo>
                <a:lnTo>
                  <a:pt x="3174" y="1707"/>
                </a:lnTo>
                <a:lnTo>
                  <a:pt x="3174" y="1705"/>
                </a:lnTo>
                <a:lnTo>
                  <a:pt x="3174" y="1705"/>
                </a:lnTo>
                <a:lnTo>
                  <a:pt x="3174" y="1702"/>
                </a:lnTo>
                <a:lnTo>
                  <a:pt x="3176" y="1700"/>
                </a:lnTo>
                <a:lnTo>
                  <a:pt x="3176" y="1698"/>
                </a:lnTo>
                <a:lnTo>
                  <a:pt x="3176" y="1698"/>
                </a:lnTo>
                <a:lnTo>
                  <a:pt x="3176" y="1698"/>
                </a:lnTo>
                <a:lnTo>
                  <a:pt x="3179" y="1698"/>
                </a:lnTo>
                <a:lnTo>
                  <a:pt x="3181" y="1696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88"/>
                </a:lnTo>
                <a:lnTo>
                  <a:pt x="3183" y="1688"/>
                </a:lnTo>
                <a:lnTo>
                  <a:pt x="3183" y="1688"/>
                </a:lnTo>
                <a:lnTo>
                  <a:pt x="3185" y="1686"/>
                </a:lnTo>
                <a:lnTo>
                  <a:pt x="3185" y="1682"/>
                </a:lnTo>
                <a:lnTo>
                  <a:pt x="3185" y="1682"/>
                </a:lnTo>
                <a:lnTo>
                  <a:pt x="3187" y="1682"/>
                </a:lnTo>
                <a:lnTo>
                  <a:pt x="3187" y="1679"/>
                </a:lnTo>
                <a:lnTo>
                  <a:pt x="3189" y="1677"/>
                </a:lnTo>
                <a:lnTo>
                  <a:pt x="3189" y="1677"/>
                </a:lnTo>
                <a:lnTo>
                  <a:pt x="3189" y="1675"/>
                </a:lnTo>
                <a:lnTo>
                  <a:pt x="3189" y="1671"/>
                </a:lnTo>
                <a:lnTo>
                  <a:pt x="3191" y="1669"/>
                </a:lnTo>
                <a:lnTo>
                  <a:pt x="3191" y="1669"/>
                </a:lnTo>
                <a:lnTo>
                  <a:pt x="3193" y="1667"/>
                </a:lnTo>
                <a:lnTo>
                  <a:pt x="3197" y="1667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3"/>
                </a:lnTo>
                <a:lnTo>
                  <a:pt x="3200" y="1663"/>
                </a:lnTo>
                <a:lnTo>
                  <a:pt x="3200" y="1661"/>
                </a:lnTo>
                <a:lnTo>
                  <a:pt x="3200" y="1661"/>
                </a:lnTo>
                <a:lnTo>
                  <a:pt x="3202" y="1661"/>
                </a:lnTo>
                <a:lnTo>
                  <a:pt x="3202" y="1661"/>
                </a:lnTo>
                <a:lnTo>
                  <a:pt x="3202" y="1658"/>
                </a:lnTo>
                <a:lnTo>
                  <a:pt x="3202" y="1658"/>
                </a:lnTo>
                <a:lnTo>
                  <a:pt x="3204" y="1661"/>
                </a:lnTo>
                <a:lnTo>
                  <a:pt x="3206" y="1658"/>
                </a:lnTo>
                <a:lnTo>
                  <a:pt x="3208" y="1658"/>
                </a:lnTo>
                <a:lnTo>
                  <a:pt x="3210" y="1656"/>
                </a:lnTo>
                <a:lnTo>
                  <a:pt x="3210" y="1654"/>
                </a:lnTo>
                <a:lnTo>
                  <a:pt x="3212" y="1652"/>
                </a:lnTo>
                <a:lnTo>
                  <a:pt x="3214" y="1648"/>
                </a:lnTo>
                <a:lnTo>
                  <a:pt x="3214" y="1648"/>
                </a:lnTo>
                <a:lnTo>
                  <a:pt x="3214" y="1646"/>
                </a:lnTo>
                <a:lnTo>
                  <a:pt x="3216" y="1646"/>
                </a:lnTo>
                <a:lnTo>
                  <a:pt x="3218" y="1644"/>
                </a:lnTo>
                <a:lnTo>
                  <a:pt x="3218" y="1642"/>
                </a:lnTo>
                <a:lnTo>
                  <a:pt x="3223" y="1638"/>
                </a:lnTo>
                <a:lnTo>
                  <a:pt x="3223" y="1638"/>
                </a:lnTo>
                <a:lnTo>
                  <a:pt x="3225" y="1635"/>
                </a:lnTo>
                <a:lnTo>
                  <a:pt x="3225" y="1635"/>
                </a:lnTo>
                <a:lnTo>
                  <a:pt x="3227" y="1633"/>
                </a:lnTo>
                <a:lnTo>
                  <a:pt x="3237" y="1623"/>
                </a:lnTo>
                <a:lnTo>
                  <a:pt x="3241" y="1619"/>
                </a:lnTo>
                <a:lnTo>
                  <a:pt x="3246" y="1614"/>
                </a:lnTo>
                <a:lnTo>
                  <a:pt x="3250" y="1610"/>
                </a:lnTo>
                <a:lnTo>
                  <a:pt x="3258" y="1606"/>
                </a:lnTo>
                <a:lnTo>
                  <a:pt x="3271" y="1598"/>
                </a:lnTo>
                <a:lnTo>
                  <a:pt x="3275" y="1596"/>
                </a:lnTo>
                <a:lnTo>
                  <a:pt x="3288" y="1583"/>
                </a:lnTo>
                <a:lnTo>
                  <a:pt x="3296" y="1575"/>
                </a:lnTo>
                <a:lnTo>
                  <a:pt x="3302" y="1566"/>
                </a:lnTo>
                <a:lnTo>
                  <a:pt x="3306" y="1560"/>
                </a:lnTo>
                <a:lnTo>
                  <a:pt x="3313" y="1552"/>
                </a:lnTo>
                <a:lnTo>
                  <a:pt x="3319" y="1543"/>
                </a:lnTo>
                <a:lnTo>
                  <a:pt x="3319" y="1539"/>
                </a:lnTo>
                <a:lnTo>
                  <a:pt x="3321" y="1533"/>
                </a:lnTo>
                <a:lnTo>
                  <a:pt x="3323" y="1531"/>
                </a:lnTo>
                <a:lnTo>
                  <a:pt x="3325" y="1526"/>
                </a:lnTo>
                <a:lnTo>
                  <a:pt x="3327" y="1524"/>
                </a:lnTo>
                <a:lnTo>
                  <a:pt x="3329" y="1520"/>
                </a:lnTo>
                <a:lnTo>
                  <a:pt x="3329" y="1516"/>
                </a:lnTo>
                <a:lnTo>
                  <a:pt x="3334" y="1514"/>
                </a:lnTo>
                <a:lnTo>
                  <a:pt x="3336" y="1510"/>
                </a:lnTo>
                <a:lnTo>
                  <a:pt x="3336" y="1508"/>
                </a:lnTo>
                <a:lnTo>
                  <a:pt x="3338" y="1503"/>
                </a:lnTo>
                <a:lnTo>
                  <a:pt x="3342" y="1499"/>
                </a:lnTo>
                <a:lnTo>
                  <a:pt x="3342" y="1499"/>
                </a:lnTo>
                <a:lnTo>
                  <a:pt x="3344" y="1495"/>
                </a:lnTo>
                <a:lnTo>
                  <a:pt x="3344" y="1491"/>
                </a:lnTo>
                <a:lnTo>
                  <a:pt x="3344" y="1489"/>
                </a:lnTo>
                <a:lnTo>
                  <a:pt x="3344" y="1484"/>
                </a:lnTo>
                <a:lnTo>
                  <a:pt x="3346" y="1482"/>
                </a:lnTo>
                <a:lnTo>
                  <a:pt x="3346" y="1482"/>
                </a:lnTo>
                <a:lnTo>
                  <a:pt x="3350" y="1480"/>
                </a:lnTo>
                <a:lnTo>
                  <a:pt x="3350" y="1480"/>
                </a:lnTo>
                <a:lnTo>
                  <a:pt x="3352" y="1482"/>
                </a:lnTo>
                <a:lnTo>
                  <a:pt x="3352" y="1480"/>
                </a:lnTo>
                <a:lnTo>
                  <a:pt x="3352" y="1480"/>
                </a:lnTo>
                <a:lnTo>
                  <a:pt x="3350" y="1480"/>
                </a:lnTo>
                <a:lnTo>
                  <a:pt x="3348" y="1478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6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78"/>
                </a:lnTo>
                <a:lnTo>
                  <a:pt x="3348" y="1478"/>
                </a:lnTo>
                <a:lnTo>
                  <a:pt x="3348" y="1472"/>
                </a:lnTo>
                <a:lnTo>
                  <a:pt x="3348" y="1468"/>
                </a:lnTo>
                <a:lnTo>
                  <a:pt x="3348" y="1466"/>
                </a:lnTo>
                <a:lnTo>
                  <a:pt x="3350" y="1463"/>
                </a:lnTo>
                <a:lnTo>
                  <a:pt x="3350" y="1461"/>
                </a:lnTo>
                <a:lnTo>
                  <a:pt x="3350" y="1461"/>
                </a:lnTo>
                <a:lnTo>
                  <a:pt x="3348" y="1461"/>
                </a:lnTo>
                <a:lnTo>
                  <a:pt x="3344" y="1459"/>
                </a:lnTo>
                <a:lnTo>
                  <a:pt x="3342" y="1459"/>
                </a:lnTo>
                <a:lnTo>
                  <a:pt x="3340" y="1461"/>
                </a:lnTo>
                <a:lnTo>
                  <a:pt x="3338" y="1461"/>
                </a:lnTo>
                <a:lnTo>
                  <a:pt x="3334" y="1466"/>
                </a:lnTo>
                <a:lnTo>
                  <a:pt x="3327" y="1466"/>
                </a:lnTo>
                <a:lnTo>
                  <a:pt x="3323" y="1468"/>
                </a:lnTo>
                <a:lnTo>
                  <a:pt x="3319" y="1468"/>
                </a:lnTo>
                <a:lnTo>
                  <a:pt x="3317" y="1470"/>
                </a:lnTo>
                <a:lnTo>
                  <a:pt x="3317" y="1470"/>
                </a:lnTo>
                <a:lnTo>
                  <a:pt x="3313" y="1468"/>
                </a:lnTo>
                <a:lnTo>
                  <a:pt x="3311" y="1468"/>
                </a:lnTo>
                <a:lnTo>
                  <a:pt x="3308" y="1468"/>
                </a:lnTo>
                <a:lnTo>
                  <a:pt x="3304" y="1470"/>
                </a:lnTo>
                <a:lnTo>
                  <a:pt x="3298" y="1472"/>
                </a:lnTo>
                <a:lnTo>
                  <a:pt x="3296" y="1470"/>
                </a:lnTo>
                <a:lnTo>
                  <a:pt x="3294" y="1470"/>
                </a:lnTo>
                <a:lnTo>
                  <a:pt x="3292" y="1472"/>
                </a:lnTo>
                <a:lnTo>
                  <a:pt x="3288" y="1474"/>
                </a:lnTo>
                <a:lnTo>
                  <a:pt x="3281" y="1476"/>
                </a:lnTo>
                <a:lnTo>
                  <a:pt x="3281" y="1476"/>
                </a:lnTo>
                <a:lnTo>
                  <a:pt x="3277" y="1476"/>
                </a:lnTo>
                <a:lnTo>
                  <a:pt x="3275" y="1476"/>
                </a:lnTo>
                <a:lnTo>
                  <a:pt x="3271" y="1474"/>
                </a:lnTo>
                <a:lnTo>
                  <a:pt x="3269" y="1476"/>
                </a:lnTo>
                <a:lnTo>
                  <a:pt x="3264" y="1478"/>
                </a:lnTo>
                <a:lnTo>
                  <a:pt x="3258" y="1480"/>
                </a:lnTo>
                <a:lnTo>
                  <a:pt x="3250" y="1480"/>
                </a:lnTo>
                <a:lnTo>
                  <a:pt x="3250" y="1480"/>
                </a:lnTo>
                <a:lnTo>
                  <a:pt x="3248" y="1478"/>
                </a:lnTo>
                <a:lnTo>
                  <a:pt x="3244" y="1476"/>
                </a:lnTo>
                <a:lnTo>
                  <a:pt x="3239" y="1472"/>
                </a:lnTo>
                <a:lnTo>
                  <a:pt x="3237" y="1468"/>
                </a:lnTo>
                <a:lnTo>
                  <a:pt x="3235" y="1466"/>
                </a:lnTo>
                <a:lnTo>
                  <a:pt x="3233" y="1463"/>
                </a:lnTo>
                <a:lnTo>
                  <a:pt x="3231" y="1463"/>
                </a:lnTo>
                <a:lnTo>
                  <a:pt x="3229" y="1463"/>
                </a:lnTo>
                <a:lnTo>
                  <a:pt x="3227" y="1463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3"/>
                </a:lnTo>
                <a:lnTo>
                  <a:pt x="3225" y="1463"/>
                </a:lnTo>
                <a:lnTo>
                  <a:pt x="3227" y="1461"/>
                </a:lnTo>
                <a:lnTo>
                  <a:pt x="3231" y="1461"/>
                </a:lnTo>
                <a:lnTo>
                  <a:pt x="3235" y="1459"/>
                </a:lnTo>
                <a:lnTo>
                  <a:pt x="3235" y="1457"/>
                </a:lnTo>
                <a:lnTo>
                  <a:pt x="3235" y="1457"/>
                </a:lnTo>
                <a:lnTo>
                  <a:pt x="3237" y="1455"/>
                </a:lnTo>
                <a:lnTo>
                  <a:pt x="3235" y="1453"/>
                </a:lnTo>
                <a:lnTo>
                  <a:pt x="3235" y="1451"/>
                </a:lnTo>
                <a:lnTo>
                  <a:pt x="3233" y="1449"/>
                </a:lnTo>
                <a:lnTo>
                  <a:pt x="3233" y="1447"/>
                </a:lnTo>
                <a:lnTo>
                  <a:pt x="3231" y="1447"/>
                </a:lnTo>
                <a:lnTo>
                  <a:pt x="3231" y="1445"/>
                </a:lnTo>
                <a:lnTo>
                  <a:pt x="3231" y="1447"/>
                </a:lnTo>
                <a:lnTo>
                  <a:pt x="3227" y="1445"/>
                </a:lnTo>
                <a:lnTo>
                  <a:pt x="3227" y="1443"/>
                </a:lnTo>
                <a:lnTo>
                  <a:pt x="3225" y="1440"/>
                </a:lnTo>
                <a:lnTo>
                  <a:pt x="3223" y="1440"/>
                </a:lnTo>
                <a:lnTo>
                  <a:pt x="3220" y="1438"/>
                </a:lnTo>
                <a:lnTo>
                  <a:pt x="3220" y="1434"/>
                </a:lnTo>
                <a:lnTo>
                  <a:pt x="3212" y="1430"/>
                </a:lnTo>
                <a:lnTo>
                  <a:pt x="3208" y="1426"/>
                </a:lnTo>
                <a:lnTo>
                  <a:pt x="3204" y="1419"/>
                </a:lnTo>
                <a:lnTo>
                  <a:pt x="3200" y="1417"/>
                </a:lnTo>
                <a:lnTo>
                  <a:pt x="3197" y="1415"/>
                </a:lnTo>
                <a:lnTo>
                  <a:pt x="3195" y="1415"/>
                </a:lnTo>
                <a:lnTo>
                  <a:pt x="3193" y="1415"/>
                </a:lnTo>
                <a:lnTo>
                  <a:pt x="3191" y="1415"/>
                </a:lnTo>
                <a:lnTo>
                  <a:pt x="3191" y="1413"/>
                </a:lnTo>
                <a:lnTo>
                  <a:pt x="3189" y="1411"/>
                </a:lnTo>
                <a:lnTo>
                  <a:pt x="3189" y="1411"/>
                </a:lnTo>
                <a:lnTo>
                  <a:pt x="3187" y="1409"/>
                </a:lnTo>
                <a:lnTo>
                  <a:pt x="3187" y="1409"/>
                </a:lnTo>
                <a:lnTo>
                  <a:pt x="3185" y="1407"/>
                </a:lnTo>
                <a:lnTo>
                  <a:pt x="3185" y="1409"/>
                </a:lnTo>
                <a:lnTo>
                  <a:pt x="3185" y="1409"/>
                </a:lnTo>
                <a:lnTo>
                  <a:pt x="3185" y="1411"/>
                </a:lnTo>
                <a:lnTo>
                  <a:pt x="3185" y="1411"/>
                </a:lnTo>
                <a:lnTo>
                  <a:pt x="3185" y="1413"/>
                </a:lnTo>
                <a:lnTo>
                  <a:pt x="3183" y="1411"/>
                </a:lnTo>
                <a:lnTo>
                  <a:pt x="3183" y="1407"/>
                </a:lnTo>
                <a:lnTo>
                  <a:pt x="3181" y="1407"/>
                </a:lnTo>
                <a:lnTo>
                  <a:pt x="3181" y="1407"/>
                </a:lnTo>
                <a:lnTo>
                  <a:pt x="3179" y="1403"/>
                </a:lnTo>
                <a:lnTo>
                  <a:pt x="3176" y="1401"/>
                </a:lnTo>
                <a:lnTo>
                  <a:pt x="3176" y="1396"/>
                </a:lnTo>
                <a:lnTo>
                  <a:pt x="3174" y="1388"/>
                </a:lnTo>
                <a:lnTo>
                  <a:pt x="3172" y="1384"/>
                </a:lnTo>
                <a:lnTo>
                  <a:pt x="3172" y="1378"/>
                </a:lnTo>
                <a:lnTo>
                  <a:pt x="3166" y="1369"/>
                </a:lnTo>
                <a:lnTo>
                  <a:pt x="3166" y="1369"/>
                </a:lnTo>
                <a:lnTo>
                  <a:pt x="3164" y="1367"/>
                </a:lnTo>
                <a:lnTo>
                  <a:pt x="3162" y="1365"/>
                </a:lnTo>
                <a:lnTo>
                  <a:pt x="3162" y="1367"/>
                </a:lnTo>
                <a:lnTo>
                  <a:pt x="3162" y="1367"/>
                </a:lnTo>
                <a:lnTo>
                  <a:pt x="3160" y="1365"/>
                </a:lnTo>
                <a:lnTo>
                  <a:pt x="3160" y="1365"/>
                </a:lnTo>
                <a:lnTo>
                  <a:pt x="3158" y="1361"/>
                </a:lnTo>
                <a:lnTo>
                  <a:pt x="3153" y="1359"/>
                </a:lnTo>
                <a:lnTo>
                  <a:pt x="3153" y="1359"/>
                </a:lnTo>
                <a:lnTo>
                  <a:pt x="3151" y="1359"/>
                </a:lnTo>
                <a:lnTo>
                  <a:pt x="3151" y="1359"/>
                </a:lnTo>
                <a:lnTo>
                  <a:pt x="3149" y="1354"/>
                </a:lnTo>
                <a:lnTo>
                  <a:pt x="3147" y="1346"/>
                </a:lnTo>
                <a:lnTo>
                  <a:pt x="3147" y="1344"/>
                </a:lnTo>
                <a:lnTo>
                  <a:pt x="3147" y="1338"/>
                </a:lnTo>
                <a:lnTo>
                  <a:pt x="3147" y="1334"/>
                </a:lnTo>
                <a:lnTo>
                  <a:pt x="3147" y="1331"/>
                </a:lnTo>
                <a:lnTo>
                  <a:pt x="3147" y="1329"/>
                </a:lnTo>
                <a:lnTo>
                  <a:pt x="3145" y="1327"/>
                </a:lnTo>
                <a:lnTo>
                  <a:pt x="3145" y="1325"/>
                </a:lnTo>
                <a:lnTo>
                  <a:pt x="3145" y="1323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3"/>
                </a:lnTo>
                <a:lnTo>
                  <a:pt x="3147" y="1323"/>
                </a:lnTo>
                <a:lnTo>
                  <a:pt x="3145" y="1321"/>
                </a:lnTo>
                <a:lnTo>
                  <a:pt x="3143" y="1317"/>
                </a:lnTo>
                <a:lnTo>
                  <a:pt x="3143" y="1315"/>
                </a:lnTo>
                <a:lnTo>
                  <a:pt x="3141" y="1310"/>
                </a:lnTo>
                <a:lnTo>
                  <a:pt x="3141" y="1310"/>
                </a:lnTo>
                <a:lnTo>
                  <a:pt x="3141" y="1308"/>
                </a:lnTo>
                <a:lnTo>
                  <a:pt x="3135" y="1304"/>
                </a:lnTo>
                <a:lnTo>
                  <a:pt x="3132" y="1300"/>
                </a:lnTo>
                <a:lnTo>
                  <a:pt x="3128" y="1300"/>
                </a:lnTo>
                <a:lnTo>
                  <a:pt x="3126" y="1298"/>
                </a:lnTo>
                <a:lnTo>
                  <a:pt x="3126" y="1298"/>
                </a:lnTo>
                <a:lnTo>
                  <a:pt x="3124" y="1296"/>
                </a:lnTo>
                <a:lnTo>
                  <a:pt x="3122" y="1292"/>
                </a:lnTo>
                <a:lnTo>
                  <a:pt x="3122" y="1289"/>
                </a:lnTo>
                <a:lnTo>
                  <a:pt x="3122" y="1283"/>
                </a:lnTo>
                <a:lnTo>
                  <a:pt x="3122" y="1283"/>
                </a:lnTo>
                <a:lnTo>
                  <a:pt x="3122" y="1281"/>
                </a:lnTo>
                <a:lnTo>
                  <a:pt x="3124" y="1281"/>
                </a:lnTo>
                <a:lnTo>
                  <a:pt x="3124" y="1281"/>
                </a:lnTo>
                <a:lnTo>
                  <a:pt x="3126" y="1281"/>
                </a:lnTo>
                <a:lnTo>
                  <a:pt x="3124" y="1279"/>
                </a:lnTo>
                <a:lnTo>
                  <a:pt x="3122" y="1277"/>
                </a:lnTo>
                <a:lnTo>
                  <a:pt x="3120" y="1277"/>
                </a:lnTo>
                <a:lnTo>
                  <a:pt x="3118" y="1273"/>
                </a:lnTo>
                <a:lnTo>
                  <a:pt x="3114" y="1262"/>
                </a:lnTo>
                <a:lnTo>
                  <a:pt x="3109" y="1258"/>
                </a:lnTo>
                <a:lnTo>
                  <a:pt x="3109" y="1254"/>
                </a:lnTo>
                <a:lnTo>
                  <a:pt x="3105" y="1250"/>
                </a:lnTo>
                <a:lnTo>
                  <a:pt x="3101" y="1241"/>
                </a:lnTo>
                <a:lnTo>
                  <a:pt x="3099" y="1239"/>
                </a:lnTo>
                <a:lnTo>
                  <a:pt x="3099" y="1233"/>
                </a:lnTo>
                <a:lnTo>
                  <a:pt x="3099" y="1231"/>
                </a:lnTo>
                <a:lnTo>
                  <a:pt x="3097" y="1231"/>
                </a:lnTo>
                <a:lnTo>
                  <a:pt x="3097" y="1229"/>
                </a:lnTo>
                <a:lnTo>
                  <a:pt x="3095" y="1227"/>
                </a:lnTo>
                <a:lnTo>
                  <a:pt x="3095" y="1224"/>
                </a:lnTo>
                <a:lnTo>
                  <a:pt x="3095" y="1222"/>
                </a:lnTo>
                <a:lnTo>
                  <a:pt x="3093" y="1220"/>
                </a:lnTo>
                <a:lnTo>
                  <a:pt x="3093" y="1218"/>
                </a:lnTo>
                <a:lnTo>
                  <a:pt x="3091" y="1218"/>
                </a:lnTo>
                <a:lnTo>
                  <a:pt x="3088" y="1216"/>
                </a:lnTo>
                <a:lnTo>
                  <a:pt x="3086" y="1212"/>
                </a:lnTo>
                <a:lnTo>
                  <a:pt x="3084" y="1210"/>
                </a:lnTo>
                <a:lnTo>
                  <a:pt x="3084" y="1208"/>
                </a:lnTo>
                <a:lnTo>
                  <a:pt x="3084" y="1208"/>
                </a:lnTo>
                <a:lnTo>
                  <a:pt x="3082" y="1206"/>
                </a:lnTo>
                <a:lnTo>
                  <a:pt x="3080" y="1204"/>
                </a:lnTo>
                <a:lnTo>
                  <a:pt x="3080" y="1204"/>
                </a:lnTo>
                <a:lnTo>
                  <a:pt x="3080" y="1199"/>
                </a:lnTo>
                <a:lnTo>
                  <a:pt x="3080" y="1197"/>
                </a:lnTo>
                <a:lnTo>
                  <a:pt x="3080" y="1197"/>
                </a:lnTo>
                <a:lnTo>
                  <a:pt x="3078" y="1195"/>
                </a:lnTo>
                <a:lnTo>
                  <a:pt x="3076" y="1193"/>
                </a:lnTo>
                <a:lnTo>
                  <a:pt x="3078" y="1191"/>
                </a:lnTo>
                <a:lnTo>
                  <a:pt x="3078" y="1189"/>
                </a:lnTo>
                <a:lnTo>
                  <a:pt x="3078" y="1189"/>
                </a:lnTo>
                <a:lnTo>
                  <a:pt x="3080" y="1187"/>
                </a:lnTo>
                <a:lnTo>
                  <a:pt x="3080" y="1191"/>
                </a:lnTo>
                <a:lnTo>
                  <a:pt x="3082" y="1195"/>
                </a:lnTo>
                <a:lnTo>
                  <a:pt x="3082" y="1195"/>
                </a:lnTo>
                <a:lnTo>
                  <a:pt x="3082" y="1197"/>
                </a:lnTo>
                <a:lnTo>
                  <a:pt x="3084" y="1199"/>
                </a:lnTo>
                <a:lnTo>
                  <a:pt x="3086" y="1201"/>
                </a:lnTo>
                <a:lnTo>
                  <a:pt x="3088" y="1204"/>
                </a:lnTo>
                <a:lnTo>
                  <a:pt x="3088" y="1206"/>
                </a:lnTo>
                <a:lnTo>
                  <a:pt x="3088" y="1208"/>
                </a:lnTo>
                <a:lnTo>
                  <a:pt x="3088" y="1210"/>
                </a:lnTo>
                <a:lnTo>
                  <a:pt x="3093" y="1212"/>
                </a:lnTo>
                <a:lnTo>
                  <a:pt x="3095" y="1214"/>
                </a:lnTo>
                <a:lnTo>
                  <a:pt x="3097" y="1218"/>
                </a:lnTo>
                <a:lnTo>
                  <a:pt x="3101" y="1220"/>
                </a:lnTo>
                <a:lnTo>
                  <a:pt x="3103" y="1222"/>
                </a:lnTo>
                <a:lnTo>
                  <a:pt x="3105" y="1220"/>
                </a:lnTo>
                <a:lnTo>
                  <a:pt x="3105" y="1218"/>
                </a:lnTo>
                <a:lnTo>
                  <a:pt x="3107" y="1216"/>
                </a:lnTo>
                <a:lnTo>
                  <a:pt x="3107" y="1214"/>
                </a:lnTo>
                <a:lnTo>
                  <a:pt x="3109" y="1208"/>
                </a:lnTo>
                <a:lnTo>
                  <a:pt x="3112" y="1199"/>
                </a:lnTo>
                <a:lnTo>
                  <a:pt x="3112" y="1197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7"/>
                </a:lnTo>
                <a:lnTo>
                  <a:pt x="3112" y="1208"/>
                </a:lnTo>
                <a:lnTo>
                  <a:pt x="3112" y="1210"/>
                </a:lnTo>
                <a:lnTo>
                  <a:pt x="3109" y="1214"/>
                </a:lnTo>
                <a:lnTo>
                  <a:pt x="3109" y="1216"/>
                </a:lnTo>
                <a:lnTo>
                  <a:pt x="3109" y="1218"/>
                </a:lnTo>
                <a:lnTo>
                  <a:pt x="3112" y="1216"/>
                </a:lnTo>
                <a:lnTo>
                  <a:pt x="3112" y="1216"/>
                </a:lnTo>
                <a:lnTo>
                  <a:pt x="3116" y="1218"/>
                </a:lnTo>
                <a:lnTo>
                  <a:pt x="3118" y="1218"/>
                </a:lnTo>
                <a:lnTo>
                  <a:pt x="3120" y="1222"/>
                </a:lnTo>
                <a:lnTo>
                  <a:pt x="3124" y="1227"/>
                </a:lnTo>
                <a:lnTo>
                  <a:pt x="3126" y="1231"/>
                </a:lnTo>
                <a:lnTo>
                  <a:pt x="3126" y="1233"/>
                </a:lnTo>
                <a:lnTo>
                  <a:pt x="3130" y="1235"/>
                </a:lnTo>
                <a:lnTo>
                  <a:pt x="3130" y="1237"/>
                </a:lnTo>
                <a:lnTo>
                  <a:pt x="3132" y="1241"/>
                </a:lnTo>
                <a:lnTo>
                  <a:pt x="3137" y="1248"/>
                </a:lnTo>
                <a:lnTo>
                  <a:pt x="3139" y="1250"/>
                </a:lnTo>
                <a:lnTo>
                  <a:pt x="3139" y="1252"/>
                </a:lnTo>
                <a:lnTo>
                  <a:pt x="3141" y="1254"/>
                </a:lnTo>
                <a:lnTo>
                  <a:pt x="3141" y="1254"/>
                </a:lnTo>
                <a:lnTo>
                  <a:pt x="3143" y="1256"/>
                </a:lnTo>
                <a:lnTo>
                  <a:pt x="3145" y="1260"/>
                </a:lnTo>
                <a:lnTo>
                  <a:pt x="3147" y="1262"/>
                </a:lnTo>
                <a:lnTo>
                  <a:pt x="3147" y="1264"/>
                </a:lnTo>
                <a:lnTo>
                  <a:pt x="3147" y="1264"/>
                </a:lnTo>
                <a:lnTo>
                  <a:pt x="3147" y="1266"/>
                </a:lnTo>
                <a:lnTo>
                  <a:pt x="3147" y="1269"/>
                </a:lnTo>
                <a:lnTo>
                  <a:pt x="3149" y="1271"/>
                </a:lnTo>
                <a:lnTo>
                  <a:pt x="3149" y="1273"/>
                </a:lnTo>
                <a:lnTo>
                  <a:pt x="3151" y="1275"/>
                </a:lnTo>
                <a:lnTo>
                  <a:pt x="3153" y="1275"/>
                </a:lnTo>
                <a:lnTo>
                  <a:pt x="3153" y="1275"/>
                </a:lnTo>
                <a:lnTo>
                  <a:pt x="3156" y="1277"/>
                </a:lnTo>
                <a:lnTo>
                  <a:pt x="3158" y="1277"/>
                </a:lnTo>
                <a:lnTo>
                  <a:pt x="3158" y="1279"/>
                </a:lnTo>
                <a:lnTo>
                  <a:pt x="3160" y="1279"/>
                </a:lnTo>
                <a:lnTo>
                  <a:pt x="3162" y="1281"/>
                </a:lnTo>
                <a:lnTo>
                  <a:pt x="3164" y="1285"/>
                </a:lnTo>
                <a:lnTo>
                  <a:pt x="3166" y="1287"/>
                </a:lnTo>
                <a:lnTo>
                  <a:pt x="3168" y="1292"/>
                </a:lnTo>
                <a:lnTo>
                  <a:pt x="3170" y="1292"/>
                </a:lnTo>
                <a:lnTo>
                  <a:pt x="3170" y="1294"/>
                </a:lnTo>
                <a:lnTo>
                  <a:pt x="3170" y="1296"/>
                </a:lnTo>
                <a:lnTo>
                  <a:pt x="3172" y="1298"/>
                </a:lnTo>
                <a:lnTo>
                  <a:pt x="3170" y="1298"/>
                </a:lnTo>
                <a:lnTo>
                  <a:pt x="3172" y="1298"/>
                </a:lnTo>
                <a:lnTo>
                  <a:pt x="3172" y="1298"/>
                </a:lnTo>
                <a:lnTo>
                  <a:pt x="3172" y="1300"/>
                </a:lnTo>
                <a:lnTo>
                  <a:pt x="3174" y="1302"/>
                </a:lnTo>
                <a:lnTo>
                  <a:pt x="3174" y="1304"/>
                </a:lnTo>
                <a:lnTo>
                  <a:pt x="3174" y="1306"/>
                </a:lnTo>
                <a:lnTo>
                  <a:pt x="3172" y="1306"/>
                </a:lnTo>
                <a:lnTo>
                  <a:pt x="3172" y="1310"/>
                </a:lnTo>
                <a:lnTo>
                  <a:pt x="3172" y="1313"/>
                </a:lnTo>
                <a:lnTo>
                  <a:pt x="3172" y="1315"/>
                </a:lnTo>
                <a:lnTo>
                  <a:pt x="3174" y="1315"/>
                </a:lnTo>
                <a:lnTo>
                  <a:pt x="3174" y="1317"/>
                </a:lnTo>
                <a:lnTo>
                  <a:pt x="3174" y="1319"/>
                </a:lnTo>
                <a:lnTo>
                  <a:pt x="3174" y="1321"/>
                </a:lnTo>
                <a:lnTo>
                  <a:pt x="3176" y="1325"/>
                </a:lnTo>
                <a:lnTo>
                  <a:pt x="3181" y="1329"/>
                </a:lnTo>
                <a:lnTo>
                  <a:pt x="3181" y="1334"/>
                </a:lnTo>
                <a:lnTo>
                  <a:pt x="3183" y="1334"/>
                </a:lnTo>
                <a:lnTo>
                  <a:pt x="3185" y="1336"/>
                </a:lnTo>
                <a:lnTo>
                  <a:pt x="3189" y="1336"/>
                </a:lnTo>
                <a:lnTo>
                  <a:pt x="3193" y="1340"/>
                </a:lnTo>
                <a:lnTo>
                  <a:pt x="3195" y="1342"/>
                </a:lnTo>
                <a:lnTo>
                  <a:pt x="3197" y="1344"/>
                </a:lnTo>
                <a:lnTo>
                  <a:pt x="3197" y="1344"/>
                </a:lnTo>
                <a:lnTo>
                  <a:pt x="3200" y="1346"/>
                </a:lnTo>
                <a:lnTo>
                  <a:pt x="3200" y="1346"/>
                </a:lnTo>
                <a:lnTo>
                  <a:pt x="3200" y="1348"/>
                </a:lnTo>
                <a:lnTo>
                  <a:pt x="3204" y="1354"/>
                </a:lnTo>
                <a:lnTo>
                  <a:pt x="3204" y="1354"/>
                </a:lnTo>
                <a:lnTo>
                  <a:pt x="3204" y="1357"/>
                </a:lnTo>
                <a:lnTo>
                  <a:pt x="3206" y="1359"/>
                </a:lnTo>
                <a:lnTo>
                  <a:pt x="3206" y="1361"/>
                </a:lnTo>
                <a:lnTo>
                  <a:pt x="3208" y="1363"/>
                </a:lnTo>
                <a:lnTo>
                  <a:pt x="3210" y="1367"/>
                </a:lnTo>
                <a:lnTo>
                  <a:pt x="3212" y="1369"/>
                </a:lnTo>
                <a:lnTo>
                  <a:pt x="3212" y="1371"/>
                </a:lnTo>
                <a:lnTo>
                  <a:pt x="3216" y="1375"/>
                </a:lnTo>
                <a:lnTo>
                  <a:pt x="3220" y="1378"/>
                </a:lnTo>
                <a:lnTo>
                  <a:pt x="3220" y="1382"/>
                </a:lnTo>
                <a:lnTo>
                  <a:pt x="3223" y="1384"/>
                </a:lnTo>
                <a:lnTo>
                  <a:pt x="3223" y="1384"/>
                </a:lnTo>
                <a:lnTo>
                  <a:pt x="3225" y="1386"/>
                </a:lnTo>
                <a:lnTo>
                  <a:pt x="3225" y="1386"/>
                </a:lnTo>
                <a:lnTo>
                  <a:pt x="3225" y="1388"/>
                </a:lnTo>
                <a:lnTo>
                  <a:pt x="3227" y="1388"/>
                </a:lnTo>
                <a:lnTo>
                  <a:pt x="3227" y="1390"/>
                </a:lnTo>
                <a:lnTo>
                  <a:pt x="3227" y="1390"/>
                </a:lnTo>
                <a:lnTo>
                  <a:pt x="3227" y="1392"/>
                </a:lnTo>
                <a:lnTo>
                  <a:pt x="3227" y="1394"/>
                </a:lnTo>
                <a:lnTo>
                  <a:pt x="3229" y="1399"/>
                </a:lnTo>
                <a:lnTo>
                  <a:pt x="3227" y="1405"/>
                </a:lnTo>
                <a:lnTo>
                  <a:pt x="3227" y="1409"/>
                </a:lnTo>
                <a:lnTo>
                  <a:pt x="3227" y="1409"/>
                </a:lnTo>
                <a:lnTo>
                  <a:pt x="3227" y="1411"/>
                </a:lnTo>
                <a:lnTo>
                  <a:pt x="3227" y="1409"/>
                </a:lnTo>
                <a:lnTo>
                  <a:pt x="3227" y="1409"/>
                </a:lnTo>
                <a:lnTo>
                  <a:pt x="3225" y="1411"/>
                </a:lnTo>
                <a:lnTo>
                  <a:pt x="3229" y="1413"/>
                </a:lnTo>
                <a:lnTo>
                  <a:pt x="3229" y="1413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7"/>
                </a:lnTo>
                <a:lnTo>
                  <a:pt x="3229" y="1417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4"/>
                </a:lnTo>
                <a:lnTo>
                  <a:pt x="3231" y="1426"/>
                </a:lnTo>
                <a:lnTo>
                  <a:pt x="3231" y="1428"/>
                </a:lnTo>
                <a:lnTo>
                  <a:pt x="3233" y="1430"/>
                </a:lnTo>
                <a:lnTo>
                  <a:pt x="3235" y="1434"/>
                </a:lnTo>
                <a:lnTo>
                  <a:pt x="3235" y="1434"/>
                </a:lnTo>
                <a:lnTo>
                  <a:pt x="3233" y="1440"/>
                </a:lnTo>
                <a:lnTo>
                  <a:pt x="3237" y="1447"/>
                </a:lnTo>
                <a:lnTo>
                  <a:pt x="3237" y="1449"/>
                </a:lnTo>
                <a:lnTo>
                  <a:pt x="3239" y="1447"/>
                </a:lnTo>
                <a:lnTo>
                  <a:pt x="3244" y="1449"/>
                </a:lnTo>
                <a:lnTo>
                  <a:pt x="3244" y="1449"/>
                </a:lnTo>
                <a:lnTo>
                  <a:pt x="3246" y="1449"/>
                </a:lnTo>
                <a:lnTo>
                  <a:pt x="3248" y="1449"/>
                </a:lnTo>
                <a:lnTo>
                  <a:pt x="3250" y="1449"/>
                </a:lnTo>
                <a:lnTo>
                  <a:pt x="3250" y="1449"/>
                </a:lnTo>
                <a:lnTo>
                  <a:pt x="3254" y="1447"/>
                </a:lnTo>
                <a:lnTo>
                  <a:pt x="3256" y="1447"/>
                </a:lnTo>
                <a:lnTo>
                  <a:pt x="3258" y="1447"/>
                </a:lnTo>
                <a:lnTo>
                  <a:pt x="3260" y="1447"/>
                </a:lnTo>
                <a:lnTo>
                  <a:pt x="3260" y="1445"/>
                </a:lnTo>
                <a:lnTo>
                  <a:pt x="3262" y="1443"/>
                </a:lnTo>
                <a:lnTo>
                  <a:pt x="3264" y="1443"/>
                </a:lnTo>
                <a:lnTo>
                  <a:pt x="3267" y="1440"/>
                </a:lnTo>
                <a:lnTo>
                  <a:pt x="3269" y="1438"/>
                </a:lnTo>
                <a:lnTo>
                  <a:pt x="3273" y="1438"/>
                </a:lnTo>
                <a:lnTo>
                  <a:pt x="3277" y="1438"/>
                </a:lnTo>
                <a:lnTo>
                  <a:pt x="3281" y="1438"/>
                </a:lnTo>
                <a:lnTo>
                  <a:pt x="3283" y="1436"/>
                </a:lnTo>
                <a:lnTo>
                  <a:pt x="3285" y="1436"/>
                </a:lnTo>
                <a:lnTo>
                  <a:pt x="3288" y="1436"/>
                </a:lnTo>
                <a:lnTo>
                  <a:pt x="3292" y="1434"/>
                </a:lnTo>
                <a:lnTo>
                  <a:pt x="3294" y="1434"/>
                </a:lnTo>
                <a:lnTo>
                  <a:pt x="3298" y="1430"/>
                </a:lnTo>
                <a:lnTo>
                  <a:pt x="3300" y="1430"/>
                </a:lnTo>
                <a:lnTo>
                  <a:pt x="3302" y="1428"/>
                </a:lnTo>
                <a:lnTo>
                  <a:pt x="3302" y="1428"/>
                </a:lnTo>
                <a:lnTo>
                  <a:pt x="3306" y="1430"/>
                </a:lnTo>
                <a:lnTo>
                  <a:pt x="3311" y="1428"/>
                </a:lnTo>
                <a:lnTo>
                  <a:pt x="3313" y="1428"/>
                </a:lnTo>
                <a:lnTo>
                  <a:pt x="3313" y="1428"/>
                </a:lnTo>
                <a:lnTo>
                  <a:pt x="3315" y="1428"/>
                </a:lnTo>
                <a:lnTo>
                  <a:pt x="3317" y="1426"/>
                </a:lnTo>
                <a:lnTo>
                  <a:pt x="3317" y="1424"/>
                </a:lnTo>
                <a:lnTo>
                  <a:pt x="3319" y="1422"/>
                </a:lnTo>
                <a:lnTo>
                  <a:pt x="3319" y="1422"/>
                </a:lnTo>
                <a:lnTo>
                  <a:pt x="3323" y="1419"/>
                </a:lnTo>
                <a:lnTo>
                  <a:pt x="3325" y="1417"/>
                </a:lnTo>
                <a:lnTo>
                  <a:pt x="3332" y="1417"/>
                </a:lnTo>
                <a:lnTo>
                  <a:pt x="3334" y="1417"/>
                </a:lnTo>
                <a:lnTo>
                  <a:pt x="3338" y="1415"/>
                </a:lnTo>
                <a:lnTo>
                  <a:pt x="3340" y="1413"/>
                </a:lnTo>
                <a:lnTo>
                  <a:pt x="3346" y="1413"/>
                </a:lnTo>
                <a:lnTo>
                  <a:pt x="3350" y="1411"/>
                </a:lnTo>
                <a:lnTo>
                  <a:pt x="3355" y="1409"/>
                </a:lnTo>
                <a:lnTo>
                  <a:pt x="3357" y="1409"/>
                </a:lnTo>
                <a:lnTo>
                  <a:pt x="3357" y="1407"/>
                </a:lnTo>
                <a:lnTo>
                  <a:pt x="3359" y="1407"/>
                </a:lnTo>
                <a:lnTo>
                  <a:pt x="3361" y="1407"/>
                </a:lnTo>
                <a:lnTo>
                  <a:pt x="3363" y="1405"/>
                </a:lnTo>
                <a:lnTo>
                  <a:pt x="3365" y="1405"/>
                </a:lnTo>
                <a:lnTo>
                  <a:pt x="3365" y="1403"/>
                </a:lnTo>
                <a:lnTo>
                  <a:pt x="3363" y="1401"/>
                </a:lnTo>
                <a:lnTo>
                  <a:pt x="3365" y="1396"/>
                </a:lnTo>
                <a:lnTo>
                  <a:pt x="3365" y="1394"/>
                </a:lnTo>
                <a:lnTo>
                  <a:pt x="3367" y="1394"/>
                </a:lnTo>
                <a:lnTo>
                  <a:pt x="3369" y="1392"/>
                </a:lnTo>
                <a:lnTo>
                  <a:pt x="3378" y="1390"/>
                </a:lnTo>
                <a:lnTo>
                  <a:pt x="3380" y="1388"/>
                </a:lnTo>
                <a:lnTo>
                  <a:pt x="3384" y="1388"/>
                </a:lnTo>
                <a:lnTo>
                  <a:pt x="3386" y="1386"/>
                </a:lnTo>
                <a:lnTo>
                  <a:pt x="3390" y="1386"/>
                </a:lnTo>
                <a:lnTo>
                  <a:pt x="3390" y="1384"/>
                </a:lnTo>
                <a:lnTo>
                  <a:pt x="3396" y="1384"/>
                </a:lnTo>
                <a:lnTo>
                  <a:pt x="3399" y="1384"/>
                </a:lnTo>
                <a:lnTo>
                  <a:pt x="3401" y="1384"/>
                </a:lnTo>
                <a:lnTo>
                  <a:pt x="3401" y="1386"/>
                </a:lnTo>
                <a:lnTo>
                  <a:pt x="3405" y="1384"/>
                </a:lnTo>
                <a:lnTo>
                  <a:pt x="3407" y="1382"/>
                </a:lnTo>
                <a:lnTo>
                  <a:pt x="3409" y="1380"/>
                </a:lnTo>
                <a:lnTo>
                  <a:pt x="3409" y="1380"/>
                </a:lnTo>
                <a:lnTo>
                  <a:pt x="3409" y="1378"/>
                </a:lnTo>
                <a:lnTo>
                  <a:pt x="3407" y="1378"/>
                </a:lnTo>
                <a:lnTo>
                  <a:pt x="3409" y="1375"/>
                </a:lnTo>
                <a:lnTo>
                  <a:pt x="3411" y="1373"/>
                </a:lnTo>
                <a:lnTo>
                  <a:pt x="3413" y="1371"/>
                </a:lnTo>
                <a:lnTo>
                  <a:pt x="3420" y="1371"/>
                </a:lnTo>
                <a:lnTo>
                  <a:pt x="3424" y="1371"/>
                </a:lnTo>
                <a:lnTo>
                  <a:pt x="3424" y="1369"/>
                </a:lnTo>
                <a:lnTo>
                  <a:pt x="3428" y="1367"/>
                </a:lnTo>
                <a:lnTo>
                  <a:pt x="3428" y="1361"/>
                </a:lnTo>
                <a:lnTo>
                  <a:pt x="3430" y="1359"/>
                </a:lnTo>
                <a:lnTo>
                  <a:pt x="3432" y="1359"/>
                </a:lnTo>
                <a:lnTo>
                  <a:pt x="3436" y="1357"/>
                </a:lnTo>
                <a:lnTo>
                  <a:pt x="3440" y="1357"/>
                </a:lnTo>
                <a:lnTo>
                  <a:pt x="3443" y="1357"/>
                </a:lnTo>
                <a:lnTo>
                  <a:pt x="3445" y="1354"/>
                </a:lnTo>
                <a:lnTo>
                  <a:pt x="3445" y="1354"/>
                </a:lnTo>
                <a:lnTo>
                  <a:pt x="3445" y="1352"/>
                </a:lnTo>
                <a:lnTo>
                  <a:pt x="3445" y="1352"/>
                </a:lnTo>
                <a:lnTo>
                  <a:pt x="3445" y="1348"/>
                </a:lnTo>
                <a:lnTo>
                  <a:pt x="3445" y="1346"/>
                </a:lnTo>
                <a:lnTo>
                  <a:pt x="3445" y="1346"/>
                </a:lnTo>
                <a:lnTo>
                  <a:pt x="3445" y="1344"/>
                </a:lnTo>
                <a:lnTo>
                  <a:pt x="3445" y="1342"/>
                </a:lnTo>
                <a:lnTo>
                  <a:pt x="3445" y="1338"/>
                </a:lnTo>
                <a:lnTo>
                  <a:pt x="3447" y="1336"/>
                </a:lnTo>
                <a:lnTo>
                  <a:pt x="3447" y="1336"/>
                </a:lnTo>
                <a:lnTo>
                  <a:pt x="3449" y="1331"/>
                </a:lnTo>
                <a:lnTo>
                  <a:pt x="3451" y="1331"/>
                </a:lnTo>
                <a:lnTo>
                  <a:pt x="3451" y="1331"/>
                </a:lnTo>
                <a:lnTo>
                  <a:pt x="3451" y="1334"/>
                </a:lnTo>
                <a:lnTo>
                  <a:pt x="3451" y="1334"/>
                </a:lnTo>
                <a:lnTo>
                  <a:pt x="3451" y="1334"/>
                </a:lnTo>
                <a:lnTo>
                  <a:pt x="3453" y="1334"/>
                </a:lnTo>
                <a:lnTo>
                  <a:pt x="3455" y="1334"/>
                </a:lnTo>
                <a:lnTo>
                  <a:pt x="3455" y="1334"/>
                </a:lnTo>
                <a:lnTo>
                  <a:pt x="3457" y="1327"/>
                </a:lnTo>
                <a:lnTo>
                  <a:pt x="3461" y="1323"/>
                </a:lnTo>
                <a:lnTo>
                  <a:pt x="3464" y="1321"/>
                </a:lnTo>
                <a:lnTo>
                  <a:pt x="3468" y="1319"/>
                </a:lnTo>
                <a:lnTo>
                  <a:pt x="3468" y="1319"/>
                </a:lnTo>
                <a:lnTo>
                  <a:pt x="3470" y="1313"/>
                </a:lnTo>
                <a:lnTo>
                  <a:pt x="3472" y="1310"/>
                </a:lnTo>
                <a:lnTo>
                  <a:pt x="3472" y="1310"/>
                </a:lnTo>
                <a:lnTo>
                  <a:pt x="3474" y="1306"/>
                </a:lnTo>
                <a:lnTo>
                  <a:pt x="3474" y="1306"/>
                </a:lnTo>
                <a:lnTo>
                  <a:pt x="3474" y="1304"/>
                </a:lnTo>
                <a:lnTo>
                  <a:pt x="3474" y="1302"/>
                </a:lnTo>
                <a:lnTo>
                  <a:pt x="3472" y="1302"/>
                </a:lnTo>
                <a:lnTo>
                  <a:pt x="3470" y="1302"/>
                </a:lnTo>
                <a:lnTo>
                  <a:pt x="3468" y="1300"/>
                </a:lnTo>
                <a:lnTo>
                  <a:pt x="3468" y="1298"/>
                </a:lnTo>
                <a:lnTo>
                  <a:pt x="3466" y="1296"/>
                </a:lnTo>
                <a:lnTo>
                  <a:pt x="3464" y="1294"/>
                </a:lnTo>
                <a:lnTo>
                  <a:pt x="3461" y="1292"/>
                </a:lnTo>
                <a:lnTo>
                  <a:pt x="3461" y="1289"/>
                </a:lnTo>
                <a:lnTo>
                  <a:pt x="3459" y="1289"/>
                </a:lnTo>
                <a:lnTo>
                  <a:pt x="3459" y="1287"/>
                </a:lnTo>
                <a:lnTo>
                  <a:pt x="3457" y="1285"/>
                </a:lnTo>
                <a:lnTo>
                  <a:pt x="3455" y="1285"/>
                </a:lnTo>
                <a:lnTo>
                  <a:pt x="3453" y="1285"/>
                </a:lnTo>
                <a:lnTo>
                  <a:pt x="3453" y="1285"/>
                </a:lnTo>
                <a:lnTo>
                  <a:pt x="3449" y="1285"/>
                </a:lnTo>
                <a:lnTo>
                  <a:pt x="3445" y="1283"/>
                </a:lnTo>
                <a:lnTo>
                  <a:pt x="3443" y="1283"/>
                </a:lnTo>
                <a:lnTo>
                  <a:pt x="3436" y="1281"/>
                </a:lnTo>
                <a:lnTo>
                  <a:pt x="3436" y="1281"/>
                </a:lnTo>
                <a:lnTo>
                  <a:pt x="3432" y="1277"/>
                </a:lnTo>
                <a:lnTo>
                  <a:pt x="3430" y="1275"/>
                </a:lnTo>
                <a:lnTo>
                  <a:pt x="3428" y="1273"/>
                </a:lnTo>
                <a:lnTo>
                  <a:pt x="3426" y="1269"/>
                </a:lnTo>
                <a:lnTo>
                  <a:pt x="3424" y="1264"/>
                </a:lnTo>
                <a:lnTo>
                  <a:pt x="3424" y="1264"/>
                </a:lnTo>
                <a:lnTo>
                  <a:pt x="3424" y="1256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2"/>
                </a:lnTo>
                <a:lnTo>
                  <a:pt x="3426" y="1248"/>
                </a:lnTo>
                <a:lnTo>
                  <a:pt x="3426" y="1245"/>
                </a:lnTo>
                <a:lnTo>
                  <a:pt x="3426" y="1245"/>
                </a:lnTo>
                <a:lnTo>
                  <a:pt x="3426" y="1243"/>
                </a:lnTo>
                <a:lnTo>
                  <a:pt x="3424" y="1243"/>
                </a:lnTo>
                <a:lnTo>
                  <a:pt x="3424" y="1245"/>
                </a:lnTo>
                <a:lnTo>
                  <a:pt x="3424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0" y="1248"/>
                </a:lnTo>
                <a:lnTo>
                  <a:pt x="3420" y="1250"/>
                </a:lnTo>
                <a:lnTo>
                  <a:pt x="3420" y="1252"/>
                </a:lnTo>
                <a:lnTo>
                  <a:pt x="3417" y="1252"/>
                </a:lnTo>
                <a:lnTo>
                  <a:pt x="3411" y="1258"/>
                </a:lnTo>
                <a:lnTo>
                  <a:pt x="3411" y="1258"/>
                </a:lnTo>
                <a:lnTo>
                  <a:pt x="3409" y="1260"/>
                </a:lnTo>
                <a:lnTo>
                  <a:pt x="3409" y="1260"/>
                </a:lnTo>
                <a:lnTo>
                  <a:pt x="3405" y="1264"/>
                </a:lnTo>
                <a:lnTo>
                  <a:pt x="3401" y="1269"/>
                </a:lnTo>
                <a:lnTo>
                  <a:pt x="3399" y="1269"/>
                </a:lnTo>
                <a:lnTo>
                  <a:pt x="3399" y="1271"/>
                </a:lnTo>
                <a:lnTo>
                  <a:pt x="3399" y="1271"/>
                </a:lnTo>
                <a:lnTo>
                  <a:pt x="3399" y="1273"/>
                </a:lnTo>
                <a:lnTo>
                  <a:pt x="3396" y="1273"/>
                </a:lnTo>
                <a:lnTo>
                  <a:pt x="3396" y="1275"/>
                </a:lnTo>
                <a:lnTo>
                  <a:pt x="3396" y="1275"/>
                </a:lnTo>
                <a:lnTo>
                  <a:pt x="3394" y="1277"/>
                </a:lnTo>
                <a:lnTo>
                  <a:pt x="3392" y="1277"/>
                </a:lnTo>
                <a:lnTo>
                  <a:pt x="3388" y="1279"/>
                </a:lnTo>
                <a:lnTo>
                  <a:pt x="3388" y="1279"/>
                </a:lnTo>
                <a:lnTo>
                  <a:pt x="3380" y="1279"/>
                </a:lnTo>
                <a:lnTo>
                  <a:pt x="3376" y="1277"/>
                </a:lnTo>
                <a:lnTo>
                  <a:pt x="3371" y="1277"/>
                </a:lnTo>
                <a:lnTo>
                  <a:pt x="3369" y="1279"/>
                </a:lnTo>
                <a:lnTo>
                  <a:pt x="3365" y="1281"/>
                </a:lnTo>
                <a:lnTo>
                  <a:pt x="3363" y="1281"/>
                </a:lnTo>
                <a:lnTo>
                  <a:pt x="3359" y="1281"/>
                </a:lnTo>
                <a:lnTo>
                  <a:pt x="3359" y="1279"/>
                </a:lnTo>
                <a:lnTo>
                  <a:pt x="3359" y="1279"/>
                </a:lnTo>
                <a:lnTo>
                  <a:pt x="3357" y="1277"/>
                </a:lnTo>
                <a:lnTo>
                  <a:pt x="3357" y="1277"/>
                </a:lnTo>
                <a:lnTo>
                  <a:pt x="3357" y="1277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2" y="1275"/>
                </a:lnTo>
                <a:lnTo>
                  <a:pt x="3352" y="1275"/>
                </a:lnTo>
                <a:lnTo>
                  <a:pt x="3350" y="1275"/>
                </a:lnTo>
                <a:lnTo>
                  <a:pt x="3352" y="1273"/>
                </a:lnTo>
                <a:lnTo>
                  <a:pt x="3352" y="1273"/>
                </a:lnTo>
                <a:lnTo>
                  <a:pt x="3352" y="1271"/>
                </a:lnTo>
                <a:lnTo>
                  <a:pt x="3352" y="1271"/>
                </a:lnTo>
                <a:lnTo>
                  <a:pt x="3350" y="1271"/>
                </a:lnTo>
                <a:lnTo>
                  <a:pt x="3352" y="1271"/>
                </a:lnTo>
                <a:lnTo>
                  <a:pt x="3352" y="1271"/>
                </a:lnTo>
                <a:lnTo>
                  <a:pt x="3355" y="1266"/>
                </a:lnTo>
                <a:lnTo>
                  <a:pt x="3355" y="1264"/>
                </a:lnTo>
                <a:lnTo>
                  <a:pt x="3355" y="1264"/>
                </a:lnTo>
                <a:lnTo>
                  <a:pt x="3355" y="1262"/>
                </a:lnTo>
                <a:lnTo>
                  <a:pt x="3355" y="1260"/>
                </a:lnTo>
                <a:lnTo>
                  <a:pt x="3355" y="1258"/>
                </a:lnTo>
                <a:lnTo>
                  <a:pt x="3355" y="1258"/>
                </a:lnTo>
                <a:lnTo>
                  <a:pt x="3355" y="1256"/>
                </a:lnTo>
                <a:lnTo>
                  <a:pt x="3355" y="1254"/>
                </a:lnTo>
                <a:lnTo>
                  <a:pt x="3355" y="1254"/>
                </a:lnTo>
                <a:lnTo>
                  <a:pt x="3355" y="1252"/>
                </a:lnTo>
                <a:lnTo>
                  <a:pt x="3352" y="1250"/>
                </a:lnTo>
                <a:lnTo>
                  <a:pt x="3350" y="1248"/>
                </a:lnTo>
                <a:lnTo>
                  <a:pt x="3348" y="1248"/>
                </a:lnTo>
                <a:lnTo>
                  <a:pt x="3346" y="1250"/>
                </a:lnTo>
                <a:lnTo>
                  <a:pt x="3344" y="1254"/>
                </a:lnTo>
                <a:lnTo>
                  <a:pt x="3344" y="1256"/>
                </a:lnTo>
                <a:lnTo>
                  <a:pt x="3344" y="1258"/>
                </a:lnTo>
                <a:lnTo>
                  <a:pt x="3344" y="1258"/>
                </a:lnTo>
                <a:lnTo>
                  <a:pt x="3342" y="1258"/>
                </a:lnTo>
                <a:lnTo>
                  <a:pt x="3344" y="1262"/>
                </a:lnTo>
                <a:lnTo>
                  <a:pt x="3344" y="1266"/>
                </a:lnTo>
                <a:lnTo>
                  <a:pt x="3344" y="1266"/>
                </a:lnTo>
                <a:lnTo>
                  <a:pt x="3344" y="1269"/>
                </a:lnTo>
                <a:lnTo>
                  <a:pt x="3342" y="1266"/>
                </a:lnTo>
                <a:lnTo>
                  <a:pt x="3342" y="1264"/>
                </a:lnTo>
                <a:lnTo>
                  <a:pt x="3340" y="1264"/>
                </a:lnTo>
                <a:lnTo>
                  <a:pt x="3340" y="1260"/>
                </a:lnTo>
                <a:lnTo>
                  <a:pt x="3338" y="1258"/>
                </a:lnTo>
                <a:lnTo>
                  <a:pt x="3336" y="1256"/>
                </a:lnTo>
                <a:lnTo>
                  <a:pt x="3336" y="1256"/>
                </a:lnTo>
                <a:lnTo>
                  <a:pt x="3336" y="1254"/>
                </a:lnTo>
                <a:lnTo>
                  <a:pt x="3334" y="1252"/>
                </a:lnTo>
                <a:lnTo>
                  <a:pt x="3334" y="1250"/>
                </a:lnTo>
                <a:lnTo>
                  <a:pt x="3332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6" y="1245"/>
                </a:lnTo>
                <a:lnTo>
                  <a:pt x="3336" y="1243"/>
                </a:lnTo>
                <a:lnTo>
                  <a:pt x="3334" y="1243"/>
                </a:lnTo>
                <a:lnTo>
                  <a:pt x="3332" y="1241"/>
                </a:lnTo>
                <a:lnTo>
                  <a:pt x="3332" y="1239"/>
                </a:lnTo>
                <a:lnTo>
                  <a:pt x="3332" y="1239"/>
                </a:lnTo>
                <a:lnTo>
                  <a:pt x="3332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2" y="1237"/>
                </a:lnTo>
                <a:lnTo>
                  <a:pt x="3327" y="1235"/>
                </a:lnTo>
                <a:lnTo>
                  <a:pt x="3325" y="1231"/>
                </a:lnTo>
                <a:lnTo>
                  <a:pt x="3323" y="1231"/>
                </a:lnTo>
                <a:lnTo>
                  <a:pt x="3321" y="1229"/>
                </a:lnTo>
                <a:lnTo>
                  <a:pt x="3321" y="1227"/>
                </a:lnTo>
                <a:lnTo>
                  <a:pt x="3321" y="1227"/>
                </a:lnTo>
                <a:lnTo>
                  <a:pt x="3319" y="1227"/>
                </a:lnTo>
                <a:lnTo>
                  <a:pt x="3319" y="1227"/>
                </a:lnTo>
                <a:lnTo>
                  <a:pt x="3317" y="1224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0"/>
                </a:lnTo>
                <a:lnTo>
                  <a:pt x="3315" y="1218"/>
                </a:lnTo>
                <a:lnTo>
                  <a:pt x="3313" y="1216"/>
                </a:lnTo>
                <a:lnTo>
                  <a:pt x="3311" y="1214"/>
                </a:lnTo>
                <a:lnTo>
                  <a:pt x="3311" y="1212"/>
                </a:lnTo>
                <a:lnTo>
                  <a:pt x="3308" y="1210"/>
                </a:lnTo>
                <a:lnTo>
                  <a:pt x="3308" y="1208"/>
                </a:lnTo>
                <a:lnTo>
                  <a:pt x="3308" y="1208"/>
                </a:lnTo>
                <a:lnTo>
                  <a:pt x="3308" y="1208"/>
                </a:lnTo>
                <a:lnTo>
                  <a:pt x="3306" y="1204"/>
                </a:lnTo>
                <a:lnTo>
                  <a:pt x="3306" y="1204"/>
                </a:lnTo>
                <a:lnTo>
                  <a:pt x="3304" y="1199"/>
                </a:lnTo>
                <a:lnTo>
                  <a:pt x="3304" y="1199"/>
                </a:lnTo>
                <a:lnTo>
                  <a:pt x="3304" y="1197"/>
                </a:lnTo>
                <a:lnTo>
                  <a:pt x="3302" y="1197"/>
                </a:lnTo>
                <a:lnTo>
                  <a:pt x="3302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5"/>
                </a:lnTo>
                <a:lnTo>
                  <a:pt x="3302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1"/>
                </a:lnTo>
                <a:lnTo>
                  <a:pt x="3302" y="1191"/>
                </a:lnTo>
                <a:lnTo>
                  <a:pt x="3302" y="1189"/>
                </a:lnTo>
                <a:lnTo>
                  <a:pt x="3302" y="1187"/>
                </a:lnTo>
                <a:lnTo>
                  <a:pt x="3302" y="1187"/>
                </a:lnTo>
                <a:lnTo>
                  <a:pt x="3304" y="1187"/>
                </a:lnTo>
                <a:lnTo>
                  <a:pt x="3304" y="1187"/>
                </a:lnTo>
                <a:lnTo>
                  <a:pt x="3308" y="1189"/>
                </a:lnTo>
                <a:lnTo>
                  <a:pt x="3311" y="1189"/>
                </a:lnTo>
                <a:lnTo>
                  <a:pt x="3311" y="1189"/>
                </a:lnTo>
                <a:lnTo>
                  <a:pt x="3313" y="1187"/>
                </a:lnTo>
                <a:lnTo>
                  <a:pt x="3313" y="1187"/>
                </a:lnTo>
                <a:lnTo>
                  <a:pt x="3315" y="1187"/>
                </a:lnTo>
                <a:lnTo>
                  <a:pt x="3315" y="1187"/>
                </a:lnTo>
                <a:lnTo>
                  <a:pt x="3317" y="1185"/>
                </a:lnTo>
                <a:lnTo>
                  <a:pt x="3317" y="1183"/>
                </a:lnTo>
                <a:lnTo>
                  <a:pt x="3317" y="1183"/>
                </a:lnTo>
                <a:lnTo>
                  <a:pt x="3317" y="1180"/>
                </a:lnTo>
                <a:lnTo>
                  <a:pt x="3319" y="1180"/>
                </a:lnTo>
                <a:lnTo>
                  <a:pt x="3317" y="1178"/>
                </a:lnTo>
                <a:lnTo>
                  <a:pt x="3319" y="1178"/>
                </a:lnTo>
                <a:lnTo>
                  <a:pt x="3321" y="1180"/>
                </a:lnTo>
                <a:lnTo>
                  <a:pt x="3321" y="1180"/>
                </a:lnTo>
                <a:lnTo>
                  <a:pt x="3321" y="1180"/>
                </a:lnTo>
                <a:lnTo>
                  <a:pt x="3319" y="1180"/>
                </a:lnTo>
                <a:lnTo>
                  <a:pt x="3319" y="1180"/>
                </a:lnTo>
                <a:lnTo>
                  <a:pt x="3317" y="1180"/>
                </a:lnTo>
                <a:lnTo>
                  <a:pt x="3319" y="1183"/>
                </a:lnTo>
                <a:lnTo>
                  <a:pt x="3319" y="1183"/>
                </a:lnTo>
                <a:lnTo>
                  <a:pt x="3323" y="1185"/>
                </a:lnTo>
                <a:lnTo>
                  <a:pt x="3325" y="1187"/>
                </a:lnTo>
                <a:lnTo>
                  <a:pt x="3332" y="1185"/>
                </a:lnTo>
                <a:lnTo>
                  <a:pt x="3334" y="1185"/>
                </a:lnTo>
                <a:lnTo>
                  <a:pt x="3334" y="1187"/>
                </a:lnTo>
                <a:lnTo>
                  <a:pt x="3334" y="1189"/>
                </a:lnTo>
                <a:lnTo>
                  <a:pt x="3336" y="1189"/>
                </a:lnTo>
                <a:lnTo>
                  <a:pt x="3338" y="1193"/>
                </a:lnTo>
                <a:lnTo>
                  <a:pt x="3340" y="1195"/>
                </a:lnTo>
                <a:lnTo>
                  <a:pt x="3342" y="1197"/>
                </a:lnTo>
                <a:lnTo>
                  <a:pt x="3342" y="1197"/>
                </a:lnTo>
                <a:lnTo>
                  <a:pt x="3342" y="1199"/>
                </a:lnTo>
                <a:lnTo>
                  <a:pt x="3342" y="1201"/>
                </a:lnTo>
                <a:lnTo>
                  <a:pt x="3344" y="1201"/>
                </a:lnTo>
                <a:lnTo>
                  <a:pt x="3344" y="1201"/>
                </a:lnTo>
                <a:lnTo>
                  <a:pt x="3344" y="1204"/>
                </a:lnTo>
                <a:lnTo>
                  <a:pt x="3344" y="1204"/>
                </a:lnTo>
                <a:lnTo>
                  <a:pt x="3344" y="1206"/>
                </a:lnTo>
                <a:lnTo>
                  <a:pt x="3346" y="1206"/>
                </a:lnTo>
                <a:lnTo>
                  <a:pt x="3348" y="1208"/>
                </a:lnTo>
                <a:lnTo>
                  <a:pt x="3348" y="1210"/>
                </a:lnTo>
                <a:lnTo>
                  <a:pt x="3348" y="1212"/>
                </a:lnTo>
                <a:lnTo>
                  <a:pt x="3350" y="1216"/>
                </a:lnTo>
                <a:lnTo>
                  <a:pt x="3350" y="1216"/>
                </a:lnTo>
                <a:lnTo>
                  <a:pt x="3355" y="1220"/>
                </a:lnTo>
                <a:lnTo>
                  <a:pt x="3355" y="1220"/>
                </a:lnTo>
                <a:lnTo>
                  <a:pt x="3357" y="1220"/>
                </a:lnTo>
                <a:lnTo>
                  <a:pt x="3359" y="1220"/>
                </a:lnTo>
                <a:lnTo>
                  <a:pt x="3361" y="1220"/>
                </a:lnTo>
                <a:lnTo>
                  <a:pt x="3363" y="1222"/>
                </a:lnTo>
                <a:lnTo>
                  <a:pt x="3367" y="1224"/>
                </a:lnTo>
                <a:lnTo>
                  <a:pt x="3369" y="1227"/>
                </a:lnTo>
                <a:lnTo>
                  <a:pt x="3369" y="1229"/>
                </a:lnTo>
                <a:lnTo>
                  <a:pt x="3371" y="1229"/>
                </a:lnTo>
                <a:lnTo>
                  <a:pt x="3376" y="1233"/>
                </a:lnTo>
                <a:lnTo>
                  <a:pt x="3380" y="1235"/>
                </a:lnTo>
                <a:lnTo>
                  <a:pt x="3382" y="1235"/>
                </a:lnTo>
                <a:lnTo>
                  <a:pt x="3382" y="1237"/>
                </a:lnTo>
                <a:lnTo>
                  <a:pt x="3386" y="1239"/>
                </a:lnTo>
                <a:lnTo>
                  <a:pt x="3388" y="1239"/>
                </a:lnTo>
                <a:lnTo>
                  <a:pt x="3390" y="1239"/>
                </a:lnTo>
                <a:lnTo>
                  <a:pt x="3394" y="1239"/>
                </a:lnTo>
                <a:lnTo>
                  <a:pt x="3399" y="1241"/>
                </a:lnTo>
                <a:lnTo>
                  <a:pt x="3399" y="1241"/>
                </a:lnTo>
                <a:lnTo>
                  <a:pt x="3401" y="1241"/>
                </a:lnTo>
                <a:lnTo>
                  <a:pt x="3403" y="1241"/>
                </a:lnTo>
                <a:lnTo>
                  <a:pt x="3407" y="1239"/>
                </a:lnTo>
                <a:lnTo>
                  <a:pt x="3409" y="1237"/>
                </a:lnTo>
                <a:lnTo>
                  <a:pt x="3411" y="1237"/>
                </a:lnTo>
                <a:lnTo>
                  <a:pt x="3411" y="1237"/>
                </a:lnTo>
                <a:lnTo>
                  <a:pt x="3413" y="1235"/>
                </a:lnTo>
                <a:lnTo>
                  <a:pt x="3413" y="1235"/>
                </a:lnTo>
                <a:lnTo>
                  <a:pt x="3417" y="1233"/>
                </a:lnTo>
                <a:lnTo>
                  <a:pt x="3422" y="1233"/>
                </a:lnTo>
                <a:lnTo>
                  <a:pt x="3424" y="1231"/>
                </a:lnTo>
                <a:lnTo>
                  <a:pt x="3424" y="1231"/>
                </a:lnTo>
                <a:lnTo>
                  <a:pt x="3430" y="1233"/>
                </a:lnTo>
                <a:lnTo>
                  <a:pt x="3430" y="1233"/>
                </a:lnTo>
                <a:lnTo>
                  <a:pt x="3432" y="1235"/>
                </a:lnTo>
                <a:lnTo>
                  <a:pt x="3434" y="1235"/>
                </a:lnTo>
                <a:lnTo>
                  <a:pt x="3434" y="1237"/>
                </a:lnTo>
                <a:lnTo>
                  <a:pt x="3434" y="1239"/>
                </a:lnTo>
                <a:lnTo>
                  <a:pt x="3434" y="1243"/>
                </a:lnTo>
                <a:lnTo>
                  <a:pt x="3436" y="1248"/>
                </a:lnTo>
                <a:lnTo>
                  <a:pt x="3436" y="1250"/>
                </a:lnTo>
                <a:lnTo>
                  <a:pt x="3436" y="1250"/>
                </a:lnTo>
                <a:lnTo>
                  <a:pt x="3438" y="1252"/>
                </a:lnTo>
                <a:lnTo>
                  <a:pt x="3445" y="1254"/>
                </a:lnTo>
                <a:lnTo>
                  <a:pt x="3445" y="1254"/>
                </a:lnTo>
                <a:lnTo>
                  <a:pt x="3447" y="1254"/>
                </a:lnTo>
                <a:lnTo>
                  <a:pt x="3449" y="1256"/>
                </a:lnTo>
                <a:lnTo>
                  <a:pt x="3451" y="1256"/>
                </a:lnTo>
                <a:lnTo>
                  <a:pt x="3453" y="1256"/>
                </a:lnTo>
                <a:lnTo>
                  <a:pt x="3455" y="1256"/>
                </a:lnTo>
                <a:lnTo>
                  <a:pt x="3459" y="1256"/>
                </a:lnTo>
                <a:lnTo>
                  <a:pt x="3464" y="1258"/>
                </a:lnTo>
                <a:lnTo>
                  <a:pt x="3466" y="1258"/>
                </a:lnTo>
                <a:lnTo>
                  <a:pt x="3470" y="1258"/>
                </a:lnTo>
                <a:lnTo>
                  <a:pt x="3472" y="1258"/>
                </a:lnTo>
                <a:lnTo>
                  <a:pt x="3474" y="1258"/>
                </a:lnTo>
                <a:lnTo>
                  <a:pt x="3476" y="1260"/>
                </a:lnTo>
                <a:lnTo>
                  <a:pt x="3478" y="1258"/>
                </a:lnTo>
                <a:lnTo>
                  <a:pt x="3482" y="1260"/>
                </a:lnTo>
                <a:lnTo>
                  <a:pt x="3484" y="1258"/>
                </a:lnTo>
                <a:lnTo>
                  <a:pt x="3484" y="1258"/>
                </a:lnTo>
                <a:lnTo>
                  <a:pt x="3487" y="1260"/>
                </a:lnTo>
                <a:lnTo>
                  <a:pt x="3487" y="1260"/>
                </a:lnTo>
                <a:lnTo>
                  <a:pt x="3493" y="1262"/>
                </a:lnTo>
                <a:lnTo>
                  <a:pt x="3495" y="1262"/>
                </a:lnTo>
                <a:lnTo>
                  <a:pt x="3497" y="1262"/>
                </a:lnTo>
                <a:lnTo>
                  <a:pt x="3499" y="1262"/>
                </a:lnTo>
                <a:lnTo>
                  <a:pt x="3499" y="1262"/>
                </a:lnTo>
                <a:lnTo>
                  <a:pt x="3501" y="1262"/>
                </a:lnTo>
                <a:lnTo>
                  <a:pt x="3505" y="1262"/>
                </a:lnTo>
                <a:lnTo>
                  <a:pt x="3508" y="1262"/>
                </a:lnTo>
                <a:lnTo>
                  <a:pt x="3508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2" y="1262"/>
                </a:lnTo>
                <a:lnTo>
                  <a:pt x="3512" y="1262"/>
                </a:lnTo>
                <a:lnTo>
                  <a:pt x="3514" y="1260"/>
                </a:lnTo>
                <a:lnTo>
                  <a:pt x="3516" y="1260"/>
                </a:lnTo>
                <a:lnTo>
                  <a:pt x="3520" y="1262"/>
                </a:lnTo>
                <a:lnTo>
                  <a:pt x="3522" y="1260"/>
                </a:lnTo>
                <a:lnTo>
                  <a:pt x="3524" y="1262"/>
                </a:lnTo>
                <a:lnTo>
                  <a:pt x="3528" y="1262"/>
                </a:lnTo>
                <a:lnTo>
                  <a:pt x="3528" y="1260"/>
                </a:lnTo>
                <a:lnTo>
                  <a:pt x="3528" y="1260"/>
                </a:lnTo>
                <a:lnTo>
                  <a:pt x="3531" y="1258"/>
                </a:lnTo>
                <a:lnTo>
                  <a:pt x="3535" y="1260"/>
                </a:lnTo>
                <a:lnTo>
                  <a:pt x="3535" y="1260"/>
                </a:lnTo>
                <a:lnTo>
                  <a:pt x="3535" y="1258"/>
                </a:lnTo>
                <a:lnTo>
                  <a:pt x="3537" y="1258"/>
                </a:lnTo>
                <a:lnTo>
                  <a:pt x="3537" y="1260"/>
                </a:lnTo>
                <a:lnTo>
                  <a:pt x="3543" y="1260"/>
                </a:lnTo>
                <a:lnTo>
                  <a:pt x="3543" y="1262"/>
                </a:lnTo>
                <a:lnTo>
                  <a:pt x="3545" y="1262"/>
                </a:lnTo>
                <a:lnTo>
                  <a:pt x="3545" y="1260"/>
                </a:lnTo>
                <a:lnTo>
                  <a:pt x="3549" y="1260"/>
                </a:lnTo>
                <a:lnTo>
                  <a:pt x="3556" y="1258"/>
                </a:lnTo>
                <a:lnTo>
                  <a:pt x="3560" y="1260"/>
                </a:lnTo>
                <a:lnTo>
                  <a:pt x="3562" y="1258"/>
                </a:lnTo>
                <a:lnTo>
                  <a:pt x="3568" y="1258"/>
                </a:lnTo>
                <a:lnTo>
                  <a:pt x="3568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68" y="1258"/>
                </a:lnTo>
                <a:lnTo>
                  <a:pt x="3566" y="1258"/>
                </a:lnTo>
                <a:lnTo>
                  <a:pt x="3566" y="1256"/>
                </a:lnTo>
                <a:lnTo>
                  <a:pt x="3566" y="1256"/>
                </a:lnTo>
                <a:lnTo>
                  <a:pt x="3568" y="1256"/>
                </a:lnTo>
                <a:lnTo>
                  <a:pt x="3570" y="1256"/>
                </a:lnTo>
                <a:lnTo>
                  <a:pt x="3572" y="1258"/>
                </a:lnTo>
                <a:lnTo>
                  <a:pt x="3572" y="1258"/>
                </a:lnTo>
                <a:lnTo>
                  <a:pt x="3575" y="1262"/>
                </a:lnTo>
                <a:lnTo>
                  <a:pt x="3575" y="1262"/>
                </a:lnTo>
                <a:lnTo>
                  <a:pt x="3575" y="1266"/>
                </a:lnTo>
                <a:lnTo>
                  <a:pt x="3575" y="1266"/>
                </a:lnTo>
                <a:lnTo>
                  <a:pt x="3579" y="1269"/>
                </a:lnTo>
                <a:lnTo>
                  <a:pt x="3581" y="1269"/>
                </a:lnTo>
                <a:lnTo>
                  <a:pt x="3583" y="1275"/>
                </a:lnTo>
                <a:lnTo>
                  <a:pt x="3583" y="1277"/>
                </a:lnTo>
                <a:lnTo>
                  <a:pt x="3583" y="1277"/>
                </a:lnTo>
                <a:lnTo>
                  <a:pt x="3583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3"/>
                </a:lnTo>
                <a:lnTo>
                  <a:pt x="3589" y="1283"/>
                </a:lnTo>
                <a:lnTo>
                  <a:pt x="3591" y="1281"/>
                </a:lnTo>
                <a:lnTo>
                  <a:pt x="3591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5"/>
                </a:lnTo>
                <a:lnTo>
                  <a:pt x="3598" y="1285"/>
                </a:lnTo>
                <a:lnTo>
                  <a:pt x="3600" y="1285"/>
                </a:lnTo>
                <a:lnTo>
                  <a:pt x="3600" y="1283"/>
                </a:lnTo>
                <a:lnTo>
                  <a:pt x="3602" y="1283"/>
                </a:lnTo>
                <a:lnTo>
                  <a:pt x="3604" y="1283"/>
                </a:lnTo>
                <a:lnTo>
                  <a:pt x="3602" y="1283"/>
                </a:lnTo>
                <a:lnTo>
                  <a:pt x="3600" y="1285"/>
                </a:lnTo>
                <a:lnTo>
                  <a:pt x="3600" y="1287"/>
                </a:lnTo>
                <a:lnTo>
                  <a:pt x="3600" y="1289"/>
                </a:lnTo>
                <a:lnTo>
                  <a:pt x="3602" y="1292"/>
                </a:lnTo>
                <a:lnTo>
                  <a:pt x="3604" y="1294"/>
                </a:lnTo>
                <a:lnTo>
                  <a:pt x="3610" y="1298"/>
                </a:lnTo>
                <a:lnTo>
                  <a:pt x="3616" y="1298"/>
                </a:lnTo>
                <a:lnTo>
                  <a:pt x="3619" y="1298"/>
                </a:lnTo>
                <a:lnTo>
                  <a:pt x="3619" y="1298"/>
                </a:lnTo>
                <a:lnTo>
                  <a:pt x="3623" y="1296"/>
                </a:lnTo>
                <a:lnTo>
                  <a:pt x="3625" y="1296"/>
                </a:lnTo>
                <a:lnTo>
                  <a:pt x="3625" y="1296"/>
                </a:lnTo>
                <a:lnTo>
                  <a:pt x="3627" y="1296"/>
                </a:lnTo>
                <a:lnTo>
                  <a:pt x="3627" y="1296"/>
                </a:lnTo>
                <a:lnTo>
                  <a:pt x="3627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6"/>
                </a:lnTo>
                <a:lnTo>
                  <a:pt x="3629" y="1296"/>
                </a:lnTo>
                <a:lnTo>
                  <a:pt x="3627" y="1298"/>
                </a:lnTo>
                <a:lnTo>
                  <a:pt x="3625" y="1302"/>
                </a:lnTo>
                <a:lnTo>
                  <a:pt x="3623" y="1302"/>
                </a:lnTo>
                <a:lnTo>
                  <a:pt x="3623" y="1302"/>
                </a:lnTo>
                <a:lnTo>
                  <a:pt x="3619" y="1304"/>
                </a:lnTo>
                <a:lnTo>
                  <a:pt x="3619" y="1304"/>
                </a:lnTo>
                <a:lnTo>
                  <a:pt x="3616" y="1304"/>
                </a:lnTo>
                <a:lnTo>
                  <a:pt x="3614" y="1304"/>
                </a:lnTo>
                <a:lnTo>
                  <a:pt x="3612" y="1306"/>
                </a:lnTo>
                <a:lnTo>
                  <a:pt x="3610" y="1306"/>
                </a:lnTo>
                <a:lnTo>
                  <a:pt x="3610" y="1304"/>
                </a:lnTo>
                <a:lnTo>
                  <a:pt x="3610" y="1304"/>
                </a:lnTo>
                <a:lnTo>
                  <a:pt x="3608" y="1304"/>
                </a:lnTo>
                <a:lnTo>
                  <a:pt x="3608" y="1304"/>
                </a:lnTo>
                <a:lnTo>
                  <a:pt x="3606" y="1306"/>
                </a:lnTo>
                <a:lnTo>
                  <a:pt x="3608" y="1306"/>
                </a:lnTo>
                <a:lnTo>
                  <a:pt x="3610" y="1310"/>
                </a:lnTo>
                <a:lnTo>
                  <a:pt x="3612" y="1313"/>
                </a:lnTo>
                <a:lnTo>
                  <a:pt x="3614" y="1315"/>
                </a:lnTo>
                <a:lnTo>
                  <a:pt x="3619" y="1317"/>
                </a:lnTo>
                <a:lnTo>
                  <a:pt x="3623" y="1323"/>
                </a:lnTo>
                <a:lnTo>
                  <a:pt x="3623" y="1323"/>
                </a:lnTo>
                <a:lnTo>
                  <a:pt x="3629" y="1327"/>
                </a:lnTo>
                <a:lnTo>
                  <a:pt x="3633" y="1329"/>
                </a:lnTo>
                <a:lnTo>
                  <a:pt x="3635" y="1329"/>
                </a:lnTo>
                <a:lnTo>
                  <a:pt x="3637" y="1329"/>
                </a:lnTo>
                <a:lnTo>
                  <a:pt x="3642" y="1327"/>
                </a:lnTo>
                <a:lnTo>
                  <a:pt x="3644" y="1325"/>
                </a:lnTo>
                <a:lnTo>
                  <a:pt x="3650" y="1323"/>
                </a:lnTo>
                <a:lnTo>
                  <a:pt x="3652" y="1321"/>
                </a:lnTo>
                <a:lnTo>
                  <a:pt x="3654" y="1317"/>
                </a:lnTo>
                <a:lnTo>
                  <a:pt x="3654" y="1315"/>
                </a:lnTo>
                <a:lnTo>
                  <a:pt x="3654" y="1315"/>
                </a:lnTo>
                <a:lnTo>
                  <a:pt x="3654" y="1315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0"/>
                </a:lnTo>
                <a:lnTo>
                  <a:pt x="3652" y="1310"/>
                </a:lnTo>
                <a:lnTo>
                  <a:pt x="3654" y="1310"/>
                </a:lnTo>
                <a:lnTo>
                  <a:pt x="3654" y="1308"/>
                </a:lnTo>
                <a:lnTo>
                  <a:pt x="3654" y="1308"/>
                </a:lnTo>
                <a:lnTo>
                  <a:pt x="3654" y="1306"/>
                </a:lnTo>
                <a:lnTo>
                  <a:pt x="3654" y="1306"/>
                </a:lnTo>
                <a:lnTo>
                  <a:pt x="3656" y="1306"/>
                </a:lnTo>
                <a:lnTo>
                  <a:pt x="3658" y="1306"/>
                </a:lnTo>
                <a:lnTo>
                  <a:pt x="3658" y="1306"/>
                </a:lnTo>
                <a:lnTo>
                  <a:pt x="3660" y="1306"/>
                </a:lnTo>
                <a:lnTo>
                  <a:pt x="3663" y="1306"/>
                </a:lnTo>
                <a:lnTo>
                  <a:pt x="3660" y="1306"/>
                </a:lnTo>
                <a:lnTo>
                  <a:pt x="3660" y="1306"/>
                </a:lnTo>
                <a:lnTo>
                  <a:pt x="3658" y="1308"/>
                </a:lnTo>
                <a:lnTo>
                  <a:pt x="3658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58" y="1313"/>
                </a:lnTo>
                <a:lnTo>
                  <a:pt x="3658" y="1315"/>
                </a:lnTo>
                <a:lnTo>
                  <a:pt x="3663" y="1315"/>
                </a:lnTo>
                <a:lnTo>
                  <a:pt x="3665" y="1315"/>
                </a:lnTo>
                <a:lnTo>
                  <a:pt x="3667" y="1315"/>
                </a:lnTo>
                <a:lnTo>
                  <a:pt x="3665" y="1315"/>
                </a:lnTo>
                <a:lnTo>
                  <a:pt x="3663" y="1317"/>
                </a:lnTo>
                <a:lnTo>
                  <a:pt x="3660" y="1317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5"/>
                </a:lnTo>
                <a:lnTo>
                  <a:pt x="3663" y="1327"/>
                </a:lnTo>
                <a:lnTo>
                  <a:pt x="3665" y="1329"/>
                </a:lnTo>
                <a:lnTo>
                  <a:pt x="3663" y="1331"/>
                </a:lnTo>
                <a:lnTo>
                  <a:pt x="3660" y="1340"/>
                </a:lnTo>
                <a:lnTo>
                  <a:pt x="3660" y="1342"/>
                </a:lnTo>
                <a:lnTo>
                  <a:pt x="3660" y="1344"/>
                </a:lnTo>
                <a:lnTo>
                  <a:pt x="3660" y="1344"/>
                </a:lnTo>
                <a:lnTo>
                  <a:pt x="3660" y="1346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50"/>
                </a:lnTo>
                <a:lnTo>
                  <a:pt x="3665" y="1350"/>
                </a:lnTo>
                <a:lnTo>
                  <a:pt x="3663" y="1350"/>
                </a:lnTo>
                <a:lnTo>
                  <a:pt x="3663" y="1352"/>
                </a:lnTo>
                <a:lnTo>
                  <a:pt x="3663" y="1352"/>
                </a:lnTo>
                <a:lnTo>
                  <a:pt x="3663" y="1354"/>
                </a:lnTo>
                <a:lnTo>
                  <a:pt x="3663" y="1354"/>
                </a:lnTo>
                <a:lnTo>
                  <a:pt x="3665" y="1354"/>
                </a:lnTo>
                <a:lnTo>
                  <a:pt x="3665" y="1352"/>
                </a:lnTo>
                <a:lnTo>
                  <a:pt x="3665" y="1354"/>
                </a:lnTo>
                <a:lnTo>
                  <a:pt x="3665" y="1357"/>
                </a:lnTo>
                <a:lnTo>
                  <a:pt x="3665" y="1359"/>
                </a:lnTo>
                <a:lnTo>
                  <a:pt x="3663" y="1361"/>
                </a:lnTo>
                <a:lnTo>
                  <a:pt x="3663" y="1361"/>
                </a:lnTo>
                <a:lnTo>
                  <a:pt x="3665" y="1361"/>
                </a:lnTo>
                <a:lnTo>
                  <a:pt x="3665" y="1365"/>
                </a:lnTo>
                <a:lnTo>
                  <a:pt x="3665" y="1367"/>
                </a:lnTo>
                <a:lnTo>
                  <a:pt x="3665" y="1369"/>
                </a:lnTo>
                <a:lnTo>
                  <a:pt x="3667" y="1371"/>
                </a:lnTo>
                <a:lnTo>
                  <a:pt x="3667" y="1375"/>
                </a:lnTo>
                <a:lnTo>
                  <a:pt x="3667" y="1378"/>
                </a:lnTo>
                <a:lnTo>
                  <a:pt x="3669" y="1382"/>
                </a:lnTo>
                <a:lnTo>
                  <a:pt x="3671" y="1392"/>
                </a:lnTo>
                <a:lnTo>
                  <a:pt x="3671" y="1396"/>
                </a:lnTo>
                <a:lnTo>
                  <a:pt x="3673" y="1399"/>
                </a:lnTo>
                <a:lnTo>
                  <a:pt x="3673" y="1401"/>
                </a:lnTo>
                <a:lnTo>
                  <a:pt x="3675" y="1405"/>
                </a:lnTo>
                <a:lnTo>
                  <a:pt x="3675" y="1405"/>
                </a:lnTo>
                <a:lnTo>
                  <a:pt x="3677" y="1405"/>
                </a:lnTo>
                <a:lnTo>
                  <a:pt x="3677" y="1405"/>
                </a:lnTo>
                <a:lnTo>
                  <a:pt x="3677" y="1407"/>
                </a:lnTo>
                <a:lnTo>
                  <a:pt x="3677" y="1407"/>
                </a:lnTo>
                <a:lnTo>
                  <a:pt x="3679" y="1409"/>
                </a:lnTo>
                <a:lnTo>
                  <a:pt x="3677" y="1409"/>
                </a:lnTo>
                <a:lnTo>
                  <a:pt x="3677" y="1409"/>
                </a:lnTo>
                <a:lnTo>
                  <a:pt x="3679" y="1413"/>
                </a:lnTo>
                <a:lnTo>
                  <a:pt x="3679" y="1415"/>
                </a:lnTo>
                <a:lnTo>
                  <a:pt x="3681" y="1415"/>
                </a:lnTo>
                <a:lnTo>
                  <a:pt x="3684" y="1419"/>
                </a:lnTo>
                <a:lnTo>
                  <a:pt x="3684" y="1419"/>
                </a:lnTo>
                <a:lnTo>
                  <a:pt x="3686" y="1419"/>
                </a:lnTo>
                <a:lnTo>
                  <a:pt x="3686" y="1422"/>
                </a:lnTo>
                <a:lnTo>
                  <a:pt x="3686" y="1424"/>
                </a:lnTo>
                <a:lnTo>
                  <a:pt x="3686" y="1426"/>
                </a:lnTo>
                <a:lnTo>
                  <a:pt x="3686" y="1426"/>
                </a:lnTo>
                <a:lnTo>
                  <a:pt x="3688" y="1428"/>
                </a:lnTo>
                <a:lnTo>
                  <a:pt x="3688" y="1432"/>
                </a:lnTo>
                <a:lnTo>
                  <a:pt x="3690" y="1434"/>
                </a:lnTo>
                <a:lnTo>
                  <a:pt x="3690" y="1434"/>
                </a:lnTo>
                <a:lnTo>
                  <a:pt x="3690" y="1436"/>
                </a:lnTo>
                <a:lnTo>
                  <a:pt x="3692" y="1443"/>
                </a:lnTo>
                <a:lnTo>
                  <a:pt x="3692" y="1445"/>
                </a:lnTo>
                <a:lnTo>
                  <a:pt x="3692" y="1447"/>
                </a:lnTo>
                <a:lnTo>
                  <a:pt x="3694" y="1449"/>
                </a:lnTo>
                <a:lnTo>
                  <a:pt x="3696" y="1457"/>
                </a:lnTo>
                <a:lnTo>
                  <a:pt x="3698" y="1457"/>
                </a:lnTo>
                <a:lnTo>
                  <a:pt x="3698" y="1459"/>
                </a:lnTo>
                <a:lnTo>
                  <a:pt x="3700" y="1461"/>
                </a:lnTo>
                <a:lnTo>
                  <a:pt x="3702" y="1461"/>
                </a:lnTo>
                <a:lnTo>
                  <a:pt x="3704" y="1466"/>
                </a:lnTo>
                <a:lnTo>
                  <a:pt x="3704" y="1468"/>
                </a:lnTo>
                <a:lnTo>
                  <a:pt x="3707" y="1472"/>
                </a:lnTo>
                <a:lnTo>
                  <a:pt x="3707" y="1476"/>
                </a:lnTo>
                <a:lnTo>
                  <a:pt x="3711" y="1480"/>
                </a:lnTo>
                <a:lnTo>
                  <a:pt x="3711" y="1482"/>
                </a:lnTo>
                <a:lnTo>
                  <a:pt x="3711" y="1484"/>
                </a:lnTo>
                <a:lnTo>
                  <a:pt x="3711" y="1484"/>
                </a:lnTo>
                <a:lnTo>
                  <a:pt x="3711" y="1487"/>
                </a:lnTo>
                <a:lnTo>
                  <a:pt x="3713" y="1487"/>
                </a:lnTo>
                <a:lnTo>
                  <a:pt x="3713" y="1487"/>
                </a:lnTo>
                <a:lnTo>
                  <a:pt x="3713" y="1489"/>
                </a:lnTo>
                <a:lnTo>
                  <a:pt x="3715" y="1493"/>
                </a:lnTo>
                <a:lnTo>
                  <a:pt x="3715" y="1495"/>
                </a:lnTo>
                <a:lnTo>
                  <a:pt x="3715" y="1493"/>
                </a:lnTo>
                <a:lnTo>
                  <a:pt x="3715" y="1491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93"/>
                </a:lnTo>
                <a:lnTo>
                  <a:pt x="3713" y="1495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501"/>
                </a:lnTo>
                <a:lnTo>
                  <a:pt x="3717" y="1503"/>
                </a:lnTo>
                <a:lnTo>
                  <a:pt x="3717" y="1503"/>
                </a:lnTo>
                <a:lnTo>
                  <a:pt x="3723" y="1510"/>
                </a:lnTo>
                <a:lnTo>
                  <a:pt x="3723" y="1512"/>
                </a:lnTo>
                <a:lnTo>
                  <a:pt x="3728" y="1514"/>
                </a:lnTo>
                <a:lnTo>
                  <a:pt x="3732" y="1516"/>
                </a:lnTo>
                <a:lnTo>
                  <a:pt x="3732" y="1514"/>
                </a:lnTo>
                <a:lnTo>
                  <a:pt x="3734" y="1514"/>
                </a:lnTo>
                <a:lnTo>
                  <a:pt x="3738" y="1510"/>
                </a:lnTo>
                <a:lnTo>
                  <a:pt x="3740" y="1510"/>
                </a:lnTo>
                <a:lnTo>
                  <a:pt x="3740" y="1505"/>
                </a:lnTo>
                <a:lnTo>
                  <a:pt x="3740" y="1503"/>
                </a:lnTo>
                <a:lnTo>
                  <a:pt x="3742" y="1501"/>
                </a:lnTo>
                <a:lnTo>
                  <a:pt x="3744" y="1499"/>
                </a:lnTo>
                <a:lnTo>
                  <a:pt x="3753" y="1497"/>
                </a:lnTo>
                <a:lnTo>
                  <a:pt x="3755" y="1497"/>
                </a:lnTo>
                <a:lnTo>
                  <a:pt x="3759" y="1499"/>
                </a:lnTo>
                <a:lnTo>
                  <a:pt x="3757" y="1497"/>
                </a:lnTo>
                <a:lnTo>
                  <a:pt x="3757" y="1497"/>
                </a:lnTo>
                <a:lnTo>
                  <a:pt x="3755" y="1497"/>
                </a:lnTo>
                <a:lnTo>
                  <a:pt x="3753" y="1497"/>
                </a:lnTo>
                <a:lnTo>
                  <a:pt x="3751" y="1495"/>
                </a:lnTo>
                <a:lnTo>
                  <a:pt x="3751" y="1495"/>
                </a:lnTo>
                <a:lnTo>
                  <a:pt x="3751" y="1493"/>
                </a:lnTo>
                <a:lnTo>
                  <a:pt x="3753" y="1491"/>
                </a:lnTo>
                <a:lnTo>
                  <a:pt x="3757" y="1487"/>
                </a:lnTo>
                <a:lnTo>
                  <a:pt x="3757" y="1484"/>
                </a:lnTo>
                <a:lnTo>
                  <a:pt x="3757" y="1482"/>
                </a:lnTo>
                <a:lnTo>
                  <a:pt x="3757" y="1482"/>
                </a:lnTo>
                <a:lnTo>
                  <a:pt x="3759" y="1482"/>
                </a:lnTo>
                <a:lnTo>
                  <a:pt x="3761" y="1482"/>
                </a:lnTo>
                <a:lnTo>
                  <a:pt x="3761" y="1482"/>
                </a:lnTo>
                <a:lnTo>
                  <a:pt x="3763" y="1482"/>
                </a:lnTo>
                <a:lnTo>
                  <a:pt x="3765" y="1482"/>
                </a:lnTo>
                <a:lnTo>
                  <a:pt x="3765" y="1476"/>
                </a:lnTo>
                <a:lnTo>
                  <a:pt x="3765" y="1470"/>
                </a:lnTo>
                <a:lnTo>
                  <a:pt x="3765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6"/>
                </a:lnTo>
                <a:lnTo>
                  <a:pt x="3763" y="1463"/>
                </a:lnTo>
                <a:lnTo>
                  <a:pt x="3763" y="1463"/>
                </a:lnTo>
                <a:lnTo>
                  <a:pt x="3765" y="1457"/>
                </a:lnTo>
                <a:lnTo>
                  <a:pt x="3767" y="1455"/>
                </a:lnTo>
                <a:lnTo>
                  <a:pt x="3767" y="1453"/>
                </a:lnTo>
                <a:lnTo>
                  <a:pt x="3769" y="1451"/>
                </a:lnTo>
                <a:lnTo>
                  <a:pt x="3769" y="1449"/>
                </a:lnTo>
                <a:lnTo>
                  <a:pt x="3772" y="1438"/>
                </a:lnTo>
                <a:lnTo>
                  <a:pt x="3772" y="1436"/>
                </a:lnTo>
                <a:lnTo>
                  <a:pt x="3767" y="1436"/>
                </a:lnTo>
                <a:lnTo>
                  <a:pt x="3767" y="1434"/>
                </a:lnTo>
                <a:lnTo>
                  <a:pt x="3769" y="1432"/>
                </a:lnTo>
                <a:lnTo>
                  <a:pt x="3769" y="1434"/>
                </a:lnTo>
                <a:lnTo>
                  <a:pt x="3772" y="1436"/>
                </a:lnTo>
                <a:lnTo>
                  <a:pt x="3772" y="1436"/>
                </a:lnTo>
                <a:lnTo>
                  <a:pt x="3769" y="1434"/>
                </a:lnTo>
                <a:lnTo>
                  <a:pt x="3769" y="1432"/>
                </a:lnTo>
                <a:lnTo>
                  <a:pt x="3769" y="1430"/>
                </a:lnTo>
                <a:lnTo>
                  <a:pt x="3769" y="1428"/>
                </a:lnTo>
                <a:lnTo>
                  <a:pt x="3767" y="1426"/>
                </a:lnTo>
                <a:lnTo>
                  <a:pt x="3769" y="1424"/>
                </a:lnTo>
                <a:lnTo>
                  <a:pt x="3769" y="1424"/>
                </a:lnTo>
                <a:lnTo>
                  <a:pt x="3769" y="1422"/>
                </a:lnTo>
                <a:lnTo>
                  <a:pt x="3769" y="1419"/>
                </a:lnTo>
                <a:lnTo>
                  <a:pt x="3767" y="1417"/>
                </a:lnTo>
                <a:lnTo>
                  <a:pt x="3767" y="1413"/>
                </a:lnTo>
                <a:lnTo>
                  <a:pt x="3767" y="1409"/>
                </a:lnTo>
                <a:lnTo>
                  <a:pt x="3772" y="1405"/>
                </a:lnTo>
                <a:lnTo>
                  <a:pt x="3772" y="1403"/>
                </a:lnTo>
                <a:lnTo>
                  <a:pt x="3776" y="1401"/>
                </a:lnTo>
                <a:lnTo>
                  <a:pt x="3778" y="1401"/>
                </a:lnTo>
                <a:lnTo>
                  <a:pt x="3778" y="1401"/>
                </a:lnTo>
                <a:lnTo>
                  <a:pt x="3778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2" y="1403"/>
                </a:lnTo>
                <a:lnTo>
                  <a:pt x="3782" y="1401"/>
                </a:lnTo>
                <a:lnTo>
                  <a:pt x="3784" y="1401"/>
                </a:lnTo>
                <a:lnTo>
                  <a:pt x="3784" y="1396"/>
                </a:lnTo>
                <a:lnTo>
                  <a:pt x="3786" y="1394"/>
                </a:lnTo>
                <a:lnTo>
                  <a:pt x="3786" y="1394"/>
                </a:lnTo>
                <a:lnTo>
                  <a:pt x="3792" y="1394"/>
                </a:lnTo>
                <a:lnTo>
                  <a:pt x="3792" y="1394"/>
                </a:lnTo>
                <a:lnTo>
                  <a:pt x="3797" y="1392"/>
                </a:lnTo>
                <a:lnTo>
                  <a:pt x="3799" y="1392"/>
                </a:lnTo>
                <a:lnTo>
                  <a:pt x="3801" y="1390"/>
                </a:lnTo>
                <a:lnTo>
                  <a:pt x="3801" y="1390"/>
                </a:lnTo>
                <a:lnTo>
                  <a:pt x="3801" y="1388"/>
                </a:lnTo>
                <a:lnTo>
                  <a:pt x="3801" y="1388"/>
                </a:lnTo>
                <a:lnTo>
                  <a:pt x="3801" y="1386"/>
                </a:lnTo>
                <a:lnTo>
                  <a:pt x="3799" y="1386"/>
                </a:lnTo>
                <a:lnTo>
                  <a:pt x="3799" y="1386"/>
                </a:lnTo>
                <a:lnTo>
                  <a:pt x="3801" y="1384"/>
                </a:lnTo>
                <a:lnTo>
                  <a:pt x="3805" y="1382"/>
                </a:lnTo>
                <a:lnTo>
                  <a:pt x="3809" y="1378"/>
                </a:lnTo>
                <a:lnTo>
                  <a:pt x="3813" y="1375"/>
                </a:lnTo>
                <a:lnTo>
                  <a:pt x="3816" y="1373"/>
                </a:lnTo>
                <a:lnTo>
                  <a:pt x="3818" y="1369"/>
                </a:lnTo>
                <a:lnTo>
                  <a:pt x="3820" y="1369"/>
                </a:lnTo>
                <a:lnTo>
                  <a:pt x="3826" y="1365"/>
                </a:lnTo>
                <a:lnTo>
                  <a:pt x="3828" y="1365"/>
                </a:lnTo>
                <a:lnTo>
                  <a:pt x="3832" y="1361"/>
                </a:lnTo>
                <a:lnTo>
                  <a:pt x="3834" y="1357"/>
                </a:lnTo>
                <a:lnTo>
                  <a:pt x="3834" y="1357"/>
                </a:lnTo>
                <a:lnTo>
                  <a:pt x="3836" y="1354"/>
                </a:lnTo>
                <a:lnTo>
                  <a:pt x="3836" y="1352"/>
                </a:lnTo>
                <a:lnTo>
                  <a:pt x="3843" y="1348"/>
                </a:lnTo>
                <a:lnTo>
                  <a:pt x="3845" y="1346"/>
                </a:lnTo>
                <a:lnTo>
                  <a:pt x="3845" y="1346"/>
                </a:lnTo>
                <a:lnTo>
                  <a:pt x="3845" y="1344"/>
                </a:lnTo>
                <a:lnTo>
                  <a:pt x="3843" y="1346"/>
                </a:lnTo>
                <a:lnTo>
                  <a:pt x="3841" y="1346"/>
                </a:lnTo>
                <a:lnTo>
                  <a:pt x="3841" y="1346"/>
                </a:lnTo>
                <a:lnTo>
                  <a:pt x="3843" y="1344"/>
                </a:lnTo>
                <a:lnTo>
                  <a:pt x="3845" y="1342"/>
                </a:lnTo>
                <a:lnTo>
                  <a:pt x="3847" y="1342"/>
                </a:lnTo>
                <a:lnTo>
                  <a:pt x="3847" y="1342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51" y="1344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0"/>
                </a:lnTo>
                <a:lnTo>
                  <a:pt x="3857" y="1340"/>
                </a:lnTo>
                <a:lnTo>
                  <a:pt x="3857" y="1340"/>
                </a:lnTo>
                <a:lnTo>
                  <a:pt x="3860" y="1340"/>
                </a:lnTo>
                <a:lnTo>
                  <a:pt x="3860" y="1340"/>
                </a:lnTo>
                <a:lnTo>
                  <a:pt x="3862" y="1338"/>
                </a:lnTo>
                <a:lnTo>
                  <a:pt x="3864" y="1336"/>
                </a:lnTo>
                <a:lnTo>
                  <a:pt x="3864" y="1336"/>
                </a:lnTo>
                <a:lnTo>
                  <a:pt x="3864" y="1334"/>
                </a:lnTo>
                <a:lnTo>
                  <a:pt x="3866" y="1331"/>
                </a:lnTo>
                <a:lnTo>
                  <a:pt x="3868" y="1331"/>
                </a:lnTo>
                <a:lnTo>
                  <a:pt x="3868" y="1329"/>
                </a:lnTo>
                <a:lnTo>
                  <a:pt x="3868" y="1329"/>
                </a:lnTo>
                <a:lnTo>
                  <a:pt x="3866" y="1325"/>
                </a:lnTo>
                <a:lnTo>
                  <a:pt x="3866" y="1323"/>
                </a:lnTo>
                <a:lnTo>
                  <a:pt x="3866" y="1321"/>
                </a:lnTo>
                <a:lnTo>
                  <a:pt x="3868" y="1319"/>
                </a:lnTo>
                <a:lnTo>
                  <a:pt x="3870" y="1317"/>
                </a:lnTo>
                <a:lnTo>
                  <a:pt x="3870" y="1317"/>
                </a:lnTo>
                <a:lnTo>
                  <a:pt x="3878" y="1315"/>
                </a:lnTo>
                <a:lnTo>
                  <a:pt x="3880" y="1315"/>
                </a:lnTo>
                <a:lnTo>
                  <a:pt x="3883" y="1313"/>
                </a:lnTo>
                <a:lnTo>
                  <a:pt x="3883" y="1310"/>
                </a:lnTo>
                <a:lnTo>
                  <a:pt x="3885" y="1310"/>
                </a:lnTo>
                <a:lnTo>
                  <a:pt x="3885" y="1308"/>
                </a:lnTo>
                <a:lnTo>
                  <a:pt x="3885" y="1308"/>
                </a:lnTo>
                <a:lnTo>
                  <a:pt x="3883" y="1306"/>
                </a:lnTo>
                <a:lnTo>
                  <a:pt x="3883" y="1306"/>
                </a:lnTo>
                <a:lnTo>
                  <a:pt x="3883" y="1304"/>
                </a:lnTo>
                <a:lnTo>
                  <a:pt x="3883" y="1306"/>
                </a:lnTo>
                <a:lnTo>
                  <a:pt x="3885" y="1306"/>
                </a:lnTo>
                <a:lnTo>
                  <a:pt x="3885" y="1308"/>
                </a:lnTo>
                <a:lnTo>
                  <a:pt x="3885" y="1310"/>
                </a:lnTo>
                <a:lnTo>
                  <a:pt x="3885" y="1313"/>
                </a:lnTo>
                <a:lnTo>
                  <a:pt x="3883" y="1315"/>
                </a:lnTo>
                <a:lnTo>
                  <a:pt x="3885" y="1317"/>
                </a:lnTo>
                <a:lnTo>
                  <a:pt x="3887" y="1317"/>
                </a:lnTo>
                <a:lnTo>
                  <a:pt x="3887" y="1315"/>
                </a:lnTo>
                <a:lnTo>
                  <a:pt x="3887" y="1315"/>
                </a:lnTo>
                <a:lnTo>
                  <a:pt x="3887" y="1315"/>
                </a:lnTo>
                <a:lnTo>
                  <a:pt x="3889" y="1317"/>
                </a:lnTo>
                <a:lnTo>
                  <a:pt x="3891" y="1315"/>
                </a:lnTo>
                <a:lnTo>
                  <a:pt x="3891" y="1315"/>
                </a:lnTo>
                <a:lnTo>
                  <a:pt x="3891" y="1313"/>
                </a:lnTo>
                <a:lnTo>
                  <a:pt x="3891" y="1308"/>
                </a:lnTo>
                <a:lnTo>
                  <a:pt x="3893" y="1308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5"/>
                </a:lnTo>
                <a:lnTo>
                  <a:pt x="3893" y="1315"/>
                </a:lnTo>
                <a:lnTo>
                  <a:pt x="3893" y="1317"/>
                </a:lnTo>
                <a:lnTo>
                  <a:pt x="3893" y="1317"/>
                </a:lnTo>
                <a:lnTo>
                  <a:pt x="3895" y="1315"/>
                </a:lnTo>
                <a:lnTo>
                  <a:pt x="3895" y="1315"/>
                </a:lnTo>
                <a:lnTo>
                  <a:pt x="3895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3"/>
                </a:lnTo>
                <a:lnTo>
                  <a:pt x="3897" y="1310"/>
                </a:lnTo>
                <a:lnTo>
                  <a:pt x="3897" y="1310"/>
                </a:lnTo>
                <a:lnTo>
                  <a:pt x="3897" y="1308"/>
                </a:lnTo>
                <a:lnTo>
                  <a:pt x="3897" y="1310"/>
                </a:lnTo>
                <a:lnTo>
                  <a:pt x="3899" y="1313"/>
                </a:lnTo>
                <a:lnTo>
                  <a:pt x="3899" y="1313"/>
                </a:lnTo>
                <a:lnTo>
                  <a:pt x="3901" y="1315"/>
                </a:lnTo>
                <a:lnTo>
                  <a:pt x="3901" y="1315"/>
                </a:lnTo>
                <a:lnTo>
                  <a:pt x="3901" y="1315"/>
                </a:lnTo>
                <a:lnTo>
                  <a:pt x="3904" y="1313"/>
                </a:lnTo>
                <a:lnTo>
                  <a:pt x="3904" y="1313"/>
                </a:lnTo>
                <a:lnTo>
                  <a:pt x="3904" y="1310"/>
                </a:lnTo>
                <a:lnTo>
                  <a:pt x="3904" y="1306"/>
                </a:lnTo>
                <a:lnTo>
                  <a:pt x="3904" y="1306"/>
                </a:lnTo>
                <a:lnTo>
                  <a:pt x="3906" y="1310"/>
                </a:lnTo>
                <a:lnTo>
                  <a:pt x="3906" y="1313"/>
                </a:lnTo>
                <a:lnTo>
                  <a:pt x="3906" y="1315"/>
                </a:lnTo>
                <a:lnTo>
                  <a:pt x="3906" y="1313"/>
                </a:lnTo>
                <a:lnTo>
                  <a:pt x="3908" y="1313"/>
                </a:lnTo>
                <a:lnTo>
                  <a:pt x="3908" y="1310"/>
                </a:lnTo>
                <a:lnTo>
                  <a:pt x="3910" y="1310"/>
                </a:lnTo>
                <a:lnTo>
                  <a:pt x="3910" y="1308"/>
                </a:lnTo>
                <a:lnTo>
                  <a:pt x="3910" y="1308"/>
                </a:lnTo>
                <a:lnTo>
                  <a:pt x="3910" y="1306"/>
                </a:lnTo>
                <a:lnTo>
                  <a:pt x="3910" y="1304"/>
                </a:lnTo>
                <a:lnTo>
                  <a:pt x="3912" y="1304"/>
                </a:lnTo>
                <a:lnTo>
                  <a:pt x="3910" y="1306"/>
                </a:lnTo>
                <a:lnTo>
                  <a:pt x="3910" y="1306"/>
                </a:lnTo>
                <a:lnTo>
                  <a:pt x="3910" y="1308"/>
                </a:lnTo>
                <a:lnTo>
                  <a:pt x="3912" y="1310"/>
                </a:lnTo>
                <a:lnTo>
                  <a:pt x="3912" y="1308"/>
                </a:lnTo>
                <a:lnTo>
                  <a:pt x="3914" y="1308"/>
                </a:lnTo>
                <a:lnTo>
                  <a:pt x="3914" y="1308"/>
                </a:lnTo>
                <a:lnTo>
                  <a:pt x="3912" y="1310"/>
                </a:lnTo>
                <a:lnTo>
                  <a:pt x="3912" y="1310"/>
                </a:lnTo>
                <a:lnTo>
                  <a:pt x="3912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6" y="1313"/>
                </a:lnTo>
                <a:lnTo>
                  <a:pt x="3916" y="1310"/>
                </a:lnTo>
                <a:lnTo>
                  <a:pt x="3918" y="1308"/>
                </a:lnTo>
                <a:lnTo>
                  <a:pt x="3920" y="1306"/>
                </a:lnTo>
                <a:lnTo>
                  <a:pt x="3920" y="1306"/>
                </a:lnTo>
                <a:lnTo>
                  <a:pt x="3920" y="1304"/>
                </a:lnTo>
                <a:lnTo>
                  <a:pt x="3920" y="1304"/>
                </a:lnTo>
                <a:lnTo>
                  <a:pt x="3918" y="1302"/>
                </a:lnTo>
                <a:lnTo>
                  <a:pt x="3918" y="1302"/>
                </a:lnTo>
                <a:lnTo>
                  <a:pt x="3918" y="1300"/>
                </a:lnTo>
                <a:lnTo>
                  <a:pt x="3918" y="1300"/>
                </a:lnTo>
                <a:lnTo>
                  <a:pt x="3918" y="1298"/>
                </a:lnTo>
                <a:lnTo>
                  <a:pt x="3918" y="1298"/>
                </a:lnTo>
                <a:lnTo>
                  <a:pt x="3918" y="1298"/>
                </a:lnTo>
                <a:lnTo>
                  <a:pt x="3920" y="1296"/>
                </a:lnTo>
                <a:lnTo>
                  <a:pt x="3918" y="1296"/>
                </a:lnTo>
                <a:lnTo>
                  <a:pt x="3918" y="1294"/>
                </a:lnTo>
                <a:lnTo>
                  <a:pt x="3918" y="1294"/>
                </a:lnTo>
                <a:lnTo>
                  <a:pt x="3920" y="1294"/>
                </a:lnTo>
                <a:lnTo>
                  <a:pt x="3920" y="1292"/>
                </a:lnTo>
                <a:lnTo>
                  <a:pt x="3920" y="1292"/>
                </a:lnTo>
                <a:lnTo>
                  <a:pt x="3918" y="1289"/>
                </a:lnTo>
                <a:lnTo>
                  <a:pt x="3918" y="1289"/>
                </a:lnTo>
                <a:lnTo>
                  <a:pt x="3916" y="1287"/>
                </a:lnTo>
                <a:lnTo>
                  <a:pt x="3918" y="1289"/>
                </a:lnTo>
                <a:lnTo>
                  <a:pt x="3920" y="1289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5"/>
                </a:lnTo>
                <a:lnTo>
                  <a:pt x="3920" y="1287"/>
                </a:lnTo>
                <a:lnTo>
                  <a:pt x="3920" y="1289"/>
                </a:lnTo>
                <a:lnTo>
                  <a:pt x="3920" y="1292"/>
                </a:lnTo>
                <a:lnTo>
                  <a:pt x="3920" y="1294"/>
                </a:lnTo>
                <a:lnTo>
                  <a:pt x="3920" y="1296"/>
                </a:lnTo>
                <a:lnTo>
                  <a:pt x="3924" y="1300"/>
                </a:lnTo>
                <a:lnTo>
                  <a:pt x="3924" y="1302"/>
                </a:lnTo>
                <a:lnTo>
                  <a:pt x="3929" y="1300"/>
                </a:lnTo>
                <a:lnTo>
                  <a:pt x="3929" y="1300"/>
                </a:lnTo>
                <a:lnTo>
                  <a:pt x="3931" y="1300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300"/>
                </a:lnTo>
                <a:lnTo>
                  <a:pt x="3937" y="1302"/>
                </a:lnTo>
                <a:lnTo>
                  <a:pt x="3937" y="1304"/>
                </a:lnTo>
                <a:lnTo>
                  <a:pt x="3937" y="1306"/>
                </a:lnTo>
                <a:lnTo>
                  <a:pt x="3939" y="1304"/>
                </a:lnTo>
                <a:lnTo>
                  <a:pt x="3939" y="1304"/>
                </a:lnTo>
                <a:lnTo>
                  <a:pt x="3939" y="1306"/>
                </a:lnTo>
                <a:lnTo>
                  <a:pt x="3937" y="1306"/>
                </a:lnTo>
                <a:lnTo>
                  <a:pt x="3939" y="1308"/>
                </a:lnTo>
                <a:lnTo>
                  <a:pt x="3939" y="1313"/>
                </a:lnTo>
                <a:lnTo>
                  <a:pt x="3941" y="1315"/>
                </a:lnTo>
                <a:lnTo>
                  <a:pt x="3941" y="1317"/>
                </a:lnTo>
                <a:lnTo>
                  <a:pt x="3941" y="1323"/>
                </a:lnTo>
                <a:lnTo>
                  <a:pt x="3943" y="1325"/>
                </a:lnTo>
                <a:lnTo>
                  <a:pt x="3943" y="1327"/>
                </a:lnTo>
                <a:lnTo>
                  <a:pt x="3945" y="1329"/>
                </a:lnTo>
                <a:lnTo>
                  <a:pt x="3945" y="1329"/>
                </a:lnTo>
                <a:lnTo>
                  <a:pt x="3945" y="1329"/>
                </a:lnTo>
                <a:lnTo>
                  <a:pt x="3950" y="1334"/>
                </a:lnTo>
                <a:lnTo>
                  <a:pt x="3952" y="1336"/>
                </a:lnTo>
                <a:lnTo>
                  <a:pt x="3952" y="1334"/>
                </a:lnTo>
                <a:lnTo>
                  <a:pt x="3952" y="1331"/>
                </a:lnTo>
                <a:lnTo>
                  <a:pt x="3952" y="1331"/>
                </a:lnTo>
                <a:lnTo>
                  <a:pt x="3952" y="1334"/>
                </a:lnTo>
                <a:lnTo>
                  <a:pt x="3954" y="1334"/>
                </a:lnTo>
                <a:lnTo>
                  <a:pt x="3954" y="1336"/>
                </a:lnTo>
                <a:lnTo>
                  <a:pt x="3954" y="1336"/>
                </a:lnTo>
                <a:lnTo>
                  <a:pt x="3952" y="1336"/>
                </a:lnTo>
                <a:lnTo>
                  <a:pt x="3952" y="1338"/>
                </a:lnTo>
                <a:lnTo>
                  <a:pt x="3952" y="1338"/>
                </a:lnTo>
                <a:lnTo>
                  <a:pt x="3954" y="1338"/>
                </a:lnTo>
                <a:lnTo>
                  <a:pt x="3954" y="1336"/>
                </a:lnTo>
                <a:lnTo>
                  <a:pt x="3956" y="1336"/>
                </a:lnTo>
                <a:lnTo>
                  <a:pt x="3956" y="1334"/>
                </a:lnTo>
                <a:lnTo>
                  <a:pt x="3956" y="1336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40"/>
                </a:lnTo>
                <a:lnTo>
                  <a:pt x="3956" y="1342"/>
                </a:lnTo>
                <a:lnTo>
                  <a:pt x="3958" y="1342"/>
                </a:lnTo>
                <a:lnTo>
                  <a:pt x="3958" y="1342"/>
                </a:lnTo>
                <a:lnTo>
                  <a:pt x="3958" y="1340"/>
                </a:lnTo>
                <a:lnTo>
                  <a:pt x="3958" y="1340"/>
                </a:lnTo>
                <a:lnTo>
                  <a:pt x="3960" y="1340"/>
                </a:lnTo>
                <a:lnTo>
                  <a:pt x="3960" y="1340"/>
                </a:lnTo>
                <a:lnTo>
                  <a:pt x="3962" y="1340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4"/>
                </a:lnTo>
                <a:lnTo>
                  <a:pt x="3964" y="1344"/>
                </a:lnTo>
                <a:lnTo>
                  <a:pt x="3966" y="1344"/>
                </a:lnTo>
                <a:lnTo>
                  <a:pt x="3966" y="1346"/>
                </a:lnTo>
                <a:lnTo>
                  <a:pt x="3966" y="1346"/>
                </a:lnTo>
                <a:lnTo>
                  <a:pt x="3966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50"/>
                </a:lnTo>
                <a:lnTo>
                  <a:pt x="3968" y="1350"/>
                </a:lnTo>
                <a:lnTo>
                  <a:pt x="3966" y="1352"/>
                </a:lnTo>
                <a:lnTo>
                  <a:pt x="3966" y="1350"/>
                </a:lnTo>
                <a:lnTo>
                  <a:pt x="3964" y="1348"/>
                </a:lnTo>
                <a:lnTo>
                  <a:pt x="3962" y="1348"/>
                </a:lnTo>
                <a:lnTo>
                  <a:pt x="3962" y="1350"/>
                </a:lnTo>
                <a:lnTo>
                  <a:pt x="3964" y="1352"/>
                </a:lnTo>
                <a:lnTo>
                  <a:pt x="3964" y="1354"/>
                </a:lnTo>
                <a:lnTo>
                  <a:pt x="3966" y="1357"/>
                </a:lnTo>
                <a:lnTo>
                  <a:pt x="3968" y="1357"/>
                </a:lnTo>
                <a:lnTo>
                  <a:pt x="3968" y="1357"/>
                </a:lnTo>
                <a:lnTo>
                  <a:pt x="3968" y="1354"/>
                </a:lnTo>
                <a:lnTo>
                  <a:pt x="3968" y="1352"/>
                </a:lnTo>
                <a:lnTo>
                  <a:pt x="3968" y="1352"/>
                </a:lnTo>
                <a:lnTo>
                  <a:pt x="3971" y="1350"/>
                </a:lnTo>
                <a:lnTo>
                  <a:pt x="3971" y="1350"/>
                </a:lnTo>
                <a:lnTo>
                  <a:pt x="3971" y="1352"/>
                </a:lnTo>
                <a:lnTo>
                  <a:pt x="3971" y="1357"/>
                </a:lnTo>
                <a:lnTo>
                  <a:pt x="3971" y="1357"/>
                </a:lnTo>
                <a:lnTo>
                  <a:pt x="3973" y="1359"/>
                </a:lnTo>
                <a:lnTo>
                  <a:pt x="3973" y="1359"/>
                </a:lnTo>
                <a:lnTo>
                  <a:pt x="3973" y="1361"/>
                </a:lnTo>
                <a:lnTo>
                  <a:pt x="3973" y="1363"/>
                </a:lnTo>
                <a:lnTo>
                  <a:pt x="3975" y="1367"/>
                </a:lnTo>
                <a:lnTo>
                  <a:pt x="3977" y="1373"/>
                </a:lnTo>
                <a:lnTo>
                  <a:pt x="3977" y="1375"/>
                </a:lnTo>
                <a:lnTo>
                  <a:pt x="3979" y="1375"/>
                </a:lnTo>
                <a:lnTo>
                  <a:pt x="3977" y="1380"/>
                </a:lnTo>
                <a:lnTo>
                  <a:pt x="3977" y="1382"/>
                </a:lnTo>
                <a:lnTo>
                  <a:pt x="3977" y="1384"/>
                </a:lnTo>
                <a:lnTo>
                  <a:pt x="3977" y="1386"/>
                </a:lnTo>
                <a:lnTo>
                  <a:pt x="3975" y="1386"/>
                </a:lnTo>
                <a:lnTo>
                  <a:pt x="3975" y="1390"/>
                </a:lnTo>
                <a:lnTo>
                  <a:pt x="3975" y="1390"/>
                </a:lnTo>
                <a:lnTo>
                  <a:pt x="3973" y="1392"/>
                </a:lnTo>
                <a:lnTo>
                  <a:pt x="3973" y="1399"/>
                </a:lnTo>
                <a:lnTo>
                  <a:pt x="3973" y="1399"/>
                </a:lnTo>
                <a:lnTo>
                  <a:pt x="3975" y="1399"/>
                </a:lnTo>
                <a:lnTo>
                  <a:pt x="3977" y="1399"/>
                </a:lnTo>
                <a:lnTo>
                  <a:pt x="3977" y="1396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2"/>
                </a:lnTo>
                <a:lnTo>
                  <a:pt x="3979" y="1392"/>
                </a:lnTo>
                <a:lnTo>
                  <a:pt x="3979" y="1394"/>
                </a:lnTo>
                <a:lnTo>
                  <a:pt x="3979" y="1396"/>
                </a:lnTo>
                <a:lnTo>
                  <a:pt x="3979" y="1399"/>
                </a:lnTo>
                <a:lnTo>
                  <a:pt x="3979" y="1399"/>
                </a:lnTo>
                <a:lnTo>
                  <a:pt x="3979" y="1401"/>
                </a:lnTo>
                <a:lnTo>
                  <a:pt x="3979" y="1401"/>
                </a:lnTo>
                <a:lnTo>
                  <a:pt x="3981" y="1401"/>
                </a:lnTo>
                <a:lnTo>
                  <a:pt x="3981" y="1399"/>
                </a:lnTo>
                <a:lnTo>
                  <a:pt x="3981" y="1399"/>
                </a:lnTo>
                <a:lnTo>
                  <a:pt x="3983" y="1396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401"/>
                </a:lnTo>
                <a:lnTo>
                  <a:pt x="3983" y="1403"/>
                </a:lnTo>
                <a:lnTo>
                  <a:pt x="3985" y="1403"/>
                </a:lnTo>
                <a:lnTo>
                  <a:pt x="3987" y="1403"/>
                </a:lnTo>
                <a:lnTo>
                  <a:pt x="3987" y="1401"/>
                </a:lnTo>
                <a:lnTo>
                  <a:pt x="3989" y="1399"/>
                </a:lnTo>
                <a:lnTo>
                  <a:pt x="3989" y="1399"/>
                </a:lnTo>
                <a:lnTo>
                  <a:pt x="3989" y="1401"/>
                </a:lnTo>
                <a:lnTo>
                  <a:pt x="3989" y="1401"/>
                </a:lnTo>
                <a:lnTo>
                  <a:pt x="3987" y="1403"/>
                </a:lnTo>
                <a:lnTo>
                  <a:pt x="3989" y="1403"/>
                </a:lnTo>
                <a:lnTo>
                  <a:pt x="3989" y="1403"/>
                </a:lnTo>
                <a:lnTo>
                  <a:pt x="3992" y="1403"/>
                </a:lnTo>
                <a:lnTo>
                  <a:pt x="3994" y="1401"/>
                </a:lnTo>
                <a:lnTo>
                  <a:pt x="3994" y="1399"/>
                </a:lnTo>
                <a:lnTo>
                  <a:pt x="3996" y="1396"/>
                </a:lnTo>
                <a:lnTo>
                  <a:pt x="3998" y="1396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2" y="1394"/>
                </a:lnTo>
                <a:lnTo>
                  <a:pt x="4004" y="1392"/>
                </a:lnTo>
                <a:lnTo>
                  <a:pt x="4002" y="1392"/>
                </a:lnTo>
                <a:lnTo>
                  <a:pt x="4002" y="1390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90"/>
                </a:lnTo>
                <a:lnTo>
                  <a:pt x="4002" y="1390"/>
                </a:lnTo>
                <a:lnTo>
                  <a:pt x="4004" y="1392"/>
                </a:lnTo>
                <a:lnTo>
                  <a:pt x="4004" y="1392"/>
                </a:lnTo>
                <a:lnTo>
                  <a:pt x="4006" y="1392"/>
                </a:lnTo>
                <a:lnTo>
                  <a:pt x="4008" y="1392"/>
                </a:lnTo>
                <a:lnTo>
                  <a:pt x="4010" y="1388"/>
                </a:lnTo>
                <a:lnTo>
                  <a:pt x="4010" y="1388"/>
                </a:lnTo>
                <a:lnTo>
                  <a:pt x="4010" y="1386"/>
                </a:lnTo>
                <a:lnTo>
                  <a:pt x="4012" y="1384"/>
                </a:lnTo>
                <a:lnTo>
                  <a:pt x="4010" y="1382"/>
                </a:lnTo>
                <a:lnTo>
                  <a:pt x="4012" y="1380"/>
                </a:lnTo>
                <a:lnTo>
                  <a:pt x="4010" y="1380"/>
                </a:lnTo>
                <a:lnTo>
                  <a:pt x="4010" y="1380"/>
                </a:lnTo>
                <a:lnTo>
                  <a:pt x="4012" y="1380"/>
                </a:lnTo>
                <a:lnTo>
                  <a:pt x="4015" y="1382"/>
                </a:lnTo>
                <a:lnTo>
                  <a:pt x="4015" y="1382"/>
                </a:lnTo>
                <a:lnTo>
                  <a:pt x="4017" y="1384"/>
                </a:lnTo>
                <a:lnTo>
                  <a:pt x="4015" y="1384"/>
                </a:lnTo>
                <a:lnTo>
                  <a:pt x="4017" y="1386"/>
                </a:lnTo>
                <a:lnTo>
                  <a:pt x="4017" y="1388"/>
                </a:lnTo>
                <a:lnTo>
                  <a:pt x="4019" y="1390"/>
                </a:lnTo>
                <a:lnTo>
                  <a:pt x="4019" y="1392"/>
                </a:lnTo>
                <a:lnTo>
                  <a:pt x="4021" y="1392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0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6"/>
                </a:lnTo>
                <a:lnTo>
                  <a:pt x="4021" y="1396"/>
                </a:lnTo>
                <a:lnTo>
                  <a:pt x="4021" y="1399"/>
                </a:lnTo>
                <a:lnTo>
                  <a:pt x="4023" y="1401"/>
                </a:lnTo>
                <a:lnTo>
                  <a:pt x="4025" y="1407"/>
                </a:lnTo>
                <a:lnTo>
                  <a:pt x="4023" y="1409"/>
                </a:lnTo>
                <a:lnTo>
                  <a:pt x="4025" y="1411"/>
                </a:lnTo>
                <a:lnTo>
                  <a:pt x="4025" y="1415"/>
                </a:lnTo>
                <a:lnTo>
                  <a:pt x="4025" y="1417"/>
                </a:lnTo>
                <a:lnTo>
                  <a:pt x="4027" y="1417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22"/>
                </a:lnTo>
                <a:lnTo>
                  <a:pt x="4027" y="1424"/>
                </a:lnTo>
                <a:lnTo>
                  <a:pt x="4029" y="1426"/>
                </a:lnTo>
                <a:lnTo>
                  <a:pt x="4029" y="1430"/>
                </a:lnTo>
                <a:lnTo>
                  <a:pt x="4029" y="1430"/>
                </a:lnTo>
                <a:lnTo>
                  <a:pt x="4029" y="1432"/>
                </a:lnTo>
                <a:lnTo>
                  <a:pt x="4029" y="1434"/>
                </a:lnTo>
                <a:lnTo>
                  <a:pt x="4031" y="1430"/>
                </a:lnTo>
                <a:lnTo>
                  <a:pt x="4031" y="1430"/>
                </a:lnTo>
                <a:lnTo>
                  <a:pt x="4031" y="1432"/>
                </a:lnTo>
                <a:lnTo>
                  <a:pt x="4031" y="1432"/>
                </a:lnTo>
                <a:lnTo>
                  <a:pt x="4033" y="1436"/>
                </a:lnTo>
                <a:lnTo>
                  <a:pt x="4033" y="1438"/>
                </a:lnTo>
                <a:lnTo>
                  <a:pt x="4036" y="1440"/>
                </a:lnTo>
                <a:lnTo>
                  <a:pt x="4036" y="1445"/>
                </a:lnTo>
                <a:lnTo>
                  <a:pt x="4038" y="1447"/>
                </a:lnTo>
                <a:lnTo>
                  <a:pt x="4038" y="1447"/>
                </a:lnTo>
                <a:lnTo>
                  <a:pt x="4038" y="1449"/>
                </a:lnTo>
                <a:lnTo>
                  <a:pt x="4038" y="1451"/>
                </a:lnTo>
                <a:lnTo>
                  <a:pt x="4036" y="1451"/>
                </a:lnTo>
                <a:lnTo>
                  <a:pt x="4038" y="1453"/>
                </a:lnTo>
                <a:lnTo>
                  <a:pt x="4036" y="1453"/>
                </a:lnTo>
                <a:lnTo>
                  <a:pt x="4036" y="1455"/>
                </a:lnTo>
                <a:lnTo>
                  <a:pt x="4036" y="1455"/>
                </a:lnTo>
                <a:lnTo>
                  <a:pt x="4038" y="1455"/>
                </a:lnTo>
                <a:lnTo>
                  <a:pt x="4038" y="1457"/>
                </a:lnTo>
                <a:lnTo>
                  <a:pt x="4038" y="1457"/>
                </a:lnTo>
                <a:lnTo>
                  <a:pt x="4038" y="1459"/>
                </a:lnTo>
                <a:lnTo>
                  <a:pt x="4038" y="1459"/>
                </a:lnTo>
                <a:lnTo>
                  <a:pt x="4038" y="1459"/>
                </a:lnTo>
                <a:lnTo>
                  <a:pt x="4036" y="1461"/>
                </a:lnTo>
                <a:lnTo>
                  <a:pt x="4038" y="1461"/>
                </a:lnTo>
                <a:lnTo>
                  <a:pt x="4038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3"/>
                </a:lnTo>
                <a:lnTo>
                  <a:pt x="4038" y="1463"/>
                </a:lnTo>
                <a:lnTo>
                  <a:pt x="4038" y="1466"/>
                </a:lnTo>
                <a:lnTo>
                  <a:pt x="4038" y="1466"/>
                </a:lnTo>
                <a:lnTo>
                  <a:pt x="4038" y="1468"/>
                </a:lnTo>
                <a:lnTo>
                  <a:pt x="4038" y="1470"/>
                </a:lnTo>
                <a:lnTo>
                  <a:pt x="4038" y="1470"/>
                </a:lnTo>
                <a:lnTo>
                  <a:pt x="4038" y="1472"/>
                </a:lnTo>
                <a:lnTo>
                  <a:pt x="4036" y="1474"/>
                </a:lnTo>
                <a:lnTo>
                  <a:pt x="4036" y="1476"/>
                </a:lnTo>
                <a:lnTo>
                  <a:pt x="4036" y="1476"/>
                </a:lnTo>
                <a:lnTo>
                  <a:pt x="4033" y="1478"/>
                </a:lnTo>
                <a:lnTo>
                  <a:pt x="4036" y="1482"/>
                </a:lnTo>
                <a:lnTo>
                  <a:pt x="4036" y="1484"/>
                </a:lnTo>
                <a:lnTo>
                  <a:pt x="4036" y="1487"/>
                </a:lnTo>
                <a:lnTo>
                  <a:pt x="4036" y="1487"/>
                </a:lnTo>
                <a:lnTo>
                  <a:pt x="4038" y="1484"/>
                </a:lnTo>
                <a:lnTo>
                  <a:pt x="4038" y="1484"/>
                </a:lnTo>
                <a:lnTo>
                  <a:pt x="4036" y="1489"/>
                </a:lnTo>
                <a:lnTo>
                  <a:pt x="4036" y="1493"/>
                </a:lnTo>
                <a:lnTo>
                  <a:pt x="4033" y="1495"/>
                </a:lnTo>
                <a:lnTo>
                  <a:pt x="4033" y="1497"/>
                </a:lnTo>
                <a:lnTo>
                  <a:pt x="4031" y="1501"/>
                </a:lnTo>
                <a:lnTo>
                  <a:pt x="4031" y="1505"/>
                </a:lnTo>
                <a:lnTo>
                  <a:pt x="4031" y="1508"/>
                </a:lnTo>
                <a:lnTo>
                  <a:pt x="4031" y="1510"/>
                </a:lnTo>
                <a:lnTo>
                  <a:pt x="4031" y="1514"/>
                </a:lnTo>
                <a:lnTo>
                  <a:pt x="4033" y="1514"/>
                </a:lnTo>
                <a:lnTo>
                  <a:pt x="4033" y="1514"/>
                </a:lnTo>
                <a:lnTo>
                  <a:pt x="4033" y="1512"/>
                </a:lnTo>
                <a:lnTo>
                  <a:pt x="4036" y="1512"/>
                </a:lnTo>
                <a:lnTo>
                  <a:pt x="4036" y="1512"/>
                </a:lnTo>
                <a:lnTo>
                  <a:pt x="4038" y="1512"/>
                </a:lnTo>
                <a:lnTo>
                  <a:pt x="4038" y="1512"/>
                </a:lnTo>
                <a:lnTo>
                  <a:pt x="4040" y="1516"/>
                </a:lnTo>
                <a:lnTo>
                  <a:pt x="4040" y="1516"/>
                </a:lnTo>
                <a:lnTo>
                  <a:pt x="4042" y="1516"/>
                </a:lnTo>
                <a:lnTo>
                  <a:pt x="4042" y="1518"/>
                </a:lnTo>
                <a:lnTo>
                  <a:pt x="4042" y="1520"/>
                </a:lnTo>
                <a:lnTo>
                  <a:pt x="4044" y="1520"/>
                </a:lnTo>
                <a:lnTo>
                  <a:pt x="4044" y="1520"/>
                </a:lnTo>
                <a:lnTo>
                  <a:pt x="4046" y="1522"/>
                </a:lnTo>
                <a:lnTo>
                  <a:pt x="4046" y="1522"/>
                </a:lnTo>
                <a:lnTo>
                  <a:pt x="4048" y="1524"/>
                </a:lnTo>
                <a:lnTo>
                  <a:pt x="4048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8"/>
                </a:lnTo>
                <a:lnTo>
                  <a:pt x="4052" y="1528"/>
                </a:lnTo>
                <a:lnTo>
                  <a:pt x="4052" y="1528"/>
                </a:lnTo>
                <a:lnTo>
                  <a:pt x="4052" y="1533"/>
                </a:lnTo>
                <a:lnTo>
                  <a:pt x="4054" y="1535"/>
                </a:lnTo>
                <a:lnTo>
                  <a:pt x="4059" y="1539"/>
                </a:lnTo>
                <a:lnTo>
                  <a:pt x="4059" y="1541"/>
                </a:lnTo>
                <a:lnTo>
                  <a:pt x="4061" y="1543"/>
                </a:lnTo>
                <a:lnTo>
                  <a:pt x="4061" y="1545"/>
                </a:lnTo>
                <a:lnTo>
                  <a:pt x="4063" y="1547"/>
                </a:lnTo>
                <a:lnTo>
                  <a:pt x="4061" y="1552"/>
                </a:lnTo>
                <a:lnTo>
                  <a:pt x="4063" y="1558"/>
                </a:lnTo>
                <a:lnTo>
                  <a:pt x="4065" y="1564"/>
                </a:lnTo>
                <a:lnTo>
                  <a:pt x="4065" y="1568"/>
                </a:lnTo>
                <a:lnTo>
                  <a:pt x="4067" y="1570"/>
                </a:lnTo>
                <a:lnTo>
                  <a:pt x="4067" y="1573"/>
                </a:lnTo>
                <a:lnTo>
                  <a:pt x="4067" y="1573"/>
                </a:lnTo>
                <a:lnTo>
                  <a:pt x="4067" y="1575"/>
                </a:lnTo>
                <a:lnTo>
                  <a:pt x="4067" y="1575"/>
                </a:lnTo>
                <a:lnTo>
                  <a:pt x="4067" y="1575"/>
                </a:lnTo>
                <a:lnTo>
                  <a:pt x="4069" y="1577"/>
                </a:lnTo>
                <a:lnTo>
                  <a:pt x="4071" y="1579"/>
                </a:lnTo>
                <a:lnTo>
                  <a:pt x="4073" y="1581"/>
                </a:lnTo>
                <a:lnTo>
                  <a:pt x="4075" y="1585"/>
                </a:lnTo>
                <a:lnTo>
                  <a:pt x="4075" y="1585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91"/>
                </a:lnTo>
                <a:lnTo>
                  <a:pt x="4077" y="1591"/>
                </a:lnTo>
                <a:lnTo>
                  <a:pt x="4077" y="1593"/>
                </a:lnTo>
                <a:lnTo>
                  <a:pt x="4082" y="1593"/>
                </a:lnTo>
                <a:lnTo>
                  <a:pt x="4084" y="1596"/>
                </a:lnTo>
                <a:lnTo>
                  <a:pt x="4088" y="1600"/>
                </a:lnTo>
                <a:lnTo>
                  <a:pt x="4094" y="1602"/>
                </a:lnTo>
                <a:lnTo>
                  <a:pt x="4096" y="1604"/>
                </a:lnTo>
                <a:lnTo>
                  <a:pt x="4098" y="1606"/>
                </a:lnTo>
                <a:lnTo>
                  <a:pt x="4105" y="1608"/>
                </a:lnTo>
                <a:lnTo>
                  <a:pt x="4105" y="1610"/>
                </a:lnTo>
                <a:lnTo>
                  <a:pt x="4107" y="1610"/>
                </a:lnTo>
                <a:lnTo>
                  <a:pt x="4107" y="1612"/>
                </a:lnTo>
                <a:lnTo>
                  <a:pt x="4109" y="1612"/>
                </a:lnTo>
                <a:lnTo>
                  <a:pt x="4111" y="1610"/>
                </a:lnTo>
                <a:lnTo>
                  <a:pt x="4111" y="1610"/>
                </a:lnTo>
                <a:lnTo>
                  <a:pt x="4113" y="1610"/>
                </a:lnTo>
                <a:lnTo>
                  <a:pt x="4115" y="1610"/>
                </a:lnTo>
                <a:lnTo>
                  <a:pt x="4115" y="1608"/>
                </a:lnTo>
                <a:lnTo>
                  <a:pt x="4113" y="1608"/>
                </a:lnTo>
                <a:lnTo>
                  <a:pt x="4115" y="1608"/>
                </a:lnTo>
                <a:lnTo>
                  <a:pt x="4115" y="1608"/>
                </a:lnTo>
                <a:lnTo>
                  <a:pt x="4115" y="1610"/>
                </a:lnTo>
                <a:lnTo>
                  <a:pt x="4115" y="1610"/>
                </a:lnTo>
                <a:lnTo>
                  <a:pt x="4115" y="1610"/>
                </a:lnTo>
                <a:lnTo>
                  <a:pt x="4117" y="1612"/>
                </a:lnTo>
                <a:lnTo>
                  <a:pt x="4117" y="1610"/>
                </a:lnTo>
                <a:lnTo>
                  <a:pt x="4119" y="1610"/>
                </a:lnTo>
                <a:lnTo>
                  <a:pt x="4119" y="1610"/>
                </a:lnTo>
                <a:lnTo>
                  <a:pt x="4117" y="1606"/>
                </a:lnTo>
                <a:lnTo>
                  <a:pt x="4113" y="1598"/>
                </a:lnTo>
                <a:lnTo>
                  <a:pt x="4111" y="1596"/>
                </a:lnTo>
                <a:lnTo>
                  <a:pt x="4111" y="1593"/>
                </a:lnTo>
                <a:lnTo>
                  <a:pt x="4107" y="1591"/>
                </a:lnTo>
                <a:lnTo>
                  <a:pt x="4107" y="1591"/>
                </a:lnTo>
                <a:lnTo>
                  <a:pt x="4107" y="1589"/>
                </a:lnTo>
                <a:lnTo>
                  <a:pt x="4107" y="1585"/>
                </a:lnTo>
                <a:lnTo>
                  <a:pt x="4107" y="1583"/>
                </a:lnTo>
                <a:lnTo>
                  <a:pt x="4107" y="1581"/>
                </a:lnTo>
                <a:lnTo>
                  <a:pt x="4105" y="1579"/>
                </a:lnTo>
                <a:lnTo>
                  <a:pt x="4105" y="1577"/>
                </a:lnTo>
                <a:lnTo>
                  <a:pt x="4107" y="1575"/>
                </a:lnTo>
                <a:lnTo>
                  <a:pt x="4107" y="1568"/>
                </a:lnTo>
                <a:lnTo>
                  <a:pt x="4107" y="1564"/>
                </a:lnTo>
                <a:lnTo>
                  <a:pt x="4107" y="1562"/>
                </a:lnTo>
                <a:lnTo>
                  <a:pt x="4103" y="1556"/>
                </a:lnTo>
                <a:lnTo>
                  <a:pt x="4100" y="1554"/>
                </a:lnTo>
                <a:lnTo>
                  <a:pt x="4100" y="1552"/>
                </a:lnTo>
                <a:lnTo>
                  <a:pt x="4098" y="1552"/>
                </a:lnTo>
                <a:lnTo>
                  <a:pt x="4096" y="1549"/>
                </a:lnTo>
                <a:lnTo>
                  <a:pt x="4092" y="1547"/>
                </a:lnTo>
                <a:lnTo>
                  <a:pt x="4090" y="1543"/>
                </a:lnTo>
                <a:lnTo>
                  <a:pt x="4090" y="1541"/>
                </a:lnTo>
                <a:lnTo>
                  <a:pt x="4086" y="1541"/>
                </a:lnTo>
                <a:lnTo>
                  <a:pt x="4082" y="1539"/>
                </a:lnTo>
                <a:lnTo>
                  <a:pt x="4080" y="1535"/>
                </a:lnTo>
                <a:lnTo>
                  <a:pt x="4077" y="1533"/>
                </a:lnTo>
                <a:lnTo>
                  <a:pt x="4077" y="1533"/>
                </a:lnTo>
                <a:lnTo>
                  <a:pt x="4075" y="1533"/>
                </a:lnTo>
                <a:lnTo>
                  <a:pt x="4073" y="1533"/>
                </a:lnTo>
                <a:lnTo>
                  <a:pt x="4071" y="1533"/>
                </a:lnTo>
                <a:lnTo>
                  <a:pt x="4067" y="1531"/>
                </a:lnTo>
                <a:lnTo>
                  <a:pt x="4067" y="1528"/>
                </a:lnTo>
                <a:lnTo>
                  <a:pt x="4065" y="1528"/>
                </a:lnTo>
                <a:lnTo>
                  <a:pt x="4063" y="1528"/>
                </a:lnTo>
                <a:lnTo>
                  <a:pt x="4063" y="1528"/>
                </a:lnTo>
                <a:lnTo>
                  <a:pt x="4063" y="1526"/>
                </a:lnTo>
                <a:lnTo>
                  <a:pt x="4059" y="1524"/>
                </a:lnTo>
                <a:lnTo>
                  <a:pt x="4059" y="1522"/>
                </a:lnTo>
                <a:lnTo>
                  <a:pt x="4059" y="1520"/>
                </a:lnTo>
                <a:lnTo>
                  <a:pt x="4061" y="1520"/>
                </a:lnTo>
                <a:lnTo>
                  <a:pt x="4061" y="1520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3" y="1522"/>
                </a:lnTo>
                <a:lnTo>
                  <a:pt x="4063" y="1524"/>
                </a:lnTo>
                <a:lnTo>
                  <a:pt x="4063" y="1526"/>
                </a:lnTo>
                <a:lnTo>
                  <a:pt x="4065" y="1526"/>
                </a:lnTo>
                <a:lnTo>
                  <a:pt x="4063" y="1526"/>
                </a:lnTo>
                <a:lnTo>
                  <a:pt x="4063" y="1524"/>
                </a:lnTo>
                <a:lnTo>
                  <a:pt x="4061" y="1512"/>
                </a:lnTo>
                <a:lnTo>
                  <a:pt x="4061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6" y="1510"/>
                </a:lnTo>
                <a:lnTo>
                  <a:pt x="4056" y="1508"/>
                </a:lnTo>
                <a:lnTo>
                  <a:pt x="4056" y="1505"/>
                </a:lnTo>
                <a:lnTo>
                  <a:pt x="4054" y="1499"/>
                </a:lnTo>
                <a:lnTo>
                  <a:pt x="4054" y="1499"/>
                </a:lnTo>
                <a:lnTo>
                  <a:pt x="4054" y="1497"/>
                </a:lnTo>
                <a:lnTo>
                  <a:pt x="4052" y="1497"/>
                </a:lnTo>
                <a:lnTo>
                  <a:pt x="4048" y="1499"/>
                </a:lnTo>
                <a:lnTo>
                  <a:pt x="4046" y="1499"/>
                </a:lnTo>
                <a:lnTo>
                  <a:pt x="4046" y="1497"/>
                </a:lnTo>
                <a:lnTo>
                  <a:pt x="4046" y="1497"/>
                </a:lnTo>
                <a:lnTo>
                  <a:pt x="4046" y="1495"/>
                </a:lnTo>
                <a:lnTo>
                  <a:pt x="4044" y="1493"/>
                </a:lnTo>
                <a:lnTo>
                  <a:pt x="4044" y="1491"/>
                </a:lnTo>
                <a:lnTo>
                  <a:pt x="4044" y="1489"/>
                </a:lnTo>
                <a:lnTo>
                  <a:pt x="4044" y="1484"/>
                </a:lnTo>
                <a:lnTo>
                  <a:pt x="4044" y="1482"/>
                </a:lnTo>
                <a:lnTo>
                  <a:pt x="4044" y="1482"/>
                </a:lnTo>
                <a:lnTo>
                  <a:pt x="4046" y="1482"/>
                </a:lnTo>
                <a:lnTo>
                  <a:pt x="4046" y="1478"/>
                </a:lnTo>
                <a:lnTo>
                  <a:pt x="4048" y="1474"/>
                </a:lnTo>
                <a:lnTo>
                  <a:pt x="4050" y="1472"/>
                </a:lnTo>
                <a:lnTo>
                  <a:pt x="4050" y="1470"/>
                </a:lnTo>
                <a:lnTo>
                  <a:pt x="4050" y="1466"/>
                </a:lnTo>
                <a:lnTo>
                  <a:pt x="4052" y="1463"/>
                </a:lnTo>
                <a:lnTo>
                  <a:pt x="4054" y="1461"/>
                </a:lnTo>
                <a:lnTo>
                  <a:pt x="4054" y="1459"/>
                </a:lnTo>
                <a:lnTo>
                  <a:pt x="4054" y="1457"/>
                </a:lnTo>
                <a:lnTo>
                  <a:pt x="4056" y="1455"/>
                </a:lnTo>
                <a:lnTo>
                  <a:pt x="4056" y="1453"/>
                </a:lnTo>
                <a:lnTo>
                  <a:pt x="4056" y="1449"/>
                </a:lnTo>
                <a:lnTo>
                  <a:pt x="4056" y="1447"/>
                </a:lnTo>
                <a:lnTo>
                  <a:pt x="4059" y="1443"/>
                </a:lnTo>
                <a:lnTo>
                  <a:pt x="4056" y="1440"/>
                </a:lnTo>
                <a:lnTo>
                  <a:pt x="4056" y="1440"/>
                </a:lnTo>
                <a:lnTo>
                  <a:pt x="4056" y="1438"/>
                </a:lnTo>
                <a:lnTo>
                  <a:pt x="4059" y="1436"/>
                </a:lnTo>
                <a:lnTo>
                  <a:pt x="4061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9" y="1436"/>
                </a:lnTo>
                <a:lnTo>
                  <a:pt x="4071" y="1436"/>
                </a:lnTo>
                <a:lnTo>
                  <a:pt x="4071" y="1438"/>
                </a:lnTo>
                <a:lnTo>
                  <a:pt x="4069" y="1438"/>
                </a:lnTo>
                <a:lnTo>
                  <a:pt x="4069" y="1440"/>
                </a:lnTo>
                <a:lnTo>
                  <a:pt x="4069" y="1443"/>
                </a:lnTo>
                <a:lnTo>
                  <a:pt x="4069" y="1447"/>
                </a:lnTo>
                <a:lnTo>
                  <a:pt x="4069" y="1447"/>
                </a:lnTo>
                <a:lnTo>
                  <a:pt x="4069" y="1449"/>
                </a:lnTo>
                <a:lnTo>
                  <a:pt x="4071" y="1449"/>
                </a:lnTo>
                <a:lnTo>
                  <a:pt x="4073" y="1449"/>
                </a:lnTo>
                <a:lnTo>
                  <a:pt x="4077" y="1449"/>
                </a:lnTo>
                <a:lnTo>
                  <a:pt x="4082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6" y="1451"/>
                </a:lnTo>
                <a:lnTo>
                  <a:pt x="4088" y="1451"/>
                </a:lnTo>
                <a:lnTo>
                  <a:pt x="4088" y="1453"/>
                </a:lnTo>
                <a:lnTo>
                  <a:pt x="4090" y="1453"/>
                </a:lnTo>
                <a:lnTo>
                  <a:pt x="4090" y="1453"/>
                </a:lnTo>
                <a:lnTo>
                  <a:pt x="4090" y="1455"/>
                </a:lnTo>
                <a:lnTo>
                  <a:pt x="4092" y="1455"/>
                </a:lnTo>
                <a:lnTo>
                  <a:pt x="4094" y="1457"/>
                </a:lnTo>
                <a:lnTo>
                  <a:pt x="4094" y="1455"/>
                </a:lnTo>
                <a:lnTo>
                  <a:pt x="4094" y="1455"/>
                </a:lnTo>
                <a:lnTo>
                  <a:pt x="4094" y="1455"/>
                </a:lnTo>
                <a:lnTo>
                  <a:pt x="4096" y="1457"/>
                </a:lnTo>
                <a:lnTo>
                  <a:pt x="4096" y="1459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100" y="1461"/>
                </a:lnTo>
                <a:lnTo>
                  <a:pt x="4100" y="1463"/>
                </a:lnTo>
                <a:lnTo>
                  <a:pt x="4103" y="1466"/>
                </a:lnTo>
                <a:lnTo>
                  <a:pt x="4100" y="1468"/>
                </a:lnTo>
                <a:lnTo>
                  <a:pt x="4100" y="1470"/>
                </a:lnTo>
                <a:lnTo>
                  <a:pt x="4100" y="1472"/>
                </a:lnTo>
                <a:lnTo>
                  <a:pt x="4103" y="1474"/>
                </a:lnTo>
                <a:lnTo>
                  <a:pt x="4105" y="1474"/>
                </a:lnTo>
                <a:lnTo>
                  <a:pt x="4105" y="1474"/>
                </a:lnTo>
                <a:lnTo>
                  <a:pt x="4107" y="1474"/>
                </a:lnTo>
                <a:lnTo>
                  <a:pt x="4107" y="1472"/>
                </a:lnTo>
                <a:lnTo>
                  <a:pt x="4107" y="1470"/>
                </a:lnTo>
                <a:lnTo>
                  <a:pt x="4109" y="1472"/>
                </a:lnTo>
                <a:lnTo>
                  <a:pt x="4109" y="1472"/>
                </a:lnTo>
                <a:lnTo>
                  <a:pt x="4111" y="1474"/>
                </a:lnTo>
                <a:lnTo>
                  <a:pt x="4109" y="1476"/>
                </a:lnTo>
                <a:lnTo>
                  <a:pt x="4109" y="1476"/>
                </a:lnTo>
                <a:lnTo>
                  <a:pt x="4107" y="1478"/>
                </a:lnTo>
                <a:lnTo>
                  <a:pt x="4107" y="1478"/>
                </a:lnTo>
                <a:lnTo>
                  <a:pt x="4109" y="1478"/>
                </a:lnTo>
                <a:lnTo>
                  <a:pt x="4109" y="1480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7" y="1480"/>
                </a:lnTo>
                <a:lnTo>
                  <a:pt x="4121" y="1480"/>
                </a:lnTo>
                <a:lnTo>
                  <a:pt x="4121" y="1482"/>
                </a:lnTo>
                <a:lnTo>
                  <a:pt x="4124" y="1482"/>
                </a:lnTo>
                <a:lnTo>
                  <a:pt x="4124" y="1484"/>
                </a:lnTo>
                <a:lnTo>
                  <a:pt x="4124" y="1484"/>
                </a:lnTo>
                <a:lnTo>
                  <a:pt x="4126" y="1484"/>
                </a:lnTo>
                <a:lnTo>
                  <a:pt x="4126" y="1484"/>
                </a:lnTo>
                <a:lnTo>
                  <a:pt x="4128" y="1484"/>
                </a:lnTo>
                <a:lnTo>
                  <a:pt x="4128" y="1487"/>
                </a:lnTo>
                <a:lnTo>
                  <a:pt x="4130" y="1487"/>
                </a:lnTo>
                <a:lnTo>
                  <a:pt x="4130" y="1487"/>
                </a:lnTo>
                <a:lnTo>
                  <a:pt x="4130" y="1489"/>
                </a:lnTo>
                <a:lnTo>
                  <a:pt x="4130" y="1489"/>
                </a:lnTo>
                <a:lnTo>
                  <a:pt x="4128" y="1489"/>
                </a:lnTo>
                <a:lnTo>
                  <a:pt x="4128" y="1491"/>
                </a:lnTo>
                <a:lnTo>
                  <a:pt x="4126" y="1493"/>
                </a:lnTo>
                <a:lnTo>
                  <a:pt x="4126" y="1499"/>
                </a:lnTo>
                <a:lnTo>
                  <a:pt x="4126" y="1505"/>
                </a:lnTo>
                <a:lnTo>
                  <a:pt x="4128" y="1505"/>
                </a:lnTo>
                <a:lnTo>
                  <a:pt x="4126" y="1508"/>
                </a:lnTo>
                <a:lnTo>
                  <a:pt x="4128" y="1508"/>
                </a:lnTo>
                <a:lnTo>
                  <a:pt x="4130" y="1508"/>
                </a:lnTo>
                <a:lnTo>
                  <a:pt x="4132" y="1505"/>
                </a:lnTo>
                <a:lnTo>
                  <a:pt x="4134" y="1505"/>
                </a:lnTo>
                <a:lnTo>
                  <a:pt x="4134" y="1501"/>
                </a:lnTo>
                <a:lnTo>
                  <a:pt x="4136" y="1501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3"/>
                </a:lnTo>
                <a:lnTo>
                  <a:pt x="4144" y="1493"/>
                </a:lnTo>
                <a:lnTo>
                  <a:pt x="4140" y="1487"/>
                </a:lnTo>
                <a:lnTo>
                  <a:pt x="4142" y="1489"/>
                </a:lnTo>
                <a:lnTo>
                  <a:pt x="4147" y="1493"/>
                </a:lnTo>
                <a:lnTo>
                  <a:pt x="4149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1"/>
                </a:lnTo>
                <a:lnTo>
                  <a:pt x="4151" y="1491"/>
                </a:lnTo>
                <a:lnTo>
                  <a:pt x="4147" y="1484"/>
                </a:lnTo>
                <a:lnTo>
                  <a:pt x="4144" y="1484"/>
                </a:lnTo>
                <a:lnTo>
                  <a:pt x="4151" y="1489"/>
                </a:lnTo>
                <a:lnTo>
                  <a:pt x="4151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7"/>
                </a:lnTo>
                <a:lnTo>
                  <a:pt x="4153" y="1487"/>
                </a:lnTo>
                <a:lnTo>
                  <a:pt x="4155" y="1484"/>
                </a:lnTo>
                <a:lnTo>
                  <a:pt x="4155" y="1484"/>
                </a:lnTo>
                <a:lnTo>
                  <a:pt x="4153" y="1484"/>
                </a:lnTo>
                <a:lnTo>
                  <a:pt x="4153" y="1484"/>
                </a:lnTo>
                <a:lnTo>
                  <a:pt x="4151" y="1482"/>
                </a:lnTo>
                <a:lnTo>
                  <a:pt x="4151" y="1482"/>
                </a:lnTo>
                <a:lnTo>
                  <a:pt x="4153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5" y="1480"/>
                </a:lnTo>
                <a:lnTo>
                  <a:pt x="4157" y="1482"/>
                </a:lnTo>
                <a:lnTo>
                  <a:pt x="4157" y="1482"/>
                </a:lnTo>
                <a:lnTo>
                  <a:pt x="4157" y="1480"/>
                </a:lnTo>
                <a:lnTo>
                  <a:pt x="4157" y="1478"/>
                </a:lnTo>
                <a:lnTo>
                  <a:pt x="4157" y="1478"/>
                </a:lnTo>
                <a:lnTo>
                  <a:pt x="4157" y="1478"/>
                </a:lnTo>
                <a:lnTo>
                  <a:pt x="4159" y="1478"/>
                </a:lnTo>
                <a:lnTo>
                  <a:pt x="4159" y="1480"/>
                </a:lnTo>
                <a:lnTo>
                  <a:pt x="4161" y="1480"/>
                </a:lnTo>
                <a:lnTo>
                  <a:pt x="4161" y="1480"/>
                </a:lnTo>
                <a:lnTo>
                  <a:pt x="4161" y="1482"/>
                </a:lnTo>
                <a:lnTo>
                  <a:pt x="4163" y="1480"/>
                </a:lnTo>
                <a:lnTo>
                  <a:pt x="4165" y="1480"/>
                </a:lnTo>
                <a:lnTo>
                  <a:pt x="4165" y="1478"/>
                </a:lnTo>
                <a:lnTo>
                  <a:pt x="4170" y="1476"/>
                </a:lnTo>
                <a:lnTo>
                  <a:pt x="4172" y="1476"/>
                </a:lnTo>
                <a:lnTo>
                  <a:pt x="4174" y="1474"/>
                </a:lnTo>
                <a:lnTo>
                  <a:pt x="4174" y="1474"/>
                </a:lnTo>
                <a:lnTo>
                  <a:pt x="4176" y="1474"/>
                </a:lnTo>
                <a:lnTo>
                  <a:pt x="4178" y="1472"/>
                </a:lnTo>
                <a:lnTo>
                  <a:pt x="4180" y="1470"/>
                </a:lnTo>
                <a:lnTo>
                  <a:pt x="4182" y="1470"/>
                </a:lnTo>
                <a:lnTo>
                  <a:pt x="4184" y="1468"/>
                </a:lnTo>
                <a:lnTo>
                  <a:pt x="4186" y="1468"/>
                </a:lnTo>
                <a:lnTo>
                  <a:pt x="4186" y="1466"/>
                </a:lnTo>
                <a:lnTo>
                  <a:pt x="4186" y="1463"/>
                </a:lnTo>
                <a:lnTo>
                  <a:pt x="4189" y="1463"/>
                </a:lnTo>
                <a:lnTo>
                  <a:pt x="4189" y="1463"/>
                </a:lnTo>
                <a:lnTo>
                  <a:pt x="4191" y="1461"/>
                </a:lnTo>
                <a:lnTo>
                  <a:pt x="4191" y="1461"/>
                </a:lnTo>
                <a:lnTo>
                  <a:pt x="4189" y="1461"/>
                </a:lnTo>
                <a:lnTo>
                  <a:pt x="4189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3"/>
                </a:lnTo>
                <a:lnTo>
                  <a:pt x="4191" y="1453"/>
                </a:lnTo>
                <a:lnTo>
                  <a:pt x="4191" y="1449"/>
                </a:lnTo>
                <a:lnTo>
                  <a:pt x="4191" y="1447"/>
                </a:lnTo>
                <a:lnTo>
                  <a:pt x="4193" y="1447"/>
                </a:lnTo>
                <a:lnTo>
                  <a:pt x="4193" y="1449"/>
                </a:lnTo>
                <a:lnTo>
                  <a:pt x="4193" y="1449"/>
                </a:lnTo>
                <a:lnTo>
                  <a:pt x="4193" y="1447"/>
                </a:lnTo>
                <a:lnTo>
                  <a:pt x="4193" y="1445"/>
                </a:lnTo>
                <a:lnTo>
                  <a:pt x="4193" y="1443"/>
                </a:lnTo>
                <a:lnTo>
                  <a:pt x="4191" y="1440"/>
                </a:lnTo>
                <a:lnTo>
                  <a:pt x="4191" y="1440"/>
                </a:lnTo>
                <a:lnTo>
                  <a:pt x="4191" y="1436"/>
                </a:lnTo>
                <a:lnTo>
                  <a:pt x="4191" y="1434"/>
                </a:lnTo>
                <a:lnTo>
                  <a:pt x="4191" y="1432"/>
                </a:lnTo>
                <a:lnTo>
                  <a:pt x="4191" y="1432"/>
                </a:lnTo>
                <a:lnTo>
                  <a:pt x="4191" y="1430"/>
                </a:lnTo>
                <a:lnTo>
                  <a:pt x="4191" y="1428"/>
                </a:lnTo>
                <a:lnTo>
                  <a:pt x="4191" y="1428"/>
                </a:lnTo>
                <a:lnTo>
                  <a:pt x="4191" y="1426"/>
                </a:lnTo>
                <a:lnTo>
                  <a:pt x="4191" y="1426"/>
                </a:lnTo>
                <a:lnTo>
                  <a:pt x="4189" y="1424"/>
                </a:lnTo>
                <a:lnTo>
                  <a:pt x="4189" y="1422"/>
                </a:lnTo>
                <a:lnTo>
                  <a:pt x="4189" y="1417"/>
                </a:lnTo>
                <a:lnTo>
                  <a:pt x="4186" y="1417"/>
                </a:lnTo>
                <a:lnTo>
                  <a:pt x="4186" y="1413"/>
                </a:lnTo>
                <a:lnTo>
                  <a:pt x="4184" y="1411"/>
                </a:lnTo>
                <a:lnTo>
                  <a:pt x="4184" y="1409"/>
                </a:lnTo>
                <a:lnTo>
                  <a:pt x="4182" y="1409"/>
                </a:lnTo>
                <a:lnTo>
                  <a:pt x="4182" y="1407"/>
                </a:lnTo>
                <a:lnTo>
                  <a:pt x="4180" y="1405"/>
                </a:lnTo>
                <a:lnTo>
                  <a:pt x="4178" y="1403"/>
                </a:lnTo>
                <a:lnTo>
                  <a:pt x="4178" y="1401"/>
                </a:lnTo>
                <a:lnTo>
                  <a:pt x="4176" y="1401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4" y="1396"/>
                </a:lnTo>
                <a:lnTo>
                  <a:pt x="4174" y="1396"/>
                </a:lnTo>
                <a:lnTo>
                  <a:pt x="4172" y="1394"/>
                </a:lnTo>
                <a:lnTo>
                  <a:pt x="4172" y="1394"/>
                </a:lnTo>
                <a:lnTo>
                  <a:pt x="4172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68" y="1392"/>
                </a:lnTo>
                <a:lnTo>
                  <a:pt x="4165" y="1390"/>
                </a:lnTo>
                <a:lnTo>
                  <a:pt x="4165" y="1390"/>
                </a:lnTo>
                <a:lnTo>
                  <a:pt x="4165" y="1390"/>
                </a:lnTo>
                <a:lnTo>
                  <a:pt x="4163" y="1388"/>
                </a:lnTo>
                <a:lnTo>
                  <a:pt x="4161" y="1386"/>
                </a:lnTo>
                <a:lnTo>
                  <a:pt x="4159" y="1384"/>
                </a:lnTo>
                <a:lnTo>
                  <a:pt x="4157" y="1382"/>
                </a:lnTo>
                <a:lnTo>
                  <a:pt x="4155" y="1380"/>
                </a:lnTo>
                <a:lnTo>
                  <a:pt x="4151" y="1375"/>
                </a:lnTo>
                <a:lnTo>
                  <a:pt x="4149" y="1373"/>
                </a:lnTo>
                <a:lnTo>
                  <a:pt x="4149" y="1373"/>
                </a:lnTo>
                <a:lnTo>
                  <a:pt x="4151" y="1373"/>
                </a:lnTo>
                <a:lnTo>
                  <a:pt x="4151" y="1371"/>
                </a:lnTo>
                <a:lnTo>
                  <a:pt x="4151" y="1371"/>
                </a:lnTo>
                <a:lnTo>
                  <a:pt x="4149" y="1369"/>
                </a:lnTo>
                <a:lnTo>
                  <a:pt x="4147" y="1367"/>
                </a:lnTo>
                <a:lnTo>
                  <a:pt x="4144" y="1367"/>
                </a:lnTo>
                <a:lnTo>
                  <a:pt x="4144" y="1365"/>
                </a:lnTo>
                <a:lnTo>
                  <a:pt x="4142" y="1363"/>
                </a:lnTo>
                <a:lnTo>
                  <a:pt x="4140" y="1361"/>
                </a:lnTo>
                <a:lnTo>
                  <a:pt x="4140" y="1361"/>
                </a:lnTo>
                <a:lnTo>
                  <a:pt x="4140" y="1359"/>
                </a:lnTo>
                <a:lnTo>
                  <a:pt x="4140" y="1359"/>
                </a:lnTo>
                <a:lnTo>
                  <a:pt x="4138" y="1357"/>
                </a:lnTo>
                <a:lnTo>
                  <a:pt x="4138" y="1354"/>
                </a:lnTo>
                <a:lnTo>
                  <a:pt x="4138" y="1352"/>
                </a:lnTo>
                <a:lnTo>
                  <a:pt x="4140" y="1350"/>
                </a:lnTo>
                <a:lnTo>
                  <a:pt x="4140" y="1350"/>
                </a:lnTo>
                <a:lnTo>
                  <a:pt x="4140" y="1348"/>
                </a:lnTo>
                <a:lnTo>
                  <a:pt x="4140" y="1346"/>
                </a:lnTo>
                <a:lnTo>
                  <a:pt x="4142" y="1342"/>
                </a:lnTo>
                <a:lnTo>
                  <a:pt x="4144" y="1340"/>
                </a:lnTo>
                <a:lnTo>
                  <a:pt x="4147" y="1340"/>
                </a:lnTo>
                <a:lnTo>
                  <a:pt x="4149" y="1338"/>
                </a:lnTo>
                <a:lnTo>
                  <a:pt x="4151" y="1336"/>
                </a:lnTo>
                <a:lnTo>
                  <a:pt x="4151" y="1334"/>
                </a:lnTo>
                <a:lnTo>
                  <a:pt x="4151" y="1331"/>
                </a:lnTo>
                <a:lnTo>
                  <a:pt x="4155" y="1329"/>
                </a:lnTo>
                <a:lnTo>
                  <a:pt x="4155" y="1327"/>
                </a:lnTo>
                <a:lnTo>
                  <a:pt x="4153" y="1325"/>
                </a:lnTo>
                <a:lnTo>
                  <a:pt x="4153" y="1325"/>
                </a:lnTo>
                <a:lnTo>
                  <a:pt x="4153" y="1325"/>
                </a:lnTo>
                <a:lnTo>
                  <a:pt x="4155" y="1325"/>
                </a:lnTo>
                <a:lnTo>
                  <a:pt x="4155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63" y="1325"/>
                </a:lnTo>
                <a:lnTo>
                  <a:pt x="4163" y="1323"/>
                </a:lnTo>
                <a:lnTo>
                  <a:pt x="4163" y="1323"/>
                </a:lnTo>
                <a:lnTo>
                  <a:pt x="4163" y="1321"/>
                </a:lnTo>
                <a:lnTo>
                  <a:pt x="4165" y="1321"/>
                </a:lnTo>
                <a:lnTo>
                  <a:pt x="4168" y="1319"/>
                </a:lnTo>
                <a:lnTo>
                  <a:pt x="4168" y="1319"/>
                </a:lnTo>
                <a:lnTo>
                  <a:pt x="4170" y="1319"/>
                </a:lnTo>
                <a:lnTo>
                  <a:pt x="4172" y="1319"/>
                </a:lnTo>
                <a:lnTo>
                  <a:pt x="4172" y="1317"/>
                </a:lnTo>
                <a:lnTo>
                  <a:pt x="4174" y="1317"/>
                </a:lnTo>
                <a:lnTo>
                  <a:pt x="4174" y="1317"/>
                </a:lnTo>
                <a:lnTo>
                  <a:pt x="4176" y="1317"/>
                </a:lnTo>
                <a:lnTo>
                  <a:pt x="4176" y="1317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7"/>
                </a:lnTo>
                <a:lnTo>
                  <a:pt x="4180" y="1317"/>
                </a:lnTo>
                <a:lnTo>
                  <a:pt x="4180" y="1315"/>
                </a:lnTo>
                <a:lnTo>
                  <a:pt x="4180" y="1315"/>
                </a:lnTo>
                <a:lnTo>
                  <a:pt x="4180" y="1313"/>
                </a:lnTo>
                <a:lnTo>
                  <a:pt x="4180" y="1313"/>
                </a:lnTo>
                <a:lnTo>
                  <a:pt x="4180" y="1313"/>
                </a:lnTo>
                <a:lnTo>
                  <a:pt x="4182" y="1313"/>
                </a:lnTo>
                <a:lnTo>
                  <a:pt x="4180" y="1313"/>
                </a:lnTo>
                <a:lnTo>
                  <a:pt x="4182" y="1315"/>
                </a:lnTo>
                <a:lnTo>
                  <a:pt x="4182" y="1315"/>
                </a:lnTo>
                <a:lnTo>
                  <a:pt x="4182" y="1315"/>
                </a:lnTo>
                <a:lnTo>
                  <a:pt x="4184" y="1317"/>
                </a:lnTo>
                <a:lnTo>
                  <a:pt x="4184" y="1317"/>
                </a:lnTo>
                <a:lnTo>
                  <a:pt x="4186" y="1317"/>
                </a:lnTo>
                <a:lnTo>
                  <a:pt x="4186" y="1317"/>
                </a:lnTo>
                <a:lnTo>
                  <a:pt x="4189" y="1317"/>
                </a:lnTo>
                <a:lnTo>
                  <a:pt x="4189" y="1317"/>
                </a:lnTo>
                <a:lnTo>
                  <a:pt x="4189" y="1319"/>
                </a:lnTo>
                <a:lnTo>
                  <a:pt x="4189" y="1319"/>
                </a:lnTo>
                <a:lnTo>
                  <a:pt x="4189" y="1319"/>
                </a:lnTo>
                <a:lnTo>
                  <a:pt x="4191" y="1319"/>
                </a:lnTo>
                <a:lnTo>
                  <a:pt x="4193" y="1319"/>
                </a:lnTo>
                <a:lnTo>
                  <a:pt x="4193" y="1319"/>
                </a:lnTo>
                <a:lnTo>
                  <a:pt x="4195" y="1317"/>
                </a:lnTo>
                <a:lnTo>
                  <a:pt x="4195" y="1315"/>
                </a:lnTo>
                <a:lnTo>
                  <a:pt x="4195" y="1315"/>
                </a:lnTo>
                <a:lnTo>
                  <a:pt x="4195" y="1315"/>
                </a:lnTo>
                <a:lnTo>
                  <a:pt x="4197" y="1317"/>
                </a:lnTo>
                <a:lnTo>
                  <a:pt x="4197" y="1317"/>
                </a:lnTo>
                <a:lnTo>
                  <a:pt x="4197" y="1317"/>
                </a:lnTo>
                <a:lnTo>
                  <a:pt x="4199" y="1319"/>
                </a:lnTo>
                <a:lnTo>
                  <a:pt x="4201" y="1319"/>
                </a:lnTo>
                <a:lnTo>
                  <a:pt x="4201" y="1319"/>
                </a:lnTo>
                <a:lnTo>
                  <a:pt x="4199" y="1321"/>
                </a:lnTo>
                <a:lnTo>
                  <a:pt x="4197" y="1321"/>
                </a:lnTo>
                <a:lnTo>
                  <a:pt x="4197" y="1323"/>
                </a:lnTo>
                <a:lnTo>
                  <a:pt x="4197" y="1325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9"/>
                </a:lnTo>
                <a:lnTo>
                  <a:pt x="4199" y="1329"/>
                </a:lnTo>
                <a:lnTo>
                  <a:pt x="4199" y="1331"/>
                </a:lnTo>
                <a:lnTo>
                  <a:pt x="4199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199" y="1334"/>
                </a:lnTo>
                <a:lnTo>
                  <a:pt x="4199" y="1336"/>
                </a:lnTo>
                <a:lnTo>
                  <a:pt x="4201" y="1336"/>
                </a:lnTo>
                <a:lnTo>
                  <a:pt x="4203" y="1336"/>
                </a:lnTo>
                <a:lnTo>
                  <a:pt x="4205" y="1336"/>
                </a:lnTo>
                <a:lnTo>
                  <a:pt x="4207" y="1336"/>
                </a:lnTo>
                <a:lnTo>
                  <a:pt x="4207" y="1334"/>
                </a:lnTo>
                <a:lnTo>
                  <a:pt x="4209" y="1334"/>
                </a:lnTo>
                <a:lnTo>
                  <a:pt x="4209" y="1334"/>
                </a:lnTo>
                <a:lnTo>
                  <a:pt x="4205" y="1329"/>
                </a:lnTo>
                <a:lnTo>
                  <a:pt x="4205" y="1329"/>
                </a:lnTo>
                <a:lnTo>
                  <a:pt x="4207" y="1329"/>
                </a:lnTo>
                <a:lnTo>
                  <a:pt x="4207" y="1329"/>
                </a:lnTo>
                <a:lnTo>
                  <a:pt x="4207" y="1327"/>
                </a:lnTo>
                <a:lnTo>
                  <a:pt x="4203" y="1327"/>
                </a:lnTo>
                <a:lnTo>
                  <a:pt x="4203" y="1325"/>
                </a:lnTo>
                <a:lnTo>
                  <a:pt x="4203" y="1325"/>
                </a:lnTo>
                <a:lnTo>
                  <a:pt x="4205" y="1323"/>
                </a:lnTo>
                <a:lnTo>
                  <a:pt x="4207" y="1323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9" y="1323"/>
                </a:lnTo>
                <a:lnTo>
                  <a:pt x="4209" y="1323"/>
                </a:lnTo>
                <a:lnTo>
                  <a:pt x="4212" y="1321"/>
                </a:lnTo>
                <a:lnTo>
                  <a:pt x="4212" y="1319"/>
                </a:lnTo>
                <a:lnTo>
                  <a:pt x="4214" y="1319"/>
                </a:lnTo>
                <a:lnTo>
                  <a:pt x="4216" y="1319"/>
                </a:lnTo>
                <a:lnTo>
                  <a:pt x="4216" y="1317"/>
                </a:lnTo>
                <a:lnTo>
                  <a:pt x="4216" y="1317"/>
                </a:lnTo>
                <a:lnTo>
                  <a:pt x="4218" y="1319"/>
                </a:lnTo>
                <a:lnTo>
                  <a:pt x="4218" y="1319"/>
                </a:lnTo>
                <a:lnTo>
                  <a:pt x="4220" y="1319"/>
                </a:lnTo>
                <a:lnTo>
                  <a:pt x="4220" y="1319"/>
                </a:lnTo>
                <a:lnTo>
                  <a:pt x="4222" y="1317"/>
                </a:lnTo>
                <a:lnTo>
                  <a:pt x="4224" y="1317"/>
                </a:lnTo>
                <a:lnTo>
                  <a:pt x="4226" y="1317"/>
                </a:lnTo>
                <a:lnTo>
                  <a:pt x="4226" y="1315"/>
                </a:lnTo>
                <a:lnTo>
                  <a:pt x="4226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30" y="1313"/>
                </a:lnTo>
                <a:lnTo>
                  <a:pt x="4230" y="1313"/>
                </a:lnTo>
                <a:lnTo>
                  <a:pt x="4233" y="1313"/>
                </a:lnTo>
                <a:lnTo>
                  <a:pt x="4233" y="1315"/>
                </a:lnTo>
                <a:lnTo>
                  <a:pt x="4235" y="1315"/>
                </a:lnTo>
                <a:lnTo>
                  <a:pt x="4235" y="1315"/>
                </a:lnTo>
                <a:lnTo>
                  <a:pt x="4237" y="1313"/>
                </a:lnTo>
                <a:lnTo>
                  <a:pt x="4237" y="1310"/>
                </a:lnTo>
                <a:lnTo>
                  <a:pt x="4235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3"/>
                </a:lnTo>
                <a:lnTo>
                  <a:pt x="4237" y="1313"/>
                </a:lnTo>
                <a:lnTo>
                  <a:pt x="4239" y="1315"/>
                </a:lnTo>
                <a:lnTo>
                  <a:pt x="4239" y="1313"/>
                </a:lnTo>
                <a:lnTo>
                  <a:pt x="4239" y="1313"/>
                </a:lnTo>
                <a:lnTo>
                  <a:pt x="4241" y="1313"/>
                </a:lnTo>
                <a:lnTo>
                  <a:pt x="4243" y="1310"/>
                </a:lnTo>
                <a:lnTo>
                  <a:pt x="4243" y="1313"/>
                </a:lnTo>
                <a:lnTo>
                  <a:pt x="4245" y="1313"/>
                </a:lnTo>
                <a:lnTo>
                  <a:pt x="4245" y="1310"/>
                </a:lnTo>
                <a:lnTo>
                  <a:pt x="4245" y="1308"/>
                </a:lnTo>
                <a:lnTo>
                  <a:pt x="4245" y="1306"/>
                </a:lnTo>
                <a:lnTo>
                  <a:pt x="4247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51" y="1308"/>
                </a:lnTo>
                <a:lnTo>
                  <a:pt x="4251" y="1306"/>
                </a:lnTo>
                <a:lnTo>
                  <a:pt x="4253" y="1306"/>
                </a:lnTo>
                <a:lnTo>
                  <a:pt x="4253" y="1306"/>
                </a:lnTo>
                <a:lnTo>
                  <a:pt x="4253" y="1304"/>
                </a:lnTo>
                <a:lnTo>
                  <a:pt x="4253" y="1304"/>
                </a:lnTo>
                <a:lnTo>
                  <a:pt x="4253" y="1302"/>
                </a:lnTo>
                <a:lnTo>
                  <a:pt x="4251" y="1300"/>
                </a:lnTo>
                <a:lnTo>
                  <a:pt x="4251" y="1300"/>
                </a:lnTo>
                <a:lnTo>
                  <a:pt x="4251" y="1298"/>
                </a:lnTo>
                <a:lnTo>
                  <a:pt x="4249" y="1298"/>
                </a:lnTo>
                <a:lnTo>
                  <a:pt x="4249" y="1298"/>
                </a:lnTo>
                <a:lnTo>
                  <a:pt x="4249" y="1296"/>
                </a:lnTo>
                <a:lnTo>
                  <a:pt x="4251" y="1296"/>
                </a:lnTo>
                <a:lnTo>
                  <a:pt x="4251" y="1296"/>
                </a:lnTo>
                <a:lnTo>
                  <a:pt x="4251" y="1294"/>
                </a:lnTo>
                <a:lnTo>
                  <a:pt x="4251" y="1294"/>
                </a:lnTo>
                <a:lnTo>
                  <a:pt x="4253" y="1294"/>
                </a:lnTo>
                <a:lnTo>
                  <a:pt x="4253" y="1294"/>
                </a:lnTo>
                <a:lnTo>
                  <a:pt x="4253" y="1296"/>
                </a:lnTo>
                <a:lnTo>
                  <a:pt x="4253" y="1296"/>
                </a:lnTo>
                <a:lnTo>
                  <a:pt x="4253" y="1298"/>
                </a:lnTo>
                <a:lnTo>
                  <a:pt x="4253" y="1298"/>
                </a:lnTo>
                <a:lnTo>
                  <a:pt x="4256" y="1300"/>
                </a:lnTo>
                <a:lnTo>
                  <a:pt x="4258" y="1302"/>
                </a:lnTo>
                <a:lnTo>
                  <a:pt x="4258" y="1302"/>
                </a:lnTo>
                <a:lnTo>
                  <a:pt x="4260" y="1302"/>
                </a:lnTo>
                <a:lnTo>
                  <a:pt x="4260" y="1302"/>
                </a:lnTo>
                <a:lnTo>
                  <a:pt x="4258" y="1304"/>
                </a:lnTo>
                <a:lnTo>
                  <a:pt x="4258" y="1304"/>
                </a:lnTo>
                <a:lnTo>
                  <a:pt x="4258" y="1304"/>
                </a:lnTo>
                <a:lnTo>
                  <a:pt x="4260" y="1304"/>
                </a:lnTo>
                <a:lnTo>
                  <a:pt x="4262" y="1304"/>
                </a:lnTo>
                <a:lnTo>
                  <a:pt x="4264" y="1306"/>
                </a:lnTo>
                <a:lnTo>
                  <a:pt x="4264" y="1306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2"/>
                </a:lnTo>
                <a:lnTo>
                  <a:pt x="4264" y="1302"/>
                </a:lnTo>
                <a:lnTo>
                  <a:pt x="4264" y="1302"/>
                </a:lnTo>
                <a:lnTo>
                  <a:pt x="4266" y="1302"/>
                </a:lnTo>
                <a:lnTo>
                  <a:pt x="4266" y="1302"/>
                </a:lnTo>
                <a:lnTo>
                  <a:pt x="4268" y="1302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298"/>
                </a:lnTo>
                <a:lnTo>
                  <a:pt x="4270" y="1300"/>
                </a:lnTo>
                <a:lnTo>
                  <a:pt x="4270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4" y="1300"/>
                </a:lnTo>
                <a:lnTo>
                  <a:pt x="4274" y="1298"/>
                </a:lnTo>
                <a:lnTo>
                  <a:pt x="4277" y="1298"/>
                </a:lnTo>
                <a:lnTo>
                  <a:pt x="4279" y="1298"/>
                </a:lnTo>
                <a:lnTo>
                  <a:pt x="4279" y="1300"/>
                </a:lnTo>
                <a:lnTo>
                  <a:pt x="4281" y="1300"/>
                </a:lnTo>
                <a:lnTo>
                  <a:pt x="4281" y="1298"/>
                </a:lnTo>
                <a:lnTo>
                  <a:pt x="4283" y="1298"/>
                </a:lnTo>
                <a:lnTo>
                  <a:pt x="4283" y="1298"/>
                </a:lnTo>
                <a:lnTo>
                  <a:pt x="4285" y="1298"/>
                </a:lnTo>
                <a:lnTo>
                  <a:pt x="4287" y="1298"/>
                </a:lnTo>
                <a:lnTo>
                  <a:pt x="4289" y="1298"/>
                </a:lnTo>
                <a:lnTo>
                  <a:pt x="4291" y="1298"/>
                </a:lnTo>
                <a:lnTo>
                  <a:pt x="4291" y="1296"/>
                </a:lnTo>
                <a:lnTo>
                  <a:pt x="4291" y="1296"/>
                </a:lnTo>
                <a:lnTo>
                  <a:pt x="4291" y="1296"/>
                </a:lnTo>
                <a:lnTo>
                  <a:pt x="4293" y="1296"/>
                </a:lnTo>
                <a:lnTo>
                  <a:pt x="4295" y="1296"/>
                </a:lnTo>
                <a:lnTo>
                  <a:pt x="4295" y="1296"/>
                </a:lnTo>
                <a:lnTo>
                  <a:pt x="4295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89"/>
                </a:lnTo>
                <a:lnTo>
                  <a:pt x="4297" y="1289"/>
                </a:lnTo>
                <a:lnTo>
                  <a:pt x="4300" y="1289"/>
                </a:lnTo>
                <a:lnTo>
                  <a:pt x="4300" y="1289"/>
                </a:lnTo>
                <a:lnTo>
                  <a:pt x="4302" y="1287"/>
                </a:lnTo>
                <a:lnTo>
                  <a:pt x="4302" y="1285"/>
                </a:lnTo>
                <a:lnTo>
                  <a:pt x="4304" y="1285"/>
                </a:lnTo>
                <a:lnTo>
                  <a:pt x="4304" y="1287"/>
                </a:lnTo>
                <a:lnTo>
                  <a:pt x="4306" y="1285"/>
                </a:lnTo>
                <a:lnTo>
                  <a:pt x="4306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10" y="1283"/>
                </a:lnTo>
                <a:lnTo>
                  <a:pt x="4310" y="1283"/>
                </a:lnTo>
                <a:lnTo>
                  <a:pt x="4308" y="1283"/>
                </a:lnTo>
                <a:lnTo>
                  <a:pt x="4310" y="1283"/>
                </a:lnTo>
                <a:lnTo>
                  <a:pt x="4312" y="1283"/>
                </a:lnTo>
                <a:lnTo>
                  <a:pt x="4312" y="1283"/>
                </a:lnTo>
                <a:lnTo>
                  <a:pt x="4312" y="1281"/>
                </a:lnTo>
                <a:lnTo>
                  <a:pt x="4314" y="1279"/>
                </a:lnTo>
                <a:lnTo>
                  <a:pt x="4314" y="1279"/>
                </a:lnTo>
                <a:lnTo>
                  <a:pt x="4316" y="1279"/>
                </a:lnTo>
                <a:lnTo>
                  <a:pt x="4318" y="1277"/>
                </a:lnTo>
                <a:lnTo>
                  <a:pt x="4318" y="1275"/>
                </a:lnTo>
                <a:lnTo>
                  <a:pt x="4318" y="1275"/>
                </a:lnTo>
                <a:lnTo>
                  <a:pt x="4316" y="1275"/>
                </a:lnTo>
                <a:lnTo>
                  <a:pt x="4314" y="1273"/>
                </a:lnTo>
                <a:lnTo>
                  <a:pt x="4314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8" y="1271"/>
                </a:lnTo>
                <a:lnTo>
                  <a:pt x="4318" y="1271"/>
                </a:lnTo>
                <a:lnTo>
                  <a:pt x="4321" y="1271"/>
                </a:lnTo>
                <a:lnTo>
                  <a:pt x="4321" y="1271"/>
                </a:lnTo>
                <a:lnTo>
                  <a:pt x="4323" y="1271"/>
                </a:lnTo>
                <a:lnTo>
                  <a:pt x="4325" y="1271"/>
                </a:lnTo>
                <a:lnTo>
                  <a:pt x="4327" y="1271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6"/>
                </a:lnTo>
                <a:lnTo>
                  <a:pt x="4327" y="1266"/>
                </a:lnTo>
                <a:lnTo>
                  <a:pt x="4329" y="1266"/>
                </a:lnTo>
                <a:lnTo>
                  <a:pt x="4331" y="1266"/>
                </a:lnTo>
                <a:lnTo>
                  <a:pt x="4331" y="1264"/>
                </a:lnTo>
                <a:lnTo>
                  <a:pt x="4331" y="1262"/>
                </a:lnTo>
                <a:lnTo>
                  <a:pt x="4331" y="1262"/>
                </a:lnTo>
                <a:lnTo>
                  <a:pt x="4333" y="1262"/>
                </a:lnTo>
                <a:lnTo>
                  <a:pt x="4335" y="1262"/>
                </a:lnTo>
                <a:lnTo>
                  <a:pt x="4335" y="1262"/>
                </a:lnTo>
                <a:lnTo>
                  <a:pt x="4335" y="1260"/>
                </a:lnTo>
                <a:lnTo>
                  <a:pt x="4333" y="1260"/>
                </a:lnTo>
                <a:lnTo>
                  <a:pt x="4333" y="1258"/>
                </a:lnTo>
                <a:lnTo>
                  <a:pt x="4335" y="1258"/>
                </a:lnTo>
                <a:lnTo>
                  <a:pt x="4335" y="1258"/>
                </a:lnTo>
                <a:lnTo>
                  <a:pt x="4337" y="1258"/>
                </a:lnTo>
                <a:lnTo>
                  <a:pt x="4337" y="1258"/>
                </a:lnTo>
                <a:lnTo>
                  <a:pt x="4339" y="1258"/>
                </a:lnTo>
                <a:lnTo>
                  <a:pt x="4339" y="1260"/>
                </a:lnTo>
                <a:lnTo>
                  <a:pt x="4341" y="1258"/>
                </a:lnTo>
                <a:lnTo>
                  <a:pt x="4341" y="1258"/>
                </a:lnTo>
                <a:lnTo>
                  <a:pt x="4339" y="1256"/>
                </a:lnTo>
                <a:lnTo>
                  <a:pt x="4339" y="1254"/>
                </a:lnTo>
                <a:lnTo>
                  <a:pt x="4341" y="1252"/>
                </a:lnTo>
                <a:lnTo>
                  <a:pt x="4341" y="1250"/>
                </a:lnTo>
                <a:lnTo>
                  <a:pt x="4341" y="1250"/>
                </a:lnTo>
                <a:lnTo>
                  <a:pt x="4339" y="1250"/>
                </a:lnTo>
                <a:lnTo>
                  <a:pt x="4337" y="1250"/>
                </a:lnTo>
                <a:lnTo>
                  <a:pt x="4337" y="1250"/>
                </a:lnTo>
                <a:lnTo>
                  <a:pt x="4335" y="1250"/>
                </a:lnTo>
                <a:lnTo>
                  <a:pt x="4333" y="1248"/>
                </a:lnTo>
                <a:lnTo>
                  <a:pt x="4335" y="1248"/>
                </a:lnTo>
                <a:lnTo>
                  <a:pt x="4335" y="1248"/>
                </a:lnTo>
                <a:lnTo>
                  <a:pt x="4337" y="1250"/>
                </a:lnTo>
                <a:lnTo>
                  <a:pt x="4339" y="1250"/>
                </a:lnTo>
                <a:lnTo>
                  <a:pt x="4339" y="1248"/>
                </a:lnTo>
                <a:lnTo>
                  <a:pt x="4341" y="1245"/>
                </a:lnTo>
                <a:lnTo>
                  <a:pt x="4344" y="1245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1"/>
                </a:lnTo>
                <a:lnTo>
                  <a:pt x="4341" y="1239"/>
                </a:lnTo>
                <a:lnTo>
                  <a:pt x="4341" y="1239"/>
                </a:lnTo>
                <a:lnTo>
                  <a:pt x="4341" y="1239"/>
                </a:lnTo>
                <a:lnTo>
                  <a:pt x="4339" y="1239"/>
                </a:lnTo>
                <a:lnTo>
                  <a:pt x="4339" y="1237"/>
                </a:lnTo>
                <a:lnTo>
                  <a:pt x="4341" y="1237"/>
                </a:lnTo>
                <a:lnTo>
                  <a:pt x="4341" y="1239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9"/>
                </a:lnTo>
                <a:lnTo>
                  <a:pt x="4344" y="1239"/>
                </a:lnTo>
                <a:lnTo>
                  <a:pt x="4344" y="1239"/>
                </a:lnTo>
                <a:lnTo>
                  <a:pt x="4346" y="1241"/>
                </a:lnTo>
                <a:lnTo>
                  <a:pt x="4348" y="1239"/>
                </a:lnTo>
                <a:lnTo>
                  <a:pt x="4348" y="1239"/>
                </a:lnTo>
                <a:lnTo>
                  <a:pt x="4348" y="1237"/>
                </a:lnTo>
                <a:lnTo>
                  <a:pt x="4348" y="1235"/>
                </a:lnTo>
                <a:lnTo>
                  <a:pt x="4350" y="1233"/>
                </a:lnTo>
                <a:lnTo>
                  <a:pt x="4352" y="1231"/>
                </a:lnTo>
                <a:lnTo>
                  <a:pt x="4352" y="1231"/>
                </a:lnTo>
                <a:lnTo>
                  <a:pt x="4354" y="1229"/>
                </a:lnTo>
                <a:lnTo>
                  <a:pt x="4354" y="1229"/>
                </a:lnTo>
                <a:lnTo>
                  <a:pt x="4356" y="1227"/>
                </a:lnTo>
                <a:lnTo>
                  <a:pt x="4354" y="1224"/>
                </a:lnTo>
                <a:lnTo>
                  <a:pt x="4356" y="1224"/>
                </a:lnTo>
                <a:lnTo>
                  <a:pt x="4356" y="1222"/>
                </a:lnTo>
                <a:lnTo>
                  <a:pt x="4356" y="1222"/>
                </a:lnTo>
                <a:lnTo>
                  <a:pt x="4358" y="1220"/>
                </a:lnTo>
                <a:lnTo>
                  <a:pt x="4358" y="1220"/>
                </a:lnTo>
                <a:lnTo>
                  <a:pt x="4358" y="1218"/>
                </a:lnTo>
                <a:lnTo>
                  <a:pt x="4356" y="1218"/>
                </a:lnTo>
                <a:lnTo>
                  <a:pt x="4358" y="1218"/>
                </a:lnTo>
                <a:lnTo>
                  <a:pt x="4358" y="1218"/>
                </a:lnTo>
                <a:lnTo>
                  <a:pt x="4360" y="1218"/>
                </a:lnTo>
                <a:lnTo>
                  <a:pt x="4360" y="1216"/>
                </a:lnTo>
                <a:lnTo>
                  <a:pt x="4362" y="1214"/>
                </a:lnTo>
                <a:lnTo>
                  <a:pt x="4362" y="1214"/>
                </a:lnTo>
                <a:lnTo>
                  <a:pt x="4365" y="1214"/>
                </a:lnTo>
                <a:lnTo>
                  <a:pt x="4365" y="1216"/>
                </a:lnTo>
                <a:lnTo>
                  <a:pt x="4367" y="1214"/>
                </a:lnTo>
                <a:lnTo>
                  <a:pt x="4369" y="1214"/>
                </a:lnTo>
                <a:lnTo>
                  <a:pt x="4369" y="1214"/>
                </a:lnTo>
                <a:lnTo>
                  <a:pt x="4369" y="1212"/>
                </a:lnTo>
                <a:lnTo>
                  <a:pt x="4369" y="1210"/>
                </a:lnTo>
                <a:lnTo>
                  <a:pt x="4367" y="1208"/>
                </a:lnTo>
                <a:lnTo>
                  <a:pt x="4369" y="1208"/>
                </a:lnTo>
                <a:lnTo>
                  <a:pt x="4369" y="1208"/>
                </a:lnTo>
                <a:lnTo>
                  <a:pt x="4371" y="1206"/>
                </a:lnTo>
                <a:lnTo>
                  <a:pt x="4371" y="1206"/>
                </a:lnTo>
                <a:lnTo>
                  <a:pt x="4369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69" y="1201"/>
                </a:lnTo>
                <a:lnTo>
                  <a:pt x="4367" y="1201"/>
                </a:lnTo>
                <a:lnTo>
                  <a:pt x="4369" y="1199"/>
                </a:lnTo>
                <a:lnTo>
                  <a:pt x="4369" y="1199"/>
                </a:lnTo>
                <a:lnTo>
                  <a:pt x="4371" y="1199"/>
                </a:lnTo>
                <a:lnTo>
                  <a:pt x="4371" y="1199"/>
                </a:lnTo>
                <a:lnTo>
                  <a:pt x="4373" y="1199"/>
                </a:lnTo>
                <a:lnTo>
                  <a:pt x="4373" y="1201"/>
                </a:lnTo>
                <a:lnTo>
                  <a:pt x="4373" y="1201"/>
                </a:lnTo>
                <a:lnTo>
                  <a:pt x="4375" y="1195"/>
                </a:lnTo>
                <a:lnTo>
                  <a:pt x="4375" y="1193"/>
                </a:lnTo>
                <a:lnTo>
                  <a:pt x="4373" y="1193"/>
                </a:lnTo>
                <a:lnTo>
                  <a:pt x="4373" y="1193"/>
                </a:lnTo>
                <a:lnTo>
                  <a:pt x="4371" y="1195"/>
                </a:lnTo>
                <a:lnTo>
                  <a:pt x="4369" y="1195"/>
                </a:lnTo>
                <a:lnTo>
                  <a:pt x="4369" y="1195"/>
                </a:lnTo>
                <a:lnTo>
                  <a:pt x="4371" y="1193"/>
                </a:lnTo>
                <a:lnTo>
                  <a:pt x="4373" y="1191"/>
                </a:lnTo>
                <a:lnTo>
                  <a:pt x="4377" y="1189"/>
                </a:lnTo>
                <a:lnTo>
                  <a:pt x="4375" y="1189"/>
                </a:lnTo>
                <a:lnTo>
                  <a:pt x="4375" y="1189"/>
                </a:lnTo>
                <a:lnTo>
                  <a:pt x="4373" y="1189"/>
                </a:lnTo>
                <a:lnTo>
                  <a:pt x="4371" y="1187"/>
                </a:lnTo>
                <a:lnTo>
                  <a:pt x="4367" y="1185"/>
                </a:lnTo>
                <a:lnTo>
                  <a:pt x="4367" y="1183"/>
                </a:lnTo>
                <a:lnTo>
                  <a:pt x="4365" y="1183"/>
                </a:lnTo>
                <a:lnTo>
                  <a:pt x="4362" y="1183"/>
                </a:lnTo>
                <a:lnTo>
                  <a:pt x="4358" y="1185"/>
                </a:lnTo>
                <a:lnTo>
                  <a:pt x="4356" y="1185"/>
                </a:lnTo>
                <a:lnTo>
                  <a:pt x="4354" y="1183"/>
                </a:lnTo>
                <a:lnTo>
                  <a:pt x="4352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2" y="1180"/>
                </a:lnTo>
                <a:lnTo>
                  <a:pt x="4356" y="1180"/>
                </a:lnTo>
                <a:lnTo>
                  <a:pt x="4358" y="1183"/>
                </a:lnTo>
                <a:lnTo>
                  <a:pt x="4358" y="1180"/>
                </a:lnTo>
                <a:lnTo>
                  <a:pt x="4360" y="1180"/>
                </a:lnTo>
                <a:lnTo>
                  <a:pt x="4360" y="1178"/>
                </a:lnTo>
                <a:lnTo>
                  <a:pt x="4365" y="1176"/>
                </a:lnTo>
                <a:lnTo>
                  <a:pt x="4367" y="1174"/>
                </a:lnTo>
                <a:lnTo>
                  <a:pt x="4369" y="1174"/>
                </a:lnTo>
                <a:lnTo>
                  <a:pt x="4371" y="1174"/>
                </a:lnTo>
                <a:lnTo>
                  <a:pt x="4371" y="1174"/>
                </a:lnTo>
                <a:lnTo>
                  <a:pt x="4373" y="1172"/>
                </a:lnTo>
                <a:lnTo>
                  <a:pt x="4373" y="1170"/>
                </a:lnTo>
                <a:lnTo>
                  <a:pt x="4373" y="1170"/>
                </a:lnTo>
                <a:lnTo>
                  <a:pt x="4371" y="1166"/>
                </a:lnTo>
                <a:lnTo>
                  <a:pt x="4367" y="1164"/>
                </a:lnTo>
                <a:lnTo>
                  <a:pt x="4365" y="1162"/>
                </a:lnTo>
                <a:lnTo>
                  <a:pt x="4362" y="1160"/>
                </a:lnTo>
                <a:lnTo>
                  <a:pt x="4360" y="1160"/>
                </a:lnTo>
                <a:lnTo>
                  <a:pt x="4358" y="1160"/>
                </a:lnTo>
                <a:lnTo>
                  <a:pt x="4356" y="1157"/>
                </a:lnTo>
                <a:lnTo>
                  <a:pt x="4356" y="1155"/>
                </a:lnTo>
                <a:lnTo>
                  <a:pt x="4354" y="1155"/>
                </a:lnTo>
                <a:lnTo>
                  <a:pt x="4352" y="1157"/>
                </a:lnTo>
                <a:lnTo>
                  <a:pt x="4350" y="1157"/>
                </a:lnTo>
                <a:lnTo>
                  <a:pt x="4346" y="1157"/>
                </a:lnTo>
                <a:lnTo>
                  <a:pt x="4348" y="1155"/>
                </a:lnTo>
                <a:lnTo>
                  <a:pt x="4348" y="1155"/>
                </a:lnTo>
                <a:lnTo>
                  <a:pt x="4350" y="1155"/>
                </a:lnTo>
                <a:lnTo>
                  <a:pt x="4354" y="1153"/>
                </a:lnTo>
                <a:lnTo>
                  <a:pt x="4356" y="1155"/>
                </a:lnTo>
                <a:lnTo>
                  <a:pt x="4358" y="1155"/>
                </a:lnTo>
                <a:lnTo>
                  <a:pt x="4360" y="1157"/>
                </a:lnTo>
                <a:lnTo>
                  <a:pt x="4362" y="1157"/>
                </a:lnTo>
                <a:lnTo>
                  <a:pt x="4365" y="1157"/>
                </a:lnTo>
                <a:lnTo>
                  <a:pt x="4367" y="1157"/>
                </a:lnTo>
                <a:lnTo>
                  <a:pt x="4371" y="1160"/>
                </a:lnTo>
                <a:lnTo>
                  <a:pt x="4371" y="1160"/>
                </a:lnTo>
                <a:lnTo>
                  <a:pt x="4373" y="1160"/>
                </a:lnTo>
                <a:lnTo>
                  <a:pt x="4373" y="1160"/>
                </a:lnTo>
                <a:lnTo>
                  <a:pt x="4373" y="1157"/>
                </a:lnTo>
                <a:lnTo>
                  <a:pt x="4371" y="1155"/>
                </a:lnTo>
                <a:lnTo>
                  <a:pt x="4371" y="1155"/>
                </a:lnTo>
                <a:lnTo>
                  <a:pt x="4369" y="1153"/>
                </a:lnTo>
                <a:lnTo>
                  <a:pt x="4367" y="1153"/>
                </a:lnTo>
                <a:lnTo>
                  <a:pt x="4367" y="1153"/>
                </a:lnTo>
                <a:lnTo>
                  <a:pt x="4367" y="1149"/>
                </a:lnTo>
                <a:lnTo>
                  <a:pt x="4367" y="1149"/>
                </a:lnTo>
                <a:lnTo>
                  <a:pt x="4365" y="1149"/>
                </a:lnTo>
                <a:lnTo>
                  <a:pt x="4360" y="1147"/>
                </a:lnTo>
                <a:lnTo>
                  <a:pt x="4358" y="1145"/>
                </a:lnTo>
                <a:lnTo>
                  <a:pt x="4358" y="1143"/>
                </a:lnTo>
                <a:lnTo>
                  <a:pt x="4358" y="1143"/>
                </a:lnTo>
                <a:lnTo>
                  <a:pt x="4358" y="1139"/>
                </a:lnTo>
                <a:lnTo>
                  <a:pt x="4356" y="1136"/>
                </a:lnTo>
                <a:lnTo>
                  <a:pt x="4356" y="1132"/>
                </a:lnTo>
                <a:lnTo>
                  <a:pt x="4354" y="1130"/>
                </a:lnTo>
                <a:lnTo>
                  <a:pt x="4354" y="1128"/>
                </a:lnTo>
                <a:lnTo>
                  <a:pt x="4352" y="1126"/>
                </a:lnTo>
                <a:lnTo>
                  <a:pt x="4350" y="1122"/>
                </a:lnTo>
                <a:lnTo>
                  <a:pt x="4350" y="1120"/>
                </a:lnTo>
                <a:lnTo>
                  <a:pt x="4350" y="1118"/>
                </a:lnTo>
                <a:lnTo>
                  <a:pt x="4346" y="1115"/>
                </a:lnTo>
                <a:lnTo>
                  <a:pt x="4344" y="1115"/>
                </a:lnTo>
                <a:lnTo>
                  <a:pt x="4339" y="1113"/>
                </a:lnTo>
                <a:lnTo>
                  <a:pt x="4337" y="1111"/>
                </a:lnTo>
                <a:lnTo>
                  <a:pt x="4337" y="1111"/>
                </a:lnTo>
                <a:lnTo>
                  <a:pt x="4335" y="1111"/>
                </a:lnTo>
                <a:lnTo>
                  <a:pt x="4333" y="1109"/>
                </a:lnTo>
                <a:lnTo>
                  <a:pt x="4335" y="1107"/>
                </a:lnTo>
                <a:lnTo>
                  <a:pt x="4337" y="1105"/>
                </a:lnTo>
                <a:lnTo>
                  <a:pt x="4337" y="1103"/>
                </a:lnTo>
                <a:lnTo>
                  <a:pt x="4339" y="1101"/>
                </a:lnTo>
                <a:lnTo>
                  <a:pt x="4341" y="1101"/>
                </a:lnTo>
                <a:lnTo>
                  <a:pt x="4341" y="1099"/>
                </a:lnTo>
                <a:lnTo>
                  <a:pt x="4344" y="1097"/>
                </a:lnTo>
                <a:lnTo>
                  <a:pt x="4344" y="1097"/>
                </a:lnTo>
                <a:lnTo>
                  <a:pt x="4346" y="1097"/>
                </a:lnTo>
                <a:lnTo>
                  <a:pt x="4346" y="1095"/>
                </a:lnTo>
                <a:lnTo>
                  <a:pt x="4346" y="1095"/>
                </a:lnTo>
                <a:lnTo>
                  <a:pt x="4348" y="1092"/>
                </a:lnTo>
                <a:lnTo>
                  <a:pt x="4350" y="1092"/>
                </a:lnTo>
                <a:lnTo>
                  <a:pt x="4350" y="1092"/>
                </a:lnTo>
                <a:lnTo>
                  <a:pt x="4350" y="1090"/>
                </a:lnTo>
                <a:lnTo>
                  <a:pt x="4348" y="1090"/>
                </a:lnTo>
                <a:lnTo>
                  <a:pt x="4348" y="1088"/>
                </a:lnTo>
                <a:lnTo>
                  <a:pt x="4348" y="1088"/>
                </a:lnTo>
                <a:lnTo>
                  <a:pt x="4350" y="1088"/>
                </a:lnTo>
                <a:lnTo>
                  <a:pt x="4350" y="1088"/>
                </a:lnTo>
                <a:lnTo>
                  <a:pt x="4352" y="1088"/>
                </a:lnTo>
                <a:lnTo>
                  <a:pt x="4352" y="1088"/>
                </a:lnTo>
                <a:lnTo>
                  <a:pt x="4352" y="1090"/>
                </a:lnTo>
                <a:lnTo>
                  <a:pt x="4352" y="1090"/>
                </a:lnTo>
                <a:lnTo>
                  <a:pt x="4352" y="1090"/>
                </a:lnTo>
                <a:lnTo>
                  <a:pt x="4354" y="1090"/>
                </a:lnTo>
                <a:lnTo>
                  <a:pt x="4356" y="1088"/>
                </a:lnTo>
                <a:lnTo>
                  <a:pt x="4356" y="1088"/>
                </a:lnTo>
                <a:lnTo>
                  <a:pt x="4356" y="1086"/>
                </a:lnTo>
                <a:lnTo>
                  <a:pt x="4356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2"/>
                </a:lnTo>
                <a:lnTo>
                  <a:pt x="4358" y="1082"/>
                </a:lnTo>
                <a:lnTo>
                  <a:pt x="4358" y="1080"/>
                </a:lnTo>
                <a:lnTo>
                  <a:pt x="4358" y="1080"/>
                </a:lnTo>
                <a:lnTo>
                  <a:pt x="4360" y="1082"/>
                </a:lnTo>
                <a:lnTo>
                  <a:pt x="4362" y="1082"/>
                </a:lnTo>
                <a:lnTo>
                  <a:pt x="4362" y="1080"/>
                </a:lnTo>
                <a:lnTo>
                  <a:pt x="4367" y="1080"/>
                </a:lnTo>
                <a:lnTo>
                  <a:pt x="4371" y="1078"/>
                </a:lnTo>
                <a:lnTo>
                  <a:pt x="4375" y="1076"/>
                </a:lnTo>
                <a:lnTo>
                  <a:pt x="4375" y="1076"/>
                </a:lnTo>
                <a:lnTo>
                  <a:pt x="4377" y="1076"/>
                </a:lnTo>
                <a:lnTo>
                  <a:pt x="4377" y="1076"/>
                </a:lnTo>
                <a:lnTo>
                  <a:pt x="4379" y="1076"/>
                </a:lnTo>
                <a:lnTo>
                  <a:pt x="4379" y="1078"/>
                </a:lnTo>
                <a:lnTo>
                  <a:pt x="4379" y="1078"/>
                </a:lnTo>
                <a:lnTo>
                  <a:pt x="4379" y="1078"/>
                </a:lnTo>
                <a:lnTo>
                  <a:pt x="4381" y="1076"/>
                </a:lnTo>
                <a:lnTo>
                  <a:pt x="4383" y="1076"/>
                </a:lnTo>
                <a:lnTo>
                  <a:pt x="4383" y="1076"/>
                </a:lnTo>
                <a:lnTo>
                  <a:pt x="4381" y="1074"/>
                </a:lnTo>
                <a:lnTo>
                  <a:pt x="4381" y="1074"/>
                </a:lnTo>
                <a:lnTo>
                  <a:pt x="4383" y="1071"/>
                </a:lnTo>
                <a:lnTo>
                  <a:pt x="4383" y="1071"/>
                </a:lnTo>
                <a:lnTo>
                  <a:pt x="4383" y="1069"/>
                </a:lnTo>
                <a:lnTo>
                  <a:pt x="4385" y="1067"/>
                </a:lnTo>
                <a:lnTo>
                  <a:pt x="4383" y="1067"/>
                </a:lnTo>
                <a:lnTo>
                  <a:pt x="4381" y="1067"/>
                </a:lnTo>
                <a:lnTo>
                  <a:pt x="4379" y="1067"/>
                </a:lnTo>
                <a:lnTo>
                  <a:pt x="4377" y="1067"/>
                </a:lnTo>
                <a:lnTo>
                  <a:pt x="4377" y="1065"/>
                </a:lnTo>
                <a:lnTo>
                  <a:pt x="4375" y="1065"/>
                </a:lnTo>
                <a:lnTo>
                  <a:pt x="4375" y="1067"/>
                </a:lnTo>
                <a:lnTo>
                  <a:pt x="4375" y="1067"/>
                </a:lnTo>
                <a:lnTo>
                  <a:pt x="4373" y="1067"/>
                </a:lnTo>
                <a:lnTo>
                  <a:pt x="4371" y="1067"/>
                </a:lnTo>
                <a:lnTo>
                  <a:pt x="4369" y="1065"/>
                </a:lnTo>
                <a:lnTo>
                  <a:pt x="4367" y="1065"/>
                </a:lnTo>
                <a:lnTo>
                  <a:pt x="4365" y="1065"/>
                </a:lnTo>
                <a:lnTo>
                  <a:pt x="4360" y="1063"/>
                </a:lnTo>
                <a:lnTo>
                  <a:pt x="4356" y="1061"/>
                </a:lnTo>
                <a:lnTo>
                  <a:pt x="4352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5"/>
                </a:lnTo>
                <a:lnTo>
                  <a:pt x="4348" y="1067"/>
                </a:lnTo>
                <a:lnTo>
                  <a:pt x="4344" y="1069"/>
                </a:lnTo>
                <a:lnTo>
                  <a:pt x="4344" y="1069"/>
                </a:lnTo>
                <a:lnTo>
                  <a:pt x="4344" y="1071"/>
                </a:lnTo>
                <a:lnTo>
                  <a:pt x="4344" y="1071"/>
                </a:lnTo>
                <a:lnTo>
                  <a:pt x="4337" y="1074"/>
                </a:lnTo>
                <a:lnTo>
                  <a:pt x="4335" y="1071"/>
                </a:lnTo>
                <a:lnTo>
                  <a:pt x="4333" y="1071"/>
                </a:lnTo>
                <a:lnTo>
                  <a:pt x="4331" y="1069"/>
                </a:lnTo>
                <a:lnTo>
                  <a:pt x="4331" y="1069"/>
                </a:lnTo>
                <a:lnTo>
                  <a:pt x="4331" y="1067"/>
                </a:lnTo>
                <a:lnTo>
                  <a:pt x="4331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1"/>
                </a:lnTo>
                <a:lnTo>
                  <a:pt x="4333" y="1061"/>
                </a:lnTo>
                <a:lnTo>
                  <a:pt x="4333" y="1059"/>
                </a:lnTo>
                <a:lnTo>
                  <a:pt x="4331" y="1057"/>
                </a:lnTo>
                <a:lnTo>
                  <a:pt x="4329" y="1057"/>
                </a:lnTo>
                <a:lnTo>
                  <a:pt x="4327" y="1057"/>
                </a:lnTo>
                <a:lnTo>
                  <a:pt x="4325" y="1057"/>
                </a:lnTo>
                <a:lnTo>
                  <a:pt x="4318" y="1055"/>
                </a:lnTo>
                <a:lnTo>
                  <a:pt x="4314" y="1053"/>
                </a:lnTo>
                <a:lnTo>
                  <a:pt x="4312" y="1050"/>
                </a:lnTo>
                <a:lnTo>
                  <a:pt x="4310" y="1048"/>
                </a:lnTo>
                <a:lnTo>
                  <a:pt x="4310" y="1046"/>
                </a:lnTo>
                <a:lnTo>
                  <a:pt x="4312" y="1044"/>
                </a:lnTo>
                <a:lnTo>
                  <a:pt x="4314" y="1040"/>
                </a:lnTo>
                <a:lnTo>
                  <a:pt x="4314" y="1038"/>
                </a:lnTo>
                <a:lnTo>
                  <a:pt x="4318" y="1038"/>
                </a:lnTo>
                <a:lnTo>
                  <a:pt x="4318" y="1038"/>
                </a:lnTo>
                <a:lnTo>
                  <a:pt x="4321" y="1040"/>
                </a:lnTo>
                <a:lnTo>
                  <a:pt x="4325" y="1040"/>
                </a:lnTo>
                <a:lnTo>
                  <a:pt x="4327" y="1038"/>
                </a:lnTo>
                <a:lnTo>
                  <a:pt x="4329" y="1038"/>
                </a:lnTo>
                <a:lnTo>
                  <a:pt x="4329" y="1038"/>
                </a:lnTo>
                <a:lnTo>
                  <a:pt x="4331" y="1038"/>
                </a:lnTo>
                <a:lnTo>
                  <a:pt x="4331" y="1038"/>
                </a:lnTo>
                <a:lnTo>
                  <a:pt x="4333" y="1038"/>
                </a:lnTo>
                <a:lnTo>
                  <a:pt x="4335" y="1034"/>
                </a:lnTo>
                <a:lnTo>
                  <a:pt x="4335" y="1032"/>
                </a:lnTo>
                <a:lnTo>
                  <a:pt x="4337" y="1030"/>
                </a:lnTo>
                <a:lnTo>
                  <a:pt x="4337" y="1030"/>
                </a:lnTo>
                <a:lnTo>
                  <a:pt x="4339" y="1025"/>
                </a:lnTo>
                <a:lnTo>
                  <a:pt x="4344" y="1025"/>
                </a:lnTo>
                <a:lnTo>
                  <a:pt x="4352" y="1021"/>
                </a:lnTo>
                <a:lnTo>
                  <a:pt x="4354" y="1021"/>
                </a:lnTo>
                <a:lnTo>
                  <a:pt x="4358" y="1015"/>
                </a:lnTo>
                <a:lnTo>
                  <a:pt x="4358" y="1013"/>
                </a:lnTo>
                <a:lnTo>
                  <a:pt x="4360" y="1013"/>
                </a:lnTo>
                <a:lnTo>
                  <a:pt x="4360" y="1013"/>
                </a:lnTo>
                <a:lnTo>
                  <a:pt x="4362" y="1011"/>
                </a:lnTo>
                <a:lnTo>
                  <a:pt x="4362" y="1009"/>
                </a:lnTo>
                <a:lnTo>
                  <a:pt x="4369" y="1011"/>
                </a:lnTo>
                <a:lnTo>
                  <a:pt x="4369" y="1011"/>
                </a:lnTo>
                <a:lnTo>
                  <a:pt x="4371" y="1011"/>
                </a:lnTo>
                <a:lnTo>
                  <a:pt x="4371" y="1011"/>
                </a:lnTo>
                <a:lnTo>
                  <a:pt x="4373" y="1009"/>
                </a:lnTo>
                <a:lnTo>
                  <a:pt x="4373" y="1009"/>
                </a:lnTo>
                <a:lnTo>
                  <a:pt x="4373" y="1011"/>
                </a:lnTo>
                <a:lnTo>
                  <a:pt x="4377" y="1013"/>
                </a:lnTo>
                <a:lnTo>
                  <a:pt x="4377" y="1015"/>
                </a:lnTo>
                <a:lnTo>
                  <a:pt x="4379" y="1015"/>
                </a:lnTo>
                <a:lnTo>
                  <a:pt x="4379" y="1017"/>
                </a:lnTo>
                <a:lnTo>
                  <a:pt x="4377" y="1017"/>
                </a:lnTo>
                <a:lnTo>
                  <a:pt x="4377" y="1019"/>
                </a:lnTo>
                <a:lnTo>
                  <a:pt x="4375" y="1023"/>
                </a:lnTo>
                <a:lnTo>
                  <a:pt x="4373" y="1023"/>
                </a:lnTo>
                <a:lnTo>
                  <a:pt x="4373" y="1025"/>
                </a:lnTo>
                <a:lnTo>
                  <a:pt x="4369" y="1027"/>
                </a:lnTo>
                <a:lnTo>
                  <a:pt x="4367" y="1030"/>
                </a:lnTo>
                <a:lnTo>
                  <a:pt x="4369" y="1030"/>
                </a:lnTo>
                <a:lnTo>
                  <a:pt x="4369" y="1032"/>
                </a:lnTo>
                <a:lnTo>
                  <a:pt x="4367" y="1032"/>
                </a:lnTo>
                <a:lnTo>
                  <a:pt x="4367" y="1032"/>
                </a:lnTo>
                <a:lnTo>
                  <a:pt x="4365" y="1032"/>
                </a:lnTo>
                <a:lnTo>
                  <a:pt x="4365" y="1034"/>
                </a:lnTo>
                <a:lnTo>
                  <a:pt x="4365" y="1034"/>
                </a:lnTo>
                <a:lnTo>
                  <a:pt x="4365" y="1036"/>
                </a:lnTo>
                <a:lnTo>
                  <a:pt x="4367" y="1036"/>
                </a:lnTo>
                <a:lnTo>
                  <a:pt x="4369" y="1036"/>
                </a:lnTo>
                <a:lnTo>
                  <a:pt x="4373" y="1034"/>
                </a:lnTo>
                <a:lnTo>
                  <a:pt x="4373" y="1036"/>
                </a:lnTo>
                <a:lnTo>
                  <a:pt x="4371" y="1036"/>
                </a:lnTo>
                <a:lnTo>
                  <a:pt x="4371" y="1038"/>
                </a:lnTo>
                <a:lnTo>
                  <a:pt x="4369" y="1038"/>
                </a:lnTo>
                <a:lnTo>
                  <a:pt x="4371" y="1040"/>
                </a:lnTo>
                <a:lnTo>
                  <a:pt x="4365" y="1042"/>
                </a:lnTo>
                <a:lnTo>
                  <a:pt x="4362" y="1042"/>
                </a:lnTo>
                <a:lnTo>
                  <a:pt x="4362" y="1042"/>
                </a:lnTo>
                <a:lnTo>
                  <a:pt x="4362" y="1044"/>
                </a:lnTo>
                <a:lnTo>
                  <a:pt x="4362" y="1046"/>
                </a:lnTo>
                <a:lnTo>
                  <a:pt x="4365" y="1046"/>
                </a:lnTo>
                <a:lnTo>
                  <a:pt x="4365" y="1046"/>
                </a:lnTo>
                <a:lnTo>
                  <a:pt x="4365" y="1044"/>
                </a:lnTo>
                <a:lnTo>
                  <a:pt x="4369" y="1044"/>
                </a:lnTo>
                <a:lnTo>
                  <a:pt x="4371" y="1044"/>
                </a:lnTo>
                <a:lnTo>
                  <a:pt x="4371" y="1044"/>
                </a:lnTo>
                <a:lnTo>
                  <a:pt x="4371" y="1042"/>
                </a:lnTo>
                <a:lnTo>
                  <a:pt x="4371" y="1042"/>
                </a:lnTo>
                <a:lnTo>
                  <a:pt x="4371" y="1042"/>
                </a:lnTo>
                <a:lnTo>
                  <a:pt x="4373" y="1042"/>
                </a:lnTo>
                <a:lnTo>
                  <a:pt x="4373" y="1042"/>
                </a:lnTo>
                <a:lnTo>
                  <a:pt x="4375" y="1040"/>
                </a:lnTo>
                <a:lnTo>
                  <a:pt x="4375" y="1040"/>
                </a:lnTo>
                <a:lnTo>
                  <a:pt x="4375" y="1040"/>
                </a:lnTo>
                <a:lnTo>
                  <a:pt x="4377" y="1038"/>
                </a:lnTo>
                <a:lnTo>
                  <a:pt x="4379" y="1038"/>
                </a:lnTo>
                <a:lnTo>
                  <a:pt x="4379" y="1036"/>
                </a:lnTo>
                <a:lnTo>
                  <a:pt x="4388" y="1032"/>
                </a:lnTo>
                <a:lnTo>
                  <a:pt x="4390" y="1032"/>
                </a:lnTo>
                <a:lnTo>
                  <a:pt x="4390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6" y="1030"/>
                </a:lnTo>
                <a:lnTo>
                  <a:pt x="4398" y="1027"/>
                </a:lnTo>
                <a:lnTo>
                  <a:pt x="4398" y="1027"/>
                </a:lnTo>
                <a:lnTo>
                  <a:pt x="4398" y="1027"/>
                </a:lnTo>
                <a:lnTo>
                  <a:pt x="4400" y="1027"/>
                </a:lnTo>
                <a:lnTo>
                  <a:pt x="4406" y="1027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11" y="1027"/>
                </a:lnTo>
                <a:lnTo>
                  <a:pt x="4413" y="1027"/>
                </a:lnTo>
                <a:lnTo>
                  <a:pt x="4413" y="1030"/>
                </a:lnTo>
                <a:lnTo>
                  <a:pt x="4413" y="1032"/>
                </a:lnTo>
                <a:lnTo>
                  <a:pt x="4415" y="1032"/>
                </a:lnTo>
                <a:lnTo>
                  <a:pt x="4415" y="1030"/>
                </a:lnTo>
                <a:lnTo>
                  <a:pt x="4415" y="1030"/>
                </a:lnTo>
                <a:lnTo>
                  <a:pt x="4415" y="1030"/>
                </a:lnTo>
                <a:lnTo>
                  <a:pt x="4417" y="1030"/>
                </a:lnTo>
                <a:lnTo>
                  <a:pt x="4421" y="1032"/>
                </a:lnTo>
                <a:lnTo>
                  <a:pt x="4421" y="1032"/>
                </a:lnTo>
                <a:lnTo>
                  <a:pt x="4423" y="1032"/>
                </a:lnTo>
                <a:lnTo>
                  <a:pt x="4423" y="1034"/>
                </a:lnTo>
                <a:lnTo>
                  <a:pt x="4425" y="1036"/>
                </a:lnTo>
                <a:lnTo>
                  <a:pt x="4425" y="1036"/>
                </a:lnTo>
                <a:lnTo>
                  <a:pt x="4421" y="1044"/>
                </a:lnTo>
                <a:lnTo>
                  <a:pt x="4421" y="1044"/>
                </a:lnTo>
                <a:lnTo>
                  <a:pt x="4423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7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3" y="1046"/>
                </a:lnTo>
                <a:lnTo>
                  <a:pt x="4419" y="1048"/>
                </a:lnTo>
                <a:lnTo>
                  <a:pt x="4419" y="1050"/>
                </a:lnTo>
                <a:lnTo>
                  <a:pt x="4417" y="1053"/>
                </a:lnTo>
                <a:lnTo>
                  <a:pt x="4417" y="1053"/>
                </a:lnTo>
                <a:lnTo>
                  <a:pt x="4417" y="1055"/>
                </a:lnTo>
                <a:lnTo>
                  <a:pt x="4415" y="1057"/>
                </a:lnTo>
                <a:lnTo>
                  <a:pt x="4415" y="1057"/>
                </a:lnTo>
                <a:lnTo>
                  <a:pt x="4417" y="1057"/>
                </a:lnTo>
                <a:lnTo>
                  <a:pt x="4419" y="1057"/>
                </a:lnTo>
                <a:lnTo>
                  <a:pt x="4421" y="1057"/>
                </a:lnTo>
                <a:lnTo>
                  <a:pt x="4421" y="1057"/>
                </a:lnTo>
                <a:lnTo>
                  <a:pt x="4423" y="1057"/>
                </a:lnTo>
                <a:lnTo>
                  <a:pt x="4421" y="1057"/>
                </a:lnTo>
                <a:lnTo>
                  <a:pt x="4419" y="1059"/>
                </a:lnTo>
                <a:lnTo>
                  <a:pt x="4419" y="1059"/>
                </a:lnTo>
                <a:lnTo>
                  <a:pt x="4421" y="1061"/>
                </a:lnTo>
                <a:lnTo>
                  <a:pt x="4423" y="1061"/>
                </a:lnTo>
                <a:lnTo>
                  <a:pt x="4423" y="1063"/>
                </a:lnTo>
                <a:lnTo>
                  <a:pt x="4423" y="1063"/>
                </a:lnTo>
                <a:lnTo>
                  <a:pt x="4425" y="1063"/>
                </a:lnTo>
                <a:lnTo>
                  <a:pt x="4425" y="1063"/>
                </a:lnTo>
                <a:lnTo>
                  <a:pt x="4427" y="1061"/>
                </a:lnTo>
                <a:lnTo>
                  <a:pt x="4427" y="1059"/>
                </a:lnTo>
                <a:lnTo>
                  <a:pt x="4429" y="1059"/>
                </a:lnTo>
                <a:lnTo>
                  <a:pt x="4429" y="1059"/>
                </a:lnTo>
                <a:lnTo>
                  <a:pt x="4432" y="1061"/>
                </a:lnTo>
                <a:lnTo>
                  <a:pt x="4434" y="1061"/>
                </a:lnTo>
                <a:lnTo>
                  <a:pt x="4436" y="1063"/>
                </a:lnTo>
                <a:lnTo>
                  <a:pt x="4436" y="1063"/>
                </a:lnTo>
                <a:lnTo>
                  <a:pt x="4436" y="1061"/>
                </a:lnTo>
                <a:lnTo>
                  <a:pt x="4438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5"/>
                </a:lnTo>
                <a:lnTo>
                  <a:pt x="4442" y="1065"/>
                </a:lnTo>
                <a:lnTo>
                  <a:pt x="4442" y="1067"/>
                </a:lnTo>
                <a:lnTo>
                  <a:pt x="4444" y="1067"/>
                </a:lnTo>
                <a:lnTo>
                  <a:pt x="4444" y="1069"/>
                </a:lnTo>
                <a:lnTo>
                  <a:pt x="4444" y="1071"/>
                </a:lnTo>
                <a:lnTo>
                  <a:pt x="4444" y="1071"/>
                </a:lnTo>
                <a:lnTo>
                  <a:pt x="4444" y="1074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8"/>
                </a:lnTo>
                <a:lnTo>
                  <a:pt x="4446" y="1078"/>
                </a:lnTo>
                <a:lnTo>
                  <a:pt x="4446" y="1078"/>
                </a:lnTo>
                <a:lnTo>
                  <a:pt x="4444" y="1076"/>
                </a:lnTo>
                <a:lnTo>
                  <a:pt x="4442" y="1076"/>
                </a:lnTo>
                <a:lnTo>
                  <a:pt x="4442" y="1074"/>
                </a:lnTo>
                <a:lnTo>
                  <a:pt x="4440" y="1074"/>
                </a:lnTo>
                <a:lnTo>
                  <a:pt x="4440" y="1076"/>
                </a:lnTo>
                <a:lnTo>
                  <a:pt x="4438" y="1076"/>
                </a:lnTo>
                <a:lnTo>
                  <a:pt x="4436" y="1078"/>
                </a:lnTo>
                <a:lnTo>
                  <a:pt x="4436" y="1078"/>
                </a:lnTo>
                <a:lnTo>
                  <a:pt x="4436" y="1080"/>
                </a:lnTo>
                <a:lnTo>
                  <a:pt x="4436" y="1080"/>
                </a:lnTo>
                <a:lnTo>
                  <a:pt x="4438" y="1080"/>
                </a:lnTo>
                <a:lnTo>
                  <a:pt x="4440" y="1080"/>
                </a:lnTo>
                <a:lnTo>
                  <a:pt x="4440" y="1080"/>
                </a:lnTo>
                <a:lnTo>
                  <a:pt x="4440" y="1082"/>
                </a:lnTo>
                <a:lnTo>
                  <a:pt x="4442" y="1084"/>
                </a:lnTo>
                <a:lnTo>
                  <a:pt x="4442" y="1084"/>
                </a:lnTo>
                <a:lnTo>
                  <a:pt x="4440" y="1086"/>
                </a:lnTo>
                <a:lnTo>
                  <a:pt x="4442" y="1088"/>
                </a:lnTo>
                <a:lnTo>
                  <a:pt x="4440" y="1088"/>
                </a:lnTo>
                <a:lnTo>
                  <a:pt x="4442" y="1090"/>
                </a:lnTo>
                <a:lnTo>
                  <a:pt x="4442" y="1090"/>
                </a:lnTo>
                <a:lnTo>
                  <a:pt x="4444" y="1090"/>
                </a:lnTo>
                <a:lnTo>
                  <a:pt x="4442" y="1092"/>
                </a:lnTo>
                <a:lnTo>
                  <a:pt x="4442" y="1092"/>
                </a:lnTo>
                <a:lnTo>
                  <a:pt x="4444" y="1092"/>
                </a:lnTo>
                <a:lnTo>
                  <a:pt x="4444" y="1092"/>
                </a:lnTo>
                <a:lnTo>
                  <a:pt x="4444" y="1095"/>
                </a:lnTo>
                <a:lnTo>
                  <a:pt x="4442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2" y="1099"/>
                </a:lnTo>
                <a:lnTo>
                  <a:pt x="4442" y="1099"/>
                </a:lnTo>
                <a:lnTo>
                  <a:pt x="4442" y="1099"/>
                </a:lnTo>
                <a:lnTo>
                  <a:pt x="4440" y="1099"/>
                </a:lnTo>
                <a:lnTo>
                  <a:pt x="4440" y="1101"/>
                </a:lnTo>
                <a:lnTo>
                  <a:pt x="4438" y="1103"/>
                </a:lnTo>
                <a:lnTo>
                  <a:pt x="4438" y="1103"/>
                </a:lnTo>
                <a:lnTo>
                  <a:pt x="4438" y="1105"/>
                </a:lnTo>
                <a:lnTo>
                  <a:pt x="4438" y="1107"/>
                </a:lnTo>
                <a:lnTo>
                  <a:pt x="4438" y="1109"/>
                </a:lnTo>
                <a:lnTo>
                  <a:pt x="4440" y="1111"/>
                </a:lnTo>
                <a:lnTo>
                  <a:pt x="4440" y="1111"/>
                </a:lnTo>
                <a:lnTo>
                  <a:pt x="4442" y="1109"/>
                </a:lnTo>
                <a:lnTo>
                  <a:pt x="4442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3"/>
                </a:lnTo>
                <a:lnTo>
                  <a:pt x="4440" y="1113"/>
                </a:lnTo>
                <a:lnTo>
                  <a:pt x="4438" y="1111"/>
                </a:lnTo>
                <a:lnTo>
                  <a:pt x="4438" y="1113"/>
                </a:lnTo>
                <a:lnTo>
                  <a:pt x="4438" y="1113"/>
                </a:lnTo>
                <a:lnTo>
                  <a:pt x="4440" y="1115"/>
                </a:lnTo>
                <a:lnTo>
                  <a:pt x="4440" y="1118"/>
                </a:lnTo>
                <a:lnTo>
                  <a:pt x="4440" y="1118"/>
                </a:lnTo>
                <a:lnTo>
                  <a:pt x="4440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4" y="1115"/>
                </a:lnTo>
                <a:lnTo>
                  <a:pt x="4444" y="1115"/>
                </a:lnTo>
                <a:lnTo>
                  <a:pt x="4444" y="1115"/>
                </a:lnTo>
                <a:lnTo>
                  <a:pt x="4446" y="1118"/>
                </a:lnTo>
                <a:lnTo>
                  <a:pt x="4448" y="1113"/>
                </a:lnTo>
                <a:lnTo>
                  <a:pt x="4450" y="1111"/>
                </a:lnTo>
                <a:lnTo>
                  <a:pt x="4453" y="1111"/>
                </a:lnTo>
                <a:lnTo>
                  <a:pt x="4450" y="1113"/>
                </a:lnTo>
                <a:lnTo>
                  <a:pt x="4450" y="1113"/>
                </a:lnTo>
                <a:lnTo>
                  <a:pt x="4450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5" y="1113"/>
                </a:lnTo>
                <a:lnTo>
                  <a:pt x="4455" y="1113"/>
                </a:lnTo>
                <a:lnTo>
                  <a:pt x="4453" y="1111"/>
                </a:lnTo>
                <a:lnTo>
                  <a:pt x="4453" y="1111"/>
                </a:lnTo>
                <a:lnTo>
                  <a:pt x="4455" y="1109"/>
                </a:lnTo>
                <a:lnTo>
                  <a:pt x="4455" y="1109"/>
                </a:lnTo>
                <a:lnTo>
                  <a:pt x="4457" y="1111"/>
                </a:lnTo>
                <a:lnTo>
                  <a:pt x="4457" y="1113"/>
                </a:lnTo>
                <a:lnTo>
                  <a:pt x="4459" y="1111"/>
                </a:lnTo>
                <a:lnTo>
                  <a:pt x="4459" y="1111"/>
                </a:lnTo>
                <a:lnTo>
                  <a:pt x="4457" y="1109"/>
                </a:lnTo>
                <a:lnTo>
                  <a:pt x="4457" y="1109"/>
                </a:lnTo>
                <a:lnTo>
                  <a:pt x="4457" y="1109"/>
                </a:lnTo>
                <a:lnTo>
                  <a:pt x="4459" y="1109"/>
                </a:lnTo>
                <a:lnTo>
                  <a:pt x="4461" y="1107"/>
                </a:lnTo>
                <a:lnTo>
                  <a:pt x="4461" y="1107"/>
                </a:lnTo>
                <a:lnTo>
                  <a:pt x="4463" y="1107"/>
                </a:lnTo>
                <a:lnTo>
                  <a:pt x="4463" y="1109"/>
                </a:lnTo>
                <a:lnTo>
                  <a:pt x="4465" y="1109"/>
                </a:lnTo>
                <a:lnTo>
                  <a:pt x="4465" y="1109"/>
                </a:lnTo>
                <a:lnTo>
                  <a:pt x="4467" y="1109"/>
                </a:lnTo>
                <a:lnTo>
                  <a:pt x="4469" y="1109"/>
                </a:lnTo>
                <a:lnTo>
                  <a:pt x="4469" y="1109"/>
                </a:lnTo>
                <a:lnTo>
                  <a:pt x="4467" y="1107"/>
                </a:lnTo>
                <a:lnTo>
                  <a:pt x="4469" y="1107"/>
                </a:lnTo>
                <a:lnTo>
                  <a:pt x="4469" y="1105"/>
                </a:lnTo>
                <a:lnTo>
                  <a:pt x="4471" y="1105"/>
                </a:lnTo>
                <a:lnTo>
                  <a:pt x="4473" y="1105"/>
                </a:lnTo>
                <a:lnTo>
                  <a:pt x="4476" y="1105"/>
                </a:lnTo>
                <a:lnTo>
                  <a:pt x="4478" y="1105"/>
                </a:lnTo>
                <a:lnTo>
                  <a:pt x="4480" y="1105"/>
                </a:lnTo>
                <a:lnTo>
                  <a:pt x="4482" y="1103"/>
                </a:lnTo>
                <a:lnTo>
                  <a:pt x="4482" y="1099"/>
                </a:lnTo>
                <a:lnTo>
                  <a:pt x="4484" y="1097"/>
                </a:lnTo>
                <a:lnTo>
                  <a:pt x="4484" y="1092"/>
                </a:lnTo>
                <a:lnTo>
                  <a:pt x="4484" y="1090"/>
                </a:lnTo>
                <a:lnTo>
                  <a:pt x="4484" y="1090"/>
                </a:lnTo>
                <a:lnTo>
                  <a:pt x="4484" y="1090"/>
                </a:lnTo>
                <a:lnTo>
                  <a:pt x="4482" y="1090"/>
                </a:lnTo>
                <a:lnTo>
                  <a:pt x="4482" y="1090"/>
                </a:lnTo>
                <a:lnTo>
                  <a:pt x="4482" y="1088"/>
                </a:lnTo>
                <a:lnTo>
                  <a:pt x="4482" y="1088"/>
                </a:lnTo>
                <a:lnTo>
                  <a:pt x="4482" y="1086"/>
                </a:lnTo>
                <a:lnTo>
                  <a:pt x="4482" y="1084"/>
                </a:lnTo>
                <a:lnTo>
                  <a:pt x="4484" y="1084"/>
                </a:lnTo>
                <a:lnTo>
                  <a:pt x="4482" y="1080"/>
                </a:lnTo>
                <a:lnTo>
                  <a:pt x="4484" y="1080"/>
                </a:lnTo>
                <a:lnTo>
                  <a:pt x="4482" y="1076"/>
                </a:lnTo>
                <a:lnTo>
                  <a:pt x="4482" y="1074"/>
                </a:lnTo>
                <a:lnTo>
                  <a:pt x="4482" y="1069"/>
                </a:lnTo>
                <a:lnTo>
                  <a:pt x="4478" y="1063"/>
                </a:lnTo>
                <a:lnTo>
                  <a:pt x="4473" y="1061"/>
                </a:lnTo>
                <a:lnTo>
                  <a:pt x="4471" y="1055"/>
                </a:lnTo>
                <a:lnTo>
                  <a:pt x="4467" y="1048"/>
                </a:lnTo>
                <a:lnTo>
                  <a:pt x="4467" y="1046"/>
                </a:lnTo>
                <a:lnTo>
                  <a:pt x="4465" y="1046"/>
                </a:lnTo>
                <a:lnTo>
                  <a:pt x="4465" y="1044"/>
                </a:lnTo>
                <a:lnTo>
                  <a:pt x="4463" y="1044"/>
                </a:lnTo>
                <a:lnTo>
                  <a:pt x="4461" y="1042"/>
                </a:lnTo>
                <a:lnTo>
                  <a:pt x="4459" y="1040"/>
                </a:lnTo>
                <a:lnTo>
                  <a:pt x="4457" y="1040"/>
                </a:lnTo>
                <a:lnTo>
                  <a:pt x="4457" y="1040"/>
                </a:lnTo>
                <a:lnTo>
                  <a:pt x="4455" y="1038"/>
                </a:lnTo>
                <a:lnTo>
                  <a:pt x="4453" y="1038"/>
                </a:lnTo>
                <a:lnTo>
                  <a:pt x="4453" y="1036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2"/>
                </a:lnTo>
                <a:lnTo>
                  <a:pt x="4455" y="1030"/>
                </a:lnTo>
                <a:lnTo>
                  <a:pt x="4457" y="1027"/>
                </a:lnTo>
                <a:lnTo>
                  <a:pt x="4461" y="1025"/>
                </a:lnTo>
                <a:lnTo>
                  <a:pt x="4461" y="1025"/>
                </a:lnTo>
                <a:lnTo>
                  <a:pt x="4463" y="1023"/>
                </a:lnTo>
                <a:lnTo>
                  <a:pt x="4467" y="1023"/>
                </a:lnTo>
                <a:lnTo>
                  <a:pt x="4467" y="1023"/>
                </a:lnTo>
                <a:lnTo>
                  <a:pt x="4469" y="1023"/>
                </a:lnTo>
                <a:lnTo>
                  <a:pt x="4471" y="1021"/>
                </a:lnTo>
                <a:lnTo>
                  <a:pt x="4471" y="1019"/>
                </a:lnTo>
                <a:lnTo>
                  <a:pt x="4473" y="1019"/>
                </a:lnTo>
                <a:lnTo>
                  <a:pt x="4476" y="1017"/>
                </a:lnTo>
                <a:lnTo>
                  <a:pt x="4478" y="1017"/>
                </a:lnTo>
                <a:lnTo>
                  <a:pt x="4480" y="1013"/>
                </a:lnTo>
                <a:lnTo>
                  <a:pt x="4482" y="1013"/>
                </a:lnTo>
                <a:lnTo>
                  <a:pt x="4486" y="1011"/>
                </a:lnTo>
                <a:lnTo>
                  <a:pt x="4488" y="1009"/>
                </a:lnTo>
                <a:lnTo>
                  <a:pt x="4486" y="1006"/>
                </a:lnTo>
                <a:lnTo>
                  <a:pt x="4488" y="1002"/>
                </a:lnTo>
                <a:lnTo>
                  <a:pt x="4488" y="1000"/>
                </a:lnTo>
                <a:lnTo>
                  <a:pt x="4486" y="998"/>
                </a:lnTo>
                <a:lnTo>
                  <a:pt x="4486" y="998"/>
                </a:lnTo>
                <a:lnTo>
                  <a:pt x="4488" y="996"/>
                </a:lnTo>
                <a:lnTo>
                  <a:pt x="4490" y="994"/>
                </a:lnTo>
                <a:lnTo>
                  <a:pt x="4490" y="992"/>
                </a:lnTo>
                <a:lnTo>
                  <a:pt x="4490" y="990"/>
                </a:lnTo>
                <a:lnTo>
                  <a:pt x="4492" y="990"/>
                </a:lnTo>
                <a:lnTo>
                  <a:pt x="4494" y="990"/>
                </a:lnTo>
                <a:lnTo>
                  <a:pt x="4494" y="988"/>
                </a:lnTo>
                <a:lnTo>
                  <a:pt x="4497" y="988"/>
                </a:lnTo>
                <a:lnTo>
                  <a:pt x="4499" y="986"/>
                </a:lnTo>
                <a:lnTo>
                  <a:pt x="4499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3" y="981"/>
                </a:lnTo>
                <a:lnTo>
                  <a:pt x="4501" y="979"/>
                </a:lnTo>
                <a:lnTo>
                  <a:pt x="4503" y="979"/>
                </a:lnTo>
                <a:lnTo>
                  <a:pt x="4505" y="979"/>
                </a:lnTo>
                <a:lnTo>
                  <a:pt x="4505" y="979"/>
                </a:lnTo>
                <a:lnTo>
                  <a:pt x="4507" y="979"/>
                </a:lnTo>
                <a:lnTo>
                  <a:pt x="4509" y="979"/>
                </a:lnTo>
                <a:lnTo>
                  <a:pt x="4509" y="977"/>
                </a:lnTo>
                <a:lnTo>
                  <a:pt x="4511" y="977"/>
                </a:lnTo>
                <a:lnTo>
                  <a:pt x="4513" y="973"/>
                </a:lnTo>
                <a:lnTo>
                  <a:pt x="4515" y="969"/>
                </a:lnTo>
                <a:lnTo>
                  <a:pt x="4517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71"/>
                </a:lnTo>
                <a:lnTo>
                  <a:pt x="4517" y="971"/>
                </a:lnTo>
                <a:lnTo>
                  <a:pt x="4520" y="971"/>
                </a:lnTo>
                <a:lnTo>
                  <a:pt x="4520" y="971"/>
                </a:lnTo>
                <a:lnTo>
                  <a:pt x="4524" y="969"/>
                </a:lnTo>
                <a:lnTo>
                  <a:pt x="4524" y="967"/>
                </a:lnTo>
                <a:lnTo>
                  <a:pt x="4526" y="969"/>
                </a:lnTo>
                <a:lnTo>
                  <a:pt x="4524" y="975"/>
                </a:lnTo>
                <a:lnTo>
                  <a:pt x="4528" y="975"/>
                </a:lnTo>
                <a:lnTo>
                  <a:pt x="4528" y="975"/>
                </a:lnTo>
                <a:lnTo>
                  <a:pt x="4530" y="975"/>
                </a:lnTo>
                <a:lnTo>
                  <a:pt x="4532" y="977"/>
                </a:lnTo>
                <a:lnTo>
                  <a:pt x="4534" y="977"/>
                </a:lnTo>
                <a:lnTo>
                  <a:pt x="4534" y="977"/>
                </a:lnTo>
                <a:lnTo>
                  <a:pt x="4536" y="977"/>
                </a:lnTo>
                <a:lnTo>
                  <a:pt x="4536" y="979"/>
                </a:lnTo>
                <a:lnTo>
                  <a:pt x="4538" y="977"/>
                </a:lnTo>
                <a:lnTo>
                  <a:pt x="4543" y="977"/>
                </a:lnTo>
                <a:lnTo>
                  <a:pt x="4545" y="975"/>
                </a:lnTo>
                <a:lnTo>
                  <a:pt x="4549" y="975"/>
                </a:lnTo>
                <a:lnTo>
                  <a:pt x="4551" y="973"/>
                </a:lnTo>
                <a:lnTo>
                  <a:pt x="4559" y="969"/>
                </a:lnTo>
                <a:lnTo>
                  <a:pt x="4561" y="967"/>
                </a:lnTo>
                <a:lnTo>
                  <a:pt x="4566" y="965"/>
                </a:lnTo>
                <a:lnTo>
                  <a:pt x="4568" y="960"/>
                </a:lnTo>
                <a:lnTo>
                  <a:pt x="4570" y="958"/>
                </a:lnTo>
                <a:lnTo>
                  <a:pt x="4570" y="958"/>
                </a:lnTo>
                <a:lnTo>
                  <a:pt x="4572" y="956"/>
                </a:lnTo>
                <a:lnTo>
                  <a:pt x="4576" y="950"/>
                </a:lnTo>
                <a:lnTo>
                  <a:pt x="4578" y="948"/>
                </a:lnTo>
                <a:lnTo>
                  <a:pt x="4580" y="948"/>
                </a:lnTo>
                <a:lnTo>
                  <a:pt x="4580" y="946"/>
                </a:lnTo>
                <a:lnTo>
                  <a:pt x="4582" y="944"/>
                </a:lnTo>
                <a:lnTo>
                  <a:pt x="4585" y="941"/>
                </a:lnTo>
                <a:lnTo>
                  <a:pt x="4587" y="939"/>
                </a:lnTo>
                <a:lnTo>
                  <a:pt x="4589" y="937"/>
                </a:lnTo>
                <a:lnTo>
                  <a:pt x="4589" y="935"/>
                </a:lnTo>
                <a:lnTo>
                  <a:pt x="4595" y="931"/>
                </a:lnTo>
                <a:lnTo>
                  <a:pt x="4599" y="927"/>
                </a:lnTo>
                <a:lnTo>
                  <a:pt x="4603" y="923"/>
                </a:lnTo>
                <a:lnTo>
                  <a:pt x="4603" y="921"/>
                </a:lnTo>
                <a:lnTo>
                  <a:pt x="4608" y="916"/>
                </a:lnTo>
                <a:lnTo>
                  <a:pt x="4610" y="912"/>
                </a:lnTo>
                <a:lnTo>
                  <a:pt x="4612" y="910"/>
                </a:lnTo>
                <a:lnTo>
                  <a:pt x="4612" y="906"/>
                </a:lnTo>
                <a:lnTo>
                  <a:pt x="4614" y="904"/>
                </a:lnTo>
                <a:lnTo>
                  <a:pt x="4614" y="902"/>
                </a:lnTo>
                <a:lnTo>
                  <a:pt x="4616" y="902"/>
                </a:lnTo>
                <a:lnTo>
                  <a:pt x="4622" y="895"/>
                </a:lnTo>
                <a:lnTo>
                  <a:pt x="4624" y="891"/>
                </a:lnTo>
                <a:lnTo>
                  <a:pt x="4626" y="887"/>
                </a:lnTo>
                <a:lnTo>
                  <a:pt x="4629" y="885"/>
                </a:lnTo>
                <a:lnTo>
                  <a:pt x="4631" y="883"/>
                </a:lnTo>
                <a:lnTo>
                  <a:pt x="4633" y="881"/>
                </a:lnTo>
                <a:lnTo>
                  <a:pt x="4637" y="879"/>
                </a:lnTo>
                <a:lnTo>
                  <a:pt x="4637" y="876"/>
                </a:lnTo>
                <a:lnTo>
                  <a:pt x="4639" y="874"/>
                </a:lnTo>
                <a:lnTo>
                  <a:pt x="4639" y="870"/>
                </a:lnTo>
                <a:lnTo>
                  <a:pt x="4641" y="866"/>
                </a:lnTo>
                <a:lnTo>
                  <a:pt x="4641" y="866"/>
                </a:lnTo>
                <a:lnTo>
                  <a:pt x="4641" y="864"/>
                </a:lnTo>
                <a:lnTo>
                  <a:pt x="4641" y="864"/>
                </a:lnTo>
                <a:lnTo>
                  <a:pt x="4641" y="862"/>
                </a:lnTo>
                <a:lnTo>
                  <a:pt x="4641" y="862"/>
                </a:lnTo>
                <a:lnTo>
                  <a:pt x="4641" y="860"/>
                </a:lnTo>
                <a:lnTo>
                  <a:pt x="4643" y="860"/>
                </a:lnTo>
                <a:lnTo>
                  <a:pt x="4643" y="853"/>
                </a:lnTo>
                <a:lnTo>
                  <a:pt x="4643" y="851"/>
                </a:lnTo>
                <a:lnTo>
                  <a:pt x="4643" y="849"/>
                </a:lnTo>
                <a:lnTo>
                  <a:pt x="4643" y="849"/>
                </a:lnTo>
                <a:lnTo>
                  <a:pt x="4645" y="847"/>
                </a:lnTo>
                <a:lnTo>
                  <a:pt x="4645" y="845"/>
                </a:lnTo>
                <a:lnTo>
                  <a:pt x="4645" y="845"/>
                </a:lnTo>
                <a:lnTo>
                  <a:pt x="4643" y="845"/>
                </a:lnTo>
                <a:lnTo>
                  <a:pt x="4643" y="845"/>
                </a:lnTo>
                <a:lnTo>
                  <a:pt x="4643" y="837"/>
                </a:lnTo>
                <a:lnTo>
                  <a:pt x="4643" y="832"/>
                </a:lnTo>
                <a:lnTo>
                  <a:pt x="4645" y="828"/>
                </a:lnTo>
                <a:lnTo>
                  <a:pt x="4645" y="826"/>
                </a:lnTo>
                <a:lnTo>
                  <a:pt x="4645" y="824"/>
                </a:lnTo>
                <a:lnTo>
                  <a:pt x="4647" y="820"/>
                </a:lnTo>
                <a:lnTo>
                  <a:pt x="4649" y="816"/>
                </a:lnTo>
                <a:lnTo>
                  <a:pt x="4652" y="814"/>
                </a:lnTo>
                <a:lnTo>
                  <a:pt x="4654" y="811"/>
                </a:lnTo>
                <a:lnTo>
                  <a:pt x="4656" y="809"/>
                </a:lnTo>
                <a:lnTo>
                  <a:pt x="4656" y="807"/>
                </a:lnTo>
                <a:lnTo>
                  <a:pt x="4658" y="805"/>
                </a:lnTo>
                <a:lnTo>
                  <a:pt x="4656" y="805"/>
                </a:lnTo>
                <a:lnTo>
                  <a:pt x="4656" y="803"/>
                </a:lnTo>
                <a:lnTo>
                  <a:pt x="4654" y="801"/>
                </a:lnTo>
                <a:lnTo>
                  <a:pt x="4652" y="801"/>
                </a:lnTo>
                <a:lnTo>
                  <a:pt x="4654" y="799"/>
                </a:lnTo>
                <a:lnTo>
                  <a:pt x="4654" y="797"/>
                </a:lnTo>
                <a:lnTo>
                  <a:pt x="4654" y="793"/>
                </a:lnTo>
                <a:lnTo>
                  <a:pt x="4652" y="793"/>
                </a:lnTo>
                <a:lnTo>
                  <a:pt x="4649" y="788"/>
                </a:lnTo>
                <a:lnTo>
                  <a:pt x="4647" y="788"/>
                </a:lnTo>
                <a:lnTo>
                  <a:pt x="4649" y="788"/>
                </a:lnTo>
                <a:lnTo>
                  <a:pt x="4654" y="788"/>
                </a:lnTo>
                <a:lnTo>
                  <a:pt x="4656" y="788"/>
                </a:lnTo>
                <a:lnTo>
                  <a:pt x="4656" y="786"/>
                </a:lnTo>
                <a:lnTo>
                  <a:pt x="4656" y="784"/>
                </a:lnTo>
                <a:lnTo>
                  <a:pt x="4654" y="782"/>
                </a:lnTo>
                <a:lnTo>
                  <a:pt x="4652" y="780"/>
                </a:lnTo>
                <a:lnTo>
                  <a:pt x="4649" y="780"/>
                </a:lnTo>
                <a:lnTo>
                  <a:pt x="4645" y="778"/>
                </a:lnTo>
                <a:lnTo>
                  <a:pt x="4641" y="774"/>
                </a:lnTo>
                <a:lnTo>
                  <a:pt x="4639" y="770"/>
                </a:lnTo>
                <a:lnTo>
                  <a:pt x="4639" y="770"/>
                </a:lnTo>
                <a:lnTo>
                  <a:pt x="4635" y="765"/>
                </a:lnTo>
                <a:lnTo>
                  <a:pt x="4633" y="765"/>
                </a:lnTo>
                <a:lnTo>
                  <a:pt x="4633" y="765"/>
                </a:lnTo>
                <a:lnTo>
                  <a:pt x="4626" y="765"/>
                </a:lnTo>
                <a:lnTo>
                  <a:pt x="4622" y="765"/>
                </a:lnTo>
                <a:lnTo>
                  <a:pt x="4618" y="763"/>
                </a:lnTo>
                <a:lnTo>
                  <a:pt x="4616" y="763"/>
                </a:lnTo>
                <a:lnTo>
                  <a:pt x="4618" y="765"/>
                </a:lnTo>
                <a:lnTo>
                  <a:pt x="4618" y="767"/>
                </a:lnTo>
                <a:lnTo>
                  <a:pt x="4618" y="770"/>
                </a:lnTo>
                <a:lnTo>
                  <a:pt x="4618" y="772"/>
                </a:lnTo>
                <a:lnTo>
                  <a:pt x="4616" y="776"/>
                </a:lnTo>
                <a:lnTo>
                  <a:pt x="4614" y="778"/>
                </a:lnTo>
                <a:lnTo>
                  <a:pt x="4614" y="780"/>
                </a:lnTo>
                <a:lnTo>
                  <a:pt x="4612" y="780"/>
                </a:lnTo>
                <a:lnTo>
                  <a:pt x="4610" y="780"/>
                </a:lnTo>
                <a:lnTo>
                  <a:pt x="4612" y="778"/>
                </a:lnTo>
                <a:lnTo>
                  <a:pt x="4614" y="776"/>
                </a:lnTo>
                <a:lnTo>
                  <a:pt x="4616" y="774"/>
                </a:lnTo>
                <a:lnTo>
                  <a:pt x="4616" y="772"/>
                </a:lnTo>
                <a:lnTo>
                  <a:pt x="4614" y="772"/>
                </a:lnTo>
                <a:lnTo>
                  <a:pt x="4614" y="772"/>
                </a:lnTo>
                <a:lnTo>
                  <a:pt x="4612" y="772"/>
                </a:lnTo>
                <a:lnTo>
                  <a:pt x="4610" y="776"/>
                </a:lnTo>
                <a:lnTo>
                  <a:pt x="4605" y="778"/>
                </a:lnTo>
                <a:lnTo>
                  <a:pt x="4603" y="778"/>
                </a:lnTo>
                <a:lnTo>
                  <a:pt x="4597" y="780"/>
                </a:lnTo>
                <a:lnTo>
                  <a:pt x="4597" y="778"/>
                </a:lnTo>
                <a:lnTo>
                  <a:pt x="4595" y="778"/>
                </a:lnTo>
                <a:lnTo>
                  <a:pt x="4597" y="778"/>
                </a:lnTo>
                <a:lnTo>
                  <a:pt x="4599" y="776"/>
                </a:lnTo>
                <a:lnTo>
                  <a:pt x="4601" y="772"/>
                </a:lnTo>
                <a:lnTo>
                  <a:pt x="4603" y="772"/>
                </a:lnTo>
                <a:lnTo>
                  <a:pt x="4605" y="772"/>
                </a:lnTo>
                <a:lnTo>
                  <a:pt x="4601" y="772"/>
                </a:lnTo>
                <a:lnTo>
                  <a:pt x="4599" y="770"/>
                </a:lnTo>
                <a:lnTo>
                  <a:pt x="4597" y="767"/>
                </a:lnTo>
                <a:lnTo>
                  <a:pt x="4599" y="767"/>
                </a:lnTo>
                <a:lnTo>
                  <a:pt x="4599" y="767"/>
                </a:lnTo>
                <a:lnTo>
                  <a:pt x="4599" y="767"/>
                </a:lnTo>
                <a:lnTo>
                  <a:pt x="4601" y="765"/>
                </a:lnTo>
                <a:lnTo>
                  <a:pt x="4599" y="763"/>
                </a:lnTo>
                <a:lnTo>
                  <a:pt x="4597" y="765"/>
                </a:lnTo>
                <a:lnTo>
                  <a:pt x="4595" y="767"/>
                </a:lnTo>
                <a:lnTo>
                  <a:pt x="4593" y="767"/>
                </a:lnTo>
                <a:lnTo>
                  <a:pt x="4595" y="770"/>
                </a:lnTo>
                <a:lnTo>
                  <a:pt x="4597" y="770"/>
                </a:lnTo>
                <a:lnTo>
                  <a:pt x="4595" y="774"/>
                </a:lnTo>
                <a:lnTo>
                  <a:pt x="4593" y="774"/>
                </a:lnTo>
                <a:lnTo>
                  <a:pt x="4591" y="774"/>
                </a:lnTo>
                <a:lnTo>
                  <a:pt x="4589" y="774"/>
                </a:lnTo>
                <a:lnTo>
                  <a:pt x="4589" y="774"/>
                </a:lnTo>
                <a:lnTo>
                  <a:pt x="4589" y="772"/>
                </a:lnTo>
                <a:lnTo>
                  <a:pt x="4589" y="770"/>
                </a:lnTo>
                <a:lnTo>
                  <a:pt x="4589" y="763"/>
                </a:lnTo>
                <a:lnTo>
                  <a:pt x="4591" y="761"/>
                </a:lnTo>
                <a:lnTo>
                  <a:pt x="4591" y="759"/>
                </a:lnTo>
                <a:lnTo>
                  <a:pt x="4589" y="757"/>
                </a:lnTo>
                <a:lnTo>
                  <a:pt x="4589" y="757"/>
                </a:lnTo>
                <a:lnTo>
                  <a:pt x="4587" y="757"/>
                </a:lnTo>
                <a:lnTo>
                  <a:pt x="4582" y="757"/>
                </a:lnTo>
                <a:lnTo>
                  <a:pt x="4576" y="759"/>
                </a:lnTo>
                <a:lnTo>
                  <a:pt x="4570" y="757"/>
                </a:lnTo>
                <a:lnTo>
                  <a:pt x="4568" y="757"/>
                </a:lnTo>
                <a:lnTo>
                  <a:pt x="4568" y="755"/>
                </a:lnTo>
                <a:lnTo>
                  <a:pt x="4566" y="753"/>
                </a:lnTo>
                <a:lnTo>
                  <a:pt x="4568" y="753"/>
                </a:lnTo>
                <a:lnTo>
                  <a:pt x="4568" y="751"/>
                </a:lnTo>
                <a:lnTo>
                  <a:pt x="4572" y="749"/>
                </a:lnTo>
                <a:lnTo>
                  <a:pt x="4574" y="747"/>
                </a:lnTo>
                <a:lnTo>
                  <a:pt x="4580" y="742"/>
                </a:lnTo>
                <a:lnTo>
                  <a:pt x="4582" y="740"/>
                </a:lnTo>
                <a:lnTo>
                  <a:pt x="4585" y="738"/>
                </a:lnTo>
                <a:lnTo>
                  <a:pt x="4589" y="736"/>
                </a:lnTo>
                <a:lnTo>
                  <a:pt x="4593" y="734"/>
                </a:lnTo>
                <a:lnTo>
                  <a:pt x="4595" y="732"/>
                </a:lnTo>
                <a:lnTo>
                  <a:pt x="4597" y="730"/>
                </a:lnTo>
                <a:lnTo>
                  <a:pt x="4601" y="728"/>
                </a:lnTo>
                <a:lnTo>
                  <a:pt x="4603" y="728"/>
                </a:lnTo>
                <a:lnTo>
                  <a:pt x="4608" y="721"/>
                </a:lnTo>
                <a:lnTo>
                  <a:pt x="4610" y="719"/>
                </a:lnTo>
                <a:lnTo>
                  <a:pt x="4610" y="717"/>
                </a:lnTo>
                <a:lnTo>
                  <a:pt x="4610" y="717"/>
                </a:lnTo>
                <a:lnTo>
                  <a:pt x="4616" y="711"/>
                </a:lnTo>
                <a:lnTo>
                  <a:pt x="4620" y="709"/>
                </a:lnTo>
                <a:lnTo>
                  <a:pt x="4624" y="705"/>
                </a:lnTo>
                <a:lnTo>
                  <a:pt x="4629" y="702"/>
                </a:lnTo>
                <a:lnTo>
                  <a:pt x="4629" y="702"/>
                </a:lnTo>
                <a:lnTo>
                  <a:pt x="4631" y="700"/>
                </a:lnTo>
                <a:lnTo>
                  <a:pt x="4633" y="698"/>
                </a:lnTo>
                <a:lnTo>
                  <a:pt x="4635" y="698"/>
                </a:lnTo>
                <a:lnTo>
                  <a:pt x="4637" y="696"/>
                </a:lnTo>
                <a:lnTo>
                  <a:pt x="4643" y="692"/>
                </a:lnTo>
                <a:lnTo>
                  <a:pt x="4643" y="692"/>
                </a:lnTo>
                <a:lnTo>
                  <a:pt x="4645" y="686"/>
                </a:lnTo>
                <a:lnTo>
                  <a:pt x="4647" y="684"/>
                </a:lnTo>
                <a:lnTo>
                  <a:pt x="4649" y="679"/>
                </a:lnTo>
                <a:lnTo>
                  <a:pt x="4656" y="677"/>
                </a:lnTo>
                <a:lnTo>
                  <a:pt x="4660" y="675"/>
                </a:lnTo>
                <a:lnTo>
                  <a:pt x="4662" y="673"/>
                </a:lnTo>
                <a:lnTo>
                  <a:pt x="4666" y="669"/>
                </a:lnTo>
                <a:lnTo>
                  <a:pt x="4670" y="665"/>
                </a:lnTo>
                <a:lnTo>
                  <a:pt x="4673" y="663"/>
                </a:lnTo>
                <a:lnTo>
                  <a:pt x="4683" y="661"/>
                </a:lnTo>
                <a:lnTo>
                  <a:pt x="4687" y="661"/>
                </a:lnTo>
                <a:lnTo>
                  <a:pt x="4691" y="658"/>
                </a:lnTo>
                <a:lnTo>
                  <a:pt x="4696" y="658"/>
                </a:lnTo>
                <a:lnTo>
                  <a:pt x="4702" y="661"/>
                </a:lnTo>
                <a:lnTo>
                  <a:pt x="4717" y="658"/>
                </a:lnTo>
                <a:lnTo>
                  <a:pt x="4719" y="661"/>
                </a:lnTo>
                <a:lnTo>
                  <a:pt x="4721" y="661"/>
                </a:lnTo>
                <a:lnTo>
                  <a:pt x="4723" y="665"/>
                </a:lnTo>
                <a:lnTo>
                  <a:pt x="4723" y="665"/>
                </a:lnTo>
                <a:lnTo>
                  <a:pt x="4727" y="663"/>
                </a:lnTo>
                <a:lnTo>
                  <a:pt x="4729" y="658"/>
                </a:lnTo>
                <a:lnTo>
                  <a:pt x="4731" y="658"/>
                </a:lnTo>
                <a:lnTo>
                  <a:pt x="4735" y="661"/>
                </a:lnTo>
                <a:lnTo>
                  <a:pt x="4737" y="661"/>
                </a:lnTo>
                <a:lnTo>
                  <a:pt x="4744" y="663"/>
                </a:lnTo>
                <a:lnTo>
                  <a:pt x="4748" y="663"/>
                </a:lnTo>
                <a:lnTo>
                  <a:pt x="4750" y="661"/>
                </a:lnTo>
                <a:lnTo>
                  <a:pt x="4756" y="658"/>
                </a:lnTo>
                <a:lnTo>
                  <a:pt x="4758" y="663"/>
                </a:lnTo>
                <a:lnTo>
                  <a:pt x="4763" y="663"/>
                </a:lnTo>
                <a:lnTo>
                  <a:pt x="4765" y="663"/>
                </a:lnTo>
                <a:lnTo>
                  <a:pt x="4767" y="661"/>
                </a:lnTo>
                <a:lnTo>
                  <a:pt x="4765" y="661"/>
                </a:lnTo>
                <a:lnTo>
                  <a:pt x="4763" y="661"/>
                </a:lnTo>
                <a:lnTo>
                  <a:pt x="4763" y="658"/>
                </a:lnTo>
                <a:lnTo>
                  <a:pt x="4763" y="656"/>
                </a:lnTo>
                <a:lnTo>
                  <a:pt x="4765" y="658"/>
                </a:lnTo>
                <a:lnTo>
                  <a:pt x="4769" y="658"/>
                </a:lnTo>
                <a:lnTo>
                  <a:pt x="4769" y="658"/>
                </a:lnTo>
                <a:lnTo>
                  <a:pt x="4769" y="656"/>
                </a:lnTo>
                <a:lnTo>
                  <a:pt x="4769" y="656"/>
                </a:lnTo>
                <a:lnTo>
                  <a:pt x="4767" y="654"/>
                </a:lnTo>
                <a:lnTo>
                  <a:pt x="4771" y="652"/>
                </a:lnTo>
                <a:lnTo>
                  <a:pt x="4773" y="652"/>
                </a:lnTo>
                <a:lnTo>
                  <a:pt x="4775" y="652"/>
                </a:lnTo>
                <a:lnTo>
                  <a:pt x="4784" y="654"/>
                </a:lnTo>
                <a:lnTo>
                  <a:pt x="4786" y="654"/>
                </a:lnTo>
                <a:lnTo>
                  <a:pt x="4788" y="656"/>
                </a:lnTo>
                <a:lnTo>
                  <a:pt x="4790" y="656"/>
                </a:lnTo>
                <a:lnTo>
                  <a:pt x="4788" y="656"/>
                </a:lnTo>
                <a:lnTo>
                  <a:pt x="4788" y="658"/>
                </a:lnTo>
                <a:lnTo>
                  <a:pt x="4790" y="656"/>
                </a:lnTo>
                <a:lnTo>
                  <a:pt x="4792" y="658"/>
                </a:lnTo>
                <a:lnTo>
                  <a:pt x="4792" y="658"/>
                </a:lnTo>
                <a:lnTo>
                  <a:pt x="4794" y="658"/>
                </a:lnTo>
                <a:lnTo>
                  <a:pt x="4794" y="656"/>
                </a:lnTo>
                <a:lnTo>
                  <a:pt x="4794" y="656"/>
                </a:lnTo>
                <a:lnTo>
                  <a:pt x="4796" y="656"/>
                </a:lnTo>
                <a:lnTo>
                  <a:pt x="4798" y="656"/>
                </a:lnTo>
                <a:lnTo>
                  <a:pt x="4800" y="656"/>
                </a:lnTo>
                <a:lnTo>
                  <a:pt x="4802" y="656"/>
                </a:lnTo>
                <a:lnTo>
                  <a:pt x="4807" y="661"/>
                </a:lnTo>
                <a:lnTo>
                  <a:pt x="4809" y="663"/>
                </a:lnTo>
                <a:lnTo>
                  <a:pt x="4811" y="663"/>
                </a:lnTo>
                <a:lnTo>
                  <a:pt x="4813" y="663"/>
                </a:lnTo>
                <a:lnTo>
                  <a:pt x="4813" y="663"/>
                </a:lnTo>
                <a:lnTo>
                  <a:pt x="4809" y="665"/>
                </a:lnTo>
                <a:lnTo>
                  <a:pt x="4807" y="665"/>
                </a:lnTo>
                <a:lnTo>
                  <a:pt x="4802" y="665"/>
                </a:lnTo>
                <a:lnTo>
                  <a:pt x="4796" y="667"/>
                </a:lnTo>
                <a:lnTo>
                  <a:pt x="4800" y="671"/>
                </a:lnTo>
                <a:lnTo>
                  <a:pt x="4805" y="671"/>
                </a:lnTo>
                <a:lnTo>
                  <a:pt x="4811" y="671"/>
                </a:lnTo>
                <a:lnTo>
                  <a:pt x="4813" y="669"/>
                </a:lnTo>
                <a:lnTo>
                  <a:pt x="4815" y="667"/>
                </a:lnTo>
                <a:lnTo>
                  <a:pt x="4815" y="667"/>
                </a:lnTo>
                <a:lnTo>
                  <a:pt x="4817" y="669"/>
                </a:lnTo>
                <a:lnTo>
                  <a:pt x="4821" y="669"/>
                </a:lnTo>
                <a:lnTo>
                  <a:pt x="4823" y="669"/>
                </a:lnTo>
                <a:lnTo>
                  <a:pt x="4825" y="667"/>
                </a:lnTo>
                <a:lnTo>
                  <a:pt x="4828" y="667"/>
                </a:lnTo>
                <a:lnTo>
                  <a:pt x="4828" y="667"/>
                </a:lnTo>
                <a:lnTo>
                  <a:pt x="4830" y="663"/>
                </a:lnTo>
                <a:lnTo>
                  <a:pt x="4834" y="663"/>
                </a:lnTo>
                <a:lnTo>
                  <a:pt x="4838" y="665"/>
                </a:lnTo>
                <a:lnTo>
                  <a:pt x="4838" y="667"/>
                </a:lnTo>
                <a:lnTo>
                  <a:pt x="4842" y="667"/>
                </a:lnTo>
                <a:lnTo>
                  <a:pt x="4844" y="665"/>
                </a:lnTo>
                <a:lnTo>
                  <a:pt x="4844" y="663"/>
                </a:lnTo>
                <a:lnTo>
                  <a:pt x="4849" y="665"/>
                </a:lnTo>
                <a:lnTo>
                  <a:pt x="4851" y="665"/>
                </a:lnTo>
                <a:lnTo>
                  <a:pt x="4853" y="665"/>
                </a:lnTo>
                <a:lnTo>
                  <a:pt x="4855" y="665"/>
                </a:lnTo>
                <a:lnTo>
                  <a:pt x="4855" y="663"/>
                </a:lnTo>
                <a:lnTo>
                  <a:pt x="4855" y="661"/>
                </a:lnTo>
                <a:lnTo>
                  <a:pt x="4853" y="658"/>
                </a:lnTo>
                <a:lnTo>
                  <a:pt x="4846" y="656"/>
                </a:lnTo>
                <a:lnTo>
                  <a:pt x="4844" y="658"/>
                </a:lnTo>
                <a:lnTo>
                  <a:pt x="4842" y="658"/>
                </a:lnTo>
                <a:lnTo>
                  <a:pt x="4842" y="658"/>
                </a:lnTo>
                <a:lnTo>
                  <a:pt x="4840" y="656"/>
                </a:lnTo>
                <a:lnTo>
                  <a:pt x="4842" y="656"/>
                </a:lnTo>
                <a:lnTo>
                  <a:pt x="4842" y="654"/>
                </a:lnTo>
                <a:lnTo>
                  <a:pt x="4842" y="652"/>
                </a:lnTo>
                <a:lnTo>
                  <a:pt x="4842" y="650"/>
                </a:lnTo>
                <a:lnTo>
                  <a:pt x="4844" y="650"/>
                </a:lnTo>
                <a:lnTo>
                  <a:pt x="4844" y="650"/>
                </a:lnTo>
                <a:lnTo>
                  <a:pt x="4846" y="644"/>
                </a:lnTo>
                <a:lnTo>
                  <a:pt x="4853" y="640"/>
                </a:lnTo>
                <a:lnTo>
                  <a:pt x="4859" y="635"/>
                </a:lnTo>
                <a:lnTo>
                  <a:pt x="4863" y="631"/>
                </a:lnTo>
                <a:lnTo>
                  <a:pt x="4865" y="629"/>
                </a:lnTo>
                <a:lnTo>
                  <a:pt x="4869" y="625"/>
                </a:lnTo>
                <a:lnTo>
                  <a:pt x="4874" y="623"/>
                </a:lnTo>
                <a:lnTo>
                  <a:pt x="4874" y="621"/>
                </a:lnTo>
                <a:lnTo>
                  <a:pt x="4878" y="619"/>
                </a:lnTo>
                <a:lnTo>
                  <a:pt x="4878" y="614"/>
                </a:lnTo>
                <a:lnTo>
                  <a:pt x="4880" y="614"/>
                </a:lnTo>
                <a:lnTo>
                  <a:pt x="4880" y="612"/>
                </a:lnTo>
                <a:lnTo>
                  <a:pt x="4884" y="610"/>
                </a:lnTo>
                <a:lnTo>
                  <a:pt x="4888" y="608"/>
                </a:lnTo>
                <a:lnTo>
                  <a:pt x="4888" y="608"/>
                </a:lnTo>
                <a:lnTo>
                  <a:pt x="4895" y="608"/>
                </a:lnTo>
                <a:lnTo>
                  <a:pt x="4897" y="608"/>
                </a:lnTo>
                <a:lnTo>
                  <a:pt x="4899" y="608"/>
                </a:lnTo>
                <a:lnTo>
                  <a:pt x="4901" y="608"/>
                </a:lnTo>
                <a:lnTo>
                  <a:pt x="4905" y="608"/>
                </a:lnTo>
                <a:lnTo>
                  <a:pt x="4909" y="606"/>
                </a:lnTo>
                <a:lnTo>
                  <a:pt x="4911" y="604"/>
                </a:lnTo>
                <a:lnTo>
                  <a:pt x="4913" y="604"/>
                </a:lnTo>
                <a:lnTo>
                  <a:pt x="4916" y="606"/>
                </a:lnTo>
                <a:lnTo>
                  <a:pt x="4918" y="608"/>
                </a:lnTo>
                <a:lnTo>
                  <a:pt x="4918" y="608"/>
                </a:lnTo>
                <a:lnTo>
                  <a:pt x="4920" y="610"/>
                </a:lnTo>
                <a:lnTo>
                  <a:pt x="4922" y="608"/>
                </a:lnTo>
                <a:lnTo>
                  <a:pt x="4928" y="606"/>
                </a:lnTo>
                <a:lnTo>
                  <a:pt x="4928" y="606"/>
                </a:lnTo>
                <a:lnTo>
                  <a:pt x="4930" y="606"/>
                </a:lnTo>
                <a:lnTo>
                  <a:pt x="4930" y="606"/>
                </a:lnTo>
                <a:lnTo>
                  <a:pt x="4930" y="608"/>
                </a:lnTo>
                <a:lnTo>
                  <a:pt x="4930" y="610"/>
                </a:lnTo>
                <a:lnTo>
                  <a:pt x="4928" y="614"/>
                </a:lnTo>
                <a:lnTo>
                  <a:pt x="4924" y="619"/>
                </a:lnTo>
                <a:lnTo>
                  <a:pt x="4924" y="619"/>
                </a:lnTo>
                <a:lnTo>
                  <a:pt x="4924" y="621"/>
                </a:lnTo>
                <a:lnTo>
                  <a:pt x="4924" y="623"/>
                </a:lnTo>
                <a:lnTo>
                  <a:pt x="4924" y="625"/>
                </a:lnTo>
                <a:lnTo>
                  <a:pt x="4922" y="627"/>
                </a:lnTo>
                <a:lnTo>
                  <a:pt x="4924" y="627"/>
                </a:lnTo>
                <a:lnTo>
                  <a:pt x="4926" y="625"/>
                </a:lnTo>
                <a:lnTo>
                  <a:pt x="4928" y="625"/>
                </a:lnTo>
                <a:lnTo>
                  <a:pt x="4930" y="625"/>
                </a:lnTo>
                <a:lnTo>
                  <a:pt x="4930" y="625"/>
                </a:lnTo>
                <a:lnTo>
                  <a:pt x="4928" y="629"/>
                </a:lnTo>
                <a:lnTo>
                  <a:pt x="4928" y="631"/>
                </a:lnTo>
                <a:lnTo>
                  <a:pt x="4928" y="631"/>
                </a:lnTo>
                <a:lnTo>
                  <a:pt x="4928" y="633"/>
                </a:lnTo>
                <a:lnTo>
                  <a:pt x="4930" y="633"/>
                </a:lnTo>
                <a:lnTo>
                  <a:pt x="4930" y="631"/>
                </a:lnTo>
                <a:lnTo>
                  <a:pt x="4932" y="631"/>
                </a:lnTo>
                <a:lnTo>
                  <a:pt x="4937" y="631"/>
                </a:lnTo>
                <a:lnTo>
                  <a:pt x="4939" y="627"/>
                </a:lnTo>
                <a:lnTo>
                  <a:pt x="4941" y="627"/>
                </a:lnTo>
                <a:lnTo>
                  <a:pt x="4957" y="612"/>
                </a:lnTo>
                <a:lnTo>
                  <a:pt x="4960" y="610"/>
                </a:lnTo>
                <a:lnTo>
                  <a:pt x="4962" y="610"/>
                </a:lnTo>
                <a:lnTo>
                  <a:pt x="4964" y="610"/>
                </a:lnTo>
                <a:lnTo>
                  <a:pt x="4964" y="610"/>
                </a:lnTo>
                <a:lnTo>
                  <a:pt x="4966" y="610"/>
                </a:lnTo>
                <a:lnTo>
                  <a:pt x="4966" y="610"/>
                </a:lnTo>
                <a:lnTo>
                  <a:pt x="4968" y="610"/>
                </a:lnTo>
                <a:lnTo>
                  <a:pt x="4968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2" y="612"/>
                </a:lnTo>
                <a:lnTo>
                  <a:pt x="4972" y="610"/>
                </a:lnTo>
                <a:lnTo>
                  <a:pt x="4972" y="610"/>
                </a:lnTo>
                <a:lnTo>
                  <a:pt x="4972" y="608"/>
                </a:lnTo>
                <a:lnTo>
                  <a:pt x="4970" y="608"/>
                </a:lnTo>
                <a:lnTo>
                  <a:pt x="4970" y="606"/>
                </a:lnTo>
                <a:lnTo>
                  <a:pt x="4970" y="602"/>
                </a:lnTo>
                <a:lnTo>
                  <a:pt x="4970" y="600"/>
                </a:lnTo>
                <a:lnTo>
                  <a:pt x="4972" y="598"/>
                </a:lnTo>
                <a:lnTo>
                  <a:pt x="4972" y="596"/>
                </a:lnTo>
                <a:lnTo>
                  <a:pt x="4972" y="596"/>
                </a:lnTo>
                <a:lnTo>
                  <a:pt x="4974" y="596"/>
                </a:lnTo>
                <a:lnTo>
                  <a:pt x="4972" y="593"/>
                </a:lnTo>
                <a:lnTo>
                  <a:pt x="4974" y="591"/>
                </a:lnTo>
                <a:lnTo>
                  <a:pt x="4974" y="591"/>
                </a:lnTo>
                <a:lnTo>
                  <a:pt x="4987" y="587"/>
                </a:lnTo>
                <a:lnTo>
                  <a:pt x="4989" y="587"/>
                </a:lnTo>
                <a:lnTo>
                  <a:pt x="4991" y="587"/>
                </a:lnTo>
                <a:lnTo>
                  <a:pt x="4995" y="591"/>
                </a:lnTo>
                <a:lnTo>
                  <a:pt x="4999" y="591"/>
                </a:lnTo>
                <a:lnTo>
                  <a:pt x="5004" y="591"/>
                </a:lnTo>
                <a:lnTo>
                  <a:pt x="5004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6"/>
                </a:lnTo>
                <a:lnTo>
                  <a:pt x="4999" y="593"/>
                </a:lnTo>
                <a:lnTo>
                  <a:pt x="4997" y="593"/>
                </a:lnTo>
                <a:lnTo>
                  <a:pt x="4993" y="593"/>
                </a:lnTo>
                <a:lnTo>
                  <a:pt x="4993" y="593"/>
                </a:lnTo>
                <a:lnTo>
                  <a:pt x="4987" y="596"/>
                </a:lnTo>
                <a:lnTo>
                  <a:pt x="4987" y="598"/>
                </a:lnTo>
                <a:lnTo>
                  <a:pt x="4985" y="602"/>
                </a:lnTo>
                <a:lnTo>
                  <a:pt x="4985" y="606"/>
                </a:lnTo>
                <a:lnTo>
                  <a:pt x="4985" y="610"/>
                </a:lnTo>
                <a:lnTo>
                  <a:pt x="4983" y="610"/>
                </a:lnTo>
                <a:lnTo>
                  <a:pt x="4981" y="612"/>
                </a:lnTo>
                <a:lnTo>
                  <a:pt x="4981" y="614"/>
                </a:lnTo>
                <a:lnTo>
                  <a:pt x="4983" y="617"/>
                </a:lnTo>
                <a:lnTo>
                  <a:pt x="4983" y="617"/>
                </a:lnTo>
                <a:lnTo>
                  <a:pt x="4985" y="619"/>
                </a:lnTo>
                <a:lnTo>
                  <a:pt x="4983" y="621"/>
                </a:lnTo>
                <a:lnTo>
                  <a:pt x="4978" y="623"/>
                </a:lnTo>
                <a:lnTo>
                  <a:pt x="4978" y="623"/>
                </a:lnTo>
                <a:lnTo>
                  <a:pt x="4976" y="625"/>
                </a:lnTo>
                <a:lnTo>
                  <a:pt x="4978" y="627"/>
                </a:lnTo>
                <a:lnTo>
                  <a:pt x="4978" y="627"/>
                </a:lnTo>
                <a:lnTo>
                  <a:pt x="4976" y="629"/>
                </a:lnTo>
                <a:lnTo>
                  <a:pt x="4974" y="629"/>
                </a:lnTo>
                <a:lnTo>
                  <a:pt x="4968" y="629"/>
                </a:lnTo>
                <a:lnTo>
                  <a:pt x="4966" y="633"/>
                </a:lnTo>
                <a:lnTo>
                  <a:pt x="4957" y="635"/>
                </a:lnTo>
                <a:lnTo>
                  <a:pt x="4955" y="637"/>
                </a:lnTo>
                <a:lnTo>
                  <a:pt x="4955" y="637"/>
                </a:lnTo>
                <a:lnTo>
                  <a:pt x="4953" y="642"/>
                </a:lnTo>
                <a:lnTo>
                  <a:pt x="4951" y="644"/>
                </a:lnTo>
                <a:lnTo>
                  <a:pt x="4947" y="646"/>
                </a:lnTo>
                <a:lnTo>
                  <a:pt x="4943" y="650"/>
                </a:lnTo>
                <a:lnTo>
                  <a:pt x="4939" y="654"/>
                </a:lnTo>
                <a:lnTo>
                  <a:pt x="4937" y="656"/>
                </a:lnTo>
                <a:lnTo>
                  <a:pt x="4934" y="656"/>
                </a:lnTo>
                <a:lnTo>
                  <a:pt x="4930" y="661"/>
                </a:lnTo>
                <a:lnTo>
                  <a:pt x="4924" y="665"/>
                </a:lnTo>
                <a:lnTo>
                  <a:pt x="4920" y="673"/>
                </a:lnTo>
                <a:lnTo>
                  <a:pt x="4918" y="675"/>
                </a:lnTo>
                <a:lnTo>
                  <a:pt x="4916" y="677"/>
                </a:lnTo>
                <a:lnTo>
                  <a:pt x="4913" y="677"/>
                </a:lnTo>
                <a:lnTo>
                  <a:pt x="4911" y="679"/>
                </a:lnTo>
                <a:lnTo>
                  <a:pt x="4907" y="684"/>
                </a:lnTo>
                <a:lnTo>
                  <a:pt x="4903" y="686"/>
                </a:lnTo>
                <a:lnTo>
                  <a:pt x="4901" y="688"/>
                </a:lnTo>
                <a:lnTo>
                  <a:pt x="4901" y="690"/>
                </a:lnTo>
                <a:lnTo>
                  <a:pt x="4899" y="688"/>
                </a:lnTo>
                <a:lnTo>
                  <a:pt x="4897" y="690"/>
                </a:lnTo>
                <a:lnTo>
                  <a:pt x="4893" y="688"/>
                </a:lnTo>
                <a:lnTo>
                  <a:pt x="4888" y="694"/>
                </a:lnTo>
                <a:lnTo>
                  <a:pt x="4886" y="694"/>
                </a:lnTo>
                <a:lnTo>
                  <a:pt x="4882" y="692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6"/>
                </a:lnTo>
                <a:lnTo>
                  <a:pt x="4882" y="696"/>
                </a:lnTo>
                <a:lnTo>
                  <a:pt x="4882" y="698"/>
                </a:lnTo>
                <a:lnTo>
                  <a:pt x="4882" y="700"/>
                </a:lnTo>
                <a:lnTo>
                  <a:pt x="4880" y="705"/>
                </a:lnTo>
                <a:lnTo>
                  <a:pt x="4878" y="707"/>
                </a:lnTo>
                <a:lnTo>
                  <a:pt x="4876" y="709"/>
                </a:lnTo>
                <a:lnTo>
                  <a:pt x="4869" y="715"/>
                </a:lnTo>
                <a:lnTo>
                  <a:pt x="4867" y="715"/>
                </a:lnTo>
                <a:lnTo>
                  <a:pt x="4867" y="715"/>
                </a:lnTo>
                <a:lnTo>
                  <a:pt x="4863" y="728"/>
                </a:lnTo>
                <a:lnTo>
                  <a:pt x="4863" y="734"/>
                </a:lnTo>
                <a:lnTo>
                  <a:pt x="4861" y="742"/>
                </a:lnTo>
                <a:lnTo>
                  <a:pt x="4861" y="747"/>
                </a:lnTo>
                <a:lnTo>
                  <a:pt x="4863" y="753"/>
                </a:lnTo>
                <a:lnTo>
                  <a:pt x="4863" y="759"/>
                </a:lnTo>
                <a:lnTo>
                  <a:pt x="4865" y="772"/>
                </a:lnTo>
                <a:lnTo>
                  <a:pt x="4867" y="776"/>
                </a:lnTo>
                <a:lnTo>
                  <a:pt x="4869" y="788"/>
                </a:lnTo>
                <a:lnTo>
                  <a:pt x="4869" y="793"/>
                </a:lnTo>
                <a:lnTo>
                  <a:pt x="4869" y="795"/>
                </a:lnTo>
                <a:lnTo>
                  <a:pt x="4872" y="797"/>
                </a:lnTo>
                <a:lnTo>
                  <a:pt x="4874" y="799"/>
                </a:lnTo>
                <a:lnTo>
                  <a:pt x="4874" y="801"/>
                </a:lnTo>
                <a:lnTo>
                  <a:pt x="4876" y="811"/>
                </a:lnTo>
                <a:lnTo>
                  <a:pt x="4876" y="820"/>
                </a:lnTo>
                <a:lnTo>
                  <a:pt x="4876" y="820"/>
                </a:lnTo>
                <a:lnTo>
                  <a:pt x="4876" y="822"/>
                </a:lnTo>
                <a:lnTo>
                  <a:pt x="4878" y="824"/>
                </a:lnTo>
                <a:lnTo>
                  <a:pt x="4878" y="826"/>
                </a:lnTo>
                <a:lnTo>
                  <a:pt x="4878" y="826"/>
                </a:lnTo>
                <a:lnTo>
                  <a:pt x="4878" y="828"/>
                </a:lnTo>
                <a:lnTo>
                  <a:pt x="4880" y="828"/>
                </a:lnTo>
                <a:lnTo>
                  <a:pt x="4884" y="824"/>
                </a:lnTo>
                <a:lnTo>
                  <a:pt x="4888" y="820"/>
                </a:lnTo>
                <a:lnTo>
                  <a:pt x="4890" y="820"/>
                </a:lnTo>
                <a:lnTo>
                  <a:pt x="4890" y="818"/>
                </a:lnTo>
                <a:lnTo>
                  <a:pt x="4895" y="816"/>
                </a:lnTo>
                <a:lnTo>
                  <a:pt x="4899" y="814"/>
                </a:lnTo>
                <a:lnTo>
                  <a:pt x="4901" y="807"/>
                </a:lnTo>
                <a:lnTo>
                  <a:pt x="4903" y="803"/>
                </a:lnTo>
                <a:lnTo>
                  <a:pt x="4903" y="801"/>
                </a:lnTo>
                <a:lnTo>
                  <a:pt x="4903" y="801"/>
                </a:lnTo>
                <a:lnTo>
                  <a:pt x="4903" y="797"/>
                </a:lnTo>
                <a:lnTo>
                  <a:pt x="4905" y="795"/>
                </a:lnTo>
                <a:lnTo>
                  <a:pt x="4905" y="793"/>
                </a:lnTo>
                <a:lnTo>
                  <a:pt x="4905" y="791"/>
                </a:lnTo>
                <a:lnTo>
                  <a:pt x="4903" y="791"/>
                </a:lnTo>
                <a:lnTo>
                  <a:pt x="4903" y="788"/>
                </a:lnTo>
                <a:lnTo>
                  <a:pt x="4905" y="788"/>
                </a:lnTo>
                <a:lnTo>
                  <a:pt x="4905" y="788"/>
                </a:lnTo>
                <a:lnTo>
                  <a:pt x="4907" y="791"/>
                </a:lnTo>
                <a:lnTo>
                  <a:pt x="4907" y="791"/>
                </a:lnTo>
                <a:lnTo>
                  <a:pt x="4911" y="788"/>
                </a:lnTo>
                <a:lnTo>
                  <a:pt x="4913" y="786"/>
                </a:lnTo>
                <a:lnTo>
                  <a:pt x="4920" y="784"/>
                </a:lnTo>
                <a:lnTo>
                  <a:pt x="4922" y="784"/>
                </a:lnTo>
                <a:lnTo>
                  <a:pt x="4924" y="786"/>
                </a:lnTo>
                <a:lnTo>
                  <a:pt x="4926" y="786"/>
                </a:lnTo>
                <a:lnTo>
                  <a:pt x="4926" y="784"/>
                </a:lnTo>
                <a:lnTo>
                  <a:pt x="4924" y="782"/>
                </a:lnTo>
                <a:lnTo>
                  <a:pt x="4924" y="780"/>
                </a:lnTo>
                <a:lnTo>
                  <a:pt x="4924" y="778"/>
                </a:lnTo>
                <a:lnTo>
                  <a:pt x="4924" y="778"/>
                </a:lnTo>
                <a:lnTo>
                  <a:pt x="4924" y="776"/>
                </a:lnTo>
                <a:lnTo>
                  <a:pt x="4924" y="774"/>
                </a:lnTo>
                <a:lnTo>
                  <a:pt x="4924" y="770"/>
                </a:lnTo>
                <a:lnTo>
                  <a:pt x="4926" y="767"/>
                </a:lnTo>
                <a:lnTo>
                  <a:pt x="4926" y="765"/>
                </a:lnTo>
                <a:lnTo>
                  <a:pt x="4930" y="765"/>
                </a:lnTo>
                <a:lnTo>
                  <a:pt x="4932" y="761"/>
                </a:lnTo>
                <a:lnTo>
                  <a:pt x="4937" y="759"/>
                </a:lnTo>
                <a:lnTo>
                  <a:pt x="4939" y="759"/>
                </a:lnTo>
                <a:lnTo>
                  <a:pt x="4943" y="759"/>
                </a:lnTo>
                <a:lnTo>
                  <a:pt x="4945" y="759"/>
                </a:lnTo>
                <a:lnTo>
                  <a:pt x="4949" y="759"/>
                </a:lnTo>
                <a:lnTo>
                  <a:pt x="4951" y="759"/>
                </a:lnTo>
                <a:lnTo>
                  <a:pt x="4953" y="757"/>
                </a:lnTo>
                <a:lnTo>
                  <a:pt x="4955" y="755"/>
                </a:lnTo>
                <a:lnTo>
                  <a:pt x="4955" y="753"/>
                </a:lnTo>
                <a:lnTo>
                  <a:pt x="4955" y="751"/>
                </a:lnTo>
                <a:lnTo>
                  <a:pt x="4951" y="747"/>
                </a:lnTo>
                <a:lnTo>
                  <a:pt x="4951" y="747"/>
                </a:lnTo>
                <a:lnTo>
                  <a:pt x="4951" y="742"/>
                </a:lnTo>
                <a:lnTo>
                  <a:pt x="4951" y="740"/>
                </a:lnTo>
                <a:lnTo>
                  <a:pt x="4951" y="738"/>
                </a:lnTo>
                <a:lnTo>
                  <a:pt x="4953" y="734"/>
                </a:lnTo>
                <a:lnTo>
                  <a:pt x="4955" y="728"/>
                </a:lnTo>
                <a:lnTo>
                  <a:pt x="4957" y="728"/>
                </a:lnTo>
                <a:lnTo>
                  <a:pt x="4960" y="726"/>
                </a:lnTo>
                <a:lnTo>
                  <a:pt x="4962" y="726"/>
                </a:lnTo>
                <a:lnTo>
                  <a:pt x="4962" y="726"/>
                </a:lnTo>
                <a:lnTo>
                  <a:pt x="4962" y="721"/>
                </a:lnTo>
                <a:lnTo>
                  <a:pt x="4964" y="721"/>
                </a:lnTo>
                <a:lnTo>
                  <a:pt x="4964" y="719"/>
                </a:lnTo>
                <a:lnTo>
                  <a:pt x="4968" y="721"/>
                </a:lnTo>
                <a:lnTo>
                  <a:pt x="4968" y="719"/>
                </a:lnTo>
                <a:lnTo>
                  <a:pt x="4970" y="719"/>
                </a:lnTo>
                <a:lnTo>
                  <a:pt x="4968" y="721"/>
                </a:lnTo>
                <a:lnTo>
                  <a:pt x="4968" y="721"/>
                </a:lnTo>
                <a:lnTo>
                  <a:pt x="4966" y="723"/>
                </a:lnTo>
                <a:lnTo>
                  <a:pt x="4964" y="726"/>
                </a:lnTo>
                <a:lnTo>
                  <a:pt x="4966" y="730"/>
                </a:lnTo>
                <a:lnTo>
                  <a:pt x="4968" y="730"/>
                </a:lnTo>
                <a:lnTo>
                  <a:pt x="4970" y="730"/>
                </a:lnTo>
                <a:lnTo>
                  <a:pt x="4972" y="728"/>
                </a:lnTo>
                <a:lnTo>
                  <a:pt x="4972" y="728"/>
                </a:lnTo>
                <a:lnTo>
                  <a:pt x="4974" y="726"/>
                </a:lnTo>
                <a:lnTo>
                  <a:pt x="4974" y="721"/>
                </a:lnTo>
                <a:lnTo>
                  <a:pt x="4972" y="719"/>
                </a:lnTo>
                <a:lnTo>
                  <a:pt x="4972" y="717"/>
                </a:lnTo>
                <a:lnTo>
                  <a:pt x="4972" y="715"/>
                </a:lnTo>
                <a:lnTo>
                  <a:pt x="4970" y="715"/>
                </a:lnTo>
                <a:lnTo>
                  <a:pt x="4968" y="715"/>
                </a:lnTo>
                <a:lnTo>
                  <a:pt x="4968" y="715"/>
                </a:lnTo>
                <a:lnTo>
                  <a:pt x="4966" y="713"/>
                </a:lnTo>
                <a:lnTo>
                  <a:pt x="4966" y="713"/>
                </a:lnTo>
                <a:lnTo>
                  <a:pt x="4966" y="709"/>
                </a:lnTo>
                <a:lnTo>
                  <a:pt x="4966" y="707"/>
                </a:lnTo>
                <a:lnTo>
                  <a:pt x="4966" y="705"/>
                </a:lnTo>
                <a:lnTo>
                  <a:pt x="4966" y="705"/>
                </a:lnTo>
                <a:lnTo>
                  <a:pt x="4966" y="702"/>
                </a:lnTo>
                <a:lnTo>
                  <a:pt x="4968" y="700"/>
                </a:lnTo>
                <a:lnTo>
                  <a:pt x="4970" y="698"/>
                </a:lnTo>
                <a:lnTo>
                  <a:pt x="4972" y="696"/>
                </a:lnTo>
                <a:lnTo>
                  <a:pt x="4972" y="696"/>
                </a:lnTo>
                <a:lnTo>
                  <a:pt x="4972" y="694"/>
                </a:lnTo>
                <a:lnTo>
                  <a:pt x="4972" y="692"/>
                </a:lnTo>
                <a:lnTo>
                  <a:pt x="4966" y="690"/>
                </a:lnTo>
                <a:lnTo>
                  <a:pt x="4964" y="690"/>
                </a:lnTo>
                <a:lnTo>
                  <a:pt x="4962" y="692"/>
                </a:lnTo>
                <a:lnTo>
                  <a:pt x="4962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57" y="692"/>
                </a:lnTo>
                <a:lnTo>
                  <a:pt x="4955" y="692"/>
                </a:lnTo>
                <a:lnTo>
                  <a:pt x="4955" y="690"/>
                </a:lnTo>
                <a:lnTo>
                  <a:pt x="4955" y="690"/>
                </a:lnTo>
                <a:lnTo>
                  <a:pt x="4953" y="688"/>
                </a:lnTo>
                <a:lnTo>
                  <a:pt x="4955" y="684"/>
                </a:lnTo>
                <a:lnTo>
                  <a:pt x="4957" y="679"/>
                </a:lnTo>
                <a:lnTo>
                  <a:pt x="4962" y="675"/>
                </a:lnTo>
                <a:lnTo>
                  <a:pt x="4964" y="673"/>
                </a:lnTo>
                <a:lnTo>
                  <a:pt x="4966" y="669"/>
                </a:lnTo>
                <a:lnTo>
                  <a:pt x="4968" y="669"/>
                </a:lnTo>
                <a:lnTo>
                  <a:pt x="4968" y="669"/>
                </a:lnTo>
                <a:lnTo>
                  <a:pt x="4970" y="667"/>
                </a:lnTo>
                <a:lnTo>
                  <a:pt x="4968" y="665"/>
                </a:lnTo>
                <a:lnTo>
                  <a:pt x="4968" y="665"/>
                </a:lnTo>
                <a:lnTo>
                  <a:pt x="4970" y="665"/>
                </a:lnTo>
                <a:lnTo>
                  <a:pt x="4970" y="665"/>
                </a:lnTo>
                <a:lnTo>
                  <a:pt x="4972" y="663"/>
                </a:lnTo>
                <a:lnTo>
                  <a:pt x="4972" y="656"/>
                </a:lnTo>
                <a:lnTo>
                  <a:pt x="4974" y="652"/>
                </a:lnTo>
                <a:lnTo>
                  <a:pt x="4974" y="652"/>
                </a:lnTo>
                <a:lnTo>
                  <a:pt x="4974" y="650"/>
                </a:lnTo>
                <a:lnTo>
                  <a:pt x="4976" y="650"/>
                </a:lnTo>
                <a:lnTo>
                  <a:pt x="4978" y="648"/>
                </a:lnTo>
                <a:lnTo>
                  <a:pt x="4978" y="648"/>
                </a:lnTo>
                <a:lnTo>
                  <a:pt x="4981" y="646"/>
                </a:lnTo>
                <a:lnTo>
                  <a:pt x="4981" y="646"/>
                </a:lnTo>
                <a:lnTo>
                  <a:pt x="4983" y="646"/>
                </a:lnTo>
                <a:lnTo>
                  <a:pt x="4985" y="646"/>
                </a:lnTo>
                <a:lnTo>
                  <a:pt x="4985" y="648"/>
                </a:lnTo>
                <a:lnTo>
                  <a:pt x="4985" y="650"/>
                </a:lnTo>
                <a:lnTo>
                  <a:pt x="4987" y="648"/>
                </a:lnTo>
                <a:lnTo>
                  <a:pt x="4989" y="646"/>
                </a:lnTo>
                <a:lnTo>
                  <a:pt x="4991" y="646"/>
                </a:lnTo>
                <a:lnTo>
                  <a:pt x="4991" y="646"/>
                </a:lnTo>
                <a:lnTo>
                  <a:pt x="4993" y="646"/>
                </a:lnTo>
                <a:lnTo>
                  <a:pt x="4995" y="650"/>
                </a:lnTo>
                <a:lnTo>
                  <a:pt x="4995" y="650"/>
                </a:lnTo>
                <a:lnTo>
                  <a:pt x="4997" y="650"/>
                </a:lnTo>
                <a:lnTo>
                  <a:pt x="4999" y="650"/>
                </a:lnTo>
                <a:lnTo>
                  <a:pt x="4999" y="648"/>
                </a:lnTo>
                <a:lnTo>
                  <a:pt x="4999" y="644"/>
                </a:lnTo>
                <a:lnTo>
                  <a:pt x="5001" y="644"/>
                </a:lnTo>
                <a:lnTo>
                  <a:pt x="5001" y="644"/>
                </a:lnTo>
                <a:lnTo>
                  <a:pt x="5004" y="642"/>
                </a:lnTo>
                <a:lnTo>
                  <a:pt x="5006" y="642"/>
                </a:lnTo>
                <a:lnTo>
                  <a:pt x="5012" y="640"/>
                </a:lnTo>
                <a:lnTo>
                  <a:pt x="5016" y="637"/>
                </a:lnTo>
                <a:lnTo>
                  <a:pt x="5018" y="635"/>
                </a:lnTo>
                <a:lnTo>
                  <a:pt x="5016" y="637"/>
                </a:lnTo>
                <a:lnTo>
                  <a:pt x="5016" y="640"/>
                </a:lnTo>
                <a:lnTo>
                  <a:pt x="5016" y="644"/>
                </a:lnTo>
                <a:lnTo>
                  <a:pt x="5014" y="646"/>
                </a:lnTo>
                <a:lnTo>
                  <a:pt x="5014" y="648"/>
                </a:lnTo>
                <a:lnTo>
                  <a:pt x="5014" y="648"/>
                </a:lnTo>
                <a:lnTo>
                  <a:pt x="5016" y="650"/>
                </a:lnTo>
                <a:lnTo>
                  <a:pt x="5016" y="650"/>
                </a:lnTo>
                <a:lnTo>
                  <a:pt x="5018" y="650"/>
                </a:lnTo>
                <a:lnTo>
                  <a:pt x="5018" y="648"/>
                </a:lnTo>
                <a:lnTo>
                  <a:pt x="5027" y="640"/>
                </a:lnTo>
                <a:lnTo>
                  <a:pt x="5031" y="637"/>
                </a:lnTo>
                <a:lnTo>
                  <a:pt x="5037" y="637"/>
                </a:lnTo>
                <a:lnTo>
                  <a:pt x="5037" y="635"/>
                </a:lnTo>
                <a:lnTo>
                  <a:pt x="5043" y="635"/>
                </a:lnTo>
                <a:lnTo>
                  <a:pt x="5048" y="633"/>
                </a:lnTo>
                <a:lnTo>
                  <a:pt x="5052" y="635"/>
                </a:lnTo>
                <a:lnTo>
                  <a:pt x="5054" y="635"/>
                </a:lnTo>
                <a:lnTo>
                  <a:pt x="5060" y="633"/>
                </a:lnTo>
                <a:lnTo>
                  <a:pt x="5060" y="635"/>
                </a:lnTo>
                <a:lnTo>
                  <a:pt x="5064" y="637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4"/>
                </a:lnTo>
                <a:lnTo>
                  <a:pt x="5069" y="644"/>
                </a:lnTo>
                <a:lnTo>
                  <a:pt x="5071" y="646"/>
                </a:lnTo>
                <a:lnTo>
                  <a:pt x="5073" y="648"/>
                </a:lnTo>
                <a:lnTo>
                  <a:pt x="5075" y="648"/>
                </a:lnTo>
                <a:lnTo>
                  <a:pt x="5077" y="646"/>
                </a:lnTo>
                <a:lnTo>
                  <a:pt x="5077" y="646"/>
                </a:lnTo>
                <a:lnTo>
                  <a:pt x="5077" y="642"/>
                </a:lnTo>
                <a:lnTo>
                  <a:pt x="5079" y="640"/>
                </a:lnTo>
                <a:lnTo>
                  <a:pt x="5079" y="637"/>
                </a:lnTo>
                <a:lnTo>
                  <a:pt x="5079" y="637"/>
                </a:lnTo>
                <a:lnTo>
                  <a:pt x="5081" y="635"/>
                </a:lnTo>
                <a:lnTo>
                  <a:pt x="5085" y="635"/>
                </a:lnTo>
                <a:lnTo>
                  <a:pt x="5092" y="631"/>
                </a:lnTo>
                <a:lnTo>
                  <a:pt x="5096" y="629"/>
                </a:lnTo>
                <a:lnTo>
                  <a:pt x="5098" y="629"/>
                </a:lnTo>
                <a:lnTo>
                  <a:pt x="5098" y="629"/>
                </a:lnTo>
                <a:lnTo>
                  <a:pt x="5100" y="627"/>
                </a:lnTo>
                <a:lnTo>
                  <a:pt x="5100" y="627"/>
                </a:lnTo>
                <a:lnTo>
                  <a:pt x="5102" y="625"/>
                </a:lnTo>
                <a:lnTo>
                  <a:pt x="5104" y="623"/>
                </a:lnTo>
                <a:lnTo>
                  <a:pt x="5104" y="623"/>
                </a:lnTo>
                <a:lnTo>
                  <a:pt x="5106" y="621"/>
                </a:lnTo>
                <a:lnTo>
                  <a:pt x="5106" y="621"/>
                </a:lnTo>
                <a:lnTo>
                  <a:pt x="5108" y="621"/>
                </a:lnTo>
                <a:lnTo>
                  <a:pt x="5110" y="621"/>
                </a:lnTo>
                <a:lnTo>
                  <a:pt x="5110" y="619"/>
                </a:lnTo>
                <a:lnTo>
                  <a:pt x="5110" y="619"/>
                </a:lnTo>
                <a:lnTo>
                  <a:pt x="5110" y="619"/>
                </a:lnTo>
                <a:lnTo>
                  <a:pt x="5113" y="619"/>
                </a:lnTo>
                <a:lnTo>
                  <a:pt x="5113" y="619"/>
                </a:lnTo>
                <a:lnTo>
                  <a:pt x="5113" y="617"/>
                </a:lnTo>
                <a:lnTo>
                  <a:pt x="5110" y="617"/>
                </a:lnTo>
                <a:lnTo>
                  <a:pt x="5113" y="614"/>
                </a:lnTo>
                <a:lnTo>
                  <a:pt x="5115" y="617"/>
                </a:lnTo>
                <a:lnTo>
                  <a:pt x="5117" y="617"/>
                </a:lnTo>
                <a:lnTo>
                  <a:pt x="5119" y="612"/>
                </a:lnTo>
                <a:lnTo>
                  <a:pt x="5123" y="610"/>
                </a:lnTo>
                <a:lnTo>
                  <a:pt x="5125" y="610"/>
                </a:lnTo>
                <a:lnTo>
                  <a:pt x="5131" y="608"/>
                </a:lnTo>
                <a:lnTo>
                  <a:pt x="5133" y="608"/>
                </a:lnTo>
                <a:lnTo>
                  <a:pt x="5136" y="608"/>
                </a:lnTo>
                <a:lnTo>
                  <a:pt x="5138" y="606"/>
                </a:lnTo>
                <a:lnTo>
                  <a:pt x="5140" y="604"/>
                </a:lnTo>
                <a:lnTo>
                  <a:pt x="5140" y="604"/>
                </a:lnTo>
                <a:lnTo>
                  <a:pt x="5146" y="602"/>
                </a:lnTo>
                <a:lnTo>
                  <a:pt x="5146" y="602"/>
                </a:lnTo>
                <a:lnTo>
                  <a:pt x="5148" y="600"/>
                </a:lnTo>
                <a:lnTo>
                  <a:pt x="5150" y="600"/>
                </a:lnTo>
                <a:lnTo>
                  <a:pt x="5152" y="600"/>
                </a:lnTo>
                <a:lnTo>
                  <a:pt x="5163" y="596"/>
                </a:lnTo>
                <a:lnTo>
                  <a:pt x="5163" y="593"/>
                </a:lnTo>
                <a:lnTo>
                  <a:pt x="5167" y="591"/>
                </a:lnTo>
                <a:lnTo>
                  <a:pt x="5171" y="591"/>
                </a:lnTo>
                <a:lnTo>
                  <a:pt x="5173" y="591"/>
                </a:lnTo>
                <a:lnTo>
                  <a:pt x="5175" y="589"/>
                </a:lnTo>
                <a:lnTo>
                  <a:pt x="5171" y="589"/>
                </a:lnTo>
                <a:lnTo>
                  <a:pt x="5171" y="589"/>
                </a:lnTo>
                <a:lnTo>
                  <a:pt x="5171" y="587"/>
                </a:lnTo>
                <a:lnTo>
                  <a:pt x="5171" y="587"/>
                </a:lnTo>
                <a:lnTo>
                  <a:pt x="5173" y="585"/>
                </a:lnTo>
                <a:lnTo>
                  <a:pt x="5173" y="585"/>
                </a:lnTo>
                <a:lnTo>
                  <a:pt x="5175" y="587"/>
                </a:lnTo>
                <a:lnTo>
                  <a:pt x="5175" y="587"/>
                </a:lnTo>
                <a:lnTo>
                  <a:pt x="5175" y="585"/>
                </a:lnTo>
                <a:lnTo>
                  <a:pt x="5177" y="585"/>
                </a:lnTo>
                <a:lnTo>
                  <a:pt x="5177" y="587"/>
                </a:lnTo>
                <a:lnTo>
                  <a:pt x="5177" y="587"/>
                </a:lnTo>
                <a:lnTo>
                  <a:pt x="5175" y="589"/>
                </a:lnTo>
                <a:lnTo>
                  <a:pt x="5175" y="589"/>
                </a:lnTo>
                <a:lnTo>
                  <a:pt x="5177" y="589"/>
                </a:lnTo>
                <a:lnTo>
                  <a:pt x="5182" y="589"/>
                </a:lnTo>
                <a:lnTo>
                  <a:pt x="5186" y="591"/>
                </a:lnTo>
                <a:lnTo>
                  <a:pt x="5201" y="596"/>
                </a:lnTo>
                <a:lnTo>
                  <a:pt x="5201" y="596"/>
                </a:lnTo>
                <a:lnTo>
                  <a:pt x="5203" y="596"/>
                </a:lnTo>
                <a:lnTo>
                  <a:pt x="5203" y="593"/>
                </a:lnTo>
                <a:lnTo>
                  <a:pt x="5203" y="593"/>
                </a:lnTo>
                <a:lnTo>
                  <a:pt x="5205" y="591"/>
                </a:lnTo>
                <a:lnTo>
                  <a:pt x="5207" y="589"/>
                </a:lnTo>
                <a:lnTo>
                  <a:pt x="5209" y="587"/>
                </a:lnTo>
                <a:lnTo>
                  <a:pt x="5209" y="585"/>
                </a:lnTo>
                <a:lnTo>
                  <a:pt x="5209" y="583"/>
                </a:lnTo>
                <a:lnTo>
                  <a:pt x="5207" y="583"/>
                </a:lnTo>
                <a:lnTo>
                  <a:pt x="5205" y="583"/>
                </a:lnTo>
                <a:lnTo>
                  <a:pt x="5205" y="581"/>
                </a:lnTo>
                <a:lnTo>
                  <a:pt x="5205" y="579"/>
                </a:lnTo>
                <a:lnTo>
                  <a:pt x="5207" y="579"/>
                </a:lnTo>
                <a:lnTo>
                  <a:pt x="5207" y="577"/>
                </a:lnTo>
                <a:lnTo>
                  <a:pt x="5205" y="577"/>
                </a:lnTo>
                <a:lnTo>
                  <a:pt x="5201" y="575"/>
                </a:lnTo>
                <a:lnTo>
                  <a:pt x="5201" y="572"/>
                </a:lnTo>
                <a:lnTo>
                  <a:pt x="5201" y="572"/>
                </a:lnTo>
                <a:lnTo>
                  <a:pt x="5198" y="568"/>
                </a:lnTo>
                <a:lnTo>
                  <a:pt x="5198" y="570"/>
                </a:lnTo>
                <a:lnTo>
                  <a:pt x="5198" y="570"/>
                </a:lnTo>
                <a:lnTo>
                  <a:pt x="5196" y="572"/>
                </a:lnTo>
                <a:lnTo>
                  <a:pt x="5196" y="572"/>
                </a:lnTo>
                <a:lnTo>
                  <a:pt x="5196" y="570"/>
                </a:lnTo>
                <a:lnTo>
                  <a:pt x="5196" y="568"/>
                </a:lnTo>
                <a:lnTo>
                  <a:pt x="5196" y="568"/>
                </a:lnTo>
                <a:lnTo>
                  <a:pt x="5192" y="568"/>
                </a:lnTo>
                <a:lnTo>
                  <a:pt x="5192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2"/>
                </a:lnTo>
                <a:lnTo>
                  <a:pt x="5196" y="560"/>
                </a:lnTo>
                <a:lnTo>
                  <a:pt x="5194" y="558"/>
                </a:lnTo>
                <a:lnTo>
                  <a:pt x="5192" y="558"/>
                </a:lnTo>
                <a:lnTo>
                  <a:pt x="5194" y="556"/>
                </a:lnTo>
                <a:lnTo>
                  <a:pt x="5194" y="556"/>
                </a:lnTo>
                <a:lnTo>
                  <a:pt x="5192" y="552"/>
                </a:lnTo>
                <a:lnTo>
                  <a:pt x="5190" y="552"/>
                </a:lnTo>
                <a:lnTo>
                  <a:pt x="5190" y="549"/>
                </a:lnTo>
                <a:lnTo>
                  <a:pt x="5188" y="552"/>
                </a:lnTo>
                <a:lnTo>
                  <a:pt x="5188" y="554"/>
                </a:lnTo>
                <a:lnTo>
                  <a:pt x="5188" y="554"/>
                </a:lnTo>
                <a:lnTo>
                  <a:pt x="5186" y="554"/>
                </a:lnTo>
                <a:lnTo>
                  <a:pt x="5182" y="552"/>
                </a:lnTo>
                <a:lnTo>
                  <a:pt x="5177" y="547"/>
                </a:lnTo>
                <a:lnTo>
                  <a:pt x="5177" y="545"/>
                </a:lnTo>
                <a:lnTo>
                  <a:pt x="5180" y="541"/>
                </a:lnTo>
                <a:lnTo>
                  <a:pt x="5177" y="541"/>
                </a:lnTo>
                <a:lnTo>
                  <a:pt x="5177" y="541"/>
                </a:lnTo>
                <a:lnTo>
                  <a:pt x="5173" y="541"/>
                </a:lnTo>
                <a:lnTo>
                  <a:pt x="5169" y="543"/>
                </a:lnTo>
                <a:lnTo>
                  <a:pt x="5167" y="543"/>
                </a:lnTo>
                <a:lnTo>
                  <a:pt x="5165" y="543"/>
                </a:lnTo>
                <a:lnTo>
                  <a:pt x="5159" y="545"/>
                </a:lnTo>
                <a:lnTo>
                  <a:pt x="5161" y="543"/>
                </a:lnTo>
                <a:lnTo>
                  <a:pt x="5161" y="543"/>
                </a:lnTo>
                <a:lnTo>
                  <a:pt x="5163" y="541"/>
                </a:lnTo>
                <a:lnTo>
                  <a:pt x="5163" y="541"/>
                </a:lnTo>
                <a:lnTo>
                  <a:pt x="5161" y="539"/>
                </a:lnTo>
                <a:lnTo>
                  <a:pt x="5161" y="537"/>
                </a:lnTo>
                <a:lnTo>
                  <a:pt x="5159" y="537"/>
                </a:lnTo>
                <a:lnTo>
                  <a:pt x="5157" y="539"/>
                </a:lnTo>
                <a:lnTo>
                  <a:pt x="5154" y="539"/>
                </a:lnTo>
                <a:lnTo>
                  <a:pt x="5152" y="541"/>
                </a:lnTo>
                <a:lnTo>
                  <a:pt x="5148" y="541"/>
                </a:lnTo>
                <a:lnTo>
                  <a:pt x="5144" y="541"/>
                </a:lnTo>
                <a:lnTo>
                  <a:pt x="5138" y="543"/>
                </a:lnTo>
                <a:lnTo>
                  <a:pt x="5136" y="543"/>
                </a:lnTo>
                <a:lnTo>
                  <a:pt x="5144" y="541"/>
                </a:lnTo>
                <a:lnTo>
                  <a:pt x="5148" y="541"/>
                </a:lnTo>
                <a:lnTo>
                  <a:pt x="5154" y="539"/>
                </a:lnTo>
                <a:lnTo>
                  <a:pt x="5159" y="537"/>
                </a:lnTo>
                <a:lnTo>
                  <a:pt x="5163" y="539"/>
                </a:lnTo>
                <a:lnTo>
                  <a:pt x="5165" y="539"/>
                </a:lnTo>
                <a:lnTo>
                  <a:pt x="5169" y="539"/>
                </a:lnTo>
                <a:lnTo>
                  <a:pt x="5173" y="541"/>
                </a:lnTo>
                <a:lnTo>
                  <a:pt x="5173" y="539"/>
                </a:lnTo>
                <a:lnTo>
                  <a:pt x="5175" y="539"/>
                </a:lnTo>
                <a:lnTo>
                  <a:pt x="5173" y="537"/>
                </a:lnTo>
                <a:lnTo>
                  <a:pt x="5173" y="535"/>
                </a:lnTo>
                <a:lnTo>
                  <a:pt x="5171" y="535"/>
                </a:lnTo>
                <a:lnTo>
                  <a:pt x="5167" y="535"/>
                </a:lnTo>
                <a:lnTo>
                  <a:pt x="5165" y="535"/>
                </a:lnTo>
                <a:lnTo>
                  <a:pt x="5163" y="535"/>
                </a:lnTo>
                <a:lnTo>
                  <a:pt x="5163" y="533"/>
                </a:lnTo>
                <a:lnTo>
                  <a:pt x="5167" y="535"/>
                </a:lnTo>
                <a:lnTo>
                  <a:pt x="5171" y="533"/>
                </a:lnTo>
                <a:lnTo>
                  <a:pt x="5175" y="535"/>
                </a:lnTo>
                <a:lnTo>
                  <a:pt x="5175" y="537"/>
                </a:lnTo>
                <a:lnTo>
                  <a:pt x="5177" y="537"/>
                </a:lnTo>
                <a:lnTo>
                  <a:pt x="5180" y="541"/>
                </a:lnTo>
                <a:lnTo>
                  <a:pt x="5184" y="541"/>
                </a:lnTo>
                <a:lnTo>
                  <a:pt x="5190" y="543"/>
                </a:lnTo>
                <a:lnTo>
                  <a:pt x="5194" y="545"/>
                </a:lnTo>
                <a:lnTo>
                  <a:pt x="5196" y="543"/>
                </a:lnTo>
                <a:lnTo>
                  <a:pt x="5203" y="541"/>
                </a:lnTo>
                <a:lnTo>
                  <a:pt x="5207" y="539"/>
                </a:lnTo>
                <a:lnTo>
                  <a:pt x="5211" y="537"/>
                </a:lnTo>
                <a:lnTo>
                  <a:pt x="5213" y="535"/>
                </a:lnTo>
                <a:lnTo>
                  <a:pt x="5215" y="533"/>
                </a:lnTo>
                <a:lnTo>
                  <a:pt x="5215" y="535"/>
                </a:lnTo>
                <a:lnTo>
                  <a:pt x="5219" y="531"/>
                </a:lnTo>
                <a:lnTo>
                  <a:pt x="5221" y="531"/>
                </a:lnTo>
                <a:lnTo>
                  <a:pt x="5221" y="526"/>
                </a:lnTo>
                <a:lnTo>
                  <a:pt x="5224" y="524"/>
                </a:lnTo>
                <a:lnTo>
                  <a:pt x="5224" y="522"/>
                </a:lnTo>
                <a:lnTo>
                  <a:pt x="5226" y="522"/>
                </a:lnTo>
                <a:lnTo>
                  <a:pt x="5224" y="520"/>
                </a:lnTo>
                <a:lnTo>
                  <a:pt x="5224" y="520"/>
                </a:lnTo>
                <a:lnTo>
                  <a:pt x="5219" y="518"/>
                </a:lnTo>
                <a:lnTo>
                  <a:pt x="5219" y="516"/>
                </a:lnTo>
                <a:lnTo>
                  <a:pt x="5217" y="514"/>
                </a:lnTo>
                <a:lnTo>
                  <a:pt x="5217" y="512"/>
                </a:lnTo>
                <a:lnTo>
                  <a:pt x="5219" y="510"/>
                </a:lnTo>
                <a:lnTo>
                  <a:pt x="5219" y="508"/>
                </a:lnTo>
                <a:lnTo>
                  <a:pt x="5221" y="510"/>
                </a:lnTo>
                <a:lnTo>
                  <a:pt x="5224" y="508"/>
                </a:lnTo>
                <a:lnTo>
                  <a:pt x="5226" y="508"/>
                </a:lnTo>
                <a:lnTo>
                  <a:pt x="5226" y="508"/>
                </a:lnTo>
                <a:lnTo>
                  <a:pt x="5226" y="505"/>
                </a:lnTo>
                <a:lnTo>
                  <a:pt x="5226" y="505"/>
                </a:lnTo>
                <a:lnTo>
                  <a:pt x="5228" y="505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5"/>
                </a:lnTo>
                <a:lnTo>
                  <a:pt x="5230" y="508"/>
                </a:lnTo>
                <a:lnTo>
                  <a:pt x="5230" y="508"/>
                </a:lnTo>
                <a:lnTo>
                  <a:pt x="5232" y="508"/>
                </a:lnTo>
                <a:lnTo>
                  <a:pt x="5232" y="508"/>
                </a:lnTo>
                <a:lnTo>
                  <a:pt x="5234" y="505"/>
                </a:lnTo>
                <a:lnTo>
                  <a:pt x="5236" y="503"/>
                </a:lnTo>
                <a:lnTo>
                  <a:pt x="5236" y="501"/>
                </a:lnTo>
                <a:lnTo>
                  <a:pt x="5236" y="503"/>
                </a:lnTo>
                <a:lnTo>
                  <a:pt x="5236" y="508"/>
                </a:lnTo>
                <a:lnTo>
                  <a:pt x="5236" y="508"/>
                </a:lnTo>
                <a:lnTo>
                  <a:pt x="5234" y="510"/>
                </a:lnTo>
                <a:lnTo>
                  <a:pt x="5234" y="512"/>
                </a:lnTo>
                <a:lnTo>
                  <a:pt x="5234" y="512"/>
                </a:lnTo>
                <a:lnTo>
                  <a:pt x="5232" y="512"/>
                </a:lnTo>
                <a:lnTo>
                  <a:pt x="5230" y="512"/>
                </a:lnTo>
                <a:lnTo>
                  <a:pt x="5232" y="514"/>
                </a:lnTo>
                <a:lnTo>
                  <a:pt x="5232" y="516"/>
                </a:lnTo>
                <a:lnTo>
                  <a:pt x="5234" y="516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22"/>
                </a:lnTo>
                <a:lnTo>
                  <a:pt x="5236" y="522"/>
                </a:lnTo>
                <a:lnTo>
                  <a:pt x="5238" y="524"/>
                </a:lnTo>
                <a:lnTo>
                  <a:pt x="5240" y="524"/>
                </a:lnTo>
                <a:lnTo>
                  <a:pt x="5249" y="524"/>
                </a:lnTo>
                <a:lnTo>
                  <a:pt x="5251" y="524"/>
                </a:lnTo>
                <a:lnTo>
                  <a:pt x="5257" y="522"/>
                </a:lnTo>
                <a:lnTo>
                  <a:pt x="5257" y="520"/>
                </a:lnTo>
                <a:lnTo>
                  <a:pt x="5259" y="522"/>
                </a:lnTo>
                <a:lnTo>
                  <a:pt x="5265" y="522"/>
                </a:lnTo>
                <a:lnTo>
                  <a:pt x="5272" y="524"/>
                </a:lnTo>
                <a:lnTo>
                  <a:pt x="5274" y="526"/>
                </a:lnTo>
                <a:lnTo>
                  <a:pt x="5276" y="531"/>
                </a:lnTo>
                <a:lnTo>
                  <a:pt x="5276" y="533"/>
                </a:lnTo>
                <a:lnTo>
                  <a:pt x="5276" y="535"/>
                </a:lnTo>
                <a:lnTo>
                  <a:pt x="5276" y="535"/>
                </a:lnTo>
                <a:lnTo>
                  <a:pt x="5278" y="537"/>
                </a:lnTo>
                <a:lnTo>
                  <a:pt x="5280" y="539"/>
                </a:lnTo>
                <a:lnTo>
                  <a:pt x="5280" y="539"/>
                </a:lnTo>
                <a:lnTo>
                  <a:pt x="5282" y="539"/>
                </a:lnTo>
                <a:lnTo>
                  <a:pt x="5282" y="539"/>
                </a:lnTo>
                <a:lnTo>
                  <a:pt x="5284" y="541"/>
                </a:lnTo>
                <a:lnTo>
                  <a:pt x="5286" y="539"/>
                </a:lnTo>
                <a:lnTo>
                  <a:pt x="5286" y="539"/>
                </a:lnTo>
                <a:lnTo>
                  <a:pt x="5291" y="541"/>
                </a:lnTo>
                <a:lnTo>
                  <a:pt x="5295" y="541"/>
                </a:lnTo>
                <a:lnTo>
                  <a:pt x="5297" y="543"/>
                </a:lnTo>
                <a:lnTo>
                  <a:pt x="5299" y="545"/>
                </a:lnTo>
                <a:lnTo>
                  <a:pt x="5301" y="547"/>
                </a:lnTo>
                <a:lnTo>
                  <a:pt x="5303" y="549"/>
                </a:lnTo>
                <a:lnTo>
                  <a:pt x="5305" y="549"/>
                </a:lnTo>
                <a:lnTo>
                  <a:pt x="5307" y="549"/>
                </a:lnTo>
                <a:lnTo>
                  <a:pt x="5307" y="549"/>
                </a:lnTo>
                <a:lnTo>
                  <a:pt x="5309" y="549"/>
                </a:lnTo>
                <a:lnTo>
                  <a:pt x="5312" y="547"/>
                </a:lnTo>
                <a:lnTo>
                  <a:pt x="5312" y="545"/>
                </a:lnTo>
                <a:lnTo>
                  <a:pt x="5312" y="547"/>
                </a:lnTo>
                <a:lnTo>
                  <a:pt x="5312" y="547"/>
                </a:lnTo>
                <a:lnTo>
                  <a:pt x="5312" y="549"/>
                </a:lnTo>
                <a:lnTo>
                  <a:pt x="5312" y="549"/>
                </a:lnTo>
                <a:lnTo>
                  <a:pt x="5312" y="552"/>
                </a:lnTo>
                <a:lnTo>
                  <a:pt x="5314" y="552"/>
                </a:lnTo>
                <a:lnTo>
                  <a:pt x="5316" y="552"/>
                </a:lnTo>
                <a:lnTo>
                  <a:pt x="5318" y="552"/>
                </a:lnTo>
                <a:lnTo>
                  <a:pt x="5318" y="549"/>
                </a:lnTo>
                <a:lnTo>
                  <a:pt x="5318" y="547"/>
                </a:lnTo>
                <a:lnTo>
                  <a:pt x="5318" y="547"/>
                </a:lnTo>
                <a:lnTo>
                  <a:pt x="5320" y="547"/>
                </a:lnTo>
                <a:lnTo>
                  <a:pt x="5320" y="547"/>
                </a:lnTo>
                <a:lnTo>
                  <a:pt x="5320" y="549"/>
                </a:lnTo>
                <a:lnTo>
                  <a:pt x="5322" y="549"/>
                </a:lnTo>
                <a:lnTo>
                  <a:pt x="5326" y="549"/>
                </a:lnTo>
                <a:lnTo>
                  <a:pt x="5326" y="549"/>
                </a:lnTo>
                <a:lnTo>
                  <a:pt x="5326" y="547"/>
                </a:lnTo>
                <a:lnTo>
                  <a:pt x="5324" y="547"/>
                </a:lnTo>
                <a:lnTo>
                  <a:pt x="5324" y="545"/>
                </a:lnTo>
                <a:lnTo>
                  <a:pt x="5322" y="545"/>
                </a:lnTo>
                <a:lnTo>
                  <a:pt x="5320" y="545"/>
                </a:lnTo>
                <a:lnTo>
                  <a:pt x="5318" y="545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1"/>
                </a:lnTo>
                <a:lnTo>
                  <a:pt x="5320" y="541"/>
                </a:lnTo>
                <a:lnTo>
                  <a:pt x="5320" y="541"/>
                </a:lnTo>
                <a:lnTo>
                  <a:pt x="5318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8" y="539"/>
                </a:lnTo>
                <a:lnTo>
                  <a:pt x="5320" y="539"/>
                </a:lnTo>
                <a:lnTo>
                  <a:pt x="5322" y="537"/>
                </a:lnTo>
                <a:lnTo>
                  <a:pt x="5326" y="537"/>
                </a:lnTo>
                <a:lnTo>
                  <a:pt x="5326" y="535"/>
                </a:lnTo>
                <a:lnTo>
                  <a:pt x="5328" y="535"/>
                </a:lnTo>
                <a:lnTo>
                  <a:pt x="5328" y="533"/>
                </a:lnTo>
                <a:lnTo>
                  <a:pt x="5326" y="531"/>
                </a:lnTo>
                <a:lnTo>
                  <a:pt x="5326" y="531"/>
                </a:lnTo>
                <a:lnTo>
                  <a:pt x="5324" y="531"/>
                </a:lnTo>
                <a:lnTo>
                  <a:pt x="5322" y="531"/>
                </a:lnTo>
                <a:lnTo>
                  <a:pt x="5322" y="531"/>
                </a:lnTo>
                <a:lnTo>
                  <a:pt x="5326" y="528"/>
                </a:lnTo>
                <a:lnTo>
                  <a:pt x="5326" y="528"/>
                </a:lnTo>
                <a:lnTo>
                  <a:pt x="5328" y="526"/>
                </a:lnTo>
                <a:lnTo>
                  <a:pt x="5328" y="524"/>
                </a:lnTo>
                <a:lnTo>
                  <a:pt x="5326" y="524"/>
                </a:lnTo>
                <a:lnTo>
                  <a:pt x="5324" y="524"/>
                </a:lnTo>
                <a:lnTo>
                  <a:pt x="5326" y="524"/>
                </a:lnTo>
                <a:lnTo>
                  <a:pt x="5326" y="524"/>
                </a:lnTo>
                <a:lnTo>
                  <a:pt x="5322" y="520"/>
                </a:lnTo>
                <a:lnTo>
                  <a:pt x="5320" y="520"/>
                </a:lnTo>
                <a:lnTo>
                  <a:pt x="5320" y="520"/>
                </a:lnTo>
                <a:lnTo>
                  <a:pt x="5322" y="520"/>
                </a:lnTo>
                <a:lnTo>
                  <a:pt x="5324" y="520"/>
                </a:lnTo>
                <a:lnTo>
                  <a:pt x="5326" y="520"/>
                </a:lnTo>
                <a:lnTo>
                  <a:pt x="5326" y="522"/>
                </a:lnTo>
                <a:lnTo>
                  <a:pt x="5328" y="522"/>
                </a:lnTo>
                <a:lnTo>
                  <a:pt x="5328" y="522"/>
                </a:lnTo>
                <a:lnTo>
                  <a:pt x="5333" y="522"/>
                </a:lnTo>
                <a:lnTo>
                  <a:pt x="5333" y="524"/>
                </a:lnTo>
                <a:lnTo>
                  <a:pt x="5333" y="524"/>
                </a:lnTo>
                <a:lnTo>
                  <a:pt x="5335" y="524"/>
                </a:lnTo>
                <a:lnTo>
                  <a:pt x="5339" y="522"/>
                </a:lnTo>
                <a:lnTo>
                  <a:pt x="5341" y="522"/>
                </a:lnTo>
                <a:lnTo>
                  <a:pt x="5343" y="524"/>
                </a:lnTo>
                <a:lnTo>
                  <a:pt x="5343" y="524"/>
                </a:lnTo>
                <a:lnTo>
                  <a:pt x="5343" y="524"/>
                </a:lnTo>
                <a:lnTo>
                  <a:pt x="5345" y="522"/>
                </a:lnTo>
                <a:lnTo>
                  <a:pt x="5343" y="520"/>
                </a:lnTo>
                <a:lnTo>
                  <a:pt x="5341" y="518"/>
                </a:lnTo>
                <a:lnTo>
                  <a:pt x="5339" y="518"/>
                </a:lnTo>
                <a:lnTo>
                  <a:pt x="5339" y="516"/>
                </a:lnTo>
                <a:lnTo>
                  <a:pt x="5339" y="516"/>
                </a:lnTo>
                <a:lnTo>
                  <a:pt x="5341" y="516"/>
                </a:lnTo>
                <a:lnTo>
                  <a:pt x="5343" y="518"/>
                </a:lnTo>
                <a:lnTo>
                  <a:pt x="5343" y="518"/>
                </a:lnTo>
                <a:lnTo>
                  <a:pt x="5345" y="520"/>
                </a:lnTo>
                <a:lnTo>
                  <a:pt x="5347" y="520"/>
                </a:lnTo>
                <a:lnTo>
                  <a:pt x="5351" y="520"/>
                </a:lnTo>
                <a:lnTo>
                  <a:pt x="5351" y="520"/>
                </a:lnTo>
                <a:lnTo>
                  <a:pt x="5351" y="518"/>
                </a:lnTo>
                <a:lnTo>
                  <a:pt x="5351" y="516"/>
                </a:lnTo>
                <a:lnTo>
                  <a:pt x="5351" y="516"/>
                </a:lnTo>
                <a:lnTo>
                  <a:pt x="5353" y="514"/>
                </a:lnTo>
                <a:lnTo>
                  <a:pt x="5358" y="512"/>
                </a:lnTo>
                <a:lnTo>
                  <a:pt x="5360" y="512"/>
                </a:lnTo>
                <a:lnTo>
                  <a:pt x="5360" y="512"/>
                </a:lnTo>
                <a:lnTo>
                  <a:pt x="5362" y="512"/>
                </a:lnTo>
                <a:lnTo>
                  <a:pt x="5362" y="512"/>
                </a:lnTo>
                <a:lnTo>
                  <a:pt x="5364" y="510"/>
                </a:lnTo>
                <a:lnTo>
                  <a:pt x="5364" y="508"/>
                </a:lnTo>
                <a:close/>
                <a:moveTo>
                  <a:pt x="3401" y="1009"/>
                </a:moveTo>
                <a:lnTo>
                  <a:pt x="3401" y="1011"/>
                </a:lnTo>
                <a:lnTo>
                  <a:pt x="3399" y="1011"/>
                </a:lnTo>
                <a:lnTo>
                  <a:pt x="3399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6" y="1013"/>
                </a:lnTo>
                <a:lnTo>
                  <a:pt x="3394" y="1013"/>
                </a:lnTo>
                <a:lnTo>
                  <a:pt x="3394" y="1013"/>
                </a:lnTo>
                <a:lnTo>
                  <a:pt x="3392" y="1013"/>
                </a:lnTo>
                <a:lnTo>
                  <a:pt x="3392" y="1013"/>
                </a:lnTo>
                <a:lnTo>
                  <a:pt x="3388" y="1013"/>
                </a:lnTo>
                <a:lnTo>
                  <a:pt x="3386" y="1013"/>
                </a:lnTo>
                <a:lnTo>
                  <a:pt x="3386" y="1013"/>
                </a:lnTo>
                <a:lnTo>
                  <a:pt x="3384" y="1011"/>
                </a:lnTo>
                <a:lnTo>
                  <a:pt x="3384" y="1011"/>
                </a:lnTo>
                <a:lnTo>
                  <a:pt x="3382" y="1011"/>
                </a:lnTo>
                <a:lnTo>
                  <a:pt x="3380" y="1011"/>
                </a:lnTo>
                <a:lnTo>
                  <a:pt x="3378" y="1011"/>
                </a:lnTo>
                <a:lnTo>
                  <a:pt x="3378" y="1011"/>
                </a:lnTo>
                <a:lnTo>
                  <a:pt x="3376" y="1009"/>
                </a:lnTo>
                <a:lnTo>
                  <a:pt x="3376" y="1009"/>
                </a:lnTo>
                <a:lnTo>
                  <a:pt x="3376" y="1006"/>
                </a:lnTo>
                <a:lnTo>
                  <a:pt x="3373" y="1011"/>
                </a:lnTo>
                <a:lnTo>
                  <a:pt x="3373" y="1013"/>
                </a:lnTo>
                <a:lnTo>
                  <a:pt x="3373" y="1015"/>
                </a:lnTo>
                <a:lnTo>
                  <a:pt x="3371" y="1017"/>
                </a:lnTo>
                <a:lnTo>
                  <a:pt x="3371" y="1021"/>
                </a:lnTo>
                <a:lnTo>
                  <a:pt x="3373" y="1023"/>
                </a:lnTo>
                <a:lnTo>
                  <a:pt x="3373" y="1025"/>
                </a:lnTo>
                <a:lnTo>
                  <a:pt x="3376" y="1027"/>
                </a:lnTo>
                <a:lnTo>
                  <a:pt x="3376" y="1027"/>
                </a:lnTo>
                <a:lnTo>
                  <a:pt x="3376" y="1025"/>
                </a:lnTo>
                <a:lnTo>
                  <a:pt x="3376" y="1025"/>
                </a:lnTo>
                <a:lnTo>
                  <a:pt x="3378" y="1025"/>
                </a:lnTo>
                <a:lnTo>
                  <a:pt x="3380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7"/>
                </a:lnTo>
                <a:lnTo>
                  <a:pt x="3382" y="1030"/>
                </a:lnTo>
                <a:lnTo>
                  <a:pt x="3382" y="1030"/>
                </a:lnTo>
                <a:lnTo>
                  <a:pt x="3384" y="1032"/>
                </a:lnTo>
                <a:lnTo>
                  <a:pt x="3384" y="1032"/>
                </a:lnTo>
                <a:lnTo>
                  <a:pt x="3384" y="1032"/>
                </a:lnTo>
                <a:lnTo>
                  <a:pt x="3382" y="1032"/>
                </a:lnTo>
                <a:lnTo>
                  <a:pt x="3382" y="1032"/>
                </a:lnTo>
                <a:lnTo>
                  <a:pt x="3380" y="1032"/>
                </a:lnTo>
                <a:lnTo>
                  <a:pt x="3380" y="1032"/>
                </a:lnTo>
                <a:lnTo>
                  <a:pt x="3378" y="1034"/>
                </a:lnTo>
                <a:lnTo>
                  <a:pt x="3378" y="1036"/>
                </a:lnTo>
                <a:lnTo>
                  <a:pt x="3378" y="1038"/>
                </a:lnTo>
                <a:lnTo>
                  <a:pt x="3378" y="1036"/>
                </a:lnTo>
                <a:lnTo>
                  <a:pt x="3380" y="1036"/>
                </a:lnTo>
                <a:lnTo>
                  <a:pt x="3380" y="1036"/>
                </a:lnTo>
                <a:lnTo>
                  <a:pt x="3382" y="1036"/>
                </a:lnTo>
                <a:lnTo>
                  <a:pt x="3384" y="1036"/>
                </a:lnTo>
                <a:lnTo>
                  <a:pt x="3384" y="1038"/>
                </a:lnTo>
                <a:lnTo>
                  <a:pt x="3386" y="1038"/>
                </a:lnTo>
                <a:lnTo>
                  <a:pt x="3386" y="1038"/>
                </a:lnTo>
                <a:lnTo>
                  <a:pt x="3386" y="1040"/>
                </a:lnTo>
                <a:lnTo>
                  <a:pt x="3388" y="1042"/>
                </a:lnTo>
                <a:lnTo>
                  <a:pt x="3388" y="1042"/>
                </a:lnTo>
                <a:lnTo>
                  <a:pt x="3388" y="1044"/>
                </a:lnTo>
                <a:lnTo>
                  <a:pt x="3388" y="1046"/>
                </a:lnTo>
                <a:lnTo>
                  <a:pt x="3388" y="1048"/>
                </a:lnTo>
                <a:lnTo>
                  <a:pt x="3388" y="1050"/>
                </a:lnTo>
                <a:lnTo>
                  <a:pt x="3388" y="1050"/>
                </a:lnTo>
                <a:lnTo>
                  <a:pt x="3388" y="1053"/>
                </a:lnTo>
                <a:lnTo>
                  <a:pt x="3388" y="1057"/>
                </a:lnTo>
                <a:lnTo>
                  <a:pt x="3388" y="1059"/>
                </a:lnTo>
                <a:lnTo>
                  <a:pt x="3388" y="1063"/>
                </a:lnTo>
                <a:lnTo>
                  <a:pt x="3388" y="1067"/>
                </a:lnTo>
                <a:lnTo>
                  <a:pt x="3388" y="1069"/>
                </a:lnTo>
                <a:lnTo>
                  <a:pt x="3390" y="1071"/>
                </a:lnTo>
                <a:lnTo>
                  <a:pt x="3390" y="1076"/>
                </a:lnTo>
                <a:lnTo>
                  <a:pt x="3390" y="1076"/>
                </a:lnTo>
                <a:lnTo>
                  <a:pt x="3390" y="1078"/>
                </a:lnTo>
                <a:lnTo>
                  <a:pt x="3390" y="1078"/>
                </a:lnTo>
                <a:lnTo>
                  <a:pt x="3388" y="1078"/>
                </a:lnTo>
                <a:lnTo>
                  <a:pt x="3386" y="1078"/>
                </a:lnTo>
                <a:lnTo>
                  <a:pt x="3386" y="1078"/>
                </a:lnTo>
                <a:lnTo>
                  <a:pt x="3388" y="1076"/>
                </a:lnTo>
                <a:lnTo>
                  <a:pt x="3388" y="1076"/>
                </a:lnTo>
                <a:lnTo>
                  <a:pt x="3386" y="1076"/>
                </a:lnTo>
                <a:lnTo>
                  <a:pt x="3382" y="1078"/>
                </a:lnTo>
                <a:lnTo>
                  <a:pt x="3363" y="1082"/>
                </a:lnTo>
                <a:lnTo>
                  <a:pt x="3357" y="1082"/>
                </a:lnTo>
                <a:lnTo>
                  <a:pt x="3348" y="1080"/>
                </a:lnTo>
                <a:lnTo>
                  <a:pt x="3346" y="1078"/>
                </a:lnTo>
                <a:lnTo>
                  <a:pt x="3340" y="1074"/>
                </a:lnTo>
                <a:lnTo>
                  <a:pt x="3338" y="1071"/>
                </a:lnTo>
                <a:lnTo>
                  <a:pt x="3336" y="1069"/>
                </a:lnTo>
                <a:lnTo>
                  <a:pt x="3334" y="1069"/>
                </a:lnTo>
                <a:lnTo>
                  <a:pt x="3334" y="1067"/>
                </a:lnTo>
                <a:lnTo>
                  <a:pt x="3332" y="1067"/>
                </a:lnTo>
                <a:lnTo>
                  <a:pt x="3327" y="1067"/>
                </a:lnTo>
                <a:lnTo>
                  <a:pt x="3325" y="1067"/>
                </a:lnTo>
                <a:lnTo>
                  <a:pt x="3323" y="1065"/>
                </a:lnTo>
                <a:lnTo>
                  <a:pt x="3321" y="1065"/>
                </a:lnTo>
                <a:lnTo>
                  <a:pt x="3319" y="1063"/>
                </a:lnTo>
                <a:lnTo>
                  <a:pt x="3317" y="1061"/>
                </a:lnTo>
                <a:lnTo>
                  <a:pt x="3317" y="1061"/>
                </a:lnTo>
                <a:lnTo>
                  <a:pt x="3317" y="1059"/>
                </a:lnTo>
                <a:lnTo>
                  <a:pt x="3317" y="1057"/>
                </a:lnTo>
                <a:lnTo>
                  <a:pt x="3315" y="1053"/>
                </a:lnTo>
                <a:lnTo>
                  <a:pt x="3315" y="1050"/>
                </a:lnTo>
                <a:lnTo>
                  <a:pt x="3315" y="1044"/>
                </a:lnTo>
                <a:lnTo>
                  <a:pt x="3315" y="1044"/>
                </a:lnTo>
                <a:lnTo>
                  <a:pt x="3317" y="1042"/>
                </a:lnTo>
                <a:lnTo>
                  <a:pt x="3317" y="1040"/>
                </a:lnTo>
                <a:lnTo>
                  <a:pt x="3317" y="1040"/>
                </a:lnTo>
                <a:lnTo>
                  <a:pt x="3319" y="1040"/>
                </a:lnTo>
                <a:lnTo>
                  <a:pt x="3319" y="1040"/>
                </a:lnTo>
                <a:lnTo>
                  <a:pt x="3319" y="1042"/>
                </a:lnTo>
                <a:lnTo>
                  <a:pt x="3319" y="1040"/>
                </a:lnTo>
                <a:lnTo>
                  <a:pt x="3321" y="1040"/>
                </a:lnTo>
                <a:lnTo>
                  <a:pt x="3321" y="1036"/>
                </a:lnTo>
                <a:lnTo>
                  <a:pt x="3323" y="1036"/>
                </a:lnTo>
                <a:lnTo>
                  <a:pt x="3323" y="1036"/>
                </a:lnTo>
                <a:lnTo>
                  <a:pt x="3323" y="1034"/>
                </a:lnTo>
                <a:lnTo>
                  <a:pt x="3323" y="1034"/>
                </a:lnTo>
                <a:lnTo>
                  <a:pt x="3323" y="1032"/>
                </a:lnTo>
                <a:lnTo>
                  <a:pt x="3323" y="1027"/>
                </a:lnTo>
                <a:lnTo>
                  <a:pt x="3325" y="1023"/>
                </a:lnTo>
                <a:lnTo>
                  <a:pt x="3325" y="1021"/>
                </a:lnTo>
                <a:lnTo>
                  <a:pt x="3327" y="1021"/>
                </a:lnTo>
                <a:lnTo>
                  <a:pt x="3329" y="1019"/>
                </a:lnTo>
                <a:lnTo>
                  <a:pt x="3332" y="1019"/>
                </a:lnTo>
                <a:lnTo>
                  <a:pt x="3334" y="1019"/>
                </a:lnTo>
                <a:lnTo>
                  <a:pt x="3338" y="1019"/>
                </a:lnTo>
                <a:lnTo>
                  <a:pt x="3336" y="1017"/>
                </a:lnTo>
                <a:lnTo>
                  <a:pt x="3336" y="1017"/>
                </a:lnTo>
                <a:lnTo>
                  <a:pt x="3336" y="1017"/>
                </a:lnTo>
                <a:lnTo>
                  <a:pt x="3334" y="1015"/>
                </a:lnTo>
                <a:lnTo>
                  <a:pt x="3332" y="1015"/>
                </a:lnTo>
                <a:lnTo>
                  <a:pt x="3329" y="1015"/>
                </a:lnTo>
                <a:lnTo>
                  <a:pt x="3329" y="1015"/>
                </a:lnTo>
                <a:lnTo>
                  <a:pt x="3327" y="1015"/>
                </a:lnTo>
                <a:lnTo>
                  <a:pt x="3325" y="1013"/>
                </a:lnTo>
                <a:lnTo>
                  <a:pt x="3323" y="1011"/>
                </a:lnTo>
                <a:lnTo>
                  <a:pt x="3321" y="1006"/>
                </a:lnTo>
                <a:lnTo>
                  <a:pt x="3321" y="1006"/>
                </a:lnTo>
                <a:lnTo>
                  <a:pt x="3319" y="1004"/>
                </a:lnTo>
                <a:lnTo>
                  <a:pt x="3319" y="1002"/>
                </a:lnTo>
                <a:lnTo>
                  <a:pt x="3319" y="1000"/>
                </a:lnTo>
                <a:lnTo>
                  <a:pt x="3315" y="996"/>
                </a:lnTo>
                <a:lnTo>
                  <a:pt x="3313" y="994"/>
                </a:lnTo>
                <a:lnTo>
                  <a:pt x="3311" y="994"/>
                </a:lnTo>
                <a:lnTo>
                  <a:pt x="3311" y="992"/>
                </a:lnTo>
                <a:lnTo>
                  <a:pt x="3308" y="992"/>
                </a:lnTo>
                <a:lnTo>
                  <a:pt x="3308" y="992"/>
                </a:lnTo>
                <a:lnTo>
                  <a:pt x="3308" y="990"/>
                </a:lnTo>
                <a:lnTo>
                  <a:pt x="3306" y="988"/>
                </a:lnTo>
                <a:lnTo>
                  <a:pt x="3304" y="983"/>
                </a:lnTo>
                <a:lnTo>
                  <a:pt x="3300" y="979"/>
                </a:lnTo>
                <a:lnTo>
                  <a:pt x="3300" y="979"/>
                </a:lnTo>
                <a:lnTo>
                  <a:pt x="3300" y="979"/>
                </a:lnTo>
                <a:lnTo>
                  <a:pt x="3298" y="977"/>
                </a:lnTo>
                <a:lnTo>
                  <a:pt x="3298" y="975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69"/>
                </a:lnTo>
                <a:lnTo>
                  <a:pt x="3296" y="969"/>
                </a:lnTo>
                <a:lnTo>
                  <a:pt x="3296" y="967"/>
                </a:lnTo>
                <a:lnTo>
                  <a:pt x="3296" y="965"/>
                </a:lnTo>
                <a:lnTo>
                  <a:pt x="3296" y="960"/>
                </a:lnTo>
                <a:lnTo>
                  <a:pt x="3298" y="958"/>
                </a:lnTo>
                <a:lnTo>
                  <a:pt x="3298" y="958"/>
                </a:lnTo>
                <a:lnTo>
                  <a:pt x="3296" y="958"/>
                </a:lnTo>
                <a:lnTo>
                  <a:pt x="3296" y="962"/>
                </a:lnTo>
                <a:lnTo>
                  <a:pt x="3294" y="960"/>
                </a:lnTo>
                <a:lnTo>
                  <a:pt x="3294" y="956"/>
                </a:lnTo>
                <a:lnTo>
                  <a:pt x="3294" y="954"/>
                </a:lnTo>
                <a:lnTo>
                  <a:pt x="3292" y="952"/>
                </a:lnTo>
                <a:lnTo>
                  <a:pt x="3290" y="952"/>
                </a:lnTo>
                <a:lnTo>
                  <a:pt x="3290" y="950"/>
                </a:lnTo>
                <a:lnTo>
                  <a:pt x="3288" y="948"/>
                </a:lnTo>
                <a:lnTo>
                  <a:pt x="3285" y="948"/>
                </a:lnTo>
                <a:lnTo>
                  <a:pt x="3285" y="948"/>
                </a:lnTo>
                <a:lnTo>
                  <a:pt x="3283" y="948"/>
                </a:lnTo>
                <a:lnTo>
                  <a:pt x="3285" y="946"/>
                </a:lnTo>
                <a:lnTo>
                  <a:pt x="3285" y="944"/>
                </a:lnTo>
                <a:lnTo>
                  <a:pt x="3285" y="944"/>
                </a:lnTo>
                <a:lnTo>
                  <a:pt x="3288" y="941"/>
                </a:lnTo>
                <a:lnTo>
                  <a:pt x="3288" y="941"/>
                </a:lnTo>
                <a:lnTo>
                  <a:pt x="3290" y="939"/>
                </a:lnTo>
                <a:lnTo>
                  <a:pt x="3290" y="941"/>
                </a:lnTo>
                <a:lnTo>
                  <a:pt x="3290" y="941"/>
                </a:lnTo>
                <a:lnTo>
                  <a:pt x="3290" y="939"/>
                </a:lnTo>
                <a:lnTo>
                  <a:pt x="3292" y="939"/>
                </a:lnTo>
                <a:lnTo>
                  <a:pt x="3292" y="937"/>
                </a:lnTo>
                <a:lnTo>
                  <a:pt x="3294" y="935"/>
                </a:lnTo>
                <a:lnTo>
                  <a:pt x="3294" y="933"/>
                </a:lnTo>
                <a:lnTo>
                  <a:pt x="3294" y="933"/>
                </a:lnTo>
                <a:lnTo>
                  <a:pt x="3294" y="931"/>
                </a:lnTo>
                <a:lnTo>
                  <a:pt x="3296" y="931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7"/>
                </a:lnTo>
                <a:lnTo>
                  <a:pt x="3296" y="927"/>
                </a:lnTo>
                <a:lnTo>
                  <a:pt x="3296" y="925"/>
                </a:lnTo>
                <a:lnTo>
                  <a:pt x="3296" y="927"/>
                </a:lnTo>
                <a:lnTo>
                  <a:pt x="3296" y="927"/>
                </a:lnTo>
                <a:lnTo>
                  <a:pt x="3298" y="927"/>
                </a:lnTo>
                <a:lnTo>
                  <a:pt x="3298" y="927"/>
                </a:lnTo>
                <a:lnTo>
                  <a:pt x="3298" y="925"/>
                </a:lnTo>
                <a:lnTo>
                  <a:pt x="3300" y="927"/>
                </a:lnTo>
                <a:lnTo>
                  <a:pt x="3300" y="927"/>
                </a:lnTo>
                <a:lnTo>
                  <a:pt x="3304" y="925"/>
                </a:lnTo>
                <a:lnTo>
                  <a:pt x="3306" y="925"/>
                </a:lnTo>
                <a:lnTo>
                  <a:pt x="3306" y="925"/>
                </a:lnTo>
                <a:lnTo>
                  <a:pt x="3311" y="921"/>
                </a:lnTo>
                <a:lnTo>
                  <a:pt x="3311" y="921"/>
                </a:lnTo>
                <a:lnTo>
                  <a:pt x="3311" y="921"/>
                </a:lnTo>
                <a:lnTo>
                  <a:pt x="3313" y="923"/>
                </a:lnTo>
                <a:lnTo>
                  <a:pt x="3313" y="923"/>
                </a:lnTo>
                <a:lnTo>
                  <a:pt x="3313" y="923"/>
                </a:lnTo>
                <a:lnTo>
                  <a:pt x="3315" y="921"/>
                </a:lnTo>
                <a:lnTo>
                  <a:pt x="3313" y="921"/>
                </a:lnTo>
                <a:lnTo>
                  <a:pt x="3313" y="921"/>
                </a:lnTo>
                <a:lnTo>
                  <a:pt x="3313" y="918"/>
                </a:lnTo>
                <a:lnTo>
                  <a:pt x="3315" y="918"/>
                </a:lnTo>
                <a:lnTo>
                  <a:pt x="3315" y="918"/>
                </a:lnTo>
                <a:lnTo>
                  <a:pt x="3319" y="916"/>
                </a:lnTo>
                <a:lnTo>
                  <a:pt x="3319" y="916"/>
                </a:lnTo>
                <a:lnTo>
                  <a:pt x="3319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2"/>
                </a:lnTo>
                <a:lnTo>
                  <a:pt x="3323" y="912"/>
                </a:lnTo>
                <a:lnTo>
                  <a:pt x="3323" y="912"/>
                </a:lnTo>
                <a:lnTo>
                  <a:pt x="3323" y="910"/>
                </a:lnTo>
                <a:lnTo>
                  <a:pt x="3323" y="910"/>
                </a:lnTo>
                <a:lnTo>
                  <a:pt x="3325" y="910"/>
                </a:lnTo>
                <a:lnTo>
                  <a:pt x="3327" y="910"/>
                </a:lnTo>
                <a:lnTo>
                  <a:pt x="3329" y="910"/>
                </a:lnTo>
                <a:lnTo>
                  <a:pt x="3329" y="910"/>
                </a:lnTo>
                <a:lnTo>
                  <a:pt x="3332" y="908"/>
                </a:lnTo>
                <a:lnTo>
                  <a:pt x="3334" y="908"/>
                </a:lnTo>
                <a:lnTo>
                  <a:pt x="3336" y="906"/>
                </a:lnTo>
                <a:lnTo>
                  <a:pt x="3338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2" y="904"/>
                </a:lnTo>
                <a:lnTo>
                  <a:pt x="3342" y="904"/>
                </a:lnTo>
                <a:lnTo>
                  <a:pt x="3346" y="902"/>
                </a:lnTo>
                <a:lnTo>
                  <a:pt x="3348" y="900"/>
                </a:lnTo>
                <a:lnTo>
                  <a:pt x="3350" y="900"/>
                </a:lnTo>
                <a:lnTo>
                  <a:pt x="3355" y="902"/>
                </a:lnTo>
                <a:lnTo>
                  <a:pt x="3357" y="902"/>
                </a:lnTo>
                <a:lnTo>
                  <a:pt x="3357" y="904"/>
                </a:lnTo>
                <a:lnTo>
                  <a:pt x="3361" y="904"/>
                </a:lnTo>
                <a:lnTo>
                  <a:pt x="3361" y="904"/>
                </a:lnTo>
                <a:lnTo>
                  <a:pt x="3363" y="906"/>
                </a:lnTo>
                <a:lnTo>
                  <a:pt x="3363" y="906"/>
                </a:lnTo>
                <a:lnTo>
                  <a:pt x="3363" y="906"/>
                </a:lnTo>
                <a:lnTo>
                  <a:pt x="3365" y="904"/>
                </a:lnTo>
                <a:lnTo>
                  <a:pt x="3367" y="904"/>
                </a:lnTo>
                <a:lnTo>
                  <a:pt x="3367" y="904"/>
                </a:lnTo>
                <a:lnTo>
                  <a:pt x="3367" y="902"/>
                </a:lnTo>
                <a:lnTo>
                  <a:pt x="3371" y="904"/>
                </a:lnTo>
                <a:lnTo>
                  <a:pt x="3373" y="904"/>
                </a:lnTo>
                <a:lnTo>
                  <a:pt x="3376" y="904"/>
                </a:lnTo>
                <a:lnTo>
                  <a:pt x="3376" y="904"/>
                </a:lnTo>
                <a:lnTo>
                  <a:pt x="3378" y="906"/>
                </a:lnTo>
                <a:lnTo>
                  <a:pt x="3378" y="908"/>
                </a:lnTo>
                <a:lnTo>
                  <a:pt x="3378" y="910"/>
                </a:lnTo>
                <a:lnTo>
                  <a:pt x="3378" y="910"/>
                </a:lnTo>
                <a:lnTo>
                  <a:pt x="3376" y="912"/>
                </a:lnTo>
                <a:lnTo>
                  <a:pt x="3378" y="912"/>
                </a:lnTo>
                <a:lnTo>
                  <a:pt x="3378" y="916"/>
                </a:lnTo>
                <a:lnTo>
                  <a:pt x="3376" y="921"/>
                </a:lnTo>
                <a:lnTo>
                  <a:pt x="3373" y="925"/>
                </a:lnTo>
                <a:lnTo>
                  <a:pt x="3371" y="927"/>
                </a:lnTo>
                <a:lnTo>
                  <a:pt x="3373" y="929"/>
                </a:lnTo>
                <a:lnTo>
                  <a:pt x="3378" y="931"/>
                </a:lnTo>
                <a:lnTo>
                  <a:pt x="3378" y="933"/>
                </a:lnTo>
                <a:lnTo>
                  <a:pt x="3378" y="933"/>
                </a:lnTo>
                <a:lnTo>
                  <a:pt x="3373" y="933"/>
                </a:lnTo>
                <a:lnTo>
                  <a:pt x="3371" y="931"/>
                </a:lnTo>
                <a:lnTo>
                  <a:pt x="3369" y="931"/>
                </a:lnTo>
                <a:lnTo>
                  <a:pt x="3367" y="931"/>
                </a:lnTo>
                <a:lnTo>
                  <a:pt x="3361" y="931"/>
                </a:lnTo>
                <a:lnTo>
                  <a:pt x="3357" y="931"/>
                </a:lnTo>
                <a:lnTo>
                  <a:pt x="3355" y="931"/>
                </a:lnTo>
                <a:lnTo>
                  <a:pt x="3352" y="931"/>
                </a:lnTo>
                <a:lnTo>
                  <a:pt x="3350" y="933"/>
                </a:lnTo>
                <a:lnTo>
                  <a:pt x="3350" y="933"/>
                </a:lnTo>
                <a:lnTo>
                  <a:pt x="3350" y="935"/>
                </a:lnTo>
                <a:lnTo>
                  <a:pt x="3348" y="937"/>
                </a:lnTo>
                <a:lnTo>
                  <a:pt x="3346" y="937"/>
                </a:lnTo>
                <a:lnTo>
                  <a:pt x="3346" y="939"/>
                </a:lnTo>
                <a:lnTo>
                  <a:pt x="3346" y="941"/>
                </a:lnTo>
                <a:lnTo>
                  <a:pt x="3348" y="941"/>
                </a:lnTo>
                <a:lnTo>
                  <a:pt x="3350" y="944"/>
                </a:lnTo>
                <a:lnTo>
                  <a:pt x="3350" y="946"/>
                </a:lnTo>
                <a:lnTo>
                  <a:pt x="3352" y="946"/>
                </a:lnTo>
                <a:lnTo>
                  <a:pt x="3352" y="946"/>
                </a:lnTo>
                <a:lnTo>
                  <a:pt x="3355" y="946"/>
                </a:lnTo>
                <a:lnTo>
                  <a:pt x="3355" y="946"/>
                </a:lnTo>
                <a:lnTo>
                  <a:pt x="3352" y="946"/>
                </a:lnTo>
                <a:lnTo>
                  <a:pt x="3350" y="946"/>
                </a:lnTo>
                <a:lnTo>
                  <a:pt x="3348" y="948"/>
                </a:lnTo>
                <a:lnTo>
                  <a:pt x="3348" y="946"/>
                </a:lnTo>
                <a:lnTo>
                  <a:pt x="3348" y="946"/>
                </a:lnTo>
                <a:lnTo>
                  <a:pt x="3344" y="944"/>
                </a:lnTo>
                <a:lnTo>
                  <a:pt x="3342" y="944"/>
                </a:lnTo>
                <a:lnTo>
                  <a:pt x="3338" y="944"/>
                </a:lnTo>
                <a:lnTo>
                  <a:pt x="3336" y="946"/>
                </a:lnTo>
                <a:lnTo>
                  <a:pt x="3336" y="946"/>
                </a:lnTo>
                <a:lnTo>
                  <a:pt x="3336" y="948"/>
                </a:lnTo>
                <a:lnTo>
                  <a:pt x="3336" y="948"/>
                </a:lnTo>
                <a:lnTo>
                  <a:pt x="3336" y="950"/>
                </a:lnTo>
                <a:lnTo>
                  <a:pt x="3338" y="950"/>
                </a:lnTo>
                <a:lnTo>
                  <a:pt x="3340" y="950"/>
                </a:lnTo>
                <a:lnTo>
                  <a:pt x="3342" y="952"/>
                </a:lnTo>
                <a:lnTo>
                  <a:pt x="3344" y="952"/>
                </a:lnTo>
                <a:lnTo>
                  <a:pt x="3344" y="952"/>
                </a:lnTo>
                <a:lnTo>
                  <a:pt x="3346" y="956"/>
                </a:lnTo>
                <a:lnTo>
                  <a:pt x="3348" y="960"/>
                </a:lnTo>
                <a:lnTo>
                  <a:pt x="3348" y="962"/>
                </a:lnTo>
                <a:lnTo>
                  <a:pt x="3350" y="962"/>
                </a:lnTo>
                <a:lnTo>
                  <a:pt x="3350" y="965"/>
                </a:lnTo>
                <a:lnTo>
                  <a:pt x="3350" y="965"/>
                </a:lnTo>
                <a:lnTo>
                  <a:pt x="3350" y="967"/>
                </a:lnTo>
                <a:lnTo>
                  <a:pt x="3350" y="967"/>
                </a:lnTo>
                <a:lnTo>
                  <a:pt x="3350" y="969"/>
                </a:lnTo>
                <a:lnTo>
                  <a:pt x="3350" y="971"/>
                </a:lnTo>
                <a:lnTo>
                  <a:pt x="3352" y="971"/>
                </a:lnTo>
                <a:lnTo>
                  <a:pt x="3355" y="971"/>
                </a:lnTo>
                <a:lnTo>
                  <a:pt x="3355" y="971"/>
                </a:lnTo>
                <a:lnTo>
                  <a:pt x="3357" y="971"/>
                </a:lnTo>
                <a:lnTo>
                  <a:pt x="3359" y="973"/>
                </a:lnTo>
                <a:lnTo>
                  <a:pt x="3359" y="973"/>
                </a:lnTo>
                <a:lnTo>
                  <a:pt x="3359" y="975"/>
                </a:lnTo>
                <a:lnTo>
                  <a:pt x="3359" y="975"/>
                </a:lnTo>
                <a:lnTo>
                  <a:pt x="3361" y="975"/>
                </a:lnTo>
                <a:lnTo>
                  <a:pt x="3361" y="975"/>
                </a:lnTo>
                <a:lnTo>
                  <a:pt x="3363" y="975"/>
                </a:lnTo>
                <a:lnTo>
                  <a:pt x="3363" y="975"/>
                </a:lnTo>
                <a:lnTo>
                  <a:pt x="3365" y="977"/>
                </a:lnTo>
                <a:lnTo>
                  <a:pt x="3365" y="977"/>
                </a:lnTo>
                <a:lnTo>
                  <a:pt x="3367" y="977"/>
                </a:lnTo>
                <a:lnTo>
                  <a:pt x="3367" y="977"/>
                </a:lnTo>
                <a:lnTo>
                  <a:pt x="3369" y="977"/>
                </a:lnTo>
                <a:lnTo>
                  <a:pt x="3369" y="977"/>
                </a:lnTo>
                <a:lnTo>
                  <a:pt x="3369" y="981"/>
                </a:lnTo>
                <a:lnTo>
                  <a:pt x="3369" y="983"/>
                </a:lnTo>
                <a:lnTo>
                  <a:pt x="3369" y="986"/>
                </a:lnTo>
                <a:lnTo>
                  <a:pt x="3369" y="986"/>
                </a:lnTo>
                <a:lnTo>
                  <a:pt x="3367" y="990"/>
                </a:lnTo>
                <a:lnTo>
                  <a:pt x="3367" y="990"/>
                </a:lnTo>
                <a:lnTo>
                  <a:pt x="3367" y="992"/>
                </a:lnTo>
                <a:lnTo>
                  <a:pt x="3367" y="994"/>
                </a:lnTo>
                <a:lnTo>
                  <a:pt x="3369" y="998"/>
                </a:lnTo>
                <a:lnTo>
                  <a:pt x="3371" y="1002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2"/>
                </a:lnTo>
                <a:lnTo>
                  <a:pt x="3373" y="998"/>
                </a:lnTo>
                <a:lnTo>
                  <a:pt x="3373" y="996"/>
                </a:lnTo>
                <a:lnTo>
                  <a:pt x="3373" y="996"/>
                </a:lnTo>
                <a:lnTo>
                  <a:pt x="3373" y="992"/>
                </a:lnTo>
                <a:lnTo>
                  <a:pt x="3376" y="992"/>
                </a:lnTo>
                <a:lnTo>
                  <a:pt x="3378" y="990"/>
                </a:lnTo>
                <a:lnTo>
                  <a:pt x="3378" y="990"/>
                </a:lnTo>
                <a:lnTo>
                  <a:pt x="3380" y="990"/>
                </a:lnTo>
                <a:lnTo>
                  <a:pt x="3382" y="988"/>
                </a:lnTo>
                <a:lnTo>
                  <a:pt x="3384" y="988"/>
                </a:lnTo>
                <a:lnTo>
                  <a:pt x="3386" y="988"/>
                </a:lnTo>
                <a:lnTo>
                  <a:pt x="3388" y="988"/>
                </a:lnTo>
                <a:lnTo>
                  <a:pt x="3388" y="990"/>
                </a:lnTo>
                <a:lnTo>
                  <a:pt x="3390" y="992"/>
                </a:lnTo>
                <a:lnTo>
                  <a:pt x="3390" y="994"/>
                </a:lnTo>
                <a:lnTo>
                  <a:pt x="3390" y="996"/>
                </a:lnTo>
                <a:lnTo>
                  <a:pt x="3392" y="998"/>
                </a:lnTo>
                <a:lnTo>
                  <a:pt x="3392" y="1000"/>
                </a:lnTo>
                <a:lnTo>
                  <a:pt x="3394" y="1002"/>
                </a:lnTo>
                <a:lnTo>
                  <a:pt x="3399" y="1004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9"/>
                </a:lnTo>
                <a:lnTo>
                  <a:pt x="3401" y="1009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>
            <a:off x="6136737" y="960121"/>
            <a:ext cx="2596826" cy="2051871"/>
          </a:xfrm>
          <a:custGeom>
            <a:avLst/>
            <a:gdLst>
              <a:gd name="T0" fmla="*/ 285 w 559"/>
              <a:gd name="T1" fmla="*/ 442 h 442"/>
              <a:gd name="T2" fmla="*/ 210 w 559"/>
              <a:gd name="T3" fmla="*/ 415 h 442"/>
              <a:gd name="T4" fmla="*/ 145 w 559"/>
              <a:gd name="T5" fmla="*/ 335 h 442"/>
              <a:gd name="T6" fmla="*/ 79 w 559"/>
              <a:gd name="T7" fmla="*/ 379 h 442"/>
              <a:gd name="T8" fmla="*/ 3 w 559"/>
              <a:gd name="T9" fmla="*/ 355 h 442"/>
              <a:gd name="T10" fmla="*/ 0 w 559"/>
              <a:gd name="T11" fmla="*/ 350 h 442"/>
              <a:gd name="T12" fmla="*/ 492 w 559"/>
              <a:gd name="T13" fmla="*/ 0 h 442"/>
              <a:gd name="T14" fmla="*/ 495 w 559"/>
              <a:gd name="T15" fmla="*/ 1 h 442"/>
              <a:gd name="T16" fmla="*/ 496 w 559"/>
              <a:gd name="T17" fmla="*/ 90 h 442"/>
              <a:gd name="T18" fmla="*/ 500 w 559"/>
              <a:gd name="T19" fmla="*/ 94 h 442"/>
              <a:gd name="T20" fmla="*/ 500 w 559"/>
              <a:gd name="T21" fmla="*/ 213 h 442"/>
              <a:gd name="T22" fmla="*/ 496 w 559"/>
              <a:gd name="T23" fmla="*/ 217 h 442"/>
              <a:gd name="T24" fmla="*/ 492 w 559"/>
              <a:gd name="T25" fmla="*/ 302 h 442"/>
              <a:gd name="T26" fmla="*/ 489 w 559"/>
              <a:gd name="T27" fmla="*/ 302 h 442"/>
              <a:gd name="T28" fmla="*/ 481 w 559"/>
              <a:gd name="T29" fmla="*/ 303 h 442"/>
              <a:gd name="T30" fmla="*/ 477 w 559"/>
              <a:gd name="T31" fmla="*/ 303 h 442"/>
              <a:gd name="T32" fmla="*/ 468 w 559"/>
              <a:gd name="T33" fmla="*/ 304 h 442"/>
              <a:gd name="T34" fmla="*/ 461 w 559"/>
              <a:gd name="T35" fmla="*/ 305 h 442"/>
              <a:gd name="T36" fmla="*/ 455 w 559"/>
              <a:gd name="T37" fmla="*/ 306 h 442"/>
              <a:gd name="T38" fmla="*/ 446 w 559"/>
              <a:gd name="T39" fmla="*/ 308 h 442"/>
              <a:gd name="T40" fmla="*/ 442 w 559"/>
              <a:gd name="T41" fmla="*/ 309 h 442"/>
              <a:gd name="T42" fmla="*/ 434 w 559"/>
              <a:gd name="T43" fmla="*/ 312 h 442"/>
              <a:gd name="T44" fmla="*/ 425 w 559"/>
              <a:gd name="T45" fmla="*/ 315 h 442"/>
              <a:gd name="T46" fmla="*/ 417 w 559"/>
              <a:gd name="T47" fmla="*/ 318 h 442"/>
              <a:gd name="T48" fmla="*/ 409 w 559"/>
              <a:gd name="T49" fmla="*/ 321 h 442"/>
              <a:gd name="T50" fmla="*/ 401 w 559"/>
              <a:gd name="T51" fmla="*/ 325 h 442"/>
              <a:gd name="T52" fmla="*/ 393 w 559"/>
              <a:gd name="T53" fmla="*/ 328 h 442"/>
              <a:gd name="T54" fmla="*/ 385 w 559"/>
              <a:gd name="T55" fmla="*/ 333 h 442"/>
              <a:gd name="T56" fmla="*/ 378 w 559"/>
              <a:gd name="T57" fmla="*/ 337 h 442"/>
              <a:gd name="T58" fmla="*/ 371 w 559"/>
              <a:gd name="T59" fmla="*/ 342 h 442"/>
              <a:gd name="T60" fmla="*/ 364 w 559"/>
              <a:gd name="T61" fmla="*/ 347 h 442"/>
              <a:gd name="T62" fmla="*/ 357 w 559"/>
              <a:gd name="T63" fmla="*/ 352 h 442"/>
              <a:gd name="T64" fmla="*/ 350 w 559"/>
              <a:gd name="T65" fmla="*/ 358 h 442"/>
              <a:gd name="T66" fmla="*/ 344 w 559"/>
              <a:gd name="T67" fmla="*/ 363 h 442"/>
              <a:gd name="T68" fmla="*/ 338 w 559"/>
              <a:gd name="T69" fmla="*/ 369 h 442"/>
              <a:gd name="T70" fmla="*/ 289 w 559"/>
              <a:gd name="T71" fmla="*/ 440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59" h="442">
                <a:moveTo>
                  <a:pt x="286" y="442"/>
                </a:moveTo>
                <a:cubicBezTo>
                  <a:pt x="285" y="442"/>
                  <a:pt x="285" y="442"/>
                  <a:pt x="285" y="442"/>
                </a:cubicBezTo>
                <a:cubicBezTo>
                  <a:pt x="213" y="420"/>
                  <a:pt x="213" y="420"/>
                  <a:pt x="213" y="420"/>
                </a:cubicBezTo>
                <a:cubicBezTo>
                  <a:pt x="211" y="419"/>
                  <a:pt x="210" y="417"/>
                  <a:pt x="210" y="415"/>
                </a:cubicBezTo>
                <a:cubicBezTo>
                  <a:pt x="211" y="411"/>
                  <a:pt x="212" y="406"/>
                  <a:pt x="212" y="402"/>
                </a:cubicBezTo>
                <a:cubicBezTo>
                  <a:pt x="212" y="365"/>
                  <a:pt x="182" y="335"/>
                  <a:pt x="145" y="335"/>
                </a:cubicBezTo>
                <a:cubicBezTo>
                  <a:pt x="118" y="335"/>
                  <a:pt x="93" y="351"/>
                  <a:pt x="83" y="376"/>
                </a:cubicBezTo>
                <a:cubicBezTo>
                  <a:pt x="82" y="378"/>
                  <a:pt x="81" y="379"/>
                  <a:pt x="79" y="379"/>
                </a:cubicBezTo>
                <a:cubicBezTo>
                  <a:pt x="79" y="379"/>
                  <a:pt x="78" y="379"/>
                  <a:pt x="78" y="378"/>
                </a:cubicBezTo>
                <a:cubicBezTo>
                  <a:pt x="3" y="355"/>
                  <a:pt x="3" y="355"/>
                  <a:pt x="3" y="355"/>
                </a:cubicBezTo>
                <a:cubicBezTo>
                  <a:pt x="2" y="355"/>
                  <a:pt x="1" y="354"/>
                  <a:pt x="0" y="353"/>
                </a:cubicBezTo>
                <a:cubicBezTo>
                  <a:pt x="0" y="352"/>
                  <a:pt x="0" y="351"/>
                  <a:pt x="0" y="350"/>
                </a:cubicBezTo>
                <a:cubicBezTo>
                  <a:pt x="37" y="249"/>
                  <a:pt x="103" y="162"/>
                  <a:pt x="191" y="99"/>
                </a:cubicBezTo>
                <a:cubicBezTo>
                  <a:pt x="280" y="36"/>
                  <a:pt x="384" y="2"/>
                  <a:pt x="492" y="0"/>
                </a:cubicBezTo>
                <a:cubicBezTo>
                  <a:pt x="492" y="0"/>
                  <a:pt x="492" y="0"/>
                  <a:pt x="492" y="0"/>
                </a:cubicBezTo>
                <a:cubicBezTo>
                  <a:pt x="493" y="0"/>
                  <a:pt x="494" y="0"/>
                  <a:pt x="495" y="1"/>
                </a:cubicBezTo>
                <a:cubicBezTo>
                  <a:pt x="495" y="2"/>
                  <a:pt x="496" y="3"/>
                  <a:pt x="496" y="4"/>
                </a:cubicBezTo>
                <a:cubicBezTo>
                  <a:pt x="496" y="90"/>
                  <a:pt x="496" y="90"/>
                  <a:pt x="496" y="90"/>
                </a:cubicBezTo>
                <a:cubicBezTo>
                  <a:pt x="496" y="93"/>
                  <a:pt x="498" y="94"/>
                  <a:pt x="500" y="94"/>
                </a:cubicBezTo>
                <a:cubicBezTo>
                  <a:pt x="500" y="94"/>
                  <a:pt x="500" y="94"/>
                  <a:pt x="500" y="94"/>
                </a:cubicBezTo>
                <a:cubicBezTo>
                  <a:pt x="533" y="95"/>
                  <a:pt x="559" y="121"/>
                  <a:pt x="559" y="154"/>
                </a:cubicBezTo>
                <a:cubicBezTo>
                  <a:pt x="559" y="186"/>
                  <a:pt x="533" y="213"/>
                  <a:pt x="500" y="213"/>
                </a:cubicBezTo>
                <a:cubicBezTo>
                  <a:pt x="500" y="213"/>
                  <a:pt x="500" y="213"/>
                  <a:pt x="500" y="213"/>
                </a:cubicBezTo>
                <a:cubicBezTo>
                  <a:pt x="498" y="213"/>
                  <a:pt x="496" y="214"/>
                  <a:pt x="496" y="217"/>
                </a:cubicBezTo>
                <a:cubicBezTo>
                  <a:pt x="496" y="298"/>
                  <a:pt x="496" y="298"/>
                  <a:pt x="496" y="298"/>
                </a:cubicBezTo>
                <a:cubicBezTo>
                  <a:pt x="496" y="300"/>
                  <a:pt x="494" y="302"/>
                  <a:pt x="492" y="302"/>
                </a:cubicBezTo>
                <a:cubicBezTo>
                  <a:pt x="491" y="302"/>
                  <a:pt x="491" y="302"/>
                  <a:pt x="491" y="302"/>
                </a:cubicBezTo>
                <a:cubicBezTo>
                  <a:pt x="490" y="302"/>
                  <a:pt x="489" y="302"/>
                  <a:pt x="489" y="302"/>
                </a:cubicBezTo>
                <a:cubicBezTo>
                  <a:pt x="487" y="302"/>
                  <a:pt x="487" y="302"/>
                  <a:pt x="487" y="302"/>
                </a:cubicBezTo>
                <a:cubicBezTo>
                  <a:pt x="485" y="303"/>
                  <a:pt x="483" y="303"/>
                  <a:pt x="481" y="303"/>
                </a:cubicBezTo>
                <a:cubicBezTo>
                  <a:pt x="481" y="303"/>
                  <a:pt x="480" y="303"/>
                  <a:pt x="479" y="303"/>
                </a:cubicBezTo>
                <a:cubicBezTo>
                  <a:pt x="477" y="303"/>
                  <a:pt x="477" y="303"/>
                  <a:pt x="477" y="303"/>
                </a:cubicBezTo>
                <a:cubicBezTo>
                  <a:pt x="476" y="303"/>
                  <a:pt x="474" y="303"/>
                  <a:pt x="472" y="304"/>
                </a:cubicBezTo>
                <a:cubicBezTo>
                  <a:pt x="472" y="304"/>
                  <a:pt x="468" y="304"/>
                  <a:pt x="468" y="304"/>
                </a:cubicBezTo>
                <a:cubicBezTo>
                  <a:pt x="466" y="305"/>
                  <a:pt x="465" y="305"/>
                  <a:pt x="464" y="305"/>
                </a:cubicBezTo>
                <a:cubicBezTo>
                  <a:pt x="463" y="305"/>
                  <a:pt x="462" y="305"/>
                  <a:pt x="461" y="305"/>
                </a:cubicBezTo>
                <a:cubicBezTo>
                  <a:pt x="459" y="306"/>
                  <a:pt x="459" y="306"/>
                  <a:pt x="459" y="306"/>
                </a:cubicBezTo>
                <a:cubicBezTo>
                  <a:pt x="457" y="306"/>
                  <a:pt x="456" y="306"/>
                  <a:pt x="455" y="306"/>
                </a:cubicBezTo>
                <a:cubicBezTo>
                  <a:pt x="454" y="307"/>
                  <a:pt x="450" y="308"/>
                  <a:pt x="450" y="308"/>
                </a:cubicBezTo>
                <a:cubicBezTo>
                  <a:pt x="448" y="308"/>
                  <a:pt x="447" y="308"/>
                  <a:pt x="446" y="308"/>
                </a:cubicBezTo>
                <a:cubicBezTo>
                  <a:pt x="445" y="309"/>
                  <a:pt x="444" y="309"/>
                  <a:pt x="443" y="309"/>
                </a:cubicBezTo>
                <a:cubicBezTo>
                  <a:pt x="442" y="309"/>
                  <a:pt x="442" y="309"/>
                  <a:pt x="442" y="309"/>
                </a:cubicBezTo>
                <a:cubicBezTo>
                  <a:pt x="440" y="310"/>
                  <a:pt x="439" y="310"/>
                  <a:pt x="438" y="311"/>
                </a:cubicBezTo>
                <a:cubicBezTo>
                  <a:pt x="436" y="311"/>
                  <a:pt x="435" y="311"/>
                  <a:pt x="434" y="312"/>
                </a:cubicBezTo>
                <a:cubicBezTo>
                  <a:pt x="432" y="312"/>
                  <a:pt x="431" y="313"/>
                  <a:pt x="429" y="313"/>
                </a:cubicBezTo>
                <a:cubicBezTo>
                  <a:pt x="428" y="314"/>
                  <a:pt x="426" y="314"/>
                  <a:pt x="425" y="315"/>
                </a:cubicBezTo>
                <a:cubicBezTo>
                  <a:pt x="424" y="315"/>
                  <a:pt x="422" y="316"/>
                  <a:pt x="421" y="316"/>
                </a:cubicBezTo>
                <a:cubicBezTo>
                  <a:pt x="420" y="317"/>
                  <a:pt x="418" y="317"/>
                  <a:pt x="417" y="318"/>
                </a:cubicBezTo>
                <a:cubicBezTo>
                  <a:pt x="415" y="318"/>
                  <a:pt x="414" y="319"/>
                  <a:pt x="413" y="319"/>
                </a:cubicBezTo>
                <a:cubicBezTo>
                  <a:pt x="412" y="320"/>
                  <a:pt x="410" y="320"/>
                  <a:pt x="409" y="321"/>
                </a:cubicBezTo>
                <a:cubicBezTo>
                  <a:pt x="407" y="322"/>
                  <a:pt x="406" y="322"/>
                  <a:pt x="405" y="323"/>
                </a:cubicBezTo>
                <a:cubicBezTo>
                  <a:pt x="404" y="323"/>
                  <a:pt x="402" y="324"/>
                  <a:pt x="401" y="325"/>
                </a:cubicBezTo>
                <a:cubicBezTo>
                  <a:pt x="400" y="325"/>
                  <a:pt x="398" y="326"/>
                  <a:pt x="397" y="326"/>
                </a:cubicBezTo>
                <a:cubicBezTo>
                  <a:pt x="396" y="327"/>
                  <a:pt x="394" y="328"/>
                  <a:pt x="393" y="328"/>
                </a:cubicBezTo>
                <a:cubicBezTo>
                  <a:pt x="392" y="329"/>
                  <a:pt x="391" y="330"/>
                  <a:pt x="390" y="330"/>
                </a:cubicBezTo>
                <a:cubicBezTo>
                  <a:pt x="388" y="331"/>
                  <a:pt x="387" y="332"/>
                  <a:pt x="385" y="333"/>
                </a:cubicBezTo>
                <a:cubicBezTo>
                  <a:pt x="383" y="334"/>
                  <a:pt x="383" y="334"/>
                  <a:pt x="383" y="334"/>
                </a:cubicBezTo>
                <a:cubicBezTo>
                  <a:pt x="381" y="335"/>
                  <a:pt x="379" y="336"/>
                  <a:pt x="378" y="337"/>
                </a:cubicBezTo>
                <a:cubicBezTo>
                  <a:pt x="375" y="339"/>
                  <a:pt x="375" y="339"/>
                  <a:pt x="375" y="339"/>
                </a:cubicBezTo>
                <a:cubicBezTo>
                  <a:pt x="374" y="340"/>
                  <a:pt x="372" y="341"/>
                  <a:pt x="371" y="342"/>
                </a:cubicBezTo>
                <a:cubicBezTo>
                  <a:pt x="368" y="344"/>
                  <a:pt x="368" y="344"/>
                  <a:pt x="368" y="344"/>
                </a:cubicBezTo>
                <a:cubicBezTo>
                  <a:pt x="367" y="345"/>
                  <a:pt x="365" y="346"/>
                  <a:pt x="364" y="347"/>
                </a:cubicBezTo>
                <a:cubicBezTo>
                  <a:pt x="363" y="347"/>
                  <a:pt x="362" y="348"/>
                  <a:pt x="361" y="349"/>
                </a:cubicBezTo>
                <a:cubicBezTo>
                  <a:pt x="360" y="350"/>
                  <a:pt x="358" y="351"/>
                  <a:pt x="357" y="352"/>
                </a:cubicBezTo>
                <a:cubicBezTo>
                  <a:pt x="355" y="354"/>
                  <a:pt x="355" y="354"/>
                  <a:pt x="355" y="354"/>
                </a:cubicBezTo>
                <a:cubicBezTo>
                  <a:pt x="353" y="355"/>
                  <a:pt x="352" y="356"/>
                  <a:pt x="350" y="358"/>
                </a:cubicBezTo>
                <a:cubicBezTo>
                  <a:pt x="349" y="359"/>
                  <a:pt x="349" y="359"/>
                  <a:pt x="349" y="359"/>
                </a:cubicBezTo>
                <a:cubicBezTo>
                  <a:pt x="347" y="360"/>
                  <a:pt x="345" y="362"/>
                  <a:pt x="344" y="363"/>
                </a:cubicBezTo>
                <a:cubicBezTo>
                  <a:pt x="343" y="364"/>
                  <a:pt x="343" y="364"/>
                  <a:pt x="343" y="364"/>
                </a:cubicBezTo>
                <a:cubicBezTo>
                  <a:pt x="341" y="366"/>
                  <a:pt x="339" y="368"/>
                  <a:pt x="338" y="369"/>
                </a:cubicBezTo>
                <a:cubicBezTo>
                  <a:pt x="337" y="370"/>
                  <a:pt x="337" y="370"/>
                  <a:pt x="337" y="370"/>
                </a:cubicBezTo>
                <a:cubicBezTo>
                  <a:pt x="317" y="390"/>
                  <a:pt x="301" y="414"/>
                  <a:pt x="289" y="440"/>
                </a:cubicBezTo>
                <a:cubicBezTo>
                  <a:pt x="289" y="441"/>
                  <a:pt x="287" y="442"/>
                  <a:pt x="286" y="44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 6"/>
          <p:cNvSpPr>
            <a:spLocks/>
          </p:cNvSpPr>
          <p:nvPr/>
        </p:nvSpPr>
        <p:spPr bwMode="auto">
          <a:xfrm>
            <a:off x="8477671" y="960121"/>
            <a:ext cx="2309343" cy="2148225"/>
          </a:xfrm>
          <a:custGeom>
            <a:avLst/>
            <a:gdLst>
              <a:gd name="T0" fmla="*/ 353 w 497"/>
              <a:gd name="T1" fmla="*/ 463 h 463"/>
              <a:gd name="T2" fmla="*/ 296 w 497"/>
              <a:gd name="T3" fmla="*/ 420 h 463"/>
              <a:gd name="T4" fmla="*/ 295 w 497"/>
              <a:gd name="T5" fmla="*/ 418 h 463"/>
              <a:gd name="T6" fmla="*/ 293 w 497"/>
              <a:gd name="T7" fmla="*/ 417 h 463"/>
              <a:gd name="T8" fmla="*/ 291 w 497"/>
              <a:gd name="T9" fmla="*/ 417 h 463"/>
              <a:gd name="T10" fmla="*/ 211 w 497"/>
              <a:gd name="T11" fmla="*/ 442 h 463"/>
              <a:gd name="T12" fmla="*/ 210 w 497"/>
              <a:gd name="T13" fmla="*/ 442 h 463"/>
              <a:gd name="T14" fmla="*/ 207 w 497"/>
              <a:gd name="T15" fmla="*/ 440 h 463"/>
              <a:gd name="T16" fmla="*/ 5 w 497"/>
              <a:gd name="T17" fmla="*/ 302 h 463"/>
              <a:gd name="T18" fmla="*/ 4 w 497"/>
              <a:gd name="T19" fmla="*/ 302 h 463"/>
              <a:gd name="T20" fmla="*/ 0 w 497"/>
              <a:gd name="T21" fmla="*/ 298 h 463"/>
              <a:gd name="T22" fmla="*/ 0 w 497"/>
              <a:gd name="T23" fmla="*/ 224 h 463"/>
              <a:gd name="T24" fmla="*/ 3 w 497"/>
              <a:gd name="T25" fmla="*/ 220 h 463"/>
              <a:gd name="T26" fmla="*/ 63 w 497"/>
              <a:gd name="T27" fmla="*/ 154 h 463"/>
              <a:gd name="T28" fmla="*/ 3 w 497"/>
              <a:gd name="T29" fmla="*/ 87 h 463"/>
              <a:gd name="T30" fmla="*/ 0 w 497"/>
              <a:gd name="T31" fmla="*/ 83 h 463"/>
              <a:gd name="T32" fmla="*/ 0 w 497"/>
              <a:gd name="T33" fmla="*/ 4 h 463"/>
              <a:gd name="T34" fmla="*/ 4 w 497"/>
              <a:gd name="T35" fmla="*/ 0 h 463"/>
              <a:gd name="T36" fmla="*/ 4 w 497"/>
              <a:gd name="T37" fmla="*/ 0 h 463"/>
              <a:gd name="T38" fmla="*/ 5 w 497"/>
              <a:gd name="T39" fmla="*/ 0 h 463"/>
              <a:gd name="T40" fmla="*/ 496 w 497"/>
              <a:gd name="T41" fmla="*/ 350 h 463"/>
              <a:gd name="T42" fmla="*/ 496 w 497"/>
              <a:gd name="T43" fmla="*/ 354 h 463"/>
              <a:gd name="T44" fmla="*/ 494 w 497"/>
              <a:gd name="T45" fmla="*/ 356 h 463"/>
              <a:gd name="T46" fmla="*/ 412 w 497"/>
              <a:gd name="T47" fmla="*/ 381 h 463"/>
              <a:gd name="T48" fmla="*/ 410 w 497"/>
              <a:gd name="T49" fmla="*/ 383 h 463"/>
              <a:gd name="T50" fmla="*/ 409 w 497"/>
              <a:gd name="T51" fmla="*/ 386 h 463"/>
              <a:gd name="T52" fmla="*/ 412 w 497"/>
              <a:gd name="T53" fmla="*/ 404 h 463"/>
              <a:gd name="T54" fmla="*/ 353 w 497"/>
              <a:gd name="T55" fmla="*/ 463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97" h="463">
                <a:moveTo>
                  <a:pt x="353" y="463"/>
                </a:moveTo>
                <a:cubicBezTo>
                  <a:pt x="327" y="463"/>
                  <a:pt x="304" y="446"/>
                  <a:pt x="296" y="420"/>
                </a:cubicBezTo>
                <a:cubicBezTo>
                  <a:pt x="296" y="419"/>
                  <a:pt x="295" y="418"/>
                  <a:pt x="295" y="418"/>
                </a:cubicBezTo>
                <a:cubicBezTo>
                  <a:pt x="294" y="417"/>
                  <a:pt x="293" y="417"/>
                  <a:pt x="293" y="417"/>
                </a:cubicBezTo>
                <a:cubicBezTo>
                  <a:pt x="292" y="417"/>
                  <a:pt x="292" y="417"/>
                  <a:pt x="291" y="417"/>
                </a:cubicBezTo>
                <a:cubicBezTo>
                  <a:pt x="211" y="442"/>
                  <a:pt x="211" y="442"/>
                  <a:pt x="211" y="442"/>
                </a:cubicBezTo>
                <a:cubicBezTo>
                  <a:pt x="211" y="442"/>
                  <a:pt x="211" y="442"/>
                  <a:pt x="210" y="442"/>
                </a:cubicBezTo>
                <a:cubicBezTo>
                  <a:pt x="209" y="442"/>
                  <a:pt x="207" y="441"/>
                  <a:pt x="207" y="440"/>
                </a:cubicBezTo>
                <a:cubicBezTo>
                  <a:pt x="171" y="360"/>
                  <a:pt x="92" y="306"/>
                  <a:pt x="5" y="302"/>
                </a:cubicBezTo>
                <a:cubicBezTo>
                  <a:pt x="4" y="302"/>
                  <a:pt x="4" y="302"/>
                  <a:pt x="4" y="302"/>
                </a:cubicBezTo>
                <a:cubicBezTo>
                  <a:pt x="1" y="302"/>
                  <a:pt x="0" y="300"/>
                  <a:pt x="0" y="298"/>
                </a:cubicBezTo>
                <a:cubicBezTo>
                  <a:pt x="0" y="224"/>
                  <a:pt x="0" y="224"/>
                  <a:pt x="0" y="224"/>
                </a:cubicBezTo>
                <a:cubicBezTo>
                  <a:pt x="0" y="222"/>
                  <a:pt x="1" y="221"/>
                  <a:pt x="3" y="220"/>
                </a:cubicBezTo>
                <a:cubicBezTo>
                  <a:pt x="37" y="217"/>
                  <a:pt x="63" y="188"/>
                  <a:pt x="63" y="154"/>
                </a:cubicBezTo>
                <a:cubicBezTo>
                  <a:pt x="63" y="119"/>
                  <a:pt x="37" y="91"/>
                  <a:pt x="3" y="87"/>
                </a:cubicBezTo>
                <a:cubicBezTo>
                  <a:pt x="1" y="87"/>
                  <a:pt x="0" y="85"/>
                  <a:pt x="0" y="8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5" y="0"/>
                  <a:pt x="5" y="0"/>
                  <a:pt x="5" y="0"/>
                </a:cubicBezTo>
                <a:cubicBezTo>
                  <a:pt x="224" y="4"/>
                  <a:pt x="421" y="145"/>
                  <a:pt x="496" y="350"/>
                </a:cubicBezTo>
                <a:cubicBezTo>
                  <a:pt x="497" y="351"/>
                  <a:pt x="496" y="353"/>
                  <a:pt x="496" y="354"/>
                </a:cubicBezTo>
                <a:cubicBezTo>
                  <a:pt x="495" y="355"/>
                  <a:pt x="495" y="355"/>
                  <a:pt x="494" y="356"/>
                </a:cubicBezTo>
                <a:cubicBezTo>
                  <a:pt x="412" y="381"/>
                  <a:pt x="412" y="381"/>
                  <a:pt x="412" y="381"/>
                </a:cubicBezTo>
                <a:cubicBezTo>
                  <a:pt x="411" y="381"/>
                  <a:pt x="410" y="382"/>
                  <a:pt x="410" y="383"/>
                </a:cubicBezTo>
                <a:cubicBezTo>
                  <a:pt x="409" y="383"/>
                  <a:pt x="409" y="385"/>
                  <a:pt x="409" y="386"/>
                </a:cubicBezTo>
                <a:cubicBezTo>
                  <a:pt x="411" y="392"/>
                  <a:pt x="412" y="398"/>
                  <a:pt x="412" y="404"/>
                </a:cubicBezTo>
                <a:cubicBezTo>
                  <a:pt x="412" y="437"/>
                  <a:pt x="386" y="463"/>
                  <a:pt x="353" y="46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>
            <a:off x="9114241" y="2645530"/>
            <a:ext cx="1816514" cy="2756363"/>
          </a:xfrm>
          <a:custGeom>
            <a:avLst/>
            <a:gdLst>
              <a:gd name="T0" fmla="*/ 177 w 391"/>
              <a:gd name="T1" fmla="*/ 594 h 594"/>
              <a:gd name="T2" fmla="*/ 177 w 391"/>
              <a:gd name="T3" fmla="*/ 594 h 594"/>
              <a:gd name="T4" fmla="*/ 174 w 391"/>
              <a:gd name="T5" fmla="*/ 593 h 594"/>
              <a:gd name="T6" fmla="*/ 122 w 391"/>
              <a:gd name="T7" fmla="*/ 521 h 594"/>
              <a:gd name="T8" fmla="*/ 119 w 391"/>
              <a:gd name="T9" fmla="*/ 519 h 594"/>
              <a:gd name="T10" fmla="*/ 119 w 391"/>
              <a:gd name="T11" fmla="*/ 519 h 594"/>
              <a:gd name="T12" fmla="*/ 116 w 391"/>
              <a:gd name="T13" fmla="*/ 520 h 594"/>
              <a:gd name="T14" fmla="*/ 82 w 391"/>
              <a:gd name="T15" fmla="*/ 531 h 594"/>
              <a:gd name="T16" fmla="*/ 23 w 391"/>
              <a:gd name="T17" fmla="*/ 472 h 594"/>
              <a:gd name="T18" fmla="*/ 47 w 391"/>
              <a:gd name="T19" fmla="*/ 424 h 594"/>
              <a:gd name="T20" fmla="*/ 49 w 391"/>
              <a:gd name="T21" fmla="*/ 422 h 594"/>
              <a:gd name="T22" fmla="*/ 48 w 391"/>
              <a:gd name="T23" fmla="*/ 419 h 594"/>
              <a:gd name="T24" fmla="*/ 1 w 391"/>
              <a:gd name="T25" fmla="*/ 354 h 594"/>
              <a:gd name="T26" fmla="*/ 2 w 391"/>
              <a:gd name="T27" fmla="*/ 349 h 594"/>
              <a:gd name="T28" fmla="*/ 12 w 391"/>
              <a:gd name="T29" fmla="*/ 340 h 594"/>
              <a:gd name="T30" fmla="*/ 12 w 391"/>
              <a:gd name="T31" fmla="*/ 340 h 594"/>
              <a:gd name="T32" fmla="*/ 15 w 391"/>
              <a:gd name="T33" fmla="*/ 338 h 594"/>
              <a:gd name="T34" fmla="*/ 21 w 391"/>
              <a:gd name="T35" fmla="*/ 332 h 594"/>
              <a:gd name="T36" fmla="*/ 22 w 391"/>
              <a:gd name="T37" fmla="*/ 331 h 594"/>
              <a:gd name="T38" fmla="*/ 24 w 391"/>
              <a:gd name="T39" fmla="*/ 329 h 594"/>
              <a:gd name="T40" fmla="*/ 29 w 391"/>
              <a:gd name="T41" fmla="*/ 323 h 594"/>
              <a:gd name="T42" fmla="*/ 30 w 391"/>
              <a:gd name="T43" fmla="*/ 322 h 594"/>
              <a:gd name="T44" fmla="*/ 30 w 391"/>
              <a:gd name="T45" fmla="*/ 322 h 594"/>
              <a:gd name="T46" fmla="*/ 31 w 391"/>
              <a:gd name="T47" fmla="*/ 321 h 594"/>
              <a:gd name="T48" fmla="*/ 32 w 391"/>
              <a:gd name="T49" fmla="*/ 321 h 594"/>
              <a:gd name="T50" fmla="*/ 89 w 391"/>
              <a:gd name="T51" fmla="*/ 169 h 594"/>
              <a:gd name="T52" fmla="*/ 88 w 391"/>
              <a:gd name="T53" fmla="*/ 147 h 594"/>
              <a:gd name="T54" fmla="*/ 85 w 391"/>
              <a:gd name="T55" fmla="*/ 125 h 594"/>
              <a:gd name="T56" fmla="*/ 79 w 391"/>
              <a:gd name="T57" fmla="*/ 104 h 594"/>
              <a:gd name="T58" fmla="*/ 75 w 391"/>
              <a:gd name="T59" fmla="*/ 91 h 594"/>
              <a:gd name="T60" fmla="*/ 76 w 391"/>
              <a:gd name="T61" fmla="*/ 88 h 594"/>
              <a:gd name="T62" fmla="*/ 78 w 391"/>
              <a:gd name="T63" fmla="*/ 86 h 594"/>
              <a:gd name="T64" fmla="*/ 149 w 391"/>
              <a:gd name="T65" fmla="*/ 64 h 594"/>
              <a:gd name="T66" fmla="*/ 151 w 391"/>
              <a:gd name="T67" fmla="*/ 64 h 594"/>
              <a:gd name="T68" fmla="*/ 154 w 391"/>
              <a:gd name="T69" fmla="*/ 67 h 594"/>
              <a:gd name="T70" fmla="*/ 216 w 391"/>
              <a:gd name="T71" fmla="*/ 108 h 594"/>
              <a:gd name="T72" fmla="*/ 283 w 391"/>
              <a:gd name="T73" fmla="*/ 41 h 594"/>
              <a:gd name="T74" fmla="*/ 282 w 391"/>
              <a:gd name="T75" fmla="*/ 28 h 594"/>
              <a:gd name="T76" fmla="*/ 285 w 391"/>
              <a:gd name="T77" fmla="*/ 23 h 594"/>
              <a:gd name="T78" fmla="*/ 359 w 391"/>
              <a:gd name="T79" fmla="*/ 0 h 594"/>
              <a:gd name="T80" fmla="*/ 361 w 391"/>
              <a:gd name="T81" fmla="*/ 0 h 594"/>
              <a:gd name="T82" fmla="*/ 364 w 391"/>
              <a:gd name="T83" fmla="*/ 3 h 594"/>
              <a:gd name="T84" fmla="*/ 366 w 391"/>
              <a:gd name="T85" fmla="*/ 7 h 594"/>
              <a:gd name="T86" fmla="*/ 391 w 391"/>
              <a:gd name="T87" fmla="*/ 169 h 594"/>
              <a:gd name="T88" fmla="*/ 190 w 391"/>
              <a:gd name="T89" fmla="*/ 585 h 594"/>
              <a:gd name="T90" fmla="*/ 186 w 391"/>
              <a:gd name="T91" fmla="*/ 588 h 594"/>
              <a:gd name="T92" fmla="*/ 180 w 391"/>
              <a:gd name="T93" fmla="*/ 594 h 594"/>
              <a:gd name="T94" fmla="*/ 177 w 391"/>
              <a:gd name="T95" fmla="*/ 594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91" h="594">
                <a:moveTo>
                  <a:pt x="177" y="594"/>
                </a:moveTo>
                <a:cubicBezTo>
                  <a:pt x="177" y="594"/>
                  <a:pt x="177" y="594"/>
                  <a:pt x="177" y="594"/>
                </a:cubicBezTo>
                <a:cubicBezTo>
                  <a:pt x="175" y="594"/>
                  <a:pt x="175" y="594"/>
                  <a:pt x="174" y="593"/>
                </a:cubicBezTo>
                <a:cubicBezTo>
                  <a:pt x="122" y="521"/>
                  <a:pt x="122" y="521"/>
                  <a:pt x="122" y="521"/>
                </a:cubicBezTo>
                <a:cubicBezTo>
                  <a:pt x="121" y="520"/>
                  <a:pt x="120" y="519"/>
                  <a:pt x="119" y="519"/>
                </a:cubicBezTo>
                <a:cubicBezTo>
                  <a:pt x="119" y="519"/>
                  <a:pt x="119" y="519"/>
                  <a:pt x="119" y="519"/>
                </a:cubicBezTo>
                <a:cubicBezTo>
                  <a:pt x="118" y="519"/>
                  <a:pt x="117" y="520"/>
                  <a:pt x="116" y="520"/>
                </a:cubicBezTo>
                <a:cubicBezTo>
                  <a:pt x="106" y="527"/>
                  <a:pt x="94" y="531"/>
                  <a:pt x="82" y="531"/>
                </a:cubicBezTo>
                <a:cubicBezTo>
                  <a:pt x="49" y="531"/>
                  <a:pt x="23" y="505"/>
                  <a:pt x="23" y="472"/>
                </a:cubicBezTo>
                <a:cubicBezTo>
                  <a:pt x="23" y="453"/>
                  <a:pt x="32" y="435"/>
                  <a:pt x="47" y="424"/>
                </a:cubicBezTo>
                <a:cubicBezTo>
                  <a:pt x="48" y="424"/>
                  <a:pt x="49" y="423"/>
                  <a:pt x="49" y="422"/>
                </a:cubicBezTo>
                <a:cubicBezTo>
                  <a:pt x="49" y="421"/>
                  <a:pt x="49" y="420"/>
                  <a:pt x="48" y="419"/>
                </a:cubicBezTo>
                <a:cubicBezTo>
                  <a:pt x="1" y="354"/>
                  <a:pt x="1" y="354"/>
                  <a:pt x="1" y="354"/>
                </a:cubicBezTo>
                <a:cubicBezTo>
                  <a:pt x="0" y="353"/>
                  <a:pt x="0" y="350"/>
                  <a:pt x="2" y="349"/>
                </a:cubicBezTo>
                <a:cubicBezTo>
                  <a:pt x="5" y="346"/>
                  <a:pt x="9" y="343"/>
                  <a:pt x="12" y="340"/>
                </a:cubicBezTo>
                <a:cubicBezTo>
                  <a:pt x="12" y="340"/>
                  <a:pt x="12" y="340"/>
                  <a:pt x="12" y="340"/>
                </a:cubicBezTo>
                <a:cubicBezTo>
                  <a:pt x="12" y="340"/>
                  <a:pt x="14" y="338"/>
                  <a:pt x="15" y="338"/>
                </a:cubicBezTo>
                <a:cubicBezTo>
                  <a:pt x="17" y="336"/>
                  <a:pt x="19" y="334"/>
                  <a:pt x="21" y="332"/>
                </a:cubicBezTo>
                <a:cubicBezTo>
                  <a:pt x="22" y="331"/>
                  <a:pt x="22" y="331"/>
                  <a:pt x="22" y="331"/>
                </a:cubicBezTo>
                <a:cubicBezTo>
                  <a:pt x="23" y="331"/>
                  <a:pt x="23" y="330"/>
                  <a:pt x="24" y="329"/>
                </a:cubicBezTo>
                <a:cubicBezTo>
                  <a:pt x="26" y="327"/>
                  <a:pt x="27" y="325"/>
                  <a:pt x="29" y="323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1" y="322"/>
                  <a:pt x="31" y="322"/>
                  <a:pt x="31" y="321"/>
                </a:cubicBezTo>
                <a:cubicBezTo>
                  <a:pt x="31" y="321"/>
                  <a:pt x="32" y="321"/>
                  <a:pt x="32" y="321"/>
                </a:cubicBezTo>
                <a:cubicBezTo>
                  <a:pt x="69" y="279"/>
                  <a:pt x="89" y="225"/>
                  <a:pt x="89" y="169"/>
                </a:cubicBezTo>
                <a:cubicBezTo>
                  <a:pt x="89" y="161"/>
                  <a:pt x="89" y="154"/>
                  <a:pt x="88" y="147"/>
                </a:cubicBezTo>
                <a:cubicBezTo>
                  <a:pt x="87" y="139"/>
                  <a:pt x="86" y="132"/>
                  <a:pt x="85" y="125"/>
                </a:cubicBezTo>
                <a:cubicBezTo>
                  <a:pt x="83" y="118"/>
                  <a:pt x="82" y="111"/>
                  <a:pt x="79" y="104"/>
                </a:cubicBezTo>
                <a:cubicBezTo>
                  <a:pt x="78" y="100"/>
                  <a:pt x="77" y="95"/>
                  <a:pt x="75" y="91"/>
                </a:cubicBezTo>
                <a:cubicBezTo>
                  <a:pt x="75" y="90"/>
                  <a:pt x="75" y="89"/>
                  <a:pt x="76" y="88"/>
                </a:cubicBezTo>
                <a:cubicBezTo>
                  <a:pt x="76" y="87"/>
                  <a:pt x="77" y="86"/>
                  <a:pt x="78" y="86"/>
                </a:cubicBezTo>
                <a:cubicBezTo>
                  <a:pt x="149" y="64"/>
                  <a:pt x="149" y="64"/>
                  <a:pt x="149" y="64"/>
                </a:cubicBezTo>
                <a:cubicBezTo>
                  <a:pt x="150" y="64"/>
                  <a:pt x="150" y="64"/>
                  <a:pt x="151" y="64"/>
                </a:cubicBezTo>
                <a:cubicBezTo>
                  <a:pt x="152" y="64"/>
                  <a:pt x="154" y="65"/>
                  <a:pt x="154" y="67"/>
                </a:cubicBezTo>
                <a:cubicBezTo>
                  <a:pt x="164" y="92"/>
                  <a:pt x="189" y="108"/>
                  <a:pt x="216" y="108"/>
                </a:cubicBezTo>
                <a:cubicBezTo>
                  <a:pt x="253" y="108"/>
                  <a:pt x="283" y="78"/>
                  <a:pt x="283" y="41"/>
                </a:cubicBezTo>
                <a:cubicBezTo>
                  <a:pt x="283" y="37"/>
                  <a:pt x="283" y="32"/>
                  <a:pt x="282" y="28"/>
                </a:cubicBezTo>
                <a:cubicBezTo>
                  <a:pt x="282" y="26"/>
                  <a:pt x="283" y="24"/>
                  <a:pt x="285" y="23"/>
                </a:cubicBezTo>
                <a:cubicBezTo>
                  <a:pt x="359" y="0"/>
                  <a:pt x="359" y="0"/>
                  <a:pt x="359" y="0"/>
                </a:cubicBezTo>
                <a:cubicBezTo>
                  <a:pt x="360" y="0"/>
                  <a:pt x="360" y="0"/>
                  <a:pt x="361" y="0"/>
                </a:cubicBezTo>
                <a:cubicBezTo>
                  <a:pt x="362" y="0"/>
                  <a:pt x="364" y="1"/>
                  <a:pt x="364" y="3"/>
                </a:cubicBezTo>
                <a:cubicBezTo>
                  <a:pt x="364" y="3"/>
                  <a:pt x="366" y="7"/>
                  <a:pt x="366" y="7"/>
                </a:cubicBezTo>
                <a:cubicBezTo>
                  <a:pt x="382" y="59"/>
                  <a:pt x="391" y="114"/>
                  <a:pt x="391" y="169"/>
                </a:cubicBezTo>
                <a:cubicBezTo>
                  <a:pt x="391" y="332"/>
                  <a:pt x="318" y="484"/>
                  <a:pt x="190" y="585"/>
                </a:cubicBezTo>
                <a:cubicBezTo>
                  <a:pt x="186" y="588"/>
                  <a:pt x="186" y="588"/>
                  <a:pt x="186" y="588"/>
                </a:cubicBezTo>
                <a:cubicBezTo>
                  <a:pt x="186" y="588"/>
                  <a:pt x="181" y="592"/>
                  <a:pt x="180" y="594"/>
                </a:cubicBezTo>
                <a:cubicBezTo>
                  <a:pt x="179" y="594"/>
                  <a:pt x="178" y="594"/>
                  <a:pt x="177" y="59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 8"/>
          <p:cNvSpPr>
            <a:spLocks/>
          </p:cNvSpPr>
          <p:nvPr/>
        </p:nvSpPr>
        <p:spPr bwMode="auto">
          <a:xfrm>
            <a:off x="7024459" y="4305666"/>
            <a:ext cx="2870093" cy="1592214"/>
          </a:xfrm>
          <a:custGeom>
            <a:avLst/>
            <a:gdLst>
              <a:gd name="T0" fmla="*/ 309 w 618"/>
              <a:gd name="T1" fmla="*/ 343 h 343"/>
              <a:gd name="T2" fmla="*/ 2 w 618"/>
              <a:gd name="T3" fmla="*/ 245 h 343"/>
              <a:gd name="T4" fmla="*/ 0 w 618"/>
              <a:gd name="T5" fmla="*/ 243 h 343"/>
              <a:gd name="T6" fmla="*/ 1 w 618"/>
              <a:gd name="T7" fmla="*/ 240 h 343"/>
              <a:gd name="T8" fmla="*/ 54 w 618"/>
              <a:gd name="T9" fmla="*/ 167 h 343"/>
              <a:gd name="T10" fmla="*/ 53 w 618"/>
              <a:gd name="T11" fmla="*/ 162 h 343"/>
              <a:gd name="T12" fmla="*/ 29 w 618"/>
              <a:gd name="T13" fmla="*/ 114 h 343"/>
              <a:gd name="T14" fmla="*/ 88 w 618"/>
              <a:gd name="T15" fmla="*/ 55 h 343"/>
              <a:gd name="T16" fmla="*/ 122 w 618"/>
              <a:gd name="T17" fmla="*/ 66 h 343"/>
              <a:gd name="T18" fmla="*/ 124 w 618"/>
              <a:gd name="T19" fmla="*/ 67 h 343"/>
              <a:gd name="T20" fmla="*/ 128 w 618"/>
              <a:gd name="T21" fmla="*/ 65 h 343"/>
              <a:gd name="T22" fmla="*/ 173 w 618"/>
              <a:gd name="T23" fmla="*/ 1 h 343"/>
              <a:gd name="T24" fmla="*/ 177 w 618"/>
              <a:gd name="T25" fmla="*/ 0 h 343"/>
              <a:gd name="T26" fmla="*/ 179 w 618"/>
              <a:gd name="T27" fmla="*/ 1 h 343"/>
              <a:gd name="T28" fmla="*/ 225 w 618"/>
              <a:gd name="T29" fmla="*/ 25 h 343"/>
              <a:gd name="T30" fmla="*/ 234 w 618"/>
              <a:gd name="T31" fmla="*/ 28 h 343"/>
              <a:gd name="T32" fmla="*/ 252 w 618"/>
              <a:gd name="T33" fmla="*/ 34 h 343"/>
              <a:gd name="T34" fmla="*/ 270 w 618"/>
              <a:gd name="T35" fmla="*/ 38 h 343"/>
              <a:gd name="T36" fmla="*/ 299 w 618"/>
              <a:gd name="T37" fmla="*/ 41 h 343"/>
              <a:gd name="T38" fmla="*/ 309 w 618"/>
              <a:gd name="T39" fmla="*/ 41 h 343"/>
              <a:gd name="T40" fmla="*/ 319 w 618"/>
              <a:gd name="T41" fmla="*/ 41 h 343"/>
              <a:gd name="T42" fmla="*/ 323 w 618"/>
              <a:gd name="T43" fmla="*/ 40 h 343"/>
              <a:gd name="T44" fmla="*/ 330 w 618"/>
              <a:gd name="T45" fmla="*/ 40 h 343"/>
              <a:gd name="T46" fmla="*/ 332 w 618"/>
              <a:gd name="T47" fmla="*/ 40 h 343"/>
              <a:gd name="T48" fmla="*/ 334 w 618"/>
              <a:gd name="T49" fmla="*/ 40 h 343"/>
              <a:gd name="T50" fmla="*/ 340 w 618"/>
              <a:gd name="T51" fmla="*/ 39 h 343"/>
              <a:gd name="T52" fmla="*/ 344 w 618"/>
              <a:gd name="T53" fmla="*/ 38 h 343"/>
              <a:gd name="T54" fmla="*/ 350 w 618"/>
              <a:gd name="T55" fmla="*/ 37 h 343"/>
              <a:gd name="T56" fmla="*/ 354 w 618"/>
              <a:gd name="T57" fmla="*/ 37 h 343"/>
              <a:gd name="T58" fmla="*/ 360 w 618"/>
              <a:gd name="T59" fmla="*/ 35 h 343"/>
              <a:gd name="T60" fmla="*/ 364 w 618"/>
              <a:gd name="T61" fmla="*/ 34 h 343"/>
              <a:gd name="T62" fmla="*/ 369 w 618"/>
              <a:gd name="T63" fmla="*/ 33 h 343"/>
              <a:gd name="T64" fmla="*/ 373 w 618"/>
              <a:gd name="T65" fmla="*/ 32 h 343"/>
              <a:gd name="T66" fmla="*/ 382 w 618"/>
              <a:gd name="T67" fmla="*/ 29 h 343"/>
              <a:gd name="T68" fmla="*/ 387 w 618"/>
              <a:gd name="T69" fmla="*/ 27 h 343"/>
              <a:gd name="T70" fmla="*/ 391 w 618"/>
              <a:gd name="T71" fmla="*/ 26 h 343"/>
              <a:gd name="T72" fmla="*/ 395 w 618"/>
              <a:gd name="T73" fmla="*/ 24 h 343"/>
              <a:gd name="T74" fmla="*/ 396 w 618"/>
              <a:gd name="T75" fmla="*/ 24 h 343"/>
              <a:gd name="T76" fmla="*/ 400 w 618"/>
              <a:gd name="T77" fmla="*/ 22 h 343"/>
              <a:gd name="T78" fmla="*/ 405 w 618"/>
              <a:gd name="T79" fmla="*/ 20 h 343"/>
              <a:gd name="T80" fmla="*/ 409 w 618"/>
              <a:gd name="T81" fmla="*/ 18 h 343"/>
              <a:gd name="T82" fmla="*/ 414 w 618"/>
              <a:gd name="T83" fmla="*/ 16 h 343"/>
              <a:gd name="T84" fmla="*/ 418 w 618"/>
              <a:gd name="T85" fmla="*/ 14 h 343"/>
              <a:gd name="T86" fmla="*/ 422 w 618"/>
              <a:gd name="T87" fmla="*/ 11 h 343"/>
              <a:gd name="T88" fmla="*/ 427 w 618"/>
              <a:gd name="T89" fmla="*/ 8 h 343"/>
              <a:gd name="T90" fmla="*/ 431 w 618"/>
              <a:gd name="T91" fmla="*/ 6 h 343"/>
              <a:gd name="T92" fmla="*/ 433 w 618"/>
              <a:gd name="T93" fmla="*/ 4 h 343"/>
              <a:gd name="T94" fmla="*/ 439 w 618"/>
              <a:gd name="T95" fmla="*/ 0 h 343"/>
              <a:gd name="T96" fmla="*/ 442 w 618"/>
              <a:gd name="T97" fmla="*/ 0 h 343"/>
              <a:gd name="T98" fmla="*/ 445 w 618"/>
              <a:gd name="T99" fmla="*/ 1 h 343"/>
              <a:gd name="T100" fmla="*/ 487 w 618"/>
              <a:gd name="T101" fmla="*/ 59 h 343"/>
              <a:gd name="T102" fmla="*/ 487 w 618"/>
              <a:gd name="T103" fmla="*/ 65 h 343"/>
              <a:gd name="T104" fmla="*/ 465 w 618"/>
              <a:gd name="T105" fmla="*/ 114 h 343"/>
              <a:gd name="T106" fmla="*/ 532 w 618"/>
              <a:gd name="T107" fmla="*/ 181 h 343"/>
              <a:gd name="T108" fmla="*/ 565 w 618"/>
              <a:gd name="T109" fmla="*/ 173 h 343"/>
              <a:gd name="T110" fmla="*/ 567 w 618"/>
              <a:gd name="T111" fmla="*/ 172 h 343"/>
              <a:gd name="T112" fmla="*/ 570 w 618"/>
              <a:gd name="T113" fmla="*/ 174 h 343"/>
              <a:gd name="T114" fmla="*/ 617 w 618"/>
              <a:gd name="T115" fmla="*/ 239 h 343"/>
              <a:gd name="T116" fmla="*/ 618 w 618"/>
              <a:gd name="T117" fmla="*/ 242 h 343"/>
              <a:gd name="T118" fmla="*/ 617 w 618"/>
              <a:gd name="T119" fmla="*/ 245 h 343"/>
              <a:gd name="T120" fmla="*/ 309 w 618"/>
              <a:gd name="T121" fmla="*/ 343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18" h="343">
                <a:moveTo>
                  <a:pt x="309" y="343"/>
                </a:moveTo>
                <a:cubicBezTo>
                  <a:pt x="198" y="343"/>
                  <a:pt x="92" y="309"/>
                  <a:pt x="2" y="245"/>
                </a:cubicBezTo>
                <a:cubicBezTo>
                  <a:pt x="1" y="245"/>
                  <a:pt x="1" y="244"/>
                  <a:pt x="0" y="243"/>
                </a:cubicBezTo>
                <a:cubicBezTo>
                  <a:pt x="0" y="242"/>
                  <a:pt x="0" y="241"/>
                  <a:pt x="1" y="240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5" y="165"/>
                  <a:pt x="55" y="163"/>
                  <a:pt x="53" y="162"/>
                </a:cubicBezTo>
                <a:cubicBezTo>
                  <a:pt x="38" y="150"/>
                  <a:pt x="29" y="133"/>
                  <a:pt x="29" y="114"/>
                </a:cubicBezTo>
                <a:cubicBezTo>
                  <a:pt x="29" y="82"/>
                  <a:pt x="56" y="55"/>
                  <a:pt x="88" y="55"/>
                </a:cubicBezTo>
                <a:cubicBezTo>
                  <a:pt x="100" y="55"/>
                  <a:pt x="112" y="59"/>
                  <a:pt x="122" y="66"/>
                </a:cubicBezTo>
                <a:cubicBezTo>
                  <a:pt x="123" y="66"/>
                  <a:pt x="123" y="67"/>
                  <a:pt x="124" y="67"/>
                </a:cubicBezTo>
                <a:cubicBezTo>
                  <a:pt x="126" y="67"/>
                  <a:pt x="127" y="66"/>
                  <a:pt x="128" y="65"/>
                </a:cubicBezTo>
                <a:cubicBezTo>
                  <a:pt x="173" y="1"/>
                  <a:pt x="173" y="1"/>
                  <a:pt x="173" y="1"/>
                </a:cubicBezTo>
                <a:cubicBezTo>
                  <a:pt x="174" y="0"/>
                  <a:pt x="175" y="0"/>
                  <a:pt x="177" y="0"/>
                </a:cubicBezTo>
                <a:cubicBezTo>
                  <a:pt x="177" y="0"/>
                  <a:pt x="178" y="0"/>
                  <a:pt x="179" y="1"/>
                </a:cubicBezTo>
                <a:cubicBezTo>
                  <a:pt x="193" y="10"/>
                  <a:pt x="209" y="19"/>
                  <a:pt x="225" y="25"/>
                </a:cubicBezTo>
                <a:cubicBezTo>
                  <a:pt x="228" y="26"/>
                  <a:pt x="231" y="27"/>
                  <a:pt x="234" y="28"/>
                </a:cubicBezTo>
                <a:cubicBezTo>
                  <a:pt x="240" y="30"/>
                  <a:pt x="246" y="32"/>
                  <a:pt x="252" y="34"/>
                </a:cubicBezTo>
                <a:cubicBezTo>
                  <a:pt x="258" y="35"/>
                  <a:pt x="264" y="37"/>
                  <a:pt x="270" y="38"/>
                </a:cubicBezTo>
                <a:cubicBezTo>
                  <a:pt x="280" y="39"/>
                  <a:pt x="290" y="40"/>
                  <a:pt x="299" y="41"/>
                </a:cubicBezTo>
                <a:cubicBezTo>
                  <a:pt x="302" y="41"/>
                  <a:pt x="306" y="41"/>
                  <a:pt x="309" y="41"/>
                </a:cubicBezTo>
                <a:cubicBezTo>
                  <a:pt x="312" y="41"/>
                  <a:pt x="316" y="41"/>
                  <a:pt x="319" y="41"/>
                </a:cubicBezTo>
                <a:cubicBezTo>
                  <a:pt x="320" y="41"/>
                  <a:pt x="323" y="40"/>
                  <a:pt x="323" y="40"/>
                </a:cubicBezTo>
                <a:cubicBezTo>
                  <a:pt x="325" y="40"/>
                  <a:pt x="327" y="40"/>
                  <a:pt x="330" y="40"/>
                </a:cubicBezTo>
                <a:cubicBezTo>
                  <a:pt x="330" y="40"/>
                  <a:pt x="331" y="40"/>
                  <a:pt x="332" y="40"/>
                </a:cubicBezTo>
                <a:cubicBezTo>
                  <a:pt x="334" y="40"/>
                  <a:pt x="334" y="40"/>
                  <a:pt x="334" y="40"/>
                </a:cubicBezTo>
                <a:cubicBezTo>
                  <a:pt x="336" y="39"/>
                  <a:pt x="338" y="39"/>
                  <a:pt x="340" y="39"/>
                </a:cubicBezTo>
                <a:cubicBezTo>
                  <a:pt x="341" y="39"/>
                  <a:pt x="342" y="38"/>
                  <a:pt x="344" y="38"/>
                </a:cubicBezTo>
                <a:cubicBezTo>
                  <a:pt x="346" y="38"/>
                  <a:pt x="348" y="38"/>
                  <a:pt x="350" y="37"/>
                </a:cubicBezTo>
                <a:cubicBezTo>
                  <a:pt x="351" y="37"/>
                  <a:pt x="352" y="37"/>
                  <a:pt x="354" y="37"/>
                </a:cubicBezTo>
                <a:cubicBezTo>
                  <a:pt x="356" y="36"/>
                  <a:pt x="358" y="36"/>
                  <a:pt x="360" y="35"/>
                </a:cubicBezTo>
                <a:cubicBezTo>
                  <a:pt x="360" y="35"/>
                  <a:pt x="363" y="35"/>
                  <a:pt x="364" y="34"/>
                </a:cubicBezTo>
                <a:cubicBezTo>
                  <a:pt x="366" y="34"/>
                  <a:pt x="367" y="33"/>
                  <a:pt x="369" y="33"/>
                </a:cubicBezTo>
                <a:cubicBezTo>
                  <a:pt x="369" y="33"/>
                  <a:pt x="373" y="32"/>
                  <a:pt x="373" y="32"/>
                </a:cubicBezTo>
                <a:cubicBezTo>
                  <a:pt x="376" y="31"/>
                  <a:pt x="379" y="30"/>
                  <a:pt x="382" y="29"/>
                </a:cubicBezTo>
                <a:cubicBezTo>
                  <a:pt x="383" y="29"/>
                  <a:pt x="387" y="27"/>
                  <a:pt x="387" y="27"/>
                </a:cubicBezTo>
                <a:cubicBezTo>
                  <a:pt x="389" y="27"/>
                  <a:pt x="390" y="26"/>
                  <a:pt x="391" y="26"/>
                </a:cubicBezTo>
                <a:cubicBezTo>
                  <a:pt x="393" y="25"/>
                  <a:pt x="394" y="25"/>
                  <a:pt x="395" y="24"/>
                </a:cubicBezTo>
                <a:cubicBezTo>
                  <a:pt x="396" y="24"/>
                  <a:pt x="396" y="24"/>
                  <a:pt x="396" y="24"/>
                </a:cubicBezTo>
                <a:cubicBezTo>
                  <a:pt x="398" y="23"/>
                  <a:pt x="399" y="23"/>
                  <a:pt x="400" y="22"/>
                </a:cubicBezTo>
                <a:cubicBezTo>
                  <a:pt x="402" y="21"/>
                  <a:pt x="404" y="21"/>
                  <a:pt x="405" y="20"/>
                </a:cubicBezTo>
                <a:cubicBezTo>
                  <a:pt x="406" y="19"/>
                  <a:pt x="408" y="19"/>
                  <a:pt x="409" y="18"/>
                </a:cubicBezTo>
                <a:cubicBezTo>
                  <a:pt x="411" y="17"/>
                  <a:pt x="412" y="16"/>
                  <a:pt x="414" y="16"/>
                </a:cubicBezTo>
                <a:cubicBezTo>
                  <a:pt x="415" y="15"/>
                  <a:pt x="416" y="14"/>
                  <a:pt x="418" y="14"/>
                </a:cubicBezTo>
                <a:cubicBezTo>
                  <a:pt x="419" y="13"/>
                  <a:pt x="421" y="12"/>
                  <a:pt x="422" y="11"/>
                </a:cubicBezTo>
                <a:cubicBezTo>
                  <a:pt x="423" y="10"/>
                  <a:pt x="427" y="8"/>
                  <a:pt x="427" y="8"/>
                </a:cubicBezTo>
                <a:cubicBezTo>
                  <a:pt x="428" y="8"/>
                  <a:pt x="429" y="7"/>
                  <a:pt x="431" y="6"/>
                </a:cubicBezTo>
                <a:cubicBezTo>
                  <a:pt x="433" y="4"/>
                  <a:pt x="433" y="4"/>
                  <a:pt x="433" y="4"/>
                </a:cubicBezTo>
                <a:cubicBezTo>
                  <a:pt x="436" y="3"/>
                  <a:pt x="438" y="2"/>
                  <a:pt x="439" y="0"/>
                </a:cubicBezTo>
                <a:cubicBezTo>
                  <a:pt x="440" y="0"/>
                  <a:pt x="441" y="0"/>
                  <a:pt x="442" y="0"/>
                </a:cubicBezTo>
                <a:cubicBezTo>
                  <a:pt x="443" y="0"/>
                  <a:pt x="444" y="0"/>
                  <a:pt x="445" y="1"/>
                </a:cubicBezTo>
                <a:cubicBezTo>
                  <a:pt x="487" y="59"/>
                  <a:pt x="487" y="59"/>
                  <a:pt x="487" y="59"/>
                </a:cubicBezTo>
                <a:cubicBezTo>
                  <a:pt x="488" y="61"/>
                  <a:pt x="488" y="63"/>
                  <a:pt x="487" y="65"/>
                </a:cubicBezTo>
                <a:cubicBezTo>
                  <a:pt x="473" y="77"/>
                  <a:pt x="465" y="95"/>
                  <a:pt x="465" y="114"/>
                </a:cubicBezTo>
                <a:cubicBezTo>
                  <a:pt x="465" y="151"/>
                  <a:pt x="495" y="181"/>
                  <a:pt x="532" y="181"/>
                </a:cubicBezTo>
                <a:cubicBezTo>
                  <a:pt x="543" y="181"/>
                  <a:pt x="555" y="178"/>
                  <a:pt x="565" y="173"/>
                </a:cubicBezTo>
                <a:cubicBezTo>
                  <a:pt x="565" y="172"/>
                  <a:pt x="566" y="172"/>
                  <a:pt x="567" y="172"/>
                </a:cubicBezTo>
                <a:cubicBezTo>
                  <a:pt x="568" y="172"/>
                  <a:pt x="569" y="173"/>
                  <a:pt x="570" y="174"/>
                </a:cubicBezTo>
                <a:cubicBezTo>
                  <a:pt x="617" y="239"/>
                  <a:pt x="617" y="239"/>
                  <a:pt x="617" y="239"/>
                </a:cubicBezTo>
                <a:cubicBezTo>
                  <a:pt x="618" y="240"/>
                  <a:pt x="618" y="241"/>
                  <a:pt x="618" y="242"/>
                </a:cubicBezTo>
                <a:cubicBezTo>
                  <a:pt x="618" y="243"/>
                  <a:pt x="617" y="244"/>
                  <a:pt x="617" y="245"/>
                </a:cubicBezTo>
                <a:cubicBezTo>
                  <a:pt x="526" y="309"/>
                  <a:pt x="420" y="343"/>
                  <a:pt x="309" y="34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 9"/>
          <p:cNvSpPr>
            <a:spLocks/>
          </p:cNvSpPr>
          <p:nvPr/>
        </p:nvSpPr>
        <p:spPr bwMode="auto">
          <a:xfrm>
            <a:off x="5992995" y="2552335"/>
            <a:ext cx="1811776" cy="2849558"/>
          </a:xfrm>
          <a:custGeom>
            <a:avLst/>
            <a:gdLst>
              <a:gd name="T0" fmla="*/ 214 w 390"/>
              <a:gd name="T1" fmla="*/ 614 h 614"/>
              <a:gd name="T2" fmla="*/ 211 w 390"/>
              <a:gd name="T3" fmla="*/ 614 h 614"/>
              <a:gd name="T4" fmla="*/ 0 w 390"/>
              <a:gd name="T5" fmla="*/ 189 h 614"/>
              <a:gd name="T6" fmla="*/ 25 w 390"/>
              <a:gd name="T7" fmla="*/ 23 h 614"/>
              <a:gd name="T8" fmla="*/ 26 w 390"/>
              <a:gd name="T9" fmla="*/ 22 h 614"/>
              <a:gd name="T10" fmla="*/ 30 w 390"/>
              <a:gd name="T11" fmla="*/ 20 h 614"/>
              <a:gd name="T12" fmla="*/ 31 w 390"/>
              <a:gd name="T13" fmla="*/ 20 h 614"/>
              <a:gd name="T14" fmla="*/ 114 w 390"/>
              <a:gd name="T15" fmla="*/ 45 h 614"/>
              <a:gd name="T16" fmla="*/ 115 w 390"/>
              <a:gd name="T17" fmla="*/ 46 h 614"/>
              <a:gd name="T18" fmla="*/ 117 w 390"/>
              <a:gd name="T19" fmla="*/ 45 h 614"/>
              <a:gd name="T20" fmla="*/ 119 w 390"/>
              <a:gd name="T21" fmla="*/ 43 h 614"/>
              <a:gd name="T22" fmla="*/ 176 w 390"/>
              <a:gd name="T23" fmla="*/ 0 h 614"/>
              <a:gd name="T24" fmla="*/ 235 w 390"/>
              <a:gd name="T25" fmla="*/ 59 h 614"/>
              <a:gd name="T26" fmla="*/ 232 w 390"/>
              <a:gd name="T27" fmla="*/ 77 h 614"/>
              <a:gd name="T28" fmla="*/ 232 w 390"/>
              <a:gd name="T29" fmla="*/ 80 h 614"/>
              <a:gd name="T30" fmla="*/ 234 w 390"/>
              <a:gd name="T31" fmla="*/ 82 h 614"/>
              <a:gd name="T32" fmla="*/ 312 w 390"/>
              <a:gd name="T33" fmla="*/ 106 h 614"/>
              <a:gd name="T34" fmla="*/ 314 w 390"/>
              <a:gd name="T35" fmla="*/ 108 h 614"/>
              <a:gd name="T36" fmla="*/ 315 w 390"/>
              <a:gd name="T37" fmla="*/ 111 h 614"/>
              <a:gd name="T38" fmla="*/ 314 w 390"/>
              <a:gd name="T39" fmla="*/ 114 h 614"/>
              <a:gd name="T40" fmla="*/ 302 w 390"/>
              <a:gd name="T41" fmla="*/ 189 h 614"/>
              <a:gd name="T42" fmla="*/ 388 w 390"/>
              <a:gd name="T43" fmla="*/ 369 h 614"/>
              <a:gd name="T44" fmla="*/ 389 w 390"/>
              <a:gd name="T45" fmla="*/ 375 h 614"/>
              <a:gd name="T46" fmla="*/ 347 w 390"/>
              <a:gd name="T47" fmla="*/ 432 h 614"/>
              <a:gd name="T48" fmla="*/ 344 w 390"/>
              <a:gd name="T49" fmla="*/ 434 h 614"/>
              <a:gd name="T50" fmla="*/ 342 w 390"/>
              <a:gd name="T51" fmla="*/ 433 h 614"/>
              <a:gd name="T52" fmla="*/ 310 w 390"/>
              <a:gd name="T53" fmla="*/ 425 h 614"/>
              <a:gd name="T54" fmla="*/ 243 w 390"/>
              <a:gd name="T55" fmla="*/ 492 h 614"/>
              <a:gd name="T56" fmla="*/ 264 w 390"/>
              <a:gd name="T57" fmla="*/ 541 h 614"/>
              <a:gd name="T58" fmla="*/ 265 w 390"/>
              <a:gd name="T59" fmla="*/ 546 h 614"/>
              <a:gd name="T60" fmla="*/ 217 w 390"/>
              <a:gd name="T61" fmla="*/ 613 h 614"/>
              <a:gd name="T62" fmla="*/ 214 w 390"/>
              <a:gd name="T63" fmla="*/ 614 h 614"/>
              <a:gd name="T64" fmla="*/ 214 w 390"/>
              <a:gd name="T65" fmla="*/ 614 h 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90" h="614">
                <a:moveTo>
                  <a:pt x="214" y="614"/>
                </a:moveTo>
                <a:cubicBezTo>
                  <a:pt x="213" y="614"/>
                  <a:pt x="212" y="614"/>
                  <a:pt x="211" y="614"/>
                </a:cubicBezTo>
                <a:cubicBezTo>
                  <a:pt x="79" y="513"/>
                  <a:pt x="0" y="355"/>
                  <a:pt x="0" y="189"/>
                </a:cubicBezTo>
                <a:cubicBezTo>
                  <a:pt x="0" y="131"/>
                  <a:pt x="8" y="76"/>
                  <a:pt x="25" y="23"/>
                </a:cubicBezTo>
                <a:cubicBezTo>
                  <a:pt x="26" y="22"/>
                  <a:pt x="26" y="22"/>
                  <a:pt x="26" y="22"/>
                </a:cubicBezTo>
                <a:cubicBezTo>
                  <a:pt x="26" y="21"/>
                  <a:pt x="28" y="20"/>
                  <a:pt x="30" y="20"/>
                </a:cubicBezTo>
                <a:cubicBezTo>
                  <a:pt x="30" y="20"/>
                  <a:pt x="30" y="20"/>
                  <a:pt x="31" y="20"/>
                </a:cubicBezTo>
                <a:cubicBezTo>
                  <a:pt x="114" y="45"/>
                  <a:pt x="114" y="45"/>
                  <a:pt x="114" y="45"/>
                </a:cubicBezTo>
                <a:cubicBezTo>
                  <a:pt x="114" y="45"/>
                  <a:pt x="115" y="46"/>
                  <a:pt x="115" y="46"/>
                </a:cubicBezTo>
                <a:cubicBezTo>
                  <a:pt x="116" y="46"/>
                  <a:pt x="116" y="45"/>
                  <a:pt x="117" y="45"/>
                </a:cubicBezTo>
                <a:cubicBezTo>
                  <a:pt x="118" y="45"/>
                  <a:pt x="119" y="44"/>
                  <a:pt x="119" y="43"/>
                </a:cubicBezTo>
                <a:cubicBezTo>
                  <a:pt x="126" y="17"/>
                  <a:pt x="149" y="0"/>
                  <a:pt x="176" y="0"/>
                </a:cubicBezTo>
                <a:cubicBezTo>
                  <a:pt x="208" y="0"/>
                  <a:pt x="235" y="26"/>
                  <a:pt x="235" y="59"/>
                </a:cubicBezTo>
                <a:cubicBezTo>
                  <a:pt x="235" y="65"/>
                  <a:pt x="234" y="71"/>
                  <a:pt x="232" y="77"/>
                </a:cubicBezTo>
                <a:cubicBezTo>
                  <a:pt x="231" y="78"/>
                  <a:pt x="232" y="79"/>
                  <a:pt x="232" y="80"/>
                </a:cubicBezTo>
                <a:cubicBezTo>
                  <a:pt x="233" y="81"/>
                  <a:pt x="233" y="82"/>
                  <a:pt x="234" y="82"/>
                </a:cubicBezTo>
                <a:cubicBezTo>
                  <a:pt x="312" y="106"/>
                  <a:pt x="312" y="106"/>
                  <a:pt x="312" y="106"/>
                </a:cubicBezTo>
                <a:cubicBezTo>
                  <a:pt x="313" y="106"/>
                  <a:pt x="314" y="107"/>
                  <a:pt x="314" y="108"/>
                </a:cubicBezTo>
                <a:cubicBezTo>
                  <a:pt x="315" y="109"/>
                  <a:pt x="315" y="110"/>
                  <a:pt x="315" y="111"/>
                </a:cubicBezTo>
                <a:cubicBezTo>
                  <a:pt x="314" y="114"/>
                  <a:pt x="314" y="114"/>
                  <a:pt x="314" y="114"/>
                </a:cubicBezTo>
                <a:cubicBezTo>
                  <a:pt x="306" y="137"/>
                  <a:pt x="302" y="162"/>
                  <a:pt x="302" y="189"/>
                </a:cubicBezTo>
                <a:cubicBezTo>
                  <a:pt x="302" y="260"/>
                  <a:pt x="333" y="325"/>
                  <a:pt x="388" y="369"/>
                </a:cubicBezTo>
                <a:cubicBezTo>
                  <a:pt x="390" y="371"/>
                  <a:pt x="390" y="373"/>
                  <a:pt x="389" y="375"/>
                </a:cubicBezTo>
                <a:cubicBezTo>
                  <a:pt x="347" y="432"/>
                  <a:pt x="347" y="432"/>
                  <a:pt x="347" y="432"/>
                </a:cubicBezTo>
                <a:cubicBezTo>
                  <a:pt x="347" y="433"/>
                  <a:pt x="345" y="434"/>
                  <a:pt x="344" y="434"/>
                </a:cubicBezTo>
                <a:cubicBezTo>
                  <a:pt x="344" y="434"/>
                  <a:pt x="343" y="434"/>
                  <a:pt x="342" y="433"/>
                </a:cubicBezTo>
                <a:cubicBezTo>
                  <a:pt x="333" y="428"/>
                  <a:pt x="321" y="425"/>
                  <a:pt x="310" y="425"/>
                </a:cubicBezTo>
                <a:cubicBezTo>
                  <a:pt x="273" y="425"/>
                  <a:pt x="243" y="455"/>
                  <a:pt x="243" y="492"/>
                </a:cubicBezTo>
                <a:cubicBezTo>
                  <a:pt x="243" y="511"/>
                  <a:pt x="251" y="528"/>
                  <a:pt x="264" y="541"/>
                </a:cubicBezTo>
                <a:cubicBezTo>
                  <a:pt x="266" y="542"/>
                  <a:pt x="266" y="545"/>
                  <a:pt x="265" y="546"/>
                </a:cubicBezTo>
                <a:cubicBezTo>
                  <a:pt x="217" y="613"/>
                  <a:pt x="217" y="613"/>
                  <a:pt x="217" y="613"/>
                </a:cubicBezTo>
                <a:cubicBezTo>
                  <a:pt x="216" y="614"/>
                  <a:pt x="215" y="614"/>
                  <a:pt x="214" y="614"/>
                </a:cubicBezTo>
                <a:cubicBezTo>
                  <a:pt x="214" y="614"/>
                  <a:pt x="214" y="614"/>
                  <a:pt x="214" y="61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289030" y="126798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967314" y="1792522"/>
            <a:ext cx="12448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944951" y="1792522"/>
            <a:ext cx="12594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944951" y="126798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505239" y="3827434"/>
            <a:ext cx="13058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857425" y="326790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705705" y="5074185"/>
            <a:ext cx="12354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022707" y="4584663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075227" y="3576747"/>
            <a:ext cx="13519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450498" y="3025538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78" name="Freeform 37"/>
          <p:cNvSpPr>
            <a:spLocks/>
          </p:cNvSpPr>
          <p:nvPr/>
        </p:nvSpPr>
        <p:spPr bwMode="auto">
          <a:xfrm>
            <a:off x="7982217" y="2717882"/>
            <a:ext cx="958939" cy="1377133"/>
          </a:xfrm>
          <a:custGeom>
            <a:avLst/>
            <a:gdLst>
              <a:gd name="T0" fmla="*/ 2513 w 2939"/>
              <a:gd name="T1" fmla="*/ 26 h 4110"/>
              <a:gd name="T2" fmla="*/ 2578 w 2939"/>
              <a:gd name="T3" fmla="*/ 135 h 4110"/>
              <a:gd name="T4" fmla="*/ 2673 w 2939"/>
              <a:gd name="T5" fmla="*/ 323 h 4110"/>
              <a:gd name="T6" fmla="*/ 2776 w 2939"/>
              <a:gd name="T7" fmla="*/ 579 h 4110"/>
              <a:gd name="T8" fmla="*/ 2869 w 2939"/>
              <a:gd name="T9" fmla="*/ 896 h 4110"/>
              <a:gd name="T10" fmla="*/ 2928 w 2939"/>
              <a:gd name="T11" fmla="*/ 1264 h 4110"/>
              <a:gd name="T12" fmla="*/ 2934 w 2939"/>
              <a:gd name="T13" fmla="*/ 1674 h 4110"/>
              <a:gd name="T14" fmla="*/ 2896 w 2939"/>
              <a:gd name="T15" fmla="*/ 1966 h 4110"/>
              <a:gd name="T16" fmla="*/ 2847 w 2939"/>
              <a:gd name="T17" fmla="*/ 2146 h 4110"/>
              <a:gd name="T18" fmla="*/ 2763 w 2939"/>
              <a:gd name="T19" fmla="*/ 2356 h 4110"/>
              <a:gd name="T20" fmla="*/ 2643 w 2939"/>
              <a:gd name="T21" fmla="*/ 2581 h 4110"/>
              <a:gd name="T22" fmla="*/ 2481 w 2939"/>
              <a:gd name="T23" fmla="*/ 2809 h 4110"/>
              <a:gd name="T24" fmla="*/ 2276 w 2939"/>
              <a:gd name="T25" fmla="*/ 3023 h 4110"/>
              <a:gd name="T26" fmla="*/ 2022 w 2939"/>
              <a:gd name="T27" fmla="*/ 3212 h 4110"/>
              <a:gd name="T28" fmla="*/ 1717 w 2939"/>
              <a:gd name="T29" fmla="*/ 3360 h 4110"/>
              <a:gd name="T30" fmla="*/ 1355 w 2939"/>
              <a:gd name="T31" fmla="*/ 3452 h 4110"/>
              <a:gd name="T32" fmla="*/ 935 w 2939"/>
              <a:gd name="T33" fmla="*/ 3476 h 4110"/>
              <a:gd name="T34" fmla="*/ 619 w 2939"/>
              <a:gd name="T35" fmla="*/ 3609 h 4110"/>
              <a:gd name="T36" fmla="*/ 514 w 2939"/>
              <a:gd name="T37" fmla="*/ 3932 h 4110"/>
              <a:gd name="T38" fmla="*/ 432 w 2939"/>
              <a:gd name="T39" fmla="*/ 4038 h 4110"/>
              <a:gd name="T40" fmla="*/ 328 w 2939"/>
              <a:gd name="T41" fmla="*/ 4076 h 4110"/>
              <a:gd name="T42" fmla="*/ 252 w 2939"/>
              <a:gd name="T43" fmla="*/ 4105 h 4110"/>
              <a:gd name="T44" fmla="*/ 275 w 2939"/>
              <a:gd name="T45" fmla="*/ 3932 h 4110"/>
              <a:gd name="T46" fmla="*/ 376 w 2939"/>
              <a:gd name="T47" fmla="*/ 3589 h 4110"/>
              <a:gd name="T48" fmla="*/ 514 w 2939"/>
              <a:gd name="T49" fmla="*/ 3293 h 4110"/>
              <a:gd name="T50" fmla="*/ 691 w 2939"/>
              <a:gd name="T51" fmla="*/ 3071 h 4110"/>
              <a:gd name="T52" fmla="*/ 1053 w 2939"/>
              <a:gd name="T53" fmla="*/ 2780 h 4110"/>
              <a:gd name="T54" fmla="*/ 1398 w 2939"/>
              <a:gd name="T55" fmla="*/ 2417 h 4110"/>
              <a:gd name="T56" fmla="*/ 1670 w 2939"/>
              <a:gd name="T57" fmla="*/ 2046 h 4110"/>
              <a:gd name="T58" fmla="*/ 1876 w 2939"/>
              <a:gd name="T59" fmla="*/ 1689 h 4110"/>
              <a:gd name="T60" fmla="*/ 2023 w 2939"/>
              <a:gd name="T61" fmla="*/ 1372 h 4110"/>
              <a:gd name="T62" fmla="*/ 2119 w 2939"/>
              <a:gd name="T63" fmla="*/ 1115 h 4110"/>
              <a:gd name="T64" fmla="*/ 2171 w 2939"/>
              <a:gd name="T65" fmla="*/ 944 h 4110"/>
              <a:gd name="T66" fmla="*/ 2187 w 2939"/>
              <a:gd name="T67" fmla="*/ 882 h 4110"/>
              <a:gd name="T68" fmla="*/ 2170 w 2939"/>
              <a:gd name="T69" fmla="*/ 941 h 4110"/>
              <a:gd name="T70" fmla="*/ 2110 w 2939"/>
              <a:gd name="T71" fmla="*/ 1107 h 4110"/>
              <a:gd name="T72" fmla="*/ 1997 w 2939"/>
              <a:gd name="T73" fmla="*/ 1359 h 4110"/>
              <a:gd name="T74" fmla="*/ 1816 w 2939"/>
              <a:gd name="T75" fmla="*/ 1678 h 4110"/>
              <a:gd name="T76" fmla="*/ 1558 w 2939"/>
              <a:gd name="T77" fmla="*/ 2045 h 4110"/>
              <a:gd name="T78" fmla="*/ 1208 w 2939"/>
              <a:gd name="T79" fmla="*/ 2438 h 4110"/>
              <a:gd name="T80" fmla="*/ 757 w 2939"/>
              <a:gd name="T81" fmla="*/ 2841 h 4110"/>
              <a:gd name="T82" fmla="*/ 517 w 2939"/>
              <a:gd name="T83" fmla="*/ 3034 h 4110"/>
              <a:gd name="T84" fmla="*/ 396 w 2939"/>
              <a:gd name="T85" fmla="*/ 3171 h 4110"/>
              <a:gd name="T86" fmla="*/ 311 w 2939"/>
              <a:gd name="T87" fmla="*/ 3289 h 4110"/>
              <a:gd name="T88" fmla="*/ 271 w 2939"/>
              <a:gd name="T89" fmla="*/ 3352 h 4110"/>
              <a:gd name="T90" fmla="*/ 255 w 2939"/>
              <a:gd name="T91" fmla="*/ 3337 h 4110"/>
              <a:gd name="T92" fmla="*/ 210 w 2939"/>
              <a:gd name="T93" fmla="*/ 3264 h 4110"/>
              <a:gd name="T94" fmla="*/ 152 w 2939"/>
              <a:gd name="T95" fmla="*/ 3138 h 4110"/>
              <a:gd name="T96" fmla="*/ 89 w 2939"/>
              <a:gd name="T97" fmla="*/ 2970 h 4110"/>
              <a:gd name="T98" fmla="*/ 36 w 2939"/>
              <a:gd name="T99" fmla="*/ 2765 h 4110"/>
              <a:gd name="T100" fmla="*/ 5 w 2939"/>
              <a:gd name="T101" fmla="*/ 2531 h 4110"/>
              <a:gd name="T102" fmla="*/ 6 w 2939"/>
              <a:gd name="T103" fmla="*/ 2273 h 4110"/>
              <a:gd name="T104" fmla="*/ 51 w 2939"/>
              <a:gd name="T105" fmla="*/ 1999 h 4110"/>
              <a:gd name="T106" fmla="*/ 155 w 2939"/>
              <a:gd name="T107" fmla="*/ 1716 h 4110"/>
              <a:gd name="T108" fmla="*/ 326 w 2939"/>
              <a:gd name="T109" fmla="*/ 1431 h 4110"/>
              <a:gd name="T110" fmla="*/ 580 w 2939"/>
              <a:gd name="T111" fmla="*/ 1151 h 4110"/>
              <a:gd name="T112" fmla="*/ 927 w 2939"/>
              <a:gd name="T113" fmla="*/ 882 h 4110"/>
              <a:gd name="T114" fmla="*/ 1379 w 2939"/>
              <a:gd name="T115" fmla="*/ 633 h 4110"/>
              <a:gd name="T116" fmla="*/ 1848 w 2939"/>
              <a:gd name="T117" fmla="*/ 439 h 4110"/>
              <a:gd name="T118" fmla="*/ 2057 w 2939"/>
              <a:gd name="T119" fmla="*/ 333 h 4110"/>
              <a:gd name="T120" fmla="*/ 2242 w 2939"/>
              <a:gd name="T121" fmla="*/ 211 h 4110"/>
              <a:gd name="T122" fmla="*/ 2384 w 2939"/>
              <a:gd name="T123" fmla="*/ 99 h 4110"/>
              <a:gd name="T124" fmla="*/ 2474 w 2939"/>
              <a:gd name="T125" fmla="*/ 21 h 4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939" h="4110">
                <a:moveTo>
                  <a:pt x="2495" y="0"/>
                </a:moveTo>
                <a:lnTo>
                  <a:pt x="2498" y="4"/>
                </a:lnTo>
                <a:lnTo>
                  <a:pt x="2503" y="13"/>
                </a:lnTo>
                <a:lnTo>
                  <a:pt x="2513" y="26"/>
                </a:lnTo>
                <a:lnTo>
                  <a:pt x="2525" y="45"/>
                </a:lnTo>
                <a:lnTo>
                  <a:pt x="2541" y="71"/>
                </a:lnTo>
                <a:lnTo>
                  <a:pt x="2558" y="101"/>
                </a:lnTo>
                <a:lnTo>
                  <a:pt x="2578" y="135"/>
                </a:lnTo>
                <a:lnTo>
                  <a:pt x="2600" y="176"/>
                </a:lnTo>
                <a:lnTo>
                  <a:pt x="2623" y="220"/>
                </a:lnTo>
                <a:lnTo>
                  <a:pt x="2648" y="269"/>
                </a:lnTo>
                <a:lnTo>
                  <a:pt x="2673" y="323"/>
                </a:lnTo>
                <a:lnTo>
                  <a:pt x="2700" y="381"/>
                </a:lnTo>
                <a:lnTo>
                  <a:pt x="2725" y="443"/>
                </a:lnTo>
                <a:lnTo>
                  <a:pt x="2751" y="510"/>
                </a:lnTo>
                <a:lnTo>
                  <a:pt x="2776" y="579"/>
                </a:lnTo>
                <a:lnTo>
                  <a:pt x="2802" y="653"/>
                </a:lnTo>
                <a:lnTo>
                  <a:pt x="2826" y="730"/>
                </a:lnTo>
                <a:lnTo>
                  <a:pt x="2848" y="811"/>
                </a:lnTo>
                <a:lnTo>
                  <a:pt x="2869" y="896"/>
                </a:lnTo>
                <a:lnTo>
                  <a:pt x="2888" y="983"/>
                </a:lnTo>
                <a:lnTo>
                  <a:pt x="2904" y="1074"/>
                </a:lnTo>
                <a:lnTo>
                  <a:pt x="2918" y="1168"/>
                </a:lnTo>
                <a:lnTo>
                  <a:pt x="2928" y="1264"/>
                </a:lnTo>
                <a:lnTo>
                  <a:pt x="2935" y="1363"/>
                </a:lnTo>
                <a:lnTo>
                  <a:pt x="2939" y="1464"/>
                </a:lnTo>
                <a:lnTo>
                  <a:pt x="2939" y="1568"/>
                </a:lnTo>
                <a:lnTo>
                  <a:pt x="2934" y="1674"/>
                </a:lnTo>
                <a:lnTo>
                  <a:pt x="2925" y="1783"/>
                </a:lnTo>
                <a:lnTo>
                  <a:pt x="2910" y="1893"/>
                </a:lnTo>
                <a:lnTo>
                  <a:pt x="2905" y="1928"/>
                </a:lnTo>
                <a:lnTo>
                  <a:pt x="2896" y="1966"/>
                </a:lnTo>
                <a:lnTo>
                  <a:pt x="2888" y="2008"/>
                </a:lnTo>
                <a:lnTo>
                  <a:pt x="2876" y="2052"/>
                </a:lnTo>
                <a:lnTo>
                  <a:pt x="2862" y="2098"/>
                </a:lnTo>
                <a:lnTo>
                  <a:pt x="2847" y="2146"/>
                </a:lnTo>
                <a:lnTo>
                  <a:pt x="2829" y="2197"/>
                </a:lnTo>
                <a:lnTo>
                  <a:pt x="2809" y="2249"/>
                </a:lnTo>
                <a:lnTo>
                  <a:pt x="2788" y="2302"/>
                </a:lnTo>
                <a:lnTo>
                  <a:pt x="2763" y="2356"/>
                </a:lnTo>
                <a:lnTo>
                  <a:pt x="2736" y="2412"/>
                </a:lnTo>
                <a:lnTo>
                  <a:pt x="2708" y="2468"/>
                </a:lnTo>
                <a:lnTo>
                  <a:pt x="2677" y="2525"/>
                </a:lnTo>
                <a:lnTo>
                  <a:pt x="2643" y="2581"/>
                </a:lnTo>
                <a:lnTo>
                  <a:pt x="2606" y="2638"/>
                </a:lnTo>
                <a:lnTo>
                  <a:pt x="2567" y="2695"/>
                </a:lnTo>
                <a:lnTo>
                  <a:pt x="2525" y="2752"/>
                </a:lnTo>
                <a:lnTo>
                  <a:pt x="2481" y="2809"/>
                </a:lnTo>
                <a:lnTo>
                  <a:pt x="2435" y="2864"/>
                </a:lnTo>
                <a:lnTo>
                  <a:pt x="2384" y="2918"/>
                </a:lnTo>
                <a:lnTo>
                  <a:pt x="2331" y="2971"/>
                </a:lnTo>
                <a:lnTo>
                  <a:pt x="2276" y="3023"/>
                </a:lnTo>
                <a:lnTo>
                  <a:pt x="2218" y="3074"/>
                </a:lnTo>
                <a:lnTo>
                  <a:pt x="2156" y="3122"/>
                </a:lnTo>
                <a:lnTo>
                  <a:pt x="2090" y="3167"/>
                </a:lnTo>
                <a:lnTo>
                  <a:pt x="2022" y="3212"/>
                </a:lnTo>
                <a:lnTo>
                  <a:pt x="1950" y="3253"/>
                </a:lnTo>
                <a:lnTo>
                  <a:pt x="1876" y="3291"/>
                </a:lnTo>
                <a:lnTo>
                  <a:pt x="1798" y="3327"/>
                </a:lnTo>
                <a:lnTo>
                  <a:pt x="1717" y="3360"/>
                </a:lnTo>
                <a:lnTo>
                  <a:pt x="1631" y="3389"/>
                </a:lnTo>
                <a:lnTo>
                  <a:pt x="1543" y="3413"/>
                </a:lnTo>
                <a:lnTo>
                  <a:pt x="1451" y="3434"/>
                </a:lnTo>
                <a:lnTo>
                  <a:pt x="1355" y="3452"/>
                </a:lnTo>
                <a:lnTo>
                  <a:pt x="1255" y="3466"/>
                </a:lnTo>
                <a:lnTo>
                  <a:pt x="1152" y="3474"/>
                </a:lnTo>
                <a:lnTo>
                  <a:pt x="1046" y="3477"/>
                </a:lnTo>
                <a:lnTo>
                  <a:pt x="935" y="3476"/>
                </a:lnTo>
                <a:lnTo>
                  <a:pt x="819" y="3470"/>
                </a:lnTo>
                <a:lnTo>
                  <a:pt x="700" y="3458"/>
                </a:lnTo>
                <a:lnTo>
                  <a:pt x="657" y="3533"/>
                </a:lnTo>
                <a:lnTo>
                  <a:pt x="619" y="3609"/>
                </a:lnTo>
                <a:lnTo>
                  <a:pt x="585" y="3687"/>
                </a:lnTo>
                <a:lnTo>
                  <a:pt x="557" y="3767"/>
                </a:lnTo>
                <a:lnTo>
                  <a:pt x="533" y="3849"/>
                </a:lnTo>
                <a:lnTo>
                  <a:pt x="514" y="3932"/>
                </a:lnTo>
                <a:lnTo>
                  <a:pt x="499" y="4016"/>
                </a:lnTo>
                <a:lnTo>
                  <a:pt x="479" y="4023"/>
                </a:lnTo>
                <a:lnTo>
                  <a:pt x="458" y="4029"/>
                </a:lnTo>
                <a:lnTo>
                  <a:pt x="432" y="4038"/>
                </a:lnTo>
                <a:lnTo>
                  <a:pt x="406" y="4047"/>
                </a:lnTo>
                <a:lnTo>
                  <a:pt x="379" y="4056"/>
                </a:lnTo>
                <a:lnTo>
                  <a:pt x="354" y="4066"/>
                </a:lnTo>
                <a:lnTo>
                  <a:pt x="328" y="4076"/>
                </a:lnTo>
                <a:lnTo>
                  <a:pt x="305" y="4085"/>
                </a:lnTo>
                <a:lnTo>
                  <a:pt x="284" y="4092"/>
                </a:lnTo>
                <a:lnTo>
                  <a:pt x="266" y="4100"/>
                </a:lnTo>
                <a:lnTo>
                  <a:pt x="252" y="4105"/>
                </a:lnTo>
                <a:lnTo>
                  <a:pt x="243" y="4109"/>
                </a:lnTo>
                <a:lnTo>
                  <a:pt x="241" y="4110"/>
                </a:lnTo>
                <a:lnTo>
                  <a:pt x="257" y="4020"/>
                </a:lnTo>
                <a:lnTo>
                  <a:pt x="275" y="3932"/>
                </a:lnTo>
                <a:lnTo>
                  <a:pt x="296" y="3843"/>
                </a:lnTo>
                <a:lnTo>
                  <a:pt x="320" y="3756"/>
                </a:lnTo>
                <a:lnTo>
                  <a:pt x="347" y="3671"/>
                </a:lnTo>
                <a:lnTo>
                  <a:pt x="376" y="3589"/>
                </a:lnTo>
                <a:lnTo>
                  <a:pt x="406" y="3509"/>
                </a:lnTo>
                <a:lnTo>
                  <a:pt x="440" y="3433"/>
                </a:lnTo>
                <a:lnTo>
                  <a:pt x="477" y="3361"/>
                </a:lnTo>
                <a:lnTo>
                  <a:pt x="514" y="3293"/>
                </a:lnTo>
                <a:lnTo>
                  <a:pt x="555" y="3229"/>
                </a:lnTo>
                <a:lnTo>
                  <a:pt x="599" y="3171"/>
                </a:lnTo>
                <a:lnTo>
                  <a:pt x="644" y="3118"/>
                </a:lnTo>
                <a:lnTo>
                  <a:pt x="691" y="3071"/>
                </a:lnTo>
                <a:lnTo>
                  <a:pt x="742" y="3032"/>
                </a:lnTo>
                <a:lnTo>
                  <a:pt x="850" y="2950"/>
                </a:lnTo>
                <a:lnTo>
                  <a:pt x="955" y="2866"/>
                </a:lnTo>
                <a:lnTo>
                  <a:pt x="1053" y="2780"/>
                </a:lnTo>
                <a:lnTo>
                  <a:pt x="1147" y="2692"/>
                </a:lnTo>
                <a:lnTo>
                  <a:pt x="1235" y="2602"/>
                </a:lnTo>
                <a:lnTo>
                  <a:pt x="1319" y="2509"/>
                </a:lnTo>
                <a:lnTo>
                  <a:pt x="1398" y="2417"/>
                </a:lnTo>
                <a:lnTo>
                  <a:pt x="1472" y="2325"/>
                </a:lnTo>
                <a:lnTo>
                  <a:pt x="1543" y="2231"/>
                </a:lnTo>
                <a:lnTo>
                  <a:pt x="1608" y="2139"/>
                </a:lnTo>
                <a:lnTo>
                  <a:pt x="1670" y="2046"/>
                </a:lnTo>
                <a:lnTo>
                  <a:pt x="1727" y="1955"/>
                </a:lnTo>
                <a:lnTo>
                  <a:pt x="1781" y="1865"/>
                </a:lnTo>
                <a:lnTo>
                  <a:pt x="1830" y="1777"/>
                </a:lnTo>
                <a:lnTo>
                  <a:pt x="1876" y="1689"/>
                </a:lnTo>
                <a:lnTo>
                  <a:pt x="1917" y="1606"/>
                </a:lnTo>
                <a:lnTo>
                  <a:pt x="1956" y="1525"/>
                </a:lnTo>
                <a:lnTo>
                  <a:pt x="1992" y="1446"/>
                </a:lnTo>
                <a:lnTo>
                  <a:pt x="2023" y="1372"/>
                </a:lnTo>
                <a:lnTo>
                  <a:pt x="2051" y="1301"/>
                </a:lnTo>
                <a:lnTo>
                  <a:pt x="2078" y="1234"/>
                </a:lnTo>
                <a:lnTo>
                  <a:pt x="2099" y="1172"/>
                </a:lnTo>
                <a:lnTo>
                  <a:pt x="2119" y="1115"/>
                </a:lnTo>
                <a:lnTo>
                  <a:pt x="2136" y="1063"/>
                </a:lnTo>
                <a:lnTo>
                  <a:pt x="2151" y="1017"/>
                </a:lnTo>
                <a:lnTo>
                  <a:pt x="2162" y="977"/>
                </a:lnTo>
                <a:lnTo>
                  <a:pt x="2171" y="944"/>
                </a:lnTo>
                <a:lnTo>
                  <a:pt x="2179" y="917"/>
                </a:lnTo>
                <a:lnTo>
                  <a:pt x="2184" y="897"/>
                </a:lnTo>
                <a:lnTo>
                  <a:pt x="2186" y="886"/>
                </a:lnTo>
                <a:lnTo>
                  <a:pt x="2187" y="882"/>
                </a:lnTo>
                <a:lnTo>
                  <a:pt x="2186" y="886"/>
                </a:lnTo>
                <a:lnTo>
                  <a:pt x="2184" y="897"/>
                </a:lnTo>
                <a:lnTo>
                  <a:pt x="2177" y="916"/>
                </a:lnTo>
                <a:lnTo>
                  <a:pt x="2170" y="941"/>
                </a:lnTo>
                <a:lnTo>
                  <a:pt x="2160" y="973"/>
                </a:lnTo>
                <a:lnTo>
                  <a:pt x="2147" y="1012"/>
                </a:lnTo>
                <a:lnTo>
                  <a:pt x="2131" y="1057"/>
                </a:lnTo>
                <a:lnTo>
                  <a:pt x="2110" y="1107"/>
                </a:lnTo>
                <a:lnTo>
                  <a:pt x="2088" y="1163"/>
                </a:lnTo>
                <a:lnTo>
                  <a:pt x="2061" y="1224"/>
                </a:lnTo>
                <a:lnTo>
                  <a:pt x="2031" y="1289"/>
                </a:lnTo>
                <a:lnTo>
                  <a:pt x="1997" y="1359"/>
                </a:lnTo>
                <a:lnTo>
                  <a:pt x="1959" y="1434"/>
                </a:lnTo>
                <a:lnTo>
                  <a:pt x="1916" y="1511"/>
                </a:lnTo>
                <a:lnTo>
                  <a:pt x="1869" y="1593"/>
                </a:lnTo>
                <a:lnTo>
                  <a:pt x="1816" y="1678"/>
                </a:lnTo>
                <a:lnTo>
                  <a:pt x="1760" y="1766"/>
                </a:lnTo>
                <a:lnTo>
                  <a:pt x="1698" y="1856"/>
                </a:lnTo>
                <a:lnTo>
                  <a:pt x="1631" y="1950"/>
                </a:lnTo>
                <a:lnTo>
                  <a:pt x="1558" y="2045"/>
                </a:lnTo>
                <a:lnTo>
                  <a:pt x="1480" y="2141"/>
                </a:lnTo>
                <a:lnTo>
                  <a:pt x="1395" y="2240"/>
                </a:lnTo>
                <a:lnTo>
                  <a:pt x="1305" y="2338"/>
                </a:lnTo>
                <a:lnTo>
                  <a:pt x="1208" y="2438"/>
                </a:lnTo>
                <a:lnTo>
                  <a:pt x="1106" y="2538"/>
                </a:lnTo>
                <a:lnTo>
                  <a:pt x="996" y="2640"/>
                </a:lnTo>
                <a:lnTo>
                  <a:pt x="879" y="2740"/>
                </a:lnTo>
                <a:lnTo>
                  <a:pt x="757" y="2841"/>
                </a:lnTo>
                <a:lnTo>
                  <a:pt x="625" y="2940"/>
                </a:lnTo>
                <a:lnTo>
                  <a:pt x="588" y="2969"/>
                </a:lnTo>
                <a:lnTo>
                  <a:pt x="552" y="3000"/>
                </a:lnTo>
                <a:lnTo>
                  <a:pt x="517" y="3034"/>
                </a:lnTo>
                <a:lnTo>
                  <a:pt x="484" y="3069"/>
                </a:lnTo>
                <a:lnTo>
                  <a:pt x="453" y="3103"/>
                </a:lnTo>
                <a:lnTo>
                  <a:pt x="424" y="3137"/>
                </a:lnTo>
                <a:lnTo>
                  <a:pt x="396" y="3171"/>
                </a:lnTo>
                <a:lnTo>
                  <a:pt x="371" y="3204"/>
                </a:lnTo>
                <a:lnTo>
                  <a:pt x="348" y="3234"/>
                </a:lnTo>
                <a:lnTo>
                  <a:pt x="329" y="3264"/>
                </a:lnTo>
                <a:lnTo>
                  <a:pt x="311" y="3289"/>
                </a:lnTo>
                <a:lnTo>
                  <a:pt x="296" y="3312"/>
                </a:lnTo>
                <a:lnTo>
                  <a:pt x="285" y="3329"/>
                </a:lnTo>
                <a:lnTo>
                  <a:pt x="277" y="3343"/>
                </a:lnTo>
                <a:lnTo>
                  <a:pt x="271" y="3352"/>
                </a:lnTo>
                <a:lnTo>
                  <a:pt x="270" y="3355"/>
                </a:lnTo>
                <a:lnTo>
                  <a:pt x="267" y="3353"/>
                </a:lnTo>
                <a:lnTo>
                  <a:pt x="261" y="3347"/>
                </a:lnTo>
                <a:lnTo>
                  <a:pt x="255" y="3337"/>
                </a:lnTo>
                <a:lnTo>
                  <a:pt x="246" y="3323"/>
                </a:lnTo>
                <a:lnTo>
                  <a:pt x="236" y="3307"/>
                </a:lnTo>
                <a:lnTo>
                  <a:pt x="223" y="3286"/>
                </a:lnTo>
                <a:lnTo>
                  <a:pt x="210" y="3264"/>
                </a:lnTo>
                <a:lnTo>
                  <a:pt x="197" y="3236"/>
                </a:lnTo>
                <a:lnTo>
                  <a:pt x="183" y="3207"/>
                </a:lnTo>
                <a:lnTo>
                  <a:pt x="168" y="3174"/>
                </a:lnTo>
                <a:lnTo>
                  <a:pt x="152" y="3138"/>
                </a:lnTo>
                <a:lnTo>
                  <a:pt x="136" y="3100"/>
                </a:lnTo>
                <a:lnTo>
                  <a:pt x="121" y="3060"/>
                </a:lnTo>
                <a:lnTo>
                  <a:pt x="104" y="3015"/>
                </a:lnTo>
                <a:lnTo>
                  <a:pt x="89" y="2970"/>
                </a:lnTo>
                <a:lnTo>
                  <a:pt x="75" y="2922"/>
                </a:lnTo>
                <a:lnTo>
                  <a:pt x="62" y="2873"/>
                </a:lnTo>
                <a:lnTo>
                  <a:pt x="49" y="2819"/>
                </a:lnTo>
                <a:lnTo>
                  <a:pt x="36" y="2765"/>
                </a:lnTo>
                <a:lnTo>
                  <a:pt x="26" y="2709"/>
                </a:lnTo>
                <a:lnTo>
                  <a:pt x="17" y="2651"/>
                </a:lnTo>
                <a:lnTo>
                  <a:pt x="10" y="2592"/>
                </a:lnTo>
                <a:lnTo>
                  <a:pt x="5" y="2531"/>
                </a:lnTo>
                <a:lnTo>
                  <a:pt x="1" y="2468"/>
                </a:lnTo>
                <a:lnTo>
                  <a:pt x="0" y="2404"/>
                </a:lnTo>
                <a:lnTo>
                  <a:pt x="1" y="2338"/>
                </a:lnTo>
                <a:lnTo>
                  <a:pt x="6" y="2273"/>
                </a:lnTo>
                <a:lnTo>
                  <a:pt x="12" y="2206"/>
                </a:lnTo>
                <a:lnTo>
                  <a:pt x="22" y="2137"/>
                </a:lnTo>
                <a:lnTo>
                  <a:pt x="35" y="2069"/>
                </a:lnTo>
                <a:lnTo>
                  <a:pt x="51" y="1999"/>
                </a:lnTo>
                <a:lnTo>
                  <a:pt x="72" y="1928"/>
                </a:lnTo>
                <a:lnTo>
                  <a:pt x="96" y="1859"/>
                </a:lnTo>
                <a:lnTo>
                  <a:pt x="123" y="1788"/>
                </a:lnTo>
                <a:lnTo>
                  <a:pt x="155" y="1716"/>
                </a:lnTo>
                <a:lnTo>
                  <a:pt x="190" y="1645"/>
                </a:lnTo>
                <a:lnTo>
                  <a:pt x="231" y="1574"/>
                </a:lnTo>
                <a:lnTo>
                  <a:pt x="276" y="1502"/>
                </a:lnTo>
                <a:lnTo>
                  <a:pt x="326" y="1431"/>
                </a:lnTo>
                <a:lnTo>
                  <a:pt x="382" y="1360"/>
                </a:lnTo>
                <a:lnTo>
                  <a:pt x="443" y="1291"/>
                </a:lnTo>
                <a:lnTo>
                  <a:pt x="508" y="1220"/>
                </a:lnTo>
                <a:lnTo>
                  <a:pt x="580" y="1151"/>
                </a:lnTo>
                <a:lnTo>
                  <a:pt x="657" y="1082"/>
                </a:lnTo>
                <a:lnTo>
                  <a:pt x="742" y="1015"/>
                </a:lnTo>
                <a:lnTo>
                  <a:pt x="831" y="948"/>
                </a:lnTo>
                <a:lnTo>
                  <a:pt x="927" y="882"/>
                </a:lnTo>
                <a:lnTo>
                  <a:pt x="1029" y="817"/>
                </a:lnTo>
                <a:lnTo>
                  <a:pt x="1139" y="754"/>
                </a:lnTo>
                <a:lnTo>
                  <a:pt x="1255" y="692"/>
                </a:lnTo>
                <a:lnTo>
                  <a:pt x="1379" y="633"/>
                </a:lnTo>
                <a:lnTo>
                  <a:pt x="1510" y="573"/>
                </a:lnTo>
                <a:lnTo>
                  <a:pt x="1647" y="516"/>
                </a:lnTo>
                <a:lnTo>
                  <a:pt x="1794" y="461"/>
                </a:lnTo>
                <a:lnTo>
                  <a:pt x="1848" y="439"/>
                </a:lnTo>
                <a:lnTo>
                  <a:pt x="1902" y="416"/>
                </a:lnTo>
                <a:lnTo>
                  <a:pt x="1955" y="390"/>
                </a:lnTo>
                <a:lnTo>
                  <a:pt x="2007" y="362"/>
                </a:lnTo>
                <a:lnTo>
                  <a:pt x="2057" y="333"/>
                </a:lnTo>
                <a:lnTo>
                  <a:pt x="2107" y="302"/>
                </a:lnTo>
                <a:lnTo>
                  <a:pt x="2153" y="272"/>
                </a:lnTo>
                <a:lnTo>
                  <a:pt x="2199" y="242"/>
                </a:lnTo>
                <a:lnTo>
                  <a:pt x="2242" y="211"/>
                </a:lnTo>
                <a:lnTo>
                  <a:pt x="2281" y="181"/>
                </a:lnTo>
                <a:lnTo>
                  <a:pt x="2319" y="152"/>
                </a:lnTo>
                <a:lnTo>
                  <a:pt x="2354" y="124"/>
                </a:lnTo>
                <a:lnTo>
                  <a:pt x="2384" y="99"/>
                </a:lnTo>
                <a:lnTo>
                  <a:pt x="2413" y="75"/>
                </a:lnTo>
                <a:lnTo>
                  <a:pt x="2437" y="54"/>
                </a:lnTo>
                <a:lnTo>
                  <a:pt x="2457" y="35"/>
                </a:lnTo>
                <a:lnTo>
                  <a:pt x="2474" y="21"/>
                </a:lnTo>
                <a:lnTo>
                  <a:pt x="2485" y="10"/>
                </a:lnTo>
                <a:lnTo>
                  <a:pt x="2493" y="2"/>
                </a:lnTo>
                <a:lnTo>
                  <a:pt x="249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410FF7A-441E-4662-97A3-76C93CFC8CA4}"/>
              </a:ext>
            </a:extLst>
          </p:cNvPr>
          <p:cNvSpPr/>
          <p:nvPr/>
        </p:nvSpPr>
        <p:spPr>
          <a:xfrm>
            <a:off x="301403" y="1091219"/>
            <a:ext cx="5248140" cy="50381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ACF0EC2-8FF6-4B45-B93E-105848900195}"/>
              </a:ext>
            </a:extLst>
          </p:cNvPr>
          <p:cNvSpPr txBox="1"/>
          <p:nvPr/>
        </p:nvSpPr>
        <p:spPr>
          <a:xfrm>
            <a:off x="373797" y="3007360"/>
            <a:ext cx="51033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BE48882-088D-4BFE-B563-8C7024853380}"/>
              </a:ext>
            </a:extLst>
          </p:cNvPr>
          <p:cNvSpPr txBox="1"/>
          <p:nvPr/>
        </p:nvSpPr>
        <p:spPr>
          <a:xfrm>
            <a:off x="373797" y="1746355"/>
            <a:ext cx="5103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Title For Your Text.</a:t>
            </a:r>
          </a:p>
        </p:txBody>
      </p:sp>
    </p:spTree>
    <p:extLst>
      <p:ext uri="{BB962C8B-B14F-4D97-AF65-F5344CB8AC3E}">
        <p14:creationId xmlns:p14="http://schemas.microsoft.com/office/powerpoint/2010/main" val="156412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reeform 9"/>
          <p:cNvSpPr>
            <a:spLocks noEditPoints="1"/>
          </p:cNvSpPr>
          <p:nvPr/>
        </p:nvSpPr>
        <p:spPr bwMode="auto">
          <a:xfrm>
            <a:off x="1159176" y="602293"/>
            <a:ext cx="9873648" cy="5653415"/>
          </a:xfrm>
          <a:custGeom>
            <a:avLst/>
            <a:gdLst>
              <a:gd name="T0" fmla="*/ 1414 w 5364"/>
              <a:gd name="T1" fmla="*/ 1497 h 2583"/>
              <a:gd name="T2" fmla="*/ 1486 w 5364"/>
              <a:gd name="T3" fmla="*/ 1115 h 2583"/>
              <a:gd name="T4" fmla="*/ 1546 w 5364"/>
              <a:gd name="T5" fmla="*/ 923 h 2583"/>
              <a:gd name="T6" fmla="*/ 1469 w 5364"/>
              <a:gd name="T7" fmla="*/ 805 h 2583"/>
              <a:gd name="T8" fmla="*/ 1215 w 5364"/>
              <a:gd name="T9" fmla="*/ 415 h 2583"/>
              <a:gd name="T10" fmla="*/ 289 w 5364"/>
              <a:gd name="T11" fmla="*/ 401 h 2583"/>
              <a:gd name="T12" fmla="*/ 425 w 5364"/>
              <a:gd name="T13" fmla="*/ 656 h 2583"/>
              <a:gd name="T14" fmla="*/ 826 w 5364"/>
              <a:gd name="T15" fmla="*/ 895 h 2583"/>
              <a:gd name="T16" fmla="*/ 1469 w 5364"/>
              <a:gd name="T17" fmla="*/ 1505 h 2583"/>
              <a:gd name="T18" fmla="*/ 1559 w 5364"/>
              <a:gd name="T19" fmla="*/ 2480 h 2583"/>
              <a:gd name="T20" fmla="*/ 1509 w 5364"/>
              <a:gd name="T21" fmla="*/ 952 h 2583"/>
              <a:gd name="T22" fmla="*/ 1354 w 5364"/>
              <a:gd name="T23" fmla="*/ 910 h 2583"/>
              <a:gd name="T24" fmla="*/ 1768 w 5364"/>
              <a:gd name="T25" fmla="*/ 889 h 2583"/>
              <a:gd name="T26" fmla="*/ 754 w 5364"/>
              <a:gd name="T27" fmla="*/ 837 h 2583"/>
              <a:gd name="T28" fmla="*/ 1590 w 5364"/>
              <a:gd name="T29" fmla="*/ 2470 h 2583"/>
              <a:gd name="T30" fmla="*/ 1519 w 5364"/>
              <a:gd name="T31" fmla="*/ 2375 h 2583"/>
              <a:gd name="T32" fmla="*/ 2330 w 5364"/>
              <a:gd name="T33" fmla="*/ 510 h 2583"/>
              <a:gd name="T34" fmla="*/ 2330 w 5364"/>
              <a:gd name="T35" fmla="*/ 145 h 2583"/>
              <a:gd name="T36" fmla="*/ 1831 w 5364"/>
              <a:gd name="T37" fmla="*/ 472 h 2583"/>
              <a:gd name="T38" fmla="*/ 1662 w 5364"/>
              <a:gd name="T39" fmla="*/ 1474 h 2583"/>
              <a:gd name="T40" fmla="*/ 1530 w 5364"/>
              <a:gd name="T41" fmla="*/ 1340 h 2583"/>
              <a:gd name="T42" fmla="*/ 2565 w 5364"/>
              <a:gd name="T43" fmla="*/ 726 h 2583"/>
              <a:gd name="T44" fmla="*/ 1435 w 5364"/>
              <a:gd name="T45" fmla="*/ 788 h 2583"/>
              <a:gd name="T46" fmla="*/ 2458 w 5364"/>
              <a:gd name="T47" fmla="*/ 805 h 2583"/>
              <a:gd name="T48" fmla="*/ 1930 w 5364"/>
              <a:gd name="T49" fmla="*/ 44 h 2583"/>
              <a:gd name="T50" fmla="*/ 1668 w 5364"/>
              <a:gd name="T51" fmla="*/ 568 h 2583"/>
              <a:gd name="T52" fmla="*/ 2762 w 5364"/>
              <a:gd name="T53" fmla="*/ 132 h 2583"/>
              <a:gd name="T54" fmla="*/ 4572 w 5364"/>
              <a:gd name="T55" fmla="*/ 262 h 2583"/>
              <a:gd name="T56" fmla="*/ 3587 w 5364"/>
              <a:gd name="T57" fmla="*/ 218 h 2583"/>
              <a:gd name="T58" fmla="*/ 109 w 5364"/>
              <a:gd name="T59" fmla="*/ 803 h 2583"/>
              <a:gd name="T60" fmla="*/ 1020 w 5364"/>
              <a:gd name="T61" fmla="*/ 461 h 2583"/>
              <a:gd name="T62" fmla="*/ 1488 w 5364"/>
              <a:gd name="T63" fmla="*/ 470 h 2583"/>
              <a:gd name="T64" fmla="*/ 928 w 5364"/>
              <a:gd name="T65" fmla="*/ 325 h 2583"/>
              <a:gd name="T66" fmla="*/ 1385 w 5364"/>
              <a:gd name="T67" fmla="*/ 292 h 2583"/>
              <a:gd name="T68" fmla="*/ 970 w 5364"/>
              <a:gd name="T69" fmla="*/ 178 h 2583"/>
              <a:gd name="T70" fmla="*/ 5110 w 5364"/>
              <a:gd name="T71" fmla="*/ 1587 h 2583"/>
              <a:gd name="T72" fmla="*/ 5045 w 5364"/>
              <a:gd name="T73" fmla="*/ 2350 h 2583"/>
              <a:gd name="T74" fmla="*/ 4362 w 5364"/>
              <a:gd name="T75" fmla="*/ 1675 h 2583"/>
              <a:gd name="T76" fmla="*/ 4710 w 5364"/>
              <a:gd name="T77" fmla="*/ 1845 h 2583"/>
              <a:gd name="T78" fmla="*/ 4706 w 5364"/>
              <a:gd name="T79" fmla="*/ 2210 h 2583"/>
              <a:gd name="T80" fmla="*/ 2975 w 5364"/>
              <a:gd name="T81" fmla="*/ 1025 h 2583"/>
              <a:gd name="T82" fmla="*/ 3964 w 5364"/>
              <a:gd name="T83" fmla="*/ 1348 h 2583"/>
              <a:gd name="T84" fmla="*/ 2747 w 5364"/>
              <a:gd name="T85" fmla="*/ 1006 h 2583"/>
              <a:gd name="T86" fmla="*/ 4264 w 5364"/>
              <a:gd name="T87" fmla="*/ 1757 h 2583"/>
              <a:gd name="T88" fmla="*/ 4486 w 5364"/>
              <a:gd name="T89" fmla="*/ 1128 h 2583"/>
              <a:gd name="T90" fmla="*/ 4375 w 5364"/>
              <a:gd name="T91" fmla="*/ 1365 h 2583"/>
              <a:gd name="T92" fmla="*/ 2734 w 5364"/>
              <a:gd name="T93" fmla="*/ 1577 h 2583"/>
              <a:gd name="T94" fmla="*/ 4455 w 5364"/>
              <a:gd name="T95" fmla="*/ 1740 h 2583"/>
              <a:gd name="T96" fmla="*/ 4721 w 5364"/>
              <a:gd name="T97" fmla="*/ 1367 h 2583"/>
              <a:gd name="T98" fmla="*/ 4668 w 5364"/>
              <a:gd name="T99" fmla="*/ 1776 h 2583"/>
              <a:gd name="T100" fmla="*/ 4318 w 5364"/>
              <a:gd name="T101" fmla="*/ 1749 h 2583"/>
              <a:gd name="T102" fmla="*/ 4928 w 5364"/>
              <a:gd name="T103" fmla="*/ 419 h 2583"/>
              <a:gd name="T104" fmla="*/ 3696 w 5364"/>
              <a:gd name="T105" fmla="*/ 348 h 2583"/>
              <a:gd name="T106" fmla="*/ 2848 w 5364"/>
              <a:gd name="T107" fmla="*/ 451 h 2583"/>
              <a:gd name="T108" fmla="*/ 2921 w 5364"/>
              <a:gd name="T109" fmla="*/ 577 h 2583"/>
              <a:gd name="T110" fmla="*/ 2516 w 5364"/>
              <a:gd name="T111" fmla="*/ 1076 h 2583"/>
              <a:gd name="T112" fmla="*/ 3120 w 5364"/>
              <a:gd name="T113" fmla="*/ 914 h 2583"/>
              <a:gd name="T114" fmla="*/ 2372 w 5364"/>
              <a:gd name="T115" fmla="*/ 1457 h 2583"/>
              <a:gd name="T116" fmla="*/ 3195 w 5364"/>
              <a:gd name="T117" fmla="*/ 1793 h 2583"/>
              <a:gd name="T118" fmla="*/ 3484 w 5364"/>
              <a:gd name="T119" fmla="*/ 1258 h 2583"/>
              <a:gd name="T120" fmla="*/ 4090 w 5364"/>
              <a:gd name="T121" fmla="*/ 1543 h 2583"/>
              <a:gd name="T122" fmla="*/ 4333 w 5364"/>
              <a:gd name="T123" fmla="*/ 1061 h 2583"/>
              <a:gd name="T124" fmla="*/ 4926 w 5364"/>
              <a:gd name="T125" fmla="*/ 784 h 2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64" h="2583">
                <a:moveTo>
                  <a:pt x="2043" y="1824"/>
                </a:move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5" y="1826"/>
                </a:lnTo>
                <a:lnTo>
                  <a:pt x="2045" y="1824"/>
                </a:lnTo>
                <a:lnTo>
                  <a:pt x="2043" y="1824"/>
                </a:lnTo>
                <a:lnTo>
                  <a:pt x="2043" y="182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4"/>
                </a:lnTo>
                <a:close/>
                <a:moveTo>
                  <a:pt x="1419" y="923"/>
                </a:moveTo>
                <a:lnTo>
                  <a:pt x="1419" y="923"/>
                </a:lnTo>
                <a:lnTo>
                  <a:pt x="1421" y="925"/>
                </a:lnTo>
                <a:lnTo>
                  <a:pt x="1423" y="925"/>
                </a:lnTo>
                <a:lnTo>
                  <a:pt x="1425" y="925"/>
                </a:lnTo>
                <a:lnTo>
                  <a:pt x="1425" y="925"/>
                </a:lnTo>
                <a:lnTo>
                  <a:pt x="1427" y="927"/>
                </a:lnTo>
                <a:lnTo>
                  <a:pt x="1427" y="927"/>
                </a:lnTo>
                <a:lnTo>
                  <a:pt x="1429" y="927"/>
                </a:lnTo>
                <a:lnTo>
                  <a:pt x="1429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5"/>
                </a:lnTo>
                <a:lnTo>
                  <a:pt x="1435" y="925"/>
                </a:lnTo>
                <a:lnTo>
                  <a:pt x="1435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7"/>
                </a:lnTo>
                <a:lnTo>
                  <a:pt x="1435" y="927"/>
                </a:lnTo>
                <a:lnTo>
                  <a:pt x="1437" y="925"/>
                </a:lnTo>
                <a:lnTo>
                  <a:pt x="1437" y="925"/>
                </a:lnTo>
                <a:lnTo>
                  <a:pt x="1435" y="925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5"/>
                </a:lnTo>
                <a:lnTo>
                  <a:pt x="1433" y="925"/>
                </a:lnTo>
                <a:lnTo>
                  <a:pt x="1433" y="925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1"/>
                </a:lnTo>
                <a:lnTo>
                  <a:pt x="1433" y="921"/>
                </a:lnTo>
                <a:lnTo>
                  <a:pt x="1433" y="921"/>
                </a:lnTo>
                <a:lnTo>
                  <a:pt x="1431" y="921"/>
                </a:lnTo>
                <a:lnTo>
                  <a:pt x="1431" y="921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3" y="921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5" y="923"/>
                </a:lnTo>
                <a:lnTo>
                  <a:pt x="1425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19" y="923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3"/>
                </a:lnTo>
                <a:lnTo>
                  <a:pt x="1414" y="923"/>
                </a:lnTo>
                <a:lnTo>
                  <a:pt x="1419" y="923"/>
                </a:lnTo>
                <a:close/>
                <a:moveTo>
                  <a:pt x="1433" y="929"/>
                </a:move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3" y="929"/>
                </a:lnTo>
                <a:close/>
                <a:moveTo>
                  <a:pt x="1412" y="923"/>
                </a:moveTo>
                <a:lnTo>
                  <a:pt x="1412" y="923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3"/>
                </a:lnTo>
                <a:lnTo>
                  <a:pt x="1410" y="923"/>
                </a:lnTo>
                <a:lnTo>
                  <a:pt x="1412" y="923"/>
                </a:lnTo>
                <a:close/>
                <a:moveTo>
                  <a:pt x="1404" y="921"/>
                </a:move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6" y="921"/>
                </a:lnTo>
                <a:lnTo>
                  <a:pt x="1406" y="921"/>
                </a:lnTo>
                <a:lnTo>
                  <a:pt x="1408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08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6" y="921"/>
                </a:lnTo>
                <a:lnTo>
                  <a:pt x="1406" y="921"/>
                </a:lnTo>
                <a:lnTo>
                  <a:pt x="1404" y="921"/>
                </a:lnTo>
                <a:close/>
                <a:moveTo>
                  <a:pt x="1456" y="941"/>
                </a:move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39"/>
                </a:lnTo>
                <a:lnTo>
                  <a:pt x="1456" y="939"/>
                </a:lnTo>
                <a:lnTo>
                  <a:pt x="1456" y="939"/>
                </a:lnTo>
                <a:lnTo>
                  <a:pt x="1456" y="941"/>
                </a:lnTo>
                <a:lnTo>
                  <a:pt x="1456" y="941"/>
                </a:lnTo>
                <a:close/>
                <a:moveTo>
                  <a:pt x="1377" y="889"/>
                </a:moveTo>
                <a:lnTo>
                  <a:pt x="1379" y="889"/>
                </a:lnTo>
                <a:lnTo>
                  <a:pt x="1379" y="889"/>
                </a:lnTo>
                <a:lnTo>
                  <a:pt x="1379" y="889"/>
                </a:lnTo>
                <a:lnTo>
                  <a:pt x="1379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5" y="889"/>
                </a:lnTo>
                <a:lnTo>
                  <a:pt x="1375" y="889"/>
                </a:lnTo>
                <a:lnTo>
                  <a:pt x="1375" y="889"/>
                </a:lnTo>
                <a:lnTo>
                  <a:pt x="1377" y="889"/>
                </a:lnTo>
                <a:close/>
                <a:moveTo>
                  <a:pt x="1402" y="916"/>
                </a:move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6"/>
                </a:lnTo>
                <a:lnTo>
                  <a:pt x="1406" y="918"/>
                </a:lnTo>
                <a:lnTo>
                  <a:pt x="1406" y="916"/>
                </a:lnTo>
                <a:lnTo>
                  <a:pt x="1406" y="916"/>
                </a:lnTo>
                <a:lnTo>
                  <a:pt x="1406" y="916"/>
                </a:lnTo>
                <a:lnTo>
                  <a:pt x="1404" y="914"/>
                </a:lnTo>
                <a:lnTo>
                  <a:pt x="1404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2" y="916"/>
                </a:lnTo>
                <a:lnTo>
                  <a:pt x="1402" y="916"/>
                </a:lnTo>
                <a:close/>
                <a:moveTo>
                  <a:pt x="1349" y="870"/>
                </a:moveTo>
                <a:lnTo>
                  <a:pt x="1349" y="870"/>
                </a:lnTo>
                <a:lnTo>
                  <a:pt x="1349" y="870"/>
                </a:lnTo>
                <a:lnTo>
                  <a:pt x="1349" y="870"/>
                </a:lnTo>
                <a:lnTo>
                  <a:pt x="1351" y="870"/>
                </a:lnTo>
                <a:lnTo>
                  <a:pt x="1351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70"/>
                </a:lnTo>
                <a:lnTo>
                  <a:pt x="1349" y="870"/>
                </a:lnTo>
                <a:close/>
                <a:moveTo>
                  <a:pt x="1305" y="904"/>
                </a:move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close/>
                <a:moveTo>
                  <a:pt x="2102" y="1732"/>
                </a:moveTo>
                <a:lnTo>
                  <a:pt x="2102" y="1730"/>
                </a:lnTo>
                <a:lnTo>
                  <a:pt x="2102" y="1728"/>
                </a:lnTo>
                <a:lnTo>
                  <a:pt x="2102" y="1723"/>
                </a:lnTo>
                <a:lnTo>
                  <a:pt x="2099" y="1719"/>
                </a:lnTo>
                <a:lnTo>
                  <a:pt x="2099" y="1717"/>
                </a:lnTo>
                <a:lnTo>
                  <a:pt x="2097" y="1711"/>
                </a:lnTo>
                <a:lnTo>
                  <a:pt x="2095" y="1707"/>
                </a:lnTo>
                <a:lnTo>
                  <a:pt x="2093" y="1705"/>
                </a:lnTo>
                <a:lnTo>
                  <a:pt x="2093" y="1705"/>
                </a:lnTo>
                <a:lnTo>
                  <a:pt x="2087" y="1705"/>
                </a:lnTo>
                <a:lnTo>
                  <a:pt x="2085" y="1705"/>
                </a:lnTo>
                <a:lnTo>
                  <a:pt x="2081" y="1705"/>
                </a:lnTo>
                <a:lnTo>
                  <a:pt x="2079" y="1705"/>
                </a:lnTo>
                <a:lnTo>
                  <a:pt x="2074" y="1705"/>
                </a:lnTo>
                <a:lnTo>
                  <a:pt x="2074" y="1702"/>
                </a:lnTo>
                <a:lnTo>
                  <a:pt x="2072" y="1702"/>
                </a:lnTo>
                <a:lnTo>
                  <a:pt x="2070" y="1702"/>
                </a:lnTo>
                <a:lnTo>
                  <a:pt x="2068" y="1698"/>
                </a:lnTo>
                <a:lnTo>
                  <a:pt x="2062" y="1696"/>
                </a:lnTo>
                <a:lnTo>
                  <a:pt x="2060" y="1694"/>
                </a:lnTo>
                <a:lnTo>
                  <a:pt x="2055" y="1692"/>
                </a:lnTo>
                <a:lnTo>
                  <a:pt x="2053" y="1688"/>
                </a:lnTo>
                <a:lnTo>
                  <a:pt x="2051" y="1688"/>
                </a:lnTo>
                <a:lnTo>
                  <a:pt x="2051" y="1684"/>
                </a:lnTo>
                <a:lnTo>
                  <a:pt x="2047" y="1684"/>
                </a:lnTo>
                <a:lnTo>
                  <a:pt x="2045" y="1682"/>
                </a:lnTo>
                <a:lnTo>
                  <a:pt x="2043" y="1679"/>
                </a:lnTo>
                <a:lnTo>
                  <a:pt x="2037" y="1677"/>
                </a:lnTo>
                <a:lnTo>
                  <a:pt x="2035" y="1675"/>
                </a:lnTo>
                <a:lnTo>
                  <a:pt x="2035" y="1675"/>
                </a:lnTo>
                <a:lnTo>
                  <a:pt x="2032" y="1673"/>
                </a:lnTo>
                <a:lnTo>
                  <a:pt x="2028" y="1673"/>
                </a:lnTo>
                <a:lnTo>
                  <a:pt x="2024" y="1671"/>
                </a:lnTo>
                <a:lnTo>
                  <a:pt x="2022" y="1671"/>
                </a:lnTo>
                <a:lnTo>
                  <a:pt x="2016" y="1673"/>
                </a:lnTo>
                <a:lnTo>
                  <a:pt x="2011" y="1673"/>
                </a:lnTo>
                <a:lnTo>
                  <a:pt x="2009" y="1673"/>
                </a:lnTo>
                <a:lnTo>
                  <a:pt x="2007" y="1673"/>
                </a:lnTo>
                <a:lnTo>
                  <a:pt x="2005" y="1673"/>
                </a:lnTo>
                <a:lnTo>
                  <a:pt x="2003" y="1671"/>
                </a:lnTo>
                <a:lnTo>
                  <a:pt x="2001" y="1671"/>
                </a:lnTo>
                <a:lnTo>
                  <a:pt x="1999" y="1671"/>
                </a:lnTo>
                <a:lnTo>
                  <a:pt x="1995" y="1671"/>
                </a:lnTo>
                <a:lnTo>
                  <a:pt x="1991" y="1669"/>
                </a:lnTo>
                <a:lnTo>
                  <a:pt x="1988" y="1669"/>
                </a:lnTo>
                <a:lnTo>
                  <a:pt x="1986" y="1667"/>
                </a:lnTo>
                <a:lnTo>
                  <a:pt x="1986" y="1667"/>
                </a:lnTo>
                <a:lnTo>
                  <a:pt x="1982" y="1665"/>
                </a:lnTo>
                <a:lnTo>
                  <a:pt x="1980" y="1665"/>
                </a:lnTo>
                <a:lnTo>
                  <a:pt x="1978" y="1665"/>
                </a:lnTo>
                <a:lnTo>
                  <a:pt x="1978" y="1667"/>
                </a:lnTo>
                <a:lnTo>
                  <a:pt x="1974" y="1667"/>
                </a:lnTo>
                <a:lnTo>
                  <a:pt x="1972" y="1669"/>
                </a:lnTo>
                <a:lnTo>
                  <a:pt x="1972" y="1669"/>
                </a:lnTo>
                <a:lnTo>
                  <a:pt x="1970" y="1669"/>
                </a:lnTo>
                <a:lnTo>
                  <a:pt x="1967" y="1671"/>
                </a:lnTo>
                <a:lnTo>
                  <a:pt x="1967" y="1671"/>
                </a:lnTo>
                <a:lnTo>
                  <a:pt x="1967" y="1669"/>
                </a:lnTo>
                <a:lnTo>
                  <a:pt x="1970" y="1669"/>
                </a:lnTo>
                <a:lnTo>
                  <a:pt x="1970" y="1667"/>
                </a:lnTo>
                <a:lnTo>
                  <a:pt x="1970" y="1667"/>
                </a:lnTo>
                <a:lnTo>
                  <a:pt x="1967" y="1667"/>
                </a:lnTo>
                <a:lnTo>
                  <a:pt x="1967" y="1667"/>
                </a:lnTo>
                <a:lnTo>
                  <a:pt x="1965" y="1667"/>
                </a:lnTo>
                <a:lnTo>
                  <a:pt x="1965" y="1671"/>
                </a:lnTo>
                <a:lnTo>
                  <a:pt x="1963" y="1673"/>
                </a:lnTo>
                <a:lnTo>
                  <a:pt x="1961" y="1675"/>
                </a:lnTo>
                <a:lnTo>
                  <a:pt x="1959" y="1677"/>
                </a:lnTo>
                <a:lnTo>
                  <a:pt x="1959" y="1675"/>
                </a:lnTo>
                <a:lnTo>
                  <a:pt x="1961" y="1671"/>
                </a:lnTo>
                <a:lnTo>
                  <a:pt x="1961" y="1669"/>
                </a:lnTo>
                <a:lnTo>
                  <a:pt x="1961" y="1669"/>
                </a:lnTo>
                <a:lnTo>
                  <a:pt x="1961" y="1667"/>
                </a:lnTo>
                <a:lnTo>
                  <a:pt x="1963" y="1667"/>
                </a:lnTo>
                <a:lnTo>
                  <a:pt x="1963" y="1665"/>
                </a:lnTo>
                <a:lnTo>
                  <a:pt x="1965" y="1665"/>
                </a:lnTo>
                <a:lnTo>
                  <a:pt x="1965" y="1665"/>
                </a:lnTo>
                <a:lnTo>
                  <a:pt x="1963" y="1663"/>
                </a:lnTo>
                <a:lnTo>
                  <a:pt x="1963" y="1663"/>
                </a:lnTo>
                <a:lnTo>
                  <a:pt x="1961" y="1663"/>
                </a:lnTo>
                <a:lnTo>
                  <a:pt x="1961" y="1665"/>
                </a:lnTo>
                <a:lnTo>
                  <a:pt x="1959" y="1665"/>
                </a:lnTo>
                <a:lnTo>
                  <a:pt x="1959" y="1663"/>
                </a:lnTo>
                <a:lnTo>
                  <a:pt x="1959" y="1663"/>
                </a:lnTo>
                <a:lnTo>
                  <a:pt x="1961" y="1663"/>
                </a:lnTo>
                <a:lnTo>
                  <a:pt x="1961" y="1663"/>
                </a:lnTo>
                <a:lnTo>
                  <a:pt x="1961" y="1661"/>
                </a:lnTo>
                <a:lnTo>
                  <a:pt x="1963" y="1661"/>
                </a:lnTo>
                <a:lnTo>
                  <a:pt x="1963" y="1658"/>
                </a:lnTo>
                <a:lnTo>
                  <a:pt x="1961" y="1658"/>
                </a:lnTo>
                <a:lnTo>
                  <a:pt x="1961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4"/>
                </a:lnTo>
                <a:lnTo>
                  <a:pt x="1957" y="1654"/>
                </a:lnTo>
                <a:lnTo>
                  <a:pt x="1955" y="1652"/>
                </a:lnTo>
                <a:lnTo>
                  <a:pt x="1955" y="1652"/>
                </a:lnTo>
                <a:lnTo>
                  <a:pt x="1953" y="1652"/>
                </a:lnTo>
                <a:lnTo>
                  <a:pt x="1953" y="1654"/>
                </a:lnTo>
                <a:lnTo>
                  <a:pt x="1951" y="1656"/>
                </a:lnTo>
                <a:lnTo>
                  <a:pt x="1951" y="1656"/>
                </a:lnTo>
                <a:lnTo>
                  <a:pt x="1951" y="1654"/>
                </a:lnTo>
                <a:lnTo>
                  <a:pt x="1949" y="1650"/>
                </a:lnTo>
                <a:lnTo>
                  <a:pt x="1949" y="1650"/>
                </a:lnTo>
                <a:lnTo>
                  <a:pt x="1947" y="1650"/>
                </a:lnTo>
                <a:lnTo>
                  <a:pt x="1944" y="1650"/>
                </a:lnTo>
                <a:lnTo>
                  <a:pt x="1942" y="1648"/>
                </a:lnTo>
                <a:lnTo>
                  <a:pt x="1940" y="1648"/>
                </a:lnTo>
                <a:lnTo>
                  <a:pt x="1940" y="1648"/>
                </a:lnTo>
                <a:lnTo>
                  <a:pt x="1938" y="1646"/>
                </a:lnTo>
                <a:lnTo>
                  <a:pt x="1938" y="1646"/>
                </a:lnTo>
                <a:lnTo>
                  <a:pt x="1936" y="1646"/>
                </a:lnTo>
                <a:lnTo>
                  <a:pt x="1936" y="1646"/>
                </a:lnTo>
                <a:lnTo>
                  <a:pt x="1934" y="1646"/>
                </a:lnTo>
                <a:lnTo>
                  <a:pt x="1932" y="1646"/>
                </a:lnTo>
                <a:lnTo>
                  <a:pt x="1932" y="1644"/>
                </a:lnTo>
                <a:lnTo>
                  <a:pt x="1930" y="1644"/>
                </a:lnTo>
                <a:lnTo>
                  <a:pt x="1930" y="1642"/>
                </a:lnTo>
                <a:lnTo>
                  <a:pt x="1928" y="1642"/>
                </a:lnTo>
                <a:lnTo>
                  <a:pt x="1928" y="1642"/>
                </a:lnTo>
                <a:lnTo>
                  <a:pt x="1926" y="1642"/>
                </a:lnTo>
                <a:lnTo>
                  <a:pt x="1926" y="1642"/>
                </a:lnTo>
                <a:lnTo>
                  <a:pt x="1923" y="1642"/>
                </a:lnTo>
                <a:lnTo>
                  <a:pt x="1923" y="1640"/>
                </a:lnTo>
                <a:lnTo>
                  <a:pt x="1921" y="1640"/>
                </a:lnTo>
                <a:lnTo>
                  <a:pt x="1921" y="1640"/>
                </a:lnTo>
                <a:lnTo>
                  <a:pt x="1919" y="1642"/>
                </a:lnTo>
                <a:lnTo>
                  <a:pt x="1921" y="1642"/>
                </a:lnTo>
                <a:lnTo>
                  <a:pt x="1921" y="1642"/>
                </a:lnTo>
                <a:lnTo>
                  <a:pt x="1919" y="1642"/>
                </a:lnTo>
                <a:lnTo>
                  <a:pt x="1919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5" y="1642"/>
                </a:lnTo>
                <a:lnTo>
                  <a:pt x="1915" y="1642"/>
                </a:lnTo>
                <a:lnTo>
                  <a:pt x="1913" y="1642"/>
                </a:lnTo>
                <a:lnTo>
                  <a:pt x="1913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09" y="1644"/>
                </a:lnTo>
                <a:lnTo>
                  <a:pt x="1909" y="1644"/>
                </a:lnTo>
                <a:lnTo>
                  <a:pt x="1907" y="1646"/>
                </a:lnTo>
                <a:lnTo>
                  <a:pt x="1909" y="1646"/>
                </a:lnTo>
                <a:lnTo>
                  <a:pt x="1907" y="1648"/>
                </a:lnTo>
                <a:lnTo>
                  <a:pt x="1907" y="1648"/>
                </a:lnTo>
                <a:lnTo>
                  <a:pt x="1905" y="1650"/>
                </a:lnTo>
                <a:lnTo>
                  <a:pt x="1905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5" y="1654"/>
                </a:lnTo>
                <a:lnTo>
                  <a:pt x="1905" y="1654"/>
                </a:lnTo>
                <a:lnTo>
                  <a:pt x="1905" y="1652"/>
                </a:lnTo>
                <a:lnTo>
                  <a:pt x="1903" y="1652"/>
                </a:lnTo>
                <a:lnTo>
                  <a:pt x="1898" y="1656"/>
                </a:lnTo>
                <a:lnTo>
                  <a:pt x="1896" y="1658"/>
                </a:lnTo>
                <a:lnTo>
                  <a:pt x="1894" y="1658"/>
                </a:lnTo>
                <a:lnTo>
                  <a:pt x="1892" y="1665"/>
                </a:lnTo>
                <a:lnTo>
                  <a:pt x="1892" y="1667"/>
                </a:lnTo>
                <a:lnTo>
                  <a:pt x="1890" y="1669"/>
                </a:lnTo>
                <a:lnTo>
                  <a:pt x="1890" y="1669"/>
                </a:lnTo>
                <a:lnTo>
                  <a:pt x="1888" y="1669"/>
                </a:lnTo>
                <a:lnTo>
                  <a:pt x="1890" y="1669"/>
                </a:lnTo>
                <a:lnTo>
                  <a:pt x="1890" y="1667"/>
                </a:lnTo>
                <a:lnTo>
                  <a:pt x="1890" y="1665"/>
                </a:lnTo>
                <a:lnTo>
                  <a:pt x="1892" y="1663"/>
                </a:lnTo>
                <a:lnTo>
                  <a:pt x="1892" y="1658"/>
                </a:lnTo>
                <a:lnTo>
                  <a:pt x="1894" y="1656"/>
                </a:lnTo>
                <a:lnTo>
                  <a:pt x="1890" y="1658"/>
                </a:lnTo>
                <a:lnTo>
                  <a:pt x="1888" y="1658"/>
                </a:lnTo>
                <a:lnTo>
                  <a:pt x="1886" y="1658"/>
                </a:lnTo>
                <a:lnTo>
                  <a:pt x="1884" y="1658"/>
                </a:lnTo>
                <a:lnTo>
                  <a:pt x="1882" y="1658"/>
                </a:lnTo>
                <a:lnTo>
                  <a:pt x="1882" y="1658"/>
                </a:lnTo>
                <a:lnTo>
                  <a:pt x="1879" y="1658"/>
                </a:lnTo>
                <a:lnTo>
                  <a:pt x="1877" y="1661"/>
                </a:lnTo>
                <a:lnTo>
                  <a:pt x="1875" y="1658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4"/>
                </a:lnTo>
                <a:lnTo>
                  <a:pt x="1871" y="1652"/>
                </a:lnTo>
                <a:lnTo>
                  <a:pt x="1871" y="1650"/>
                </a:lnTo>
                <a:lnTo>
                  <a:pt x="1871" y="1650"/>
                </a:lnTo>
                <a:lnTo>
                  <a:pt x="1871" y="1648"/>
                </a:lnTo>
                <a:lnTo>
                  <a:pt x="1871" y="1648"/>
                </a:lnTo>
                <a:lnTo>
                  <a:pt x="1869" y="1648"/>
                </a:lnTo>
                <a:lnTo>
                  <a:pt x="1871" y="1646"/>
                </a:lnTo>
                <a:lnTo>
                  <a:pt x="1871" y="1646"/>
                </a:lnTo>
                <a:lnTo>
                  <a:pt x="1871" y="1644"/>
                </a:lnTo>
                <a:lnTo>
                  <a:pt x="1869" y="1646"/>
                </a:lnTo>
                <a:lnTo>
                  <a:pt x="1869" y="1646"/>
                </a:lnTo>
                <a:lnTo>
                  <a:pt x="1867" y="1648"/>
                </a:lnTo>
                <a:lnTo>
                  <a:pt x="1865" y="1648"/>
                </a:lnTo>
                <a:lnTo>
                  <a:pt x="1861" y="1650"/>
                </a:lnTo>
                <a:lnTo>
                  <a:pt x="1859" y="1652"/>
                </a:lnTo>
                <a:lnTo>
                  <a:pt x="1854" y="1654"/>
                </a:lnTo>
                <a:lnTo>
                  <a:pt x="1852" y="1654"/>
                </a:lnTo>
                <a:lnTo>
                  <a:pt x="1850" y="1654"/>
                </a:lnTo>
                <a:lnTo>
                  <a:pt x="1844" y="1654"/>
                </a:lnTo>
                <a:lnTo>
                  <a:pt x="1846" y="1652"/>
                </a:lnTo>
                <a:lnTo>
                  <a:pt x="1850" y="1650"/>
                </a:lnTo>
                <a:lnTo>
                  <a:pt x="1854" y="1652"/>
                </a:lnTo>
                <a:lnTo>
                  <a:pt x="1854" y="1650"/>
                </a:lnTo>
                <a:lnTo>
                  <a:pt x="1854" y="1650"/>
                </a:lnTo>
                <a:lnTo>
                  <a:pt x="1856" y="1648"/>
                </a:lnTo>
                <a:lnTo>
                  <a:pt x="1856" y="1648"/>
                </a:lnTo>
                <a:lnTo>
                  <a:pt x="1859" y="1646"/>
                </a:lnTo>
                <a:lnTo>
                  <a:pt x="1859" y="1644"/>
                </a:lnTo>
                <a:lnTo>
                  <a:pt x="1859" y="1642"/>
                </a:lnTo>
                <a:lnTo>
                  <a:pt x="1861" y="1640"/>
                </a:lnTo>
                <a:lnTo>
                  <a:pt x="1861" y="1638"/>
                </a:lnTo>
                <a:lnTo>
                  <a:pt x="1863" y="1638"/>
                </a:lnTo>
                <a:lnTo>
                  <a:pt x="1865" y="1633"/>
                </a:lnTo>
                <a:lnTo>
                  <a:pt x="1865" y="1633"/>
                </a:lnTo>
                <a:lnTo>
                  <a:pt x="1867" y="1631"/>
                </a:lnTo>
                <a:lnTo>
                  <a:pt x="1869" y="1629"/>
                </a:lnTo>
                <a:lnTo>
                  <a:pt x="1871" y="1629"/>
                </a:lnTo>
                <a:lnTo>
                  <a:pt x="1871" y="1629"/>
                </a:lnTo>
                <a:lnTo>
                  <a:pt x="1873" y="1627"/>
                </a:lnTo>
                <a:lnTo>
                  <a:pt x="1875" y="1625"/>
                </a:lnTo>
                <a:lnTo>
                  <a:pt x="1877" y="1623"/>
                </a:lnTo>
                <a:lnTo>
                  <a:pt x="1877" y="1621"/>
                </a:lnTo>
                <a:lnTo>
                  <a:pt x="1879" y="1619"/>
                </a:lnTo>
                <a:lnTo>
                  <a:pt x="1882" y="1617"/>
                </a:lnTo>
                <a:lnTo>
                  <a:pt x="1884" y="1617"/>
                </a:lnTo>
                <a:lnTo>
                  <a:pt x="1884" y="1614"/>
                </a:lnTo>
                <a:lnTo>
                  <a:pt x="1886" y="1614"/>
                </a:lnTo>
                <a:lnTo>
                  <a:pt x="1884" y="1612"/>
                </a:lnTo>
                <a:lnTo>
                  <a:pt x="1886" y="1610"/>
                </a:lnTo>
                <a:lnTo>
                  <a:pt x="1884" y="1608"/>
                </a:lnTo>
                <a:lnTo>
                  <a:pt x="1882" y="1606"/>
                </a:lnTo>
                <a:lnTo>
                  <a:pt x="1882" y="1606"/>
                </a:lnTo>
                <a:lnTo>
                  <a:pt x="1879" y="1606"/>
                </a:lnTo>
                <a:lnTo>
                  <a:pt x="1877" y="1604"/>
                </a:lnTo>
                <a:lnTo>
                  <a:pt x="1875" y="1604"/>
                </a:lnTo>
                <a:lnTo>
                  <a:pt x="1875" y="1602"/>
                </a:lnTo>
                <a:lnTo>
                  <a:pt x="1875" y="1602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598"/>
                </a:lnTo>
                <a:lnTo>
                  <a:pt x="1871" y="1596"/>
                </a:lnTo>
                <a:lnTo>
                  <a:pt x="1871" y="1593"/>
                </a:lnTo>
                <a:lnTo>
                  <a:pt x="1871" y="1593"/>
                </a:lnTo>
                <a:lnTo>
                  <a:pt x="1869" y="1587"/>
                </a:lnTo>
                <a:lnTo>
                  <a:pt x="1869" y="1583"/>
                </a:lnTo>
                <a:lnTo>
                  <a:pt x="1867" y="1579"/>
                </a:lnTo>
                <a:lnTo>
                  <a:pt x="1865" y="1573"/>
                </a:lnTo>
                <a:lnTo>
                  <a:pt x="1865" y="1570"/>
                </a:lnTo>
                <a:lnTo>
                  <a:pt x="1863" y="1568"/>
                </a:lnTo>
                <a:lnTo>
                  <a:pt x="1861" y="1568"/>
                </a:lnTo>
                <a:lnTo>
                  <a:pt x="1861" y="1570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0"/>
                </a:lnTo>
                <a:lnTo>
                  <a:pt x="1859" y="1570"/>
                </a:lnTo>
                <a:lnTo>
                  <a:pt x="1856" y="1566"/>
                </a:lnTo>
                <a:lnTo>
                  <a:pt x="1856" y="1564"/>
                </a:lnTo>
                <a:lnTo>
                  <a:pt x="1856" y="1564"/>
                </a:lnTo>
                <a:lnTo>
                  <a:pt x="1856" y="1566"/>
                </a:lnTo>
                <a:lnTo>
                  <a:pt x="1856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6"/>
                </a:lnTo>
                <a:lnTo>
                  <a:pt x="1854" y="1564"/>
                </a:lnTo>
                <a:lnTo>
                  <a:pt x="1854" y="1564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0"/>
                </a:lnTo>
                <a:lnTo>
                  <a:pt x="1848" y="1560"/>
                </a:lnTo>
                <a:lnTo>
                  <a:pt x="1844" y="1556"/>
                </a:lnTo>
                <a:lnTo>
                  <a:pt x="1842" y="1554"/>
                </a:lnTo>
                <a:lnTo>
                  <a:pt x="1835" y="1552"/>
                </a:lnTo>
                <a:lnTo>
                  <a:pt x="1833" y="1552"/>
                </a:lnTo>
                <a:lnTo>
                  <a:pt x="1827" y="1547"/>
                </a:lnTo>
                <a:lnTo>
                  <a:pt x="1827" y="1547"/>
                </a:lnTo>
                <a:lnTo>
                  <a:pt x="1825" y="1549"/>
                </a:lnTo>
                <a:lnTo>
                  <a:pt x="1825" y="1554"/>
                </a:lnTo>
                <a:lnTo>
                  <a:pt x="1823" y="1554"/>
                </a:lnTo>
                <a:lnTo>
                  <a:pt x="1825" y="1552"/>
                </a:lnTo>
                <a:lnTo>
                  <a:pt x="1825" y="1552"/>
                </a:lnTo>
                <a:lnTo>
                  <a:pt x="1825" y="1549"/>
                </a:lnTo>
                <a:lnTo>
                  <a:pt x="1825" y="1547"/>
                </a:lnTo>
                <a:lnTo>
                  <a:pt x="1823" y="1547"/>
                </a:lnTo>
                <a:lnTo>
                  <a:pt x="1821" y="1545"/>
                </a:lnTo>
                <a:lnTo>
                  <a:pt x="1812" y="1545"/>
                </a:lnTo>
                <a:lnTo>
                  <a:pt x="1808" y="1545"/>
                </a:lnTo>
                <a:lnTo>
                  <a:pt x="1806" y="1545"/>
                </a:lnTo>
                <a:lnTo>
                  <a:pt x="1802" y="1545"/>
                </a:lnTo>
                <a:lnTo>
                  <a:pt x="1800" y="1545"/>
                </a:lnTo>
                <a:lnTo>
                  <a:pt x="1798" y="1547"/>
                </a:lnTo>
                <a:lnTo>
                  <a:pt x="1798" y="1547"/>
                </a:lnTo>
                <a:lnTo>
                  <a:pt x="1798" y="1549"/>
                </a:lnTo>
                <a:lnTo>
                  <a:pt x="1798" y="1547"/>
                </a:lnTo>
                <a:lnTo>
                  <a:pt x="1794" y="1547"/>
                </a:lnTo>
                <a:lnTo>
                  <a:pt x="1789" y="1545"/>
                </a:lnTo>
                <a:lnTo>
                  <a:pt x="1783" y="1545"/>
                </a:lnTo>
                <a:lnTo>
                  <a:pt x="1781" y="1545"/>
                </a:lnTo>
                <a:lnTo>
                  <a:pt x="1781" y="1547"/>
                </a:lnTo>
                <a:lnTo>
                  <a:pt x="1781" y="1549"/>
                </a:lnTo>
                <a:lnTo>
                  <a:pt x="1779" y="1549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47"/>
                </a:lnTo>
                <a:lnTo>
                  <a:pt x="1779" y="1543"/>
                </a:lnTo>
                <a:lnTo>
                  <a:pt x="1779" y="1543"/>
                </a:lnTo>
                <a:lnTo>
                  <a:pt x="1777" y="1541"/>
                </a:lnTo>
                <a:lnTo>
                  <a:pt x="1775" y="1541"/>
                </a:lnTo>
                <a:lnTo>
                  <a:pt x="1773" y="1539"/>
                </a:lnTo>
                <a:lnTo>
                  <a:pt x="1771" y="1537"/>
                </a:lnTo>
                <a:lnTo>
                  <a:pt x="1768" y="1533"/>
                </a:lnTo>
                <a:lnTo>
                  <a:pt x="1766" y="1533"/>
                </a:lnTo>
                <a:lnTo>
                  <a:pt x="1764" y="1533"/>
                </a:lnTo>
                <a:lnTo>
                  <a:pt x="1762" y="1533"/>
                </a:lnTo>
                <a:lnTo>
                  <a:pt x="1762" y="1533"/>
                </a:lnTo>
                <a:lnTo>
                  <a:pt x="1760" y="1535"/>
                </a:lnTo>
                <a:lnTo>
                  <a:pt x="1760" y="1537"/>
                </a:lnTo>
                <a:lnTo>
                  <a:pt x="1758" y="1539"/>
                </a:lnTo>
                <a:lnTo>
                  <a:pt x="1758" y="1539"/>
                </a:lnTo>
                <a:lnTo>
                  <a:pt x="1758" y="1537"/>
                </a:lnTo>
                <a:lnTo>
                  <a:pt x="1758" y="1535"/>
                </a:lnTo>
                <a:lnTo>
                  <a:pt x="1758" y="1533"/>
                </a:lnTo>
                <a:lnTo>
                  <a:pt x="1760" y="1531"/>
                </a:lnTo>
                <a:lnTo>
                  <a:pt x="1760" y="1526"/>
                </a:lnTo>
                <a:lnTo>
                  <a:pt x="1760" y="1524"/>
                </a:lnTo>
                <a:lnTo>
                  <a:pt x="1758" y="1522"/>
                </a:lnTo>
                <a:lnTo>
                  <a:pt x="1758" y="1522"/>
                </a:lnTo>
                <a:lnTo>
                  <a:pt x="1756" y="1520"/>
                </a:lnTo>
                <a:lnTo>
                  <a:pt x="1750" y="1516"/>
                </a:lnTo>
                <a:lnTo>
                  <a:pt x="1745" y="1512"/>
                </a:lnTo>
                <a:lnTo>
                  <a:pt x="1743" y="1512"/>
                </a:lnTo>
                <a:lnTo>
                  <a:pt x="1743" y="1510"/>
                </a:lnTo>
                <a:lnTo>
                  <a:pt x="1741" y="1512"/>
                </a:lnTo>
                <a:lnTo>
                  <a:pt x="1741" y="1512"/>
                </a:lnTo>
                <a:lnTo>
                  <a:pt x="1741" y="1512"/>
                </a:lnTo>
                <a:lnTo>
                  <a:pt x="1739" y="1508"/>
                </a:lnTo>
                <a:lnTo>
                  <a:pt x="1739" y="1508"/>
                </a:lnTo>
                <a:lnTo>
                  <a:pt x="1737" y="1508"/>
                </a:lnTo>
                <a:lnTo>
                  <a:pt x="1733" y="1508"/>
                </a:lnTo>
                <a:lnTo>
                  <a:pt x="1733" y="1508"/>
                </a:lnTo>
                <a:lnTo>
                  <a:pt x="1731" y="1508"/>
                </a:lnTo>
                <a:lnTo>
                  <a:pt x="1727" y="1508"/>
                </a:lnTo>
                <a:lnTo>
                  <a:pt x="1727" y="1508"/>
                </a:lnTo>
                <a:lnTo>
                  <a:pt x="1724" y="1510"/>
                </a:lnTo>
                <a:lnTo>
                  <a:pt x="1720" y="1510"/>
                </a:lnTo>
                <a:lnTo>
                  <a:pt x="1720" y="1510"/>
                </a:lnTo>
                <a:lnTo>
                  <a:pt x="1718" y="1510"/>
                </a:lnTo>
                <a:lnTo>
                  <a:pt x="1716" y="1508"/>
                </a:lnTo>
                <a:lnTo>
                  <a:pt x="1716" y="1508"/>
                </a:lnTo>
                <a:lnTo>
                  <a:pt x="1720" y="1508"/>
                </a:lnTo>
                <a:lnTo>
                  <a:pt x="1722" y="1505"/>
                </a:lnTo>
                <a:lnTo>
                  <a:pt x="1722" y="1503"/>
                </a:lnTo>
                <a:lnTo>
                  <a:pt x="1722" y="1503"/>
                </a:lnTo>
                <a:lnTo>
                  <a:pt x="1722" y="1501"/>
                </a:lnTo>
                <a:lnTo>
                  <a:pt x="1722" y="1501"/>
                </a:lnTo>
                <a:lnTo>
                  <a:pt x="1722" y="1501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7"/>
                </a:lnTo>
                <a:lnTo>
                  <a:pt x="1727" y="1497"/>
                </a:lnTo>
                <a:lnTo>
                  <a:pt x="1727" y="1495"/>
                </a:lnTo>
                <a:lnTo>
                  <a:pt x="1724" y="1493"/>
                </a:lnTo>
                <a:lnTo>
                  <a:pt x="1720" y="1493"/>
                </a:lnTo>
                <a:lnTo>
                  <a:pt x="1720" y="1493"/>
                </a:lnTo>
                <a:lnTo>
                  <a:pt x="1716" y="1489"/>
                </a:lnTo>
                <a:lnTo>
                  <a:pt x="1716" y="1489"/>
                </a:lnTo>
                <a:lnTo>
                  <a:pt x="1714" y="1491"/>
                </a:lnTo>
                <a:lnTo>
                  <a:pt x="1712" y="1491"/>
                </a:lnTo>
                <a:lnTo>
                  <a:pt x="1714" y="1491"/>
                </a:lnTo>
                <a:lnTo>
                  <a:pt x="1714" y="1491"/>
                </a:lnTo>
                <a:lnTo>
                  <a:pt x="1714" y="1493"/>
                </a:lnTo>
                <a:lnTo>
                  <a:pt x="1714" y="1493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89"/>
                </a:lnTo>
                <a:lnTo>
                  <a:pt x="1710" y="1489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9"/>
                </a:lnTo>
                <a:lnTo>
                  <a:pt x="1708" y="1489"/>
                </a:lnTo>
                <a:lnTo>
                  <a:pt x="1708" y="1491"/>
                </a:lnTo>
                <a:lnTo>
                  <a:pt x="1708" y="1489"/>
                </a:lnTo>
                <a:lnTo>
                  <a:pt x="1708" y="1489"/>
                </a:lnTo>
                <a:lnTo>
                  <a:pt x="1706" y="1489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3" y="1489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4"/>
                </a:lnTo>
                <a:lnTo>
                  <a:pt x="1699" y="1482"/>
                </a:lnTo>
                <a:lnTo>
                  <a:pt x="1699" y="1482"/>
                </a:lnTo>
                <a:lnTo>
                  <a:pt x="1697" y="1482"/>
                </a:lnTo>
                <a:lnTo>
                  <a:pt x="1697" y="1482"/>
                </a:lnTo>
                <a:lnTo>
                  <a:pt x="1697" y="1480"/>
                </a:lnTo>
                <a:lnTo>
                  <a:pt x="1697" y="1480"/>
                </a:lnTo>
                <a:lnTo>
                  <a:pt x="1697" y="1480"/>
                </a:lnTo>
                <a:lnTo>
                  <a:pt x="1699" y="1478"/>
                </a:lnTo>
                <a:lnTo>
                  <a:pt x="1703" y="1478"/>
                </a:lnTo>
                <a:lnTo>
                  <a:pt x="1706" y="1478"/>
                </a:lnTo>
                <a:lnTo>
                  <a:pt x="1710" y="1478"/>
                </a:lnTo>
                <a:lnTo>
                  <a:pt x="1710" y="1478"/>
                </a:lnTo>
                <a:lnTo>
                  <a:pt x="1712" y="1476"/>
                </a:lnTo>
                <a:lnTo>
                  <a:pt x="1706" y="1476"/>
                </a:lnTo>
                <a:lnTo>
                  <a:pt x="1699" y="1476"/>
                </a:lnTo>
                <a:lnTo>
                  <a:pt x="1695" y="1476"/>
                </a:lnTo>
                <a:lnTo>
                  <a:pt x="1695" y="1476"/>
                </a:lnTo>
                <a:lnTo>
                  <a:pt x="1693" y="1476"/>
                </a:lnTo>
                <a:lnTo>
                  <a:pt x="1689" y="1478"/>
                </a:lnTo>
                <a:lnTo>
                  <a:pt x="1683" y="1478"/>
                </a:lnTo>
                <a:lnTo>
                  <a:pt x="1678" y="1478"/>
                </a:lnTo>
                <a:lnTo>
                  <a:pt x="1676" y="1478"/>
                </a:lnTo>
                <a:lnTo>
                  <a:pt x="1676" y="1480"/>
                </a:lnTo>
                <a:lnTo>
                  <a:pt x="1678" y="1478"/>
                </a:lnTo>
                <a:lnTo>
                  <a:pt x="1683" y="1478"/>
                </a:lnTo>
                <a:lnTo>
                  <a:pt x="1685" y="1480"/>
                </a:lnTo>
                <a:lnTo>
                  <a:pt x="1685" y="1480"/>
                </a:lnTo>
                <a:lnTo>
                  <a:pt x="1683" y="1480"/>
                </a:lnTo>
                <a:lnTo>
                  <a:pt x="1678" y="1480"/>
                </a:lnTo>
                <a:lnTo>
                  <a:pt x="1668" y="1487"/>
                </a:lnTo>
                <a:lnTo>
                  <a:pt x="1668" y="1487"/>
                </a:lnTo>
                <a:lnTo>
                  <a:pt x="1666" y="1487"/>
                </a:lnTo>
                <a:lnTo>
                  <a:pt x="1664" y="1487"/>
                </a:lnTo>
                <a:lnTo>
                  <a:pt x="1662" y="1484"/>
                </a:lnTo>
                <a:lnTo>
                  <a:pt x="1659" y="1484"/>
                </a:lnTo>
                <a:lnTo>
                  <a:pt x="1657" y="1484"/>
                </a:lnTo>
                <a:lnTo>
                  <a:pt x="1653" y="1482"/>
                </a:lnTo>
                <a:lnTo>
                  <a:pt x="1651" y="1480"/>
                </a:lnTo>
                <a:lnTo>
                  <a:pt x="1651" y="1480"/>
                </a:lnTo>
                <a:lnTo>
                  <a:pt x="1649" y="1478"/>
                </a:lnTo>
                <a:lnTo>
                  <a:pt x="1649" y="1478"/>
                </a:lnTo>
                <a:lnTo>
                  <a:pt x="1636" y="1478"/>
                </a:lnTo>
                <a:lnTo>
                  <a:pt x="1634" y="1478"/>
                </a:lnTo>
                <a:lnTo>
                  <a:pt x="1628" y="1480"/>
                </a:lnTo>
                <a:lnTo>
                  <a:pt x="1624" y="1480"/>
                </a:lnTo>
                <a:lnTo>
                  <a:pt x="1620" y="1480"/>
                </a:lnTo>
                <a:lnTo>
                  <a:pt x="1620" y="1478"/>
                </a:lnTo>
                <a:lnTo>
                  <a:pt x="1618" y="1478"/>
                </a:lnTo>
                <a:lnTo>
                  <a:pt x="1618" y="1476"/>
                </a:lnTo>
                <a:lnTo>
                  <a:pt x="1620" y="1474"/>
                </a:lnTo>
                <a:lnTo>
                  <a:pt x="1618" y="1474"/>
                </a:lnTo>
                <a:lnTo>
                  <a:pt x="1618" y="1472"/>
                </a:lnTo>
                <a:lnTo>
                  <a:pt x="1618" y="1470"/>
                </a:lnTo>
                <a:lnTo>
                  <a:pt x="1613" y="1468"/>
                </a:lnTo>
                <a:lnTo>
                  <a:pt x="1611" y="1466"/>
                </a:lnTo>
                <a:lnTo>
                  <a:pt x="1607" y="1466"/>
                </a:lnTo>
                <a:lnTo>
                  <a:pt x="1605" y="1466"/>
                </a:lnTo>
                <a:lnTo>
                  <a:pt x="1601" y="1466"/>
                </a:lnTo>
                <a:lnTo>
                  <a:pt x="1601" y="1466"/>
                </a:lnTo>
                <a:lnTo>
                  <a:pt x="1599" y="1466"/>
                </a:lnTo>
                <a:lnTo>
                  <a:pt x="1599" y="1463"/>
                </a:lnTo>
                <a:lnTo>
                  <a:pt x="1597" y="1463"/>
                </a:lnTo>
                <a:lnTo>
                  <a:pt x="1597" y="1461"/>
                </a:lnTo>
                <a:lnTo>
                  <a:pt x="1597" y="1457"/>
                </a:lnTo>
                <a:lnTo>
                  <a:pt x="1597" y="1457"/>
                </a:lnTo>
                <a:lnTo>
                  <a:pt x="1595" y="1457"/>
                </a:lnTo>
                <a:lnTo>
                  <a:pt x="1595" y="1455"/>
                </a:lnTo>
                <a:lnTo>
                  <a:pt x="1592" y="1455"/>
                </a:lnTo>
                <a:lnTo>
                  <a:pt x="1590" y="1457"/>
                </a:lnTo>
                <a:lnTo>
                  <a:pt x="1590" y="1457"/>
                </a:lnTo>
                <a:lnTo>
                  <a:pt x="1590" y="1459"/>
                </a:lnTo>
                <a:lnTo>
                  <a:pt x="1590" y="1461"/>
                </a:lnTo>
                <a:lnTo>
                  <a:pt x="1590" y="1463"/>
                </a:lnTo>
                <a:lnTo>
                  <a:pt x="1590" y="1463"/>
                </a:lnTo>
                <a:lnTo>
                  <a:pt x="1595" y="1463"/>
                </a:lnTo>
                <a:lnTo>
                  <a:pt x="1597" y="1463"/>
                </a:lnTo>
                <a:lnTo>
                  <a:pt x="1597" y="1466"/>
                </a:lnTo>
                <a:lnTo>
                  <a:pt x="1597" y="1466"/>
                </a:lnTo>
                <a:lnTo>
                  <a:pt x="1595" y="1466"/>
                </a:lnTo>
                <a:lnTo>
                  <a:pt x="1592" y="1466"/>
                </a:lnTo>
                <a:lnTo>
                  <a:pt x="1592" y="1466"/>
                </a:lnTo>
                <a:lnTo>
                  <a:pt x="1590" y="1466"/>
                </a:lnTo>
                <a:lnTo>
                  <a:pt x="1590" y="1468"/>
                </a:lnTo>
                <a:lnTo>
                  <a:pt x="1586" y="1470"/>
                </a:lnTo>
                <a:lnTo>
                  <a:pt x="1582" y="1470"/>
                </a:lnTo>
                <a:lnTo>
                  <a:pt x="1576" y="1472"/>
                </a:lnTo>
                <a:lnTo>
                  <a:pt x="1571" y="1474"/>
                </a:lnTo>
                <a:lnTo>
                  <a:pt x="1571" y="1474"/>
                </a:lnTo>
                <a:lnTo>
                  <a:pt x="1571" y="1476"/>
                </a:lnTo>
                <a:lnTo>
                  <a:pt x="1571" y="1478"/>
                </a:lnTo>
                <a:lnTo>
                  <a:pt x="1571" y="1480"/>
                </a:lnTo>
                <a:lnTo>
                  <a:pt x="1571" y="1480"/>
                </a:lnTo>
                <a:lnTo>
                  <a:pt x="1574" y="1482"/>
                </a:lnTo>
                <a:lnTo>
                  <a:pt x="1576" y="1484"/>
                </a:lnTo>
                <a:lnTo>
                  <a:pt x="1576" y="1487"/>
                </a:lnTo>
                <a:lnTo>
                  <a:pt x="1578" y="1489"/>
                </a:lnTo>
                <a:lnTo>
                  <a:pt x="1578" y="1491"/>
                </a:lnTo>
                <a:lnTo>
                  <a:pt x="1578" y="1495"/>
                </a:lnTo>
                <a:lnTo>
                  <a:pt x="1578" y="1497"/>
                </a:lnTo>
                <a:lnTo>
                  <a:pt x="1576" y="1499"/>
                </a:lnTo>
                <a:lnTo>
                  <a:pt x="1576" y="1499"/>
                </a:lnTo>
                <a:lnTo>
                  <a:pt x="1576" y="1499"/>
                </a:lnTo>
                <a:lnTo>
                  <a:pt x="1571" y="1501"/>
                </a:lnTo>
                <a:lnTo>
                  <a:pt x="1569" y="1501"/>
                </a:lnTo>
                <a:lnTo>
                  <a:pt x="1569" y="1501"/>
                </a:lnTo>
                <a:lnTo>
                  <a:pt x="1569" y="1499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5"/>
                </a:lnTo>
                <a:lnTo>
                  <a:pt x="1565" y="1493"/>
                </a:lnTo>
                <a:lnTo>
                  <a:pt x="1565" y="1493"/>
                </a:lnTo>
                <a:lnTo>
                  <a:pt x="1563" y="1491"/>
                </a:lnTo>
                <a:lnTo>
                  <a:pt x="1565" y="1487"/>
                </a:lnTo>
                <a:lnTo>
                  <a:pt x="1567" y="1484"/>
                </a:lnTo>
                <a:lnTo>
                  <a:pt x="1567" y="1482"/>
                </a:lnTo>
                <a:lnTo>
                  <a:pt x="1569" y="1480"/>
                </a:lnTo>
                <a:lnTo>
                  <a:pt x="1571" y="1478"/>
                </a:lnTo>
                <a:lnTo>
                  <a:pt x="1571" y="1476"/>
                </a:lnTo>
                <a:lnTo>
                  <a:pt x="1569" y="1474"/>
                </a:lnTo>
                <a:lnTo>
                  <a:pt x="1569" y="1472"/>
                </a:lnTo>
                <a:lnTo>
                  <a:pt x="1569" y="1472"/>
                </a:lnTo>
                <a:lnTo>
                  <a:pt x="1569" y="1472"/>
                </a:lnTo>
                <a:lnTo>
                  <a:pt x="1567" y="1470"/>
                </a:lnTo>
                <a:lnTo>
                  <a:pt x="1567" y="1470"/>
                </a:lnTo>
                <a:lnTo>
                  <a:pt x="1565" y="1466"/>
                </a:lnTo>
                <a:lnTo>
                  <a:pt x="1565" y="1466"/>
                </a:lnTo>
                <a:lnTo>
                  <a:pt x="1565" y="1463"/>
                </a:lnTo>
                <a:lnTo>
                  <a:pt x="1565" y="1463"/>
                </a:lnTo>
                <a:lnTo>
                  <a:pt x="1567" y="1463"/>
                </a:lnTo>
                <a:lnTo>
                  <a:pt x="1571" y="1461"/>
                </a:lnTo>
                <a:lnTo>
                  <a:pt x="1574" y="1461"/>
                </a:lnTo>
                <a:lnTo>
                  <a:pt x="1574" y="1461"/>
                </a:lnTo>
                <a:lnTo>
                  <a:pt x="1574" y="1459"/>
                </a:lnTo>
                <a:lnTo>
                  <a:pt x="1576" y="1459"/>
                </a:lnTo>
                <a:lnTo>
                  <a:pt x="1578" y="1457"/>
                </a:lnTo>
                <a:lnTo>
                  <a:pt x="1578" y="1455"/>
                </a:lnTo>
                <a:lnTo>
                  <a:pt x="1576" y="1453"/>
                </a:lnTo>
                <a:lnTo>
                  <a:pt x="1571" y="1451"/>
                </a:lnTo>
                <a:lnTo>
                  <a:pt x="1571" y="1451"/>
                </a:lnTo>
                <a:lnTo>
                  <a:pt x="1569" y="1451"/>
                </a:lnTo>
                <a:lnTo>
                  <a:pt x="1565" y="1453"/>
                </a:lnTo>
                <a:lnTo>
                  <a:pt x="1565" y="1455"/>
                </a:lnTo>
                <a:lnTo>
                  <a:pt x="1565" y="1455"/>
                </a:lnTo>
                <a:lnTo>
                  <a:pt x="1563" y="1455"/>
                </a:lnTo>
                <a:lnTo>
                  <a:pt x="1563" y="1455"/>
                </a:lnTo>
                <a:lnTo>
                  <a:pt x="1563" y="1457"/>
                </a:lnTo>
                <a:lnTo>
                  <a:pt x="1561" y="1459"/>
                </a:lnTo>
                <a:lnTo>
                  <a:pt x="1559" y="1461"/>
                </a:lnTo>
                <a:lnTo>
                  <a:pt x="1555" y="1461"/>
                </a:lnTo>
                <a:lnTo>
                  <a:pt x="1546" y="1468"/>
                </a:lnTo>
                <a:lnTo>
                  <a:pt x="1540" y="1468"/>
                </a:lnTo>
                <a:lnTo>
                  <a:pt x="1538" y="1468"/>
                </a:lnTo>
                <a:lnTo>
                  <a:pt x="1538" y="1468"/>
                </a:lnTo>
                <a:lnTo>
                  <a:pt x="1534" y="1468"/>
                </a:lnTo>
                <a:lnTo>
                  <a:pt x="1534" y="1468"/>
                </a:lnTo>
                <a:lnTo>
                  <a:pt x="1534" y="1470"/>
                </a:lnTo>
                <a:lnTo>
                  <a:pt x="1532" y="1472"/>
                </a:lnTo>
                <a:lnTo>
                  <a:pt x="1532" y="1474"/>
                </a:lnTo>
                <a:lnTo>
                  <a:pt x="1530" y="1476"/>
                </a:lnTo>
                <a:lnTo>
                  <a:pt x="1530" y="1476"/>
                </a:lnTo>
                <a:lnTo>
                  <a:pt x="1530" y="1476"/>
                </a:lnTo>
                <a:lnTo>
                  <a:pt x="1527" y="1474"/>
                </a:lnTo>
                <a:lnTo>
                  <a:pt x="1527" y="1474"/>
                </a:lnTo>
                <a:lnTo>
                  <a:pt x="1530" y="1474"/>
                </a:lnTo>
                <a:lnTo>
                  <a:pt x="1530" y="1474"/>
                </a:lnTo>
                <a:lnTo>
                  <a:pt x="1532" y="1472"/>
                </a:lnTo>
                <a:lnTo>
                  <a:pt x="1530" y="1472"/>
                </a:lnTo>
                <a:lnTo>
                  <a:pt x="1523" y="1472"/>
                </a:lnTo>
                <a:lnTo>
                  <a:pt x="1523" y="1472"/>
                </a:lnTo>
                <a:lnTo>
                  <a:pt x="1519" y="1474"/>
                </a:lnTo>
                <a:lnTo>
                  <a:pt x="1517" y="1476"/>
                </a:lnTo>
                <a:lnTo>
                  <a:pt x="1517" y="1476"/>
                </a:lnTo>
                <a:lnTo>
                  <a:pt x="1515" y="1478"/>
                </a:lnTo>
                <a:lnTo>
                  <a:pt x="1515" y="1480"/>
                </a:lnTo>
                <a:lnTo>
                  <a:pt x="1513" y="1482"/>
                </a:lnTo>
                <a:lnTo>
                  <a:pt x="1511" y="1484"/>
                </a:lnTo>
                <a:lnTo>
                  <a:pt x="1511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7"/>
                </a:lnTo>
                <a:lnTo>
                  <a:pt x="1513" y="1489"/>
                </a:lnTo>
                <a:lnTo>
                  <a:pt x="1511" y="1491"/>
                </a:lnTo>
                <a:lnTo>
                  <a:pt x="1513" y="1493"/>
                </a:lnTo>
                <a:lnTo>
                  <a:pt x="1513" y="1493"/>
                </a:lnTo>
                <a:lnTo>
                  <a:pt x="1513" y="1495"/>
                </a:lnTo>
                <a:lnTo>
                  <a:pt x="1511" y="1495"/>
                </a:lnTo>
                <a:lnTo>
                  <a:pt x="1509" y="1495"/>
                </a:lnTo>
                <a:lnTo>
                  <a:pt x="1507" y="1497"/>
                </a:lnTo>
                <a:lnTo>
                  <a:pt x="1504" y="1497"/>
                </a:lnTo>
                <a:lnTo>
                  <a:pt x="1502" y="1501"/>
                </a:lnTo>
                <a:lnTo>
                  <a:pt x="1496" y="1505"/>
                </a:lnTo>
                <a:lnTo>
                  <a:pt x="1496" y="1508"/>
                </a:lnTo>
                <a:lnTo>
                  <a:pt x="1494" y="1508"/>
                </a:lnTo>
                <a:lnTo>
                  <a:pt x="1494" y="1508"/>
                </a:lnTo>
                <a:lnTo>
                  <a:pt x="1494" y="1510"/>
                </a:lnTo>
                <a:lnTo>
                  <a:pt x="1494" y="1510"/>
                </a:lnTo>
                <a:lnTo>
                  <a:pt x="1496" y="1512"/>
                </a:lnTo>
                <a:lnTo>
                  <a:pt x="1496" y="1516"/>
                </a:lnTo>
                <a:lnTo>
                  <a:pt x="1496" y="1518"/>
                </a:lnTo>
                <a:lnTo>
                  <a:pt x="1494" y="1518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4"/>
                </a:lnTo>
                <a:lnTo>
                  <a:pt x="1494" y="1514"/>
                </a:lnTo>
                <a:lnTo>
                  <a:pt x="1494" y="1514"/>
                </a:lnTo>
                <a:lnTo>
                  <a:pt x="1492" y="1512"/>
                </a:lnTo>
                <a:lnTo>
                  <a:pt x="1490" y="1510"/>
                </a:lnTo>
                <a:lnTo>
                  <a:pt x="1488" y="1510"/>
                </a:lnTo>
                <a:lnTo>
                  <a:pt x="1488" y="1508"/>
                </a:lnTo>
                <a:lnTo>
                  <a:pt x="1488" y="1508"/>
                </a:lnTo>
                <a:lnTo>
                  <a:pt x="1481" y="1503"/>
                </a:lnTo>
                <a:lnTo>
                  <a:pt x="1479" y="1501"/>
                </a:lnTo>
                <a:lnTo>
                  <a:pt x="1477" y="1499"/>
                </a:lnTo>
                <a:lnTo>
                  <a:pt x="1471" y="1495"/>
                </a:lnTo>
                <a:lnTo>
                  <a:pt x="1467" y="1495"/>
                </a:lnTo>
                <a:lnTo>
                  <a:pt x="1465" y="1495"/>
                </a:lnTo>
                <a:lnTo>
                  <a:pt x="1465" y="1495"/>
                </a:lnTo>
                <a:lnTo>
                  <a:pt x="1463" y="1495"/>
                </a:lnTo>
                <a:lnTo>
                  <a:pt x="1463" y="1493"/>
                </a:lnTo>
                <a:lnTo>
                  <a:pt x="1460" y="1495"/>
                </a:lnTo>
                <a:lnTo>
                  <a:pt x="1458" y="1493"/>
                </a:lnTo>
                <a:lnTo>
                  <a:pt x="1454" y="1493"/>
                </a:lnTo>
                <a:lnTo>
                  <a:pt x="1454" y="1493"/>
                </a:lnTo>
                <a:lnTo>
                  <a:pt x="1452" y="1495"/>
                </a:lnTo>
                <a:lnTo>
                  <a:pt x="1450" y="1497"/>
                </a:lnTo>
                <a:lnTo>
                  <a:pt x="1450" y="1497"/>
                </a:lnTo>
                <a:lnTo>
                  <a:pt x="1450" y="1497"/>
                </a:lnTo>
                <a:lnTo>
                  <a:pt x="1448" y="1499"/>
                </a:lnTo>
                <a:lnTo>
                  <a:pt x="1442" y="1501"/>
                </a:lnTo>
                <a:lnTo>
                  <a:pt x="1439" y="1501"/>
                </a:lnTo>
                <a:lnTo>
                  <a:pt x="1437" y="1503"/>
                </a:lnTo>
                <a:lnTo>
                  <a:pt x="1433" y="1503"/>
                </a:lnTo>
                <a:lnTo>
                  <a:pt x="1431" y="1505"/>
                </a:lnTo>
                <a:lnTo>
                  <a:pt x="1429" y="1505"/>
                </a:lnTo>
                <a:lnTo>
                  <a:pt x="1427" y="1503"/>
                </a:lnTo>
                <a:lnTo>
                  <a:pt x="1425" y="1501"/>
                </a:lnTo>
                <a:lnTo>
                  <a:pt x="1423" y="1501"/>
                </a:lnTo>
                <a:lnTo>
                  <a:pt x="1423" y="1499"/>
                </a:lnTo>
                <a:lnTo>
                  <a:pt x="1421" y="1499"/>
                </a:lnTo>
                <a:lnTo>
                  <a:pt x="1421" y="1499"/>
                </a:lnTo>
                <a:lnTo>
                  <a:pt x="1423" y="1501"/>
                </a:lnTo>
                <a:lnTo>
                  <a:pt x="1423" y="1501"/>
                </a:lnTo>
                <a:lnTo>
                  <a:pt x="1423" y="1503"/>
                </a:lnTo>
                <a:lnTo>
                  <a:pt x="1421" y="1501"/>
                </a:lnTo>
                <a:lnTo>
                  <a:pt x="1419" y="1503"/>
                </a:lnTo>
                <a:lnTo>
                  <a:pt x="1419" y="1501"/>
                </a:lnTo>
                <a:lnTo>
                  <a:pt x="1416" y="1501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4" y="1499"/>
                </a:lnTo>
                <a:lnTo>
                  <a:pt x="1414" y="1497"/>
                </a:lnTo>
                <a:lnTo>
                  <a:pt x="1414" y="1497"/>
                </a:lnTo>
                <a:lnTo>
                  <a:pt x="1414" y="1495"/>
                </a:lnTo>
                <a:lnTo>
                  <a:pt x="1412" y="1495"/>
                </a:lnTo>
                <a:lnTo>
                  <a:pt x="1412" y="1493"/>
                </a:lnTo>
                <a:lnTo>
                  <a:pt x="1410" y="1493"/>
                </a:lnTo>
                <a:lnTo>
                  <a:pt x="1408" y="1493"/>
                </a:lnTo>
                <a:lnTo>
                  <a:pt x="1408" y="1491"/>
                </a:lnTo>
                <a:lnTo>
                  <a:pt x="1408" y="1491"/>
                </a:lnTo>
                <a:lnTo>
                  <a:pt x="1404" y="1487"/>
                </a:lnTo>
                <a:lnTo>
                  <a:pt x="1404" y="1487"/>
                </a:lnTo>
                <a:lnTo>
                  <a:pt x="1400" y="1482"/>
                </a:lnTo>
                <a:lnTo>
                  <a:pt x="1400" y="1480"/>
                </a:lnTo>
                <a:lnTo>
                  <a:pt x="1398" y="1476"/>
                </a:lnTo>
                <a:lnTo>
                  <a:pt x="1398" y="1476"/>
                </a:lnTo>
                <a:lnTo>
                  <a:pt x="1395" y="1474"/>
                </a:lnTo>
                <a:lnTo>
                  <a:pt x="1395" y="1474"/>
                </a:lnTo>
                <a:lnTo>
                  <a:pt x="1395" y="1474"/>
                </a:lnTo>
                <a:lnTo>
                  <a:pt x="1393" y="1472"/>
                </a:lnTo>
                <a:lnTo>
                  <a:pt x="1393" y="1470"/>
                </a:lnTo>
                <a:lnTo>
                  <a:pt x="1393" y="1468"/>
                </a:lnTo>
                <a:lnTo>
                  <a:pt x="1393" y="1468"/>
                </a:lnTo>
                <a:lnTo>
                  <a:pt x="1393" y="1466"/>
                </a:lnTo>
                <a:lnTo>
                  <a:pt x="1393" y="1466"/>
                </a:lnTo>
                <a:lnTo>
                  <a:pt x="1395" y="1463"/>
                </a:lnTo>
                <a:lnTo>
                  <a:pt x="1395" y="1463"/>
                </a:lnTo>
                <a:lnTo>
                  <a:pt x="1395" y="1461"/>
                </a:lnTo>
                <a:lnTo>
                  <a:pt x="1395" y="1461"/>
                </a:lnTo>
                <a:lnTo>
                  <a:pt x="1393" y="1461"/>
                </a:lnTo>
                <a:lnTo>
                  <a:pt x="1393" y="1461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5"/>
                </a:lnTo>
                <a:lnTo>
                  <a:pt x="1395" y="1453"/>
                </a:lnTo>
                <a:lnTo>
                  <a:pt x="1395" y="1453"/>
                </a:lnTo>
                <a:lnTo>
                  <a:pt x="1395" y="1453"/>
                </a:lnTo>
                <a:lnTo>
                  <a:pt x="1393" y="1451"/>
                </a:lnTo>
                <a:lnTo>
                  <a:pt x="1395" y="1451"/>
                </a:lnTo>
                <a:lnTo>
                  <a:pt x="1395" y="1449"/>
                </a:lnTo>
                <a:lnTo>
                  <a:pt x="1395" y="1449"/>
                </a:lnTo>
                <a:lnTo>
                  <a:pt x="1398" y="1447"/>
                </a:lnTo>
                <a:lnTo>
                  <a:pt x="1398" y="1449"/>
                </a:lnTo>
                <a:lnTo>
                  <a:pt x="1398" y="1449"/>
                </a:lnTo>
                <a:lnTo>
                  <a:pt x="1395" y="1451"/>
                </a:lnTo>
                <a:lnTo>
                  <a:pt x="1395" y="1451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1"/>
                </a:lnTo>
                <a:lnTo>
                  <a:pt x="1398" y="1449"/>
                </a:lnTo>
                <a:lnTo>
                  <a:pt x="1398" y="1445"/>
                </a:lnTo>
                <a:lnTo>
                  <a:pt x="1398" y="1438"/>
                </a:lnTo>
                <a:lnTo>
                  <a:pt x="1398" y="1432"/>
                </a:lnTo>
                <a:lnTo>
                  <a:pt x="1400" y="1430"/>
                </a:lnTo>
                <a:lnTo>
                  <a:pt x="1400" y="1428"/>
                </a:lnTo>
                <a:lnTo>
                  <a:pt x="1402" y="1426"/>
                </a:lnTo>
                <a:lnTo>
                  <a:pt x="1402" y="1426"/>
                </a:lnTo>
                <a:lnTo>
                  <a:pt x="1402" y="1424"/>
                </a:lnTo>
                <a:lnTo>
                  <a:pt x="1402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5"/>
                </a:lnTo>
                <a:lnTo>
                  <a:pt x="1400" y="1415"/>
                </a:lnTo>
                <a:lnTo>
                  <a:pt x="1402" y="1415"/>
                </a:lnTo>
                <a:lnTo>
                  <a:pt x="1402" y="1417"/>
                </a:lnTo>
                <a:lnTo>
                  <a:pt x="1402" y="1417"/>
                </a:lnTo>
                <a:lnTo>
                  <a:pt x="1402" y="1415"/>
                </a:lnTo>
                <a:lnTo>
                  <a:pt x="1402" y="1415"/>
                </a:lnTo>
                <a:lnTo>
                  <a:pt x="1404" y="1415"/>
                </a:lnTo>
                <a:lnTo>
                  <a:pt x="1402" y="1413"/>
                </a:lnTo>
                <a:lnTo>
                  <a:pt x="1402" y="1413"/>
                </a:lnTo>
                <a:lnTo>
                  <a:pt x="1400" y="1411"/>
                </a:lnTo>
                <a:lnTo>
                  <a:pt x="1395" y="1409"/>
                </a:lnTo>
                <a:lnTo>
                  <a:pt x="1395" y="1409"/>
                </a:lnTo>
                <a:lnTo>
                  <a:pt x="1398" y="1409"/>
                </a:lnTo>
                <a:lnTo>
                  <a:pt x="1398" y="1411"/>
                </a:lnTo>
                <a:lnTo>
                  <a:pt x="1398" y="1411"/>
                </a:lnTo>
                <a:lnTo>
                  <a:pt x="1398" y="1411"/>
                </a:lnTo>
                <a:lnTo>
                  <a:pt x="1395" y="1411"/>
                </a:lnTo>
                <a:lnTo>
                  <a:pt x="1395" y="1411"/>
                </a:lnTo>
                <a:lnTo>
                  <a:pt x="1393" y="1411"/>
                </a:lnTo>
                <a:lnTo>
                  <a:pt x="1393" y="1409"/>
                </a:lnTo>
                <a:lnTo>
                  <a:pt x="1393" y="1409"/>
                </a:lnTo>
                <a:lnTo>
                  <a:pt x="1391" y="1409"/>
                </a:lnTo>
                <a:lnTo>
                  <a:pt x="1391" y="1409"/>
                </a:lnTo>
                <a:lnTo>
                  <a:pt x="1389" y="1409"/>
                </a:lnTo>
                <a:lnTo>
                  <a:pt x="1389" y="1409"/>
                </a:lnTo>
                <a:lnTo>
                  <a:pt x="1389" y="1407"/>
                </a:lnTo>
                <a:lnTo>
                  <a:pt x="1389" y="1407"/>
                </a:lnTo>
                <a:lnTo>
                  <a:pt x="1389" y="1407"/>
                </a:lnTo>
                <a:lnTo>
                  <a:pt x="1391" y="1407"/>
                </a:lnTo>
                <a:lnTo>
                  <a:pt x="1393" y="1409"/>
                </a:lnTo>
                <a:lnTo>
                  <a:pt x="1393" y="1407"/>
                </a:lnTo>
                <a:lnTo>
                  <a:pt x="1387" y="1403"/>
                </a:lnTo>
                <a:lnTo>
                  <a:pt x="1383" y="1401"/>
                </a:lnTo>
                <a:lnTo>
                  <a:pt x="1383" y="1403"/>
                </a:lnTo>
                <a:lnTo>
                  <a:pt x="1385" y="1403"/>
                </a:lnTo>
                <a:lnTo>
                  <a:pt x="1385" y="1403"/>
                </a:lnTo>
                <a:lnTo>
                  <a:pt x="1383" y="1403"/>
                </a:lnTo>
                <a:lnTo>
                  <a:pt x="1383" y="1403"/>
                </a:lnTo>
                <a:lnTo>
                  <a:pt x="1381" y="1401"/>
                </a:lnTo>
                <a:lnTo>
                  <a:pt x="1377" y="1401"/>
                </a:lnTo>
                <a:lnTo>
                  <a:pt x="1377" y="1401"/>
                </a:lnTo>
                <a:lnTo>
                  <a:pt x="1375" y="1401"/>
                </a:lnTo>
                <a:lnTo>
                  <a:pt x="1368" y="1401"/>
                </a:lnTo>
                <a:lnTo>
                  <a:pt x="1364" y="1399"/>
                </a:lnTo>
                <a:lnTo>
                  <a:pt x="1362" y="1399"/>
                </a:lnTo>
                <a:lnTo>
                  <a:pt x="1362" y="1399"/>
                </a:lnTo>
                <a:lnTo>
                  <a:pt x="1362" y="1401"/>
                </a:lnTo>
                <a:lnTo>
                  <a:pt x="1360" y="1401"/>
                </a:lnTo>
                <a:lnTo>
                  <a:pt x="1360" y="1401"/>
                </a:lnTo>
                <a:lnTo>
                  <a:pt x="1356" y="1403"/>
                </a:lnTo>
                <a:lnTo>
                  <a:pt x="1356" y="1403"/>
                </a:lnTo>
                <a:lnTo>
                  <a:pt x="1351" y="1403"/>
                </a:lnTo>
                <a:lnTo>
                  <a:pt x="1349" y="1403"/>
                </a:lnTo>
                <a:lnTo>
                  <a:pt x="1343" y="1403"/>
                </a:lnTo>
                <a:lnTo>
                  <a:pt x="1341" y="1403"/>
                </a:lnTo>
                <a:lnTo>
                  <a:pt x="1341" y="1403"/>
                </a:lnTo>
                <a:lnTo>
                  <a:pt x="1339" y="1403"/>
                </a:lnTo>
                <a:lnTo>
                  <a:pt x="1339" y="1401"/>
                </a:lnTo>
                <a:lnTo>
                  <a:pt x="1337" y="1401"/>
                </a:lnTo>
                <a:lnTo>
                  <a:pt x="1335" y="1401"/>
                </a:lnTo>
                <a:lnTo>
                  <a:pt x="1335" y="1401"/>
                </a:lnTo>
                <a:lnTo>
                  <a:pt x="1333" y="1403"/>
                </a:lnTo>
                <a:lnTo>
                  <a:pt x="1333" y="1403"/>
                </a:lnTo>
                <a:lnTo>
                  <a:pt x="1331" y="1405"/>
                </a:lnTo>
                <a:lnTo>
                  <a:pt x="1331" y="1403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3"/>
                </a:lnTo>
                <a:lnTo>
                  <a:pt x="1324" y="1403"/>
                </a:lnTo>
                <a:lnTo>
                  <a:pt x="1322" y="1403"/>
                </a:lnTo>
                <a:lnTo>
                  <a:pt x="1322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399"/>
                </a:lnTo>
                <a:lnTo>
                  <a:pt x="1322" y="1396"/>
                </a:lnTo>
                <a:lnTo>
                  <a:pt x="1324" y="1394"/>
                </a:lnTo>
                <a:lnTo>
                  <a:pt x="1326" y="1392"/>
                </a:lnTo>
                <a:lnTo>
                  <a:pt x="1326" y="1392"/>
                </a:lnTo>
                <a:lnTo>
                  <a:pt x="1328" y="1390"/>
                </a:lnTo>
                <a:lnTo>
                  <a:pt x="1328" y="1386"/>
                </a:lnTo>
                <a:lnTo>
                  <a:pt x="1328" y="1382"/>
                </a:lnTo>
                <a:lnTo>
                  <a:pt x="1328" y="1380"/>
                </a:lnTo>
                <a:lnTo>
                  <a:pt x="1328" y="1380"/>
                </a:lnTo>
                <a:lnTo>
                  <a:pt x="1331" y="1378"/>
                </a:lnTo>
                <a:lnTo>
                  <a:pt x="1328" y="1375"/>
                </a:lnTo>
                <a:lnTo>
                  <a:pt x="1331" y="1373"/>
                </a:lnTo>
                <a:lnTo>
                  <a:pt x="1331" y="1371"/>
                </a:lnTo>
                <a:lnTo>
                  <a:pt x="1331" y="1369"/>
                </a:lnTo>
                <a:lnTo>
                  <a:pt x="1333" y="1367"/>
                </a:lnTo>
                <a:lnTo>
                  <a:pt x="1331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3"/>
                </a:lnTo>
                <a:lnTo>
                  <a:pt x="1328" y="1363"/>
                </a:lnTo>
                <a:lnTo>
                  <a:pt x="1331" y="1361"/>
                </a:lnTo>
                <a:lnTo>
                  <a:pt x="1331" y="1359"/>
                </a:lnTo>
                <a:lnTo>
                  <a:pt x="1331" y="1359"/>
                </a:lnTo>
                <a:lnTo>
                  <a:pt x="1333" y="1357"/>
                </a:lnTo>
                <a:lnTo>
                  <a:pt x="1333" y="1357"/>
                </a:lnTo>
                <a:lnTo>
                  <a:pt x="1333" y="1359"/>
                </a:lnTo>
                <a:lnTo>
                  <a:pt x="1333" y="1363"/>
                </a:lnTo>
                <a:lnTo>
                  <a:pt x="1333" y="1363"/>
                </a:lnTo>
                <a:lnTo>
                  <a:pt x="1333" y="1363"/>
                </a:lnTo>
                <a:lnTo>
                  <a:pt x="1335" y="1365"/>
                </a:lnTo>
                <a:lnTo>
                  <a:pt x="1335" y="1367"/>
                </a:lnTo>
                <a:lnTo>
                  <a:pt x="1335" y="1365"/>
                </a:lnTo>
                <a:lnTo>
                  <a:pt x="1337" y="1363"/>
                </a:lnTo>
                <a:lnTo>
                  <a:pt x="1337" y="1361"/>
                </a:lnTo>
                <a:lnTo>
                  <a:pt x="1339" y="1359"/>
                </a:lnTo>
                <a:lnTo>
                  <a:pt x="1339" y="1354"/>
                </a:lnTo>
                <a:lnTo>
                  <a:pt x="1341" y="1350"/>
                </a:lnTo>
                <a:lnTo>
                  <a:pt x="1339" y="1350"/>
                </a:lnTo>
                <a:lnTo>
                  <a:pt x="1339" y="1350"/>
                </a:lnTo>
                <a:lnTo>
                  <a:pt x="1339" y="1352"/>
                </a:lnTo>
                <a:lnTo>
                  <a:pt x="1337" y="1350"/>
                </a:lnTo>
                <a:lnTo>
                  <a:pt x="1337" y="1350"/>
                </a:lnTo>
                <a:lnTo>
                  <a:pt x="1339" y="1350"/>
                </a:lnTo>
                <a:lnTo>
                  <a:pt x="1339" y="1348"/>
                </a:lnTo>
                <a:lnTo>
                  <a:pt x="1339" y="1348"/>
                </a:lnTo>
                <a:lnTo>
                  <a:pt x="1341" y="1348"/>
                </a:lnTo>
                <a:lnTo>
                  <a:pt x="1341" y="1348"/>
                </a:lnTo>
                <a:lnTo>
                  <a:pt x="1341" y="1346"/>
                </a:lnTo>
                <a:lnTo>
                  <a:pt x="1341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7" y="1346"/>
                </a:lnTo>
                <a:lnTo>
                  <a:pt x="1337" y="1346"/>
                </a:lnTo>
                <a:lnTo>
                  <a:pt x="1339" y="1344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0"/>
                </a:lnTo>
                <a:lnTo>
                  <a:pt x="1341" y="1338"/>
                </a:lnTo>
                <a:lnTo>
                  <a:pt x="1341" y="1338"/>
                </a:lnTo>
                <a:lnTo>
                  <a:pt x="1343" y="1334"/>
                </a:lnTo>
                <a:lnTo>
                  <a:pt x="1347" y="1331"/>
                </a:lnTo>
                <a:lnTo>
                  <a:pt x="1349" y="1329"/>
                </a:lnTo>
                <a:lnTo>
                  <a:pt x="1349" y="1327"/>
                </a:lnTo>
                <a:lnTo>
                  <a:pt x="1349" y="1325"/>
                </a:lnTo>
                <a:lnTo>
                  <a:pt x="1351" y="1323"/>
                </a:lnTo>
                <a:lnTo>
                  <a:pt x="1349" y="1323"/>
                </a:lnTo>
                <a:lnTo>
                  <a:pt x="1349" y="1321"/>
                </a:lnTo>
                <a:lnTo>
                  <a:pt x="1349" y="1319"/>
                </a:lnTo>
                <a:lnTo>
                  <a:pt x="1349" y="1319"/>
                </a:lnTo>
                <a:lnTo>
                  <a:pt x="1347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3" y="1317"/>
                </a:lnTo>
                <a:lnTo>
                  <a:pt x="1341" y="1317"/>
                </a:lnTo>
                <a:lnTo>
                  <a:pt x="1341" y="1317"/>
                </a:lnTo>
                <a:lnTo>
                  <a:pt x="1343" y="1317"/>
                </a:lnTo>
                <a:lnTo>
                  <a:pt x="1343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9"/>
                </a:lnTo>
                <a:lnTo>
                  <a:pt x="1345" y="1319"/>
                </a:lnTo>
                <a:lnTo>
                  <a:pt x="1343" y="1319"/>
                </a:lnTo>
                <a:lnTo>
                  <a:pt x="1341" y="1319"/>
                </a:lnTo>
                <a:lnTo>
                  <a:pt x="1337" y="1317"/>
                </a:lnTo>
                <a:lnTo>
                  <a:pt x="1337" y="1317"/>
                </a:lnTo>
                <a:lnTo>
                  <a:pt x="1333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28" y="1317"/>
                </a:lnTo>
                <a:lnTo>
                  <a:pt x="1326" y="1317"/>
                </a:lnTo>
                <a:lnTo>
                  <a:pt x="1324" y="1317"/>
                </a:lnTo>
                <a:lnTo>
                  <a:pt x="1322" y="1319"/>
                </a:lnTo>
                <a:lnTo>
                  <a:pt x="1320" y="1319"/>
                </a:lnTo>
                <a:lnTo>
                  <a:pt x="1307" y="1321"/>
                </a:lnTo>
                <a:lnTo>
                  <a:pt x="1305" y="1321"/>
                </a:lnTo>
                <a:lnTo>
                  <a:pt x="1301" y="1323"/>
                </a:lnTo>
                <a:lnTo>
                  <a:pt x="1299" y="1325"/>
                </a:lnTo>
                <a:lnTo>
                  <a:pt x="1297" y="1329"/>
                </a:lnTo>
                <a:lnTo>
                  <a:pt x="1297" y="1329"/>
                </a:lnTo>
                <a:lnTo>
                  <a:pt x="1297" y="1331"/>
                </a:lnTo>
                <a:lnTo>
                  <a:pt x="1297" y="1336"/>
                </a:lnTo>
                <a:lnTo>
                  <a:pt x="1297" y="1338"/>
                </a:lnTo>
                <a:lnTo>
                  <a:pt x="1297" y="1340"/>
                </a:lnTo>
                <a:lnTo>
                  <a:pt x="1297" y="1342"/>
                </a:lnTo>
                <a:lnTo>
                  <a:pt x="1297" y="1342"/>
                </a:lnTo>
                <a:lnTo>
                  <a:pt x="1295" y="1344"/>
                </a:lnTo>
                <a:lnTo>
                  <a:pt x="1293" y="1344"/>
                </a:lnTo>
                <a:lnTo>
                  <a:pt x="1293" y="1350"/>
                </a:lnTo>
                <a:lnTo>
                  <a:pt x="1291" y="1352"/>
                </a:lnTo>
                <a:lnTo>
                  <a:pt x="1289" y="1354"/>
                </a:lnTo>
                <a:lnTo>
                  <a:pt x="1287" y="1354"/>
                </a:lnTo>
                <a:lnTo>
                  <a:pt x="1282" y="1357"/>
                </a:lnTo>
                <a:lnTo>
                  <a:pt x="1282" y="1357"/>
                </a:lnTo>
                <a:lnTo>
                  <a:pt x="1282" y="1359"/>
                </a:lnTo>
                <a:lnTo>
                  <a:pt x="1282" y="1359"/>
                </a:lnTo>
                <a:lnTo>
                  <a:pt x="1284" y="1357"/>
                </a:lnTo>
                <a:lnTo>
                  <a:pt x="1284" y="1357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61"/>
                </a:lnTo>
                <a:lnTo>
                  <a:pt x="1282" y="1363"/>
                </a:lnTo>
                <a:lnTo>
                  <a:pt x="1282" y="1363"/>
                </a:lnTo>
                <a:lnTo>
                  <a:pt x="1280" y="1363"/>
                </a:lnTo>
                <a:lnTo>
                  <a:pt x="1278" y="1363"/>
                </a:lnTo>
                <a:lnTo>
                  <a:pt x="1276" y="1363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59"/>
                </a:lnTo>
                <a:lnTo>
                  <a:pt x="1274" y="1359"/>
                </a:lnTo>
                <a:lnTo>
                  <a:pt x="1272" y="1361"/>
                </a:lnTo>
                <a:lnTo>
                  <a:pt x="1268" y="1361"/>
                </a:lnTo>
                <a:lnTo>
                  <a:pt x="1268" y="1361"/>
                </a:lnTo>
                <a:lnTo>
                  <a:pt x="1266" y="1361"/>
                </a:lnTo>
                <a:lnTo>
                  <a:pt x="1263" y="1361"/>
                </a:lnTo>
                <a:lnTo>
                  <a:pt x="1263" y="1363"/>
                </a:lnTo>
                <a:lnTo>
                  <a:pt x="1261" y="1363"/>
                </a:lnTo>
                <a:lnTo>
                  <a:pt x="1259" y="1363"/>
                </a:lnTo>
                <a:lnTo>
                  <a:pt x="1257" y="1363"/>
                </a:lnTo>
                <a:lnTo>
                  <a:pt x="1253" y="1363"/>
                </a:lnTo>
                <a:lnTo>
                  <a:pt x="1249" y="1365"/>
                </a:lnTo>
                <a:lnTo>
                  <a:pt x="1247" y="1365"/>
                </a:lnTo>
                <a:lnTo>
                  <a:pt x="1243" y="1367"/>
                </a:lnTo>
                <a:lnTo>
                  <a:pt x="1240" y="1367"/>
                </a:lnTo>
                <a:lnTo>
                  <a:pt x="1238" y="1367"/>
                </a:lnTo>
                <a:lnTo>
                  <a:pt x="1238" y="1367"/>
                </a:lnTo>
                <a:lnTo>
                  <a:pt x="1236" y="1365"/>
                </a:lnTo>
                <a:lnTo>
                  <a:pt x="1234" y="1363"/>
                </a:lnTo>
                <a:lnTo>
                  <a:pt x="1232" y="1361"/>
                </a:lnTo>
                <a:lnTo>
                  <a:pt x="1228" y="1359"/>
                </a:lnTo>
                <a:lnTo>
                  <a:pt x="1224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4" y="1361"/>
                </a:lnTo>
                <a:lnTo>
                  <a:pt x="1222" y="1361"/>
                </a:lnTo>
                <a:lnTo>
                  <a:pt x="1219" y="1359"/>
                </a:lnTo>
                <a:lnTo>
                  <a:pt x="1217" y="1359"/>
                </a:lnTo>
                <a:lnTo>
                  <a:pt x="1217" y="1357"/>
                </a:lnTo>
                <a:lnTo>
                  <a:pt x="1219" y="1359"/>
                </a:lnTo>
                <a:lnTo>
                  <a:pt x="1219" y="1359"/>
                </a:lnTo>
                <a:lnTo>
                  <a:pt x="1217" y="1357"/>
                </a:lnTo>
                <a:lnTo>
                  <a:pt x="1217" y="1354"/>
                </a:lnTo>
                <a:lnTo>
                  <a:pt x="1215" y="1354"/>
                </a:lnTo>
                <a:lnTo>
                  <a:pt x="1215" y="1352"/>
                </a:lnTo>
                <a:lnTo>
                  <a:pt x="1213" y="1350"/>
                </a:lnTo>
                <a:lnTo>
                  <a:pt x="1213" y="1348"/>
                </a:lnTo>
                <a:lnTo>
                  <a:pt x="1211" y="1346"/>
                </a:lnTo>
                <a:lnTo>
                  <a:pt x="1211" y="1342"/>
                </a:lnTo>
                <a:lnTo>
                  <a:pt x="1207" y="1338"/>
                </a:lnTo>
                <a:lnTo>
                  <a:pt x="1201" y="1331"/>
                </a:lnTo>
                <a:lnTo>
                  <a:pt x="1201" y="1329"/>
                </a:lnTo>
                <a:lnTo>
                  <a:pt x="1201" y="1329"/>
                </a:lnTo>
                <a:lnTo>
                  <a:pt x="1196" y="1323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7"/>
                </a:lnTo>
                <a:lnTo>
                  <a:pt x="1194" y="1317"/>
                </a:lnTo>
                <a:lnTo>
                  <a:pt x="1192" y="1317"/>
                </a:lnTo>
                <a:lnTo>
                  <a:pt x="1192" y="1310"/>
                </a:lnTo>
                <a:lnTo>
                  <a:pt x="1194" y="1315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9"/>
                </a:lnTo>
                <a:lnTo>
                  <a:pt x="1196" y="1321"/>
                </a:lnTo>
                <a:lnTo>
                  <a:pt x="1196" y="1321"/>
                </a:lnTo>
                <a:lnTo>
                  <a:pt x="1196" y="1319"/>
                </a:lnTo>
                <a:lnTo>
                  <a:pt x="1199" y="1319"/>
                </a:lnTo>
                <a:lnTo>
                  <a:pt x="1199" y="1317"/>
                </a:lnTo>
                <a:lnTo>
                  <a:pt x="1196" y="1317"/>
                </a:lnTo>
                <a:lnTo>
                  <a:pt x="1196" y="1315"/>
                </a:lnTo>
                <a:lnTo>
                  <a:pt x="1194" y="1313"/>
                </a:lnTo>
                <a:lnTo>
                  <a:pt x="1192" y="1308"/>
                </a:lnTo>
                <a:lnTo>
                  <a:pt x="1190" y="1306"/>
                </a:lnTo>
                <a:lnTo>
                  <a:pt x="1190" y="1302"/>
                </a:lnTo>
                <a:lnTo>
                  <a:pt x="1190" y="1302"/>
                </a:lnTo>
                <a:lnTo>
                  <a:pt x="1190" y="1300"/>
                </a:lnTo>
                <a:lnTo>
                  <a:pt x="1190" y="1298"/>
                </a:lnTo>
                <a:lnTo>
                  <a:pt x="1192" y="1298"/>
                </a:lnTo>
                <a:lnTo>
                  <a:pt x="1192" y="1296"/>
                </a:lnTo>
                <a:lnTo>
                  <a:pt x="1192" y="1289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1"/>
                </a:lnTo>
                <a:lnTo>
                  <a:pt x="1192" y="1275"/>
                </a:lnTo>
                <a:lnTo>
                  <a:pt x="1194" y="1264"/>
                </a:lnTo>
                <a:lnTo>
                  <a:pt x="1196" y="1262"/>
                </a:lnTo>
                <a:lnTo>
                  <a:pt x="1199" y="1256"/>
                </a:lnTo>
                <a:lnTo>
                  <a:pt x="1201" y="1254"/>
                </a:lnTo>
                <a:lnTo>
                  <a:pt x="1201" y="1250"/>
                </a:lnTo>
                <a:lnTo>
                  <a:pt x="1201" y="1248"/>
                </a:lnTo>
                <a:lnTo>
                  <a:pt x="1199" y="1248"/>
                </a:lnTo>
                <a:lnTo>
                  <a:pt x="1196" y="1243"/>
                </a:lnTo>
                <a:lnTo>
                  <a:pt x="1196" y="1241"/>
                </a:lnTo>
                <a:lnTo>
                  <a:pt x="1196" y="1239"/>
                </a:lnTo>
                <a:lnTo>
                  <a:pt x="1194" y="1237"/>
                </a:lnTo>
                <a:lnTo>
                  <a:pt x="1194" y="1235"/>
                </a:lnTo>
                <a:lnTo>
                  <a:pt x="1194" y="1235"/>
                </a:lnTo>
                <a:lnTo>
                  <a:pt x="1194" y="1233"/>
                </a:lnTo>
                <a:lnTo>
                  <a:pt x="1196" y="1233"/>
                </a:lnTo>
                <a:lnTo>
                  <a:pt x="1196" y="1231"/>
                </a:lnTo>
                <a:lnTo>
                  <a:pt x="1196" y="1231"/>
                </a:lnTo>
                <a:lnTo>
                  <a:pt x="1192" y="1229"/>
                </a:lnTo>
                <a:lnTo>
                  <a:pt x="1192" y="1227"/>
                </a:lnTo>
                <a:lnTo>
                  <a:pt x="1192" y="1229"/>
                </a:lnTo>
                <a:lnTo>
                  <a:pt x="1194" y="1229"/>
                </a:lnTo>
                <a:lnTo>
                  <a:pt x="1196" y="1229"/>
                </a:lnTo>
                <a:lnTo>
                  <a:pt x="1196" y="1229"/>
                </a:lnTo>
                <a:lnTo>
                  <a:pt x="1196" y="1227"/>
                </a:lnTo>
                <a:lnTo>
                  <a:pt x="1199" y="1224"/>
                </a:lnTo>
                <a:lnTo>
                  <a:pt x="1196" y="1220"/>
                </a:lnTo>
                <a:lnTo>
                  <a:pt x="1196" y="1220"/>
                </a:lnTo>
                <a:lnTo>
                  <a:pt x="1196" y="1220"/>
                </a:lnTo>
                <a:lnTo>
                  <a:pt x="1199" y="1220"/>
                </a:lnTo>
                <a:lnTo>
                  <a:pt x="1201" y="1220"/>
                </a:lnTo>
                <a:lnTo>
                  <a:pt x="1201" y="1218"/>
                </a:lnTo>
                <a:lnTo>
                  <a:pt x="1203" y="1216"/>
                </a:lnTo>
                <a:lnTo>
                  <a:pt x="1201" y="1218"/>
                </a:lnTo>
                <a:lnTo>
                  <a:pt x="1201" y="1216"/>
                </a:lnTo>
                <a:lnTo>
                  <a:pt x="1201" y="1216"/>
                </a:lnTo>
                <a:lnTo>
                  <a:pt x="1201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4"/>
                </a:lnTo>
                <a:lnTo>
                  <a:pt x="1205" y="1212"/>
                </a:lnTo>
                <a:lnTo>
                  <a:pt x="1207" y="1214"/>
                </a:lnTo>
                <a:lnTo>
                  <a:pt x="1209" y="1212"/>
                </a:lnTo>
                <a:lnTo>
                  <a:pt x="1209" y="1212"/>
                </a:lnTo>
                <a:lnTo>
                  <a:pt x="1211" y="1212"/>
                </a:lnTo>
                <a:lnTo>
                  <a:pt x="1211" y="1212"/>
                </a:lnTo>
                <a:lnTo>
                  <a:pt x="1209" y="1212"/>
                </a:lnTo>
                <a:lnTo>
                  <a:pt x="1207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11" y="1210"/>
                </a:lnTo>
                <a:lnTo>
                  <a:pt x="1211" y="1208"/>
                </a:lnTo>
                <a:lnTo>
                  <a:pt x="1211" y="1208"/>
                </a:lnTo>
                <a:lnTo>
                  <a:pt x="1213" y="1208"/>
                </a:lnTo>
                <a:lnTo>
                  <a:pt x="1215" y="1210"/>
                </a:lnTo>
                <a:lnTo>
                  <a:pt x="1217" y="1208"/>
                </a:lnTo>
                <a:lnTo>
                  <a:pt x="1215" y="1210"/>
                </a:lnTo>
                <a:lnTo>
                  <a:pt x="1213" y="1212"/>
                </a:lnTo>
                <a:lnTo>
                  <a:pt x="1215" y="1210"/>
                </a:lnTo>
                <a:lnTo>
                  <a:pt x="1217" y="1210"/>
                </a:lnTo>
                <a:lnTo>
                  <a:pt x="1219" y="1208"/>
                </a:lnTo>
                <a:lnTo>
                  <a:pt x="1222" y="1208"/>
                </a:lnTo>
                <a:lnTo>
                  <a:pt x="1222" y="1208"/>
                </a:lnTo>
                <a:lnTo>
                  <a:pt x="1226" y="1206"/>
                </a:lnTo>
                <a:lnTo>
                  <a:pt x="1228" y="1204"/>
                </a:lnTo>
                <a:lnTo>
                  <a:pt x="1230" y="1201"/>
                </a:lnTo>
                <a:lnTo>
                  <a:pt x="1230" y="1199"/>
                </a:lnTo>
                <a:lnTo>
                  <a:pt x="1232" y="1199"/>
                </a:lnTo>
                <a:lnTo>
                  <a:pt x="1232" y="1197"/>
                </a:lnTo>
                <a:lnTo>
                  <a:pt x="1232" y="1195"/>
                </a:lnTo>
                <a:lnTo>
                  <a:pt x="1232" y="1195"/>
                </a:lnTo>
                <a:lnTo>
                  <a:pt x="1232" y="1193"/>
                </a:lnTo>
                <a:lnTo>
                  <a:pt x="1232" y="1191"/>
                </a:lnTo>
                <a:lnTo>
                  <a:pt x="1232" y="1193"/>
                </a:lnTo>
                <a:lnTo>
                  <a:pt x="1232" y="1193"/>
                </a:lnTo>
                <a:lnTo>
                  <a:pt x="1234" y="1191"/>
                </a:lnTo>
                <a:lnTo>
                  <a:pt x="1234" y="1191"/>
                </a:lnTo>
                <a:lnTo>
                  <a:pt x="1236" y="1193"/>
                </a:lnTo>
                <a:lnTo>
                  <a:pt x="1234" y="1195"/>
                </a:lnTo>
                <a:lnTo>
                  <a:pt x="1236" y="1195"/>
                </a:lnTo>
                <a:lnTo>
                  <a:pt x="1236" y="1195"/>
                </a:lnTo>
                <a:lnTo>
                  <a:pt x="1238" y="1195"/>
                </a:lnTo>
                <a:lnTo>
                  <a:pt x="1234" y="1197"/>
                </a:lnTo>
                <a:lnTo>
                  <a:pt x="1234" y="1197"/>
                </a:lnTo>
                <a:lnTo>
                  <a:pt x="1238" y="1195"/>
                </a:lnTo>
                <a:lnTo>
                  <a:pt x="1245" y="1193"/>
                </a:lnTo>
                <a:lnTo>
                  <a:pt x="1247" y="1193"/>
                </a:lnTo>
                <a:lnTo>
                  <a:pt x="1247" y="1191"/>
                </a:lnTo>
                <a:lnTo>
                  <a:pt x="1247" y="1191"/>
                </a:lnTo>
                <a:lnTo>
                  <a:pt x="1249" y="1187"/>
                </a:lnTo>
                <a:lnTo>
                  <a:pt x="1249" y="1187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91"/>
                </a:lnTo>
                <a:lnTo>
                  <a:pt x="1247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51" y="1191"/>
                </a:lnTo>
                <a:lnTo>
                  <a:pt x="1255" y="1191"/>
                </a:lnTo>
                <a:lnTo>
                  <a:pt x="1257" y="1191"/>
                </a:lnTo>
                <a:lnTo>
                  <a:pt x="1257" y="1191"/>
                </a:lnTo>
                <a:lnTo>
                  <a:pt x="1261" y="1191"/>
                </a:lnTo>
                <a:lnTo>
                  <a:pt x="1263" y="1193"/>
                </a:lnTo>
                <a:lnTo>
                  <a:pt x="1266" y="1193"/>
                </a:lnTo>
                <a:lnTo>
                  <a:pt x="1272" y="1195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1"/>
                </a:lnTo>
                <a:lnTo>
                  <a:pt x="1274" y="1191"/>
                </a:lnTo>
                <a:lnTo>
                  <a:pt x="1276" y="1191"/>
                </a:lnTo>
                <a:lnTo>
                  <a:pt x="1278" y="1191"/>
                </a:lnTo>
                <a:lnTo>
                  <a:pt x="1280" y="1191"/>
                </a:lnTo>
                <a:lnTo>
                  <a:pt x="1280" y="1193"/>
                </a:lnTo>
                <a:lnTo>
                  <a:pt x="1282" y="1195"/>
                </a:lnTo>
                <a:lnTo>
                  <a:pt x="1284" y="1195"/>
                </a:lnTo>
                <a:lnTo>
                  <a:pt x="1284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7"/>
                </a:lnTo>
                <a:lnTo>
                  <a:pt x="1287" y="1197"/>
                </a:lnTo>
                <a:lnTo>
                  <a:pt x="1287" y="1197"/>
                </a:lnTo>
                <a:lnTo>
                  <a:pt x="1284" y="1197"/>
                </a:lnTo>
                <a:lnTo>
                  <a:pt x="1284" y="1199"/>
                </a:lnTo>
                <a:lnTo>
                  <a:pt x="1289" y="1199"/>
                </a:lnTo>
                <a:lnTo>
                  <a:pt x="1293" y="1201"/>
                </a:lnTo>
                <a:lnTo>
                  <a:pt x="1295" y="1201"/>
                </a:lnTo>
                <a:lnTo>
                  <a:pt x="1295" y="1199"/>
                </a:lnTo>
                <a:lnTo>
                  <a:pt x="1297" y="1199"/>
                </a:lnTo>
                <a:lnTo>
                  <a:pt x="1299" y="1199"/>
                </a:lnTo>
                <a:lnTo>
                  <a:pt x="1299" y="1199"/>
                </a:lnTo>
                <a:lnTo>
                  <a:pt x="1301" y="1201"/>
                </a:lnTo>
                <a:lnTo>
                  <a:pt x="1301" y="1201"/>
                </a:lnTo>
                <a:lnTo>
                  <a:pt x="1301" y="1201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7"/>
                </a:lnTo>
                <a:lnTo>
                  <a:pt x="1303" y="1197"/>
                </a:lnTo>
                <a:lnTo>
                  <a:pt x="1303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5" y="1195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10" y="1197"/>
                </a:lnTo>
                <a:lnTo>
                  <a:pt x="1310" y="1197"/>
                </a:lnTo>
                <a:lnTo>
                  <a:pt x="1310" y="1199"/>
                </a:lnTo>
                <a:lnTo>
                  <a:pt x="1312" y="1199"/>
                </a:lnTo>
                <a:lnTo>
                  <a:pt x="1312" y="1199"/>
                </a:lnTo>
                <a:lnTo>
                  <a:pt x="1312" y="1201"/>
                </a:lnTo>
                <a:lnTo>
                  <a:pt x="1314" y="1201"/>
                </a:lnTo>
                <a:lnTo>
                  <a:pt x="1314" y="1204"/>
                </a:lnTo>
                <a:lnTo>
                  <a:pt x="1314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6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8" y="1201"/>
                </a:lnTo>
                <a:lnTo>
                  <a:pt x="1318" y="1199"/>
                </a:lnTo>
                <a:lnTo>
                  <a:pt x="1318" y="1199"/>
                </a:lnTo>
                <a:lnTo>
                  <a:pt x="1316" y="1199"/>
                </a:lnTo>
                <a:lnTo>
                  <a:pt x="1316" y="1197"/>
                </a:lnTo>
                <a:lnTo>
                  <a:pt x="1314" y="1197"/>
                </a:lnTo>
                <a:lnTo>
                  <a:pt x="1312" y="1197"/>
                </a:lnTo>
                <a:lnTo>
                  <a:pt x="1310" y="1195"/>
                </a:lnTo>
                <a:lnTo>
                  <a:pt x="1310" y="1195"/>
                </a:lnTo>
                <a:lnTo>
                  <a:pt x="1307" y="1193"/>
                </a:lnTo>
                <a:lnTo>
                  <a:pt x="1307" y="1193"/>
                </a:lnTo>
                <a:lnTo>
                  <a:pt x="1307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1"/>
                </a:lnTo>
                <a:lnTo>
                  <a:pt x="1312" y="1191"/>
                </a:lnTo>
                <a:lnTo>
                  <a:pt x="1312" y="1191"/>
                </a:lnTo>
                <a:lnTo>
                  <a:pt x="1314" y="1191"/>
                </a:lnTo>
                <a:lnTo>
                  <a:pt x="1314" y="1189"/>
                </a:lnTo>
                <a:lnTo>
                  <a:pt x="1314" y="1189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0" y="1187"/>
                </a:lnTo>
                <a:lnTo>
                  <a:pt x="1310" y="1189"/>
                </a:lnTo>
                <a:lnTo>
                  <a:pt x="1310" y="1189"/>
                </a:lnTo>
                <a:lnTo>
                  <a:pt x="1307" y="1189"/>
                </a:lnTo>
                <a:lnTo>
                  <a:pt x="1307" y="1187"/>
                </a:lnTo>
                <a:lnTo>
                  <a:pt x="1307" y="1187"/>
                </a:lnTo>
                <a:lnTo>
                  <a:pt x="1307" y="1187"/>
                </a:lnTo>
                <a:lnTo>
                  <a:pt x="1310" y="1185"/>
                </a:lnTo>
                <a:lnTo>
                  <a:pt x="1310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5" y="1185"/>
                </a:lnTo>
                <a:lnTo>
                  <a:pt x="1303" y="1187"/>
                </a:lnTo>
                <a:lnTo>
                  <a:pt x="1301" y="1187"/>
                </a:lnTo>
                <a:lnTo>
                  <a:pt x="1299" y="1187"/>
                </a:lnTo>
                <a:lnTo>
                  <a:pt x="1297" y="1185"/>
                </a:lnTo>
                <a:lnTo>
                  <a:pt x="1299" y="1183"/>
                </a:lnTo>
                <a:lnTo>
                  <a:pt x="1301" y="1180"/>
                </a:lnTo>
                <a:lnTo>
                  <a:pt x="1301" y="1183"/>
                </a:lnTo>
                <a:lnTo>
                  <a:pt x="1303" y="1183"/>
                </a:lnTo>
                <a:lnTo>
                  <a:pt x="1305" y="1183"/>
                </a:lnTo>
                <a:lnTo>
                  <a:pt x="1310" y="1185"/>
                </a:lnTo>
                <a:lnTo>
                  <a:pt x="1312" y="1185"/>
                </a:lnTo>
                <a:lnTo>
                  <a:pt x="1314" y="1183"/>
                </a:lnTo>
                <a:lnTo>
                  <a:pt x="1314" y="1183"/>
                </a:lnTo>
                <a:lnTo>
                  <a:pt x="1316" y="1183"/>
                </a:lnTo>
                <a:lnTo>
                  <a:pt x="1318" y="1183"/>
                </a:lnTo>
                <a:lnTo>
                  <a:pt x="1320" y="1180"/>
                </a:lnTo>
                <a:lnTo>
                  <a:pt x="1320" y="1180"/>
                </a:lnTo>
                <a:lnTo>
                  <a:pt x="1320" y="1180"/>
                </a:lnTo>
                <a:lnTo>
                  <a:pt x="1322" y="1183"/>
                </a:lnTo>
                <a:lnTo>
                  <a:pt x="1328" y="1180"/>
                </a:lnTo>
                <a:lnTo>
                  <a:pt x="1328" y="1183"/>
                </a:lnTo>
                <a:lnTo>
                  <a:pt x="1331" y="1183"/>
                </a:lnTo>
                <a:lnTo>
                  <a:pt x="1331" y="1180"/>
                </a:lnTo>
                <a:lnTo>
                  <a:pt x="1333" y="1178"/>
                </a:lnTo>
                <a:lnTo>
                  <a:pt x="1333" y="1176"/>
                </a:lnTo>
                <a:lnTo>
                  <a:pt x="1333" y="1176"/>
                </a:lnTo>
                <a:lnTo>
                  <a:pt x="1333" y="1178"/>
                </a:lnTo>
                <a:lnTo>
                  <a:pt x="1335" y="1178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3"/>
                </a:lnTo>
                <a:lnTo>
                  <a:pt x="1337" y="1183"/>
                </a:lnTo>
                <a:lnTo>
                  <a:pt x="1335" y="1183"/>
                </a:lnTo>
                <a:lnTo>
                  <a:pt x="1333" y="1183"/>
                </a:lnTo>
                <a:lnTo>
                  <a:pt x="1333" y="1185"/>
                </a:lnTo>
                <a:lnTo>
                  <a:pt x="1339" y="1183"/>
                </a:lnTo>
                <a:lnTo>
                  <a:pt x="1339" y="1183"/>
                </a:lnTo>
                <a:lnTo>
                  <a:pt x="1341" y="1180"/>
                </a:lnTo>
                <a:lnTo>
                  <a:pt x="1341" y="1183"/>
                </a:lnTo>
                <a:lnTo>
                  <a:pt x="1341" y="1183"/>
                </a:lnTo>
                <a:lnTo>
                  <a:pt x="1341" y="1183"/>
                </a:lnTo>
                <a:lnTo>
                  <a:pt x="1343" y="1183"/>
                </a:lnTo>
                <a:lnTo>
                  <a:pt x="1343" y="1180"/>
                </a:lnTo>
                <a:lnTo>
                  <a:pt x="1345" y="1180"/>
                </a:lnTo>
                <a:lnTo>
                  <a:pt x="1345" y="1178"/>
                </a:lnTo>
                <a:lnTo>
                  <a:pt x="1345" y="1178"/>
                </a:lnTo>
                <a:lnTo>
                  <a:pt x="1347" y="1180"/>
                </a:lnTo>
                <a:lnTo>
                  <a:pt x="1347" y="1178"/>
                </a:lnTo>
                <a:lnTo>
                  <a:pt x="1347" y="1178"/>
                </a:lnTo>
                <a:lnTo>
                  <a:pt x="1347" y="1180"/>
                </a:lnTo>
                <a:lnTo>
                  <a:pt x="1347" y="1180"/>
                </a:lnTo>
                <a:lnTo>
                  <a:pt x="1345" y="1180"/>
                </a:lnTo>
                <a:lnTo>
                  <a:pt x="1345" y="1180"/>
                </a:lnTo>
                <a:lnTo>
                  <a:pt x="1345" y="1183"/>
                </a:lnTo>
                <a:lnTo>
                  <a:pt x="1347" y="1180"/>
                </a:lnTo>
                <a:lnTo>
                  <a:pt x="1351" y="1180"/>
                </a:lnTo>
                <a:lnTo>
                  <a:pt x="1354" y="1180"/>
                </a:lnTo>
                <a:lnTo>
                  <a:pt x="1354" y="1180"/>
                </a:lnTo>
                <a:lnTo>
                  <a:pt x="1356" y="1180"/>
                </a:lnTo>
                <a:lnTo>
                  <a:pt x="1356" y="1180"/>
                </a:lnTo>
                <a:lnTo>
                  <a:pt x="1358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58" y="1180"/>
                </a:lnTo>
                <a:lnTo>
                  <a:pt x="1356" y="1180"/>
                </a:lnTo>
                <a:lnTo>
                  <a:pt x="1360" y="1183"/>
                </a:lnTo>
                <a:lnTo>
                  <a:pt x="1364" y="1185"/>
                </a:lnTo>
                <a:lnTo>
                  <a:pt x="1364" y="1185"/>
                </a:lnTo>
                <a:lnTo>
                  <a:pt x="1366" y="1185"/>
                </a:lnTo>
                <a:lnTo>
                  <a:pt x="1366" y="1185"/>
                </a:lnTo>
                <a:lnTo>
                  <a:pt x="1366" y="1183"/>
                </a:lnTo>
                <a:lnTo>
                  <a:pt x="1366" y="1183"/>
                </a:lnTo>
                <a:lnTo>
                  <a:pt x="1368" y="1183"/>
                </a:lnTo>
                <a:lnTo>
                  <a:pt x="1366" y="1185"/>
                </a:lnTo>
                <a:lnTo>
                  <a:pt x="1366" y="1185"/>
                </a:lnTo>
                <a:lnTo>
                  <a:pt x="1368" y="1185"/>
                </a:lnTo>
                <a:lnTo>
                  <a:pt x="1368" y="1185"/>
                </a:lnTo>
                <a:lnTo>
                  <a:pt x="1366" y="1185"/>
                </a:lnTo>
                <a:lnTo>
                  <a:pt x="1368" y="1187"/>
                </a:lnTo>
                <a:lnTo>
                  <a:pt x="1370" y="1189"/>
                </a:lnTo>
                <a:lnTo>
                  <a:pt x="1372" y="1191"/>
                </a:lnTo>
                <a:lnTo>
                  <a:pt x="1372" y="1191"/>
                </a:lnTo>
                <a:lnTo>
                  <a:pt x="1372" y="1191"/>
                </a:lnTo>
                <a:lnTo>
                  <a:pt x="1370" y="1191"/>
                </a:lnTo>
                <a:lnTo>
                  <a:pt x="1370" y="1189"/>
                </a:lnTo>
                <a:lnTo>
                  <a:pt x="1370" y="1191"/>
                </a:lnTo>
                <a:lnTo>
                  <a:pt x="1370" y="1193"/>
                </a:lnTo>
                <a:lnTo>
                  <a:pt x="1372" y="1193"/>
                </a:lnTo>
                <a:lnTo>
                  <a:pt x="1375" y="1191"/>
                </a:lnTo>
                <a:lnTo>
                  <a:pt x="1377" y="1191"/>
                </a:lnTo>
                <a:lnTo>
                  <a:pt x="1377" y="1191"/>
                </a:lnTo>
                <a:lnTo>
                  <a:pt x="1379" y="1191"/>
                </a:lnTo>
                <a:lnTo>
                  <a:pt x="1379" y="1191"/>
                </a:lnTo>
                <a:lnTo>
                  <a:pt x="1383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7"/>
                </a:lnTo>
                <a:lnTo>
                  <a:pt x="1385" y="1187"/>
                </a:lnTo>
                <a:lnTo>
                  <a:pt x="1387" y="1187"/>
                </a:lnTo>
                <a:lnTo>
                  <a:pt x="1389" y="1185"/>
                </a:lnTo>
                <a:lnTo>
                  <a:pt x="1395" y="1189"/>
                </a:lnTo>
                <a:lnTo>
                  <a:pt x="1402" y="1195"/>
                </a:lnTo>
                <a:lnTo>
                  <a:pt x="1408" y="1201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12"/>
                </a:lnTo>
                <a:lnTo>
                  <a:pt x="1408" y="1214"/>
                </a:lnTo>
                <a:lnTo>
                  <a:pt x="1408" y="1220"/>
                </a:lnTo>
                <a:lnTo>
                  <a:pt x="1408" y="1222"/>
                </a:lnTo>
                <a:lnTo>
                  <a:pt x="1408" y="1222"/>
                </a:lnTo>
                <a:lnTo>
                  <a:pt x="1408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0"/>
                </a:lnTo>
                <a:lnTo>
                  <a:pt x="1410" y="1220"/>
                </a:lnTo>
                <a:lnTo>
                  <a:pt x="1410" y="1218"/>
                </a:lnTo>
                <a:lnTo>
                  <a:pt x="1410" y="1218"/>
                </a:lnTo>
                <a:lnTo>
                  <a:pt x="1412" y="1218"/>
                </a:lnTo>
                <a:lnTo>
                  <a:pt x="1412" y="1220"/>
                </a:lnTo>
                <a:lnTo>
                  <a:pt x="1412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2"/>
                </a:lnTo>
                <a:lnTo>
                  <a:pt x="1412" y="1224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9"/>
                </a:lnTo>
                <a:lnTo>
                  <a:pt x="1414" y="1233"/>
                </a:lnTo>
                <a:lnTo>
                  <a:pt x="1414" y="1235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5"/>
                </a:lnTo>
                <a:lnTo>
                  <a:pt x="1416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9"/>
                </a:lnTo>
                <a:lnTo>
                  <a:pt x="1419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39"/>
                </a:lnTo>
                <a:lnTo>
                  <a:pt x="1421" y="1239"/>
                </a:lnTo>
                <a:lnTo>
                  <a:pt x="1423" y="1239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3" y="1243"/>
                </a:lnTo>
                <a:lnTo>
                  <a:pt x="1423" y="1248"/>
                </a:lnTo>
                <a:lnTo>
                  <a:pt x="1425" y="1250"/>
                </a:lnTo>
                <a:lnTo>
                  <a:pt x="1427" y="1252"/>
                </a:lnTo>
                <a:lnTo>
                  <a:pt x="1429" y="1252"/>
                </a:lnTo>
                <a:lnTo>
                  <a:pt x="1429" y="1254"/>
                </a:lnTo>
                <a:lnTo>
                  <a:pt x="1431" y="1256"/>
                </a:lnTo>
                <a:lnTo>
                  <a:pt x="1433" y="1260"/>
                </a:lnTo>
                <a:lnTo>
                  <a:pt x="1433" y="1260"/>
                </a:lnTo>
                <a:lnTo>
                  <a:pt x="1435" y="1260"/>
                </a:lnTo>
                <a:lnTo>
                  <a:pt x="1435" y="1260"/>
                </a:lnTo>
                <a:lnTo>
                  <a:pt x="1435" y="1262"/>
                </a:lnTo>
                <a:lnTo>
                  <a:pt x="1433" y="1260"/>
                </a:lnTo>
                <a:lnTo>
                  <a:pt x="1433" y="1260"/>
                </a:lnTo>
                <a:lnTo>
                  <a:pt x="1431" y="1260"/>
                </a:lnTo>
                <a:lnTo>
                  <a:pt x="1431" y="1262"/>
                </a:lnTo>
                <a:lnTo>
                  <a:pt x="1433" y="1262"/>
                </a:lnTo>
                <a:lnTo>
                  <a:pt x="1433" y="1262"/>
                </a:lnTo>
                <a:lnTo>
                  <a:pt x="1435" y="1262"/>
                </a:lnTo>
                <a:lnTo>
                  <a:pt x="1437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4" y="1260"/>
                </a:lnTo>
                <a:lnTo>
                  <a:pt x="1444" y="1258"/>
                </a:lnTo>
                <a:lnTo>
                  <a:pt x="1444" y="1256"/>
                </a:lnTo>
                <a:lnTo>
                  <a:pt x="1446" y="1254"/>
                </a:lnTo>
                <a:lnTo>
                  <a:pt x="1446" y="1252"/>
                </a:lnTo>
                <a:lnTo>
                  <a:pt x="1446" y="1252"/>
                </a:lnTo>
                <a:lnTo>
                  <a:pt x="1446" y="1252"/>
                </a:lnTo>
                <a:lnTo>
                  <a:pt x="1448" y="1252"/>
                </a:lnTo>
                <a:lnTo>
                  <a:pt x="1448" y="1248"/>
                </a:lnTo>
                <a:lnTo>
                  <a:pt x="1448" y="1241"/>
                </a:lnTo>
                <a:lnTo>
                  <a:pt x="1448" y="1237"/>
                </a:lnTo>
                <a:lnTo>
                  <a:pt x="1448" y="1235"/>
                </a:lnTo>
                <a:lnTo>
                  <a:pt x="1448" y="1233"/>
                </a:lnTo>
                <a:lnTo>
                  <a:pt x="1446" y="1231"/>
                </a:lnTo>
                <a:lnTo>
                  <a:pt x="1439" y="1216"/>
                </a:lnTo>
                <a:lnTo>
                  <a:pt x="1439" y="1214"/>
                </a:lnTo>
                <a:lnTo>
                  <a:pt x="1437" y="1212"/>
                </a:lnTo>
                <a:lnTo>
                  <a:pt x="1437" y="1210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9" y="1210"/>
                </a:lnTo>
                <a:lnTo>
                  <a:pt x="1439" y="1210"/>
                </a:lnTo>
                <a:lnTo>
                  <a:pt x="1437" y="1210"/>
                </a:lnTo>
                <a:lnTo>
                  <a:pt x="1437" y="1212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39" y="1210"/>
                </a:lnTo>
                <a:lnTo>
                  <a:pt x="1439" y="1210"/>
                </a:lnTo>
                <a:lnTo>
                  <a:pt x="1439" y="1214"/>
                </a:lnTo>
                <a:lnTo>
                  <a:pt x="1439" y="1216"/>
                </a:lnTo>
                <a:lnTo>
                  <a:pt x="1442" y="1220"/>
                </a:lnTo>
                <a:lnTo>
                  <a:pt x="1442" y="1220"/>
                </a:lnTo>
                <a:lnTo>
                  <a:pt x="1442" y="1218"/>
                </a:lnTo>
                <a:lnTo>
                  <a:pt x="1439" y="1216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42" y="1212"/>
                </a:lnTo>
                <a:lnTo>
                  <a:pt x="1442" y="1210"/>
                </a:lnTo>
                <a:lnTo>
                  <a:pt x="1435" y="1201"/>
                </a:lnTo>
                <a:lnTo>
                  <a:pt x="1433" y="1195"/>
                </a:lnTo>
                <a:lnTo>
                  <a:pt x="1431" y="1191"/>
                </a:lnTo>
                <a:lnTo>
                  <a:pt x="1429" y="1185"/>
                </a:lnTo>
                <a:lnTo>
                  <a:pt x="1429" y="1183"/>
                </a:lnTo>
                <a:lnTo>
                  <a:pt x="1427" y="1176"/>
                </a:lnTo>
                <a:lnTo>
                  <a:pt x="1427" y="1176"/>
                </a:lnTo>
                <a:lnTo>
                  <a:pt x="1427" y="1174"/>
                </a:lnTo>
                <a:lnTo>
                  <a:pt x="1427" y="1174"/>
                </a:lnTo>
                <a:lnTo>
                  <a:pt x="1427" y="1172"/>
                </a:lnTo>
                <a:lnTo>
                  <a:pt x="1427" y="1172"/>
                </a:lnTo>
                <a:lnTo>
                  <a:pt x="1427" y="1170"/>
                </a:lnTo>
                <a:lnTo>
                  <a:pt x="1427" y="1170"/>
                </a:lnTo>
                <a:lnTo>
                  <a:pt x="1427" y="1168"/>
                </a:lnTo>
                <a:lnTo>
                  <a:pt x="1429" y="1168"/>
                </a:lnTo>
                <a:lnTo>
                  <a:pt x="1429" y="1168"/>
                </a:lnTo>
                <a:lnTo>
                  <a:pt x="1431" y="1168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0"/>
                </a:lnTo>
                <a:lnTo>
                  <a:pt x="1431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5" y="1157"/>
                </a:lnTo>
                <a:lnTo>
                  <a:pt x="1435" y="1155"/>
                </a:lnTo>
                <a:lnTo>
                  <a:pt x="1435" y="1155"/>
                </a:lnTo>
                <a:lnTo>
                  <a:pt x="1437" y="1153"/>
                </a:lnTo>
                <a:lnTo>
                  <a:pt x="1437" y="1153"/>
                </a:lnTo>
                <a:lnTo>
                  <a:pt x="1437" y="1153"/>
                </a:lnTo>
                <a:lnTo>
                  <a:pt x="1439" y="1153"/>
                </a:lnTo>
                <a:lnTo>
                  <a:pt x="1439" y="1151"/>
                </a:lnTo>
                <a:lnTo>
                  <a:pt x="1437" y="1151"/>
                </a:lnTo>
                <a:lnTo>
                  <a:pt x="1437" y="1151"/>
                </a:lnTo>
                <a:lnTo>
                  <a:pt x="1437" y="1149"/>
                </a:lnTo>
                <a:lnTo>
                  <a:pt x="1437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49"/>
                </a:lnTo>
                <a:lnTo>
                  <a:pt x="1439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51"/>
                </a:lnTo>
                <a:lnTo>
                  <a:pt x="1442" y="1151"/>
                </a:lnTo>
                <a:lnTo>
                  <a:pt x="1442" y="1151"/>
                </a:lnTo>
                <a:lnTo>
                  <a:pt x="1442" y="1149"/>
                </a:lnTo>
                <a:lnTo>
                  <a:pt x="1442" y="1149"/>
                </a:lnTo>
                <a:lnTo>
                  <a:pt x="1439" y="1147"/>
                </a:lnTo>
                <a:lnTo>
                  <a:pt x="1439" y="1147"/>
                </a:lnTo>
                <a:lnTo>
                  <a:pt x="1442" y="1147"/>
                </a:lnTo>
                <a:lnTo>
                  <a:pt x="1444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8" y="1147"/>
                </a:lnTo>
                <a:lnTo>
                  <a:pt x="1448" y="1145"/>
                </a:lnTo>
                <a:lnTo>
                  <a:pt x="1450" y="1145"/>
                </a:lnTo>
                <a:lnTo>
                  <a:pt x="1450" y="1145"/>
                </a:lnTo>
                <a:lnTo>
                  <a:pt x="1450" y="1143"/>
                </a:lnTo>
                <a:lnTo>
                  <a:pt x="1452" y="1143"/>
                </a:lnTo>
                <a:lnTo>
                  <a:pt x="1452" y="1143"/>
                </a:lnTo>
                <a:lnTo>
                  <a:pt x="1454" y="1141"/>
                </a:lnTo>
                <a:lnTo>
                  <a:pt x="1454" y="1141"/>
                </a:lnTo>
                <a:lnTo>
                  <a:pt x="1456" y="1139"/>
                </a:lnTo>
                <a:lnTo>
                  <a:pt x="1456" y="1139"/>
                </a:lnTo>
                <a:lnTo>
                  <a:pt x="1458" y="1139"/>
                </a:lnTo>
                <a:lnTo>
                  <a:pt x="1460" y="1136"/>
                </a:lnTo>
                <a:lnTo>
                  <a:pt x="1458" y="1134"/>
                </a:lnTo>
                <a:lnTo>
                  <a:pt x="1460" y="1132"/>
                </a:lnTo>
                <a:lnTo>
                  <a:pt x="1460" y="1134"/>
                </a:lnTo>
                <a:lnTo>
                  <a:pt x="1460" y="1134"/>
                </a:lnTo>
                <a:lnTo>
                  <a:pt x="1460" y="1136"/>
                </a:lnTo>
                <a:lnTo>
                  <a:pt x="1460" y="1132"/>
                </a:lnTo>
                <a:lnTo>
                  <a:pt x="1465" y="1130"/>
                </a:lnTo>
                <a:lnTo>
                  <a:pt x="1465" y="1128"/>
                </a:lnTo>
                <a:lnTo>
                  <a:pt x="1469" y="1126"/>
                </a:lnTo>
                <a:lnTo>
                  <a:pt x="1471" y="1126"/>
                </a:lnTo>
                <a:lnTo>
                  <a:pt x="1477" y="1126"/>
                </a:lnTo>
                <a:lnTo>
                  <a:pt x="1477" y="1124"/>
                </a:lnTo>
                <a:lnTo>
                  <a:pt x="1479" y="1122"/>
                </a:lnTo>
                <a:lnTo>
                  <a:pt x="1479" y="1122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2"/>
                </a:lnTo>
                <a:lnTo>
                  <a:pt x="1481" y="1120"/>
                </a:lnTo>
                <a:lnTo>
                  <a:pt x="1481" y="1118"/>
                </a:lnTo>
                <a:lnTo>
                  <a:pt x="1483" y="1118"/>
                </a:lnTo>
                <a:lnTo>
                  <a:pt x="1486" y="1115"/>
                </a:lnTo>
                <a:lnTo>
                  <a:pt x="1488" y="1115"/>
                </a:lnTo>
                <a:lnTo>
                  <a:pt x="1486" y="1115"/>
                </a:lnTo>
                <a:lnTo>
                  <a:pt x="1486" y="1113"/>
                </a:lnTo>
                <a:lnTo>
                  <a:pt x="1486" y="1111"/>
                </a:lnTo>
                <a:lnTo>
                  <a:pt x="1486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90" y="1111"/>
                </a:lnTo>
                <a:lnTo>
                  <a:pt x="1492" y="1113"/>
                </a:lnTo>
                <a:lnTo>
                  <a:pt x="1494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8" y="1111"/>
                </a:lnTo>
                <a:lnTo>
                  <a:pt x="1498" y="1111"/>
                </a:lnTo>
                <a:lnTo>
                  <a:pt x="1500" y="1109"/>
                </a:lnTo>
                <a:lnTo>
                  <a:pt x="1502" y="1109"/>
                </a:lnTo>
                <a:lnTo>
                  <a:pt x="1500" y="1107"/>
                </a:lnTo>
                <a:lnTo>
                  <a:pt x="1496" y="1109"/>
                </a:lnTo>
                <a:lnTo>
                  <a:pt x="1494" y="1107"/>
                </a:lnTo>
                <a:lnTo>
                  <a:pt x="1492" y="1107"/>
                </a:lnTo>
                <a:lnTo>
                  <a:pt x="1492" y="1105"/>
                </a:lnTo>
                <a:lnTo>
                  <a:pt x="1494" y="1107"/>
                </a:lnTo>
                <a:lnTo>
                  <a:pt x="1496" y="1107"/>
                </a:lnTo>
                <a:lnTo>
                  <a:pt x="1498" y="1107"/>
                </a:lnTo>
                <a:lnTo>
                  <a:pt x="1498" y="1105"/>
                </a:lnTo>
                <a:lnTo>
                  <a:pt x="1498" y="1105"/>
                </a:lnTo>
                <a:lnTo>
                  <a:pt x="1498" y="1105"/>
                </a:lnTo>
                <a:lnTo>
                  <a:pt x="1500" y="1103"/>
                </a:lnTo>
                <a:lnTo>
                  <a:pt x="1498" y="1103"/>
                </a:lnTo>
                <a:lnTo>
                  <a:pt x="1498" y="1103"/>
                </a:lnTo>
                <a:lnTo>
                  <a:pt x="1492" y="1101"/>
                </a:lnTo>
                <a:lnTo>
                  <a:pt x="1492" y="1099"/>
                </a:lnTo>
                <a:lnTo>
                  <a:pt x="1494" y="1101"/>
                </a:lnTo>
                <a:lnTo>
                  <a:pt x="1496" y="1101"/>
                </a:lnTo>
                <a:lnTo>
                  <a:pt x="1498" y="1101"/>
                </a:lnTo>
                <a:lnTo>
                  <a:pt x="1498" y="1099"/>
                </a:lnTo>
                <a:lnTo>
                  <a:pt x="1498" y="1099"/>
                </a:lnTo>
                <a:lnTo>
                  <a:pt x="1498" y="1099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2" y="1101"/>
                </a:lnTo>
                <a:lnTo>
                  <a:pt x="1504" y="1101"/>
                </a:lnTo>
                <a:lnTo>
                  <a:pt x="1504" y="1101"/>
                </a:lnTo>
                <a:lnTo>
                  <a:pt x="1507" y="1099"/>
                </a:lnTo>
                <a:lnTo>
                  <a:pt x="1511" y="1097"/>
                </a:lnTo>
                <a:lnTo>
                  <a:pt x="1511" y="1095"/>
                </a:lnTo>
                <a:lnTo>
                  <a:pt x="1511" y="1095"/>
                </a:lnTo>
                <a:lnTo>
                  <a:pt x="1511" y="1092"/>
                </a:lnTo>
                <a:lnTo>
                  <a:pt x="1509" y="1092"/>
                </a:lnTo>
                <a:lnTo>
                  <a:pt x="1509" y="1092"/>
                </a:lnTo>
                <a:lnTo>
                  <a:pt x="1507" y="1092"/>
                </a:lnTo>
                <a:lnTo>
                  <a:pt x="1507" y="1097"/>
                </a:lnTo>
                <a:lnTo>
                  <a:pt x="1507" y="1097"/>
                </a:lnTo>
                <a:lnTo>
                  <a:pt x="1504" y="1097"/>
                </a:lnTo>
                <a:lnTo>
                  <a:pt x="1507" y="1095"/>
                </a:lnTo>
                <a:lnTo>
                  <a:pt x="1507" y="1092"/>
                </a:lnTo>
                <a:lnTo>
                  <a:pt x="1507" y="1092"/>
                </a:lnTo>
                <a:lnTo>
                  <a:pt x="1504" y="1090"/>
                </a:lnTo>
                <a:lnTo>
                  <a:pt x="1502" y="1092"/>
                </a:lnTo>
                <a:lnTo>
                  <a:pt x="1502" y="1092"/>
                </a:lnTo>
                <a:lnTo>
                  <a:pt x="1500" y="1092"/>
                </a:lnTo>
                <a:lnTo>
                  <a:pt x="1498" y="1092"/>
                </a:lnTo>
                <a:lnTo>
                  <a:pt x="1496" y="1092"/>
                </a:lnTo>
                <a:lnTo>
                  <a:pt x="1496" y="1090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90"/>
                </a:lnTo>
                <a:lnTo>
                  <a:pt x="1498" y="1090"/>
                </a:lnTo>
                <a:lnTo>
                  <a:pt x="1500" y="1090"/>
                </a:lnTo>
                <a:lnTo>
                  <a:pt x="1500" y="1090"/>
                </a:lnTo>
                <a:lnTo>
                  <a:pt x="1500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6"/>
                </a:lnTo>
                <a:lnTo>
                  <a:pt x="1507" y="1088"/>
                </a:lnTo>
                <a:lnTo>
                  <a:pt x="1507" y="1088"/>
                </a:lnTo>
                <a:lnTo>
                  <a:pt x="1509" y="1088"/>
                </a:lnTo>
                <a:lnTo>
                  <a:pt x="1509" y="1090"/>
                </a:lnTo>
                <a:lnTo>
                  <a:pt x="1509" y="1086"/>
                </a:lnTo>
                <a:lnTo>
                  <a:pt x="1509" y="1084"/>
                </a:lnTo>
                <a:lnTo>
                  <a:pt x="1507" y="1084"/>
                </a:lnTo>
                <a:lnTo>
                  <a:pt x="1507" y="1084"/>
                </a:lnTo>
                <a:lnTo>
                  <a:pt x="1507" y="1082"/>
                </a:lnTo>
                <a:lnTo>
                  <a:pt x="1507" y="1082"/>
                </a:lnTo>
                <a:lnTo>
                  <a:pt x="1507" y="1080"/>
                </a:lnTo>
                <a:lnTo>
                  <a:pt x="1507" y="1080"/>
                </a:lnTo>
                <a:lnTo>
                  <a:pt x="1509" y="1080"/>
                </a:lnTo>
                <a:lnTo>
                  <a:pt x="1509" y="1082"/>
                </a:lnTo>
                <a:lnTo>
                  <a:pt x="1509" y="1086"/>
                </a:lnTo>
                <a:lnTo>
                  <a:pt x="1511" y="1090"/>
                </a:lnTo>
                <a:lnTo>
                  <a:pt x="1513" y="1092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88"/>
                </a:lnTo>
                <a:lnTo>
                  <a:pt x="1509" y="1080"/>
                </a:lnTo>
                <a:lnTo>
                  <a:pt x="1507" y="1078"/>
                </a:lnTo>
                <a:lnTo>
                  <a:pt x="1507" y="1078"/>
                </a:lnTo>
                <a:lnTo>
                  <a:pt x="1507" y="1076"/>
                </a:lnTo>
                <a:lnTo>
                  <a:pt x="1504" y="1076"/>
                </a:lnTo>
                <a:lnTo>
                  <a:pt x="1502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498" y="1074"/>
                </a:lnTo>
                <a:lnTo>
                  <a:pt x="1496" y="1071"/>
                </a:lnTo>
                <a:lnTo>
                  <a:pt x="1496" y="1071"/>
                </a:lnTo>
                <a:lnTo>
                  <a:pt x="1494" y="1071"/>
                </a:lnTo>
                <a:lnTo>
                  <a:pt x="1492" y="1069"/>
                </a:lnTo>
                <a:lnTo>
                  <a:pt x="1490" y="1069"/>
                </a:lnTo>
                <a:lnTo>
                  <a:pt x="1490" y="1069"/>
                </a:lnTo>
                <a:lnTo>
                  <a:pt x="1488" y="1069"/>
                </a:lnTo>
                <a:lnTo>
                  <a:pt x="1492" y="1069"/>
                </a:lnTo>
                <a:lnTo>
                  <a:pt x="1496" y="1071"/>
                </a:lnTo>
                <a:lnTo>
                  <a:pt x="1498" y="1071"/>
                </a:lnTo>
                <a:lnTo>
                  <a:pt x="1498" y="1071"/>
                </a:lnTo>
                <a:lnTo>
                  <a:pt x="1500" y="1074"/>
                </a:lnTo>
                <a:lnTo>
                  <a:pt x="1500" y="1074"/>
                </a:lnTo>
                <a:lnTo>
                  <a:pt x="1500" y="1076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1"/>
                </a:lnTo>
                <a:lnTo>
                  <a:pt x="1500" y="1071"/>
                </a:lnTo>
                <a:lnTo>
                  <a:pt x="1500" y="1071"/>
                </a:lnTo>
                <a:lnTo>
                  <a:pt x="1498" y="1069"/>
                </a:lnTo>
                <a:lnTo>
                  <a:pt x="1496" y="1067"/>
                </a:lnTo>
                <a:lnTo>
                  <a:pt x="1496" y="1067"/>
                </a:lnTo>
                <a:lnTo>
                  <a:pt x="1496" y="1067"/>
                </a:lnTo>
                <a:lnTo>
                  <a:pt x="1498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2" y="1069"/>
                </a:lnTo>
                <a:lnTo>
                  <a:pt x="1502" y="1067"/>
                </a:lnTo>
                <a:lnTo>
                  <a:pt x="1502" y="1067"/>
                </a:lnTo>
                <a:lnTo>
                  <a:pt x="1502" y="1065"/>
                </a:lnTo>
                <a:lnTo>
                  <a:pt x="1502" y="1065"/>
                </a:lnTo>
                <a:lnTo>
                  <a:pt x="1500" y="1065"/>
                </a:lnTo>
                <a:lnTo>
                  <a:pt x="1498" y="1063"/>
                </a:lnTo>
                <a:lnTo>
                  <a:pt x="1498" y="1063"/>
                </a:lnTo>
                <a:lnTo>
                  <a:pt x="1496" y="1061"/>
                </a:lnTo>
                <a:lnTo>
                  <a:pt x="1494" y="1059"/>
                </a:lnTo>
                <a:lnTo>
                  <a:pt x="1494" y="1057"/>
                </a:lnTo>
                <a:lnTo>
                  <a:pt x="1490" y="1055"/>
                </a:lnTo>
                <a:lnTo>
                  <a:pt x="1492" y="1055"/>
                </a:lnTo>
                <a:lnTo>
                  <a:pt x="1494" y="1057"/>
                </a:lnTo>
                <a:lnTo>
                  <a:pt x="1494" y="1059"/>
                </a:lnTo>
                <a:lnTo>
                  <a:pt x="1496" y="1059"/>
                </a:lnTo>
                <a:lnTo>
                  <a:pt x="1500" y="1063"/>
                </a:lnTo>
                <a:lnTo>
                  <a:pt x="1500" y="1063"/>
                </a:lnTo>
                <a:lnTo>
                  <a:pt x="1502" y="1063"/>
                </a:lnTo>
                <a:lnTo>
                  <a:pt x="1502" y="1063"/>
                </a:lnTo>
                <a:lnTo>
                  <a:pt x="1502" y="1061"/>
                </a:lnTo>
                <a:lnTo>
                  <a:pt x="1502" y="1061"/>
                </a:lnTo>
                <a:lnTo>
                  <a:pt x="1502" y="1059"/>
                </a:lnTo>
                <a:lnTo>
                  <a:pt x="1502" y="1059"/>
                </a:lnTo>
                <a:lnTo>
                  <a:pt x="1500" y="1059"/>
                </a:lnTo>
                <a:lnTo>
                  <a:pt x="1498" y="1057"/>
                </a:lnTo>
                <a:lnTo>
                  <a:pt x="1498" y="1057"/>
                </a:lnTo>
                <a:lnTo>
                  <a:pt x="1494" y="1055"/>
                </a:lnTo>
                <a:lnTo>
                  <a:pt x="1492" y="1053"/>
                </a:lnTo>
                <a:lnTo>
                  <a:pt x="1490" y="1053"/>
                </a:lnTo>
                <a:lnTo>
                  <a:pt x="1490" y="1053"/>
                </a:lnTo>
                <a:lnTo>
                  <a:pt x="1488" y="1053"/>
                </a:lnTo>
                <a:lnTo>
                  <a:pt x="1488" y="1050"/>
                </a:lnTo>
                <a:lnTo>
                  <a:pt x="1488" y="1048"/>
                </a:lnTo>
                <a:lnTo>
                  <a:pt x="1488" y="1048"/>
                </a:lnTo>
                <a:lnTo>
                  <a:pt x="1490" y="1046"/>
                </a:lnTo>
                <a:lnTo>
                  <a:pt x="1492" y="1046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6"/>
                </a:lnTo>
                <a:lnTo>
                  <a:pt x="1490" y="1046"/>
                </a:lnTo>
                <a:lnTo>
                  <a:pt x="1490" y="1048"/>
                </a:lnTo>
                <a:lnTo>
                  <a:pt x="1488" y="1050"/>
                </a:lnTo>
                <a:lnTo>
                  <a:pt x="1490" y="1050"/>
                </a:lnTo>
                <a:lnTo>
                  <a:pt x="1490" y="1050"/>
                </a:lnTo>
                <a:lnTo>
                  <a:pt x="1492" y="1050"/>
                </a:lnTo>
                <a:lnTo>
                  <a:pt x="1492" y="1050"/>
                </a:lnTo>
                <a:lnTo>
                  <a:pt x="1492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6" y="1055"/>
                </a:lnTo>
                <a:lnTo>
                  <a:pt x="1498" y="1055"/>
                </a:lnTo>
                <a:lnTo>
                  <a:pt x="1500" y="1055"/>
                </a:lnTo>
                <a:lnTo>
                  <a:pt x="1500" y="1057"/>
                </a:lnTo>
                <a:lnTo>
                  <a:pt x="1502" y="1057"/>
                </a:lnTo>
                <a:lnTo>
                  <a:pt x="1502" y="1057"/>
                </a:lnTo>
                <a:lnTo>
                  <a:pt x="1502" y="1055"/>
                </a:lnTo>
                <a:lnTo>
                  <a:pt x="1500" y="1055"/>
                </a:lnTo>
                <a:lnTo>
                  <a:pt x="1498" y="1050"/>
                </a:lnTo>
                <a:lnTo>
                  <a:pt x="1496" y="1048"/>
                </a:lnTo>
                <a:lnTo>
                  <a:pt x="1496" y="1048"/>
                </a:lnTo>
                <a:lnTo>
                  <a:pt x="1498" y="1048"/>
                </a:lnTo>
                <a:lnTo>
                  <a:pt x="1498" y="1048"/>
                </a:lnTo>
                <a:lnTo>
                  <a:pt x="1498" y="1050"/>
                </a:lnTo>
                <a:lnTo>
                  <a:pt x="1500" y="1050"/>
                </a:lnTo>
                <a:lnTo>
                  <a:pt x="1500" y="1053"/>
                </a:lnTo>
                <a:lnTo>
                  <a:pt x="1500" y="1053"/>
                </a:lnTo>
                <a:lnTo>
                  <a:pt x="1500" y="1050"/>
                </a:lnTo>
                <a:lnTo>
                  <a:pt x="1500" y="1050"/>
                </a:lnTo>
                <a:lnTo>
                  <a:pt x="1500" y="1048"/>
                </a:lnTo>
                <a:lnTo>
                  <a:pt x="1498" y="1046"/>
                </a:lnTo>
                <a:lnTo>
                  <a:pt x="1498" y="1044"/>
                </a:lnTo>
                <a:lnTo>
                  <a:pt x="1500" y="1044"/>
                </a:lnTo>
                <a:lnTo>
                  <a:pt x="1498" y="1042"/>
                </a:lnTo>
                <a:lnTo>
                  <a:pt x="1500" y="1042"/>
                </a:lnTo>
                <a:lnTo>
                  <a:pt x="1498" y="1042"/>
                </a:lnTo>
                <a:lnTo>
                  <a:pt x="1498" y="1040"/>
                </a:lnTo>
                <a:lnTo>
                  <a:pt x="1498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38"/>
                </a:lnTo>
                <a:lnTo>
                  <a:pt x="1498" y="1038"/>
                </a:lnTo>
                <a:lnTo>
                  <a:pt x="1498" y="1038"/>
                </a:lnTo>
                <a:lnTo>
                  <a:pt x="1500" y="1038"/>
                </a:lnTo>
                <a:lnTo>
                  <a:pt x="1500" y="1038"/>
                </a:lnTo>
                <a:lnTo>
                  <a:pt x="1500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4" y="1034"/>
                </a:lnTo>
                <a:lnTo>
                  <a:pt x="1504" y="1036"/>
                </a:lnTo>
                <a:lnTo>
                  <a:pt x="1504" y="1034"/>
                </a:lnTo>
                <a:lnTo>
                  <a:pt x="1504" y="1034"/>
                </a:lnTo>
                <a:lnTo>
                  <a:pt x="1507" y="1034"/>
                </a:lnTo>
                <a:lnTo>
                  <a:pt x="1504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4"/>
                </a:lnTo>
                <a:lnTo>
                  <a:pt x="1509" y="1034"/>
                </a:lnTo>
                <a:lnTo>
                  <a:pt x="1509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9" y="1036"/>
                </a:lnTo>
                <a:lnTo>
                  <a:pt x="1507" y="1036"/>
                </a:lnTo>
                <a:lnTo>
                  <a:pt x="1507" y="1036"/>
                </a:lnTo>
                <a:lnTo>
                  <a:pt x="1504" y="1036"/>
                </a:lnTo>
                <a:lnTo>
                  <a:pt x="1502" y="1038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4" y="1042"/>
                </a:lnTo>
                <a:lnTo>
                  <a:pt x="1504" y="1044"/>
                </a:lnTo>
                <a:lnTo>
                  <a:pt x="1502" y="1044"/>
                </a:lnTo>
                <a:lnTo>
                  <a:pt x="1502" y="1044"/>
                </a:lnTo>
                <a:lnTo>
                  <a:pt x="1502" y="1046"/>
                </a:lnTo>
                <a:lnTo>
                  <a:pt x="1502" y="1046"/>
                </a:lnTo>
                <a:lnTo>
                  <a:pt x="1502" y="1044"/>
                </a:lnTo>
                <a:lnTo>
                  <a:pt x="1504" y="1046"/>
                </a:lnTo>
                <a:lnTo>
                  <a:pt x="1504" y="1046"/>
                </a:lnTo>
                <a:lnTo>
                  <a:pt x="1507" y="1048"/>
                </a:lnTo>
                <a:lnTo>
                  <a:pt x="1507" y="1048"/>
                </a:lnTo>
                <a:lnTo>
                  <a:pt x="1507" y="1048"/>
                </a:lnTo>
                <a:lnTo>
                  <a:pt x="1504" y="1048"/>
                </a:lnTo>
                <a:lnTo>
                  <a:pt x="1504" y="1048"/>
                </a:lnTo>
                <a:lnTo>
                  <a:pt x="1502" y="1048"/>
                </a:lnTo>
                <a:lnTo>
                  <a:pt x="1502" y="1050"/>
                </a:lnTo>
                <a:lnTo>
                  <a:pt x="1502" y="1050"/>
                </a:lnTo>
                <a:lnTo>
                  <a:pt x="1504" y="1053"/>
                </a:lnTo>
                <a:lnTo>
                  <a:pt x="1504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9"/>
                </a:lnTo>
                <a:lnTo>
                  <a:pt x="1511" y="1059"/>
                </a:lnTo>
                <a:lnTo>
                  <a:pt x="1511" y="1059"/>
                </a:lnTo>
                <a:lnTo>
                  <a:pt x="1511" y="1061"/>
                </a:lnTo>
                <a:lnTo>
                  <a:pt x="1511" y="1063"/>
                </a:lnTo>
                <a:lnTo>
                  <a:pt x="1509" y="1065"/>
                </a:lnTo>
                <a:lnTo>
                  <a:pt x="1507" y="1067"/>
                </a:lnTo>
                <a:lnTo>
                  <a:pt x="1507" y="1069"/>
                </a:lnTo>
                <a:lnTo>
                  <a:pt x="1507" y="1071"/>
                </a:lnTo>
                <a:lnTo>
                  <a:pt x="1509" y="1071"/>
                </a:lnTo>
                <a:lnTo>
                  <a:pt x="1509" y="1069"/>
                </a:lnTo>
                <a:lnTo>
                  <a:pt x="1509" y="1067"/>
                </a:lnTo>
                <a:lnTo>
                  <a:pt x="1511" y="1067"/>
                </a:lnTo>
                <a:lnTo>
                  <a:pt x="1511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7" y="1057"/>
                </a:lnTo>
                <a:lnTo>
                  <a:pt x="1517" y="1057"/>
                </a:lnTo>
                <a:lnTo>
                  <a:pt x="1517" y="1055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3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3"/>
                </a:lnTo>
                <a:lnTo>
                  <a:pt x="1521" y="1053"/>
                </a:lnTo>
                <a:lnTo>
                  <a:pt x="1521" y="1050"/>
                </a:lnTo>
                <a:lnTo>
                  <a:pt x="1521" y="1050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6"/>
                </a:lnTo>
                <a:lnTo>
                  <a:pt x="1519" y="1044"/>
                </a:lnTo>
                <a:lnTo>
                  <a:pt x="1519" y="1044"/>
                </a:lnTo>
                <a:lnTo>
                  <a:pt x="1517" y="1042"/>
                </a:lnTo>
                <a:lnTo>
                  <a:pt x="1515" y="1040"/>
                </a:lnTo>
                <a:lnTo>
                  <a:pt x="1515" y="1036"/>
                </a:lnTo>
                <a:lnTo>
                  <a:pt x="1513" y="1034"/>
                </a:lnTo>
                <a:lnTo>
                  <a:pt x="1513" y="1034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2"/>
                </a:lnTo>
                <a:lnTo>
                  <a:pt x="1515" y="1030"/>
                </a:lnTo>
                <a:lnTo>
                  <a:pt x="1515" y="1027"/>
                </a:lnTo>
                <a:lnTo>
                  <a:pt x="1515" y="1027"/>
                </a:lnTo>
                <a:lnTo>
                  <a:pt x="1517" y="1027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7"/>
                </a:lnTo>
                <a:lnTo>
                  <a:pt x="1517" y="1027"/>
                </a:lnTo>
                <a:lnTo>
                  <a:pt x="1515" y="1027"/>
                </a:lnTo>
                <a:lnTo>
                  <a:pt x="1515" y="1030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4"/>
                </a:lnTo>
                <a:lnTo>
                  <a:pt x="1517" y="1036"/>
                </a:lnTo>
                <a:lnTo>
                  <a:pt x="1517" y="1036"/>
                </a:lnTo>
                <a:lnTo>
                  <a:pt x="1519" y="1038"/>
                </a:lnTo>
                <a:lnTo>
                  <a:pt x="1521" y="1038"/>
                </a:lnTo>
                <a:lnTo>
                  <a:pt x="1521" y="1038"/>
                </a:lnTo>
                <a:lnTo>
                  <a:pt x="1523" y="1040"/>
                </a:lnTo>
                <a:lnTo>
                  <a:pt x="1523" y="1040"/>
                </a:lnTo>
                <a:lnTo>
                  <a:pt x="1521" y="1042"/>
                </a:lnTo>
                <a:lnTo>
                  <a:pt x="1523" y="1042"/>
                </a:lnTo>
                <a:lnTo>
                  <a:pt x="1523" y="1042"/>
                </a:lnTo>
                <a:lnTo>
                  <a:pt x="1525" y="1038"/>
                </a:lnTo>
                <a:lnTo>
                  <a:pt x="1527" y="1038"/>
                </a:lnTo>
                <a:lnTo>
                  <a:pt x="1527" y="1036"/>
                </a:lnTo>
                <a:lnTo>
                  <a:pt x="1527" y="1036"/>
                </a:lnTo>
                <a:lnTo>
                  <a:pt x="1527" y="1036"/>
                </a:lnTo>
                <a:lnTo>
                  <a:pt x="1530" y="1036"/>
                </a:lnTo>
                <a:lnTo>
                  <a:pt x="1530" y="1036"/>
                </a:lnTo>
                <a:lnTo>
                  <a:pt x="1530" y="1034"/>
                </a:lnTo>
                <a:lnTo>
                  <a:pt x="1530" y="1034"/>
                </a:lnTo>
                <a:lnTo>
                  <a:pt x="1530" y="1032"/>
                </a:ln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7"/>
                </a:lnTo>
                <a:lnTo>
                  <a:pt x="1534" y="1027"/>
                </a:lnTo>
                <a:lnTo>
                  <a:pt x="1536" y="1025"/>
                </a:lnTo>
                <a:lnTo>
                  <a:pt x="1536" y="1023"/>
                </a:lnTo>
                <a:lnTo>
                  <a:pt x="1536" y="1021"/>
                </a:lnTo>
                <a:lnTo>
                  <a:pt x="1536" y="1021"/>
                </a:lnTo>
                <a:lnTo>
                  <a:pt x="1536" y="1019"/>
                </a:lnTo>
                <a:lnTo>
                  <a:pt x="1536" y="1017"/>
                </a:lnTo>
                <a:lnTo>
                  <a:pt x="1536" y="1017"/>
                </a:lnTo>
                <a:lnTo>
                  <a:pt x="1536" y="1017"/>
                </a:lnTo>
                <a:lnTo>
                  <a:pt x="1532" y="1017"/>
                </a:lnTo>
                <a:lnTo>
                  <a:pt x="1532" y="1015"/>
                </a:lnTo>
                <a:lnTo>
                  <a:pt x="1532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6" y="1013"/>
                </a:lnTo>
                <a:lnTo>
                  <a:pt x="1536" y="1009"/>
                </a:lnTo>
                <a:lnTo>
                  <a:pt x="1538" y="1009"/>
                </a:lnTo>
                <a:lnTo>
                  <a:pt x="1536" y="1004"/>
                </a:lnTo>
                <a:lnTo>
                  <a:pt x="1536" y="1002"/>
                </a:lnTo>
                <a:lnTo>
                  <a:pt x="1536" y="1004"/>
                </a:lnTo>
                <a:lnTo>
                  <a:pt x="1538" y="1004"/>
                </a:lnTo>
                <a:lnTo>
                  <a:pt x="1538" y="1006"/>
                </a:lnTo>
                <a:lnTo>
                  <a:pt x="1538" y="1009"/>
                </a:lnTo>
                <a:lnTo>
                  <a:pt x="1536" y="1011"/>
                </a:lnTo>
                <a:lnTo>
                  <a:pt x="1536" y="1013"/>
                </a:lnTo>
                <a:lnTo>
                  <a:pt x="1536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40" y="1009"/>
                </a:lnTo>
                <a:lnTo>
                  <a:pt x="1542" y="1006"/>
                </a:lnTo>
                <a:lnTo>
                  <a:pt x="1548" y="1004"/>
                </a:lnTo>
                <a:lnTo>
                  <a:pt x="1551" y="1004"/>
                </a:lnTo>
                <a:lnTo>
                  <a:pt x="1551" y="1002"/>
                </a:lnTo>
                <a:lnTo>
                  <a:pt x="1553" y="1002"/>
                </a:lnTo>
                <a:lnTo>
                  <a:pt x="1557" y="1002"/>
                </a:lnTo>
                <a:lnTo>
                  <a:pt x="1559" y="1002"/>
                </a:lnTo>
                <a:lnTo>
                  <a:pt x="1561" y="1002"/>
                </a:lnTo>
                <a:lnTo>
                  <a:pt x="1563" y="1002"/>
                </a:lnTo>
                <a:lnTo>
                  <a:pt x="1565" y="1002"/>
                </a:lnTo>
                <a:lnTo>
                  <a:pt x="1567" y="1002"/>
                </a:lnTo>
                <a:lnTo>
                  <a:pt x="1571" y="1000"/>
                </a:lnTo>
                <a:lnTo>
                  <a:pt x="1574" y="1000"/>
                </a:lnTo>
                <a:lnTo>
                  <a:pt x="1574" y="996"/>
                </a:lnTo>
                <a:lnTo>
                  <a:pt x="1574" y="996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6"/>
                </a:lnTo>
                <a:lnTo>
                  <a:pt x="1576" y="996"/>
                </a:lnTo>
                <a:lnTo>
                  <a:pt x="1576" y="994"/>
                </a:lnTo>
                <a:lnTo>
                  <a:pt x="1578" y="994"/>
                </a:lnTo>
                <a:lnTo>
                  <a:pt x="1576" y="996"/>
                </a:lnTo>
                <a:lnTo>
                  <a:pt x="1576" y="998"/>
                </a:lnTo>
                <a:lnTo>
                  <a:pt x="1576" y="1000"/>
                </a:lnTo>
                <a:lnTo>
                  <a:pt x="1578" y="998"/>
                </a:lnTo>
                <a:lnTo>
                  <a:pt x="1580" y="998"/>
                </a:lnTo>
                <a:lnTo>
                  <a:pt x="1584" y="996"/>
                </a:lnTo>
                <a:lnTo>
                  <a:pt x="1584" y="996"/>
                </a:lnTo>
                <a:lnTo>
                  <a:pt x="1584" y="998"/>
                </a:lnTo>
                <a:lnTo>
                  <a:pt x="1584" y="998"/>
                </a:lnTo>
                <a:lnTo>
                  <a:pt x="1584" y="998"/>
                </a:lnTo>
                <a:lnTo>
                  <a:pt x="1586" y="998"/>
                </a:lnTo>
                <a:lnTo>
                  <a:pt x="1588" y="996"/>
                </a:lnTo>
                <a:lnTo>
                  <a:pt x="1592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4"/>
                </a:lnTo>
                <a:lnTo>
                  <a:pt x="1595" y="992"/>
                </a:lnTo>
                <a:lnTo>
                  <a:pt x="1592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2" y="990"/>
                </a:lnTo>
                <a:lnTo>
                  <a:pt x="1592" y="992"/>
                </a:lnTo>
                <a:lnTo>
                  <a:pt x="1595" y="992"/>
                </a:lnTo>
                <a:lnTo>
                  <a:pt x="1595" y="994"/>
                </a:lnTo>
                <a:lnTo>
                  <a:pt x="1592" y="994"/>
                </a:lnTo>
                <a:lnTo>
                  <a:pt x="1590" y="996"/>
                </a:lnTo>
                <a:lnTo>
                  <a:pt x="1588" y="994"/>
                </a:lnTo>
                <a:lnTo>
                  <a:pt x="1586" y="994"/>
                </a:lnTo>
                <a:lnTo>
                  <a:pt x="1586" y="992"/>
                </a:lnTo>
                <a:lnTo>
                  <a:pt x="1584" y="990"/>
                </a:lnTo>
                <a:lnTo>
                  <a:pt x="1584" y="990"/>
                </a:lnTo>
                <a:lnTo>
                  <a:pt x="1584" y="990"/>
                </a:lnTo>
                <a:lnTo>
                  <a:pt x="1582" y="986"/>
                </a:lnTo>
                <a:lnTo>
                  <a:pt x="1582" y="986"/>
                </a:lnTo>
                <a:lnTo>
                  <a:pt x="1580" y="986"/>
                </a:lnTo>
                <a:lnTo>
                  <a:pt x="1578" y="986"/>
                </a:lnTo>
                <a:lnTo>
                  <a:pt x="1580" y="983"/>
                </a:lnTo>
                <a:lnTo>
                  <a:pt x="1582" y="981"/>
                </a:lnTo>
                <a:lnTo>
                  <a:pt x="1582" y="981"/>
                </a:lnTo>
                <a:lnTo>
                  <a:pt x="1582" y="981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2" y="979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5"/>
                </a:lnTo>
                <a:lnTo>
                  <a:pt x="1582" y="971"/>
                </a:lnTo>
                <a:lnTo>
                  <a:pt x="1584" y="971"/>
                </a:lnTo>
                <a:lnTo>
                  <a:pt x="1584" y="971"/>
                </a:lnTo>
                <a:lnTo>
                  <a:pt x="1586" y="967"/>
                </a:lnTo>
                <a:lnTo>
                  <a:pt x="1588" y="965"/>
                </a:lnTo>
                <a:lnTo>
                  <a:pt x="1590" y="962"/>
                </a:lnTo>
                <a:lnTo>
                  <a:pt x="1590" y="962"/>
                </a:lnTo>
                <a:lnTo>
                  <a:pt x="1590" y="960"/>
                </a:lnTo>
                <a:lnTo>
                  <a:pt x="1590" y="960"/>
                </a:lnTo>
                <a:lnTo>
                  <a:pt x="1592" y="958"/>
                </a:lnTo>
                <a:lnTo>
                  <a:pt x="1595" y="958"/>
                </a:lnTo>
                <a:lnTo>
                  <a:pt x="1595" y="958"/>
                </a:lnTo>
                <a:lnTo>
                  <a:pt x="1595" y="960"/>
                </a:lnTo>
                <a:lnTo>
                  <a:pt x="1595" y="958"/>
                </a:lnTo>
                <a:lnTo>
                  <a:pt x="1595" y="958"/>
                </a:lnTo>
                <a:lnTo>
                  <a:pt x="1597" y="960"/>
                </a:lnTo>
                <a:lnTo>
                  <a:pt x="1597" y="960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6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8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8"/>
                </a:lnTo>
                <a:lnTo>
                  <a:pt x="1599" y="958"/>
                </a:lnTo>
                <a:lnTo>
                  <a:pt x="1601" y="956"/>
                </a:lnTo>
                <a:lnTo>
                  <a:pt x="1601" y="956"/>
                </a:lnTo>
                <a:lnTo>
                  <a:pt x="1601" y="958"/>
                </a:lnTo>
                <a:lnTo>
                  <a:pt x="1601" y="958"/>
                </a:lnTo>
                <a:lnTo>
                  <a:pt x="1601" y="956"/>
                </a:lnTo>
                <a:lnTo>
                  <a:pt x="1603" y="956"/>
                </a:lnTo>
                <a:lnTo>
                  <a:pt x="1605" y="956"/>
                </a:lnTo>
                <a:lnTo>
                  <a:pt x="1607" y="954"/>
                </a:lnTo>
                <a:lnTo>
                  <a:pt x="1607" y="954"/>
                </a:lnTo>
                <a:lnTo>
                  <a:pt x="1607" y="952"/>
                </a:lnTo>
                <a:lnTo>
                  <a:pt x="1609" y="950"/>
                </a:lnTo>
                <a:lnTo>
                  <a:pt x="1609" y="948"/>
                </a:lnTo>
                <a:lnTo>
                  <a:pt x="1611" y="948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50"/>
                </a:lnTo>
                <a:lnTo>
                  <a:pt x="1611" y="950"/>
                </a:lnTo>
                <a:lnTo>
                  <a:pt x="1611" y="950"/>
                </a:lnTo>
                <a:lnTo>
                  <a:pt x="1613" y="950"/>
                </a:lnTo>
                <a:lnTo>
                  <a:pt x="1613" y="950"/>
                </a:lnTo>
                <a:lnTo>
                  <a:pt x="1615" y="952"/>
                </a:lnTo>
                <a:lnTo>
                  <a:pt x="1615" y="950"/>
                </a:lnTo>
                <a:lnTo>
                  <a:pt x="1615" y="950"/>
                </a:lnTo>
                <a:lnTo>
                  <a:pt x="1615" y="948"/>
                </a:lnTo>
                <a:lnTo>
                  <a:pt x="1615" y="946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6"/>
                </a:lnTo>
                <a:lnTo>
                  <a:pt x="1620" y="946"/>
                </a:lnTo>
                <a:lnTo>
                  <a:pt x="1620" y="946"/>
                </a:lnTo>
                <a:lnTo>
                  <a:pt x="1620" y="948"/>
                </a:lnTo>
                <a:lnTo>
                  <a:pt x="1622" y="948"/>
                </a:lnTo>
                <a:lnTo>
                  <a:pt x="1622" y="948"/>
                </a:lnTo>
                <a:lnTo>
                  <a:pt x="1622" y="950"/>
                </a:lnTo>
                <a:lnTo>
                  <a:pt x="1622" y="948"/>
                </a:lnTo>
                <a:lnTo>
                  <a:pt x="1622" y="948"/>
                </a:lnTo>
                <a:lnTo>
                  <a:pt x="1624" y="948"/>
                </a:lnTo>
                <a:lnTo>
                  <a:pt x="1624" y="948"/>
                </a:lnTo>
                <a:lnTo>
                  <a:pt x="1624" y="946"/>
                </a:lnTo>
                <a:lnTo>
                  <a:pt x="1626" y="946"/>
                </a:lnTo>
                <a:lnTo>
                  <a:pt x="1626" y="946"/>
                </a:lnTo>
                <a:lnTo>
                  <a:pt x="1628" y="946"/>
                </a:lnTo>
                <a:lnTo>
                  <a:pt x="1628" y="946"/>
                </a:lnTo>
                <a:lnTo>
                  <a:pt x="1628" y="944"/>
                </a:lnTo>
                <a:lnTo>
                  <a:pt x="1630" y="944"/>
                </a:lnTo>
                <a:lnTo>
                  <a:pt x="1632" y="944"/>
                </a:lnTo>
                <a:lnTo>
                  <a:pt x="1634" y="944"/>
                </a:lnTo>
                <a:lnTo>
                  <a:pt x="1636" y="941"/>
                </a:lnTo>
                <a:lnTo>
                  <a:pt x="1636" y="941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7"/>
                </a:lnTo>
                <a:lnTo>
                  <a:pt x="1636" y="937"/>
                </a:lnTo>
                <a:lnTo>
                  <a:pt x="1634" y="935"/>
                </a:lnTo>
                <a:lnTo>
                  <a:pt x="1634" y="935"/>
                </a:lnTo>
                <a:lnTo>
                  <a:pt x="1636" y="935"/>
                </a:lnTo>
                <a:lnTo>
                  <a:pt x="1636" y="935"/>
                </a:lnTo>
                <a:lnTo>
                  <a:pt x="1639" y="935"/>
                </a:lnTo>
                <a:lnTo>
                  <a:pt x="1639" y="935"/>
                </a:lnTo>
                <a:lnTo>
                  <a:pt x="1639" y="937"/>
                </a:lnTo>
                <a:lnTo>
                  <a:pt x="1641" y="937"/>
                </a:lnTo>
                <a:lnTo>
                  <a:pt x="1645" y="935"/>
                </a:lnTo>
                <a:lnTo>
                  <a:pt x="1645" y="937"/>
                </a:lnTo>
                <a:lnTo>
                  <a:pt x="1647" y="935"/>
                </a:lnTo>
                <a:lnTo>
                  <a:pt x="1647" y="935"/>
                </a:lnTo>
                <a:lnTo>
                  <a:pt x="1649" y="933"/>
                </a:lnTo>
                <a:lnTo>
                  <a:pt x="1649" y="933"/>
                </a:lnTo>
                <a:lnTo>
                  <a:pt x="1649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49" y="933"/>
                </a:lnTo>
                <a:lnTo>
                  <a:pt x="1653" y="933"/>
                </a:lnTo>
                <a:lnTo>
                  <a:pt x="1653" y="933"/>
                </a:lnTo>
                <a:lnTo>
                  <a:pt x="1657" y="931"/>
                </a:lnTo>
                <a:lnTo>
                  <a:pt x="1662" y="929"/>
                </a:lnTo>
                <a:lnTo>
                  <a:pt x="1666" y="929"/>
                </a:lnTo>
                <a:lnTo>
                  <a:pt x="1668" y="927"/>
                </a:lnTo>
                <a:lnTo>
                  <a:pt x="1670" y="927"/>
                </a:lnTo>
                <a:lnTo>
                  <a:pt x="1672" y="923"/>
                </a:lnTo>
                <a:lnTo>
                  <a:pt x="1672" y="923"/>
                </a:lnTo>
                <a:lnTo>
                  <a:pt x="1672" y="921"/>
                </a:lnTo>
                <a:lnTo>
                  <a:pt x="1672" y="923"/>
                </a:lnTo>
                <a:lnTo>
                  <a:pt x="1674" y="923"/>
                </a:lnTo>
                <a:lnTo>
                  <a:pt x="1674" y="923"/>
                </a:lnTo>
                <a:lnTo>
                  <a:pt x="1676" y="923"/>
                </a:lnTo>
                <a:lnTo>
                  <a:pt x="1676" y="925"/>
                </a:lnTo>
                <a:lnTo>
                  <a:pt x="1674" y="925"/>
                </a:lnTo>
                <a:lnTo>
                  <a:pt x="1672" y="927"/>
                </a:lnTo>
                <a:lnTo>
                  <a:pt x="1668" y="929"/>
                </a:lnTo>
                <a:lnTo>
                  <a:pt x="1668" y="931"/>
                </a:lnTo>
                <a:lnTo>
                  <a:pt x="1668" y="931"/>
                </a:lnTo>
                <a:lnTo>
                  <a:pt x="1668" y="931"/>
                </a:lnTo>
                <a:lnTo>
                  <a:pt x="1670" y="933"/>
                </a:lnTo>
                <a:lnTo>
                  <a:pt x="1670" y="931"/>
                </a:lnTo>
                <a:lnTo>
                  <a:pt x="1672" y="931"/>
                </a:lnTo>
                <a:lnTo>
                  <a:pt x="1676" y="931"/>
                </a:lnTo>
                <a:lnTo>
                  <a:pt x="1678" y="931"/>
                </a:lnTo>
                <a:lnTo>
                  <a:pt x="1683" y="931"/>
                </a:lnTo>
                <a:lnTo>
                  <a:pt x="1687" y="931"/>
                </a:lnTo>
                <a:lnTo>
                  <a:pt x="1689" y="931"/>
                </a:lnTo>
                <a:lnTo>
                  <a:pt x="1689" y="933"/>
                </a:lnTo>
                <a:lnTo>
                  <a:pt x="1685" y="933"/>
                </a:lnTo>
                <a:lnTo>
                  <a:pt x="1678" y="933"/>
                </a:lnTo>
                <a:lnTo>
                  <a:pt x="1678" y="935"/>
                </a:lnTo>
                <a:lnTo>
                  <a:pt x="1678" y="937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3"/>
                </a:lnTo>
                <a:lnTo>
                  <a:pt x="1676" y="933"/>
                </a:lnTo>
                <a:lnTo>
                  <a:pt x="1676" y="933"/>
                </a:lnTo>
                <a:lnTo>
                  <a:pt x="1674" y="931"/>
                </a:lnTo>
                <a:lnTo>
                  <a:pt x="1674" y="933"/>
                </a:lnTo>
                <a:lnTo>
                  <a:pt x="1674" y="933"/>
                </a:lnTo>
                <a:lnTo>
                  <a:pt x="1670" y="935"/>
                </a:lnTo>
                <a:lnTo>
                  <a:pt x="1668" y="935"/>
                </a:lnTo>
                <a:lnTo>
                  <a:pt x="1657" y="941"/>
                </a:lnTo>
                <a:lnTo>
                  <a:pt x="1655" y="944"/>
                </a:lnTo>
                <a:lnTo>
                  <a:pt x="1655" y="944"/>
                </a:lnTo>
                <a:lnTo>
                  <a:pt x="1657" y="944"/>
                </a:lnTo>
                <a:lnTo>
                  <a:pt x="1659" y="941"/>
                </a:lnTo>
                <a:lnTo>
                  <a:pt x="1659" y="944"/>
                </a:lnTo>
                <a:lnTo>
                  <a:pt x="1657" y="944"/>
                </a:lnTo>
                <a:lnTo>
                  <a:pt x="1655" y="944"/>
                </a:lnTo>
                <a:lnTo>
                  <a:pt x="1655" y="944"/>
                </a:lnTo>
                <a:lnTo>
                  <a:pt x="1653" y="946"/>
                </a:lnTo>
                <a:lnTo>
                  <a:pt x="1651" y="946"/>
                </a:lnTo>
                <a:lnTo>
                  <a:pt x="1651" y="948"/>
                </a:lnTo>
                <a:lnTo>
                  <a:pt x="1649" y="948"/>
                </a:lnTo>
                <a:lnTo>
                  <a:pt x="1649" y="948"/>
                </a:lnTo>
                <a:lnTo>
                  <a:pt x="1653" y="946"/>
                </a:lnTo>
                <a:lnTo>
                  <a:pt x="1653" y="946"/>
                </a:lnTo>
                <a:lnTo>
                  <a:pt x="1651" y="950"/>
                </a:lnTo>
                <a:lnTo>
                  <a:pt x="1649" y="954"/>
                </a:lnTo>
                <a:lnTo>
                  <a:pt x="1649" y="954"/>
                </a:lnTo>
                <a:lnTo>
                  <a:pt x="1649" y="958"/>
                </a:lnTo>
                <a:lnTo>
                  <a:pt x="1651" y="960"/>
                </a:lnTo>
                <a:lnTo>
                  <a:pt x="1651" y="960"/>
                </a:lnTo>
                <a:lnTo>
                  <a:pt x="1651" y="958"/>
                </a:lnTo>
                <a:lnTo>
                  <a:pt x="1653" y="958"/>
                </a:lnTo>
                <a:lnTo>
                  <a:pt x="1653" y="960"/>
                </a:lnTo>
                <a:lnTo>
                  <a:pt x="1655" y="962"/>
                </a:lnTo>
                <a:lnTo>
                  <a:pt x="1657" y="965"/>
                </a:lnTo>
                <a:lnTo>
                  <a:pt x="1657" y="962"/>
                </a:lnTo>
                <a:lnTo>
                  <a:pt x="1659" y="965"/>
                </a:lnTo>
                <a:lnTo>
                  <a:pt x="1659" y="965"/>
                </a:lnTo>
                <a:lnTo>
                  <a:pt x="1659" y="962"/>
                </a:lnTo>
                <a:lnTo>
                  <a:pt x="1659" y="962"/>
                </a:lnTo>
                <a:lnTo>
                  <a:pt x="1662" y="965"/>
                </a:lnTo>
                <a:lnTo>
                  <a:pt x="1662" y="962"/>
                </a:lnTo>
                <a:lnTo>
                  <a:pt x="1664" y="960"/>
                </a:lnTo>
                <a:lnTo>
                  <a:pt x="1664" y="960"/>
                </a:lnTo>
                <a:lnTo>
                  <a:pt x="1666" y="960"/>
                </a:lnTo>
                <a:lnTo>
                  <a:pt x="1668" y="958"/>
                </a:lnTo>
                <a:lnTo>
                  <a:pt x="1668" y="956"/>
                </a:lnTo>
                <a:lnTo>
                  <a:pt x="1670" y="956"/>
                </a:lnTo>
                <a:lnTo>
                  <a:pt x="1672" y="954"/>
                </a:lnTo>
                <a:lnTo>
                  <a:pt x="1674" y="952"/>
                </a:lnTo>
                <a:lnTo>
                  <a:pt x="1674" y="950"/>
                </a:lnTo>
                <a:lnTo>
                  <a:pt x="1676" y="950"/>
                </a:lnTo>
                <a:lnTo>
                  <a:pt x="1676" y="950"/>
                </a:lnTo>
                <a:lnTo>
                  <a:pt x="1676" y="948"/>
                </a:lnTo>
                <a:lnTo>
                  <a:pt x="1676" y="948"/>
                </a:lnTo>
                <a:lnTo>
                  <a:pt x="1676" y="946"/>
                </a:lnTo>
                <a:lnTo>
                  <a:pt x="1678" y="946"/>
                </a:lnTo>
                <a:lnTo>
                  <a:pt x="1678" y="948"/>
                </a:lnTo>
                <a:lnTo>
                  <a:pt x="1680" y="946"/>
                </a:lnTo>
                <a:lnTo>
                  <a:pt x="1680" y="946"/>
                </a:lnTo>
                <a:lnTo>
                  <a:pt x="1680" y="944"/>
                </a:lnTo>
                <a:lnTo>
                  <a:pt x="1683" y="946"/>
                </a:lnTo>
                <a:lnTo>
                  <a:pt x="1683" y="946"/>
                </a:lnTo>
                <a:lnTo>
                  <a:pt x="1683" y="946"/>
                </a:lnTo>
                <a:lnTo>
                  <a:pt x="1685" y="948"/>
                </a:lnTo>
                <a:lnTo>
                  <a:pt x="1687" y="948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4"/>
                </a:lnTo>
                <a:lnTo>
                  <a:pt x="1687" y="944"/>
                </a:lnTo>
                <a:lnTo>
                  <a:pt x="1689" y="944"/>
                </a:lnTo>
                <a:lnTo>
                  <a:pt x="1689" y="944"/>
                </a:lnTo>
                <a:lnTo>
                  <a:pt x="1691" y="944"/>
                </a:lnTo>
                <a:lnTo>
                  <a:pt x="1693" y="944"/>
                </a:lnTo>
                <a:lnTo>
                  <a:pt x="1693" y="944"/>
                </a:lnTo>
                <a:lnTo>
                  <a:pt x="1695" y="944"/>
                </a:lnTo>
                <a:lnTo>
                  <a:pt x="1699" y="941"/>
                </a:lnTo>
                <a:lnTo>
                  <a:pt x="1701" y="941"/>
                </a:lnTo>
                <a:lnTo>
                  <a:pt x="1706" y="939"/>
                </a:lnTo>
                <a:lnTo>
                  <a:pt x="1710" y="937"/>
                </a:lnTo>
                <a:lnTo>
                  <a:pt x="1712" y="937"/>
                </a:lnTo>
                <a:lnTo>
                  <a:pt x="1714" y="937"/>
                </a:lnTo>
                <a:lnTo>
                  <a:pt x="1714" y="935"/>
                </a:lnTo>
                <a:lnTo>
                  <a:pt x="1716" y="935"/>
                </a:lnTo>
                <a:lnTo>
                  <a:pt x="1716" y="935"/>
                </a:lnTo>
                <a:lnTo>
                  <a:pt x="1718" y="935"/>
                </a:lnTo>
                <a:lnTo>
                  <a:pt x="1720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4" y="933"/>
                </a:lnTo>
                <a:lnTo>
                  <a:pt x="1722" y="933"/>
                </a:lnTo>
                <a:lnTo>
                  <a:pt x="1722" y="931"/>
                </a:lnTo>
                <a:lnTo>
                  <a:pt x="1718" y="931"/>
                </a:lnTo>
                <a:lnTo>
                  <a:pt x="1718" y="931"/>
                </a:lnTo>
                <a:lnTo>
                  <a:pt x="1720" y="931"/>
                </a:lnTo>
                <a:lnTo>
                  <a:pt x="1720" y="929"/>
                </a:lnTo>
                <a:lnTo>
                  <a:pt x="1718" y="927"/>
                </a:lnTo>
                <a:lnTo>
                  <a:pt x="1718" y="927"/>
                </a:lnTo>
                <a:lnTo>
                  <a:pt x="1716" y="925"/>
                </a:lnTo>
                <a:lnTo>
                  <a:pt x="1714" y="927"/>
                </a:lnTo>
                <a:lnTo>
                  <a:pt x="1712" y="927"/>
                </a:lnTo>
                <a:lnTo>
                  <a:pt x="1712" y="925"/>
                </a:lnTo>
                <a:lnTo>
                  <a:pt x="1710" y="925"/>
                </a:lnTo>
                <a:lnTo>
                  <a:pt x="1710" y="923"/>
                </a:lnTo>
                <a:lnTo>
                  <a:pt x="1710" y="923"/>
                </a:lnTo>
                <a:lnTo>
                  <a:pt x="1706" y="925"/>
                </a:lnTo>
                <a:lnTo>
                  <a:pt x="1703" y="927"/>
                </a:lnTo>
                <a:lnTo>
                  <a:pt x="1703" y="927"/>
                </a:lnTo>
                <a:lnTo>
                  <a:pt x="1703" y="927"/>
                </a:lnTo>
                <a:lnTo>
                  <a:pt x="1701" y="927"/>
                </a:lnTo>
                <a:lnTo>
                  <a:pt x="1699" y="927"/>
                </a:lnTo>
                <a:lnTo>
                  <a:pt x="1699" y="925"/>
                </a:lnTo>
                <a:lnTo>
                  <a:pt x="1699" y="925"/>
                </a:lnTo>
                <a:lnTo>
                  <a:pt x="1697" y="925"/>
                </a:lnTo>
                <a:lnTo>
                  <a:pt x="1693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89" y="923"/>
                </a:lnTo>
                <a:lnTo>
                  <a:pt x="1687" y="923"/>
                </a:lnTo>
                <a:lnTo>
                  <a:pt x="1687" y="923"/>
                </a:lnTo>
                <a:lnTo>
                  <a:pt x="1685" y="923"/>
                </a:lnTo>
                <a:lnTo>
                  <a:pt x="1683" y="921"/>
                </a:lnTo>
                <a:lnTo>
                  <a:pt x="1680" y="921"/>
                </a:lnTo>
                <a:lnTo>
                  <a:pt x="1683" y="918"/>
                </a:lnTo>
                <a:lnTo>
                  <a:pt x="1683" y="918"/>
                </a:lnTo>
                <a:lnTo>
                  <a:pt x="1683" y="916"/>
                </a:lnTo>
                <a:lnTo>
                  <a:pt x="1678" y="916"/>
                </a:lnTo>
                <a:lnTo>
                  <a:pt x="1678" y="916"/>
                </a:lnTo>
                <a:lnTo>
                  <a:pt x="1672" y="916"/>
                </a:lnTo>
                <a:lnTo>
                  <a:pt x="1672" y="914"/>
                </a:lnTo>
                <a:lnTo>
                  <a:pt x="1672" y="914"/>
                </a:lnTo>
                <a:lnTo>
                  <a:pt x="1672" y="912"/>
                </a:lnTo>
                <a:lnTo>
                  <a:pt x="1670" y="910"/>
                </a:lnTo>
                <a:lnTo>
                  <a:pt x="1670" y="908"/>
                </a:lnTo>
                <a:lnTo>
                  <a:pt x="1668" y="908"/>
                </a:lnTo>
                <a:lnTo>
                  <a:pt x="1668" y="906"/>
                </a:lnTo>
                <a:lnTo>
                  <a:pt x="1668" y="904"/>
                </a:lnTo>
                <a:lnTo>
                  <a:pt x="1668" y="904"/>
                </a:lnTo>
                <a:lnTo>
                  <a:pt x="1668" y="902"/>
                </a:lnTo>
                <a:lnTo>
                  <a:pt x="1668" y="900"/>
                </a:lnTo>
                <a:lnTo>
                  <a:pt x="1666" y="900"/>
                </a:lnTo>
                <a:lnTo>
                  <a:pt x="1664" y="902"/>
                </a:lnTo>
                <a:lnTo>
                  <a:pt x="1662" y="902"/>
                </a:lnTo>
                <a:lnTo>
                  <a:pt x="1662" y="900"/>
                </a:lnTo>
                <a:lnTo>
                  <a:pt x="1666" y="897"/>
                </a:lnTo>
                <a:lnTo>
                  <a:pt x="1668" y="895"/>
                </a:lnTo>
                <a:lnTo>
                  <a:pt x="1668" y="891"/>
                </a:lnTo>
                <a:lnTo>
                  <a:pt x="1670" y="889"/>
                </a:lnTo>
                <a:lnTo>
                  <a:pt x="1670" y="889"/>
                </a:lnTo>
                <a:lnTo>
                  <a:pt x="1668" y="887"/>
                </a:lnTo>
                <a:lnTo>
                  <a:pt x="1666" y="887"/>
                </a:lnTo>
                <a:lnTo>
                  <a:pt x="1666" y="887"/>
                </a:lnTo>
                <a:lnTo>
                  <a:pt x="1664" y="887"/>
                </a:lnTo>
                <a:lnTo>
                  <a:pt x="1662" y="889"/>
                </a:lnTo>
                <a:lnTo>
                  <a:pt x="1659" y="889"/>
                </a:lnTo>
                <a:lnTo>
                  <a:pt x="1657" y="889"/>
                </a:lnTo>
                <a:lnTo>
                  <a:pt x="1657" y="889"/>
                </a:lnTo>
                <a:lnTo>
                  <a:pt x="1655" y="887"/>
                </a:lnTo>
                <a:lnTo>
                  <a:pt x="1653" y="885"/>
                </a:lnTo>
                <a:lnTo>
                  <a:pt x="1649" y="885"/>
                </a:lnTo>
                <a:lnTo>
                  <a:pt x="1647" y="883"/>
                </a:lnTo>
                <a:lnTo>
                  <a:pt x="1645" y="883"/>
                </a:lnTo>
                <a:lnTo>
                  <a:pt x="1643" y="883"/>
                </a:lnTo>
                <a:lnTo>
                  <a:pt x="1641" y="883"/>
                </a:lnTo>
                <a:lnTo>
                  <a:pt x="1645" y="881"/>
                </a:lnTo>
                <a:lnTo>
                  <a:pt x="1647" y="883"/>
                </a:lnTo>
                <a:lnTo>
                  <a:pt x="1647" y="883"/>
                </a:lnTo>
                <a:lnTo>
                  <a:pt x="1651" y="883"/>
                </a:lnTo>
                <a:lnTo>
                  <a:pt x="1651" y="881"/>
                </a:lnTo>
                <a:lnTo>
                  <a:pt x="1653" y="881"/>
                </a:lnTo>
                <a:lnTo>
                  <a:pt x="1655" y="883"/>
                </a:lnTo>
                <a:lnTo>
                  <a:pt x="1659" y="883"/>
                </a:lnTo>
                <a:lnTo>
                  <a:pt x="1662" y="883"/>
                </a:lnTo>
                <a:lnTo>
                  <a:pt x="1662" y="883"/>
                </a:lnTo>
                <a:lnTo>
                  <a:pt x="1666" y="883"/>
                </a:lnTo>
                <a:lnTo>
                  <a:pt x="1666" y="881"/>
                </a:lnTo>
                <a:lnTo>
                  <a:pt x="1668" y="881"/>
                </a:lnTo>
                <a:lnTo>
                  <a:pt x="1670" y="881"/>
                </a:lnTo>
                <a:lnTo>
                  <a:pt x="1670" y="879"/>
                </a:lnTo>
                <a:lnTo>
                  <a:pt x="1672" y="876"/>
                </a:lnTo>
                <a:lnTo>
                  <a:pt x="1676" y="876"/>
                </a:lnTo>
                <a:lnTo>
                  <a:pt x="1676" y="874"/>
                </a:lnTo>
                <a:lnTo>
                  <a:pt x="1676" y="870"/>
                </a:lnTo>
                <a:lnTo>
                  <a:pt x="1674" y="868"/>
                </a:lnTo>
                <a:lnTo>
                  <a:pt x="1672" y="868"/>
                </a:lnTo>
                <a:lnTo>
                  <a:pt x="1674" y="868"/>
                </a:lnTo>
                <a:lnTo>
                  <a:pt x="1678" y="868"/>
                </a:lnTo>
                <a:lnTo>
                  <a:pt x="1678" y="868"/>
                </a:lnTo>
                <a:lnTo>
                  <a:pt x="1676" y="866"/>
                </a:lnTo>
                <a:lnTo>
                  <a:pt x="1672" y="864"/>
                </a:lnTo>
                <a:lnTo>
                  <a:pt x="1668" y="862"/>
                </a:lnTo>
                <a:lnTo>
                  <a:pt x="1659" y="860"/>
                </a:lnTo>
                <a:lnTo>
                  <a:pt x="1659" y="860"/>
                </a:lnTo>
                <a:lnTo>
                  <a:pt x="1653" y="862"/>
                </a:lnTo>
                <a:lnTo>
                  <a:pt x="1649" y="862"/>
                </a:lnTo>
                <a:lnTo>
                  <a:pt x="1643" y="864"/>
                </a:lnTo>
                <a:lnTo>
                  <a:pt x="1634" y="866"/>
                </a:lnTo>
                <a:lnTo>
                  <a:pt x="1628" y="868"/>
                </a:lnTo>
                <a:lnTo>
                  <a:pt x="1624" y="870"/>
                </a:lnTo>
                <a:lnTo>
                  <a:pt x="1620" y="872"/>
                </a:lnTo>
                <a:lnTo>
                  <a:pt x="1615" y="874"/>
                </a:lnTo>
                <a:lnTo>
                  <a:pt x="1615" y="876"/>
                </a:lnTo>
                <a:lnTo>
                  <a:pt x="1611" y="876"/>
                </a:lnTo>
                <a:lnTo>
                  <a:pt x="1611" y="876"/>
                </a:lnTo>
                <a:lnTo>
                  <a:pt x="1609" y="879"/>
                </a:lnTo>
                <a:lnTo>
                  <a:pt x="1603" y="883"/>
                </a:lnTo>
                <a:lnTo>
                  <a:pt x="1601" y="885"/>
                </a:lnTo>
                <a:lnTo>
                  <a:pt x="1599" y="887"/>
                </a:lnTo>
                <a:lnTo>
                  <a:pt x="1597" y="891"/>
                </a:lnTo>
                <a:lnTo>
                  <a:pt x="1592" y="893"/>
                </a:lnTo>
                <a:lnTo>
                  <a:pt x="1592" y="895"/>
                </a:lnTo>
                <a:lnTo>
                  <a:pt x="1590" y="897"/>
                </a:lnTo>
                <a:lnTo>
                  <a:pt x="1588" y="900"/>
                </a:lnTo>
                <a:lnTo>
                  <a:pt x="1586" y="902"/>
                </a:lnTo>
                <a:lnTo>
                  <a:pt x="1580" y="904"/>
                </a:lnTo>
                <a:lnTo>
                  <a:pt x="1578" y="906"/>
                </a:lnTo>
                <a:lnTo>
                  <a:pt x="1576" y="906"/>
                </a:lnTo>
                <a:lnTo>
                  <a:pt x="1574" y="908"/>
                </a:lnTo>
                <a:lnTo>
                  <a:pt x="1569" y="908"/>
                </a:lnTo>
                <a:lnTo>
                  <a:pt x="1565" y="908"/>
                </a:lnTo>
                <a:lnTo>
                  <a:pt x="1563" y="910"/>
                </a:lnTo>
                <a:lnTo>
                  <a:pt x="1561" y="910"/>
                </a:lnTo>
                <a:lnTo>
                  <a:pt x="1561" y="912"/>
                </a:lnTo>
                <a:lnTo>
                  <a:pt x="1559" y="912"/>
                </a:lnTo>
                <a:lnTo>
                  <a:pt x="1557" y="914"/>
                </a:lnTo>
                <a:lnTo>
                  <a:pt x="1555" y="916"/>
                </a:lnTo>
                <a:lnTo>
                  <a:pt x="1551" y="918"/>
                </a:lnTo>
                <a:lnTo>
                  <a:pt x="1548" y="921"/>
                </a:lnTo>
                <a:lnTo>
                  <a:pt x="1546" y="923"/>
                </a:lnTo>
                <a:lnTo>
                  <a:pt x="1544" y="925"/>
                </a:lnTo>
                <a:lnTo>
                  <a:pt x="1544" y="927"/>
                </a:lnTo>
                <a:lnTo>
                  <a:pt x="1542" y="927"/>
                </a:lnTo>
                <a:lnTo>
                  <a:pt x="1542" y="929"/>
                </a:lnTo>
                <a:lnTo>
                  <a:pt x="1542" y="931"/>
                </a:lnTo>
                <a:lnTo>
                  <a:pt x="1540" y="931"/>
                </a:lnTo>
                <a:lnTo>
                  <a:pt x="1536" y="933"/>
                </a:lnTo>
                <a:lnTo>
                  <a:pt x="1532" y="935"/>
                </a:lnTo>
                <a:lnTo>
                  <a:pt x="1527" y="937"/>
                </a:lnTo>
                <a:lnTo>
                  <a:pt x="1525" y="937"/>
                </a:lnTo>
                <a:lnTo>
                  <a:pt x="1530" y="935"/>
                </a:lnTo>
                <a:lnTo>
                  <a:pt x="1534" y="933"/>
                </a:lnTo>
                <a:lnTo>
                  <a:pt x="1536" y="931"/>
                </a:lnTo>
                <a:lnTo>
                  <a:pt x="1536" y="931"/>
                </a:lnTo>
                <a:lnTo>
                  <a:pt x="1532" y="929"/>
                </a:lnTo>
                <a:lnTo>
                  <a:pt x="1532" y="929"/>
                </a:lnTo>
                <a:lnTo>
                  <a:pt x="1536" y="929"/>
                </a:lnTo>
                <a:lnTo>
                  <a:pt x="1538" y="929"/>
                </a:lnTo>
                <a:lnTo>
                  <a:pt x="1538" y="927"/>
                </a:lnTo>
                <a:lnTo>
                  <a:pt x="1540" y="925"/>
                </a:lnTo>
                <a:lnTo>
                  <a:pt x="1544" y="925"/>
                </a:lnTo>
                <a:lnTo>
                  <a:pt x="1546" y="923"/>
                </a:lnTo>
                <a:lnTo>
                  <a:pt x="1548" y="921"/>
                </a:lnTo>
                <a:lnTo>
                  <a:pt x="1548" y="918"/>
                </a:lnTo>
                <a:lnTo>
                  <a:pt x="1551" y="918"/>
                </a:lnTo>
                <a:lnTo>
                  <a:pt x="1551" y="916"/>
                </a:lnTo>
                <a:lnTo>
                  <a:pt x="1553" y="916"/>
                </a:lnTo>
                <a:lnTo>
                  <a:pt x="1555" y="914"/>
                </a:lnTo>
                <a:lnTo>
                  <a:pt x="1561" y="912"/>
                </a:lnTo>
                <a:lnTo>
                  <a:pt x="1561" y="910"/>
                </a:lnTo>
                <a:lnTo>
                  <a:pt x="1565" y="910"/>
                </a:lnTo>
                <a:lnTo>
                  <a:pt x="1567" y="908"/>
                </a:lnTo>
                <a:lnTo>
                  <a:pt x="1567" y="908"/>
                </a:lnTo>
                <a:lnTo>
                  <a:pt x="1569" y="908"/>
                </a:lnTo>
                <a:lnTo>
                  <a:pt x="1576" y="906"/>
                </a:lnTo>
                <a:lnTo>
                  <a:pt x="1578" y="904"/>
                </a:lnTo>
                <a:lnTo>
                  <a:pt x="1580" y="902"/>
                </a:lnTo>
                <a:lnTo>
                  <a:pt x="1584" y="900"/>
                </a:lnTo>
                <a:lnTo>
                  <a:pt x="1586" y="895"/>
                </a:lnTo>
                <a:lnTo>
                  <a:pt x="1588" y="893"/>
                </a:lnTo>
                <a:lnTo>
                  <a:pt x="1595" y="889"/>
                </a:lnTo>
                <a:lnTo>
                  <a:pt x="1595" y="887"/>
                </a:lnTo>
                <a:lnTo>
                  <a:pt x="1597" y="885"/>
                </a:lnTo>
                <a:lnTo>
                  <a:pt x="1597" y="883"/>
                </a:lnTo>
                <a:lnTo>
                  <a:pt x="1595" y="881"/>
                </a:lnTo>
                <a:lnTo>
                  <a:pt x="1595" y="881"/>
                </a:lnTo>
                <a:lnTo>
                  <a:pt x="1592" y="879"/>
                </a:lnTo>
                <a:lnTo>
                  <a:pt x="1586" y="876"/>
                </a:lnTo>
                <a:lnTo>
                  <a:pt x="1584" y="876"/>
                </a:lnTo>
                <a:lnTo>
                  <a:pt x="1582" y="876"/>
                </a:lnTo>
                <a:lnTo>
                  <a:pt x="1580" y="876"/>
                </a:lnTo>
                <a:lnTo>
                  <a:pt x="1580" y="876"/>
                </a:lnTo>
                <a:lnTo>
                  <a:pt x="1588" y="876"/>
                </a:lnTo>
                <a:lnTo>
                  <a:pt x="1592" y="879"/>
                </a:lnTo>
                <a:lnTo>
                  <a:pt x="1595" y="879"/>
                </a:lnTo>
                <a:lnTo>
                  <a:pt x="1597" y="881"/>
                </a:lnTo>
                <a:lnTo>
                  <a:pt x="1597" y="881"/>
                </a:lnTo>
                <a:lnTo>
                  <a:pt x="1599" y="881"/>
                </a:lnTo>
                <a:lnTo>
                  <a:pt x="1601" y="879"/>
                </a:lnTo>
                <a:lnTo>
                  <a:pt x="1603" y="876"/>
                </a:lnTo>
                <a:lnTo>
                  <a:pt x="1605" y="874"/>
                </a:lnTo>
                <a:lnTo>
                  <a:pt x="1609" y="868"/>
                </a:lnTo>
                <a:lnTo>
                  <a:pt x="1613" y="866"/>
                </a:lnTo>
                <a:lnTo>
                  <a:pt x="1613" y="866"/>
                </a:lnTo>
                <a:lnTo>
                  <a:pt x="1615" y="864"/>
                </a:lnTo>
                <a:lnTo>
                  <a:pt x="1618" y="864"/>
                </a:lnTo>
                <a:lnTo>
                  <a:pt x="1618" y="864"/>
                </a:lnTo>
                <a:lnTo>
                  <a:pt x="1620" y="862"/>
                </a:lnTo>
                <a:lnTo>
                  <a:pt x="1618" y="862"/>
                </a:lnTo>
                <a:lnTo>
                  <a:pt x="1622" y="860"/>
                </a:lnTo>
                <a:lnTo>
                  <a:pt x="1630" y="860"/>
                </a:lnTo>
                <a:lnTo>
                  <a:pt x="1630" y="860"/>
                </a:lnTo>
                <a:lnTo>
                  <a:pt x="1632" y="860"/>
                </a:lnTo>
                <a:lnTo>
                  <a:pt x="1632" y="858"/>
                </a:lnTo>
                <a:lnTo>
                  <a:pt x="1634" y="853"/>
                </a:lnTo>
                <a:lnTo>
                  <a:pt x="1639" y="847"/>
                </a:lnTo>
                <a:lnTo>
                  <a:pt x="1641" y="845"/>
                </a:lnTo>
                <a:lnTo>
                  <a:pt x="1643" y="843"/>
                </a:lnTo>
                <a:lnTo>
                  <a:pt x="1643" y="843"/>
                </a:lnTo>
                <a:lnTo>
                  <a:pt x="1645" y="843"/>
                </a:lnTo>
                <a:lnTo>
                  <a:pt x="1645" y="843"/>
                </a:lnTo>
                <a:lnTo>
                  <a:pt x="1647" y="843"/>
                </a:lnTo>
                <a:lnTo>
                  <a:pt x="1649" y="843"/>
                </a:lnTo>
                <a:lnTo>
                  <a:pt x="1649" y="843"/>
                </a:lnTo>
                <a:lnTo>
                  <a:pt x="1653" y="841"/>
                </a:lnTo>
                <a:lnTo>
                  <a:pt x="1655" y="843"/>
                </a:lnTo>
                <a:lnTo>
                  <a:pt x="1662" y="841"/>
                </a:lnTo>
                <a:lnTo>
                  <a:pt x="1664" y="841"/>
                </a:lnTo>
                <a:lnTo>
                  <a:pt x="1668" y="841"/>
                </a:lnTo>
                <a:lnTo>
                  <a:pt x="1674" y="841"/>
                </a:lnTo>
                <a:lnTo>
                  <a:pt x="1678" y="841"/>
                </a:lnTo>
                <a:lnTo>
                  <a:pt x="1680" y="841"/>
                </a:lnTo>
                <a:lnTo>
                  <a:pt x="1683" y="841"/>
                </a:lnTo>
                <a:lnTo>
                  <a:pt x="1685" y="841"/>
                </a:lnTo>
                <a:lnTo>
                  <a:pt x="1687" y="843"/>
                </a:lnTo>
                <a:lnTo>
                  <a:pt x="1691" y="843"/>
                </a:lnTo>
                <a:lnTo>
                  <a:pt x="1693" y="841"/>
                </a:lnTo>
                <a:lnTo>
                  <a:pt x="1695" y="841"/>
                </a:lnTo>
                <a:lnTo>
                  <a:pt x="1697" y="841"/>
                </a:lnTo>
                <a:lnTo>
                  <a:pt x="1699" y="841"/>
                </a:lnTo>
                <a:lnTo>
                  <a:pt x="1701" y="841"/>
                </a:lnTo>
                <a:lnTo>
                  <a:pt x="1703" y="841"/>
                </a:lnTo>
                <a:lnTo>
                  <a:pt x="1708" y="843"/>
                </a:lnTo>
                <a:lnTo>
                  <a:pt x="1710" y="843"/>
                </a:lnTo>
                <a:lnTo>
                  <a:pt x="1712" y="843"/>
                </a:lnTo>
                <a:lnTo>
                  <a:pt x="1714" y="845"/>
                </a:lnTo>
                <a:lnTo>
                  <a:pt x="1720" y="843"/>
                </a:lnTo>
                <a:lnTo>
                  <a:pt x="1722" y="843"/>
                </a:lnTo>
                <a:lnTo>
                  <a:pt x="1724" y="843"/>
                </a:lnTo>
                <a:lnTo>
                  <a:pt x="1727" y="843"/>
                </a:lnTo>
                <a:lnTo>
                  <a:pt x="1729" y="843"/>
                </a:lnTo>
                <a:lnTo>
                  <a:pt x="1733" y="843"/>
                </a:lnTo>
                <a:lnTo>
                  <a:pt x="1737" y="843"/>
                </a:lnTo>
                <a:lnTo>
                  <a:pt x="1739" y="841"/>
                </a:lnTo>
                <a:lnTo>
                  <a:pt x="1741" y="839"/>
                </a:lnTo>
                <a:lnTo>
                  <a:pt x="1743" y="837"/>
                </a:lnTo>
                <a:lnTo>
                  <a:pt x="1747" y="835"/>
                </a:lnTo>
                <a:lnTo>
                  <a:pt x="1750" y="832"/>
                </a:lnTo>
                <a:lnTo>
                  <a:pt x="1752" y="830"/>
                </a:lnTo>
                <a:lnTo>
                  <a:pt x="1758" y="824"/>
                </a:lnTo>
                <a:lnTo>
                  <a:pt x="1758" y="824"/>
                </a:lnTo>
                <a:lnTo>
                  <a:pt x="1758" y="824"/>
                </a:lnTo>
                <a:lnTo>
                  <a:pt x="1760" y="822"/>
                </a:lnTo>
                <a:lnTo>
                  <a:pt x="1760" y="822"/>
                </a:lnTo>
                <a:lnTo>
                  <a:pt x="1764" y="822"/>
                </a:lnTo>
                <a:lnTo>
                  <a:pt x="1766" y="822"/>
                </a:lnTo>
                <a:lnTo>
                  <a:pt x="1766" y="822"/>
                </a:lnTo>
                <a:lnTo>
                  <a:pt x="1771" y="820"/>
                </a:lnTo>
                <a:lnTo>
                  <a:pt x="1771" y="820"/>
                </a:lnTo>
                <a:lnTo>
                  <a:pt x="1775" y="820"/>
                </a:lnTo>
                <a:lnTo>
                  <a:pt x="1777" y="820"/>
                </a:lnTo>
                <a:lnTo>
                  <a:pt x="1781" y="820"/>
                </a:lnTo>
                <a:lnTo>
                  <a:pt x="1781" y="820"/>
                </a:lnTo>
                <a:lnTo>
                  <a:pt x="1783" y="820"/>
                </a:lnTo>
                <a:lnTo>
                  <a:pt x="1789" y="816"/>
                </a:lnTo>
                <a:lnTo>
                  <a:pt x="1791" y="814"/>
                </a:lnTo>
                <a:lnTo>
                  <a:pt x="1796" y="809"/>
                </a:lnTo>
                <a:lnTo>
                  <a:pt x="1800" y="807"/>
                </a:lnTo>
                <a:lnTo>
                  <a:pt x="1802" y="805"/>
                </a:lnTo>
                <a:lnTo>
                  <a:pt x="1800" y="805"/>
                </a:lnTo>
                <a:lnTo>
                  <a:pt x="1800" y="803"/>
                </a:lnTo>
                <a:lnTo>
                  <a:pt x="1800" y="803"/>
                </a:lnTo>
                <a:lnTo>
                  <a:pt x="1796" y="801"/>
                </a:lnTo>
                <a:lnTo>
                  <a:pt x="1796" y="801"/>
                </a:lnTo>
                <a:lnTo>
                  <a:pt x="1798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799"/>
                </a:lnTo>
                <a:lnTo>
                  <a:pt x="1798" y="799"/>
                </a:lnTo>
                <a:lnTo>
                  <a:pt x="1796" y="799"/>
                </a:lnTo>
                <a:lnTo>
                  <a:pt x="1794" y="799"/>
                </a:lnTo>
                <a:lnTo>
                  <a:pt x="1791" y="799"/>
                </a:lnTo>
                <a:lnTo>
                  <a:pt x="1791" y="797"/>
                </a:lnTo>
                <a:lnTo>
                  <a:pt x="1794" y="797"/>
                </a:lnTo>
                <a:lnTo>
                  <a:pt x="1798" y="797"/>
                </a:lnTo>
                <a:lnTo>
                  <a:pt x="1800" y="797"/>
                </a:lnTo>
                <a:lnTo>
                  <a:pt x="1800" y="797"/>
                </a:lnTo>
                <a:lnTo>
                  <a:pt x="1798" y="795"/>
                </a:lnTo>
                <a:lnTo>
                  <a:pt x="1798" y="793"/>
                </a:lnTo>
                <a:lnTo>
                  <a:pt x="1800" y="793"/>
                </a:lnTo>
                <a:lnTo>
                  <a:pt x="1798" y="791"/>
                </a:lnTo>
                <a:lnTo>
                  <a:pt x="1800" y="786"/>
                </a:lnTo>
                <a:lnTo>
                  <a:pt x="1800" y="786"/>
                </a:lnTo>
                <a:lnTo>
                  <a:pt x="1800" y="784"/>
                </a:lnTo>
                <a:lnTo>
                  <a:pt x="1798" y="784"/>
                </a:lnTo>
                <a:lnTo>
                  <a:pt x="1798" y="784"/>
                </a:lnTo>
                <a:lnTo>
                  <a:pt x="1798" y="782"/>
                </a:lnTo>
                <a:lnTo>
                  <a:pt x="1798" y="782"/>
                </a:lnTo>
                <a:lnTo>
                  <a:pt x="1798" y="780"/>
                </a:lnTo>
                <a:lnTo>
                  <a:pt x="1796" y="778"/>
                </a:lnTo>
                <a:lnTo>
                  <a:pt x="1791" y="778"/>
                </a:lnTo>
                <a:lnTo>
                  <a:pt x="1791" y="778"/>
                </a:lnTo>
                <a:lnTo>
                  <a:pt x="1789" y="776"/>
                </a:lnTo>
                <a:lnTo>
                  <a:pt x="1789" y="774"/>
                </a:lnTo>
                <a:lnTo>
                  <a:pt x="1789" y="774"/>
                </a:lnTo>
                <a:lnTo>
                  <a:pt x="1787" y="774"/>
                </a:lnTo>
                <a:lnTo>
                  <a:pt x="1785" y="776"/>
                </a:lnTo>
                <a:lnTo>
                  <a:pt x="1781" y="776"/>
                </a:lnTo>
                <a:lnTo>
                  <a:pt x="1779" y="780"/>
                </a:lnTo>
                <a:lnTo>
                  <a:pt x="1777" y="780"/>
                </a:lnTo>
                <a:lnTo>
                  <a:pt x="1777" y="778"/>
                </a:lnTo>
                <a:lnTo>
                  <a:pt x="1777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9" y="776"/>
                </a:lnTo>
                <a:lnTo>
                  <a:pt x="1779" y="776"/>
                </a:lnTo>
                <a:lnTo>
                  <a:pt x="1781" y="774"/>
                </a:lnTo>
                <a:lnTo>
                  <a:pt x="1779" y="774"/>
                </a:lnTo>
                <a:lnTo>
                  <a:pt x="1779" y="772"/>
                </a:lnTo>
                <a:lnTo>
                  <a:pt x="1777" y="767"/>
                </a:lnTo>
                <a:lnTo>
                  <a:pt x="1773" y="765"/>
                </a:lnTo>
                <a:lnTo>
                  <a:pt x="1764" y="765"/>
                </a:lnTo>
                <a:lnTo>
                  <a:pt x="1762" y="765"/>
                </a:lnTo>
                <a:lnTo>
                  <a:pt x="1762" y="767"/>
                </a:lnTo>
                <a:lnTo>
                  <a:pt x="1762" y="767"/>
                </a:lnTo>
                <a:lnTo>
                  <a:pt x="1762" y="767"/>
                </a:lnTo>
                <a:lnTo>
                  <a:pt x="1764" y="767"/>
                </a:lnTo>
                <a:lnTo>
                  <a:pt x="1766" y="767"/>
                </a:lnTo>
                <a:lnTo>
                  <a:pt x="1768" y="767"/>
                </a:lnTo>
                <a:lnTo>
                  <a:pt x="1768" y="767"/>
                </a:lnTo>
                <a:lnTo>
                  <a:pt x="1766" y="767"/>
                </a:lnTo>
                <a:lnTo>
                  <a:pt x="1762" y="770"/>
                </a:lnTo>
                <a:lnTo>
                  <a:pt x="1758" y="770"/>
                </a:lnTo>
                <a:lnTo>
                  <a:pt x="1754" y="772"/>
                </a:lnTo>
                <a:lnTo>
                  <a:pt x="1752" y="776"/>
                </a:lnTo>
                <a:lnTo>
                  <a:pt x="1747" y="778"/>
                </a:lnTo>
                <a:lnTo>
                  <a:pt x="1745" y="778"/>
                </a:lnTo>
                <a:lnTo>
                  <a:pt x="1743" y="780"/>
                </a:lnTo>
                <a:lnTo>
                  <a:pt x="1741" y="780"/>
                </a:lnTo>
                <a:lnTo>
                  <a:pt x="1741" y="780"/>
                </a:lnTo>
                <a:lnTo>
                  <a:pt x="1739" y="782"/>
                </a:lnTo>
                <a:lnTo>
                  <a:pt x="1737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5" y="784"/>
                </a:lnTo>
                <a:lnTo>
                  <a:pt x="1735" y="782"/>
                </a:lnTo>
                <a:lnTo>
                  <a:pt x="1735" y="782"/>
                </a:lnTo>
                <a:lnTo>
                  <a:pt x="1735" y="782"/>
                </a:lnTo>
                <a:lnTo>
                  <a:pt x="1737" y="780"/>
                </a:lnTo>
                <a:lnTo>
                  <a:pt x="1737" y="780"/>
                </a:lnTo>
                <a:lnTo>
                  <a:pt x="1737" y="780"/>
                </a:lnTo>
                <a:lnTo>
                  <a:pt x="1733" y="778"/>
                </a:lnTo>
                <a:lnTo>
                  <a:pt x="1733" y="776"/>
                </a:lnTo>
                <a:lnTo>
                  <a:pt x="1735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6"/>
                </a:lnTo>
                <a:lnTo>
                  <a:pt x="1737" y="776"/>
                </a:lnTo>
                <a:lnTo>
                  <a:pt x="1739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3" y="774"/>
                </a:lnTo>
                <a:lnTo>
                  <a:pt x="1745" y="774"/>
                </a:lnTo>
                <a:lnTo>
                  <a:pt x="1750" y="772"/>
                </a:lnTo>
                <a:lnTo>
                  <a:pt x="1752" y="772"/>
                </a:lnTo>
                <a:lnTo>
                  <a:pt x="1754" y="770"/>
                </a:lnTo>
                <a:lnTo>
                  <a:pt x="1754" y="770"/>
                </a:lnTo>
                <a:lnTo>
                  <a:pt x="1754" y="770"/>
                </a:lnTo>
                <a:lnTo>
                  <a:pt x="1756" y="770"/>
                </a:lnTo>
                <a:lnTo>
                  <a:pt x="1758" y="770"/>
                </a:lnTo>
                <a:lnTo>
                  <a:pt x="1758" y="770"/>
                </a:lnTo>
                <a:lnTo>
                  <a:pt x="1760" y="767"/>
                </a:lnTo>
                <a:lnTo>
                  <a:pt x="1762" y="765"/>
                </a:lnTo>
                <a:lnTo>
                  <a:pt x="1762" y="765"/>
                </a:lnTo>
                <a:lnTo>
                  <a:pt x="1764" y="765"/>
                </a:lnTo>
                <a:lnTo>
                  <a:pt x="1764" y="763"/>
                </a:lnTo>
                <a:lnTo>
                  <a:pt x="1764" y="763"/>
                </a:lnTo>
                <a:lnTo>
                  <a:pt x="1768" y="763"/>
                </a:lnTo>
                <a:lnTo>
                  <a:pt x="1773" y="763"/>
                </a:lnTo>
                <a:lnTo>
                  <a:pt x="1775" y="761"/>
                </a:lnTo>
                <a:lnTo>
                  <a:pt x="1775" y="759"/>
                </a:lnTo>
                <a:lnTo>
                  <a:pt x="1777" y="759"/>
                </a:lnTo>
                <a:lnTo>
                  <a:pt x="1777" y="759"/>
                </a:lnTo>
                <a:lnTo>
                  <a:pt x="1775" y="757"/>
                </a:lnTo>
                <a:lnTo>
                  <a:pt x="1773" y="757"/>
                </a:lnTo>
                <a:lnTo>
                  <a:pt x="1771" y="757"/>
                </a:lnTo>
                <a:lnTo>
                  <a:pt x="1771" y="755"/>
                </a:lnTo>
                <a:lnTo>
                  <a:pt x="1768" y="755"/>
                </a:lnTo>
                <a:lnTo>
                  <a:pt x="1768" y="753"/>
                </a:lnTo>
                <a:lnTo>
                  <a:pt x="1766" y="753"/>
                </a:lnTo>
                <a:lnTo>
                  <a:pt x="1764" y="753"/>
                </a:lnTo>
                <a:lnTo>
                  <a:pt x="1764" y="755"/>
                </a:lnTo>
                <a:lnTo>
                  <a:pt x="1762" y="755"/>
                </a:lnTo>
                <a:lnTo>
                  <a:pt x="1760" y="755"/>
                </a:lnTo>
                <a:lnTo>
                  <a:pt x="1756" y="753"/>
                </a:lnTo>
                <a:lnTo>
                  <a:pt x="1754" y="751"/>
                </a:lnTo>
                <a:lnTo>
                  <a:pt x="1754" y="749"/>
                </a:lnTo>
                <a:lnTo>
                  <a:pt x="1754" y="747"/>
                </a:lnTo>
                <a:lnTo>
                  <a:pt x="1752" y="747"/>
                </a:lnTo>
                <a:lnTo>
                  <a:pt x="1750" y="747"/>
                </a:lnTo>
                <a:lnTo>
                  <a:pt x="1747" y="747"/>
                </a:lnTo>
                <a:lnTo>
                  <a:pt x="1747" y="749"/>
                </a:lnTo>
                <a:lnTo>
                  <a:pt x="1747" y="749"/>
                </a:lnTo>
                <a:lnTo>
                  <a:pt x="1741" y="753"/>
                </a:lnTo>
                <a:lnTo>
                  <a:pt x="1741" y="755"/>
                </a:lnTo>
                <a:lnTo>
                  <a:pt x="1741" y="753"/>
                </a:lnTo>
                <a:lnTo>
                  <a:pt x="1741" y="751"/>
                </a:lnTo>
                <a:lnTo>
                  <a:pt x="1745" y="749"/>
                </a:lnTo>
                <a:lnTo>
                  <a:pt x="1747" y="747"/>
                </a:lnTo>
                <a:lnTo>
                  <a:pt x="1745" y="747"/>
                </a:lnTo>
                <a:lnTo>
                  <a:pt x="1743" y="747"/>
                </a:lnTo>
                <a:lnTo>
                  <a:pt x="1743" y="747"/>
                </a:lnTo>
                <a:lnTo>
                  <a:pt x="1743" y="744"/>
                </a:lnTo>
                <a:lnTo>
                  <a:pt x="1741" y="744"/>
                </a:lnTo>
                <a:lnTo>
                  <a:pt x="1741" y="744"/>
                </a:lnTo>
                <a:lnTo>
                  <a:pt x="1739" y="744"/>
                </a:lnTo>
                <a:lnTo>
                  <a:pt x="1735" y="747"/>
                </a:lnTo>
                <a:lnTo>
                  <a:pt x="1733" y="747"/>
                </a:lnTo>
                <a:lnTo>
                  <a:pt x="1731" y="749"/>
                </a:lnTo>
                <a:lnTo>
                  <a:pt x="1729" y="749"/>
                </a:lnTo>
                <a:lnTo>
                  <a:pt x="1731" y="749"/>
                </a:lnTo>
                <a:lnTo>
                  <a:pt x="1733" y="747"/>
                </a:lnTo>
                <a:lnTo>
                  <a:pt x="1733" y="744"/>
                </a:lnTo>
                <a:lnTo>
                  <a:pt x="1733" y="742"/>
                </a:lnTo>
                <a:lnTo>
                  <a:pt x="1735" y="742"/>
                </a:lnTo>
                <a:lnTo>
                  <a:pt x="1735" y="740"/>
                </a:lnTo>
                <a:lnTo>
                  <a:pt x="1735" y="738"/>
                </a:lnTo>
                <a:lnTo>
                  <a:pt x="1733" y="738"/>
                </a:lnTo>
                <a:lnTo>
                  <a:pt x="1733" y="738"/>
                </a:lnTo>
                <a:lnTo>
                  <a:pt x="1733" y="736"/>
                </a:lnTo>
                <a:lnTo>
                  <a:pt x="1733" y="734"/>
                </a:lnTo>
                <a:lnTo>
                  <a:pt x="1733" y="734"/>
                </a:lnTo>
                <a:lnTo>
                  <a:pt x="1731" y="734"/>
                </a:lnTo>
                <a:lnTo>
                  <a:pt x="1731" y="736"/>
                </a:lnTo>
                <a:lnTo>
                  <a:pt x="1731" y="734"/>
                </a:lnTo>
                <a:lnTo>
                  <a:pt x="1729" y="734"/>
                </a:lnTo>
                <a:lnTo>
                  <a:pt x="1729" y="732"/>
                </a:lnTo>
                <a:lnTo>
                  <a:pt x="1729" y="732"/>
                </a:lnTo>
                <a:lnTo>
                  <a:pt x="1727" y="732"/>
                </a:lnTo>
                <a:lnTo>
                  <a:pt x="1727" y="732"/>
                </a:lnTo>
                <a:lnTo>
                  <a:pt x="1724" y="734"/>
                </a:lnTo>
                <a:lnTo>
                  <a:pt x="1722" y="732"/>
                </a:lnTo>
                <a:lnTo>
                  <a:pt x="1722" y="732"/>
                </a:lnTo>
                <a:lnTo>
                  <a:pt x="1722" y="732"/>
                </a:lnTo>
                <a:lnTo>
                  <a:pt x="1720" y="732"/>
                </a:lnTo>
                <a:lnTo>
                  <a:pt x="1718" y="730"/>
                </a:lnTo>
                <a:lnTo>
                  <a:pt x="1718" y="730"/>
                </a:lnTo>
                <a:lnTo>
                  <a:pt x="1718" y="730"/>
                </a:lnTo>
                <a:lnTo>
                  <a:pt x="1720" y="730"/>
                </a:lnTo>
                <a:lnTo>
                  <a:pt x="1720" y="728"/>
                </a:lnTo>
                <a:lnTo>
                  <a:pt x="1718" y="726"/>
                </a:lnTo>
                <a:lnTo>
                  <a:pt x="1718" y="726"/>
                </a:lnTo>
                <a:lnTo>
                  <a:pt x="1716" y="726"/>
                </a:lnTo>
                <a:lnTo>
                  <a:pt x="1714" y="726"/>
                </a:lnTo>
                <a:lnTo>
                  <a:pt x="1714" y="723"/>
                </a:lnTo>
                <a:lnTo>
                  <a:pt x="1716" y="723"/>
                </a:lnTo>
                <a:lnTo>
                  <a:pt x="1718" y="723"/>
                </a:lnTo>
                <a:lnTo>
                  <a:pt x="1716" y="721"/>
                </a:lnTo>
                <a:lnTo>
                  <a:pt x="1714" y="721"/>
                </a:lnTo>
                <a:lnTo>
                  <a:pt x="1710" y="721"/>
                </a:lnTo>
                <a:lnTo>
                  <a:pt x="1710" y="721"/>
                </a:lnTo>
                <a:lnTo>
                  <a:pt x="1712" y="719"/>
                </a:lnTo>
                <a:lnTo>
                  <a:pt x="1714" y="719"/>
                </a:lnTo>
                <a:lnTo>
                  <a:pt x="1714" y="719"/>
                </a:lnTo>
                <a:lnTo>
                  <a:pt x="1712" y="719"/>
                </a:lnTo>
                <a:lnTo>
                  <a:pt x="1712" y="719"/>
                </a:lnTo>
                <a:lnTo>
                  <a:pt x="1710" y="717"/>
                </a:lnTo>
                <a:lnTo>
                  <a:pt x="1708" y="717"/>
                </a:lnTo>
                <a:lnTo>
                  <a:pt x="1703" y="715"/>
                </a:lnTo>
                <a:lnTo>
                  <a:pt x="1701" y="713"/>
                </a:lnTo>
                <a:lnTo>
                  <a:pt x="1703" y="713"/>
                </a:lnTo>
                <a:lnTo>
                  <a:pt x="1703" y="713"/>
                </a:lnTo>
                <a:lnTo>
                  <a:pt x="1706" y="713"/>
                </a:lnTo>
                <a:lnTo>
                  <a:pt x="1703" y="715"/>
                </a:lnTo>
                <a:lnTo>
                  <a:pt x="1703" y="715"/>
                </a:lnTo>
                <a:lnTo>
                  <a:pt x="1708" y="715"/>
                </a:lnTo>
                <a:lnTo>
                  <a:pt x="1716" y="717"/>
                </a:lnTo>
                <a:lnTo>
                  <a:pt x="1718" y="717"/>
                </a:lnTo>
                <a:lnTo>
                  <a:pt x="1718" y="715"/>
                </a:lnTo>
                <a:lnTo>
                  <a:pt x="1718" y="713"/>
                </a:lnTo>
                <a:lnTo>
                  <a:pt x="1718" y="711"/>
                </a:lnTo>
                <a:lnTo>
                  <a:pt x="1718" y="709"/>
                </a:lnTo>
                <a:lnTo>
                  <a:pt x="1714" y="707"/>
                </a:lnTo>
                <a:lnTo>
                  <a:pt x="1714" y="707"/>
                </a:lnTo>
                <a:lnTo>
                  <a:pt x="1712" y="707"/>
                </a:lnTo>
                <a:lnTo>
                  <a:pt x="1712" y="707"/>
                </a:lnTo>
                <a:lnTo>
                  <a:pt x="1710" y="705"/>
                </a:lnTo>
                <a:lnTo>
                  <a:pt x="1710" y="705"/>
                </a:lnTo>
                <a:lnTo>
                  <a:pt x="1710" y="705"/>
                </a:lnTo>
                <a:lnTo>
                  <a:pt x="1712" y="702"/>
                </a:lnTo>
                <a:lnTo>
                  <a:pt x="1712" y="702"/>
                </a:lnTo>
                <a:lnTo>
                  <a:pt x="1712" y="702"/>
                </a:lnTo>
                <a:lnTo>
                  <a:pt x="1710" y="700"/>
                </a:lnTo>
                <a:lnTo>
                  <a:pt x="1708" y="700"/>
                </a:lnTo>
                <a:lnTo>
                  <a:pt x="1708" y="700"/>
                </a:lnTo>
                <a:lnTo>
                  <a:pt x="1706" y="700"/>
                </a:lnTo>
                <a:lnTo>
                  <a:pt x="1703" y="700"/>
                </a:lnTo>
                <a:lnTo>
                  <a:pt x="1703" y="700"/>
                </a:lnTo>
                <a:lnTo>
                  <a:pt x="1701" y="700"/>
                </a:lnTo>
                <a:lnTo>
                  <a:pt x="1703" y="700"/>
                </a:lnTo>
                <a:lnTo>
                  <a:pt x="1706" y="700"/>
                </a:lnTo>
                <a:lnTo>
                  <a:pt x="1706" y="698"/>
                </a:lnTo>
                <a:lnTo>
                  <a:pt x="1708" y="698"/>
                </a:lnTo>
                <a:lnTo>
                  <a:pt x="1708" y="698"/>
                </a:lnTo>
                <a:lnTo>
                  <a:pt x="1710" y="696"/>
                </a:lnTo>
                <a:lnTo>
                  <a:pt x="1710" y="696"/>
                </a:lnTo>
                <a:lnTo>
                  <a:pt x="1710" y="694"/>
                </a:lnTo>
                <a:lnTo>
                  <a:pt x="1710" y="694"/>
                </a:lnTo>
                <a:lnTo>
                  <a:pt x="1710" y="692"/>
                </a:lnTo>
                <a:lnTo>
                  <a:pt x="1712" y="692"/>
                </a:lnTo>
                <a:lnTo>
                  <a:pt x="1710" y="690"/>
                </a:lnTo>
                <a:lnTo>
                  <a:pt x="1708" y="690"/>
                </a:lnTo>
                <a:lnTo>
                  <a:pt x="1706" y="690"/>
                </a:lnTo>
                <a:lnTo>
                  <a:pt x="1706" y="690"/>
                </a:lnTo>
                <a:lnTo>
                  <a:pt x="1703" y="686"/>
                </a:lnTo>
                <a:lnTo>
                  <a:pt x="1701" y="686"/>
                </a:lnTo>
                <a:lnTo>
                  <a:pt x="1697" y="686"/>
                </a:lnTo>
                <a:lnTo>
                  <a:pt x="1695" y="688"/>
                </a:lnTo>
                <a:lnTo>
                  <a:pt x="1691" y="690"/>
                </a:lnTo>
                <a:lnTo>
                  <a:pt x="1691" y="688"/>
                </a:lnTo>
                <a:lnTo>
                  <a:pt x="1693" y="688"/>
                </a:lnTo>
                <a:lnTo>
                  <a:pt x="1695" y="686"/>
                </a:lnTo>
                <a:lnTo>
                  <a:pt x="1697" y="686"/>
                </a:lnTo>
                <a:lnTo>
                  <a:pt x="1699" y="682"/>
                </a:lnTo>
                <a:lnTo>
                  <a:pt x="1701" y="679"/>
                </a:lnTo>
                <a:lnTo>
                  <a:pt x="1701" y="679"/>
                </a:lnTo>
                <a:lnTo>
                  <a:pt x="1699" y="679"/>
                </a:lnTo>
                <a:lnTo>
                  <a:pt x="1697" y="679"/>
                </a:lnTo>
                <a:lnTo>
                  <a:pt x="1693" y="679"/>
                </a:lnTo>
                <a:lnTo>
                  <a:pt x="1693" y="682"/>
                </a:lnTo>
                <a:lnTo>
                  <a:pt x="1693" y="679"/>
                </a:lnTo>
                <a:lnTo>
                  <a:pt x="1693" y="679"/>
                </a:lnTo>
                <a:lnTo>
                  <a:pt x="1693" y="679"/>
                </a:lnTo>
                <a:lnTo>
                  <a:pt x="1691" y="679"/>
                </a:lnTo>
                <a:lnTo>
                  <a:pt x="1689" y="682"/>
                </a:lnTo>
                <a:lnTo>
                  <a:pt x="1687" y="682"/>
                </a:lnTo>
                <a:lnTo>
                  <a:pt x="1689" y="682"/>
                </a:lnTo>
                <a:lnTo>
                  <a:pt x="1689" y="679"/>
                </a:lnTo>
                <a:lnTo>
                  <a:pt x="1691" y="677"/>
                </a:lnTo>
                <a:lnTo>
                  <a:pt x="1693" y="677"/>
                </a:lnTo>
                <a:lnTo>
                  <a:pt x="1697" y="675"/>
                </a:lnTo>
                <a:lnTo>
                  <a:pt x="1695" y="673"/>
                </a:lnTo>
                <a:lnTo>
                  <a:pt x="1695" y="671"/>
                </a:lnTo>
                <a:lnTo>
                  <a:pt x="1695" y="671"/>
                </a:lnTo>
                <a:lnTo>
                  <a:pt x="1693" y="671"/>
                </a:lnTo>
                <a:lnTo>
                  <a:pt x="1691" y="671"/>
                </a:lnTo>
                <a:lnTo>
                  <a:pt x="1691" y="671"/>
                </a:lnTo>
                <a:lnTo>
                  <a:pt x="1691" y="669"/>
                </a:lnTo>
                <a:lnTo>
                  <a:pt x="1691" y="669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89" y="667"/>
                </a:lnTo>
                <a:lnTo>
                  <a:pt x="1687" y="667"/>
                </a:lnTo>
                <a:lnTo>
                  <a:pt x="1683" y="667"/>
                </a:lnTo>
                <a:lnTo>
                  <a:pt x="1680" y="667"/>
                </a:lnTo>
                <a:lnTo>
                  <a:pt x="1680" y="667"/>
                </a:lnTo>
                <a:lnTo>
                  <a:pt x="1683" y="667"/>
                </a:lnTo>
                <a:lnTo>
                  <a:pt x="1685" y="667"/>
                </a:lnTo>
                <a:lnTo>
                  <a:pt x="1685" y="667"/>
                </a:lnTo>
                <a:lnTo>
                  <a:pt x="1687" y="665"/>
                </a:lnTo>
                <a:lnTo>
                  <a:pt x="1689" y="665"/>
                </a:lnTo>
                <a:lnTo>
                  <a:pt x="1687" y="661"/>
                </a:lnTo>
                <a:lnTo>
                  <a:pt x="1687" y="661"/>
                </a:lnTo>
                <a:lnTo>
                  <a:pt x="1685" y="663"/>
                </a:lnTo>
                <a:lnTo>
                  <a:pt x="1685" y="663"/>
                </a:lnTo>
                <a:lnTo>
                  <a:pt x="1685" y="661"/>
                </a:lnTo>
                <a:lnTo>
                  <a:pt x="1685" y="661"/>
                </a:lnTo>
                <a:lnTo>
                  <a:pt x="1680" y="661"/>
                </a:lnTo>
                <a:lnTo>
                  <a:pt x="1680" y="658"/>
                </a:lnTo>
                <a:lnTo>
                  <a:pt x="1683" y="658"/>
                </a:lnTo>
                <a:lnTo>
                  <a:pt x="1685" y="656"/>
                </a:lnTo>
                <a:lnTo>
                  <a:pt x="1683" y="656"/>
                </a:lnTo>
                <a:lnTo>
                  <a:pt x="1683" y="654"/>
                </a:lnTo>
                <a:lnTo>
                  <a:pt x="1680" y="654"/>
                </a:lnTo>
                <a:lnTo>
                  <a:pt x="1680" y="652"/>
                </a:lnTo>
                <a:lnTo>
                  <a:pt x="1680" y="650"/>
                </a:lnTo>
                <a:lnTo>
                  <a:pt x="1678" y="652"/>
                </a:lnTo>
                <a:lnTo>
                  <a:pt x="1676" y="652"/>
                </a:lnTo>
                <a:lnTo>
                  <a:pt x="1678" y="650"/>
                </a:lnTo>
                <a:lnTo>
                  <a:pt x="1678" y="648"/>
                </a:lnTo>
                <a:lnTo>
                  <a:pt x="1676" y="646"/>
                </a:lnTo>
                <a:lnTo>
                  <a:pt x="1674" y="646"/>
                </a:lnTo>
                <a:lnTo>
                  <a:pt x="1672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2" y="644"/>
                </a:lnTo>
                <a:lnTo>
                  <a:pt x="1674" y="644"/>
                </a:lnTo>
                <a:lnTo>
                  <a:pt x="1674" y="642"/>
                </a:lnTo>
                <a:lnTo>
                  <a:pt x="1674" y="642"/>
                </a:lnTo>
                <a:lnTo>
                  <a:pt x="1670" y="640"/>
                </a:lnTo>
                <a:lnTo>
                  <a:pt x="1668" y="640"/>
                </a:lnTo>
                <a:lnTo>
                  <a:pt x="1668" y="640"/>
                </a:lnTo>
                <a:lnTo>
                  <a:pt x="1668" y="642"/>
                </a:lnTo>
                <a:lnTo>
                  <a:pt x="1668" y="642"/>
                </a:lnTo>
                <a:lnTo>
                  <a:pt x="1666" y="646"/>
                </a:lnTo>
                <a:lnTo>
                  <a:pt x="1664" y="648"/>
                </a:lnTo>
                <a:lnTo>
                  <a:pt x="1664" y="648"/>
                </a:lnTo>
                <a:lnTo>
                  <a:pt x="1664" y="650"/>
                </a:lnTo>
                <a:lnTo>
                  <a:pt x="1664" y="650"/>
                </a:lnTo>
                <a:lnTo>
                  <a:pt x="1664" y="650"/>
                </a:lnTo>
                <a:lnTo>
                  <a:pt x="1666" y="652"/>
                </a:lnTo>
                <a:lnTo>
                  <a:pt x="1666" y="652"/>
                </a:lnTo>
                <a:lnTo>
                  <a:pt x="1664" y="650"/>
                </a:lnTo>
                <a:lnTo>
                  <a:pt x="1662" y="650"/>
                </a:lnTo>
                <a:lnTo>
                  <a:pt x="1662" y="650"/>
                </a:lnTo>
                <a:lnTo>
                  <a:pt x="1659" y="652"/>
                </a:lnTo>
                <a:lnTo>
                  <a:pt x="1659" y="652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6"/>
                </a:lnTo>
                <a:lnTo>
                  <a:pt x="1662" y="656"/>
                </a:lnTo>
                <a:lnTo>
                  <a:pt x="1662" y="658"/>
                </a:lnTo>
                <a:lnTo>
                  <a:pt x="1664" y="658"/>
                </a:lnTo>
                <a:lnTo>
                  <a:pt x="1666" y="658"/>
                </a:lnTo>
                <a:lnTo>
                  <a:pt x="1666" y="661"/>
                </a:lnTo>
                <a:lnTo>
                  <a:pt x="1666" y="661"/>
                </a:lnTo>
                <a:lnTo>
                  <a:pt x="1662" y="658"/>
                </a:lnTo>
                <a:lnTo>
                  <a:pt x="1662" y="658"/>
                </a:lnTo>
                <a:lnTo>
                  <a:pt x="1659" y="658"/>
                </a:lnTo>
                <a:lnTo>
                  <a:pt x="1659" y="658"/>
                </a:lnTo>
                <a:lnTo>
                  <a:pt x="1659" y="661"/>
                </a:lnTo>
                <a:lnTo>
                  <a:pt x="1659" y="661"/>
                </a:lnTo>
                <a:lnTo>
                  <a:pt x="1659" y="661"/>
                </a:lnTo>
                <a:lnTo>
                  <a:pt x="1657" y="661"/>
                </a:lnTo>
                <a:lnTo>
                  <a:pt x="1657" y="663"/>
                </a:lnTo>
                <a:lnTo>
                  <a:pt x="1657" y="663"/>
                </a:lnTo>
                <a:lnTo>
                  <a:pt x="1657" y="663"/>
                </a:lnTo>
                <a:lnTo>
                  <a:pt x="1655" y="663"/>
                </a:lnTo>
                <a:lnTo>
                  <a:pt x="1655" y="663"/>
                </a:lnTo>
                <a:lnTo>
                  <a:pt x="1657" y="665"/>
                </a:lnTo>
                <a:lnTo>
                  <a:pt x="1657" y="665"/>
                </a:lnTo>
                <a:lnTo>
                  <a:pt x="1657" y="665"/>
                </a:lnTo>
                <a:lnTo>
                  <a:pt x="1659" y="667"/>
                </a:lnTo>
                <a:lnTo>
                  <a:pt x="1659" y="667"/>
                </a:lnTo>
                <a:lnTo>
                  <a:pt x="1659" y="667"/>
                </a:lnTo>
                <a:lnTo>
                  <a:pt x="1657" y="667"/>
                </a:lnTo>
                <a:lnTo>
                  <a:pt x="1657" y="667"/>
                </a:lnTo>
                <a:lnTo>
                  <a:pt x="1655" y="667"/>
                </a:lnTo>
                <a:lnTo>
                  <a:pt x="1655" y="667"/>
                </a:lnTo>
                <a:lnTo>
                  <a:pt x="1655" y="669"/>
                </a:lnTo>
                <a:lnTo>
                  <a:pt x="1655" y="669"/>
                </a:lnTo>
                <a:lnTo>
                  <a:pt x="1655" y="669"/>
                </a:lnTo>
                <a:lnTo>
                  <a:pt x="1653" y="669"/>
                </a:lnTo>
                <a:lnTo>
                  <a:pt x="1653" y="669"/>
                </a:lnTo>
                <a:lnTo>
                  <a:pt x="1653" y="671"/>
                </a:lnTo>
                <a:lnTo>
                  <a:pt x="1653" y="671"/>
                </a:lnTo>
                <a:lnTo>
                  <a:pt x="1653" y="671"/>
                </a:lnTo>
                <a:lnTo>
                  <a:pt x="1651" y="671"/>
                </a:lnTo>
                <a:lnTo>
                  <a:pt x="1651" y="671"/>
                </a:lnTo>
                <a:lnTo>
                  <a:pt x="1651" y="673"/>
                </a:lnTo>
                <a:lnTo>
                  <a:pt x="1651" y="673"/>
                </a:lnTo>
                <a:lnTo>
                  <a:pt x="1653" y="675"/>
                </a:lnTo>
                <a:lnTo>
                  <a:pt x="1653" y="677"/>
                </a:lnTo>
                <a:lnTo>
                  <a:pt x="1653" y="677"/>
                </a:lnTo>
                <a:lnTo>
                  <a:pt x="1653" y="677"/>
                </a:lnTo>
                <a:lnTo>
                  <a:pt x="1651" y="679"/>
                </a:lnTo>
                <a:lnTo>
                  <a:pt x="1651" y="679"/>
                </a:lnTo>
                <a:lnTo>
                  <a:pt x="1651" y="677"/>
                </a:lnTo>
                <a:lnTo>
                  <a:pt x="1651" y="677"/>
                </a:lnTo>
                <a:lnTo>
                  <a:pt x="1651" y="675"/>
                </a:lnTo>
                <a:lnTo>
                  <a:pt x="1649" y="673"/>
                </a:lnTo>
                <a:lnTo>
                  <a:pt x="1649" y="673"/>
                </a:lnTo>
                <a:lnTo>
                  <a:pt x="1647" y="673"/>
                </a:lnTo>
                <a:lnTo>
                  <a:pt x="1647" y="673"/>
                </a:lnTo>
                <a:lnTo>
                  <a:pt x="1645" y="673"/>
                </a:lnTo>
                <a:lnTo>
                  <a:pt x="1645" y="675"/>
                </a:lnTo>
                <a:lnTo>
                  <a:pt x="1643" y="675"/>
                </a:lnTo>
                <a:lnTo>
                  <a:pt x="1643" y="677"/>
                </a:lnTo>
                <a:lnTo>
                  <a:pt x="1641" y="679"/>
                </a:lnTo>
                <a:lnTo>
                  <a:pt x="1639" y="679"/>
                </a:lnTo>
                <a:lnTo>
                  <a:pt x="1636" y="679"/>
                </a:lnTo>
                <a:lnTo>
                  <a:pt x="1634" y="682"/>
                </a:lnTo>
                <a:lnTo>
                  <a:pt x="1632" y="684"/>
                </a:lnTo>
                <a:lnTo>
                  <a:pt x="1628" y="684"/>
                </a:lnTo>
                <a:lnTo>
                  <a:pt x="1628" y="686"/>
                </a:lnTo>
                <a:lnTo>
                  <a:pt x="1628" y="686"/>
                </a:lnTo>
                <a:lnTo>
                  <a:pt x="1628" y="688"/>
                </a:lnTo>
                <a:lnTo>
                  <a:pt x="1628" y="690"/>
                </a:lnTo>
                <a:lnTo>
                  <a:pt x="1626" y="690"/>
                </a:lnTo>
                <a:lnTo>
                  <a:pt x="1628" y="688"/>
                </a:lnTo>
                <a:lnTo>
                  <a:pt x="1628" y="686"/>
                </a:lnTo>
                <a:lnTo>
                  <a:pt x="1628" y="684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4"/>
                </a:lnTo>
                <a:lnTo>
                  <a:pt x="1624" y="684"/>
                </a:lnTo>
                <a:lnTo>
                  <a:pt x="1622" y="686"/>
                </a:lnTo>
                <a:lnTo>
                  <a:pt x="1622" y="686"/>
                </a:lnTo>
                <a:lnTo>
                  <a:pt x="1624" y="684"/>
                </a:lnTo>
                <a:lnTo>
                  <a:pt x="1624" y="684"/>
                </a:lnTo>
                <a:lnTo>
                  <a:pt x="1624" y="682"/>
                </a:lnTo>
                <a:lnTo>
                  <a:pt x="1624" y="679"/>
                </a:lnTo>
                <a:lnTo>
                  <a:pt x="1622" y="679"/>
                </a:lnTo>
                <a:lnTo>
                  <a:pt x="1622" y="679"/>
                </a:lnTo>
                <a:lnTo>
                  <a:pt x="1620" y="682"/>
                </a:lnTo>
                <a:lnTo>
                  <a:pt x="1618" y="686"/>
                </a:lnTo>
                <a:lnTo>
                  <a:pt x="1618" y="688"/>
                </a:lnTo>
                <a:lnTo>
                  <a:pt x="1618" y="688"/>
                </a:lnTo>
                <a:lnTo>
                  <a:pt x="1615" y="688"/>
                </a:lnTo>
                <a:lnTo>
                  <a:pt x="1611" y="690"/>
                </a:lnTo>
                <a:lnTo>
                  <a:pt x="1607" y="692"/>
                </a:lnTo>
                <a:lnTo>
                  <a:pt x="1607" y="690"/>
                </a:lnTo>
                <a:lnTo>
                  <a:pt x="1609" y="690"/>
                </a:lnTo>
                <a:lnTo>
                  <a:pt x="1611" y="690"/>
                </a:lnTo>
                <a:lnTo>
                  <a:pt x="1613" y="688"/>
                </a:lnTo>
                <a:lnTo>
                  <a:pt x="1615" y="688"/>
                </a:lnTo>
                <a:lnTo>
                  <a:pt x="1618" y="686"/>
                </a:lnTo>
                <a:lnTo>
                  <a:pt x="1618" y="684"/>
                </a:lnTo>
                <a:lnTo>
                  <a:pt x="1620" y="682"/>
                </a:lnTo>
                <a:lnTo>
                  <a:pt x="1620" y="679"/>
                </a:lnTo>
                <a:lnTo>
                  <a:pt x="1620" y="677"/>
                </a:lnTo>
                <a:lnTo>
                  <a:pt x="1620" y="677"/>
                </a:lnTo>
                <a:lnTo>
                  <a:pt x="1618" y="677"/>
                </a:lnTo>
                <a:lnTo>
                  <a:pt x="1618" y="673"/>
                </a:lnTo>
                <a:lnTo>
                  <a:pt x="1618" y="673"/>
                </a:lnTo>
                <a:lnTo>
                  <a:pt x="1615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09" y="671"/>
                </a:lnTo>
                <a:lnTo>
                  <a:pt x="1607" y="671"/>
                </a:lnTo>
                <a:lnTo>
                  <a:pt x="1605" y="671"/>
                </a:lnTo>
                <a:lnTo>
                  <a:pt x="1605" y="671"/>
                </a:lnTo>
                <a:lnTo>
                  <a:pt x="1603" y="671"/>
                </a:lnTo>
                <a:lnTo>
                  <a:pt x="1599" y="673"/>
                </a:lnTo>
                <a:lnTo>
                  <a:pt x="1597" y="675"/>
                </a:lnTo>
                <a:lnTo>
                  <a:pt x="1595" y="675"/>
                </a:lnTo>
                <a:lnTo>
                  <a:pt x="1592" y="673"/>
                </a:lnTo>
                <a:lnTo>
                  <a:pt x="1590" y="673"/>
                </a:lnTo>
                <a:lnTo>
                  <a:pt x="1590" y="673"/>
                </a:lnTo>
                <a:lnTo>
                  <a:pt x="1595" y="671"/>
                </a:lnTo>
                <a:lnTo>
                  <a:pt x="1595" y="671"/>
                </a:lnTo>
                <a:lnTo>
                  <a:pt x="1597" y="671"/>
                </a:lnTo>
                <a:lnTo>
                  <a:pt x="1597" y="671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9" y="671"/>
                </a:lnTo>
                <a:lnTo>
                  <a:pt x="1599" y="671"/>
                </a:lnTo>
                <a:lnTo>
                  <a:pt x="1599" y="671"/>
                </a:lnTo>
                <a:lnTo>
                  <a:pt x="1601" y="671"/>
                </a:lnTo>
                <a:lnTo>
                  <a:pt x="1601" y="669"/>
                </a:lnTo>
                <a:lnTo>
                  <a:pt x="1601" y="669"/>
                </a:lnTo>
                <a:lnTo>
                  <a:pt x="1601" y="667"/>
                </a:lnTo>
                <a:lnTo>
                  <a:pt x="1603" y="667"/>
                </a:lnTo>
                <a:lnTo>
                  <a:pt x="1603" y="667"/>
                </a:lnTo>
                <a:lnTo>
                  <a:pt x="1601" y="665"/>
                </a:lnTo>
                <a:lnTo>
                  <a:pt x="1601" y="665"/>
                </a:lnTo>
                <a:lnTo>
                  <a:pt x="1603" y="663"/>
                </a:lnTo>
                <a:lnTo>
                  <a:pt x="1603" y="663"/>
                </a:lnTo>
                <a:lnTo>
                  <a:pt x="1603" y="661"/>
                </a:lnTo>
                <a:lnTo>
                  <a:pt x="1599" y="661"/>
                </a:lnTo>
                <a:lnTo>
                  <a:pt x="1599" y="661"/>
                </a:lnTo>
                <a:lnTo>
                  <a:pt x="1599" y="658"/>
                </a:lnTo>
                <a:lnTo>
                  <a:pt x="1599" y="656"/>
                </a:lnTo>
                <a:lnTo>
                  <a:pt x="1599" y="654"/>
                </a:lnTo>
                <a:lnTo>
                  <a:pt x="1599" y="654"/>
                </a:lnTo>
                <a:lnTo>
                  <a:pt x="1599" y="652"/>
                </a:lnTo>
                <a:lnTo>
                  <a:pt x="1599" y="650"/>
                </a:lnTo>
                <a:lnTo>
                  <a:pt x="1599" y="650"/>
                </a:lnTo>
                <a:lnTo>
                  <a:pt x="1597" y="648"/>
                </a:lnTo>
                <a:lnTo>
                  <a:pt x="1597" y="648"/>
                </a:lnTo>
                <a:lnTo>
                  <a:pt x="1588" y="648"/>
                </a:lnTo>
                <a:lnTo>
                  <a:pt x="1586" y="648"/>
                </a:lnTo>
                <a:lnTo>
                  <a:pt x="1584" y="648"/>
                </a:lnTo>
                <a:lnTo>
                  <a:pt x="1584" y="646"/>
                </a:lnTo>
                <a:lnTo>
                  <a:pt x="1586" y="646"/>
                </a:lnTo>
                <a:lnTo>
                  <a:pt x="1595" y="646"/>
                </a:lnTo>
                <a:lnTo>
                  <a:pt x="1597" y="646"/>
                </a:lnTo>
                <a:lnTo>
                  <a:pt x="1599" y="646"/>
                </a:lnTo>
                <a:lnTo>
                  <a:pt x="1599" y="644"/>
                </a:lnTo>
                <a:lnTo>
                  <a:pt x="1599" y="644"/>
                </a:lnTo>
                <a:lnTo>
                  <a:pt x="1599" y="642"/>
                </a:lnTo>
                <a:lnTo>
                  <a:pt x="1599" y="642"/>
                </a:lnTo>
                <a:lnTo>
                  <a:pt x="1599" y="642"/>
                </a:lnTo>
                <a:lnTo>
                  <a:pt x="1597" y="640"/>
                </a:lnTo>
                <a:lnTo>
                  <a:pt x="1597" y="637"/>
                </a:lnTo>
                <a:lnTo>
                  <a:pt x="1597" y="637"/>
                </a:lnTo>
                <a:lnTo>
                  <a:pt x="1597" y="635"/>
                </a:lnTo>
                <a:lnTo>
                  <a:pt x="1597" y="635"/>
                </a:lnTo>
                <a:lnTo>
                  <a:pt x="1599" y="631"/>
                </a:lnTo>
                <a:lnTo>
                  <a:pt x="1601" y="631"/>
                </a:lnTo>
                <a:lnTo>
                  <a:pt x="1601" y="629"/>
                </a:lnTo>
                <a:lnTo>
                  <a:pt x="1601" y="629"/>
                </a:lnTo>
                <a:lnTo>
                  <a:pt x="1603" y="629"/>
                </a:lnTo>
                <a:lnTo>
                  <a:pt x="1603" y="627"/>
                </a:lnTo>
                <a:lnTo>
                  <a:pt x="1603" y="627"/>
                </a:lnTo>
                <a:lnTo>
                  <a:pt x="1601" y="625"/>
                </a:lnTo>
                <a:lnTo>
                  <a:pt x="1601" y="625"/>
                </a:lnTo>
                <a:lnTo>
                  <a:pt x="1601" y="625"/>
                </a:lnTo>
                <a:lnTo>
                  <a:pt x="1599" y="625"/>
                </a:lnTo>
                <a:lnTo>
                  <a:pt x="1599" y="625"/>
                </a:lnTo>
                <a:lnTo>
                  <a:pt x="1599" y="627"/>
                </a:lnTo>
                <a:lnTo>
                  <a:pt x="1599" y="627"/>
                </a:lnTo>
                <a:lnTo>
                  <a:pt x="1597" y="627"/>
                </a:lnTo>
                <a:lnTo>
                  <a:pt x="1595" y="629"/>
                </a:lnTo>
                <a:lnTo>
                  <a:pt x="1595" y="629"/>
                </a:lnTo>
                <a:lnTo>
                  <a:pt x="1592" y="627"/>
                </a:lnTo>
                <a:lnTo>
                  <a:pt x="1592" y="627"/>
                </a:lnTo>
                <a:lnTo>
                  <a:pt x="1592" y="625"/>
                </a:lnTo>
                <a:lnTo>
                  <a:pt x="1590" y="625"/>
                </a:lnTo>
                <a:lnTo>
                  <a:pt x="1590" y="625"/>
                </a:lnTo>
                <a:lnTo>
                  <a:pt x="1590" y="623"/>
                </a:lnTo>
                <a:lnTo>
                  <a:pt x="1588" y="623"/>
                </a:lnTo>
                <a:lnTo>
                  <a:pt x="1586" y="625"/>
                </a:lnTo>
                <a:lnTo>
                  <a:pt x="1584" y="625"/>
                </a:lnTo>
                <a:lnTo>
                  <a:pt x="1578" y="623"/>
                </a:lnTo>
                <a:lnTo>
                  <a:pt x="1576" y="623"/>
                </a:lnTo>
                <a:lnTo>
                  <a:pt x="1574" y="623"/>
                </a:lnTo>
                <a:lnTo>
                  <a:pt x="1574" y="621"/>
                </a:lnTo>
                <a:lnTo>
                  <a:pt x="1571" y="621"/>
                </a:lnTo>
                <a:lnTo>
                  <a:pt x="1567" y="619"/>
                </a:lnTo>
                <a:lnTo>
                  <a:pt x="1569" y="617"/>
                </a:lnTo>
                <a:lnTo>
                  <a:pt x="1569" y="617"/>
                </a:lnTo>
                <a:lnTo>
                  <a:pt x="1569" y="617"/>
                </a:lnTo>
                <a:lnTo>
                  <a:pt x="1567" y="617"/>
                </a:lnTo>
                <a:lnTo>
                  <a:pt x="1567" y="617"/>
                </a:lnTo>
                <a:lnTo>
                  <a:pt x="1567" y="614"/>
                </a:lnTo>
                <a:lnTo>
                  <a:pt x="1567" y="614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7" y="610"/>
                </a:lnTo>
                <a:lnTo>
                  <a:pt x="1565" y="610"/>
                </a:lnTo>
                <a:lnTo>
                  <a:pt x="1565" y="610"/>
                </a:lnTo>
                <a:lnTo>
                  <a:pt x="1565" y="612"/>
                </a:lnTo>
                <a:lnTo>
                  <a:pt x="1561" y="612"/>
                </a:lnTo>
                <a:lnTo>
                  <a:pt x="1561" y="612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08"/>
                </a:lnTo>
                <a:lnTo>
                  <a:pt x="1561" y="608"/>
                </a:lnTo>
                <a:lnTo>
                  <a:pt x="1561" y="606"/>
                </a:lnTo>
                <a:lnTo>
                  <a:pt x="1559" y="606"/>
                </a:lnTo>
                <a:lnTo>
                  <a:pt x="1557" y="604"/>
                </a:lnTo>
                <a:lnTo>
                  <a:pt x="1557" y="606"/>
                </a:lnTo>
                <a:lnTo>
                  <a:pt x="1555" y="606"/>
                </a:lnTo>
                <a:lnTo>
                  <a:pt x="1555" y="606"/>
                </a:lnTo>
                <a:lnTo>
                  <a:pt x="1553" y="606"/>
                </a:lnTo>
                <a:lnTo>
                  <a:pt x="1555" y="604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0"/>
                </a:lnTo>
                <a:lnTo>
                  <a:pt x="1555" y="600"/>
                </a:lnTo>
                <a:lnTo>
                  <a:pt x="1555" y="600"/>
                </a:lnTo>
                <a:lnTo>
                  <a:pt x="1553" y="600"/>
                </a:lnTo>
                <a:lnTo>
                  <a:pt x="1551" y="600"/>
                </a:lnTo>
                <a:lnTo>
                  <a:pt x="1548" y="600"/>
                </a:lnTo>
                <a:lnTo>
                  <a:pt x="1546" y="598"/>
                </a:lnTo>
                <a:lnTo>
                  <a:pt x="1546" y="596"/>
                </a:lnTo>
                <a:lnTo>
                  <a:pt x="1544" y="596"/>
                </a:lnTo>
                <a:lnTo>
                  <a:pt x="1540" y="593"/>
                </a:lnTo>
                <a:lnTo>
                  <a:pt x="1540" y="593"/>
                </a:lnTo>
                <a:lnTo>
                  <a:pt x="1540" y="593"/>
                </a:lnTo>
                <a:lnTo>
                  <a:pt x="1538" y="593"/>
                </a:lnTo>
                <a:lnTo>
                  <a:pt x="1536" y="596"/>
                </a:lnTo>
                <a:lnTo>
                  <a:pt x="1532" y="596"/>
                </a:lnTo>
                <a:lnTo>
                  <a:pt x="1530" y="598"/>
                </a:lnTo>
                <a:lnTo>
                  <a:pt x="1525" y="598"/>
                </a:lnTo>
                <a:lnTo>
                  <a:pt x="1525" y="600"/>
                </a:lnTo>
                <a:lnTo>
                  <a:pt x="1527" y="600"/>
                </a:lnTo>
                <a:lnTo>
                  <a:pt x="1527" y="600"/>
                </a:lnTo>
                <a:lnTo>
                  <a:pt x="1523" y="598"/>
                </a:lnTo>
                <a:lnTo>
                  <a:pt x="1521" y="598"/>
                </a:lnTo>
                <a:lnTo>
                  <a:pt x="1519" y="598"/>
                </a:lnTo>
                <a:lnTo>
                  <a:pt x="1517" y="596"/>
                </a:lnTo>
                <a:lnTo>
                  <a:pt x="1515" y="596"/>
                </a:lnTo>
                <a:lnTo>
                  <a:pt x="1515" y="598"/>
                </a:lnTo>
                <a:lnTo>
                  <a:pt x="1511" y="600"/>
                </a:lnTo>
                <a:lnTo>
                  <a:pt x="1509" y="600"/>
                </a:lnTo>
                <a:lnTo>
                  <a:pt x="1511" y="598"/>
                </a:lnTo>
                <a:lnTo>
                  <a:pt x="1509" y="596"/>
                </a:lnTo>
                <a:lnTo>
                  <a:pt x="1498" y="593"/>
                </a:lnTo>
                <a:lnTo>
                  <a:pt x="1494" y="591"/>
                </a:lnTo>
                <a:lnTo>
                  <a:pt x="1490" y="591"/>
                </a:lnTo>
                <a:lnTo>
                  <a:pt x="1488" y="591"/>
                </a:lnTo>
                <a:lnTo>
                  <a:pt x="1483" y="591"/>
                </a:lnTo>
                <a:lnTo>
                  <a:pt x="1479" y="593"/>
                </a:lnTo>
                <a:lnTo>
                  <a:pt x="1477" y="596"/>
                </a:lnTo>
                <a:lnTo>
                  <a:pt x="1475" y="596"/>
                </a:lnTo>
                <a:lnTo>
                  <a:pt x="1475" y="598"/>
                </a:lnTo>
                <a:lnTo>
                  <a:pt x="1475" y="598"/>
                </a:lnTo>
                <a:lnTo>
                  <a:pt x="1475" y="602"/>
                </a:lnTo>
                <a:lnTo>
                  <a:pt x="1477" y="604"/>
                </a:lnTo>
                <a:lnTo>
                  <a:pt x="1477" y="606"/>
                </a:lnTo>
                <a:lnTo>
                  <a:pt x="1479" y="608"/>
                </a:lnTo>
                <a:lnTo>
                  <a:pt x="1479" y="610"/>
                </a:lnTo>
                <a:lnTo>
                  <a:pt x="1481" y="610"/>
                </a:lnTo>
                <a:lnTo>
                  <a:pt x="1481" y="612"/>
                </a:lnTo>
                <a:lnTo>
                  <a:pt x="1486" y="612"/>
                </a:lnTo>
                <a:lnTo>
                  <a:pt x="1483" y="614"/>
                </a:lnTo>
                <a:lnTo>
                  <a:pt x="1481" y="617"/>
                </a:lnTo>
                <a:lnTo>
                  <a:pt x="1481" y="617"/>
                </a:lnTo>
                <a:lnTo>
                  <a:pt x="1481" y="621"/>
                </a:lnTo>
                <a:lnTo>
                  <a:pt x="1481" y="621"/>
                </a:lnTo>
                <a:lnTo>
                  <a:pt x="1481" y="623"/>
                </a:lnTo>
                <a:lnTo>
                  <a:pt x="1479" y="623"/>
                </a:lnTo>
                <a:lnTo>
                  <a:pt x="1479" y="625"/>
                </a:lnTo>
                <a:lnTo>
                  <a:pt x="1475" y="629"/>
                </a:lnTo>
                <a:lnTo>
                  <a:pt x="1475" y="629"/>
                </a:lnTo>
                <a:lnTo>
                  <a:pt x="1475" y="629"/>
                </a:lnTo>
                <a:lnTo>
                  <a:pt x="1477" y="629"/>
                </a:lnTo>
                <a:lnTo>
                  <a:pt x="1479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1" y="631"/>
                </a:lnTo>
                <a:lnTo>
                  <a:pt x="1481" y="631"/>
                </a:lnTo>
                <a:lnTo>
                  <a:pt x="1481" y="633"/>
                </a:lnTo>
                <a:lnTo>
                  <a:pt x="1481" y="635"/>
                </a:lnTo>
                <a:lnTo>
                  <a:pt x="1483" y="635"/>
                </a:lnTo>
                <a:lnTo>
                  <a:pt x="1486" y="635"/>
                </a:lnTo>
                <a:lnTo>
                  <a:pt x="1486" y="635"/>
                </a:lnTo>
                <a:lnTo>
                  <a:pt x="1483" y="635"/>
                </a:lnTo>
                <a:lnTo>
                  <a:pt x="1481" y="637"/>
                </a:lnTo>
                <a:lnTo>
                  <a:pt x="1483" y="640"/>
                </a:lnTo>
                <a:lnTo>
                  <a:pt x="1486" y="644"/>
                </a:lnTo>
                <a:lnTo>
                  <a:pt x="1486" y="644"/>
                </a:lnTo>
                <a:lnTo>
                  <a:pt x="1483" y="644"/>
                </a:lnTo>
                <a:lnTo>
                  <a:pt x="1483" y="646"/>
                </a:lnTo>
                <a:lnTo>
                  <a:pt x="1483" y="646"/>
                </a:lnTo>
                <a:lnTo>
                  <a:pt x="1488" y="646"/>
                </a:lnTo>
                <a:lnTo>
                  <a:pt x="1488" y="646"/>
                </a:lnTo>
                <a:lnTo>
                  <a:pt x="1488" y="648"/>
                </a:lnTo>
                <a:lnTo>
                  <a:pt x="1488" y="650"/>
                </a:lnTo>
                <a:lnTo>
                  <a:pt x="1488" y="650"/>
                </a:lnTo>
                <a:lnTo>
                  <a:pt x="1488" y="652"/>
                </a:lnTo>
                <a:lnTo>
                  <a:pt x="1486" y="652"/>
                </a:lnTo>
                <a:lnTo>
                  <a:pt x="1486" y="654"/>
                </a:lnTo>
                <a:lnTo>
                  <a:pt x="1486" y="654"/>
                </a:lnTo>
                <a:lnTo>
                  <a:pt x="1488" y="656"/>
                </a:lnTo>
                <a:lnTo>
                  <a:pt x="1486" y="656"/>
                </a:lnTo>
                <a:lnTo>
                  <a:pt x="1483" y="654"/>
                </a:lnTo>
                <a:lnTo>
                  <a:pt x="1481" y="654"/>
                </a:lnTo>
                <a:lnTo>
                  <a:pt x="1481" y="654"/>
                </a:lnTo>
                <a:lnTo>
                  <a:pt x="1481" y="656"/>
                </a:lnTo>
                <a:lnTo>
                  <a:pt x="1481" y="656"/>
                </a:lnTo>
                <a:lnTo>
                  <a:pt x="1479" y="658"/>
                </a:lnTo>
                <a:lnTo>
                  <a:pt x="1479" y="658"/>
                </a:lnTo>
                <a:lnTo>
                  <a:pt x="1481" y="658"/>
                </a:lnTo>
                <a:lnTo>
                  <a:pt x="1481" y="661"/>
                </a:lnTo>
                <a:lnTo>
                  <a:pt x="1479" y="663"/>
                </a:lnTo>
                <a:lnTo>
                  <a:pt x="1477" y="663"/>
                </a:lnTo>
                <a:lnTo>
                  <a:pt x="1477" y="665"/>
                </a:lnTo>
                <a:lnTo>
                  <a:pt x="1475" y="665"/>
                </a:lnTo>
                <a:lnTo>
                  <a:pt x="1475" y="667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3"/>
                </a:lnTo>
                <a:lnTo>
                  <a:pt x="1471" y="675"/>
                </a:lnTo>
                <a:lnTo>
                  <a:pt x="1471" y="675"/>
                </a:lnTo>
                <a:lnTo>
                  <a:pt x="1471" y="677"/>
                </a:lnTo>
                <a:lnTo>
                  <a:pt x="1473" y="677"/>
                </a:lnTo>
                <a:lnTo>
                  <a:pt x="1477" y="682"/>
                </a:lnTo>
                <a:lnTo>
                  <a:pt x="1479" y="682"/>
                </a:lnTo>
                <a:lnTo>
                  <a:pt x="1481" y="684"/>
                </a:lnTo>
                <a:lnTo>
                  <a:pt x="1483" y="684"/>
                </a:lnTo>
                <a:lnTo>
                  <a:pt x="1486" y="686"/>
                </a:lnTo>
                <a:lnTo>
                  <a:pt x="1490" y="688"/>
                </a:lnTo>
                <a:lnTo>
                  <a:pt x="1494" y="694"/>
                </a:lnTo>
                <a:lnTo>
                  <a:pt x="1494" y="696"/>
                </a:lnTo>
                <a:lnTo>
                  <a:pt x="1496" y="698"/>
                </a:lnTo>
                <a:lnTo>
                  <a:pt x="1498" y="702"/>
                </a:lnTo>
                <a:lnTo>
                  <a:pt x="1498" y="705"/>
                </a:lnTo>
                <a:lnTo>
                  <a:pt x="1498" y="707"/>
                </a:lnTo>
                <a:lnTo>
                  <a:pt x="1498" y="713"/>
                </a:lnTo>
                <a:lnTo>
                  <a:pt x="1498" y="715"/>
                </a:lnTo>
                <a:lnTo>
                  <a:pt x="1498" y="719"/>
                </a:lnTo>
                <a:lnTo>
                  <a:pt x="1498" y="723"/>
                </a:lnTo>
                <a:lnTo>
                  <a:pt x="1498" y="726"/>
                </a:lnTo>
                <a:lnTo>
                  <a:pt x="1498" y="728"/>
                </a:lnTo>
                <a:lnTo>
                  <a:pt x="1496" y="730"/>
                </a:lnTo>
                <a:lnTo>
                  <a:pt x="1494" y="732"/>
                </a:lnTo>
                <a:lnTo>
                  <a:pt x="1492" y="736"/>
                </a:lnTo>
                <a:lnTo>
                  <a:pt x="1490" y="736"/>
                </a:lnTo>
                <a:lnTo>
                  <a:pt x="1488" y="738"/>
                </a:lnTo>
                <a:lnTo>
                  <a:pt x="1481" y="742"/>
                </a:lnTo>
                <a:lnTo>
                  <a:pt x="1481" y="744"/>
                </a:lnTo>
                <a:lnTo>
                  <a:pt x="1479" y="747"/>
                </a:lnTo>
                <a:lnTo>
                  <a:pt x="1475" y="747"/>
                </a:lnTo>
                <a:lnTo>
                  <a:pt x="1473" y="749"/>
                </a:lnTo>
                <a:lnTo>
                  <a:pt x="1471" y="751"/>
                </a:lnTo>
                <a:lnTo>
                  <a:pt x="1465" y="753"/>
                </a:lnTo>
                <a:lnTo>
                  <a:pt x="1465" y="753"/>
                </a:lnTo>
                <a:lnTo>
                  <a:pt x="1454" y="757"/>
                </a:lnTo>
                <a:lnTo>
                  <a:pt x="1452" y="757"/>
                </a:lnTo>
                <a:lnTo>
                  <a:pt x="1452" y="757"/>
                </a:lnTo>
                <a:lnTo>
                  <a:pt x="1454" y="757"/>
                </a:lnTo>
                <a:lnTo>
                  <a:pt x="1454" y="757"/>
                </a:lnTo>
                <a:lnTo>
                  <a:pt x="1454" y="759"/>
                </a:lnTo>
                <a:lnTo>
                  <a:pt x="1456" y="761"/>
                </a:lnTo>
                <a:lnTo>
                  <a:pt x="1456" y="763"/>
                </a:lnTo>
                <a:lnTo>
                  <a:pt x="1456" y="763"/>
                </a:lnTo>
                <a:lnTo>
                  <a:pt x="1458" y="765"/>
                </a:lnTo>
                <a:lnTo>
                  <a:pt x="1458" y="765"/>
                </a:lnTo>
                <a:lnTo>
                  <a:pt x="1460" y="765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2"/>
                </a:lnTo>
                <a:lnTo>
                  <a:pt x="1463" y="772"/>
                </a:lnTo>
                <a:lnTo>
                  <a:pt x="1463" y="772"/>
                </a:lnTo>
                <a:lnTo>
                  <a:pt x="1465" y="774"/>
                </a:lnTo>
                <a:lnTo>
                  <a:pt x="1465" y="774"/>
                </a:lnTo>
                <a:lnTo>
                  <a:pt x="1463" y="774"/>
                </a:lnTo>
                <a:lnTo>
                  <a:pt x="1463" y="774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8"/>
                </a:lnTo>
                <a:lnTo>
                  <a:pt x="1463" y="782"/>
                </a:lnTo>
                <a:lnTo>
                  <a:pt x="1465" y="786"/>
                </a:lnTo>
                <a:lnTo>
                  <a:pt x="1465" y="788"/>
                </a:lnTo>
                <a:lnTo>
                  <a:pt x="1465" y="791"/>
                </a:lnTo>
                <a:lnTo>
                  <a:pt x="1467" y="791"/>
                </a:lnTo>
                <a:lnTo>
                  <a:pt x="1467" y="793"/>
                </a:lnTo>
                <a:lnTo>
                  <a:pt x="1467" y="793"/>
                </a:lnTo>
                <a:lnTo>
                  <a:pt x="1467" y="795"/>
                </a:lnTo>
                <a:lnTo>
                  <a:pt x="1467" y="797"/>
                </a:lnTo>
                <a:lnTo>
                  <a:pt x="1467" y="797"/>
                </a:lnTo>
                <a:lnTo>
                  <a:pt x="1469" y="799"/>
                </a:lnTo>
                <a:lnTo>
                  <a:pt x="1469" y="799"/>
                </a:lnTo>
                <a:lnTo>
                  <a:pt x="1471" y="801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5"/>
                </a:lnTo>
                <a:lnTo>
                  <a:pt x="1469" y="805"/>
                </a:lnTo>
                <a:lnTo>
                  <a:pt x="1467" y="807"/>
                </a:lnTo>
                <a:lnTo>
                  <a:pt x="1467" y="809"/>
                </a:lnTo>
                <a:lnTo>
                  <a:pt x="1465" y="811"/>
                </a:lnTo>
                <a:lnTo>
                  <a:pt x="1465" y="811"/>
                </a:lnTo>
                <a:lnTo>
                  <a:pt x="1465" y="814"/>
                </a:lnTo>
                <a:lnTo>
                  <a:pt x="1463" y="814"/>
                </a:lnTo>
                <a:lnTo>
                  <a:pt x="1463" y="814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20"/>
                </a:lnTo>
                <a:lnTo>
                  <a:pt x="1465" y="820"/>
                </a:lnTo>
                <a:lnTo>
                  <a:pt x="1465" y="822"/>
                </a:lnTo>
                <a:lnTo>
                  <a:pt x="1465" y="824"/>
                </a:lnTo>
                <a:lnTo>
                  <a:pt x="1465" y="824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58" y="816"/>
                </a:lnTo>
                <a:lnTo>
                  <a:pt x="1458" y="816"/>
                </a:lnTo>
                <a:lnTo>
                  <a:pt x="1456" y="818"/>
                </a:lnTo>
                <a:lnTo>
                  <a:pt x="1456" y="818"/>
                </a:lnTo>
                <a:lnTo>
                  <a:pt x="1456" y="818"/>
                </a:lnTo>
                <a:lnTo>
                  <a:pt x="1454" y="820"/>
                </a:lnTo>
                <a:lnTo>
                  <a:pt x="1454" y="820"/>
                </a:lnTo>
                <a:lnTo>
                  <a:pt x="1454" y="822"/>
                </a:lnTo>
                <a:lnTo>
                  <a:pt x="1452" y="824"/>
                </a:lnTo>
                <a:lnTo>
                  <a:pt x="1452" y="824"/>
                </a:lnTo>
                <a:lnTo>
                  <a:pt x="1452" y="826"/>
                </a:lnTo>
                <a:lnTo>
                  <a:pt x="1452" y="826"/>
                </a:lnTo>
                <a:lnTo>
                  <a:pt x="1454" y="826"/>
                </a:lnTo>
                <a:lnTo>
                  <a:pt x="1456" y="830"/>
                </a:lnTo>
                <a:lnTo>
                  <a:pt x="1458" y="830"/>
                </a:lnTo>
                <a:lnTo>
                  <a:pt x="1458" y="832"/>
                </a:lnTo>
                <a:lnTo>
                  <a:pt x="1456" y="830"/>
                </a:lnTo>
                <a:lnTo>
                  <a:pt x="1454" y="828"/>
                </a:lnTo>
                <a:lnTo>
                  <a:pt x="1452" y="824"/>
                </a:lnTo>
                <a:lnTo>
                  <a:pt x="1450" y="824"/>
                </a:lnTo>
                <a:lnTo>
                  <a:pt x="1448" y="822"/>
                </a:lnTo>
                <a:lnTo>
                  <a:pt x="1446" y="822"/>
                </a:lnTo>
                <a:lnTo>
                  <a:pt x="1444" y="822"/>
                </a:lnTo>
                <a:lnTo>
                  <a:pt x="1442" y="822"/>
                </a:lnTo>
                <a:lnTo>
                  <a:pt x="1439" y="824"/>
                </a:lnTo>
                <a:lnTo>
                  <a:pt x="1437" y="826"/>
                </a:lnTo>
                <a:lnTo>
                  <a:pt x="1437" y="826"/>
                </a:lnTo>
                <a:lnTo>
                  <a:pt x="1439" y="822"/>
                </a:lnTo>
                <a:lnTo>
                  <a:pt x="1442" y="822"/>
                </a:lnTo>
                <a:lnTo>
                  <a:pt x="1442" y="820"/>
                </a:lnTo>
                <a:lnTo>
                  <a:pt x="1442" y="820"/>
                </a:lnTo>
                <a:lnTo>
                  <a:pt x="1442" y="818"/>
                </a:lnTo>
                <a:lnTo>
                  <a:pt x="1439" y="816"/>
                </a:lnTo>
                <a:lnTo>
                  <a:pt x="1439" y="814"/>
                </a:lnTo>
                <a:lnTo>
                  <a:pt x="1439" y="814"/>
                </a:lnTo>
                <a:lnTo>
                  <a:pt x="1435" y="809"/>
                </a:lnTo>
                <a:lnTo>
                  <a:pt x="1433" y="807"/>
                </a:lnTo>
                <a:lnTo>
                  <a:pt x="1431" y="807"/>
                </a:lnTo>
                <a:lnTo>
                  <a:pt x="1429" y="805"/>
                </a:lnTo>
                <a:lnTo>
                  <a:pt x="1427" y="805"/>
                </a:lnTo>
                <a:lnTo>
                  <a:pt x="1427" y="805"/>
                </a:lnTo>
                <a:lnTo>
                  <a:pt x="1425" y="805"/>
                </a:lnTo>
                <a:lnTo>
                  <a:pt x="1423" y="805"/>
                </a:lnTo>
                <a:lnTo>
                  <a:pt x="1423" y="805"/>
                </a:lnTo>
                <a:lnTo>
                  <a:pt x="1423" y="803"/>
                </a:lnTo>
                <a:lnTo>
                  <a:pt x="1425" y="803"/>
                </a:lnTo>
                <a:lnTo>
                  <a:pt x="1425" y="803"/>
                </a:lnTo>
                <a:lnTo>
                  <a:pt x="1427" y="801"/>
                </a:lnTo>
                <a:lnTo>
                  <a:pt x="1425" y="801"/>
                </a:lnTo>
                <a:lnTo>
                  <a:pt x="1423" y="799"/>
                </a:lnTo>
                <a:lnTo>
                  <a:pt x="1423" y="797"/>
                </a:lnTo>
                <a:lnTo>
                  <a:pt x="1419" y="793"/>
                </a:lnTo>
                <a:lnTo>
                  <a:pt x="1419" y="793"/>
                </a:lnTo>
                <a:lnTo>
                  <a:pt x="1416" y="791"/>
                </a:lnTo>
                <a:lnTo>
                  <a:pt x="1416" y="791"/>
                </a:lnTo>
                <a:lnTo>
                  <a:pt x="1416" y="788"/>
                </a:lnTo>
                <a:lnTo>
                  <a:pt x="1416" y="788"/>
                </a:lnTo>
                <a:lnTo>
                  <a:pt x="1416" y="786"/>
                </a:lnTo>
                <a:lnTo>
                  <a:pt x="1416" y="786"/>
                </a:lnTo>
                <a:lnTo>
                  <a:pt x="1416" y="784"/>
                </a:lnTo>
                <a:lnTo>
                  <a:pt x="1419" y="782"/>
                </a:lnTo>
                <a:lnTo>
                  <a:pt x="1416" y="780"/>
                </a:lnTo>
                <a:lnTo>
                  <a:pt x="1416" y="778"/>
                </a:lnTo>
                <a:lnTo>
                  <a:pt x="1419" y="776"/>
                </a:lnTo>
                <a:lnTo>
                  <a:pt x="1419" y="774"/>
                </a:lnTo>
                <a:lnTo>
                  <a:pt x="1416" y="772"/>
                </a:lnTo>
                <a:lnTo>
                  <a:pt x="1416" y="770"/>
                </a:lnTo>
                <a:lnTo>
                  <a:pt x="1416" y="770"/>
                </a:lnTo>
                <a:lnTo>
                  <a:pt x="1414" y="767"/>
                </a:lnTo>
                <a:lnTo>
                  <a:pt x="1414" y="765"/>
                </a:lnTo>
                <a:lnTo>
                  <a:pt x="1414" y="763"/>
                </a:lnTo>
                <a:lnTo>
                  <a:pt x="1414" y="761"/>
                </a:lnTo>
                <a:lnTo>
                  <a:pt x="1416" y="755"/>
                </a:lnTo>
                <a:lnTo>
                  <a:pt x="1416" y="753"/>
                </a:lnTo>
                <a:lnTo>
                  <a:pt x="1414" y="751"/>
                </a:lnTo>
                <a:lnTo>
                  <a:pt x="1414" y="749"/>
                </a:lnTo>
                <a:lnTo>
                  <a:pt x="1412" y="747"/>
                </a:lnTo>
                <a:lnTo>
                  <a:pt x="1410" y="747"/>
                </a:lnTo>
                <a:lnTo>
                  <a:pt x="1408" y="747"/>
                </a:lnTo>
                <a:lnTo>
                  <a:pt x="1408" y="747"/>
                </a:lnTo>
                <a:lnTo>
                  <a:pt x="1406" y="747"/>
                </a:lnTo>
                <a:lnTo>
                  <a:pt x="1406" y="747"/>
                </a:lnTo>
                <a:lnTo>
                  <a:pt x="1402" y="747"/>
                </a:lnTo>
                <a:lnTo>
                  <a:pt x="1398" y="744"/>
                </a:lnTo>
                <a:lnTo>
                  <a:pt x="1395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89" y="744"/>
                </a:lnTo>
                <a:lnTo>
                  <a:pt x="1387" y="744"/>
                </a:lnTo>
                <a:lnTo>
                  <a:pt x="1385" y="744"/>
                </a:lnTo>
                <a:lnTo>
                  <a:pt x="1383" y="744"/>
                </a:lnTo>
                <a:lnTo>
                  <a:pt x="1381" y="744"/>
                </a:lnTo>
                <a:lnTo>
                  <a:pt x="1377" y="744"/>
                </a:lnTo>
                <a:lnTo>
                  <a:pt x="1375" y="744"/>
                </a:lnTo>
                <a:lnTo>
                  <a:pt x="1375" y="744"/>
                </a:lnTo>
                <a:lnTo>
                  <a:pt x="1372" y="747"/>
                </a:lnTo>
                <a:lnTo>
                  <a:pt x="1370" y="749"/>
                </a:lnTo>
                <a:lnTo>
                  <a:pt x="1370" y="749"/>
                </a:lnTo>
                <a:lnTo>
                  <a:pt x="1372" y="744"/>
                </a:lnTo>
                <a:lnTo>
                  <a:pt x="1372" y="742"/>
                </a:lnTo>
                <a:lnTo>
                  <a:pt x="1372" y="742"/>
                </a:lnTo>
                <a:lnTo>
                  <a:pt x="1370" y="742"/>
                </a:lnTo>
                <a:lnTo>
                  <a:pt x="1370" y="740"/>
                </a:lnTo>
                <a:lnTo>
                  <a:pt x="1368" y="740"/>
                </a:lnTo>
                <a:lnTo>
                  <a:pt x="1366" y="738"/>
                </a:lnTo>
                <a:lnTo>
                  <a:pt x="1364" y="736"/>
                </a:lnTo>
                <a:lnTo>
                  <a:pt x="1362" y="736"/>
                </a:lnTo>
                <a:lnTo>
                  <a:pt x="1360" y="736"/>
                </a:lnTo>
                <a:lnTo>
                  <a:pt x="1356" y="734"/>
                </a:lnTo>
                <a:lnTo>
                  <a:pt x="1349" y="732"/>
                </a:lnTo>
                <a:lnTo>
                  <a:pt x="1343" y="730"/>
                </a:lnTo>
                <a:lnTo>
                  <a:pt x="1341" y="730"/>
                </a:lnTo>
                <a:lnTo>
                  <a:pt x="1339" y="730"/>
                </a:lnTo>
                <a:lnTo>
                  <a:pt x="1335" y="723"/>
                </a:lnTo>
                <a:lnTo>
                  <a:pt x="1333" y="721"/>
                </a:lnTo>
                <a:lnTo>
                  <a:pt x="1328" y="719"/>
                </a:lnTo>
                <a:lnTo>
                  <a:pt x="1326" y="717"/>
                </a:lnTo>
                <a:lnTo>
                  <a:pt x="1322" y="715"/>
                </a:lnTo>
                <a:lnTo>
                  <a:pt x="1320" y="713"/>
                </a:lnTo>
                <a:lnTo>
                  <a:pt x="1320" y="713"/>
                </a:lnTo>
                <a:lnTo>
                  <a:pt x="1316" y="713"/>
                </a:lnTo>
                <a:lnTo>
                  <a:pt x="1314" y="711"/>
                </a:lnTo>
                <a:lnTo>
                  <a:pt x="1307" y="711"/>
                </a:lnTo>
                <a:lnTo>
                  <a:pt x="1303" y="709"/>
                </a:lnTo>
                <a:lnTo>
                  <a:pt x="1299" y="707"/>
                </a:lnTo>
                <a:lnTo>
                  <a:pt x="1295" y="705"/>
                </a:lnTo>
                <a:lnTo>
                  <a:pt x="1291" y="705"/>
                </a:lnTo>
                <a:lnTo>
                  <a:pt x="1289" y="705"/>
                </a:lnTo>
                <a:lnTo>
                  <a:pt x="1274" y="709"/>
                </a:lnTo>
                <a:lnTo>
                  <a:pt x="1272" y="709"/>
                </a:lnTo>
                <a:lnTo>
                  <a:pt x="1270" y="711"/>
                </a:lnTo>
                <a:lnTo>
                  <a:pt x="1270" y="711"/>
                </a:lnTo>
                <a:lnTo>
                  <a:pt x="1270" y="709"/>
                </a:lnTo>
                <a:lnTo>
                  <a:pt x="1270" y="709"/>
                </a:lnTo>
                <a:lnTo>
                  <a:pt x="1268" y="709"/>
                </a:lnTo>
                <a:lnTo>
                  <a:pt x="1268" y="709"/>
                </a:lnTo>
                <a:lnTo>
                  <a:pt x="1266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6" y="711"/>
                </a:lnTo>
                <a:lnTo>
                  <a:pt x="1266" y="709"/>
                </a:lnTo>
                <a:lnTo>
                  <a:pt x="1268" y="707"/>
                </a:lnTo>
                <a:lnTo>
                  <a:pt x="1268" y="705"/>
                </a:lnTo>
                <a:lnTo>
                  <a:pt x="1268" y="705"/>
                </a:lnTo>
                <a:lnTo>
                  <a:pt x="1268" y="702"/>
                </a:lnTo>
                <a:lnTo>
                  <a:pt x="1268" y="702"/>
                </a:lnTo>
                <a:lnTo>
                  <a:pt x="1268" y="700"/>
                </a:lnTo>
                <a:lnTo>
                  <a:pt x="1266" y="694"/>
                </a:lnTo>
                <a:lnTo>
                  <a:pt x="1263" y="692"/>
                </a:lnTo>
                <a:lnTo>
                  <a:pt x="1263" y="688"/>
                </a:lnTo>
                <a:lnTo>
                  <a:pt x="1261" y="684"/>
                </a:lnTo>
                <a:lnTo>
                  <a:pt x="1259" y="679"/>
                </a:lnTo>
                <a:lnTo>
                  <a:pt x="1259" y="677"/>
                </a:lnTo>
                <a:lnTo>
                  <a:pt x="1257" y="675"/>
                </a:lnTo>
                <a:lnTo>
                  <a:pt x="1257" y="673"/>
                </a:lnTo>
                <a:lnTo>
                  <a:pt x="1257" y="673"/>
                </a:lnTo>
                <a:lnTo>
                  <a:pt x="1255" y="673"/>
                </a:lnTo>
                <a:lnTo>
                  <a:pt x="1253" y="673"/>
                </a:lnTo>
                <a:lnTo>
                  <a:pt x="1249" y="673"/>
                </a:lnTo>
                <a:lnTo>
                  <a:pt x="1245" y="673"/>
                </a:lnTo>
                <a:lnTo>
                  <a:pt x="1245" y="673"/>
                </a:lnTo>
                <a:lnTo>
                  <a:pt x="1243" y="675"/>
                </a:lnTo>
                <a:lnTo>
                  <a:pt x="1243" y="682"/>
                </a:lnTo>
                <a:lnTo>
                  <a:pt x="1240" y="684"/>
                </a:lnTo>
                <a:lnTo>
                  <a:pt x="1240" y="682"/>
                </a:lnTo>
                <a:lnTo>
                  <a:pt x="1243" y="675"/>
                </a:lnTo>
                <a:lnTo>
                  <a:pt x="1243" y="673"/>
                </a:lnTo>
                <a:lnTo>
                  <a:pt x="1240" y="673"/>
                </a:lnTo>
                <a:lnTo>
                  <a:pt x="1238" y="671"/>
                </a:lnTo>
                <a:lnTo>
                  <a:pt x="1238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4" y="669"/>
                </a:lnTo>
                <a:lnTo>
                  <a:pt x="1234" y="667"/>
                </a:lnTo>
                <a:lnTo>
                  <a:pt x="1234" y="667"/>
                </a:lnTo>
                <a:lnTo>
                  <a:pt x="1232" y="667"/>
                </a:lnTo>
                <a:lnTo>
                  <a:pt x="1234" y="667"/>
                </a:lnTo>
                <a:lnTo>
                  <a:pt x="1234" y="665"/>
                </a:lnTo>
                <a:lnTo>
                  <a:pt x="1234" y="663"/>
                </a:lnTo>
                <a:lnTo>
                  <a:pt x="1234" y="658"/>
                </a:lnTo>
                <a:lnTo>
                  <a:pt x="1234" y="648"/>
                </a:lnTo>
                <a:lnTo>
                  <a:pt x="1234" y="644"/>
                </a:lnTo>
                <a:lnTo>
                  <a:pt x="1236" y="640"/>
                </a:lnTo>
                <a:lnTo>
                  <a:pt x="1236" y="637"/>
                </a:lnTo>
                <a:lnTo>
                  <a:pt x="1236" y="637"/>
                </a:lnTo>
                <a:lnTo>
                  <a:pt x="1236" y="637"/>
                </a:lnTo>
                <a:lnTo>
                  <a:pt x="1234" y="635"/>
                </a:lnTo>
                <a:lnTo>
                  <a:pt x="1236" y="635"/>
                </a:lnTo>
                <a:lnTo>
                  <a:pt x="1238" y="635"/>
                </a:lnTo>
                <a:lnTo>
                  <a:pt x="1238" y="633"/>
                </a:lnTo>
                <a:lnTo>
                  <a:pt x="1240" y="631"/>
                </a:lnTo>
                <a:lnTo>
                  <a:pt x="1240" y="627"/>
                </a:lnTo>
                <a:lnTo>
                  <a:pt x="1245" y="625"/>
                </a:lnTo>
                <a:lnTo>
                  <a:pt x="1245" y="623"/>
                </a:lnTo>
                <a:lnTo>
                  <a:pt x="1245" y="621"/>
                </a:lnTo>
                <a:lnTo>
                  <a:pt x="1245" y="619"/>
                </a:lnTo>
                <a:lnTo>
                  <a:pt x="1245" y="619"/>
                </a:lnTo>
                <a:lnTo>
                  <a:pt x="1245" y="619"/>
                </a:lnTo>
                <a:lnTo>
                  <a:pt x="1247" y="619"/>
                </a:lnTo>
                <a:lnTo>
                  <a:pt x="1247" y="619"/>
                </a:lnTo>
                <a:lnTo>
                  <a:pt x="1247" y="617"/>
                </a:lnTo>
                <a:lnTo>
                  <a:pt x="1247" y="617"/>
                </a:lnTo>
                <a:lnTo>
                  <a:pt x="1247" y="614"/>
                </a:lnTo>
                <a:lnTo>
                  <a:pt x="1251" y="612"/>
                </a:lnTo>
                <a:lnTo>
                  <a:pt x="1255" y="610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3" y="606"/>
                </a:lnTo>
                <a:lnTo>
                  <a:pt x="1253" y="606"/>
                </a:lnTo>
                <a:lnTo>
                  <a:pt x="1253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7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5" y="602"/>
                </a:lnTo>
                <a:lnTo>
                  <a:pt x="1257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0"/>
                </a:lnTo>
                <a:lnTo>
                  <a:pt x="1259" y="600"/>
                </a:lnTo>
                <a:lnTo>
                  <a:pt x="1261" y="598"/>
                </a:lnTo>
                <a:lnTo>
                  <a:pt x="1261" y="598"/>
                </a:lnTo>
                <a:lnTo>
                  <a:pt x="1261" y="598"/>
                </a:lnTo>
                <a:lnTo>
                  <a:pt x="1257" y="596"/>
                </a:lnTo>
                <a:lnTo>
                  <a:pt x="1257" y="596"/>
                </a:lnTo>
                <a:lnTo>
                  <a:pt x="1257" y="596"/>
                </a:lnTo>
                <a:lnTo>
                  <a:pt x="1261" y="596"/>
                </a:lnTo>
                <a:lnTo>
                  <a:pt x="1263" y="598"/>
                </a:lnTo>
                <a:lnTo>
                  <a:pt x="1266" y="598"/>
                </a:lnTo>
                <a:lnTo>
                  <a:pt x="1266" y="600"/>
                </a:lnTo>
                <a:lnTo>
                  <a:pt x="1268" y="600"/>
                </a:lnTo>
                <a:lnTo>
                  <a:pt x="1268" y="600"/>
                </a:lnTo>
                <a:lnTo>
                  <a:pt x="1266" y="598"/>
                </a:lnTo>
                <a:lnTo>
                  <a:pt x="1266" y="596"/>
                </a:lnTo>
                <a:lnTo>
                  <a:pt x="1263" y="596"/>
                </a:lnTo>
                <a:lnTo>
                  <a:pt x="1263" y="596"/>
                </a:lnTo>
                <a:lnTo>
                  <a:pt x="1266" y="593"/>
                </a:lnTo>
                <a:lnTo>
                  <a:pt x="1266" y="593"/>
                </a:lnTo>
                <a:lnTo>
                  <a:pt x="1268" y="591"/>
                </a:lnTo>
                <a:lnTo>
                  <a:pt x="1268" y="591"/>
                </a:lnTo>
                <a:lnTo>
                  <a:pt x="1268" y="591"/>
                </a:lnTo>
                <a:lnTo>
                  <a:pt x="1270" y="591"/>
                </a:lnTo>
                <a:lnTo>
                  <a:pt x="1270" y="591"/>
                </a:lnTo>
                <a:lnTo>
                  <a:pt x="1272" y="589"/>
                </a:lnTo>
                <a:lnTo>
                  <a:pt x="1272" y="589"/>
                </a:lnTo>
                <a:lnTo>
                  <a:pt x="1274" y="591"/>
                </a:lnTo>
                <a:lnTo>
                  <a:pt x="1274" y="591"/>
                </a:lnTo>
                <a:lnTo>
                  <a:pt x="1276" y="591"/>
                </a:lnTo>
                <a:lnTo>
                  <a:pt x="1276" y="589"/>
                </a:lnTo>
                <a:lnTo>
                  <a:pt x="1276" y="589"/>
                </a:lnTo>
                <a:lnTo>
                  <a:pt x="1272" y="589"/>
                </a:lnTo>
                <a:lnTo>
                  <a:pt x="1272" y="587"/>
                </a:lnTo>
                <a:lnTo>
                  <a:pt x="1270" y="587"/>
                </a:lnTo>
                <a:lnTo>
                  <a:pt x="1270" y="587"/>
                </a:lnTo>
                <a:lnTo>
                  <a:pt x="1270" y="585"/>
                </a:lnTo>
                <a:lnTo>
                  <a:pt x="1270" y="585"/>
                </a:lnTo>
                <a:lnTo>
                  <a:pt x="1270" y="585"/>
                </a:lnTo>
                <a:lnTo>
                  <a:pt x="1272" y="585"/>
                </a:lnTo>
                <a:lnTo>
                  <a:pt x="1272" y="585"/>
                </a:lnTo>
                <a:lnTo>
                  <a:pt x="1274" y="583"/>
                </a:lnTo>
                <a:lnTo>
                  <a:pt x="1274" y="583"/>
                </a:lnTo>
                <a:lnTo>
                  <a:pt x="1276" y="585"/>
                </a:lnTo>
                <a:lnTo>
                  <a:pt x="1282" y="585"/>
                </a:lnTo>
                <a:lnTo>
                  <a:pt x="1284" y="585"/>
                </a:lnTo>
                <a:lnTo>
                  <a:pt x="1289" y="583"/>
                </a:lnTo>
                <a:lnTo>
                  <a:pt x="1289" y="583"/>
                </a:lnTo>
                <a:lnTo>
                  <a:pt x="1291" y="583"/>
                </a:lnTo>
                <a:lnTo>
                  <a:pt x="1293" y="581"/>
                </a:lnTo>
                <a:lnTo>
                  <a:pt x="1293" y="581"/>
                </a:lnTo>
                <a:lnTo>
                  <a:pt x="1293" y="579"/>
                </a:lnTo>
                <a:lnTo>
                  <a:pt x="1293" y="579"/>
                </a:lnTo>
                <a:lnTo>
                  <a:pt x="1293" y="575"/>
                </a:lnTo>
                <a:lnTo>
                  <a:pt x="1293" y="572"/>
                </a:lnTo>
                <a:lnTo>
                  <a:pt x="1291" y="570"/>
                </a:lnTo>
                <a:lnTo>
                  <a:pt x="1289" y="570"/>
                </a:lnTo>
                <a:lnTo>
                  <a:pt x="1284" y="570"/>
                </a:lnTo>
                <a:lnTo>
                  <a:pt x="1282" y="568"/>
                </a:lnTo>
                <a:lnTo>
                  <a:pt x="1280" y="566"/>
                </a:lnTo>
                <a:lnTo>
                  <a:pt x="1278" y="564"/>
                </a:lnTo>
                <a:lnTo>
                  <a:pt x="1276" y="566"/>
                </a:lnTo>
                <a:lnTo>
                  <a:pt x="1274" y="566"/>
                </a:lnTo>
                <a:lnTo>
                  <a:pt x="1270" y="568"/>
                </a:lnTo>
                <a:lnTo>
                  <a:pt x="1268" y="568"/>
                </a:lnTo>
                <a:lnTo>
                  <a:pt x="1268" y="568"/>
                </a:lnTo>
                <a:lnTo>
                  <a:pt x="1272" y="566"/>
                </a:lnTo>
                <a:lnTo>
                  <a:pt x="1272" y="566"/>
                </a:lnTo>
                <a:lnTo>
                  <a:pt x="1272" y="564"/>
                </a:lnTo>
                <a:lnTo>
                  <a:pt x="1270" y="564"/>
                </a:lnTo>
                <a:lnTo>
                  <a:pt x="1268" y="564"/>
                </a:lnTo>
                <a:lnTo>
                  <a:pt x="1257" y="560"/>
                </a:lnTo>
                <a:lnTo>
                  <a:pt x="1257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2"/>
                </a:lnTo>
                <a:lnTo>
                  <a:pt x="1257" y="562"/>
                </a:lnTo>
                <a:lnTo>
                  <a:pt x="1257" y="562"/>
                </a:lnTo>
                <a:lnTo>
                  <a:pt x="1255" y="562"/>
                </a:lnTo>
                <a:lnTo>
                  <a:pt x="1253" y="562"/>
                </a:lnTo>
                <a:lnTo>
                  <a:pt x="1251" y="560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6"/>
                </a:lnTo>
                <a:lnTo>
                  <a:pt x="1255" y="558"/>
                </a:lnTo>
                <a:lnTo>
                  <a:pt x="1261" y="560"/>
                </a:lnTo>
                <a:lnTo>
                  <a:pt x="1268" y="562"/>
                </a:lnTo>
                <a:lnTo>
                  <a:pt x="1270" y="562"/>
                </a:lnTo>
                <a:lnTo>
                  <a:pt x="1272" y="564"/>
                </a:lnTo>
                <a:lnTo>
                  <a:pt x="1274" y="564"/>
                </a:lnTo>
                <a:lnTo>
                  <a:pt x="1274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4"/>
                </a:lnTo>
                <a:lnTo>
                  <a:pt x="1276" y="564"/>
                </a:lnTo>
                <a:lnTo>
                  <a:pt x="1276" y="564"/>
                </a:lnTo>
                <a:lnTo>
                  <a:pt x="1280" y="564"/>
                </a:lnTo>
                <a:lnTo>
                  <a:pt x="1282" y="564"/>
                </a:lnTo>
                <a:lnTo>
                  <a:pt x="1289" y="566"/>
                </a:lnTo>
                <a:lnTo>
                  <a:pt x="1291" y="568"/>
                </a:lnTo>
                <a:lnTo>
                  <a:pt x="1293" y="568"/>
                </a:lnTo>
                <a:lnTo>
                  <a:pt x="1293" y="568"/>
                </a:lnTo>
                <a:lnTo>
                  <a:pt x="1295" y="566"/>
                </a:lnTo>
                <a:lnTo>
                  <a:pt x="1295" y="566"/>
                </a:lnTo>
                <a:lnTo>
                  <a:pt x="1297" y="566"/>
                </a:lnTo>
                <a:lnTo>
                  <a:pt x="1297" y="566"/>
                </a:lnTo>
                <a:lnTo>
                  <a:pt x="1299" y="566"/>
                </a:lnTo>
                <a:lnTo>
                  <a:pt x="1301" y="566"/>
                </a:lnTo>
                <a:lnTo>
                  <a:pt x="1301" y="566"/>
                </a:lnTo>
                <a:lnTo>
                  <a:pt x="1303" y="562"/>
                </a:lnTo>
                <a:lnTo>
                  <a:pt x="1303" y="562"/>
                </a:lnTo>
                <a:lnTo>
                  <a:pt x="1303" y="562"/>
                </a:lnTo>
                <a:lnTo>
                  <a:pt x="1301" y="558"/>
                </a:lnTo>
                <a:lnTo>
                  <a:pt x="1301" y="558"/>
                </a:lnTo>
                <a:lnTo>
                  <a:pt x="1305" y="560"/>
                </a:lnTo>
                <a:lnTo>
                  <a:pt x="1305" y="560"/>
                </a:lnTo>
                <a:lnTo>
                  <a:pt x="1305" y="558"/>
                </a:lnTo>
                <a:lnTo>
                  <a:pt x="1305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7" y="554"/>
                </a:lnTo>
                <a:lnTo>
                  <a:pt x="1307" y="554"/>
                </a:lnTo>
                <a:lnTo>
                  <a:pt x="1307" y="556"/>
                </a:lnTo>
                <a:lnTo>
                  <a:pt x="1307" y="556"/>
                </a:lnTo>
                <a:lnTo>
                  <a:pt x="1310" y="558"/>
                </a:lnTo>
                <a:lnTo>
                  <a:pt x="1310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6" y="558"/>
                </a:lnTo>
                <a:lnTo>
                  <a:pt x="1316" y="560"/>
                </a:lnTo>
                <a:lnTo>
                  <a:pt x="1316" y="558"/>
                </a:lnTo>
                <a:lnTo>
                  <a:pt x="1316" y="556"/>
                </a:lnTo>
                <a:lnTo>
                  <a:pt x="1316" y="556"/>
                </a:lnTo>
                <a:lnTo>
                  <a:pt x="1318" y="558"/>
                </a:lnTo>
                <a:lnTo>
                  <a:pt x="1318" y="558"/>
                </a:lnTo>
                <a:lnTo>
                  <a:pt x="1320" y="558"/>
                </a:lnTo>
                <a:lnTo>
                  <a:pt x="1324" y="558"/>
                </a:lnTo>
                <a:lnTo>
                  <a:pt x="1326" y="556"/>
                </a:lnTo>
                <a:lnTo>
                  <a:pt x="1331" y="554"/>
                </a:lnTo>
                <a:lnTo>
                  <a:pt x="1333" y="554"/>
                </a:lnTo>
                <a:lnTo>
                  <a:pt x="1333" y="552"/>
                </a:lnTo>
                <a:lnTo>
                  <a:pt x="1335" y="549"/>
                </a:lnTo>
                <a:lnTo>
                  <a:pt x="1343" y="539"/>
                </a:lnTo>
                <a:lnTo>
                  <a:pt x="1345" y="537"/>
                </a:lnTo>
                <a:lnTo>
                  <a:pt x="1347" y="533"/>
                </a:lnTo>
                <a:lnTo>
                  <a:pt x="1347" y="533"/>
                </a:lnTo>
                <a:lnTo>
                  <a:pt x="1347" y="531"/>
                </a:lnTo>
                <a:lnTo>
                  <a:pt x="1345" y="531"/>
                </a:lnTo>
                <a:lnTo>
                  <a:pt x="1341" y="528"/>
                </a:lnTo>
                <a:lnTo>
                  <a:pt x="1335" y="528"/>
                </a:lnTo>
                <a:lnTo>
                  <a:pt x="1331" y="528"/>
                </a:lnTo>
                <a:lnTo>
                  <a:pt x="1318" y="526"/>
                </a:lnTo>
                <a:lnTo>
                  <a:pt x="1316" y="526"/>
                </a:lnTo>
                <a:lnTo>
                  <a:pt x="1316" y="524"/>
                </a:lnTo>
                <a:lnTo>
                  <a:pt x="1310" y="520"/>
                </a:lnTo>
                <a:lnTo>
                  <a:pt x="1307" y="518"/>
                </a:lnTo>
                <a:lnTo>
                  <a:pt x="1305" y="516"/>
                </a:lnTo>
                <a:lnTo>
                  <a:pt x="1303" y="516"/>
                </a:lnTo>
                <a:lnTo>
                  <a:pt x="1301" y="516"/>
                </a:lnTo>
                <a:lnTo>
                  <a:pt x="1295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6"/>
                </a:lnTo>
                <a:lnTo>
                  <a:pt x="1284" y="514"/>
                </a:lnTo>
                <a:lnTo>
                  <a:pt x="1282" y="514"/>
                </a:lnTo>
                <a:lnTo>
                  <a:pt x="1284" y="512"/>
                </a:lnTo>
                <a:lnTo>
                  <a:pt x="1284" y="512"/>
                </a:lnTo>
                <a:lnTo>
                  <a:pt x="1289" y="512"/>
                </a:lnTo>
                <a:lnTo>
                  <a:pt x="1293" y="512"/>
                </a:lnTo>
                <a:lnTo>
                  <a:pt x="1295" y="514"/>
                </a:lnTo>
                <a:lnTo>
                  <a:pt x="1297" y="514"/>
                </a:lnTo>
                <a:lnTo>
                  <a:pt x="1299" y="514"/>
                </a:lnTo>
                <a:lnTo>
                  <a:pt x="1301" y="514"/>
                </a:lnTo>
                <a:lnTo>
                  <a:pt x="1303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7" y="514"/>
                </a:lnTo>
                <a:lnTo>
                  <a:pt x="1310" y="514"/>
                </a:lnTo>
                <a:lnTo>
                  <a:pt x="1312" y="516"/>
                </a:lnTo>
                <a:lnTo>
                  <a:pt x="1318" y="518"/>
                </a:lnTo>
                <a:lnTo>
                  <a:pt x="1320" y="518"/>
                </a:lnTo>
                <a:lnTo>
                  <a:pt x="1322" y="518"/>
                </a:lnTo>
                <a:lnTo>
                  <a:pt x="1322" y="520"/>
                </a:lnTo>
                <a:lnTo>
                  <a:pt x="1322" y="520"/>
                </a:lnTo>
                <a:lnTo>
                  <a:pt x="1324" y="522"/>
                </a:lnTo>
                <a:lnTo>
                  <a:pt x="1326" y="522"/>
                </a:lnTo>
                <a:lnTo>
                  <a:pt x="1331" y="526"/>
                </a:lnTo>
                <a:lnTo>
                  <a:pt x="1333" y="526"/>
                </a:lnTo>
                <a:lnTo>
                  <a:pt x="1337" y="526"/>
                </a:lnTo>
                <a:lnTo>
                  <a:pt x="1341" y="526"/>
                </a:lnTo>
                <a:lnTo>
                  <a:pt x="1343" y="526"/>
                </a:lnTo>
                <a:lnTo>
                  <a:pt x="1345" y="526"/>
                </a:lnTo>
                <a:lnTo>
                  <a:pt x="1345" y="524"/>
                </a:lnTo>
                <a:lnTo>
                  <a:pt x="1347" y="522"/>
                </a:lnTo>
                <a:lnTo>
                  <a:pt x="1351" y="520"/>
                </a:lnTo>
                <a:lnTo>
                  <a:pt x="1362" y="512"/>
                </a:lnTo>
                <a:lnTo>
                  <a:pt x="1362" y="510"/>
                </a:lnTo>
                <a:lnTo>
                  <a:pt x="1362" y="510"/>
                </a:lnTo>
                <a:lnTo>
                  <a:pt x="1362" y="508"/>
                </a:lnTo>
                <a:lnTo>
                  <a:pt x="1362" y="508"/>
                </a:lnTo>
                <a:lnTo>
                  <a:pt x="1360" y="505"/>
                </a:lnTo>
                <a:lnTo>
                  <a:pt x="1358" y="505"/>
                </a:lnTo>
                <a:lnTo>
                  <a:pt x="1354" y="503"/>
                </a:lnTo>
                <a:lnTo>
                  <a:pt x="1351" y="503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499"/>
                </a:lnTo>
                <a:lnTo>
                  <a:pt x="1351" y="499"/>
                </a:lnTo>
                <a:lnTo>
                  <a:pt x="1354" y="499"/>
                </a:lnTo>
                <a:lnTo>
                  <a:pt x="1360" y="499"/>
                </a:lnTo>
                <a:lnTo>
                  <a:pt x="1364" y="499"/>
                </a:lnTo>
                <a:lnTo>
                  <a:pt x="1368" y="497"/>
                </a:lnTo>
                <a:lnTo>
                  <a:pt x="1370" y="499"/>
                </a:lnTo>
                <a:lnTo>
                  <a:pt x="1372" y="501"/>
                </a:lnTo>
                <a:lnTo>
                  <a:pt x="1375" y="503"/>
                </a:lnTo>
                <a:lnTo>
                  <a:pt x="1375" y="503"/>
                </a:lnTo>
                <a:lnTo>
                  <a:pt x="1377" y="505"/>
                </a:lnTo>
                <a:lnTo>
                  <a:pt x="1381" y="508"/>
                </a:lnTo>
                <a:lnTo>
                  <a:pt x="1383" y="508"/>
                </a:lnTo>
                <a:lnTo>
                  <a:pt x="1385" y="508"/>
                </a:lnTo>
                <a:lnTo>
                  <a:pt x="1385" y="505"/>
                </a:lnTo>
                <a:lnTo>
                  <a:pt x="1387" y="505"/>
                </a:lnTo>
                <a:lnTo>
                  <a:pt x="1387" y="505"/>
                </a:lnTo>
                <a:lnTo>
                  <a:pt x="1391" y="505"/>
                </a:lnTo>
                <a:lnTo>
                  <a:pt x="1391" y="508"/>
                </a:lnTo>
                <a:lnTo>
                  <a:pt x="1393" y="508"/>
                </a:lnTo>
                <a:lnTo>
                  <a:pt x="1393" y="505"/>
                </a:lnTo>
                <a:lnTo>
                  <a:pt x="1393" y="505"/>
                </a:lnTo>
                <a:lnTo>
                  <a:pt x="1391" y="501"/>
                </a:lnTo>
                <a:lnTo>
                  <a:pt x="1389" y="499"/>
                </a:lnTo>
                <a:lnTo>
                  <a:pt x="1389" y="497"/>
                </a:lnTo>
                <a:lnTo>
                  <a:pt x="1387" y="497"/>
                </a:lnTo>
                <a:lnTo>
                  <a:pt x="1387" y="495"/>
                </a:lnTo>
                <a:lnTo>
                  <a:pt x="1387" y="495"/>
                </a:lnTo>
                <a:lnTo>
                  <a:pt x="1383" y="491"/>
                </a:lnTo>
                <a:lnTo>
                  <a:pt x="1383" y="491"/>
                </a:lnTo>
                <a:lnTo>
                  <a:pt x="1381" y="491"/>
                </a:lnTo>
                <a:lnTo>
                  <a:pt x="1381" y="489"/>
                </a:lnTo>
                <a:lnTo>
                  <a:pt x="1379" y="489"/>
                </a:lnTo>
                <a:lnTo>
                  <a:pt x="1379" y="489"/>
                </a:lnTo>
                <a:lnTo>
                  <a:pt x="1377" y="491"/>
                </a:lnTo>
                <a:lnTo>
                  <a:pt x="1377" y="491"/>
                </a:lnTo>
                <a:lnTo>
                  <a:pt x="1375" y="491"/>
                </a:lnTo>
                <a:lnTo>
                  <a:pt x="1375" y="491"/>
                </a:lnTo>
                <a:lnTo>
                  <a:pt x="1377" y="489"/>
                </a:lnTo>
                <a:lnTo>
                  <a:pt x="1379" y="487"/>
                </a:lnTo>
                <a:lnTo>
                  <a:pt x="1381" y="487"/>
                </a:lnTo>
                <a:lnTo>
                  <a:pt x="1383" y="489"/>
                </a:lnTo>
                <a:lnTo>
                  <a:pt x="1383" y="489"/>
                </a:lnTo>
                <a:lnTo>
                  <a:pt x="1385" y="489"/>
                </a:lnTo>
                <a:lnTo>
                  <a:pt x="1387" y="491"/>
                </a:lnTo>
                <a:lnTo>
                  <a:pt x="1387" y="491"/>
                </a:lnTo>
                <a:lnTo>
                  <a:pt x="1385" y="493"/>
                </a:lnTo>
                <a:lnTo>
                  <a:pt x="1385" y="493"/>
                </a:lnTo>
                <a:lnTo>
                  <a:pt x="1387" y="493"/>
                </a:lnTo>
                <a:lnTo>
                  <a:pt x="1387" y="495"/>
                </a:lnTo>
                <a:lnTo>
                  <a:pt x="1389" y="495"/>
                </a:lnTo>
                <a:lnTo>
                  <a:pt x="1389" y="495"/>
                </a:lnTo>
                <a:lnTo>
                  <a:pt x="1391" y="495"/>
                </a:lnTo>
                <a:lnTo>
                  <a:pt x="1391" y="495"/>
                </a:lnTo>
                <a:lnTo>
                  <a:pt x="1395" y="499"/>
                </a:lnTo>
                <a:lnTo>
                  <a:pt x="1395" y="499"/>
                </a:lnTo>
                <a:lnTo>
                  <a:pt x="1395" y="501"/>
                </a:lnTo>
                <a:lnTo>
                  <a:pt x="1398" y="503"/>
                </a:lnTo>
                <a:lnTo>
                  <a:pt x="1398" y="503"/>
                </a:lnTo>
                <a:lnTo>
                  <a:pt x="1400" y="503"/>
                </a:lnTo>
                <a:lnTo>
                  <a:pt x="1402" y="501"/>
                </a:lnTo>
                <a:lnTo>
                  <a:pt x="1402" y="501"/>
                </a:lnTo>
                <a:lnTo>
                  <a:pt x="1406" y="499"/>
                </a:lnTo>
                <a:lnTo>
                  <a:pt x="1410" y="497"/>
                </a:lnTo>
                <a:lnTo>
                  <a:pt x="1412" y="497"/>
                </a:lnTo>
                <a:lnTo>
                  <a:pt x="1414" y="495"/>
                </a:lnTo>
                <a:lnTo>
                  <a:pt x="1416" y="495"/>
                </a:lnTo>
                <a:lnTo>
                  <a:pt x="1416" y="493"/>
                </a:lnTo>
                <a:lnTo>
                  <a:pt x="1419" y="493"/>
                </a:lnTo>
                <a:lnTo>
                  <a:pt x="1421" y="489"/>
                </a:lnTo>
                <a:lnTo>
                  <a:pt x="1421" y="489"/>
                </a:lnTo>
                <a:lnTo>
                  <a:pt x="1421" y="489"/>
                </a:lnTo>
                <a:lnTo>
                  <a:pt x="1425" y="489"/>
                </a:lnTo>
                <a:lnTo>
                  <a:pt x="1425" y="487"/>
                </a:lnTo>
                <a:lnTo>
                  <a:pt x="1427" y="487"/>
                </a:lnTo>
                <a:lnTo>
                  <a:pt x="1427" y="484"/>
                </a:lnTo>
                <a:lnTo>
                  <a:pt x="1429" y="482"/>
                </a:lnTo>
                <a:lnTo>
                  <a:pt x="1429" y="478"/>
                </a:lnTo>
                <a:lnTo>
                  <a:pt x="1431" y="476"/>
                </a:lnTo>
                <a:lnTo>
                  <a:pt x="1429" y="476"/>
                </a:lnTo>
                <a:lnTo>
                  <a:pt x="1429" y="474"/>
                </a:lnTo>
                <a:lnTo>
                  <a:pt x="1427" y="472"/>
                </a:lnTo>
                <a:lnTo>
                  <a:pt x="1425" y="470"/>
                </a:lnTo>
                <a:lnTo>
                  <a:pt x="1421" y="468"/>
                </a:lnTo>
                <a:lnTo>
                  <a:pt x="1421" y="466"/>
                </a:lnTo>
                <a:lnTo>
                  <a:pt x="1419" y="466"/>
                </a:lnTo>
                <a:lnTo>
                  <a:pt x="1419" y="463"/>
                </a:lnTo>
                <a:lnTo>
                  <a:pt x="1419" y="463"/>
                </a:lnTo>
                <a:lnTo>
                  <a:pt x="1419" y="461"/>
                </a:lnTo>
                <a:lnTo>
                  <a:pt x="1419" y="459"/>
                </a:lnTo>
                <a:lnTo>
                  <a:pt x="1421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6" y="459"/>
                </a:lnTo>
                <a:lnTo>
                  <a:pt x="1416" y="459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2" y="453"/>
                </a:lnTo>
                <a:lnTo>
                  <a:pt x="1412" y="453"/>
                </a:lnTo>
                <a:lnTo>
                  <a:pt x="1412" y="451"/>
                </a:lnTo>
                <a:lnTo>
                  <a:pt x="1412" y="451"/>
                </a:lnTo>
                <a:lnTo>
                  <a:pt x="1414" y="451"/>
                </a:lnTo>
                <a:lnTo>
                  <a:pt x="1416" y="451"/>
                </a:lnTo>
                <a:lnTo>
                  <a:pt x="1419" y="451"/>
                </a:lnTo>
                <a:lnTo>
                  <a:pt x="1421" y="451"/>
                </a:lnTo>
                <a:lnTo>
                  <a:pt x="1421" y="451"/>
                </a:lnTo>
                <a:lnTo>
                  <a:pt x="1423" y="451"/>
                </a:lnTo>
                <a:lnTo>
                  <a:pt x="1425" y="451"/>
                </a:lnTo>
                <a:lnTo>
                  <a:pt x="1427" y="449"/>
                </a:lnTo>
                <a:lnTo>
                  <a:pt x="1431" y="447"/>
                </a:lnTo>
                <a:lnTo>
                  <a:pt x="1431" y="447"/>
                </a:lnTo>
                <a:lnTo>
                  <a:pt x="1431" y="445"/>
                </a:lnTo>
                <a:lnTo>
                  <a:pt x="1431" y="445"/>
                </a:lnTo>
                <a:lnTo>
                  <a:pt x="1429" y="443"/>
                </a:lnTo>
                <a:lnTo>
                  <a:pt x="1429" y="443"/>
                </a:lnTo>
                <a:lnTo>
                  <a:pt x="1427" y="443"/>
                </a:lnTo>
                <a:lnTo>
                  <a:pt x="1425" y="440"/>
                </a:lnTo>
                <a:lnTo>
                  <a:pt x="1421" y="440"/>
                </a:lnTo>
                <a:lnTo>
                  <a:pt x="1421" y="440"/>
                </a:lnTo>
                <a:lnTo>
                  <a:pt x="1423" y="438"/>
                </a:lnTo>
                <a:lnTo>
                  <a:pt x="1425" y="438"/>
                </a:lnTo>
                <a:lnTo>
                  <a:pt x="1429" y="436"/>
                </a:lnTo>
                <a:lnTo>
                  <a:pt x="1429" y="434"/>
                </a:lnTo>
                <a:lnTo>
                  <a:pt x="1429" y="434"/>
                </a:lnTo>
                <a:lnTo>
                  <a:pt x="1429" y="434"/>
                </a:lnTo>
                <a:lnTo>
                  <a:pt x="1423" y="432"/>
                </a:lnTo>
                <a:lnTo>
                  <a:pt x="1421" y="432"/>
                </a:lnTo>
                <a:lnTo>
                  <a:pt x="1419" y="432"/>
                </a:lnTo>
                <a:lnTo>
                  <a:pt x="1416" y="432"/>
                </a:lnTo>
                <a:lnTo>
                  <a:pt x="1416" y="432"/>
                </a:lnTo>
                <a:lnTo>
                  <a:pt x="1416" y="430"/>
                </a:lnTo>
                <a:lnTo>
                  <a:pt x="1416" y="430"/>
                </a:lnTo>
                <a:lnTo>
                  <a:pt x="1414" y="428"/>
                </a:lnTo>
                <a:lnTo>
                  <a:pt x="1410" y="426"/>
                </a:lnTo>
                <a:lnTo>
                  <a:pt x="1408" y="426"/>
                </a:lnTo>
                <a:lnTo>
                  <a:pt x="1410" y="426"/>
                </a:lnTo>
                <a:lnTo>
                  <a:pt x="1412" y="426"/>
                </a:lnTo>
                <a:lnTo>
                  <a:pt x="1414" y="424"/>
                </a:lnTo>
                <a:lnTo>
                  <a:pt x="1414" y="422"/>
                </a:lnTo>
                <a:lnTo>
                  <a:pt x="1410" y="422"/>
                </a:lnTo>
                <a:lnTo>
                  <a:pt x="1408" y="422"/>
                </a:lnTo>
                <a:lnTo>
                  <a:pt x="1406" y="422"/>
                </a:lnTo>
                <a:lnTo>
                  <a:pt x="1398" y="419"/>
                </a:lnTo>
                <a:lnTo>
                  <a:pt x="1395" y="422"/>
                </a:lnTo>
                <a:lnTo>
                  <a:pt x="1391" y="419"/>
                </a:lnTo>
                <a:lnTo>
                  <a:pt x="1387" y="417"/>
                </a:lnTo>
                <a:lnTo>
                  <a:pt x="1387" y="417"/>
                </a:lnTo>
                <a:lnTo>
                  <a:pt x="1381" y="417"/>
                </a:lnTo>
                <a:lnTo>
                  <a:pt x="1379" y="417"/>
                </a:lnTo>
                <a:lnTo>
                  <a:pt x="1377" y="417"/>
                </a:lnTo>
                <a:lnTo>
                  <a:pt x="1375" y="417"/>
                </a:lnTo>
                <a:lnTo>
                  <a:pt x="1372" y="417"/>
                </a:lnTo>
                <a:lnTo>
                  <a:pt x="1370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70" y="419"/>
                </a:lnTo>
                <a:lnTo>
                  <a:pt x="1370" y="419"/>
                </a:lnTo>
                <a:lnTo>
                  <a:pt x="1368" y="422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6"/>
                </a:lnTo>
                <a:lnTo>
                  <a:pt x="1370" y="426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30"/>
                </a:lnTo>
                <a:lnTo>
                  <a:pt x="1370" y="430"/>
                </a:lnTo>
                <a:lnTo>
                  <a:pt x="1370" y="432"/>
                </a:lnTo>
                <a:lnTo>
                  <a:pt x="1372" y="434"/>
                </a:lnTo>
                <a:lnTo>
                  <a:pt x="1372" y="434"/>
                </a:lnTo>
                <a:lnTo>
                  <a:pt x="1375" y="434"/>
                </a:lnTo>
                <a:lnTo>
                  <a:pt x="1379" y="436"/>
                </a:lnTo>
                <a:lnTo>
                  <a:pt x="1379" y="436"/>
                </a:lnTo>
                <a:lnTo>
                  <a:pt x="1379" y="438"/>
                </a:lnTo>
                <a:lnTo>
                  <a:pt x="1379" y="438"/>
                </a:lnTo>
                <a:lnTo>
                  <a:pt x="1377" y="438"/>
                </a:lnTo>
                <a:lnTo>
                  <a:pt x="1377" y="440"/>
                </a:lnTo>
                <a:lnTo>
                  <a:pt x="1375" y="440"/>
                </a:lnTo>
                <a:lnTo>
                  <a:pt x="1375" y="443"/>
                </a:lnTo>
                <a:lnTo>
                  <a:pt x="1375" y="443"/>
                </a:lnTo>
                <a:lnTo>
                  <a:pt x="1379" y="443"/>
                </a:lnTo>
                <a:lnTo>
                  <a:pt x="1379" y="445"/>
                </a:lnTo>
                <a:lnTo>
                  <a:pt x="1372" y="445"/>
                </a:lnTo>
                <a:lnTo>
                  <a:pt x="1372" y="445"/>
                </a:lnTo>
                <a:lnTo>
                  <a:pt x="1370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9"/>
                </a:lnTo>
                <a:lnTo>
                  <a:pt x="1366" y="451"/>
                </a:lnTo>
                <a:lnTo>
                  <a:pt x="1366" y="453"/>
                </a:lnTo>
                <a:lnTo>
                  <a:pt x="1364" y="455"/>
                </a:lnTo>
                <a:lnTo>
                  <a:pt x="1362" y="461"/>
                </a:lnTo>
                <a:lnTo>
                  <a:pt x="1362" y="461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70"/>
                </a:lnTo>
                <a:lnTo>
                  <a:pt x="1354" y="472"/>
                </a:lnTo>
                <a:lnTo>
                  <a:pt x="1354" y="476"/>
                </a:lnTo>
                <a:lnTo>
                  <a:pt x="1354" y="476"/>
                </a:lnTo>
                <a:lnTo>
                  <a:pt x="1354" y="476"/>
                </a:lnTo>
                <a:lnTo>
                  <a:pt x="1351" y="478"/>
                </a:lnTo>
                <a:lnTo>
                  <a:pt x="1351" y="478"/>
                </a:lnTo>
                <a:lnTo>
                  <a:pt x="1349" y="478"/>
                </a:lnTo>
                <a:lnTo>
                  <a:pt x="1349" y="478"/>
                </a:lnTo>
                <a:lnTo>
                  <a:pt x="1345" y="480"/>
                </a:lnTo>
                <a:lnTo>
                  <a:pt x="1343" y="482"/>
                </a:lnTo>
                <a:lnTo>
                  <a:pt x="1343" y="484"/>
                </a:lnTo>
                <a:lnTo>
                  <a:pt x="1343" y="482"/>
                </a:lnTo>
                <a:lnTo>
                  <a:pt x="1341" y="482"/>
                </a:lnTo>
                <a:lnTo>
                  <a:pt x="1341" y="482"/>
                </a:lnTo>
                <a:lnTo>
                  <a:pt x="1341" y="480"/>
                </a:lnTo>
                <a:lnTo>
                  <a:pt x="1341" y="478"/>
                </a:lnTo>
                <a:lnTo>
                  <a:pt x="1333" y="472"/>
                </a:lnTo>
                <a:lnTo>
                  <a:pt x="1331" y="470"/>
                </a:lnTo>
                <a:lnTo>
                  <a:pt x="1328" y="463"/>
                </a:lnTo>
                <a:lnTo>
                  <a:pt x="1328" y="463"/>
                </a:lnTo>
                <a:lnTo>
                  <a:pt x="1328" y="459"/>
                </a:lnTo>
                <a:lnTo>
                  <a:pt x="1328" y="457"/>
                </a:lnTo>
                <a:lnTo>
                  <a:pt x="1328" y="455"/>
                </a:lnTo>
                <a:lnTo>
                  <a:pt x="1328" y="455"/>
                </a:lnTo>
                <a:lnTo>
                  <a:pt x="1331" y="455"/>
                </a:lnTo>
                <a:lnTo>
                  <a:pt x="1331" y="457"/>
                </a:lnTo>
                <a:lnTo>
                  <a:pt x="1331" y="457"/>
                </a:lnTo>
                <a:lnTo>
                  <a:pt x="1333" y="457"/>
                </a:lnTo>
                <a:lnTo>
                  <a:pt x="1335" y="457"/>
                </a:lnTo>
                <a:lnTo>
                  <a:pt x="1335" y="457"/>
                </a:lnTo>
                <a:lnTo>
                  <a:pt x="1335" y="455"/>
                </a:lnTo>
                <a:lnTo>
                  <a:pt x="1335" y="455"/>
                </a:lnTo>
                <a:lnTo>
                  <a:pt x="1335" y="453"/>
                </a:lnTo>
                <a:lnTo>
                  <a:pt x="1335" y="453"/>
                </a:lnTo>
                <a:lnTo>
                  <a:pt x="1335" y="451"/>
                </a:lnTo>
                <a:lnTo>
                  <a:pt x="1335" y="449"/>
                </a:lnTo>
                <a:lnTo>
                  <a:pt x="1333" y="445"/>
                </a:lnTo>
                <a:lnTo>
                  <a:pt x="1333" y="443"/>
                </a:lnTo>
                <a:lnTo>
                  <a:pt x="1331" y="440"/>
                </a:lnTo>
                <a:lnTo>
                  <a:pt x="1328" y="440"/>
                </a:lnTo>
                <a:lnTo>
                  <a:pt x="1324" y="436"/>
                </a:lnTo>
                <a:lnTo>
                  <a:pt x="1320" y="434"/>
                </a:lnTo>
                <a:lnTo>
                  <a:pt x="1320" y="432"/>
                </a:lnTo>
                <a:lnTo>
                  <a:pt x="1318" y="432"/>
                </a:lnTo>
                <a:lnTo>
                  <a:pt x="1316" y="432"/>
                </a:lnTo>
                <a:lnTo>
                  <a:pt x="1314" y="432"/>
                </a:lnTo>
                <a:lnTo>
                  <a:pt x="1314" y="432"/>
                </a:lnTo>
                <a:lnTo>
                  <a:pt x="1310" y="436"/>
                </a:lnTo>
                <a:lnTo>
                  <a:pt x="1310" y="438"/>
                </a:lnTo>
                <a:lnTo>
                  <a:pt x="1307" y="440"/>
                </a:lnTo>
                <a:lnTo>
                  <a:pt x="1307" y="443"/>
                </a:lnTo>
                <a:lnTo>
                  <a:pt x="1307" y="445"/>
                </a:lnTo>
                <a:lnTo>
                  <a:pt x="1305" y="447"/>
                </a:lnTo>
                <a:lnTo>
                  <a:pt x="1305" y="449"/>
                </a:lnTo>
                <a:lnTo>
                  <a:pt x="1305" y="451"/>
                </a:lnTo>
                <a:lnTo>
                  <a:pt x="1305" y="451"/>
                </a:lnTo>
                <a:lnTo>
                  <a:pt x="1303" y="453"/>
                </a:lnTo>
                <a:lnTo>
                  <a:pt x="1301" y="455"/>
                </a:lnTo>
                <a:lnTo>
                  <a:pt x="1301" y="455"/>
                </a:lnTo>
                <a:lnTo>
                  <a:pt x="1301" y="457"/>
                </a:lnTo>
                <a:lnTo>
                  <a:pt x="1301" y="457"/>
                </a:lnTo>
                <a:lnTo>
                  <a:pt x="1301" y="457"/>
                </a:lnTo>
                <a:lnTo>
                  <a:pt x="1299" y="455"/>
                </a:lnTo>
                <a:lnTo>
                  <a:pt x="1299" y="455"/>
                </a:lnTo>
                <a:lnTo>
                  <a:pt x="1299" y="455"/>
                </a:lnTo>
                <a:lnTo>
                  <a:pt x="1297" y="453"/>
                </a:lnTo>
                <a:lnTo>
                  <a:pt x="1297" y="453"/>
                </a:lnTo>
                <a:lnTo>
                  <a:pt x="1295" y="451"/>
                </a:lnTo>
                <a:lnTo>
                  <a:pt x="1297" y="449"/>
                </a:lnTo>
                <a:lnTo>
                  <a:pt x="1297" y="447"/>
                </a:lnTo>
                <a:lnTo>
                  <a:pt x="1297" y="445"/>
                </a:lnTo>
                <a:lnTo>
                  <a:pt x="1297" y="443"/>
                </a:lnTo>
                <a:lnTo>
                  <a:pt x="1297" y="443"/>
                </a:lnTo>
                <a:lnTo>
                  <a:pt x="1297" y="440"/>
                </a:lnTo>
                <a:lnTo>
                  <a:pt x="1295" y="440"/>
                </a:lnTo>
                <a:lnTo>
                  <a:pt x="1293" y="436"/>
                </a:lnTo>
                <a:lnTo>
                  <a:pt x="1287" y="432"/>
                </a:lnTo>
                <a:lnTo>
                  <a:pt x="1287" y="430"/>
                </a:lnTo>
                <a:lnTo>
                  <a:pt x="1287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2"/>
                </a:lnTo>
                <a:lnTo>
                  <a:pt x="1291" y="432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28"/>
                </a:lnTo>
                <a:lnTo>
                  <a:pt x="1295" y="428"/>
                </a:lnTo>
                <a:lnTo>
                  <a:pt x="1295" y="428"/>
                </a:lnTo>
                <a:lnTo>
                  <a:pt x="1297" y="428"/>
                </a:lnTo>
                <a:lnTo>
                  <a:pt x="1297" y="426"/>
                </a:lnTo>
                <a:lnTo>
                  <a:pt x="1297" y="426"/>
                </a:lnTo>
                <a:lnTo>
                  <a:pt x="1295" y="426"/>
                </a:lnTo>
                <a:lnTo>
                  <a:pt x="1295" y="426"/>
                </a:lnTo>
                <a:lnTo>
                  <a:pt x="1293" y="426"/>
                </a:lnTo>
                <a:lnTo>
                  <a:pt x="1291" y="426"/>
                </a:lnTo>
                <a:lnTo>
                  <a:pt x="1284" y="424"/>
                </a:lnTo>
                <a:lnTo>
                  <a:pt x="1282" y="426"/>
                </a:lnTo>
                <a:lnTo>
                  <a:pt x="1282" y="424"/>
                </a:lnTo>
                <a:lnTo>
                  <a:pt x="1284" y="424"/>
                </a:lnTo>
                <a:lnTo>
                  <a:pt x="1287" y="422"/>
                </a:lnTo>
                <a:lnTo>
                  <a:pt x="1287" y="422"/>
                </a:lnTo>
                <a:lnTo>
                  <a:pt x="1287" y="422"/>
                </a:lnTo>
                <a:lnTo>
                  <a:pt x="1284" y="422"/>
                </a:lnTo>
                <a:lnTo>
                  <a:pt x="1282" y="424"/>
                </a:lnTo>
                <a:lnTo>
                  <a:pt x="1278" y="424"/>
                </a:lnTo>
                <a:lnTo>
                  <a:pt x="1276" y="426"/>
                </a:lnTo>
                <a:lnTo>
                  <a:pt x="1272" y="424"/>
                </a:lnTo>
                <a:lnTo>
                  <a:pt x="1272" y="422"/>
                </a:lnTo>
                <a:lnTo>
                  <a:pt x="1272" y="422"/>
                </a:lnTo>
                <a:lnTo>
                  <a:pt x="1270" y="422"/>
                </a:lnTo>
                <a:lnTo>
                  <a:pt x="1268" y="422"/>
                </a:lnTo>
                <a:lnTo>
                  <a:pt x="1266" y="422"/>
                </a:lnTo>
                <a:lnTo>
                  <a:pt x="1263" y="422"/>
                </a:lnTo>
                <a:lnTo>
                  <a:pt x="1263" y="422"/>
                </a:lnTo>
                <a:lnTo>
                  <a:pt x="1261" y="422"/>
                </a:lnTo>
                <a:lnTo>
                  <a:pt x="1263" y="419"/>
                </a:lnTo>
                <a:lnTo>
                  <a:pt x="1270" y="415"/>
                </a:lnTo>
                <a:lnTo>
                  <a:pt x="1274" y="413"/>
                </a:lnTo>
                <a:lnTo>
                  <a:pt x="1276" y="411"/>
                </a:lnTo>
                <a:lnTo>
                  <a:pt x="1274" y="411"/>
                </a:lnTo>
                <a:lnTo>
                  <a:pt x="1274" y="411"/>
                </a:lnTo>
                <a:lnTo>
                  <a:pt x="1268" y="411"/>
                </a:lnTo>
                <a:lnTo>
                  <a:pt x="1268" y="411"/>
                </a:lnTo>
                <a:lnTo>
                  <a:pt x="1268" y="409"/>
                </a:lnTo>
                <a:lnTo>
                  <a:pt x="1270" y="407"/>
                </a:lnTo>
                <a:lnTo>
                  <a:pt x="1270" y="407"/>
                </a:lnTo>
                <a:lnTo>
                  <a:pt x="1270" y="407"/>
                </a:lnTo>
                <a:lnTo>
                  <a:pt x="1272" y="407"/>
                </a:lnTo>
                <a:lnTo>
                  <a:pt x="1274" y="409"/>
                </a:lnTo>
                <a:lnTo>
                  <a:pt x="1274" y="409"/>
                </a:lnTo>
                <a:lnTo>
                  <a:pt x="1276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7"/>
                </a:lnTo>
                <a:lnTo>
                  <a:pt x="1278" y="405"/>
                </a:lnTo>
                <a:lnTo>
                  <a:pt x="1278" y="405"/>
                </a:lnTo>
                <a:lnTo>
                  <a:pt x="1278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4" y="405"/>
                </a:lnTo>
                <a:lnTo>
                  <a:pt x="1274" y="405"/>
                </a:lnTo>
                <a:lnTo>
                  <a:pt x="1274" y="403"/>
                </a:lnTo>
                <a:lnTo>
                  <a:pt x="1274" y="403"/>
                </a:lnTo>
                <a:lnTo>
                  <a:pt x="1272" y="401"/>
                </a:lnTo>
                <a:lnTo>
                  <a:pt x="1270" y="396"/>
                </a:lnTo>
                <a:lnTo>
                  <a:pt x="1270" y="396"/>
                </a:lnTo>
                <a:lnTo>
                  <a:pt x="1270" y="396"/>
                </a:lnTo>
                <a:lnTo>
                  <a:pt x="1268" y="394"/>
                </a:lnTo>
                <a:lnTo>
                  <a:pt x="1266" y="394"/>
                </a:lnTo>
                <a:lnTo>
                  <a:pt x="1263" y="392"/>
                </a:lnTo>
                <a:lnTo>
                  <a:pt x="1261" y="392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86"/>
                </a:lnTo>
                <a:lnTo>
                  <a:pt x="1261" y="384"/>
                </a:lnTo>
                <a:lnTo>
                  <a:pt x="1261" y="380"/>
                </a:lnTo>
                <a:lnTo>
                  <a:pt x="1261" y="380"/>
                </a:lnTo>
                <a:lnTo>
                  <a:pt x="1259" y="378"/>
                </a:lnTo>
                <a:lnTo>
                  <a:pt x="1257" y="375"/>
                </a:lnTo>
                <a:lnTo>
                  <a:pt x="1255" y="373"/>
                </a:lnTo>
                <a:lnTo>
                  <a:pt x="1253" y="371"/>
                </a:lnTo>
                <a:lnTo>
                  <a:pt x="1249" y="369"/>
                </a:lnTo>
                <a:lnTo>
                  <a:pt x="1249" y="369"/>
                </a:lnTo>
                <a:lnTo>
                  <a:pt x="1249" y="367"/>
                </a:lnTo>
                <a:lnTo>
                  <a:pt x="1249" y="367"/>
                </a:lnTo>
                <a:lnTo>
                  <a:pt x="1249" y="367"/>
                </a:lnTo>
                <a:lnTo>
                  <a:pt x="1245" y="367"/>
                </a:lnTo>
                <a:lnTo>
                  <a:pt x="1243" y="367"/>
                </a:lnTo>
                <a:lnTo>
                  <a:pt x="1240" y="367"/>
                </a:lnTo>
                <a:lnTo>
                  <a:pt x="1238" y="365"/>
                </a:lnTo>
                <a:lnTo>
                  <a:pt x="1238" y="363"/>
                </a:lnTo>
                <a:lnTo>
                  <a:pt x="1238" y="361"/>
                </a:lnTo>
                <a:lnTo>
                  <a:pt x="1236" y="361"/>
                </a:lnTo>
                <a:lnTo>
                  <a:pt x="1236" y="361"/>
                </a:lnTo>
                <a:lnTo>
                  <a:pt x="1232" y="361"/>
                </a:lnTo>
                <a:lnTo>
                  <a:pt x="1228" y="363"/>
                </a:lnTo>
                <a:lnTo>
                  <a:pt x="1224" y="367"/>
                </a:lnTo>
                <a:lnTo>
                  <a:pt x="1222" y="369"/>
                </a:lnTo>
                <a:lnTo>
                  <a:pt x="1219" y="371"/>
                </a:lnTo>
                <a:lnTo>
                  <a:pt x="1219" y="371"/>
                </a:lnTo>
                <a:lnTo>
                  <a:pt x="1219" y="373"/>
                </a:lnTo>
                <a:lnTo>
                  <a:pt x="1219" y="373"/>
                </a:lnTo>
                <a:lnTo>
                  <a:pt x="1222" y="373"/>
                </a:lnTo>
                <a:lnTo>
                  <a:pt x="1226" y="373"/>
                </a:lnTo>
                <a:lnTo>
                  <a:pt x="1226" y="373"/>
                </a:lnTo>
                <a:lnTo>
                  <a:pt x="1226" y="375"/>
                </a:lnTo>
                <a:lnTo>
                  <a:pt x="1224" y="378"/>
                </a:lnTo>
                <a:lnTo>
                  <a:pt x="1222" y="378"/>
                </a:lnTo>
                <a:lnTo>
                  <a:pt x="1222" y="378"/>
                </a:lnTo>
                <a:lnTo>
                  <a:pt x="1219" y="378"/>
                </a:lnTo>
                <a:lnTo>
                  <a:pt x="1217" y="378"/>
                </a:lnTo>
                <a:lnTo>
                  <a:pt x="1217" y="375"/>
                </a:lnTo>
                <a:lnTo>
                  <a:pt x="1215" y="375"/>
                </a:lnTo>
                <a:lnTo>
                  <a:pt x="1215" y="378"/>
                </a:lnTo>
                <a:lnTo>
                  <a:pt x="1213" y="378"/>
                </a:lnTo>
                <a:lnTo>
                  <a:pt x="1211" y="380"/>
                </a:lnTo>
                <a:lnTo>
                  <a:pt x="1211" y="380"/>
                </a:lnTo>
                <a:lnTo>
                  <a:pt x="1211" y="382"/>
                </a:lnTo>
                <a:lnTo>
                  <a:pt x="1211" y="382"/>
                </a:lnTo>
                <a:lnTo>
                  <a:pt x="1209" y="384"/>
                </a:lnTo>
                <a:lnTo>
                  <a:pt x="1209" y="384"/>
                </a:lnTo>
                <a:lnTo>
                  <a:pt x="1211" y="386"/>
                </a:lnTo>
                <a:lnTo>
                  <a:pt x="1209" y="386"/>
                </a:lnTo>
                <a:lnTo>
                  <a:pt x="1209" y="390"/>
                </a:lnTo>
                <a:lnTo>
                  <a:pt x="1209" y="392"/>
                </a:lnTo>
                <a:lnTo>
                  <a:pt x="1211" y="394"/>
                </a:lnTo>
                <a:lnTo>
                  <a:pt x="1213" y="396"/>
                </a:lnTo>
                <a:lnTo>
                  <a:pt x="1215" y="396"/>
                </a:lnTo>
                <a:lnTo>
                  <a:pt x="1217" y="394"/>
                </a:lnTo>
                <a:lnTo>
                  <a:pt x="1219" y="394"/>
                </a:lnTo>
                <a:lnTo>
                  <a:pt x="1217" y="396"/>
                </a:lnTo>
                <a:lnTo>
                  <a:pt x="1217" y="398"/>
                </a:lnTo>
                <a:lnTo>
                  <a:pt x="1219" y="398"/>
                </a:lnTo>
                <a:lnTo>
                  <a:pt x="1215" y="398"/>
                </a:lnTo>
                <a:lnTo>
                  <a:pt x="1215" y="398"/>
                </a:lnTo>
                <a:lnTo>
                  <a:pt x="1213" y="398"/>
                </a:lnTo>
                <a:lnTo>
                  <a:pt x="1213" y="401"/>
                </a:lnTo>
                <a:lnTo>
                  <a:pt x="1211" y="401"/>
                </a:lnTo>
                <a:lnTo>
                  <a:pt x="1209" y="405"/>
                </a:lnTo>
                <a:lnTo>
                  <a:pt x="1209" y="407"/>
                </a:lnTo>
                <a:lnTo>
                  <a:pt x="1209" y="407"/>
                </a:lnTo>
                <a:lnTo>
                  <a:pt x="1209" y="409"/>
                </a:lnTo>
                <a:lnTo>
                  <a:pt x="1213" y="413"/>
                </a:lnTo>
                <a:lnTo>
                  <a:pt x="1215" y="415"/>
                </a:lnTo>
                <a:lnTo>
                  <a:pt x="1215" y="415"/>
                </a:lnTo>
                <a:lnTo>
                  <a:pt x="1215" y="417"/>
                </a:lnTo>
                <a:lnTo>
                  <a:pt x="1217" y="417"/>
                </a:lnTo>
                <a:lnTo>
                  <a:pt x="1219" y="417"/>
                </a:lnTo>
                <a:lnTo>
                  <a:pt x="1222" y="419"/>
                </a:lnTo>
                <a:lnTo>
                  <a:pt x="1224" y="419"/>
                </a:lnTo>
                <a:lnTo>
                  <a:pt x="1224" y="419"/>
                </a:lnTo>
                <a:lnTo>
                  <a:pt x="1228" y="422"/>
                </a:lnTo>
                <a:lnTo>
                  <a:pt x="1234" y="424"/>
                </a:lnTo>
                <a:lnTo>
                  <a:pt x="1234" y="424"/>
                </a:lnTo>
                <a:lnTo>
                  <a:pt x="1236" y="422"/>
                </a:lnTo>
                <a:lnTo>
                  <a:pt x="1236" y="422"/>
                </a:lnTo>
                <a:lnTo>
                  <a:pt x="1236" y="422"/>
                </a:lnTo>
                <a:lnTo>
                  <a:pt x="1238" y="424"/>
                </a:lnTo>
                <a:lnTo>
                  <a:pt x="1240" y="426"/>
                </a:lnTo>
                <a:lnTo>
                  <a:pt x="1240" y="426"/>
                </a:lnTo>
                <a:lnTo>
                  <a:pt x="1243" y="426"/>
                </a:lnTo>
                <a:lnTo>
                  <a:pt x="1243" y="428"/>
                </a:lnTo>
                <a:lnTo>
                  <a:pt x="1247" y="428"/>
                </a:lnTo>
                <a:lnTo>
                  <a:pt x="1247" y="426"/>
                </a:lnTo>
                <a:lnTo>
                  <a:pt x="1249" y="426"/>
                </a:lnTo>
                <a:lnTo>
                  <a:pt x="1251" y="426"/>
                </a:lnTo>
                <a:lnTo>
                  <a:pt x="1253" y="426"/>
                </a:lnTo>
                <a:lnTo>
                  <a:pt x="1253" y="428"/>
                </a:lnTo>
                <a:lnTo>
                  <a:pt x="1253" y="428"/>
                </a:lnTo>
                <a:lnTo>
                  <a:pt x="1253" y="428"/>
                </a:lnTo>
                <a:lnTo>
                  <a:pt x="1255" y="428"/>
                </a:lnTo>
                <a:lnTo>
                  <a:pt x="1253" y="430"/>
                </a:lnTo>
                <a:lnTo>
                  <a:pt x="1253" y="430"/>
                </a:lnTo>
                <a:lnTo>
                  <a:pt x="1249" y="432"/>
                </a:lnTo>
                <a:lnTo>
                  <a:pt x="1249" y="432"/>
                </a:lnTo>
                <a:lnTo>
                  <a:pt x="1249" y="432"/>
                </a:lnTo>
                <a:lnTo>
                  <a:pt x="1251" y="428"/>
                </a:lnTo>
                <a:lnTo>
                  <a:pt x="1251" y="428"/>
                </a:lnTo>
                <a:lnTo>
                  <a:pt x="1249" y="428"/>
                </a:lnTo>
                <a:lnTo>
                  <a:pt x="1245" y="430"/>
                </a:lnTo>
                <a:lnTo>
                  <a:pt x="1243" y="430"/>
                </a:lnTo>
                <a:lnTo>
                  <a:pt x="1243" y="432"/>
                </a:lnTo>
                <a:lnTo>
                  <a:pt x="1243" y="432"/>
                </a:lnTo>
                <a:lnTo>
                  <a:pt x="1243" y="434"/>
                </a:lnTo>
                <a:lnTo>
                  <a:pt x="1243" y="434"/>
                </a:lnTo>
                <a:lnTo>
                  <a:pt x="1245" y="434"/>
                </a:lnTo>
                <a:lnTo>
                  <a:pt x="1245" y="434"/>
                </a:lnTo>
                <a:lnTo>
                  <a:pt x="1243" y="436"/>
                </a:lnTo>
                <a:lnTo>
                  <a:pt x="1238" y="438"/>
                </a:lnTo>
                <a:lnTo>
                  <a:pt x="1238" y="440"/>
                </a:lnTo>
                <a:lnTo>
                  <a:pt x="1236" y="443"/>
                </a:lnTo>
                <a:lnTo>
                  <a:pt x="1238" y="445"/>
                </a:lnTo>
                <a:lnTo>
                  <a:pt x="1238" y="445"/>
                </a:lnTo>
                <a:lnTo>
                  <a:pt x="1243" y="445"/>
                </a:lnTo>
                <a:lnTo>
                  <a:pt x="1245" y="445"/>
                </a:lnTo>
                <a:lnTo>
                  <a:pt x="1247" y="443"/>
                </a:lnTo>
                <a:lnTo>
                  <a:pt x="1247" y="440"/>
                </a:lnTo>
                <a:lnTo>
                  <a:pt x="1247" y="438"/>
                </a:lnTo>
                <a:lnTo>
                  <a:pt x="1247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51" y="440"/>
                </a:lnTo>
                <a:lnTo>
                  <a:pt x="1251" y="440"/>
                </a:lnTo>
                <a:lnTo>
                  <a:pt x="1251" y="443"/>
                </a:lnTo>
                <a:lnTo>
                  <a:pt x="1251" y="445"/>
                </a:lnTo>
                <a:lnTo>
                  <a:pt x="1251" y="447"/>
                </a:lnTo>
                <a:lnTo>
                  <a:pt x="1251" y="447"/>
                </a:lnTo>
                <a:lnTo>
                  <a:pt x="1251" y="447"/>
                </a:lnTo>
                <a:lnTo>
                  <a:pt x="1253" y="449"/>
                </a:lnTo>
                <a:lnTo>
                  <a:pt x="1253" y="449"/>
                </a:lnTo>
                <a:lnTo>
                  <a:pt x="1251" y="449"/>
                </a:lnTo>
                <a:lnTo>
                  <a:pt x="1247" y="451"/>
                </a:lnTo>
                <a:lnTo>
                  <a:pt x="1245" y="453"/>
                </a:lnTo>
                <a:lnTo>
                  <a:pt x="1243" y="455"/>
                </a:lnTo>
                <a:lnTo>
                  <a:pt x="1240" y="457"/>
                </a:lnTo>
                <a:lnTo>
                  <a:pt x="1238" y="459"/>
                </a:lnTo>
                <a:lnTo>
                  <a:pt x="1234" y="461"/>
                </a:lnTo>
                <a:lnTo>
                  <a:pt x="1234" y="461"/>
                </a:lnTo>
                <a:lnTo>
                  <a:pt x="1232" y="461"/>
                </a:lnTo>
                <a:lnTo>
                  <a:pt x="1230" y="461"/>
                </a:lnTo>
                <a:lnTo>
                  <a:pt x="1228" y="461"/>
                </a:lnTo>
                <a:lnTo>
                  <a:pt x="1226" y="461"/>
                </a:lnTo>
                <a:lnTo>
                  <a:pt x="1226" y="461"/>
                </a:lnTo>
                <a:lnTo>
                  <a:pt x="1226" y="463"/>
                </a:lnTo>
                <a:lnTo>
                  <a:pt x="1222" y="470"/>
                </a:lnTo>
                <a:lnTo>
                  <a:pt x="1222" y="470"/>
                </a:lnTo>
                <a:lnTo>
                  <a:pt x="1226" y="472"/>
                </a:lnTo>
                <a:lnTo>
                  <a:pt x="1226" y="474"/>
                </a:lnTo>
                <a:lnTo>
                  <a:pt x="1228" y="478"/>
                </a:lnTo>
                <a:lnTo>
                  <a:pt x="1228" y="480"/>
                </a:lnTo>
                <a:lnTo>
                  <a:pt x="1226" y="484"/>
                </a:lnTo>
                <a:lnTo>
                  <a:pt x="1226" y="489"/>
                </a:lnTo>
                <a:lnTo>
                  <a:pt x="1226" y="489"/>
                </a:lnTo>
                <a:lnTo>
                  <a:pt x="1224" y="489"/>
                </a:lnTo>
                <a:lnTo>
                  <a:pt x="1222" y="489"/>
                </a:lnTo>
                <a:lnTo>
                  <a:pt x="1217" y="489"/>
                </a:lnTo>
                <a:lnTo>
                  <a:pt x="1217" y="489"/>
                </a:lnTo>
                <a:lnTo>
                  <a:pt x="1215" y="489"/>
                </a:lnTo>
                <a:lnTo>
                  <a:pt x="1217" y="491"/>
                </a:lnTo>
                <a:lnTo>
                  <a:pt x="1219" y="495"/>
                </a:lnTo>
                <a:lnTo>
                  <a:pt x="1222" y="495"/>
                </a:lnTo>
                <a:lnTo>
                  <a:pt x="1219" y="497"/>
                </a:lnTo>
                <a:lnTo>
                  <a:pt x="1219" y="497"/>
                </a:lnTo>
                <a:lnTo>
                  <a:pt x="1219" y="495"/>
                </a:lnTo>
                <a:lnTo>
                  <a:pt x="1219" y="493"/>
                </a:lnTo>
                <a:lnTo>
                  <a:pt x="1211" y="489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3" y="489"/>
                </a:lnTo>
                <a:lnTo>
                  <a:pt x="1215" y="489"/>
                </a:lnTo>
                <a:lnTo>
                  <a:pt x="1217" y="487"/>
                </a:lnTo>
                <a:lnTo>
                  <a:pt x="1217" y="487"/>
                </a:lnTo>
                <a:lnTo>
                  <a:pt x="1219" y="489"/>
                </a:lnTo>
                <a:lnTo>
                  <a:pt x="1219" y="489"/>
                </a:lnTo>
                <a:lnTo>
                  <a:pt x="1222" y="489"/>
                </a:lnTo>
                <a:lnTo>
                  <a:pt x="1224" y="489"/>
                </a:lnTo>
                <a:lnTo>
                  <a:pt x="1224" y="489"/>
                </a:lnTo>
                <a:lnTo>
                  <a:pt x="1226" y="489"/>
                </a:lnTo>
                <a:lnTo>
                  <a:pt x="1226" y="487"/>
                </a:lnTo>
                <a:lnTo>
                  <a:pt x="1226" y="487"/>
                </a:lnTo>
                <a:lnTo>
                  <a:pt x="1226" y="484"/>
                </a:lnTo>
                <a:lnTo>
                  <a:pt x="1226" y="484"/>
                </a:lnTo>
                <a:lnTo>
                  <a:pt x="1224" y="482"/>
                </a:lnTo>
                <a:lnTo>
                  <a:pt x="1224" y="482"/>
                </a:lnTo>
                <a:lnTo>
                  <a:pt x="1222" y="482"/>
                </a:lnTo>
                <a:lnTo>
                  <a:pt x="1219" y="482"/>
                </a:lnTo>
                <a:lnTo>
                  <a:pt x="1219" y="482"/>
                </a:lnTo>
                <a:lnTo>
                  <a:pt x="1222" y="480"/>
                </a:lnTo>
                <a:lnTo>
                  <a:pt x="1222" y="480"/>
                </a:lnTo>
                <a:lnTo>
                  <a:pt x="1219" y="480"/>
                </a:lnTo>
                <a:lnTo>
                  <a:pt x="1217" y="480"/>
                </a:lnTo>
                <a:lnTo>
                  <a:pt x="1215" y="480"/>
                </a:lnTo>
                <a:lnTo>
                  <a:pt x="1215" y="480"/>
                </a:lnTo>
                <a:lnTo>
                  <a:pt x="1215" y="478"/>
                </a:lnTo>
                <a:lnTo>
                  <a:pt x="1213" y="478"/>
                </a:lnTo>
                <a:lnTo>
                  <a:pt x="1211" y="476"/>
                </a:lnTo>
                <a:lnTo>
                  <a:pt x="1211" y="474"/>
                </a:lnTo>
                <a:lnTo>
                  <a:pt x="1213" y="472"/>
                </a:lnTo>
                <a:lnTo>
                  <a:pt x="1213" y="470"/>
                </a:lnTo>
                <a:lnTo>
                  <a:pt x="1215" y="468"/>
                </a:lnTo>
                <a:lnTo>
                  <a:pt x="1217" y="459"/>
                </a:lnTo>
                <a:lnTo>
                  <a:pt x="1217" y="457"/>
                </a:lnTo>
                <a:lnTo>
                  <a:pt x="1215" y="457"/>
                </a:lnTo>
                <a:lnTo>
                  <a:pt x="1211" y="459"/>
                </a:lnTo>
                <a:lnTo>
                  <a:pt x="1211" y="459"/>
                </a:lnTo>
                <a:lnTo>
                  <a:pt x="1209" y="461"/>
                </a:lnTo>
                <a:lnTo>
                  <a:pt x="1209" y="461"/>
                </a:lnTo>
                <a:lnTo>
                  <a:pt x="1209" y="461"/>
                </a:lnTo>
                <a:lnTo>
                  <a:pt x="1207" y="461"/>
                </a:lnTo>
                <a:lnTo>
                  <a:pt x="1207" y="461"/>
                </a:lnTo>
                <a:lnTo>
                  <a:pt x="1209" y="457"/>
                </a:lnTo>
                <a:lnTo>
                  <a:pt x="1211" y="455"/>
                </a:lnTo>
                <a:lnTo>
                  <a:pt x="1211" y="455"/>
                </a:lnTo>
                <a:lnTo>
                  <a:pt x="1207" y="457"/>
                </a:lnTo>
                <a:lnTo>
                  <a:pt x="1203" y="457"/>
                </a:lnTo>
                <a:lnTo>
                  <a:pt x="1203" y="457"/>
                </a:lnTo>
                <a:lnTo>
                  <a:pt x="1201" y="455"/>
                </a:lnTo>
                <a:lnTo>
                  <a:pt x="1201" y="453"/>
                </a:lnTo>
                <a:lnTo>
                  <a:pt x="1199" y="453"/>
                </a:lnTo>
                <a:lnTo>
                  <a:pt x="1199" y="451"/>
                </a:lnTo>
                <a:lnTo>
                  <a:pt x="1196" y="451"/>
                </a:lnTo>
                <a:lnTo>
                  <a:pt x="1196" y="451"/>
                </a:lnTo>
                <a:lnTo>
                  <a:pt x="1194" y="451"/>
                </a:lnTo>
                <a:lnTo>
                  <a:pt x="1192" y="451"/>
                </a:lnTo>
                <a:lnTo>
                  <a:pt x="1190" y="451"/>
                </a:lnTo>
                <a:lnTo>
                  <a:pt x="1188" y="451"/>
                </a:lnTo>
                <a:lnTo>
                  <a:pt x="1188" y="451"/>
                </a:lnTo>
                <a:lnTo>
                  <a:pt x="1190" y="453"/>
                </a:lnTo>
                <a:lnTo>
                  <a:pt x="1190" y="453"/>
                </a:lnTo>
                <a:lnTo>
                  <a:pt x="1186" y="455"/>
                </a:lnTo>
                <a:lnTo>
                  <a:pt x="1184" y="455"/>
                </a:lnTo>
                <a:lnTo>
                  <a:pt x="1182" y="453"/>
                </a:lnTo>
                <a:lnTo>
                  <a:pt x="1180" y="453"/>
                </a:lnTo>
                <a:lnTo>
                  <a:pt x="1180" y="453"/>
                </a:lnTo>
                <a:lnTo>
                  <a:pt x="1178" y="455"/>
                </a:lnTo>
                <a:lnTo>
                  <a:pt x="1180" y="455"/>
                </a:lnTo>
                <a:lnTo>
                  <a:pt x="1182" y="457"/>
                </a:lnTo>
                <a:lnTo>
                  <a:pt x="1182" y="457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61"/>
                </a:lnTo>
                <a:lnTo>
                  <a:pt x="1186" y="466"/>
                </a:lnTo>
                <a:lnTo>
                  <a:pt x="1186" y="466"/>
                </a:lnTo>
                <a:lnTo>
                  <a:pt x="1190" y="463"/>
                </a:lnTo>
                <a:lnTo>
                  <a:pt x="1192" y="463"/>
                </a:lnTo>
                <a:lnTo>
                  <a:pt x="1194" y="463"/>
                </a:lnTo>
                <a:lnTo>
                  <a:pt x="1199" y="466"/>
                </a:lnTo>
                <a:lnTo>
                  <a:pt x="1199" y="468"/>
                </a:lnTo>
                <a:lnTo>
                  <a:pt x="1201" y="468"/>
                </a:lnTo>
                <a:lnTo>
                  <a:pt x="1201" y="468"/>
                </a:lnTo>
                <a:lnTo>
                  <a:pt x="1201" y="470"/>
                </a:lnTo>
                <a:lnTo>
                  <a:pt x="1201" y="470"/>
                </a:lnTo>
                <a:lnTo>
                  <a:pt x="1201" y="470"/>
                </a:lnTo>
                <a:lnTo>
                  <a:pt x="1199" y="472"/>
                </a:lnTo>
                <a:lnTo>
                  <a:pt x="1196" y="472"/>
                </a:lnTo>
                <a:lnTo>
                  <a:pt x="1194" y="472"/>
                </a:lnTo>
                <a:lnTo>
                  <a:pt x="1188" y="470"/>
                </a:lnTo>
                <a:lnTo>
                  <a:pt x="1188" y="470"/>
                </a:lnTo>
                <a:lnTo>
                  <a:pt x="1188" y="470"/>
                </a:lnTo>
                <a:lnTo>
                  <a:pt x="1182" y="463"/>
                </a:lnTo>
                <a:lnTo>
                  <a:pt x="1180" y="461"/>
                </a:lnTo>
                <a:lnTo>
                  <a:pt x="1180" y="461"/>
                </a:lnTo>
                <a:lnTo>
                  <a:pt x="1178" y="461"/>
                </a:lnTo>
                <a:lnTo>
                  <a:pt x="1178" y="461"/>
                </a:lnTo>
                <a:lnTo>
                  <a:pt x="1178" y="463"/>
                </a:lnTo>
                <a:lnTo>
                  <a:pt x="1178" y="463"/>
                </a:lnTo>
                <a:lnTo>
                  <a:pt x="1180" y="466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78" y="468"/>
                </a:lnTo>
                <a:lnTo>
                  <a:pt x="1175" y="470"/>
                </a:lnTo>
                <a:lnTo>
                  <a:pt x="1175" y="470"/>
                </a:lnTo>
                <a:lnTo>
                  <a:pt x="1173" y="470"/>
                </a:lnTo>
                <a:lnTo>
                  <a:pt x="1171" y="470"/>
                </a:lnTo>
                <a:lnTo>
                  <a:pt x="1169" y="470"/>
                </a:lnTo>
                <a:lnTo>
                  <a:pt x="1167" y="468"/>
                </a:lnTo>
                <a:lnTo>
                  <a:pt x="1163" y="468"/>
                </a:lnTo>
                <a:lnTo>
                  <a:pt x="1157" y="468"/>
                </a:lnTo>
                <a:lnTo>
                  <a:pt x="1152" y="468"/>
                </a:lnTo>
                <a:lnTo>
                  <a:pt x="1152" y="468"/>
                </a:lnTo>
                <a:lnTo>
                  <a:pt x="1150" y="468"/>
                </a:lnTo>
                <a:lnTo>
                  <a:pt x="1148" y="468"/>
                </a:lnTo>
                <a:lnTo>
                  <a:pt x="1146" y="468"/>
                </a:lnTo>
                <a:lnTo>
                  <a:pt x="1144" y="470"/>
                </a:lnTo>
                <a:lnTo>
                  <a:pt x="1144" y="470"/>
                </a:lnTo>
                <a:lnTo>
                  <a:pt x="1136" y="470"/>
                </a:lnTo>
                <a:lnTo>
                  <a:pt x="1134" y="470"/>
                </a:lnTo>
                <a:lnTo>
                  <a:pt x="1131" y="470"/>
                </a:lnTo>
                <a:lnTo>
                  <a:pt x="1129" y="470"/>
                </a:lnTo>
                <a:lnTo>
                  <a:pt x="1127" y="470"/>
                </a:lnTo>
                <a:lnTo>
                  <a:pt x="1125" y="470"/>
                </a:lnTo>
                <a:lnTo>
                  <a:pt x="1125" y="470"/>
                </a:lnTo>
                <a:lnTo>
                  <a:pt x="1121" y="468"/>
                </a:lnTo>
                <a:lnTo>
                  <a:pt x="1117" y="468"/>
                </a:lnTo>
                <a:lnTo>
                  <a:pt x="1115" y="466"/>
                </a:lnTo>
                <a:lnTo>
                  <a:pt x="1111" y="461"/>
                </a:lnTo>
                <a:lnTo>
                  <a:pt x="1108" y="459"/>
                </a:lnTo>
                <a:lnTo>
                  <a:pt x="1106" y="461"/>
                </a:lnTo>
                <a:lnTo>
                  <a:pt x="1102" y="461"/>
                </a:lnTo>
                <a:lnTo>
                  <a:pt x="1098" y="461"/>
                </a:lnTo>
                <a:lnTo>
                  <a:pt x="1096" y="461"/>
                </a:lnTo>
                <a:lnTo>
                  <a:pt x="1094" y="461"/>
                </a:lnTo>
                <a:lnTo>
                  <a:pt x="1092" y="459"/>
                </a:lnTo>
                <a:lnTo>
                  <a:pt x="1092" y="459"/>
                </a:lnTo>
                <a:lnTo>
                  <a:pt x="1092" y="457"/>
                </a:lnTo>
                <a:lnTo>
                  <a:pt x="1092" y="457"/>
                </a:lnTo>
                <a:lnTo>
                  <a:pt x="1090" y="457"/>
                </a:lnTo>
                <a:lnTo>
                  <a:pt x="1087" y="457"/>
                </a:lnTo>
                <a:lnTo>
                  <a:pt x="1087" y="457"/>
                </a:lnTo>
                <a:lnTo>
                  <a:pt x="1087" y="455"/>
                </a:lnTo>
                <a:lnTo>
                  <a:pt x="1087" y="455"/>
                </a:lnTo>
                <a:lnTo>
                  <a:pt x="1087" y="455"/>
                </a:lnTo>
                <a:lnTo>
                  <a:pt x="1085" y="455"/>
                </a:lnTo>
                <a:lnTo>
                  <a:pt x="1085" y="455"/>
                </a:lnTo>
                <a:lnTo>
                  <a:pt x="1083" y="455"/>
                </a:lnTo>
                <a:lnTo>
                  <a:pt x="1081" y="453"/>
                </a:lnTo>
                <a:lnTo>
                  <a:pt x="1081" y="451"/>
                </a:lnTo>
                <a:lnTo>
                  <a:pt x="1079" y="449"/>
                </a:lnTo>
                <a:lnTo>
                  <a:pt x="1079" y="445"/>
                </a:lnTo>
                <a:lnTo>
                  <a:pt x="1077" y="445"/>
                </a:lnTo>
                <a:lnTo>
                  <a:pt x="1077" y="443"/>
                </a:lnTo>
                <a:lnTo>
                  <a:pt x="1075" y="443"/>
                </a:lnTo>
                <a:lnTo>
                  <a:pt x="1073" y="440"/>
                </a:lnTo>
                <a:lnTo>
                  <a:pt x="1071" y="440"/>
                </a:lnTo>
                <a:lnTo>
                  <a:pt x="1067" y="440"/>
                </a:lnTo>
                <a:lnTo>
                  <a:pt x="1062" y="443"/>
                </a:lnTo>
                <a:lnTo>
                  <a:pt x="1060" y="443"/>
                </a:lnTo>
                <a:lnTo>
                  <a:pt x="1052" y="447"/>
                </a:lnTo>
                <a:lnTo>
                  <a:pt x="1046" y="447"/>
                </a:lnTo>
                <a:lnTo>
                  <a:pt x="1039" y="449"/>
                </a:lnTo>
                <a:lnTo>
                  <a:pt x="1037" y="449"/>
                </a:lnTo>
                <a:lnTo>
                  <a:pt x="1033" y="453"/>
                </a:lnTo>
                <a:lnTo>
                  <a:pt x="1033" y="455"/>
                </a:lnTo>
                <a:lnTo>
                  <a:pt x="1033" y="457"/>
                </a:lnTo>
                <a:lnTo>
                  <a:pt x="1037" y="459"/>
                </a:lnTo>
                <a:lnTo>
                  <a:pt x="1039" y="459"/>
                </a:lnTo>
                <a:lnTo>
                  <a:pt x="1039" y="459"/>
                </a:lnTo>
                <a:lnTo>
                  <a:pt x="1041" y="459"/>
                </a:lnTo>
                <a:lnTo>
                  <a:pt x="1043" y="459"/>
                </a:lnTo>
                <a:lnTo>
                  <a:pt x="1048" y="459"/>
                </a:lnTo>
                <a:lnTo>
                  <a:pt x="1048" y="457"/>
                </a:lnTo>
                <a:lnTo>
                  <a:pt x="1048" y="457"/>
                </a:lnTo>
                <a:lnTo>
                  <a:pt x="1048" y="455"/>
                </a:lnTo>
                <a:lnTo>
                  <a:pt x="1048" y="455"/>
                </a:lnTo>
                <a:lnTo>
                  <a:pt x="1050" y="455"/>
                </a:lnTo>
                <a:lnTo>
                  <a:pt x="1054" y="455"/>
                </a:lnTo>
                <a:lnTo>
                  <a:pt x="1056" y="455"/>
                </a:lnTo>
                <a:lnTo>
                  <a:pt x="1056" y="455"/>
                </a:lnTo>
                <a:lnTo>
                  <a:pt x="1058" y="453"/>
                </a:lnTo>
                <a:lnTo>
                  <a:pt x="1060" y="453"/>
                </a:lnTo>
                <a:lnTo>
                  <a:pt x="1060" y="453"/>
                </a:lnTo>
                <a:lnTo>
                  <a:pt x="1062" y="455"/>
                </a:lnTo>
                <a:lnTo>
                  <a:pt x="1064" y="453"/>
                </a:lnTo>
                <a:lnTo>
                  <a:pt x="1064" y="451"/>
                </a:lnTo>
                <a:lnTo>
                  <a:pt x="1064" y="451"/>
                </a:lnTo>
                <a:lnTo>
                  <a:pt x="1069" y="449"/>
                </a:lnTo>
                <a:lnTo>
                  <a:pt x="1071" y="447"/>
                </a:lnTo>
                <a:lnTo>
                  <a:pt x="1073" y="447"/>
                </a:lnTo>
                <a:lnTo>
                  <a:pt x="1075" y="449"/>
                </a:lnTo>
                <a:lnTo>
                  <a:pt x="1075" y="449"/>
                </a:lnTo>
                <a:lnTo>
                  <a:pt x="1075" y="451"/>
                </a:lnTo>
                <a:lnTo>
                  <a:pt x="1075" y="451"/>
                </a:lnTo>
                <a:lnTo>
                  <a:pt x="1073" y="453"/>
                </a:lnTo>
                <a:lnTo>
                  <a:pt x="1071" y="453"/>
                </a:lnTo>
                <a:lnTo>
                  <a:pt x="1071" y="453"/>
                </a:lnTo>
                <a:lnTo>
                  <a:pt x="1069" y="453"/>
                </a:lnTo>
                <a:lnTo>
                  <a:pt x="1067" y="455"/>
                </a:lnTo>
                <a:lnTo>
                  <a:pt x="1067" y="455"/>
                </a:lnTo>
                <a:lnTo>
                  <a:pt x="1067" y="457"/>
                </a:lnTo>
                <a:lnTo>
                  <a:pt x="1064" y="459"/>
                </a:lnTo>
                <a:lnTo>
                  <a:pt x="1064" y="457"/>
                </a:lnTo>
                <a:lnTo>
                  <a:pt x="1062" y="457"/>
                </a:lnTo>
                <a:lnTo>
                  <a:pt x="1062" y="457"/>
                </a:lnTo>
                <a:lnTo>
                  <a:pt x="1060" y="459"/>
                </a:lnTo>
                <a:lnTo>
                  <a:pt x="1060" y="459"/>
                </a:lnTo>
                <a:lnTo>
                  <a:pt x="1058" y="461"/>
                </a:lnTo>
                <a:lnTo>
                  <a:pt x="1058" y="461"/>
                </a:lnTo>
                <a:lnTo>
                  <a:pt x="1056" y="461"/>
                </a:lnTo>
                <a:lnTo>
                  <a:pt x="1054" y="461"/>
                </a:lnTo>
                <a:lnTo>
                  <a:pt x="1052" y="461"/>
                </a:lnTo>
                <a:lnTo>
                  <a:pt x="1052" y="461"/>
                </a:lnTo>
                <a:lnTo>
                  <a:pt x="1050" y="461"/>
                </a:lnTo>
                <a:lnTo>
                  <a:pt x="1046" y="461"/>
                </a:lnTo>
                <a:lnTo>
                  <a:pt x="1046" y="461"/>
                </a:lnTo>
                <a:lnTo>
                  <a:pt x="1046" y="463"/>
                </a:lnTo>
                <a:lnTo>
                  <a:pt x="1048" y="463"/>
                </a:lnTo>
                <a:lnTo>
                  <a:pt x="1046" y="466"/>
                </a:lnTo>
                <a:lnTo>
                  <a:pt x="1046" y="468"/>
                </a:lnTo>
                <a:lnTo>
                  <a:pt x="1043" y="468"/>
                </a:lnTo>
                <a:lnTo>
                  <a:pt x="1043" y="470"/>
                </a:lnTo>
                <a:lnTo>
                  <a:pt x="1043" y="470"/>
                </a:lnTo>
                <a:lnTo>
                  <a:pt x="1046" y="472"/>
                </a:lnTo>
                <a:lnTo>
                  <a:pt x="1048" y="474"/>
                </a:lnTo>
                <a:lnTo>
                  <a:pt x="1048" y="476"/>
                </a:lnTo>
                <a:lnTo>
                  <a:pt x="1048" y="476"/>
                </a:lnTo>
                <a:lnTo>
                  <a:pt x="1048" y="478"/>
                </a:lnTo>
                <a:lnTo>
                  <a:pt x="1048" y="478"/>
                </a:lnTo>
                <a:lnTo>
                  <a:pt x="1050" y="480"/>
                </a:lnTo>
                <a:lnTo>
                  <a:pt x="1050" y="482"/>
                </a:lnTo>
                <a:lnTo>
                  <a:pt x="1054" y="484"/>
                </a:lnTo>
                <a:lnTo>
                  <a:pt x="1054" y="484"/>
                </a:lnTo>
                <a:lnTo>
                  <a:pt x="1052" y="487"/>
                </a:lnTo>
                <a:lnTo>
                  <a:pt x="1052" y="487"/>
                </a:lnTo>
                <a:lnTo>
                  <a:pt x="1054" y="489"/>
                </a:lnTo>
                <a:lnTo>
                  <a:pt x="1056" y="491"/>
                </a:lnTo>
                <a:lnTo>
                  <a:pt x="1054" y="491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0" y="489"/>
                </a:lnTo>
                <a:lnTo>
                  <a:pt x="1048" y="487"/>
                </a:lnTo>
                <a:lnTo>
                  <a:pt x="1048" y="489"/>
                </a:lnTo>
                <a:lnTo>
                  <a:pt x="1048" y="489"/>
                </a:lnTo>
                <a:lnTo>
                  <a:pt x="1048" y="493"/>
                </a:lnTo>
                <a:lnTo>
                  <a:pt x="1048" y="493"/>
                </a:lnTo>
                <a:lnTo>
                  <a:pt x="1048" y="493"/>
                </a:lnTo>
                <a:lnTo>
                  <a:pt x="1050" y="497"/>
                </a:lnTo>
                <a:lnTo>
                  <a:pt x="1054" y="501"/>
                </a:lnTo>
                <a:lnTo>
                  <a:pt x="1054" y="501"/>
                </a:lnTo>
                <a:lnTo>
                  <a:pt x="1054" y="501"/>
                </a:lnTo>
                <a:lnTo>
                  <a:pt x="1052" y="501"/>
                </a:lnTo>
                <a:lnTo>
                  <a:pt x="1050" y="499"/>
                </a:lnTo>
                <a:lnTo>
                  <a:pt x="1048" y="497"/>
                </a:lnTo>
                <a:lnTo>
                  <a:pt x="1046" y="495"/>
                </a:lnTo>
                <a:lnTo>
                  <a:pt x="1043" y="493"/>
                </a:lnTo>
                <a:lnTo>
                  <a:pt x="1043" y="493"/>
                </a:lnTo>
                <a:lnTo>
                  <a:pt x="1041" y="491"/>
                </a:lnTo>
                <a:lnTo>
                  <a:pt x="1041" y="491"/>
                </a:lnTo>
                <a:lnTo>
                  <a:pt x="1041" y="491"/>
                </a:lnTo>
                <a:lnTo>
                  <a:pt x="1039" y="489"/>
                </a:lnTo>
                <a:lnTo>
                  <a:pt x="1037" y="487"/>
                </a:lnTo>
                <a:lnTo>
                  <a:pt x="1035" y="484"/>
                </a:lnTo>
                <a:lnTo>
                  <a:pt x="1037" y="484"/>
                </a:lnTo>
                <a:lnTo>
                  <a:pt x="1037" y="487"/>
                </a:lnTo>
                <a:lnTo>
                  <a:pt x="1039" y="487"/>
                </a:lnTo>
                <a:lnTo>
                  <a:pt x="1041" y="487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2"/>
                </a:lnTo>
                <a:lnTo>
                  <a:pt x="1043" y="482"/>
                </a:lnTo>
                <a:lnTo>
                  <a:pt x="1037" y="478"/>
                </a:lnTo>
                <a:lnTo>
                  <a:pt x="1035" y="476"/>
                </a:lnTo>
                <a:lnTo>
                  <a:pt x="1035" y="474"/>
                </a:lnTo>
                <a:lnTo>
                  <a:pt x="1035" y="474"/>
                </a:lnTo>
                <a:lnTo>
                  <a:pt x="1033" y="472"/>
                </a:lnTo>
                <a:lnTo>
                  <a:pt x="1033" y="474"/>
                </a:lnTo>
                <a:lnTo>
                  <a:pt x="1031" y="476"/>
                </a:lnTo>
                <a:lnTo>
                  <a:pt x="1031" y="478"/>
                </a:lnTo>
                <a:lnTo>
                  <a:pt x="1031" y="476"/>
                </a:lnTo>
                <a:lnTo>
                  <a:pt x="1029" y="476"/>
                </a:lnTo>
                <a:lnTo>
                  <a:pt x="1029" y="474"/>
                </a:lnTo>
                <a:lnTo>
                  <a:pt x="1029" y="472"/>
                </a:lnTo>
                <a:lnTo>
                  <a:pt x="1029" y="470"/>
                </a:lnTo>
                <a:lnTo>
                  <a:pt x="1027" y="470"/>
                </a:lnTo>
                <a:lnTo>
                  <a:pt x="1025" y="470"/>
                </a:lnTo>
                <a:lnTo>
                  <a:pt x="1020" y="470"/>
                </a:lnTo>
                <a:lnTo>
                  <a:pt x="1018" y="470"/>
                </a:lnTo>
                <a:lnTo>
                  <a:pt x="1018" y="468"/>
                </a:lnTo>
                <a:lnTo>
                  <a:pt x="1016" y="466"/>
                </a:lnTo>
                <a:lnTo>
                  <a:pt x="1016" y="466"/>
                </a:lnTo>
                <a:lnTo>
                  <a:pt x="1014" y="466"/>
                </a:lnTo>
                <a:lnTo>
                  <a:pt x="1014" y="463"/>
                </a:lnTo>
                <a:lnTo>
                  <a:pt x="1012" y="463"/>
                </a:lnTo>
                <a:lnTo>
                  <a:pt x="1012" y="463"/>
                </a:lnTo>
                <a:lnTo>
                  <a:pt x="1010" y="463"/>
                </a:lnTo>
                <a:lnTo>
                  <a:pt x="1008" y="463"/>
                </a:lnTo>
                <a:lnTo>
                  <a:pt x="1002" y="468"/>
                </a:lnTo>
                <a:lnTo>
                  <a:pt x="999" y="468"/>
                </a:lnTo>
                <a:lnTo>
                  <a:pt x="997" y="468"/>
                </a:lnTo>
                <a:lnTo>
                  <a:pt x="997" y="468"/>
                </a:lnTo>
                <a:lnTo>
                  <a:pt x="997" y="468"/>
                </a:lnTo>
                <a:lnTo>
                  <a:pt x="995" y="468"/>
                </a:lnTo>
                <a:lnTo>
                  <a:pt x="993" y="468"/>
                </a:lnTo>
                <a:lnTo>
                  <a:pt x="991" y="470"/>
                </a:lnTo>
                <a:lnTo>
                  <a:pt x="989" y="470"/>
                </a:lnTo>
                <a:lnTo>
                  <a:pt x="983" y="470"/>
                </a:lnTo>
                <a:lnTo>
                  <a:pt x="983" y="470"/>
                </a:lnTo>
                <a:lnTo>
                  <a:pt x="981" y="470"/>
                </a:lnTo>
                <a:lnTo>
                  <a:pt x="979" y="472"/>
                </a:lnTo>
                <a:lnTo>
                  <a:pt x="979" y="472"/>
                </a:lnTo>
                <a:lnTo>
                  <a:pt x="972" y="472"/>
                </a:lnTo>
                <a:lnTo>
                  <a:pt x="970" y="472"/>
                </a:lnTo>
                <a:lnTo>
                  <a:pt x="968" y="470"/>
                </a:lnTo>
                <a:lnTo>
                  <a:pt x="962" y="470"/>
                </a:lnTo>
                <a:lnTo>
                  <a:pt x="958" y="470"/>
                </a:lnTo>
                <a:lnTo>
                  <a:pt x="955" y="470"/>
                </a:lnTo>
                <a:lnTo>
                  <a:pt x="953" y="470"/>
                </a:lnTo>
                <a:lnTo>
                  <a:pt x="951" y="470"/>
                </a:lnTo>
                <a:lnTo>
                  <a:pt x="949" y="470"/>
                </a:lnTo>
                <a:lnTo>
                  <a:pt x="947" y="468"/>
                </a:lnTo>
                <a:lnTo>
                  <a:pt x="943" y="468"/>
                </a:lnTo>
                <a:lnTo>
                  <a:pt x="941" y="468"/>
                </a:lnTo>
                <a:lnTo>
                  <a:pt x="939" y="468"/>
                </a:lnTo>
                <a:lnTo>
                  <a:pt x="937" y="466"/>
                </a:lnTo>
                <a:lnTo>
                  <a:pt x="935" y="466"/>
                </a:lnTo>
                <a:lnTo>
                  <a:pt x="935" y="466"/>
                </a:lnTo>
                <a:lnTo>
                  <a:pt x="939" y="463"/>
                </a:lnTo>
                <a:lnTo>
                  <a:pt x="939" y="463"/>
                </a:lnTo>
                <a:lnTo>
                  <a:pt x="939" y="461"/>
                </a:lnTo>
                <a:lnTo>
                  <a:pt x="939" y="461"/>
                </a:lnTo>
                <a:lnTo>
                  <a:pt x="941" y="459"/>
                </a:lnTo>
                <a:lnTo>
                  <a:pt x="943" y="459"/>
                </a:lnTo>
                <a:lnTo>
                  <a:pt x="945" y="457"/>
                </a:lnTo>
                <a:lnTo>
                  <a:pt x="951" y="457"/>
                </a:lnTo>
                <a:lnTo>
                  <a:pt x="955" y="457"/>
                </a:lnTo>
                <a:lnTo>
                  <a:pt x="955" y="457"/>
                </a:lnTo>
                <a:lnTo>
                  <a:pt x="955" y="455"/>
                </a:lnTo>
                <a:lnTo>
                  <a:pt x="958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1"/>
                </a:lnTo>
                <a:lnTo>
                  <a:pt x="953" y="449"/>
                </a:lnTo>
                <a:lnTo>
                  <a:pt x="949" y="447"/>
                </a:lnTo>
                <a:lnTo>
                  <a:pt x="947" y="445"/>
                </a:lnTo>
                <a:lnTo>
                  <a:pt x="941" y="443"/>
                </a:lnTo>
                <a:lnTo>
                  <a:pt x="939" y="440"/>
                </a:lnTo>
                <a:lnTo>
                  <a:pt x="935" y="440"/>
                </a:lnTo>
                <a:lnTo>
                  <a:pt x="932" y="438"/>
                </a:lnTo>
                <a:lnTo>
                  <a:pt x="930" y="438"/>
                </a:lnTo>
                <a:lnTo>
                  <a:pt x="928" y="438"/>
                </a:lnTo>
                <a:lnTo>
                  <a:pt x="928" y="438"/>
                </a:lnTo>
                <a:lnTo>
                  <a:pt x="924" y="438"/>
                </a:lnTo>
                <a:lnTo>
                  <a:pt x="924" y="438"/>
                </a:lnTo>
                <a:lnTo>
                  <a:pt x="924" y="438"/>
                </a:lnTo>
                <a:lnTo>
                  <a:pt x="926" y="443"/>
                </a:lnTo>
                <a:lnTo>
                  <a:pt x="926" y="443"/>
                </a:lnTo>
                <a:lnTo>
                  <a:pt x="924" y="443"/>
                </a:lnTo>
                <a:lnTo>
                  <a:pt x="922" y="440"/>
                </a:lnTo>
                <a:lnTo>
                  <a:pt x="922" y="440"/>
                </a:lnTo>
                <a:lnTo>
                  <a:pt x="920" y="440"/>
                </a:lnTo>
                <a:lnTo>
                  <a:pt x="911" y="440"/>
                </a:lnTo>
                <a:lnTo>
                  <a:pt x="911" y="440"/>
                </a:lnTo>
                <a:lnTo>
                  <a:pt x="909" y="440"/>
                </a:lnTo>
                <a:lnTo>
                  <a:pt x="907" y="440"/>
                </a:lnTo>
                <a:lnTo>
                  <a:pt x="901" y="438"/>
                </a:lnTo>
                <a:lnTo>
                  <a:pt x="897" y="436"/>
                </a:lnTo>
                <a:lnTo>
                  <a:pt x="895" y="436"/>
                </a:lnTo>
                <a:lnTo>
                  <a:pt x="891" y="434"/>
                </a:lnTo>
                <a:lnTo>
                  <a:pt x="888" y="432"/>
                </a:lnTo>
                <a:lnTo>
                  <a:pt x="886" y="432"/>
                </a:lnTo>
                <a:lnTo>
                  <a:pt x="872" y="430"/>
                </a:lnTo>
                <a:lnTo>
                  <a:pt x="867" y="428"/>
                </a:lnTo>
                <a:lnTo>
                  <a:pt x="865" y="428"/>
                </a:lnTo>
                <a:lnTo>
                  <a:pt x="857" y="424"/>
                </a:lnTo>
                <a:lnTo>
                  <a:pt x="855" y="422"/>
                </a:lnTo>
                <a:lnTo>
                  <a:pt x="851" y="419"/>
                </a:lnTo>
                <a:lnTo>
                  <a:pt x="847" y="419"/>
                </a:lnTo>
                <a:lnTo>
                  <a:pt x="844" y="417"/>
                </a:lnTo>
                <a:lnTo>
                  <a:pt x="840" y="417"/>
                </a:lnTo>
                <a:lnTo>
                  <a:pt x="834" y="417"/>
                </a:lnTo>
                <a:lnTo>
                  <a:pt x="830" y="417"/>
                </a:lnTo>
                <a:lnTo>
                  <a:pt x="830" y="417"/>
                </a:lnTo>
                <a:lnTo>
                  <a:pt x="826" y="417"/>
                </a:lnTo>
                <a:lnTo>
                  <a:pt x="826" y="417"/>
                </a:lnTo>
                <a:lnTo>
                  <a:pt x="826" y="419"/>
                </a:lnTo>
                <a:lnTo>
                  <a:pt x="823" y="419"/>
                </a:lnTo>
                <a:lnTo>
                  <a:pt x="823" y="422"/>
                </a:lnTo>
                <a:lnTo>
                  <a:pt x="823" y="424"/>
                </a:lnTo>
                <a:lnTo>
                  <a:pt x="821" y="426"/>
                </a:lnTo>
                <a:lnTo>
                  <a:pt x="821" y="426"/>
                </a:lnTo>
                <a:lnTo>
                  <a:pt x="819" y="428"/>
                </a:lnTo>
                <a:lnTo>
                  <a:pt x="817" y="428"/>
                </a:lnTo>
                <a:lnTo>
                  <a:pt x="817" y="428"/>
                </a:lnTo>
                <a:lnTo>
                  <a:pt x="811" y="428"/>
                </a:lnTo>
                <a:lnTo>
                  <a:pt x="809" y="430"/>
                </a:lnTo>
                <a:lnTo>
                  <a:pt x="807" y="430"/>
                </a:lnTo>
                <a:lnTo>
                  <a:pt x="805" y="428"/>
                </a:lnTo>
                <a:lnTo>
                  <a:pt x="805" y="428"/>
                </a:lnTo>
                <a:lnTo>
                  <a:pt x="805" y="428"/>
                </a:lnTo>
                <a:lnTo>
                  <a:pt x="805" y="426"/>
                </a:lnTo>
                <a:lnTo>
                  <a:pt x="805" y="426"/>
                </a:lnTo>
                <a:lnTo>
                  <a:pt x="809" y="422"/>
                </a:lnTo>
                <a:lnTo>
                  <a:pt x="809" y="422"/>
                </a:lnTo>
                <a:lnTo>
                  <a:pt x="807" y="419"/>
                </a:lnTo>
                <a:lnTo>
                  <a:pt x="805" y="419"/>
                </a:lnTo>
                <a:lnTo>
                  <a:pt x="805" y="415"/>
                </a:lnTo>
                <a:lnTo>
                  <a:pt x="805" y="413"/>
                </a:lnTo>
                <a:lnTo>
                  <a:pt x="805" y="411"/>
                </a:lnTo>
                <a:lnTo>
                  <a:pt x="805" y="409"/>
                </a:lnTo>
                <a:lnTo>
                  <a:pt x="805" y="409"/>
                </a:lnTo>
                <a:lnTo>
                  <a:pt x="803" y="409"/>
                </a:lnTo>
                <a:lnTo>
                  <a:pt x="803" y="409"/>
                </a:lnTo>
                <a:lnTo>
                  <a:pt x="800" y="409"/>
                </a:lnTo>
                <a:lnTo>
                  <a:pt x="800" y="411"/>
                </a:lnTo>
                <a:lnTo>
                  <a:pt x="798" y="411"/>
                </a:lnTo>
                <a:lnTo>
                  <a:pt x="796" y="413"/>
                </a:lnTo>
                <a:lnTo>
                  <a:pt x="798" y="413"/>
                </a:lnTo>
                <a:lnTo>
                  <a:pt x="798" y="413"/>
                </a:lnTo>
                <a:lnTo>
                  <a:pt x="798" y="413"/>
                </a:lnTo>
                <a:lnTo>
                  <a:pt x="800" y="413"/>
                </a:lnTo>
                <a:lnTo>
                  <a:pt x="800" y="413"/>
                </a:lnTo>
                <a:lnTo>
                  <a:pt x="798" y="415"/>
                </a:lnTo>
                <a:lnTo>
                  <a:pt x="798" y="415"/>
                </a:lnTo>
                <a:lnTo>
                  <a:pt x="796" y="417"/>
                </a:lnTo>
                <a:lnTo>
                  <a:pt x="796" y="417"/>
                </a:lnTo>
                <a:lnTo>
                  <a:pt x="794" y="417"/>
                </a:lnTo>
                <a:lnTo>
                  <a:pt x="794" y="417"/>
                </a:lnTo>
                <a:lnTo>
                  <a:pt x="794" y="419"/>
                </a:lnTo>
                <a:lnTo>
                  <a:pt x="794" y="419"/>
                </a:lnTo>
                <a:lnTo>
                  <a:pt x="792" y="422"/>
                </a:lnTo>
                <a:lnTo>
                  <a:pt x="792" y="422"/>
                </a:lnTo>
                <a:lnTo>
                  <a:pt x="792" y="424"/>
                </a:lnTo>
                <a:lnTo>
                  <a:pt x="794" y="426"/>
                </a:lnTo>
                <a:lnTo>
                  <a:pt x="794" y="428"/>
                </a:lnTo>
                <a:lnTo>
                  <a:pt x="792" y="430"/>
                </a:lnTo>
                <a:lnTo>
                  <a:pt x="790" y="430"/>
                </a:lnTo>
                <a:lnTo>
                  <a:pt x="786" y="428"/>
                </a:lnTo>
                <a:lnTo>
                  <a:pt x="784" y="428"/>
                </a:lnTo>
                <a:lnTo>
                  <a:pt x="782" y="426"/>
                </a:lnTo>
                <a:lnTo>
                  <a:pt x="779" y="424"/>
                </a:lnTo>
                <a:lnTo>
                  <a:pt x="773" y="419"/>
                </a:lnTo>
                <a:lnTo>
                  <a:pt x="773" y="419"/>
                </a:lnTo>
                <a:lnTo>
                  <a:pt x="771" y="417"/>
                </a:lnTo>
                <a:lnTo>
                  <a:pt x="771" y="413"/>
                </a:lnTo>
                <a:lnTo>
                  <a:pt x="769" y="411"/>
                </a:lnTo>
                <a:lnTo>
                  <a:pt x="765" y="407"/>
                </a:lnTo>
                <a:lnTo>
                  <a:pt x="765" y="405"/>
                </a:lnTo>
                <a:lnTo>
                  <a:pt x="763" y="403"/>
                </a:lnTo>
                <a:lnTo>
                  <a:pt x="756" y="398"/>
                </a:lnTo>
                <a:lnTo>
                  <a:pt x="754" y="398"/>
                </a:lnTo>
                <a:lnTo>
                  <a:pt x="754" y="398"/>
                </a:lnTo>
                <a:lnTo>
                  <a:pt x="752" y="398"/>
                </a:lnTo>
                <a:lnTo>
                  <a:pt x="752" y="398"/>
                </a:lnTo>
                <a:lnTo>
                  <a:pt x="750" y="401"/>
                </a:lnTo>
                <a:lnTo>
                  <a:pt x="750" y="403"/>
                </a:lnTo>
                <a:lnTo>
                  <a:pt x="752" y="403"/>
                </a:lnTo>
                <a:lnTo>
                  <a:pt x="754" y="403"/>
                </a:lnTo>
                <a:lnTo>
                  <a:pt x="752" y="405"/>
                </a:lnTo>
                <a:lnTo>
                  <a:pt x="752" y="405"/>
                </a:lnTo>
                <a:lnTo>
                  <a:pt x="754" y="405"/>
                </a:lnTo>
                <a:lnTo>
                  <a:pt x="759" y="407"/>
                </a:lnTo>
                <a:lnTo>
                  <a:pt x="756" y="407"/>
                </a:lnTo>
                <a:lnTo>
                  <a:pt x="752" y="409"/>
                </a:lnTo>
                <a:lnTo>
                  <a:pt x="750" y="411"/>
                </a:lnTo>
                <a:lnTo>
                  <a:pt x="748" y="413"/>
                </a:lnTo>
                <a:lnTo>
                  <a:pt x="748" y="413"/>
                </a:lnTo>
                <a:lnTo>
                  <a:pt x="744" y="417"/>
                </a:lnTo>
                <a:lnTo>
                  <a:pt x="742" y="419"/>
                </a:lnTo>
                <a:lnTo>
                  <a:pt x="740" y="419"/>
                </a:lnTo>
                <a:lnTo>
                  <a:pt x="738" y="422"/>
                </a:lnTo>
                <a:lnTo>
                  <a:pt x="738" y="419"/>
                </a:lnTo>
                <a:lnTo>
                  <a:pt x="738" y="419"/>
                </a:lnTo>
                <a:lnTo>
                  <a:pt x="738" y="417"/>
                </a:lnTo>
                <a:lnTo>
                  <a:pt x="738" y="417"/>
                </a:lnTo>
                <a:lnTo>
                  <a:pt x="740" y="415"/>
                </a:lnTo>
                <a:lnTo>
                  <a:pt x="740" y="415"/>
                </a:lnTo>
                <a:lnTo>
                  <a:pt x="740" y="413"/>
                </a:lnTo>
                <a:lnTo>
                  <a:pt x="740" y="413"/>
                </a:lnTo>
                <a:lnTo>
                  <a:pt x="740" y="415"/>
                </a:lnTo>
                <a:lnTo>
                  <a:pt x="738" y="415"/>
                </a:lnTo>
                <a:lnTo>
                  <a:pt x="738" y="415"/>
                </a:lnTo>
                <a:lnTo>
                  <a:pt x="735" y="417"/>
                </a:lnTo>
                <a:lnTo>
                  <a:pt x="731" y="417"/>
                </a:lnTo>
                <a:lnTo>
                  <a:pt x="723" y="419"/>
                </a:lnTo>
                <a:lnTo>
                  <a:pt x="719" y="422"/>
                </a:lnTo>
                <a:lnTo>
                  <a:pt x="717" y="424"/>
                </a:lnTo>
                <a:lnTo>
                  <a:pt x="715" y="426"/>
                </a:lnTo>
                <a:lnTo>
                  <a:pt x="712" y="430"/>
                </a:lnTo>
                <a:lnTo>
                  <a:pt x="710" y="432"/>
                </a:lnTo>
                <a:lnTo>
                  <a:pt x="710" y="432"/>
                </a:lnTo>
                <a:lnTo>
                  <a:pt x="710" y="432"/>
                </a:lnTo>
                <a:lnTo>
                  <a:pt x="710" y="430"/>
                </a:lnTo>
                <a:lnTo>
                  <a:pt x="710" y="428"/>
                </a:lnTo>
                <a:lnTo>
                  <a:pt x="708" y="428"/>
                </a:lnTo>
                <a:lnTo>
                  <a:pt x="708" y="426"/>
                </a:lnTo>
                <a:lnTo>
                  <a:pt x="708" y="426"/>
                </a:lnTo>
                <a:lnTo>
                  <a:pt x="706" y="428"/>
                </a:lnTo>
                <a:lnTo>
                  <a:pt x="706" y="430"/>
                </a:lnTo>
                <a:lnTo>
                  <a:pt x="706" y="430"/>
                </a:lnTo>
                <a:lnTo>
                  <a:pt x="706" y="428"/>
                </a:lnTo>
                <a:lnTo>
                  <a:pt x="704" y="428"/>
                </a:lnTo>
                <a:lnTo>
                  <a:pt x="702" y="426"/>
                </a:lnTo>
                <a:lnTo>
                  <a:pt x="700" y="426"/>
                </a:lnTo>
                <a:lnTo>
                  <a:pt x="698" y="428"/>
                </a:lnTo>
                <a:lnTo>
                  <a:pt x="698" y="428"/>
                </a:lnTo>
                <a:lnTo>
                  <a:pt x="698" y="428"/>
                </a:lnTo>
                <a:lnTo>
                  <a:pt x="698" y="430"/>
                </a:lnTo>
                <a:lnTo>
                  <a:pt x="698" y="430"/>
                </a:lnTo>
                <a:lnTo>
                  <a:pt x="696" y="430"/>
                </a:lnTo>
                <a:lnTo>
                  <a:pt x="694" y="432"/>
                </a:lnTo>
                <a:lnTo>
                  <a:pt x="691" y="434"/>
                </a:lnTo>
                <a:lnTo>
                  <a:pt x="689" y="434"/>
                </a:lnTo>
                <a:lnTo>
                  <a:pt x="687" y="434"/>
                </a:lnTo>
                <a:lnTo>
                  <a:pt x="685" y="436"/>
                </a:lnTo>
                <a:lnTo>
                  <a:pt x="685" y="436"/>
                </a:lnTo>
                <a:lnTo>
                  <a:pt x="685" y="438"/>
                </a:lnTo>
                <a:lnTo>
                  <a:pt x="685" y="438"/>
                </a:lnTo>
                <a:lnTo>
                  <a:pt x="685" y="440"/>
                </a:lnTo>
                <a:lnTo>
                  <a:pt x="685" y="440"/>
                </a:lnTo>
                <a:lnTo>
                  <a:pt x="687" y="440"/>
                </a:lnTo>
                <a:lnTo>
                  <a:pt x="687" y="440"/>
                </a:lnTo>
                <a:lnTo>
                  <a:pt x="687" y="443"/>
                </a:lnTo>
                <a:lnTo>
                  <a:pt x="685" y="443"/>
                </a:lnTo>
                <a:lnTo>
                  <a:pt x="677" y="443"/>
                </a:lnTo>
                <a:lnTo>
                  <a:pt x="677" y="443"/>
                </a:lnTo>
                <a:lnTo>
                  <a:pt x="677" y="443"/>
                </a:lnTo>
                <a:lnTo>
                  <a:pt x="679" y="445"/>
                </a:lnTo>
                <a:lnTo>
                  <a:pt x="679" y="445"/>
                </a:lnTo>
                <a:lnTo>
                  <a:pt x="679" y="445"/>
                </a:lnTo>
                <a:lnTo>
                  <a:pt x="677" y="445"/>
                </a:lnTo>
                <a:lnTo>
                  <a:pt x="675" y="445"/>
                </a:lnTo>
                <a:lnTo>
                  <a:pt x="675" y="443"/>
                </a:lnTo>
                <a:lnTo>
                  <a:pt x="675" y="440"/>
                </a:lnTo>
                <a:lnTo>
                  <a:pt x="677" y="438"/>
                </a:lnTo>
                <a:lnTo>
                  <a:pt x="679" y="438"/>
                </a:lnTo>
                <a:lnTo>
                  <a:pt x="681" y="436"/>
                </a:lnTo>
                <a:lnTo>
                  <a:pt x="683" y="434"/>
                </a:lnTo>
                <a:lnTo>
                  <a:pt x="685" y="432"/>
                </a:lnTo>
                <a:lnTo>
                  <a:pt x="689" y="432"/>
                </a:lnTo>
                <a:lnTo>
                  <a:pt x="691" y="430"/>
                </a:lnTo>
                <a:lnTo>
                  <a:pt x="694" y="430"/>
                </a:lnTo>
                <a:lnTo>
                  <a:pt x="694" y="428"/>
                </a:lnTo>
                <a:lnTo>
                  <a:pt x="696" y="426"/>
                </a:lnTo>
                <a:lnTo>
                  <a:pt x="696" y="426"/>
                </a:lnTo>
                <a:lnTo>
                  <a:pt x="698" y="424"/>
                </a:lnTo>
                <a:lnTo>
                  <a:pt x="704" y="424"/>
                </a:lnTo>
                <a:lnTo>
                  <a:pt x="706" y="424"/>
                </a:lnTo>
                <a:lnTo>
                  <a:pt x="706" y="424"/>
                </a:lnTo>
                <a:lnTo>
                  <a:pt x="710" y="422"/>
                </a:lnTo>
                <a:lnTo>
                  <a:pt x="712" y="422"/>
                </a:lnTo>
                <a:lnTo>
                  <a:pt x="715" y="422"/>
                </a:lnTo>
                <a:lnTo>
                  <a:pt x="719" y="419"/>
                </a:lnTo>
                <a:lnTo>
                  <a:pt x="729" y="413"/>
                </a:lnTo>
                <a:lnTo>
                  <a:pt x="731" y="411"/>
                </a:lnTo>
                <a:lnTo>
                  <a:pt x="731" y="411"/>
                </a:lnTo>
                <a:lnTo>
                  <a:pt x="729" y="409"/>
                </a:lnTo>
                <a:lnTo>
                  <a:pt x="729" y="407"/>
                </a:lnTo>
                <a:lnTo>
                  <a:pt x="729" y="409"/>
                </a:lnTo>
                <a:lnTo>
                  <a:pt x="725" y="411"/>
                </a:lnTo>
                <a:lnTo>
                  <a:pt x="725" y="411"/>
                </a:lnTo>
                <a:lnTo>
                  <a:pt x="723" y="411"/>
                </a:lnTo>
                <a:lnTo>
                  <a:pt x="721" y="411"/>
                </a:lnTo>
                <a:lnTo>
                  <a:pt x="721" y="411"/>
                </a:lnTo>
                <a:lnTo>
                  <a:pt x="719" y="409"/>
                </a:lnTo>
                <a:lnTo>
                  <a:pt x="717" y="409"/>
                </a:lnTo>
                <a:lnTo>
                  <a:pt x="715" y="409"/>
                </a:lnTo>
                <a:lnTo>
                  <a:pt x="710" y="411"/>
                </a:lnTo>
                <a:lnTo>
                  <a:pt x="710" y="413"/>
                </a:lnTo>
                <a:lnTo>
                  <a:pt x="710" y="413"/>
                </a:lnTo>
                <a:lnTo>
                  <a:pt x="708" y="415"/>
                </a:lnTo>
                <a:lnTo>
                  <a:pt x="706" y="415"/>
                </a:lnTo>
                <a:lnTo>
                  <a:pt x="706" y="415"/>
                </a:lnTo>
                <a:lnTo>
                  <a:pt x="704" y="415"/>
                </a:lnTo>
                <a:lnTo>
                  <a:pt x="702" y="415"/>
                </a:lnTo>
                <a:lnTo>
                  <a:pt x="696" y="419"/>
                </a:lnTo>
                <a:lnTo>
                  <a:pt x="694" y="419"/>
                </a:lnTo>
                <a:lnTo>
                  <a:pt x="691" y="419"/>
                </a:lnTo>
                <a:lnTo>
                  <a:pt x="691" y="419"/>
                </a:lnTo>
                <a:lnTo>
                  <a:pt x="689" y="419"/>
                </a:lnTo>
                <a:lnTo>
                  <a:pt x="687" y="419"/>
                </a:lnTo>
                <a:lnTo>
                  <a:pt x="687" y="419"/>
                </a:lnTo>
                <a:lnTo>
                  <a:pt x="687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7" y="422"/>
                </a:lnTo>
                <a:lnTo>
                  <a:pt x="683" y="422"/>
                </a:lnTo>
                <a:lnTo>
                  <a:pt x="683" y="422"/>
                </a:lnTo>
                <a:lnTo>
                  <a:pt x="681" y="426"/>
                </a:lnTo>
                <a:lnTo>
                  <a:pt x="679" y="426"/>
                </a:lnTo>
                <a:lnTo>
                  <a:pt x="679" y="428"/>
                </a:lnTo>
                <a:lnTo>
                  <a:pt x="677" y="428"/>
                </a:lnTo>
                <a:lnTo>
                  <a:pt x="675" y="428"/>
                </a:lnTo>
                <a:lnTo>
                  <a:pt x="671" y="430"/>
                </a:lnTo>
                <a:lnTo>
                  <a:pt x="666" y="430"/>
                </a:lnTo>
                <a:lnTo>
                  <a:pt x="664" y="432"/>
                </a:lnTo>
                <a:lnTo>
                  <a:pt x="664" y="432"/>
                </a:lnTo>
                <a:lnTo>
                  <a:pt x="666" y="428"/>
                </a:lnTo>
                <a:lnTo>
                  <a:pt x="666" y="428"/>
                </a:lnTo>
                <a:lnTo>
                  <a:pt x="668" y="426"/>
                </a:lnTo>
                <a:lnTo>
                  <a:pt x="668" y="426"/>
                </a:lnTo>
                <a:lnTo>
                  <a:pt x="666" y="424"/>
                </a:lnTo>
                <a:lnTo>
                  <a:pt x="664" y="424"/>
                </a:lnTo>
                <a:lnTo>
                  <a:pt x="664" y="422"/>
                </a:lnTo>
                <a:lnTo>
                  <a:pt x="662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4"/>
                </a:lnTo>
                <a:lnTo>
                  <a:pt x="660" y="424"/>
                </a:lnTo>
                <a:lnTo>
                  <a:pt x="660" y="426"/>
                </a:lnTo>
                <a:lnTo>
                  <a:pt x="660" y="426"/>
                </a:lnTo>
                <a:lnTo>
                  <a:pt x="654" y="426"/>
                </a:lnTo>
                <a:lnTo>
                  <a:pt x="650" y="426"/>
                </a:lnTo>
                <a:lnTo>
                  <a:pt x="650" y="428"/>
                </a:lnTo>
                <a:lnTo>
                  <a:pt x="650" y="428"/>
                </a:lnTo>
                <a:lnTo>
                  <a:pt x="647" y="430"/>
                </a:lnTo>
                <a:lnTo>
                  <a:pt x="647" y="430"/>
                </a:lnTo>
                <a:lnTo>
                  <a:pt x="645" y="430"/>
                </a:lnTo>
                <a:lnTo>
                  <a:pt x="643" y="430"/>
                </a:lnTo>
                <a:lnTo>
                  <a:pt x="641" y="430"/>
                </a:lnTo>
                <a:lnTo>
                  <a:pt x="639" y="436"/>
                </a:lnTo>
                <a:lnTo>
                  <a:pt x="639" y="436"/>
                </a:lnTo>
                <a:lnTo>
                  <a:pt x="641" y="436"/>
                </a:lnTo>
                <a:lnTo>
                  <a:pt x="643" y="438"/>
                </a:lnTo>
                <a:lnTo>
                  <a:pt x="643" y="438"/>
                </a:lnTo>
                <a:lnTo>
                  <a:pt x="643" y="438"/>
                </a:lnTo>
                <a:lnTo>
                  <a:pt x="641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40"/>
                </a:lnTo>
                <a:lnTo>
                  <a:pt x="639" y="440"/>
                </a:lnTo>
                <a:lnTo>
                  <a:pt x="643" y="440"/>
                </a:lnTo>
                <a:lnTo>
                  <a:pt x="645" y="443"/>
                </a:lnTo>
                <a:lnTo>
                  <a:pt x="645" y="443"/>
                </a:lnTo>
                <a:lnTo>
                  <a:pt x="650" y="447"/>
                </a:lnTo>
                <a:lnTo>
                  <a:pt x="647" y="447"/>
                </a:lnTo>
                <a:lnTo>
                  <a:pt x="647" y="447"/>
                </a:lnTo>
                <a:lnTo>
                  <a:pt x="639" y="443"/>
                </a:lnTo>
                <a:lnTo>
                  <a:pt x="635" y="440"/>
                </a:lnTo>
                <a:lnTo>
                  <a:pt x="631" y="440"/>
                </a:lnTo>
                <a:lnTo>
                  <a:pt x="627" y="440"/>
                </a:lnTo>
                <a:lnTo>
                  <a:pt x="622" y="440"/>
                </a:lnTo>
                <a:lnTo>
                  <a:pt x="620" y="438"/>
                </a:lnTo>
                <a:lnTo>
                  <a:pt x="610" y="436"/>
                </a:lnTo>
                <a:lnTo>
                  <a:pt x="608" y="434"/>
                </a:lnTo>
                <a:lnTo>
                  <a:pt x="603" y="432"/>
                </a:lnTo>
                <a:lnTo>
                  <a:pt x="599" y="430"/>
                </a:lnTo>
                <a:lnTo>
                  <a:pt x="591" y="426"/>
                </a:lnTo>
                <a:lnTo>
                  <a:pt x="580" y="422"/>
                </a:lnTo>
                <a:lnTo>
                  <a:pt x="574" y="424"/>
                </a:lnTo>
                <a:lnTo>
                  <a:pt x="568" y="422"/>
                </a:lnTo>
                <a:lnTo>
                  <a:pt x="566" y="422"/>
                </a:lnTo>
                <a:lnTo>
                  <a:pt x="564" y="422"/>
                </a:lnTo>
                <a:lnTo>
                  <a:pt x="562" y="422"/>
                </a:lnTo>
                <a:lnTo>
                  <a:pt x="559" y="422"/>
                </a:lnTo>
                <a:lnTo>
                  <a:pt x="559" y="422"/>
                </a:lnTo>
                <a:lnTo>
                  <a:pt x="557" y="419"/>
                </a:lnTo>
                <a:lnTo>
                  <a:pt x="555" y="419"/>
                </a:lnTo>
                <a:lnTo>
                  <a:pt x="547" y="415"/>
                </a:lnTo>
                <a:lnTo>
                  <a:pt x="545" y="415"/>
                </a:lnTo>
                <a:lnTo>
                  <a:pt x="541" y="411"/>
                </a:lnTo>
                <a:lnTo>
                  <a:pt x="532" y="409"/>
                </a:lnTo>
                <a:lnTo>
                  <a:pt x="532" y="411"/>
                </a:lnTo>
                <a:lnTo>
                  <a:pt x="530" y="411"/>
                </a:lnTo>
                <a:lnTo>
                  <a:pt x="528" y="411"/>
                </a:lnTo>
                <a:lnTo>
                  <a:pt x="526" y="411"/>
                </a:lnTo>
                <a:lnTo>
                  <a:pt x="520" y="411"/>
                </a:lnTo>
                <a:lnTo>
                  <a:pt x="515" y="411"/>
                </a:lnTo>
                <a:lnTo>
                  <a:pt x="513" y="413"/>
                </a:lnTo>
                <a:lnTo>
                  <a:pt x="505" y="413"/>
                </a:lnTo>
                <a:lnTo>
                  <a:pt x="503" y="411"/>
                </a:lnTo>
                <a:lnTo>
                  <a:pt x="501" y="411"/>
                </a:lnTo>
                <a:lnTo>
                  <a:pt x="495" y="409"/>
                </a:lnTo>
                <a:lnTo>
                  <a:pt x="492" y="409"/>
                </a:lnTo>
                <a:lnTo>
                  <a:pt x="488" y="409"/>
                </a:lnTo>
                <a:lnTo>
                  <a:pt x="482" y="409"/>
                </a:lnTo>
                <a:lnTo>
                  <a:pt x="478" y="409"/>
                </a:lnTo>
                <a:lnTo>
                  <a:pt x="467" y="407"/>
                </a:lnTo>
                <a:lnTo>
                  <a:pt x="467" y="407"/>
                </a:lnTo>
                <a:lnTo>
                  <a:pt x="465" y="405"/>
                </a:lnTo>
                <a:lnTo>
                  <a:pt x="463" y="405"/>
                </a:lnTo>
                <a:lnTo>
                  <a:pt x="461" y="403"/>
                </a:lnTo>
                <a:lnTo>
                  <a:pt x="461" y="403"/>
                </a:lnTo>
                <a:lnTo>
                  <a:pt x="459" y="405"/>
                </a:lnTo>
                <a:lnTo>
                  <a:pt x="457" y="405"/>
                </a:lnTo>
                <a:lnTo>
                  <a:pt x="453" y="403"/>
                </a:lnTo>
                <a:lnTo>
                  <a:pt x="451" y="403"/>
                </a:lnTo>
                <a:lnTo>
                  <a:pt x="444" y="401"/>
                </a:lnTo>
                <a:lnTo>
                  <a:pt x="444" y="401"/>
                </a:lnTo>
                <a:lnTo>
                  <a:pt x="442" y="401"/>
                </a:lnTo>
                <a:lnTo>
                  <a:pt x="436" y="401"/>
                </a:lnTo>
                <a:lnTo>
                  <a:pt x="432" y="401"/>
                </a:lnTo>
                <a:lnTo>
                  <a:pt x="432" y="403"/>
                </a:lnTo>
                <a:lnTo>
                  <a:pt x="430" y="401"/>
                </a:lnTo>
                <a:lnTo>
                  <a:pt x="427" y="401"/>
                </a:lnTo>
                <a:lnTo>
                  <a:pt x="425" y="401"/>
                </a:lnTo>
                <a:lnTo>
                  <a:pt x="421" y="401"/>
                </a:lnTo>
                <a:lnTo>
                  <a:pt x="419" y="401"/>
                </a:lnTo>
                <a:lnTo>
                  <a:pt x="417" y="403"/>
                </a:lnTo>
                <a:lnTo>
                  <a:pt x="407" y="401"/>
                </a:lnTo>
                <a:lnTo>
                  <a:pt x="409" y="401"/>
                </a:lnTo>
                <a:lnTo>
                  <a:pt x="409" y="398"/>
                </a:lnTo>
                <a:lnTo>
                  <a:pt x="409" y="398"/>
                </a:lnTo>
                <a:lnTo>
                  <a:pt x="402" y="398"/>
                </a:lnTo>
                <a:lnTo>
                  <a:pt x="402" y="398"/>
                </a:lnTo>
                <a:lnTo>
                  <a:pt x="402" y="396"/>
                </a:lnTo>
                <a:lnTo>
                  <a:pt x="400" y="396"/>
                </a:lnTo>
                <a:lnTo>
                  <a:pt x="398" y="396"/>
                </a:lnTo>
                <a:lnTo>
                  <a:pt x="400" y="394"/>
                </a:lnTo>
                <a:lnTo>
                  <a:pt x="402" y="392"/>
                </a:lnTo>
                <a:lnTo>
                  <a:pt x="402" y="390"/>
                </a:lnTo>
                <a:lnTo>
                  <a:pt x="398" y="390"/>
                </a:lnTo>
                <a:lnTo>
                  <a:pt x="396" y="390"/>
                </a:lnTo>
                <a:lnTo>
                  <a:pt x="394" y="390"/>
                </a:lnTo>
                <a:lnTo>
                  <a:pt x="388" y="388"/>
                </a:lnTo>
                <a:lnTo>
                  <a:pt x="383" y="390"/>
                </a:lnTo>
                <a:lnTo>
                  <a:pt x="381" y="390"/>
                </a:lnTo>
                <a:lnTo>
                  <a:pt x="377" y="390"/>
                </a:lnTo>
                <a:lnTo>
                  <a:pt x="373" y="392"/>
                </a:lnTo>
                <a:lnTo>
                  <a:pt x="371" y="392"/>
                </a:lnTo>
                <a:lnTo>
                  <a:pt x="369" y="390"/>
                </a:lnTo>
                <a:lnTo>
                  <a:pt x="365" y="390"/>
                </a:lnTo>
                <a:lnTo>
                  <a:pt x="367" y="388"/>
                </a:lnTo>
                <a:lnTo>
                  <a:pt x="367" y="388"/>
                </a:lnTo>
                <a:lnTo>
                  <a:pt x="365" y="386"/>
                </a:lnTo>
                <a:lnTo>
                  <a:pt x="362" y="384"/>
                </a:lnTo>
                <a:lnTo>
                  <a:pt x="360" y="384"/>
                </a:lnTo>
                <a:lnTo>
                  <a:pt x="358" y="384"/>
                </a:lnTo>
                <a:lnTo>
                  <a:pt x="358" y="386"/>
                </a:lnTo>
                <a:lnTo>
                  <a:pt x="354" y="390"/>
                </a:lnTo>
                <a:lnTo>
                  <a:pt x="352" y="390"/>
                </a:lnTo>
                <a:lnTo>
                  <a:pt x="350" y="392"/>
                </a:lnTo>
                <a:lnTo>
                  <a:pt x="348" y="390"/>
                </a:lnTo>
                <a:lnTo>
                  <a:pt x="348" y="390"/>
                </a:lnTo>
                <a:lnTo>
                  <a:pt x="346" y="388"/>
                </a:lnTo>
                <a:lnTo>
                  <a:pt x="350" y="388"/>
                </a:lnTo>
                <a:lnTo>
                  <a:pt x="352" y="386"/>
                </a:lnTo>
                <a:lnTo>
                  <a:pt x="354" y="384"/>
                </a:lnTo>
                <a:lnTo>
                  <a:pt x="352" y="382"/>
                </a:lnTo>
                <a:lnTo>
                  <a:pt x="350" y="382"/>
                </a:lnTo>
                <a:lnTo>
                  <a:pt x="342" y="380"/>
                </a:lnTo>
                <a:lnTo>
                  <a:pt x="339" y="378"/>
                </a:lnTo>
                <a:lnTo>
                  <a:pt x="342" y="378"/>
                </a:lnTo>
                <a:lnTo>
                  <a:pt x="342" y="378"/>
                </a:lnTo>
                <a:lnTo>
                  <a:pt x="342" y="375"/>
                </a:lnTo>
                <a:lnTo>
                  <a:pt x="337" y="378"/>
                </a:lnTo>
                <a:lnTo>
                  <a:pt x="333" y="382"/>
                </a:lnTo>
                <a:lnTo>
                  <a:pt x="331" y="384"/>
                </a:lnTo>
                <a:lnTo>
                  <a:pt x="329" y="386"/>
                </a:lnTo>
                <a:lnTo>
                  <a:pt x="325" y="388"/>
                </a:lnTo>
                <a:lnTo>
                  <a:pt x="321" y="390"/>
                </a:lnTo>
                <a:lnTo>
                  <a:pt x="318" y="390"/>
                </a:lnTo>
                <a:lnTo>
                  <a:pt x="312" y="390"/>
                </a:lnTo>
                <a:lnTo>
                  <a:pt x="312" y="392"/>
                </a:lnTo>
                <a:lnTo>
                  <a:pt x="310" y="392"/>
                </a:lnTo>
                <a:lnTo>
                  <a:pt x="304" y="392"/>
                </a:lnTo>
                <a:lnTo>
                  <a:pt x="304" y="392"/>
                </a:lnTo>
                <a:lnTo>
                  <a:pt x="300" y="394"/>
                </a:lnTo>
                <a:lnTo>
                  <a:pt x="300" y="394"/>
                </a:lnTo>
                <a:lnTo>
                  <a:pt x="300" y="392"/>
                </a:lnTo>
                <a:lnTo>
                  <a:pt x="300" y="392"/>
                </a:lnTo>
                <a:lnTo>
                  <a:pt x="302" y="392"/>
                </a:lnTo>
                <a:lnTo>
                  <a:pt x="302" y="390"/>
                </a:lnTo>
                <a:lnTo>
                  <a:pt x="302" y="390"/>
                </a:lnTo>
                <a:lnTo>
                  <a:pt x="300" y="390"/>
                </a:lnTo>
                <a:lnTo>
                  <a:pt x="293" y="392"/>
                </a:lnTo>
                <a:lnTo>
                  <a:pt x="289" y="396"/>
                </a:lnTo>
                <a:lnTo>
                  <a:pt x="291" y="396"/>
                </a:lnTo>
                <a:lnTo>
                  <a:pt x="293" y="398"/>
                </a:lnTo>
                <a:lnTo>
                  <a:pt x="300" y="398"/>
                </a:lnTo>
                <a:lnTo>
                  <a:pt x="293" y="401"/>
                </a:lnTo>
                <a:lnTo>
                  <a:pt x="293" y="401"/>
                </a:lnTo>
                <a:lnTo>
                  <a:pt x="291" y="401"/>
                </a:lnTo>
                <a:lnTo>
                  <a:pt x="291" y="403"/>
                </a:lnTo>
                <a:lnTo>
                  <a:pt x="291" y="405"/>
                </a:lnTo>
                <a:lnTo>
                  <a:pt x="291" y="405"/>
                </a:lnTo>
                <a:lnTo>
                  <a:pt x="291" y="405"/>
                </a:lnTo>
                <a:lnTo>
                  <a:pt x="289" y="405"/>
                </a:lnTo>
                <a:lnTo>
                  <a:pt x="289" y="401"/>
                </a:lnTo>
                <a:lnTo>
                  <a:pt x="289" y="401"/>
                </a:lnTo>
                <a:lnTo>
                  <a:pt x="291" y="398"/>
                </a:lnTo>
                <a:lnTo>
                  <a:pt x="289" y="398"/>
                </a:lnTo>
                <a:lnTo>
                  <a:pt x="287" y="398"/>
                </a:lnTo>
                <a:lnTo>
                  <a:pt x="281" y="401"/>
                </a:lnTo>
                <a:lnTo>
                  <a:pt x="281" y="403"/>
                </a:lnTo>
                <a:lnTo>
                  <a:pt x="274" y="405"/>
                </a:lnTo>
                <a:lnTo>
                  <a:pt x="266" y="407"/>
                </a:lnTo>
                <a:lnTo>
                  <a:pt x="264" y="407"/>
                </a:lnTo>
                <a:lnTo>
                  <a:pt x="260" y="409"/>
                </a:lnTo>
                <a:lnTo>
                  <a:pt x="260" y="409"/>
                </a:lnTo>
                <a:lnTo>
                  <a:pt x="260" y="409"/>
                </a:lnTo>
                <a:lnTo>
                  <a:pt x="262" y="407"/>
                </a:lnTo>
                <a:lnTo>
                  <a:pt x="264" y="407"/>
                </a:lnTo>
                <a:lnTo>
                  <a:pt x="264" y="407"/>
                </a:lnTo>
                <a:lnTo>
                  <a:pt x="264" y="405"/>
                </a:lnTo>
                <a:lnTo>
                  <a:pt x="264" y="405"/>
                </a:lnTo>
                <a:lnTo>
                  <a:pt x="262" y="405"/>
                </a:lnTo>
                <a:lnTo>
                  <a:pt x="262" y="405"/>
                </a:lnTo>
                <a:lnTo>
                  <a:pt x="260" y="407"/>
                </a:lnTo>
                <a:lnTo>
                  <a:pt x="256" y="411"/>
                </a:lnTo>
                <a:lnTo>
                  <a:pt x="247" y="419"/>
                </a:lnTo>
                <a:lnTo>
                  <a:pt x="245" y="424"/>
                </a:lnTo>
                <a:lnTo>
                  <a:pt x="245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30"/>
                </a:lnTo>
                <a:lnTo>
                  <a:pt x="239" y="434"/>
                </a:lnTo>
                <a:lnTo>
                  <a:pt x="235" y="438"/>
                </a:lnTo>
                <a:lnTo>
                  <a:pt x="230" y="438"/>
                </a:lnTo>
                <a:lnTo>
                  <a:pt x="228" y="440"/>
                </a:lnTo>
                <a:lnTo>
                  <a:pt x="218" y="440"/>
                </a:lnTo>
                <a:lnTo>
                  <a:pt x="216" y="440"/>
                </a:lnTo>
                <a:lnTo>
                  <a:pt x="210" y="443"/>
                </a:lnTo>
                <a:lnTo>
                  <a:pt x="199" y="440"/>
                </a:lnTo>
                <a:lnTo>
                  <a:pt x="201" y="443"/>
                </a:lnTo>
                <a:lnTo>
                  <a:pt x="199" y="449"/>
                </a:lnTo>
                <a:lnTo>
                  <a:pt x="197" y="453"/>
                </a:lnTo>
                <a:lnTo>
                  <a:pt x="197" y="453"/>
                </a:lnTo>
                <a:lnTo>
                  <a:pt x="195" y="455"/>
                </a:lnTo>
                <a:lnTo>
                  <a:pt x="193" y="453"/>
                </a:lnTo>
                <a:lnTo>
                  <a:pt x="195" y="453"/>
                </a:lnTo>
                <a:lnTo>
                  <a:pt x="193" y="453"/>
                </a:lnTo>
                <a:lnTo>
                  <a:pt x="191" y="455"/>
                </a:lnTo>
                <a:lnTo>
                  <a:pt x="195" y="455"/>
                </a:lnTo>
                <a:lnTo>
                  <a:pt x="197" y="455"/>
                </a:lnTo>
                <a:lnTo>
                  <a:pt x="199" y="457"/>
                </a:lnTo>
                <a:lnTo>
                  <a:pt x="203" y="459"/>
                </a:lnTo>
                <a:lnTo>
                  <a:pt x="212" y="461"/>
                </a:lnTo>
                <a:lnTo>
                  <a:pt x="230" y="472"/>
                </a:lnTo>
                <a:lnTo>
                  <a:pt x="233" y="476"/>
                </a:lnTo>
                <a:lnTo>
                  <a:pt x="235" y="480"/>
                </a:lnTo>
                <a:lnTo>
                  <a:pt x="237" y="482"/>
                </a:lnTo>
                <a:lnTo>
                  <a:pt x="239" y="484"/>
                </a:lnTo>
                <a:lnTo>
                  <a:pt x="247" y="487"/>
                </a:lnTo>
                <a:lnTo>
                  <a:pt x="249" y="487"/>
                </a:lnTo>
                <a:lnTo>
                  <a:pt x="251" y="487"/>
                </a:lnTo>
                <a:lnTo>
                  <a:pt x="256" y="484"/>
                </a:lnTo>
                <a:lnTo>
                  <a:pt x="256" y="487"/>
                </a:lnTo>
                <a:lnTo>
                  <a:pt x="256" y="487"/>
                </a:lnTo>
                <a:lnTo>
                  <a:pt x="262" y="487"/>
                </a:lnTo>
                <a:lnTo>
                  <a:pt x="264" y="487"/>
                </a:lnTo>
                <a:lnTo>
                  <a:pt x="266" y="489"/>
                </a:lnTo>
                <a:lnTo>
                  <a:pt x="264" y="489"/>
                </a:lnTo>
                <a:lnTo>
                  <a:pt x="262" y="493"/>
                </a:lnTo>
                <a:lnTo>
                  <a:pt x="262" y="495"/>
                </a:lnTo>
                <a:lnTo>
                  <a:pt x="266" y="497"/>
                </a:lnTo>
                <a:lnTo>
                  <a:pt x="266" y="497"/>
                </a:lnTo>
                <a:lnTo>
                  <a:pt x="270" y="499"/>
                </a:lnTo>
                <a:lnTo>
                  <a:pt x="274" y="495"/>
                </a:lnTo>
                <a:lnTo>
                  <a:pt x="277" y="495"/>
                </a:lnTo>
                <a:lnTo>
                  <a:pt x="281" y="497"/>
                </a:lnTo>
                <a:lnTo>
                  <a:pt x="285" y="497"/>
                </a:lnTo>
                <a:lnTo>
                  <a:pt x="285" y="497"/>
                </a:lnTo>
                <a:lnTo>
                  <a:pt x="287" y="499"/>
                </a:lnTo>
                <a:lnTo>
                  <a:pt x="287" y="501"/>
                </a:lnTo>
                <a:lnTo>
                  <a:pt x="281" y="503"/>
                </a:lnTo>
                <a:lnTo>
                  <a:pt x="279" y="503"/>
                </a:lnTo>
                <a:lnTo>
                  <a:pt x="274" y="501"/>
                </a:lnTo>
                <a:lnTo>
                  <a:pt x="272" y="499"/>
                </a:lnTo>
                <a:lnTo>
                  <a:pt x="270" y="499"/>
                </a:lnTo>
                <a:lnTo>
                  <a:pt x="266" y="501"/>
                </a:lnTo>
                <a:lnTo>
                  <a:pt x="262" y="499"/>
                </a:lnTo>
                <a:lnTo>
                  <a:pt x="260" y="495"/>
                </a:lnTo>
                <a:lnTo>
                  <a:pt x="260" y="493"/>
                </a:lnTo>
                <a:lnTo>
                  <a:pt x="260" y="493"/>
                </a:lnTo>
                <a:lnTo>
                  <a:pt x="258" y="489"/>
                </a:lnTo>
                <a:lnTo>
                  <a:pt x="256" y="489"/>
                </a:lnTo>
                <a:lnTo>
                  <a:pt x="254" y="489"/>
                </a:lnTo>
                <a:lnTo>
                  <a:pt x="251" y="491"/>
                </a:lnTo>
                <a:lnTo>
                  <a:pt x="254" y="493"/>
                </a:lnTo>
                <a:lnTo>
                  <a:pt x="254" y="495"/>
                </a:lnTo>
                <a:lnTo>
                  <a:pt x="256" y="495"/>
                </a:lnTo>
                <a:lnTo>
                  <a:pt x="258" y="495"/>
                </a:lnTo>
                <a:lnTo>
                  <a:pt x="262" y="499"/>
                </a:lnTo>
                <a:lnTo>
                  <a:pt x="262" y="501"/>
                </a:lnTo>
                <a:lnTo>
                  <a:pt x="264" y="503"/>
                </a:lnTo>
                <a:lnTo>
                  <a:pt x="268" y="501"/>
                </a:lnTo>
                <a:lnTo>
                  <a:pt x="274" y="503"/>
                </a:lnTo>
                <a:lnTo>
                  <a:pt x="274" y="505"/>
                </a:lnTo>
                <a:lnTo>
                  <a:pt x="274" y="508"/>
                </a:lnTo>
                <a:lnTo>
                  <a:pt x="274" y="505"/>
                </a:lnTo>
                <a:lnTo>
                  <a:pt x="272" y="505"/>
                </a:lnTo>
                <a:lnTo>
                  <a:pt x="270" y="505"/>
                </a:lnTo>
                <a:lnTo>
                  <a:pt x="268" y="505"/>
                </a:lnTo>
                <a:lnTo>
                  <a:pt x="268" y="505"/>
                </a:lnTo>
                <a:lnTo>
                  <a:pt x="264" y="510"/>
                </a:lnTo>
                <a:lnTo>
                  <a:pt x="262" y="510"/>
                </a:lnTo>
                <a:lnTo>
                  <a:pt x="258" y="510"/>
                </a:lnTo>
                <a:lnTo>
                  <a:pt x="251" y="510"/>
                </a:lnTo>
                <a:lnTo>
                  <a:pt x="249" y="510"/>
                </a:lnTo>
                <a:lnTo>
                  <a:pt x="247" y="510"/>
                </a:lnTo>
                <a:lnTo>
                  <a:pt x="243" y="510"/>
                </a:lnTo>
                <a:lnTo>
                  <a:pt x="237" y="510"/>
                </a:lnTo>
                <a:lnTo>
                  <a:pt x="230" y="505"/>
                </a:lnTo>
                <a:lnTo>
                  <a:pt x="233" y="505"/>
                </a:lnTo>
                <a:lnTo>
                  <a:pt x="233" y="505"/>
                </a:lnTo>
                <a:lnTo>
                  <a:pt x="233" y="503"/>
                </a:lnTo>
                <a:lnTo>
                  <a:pt x="235" y="499"/>
                </a:lnTo>
                <a:lnTo>
                  <a:pt x="235" y="499"/>
                </a:lnTo>
                <a:lnTo>
                  <a:pt x="235" y="499"/>
                </a:lnTo>
                <a:lnTo>
                  <a:pt x="233" y="497"/>
                </a:lnTo>
                <a:lnTo>
                  <a:pt x="235" y="497"/>
                </a:lnTo>
                <a:lnTo>
                  <a:pt x="237" y="497"/>
                </a:lnTo>
                <a:lnTo>
                  <a:pt x="237" y="497"/>
                </a:lnTo>
                <a:lnTo>
                  <a:pt x="230" y="497"/>
                </a:lnTo>
                <a:lnTo>
                  <a:pt x="224" y="497"/>
                </a:lnTo>
                <a:lnTo>
                  <a:pt x="222" y="499"/>
                </a:lnTo>
                <a:lnTo>
                  <a:pt x="216" y="501"/>
                </a:lnTo>
                <a:lnTo>
                  <a:pt x="214" y="501"/>
                </a:lnTo>
                <a:lnTo>
                  <a:pt x="212" y="501"/>
                </a:lnTo>
                <a:lnTo>
                  <a:pt x="205" y="503"/>
                </a:lnTo>
                <a:lnTo>
                  <a:pt x="205" y="505"/>
                </a:lnTo>
                <a:lnTo>
                  <a:pt x="205" y="505"/>
                </a:lnTo>
                <a:lnTo>
                  <a:pt x="210" y="508"/>
                </a:lnTo>
                <a:lnTo>
                  <a:pt x="210" y="508"/>
                </a:lnTo>
                <a:lnTo>
                  <a:pt x="207" y="508"/>
                </a:lnTo>
                <a:lnTo>
                  <a:pt x="207" y="510"/>
                </a:lnTo>
                <a:lnTo>
                  <a:pt x="203" y="510"/>
                </a:lnTo>
                <a:lnTo>
                  <a:pt x="201" y="508"/>
                </a:lnTo>
                <a:lnTo>
                  <a:pt x="199" y="508"/>
                </a:lnTo>
                <a:lnTo>
                  <a:pt x="197" y="508"/>
                </a:lnTo>
                <a:lnTo>
                  <a:pt x="195" y="510"/>
                </a:lnTo>
                <a:lnTo>
                  <a:pt x="193" y="510"/>
                </a:lnTo>
                <a:lnTo>
                  <a:pt x="191" y="512"/>
                </a:lnTo>
                <a:lnTo>
                  <a:pt x="189" y="514"/>
                </a:lnTo>
                <a:lnTo>
                  <a:pt x="186" y="514"/>
                </a:lnTo>
                <a:lnTo>
                  <a:pt x="182" y="516"/>
                </a:lnTo>
                <a:lnTo>
                  <a:pt x="180" y="518"/>
                </a:lnTo>
                <a:lnTo>
                  <a:pt x="176" y="520"/>
                </a:lnTo>
                <a:lnTo>
                  <a:pt x="174" y="518"/>
                </a:lnTo>
                <a:lnTo>
                  <a:pt x="174" y="518"/>
                </a:lnTo>
                <a:lnTo>
                  <a:pt x="174" y="518"/>
                </a:lnTo>
                <a:lnTo>
                  <a:pt x="172" y="520"/>
                </a:lnTo>
                <a:lnTo>
                  <a:pt x="174" y="520"/>
                </a:lnTo>
                <a:lnTo>
                  <a:pt x="174" y="522"/>
                </a:lnTo>
                <a:lnTo>
                  <a:pt x="182" y="524"/>
                </a:lnTo>
                <a:lnTo>
                  <a:pt x="193" y="526"/>
                </a:lnTo>
                <a:lnTo>
                  <a:pt x="195" y="526"/>
                </a:lnTo>
                <a:lnTo>
                  <a:pt x="199" y="528"/>
                </a:lnTo>
                <a:lnTo>
                  <a:pt x="201" y="528"/>
                </a:lnTo>
                <a:lnTo>
                  <a:pt x="201" y="528"/>
                </a:lnTo>
                <a:lnTo>
                  <a:pt x="199" y="528"/>
                </a:lnTo>
                <a:lnTo>
                  <a:pt x="197" y="528"/>
                </a:lnTo>
                <a:lnTo>
                  <a:pt x="195" y="531"/>
                </a:lnTo>
                <a:lnTo>
                  <a:pt x="193" y="533"/>
                </a:lnTo>
                <a:lnTo>
                  <a:pt x="191" y="533"/>
                </a:lnTo>
                <a:lnTo>
                  <a:pt x="191" y="531"/>
                </a:lnTo>
                <a:lnTo>
                  <a:pt x="189" y="531"/>
                </a:lnTo>
                <a:lnTo>
                  <a:pt x="191" y="533"/>
                </a:lnTo>
                <a:lnTo>
                  <a:pt x="195" y="537"/>
                </a:lnTo>
                <a:lnTo>
                  <a:pt x="197" y="537"/>
                </a:lnTo>
                <a:lnTo>
                  <a:pt x="197" y="539"/>
                </a:lnTo>
                <a:lnTo>
                  <a:pt x="195" y="539"/>
                </a:lnTo>
                <a:lnTo>
                  <a:pt x="195" y="541"/>
                </a:lnTo>
                <a:lnTo>
                  <a:pt x="199" y="543"/>
                </a:lnTo>
                <a:lnTo>
                  <a:pt x="201" y="545"/>
                </a:lnTo>
                <a:lnTo>
                  <a:pt x="212" y="547"/>
                </a:lnTo>
                <a:lnTo>
                  <a:pt x="216" y="547"/>
                </a:lnTo>
                <a:lnTo>
                  <a:pt x="218" y="547"/>
                </a:lnTo>
                <a:lnTo>
                  <a:pt x="218" y="547"/>
                </a:lnTo>
                <a:lnTo>
                  <a:pt x="220" y="547"/>
                </a:lnTo>
                <a:lnTo>
                  <a:pt x="220" y="547"/>
                </a:lnTo>
                <a:lnTo>
                  <a:pt x="220" y="545"/>
                </a:lnTo>
                <a:lnTo>
                  <a:pt x="222" y="545"/>
                </a:lnTo>
                <a:lnTo>
                  <a:pt x="222" y="547"/>
                </a:lnTo>
                <a:lnTo>
                  <a:pt x="228" y="545"/>
                </a:lnTo>
                <a:lnTo>
                  <a:pt x="237" y="545"/>
                </a:lnTo>
                <a:lnTo>
                  <a:pt x="239" y="545"/>
                </a:lnTo>
                <a:lnTo>
                  <a:pt x="243" y="547"/>
                </a:lnTo>
                <a:lnTo>
                  <a:pt x="245" y="549"/>
                </a:lnTo>
                <a:lnTo>
                  <a:pt x="245" y="547"/>
                </a:lnTo>
                <a:lnTo>
                  <a:pt x="245" y="545"/>
                </a:lnTo>
                <a:lnTo>
                  <a:pt x="243" y="545"/>
                </a:lnTo>
                <a:lnTo>
                  <a:pt x="243" y="545"/>
                </a:lnTo>
                <a:lnTo>
                  <a:pt x="241" y="545"/>
                </a:lnTo>
                <a:lnTo>
                  <a:pt x="243" y="543"/>
                </a:lnTo>
                <a:lnTo>
                  <a:pt x="247" y="547"/>
                </a:lnTo>
                <a:lnTo>
                  <a:pt x="249" y="549"/>
                </a:lnTo>
                <a:lnTo>
                  <a:pt x="251" y="549"/>
                </a:lnTo>
                <a:lnTo>
                  <a:pt x="251" y="547"/>
                </a:lnTo>
                <a:lnTo>
                  <a:pt x="256" y="543"/>
                </a:lnTo>
                <a:lnTo>
                  <a:pt x="258" y="543"/>
                </a:lnTo>
                <a:lnTo>
                  <a:pt x="262" y="541"/>
                </a:lnTo>
                <a:lnTo>
                  <a:pt x="264" y="539"/>
                </a:lnTo>
                <a:lnTo>
                  <a:pt x="266" y="539"/>
                </a:lnTo>
                <a:lnTo>
                  <a:pt x="268" y="539"/>
                </a:lnTo>
                <a:lnTo>
                  <a:pt x="272" y="537"/>
                </a:lnTo>
                <a:lnTo>
                  <a:pt x="272" y="537"/>
                </a:lnTo>
                <a:lnTo>
                  <a:pt x="274" y="537"/>
                </a:lnTo>
                <a:lnTo>
                  <a:pt x="277" y="539"/>
                </a:lnTo>
                <a:lnTo>
                  <a:pt x="277" y="539"/>
                </a:lnTo>
                <a:lnTo>
                  <a:pt x="277" y="541"/>
                </a:lnTo>
                <a:lnTo>
                  <a:pt x="279" y="543"/>
                </a:lnTo>
                <a:lnTo>
                  <a:pt x="277" y="543"/>
                </a:lnTo>
                <a:lnTo>
                  <a:pt x="277" y="545"/>
                </a:lnTo>
                <a:lnTo>
                  <a:pt x="274" y="545"/>
                </a:lnTo>
                <a:lnTo>
                  <a:pt x="272" y="547"/>
                </a:lnTo>
                <a:lnTo>
                  <a:pt x="270" y="545"/>
                </a:lnTo>
                <a:lnTo>
                  <a:pt x="268" y="547"/>
                </a:lnTo>
                <a:lnTo>
                  <a:pt x="270" y="547"/>
                </a:lnTo>
                <a:lnTo>
                  <a:pt x="272" y="549"/>
                </a:lnTo>
                <a:lnTo>
                  <a:pt x="274" y="552"/>
                </a:lnTo>
                <a:lnTo>
                  <a:pt x="277" y="558"/>
                </a:lnTo>
                <a:lnTo>
                  <a:pt x="277" y="560"/>
                </a:lnTo>
                <a:lnTo>
                  <a:pt x="279" y="562"/>
                </a:lnTo>
                <a:lnTo>
                  <a:pt x="279" y="564"/>
                </a:lnTo>
                <a:lnTo>
                  <a:pt x="277" y="566"/>
                </a:lnTo>
                <a:lnTo>
                  <a:pt x="274" y="568"/>
                </a:lnTo>
                <a:lnTo>
                  <a:pt x="272" y="570"/>
                </a:lnTo>
                <a:lnTo>
                  <a:pt x="268" y="570"/>
                </a:lnTo>
                <a:lnTo>
                  <a:pt x="262" y="570"/>
                </a:lnTo>
                <a:lnTo>
                  <a:pt x="260" y="570"/>
                </a:lnTo>
                <a:lnTo>
                  <a:pt x="260" y="568"/>
                </a:lnTo>
                <a:lnTo>
                  <a:pt x="258" y="568"/>
                </a:lnTo>
                <a:lnTo>
                  <a:pt x="258" y="568"/>
                </a:lnTo>
                <a:lnTo>
                  <a:pt x="256" y="570"/>
                </a:lnTo>
                <a:lnTo>
                  <a:pt x="251" y="575"/>
                </a:lnTo>
                <a:lnTo>
                  <a:pt x="249" y="577"/>
                </a:lnTo>
                <a:lnTo>
                  <a:pt x="247" y="579"/>
                </a:lnTo>
                <a:lnTo>
                  <a:pt x="245" y="579"/>
                </a:lnTo>
                <a:lnTo>
                  <a:pt x="243" y="581"/>
                </a:lnTo>
                <a:lnTo>
                  <a:pt x="241" y="581"/>
                </a:lnTo>
                <a:lnTo>
                  <a:pt x="241" y="579"/>
                </a:lnTo>
                <a:lnTo>
                  <a:pt x="239" y="579"/>
                </a:lnTo>
                <a:lnTo>
                  <a:pt x="237" y="579"/>
                </a:lnTo>
                <a:lnTo>
                  <a:pt x="235" y="581"/>
                </a:lnTo>
                <a:lnTo>
                  <a:pt x="235" y="581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5" y="577"/>
                </a:lnTo>
                <a:lnTo>
                  <a:pt x="233" y="575"/>
                </a:lnTo>
                <a:lnTo>
                  <a:pt x="230" y="575"/>
                </a:lnTo>
                <a:lnTo>
                  <a:pt x="226" y="577"/>
                </a:lnTo>
                <a:lnTo>
                  <a:pt x="224" y="577"/>
                </a:lnTo>
                <a:lnTo>
                  <a:pt x="224" y="579"/>
                </a:lnTo>
                <a:lnTo>
                  <a:pt x="226" y="579"/>
                </a:lnTo>
                <a:lnTo>
                  <a:pt x="226" y="581"/>
                </a:lnTo>
                <a:lnTo>
                  <a:pt x="226" y="581"/>
                </a:lnTo>
                <a:lnTo>
                  <a:pt x="222" y="581"/>
                </a:lnTo>
                <a:lnTo>
                  <a:pt x="220" y="581"/>
                </a:lnTo>
                <a:lnTo>
                  <a:pt x="220" y="583"/>
                </a:lnTo>
                <a:lnTo>
                  <a:pt x="220" y="585"/>
                </a:lnTo>
                <a:lnTo>
                  <a:pt x="220" y="587"/>
                </a:lnTo>
                <a:lnTo>
                  <a:pt x="220" y="589"/>
                </a:lnTo>
                <a:lnTo>
                  <a:pt x="222" y="587"/>
                </a:lnTo>
                <a:lnTo>
                  <a:pt x="224" y="587"/>
                </a:lnTo>
                <a:lnTo>
                  <a:pt x="224" y="587"/>
                </a:lnTo>
                <a:lnTo>
                  <a:pt x="222" y="589"/>
                </a:lnTo>
                <a:lnTo>
                  <a:pt x="220" y="589"/>
                </a:lnTo>
                <a:lnTo>
                  <a:pt x="220" y="591"/>
                </a:lnTo>
                <a:lnTo>
                  <a:pt x="220" y="591"/>
                </a:lnTo>
                <a:lnTo>
                  <a:pt x="220" y="593"/>
                </a:lnTo>
                <a:lnTo>
                  <a:pt x="218" y="591"/>
                </a:lnTo>
                <a:lnTo>
                  <a:pt x="218" y="591"/>
                </a:lnTo>
                <a:lnTo>
                  <a:pt x="216" y="591"/>
                </a:lnTo>
                <a:lnTo>
                  <a:pt x="214" y="593"/>
                </a:lnTo>
                <a:lnTo>
                  <a:pt x="212" y="596"/>
                </a:lnTo>
                <a:lnTo>
                  <a:pt x="207" y="602"/>
                </a:lnTo>
                <a:lnTo>
                  <a:pt x="207" y="604"/>
                </a:lnTo>
                <a:lnTo>
                  <a:pt x="207" y="604"/>
                </a:lnTo>
                <a:lnTo>
                  <a:pt x="207" y="604"/>
                </a:lnTo>
                <a:lnTo>
                  <a:pt x="207" y="606"/>
                </a:lnTo>
                <a:lnTo>
                  <a:pt x="205" y="606"/>
                </a:lnTo>
                <a:lnTo>
                  <a:pt x="203" y="606"/>
                </a:lnTo>
                <a:lnTo>
                  <a:pt x="201" y="608"/>
                </a:lnTo>
                <a:lnTo>
                  <a:pt x="203" y="608"/>
                </a:lnTo>
                <a:lnTo>
                  <a:pt x="205" y="610"/>
                </a:lnTo>
                <a:lnTo>
                  <a:pt x="205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2"/>
                </a:lnTo>
                <a:lnTo>
                  <a:pt x="201" y="612"/>
                </a:lnTo>
                <a:lnTo>
                  <a:pt x="201" y="614"/>
                </a:lnTo>
                <a:lnTo>
                  <a:pt x="203" y="612"/>
                </a:lnTo>
                <a:lnTo>
                  <a:pt x="205" y="614"/>
                </a:lnTo>
                <a:lnTo>
                  <a:pt x="205" y="614"/>
                </a:lnTo>
                <a:lnTo>
                  <a:pt x="203" y="617"/>
                </a:lnTo>
                <a:lnTo>
                  <a:pt x="205" y="619"/>
                </a:lnTo>
                <a:lnTo>
                  <a:pt x="207" y="619"/>
                </a:lnTo>
                <a:lnTo>
                  <a:pt x="207" y="621"/>
                </a:lnTo>
                <a:lnTo>
                  <a:pt x="210" y="623"/>
                </a:lnTo>
                <a:lnTo>
                  <a:pt x="210" y="623"/>
                </a:lnTo>
                <a:lnTo>
                  <a:pt x="212" y="623"/>
                </a:lnTo>
                <a:lnTo>
                  <a:pt x="212" y="621"/>
                </a:lnTo>
                <a:lnTo>
                  <a:pt x="212" y="621"/>
                </a:lnTo>
                <a:lnTo>
                  <a:pt x="212" y="619"/>
                </a:lnTo>
                <a:lnTo>
                  <a:pt x="214" y="619"/>
                </a:lnTo>
                <a:lnTo>
                  <a:pt x="214" y="619"/>
                </a:lnTo>
                <a:lnTo>
                  <a:pt x="214" y="621"/>
                </a:lnTo>
                <a:lnTo>
                  <a:pt x="212" y="621"/>
                </a:lnTo>
                <a:lnTo>
                  <a:pt x="214" y="621"/>
                </a:lnTo>
                <a:lnTo>
                  <a:pt x="214" y="623"/>
                </a:lnTo>
                <a:lnTo>
                  <a:pt x="216" y="621"/>
                </a:lnTo>
                <a:lnTo>
                  <a:pt x="216" y="621"/>
                </a:lnTo>
                <a:lnTo>
                  <a:pt x="216" y="623"/>
                </a:lnTo>
                <a:lnTo>
                  <a:pt x="216" y="623"/>
                </a:lnTo>
                <a:lnTo>
                  <a:pt x="218" y="623"/>
                </a:lnTo>
                <a:lnTo>
                  <a:pt x="220" y="623"/>
                </a:lnTo>
                <a:lnTo>
                  <a:pt x="220" y="623"/>
                </a:lnTo>
                <a:lnTo>
                  <a:pt x="218" y="625"/>
                </a:lnTo>
                <a:lnTo>
                  <a:pt x="214" y="625"/>
                </a:lnTo>
                <a:lnTo>
                  <a:pt x="216" y="627"/>
                </a:lnTo>
                <a:lnTo>
                  <a:pt x="216" y="627"/>
                </a:lnTo>
                <a:lnTo>
                  <a:pt x="220" y="627"/>
                </a:lnTo>
                <a:lnTo>
                  <a:pt x="226" y="627"/>
                </a:lnTo>
                <a:lnTo>
                  <a:pt x="233" y="629"/>
                </a:lnTo>
                <a:lnTo>
                  <a:pt x="235" y="625"/>
                </a:lnTo>
                <a:lnTo>
                  <a:pt x="237" y="627"/>
                </a:lnTo>
                <a:lnTo>
                  <a:pt x="237" y="627"/>
                </a:lnTo>
                <a:lnTo>
                  <a:pt x="237" y="627"/>
                </a:lnTo>
                <a:lnTo>
                  <a:pt x="235" y="627"/>
                </a:lnTo>
                <a:lnTo>
                  <a:pt x="233" y="629"/>
                </a:lnTo>
                <a:lnTo>
                  <a:pt x="237" y="629"/>
                </a:lnTo>
                <a:lnTo>
                  <a:pt x="239" y="629"/>
                </a:lnTo>
                <a:lnTo>
                  <a:pt x="241" y="631"/>
                </a:lnTo>
                <a:lnTo>
                  <a:pt x="239" y="633"/>
                </a:lnTo>
                <a:lnTo>
                  <a:pt x="235" y="633"/>
                </a:lnTo>
                <a:lnTo>
                  <a:pt x="235" y="633"/>
                </a:lnTo>
                <a:lnTo>
                  <a:pt x="233" y="631"/>
                </a:lnTo>
                <a:lnTo>
                  <a:pt x="233" y="631"/>
                </a:lnTo>
                <a:lnTo>
                  <a:pt x="233" y="631"/>
                </a:lnTo>
                <a:lnTo>
                  <a:pt x="230" y="631"/>
                </a:lnTo>
                <a:lnTo>
                  <a:pt x="226" y="633"/>
                </a:lnTo>
                <a:lnTo>
                  <a:pt x="226" y="633"/>
                </a:lnTo>
                <a:lnTo>
                  <a:pt x="226" y="633"/>
                </a:lnTo>
                <a:lnTo>
                  <a:pt x="228" y="631"/>
                </a:lnTo>
                <a:lnTo>
                  <a:pt x="226" y="631"/>
                </a:lnTo>
                <a:lnTo>
                  <a:pt x="226" y="629"/>
                </a:lnTo>
                <a:lnTo>
                  <a:pt x="224" y="629"/>
                </a:lnTo>
                <a:lnTo>
                  <a:pt x="222" y="627"/>
                </a:lnTo>
                <a:lnTo>
                  <a:pt x="220" y="627"/>
                </a:lnTo>
                <a:lnTo>
                  <a:pt x="218" y="627"/>
                </a:lnTo>
                <a:lnTo>
                  <a:pt x="218" y="631"/>
                </a:lnTo>
                <a:lnTo>
                  <a:pt x="212" y="635"/>
                </a:lnTo>
                <a:lnTo>
                  <a:pt x="214" y="635"/>
                </a:lnTo>
                <a:lnTo>
                  <a:pt x="216" y="635"/>
                </a:lnTo>
                <a:lnTo>
                  <a:pt x="218" y="635"/>
                </a:lnTo>
                <a:lnTo>
                  <a:pt x="216" y="637"/>
                </a:lnTo>
                <a:lnTo>
                  <a:pt x="216" y="637"/>
                </a:lnTo>
                <a:lnTo>
                  <a:pt x="218" y="640"/>
                </a:lnTo>
                <a:lnTo>
                  <a:pt x="220" y="640"/>
                </a:lnTo>
                <a:lnTo>
                  <a:pt x="222" y="640"/>
                </a:lnTo>
                <a:lnTo>
                  <a:pt x="224" y="644"/>
                </a:lnTo>
                <a:lnTo>
                  <a:pt x="230" y="648"/>
                </a:lnTo>
                <a:lnTo>
                  <a:pt x="230" y="648"/>
                </a:lnTo>
                <a:lnTo>
                  <a:pt x="230" y="650"/>
                </a:lnTo>
                <a:lnTo>
                  <a:pt x="233" y="650"/>
                </a:lnTo>
                <a:lnTo>
                  <a:pt x="237" y="650"/>
                </a:lnTo>
                <a:lnTo>
                  <a:pt x="243" y="650"/>
                </a:lnTo>
                <a:lnTo>
                  <a:pt x="247" y="648"/>
                </a:lnTo>
                <a:lnTo>
                  <a:pt x="249" y="648"/>
                </a:lnTo>
                <a:lnTo>
                  <a:pt x="254" y="648"/>
                </a:lnTo>
                <a:lnTo>
                  <a:pt x="254" y="646"/>
                </a:lnTo>
                <a:lnTo>
                  <a:pt x="254" y="644"/>
                </a:lnTo>
                <a:lnTo>
                  <a:pt x="254" y="642"/>
                </a:lnTo>
                <a:lnTo>
                  <a:pt x="254" y="642"/>
                </a:lnTo>
                <a:lnTo>
                  <a:pt x="251" y="642"/>
                </a:lnTo>
                <a:lnTo>
                  <a:pt x="251" y="640"/>
                </a:lnTo>
                <a:lnTo>
                  <a:pt x="254" y="637"/>
                </a:lnTo>
                <a:lnTo>
                  <a:pt x="258" y="633"/>
                </a:lnTo>
                <a:lnTo>
                  <a:pt x="258" y="633"/>
                </a:lnTo>
                <a:lnTo>
                  <a:pt x="260" y="631"/>
                </a:lnTo>
                <a:lnTo>
                  <a:pt x="260" y="631"/>
                </a:lnTo>
                <a:lnTo>
                  <a:pt x="262" y="631"/>
                </a:lnTo>
                <a:lnTo>
                  <a:pt x="262" y="631"/>
                </a:lnTo>
                <a:lnTo>
                  <a:pt x="258" y="633"/>
                </a:lnTo>
                <a:lnTo>
                  <a:pt x="256" y="637"/>
                </a:lnTo>
                <a:lnTo>
                  <a:pt x="256" y="642"/>
                </a:lnTo>
                <a:lnTo>
                  <a:pt x="258" y="644"/>
                </a:lnTo>
                <a:lnTo>
                  <a:pt x="260" y="648"/>
                </a:lnTo>
                <a:lnTo>
                  <a:pt x="262" y="652"/>
                </a:lnTo>
                <a:lnTo>
                  <a:pt x="264" y="656"/>
                </a:lnTo>
                <a:lnTo>
                  <a:pt x="264" y="656"/>
                </a:lnTo>
                <a:lnTo>
                  <a:pt x="262" y="658"/>
                </a:lnTo>
                <a:lnTo>
                  <a:pt x="262" y="661"/>
                </a:lnTo>
                <a:lnTo>
                  <a:pt x="260" y="663"/>
                </a:lnTo>
                <a:lnTo>
                  <a:pt x="262" y="665"/>
                </a:lnTo>
                <a:lnTo>
                  <a:pt x="262" y="667"/>
                </a:lnTo>
                <a:lnTo>
                  <a:pt x="264" y="667"/>
                </a:lnTo>
                <a:lnTo>
                  <a:pt x="266" y="667"/>
                </a:lnTo>
                <a:lnTo>
                  <a:pt x="264" y="667"/>
                </a:lnTo>
                <a:lnTo>
                  <a:pt x="264" y="669"/>
                </a:lnTo>
                <a:lnTo>
                  <a:pt x="264" y="671"/>
                </a:lnTo>
                <a:lnTo>
                  <a:pt x="264" y="673"/>
                </a:lnTo>
                <a:lnTo>
                  <a:pt x="262" y="673"/>
                </a:lnTo>
                <a:lnTo>
                  <a:pt x="260" y="675"/>
                </a:lnTo>
                <a:lnTo>
                  <a:pt x="258" y="675"/>
                </a:lnTo>
                <a:lnTo>
                  <a:pt x="264" y="677"/>
                </a:lnTo>
                <a:lnTo>
                  <a:pt x="270" y="675"/>
                </a:lnTo>
                <a:lnTo>
                  <a:pt x="270" y="673"/>
                </a:lnTo>
                <a:lnTo>
                  <a:pt x="270" y="673"/>
                </a:lnTo>
                <a:lnTo>
                  <a:pt x="272" y="673"/>
                </a:lnTo>
                <a:lnTo>
                  <a:pt x="272" y="673"/>
                </a:lnTo>
                <a:lnTo>
                  <a:pt x="277" y="671"/>
                </a:lnTo>
                <a:lnTo>
                  <a:pt x="279" y="671"/>
                </a:lnTo>
                <a:lnTo>
                  <a:pt x="281" y="669"/>
                </a:lnTo>
                <a:lnTo>
                  <a:pt x="283" y="669"/>
                </a:lnTo>
                <a:lnTo>
                  <a:pt x="285" y="667"/>
                </a:lnTo>
                <a:lnTo>
                  <a:pt x="285" y="669"/>
                </a:lnTo>
                <a:lnTo>
                  <a:pt x="287" y="671"/>
                </a:lnTo>
                <a:lnTo>
                  <a:pt x="291" y="671"/>
                </a:lnTo>
                <a:lnTo>
                  <a:pt x="291" y="671"/>
                </a:lnTo>
                <a:lnTo>
                  <a:pt x="293" y="671"/>
                </a:lnTo>
                <a:lnTo>
                  <a:pt x="295" y="671"/>
                </a:lnTo>
                <a:lnTo>
                  <a:pt x="298" y="673"/>
                </a:lnTo>
                <a:lnTo>
                  <a:pt x="300" y="673"/>
                </a:lnTo>
                <a:lnTo>
                  <a:pt x="304" y="679"/>
                </a:lnTo>
                <a:lnTo>
                  <a:pt x="306" y="682"/>
                </a:lnTo>
                <a:lnTo>
                  <a:pt x="308" y="679"/>
                </a:lnTo>
                <a:lnTo>
                  <a:pt x="308" y="677"/>
                </a:lnTo>
                <a:lnTo>
                  <a:pt x="306" y="673"/>
                </a:lnTo>
                <a:lnTo>
                  <a:pt x="306" y="673"/>
                </a:lnTo>
                <a:lnTo>
                  <a:pt x="308" y="671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10" y="669"/>
                </a:lnTo>
                <a:lnTo>
                  <a:pt x="312" y="667"/>
                </a:lnTo>
                <a:lnTo>
                  <a:pt x="312" y="667"/>
                </a:lnTo>
                <a:lnTo>
                  <a:pt x="316" y="667"/>
                </a:lnTo>
                <a:lnTo>
                  <a:pt x="318" y="669"/>
                </a:lnTo>
                <a:lnTo>
                  <a:pt x="316" y="669"/>
                </a:lnTo>
                <a:lnTo>
                  <a:pt x="314" y="669"/>
                </a:lnTo>
                <a:lnTo>
                  <a:pt x="312" y="669"/>
                </a:lnTo>
                <a:lnTo>
                  <a:pt x="312" y="669"/>
                </a:lnTo>
                <a:lnTo>
                  <a:pt x="312" y="671"/>
                </a:lnTo>
                <a:lnTo>
                  <a:pt x="312" y="673"/>
                </a:lnTo>
                <a:lnTo>
                  <a:pt x="312" y="673"/>
                </a:lnTo>
                <a:lnTo>
                  <a:pt x="314" y="675"/>
                </a:lnTo>
                <a:lnTo>
                  <a:pt x="316" y="675"/>
                </a:lnTo>
                <a:lnTo>
                  <a:pt x="318" y="675"/>
                </a:lnTo>
                <a:lnTo>
                  <a:pt x="323" y="673"/>
                </a:lnTo>
                <a:lnTo>
                  <a:pt x="331" y="671"/>
                </a:lnTo>
                <a:lnTo>
                  <a:pt x="333" y="669"/>
                </a:lnTo>
                <a:lnTo>
                  <a:pt x="335" y="665"/>
                </a:lnTo>
                <a:lnTo>
                  <a:pt x="335" y="669"/>
                </a:lnTo>
                <a:lnTo>
                  <a:pt x="333" y="673"/>
                </a:lnTo>
                <a:lnTo>
                  <a:pt x="333" y="673"/>
                </a:lnTo>
                <a:lnTo>
                  <a:pt x="333" y="673"/>
                </a:lnTo>
                <a:lnTo>
                  <a:pt x="329" y="675"/>
                </a:lnTo>
                <a:lnTo>
                  <a:pt x="327" y="679"/>
                </a:lnTo>
                <a:lnTo>
                  <a:pt x="325" y="679"/>
                </a:lnTo>
                <a:lnTo>
                  <a:pt x="325" y="682"/>
                </a:lnTo>
                <a:lnTo>
                  <a:pt x="327" y="684"/>
                </a:lnTo>
                <a:lnTo>
                  <a:pt x="327" y="684"/>
                </a:lnTo>
                <a:lnTo>
                  <a:pt x="329" y="684"/>
                </a:lnTo>
                <a:lnTo>
                  <a:pt x="331" y="686"/>
                </a:lnTo>
                <a:lnTo>
                  <a:pt x="327" y="686"/>
                </a:lnTo>
                <a:lnTo>
                  <a:pt x="325" y="686"/>
                </a:lnTo>
                <a:lnTo>
                  <a:pt x="325" y="688"/>
                </a:lnTo>
                <a:lnTo>
                  <a:pt x="325" y="692"/>
                </a:lnTo>
                <a:lnTo>
                  <a:pt x="323" y="694"/>
                </a:lnTo>
                <a:lnTo>
                  <a:pt x="323" y="696"/>
                </a:lnTo>
                <a:lnTo>
                  <a:pt x="323" y="696"/>
                </a:lnTo>
                <a:lnTo>
                  <a:pt x="325" y="698"/>
                </a:lnTo>
                <a:lnTo>
                  <a:pt x="325" y="698"/>
                </a:lnTo>
                <a:lnTo>
                  <a:pt x="325" y="698"/>
                </a:lnTo>
                <a:lnTo>
                  <a:pt x="327" y="698"/>
                </a:lnTo>
                <a:lnTo>
                  <a:pt x="327" y="698"/>
                </a:lnTo>
                <a:lnTo>
                  <a:pt x="325" y="700"/>
                </a:lnTo>
                <a:lnTo>
                  <a:pt x="325" y="700"/>
                </a:lnTo>
                <a:lnTo>
                  <a:pt x="323" y="698"/>
                </a:lnTo>
                <a:lnTo>
                  <a:pt x="323" y="698"/>
                </a:lnTo>
                <a:lnTo>
                  <a:pt x="323" y="698"/>
                </a:lnTo>
                <a:lnTo>
                  <a:pt x="321" y="698"/>
                </a:lnTo>
                <a:lnTo>
                  <a:pt x="321" y="698"/>
                </a:lnTo>
                <a:lnTo>
                  <a:pt x="318" y="700"/>
                </a:lnTo>
                <a:lnTo>
                  <a:pt x="316" y="702"/>
                </a:lnTo>
                <a:lnTo>
                  <a:pt x="316" y="702"/>
                </a:lnTo>
                <a:lnTo>
                  <a:pt x="314" y="705"/>
                </a:lnTo>
                <a:lnTo>
                  <a:pt x="312" y="707"/>
                </a:lnTo>
                <a:lnTo>
                  <a:pt x="310" y="707"/>
                </a:lnTo>
                <a:lnTo>
                  <a:pt x="310" y="709"/>
                </a:lnTo>
                <a:lnTo>
                  <a:pt x="308" y="709"/>
                </a:lnTo>
                <a:lnTo>
                  <a:pt x="308" y="711"/>
                </a:lnTo>
                <a:lnTo>
                  <a:pt x="308" y="713"/>
                </a:lnTo>
                <a:lnTo>
                  <a:pt x="310" y="713"/>
                </a:lnTo>
                <a:lnTo>
                  <a:pt x="308" y="713"/>
                </a:lnTo>
                <a:lnTo>
                  <a:pt x="308" y="715"/>
                </a:lnTo>
                <a:lnTo>
                  <a:pt x="308" y="713"/>
                </a:lnTo>
                <a:lnTo>
                  <a:pt x="306" y="713"/>
                </a:lnTo>
                <a:lnTo>
                  <a:pt x="306" y="713"/>
                </a:lnTo>
                <a:lnTo>
                  <a:pt x="306" y="713"/>
                </a:lnTo>
                <a:lnTo>
                  <a:pt x="304" y="713"/>
                </a:lnTo>
                <a:lnTo>
                  <a:pt x="302" y="715"/>
                </a:lnTo>
                <a:lnTo>
                  <a:pt x="300" y="717"/>
                </a:lnTo>
                <a:lnTo>
                  <a:pt x="293" y="719"/>
                </a:lnTo>
                <a:lnTo>
                  <a:pt x="289" y="721"/>
                </a:lnTo>
                <a:lnTo>
                  <a:pt x="287" y="721"/>
                </a:lnTo>
                <a:lnTo>
                  <a:pt x="285" y="723"/>
                </a:lnTo>
                <a:lnTo>
                  <a:pt x="285" y="726"/>
                </a:lnTo>
                <a:lnTo>
                  <a:pt x="283" y="728"/>
                </a:lnTo>
                <a:lnTo>
                  <a:pt x="283" y="730"/>
                </a:lnTo>
                <a:lnTo>
                  <a:pt x="283" y="730"/>
                </a:lnTo>
                <a:lnTo>
                  <a:pt x="283" y="732"/>
                </a:lnTo>
                <a:lnTo>
                  <a:pt x="283" y="732"/>
                </a:lnTo>
                <a:lnTo>
                  <a:pt x="285" y="732"/>
                </a:lnTo>
                <a:lnTo>
                  <a:pt x="285" y="734"/>
                </a:lnTo>
                <a:lnTo>
                  <a:pt x="285" y="734"/>
                </a:lnTo>
                <a:lnTo>
                  <a:pt x="285" y="734"/>
                </a:lnTo>
                <a:lnTo>
                  <a:pt x="283" y="734"/>
                </a:lnTo>
                <a:lnTo>
                  <a:pt x="283" y="734"/>
                </a:lnTo>
                <a:lnTo>
                  <a:pt x="283" y="734"/>
                </a:lnTo>
                <a:lnTo>
                  <a:pt x="281" y="732"/>
                </a:lnTo>
                <a:lnTo>
                  <a:pt x="279" y="732"/>
                </a:lnTo>
                <a:lnTo>
                  <a:pt x="279" y="734"/>
                </a:lnTo>
                <a:lnTo>
                  <a:pt x="279" y="734"/>
                </a:lnTo>
                <a:lnTo>
                  <a:pt x="279" y="736"/>
                </a:lnTo>
                <a:lnTo>
                  <a:pt x="279" y="736"/>
                </a:lnTo>
                <a:lnTo>
                  <a:pt x="277" y="734"/>
                </a:lnTo>
                <a:lnTo>
                  <a:pt x="274" y="732"/>
                </a:lnTo>
                <a:lnTo>
                  <a:pt x="274" y="732"/>
                </a:lnTo>
                <a:lnTo>
                  <a:pt x="277" y="732"/>
                </a:lnTo>
                <a:lnTo>
                  <a:pt x="277" y="730"/>
                </a:lnTo>
                <a:lnTo>
                  <a:pt x="277" y="730"/>
                </a:lnTo>
                <a:lnTo>
                  <a:pt x="277" y="730"/>
                </a:lnTo>
                <a:lnTo>
                  <a:pt x="272" y="732"/>
                </a:lnTo>
                <a:lnTo>
                  <a:pt x="272" y="732"/>
                </a:lnTo>
                <a:lnTo>
                  <a:pt x="272" y="730"/>
                </a:lnTo>
                <a:lnTo>
                  <a:pt x="272" y="730"/>
                </a:lnTo>
                <a:lnTo>
                  <a:pt x="272" y="730"/>
                </a:lnTo>
                <a:lnTo>
                  <a:pt x="266" y="732"/>
                </a:lnTo>
                <a:lnTo>
                  <a:pt x="262" y="734"/>
                </a:lnTo>
                <a:lnTo>
                  <a:pt x="258" y="736"/>
                </a:lnTo>
                <a:lnTo>
                  <a:pt x="256" y="738"/>
                </a:lnTo>
                <a:lnTo>
                  <a:pt x="254" y="740"/>
                </a:lnTo>
                <a:lnTo>
                  <a:pt x="251" y="742"/>
                </a:lnTo>
                <a:lnTo>
                  <a:pt x="249" y="744"/>
                </a:lnTo>
                <a:lnTo>
                  <a:pt x="249" y="744"/>
                </a:lnTo>
                <a:lnTo>
                  <a:pt x="247" y="747"/>
                </a:lnTo>
                <a:lnTo>
                  <a:pt x="247" y="747"/>
                </a:lnTo>
                <a:lnTo>
                  <a:pt x="247" y="747"/>
                </a:lnTo>
                <a:lnTo>
                  <a:pt x="245" y="747"/>
                </a:lnTo>
                <a:lnTo>
                  <a:pt x="245" y="747"/>
                </a:lnTo>
                <a:lnTo>
                  <a:pt x="245" y="747"/>
                </a:lnTo>
                <a:lnTo>
                  <a:pt x="243" y="749"/>
                </a:lnTo>
                <a:lnTo>
                  <a:pt x="241" y="749"/>
                </a:lnTo>
                <a:lnTo>
                  <a:pt x="241" y="749"/>
                </a:lnTo>
                <a:lnTo>
                  <a:pt x="243" y="751"/>
                </a:lnTo>
                <a:lnTo>
                  <a:pt x="241" y="751"/>
                </a:lnTo>
                <a:lnTo>
                  <a:pt x="241" y="753"/>
                </a:lnTo>
                <a:lnTo>
                  <a:pt x="241" y="753"/>
                </a:lnTo>
                <a:lnTo>
                  <a:pt x="243" y="753"/>
                </a:lnTo>
                <a:lnTo>
                  <a:pt x="243" y="753"/>
                </a:lnTo>
                <a:lnTo>
                  <a:pt x="245" y="753"/>
                </a:lnTo>
                <a:lnTo>
                  <a:pt x="245" y="751"/>
                </a:lnTo>
                <a:lnTo>
                  <a:pt x="245" y="749"/>
                </a:lnTo>
                <a:lnTo>
                  <a:pt x="245" y="749"/>
                </a:lnTo>
                <a:lnTo>
                  <a:pt x="247" y="749"/>
                </a:lnTo>
                <a:lnTo>
                  <a:pt x="247" y="751"/>
                </a:lnTo>
                <a:lnTo>
                  <a:pt x="249" y="751"/>
                </a:lnTo>
                <a:lnTo>
                  <a:pt x="251" y="751"/>
                </a:lnTo>
                <a:lnTo>
                  <a:pt x="251" y="749"/>
                </a:lnTo>
                <a:lnTo>
                  <a:pt x="251" y="749"/>
                </a:lnTo>
                <a:lnTo>
                  <a:pt x="251" y="747"/>
                </a:lnTo>
                <a:lnTo>
                  <a:pt x="251" y="744"/>
                </a:lnTo>
                <a:lnTo>
                  <a:pt x="254" y="744"/>
                </a:lnTo>
                <a:lnTo>
                  <a:pt x="254" y="747"/>
                </a:lnTo>
                <a:lnTo>
                  <a:pt x="256" y="747"/>
                </a:lnTo>
                <a:lnTo>
                  <a:pt x="256" y="749"/>
                </a:lnTo>
                <a:lnTo>
                  <a:pt x="254" y="749"/>
                </a:lnTo>
                <a:lnTo>
                  <a:pt x="254" y="749"/>
                </a:lnTo>
                <a:lnTo>
                  <a:pt x="254" y="749"/>
                </a:lnTo>
                <a:lnTo>
                  <a:pt x="256" y="749"/>
                </a:lnTo>
                <a:lnTo>
                  <a:pt x="256" y="749"/>
                </a:lnTo>
                <a:lnTo>
                  <a:pt x="258" y="749"/>
                </a:lnTo>
                <a:lnTo>
                  <a:pt x="258" y="749"/>
                </a:lnTo>
                <a:lnTo>
                  <a:pt x="258" y="747"/>
                </a:lnTo>
                <a:lnTo>
                  <a:pt x="260" y="747"/>
                </a:lnTo>
                <a:lnTo>
                  <a:pt x="262" y="747"/>
                </a:lnTo>
                <a:lnTo>
                  <a:pt x="264" y="742"/>
                </a:lnTo>
                <a:lnTo>
                  <a:pt x="264" y="742"/>
                </a:lnTo>
                <a:lnTo>
                  <a:pt x="266" y="740"/>
                </a:lnTo>
                <a:lnTo>
                  <a:pt x="266" y="738"/>
                </a:lnTo>
                <a:lnTo>
                  <a:pt x="266" y="738"/>
                </a:lnTo>
                <a:lnTo>
                  <a:pt x="268" y="738"/>
                </a:lnTo>
                <a:lnTo>
                  <a:pt x="268" y="738"/>
                </a:lnTo>
                <a:lnTo>
                  <a:pt x="270" y="738"/>
                </a:lnTo>
                <a:lnTo>
                  <a:pt x="272" y="738"/>
                </a:lnTo>
                <a:lnTo>
                  <a:pt x="272" y="738"/>
                </a:lnTo>
                <a:lnTo>
                  <a:pt x="272" y="740"/>
                </a:lnTo>
                <a:lnTo>
                  <a:pt x="270" y="738"/>
                </a:lnTo>
                <a:lnTo>
                  <a:pt x="270" y="738"/>
                </a:lnTo>
                <a:lnTo>
                  <a:pt x="270" y="740"/>
                </a:lnTo>
                <a:lnTo>
                  <a:pt x="268" y="740"/>
                </a:lnTo>
                <a:lnTo>
                  <a:pt x="268" y="740"/>
                </a:lnTo>
                <a:lnTo>
                  <a:pt x="268" y="742"/>
                </a:lnTo>
                <a:lnTo>
                  <a:pt x="268" y="742"/>
                </a:lnTo>
                <a:lnTo>
                  <a:pt x="270" y="742"/>
                </a:lnTo>
                <a:lnTo>
                  <a:pt x="272" y="742"/>
                </a:lnTo>
                <a:lnTo>
                  <a:pt x="274" y="742"/>
                </a:lnTo>
                <a:lnTo>
                  <a:pt x="274" y="742"/>
                </a:lnTo>
                <a:lnTo>
                  <a:pt x="277" y="740"/>
                </a:lnTo>
                <a:lnTo>
                  <a:pt x="277" y="740"/>
                </a:lnTo>
                <a:lnTo>
                  <a:pt x="279" y="740"/>
                </a:lnTo>
                <a:lnTo>
                  <a:pt x="279" y="740"/>
                </a:lnTo>
                <a:lnTo>
                  <a:pt x="281" y="740"/>
                </a:lnTo>
                <a:lnTo>
                  <a:pt x="281" y="738"/>
                </a:lnTo>
                <a:lnTo>
                  <a:pt x="281" y="740"/>
                </a:lnTo>
                <a:lnTo>
                  <a:pt x="283" y="740"/>
                </a:lnTo>
                <a:lnTo>
                  <a:pt x="283" y="738"/>
                </a:lnTo>
                <a:lnTo>
                  <a:pt x="283" y="738"/>
                </a:lnTo>
                <a:lnTo>
                  <a:pt x="285" y="738"/>
                </a:lnTo>
                <a:lnTo>
                  <a:pt x="287" y="736"/>
                </a:lnTo>
                <a:lnTo>
                  <a:pt x="289" y="734"/>
                </a:lnTo>
                <a:lnTo>
                  <a:pt x="291" y="734"/>
                </a:lnTo>
                <a:lnTo>
                  <a:pt x="291" y="734"/>
                </a:lnTo>
                <a:lnTo>
                  <a:pt x="291" y="734"/>
                </a:lnTo>
                <a:lnTo>
                  <a:pt x="293" y="734"/>
                </a:lnTo>
                <a:lnTo>
                  <a:pt x="293" y="734"/>
                </a:lnTo>
                <a:lnTo>
                  <a:pt x="293" y="734"/>
                </a:lnTo>
                <a:lnTo>
                  <a:pt x="295" y="734"/>
                </a:lnTo>
                <a:lnTo>
                  <a:pt x="295" y="734"/>
                </a:lnTo>
                <a:lnTo>
                  <a:pt x="295" y="738"/>
                </a:lnTo>
                <a:lnTo>
                  <a:pt x="295" y="738"/>
                </a:lnTo>
                <a:lnTo>
                  <a:pt x="295" y="738"/>
                </a:lnTo>
                <a:lnTo>
                  <a:pt x="295" y="736"/>
                </a:lnTo>
                <a:lnTo>
                  <a:pt x="295" y="736"/>
                </a:lnTo>
                <a:lnTo>
                  <a:pt x="298" y="734"/>
                </a:lnTo>
                <a:lnTo>
                  <a:pt x="298" y="734"/>
                </a:lnTo>
                <a:lnTo>
                  <a:pt x="308" y="730"/>
                </a:lnTo>
                <a:lnTo>
                  <a:pt x="308" y="730"/>
                </a:lnTo>
                <a:lnTo>
                  <a:pt x="310" y="728"/>
                </a:lnTo>
                <a:lnTo>
                  <a:pt x="310" y="726"/>
                </a:lnTo>
                <a:lnTo>
                  <a:pt x="310" y="726"/>
                </a:lnTo>
                <a:lnTo>
                  <a:pt x="310" y="728"/>
                </a:lnTo>
                <a:lnTo>
                  <a:pt x="310" y="728"/>
                </a:lnTo>
                <a:lnTo>
                  <a:pt x="312" y="730"/>
                </a:lnTo>
                <a:lnTo>
                  <a:pt x="312" y="728"/>
                </a:lnTo>
                <a:lnTo>
                  <a:pt x="312" y="728"/>
                </a:lnTo>
                <a:lnTo>
                  <a:pt x="314" y="726"/>
                </a:lnTo>
                <a:lnTo>
                  <a:pt x="314" y="726"/>
                </a:lnTo>
                <a:lnTo>
                  <a:pt x="314" y="726"/>
                </a:lnTo>
                <a:lnTo>
                  <a:pt x="314" y="723"/>
                </a:lnTo>
                <a:lnTo>
                  <a:pt x="312" y="723"/>
                </a:lnTo>
                <a:lnTo>
                  <a:pt x="312" y="723"/>
                </a:lnTo>
                <a:lnTo>
                  <a:pt x="310" y="723"/>
                </a:lnTo>
                <a:lnTo>
                  <a:pt x="310" y="723"/>
                </a:lnTo>
                <a:lnTo>
                  <a:pt x="310" y="723"/>
                </a:lnTo>
                <a:lnTo>
                  <a:pt x="312" y="721"/>
                </a:lnTo>
                <a:lnTo>
                  <a:pt x="314" y="721"/>
                </a:lnTo>
                <a:lnTo>
                  <a:pt x="316" y="721"/>
                </a:lnTo>
                <a:lnTo>
                  <a:pt x="316" y="719"/>
                </a:lnTo>
                <a:lnTo>
                  <a:pt x="318" y="719"/>
                </a:lnTo>
                <a:lnTo>
                  <a:pt x="318" y="719"/>
                </a:lnTo>
                <a:lnTo>
                  <a:pt x="321" y="719"/>
                </a:lnTo>
                <a:lnTo>
                  <a:pt x="321" y="719"/>
                </a:lnTo>
                <a:lnTo>
                  <a:pt x="318" y="719"/>
                </a:lnTo>
                <a:lnTo>
                  <a:pt x="318" y="719"/>
                </a:lnTo>
                <a:lnTo>
                  <a:pt x="318" y="717"/>
                </a:lnTo>
                <a:lnTo>
                  <a:pt x="321" y="717"/>
                </a:lnTo>
                <a:lnTo>
                  <a:pt x="323" y="717"/>
                </a:lnTo>
                <a:lnTo>
                  <a:pt x="323" y="717"/>
                </a:lnTo>
                <a:lnTo>
                  <a:pt x="325" y="717"/>
                </a:lnTo>
                <a:lnTo>
                  <a:pt x="325" y="717"/>
                </a:lnTo>
                <a:lnTo>
                  <a:pt x="325" y="717"/>
                </a:lnTo>
                <a:lnTo>
                  <a:pt x="327" y="715"/>
                </a:lnTo>
                <a:lnTo>
                  <a:pt x="327" y="715"/>
                </a:lnTo>
                <a:lnTo>
                  <a:pt x="327" y="713"/>
                </a:lnTo>
                <a:lnTo>
                  <a:pt x="329" y="713"/>
                </a:lnTo>
                <a:lnTo>
                  <a:pt x="329" y="713"/>
                </a:lnTo>
                <a:lnTo>
                  <a:pt x="331" y="713"/>
                </a:lnTo>
                <a:lnTo>
                  <a:pt x="331" y="713"/>
                </a:lnTo>
                <a:lnTo>
                  <a:pt x="333" y="713"/>
                </a:lnTo>
                <a:lnTo>
                  <a:pt x="333" y="711"/>
                </a:lnTo>
                <a:lnTo>
                  <a:pt x="335" y="711"/>
                </a:lnTo>
                <a:lnTo>
                  <a:pt x="335" y="711"/>
                </a:lnTo>
                <a:lnTo>
                  <a:pt x="335" y="711"/>
                </a:lnTo>
                <a:lnTo>
                  <a:pt x="337" y="709"/>
                </a:lnTo>
                <a:lnTo>
                  <a:pt x="337" y="709"/>
                </a:lnTo>
                <a:lnTo>
                  <a:pt x="339" y="709"/>
                </a:lnTo>
                <a:lnTo>
                  <a:pt x="339" y="709"/>
                </a:lnTo>
                <a:lnTo>
                  <a:pt x="339" y="709"/>
                </a:lnTo>
                <a:lnTo>
                  <a:pt x="342" y="707"/>
                </a:lnTo>
                <a:lnTo>
                  <a:pt x="342" y="705"/>
                </a:lnTo>
                <a:lnTo>
                  <a:pt x="342" y="705"/>
                </a:lnTo>
                <a:lnTo>
                  <a:pt x="342" y="705"/>
                </a:lnTo>
                <a:lnTo>
                  <a:pt x="342" y="702"/>
                </a:lnTo>
                <a:lnTo>
                  <a:pt x="342" y="702"/>
                </a:lnTo>
                <a:lnTo>
                  <a:pt x="342" y="702"/>
                </a:lnTo>
                <a:lnTo>
                  <a:pt x="344" y="700"/>
                </a:lnTo>
                <a:lnTo>
                  <a:pt x="346" y="700"/>
                </a:lnTo>
                <a:lnTo>
                  <a:pt x="346" y="700"/>
                </a:lnTo>
                <a:lnTo>
                  <a:pt x="348" y="700"/>
                </a:lnTo>
                <a:lnTo>
                  <a:pt x="348" y="698"/>
                </a:lnTo>
                <a:lnTo>
                  <a:pt x="348" y="698"/>
                </a:lnTo>
                <a:lnTo>
                  <a:pt x="350" y="698"/>
                </a:lnTo>
                <a:lnTo>
                  <a:pt x="350" y="698"/>
                </a:lnTo>
                <a:lnTo>
                  <a:pt x="352" y="696"/>
                </a:lnTo>
                <a:lnTo>
                  <a:pt x="354" y="696"/>
                </a:lnTo>
                <a:lnTo>
                  <a:pt x="354" y="696"/>
                </a:lnTo>
                <a:lnTo>
                  <a:pt x="354" y="694"/>
                </a:lnTo>
                <a:lnTo>
                  <a:pt x="354" y="694"/>
                </a:lnTo>
                <a:lnTo>
                  <a:pt x="356" y="694"/>
                </a:lnTo>
                <a:lnTo>
                  <a:pt x="358" y="694"/>
                </a:lnTo>
                <a:lnTo>
                  <a:pt x="360" y="692"/>
                </a:lnTo>
                <a:lnTo>
                  <a:pt x="360" y="690"/>
                </a:lnTo>
                <a:lnTo>
                  <a:pt x="362" y="688"/>
                </a:lnTo>
                <a:lnTo>
                  <a:pt x="369" y="688"/>
                </a:lnTo>
                <a:lnTo>
                  <a:pt x="369" y="688"/>
                </a:lnTo>
                <a:lnTo>
                  <a:pt x="369" y="686"/>
                </a:lnTo>
                <a:lnTo>
                  <a:pt x="371" y="686"/>
                </a:lnTo>
                <a:lnTo>
                  <a:pt x="373" y="686"/>
                </a:lnTo>
                <a:lnTo>
                  <a:pt x="373" y="686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5" y="682"/>
                </a:lnTo>
                <a:lnTo>
                  <a:pt x="375" y="682"/>
                </a:lnTo>
                <a:lnTo>
                  <a:pt x="375" y="679"/>
                </a:lnTo>
                <a:lnTo>
                  <a:pt x="377" y="679"/>
                </a:lnTo>
                <a:lnTo>
                  <a:pt x="379" y="677"/>
                </a:lnTo>
                <a:lnTo>
                  <a:pt x="379" y="677"/>
                </a:lnTo>
                <a:lnTo>
                  <a:pt x="381" y="675"/>
                </a:lnTo>
                <a:lnTo>
                  <a:pt x="381" y="675"/>
                </a:lnTo>
                <a:lnTo>
                  <a:pt x="386" y="673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69"/>
                </a:lnTo>
                <a:lnTo>
                  <a:pt x="381" y="667"/>
                </a:lnTo>
                <a:lnTo>
                  <a:pt x="379" y="667"/>
                </a:lnTo>
                <a:lnTo>
                  <a:pt x="377" y="667"/>
                </a:lnTo>
                <a:lnTo>
                  <a:pt x="375" y="665"/>
                </a:lnTo>
                <a:lnTo>
                  <a:pt x="375" y="665"/>
                </a:lnTo>
                <a:lnTo>
                  <a:pt x="375" y="663"/>
                </a:lnTo>
                <a:lnTo>
                  <a:pt x="375" y="661"/>
                </a:lnTo>
                <a:lnTo>
                  <a:pt x="375" y="661"/>
                </a:lnTo>
                <a:lnTo>
                  <a:pt x="379" y="658"/>
                </a:lnTo>
                <a:lnTo>
                  <a:pt x="379" y="656"/>
                </a:lnTo>
                <a:lnTo>
                  <a:pt x="381" y="656"/>
                </a:lnTo>
                <a:lnTo>
                  <a:pt x="381" y="656"/>
                </a:lnTo>
                <a:lnTo>
                  <a:pt x="381" y="654"/>
                </a:lnTo>
                <a:lnTo>
                  <a:pt x="381" y="654"/>
                </a:lnTo>
                <a:lnTo>
                  <a:pt x="381" y="654"/>
                </a:lnTo>
                <a:lnTo>
                  <a:pt x="383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4"/>
                </a:lnTo>
                <a:lnTo>
                  <a:pt x="386" y="654"/>
                </a:lnTo>
                <a:lnTo>
                  <a:pt x="388" y="654"/>
                </a:lnTo>
                <a:lnTo>
                  <a:pt x="390" y="652"/>
                </a:lnTo>
                <a:lnTo>
                  <a:pt x="390" y="652"/>
                </a:lnTo>
                <a:lnTo>
                  <a:pt x="392" y="652"/>
                </a:lnTo>
                <a:lnTo>
                  <a:pt x="390" y="650"/>
                </a:lnTo>
                <a:lnTo>
                  <a:pt x="388" y="650"/>
                </a:lnTo>
                <a:lnTo>
                  <a:pt x="388" y="650"/>
                </a:lnTo>
                <a:lnTo>
                  <a:pt x="390" y="650"/>
                </a:lnTo>
                <a:lnTo>
                  <a:pt x="394" y="648"/>
                </a:lnTo>
                <a:lnTo>
                  <a:pt x="394" y="648"/>
                </a:lnTo>
                <a:lnTo>
                  <a:pt x="396" y="646"/>
                </a:lnTo>
                <a:lnTo>
                  <a:pt x="396" y="646"/>
                </a:lnTo>
                <a:lnTo>
                  <a:pt x="396" y="646"/>
                </a:lnTo>
                <a:lnTo>
                  <a:pt x="396" y="644"/>
                </a:lnTo>
                <a:lnTo>
                  <a:pt x="394" y="644"/>
                </a:lnTo>
                <a:lnTo>
                  <a:pt x="392" y="642"/>
                </a:lnTo>
                <a:lnTo>
                  <a:pt x="390" y="640"/>
                </a:lnTo>
                <a:lnTo>
                  <a:pt x="392" y="640"/>
                </a:lnTo>
                <a:lnTo>
                  <a:pt x="392" y="640"/>
                </a:lnTo>
                <a:lnTo>
                  <a:pt x="394" y="642"/>
                </a:lnTo>
                <a:lnTo>
                  <a:pt x="396" y="642"/>
                </a:lnTo>
                <a:lnTo>
                  <a:pt x="396" y="642"/>
                </a:lnTo>
                <a:lnTo>
                  <a:pt x="398" y="642"/>
                </a:lnTo>
                <a:lnTo>
                  <a:pt x="400" y="640"/>
                </a:lnTo>
                <a:lnTo>
                  <a:pt x="402" y="640"/>
                </a:lnTo>
                <a:lnTo>
                  <a:pt x="402" y="637"/>
                </a:lnTo>
                <a:lnTo>
                  <a:pt x="400" y="637"/>
                </a:lnTo>
                <a:lnTo>
                  <a:pt x="400" y="637"/>
                </a:lnTo>
                <a:lnTo>
                  <a:pt x="402" y="635"/>
                </a:lnTo>
                <a:lnTo>
                  <a:pt x="407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29"/>
                </a:lnTo>
                <a:lnTo>
                  <a:pt x="409" y="629"/>
                </a:lnTo>
                <a:lnTo>
                  <a:pt x="409" y="627"/>
                </a:lnTo>
                <a:lnTo>
                  <a:pt x="411" y="625"/>
                </a:lnTo>
                <a:lnTo>
                  <a:pt x="413" y="625"/>
                </a:lnTo>
                <a:lnTo>
                  <a:pt x="417" y="625"/>
                </a:lnTo>
                <a:lnTo>
                  <a:pt x="417" y="623"/>
                </a:lnTo>
                <a:lnTo>
                  <a:pt x="419" y="623"/>
                </a:lnTo>
                <a:lnTo>
                  <a:pt x="421" y="621"/>
                </a:lnTo>
                <a:lnTo>
                  <a:pt x="425" y="619"/>
                </a:lnTo>
                <a:lnTo>
                  <a:pt x="427" y="619"/>
                </a:lnTo>
                <a:lnTo>
                  <a:pt x="427" y="619"/>
                </a:lnTo>
                <a:lnTo>
                  <a:pt x="427" y="619"/>
                </a:lnTo>
                <a:lnTo>
                  <a:pt x="434" y="619"/>
                </a:lnTo>
                <a:lnTo>
                  <a:pt x="436" y="619"/>
                </a:lnTo>
                <a:lnTo>
                  <a:pt x="436" y="619"/>
                </a:lnTo>
                <a:lnTo>
                  <a:pt x="436" y="617"/>
                </a:lnTo>
                <a:lnTo>
                  <a:pt x="438" y="617"/>
                </a:lnTo>
                <a:lnTo>
                  <a:pt x="440" y="614"/>
                </a:lnTo>
                <a:lnTo>
                  <a:pt x="440" y="614"/>
                </a:lnTo>
                <a:lnTo>
                  <a:pt x="442" y="614"/>
                </a:lnTo>
                <a:lnTo>
                  <a:pt x="444" y="614"/>
                </a:lnTo>
                <a:lnTo>
                  <a:pt x="440" y="617"/>
                </a:lnTo>
                <a:lnTo>
                  <a:pt x="438" y="617"/>
                </a:lnTo>
                <a:lnTo>
                  <a:pt x="438" y="619"/>
                </a:lnTo>
                <a:lnTo>
                  <a:pt x="436" y="619"/>
                </a:lnTo>
                <a:lnTo>
                  <a:pt x="436" y="621"/>
                </a:lnTo>
                <a:lnTo>
                  <a:pt x="436" y="621"/>
                </a:lnTo>
                <a:lnTo>
                  <a:pt x="434" y="621"/>
                </a:lnTo>
                <a:lnTo>
                  <a:pt x="434" y="621"/>
                </a:lnTo>
                <a:lnTo>
                  <a:pt x="436" y="623"/>
                </a:lnTo>
                <a:lnTo>
                  <a:pt x="440" y="625"/>
                </a:lnTo>
                <a:lnTo>
                  <a:pt x="442" y="627"/>
                </a:lnTo>
                <a:lnTo>
                  <a:pt x="446" y="627"/>
                </a:lnTo>
                <a:lnTo>
                  <a:pt x="448" y="627"/>
                </a:lnTo>
                <a:lnTo>
                  <a:pt x="448" y="627"/>
                </a:lnTo>
                <a:lnTo>
                  <a:pt x="446" y="627"/>
                </a:lnTo>
                <a:lnTo>
                  <a:pt x="440" y="627"/>
                </a:lnTo>
                <a:lnTo>
                  <a:pt x="436" y="627"/>
                </a:lnTo>
                <a:lnTo>
                  <a:pt x="434" y="627"/>
                </a:lnTo>
                <a:lnTo>
                  <a:pt x="434" y="627"/>
                </a:lnTo>
                <a:lnTo>
                  <a:pt x="432" y="627"/>
                </a:lnTo>
                <a:lnTo>
                  <a:pt x="430" y="625"/>
                </a:lnTo>
                <a:lnTo>
                  <a:pt x="430" y="625"/>
                </a:lnTo>
                <a:lnTo>
                  <a:pt x="427" y="625"/>
                </a:lnTo>
                <a:lnTo>
                  <a:pt x="423" y="627"/>
                </a:lnTo>
                <a:lnTo>
                  <a:pt x="421" y="629"/>
                </a:lnTo>
                <a:lnTo>
                  <a:pt x="415" y="631"/>
                </a:lnTo>
                <a:lnTo>
                  <a:pt x="415" y="631"/>
                </a:lnTo>
                <a:lnTo>
                  <a:pt x="415" y="633"/>
                </a:lnTo>
                <a:lnTo>
                  <a:pt x="415" y="635"/>
                </a:lnTo>
                <a:lnTo>
                  <a:pt x="415" y="637"/>
                </a:lnTo>
                <a:lnTo>
                  <a:pt x="415" y="642"/>
                </a:lnTo>
                <a:lnTo>
                  <a:pt x="413" y="642"/>
                </a:lnTo>
                <a:lnTo>
                  <a:pt x="411" y="646"/>
                </a:lnTo>
                <a:lnTo>
                  <a:pt x="409" y="648"/>
                </a:lnTo>
                <a:lnTo>
                  <a:pt x="409" y="648"/>
                </a:lnTo>
                <a:lnTo>
                  <a:pt x="409" y="652"/>
                </a:lnTo>
                <a:lnTo>
                  <a:pt x="409" y="652"/>
                </a:lnTo>
                <a:lnTo>
                  <a:pt x="409" y="654"/>
                </a:lnTo>
                <a:lnTo>
                  <a:pt x="413" y="654"/>
                </a:lnTo>
                <a:lnTo>
                  <a:pt x="413" y="654"/>
                </a:lnTo>
                <a:lnTo>
                  <a:pt x="415" y="654"/>
                </a:lnTo>
                <a:lnTo>
                  <a:pt x="419" y="652"/>
                </a:lnTo>
                <a:lnTo>
                  <a:pt x="419" y="652"/>
                </a:lnTo>
                <a:lnTo>
                  <a:pt x="419" y="652"/>
                </a:lnTo>
                <a:lnTo>
                  <a:pt x="417" y="654"/>
                </a:lnTo>
                <a:lnTo>
                  <a:pt x="417" y="656"/>
                </a:lnTo>
                <a:lnTo>
                  <a:pt x="415" y="656"/>
                </a:lnTo>
                <a:lnTo>
                  <a:pt x="413" y="658"/>
                </a:lnTo>
                <a:lnTo>
                  <a:pt x="411" y="658"/>
                </a:lnTo>
                <a:lnTo>
                  <a:pt x="409" y="661"/>
                </a:lnTo>
                <a:lnTo>
                  <a:pt x="407" y="661"/>
                </a:lnTo>
                <a:lnTo>
                  <a:pt x="407" y="661"/>
                </a:lnTo>
                <a:lnTo>
                  <a:pt x="407" y="663"/>
                </a:lnTo>
                <a:lnTo>
                  <a:pt x="407" y="663"/>
                </a:lnTo>
                <a:lnTo>
                  <a:pt x="407" y="663"/>
                </a:lnTo>
                <a:lnTo>
                  <a:pt x="409" y="665"/>
                </a:lnTo>
                <a:lnTo>
                  <a:pt x="411" y="665"/>
                </a:lnTo>
                <a:lnTo>
                  <a:pt x="413" y="663"/>
                </a:lnTo>
                <a:lnTo>
                  <a:pt x="415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9" y="663"/>
                </a:lnTo>
                <a:lnTo>
                  <a:pt x="421" y="663"/>
                </a:lnTo>
                <a:lnTo>
                  <a:pt x="421" y="663"/>
                </a:lnTo>
                <a:lnTo>
                  <a:pt x="421" y="663"/>
                </a:lnTo>
                <a:lnTo>
                  <a:pt x="423" y="661"/>
                </a:lnTo>
                <a:lnTo>
                  <a:pt x="425" y="658"/>
                </a:lnTo>
                <a:lnTo>
                  <a:pt x="425" y="658"/>
                </a:lnTo>
                <a:lnTo>
                  <a:pt x="425" y="656"/>
                </a:lnTo>
                <a:lnTo>
                  <a:pt x="425" y="656"/>
                </a:lnTo>
                <a:lnTo>
                  <a:pt x="425" y="656"/>
                </a:lnTo>
                <a:lnTo>
                  <a:pt x="427" y="656"/>
                </a:lnTo>
                <a:lnTo>
                  <a:pt x="427" y="656"/>
                </a:lnTo>
                <a:lnTo>
                  <a:pt x="430" y="656"/>
                </a:lnTo>
                <a:lnTo>
                  <a:pt x="430" y="656"/>
                </a:lnTo>
                <a:lnTo>
                  <a:pt x="432" y="656"/>
                </a:lnTo>
                <a:lnTo>
                  <a:pt x="432" y="656"/>
                </a:lnTo>
                <a:lnTo>
                  <a:pt x="436" y="654"/>
                </a:lnTo>
                <a:lnTo>
                  <a:pt x="436" y="652"/>
                </a:lnTo>
                <a:lnTo>
                  <a:pt x="434" y="652"/>
                </a:lnTo>
                <a:lnTo>
                  <a:pt x="434" y="652"/>
                </a:lnTo>
                <a:lnTo>
                  <a:pt x="436" y="652"/>
                </a:lnTo>
                <a:lnTo>
                  <a:pt x="438" y="652"/>
                </a:lnTo>
                <a:lnTo>
                  <a:pt x="438" y="652"/>
                </a:lnTo>
                <a:lnTo>
                  <a:pt x="438" y="650"/>
                </a:lnTo>
                <a:lnTo>
                  <a:pt x="438" y="650"/>
                </a:lnTo>
                <a:lnTo>
                  <a:pt x="438" y="648"/>
                </a:lnTo>
                <a:lnTo>
                  <a:pt x="440" y="650"/>
                </a:lnTo>
                <a:lnTo>
                  <a:pt x="440" y="652"/>
                </a:lnTo>
                <a:lnTo>
                  <a:pt x="440" y="652"/>
                </a:lnTo>
                <a:lnTo>
                  <a:pt x="440" y="652"/>
                </a:lnTo>
                <a:lnTo>
                  <a:pt x="442" y="650"/>
                </a:lnTo>
                <a:lnTo>
                  <a:pt x="442" y="648"/>
                </a:lnTo>
                <a:lnTo>
                  <a:pt x="442" y="646"/>
                </a:lnTo>
                <a:lnTo>
                  <a:pt x="442" y="644"/>
                </a:lnTo>
                <a:lnTo>
                  <a:pt x="444" y="644"/>
                </a:lnTo>
                <a:lnTo>
                  <a:pt x="444" y="646"/>
                </a:lnTo>
                <a:lnTo>
                  <a:pt x="444" y="646"/>
                </a:lnTo>
                <a:lnTo>
                  <a:pt x="448" y="646"/>
                </a:lnTo>
                <a:lnTo>
                  <a:pt x="448" y="646"/>
                </a:lnTo>
                <a:lnTo>
                  <a:pt x="448" y="648"/>
                </a:lnTo>
                <a:lnTo>
                  <a:pt x="451" y="648"/>
                </a:lnTo>
                <a:lnTo>
                  <a:pt x="453" y="648"/>
                </a:lnTo>
                <a:lnTo>
                  <a:pt x="455" y="648"/>
                </a:lnTo>
                <a:lnTo>
                  <a:pt x="455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9" y="644"/>
                </a:lnTo>
                <a:lnTo>
                  <a:pt x="459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2"/>
                </a:lnTo>
                <a:lnTo>
                  <a:pt x="461" y="640"/>
                </a:lnTo>
                <a:lnTo>
                  <a:pt x="461" y="640"/>
                </a:lnTo>
                <a:lnTo>
                  <a:pt x="461" y="637"/>
                </a:lnTo>
                <a:lnTo>
                  <a:pt x="461" y="637"/>
                </a:lnTo>
                <a:lnTo>
                  <a:pt x="463" y="637"/>
                </a:lnTo>
                <a:lnTo>
                  <a:pt x="463" y="637"/>
                </a:lnTo>
                <a:lnTo>
                  <a:pt x="465" y="635"/>
                </a:lnTo>
                <a:lnTo>
                  <a:pt x="463" y="635"/>
                </a:lnTo>
                <a:lnTo>
                  <a:pt x="463" y="635"/>
                </a:lnTo>
                <a:lnTo>
                  <a:pt x="461" y="635"/>
                </a:lnTo>
                <a:lnTo>
                  <a:pt x="461" y="635"/>
                </a:lnTo>
                <a:lnTo>
                  <a:pt x="459" y="635"/>
                </a:lnTo>
                <a:lnTo>
                  <a:pt x="457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7" y="635"/>
                </a:lnTo>
                <a:lnTo>
                  <a:pt x="457" y="635"/>
                </a:lnTo>
                <a:lnTo>
                  <a:pt x="459" y="635"/>
                </a:lnTo>
                <a:lnTo>
                  <a:pt x="459" y="633"/>
                </a:lnTo>
                <a:lnTo>
                  <a:pt x="459" y="633"/>
                </a:lnTo>
                <a:lnTo>
                  <a:pt x="459" y="633"/>
                </a:lnTo>
                <a:lnTo>
                  <a:pt x="459" y="631"/>
                </a:lnTo>
                <a:lnTo>
                  <a:pt x="459" y="631"/>
                </a:lnTo>
                <a:lnTo>
                  <a:pt x="457" y="631"/>
                </a:lnTo>
                <a:lnTo>
                  <a:pt x="455" y="629"/>
                </a:lnTo>
                <a:lnTo>
                  <a:pt x="455" y="629"/>
                </a:lnTo>
                <a:lnTo>
                  <a:pt x="457" y="629"/>
                </a:lnTo>
                <a:lnTo>
                  <a:pt x="459" y="629"/>
                </a:lnTo>
                <a:lnTo>
                  <a:pt x="459" y="629"/>
                </a:lnTo>
                <a:lnTo>
                  <a:pt x="459" y="627"/>
                </a:lnTo>
                <a:lnTo>
                  <a:pt x="461" y="625"/>
                </a:lnTo>
                <a:lnTo>
                  <a:pt x="461" y="625"/>
                </a:lnTo>
                <a:lnTo>
                  <a:pt x="459" y="625"/>
                </a:lnTo>
                <a:lnTo>
                  <a:pt x="459" y="625"/>
                </a:lnTo>
                <a:lnTo>
                  <a:pt x="457" y="625"/>
                </a:lnTo>
                <a:lnTo>
                  <a:pt x="459" y="625"/>
                </a:lnTo>
                <a:lnTo>
                  <a:pt x="459" y="625"/>
                </a:lnTo>
                <a:lnTo>
                  <a:pt x="459" y="623"/>
                </a:lnTo>
                <a:lnTo>
                  <a:pt x="461" y="623"/>
                </a:lnTo>
                <a:lnTo>
                  <a:pt x="461" y="623"/>
                </a:lnTo>
                <a:lnTo>
                  <a:pt x="463" y="623"/>
                </a:lnTo>
                <a:lnTo>
                  <a:pt x="463" y="623"/>
                </a:lnTo>
                <a:lnTo>
                  <a:pt x="465" y="621"/>
                </a:lnTo>
                <a:lnTo>
                  <a:pt x="467" y="621"/>
                </a:lnTo>
                <a:lnTo>
                  <a:pt x="467" y="621"/>
                </a:lnTo>
                <a:lnTo>
                  <a:pt x="463" y="625"/>
                </a:lnTo>
                <a:lnTo>
                  <a:pt x="463" y="625"/>
                </a:lnTo>
                <a:lnTo>
                  <a:pt x="463" y="627"/>
                </a:lnTo>
                <a:lnTo>
                  <a:pt x="465" y="627"/>
                </a:lnTo>
                <a:lnTo>
                  <a:pt x="467" y="627"/>
                </a:lnTo>
                <a:lnTo>
                  <a:pt x="469" y="627"/>
                </a:lnTo>
                <a:lnTo>
                  <a:pt x="469" y="627"/>
                </a:lnTo>
                <a:lnTo>
                  <a:pt x="469" y="625"/>
                </a:lnTo>
                <a:lnTo>
                  <a:pt x="469" y="625"/>
                </a:lnTo>
                <a:lnTo>
                  <a:pt x="471" y="625"/>
                </a:lnTo>
                <a:lnTo>
                  <a:pt x="471" y="627"/>
                </a:lnTo>
                <a:lnTo>
                  <a:pt x="471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5"/>
                </a:lnTo>
                <a:lnTo>
                  <a:pt x="476" y="625"/>
                </a:lnTo>
                <a:lnTo>
                  <a:pt x="476" y="625"/>
                </a:lnTo>
                <a:lnTo>
                  <a:pt x="478" y="625"/>
                </a:lnTo>
                <a:lnTo>
                  <a:pt x="478" y="625"/>
                </a:lnTo>
                <a:lnTo>
                  <a:pt x="480" y="625"/>
                </a:lnTo>
                <a:lnTo>
                  <a:pt x="482" y="623"/>
                </a:lnTo>
                <a:lnTo>
                  <a:pt x="484" y="623"/>
                </a:lnTo>
                <a:lnTo>
                  <a:pt x="486" y="623"/>
                </a:lnTo>
                <a:lnTo>
                  <a:pt x="488" y="623"/>
                </a:lnTo>
                <a:lnTo>
                  <a:pt x="484" y="625"/>
                </a:lnTo>
                <a:lnTo>
                  <a:pt x="484" y="625"/>
                </a:lnTo>
                <a:lnTo>
                  <a:pt x="484" y="627"/>
                </a:lnTo>
                <a:lnTo>
                  <a:pt x="484" y="627"/>
                </a:lnTo>
                <a:lnTo>
                  <a:pt x="484" y="629"/>
                </a:lnTo>
                <a:lnTo>
                  <a:pt x="486" y="629"/>
                </a:lnTo>
                <a:lnTo>
                  <a:pt x="486" y="631"/>
                </a:lnTo>
                <a:lnTo>
                  <a:pt x="484" y="631"/>
                </a:lnTo>
                <a:lnTo>
                  <a:pt x="484" y="631"/>
                </a:lnTo>
                <a:lnTo>
                  <a:pt x="486" y="631"/>
                </a:lnTo>
                <a:lnTo>
                  <a:pt x="488" y="631"/>
                </a:lnTo>
                <a:lnTo>
                  <a:pt x="488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3"/>
                </a:lnTo>
                <a:lnTo>
                  <a:pt x="497" y="633"/>
                </a:lnTo>
                <a:lnTo>
                  <a:pt x="497" y="633"/>
                </a:lnTo>
                <a:lnTo>
                  <a:pt x="497" y="635"/>
                </a:lnTo>
                <a:lnTo>
                  <a:pt x="495" y="635"/>
                </a:lnTo>
                <a:lnTo>
                  <a:pt x="495" y="637"/>
                </a:lnTo>
                <a:lnTo>
                  <a:pt x="495" y="637"/>
                </a:lnTo>
                <a:lnTo>
                  <a:pt x="497" y="637"/>
                </a:lnTo>
                <a:lnTo>
                  <a:pt x="499" y="637"/>
                </a:lnTo>
                <a:lnTo>
                  <a:pt x="501" y="637"/>
                </a:lnTo>
                <a:lnTo>
                  <a:pt x="503" y="640"/>
                </a:lnTo>
                <a:lnTo>
                  <a:pt x="505" y="637"/>
                </a:lnTo>
                <a:lnTo>
                  <a:pt x="505" y="637"/>
                </a:lnTo>
                <a:lnTo>
                  <a:pt x="507" y="635"/>
                </a:lnTo>
                <a:lnTo>
                  <a:pt x="509" y="633"/>
                </a:lnTo>
                <a:lnTo>
                  <a:pt x="511" y="633"/>
                </a:lnTo>
                <a:lnTo>
                  <a:pt x="511" y="633"/>
                </a:lnTo>
                <a:lnTo>
                  <a:pt x="509" y="633"/>
                </a:lnTo>
                <a:lnTo>
                  <a:pt x="509" y="635"/>
                </a:lnTo>
                <a:lnTo>
                  <a:pt x="509" y="637"/>
                </a:lnTo>
                <a:lnTo>
                  <a:pt x="509" y="640"/>
                </a:lnTo>
                <a:lnTo>
                  <a:pt x="509" y="640"/>
                </a:lnTo>
                <a:lnTo>
                  <a:pt x="511" y="642"/>
                </a:lnTo>
                <a:lnTo>
                  <a:pt x="511" y="642"/>
                </a:lnTo>
                <a:lnTo>
                  <a:pt x="511" y="642"/>
                </a:lnTo>
                <a:lnTo>
                  <a:pt x="513" y="642"/>
                </a:lnTo>
                <a:lnTo>
                  <a:pt x="518" y="642"/>
                </a:lnTo>
                <a:lnTo>
                  <a:pt x="520" y="644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2" y="646"/>
                </a:lnTo>
                <a:lnTo>
                  <a:pt x="524" y="646"/>
                </a:lnTo>
                <a:lnTo>
                  <a:pt x="528" y="646"/>
                </a:lnTo>
                <a:lnTo>
                  <a:pt x="536" y="644"/>
                </a:lnTo>
                <a:lnTo>
                  <a:pt x="543" y="646"/>
                </a:lnTo>
                <a:lnTo>
                  <a:pt x="549" y="646"/>
                </a:lnTo>
                <a:lnTo>
                  <a:pt x="555" y="648"/>
                </a:lnTo>
                <a:lnTo>
                  <a:pt x="557" y="648"/>
                </a:lnTo>
                <a:lnTo>
                  <a:pt x="559" y="646"/>
                </a:lnTo>
                <a:lnTo>
                  <a:pt x="559" y="646"/>
                </a:lnTo>
                <a:lnTo>
                  <a:pt x="559" y="646"/>
                </a:lnTo>
                <a:lnTo>
                  <a:pt x="559" y="644"/>
                </a:lnTo>
                <a:lnTo>
                  <a:pt x="559" y="644"/>
                </a:lnTo>
                <a:lnTo>
                  <a:pt x="559" y="644"/>
                </a:lnTo>
                <a:lnTo>
                  <a:pt x="559" y="646"/>
                </a:lnTo>
                <a:lnTo>
                  <a:pt x="562" y="646"/>
                </a:lnTo>
                <a:lnTo>
                  <a:pt x="562" y="648"/>
                </a:lnTo>
                <a:lnTo>
                  <a:pt x="559" y="648"/>
                </a:lnTo>
                <a:lnTo>
                  <a:pt x="559" y="650"/>
                </a:lnTo>
                <a:lnTo>
                  <a:pt x="568" y="652"/>
                </a:lnTo>
                <a:lnTo>
                  <a:pt x="570" y="652"/>
                </a:lnTo>
                <a:lnTo>
                  <a:pt x="574" y="652"/>
                </a:lnTo>
                <a:lnTo>
                  <a:pt x="576" y="652"/>
                </a:lnTo>
                <a:lnTo>
                  <a:pt x="580" y="650"/>
                </a:lnTo>
                <a:lnTo>
                  <a:pt x="583" y="650"/>
                </a:lnTo>
                <a:lnTo>
                  <a:pt x="585" y="648"/>
                </a:lnTo>
                <a:lnTo>
                  <a:pt x="587" y="646"/>
                </a:lnTo>
                <a:lnTo>
                  <a:pt x="587" y="646"/>
                </a:lnTo>
                <a:lnTo>
                  <a:pt x="589" y="646"/>
                </a:lnTo>
                <a:lnTo>
                  <a:pt x="591" y="650"/>
                </a:lnTo>
                <a:lnTo>
                  <a:pt x="595" y="650"/>
                </a:lnTo>
                <a:lnTo>
                  <a:pt x="593" y="650"/>
                </a:lnTo>
                <a:lnTo>
                  <a:pt x="591" y="650"/>
                </a:lnTo>
                <a:lnTo>
                  <a:pt x="591" y="650"/>
                </a:lnTo>
                <a:lnTo>
                  <a:pt x="591" y="652"/>
                </a:lnTo>
                <a:lnTo>
                  <a:pt x="591" y="652"/>
                </a:lnTo>
                <a:lnTo>
                  <a:pt x="591" y="654"/>
                </a:lnTo>
                <a:lnTo>
                  <a:pt x="591" y="654"/>
                </a:lnTo>
                <a:lnTo>
                  <a:pt x="589" y="654"/>
                </a:lnTo>
                <a:lnTo>
                  <a:pt x="589" y="652"/>
                </a:lnTo>
                <a:lnTo>
                  <a:pt x="589" y="650"/>
                </a:lnTo>
                <a:lnTo>
                  <a:pt x="589" y="650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5" y="650"/>
                </a:lnTo>
                <a:lnTo>
                  <a:pt x="585" y="650"/>
                </a:lnTo>
                <a:lnTo>
                  <a:pt x="587" y="652"/>
                </a:lnTo>
                <a:lnTo>
                  <a:pt x="587" y="652"/>
                </a:lnTo>
                <a:lnTo>
                  <a:pt x="587" y="654"/>
                </a:lnTo>
                <a:lnTo>
                  <a:pt x="585" y="654"/>
                </a:lnTo>
                <a:lnTo>
                  <a:pt x="585" y="656"/>
                </a:lnTo>
                <a:lnTo>
                  <a:pt x="583" y="656"/>
                </a:lnTo>
                <a:lnTo>
                  <a:pt x="583" y="656"/>
                </a:lnTo>
                <a:lnTo>
                  <a:pt x="583" y="656"/>
                </a:lnTo>
                <a:lnTo>
                  <a:pt x="585" y="658"/>
                </a:lnTo>
                <a:lnTo>
                  <a:pt x="585" y="658"/>
                </a:lnTo>
                <a:lnTo>
                  <a:pt x="589" y="661"/>
                </a:lnTo>
                <a:lnTo>
                  <a:pt x="595" y="663"/>
                </a:lnTo>
                <a:lnTo>
                  <a:pt x="599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3" y="667"/>
                </a:lnTo>
                <a:lnTo>
                  <a:pt x="606" y="667"/>
                </a:lnTo>
                <a:lnTo>
                  <a:pt x="608" y="669"/>
                </a:lnTo>
                <a:lnTo>
                  <a:pt x="610" y="671"/>
                </a:lnTo>
                <a:lnTo>
                  <a:pt x="610" y="671"/>
                </a:lnTo>
                <a:lnTo>
                  <a:pt x="610" y="673"/>
                </a:lnTo>
                <a:lnTo>
                  <a:pt x="612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7"/>
                </a:lnTo>
                <a:lnTo>
                  <a:pt x="616" y="677"/>
                </a:lnTo>
                <a:lnTo>
                  <a:pt x="622" y="682"/>
                </a:lnTo>
                <a:lnTo>
                  <a:pt x="624" y="682"/>
                </a:lnTo>
                <a:lnTo>
                  <a:pt x="627" y="684"/>
                </a:lnTo>
                <a:lnTo>
                  <a:pt x="629" y="684"/>
                </a:lnTo>
                <a:lnTo>
                  <a:pt x="629" y="684"/>
                </a:lnTo>
                <a:lnTo>
                  <a:pt x="631" y="682"/>
                </a:lnTo>
                <a:lnTo>
                  <a:pt x="635" y="682"/>
                </a:lnTo>
                <a:lnTo>
                  <a:pt x="637" y="682"/>
                </a:lnTo>
                <a:lnTo>
                  <a:pt x="637" y="682"/>
                </a:lnTo>
                <a:lnTo>
                  <a:pt x="637" y="679"/>
                </a:lnTo>
                <a:lnTo>
                  <a:pt x="637" y="679"/>
                </a:lnTo>
                <a:lnTo>
                  <a:pt x="635" y="677"/>
                </a:lnTo>
                <a:lnTo>
                  <a:pt x="633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3"/>
                </a:lnTo>
                <a:lnTo>
                  <a:pt x="629" y="673"/>
                </a:lnTo>
                <a:lnTo>
                  <a:pt x="629" y="673"/>
                </a:lnTo>
                <a:lnTo>
                  <a:pt x="629" y="673"/>
                </a:lnTo>
                <a:lnTo>
                  <a:pt x="627" y="671"/>
                </a:lnTo>
                <a:lnTo>
                  <a:pt x="624" y="671"/>
                </a:lnTo>
                <a:lnTo>
                  <a:pt x="624" y="671"/>
                </a:lnTo>
                <a:lnTo>
                  <a:pt x="622" y="671"/>
                </a:lnTo>
                <a:lnTo>
                  <a:pt x="622" y="671"/>
                </a:lnTo>
                <a:lnTo>
                  <a:pt x="622" y="669"/>
                </a:lnTo>
                <a:lnTo>
                  <a:pt x="624" y="669"/>
                </a:lnTo>
                <a:lnTo>
                  <a:pt x="624" y="669"/>
                </a:lnTo>
                <a:lnTo>
                  <a:pt x="622" y="667"/>
                </a:lnTo>
                <a:lnTo>
                  <a:pt x="622" y="667"/>
                </a:lnTo>
                <a:lnTo>
                  <a:pt x="624" y="669"/>
                </a:lnTo>
                <a:lnTo>
                  <a:pt x="629" y="669"/>
                </a:lnTo>
                <a:lnTo>
                  <a:pt x="631" y="671"/>
                </a:lnTo>
                <a:lnTo>
                  <a:pt x="631" y="671"/>
                </a:lnTo>
                <a:lnTo>
                  <a:pt x="631" y="671"/>
                </a:lnTo>
                <a:lnTo>
                  <a:pt x="633" y="671"/>
                </a:lnTo>
                <a:lnTo>
                  <a:pt x="633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1"/>
                </a:lnTo>
                <a:lnTo>
                  <a:pt x="635" y="671"/>
                </a:lnTo>
                <a:lnTo>
                  <a:pt x="635" y="671"/>
                </a:lnTo>
                <a:lnTo>
                  <a:pt x="635" y="669"/>
                </a:lnTo>
                <a:lnTo>
                  <a:pt x="635" y="667"/>
                </a:lnTo>
                <a:lnTo>
                  <a:pt x="635" y="667"/>
                </a:lnTo>
                <a:lnTo>
                  <a:pt x="637" y="669"/>
                </a:lnTo>
                <a:lnTo>
                  <a:pt x="637" y="671"/>
                </a:lnTo>
                <a:lnTo>
                  <a:pt x="637" y="671"/>
                </a:lnTo>
                <a:lnTo>
                  <a:pt x="639" y="671"/>
                </a:lnTo>
                <a:lnTo>
                  <a:pt x="639" y="671"/>
                </a:lnTo>
                <a:lnTo>
                  <a:pt x="637" y="671"/>
                </a:lnTo>
                <a:lnTo>
                  <a:pt x="637" y="673"/>
                </a:lnTo>
                <a:lnTo>
                  <a:pt x="639" y="675"/>
                </a:lnTo>
                <a:lnTo>
                  <a:pt x="639" y="677"/>
                </a:lnTo>
                <a:lnTo>
                  <a:pt x="639" y="679"/>
                </a:lnTo>
                <a:lnTo>
                  <a:pt x="639" y="682"/>
                </a:lnTo>
                <a:lnTo>
                  <a:pt x="639" y="682"/>
                </a:lnTo>
                <a:lnTo>
                  <a:pt x="643" y="682"/>
                </a:lnTo>
                <a:lnTo>
                  <a:pt x="645" y="682"/>
                </a:lnTo>
                <a:lnTo>
                  <a:pt x="647" y="684"/>
                </a:lnTo>
                <a:lnTo>
                  <a:pt x="647" y="684"/>
                </a:lnTo>
                <a:lnTo>
                  <a:pt x="650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2"/>
                </a:lnTo>
                <a:lnTo>
                  <a:pt x="650" y="679"/>
                </a:lnTo>
                <a:lnTo>
                  <a:pt x="650" y="677"/>
                </a:lnTo>
                <a:lnTo>
                  <a:pt x="650" y="675"/>
                </a:lnTo>
                <a:lnTo>
                  <a:pt x="647" y="673"/>
                </a:lnTo>
                <a:lnTo>
                  <a:pt x="647" y="671"/>
                </a:lnTo>
                <a:lnTo>
                  <a:pt x="645" y="667"/>
                </a:lnTo>
                <a:lnTo>
                  <a:pt x="645" y="665"/>
                </a:lnTo>
                <a:lnTo>
                  <a:pt x="645" y="663"/>
                </a:lnTo>
                <a:lnTo>
                  <a:pt x="645" y="665"/>
                </a:lnTo>
                <a:lnTo>
                  <a:pt x="645" y="663"/>
                </a:lnTo>
                <a:lnTo>
                  <a:pt x="645" y="661"/>
                </a:lnTo>
                <a:lnTo>
                  <a:pt x="645" y="661"/>
                </a:lnTo>
                <a:lnTo>
                  <a:pt x="645" y="661"/>
                </a:lnTo>
                <a:lnTo>
                  <a:pt x="647" y="658"/>
                </a:lnTo>
                <a:lnTo>
                  <a:pt x="647" y="658"/>
                </a:lnTo>
                <a:lnTo>
                  <a:pt x="647" y="661"/>
                </a:lnTo>
                <a:lnTo>
                  <a:pt x="647" y="663"/>
                </a:lnTo>
                <a:lnTo>
                  <a:pt x="650" y="667"/>
                </a:lnTo>
                <a:lnTo>
                  <a:pt x="650" y="671"/>
                </a:lnTo>
                <a:lnTo>
                  <a:pt x="652" y="673"/>
                </a:lnTo>
                <a:lnTo>
                  <a:pt x="652" y="673"/>
                </a:lnTo>
                <a:lnTo>
                  <a:pt x="652" y="673"/>
                </a:lnTo>
                <a:lnTo>
                  <a:pt x="654" y="675"/>
                </a:lnTo>
                <a:lnTo>
                  <a:pt x="656" y="679"/>
                </a:lnTo>
                <a:lnTo>
                  <a:pt x="656" y="682"/>
                </a:lnTo>
                <a:lnTo>
                  <a:pt x="660" y="682"/>
                </a:lnTo>
                <a:lnTo>
                  <a:pt x="662" y="684"/>
                </a:lnTo>
                <a:lnTo>
                  <a:pt x="662" y="684"/>
                </a:lnTo>
                <a:lnTo>
                  <a:pt x="664" y="684"/>
                </a:lnTo>
                <a:lnTo>
                  <a:pt x="664" y="684"/>
                </a:lnTo>
                <a:lnTo>
                  <a:pt x="666" y="679"/>
                </a:lnTo>
                <a:lnTo>
                  <a:pt x="666" y="679"/>
                </a:lnTo>
                <a:lnTo>
                  <a:pt x="668" y="677"/>
                </a:lnTo>
                <a:lnTo>
                  <a:pt x="668" y="677"/>
                </a:lnTo>
                <a:lnTo>
                  <a:pt x="668" y="679"/>
                </a:lnTo>
                <a:lnTo>
                  <a:pt x="668" y="679"/>
                </a:lnTo>
                <a:lnTo>
                  <a:pt x="666" y="684"/>
                </a:lnTo>
                <a:lnTo>
                  <a:pt x="666" y="686"/>
                </a:lnTo>
                <a:lnTo>
                  <a:pt x="666" y="686"/>
                </a:lnTo>
                <a:lnTo>
                  <a:pt x="666" y="688"/>
                </a:lnTo>
                <a:lnTo>
                  <a:pt x="668" y="690"/>
                </a:lnTo>
                <a:lnTo>
                  <a:pt x="668" y="690"/>
                </a:lnTo>
                <a:lnTo>
                  <a:pt x="671" y="692"/>
                </a:lnTo>
                <a:lnTo>
                  <a:pt x="671" y="692"/>
                </a:lnTo>
                <a:lnTo>
                  <a:pt x="671" y="692"/>
                </a:lnTo>
                <a:lnTo>
                  <a:pt x="673" y="692"/>
                </a:lnTo>
                <a:lnTo>
                  <a:pt x="673" y="690"/>
                </a:lnTo>
                <a:lnTo>
                  <a:pt x="675" y="690"/>
                </a:lnTo>
                <a:lnTo>
                  <a:pt x="679" y="692"/>
                </a:lnTo>
                <a:lnTo>
                  <a:pt x="679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4"/>
                </a:lnTo>
                <a:lnTo>
                  <a:pt x="675" y="694"/>
                </a:lnTo>
                <a:lnTo>
                  <a:pt x="679" y="698"/>
                </a:lnTo>
                <a:lnTo>
                  <a:pt x="679" y="698"/>
                </a:lnTo>
                <a:lnTo>
                  <a:pt x="677" y="696"/>
                </a:lnTo>
                <a:lnTo>
                  <a:pt x="673" y="696"/>
                </a:lnTo>
                <a:lnTo>
                  <a:pt x="673" y="696"/>
                </a:lnTo>
                <a:lnTo>
                  <a:pt x="673" y="696"/>
                </a:lnTo>
                <a:lnTo>
                  <a:pt x="671" y="696"/>
                </a:lnTo>
                <a:lnTo>
                  <a:pt x="673" y="698"/>
                </a:lnTo>
                <a:lnTo>
                  <a:pt x="675" y="702"/>
                </a:lnTo>
                <a:lnTo>
                  <a:pt x="675" y="707"/>
                </a:lnTo>
                <a:lnTo>
                  <a:pt x="683" y="709"/>
                </a:lnTo>
                <a:lnTo>
                  <a:pt x="683" y="709"/>
                </a:lnTo>
                <a:lnTo>
                  <a:pt x="683" y="709"/>
                </a:lnTo>
                <a:lnTo>
                  <a:pt x="683" y="711"/>
                </a:lnTo>
                <a:lnTo>
                  <a:pt x="683" y="711"/>
                </a:lnTo>
                <a:lnTo>
                  <a:pt x="683" y="711"/>
                </a:lnTo>
                <a:lnTo>
                  <a:pt x="685" y="713"/>
                </a:lnTo>
                <a:lnTo>
                  <a:pt x="685" y="713"/>
                </a:lnTo>
                <a:lnTo>
                  <a:pt x="689" y="715"/>
                </a:lnTo>
                <a:lnTo>
                  <a:pt x="689" y="717"/>
                </a:lnTo>
                <a:lnTo>
                  <a:pt x="689" y="717"/>
                </a:lnTo>
                <a:lnTo>
                  <a:pt x="689" y="717"/>
                </a:lnTo>
                <a:lnTo>
                  <a:pt x="691" y="717"/>
                </a:lnTo>
                <a:lnTo>
                  <a:pt x="691" y="719"/>
                </a:lnTo>
                <a:lnTo>
                  <a:pt x="691" y="719"/>
                </a:lnTo>
                <a:lnTo>
                  <a:pt x="691" y="719"/>
                </a:lnTo>
                <a:lnTo>
                  <a:pt x="694" y="721"/>
                </a:lnTo>
                <a:lnTo>
                  <a:pt x="694" y="721"/>
                </a:lnTo>
                <a:lnTo>
                  <a:pt x="696" y="723"/>
                </a:lnTo>
                <a:lnTo>
                  <a:pt x="696" y="723"/>
                </a:lnTo>
                <a:lnTo>
                  <a:pt x="696" y="726"/>
                </a:lnTo>
                <a:lnTo>
                  <a:pt x="698" y="726"/>
                </a:lnTo>
                <a:lnTo>
                  <a:pt x="698" y="726"/>
                </a:lnTo>
                <a:lnTo>
                  <a:pt x="702" y="726"/>
                </a:lnTo>
                <a:lnTo>
                  <a:pt x="700" y="728"/>
                </a:lnTo>
                <a:lnTo>
                  <a:pt x="698" y="728"/>
                </a:lnTo>
                <a:lnTo>
                  <a:pt x="696" y="732"/>
                </a:lnTo>
                <a:lnTo>
                  <a:pt x="694" y="734"/>
                </a:lnTo>
                <a:lnTo>
                  <a:pt x="694" y="734"/>
                </a:lnTo>
                <a:lnTo>
                  <a:pt x="691" y="736"/>
                </a:lnTo>
                <a:lnTo>
                  <a:pt x="691" y="736"/>
                </a:lnTo>
                <a:lnTo>
                  <a:pt x="694" y="738"/>
                </a:lnTo>
                <a:lnTo>
                  <a:pt x="694" y="738"/>
                </a:lnTo>
                <a:lnTo>
                  <a:pt x="696" y="740"/>
                </a:lnTo>
                <a:lnTo>
                  <a:pt x="696" y="738"/>
                </a:lnTo>
                <a:lnTo>
                  <a:pt x="698" y="738"/>
                </a:lnTo>
                <a:lnTo>
                  <a:pt x="698" y="736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2"/>
                </a:lnTo>
                <a:lnTo>
                  <a:pt x="700" y="732"/>
                </a:lnTo>
                <a:lnTo>
                  <a:pt x="706" y="730"/>
                </a:lnTo>
                <a:lnTo>
                  <a:pt x="710" y="728"/>
                </a:lnTo>
                <a:lnTo>
                  <a:pt x="708" y="730"/>
                </a:lnTo>
                <a:lnTo>
                  <a:pt x="708" y="730"/>
                </a:lnTo>
                <a:lnTo>
                  <a:pt x="708" y="732"/>
                </a:lnTo>
                <a:lnTo>
                  <a:pt x="710" y="734"/>
                </a:lnTo>
                <a:lnTo>
                  <a:pt x="710" y="736"/>
                </a:lnTo>
                <a:lnTo>
                  <a:pt x="712" y="738"/>
                </a:lnTo>
                <a:lnTo>
                  <a:pt x="712" y="740"/>
                </a:lnTo>
                <a:lnTo>
                  <a:pt x="712" y="740"/>
                </a:lnTo>
                <a:lnTo>
                  <a:pt x="712" y="742"/>
                </a:lnTo>
                <a:lnTo>
                  <a:pt x="712" y="744"/>
                </a:lnTo>
                <a:lnTo>
                  <a:pt x="715" y="744"/>
                </a:lnTo>
                <a:lnTo>
                  <a:pt x="715" y="744"/>
                </a:lnTo>
                <a:lnTo>
                  <a:pt x="710" y="744"/>
                </a:lnTo>
                <a:lnTo>
                  <a:pt x="708" y="747"/>
                </a:lnTo>
                <a:lnTo>
                  <a:pt x="708" y="747"/>
                </a:lnTo>
                <a:lnTo>
                  <a:pt x="710" y="749"/>
                </a:lnTo>
                <a:lnTo>
                  <a:pt x="710" y="751"/>
                </a:lnTo>
                <a:lnTo>
                  <a:pt x="712" y="755"/>
                </a:lnTo>
                <a:lnTo>
                  <a:pt x="715" y="755"/>
                </a:lnTo>
                <a:lnTo>
                  <a:pt x="717" y="755"/>
                </a:lnTo>
                <a:lnTo>
                  <a:pt x="717" y="755"/>
                </a:lnTo>
                <a:lnTo>
                  <a:pt x="719" y="755"/>
                </a:lnTo>
                <a:lnTo>
                  <a:pt x="721" y="751"/>
                </a:lnTo>
                <a:lnTo>
                  <a:pt x="721" y="751"/>
                </a:lnTo>
                <a:lnTo>
                  <a:pt x="721" y="749"/>
                </a:lnTo>
                <a:lnTo>
                  <a:pt x="723" y="747"/>
                </a:lnTo>
                <a:lnTo>
                  <a:pt x="723" y="744"/>
                </a:lnTo>
                <a:lnTo>
                  <a:pt x="723" y="742"/>
                </a:lnTo>
                <a:lnTo>
                  <a:pt x="723" y="742"/>
                </a:lnTo>
                <a:lnTo>
                  <a:pt x="723" y="740"/>
                </a:lnTo>
                <a:lnTo>
                  <a:pt x="723" y="738"/>
                </a:lnTo>
                <a:lnTo>
                  <a:pt x="723" y="738"/>
                </a:lnTo>
                <a:lnTo>
                  <a:pt x="723" y="736"/>
                </a:lnTo>
                <a:lnTo>
                  <a:pt x="723" y="734"/>
                </a:lnTo>
                <a:lnTo>
                  <a:pt x="723" y="734"/>
                </a:lnTo>
                <a:lnTo>
                  <a:pt x="725" y="732"/>
                </a:lnTo>
                <a:lnTo>
                  <a:pt x="725" y="732"/>
                </a:lnTo>
                <a:lnTo>
                  <a:pt x="723" y="734"/>
                </a:lnTo>
                <a:lnTo>
                  <a:pt x="723" y="736"/>
                </a:lnTo>
                <a:lnTo>
                  <a:pt x="723" y="736"/>
                </a:lnTo>
                <a:lnTo>
                  <a:pt x="723" y="738"/>
                </a:lnTo>
                <a:lnTo>
                  <a:pt x="723" y="738"/>
                </a:lnTo>
                <a:lnTo>
                  <a:pt x="723" y="740"/>
                </a:lnTo>
                <a:lnTo>
                  <a:pt x="725" y="742"/>
                </a:lnTo>
                <a:lnTo>
                  <a:pt x="725" y="744"/>
                </a:lnTo>
                <a:lnTo>
                  <a:pt x="723" y="747"/>
                </a:lnTo>
                <a:lnTo>
                  <a:pt x="723" y="749"/>
                </a:lnTo>
                <a:lnTo>
                  <a:pt x="723" y="749"/>
                </a:lnTo>
                <a:lnTo>
                  <a:pt x="725" y="749"/>
                </a:lnTo>
                <a:lnTo>
                  <a:pt x="727" y="744"/>
                </a:lnTo>
                <a:lnTo>
                  <a:pt x="727" y="744"/>
                </a:lnTo>
                <a:lnTo>
                  <a:pt x="727" y="742"/>
                </a:lnTo>
                <a:lnTo>
                  <a:pt x="727" y="740"/>
                </a:lnTo>
                <a:lnTo>
                  <a:pt x="727" y="738"/>
                </a:lnTo>
                <a:lnTo>
                  <a:pt x="727" y="740"/>
                </a:lnTo>
                <a:lnTo>
                  <a:pt x="729" y="740"/>
                </a:lnTo>
                <a:lnTo>
                  <a:pt x="729" y="742"/>
                </a:lnTo>
                <a:lnTo>
                  <a:pt x="729" y="742"/>
                </a:lnTo>
                <a:lnTo>
                  <a:pt x="729" y="740"/>
                </a:lnTo>
                <a:lnTo>
                  <a:pt x="731" y="740"/>
                </a:lnTo>
                <a:lnTo>
                  <a:pt x="727" y="744"/>
                </a:lnTo>
                <a:lnTo>
                  <a:pt x="725" y="747"/>
                </a:lnTo>
                <a:lnTo>
                  <a:pt x="725" y="749"/>
                </a:lnTo>
                <a:lnTo>
                  <a:pt x="723" y="753"/>
                </a:lnTo>
                <a:lnTo>
                  <a:pt x="723" y="753"/>
                </a:lnTo>
                <a:lnTo>
                  <a:pt x="721" y="755"/>
                </a:lnTo>
                <a:lnTo>
                  <a:pt x="721" y="757"/>
                </a:lnTo>
                <a:lnTo>
                  <a:pt x="719" y="757"/>
                </a:lnTo>
                <a:lnTo>
                  <a:pt x="719" y="757"/>
                </a:lnTo>
                <a:lnTo>
                  <a:pt x="719" y="759"/>
                </a:lnTo>
                <a:lnTo>
                  <a:pt x="719" y="761"/>
                </a:lnTo>
                <a:lnTo>
                  <a:pt x="719" y="761"/>
                </a:lnTo>
                <a:lnTo>
                  <a:pt x="719" y="763"/>
                </a:lnTo>
                <a:lnTo>
                  <a:pt x="721" y="765"/>
                </a:lnTo>
                <a:lnTo>
                  <a:pt x="723" y="767"/>
                </a:lnTo>
                <a:lnTo>
                  <a:pt x="725" y="765"/>
                </a:lnTo>
                <a:lnTo>
                  <a:pt x="727" y="765"/>
                </a:lnTo>
                <a:lnTo>
                  <a:pt x="729" y="765"/>
                </a:lnTo>
                <a:lnTo>
                  <a:pt x="727" y="767"/>
                </a:lnTo>
                <a:lnTo>
                  <a:pt x="723" y="767"/>
                </a:lnTo>
                <a:lnTo>
                  <a:pt x="723" y="767"/>
                </a:lnTo>
                <a:lnTo>
                  <a:pt x="723" y="770"/>
                </a:lnTo>
                <a:lnTo>
                  <a:pt x="721" y="772"/>
                </a:lnTo>
                <a:lnTo>
                  <a:pt x="719" y="776"/>
                </a:lnTo>
                <a:lnTo>
                  <a:pt x="721" y="776"/>
                </a:lnTo>
                <a:lnTo>
                  <a:pt x="723" y="778"/>
                </a:lnTo>
                <a:lnTo>
                  <a:pt x="725" y="778"/>
                </a:lnTo>
                <a:lnTo>
                  <a:pt x="727" y="782"/>
                </a:lnTo>
                <a:lnTo>
                  <a:pt x="729" y="782"/>
                </a:lnTo>
                <a:lnTo>
                  <a:pt x="731" y="784"/>
                </a:lnTo>
                <a:lnTo>
                  <a:pt x="731" y="782"/>
                </a:lnTo>
                <a:lnTo>
                  <a:pt x="735" y="782"/>
                </a:lnTo>
                <a:lnTo>
                  <a:pt x="735" y="782"/>
                </a:lnTo>
                <a:lnTo>
                  <a:pt x="735" y="780"/>
                </a:lnTo>
                <a:lnTo>
                  <a:pt x="735" y="778"/>
                </a:lnTo>
                <a:lnTo>
                  <a:pt x="735" y="778"/>
                </a:lnTo>
                <a:lnTo>
                  <a:pt x="738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4" y="772"/>
                </a:lnTo>
                <a:lnTo>
                  <a:pt x="744" y="772"/>
                </a:lnTo>
                <a:lnTo>
                  <a:pt x="746" y="774"/>
                </a:lnTo>
                <a:lnTo>
                  <a:pt x="746" y="774"/>
                </a:lnTo>
                <a:lnTo>
                  <a:pt x="744" y="774"/>
                </a:lnTo>
                <a:lnTo>
                  <a:pt x="744" y="774"/>
                </a:lnTo>
                <a:lnTo>
                  <a:pt x="742" y="774"/>
                </a:lnTo>
                <a:lnTo>
                  <a:pt x="742" y="776"/>
                </a:lnTo>
                <a:lnTo>
                  <a:pt x="742" y="776"/>
                </a:lnTo>
                <a:lnTo>
                  <a:pt x="742" y="776"/>
                </a:lnTo>
                <a:lnTo>
                  <a:pt x="744" y="778"/>
                </a:lnTo>
                <a:lnTo>
                  <a:pt x="744" y="780"/>
                </a:lnTo>
                <a:lnTo>
                  <a:pt x="746" y="780"/>
                </a:lnTo>
                <a:lnTo>
                  <a:pt x="746" y="780"/>
                </a:lnTo>
                <a:lnTo>
                  <a:pt x="748" y="780"/>
                </a:lnTo>
                <a:lnTo>
                  <a:pt x="750" y="780"/>
                </a:lnTo>
                <a:lnTo>
                  <a:pt x="752" y="780"/>
                </a:lnTo>
                <a:lnTo>
                  <a:pt x="754" y="782"/>
                </a:lnTo>
                <a:lnTo>
                  <a:pt x="754" y="784"/>
                </a:lnTo>
                <a:lnTo>
                  <a:pt x="752" y="782"/>
                </a:lnTo>
                <a:lnTo>
                  <a:pt x="752" y="782"/>
                </a:lnTo>
                <a:lnTo>
                  <a:pt x="750" y="780"/>
                </a:lnTo>
                <a:lnTo>
                  <a:pt x="748" y="780"/>
                </a:lnTo>
                <a:lnTo>
                  <a:pt x="746" y="782"/>
                </a:lnTo>
                <a:lnTo>
                  <a:pt x="746" y="782"/>
                </a:lnTo>
                <a:lnTo>
                  <a:pt x="742" y="778"/>
                </a:lnTo>
                <a:lnTo>
                  <a:pt x="740" y="778"/>
                </a:lnTo>
                <a:lnTo>
                  <a:pt x="742" y="776"/>
                </a:lnTo>
                <a:lnTo>
                  <a:pt x="742" y="776"/>
                </a:lnTo>
                <a:lnTo>
                  <a:pt x="740" y="776"/>
                </a:lnTo>
                <a:lnTo>
                  <a:pt x="738" y="776"/>
                </a:lnTo>
                <a:lnTo>
                  <a:pt x="738" y="778"/>
                </a:lnTo>
                <a:lnTo>
                  <a:pt x="735" y="780"/>
                </a:lnTo>
                <a:lnTo>
                  <a:pt x="738" y="780"/>
                </a:lnTo>
                <a:lnTo>
                  <a:pt x="738" y="782"/>
                </a:lnTo>
                <a:lnTo>
                  <a:pt x="742" y="784"/>
                </a:lnTo>
                <a:lnTo>
                  <a:pt x="744" y="784"/>
                </a:lnTo>
                <a:lnTo>
                  <a:pt x="746" y="786"/>
                </a:lnTo>
                <a:lnTo>
                  <a:pt x="746" y="793"/>
                </a:lnTo>
                <a:lnTo>
                  <a:pt x="748" y="793"/>
                </a:lnTo>
                <a:lnTo>
                  <a:pt x="752" y="791"/>
                </a:lnTo>
                <a:lnTo>
                  <a:pt x="752" y="791"/>
                </a:lnTo>
                <a:lnTo>
                  <a:pt x="752" y="793"/>
                </a:lnTo>
                <a:lnTo>
                  <a:pt x="752" y="793"/>
                </a:lnTo>
                <a:lnTo>
                  <a:pt x="750" y="797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2" y="799"/>
                </a:lnTo>
                <a:lnTo>
                  <a:pt x="754" y="799"/>
                </a:lnTo>
                <a:lnTo>
                  <a:pt x="754" y="799"/>
                </a:lnTo>
                <a:lnTo>
                  <a:pt x="752" y="799"/>
                </a:lnTo>
                <a:lnTo>
                  <a:pt x="752" y="801"/>
                </a:lnTo>
                <a:lnTo>
                  <a:pt x="752" y="801"/>
                </a:lnTo>
                <a:lnTo>
                  <a:pt x="752" y="803"/>
                </a:lnTo>
                <a:lnTo>
                  <a:pt x="752" y="803"/>
                </a:lnTo>
                <a:lnTo>
                  <a:pt x="748" y="805"/>
                </a:lnTo>
                <a:lnTo>
                  <a:pt x="750" y="809"/>
                </a:lnTo>
                <a:lnTo>
                  <a:pt x="752" y="814"/>
                </a:lnTo>
                <a:lnTo>
                  <a:pt x="754" y="809"/>
                </a:lnTo>
                <a:lnTo>
                  <a:pt x="754" y="805"/>
                </a:lnTo>
                <a:lnTo>
                  <a:pt x="756" y="803"/>
                </a:lnTo>
                <a:lnTo>
                  <a:pt x="756" y="803"/>
                </a:lnTo>
                <a:lnTo>
                  <a:pt x="759" y="803"/>
                </a:lnTo>
                <a:lnTo>
                  <a:pt x="761" y="803"/>
                </a:lnTo>
                <a:lnTo>
                  <a:pt x="761" y="801"/>
                </a:lnTo>
                <a:lnTo>
                  <a:pt x="767" y="797"/>
                </a:lnTo>
                <a:lnTo>
                  <a:pt x="767" y="797"/>
                </a:lnTo>
                <a:lnTo>
                  <a:pt x="767" y="795"/>
                </a:lnTo>
                <a:lnTo>
                  <a:pt x="767" y="795"/>
                </a:lnTo>
                <a:lnTo>
                  <a:pt x="767" y="795"/>
                </a:lnTo>
                <a:lnTo>
                  <a:pt x="767" y="793"/>
                </a:lnTo>
                <a:lnTo>
                  <a:pt x="767" y="793"/>
                </a:lnTo>
                <a:lnTo>
                  <a:pt x="769" y="795"/>
                </a:lnTo>
                <a:lnTo>
                  <a:pt x="769" y="795"/>
                </a:lnTo>
                <a:lnTo>
                  <a:pt x="769" y="795"/>
                </a:lnTo>
                <a:lnTo>
                  <a:pt x="767" y="797"/>
                </a:lnTo>
                <a:lnTo>
                  <a:pt x="765" y="799"/>
                </a:lnTo>
                <a:lnTo>
                  <a:pt x="765" y="799"/>
                </a:lnTo>
                <a:lnTo>
                  <a:pt x="765" y="801"/>
                </a:lnTo>
                <a:lnTo>
                  <a:pt x="765" y="801"/>
                </a:lnTo>
                <a:lnTo>
                  <a:pt x="767" y="801"/>
                </a:lnTo>
                <a:lnTo>
                  <a:pt x="769" y="803"/>
                </a:lnTo>
                <a:lnTo>
                  <a:pt x="769" y="803"/>
                </a:lnTo>
                <a:lnTo>
                  <a:pt x="769" y="805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69" y="805"/>
                </a:lnTo>
                <a:lnTo>
                  <a:pt x="769" y="803"/>
                </a:lnTo>
                <a:lnTo>
                  <a:pt x="767" y="803"/>
                </a:lnTo>
                <a:lnTo>
                  <a:pt x="765" y="803"/>
                </a:lnTo>
                <a:lnTo>
                  <a:pt x="765" y="801"/>
                </a:lnTo>
                <a:lnTo>
                  <a:pt x="761" y="801"/>
                </a:lnTo>
                <a:lnTo>
                  <a:pt x="761" y="803"/>
                </a:lnTo>
                <a:lnTo>
                  <a:pt x="759" y="803"/>
                </a:lnTo>
                <a:lnTo>
                  <a:pt x="756" y="805"/>
                </a:lnTo>
                <a:lnTo>
                  <a:pt x="756" y="807"/>
                </a:lnTo>
                <a:lnTo>
                  <a:pt x="756" y="809"/>
                </a:lnTo>
                <a:lnTo>
                  <a:pt x="756" y="809"/>
                </a:lnTo>
                <a:lnTo>
                  <a:pt x="756" y="811"/>
                </a:lnTo>
                <a:lnTo>
                  <a:pt x="754" y="811"/>
                </a:lnTo>
                <a:lnTo>
                  <a:pt x="754" y="814"/>
                </a:lnTo>
                <a:lnTo>
                  <a:pt x="756" y="816"/>
                </a:lnTo>
                <a:lnTo>
                  <a:pt x="756" y="816"/>
                </a:lnTo>
                <a:lnTo>
                  <a:pt x="756" y="818"/>
                </a:lnTo>
                <a:lnTo>
                  <a:pt x="756" y="818"/>
                </a:lnTo>
                <a:lnTo>
                  <a:pt x="759" y="818"/>
                </a:lnTo>
                <a:lnTo>
                  <a:pt x="759" y="820"/>
                </a:lnTo>
                <a:lnTo>
                  <a:pt x="759" y="820"/>
                </a:lnTo>
                <a:lnTo>
                  <a:pt x="759" y="818"/>
                </a:lnTo>
                <a:lnTo>
                  <a:pt x="759" y="818"/>
                </a:lnTo>
                <a:lnTo>
                  <a:pt x="761" y="816"/>
                </a:lnTo>
                <a:lnTo>
                  <a:pt x="763" y="814"/>
                </a:lnTo>
                <a:lnTo>
                  <a:pt x="767" y="814"/>
                </a:lnTo>
                <a:lnTo>
                  <a:pt x="773" y="814"/>
                </a:lnTo>
                <a:lnTo>
                  <a:pt x="771" y="816"/>
                </a:lnTo>
                <a:lnTo>
                  <a:pt x="769" y="816"/>
                </a:lnTo>
                <a:lnTo>
                  <a:pt x="765" y="816"/>
                </a:lnTo>
                <a:lnTo>
                  <a:pt x="763" y="816"/>
                </a:lnTo>
                <a:lnTo>
                  <a:pt x="763" y="816"/>
                </a:lnTo>
                <a:lnTo>
                  <a:pt x="759" y="820"/>
                </a:lnTo>
                <a:lnTo>
                  <a:pt x="759" y="822"/>
                </a:lnTo>
                <a:lnTo>
                  <a:pt x="759" y="822"/>
                </a:lnTo>
                <a:lnTo>
                  <a:pt x="759" y="824"/>
                </a:lnTo>
                <a:lnTo>
                  <a:pt x="759" y="826"/>
                </a:lnTo>
                <a:lnTo>
                  <a:pt x="761" y="828"/>
                </a:lnTo>
                <a:lnTo>
                  <a:pt x="763" y="828"/>
                </a:lnTo>
                <a:lnTo>
                  <a:pt x="765" y="830"/>
                </a:lnTo>
                <a:lnTo>
                  <a:pt x="767" y="830"/>
                </a:lnTo>
                <a:lnTo>
                  <a:pt x="767" y="830"/>
                </a:lnTo>
                <a:lnTo>
                  <a:pt x="769" y="830"/>
                </a:lnTo>
                <a:lnTo>
                  <a:pt x="773" y="830"/>
                </a:lnTo>
                <a:lnTo>
                  <a:pt x="773" y="828"/>
                </a:lnTo>
                <a:lnTo>
                  <a:pt x="775" y="826"/>
                </a:lnTo>
                <a:lnTo>
                  <a:pt x="775" y="828"/>
                </a:lnTo>
                <a:lnTo>
                  <a:pt x="775" y="830"/>
                </a:lnTo>
                <a:lnTo>
                  <a:pt x="775" y="830"/>
                </a:lnTo>
                <a:lnTo>
                  <a:pt x="775" y="830"/>
                </a:lnTo>
                <a:lnTo>
                  <a:pt x="777" y="830"/>
                </a:lnTo>
                <a:lnTo>
                  <a:pt x="777" y="832"/>
                </a:lnTo>
                <a:lnTo>
                  <a:pt x="775" y="832"/>
                </a:lnTo>
                <a:lnTo>
                  <a:pt x="775" y="832"/>
                </a:lnTo>
                <a:lnTo>
                  <a:pt x="775" y="835"/>
                </a:lnTo>
                <a:lnTo>
                  <a:pt x="775" y="835"/>
                </a:lnTo>
                <a:lnTo>
                  <a:pt x="777" y="835"/>
                </a:lnTo>
                <a:lnTo>
                  <a:pt x="782" y="832"/>
                </a:lnTo>
                <a:lnTo>
                  <a:pt x="784" y="835"/>
                </a:lnTo>
                <a:lnTo>
                  <a:pt x="784" y="835"/>
                </a:lnTo>
                <a:lnTo>
                  <a:pt x="782" y="835"/>
                </a:lnTo>
                <a:lnTo>
                  <a:pt x="779" y="835"/>
                </a:lnTo>
                <a:lnTo>
                  <a:pt x="775" y="835"/>
                </a:lnTo>
                <a:lnTo>
                  <a:pt x="775" y="837"/>
                </a:lnTo>
                <a:lnTo>
                  <a:pt x="775" y="837"/>
                </a:lnTo>
                <a:lnTo>
                  <a:pt x="777" y="837"/>
                </a:lnTo>
                <a:lnTo>
                  <a:pt x="779" y="837"/>
                </a:lnTo>
                <a:lnTo>
                  <a:pt x="782" y="837"/>
                </a:lnTo>
                <a:lnTo>
                  <a:pt x="782" y="837"/>
                </a:lnTo>
                <a:lnTo>
                  <a:pt x="784" y="837"/>
                </a:lnTo>
                <a:lnTo>
                  <a:pt x="784" y="837"/>
                </a:lnTo>
                <a:lnTo>
                  <a:pt x="786" y="837"/>
                </a:lnTo>
                <a:lnTo>
                  <a:pt x="786" y="839"/>
                </a:lnTo>
                <a:lnTo>
                  <a:pt x="786" y="839"/>
                </a:lnTo>
                <a:lnTo>
                  <a:pt x="788" y="839"/>
                </a:lnTo>
                <a:lnTo>
                  <a:pt x="788" y="839"/>
                </a:lnTo>
                <a:lnTo>
                  <a:pt x="788" y="837"/>
                </a:lnTo>
                <a:lnTo>
                  <a:pt x="788" y="835"/>
                </a:lnTo>
                <a:lnTo>
                  <a:pt x="790" y="835"/>
                </a:lnTo>
                <a:lnTo>
                  <a:pt x="790" y="837"/>
                </a:lnTo>
                <a:lnTo>
                  <a:pt x="790" y="837"/>
                </a:lnTo>
                <a:lnTo>
                  <a:pt x="790" y="837"/>
                </a:lnTo>
                <a:lnTo>
                  <a:pt x="794" y="839"/>
                </a:lnTo>
                <a:lnTo>
                  <a:pt x="796" y="837"/>
                </a:lnTo>
                <a:lnTo>
                  <a:pt x="796" y="837"/>
                </a:lnTo>
                <a:lnTo>
                  <a:pt x="798" y="835"/>
                </a:lnTo>
                <a:lnTo>
                  <a:pt x="798" y="832"/>
                </a:lnTo>
                <a:lnTo>
                  <a:pt x="798" y="832"/>
                </a:lnTo>
                <a:lnTo>
                  <a:pt x="798" y="832"/>
                </a:lnTo>
                <a:lnTo>
                  <a:pt x="798" y="830"/>
                </a:lnTo>
                <a:lnTo>
                  <a:pt x="798" y="830"/>
                </a:lnTo>
                <a:lnTo>
                  <a:pt x="798" y="832"/>
                </a:lnTo>
                <a:lnTo>
                  <a:pt x="798" y="835"/>
                </a:lnTo>
                <a:lnTo>
                  <a:pt x="798" y="835"/>
                </a:lnTo>
                <a:lnTo>
                  <a:pt x="798" y="837"/>
                </a:lnTo>
                <a:lnTo>
                  <a:pt x="796" y="839"/>
                </a:lnTo>
                <a:lnTo>
                  <a:pt x="796" y="841"/>
                </a:lnTo>
                <a:lnTo>
                  <a:pt x="796" y="841"/>
                </a:lnTo>
                <a:lnTo>
                  <a:pt x="798" y="841"/>
                </a:lnTo>
                <a:lnTo>
                  <a:pt x="798" y="843"/>
                </a:lnTo>
                <a:lnTo>
                  <a:pt x="800" y="845"/>
                </a:lnTo>
                <a:lnTo>
                  <a:pt x="800" y="847"/>
                </a:lnTo>
                <a:lnTo>
                  <a:pt x="800" y="847"/>
                </a:lnTo>
                <a:lnTo>
                  <a:pt x="805" y="851"/>
                </a:lnTo>
                <a:lnTo>
                  <a:pt x="805" y="851"/>
                </a:lnTo>
                <a:lnTo>
                  <a:pt x="807" y="851"/>
                </a:lnTo>
                <a:lnTo>
                  <a:pt x="809" y="851"/>
                </a:lnTo>
                <a:lnTo>
                  <a:pt x="811" y="849"/>
                </a:lnTo>
                <a:lnTo>
                  <a:pt x="811" y="849"/>
                </a:lnTo>
                <a:lnTo>
                  <a:pt x="811" y="849"/>
                </a:lnTo>
                <a:lnTo>
                  <a:pt x="811" y="847"/>
                </a:lnTo>
                <a:lnTo>
                  <a:pt x="811" y="847"/>
                </a:lnTo>
                <a:lnTo>
                  <a:pt x="813" y="845"/>
                </a:lnTo>
                <a:lnTo>
                  <a:pt x="813" y="845"/>
                </a:lnTo>
                <a:lnTo>
                  <a:pt x="813" y="843"/>
                </a:lnTo>
                <a:lnTo>
                  <a:pt x="813" y="843"/>
                </a:lnTo>
                <a:lnTo>
                  <a:pt x="813" y="843"/>
                </a:lnTo>
                <a:lnTo>
                  <a:pt x="813" y="845"/>
                </a:lnTo>
                <a:lnTo>
                  <a:pt x="815" y="845"/>
                </a:lnTo>
                <a:lnTo>
                  <a:pt x="815" y="845"/>
                </a:lnTo>
                <a:lnTo>
                  <a:pt x="813" y="845"/>
                </a:lnTo>
                <a:lnTo>
                  <a:pt x="813" y="847"/>
                </a:lnTo>
                <a:lnTo>
                  <a:pt x="813" y="847"/>
                </a:lnTo>
                <a:lnTo>
                  <a:pt x="813" y="851"/>
                </a:lnTo>
                <a:lnTo>
                  <a:pt x="813" y="851"/>
                </a:lnTo>
                <a:lnTo>
                  <a:pt x="813" y="853"/>
                </a:lnTo>
                <a:lnTo>
                  <a:pt x="815" y="853"/>
                </a:lnTo>
                <a:lnTo>
                  <a:pt x="815" y="853"/>
                </a:lnTo>
                <a:lnTo>
                  <a:pt x="817" y="853"/>
                </a:lnTo>
                <a:lnTo>
                  <a:pt x="817" y="853"/>
                </a:lnTo>
                <a:lnTo>
                  <a:pt x="815" y="853"/>
                </a:lnTo>
                <a:lnTo>
                  <a:pt x="813" y="856"/>
                </a:lnTo>
                <a:lnTo>
                  <a:pt x="813" y="853"/>
                </a:lnTo>
                <a:lnTo>
                  <a:pt x="813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3"/>
                </a:lnTo>
                <a:lnTo>
                  <a:pt x="811" y="853"/>
                </a:lnTo>
                <a:lnTo>
                  <a:pt x="813" y="856"/>
                </a:lnTo>
                <a:lnTo>
                  <a:pt x="813" y="856"/>
                </a:lnTo>
                <a:lnTo>
                  <a:pt x="813" y="856"/>
                </a:lnTo>
                <a:lnTo>
                  <a:pt x="817" y="858"/>
                </a:lnTo>
                <a:lnTo>
                  <a:pt x="819" y="858"/>
                </a:lnTo>
                <a:lnTo>
                  <a:pt x="819" y="858"/>
                </a:lnTo>
                <a:lnTo>
                  <a:pt x="819" y="858"/>
                </a:lnTo>
                <a:lnTo>
                  <a:pt x="821" y="858"/>
                </a:lnTo>
                <a:lnTo>
                  <a:pt x="821" y="856"/>
                </a:lnTo>
                <a:lnTo>
                  <a:pt x="821" y="856"/>
                </a:lnTo>
                <a:lnTo>
                  <a:pt x="821" y="856"/>
                </a:lnTo>
                <a:lnTo>
                  <a:pt x="823" y="853"/>
                </a:lnTo>
                <a:lnTo>
                  <a:pt x="823" y="853"/>
                </a:lnTo>
                <a:lnTo>
                  <a:pt x="823" y="853"/>
                </a:lnTo>
                <a:lnTo>
                  <a:pt x="823" y="856"/>
                </a:lnTo>
                <a:lnTo>
                  <a:pt x="821" y="858"/>
                </a:lnTo>
                <a:lnTo>
                  <a:pt x="821" y="858"/>
                </a:lnTo>
                <a:lnTo>
                  <a:pt x="821" y="858"/>
                </a:lnTo>
                <a:lnTo>
                  <a:pt x="821" y="860"/>
                </a:lnTo>
                <a:lnTo>
                  <a:pt x="821" y="860"/>
                </a:lnTo>
                <a:lnTo>
                  <a:pt x="823" y="860"/>
                </a:lnTo>
                <a:lnTo>
                  <a:pt x="826" y="860"/>
                </a:lnTo>
                <a:lnTo>
                  <a:pt x="826" y="860"/>
                </a:lnTo>
                <a:lnTo>
                  <a:pt x="828" y="858"/>
                </a:lnTo>
                <a:lnTo>
                  <a:pt x="828" y="860"/>
                </a:lnTo>
                <a:lnTo>
                  <a:pt x="826" y="860"/>
                </a:lnTo>
                <a:lnTo>
                  <a:pt x="826" y="860"/>
                </a:lnTo>
                <a:lnTo>
                  <a:pt x="823" y="860"/>
                </a:lnTo>
                <a:lnTo>
                  <a:pt x="823" y="860"/>
                </a:lnTo>
                <a:lnTo>
                  <a:pt x="823" y="862"/>
                </a:lnTo>
                <a:lnTo>
                  <a:pt x="823" y="862"/>
                </a:lnTo>
                <a:lnTo>
                  <a:pt x="823" y="864"/>
                </a:lnTo>
                <a:lnTo>
                  <a:pt x="823" y="864"/>
                </a:lnTo>
                <a:lnTo>
                  <a:pt x="826" y="864"/>
                </a:lnTo>
                <a:lnTo>
                  <a:pt x="826" y="864"/>
                </a:lnTo>
                <a:lnTo>
                  <a:pt x="823" y="864"/>
                </a:lnTo>
                <a:lnTo>
                  <a:pt x="823" y="864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4"/>
                </a:lnTo>
                <a:lnTo>
                  <a:pt x="826" y="864"/>
                </a:lnTo>
                <a:lnTo>
                  <a:pt x="826" y="864"/>
                </a:lnTo>
                <a:lnTo>
                  <a:pt x="828" y="864"/>
                </a:lnTo>
                <a:lnTo>
                  <a:pt x="828" y="864"/>
                </a:lnTo>
                <a:lnTo>
                  <a:pt x="830" y="866"/>
                </a:lnTo>
                <a:lnTo>
                  <a:pt x="830" y="868"/>
                </a:lnTo>
                <a:lnTo>
                  <a:pt x="830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2"/>
                </a:lnTo>
                <a:lnTo>
                  <a:pt x="832" y="874"/>
                </a:lnTo>
                <a:lnTo>
                  <a:pt x="834" y="874"/>
                </a:lnTo>
                <a:lnTo>
                  <a:pt x="834" y="874"/>
                </a:lnTo>
                <a:lnTo>
                  <a:pt x="832" y="874"/>
                </a:lnTo>
                <a:lnTo>
                  <a:pt x="832" y="874"/>
                </a:lnTo>
                <a:lnTo>
                  <a:pt x="830" y="874"/>
                </a:lnTo>
                <a:lnTo>
                  <a:pt x="830" y="874"/>
                </a:lnTo>
                <a:lnTo>
                  <a:pt x="830" y="876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4" y="876"/>
                </a:lnTo>
                <a:lnTo>
                  <a:pt x="834" y="879"/>
                </a:lnTo>
                <a:lnTo>
                  <a:pt x="834" y="879"/>
                </a:lnTo>
                <a:lnTo>
                  <a:pt x="834" y="879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4" y="881"/>
                </a:lnTo>
                <a:lnTo>
                  <a:pt x="834" y="883"/>
                </a:lnTo>
                <a:lnTo>
                  <a:pt x="834" y="883"/>
                </a:lnTo>
                <a:lnTo>
                  <a:pt x="834" y="881"/>
                </a:lnTo>
                <a:lnTo>
                  <a:pt x="834" y="881"/>
                </a:lnTo>
                <a:lnTo>
                  <a:pt x="834" y="881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5"/>
                </a:lnTo>
                <a:lnTo>
                  <a:pt x="836" y="885"/>
                </a:lnTo>
                <a:lnTo>
                  <a:pt x="834" y="887"/>
                </a:lnTo>
                <a:lnTo>
                  <a:pt x="834" y="887"/>
                </a:lnTo>
                <a:lnTo>
                  <a:pt x="834" y="889"/>
                </a:lnTo>
                <a:lnTo>
                  <a:pt x="834" y="889"/>
                </a:lnTo>
                <a:lnTo>
                  <a:pt x="834" y="889"/>
                </a:lnTo>
                <a:lnTo>
                  <a:pt x="834" y="891"/>
                </a:lnTo>
                <a:lnTo>
                  <a:pt x="834" y="891"/>
                </a:lnTo>
                <a:lnTo>
                  <a:pt x="834" y="891"/>
                </a:lnTo>
                <a:lnTo>
                  <a:pt x="834" y="893"/>
                </a:lnTo>
                <a:lnTo>
                  <a:pt x="836" y="895"/>
                </a:lnTo>
                <a:lnTo>
                  <a:pt x="836" y="895"/>
                </a:lnTo>
                <a:lnTo>
                  <a:pt x="834" y="897"/>
                </a:lnTo>
                <a:lnTo>
                  <a:pt x="834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900"/>
                </a:lnTo>
                <a:lnTo>
                  <a:pt x="832" y="900"/>
                </a:lnTo>
                <a:lnTo>
                  <a:pt x="830" y="900"/>
                </a:lnTo>
                <a:lnTo>
                  <a:pt x="830" y="900"/>
                </a:lnTo>
                <a:lnTo>
                  <a:pt x="828" y="900"/>
                </a:lnTo>
                <a:lnTo>
                  <a:pt x="828" y="900"/>
                </a:lnTo>
                <a:lnTo>
                  <a:pt x="826" y="900"/>
                </a:lnTo>
                <a:lnTo>
                  <a:pt x="826" y="900"/>
                </a:lnTo>
                <a:lnTo>
                  <a:pt x="826" y="897"/>
                </a:lnTo>
                <a:lnTo>
                  <a:pt x="828" y="897"/>
                </a:lnTo>
                <a:lnTo>
                  <a:pt x="828" y="895"/>
                </a:lnTo>
                <a:lnTo>
                  <a:pt x="828" y="895"/>
                </a:lnTo>
                <a:lnTo>
                  <a:pt x="830" y="897"/>
                </a:lnTo>
                <a:lnTo>
                  <a:pt x="830" y="897"/>
                </a:lnTo>
                <a:lnTo>
                  <a:pt x="830" y="897"/>
                </a:lnTo>
                <a:lnTo>
                  <a:pt x="830" y="895"/>
                </a:lnTo>
                <a:lnTo>
                  <a:pt x="832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895"/>
                </a:lnTo>
                <a:lnTo>
                  <a:pt x="832" y="893"/>
                </a:lnTo>
                <a:lnTo>
                  <a:pt x="832" y="893"/>
                </a:lnTo>
                <a:lnTo>
                  <a:pt x="830" y="891"/>
                </a:lnTo>
                <a:lnTo>
                  <a:pt x="830" y="891"/>
                </a:lnTo>
                <a:lnTo>
                  <a:pt x="832" y="891"/>
                </a:lnTo>
                <a:lnTo>
                  <a:pt x="832" y="891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7"/>
                </a:lnTo>
                <a:lnTo>
                  <a:pt x="832" y="885"/>
                </a:lnTo>
                <a:lnTo>
                  <a:pt x="832" y="885"/>
                </a:lnTo>
                <a:lnTo>
                  <a:pt x="832" y="885"/>
                </a:lnTo>
                <a:lnTo>
                  <a:pt x="832" y="887"/>
                </a:lnTo>
                <a:lnTo>
                  <a:pt x="832" y="887"/>
                </a:lnTo>
                <a:lnTo>
                  <a:pt x="830" y="889"/>
                </a:lnTo>
                <a:lnTo>
                  <a:pt x="830" y="889"/>
                </a:lnTo>
                <a:lnTo>
                  <a:pt x="828" y="891"/>
                </a:lnTo>
                <a:lnTo>
                  <a:pt x="828" y="891"/>
                </a:lnTo>
                <a:lnTo>
                  <a:pt x="826" y="891"/>
                </a:lnTo>
                <a:lnTo>
                  <a:pt x="826" y="893"/>
                </a:lnTo>
                <a:lnTo>
                  <a:pt x="826" y="893"/>
                </a:lnTo>
                <a:lnTo>
                  <a:pt x="826" y="895"/>
                </a:lnTo>
                <a:lnTo>
                  <a:pt x="826" y="895"/>
                </a:lnTo>
                <a:lnTo>
                  <a:pt x="828" y="895"/>
                </a:lnTo>
                <a:lnTo>
                  <a:pt x="828" y="895"/>
                </a:lnTo>
                <a:lnTo>
                  <a:pt x="826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3"/>
                </a:lnTo>
                <a:lnTo>
                  <a:pt x="826" y="891"/>
                </a:lnTo>
                <a:lnTo>
                  <a:pt x="828" y="887"/>
                </a:lnTo>
                <a:lnTo>
                  <a:pt x="828" y="887"/>
                </a:lnTo>
                <a:lnTo>
                  <a:pt x="828" y="889"/>
                </a:lnTo>
                <a:lnTo>
                  <a:pt x="830" y="889"/>
                </a:lnTo>
                <a:lnTo>
                  <a:pt x="830" y="887"/>
                </a:lnTo>
                <a:lnTo>
                  <a:pt x="830" y="885"/>
                </a:lnTo>
                <a:lnTo>
                  <a:pt x="830" y="883"/>
                </a:lnTo>
                <a:lnTo>
                  <a:pt x="830" y="883"/>
                </a:lnTo>
                <a:lnTo>
                  <a:pt x="830" y="881"/>
                </a:lnTo>
                <a:lnTo>
                  <a:pt x="830" y="881"/>
                </a:lnTo>
                <a:lnTo>
                  <a:pt x="828" y="883"/>
                </a:lnTo>
                <a:lnTo>
                  <a:pt x="828" y="883"/>
                </a:lnTo>
                <a:lnTo>
                  <a:pt x="826" y="883"/>
                </a:lnTo>
                <a:lnTo>
                  <a:pt x="826" y="883"/>
                </a:lnTo>
                <a:lnTo>
                  <a:pt x="823" y="881"/>
                </a:lnTo>
                <a:lnTo>
                  <a:pt x="823" y="881"/>
                </a:lnTo>
                <a:lnTo>
                  <a:pt x="821" y="881"/>
                </a:lnTo>
                <a:lnTo>
                  <a:pt x="821" y="881"/>
                </a:lnTo>
                <a:lnTo>
                  <a:pt x="811" y="881"/>
                </a:lnTo>
                <a:lnTo>
                  <a:pt x="811" y="881"/>
                </a:lnTo>
                <a:lnTo>
                  <a:pt x="809" y="879"/>
                </a:lnTo>
                <a:lnTo>
                  <a:pt x="805" y="879"/>
                </a:lnTo>
                <a:lnTo>
                  <a:pt x="803" y="876"/>
                </a:lnTo>
                <a:lnTo>
                  <a:pt x="800" y="876"/>
                </a:lnTo>
                <a:lnTo>
                  <a:pt x="800" y="879"/>
                </a:lnTo>
                <a:lnTo>
                  <a:pt x="800" y="881"/>
                </a:lnTo>
                <a:lnTo>
                  <a:pt x="803" y="885"/>
                </a:lnTo>
                <a:lnTo>
                  <a:pt x="803" y="885"/>
                </a:lnTo>
                <a:lnTo>
                  <a:pt x="805" y="887"/>
                </a:lnTo>
                <a:lnTo>
                  <a:pt x="807" y="891"/>
                </a:lnTo>
                <a:lnTo>
                  <a:pt x="807" y="895"/>
                </a:lnTo>
                <a:lnTo>
                  <a:pt x="809" y="897"/>
                </a:lnTo>
                <a:lnTo>
                  <a:pt x="809" y="900"/>
                </a:lnTo>
                <a:lnTo>
                  <a:pt x="809" y="902"/>
                </a:lnTo>
                <a:lnTo>
                  <a:pt x="809" y="904"/>
                </a:lnTo>
                <a:lnTo>
                  <a:pt x="809" y="902"/>
                </a:lnTo>
                <a:lnTo>
                  <a:pt x="809" y="902"/>
                </a:lnTo>
                <a:lnTo>
                  <a:pt x="811" y="902"/>
                </a:lnTo>
                <a:lnTo>
                  <a:pt x="811" y="902"/>
                </a:lnTo>
                <a:lnTo>
                  <a:pt x="813" y="904"/>
                </a:lnTo>
                <a:lnTo>
                  <a:pt x="809" y="904"/>
                </a:lnTo>
                <a:lnTo>
                  <a:pt x="811" y="906"/>
                </a:lnTo>
                <a:lnTo>
                  <a:pt x="811" y="908"/>
                </a:lnTo>
                <a:lnTo>
                  <a:pt x="813" y="908"/>
                </a:lnTo>
                <a:lnTo>
                  <a:pt x="813" y="910"/>
                </a:lnTo>
                <a:lnTo>
                  <a:pt x="813" y="912"/>
                </a:lnTo>
                <a:lnTo>
                  <a:pt x="811" y="910"/>
                </a:lnTo>
                <a:lnTo>
                  <a:pt x="811" y="910"/>
                </a:lnTo>
                <a:lnTo>
                  <a:pt x="811" y="912"/>
                </a:lnTo>
                <a:lnTo>
                  <a:pt x="811" y="914"/>
                </a:lnTo>
                <a:lnTo>
                  <a:pt x="811" y="914"/>
                </a:lnTo>
                <a:lnTo>
                  <a:pt x="811" y="914"/>
                </a:lnTo>
                <a:lnTo>
                  <a:pt x="813" y="916"/>
                </a:lnTo>
                <a:lnTo>
                  <a:pt x="815" y="914"/>
                </a:lnTo>
                <a:lnTo>
                  <a:pt x="817" y="916"/>
                </a:lnTo>
                <a:lnTo>
                  <a:pt x="819" y="914"/>
                </a:lnTo>
                <a:lnTo>
                  <a:pt x="819" y="916"/>
                </a:lnTo>
                <a:lnTo>
                  <a:pt x="821" y="916"/>
                </a:lnTo>
                <a:lnTo>
                  <a:pt x="821" y="916"/>
                </a:lnTo>
                <a:lnTo>
                  <a:pt x="823" y="918"/>
                </a:lnTo>
                <a:lnTo>
                  <a:pt x="821" y="918"/>
                </a:lnTo>
                <a:lnTo>
                  <a:pt x="819" y="916"/>
                </a:lnTo>
                <a:lnTo>
                  <a:pt x="819" y="916"/>
                </a:lnTo>
                <a:lnTo>
                  <a:pt x="817" y="916"/>
                </a:lnTo>
                <a:lnTo>
                  <a:pt x="815" y="916"/>
                </a:lnTo>
                <a:lnTo>
                  <a:pt x="813" y="916"/>
                </a:lnTo>
                <a:lnTo>
                  <a:pt x="811" y="916"/>
                </a:lnTo>
                <a:lnTo>
                  <a:pt x="811" y="916"/>
                </a:lnTo>
                <a:lnTo>
                  <a:pt x="811" y="916"/>
                </a:lnTo>
                <a:lnTo>
                  <a:pt x="813" y="918"/>
                </a:lnTo>
                <a:lnTo>
                  <a:pt x="811" y="923"/>
                </a:lnTo>
                <a:lnTo>
                  <a:pt x="813" y="927"/>
                </a:lnTo>
                <a:lnTo>
                  <a:pt x="811" y="929"/>
                </a:lnTo>
                <a:lnTo>
                  <a:pt x="813" y="931"/>
                </a:lnTo>
                <a:lnTo>
                  <a:pt x="811" y="941"/>
                </a:lnTo>
                <a:lnTo>
                  <a:pt x="811" y="944"/>
                </a:lnTo>
                <a:lnTo>
                  <a:pt x="811" y="946"/>
                </a:lnTo>
                <a:lnTo>
                  <a:pt x="811" y="948"/>
                </a:lnTo>
                <a:lnTo>
                  <a:pt x="811" y="950"/>
                </a:lnTo>
                <a:lnTo>
                  <a:pt x="809" y="954"/>
                </a:lnTo>
                <a:lnTo>
                  <a:pt x="809" y="960"/>
                </a:lnTo>
                <a:lnTo>
                  <a:pt x="809" y="962"/>
                </a:lnTo>
                <a:lnTo>
                  <a:pt x="809" y="965"/>
                </a:lnTo>
                <a:lnTo>
                  <a:pt x="807" y="967"/>
                </a:lnTo>
                <a:lnTo>
                  <a:pt x="809" y="965"/>
                </a:lnTo>
                <a:lnTo>
                  <a:pt x="809" y="967"/>
                </a:lnTo>
                <a:lnTo>
                  <a:pt x="807" y="967"/>
                </a:lnTo>
                <a:lnTo>
                  <a:pt x="807" y="967"/>
                </a:lnTo>
                <a:lnTo>
                  <a:pt x="807" y="967"/>
                </a:lnTo>
                <a:lnTo>
                  <a:pt x="805" y="973"/>
                </a:lnTo>
                <a:lnTo>
                  <a:pt x="805" y="975"/>
                </a:lnTo>
                <a:lnTo>
                  <a:pt x="803" y="977"/>
                </a:lnTo>
                <a:lnTo>
                  <a:pt x="805" y="979"/>
                </a:lnTo>
                <a:lnTo>
                  <a:pt x="805" y="981"/>
                </a:lnTo>
                <a:lnTo>
                  <a:pt x="805" y="983"/>
                </a:lnTo>
                <a:lnTo>
                  <a:pt x="805" y="986"/>
                </a:lnTo>
                <a:lnTo>
                  <a:pt x="807" y="988"/>
                </a:lnTo>
                <a:lnTo>
                  <a:pt x="809" y="990"/>
                </a:lnTo>
                <a:lnTo>
                  <a:pt x="809" y="992"/>
                </a:lnTo>
                <a:lnTo>
                  <a:pt x="809" y="994"/>
                </a:lnTo>
                <a:lnTo>
                  <a:pt x="809" y="996"/>
                </a:lnTo>
                <a:lnTo>
                  <a:pt x="809" y="996"/>
                </a:lnTo>
                <a:lnTo>
                  <a:pt x="811" y="1000"/>
                </a:lnTo>
                <a:lnTo>
                  <a:pt x="811" y="1000"/>
                </a:lnTo>
                <a:lnTo>
                  <a:pt x="809" y="1004"/>
                </a:lnTo>
                <a:lnTo>
                  <a:pt x="809" y="1009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7" y="1013"/>
                </a:lnTo>
                <a:lnTo>
                  <a:pt x="807" y="1015"/>
                </a:lnTo>
                <a:lnTo>
                  <a:pt x="807" y="1017"/>
                </a:lnTo>
                <a:lnTo>
                  <a:pt x="807" y="1019"/>
                </a:lnTo>
                <a:lnTo>
                  <a:pt x="807" y="1021"/>
                </a:lnTo>
                <a:lnTo>
                  <a:pt x="809" y="1023"/>
                </a:lnTo>
                <a:lnTo>
                  <a:pt x="813" y="1027"/>
                </a:lnTo>
                <a:lnTo>
                  <a:pt x="813" y="1027"/>
                </a:lnTo>
                <a:lnTo>
                  <a:pt x="815" y="1032"/>
                </a:lnTo>
                <a:lnTo>
                  <a:pt x="815" y="1034"/>
                </a:lnTo>
                <a:lnTo>
                  <a:pt x="813" y="1036"/>
                </a:lnTo>
                <a:lnTo>
                  <a:pt x="815" y="1040"/>
                </a:lnTo>
                <a:lnTo>
                  <a:pt x="815" y="1042"/>
                </a:lnTo>
                <a:lnTo>
                  <a:pt x="819" y="1046"/>
                </a:lnTo>
                <a:lnTo>
                  <a:pt x="821" y="1048"/>
                </a:lnTo>
                <a:lnTo>
                  <a:pt x="823" y="1050"/>
                </a:lnTo>
                <a:lnTo>
                  <a:pt x="826" y="1053"/>
                </a:lnTo>
                <a:lnTo>
                  <a:pt x="826" y="1053"/>
                </a:lnTo>
                <a:lnTo>
                  <a:pt x="828" y="1055"/>
                </a:lnTo>
                <a:lnTo>
                  <a:pt x="828" y="1057"/>
                </a:lnTo>
                <a:lnTo>
                  <a:pt x="826" y="1055"/>
                </a:lnTo>
                <a:lnTo>
                  <a:pt x="826" y="1057"/>
                </a:lnTo>
                <a:lnTo>
                  <a:pt x="826" y="1057"/>
                </a:lnTo>
                <a:lnTo>
                  <a:pt x="826" y="1059"/>
                </a:lnTo>
                <a:lnTo>
                  <a:pt x="828" y="1057"/>
                </a:lnTo>
                <a:lnTo>
                  <a:pt x="828" y="1057"/>
                </a:lnTo>
                <a:lnTo>
                  <a:pt x="830" y="1059"/>
                </a:lnTo>
                <a:lnTo>
                  <a:pt x="830" y="1059"/>
                </a:lnTo>
                <a:lnTo>
                  <a:pt x="832" y="1061"/>
                </a:lnTo>
                <a:lnTo>
                  <a:pt x="832" y="1061"/>
                </a:lnTo>
                <a:lnTo>
                  <a:pt x="834" y="1061"/>
                </a:lnTo>
                <a:lnTo>
                  <a:pt x="834" y="1059"/>
                </a:lnTo>
                <a:lnTo>
                  <a:pt x="834" y="1057"/>
                </a:lnTo>
                <a:lnTo>
                  <a:pt x="834" y="1055"/>
                </a:lnTo>
                <a:lnTo>
                  <a:pt x="836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2" y="1057"/>
                </a:lnTo>
                <a:lnTo>
                  <a:pt x="844" y="1057"/>
                </a:lnTo>
                <a:lnTo>
                  <a:pt x="844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4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36" y="1059"/>
                </a:lnTo>
                <a:lnTo>
                  <a:pt x="834" y="1059"/>
                </a:lnTo>
                <a:lnTo>
                  <a:pt x="834" y="1059"/>
                </a:lnTo>
                <a:lnTo>
                  <a:pt x="836" y="1059"/>
                </a:lnTo>
                <a:lnTo>
                  <a:pt x="836" y="1061"/>
                </a:lnTo>
                <a:lnTo>
                  <a:pt x="836" y="1063"/>
                </a:lnTo>
                <a:lnTo>
                  <a:pt x="838" y="1065"/>
                </a:lnTo>
                <a:lnTo>
                  <a:pt x="838" y="1065"/>
                </a:lnTo>
                <a:lnTo>
                  <a:pt x="838" y="1065"/>
                </a:lnTo>
                <a:lnTo>
                  <a:pt x="840" y="1067"/>
                </a:lnTo>
                <a:lnTo>
                  <a:pt x="838" y="1067"/>
                </a:lnTo>
                <a:lnTo>
                  <a:pt x="838" y="1067"/>
                </a:lnTo>
                <a:lnTo>
                  <a:pt x="836" y="1065"/>
                </a:lnTo>
                <a:lnTo>
                  <a:pt x="836" y="1065"/>
                </a:lnTo>
                <a:lnTo>
                  <a:pt x="834" y="1063"/>
                </a:lnTo>
                <a:lnTo>
                  <a:pt x="834" y="1063"/>
                </a:lnTo>
                <a:lnTo>
                  <a:pt x="834" y="1061"/>
                </a:lnTo>
                <a:lnTo>
                  <a:pt x="834" y="1061"/>
                </a:lnTo>
                <a:lnTo>
                  <a:pt x="832" y="1061"/>
                </a:lnTo>
                <a:lnTo>
                  <a:pt x="834" y="1063"/>
                </a:lnTo>
                <a:lnTo>
                  <a:pt x="834" y="1065"/>
                </a:lnTo>
                <a:lnTo>
                  <a:pt x="834" y="1069"/>
                </a:lnTo>
                <a:lnTo>
                  <a:pt x="834" y="1071"/>
                </a:lnTo>
                <a:lnTo>
                  <a:pt x="838" y="1076"/>
                </a:lnTo>
                <a:lnTo>
                  <a:pt x="842" y="1076"/>
                </a:lnTo>
                <a:lnTo>
                  <a:pt x="842" y="1078"/>
                </a:lnTo>
                <a:lnTo>
                  <a:pt x="842" y="1078"/>
                </a:lnTo>
                <a:lnTo>
                  <a:pt x="842" y="1080"/>
                </a:lnTo>
                <a:lnTo>
                  <a:pt x="842" y="1080"/>
                </a:lnTo>
                <a:lnTo>
                  <a:pt x="842" y="1082"/>
                </a:lnTo>
                <a:lnTo>
                  <a:pt x="842" y="1084"/>
                </a:lnTo>
                <a:lnTo>
                  <a:pt x="842" y="1086"/>
                </a:lnTo>
                <a:lnTo>
                  <a:pt x="844" y="1088"/>
                </a:lnTo>
                <a:lnTo>
                  <a:pt x="849" y="1092"/>
                </a:lnTo>
                <a:lnTo>
                  <a:pt x="849" y="1092"/>
                </a:lnTo>
                <a:lnTo>
                  <a:pt x="851" y="1095"/>
                </a:lnTo>
                <a:lnTo>
                  <a:pt x="851" y="1097"/>
                </a:lnTo>
                <a:lnTo>
                  <a:pt x="853" y="1097"/>
                </a:lnTo>
                <a:lnTo>
                  <a:pt x="855" y="1099"/>
                </a:lnTo>
                <a:lnTo>
                  <a:pt x="857" y="1101"/>
                </a:lnTo>
                <a:lnTo>
                  <a:pt x="857" y="1101"/>
                </a:lnTo>
                <a:lnTo>
                  <a:pt x="857" y="1103"/>
                </a:lnTo>
                <a:lnTo>
                  <a:pt x="857" y="1105"/>
                </a:lnTo>
                <a:lnTo>
                  <a:pt x="859" y="1105"/>
                </a:lnTo>
                <a:lnTo>
                  <a:pt x="859" y="1105"/>
                </a:lnTo>
                <a:lnTo>
                  <a:pt x="859" y="1107"/>
                </a:lnTo>
                <a:lnTo>
                  <a:pt x="859" y="1109"/>
                </a:lnTo>
                <a:lnTo>
                  <a:pt x="861" y="1111"/>
                </a:lnTo>
                <a:lnTo>
                  <a:pt x="859" y="1111"/>
                </a:lnTo>
                <a:lnTo>
                  <a:pt x="861" y="1113"/>
                </a:lnTo>
                <a:lnTo>
                  <a:pt x="859" y="1113"/>
                </a:lnTo>
                <a:lnTo>
                  <a:pt x="861" y="1115"/>
                </a:lnTo>
                <a:lnTo>
                  <a:pt x="863" y="1115"/>
                </a:lnTo>
                <a:lnTo>
                  <a:pt x="863" y="1115"/>
                </a:lnTo>
                <a:lnTo>
                  <a:pt x="867" y="1115"/>
                </a:lnTo>
                <a:lnTo>
                  <a:pt x="867" y="1115"/>
                </a:lnTo>
                <a:lnTo>
                  <a:pt x="872" y="1118"/>
                </a:lnTo>
                <a:lnTo>
                  <a:pt x="874" y="1118"/>
                </a:lnTo>
                <a:lnTo>
                  <a:pt x="876" y="1118"/>
                </a:lnTo>
                <a:lnTo>
                  <a:pt x="878" y="1118"/>
                </a:lnTo>
                <a:lnTo>
                  <a:pt x="880" y="1120"/>
                </a:lnTo>
                <a:lnTo>
                  <a:pt x="880" y="1122"/>
                </a:lnTo>
                <a:lnTo>
                  <a:pt x="882" y="1122"/>
                </a:lnTo>
                <a:lnTo>
                  <a:pt x="886" y="1124"/>
                </a:lnTo>
                <a:lnTo>
                  <a:pt x="891" y="1124"/>
                </a:lnTo>
                <a:lnTo>
                  <a:pt x="891" y="1124"/>
                </a:lnTo>
                <a:lnTo>
                  <a:pt x="893" y="1126"/>
                </a:lnTo>
                <a:lnTo>
                  <a:pt x="893" y="1128"/>
                </a:lnTo>
                <a:lnTo>
                  <a:pt x="895" y="1128"/>
                </a:lnTo>
                <a:lnTo>
                  <a:pt x="895" y="1128"/>
                </a:lnTo>
                <a:lnTo>
                  <a:pt x="897" y="1128"/>
                </a:lnTo>
                <a:lnTo>
                  <a:pt x="897" y="1128"/>
                </a:lnTo>
                <a:lnTo>
                  <a:pt x="899" y="1130"/>
                </a:lnTo>
                <a:lnTo>
                  <a:pt x="901" y="1130"/>
                </a:lnTo>
                <a:lnTo>
                  <a:pt x="905" y="1134"/>
                </a:lnTo>
                <a:lnTo>
                  <a:pt x="907" y="1139"/>
                </a:lnTo>
                <a:lnTo>
                  <a:pt x="909" y="1141"/>
                </a:lnTo>
                <a:lnTo>
                  <a:pt x="909" y="1143"/>
                </a:lnTo>
                <a:lnTo>
                  <a:pt x="909" y="1143"/>
                </a:lnTo>
                <a:lnTo>
                  <a:pt x="909" y="1145"/>
                </a:lnTo>
                <a:lnTo>
                  <a:pt x="909" y="1145"/>
                </a:lnTo>
                <a:lnTo>
                  <a:pt x="911" y="1145"/>
                </a:lnTo>
                <a:lnTo>
                  <a:pt x="911" y="1147"/>
                </a:lnTo>
                <a:lnTo>
                  <a:pt x="911" y="1147"/>
                </a:lnTo>
                <a:lnTo>
                  <a:pt x="911" y="1151"/>
                </a:lnTo>
                <a:lnTo>
                  <a:pt x="911" y="1151"/>
                </a:lnTo>
                <a:lnTo>
                  <a:pt x="914" y="1153"/>
                </a:lnTo>
                <a:lnTo>
                  <a:pt x="916" y="1155"/>
                </a:lnTo>
                <a:lnTo>
                  <a:pt x="918" y="1157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2"/>
                </a:lnTo>
                <a:lnTo>
                  <a:pt x="918" y="1164"/>
                </a:lnTo>
                <a:lnTo>
                  <a:pt x="920" y="1166"/>
                </a:lnTo>
                <a:lnTo>
                  <a:pt x="922" y="1168"/>
                </a:lnTo>
                <a:lnTo>
                  <a:pt x="922" y="1170"/>
                </a:lnTo>
                <a:lnTo>
                  <a:pt x="922" y="1170"/>
                </a:lnTo>
                <a:lnTo>
                  <a:pt x="922" y="1172"/>
                </a:lnTo>
                <a:lnTo>
                  <a:pt x="926" y="1174"/>
                </a:lnTo>
                <a:lnTo>
                  <a:pt x="926" y="1176"/>
                </a:lnTo>
                <a:lnTo>
                  <a:pt x="926" y="1178"/>
                </a:lnTo>
                <a:lnTo>
                  <a:pt x="928" y="1180"/>
                </a:lnTo>
                <a:lnTo>
                  <a:pt x="928" y="1183"/>
                </a:lnTo>
                <a:lnTo>
                  <a:pt x="930" y="1183"/>
                </a:lnTo>
                <a:lnTo>
                  <a:pt x="930" y="1187"/>
                </a:lnTo>
                <a:lnTo>
                  <a:pt x="930" y="1189"/>
                </a:lnTo>
                <a:lnTo>
                  <a:pt x="930" y="1189"/>
                </a:lnTo>
                <a:lnTo>
                  <a:pt x="932" y="1191"/>
                </a:lnTo>
                <a:lnTo>
                  <a:pt x="935" y="1193"/>
                </a:lnTo>
                <a:lnTo>
                  <a:pt x="937" y="1195"/>
                </a:lnTo>
                <a:lnTo>
                  <a:pt x="939" y="1197"/>
                </a:lnTo>
                <a:lnTo>
                  <a:pt x="941" y="1197"/>
                </a:lnTo>
                <a:lnTo>
                  <a:pt x="943" y="1197"/>
                </a:lnTo>
                <a:lnTo>
                  <a:pt x="943" y="1199"/>
                </a:lnTo>
                <a:lnTo>
                  <a:pt x="947" y="1201"/>
                </a:lnTo>
                <a:lnTo>
                  <a:pt x="951" y="1208"/>
                </a:lnTo>
                <a:lnTo>
                  <a:pt x="953" y="1210"/>
                </a:lnTo>
                <a:lnTo>
                  <a:pt x="955" y="1212"/>
                </a:lnTo>
                <a:lnTo>
                  <a:pt x="955" y="1216"/>
                </a:lnTo>
                <a:lnTo>
                  <a:pt x="953" y="1218"/>
                </a:lnTo>
                <a:lnTo>
                  <a:pt x="951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2"/>
                </a:lnTo>
                <a:lnTo>
                  <a:pt x="955" y="1224"/>
                </a:lnTo>
                <a:lnTo>
                  <a:pt x="953" y="1224"/>
                </a:lnTo>
                <a:lnTo>
                  <a:pt x="953" y="1222"/>
                </a:lnTo>
                <a:lnTo>
                  <a:pt x="951" y="1222"/>
                </a:lnTo>
                <a:lnTo>
                  <a:pt x="951" y="1220"/>
                </a:lnTo>
                <a:lnTo>
                  <a:pt x="951" y="1220"/>
                </a:lnTo>
                <a:lnTo>
                  <a:pt x="951" y="1220"/>
                </a:lnTo>
                <a:lnTo>
                  <a:pt x="949" y="1222"/>
                </a:lnTo>
                <a:lnTo>
                  <a:pt x="947" y="1222"/>
                </a:lnTo>
                <a:lnTo>
                  <a:pt x="945" y="1220"/>
                </a:lnTo>
                <a:lnTo>
                  <a:pt x="941" y="1220"/>
                </a:lnTo>
                <a:lnTo>
                  <a:pt x="941" y="1222"/>
                </a:lnTo>
                <a:lnTo>
                  <a:pt x="941" y="1222"/>
                </a:lnTo>
                <a:lnTo>
                  <a:pt x="943" y="1224"/>
                </a:lnTo>
                <a:lnTo>
                  <a:pt x="945" y="1227"/>
                </a:lnTo>
                <a:lnTo>
                  <a:pt x="949" y="1227"/>
                </a:lnTo>
                <a:lnTo>
                  <a:pt x="949" y="1229"/>
                </a:lnTo>
                <a:lnTo>
                  <a:pt x="949" y="1229"/>
                </a:lnTo>
                <a:lnTo>
                  <a:pt x="949" y="1231"/>
                </a:lnTo>
                <a:lnTo>
                  <a:pt x="951" y="1231"/>
                </a:lnTo>
                <a:lnTo>
                  <a:pt x="953" y="1233"/>
                </a:lnTo>
                <a:lnTo>
                  <a:pt x="955" y="1233"/>
                </a:lnTo>
                <a:lnTo>
                  <a:pt x="955" y="1235"/>
                </a:lnTo>
                <a:lnTo>
                  <a:pt x="958" y="1235"/>
                </a:lnTo>
                <a:lnTo>
                  <a:pt x="958" y="1235"/>
                </a:lnTo>
                <a:lnTo>
                  <a:pt x="960" y="1237"/>
                </a:lnTo>
                <a:lnTo>
                  <a:pt x="960" y="1237"/>
                </a:lnTo>
                <a:lnTo>
                  <a:pt x="962" y="1239"/>
                </a:lnTo>
                <a:lnTo>
                  <a:pt x="964" y="1237"/>
                </a:lnTo>
                <a:lnTo>
                  <a:pt x="966" y="1237"/>
                </a:lnTo>
                <a:lnTo>
                  <a:pt x="968" y="1237"/>
                </a:lnTo>
                <a:lnTo>
                  <a:pt x="968" y="1235"/>
                </a:lnTo>
                <a:lnTo>
                  <a:pt x="968" y="1237"/>
                </a:lnTo>
                <a:lnTo>
                  <a:pt x="968" y="1239"/>
                </a:lnTo>
                <a:lnTo>
                  <a:pt x="970" y="1241"/>
                </a:lnTo>
                <a:lnTo>
                  <a:pt x="976" y="1245"/>
                </a:lnTo>
                <a:lnTo>
                  <a:pt x="979" y="1245"/>
                </a:lnTo>
                <a:lnTo>
                  <a:pt x="981" y="1245"/>
                </a:lnTo>
                <a:lnTo>
                  <a:pt x="983" y="1252"/>
                </a:lnTo>
                <a:lnTo>
                  <a:pt x="983" y="1254"/>
                </a:lnTo>
                <a:lnTo>
                  <a:pt x="983" y="1256"/>
                </a:lnTo>
                <a:lnTo>
                  <a:pt x="985" y="1256"/>
                </a:lnTo>
                <a:lnTo>
                  <a:pt x="985" y="1256"/>
                </a:lnTo>
                <a:lnTo>
                  <a:pt x="985" y="1258"/>
                </a:lnTo>
                <a:lnTo>
                  <a:pt x="985" y="1260"/>
                </a:lnTo>
                <a:lnTo>
                  <a:pt x="983" y="1264"/>
                </a:lnTo>
                <a:lnTo>
                  <a:pt x="983" y="1266"/>
                </a:lnTo>
                <a:lnTo>
                  <a:pt x="985" y="1266"/>
                </a:lnTo>
                <a:lnTo>
                  <a:pt x="987" y="1271"/>
                </a:lnTo>
                <a:lnTo>
                  <a:pt x="987" y="1271"/>
                </a:lnTo>
                <a:lnTo>
                  <a:pt x="987" y="1271"/>
                </a:lnTo>
                <a:lnTo>
                  <a:pt x="989" y="1273"/>
                </a:lnTo>
                <a:lnTo>
                  <a:pt x="989" y="1271"/>
                </a:lnTo>
                <a:lnTo>
                  <a:pt x="989" y="1271"/>
                </a:lnTo>
                <a:lnTo>
                  <a:pt x="991" y="1273"/>
                </a:lnTo>
                <a:lnTo>
                  <a:pt x="993" y="1275"/>
                </a:lnTo>
                <a:lnTo>
                  <a:pt x="999" y="1279"/>
                </a:lnTo>
                <a:lnTo>
                  <a:pt x="1002" y="1281"/>
                </a:lnTo>
                <a:lnTo>
                  <a:pt x="1004" y="1281"/>
                </a:lnTo>
                <a:lnTo>
                  <a:pt x="1006" y="1283"/>
                </a:lnTo>
                <a:lnTo>
                  <a:pt x="1008" y="1285"/>
                </a:lnTo>
                <a:lnTo>
                  <a:pt x="1010" y="1287"/>
                </a:lnTo>
                <a:lnTo>
                  <a:pt x="1010" y="1289"/>
                </a:lnTo>
                <a:lnTo>
                  <a:pt x="1012" y="1289"/>
                </a:lnTo>
                <a:lnTo>
                  <a:pt x="1012" y="1296"/>
                </a:lnTo>
                <a:lnTo>
                  <a:pt x="1014" y="1296"/>
                </a:lnTo>
                <a:lnTo>
                  <a:pt x="1016" y="1298"/>
                </a:lnTo>
                <a:lnTo>
                  <a:pt x="1016" y="1296"/>
                </a:lnTo>
                <a:lnTo>
                  <a:pt x="1018" y="1296"/>
                </a:lnTo>
                <a:lnTo>
                  <a:pt x="1020" y="1294"/>
                </a:lnTo>
                <a:lnTo>
                  <a:pt x="1020" y="1294"/>
                </a:lnTo>
                <a:lnTo>
                  <a:pt x="1023" y="1292"/>
                </a:lnTo>
                <a:lnTo>
                  <a:pt x="1023" y="1289"/>
                </a:lnTo>
                <a:lnTo>
                  <a:pt x="1023" y="1287"/>
                </a:lnTo>
                <a:lnTo>
                  <a:pt x="1020" y="1285"/>
                </a:lnTo>
                <a:lnTo>
                  <a:pt x="1018" y="1285"/>
                </a:lnTo>
                <a:lnTo>
                  <a:pt x="1018" y="1283"/>
                </a:lnTo>
                <a:lnTo>
                  <a:pt x="1018" y="1281"/>
                </a:lnTo>
                <a:lnTo>
                  <a:pt x="1016" y="1281"/>
                </a:lnTo>
                <a:lnTo>
                  <a:pt x="1016" y="1279"/>
                </a:lnTo>
                <a:lnTo>
                  <a:pt x="1014" y="1279"/>
                </a:lnTo>
                <a:lnTo>
                  <a:pt x="1014" y="1277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7"/>
                </a:lnTo>
                <a:lnTo>
                  <a:pt x="1010" y="1277"/>
                </a:lnTo>
                <a:lnTo>
                  <a:pt x="1010" y="1277"/>
                </a:lnTo>
                <a:lnTo>
                  <a:pt x="1008" y="1279"/>
                </a:lnTo>
                <a:lnTo>
                  <a:pt x="1008" y="1279"/>
                </a:lnTo>
                <a:lnTo>
                  <a:pt x="1008" y="1277"/>
                </a:lnTo>
                <a:lnTo>
                  <a:pt x="1008" y="1277"/>
                </a:lnTo>
                <a:lnTo>
                  <a:pt x="1006" y="1277"/>
                </a:lnTo>
                <a:lnTo>
                  <a:pt x="1004" y="1275"/>
                </a:lnTo>
                <a:lnTo>
                  <a:pt x="1004" y="1271"/>
                </a:lnTo>
                <a:lnTo>
                  <a:pt x="1004" y="1271"/>
                </a:lnTo>
                <a:lnTo>
                  <a:pt x="1004" y="1269"/>
                </a:lnTo>
                <a:lnTo>
                  <a:pt x="1004" y="1266"/>
                </a:lnTo>
                <a:lnTo>
                  <a:pt x="1004" y="1264"/>
                </a:lnTo>
                <a:lnTo>
                  <a:pt x="1002" y="1262"/>
                </a:lnTo>
                <a:lnTo>
                  <a:pt x="999" y="1258"/>
                </a:lnTo>
                <a:lnTo>
                  <a:pt x="999" y="1256"/>
                </a:lnTo>
                <a:lnTo>
                  <a:pt x="997" y="1256"/>
                </a:lnTo>
                <a:lnTo>
                  <a:pt x="995" y="1252"/>
                </a:lnTo>
                <a:lnTo>
                  <a:pt x="995" y="1250"/>
                </a:lnTo>
                <a:lnTo>
                  <a:pt x="995" y="1248"/>
                </a:lnTo>
                <a:lnTo>
                  <a:pt x="993" y="1245"/>
                </a:lnTo>
                <a:lnTo>
                  <a:pt x="993" y="1243"/>
                </a:lnTo>
                <a:lnTo>
                  <a:pt x="993" y="1243"/>
                </a:lnTo>
                <a:lnTo>
                  <a:pt x="993" y="1241"/>
                </a:lnTo>
                <a:lnTo>
                  <a:pt x="991" y="1241"/>
                </a:lnTo>
                <a:lnTo>
                  <a:pt x="991" y="1239"/>
                </a:lnTo>
                <a:lnTo>
                  <a:pt x="989" y="1235"/>
                </a:lnTo>
                <a:lnTo>
                  <a:pt x="987" y="1237"/>
                </a:lnTo>
                <a:lnTo>
                  <a:pt x="987" y="1237"/>
                </a:lnTo>
                <a:lnTo>
                  <a:pt x="989" y="1239"/>
                </a:lnTo>
                <a:lnTo>
                  <a:pt x="989" y="1241"/>
                </a:lnTo>
                <a:lnTo>
                  <a:pt x="989" y="1241"/>
                </a:lnTo>
                <a:lnTo>
                  <a:pt x="989" y="1241"/>
                </a:lnTo>
                <a:lnTo>
                  <a:pt x="987" y="1239"/>
                </a:lnTo>
                <a:lnTo>
                  <a:pt x="987" y="1237"/>
                </a:lnTo>
                <a:lnTo>
                  <a:pt x="985" y="1235"/>
                </a:lnTo>
                <a:lnTo>
                  <a:pt x="985" y="1233"/>
                </a:lnTo>
                <a:lnTo>
                  <a:pt x="985" y="1233"/>
                </a:lnTo>
                <a:lnTo>
                  <a:pt x="983" y="1231"/>
                </a:lnTo>
                <a:lnTo>
                  <a:pt x="983" y="1231"/>
                </a:lnTo>
                <a:lnTo>
                  <a:pt x="981" y="1229"/>
                </a:lnTo>
                <a:lnTo>
                  <a:pt x="981" y="1227"/>
                </a:lnTo>
                <a:lnTo>
                  <a:pt x="976" y="1224"/>
                </a:lnTo>
                <a:lnTo>
                  <a:pt x="974" y="1220"/>
                </a:lnTo>
                <a:lnTo>
                  <a:pt x="974" y="1220"/>
                </a:lnTo>
                <a:lnTo>
                  <a:pt x="974" y="1218"/>
                </a:lnTo>
                <a:lnTo>
                  <a:pt x="974" y="1216"/>
                </a:lnTo>
                <a:lnTo>
                  <a:pt x="974" y="1216"/>
                </a:lnTo>
                <a:lnTo>
                  <a:pt x="972" y="1214"/>
                </a:lnTo>
                <a:lnTo>
                  <a:pt x="972" y="1214"/>
                </a:lnTo>
                <a:lnTo>
                  <a:pt x="972" y="1212"/>
                </a:lnTo>
                <a:lnTo>
                  <a:pt x="972" y="1212"/>
                </a:lnTo>
                <a:lnTo>
                  <a:pt x="970" y="1212"/>
                </a:lnTo>
                <a:lnTo>
                  <a:pt x="970" y="1210"/>
                </a:lnTo>
                <a:lnTo>
                  <a:pt x="968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4"/>
                </a:lnTo>
                <a:lnTo>
                  <a:pt x="964" y="1204"/>
                </a:lnTo>
                <a:lnTo>
                  <a:pt x="964" y="1204"/>
                </a:lnTo>
                <a:lnTo>
                  <a:pt x="962" y="1201"/>
                </a:lnTo>
                <a:lnTo>
                  <a:pt x="960" y="1197"/>
                </a:lnTo>
                <a:lnTo>
                  <a:pt x="960" y="1195"/>
                </a:lnTo>
                <a:lnTo>
                  <a:pt x="955" y="1193"/>
                </a:lnTo>
                <a:lnTo>
                  <a:pt x="953" y="1191"/>
                </a:lnTo>
                <a:lnTo>
                  <a:pt x="951" y="1191"/>
                </a:lnTo>
                <a:lnTo>
                  <a:pt x="951" y="1189"/>
                </a:lnTo>
                <a:lnTo>
                  <a:pt x="949" y="1187"/>
                </a:lnTo>
                <a:lnTo>
                  <a:pt x="947" y="1185"/>
                </a:lnTo>
                <a:lnTo>
                  <a:pt x="947" y="1183"/>
                </a:lnTo>
                <a:lnTo>
                  <a:pt x="947" y="1178"/>
                </a:lnTo>
                <a:lnTo>
                  <a:pt x="947" y="1178"/>
                </a:lnTo>
                <a:lnTo>
                  <a:pt x="945" y="1176"/>
                </a:lnTo>
                <a:lnTo>
                  <a:pt x="945" y="1172"/>
                </a:lnTo>
                <a:lnTo>
                  <a:pt x="943" y="1170"/>
                </a:lnTo>
                <a:lnTo>
                  <a:pt x="943" y="1170"/>
                </a:lnTo>
                <a:lnTo>
                  <a:pt x="943" y="1164"/>
                </a:lnTo>
                <a:lnTo>
                  <a:pt x="945" y="1162"/>
                </a:lnTo>
                <a:lnTo>
                  <a:pt x="945" y="1160"/>
                </a:lnTo>
                <a:lnTo>
                  <a:pt x="943" y="1157"/>
                </a:lnTo>
                <a:lnTo>
                  <a:pt x="943" y="1157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9" y="1160"/>
                </a:lnTo>
                <a:lnTo>
                  <a:pt x="953" y="1164"/>
                </a:lnTo>
                <a:lnTo>
                  <a:pt x="953" y="1164"/>
                </a:lnTo>
                <a:lnTo>
                  <a:pt x="955" y="1164"/>
                </a:lnTo>
                <a:lnTo>
                  <a:pt x="955" y="1164"/>
                </a:lnTo>
                <a:lnTo>
                  <a:pt x="955" y="1162"/>
                </a:lnTo>
                <a:lnTo>
                  <a:pt x="958" y="1162"/>
                </a:lnTo>
                <a:lnTo>
                  <a:pt x="960" y="1164"/>
                </a:lnTo>
                <a:lnTo>
                  <a:pt x="960" y="1164"/>
                </a:lnTo>
                <a:lnTo>
                  <a:pt x="962" y="1164"/>
                </a:lnTo>
                <a:lnTo>
                  <a:pt x="962" y="1166"/>
                </a:lnTo>
                <a:lnTo>
                  <a:pt x="964" y="1168"/>
                </a:lnTo>
                <a:lnTo>
                  <a:pt x="968" y="1168"/>
                </a:lnTo>
                <a:lnTo>
                  <a:pt x="968" y="1168"/>
                </a:lnTo>
                <a:lnTo>
                  <a:pt x="970" y="1168"/>
                </a:lnTo>
                <a:lnTo>
                  <a:pt x="970" y="1168"/>
                </a:lnTo>
                <a:lnTo>
                  <a:pt x="970" y="1170"/>
                </a:lnTo>
                <a:lnTo>
                  <a:pt x="970" y="1170"/>
                </a:lnTo>
                <a:lnTo>
                  <a:pt x="970" y="1170"/>
                </a:lnTo>
                <a:lnTo>
                  <a:pt x="968" y="1170"/>
                </a:lnTo>
                <a:lnTo>
                  <a:pt x="970" y="1172"/>
                </a:lnTo>
                <a:lnTo>
                  <a:pt x="970" y="1172"/>
                </a:lnTo>
                <a:lnTo>
                  <a:pt x="968" y="1174"/>
                </a:lnTo>
                <a:lnTo>
                  <a:pt x="970" y="1176"/>
                </a:lnTo>
                <a:lnTo>
                  <a:pt x="972" y="1178"/>
                </a:lnTo>
                <a:lnTo>
                  <a:pt x="972" y="1183"/>
                </a:lnTo>
                <a:lnTo>
                  <a:pt x="974" y="1185"/>
                </a:lnTo>
                <a:lnTo>
                  <a:pt x="974" y="1187"/>
                </a:lnTo>
                <a:lnTo>
                  <a:pt x="974" y="1189"/>
                </a:lnTo>
                <a:lnTo>
                  <a:pt x="976" y="1189"/>
                </a:lnTo>
                <a:lnTo>
                  <a:pt x="976" y="1191"/>
                </a:lnTo>
                <a:lnTo>
                  <a:pt x="979" y="1195"/>
                </a:lnTo>
                <a:lnTo>
                  <a:pt x="979" y="1195"/>
                </a:lnTo>
                <a:lnTo>
                  <a:pt x="979" y="1197"/>
                </a:lnTo>
                <a:lnTo>
                  <a:pt x="981" y="1197"/>
                </a:lnTo>
                <a:lnTo>
                  <a:pt x="981" y="1197"/>
                </a:lnTo>
                <a:lnTo>
                  <a:pt x="983" y="1199"/>
                </a:lnTo>
                <a:lnTo>
                  <a:pt x="983" y="1201"/>
                </a:lnTo>
                <a:lnTo>
                  <a:pt x="983" y="1204"/>
                </a:lnTo>
                <a:lnTo>
                  <a:pt x="985" y="1206"/>
                </a:lnTo>
                <a:lnTo>
                  <a:pt x="987" y="1206"/>
                </a:lnTo>
                <a:lnTo>
                  <a:pt x="987" y="1206"/>
                </a:lnTo>
                <a:lnTo>
                  <a:pt x="987" y="1208"/>
                </a:lnTo>
                <a:lnTo>
                  <a:pt x="987" y="1208"/>
                </a:lnTo>
                <a:lnTo>
                  <a:pt x="989" y="1210"/>
                </a:lnTo>
                <a:lnTo>
                  <a:pt x="989" y="1212"/>
                </a:lnTo>
                <a:lnTo>
                  <a:pt x="993" y="1212"/>
                </a:lnTo>
                <a:lnTo>
                  <a:pt x="995" y="1216"/>
                </a:lnTo>
                <a:lnTo>
                  <a:pt x="997" y="1218"/>
                </a:lnTo>
                <a:lnTo>
                  <a:pt x="999" y="1220"/>
                </a:lnTo>
                <a:lnTo>
                  <a:pt x="1002" y="1220"/>
                </a:lnTo>
                <a:lnTo>
                  <a:pt x="1002" y="1220"/>
                </a:lnTo>
                <a:lnTo>
                  <a:pt x="1004" y="1220"/>
                </a:lnTo>
                <a:lnTo>
                  <a:pt x="1006" y="1220"/>
                </a:lnTo>
                <a:lnTo>
                  <a:pt x="1006" y="1222"/>
                </a:lnTo>
                <a:lnTo>
                  <a:pt x="1006" y="1224"/>
                </a:lnTo>
                <a:lnTo>
                  <a:pt x="1006" y="1227"/>
                </a:lnTo>
                <a:lnTo>
                  <a:pt x="1006" y="1227"/>
                </a:lnTo>
                <a:lnTo>
                  <a:pt x="1006" y="1229"/>
                </a:lnTo>
                <a:lnTo>
                  <a:pt x="1008" y="1229"/>
                </a:lnTo>
                <a:lnTo>
                  <a:pt x="1008" y="1231"/>
                </a:lnTo>
                <a:lnTo>
                  <a:pt x="1010" y="1231"/>
                </a:lnTo>
                <a:lnTo>
                  <a:pt x="1014" y="1233"/>
                </a:lnTo>
                <a:lnTo>
                  <a:pt x="1016" y="1233"/>
                </a:lnTo>
                <a:lnTo>
                  <a:pt x="1016" y="1235"/>
                </a:lnTo>
                <a:lnTo>
                  <a:pt x="1016" y="1235"/>
                </a:lnTo>
                <a:lnTo>
                  <a:pt x="1016" y="1237"/>
                </a:lnTo>
                <a:lnTo>
                  <a:pt x="1018" y="1239"/>
                </a:lnTo>
                <a:lnTo>
                  <a:pt x="1018" y="1239"/>
                </a:lnTo>
                <a:lnTo>
                  <a:pt x="1023" y="1239"/>
                </a:lnTo>
                <a:lnTo>
                  <a:pt x="1025" y="1241"/>
                </a:lnTo>
                <a:lnTo>
                  <a:pt x="1025" y="1243"/>
                </a:lnTo>
                <a:lnTo>
                  <a:pt x="1025" y="1243"/>
                </a:lnTo>
                <a:lnTo>
                  <a:pt x="1025" y="1243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5" y="1245"/>
                </a:lnTo>
                <a:lnTo>
                  <a:pt x="1023" y="1248"/>
                </a:lnTo>
                <a:lnTo>
                  <a:pt x="1023" y="1250"/>
                </a:lnTo>
                <a:lnTo>
                  <a:pt x="1023" y="1254"/>
                </a:lnTo>
                <a:lnTo>
                  <a:pt x="1025" y="1256"/>
                </a:lnTo>
                <a:lnTo>
                  <a:pt x="1025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6"/>
                </a:lnTo>
                <a:lnTo>
                  <a:pt x="1029" y="1254"/>
                </a:lnTo>
                <a:lnTo>
                  <a:pt x="1031" y="1254"/>
                </a:lnTo>
                <a:lnTo>
                  <a:pt x="1031" y="1254"/>
                </a:lnTo>
                <a:lnTo>
                  <a:pt x="1029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8"/>
                </a:lnTo>
                <a:lnTo>
                  <a:pt x="1031" y="1256"/>
                </a:lnTo>
                <a:lnTo>
                  <a:pt x="1031" y="1256"/>
                </a:lnTo>
                <a:lnTo>
                  <a:pt x="1031" y="1256"/>
                </a:lnTo>
                <a:lnTo>
                  <a:pt x="1033" y="1258"/>
                </a:lnTo>
                <a:lnTo>
                  <a:pt x="1033" y="1258"/>
                </a:lnTo>
                <a:lnTo>
                  <a:pt x="1037" y="1260"/>
                </a:lnTo>
                <a:lnTo>
                  <a:pt x="1037" y="1262"/>
                </a:lnTo>
                <a:lnTo>
                  <a:pt x="1041" y="1264"/>
                </a:lnTo>
                <a:lnTo>
                  <a:pt x="1041" y="1264"/>
                </a:lnTo>
                <a:lnTo>
                  <a:pt x="1043" y="1264"/>
                </a:lnTo>
                <a:lnTo>
                  <a:pt x="1041" y="1264"/>
                </a:lnTo>
                <a:lnTo>
                  <a:pt x="1041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43" y="1269"/>
                </a:lnTo>
                <a:lnTo>
                  <a:pt x="1043" y="1269"/>
                </a:lnTo>
                <a:lnTo>
                  <a:pt x="1043" y="1271"/>
                </a:lnTo>
                <a:lnTo>
                  <a:pt x="1046" y="1273"/>
                </a:lnTo>
                <a:lnTo>
                  <a:pt x="1048" y="1273"/>
                </a:lnTo>
                <a:lnTo>
                  <a:pt x="1048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5"/>
                </a:lnTo>
                <a:lnTo>
                  <a:pt x="1050" y="1275"/>
                </a:lnTo>
                <a:lnTo>
                  <a:pt x="1048" y="1273"/>
                </a:lnTo>
                <a:lnTo>
                  <a:pt x="1046" y="1273"/>
                </a:lnTo>
                <a:lnTo>
                  <a:pt x="1056" y="1279"/>
                </a:lnTo>
                <a:lnTo>
                  <a:pt x="1058" y="1281"/>
                </a:lnTo>
                <a:lnTo>
                  <a:pt x="1062" y="1285"/>
                </a:lnTo>
                <a:lnTo>
                  <a:pt x="1064" y="1287"/>
                </a:lnTo>
                <a:lnTo>
                  <a:pt x="1067" y="1292"/>
                </a:lnTo>
                <a:lnTo>
                  <a:pt x="1069" y="1294"/>
                </a:lnTo>
                <a:lnTo>
                  <a:pt x="1071" y="1298"/>
                </a:lnTo>
                <a:lnTo>
                  <a:pt x="1073" y="1298"/>
                </a:lnTo>
                <a:lnTo>
                  <a:pt x="1075" y="1300"/>
                </a:lnTo>
                <a:lnTo>
                  <a:pt x="1077" y="1306"/>
                </a:lnTo>
                <a:lnTo>
                  <a:pt x="1077" y="1310"/>
                </a:lnTo>
                <a:lnTo>
                  <a:pt x="1079" y="1313"/>
                </a:lnTo>
                <a:lnTo>
                  <a:pt x="1079" y="1315"/>
                </a:lnTo>
                <a:lnTo>
                  <a:pt x="1081" y="1317"/>
                </a:lnTo>
                <a:lnTo>
                  <a:pt x="1083" y="1319"/>
                </a:lnTo>
                <a:lnTo>
                  <a:pt x="1083" y="1319"/>
                </a:lnTo>
                <a:lnTo>
                  <a:pt x="1083" y="1321"/>
                </a:lnTo>
                <a:lnTo>
                  <a:pt x="1083" y="1323"/>
                </a:lnTo>
                <a:lnTo>
                  <a:pt x="1081" y="1325"/>
                </a:lnTo>
                <a:lnTo>
                  <a:pt x="1081" y="1327"/>
                </a:lnTo>
                <a:lnTo>
                  <a:pt x="1079" y="1327"/>
                </a:lnTo>
                <a:lnTo>
                  <a:pt x="1079" y="1327"/>
                </a:lnTo>
                <a:lnTo>
                  <a:pt x="1079" y="1329"/>
                </a:lnTo>
                <a:lnTo>
                  <a:pt x="1081" y="1329"/>
                </a:lnTo>
                <a:lnTo>
                  <a:pt x="1081" y="1329"/>
                </a:lnTo>
                <a:lnTo>
                  <a:pt x="1083" y="1329"/>
                </a:lnTo>
                <a:lnTo>
                  <a:pt x="1083" y="1331"/>
                </a:lnTo>
                <a:lnTo>
                  <a:pt x="1083" y="1331"/>
                </a:lnTo>
                <a:lnTo>
                  <a:pt x="1081" y="1334"/>
                </a:lnTo>
                <a:lnTo>
                  <a:pt x="1079" y="1334"/>
                </a:lnTo>
                <a:lnTo>
                  <a:pt x="1077" y="1334"/>
                </a:lnTo>
                <a:lnTo>
                  <a:pt x="1077" y="1334"/>
                </a:lnTo>
                <a:lnTo>
                  <a:pt x="1077" y="1336"/>
                </a:lnTo>
                <a:lnTo>
                  <a:pt x="1079" y="1338"/>
                </a:lnTo>
                <a:lnTo>
                  <a:pt x="1079" y="1340"/>
                </a:lnTo>
                <a:lnTo>
                  <a:pt x="1079" y="1340"/>
                </a:lnTo>
                <a:lnTo>
                  <a:pt x="1083" y="1344"/>
                </a:lnTo>
                <a:lnTo>
                  <a:pt x="1085" y="1346"/>
                </a:lnTo>
                <a:lnTo>
                  <a:pt x="1085" y="1348"/>
                </a:lnTo>
                <a:lnTo>
                  <a:pt x="1087" y="1350"/>
                </a:lnTo>
                <a:lnTo>
                  <a:pt x="1092" y="1352"/>
                </a:lnTo>
                <a:lnTo>
                  <a:pt x="1096" y="1354"/>
                </a:lnTo>
                <a:lnTo>
                  <a:pt x="1098" y="1354"/>
                </a:lnTo>
                <a:lnTo>
                  <a:pt x="1100" y="1357"/>
                </a:lnTo>
                <a:lnTo>
                  <a:pt x="1102" y="1359"/>
                </a:lnTo>
                <a:lnTo>
                  <a:pt x="1106" y="1361"/>
                </a:lnTo>
                <a:lnTo>
                  <a:pt x="1106" y="1363"/>
                </a:lnTo>
                <a:lnTo>
                  <a:pt x="1108" y="1365"/>
                </a:lnTo>
                <a:lnTo>
                  <a:pt x="1115" y="1367"/>
                </a:lnTo>
                <a:lnTo>
                  <a:pt x="1119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29" y="1371"/>
                </a:lnTo>
                <a:lnTo>
                  <a:pt x="1131" y="1371"/>
                </a:lnTo>
                <a:lnTo>
                  <a:pt x="1131" y="1371"/>
                </a:lnTo>
                <a:lnTo>
                  <a:pt x="1134" y="1373"/>
                </a:lnTo>
                <a:lnTo>
                  <a:pt x="1136" y="1375"/>
                </a:lnTo>
                <a:lnTo>
                  <a:pt x="1138" y="1375"/>
                </a:lnTo>
                <a:lnTo>
                  <a:pt x="1140" y="1378"/>
                </a:lnTo>
                <a:lnTo>
                  <a:pt x="1142" y="1380"/>
                </a:lnTo>
                <a:lnTo>
                  <a:pt x="1144" y="1382"/>
                </a:lnTo>
                <a:lnTo>
                  <a:pt x="1146" y="1382"/>
                </a:lnTo>
                <a:lnTo>
                  <a:pt x="1152" y="1384"/>
                </a:lnTo>
                <a:lnTo>
                  <a:pt x="1155" y="1386"/>
                </a:lnTo>
                <a:lnTo>
                  <a:pt x="1159" y="1386"/>
                </a:lnTo>
                <a:lnTo>
                  <a:pt x="1163" y="1388"/>
                </a:lnTo>
                <a:lnTo>
                  <a:pt x="1169" y="1390"/>
                </a:lnTo>
                <a:lnTo>
                  <a:pt x="1173" y="1390"/>
                </a:lnTo>
                <a:lnTo>
                  <a:pt x="1175" y="1392"/>
                </a:lnTo>
                <a:lnTo>
                  <a:pt x="1178" y="1392"/>
                </a:lnTo>
                <a:lnTo>
                  <a:pt x="1180" y="1394"/>
                </a:lnTo>
                <a:lnTo>
                  <a:pt x="1186" y="1396"/>
                </a:lnTo>
                <a:lnTo>
                  <a:pt x="1192" y="1401"/>
                </a:lnTo>
                <a:lnTo>
                  <a:pt x="1201" y="1401"/>
                </a:lnTo>
                <a:lnTo>
                  <a:pt x="1205" y="1403"/>
                </a:lnTo>
                <a:lnTo>
                  <a:pt x="1209" y="1405"/>
                </a:lnTo>
                <a:lnTo>
                  <a:pt x="1211" y="1405"/>
                </a:lnTo>
                <a:lnTo>
                  <a:pt x="1213" y="1405"/>
                </a:lnTo>
                <a:lnTo>
                  <a:pt x="1219" y="1401"/>
                </a:lnTo>
                <a:lnTo>
                  <a:pt x="1224" y="1401"/>
                </a:lnTo>
                <a:lnTo>
                  <a:pt x="1230" y="1396"/>
                </a:lnTo>
                <a:lnTo>
                  <a:pt x="1232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2" y="1396"/>
                </a:lnTo>
                <a:lnTo>
                  <a:pt x="1232" y="1394"/>
                </a:lnTo>
                <a:lnTo>
                  <a:pt x="1232" y="1394"/>
                </a:lnTo>
                <a:lnTo>
                  <a:pt x="1232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6" y="1394"/>
                </a:lnTo>
                <a:lnTo>
                  <a:pt x="1236" y="1394"/>
                </a:lnTo>
                <a:lnTo>
                  <a:pt x="1238" y="1394"/>
                </a:lnTo>
                <a:lnTo>
                  <a:pt x="1236" y="1396"/>
                </a:lnTo>
                <a:lnTo>
                  <a:pt x="1236" y="1396"/>
                </a:lnTo>
                <a:lnTo>
                  <a:pt x="1238" y="1396"/>
                </a:lnTo>
                <a:lnTo>
                  <a:pt x="1247" y="1399"/>
                </a:lnTo>
                <a:lnTo>
                  <a:pt x="1245" y="1399"/>
                </a:lnTo>
                <a:lnTo>
                  <a:pt x="1243" y="1396"/>
                </a:lnTo>
                <a:lnTo>
                  <a:pt x="1243" y="1396"/>
                </a:lnTo>
                <a:lnTo>
                  <a:pt x="1243" y="1396"/>
                </a:lnTo>
                <a:lnTo>
                  <a:pt x="1240" y="1396"/>
                </a:lnTo>
                <a:lnTo>
                  <a:pt x="1240" y="1396"/>
                </a:lnTo>
                <a:lnTo>
                  <a:pt x="1240" y="1394"/>
                </a:lnTo>
                <a:lnTo>
                  <a:pt x="1240" y="1394"/>
                </a:lnTo>
                <a:lnTo>
                  <a:pt x="1240" y="1396"/>
                </a:lnTo>
                <a:lnTo>
                  <a:pt x="1243" y="1396"/>
                </a:lnTo>
                <a:lnTo>
                  <a:pt x="1245" y="1396"/>
                </a:lnTo>
                <a:lnTo>
                  <a:pt x="1247" y="1399"/>
                </a:lnTo>
                <a:lnTo>
                  <a:pt x="1249" y="1401"/>
                </a:lnTo>
                <a:lnTo>
                  <a:pt x="1253" y="1403"/>
                </a:lnTo>
                <a:lnTo>
                  <a:pt x="1257" y="1407"/>
                </a:lnTo>
                <a:lnTo>
                  <a:pt x="1259" y="1409"/>
                </a:lnTo>
                <a:lnTo>
                  <a:pt x="1261" y="1411"/>
                </a:lnTo>
                <a:lnTo>
                  <a:pt x="1263" y="1413"/>
                </a:lnTo>
                <a:lnTo>
                  <a:pt x="1268" y="1417"/>
                </a:lnTo>
                <a:lnTo>
                  <a:pt x="1272" y="1422"/>
                </a:lnTo>
                <a:lnTo>
                  <a:pt x="1272" y="1422"/>
                </a:lnTo>
                <a:lnTo>
                  <a:pt x="1278" y="1426"/>
                </a:lnTo>
                <a:lnTo>
                  <a:pt x="1280" y="1428"/>
                </a:lnTo>
                <a:lnTo>
                  <a:pt x="1284" y="1430"/>
                </a:lnTo>
                <a:lnTo>
                  <a:pt x="1287" y="1430"/>
                </a:lnTo>
                <a:lnTo>
                  <a:pt x="1295" y="1430"/>
                </a:lnTo>
                <a:lnTo>
                  <a:pt x="1297" y="1430"/>
                </a:lnTo>
                <a:lnTo>
                  <a:pt x="1303" y="1432"/>
                </a:lnTo>
                <a:lnTo>
                  <a:pt x="1303" y="1434"/>
                </a:lnTo>
                <a:lnTo>
                  <a:pt x="1307" y="1436"/>
                </a:lnTo>
                <a:lnTo>
                  <a:pt x="1312" y="1436"/>
                </a:lnTo>
                <a:lnTo>
                  <a:pt x="1314" y="1436"/>
                </a:lnTo>
                <a:lnTo>
                  <a:pt x="1320" y="1438"/>
                </a:lnTo>
                <a:lnTo>
                  <a:pt x="1326" y="1440"/>
                </a:lnTo>
                <a:lnTo>
                  <a:pt x="1326" y="1440"/>
                </a:lnTo>
                <a:lnTo>
                  <a:pt x="1324" y="1440"/>
                </a:lnTo>
                <a:lnTo>
                  <a:pt x="1324" y="1440"/>
                </a:lnTo>
                <a:lnTo>
                  <a:pt x="1322" y="1440"/>
                </a:lnTo>
                <a:lnTo>
                  <a:pt x="1324" y="1440"/>
                </a:lnTo>
                <a:lnTo>
                  <a:pt x="1326" y="1440"/>
                </a:lnTo>
                <a:lnTo>
                  <a:pt x="1331" y="1440"/>
                </a:lnTo>
                <a:lnTo>
                  <a:pt x="1333" y="1440"/>
                </a:lnTo>
                <a:lnTo>
                  <a:pt x="1335" y="1440"/>
                </a:lnTo>
                <a:lnTo>
                  <a:pt x="1335" y="1440"/>
                </a:lnTo>
                <a:lnTo>
                  <a:pt x="1335" y="1438"/>
                </a:lnTo>
                <a:lnTo>
                  <a:pt x="1335" y="1438"/>
                </a:lnTo>
                <a:lnTo>
                  <a:pt x="1335" y="1438"/>
                </a:lnTo>
                <a:lnTo>
                  <a:pt x="1337" y="1438"/>
                </a:lnTo>
                <a:lnTo>
                  <a:pt x="1337" y="1438"/>
                </a:lnTo>
                <a:lnTo>
                  <a:pt x="1339" y="1438"/>
                </a:lnTo>
                <a:lnTo>
                  <a:pt x="1341" y="1438"/>
                </a:lnTo>
                <a:lnTo>
                  <a:pt x="1341" y="1438"/>
                </a:lnTo>
                <a:lnTo>
                  <a:pt x="1341" y="1440"/>
                </a:lnTo>
                <a:lnTo>
                  <a:pt x="1341" y="1440"/>
                </a:lnTo>
                <a:lnTo>
                  <a:pt x="1341" y="1443"/>
                </a:lnTo>
                <a:lnTo>
                  <a:pt x="1343" y="1443"/>
                </a:lnTo>
                <a:lnTo>
                  <a:pt x="1343" y="1445"/>
                </a:lnTo>
                <a:lnTo>
                  <a:pt x="1343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39" y="1443"/>
                </a:lnTo>
                <a:lnTo>
                  <a:pt x="1339" y="1443"/>
                </a:lnTo>
                <a:lnTo>
                  <a:pt x="1337" y="1445"/>
                </a:lnTo>
                <a:lnTo>
                  <a:pt x="1337" y="1445"/>
                </a:lnTo>
                <a:lnTo>
                  <a:pt x="1341" y="1447"/>
                </a:lnTo>
                <a:lnTo>
                  <a:pt x="1345" y="1451"/>
                </a:lnTo>
                <a:lnTo>
                  <a:pt x="1345" y="1451"/>
                </a:lnTo>
                <a:lnTo>
                  <a:pt x="1349" y="1455"/>
                </a:lnTo>
                <a:lnTo>
                  <a:pt x="1351" y="1455"/>
                </a:lnTo>
                <a:lnTo>
                  <a:pt x="1351" y="1459"/>
                </a:lnTo>
                <a:lnTo>
                  <a:pt x="1356" y="1461"/>
                </a:lnTo>
                <a:lnTo>
                  <a:pt x="1362" y="1468"/>
                </a:lnTo>
                <a:lnTo>
                  <a:pt x="1364" y="1470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4" y="1474"/>
                </a:lnTo>
                <a:lnTo>
                  <a:pt x="1364" y="1474"/>
                </a:lnTo>
                <a:lnTo>
                  <a:pt x="1364" y="1474"/>
                </a:lnTo>
                <a:lnTo>
                  <a:pt x="1366" y="1476"/>
                </a:lnTo>
                <a:lnTo>
                  <a:pt x="1366" y="1476"/>
                </a:lnTo>
                <a:lnTo>
                  <a:pt x="1366" y="1478"/>
                </a:lnTo>
                <a:lnTo>
                  <a:pt x="1366" y="1478"/>
                </a:lnTo>
                <a:lnTo>
                  <a:pt x="1366" y="1478"/>
                </a:lnTo>
                <a:lnTo>
                  <a:pt x="1364" y="1482"/>
                </a:lnTo>
                <a:lnTo>
                  <a:pt x="1364" y="1482"/>
                </a:lnTo>
                <a:lnTo>
                  <a:pt x="1364" y="1484"/>
                </a:lnTo>
                <a:lnTo>
                  <a:pt x="1366" y="1489"/>
                </a:lnTo>
                <a:lnTo>
                  <a:pt x="1368" y="1489"/>
                </a:lnTo>
                <a:lnTo>
                  <a:pt x="1372" y="1491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7" y="1491"/>
                </a:lnTo>
                <a:lnTo>
                  <a:pt x="1379" y="1491"/>
                </a:lnTo>
                <a:lnTo>
                  <a:pt x="1377" y="1489"/>
                </a:lnTo>
                <a:lnTo>
                  <a:pt x="1377" y="1489"/>
                </a:lnTo>
                <a:lnTo>
                  <a:pt x="1375" y="1487"/>
                </a:lnTo>
                <a:lnTo>
                  <a:pt x="1372" y="1487"/>
                </a:lnTo>
                <a:lnTo>
                  <a:pt x="1372" y="1482"/>
                </a:lnTo>
                <a:lnTo>
                  <a:pt x="1372" y="1484"/>
                </a:lnTo>
                <a:lnTo>
                  <a:pt x="1372" y="1484"/>
                </a:lnTo>
                <a:lnTo>
                  <a:pt x="1377" y="1484"/>
                </a:lnTo>
                <a:lnTo>
                  <a:pt x="1381" y="1489"/>
                </a:lnTo>
                <a:lnTo>
                  <a:pt x="1381" y="1491"/>
                </a:lnTo>
                <a:lnTo>
                  <a:pt x="1381" y="1491"/>
                </a:lnTo>
                <a:lnTo>
                  <a:pt x="1381" y="1493"/>
                </a:lnTo>
                <a:lnTo>
                  <a:pt x="1383" y="1493"/>
                </a:lnTo>
                <a:lnTo>
                  <a:pt x="1383" y="1495"/>
                </a:lnTo>
                <a:lnTo>
                  <a:pt x="1387" y="1495"/>
                </a:lnTo>
                <a:lnTo>
                  <a:pt x="1389" y="1497"/>
                </a:lnTo>
                <a:lnTo>
                  <a:pt x="1391" y="1497"/>
                </a:lnTo>
                <a:lnTo>
                  <a:pt x="1395" y="1499"/>
                </a:lnTo>
                <a:lnTo>
                  <a:pt x="1395" y="1501"/>
                </a:lnTo>
                <a:lnTo>
                  <a:pt x="1395" y="1501"/>
                </a:lnTo>
                <a:lnTo>
                  <a:pt x="1395" y="1505"/>
                </a:lnTo>
                <a:lnTo>
                  <a:pt x="1395" y="1505"/>
                </a:lnTo>
                <a:lnTo>
                  <a:pt x="1395" y="1508"/>
                </a:lnTo>
                <a:lnTo>
                  <a:pt x="1395" y="1510"/>
                </a:lnTo>
                <a:lnTo>
                  <a:pt x="1398" y="1510"/>
                </a:lnTo>
                <a:lnTo>
                  <a:pt x="1400" y="1510"/>
                </a:lnTo>
                <a:lnTo>
                  <a:pt x="1400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0" y="1508"/>
                </a:lnTo>
                <a:lnTo>
                  <a:pt x="1398" y="1505"/>
                </a:lnTo>
                <a:lnTo>
                  <a:pt x="1400" y="1505"/>
                </a:lnTo>
                <a:lnTo>
                  <a:pt x="1402" y="1505"/>
                </a:lnTo>
                <a:lnTo>
                  <a:pt x="1404" y="1508"/>
                </a:lnTo>
                <a:lnTo>
                  <a:pt x="1404" y="1510"/>
                </a:lnTo>
                <a:lnTo>
                  <a:pt x="1404" y="1512"/>
                </a:lnTo>
                <a:lnTo>
                  <a:pt x="1404" y="1512"/>
                </a:lnTo>
                <a:lnTo>
                  <a:pt x="1406" y="1514"/>
                </a:lnTo>
                <a:lnTo>
                  <a:pt x="1408" y="1516"/>
                </a:lnTo>
                <a:lnTo>
                  <a:pt x="1408" y="1514"/>
                </a:lnTo>
                <a:lnTo>
                  <a:pt x="1408" y="1512"/>
                </a:lnTo>
                <a:lnTo>
                  <a:pt x="1408" y="1512"/>
                </a:lnTo>
                <a:lnTo>
                  <a:pt x="1410" y="1512"/>
                </a:lnTo>
                <a:lnTo>
                  <a:pt x="1412" y="1512"/>
                </a:lnTo>
                <a:lnTo>
                  <a:pt x="1414" y="1512"/>
                </a:lnTo>
                <a:lnTo>
                  <a:pt x="1416" y="1512"/>
                </a:lnTo>
                <a:lnTo>
                  <a:pt x="1416" y="1512"/>
                </a:lnTo>
                <a:lnTo>
                  <a:pt x="1416" y="1514"/>
                </a:lnTo>
                <a:lnTo>
                  <a:pt x="1419" y="1514"/>
                </a:lnTo>
                <a:lnTo>
                  <a:pt x="1421" y="1514"/>
                </a:lnTo>
                <a:lnTo>
                  <a:pt x="1423" y="1514"/>
                </a:lnTo>
                <a:lnTo>
                  <a:pt x="1423" y="1514"/>
                </a:lnTo>
                <a:lnTo>
                  <a:pt x="1425" y="1516"/>
                </a:lnTo>
                <a:lnTo>
                  <a:pt x="1425" y="1516"/>
                </a:lnTo>
                <a:lnTo>
                  <a:pt x="1427" y="1520"/>
                </a:lnTo>
                <a:lnTo>
                  <a:pt x="1429" y="1520"/>
                </a:lnTo>
                <a:lnTo>
                  <a:pt x="1431" y="1522"/>
                </a:lnTo>
                <a:lnTo>
                  <a:pt x="1431" y="1522"/>
                </a:lnTo>
                <a:lnTo>
                  <a:pt x="1431" y="1520"/>
                </a:lnTo>
                <a:lnTo>
                  <a:pt x="1431" y="1518"/>
                </a:lnTo>
                <a:lnTo>
                  <a:pt x="1431" y="1518"/>
                </a:lnTo>
                <a:lnTo>
                  <a:pt x="1433" y="1518"/>
                </a:lnTo>
                <a:lnTo>
                  <a:pt x="1433" y="1518"/>
                </a:lnTo>
                <a:lnTo>
                  <a:pt x="1433" y="1520"/>
                </a:lnTo>
                <a:lnTo>
                  <a:pt x="1435" y="1524"/>
                </a:lnTo>
                <a:lnTo>
                  <a:pt x="1435" y="1526"/>
                </a:lnTo>
                <a:lnTo>
                  <a:pt x="1437" y="1526"/>
                </a:lnTo>
                <a:lnTo>
                  <a:pt x="1439" y="1526"/>
                </a:lnTo>
                <a:lnTo>
                  <a:pt x="1442" y="1526"/>
                </a:lnTo>
                <a:lnTo>
                  <a:pt x="1444" y="1526"/>
                </a:lnTo>
                <a:lnTo>
                  <a:pt x="1444" y="1524"/>
                </a:lnTo>
                <a:lnTo>
                  <a:pt x="1444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2"/>
                </a:lnTo>
                <a:lnTo>
                  <a:pt x="1448" y="1520"/>
                </a:lnTo>
                <a:lnTo>
                  <a:pt x="1446" y="1518"/>
                </a:lnTo>
                <a:lnTo>
                  <a:pt x="1444" y="1516"/>
                </a:lnTo>
                <a:lnTo>
                  <a:pt x="1444" y="1516"/>
                </a:lnTo>
                <a:lnTo>
                  <a:pt x="1442" y="1516"/>
                </a:lnTo>
                <a:lnTo>
                  <a:pt x="1442" y="1514"/>
                </a:lnTo>
                <a:lnTo>
                  <a:pt x="1442" y="1514"/>
                </a:lnTo>
                <a:lnTo>
                  <a:pt x="1444" y="1512"/>
                </a:lnTo>
                <a:lnTo>
                  <a:pt x="1444" y="1512"/>
                </a:lnTo>
                <a:lnTo>
                  <a:pt x="1446" y="1512"/>
                </a:lnTo>
                <a:lnTo>
                  <a:pt x="1448" y="1512"/>
                </a:lnTo>
                <a:lnTo>
                  <a:pt x="1452" y="1508"/>
                </a:lnTo>
                <a:lnTo>
                  <a:pt x="1452" y="1508"/>
                </a:lnTo>
                <a:lnTo>
                  <a:pt x="1452" y="1505"/>
                </a:lnTo>
                <a:lnTo>
                  <a:pt x="1452" y="1505"/>
                </a:lnTo>
                <a:lnTo>
                  <a:pt x="1454" y="1503"/>
                </a:lnTo>
                <a:lnTo>
                  <a:pt x="1454" y="1503"/>
                </a:lnTo>
                <a:lnTo>
                  <a:pt x="1456" y="1503"/>
                </a:lnTo>
                <a:lnTo>
                  <a:pt x="1456" y="1501"/>
                </a:lnTo>
                <a:lnTo>
                  <a:pt x="1456" y="1501"/>
                </a:lnTo>
                <a:lnTo>
                  <a:pt x="1460" y="1501"/>
                </a:lnTo>
                <a:lnTo>
                  <a:pt x="1463" y="1501"/>
                </a:lnTo>
                <a:lnTo>
                  <a:pt x="1465" y="1503"/>
                </a:lnTo>
                <a:lnTo>
                  <a:pt x="1465" y="1503"/>
                </a:lnTo>
                <a:lnTo>
                  <a:pt x="1467" y="1503"/>
                </a:lnTo>
                <a:lnTo>
                  <a:pt x="1467" y="1505"/>
                </a:lnTo>
                <a:lnTo>
                  <a:pt x="1469" y="1505"/>
                </a:lnTo>
                <a:lnTo>
                  <a:pt x="1469" y="1505"/>
                </a:lnTo>
                <a:lnTo>
                  <a:pt x="1471" y="1508"/>
                </a:lnTo>
                <a:lnTo>
                  <a:pt x="1471" y="1510"/>
                </a:lnTo>
                <a:lnTo>
                  <a:pt x="1471" y="1510"/>
                </a:lnTo>
                <a:lnTo>
                  <a:pt x="1471" y="1512"/>
                </a:lnTo>
                <a:lnTo>
                  <a:pt x="1473" y="1512"/>
                </a:lnTo>
                <a:lnTo>
                  <a:pt x="1473" y="1510"/>
                </a:lnTo>
                <a:lnTo>
                  <a:pt x="1473" y="1510"/>
                </a:lnTo>
                <a:lnTo>
                  <a:pt x="1471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7" y="1510"/>
                </a:lnTo>
                <a:lnTo>
                  <a:pt x="1477" y="1510"/>
                </a:lnTo>
                <a:lnTo>
                  <a:pt x="1477" y="1512"/>
                </a:lnTo>
                <a:lnTo>
                  <a:pt x="1479" y="1514"/>
                </a:lnTo>
                <a:lnTo>
                  <a:pt x="1481" y="1514"/>
                </a:lnTo>
                <a:lnTo>
                  <a:pt x="1479" y="1514"/>
                </a:lnTo>
                <a:lnTo>
                  <a:pt x="1479" y="1512"/>
                </a:lnTo>
                <a:lnTo>
                  <a:pt x="1477" y="1512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2"/>
                </a:lnTo>
                <a:lnTo>
                  <a:pt x="1473" y="1512"/>
                </a:lnTo>
                <a:lnTo>
                  <a:pt x="1473" y="1514"/>
                </a:lnTo>
                <a:lnTo>
                  <a:pt x="1473" y="1514"/>
                </a:lnTo>
                <a:lnTo>
                  <a:pt x="1473" y="1516"/>
                </a:lnTo>
                <a:lnTo>
                  <a:pt x="1473" y="1516"/>
                </a:lnTo>
                <a:lnTo>
                  <a:pt x="1471" y="1516"/>
                </a:lnTo>
                <a:lnTo>
                  <a:pt x="1473" y="1518"/>
                </a:lnTo>
                <a:lnTo>
                  <a:pt x="1475" y="1522"/>
                </a:lnTo>
                <a:lnTo>
                  <a:pt x="1479" y="1526"/>
                </a:lnTo>
                <a:lnTo>
                  <a:pt x="1479" y="1526"/>
                </a:lnTo>
                <a:lnTo>
                  <a:pt x="1481" y="1528"/>
                </a:lnTo>
                <a:lnTo>
                  <a:pt x="1481" y="1531"/>
                </a:lnTo>
                <a:lnTo>
                  <a:pt x="1483" y="1533"/>
                </a:lnTo>
                <a:lnTo>
                  <a:pt x="1483" y="1533"/>
                </a:lnTo>
                <a:lnTo>
                  <a:pt x="1486" y="1535"/>
                </a:lnTo>
                <a:lnTo>
                  <a:pt x="1486" y="1535"/>
                </a:lnTo>
                <a:lnTo>
                  <a:pt x="1488" y="1537"/>
                </a:lnTo>
                <a:lnTo>
                  <a:pt x="1488" y="1537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3"/>
                </a:lnTo>
                <a:lnTo>
                  <a:pt x="1488" y="1545"/>
                </a:lnTo>
                <a:lnTo>
                  <a:pt x="1488" y="1547"/>
                </a:lnTo>
                <a:lnTo>
                  <a:pt x="1488" y="1549"/>
                </a:lnTo>
                <a:lnTo>
                  <a:pt x="1483" y="1552"/>
                </a:lnTo>
                <a:lnTo>
                  <a:pt x="1486" y="1554"/>
                </a:lnTo>
                <a:lnTo>
                  <a:pt x="1488" y="1554"/>
                </a:lnTo>
                <a:lnTo>
                  <a:pt x="1488" y="1556"/>
                </a:lnTo>
                <a:lnTo>
                  <a:pt x="1488" y="1558"/>
                </a:lnTo>
                <a:lnTo>
                  <a:pt x="1488" y="1562"/>
                </a:lnTo>
                <a:lnTo>
                  <a:pt x="1488" y="1562"/>
                </a:lnTo>
                <a:lnTo>
                  <a:pt x="1488" y="1564"/>
                </a:lnTo>
                <a:lnTo>
                  <a:pt x="1488" y="1564"/>
                </a:lnTo>
                <a:lnTo>
                  <a:pt x="1488" y="1566"/>
                </a:lnTo>
                <a:lnTo>
                  <a:pt x="1488" y="1568"/>
                </a:lnTo>
                <a:lnTo>
                  <a:pt x="1486" y="1568"/>
                </a:lnTo>
                <a:lnTo>
                  <a:pt x="1486" y="1568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3"/>
                </a:lnTo>
                <a:lnTo>
                  <a:pt x="1486" y="1573"/>
                </a:lnTo>
                <a:lnTo>
                  <a:pt x="1488" y="1575"/>
                </a:lnTo>
                <a:lnTo>
                  <a:pt x="1488" y="1573"/>
                </a:lnTo>
                <a:lnTo>
                  <a:pt x="1488" y="1573"/>
                </a:lnTo>
                <a:lnTo>
                  <a:pt x="1488" y="1575"/>
                </a:lnTo>
                <a:lnTo>
                  <a:pt x="1490" y="1575"/>
                </a:lnTo>
                <a:lnTo>
                  <a:pt x="1490" y="1577"/>
                </a:lnTo>
                <a:lnTo>
                  <a:pt x="1490" y="1575"/>
                </a:lnTo>
                <a:lnTo>
                  <a:pt x="1492" y="1575"/>
                </a:lnTo>
                <a:lnTo>
                  <a:pt x="1488" y="1579"/>
                </a:lnTo>
                <a:lnTo>
                  <a:pt x="1488" y="1581"/>
                </a:lnTo>
                <a:lnTo>
                  <a:pt x="1488" y="1583"/>
                </a:lnTo>
                <a:lnTo>
                  <a:pt x="1486" y="1583"/>
                </a:lnTo>
                <a:lnTo>
                  <a:pt x="1486" y="1585"/>
                </a:lnTo>
                <a:lnTo>
                  <a:pt x="1486" y="1585"/>
                </a:lnTo>
                <a:lnTo>
                  <a:pt x="1483" y="1587"/>
                </a:lnTo>
                <a:lnTo>
                  <a:pt x="1483" y="1587"/>
                </a:lnTo>
                <a:lnTo>
                  <a:pt x="1481" y="1587"/>
                </a:lnTo>
                <a:lnTo>
                  <a:pt x="1481" y="1587"/>
                </a:lnTo>
                <a:lnTo>
                  <a:pt x="1483" y="1589"/>
                </a:lnTo>
                <a:lnTo>
                  <a:pt x="1483" y="1589"/>
                </a:lnTo>
                <a:lnTo>
                  <a:pt x="1481" y="1591"/>
                </a:lnTo>
                <a:lnTo>
                  <a:pt x="1481" y="1591"/>
                </a:lnTo>
                <a:lnTo>
                  <a:pt x="1481" y="1591"/>
                </a:lnTo>
                <a:lnTo>
                  <a:pt x="1479" y="1591"/>
                </a:lnTo>
                <a:lnTo>
                  <a:pt x="1479" y="1591"/>
                </a:lnTo>
                <a:lnTo>
                  <a:pt x="1479" y="1593"/>
                </a:lnTo>
                <a:lnTo>
                  <a:pt x="1477" y="1593"/>
                </a:lnTo>
                <a:lnTo>
                  <a:pt x="1477" y="1596"/>
                </a:lnTo>
                <a:lnTo>
                  <a:pt x="1477" y="1596"/>
                </a:lnTo>
                <a:lnTo>
                  <a:pt x="1475" y="1596"/>
                </a:lnTo>
                <a:lnTo>
                  <a:pt x="1473" y="1596"/>
                </a:lnTo>
                <a:lnTo>
                  <a:pt x="1473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69" y="1598"/>
                </a:lnTo>
                <a:lnTo>
                  <a:pt x="1469" y="1598"/>
                </a:lnTo>
                <a:lnTo>
                  <a:pt x="1469" y="1602"/>
                </a:lnTo>
                <a:lnTo>
                  <a:pt x="1469" y="1604"/>
                </a:lnTo>
                <a:lnTo>
                  <a:pt x="1469" y="1606"/>
                </a:lnTo>
                <a:lnTo>
                  <a:pt x="1467" y="1604"/>
                </a:lnTo>
                <a:lnTo>
                  <a:pt x="1465" y="1606"/>
                </a:lnTo>
                <a:lnTo>
                  <a:pt x="1463" y="1608"/>
                </a:lnTo>
                <a:lnTo>
                  <a:pt x="1465" y="1610"/>
                </a:lnTo>
                <a:lnTo>
                  <a:pt x="1465" y="1610"/>
                </a:lnTo>
                <a:lnTo>
                  <a:pt x="1467" y="1612"/>
                </a:lnTo>
                <a:lnTo>
                  <a:pt x="1465" y="1614"/>
                </a:lnTo>
                <a:lnTo>
                  <a:pt x="1460" y="1614"/>
                </a:lnTo>
                <a:lnTo>
                  <a:pt x="1456" y="1617"/>
                </a:lnTo>
                <a:lnTo>
                  <a:pt x="1454" y="1617"/>
                </a:lnTo>
                <a:lnTo>
                  <a:pt x="1452" y="1617"/>
                </a:lnTo>
                <a:lnTo>
                  <a:pt x="1452" y="1619"/>
                </a:lnTo>
                <a:lnTo>
                  <a:pt x="1450" y="1619"/>
                </a:lnTo>
                <a:lnTo>
                  <a:pt x="1448" y="1619"/>
                </a:lnTo>
                <a:lnTo>
                  <a:pt x="1448" y="1621"/>
                </a:lnTo>
                <a:lnTo>
                  <a:pt x="1448" y="1623"/>
                </a:lnTo>
                <a:lnTo>
                  <a:pt x="1448" y="1625"/>
                </a:lnTo>
                <a:lnTo>
                  <a:pt x="1448" y="1629"/>
                </a:lnTo>
                <a:lnTo>
                  <a:pt x="1446" y="1631"/>
                </a:lnTo>
                <a:lnTo>
                  <a:pt x="1446" y="1633"/>
                </a:lnTo>
                <a:lnTo>
                  <a:pt x="1444" y="1633"/>
                </a:lnTo>
                <a:lnTo>
                  <a:pt x="1442" y="1635"/>
                </a:lnTo>
                <a:lnTo>
                  <a:pt x="1442" y="1638"/>
                </a:lnTo>
                <a:lnTo>
                  <a:pt x="1444" y="1640"/>
                </a:lnTo>
                <a:lnTo>
                  <a:pt x="1444" y="1640"/>
                </a:lnTo>
                <a:lnTo>
                  <a:pt x="1444" y="1640"/>
                </a:lnTo>
                <a:lnTo>
                  <a:pt x="1442" y="1640"/>
                </a:lnTo>
                <a:lnTo>
                  <a:pt x="1442" y="1642"/>
                </a:lnTo>
                <a:lnTo>
                  <a:pt x="1442" y="1644"/>
                </a:lnTo>
                <a:lnTo>
                  <a:pt x="1439" y="1644"/>
                </a:lnTo>
                <a:lnTo>
                  <a:pt x="1437" y="1646"/>
                </a:lnTo>
                <a:lnTo>
                  <a:pt x="1435" y="1646"/>
                </a:lnTo>
                <a:lnTo>
                  <a:pt x="1437" y="1650"/>
                </a:lnTo>
                <a:lnTo>
                  <a:pt x="1437" y="1650"/>
                </a:lnTo>
                <a:lnTo>
                  <a:pt x="1437" y="1654"/>
                </a:lnTo>
                <a:lnTo>
                  <a:pt x="1437" y="1656"/>
                </a:lnTo>
                <a:lnTo>
                  <a:pt x="1437" y="1658"/>
                </a:lnTo>
                <a:lnTo>
                  <a:pt x="1437" y="1661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5"/>
                </a:lnTo>
                <a:lnTo>
                  <a:pt x="1437" y="1665"/>
                </a:lnTo>
                <a:lnTo>
                  <a:pt x="1439" y="1665"/>
                </a:lnTo>
                <a:lnTo>
                  <a:pt x="1442" y="1669"/>
                </a:lnTo>
                <a:lnTo>
                  <a:pt x="1444" y="1669"/>
                </a:lnTo>
                <a:lnTo>
                  <a:pt x="1444" y="1669"/>
                </a:lnTo>
                <a:lnTo>
                  <a:pt x="1446" y="1669"/>
                </a:lnTo>
                <a:lnTo>
                  <a:pt x="1446" y="1669"/>
                </a:lnTo>
                <a:lnTo>
                  <a:pt x="1448" y="1667"/>
                </a:lnTo>
                <a:lnTo>
                  <a:pt x="1448" y="1665"/>
                </a:lnTo>
                <a:lnTo>
                  <a:pt x="1448" y="1665"/>
                </a:lnTo>
                <a:lnTo>
                  <a:pt x="1448" y="1667"/>
                </a:lnTo>
                <a:lnTo>
                  <a:pt x="1448" y="1669"/>
                </a:lnTo>
                <a:lnTo>
                  <a:pt x="1450" y="1667"/>
                </a:lnTo>
                <a:lnTo>
                  <a:pt x="1450" y="1667"/>
                </a:lnTo>
                <a:lnTo>
                  <a:pt x="1450" y="1663"/>
                </a:lnTo>
                <a:lnTo>
                  <a:pt x="1452" y="1661"/>
                </a:lnTo>
                <a:lnTo>
                  <a:pt x="1452" y="1661"/>
                </a:lnTo>
                <a:lnTo>
                  <a:pt x="1452" y="1663"/>
                </a:lnTo>
                <a:lnTo>
                  <a:pt x="1452" y="1665"/>
                </a:lnTo>
                <a:lnTo>
                  <a:pt x="1452" y="1667"/>
                </a:lnTo>
                <a:lnTo>
                  <a:pt x="1452" y="1669"/>
                </a:lnTo>
                <a:lnTo>
                  <a:pt x="1452" y="1671"/>
                </a:lnTo>
                <a:lnTo>
                  <a:pt x="1450" y="1675"/>
                </a:lnTo>
                <a:lnTo>
                  <a:pt x="1450" y="1677"/>
                </a:lnTo>
                <a:lnTo>
                  <a:pt x="1448" y="1677"/>
                </a:lnTo>
                <a:lnTo>
                  <a:pt x="1448" y="1677"/>
                </a:lnTo>
                <a:lnTo>
                  <a:pt x="1446" y="1679"/>
                </a:lnTo>
                <a:lnTo>
                  <a:pt x="1444" y="1679"/>
                </a:lnTo>
                <a:lnTo>
                  <a:pt x="1444" y="1679"/>
                </a:lnTo>
                <a:lnTo>
                  <a:pt x="1442" y="1682"/>
                </a:lnTo>
                <a:lnTo>
                  <a:pt x="1439" y="1684"/>
                </a:lnTo>
                <a:lnTo>
                  <a:pt x="1437" y="1686"/>
                </a:lnTo>
                <a:lnTo>
                  <a:pt x="1435" y="1688"/>
                </a:lnTo>
                <a:lnTo>
                  <a:pt x="1431" y="1692"/>
                </a:lnTo>
                <a:lnTo>
                  <a:pt x="1431" y="1694"/>
                </a:lnTo>
                <a:lnTo>
                  <a:pt x="1429" y="1698"/>
                </a:lnTo>
                <a:lnTo>
                  <a:pt x="1431" y="1700"/>
                </a:lnTo>
                <a:lnTo>
                  <a:pt x="1431" y="1700"/>
                </a:lnTo>
                <a:lnTo>
                  <a:pt x="1433" y="1702"/>
                </a:lnTo>
                <a:lnTo>
                  <a:pt x="1431" y="1705"/>
                </a:lnTo>
                <a:lnTo>
                  <a:pt x="1431" y="1705"/>
                </a:lnTo>
                <a:lnTo>
                  <a:pt x="1435" y="1709"/>
                </a:lnTo>
                <a:lnTo>
                  <a:pt x="1435" y="1713"/>
                </a:lnTo>
                <a:lnTo>
                  <a:pt x="1435" y="1713"/>
                </a:lnTo>
                <a:lnTo>
                  <a:pt x="1435" y="1715"/>
                </a:lnTo>
                <a:lnTo>
                  <a:pt x="1435" y="1715"/>
                </a:lnTo>
                <a:lnTo>
                  <a:pt x="1433" y="1715"/>
                </a:lnTo>
                <a:lnTo>
                  <a:pt x="1431" y="1715"/>
                </a:lnTo>
                <a:lnTo>
                  <a:pt x="1431" y="1717"/>
                </a:lnTo>
                <a:lnTo>
                  <a:pt x="1433" y="1717"/>
                </a:lnTo>
                <a:lnTo>
                  <a:pt x="1433" y="1719"/>
                </a:lnTo>
                <a:lnTo>
                  <a:pt x="1437" y="1721"/>
                </a:lnTo>
                <a:lnTo>
                  <a:pt x="1448" y="1728"/>
                </a:lnTo>
                <a:lnTo>
                  <a:pt x="1448" y="1728"/>
                </a:lnTo>
                <a:lnTo>
                  <a:pt x="1450" y="1730"/>
                </a:lnTo>
                <a:lnTo>
                  <a:pt x="1452" y="1732"/>
                </a:lnTo>
                <a:lnTo>
                  <a:pt x="1454" y="1736"/>
                </a:lnTo>
                <a:lnTo>
                  <a:pt x="1454" y="1738"/>
                </a:lnTo>
                <a:lnTo>
                  <a:pt x="1458" y="1744"/>
                </a:lnTo>
                <a:lnTo>
                  <a:pt x="1458" y="1744"/>
                </a:lnTo>
                <a:lnTo>
                  <a:pt x="1460" y="1747"/>
                </a:lnTo>
                <a:lnTo>
                  <a:pt x="1463" y="1749"/>
                </a:lnTo>
                <a:lnTo>
                  <a:pt x="1465" y="1753"/>
                </a:lnTo>
                <a:lnTo>
                  <a:pt x="1467" y="1755"/>
                </a:lnTo>
                <a:lnTo>
                  <a:pt x="1467" y="1757"/>
                </a:lnTo>
                <a:lnTo>
                  <a:pt x="1469" y="1761"/>
                </a:lnTo>
                <a:lnTo>
                  <a:pt x="1469" y="1763"/>
                </a:lnTo>
                <a:lnTo>
                  <a:pt x="1471" y="1765"/>
                </a:lnTo>
                <a:lnTo>
                  <a:pt x="1473" y="1770"/>
                </a:lnTo>
                <a:lnTo>
                  <a:pt x="1473" y="1772"/>
                </a:lnTo>
                <a:lnTo>
                  <a:pt x="1475" y="1776"/>
                </a:lnTo>
                <a:lnTo>
                  <a:pt x="1477" y="1778"/>
                </a:lnTo>
                <a:lnTo>
                  <a:pt x="1481" y="1786"/>
                </a:lnTo>
                <a:lnTo>
                  <a:pt x="1483" y="1791"/>
                </a:lnTo>
                <a:lnTo>
                  <a:pt x="1483" y="1793"/>
                </a:lnTo>
                <a:lnTo>
                  <a:pt x="1483" y="1795"/>
                </a:lnTo>
                <a:lnTo>
                  <a:pt x="1488" y="1797"/>
                </a:lnTo>
                <a:lnTo>
                  <a:pt x="1490" y="1799"/>
                </a:lnTo>
                <a:lnTo>
                  <a:pt x="1490" y="1803"/>
                </a:lnTo>
                <a:lnTo>
                  <a:pt x="1490" y="1805"/>
                </a:lnTo>
                <a:lnTo>
                  <a:pt x="1492" y="1805"/>
                </a:lnTo>
                <a:lnTo>
                  <a:pt x="1492" y="1807"/>
                </a:lnTo>
                <a:lnTo>
                  <a:pt x="1492" y="1807"/>
                </a:lnTo>
                <a:lnTo>
                  <a:pt x="1494" y="1809"/>
                </a:lnTo>
                <a:lnTo>
                  <a:pt x="1496" y="1812"/>
                </a:lnTo>
                <a:lnTo>
                  <a:pt x="1498" y="1816"/>
                </a:lnTo>
                <a:lnTo>
                  <a:pt x="1498" y="1816"/>
                </a:lnTo>
                <a:lnTo>
                  <a:pt x="1500" y="1818"/>
                </a:lnTo>
                <a:lnTo>
                  <a:pt x="1500" y="1820"/>
                </a:lnTo>
                <a:lnTo>
                  <a:pt x="1504" y="1824"/>
                </a:lnTo>
                <a:lnTo>
                  <a:pt x="1504" y="1826"/>
                </a:lnTo>
                <a:lnTo>
                  <a:pt x="1502" y="1830"/>
                </a:lnTo>
                <a:lnTo>
                  <a:pt x="1502" y="1830"/>
                </a:lnTo>
                <a:lnTo>
                  <a:pt x="1500" y="1830"/>
                </a:lnTo>
                <a:lnTo>
                  <a:pt x="1502" y="1832"/>
                </a:lnTo>
                <a:lnTo>
                  <a:pt x="1502" y="1835"/>
                </a:lnTo>
                <a:lnTo>
                  <a:pt x="1504" y="1837"/>
                </a:lnTo>
                <a:lnTo>
                  <a:pt x="1504" y="1839"/>
                </a:lnTo>
                <a:lnTo>
                  <a:pt x="1507" y="1841"/>
                </a:lnTo>
                <a:lnTo>
                  <a:pt x="1509" y="1843"/>
                </a:lnTo>
                <a:lnTo>
                  <a:pt x="1511" y="1845"/>
                </a:lnTo>
                <a:lnTo>
                  <a:pt x="1513" y="1847"/>
                </a:lnTo>
                <a:lnTo>
                  <a:pt x="1515" y="1849"/>
                </a:lnTo>
                <a:lnTo>
                  <a:pt x="1517" y="1851"/>
                </a:lnTo>
                <a:lnTo>
                  <a:pt x="1519" y="1853"/>
                </a:lnTo>
                <a:lnTo>
                  <a:pt x="1519" y="1853"/>
                </a:lnTo>
                <a:lnTo>
                  <a:pt x="1527" y="1858"/>
                </a:lnTo>
                <a:lnTo>
                  <a:pt x="1530" y="1860"/>
                </a:lnTo>
                <a:lnTo>
                  <a:pt x="1534" y="1862"/>
                </a:lnTo>
                <a:lnTo>
                  <a:pt x="1538" y="1866"/>
                </a:lnTo>
                <a:lnTo>
                  <a:pt x="1540" y="1866"/>
                </a:lnTo>
                <a:lnTo>
                  <a:pt x="1544" y="1868"/>
                </a:lnTo>
                <a:lnTo>
                  <a:pt x="1546" y="1868"/>
                </a:lnTo>
                <a:lnTo>
                  <a:pt x="1551" y="1870"/>
                </a:lnTo>
                <a:lnTo>
                  <a:pt x="1553" y="1872"/>
                </a:lnTo>
                <a:lnTo>
                  <a:pt x="1557" y="1872"/>
                </a:lnTo>
                <a:lnTo>
                  <a:pt x="1559" y="1874"/>
                </a:lnTo>
                <a:lnTo>
                  <a:pt x="1561" y="1877"/>
                </a:lnTo>
                <a:lnTo>
                  <a:pt x="1563" y="1877"/>
                </a:lnTo>
                <a:lnTo>
                  <a:pt x="1565" y="1879"/>
                </a:lnTo>
                <a:lnTo>
                  <a:pt x="1567" y="1881"/>
                </a:lnTo>
                <a:lnTo>
                  <a:pt x="1567" y="1881"/>
                </a:lnTo>
                <a:lnTo>
                  <a:pt x="1571" y="1883"/>
                </a:lnTo>
                <a:lnTo>
                  <a:pt x="1574" y="1883"/>
                </a:lnTo>
                <a:lnTo>
                  <a:pt x="1574" y="1883"/>
                </a:lnTo>
                <a:lnTo>
                  <a:pt x="1574" y="1887"/>
                </a:lnTo>
                <a:lnTo>
                  <a:pt x="1574" y="1887"/>
                </a:lnTo>
                <a:lnTo>
                  <a:pt x="1578" y="1891"/>
                </a:lnTo>
                <a:lnTo>
                  <a:pt x="1580" y="1891"/>
                </a:lnTo>
                <a:lnTo>
                  <a:pt x="1582" y="1893"/>
                </a:lnTo>
                <a:lnTo>
                  <a:pt x="1586" y="1895"/>
                </a:lnTo>
                <a:lnTo>
                  <a:pt x="1588" y="1897"/>
                </a:lnTo>
                <a:lnTo>
                  <a:pt x="1588" y="1897"/>
                </a:lnTo>
                <a:lnTo>
                  <a:pt x="1588" y="1902"/>
                </a:lnTo>
                <a:lnTo>
                  <a:pt x="1588" y="1904"/>
                </a:lnTo>
                <a:lnTo>
                  <a:pt x="1590" y="1912"/>
                </a:lnTo>
                <a:lnTo>
                  <a:pt x="1590" y="1914"/>
                </a:lnTo>
                <a:lnTo>
                  <a:pt x="1590" y="1916"/>
                </a:lnTo>
                <a:lnTo>
                  <a:pt x="1590" y="1918"/>
                </a:lnTo>
                <a:lnTo>
                  <a:pt x="1592" y="1918"/>
                </a:lnTo>
                <a:lnTo>
                  <a:pt x="1592" y="1925"/>
                </a:lnTo>
                <a:lnTo>
                  <a:pt x="1590" y="1931"/>
                </a:lnTo>
                <a:lnTo>
                  <a:pt x="1590" y="1933"/>
                </a:lnTo>
                <a:lnTo>
                  <a:pt x="1592" y="1941"/>
                </a:lnTo>
                <a:lnTo>
                  <a:pt x="1592" y="1941"/>
                </a:lnTo>
                <a:lnTo>
                  <a:pt x="1592" y="1944"/>
                </a:lnTo>
                <a:lnTo>
                  <a:pt x="1592" y="1946"/>
                </a:lnTo>
                <a:lnTo>
                  <a:pt x="1590" y="1950"/>
                </a:lnTo>
                <a:lnTo>
                  <a:pt x="1590" y="1952"/>
                </a:lnTo>
                <a:lnTo>
                  <a:pt x="1590" y="1954"/>
                </a:lnTo>
                <a:lnTo>
                  <a:pt x="1590" y="1960"/>
                </a:lnTo>
                <a:lnTo>
                  <a:pt x="1588" y="1965"/>
                </a:lnTo>
                <a:lnTo>
                  <a:pt x="1588" y="1967"/>
                </a:lnTo>
                <a:lnTo>
                  <a:pt x="1586" y="1967"/>
                </a:lnTo>
                <a:lnTo>
                  <a:pt x="1586" y="1969"/>
                </a:lnTo>
                <a:lnTo>
                  <a:pt x="1586" y="1969"/>
                </a:lnTo>
                <a:lnTo>
                  <a:pt x="1584" y="1971"/>
                </a:lnTo>
                <a:lnTo>
                  <a:pt x="1584" y="1973"/>
                </a:lnTo>
                <a:lnTo>
                  <a:pt x="1586" y="1975"/>
                </a:lnTo>
                <a:lnTo>
                  <a:pt x="1588" y="1975"/>
                </a:lnTo>
                <a:lnTo>
                  <a:pt x="1588" y="1975"/>
                </a:lnTo>
                <a:lnTo>
                  <a:pt x="1588" y="1977"/>
                </a:lnTo>
                <a:lnTo>
                  <a:pt x="1586" y="1979"/>
                </a:lnTo>
                <a:lnTo>
                  <a:pt x="1586" y="1981"/>
                </a:lnTo>
                <a:lnTo>
                  <a:pt x="1586" y="1981"/>
                </a:lnTo>
                <a:lnTo>
                  <a:pt x="1586" y="1983"/>
                </a:lnTo>
                <a:lnTo>
                  <a:pt x="1586" y="1988"/>
                </a:lnTo>
                <a:lnTo>
                  <a:pt x="1586" y="1992"/>
                </a:lnTo>
                <a:lnTo>
                  <a:pt x="1586" y="1994"/>
                </a:lnTo>
                <a:lnTo>
                  <a:pt x="1586" y="2000"/>
                </a:lnTo>
                <a:lnTo>
                  <a:pt x="1586" y="2002"/>
                </a:lnTo>
                <a:lnTo>
                  <a:pt x="1586" y="2002"/>
                </a:lnTo>
                <a:lnTo>
                  <a:pt x="1586" y="2004"/>
                </a:lnTo>
                <a:lnTo>
                  <a:pt x="1584" y="2006"/>
                </a:lnTo>
                <a:lnTo>
                  <a:pt x="1584" y="2009"/>
                </a:lnTo>
                <a:lnTo>
                  <a:pt x="1584" y="2011"/>
                </a:lnTo>
                <a:lnTo>
                  <a:pt x="1584" y="2013"/>
                </a:lnTo>
                <a:lnTo>
                  <a:pt x="1584" y="2017"/>
                </a:lnTo>
                <a:lnTo>
                  <a:pt x="1584" y="2017"/>
                </a:lnTo>
                <a:lnTo>
                  <a:pt x="1584" y="2019"/>
                </a:lnTo>
                <a:lnTo>
                  <a:pt x="1584" y="2021"/>
                </a:lnTo>
                <a:lnTo>
                  <a:pt x="1582" y="2025"/>
                </a:lnTo>
                <a:lnTo>
                  <a:pt x="1582" y="2027"/>
                </a:lnTo>
                <a:lnTo>
                  <a:pt x="1580" y="2032"/>
                </a:lnTo>
                <a:lnTo>
                  <a:pt x="1580" y="2034"/>
                </a:lnTo>
                <a:lnTo>
                  <a:pt x="1580" y="2036"/>
                </a:lnTo>
                <a:lnTo>
                  <a:pt x="1580" y="2038"/>
                </a:lnTo>
                <a:lnTo>
                  <a:pt x="1580" y="2038"/>
                </a:lnTo>
                <a:lnTo>
                  <a:pt x="1578" y="2040"/>
                </a:lnTo>
                <a:lnTo>
                  <a:pt x="1578" y="2040"/>
                </a:lnTo>
                <a:lnTo>
                  <a:pt x="1578" y="2044"/>
                </a:lnTo>
                <a:lnTo>
                  <a:pt x="1576" y="2051"/>
                </a:lnTo>
                <a:lnTo>
                  <a:pt x="1576" y="2053"/>
                </a:lnTo>
                <a:lnTo>
                  <a:pt x="1576" y="2055"/>
                </a:lnTo>
                <a:lnTo>
                  <a:pt x="1574" y="2057"/>
                </a:lnTo>
                <a:lnTo>
                  <a:pt x="1571" y="2057"/>
                </a:lnTo>
                <a:lnTo>
                  <a:pt x="1571" y="2059"/>
                </a:lnTo>
                <a:lnTo>
                  <a:pt x="1571" y="2063"/>
                </a:lnTo>
                <a:lnTo>
                  <a:pt x="1574" y="2065"/>
                </a:lnTo>
                <a:lnTo>
                  <a:pt x="1574" y="2065"/>
                </a:lnTo>
                <a:lnTo>
                  <a:pt x="1574" y="2069"/>
                </a:lnTo>
                <a:lnTo>
                  <a:pt x="1574" y="2074"/>
                </a:lnTo>
                <a:lnTo>
                  <a:pt x="1574" y="2078"/>
                </a:lnTo>
                <a:lnTo>
                  <a:pt x="1569" y="2080"/>
                </a:lnTo>
                <a:lnTo>
                  <a:pt x="1569" y="2084"/>
                </a:lnTo>
                <a:lnTo>
                  <a:pt x="1569" y="2086"/>
                </a:lnTo>
                <a:lnTo>
                  <a:pt x="1569" y="2090"/>
                </a:lnTo>
                <a:lnTo>
                  <a:pt x="1569" y="2092"/>
                </a:lnTo>
                <a:lnTo>
                  <a:pt x="1571" y="2099"/>
                </a:lnTo>
                <a:lnTo>
                  <a:pt x="1571" y="2103"/>
                </a:lnTo>
                <a:lnTo>
                  <a:pt x="1571" y="2109"/>
                </a:lnTo>
                <a:lnTo>
                  <a:pt x="1574" y="2113"/>
                </a:lnTo>
                <a:lnTo>
                  <a:pt x="1571" y="2115"/>
                </a:lnTo>
                <a:lnTo>
                  <a:pt x="1574" y="2118"/>
                </a:lnTo>
                <a:lnTo>
                  <a:pt x="1571" y="2122"/>
                </a:lnTo>
                <a:lnTo>
                  <a:pt x="1569" y="2124"/>
                </a:lnTo>
                <a:lnTo>
                  <a:pt x="1569" y="2124"/>
                </a:lnTo>
                <a:lnTo>
                  <a:pt x="1569" y="2128"/>
                </a:lnTo>
                <a:lnTo>
                  <a:pt x="1569" y="2130"/>
                </a:lnTo>
                <a:lnTo>
                  <a:pt x="1569" y="2130"/>
                </a:lnTo>
                <a:lnTo>
                  <a:pt x="1569" y="2132"/>
                </a:lnTo>
                <a:lnTo>
                  <a:pt x="1567" y="2136"/>
                </a:lnTo>
                <a:lnTo>
                  <a:pt x="1567" y="2136"/>
                </a:lnTo>
                <a:lnTo>
                  <a:pt x="1565" y="2139"/>
                </a:lnTo>
                <a:lnTo>
                  <a:pt x="1565" y="2141"/>
                </a:lnTo>
                <a:lnTo>
                  <a:pt x="1565" y="2143"/>
                </a:lnTo>
                <a:lnTo>
                  <a:pt x="1565" y="2145"/>
                </a:lnTo>
                <a:lnTo>
                  <a:pt x="1563" y="2149"/>
                </a:lnTo>
                <a:lnTo>
                  <a:pt x="1561" y="2153"/>
                </a:lnTo>
                <a:lnTo>
                  <a:pt x="1561" y="2155"/>
                </a:lnTo>
                <a:lnTo>
                  <a:pt x="1559" y="2160"/>
                </a:lnTo>
                <a:lnTo>
                  <a:pt x="1559" y="2160"/>
                </a:lnTo>
                <a:lnTo>
                  <a:pt x="1557" y="2162"/>
                </a:lnTo>
                <a:lnTo>
                  <a:pt x="1557" y="2164"/>
                </a:lnTo>
                <a:lnTo>
                  <a:pt x="1555" y="2164"/>
                </a:lnTo>
                <a:lnTo>
                  <a:pt x="1557" y="2168"/>
                </a:lnTo>
                <a:lnTo>
                  <a:pt x="1555" y="2170"/>
                </a:lnTo>
                <a:lnTo>
                  <a:pt x="1553" y="2170"/>
                </a:lnTo>
                <a:lnTo>
                  <a:pt x="1553" y="2178"/>
                </a:lnTo>
                <a:lnTo>
                  <a:pt x="1551" y="2180"/>
                </a:lnTo>
                <a:lnTo>
                  <a:pt x="1551" y="2183"/>
                </a:lnTo>
                <a:lnTo>
                  <a:pt x="1548" y="2183"/>
                </a:lnTo>
                <a:lnTo>
                  <a:pt x="1548" y="2185"/>
                </a:lnTo>
                <a:lnTo>
                  <a:pt x="1548" y="2185"/>
                </a:lnTo>
                <a:lnTo>
                  <a:pt x="1548" y="2189"/>
                </a:lnTo>
                <a:lnTo>
                  <a:pt x="1546" y="2191"/>
                </a:lnTo>
                <a:lnTo>
                  <a:pt x="1546" y="2191"/>
                </a:lnTo>
                <a:lnTo>
                  <a:pt x="1544" y="2191"/>
                </a:lnTo>
                <a:lnTo>
                  <a:pt x="1542" y="2191"/>
                </a:lnTo>
                <a:lnTo>
                  <a:pt x="1540" y="2191"/>
                </a:lnTo>
                <a:lnTo>
                  <a:pt x="1540" y="2193"/>
                </a:lnTo>
                <a:lnTo>
                  <a:pt x="1542" y="2195"/>
                </a:lnTo>
                <a:lnTo>
                  <a:pt x="1540" y="2197"/>
                </a:lnTo>
                <a:lnTo>
                  <a:pt x="1540" y="2199"/>
                </a:lnTo>
                <a:lnTo>
                  <a:pt x="1542" y="2204"/>
                </a:lnTo>
                <a:lnTo>
                  <a:pt x="1544" y="2206"/>
                </a:lnTo>
                <a:lnTo>
                  <a:pt x="1544" y="2206"/>
                </a:lnTo>
                <a:lnTo>
                  <a:pt x="1542" y="2210"/>
                </a:lnTo>
                <a:lnTo>
                  <a:pt x="1542" y="2212"/>
                </a:lnTo>
                <a:lnTo>
                  <a:pt x="1542" y="2214"/>
                </a:lnTo>
                <a:lnTo>
                  <a:pt x="1546" y="2225"/>
                </a:lnTo>
                <a:lnTo>
                  <a:pt x="1546" y="2229"/>
                </a:lnTo>
                <a:lnTo>
                  <a:pt x="1544" y="2235"/>
                </a:lnTo>
                <a:lnTo>
                  <a:pt x="1542" y="2235"/>
                </a:lnTo>
                <a:lnTo>
                  <a:pt x="1540" y="2237"/>
                </a:lnTo>
                <a:lnTo>
                  <a:pt x="1540" y="2239"/>
                </a:lnTo>
                <a:lnTo>
                  <a:pt x="1540" y="2241"/>
                </a:lnTo>
                <a:lnTo>
                  <a:pt x="1538" y="2245"/>
                </a:lnTo>
                <a:lnTo>
                  <a:pt x="1536" y="2252"/>
                </a:lnTo>
                <a:lnTo>
                  <a:pt x="1536" y="2254"/>
                </a:lnTo>
                <a:lnTo>
                  <a:pt x="1536" y="2256"/>
                </a:lnTo>
                <a:lnTo>
                  <a:pt x="1538" y="2260"/>
                </a:lnTo>
                <a:lnTo>
                  <a:pt x="1538" y="2262"/>
                </a:lnTo>
                <a:lnTo>
                  <a:pt x="1538" y="2264"/>
                </a:lnTo>
                <a:lnTo>
                  <a:pt x="1540" y="2264"/>
                </a:lnTo>
                <a:lnTo>
                  <a:pt x="1542" y="2264"/>
                </a:lnTo>
                <a:lnTo>
                  <a:pt x="1540" y="2264"/>
                </a:lnTo>
                <a:lnTo>
                  <a:pt x="1540" y="2266"/>
                </a:lnTo>
                <a:lnTo>
                  <a:pt x="1540" y="2266"/>
                </a:lnTo>
                <a:lnTo>
                  <a:pt x="1540" y="2266"/>
                </a:lnTo>
                <a:lnTo>
                  <a:pt x="1542" y="2269"/>
                </a:lnTo>
                <a:lnTo>
                  <a:pt x="1542" y="2269"/>
                </a:lnTo>
                <a:lnTo>
                  <a:pt x="1546" y="2269"/>
                </a:lnTo>
                <a:lnTo>
                  <a:pt x="1548" y="2269"/>
                </a:lnTo>
                <a:lnTo>
                  <a:pt x="1551" y="2264"/>
                </a:lnTo>
                <a:lnTo>
                  <a:pt x="1551" y="2264"/>
                </a:lnTo>
                <a:lnTo>
                  <a:pt x="1553" y="2264"/>
                </a:lnTo>
                <a:lnTo>
                  <a:pt x="1553" y="2264"/>
                </a:lnTo>
                <a:lnTo>
                  <a:pt x="1555" y="2266"/>
                </a:lnTo>
                <a:lnTo>
                  <a:pt x="1557" y="2266"/>
                </a:lnTo>
                <a:lnTo>
                  <a:pt x="1557" y="2266"/>
                </a:lnTo>
                <a:lnTo>
                  <a:pt x="1559" y="2266"/>
                </a:lnTo>
                <a:lnTo>
                  <a:pt x="1559" y="2264"/>
                </a:lnTo>
                <a:lnTo>
                  <a:pt x="1561" y="2262"/>
                </a:lnTo>
                <a:lnTo>
                  <a:pt x="1559" y="2266"/>
                </a:lnTo>
                <a:lnTo>
                  <a:pt x="1557" y="2266"/>
                </a:lnTo>
                <a:lnTo>
                  <a:pt x="1555" y="2266"/>
                </a:lnTo>
                <a:lnTo>
                  <a:pt x="1555" y="2269"/>
                </a:lnTo>
                <a:lnTo>
                  <a:pt x="1553" y="2269"/>
                </a:lnTo>
                <a:lnTo>
                  <a:pt x="1553" y="2271"/>
                </a:lnTo>
                <a:lnTo>
                  <a:pt x="1553" y="2271"/>
                </a:lnTo>
                <a:lnTo>
                  <a:pt x="1555" y="2273"/>
                </a:lnTo>
                <a:lnTo>
                  <a:pt x="1555" y="2273"/>
                </a:lnTo>
                <a:lnTo>
                  <a:pt x="1557" y="2271"/>
                </a:lnTo>
                <a:lnTo>
                  <a:pt x="1559" y="2275"/>
                </a:lnTo>
                <a:lnTo>
                  <a:pt x="1559" y="2279"/>
                </a:lnTo>
                <a:lnTo>
                  <a:pt x="1559" y="2279"/>
                </a:lnTo>
                <a:lnTo>
                  <a:pt x="1557" y="2277"/>
                </a:lnTo>
                <a:lnTo>
                  <a:pt x="1555" y="2275"/>
                </a:lnTo>
                <a:lnTo>
                  <a:pt x="1555" y="2275"/>
                </a:lnTo>
                <a:lnTo>
                  <a:pt x="1553" y="2277"/>
                </a:lnTo>
                <a:lnTo>
                  <a:pt x="1553" y="2277"/>
                </a:lnTo>
                <a:lnTo>
                  <a:pt x="1555" y="2279"/>
                </a:lnTo>
                <a:lnTo>
                  <a:pt x="1555" y="2281"/>
                </a:lnTo>
                <a:lnTo>
                  <a:pt x="1555" y="2281"/>
                </a:lnTo>
                <a:lnTo>
                  <a:pt x="1553" y="2281"/>
                </a:lnTo>
                <a:lnTo>
                  <a:pt x="1553" y="2283"/>
                </a:lnTo>
                <a:lnTo>
                  <a:pt x="1553" y="2285"/>
                </a:lnTo>
                <a:lnTo>
                  <a:pt x="1553" y="2287"/>
                </a:lnTo>
                <a:lnTo>
                  <a:pt x="1555" y="2290"/>
                </a:lnTo>
                <a:lnTo>
                  <a:pt x="1553" y="2290"/>
                </a:lnTo>
                <a:lnTo>
                  <a:pt x="1553" y="2290"/>
                </a:lnTo>
                <a:lnTo>
                  <a:pt x="1551" y="2292"/>
                </a:lnTo>
                <a:lnTo>
                  <a:pt x="1551" y="2294"/>
                </a:lnTo>
                <a:lnTo>
                  <a:pt x="1548" y="2296"/>
                </a:lnTo>
                <a:lnTo>
                  <a:pt x="1548" y="2298"/>
                </a:lnTo>
                <a:lnTo>
                  <a:pt x="1551" y="2300"/>
                </a:lnTo>
                <a:lnTo>
                  <a:pt x="1548" y="2304"/>
                </a:lnTo>
                <a:lnTo>
                  <a:pt x="1546" y="2304"/>
                </a:lnTo>
                <a:lnTo>
                  <a:pt x="1546" y="2308"/>
                </a:lnTo>
                <a:lnTo>
                  <a:pt x="1546" y="2310"/>
                </a:lnTo>
                <a:lnTo>
                  <a:pt x="1548" y="2310"/>
                </a:lnTo>
                <a:lnTo>
                  <a:pt x="1551" y="2313"/>
                </a:lnTo>
                <a:lnTo>
                  <a:pt x="1553" y="2315"/>
                </a:lnTo>
                <a:lnTo>
                  <a:pt x="1555" y="2315"/>
                </a:lnTo>
                <a:lnTo>
                  <a:pt x="1555" y="2317"/>
                </a:lnTo>
                <a:lnTo>
                  <a:pt x="1555" y="2319"/>
                </a:lnTo>
                <a:lnTo>
                  <a:pt x="1548" y="2323"/>
                </a:lnTo>
                <a:lnTo>
                  <a:pt x="1546" y="2323"/>
                </a:lnTo>
                <a:lnTo>
                  <a:pt x="1544" y="2323"/>
                </a:lnTo>
                <a:lnTo>
                  <a:pt x="1544" y="2325"/>
                </a:lnTo>
                <a:lnTo>
                  <a:pt x="1544" y="2329"/>
                </a:lnTo>
                <a:lnTo>
                  <a:pt x="1546" y="2329"/>
                </a:lnTo>
                <a:lnTo>
                  <a:pt x="1548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46" y="2331"/>
                </a:lnTo>
                <a:lnTo>
                  <a:pt x="1546" y="2331"/>
                </a:lnTo>
                <a:lnTo>
                  <a:pt x="1544" y="2331"/>
                </a:lnTo>
                <a:lnTo>
                  <a:pt x="1542" y="2334"/>
                </a:lnTo>
                <a:lnTo>
                  <a:pt x="1540" y="2334"/>
                </a:lnTo>
                <a:lnTo>
                  <a:pt x="1538" y="2336"/>
                </a:lnTo>
                <a:lnTo>
                  <a:pt x="1540" y="2338"/>
                </a:lnTo>
                <a:lnTo>
                  <a:pt x="1540" y="2338"/>
                </a:lnTo>
                <a:lnTo>
                  <a:pt x="1542" y="2338"/>
                </a:lnTo>
                <a:lnTo>
                  <a:pt x="1542" y="2340"/>
                </a:lnTo>
                <a:lnTo>
                  <a:pt x="1540" y="2342"/>
                </a:lnTo>
                <a:lnTo>
                  <a:pt x="1540" y="2344"/>
                </a:lnTo>
                <a:lnTo>
                  <a:pt x="1540" y="2346"/>
                </a:lnTo>
                <a:lnTo>
                  <a:pt x="1540" y="2348"/>
                </a:lnTo>
                <a:lnTo>
                  <a:pt x="1540" y="2350"/>
                </a:lnTo>
                <a:lnTo>
                  <a:pt x="1538" y="2350"/>
                </a:lnTo>
                <a:lnTo>
                  <a:pt x="1538" y="2352"/>
                </a:lnTo>
                <a:lnTo>
                  <a:pt x="1536" y="2352"/>
                </a:lnTo>
                <a:lnTo>
                  <a:pt x="1536" y="2352"/>
                </a:lnTo>
                <a:lnTo>
                  <a:pt x="1536" y="2350"/>
                </a:lnTo>
                <a:lnTo>
                  <a:pt x="1538" y="2348"/>
                </a:lnTo>
                <a:lnTo>
                  <a:pt x="1540" y="2344"/>
                </a:lnTo>
                <a:lnTo>
                  <a:pt x="1540" y="2342"/>
                </a:lnTo>
                <a:lnTo>
                  <a:pt x="1540" y="2340"/>
                </a:lnTo>
                <a:lnTo>
                  <a:pt x="1540" y="2340"/>
                </a:lnTo>
                <a:lnTo>
                  <a:pt x="1538" y="2340"/>
                </a:lnTo>
                <a:lnTo>
                  <a:pt x="1538" y="2340"/>
                </a:lnTo>
                <a:lnTo>
                  <a:pt x="1536" y="2344"/>
                </a:lnTo>
                <a:lnTo>
                  <a:pt x="1536" y="2344"/>
                </a:lnTo>
                <a:lnTo>
                  <a:pt x="1534" y="2346"/>
                </a:lnTo>
                <a:lnTo>
                  <a:pt x="1532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4" y="2344"/>
                </a:lnTo>
                <a:lnTo>
                  <a:pt x="1536" y="2344"/>
                </a:lnTo>
                <a:lnTo>
                  <a:pt x="1534" y="2342"/>
                </a:lnTo>
                <a:lnTo>
                  <a:pt x="1536" y="2340"/>
                </a:lnTo>
                <a:lnTo>
                  <a:pt x="1536" y="2340"/>
                </a:lnTo>
                <a:lnTo>
                  <a:pt x="1538" y="2334"/>
                </a:lnTo>
                <a:lnTo>
                  <a:pt x="1538" y="2334"/>
                </a:lnTo>
                <a:lnTo>
                  <a:pt x="1538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4" y="2334"/>
                </a:lnTo>
                <a:lnTo>
                  <a:pt x="1534" y="2334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8"/>
                </a:lnTo>
                <a:lnTo>
                  <a:pt x="1534" y="2338"/>
                </a:lnTo>
                <a:lnTo>
                  <a:pt x="1532" y="2338"/>
                </a:lnTo>
                <a:lnTo>
                  <a:pt x="1530" y="2338"/>
                </a:lnTo>
                <a:lnTo>
                  <a:pt x="1530" y="2340"/>
                </a:lnTo>
                <a:lnTo>
                  <a:pt x="1527" y="2340"/>
                </a:lnTo>
                <a:lnTo>
                  <a:pt x="1525" y="2340"/>
                </a:lnTo>
                <a:lnTo>
                  <a:pt x="1521" y="2340"/>
                </a:lnTo>
                <a:lnTo>
                  <a:pt x="1519" y="2342"/>
                </a:lnTo>
                <a:lnTo>
                  <a:pt x="1521" y="2344"/>
                </a:lnTo>
                <a:lnTo>
                  <a:pt x="1523" y="2344"/>
                </a:lnTo>
                <a:lnTo>
                  <a:pt x="1519" y="2346"/>
                </a:lnTo>
                <a:lnTo>
                  <a:pt x="1517" y="2348"/>
                </a:lnTo>
                <a:lnTo>
                  <a:pt x="1515" y="2350"/>
                </a:lnTo>
                <a:lnTo>
                  <a:pt x="1515" y="2350"/>
                </a:lnTo>
                <a:lnTo>
                  <a:pt x="1511" y="2352"/>
                </a:lnTo>
                <a:lnTo>
                  <a:pt x="1511" y="2354"/>
                </a:lnTo>
                <a:lnTo>
                  <a:pt x="1511" y="2357"/>
                </a:lnTo>
                <a:lnTo>
                  <a:pt x="1513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7"/>
                </a:lnTo>
                <a:lnTo>
                  <a:pt x="1513" y="2357"/>
                </a:lnTo>
                <a:lnTo>
                  <a:pt x="1513" y="2354"/>
                </a:lnTo>
                <a:lnTo>
                  <a:pt x="1513" y="2354"/>
                </a:lnTo>
                <a:lnTo>
                  <a:pt x="1515" y="2354"/>
                </a:lnTo>
                <a:lnTo>
                  <a:pt x="1517" y="2354"/>
                </a:lnTo>
                <a:lnTo>
                  <a:pt x="1519" y="2352"/>
                </a:lnTo>
                <a:lnTo>
                  <a:pt x="1521" y="2350"/>
                </a:lnTo>
                <a:lnTo>
                  <a:pt x="1521" y="2352"/>
                </a:lnTo>
                <a:lnTo>
                  <a:pt x="1521" y="2352"/>
                </a:lnTo>
                <a:lnTo>
                  <a:pt x="1521" y="2354"/>
                </a:lnTo>
                <a:lnTo>
                  <a:pt x="1521" y="2354"/>
                </a:lnTo>
                <a:lnTo>
                  <a:pt x="1523" y="2357"/>
                </a:lnTo>
                <a:lnTo>
                  <a:pt x="1525" y="2359"/>
                </a:lnTo>
                <a:lnTo>
                  <a:pt x="1527" y="2359"/>
                </a:lnTo>
                <a:lnTo>
                  <a:pt x="1530" y="2359"/>
                </a:lnTo>
                <a:lnTo>
                  <a:pt x="1530" y="2359"/>
                </a:lnTo>
                <a:lnTo>
                  <a:pt x="1530" y="2357"/>
                </a:lnTo>
                <a:lnTo>
                  <a:pt x="1530" y="2357"/>
                </a:lnTo>
                <a:lnTo>
                  <a:pt x="1530" y="2357"/>
                </a:lnTo>
                <a:lnTo>
                  <a:pt x="1532" y="2357"/>
                </a:lnTo>
                <a:lnTo>
                  <a:pt x="1532" y="2359"/>
                </a:lnTo>
                <a:lnTo>
                  <a:pt x="1534" y="2359"/>
                </a:lnTo>
                <a:lnTo>
                  <a:pt x="1532" y="2361"/>
                </a:lnTo>
                <a:lnTo>
                  <a:pt x="1534" y="2363"/>
                </a:lnTo>
                <a:lnTo>
                  <a:pt x="1532" y="2365"/>
                </a:lnTo>
                <a:lnTo>
                  <a:pt x="1530" y="2367"/>
                </a:lnTo>
                <a:lnTo>
                  <a:pt x="1530" y="2367"/>
                </a:lnTo>
                <a:lnTo>
                  <a:pt x="1532" y="2369"/>
                </a:lnTo>
                <a:lnTo>
                  <a:pt x="1532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2" y="2373"/>
                </a:lnTo>
                <a:lnTo>
                  <a:pt x="1532" y="2371"/>
                </a:lnTo>
                <a:lnTo>
                  <a:pt x="1530" y="2371"/>
                </a:lnTo>
                <a:lnTo>
                  <a:pt x="1530" y="2371"/>
                </a:lnTo>
                <a:lnTo>
                  <a:pt x="1527" y="2371"/>
                </a:lnTo>
                <a:lnTo>
                  <a:pt x="1527" y="2371"/>
                </a:lnTo>
                <a:lnTo>
                  <a:pt x="1525" y="2373"/>
                </a:lnTo>
                <a:lnTo>
                  <a:pt x="1527" y="2373"/>
                </a:lnTo>
                <a:lnTo>
                  <a:pt x="1527" y="2373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8"/>
                </a:lnTo>
                <a:lnTo>
                  <a:pt x="1532" y="2378"/>
                </a:lnTo>
                <a:lnTo>
                  <a:pt x="1534" y="2378"/>
                </a:lnTo>
                <a:lnTo>
                  <a:pt x="1536" y="2378"/>
                </a:lnTo>
                <a:lnTo>
                  <a:pt x="1538" y="2375"/>
                </a:lnTo>
                <a:lnTo>
                  <a:pt x="1538" y="2373"/>
                </a:lnTo>
                <a:lnTo>
                  <a:pt x="1540" y="2371"/>
                </a:lnTo>
                <a:lnTo>
                  <a:pt x="1540" y="2371"/>
                </a:lnTo>
                <a:lnTo>
                  <a:pt x="1540" y="2375"/>
                </a:lnTo>
                <a:lnTo>
                  <a:pt x="1540" y="2378"/>
                </a:lnTo>
                <a:lnTo>
                  <a:pt x="1542" y="2378"/>
                </a:lnTo>
                <a:lnTo>
                  <a:pt x="1542" y="2380"/>
                </a:lnTo>
                <a:lnTo>
                  <a:pt x="1542" y="2380"/>
                </a:lnTo>
                <a:lnTo>
                  <a:pt x="1544" y="2382"/>
                </a:lnTo>
                <a:lnTo>
                  <a:pt x="1544" y="2382"/>
                </a:lnTo>
                <a:lnTo>
                  <a:pt x="1542" y="2382"/>
                </a:lnTo>
                <a:lnTo>
                  <a:pt x="1538" y="2380"/>
                </a:lnTo>
                <a:lnTo>
                  <a:pt x="1532" y="2380"/>
                </a:lnTo>
                <a:lnTo>
                  <a:pt x="1530" y="2380"/>
                </a:lnTo>
                <a:lnTo>
                  <a:pt x="1527" y="2378"/>
                </a:lnTo>
                <a:lnTo>
                  <a:pt x="1527" y="2382"/>
                </a:lnTo>
                <a:lnTo>
                  <a:pt x="1527" y="2384"/>
                </a:lnTo>
                <a:lnTo>
                  <a:pt x="1527" y="2386"/>
                </a:lnTo>
                <a:lnTo>
                  <a:pt x="1530" y="2386"/>
                </a:lnTo>
                <a:lnTo>
                  <a:pt x="1532" y="2388"/>
                </a:lnTo>
                <a:lnTo>
                  <a:pt x="1532" y="2386"/>
                </a:lnTo>
                <a:lnTo>
                  <a:pt x="1534" y="2386"/>
                </a:lnTo>
                <a:lnTo>
                  <a:pt x="1536" y="2388"/>
                </a:lnTo>
                <a:lnTo>
                  <a:pt x="1536" y="2388"/>
                </a:lnTo>
                <a:lnTo>
                  <a:pt x="1534" y="2388"/>
                </a:lnTo>
                <a:lnTo>
                  <a:pt x="1534" y="2388"/>
                </a:lnTo>
                <a:lnTo>
                  <a:pt x="1532" y="2388"/>
                </a:lnTo>
                <a:lnTo>
                  <a:pt x="1532" y="2390"/>
                </a:lnTo>
                <a:lnTo>
                  <a:pt x="1530" y="2392"/>
                </a:lnTo>
                <a:lnTo>
                  <a:pt x="1530" y="2399"/>
                </a:lnTo>
                <a:lnTo>
                  <a:pt x="1530" y="2403"/>
                </a:lnTo>
                <a:lnTo>
                  <a:pt x="1530" y="2405"/>
                </a:lnTo>
                <a:lnTo>
                  <a:pt x="1530" y="2405"/>
                </a:lnTo>
                <a:lnTo>
                  <a:pt x="1532" y="2405"/>
                </a:lnTo>
                <a:lnTo>
                  <a:pt x="1532" y="2407"/>
                </a:lnTo>
                <a:lnTo>
                  <a:pt x="1534" y="2405"/>
                </a:lnTo>
                <a:lnTo>
                  <a:pt x="1534" y="2403"/>
                </a:lnTo>
                <a:lnTo>
                  <a:pt x="1534" y="2401"/>
                </a:lnTo>
                <a:lnTo>
                  <a:pt x="1534" y="2401"/>
                </a:lnTo>
                <a:lnTo>
                  <a:pt x="1534" y="2399"/>
                </a:lnTo>
                <a:lnTo>
                  <a:pt x="1536" y="2396"/>
                </a:lnTo>
                <a:lnTo>
                  <a:pt x="1536" y="2396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401"/>
                </a:lnTo>
                <a:lnTo>
                  <a:pt x="1536" y="2401"/>
                </a:lnTo>
                <a:lnTo>
                  <a:pt x="1536" y="2403"/>
                </a:lnTo>
                <a:lnTo>
                  <a:pt x="1534" y="2403"/>
                </a:lnTo>
                <a:lnTo>
                  <a:pt x="1534" y="2405"/>
                </a:lnTo>
                <a:lnTo>
                  <a:pt x="1536" y="2407"/>
                </a:lnTo>
                <a:lnTo>
                  <a:pt x="1538" y="2407"/>
                </a:lnTo>
                <a:lnTo>
                  <a:pt x="1538" y="2409"/>
                </a:lnTo>
                <a:lnTo>
                  <a:pt x="1538" y="2409"/>
                </a:lnTo>
                <a:lnTo>
                  <a:pt x="1536" y="2407"/>
                </a:lnTo>
                <a:lnTo>
                  <a:pt x="1534" y="2407"/>
                </a:lnTo>
                <a:lnTo>
                  <a:pt x="1532" y="2407"/>
                </a:lnTo>
                <a:lnTo>
                  <a:pt x="1532" y="2409"/>
                </a:lnTo>
                <a:lnTo>
                  <a:pt x="1532" y="2411"/>
                </a:lnTo>
                <a:lnTo>
                  <a:pt x="1532" y="2411"/>
                </a:lnTo>
                <a:lnTo>
                  <a:pt x="1534" y="2413"/>
                </a:lnTo>
                <a:lnTo>
                  <a:pt x="1534" y="2415"/>
                </a:lnTo>
                <a:lnTo>
                  <a:pt x="1536" y="2413"/>
                </a:lnTo>
                <a:lnTo>
                  <a:pt x="1536" y="2415"/>
                </a:lnTo>
                <a:lnTo>
                  <a:pt x="1536" y="2415"/>
                </a:lnTo>
                <a:lnTo>
                  <a:pt x="1532" y="2415"/>
                </a:lnTo>
                <a:lnTo>
                  <a:pt x="1530" y="2417"/>
                </a:lnTo>
                <a:lnTo>
                  <a:pt x="1527" y="2419"/>
                </a:lnTo>
                <a:lnTo>
                  <a:pt x="1527" y="2419"/>
                </a:lnTo>
                <a:lnTo>
                  <a:pt x="1530" y="2422"/>
                </a:lnTo>
                <a:lnTo>
                  <a:pt x="1530" y="2422"/>
                </a:lnTo>
                <a:lnTo>
                  <a:pt x="1532" y="2424"/>
                </a:lnTo>
                <a:lnTo>
                  <a:pt x="1536" y="2424"/>
                </a:lnTo>
                <a:lnTo>
                  <a:pt x="1536" y="2426"/>
                </a:lnTo>
                <a:lnTo>
                  <a:pt x="1534" y="2424"/>
                </a:lnTo>
                <a:lnTo>
                  <a:pt x="1534" y="2428"/>
                </a:lnTo>
                <a:lnTo>
                  <a:pt x="1534" y="2428"/>
                </a:lnTo>
                <a:lnTo>
                  <a:pt x="1534" y="2430"/>
                </a:lnTo>
                <a:lnTo>
                  <a:pt x="1536" y="2430"/>
                </a:lnTo>
                <a:lnTo>
                  <a:pt x="1538" y="2430"/>
                </a:lnTo>
                <a:lnTo>
                  <a:pt x="1540" y="2426"/>
                </a:lnTo>
                <a:lnTo>
                  <a:pt x="1540" y="2424"/>
                </a:lnTo>
                <a:lnTo>
                  <a:pt x="1540" y="2424"/>
                </a:lnTo>
                <a:lnTo>
                  <a:pt x="1540" y="2426"/>
                </a:lnTo>
                <a:lnTo>
                  <a:pt x="1542" y="2428"/>
                </a:lnTo>
                <a:lnTo>
                  <a:pt x="1542" y="2428"/>
                </a:lnTo>
                <a:lnTo>
                  <a:pt x="1540" y="2428"/>
                </a:lnTo>
                <a:lnTo>
                  <a:pt x="1540" y="2428"/>
                </a:lnTo>
                <a:lnTo>
                  <a:pt x="1538" y="2432"/>
                </a:lnTo>
                <a:lnTo>
                  <a:pt x="1538" y="2434"/>
                </a:lnTo>
                <a:lnTo>
                  <a:pt x="1538" y="2434"/>
                </a:lnTo>
                <a:lnTo>
                  <a:pt x="1534" y="2430"/>
                </a:lnTo>
                <a:lnTo>
                  <a:pt x="1534" y="2430"/>
                </a:lnTo>
                <a:lnTo>
                  <a:pt x="1534" y="2430"/>
                </a:lnTo>
                <a:lnTo>
                  <a:pt x="1532" y="2426"/>
                </a:lnTo>
                <a:lnTo>
                  <a:pt x="1530" y="2424"/>
                </a:lnTo>
                <a:lnTo>
                  <a:pt x="1527" y="2422"/>
                </a:lnTo>
                <a:lnTo>
                  <a:pt x="1525" y="2422"/>
                </a:lnTo>
                <a:lnTo>
                  <a:pt x="1525" y="2424"/>
                </a:lnTo>
                <a:lnTo>
                  <a:pt x="1525" y="2424"/>
                </a:lnTo>
                <a:lnTo>
                  <a:pt x="1525" y="2426"/>
                </a:lnTo>
                <a:lnTo>
                  <a:pt x="1525" y="2428"/>
                </a:lnTo>
                <a:lnTo>
                  <a:pt x="1525" y="2428"/>
                </a:lnTo>
                <a:lnTo>
                  <a:pt x="1523" y="2428"/>
                </a:lnTo>
                <a:lnTo>
                  <a:pt x="1519" y="2428"/>
                </a:lnTo>
                <a:lnTo>
                  <a:pt x="1521" y="2430"/>
                </a:lnTo>
                <a:lnTo>
                  <a:pt x="1521" y="2432"/>
                </a:lnTo>
                <a:lnTo>
                  <a:pt x="1523" y="2436"/>
                </a:lnTo>
                <a:lnTo>
                  <a:pt x="1525" y="2436"/>
                </a:lnTo>
                <a:lnTo>
                  <a:pt x="1527" y="2436"/>
                </a:lnTo>
                <a:lnTo>
                  <a:pt x="1527" y="2436"/>
                </a:lnTo>
                <a:lnTo>
                  <a:pt x="1530" y="2438"/>
                </a:lnTo>
                <a:lnTo>
                  <a:pt x="1532" y="2438"/>
                </a:lnTo>
                <a:lnTo>
                  <a:pt x="1532" y="2438"/>
                </a:lnTo>
                <a:lnTo>
                  <a:pt x="1534" y="2438"/>
                </a:lnTo>
                <a:lnTo>
                  <a:pt x="1536" y="2438"/>
                </a:lnTo>
                <a:lnTo>
                  <a:pt x="1538" y="2440"/>
                </a:lnTo>
                <a:lnTo>
                  <a:pt x="1536" y="2447"/>
                </a:lnTo>
                <a:lnTo>
                  <a:pt x="1534" y="2445"/>
                </a:lnTo>
                <a:lnTo>
                  <a:pt x="1534" y="2447"/>
                </a:lnTo>
                <a:lnTo>
                  <a:pt x="1534" y="2449"/>
                </a:lnTo>
                <a:lnTo>
                  <a:pt x="1536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40" y="2449"/>
                </a:lnTo>
                <a:lnTo>
                  <a:pt x="1540" y="2451"/>
                </a:lnTo>
                <a:lnTo>
                  <a:pt x="1542" y="2453"/>
                </a:lnTo>
                <a:lnTo>
                  <a:pt x="1542" y="2455"/>
                </a:lnTo>
                <a:lnTo>
                  <a:pt x="1544" y="2455"/>
                </a:lnTo>
                <a:lnTo>
                  <a:pt x="1548" y="2453"/>
                </a:lnTo>
                <a:lnTo>
                  <a:pt x="1551" y="2451"/>
                </a:lnTo>
                <a:lnTo>
                  <a:pt x="1557" y="2449"/>
                </a:lnTo>
                <a:lnTo>
                  <a:pt x="1557" y="2449"/>
                </a:lnTo>
                <a:lnTo>
                  <a:pt x="1555" y="2447"/>
                </a:lnTo>
                <a:lnTo>
                  <a:pt x="1555" y="2447"/>
                </a:lnTo>
                <a:lnTo>
                  <a:pt x="1553" y="2447"/>
                </a:lnTo>
                <a:lnTo>
                  <a:pt x="1548" y="2445"/>
                </a:lnTo>
                <a:lnTo>
                  <a:pt x="1548" y="2445"/>
                </a:lnTo>
                <a:lnTo>
                  <a:pt x="1546" y="2443"/>
                </a:lnTo>
                <a:lnTo>
                  <a:pt x="1548" y="2443"/>
                </a:lnTo>
                <a:lnTo>
                  <a:pt x="1548" y="2443"/>
                </a:lnTo>
                <a:lnTo>
                  <a:pt x="1553" y="2445"/>
                </a:lnTo>
                <a:lnTo>
                  <a:pt x="1557" y="2447"/>
                </a:lnTo>
                <a:lnTo>
                  <a:pt x="1557" y="2449"/>
                </a:lnTo>
                <a:lnTo>
                  <a:pt x="1557" y="2451"/>
                </a:lnTo>
                <a:lnTo>
                  <a:pt x="1557" y="2451"/>
                </a:lnTo>
                <a:lnTo>
                  <a:pt x="1555" y="2453"/>
                </a:lnTo>
                <a:lnTo>
                  <a:pt x="1555" y="2453"/>
                </a:lnTo>
                <a:lnTo>
                  <a:pt x="1555" y="2453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9"/>
                </a:lnTo>
                <a:lnTo>
                  <a:pt x="1557" y="2459"/>
                </a:lnTo>
                <a:lnTo>
                  <a:pt x="1555" y="2461"/>
                </a:lnTo>
                <a:lnTo>
                  <a:pt x="1555" y="2461"/>
                </a:lnTo>
                <a:lnTo>
                  <a:pt x="1555" y="2459"/>
                </a:lnTo>
                <a:lnTo>
                  <a:pt x="1555" y="2459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5"/>
                </a:lnTo>
                <a:lnTo>
                  <a:pt x="1555" y="2455"/>
                </a:lnTo>
                <a:lnTo>
                  <a:pt x="1555" y="2455"/>
                </a:lnTo>
                <a:lnTo>
                  <a:pt x="1555" y="2453"/>
                </a:lnTo>
                <a:lnTo>
                  <a:pt x="1555" y="2453"/>
                </a:lnTo>
                <a:lnTo>
                  <a:pt x="1553" y="2453"/>
                </a:lnTo>
                <a:lnTo>
                  <a:pt x="1553" y="2453"/>
                </a:lnTo>
                <a:lnTo>
                  <a:pt x="1551" y="2455"/>
                </a:lnTo>
                <a:lnTo>
                  <a:pt x="1548" y="2455"/>
                </a:lnTo>
                <a:lnTo>
                  <a:pt x="1546" y="2457"/>
                </a:lnTo>
                <a:lnTo>
                  <a:pt x="1546" y="2457"/>
                </a:lnTo>
                <a:lnTo>
                  <a:pt x="1544" y="2455"/>
                </a:lnTo>
                <a:lnTo>
                  <a:pt x="1542" y="2457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7"/>
                </a:lnTo>
                <a:lnTo>
                  <a:pt x="1540" y="2457"/>
                </a:lnTo>
                <a:lnTo>
                  <a:pt x="1538" y="2457"/>
                </a:lnTo>
                <a:lnTo>
                  <a:pt x="1536" y="2457"/>
                </a:lnTo>
                <a:lnTo>
                  <a:pt x="1534" y="2457"/>
                </a:lnTo>
                <a:lnTo>
                  <a:pt x="1534" y="2455"/>
                </a:lnTo>
                <a:lnTo>
                  <a:pt x="1532" y="2455"/>
                </a:lnTo>
                <a:lnTo>
                  <a:pt x="1532" y="2455"/>
                </a:lnTo>
                <a:lnTo>
                  <a:pt x="1532" y="2457"/>
                </a:lnTo>
                <a:lnTo>
                  <a:pt x="1532" y="2457"/>
                </a:lnTo>
                <a:lnTo>
                  <a:pt x="1534" y="2459"/>
                </a:lnTo>
                <a:lnTo>
                  <a:pt x="1534" y="2461"/>
                </a:lnTo>
                <a:lnTo>
                  <a:pt x="1534" y="2461"/>
                </a:lnTo>
                <a:lnTo>
                  <a:pt x="1536" y="2461"/>
                </a:lnTo>
                <a:lnTo>
                  <a:pt x="1536" y="2464"/>
                </a:lnTo>
                <a:lnTo>
                  <a:pt x="1536" y="2464"/>
                </a:lnTo>
                <a:lnTo>
                  <a:pt x="1536" y="2466"/>
                </a:lnTo>
                <a:lnTo>
                  <a:pt x="1536" y="2466"/>
                </a:lnTo>
                <a:lnTo>
                  <a:pt x="1540" y="2466"/>
                </a:lnTo>
                <a:lnTo>
                  <a:pt x="1542" y="2466"/>
                </a:lnTo>
                <a:lnTo>
                  <a:pt x="1544" y="2466"/>
                </a:lnTo>
                <a:lnTo>
                  <a:pt x="1546" y="2466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6"/>
                </a:lnTo>
                <a:lnTo>
                  <a:pt x="1546" y="2468"/>
                </a:lnTo>
                <a:lnTo>
                  <a:pt x="1544" y="2468"/>
                </a:lnTo>
                <a:lnTo>
                  <a:pt x="1540" y="2470"/>
                </a:lnTo>
                <a:lnTo>
                  <a:pt x="1542" y="2470"/>
                </a:lnTo>
                <a:lnTo>
                  <a:pt x="1544" y="2472"/>
                </a:lnTo>
                <a:lnTo>
                  <a:pt x="1544" y="2474"/>
                </a:lnTo>
                <a:lnTo>
                  <a:pt x="1548" y="2474"/>
                </a:lnTo>
                <a:lnTo>
                  <a:pt x="1548" y="2474"/>
                </a:lnTo>
                <a:lnTo>
                  <a:pt x="1551" y="2474"/>
                </a:lnTo>
                <a:lnTo>
                  <a:pt x="1551" y="2472"/>
                </a:lnTo>
                <a:lnTo>
                  <a:pt x="1551" y="2470"/>
                </a:lnTo>
                <a:lnTo>
                  <a:pt x="1551" y="2468"/>
                </a:lnTo>
                <a:lnTo>
                  <a:pt x="1553" y="2468"/>
                </a:lnTo>
                <a:lnTo>
                  <a:pt x="1553" y="2466"/>
                </a:lnTo>
                <a:lnTo>
                  <a:pt x="1553" y="2464"/>
                </a:lnTo>
                <a:lnTo>
                  <a:pt x="1555" y="2464"/>
                </a:lnTo>
                <a:lnTo>
                  <a:pt x="1555" y="2464"/>
                </a:lnTo>
                <a:lnTo>
                  <a:pt x="1557" y="2464"/>
                </a:lnTo>
                <a:lnTo>
                  <a:pt x="1557" y="2466"/>
                </a:lnTo>
                <a:lnTo>
                  <a:pt x="1559" y="2466"/>
                </a:lnTo>
                <a:lnTo>
                  <a:pt x="1561" y="2464"/>
                </a:lnTo>
                <a:lnTo>
                  <a:pt x="1561" y="2464"/>
                </a:lnTo>
                <a:lnTo>
                  <a:pt x="1567" y="2464"/>
                </a:lnTo>
                <a:lnTo>
                  <a:pt x="1569" y="2464"/>
                </a:lnTo>
                <a:lnTo>
                  <a:pt x="1571" y="2466"/>
                </a:lnTo>
                <a:lnTo>
                  <a:pt x="1571" y="2466"/>
                </a:lnTo>
                <a:lnTo>
                  <a:pt x="1571" y="2466"/>
                </a:lnTo>
                <a:lnTo>
                  <a:pt x="1567" y="2466"/>
                </a:lnTo>
                <a:lnTo>
                  <a:pt x="1565" y="2466"/>
                </a:lnTo>
                <a:lnTo>
                  <a:pt x="1563" y="2466"/>
                </a:lnTo>
                <a:lnTo>
                  <a:pt x="1559" y="2470"/>
                </a:lnTo>
                <a:lnTo>
                  <a:pt x="1555" y="2470"/>
                </a:lnTo>
                <a:lnTo>
                  <a:pt x="1555" y="2468"/>
                </a:lnTo>
                <a:lnTo>
                  <a:pt x="1555" y="2468"/>
                </a:lnTo>
                <a:lnTo>
                  <a:pt x="1555" y="2468"/>
                </a:lnTo>
                <a:lnTo>
                  <a:pt x="1553" y="2470"/>
                </a:lnTo>
                <a:lnTo>
                  <a:pt x="1553" y="2470"/>
                </a:lnTo>
                <a:lnTo>
                  <a:pt x="1551" y="2472"/>
                </a:lnTo>
                <a:lnTo>
                  <a:pt x="1551" y="2476"/>
                </a:lnTo>
                <a:lnTo>
                  <a:pt x="1551" y="2476"/>
                </a:lnTo>
                <a:lnTo>
                  <a:pt x="1548" y="2478"/>
                </a:lnTo>
                <a:lnTo>
                  <a:pt x="1551" y="2478"/>
                </a:lnTo>
                <a:lnTo>
                  <a:pt x="1555" y="2480"/>
                </a:lnTo>
                <a:lnTo>
                  <a:pt x="1557" y="2482"/>
                </a:lnTo>
                <a:lnTo>
                  <a:pt x="1557" y="2480"/>
                </a:lnTo>
                <a:lnTo>
                  <a:pt x="1557" y="2478"/>
                </a:lnTo>
                <a:lnTo>
                  <a:pt x="1559" y="2478"/>
                </a:lnTo>
                <a:lnTo>
                  <a:pt x="1561" y="2476"/>
                </a:lnTo>
                <a:lnTo>
                  <a:pt x="1563" y="2474"/>
                </a:lnTo>
                <a:lnTo>
                  <a:pt x="1565" y="2472"/>
                </a:lnTo>
                <a:lnTo>
                  <a:pt x="1574" y="2468"/>
                </a:lnTo>
                <a:lnTo>
                  <a:pt x="1576" y="2470"/>
                </a:lnTo>
                <a:lnTo>
                  <a:pt x="1578" y="2470"/>
                </a:lnTo>
                <a:lnTo>
                  <a:pt x="1578" y="2470"/>
                </a:lnTo>
                <a:lnTo>
                  <a:pt x="1576" y="2472"/>
                </a:lnTo>
                <a:lnTo>
                  <a:pt x="1576" y="2474"/>
                </a:lnTo>
                <a:lnTo>
                  <a:pt x="1574" y="2474"/>
                </a:lnTo>
                <a:lnTo>
                  <a:pt x="1569" y="2478"/>
                </a:lnTo>
                <a:lnTo>
                  <a:pt x="1567" y="2482"/>
                </a:lnTo>
                <a:lnTo>
                  <a:pt x="1565" y="2482"/>
                </a:lnTo>
                <a:lnTo>
                  <a:pt x="1565" y="2482"/>
                </a:lnTo>
                <a:lnTo>
                  <a:pt x="1567" y="2482"/>
                </a:lnTo>
                <a:lnTo>
                  <a:pt x="1567" y="2480"/>
                </a:lnTo>
                <a:lnTo>
                  <a:pt x="1567" y="2478"/>
                </a:lnTo>
                <a:lnTo>
                  <a:pt x="1565" y="2478"/>
                </a:lnTo>
                <a:lnTo>
                  <a:pt x="1563" y="2478"/>
                </a:lnTo>
                <a:lnTo>
                  <a:pt x="1561" y="2478"/>
                </a:lnTo>
                <a:lnTo>
                  <a:pt x="1561" y="2478"/>
                </a:lnTo>
                <a:lnTo>
                  <a:pt x="1559" y="2480"/>
                </a:lnTo>
                <a:lnTo>
                  <a:pt x="1559" y="2480"/>
                </a:lnTo>
                <a:lnTo>
                  <a:pt x="1559" y="2482"/>
                </a:lnTo>
                <a:lnTo>
                  <a:pt x="1563" y="2484"/>
                </a:lnTo>
                <a:lnTo>
                  <a:pt x="1563" y="2487"/>
                </a:lnTo>
                <a:lnTo>
                  <a:pt x="1567" y="2487"/>
                </a:lnTo>
                <a:lnTo>
                  <a:pt x="1569" y="2489"/>
                </a:lnTo>
                <a:lnTo>
                  <a:pt x="1574" y="2489"/>
                </a:lnTo>
                <a:lnTo>
                  <a:pt x="1576" y="2491"/>
                </a:lnTo>
                <a:lnTo>
                  <a:pt x="1578" y="2489"/>
                </a:lnTo>
                <a:lnTo>
                  <a:pt x="1580" y="2489"/>
                </a:lnTo>
                <a:lnTo>
                  <a:pt x="1580" y="2484"/>
                </a:lnTo>
                <a:lnTo>
                  <a:pt x="1580" y="2482"/>
                </a:lnTo>
                <a:lnTo>
                  <a:pt x="1580" y="2480"/>
                </a:lnTo>
                <a:lnTo>
                  <a:pt x="1580" y="2476"/>
                </a:lnTo>
                <a:lnTo>
                  <a:pt x="1582" y="2472"/>
                </a:lnTo>
                <a:lnTo>
                  <a:pt x="1582" y="2470"/>
                </a:lnTo>
                <a:lnTo>
                  <a:pt x="1582" y="2468"/>
                </a:lnTo>
                <a:lnTo>
                  <a:pt x="1584" y="2468"/>
                </a:lnTo>
                <a:lnTo>
                  <a:pt x="1586" y="2466"/>
                </a:lnTo>
                <a:lnTo>
                  <a:pt x="1588" y="2466"/>
                </a:lnTo>
                <a:lnTo>
                  <a:pt x="1595" y="2464"/>
                </a:lnTo>
                <a:lnTo>
                  <a:pt x="1597" y="2464"/>
                </a:lnTo>
                <a:lnTo>
                  <a:pt x="1599" y="2461"/>
                </a:lnTo>
                <a:lnTo>
                  <a:pt x="1601" y="2461"/>
                </a:lnTo>
                <a:lnTo>
                  <a:pt x="1601" y="2459"/>
                </a:lnTo>
                <a:lnTo>
                  <a:pt x="1605" y="2457"/>
                </a:lnTo>
                <a:lnTo>
                  <a:pt x="1607" y="2457"/>
                </a:lnTo>
                <a:lnTo>
                  <a:pt x="1607" y="2459"/>
                </a:lnTo>
                <a:lnTo>
                  <a:pt x="1615" y="2459"/>
                </a:lnTo>
                <a:lnTo>
                  <a:pt x="1618" y="2459"/>
                </a:lnTo>
                <a:lnTo>
                  <a:pt x="1615" y="2457"/>
                </a:lnTo>
                <a:lnTo>
                  <a:pt x="1613" y="2453"/>
                </a:lnTo>
                <a:lnTo>
                  <a:pt x="1609" y="2449"/>
                </a:lnTo>
                <a:lnTo>
                  <a:pt x="1609" y="2447"/>
                </a:lnTo>
                <a:lnTo>
                  <a:pt x="1607" y="2447"/>
                </a:lnTo>
                <a:lnTo>
                  <a:pt x="1605" y="2447"/>
                </a:lnTo>
                <a:lnTo>
                  <a:pt x="1603" y="2447"/>
                </a:lnTo>
                <a:lnTo>
                  <a:pt x="1603" y="2447"/>
                </a:lnTo>
                <a:lnTo>
                  <a:pt x="1601" y="2445"/>
                </a:lnTo>
                <a:lnTo>
                  <a:pt x="1603" y="2445"/>
                </a:lnTo>
                <a:lnTo>
                  <a:pt x="1605" y="2445"/>
                </a:lnTo>
                <a:lnTo>
                  <a:pt x="1607" y="2445"/>
                </a:lnTo>
                <a:lnTo>
                  <a:pt x="1607" y="2443"/>
                </a:lnTo>
                <a:lnTo>
                  <a:pt x="1607" y="2443"/>
                </a:lnTo>
                <a:lnTo>
                  <a:pt x="1607" y="2440"/>
                </a:lnTo>
                <a:lnTo>
                  <a:pt x="1605" y="2436"/>
                </a:lnTo>
                <a:lnTo>
                  <a:pt x="1605" y="2434"/>
                </a:lnTo>
                <a:lnTo>
                  <a:pt x="1605" y="2434"/>
                </a:lnTo>
                <a:lnTo>
                  <a:pt x="1603" y="2434"/>
                </a:lnTo>
                <a:lnTo>
                  <a:pt x="1603" y="2434"/>
                </a:lnTo>
                <a:lnTo>
                  <a:pt x="1605" y="2434"/>
                </a:lnTo>
                <a:lnTo>
                  <a:pt x="1605" y="2432"/>
                </a:lnTo>
                <a:lnTo>
                  <a:pt x="1605" y="2430"/>
                </a:lnTo>
                <a:lnTo>
                  <a:pt x="1607" y="2426"/>
                </a:lnTo>
                <a:lnTo>
                  <a:pt x="1607" y="2426"/>
                </a:lnTo>
                <a:lnTo>
                  <a:pt x="1609" y="2422"/>
                </a:lnTo>
                <a:lnTo>
                  <a:pt x="1611" y="2422"/>
                </a:lnTo>
                <a:lnTo>
                  <a:pt x="1613" y="2419"/>
                </a:lnTo>
                <a:lnTo>
                  <a:pt x="1615" y="2419"/>
                </a:lnTo>
                <a:lnTo>
                  <a:pt x="1615" y="2417"/>
                </a:lnTo>
                <a:lnTo>
                  <a:pt x="1615" y="2417"/>
                </a:lnTo>
                <a:lnTo>
                  <a:pt x="1615" y="2415"/>
                </a:lnTo>
                <a:lnTo>
                  <a:pt x="1613" y="2415"/>
                </a:lnTo>
                <a:lnTo>
                  <a:pt x="1611" y="2415"/>
                </a:lnTo>
                <a:lnTo>
                  <a:pt x="1609" y="2415"/>
                </a:lnTo>
                <a:lnTo>
                  <a:pt x="1609" y="2415"/>
                </a:lnTo>
                <a:lnTo>
                  <a:pt x="1613" y="2413"/>
                </a:lnTo>
                <a:lnTo>
                  <a:pt x="1613" y="2413"/>
                </a:lnTo>
                <a:lnTo>
                  <a:pt x="1613" y="2411"/>
                </a:lnTo>
                <a:lnTo>
                  <a:pt x="1613" y="2411"/>
                </a:lnTo>
                <a:lnTo>
                  <a:pt x="1613" y="2413"/>
                </a:lnTo>
                <a:lnTo>
                  <a:pt x="1615" y="2415"/>
                </a:lnTo>
                <a:lnTo>
                  <a:pt x="1618" y="2415"/>
                </a:lnTo>
                <a:lnTo>
                  <a:pt x="1620" y="2417"/>
                </a:lnTo>
                <a:lnTo>
                  <a:pt x="1620" y="2417"/>
                </a:lnTo>
                <a:lnTo>
                  <a:pt x="1624" y="2415"/>
                </a:lnTo>
                <a:lnTo>
                  <a:pt x="1626" y="2413"/>
                </a:lnTo>
                <a:lnTo>
                  <a:pt x="1626" y="2413"/>
                </a:lnTo>
                <a:lnTo>
                  <a:pt x="1628" y="2403"/>
                </a:lnTo>
                <a:lnTo>
                  <a:pt x="1628" y="2403"/>
                </a:lnTo>
                <a:lnTo>
                  <a:pt x="1628" y="2401"/>
                </a:lnTo>
                <a:lnTo>
                  <a:pt x="1630" y="2396"/>
                </a:lnTo>
                <a:lnTo>
                  <a:pt x="1632" y="2394"/>
                </a:lnTo>
                <a:lnTo>
                  <a:pt x="1634" y="2390"/>
                </a:lnTo>
                <a:lnTo>
                  <a:pt x="1636" y="2390"/>
                </a:lnTo>
                <a:lnTo>
                  <a:pt x="1641" y="2388"/>
                </a:lnTo>
                <a:lnTo>
                  <a:pt x="1643" y="2386"/>
                </a:lnTo>
                <a:lnTo>
                  <a:pt x="1645" y="2384"/>
                </a:lnTo>
                <a:lnTo>
                  <a:pt x="1651" y="2380"/>
                </a:lnTo>
                <a:lnTo>
                  <a:pt x="1653" y="2380"/>
                </a:lnTo>
                <a:lnTo>
                  <a:pt x="1653" y="2378"/>
                </a:lnTo>
                <a:lnTo>
                  <a:pt x="1655" y="2378"/>
                </a:lnTo>
                <a:lnTo>
                  <a:pt x="1653" y="2375"/>
                </a:lnTo>
                <a:lnTo>
                  <a:pt x="1653" y="2375"/>
                </a:lnTo>
                <a:lnTo>
                  <a:pt x="1651" y="2375"/>
                </a:lnTo>
                <a:lnTo>
                  <a:pt x="1649" y="2375"/>
                </a:lnTo>
                <a:lnTo>
                  <a:pt x="1649" y="2375"/>
                </a:lnTo>
                <a:lnTo>
                  <a:pt x="1651" y="2375"/>
                </a:lnTo>
                <a:lnTo>
                  <a:pt x="1653" y="2373"/>
                </a:lnTo>
                <a:lnTo>
                  <a:pt x="1653" y="2371"/>
                </a:lnTo>
                <a:lnTo>
                  <a:pt x="1655" y="2371"/>
                </a:lnTo>
                <a:lnTo>
                  <a:pt x="1655" y="2367"/>
                </a:lnTo>
                <a:lnTo>
                  <a:pt x="1655" y="2365"/>
                </a:lnTo>
                <a:lnTo>
                  <a:pt x="1653" y="2363"/>
                </a:lnTo>
                <a:lnTo>
                  <a:pt x="1651" y="2363"/>
                </a:lnTo>
                <a:lnTo>
                  <a:pt x="1643" y="2361"/>
                </a:lnTo>
                <a:lnTo>
                  <a:pt x="1641" y="2361"/>
                </a:lnTo>
                <a:lnTo>
                  <a:pt x="1632" y="2352"/>
                </a:lnTo>
                <a:lnTo>
                  <a:pt x="1630" y="2350"/>
                </a:lnTo>
                <a:lnTo>
                  <a:pt x="1628" y="2348"/>
                </a:lnTo>
                <a:lnTo>
                  <a:pt x="1628" y="2346"/>
                </a:lnTo>
                <a:lnTo>
                  <a:pt x="1628" y="2346"/>
                </a:lnTo>
                <a:lnTo>
                  <a:pt x="1628" y="2344"/>
                </a:lnTo>
                <a:lnTo>
                  <a:pt x="1628" y="2342"/>
                </a:lnTo>
                <a:lnTo>
                  <a:pt x="1632" y="2338"/>
                </a:lnTo>
                <a:lnTo>
                  <a:pt x="1634" y="2336"/>
                </a:lnTo>
                <a:lnTo>
                  <a:pt x="1639" y="2329"/>
                </a:lnTo>
                <a:lnTo>
                  <a:pt x="1639" y="2329"/>
                </a:lnTo>
                <a:lnTo>
                  <a:pt x="1643" y="2327"/>
                </a:lnTo>
                <a:lnTo>
                  <a:pt x="1645" y="2327"/>
                </a:lnTo>
                <a:lnTo>
                  <a:pt x="1645" y="2327"/>
                </a:lnTo>
                <a:lnTo>
                  <a:pt x="1647" y="2325"/>
                </a:lnTo>
                <a:lnTo>
                  <a:pt x="1649" y="2323"/>
                </a:lnTo>
                <a:lnTo>
                  <a:pt x="1655" y="2325"/>
                </a:lnTo>
                <a:lnTo>
                  <a:pt x="1657" y="2325"/>
                </a:lnTo>
                <a:lnTo>
                  <a:pt x="1657" y="2323"/>
                </a:lnTo>
                <a:lnTo>
                  <a:pt x="1657" y="2323"/>
                </a:lnTo>
                <a:lnTo>
                  <a:pt x="1655" y="2321"/>
                </a:lnTo>
                <a:lnTo>
                  <a:pt x="1657" y="2319"/>
                </a:lnTo>
                <a:lnTo>
                  <a:pt x="1662" y="2315"/>
                </a:lnTo>
                <a:lnTo>
                  <a:pt x="1662" y="2313"/>
                </a:lnTo>
                <a:lnTo>
                  <a:pt x="1662" y="2313"/>
                </a:lnTo>
                <a:lnTo>
                  <a:pt x="1662" y="2310"/>
                </a:lnTo>
                <a:lnTo>
                  <a:pt x="1662" y="2308"/>
                </a:lnTo>
                <a:lnTo>
                  <a:pt x="1662" y="2302"/>
                </a:lnTo>
                <a:lnTo>
                  <a:pt x="1662" y="2300"/>
                </a:lnTo>
                <a:lnTo>
                  <a:pt x="1662" y="2300"/>
                </a:lnTo>
                <a:lnTo>
                  <a:pt x="1664" y="2298"/>
                </a:lnTo>
                <a:lnTo>
                  <a:pt x="1666" y="2294"/>
                </a:lnTo>
                <a:lnTo>
                  <a:pt x="1668" y="2292"/>
                </a:lnTo>
                <a:lnTo>
                  <a:pt x="1670" y="2292"/>
                </a:lnTo>
                <a:lnTo>
                  <a:pt x="1674" y="2290"/>
                </a:lnTo>
                <a:lnTo>
                  <a:pt x="1674" y="2290"/>
                </a:lnTo>
                <a:lnTo>
                  <a:pt x="1676" y="2290"/>
                </a:lnTo>
                <a:lnTo>
                  <a:pt x="1674" y="2287"/>
                </a:lnTo>
                <a:lnTo>
                  <a:pt x="1674" y="2287"/>
                </a:lnTo>
                <a:lnTo>
                  <a:pt x="1672" y="2287"/>
                </a:lnTo>
                <a:lnTo>
                  <a:pt x="1666" y="2285"/>
                </a:lnTo>
                <a:lnTo>
                  <a:pt x="1666" y="2283"/>
                </a:lnTo>
                <a:lnTo>
                  <a:pt x="1668" y="2283"/>
                </a:lnTo>
                <a:lnTo>
                  <a:pt x="1672" y="2281"/>
                </a:lnTo>
                <a:lnTo>
                  <a:pt x="1674" y="2281"/>
                </a:lnTo>
                <a:lnTo>
                  <a:pt x="1676" y="2281"/>
                </a:lnTo>
                <a:lnTo>
                  <a:pt x="1676" y="2283"/>
                </a:lnTo>
                <a:lnTo>
                  <a:pt x="1678" y="2285"/>
                </a:lnTo>
                <a:lnTo>
                  <a:pt x="1678" y="2287"/>
                </a:lnTo>
                <a:lnTo>
                  <a:pt x="1680" y="2287"/>
                </a:lnTo>
                <a:lnTo>
                  <a:pt x="1685" y="2285"/>
                </a:lnTo>
                <a:lnTo>
                  <a:pt x="1685" y="2285"/>
                </a:lnTo>
                <a:lnTo>
                  <a:pt x="1687" y="2283"/>
                </a:lnTo>
                <a:lnTo>
                  <a:pt x="1687" y="2281"/>
                </a:lnTo>
                <a:lnTo>
                  <a:pt x="1687" y="2279"/>
                </a:lnTo>
                <a:lnTo>
                  <a:pt x="1687" y="2277"/>
                </a:lnTo>
                <a:lnTo>
                  <a:pt x="1685" y="2275"/>
                </a:lnTo>
                <a:lnTo>
                  <a:pt x="1685" y="2275"/>
                </a:lnTo>
                <a:lnTo>
                  <a:pt x="1683" y="2275"/>
                </a:lnTo>
                <a:lnTo>
                  <a:pt x="1683" y="2275"/>
                </a:lnTo>
                <a:lnTo>
                  <a:pt x="1678" y="2275"/>
                </a:lnTo>
                <a:lnTo>
                  <a:pt x="1676" y="2275"/>
                </a:lnTo>
                <a:lnTo>
                  <a:pt x="1676" y="2277"/>
                </a:lnTo>
                <a:lnTo>
                  <a:pt x="1680" y="2277"/>
                </a:lnTo>
                <a:lnTo>
                  <a:pt x="1680" y="2277"/>
                </a:lnTo>
                <a:lnTo>
                  <a:pt x="1678" y="2279"/>
                </a:lnTo>
                <a:lnTo>
                  <a:pt x="1676" y="2279"/>
                </a:lnTo>
                <a:lnTo>
                  <a:pt x="1674" y="2279"/>
                </a:lnTo>
                <a:lnTo>
                  <a:pt x="1672" y="2279"/>
                </a:lnTo>
                <a:lnTo>
                  <a:pt x="1672" y="2279"/>
                </a:lnTo>
                <a:lnTo>
                  <a:pt x="1672" y="2277"/>
                </a:lnTo>
                <a:lnTo>
                  <a:pt x="1674" y="2277"/>
                </a:lnTo>
                <a:lnTo>
                  <a:pt x="1672" y="2277"/>
                </a:lnTo>
                <a:lnTo>
                  <a:pt x="1672" y="2277"/>
                </a:lnTo>
                <a:lnTo>
                  <a:pt x="1670" y="2275"/>
                </a:lnTo>
                <a:lnTo>
                  <a:pt x="1668" y="2275"/>
                </a:lnTo>
                <a:lnTo>
                  <a:pt x="1666" y="2273"/>
                </a:lnTo>
                <a:lnTo>
                  <a:pt x="1666" y="2271"/>
                </a:lnTo>
                <a:lnTo>
                  <a:pt x="1666" y="2266"/>
                </a:lnTo>
                <a:lnTo>
                  <a:pt x="1666" y="2264"/>
                </a:lnTo>
                <a:lnTo>
                  <a:pt x="1664" y="2258"/>
                </a:lnTo>
                <a:lnTo>
                  <a:pt x="1664" y="2256"/>
                </a:lnTo>
                <a:lnTo>
                  <a:pt x="1664" y="2254"/>
                </a:lnTo>
                <a:lnTo>
                  <a:pt x="1664" y="2252"/>
                </a:lnTo>
                <a:lnTo>
                  <a:pt x="1666" y="2252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2"/>
                </a:lnTo>
                <a:lnTo>
                  <a:pt x="1668" y="2252"/>
                </a:lnTo>
                <a:lnTo>
                  <a:pt x="1672" y="2252"/>
                </a:lnTo>
                <a:lnTo>
                  <a:pt x="1674" y="2254"/>
                </a:lnTo>
                <a:lnTo>
                  <a:pt x="1678" y="2254"/>
                </a:lnTo>
                <a:lnTo>
                  <a:pt x="1685" y="2258"/>
                </a:lnTo>
                <a:lnTo>
                  <a:pt x="1687" y="2258"/>
                </a:lnTo>
                <a:lnTo>
                  <a:pt x="1691" y="2258"/>
                </a:lnTo>
                <a:lnTo>
                  <a:pt x="1695" y="2256"/>
                </a:lnTo>
                <a:lnTo>
                  <a:pt x="1697" y="2256"/>
                </a:lnTo>
                <a:lnTo>
                  <a:pt x="1703" y="2254"/>
                </a:lnTo>
                <a:lnTo>
                  <a:pt x="1706" y="2252"/>
                </a:lnTo>
                <a:lnTo>
                  <a:pt x="1706" y="2250"/>
                </a:lnTo>
                <a:lnTo>
                  <a:pt x="1703" y="2245"/>
                </a:lnTo>
                <a:lnTo>
                  <a:pt x="1703" y="2243"/>
                </a:lnTo>
                <a:lnTo>
                  <a:pt x="1703" y="2241"/>
                </a:lnTo>
                <a:lnTo>
                  <a:pt x="1706" y="2237"/>
                </a:lnTo>
                <a:lnTo>
                  <a:pt x="1706" y="2235"/>
                </a:lnTo>
                <a:lnTo>
                  <a:pt x="1706" y="2235"/>
                </a:lnTo>
                <a:lnTo>
                  <a:pt x="1708" y="2235"/>
                </a:lnTo>
                <a:lnTo>
                  <a:pt x="1708" y="2231"/>
                </a:lnTo>
                <a:lnTo>
                  <a:pt x="1708" y="2229"/>
                </a:lnTo>
                <a:lnTo>
                  <a:pt x="1708" y="2229"/>
                </a:lnTo>
                <a:lnTo>
                  <a:pt x="1708" y="2227"/>
                </a:lnTo>
                <a:lnTo>
                  <a:pt x="1708" y="2227"/>
                </a:lnTo>
                <a:lnTo>
                  <a:pt x="1708" y="2227"/>
                </a:lnTo>
                <a:lnTo>
                  <a:pt x="1706" y="2225"/>
                </a:lnTo>
                <a:lnTo>
                  <a:pt x="1706" y="2225"/>
                </a:lnTo>
                <a:lnTo>
                  <a:pt x="1706" y="2222"/>
                </a:lnTo>
                <a:lnTo>
                  <a:pt x="1706" y="2220"/>
                </a:lnTo>
                <a:lnTo>
                  <a:pt x="1703" y="2218"/>
                </a:lnTo>
                <a:lnTo>
                  <a:pt x="1706" y="2218"/>
                </a:lnTo>
                <a:lnTo>
                  <a:pt x="1708" y="2218"/>
                </a:lnTo>
                <a:lnTo>
                  <a:pt x="1708" y="2220"/>
                </a:lnTo>
                <a:lnTo>
                  <a:pt x="1712" y="2220"/>
                </a:lnTo>
                <a:lnTo>
                  <a:pt x="1716" y="2220"/>
                </a:lnTo>
                <a:lnTo>
                  <a:pt x="1718" y="2220"/>
                </a:lnTo>
                <a:lnTo>
                  <a:pt x="1722" y="2220"/>
                </a:lnTo>
                <a:lnTo>
                  <a:pt x="1724" y="2220"/>
                </a:lnTo>
                <a:lnTo>
                  <a:pt x="1741" y="2218"/>
                </a:lnTo>
                <a:lnTo>
                  <a:pt x="1743" y="2218"/>
                </a:lnTo>
                <a:lnTo>
                  <a:pt x="1754" y="2216"/>
                </a:lnTo>
                <a:lnTo>
                  <a:pt x="1764" y="2212"/>
                </a:lnTo>
                <a:lnTo>
                  <a:pt x="1773" y="2208"/>
                </a:lnTo>
                <a:lnTo>
                  <a:pt x="1775" y="2206"/>
                </a:lnTo>
                <a:lnTo>
                  <a:pt x="1775" y="2204"/>
                </a:lnTo>
                <a:lnTo>
                  <a:pt x="1777" y="2199"/>
                </a:lnTo>
                <a:lnTo>
                  <a:pt x="1781" y="2195"/>
                </a:lnTo>
                <a:lnTo>
                  <a:pt x="1785" y="2187"/>
                </a:lnTo>
                <a:lnTo>
                  <a:pt x="1787" y="2185"/>
                </a:lnTo>
                <a:lnTo>
                  <a:pt x="1787" y="2183"/>
                </a:lnTo>
                <a:lnTo>
                  <a:pt x="1787" y="2178"/>
                </a:lnTo>
                <a:lnTo>
                  <a:pt x="1785" y="2178"/>
                </a:lnTo>
                <a:lnTo>
                  <a:pt x="1785" y="2176"/>
                </a:lnTo>
                <a:lnTo>
                  <a:pt x="1783" y="2176"/>
                </a:lnTo>
                <a:lnTo>
                  <a:pt x="1781" y="2176"/>
                </a:lnTo>
                <a:lnTo>
                  <a:pt x="1779" y="2174"/>
                </a:lnTo>
                <a:lnTo>
                  <a:pt x="1777" y="2172"/>
                </a:lnTo>
                <a:lnTo>
                  <a:pt x="1777" y="2170"/>
                </a:lnTo>
                <a:lnTo>
                  <a:pt x="1777" y="2166"/>
                </a:lnTo>
                <a:lnTo>
                  <a:pt x="1779" y="2164"/>
                </a:lnTo>
                <a:lnTo>
                  <a:pt x="1779" y="2162"/>
                </a:lnTo>
                <a:lnTo>
                  <a:pt x="1777" y="2157"/>
                </a:lnTo>
                <a:lnTo>
                  <a:pt x="1775" y="2155"/>
                </a:lnTo>
                <a:lnTo>
                  <a:pt x="1771" y="2153"/>
                </a:lnTo>
                <a:lnTo>
                  <a:pt x="1764" y="2149"/>
                </a:lnTo>
                <a:lnTo>
                  <a:pt x="1762" y="2147"/>
                </a:lnTo>
                <a:lnTo>
                  <a:pt x="1760" y="2147"/>
                </a:lnTo>
                <a:lnTo>
                  <a:pt x="1760" y="2143"/>
                </a:lnTo>
                <a:lnTo>
                  <a:pt x="1760" y="2143"/>
                </a:lnTo>
                <a:lnTo>
                  <a:pt x="1762" y="2143"/>
                </a:lnTo>
                <a:lnTo>
                  <a:pt x="1762" y="2143"/>
                </a:lnTo>
                <a:lnTo>
                  <a:pt x="1762" y="2139"/>
                </a:lnTo>
                <a:lnTo>
                  <a:pt x="1762" y="2139"/>
                </a:lnTo>
                <a:lnTo>
                  <a:pt x="1760" y="2136"/>
                </a:lnTo>
                <a:lnTo>
                  <a:pt x="1760" y="2134"/>
                </a:lnTo>
                <a:lnTo>
                  <a:pt x="1760" y="2132"/>
                </a:lnTo>
                <a:lnTo>
                  <a:pt x="1760" y="2128"/>
                </a:lnTo>
                <a:lnTo>
                  <a:pt x="1762" y="2124"/>
                </a:lnTo>
                <a:lnTo>
                  <a:pt x="1762" y="2124"/>
                </a:lnTo>
                <a:lnTo>
                  <a:pt x="1762" y="2124"/>
                </a:lnTo>
                <a:lnTo>
                  <a:pt x="1764" y="2124"/>
                </a:lnTo>
                <a:lnTo>
                  <a:pt x="1764" y="2122"/>
                </a:lnTo>
                <a:lnTo>
                  <a:pt x="1764" y="2122"/>
                </a:lnTo>
                <a:lnTo>
                  <a:pt x="1764" y="2115"/>
                </a:lnTo>
                <a:lnTo>
                  <a:pt x="1764" y="2113"/>
                </a:lnTo>
                <a:lnTo>
                  <a:pt x="1764" y="2115"/>
                </a:lnTo>
                <a:lnTo>
                  <a:pt x="1766" y="2120"/>
                </a:lnTo>
                <a:lnTo>
                  <a:pt x="1766" y="2122"/>
                </a:lnTo>
                <a:lnTo>
                  <a:pt x="1766" y="2122"/>
                </a:lnTo>
                <a:lnTo>
                  <a:pt x="1764" y="2124"/>
                </a:lnTo>
                <a:lnTo>
                  <a:pt x="1764" y="2124"/>
                </a:lnTo>
                <a:lnTo>
                  <a:pt x="1764" y="2124"/>
                </a:lnTo>
                <a:lnTo>
                  <a:pt x="1762" y="2126"/>
                </a:lnTo>
                <a:lnTo>
                  <a:pt x="1762" y="2126"/>
                </a:lnTo>
                <a:lnTo>
                  <a:pt x="1762" y="2130"/>
                </a:lnTo>
                <a:lnTo>
                  <a:pt x="1760" y="2134"/>
                </a:lnTo>
                <a:lnTo>
                  <a:pt x="1762" y="2136"/>
                </a:lnTo>
                <a:lnTo>
                  <a:pt x="1764" y="2141"/>
                </a:lnTo>
                <a:lnTo>
                  <a:pt x="1768" y="2143"/>
                </a:lnTo>
                <a:lnTo>
                  <a:pt x="1768" y="2145"/>
                </a:lnTo>
                <a:lnTo>
                  <a:pt x="1768" y="2145"/>
                </a:lnTo>
                <a:lnTo>
                  <a:pt x="1771" y="2147"/>
                </a:lnTo>
                <a:lnTo>
                  <a:pt x="1775" y="2145"/>
                </a:lnTo>
                <a:lnTo>
                  <a:pt x="1779" y="2147"/>
                </a:lnTo>
                <a:lnTo>
                  <a:pt x="1783" y="2149"/>
                </a:lnTo>
                <a:lnTo>
                  <a:pt x="1789" y="2151"/>
                </a:lnTo>
                <a:lnTo>
                  <a:pt x="1791" y="2153"/>
                </a:lnTo>
                <a:lnTo>
                  <a:pt x="1794" y="2153"/>
                </a:lnTo>
                <a:lnTo>
                  <a:pt x="1794" y="2153"/>
                </a:lnTo>
                <a:lnTo>
                  <a:pt x="1796" y="2153"/>
                </a:lnTo>
                <a:lnTo>
                  <a:pt x="1798" y="2151"/>
                </a:lnTo>
                <a:lnTo>
                  <a:pt x="1802" y="2151"/>
                </a:lnTo>
                <a:lnTo>
                  <a:pt x="1806" y="2151"/>
                </a:lnTo>
                <a:lnTo>
                  <a:pt x="1808" y="2153"/>
                </a:lnTo>
                <a:lnTo>
                  <a:pt x="1810" y="2153"/>
                </a:lnTo>
                <a:lnTo>
                  <a:pt x="1812" y="2153"/>
                </a:lnTo>
                <a:lnTo>
                  <a:pt x="1821" y="2151"/>
                </a:lnTo>
                <a:lnTo>
                  <a:pt x="1821" y="2149"/>
                </a:lnTo>
                <a:lnTo>
                  <a:pt x="1823" y="2149"/>
                </a:lnTo>
                <a:lnTo>
                  <a:pt x="1825" y="2147"/>
                </a:lnTo>
                <a:lnTo>
                  <a:pt x="1829" y="2145"/>
                </a:lnTo>
                <a:lnTo>
                  <a:pt x="1829" y="2143"/>
                </a:lnTo>
                <a:lnTo>
                  <a:pt x="1831" y="2139"/>
                </a:lnTo>
                <a:lnTo>
                  <a:pt x="1833" y="2136"/>
                </a:lnTo>
                <a:lnTo>
                  <a:pt x="1833" y="2134"/>
                </a:lnTo>
                <a:lnTo>
                  <a:pt x="1835" y="2134"/>
                </a:lnTo>
                <a:lnTo>
                  <a:pt x="1842" y="2128"/>
                </a:lnTo>
                <a:lnTo>
                  <a:pt x="1844" y="2126"/>
                </a:lnTo>
                <a:lnTo>
                  <a:pt x="1846" y="2124"/>
                </a:lnTo>
                <a:lnTo>
                  <a:pt x="1846" y="2120"/>
                </a:lnTo>
                <a:lnTo>
                  <a:pt x="1850" y="2113"/>
                </a:lnTo>
                <a:lnTo>
                  <a:pt x="1850" y="2111"/>
                </a:lnTo>
                <a:lnTo>
                  <a:pt x="1852" y="2109"/>
                </a:lnTo>
                <a:lnTo>
                  <a:pt x="1852" y="2109"/>
                </a:lnTo>
                <a:lnTo>
                  <a:pt x="1852" y="2107"/>
                </a:lnTo>
                <a:lnTo>
                  <a:pt x="1852" y="2105"/>
                </a:lnTo>
                <a:lnTo>
                  <a:pt x="1852" y="2105"/>
                </a:lnTo>
                <a:lnTo>
                  <a:pt x="1852" y="2101"/>
                </a:lnTo>
                <a:lnTo>
                  <a:pt x="1854" y="2101"/>
                </a:lnTo>
                <a:lnTo>
                  <a:pt x="1854" y="2099"/>
                </a:lnTo>
                <a:lnTo>
                  <a:pt x="1854" y="2097"/>
                </a:lnTo>
                <a:lnTo>
                  <a:pt x="1856" y="2097"/>
                </a:lnTo>
                <a:lnTo>
                  <a:pt x="1859" y="2095"/>
                </a:lnTo>
                <a:lnTo>
                  <a:pt x="1861" y="2092"/>
                </a:lnTo>
                <a:lnTo>
                  <a:pt x="1863" y="2092"/>
                </a:lnTo>
                <a:lnTo>
                  <a:pt x="1863" y="2090"/>
                </a:lnTo>
                <a:lnTo>
                  <a:pt x="1863" y="2090"/>
                </a:lnTo>
                <a:lnTo>
                  <a:pt x="1863" y="2088"/>
                </a:lnTo>
                <a:lnTo>
                  <a:pt x="1863" y="2086"/>
                </a:lnTo>
                <a:lnTo>
                  <a:pt x="1865" y="2086"/>
                </a:lnTo>
                <a:lnTo>
                  <a:pt x="1865" y="2086"/>
                </a:lnTo>
                <a:lnTo>
                  <a:pt x="1865" y="2084"/>
                </a:lnTo>
                <a:lnTo>
                  <a:pt x="1865" y="2082"/>
                </a:lnTo>
                <a:lnTo>
                  <a:pt x="1867" y="2082"/>
                </a:lnTo>
                <a:lnTo>
                  <a:pt x="1867" y="2080"/>
                </a:lnTo>
                <a:lnTo>
                  <a:pt x="1865" y="2078"/>
                </a:lnTo>
                <a:lnTo>
                  <a:pt x="1865" y="2078"/>
                </a:lnTo>
                <a:lnTo>
                  <a:pt x="1865" y="2076"/>
                </a:lnTo>
                <a:lnTo>
                  <a:pt x="1865" y="2076"/>
                </a:lnTo>
                <a:lnTo>
                  <a:pt x="1865" y="2078"/>
                </a:lnTo>
                <a:lnTo>
                  <a:pt x="1867" y="2078"/>
                </a:lnTo>
                <a:lnTo>
                  <a:pt x="1869" y="2080"/>
                </a:lnTo>
                <a:lnTo>
                  <a:pt x="1869" y="2080"/>
                </a:lnTo>
                <a:lnTo>
                  <a:pt x="1869" y="2080"/>
                </a:lnTo>
                <a:lnTo>
                  <a:pt x="1873" y="2078"/>
                </a:lnTo>
                <a:lnTo>
                  <a:pt x="1875" y="2080"/>
                </a:lnTo>
                <a:lnTo>
                  <a:pt x="1875" y="2080"/>
                </a:lnTo>
                <a:lnTo>
                  <a:pt x="1875" y="2082"/>
                </a:lnTo>
                <a:lnTo>
                  <a:pt x="1875" y="2082"/>
                </a:lnTo>
                <a:lnTo>
                  <a:pt x="1873" y="2082"/>
                </a:lnTo>
                <a:lnTo>
                  <a:pt x="1873" y="2082"/>
                </a:lnTo>
                <a:lnTo>
                  <a:pt x="1873" y="2086"/>
                </a:lnTo>
                <a:lnTo>
                  <a:pt x="1873" y="2088"/>
                </a:lnTo>
                <a:lnTo>
                  <a:pt x="1869" y="2088"/>
                </a:lnTo>
                <a:lnTo>
                  <a:pt x="1869" y="2090"/>
                </a:lnTo>
                <a:lnTo>
                  <a:pt x="1869" y="2092"/>
                </a:lnTo>
                <a:lnTo>
                  <a:pt x="1869" y="2092"/>
                </a:lnTo>
                <a:lnTo>
                  <a:pt x="1867" y="2092"/>
                </a:lnTo>
                <a:lnTo>
                  <a:pt x="1867" y="2092"/>
                </a:lnTo>
                <a:lnTo>
                  <a:pt x="1867" y="2095"/>
                </a:lnTo>
                <a:lnTo>
                  <a:pt x="1867" y="2097"/>
                </a:lnTo>
                <a:lnTo>
                  <a:pt x="1865" y="2099"/>
                </a:lnTo>
                <a:lnTo>
                  <a:pt x="1863" y="2099"/>
                </a:lnTo>
                <a:lnTo>
                  <a:pt x="1859" y="2103"/>
                </a:lnTo>
                <a:lnTo>
                  <a:pt x="1856" y="2103"/>
                </a:lnTo>
                <a:lnTo>
                  <a:pt x="1856" y="2103"/>
                </a:lnTo>
                <a:lnTo>
                  <a:pt x="1856" y="2105"/>
                </a:lnTo>
                <a:lnTo>
                  <a:pt x="1854" y="2103"/>
                </a:lnTo>
                <a:lnTo>
                  <a:pt x="1854" y="2103"/>
                </a:lnTo>
                <a:lnTo>
                  <a:pt x="1854" y="2105"/>
                </a:lnTo>
                <a:lnTo>
                  <a:pt x="1854" y="2107"/>
                </a:lnTo>
                <a:lnTo>
                  <a:pt x="1854" y="2107"/>
                </a:lnTo>
                <a:lnTo>
                  <a:pt x="1854" y="2109"/>
                </a:lnTo>
                <a:lnTo>
                  <a:pt x="1856" y="2107"/>
                </a:lnTo>
                <a:lnTo>
                  <a:pt x="1856" y="2105"/>
                </a:lnTo>
                <a:lnTo>
                  <a:pt x="1863" y="2101"/>
                </a:lnTo>
                <a:lnTo>
                  <a:pt x="1867" y="2099"/>
                </a:lnTo>
                <a:lnTo>
                  <a:pt x="1869" y="2095"/>
                </a:lnTo>
                <a:lnTo>
                  <a:pt x="1873" y="2092"/>
                </a:lnTo>
                <a:lnTo>
                  <a:pt x="1875" y="2088"/>
                </a:lnTo>
                <a:lnTo>
                  <a:pt x="1879" y="2082"/>
                </a:lnTo>
                <a:lnTo>
                  <a:pt x="1884" y="2071"/>
                </a:lnTo>
                <a:lnTo>
                  <a:pt x="1888" y="2065"/>
                </a:lnTo>
                <a:lnTo>
                  <a:pt x="1890" y="2061"/>
                </a:lnTo>
                <a:lnTo>
                  <a:pt x="1894" y="2057"/>
                </a:lnTo>
                <a:lnTo>
                  <a:pt x="1898" y="2055"/>
                </a:lnTo>
                <a:lnTo>
                  <a:pt x="1900" y="2053"/>
                </a:lnTo>
                <a:lnTo>
                  <a:pt x="1900" y="2051"/>
                </a:lnTo>
                <a:lnTo>
                  <a:pt x="1903" y="2048"/>
                </a:lnTo>
                <a:lnTo>
                  <a:pt x="1903" y="2046"/>
                </a:lnTo>
                <a:lnTo>
                  <a:pt x="1903" y="2044"/>
                </a:lnTo>
                <a:lnTo>
                  <a:pt x="1903" y="2040"/>
                </a:lnTo>
                <a:lnTo>
                  <a:pt x="1903" y="2036"/>
                </a:lnTo>
                <a:lnTo>
                  <a:pt x="1905" y="2034"/>
                </a:lnTo>
                <a:lnTo>
                  <a:pt x="1905" y="2032"/>
                </a:lnTo>
                <a:lnTo>
                  <a:pt x="1905" y="2032"/>
                </a:lnTo>
                <a:lnTo>
                  <a:pt x="1905" y="2030"/>
                </a:lnTo>
                <a:lnTo>
                  <a:pt x="1905" y="2030"/>
                </a:lnTo>
                <a:lnTo>
                  <a:pt x="1903" y="2025"/>
                </a:lnTo>
                <a:lnTo>
                  <a:pt x="1903" y="2023"/>
                </a:lnTo>
                <a:lnTo>
                  <a:pt x="1903" y="2023"/>
                </a:lnTo>
                <a:lnTo>
                  <a:pt x="1903" y="2021"/>
                </a:lnTo>
                <a:lnTo>
                  <a:pt x="1903" y="2019"/>
                </a:lnTo>
                <a:lnTo>
                  <a:pt x="1903" y="2019"/>
                </a:lnTo>
                <a:lnTo>
                  <a:pt x="1900" y="2017"/>
                </a:lnTo>
                <a:lnTo>
                  <a:pt x="1903" y="2017"/>
                </a:lnTo>
                <a:lnTo>
                  <a:pt x="1903" y="2017"/>
                </a:lnTo>
                <a:lnTo>
                  <a:pt x="1903" y="2015"/>
                </a:lnTo>
                <a:lnTo>
                  <a:pt x="1905" y="2013"/>
                </a:lnTo>
                <a:lnTo>
                  <a:pt x="1903" y="2011"/>
                </a:lnTo>
                <a:lnTo>
                  <a:pt x="1903" y="2011"/>
                </a:lnTo>
                <a:lnTo>
                  <a:pt x="1903" y="2011"/>
                </a:lnTo>
                <a:lnTo>
                  <a:pt x="1905" y="2011"/>
                </a:lnTo>
                <a:lnTo>
                  <a:pt x="1907" y="2006"/>
                </a:lnTo>
                <a:lnTo>
                  <a:pt x="1907" y="2006"/>
                </a:lnTo>
                <a:lnTo>
                  <a:pt x="1905" y="2006"/>
                </a:lnTo>
                <a:lnTo>
                  <a:pt x="1903" y="2004"/>
                </a:lnTo>
                <a:lnTo>
                  <a:pt x="1903" y="2002"/>
                </a:lnTo>
                <a:lnTo>
                  <a:pt x="1903" y="2004"/>
                </a:lnTo>
                <a:lnTo>
                  <a:pt x="1905" y="2004"/>
                </a:lnTo>
                <a:lnTo>
                  <a:pt x="1905" y="2004"/>
                </a:lnTo>
                <a:lnTo>
                  <a:pt x="1907" y="2004"/>
                </a:lnTo>
                <a:lnTo>
                  <a:pt x="1905" y="2002"/>
                </a:lnTo>
                <a:lnTo>
                  <a:pt x="1907" y="2002"/>
                </a:lnTo>
                <a:lnTo>
                  <a:pt x="1909" y="2002"/>
                </a:lnTo>
                <a:lnTo>
                  <a:pt x="1909" y="2002"/>
                </a:lnTo>
                <a:lnTo>
                  <a:pt x="1909" y="2004"/>
                </a:lnTo>
                <a:lnTo>
                  <a:pt x="1909" y="2004"/>
                </a:lnTo>
                <a:lnTo>
                  <a:pt x="1911" y="2000"/>
                </a:lnTo>
                <a:lnTo>
                  <a:pt x="1913" y="2000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5" y="1998"/>
                </a:lnTo>
                <a:lnTo>
                  <a:pt x="1915" y="1996"/>
                </a:lnTo>
                <a:lnTo>
                  <a:pt x="1917" y="1994"/>
                </a:lnTo>
                <a:lnTo>
                  <a:pt x="1926" y="1990"/>
                </a:lnTo>
                <a:lnTo>
                  <a:pt x="1930" y="1986"/>
                </a:lnTo>
                <a:lnTo>
                  <a:pt x="1932" y="1983"/>
                </a:lnTo>
                <a:lnTo>
                  <a:pt x="1942" y="1979"/>
                </a:lnTo>
                <a:lnTo>
                  <a:pt x="1944" y="1979"/>
                </a:lnTo>
                <a:lnTo>
                  <a:pt x="1947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7"/>
                </a:lnTo>
                <a:lnTo>
                  <a:pt x="1951" y="1977"/>
                </a:lnTo>
                <a:lnTo>
                  <a:pt x="1953" y="1975"/>
                </a:lnTo>
                <a:lnTo>
                  <a:pt x="1957" y="1973"/>
                </a:lnTo>
                <a:lnTo>
                  <a:pt x="1961" y="1973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69"/>
                </a:lnTo>
                <a:lnTo>
                  <a:pt x="1961" y="1969"/>
                </a:lnTo>
                <a:lnTo>
                  <a:pt x="1965" y="1967"/>
                </a:lnTo>
                <a:lnTo>
                  <a:pt x="1967" y="1967"/>
                </a:lnTo>
                <a:lnTo>
                  <a:pt x="1970" y="1967"/>
                </a:lnTo>
                <a:lnTo>
                  <a:pt x="1972" y="1967"/>
                </a:lnTo>
                <a:lnTo>
                  <a:pt x="1974" y="1967"/>
                </a:lnTo>
                <a:lnTo>
                  <a:pt x="1976" y="1967"/>
                </a:lnTo>
                <a:lnTo>
                  <a:pt x="1974" y="1969"/>
                </a:lnTo>
                <a:lnTo>
                  <a:pt x="1972" y="1967"/>
                </a:lnTo>
                <a:lnTo>
                  <a:pt x="1972" y="1969"/>
                </a:lnTo>
                <a:lnTo>
                  <a:pt x="1972" y="1969"/>
                </a:lnTo>
                <a:lnTo>
                  <a:pt x="1974" y="1969"/>
                </a:lnTo>
                <a:lnTo>
                  <a:pt x="1978" y="1969"/>
                </a:lnTo>
                <a:lnTo>
                  <a:pt x="1980" y="1967"/>
                </a:lnTo>
                <a:lnTo>
                  <a:pt x="1982" y="1967"/>
                </a:lnTo>
                <a:lnTo>
                  <a:pt x="1982" y="1967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2"/>
                </a:lnTo>
                <a:lnTo>
                  <a:pt x="1982" y="1962"/>
                </a:lnTo>
                <a:lnTo>
                  <a:pt x="1984" y="1962"/>
                </a:lnTo>
                <a:lnTo>
                  <a:pt x="1984" y="1965"/>
                </a:lnTo>
                <a:lnTo>
                  <a:pt x="1984" y="1965"/>
                </a:lnTo>
                <a:lnTo>
                  <a:pt x="1984" y="1967"/>
                </a:lnTo>
                <a:lnTo>
                  <a:pt x="1984" y="1967"/>
                </a:lnTo>
                <a:lnTo>
                  <a:pt x="1986" y="1967"/>
                </a:lnTo>
                <a:lnTo>
                  <a:pt x="1986" y="1967"/>
                </a:lnTo>
                <a:lnTo>
                  <a:pt x="1991" y="1967"/>
                </a:lnTo>
                <a:lnTo>
                  <a:pt x="1997" y="1967"/>
                </a:lnTo>
                <a:lnTo>
                  <a:pt x="1999" y="1967"/>
                </a:lnTo>
                <a:lnTo>
                  <a:pt x="1999" y="1965"/>
                </a:lnTo>
                <a:lnTo>
                  <a:pt x="2001" y="1965"/>
                </a:lnTo>
                <a:lnTo>
                  <a:pt x="1999" y="1962"/>
                </a:lnTo>
                <a:lnTo>
                  <a:pt x="1999" y="1962"/>
                </a:lnTo>
                <a:lnTo>
                  <a:pt x="1999" y="1960"/>
                </a:lnTo>
                <a:lnTo>
                  <a:pt x="2003" y="1956"/>
                </a:lnTo>
                <a:lnTo>
                  <a:pt x="2005" y="1956"/>
                </a:lnTo>
                <a:lnTo>
                  <a:pt x="2011" y="1954"/>
                </a:lnTo>
                <a:lnTo>
                  <a:pt x="2014" y="1952"/>
                </a:lnTo>
                <a:lnTo>
                  <a:pt x="2014" y="1950"/>
                </a:lnTo>
                <a:lnTo>
                  <a:pt x="2014" y="1946"/>
                </a:lnTo>
                <a:lnTo>
                  <a:pt x="2014" y="1944"/>
                </a:lnTo>
                <a:lnTo>
                  <a:pt x="2014" y="1941"/>
                </a:lnTo>
                <a:lnTo>
                  <a:pt x="2016" y="1937"/>
                </a:lnTo>
                <a:lnTo>
                  <a:pt x="2018" y="1935"/>
                </a:lnTo>
                <a:lnTo>
                  <a:pt x="2018" y="1935"/>
                </a:lnTo>
                <a:lnTo>
                  <a:pt x="2020" y="1933"/>
                </a:lnTo>
                <a:lnTo>
                  <a:pt x="2022" y="1931"/>
                </a:lnTo>
                <a:lnTo>
                  <a:pt x="2024" y="1929"/>
                </a:lnTo>
                <a:lnTo>
                  <a:pt x="2024" y="1927"/>
                </a:lnTo>
                <a:lnTo>
                  <a:pt x="2026" y="1925"/>
                </a:lnTo>
                <a:lnTo>
                  <a:pt x="2026" y="1921"/>
                </a:lnTo>
                <a:lnTo>
                  <a:pt x="2028" y="1918"/>
                </a:lnTo>
                <a:lnTo>
                  <a:pt x="2030" y="1916"/>
                </a:lnTo>
                <a:lnTo>
                  <a:pt x="2030" y="1916"/>
                </a:lnTo>
                <a:lnTo>
                  <a:pt x="2032" y="1914"/>
                </a:lnTo>
                <a:lnTo>
                  <a:pt x="2032" y="1912"/>
                </a:lnTo>
                <a:lnTo>
                  <a:pt x="2032" y="1906"/>
                </a:lnTo>
                <a:lnTo>
                  <a:pt x="2032" y="1902"/>
                </a:lnTo>
                <a:lnTo>
                  <a:pt x="2032" y="1895"/>
                </a:lnTo>
                <a:lnTo>
                  <a:pt x="2037" y="1891"/>
                </a:lnTo>
                <a:lnTo>
                  <a:pt x="2037" y="1891"/>
                </a:lnTo>
                <a:lnTo>
                  <a:pt x="2039" y="1889"/>
                </a:lnTo>
                <a:lnTo>
                  <a:pt x="2041" y="1887"/>
                </a:lnTo>
                <a:lnTo>
                  <a:pt x="2041" y="1887"/>
                </a:lnTo>
                <a:lnTo>
                  <a:pt x="2039" y="1883"/>
                </a:lnTo>
                <a:lnTo>
                  <a:pt x="2039" y="1881"/>
                </a:lnTo>
                <a:lnTo>
                  <a:pt x="2041" y="1879"/>
                </a:lnTo>
                <a:lnTo>
                  <a:pt x="2041" y="1874"/>
                </a:lnTo>
                <a:lnTo>
                  <a:pt x="2041" y="1870"/>
                </a:lnTo>
                <a:lnTo>
                  <a:pt x="2043" y="1866"/>
                </a:lnTo>
                <a:lnTo>
                  <a:pt x="2045" y="1860"/>
                </a:lnTo>
                <a:lnTo>
                  <a:pt x="2045" y="1860"/>
                </a:lnTo>
                <a:lnTo>
                  <a:pt x="2043" y="1856"/>
                </a:lnTo>
                <a:lnTo>
                  <a:pt x="2043" y="1851"/>
                </a:lnTo>
                <a:lnTo>
                  <a:pt x="2043" y="1847"/>
                </a:lnTo>
                <a:lnTo>
                  <a:pt x="2041" y="1843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5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0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6"/>
                </a:lnTo>
                <a:lnTo>
                  <a:pt x="2041" y="1828"/>
                </a:lnTo>
                <a:lnTo>
                  <a:pt x="2041" y="1826"/>
                </a:lnTo>
                <a:lnTo>
                  <a:pt x="2043" y="1824"/>
                </a:lnTo>
                <a:lnTo>
                  <a:pt x="2043" y="1822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18"/>
                </a:lnTo>
                <a:lnTo>
                  <a:pt x="2045" y="1816"/>
                </a:lnTo>
                <a:lnTo>
                  <a:pt x="2045" y="1816"/>
                </a:lnTo>
                <a:lnTo>
                  <a:pt x="2045" y="1816"/>
                </a:lnTo>
                <a:lnTo>
                  <a:pt x="2047" y="1816"/>
                </a:lnTo>
                <a:lnTo>
                  <a:pt x="2047" y="1814"/>
                </a:lnTo>
                <a:lnTo>
                  <a:pt x="2047" y="1814"/>
                </a:lnTo>
                <a:lnTo>
                  <a:pt x="2049" y="1816"/>
                </a:lnTo>
                <a:lnTo>
                  <a:pt x="2049" y="1818"/>
                </a:lnTo>
                <a:lnTo>
                  <a:pt x="2051" y="1818"/>
                </a:lnTo>
                <a:lnTo>
                  <a:pt x="2051" y="1818"/>
                </a:lnTo>
                <a:lnTo>
                  <a:pt x="2053" y="1816"/>
                </a:lnTo>
                <a:lnTo>
                  <a:pt x="2058" y="1814"/>
                </a:lnTo>
                <a:lnTo>
                  <a:pt x="2058" y="1812"/>
                </a:lnTo>
                <a:lnTo>
                  <a:pt x="2062" y="1805"/>
                </a:lnTo>
                <a:lnTo>
                  <a:pt x="2064" y="1799"/>
                </a:lnTo>
                <a:lnTo>
                  <a:pt x="2066" y="1797"/>
                </a:lnTo>
                <a:lnTo>
                  <a:pt x="2066" y="1795"/>
                </a:lnTo>
                <a:lnTo>
                  <a:pt x="2066" y="1793"/>
                </a:lnTo>
                <a:lnTo>
                  <a:pt x="2066" y="1793"/>
                </a:lnTo>
                <a:lnTo>
                  <a:pt x="2068" y="1793"/>
                </a:lnTo>
                <a:lnTo>
                  <a:pt x="2066" y="1795"/>
                </a:lnTo>
                <a:lnTo>
                  <a:pt x="2066" y="1795"/>
                </a:lnTo>
                <a:lnTo>
                  <a:pt x="2066" y="1795"/>
                </a:lnTo>
                <a:lnTo>
                  <a:pt x="2068" y="1795"/>
                </a:lnTo>
                <a:lnTo>
                  <a:pt x="2068" y="1793"/>
                </a:lnTo>
                <a:lnTo>
                  <a:pt x="2068" y="1791"/>
                </a:lnTo>
                <a:lnTo>
                  <a:pt x="2070" y="1791"/>
                </a:lnTo>
                <a:lnTo>
                  <a:pt x="2070" y="1791"/>
                </a:lnTo>
                <a:lnTo>
                  <a:pt x="2072" y="1786"/>
                </a:lnTo>
                <a:lnTo>
                  <a:pt x="2074" y="1784"/>
                </a:lnTo>
                <a:lnTo>
                  <a:pt x="2076" y="1784"/>
                </a:lnTo>
                <a:lnTo>
                  <a:pt x="2081" y="1782"/>
                </a:lnTo>
                <a:lnTo>
                  <a:pt x="2081" y="1782"/>
                </a:lnTo>
                <a:lnTo>
                  <a:pt x="2083" y="1778"/>
                </a:lnTo>
                <a:lnTo>
                  <a:pt x="2085" y="1776"/>
                </a:lnTo>
                <a:lnTo>
                  <a:pt x="2087" y="1774"/>
                </a:lnTo>
                <a:lnTo>
                  <a:pt x="2089" y="1772"/>
                </a:lnTo>
                <a:lnTo>
                  <a:pt x="2087" y="1770"/>
                </a:lnTo>
                <a:lnTo>
                  <a:pt x="2089" y="1772"/>
                </a:lnTo>
                <a:lnTo>
                  <a:pt x="2089" y="1772"/>
                </a:lnTo>
                <a:lnTo>
                  <a:pt x="2091" y="1767"/>
                </a:lnTo>
                <a:lnTo>
                  <a:pt x="2095" y="1763"/>
                </a:lnTo>
                <a:lnTo>
                  <a:pt x="2097" y="1759"/>
                </a:lnTo>
                <a:lnTo>
                  <a:pt x="2102" y="1753"/>
                </a:lnTo>
                <a:lnTo>
                  <a:pt x="2102" y="1747"/>
                </a:lnTo>
                <a:lnTo>
                  <a:pt x="2104" y="1747"/>
                </a:lnTo>
                <a:lnTo>
                  <a:pt x="2104" y="1744"/>
                </a:lnTo>
                <a:lnTo>
                  <a:pt x="2102" y="1742"/>
                </a:lnTo>
                <a:lnTo>
                  <a:pt x="2102" y="1742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38"/>
                </a:lnTo>
                <a:lnTo>
                  <a:pt x="2104" y="1736"/>
                </a:lnTo>
                <a:lnTo>
                  <a:pt x="2104" y="1732"/>
                </a:lnTo>
                <a:lnTo>
                  <a:pt x="2102" y="1732"/>
                </a:lnTo>
                <a:close/>
                <a:moveTo>
                  <a:pt x="1475" y="977"/>
                </a:moveTo>
                <a:lnTo>
                  <a:pt x="1475" y="977"/>
                </a:lnTo>
                <a:lnTo>
                  <a:pt x="1475" y="977"/>
                </a:lnTo>
                <a:lnTo>
                  <a:pt x="1473" y="979"/>
                </a:lnTo>
                <a:lnTo>
                  <a:pt x="1473" y="979"/>
                </a:lnTo>
                <a:lnTo>
                  <a:pt x="1471" y="981"/>
                </a:lnTo>
                <a:lnTo>
                  <a:pt x="1469" y="981"/>
                </a:lnTo>
                <a:lnTo>
                  <a:pt x="1469" y="983"/>
                </a:lnTo>
                <a:lnTo>
                  <a:pt x="1467" y="983"/>
                </a:lnTo>
                <a:lnTo>
                  <a:pt x="1465" y="986"/>
                </a:lnTo>
                <a:lnTo>
                  <a:pt x="1458" y="988"/>
                </a:lnTo>
                <a:lnTo>
                  <a:pt x="1458" y="988"/>
                </a:lnTo>
                <a:lnTo>
                  <a:pt x="1458" y="988"/>
                </a:lnTo>
                <a:lnTo>
                  <a:pt x="1456" y="990"/>
                </a:lnTo>
                <a:lnTo>
                  <a:pt x="1456" y="990"/>
                </a:lnTo>
                <a:lnTo>
                  <a:pt x="1448" y="992"/>
                </a:lnTo>
                <a:lnTo>
                  <a:pt x="1442" y="994"/>
                </a:lnTo>
                <a:lnTo>
                  <a:pt x="1439" y="996"/>
                </a:lnTo>
                <a:lnTo>
                  <a:pt x="1437" y="998"/>
                </a:lnTo>
                <a:lnTo>
                  <a:pt x="1435" y="998"/>
                </a:lnTo>
                <a:lnTo>
                  <a:pt x="1433" y="998"/>
                </a:lnTo>
                <a:lnTo>
                  <a:pt x="1431" y="998"/>
                </a:lnTo>
                <a:lnTo>
                  <a:pt x="1429" y="998"/>
                </a:lnTo>
                <a:lnTo>
                  <a:pt x="1427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3" y="1000"/>
                </a:lnTo>
                <a:lnTo>
                  <a:pt x="1423" y="1000"/>
                </a:lnTo>
                <a:lnTo>
                  <a:pt x="1421" y="1000"/>
                </a:lnTo>
                <a:lnTo>
                  <a:pt x="1421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6" y="1000"/>
                </a:lnTo>
                <a:lnTo>
                  <a:pt x="1416" y="1000"/>
                </a:lnTo>
                <a:lnTo>
                  <a:pt x="1421" y="998"/>
                </a:lnTo>
                <a:lnTo>
                  <a:pt x="1421" y="998"/>
                </a:lnTo>
                <a:lnTo>
                  <a:pt x="1421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6" y="998"/>
                </a:lnTo>
                <a:lnTo>
                  <a:pt x="1416" y="998"/>
                </a:lnTo>
                <a:lnTo>
                  <a:pt x="1414" y="996"/>
                </a:lnTo>
                <a:lnTo>
                  <a:pt x="1412" y="996"/>
                </a:lnTo>
                <a:lnTo>
                  <a:pt x="1412" y="996"/>
                </a:lnTo>
                <a:lnTo>
                  <a:pt x="1410" y="996"/>
                </a:lnTo>
                <a:lnTo>
                  <a:pt x="1410" y="994"/>
                </a:lnTo>
                <a:lnTo>
                  <a:pt x="1410" y="994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88"/>
                </a:lnTo>
                <a:lnTo>
                  <a:pt x="1414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1"/>
                </a:lnTo>
                <a:lnTo>
                  <a:pt x="1419" y="981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3"/>
                </a:lnTo>
                <a:lnTo>
                  <a:pt x="1425" y="983"/>
                </a:lnTo>
                <a:lnTo>
                  <a:pt x="1425" y="986"/>
                </a:lnTo>
                <a:lnTo>
                  <a:pt x="1425" y="986"/>
                </a:lnTo>
                <a:lnTo>
                  <a:pt x="1423" y="986"/>
                </a:lnTo>
                <a:lnTo>
                  <a:pt x="1419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8"/>
                </a:lnTo>
                <a:lnTo>
                  <a:pt x="1414" y="988"/>
                </a:lnTo>
                <a:lnTo>
                  <a:pt x="1416" y="990"/>
                </a:lnTo>
                <a:lnTo>
                  <a:pt x="1416" y="990"/>
                </a:lnTo>
                <a:lnTo>
                  <a:pt x="1419" y="990"/>
                </a:lnTo>
                <a:lnTo>
                  <a:pt x="1419" y="990"/>
                </a:lnTo>
                <a:lnTo>
                  <a:pt x="1421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5" y="992"/>
                </a:lnTo>
                <a:lnTo>
                  <a:pt x="1425" y="992"/>
                </a:lnTo>
                <a:lnTo>
                  <a:pt x="1425" y="990"/>
                </a:lnTo>
                <a:lnTo>
                  <a:pt x="1425" y="990"/>
                </a:lnTo>
                <a:lnTo>
                  <a:pt x="1425" y="988"/>
                </a:lnTo>
                <a:lnTo>
                  <a:pt x="1427" y="988"/>
                </a:lnTo>
                <a:lnTo>
                  <a:pt x="1429" y="988"/>
                </a:lnTo>
                <a:lnTo>
                  <a:pt x="1431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3"/>
                </a:lnTo>
                <a:lnTo>
                  <a:pt x="1435" y="983"/>
                </a:lnTo>
                <a:lnTo>
                  <a:pt x="1439" y="979"/>
                </a:lnTo>
                <a:lnTo>
                  <a:pt x="1439" y="979"/>
                </a:lnTo>
                <a:lnTo>
                  <a:pt x="1442" y="979"/>
                </a:lnTo>
                <a:lnTo>
                  <a:pt x="1446" y="979"/>
                </a:lnTo>
                <a:lnTo>
                  <a:pt x="1448" y="979"/>
                </a:lnTo>
                <a:lnTo>
                  <a:pt x="1452" y="979"/>
                </a:lnTo>
                <a:lnTo>
                  <a:pt x="1454" y="981"/>
                </a:lnTo>
                <a:lnTo>
                  <a:pt x="1454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6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6" y="979"/>
                </a:lnTo>
                <a:lnTo>
                  <a:pt x="1456" y="977"/>
                </a:lnTo>
                <a:lnTo>
                  <a:pt x="1456" y="977"/>
                </a:lnTo>
                <a:lnTo>
                  <a:pt x="1458" y="977"/>
                </a:lnTo>
                <a:lnTo>
                  <a:pt x="1460" y="977"/>
                </a:lnTo>
                <a:lnTo>
                  <a:pt x="1465" y="975"/>
                </a:lnTo>
                <a:lnTo>
                  <a:pt x="1465" y="975"/>
                </a:lnTo>
                <a:lnTo>
                  <a:pt x="1465" y="975"/>
                </a:lnTo>
                <a:lnTo>
                  <a:pt x="1467" y="975"/>
                </a:lnTo>
                <a:lnTo>
                  <a:pt x="1469" y="975"/>
                </a:lnTo>
                <a:lnTo>
                  <a:pt x="1471" y="975"/>
                </a:lnTo>
                <a:lnTo>
                  <a:pt x="1471" y="975"/>
                </a:lnTo>
                <a:lnTo>
                  <a:pt x="1473" y="975"/>
                </a:lnTo>
                <a:lnTo>
                  <a:pt x="1473" y="975"/>
                </a:lnTo>
                <a:lnTo>
                  <a:pt x="1475" y="975"/>
                </a:lnTo>
                <a:lnTo>
                  <a:pt x="1475" y="975"/>
                </a:lnTo>
                <a:lnTo>
                  <a:pt x="1475" y="973"/>
                </a:lnTo>
                <a:lnTo>
                  <a:pt x="1475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1"/>
                </a:lnTo>
                <a:lnTo>
                  <a:pt x="1473" y="971"/>
                </a:lnTo>
                <a:lnTo>
                  <a:pt x="1475" y="971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5"/>
                </a:lnTo>
                <a:lnTo>
                  <a:pt x="1475" y="975"/>
                </a:lnTo>
                <a:lnTo>
                  <a:pt x="1477" y="975"/>
                </a:lnTo>
                <a:lnTo>
                  <a:pt x="1475" y="977"/>
                </a:lnTo>
                <a:close/>
                <a:moveTo>
                  <a:pt x="1465" y="965"/>
                </a:moveTo>
                <a:lnTo>
                  <a:pt x="1465" y="965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9" y="962"/>
                </a:lnTo>
                <a:lnTo>
                  <a:pt x="1469" y="962"/>
                </a:lnTo>
                <a:lnTo>
                  <a:pt x="1471" y="960"/>
                </a:lnTo>
                <a:lnTo>
                  <a:pt x="1473" y="960"/>
                </a:lnTo>
                <a:lnTo>
                  <a:pt x="1473" y="958"/>
                </a:lnTo>
                <a:lnTo>
                  <a:pt x="1475" y="958"/>
                </a:lnTo>
                <a:lnTo>
                  <a:pt x="1477" y="958"/>
                </a:lnTo>
                <a:lnTo>
                  <a:pt x="1479" y="958"/>
                </a:lnTo>
                <a:lnTo>
                  <a:pt x="1481" y="956"/>
                </a:lnTo>
                <a:lnTo>
                  <a:pt x="1481" y="958"/>
                </a:lnTo>
                <a:lnTo>
                  <a:pt x="1481" y="956"/>
                </a:lnTo>
                <a:lnTo>
                  <a:pt x="1483" y="956"/>
                </a:lnTo>
                <a:lnTo>
                  <a:pt x="1486" y="956"/>
                </a:lnTo>
                <a:lnTo>
                  <a:pt x="1488" y="956"/>
                </a:lnTo>
                <a:lnTo>
                  <a:pt x="1490" y="956"/>
                </a:lnTo>
                <a:lnTo>
                  <a:pt x="1492" y="956"/>
                </a:lnTo>
                <a:lnTo>
                  <a:pt x="1492" y="956"/>
                </a:lnTo>
                <a:lnTo>
                  <a:pt x="1492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6"/>
                </a:lnTo>
                <a:lnTo>
                  <a:pt x="1496" y="956"/>
                </a:lnTo>
                <a:lnTo>
                  <a:pt x="1494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8" y="956"/>
                </a:lnTo>
                <a:lnTo>
                  <a:pt x="1500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8"/>
                </a:lnTo>
                <a:lnTo>
                  <a:pt x="1500" y="958"/>
                </a:lnTo>
                <a:lnTo>
                  <a:pt x="1500" y="958"/>
                </a:lnTo>
                <a:lnTo>
                  <a:pt x="1502" y="958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2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2"/>
                </a:lnTo>
                <a:lnTo>
                  <a:pt x="1498" y="954"/>
                </a:lnTo>
                <a:lnTo>
                  <a:pt x="1496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4"/>
                </a:lnTo>
                <a:lnTo>
                  <a:pt x="1498" y="952"/>
                </a:lnTo>
                <a:lnTo>
                  <a:pt x="1498" y="952"/>
                </a:lnTo>
                <a:lnTo>
                  <a:pt x="1498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7" y="952"/>
                </a:lnTo>
                <a:lnTo>
                  <a:pt x="1507" y="952"/>
                </a:lnTo>
                <a:lnTo>
                  <a:pt x="1509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3" y="950"/>
                </a:lnTo>
                <a:lnTo>
                  <a:pt x="1517" y="950"/>
                </a:lnTo>
                <a:lnTo>
                  <a:pt x="1519" y="948"/>
                </a:lnTo>
                <a:lnTo>
                  <a:pt x="1519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19" y="948"/>
                </a:lnTo>
                <a:lnTo>
                  <a:pt x="1515" y="952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7" y="956"/>
                </a:lnTo>
                <a:lnTo>
                  <a:pt x="1517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5" y="958"/>
                </a:lnTo>
                <a:lnTo>
                  <a:pt x="1515" y="960"/>
                </a:lnTo>
                <a:lnTo>
                  <a:pt x="1515" y="960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5"/>
                </a:lnTo>
                <a:lnTo>
                  <a:pt x="1513" y="965"/>
                </a:lnTo>
                <a:lnTo>
                  <a:pt x="1513" y="965"/>
                </a:lnTo>
                <a:lnTo>
                  <a:pt x="1511" y="965"/>
                </a:lnTo>
                <a:lnTo>
                  <a:pt x="1509" y="965"/>
                </a:lnTo>
                <a:lnTo>
                  <a:pt x="1509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4" y="967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2" y="969"/>
                </a:lnTo>
                <a:lnTo>
                  <a:pt x="1498" y="969"/>
                </a:lnTo>
                <a:lnTo>
                  <a:pt x="1496" y="969"/>
                </a:lnTo>
                <a:lnTo>
                  <a:pt x="1496" y="969"/>
                </a:lnTo>
                <a:lnTo>
                  <a:pt x="1494" y="969"/>
                </a:lnTo>
                <a:lnTo>
                  <a:pt x="1494" y="967"/>
                </a:lnTo>
                <a:lnTo>
                  <a:pt x="1492" y="967"/>
                </a:lnTo>
                <a:lnTo>
                  <a:pt x="1486" y="967"/>
                </a:lnTo>
                <a:lnTo>
                  <a:pt x="1481" y="967"/>
                </a:lnTo>
                <a:lnTo>
                  <a:pt x="1479" y="967"/>
                </a:lnTo>
                <a:lnTo>
                  <a:pt x="1473" y="969"/>
                </a:lnTo>
                <a:lnTo>
                  <a:pt x="1471" y="969"/>
                </a:lnTo>
                <a:lnTo>
                  <a:pt x="1471" y="969"/>
                </a:lnTo>
                <a:lnTo>
                  <a:pt x="1469" y="969"/>
                </a:lnTo>
                <a:lnTo>
                  <a:pt x="1469" y="969"/>
                </a:lnTo>
                <a:lnTo>
                  <a:pt x="1467" y="969"/>
                </a:lnTo>
                <a:lnTo>
                  <a:pt x="1465" y="969"/>
                </a:lnTo>
                <a:lnTo>
                  <a:pt x="1465" y="969"/>
                </a:lnTo>
                <a:lnTo>
                  <a:pt x="1463" y="969"/>
                </a:lnTo>
                <a:lnTo>
                  <a:pt x="1463" y="967"/>
                </a:lnTo>
                <a:lnTo>
                  <a:pt x="1465" y="965"/>
                </a:lnTo>
                <a:close/>
                <a:moveTo>
                  <a:pt x="1287" y="906"/>
                </a:moveTo>
                <a:lnTo>
                  <a:pt x="1287" y="906"/>
                </a:lnTo>
                <a:lnTo>
                  <a:pt x="1293" y="902"/>
                </a:lnTo>
                <a:lnTo>
                  <a:pt x="1297" y="897"/>
                </a:lnTo>
                <a:lnTo>
                  <a:pt x="1303" y="893"/>
                </a:lnTo>
                <a:lnTo>
                  <a:pt x="1305" y="891"/>
                </a:lnTo>
                <a:lnTo>
                  <a:pt x="1307" y="889"/>
                </a:lnTo>
                <a:lnTo>
                  <a:pt x="1314" y="887"/>
                </a:lnTo>
                <a:lnTo>
                  <a:pt x="1316" y="887"/>
                </a:lnTo>
                <a:lnTo>
                  <a:pt x="1320" y="885"/>
                </a:lnTo>
                <a:lnTo>
                  <a:pt x="1320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3"/>
                </a:lnTo>
                <a:lnTo>
                  <a:pt x="1324" y="883"/>
                </a:lnTo>
                <a:lnTo>
                  <a:pt x="1324" y="883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79"/>
                </a:lnTo>
                <a:lnTo>
                  <a:pt x="1328" y="879"/>
                </a:lnTo>
                <a:lnTo>
                  <a:pt x="1328" y="879"/>
                </a:lnTo>
                <a:lnTo>
                  <a:pt x="1328" y="876"/>
                </a:lnTo>
                <a:lnTo>
                  <a:pt x="1328" y="876"/>
                </a:lnTo>
                <a:lnTo>
                  <a:pt x="1328" y="876"/>
                </a:lnTo>
                <a:lnTo>
                  <a:pt x="1331" y="874"/>
                </a:lnTo>
                <a:lnTo>
                  <a:pt x="1335" y="872"/>
                </a:lnTo>
                <a:lnTo>
                  <a:pt x="1335" y="874"/>
                </a:lnTo>
                <a:lnTo>
                  <a:pt x="1333" y="874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9"/>
                </a:lnTo>
                <a:lnTo>
                  <a:pt x="1333" y="879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4"/>
                </a:lnTo>
                <a:lnTo>
                  <a:pt x="1335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0"/>
                </a:lnTo>
                <a:lnTo>
                  <a:pt x="1337" y="870"/>
                </a:lnTo>
                <a:lnTo>
                  <a:pt x="1339" y="868"/>
                </a:lnTo>
                <a:lnTo>
                  <a:pt x="1339" y="868"/>
                </a:lnTo>
                <a:lnTo>
                  <a:pt x="1339" y="868"/>
                </a:lnTo>
                <a:lnTo>
                  <a:pt x="1341" y="868"/>
                </a:lnTo>
                <a:lnTo>
                  <a:pt x="1341" y="870"/>
                </a:lnTo>
                <a:lnTo>
                  <a:pt x="1341" y="870"/>
                </a:lnTo>
                <a:lnTo>
                  <a:pt x="1341" y="870"/>
                </a:lnTo>
                <a:lnTo>
                  <a:pt x="1339" y="872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6"/>
                </a:lnTo>
                <a:lnTo>
                  <a:pt x="1337" y="876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41" y="874"/>
                </a:lnTo>
                <a:lnTo>
                  <a:pt x="1341" y="872"/>
                </a:lnTo>
                <a:lnTo>
                  <a:pt x="1341" y="872"/>
                </a:lnTo>
                <a:lnTo>
                  <a:pt x="1341" y="872"/>
                </a:lnTo>
                <a:lnTo>
                  <a:pt x="1343" y="872"/>
                </a:lnTo>
                <a:lnTo>
                  <a:pt x="1343" y="870"/>
                </a:lnTo>
                <a:lnTo>
                  <a:pt x="1343" y="870"/>
                </a:lnTo>
                <a:lnTo>
                  <a:pt x="1343" y="868"/>
                </a:lnTo>
                <a:lnTo>
                  <a:pt x="1341" y="868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9" y="866"/>
                </a:lnTo>
                <a:lnTo>
                  <a:pt x="1349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4" y="868"/>
                </a:lnTo>
                <a:lnTo>
                  <a:pt x="1354" y="868"/>
                </a:lnTo>
                <a:lnTo>
                  <a:pt x="1356" y="870"/>
                </a:lnTo>
                <a:lnTo>
                  <a:pt x="1356" y="870"/>
                </a:lnTo>
                <a:lnTo>
                  <a:pt x="1358" y="870"/>
                </a:lnTo>
                <a:lnTo>
                  <a:pt x="1360" y="870"/>
                </a:lnTo>
                <a:lnTo>
                  <a:pt x="1362" y="870"/>
                </a:lnTo>
                <a:lnTo>
                  <a:pt x="1362" y="870"/>
                </a:lnTo>
                <a:lnTo>
                  <a:pt x="1364" y="870"/>
                </a:lnTo>
                <a:lnTo>
                  <a:pt x="1364" y="868"/>
                </a:lnTo>
                <a:lnTo>
                  <a:pt x="1364" y="870"/>
                </a:lnTo>
                <a:lnTo>
                  <a:pt x="1364" y="870"/>
                </a:lnTo>
                <a:lnTo>
                  <a:pt x="1366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2"/>
                </a:lnTo>
                <a:lnTo>
                  <a:pt x="1370" y="872"/>
                </a:lnTo>
                <a:lnTo>
                  <a:pt x="1370" y="872"/>
                </a:lnTo>
                <a:lnTo>
                  <a:pt x="1370" y="874"/>
                </a:lnTo>
                <a:lnTo>
                  <a:pt x="1370" y="874"/>
                </a:lnTo>
                <a:lnTo>
                  <a:pt x="1370" y="876"/>
                </a:lnTo>
                <a:lnTo>
                  <a:pt x="1370" y="876"/>
                </a:lnTo>
                <a:lnTo>
                  <a:pt x="1370" y="876"/>
                </a:lnTo>
                <a:lnTo>
                  <a:pt x="1372" y="879"/>
                </a:lnTo>
                <a:lnTo>
                  <a:pt x="1372" y="881"/>
                </a:lnTo>
                <a:lnTo>
                  <a:pt x="1375" y="881"/>
                </a:lnTo>
                <a:lnTo>
                  <a:pt x="1375" y="883"/>
                </a:lnTo>
                <a:lnTo>
                  <a:pt x="1377" y="885"/>
                </a:lnTo>
                <a:lnTo>
                  <a:pt x="1379" y="885"/>
                </a:lnTo>
                <a:lnTo>
                  <a:pt x="1381" y="885"/>
                </a:lnTo>
                <a:lnTo>
                  <a:pt x="1383" y="885"/>
                </a:lnTo>
                <a:lnTo>
                  <a:pt x="1385" y="885"/>
                </a:lnTo>
                <a:lnTo>
                  <a:pt x="1389" y="885"/>
                </a:lnTo>
                <a:lnTo>
                  <a:pt x="1391" y="885"/>
                </a:lnTo>
                <a:lnTo>
                  <a:pt x="1391" y="885"/>
                </a:lnTo>
                <a:lnTo>
                  <a:pt x="1389" y="885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7" y="891"/>
                </a:lnTo>
                <a:lnTo>
                  <a:pt x="1389" y="891"/>
                </a:lnTo>
                <a:lnTo>
                  <a:pt x="1389" y="893"/>
                </a:lnTo>
                <a:lnTo>
                  <a:pt x="1391" y="893"/>
                </a:lnTo>
                <a:lnTo>
                  <a:pt x="1391" y="893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7"/>
                </a:lnTo>
                <a:lnTo>
                  <a:pt x="1393" y="900"/>
                </a:lnTo>
                <a:lnTo>
                  <a:pt x="1391" y="900"/>
                </a:lnTo>
                <a:lnTo>
                  <a:pt x="1393" y="900"/>
                </a:lnTo>
                <a:lnTo>
                  <a:pt x="1391" y="902"/>
                </a:lnTo>
                <a:lnTo>
                  <a:pt x="1391" y="902"/>
                </a:lnTo>
                <a:lnTo>
                  <a:pt x="1391" y="902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2"/>
                </a:lnTo>
                <a:lnTo>
                  <a:pt x="1395" y="912"/>
                </a:lnTo>
                <a:lnTo>
                  <a:pt x="1395" y="910"/>
                </a:lnTo>
                <a:lnTo>
                  <a:pt x="1395" y="910"/>
                </a:lnTo>
                <a:lnTo>
                  <a:pt x="1398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2" y="910"/>
                </a:lnTo>
                <a:lnTo>
                  <a:pt x="1402" y="910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4"/>
                </a:lnTo>
                <a:lnTo>
                  <a:pt x="1402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8" y="914"/>
                </a:lnTo>
                <a:lnTo>
                  <a:pt x="1408" y="914"/>
                </a:lnTo>
                <a:lnTo>
                  <a:pt x="1408" y="916"/>
                </a:lnTo>
                <a:lnTo>
                  <a:pt x="1410" y="916"/>
                </a:lnTo>
                <a:lnTo>
                  <a:pt x="1416" y="916"/>
                </a:lnTo>
                <a:lnTo>
                  <a:pt x="1419" y="916"/>
                </a:lnTo>
                <a:lnTo>
                  <a:pt x="1421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7" y="916"/>
                </a:lnTo>
                <a:lnTo>
                  <a:pt x="1427" y="916"/>
                </a:lnTo>
                <a:lnTo>
                  <a:pt x="1429" y="918"/>
                </a:lnTo>
                <a:lnTo>
                  <a:pt x="1429" y="918"/>
                </a:lnTo>
                <a:lnTo>
                  <a:pt x="1431" y="918"/>
                </a:lnTo>
                <a:lnTo>
                  <a:pt x="1433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9" y="921"/>
                </a:lnTo>
                <a:lnTo>
                  <a:pt x="1439" y="921"/>
                </a:lnTo>
                <a:lnTo>
                  <a:pt x="1442" y="921"/>
                </a:lnTo>
                <a:lnTo>
                  <a:pt x="1442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6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9"/>
                </a:lnTo>
                <a:lnTo>
                  <a:pt x="1454" y="929"/>
                </a:lnTo>
                <a:lnTo>
                  <a:pt x="1454" y="931"/>
                </a:lnTo>
                <a:lnTo>
                  <a:pt x="1456" y="931"/>
                </a:lnTo>
                <a:lnTo>
                  <a:pt x="1456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60" y="931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9"/>
                </a:lnTo>
                <a:lnTo>
                  <a:pt x="1460" y="939"/>
                </a:lnTo>
                <a:lnTo>
                  <a:pt x="1463" y="939"/>
                </a:lnTo>
                <a:lnTo>
                  <a:pt x="1463" y="939"/>
                </a:lnTo>
                <a:lnTo>
                  <a:pt x="1463" y="941"/>
                </a:lnTo>
                <a:lnTo>
                  <a:pt x="1463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39"/>
                </a:lnTo>
                <a:lnTo>
                  <a:pt x="1465" y="939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39"/>
                </a:lnTo>
                <a:lnTo>
                  <a:pt x="1460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60" y="944"/>
                </a:lnTo>
                <a:lnTo>
                  <a:pt x="1460" y="944"/>
                </a:lnTo>
                <a:lnTo>
                  <a:pt x="1460" y="946"/>
                </a:lnTo>
                <a:lnTo>
                  <a:pt x="1460" y="946"/>
                </a:lnTo>
                <a:lnTo>
                  <a:pt x="1458" y="948"/>
                </a:lnTo>
                <a:lnTo>
                  <a:pt x="1456" y="946"/>
                </a:lnTo>
                <a:lnTo>
                  <a:pt x="1454" y="946"/>
                </a:lnTo>
                <a:lnTo>
                  <a:pt x="1452" y="944"/>
                </a:lnTo>
                <a:lnTo>
                  <a:pt x="1450" y="944"/>
                </a:lnTo>
                <a:lnTo>
                  <a:pt x="1450" y="944"/>
                </a:lnTo>
                <a:lnTo>
                  <a:pt x="1448" y="944"/>
                </a:lnTo>
                <a:lnTo>
                  <a:pt x="1448" y="944"/>
                </a:lnTo>
                <a:lnTo>
                  <a:pt x="1448" y="946"/>
                </a:lnTo>
                <a:lnTo>
                  <a:pt x="1446" y="944"/>
                </a:lnTo>
                <a:lnTo>
                  <a:pt x="1448" y="944"/>
                </a:lnTo>
                <a:lnTo>
                  <a:pt x="1448" y="941"/>
                </a:lnTo>
                <a:lnTo>
                  <a:pt x="1448" y="941"/>
                </a:lnTo>
                <a:lnTo>
                  <a:pt x="1448" y="941"/>
                </a:lnTo>
                <a:lnTo>
                  <a:pt x="1446" y="941"/>
                </a:lnTo>
                <a:lnTo>
                  <a:pt x="1446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6" y="941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7"/>
                </a:lnTo>
                <a:lnTo>
                  <a:pt x="1444" y="937"/>
                </a:lnTo>
                <a:lnTo>
                  <a:pt x="1442" y="937"/>
                </a:lnTo>
                <a:lnTo>
                  <a:pt x="1442" y="937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3"/>
                </a:lnTo>
                <a:lnTo>
                  <a:pt x="1442" y="933"/>
                </a:lnTo>
                <a:lnTo>
                  <a:pt x="1439" y="933"/>
                </a:lnTo>
                <a:lnTo>
                  <a:pt x="1437" y="933"/>
                </a:lnTo>
                <a:lnTo>
                  <a:pt x="1435" y="933"/>
                </a:lnTo>
                <a:lnTo>
                  <a:pt x="1435" y="933"/>
                </a:lnTo>
                <a:lnTo>
                  <a:pt x="1435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41"/>
                </a:lnTo>
                <a:lnTo>
                  <a:pt x="1442" y="941"/>
                </a:lnTo>
                <a:lnTo>
                  <a:pt x="1442" y="944"/>
                </a:lnTo>
                <a:lnTo>
                  <a:pt x="1442" y="944"/>
                </a:lnTo>
                <a:lnTo>
                  <a:pt x="1442" y="946"/>
                </a:lnTo>
                <a:lnTo>
                  <a:pt x="1442" y="946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7" y="948"/>
                </a:lnTo>
                <a:lnTo>
                  <a:pt x="1437" y="950"/>
                </a:lnTo>
                <a:lnTo>
                  <a:pt x="1437" y="950"/>
                </a:lnTo>
                <a:lnTo>
                  <a:pt x="1437" y="952"/>
                </a:lnTo>
                <a:lnTo>
                  <a:pt x="1437" y="952"/>
                </a:lnTo>
                <a:lnTo>
                  <a:pt x="1435" y="954"/>
                </a:lnTo>
                <a:lnTo>
                  <a:pt x="1435" y="954"/>
                </a:lnTo>
                <a:lnTo>
                  <a:pt x="1435" y="956"/>
                </a:lnTo>
                <a:lnTo>
                  <a:pt x="1435" y="962"/>
                </a:lnTo>
                <a:lnTo>
                  <a:pt x="1435" y="962"/>
                </a:lnTo>
                <a:lnTo>
                  <a:pt x="1435" y="965"/>
                </a:lnTo>
                <a:lnTo>
                  <a:pt x="1435" y="967"/>
                </a:lnTo>
                <a:lnTo>
                  <a:pt x="1435" y="967"/>
                </a:lnTo>
                <a:lnTo>
                  <a:pt x="1433" y="969"/>
                </a:lnTo>
                <a:lnTo>
                  <a:pt x="1433" y="969"/>
                </a:lnTo>
                <a:lnTo>
                  <a:pt x="1431" y="969"/>
                </a:lnTo>
                <a:lnTo>
                  <a:pt x="1431" y="971"/>
                </a:lnTo>
                <a:lnTo>
                  <a:pt x="1431" y="971"/>
                </a:lnTo>
                <a:lnTo>
                  <a:pt x="1429" y="971"/>
                </a:lnTo>
                <a:lnTo>
                  <a:pt x="1427" y="973"/>
                </a:lnTo>
                <a:lnTo>
                  <a:pt x="1425" y="973"/>
                </a:lnTo>
                <a:lnTo>
                  <a:pt x="1425" y="973"/>
                </a:lnTo>
                <a:lnTo>
                  <a:pt x="1425" y="971"/>
                </a:lnTo>
                <a:lnTo>
                  <a:pt x="1425" y="969"/>
                </a:lnTo>
                <a:lnTo>
                  <a:pt x="1423" y="962"/>
                </a:lnTo>
                <a:lnTo>
                  <a:pt x="1423" y="958"/>
                </a:lnTo>
                <a:lnTo>
                  <a:pt x="1421" y="956"/>
                </a:lnTo>
                <a:lnTo>
                  <a:pt x="1421" y="956"/>
                </a:lnTo>
                <a:lnTo>
                  <a:pt x="1419" y="954"/>
                </a:lnTo>
                <a:lnTo>
                  <a:pt x="1419" y="954"/>
                </a:lnTo>
                <a:lnTo>
                  <a:pt x="1416" y="954"/>
                </a:lnTo>
                <a:lnTo>
                  <a:pt x="1416" y="956"/>
                </a:lnTo>
                <a:lnTo>
                  <a:pt x="1414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8"/>
                </a:lnTo>
                <a:lnTo>
                  <a:pt x="1412" y="958"/>
                </a:lnTo>
                <a:lnTo>
                  <a:pt x="1410" y="960"/>
                </a:lnTo>
                <a:lnTo>
                  <a:pt x="1410" y="960"/>
                </a:lnTo>
                <a:lnTo>
                  <a:pt x="1410" y="960"/>
                </a:lnTo>
                <a:lnTo>
                  <a:pt x="1408" y="960"/>
                </a:lnTo>
                <a:lnTo>
                  <a:pt x="1408" y="962"/>
                </a:lnTo>
                <a:lnTo>
                  <a:pt x="1408" y="962"/>
                </a:lnTo>
                <a:lnTo>
                  <a:pt x="1406" y="962"/>
                </a:lnTo>
                <a:lnTo>
                  <a:pt x="1404" y="962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58"/>
                </a:lnTo>
                <a:lnTo>
                  <a:pt x="1404" y="958"/>
                </a:lnTo>
                <a:lnTo>
                  <a:pt x="1404" y="956"/>
                </a:lnTo>
                <a:lnTo>
                  <a:pt x="1406" y="956"/>
                </a:lnTo>
                <a:lnTo>
                  <a:pt x="1406" y="956"/>
                </a:lnTo>
                <a:lnTo>
                  <a:pt x="1408" y="956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10" y="952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2"/>
                </a:lnTo>
                <a:lnTo>
                  <a:pt x="1412" y="950"/>
                </a:lnTo>
                <a:lnTo>
                  <a:pt x="1412" y="950"/>
                </a:lnTo>
                <a:lnTo>
                  <a:pt x="1412" y="948"/>
                </a:lnTo>
                <a:lnTo>
                  <a:pt x="1412" y="946"/>
                </a:lnTo>
                <a:lnTo>
                  <a:pt x="1412" y="944"/>
                </a:lnTo>
                <a:lnTo>
                  <a:pt x="1412" y="944"/>
                </a:lnTo>
                <a:lnTo>
                  <a:pt x="1412" y="941"/>
                </a:lnTo>
                <a:lnTo>
                  <a:pt x="1412" y="939"/>
                </a:lnTo>
                <a:lnTo>
                  <a:pt x="1410" y="939"/>
                </a:lnTo>
                <a:lnTo>
                  <a:pt x="1410" y="937"/>
                </a:lnTo>
                <a:lnTo>
                  <a:pt x="1410" y="937"/>
                </a:lnTo>
                <a:lnTo>
                  <a:pt x="1410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3"/>
                </a:lnTo>
                <a:lnTo>
                  <a:pt x="1412" y="933"/>
                </a:lnTo>
                <a:lnTo>
                  <a:pt x="1412" y="933"/>
                </a:lnTo>
                <a:lnTo>
                  <a:pt x="1410" y="933"/>
                </a:lnTo>
                <a:lnTo>
                  <a:pt x="1410" y="931"/>
                </a:lnTo>
                <a:lnTo>
                  <a:pt x="1408" y="931"/>
                </a:lnTo>
                <a:lnTo>
                  <a:pt x="1404" y="929"/>
                </a:lnTo>
                <a:lnTo>
                  <a:pt x="1404" y="929"/>
                </a:lnTo>
                <a:lnTo>
                  <a:pt x="1404" y="929"/>
                </a:lnTo>
                <a:lnTo>
                  <a:pt x="1402" y="929"/>
                </a:lnTo>
                <a:lnTo>
                  <a:pt x="1402" y="929"/>
                </a:lnTo>
                <a:lnTo>
                  <a:pt x="1400" y="927"/>
                </a:lnTo>
                <a:lnTo>
                  <a:pt x="1400" y="927"/>
                </a:lnTo>
                <a:lnTo>
                  <a:pt x="1400" y="927"/>
                </a:lnTo>
                <a:lnTo>
                  <a:pt x="1398" y="927"/>
                </a:lnTo>
                <a:lnTo>
                  <a:pt x="1395" y="927"/>
                </a:lnTo>
                <a:lnTo>
                  <a:pt x="1395" y="925"/>
                </a:lnTo>
                <a:lnTo>
                  <a:pt x="1393" y="925"/>
                </a:lnTo>
                <a:lnTo>
                  <a:pt x="1391" y="925"/>
                </a:lnTo>
                <a:lnTo>
                  <a:pt x="1391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7" y="927"/>
                </a:lnTo>
                <a:lnTo>
                  <a:pt x="1387" y="927"/>
                </a:lnTo>
                <a:lnTo>
                  <a:pt x="1387" y="929"/>
                </a:lnTo>
                <a:lnTo>
                  <a:pt x="1387" y="929"/>
                </a:lnTo>
                <a:lnTo>
                  <a:pt x="1387" y="929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7" y="931"/>
                </a:lnTo>
                <a:lnTo>
                  <a:pt x="1387" y="931"/>
                </a:lnTo>
                <a:lnTo>
                  <a:pt x="1385" y="931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5"/>
                </a:lnTo>
                <a:lnTo>
                  <a:pt x="1383" y="937"/>
                </a:lnTo>
                <a:lnTo>
                  <a:pt x="1383" y="937"/>
                </a:lnTo>
                <a:lnTo>
                  <a:pt x="1383" y="939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7"/>
                </a:lnTo>
                <a:lnTo>
                  <a:pt x="1381" y="937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41"/>
                </a:lnTo>
                <a:lnTo>
                  <a:pt x="1379" y="941"/>
                </a:lnTo>
                <a:lnTo>
                  <a:pt x="1379" y="941"/>
                </a:lnTo>
                <a:lnTo>
                  <a:pt x="1379" y="939"/>
                </a:lnTo>
                <a:lnTo>
                  <a:pt x="1379" y="939"/>
                </a:lnTo>
                <a:lnTo>
                  <a:pt x="1379" y="937"/>
                </a:lnTo>
                <a:lnTo>
                  <a:pt x="1379" y="937"/>
                </a:lnTo>
                <a:lnTo>
                  <a:pt x="1381" y="937"/>
                </a:lnTo>
                <a:lnTo>
                  <a:pt x="1379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79" y="935"/>
                </a:lnTo>
                <a:lnTo>
                  <a:pt x="1379" y="935"/>
                </a:lnTo>
                <a:lnTo>
                  <a:pt x="1377" y="937"/>
                </a:lnTo>
                <a:lnTo>
                  <a:pt x="1377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2" y="939"/>
                </a:lnTo>
                <a:lnTo>
                  <a:pt x="1372" y="939"/>
                </a:lnTo>
                <a:lnTo>
                  <a:pt x="1372" y="941"/>
                </a:lnTo>
                <a:lnTo>
                  <a:pt x="1372" y="941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6"/>
                </a:lnTo>
                <a:lnTo>
                  <a:pt x="1370" y="948"/>
                </a:lnTo>
                <a:lnTo>
                  <a:pt x="1370" y="950"/>
                </a:lnTo>
                <a:lnTo>
                  <a:pt x="1368" y="952"/>
                </a:lnTo>
                <a:lnTo>
                  <a:pt x="1368" y="952"/>
                </a:lnTo>
                <a:lnTo>
                  <a:pt x="1366" y="954"/>
                </a:lnTo>
                <a:lnTo>
                  <a:pt x="1366" y="954"/>
                </a:lnTo>
                <a:lnTo>
                  <a:pt x="1368" y="956"/>
                </a:lnTo>
                <a:lnTo>
                  <a:pt x="1368" y="956"/>
                </a:lnTo>
                <a:lnTo>
                  <a:pt x="1368" y="958"/>
                </a:lnTo>
                <a:lnTo>
                  <a:pt x="1368" y="958"/>
                </a:lnTo>
                <a:lnTo>
                  <a:pt x="1366" y="962"/>
                </a:lnTo>
                <a:lnTo>
                  <a:pt x="1366" y="962"/>
                </a:lnTo>
                <a:lnTo>
                  <a:pt x="1368" y="967"/>
                </a:lnTo>
                <a:lnTo>
                  <a:pt x="1368" y="969"/>
                </a:lnTo>
                <a:lnTo>
                  <a:pt x="1368" y="969"/>
                </a:lnTo>
                <a:lnTo>
                  <a:pt x="1370" y="971"/>
                </a:lnTo>
                <a:lnTo>
                  <a:pt x="1370" y="973"/>
                </a:lnTo>
                <a:lnTo>
                  <a:pt x="1370" y="975"/>
                </a:lnTo>
                <a:lnTo>
                  <a:pt x="1370" y="977"/>
                </a:lnTo>
                <a:lnTo>
                  <a:pt x="1370" y="979"/>
                </a:lnTo>
                <a:lnTo>
                  <a:pt x="1370" y="981"/>
                </a:lnTo>
                <a:lnTo>
                  <a:pt x="1370" y="983"/>
                </a:lnTo>
                <a:lnTo>
                  <a:pt x="1368" y="986"/>
                </a:lnTo>
                <a:lnTo>
                  <a:pt x="1368" y="986"/>
                </a:lnTo>
                <a:lnTo>
                  <a:pt x="1366" y="990"/>
                </a:lnTo>
                <a:lnTo>
                  <a:pt x="1366" y="990"/>
                </a:lnTo>
                <a:lnTo>
                  <a:pt x="1364" y="992"/>
                </a:lnTo>
                <a:lnTo>
                  <a:pt x="1364" y="994"/>
                </a:lnTo>
                <a:lnTo>
                  <a:pt x="1362" y="994"/>
                </a:lnTo>
                <a:lnTo>
                  <a:pt x="1358" y="996"/>
                </a:lnTo>
                <a:lnTo>
                  <a:pt x="1358" y="996"/>
                </a:lnTo>
                <a:lnTo>
                  <a:pt x="1356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1" y="996"/>
                </a:lnTo>
                <a:lnTo>
                  <a:pt x="1351" y="994"/>
                </a:lnTo>
                <a:lnTo>
                  <a:pt x="1351" y="992"/>
                </a:lnTo>
                <a:lnTo>
                  <a:pt x="1349" y="990"/>
                </a:lnTo>
                <a:lnTo>
                  <a:pt x="1349" y="990"/>
                </a:lnTo>
                <a:lnTo>
                  <a:pt x="1349" y="988"/>
                </a:lnTo>
                <a:lnTo>
                  <a:pt x="1349" y="988"/>
                </a:lnTo>
                <a:lnTo>
                  <a:pt x="1347" y="988"/>
                </a:lnTo>
                <a:lnTo>
                  <a:pt x="1347" y="986"/>
                </a:lnTo>
                <a:lnTo>
                  <a:pt x="1347" y="981"/>
                </a:lnTo>
                <a:lnTo>
                  <a:pt x="1347" y="979"/>
                </a:lnTo>
                <a:lnTo>
                  <a:pt x="1349" y="977"/>
                </a:lnTo>
                <a:lnTo>
                  <a:pt x="1347" y="977"/>
                </a:lnTo>
                <a:lnTo>
                  <a:pt x="1347" y="975"/>
                </a:lnTo>
                <a:lnTo>
                  <a:pt x="1347" y="975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69"/>
                </a:lnTo>
                <a:lnTo>
                  <a:pt x="1347" y="969"/>
                </a:lnTo>
                <a:lnTo>
                  <a:pt x="1347" y="967"/>
                </a:lnTo>
                <a:lnTo>
                  <a:pt x="1347" y="965"/>
                </a:lnTo>
                <a:lnTo>
                  <a:pt x="1347" y="965"/>
                </a:lnTo>
                <a:lnTo>
                  <a:pt x="1347" y="965"/>
                </a:lnTo>
                <a:lnTo>
                  <a:pt x="1349" y="962"/>
                </a:lnTo>
                <a:lnTo>
                  <a:pt x="1349" y="960"/>
                </a:lnTo>
                <a:lnTo>
                  <a:pt x="1349" y="960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6"/>
                </a:lnTo>
                <a:lnTo>
                  <a:pt x="1349" y="954"/>
                </a:lnTo>
                <a:lnTo>
                  <a:pt x="1351" y="954"/>
                </a:lnTo>
                <a:lnTo>
                  <a:pt x="1351" y="952"/>
                </a:lnTo>
                <a:lnTo>
                  <a:pt x="1351" y="952"/>
                </a:lnTo>
                <a:lnTo>
                  <a:pt x="1351" y="950"/>
                </a:lnTo>
                <a:lnTo>
                  <a:pt x="1351" y="950"/>
                </a:lnTo>
                <a:lnTo>
                  <a:pt x="1354" y="946"/>
                </a:lnTo>
                <a:lnTo>
                  <a:pt x="1354" y="946"/>
                </a:lnTo>
                <a:lnTo>
                  <a:pt x="1354" y="944"/>
                </a:lnTo>
                <a:lnTo>
                  <a:pt x="1354" y="944"/>
                </a:lnTo>
                <a:lnTo>
                  <a:pt x="1356" y="941"/>
                </a:lnTo>
                <a:lnTo>
                  <a:pt x="1356" y="941"/>
                </a:lnTo>
                <a:lnTo>
                  <a:pt x="1354" y="941"/>
                </a:lnTo>
                <a:lnTo>
                  <a:pt x="1354" y="939"/>
                </a:lnTo>
                <a:lnTo>
                  <a:pt x="1354" y="939"/>
                </a:lnTo>
                <a:lnTo>
                  <a:pt x="1351" y="941"/>
                </a:lnTo>
                <a:lnTo>
                  <a:pt x="1351" y="941"/>
                </a:lnTo>
                <a:lnTo>
                  <a:pt x="1351" y="941"/>
                </a:lnTo>
                <a:lnTo>
                  <a:pt x="1349" y="941"/>
                </a:lnTo>
                <a:lnTo>
                  <a:pt x="1349" y="944"/>
                </a:lnTo>
                <a:lnTo>
                  <a:pt x="1347" y="944"/>
                </a:lnTo>
                <a:lnTo>
                  <a:pt x="1347" y="944"/>
                </a:lnTo>
                <a:lnTo>
                  <a:pt x="1347" y="946"/>
                </a:lnTo>
                <a:lnTo>
                  <a:pt x="1347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4"/>
                </a:lnTo>
                <a:lnTo>
                  <a:pt x="1345" y="941"/>
                </a:lnTo>
                <a:lnTo>
                  <a:pt x="1347" y="939"/>
                </a:lnTo>
                <a:lnTo>
                  <a:pt x="1347" y="939"/>
                </a:lnTo>
                <a:lnTo>
                  <a:pt x="1347" y="939"/>
                </a:lnTo>
                <a:lnTo>
                  <a:pt x="1349" y="937"/>
                </a:lnTo>
                <a:lnTo>
                  <a:pt x="1351" y="937"/>
                </a:lnTo>
                <a:lnTo>
                  <a:pt x="1351" y="937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3"/>
                </a:lnTo>
                <a:lnTo>
                  <a:pt x="1354" y="931"/>
                </a:lnTo>
                <a:lnTo>
                  <a:pt x="1356" y="929"/>
                </a:lnTo>
                <a:lnTo>
                  <a:pt x="1356" y="927"/>
                </a:lnTo>
                <a:lnTo>
                  <a:pt x="1358" y="927"/>
                </a:lnTo>
                <a:lnTo>
                  <a:pt x="1358" y="925"/>
                </a:lnTo>
                <a:lnTo>
                  <a:pt x="1358" y="925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5"/>
                </a:lnTo>
                <a:lnTo>
                  <a:pt x="1360" y="925"/>
                </a:lnTo>
                <a:lnTo>
                  <a:pt x="1360" y="925"/>
                </a:lnTo>
                <a:lnTo>
                  <a:pt x="1362" y="925"/>
                </a:lnTo>
                <a:lnTo>
                  <a:pt x="1362" y="925"/>
                </a:lnTo>
                <a:lnTo>
                  <a:pt x="1362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5"/>
                </a:lnTo>
                <a:lnTo>
                  <a:pt x="1366" y="925"/>
                </a:lnTo>
                <a:lnTo>
                  <a:pt x="1364" y="925"/>
                </a:lnTo>
                <a:lnTo>
                  <a:pt x="1364" y="925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6" y="927"/>
                </a:lnTo>
                <a:lnTo>
                  <a:pt x="1366" y="925"/>
                </a:lnTo>
                <a:lnTo>
                  <a:pt x="1366" y="925"/>
                </a:lnTo>
                <a:lnTo>
                  <a:pt x="1368" y="925"/>
                </a:lnTo>
                <a:lnTo>
                  <a:pt x="1368" y="923"/>
                </a:lnTo>
                <a:lnTo>
                  <a:pt x="1368" y="923"/>
                </a:lnTo>
                <a:lnTo>
                  <a:pt x="1370" y="921"/>
                </a:lnTo>
                <a:lnTo>
                  <a:pt x="1370" y="921"/>
                </a:lnTo>
                <a:lnTo>
                  <a:pt x="1372" y="921"/>
                </a:lnTo>
                <a:lnTo>
                  <a:pt x="1372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7" y="921"/>
                </a:lnTo>
                <a:lnTo>
                  <a:pt x="1379" y="921"/>
                </a:lnTo>
                <a:lnTo>
                  <a:pt x="1379" y="921"/>
                </a:lnTo>
                <a:lnTo>
                  <a:pt x="1381" y="918"/>
                </a:lnTo>
                <a:lnTo>
                  <a:pt x="1381" y="918"/>
                </a:lnTo>
                <a:lnTo>
                  <a:pt x="1383" y="918"/>
                </a:lnTo>
                <a:lnTo>
                  <a:pt x="1385" y="918"/>
                </a:lnTo>
                <a:lnTo>
                  <a:pt x="1387" y="918"/>
                </a:lnTo>
                <a:lnTo>
                  <a:pt x="1389" y="921"/>
                </a:lnTo>
                <a:lnTo>
                  <a:pt x="1391" y="923"/>
                </a:lnTo>
                <a:lnTo>
                  <a:pt x="1391" y="923"/>
                </a:lnTo>
                <a:lnTo>
                  <a:pt x="1391" y="923"/>
                </a:lnTo>
                <a:lnTo>
                  <a:pt x="1393" y="923"/>
                </a:lnTo>
                <a:lnTo>
                  <a:pt x="1393" y="923"/>
                </a:lnTo>
                <a:lnTo>
                  <a:pt x="1391" y="923"/>
                </a:lnTo>
                <a:lnTo>
                  <a:pt x="1393" y="921"/>
                </a:lnTo>
                <a:lnTo>
                  <a:pt x="1391" y="921"/>
                </a:lnTo>
                <a:lnTo>
                  <a:pt x="1393" y="921"/>
                </a:lnTo>
                <a:lnTo>
                  <a:pt x="1393" y="918"/>
                </a:lnTo>
                <a:lnTo>
                  <a:pt x="1393" y="918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8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6"/>
                </a:lnTo>
                <a:lnTo>
                  <a:pt x="1402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2"/>
                </a:lnTo>
                <a:lnTo>
                  <a:pt x="1398" y="912"/>
                </a:lnTo>
                <a:lnTo>
                  <a:pt x="1398" y="912"/>
                </a:lnTo>
                <a:lnTo>
                  <a:pt x="1398" y="910"/>
                </a:lnTo>
                <a:lnTo>
                  <a:pt x="1398" y="912"/>
                </a:lnTo>
                <a:lnTo>
                  <a:pt x="1398" y="912"/>
                </a:lnTo>
                <a:lnTo>
                  <a:pt x="1395" y="912"/>
                </a:lnTo>
                <a:lnTo>
                  <a:pt x="1395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1" y="912"/>
                </a:lnTo>
                <a:lnTo>
                  <a:pt x="1391" y="912"/>
                </a:lnTo>
                <a:lnTo>
                  <a:pt x="1389" y="912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08"/>
                </a:lnTo>
                <a:lnTo>
                  <a:pt x="1389" y="906"/>
                </a:lnTo>
                <a:lnTo>
                  <a:pt x="1389" y="906"/>
                </a:lnTo>
                <a:lnTo>
                  <a:pt x="1387" y="906"/>
                </a:lnTo>
                <a:lnTo>
                  <a:pt x="1387" y="906"/>
                </a:lnTo>
                <a:lnTo>
                  <a:pt x="1385" y="906"/>
                </a:lnTo>
                <a:lnTo>
                  <a:pt x="1383" y="908"/>
                </a:lnTo>
                <a:lnTo>
                  <a:pt x="1379" y="908"/>
                </a:lnTo>
                <a:lnTo>
                  <a:pt x="1377" y="908"/>
                </a:lnTo>
                <a:lnTo>
                  <a:pt x="1375" y="908"/>
                </a:lnTo>
                <a:lnTo>
                  <a:pt x="1372" y="908"/>
                </a:lnTo>
                <a:lnTo>
                  <a:pt x="1372" y="908"/>
                </a:lnTo>
                <a:lnTo>
                  <a:pt x="1370" y="908"/>
                </a:lnTo>
                <a:lnTo>
                  <a:pt x="1368" y="910"/>
                </a:lnTo>
                <a:lnTo>
                  <a:pt x="1366" y="910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2" y="912"/>
                </a:lnTo>
                <a:lnTo>
                  <a:pt x="1362" y="912"/>
                </a:lnTo>
                <a:lnTo>
                  <a:pt x="1360" y="912"/>
                </a:lnTo>
                <a:lnTo>
                  <a:pt x="1360" y="910"/>
                </a:lnTo>
                <a:lnTo>
                  <a:pt x="1360" y="910"/>
                </a:lnTo>
                <a:lnTo>
                  <a:pt x="1358" y="910"/>
                </a:lnTo>
                <a:lnTo>
                  <a:pt x="1358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08"/>
                </a:lnTo>
                <a:lnTo>
                  <a:pt x="1351" y="908"/>
                </a:lnTo>
                <a:lnTo>
                  <a:pt x="1351" y="906"/>
                </a:lnTo>
                <a:lnTo>
                  <a:pt x="1349" y="906"/>
                </a:lnTo>
                <a:lnTo>
                  <a:pt x="1349" y="904"/>
                </a:lnTo>
                <a:lnTo>
                  <a:pt x="1347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2"/>
                </a:lnTo>
                <a:lnTo>
                  <a:pt x="1339" y="902"/>
                </a:lnTo>
                <a:lnTo>
                  <a:pt x="1337" y="902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897"/>
                </a:lnTo>
                <a:lnTo>
                  <a:pt x="1337" y="897"/>
                </a:lnTo>
                <a:lnTo>
                  <a:pt x="1335" y="897"/>
                </a:lnTo>
                <a:lnTo>
                  <a:pt x="1333" y="900"/>
                </a:lnTo>
                <a:lnTo>
                  <a:pt x="1333" y="900"/>
                </a:lnTo>
                <a:lnTo>
                  <a:pt x="1333" y="902"/>
                </a:lnTo>
                <a:lnTo>
                  <a:pt x="1331" y="902"/>
                </a:lnTo>
                <a:lnTo>
                  <a:pt x="1331" y="902"/>
                </a:lnTo>
                <a:lnTo>
                  <a:pt x="1328" y="902"/>
                </a:lnTo>
                <a:lnTo>
                  <a:pt x="1326" y="904"/>
                </a:lnTo>
                <a:lnTo>
                  <a:pt x="1326" y="904"/>
                </a:lnTo>
                <a:lnTo>
                  <a:pt x="1324" y="904"/>
                </a:lnTo>
                <a:lnTo>
                  <a:pt x="1320" y="906"/>
                </a:lnTo>
                <a:lnTo>
                  <a:pt x="1318" y="906"/>
                </a:lnTo>
                <a:lnTo>
                  <a:pt x="1316" y="908"/>
                </a:lnTo>
                <a:lnTo>
                  <a:pt x="1314" y="908"/>
                </a:lnTo>
                <a:lnTo>
                  <a:pt x="1312" y="910"/>
                </a:lnTo>
                <a:lnTo>
                  <a:pt x="1310" y="910"/>
                </a:lnTo>
                <a:lnTo>
                  <a:pt x="1310" y="910"/>
                </a:lnTo>
                <a:lnTo>
                  <a:pt x="1307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3" y="910"/>
                </a:lnTo>
                <a:lnTo>
                  <a:pt x="1303" y="910"/>
                </a:lnTo>
                <a:lnTo>
                  <a:pt x="1303" y="908"/>
                </a:lnTo>
                <a:lnTo>
                  <a:pt x="1303" y="908"/>
                </a:lnTo>
                <a:lnTo>
                  <a:pt x="1303" y="906"/>
                </a:lnTo>
                <a:lnTo>
                  <a:pt x="1305" y="906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3" y="904"/>
                </a:lnTo>
                <a:lnTo>
                  <a:pt x="1303" y="904"/>
                </a:lnTo>
                <a:lnTo>
                  <a:pt x="1301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7" y="906"/>
                </a:lnTo>
                <a:lnTo>
                  <a:pt x="1295" y="906"/>
                </a:lnTo>
                <a:lnTo>
                  <a:pt x="1291" y="908"/>
                </a:lnTo>
                <a:lnTo>
                  <a:pt x="1289" y="908"/>
                </a:lnTo>
                <a:lnTo>
                  <a:pt x="1289" y="908"/>
                </a:lnTo>
                <a:lnTo>
                  <a:pt x="1287" y="906"/>
                </a:lnTo>
                <a:lnTo>
                  <a:pt x="1287" y="906"/>
                </a:lnTo>
                <a:lnTo>
                  <a:pt x="1287" y="906"/>
                </a:lnTo>
                <a:close/>
                <a:moveTo>
                  <a:pt x="1310" y="902"/>
                </a:moveTo>
                <a:lnTo>
                  <a:pt x="1312" y="902"/>
                </a:lnTo>
                <a:lnTo>
                  <a:pt x="1312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close/>
                <a:moveTo>
                  <a:pt x="1310" y="904"/>
                </a:moveTo>
                <a:lnTo>
                  <a:pt x="1310" y="904"/>
                </a:lnTo>
                <a:lnTo>
                  <a:pt x="1310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10" y="904"/>
                </a:lnTo>
                <a:close/>
                <a:moveTo>
                  <a:pt x="1337" y="897"/>
                </a:moveTo>
                <a:lnTo>
                  <a:pt x="1337" y="900"/>
                </a:lnTo>
                <a:lnTo>
                  <a:pt x="1337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41" y="902"/>
                </a:lnTo>
                <a:lnTo>
                  <a:pt x="1341" y="900"/>
                </a:lnTo>
                <a:lnTo>
                  <a:pt x="1341" y="900"/>
                </a:lnTo>
                <a:lnTo>
                  <a:pt x="1343" y="897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7" y="895"/>
                </a:lnTo>
                <a:lnTo>
                  <a:pt x="1349" y="893"/>
                </a:lnTo>
                <a:lnTo>
                  <a:pt x="1347" y="893"/>
                </a:lnTo>
                <a:lnTo>
                  <a:pt x="1347" y="893"/>
                </a:lnTo>
                <a:lnTo>
                  <a:pt x="1345" y="893"/>
                </a:lnTo>
                <a:lnTo>
                  <a:pt x="1343" y="893"/>
                </a:lnTo>
                <a:lnTo>
                  <a:pt x="1341" y="895"/>
                </a:lnTo>
                <a:lnTo>
                  <a:pt x="1339" y="895"/>
                </a:lnTo>
                <a:lnTo>
                  <a:pt x="1337" y="897"/>
                </a:lnTo>
                <a:lnTo>
                  <a:pt x="1337" y="897"/>
                </a:lnTo>
                <a:close/>
                <a:moveTo>
                  <a:pt x="1345" y="870"/>
                </a:moveTo>
                <a:lnTo>
                  <a:pt x="1345" y="870"/>
                </a:lnTo>
                <a:lnTo>
                  <a:pt x="1345" y="870"/>
                </a:lnTo>
                <a:lnTo>
                  <a:pt x="1345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9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7" y="868"/>
                </a:lnTo>
                <a:lnTo>
                  <a:pt x="1347" y="868"/>
                </a:lnTo>
                <a:lnTo>
                  <a:pt x="1345" y="868"/>
                </a:lnTo>
                <a:lnTo>
                  <a:pt x="1345" y="868"/>
                </a:lnTo>
                <a:lnTo>
                  <a:pt x="1343" y="868"/>
                </a:lnTo>
                <a:lnTo>
                  <a:pt x="1345" y="870"/>
                </a:lnTo>
                <a:lnTo>
                  <a:pt x="1345" y="870"/>
                </a:lnTo>
                <a:close/>
                <a:moveTo>
                  <a:pt x="1328" y="885"/>
                </a:moveTo>
                <a:lnTo>
                  <a:pt x="1328" y="887"/>
                </a:lnTo>
                <a:lnTo>
                  <a:pt x="1328" y="887"/>
                </a:lnTo>
                <a:lnTo>
                  <a:pt x="1328" y="887"/>
                </a:lnTo>
                <a:lnTo>
                  <a:pt x="1331" y="887"/>
                </a:lnTo>
                <a:lnTo>
                  <a:pt x="1331" y="887"/>
                </a:lnTo>
                <a:lnTo>
                  <a:pt x="1333" y="885"/>
                </a:lnTo>
                <a:lnTo>
                  <a:pt x="1333" y="885"/>
                </a:lnTo>
                <a:lnTo>
                  <a:pt x="1331" y="885"/>
                </a:lnTo>
                <a:lnTo>
                  <a:pt x="1331" y="885"/>
                </a:lnTo>
                <a:lnTo>
                  <a:pt x="1333" y="885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9" y="881"/>
                </a:lnTo>
                <a:lnTo>
                  <a:pt x="1339" y="881"/>
                </a:lnTo>
                <a:lnTo>
                  <a:pt x="1337" y="881"/>
                </a:lnTo>
                <a:lnTo>
                  <a:pt x="1335" y="883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close/>
                <a:moveTo>
                  <a:pt x="1307" y="904"/>
                </a:move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6"/>
                </a:lnTo>
                <a:lnTo>
                  <a:pt x="1402" y="916"/>
                </a:lnTo>
                <a:lnTo>
                  <a:pt x="1402" y="916"/>
                </a:lnTo>
                <a:lnTo>
                  <a:pt x="1402" y="914"/>
                </a:lnTo>
                <a:lnTo>
                  <a:pt x="1400" y="914"/>
                </a:lnTo>
                <a:lnTo>
                  <a:pt x="1400" y="914"/>
                </a:lnTo>
                <a:close/>
                <a:moveTo>
                  <a:pt x="2047" y="1818"/>
                </a:moveTo>
                <a:lnTo>
                  <a:pt x="2047" y="1818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20"/>
                </a:lnTo>
                <a:lnTo>
                  <a:pt x="2049" y="1818"/>
                </a:lnTo>
                <a:lnTo>
                  <a:pt x="2049" y="1818"/>
                </a:lnTo>
                <a:lnTo>
                  <a:pt x="2049" y="1818"/>
                </a:lnTo>
                <a:lnTo>
                  <a:pt x="2047" y="1818"/>
                </a:lnTo>
                <a:close/>
                <a:moveTo>
                  <a:pt x="1953" y="1979"/>
                </a:moveTo>
                <a:lnTo>
                  <a:pt x="1951" y="1977"/>
                </a:lnTo>
                <a:lnTo>
                  <a:pt x="1949" y="1981"/>
                </a:lnTo>
                <a:lnTo>
                  <a:pt x="1951" y="1981"/>
                </a:lnTo>
                <a:lnTo>
                  <a:pt x="1951" y="1981"/>
                </a:lnTo>
                <a:lnTo>
                  <a:pt x="1953" y="1981"/>
                </a:lnTo>
                <a:lnTo>
                  <a:pt x="1953" y="1981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close/>
                <a:moveTo>
                  <a:pt x="1967" y="1969"/>
                </a:moveTo>
                <a:lnTo>
                  <a:pt x="1967" y="1969"/>
                </a:lnTo>
                <a:lnTo>
                  <a:pt x="1967" y="1969"/>
                </a:lnTo>
                <a:lnTo>
                  <a:pt x="1965" y="1969"/>
                </a:lnTo>
                <a:lnTo>
                  <a:pt x="1965" y="1969"/>
                </a:lnTo>
                <a:lnTo>
                  <a:pt x="1965" y="1971"/>
                </a:lnTo>
                <a:lnTo>
                  <a:pt x="1967" y="1971"/>
                </a:lnTo>
                <a:lnTo>
                  <a:pt x="1967" y="1969"/>
                </a:lnTo>
                <a:lnTo>
                  <a:pt x="1970" y="1969"/>
                </a:lnTo>
                <a:lnTo>
                  <a:pt x="1967" y="1969"/>
                </a:lnTo>
                <a:lnTo>
                  <a:pt x="1967" y="1969"/>
                </a:lnTo>
                <a:close/>
                <a:moveTo>
                  <a:pt x="2087" y="2505"/>
                </a:moveTo>
                <a:lnTo>
                  <a:pt x="2087" y="2503"/>
                </a:lnTo>
                <a:lnTo>
                  <a:pt x="2087" y="2503"/>
                </a:lnTo>
                <a:lnTo>
                  <a:pt x="2085" y="2503"/>
                </a:lnTo>
                <a:lnTo>
                  <a:pt x="2085" y="2503"/>
                </a:lnTo>
                <a:lnTo>
                  <a:pt x="2085" y="2501"/>
                </a:lnTo>
                <a:lnTo>
                  <a:pt x="2083" y="2499"/>
                </a:lnTo>
                <a:lnTo>
                  <a:pt x="2083" y="2499"/>
                </a:lnTo>
                <a:lnTo>
                  <a:pt x="2083" y="2497"/>
                </a:lnTo>
                <a:lnTo>
                  <a:pt x="2081" y="2497"/>
                </a:lnTo>
                <a:lnTo>
                  <a:pt x="2081" y="2497"/>
                </a:lnTo>
                <a:lnTo>
                  <a:pt x="2081" y="2499"/>
                </a:lnTo>
                <a:lnTo>
                  <a:pt x="2081" y="2499"/>
                </a:lnTo>
                <a:lnTo>
                  <a:pt x="2079" y="2497"/>
                </a:lnTo>
                <a:lnTo>
                  <a:pt x="2076" y="2497"/>
                </a:lnTo>
                <a:lnTo>
                  <a:pt x="2076" y="2495"/>
                </a:lnTo>
                <a:lnTo>
                  <a:pt x="2076" y="2495"/>
                </a:lnTo>
                <a:lnTo>
                  <a:pt x="2074" y="2495"/>
                </a:lnTo>
                <a:lnTo>
                  <a:pt x="2074" y="2495"/>
                </a:lnTo>
                <a:lnTo>
                  <a:pt x="2074" y="2493"/>
                </a:lnTo>
                <a:lnTo>
                  <a:pt x="2072" y="2493"/>
                </a:lnTo>
                <a:lnTo>
                  <a:pt x="2072" y="2495"/>
                </a:lnTo>
                <a:lnTo>
                  <a:pt x="2070" y="2493"/>
                </a:lnTo>
                <a:lnTo>
                  <a:pt x="2068" y="2493"/>
                </a:lnTo>
                <a:lnTo>
                  <a:pt x="2066" y="2493"/>
                </a:lnTo>
                <a:lnTo>
                  <a:pt x="2066" y="2493"/>
                </a:lnTo>
                <a:lnTo>
                  <a:pt x="2064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62" y="2493"/>
                </a:lnTo>
                <a:lnTo>
                  <a:pt x="2062" y="2493"/>
                </a:lnTo>
                <a:lnTo>
                  <a:pt x="2062" y="2495"/>
                </a:lnTo>
                <a:lnTo>
                  <a:pt x="2062" y="2495"/>
                </a:lnTo>
                <a:lnTo>
                  <a:pt x="2064" y="2495"/>
                </a:lnTo>
                <a:lnTo>
                  <a:pt x="2070" y="2497"/>
                </a:lnTo>
                <a:lnTo>
                  <a:pt x="2070" y="2499"/>
                </a:lnTo>
                <a:lnTo>
                  <a:pt x="2072" y="2499"/>
                </a:lnTo>
                <a:lnTo>
                  <a:pt x="2074" y="2499"/>
                </a:lnTo>
                <a:lnTo>
                  <a:pt x="2074" y="2499"/>
                </a:lnTo>
                <a:lnTo>
                  <a:pt x="2074" y="2501"/>
                </a:lnTo>
                <a:lnTo>
                  <a:pt x="2076" y="2501"/>
                </a:lnTo>
                <a:lnTo>
                  <a:pt x="2076" y="2501"/>
                </a:lnTo>
                <a:lnTo>
                  <a:pt x="2079" y="2503"/>
                </a:lnTo>
                <a:lnTo>
                  <a:pt x="2079" y="2503"/>
                </a:lnTo>
                <a:lnTo>
                  <a:pt x="2081" y="2503"/>
                </a:lnTo>
                <a:lnTo>
                  <a:pt x="2081" y="2505"/>
                </a:lnTo>
                <a:lnTo>
                  <a:pt x="2083" y="2508"/>
                </a:lnTo>
                <a:lnTo>
                  <a:pt x="2085" y="2510"/>
                </a:lnTo>
                <a:lnTo>
                  <a:pt x="2085" y="2510"/>
                </a:lnTo>
                <a:lnTo>
                  <a:pt x="2087" y="2510"/>
                </a:lnTo>
                <a:lnTo>
                  <a:pt x="2089" y="2508"/>
                </a:lnTo>
                <a:lnTo>
                  <a:pt x="2089" y="2508"/>
                </a:lnTo>
                <a:lnTo>
                  <a:pt x="2087" y="2505"/>
                </a:lnTo>
                <a:lnTo>
                  <a:pt x="2087" y="2505"/>
                </a:lnTo>
                <a:close/>
                <a:moveTo>
                  <a:pt x="1823" y="891"/>
                </a:moveTo>
                <a:lnTo>
                  <a:pt x="1823" y="891"/>
                </a:lnTo>
                <a:lnTo>
                  <a:pt x="1823" y="891"/>
                </a:lnTo>
                <a:lnTo>
                  <a:pt x="1823" y="891"/>
                </a:lnTo>
                <a:lnTo>
                  <a:pt x="1823" y="893"/>
                </a:lnTo>
                <a:lnTo>
                  <a:pt x="1821" y="893"/>
                </a:lnTo>
                <a:lnTo>
                  <a:pt x="1821" y="893"/>
                </a:lnTo>
                <a:lnTo>
                  <a:pt x="1821" y="895"/>
                </a:lnTo>
                <a:lnTo>
                  <a:pt x="1821" y="895"/>
                </a:lnTo>
                <a:lnTo>
                  <a:pt x="1823" y="893"/>
                </a:lnTo>
                <a:lnTo>
                  <a:pt x="1823" y="891"/>
                </a:lnTo>
                <a:lnTo>
                  <a:pt x="1823" y="891"/>
                </a:lnTo>
                <a:close/>
                <a:moveTo>
                  <a:pt x="1768" y="2445"/>
                </a:moveTo>
                <a:lnTo>
                  <a:pt x="1768" y="2445"/>
                </a:lnTo>
                <a:lnTo>
                  <a:pt x="1771" y="2445"/>
                </a:lnTo>
                <a:lnTo>
                  <a:pt x="1768" y="2443"/>
                </a:lnTo>
                <a:lnTo>
                  <a:pt x="1768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0" y="2445"/>
                </a:lnTo>
                <a:lnTo>
                  <a:pt x="1760" y="2443"/>
                </a:lnTo>
                <a:lnTo>
                  <a:pt x="1760" y="2443"/>
                </a:lnTo>
                <a:lnTo>
                  <a:pt x="1760" y="2443"/>
                </a:lnTo>
                <a:lnTo>
                  <a:pt x="1762" y="2443"/>
                </a:lnTo>
                <a:lnTo>
                  <a:pt x="1762" y="2440"/>
                </a:lnTo>
                <a:lnTo>
                  <a:pt x="1762" y="2440"/>
                </a:lnTo>
                <a:lnTo>
                  <a:pt x="1760" y="2440"/>
                </a:lnTo>
                <a:lnTo>
                  <a:pt x="1758" y="2440"/>
                </a:lnTo>
                <a:lnTo>
                  <a:pt x="1756" y="2440"/>
                </a:lnTo>
                <a:lnTo>
                  <a:pt x="1754" y="2440"/>
                </a:lnTo>
                <a:lnTo>
                  <a:pt x="1754" y="2440"/>
                </a:lnTo>
                <a:lnTo>
                  <a:pt x="1752" y="2445"/>
                </a:lnTo>
                <a:lnTo>
                  <a:pt x="1752" y="2445"/>
                </a:lnTo>
                <a:lnTo>
                  <a:pt x="1752" y="2447"/>
                </a:lnTo>
                <a:lnTo>
                  <a:pt x="1752" y="2447"/>
                </a:lnTo>
                <a:lnTo>
                  <a:pt x="1752" y="2447"/>
                </a:lnTo>
                <a:lnTo>
                  <a:pt x="1750" y="2449"/>
                </a:lnTo>
                <a:lnTo>
                  <a:pt x="1750" y="2449"/>
                </a:lnTo>
                <a:lnTo>
                  <a:pt x="1747" y="2449"/>
                </a:lnTo>
                <a:lnTo>
                  <a:pt x="1745" y="2451"/>
                </a:lnTo>
                <a:lnTo>
                  <a:pt x="1745" y="2453"/>
                </a:lnTo>
                <a:lnTo>
                  <a:pt x="1743" y="2455"/>
                </a:lnTo>
                <a:lnTo>
                  <a:pt x="1743" y="2455"/>
                </a:lnTo>
                <a:lnTo>
                  <a:pt x="1745" y="2457"/>
                </a:lnTo>
                <a:lnTo>
                  <a:pt x="1747" y="2459"/>
                </a:lnTo>
                <a:lnTo>
                  <a:pt x="1747" y="2457"/>
                </a:lnTo>
                <a:lnTo>
                  <a:pt x="1750" y="2457"/>
                </a:lnTo>
                <a:lnTo>
                  <a:pt x="1750" y="2457"/>
                </a:lnTo>
                <a:lnTo>
                  <a:pt x="1752" y="2457"/>
                </a:lnTo>
                <a:lnTo>
                  <a:pt x="1750" y="2453"/>
                </a:lnTo>
                <a:lnTo>
                  <a:pt x="1752" y="2453"/>
                </a:lnTo>
                <a:lnTo>
                  <a:pt x="1758" y="2455"/>
                </a:lnTo>
                <a:lnTo>
                  <a:pt x="1758" y="2453"/>
                </a:lnTo>
                <a:lnTo>
                  <a:pt x="1758" y="2453"/>
                </a:lnTo>
                <a:lnTo>
                  <a:pt x="1758" y="2453"/>
                </a:lnTo>
                <a:lnTo>
                  <a:pt x="1762" y="2451"/>
                </a:lnTo>
                <a:lnTo>
                  <a:pt x="1764" y="2451"/>
                </a:lnTo>
                <a:lnTo>
                  <a:pt x="1764" y="2449"/>
                </a:lnTo>
                <a:lnTo>
                  <a:pt x="1768" y="2449"/>
                </a:lnTo>
                <a:lnTo>
                  <a:pt x="1771" y="2447"/>
                </a:lnTo>
                <a:lnTo>
                  <a:pt x="1771" y="2447"/>
                </a:lnTo>
                <a:lnTo>
                  <a:pt x="1771" y="2447"/>
                </a:lnTo>
                <a:lnTo>
                  <a:pt x="1768" y="2447"/>
                </a:lnTo>
                <a:lnTo>
                  <a:pt x="1768" y="2445"/>
                </a:lnTo>
                <a:close/>
                <a:moveTo>
                  <a:pt x="1398" y="923"/>
                </a:moveTo>
                <a:lnTo>
                  <a:pt x="1395" y="923"/>
                </a:lnTo>
                <a:lnTo>
                  <a:pt x="1395" y="923"/>
                </a:lnTo>
                <a:lnTo>
                  <a:pt x="1395" y="923"/>
                </a:lnTo>
                <a:lnTo>
                  <a:pt x="1395" y="925"/>
                </a:lnTo>
                <a:lnTo>
                  <a:pt x="1395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3"/>
                </a:lnTo>
                <a:close/>
                <a:moveTo>
                  <a:pt x="1905" y="2036"/>
                </a:moveTo>
                <a:lnTo>
                  <a:pt x="1905" y="2036"/>
                </a:lnTo>
                <a:lnTo>
                  <a:pt x="1905" y="2038"/>
                </a:lnTo>
                <a:lnTo>
                  <a:pt x="1905" y="2040"/>
                </a:lnTo>
                <a:lnTo>
                  <a:pt x="1905" y="2040"/>
                </a:lnTo>
                <a:lnTo>
                  <a:pt x="1905" y="2040"/>
                </a:lnTo>
                <a:lnTo>
                  <a:pt x="1907" y="2038"/>
                </a:lnTo>
                <a:lnTo>
                  <a:pt x="1907" y="2036"/>
                </a:lnTo>
                <a:lnTo>
                  <a:pt x="1907" y="2034"/>
                </a:lnTo>
                <a:lnTo>
                  <a:pt x="1905" y="2036"/>
                </a:lnTo>
                <a:close/>
                <a:moveTo>
                  <a:pt x="1475" y="973"/>
                </a:move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close/>
                <a:moveTo>
                  <a:pt x="1760" y="2453"/>
                </a:moveTo>
                <a:lnTo>
                  <a:pt x="1760" y="2453"/>
                </a:lnTo>
                <a:lnTo>
                  <a:pt x="1760" y="2453"/>
                </a:lnTo>
                <a:lnTo>
                  <a:pt x="1760" y="2455"/>
                </a:lnTo>
                <a:lnTo>
                  <a:pt x="1762" y="2455"/>
                </a:lnTo>
                <a:lnTo>
                  <a:pt x="1760" y="2453"/>
                </a:lnTo>
                <a:lnTo>
                  <a:pt x="1760" y="2453"/>
                </a:lnTo>
                <a:close/>
                <a:moveTo>
                  <a:pt x="1375" y="935"/>
                </a:moveTo>
                <a:lnTo>
                  <a:pt x="1372" y="935"/>
                </a:lnTo>
                <a:lnTo>
                  <a:pt x="1372" y="935"/>
                </a:lnTo>
                <a:lnTo>
                  <a:pt x="1372" y="935"/>
                </a:lnTo>
                <a:lnTo>
                  <a:pt x="1375" y="937"/>
                </a:lnTo>
                <a:lnTo>
                  <a:pt x="1375" y="937"/>
                </a:lnTo>
                <a:lnTo>
                  <a:pt x="1375" y="935"/>
                </a:lnTo>
                <a:lnTo>
                  <a:pt x="1375" y="935"/>
                </a:lnTo>
                <a:lnTo>
                  <a:pt x="1375" y="935"/>
                </a:lnTo>
                <a:close/>
                <a:moveTo>
                  <a:pt x="1741" y="2455"/>
                </a:move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3" y="2457"/>
                </a:lnTo>
                <a:lnTo>
                  <a:pt x="1743" y="2457"/>
                </a:lnTo>
                <a:lnTo>
                  <a:pt x="1741" y="2455"/>
                </a:lnTo>
                <a:lnTo>
                  <a:pt x="1741" y="2455"/>
                </a:lnTo>
                <a:close/>
                <a:moveTo>
                  <a:pt x="1381" y="925"/>
                </a:moveTo>
                <a:lnTo>
                  <a:pt x="1381" y="925"/>
                </a:lnTo>
                <a:lnTo>
                  <a:pt x="1379" y="927"/>
                </a:lnTo>
                <a:lnTo>
                  <a:pt x="1379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5"/>
                </a:lnTo>
                <a:lnTo>
                  <a:pt x="1381" y="925"/>
                </a:lnTo>
                <a:lnTo>
                  <a:pt x="1381" y="925"/>
                </a:lnTo>
                <a:close/>
                <a:moveTo>
                  <a:pt x="1360" y="933"/>
                </a:moveTo>
                <a:lnTo>
                  <a:pt x="1358" y="933"/>
                </a:lnTo>
                <a:lnTo>
                  <a:pt x="1358" y="933"/>
                </a:lnTo>
                <a:lnTo>
                  <a:pt x="1358" y="935"/>
                </a:lnTo>
                <a:lnTo>
                  <a:pt x="1356" y="935"/>
                </a:lnTo>
                <a:lnTo>
                  <a:pt x="1356" y="935"/>
                </a:lnTo>
                <a:lnTo>
                  <a:pt x="1356" y="937"/>
                </a:lnTo>
                <a:lnTo>
                  <a:pt x="1356" y="937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41"/>
                </a:lnTo>
                <a:lnTo>
                  <a:pt x="1356" y="941"/>
                </a:lnTo>
                <a:lnTo>
                  <a:pt x="1356" y="941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60" y="935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close/>
                <a:moveTo>
                  <a:pt x="1515" y="950"/>
                </a:moveTo>
                <a:lnTo>
                  <a:pt x="1517" y="950"/>
                </a:lnTo>
                <a:lnTo>
                  <a:pt x="1517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close/>
                <a:moveTo>
                  <a:pt x="1515" y="956"/>
                </a:moveTo>
                <a:lnTo>
                  <a:pt x="1515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5" y="956"/>
                </a:lnTo>
                <a:close/>
                <a:moveTo>
                  <a:pt x="1423" y="994"/>
                </a:moveTo>
                <a:lnTo>
                  <a:pt x="1421" y="994"/>
                </a:lnTo>
                <a:lnTo>
                  <a:pt x="1421" y="994"/>
                </a:lnTo>
                <a:lnTo>
                  <a:pt x="1421" y="996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close/>
                <a:moveTo>
                  <a:pt x="1511" y="954"/>
                </a:moveTo>
                <a:lnTo>
                  <a:pt x="1511" y="954"/>
                </a:lnTo>
                <a:lnTo>
                  <a:pt x="1511" y="954"/>
                </a:lnTo>
                <a:lnTo>
                  <a:pt x="1511" y="954"/>
                </a:lnTo>
                <a:lnTo>
                  <a:pt x="1513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5" y="952"/>
                </a:lnTo>
                <a:lnTo>
                  <a:pt x="1515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4"/>
                </a:lnTo>
                <a:close/>
                <a:moveTo>
                  <a:pt x="1507" y="954"/>
                </a:moveTo>
                <a:lnTo>
                  <a:pt x="1507" y="954"/>
                </a:lnTo>
                <a:lnTo>
                  <a:pt x="1509" y="952"/>
                </a:lnTo>
                <a:lnTo>
                  <a:pt x="1509" y="952"/>
                </a:lnTo>
                <a:lnTo>
                  <a:pt x="1507" y="952"/>
                </a:lnTo>
                <a:lnTo>
                  <a:pt x="1507" y="952"/>
                </a:lnTo>
                <a:lnTo>
                  <a:pt x="1507" y="954"/>
                </a:lnTo>
                <a:lnTo>
                  <a:pt x="1507" y="954"/>
                </a:lnTo>
                <a:lnTo>
                  <a:pt x="1507" y="954"/>
                </a:lnTo>
                <a:close/>
                <a:moveTo>
                  <a:pt x="1362" y="931"/>
                </a:move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close/>
                <a:moveTo>
                  <a:pt x="277" y="677"/>
                </a:moveTo>
                <a:lnTo>
                  <a:pt x="279" y="673"/>
                </a:lnTo>
                <a:lnTo>
                  <a:pt x="279" y="673"/>
                </a:lnTo>
                <a:lnTo>
                  <a:pt x="274" y="673"/>
                </a:lnTo>
                <a:lnTo>
                  <a:pt x="274" y="675"/>
                </a:lnTo>
                <a:lnTo>
                  <a:pt x="272" y="675"/>
                </a:lnTo>
                <a:lnTo>
                  <a:pt x="274" y="677"/>
                </a:lnTo>
                <a:lnTo>
                  <a:pt x="274" y="677"/>
                </a:lnTo>
                <a:lnTo>
                  <a:pt x="277" y="677"/>
                </a:lnTo>
                <a:close/>
                <a:moveTo>
                  <a:pt x="828" y="897"/>
                </a:moveTo>
                <a:lnTo>
                  <a:pt x="828" y="900"/>
                </a:lnTo>
                <a:lnTo>
                  <a:pt x="828" y="900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close/>
                <a:moveTo>
                  <a:pt x="205" y="503"/>
                </a:moveTo>
                <a:lnTo>
                  <a:pt x="205" y="503"/>
                </a:lnTo>
                <a:lnTo>
                  <a:pt x="203" y="505"/>
                </a:lnTo>
                <a:lnTo>
                  <a:pt x="201" y="505"/>
                </a:lnTo>
                <a:lnTo>
                  <a:pt x="201" y="505"/>
                </a:lnTo>
                <a:lnTo>
                  <a:pt x="201" y="505"/>
                </a:lnTo>
                <a:lnTo>
                  <a:pt x="203" y="505"/>
                </a:lnTo>
                <a:lnTo>
                  <a:pt x="205" y="503"/>
                </a:lnTo>
                <a:close/>
                <a:moveTo>
                  <a:pt x="1257" y="606"/>
                </a:moveTo>
                <a:lnTo>
                  <a:pt x="1257" y="606"/>
                </a:lnTo>
                <a:lnTo>
                  <a:pt x="1259" y="606"/>
                </a:lnTo>
                <a:lnTo>
                  <a:pt x="1259" y="606"/>
                </a:lnTo>
                <a:lnTo>
                  <a:pt x="1261" y="606"/>
                </a:lnTo>
                <a:lnTo>
                  <a:pt x="1261" y="606"/>
                </a:lnTo>
                <a:lnTo>
                  <a:pt x="1259" y="604"/>
                </a:lnTo>
                <a:lnTo>
                  <a:pt x="1257" y="606"/>
                </a:lnTo>
                <a:close/>
                <a:moveTo>
                  <a:pt x="1041" y="487"/>
                </a:moveTo>
                <a:lnTo>
                  <a:pt x="1041" y="489"/>
                </a:lnTo>
                <a:lnTo>
                  <a:pt x="1043" y="491"/>
                </a:lnTo>
                <a:lnTo>
                  <a:pt x="1043" y="491"/>
                </a:lnTo>
                <a:lnTo>
                  <a:pt x="1046" y="491"/>
                </a:lnTo>
                <a:lnTo>
                  <a:pt x="1046" y="489"/>
                </a:lnTo>
                <a:lnTo>
                  <a:pt x="1046" y="489"/>
                </a:lnTo>
                <a:lnTo>
                  <a:pt x="1043" y="489"/>
                </a:lnTo>
                <a:lnTo>
                  <a:pt x="1041" y="487"/>
                </a:lnTo>
                <a:close/>
                <a:moveTo>
                  <a:pt x="1041" y="478"/>
                </a:moveTo>
                <a:lnTo>
                  <a:pt x="1041" y="478"/>
                </a:lnTo>
                <a:lnTo>
                  <a:pt x="1043" y="478"/>
                </a:lnTo>
                <a:lnTo>
                  <a:pt x="1043" y="480"/>
                </a:lnTo>
                <a:lnTo>
                  <a:pt x="1043" y="480"/>
                </a:lnTo>
                <a:lnTo>
                  <a:pt x="1046" y="478"/>
                </a:lnTo>
                <a:lnTo>
                  <a:pt x="1046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4"/>
                </a:lnTo>
                <a:lnTo>
                  <a:pt x="1043" y="472"/>
                </a:lnTo>
                <a:lnTo>
                  <a:pt x="1041" y="472"/>
                </a:lnTo>
                <a:lnTo>
                  <a:pt x="1041" y="472"/>
                </a:lnTo>
                <a:lnTo>
                  <a:pt x="1041" y="474"/>
                </a:lnTo>
                <a:lnTo>
                  <a:pt x="1041" y="474"/>
                </a:lnTo>
                <a:lnTo>
                  <a:pt x="1041" y="478"/>
                </a:lnTo>
                <a:close/>
                <a:moveTo>
                  <a:pt x="832" y="879"/>
                </a:moveTo>
                <a:lnTo>
                  <a:pt x="832" y="879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0" y="876"/>
                </a:lnTo>
                <a:lnTo>
                  <a:pt x="830" y="879"/>
                </a:lnTo>
                <a:lnTo>
                  <a:pt x="830" y="879"/>
                </a:lnTo>
                <a:lnTo>
                  <a:pt x="830" y="881"/>
                </a:lnTo>
                <a:lnTo>
                  <a:pt x="830" y="881"/>
                </a:lnTo>
                <a:lnTo>
                  <a:pt x="830" y="881"/>
                </a:lnTo>
                <a:lnTo>
                  <a:pt x="832" y="881"/>
                </a:lnTo>
                <a:lnTo>
                  <a:pt x="832" y="881"/>
                </a:lnTo>
                <a:lnTo>
                  <a:pt x="832" y="883"/>
                </a:lnTo>
                <a:lnTo>
                  <a:pt x="832" y="883"/>
                </a:lnTo>
                <a:lnTo>
                  <a:pt x="832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3"/>
                </a:lnTo>
                <a:lnTo>
                  <a:pt x="832" y="883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0" y="881"/>
                </a:lnTo>
                <a:lnTo>
                  <a:pt x="830" y="879"/>
                </a:lnTo>
                <a:lnTo>
                  <a:pt x="832" y="879"/>
                </a:lnTo>
                <a:close/>
                <a:moveTo>
                  <a:pt x="826" y="874"/>
                </a:moveTo>
                <a:lnTo>
                  <a:pt x="823" y="872"/>
                </a:lnTo>
                <a:lnTo>
                  <a:pt x="823" y="872"/>
                </a:lnTo>
                <a:lnTo>
                  <a:pt x="823" y="872"/>
                </a:lnTo>
                <a:lnTo>
                  <a:pt x="823" y="874"/>
                </a:lnTo>
                <a:lnTo>
                  <a:pt x="823" y="874"/>
                </a:lnTo>
                <a:lnTo>
                  <a:pt x="823" y="874"/>
                </a:lnTo>
                <a:lnTo>
                  <a:pt x="826" y="874"/>
                </a:lnTo>
                <a:lnTo>
                  <a:pt x="826" y="874"/>
                </a:lnTo>
                <a:lnTo>
                  <a:pt x="826" y="874"/>
                </a:lnTo>
                <a:close/>
                <a:moveTo>
                  <a:pt x="834" y="891"/>
                </a:moveTo>
                <a:lnTo>
                  <a:pt x="834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91"/>
                </a:lnTo>
                <a:lnTo>
                  <a:pt x="832" y="891"/>
                </a:lnTo>
                <a:lnTo>
                  <a:pt x="834" y="891"/>
                </a:lnTo>
                <a:lnTo>
                  <a:pt x="834" y="891"/>
                </a:lnTo>
                <a:close/>
                <a:moveTo>
                  <a:pt x="834" y="895"/>
                </a:move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3"/>
                </a:lnTo>
                <a:lnTo>
                  <a:pt x="834" y="893"/>
                </a:lnTo>
                <a:lnTo>
                  <a:pt x="834" y="893"/>
                </a:lnTo>
                <a:lnTo>
                  <a:pt x="834" y="895"/>
                </a:lnTo>
                <a:lnTo>
                  <a:pt x="832" y="895"/>
                </a:lnTo>
                <a:lnTo>
                  <a:pt x="834" y="895"/>
                </a:lnTo>
                <a:lnTo>
                  <a:pt x="834" y="895"/>
                </a:lnTo>
                <a:close/>
                <a:moveTo>
                  <a:pt x="1802" y="832"/>
                </a:moveTo>
                <a:lnTo>
                  <a:pt x="1802" y="832"/>
                </a:lnTo>
                <a:lnTo>
                  <a:pt x="1802" y="832"/>
                </a:lnTo>
                <a:lnTo>
                  <a:pt x="1802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2" y="832"/>
                </a:lnTo>
                <a:lnTo>
                  <a:pt x="1802" y="832"/>
                </a:lnTo>
                <a:close/>
                <a:moveTo>
                  <a:pt x="1823" y="851"/>
                </a:moveTo>
                <a:lnTo>
                  <a:pt x="1823" y="853"/>
                </a:lnTo>
                <a:lnTo>
                  <a:pt x="1821" y="851"/>
                </a:lnTo>
                <a:lnTo>
                  <a:pt x="1821" y="851"/>
                </a:lnTo>
                <a:lnTo>
                  <a:pt x="1821" y="853"/>
                </a:lnTo>
                <a:lnTo>
                  <a:pt x="1821" y="853"/>
                </a:lnTo>
                <a:lnTo>
                  <a:pt x="1821" y="856"/>
                </a:lnTo>
                <a:lnTo>
                  <a:pt x="1823" y="853"/>
                </a:lnTo>
                <a:lnTo>
                  <a:pt x="1825" y="853"/>
                </a:lnTo>
                <a:lnTo>
                  <a:pt x="1825" y="853"/>
                </a:lnTo>
                <a:lnTo>
                  <a:pt x="1825" y="851"/>
                </a:lnTo>
                <a:lnTo>
                  <a:pt x="1823" y="851"/>
                </a:lnTo>
                <a:close/>
                <a:moveTo>
                  <a:pt x="1817" y="413"/>
                </a:moveTo>
                <a:lnTo>
                  <a:pt x="1815" y="413"/>
                </a:lnTo>
                <a:lnTo>
                  <a:pt x="1812" y="415"/>
                </a:lnTo>
                <a:lnTo>
                  <a:pt x="1812" y="419"/>
                </a:lnTo>
                <a:lnTo>
                  <a:pt x="1812" y="422"/>
                </a:lnTo>
                <a:lnTo>
                  <a:pt x="1815" y="422"/>
                </a:lnTo>
                <a:lnTo>
                  <a:pt x="1815" y="424"/>
                </a:lnTo>
                <a:lnTo>
                  <a:pt x="1819" y="424"/>
                </a:lnTo>
                <a:lnTo>
                  <a:pt x="1823" y="424"/>
                </a:lnTo>
                <a:lnTo>
                  <a:pt x="1825" y="424"/>
                </a:lnTo>
                <a:lnTo>
                  <a:pt x="1827" y="426"/>
                </a:lnTo>
                <a:lnTo>
                  <a:pt x="1827" y="424"/>
                </a:lnTo>
                <a:lnTo>
                  <a:pt x="1829" y="426"/>
                </a:lnTo>
                <a:lnTo>
                  <a:pt x="1829" y="426"/>
                </a:lnTo>
                <a:lnTo>
                  <a:pt x="1831" y="426"/>
                </a:lnTo>
                <a:lnTo>
                  <a:pt x="1827" y="428"/>
                </a:lnTo>
                <a:lnTo>
                  <a:pt x="1825" y="428"/>
                </a:lnTo>
                <a:lnTo>
                  <a:pt x="1823" y="428"/>
                </a:lnTo>
                <a:lnTo>
                  <a:pt x="1823" y="428"/>
                </a:lnTo>
                <a:lnTo>
                  <a:pt x="1823" y="430"/>
                </a:lnTo>
                <a:lnTo>
                  <a:pt x="1825" y="430"/>
                </a:lnTo>
                <a:lnTo>
                  <a:pt x="1827" y="430"/>
                </a:lnTo>
                <a:lnTo>
                  <a:pt x="1829" y="432"/>
                </a:lnTo>
                <a:lnTo>
                  <a:pt x="1829" y="432"/>
                </a:lnTo>
                <a:lnTo>
                  <a:pt x="1831" y="432"/>
                </a:lnTo>
                <a:lnTo>
                  <a:pt x="1840" y="430"/>
                </a:lnTo>
                <a:lnTo>
                  <a:pt x="1844" y="430"/>
                </a:lnTo>
                <a:lnTo>
                  <a:pt x="1852" y="426"/>
                </a:lnTo>
                <a:lnTo>
                  <a:pt x="1854" y="424"/>
                </a:lnTo>
                <a:lnTo>
                  <a:pt x="1856" y="424"/>
                </a:lnTo>
                <a:lnTo>
                  <a:pt x="1856" y="422"/>
                </a:lnTo>
                <a:lnTo>
                  <a:pt x="1854" y="422"/>
                </a:lnTo>
                <a:lnTo>
                  <a:pt x="1854" y="422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7"/>
                </a:lnTo>
                <a:lnTo>
                  <a:pt x="1848" y="417"/>
                </a:lnTo>
                <a:lnTo>
                  <a:pt x="1844" y="415"/>
                </a:lnTo>
                <a:lnTo>
                  <a:pt x="1838" y="409"/>
                </a:lnTo>
                <a:lnTo>
                  <a:pt x="1835" y="407"/>
                </a:lnTo>
                <a:lnTo>
                  <a:pt x="1835" y="407"/>
                </a:lnTo>
                <a:lnTo>
                  <a:pt x="1825" y="405"/>
                </a:lnTo>
                <a:lnTo>
                  <a:pt x="1821" y="405"/>
                </a:lnTo>
                <a:lnTo>
                  <a:pt x="1815" y="407"/>
                </a:lnTo>
                <a:lnTo>
                  <a:pt x="1815" y="407"/>
                </a:lnTo>
                <a:lnTo>
                  <a:pt x="1815" y="409"/>
                </a:lnTo>
                <a:lnTo>
                  <a:pt x="1812" y="409"/>
                </a:lnTo>
                <a:lnTo>
                  <a:pt x="1812" y="409"/>
                </a:lnTo>
                <a:lnTo>
                  <a:pt x="1815" y="411"/>
                </a:lnTo>
                <a:lnTo>
                  <a:pt x="1815" y="411"/>
                </a:lnTo>
                <a:lnTo>
                  <a:pt x="1817" y="413"/>
                </a:lnTo>
                <a:lnTo>
                  <a:pt x="1821" y="415"/>
                </a:lnTo>
                <a:lnTo>
                  <a:pt x="1821" y="415"/>
                </a:lnTo>
                <a:lnTo>
                  <a:pt x="1817" y="413"/>
                </a:lnTo>
                <a:close/>
                <a:moveTo>
                  <a:pt x="1806" y="809"/>
                </a:moveTo>
                <a:lnTo>
                  <a:pt x="1806" y="809"/>
                </a:lnTo>
                <a:lnTo>
                  <a:pt x="1806" y="809"/>
                </a:lnTo>
                <a:lnTo>
                  <a:pt x="1806" y="809"/>
                </a:lnTo>
                <a:lnTo>
                  <a:pt x="1804" y="811"/>
                </a:lnTo>
                <a:lnTo>
                  <a:pt x="1804" y="811"/>
                </a:lnTo>
                <a:lnTo>
                  <a:pt x="1806" y="811"/>
                </a:lnTo>
                <a:lnTo>
                  <a:pt x="1806" y="809"/>
                </a:lnTo>
                <a:close/>
                <a:moveTo>
                  <a:pt x="1815" y="856"/>
                </a:move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3"/>
                </a:lnTo>
                <a:lnTo>
                  <a:pt x="1812" y="853"/>
                </a:lnTo>
                <a:lnTo>
                  <a:pt x="1812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7" y="856"/>
                </a:lnTo>
                <a:lnTo>
                  <a:pt x="1817" y="853"/>
                </a:lnTo>
                <a:lnTo>
                  <a:pt x="1817" y="853"/>
                </a:lnTo>
                <a:lnTo>
                  <a:pt x="1817" y="853"/>
                </a:lnTo>
                <a:lnTo>
                  <a:pt x="1815" y="856"/>
                </a:lnTo>
                <a:close/>
                <a:moveTo>
                  <a:pt x="1724" y="728"/>
                </a:moveTo>
                <a:lnTo>
                  <a:pt x="1722" y="728"/>
                </a:lnTo>
                <a:lnTo>
                  <a:pt x="1722" y="728"/>
                </a:lnTo>
                <a:lnTo>
                  <a:pt x="1722" y="728"/>
                </a:lnTo>
                <a:lnTo>
                  <a:pt x="1720" y="728"/>
                </a:lnTo>
                <a:lnTo>
                  <a:pt x="1720" y="730"/>
                </a:lnTo>
                <a:lnTo>
                  <a:pt x="1720" y="730"/>
                </a:lnTo>
                <a:lnTo>
                  <a:pt x="1722" y="730"/>
                </a:lnTo>
                <a:lnTo>
                  <a:pt x="1724" y="730"/>
                </a:lnTo>
                <a:lnTo>
                  <a:pt x="1724" y="730"/>
                </a:lnTo>
                <a:lnTo>
                  <a:pt x="1724" y="728"/>
                </a:lnTo>
                <a:lnTo>
                  <a:pt x="1724" y="728"/>
                </a:lnTo>
                <a:close/>
                <a:moveTo>
                  <a:pt x="828" y="874"/>
                </a:moveTo>
                <a:lnTo>
                  <a:pt x="828" y="874"/>
                </a:lnTo>
                <a:lnTo>
                  <a:pt x="828" y="874"/>
                </a:lnTo>
                <a:lnTo>
                  <a:pt x="828" y="874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4"/>
                </a:lnTo>
                <a:lnTo>
                  <a:pt x="828" y="874"/>
                </a:lnTo>
                <a:close/>
                <a:moveTo>
                  <a:pt x="1456" y="809"/>
                </a:moveTo>
                <a:lnTo>
                  <a:pt x="1456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7"/>
                </a:lnTo>
                <a:lnTo>
                  <a:pt x="1458" y="807"/>
                </a:lnTo>
                <a:lnTo>
                  <a:pt x="1458" y="807"/>
                </a:lnTo>
                <a:lnTo>
                  <a:pt x="1454" y="809"/>
                </a:lnTo>
                <a:lnTo>
                  <a:pt x="1454" y="809"/>
                </a:lnTo>
                <a:lnTo>
                  <a:pt x="1456" y="809"/>
                </a:lnTo>
                <a:close/>
                <a:moveTo>
                  <a:pt x="1798" y="342"/>
                </a:moveTo>
                <a:lnTo>
                  <a:pt x="1798" y="342"/>
                </a:lnTo>
                <a:lnTo>
                  <a:pt x="1800" y="342"/>
                </a:lnTo>
                <a:lnTo>
                  <a:pt x="1800" y="344"/>
                </a:lnTo>
                <a:lnTo>
                  <a:pt x="1800" y="344"/>
                </a:lnTo>
                <a:lnTo>
                  <a:pt x="1802" y="344"/>
                </a:lnTo>
                <a:lnTo>
                  <a:pt x="1802" y="344"/>
                </a:lnTo>
                <a:lnTo>
                  <a:pt x="1802" y="346"/>
                </a:lnTo>
                <a:lnTo>
                  <a:pt x="1804" y="346"/>
                </a:lnTo>
                <a:lnTo>
                  <a:pt x="1806" y="342"/>
                </a:lnTo>
                <a:lnTo>
                  <a:pt x="1808" y="342"/>
                </a:lnTo>
                <a:lnTo>
                  <a:pt x="1810" y="340"/>
                </a:lnTo>
                <a:lnTo>
                  <a:pt x="1810" y="338"/>
                </a:lnTo>
                <a:lnTo>
                  <a:pt x="1808" y="338"/>
                </a:lnTo>
                <a:lnTo>
                  <a:pt x="1808" y="338"/>
                </a:lnTo>
                <a:lnTo>
                  <a:pt x="1804" y="340"/>
                </a:lnTo>
                <a:lnTo>
                  <a:pt x="1804" y="340"/>
                </a:lnTo>
                <a:lnTo>
                  <a:pt x="1802" y="340"/>
                </a:lnTo>
                <a:lnTo>
                  <a:pt x="1802" y="340"/>
                </a:lnTo>
                <a:lnTo>
                  <a:pt x="1796" y="340"/>
                </a:lnTo>
                <a:lnTo>
                  <a:pt x="1796" y="340"/>
                </a:lnTo>
                <a:lnTo>
                  <a:pt x="1794" y="342"/>
                </a:lnTo>
                <a:lnTo>
                  <a:pt x="1794" y="342"/>
                </a:lnTo>
                <a:lnTo>
                  <a:pt x="1796" y="342"/>
                </a:lnTo>
                <a:lnTo>
                  <a:pt x="1798" y="342"/>
                </a:lnTo>
                <a:close/>
                <a:moveTo>
                  <a:pt x="1804" y="818"/>
                </a:moveTo>
                <a:lnTo>
                  <a:pt x="1804" y="818"/>
                </a:lnTo>
                <a:lnTo>
                  <a:pt x="1804" y="816"/>
                </a:lnTo>
                <a:lnTo>
                  <a:pt x="1802" y="818"/>
                </a:lnTo>
                <a:lnTo>
                  <a:pt x="1800" y="818"/>
                </a:lnTo>
                <a:lnTo>
                  <a:pt x="1802" y="818"/>
                </a:lnTo>
                <a:lnTo>
                  <a:pt x="1800" y="820"/>
                </a:lnTo>
                <a:lnTo>
                  <a:pt x="1798" y="818"/>
                </a:lnTo>
                <a:lnTo>
                  <a:pt x="1798" y="818"/>
                </a:lnTo>
                <a:lnTo>
                  <a:pt x="1796" y="818"/>
                </a:lnTo>
                <a:lnTo>
                  <a:pt x="1794" y="818"/>
                </a:lnTo>
                <a:lnTo>
                  <a:pt x="1789" y="820"/>
                </a:lnTo>
                <a:lnTo>
                  <a:pt x="1787" y="822"/>
                </a:lnTo>
                <a:lnTo>
                  <a:pt x="1787" y="822"/>
                </a:lnTo>
                <a:lnTo>
                  <a:pt x="1785" y="822"/>
                </a:lnTo>
                <a:lnTo>
                  <a:pt x="1785" y="826"/>
                </a:lnTo>
                <a:lnTo>
                  <a:pt x="1785" y="826"/>
                </a:lnTo>
                <a:lnTo>
                  <a:pt x="1783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30"/>
                </a:lnTo>
                <a:lnTo>
                  <a:pt x="1781" y="832"/>
                </a:lnTo>
                <a:lnTo>
                  <a:pt x="1779" y="832"/>
                </a:lnTo>
                <a:lnTo>
                  <a:pt x="1779" y="832"/>
                </a:lnTo>
                <a:lnTo>
                  <a:pt x="1777" y="835"/>
                </a:lnTo>
                <a:lnTo>
                  <a:pt x="1777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7" y="835"/>
                </a:lnTo>
                <a:lnTo>
                  <a:pt x="1777" y="837"/>
                </a:lnTo>
                <a:lnTo>
                  <a:pt x="1775" y="837"/>
                </a:lnTo>
                <a:lnTo>
                  <a:pt x="1775" y="839"/>
                </a:lnTo>
                <a:lnTo>
                  <a:pt x="1773" y="843"/>
                </a:lnTo>
                <a:lnTo>
                  <a:pt x="1773" y="847"/>
                </a:lnTo>
                <a:lnTo>
                  <a:pt x="1768" y="853"/>
                </a:lnTo>
                <a:lnTo>
                  <a:pt x="1768" y="853"/>
                </a:lnTo>
                <a:lnTo>
                  <a:pt x="1768" y="853"/>
                </a:lnTo>
                <a:lnTo>
                  <a:pt x="1771" y="856"/>
                </a:lnTo>
                <a:lnTo>
                  <a:pt x="1771" y="856"/>
                </a:lnTo>
                <a:lnTo>
                  <a:pt x="1771" y="858"/>
                </a:lnTo>
                <a:lnTo>
                  <a:pt x="1768" y="856"/>
                </a:lnTo>
                <a:lnTo>
                  <a:pt x="1766" y="856"/>
                </a:lnTo>
                <a:lnTo>
                  <a:pt x="1766" y="856"/>
                </a:lnTo>
                <a:lnTo>
                  <a:pt x="1764" y="858"/>
                </a:lnTo>
                <a:lnTo>
                  <a:pt x="1764" y="858"/>
                </a:lnTo>
                <a:lnTo>
                  <a:pt x="1764" y="860"/>
                </a:lnTo>
                <a:lnTo>
                  <a:pt x="1764" y="860"/>
                </a:lnTo>
                <a:lnTo>
                  <a:pt x="1766" y="862"/>
                </a:lnTo>
                <a:lnTo>
                  <a:pt x="1768" y="862"/>
                </a:lnTo>
                <a:lnTo>
                  <a:pt x="1768" y="862"/>
                </a:lnTo>
                <a:lnTo>
                  <a:pt x="1766" y="862"/>
                </a:lnTo>
                <a:lnTo>
                  <a:pt x="1766" y="864"/>
                </a:lnTo>
                <a:lnTo>
                  <a:pt x="1766" y="864"/>
                </a:lnTo>
                <a:lnTo>
                  <a:pt x="1766" y="866"/>
                </a:lnTo>
                <a:lnTo>
                  <a:pt x="1768" y="866"/>
                </a:lnTo>
                <a:lnTo>
                  <a:pt x="1766" y="866"/>
                </a:lnTo>
                <a:lnTo>
                  <a:pt x="1766" y="866"/>
                </a:lnTo>
                <a:lnTo>
                  <a:pt x="1764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0" y="866"/>
                </a:lnTo>
                <a:lnTo>
                  <a:pt x="1760" y="868"/>
                </a:lnTo>
                <a:lnTo>
                  <a:pt x="1758" y="870"/>
                </a:lnTo>
                <a:lnTo>
                  <a:pt x="1758" y="872"/>
                </a:lnTo>
                <a:lnTo>
                  <a:pt x="1758" y="872"/>
                </a:lnTo>
                <a:lnTo>
                  <a:pt x="1756" y="872"/>
                </a:lnTo>
                <a:lnTo>
                  <a:pt x="1754" y="872"/>
                </a:lnTo>
                <a:lnTo>
                  <a:pt x="1754" y="872"/>
                </a:lnTo>
                <a:lnTo>
                  <a:pt x="1754" y="870"/>
                </a:lnTo>
                <a:lnTo>
                  <a:pt x="1756" y="870"/>
                </a:lnTo>
                <a:lnTo>
                  <a:pt x="1756" y="870"/>
                </a:lnTo>
                <a:lnTo>
                  <a:pt x="1752" y="872"/>
                </a:lnTo>
                <a:lnTo>
                  <a:pt x="1750" y="874"/>
                </a:lnTo>
                <a:lnTo>
                  <a:pt x="1750" y="874"/>
                </a:lnTo>
                <a:lnTo>
                  <a:pt x="1754" y="874"/>
                </a:lnTo>
                <a:lnTo>
                  <a:pt x="1758" y="874"/>
                </a:lnTo>
                <a:lnTo>
                  <a:pt x="1758" y="874"/>
                </a:lnTo>
                <a:lnTo>
                  <a:pt x="1760" y="874"/>
                </a:lnTo>
                <a:lnTo>
                  <a:pt x="1762" y="874"/>
                </a:lnTo>
                <a:lnTo>
                  <a:pt x="1762" y="874"/>
                </a:lnTo>
                <a:lnTo>
                  <a:pt x="1760" y="876"/>
                </a:lnTo>
                <a:lnTo>
                  <a:pt x="1758" y="876"/>
                </a:lnTo>
                <a:lnTo>
                  <a:pt x="1758" y="879"/>
                </a:lnTo>
                <a:lnTo>
                  <a:pt x="1754" y="881"/>
                </a:lnTo>
                <a:lnTo>
                  <a:pt x="1750" y="885"/>
                </a:lnTo>
                <a:lnTo>
                  <a:pt x="1747" y="885"/>
                </a:lnTo>
                <a:lnTo>
                  <a:pt x="1747" y="887"/>
                </a:lnTo>
                <a:lnTo>
                  <a:pt x="1747" y="887"/>
                </a:lnTo>
                <a:lnTo>
                  <a:pt x="1747" y="889"/>
                </a:lnTo>
                <a:lnTo>
                  <a:pt x="1750" y="891"/>
                </a:lnTo>
                <a:lnTo>
                  <a:pt x="1750" y="891"/>
                </a:lnTo>
                <a:lnTo>
                  <a:pt x="1752" y="891"/>
                </a:lnTo>
                <a:lnTo>
                  <a:pt x="1754" y="891"/>
                </a:lnTo>
                <a:lnTo>
                  <a:pt x="1758" y="891"/>
                </a:lnTo>
                <a:lnTo>
                  <a:pt x="1760" y="891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4" y="889"/>
                </a:lnTo>
                <a:lnTo>
                  <a:pt x="1768" y="889"/>
                </a:lnTo>
                <a:lnTo>
                  <a:pt x="1768" y="889"/>
                </a:lnTo>
                <a:lnTo>
                  <a:pt x="1773" y="891"/>
                </a:lnTo>
                <a:lnTo>
                  <a:pt x="1775" y="891"/>
                </a:lnTo>
                <a:lnTo>
                  <a:pt x="1783" y="891"/>
                </a:lnTo>
                <a:lnTo>
                  <a:pt x="1785" y="891"/>
                </a:lnTo>
                <a:lnTo>
                  <a:pt x="1785" y="891"/>
                </a:lnTo>
                <a:lnTo>
                  <a:pt x="1789" y="891"/>
                </a:lnTo>
                <a:lnTo>
                  <a:pt x="1791" y="891"/>
                </a:lnTo>
                <a:lnTo>
                  <a:pt x="1794" y="891"/>
                </a:lnTo>
                <a:lnTo>
                  <a:pt x="1794" y="889"/>
                </a:lnTo>
                <a:lnTo>
                  <a:pt x="1794" y="887"/>
                </a:lnTo>
                <a:lnTo>
                  <a:pt x="1796" y="887"/>
                </a:lnTo>
                <a:lnTo>
                  <a:pt x="1796" y="889"/>
                </a:lnTo>
                <a:lnTo>
                  <a:pt x="1796" y="889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91"/>
                </a:lnTo>
                <a:lnTo>
                  <a:pt x="1796" y="893"/>
                </a:lnTo>
                <a:lnTo>
                  <a:pt x="1794" y="893"/>
                </a:lnTo>
                <a:lnTo>
                  <a:pt x="1796" y="893"/>
                </a:lnTo>
                <a:lnTo>
                  <a:pt x="1798" y="893"/>
                </a:lnTo>
                <a:lnTo>
                  <a:pt x="1800" y="893"/>
                </a:lnTo>
                <a:lnTo>
                  <a:pt x="1800" y="893"/>
                </a:lnTo>
                <a:lnTo>
                  <a:pt x="1802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1"/>
                </a:lnTo>
                <a:lnTo>
                  <a:pt x="1806" y="891"/>
                </a:lnTo>
                <a:lnTo>
                  <a:pt x="1806" y="889"/>
                </a:lnTo>
                <a:lnTo>
                  <a:pt x="1808" y="891"/>
                </a:lnTo>
                <a:lnTo>
                  <a:pt x="1810" y="891"/>
                </a:lnTo>
                <a:lnTo>
                  <a:pt x="1810" y="891"/>
                </a:lnTo>
                <a:lnTo>
                  <a:pt x="1812" y="891"/>
                </a:lnTo>
                <a:lnTo>
                  <a:pt x="1812" y="891"/>
                </a:lnTo>
                <a:lnTo>
                  <a:pt x="1815" y="889"/>
                </a:lnTo>
                <a:lnTo>
                  <a:pt x="1815" y="891"/>
                </a:lnTo>
                <a:lnTo>
                  <a:pt x="1812" y="891"/>
                </a:lnTo>
                <a:lnTo>
                  <a:pt x="1810" y="893"/>
                </a:lnTo>
                <a:lnTo>
                  <a:pt x="1808" y="893"/>
                </a:lnTo>
                <a:lnTo>
                  <a:pt x="1806" y="897"/>
                </a:lnTo>
                <a:lnTo>
                  <a:pt x="1804" y="897"/>
                </a:lnTo>
                <a:lnTo>
                  <a:pt x="1804" y="900"/>
                </a:lnTo>
                <a:lnTo>
                  <a:pt x="1802" y="900"/>
                </a:lnTo>
                <a:lnTo>
                  <a:pt x="1800" y="900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800" y="904"/>
                </a:lnTo>
                <a:lnTo>
                  <a:pt x="1802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6" y="904"/>
                </a:lnTo>
                <a:lnTo>
                  <a:pt x="1808" y="904"/>
                </a:lnTo>
                <a:lnTo>
                  <a:pt x="1808" y="902"/>
                </a:lnTo>
                <a:lnTo>
                  <a:pt x="1810" y="900"/>
                </a:lnTo>
                <a:lnTo>
                  <a:pt x="1810" y="900"/>
                </a:lnTo>
                <a:lnTo>
                  <a:pt x="1812" y="895"/>
                </a:lnTo>
                <a:lnTo>
                  <a:pt x="1815" y="895"/>
                </a:lnTo>
                <a:lnTo>
                  <a:pt x="1815" y="895"/>
                </a:lnTo>
                <a:lnTo>
                  <a:pt x="1817" y="895"/>
                </a:lnTo>
                <a:lnTo>
                  <a:pt x="1817" y="893"/>
                </a:lnTo>
                <a:lnTo>
                  <a:pt x="1819" y="891"/>
                </a:lnTo>
                <a:lnTo>
                  <a:pt x="1819" y="893"/>
                </a:lnTo>
                <a:lnTo>
                  <a:pt x="1817" y="895"/>
                </a:lnTo>
                <a:lnTo>
                  <a:pt x="1817" y="895"/>
                </a:lnTo>
                <a:lnTo>
                  <a:pt x="1819" y="895"/>
                </a:lnTo>
                <a:lnTo>
                  <a:pt x="1819" y="895"/>
                </a:lnTo>
                <a:lnTo>
                  <a:pt x="1819" y="893"/>
                </a:lnTo>
                <a:lnTo>
                  <a:pt x="1819" y="891"/>
                </a:lnTo>
                <a:lnTo>
                  <a:pt x="1823" y="889"/>
                </a:lnTo>
                <a:lnTo>
                  <a:pt x="1823" y="887"/>
                </a:lnTo>
                <a:lnTo>
                  <a:pt x="1823" y="887"/>
                </a:lnTo>
                <a:lnTo>
                  <a:pt x="1825" y="887"/>
                </a:lnTo>
                <a:lnTo>
                  <a:pt x="1825" y="889"/>
                </a:lnTo>
                <a:lnTo>
                  <a:pt x="1827" y="891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5"/>
                </a:lnTo>
                <a:lnTo>
                  <a:pt x="1825" y="897"/>
                </a:lnTo>
                <a:lnTo>
                  <a:pt x="1825" y="900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6"/>
                </a:lnTo>
                <a:lnTo>
                  <a:pt x="1823" y="906"/>
                </a:lnTo>
                <a:lnTo>
                  <a:pt x="1825" y="906"/>
                </a:lnTo>
                <a:lnTo>
                  <a:pt x="1825" y="906"/>
                </a:lnTo>
                <a:lnTo>
                  <a:pt x="1827" y="904"/>
                </a:lnTo>
                <a:lnTo>
                  <a:pt x="1829" y="902"/>
                </a:lnTo>
                <a:lnTo>
                  <a:pt x="1829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2"/>
                </a:lnTo>
                <a:lnTo>
                  <a:pt x="1831" y="904"/>
                </a:lnTo>
                <a:lnTo>
                  <a:pt x="1831" y="904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3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40" y="908"/>
                </a:lnTo>
                <a:lnTo>
                  <a:pt x="1840" y="908"/>
                </a:lnTo>
                <a:lnTo>
                  <a:pt x="1840" y="906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0"/>
                </a:lnTo>
                <a:lnTo>
                  <a:pt x="1844" y="895"/>
                </a:lnTo>
                <a:lnTo>
                  <a:pt x="1844" y="893"/>
                </a:lnTo>
                <a:lnTo>
                  <a:pt x="1844" y="891"/>
                </a:lnTo>
                <a:lnTo>
                  <a:pt x="1844" y="891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2" y="889"/>
                </a:lnTo>
                <a:lnTo>
                  <a:pt x="1842" y="891"/>
                </a:lnTo>
                <a:lnTo>
                  <a:pt x="1840" y="891"/>
                </a:lnTo>
                <a:lnTo>
                  <a:pt x="1840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1"/>
                </a:lnTo>
                <a:lnTo>
                  <a:pt x="1838" y="889"/>
                </a:lnTo>
                <a:lnTo>
                  <a:pt x="1838" y="887"/>
                </a:lnTo>
                <a:lnTo>
                  <a:pt x="1840" y="885"/>
                </a:lnTo>
                <a:lnTo>
                  <a:pt x="1840" y="883"/>
                </a:lnTo>
                <a:lnTo>
                  <a:pt x="1842" y="883"/>
                </a:lnTo>
                <a:lnTo>
                  <a:pt x="1842" y="883"/>
                </a:lnTo>
                <a:lnTo>
                  <a:pt x="1842" y="881"/>
                </a:lnTo>
                <a:lnTo>
                  <a:pt x="1842" y="881"/>
                </a:lnTo>
                <a:lnTo>
                  <a:pt x="1840" y="883"/>
                </a:lnTo>
                <a:lnTo>
                  <a:pt x="1835" y="885"/>
                </a:lnTo>
                <a:lnTo>
                  <a:pt x="1833" y="889"/>
                </a:lnTo>
                <a:lnTo>
                  <a:pt x="1831" y="889"/>
                </a:lnTo>
                <a:lnTo>
                  <a:pt x="1829" y="891"/>
                </a:lnTo>
                <a:lnTo>
                  <a:pt x="1829" y="891"/>
                </a:lnTo>
                <a:lnTo>
                  <a:pt x="1829" y="889"/>
                </a:lnTo>
                <a:lnTo>
                  <a:pt x="1827" y="889"/>
                </a:lnTo>
                <a:lnTo>
                  <a:pt x="1827" y="887"/>
                </a:lnTo>
                <a:lnTo>
                  <a:pt x="1827" y="887"/>
                </a:lnTo>
                <a:lnTo>
                  <a:pt x="1829" y="885"/>
                </a:lnTo>
                <a:lnTo>
                  <a:pt x="1831" y="885"/>
                </a:lnTo>
                <a:lnTo>
                  <a:pt x="1831" y="883"/>
                </a:lnTo>
                <a:lnTo>
                  <a:pt x="1831" y="883"/>
                </a:lnTo>
                <a:lnTo>
                  <a:pt x="1829" y="883"/>
                </a:lnTo>
                <a:lnTo>
                  <a:pt x="1827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31" y="883"/>
                </a:lnTo>
                <a:lnTo>
                  <a:pt x="1831" y="883"/>
                </a:lnTo>
                <a:lnTo>
                  <a:pt x="1831" y="881"/>
                </a:lnTo>
                <a:lnTo>
                  <a:pt x="1831" y="881"/>
                </a:lnTo>
                <a:lnTo>
                  <a:pt x="1831" y="881"/>
                </a:lnTo>
                <a:lnTo>
                  <a:pt x="1833" y="879"/>
                </a:lnTo>
                <a:lnTo>
                  <a:pt x="1835" y="876"/>
                </a:lnTo>
                <a:lnTo>
                  <a:pt x="1835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2"/>
                </a:lnTo>
                <a:lnTo>
                  <a:pt x="1840" y="872"/>
                </a:lnTo>
                <a:lnTo>
                  <a:pt x="1840" y="872"/>
                </a:lnTo>
                <a:lnTo>
                  <a:pt x="1838" y="872"/>
                </a:lnTo>
                <a:lnTo>
                  <a:pt x="1838" y="872"/>
                </a:lnTo>
                <a:lnTo>
                  <a:pt x="1835" y="874"/>
                </a:lnTo>
                <a:lnTo>
                  <a:pt x="1835" y="874"/>
                </a:lnTo>
                <a:lnTo>
                  <a:pt x="1833" y="874"/>
                </a:lnTo>
                <a:lnTo>
                  <a:pt x="1831" y="874"/>
                </a:lnTo>
                <a:lnTo>
                  <a:pt x="1831" y="874"/>
                </a:lnTo>
                <a:lnTo>
                  <a:pt x="1829" y="874"/>
                </a:lnTo>
                <a:lnTo>
                  <a:pt x="1829" y="876"/>
                </a:lnTo>
                <a:lnTo>
                  <a:pt x="1827" y="876"/>
                </a:lnTo>
                <a:lnTo>
                  <a:pt x="1827" y="876"/>
                </a:lnTo>
                <a:lnTo>
                  <a:pt x="1823" y="876"/>
                </a:lnTo>
                <a:lnTo>
                  <a:pt x="1823" y="876"/>
                </a:lnTo>
                <a:lnTo>
                  <a:pt x="1825" y="876"/>
                </a:lnTo>
                <a:lnTo>
                  <a:pt x="1827" y="874"/>
                </a:lnTo>
                <a:lnTo>
                  <a:pt x="1829" y="874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0"/>
                </a:lnTo>
                <a:lnTo>
                  <a:pt x="1827" y="872"/>
                </a:lnTo>
                <a:lnTo>
                  <a:pt x="1825" y="870"/>
                </a:lnTo>
                <a:lnTo>
                  <a:pt x="1825" y="870"/>
                </a:lnTo>
                <a:lnTo>
                  <a:pt x="1825" y="870"/>
                </a:lnTo>
                <a:lnTo>
                  <a:pt x="1827" y="870"/>
                </a:lnTo>
                <a:lnTo>
                  <a:pt x="1827" y="870"/>
                </a:lnTo>
                <a:lnTo>
                  <a:pt x="1827" y="868"/>
                </a:lnTo>
                <a:lnTo>
                  <a:pt x="1827" y="868"/>
                </a:lnTo>
                <a:lnTo>
                  <a:pt x="1823" y="870"/>
                </a:lnTo>
                <a:lnTo>
                  <a:pt x="1823" y="870"/>
                </a:lnTo>
                <a:lnTo>
                  <a:pt x="1827" y="868"/>
                </a:lnTo>
                <a:lnTo>
                  <a:pt x="1827" y="866"/>
                </a:lnTo>
                <a:lnTo>
                  <a:pt x="1827" y="866"/>
                </a:lnTo>
                <a:lnTo>
                  <a:pt x="1827" y="866"/>
                </a:lnTo>
                <a:lnTo>
                  <a:pt x="1829" y="864"/>
                </a:lnTo>
                <a:lnTo>
                  <a:pt x="1829" y="864"/>
                </a:lnTo>
                <a:lnTo>
                  <a:pt x="1831" y="862"/>
                </a:lnTo>
                <a:lnTo>
                  <a:pt x="1831" y="862"/>
                </a:lnTo>
                <a:lnTo>
                  <a:pt x="1831" y="860"/>
                </a:lnTo>
                <a:lnTo>
                  <a:pt x="1831" y="860"/>
                </a:lnTo>
                <a:lnTo>
                  <a:pt x="1829" y="858"/>
                </a:lnTo>
                <a:lnTo>
                  <a:pt x="1827" y="858"/>
                </a:lnTo>
                <a:lnTo>
                  <a:pt x="1825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19" y="858"/>
                </a:lnTo>
                <a:lnTo>
                  <a:pt x="1819" y="860"/>
                </a:lnTo>
                <a:lnTo>
                  <a:pt x="1819" y="860"/>
                </a:lnTo>
                <a:lnTo>
                  <a:pt x="1819" y="858"/>
                </a:lnTo>
                <a:lnTo>
                  <a:pt x="1819" y="858"/>
                </a:lnTo>
                <a:lnTo>
                  <a:pt x="1819" y="856"/>
                </a:lnTo>
                <a:lnTo>
                  <a:pt x="1819" y="856"/>
                </a:lnTo>
                <a:lnTo>
                  <a:pt x="1817" y="856"/>
                </a:lnTo>
                <a:lnTo>
                  <a:pt x="1817" y="858"/>
                </a:lnTo>
                <a:lnTo>
                  <a:pt x="1815" y="858"/>
                </a:lnTo>
                <a:lnTo>
                  <a:pt x="1815" y="860"/>
                </a:lnTo>
                <a:lnTo>
                  <a:pt x="1812" y="860"/>
                </a:lnTo>
                <a:lnTo>
                  <a:pt x="1812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4"/>
                </a:lnTo>
                <a:lnTo>
                  <a:pt x="1808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2"/>
                </a:lnTo>
                <a:lnTo>
                  <a:pt x="1806" y="860"/>
                </a:lnTo>
                <a:lnTo>
                  <a:pt x="1808" y="860"/>
                </a:lnTo>
                <a:lnTo>
                  <a:pt x="1808" y="858"/>
                </a:lnTo>
                <a:lnTo>
                  <a:pt x="1808" y="856"/>
                </a:lnTo>
                <a:lnTo>
                  <a:pt x="1808" y="856"/>
                </a:lnTo>
                <a:lnTo>
                  <a:pt x="1806" y="856"/>
                </a:lnTo>
                <a:lnTo>
                  <a:pt x="1806" y="856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6"/>
                </a:lnTo>
                <a:lnTo>
                  <a:pt x="1804" y="858"/>
                </a:lnTo>
                <a:lnTo>
                  <a:pt x="1802" y="858"/>
                </a:lnTo>
                <a:lnTo>
                  <a:pt x="1800" y="856"/>
                </a:lnTo>
                <a:lnTo>
                  <a:pt x="1796" y="858"/>
                </a:lnTo>
                <a:lnTo>
                  <a:pt x="1796" y="858"/>
                </a:lnTo>
                <a:lnTo>
                  <a:pt x="1798" y="856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6" y="853"/>
                </a:lnTo>
                <a:lnTo>
                  <a:pt x="1796" y="853"/>
                </a:lnTo>
                <a:lnTo>
                  <a:pt x="1794" y="853"/>
                </a:lnTo>
                <a:lnTo>
                  <a:pt x="1796" y="851"/>
                </a:lnTo>
                <a:lnTo>
                  <a:pt x="1800" y="849"/>
                </a:lnTo>
                <a:lnTo>
                  <a:pt x="1802" y="849"/>
                </a:lnTo>
                <a:lnTo>
                  <a:pt x="1804" y="847"/>
                </a:lnTo>
                <a:lnTo>
                  <a:pt x="1804" y="847"/>
                </a:lnTo>
                <a:lnTo>
                  <a:pt x="1804" y="847"/>
                </a:lnTo>
                <a:lnTo>
                  <a:pt x="1802" y="847"/>
                </a:lnTo>
                <a:lnTo>
                  <a:pt x="1800" y="847"/>
                </a:lnTo>
                <a:lnTo>
                  <a:pt x="1798" y="847"/>
                </a:lnTo>
                <a:lnTo>
                  <a:pt x="1798" y="847"/>
                </a:lnTo>
                <a:lnTo>
                  <a:pt x="1796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6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1" y="847"/>
                </a:lnTo>
                <a:lnTo>
                  <a:pt x="1791" y="847"/>
                </a:lnTo>
                <a:lnTo>
                  <a:pt x="1789" y="849"/>
                </a:lnTo>
                <a:lnTo>
                  <a:pt x="1789" y="849"/>
                </a:lnTo>
                <a:lnTo>
                  <a:pt x="1787" y="851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1"/>
                </a:lnTo>
                <a:lnTo>
                  <a:pt x="1785" y="851"/>
                </a:lnTo>
                <a:lnTo>
                  <a:pt x="1783" y="851"/>
                </a:lnTo>
                <a:lnTo>
                  <a:pt x="1785" y="851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7"/>
                </a:lnTo>
                <a:lnTo>
                  <a:pt x="1785" y="847"/>
                </a:lnTo>
                <a:lnTo>
                  <a:pt x="1787" y="845"/>
                </a:lnTo>
                <a:lnTo>
                  <a:pt x="1789" y="843"/>
                </a:lnTo>
                <a:lnTo>
                  <a:pt x="1789" y="841"/>
                </a:lnTo>
                <a:lnTo>
                  <a:pt x="1789" y="841"/>
                </a:lnTo>
                <a:lnTo>
                  <a:pt x="1789" y="839"/>
                </a:lnTo>
                <a:lnTo>
                  <a:pt x="1791" y="839"/>
                </a:lnTo>
                <a:lnTo>
                  <a:pt x="1794" y="837"/>
                </a:lnTo>
                <a:lnTo>
                  <a:pt x="1794" y="835"/>
                </a:lnTo>
                <a:lnTo>
                  <a:pt x="1796" y="832"/>
                </a:lnTo>
                <a:lnTo>
                  <a:pt x="1796" y="832"/>
                </a:lnTo>
                <a:lnTo>
                  <a:pt x="1796" y="832"/>
                </a:lnTo>
                <a:lnTo>
                  <a:pt x="1798" y="830"/>
                </a:lnTo>
                <a:lnTo>
                  <a:pt x="1798" y="830"/>
                </a:lnTo>
                <a:lnTo>
                  <a:pt x="1800" y="828"/>
                </a:lnTo>
                <a:lnTo>
                  <a:pt x="1800" y="826"/>
                </a:lnTo>
                <a:lnTo>
                  <a:pt x="1800" y="826"/>
                </a:lnTo>
                <a:lnTo>
                  <a:pt x="1800" y="824"/>
                </a:lnTo>
                <a:lnTo>
                  <a:pt x="1800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6" y="824"/>
                </a:lnTo>
                <a:lnTo>
                  <a:pt x="1796" y="824"/>
                </a:lnTo>
                <a:lnTo>
                  <a:pt x="1796" y="822"/>
                </a:lnTo>
                <a:lnTo>
                  <a:pt x="1796" y="822"/>
                </a:lnTo>
                <a:lnTo>
                  <a:pt x="1798" y="822"/>
                </a:lnTo>
                <a:lnTo>
                  <a:pt x="1800" y="822"/>
                </a:lnTo>
                <a:lnTo>
                  <a:pt x="1802" y="820"/>
                </a:lnTo>
                <a:lnTo>
                  <a:pt x="1802" y="820"/>
                </a:lnTo>
                <a:lnTo>
                  <a:pt x="1804" y="820"/>
                </a:lnTo>
                <a:lnTo>
                  <a:pt x="1804" y="818"/>
                </a:lnTo>
                <a:lnTo>
                  <a:pt x="1804" y="818"/>
                </a:lnTo>
                <a:close/>
                <a:moveTo>
                  <a:pt x="1475" y="1596"/>
                </a:move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6"/>
                </a:lnTo>
                <a:lnTo>
                  <a:pt x="1475" y="1596"/>
                </a:lnTo>
                <a:close/>
                <a:moveTo>
                  <a:pt x="1525" y="2336"/>
                </a:moveTo>
                <a:lnTo>
                  <a:pt x="1525" y="2338"/>
                </a:lnTo>
                <a:lnTo>
                  <a:pt x="1527" y="2338"/>
                </a:lnTo>
                <a:lnTo>
                  <a:pt x="1530" y="2338"/>
                </a:lnTo>
                <a:lnTo>
                  <a:pt x="1530" y="2338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4"/>
                </a:lnTo>
                <a:lnTo>
                  <a:pt x="1532" y="2334"/>
                </a:lnTo>
                <a:lnTo>
                  <a:pt x="1532" y="2329"/>
                </a:lnTo>
                <a:lnTo>
                  <a:pt x="1532" y="2327"/>
                </a:lnTo>
                <a:lnTo>
                  <a:pt x="1530" y="2327"/>
                </a:lnTo>
                <a:lnTo>
                  <a:pt x="1530" y="2329"/>
                </a:lnTo>
                <a:lnTo>
                  <a:pt x="1527" y="2329"/>
                </a:lnTo>
                <a:lnTo>
                  <a:pt x="1527" y="2331"/>
                </a:lnTo>
                <a:lnTo>
                  <a:pt x="1527" y="2334"/>
                </a:lnTo>
                <a:lnTo>
                  <a:pt x="1525" y="2336"/>
                </a:lnTo>
                <a:lnTo>
                  <a:pt x="1525" y="2336"/>
                </a:lnTo>
                <a:close/>
                <a:moveTo>
                  <a:pt x="1538" y="2302"/>
                </a:moveTo>
                <a:lnTo>
                  <a:pt x="1536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6" y="2306"/>
                </a:lnTo>
                <a:lnTo>
                  <a:pt x="1536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2"/>
                </a:lnTo>
                <a:lnTo>
                  <a:pt x="1538" y="2302"/>
                </a:lnTo>
                <a:close/>
                <a:moveTo>
                  <a:pt x="830" y="872"/>
                </a:moveTo>
                <a:lnTo>
                  <a:pt x="830" y="872"/>
                </a:lnTo>
                <a:lnTo>
                  <a:pt x="828" y="870"/>
                </a:lnTo>
                <a:lnTo>
                  <a:pt x="828" y="870"/>
                </a:lnTo>
                <a:lnTo>
                  <a:pt x="826" y="872"/>
                </a:lnTo>
                <a:lnTo>
                  <a:pt x="826" y="872"/>
                </a:lnTo>
                <a:lnTo>
                  <a:pt x="826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30" y="872"/>
                </a:lnTo>
                <a:close/>
                <a:moveTo>
                  <a:pt x="1448" y="1673"/>
                </a:moveTo>
                <a:lnTo>
                  <a:pt x="1448" y="1671"/>
                </a:lnTo>
                <a:lnTo>
                  <a:pt x="1448" y="1671"/>
                </a:lnTo>
                <a:lnTo>
                  <a:pt x="1448" y="1671"/>
                </a:lnTo>
                <a:lnTo>
                  <a:pt x="1450" y="1671"/>
                </a:lnTo>
                <a:lnTo>
                  <a:pt x="1448" y="1669"/>
                </a:lnTo>
                <a:lnTo>
                  <a:pt x="1448" y="1669"/>
                </a:lnTo>
                <a:lnTo>
                  <a:pt x="1446" y="1669"/>
                </a:lnTo>
                <a:lnTo>
                  <a:pt x="1446" y="1671"/>
                </a:lnTo>
                <a:lnTo>
                  <a:pt x="1446" y="1671"/>
                </a:lnTo>
                <a:lnTo>
                  <a:pt x="1446" y="1673"/>
                </a:lnTo>
                <a:lnTo>
                  <a:pt x="1446" y="1673"/>
                </a:lnTo>
                <a:lnTo>
                  <a:pt x="1446" y="1675"/>
                </a:lnTo>
                <a:lnTo>
                  <a:pt x="1446" y="1675"/>
                </a:lnTo>
                <a:lnTo>
                  <a:pt x="1448" y="1673"/>
                </a:lnTo>
                <a:close/>
                <a:moveTo>
                  <a:pt x="1463" y="1512"/>
                </a:moveTo>
                <a:lnTo>
                  <a:pt x="1463" y="1512"/>
                </a:lnTo>
                <a:lnTo>
                  <a:pt x="1460" y="1512"/>
                </a:lnTo>
                <a:lnTo>
                  <a:pt x="1463" y="1514"/>
                </a:lnTo>
                <a:lnTo>
                  <a:pt x="1463" y="1512"/>
                </a:lnTo>
                <a:lnTo>
                  <a:pt x="1463" y="1512"/>
                </a:lnTo>
                <a:close/>
                <a:moveTo>
                  <a:pt x="1532" y="2292"/>
                </a:moveTo>
                <a:lnTo>
                  <a:pt x="1530" y="2292"/>
                </a:lnTo>
                <a:lnTo>
                  <a:pt x="1530" y="2294"/>
                </a:lnTo>
                <a:lnTo>
                  <a:pt x="1530" y="2294"/>
                </a:lnTo>
                <a:lnTo>
                  <a:pt x="1532" y="2294"/>
                </a:lnTo>
                <a:lnTo>
                  <a:pt x="1534" y="2296"/>
                </a:lnTo>
                <a:lnTo>
                  <a:pt x="1536" y="2296"/>
                </a:lnTo>
                <a:lnTo>
                  <a:pt x="1536" y="2296"/>
                </a:lnTo>
                <a:lnTo>
                  <a:pt x="1538" y="2296"/>
                </a:lnTo>
                <a:lnTo>
                  <a:pt x="1538" y="2296"/>
                </a:lnTo>
                <a:lnTo>
                  <a:pt x="1540" y="2294"/>
                </a:lnTo>
                <a:lnTo>
                  <a:pt x="1540" y="2292"/>
                </a:lnTo>
                <a:lnTo>
                  <a:pt x="1540" y="2292"/>
                </a:lnTo>
                <a:lnTo>
                  <a:pt x="1542" y="2290"/>
                </a:lnTo>
                <a:lnTo>
                  <a:pt x="1544" y="2290"/>
                </a:lnTo>
                <a:lnTo>
                  <a:pt x="1544" y="2287"/>
                </a:lnTo>
                <a:lnTo>
                  <a:pt x="1542" y="2287"/>
                </a:lnTo>
                <a:lnTo>
                  <a:pt x="1542" y="2285"/>
                </a:lnTo>
                <a:lnTo>
                  <a:pt x="1540" y="2283"/>
                </a:lnTo>
                <a:lnTo>
                  <a:pt x="1540" y="2283"/>
                </a:lnTo>
                <a:lnTo>
                  <a:pt x="1538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2" y="2281"/>
                </a:lnTo>
                <a:lnTo>
                  <a:pt x="1544" y="2279"/>
                </a:lnTo>
                <a:lnTo>
                  <a:pt x="1542" y="2279"/>
                </a:lnTo>
                <a:lnTo>
                  <a:pt x="1542" y="2277"/>
                </a:lnTo>
                <a:lnTo>
                  <a:pt x="1544" y="2277"/>
                </a:lnTo>
                <a:lnTo>
                  <a:pt x="1544" y="2275"/>
                </a:lnTo>
                <a:lnTo>
                  <a:pt x="1544" y="2275"/>
                </a:lnTo>
                <a:lnTo>
                  <a:pt x="1544" y="2273"/>
                </a:lnTo>
                <a:lnTo>
                  <a:pt x="1542" y="2271"/>
                </a:lnTo>
                <a:lnTo>
                  <a:pt x="1542" y="2271"/>
                </a:lnTo>
                <a:lnTo>
                  <a:pt x="1540" y="2271"/>
                </a:lnTo>
                <a:lnTo>
                  <a:pt x="1536" y="2269"/>
                </a:lnTo>
                <a:lnTo>
                  <a:pt x="1534" y="2269"/>
                </a:lnTo>
                <a:lnTo>
                  <a:pt x="1536" y="2269"/>
                </a:lnTo>
                <a:lnTo>
                  <a:pt x="1536" y="2271"/>
                </a:lnTo>
                <a:lnTo>
                  <a:pt x="1536" y="2273"/>
                </a:lnTo>
                <a:lnTo>
                  <a:pt x="1534" y="2273"/>
                </a:lnTo>
                <a:lnTo>
                  <a:pt x="1534" y="2273"/>
                </a:lnTo>
                <a:lnTo>
                  <a:pt x="1534" y="2275"/>
                </a:lnTo>
                <a:lnTo>
                  <a:pt x="1534" y="2277"/>
                </a:lnTo>
                <a:lnTo>
                  <a:pt x="1534" y="2277"/>
                </a:lnTo>
                <a:lnTo>
                  <a:pt x="1534" y="2279"/>
                </a:lnTo>
                <a:lnTo>
                  <a:pt x="1534" y="2279"/>
                </a:lnTo>
                <a:lnTo>
                  <a:pt x="1534" y="2281"/>
                </a:lnTo>
                <a:lnTo>
                  <a:pt x="1534" y="2281"/>
                </a:lnTo>
                <a:lnTo>
                  <a:pt x="1532" y="2287"/>
                </a:lnTo>
                <a:lnTo>
                  <a:pt x="1532" y="2292"/>
                </a:lnTo>
                <a:close/>
                <a:moveTo>
                  <a:pt x="1540" y="2317"/>
                </a:moveTo>
                <a:lnTo>
                  <a:pt x="1540" y="2317"/>
                </a:lnTo>
                <a:lnTo>
                  <a:pt x="1538" y="2317"/>
                </a:lnTo>
                <a:lnTo>
                  <a:pt x="1538" y="2317"/>
                </a:lnTo>
                <a:lnTo>
                  <a:pt x="1538" y="2319"/>
                </a:lnTo>
                <a:lnTo>
                  <a:pt x="1538" y="2319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2" y="2321"/>
                </a:lnTo>
                <a:lnTo>
                  <a:pt x="1540" y="2319"/>
                </a:lnTo>
                <a:lnTo>
                  <a:pt x="1540" y="2317"/>
                </a:lnTo>
                <a:lnTo>
                  <a:pt x="1540" y="2317"/>
                </a:lnTo>
                <a:close/>
                <a:moveTo>
                  <a:pt x="1527" y="2319"/>
                </a:moveTo>
                <a:lnTo>
                  <a:pt x="1530" y="2321"/>
                </a:lnTo>
                <a:lnTo>
                  <a:pt x="1530" y="2323"/>
                </a:lnTo>
                <a:lnTo>
                  <a:pt x="1532" y="2325"/>
                </a:lnTo>
                <a:lnTo>
                  <a:pt x="1534" y="2327"/>
                </a:lnTo>
                <a:lnTo>
                  <a:pt x="1534" y="2327"/>
                </a:lnTo>
                <a:lnTo>
                  <a:pt x="1534" y="2329"/>
                </a:lnTo>
                <a:lnTo>
                  <a:pt x="1536" y="2331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40" y="2329"/>
                </a:lnTo>
                <a:lnTo>
                  <a:pt x="1540" y="2327"/>
                </a:lnTo>
                <a:lnTo>
                  <a:pt x="1540" y="2327"/>
                </a:lnTo>
                <a:lnTo>
                  <a:pt x="1540" y="2327"/>
                </a:lnTo>
                <a:lnTo>
                  <a:pt x="1538" y="2325"/>
                </a:lnTo>
                <a:lnTo>
                  <a:pt x="1538" y="2323"/>
                </a:lnTo>
                <a:lnTo>
                  <a:pt x="1538" y="2323"/>
                </a:lnTo>
                <a:lnTo>
                  <a:pt x="1538" y="2321"/>
                </a:lnTo>
                <a:lnTo>
                  <a:pt x="1538" y="2319"/>
                </a:lnTo>
                <a:lnTo>
                  <a:pt x="1536" y="2319"/>
                </a:lnTo>
                <a:lnTo>
                  <a:pt x="1536" y="2317"/>
                </a:lnTo>
                <a:lnTo>
                  <a:pt x="1536" y="2317"/>
                </a:lnTo>
                <a:lnTo>
                  <a:pt x="1536" y="2315"/>
                </a:lnTo>
                <a:lnTo>
                  <a:pt x="1538" y="2315"/>
                </a:lnTo>
                <a:lnTo>
                  <a:pt x="1538" y="2315"/>
                </a:lnTo>
                <a:lnTo>
                  <a:pt x="1540" y="2313"/>
                </a:lnTo>
                <a:lnTo>
                  <a:pt x="1540" y="2313"/>
                </a:lnTo>
                <a:lnTo>
                  <a:pt x="1540" y="2310"/>
                </a:lnTo>
                <a:lnTo>
                  <a:pt x="1538" y="2310"/>
                </a:lnTo>
                <a:lnTo>
                  <a:pt x="1538" y="2310"/>
                </a:lnTo>
                <a:lnTo>
                  <a:pt x="1538" y="2308"/>
                </a:lnTo>
                <a:lnTo>
                  <a:pt x="1536" y="2308"/>
                </a:lnTo>
                <a:lnTo>
                  <a:pt x="1534" y="2310"/>
                </a:lnTo>
                <a:lnTo>
                  <a:pt x="1534" y="2310"/>
                </a:lnTo>
                <a:lnTo>
                  <a:pt x="1534" y="2313"/>
                </a:lnTo>
                <a:lnTo>
                  <a:pt x="1534" y="2315"/>
                </a:lnTo>
                <a:lnTo>
                  <a:pt x="1532" y="2315"/>
                </a:lnTo>
                <a:lnTo>
                  <a:pt x="1532" y="2315"/>
                </a:lnTo>
                <a:lnTo>
                  <a:pt x="1530" y="2315"/>
                </a:lnTo>
                <a:lnTo>
                  <a:pt x="1527" y="2315"/>
                </a:lnTo>
                <a:lnTo>
                  <a:pt x="1530" y="2317"/>
                </a:lnTo>
                <a:lnTo>
                  <a:pt x="1527" y="2319"/>
                </a:lnTo>
                <a:lnTo>
                  <a:pt x="1527" y="2319"/>
                </a:lnTo>
                <a:close/>
                <a:moveTo>
                  <a:pt x="1546" y="2317"/>
                </a:moveTo>
                <a:lnTo>
                  <a:pt x="1544" y="2317"/>
                </a:lnTo>
                <a:lnTo>
                  <a:pt x="1544" y="2319"/>
                </a:lnTo>
                <a:lnTo>
                  <a:pt x="1544" y="2319"/>
                </a:lnTo>
                <a:lnTo>
                  <a:pt x="1544" y="2321"/>
                </a:lnTo>
                <a:lnTo>
                  <a:pt x="1544" y="2321"/>
                </a:lnTo>
                <a:lnTo>
                  <a:pt x="1546" y="2321"/>
                </a:lnTo>
                <a:lnTo>
                  <a:pt x="1551" y="2321"/>
                </a:lnTo>
                <a:lnTo>
                  <a:pt x="1553" y="2319"/>
                </a:lnTo>
                <a:lnTo>
                  <a:pt x="1553" y="2319"/>
                </a:lnTo>
                <a:lnTo>
                  <a:pt x="1553" y="2317"/>
                </a:lnTo>
                <a:lnTo>
                  <a:pt x="1553" y="2315"/>
                </a:lnTo>
                <a:lnTo>
                  <a:pt x="1553" y="2315"/>
                </a:lnTo>
                <a:lnTo>
                  <a:pt x="1551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5"/>
                </a:lnTo>
                <a:lnTo>
                  <a:pt x="1546" y="2315"/>
                </a:lnTo>
                <a:lnTo>
                  <a:pt x="1546" y="2317"/>
                </a:lnTo>
                <a:close/>
                <a:moveTo>
                  <a:pt x="1525" y="2298"/>
                </a:moveTo>
                <a:lnTo>
                  <a:pt x="1525" y="2298"/>
                </a:lnTo>
                <a:lnTo>
                  <a:pt x="1523" y="2298"/>
                </a:lnTo>
                <a:lnTo>
                  <a:pt x="1523" y="2300"/>
                </a:lnTo>
                <a:lnTo>
                  <a:pt x="1523" y="2300"/>
                </a:lnTo>
                <a:lnTo>
                  <a:pt x="1523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298"/>
                </a:lnTo>
                <a:close/>
                <a:moveTo>
                  <a:pt x="599" y="1782"/>
                </a:move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close/>
                <a:moveTo>
                  <a:pt x="966" y="1197"/>
                </a:moveTo>
                <a:lnTo>
                  <a:pt x="966" y="1197"/>
                </a:lnTo>
                <a:lnTo>
                  <a:pt x="964" y="1195"/>
                </a:lnTo>
                <a:lnTo>
                  <a:pt x="964" y="1195"/>
                </a:lnTo>
                <a:lnTo>
                  <a:pt x="962" y="1193"/>
                </a:lnTo>
                <a:lnTo>
                  <a:pt x="962" y="1195"/>
                </a:lnTo>
                <a:lnTo>
                  <a:pt x="962" y="1197"/>
                </a:lnTo>
                <a:lnTo>
                  <a:pt x="964" y="1197"/>
                </a:lnTo>
                <a:lnTo>
                  <a:pt x="966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197"/>
                </a:lnTo>
                <a:lnTo>
                  <a:pt x="966" y="1197"/>
                </a:lnTo>
                <a:close/>
                <a:moveTo>
                  <a:pt x="997" y="1248"/>
                </a:moveTo>
                <a:lnTo>
                  <a:pt x="997" y="1250"/>
                </a:lnTo>
                <a:lnTo>
                  <a:pt x="997" y="1252"/>
                </a:lnTo>
                <a:lnTo>
                  <a:pt x="997" y="1252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48"/>
                </a:lnTo>
                <a:lnTo>
                  <a:pt x="997" y="1248"/>
                </a:lnTo>
                <a:close/>
                <a:moveTo>
                  <a:pt x="945" y="1160"/>
                </a:moveTo>
                <a:lnTo>
                  <a:pt x="945" y="1160"/>
                </a:lnTo>
                <a:lnTo>
                  <a:pt x="945" y="1160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5" y="1160"/>
                </a:lnTo>
                <a:lnTo>
                  <a:pt x="945" y="1160"/>
                </a:lnTo>
                <a:close/>
                <a:moveTo>
                  <a:pt x="981" y="1199"/>
                </a:moveTo>
                <a:lnTo>
                  <a:pt x="981" y="1199"/>
                </a:lnTo>
                <a:lnTo>
                  <a:pt x="979" y="1199"/>
                </a:lnTo>
                <a:lnTo>
                  <a:pt x="979" y="1199"/>
                </a:lnTo>
                <a:lnTo>
                  <a:pt x="976" y="1206"/>
                </a:lnTo>
                <a:lnTo>
                  <a:pt x="979" y="1206"/>
                </a:lnTo>
                <a:lnTo>
                  <a:pt x="981" y="1206"/>
                </a:lnTo>
                <a:lnTo>
                  <a:pt x="981" y="1206"/>
                </a:lnTo>
                <a:lnTo>
                  <a:pt x="983" y="1204"/>
                </a:lnTo>
                <a:lnTo>
                  <a:pt x="981" y="1201"/>
                </a:lnTo>
                <a:lnTo>
                  <a:pt x="981" y="1199"/>
                </a:lnTo>
                <a:close/>
                <a:moveTo>
                  <a:pt x="1521" y="2323"/>
                </a:moveTo>
                <a:lnTo>
                  <a:pt x="1521" y="2323"/>
                </a:lnTo>
                <a:lnTo>
                  <a:pt x="1521" y="2323"/>
                </a:lnTo>
                <a:lnTo>
                  <a:pt x="1521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3"/>
                </a:lnTo>
                <a:lnTo>
                  <a:pt x="1519" y="2323"/>
                </a:lnTo>
                <a:lnTo>
                  <a:pt x="1521" y="2323"/>
                </a:lnTo>
                <a:close/>
                <a:moveTo>
                  <a:pt x="1465" y="1512"/>
                </a:move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close/>
                <a:moveTo>
                  <a:pt x="1006" y="1264"/>
                </a:move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6" y="1266"/>
                </a:lnTo>
                <a:lnTo>
                  <a:pt x="1006" y="1266"/>
                </a:lnTo>
                <a:lnTo>
                  <a:pt x="1006" y="1264"/>
                </a:lnTo>
                <a:lnTo>
                  <a:pt x="1006" y="1264"/>
                </a:lnTo>
                <a:close/>
                <a:moveTo>
                  <a:pt x="1016" y="1275"/>
                </a:move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5"/>
                </a:lnTo>
                <a:lnTo>
                  <a:pt x="1016" y="1275"/>
                </a:lnTo>
                <a:close/>
                <a:moveTo>
                  <a:pt x="1905" y="2015"/>
                </a:moveTo>
                <a:lnTo>
                  <a:pt x="1903" y="2017"/>
                </a:lnTo>
                <a:lnTo>
                  <a:pt x="1903" y="2019"/>
                </a:lnTo>
                <a:lnTo>
                  <a:pt x="1905" y="2019"/>
                </a:lnTo>
                <a:lnTo>
                  <a:pt x="1905" y="2019"/>
                </a:lnTo>
                <a:lnTo>
                  <a:pt x="1905" y="2017"/>
                </a:lnTo>
                <a:lnTo>
                  <a:pt x="1905" y="2017"/>
                </a:lnTo>
                <a:lnTo>
                  <a:pt x="1905" y="2015"/>
                </a:lnTo>
                <a:close/>
                <a:moveTo>
                  <a:pt x="744" y="788"/>
                </a:moveTo>
                <a:lnTo>
                  <a:pt x="742" y="786"/>
                </a:lnTo>
                <a:lnTo>
                  <a:pt x="742" y="784"/>
                </a:lnTo>
                <a:lnTo>
                  <a:pt x="740" y="784"/>
                </a:lnTo>
                <a:lnTo>
                  <a:pt x="738" y="784"/>
                </a:lnTo>
                <a:lnTo>
                  <a:pt x="738" y="784"/>
                </a:lnTo>
                <a:lnTo>
                  <a:pt x="738" y="786"/>
                </a:lnTo>
                <a:lnTo>
                  <a:pt x="738" y="788"/>
                </a:lnTo>
                <a:lnTo>
                  <a:pt x="735" y="788"/>
                </a:lnTo>
                <a:lnTo>
                  <a:pt x="735" y="791"/>
                </a:lnTo>
                <a:lnTo>
                  <a:pt x="735" y="791"/>
                </a:lnTo>
                <a:lnTo>
                  <a:pt x="738" y="793"/>
                </a:lnTo>
                <a:lnTo>
                  <a:pt x="738" y="793"/>
                </a:lnTo>
                <a:lnTo>
                  <a:pt x="738" y="795"/>
                </a:lnTo>
                <a:lnTo>
                  <a:pt x="740" y="797"/>
                </a:lnTo>
                <a:lnTo>
                  <a:pt x="742" y="797"/>
                </a:lnTo>
                <a:lnTo>
                  <a:pt x="742" y="795"/>
                </a:lnTo>
                <a:lnTo>
                  <a:pt x="742" y="795"/>
                </a:lnTo>
                <a:lnTo>
                  <a:pt x="742" y="797"/>
                </a:lnTo>
                <a:lnTo>
                  <a:pt x="742" y="799"/>
                </a:lnTo>
                <a:lnTo>
                  <a:pt x="742" y="799"/>
                </a:lnTo>
                <a:lnTo>
                  <a:pt x="742" y="801"/>
                </a:lnTo>
                <a:lnTo>
                  <a:pt x="744" y="803"/>
                </a:lnTo>
                <a:lnTo>
                  <a:pt x="744" y="803"/>
                </a:lnTo>
                <a:lnTo>
                  <a:pt x="746" y="801"/>
                </a:lnTo>
                <a:lnTo>
                  <a:pt x="746" y="799"/>
                </a:lnTo>
                <a:lnTo>
                  <a:pt x="746" y="797"/>
                </a:lnTo>
                <a:lnTo>
                  <a:pt x="746" y="791"/>
                </a:lnTo>
                <a:lnTo>
                  <a:pt x="744" y="788"/>
                </a:lnTo>
                <a:close/>
                <a:moveTo>
                  <a:pt x="740" y="797"/>
                </a:move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5"/>
                </a:lnTo>
                <a:lnTo>
                  <a:pt x="735" y="795"/>
                </a:lnTo>
                <a:lnTo>
                  <a:pt x="738" y="797"/>
                </a:lnTo>
                <a:lnTo>
                  <a:pt x="738" y="797"/>
                </a:lnTo>
                <a:lnTo>
                  <a:pt x="740" y="801"/>
                </a:lnTo>
                <a:lnTo>
                  <a:pt x="740" y="799"/>
                </a:lnTo>
                <a:lnTo>
                  <a:pt x="740" y="797"/>
                </a:lnTo>
                <a:lnTo>
                  <a:pt x="740" y="797"/>
                </a:lnTo>
                <a:close/>
                <a:moveTo>
                  <a:pt x="748" y="801"/>
                </a:moveTo>
                <a:lnTo>
                  <a:pt x="748" y="799"/>
                </a:lnTo>
                <a:lnTo>
                  <a:pt x="750" y="795"/>
                </a:lnTo>
                <a:lnTo>
                  <a:pt x="750" y="795"/>
                </a:lnTo>
                <a:lnTo>
                  <a:pt x="748" y="795"/>
                </a:lnTo>
                <a:lnTo>
                  <a:pt x="746" y="795"/>
                </a:lnTo>
                <a:lnTo>
                  <a:pt x="748" y="799"/>
                </a:lnTo>
                <a:lnTo>
                  <a:pt x="748" y="799"/>
                </a:lnTo>
                <a:lnTo>
                  <a:pt x="748" y="799"/>
                </a:lnTo>
                <a:lnTo>
                  <a:pt x="748" y="801"/>
                </a:lnTo>
                <a:lnTo>
                  <a:pt x="746" y="801"/>
                </a:lnTo>
                <a:lnTo>
                  <a:pt x="748" y="801"/>
                </a:lnTo>
                <a:lnTo>
                  <a:pt x="748" y="801"/>
                </a:lnTo>
                <a:lnTo>
                  <a:pt x="748" y="801"/>
                </a:lnTo>
                <a:close/>
                <a:moveTo>
                  <a:pt x="748" y="1988"/>
                </a:move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50" y="1988"/>
                </a:lnTo>
                <a:lnTo>
                  <a:pt x="750" y="1988"/>
                </a:lnTo>
                <a:lnTo>
                  <a:pt x="748" y="1988"/>
                </a:lnTo>
                <a:close/>
                <a:moveTo>
                  <a:pt x="773" y="851"/>
                </a:moveTo>
                <a:lnTo>
                  <a:pt x="773" y="851"/>
                </a:lnTo>
                <a:lnTo>
                  <a:pt x="771" y="849"/>
                </a:lnTo>
                <a:lnTo>
                  <a:pt x="771" y="849"/>
                </a:lnTo>
                <a:lnTo>
                  <a:pt x="769" y="849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71" y="853"/>
                </a:lnTo>
                <a:lnTo>
                  <a:pt x="771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1"/>
                </a:lnTo>
                <a:close/>
                <a:moveTo>
                  <a:pt x="733" y="786"/>
                </a:move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8"/>
                </a:lnTo>
                <a:lnTo>
                  <a:pt x="733" y="788"/>
                </a:lnTo>
                <a:lnTo>
                  <a:pt x="733" y="791"/>
                </a:lnTo>
                <a:lnTo>
                  <a:pt x="733" y="791"/>
                </a:lnTo>
                <a:lnTo>
                  <a:pt x="733" y="791"/>
                </a:lnTo>
                <a:lnTo>
                  <a:pt x="733" y="788"/>
                </a:lnTo>
                <a:lnTo>
                  <a:pt x="733" y="786"/>
                </a:lnTo>
                <a:close/>
                <a:moveTo>
                  <a:pt x="723" y="780"/>
                </a:moveTo>
                <a:lnTo>
                  <a:pt x="721" y="778"/>
                </a:lnTo>
                <a:lnTo>
                  <a:pt x="719" y="778"/>
                </a:lnTo>
                <a:lnTo>
                  <a:pt x="719" y="778"/>
                </a:lnTo>
                <a:lnTo>
                  <a:pt x="717" y="778"/>
                </a:lnTo>
                <a:lnTo>
                  <a:pt x="719" y="780"/>
                </a:lnTo>
                <a:lnTo>
                  <a:pt x="721" y="782"/>
                </a:lnTo>
                <a:lnTo>
                  <a:pt x="723" y="782"/>
                </a:lnTo>
                <a:lnTo>
                  <a:pt x="725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4"/>
                </a:lnTo>
                <a:lnTo>
                  <a:pt x="725" y="780"/>
                </a:lnTo>
                <a:lnTo>
                  <a:pt x="723" y="780"/>
                </a:lnTo>
                <a:close/>
                <a:moveTo>
                  <a:pt x="719" y="774"/>
                </a:moveTo>
                <a:lnTo>
                  <a:pt x="719" y="774"/>
                </a:lnTo>
                <a:lnTo>
                  <a:pt x="719" y="772"/>
                </a:lnTo>
                <a:lnTo>
                  <a:pt x="721" y="772"/>
                </a:lnTo>
                <a:lnTo>
                  <a:pt x="721" y="772"/>
                </a:lnTo>
                <a:lnTo>
                  <a:pt x="721" y="770"/>
                </a:lnTo>
                <a:lnTo>
                  <a:pt x="721" y="770"/>
                </a:lnTo>
                <a:lnTo>
                  <a:pt x="719" y="767"/>
                </a:lnTo>
                <a:lnTo>
                  <a:pt x="719" y="767"/>
                </a:lnTo>
                <a:lnTo>
                  <a:pt x="717" y="770"/>
                </a:lnTo>
                <a:lnTo>
                  <a:pt x="715" y="770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7" y="772"/>
                </a:lnTo>
                <a:lnTo>
                  <a:pt x="717" y="772"/>
                </a:lnTo>
                <a:lnTo>
                  <a:pt x="717" y="774"/>
                </a:lnTo>
                <a:lnTo>
                  <a:pt x="719" y="774"/>
                </a:lnTo>
                <a:close/>
                <a:moveTo>
                  <a:pt x="735" y="786"/>
                </a:moveTo>
                <a:lnTo>
                  <a:pt x="735" y="784"/>
                </a:lnTo>
                <a:lnTo>
                  <a:pt x="735" y="784"/>
                </a:lnTo>
                <a:lnTo>
                  <a:pt x="735" y="782"/>
                </a:lnTo>
                <a:lnTo>
                  <a:pt x="735" y="784"/>
                </a:lnTo>
                <a:lnTo>
                  <a:pt x="735" y="784"/>
                </a:lnTo>
                <a:lnTo>
                  <a:pt x="733" y="786"/>
                </a:lnTo>
                <a:lnTo>
                  <a:pt x="733" y="786"/>
                </a:lnTo>
                <a:lnTo>
                  <a:pt x="733" y="786"/>
                </a:lnTo>
                <a:lnTo>
                  <a:pt x="735" y="786"/>
                </a:lnTo>
                <a:lnTo>
                  <a:pt x="735" y="788"/>
                </a:lnTo>
                <a:lnTo>
                  <a:pt x="735" y="788"/>
                </a:lnTo>
                <a:lnTo>
                  <a:pt x="735" y="786"/>
                </a:lnTo>
                <a:close/>
                <a:moveTo>
                  <a:pt x="712" y="757"/>
                </a:moveTo>
                <a:lnTo>
                  <a:pt x="710" y="757"/>
                </a:lnTo>
                <a:lnTo>
                  <a:pt x="710" y="757"/>
                </a:lnTo>
                <a:lnTo>
                  <a:pt x="710" y="759"/>
                </a:lnTo>
                <a:lnTo>
                  <a:pt x="710" y="761"/>
                </a:lnTo>
                <a:lnTo>
                  <a:pt x="710" y="761"/>
                </a:lnTo>
                <a:lnTo>
                  <a:pt x="710" y="761"/>
                </a:lnTo>
                <a:lnTo>
                  <a:pt x="712" y="759"/>
                </a:lnTo>
                <a:lnTo>
                  <a:pt x="712" y="759"/>
                </a:lnTo>
                <a:lnTo>
                  <a:pt x="712" y="759"/>
                </a:lnTo>
                <a:lnTo>
                  <a:pt x="712" y="757"/>
                </a:lnTo>
                <a:lnTo>
                  <a:pt x="712" y="757"/>
                </a:lnTo>
                <a:close/>
                <a:moveTo>
                  <a:pt x="782" y="860"/>
                </a:moveTo>
                <a:lnTo>
                  <a:pt x="779" y="858"/>
                </a:lnTo>
                <a:lnTo>
                  <a:pt x="779" y="860"/>
                </a:lnTo>
                <a:lnTo>
                  <a:pt x="779" y="860"/>
                </a:lnTo>
                <a:lnTo>
                  <a:pt x="779" y="860"/>
                </a:lnTo>
                <a:lnTo>
                  <a:pt x="782" y="860"/>
                </a:lnTo>
                <a:lnTo>
                  <a:pt x="782" y="860"/>
                </a:lnTo>
                <a:lnTo>
                  <a:pt x="782" y="860"/>
                </a:lnTo>
                <a:close/>
                <a:moveTo>
                  <a:pt x="876" y="1134"/>
                </a:moveTo>
                <a:lnTo>
                  <a:pt x="876" y="1134"/>
                </a:lnTo>
                <a:lnTo>
                  <a:pt x="876" y="1134"/>
                </a:lnTo>
                <a:lnTo>
                  <a:pt x="876" y="1136"/>
                </a:lnTo>
                <a:lnTo>
                  <a:pt x="876" y="1136"/>
                </a:lnTo>
                <a:lnTo>
                  <a:pt x="878" y="1136"/>
                </a:lnTo>
                <a:lnTo>
                  <a:pt x="878" y="1136"/>
                </a:lnTo>
                <a:lnTo>
                  <a:pt x="876" y="1134"/>
                </a:lnTo>
                <a:close/>
                <a:moveTo>
                  <a:pt x="863" y="1122"/>
                </a:moveTo>
                <a:lnTo>
                  <a:pt x="863" y="1122"/>
                </a:lnTo>
                <a:lnTo>
                  <a:pt x="863" y="1124"/>
                </a:lnTo>
                <a:lnTo>
                  <a:pt x="863" y="1124"/>
                </a:lnTo>
                <a:lnTo>
                  <a:pt x="865" y="1124"/>
                </a:lnTo>
                <a:lnTo>
                  <a:pt x="863" y="1122"/>
                </a:lnTo>
                <a:lnTo>
                  <a:pt x="863" y="1122"/>
                </a:lnTo>
                <a:close/>
                <a:moveTo>
                  <a:pt x="807" y="874"/>
                </a:moveTo>
                <a:lnTo>
                  <a:pt x="809" y="876"/>
                </a:lnTo>
                <a:lnTo>
                  <a:pt x="813" y="876"/>
                </a:lnTo>
                <a:lnTo>
                  <a:pt x="817" y="879"/>
                </a:lnTo>
                <a:lnTo>
                  <a:pt x="817" y="879"/>
                </a:lnTo>
                <a:lnTo>
                  <a:pt x="817" y="879"/>
                </a:lnTo>
                <a:lnTo>
                  <a:pt x="819" y="876"/>
                </a:lnTo>
                <a:lnTo>
                  <a:pt x="819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2"/>
                </a:lnTo>
                <a:lnTo>
                  <a:pt x="819" y="872"/>
                </a:lnTo>
                <a:lnTo>
                  <a:pt x="819" y="870"/>
                </a:lnTo>
                <a:lnTo>
                  <a:pt x="819" y="870"/>
                </a:lnTo>
                <a:lnTo>
                  <a:pt x="819" y="872"/>
                </a:lnTo>
                <a:lnTo>
                  <a:pt x="819" y="872"/>
                </a:lnTo>
                <a:lnTo>
                  <a:pt x="819" y="872"/>
                </a:lnTo>
                <a:lnTo>
                  <a:pt x="817" y="868"/>
                </a:lnTo>
                <a:lnTo>
                  <a:pt x="815" y="866"/>
                </a:lnTo>
                <a:lnTo>
                  <a:pt x="813" y="864"/>
                </a:lnTo>
                <a:lnTo>
                  <a:pt x="813" y="864"/>
                </a:lnTo>
                <a:lnTo>
                  <a:pt x="813" y="862"/>
                </a:lnTo>
                <a:lnTo>
                  <a:pt x="811" y="862"/>
                </a:lnTo>
                <a:lnTo>
                  <a:pt x="809" y="860"/>
                </a:lnTo>
                <a:lnTo>
                  <a:pt x="805" y="858"/>
                </a:lnTo>
                <a:lnTo>
                  <a:pt x="803" y="858"/>
                </a:lnTo>
                <a:lnTo>
                  <a:pt x="798" y="856"/>
                </a:lnTo>
                <a:lnTo>
                  <a:pt x="798" y="853"/>
                </a:lnTo>
                <a:lnTo>
                  <a:pt x="798" y="853"/>
                </a:lnTo>
                <a:lnTo>
                  <a:pt x="798" y="853"/>
                </a:lnTo>
                <a:lnTo>
                  <a:pt x="798" y="851"/>
                </a:lnTo>
                <a:lnTo>
                  <a:pt x="796" y="849"/>
                </a:lnTo>
                <a:lnTo>
                  <a:pt x="794" y="847"/>
                </a:lnTo>
                <a:lnTo>
                  <a:pt x="792" y="845"/>
                </a:lnTo>
                <a:lnTo>
                  <a:pt x="790" y="843"/>
                </a:lnTo>
                <a:lnTo>
                  <a:pt x="790" y="841"/>
                </a:lnTo>
                <a:lnTo>
                  <a:pt x="790" y="841"/>
                </a:lnTo>
                <a:lnTo>
                  <a:pt x="788" y="841"/>
                </a:lnTo>
                <a:lnTo>
                  <a:pt x="784" y="839"/>
                </a:lnTo>
                <a:lnTo>
                  <a:pt x="779" y="839"/>
                </a:lnTo>
                <a:lnTo>
                  <a:pt x="773" y="837"/>
                </a:lnTo>
                <a:lnTo>
                  <a:pt x="765" y="835"/>
                </a:lnTo>
                <a:lnTo>
                  <a:pt x="759" y="830"/>
                </a:lnTo>
                <a:lnTo>
                  <a:pt x="754" y="830"/>
                </a:lnTo>
                <a:lnTo>
                  <a:pt x="752" y="830"/>
                </a:lnTo>
                <a:lnTo>
                  <a:pt x="750" y="830"/>
                </a:lnTo>
                <a:lnTo>
                  <a:pt x="748" y="832"/>
                </a:lnTo>
                <a:lnTo>
                  <a:pt x="748" y="832"/>
                </a:lnTo>
                <a:lnTo>
                  <a:pt x="748" y="835"/>
                </a:lnTo>
                <a:lnTo>
                  <a:pt x="750" y="835"/>
                </a:lnTo>
                <a:lnTo>
                  <a:pt x="752" y="837"/>
                </a:lnTo>
                <a:lnTo>
                  <a:pt x="752" y="837"/>
                </a:lnTo>
                <a:lnTo>
                  <a:pt x="754" y="837"/>
                </a:lnTo>
                <a:lnTo>
                  <a:pt x="754" y="837"/>
                </a:lnTo>
                <a:lnTo>
                  <a:pt x="756" y="837"/>
                </a:lnTo>
                <a:lnTo>
                  <a:pt x="756" y="837"/>
                </a:lnTo>
                <a:lnTo>
                  <a:pt x="756" y="835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9"/>
                </a:lnTo>
                <a:lnTo>
                  <a:pt x="761" y="839"/>
                </a:lnTo>
                <a:lnTo>
                  <a:pt x="759" y="839"/>
                </a:lnTo>
                <a:lnTo>
                  <a:pt x="759" y="839"/>
                </a:lnTo>
                <a:lnTo>
                  <a:pt x="756" y="839"/>
                </a:lnTo>
                <a:lnTo>
                  <a:pt x="754" y="839"/>
                </a:lnTo>
                <a:lnTo>
                  <a:pt x="754" y="839"/>
                </a:lnTo>
                <a:lnTo>
                  <a:pt x="754" y="841"/>
                </a:lnTo>
                <a:lnTo>
                  <a:pt x="754" y="841"/>
                </a:lnTo>
                <a:lnTo>
                  <a:pt x="756" y="841"/>
                </a:lnTo>
                <a:lnTo>
                  <a:pt x="756" y="841"/>
                </a:lnTo>
                <a:lnTo>
                  <a:pt x="756" y="843"/>
                </a:lnTo>
                <a:lnTo>
                  <a:pt x="754" y="845"/>
                </a:lnTo>
                <a:lnTo>
                  <a:pt x="754" y="845"/>
                </a:lnTo>
                <a:lnTo>
                  <a:pt x="756" y="845"/>
                </a:lnTo>
                <a:lnTo>
                  <a:pt x="756" y="845"/>
                </a:lnTo>
                <a:lnTo>
                  <a:pt x="759" y="843"/>
                </a:lnTo>
                <a:lnTo>
                  <a:pt x="761" y="843"/>
                </a:lnTo>
                <a:lnTo>
                  <a:pt x="761" y="845"/>
                </a:lnTo>
                <a:lnTo>
                  <a:pt x="763" y="845"/>
                </a:lnTo>
                <a:lnTo>
                  <a:pt x="763" y="845"/>
                </a:lnTo>
                <a:lnTo>
                  <a:pt x="763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7"/>
                </a:lnTo>
                <a:lnTo>
                  <a:pt x="765" y="847"/>
                </a:lnTo>
                <a:lnTo>
                  <a:pt x="765" y="849"/>
                </a:lnTo>
                <a:lnTo>
                  <a:pt x="767" y="849"/>
                </a:lnTo>
                <a:lnTo>
                  <a:pt x="767" y="849"/>
                </a:lnTo>
                <a:lnTo>
                  <a:pt x="769" y="849"/>
                </a:lnTo>
                <a:lnTo>
                  <a:pt x="769" y="849"/>
                </a:lnTo>
                <a:lnTo>
                  <a:pt x="769" y="847"/>
                </a:lnTo>
                <a:lnTo>
                  <a:pt x="769" y="847"/>
                </a:lnTo>
                <a:lnTo>
                  <a:pt x="769" y="849"/>
                </a:lnTo>
                <a:lnTo>
                  <a:pt x="771" y="849"/>
                </a:lnTo>
                <a:lnTo>
                  <a:pt x="773" y="849"/>
                </a:lnTo>
                <a:lnTo>
                  <a:pt x="773" y="851"/>
                </a:lnTo>
                <a:lnTo>
                  <a:pt x="775" y="851"/>
                </a:lnTo>
                <a:lnTo>
                  <a:pt x="775" y="851"/>
                </a:lnTo>
                <a:lnTo>
                  <a:pt x="775" y="851"/>
                </a:lnTo>
                <a:lnTo>
                  <a:pt x="777" y="853"/>
                </a:lnTo>
                <a:lnTo>
                  <a:pt x="777" y="853"/>
                </a:lnTo>
                <a:lnTo>
                  <a:pt x="779" y="853"/>
                </a:lnTo>
                <a:lnTo>
                  <a:pt x="779" y="853"/>
                </a:lnTo>
                <a:lnTo>
                  <a:pt x="775" y="853"/>
                </a:lnTo>
                <a:lnTo>
                  <a:pt x="775" y="856"/>
                </a:lnTo>
                <a:lnTo>
                  <a:pt x="775" y="856"/>
                </a:lnTo>
                <a:lnTo>
                  <a:pt x="773" y="856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7" y="858"/>
                </a:lnTo>
                <a:lnTo>
                  <a:pt x="777" y="858"/>
                </a:lnTo>
                <a:lnTo>
                  <a:pt x="779" y="858"/>
                </a:lnTo>
                <a:lnTo>
                  <a:pt x="779" y="858"/>
                </a:lnTo>
                <a:lnTo>
                  <a:pt x="779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4" y="858"/>
                </a:lnTo>
                <a:lnTo>
                  <a:pt x="784" y="858"/>
                </a:lnTo>
                <a:lnTo>
                  <a:pt x="782" y="860"/>
                </a:lnTo>
                <a:lnTo>
                  <a:pt x="784" y="862"/>
                </a:lnTo>
                <a:lnTo>
                  <a:pt x="784" y="862"/>
                </a:lnTo>
                <a:lnTo>
                  <a:pt x="786" y="860"/>
                </a:lnTo>
                <a:lnTo>
                  <a:pt x="786" y="860"/>
                </a:lnTo>
                <a:lnTo>
                  <a:pt x="786" y="862"/>
                </a:lnTo>
                <a:lnTo>
                  <a:pt x="786" y="862"/>
                </a:lnTo>
                <a:lnTo>
                  <a:pt x="788" y="862"/>
                </a:lnTo>
                <a:lnTo>
                  <a:pt x="788" y="862"/>
                </a:lnTo>
                <a:lnTo>
                  <a:pt x="786" y="864"/>
                </a:lnTo>
                <a:lnTo>
                  <a:pt x="786" y="864"/>
                </a:lnTo>
                <a:lnTo>
                  <a:pt x="786" y="864"/>
                </a:lnTo>
                <a:lnTo>
                  <a:pt x="788" y="864"/>
                </a:lnTo>
                <a:lnTo>
                  <a:pt x="790" y="866"/>
                </a:lnTo>
                <a:lnTo>
                  <a:pt x="790" y="866"/>
                </a:lnTo>
                <a:lnTo>
                  <a:pt x="790" y="866"/>
                </a:lnTo>
                <a:lnTo>
                  <a:pt x="792" y="866"/>
                </a:lnTo>
                <a:lnTo>
                  <a:pt x="794" y="866"/>
                </a:lnTo>
                <a:lnTo>
                  <a:pt x="798" y="866"/>
                </a:lnTo>
                <a:lnTo>
                  <a:pt x="798" y="864"/>
                </a:lnTo>
                <a:lnTo>
                  <a:pt x="798" y="864"/>
                </a:lnTo>
                <a:lnTo>
                  <a:pt x="798" y="864"/>
                </a:lnTo>
                <a:lnTo>
                  <a:pt x="800" y="862"/>
                </a:lnTo>
                <a:lnTo>
                  <a:pt x="800" y="862"/>
                </a:lnTo>
                <a:lnTo>
                  <a:pt x="800" y="862"/>
                </a:lnTo>
                <a:lnTo>
                  <a:pt x="800" y="864"/>
                </a:lnTo>
                <a:lnTo>
                  <a:pt x="798" y="864"/>
                </a:lnTo>
                <a:lnTo>
                  <a:pt x="798" y="866"/>
                </a:lnTo>
                <a:lnTo>
                  <a:pt x="794" y="868"/>
                </a:lnTo>
                <a:lnTo>
                  <a:pt x="794" y="868"/>
                </a:lnTo>
                <a:lnTo>
                  <a:pt x="794" y="870"/>
                </a:lnTo>
                <a:lnTo>
                  <a:pt x="796" y="870"/>
                </a:lnTo>
                <a:lnTo>
                  <a:pt x="798" y="872"/>
                </a:lnTo>
                <a:lnTo>
                  <a:pt x="800" y="872"/>
                </a:lnTo>
                <a:lnTo>
                  <a:pt x="807" y="874"/>
                </a:lnTo>
                <a:close/>
                <a:moveTo>
                  <a:pt x="817" y="866"/>
                </a:moveTo>
                <a:lnTo>
                  <a:pt x="817" y="866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68"/>
                </a:lnTo>
                <a:lnTo>
                  <a:pt x="819" y="868"/>
                </a:lnTo>
                <a:lnTo>
                  <a:pt x="817" y="866"/>
                </a:lnTo>
                <a:close/>
                <a:moveTo>
                  <a:pt x="867" y="1124"/>
                </a:moveTo>
                <a:lnTo>
                  <a:pt x="865" y="1124"/>
                </a:lnTo>
                <a:lnTo>
                  <a:pt x="867" y="1126"/>
                </a:lnTo>
                <a:lnTo>
                  <a:pt x="867" y="1126"/>
                </a:lnTo>
                <a:lnTo>
                  <a:pt x="870" y="1126"/>
                </a:lnTo>
                <a:lnTo>
                  <a:pt x="870" y="1124"/>
                </a:lnTo>
                <a:lnTo>
                  <a:pt x="870" y="1124"/>
                </a:lnTo>
                <a:lnTo>
                  <a:pt x="867" y="1124"/>
                </a:lnTo>
                <a:close/>
                <a:moveTo>
                  <a:pt x="876" y="1124"/>
                </a:moveTo>
                <a:lnTo>
                  <a:pt x="876" y="1122"/>
                </a:lnTo>
                <a:lnTo>
                  <a:pt x="874" y="1124"/>
                </a:lnTo>
                <a:lnTo>
                  <a:pt x="872" y="1122"/>
                </a:lnTo>
                <a:lnTo>
                  <a:pt x="870" y="1122"/>
                </a:lnTo>
                <a:lnTo>
                  <a:pt x="872" y="1124"/>
                </a:lnTo>
                <a:lnTo>
                  <a:pt x="872" y="1124"/>
                </a:lnTo>
                <a:lnTo>
                  <a:pt x="872" y="1124"/>
                </a:lnTo>
                <a:lnTo>
                  <a:pt x="876" y="1124"/>
                </a:lnTo>
                <a:lnTo>
                  <a:pt x="876" y="1124"/>
                </a:lnTo>
                <a:close/>
                <a:moveTo>
                  <a:pt x="805" y="853"/>
                </a:moveTo>
                <a:lnTo>
                  <a:pt x="805" y="853"/>
                </a:lnTo>
                <a:lnTo>
                  <a:pt x="805" y="853"/>
                </a:lnTo>
                <a:lnTo>
                  <a:pt x="807" y="856"/>
                </a:lnTo>
                <a:lnTo>
                  <a:pt x="809" y="856"/>
                </a:lnTo>
                <a:lnTo>
                  <a:pt x="809" y="856"/>
                </a:lnTo>
                <a:lnTo>
                  <a:pt x="807" y="853"/>
                </a:lnTo>
                <a:lnTo>
                  <a:pt x="805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5" y="853"/>
                </a:lnTo>
                <a:close/>
                <a:moveTo>
                  <a:pt x="794" y="845"/>
                </a:moveTo>
                <a:lnTo>
                  <a:pt x="794" y="845"/>
                </a:lnTo>
                <a:lnTo>
                  <a:pt x="794" y="843"/>
                </a:lnTo>
                <a:lnTo>
                  <a:pt x="796" y="843"/>
                </a:lnTo>
                <a:lnTo>
                  <a:pt x="796" y="841"/>
                </a:lnTo>
                <a:lnTo>
                  <a:pt x="794" y="841"/>
                </a:lnTo>
                <a:lnTo>
                  <a:pt x="794" y="841"/>
                </a:lnTo>
                <a:lnTo>
                  <a:pt x="794" y="839"/>
                </a:lnTo>
                <a:lnTo>
                  <a:pt x="792" y="839"/>
                </a:lnTo>
                <a:lnTo>
                  <a:pt x="792" y="839"/>
                </a:lnTo>
                <a:lnTo>
                  <a:pt x="792" y="841"/>
                </a:lnTo>
                <a:lnTo>
                  <a:pt x="792" y="841"/>
                </a:lnTo>
                <a:lnTo>
                  <a:pt x="792" y="845"/>
                </a:lnTo>
                <a:lnTo>
                  <a:pt x="794" y="845"/>
                </a:lnTo>
                <a:close/>
                <a:moveTo>
                  <a:pt x="752" y="820"/>
                </a:moveTo>
                <a:lnTo>
                  <a:pt x="754" y="820"/>
                </a:lnTo>
                <a:lnTo>
                  <a:pt x="754" y="820"/>
                </a:lnTo>
                <a:lnTo>
                  <a:pt x="754" y="820"/>
                </a:lnTo>
                <a:lnTo>
                  <a:pt x="754" y="818"/>
                </a:lnTo>
                <a:lnTo>
                  <a:pt x="754" y="818"/>
                </a:lnTo>
                <a:lnTo>
                  <a:pt x="754" y="816"/>
                </a:lnTo>
                <a:lnTo>
                  <a:pt x="754" y="816"/>
                </a:lnTo>
                <a:lnTo>
                  <a:pt x="754" y="814"/>
                </a:lnTo>
                <a:lnTo>
                  <a:pt x="752" y="814"/>
                </a:lnTo>
                <a:lnTo>
                  <a:pt x="752" y="816"/>
                </a:lnTo>
                <a:lnTo>
                  <a:pt x="752" y="816"/>
                </a:lnTo>
                <a:lnTo>
                  <a:pt x="752" y="816"/>
                </a:lnTo>
                <a:lnTo>
                  <a:pt x="752" y="818"/>
                </a:lnTo>
                <a:lnTo>
                  <a:pt x="752" y="820"/>
                </a:lnTo>
                <a:close/>
                <a:moveTo>
                  <a:pt x="796" y="845"/>
                </a:moveTo>
                <a:lnTo>
                  <a:pt x="796" y="847"/>
                </a:lnTo>
                <a:lnTo>
                  <a:pt x="796" y="847"/>
                </a:lnTo>
                <a:lnTo>
                  <a:pt x="798" y="845"/>
                </a:lnTo>
                <a:lnTo>
                  <a:pt x="798" y="845"/>
                </a:lnTo>
                <a:lnTo>
                  <a:pt x="798" y="845"/>
                </a:lnTo>
                <a:lnTo>
                  <a:pt x="798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5"/>
                </a:lnTo>
                <a:close/>
                <a:moveTo>
                  <a:pt x="821" y="868"/>
                </a:moveTo>
                <a:lnTo>
                  <a:pt x="819" y="868"/>
                </a:lnTo>
                <a:lnTo>
                  <a:pt x="819" y="866"/>
                </a:lnTo>
                <a:lnTo>
                  <a:pt x="815" y="864"/>
                </a:lnTo>
                <a:lnTo>
                  <a:pt x="817" y="864"/>
                </a:lnTo>
                <a:lnTo>
                  <a:pt x="817" y="866"/>
                </a:lnTo>
                <a:lnTo>
                  <a:pt x="819" y="868"/>
                </a:lnTo>
                <a:lnTo>
                  <a:pt x="821" y="868"/>
                </a:lnTo>
                <a:close/>
                <a:moveTo>
                  <a:pt x="658" y="715"/>
                </a:moveTo>
                <a:lnTo>
                  <a:pt x="656" y="713"/>
                </a:lnTo>
                <a:lnTo>
                  <a:pt x="656" y="709"/>
                </a:lnTo>
                <a:lnTo>
                  <a:pt x="654" y="707"/>
                </a:lnTo>
                <a:lnTo>
                  <a:pt x="654" y="705"/>
                </a:lnTo>
                <a:lnTo>
                  <a:pt x="652" y="702"/>
                </a:lnTo>
                <a:lnTo>
                  <a:pt x="652" y="700"/>
                </a:lnTo>
                <a:lnTo>
                  <a:pt x="650" y="700"/>
                </a:lnTo>
                <a:lnTo>
                  <a:pt x="647" y="698"/>
                </a:lnTo>
                <a:lnTo>
                  <a:pt x="645" y="698"/>
                </a:lnTo>
                <a:lnTo>
                  <a:pt x="645" y="698"/>
                </a:lnTo>
                <a:lnTo>
                  <a:pt x="643" y="700"/>
                </a:lnTo>
                <a:lnTo>
                  <a:pt x="643" y="702"/>
                </a:lnTo>
                <a:lnTo>
                  <a:pt x="643" y="702"/>
                </a:lnTo>
                <a:lnTo>
                  <a:pt x="641" y="702"/>
                </a:lnTo>
                <a:lnTo>
                  <a:pt x="641" y="702"/>
                </a:lnTo>
                <a:lnTo>
                  <a:pt x="639" y="705"/>
                </a:lnTo>
                <a:lnTo>
                  <a:pt x="639" y="705"/>
                </a:lnTo>
                <a:lnTo>
                  <a:pt x="641" y="707"/>
                </a:lnTo>
                <a:lnTo>
                  <a:pt x="641" y="709"/>
                </a:lnTo>
                <a:lnTo>
                  <a:pt x="641" y="709"/>
                </a:lnTo>
                <a:lnTo>
                  <a:pt x="643" y="709"/>
                </a:lnTo>
                <a:lnTo>
                  <a:pt x="643" y="709"/>
                </a:lnTo>
                <a:lnTo>
                  <a:pt x="645" y="705"/>
                </a:lnTo>
                <a:lnTo>
                  <a:pt x="645" y="705"/>
                </a:lnTo>
                <a:lnTo>
                  <a:pt x="647" y="707"/>
                </a:lnTo>
                <a:lnTo>
                  <a:pt x="647" y="709"/>
                </a:lnTo>
                <a:lnTo>
                  <a:pt x="647" y="709"/>
                </a:lnTo>
                <a:lnTo>
                  <a:pt x="650" y="709"/>
                </a:lnTo>
                <a:lnTo>
                  <a:pt x="650" y="709"/>
                </a:lnTo>
                <a:lnTo>
                  <a:pt x="647" y="711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50" y="713"/>
                </a:lnTo>
                <a:lnTo>
                  <a:pt x="650" y="713"/>
                </a:lnTo>
                <a:lnTo>
                  <a:pt x="650" y="715"/>
                </a:lnTo>
                <a:lnTo>
                  <a:pt x="650" y="715"/>
                </a:lnTo>
                <a:lnTo>
                  <a:pt x="652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2" y="717"/>
                </a:lnTo>
                <a:lnTo>
                  <a:pt x="652" y="719"/>
                </a:lnTo>
                <a:lnTo>
                  <a:pt x="652" y="719"/>
                </a:lnTo>
                <a:lnTo>
                  <a:pt x="652" y="721"/>
                </a:lnTo>
                <a:lnTo>
                  <a:pt x="654" y="723"/>
                </a:lnTo>
                <a:lnTo>
                  <a:pt x="654" y="723"/>
                </a:lnTo>
                <a:lnTo>
                  <a:pt x="656" y="726"/>
                </a:lnTo>
                <a:lnTo>
                  <a:pt x="656" y="726"/>
                </a:lnTo>
                <a:lnTo>
                  <a:pt x="658" y="726"/>
                </a:lnTo>
                <a:lnTo>
                  <a:pt x="658" y="723"/>
                </a:lnTo>
                <a:lnTo>
                  <a:pt x="658" y="721"/>
                </a:lnTo>
                <a:lnTo>
                  <a:pt x="658" y="719"/>
                </a:lnTo>
                <a:lnTo>
                  <a:pt x="658" y="719"/>
                </a:lnTo>
                <a:lnTo>
                  <a:pt x="658" y="719"/>
                </a:lnTo>
                <a:lnTo>
                  <a:pt x="658" y="717"/>
                </a:lnTo>
                <a:lnTo>
                  <a:pt x="658" y="715"/>
                </a:lnTo>
                <a:lnTo>
                  <a:pt x="658" y="715"/>
                </a:lnTo>
                <a:close/>
                <a:moveTo>
                  <a:pt x="681" y="723"/>
                </a:moveTo>
                <a:lnTo>
                  <a:pt x="681" y="723"/>
                </a:lnTo>
                <a:lnTo>
                  <a:pt x="683" y="726"/>
                </a:lnTo>
                <a:lnTo>
                  <a:pt x="683" y="726"/>
                </a:lnTo>
                <a:lnTo>
                  <a:pt x="683" y="726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7" y="721"/>
                </a:lnTo>
                <a:lnTo>
                  <a:pt x="687" y="721"/>
                </a:lnTo>
                <a:lnTo>
                  <a:pt x="685" y="721"/>
                </a:lnTo>
                <a:lnTo>
                  <a:pt x="685" y="721"/>
                </a:lnTo>
                <a:lnTo>
                  <a:pt x="683" y="721"/>
                </a:lnTo>
                <a:lnTo>
                  <a:pt x="681" y="721"/>
                </a:lnTo>
                <a:lnTo>
                  <a:pt x="681" y="721"/>
                </a:lnTo>
                <a:lnTo>
                  <a:pt x="681" y="723"/>
                </a:lnTo>
                <a:close/>
                <a:moveTo>
                  <a:pt x="664" y="705"/>
                </a:moveTo>
                <a:lnTo>
                  <a:pt x="668" y="702"/>
                </a:lnTo>
                <a:lnTo>
                  <a:pt x="668" y="702"/>
                </a:lnTo>
                <a:lnTo>
                  <a:pt x="668" y="702"/>
                </a:lnTo>
                <a:lnTo>
                  <a:pt x="666" y="700"/>
                </a:lnTo>
                <a:lnTo>
                  <a:pt x="668" y="700"/>
                </a:lnTo>
                <a:lnTo>
                  <a:pt x="666" y="698"/>
                </a:lnTo>
                <a:lnTo>
                  <a:pt x="666" y="696"/>
                </a:lnTo>
                <a:lnTo>
                  <a:pt x="664" y="694"/>
                </a:lnTo>
                <a:lnTo>
                  <a:pt x="662" y="692"/>
                </a:lnTo>
                <a:lnTo>
                  <a:pt x="662" y="690"/>
                </a:lnTo>
                <a:lnTo>
                  <a:pt x="662" y="688"/>
                </a:lnTo>
                <a:lnTo>
                  <a:pt x="662" y="688"/>
                </a:lnTo>
                <a:lnTo>
                  <a:pt x="662" y="688"/>
                </a:lnTo>
                <a:lnTo>
                  <a:pt x="664" y="688"/>
                </a:lnTo>
                <a:lnTo>
                  <a:pt x="664" y="690"/>
                </a:lnTo>
                <a:lnTo>
                  <a:pt x="664" y="690"/>
                </a:lnTo>
                <a:lnTo>
                  <a:pt x="664" y="692"/>
                </a:lnTo>
                <a:lnTo>
                  <a:pt x="666" y="692"/>
                </a:lnTo>
                <a:lnTo>
                  <a:pt x="666" y="692"/>
                </a:lnTo>
                <a:lnTo>
                  <a:pt x="666" y="694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4"/>
                </a:lnTo>
                <a:lnTo>
                  <a:pt x="666" y="692"/>
                </a:lnTo>
                <a:lnTo>
                  <a:pt x="666" y="690"/>
                </a:lnTo>
                <a:lnTo>
                  <a:pt x="662" y="686"/>
                </a:lnTo>
                <a:lnTo>
                  <a:pt x="660" y="686"/>
                </a:lnTo>
                <a:lnTo>
                  <a:pt x="656" y="686"/>
                </a:lnTo>
                <a:lnTo>
                  <a:pt x="656" y="684"/>
                </a:lnTo>
                <a:lnTo>
                  <a:pt x="654" y="682"/>
                </a:lnTo>
                <a:lnTo>
                  <a:pt x="654" y="682"/>
                </a:lnTo>
                <a:lnTo>
                  <a:pt x="654" y="682"/>
                </a:lnTo>
                <a:lnTo>
                  <a:pt x="654" y="684"/>
                </a:lnTo>
                <a:lnTo>
                  <a:pt x="654" y="686"/>
                </a:lnTo>
                <a:lnTo>
                  <a:pt x="654" y="686"/>
                </a:lnTo>
                <a:lnTo>
                  <a:pt x="656" y="688"/>
                </a:lnTo>
                <a:lnTo>
                  <a:pt x="656" y="690"/>
                </a:lnTo>
                <a:lnTo>
                  <a:pt x="656" y="694"/>
                </a:lnTo>
                <a:lnTo>
                  <a:pt x="656" y="696"/>
                </a:lnTo>
                <a:lnTo>
                  <a:pt x="658" y="698"/>
                </a:lnTo>
                <a:lnTo>
                  <a:pt x="660" y="700"/>
                </a:lnTo>
                <a:lnTo>
                  <a:pt x="660" y="700"/>
                </a:lnTo>
                <a:lnTo>
                  <a:pt x="658" y="705"/>
                </a:lnTo>
                <a:lnTo>
                  <a:pt x="658" y="707"/>
                </a:lnTo>
                <a:lnTo>
                  <a:pt x="658" y="707"/>
                </a:lnTo>
                <a:lnTo>
                  <a:pt x="658" y="709"/>
                </a:lnTo>
                <a:lnTo>
                  <a:pt x="658" y="709"/>
                </a:lnTo>
                <a:lnTo>
                  <a:pt x="658" y="709"/>
                </a:lnTo>
                <a:lnTo>
                  <a:pt x="660" y="709"/>
                </a:lnTo>
                <a:lnTo>
                  <a:pt x="662" y="707"/>
                </a:lnTo>
                <a:lnTo>
                  <a:pt x="664" y="705"/>
                </a:lnTo>
                <a:close/>
                <a:moveTo>
                  <a:pt x="689" y="732"/>
                </a:moveTo>
                <a:lnTo>
                  <a:pt x="689" y="732"/>
                </a:lnTo>
                <a:lnTo>
                  <a:pt x="691" y="732"/>
                </a:lnTo>
                <a:lnTo>
                  <a:pt x="691" y="732"/>
                </a:lnTo>
                <a:lnTo>
                  <a:pt x="694" y="732"/>
                </a:lnTo>
                <a:lnTo>
                  <a:pt x="694" y="732"/>
                </a:lnTo>
                <a:lnTo>
                  <a:pt x="694" y="728"/>
                </a:lnTo>
                <a:lnTo>
                  <a:pt x="694" y="726"/>
                </a:lnTo>
                <a:lnTo>
                  <a:pt x="691" y="721"/>
                </a:lnTo>
                <a:lnTo>
                  <a:pt x="691" y="719"/>
                </a:lnTo>
                <a:lnTo>
                  <a:pt x="689" y="719"/>
                </a:lnTo>
                <a:lnTo>
                  <a:pt x="687" y="723"/>
                </a:lnTo>
                <a:lnTo>
                  <a:pt x="687" y="723"/>
                </a:lnTo>
                <a:lnTo>
                  <a:pt x="687" y="726"/>
                </a:lnTo>
                <a:lnTo>
                  <a:pt x="685" y="726"/>
                </a:lnTo>
                <a:lnTo>
                  <a:pt x="685" y="726"/>
                </a:lnTo>
                <a:lnTo>
                  <a:pt x="685" y="728"/>
                </a:lnTo>
                <a:lnTo>
                  <a:pt x="685" y="728"/>
                </a:lnTo>
                <a:lnTo>
                  <a:pt x="687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2"/>
                </a:lnTo>
                <a:close/>
                <a:moveTo>
                  <a:pt x="685" y="717"/>
                </a:moveTo>
                <a:lnTo>
                  <a:pt x="683" y="713"/>
                </a:lnTo>
                <a:lnTo>
                  <a:pt x="683" y="715"/>
                </a:lnTo>
                <a:lnTo>
                  <a:pt x="683" y="717"/>
                </a:lnTo>
                <a:lnTo>
                  <a:pt x="681" y="717"/>
                </a:lnTo>
                <a:lnTo>
                  <a:pt x="681" y="719"/>
                </a:lnTo>
                <a:lnTo>
                  <a:pt x="681" y="719"/>
                </a:lnTo>
                <a:lnTo>
                  <a:pt x="683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7" y="719"/>
                </a:lnTo>
                <a:lnTo>
                  <a:pt x="687" y="717"/>
                </a:lnTo>
                <a:lnTo>
                  <a:pt x="685" y="717"/>
                </a:lnTo>
                <a:close/>
                <a:moveTo>
                  <a:pt x="662" y="686"/>
                </a:moveTo>
                <a:lnTo>
                  <a:pt x="662" y="684"/>
                </a:lnTo>
                <a:lnTo>
                  <a:pt x="660" y="684"/>
                </a:lnTo>
                <a:lnTo>
                  <a:pt x="658" y="682"/>
                </a:lnTo>
                <a:lnTo>
                  <a:pt x="658" y="684"/>
                </a:lnTo>
                <a:lnTo>
                  <a:pt x="656" y="684"/>
                </a:lnTo>
                <a:lnTo>
                  <a:pt x="658" y="684"/>
                </a:lnTo>
                <a:lnTo>
                  <a:pt x="660" y="686"/>
                </a:lnTo>
                <a:lnTo>
                  <a:pt x="662" y="686"/>
                </a:lnTo>
                <a:close/>
                <a:moveTo>
                  <a:pt x="643" y="700"/>
                </a:moveTo>
                <a:lnTo>
                  <a:pt x="643" y="698"/>
                </a:lnTo>
                <a:lnTo>
                  <a:pt x="643" y="696"/>
                </a:lnTo>
                <a:lnTo>
                  <a:pt x="643" y="696"/>
                </a:lnTo>
                <a:lnTo>
                  <a:pt x="645" y="696"/>
                </a:lnTo>
                <a:lnTo>
                  <a:pt x="650" y="698"/>
                </a:lnTo>
                <a:lnTo>
                  <a:pt x="652" y="698"/>
                </a:lnTo>
                <a:lnTo>
                  <a:pt x="654" y="700"/>
                </a:lnTo>
                <a:lnTo>
                  <a:pt x="654" y="698"/>
                </a:lnTo>
                <a:lnTo>
                  <a:pt x="654" y="696"/>
                </a:lnTo>
                <a:lnTo>
                  <a:pt x="652" y="694"/>
                </a:lnTo>
                <a:lnTo>
                  <a:pt x="647" y="694"/>
                </a:lnTo>
                <a:lnTo>
                  <a:pt x="647" y="694"/>
                </a:lnTo>
                <a:lnTo>
                  <a:pt x="650" y="692"/>
                </a:lnTo>
                <a:lnTo>
                  <a:pt x="650" y="694"/>
                </a:lnTo>
                <a:lnTo>
                  <a:pt x="650" y="694"/>
                </a:lnTo>
                <a:lnTo>
                  <a:pt x="652" y="692"/>
                </a:lnTo>
                <a:lnTo>
                  <a:pt x="654" y="690"/>
                </a:lnTo>
                <a:lnTo>
                  <a:pt x="652" y="688"/>
                </a:lnTo>
                <a:lnTo>
                  <a:pt x="652" y="688"/>
                </a:lnTo>
                <a:lnTo>
                  <a:pt x="650" y="688"/>
                </a:lnTo>
                <a:lnTo>
                  <a:pt x="647" y="686"/>
                </a:lnTo>
                <a:lnTo>
                  <a:pt x="647" y="686"/>
                </a:lnTo>
                <a:lnTo>
                  <a:pt x="645" y="688"/>
                </a:lnTo>
                <a:lnTo>
                  <a:pt x="643" y="690"/>
                </a:lnTo>
                <a:lnTo>
                  <a:pt x="643" y="690"/>
                </a:lnTo>
                <a:lnTo>
                  <a:pt x="641" y="688"/>
                </a:lnTo>
                <a:lnTo>
                  <a:pt x="641" y="688"/>
                </a:lnTo>
                <a:lnTo>
                  <a:pt x="643" y="688"/>
                </a:lnTo>
                <a:lnTo>
                  <a:pt x="643" y="686"/>
                </a:lnTo>
                <a:lnTo>
                  <a:pt x="643" y="686"/>
                </a:lnTo>
                <a:lnTo>
                  <a:pt x="641" y="684"/>
                </a:lnTo>
                <a:lnTo>
                  <a:pt x="641" y="684"/>
                </a:lnTo>
                <a:lnTo>
                  <a:pt x="639" y="684"/>
                </a:lnTo>
                <a:lnTo>
                  <a:pt x="639" y="686"/>
                </a:lnTo>
                <a:lnTo>
                  <a:pt x="637" y="686"/>
                </a:lnTo>
                <a:lnTo>
                  <a:pt x="637" y="686"/>
                </a:lnTo>
                <a:lnTo>
                  <a:pt x="635" y="686"/>
                </a:lnTo>
                <a:lnTo>
                  <a:pt x="635" y="688"/>
                </a:lnTo>
                <a:lnTo>
                  <a:pt x="635" y="686"/>
                </a:lnTo>
                <a:lnTo>
                  <a:pt x="633" y="684"/>
                </a:lnTo>
                <a:lnTo>
                  <a:pt x="633" y="686"/>
                </a:lnTo>
                <a:lnTo>
                  <a:pt x="631" y="688"/>
                </a:lnTo>
                <a:lnTo>
                  <a:pt x="631" y="688"/>
                </a:lnTo>
                <a:lnTo>
                  <a:pt x="631" y="688"/>
                </a:lnTo>
                <a:lnTo>
                  <a:pt x="629" y="690"/>
                </a:lnTo>
                <a:lnTo>
                  <a:pt x="631" y="692"/>
                </a:lnTo>
                <a:lnTo>
                  <a:pt x="633" y="692"/>
                </a:lnTo>
                <a:lnTo>
                  <a:pt x="637" y="696"/>
                </a:lnTo>
                <a:lnTo>
                  <a:pt x="637" y="698"/>
                </a:lnTo>
                <a:lnTo>
                  <a:pt x="639" y="700"/>
                </a:lnTo>
                <a:lnTo>
                  <a:pt x="641" y="700"/>
                </a:lnTo>
                <a:lnTo>
                  <a:pt x="643" y="700"/>
                </a:lnTo>
                <a:close/>
                <a:moveTo>
                  <a:pt x="622" y="1895"/>
                </a:moveTo>
                <a:lnTo>
                  <a:pt x="624" y="1897"/>
                </a:lnTo>
                <a:lnTo>
                  <a:pt x="624" y="1897"/>
                </a:lnTo>
                <a:lnTo>
                  <a:pt x="622" y="1895"/>
                </a:lnTo>
                <a:lnTo>
                  <a:pt x="622" y="1895"/>
                </a:lnTo>
                <a:close/>
                <a:moveTo>
                  <a:pt x="601" y="1933"/>
                </a:moveTo>
                <a:lnTo>
                  <a:pt x="599" y="1933"/>
                </a:lnTo>
                <a:lnTo>
                  <a:pt x="601" y="1933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3"/>
                </a:lnTo>
                <a:close/>
                <a:moveTo>
                  <a:pt x="633" y="1900"/>
                </a:move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2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close/>
                <a:moveTo>
                  <a:pt x="679" y="753"/>
                </a:moveTo>
                <a:lnTo>
                  <a:pt x="681" y="753"/>
                </a:lnTo>
                <a:lnTo>
                  <a:pt x="683" y="755"/>
                </a:lnTo>
                <a:lnTo>
                  <a:pt x="683" y="757"/>
                </a:lnTo>
                <a:lnTo>
                  <a:pt x="685" y="757"/>
                </a:lnTo>
                <a:lnTo>
                  <a:pt x="685" y="755"/>
                </a:lnTo>
                <a:lnTo>
                  <a:pt x="685" y="755"/>
                </a:lnTo>
                <a:lnTo>
                  <a:pt x="685" y="753"/>
                </a:lnTo>
                <a:lnTo>
                  <a:pt x="687" y="753"/>
                </a:lnTo>
                <a:lnTo>
                  <a:pt x="685" y="753"/>
                </a:lnTo>
                <a:lnTo>
                  <a:pt x="685" y="753"/>
                </a:lnTo>
                <a:lnTo>
                  <a:pt x="685" y="751"/>
                </a:lnTo>
                <a:lnTo>
                  <a:pt x="683" y="753"/>
                </a:lnTo>
                <a:lnTo>
                  <a:pt x="683" y="753"/>
                </a:lnTo>
                <a:lnTo>
                  <a:pt x="683" y="753"/>
                </a:lnTo>
                <a:lnTo>
                  <a:pt x="681" y="751"/>
                </a:lnTo>
                <a:lnTo>
                  <a:pt x="681" y="749"/>
                </a:lnTo>
                <a:lnTo>
                  <a:pt x="681" y="749"/>
                </a:lnTo>
                <a:lnTo>
                  <a:pt x="681" y="747"/>
                </a:lnTo>
                <a:lnTo>
                  <a:pt x="679" y="747"/>
                </a:lnTo>
                <a:lnTo>
                  <a:pt x="677" y="744"/>
                </a:lnTo>
                <a:lnTo>
                  <a:pt x="675" y="744"/>
                </a:lnTo>
                <a:lnTo>
                  <a:pt x="675" y="744"/>
                </a:lnTo>
                <a:lnTo>
                  <a:pt x="675" y="747"/>
                </a:lnTo>
                <a:lnTo>
                  <a:pt x="677" y="747"/>
                </a:lnTo>
                <a:lnTo>
                  <a:pt x="677" y="747"/>
                </a:lnTo>
                <a:lnTo>
                  <a:pt x="679" y="749"/>
                </a:lnTo>
                <a:lnTo>
                  <a:pt x="679" y="751"/>
                </a:lnTo>
                <a:lnTo>
                  <a:pt x="679" y="751"/>
                </a:lnTo>
                <a:lnTo>
                  <a:pt x="679" y="753"/>
                </a:lnTo>
                <a:close/>
                <a:moveTo>
                  <a:pt x="689" y="786"/>
                </a:moveTo>
                <a:lnTo>
                  <a:pt x="696" y="784"/>
                </a:lnTo>
                <a:lnTo>
                  <a:pt x="696" y="784"/>
                </a:lnTo>
                <a:lnTo>
                  <a:pt x="696" y="782"/>
                </a:lnTo>
                <a:lnTo>
                  <a:pt x="696" y="778"/>
                </a:lnTo>
                <a:lnTo>
                  <a:pt x="698" y="776"/>
                </a:lnTo>
                <a:lnTo>
                  <a:pt x="698" y="774"/>
                </a:lnTo>
                <a:lnTo>
                  <a:pt x="700" y="770"/>
                </a:lnTo>
                <a:lnTo>
                  <a:pt x="700" y="770"/>
                </a:lnTo>
                <a:lnTo>
                  <a:pt x="700" y="767"/>
                </a:lnTo>
                <a:lnTo>
                  <a:pt x="700" y="767"/>
                </a:lnTo>
                <a:lnTo>
                  <a:pt x="698" y="767"/>
                </a:lnTo>
                <a:lnTo>
                  <a:pt x="696" y="770"/>
                </a:lnTo>
                <a:lnTo>
                  <a:pt x="694" y="770"/>
                </a:lnTo>
                <a:lnTo>
                  <a:pt x="694" y="770"/>
                </a:lnTo>
                <a:lnTo>
                  <a:pt x="694" y="772"/>
                </a:lnTo>
                <a:lnTo>
                  <a:pt x="694" y="774"/>
                </a:lnTo>
                <a:lnTo>
                  <a:pt x="694" y="774"/>
                </a:lnTo>
                <a:lnTo>
                  <a:pt x="694" y="776"/>
                </a:lnTo>
                <a:lnTo>
                  <a:pt x="694" y="776"/>
                </a:lnTo>
                <a:lnTo>
                  <a:pt x="689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91" y="774"/>
                </a:lnTo>
                <a:lnTo>
                  <a:pt x="694" y="774"/>
                </a:lnTo>
                <a:lnTo>
                  <a:pt x="694" y="772"/>
                </a:lnTo>
                <a:lnTo>
                  <a:pt x="694" y="772"/>
                </a:lnTo>
                <a:lnTo>
                  <a:pt x="691" y="770"/>
                </a:lnTo>
                <a:lnTo>
                  <a:pt x="691" y="770"/>
                </a:lnTo>
                <a:lnTo>
                  <a:pt x="691" y="767"/>
                </a:lnTo>
                <a:lnTo>
                  <a:pt x="689" y="767"/>
                </a:lnTo>
                <a:lnTo>
                  <a:pt x="687" y="770"/>
                </a:lnTo>
                <a:lnTo>
                  <a:pt x="685" y="767"/>
                </a:lnTo>
                <a:lnTo>
                  <a:pt x="683" y="767"/>
                </a:lnTo>
                <a:lnTo>
                  <a:pt x="681" y="767"/>
                </a:lnTo>
                <a:lnTo>
                  <a:pt x="681" y="767"/>
                </a:lnTo>
                <a:lnTo>
                  <a:pt x="681" y="767"/>
                </a:lnTo>
                <a:lnTo>
                  <a:pt x="679" y="770"/>
                </a:lnTo>
                <a:lnTo>
                  <a:pt x="679" y="772"/>
                </a:lnTo>
                <a:lnTo>
                  <a:pt x="679" y="774"/>
                </a:lnTo>
                <a:lnTo>
                  <a:pt x="681" y="774"/>
                </a:lnTo>
                <a:lnTo>
                  <a:pt x="683" y="778"/>
                </a:lnTo>
                <a:lnTo>
                  <a:pt x="683" y="778"/>
                </a:lnTo>
                <a:lnTo>
                  <a:pt x="683" y="778"/>
                </a:lnTo>
                <a:lnTo>
                  <a:pt x="683" y="780"/>
                </a:lnTo>
                <a:lnTo>
                  <a:pt x="685" y="780"/>
                </a:lnTo>
                <a:lnTo>
                  <a:pt x="689" y="782"/>
                </a:lnTo>
                <a:lnTo>
                  <a:pt x="689" y="782"/>
                </a:lnTo>
                <a:lnTo>
                  <a:pt x="689" y="782"/>
                </a:lnTo>
                <a:lnTo>
                  <a:pt x="687" y="782"/>
                </a:lnTo>
                <a:lnTo>
                  <a:pt x="685" y="782"/>
                </a:lnTo>
                <a:lnTo>
                  <a:pt x="685" y="782"/>
                </a:lnTo>
                <a:lnTo>
                  <a:pt x="685" y="784"/>
                </a:lnTo>
                <a:lnTo>
                  <a:pt x="685" y="784"/>
                </a:lnTo>
                <a:lnTo>
                  <a:pt x="687" y="786"/>
                </a:lnTo>
                <a:lnTo>
                  <a:pt x="689" y="786"/>
                </a:lnTo>
                <a:close/>
                <a:moveTo>
                  <a:pt x="704" y="753"/>
                </a:moveTo>
                <a:lnTo>
                  <a:pt x="704" y="753"/>
                </a:lnTo>
                <a:lnTo>
                  <a:pt x="706" y="753"/>
                </a:lnTo>
                <a:lnTo>
                  <a:pt x="706" y="753"/>
                </a:lnTo>
                <a:lnTo>
                  <a:pt x="706" y="751"/>
                </a:lnTo>
                <a:lnTo>
                  <a:pt x="704" y="749"/>
                </a:lnTo>
                <a:lnTo>
                  <a:pt x="704" y="747"/>
                </a:lnTo>
                <a:lnTo>
                  <a:pt x="702" y="744"/>
                </a:lnTo>
                <a:lnTo>
                  <a:pt x="702" y="744"/>
                </a:lnTo>
                <a:lnTo>
                  <a:pt x="702" y="744"/>
                </a:lnTo>
                <a:lnTo>
                  <a:pt x="702" y="747"/>
                </a:lnTo>
                <a:lnTo>
                  <a:pt x="702" y="747"/>
                </a:lnTo>
                <a:lnTo>
                  <a:pt x="702" y="749"/>
                </a:lnTo>
                <a:lnTo>
                  <a:pt x="702" y="751"/>
                </a:lnTo>
                <a:lnTo>
                  <a:pt x="702" y="749"/>
                </a:lnTo>
                <a:lnTo>
                  <a:pt x="702" y="749"/>
                </a:lnTo>
                <a:lnTo>
                  <a:pt x="704" y="751"/>
                </a:lnTo>
                <a:lnTo>
                  <a:pt x="704" y="751"/>
                </a:lnTo>
                <a:lnTo>
                  <a:pt x="704" y="753"/>
                </a:lnTo>
                <a:close/>
                <a:moveTo>
                  <a:pt x="708" y="744"/>
                </a:moveTo>
                <a:lnTo>
                  <a:pt x="710" y="742"/>
                </a:lnTo>
                <a:lnTo>
                  <a:pt x="710" y="740"/>
                </a:lnTo>
                <a:lnTo>
                  <a:pt x="710" y="738"/>
                </a:lnTo>
                <a:lnTo>
                  <a:pt x="710" y="736"/>
                </a:lnTo>
                <a:lnTo>
                  <a:pt x="710" y="736"/>
                </a:lnTo>
                <a:lnTo>
                  <a:pt x="708" y="734"/>
                </a:lnTo>
                <a:lnTo>
                  <a:pt x="706" y="732"/>
                </a:lnTo>
                <a:lnTo>
                  <a:pt x="706" y="732"/>
                </a:lnTo>
                <a:lnTo>
                  <a:pt x="700" y="734"/>
                </a:lnTo>
                <a:lnTo>
                  <a:pt x="700" y="738"/>
                </a:lnTo>
                <a:lnTo>
                  <a:pt x="700" y="740"/>
                </a:lnTo>
                <a:lnTo>
                  <a:pt x="698" y="742"/>
                </a:lnTo>
                <a:lnTo>
                  <a:pt x="698" y="742"/>
                </a:lnTo>
                <a:lnTo>
                  <a:pt x="698" y="747"/>
                </a:lnTo>
                <a:lnTo>
                  <a:pt x="700" y="747"/>
                </a:lnTo>
                <a:lnTo>
                  <a:pt x="700" y="747"/>
                </a:lnTo>
                <a:lnTo>
                  <a:pt x="700" y="744"/>
                </a:lnTo>
                <a:lnTo>
                  <a:pt x="702" y="744"/>
                </a:lnTo>
                <a:lnTo>
                  <a:pt x="704" y="742"/>
                </a:lnTo>
                <a:lnTo>
                  <a:pt x="704" y="742"/>
                </a:lnTo>
                <a:lnTo>
                  <a:pt x="704" y="742"/>
                </a:lnTo>
                <a:lnTo>
                  <a:pt x="704" y="744"/>
                </a:lnTo>
                <a:lnTo>
                  <a:pt x="704" y="744"/>
                </a:lnTo>
                <a:lnTo>
                  <a:pt x="704" y="744"/>
                </a:lnTo>
                <a:lnTo>
                  <a:pt x="706" y="744"/>
                </a:lnTo>
                <a:lnTo>
                  <a:pt x="706" y="747"/>
                </a:lnTo>
                <a:lnTo>
                  <a:pt x="706" y="747"/>
                </a:lnTo>
                <a:lnTo>
                  <a:pt x="708" y="744"/>
                </a:lnTo>
                <a:close/>
                <a:moveTo>
                  <a:pt x="708" y="803"/>
                </a:moveTo>
                <a:lnTo>
                  <a:pt x="706" y="803"/>
                </a:lnTo>
                <a:lnTo>
                  <a:pt x="706" y="803"/>
                </a:lnTo>
                <a:lnTo>
                  <a:pt x="706" y="803"/>
                </a:lnTo>
                <a:lnTo>
                  <a:pt x="706" y="801"/>
                </a:lnTo>
                <a:lnTo>
                  <a:pt x="706" y="801"/>
                </a:lnTo>
                <a:lnTo>
                  <a:pt x="706" y="801"/>
                </a:lnTo>
                <a:lnTo>
                  <a:pt x="704" y="801"/>
                </a:lnTo>
                <a:lnTo>
                  <a:pt x="704" y="801"/>
                </a:lnTo>
                <a:lnTo>
                  <a:pt x="704" y="801"/>
                </a:lnTo>
                <a:lnTo>
                  <a:pt x="702" y="797"/>
                </a:lnTo>
                <a:lnTo>
                  <a:pt x="702" y="797"/>
                </a:lnTo>
                <a:lnTo>
                  <a:pt x="704" y="795"/>
                </a:lnTo>
                <a:lnTo>
                  <a:pt x="702" y="795"/>
                </a:lnTo>
                <a:lnTo>
                  <a:pt x="700" y="795"/>
                </a:lnTo>
                <a:lnTo>
                  <a:pt x="698" y="793"/>
                </a:lnTo>
                <a:lnTo>
                  <a:pt x="698" y="793"/>
                </a:lnTo>
                <a:lnTo>
                  <a:pt x="696" y="793"/>
                </a:lnTo>
                <a:lnTo>
                  <a:pt x="696" y="791"/>
                </a:lnTo>
                <a:lnTo>
                  <a:pt x="698" y="791"/>
                </a:lnTo>
                <a:lnTo>
                  <a:pt x="698" y="793"/>
                </a:lnTo>
                <a:lnTo>
                  <a:pt x="700" y="791"/>
                </a:lnTo>
                <a:lnTo>
                  <a:pt x="700" y="788"/>
                </a:lnTo>
                <a:lnTo>
                  <a:pt x="700" y="788"/>
                </a:lnTo>
                <a:lnTo>
                  <a:pt x="700" y="786"/>
                </a:lnTo>
                <a:lnTo>
                  <a:pt x="698" y="784"/>
                </a:lnTo>
                <a:lnTo>
                  <a:pt x="698" y="784"/>
                </a:lnTo>
                <a:lnTo>
                  <a:pt x="696" y="786"/>
                </a:lnTo>
                <a:lnTo>
                  <a:pt x="696" y="786"/>
                </a:lnTo>
                <a:lnTo>
                  <a:pt x="694" y="786"/>
                </a:lnTo>
                <a:lnTo>
                  <a:pt x="689" y="786"/>
                </a:lnTo>
                <a:lnTo>
                  <a:pt x="687" y="786"/>
                </a:lnTo>
                <a:lnTo>
                  <a:pt x="687" y="786"/>
                </a:lnTo>
                <a:lnTo>
                  <a:pt x="687" y="788"/>
                </a:lnTo>
                <a:lnTo>
                  <a:pt x="689" y="788"/>
                </a:lnTo>
                <a:lnTo>
                  <a:pt x="694" y="791"/>
                </a:lnTo>
                <a:lnTo>
                  <a:pt x="694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3"/>
                </a:lnTo>
                <a:lnTo>
                  <a:pt x="694" y="795"/>
                </a:lnTo>
                <a:lnTo>
                  <a:pt x="694" y="795"/>
                </a:lnTo>
                <a:lnTo>
                  <a:pt x="698" y="799"/>
                </a:lnTo>
                <a:lnTo>
                  <a:pt x="700" y="801"/>
                </a:lnTo>
                <a:lnTo>
                  <a:pt x="702" y="801"/>
                </a:lnTo>
                <a:lnTo>
                  <a:pt x="702" y="803"/>
                </a:lnTo>
                <a:lnTo>
                  <a:pt x="704" y="805"/>
                </a:lnTo>
                <a:lnTo>
                  <a:pt x="706" y="805"/>
                </a:lnTo>
                <a:lnTo>
                  <a:pt x="708" y="805"/>
                </a:lnTo>
                <a:lnTo>
                  <a:pt x="708" y="803"/>
                </a:lnTo>
                <a:close/>
                <a:moveTo>
                  <a:pt x="681" y="713"/>
                </a:moveTo>
                <a:lnTo>
                  <a:pt x="681" y="711"/>
                </a:lnTo>
                <a:lnTo>
                  <a:pt x="679" y="711"/>
                </a:lnTo>
                <a:lnTo>
                  <a:pt x="679" y="709"/>
                </a:lnTo>
                <a:lnTo>
                  <a:pt x="677" y="709"/>
                </a:lnTo>
                <a:lnTo>
                  <a:pt x="677" y="711"/>
                </a:lnTo>
                <a:lnTo>
                  <a:pt x="675" y="709"/>
                </a:lnTo>
                <a:lnTo>
                  <a:pt x="671" y="709"/>
                </a:lnTo>
                <a:lnTo>
                  <a:pt x="668" y="709"/>
                </a:lnTo>
                <a:lnTo>
                  <a:pt x="666" y="709"/>
                </a:lnTo>
                <a:lnTo>
                  <a:pt x="666" y="709"/>
                </a:lnTo>
                <a:lnTo>
                  <a:pt x="668" y="711"/>
                </a:lnTo>
                <a:lnTo>
                  <a:pt x="668" y="711"/>
                </a:lnTo>
                <a:lnTo>
                  <a:pt x="671" y="713"/>
                </a:lnTo>
                <a:lnTo>
                  <a:pt x="671" y="713"/>
                </a:lnTo>
                <a:lnTo>
                  <a:pt x="671" y="715"/>
                </a:lnTo>
                <a:lnTo>
                  <a:pt x="671" y="717"/>
                </a:lnTo>
                <a:lnTo>
                  <a:pt x="671" y="719"/>
                </a:lnTo>
                <a:lnTo>
                  <a:pt x="673" y="721"/>
                </a:lnTo>
                <a:lnTo>
                  <a:pt x="673" y="721"/>
                </a:lnTo>
                <a:lnTo>
                  <a:pt x="675" y="721"/>
                </a:lnTo>
                <a:lnTo>
                  <a:pt x="675" y="721"/>
                </a:lnTo>
                <a:lnTo>
                  <a:pt x="677" y="721"/>
                </a:lnTo>
                <a:lnTo>
                  <a:pt x="679" y="721"/>
                </a:lnTo>
                <a:lnTo>
                  <a:pt x="679" y="719"/>
                </a:lnTo>
                <a:lnTo>
                  <a:pt x="679" y="719"/>
                </a:lnTo>
                <a:lnTo>
                  <a:pt x="679" y="719"/>
                </a:lnTo>
                <a:lnTo>
                  <a:pt x="679" y="717"/>
                </a:lnTo>
                <a:lnTo>
                  <a:pt x="679" y="717"/>
                </a:lnTo>
                <a:lnTo>
                  <a:pt x="677" y="717"/>
                </a:lnTo>
                <a:lnTo>
                  <a:pt x="677" y="715"/>
                </a:lnTo>
                <a:lnTo>
                  <a:pt x="677" y="715"/>
                </a:lnTo>
                <a:lnTo>
                  <a:pt x="677" y="713"/>
                </a:lnTo>
                <a:lnTo>
                  <a:pt x="677" y="713"/>
                </a:lnTo>
                <a:lnTo>
                  <a:pt x="677" y="713"/>
                </a:lnTo>
                <a:lnTo>
                  <a:pt x="679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5"/>
                </a:lnTo>
                <a:lnTo>
                  <a:pt x="681" y="715"/>
                </a:lnTo>
                <a:lnTo>
                  <a:pt x="681" y="713"/>
                </a:lnTo>
                <a:lnTo>
                  <a:pt x="681" y="713"/>
                </a:lnTo>
                <a:close/>
                <a:moveTo>
                  <a:pt x="673" y="730"/>
                </a:moveTo>
                <a:lnTo>
                  <a:pt x="675" y="730"/>
                </a:lnTo>
                <a:lnTo>
                  <a:pt x="677" y="730"/>
                </a:lnTo>
                <a:lnTo>
                  <a:pt x="677" y="732"/>
                </a:lnTo>
                <a:lnTo>
                  <a:pt x="677" y="732"/>
                </a:lnTo>
                <a:lnTo>
                  <a:pt x="677" y="732"/>
                </a:lnTo>
                <a:lnTo>
                  <a:pt x="677" y="734"/>
                </a:lnTo>
                <a:lnTo>
                  <a:pt x="675" y="734"/>
                </a:lnTo>
                <a:lnTo>
                  <a:pt x="675" y="734"/>
                </a:lnTo>
                <a:lnTo>
                  <a:pt x="673" y="734"/>
                </a:lnTo>
                <a:lnTo>
                  <a:pt x="673" y="734"/>
                </a:lnTo>
                <a:lnTo>
                  <a:pt x="671" y="734"/>
                </a:lnTo>
                <a:lnTo>
                  <a:pt x="671" y="734"/>
                </a:lnTo>
                <a:lnTo>
                  <a:pt x="673" y="736"/>
                </a:lnTo>
                <a:lnTo>
                  <a:pt x="673" y="736"/>
                </a:lnTo>
                <a:lnTo>
                  <a:pt x="673" y="736"/>
                </a:lnTo>
                <a:lnTo>
                  <a:pt x="675" y="736"/>
                </a:lnTo>
                <a:lnTo>
                  <a:pt x="677" y="738"/>
                </a:lnTo>
                <a:lnTo>
                  <a:pt x="677" y="738"/>
                </a:lnTo>
                <a:lnTo>
                  <a:pt x="677" y="738"/>
                </a:lnTo>
                <a:lnTo>
                  <a:pt x="679" y="738"/>
                </a:lnTo>
                <a:lnTo>
                  <a:pt x="681" y="738"/>
                </a:lnTo>
                <a:lnTo>
                  <a:pt x="679" y="740"/>
                </a:lnTo>
                <a:lnTo>
                  <a:pt x="679" y="740"/>
                </a:lnTo>
                <a:lnTo>
                  <a:pt x="681" y="742"/>
                </a:lnTo>
                <a:lnTo>
                  <a:pt x="681" y="742"/>
                </a:lnTo>
                <a:lnTo>
                  <a:pt x="681" y="742"/>
                </a:lnTo>
                <a:lnTo>
                  <a:pt x="679" y="742"/>
                </a:lnTo>
                <a:lnTo>
                  <a:pt x="679" y="744"/>
                </a:lnTo>
                <a:lnTo>
                  <a:pt x="681" y="744"/>
                </a:lnTo>
                <a:lnTo>
                  <a:pt x="683" y="747"/>
                </a:lnTo>
                <a:lnTo>
                  <a:pt x="683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7"/>
                </a:lnTo>
                <a:lnTo>
                  <a:pt x="687" y="747"/>
                </a:lnTo>
                <a:lnTo>
                  <a:pt x="687" y="749"/>
                </a:lnTo>
                <a:lnTo>
                  <a:pt x="687" y="749"/>
                </a:lnTo>
                <a:lnTo>
                  <a:pt x="687" y="751"/>
                </a:lnTo>
                <a:lnTo>
                  <a:pt x="687" y="751"/>
                </a:lnTo>
                <a:lnTo>
                  <a:pt x="689" y="751"/>
                </a:lnTo>
                <a:lnTo>
                  <a:pt x="689" y="751"/>
                </a:lnTo>
                <a:lnTo>
                  <a:pt x="689" y="753"/>
                </a:lnTo>
                <a:lnTo>
                  <a:pt x="691" y="753"/>
                </a:lnTo>
                <a:lnTo>
                  <a:pt x="691" y="755"/>
                </a:lnTo>
                <a:lnTo>
                  <a:pt x="694" y="755"/>
                </a:lnTo>
                <a:lnTo>
                  <a:pt x="694" y="755"/>
                </a:lnTo>
                <a:lnTo>
                  <a:pt x="694" y="755"/>
                </a:lnTo>
                <a:lnTo>
                  <a:pt x="696" y="755"/>
                </a:lnTo>
                <a:lnTo>
                  <a:pt x="696" y="755"/>
                </a:lnTo>
                <a:lnTo>
                  <a:pt x="696" y="753"/>
                </a:lnTo>
                <a:lnTo>
                  <a:pt x="696" y="753"/>
                </a:lnTo>
                <a:lnTo>
                  <a:pt x="696" y="753"/>
                </a:lnTo>
                <a:lnTo>
                  <a:pt x="696" y="751"/>
                </a:lnTo>
                <a:lnTo>
                  <a:pt x="696" y="751"/>
                </a:lnTo>
                <a:lnTo>
                  <a:pt x="696" y="749"/>
                </a:lnTo>
                <a:lnTo>
                  <a:pt x="696" y="747"/>
                </a:lnTo>
                <a:lnTo>
                  <a:pt x="696" y="747"/>
                </a:lnTo>
                <a:lnTo>
                  <a:pt x="694" y="747"/>
                </a:lnTo>
                <a:lnTo>
                  <a:pt x="691" y="747"/>
                </a:lnTo>
                <a:lnTo>
                  <a:pt x="691" y="747"/>
                </a:lnTo>
                <a:lnTo>
                  <a:pt x="694" y="744"/>
                </a:lnTo>
                <a:lnTo>
                  <a:pt x="694" y="744"/>
                </a:lnTo>
                <a:lnTo>
                  <a:pt x="694" y="744"/>
                </a:lnTo>
                <a:lnTo>
                  <a:pt x="691" y="742"/>
                </a:lnTo>
                <a:lnTo>
                  <a:pt x="691" y="742"/>
                </a:lnTo>
                <a:lnTo>
                  <a:pt x="689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38"/>
                </a:lnTo>
                <a:lnTo>
                  <a:pt x="687" y="738"/>
                </a:lnTo>
                <a:lnTo>
                  <a:pt x="691" y="740"/>
                </a:lnTo>
                <a:lnTo>
                  <a:pt x="694" y="740"/>
                </a:lnTo>
                <a:lnTo>
                  <a:pt x="694" y="740"/>
                </a:lnTo>
                <a:lnTo>
                  <a:pt x="691" y="740"/>
                </a:lnTo>
                <a:lnTo>
                  <a:pt x="691" y="738"/>
                </a:lnTo>
                <a:lnTo>
                  <a:pt x="689" y="736"/>
                </a:lnTo>
                <a:lnTo>
                  <a:pt x="687" y="734"/>
                </a:lnTo>
                <a:lnTo>
                  <a:pt x="687" y="734"/>
                </a:lnTo>
                <a:lnTo>
                  <a:pt x="687" y="732"/>
                </a:lnTo>
                <a:lnTo>
                  <a:pt x="685" y="730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6"/>
                </a:lnTo>
                <a:lnTo>
                  <a:pt x="679" y="726"/>
                </a:lnTo>
                <a:lnTo>
                  <a:pt x="679" y="723"/>
                </a:lnTo>
                <a:lnTo>
                  <a:pt x="679" y="723"/>
                </a:lnTo>
                <a:lnTo>
                  <a:pt x="675" y="723"/>
                </a:lnTo>
                <a:lnTo>
                  <a:pt x="673" y="723"/>
                </a:lnTo>
                <a:lnTo>
                  <a:pt x="673" y="723"/>
                </a:lnTo>
                <a:lnTo>
                  <a:pt x="673" y="726"/>
                </a:lnTo>
                <a:lnTo>
                  <a:pt x="673" y="726"/>
                </a:lnTo>
                <a:lnTo>
                  <a:pt x="673" y="728"/>
                </a:lnTo>
                <a:lnTo>
                  <a:pt x="673" y="728"/>
                </a:lnTo>
                <a:lnTo>
                  <a:pt x="671" y="730"/>
                </a:lnTo>
                <a:lnTo>
                  <a:pt x="671" y="732"/>
                </a:lnTo>
                <a:lnTo>
                  <a:pt x="671" y="732"/>
                </a:lnTo>
                <a:lnTo>
                  <a:pt x="673" y="730"/>
                </a:lnTo>
                <a:close/>
                <a:moveTo>
                  <a:pt x="708" y="807"/>
                </a:moveTo>
                <a:lnTo>
                  <a:pt x="708" y="807"/>
                </a:lnTo>
                <a:lnTo>
                  <a:pt x="708" y="809"/>
                </a:lnTo>
                <a:lnTo>
                  <a:pt x="708" y="809"/>
                </a:lnTo>
                <a:lnTo>
                  <a:pt x="708" y="809"/>
                </a:lnTo>
                <a:lnTo>
                  <a:pt x="710" y="809"/>
                </a:lnTo>
                <a:lnTo>
                  <a:pt x="710" y="807"/>
                </a:lnTo>
                <a:lnTo>
                  <a:pt x="708" y="805"/>
                </a:lnTo>
                <a:lnTo>
                  <a:pt x="708" y="807"/>
                </a:lnTo>
                <a:close/>
                <a:moveTo>
                  <a:pt x="671" y="715"/>
                </a:moveTo>
                <a:lnTo>
                  <a:pt x="668" y="715"/>
                </a:lnTo>
                <a:lnTo>
                  <a:pt x="668" y="715"/>
                </a:lnTo>
                <a:lnTo>
                  <a:pt x="666" y="713"/>
                </a:lnTo>
                <a:lnTo>
                  <a:pt x="666" y="713"/>
                </a:lnTo>
                <a:lnTo>
                  <a:pt x="666" y="711"/>
                </a:lnTo>
                <a:lnTo>
                  <a:pt x="664" y="711"/>
                </a:lnTo>
                <a:lnTo>
                  <a:pt x="662" y="711"/>
                </a:lnTo>
                <a:lnTo>
                  <a:pt x="660" y="713"/>
                </a:lnTo>
                <a:lnTo>
                  <a:pt x="660" y="715"/>
                </a:lnTo>
                <a:lnTo>
                  <a:pt x="660" y="715"/>
                </a:lnTo>
                <a:lnTo>
                  <a:pt x="662" y="717"/>
                </a:lnTo>
                <a:lnTo>
                  <a:pt x="662" y="719"/>
                </a:lnTo>
                <a:lnTo>
                  <a:pt x="664" y="719"/>
                </a:lnTo>
                <a:lnTo>
                  <a:pt x="664" y="721"/>
                </a:lnTo>
                <a:lnTo>
                  <a:pt x="664" y="721"/>
                </a:lnTo>
                <a:lnTo>
                  <a:pt x="662" y="726"/>
                </a:lnTo>
                <a:lnTo>
                  <a:pt x="664" y="728"/>
                </a:lnTo>
                <a:lnTo>
                  <a:pt x="664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6"/>
                </a:lnTo>
                <a:lnTo>
                  <a:pt x="668" y="723"/>
                </a:lnTo>
                <a:lnTo>
                  <a:pt x="668" y="721"/>
                </a:lnTo>
                <a:lnTo>
                  <a:pt x="668" y="719"/>
                </a:lnTo>
                <a:lnTo>
                  <a:pt x="668" y="719"/>
                </a:lnTo>
                <a:lnTo>
                  <a:pt x="668" y="717"/>
                </a:lnTo>
                <a:lnTo>
                  <a:pt x="671" y="717"/>
                </a:lnTo>
                <a:lnTo>
                  <a:pt x="671" y="717"/>
                </a:lnTo>
                <a:lnTo>
                  <a:pt x="671" y="715"/>
                </a:lnTo>
                <a:close/>
                <a:moveTo>
                  <a:pt x="675" y="742"/>
                </a:moveTo>
                <a:lnTo>
                  <a:pt x="677" y="740"/>
                </a:lnTo>
                <a:lnTo>
                  <a:pt x="677" y="740"/>
                </a:lnTo>
                <a:lnTo>
                  <a:pt x="677" y="740"/>
                </a:lnTo>
                <a:lnTo>
                  <a:pt x="677" y="738"/>
                </a:lnTo>
                <a:lnTo>
                  <a:pt x="675" y="740"/>
                </a:lnTo>
                <a:lnTo>
                  <a:pt x="673" y="740"/>
                </a:lnTo>
                <a:lnTo>
                  <a:pt x="673" y="740"/>
                </a:lnTo>
                <a:lnTo>
                  <a:pt x="671" y="740"/>
                </a:lnTo>
                <a:lnTo>
                  <a:pt x="673" y="742"/>
                </a:lnTo>
                <a:lnTo>
                  <a:pt x="671" y="744"/>
                </a:lnTo>
                <a:lnTo>
                  <a:pt x="673" y="744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close/>
                <a:moveTo>
                  <a:pt x="1662" y="2505"/>
                </a:moveTo>
                <a:lnTo>
                  <a:pt x="1655" y="2505"/>
                </a:lnTo>
                <a:lnTo>
                  <a:pt x="1651" y="2503"/>
                </a:lnTo>
                <a:lnTo>
                  <a:pt x="1649" y="2503"/>
                </a:lnTo>
                <a:lnTo>
                  <a:pt x="1645" y="2501"/>
                </a:lnTo>
                <a:lnTo>
                  <a:pt x="1643" y="2499"/>
                </a:lnTo>
                <a:lnTo>
                  <a:pt x="1639" y="2497"/>
                </a:lnTo>
                <a:lnTo>
                  <a:pt x="1636" y="2495"/>
                </a:lnTo>
                <a:lnTo>
                  <a:pt x="1632" y="2493"/>
                </a:lnTo>
                <a:lnTo>
                  <a:pt x="1630" y="2491"/>
                </a:lnTo>
                <a:lnTo>
                  <a:pt x="1628" y="2489"/>
                </a:lnTo>
                <a:lnTo>
                  <a:pt x="1624" y="2487"/>
                </a:lnTo>
                <a:lnTo>
                  <a:pt x="1624" y="2484"/>
                </a:lnTo>
                <a:lnTo>
                  <a:pt x="1622" y="2484"/>
                </a:lnTo>
                <a:lnTo>
                  <a:pt x="1620" y="2478"/>
                </a:lnTo>
                <a:lnTo>
                  <a:pt x="1620" y="2478"/>
                </a:lnTo>
                <a:lnTo>
                  <a:pt x="1618" y="2478"/>
                </a:lnTo>
                <a:lnTo>
                  <a:pt x="1615" y="2478"/>
                </a:lnTo>
                <a:lnTo>
                  <a:pt x="1615" y="2476"/>
                </a:lnTo>
                <a:lnTo>
                  <a:pt x="1615" y="2476"/>
                </a:lnTo>
                <a:lnTo>
                  <a:pt x="1615" y="2474"/>
                </a:lnTo>
                <a:lnTo>
                  <a:pt x="1615" y="2474"/>
                </a:lnTo>
                <a:lnTo>
                  <a:pt x="1618" y="2474"/>
                </a:lnTo>
                <a:lnTo>
                  <a:pt x="1620" y="2474"/>
                </a:lnTo>
                <a:lnTo>
                  <a:pt x="1618" y="2472"/>
                </a:lnTo>
                <a:lnTo>
                  <a:pt x="1618" y="2470"/>
                </a:lnTo>
                <a:lnTo>
                  <a:pt x="1613" y="2468"/>
                </a:lnTo>
                <a:lnTo>
                  <a:pt x="1613" y="2466"/>
                </a:lnTo>
                <a:lnTo>
                  <a:pt x="1613" y="2466"/>
                </a:lnTo>
                <a:lnTo>
                  <a:pt x="1611" y="2466"/>
                </a:lnTo>
                <a:lnTo>
                  <a:pt x="1611" y="2464"/>
                </a:lnTo>
                <a:lnTo>
                  <a:pt x="1607" y="2466"/>
                </a:lnTo>
                <a:lnTo>
                  <a:pt x="1605" y="2466"/>
                </a:lnTo>
                <a:lnTo>
                  <a:pt x="1603" y="2464"/>
                </a:lnTo>
                <a:lnTo>
                  <a:pt x="1601" y="2464"/>
                </a:lnTo>
                <a:lnTo>
                  <a:pt x="1601" y="2464"/>
                </a:lnTo>
                <a:lnTo>
                  <a:pt x="1599" y="2466"/>
                </a:lnTo>
                <a:lnTo>
                  <a:pt x="1597" y="2468"/>
                </a:lnTo>
                <a:lnTo>
                  <a:pt x="1595" y="2470"/>
                </a:lnTo>
                <a:lnTo>
                  <a:pt x="1595" y="2470"/>
                </a:lnTo>
                <a:lnTo>
                  <a:pt x="1595" y="2470"/>
                </a:lnTo>
                <a:lnTo>
                  <a:pt x="1592" y="2468"/>
                </a:lnTo>
                <a:lnTo>
                  <a:pt x="1590" y="2468"/>
                </a:lnTo>
                <a:lnTo>
                  <a:pt x="1588" y="2468"/>
                </a:lnTo>
                <a:lnTo>
                  <a:pt x="1588" y="2468"/>
                </a:lnTo>
                <a:lnTo>
                  <a:pt x="1590" y="2470"/>
                </a:lnTo>
                <a:lnTo>
                  <a:pt x="1590" y="2470"/>
                </a:lnTo>
                <a:lnTo>
                  <a:pt x="1590" y="2470"/>
                </a:lnTo>
                <a:lnTo>
                  <a:pt x="1592" y="2472"/>
                </a:lnTo>
                <a:lnTo>
                  <a:pt x="1592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88" y="2472"/>
                </a:lnTo>
                <a:lnTo>
                  <a:pt x="1588" y="2474"/>
                </a:lnTo>
                <a:lnTo>
                  <a:pt x="1586" y="2474"/>
                </a:lnTo>
                <a:lnTo>
                  <a:pt x="1586" y="2476"/>
                </a:lnTo>
                <a:lnTo>
                  <a:pt x="1586" y="2476"/>
                </a:lnTo>
                <a:lnTo>
                  <a:pt x="1588" y="2478"/>
                </a:lnTo>
                <a:lnTo>
                  <a:pt x="1588" y="2480"/>
                </a:lnTo>
                <a:lnTo>
                  <a:pt x="1590" y="2480"/>
                </a:lnTo>
                <a:lnTo>
                  <a:pt x="1592" y="2480"/>
                </a:lnTo>
                <a:lnTo>
                  <a:pt x="1595" y="2480"/>
                </a:lnTo>
                <a:lnTo>
                  <a:pt x="1597" y="2480"/>
                </a:lnTo>
                <a:lnTo>
                  <a:pt x="1599" y="2478"/>
                </a:lnTo>
                <a:lnTo>
                  <a:pt x="1601" y="2480"/>
                </a:lnTo>
                <a:lnTo>
                  <a:pt x="1603" y="2480"/>
                </a:lnTo>
                <a:lnTo>
                  <a:pt x="1603" y="2480"/>
                </a:lnTo>
                <a:lnTo>
                  <a:pt x="1603" y="2482"/>
                </a:lnTo>
                <a:lnTo>
                  <a:pt x="1603" y="2482"/>
                </a:lnTo>
                <a:lnTo>
                  <a:pt x="1599" y="2484"/>
                </a:lnTo>
                <a:lnTo>
                  <a:pt x="1595" y="2487"/>
                </a:lnTo>
                <a:lnTo>
                  <a:pt x="1592" y="2487"/>
                </a:lnTo>
                <a:lnTo>
                  <a:pt x="1592" y="2487"/>
                </a:lnTo>
                <a:lnTo>
                  <a:pt x="1592" y="2491"/>
                </a:lnTo>
                <a:lnTo>
                  <a:pt x="1592" y="2493"/>
                </a:lnTo>
                <a:lnTo>
                  <a:pt x="1595" y="2495"/>
                </a:lnTo>
                <a:lnTo>
                  <a:pt x="1605" y="2499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5" y="2501"/>
                </a:lnTo>
                <a:lnTo>
                  <a:pt x="1605" y="2503"/>
                </a:lnTo>
                <a:lnTo>
                  <a:pt x="1603" y="2503"/>
                </a:lnTo>
                <a:lnTo>
                  <a:pt x="1603" y="2503"/>
                </a:lnTo>
                <a:lnTo>
                  <a:pt x="1603" y="2501"/>
                </a:lnTo>
                <a:lnTo>
                  <a:pt x="1603" y="2501"/>
                </a:lnTo>
                <a:lnTo>
                  <a:pt x="1603" y="2501"/>
                </a:lnTo>
                <a:lnTo>
                  <a:pt x="1599" y="2499"/>
                </a:lnTo>
                <a:lnTo>
                  <a:pt x="1597" y="2499"/>
                </a:lnTo>
                <a:lnTo>
                  <a:pt x="1597" y="2499"/>
                </a:lnTo>
                <a:lnTo>
                  <a:pt x="1595" y="2499"/>
                </a:lnTo>
                <a:lnTo>
                  <a:pt x="1595" y="2499"/>
                </a:lnTo>
                <a:lnTo>
                  <a:pt x="1590" y="2499"/>
                </a:lnTo>
                <a:lnTo>
                  <a:pt x="1590" y="2499"/>
                </a:lnTo>
                <a:lnTo>
                  <a:pt x="1590" y="2497"/>
                </a:lnTo>
                <a:lnTo>
                  <a:pt x="1588" y="2495"/>
                </a:lnTo>
                <a:lnTo>
                  <a:pt x="1586" y="2495"/>
                </a:lnTo>
                <a:lnTo>
                  <a:pt x="1584" y="2493"/>
                </a:lnTo>
                <a:lnTo>
                  <a:pt x="1586" y="2493"/>
                </a:lnTo>
                <a:lnTo>
                  <a:pt x="1588" y="2493"/>
                </a:lnTo>
                <a:lnTo>
                  <a:pt x="1586" y="2491"/>
                </a:lnTo>
                <a:lnTo>
                  <a:pt x="1586" y="2484"/>
                </a:lnTo>
                <a:lnTo>
                  <a:pt x="1584" y="2484"/>
                </a:lnTo>
                <a:lnTo>
                  <a:pt x="1584" y="2487"/>
                </a:lnTo>
                <a:lnTo>
                  <a:pt x="1584" y="2489"/>
                </a:lnTo>
                <a:lnTo>
                  <a:pt x="1582" y="2491"/>
                </a:lnTo>
                <a:lnTo>
                  <a:pt x="1582" y="2493"/>
                </a:lnTo>
                <a:lnTo>
                  <a:pt x="1582" y="2495"/>
                </a:lnTo>
                <a:lnTo>
                  <a:pt x="1582" y="2497"/>
                </a:lnTo>
                <a:lnTo>
                  <a:pt x="1584" y="2497"/>
                </a:lnTo>
                <a:lnTo>
                  <a:pt x="1586" y="2499"/>
                </a:lnTo>
                <a:lnTo>
                  <a:pt x="1586" y="2499"/>
                </a:lnTo>
                <a:lnTo>
                  <a:pt x="1590" y="2501"/>
                </a:lnTo>
                <a:lnTo>
                  <a:pt x="1588" y="2503"/>
                </a:lnTo>
                <a:lnTo>
                  <a:pt x="1588" y="2501"/>
                </a:lnTo>
                <a:lnTo>
                  <a:pt x="1586" y="2501"/>
                </a:lnTo>
                <a:lnTo>
                  <a:pt x="1584" y="2501"/>
                </a:lnTo>
                <a:lnTo>
                  <a:pt x="1584" y="2501"/>
                </a:lnTo>
                <a:lnTo>
                  <a:pt x="1584" y="2499"/>
                </a:lnTo>
                <a:lnTo>
                  <a:pt x="1582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501"/>
                </a:lnTo>
                <a:lnTo>
                  <a:pt x="1578" y="2501"/>
                </a:lnTo>
                <a:lnTo>
                  <a:pt x="1578" y="2501"/>
                </a:lnTo>
                <a:lnTo>
                  <a:pt x="1574" y="2499"/>
                </a:lnTo>
                <a:lnTo>
                  <a:pt x="1574" y="2499"/>
                </a:lnTo>
                <a:lnTo>
                  <a:pt x="1571" y="2501"/>
                </a:lnTo>
                <a:lnTo>
                  <a:pt x="1571" y="2501"/>
                </a:lnTo>
                <a:lnTo>
                  <a:pt x="1569" y="2501"/>
                </a:lnTo>
                <a:lnTo>
                  <a:pt x="1569" y="2501"/>
                </a:lnTo>
                <a:lnTo>
                  <a:pt x="1567" y="2501"/>
                </a:lnTo>
                <a:lnTo>
                  <a:pt x="1567" y="2501"/>
                </a:lnTo>
                <a:lnTo>
                  <a:pt x="1565" y="2501"/>
                </a:lnTo>
                <a:lnTo>
                  <a:pt x="1565" y="2503"/>
                </a:lnTo>
                <a:lnTo>
                  <a:pt x="1565" y="2503"/>
                </a:lnTo>
                <a:lnTo>
                  <a:pt x="1567" y="2505"/>
                </a:lnTo>
                <a:lnTo>
                  <a:pt x="1574" y="2505"/>
                </a:lnTo>
                <a:lnTo>
                  <a:pt x="1576" y="2505"/>
                </a:lnTo>
                <a:lnTo>
                  <a:pt x="1580" y="2505"/>
                </a:lnTo>
                <a:lnTo>
                  <a:pt x="1582" y="2508"/>
                </a:lnTo>
                <a:lnTo>
                  <a:pt x="1586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2" y="2508"/>
                </a:lnTo>
                <a:lnTo>
                  <a:pt x="1592" y="2508"/>
                </a:lnTo>
                <a:lnTo>
                  <a:pt x="1595" y="2508"/>
                </a:lnTo>
                <a:lnTo>
                  <a:pt x="1597" y="2508"/>
                </a:lnTo>
                <a:lnTo>
                  <a:pt x="1597" y="2505"/>
                </a:lnTo>
                <a:lnTo>
                  <a:pt x="1599" y="2508"/>
                </a:lnTo>
                <a:lnTo>
                  <a:pt x="1601" y="2510"/>
                </a:lnTo>
                <a:lnTo>
                  <a:pt x="1607" y="2510"/>
                </a:lnTo>
                <a:lnTo>
                  <a:pt x="1611" y="2510"/>
                </a:lnTo>
                <a:lnTo>
                  <a:pt x="1611" y="2510"/>
                </a:lnTo>
                <a:lnTo>
                  <a:pt x="1613" y="2510"/>
                </a:lnTo>
                <a:lnTo>
                  <a:pt x="1613" y="2510"/>
                </a:lnTo>
                <a:lnTo>
                  <a:pt x="1615" y="2510"/>
                </a:lnTo>
                <a:lnTo>
                  <a:pt x="1618" y="2508"/>
                </a:lnTo>
                <a:lnTo>
                  <a:pt x="1620" y="2508"/>
                </a:lnTo>
                <a:lnTo>
                  <a:pt x="1622" y="2510"/>
                </a:lnTo>
                <a:lnTo>
                  <a:pt x="1626" y="2510"/>
                </a:lnTo>
                <a:lnTo>
                  <a:pt x="1634" y="2510"/>
                </a:lnTo>
                <a:lnTo>
                  <a:pt x="1639" y="2510"/>
                </a:lnTo>
                <a:lnTo>
                  <a:pt x="1643" y="2512"/>
                </a:lnTo>
                <a:lnTo>
                  <a:pt x="1645" y="2512"/>
                </a:lnTo>
                <a:lnTo>
                  <a:pt x="1645" y="2512"/>
                </a:lnTo>
                <a:lnTo>
                  <a:pt x="1647" y="2512"/>
                </a:lnTo>
                <a:lnTo>
                  <a:pt x="1649" y="2512"/>
                </a:lnTo>
                <a:lnTo>
                  <a:pt x="1651" y="2512"/>
                </a:lnTo>
                <a:lnTo>
                  <a:pt x="1653" y="2510"/>
                </a:lnTo>
                <a:lnTo>
                  <a:pt x="1653" y="2510"/>
                </a:lnTo>
                <a:lnTo>
                  <a:pt x="1655" y="2510"/>
                </a:lnTo>
                <a:lnTo>
                  <a:pt x="1657" y="2510"/>
                </a:lnTo>
                <a:lnTo>
                  <a:pt x="1659" y="2510"/>
                </a:lnTo>
                <a:lnTo>
                  <a:pt x="1662" y="2510"/>
                </a:lnTo>
                <a:lnTo>
                  <a:pt x="1662" y="2508"/>
                </a:lnTo>
                <a:lnTo>
                  <a:pt x="1664" y="2505"/>
                </a:lnTo>
                <a:lnTo>
                  <a:pt x="1662" y="2505"/>
                </a:lnTo>
                <a:lnTo>
                  <a:pt x="1662" y="2505"/>
                </a:lnTo>
                <a:close/>
                <a:moveTo>
                  <a:pt x="1530" y="2451"/>
                </a:moveTo>
                <a:lnTo>
                  <a:pt x="1532" y="2451"/>
                </a:lnTo>
                <a:lnTo>
                  <a:pt x="1532" y="2451"/>
                </a:lnTo>
                <a:lnTo>
                  <a:pt x="1534" y="2453"/>
                </a:lnTo>
                <a:lnTo>
                  <a:pt x="1534" y="2453"/>
                </a:lnTo>
                <a:lnTo>
                  <a:pt x="1534" y="2451"/>
                </a:lnTo>
                <a:lnTo>
                  <a:pt x="1534" y="2451"/>
                </a:lnTo>
                <a:lnTo>
                  <a:pt x="1534" y="2451"/>
                </a:lnTo>
                <a:lnTo>
                  <a:pt x="1532" y="2449"/>
                </a:lnTo>
                <a:lnTo>
                  <a:pt x="1532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51"/>
                </a:lnTo>
                <a:close/>
                <a:moveTo>
                  <a:pt x="1561" y="2487"/>
                </a:moveTo>
                <a:lnTo>
                  <a:pt x="1559" y="2487"/>
                </a:lnTo>
                <a:lnTo>
                  <a:pt x="1559" y="2484"/>
                </a:lnTo>
                <a:lnTo>
                  <a:pt x="1557" y="2484"/>
                </a:lnTo>
                <a:lnTo>
                  <a:pt x="1555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1" y="2482"/>
                </a:lnTo>
                <a:lnTo>
                  <a:pt x="1551" y="2480"/>
                </a:lnTo>
                <a:lnTo>
                  <a:pt x="1551" y="2480"/>
                </a:lnTo>
                <a:lnTo>
                  <a:pt x="1551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2"/>
                </a:lnTo>
                <a:lnTo>
                  <a:pt x="1548" y="2482"/>
                </a:lnTo>
                <a:lnTo>
                  <a:pt x="1544" y="2482"/>
                </a:lnTo>
                <a:lnTo>
                  <a:pt x="1544" y="2480"/>
                </a:lnTo>
                <a:lnTo>
                  <a:pt x="1540" y="2480"/>
                </a:lnTo>
                <a:lnTo>
                  <a:pt x="1538" y="2482"/>
                </a:lnTo>
                <a:lnTo>
                  <a:pt x="1540" y="2484"/>
                </a:lnTo>
                <a:lnTo>
                  <a:pt x="1542" y="2484"/>
                </a:lnTo>
                <a:lnTo>
                  <a:pt x="1544" y="2487"/>
                </a:lnTo>
                <a:lnTo>
                  <a:pt x="1544" y="2487"/>
                </a:lnTo>
                <a:lnTo>
                  <a:pt x="1546" y="2487"/>
                </a:lnTo>
                <a:lnTo>
                  <a:pt x="1546" y="2487"/>
                </a:lnTo>
                <a:lnTo>
                  <a:pt x="1546" y="2489"/>
                </a:lnTo>
                <a:lnTo>
                  <a:pt x="1546" y="2489"/>
                </a:lnTo>
                <a:lnTo>
                  <a:pt x="1546" y="2491"/>
                </a:lnTo>
                <a:lnTo>
                  <a:pt x="1546" y="2491"/>
                </a:lnTo>
                <a:lnTo>
                  <a:pt x="1546" y="2493"/>
                </a:lnTo>
                <a:lnTo>
                  <a:pt x="1548" y="2493"/>
                </a:lnTo>
                <a:lnTo>
                  <a:pt x="1548" y="2493"/>
                </a:lnTo>
                <a:lnTo>
                  <a:pt x="1548" y="2491"/>
                </a:lnTo>
                <a:lnTo>
                  <a:pt x="1548" y="2491"/>
                </a:lnTo>
                <a:lnTo>
                  <a:pt x="1548" y="2491"/>
                </a:lnTo>
                <a:lnTo>
                  <a:pt x="1551" y="2489"/>
                </a:lnTo>
                <a:lnTo>
                  <a:pt x="1551" y="2489"/>
                </a:lnTo>
                <a:lnTo>
                  <a:pt x="1551" y="2489"/>
                </a:lnTo>
                <a:lnTo>
                  <a:pt x="1553" y="2489"/>
                </a:lnTo>
                <a:lnTo>
                  <a:pt x="1553" y="2489"/>
                </a:lnTo>
                <a:lnTo>
                  <a:pt x="1553" y="2491"/>
                </a:lnTo>
                <a:lnTo>
                  <a:pt x="1553" y="2493"/>
                </a:lnTo>
                <a:lnTo>
                  <a:pt x="1551" y="2493"/>
                </a:lnTo>
                <a:lnTo>
                  <a:pt x="1551" y="2495"/>
                </a:lnTo>
                <a:lnTo>
                  <a:pt x="1551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5" y="2493"/>
                </a:lnTo>
                <a:lnTo>
                  <a:pt x="1557" y="2493"/>
                </a:lnTo>
                <a:lnTo>
                  <a:pt x="1557" y="2493"/>
                </a:lnTo>
                <a:lnTo>
                  <a:pt x="1559" y="2493"/>
                </a:lnTo>
                <a:lnTo>
                  <a:pt x="1559" y="2493"/>
                </a:lnTo>
                <a:lnTo>
                  <a:pt x="1559" y="2491"/>
                </a:lnTo>
                <a:lnTo>
                  <a:pt x="1561" y="2489"/>
                </a:lnTo>
                <a:lnTo>
                  <a:pt x="1561" y="2489"/>
                </a:lnTo>
                <a:lnTo>
                  <a:pt x="1561" y="2487"/>
                </a:lnTo>
                <a:close/>
                <a:moveTo>
                  <a:pt x="1622" y="2522"/>
                </a:moveTo>
                <a:lnTo>
                  <a:pt x="1620" y="2520"/>
                </a:lnTo>
                <a:lnTo>
                  <a:pt x="1618" y="2520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6"/>
                </a:lnTo>
                <a:lnTo>
                  <a:pt x="1618" y="2516"/>
                </a:lnTo>
                <a:lnTo>
                  <a:pt x="1613" y="2516"/>
                </a:lnTo>
                <a:lnTo>
                  <a:pt x="1613" y="2516"/>
                </a:lnTo>
                <a:lnTo>
                  <a:pt x="1613" y="2514"/>
                </a:lnTo>
                <a:lnTo>
                  <a:pt x="1618" y="2514"/>
                </a:lnTo>
                <a:lnTo>
                  <a:pt x="1615" y="2512"/>
                </a:lnTo>
                <a:lnTo>
                  <a:pt x="1613" y="2512"/>
                </a:lnTo>
                <a:lnTo>
                  <a:pt x="1609" y="2512"/>
                </a:lnTo>
                <a:lnTo>
                  <a:pt x="1599" y="2510"/>
                </a:lnTo>
                <a:lnTo>
                  <a:pt x="1595" y="2510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6"/>
                </a:lnTo>
                <a:lnTo>
                  <a:pt x="1595" y="2516"/>
                </a:lnTo>
                <a:lnTo>
                  <a:pt x="1595" y="2516"/>
                </a:lnTo>
                <a:lnTo>
                  <a:pt x="1597" y="2516"/>
                </a:lnTo>
                <a:lnTo>
                  <a:pt x="1597" y="2516"/>
                </a:lnTo>
                <a:lnTo>
                  <a:pt x="1599" y="2516"/>
                </a:lnTo>
                <a:lnTo>
                  <a:pt x="1599" y="2516"/>
                </a:lnTo>
                <a:lnTo>
                  <a:pt x="1599" y="2518"/>
                </a:lnTo>
                <a:lnTo>
                  <a:pt x="1599" y="2518"/>
                </a:lnTo>
                <a:lnTo>
                  <a:pt x="1599" y="2518"/>
                </a:lnTo>
                <a:lnTo>
                  <a:pt x="1601" y="2520"/>
                </a:lnTo>
                <a:lnTo>
                  <a:pt x="1601" y="2520"/>
                </a:lnTo>
                <a:lnTo>
                  <a:pt x="1603" y="2520"/>
                </a:lnTo>
                <a:lnTo>
                  <a:pt x="1605" y="2522"/>
                </a:lnTo>
                <a:lnTo>
                  <a:pt x="1605" y="2522"/>
                </a:lnTo>
                <a:lnTo>
                  <a:pt x="1603" y="2520"/>
                </a:lnTo>
                <a:lnTo>
                  <a:pt x="1603" y="2518"/>
                </a:lnTo>
                <a:lnTo>
                  <a:pt x="1603" y="2518"/>
                </a:lnTo>
                <a:lnTo>
                  <a:pt x="1603" y="2516"/>
                </a:lnTo>
                <a:lnTo>
                  <a:pt x="1605" y="2516"/>
                </a:lnTo>
                <a:lnTo>
                  <a:pt x="1605" y="2516"/>
                </a:lnTo>
                <a:lnTo>
                  <a:pt x="1607" y="2516"/>
                </a:lnTo>
                <a:lnTo>
                  <a:pt x="1607" y="2518"/>
                </a:lnTo>
                <a:lnTo>
                  <a:pt x="1609" y="2516"/>
                </a:lnTo>
                <a:lnTo>
                  <a:pt x="1609" y="2516"/>
                </a:lnTo>
                <a:lnTo>
                  <a:pt x="1609" y="2518"/>
                </a:lnTo>
                <a:lnTo>
                  <a:pt x="1609" y="2518"/>
                </a:lnTo>
                <a:lnTo>
                  <a:pt x="1609" y="2520"/>
                </a:lnTo>
                <a:lnTo>
                  <a:pt x="1609" y="2520"/>
                </a:lnTo>
                <a:lnTo>
                  <a:pt x="1609" y="2520"/>
                </a:lnTo>
                <a:lnTo>
                  <a:pt x="1611" y="2520"/>
                </a:lnTo>
                <a:lnTo>
                  <a:pt x="1613" y="2520"/>
                </a:lnTo>
                <a:lnTo>
                  <a:pt x="1613" y="2520"/>
                </a:lnTo>
                <a:lnTo>
                  <a:pt x="1615" y="2522"/>
                </a:lnTo>
                <a:lnTo>
                  <a:pt x="1618" y="2522"/>
                </a:lnTo>
                <a:lnTo>
                  <a:pt x="1618" y="2522"/>
                </a:lnTo>
                <a:lnTo>
                  <a:pt x="1620" y="2524"/>
                </a:lnTo>
                <a:lnTo>
                  <a:pt x="1620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2"/>
                </a:lnTo>
                <a:lnTo>
                  <a:pt x="1622" y="2522"/>
                </a:lnTo>
                <a:close/>
                <a:moveTo>
                  <a:pt x="1542" y="2478"/>
                </a:move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4" y="2478"/>
                </a:lnTo>
                <a:lnTo>
                  <a:pt x="1546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6" y="2478"/>
                </a:lnTo>
                <a:lnTo>
                  <a:pt x="1546" y="2478"/>
                </a:lnTo>
                <a:lnTo>
                  <a:pt x="1544" y="2476"/>
                </a:lnTo>
                <a:lnTo>
                  <a:pt x="1542" y="2476"/>
                </a:lnTo>
                <a:lnTo>
                  <a:pt x="1542" y="2476"/>
                </a:lnTo>
                <a:lnTo>
                  <a:pt x="1540" y="2474"/>
                </a:lnTo>
                <a:lnTo>
                  <a:pt x="1538" y="2474"/>
                </a:lnTo>
                <a:lnTo>
                  <a:pt x="1538" y="2472"/>
                </a:lnTo>
                <a:lnTo>
                  <a:pt x="1534" y="2472"/>
                </a:lnTo>
                <a:lnTo>
                  <a:pt x="1532" y="2472"/>
                </a:lnTo>
                <a:lnTo>
                  <a:pt x="1532" y="2472"/>
                </a:lnTo>
                <a:lnTo>
                  <a:pt x="1530" y="2472"/>
                </a:lnTo>
                <a:lnTo>
                  <a:pt x="1530" y="2472"/>
                </a:lnTo>
                <a:lnTo>
                  <a:pt x="1530" y="2470"/>
                </a:lnTo>
                <a:lnTo>
                  <a:pt x="1530" y="2470"/>
                </a:lnTo>
                <a:lnTo>
                  <a:pt x="1527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7" y="2470"/>
                </a:lnTo>
                <a:lnTo>
                  <a:pt x="1527" y="2472"/>
                </a:lnTo>
                <a:lnTo>
                  <a:pt x="1530" y="2472"/>
                </a:lnTo>
                <a:lnTo>
                  <a:pt x="1532" y="2474"/>
                </a:lnTo>
                <a:lnTo>
                  <a:pt x="1532" y="2474"/>
                </a:lnTo>
                <a:lnTo>
                  <a:pt x="1534" y="2474"/>
                </a:lnTo>
                <a:lnTo>
                  <a:pt x="1536" y="2474"/>
                </a:lnTo>
                <a:lnTo>
                  <a:pt x="1538" y="2474"/>
                </a:lnTo>
                <a:lnTo>
                  <a:pt x="1538" y="2474"/>
                </a:lnTo>
                <a:lnTo>
                  <a:pt x="1542" y="2478"/>
                </a:lnTo>
                <a:close/>
                <a:moveTo>
                  <a:pt x="1517" y="2413"/>
                </a:moveTo>
                <a:lnTo>
                  <a:pt x="1519" y="2413"/>
                </a:lnTo>
                <a:lnTo>
                  <a:pt x="1521" y="2413"/>
                </a:lnTo>
                <a:lnTo>
                  <a:pt x="1521" y="2413"/>
                </a:lnTo>
                <a:lnTo>
                  <a:pt x="1521" y="2411"/>
                </a:lnTo>
                <a:lnTo>
                  <a:pt x="1521" y="2409"/>
                </a:lnTo>
                <a:lnTo>
                  <a:pt x="1521" y="2407"/>
                </a:lnTo>
                <a:lnTo>
                  <a:pt x="1521" y="2407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3" y="2407"/>
                </a:lnTo>
                <a:lnTo>
                  <a:pt x="1523" y="2407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11"/>
                </a:lnTo>
                <a:lnTo>
                  <a:pt x="1523" y="2411"/>
                </a:lnTo>
                <a:lnTo>
                  <a:pt x="1523" y="2413"/>
                </a:lnTo>
                <a:lnTo>
                  <a:pt x="1523" y="2413"/>
                </a:lnTo>
                <a:lnTo>
                  <a:pt x="1525" y="2415"/>
                </a:lnTo>
                <a:lnTo>
                  <a:pt x="1525" y="2415"/>
                </a:lnTo>
                <a:lnTo>
                  <a:pt x="1527" y="2415"/>
                </a:lnTo>
                <a:lnTo>
                  <a:pt x="1527" y="2415"/>
                </a:lnTo>
                <a:lnTo>
                  <a:pt x="1527" y="2413"/>
                </a:lnTo>
                <a:lnTo>
                  <a:pt x="1527" y="2413"/>
                </a:lnTo>
                <a:lnTo>
                  <a:pt x="1530" y="2411"/>
                </a:lnTo>
                <a:lnTo>
                  <a:pt x="1530" y="2409"/>
                </a:lnTo>
                <a:lnTo>
                  <a:pt x="1530" y="2409"/>
                </a:lnTo>
                <a:lnTo>
                  <a:pt x="1527" y="2409"/>
                </a:lnTo>
                <a:lnTo>
                  <a:pt x="1527" y="2409"/>
                </a:lnTo>
                <a:lnTo>
                  <a:pt x="1530" y="2405"/>
                </a:lnTo>
                <a:lnTo>
                  <a:pt x="1530" y="2403"/>
                </a:lnTo>
                <a:lnTo>
                  <a:pt x="1530" y="2399"/>
                </a:lnTo>
                <a:lnTo>
                  <a:pt x="1527" y="2394"/>
                </a:lnTo>
                <a:lnTo>
                  <a:pt x="1527" y="2392"/>
                </a:lnTo>
                <a:lnTo>
                  <a:pt x="1527" y="2392"/>
                </a:lnTo>
                <a:lnTo>
                  <a:pt x="1525" y="2392"/>
                </a:lnTo>
                <a:lnTo>
                  <a:pt x="1525" y="2392"/>
                </a:lnTo>
                <a:lnTo>
                  <a:pt x="1523" y="2392"/>
                </a:lnTo>
                <a:lnTo>
                  <a:pt x="1523" y="2392"/>
                </a:lnTo>
                <a:lnTo>
                  <a:pt x="1521" y="2392"/>
                </a:lnTo>
                <a:lnTo>
                  <a:pt x="1521" y="2394"/>
                </a:lnTo>
                <a:lnTo>
                  <a:pt x="1521" y="2394"/>
                </a:lnTo>
                <a:lnTo>
                  <a:pt x="1521" y="2396"/>
                </a:lnTo>
                <a:lnTo>
                  <a:pt x="1521" y="2396"/>
                </a:lnTo>
                <a:lnTo>
                  <a:pt x="1519" y="2399"/>
                </a:lnTo>
                <a:lnTo>
                  <a:pt x="1519" y="2399"/>
                </a:lnTo>
                <a:lnTo>
                  <a:pt x="1519" y="2401"/>
                </a:lnTo>
                <a:lnTo>
                  <a:pt x="1519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5" y="2403"/>
                </a:lnTo>
                <a:lnTo>
                  <a:pt x="1515" y="2403"/>
                </a:lnTo>
                <a:lnTo>
                  <a:pt x="1515" y="2405"/>
                </a:lnTo>
                <a:lnTo>
                  <a:pt x="1515" y="2405"/>
                </a:lnTo>
                <a:lnTo>
                  <a:pt x="1517" y="2407"/>
                </a:lnTo>
                <a:lnTo>
                  <a:pt x="1517" y="2409"/>
                </a:lnTo>
                <a:lnTo>
                  <a:pt x="1513" y="2409"/>
                </a:lnTo>
                <a:lnTo>
                  <a:pt x="1513" y="2409"/>
                </a:lnTo>
                <a:lnTo>
                  <a:pt x="1513" y="2411"/>
                </a:lnTo>
                <a:lnTo>
                  <a:pt x="1515" y="2411"/>
                </a:lnTo>
                <a:lnTo>
                  <a:pt x="1517" y="2413"/>
                </a:lnTo>
                <a:close/>
                <a:moveTo>
                  <a:pt x="1586" y="2510"/>
                </a:moveTo>
                <a:lnTo>
                  <a:pt x="1584" y="2512"/>
                </a:lnTo>
                <a:lnTo>
                  <a:pt x="1582" y="2512"/>
                </a:lnTo>
                <a:lnTo>
                  <a:pt x="1582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0"/>
                </a:lnTo>
                <a:lnTo>
                  <a:pt x="1578" y="2510"/>
                </a:lnTo>
                <a:lnTo>
                  <a:pt x="1576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2"/>
                </a:lnTo>
                <a:lnTo>
                  <a:pt x="1574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8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4"/>
                </a:lnTo>
                <a:lnTo>
                  <a:pt x="1580" y="2514"/>
                </a:lnTo>
                <a:lnTo>
                  <a:pt x="1582" y="2514"/>
                </a:lnTo>
                <a:lnTo>
                  <a:pt x="1582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6" y="2514"/>
                </a:lnTo>
                <a:lnTo>
                  <a:pt x="1586" y="2514"/>
                </a:lnTo>
                <a:lnTo>
                  <a:pt x="1586" y="2516"/>
                </a:lnTo>
                <a:lnTo>
                  <a:pt x="1586" y="2516"/>
                </a:lnTo>
                <a:lnTo>
                  <a:pt x="1588" y="2516"/>
                </a:lnTo>
                <a:lnTo>
                  <a:pt x="1588" y="2514"/>
                </a:lnTo>
                <a:lnTo>
                  <a:pt x="1590" y="2514"/>
                </a:lnTo>
                <a:lnTo>
                  <a:pt x="1588" y="2510"/>
                </a:lnTo>
                <a:lnTo>
                  <a:pt x="1586" y="2510"/>
                </a:lnTo>
                <a:close/>
                <a:moveTo>
                  <a:pt x="1519" y="2417"/>
                </a:moveTo>
                <a:lnTo>
                  <a:pt x="1519" y="2415"/>
                </a:lnTo>
                <a:lnTo>
                  <a:pt x="1517" y="2415"/>
                </a:lnTo>
                <a:lnTo>
                  <a:pt x="1515" y="2417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22"/>
                </a:lnTo>
                <a:lnTo>
                  <a:pt x="1517" y="2422"/>
                </a:lnTo>
                <a:lnTo>
                  <a:pt x="1517" y="2422"/>
                </a:lnTo>
                <a:lnTo>
                  <a:pt x="1521" y="2422"/>
                </a:lnTo>
                <a:lnTo>
                  <a:pt x="1521" y="2419"/>
                </a:lnTo>
                <a:lnTo>
                  <a:pt x="1523" y="2419"/>
                </a:lnTo>
                <a:lnTo>
                  <a:pt x="1523" y="2417"/>
                </a:lnTo>
                <a:lnTo>
                  <a:pt x="1521" y="2417"/>
                </a:lnTo>
                <a:lnTo>
                  <a:pt x="1519" y="2417"/>
                </a:lnTo>
                <a:close/>
                <a:moveTo>
                  <a:pt x="1519" y="2426"/>
                </a:moveTo>
                <a:lnTo>
                  <a:pt x="1519" y="2426"/>
                </a:lnTo>
                <a:lnTo>
                  <a:pt x="1519" y="2426"/>
                </a:lnTo>
                <a:lnTo>
                  <a:pt x="1519" y="2426"/>
                </a:lnTo>
                <a:lnTo>
                  <a:pt x="1517" y="2424"/>
                </a:lnTo>
                <a:lnTo>
                  <a:pt x="1515" y="2424"/>
                </a:lnTo>
                <a:lnTo>
                  <a:pt x="1515" y="2426"/>
                </a:lnTo>
                <a:lnTo>
                  <a:pt x="1515" y="2426"/>
                </a:lnTo>
                <a:lnTo>
                  <a:pt x="1515" y="2428"/>
                </a:lnTo>
                <a:lnTo>
                  <a:pt x="1515" y="2428"/>
                </a:lnTo>
                <a:lnTo>
                  <a:pt x="1515" y="2430"/>
                </a:lnTo>
                <a:lnTo>
                  <a:pt x="1515" y="2430"/>
                </a:lnTo>
                <a:lnTo>
                  <a:pt x="1517" y="2430"/>
                </a:lnTo>
                <a:lnTo>
                  <a:pt x="1517" y="2428"/>
                </a:lnTo>
                <a:lnTo>
                  <a:pt x="1517" y="2426"/>
                </a:lnTo>
                <a:lnTo>
                  <a:pt x="1519" y="2426"/>
                </a:lnTo>
                <a:close/>
                <a:moveTo>
                  <a:pt x="1521" y="2443"/>
                </a:moveTo>
                <a:lnTo>
                  <a:pt x="1523" y="2443"/>
                </a:lnTo>
                <a:lnTo>
                  <a:pt x="1523" y="2443"/>
                </a:lnTo>
                <a:lnTo>
                  <a:pt x="1525" y="2440"/>
                </a:lnTo>
                <a:lnTo>
                  <a:pt x="1525" y="2440"/>
                </a:lnTo>
                <a:lnTo>
                  <a:pt x="1527" y="2443"/>
                </a:lnTo>
                <a:lnTo>
                  <a:pt x="1527" y="2443"/>
                </a:lnTo>
                <a:lnTo>
                  <a:pt x="1527" y="2440"/>
                </a:lnTo>
                <a:lnTo>
                  <a:pt x="1527" y="2440"/>
                </a:lnTo>
                <a:lnTo>
                  <a:pt x="1527" y="2438"/>
                </a:lnTo>
                <a:lnTo>
                  <a:pt x="1527" y="2438"/>
                </a:lnTo>
                <a:lnTo>
                  <a:pt x="1525" y="2438"/>
                </a:lnTo>
                <a:lnTo>
                  <a:pt x="1523" y="2440"/>
                </a:lnTo>
                <a:lnTo>
                  <a:pt x="1521" y="2440"/>
                </a:lnTo>
                <a:lnTo>
                  <a:pt x="1519" y="2440"/>
                </a:lnTo>
                <a:lnTo>
                  <a:pt x="1519" y="2443"/>
                </a:lnTo>
                <a:lnTo>
                  <a:pt x="1517" y="2443"/>
                </a:lnTo>
                <a:lnTo>
                  <a:pt x="1517" y="2445"/>
                </a:lnTo>
                <a:lnTo>
                  <a:pt x="1517" y="2447"/>
                </a:lnTo>
                <a:lnTo>
                  <a:pt x="1519" y="2445"/>
                </a:lnTo>
                <a:lnTo>
                  <a:pt x="1519" y="2445"/>
                </a:lnTo>
                <a:lnTo>
                  <a:pt x="1521" y="2443"/>
                </a:lnTo>
                <a:lnTo>
                  <a:pt x="1521" y="2443"/>
                </a:lnTo>
                <a:close/>
                <a:moveTo>
                  <a:pt x="1525" y="2457"/>
                </a:moveTo>
                <a:lnTo>
                  <a:pt x="1527" y="2453"/>
                </a:lnTo>
                <a:lnTo>
                  <a:pt x="1527" y="2453"/>
                </a:lnTo>
                <a:lnTo>
                  <a:pt x="1525" y="2451"/>
                </a:lnTo>
                <a:lnTo>
                  <a:pt x="1525" y="2451"/>
                </a:lnTo>
                <a:lnTo>
                  <a:pt x="1525" y="2451"/>
                </a:lnTo>
                <a:lnTo>
                  <a:pt x="1523" y="2447"/>
                </a:lnTo>
                <a:lnTo>
                  <a:pt x="1523" y="2447"/>
                </a:lnTo>
                <a:lnTo>
                  <a:pt x="1523" y="2449"/>
                </a:lnTo>
                <a:lnTo>
                  <a:pt x="1521" y="2449"/>
                </a:lnTo>
                <a:lnTo>
                  <a:pt x="1519" y="2449"/>
                </a:lnTo>
                <a:lnTo>
                  <a:pt x="1521" y="2451"/>
                </a:lnTo>
                <a:lnTo>
                  <a:pt x="1521" y="2455"/>
                </a:lnTo>
                <a:lnTo>
                  <a:pt x="1523" y="2457"/>
                </a:lnTo>
                <a:lnTo>
                  <a:pt x="1523" y="2459"/>
                </a:lnTo>
                <a:lnTo>
                  <a:pt x="1525" y="2459"/>
                </a:lnTo>
                <a:lnTo>
                  <a:pt x="1525" y="2457"/>
                </a:lnTo>
                <a:close/>
                <a:moveTo>
                  <a:pt x="1567" y="2497"/>
                </a:moveTo>
                <a:lnTo>
                  <a:pt x="1569" y="2497"/>
                </a:lnTo>
                <a:lnTo>
                  <a:pt x="1571" y="2497"/>
                </a:lnTo>
                <a:lnTo>
                  <a:pt x="1571" y="2497"/>
                </a:lnTo>
                <a:lnTo>
                  <a:pt x="1576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7"/>
                </a:lnTo>
                <a:lnTo>
                  <a:pt x="1580" y="2497"/>
                </a:lnTo>
                <a:lnTo>
                  <a:pt x="1578" y="2495"/>
                </a:lnTo>
                <a:lnTo>
                  <a:pt x="1578" y="2495"/>
                </a:lnTo>
                <a:lnTo>
                  <a:pt x="1576" y="2495"/>
                </a:lnTo>
                <a:lnTo>
                  <a:pt x="1574" y="2493"/>
                </a:lnTo>
                <a:lnTo>
                  <a:pt x="1571" y="2491"/>
                </a:lnTo>
                <a:lnTo>
                  <a:pt x="1569" y="2491"/>
                </a:lnTo>
                <a:lnTo>
                  <a:pt x="1565" y="2491"/>
                </a:lnTo>
                <a:lnTo>
                  <a:pt x="1563" y="2491"/>
                </a:lnTo>
                <a:lnTo>
                  <a:pt x="1563" y="2491"/>
                </a:lnTo>
                <a:lnTo>
                  <a:pt x="1561" y="2493"/>
                </a:lnTo>
                <a:lnTo>
                  <a:pt x="1563" y="2495"/>
                </a:lnTo>
                <a:lnTo>
                  <a:pt x="1565" y="2497"/>
                </a:lnTo>
                <a:lnTo>
                  <a:pt x="1565" y="2499"/>
                </a:lnTo>
                <a:lnTo>
                  <a:pt x="1567" y="2497"/>
                </a:lnTo>
                <a:lnTo>
                  <a:pt x="1567" y="2497"/>
                </a:lnTo>
                <a:close/>
                <a:moveTo>
                  <a:pt x="1712" y="2222"/>
                </a:moveTo>
                <a:lnTo>
                  <a:pt x="1710" y="2222"/>
                </a:lnTo>
                <a:lnTo>
                  <a:pt x="1708" y="2222"/>
                </a:lnTo>
                <a:lnTo>
                  <a:pt x="1708" y="2222"/>
                </a:lnTo>
                <a:lnTo>
                  <a:pt x="1710" y="2225"/>
                </a:lnTo>
                <a:lnTo>
                  <a:pt x="1710" y="2225"/>
                </a:lnTo>
                <a:lnTo>
                  <a:pt x="1712" y="2225"/>
                </a:lnTo>
                <a:lnTo>
                  <a:pt x="1712" y="2225"/>
                </a:lnTo>
                <a:lnTo>
                  <a:pt x="1712" y="2222"/>
                </a:lnTo>
                <a:close/>
                <a:moveTo>
                  <a:pt x="1680" y="2508"/>
                </a:moveTo>
                <a:lnTo>
                  <a:pt x="1680" y="2508"/>
                </a:lnTo>
                <a:lnTo>
                  <a:pt x="1678" y="2508"/>
                </a:lnTo>
                <a:lnTo>
                  <a:pt x="1678" y="2508"/>
                </a:lnTo>
                <a:lnTo>
                  <a:pt x="1674" y="2508"/>
                </a:lnTo>
                <a:lnTo>
                  <a:pt x="1672" y="2505"/>
                </a:lnTo>
                <a:lnTo>
                  <a:pt x="1672" y="2508"/>
                </a:lnTo>
                <a:lnTo>
                  <a:pt x="1672" y="2508"/>
                </a:lnTo>
                <a:lnTo>
                  <a:pt x="1670" y="2508"/>
                </a:lnTo>
                <a:lnTo>
                  <a:pt x="1670" y="2510"/>
                </a:lnTo>
                <a:lnTo>
                  <a:pt x="1670" y="2510"/>
                </a:lnTo>
                <a:lnTo>
                  <a:pt x="1672" y="2510"/>
                </a:lnTo>
                <a:lnTo>
                  <a:pt x="1674" y="2510"/>
                </a:lnTo>
                <a:lnTo>
                  <a:pt x="1674" y="2510"/>
                </a:lnTo>
                <a:lnTo>
                  <a:pt x="1676" y="2508"/>
                </a:lnTo>
                <a:lnTo>
                  <a:pt x="1680" y="2508"/>
                </a:lnTo>
                <a:lnTo>
                  <a:pt x="1680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0" y="2508"/>
                </a:lnTo>
                <a:close/>
                <a:moveTo>
                  <a:pt x="1724" y="2451"/>
                </a:moveTo>
                <a:lnTo>
                  <a:pt x="1727" y="2449"/>
                </a:lnTo>
                <a:lnTo>
                  <a:pt x="1724" y="2449"/>
                </a:lnTo>
                <a:lnTo>
                  <a:pt x="1724" y="2449"/>
                </a:lnTo>
                <a:lnTo>
                  <a:pt x="1722" y="2449"/>
                </a:lnTo>
                <a:lnTo>
                  <a:pt x="1722" y="2451"/>
                </a:lnTo>
                <a:lnTo>
                  <a:pt x="1722" y="2451"/>
                </a:lnTo>
                <a:lnTo>
                  <a:pt x="1724" y="2453"/>
                </a:lnTo>
                <a:lnTo>
                  <a:pt x="1724" y="2453"/>
                </a:lnTo>
                <a:lnTo>
                  <a:pt x="1724" y="2451"/>
                </a:lnTo>
                <a:close/>
                <a:moveTo>
                  <a:pt x="1745" y="2447"/>
                </a:moveTo>
                <a:lnTo>
                  <a:pt x="1745" y="2447"/>
                </a:lnTo>
                <a:lnTo>
                  <a:pt x="1747" y="2445"/>
                </a:lnTo>
                <a:lnTo>
                  <a:pt x="1747" y="2445"/>
                </a:lnTo>
                <a:lnTo>
                  <a:pt x="1747" y="2445"/>
                </a:lnTo>
                <a:lnTo>
                  <a:pt x="1750" y="2443"/>
                </a:lnTo>
                <a:lnTo>
                  <a:pt x="1750" y="2443"/>
                </a:lnTo>
                <a:lnTo>
                  <a:pt x="1747" y="2443"/>
                </a:lnTo>
                <a:lnTo>
                  <a:pt x="1747" y="2440"/>
                </a:lnTo>
                <a:lnTo>
                  <a:pt x="1745" y="2443"/>
                </a:lnTo>
                <a:lnTo>
                  <a:pt x="1745" y="2443"/>
                </a:lnTo>
                <a:lnTo>
                  <a:pt x="1743" y="2443"/>
                </a:lnTo>
                <a:lnTo>
                  <a:pt x="1741" y="2443"/>
                </a:lnTo>
                <a:lnTo>
                  <a:pt x="1741" y="2443"/>
                </a:lnTo>
                <a:lnTo>
                  <a:pt x="1739" y="2443"/>
                </a:lnTo>
                <a:lnTo>
                  <a:pt x="1739" y="2443"/>
                </a:lnTo>
                <a:lnTo>
                  <a:pt x="1737" y="2443"/>
                </a:lnTo>
                <a:lnTo>
                  <a:pt x="1735" y="2443"/>
                </a:lnTo>
                <a:lnTo>
                  <a:pt x="1733" y="2443"/>
                </a:lnTo>
                <a:lnTo>
                  <a:pt x="1731" y="2440"/>
                </a:lnTo>
                <a:lnTo>
                  <a:pt x="1731" y="2440"/>
                </a:lnTo>
                <a:lnTo>
                  <a:pt x="1731" y="2443"/>
                </a:lnTo>
                <a:lnTo>
                  <a:pt x="1731" y="2443"/>
                </a:lnTo>
                <a:lnTo>
                  <a:pt x="1731" y="2443"/>
                </a:lnTo>
                <a:lnTo>
                  <a:pt x="1733" y="2445"/>
                </a:lnTo>
                <a:lnTo>
                  <a:pt x="1735" y="2445"/>
                </a:lnTo>
                <a:lnTo>
                  <a:pt x="1735" y="2447"/>
                </a:lnTo>
                <a:lnTo>
                  <a:pt x="1735" y="2447"/>
                </a:lnTo>
                <a:lnTo>
                  <a:pt x="1731" y="2447"/>
                </a:lnTo>
                <a:lnTo>
                  <a:pt x="1731" y="2447"/>
                </a:lnTo>
                <a:lnTo>
                  <a:pt x="1731" y="2449"/>
                </a:lnTo>
                <a:lnTo>
                  <a:pt x="1731" y="2449"/>
                </a:lnTo>
                <a:lnTo>
                  <a:pt x="1733" y="2449"/>
                </a:lnTo>
                <a:lnTo>
                  <a:pt x="1733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3" y="2451"/>
                </a:lnTo>
                <a:lnTo>
                  <a:pt x="1733" y="2451"/>
                </a:lnTo>
                <a:lnTo>
                  <a:pt x="1731" y="2453"/>
                </a:lnTo>
                <a:lnTo>
                  <a:pt x="1727" y="2453"/>
                </a:lnTo>
                <a:lnTo>
                  <a:pt x="1724" y="2455"/>
                </a:lnTo>
                <a:lnTo>
                  <a:pt x="1727" y="2457"/>
                </a:lnTo>
                <a:lnTo>
                  <a:pt x="1729" y="2457"/>
                </a:lnTo>
                <a:lnTo>
                  <a:pt x="1731" y="2457"/>
                </a:lnTo>
                <a:lnTo>
                  <a:pt x="1731" y="2457"/>
                </a:lnTo>
                <a:lnTo>
                  <a:pt x="1733" y="2457"/>
                </a:lnTo>
                <a:lnTo>
                  <a:pt x="1733" y="2457"/>
                </a:lnTo>
                <a:lnTo>
                  <a:pt x="1733" y="2455"/>
                </a:lnTo>
                <a:lnTo>
                  <a:pt x="1735" y="2455"/>
                </a:lnTo>
                <a:lnTo>
                  <a:pt x="1735" y="2453"/>
                </a:lnTo>
                <a:lnTo>
                  <a:pt x="1735" y="2453"/>
                </a:lnTo>
                <a:lnTo>
                  <a:pt x="1737" y="2453"/>
                </a:lnTo>
                <a:lnTo>
                  <a:pt x="1739" y="2453"/>
                </a:lnTo>
                <a:lnTo>
                  <a:pt x="1739" y="2453"/>
                </a:lnTo>
                <a:lnTo>
                  <a:pt x="1743" y="2449"/>
                </a:lnTo>
                <a:lnTo>
                  <a:pt x="1745" y="2447"/>
                </a:lnTo>
                <a:close/>
                <a:moveTo>
                  <a:pt x="1630" y="2529"/>
                </a:moveTo>
                <a:lnTo>
                  <a:pt x="1626" y="2529"/>
                </a:lnTo>
                <a:lnTo>
                  <a:pt x="1626" y="2529"/>
                </a:lnTo>
                <a:lnTo>
                  <a:pt x="1624" y="2529"/>
                </a:lnTo>
                <a:lnTo>
                  <a:pt x="1624" y="2529"/>
                </a:lnTo>
                <a:lnTo>
                  <a:pt x="1626" y="2529"/>
                </a:lnTo>
                <a:lnTo>
                  <a:pt x="1626" y="2531"/>
                </a:lnTo>
                <a:lnTo>
                  <a:pt x="1628" y="2531"/>
                </a:lnTo>
                <a:lnTo>
                  <a:pt x="1628" y="2531"/>
                </a:lnTo>
                <a:lnTo>
                  <a:pt x="1630" y="2531"/>
                </a:lnTo>
                <a:lnTo>
                  <a:pt x="1630" y="2529"/>
                </a:lnTo>
                <a:lnTo>
                  <a:pt x="1630" y="2529"/>
                </a:lnTo>
                <a:lnTo>
                  <a:pt x="1630" y="2529"/>
                </a:lnTo>
                <a:close/>
                <a:moveTo>
                  <a:pt x="1636" y="2514"/>
                </a:moveTo>
                <a:lnTo>
                  <a:pt x="1634" y="2512"/>
                </a:lnTo>
                <a:lnTo>
                  <a:pt x="1630" y="2512"/>
                </a:lnTo>
                <a:lnTo>
                  <a:pt x="1624" y="2510"/>
                </a:lnTo>
                <a:lnTo>
                  <a:pt x="1622" y="2510"/>
                </a:lnTo>
                <a:lnTo>
                  <a:pt x="1618" y="2512"/>
                </a:lnTo>
                <a:lnTo>
                  <a:pt x="1620" y="2514"/>
                </a:lnTo>
                <a:lnTo>
                  <a:pt x="1620" y="2516"/>
                </a:lnTo>
                <a:lnTo>
                  <a:pt x="1622" y="2516"/>
                </a:lnTo>
                <a:lnTo>
                  <a:pt x="1622" y="2516"/>
                </a:lnTo>
                <a:lnTo>
                  <a:pt x="1626" y="2518"/>
                </a:lnTo>
                <a:lnTo>
                  <a:pt x="1626" y="2518"/>
                </a:lnTo>
                <a:lnTo>
                  <a:pt x="1628" y="2516"/>
                </a:lnTo>
                <a:lnTo>
                  <a:pt x="1628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2" y="2518"/>
                </a:lnTo>
                <a:lnTo>
                  <a:pt x="1632" y="2518"/>
                </a:lnTo>
                <a:lnTo>
                  <a:pt x="1634" y="2518"/>
                </a:lnTo>
                <a:lnTo>
                  <a:pt x="1634" y="2516"/>
                </a:lnTo>
                <a:lnTo>
                  <a:pt x="1636" y="2516"/>
                </a:lnTo>
                <a:lnTo>
                  <a:pt x="1636" y="2516"/>
                </a:lnTo>
                <a:lnTo>
                  <a:pt x="1636" y="2514"/>
                </a:lnTo>
                <a:lnTo>
                  <a:pt x="1636" y="2514"/>
                </a:lnTo>
                <a:close/>
                <a:moveTo>
                  <a:pt x="1632" y="2524"/>
                </a:moveTo>
                <a:lnTo>
                  <a:pt x="1632" y="2524"/>
                </a:lnTo>
                <a:lnTo>
                  <a:pt x="1632" y="2524"/>
                </a:lnTo>
                <a:lnTo>
                  <a:pt x="1630" y="2524"/>
                </a:lnTo>
                <a:lnTo>
                  <a:pt x="1630" y="2524"/>
                </a:lnTo>
                <a:lnTo>
                  <a:pt x="1630" y="2526"/>
                </a:lnTo>
                <a:lnTo>
                  <a:pt x="1628" y="2526"/>
                </a:lnTo>
                <a:lnTo>
                  <a:pt x="1628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9"/>
                </a:lnTo>
                <a:lnTo>
                  <a:pt x="1632" y="2529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4"/>
                </a:lnTo>
                <a:close/>
                <a:moveTo>
                  <a:pt x="1643" y="2516"/>
                </a:moveTo>
                <a:lnTo>
                  <a:pt x="1643" y="2516"/>
                </a:lnTo>
                <a:lnTo>
                  <a:pt x="1643" y="2516"/>
                </a:lnTo>
                <a:lnTo>
                  <a:pt x="1643" y="2516"/>
                </a:lnTo>
                <a:lnTo>
                  <a:pt x="1643" y="2518"/>
                </a:lnTo>
                <a:lnTo>
                  <a:pt x="1643" y="2518"/>
                </a:lnTo>
                <a:lnTo>
                  <a:pt x="1643" y="2518"/>
                </a:lnTo>
                <a:lnTo>
                  <a:pt x="1645" y="2516"/>
                </a:lnTo>
                <a:lnTo>
                  <a:pt x="1645" y="2516"/>
                </a:lnTo>
                <a:lnTo>
                  <a:pt x="1645" y="2516"/>
                </a:lnTo>
                <a:lnTo>
                  <a:pt x="1643" y="2516"/>
                </a:lnTo>
                <a:close/>
                <a:moveTo>
                  <a:pt x="1737" y="2440"/>
                </a:moveTo>
                <a:lnTo>
                  <a:pt x="1737" y="2440"/>
                </a:lnTo>
                <a:lnTo>
                  <a:pt x="1737" y="2440"/>
                </a:lnTo>
                <a:lnTo>
                  <a:pt x="1735" y="2440"/>
                </a:lnTo>
                <a:lnTo>
                  <a:pt x="1735" y="2440"/>
                </a:lnTo>
                <a:lnTo>
                  <a:pt x="1735" y="2443"/>
                </a:lnTo>
                <a:lnTo>
                  <a:pt x="1737" y="2443"/>
                </a:lnTo>
                <a:lnTo>
                  <a:pt x="1737" y="2440"/>
                </a:lnTo>
                <a:close/>
                <a:moveTo>
                  <a:pt x="1297" y="1640"/>
                </a:moveTo>
                <a:lnTo>
                  <a:pt x="1297" y="1640"/>
                </a:lnTo>
                <a:lnTo>
                  <a:pt x="1297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301" y="1640"/>
                </a:lnTo>
                <a:lnTo>
                  <a:pt x="1301" y="1640"/>
                </a:lnTo>
                <a:lnTo>
                  <a:pt x="1299" y="1638"/>
                </a:lnTo>
                <a:lnTo>
                  <a:pt x="1297" y="1640"/>
                </a:lnTo>
                <a:close/>
                <a:moveTo>
                  <a:pt x="1291" y="1640"/>
                </a:moveTo>
                <a:lnTo>
                  <a:pt x="1291" y="1640"/>
                </a:lnTo>
                <a:lnTo>
                  <a:pt x="1291" y="1640"/>
                </a:lnTo>
                <a:lnTo>
                  <a:pt x="1291" y="1638"/>
                </a:lnTo>
                <a:lnTo>
                  <a:pt x="1287" y="1633"/>
                </a:lnTo>
                <a:lnTo>
                  <a:pt x="1287" y="1631"/>
                </a:lnTo>
                <a:lnTo>
                  <a:pt x="1284" y="1631"/>
                </a:lnTo>
                <a:lnTo>
                  <a:pt x="1284" y="1629"/>
                </a:lnTo>
                <a:lnTo>
                  <a:pt x="1284" y="1629"/>
                </a:lnTo>
                <a:lnTo>
                  <a:pt x="1282" y="1629"/>
                </a:lnTo>
                <a:lnTo>
                  <a:pt x="1282" y="1631"/>
                </a:lnTo>
                <a:lnTo>
                  <a:pt x="1280" y="1631"/>
                </a:lnTo>
                <a:lnTo>
                  <a:pt x="1280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4" y="1635"/>
                </a:lnTo>
                <a:lnTo>
                  <a:pt x="1287" y="1638"/>
                </a:lnTo>
                <a:lnTo>
                  <a:pt x="1287" y="1638"/>
                </a:lnTo>
                <a:lnTo>
                  <a:pt x="1289" y="1640"/>
                </a:lnTo>
                <a:lnTo>
                  <a:pt x="1287" y="1640"/>
                </a:lnTo>
                <a:lnTo>
                  <a:pt x="1284" y="1642"/>
                </a:lnTo>
                <a:lnTo>
                  <a:pt x="1282" y="1642"/>
                </a:lnTo>
                <a:lnTo>
                  <a:pt x="1282" y="1644"/>
                </a:lnTo>
                <a:lnTo>
                  <a:pt x="1282" y="1644"/>
                </a:lnTo>
                <a:lnTo>
                  <a:pt x="1282" y="1646"/>
                </a:lnTo>
                <a:lnTo>
                  <a:pt x="1284" y="1646"/>
                </a:lnTo>
                <a:lnTo>
                  <a:pt x="1287" y="1646"/>
                </a:lnTo>
                <a:lnTo>
                  <a:pt x="1291" y="1644"/>
                </a:lnTo>
                <a:lnTo>
                  <a:pt x="1293" y="1642"/>
                </a:lnTo>
                <a:lnTo>
                  <a:pt x="1291" y="1642"/>
                </a:lnTo>
                <a:lnTo>
                  <a:pt x="1291" y="1640"/>
                </a:lnTo>
                <a:close/>
                <a:moveTo>
                  <a:pt x="1023" y="2030"/>
                </a:moveTo>
                <a:lnTo>
                  <a:pt x="1023" y="2030"/>
                </a:lnTo>
                <a:lnTo>
                  <a:pt x="1023" y="2032"/>
                </a:lnTo>
                <a:lnTo>
                  <a:pt x="1025" y="2030"/>
                </a:lnTo>
                <a:lnTo>
                  <a:pt x="1025" y="2030"/>
                </a:lnTo>
                <a:lnTo>
                  <a:pt x="1025" y="2030"/>
                </a:lnTo>
                <a:lnTo>
                  <a:pt x="1023" y="2030"/>
                </a:lnTo>
                <a:close/>
                <a:moveTo>
                  <a:pt x="1284" y="1638"/>
                </a:moveTo>
                <a:lnTo>
                  <a:pt x="1284" y="1635"/>
                </a:lnTo>
                <a:lnTo>
                  <a:pt x="1282" y="1635"/>
                </a:lnTo>
                <a:lnTo>
                  <a:pt x="1280" y="1635"/>
                </a:lnTo>
                <a:lnTo>
                  <a:pt x="1280" y="1635"/>
                </a:lnTo>
                <a:lnTo>
                  <a:pt x="1280" y="1638"/>
                </a:lnTo>
                <a:lnTo>
                  <a:pt x="1280" y="1638"/>
                </a:lnTo>
                <a:lnTo>
                  <a:pt x="1282" y="1638"/>
                </a:lnTo>
                <a:lnTo>
                  <a:pt x="1282" y="1638"/>
                </a:lnTo>
                <a:lnTo>
                  <a:pt x="1284" y="1638"/>
                </a:lnTo>
                <a:close/>
                <a:moveTo>
                  <a:pt x="987" y="1271"/>
                </a:moveTo>
                <a:lnTo>
                  <a:pt x="985" y="1273"/>
                </a:lnTo>
                <a:lnTo>
                  <a:pt x="989" y="1275"/>
                </a:lnTo>
                <a:lnTo>
                  <a:pt x="989" y="1275"/>
                </a:lnTo>
                <a:lnTo>
                  <a:pt x="987" y="1273"/>
                </a:lnTo>
                <a:lnTo>
                  <a:pt x="987" y="1271"/>
                </a:lnTo>
                <a:close/>
                <a:moveTo>
                  <a:pt x="1064" y="1315"/>
                </a:moveTo>
                <a:lnTo>
                  <a:pt x="1062" y="1315"/>
                </a:lnTo>
                <a:lnTo>
                  <a:pt x="1062" y="1317"/>
                </a:lnTo>
                <a:lnTo>
                  <a:pt x="1062" y="1317"/>
                </a:lnTo>
                <a:lnTo>
                  <a:pt x="1064" y="1317"/>
                </a:lnTo>
                <a:lnTo>
                  <a:pt x="1064" y="1317"/>
                </a:lnTo>
                <a:lnTo>
                  <a:pt x="1064" y="1315"/>
                </a:lnTo>
                <a:lnTo>
                  <a:pt x="1064" y="1315"/>
                </a:lnTo>
                <a:close/>
                <a:moveTo>
                  <a:pt x="999" y="1357"/>
                </a:moveTo>
                <a:lnTo>
                  <a:pt x="999" y="1359"/>
                </a:lnTo>
                <a:lnTo>
                  <a:pt x="999" y="1359"/>
                </a:lnTo>
                <a:lnTo>
                  <a:pt x="999" y="1359"/>
                </a:lnTo>
                <a:lnTo>
                  <a:pt x="1002" y="1359"/>
                </a:lnTo>
                <a:lnTo>
                  <a:pt x="999" y="1359"/>
                </a:lnTo>
                <a:lnTo>
                  <a:pt x="999" y="1357"/>
                </a:lnTo>
                <a:close/>
                <a:moveTo>
                  <a:pt x="891" y="1132"/>
                </a:moveTo>
                <a:lnTo>
                  <a:pt x="891" y="1132"/>
                </a:lnTo>
                <a:lnTo>
                  <a:pt x="891" y="1134"/>
                </a:lnTo>
                <a:lnTo>
                  <a:pt x="893" y="1134"/>
                </a:lnTo>
                <a:lnTo>
                  <a:pt x="893" y="1134"/>
                </a:lnTo>
                <a:lnTo>
                  <a:pt x="895" y="1134"/>
                </a:lnTo>
                <a:lnTo>
                  <a:pt x="893" y="1134"/>
                </a:lnTo>
                <a:lnTo>
                  <a:pt x="893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close/>
                <a:moveTo>
                  <a:pt x="1515" y="2401"/>
                </a:moveTo>
                <a:lnTo>
                  <a:pt x="1517" y="2399"/>
                </a:lnTo>
                <a:lnTo>
                  <a:pt x="1519" y="2394"/>
                </a:lnTo>
                <a:lnTo>
                  <a:pt x="1519" y="2394"/>
                </a:lnTo>
                <a:lnTo>
                  <a:pt x="1519" y="2392"/>
                </a:lnTo>
                <a:lnTo>
                  <a:pt x="1517" y="2392"/>
                </a:lnTo>
                <a:lnTo>
                  <a:pt x="1517" y="2394"/>
                </a:lnTo>
                <a:lnTo>
                  <a:pt x="1515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5" y="2399"/>
                </a:lnTo>
                <a:lnTo>
                  <a:pt x="1513" y="2399"/>
                </a:lnTo>
                <a:lnTo>
                  <a:pt x="1513" y="2401"/>
                </a:lnTo>
                <a:lnTo>
                  <a:pt x="1513" y="2401"/>
                </a:lnTo>
                <a:lnTo>
                  <a:pt x="1513" y="2401"/>
                </a:lnTo>
                <a:lnTo>
                  <a:pt x="1515" y="2401"/>
                </a:lnTo>
                <a:close/>
                <a:moveTo>
                  <a:pt x="939" y="1212"/>
                </a:moveTo>
                <a:lnTo>
                  <a:pt x="939" y="1214"/>
                </a:lnTo>
                <a:lnTo>
                  <a:pt x="939" y="1216"/>
                </a:lnTo>
                <a:lnTo>
                  <a:pt x="937" y="1216"/>
                </a:lnTo>
                <a:lnTo>
                  <a:pt x="939" y="1218"/>
                </a:lnTo>
                <a:lnTo>
                  <a:pt x="939" y="1218"/>
                </a:lnTo>
                <a:lnTo>
                  <a:pt x="939" y="1216"/>
                </a:lnTo>
                <a:lnTo>
                  <a:pt x="939" y="1214"/>
                </a:lnTo>
                <a:lnTo>
                  <a:pt x="939" y="1212"/>
                </a:lnTo>
                <a:close/>
                <a:moveTo>
                  <a:pt x="983" y="1271"/>
                </a:moveTo>
                <a:lnTo>
                  <a:pt x="983" y="1269"/>
                </a:lnTo>
                <a:lnTo>
                  <a:pt x="983" y="1269"/>
                </a:lnTo>
                <a:lnTo>
                  <a:pt x="983" y="1266"/>
                </a:lnTo>
                <a:lnTo>
                  <a:pt x="983" y="1266"/>
                </a:lnTo>
                <a:lnTo>
                  <a:pt x="983" y="1262"/>
                </a:lnTo>
                <a:lnTo>
                  <a:pt x="983" y="1260"/>
                </a:lnTo>
                <a:lnTo>
                  <a:pt x="983" y="1266"/>
                </a:lnTo>
                <a:lnTo>
                  <a:pt x="981" y="1269"/>
                </a:lnTo>
                <a:lnTo>
                  <a:pt x="983" y="1269"/>
                </a:lnTo>
                <a:lnTo>
                  <a:pt x="983" y="1269"/>
                </a:lnTo>
                <a:lnTo>
                  <a:pt x="983" y="1271"/>
                </a:lnTo>
                <a:lnTo>
                  <a:pt x="985" y="1273"/>
                </a:lnTo>
                <a:lnTo>
                  <a:pt x="985" y="1273"/>
                </a:lnTo>
                <a:lnTo>
                  <a:pt x="985" y="1271"/>
                </a:lnTo>
                <a:lnTo>
                  <a:pt x="983" y="1271"/>
                </a:lnTo>
                <a:close/>
                <a:moveTo>
                  <a:pt x="895" y="1201"/>
                </a:moveTo>
                <a:lnTo>
                  <a:pt x="895" y="1201"/>
                </a:lnTo>
                <a:lnTo>
                  <a:pt x="895" y="1199"/>
                </a:lnTo>
                <a:lnTo>
                  <a:pt x="893" y="1199"/>
                </a:lnTo>
                <a:lnTo>
                  <a:pt x="893" y="1201"/>
                </a:lnTo>
                <a:lnTo>
                  <a:pt x="893" y="1201"/>
                </a:lnTo>
                <a:lnTo>
                  <a:pt x="895" y="1204"/>
                </a:lnTo>
                <a:lnTo>
                  <a:pt x="895" y="1204"/>
                </a:lnTo>
                <a:lnTo>
                  <a:pt x="895" y="1201"/>
                </a:lnTo>
                <a:lnTo>
                  <a:pt x="895" y="1201"/>
                </a:lnTo>
                <a:close/>
                <a:moveTo>
                  <a:pt x="1523" y="2375"/>
                </a:moveTo>
                <a:lnTo>
                  <a:pt x="1521" y="2378"/>
                </a:lnTo>
                <a:lnTo>
                  <a:pt x="1519" y="2378"/>
                </a:lnTo>
                <a:lnTo>
                  <a:pt x="1517" y="2380"/>
                </a:lnTo>
                <a:lnTo>
                  <a:pt x="1517" y="2380"/>
                </a:lnTo>
                <a:lnTo>
                  <a:pt x="1519" y="2382"/>
                </a:lnTo>
                <a:lnTo>
                  <a:pt x="1519" y="2382"/>
                </a:lnTo>
                <a:lnTo>
                  <a:pt x="1519" y="2384"/>
                </a:lnTo>
                <a:lnTo>
                  <a:pt x="1519" y="2386"/>
                </a:lnTo>
                <a:lnTo>
                  <a:pt x="1521" y="2386"/>
                </a:lnTo>
                <a:lnTo>
                  <a:pt x="1521" y="2388"/>
                </a:lnTo>
                <a:lnTo>
                  <a:pt x="1523" y="2390"/>
                </a:lnTo>
                <a:lnTo>
                  <a:pt x="1525" y="2390"/>
                </a:lnTo>
                <a:lnTo>
                  <a:pt x="1527" y="2390"/>
                </a:lnTo>
                <a:lnTo>
                  <a:pt x="1527" y="2390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4"/>
                </a:lnTo>
                <a:lnTo>
                  <a:pt x="1525" y="2384"/>
                </a:lnTo>
                <a:lnTo>
                  <a:pt x="1525" y="2382"/>
                </a:lnTo>
                <a:lnTo>
                  <a:pt x="1525" y="2382"/>
                </a:lnTo>
                <a:lnTo>
                  <a:pt x="1525" y="2380"/>
                </a:lnTo>
                <a:lnTo>
                  <a:pt x="1523" y="2380"/>
                </a:lnTo>
                <a:lnTo>
                  <a:pt x="1523" y="2380"/>
                </a:lnTo>
                <a:lnTo>
                  <a:pt x="1523" y="2375"/>
                </a:lnTo>
                <a:lnTo>
                  <a:pt x="1523" y="2375"/>
                </a:lnTo>
                <a:close/>
                <a:moveTo>
                  <a:pt x="1511" y="2390"/>
                </a:moveTo>
                <a:lnTo>
                  <a:pt x="1513" y="2392"/>
                </a:lnTo>
                <a:lnTo>
                  <a:pt x="1513" y="2392"/>
                </a:lnTo>
                <a:lnTo>
                  <a:pt x="1515" y="2392"/>
                </a:lnTo>
                <a:lnTo>
                  <a:pt x="1517" y="2390"/>
                </a:lnTo>
                <a:lnTo>
                  <a:pt x="1519" y="2390"/>
                </a:lnTo>
                <a:lnTo>
                  <a:pt x="1519" y="2386"/>
                </a:lnTo>
                <a:lnTo>
                  <a:pt x="1517" y="2382"/>
                </a:lnTo>
                <a:lnTo>
                  <a:pt x="1517" y="2380"/>
                </a:lnTo>
                <a:lnTo>
                  <a:pt x="1515" y="2380"/>
                </a:lnTo>
                <a:lnTo>
                  <a:pt x="1513" y="2380"/>
                </a:lnTo>
                <a:lnTo>
                  <a:pt x="1513" y="2380"/>
                </a:lnTo>
                <a:lnTo>
                  <a:pt x="1513" y="2382"/>
                </a:lnTo>
                <a:lnTo>
                  <a:pt x="1513" y="2382"/>
                </a:lnTo>
                <a:lnTo>
                  <a:pt x="1513" y="2384"/>
                </a:lnTo>
                <a:lnTo>
                  <a:pt x="1511" y="2390"/>
                </a:lnTo>
                <a:close/>
                <a:moveTo>
                  <a:pt x="1465" y="2132"/>
                </a:move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5" y="2132"/>
                </a:lnTo>
                <a:close/>
                <a:moveTo>
                  <a:pt x="1521" y="2373"/>
                </a:moveTo>
                <a:lnTo>
                  <a:pt x="1519" y="2373"/>
                </a:lnTo>
                <a:lnTo>
                  <a:pt x="1519" y="2373"/>
                </a:lnTo>
                <a:lnTo>
                  <a:pt x="1517" y="2373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21" y="2375"/>
                </a:lnTo>
                <a:lnTo>
                  <a:pt x="1523" y="2373"/>
                </a:lnTo>
                <a:lnTo>
                  <a:pt x="1521" y="2373"/>
                </a:lnTo>
                <a:lnTo>
                  <a:pt x="1521" y="2373"/>
                </a:lnTo>
                <a:close/>
                <a:moveTo>
                  <a:pt x="1314" y="1642"/>
                </a:moveTo>
                <a:lnTo>
                  <a:pt x="1314" y="1642"/>
                </a:lnTo>
                <a:lnTo>
                  <a:pt x="1312" y="1642"/>
                </a:lnTo>
                <a:lnTo>
                  <a:pt x="1312" y="1642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2" y="1644"/>
                </a:lnTo>
                <a:lnTo>
                  <a:pt x="1314" y="1644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close/>
                <a:moveTo>
                  <a:pt x="1297" y="1648"/>
                </a:moveTo>
                <a:lnTo>
                  <a:pt x="1297" y="1648"/>
                </a:lnTo>
                <a:lnTo>
                  <a:pt x="1297" y="1650"/>
                </a:lnTo>
                <a:lnTo>
                  <a:pt x="1297" y="1650"/>
                </a:lnTo>
                <a:lnTo>
                  <a:pt x="1297" y="1650"/>
                </a:lnTo>
                <a:lnTo>
                  <a:pt x="1299" y="1650"/>
                </a:lnTo>
                <a:lnTo>
                  <a:pt x="1299" y="1650"/>
                </a:lnTo>
                <a:lnTo>
                  <a:pt x="1297" y="1648"/>
                </a:lnTo>
                <a:close/>
                <a:moveTo>
                  <a:pt x="893" y="1143"/>
                </a:moveTo>
                <a:lnTo>
                  <a:pt x="891" y="1141"/>
                </a:lnTo>
                <a:lnTo>
                  <a:pt x="891" y="1139"/>
                </a:lnTo>
                <a:lnTo>
                  <a:pt x="891" y="1139"/>
                </a:lnTo>
                <a:lnTo>
                  <a:pt x="891" y="1141"/>
                </a:lnTo>
                <a:lnTo>
                  <a:pt x="891" y="1143"/>
                </a:lnTo>
                <a:lnTo>
                  <a:pt x="893" y="1143"/>
                </a:lnTo>
                <a:lnTo>
                  <a:pt x="893" y="1143"/>
                </a:lnTo>
                <a:lnTo>
                  <a:pt x="893" y="1143"/>
                </a:lnTo>
                <a:close/>
                <a:moveTo>
                  <a:pt x="1293" y="1633"/>
                </a:moveTo>
                <a:lnTo>
                  <a:pt x="1293" y="1633"/>
                </a:lnTo>
                <a:lnTo>
                  <a:pt x="1291" y="1635"/>
                </a:lnTo>
                <a:lnTo>
                  <a:pt x="1293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3"/>
                </a:lnTo>
                <a:lnTo>
                  <a:pt x="1293" y="1633"/>
                </a:lnTo>
                <a:close/>
                <a:moveTo>
                  <a:pt x="1425" y="1524"/>
                </a:moveTo>
                <a:lnTo>
                  <a:pt x="1425" y="1524"/>
                </a:lnTo>
                <a:lnTo>
                  <a:pt x="1425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4"/>
                </a:lnTo>
                <a:lnTo>
                  <a:pt x="1423" y="1524"/>
                </a:lnTo>
                <a:lnTo>
                  <a:pt x="1423" y="1524"/>
                </a:lnTo>
                <a:lnTo>
                  <a:pt x="1425" y="1526"/>
                </a:lnTo>
                <a:lnTo>
                  <a:pt x="1425" y="1526"/>
                </a:lnTo>
                <a:lnTo>
                  <a:pt x="1425" y="1524"/>
                </a:lnTo>
                <a:lnTo>
                  <a:pt x="1425" y="1524"/>
                </a:lnTo>
                <a:close/>
                <a:moveTo>
                  <a:pt x="1465" y="1612"/>
                </a:moveTo>
                <a:lnTo>
                  <a:pt x="1465" y="1612"/>
                </a:lnTo>
                <a:lnTo>
                  <a:pt x="1463" y="1612"/>
                </a:lnTo>
                <a:lnTo>
                  <a:pt x="1465" y="1612"/>
                </a:lnTo>
                <a:lnTo>
                  <a:pt x="1465" y="1612"/>
                </a:lnTo>
                <a:lnTo>
                  <a:pt x="1465" y="1612"/>
                </a:lnTo>
                <a:close/>
                <a:moveTo>
                  <a:pt x="1320" y="1191"/>
                </a:moveTo>
                <a:lnTo>
                  <a:pt x="1320" y="1189"/>
                </a:lnTo>
                <a:lnTo>
                  <a:pt x="1320" y="1187"/>
                </a:lnTo>
                <a:lnTo>
                  <a:pt x="1320" y="1187"/>
                </a:lnTo>
                <a:lnTo>
                  <a:pt x="1320" y="1189"/>
                </a:lnTo>
                <a:lnTo>
                  <a:pt x="1320" y="1191"/>
                </a:lnTo>
                <a:lnTo>
                  <a:pt x="1320" y="1191"/>
                </a:lnTo>
                <a:close/>
                <a:moveTo>
                  <a:pt x="1905" y="1642"/>
                </a:moveTo>
                <a:lnTo>
                  <a:pt x="1905" y="1640"/>
                </a:lnTo>
                <a:lnTo>
                  <a:pt x="1907" y="1638"/>
                </a:lnTo>
                <a:lnTo>
                  <a:pt x="1907" y="1635"/>
                </a:lnTo>
                <a:lnTo>
                  <a:pt x="1907" y="1635"/>
                </a:lnTo>
                <a:lnTo>
                  <a:pt x="1907" y="1635"/>
                </a:lnTo>
                <a:lnTo>
                  <a:pt x="1905" y="1635"/>
                </a:lnTo>
                <a:lnTo>
                  <a:pt x="1905" y="1635"/>
                </a:lnTo>
                <a:lnTo>
                  <a:pt x="1900" y="1633"/>
                </a:lnTo>
                <a:lnTo>
                  <a:pt x="1896" y="1633"/>
                </a:lnTo>
                <a:lnTo>
                  <a:pt x="1894" y="1633"/>
                </a:lnTo>
                <a:lnTo>
                  <a:pt x="1894" y="1633"/>
                </a:lnTo>
                <a:lnTo>
                  <a:pt x="1892" y="1633"/>
                </a:lnTo>
                <a:lnTo>
                  <a:pt x="1890" y="1635"/>
                </a:lnTo>
                <a:lnTo>
                  <a:pt x="1888" y="1635"/>
                </a:lnTo>
                <a:lnTo>
                  <a:pt x="1879" y="1633"/>
                </a:lnTo>
                <a:lnTo>
                  <a:pt x="1877" y="1633"/>
                </a:lnTo>
                <a:lnTo>
                  <a:pt x="1873" y="1635"/>
                </a:lnTo>
                <a:lnTo>
                  <a:pt x="1873" y="1635"/>
                </a:lnTo>
                <a:lnTo>
                  <a:pt x="1873" y="1638"/>
                </a:lnTo>
                <a:lnTo>
                  <a:pt x="1873" y="1640"/>
                </a:lnTo>
                <a:lnTo>
                  <a:pt x="1873" y="1640"/>
                </a:lnTo>
                <a:lnTo>
                  <a:pt x="1873" y="1640"/>
                </a:lnTo>
                <a:lnTo>
                  <a:pt x="1871" y="1642"/>
                </a:lnTo>
                <a:lnTo>
                  <a:pt x="1871" y="1644"/>
                </a:lnTo>
                <a:lnTo>
                  <a:pt x="1871" y="1646"/>
                </a:lnTo>
                <a:lnTo>
                  <a:pt x="1873" y="1646"/>
                </a:lnTo>
                <a:lnTo>
                  <a:pt x="1875" y="1646"/>
                </a:lnTo>
                <a:lnTo>
                  <a:pt x="1875" y="1648"/>
                </a:lnTo>
                <a:lnTo>
                  <a:pt x="1875" y="1648"/>
                </a:lnTo>
                <a:lnTo>
                  <a:pt x="1875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50"/>
                </a:lnTo>
                <a:lnTo>
                  <a:pt x="1873" y="1652"/>
                </a:lnTo>
                <a:lnTo>
                  <a:pt x="1875" y="1654"/>
                </a:lnTo>
                <a:lnTo>
                  <a:pt x="1875" y="1656"/>
                </a:lnTo>
                <a:lnTo>
                  <a:pt x="1875" y="1656"/>
                </a:lnTo>
                <a:lnTo>
                  <a:pt x="1877" y="1656"/>
                </a:lnTo>
                <a:lnTo>
                  <a:pt x="1877" y="1656"/>
                </a:lnTo>
                <a:lnTo>
                  <a:pt x="1882" y="1656"/>
                </a:lnTo>
                <a:lnTo>
                  <a:pt x="1882" y="1656"/>
                </a:lnTo>
                <a:lnTo>
                  <a:pt x="1884" y="1656"/>
                </a:lnTo>
                <a:lnTo>
                  <a:pt x="1884" y="1656"/>
                </a:lnTo>
                <a:lnTo>
                  <a:pt x="1886" y="1656"/>
                </a:lnTo>
                <a:lnTo>
                  <a:pt x="1888" y="1656"/>
                </a:lnTo>
                <a:lnTo>
                  <a:pt x="1888" y="1656"/>
                </a:lnTo>
                <a:lnTo>
                  <a:pt x="1890" y="1656"/>
                </a:lnTo>
                <a:lnTo>
                  <a:pt x="1890" y="1654"/>
                </a:lnTo>
                <a:lnTo>
                  <a:pt x="1890" y="1652"/>
                </a:lnTo>
                <a:lnTo>
                  <a:pt x="1892" y="1654"/>
                </a:lnTo>
                <a:lnTo>
                  <a:pt x="1892" y="1654"/>
                </a:lnTo>
                <a:lnTo>
                  <a:pt x="1894" y="1654"/>
                </a:lnTo>
                <a:lnTo>
                  <a:pt x="1894" y="1654"/>
                </a:lnTo>
                <a:lnTo>
                  <a:pt x="1894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8" y="1652"/>
                </a:lnTo>
                <a:lnTo>
                  <a:pt x="1898" y="1652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48"/>
                </a:lnTo>
                <a:lnTo>
                  <a:pt x="1900" y="1648"/>
                </a:lnTo>
                <a:lnTo>
                  <a:pt x="1903" y="1648"/>
                </a:lnTo>
                <a:lnTo>
                  <a:pt x="1903" y="1648"/>
                </a:lnTo>
                <a:lnTo>
                  <a:pt x="1903" y="1646"/>
                </a:lnTo>
                <a:lnTo>
                  <a:pt x="1905" y="1644"/>
                </a:lnTo>
                <a:lnTo>
                  <a:pt x="1905" y="1644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close/>
                <a:moveTo>
                  <a:pt x="1322" y="1183"/>
                </a:move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2" y="1183"/>
                </a:lnTo>
                <a:lnTo>
                  <a:pt x="1322" y="1183"/>
                </a:lnTo>
                <a:close/>
                <a:moveTo>
                  <a:pt x="1320" y="1193"/>
                </a:moveTo>
                <a:lnTo>
                  <a:pt x="1320" y="1191"/>
                </a:lnTo>
                <a:lnTo>
                  <a:pt x="1320" y="1191"/>
                </a:lnTo>
                <a:lnTo>
                  <a:pt x="1320" y="1191"/>
                </a:lnTo>
                <a:lnTo>
                  <a:pt x="1320" y="1193"/>
                </a:lnTo>
                <a:lnTo>
                  <a:pt x="1320" y="1193"/>
                </a:lnTo>
                <a:close/>
                <a:moveTo>
                  <a:pt x="1316" y="1185"/>
                </a:moveTo>
                <a:lnTo>
                  <a:pt x="1314" y="1185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6" y="1187"/>
                </a:lnTo>
                <a:lnTo>
                  <a:pt x="1316" y="1187"/>
                </a:lnTo>
                <a:lnTo>
                  <a:pt x="1316" y="1185"/>
                </a:lnTo>
                <a:lnTo>
                  <a:pt x="1316" y="1185"/>
                </a:lnTo>
                <a:close/>
                <a:moveTo>
                  <a:pt x="1349" y="1331"/>
                </a:moveTo>
                <a:lnTo>
                  <a:pt x="1347" y="1334"/>
                </a:lnTo>
                <a:lnTo>
                  <a:pt x="1347" y="1334"/>
                </a:lnTo>
                <a:lnTo>
                  <a:pt x="1347" y="1336"/>
                </a:lnTo>
                <a:lnTo>
                  <a:pt x="1347" y="1336"/>
                </a:lnTo>
                <a:lnTo>
                  <a:pt x="1349" y="1334"/>
                </a:lnTo>
                <a:lnTo>
                  <a:pt x="1351" y="1331"/>
                </a:lnTo>
                <a:lnTo>
                  <a:pt x="1351" y="1331"/>
                </a:lnTo>
                <a:lnTo>
                  <a:pt x="1349" y="1331"/>
                </a:lnTo>
                <a:lnTo>
                  <a:pt x="1349" y="1331"/>
                </a:lnTo>
                <a:close/>
                <a:moveTo>
                  <a:pt x="1362" y="1392"/>
                </a:moveTo>
                <a:lnTo>
                  <a:pt x="1362" y="1392"/>
                </a:lnTo>
                <a:lnTo>
                  <a:pt x="1362" y="1394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2" y="1392"/>
                </a:lnTo>
                <a:close/>
                <a:moveTo>
                  <a:pt x="1280" y="1361"/>
                </a:moveTo>
                <a:lnTo>
                  <a:pt x="1280" y="1359"/>
                </a:lnTo>
                <a:lnTo>
                  <a:pt x="1282" y="1359"/>
                </a:lnTo>
                <a:lnTo>
                  <a:pt x="1282" y="1359"/>
                </a:lnTo>
                <a:lnTo>
                  <a:pt x="1280" y="1359"/>
                </a:lnTo>
                <a:lnTo>
                  <a:pt x="1278" y="1361"/>
                </a:lnTo>
                <a:lnTo>
                  <a:pt x="1278" y="1361"/>
                </a:lnTo>
                <a:lnTo>
                  <a:pt x="1280" y="1361"/>
                </a:lnTo>
                <a:close/>
                <a:moveTo>
                  <a:pt x="1354" y="1394"/>
                </a:moveTo>
                <a:lnTo>
                  <a:pt x="1354" y="1394"/>
                </a:lnTo>
                <a:lnTo>
                  <a:pt x="1354" y="1394"/>
                </a:lnTo>
                <a:lnTo>
                  <a:pt x="1356" y="1394"/>
                </a:lnTo>
                <a:lnTo>
                  <a:pt x="1358" y="1392"/>
                </a:lnTo>
                <a:lnTo>
                  <a:pt x="1358" y="1392"/>
                </a:lnTo>
                <a:lnTo>
                  <a:pt x="1356" y="1394"/>
                </a:lnTo>
                <a:lnTo>
                  <a:pt x="1354" y="1394"/>
                </a:lnTo>
                <a:close/>
                <a:moveTo>
                  <a:pt x="1351" y="1321"/>
                </a:moveTo>
                <a:lnTo>
                  <a:pt x="1351" y="1321"/>
                </a:lnTo>
                <a:lnTo>
                  <a:pt x="1351" y="1321"/>
                </a:lnTo>
                <a:lnTo>
                  <a:pt x="1351" y="1323"/>
                </a:lnTo>
                <a:lnTo>
                  <a:pt x="1351" y="1323"/>
                </a:lnTo>
                <a:lnTo>
                  <a:pt x="1351" y="1321"/>
                </a:lnTo>
                <a:lnTo>
                  <a:pt x="1351" y="1321"/>
                </a:lnTo>
                <a:lnTo>
                  <a:pt x="1351" y="1321"/>
                </a:lnTo>
                <a:close/>
                <a:moveTo>
                  <a:pt x="1427" y="1174"/>
                </a:moveTo>
                <a:lnTo>
                  <a:pt x="1427" y="1174"/>
                </a:lnTo>
                <a:lnTo>
                  <a:pt x="1427" y="1176"/>
                </a:lnTo>
                <a:lnTo>
                  <a:pt x="1429" y="1172"/>
                </a:lnTo>
                <a:lnTo>
                  <a:pt x="1427" y="1172"/>
                </a:lnTo>
                <a:lnTo>
                  <a:pt x="1427" y="1174"/>
                </a:lnTo>
                <a:close/>
                <a:moveTo>
                  <a:pt x="1335" y="1378"/>
                </a:moveTo>
                <a:lnTo>
                  <a:pt x="1335" y="1378"/>
                </a:lnTo>
                <a:lnTo>
                  <a:pt x="1337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80"/>
                </a:lnTo>
                <a:lnTo>
                  <a:pt x="1335" y="1380"/>
                </a:lnTo>
                <a:lnTo>
                  <a:pt x="1335" y="1378"/>
                </a:lnTo>
                <a:close/>
                <a:moveTo>
                  <a:pt x="1335" y="1367"/>
                </a:moveTo>
                <a:lnTo>
                  <a:pt x="1335" y="1367"/>
                </a:lnTo>
                <a:lnTo>
                  <a:pt x="1333" y="1369"/>
                </a:lnTo>
                <a:lnTo>
                  <a:pt x="1333" y="1371"/>
                </a:lnTo>
                <a:lnTo>
                  <a:pt x="1333" y="1371"/>
                </a:lnTo>
                <a:lnTo>
                  <a:pt x="1333" y="1371"/>
                </a:lnTo>
                <a:lnTo>
                  <a:pt x="1335" y="1367"/>
                </a:lnTo>
                <a:lnTo>
                  <a:pt x="1335" y="1367"/>
                </a:lnTo>
                <a:close/>
                <a:moveTo>
                  <a:pt x="1196" y="1231"/>
                </a:moveTo>
                <a:lnTo>
                  <a:pt x="1196" y="1233"/>
                </a:lnTo>
                <a:lnTo>
                  <a:pt x="1196" y="1237"/>
                </a:lnTo>
                <a:lnTo>
                  <a:pt x="1199" y="1243"/>
                </a:lnTo>
                <a:lnTo>
                  <a:pt x="1201" y="1248"/>
                </a:lnTo>
                <a:lnTo>
                  <a:pt x="1201" y="1248"/>
                </a:lnTo>
                <a:lnTo>
                  <a:pt x="1199" y="1245"/>
                </a:lnTo>
                <a:lnTo>
                  <a:pt x="1196" y="1237"/>
                </a:lnTo>
                <a:lnTo>
                  <a:pt x="1196" y="1231"/>
                </a:lnTo>
                <a:close/>
                <a:moveTo>
                  <a:pt x="1877" y="1604"/>
                </a:moveTo>
                <a:lnTo>
                  <a:pt x="1879" y="1604"/>
                </a:lnTo>
                <a:lnTo>
                  <a:pt x="1879" y="1602"/>
                </a:lnTo>
                <a:lnTo>
                  <a:pt x="1877" y="1600"/>
                </a:lnTo>
                <a:lnTo>
                  <a:pt x="1877" y="1600"/>
                </a:lnTo>
                <a:lnTo>
                  <a:pt x="1877" y="1600"/>
                </a:lnTo>
                <a:lnTo>
                  <a:pt x="1875" y="1600"/>
                </a:lnTo>
                <a:lnTo>
                  <a:pt x="1875" y="1602"/>
                </a:lnTo>
                <a:lnTo>
                  <a:pt x="1877" y="1604"/>
                </a:lnTo>
                <a:lnTo>
                  <a:pt x="1877" y="1604"/>
                </a:lnTo>
                <a:close/>
                <a:moveTo>
                  <a:pt x="1209" y="1214"/>
                </a:moveTo>
                <a:lnTo>
                  <a:pt x="1207" y="1214"/>
                </a:lnTo>
                <a:lnTo>
                  <a:pt x="1207" y="1216"/>
                </a:lnTo>
                <a:lnTo>
                  <a:pt x="1205" y="1216"/>
                </a:lnTo>
                <a:lnTo>
                  <a:pt x="1207" y="1216"/>
                </a:lnTo>
                <a:lnTo>
                  <a:pt x="1209" y="1214"/>
                </a:lnTo>
                <a:lnTo>
                  <a:pt x="1211" y="1214"/>
                </a:lnTo>
                <a:lnTo>
                  <a:pt x="1211" y="1212"/>
                </a:lnTo>
                <a:lnTo>
                  <a:pt x="1211" y="1212"/>
                </a:lnTo>
                <a:lnTo>
                  <a:pt x="1211" y="1214"/>
                </a:lnTo>
                <a:lnTo>
                  <a:pt x="1209" y="1214"/>
                </a:lnTo>
                <a:close/>
                <a:moveTo>
                  <a:pt x="1201" y="1222"/>
                </a:moveTo>
                <a:lnTo>
                  <a:pt x="1199" y="1227"/>
                </a:lnTo>
                <a:lnTo>
                  <a:pt x="1196" y="1229"/>
                </a:lnTo>
                <a:lnTo>
                  <a:pt x="1196" y="1231"/>
                </a:lnTo>
                <a:lnTo>
                  <a:pt x="1196" y="1229"/>
                </a:lnTo>
                <a:lnTo>
                  <a:pt x="1199" y="1227"/>
                </a:lnTo>
                <a:lnTo>
                  <a:pt x="1201" y="1220"/>
                </a:lnTo>
                <a:lnTo>
                  <a:pt x="1201" y="1222"/>
                </a:lnTo>
                <a:close/>
                <a:moveTo>
                  <a:pt x="1278" y="1195"/>
                </a:moveTo>
                <a:lnTo>
                  <a:pt x="1278" y="1193"/>
                </a:lnTo>
                <a:lnTo>
                  <a:pt x="1278" y="1193"/>
                </a:lnTo>
                <a:lnTo>
                  <a:pt x="1276" y="1193"/>
                </a:lnTo>
                <a:lnTo>
                  <a:pt x="1276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close/>
                <a:moveTo>
                  <a:pt x="1234" y="1199"/>
                </a:moveTo>
                <a:lnTo>
                  <a:pt x="1230" y="1201"/>
                </a:lnTo>
                <a:lnTo>
                  <a:pt x="1230" y="1201"/>
                </a:lnTo>
                <a:lnTo>
                  <a:pt x="1234" y="1199"/>
                </a:lnTo>
                <a:lnTo>
                  <a:pt x="1234" y="1197"/>
                </a:lnTo>
                <a:lnTo>
                  <a:pt x="1234" y="1197"/>
                </a:lnTo>
                <a:lnTo>
                  <a:pt x="1234" y="1199"/>
                </a:lnTo>
                <a:close/>
                <a:moveTo>
                  <a:pt x="1203" y="1218"/>
                </a:moveTo>
                <a:lnTo>
                  <a:pt x="1203" y="1218"/>
                </a:lnTo>
                <a:lnTo>
                  <a:pt x="1203" y="1220"/>
                </a:lnTo>
                <a:lnTo>
                  <a:pt x="1203" y="1220"/>
                </a:lnTo>
                <a:lnTo>
                  <a:pt x="1203" y="1218"/>
                </a:lnTo>
                <a:lnTo>
                  <a:pt x="1205" y="1218"/>
                </a:lnTo>
                <a:lnTo>
                  <a:pt x="1205" y="1216"/>
                </a:lnTo>
                <a:lnTo>
                  <a:pt x="1205" y="1216"/>
                </a:lnTo>
                <a:lnTo>
                  <a:pt x="1203" y="1218"/>
                </a:lnTo>
                <a:close/>
                <a:moveTo>
                  <a:pt x="1328" y="1183"/>
                </a:moveTo>
                <a:lnTo>
                  <a:pt x="1328" y="1183"/>
                </a:lnTo>
                <a:lnTo>
                  <a:pt x="1328" y="1185"/>
                </a:lnTo>
                <a:lnTo>
                  <a:pt x="1331" y="1185"/>
                </a:lnTo>
                <a:lnTo>
                  <a:pt x="1333" y="1183"/>
                </a:lnTo>
                <a:lnTo>
                  <a:pt x="1331" y="1183"/>
                </a:lnTo>
                <a:lnTo>
                  <a:pt x="1328" y="1183"/>
                </a:lnTo>
                <a:close/>
                <a:moveTo>
                  <a:pt x="1444" y="1224"/>
                </a:moveTo>
                <a:lnTo>
                  <a:pt x="1444" y="1222"/>
                </a:lnTo>
                <a:lnTo>
                  <a:pt x="1442" y="1220"/>
                </a:lnTo>
                <a:lnTo>
                  <a:pt x="1444" y="1224"/>
                </a:lnTo>
                <a:lnTo>
                  <a:pt x="1446" y="1229"/>
                </a:lnTo>
                <a:lnTo>
                  <a:pt x="1446" y="1231"/>
                </a:lnTo>
                <a:lnTo>
                  <a:pt x="1446" y="1231"/>
                </a:lnTo>
                <a:lnTo>
                  <a:pt x="1444" y="1224"/>
                </a:lnTo>
                <a:close/>
                <a:moveTo>
                  <a:pt x="1540" y="1325"/>
                </a:moveTo>
                <a:lnTo>
                  <a:pt x="1540" y="1327"/>
                </a:lnTo>
                <a:lnTo>
                  <a:pt x="1544" y="1325"/>
                </a:lnTo>
                <a:lnTo>
                  <a:pt x="1548" y="1325"/>
                </a:lnTo>
                <a:lnTo>
                  <a:pt x="1548" y="1323"/>
                </a:lnTo>
                <a:lnTo>
                  <a:pt x="1551" y="1323"/>
                </a:lnTo>
                <a:lnTo>
                  <a:pt x="1551" y="1321"/>
                </a:lnTo>
                <a:lnTo>
                  <a:pt x="1548" y="1321"/>
                </a:lnTo>
                <a:lnTo>
                  <a:pt x="1548" y="1323"/>
                </a:lnTo>
                <a:lnTo>
                  <a:pt x="1546" y="1323"/>
                </a:lnTo>
                <a:lnTo>
                  <a:pt x="1546" y="1323"/>
                </a:lnTo>
                <a:lnTo>
                  <a:pt x="1544" y="1323"/>
                </a:lnTo>
                <a:lnTo>
                  <a:pt x="1542" y="1323"/>
                </a:lnTo>
                <a:lnTo>
                  <a:pt x="1542" y="1323"/>
                </a:lnTo>
                <a:lnTo>
                  <a:pt x="1540" y="1323"/>
                </a:lnTo>
                <a:lnTo>
                  <a:pt x="1540" y="1323"/>
                </a:lnTo>
                <a:lnTo>
                  <a:pt x="1540" y="1325"/>
                </a:lnTo>
                <a:lnTo>
                  <a:pt x="1540" y="1325"/>
                </a:lnTo>
                <a:lnTo>
                  <a:pt x="1540" y="1325"/>
                </a:lnTo>
                <a:close/>
                <a:moveTo>
                  <a:pt x="1553" y="1359"/>
                </a:moveTo>
                <a:lnTo>
                  <a:pt x="1551" y="1357"/>
                </a:lnTo>
                <a:lnTo>
                  <a:pt x="1548" y="1357"/>
                </a:lnTo>
                <a:lnTo>
                  <a:pt x="1548" y="1357"/>
                </a:lnTo>
                <a:lnTo>
                  <a:pt x="1546" y="1357"/>
                </a:lnTo>
                <a:lnTo>
                  <a:pt x="1546" y="1357"/>
                </a:lnTo>
                <a:lnTo>
                  <a:pt x="1548" y="1359"/>
                </a:lnTo>
                <a:lnTo>
                  <a:pt x="1553" y="1359"/>
                </a:lnTo>
                <a:lnTo>
                  <a:pt x="1553" y="1359"/>
                </a:lnTo>
                <a:close/>
                <a:moveTo>
                  <a:pt x="1551" y="1317"/>
                </a:moveTo>
                <a:lnTo>
                  <a:pt x="1548" y="1317"/>
                </a:lnTo>
                <a:lnTo>
                  <a:pt x="1548" y="1319"/>
                </a:lnTo>
                <a:lnTo>
                  <a:pt x="1551" y="1317"/>
                </a:lnTo>
                <a:lnTo>
                  <a:pt x="1551" y="1317"/>
                </a:lnTo>
                <a:close/>
                <a:moveTo>
                  <a:pt x="1559" y="1313"/>
                </a:moveTo>
                <a:lnTo>
                  <a:pt x="1559" y="1313"/>
                </a:lnTo>
                <a:lnTo>
                  <a:pt x="1559" y="1315"/>
                </a:lnTo>
                <a:lnTo>
                  <a:pt x="1561" y="1315"/>
                </a:lnTo>
                <a:lnTo>
                  <a:pt x="1561" y="1315"/>
                </a:lnTo>
                <a:lnTo>
                  <a:pt x="1561" y="1313"/>
                </a:lnTo>
                <a:lnTo>
                  <a:pt x="1563" y="1313"/>
                </a:lnTo>
                <a:lnTo>
                  <a:pt x="1563" y="1313"/>
                </a:lnTo>
                <a:lnTo>
                  <a:pt x="1561" y="1313"/>
                </a:lnTo>
                <a:lnTo>
                  <a:pt x="1559" y="1313"/>
                </a:lnTo>
                <a:close/>
                <a:moveTo>
                  <a:pt x="1553" y="1340"/>
                </a:moveTo>
                <a:lnTo>
                  <a:pt x="1553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3" y="1340"/>
                </a:lnTo>
                <a:lnTo>
                  <a:pt x="1553" y="1340"/>
                </a:lnTo>
                <a:lnTo>
                  <a:pt x="1551" y="1340"/>
                </a:lnTo>
                <a:lnTo>
                  <a:pt x="1551" y="1340"/>
                </a:lnTo>
                <a:lnTo>
                  <a:pt x="1553" y="1340"/>
                </a:lnTo>
                <a:lnTo>
                  <a:pt x="1553" y="1340"/>
                </a:lnTo>
                <a:close/>
                <a:moveTo>
                  <a:pt x="1534" y="1030"/>
                </a:move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30"/>
                </a:lnTo>
                <a:close/>
                <a:moveTo>
                  <a:pt x="1536" y="1304"/>
                </a:moveTo>
                <a:lnTo>
                  <a:pt x="1536" y="1304"/>
                </a:lnTo>
                <a:lnTo>
                  <a:pt x="1536" y="1304"/>
                </a:lnTo>
                <a:lnTo>
                  <a:pt x="1534" y="1306"/>
                </a:lnTo>
                <a:lnTo>
                  <a:pt x="1532" y="1306"/>
                </a:lnTo>
                <a:lnTo>
                  <a:pt x="1532" y="1308"/>
                </a:lnTo>
                <a:lnTo>
                  <a:pt x="1532" y="1306"/>
                </a:lnTo>
                <a:lnTo>
                  <a:pt x="1534" y="1306"/>
                </a:lnTo>
                <a:lnTo>
                  <a:pt x="1536" y="1304"/>
                </a:lnTo>
                <a:lnTo>
                  <a:pt x="1538" y="1302"/>
                </a:lnTo>
                <a:lnTo>
                  <a:pt x="1538" y="1300"/>
                </a:lnTo>
                <a:lnTo>
                  <a:pt x="1538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2"/>
                </a:lnTo>
                <a:lnTo>
                  <a:pt x="1538" y="1302"/>
                </a:lnTo>
                <a:lnTo>
                  <a:pt x="1536" y="1302"/>
                </a:lnTo>
                <a:lnTo>
                  <a:pt x="1536" y="1304"/>
                </a:lnTo>
                <a:close/>
                <a:moveTo>
                  <a:pt x="1559" y="1006"/>
                </a:moveTo>
                <a:lnTo>
                  <a:pt x="1561" y="1004"/>
                </a:lnTo>
                <a:lnTo>
                  <a:pt x="1559" y="1004"/>
                </a:lnTo>
                <a:lnTo>
                  <a:pt x="1557" y="1006"/>
                </a:lnTo>
                <a:lnTo>
                  <a:pt x="1555" y="1009"/>
                </a:lnTo>
                <a:lnTo>
                  <a:pt x="1553" y="1009"/>
                </a:lnTo>
                <a:lnTo>
                  <a:pt x="1551" y="1009"/>
                </a:lnTo>
                <a:lnTo>
                  <a:pt x="1548" y="1009"/>
                </a:lnTo>
                <a:lnTo>
                  <a:pt x="1548" y="1009"/>
                </a:lnTo>
                <a:lnTo>
                  <a:pt x="1546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0" y="1009"/>
                </a:lnTo>
                <a:lnTo>
                  <a:pt x="1540" y="1011"/>
                </a:lnTo>
                <a:lnTo>
                  <a:pt x="1540" y="1011"/>
                </a:lnTo>
                <a:lnTo>
                  <a:pt x="1540" y="1011"/>
                </a:lnTo>
                <a:lnTo>
                  <a:pt x="1538" y="1011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5"/>
                </a:lnTo>
                <a:lnTo>
                  <a:pt x="1536" y="1015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5"/>
                </a:lnTo>
                <a:lnTo>
                  <a:pt x="1538" y="1015"/>
                </a:lnTo>
                <a:lnTo>
                  <a:pt x="1540" y="1015"/>
                </a:lnTo>
                <a:lnTo>
                  <a:pt x="1542" y="1015"/>
                </a:lnTo>
                <a:lnTo>
                  <a:pt x="1546" y="1013"/>
                </a:lnTo>
                <a:lnTo>
                  <a:pt x="1546" y="1013"/>
                </a:lnTo>
                <a:lnTo>
                  <a:pt x="1546" y="1013"/>
                </a:lnTo>
                <a:lnTo>
                  <a:pt x="1553" y="1011"/>
                </a:lnTo>
                <a:lnTo>
                  <a:pt x="1555" y="1011"/>
                </a:lnTo>
                <a:lnTo>
                  <a:pt x="1557" y="1011"/>
                </a:lnTo>
                <a:lnTo>
                  <a:pt x="1559" y="1011"/>
                </a:lnTo>
                <a:lnTo>
                  <a:pt x="1559" y="1009"/>
                </a:lnTo>
                <a:lnTo>
                  <a:pt x="1565" y="1006"/>
                </a:lnTo>
                <a:lnTo>
                  <a:pt x="1565" y="1006"/>
                </a:lnTo>
                <a:lnTo>
                  <a:pt x="1563" y="1006"/>
                </a:lnTo>
                <a:lnTo>
                  <a:pt x="1563" y="1006"/>
                </a:lnTo>
                <a:lnTo>
                  <a:pt x="1561" y="1006"/>
                </a:lnTo>
                <a:lnTo>
                  <a:pt x="1561" y="1006"/>
                </a:lnTo>
                <a:lnTo>
                  <a:pt x="1559" y="1009"/>
                </a:lnTo>
                <a:lnTo>
                  <a:pt x="1559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9" y="1006"/>
                </a:lnTo>
                <a:close/>
                <a:moveTo>
                  <a:pt x="1565" y="1310"/>
                </a:move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7" y="1313"/>
                </a:lnTo>
                <a:lnTo>
                  <a:pt x="1565" y="1313"/>
                </a:lnTo>
                <a:lnTo>
                  <a:pt x="1565" y="1310"/>
                </a:lnTo>
                <a:lnTo>
                  <a:pt x="1565" y="1310"/>
                </a:lnTo>
                <a:lnTo>
                  <a:pt x="1565" y="1310"/>
                </a:lnTo>
                <a:close/>
                <a:moveTo>
                  <a:pt x="1551" y="1304"/>
                </a:moveTo>
                <a:lnTo>
                  <a:pt x="1553" y="1304"/>
                </a:lnTo>
                <a:lnTo>
                  <a:pt x="1553" y="1306"/>
                </a:lnTo>
                <a:lnTo>
                  <a:pt x="1555" y="1306"/>
                </a:lnTo>
                <a:lnTo>
                  <a:pt x="1553" y="1304"/>
                </a:lnTo>
                <a:lnTo>
                  <a:pt x="1553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51" y="1304"/>
                </a:lnTo>
                <a:close/>
                <a:moveTo>
                  <a:pt x="1618" y="1455"/>
                </a:moveTo>
                <a:lnTo>
                  <a:pt x="1618" y="1455"/>
                </a:lnTo>
                <a:lnTo>
                  <a:pt x="1618" y="1457"/>
                </a:lnTo>
                <a:lnTo>
                  <a:pt x="1620" y="1457"/>
                </a:lnTo>
                <a:lnTo>
                  <a:pt x="1620" y="1455"/>
                </a:lnTo>
                <a:lnTo>
                  <a:pt x="1620" y="1455"/>
                </a:lnTo>
                <a:lnTo>
                  <a:pt x="1618" y="1453"/>
                </a:lnTo>
                <a:lnTo>
                  <a:pt x="1618" y="1455"/>
                </a:lnTo>
                <a:lnTo>
                  <a:pt x="1618" y="1455"/>
                </a:lnTo>
                <a:lnTo>
                  <a:pt x="1618" y="1455"/>
                </a:lnTo>
                <a:close/>
                <a:moveTo>
                  <a:pt x="1620" y="950"/>
                </a:moveTo>
                <a:lnTo>
                  <a:pt x="1620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2"/>
                </a:lnTo>
                <a:lnTo>
                  <a:pt x="1618" y="950"/>
                </a:lnTo>
                <a:lnTo>
                  <a:pt x="1618" y="950"/>
                </a:lnTo>
                <a:lnTo>
                  <a:pt x="1620" y="950"/>
                </a:lnTo>
                <a:lnTo>
                  <a:pt x="1620" y="950"/>
                </a:lnTo>
                <a:lnTo>
                  <a:pt x="1620" y="950"/>
                </a:lnTo>
                <a:close/>
                <a:moveTo>
                  <a:pt x="1613" y="952"/>
                </a:move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close/>
                <a:moveTo>
                  <a:pt x="1532" y="1298"/>
                </a:moveTo>
                <a:lnTo>
                  <a:pt x="1532" y="1298"/>
                </a:lnTo>
                <a:lnTo>
                  <a:pt x="1532" y="1300"/>
                </a:lnTo>
                <a:lnTo>
                  <a:pt x="1532" y="1300"/>
                </a:lnTo>
                <a:lnTo>
                  <a:pt x="1534" y="1300"/>
                </a:lnTo>
                <a:lnTo>
                  <a:pt x="1536" y="1300"/>
                </a:lnTo>
                <a:lnTo>
                  <a:pt x="1534" y="1300"/>
                </a:lnTo>
                <a:lnTo>
                  <a:pt x="1534" y="1298"/>
                </a:lnTo>
                <a:lnTo>
                  <a:pt x="1532" y="1298"/>
                </a:lnTo>
                <a:lnTo>
                  <a:pt x="1532" y="1298"/>
                </a:lnTo>
                <a:lnTo>
                  <a:pt x="1532" y="1298"/>
                </a:lnTo>
                <a:close/>
                <a:moveTo>
                  <a:pt x="1586" y="1000"/>
                </a:moveTo>
                <a:lnTo>
                  <a:pt x="1586" y="1000"/>
                </a:lnTo>
                <a:lnTo>
                  <a:pt x="1584" y="1000"/>
                </a:lnTo>
                <a:lnTo>
                  <a:pt x="1584" y="1000"/>
                </a:lnTo>
                <a:lnTo>
                  <a:pt x="1582" y="1000"/>
                </a:lnTo>
                <a:lnTo>
                  <a:pt x="1582" y="1002"/>
                </a:lnTo>
                <a:lnTo>
                  <a:pt x="1582" y="1002"/>
                </a:lnTo>
                <a:lnTo>
                  <a:pt x="1586" y="1000"/>
                </a:lnTo>
                <a:close/>
                <a:moveTo>
                  <a:pt x="1574" y="998"/>
                </a:moveTo>
                <a:lnTo>
                  <a:pt x="1574" y="998"/>
                </a:lnTo>
                <a:lnTo>
                  <a:pt x="1574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4" y="1000"/>
                </a:lnTo>
                <a:lnTo>
                  <a:pt x="1574" y="998"/>
                </a:lnTo>
                <a:close/>
                <a:moveTo>
                  <a:pt x="1576" y="996"/>
                </a:moveTo>
                <a:lnTo>
                  <a:pt x="1576" y="996"/>
                </a:lnTo>
                <a:lnTo>
                  <a:pt x="1576" y="996"/>
                </a:lnTo>
                <a:lnTo>
                  <a:pt x="1576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6" y="1000"/>
                </a:lnTo>
                <a:lnTo>
                  <a:pt x="1576" y="1000"/>
                </a:lnTo>
                <a:lnTo>
                  <a:pt x="1576" y="996"/>
                </a:lnTo>
                <a:close/>
                <a:moveTo>
                  <a:pt x="1569" y="1313"/>
                </a:moveTo>
                <a:lnTo>
                  <a:pt x="1569" y="1315"/>
                </a:lnTo>
                <a:lnTo>
                  <a:pt x="1569" y="1315"/>
                </a:lnTo>
                <a:lnTo>
                  <a:pt x="1569" y="1313"/>
                </a:lnTo>
                <a:lnTo>
                  <a:pt x="1569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9" y="1313"/>
                </a:lnTo>
                <a:close/>
                <a:moveTo>
                  <a:pt x="1595" y="1002"/>
                </a:moveTo>
                <a:lnTo>
                  <a:pt x="1595" y="1002"/>
                </a:lnTo>
                <a:lnTo>
                  <a:pt x="1592" y="1000"/>
                </a:lnTo>
                <a:lnTo>
                  <a:pt x="1592" y="1000"/>
                </a:lnTo>
                <a:lnTo>
                  <a:pt x="1592" y="1002"/>
                </a:lnTo>
                <a:lnTo>
                  <a:pt x="1592" y="1002"/>
                </a:lnTo>
                <a:lnTo>
                  <a:pt x="1590" y="1002"/>
                </a:lnTo>
                <a:lnTo>
                  <a:pt x="1592" y="1002"/>
                </a:lnTo>
                <a:lnTo>
                  <a:pt x="1595" y="1002"/>
                </a:lnTo>
                <a:close/>
                <a:moveTo>
                  <a:pt x="1534" y="1015"/>
                </a:moveTo>
                <a:lnTo>
                  <a:pt x="1532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5"/>
                </a:lnTo>
                <a:close/>
                <a:moveTo>
                  <a:pt x="2334" y="174"/>
                </a:moveTo>
                <a:lnTo>
                  <a:pt x="2332" y="174"/>
                </a:lnTo>
                <a:lnTo>
                  <a:pt x="2330" y="174"/>
                </a:lnTo>
                <a:lnTo>
                  <a:pt x="2328" y="176"/>
                </a:lnTo>
                <a:lnTo>
                  <a:pt x="2328" y="183"/>
                </a:lnTo>
                <a:lnTo>
                  <a:pt x="2330" y="187"/>
                </a:lnTo>
                <a:lnTo>
                  <a:pt x="2330" y="189"/>
                </a:lnTo>
                <a:lnTo>
                  <a:pt x="2332" y="189"/>
                </a:lnTo>
                <a:lnTo>
                  <a:pt x="2334" y="185"/>
                </a:lnTo>
                <a:lnTo>
                  <a:pt x="2334" y="180"/>
                </a:lnTo>
                <a:lnTo>
                  <a:pt x="2334" y="176"/>
                </a:lnTo>
                <a:lnTo>
                  <a:pt x="2334" y="174"/>
                </a:lnTo>
                <a:close/>
                <a:moveTo>
                  <a:pt x="2343" y="277"/>
                </a:moveTo>
                <a:lnTo>
                  <a:pt x="2353" y="277"/>
                </a:lnTo>
                <a:lnTo>
                  <a:pt x="2355" y="277"/>
                </a:lnTo>
                <a:lnTo>
                  <a:pt x="2355" y="273"/>
                </a:lnTo>
                <a:lnTo>
                  <a:pt x="2351" y="273"/>
                </a:lnTo>
                <a:lnTo>
                  <a:pt x="2349" y="271"/>
                </a:lnTo>
                <a:lnTo>
                  <a:pt x="2349" y="269"/>
                </a:lnTo>
                <a:lnTo>
                  <a:pt x="2347" y="266"/>
                </a:lnTo>
                <a:lnTo>
                  <a:pt x="2345" y="266"/>
                </a:lnTo>
                <a:lnTo>
                  <a:pt x="2340" y="269"/>
                </a:lnTo>
                <a:lnTo>
                  <a:pt x="2338" y="266"/>
                </a:lnTo>
                <a:lnTo>
                  <a:pt x="2334" y="269"/>
                </a:lnTo>
                <a:lnTo>
                  <a:pt x="2334" y="271"/>
                </a:lnTo>
                <a:lnTo>
                  <a:pt x="2334" y="275"/>
                </a:lnTo>
                <a:lnTo>
                  <a:pt x="2336" y="277"/>
                </a:lnTo>
                <a:lnTo>
                  <a:pt x="2343" y="277"/>
                </a:lnTo>
                <a:close/>
                <a:moveTo>
                  <a:pt x="2338" y="248"/>
                </a:moveTo>
                <a:lnTo>
                  <a:pt x="2338" y="237"/>
                </a:lnTo>
                <a:lnTo>
                  <a:pt x="2336" y="229"/>
                </a:lnTo>
                <a:lnTo>
                  <a:pt x="2334" y="227"/>
                </a:lnTo>
                <a:lnTo>
                  <a:pt x="2332" y="227"/>
                </a:lnTo>
                <a:lnTo>
                  <a:pt x="2332" y="231"/>
                </a:lnTo>
                <a:lnTo>
                  <a:pt x="2332" y="235"/>
                </a:lnTo>
                <a:lnTo>
                  <a:pt x="2336" y="248"/>
                </a:lnTo>
                <a:lnTo>
                  <a:pt x="2338" y="248"/>
                </a:lnTo>
                <a:close/>
                <a:moveTo>
                  <a:pt x="2347" y="134"/>
                </a:moveTo>
                <a:lnTo>
                  <a:pt x="2353" y="130"/>
                </a:lnTo>
                <a:lnTo>
                  <a:pt x="2355" y="126"/>
                </a:lnTo>
                <a:lnTo>
                  <a:pt x="2355" y="124"/>
                </a:lnTo>
                <a:lnTo>
                  <a:pt x="2347" y="122"/>
                </a:lnTo>
                <a:lnTo>
                  <a:pt x="2338" y="124"/>
                </a:lnTo>
                <a:lnTo>
                  <a:pt x="2332" y="126"/>
                </a:lnTo>
                <a:lnTo>
                  <a:pt x="2330" y="128"/>
                </a:lnTo>
                <a:lnTo>
                  <a:pt x="2332" y="132"/>
                </a:lnTo>
                <a:lnTo>
                  <a:pt x="2338" y="132"/>
                </a:lnTo>
                <a:lnTo>
                  <a:pt x="2347" y="134"/>
                </a:lnTo>
                <a:close/>
                <a:moveTo>
                  <a:pt x="2349" y="193"/>
                </a:moveTo>
                <a:lnTo>
                  <a:pt x="2345" y="197"/>
                </a:lnTo>
                <a:lnTo>
                  <a:pt x="2345" y="197"/>
                </a:lnTo>
                <a:lnTo>
                  <a:pt x="2345" y="199"/>
                </a:lnTo>
                <a:lnTo>
                  <a:pt x="2347" y="199"/>
                </a:lnTo>
                <a:lnTo>
                  <a:pt x="2351" y="197"/>
                </a:lnTo>
                <a:lnTo>
                  <a:pt x="2353" y="195"/>
                </a:lnTo>
                <a:lnTo>
                  <a:pt x="2351" y="193"/>
                </a:lnTo>
                <a:lnTo>
                  <a:pt x="2349" y="191"/>
                </a:lnTo>
                <a:lnTo>
                  <a:pt x="2349" y="193"/>
                </a:lnTo>
                <a:close/>
                <a:moveTo>
                  <a:pt x="2202" y="396"/>
                </a:moveTo>
                <a:lnTo>
                  <a:pt x="2202" y="398"/>
                </a:lnTo>
                <a:lnTo>
                  <a:pt x="2202" y="401"/>
                </a:lnTo>
                <a:lnTo>
                  <a:pt x="2202" y="401"/>
                </a:lnTo>
                <a:lnTo>
                  <a:pt x="2202" y="401"/>
                </a:lnTo>
                <a:lnTo>
                  <a:pt x="2204" y="401"/>
                </a:lnTo>
                <a:lnTo>
                  <a:pt x="2206" y="401"/>
                </a:lnTo>
                <a:lnTo>
                  <a:pt x="2215" y="398"/>
                </a:lnTo>
                <a:lnTo>
                  <a:pt x="2223" y="398"/>
                </a:lnTo>
                <a:lnTo>
                  <a:pt x="2225" y="401"/>
                </a:lnTo>
                <a:lnTo>
                  <a:pt x="2227" y="401"/>
                </a:lnTo>
                <a:lnTo>
                  <a:pt x="2227" y="401"/>
                </a:lnTo>
                <a:lnTo>
                  <a:pt x="2229" y="401"/>
                </a:lnTo>
                <a:lnTo>
                  <a:pt x="2231" y="398"/>
                </a:lnTo>
                <a:lnTo>
                  <a:pt x="2234" y="396"/>
                </a:lnTo>
                <a:lnTo>
                  <a:pt x="2240" y="396"/>
                </a:lnTo>
                <a:lnTo>
                  <a:pt x="2240" y="394"/>
                </a:lnTo>
                <a:lnTo>
                  <a:pt x="2240" y="394"/>
                </a:lnTo>
                <a:lnTo>
                  <a:pt x="2240" y="394"/>
                </a:lnTo>
                <a:lnTo>
                  <a:pt x="2238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0"/>
                </a:lnTo>
                <a:lnTo>
                  <a:pt x="2240" y="388"/>
                </a:lnTo>
                <a:lnTo>
                  <a:pt x="2240" y="388"/>
                </a:lnTo>
                <a:lnTo>
                  <a:pt x="2236" y="388"/>
                </a:lnTo>
                <a:lnTo>
                  <a:pt x="2236" y="388"/>
                </a:lnTo>
                <a:lnTo>
                  <a:pt x="2236" y="386"/>
                </a:lnTo>
                <a:lnTo>
                  <a:pt x="2234" y="386"/>
                </a:lnTo>
                <a:lnTo>
                  <a:pt x="2225" y="388"/>
                </a:lnTo>
                <a:lnTo>
                  <a:pt x="2221" y="390"/>
                </a:lnTo>
                <a:lnTo>
                  <a:pt x="2217" y="390"/>
                </a:lnTo>
                <a:lnTo>
                  <a:pt x="2213" y="390"/>
                </a:lnTo>
                <a:lnTo>
                  <a:pt x="2211" y="390"/>
                </a:lnTo>
                <a:lnTo>
                  <a:pt x="2208" y="390"/>
                </a:lnTo>
                <a:lnTo>
                  <a:pt x="2206" y="390"/>
                </a:lnTo>
                <a:lnTo>
                  <a:pt x="2206" y="392"/>
                </a:lnTo>
                <a:lnTo>
                  <a:pt x="2206" y="394"/>
                </a:lnTo>
                <a:lnTo>
                  <a:pt x="2204" y="396"/>
                </a:lnTo>
                <a:lnTo>
                  <a:pt x="2202" y="396"/>
                </a:lnTo>
                <a:close/>
                <a:moveTo>
                  <a:pt x="2405" y="1208"/>
                </a:moveTo>
                <a:lnTo>
                  <a:pt x="2405" y="1208"/>
                </a:lnTo>
                <a:lnTo>
                  <a:pt x="2405" y="1210"/>
                </a:lnTo>
                <a:lnTo>
                  <a:pt x="2403" y="1212"/>
                </a:lnTo>
                <a:lnTo>
                  <a:pt x="2401" y="1216"/>
                </a:lnTo>
                <a:lnTo>
                  <a:pt x="2399" y="1216"/>
                </a:lnTo>
                <a:lnTo>
                  <a:pt x="2397" y="1216"/>
                </a:lnTo>
                <a:lnTo>
                  <a:pt x="2399" y="1218"/>
                </a:lnTo>
                <a:lnTo>
                  <a:pt x="2399" y="1218"/>
                </a:lnTo>
                <a:lnTo>
                  <a:pt x="2401" y="1216"/>
                </a:lnTo>
                <a:lnTo>
                  <a:pt x="2405" y="1214"/>
                </a:lnTo>
                <a:lnTo>
                  <a:pt x="2408" y="1212"/>
                </a:lnTo>
                <a:lnTo>
                  <a:pt x="2408" y="1210"/>
                </a:lnTo>
                <a:lnTo>
                  <a:pt x="2408" y="1208"/>
                </a:lnTo>
                <a:lnTo>
                  <a:pt x="2408" y="1208"/>
                </a:lnTo>
                <a:lnTo>
                  <a:pt x="2408" y="1208"/>
                </a:lnTo>
                <a:lnTo>
                  <a:pt x="2405" y="1208"/>
                </a:lnTo>
                <a:close/>
                <a:moveTo>
                  <a:pt x="1856" y="390"/>
                </a:moveTo>
                <a:lnTo>
                  <a:pt x="1859" y="390"/>
                </a:lnTo>
                <a:lnTo>
                  <a:pt x="1861" y="390"/>
                </a:lnTo>
                <a:lnTo>
                  <a:pt x="1861" y="390"/>
                </a:lnTo>
                <a:lnTo>
                  <a:pt x="1856" y="388"/>
                </a:lnTo>
                <a:lnTo>
                  <a:pt x="1854" y="388"/>
                </a:lnTo>
                <a:lnTo>
                  <a:pt x="1852" y="388"/>
                </a:lnTo>
                <a:lnTo>
                  <a:pt x="1852" y="390"/>
                </a:lnTo>
                <a:lnTo>
                  <a:pt x="1852" y="390"/>
                </a:lnTo>
                <a:lnTo>
                  <a:pt x="1852" y="390"/>
                </a:lnTo>
                <a:lnTo>
                  <a:pt x="1856" y="390"/>
                </a:lnTo>
                <a:close/>
                <a:moveTo>
                  <a:pt x="1831" y="386"/>
                </a:moveTo>
                <a:lnTo>
                  <a:pt x="1831" y="386"/>
                </a:lnTo>
                <a:lnTo>
                  <a:pt x="1833" y="386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2"/>
                </a:lnTo>
                <a:lnTo>
                  <a:pt x="1833" y="380"/>
                </a:lnTo>
                <a:lnTo>
                  <a:pt x="1831" y="380"/>
                </a:lnTo>
                <a:lnTo>
                  <a:pt x="1829" y="380"/>
                </a:lnTo>
                <a:lnTo>
                  <a:pt x="1827" y="382"/>
                </a:lnTo>
                <a:lnTo>
                  <a:pt x="1827" y="384"/>
                </a:lnTo>
                <a:lnTo>
                  <a:pt x="1825" y="384"/>
                </a:lnTo>
                <a:lnTo>
                  <a:pt x="1827" y="384"/>
                </a:lnTo>
                <a:lnTo>
                  <a:pt x="1827" y="384"/>
                </a:lnTo>
                <a:lnTo>
                  <a:pt x="1831" y="386"/>
                </a:lnTo>
                <a:close/>
                <a:moveTo>
                  <a:pt x="2410" y="1204"/>
                </a:moveTo>
                <a:lnTo>
                  <a:pt x="2412" y="1204"/>
                </a:lnTo>
                <a:lnTo>
                  <a:pt x="2412" y="1204"/>
                </a:lnTo>
                <a:lnTo>
                  <a:pt x="2414" y="1201"/>
                </a:lnTo>
                <a:lnTo>
                  <a:pt x="2414" y="1199"/>
                </a:lnTo>
                <a:lnTo>
                  <a:pt x="2412" y="1199"/>
                </a:lnTo>
                <a:lnTo>
                  <a:pt x="2412" y="1199"/>
                </a:lnTo>
                <a:lnTo>
                  <a:pt x="2412" y="1201"/>
                </a:lnTo>
                <a:lnTo>
                  <a:pt x="2410" y="1201"/>
                </a:lnTo>
                <a:lnTo>
                  <a:pt x="2408" y="1201"/>
                </a:lnTo>
                <a:lnTo>
                  <a:pt x="2408" y="1204"/>
                </a:lnTo>
                <a:lnTo>
                  <a:pt x="2408" y="1206"/>
                </a:lnTo>
                <a:lnTo>
                  <a:pt x="2408" y="1206"/>
                </a:lnTo>
                <a:lnTo>
                  <a:pt x="2410" y="1204"/>
                </a:lnTo>
                <a:close/>
                <a:moveTo>
                  <a:pt x="2259" y="1390"/>
                </a:moveTo>
                <a:lnTo>
                  <a:pt x="2257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2"/>
                </a:lnTo>
                <a:lnTo>
                  <a:pt x="2257" y="1390"/>
                </a:lnTo>
                <a:lnTo>
                  <a:pt x="2257" y="1390"/>
                </a:lnTo>
                <a:lnTo>
                  <a:pt x="2259" y="1392"/>
                </a:lnTo>
                <a:lnTo>
                  <a:pt x="2259" y="1390"/>
                </a:lnTo>
                <a:lnTo>
                  <a:pt x="2259" y="1390"/>
                </a:lnTo>
                <a:lnTo>
                  <a:pt x="2259" y="1390"/>
                </a:lnTo>
                <a:close/>
                <a:moveTo>
                  <a:pt x="2351" y="1206"/>
                </a:moveTo>
                <a:lnTo>
                  <a:pt x="2349" y="1206"/>
                </a:lnTo>
                <a:lnTo>
                  <a:pt x="2349" y="1206"/>
                </a:lnTo>
                <a:lnTo>
                  <a:pt x="2347" y="1208"/>
                </a:lnTo>
                <a:lnTo>
                  <a:pt x="2349" y="1210"/>
                </a:lnTo>
                <a:lnTo>
                  <a:pt x="2349" y="1212"/>
                </a:lnTo>
                <a:lnTo>
                  <a:pt x="2349" y="1212"/>
                </a:lnTo>
                <a:lnTo>
                  <a:pt x="2351" y="1210"/>
                </a:lnTo>
                <a:lnTo>
                  <a:pt x="2351" y="1210"/>
                </a:lnTo>
                <a:lnTo>
                  <a:pt x="2351" y="1208"/>
                </a:lnTo>
                <a:lnTo>
                  <a:pt x="2351" y="1208"/>
                </a:lnTo>
                <a:lnTo>
                  <a:pt x="2351" y="1206"/>
                </a:lnTo>
                <a:close/>
                <a:moveTo>
                  <a:pt x="2347" y="1222"/>
                </a:moveTo>
                <a:lnTo>
                  <a:pt x="2345" y="1222"/>
                </a:lnTo>
                <a:lnTo>
                  <a:pt x="2345" y="1222"/>
                </a:lnTo>
                <a:lnTo>
                  <a:pt x="2345" y="1222"/>
                </a:lnTo>
                <a:lnTo>
                  <a:pt x="2347" y="1224"/>
                </a:lnTo>
                <a:lnTo>
                  <a:pt x="2349" y="1222"/>
                </a:lnTo>
                <a:lnTo>
                  <a:pt x="2349" y="1220"/>
                </a:lnTo>
                <a:lnTo>
                  <a:pt x="2347" y="1222"/>
                </a:lnTo>
                <a:close/>
                <a:moveTo>
                  <a:pt x="2361" y="562"/>
                </a:moveTo>
                <a:lnTo>
                  <a:pt x="2366" y="562"/>
                </a:lnTo>
                <a:lnTo>
                  <a:pt x="2366" y="562"/>
                </a:lnTo>
                <a:lnTo>
                  <a:pt x="2370" y="560"/>
                </a:lnTo>
                <a:lnTo>
                  <a:pt x="2372" y="558"/>
                </a:lnTo>
                <a:lnTo>
                  <a:pt x="2376" y="556"/>
                </a:lnTo>
                <a:lnTo>
                  <a:pt x="2378" y="554"/>
                </a:lnTo>
                <a:lnTo>
                  <a:pt x="2382" y="552"/>
                </a:lnTo>
                <a:lnTo>
                  <a:pt x="2387" y="552"/>
                </a:lnTo>
                <a:lnTo>
                  <a:pt x="2391" y="552"/>
                </a:lnTo>
                <a:lnTo>
                  <a:pt x="2391" y="552"/>
                </a:lnTo>
                <a:lnTo>
                  <a:pt x="2393" y="549"/>
                </a:lnTo>
                <a:lnTo>
                  <a:pt x="2395" y="549"/>
                </a:lnTo>
                <a:lnTo>
                  <a:pt x="2397" y="547"/>
                </a:lnTo>
                <a:lnTo>
                  <a:pt x="2397" y="547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3"/>
                </a:lnTo>
                <a:lnTo>
                  <a:pt x="2399" y="543"/>
                </a:lnTo>
                <a:lnTo>
                  <a:pt x="2399" y="541"/>
                </a:lnTo>
                <a:lnTo>
                  <a:pt x="2401" y="541"/>
                </a:lnTo>
                <a:lnTo>
                  <a:pt x="2403" y="541"/>
                </a:lnTo>
                <a:lnTo>
                  <a:pt x="2403" y="541"/>
                </a:lnTo>
                <a:lnTo>
                  <a:pt x="2405" y="541"/>
                </a:lnTo>
                <a:lnTo>
                  <a:pt x="2408" y="539"/>
                </a:lnTo>
                <a:lnTo>
                  <a:pt x="2408" y="537"/>
                </a:lnTo>
                <a:lnTo>
                  <a:pt x="2408" y="537"/>
                </a:lnTo>
                <a:lnTo>
                  <a:pt x="2408" y="535"/>
                </a:lnTo>
                <a:lnTo>
                  <a:pt x="2408" y="535"/>
                </a:lnTo>
                <a:lnTo>
                  <a:pt x="2410" y="535"/>
                </a:lnTo>
                <a:lnTo>
                  <a:pt x="2412" y="535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08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08" y="528"/>
                </a:lnTo>
                <a:lnTo>
                  <a:pt x="2408" y="526"/>
                </a:lnTo>
                <a:lnTo>
                  <a:pt x="2408" y="526"/>
                </a:lnTo>
                <a:lnTo>
                  <a:pt x="2410" y="526"/>
                </a:lnTo>
                <a:lnTo>
                  <a:pt x="2410" y="526"/>
                </a:lnTo>
                <a:lnTo>
                  <a:pt x="2410" y="524"/>
                </a:lnTo>
                <a:lnTo>
                  <a:pt x="2410" y="524"/>
                </a:lnTo>
                <a:lnTo>
                  <a:pt x="2410" y="522"/>
                </a:lnTo>
                <a:lnTo>
                  <a:pt x="2410" y="522"/>
                </a:lnTo>
                <a:lnTo>
                  <a:pt x="2410" y="522"/>
                </a:lnTo>
                <a:lnTo>
                  <a:pt x="2408" y="522"/>
                </a:lnTo>
                <a:lnTo>
                  <a:pt x="2408" y="522"/>
                </a:lnTo>
                <a:lnTo>
                  <a:pt x="2405" y="520"/>
                </a:lnTo>
                <a:lnTo>
                  <a:pt x="2403" y="520"/>
                </a:lnTo>
                <a:lnTo>
                  <a:pt x="2401" y="520"/>
                </a:lnTo>
                <a:lnTo>
                  <a:pt x="2397" y="522"/>
                </a:lnTo>
                <a:lnTo>
                  <a:pt x="2399" y="520"/>
                </a:lnTo>
                <a:lnTo>
                  <a:pt x="2401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6"/>
                </a:lnTo>
                <a:lnTo>
                  <a:pt x="2399" y="516"/>
                </a:lnTo>
                <a:lnTo>
                  <a:pt x="2395" y="518"/>
                </a:lnTo>
                <a:lnTo>
                  <a:pt x="2393" y="518"/>
                </a:lnTo>
                <a:lnTo>
                  <a:pt x="2393" y="516"/>
                </a:lnTo>
                <a:lnTo>
                  <a:pt x="2395" y="516"/>
                </a:lnTo>
                <a:lnTo>
                  <a:pt x="2395" y="514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0"/>
                </a:lnTo>
                <a:lnTo>
                  <a:pt x="2393" y="510"/>
                </a:lnTo>
                <a:lnTo>
                  <a:pt x="2393" y="512"/>
                </a:lnTo>
                <a:lnTo>
                  <a:pt x="2391" y="510"/>
                </a:lnTo>
                <a:lnTo>
                  <a:pt x="2389" y="510"/>
                </a:lnTo>
                <a:lnTo>
                  <a:pt x="2389" y="510"/>
                </a:lnTo>
                <a:lnTo>
                  <a:pt x="2391" y="508"/>
                </a:lnTo>
                <a:lnTo>
                  <a:pt x="2391" y="505"/>
                </a:lnTo>
                <a:lnTo>
                  <a:pt x="2393" y="503"/>
                </a:lnTo>
                <a:lnTo>
                  <a:pt x="2395" y="503"/>
                </a:lnTo>
                <a:lnTo>
                  <a:pt x="2397" y="503"/>
                </a:lnTo>
                <a:lnTo>
                  <a:pt x="2397" y="503"/>
                </a:lnTo>
                <a:lnTo>
                  <a:pt x="2395" y="503"/>
                </a:lnTo>
                <a:lnTo>
                  <a:pt x="2393" y="503"/>
                </a:lnTo>
                <a:lnTo>
                  <a:pt x="2391" y="503"/>
                </a:lnTo>
                <a:lnTo>
                  <a:pt x="2389" y="505"/>
                </a:lnTo>
                <a:lnTo>
                  <a:pt x="2387" y="505"/>
                </a:lnTo>
                <a:lnTo>
                  <a:pt x="2384" y="505"/>
                </a:lnTo>
                <a:lnTo>
                  <a:pt x="2382" y="505"/>
                </a:lnTo>
                <a:lnTo>
                  <a:pt x="2380" y="505"/>
                </a:lnTo>
                <a:lnTo>
                  <a:pt x="2380" y="505"/>
                </a:lnTo>
                <a:lnTo>
                  <a:pt x="2380" y="503"/>
                </a:lnTo>
                <a:lnTo>
                  <a:pt x="2380" y="501"/>
                </a:lnTo>
                <a:lnTo>
                  <a:pt x="2378" y="501"/>
                </a:lnTo>
                <a:lnTo>
                  <a:pt x="2376" y="499"/>
                </a:lnTo>
                <a:lnTo>
                  <a:pt x="2376" y="499"/>
                </a:lnTo>
                <a:lnTo>
                  <a:pt x="2372" y="499"/>
                </a:lnTo>
                <a:lnTo>
                  <a:pt x="2370" y="499"/>
                </a:lnTo>
                <a:lnTo>
                  <a:pt x="2368" y="501"/>
                </a:lnTo>
                <a:lnTo>
                  <a:pt x="2370" y="505"/>
                </a:lnTo>
                <a:lnTo>
                  <a:pt x="2370" y="505"/>
                </a:lnTo>
                <a:lnTo>
                  <a:pt x="2370" y="508"/>
                </a:lnTo>
                <a:lnTo>
                  <a:pt x="2368" y="508"/>
                </a:lnTo>
                <a:lnTo>
                  <a:pt x="2366" y="508"/>
                </a:lnTo>
                <a:lnTo>
                  <a:pt x="2364" y="510"/>
                </a:lnTo>
                <a:lnTo>
                  <a:pt x="2364" y="508"/>
                </a:lnTo>
                <a:lnTo>
                  <a:pt x="2361" y="508"/>
                </a:lnTo>
                <a:lnTo>
                  <a:pt x="2361" y="508"/>
                </a:lnTo>
                <a:lnTo>
                  <a:pt x="2359" y="508"/>
                </a:lnTo>
                <a:lnTo>
                  <a:pt x="2359" y="508"/>
                </a:lnTo>
                <a:lnTo>
                  <a:pt x="2357" y="510"/>
                </a:lnTo>
                <a:lnTo>
                  <a:pt x="2355" y="512"/>
                </a:lnTo>
                <a:lnTo>
                  <a:pt x="2355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49" y="510"/>
                </a:lnTo>
                <a:lnTo>
                  <a:pt x="2349" y="508"/>
                </a:lnTo>
                <a:lnTo>
                  <a:pt x="2345" y="508"/>
                </a:lnTo>
                <a:lnTo>
                  <a:pt x="2343" y="508"/>
                </a:lnTo>
                <a:lnTo>
                  <a:pt x="2343" y="508"/>
                </a:lnTo>
                <a:lnTo>
                  <a:pt x="2343" y="510"/>
                </a:lnTo>
                <a:lnTo>
                  <a:pt x="2345" y="514"/>
                </a:lnTo>
                <a:lnTo>
                  <a:pt x="2345" y="516"/>
                </a:lnTo>
                <a:lnTo>
                  <a:pt x="2345" y="516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3" y="514"/>
                </a:lnTo>
                <a:lnTo>
                  <a:pt x="2340" y="512"/>
                </a:lnTo>
                <a:lnTo>
                  <a:pt x="2338" y="510"/>
                </a:lnTo>
                <a:lnTo>
                  <a:pt x="2336" y="508"/>
                </a:lnTo>
                <a:lnTo>
                  <a:pt x="2336" y="508"/>
                </a:lnTo>
                <a:lnTo>
                  <a:pt x="2334" y="508"/>
                </a:lnTo>
                <a:lnTo>
                  <a:pt x="2334" y="508"/>
                </a:lnTo>
                <a:lnTo>
                  <a:pt x="2332" y="508"/>
                </a:lnTo>
                <a:lnTo>
                  <a:pt x="2332" y="510"/>
                </a:lnTo>
                <a:lnTo>
                  <a:pt x="2330" y="510"/>
                </a:lnTo>
                <a:lnTo>
                  <a:pt x="2328" y="510"/>
                </a:lnTo>
                <a:lnTo>
                  <a:pt x="2326" y="512"/>
                </a:lnTo>
                <a:lnTo>
                  <a:pt x="2326" y="512"/>
                </a:lnTo>
                <a:lnTo>
                  <a:pt x="2326" y="516"/>
                </a:lnTo>
                <a:lnTo>
                  <a:pt x="2326" y="516"/>
                </a:lnTo>
                <a:lnTo>
                  <a:pt x="2326" y="518"/>
                </a:lnTo>
                <a:lnTo>
                  <a:pt x="2326" y="518"/>
                </a:lnTo>
                <a:lnTo>
                  <a:pt x="2324" y="516"/>
                </a:lnTo>
                <a:lnTo>
                  <a:pt x="2324" y="516"/>
                </a:lnTo>
                <a:lnTo>
                  <a:pt x="2322" y="514"/>
                </a:lnTo>
                <a:lnTo>
                  <a:pt x="2320" y="514"/>
                </a:lnTo>
                <a:lnTo>
                  <a:pt x="2317" y="510"/>
                </a:lnTo>
                <a:lnTo>
                  <a:pt x="2317" y="510"/>
                </a:lnTo>
                <a:lnTo>
                  <a:pt x="2315" y="510"/>
                </a:lnTo>
                <a:lnTo>
                  <a:pt x="2313" y="510"/>
                </a:lnTo>
                <a:lnTo>
                  <a:pt x="2313" y="512"/>
                </a:lnTo>
                <a:lnTo>
                  <a:pt x="2313" y="514"/>
                </a:lnTo>
                <a:lnTo>
                  <a:pt x="2313" y="516"/>
                </a:lnTo>
                <a:lnTo>
                  <a:pt x="2313" y="518"/>
                </a:lnTo>
                <a:lnTo>
                  <a:pt x="2311" y="520"/>
                </a:lnTo>
                <a:lnTo>
                  <a:pt x="2311" y="522"/>
                </a:lnTo>
                <a:lnTo>
                  <a:pt x="2311" y="522"/>
                </a:lnTo>
                <a:lnTo>
                  <a:pt x="2309" y="522"/>
                </a:lnTo>
                <a:lnTo>
                  <a:pt x="2309" y="520"/>
                </a:lnTo>
                <a:lnTo>
                  <a:pt x="2309" y="520"/>
                </a:lnTo>
                <a:lnTo>
                  <a:pt x="2307" y="520"/>
                </a:lnTo>
                <a:lnTo>
                  <a:pt x="2307" y="520"/>
                </a:lnTo>
                <a:lnTo>
                  <a:pt x="2305" y="522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6"/>
                </a:lnTo>
                <a:lnTo>
                  <a:pt x="2303" y="528"/>
                </a:lnTo>
                <a:lnTo>
                  <a:pt x="2301" y="528"/>
                </a:lnTo>
                <a:lnTo>
                  <a:pt x="2301" y="528"/>
                </a:lnTo>
                <a:lnTo>
                  <a:pt x="2301" y="524"/>
                </a:lnTo>
                <a:lnTo>
                  <a:pt x="2299" y="524"/>
                </a:lnTo>
                <a:lnTo>
                  <a:pt x="2299" y="524"/>
                </a:lnTo>
                <a:lnTo>
                  <a:pt x="2296" y="524"/>
                </a:lnTo>
                <a:lnTo>
                  <a:pt x="2296" y="524"/>
                </a:lnTo>
                <a:lnTo>
                  <a:pt x="2299" y="524"/>
                </a:lnTo>
                <a:lnTo>
                  <a:pt x="2299" y="522"/>
                </a:lnTo>
                <a:lnTo>
                  <a:pt x="2299" y="522"/>
                </a:lnTo>
                <a:lnTo>
                  <a:pt x="2299" y="522"/>
                </a:lnTo>
                <a:lnTo>
                  <a:pt x="2296" y="522"/>
                </a:lnTo>
                <a:lnTo>
                  <a:pt x="2296" y="522"/>
                </a:lnTo>
                <a:lnTo>
                  <a:pt x="2296" y="520"/>
                </a:lnTo>
                <a:lnTo>
                  <a:pt x="2296" y="520"/>
                </a:lnTo>
                <a:lnTo>
                  <a:pt x="2294" y="520"/>
                </a:lnTo>
                <a:lnTo>
                  <a:pt x="2294" y="518"/>
                </a:lnTo>
                <a:lnTo>
                  <a:pt x="2296" y="518"/>
                </a:lnTo>
                <a:lnTo>
                  <a:pt x="2296" y="518"/>
                </a:lnTo>
                <a:lnTo>
                  <a:pt x="2299" y="518"/>
                </a:lnTo>
                <a:lnTo>
                  <a:pt x="2299" y="514"/>
                </a:lnTo>
                <a:lnTo>
                  <a:pt x="2299" y="514"/>
                </a:lnTo>
                <a:lnTo>
                  <a:pt x="2299" y="514"/>
                </a:lnTo>
                <a:lnTo>
                  <a:pt x="2296" y="512"/>
                </a:lnTo>
                <a:lnTo>
                  <a:pt x="2296" y="512"/>
                </a:lnTo>
                <a:lnTo>
                  <a:pt x="2296" y="512"/>
                </a:lnTo>
                <a:lnTo>
                  <a:pt x="2299" y="512"/>
                </a:lnTo>
                <a:lnTo>
                  <a:pt x="2299" y="512"/>
                </a:lnTo>
                <a:lnTo>
                  <a:pt x="2294" y="510"/>
                </a:lnTo>
                <a:lnTo>
                  <a:pt x="2292" y="508"/>
                </a:lnTo>
                <a:lnTo>
                  <a:pt x="2290" y="505"/>
                </a:lnTo>
                <a:lnTo>
                  <a:pt x="2290" y="505"/>
                </a:lnTo>
                <a:lnTo>
                  <a:pt x="2286" y="503"/>
                </a:lnTo>
                <a:lnTo>
                  <a:pt x="2284" y="503"/>
                </a:lnTo>
                <a:lnTo>
                  <a:pt x="2282" y="501"/>
                </a:lnTo>
                <a:lnTo>
                  <a:pt x="2282" y="501"/>
                </a:lnTo>
                <a:lnTo>
                  <a:pt x="2278" y="501"/>
                </a:lnTo>
                <a:lnTo>
                  <a:pt x="2276" y="501"/>
                </a:lnTo>
                <a:lnTo>
                  <a:pt x="2276" y="501"/>
                </a:lnTo>
                <a:lnTo>
                  <a:pt x="2273" y="503"/>
                </a:lnTo>
                <a:lnTo>
                  <a:pt x="2273" y="503"/>
                </a:lnTo>
                <a:lnTo>
                  <a:pt x="2273" y="503"/>
                </a:lnTo>
                <a:lnTo>
                  <a:pt x="2276" y="503"/>
                </a:lnTo>
                <a:lnTo>
                  <a:pt x="2278" y="503"/>
                </a:lnTo>
                <a:lnTo>
                  <a:pt x="2280" y="503"/>
                </a:lnTo>
                <a:lnTo>
                  <a:pt x="2280" y="503"/>
                </a:lnTo>
                <a:lnTo>
                  <a:pt x="2280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78" y="505"/>
                </a:lnTo>
                <a:lnTo>
                  <a:pt x="2276" y="505"/>
                </a:lnTo>
                <a:lnTo>
                  <a:pt x="2276" y="505"/>
                </a:lnTo>
                <a:lnTo>
                  <a:pt x="2276" y="508"/>
                </a:lnTo>
                <a:lnTo>
                  <a:pt x="2276" y="508"/>
                </a:lnTo>
                <a:lnTo>
                  <a:pt x="2278" y="508"/>
                </a:lnTo>
                <a:lnTo>
                  <a:pt x="2282" y="510"/>
                </a:lnTo>
                <a:lnTo>
                  <a:pt x="2282" y="510"/>
                </a:lnTo>
                <a:lnTo>
                  <a:pt x="2284" y="512"/>
                </a:lnTo>
                <a:lnTo>
                  <a:pt x="2282" y="514"/>
                </a:lnTo>
                <a:lnTo>
                  <a:pt x="2282" y="514"/>
                </a:lnTo>
                <a:lnTo>
                  <a:pt x="2282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2"/>
                </a:lnTo>
                <a:lnTo>
                  <a:pt x="2280" y="512"/>
                </a:lnTo>
                <a:lnTo>
                  <a:pt x="2280" y="512"/>
                </a:lnTo>
                <a:lnTo>
                  <a:pt x="2278" y="510"/>
                </a:lnTo>
                <a:lnTo>
                  <a:pt x="2278" y="512"/>
                </a:lnTo>
                <a:lnTo>
                  <a:pt x="2278" y="512"/>
                </a:lnTo>
                <a:lnTo>
                  <a:pt x="2276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0"/>
                </a:lnTo>
                <a:lnTo>
                  <a:pt x="2273" y="510"/>
                </a:lnTo>
                <a:lnTo>
                  <a:pt x="2269" y="508"/>
                </a:lnTo>
                <a:lnTo>
                  <a:pt x="2269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10"/>
                </a:lnTo>
                <a:lnTo>
                  <a:pt x="2265" y="510"/>
                </a:lnTo>
                <a:lnTo>
                  <a:pt x="2265" y="510"/>
                </a:lnTo>
                <a:lnTo>
                  <a:pt x="2267" y="510"/>
                </a:lnTo>
                <a:lnTo>
                  <a:pt x="2269" y="512"/>
                </a:lnTo>
                <a:lnTo>
                  <a:pt x="2267" y="512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2"/>
                </a:lnTo>
                <a:lnTo>
                  <a:pt x="2263" y="512"/>
                </a:lnTo>
                <a:lnTo>
                  <a:pt x="2265" y="512"/>
                </a:lnTo>
                <a:lnTo>
                  <a:pt x="2267" y="514"/>
                </a:lnTo>
                <a:lnTo>
                  <a:pt x="2263" y="514"/>
                </a:lnTo>
                <a:lnTo>
                  <a:pt x="2263" y="514"/>
                </a:lnTo>
                <a:lnTo>
                  <a:pt x="2263" y="516"/>
                </a:lnTo>
                <a:lnTo>
                  <a:pt x="2263" y="516"/>
                </a:lnTo>
                <a:lnTo>
                  <a:pt x="2265" y="516"/>
                </a:lnTo>
                <a:lnTo>
                  <a:pt x="2267" y="518"/>
                </a:lnTo>
                <a:lnTo>
                  <a:pt x="2269" y="518"/>
                </a:lnTo>
                <a:lnTo>
                  <a:pt x="2271" y="518"/>
                </a:lnTo>
                <a:lnTo>
                  <a:pt x="2269" y="518"/>
                </a:lnTo>
                <a:lnTo>
                  <a:pt x="2267" y="518"/>
                </a:lnTo>
                <a:lnTo>
                  <a:pt x="2265" y="520"/>
                </a:lnTo>
                <a:lnTo>
                  <a:pt x="2261" y="518"/>
                </a:lnTo>
                <a:lnTo>
                  <a:pt x="2259" y="516"/>
                </a:lnTo>
                <a:lnTo>
                  <a:pt x="2259" y="516"/>
                </a:lnTo>
                <a:lnTo>
                  <a:pt x="2259" y="518"/>
                </a:lnTo>
                <a:lnTo>
                  <a:pt x="2259" y="518"/>
                </a:lnTo>
                <a:lnTo>
                  <a:pt x="2259" y="518"/>
                </a:lnTo>
                <a:lnTo>
                  <a:pt x="2261" y="520"/>
                </a:lnTo>
                <a:lnTo>
                  <a:pt x="2261" y="520"/>
                </a:lnTo>
                <a:lnTo>
                  <a:pt x="2263" y="522"/>
                </a:lnTo>
                <a:lnTo>
                  <a:pt x="2261" y="522"/>
                </a:lnTo>
                <a:lnTo>
                  <a:pt x="2259" y="520"/>
                </a:lnTo>
                <a:lnTo>
                  <a:pt x="2257" y="520"/>
                </a:lnTo>
                <a:lnTo>
                  <a:pt x="2255" y="520"/>
                </a:lnTo>
                <a:lnTo>
                  <a:pt x="2252" y="522"/>
                </a:lnTo>
                <a:lnTo>
                  <a:pt x="2252" y="524"/>
                </a:lnTo>
                <a:lnTo>
                  <a:pt x="2257" y="524"/>
                </a:lnTo>
                <a:lnTo>
                  <a:pt x="2259" y="524"/>
                </a:lnTo>
                <a:lnTo>
                  <a:pt x="2261" y="526"/>
                </a:lnTo>
                <a:lnTo>
                  <a:pt x="2263" y="524"/>
                </a:lnTo>
                <a:lnTo>
                  <a:pt x="2265" y="524"/>
                </a:lnTo>
                <a:lnTo>
                  <a:pt x="2273" y="522"/>
                </a:lnTo>
                <a:lnTo>
                  <a:pt x="2276" y="522"/>
                </a:lnTo>
                <a:lnTo>
                  <a:pt x="2278" y="522"/>
                </a:lnTo>
                <a:lnTo>
                  <a:pt x="2280" y="522"/>
                </a:lnTo>
                <a:lnTo>
                  <a:pt x="2284" y="522"/>
                </a:lnTo>
                <a:lnTo>
                  <a:pt x="2284" y="524"/>
                </a:lnTo>
                <a:lnTo>
                  <a:pt x="2288" y="524"/>
                </a:lnTo>
                <a:lnTo>
                  <a:pt x="2292" y="524"/>
                </a:lnTo>
                <a:lnTo>
                  <a:pt x="2290" y="524"/>
                </a:lnTo>
                <a:lnTo>
                  <a:pt x="2290" y="526"/>
                </a:lnTo>
                <a:lnTo>
                  <a:pt x="2286" y="526"/>
                </a:lnTo>
                <a:lnTo>
                  <a:pt x="2284" y="528"/>
                </a:lnTo>
                <a:lnTo>
                  <a:pt x="2282" y="531"/>
                </a:lnTo>
                <a:lnTo>
                  <a:pt x="2282" y="531"/>
                </a:lnTo>
                <a:lnTo>
                  <a:pt x="2284" y="531"/>
                </a:lnTo>
                <a:lnTo>
                  <a:pt x="2288" y="533"/>
                </a:lnTo>
                <a:lnTo>
                  <a:pt x="2288" y="533"/>
                </a:lnTo>
                <a:lnTo>
                  <a:pt x="2292" y="531"/>
                </a:lnTo>
                <a:lnTo>
                  <a:pt x="2292" y="531"/>
                </a:lnTo>
                <a:lnTo>
                  <a:pt x="2292" y="533"/>
                </a:lnTo>
                <a:lnTo>
                  <a:pt x="2292" y="533"/>
                </a:lnTo>
                <a:lnTo>
                  <a:pt x="2290" y="535"/>
                </a:lnTo>
                <a:lnTo>
                  <a:pt x="2284" y="535"/>
                </a:lnTo>
                <a:lnTo>
                  <a:pt x="2282" y="535"/>
                </a:lnTo>
                <a:lnTo>
                  <a:pt x="2280" y="535"/>
                </a:lnTo>
                <a:lnTo>
                  <a:pt x="2280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6" y="535"/>
                </a:lnTo>
                <a:lnTo>
                  <a:pt x="2273" y="537"/>
                </a:lnTo>
                <a:lnTo>
                  <a:pt x="2273" y="535"/>
                </a:lnTo>
                <a:lnTo>
                  <a:pt x="2271" y="535"/>
                </a:lnTo>
                <a:lnTo>
                  <a:pt x="2271" y="535"/>
                </a:lnTo>
                <a:lnTo>
                  <a:pt x="2269" y="537"/>
                </a:lnTo>
                <a:lnTo>
                  <a:pt x="2269" y="537"/>
                </a:lnTo>
                <a:lnTo>
                  <a:pt x="2267" y="537"/>
                </a:lnTo>
                <a:lnTo>
                  <a:pt x="2265" y="537"/>
                </a:lnTo>
                <a:lnTo>
                  <a:pt x="2263" y="537"/>
                </a:lnTo>
                <a:lnTo>
                  <a:pt x="2261" y="537"/>
                </a:lnTo>
                <a:lnTo>
                  <a:pt x="2261" y="537"/>
                </a:lnTo>
                <a:lnTo>
                  <a:pt x="2259" y="539"/>
                </a:lnTo>
                <a:lnTo>
                  <a:pt x="2261" y="539"/>
                </a:lnTo>
                <a:lnTo>
                  <a:pt x="2261" y="541"/>
                </a:lnTo>
                <a:lnTo>
                  <a:pt x="2261" y="541"/>
                </a:lnTo>
                <a:lnTo>
                  <a:pt x="2263" y="541"/>
                </a:lnTo>
                <a:lnTo>
                  <a:pt x="2265" y="541"/>
                </a:lnTo>
                <a:lnTo>
                  <a:pt x="2267" y="539"/>
                </a:lnTo>
                <a:lnTo>
                  <a:pt x="2269" y="539"/>
                </a:lnTo>
                <a:lnTo>
                  <a:pt x="2278" y="541"/>
                </a:lnTo>
                <a:lnTo>
                  <a:pt x="2282" y="539"/>
                </a:lnTo>
                <a:lnTo>
                  <a:pt x="2284" y="541"/>
                </a:lnTo>
                <a:lnTo>
                  <a:pt x="2286" y="541"/>
                </a:lnTo>
                <a:lnTo>
                  <a:pt x="2286" y="541"/>
                </a:lnTo>
                <a:lnTo>
                  <a:pt x="2284" y="543"/>
                </a:lnTo>
                <a:lnTo>
                  <a:pt x="2284" y="543"/>
                </a:lnTo>
                <a:lnTo>
                  <a:pt x="2284" y="545"/>
                </a:lnTo>
                <a:lnTo>
                  <a:pt x="2286" y="545"/>
                </a:lnTo>
                <a:lnTo>
                  <a:pt x="2286" y="545"/>
                </a:lnTo>
                <a:lnTo>
                  <a:pt x="2288" y="545"/>
                </a:lnTo>
                <a:lnTo>
                  <a:pt x="2290" y="545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2" y="545"/>
                </a:lnTo>
                <a:lnTo>
                  <a:pt x="2290" y="547"/>
                </a:lnTo>
                <a:lnTo>
                  <a:pt x="2288" y="547"/>
                </a:lnTo>
                <a:lnTo>
                  <a:pt x="2288" y="549"/>
                </a:lnTo>
                <a:lnTo>
                  <a:pt x="2290" y="549"/>
                </a:lnTo>
                <a:lnTo>
                  <a:pt x="2290" y="549"/>
                </a:lnTo>
                <a:lnTo>
                  <a:pt x="2288" y="549"/>
                </a:lnTo>
                <a:lnTo>
                  <a:pt x="2288" y="552"/>
                </a:lnTo>
                <a:lnTo>
                  <a:pt x="2288" y="552"/>
                </a:lnTo>
                <a:lnTo>
                  <a:pt x="2290" y="552"/>
                </a:lnTo>
                <a:lnTo>
                  <a:pt x="2294" y="549"/>
                </a:lnTo>
                <a:lnTo>
                  <a:pt x="2294" y="549"/>
                </a:lnTo>
                <a:lnTo>
                  <a:pt x="2296" y="549"/>
                </a:lnTo>
                <a:lnTo>
                  <a:pt x="2294" y="549"/>
                </a:lnTo>
                <a:lnTo>
                  <a:pt x="2294" y="549"/>
                </a:lnTo>
                <a:lnTo>
                  <a:pt x="2292" y="552"/>
                </a:lnTo>
                <a:lnTo>
                  <a:pt x="2292" y="552"/>
                </a:lnTo>
                <a:lnTo>
                  <a:pt x="2292" y="554"/>
                </a:lnTo>
                <a:lnTo>
                  <a:pt x="2290" y="554"/>
                </a:lnTo>
                <a:lnTo>
                  <a:pt x="2290" y="554"/>
                </a:lnTo>
                <a:lnTo>
                  <a:pt x="2288" y="556"/>
                </a:lnTo>
                <a:lnTo>
                  <a:pt x="2288" y="556"/>
                </a:lnTo>
                <a:lnTo>
                  <a:pt x="2286" y="558"/>
                </a:lnTo>
                <a:lnTo>
                  <a:pt x="2282" y="558"/>
                </a:lnTo>
                <a:lnTo>
                  <a:pt x="2282" y="558"/>
                </a:lnTo>
                <a:lnTo>
                  <a:pt x="2280" y="558"/>
                </a:lnTo>
                <a:lnTo>
                  <a:pt x="2280" y="556"/>
                </a:lnTo>
                <a:lnTo>
                  <a:pt x="2280" y="556"/>
                </a:lnTo>
                <a:lnTo>
                  <a:pt x="2278" y="558"/>
                </a:lnTo>
                <a:lnTo>
                  <a:pt x="2278" y="558"/>
                </a:lnTo>
                <a:lnTo>
                  <a:pt x="2278" y="560"/>
                </a:lnTo>
                <a:lnTo>
                  <a:pt x="2280" y="562"/>
                </a:lnTo>
                <a:lnTo>
                  <a:pt x="2280" y="562"/>
                </a:lnTo>
                <a:lnTo>
                  <a:pt x="2280" y="562"/>
                </a:lnTo>
                <a:lnTo>
                  <a:pt x="2284" y="562"/>
                </a:lnTo>
                <a:lnTo>
                  <a:pt x="2296" y="562"/>
                </a:lnTo>
                <a:lnTo>
                  <a:pt x="2299" y="562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0"/>
                </a:lnTo>
                <a:lnTo>
                  <a:pt x="2303" y="560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2"/>
                </a:lnTo>
                <a:lnTo>
                  <a:pt x="2305" y="562"/>
                </a:lnTo>
                <a:lnTo>
                  <a:pt x="2307" y="562"/>
                </a:lnTo>
                <a:lnTo>
                  <a:pt x="2307" y="564"/>
                </a:lnTo>
                <a:lnTo>
                  <a:pt x="2309" y="564"/>
                </a:lnTo>
                <a:lnTo>
                  <a:pt x="2309" y="564"/>
                </a:lnTo>
                <a:lnTo>
                  <a:pt x="2311" y="562"/>
                </a:lnTo>
                <a:lnTo>
                  <a:pt x="2311" y="562"/>
                </a:lnTo>
                <a:lnTo>
                  <a:pt x="2313" y="564"/>
                </a:lnTo>
                <a:lnTo>
                  <a:pt x="2313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6"/>
                </a:lnTo>
                <a:lnTo>
                  <a:pt x="2311" y="566"/>
                </a:lnTo>
                <a:lnTo>
                  <a:pt x="2315" y="568"/>
                </a:lnTo>
                <a:lnTo>
                  <a:pt x="2320" y="568"/>
                </a:lnTo>
                <a:lnTo>
                  <a:pt x="2322" y="568"/>
                </a:lnTo>
                <a:lnTo>
                  <a:pt x="2326" y="570"/>
                </a:lnTo>
                <a:lnTo>
                  <a:pt x="2328" y="570"/>
                </a:lnTo>
                <a:lnTo>
                  <a:pt x="2338" y="572"/>
                </a:lnTo>
                <a:lnTo>
                  <a:pt x="2343" y="570"/>
                </a:lnTo>
                <a:lnTo>
                  <a:pt x="2345" y="570"/>
                </a:lnTo>
                <a:lnTo>
                  <a:pt x="2343" y="568"/>
                </a:lnTo>
                <a:lnTo>
                  <a:pt x="2343" y="568"/>
                </a:lnTo>
                <a:lnTo>
                  <a:pt x="2343" y="568"/>
                </a:lnTo>
                <a:lnTo>
                  <a:pt x="2345" y="568"/>
                </a:lnTo>
                <a:lnTo>
                  <a:pt x="2345" y="570"/>
                </a:lnTo>
                <a:lnTo>
                  <a:pt x="2347" y="570"/>
                </a:lnTo>
                <a:lnTo>
                  <a:pt x="2347" y="568"/>
                </a:lnTo>
                <a:lnTo>
                  <a:pt x="2349" y="568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4"/>
                </a:lnTo>
                <a:lnTo>
                  <a:pt x="2353" y="564"/>
                </a:lnTo>
                <a:lnTo>
                  <a:pt x="2359" y="562"/>
                </a:lnTo>
                <a:lnTo>
                  <a:pt x="2361" y="562"/>
                </a:lnTo>
                <a:close/>
                <a:moveTo>
                  <a:pt x="1869" y="1635"/>
                </a:moveTo>
                <a:lnTo>
                  <a:pt x="1869" y="1635"/>
                </a:lnTo>
                <a:lnTo>
                  <a:pt x="1873" y="1633"/>
                </a:lnTo>
                <a:lnTo>
                  <a:pt x="1873" y="1633"/>
                </a:lnTo>
                <a:lnTo>
                  <a:pt x="1873" y="1631"/>
                </a:lnTo>
                <a:lnTo>
                  <a:pt x="1873" y="1631"/>
                </a:lnTo>
                <a:lnTo>
                  <a:pt x="1871" y="1631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5"/>
                </a:lnTo>
                <a:lnTo>
                  <a:pt x="1869" y="1635"/>
                </a:lnTo>
                <a:close/>
                <a:moveTo>
                  <a:pt x="1871" y="419"/>
                </a:moveTo>
                <a:lnTo>
                  <a:pt x="1873" y="417"/>
                </a:lnTo>
                <a:lnTo>
                  <a:pt x="1873" y="417"/>
                </a:lnTo>
                <a:lnTo>
                  <a:pt x="1873" y="417"/>
                </a:lnTo>
                <a:lnTo>
                  <a:pt x="1869" y="415"/>
                </a:lnTo>
                <a:lnTo>
                  <a:pt x="1867" y="415"/>
                </a:lnTo>
                <a:lnTo>
                  <a:pt x="1865" y="415"/>
                </a:lnTo>
                <a:lnTo>
                  <a:pt x="1865" y="417"/>
                </a:lnTo>
                <a:lnTo>
                  <a:pt x="1865" y="417"/>
                </a:lnTo>
                <a:lnTo>
                  <a:pt x="1865" y="419"/>
                </a:lnTo>
                <a:lnTo>
                  <a:pt x="1865" y="422"/>
                </a:lnTo>
                <a:lnTo>
                  <a:pt x="1865" y="424"/>
                </a:lnTo>
                <a:lnTo>
                  <a:pt x="1867" y="426"/>
                </a:lnTo>
                <a:lnTo>
                  <a:pt x="1867" y="426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2"/>
                </a:lnTo>
                <a:lnTo>
                  <a:pt x="1871" y="419"/>
                </a:lnTo>
                <a:close/>
                <a:moveTo>
                  <a:pt x="2255" y="1413"/>
                </a:moveTo>
                <a:lnTo>
                  <a:pt x="2252" y="1415"/>
                </a:lnTo>
                <a:lnTo>
                  <a:pt x="2252" y="1415"/>
                </a:lnTo>
                <a:lnTo>
                  <a:pt x="2252" y="1415"/>
                </a:lnTo>
                <a:lnTo>
                  <a:pt x="2255" y="1417"/>
                </a:lnTo>
                <a:lnTo>
                  <a:pt x="2255" y="1417"/>
                </a:lnTo>
                <a:lnTo>
                  <a:pt x="2255" y="1417"/>
                </a:lnTo>
                <a:lnTo>
                  <a:pt x="2257" y="1415"/>
                </a:lnTo>
                <a:lnTo>
                  <a:pt x="2255" y="1413"/>
                </a:lnTo>
                <a:lnTo>
                  <a:pt x="2255" y="1413"/>
                </a:lnTo>
                <a:close/>
                <a:moveTo>
                  <a:pt x="2267" y="1411"/>
                </a:moveTo>
                <a:lnTo>
                  <a:pt x="2265" y="1411"/>
                </a:lnTo>
                <a:lnTo>
                  <a:pt x="2265" y="1409"/>
                </a:lnTo>
                <a:lnTo>
                  <a:pt x="2263" y="1409"/>
                </a:lnTo>
                <a:lnTo>
                  <a:pt x="2263" y="1409"/>
                </a:lnTo>
                <a:lnTo>
                  <a:pt x="2263" y="1411"/>
                </a:lnTo>
                <a:lnTo>
                  <a:pt x="2263" y="1411"/>
                </a:lnTo>
                <a:lnTo>
                  <a:pt x="2263" y="1413"/>
                </a:lnTo>
                <a:lnTo>
                  <a:pt x="2265" y="1415"/>
                </a:lnTo>
                <a:lnTo>
                  <a:pt x="2265" y="1415"/>
                </a:lnTo>
                <a:lnTo>
                  <a:pt x="2267" y="1415"/>
                </a:lnTo>
                <a:lnTo>
                  <a:pt x="2267" y="1413"/>
                </a:lnTo>
                <a:lnTo>
                  <a:pt x="2267" y="1413"/>
                </a:lnTo>
                <a:lnTo>
                  <a:pt x="2267" y="1411"/>
                </a:lnTo>
                <a:close/>
                <a:moveTo>
                  <a:pt x="2276" y="1390"/>
                </a:moveTo>
                <a:lnTo>
                  <a:pt x="2276" y="1390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90"/>
                </a:lnTo>
                <a:lnTo>
                  <a:pt x="2276" y="1390"/>
                </a:lnTo>
                <a:lnTo>
                  <a:pt x="2276" y="1390"/>
                </a:lnTo>
                <a:close/>
                <a:moveTo>
                  <a:pt x="2273" y="1409"/>
                </a:moveTo>
                <a:lnTo>
                  <a:pt x="2271" y="1409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3"/>
                </a:lnTo>
                <a:lnTo>
                  <a:pt x="2271" y="1413"/>
                </a:lnTo>
                <a:lnTo>
                  <a:pt x="2273" y="1411"/>
                </a:lnTo>
                <a:lnTo>
                  <a:pt x="2273" y="1411"/>
                </a:lnTo>
                <a:lnTo>
                  <a:pt x="2273" y="1409"/>
                </a:lnTo>
                <a:close/>
                <a:moveTo>
                  <a:pt x="2278" y="1396"/>
                </a:moveTo>
                <a:lnTo>
                  <a:pt x="2278" y="1396"/>
                </a:lnTo>
                <a:lnTo>
                  <a:pt x="2278" y="1396"/>
                </a:lnTo>
                <a:lnTo>
                  <a:pt x="2276" y="1396"/>
                </a:lnTo>
                <a:lnTo>
                  <a:pt x="2276" y="1396"/>
                </a:lnTo>
                <a:lnTo>
                  <a:pt x="2276" y="1399"/>
                </a:lnTo>
                <a:lnTo>
                  <a:pt x="2276" y="1401"/>
                </a:lnTo>
                <a:lnTo>
                  <a:pt x="2278" y="1401"/>
                </a:lnTo>
                <a:lnTo>
                  <a:pt x="2280" y="1399"/>
                </a:lnTo>
                <a:lnTo>
                  <a:pt x="2280" y="1399"/>
                </a:lnTo>
                <a:lnTo>
                  <a:pt x="2280" y="1396"/>
                </a:lnTo>
                <a:lnTo>
                  <a:pt x="2278" y="1396"/>
                </a:lnTo>
                <a:close/>
                <a:moveTo>
                  <a:pt x="1934" y="631"/>
                </a:moveTo>
                <a:lnTo>
                  <a:pt x="1934" y="631"/>
                </a:lnTo>
                <a:lnTo>
                  <a:pt x="1936" y="633"/>
                </a:lnTo>
                <a:lnTo>
                  <a:pt x="1938" y="629"/>
                </a:lnTo>
                <a:lnTo>
                  <a:pt x="1938" y="629"/>
                </a:lnTo>
                <a:lnTo>
                  <a:pt x="1938" y="627"/>
                </a:lnTo>
                <a:lnTo>
                  <a:pt x="1938" y="627"/>
                </a:lnTo>
                <a:lnTo>
                  <a:pt x="1936" y="627"/>
                </a:lnTo>
                <a:lnTo>
                  <a:pt x="1930" y="629"/>
                </a:lnTo>
                <a:lnTo>
                  <a:pt x="1930" y="631"/>
                </a:lnTo>
                <a:lnTo>
                  <a:pt x="1932" y="631"/>
                </a:lnTo>
                <a:lnTo>
                  <a:pt x="1934" y="631"/>
                </a:lnTo>
                <a:close/>
                <a:moveTo>
                  <a:pt x="1957" y="1650"/>
                </a:moveTo>
                <a:lnTo>
                  <a:pt x="1957" y="1650"/>
                </a:lnTo>
                <a:lnTo>
                  <a:pt x="1957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7" y="1650"/>
                </a:lnTo>
                <a:lnTo>
                  <a:pt x="1957" y="1650"/>
                </a:lnTo>
                <a:lnTo>
                  <a:pt x="1957" y="1650"/>
                </a:lnTo>
                <a:close/>
                <a:moveTo>
                  <a:pt x="2072" y="522"/>
                </a:moveTo>
                <a:lnTo>
                  <a:pt x="2072" y="520"/>
                </a:lnTo>
                <a:lnTo>
                  <a:pt x="2070" y="518"/>
                </a:lnTo>
                <a:lnTo>
                  <a:pt x="2068" y="518"/>
                </a:lnTo>
                <a:lnTo>
                  <a:pt x="2068" y="520"/>
                </a:lnTo>
                <a:lnTo>
                  <a:pt x="2068" y="522"/>
                </a:lnTo>
                <a:lnTo>
                  <a:pt x="2072" y="522"/>
                </a:lnTo>
                <a:lnTo>
                  <a:pt x="2072" y="522"/>
                </a:lnTo>
                <a:close/>
                <a:moveTo>
                  <a:pt x="1861" y="1640"/>
                </a:moveTo>
                <a:lnTo>
                  <a:pt x="1859" y="1644"/>
                </a:lnTo>
                <a:lnTo>
                  <a:pt x="1859" y="1646"/>
                </a:lnTo>
                <a:lnTo>
                  <a:pt x="1856" y="1648"/>
                </a:lnTo>
                <a:lnTo>
                  <a:pt x="1854" y="1652"/>
                </a:lnTo>
                <a:lnTo>
                  <a:pt x="1856" y="1652"/>
                </a:lnTo>
                <a:lnTo>
                  <a:pt x="1861" y="1650"/>
                </a:lnTo>
                <a:lnTo>
                  <a:pt x="1863" y="1648"/>
                </a:lnTo>
                <a:lnTo>
                  <a:pt x="1865" y="1646"/>
                </a:lnTo>
                <a:lnTo>
                  <a:pt x="1865" y="1646"/>
                </a:lnTo>
                <a:lnTo>
                  <a:pt x="1867" y="1642"/>
                </a:lnTo>
                <a:lnTo>
                  <a:pt x="1865" y="1640"/>
                </a:lnTo>
                <a:lnTo>
                  <a:pt x="1863" y="1640"/>
                </a:lnTo>
                <a:lnTo>
                  <a:pt x="1861" y="1640"/>
                </a:lnTo>
                <a:close/>
                <a:moveTo>
                  <a:pt x="2257" y="428"/>
                </a:moveTo>
                <a:lnTo>
                  <a:pt x="2257" y="426"/>
                </a:lnTo>
                <a:lnTo>
                  <a:pt x="2257" y="426"/>
                </a:lnTo>
                <a:lnTo>
                  <a:pt x="2257" y="424"/>
                </a:lnTo>
                <a:lnTo>
                  <a:pt x="2257" y="424"/>
                </a:lnTo>
                <a:lnTo>
                  <a:pt x="2257" y="424"/>
                </a:lnTo>
                <a:lnTo>
                  <a:pt x="2261" y="424"/>
                </a:lnTo>
                <a:lnTo>
                  <a:pt x="2263" y="424"/>
                </a:lnTo>
                <a:lnTo>
                  <a:pt x="2263" y="424"/>
                </a:lnTo>
                <a:lnTo>
                  <a:pt x="2265" y="422"/>
                </a:lnTo>
                <a:lnTo>
                  <a:pt x="2263" y="422"/>
                </a:lnTo>
                <a:lnTo>
                  <a:pt x="2263" y="419"/>
                </a:lnTo>
                <a:lnTo>
                  <a:pt x="2263" y="419"/>
                </a:lnTo>
                <a:lnTo>
                  <a:pt x="2263" y="419"/>
                </a:lnTo>
                <a:lnTo>
                  <a:pt x="2267" y="419"/>
                </a:lnTo>
                <a:lnTo>
                  <a:pt x="2271" y="417"/>
                </a:lnTo>
                <a:lnTo>
                  <a:pt x="2273" y="417"/>
                </a:lnTo>
                <a:lnTo>
                  <a:pt x="2273" y="417"/>
                </a:lnTo>
                <a:lnTo>
                  <a:pt x="2273" y="415"/>
                </a:lnTo>
                <a:lnTo>
                  <a:pt x="2273" y="415"/>
                </a:lnTo>
                <a:lnTo>
                  <a:pt x="2278" y="415"/>
                </a:lnTo>
                <a:lnTo>
                  <a:pt x="2278" y="415"/>
                </a:lnTo>
                <a:lnTo>
                  <a:pt x="2280" y="413"/>
                </a:lnTo>
                <a:lnTo>
                  <a:pt x="2282" y="413"/>
                </a:lnTo>
                <a:lnTo>
                  <a:pt x="2284" y="411"/>
                </a:lnTo>
                <a:lnTo>
                  <a:pt x="2286" y="411"/>
                </a:lnTo>
                <a:lnTo>
                  <a:pt x="2286" y="411"/>
                </a:lnTo>
                <a:lnTo>
                  <a:pt x="2284" y="409"/>
                </a:lnTo>
                <a:lnTo>
                  <a:pt x="2271" y="409"/>
                </a:lnTo>
                <a:lnTo>
                  <a:pt x="2265" y="409"/>
                </a:lnTo>
                <a:lnTo>
                  <a:pt x="2259" y="409"/>
                </a:lnTo>
                <a:lnTo>
                  <a:pt x="2248" y="405"/>
                </a:lnTo>
                <a:lnTo>
                  <a:pt x="2238" y="405"/>
                </a:lnTo>
                <a:lnTo>
                  <a:pt x="2236" y="405"/>
                </a:lnTo>
                <a:lnTo>
                  <a:pt x="2229" y="407"/>
                </a:lnTo>
                <a:lnTo>
                  <a:pt x="2225" y="407"/>
                </a:lnTo>
                <a:lnTo>
                  <a:pt x="2221" y="407"/>
                </a:lnTo>
                <a:lnTo>
                  <a:pt x="2217" y="407"/>
                </a:lnTo>
                <a:lnTo>
                  <a:pt x="2215" y="409"/>
                </a:lnTo>
                <a:lnTo>
                  <a:pt x="2213" y="411"/>
                </a:lnTo>
                <a:lnTo>
                  <a:pt x="2211" y="413"/>
                </a:lnTo>
                <a:lnTo>
                  <a:pt x="2208" y="413"/>
                </a:lnTo>
                <a:lnTo>
                  <a:pt x="2208" y="409"/>
                </a:lnTo>
                <a:lnTo>
                  <a:pt x="2213" y="407"/>
                </a:lnTo>
                <a:lnTo>
                  <a:pt x="2213" y="407"/>
                </a:lnTo>
                <a:lnTo>
                  <a:pt x="2215" y="405"/>
                </a:lnTo>
                <a:lnTo>
                  <a:pt x="2219" y="405"/>
                </a:lnTo>
                <a:lnTo>
                  <a:pt x="2223" y="403"/>
                </a:lnTo>
                <a:lnTo>
                  <a:pt x="2223" y="403"/>
                </a:lnTo>
                <a:lnTo>
                  <a:pt x="2223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08" y="403"/>
                </a:lnTo>
                <a:lnTo>
                  <a:pt x="2202" y="403"/>
                </a:lnTo>
                <a:lnTo>
                  <a:pt x="2194" y="401"/>
                </a:lnTo>
                <a:lnTo>
                  <a:pt x="2194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94" y="398"/>
                </a:lnTo>
                <a:lnTo>
                  <a:pt x="2196" y="398"/>
                </a:lnTo>
                <a:lnTo>
                  <a:pt x="2200" y="396"/>
                </a:lnTo>
                <a:lnTo>
                  <a:pt x="2200" y="394"/>
                </a:lnTo>
                <a:lnTo>
                  <a:pt x="2202" y="394"/>
                </a:lnTo>
                <a:lnTo>
                  <a:pt x="2202" y="390"/>
                </a:lnTo>
                <a:lnTo>
                  <a:pt x="2202" y="390"/>
                </a:lnTo>
                <a:lnTo>
                  <a:pt x="2200" y="388"/>
                </a:lnTo>
                <a:lnTo>
                  <a:pt x="2198" y="388"/>
                </a:lnTo>
                <a:lnTo>
                  <a:pt x="2196" y="388"/>
                </a:lnTo>
                <a:lnTo>
                  <a:pt x="2198" y="386"/>
                </a:lnTo>
                <a:lnTo>
                  <a:pt x="2204" y="386"/>
                </a:lnTo>
                <a:lnTo>
                  <a:pt x="2206" y="388"/>
                </a:lnTo>
                <a:lnTo>
                  <a:pt x="2213" y="388"/>
                </a:lnTo>
                <a:lnTo>
                  <a:pt x="2215" y="388"/>
                </a:lnTo>
                <a:lnTo>
                  <a:pt x="2221" y="388"/>
                </a:lnTo>
                <a:lnTo>
                  <a:pt x="2223" y="388"/>
                </a:lnTo>
                <a:lnTo>
                  <a:pt x="2229" y="386"/>
                </a:lnTo>
                <a:lnTo>
                  <a:pt x="2231" y="384"/>
                </a:lnTo>
                <a:lnTo>
                  <a:pt x="2236" y="382"/>
                </a:lnTo>
                <a:lnTo>
                  <a:pt x="2236" y="380"/>
                </a:lnTo>
                <a:lnTo>
                  <a:pt x="2236" y="378"/>
                </a:lnTo>
                <a:lnTo>
                  <a:pt x="2234" y="375"/>
                </a:lnTo>
                <a:lnTo>
                  <a:pt x="2234" y="373"/>
                </a:lnTo>
                <a:lnTo>
                  <a:pt x="2229" y="373"/>
                </a:lnTo>
                <a:lnTo>
                  <a:pt x="2225" y="373"/>
                </a:lnTo>
                <a:lnTo>
                  <a:pt x="2221" y="373"/>
                </a:lnTo>
                <a:lnTo>
                  <a:pt x="2215" y="373"/>
                </a:lnTo>
                <a:lnTo>
                  <a:pt x="2215" y="371"/>
                </a:lnTo>
                <a:lnTo>
                  <a:pt x="2215" y="371"/>
                </a:lnTo>
                <a:lnTo>
                  <a:pt x="2217" y="371"/>
                </a:lnTo>
                <a:lnTo>
                  <a:pt x="2221" y="371"/>
                </a:lnTo>
                <a:lnTo>
                  <a:pt x="2227" y="371"/>
                </a:lnTo>
                <a:lnTo>
                  <a:pt x="2234" y="371"/>
                </a:lnTo>
                <a:lnTo>
                  <a:pt x="2236" y="373"/>
                </a:lnTo>
                <a:lnTo>
                  <a:pt x="2240" y="375"/>
                </a:lnTo>
                <a:lnTo>
                  <a:pt x="2242" y="378"/>
                </a:lnTo>
                <a:lnTo>
                  <a:pt x="2244" y="378"/>
                </a:lnTo>
                <a:lnTo>
                  <a:pt x="2248" y="380"/>
                </a:lnTo>
                <a:lnTo>
                  <a:pt x="2252" y="382"/>
                </a:lnTo>
                <a:lnTo>
                  <a:pt x="2255" y="384"/>
                </a:lnTo>
                <a:lnTo>
                  <a:pt x="2257" y="386"/>
                </a:lnTo>
                <a:lnTo>
                  <a:pt x="2257" y="388"/>
                </a:lnTo>
                <a:lnTo>
                  <a:pt x="2259" y="392"/>
                </a:lnTo>
                <a:lnTo>
                  <a:pt x="2261" y="396"/>
                </a:lnTo>
                <a:lnTo>
                  <a:pt x="2263" y="398"/>
                </a:lnTo>
                <a:lnTo>
                  <a:pt x="2269" y="401"/>
                </a:lnTo>
                <a:lnTo>
                  <a:pt x="2271" y="401"/>
                </a:lnTo>
                <a:lnTo>
                  <a:pt x="2276" y="401"/>
                </a:lnTo>
                <a:lnTo>
                  <a:pt x="2280" y="401"/>
                </a:lnTo>
                <a:lnTo>
                  <a:pt x="2280" y="401"/>
                </a:lnTo>
                <a:lnTo>
                  <a:pt x="2282" y="394"/>
                </a:lnTo>
                <a:lnTo>
                  <a:pt x="2282" y="392"/>
                </a:lnTo>
                <a:lnTo>
                  <a:pt x="2282" y="392"/>
                </a:lnTo>
                <a:lnTo>
                  <a:pt x="2282" y="390"/>
                </a:lnTo>
                <a:lnTo>
                  <a:pt x="2284" y="396"/>
                </a:lnTo>
                <a:lnTo>
                  <a:pt x="2284" y="396"/>
                </a:lnTo>
                <a:lnTo>
                  <a:pt x="2284" y="398"/>
                </a:lnTo>
                <a:lnTo>
                  <a:pt x="2284" y="401"/>
                </a:lnTo>
                <a:lnTo>
                  <a:pt x="2284" y="401"/>
                </a:lnTo>
                <a:lnTo>
                  <a:pt x="2288" y="401"/>
                </a:lnTo>
                <a:lnTo>
                  <a:pt x="2290" y="401"/>
                </a:lnTo>
                <a:lnTo>
                  <a:pt x="2294" y="401"/>
                </a:lnTo>
                <a:lnTo>
                  <a:pt x="2296" y="398"/>
                </a:lnTo>
                <a:lnTo>
                  <a:pt x="2294" y="398"/>
                </a:lnTo>
                <a:lnTo>
                  <a:pt x="2294" y="392"/>
                </a:lnTo>
                <a:lnTo>
                  <a:pt x="2294" y="390"/>
                </a:lnTo>
                <a:lnTo>
                  <a:pt x="2294" y="390"/>
                </a:lnTo>
                <a:lnTo>
                  <a:pt x="2294" y="384"/>
                </a:lnTo>
                <a:lnTo>
                  <a:pt x="2294" y="382"/>
                </a:lnTo>
                <a:lnTo>
                  <a:pt x="2294" y="378"/>
                </a:lnTo>
                <a:lnTo>
                  <a:pt x="2292" y="373"/>
                </a:lnTo>
                <a:lnTo>
                  <a:pt x="2290" y="373"/>
                </a:lnTo>
                <a:lnTo>
                  <a:pt x="2286" y="375"/>
                </a:lnTo>
                <a:lnTo>
                  <a:pt x="2286" y="375"/>
                </a:lnTo>
                <a:lnTo>
                  <a:pt x="2284" y="375"/>
                </a:lnTo>
                <a:lnTo>
                  <a:pt x="2284" y="378"/>
                </a:lnTo>
                <a:lnTo>
                  <a:pt x="2284" y="380"/>
                </a:lnTo>
                <a:lnTo>
                  <a:pt x="2282" y="378"/>
                </a:lnTo>
                <a:lnTo>
                  <a:pt x="2282" y="375"/>
                </a:lnTo>
                <a:lnTo>
                  <a:pt x="2282" y="373"/>
                </a:lnTo>
                <a:lnTo>
                  <a:pt x="2282" y="373"/>
                </a:lnTo>
                <a:lnTo>
                  <a:pt x="2284" y="371"/>
                </a:lnTo>
                <a:lnTo>
                  <a:pt x="2288" y="369"/>
                </a:lnTo>
                <a:lnTo>
                  <a:pt x="2290" y="367"/>
                </a:lnTo>
                <a:lnTo>
                  <a:pt x="2286" y="367"/>
                </a:lnTo>
                <a:lnTo>
                  <a:pt x="2284" y="367"/>
                </a:lnTo>
                <a:lnTo>
                  <a:pt x="2282" y="363"/>
                </a:lnTo>
                <a:lnTo>
                  <a:pt x="2282" y="363"/>
                </a:lnTo>
                <a:lnTo>
                  <a:pt x="2276" y="361"/>
                </a:lnTo>
                <a:lnTo>
                  <a:pt x="2276" y="361"/>
                </a:lnTo>
                <a:lnTo>
                  <a:pt x="2271" y="359"/>
                </a:lnTo>
                <a:lnTo>
                  <a:pt x="2265" y="357"/>
                </a:lnTo>
                <a:lnTo>
                  <a:pt x="2263" y="354"/>
                </a:lnTo>
                <a:lnTo>
                  <a:pt x="2257" y="352"/>
                </a:lnTo>
                <a:lnTo>
                  <a:pt x="2255" y="350"/>
                </a:lnTo>
                <a:lnTo>
                  <a:pt x="2252" y="348"/>
                </a:lnTo>
                <a:lnTo>
                  <a:pt x="2250" y="348"/>
                </a:lnTo>
                <a:lnTo>
                  <a:pt x="2248" y="350"/>
                </a:lnTo>
                <a:lnTo>
                  <a:pt x="2244" y="350"/>
                </a:lnTo>
                <a:lnTo>
                  <a:pt x="2242" y="350"/>
                </a:lnTo>
                <a:lnTo>
                  <a:pt x="2244" y="348"/>
                </a:lnTo>
                <a:lnTo>
                  <a:pt x="2248" y="348"/>
                </a:lnTo>
                <a:lnTo>
                  <a:pt x="2250" y="346"/>
                </a:lnTo>
                <a:lnTo>
                  <a:pt x="2250" y="344"/>
                </a:lnTo>
                <a:lnTo>
                  <a:pt x="2248" y="338"/>
                </a:lnTo>
                <a:lnTo>
                  <a:pt x="2248" y="336"/>
                </a:lnTo>
                <a:lnTo>
                  <a:pt x="2248" y="336"/>
                </a:lnTo>
                <a:lnTo>
                  <a:pt x="2246" y="336"/>
                </a:lnTo>
                <a:lnTo>
                  <a:pt x="2242" y="338"/>
                </a:lnTo>
                <a:lnTo>
                  <a:pt x="2240" y="338"/>
                </a:lnTo>
                <a:lnTo>
                  <a:pt x="2236" y="340"/>
                </a:lnTo>
                <a:lnTo>
                  <a:pt x="2229" y="342"/>
                </a:lnTo>
                <a:lnTo>
                  <a:pt x="2227" y="342"/>
                </a:lnTo>
                <a:lnTo>
                  <a:pt x="2225" y="342"/>
                </a:lnTo>
                <a:lnTo>
                  <a:pt x="2223" y="342"/>
                </a:lnTo>
                <a:lnTo>
                  <a:pt x="2221" y="342"/>
                </a:lnTo>
                <a:lnTo>
                  <a:pt x="2227" y="340"/>
                </a:lnTo>
                <a:lnTo>
                  <a:pt x="2229" y="340"/>
                </a:lnTo>
                <a:lnTo>
                  <a:pt x="2234" y="338"/>
                </a:lnTo>
                <a:lnTo>
                  <a:pt x="2242" y="336"/>
                </a:lnTo>
                <a:lnTo>
                  <a:pt x="2244" y="333"/>
                </a:lnTo>
                <a:lnTo>
                  <a:pt x="2246" y="333"/>
                </a:lnTo>
                <a:lnTo>
                  <a:pt x="2248" y="331"/>
                </a:lnTo>
                <a:lnTo>
                  <a:pt x="2250" y="331"/>
                </a:lnTo>
                <a:lnTo>
                  <a:pt x="2252" y="336"/>
                </a:lnTo>
                <a:lnTo>
                  <a:pt x="2255" y="342"/>
                </a:lnTo>
                <a:lnTo>
                  <a:pt x="2259" y="346"/>
                </a:lnTo>
                <a:lnTo>
                  <a:pt x="2263" y="348"/>
                </a:lnTo>
                <a:lnTo>
                  <a:pt x="2265" y="350"/>
                </a:lnTo>
                <a:lnTo>
                  <a:pt x="2271" y="352"/>
                </a:lnTo>
                <a:lnTo>
                  <a:pt x="2280" y="354"/>
                </a:lnTo>
                <a:lnTo>
                  <a:pt x="2282" y="357"/>
                </a:lnTo>
                <a:lnTo>
                  <a:pt x="2284" y="357"/>
                </a:lnTo>
                <a:lnTo>
                  <a:pt x="2286" y="354"/>
                </a:lnTo>
                <a:lnTo>
                  <a:pt x="2284" y="350"/>
                </a:lnTo>
                <a:lnTo>
                  <a:pt x="2288" y="350"/>
                </a:lnTo>
                <a:lnTo>
                  <a:pt x="2288" y="344"/>
                </a:lnTo>
                <a:lnTo>
                  <a:pt x="2288" y="342"/>
                </a:lnTo>
                <a:lnTo>
                  <a:pt x="2288" y="336"/>
                </a:lnTo>
                <a:lnTo>
                  <a:pt x="2286" y="333"/>
                </a:lnTo>
                <a:lnTo>
                  <a:pt x="2282" y="333"/>
                </a:lnTo>
                <a:lnTo>
                  <a:pt x="2278" y="331"/>
                </a:lnTo>
                <a:lnTo>
                  <a:pt x="2276" y="329"/>
                </a:lnTo>
                <a:lnTo>
                  <a:pt x="2271" y="327"/>
                </a:lnTo>
                <a:lnTo>
                  <a:pt x="2267" y="327"/>
                </a:lnTo>
                <a:lnTo>
                  <a:pt x="2265" y="325"/>
                </a:lnTo>
                <a:lnTo>
                  <a:pt x="2261" y="323"/>
                </a:lnTo>
                <a:lnTo>
                  <a:pt x="2259" y="323"/>
                </a:lnTo>
                <a:lnTo>
                  <a:pt x="2252" y="321"/>
                </a:lnTo>
                <a:lnTo>
                  <a:pt x="2244" y="323"/>
                </a:lnTo>
                <a:lnTo>
                  <a:pt x="2242" y="323"/>
                </a:lnTo>
                <a:lnTo>
                  <a:pt x="2240" y="325"/>
                </a:lnTo>
                <a:lnTo>
                  <a:pt x="2231" y="327"/>
                </a:lnTo>
                <a:lnTo>
                  <a:pt x="2227" y="327"/>
                </a:lnTo>
                <a:lnTo>
                  <a:pt x="2225" y="329"/>
                </a:lnTo>
                <a:lnTo>
                  <a:pt x="2221" y="329"/>
                </a:lnTo>
                <a:lnTo>
                  <a:pt x="2215" y="329"/>
                </a:lnTo>
                <a:lnTo>
                  <a:pt x="2215" y="329"/>
                </a:lnTo>
                <a:lnTo>
                  <a:pt x="2211" y="331"/>
                </a:lnTo>
                <a:lnTo>
                  <a:pt x="2211" y="331"/>
                </a:lnTo>
                <a:lnTo>
                  <a:pt x="2211" y="331"/>
                </a:lnTo>
                <a:lnTo>
                  <a:pt x="2208" y="329"/>
                </a:lnTo>
                <a:lnTo>
                  <a:pt x="2208" y="329"/>
                </a:lnTo>
                <a:lnTo>
                  <a:pt x="2211" y="329"/>
                </a:lnTo>
                <a:lnTo>
                  <a:pt x="2213" y="329"/>
                </a:lnTo>
                <a:lnTo>
                  <a:pt x="2215" y="329"/>
                </a:lnTo>
                <a:lnTo>
                  <a:pt x="2219" y="329"/>
                </a:lnTo>
                <a:lnTo>
                  <a:pt x="2221" y="329"/>
                </a:lnTo>
                <a:lnTo>
                  <a:pt x="2221" y="327"/>
                </a:lnTo>
                <a:lnTo>
                  <a:pt x="2223" y="327"/>
                </a:lnTo>
                <a:lnTo>
                  <a:pt x="2223" y="325"/>
                </a:lnTo>
                <a:lnTo>
                  <a:pt x="2215" y="323"/>
                </a:lnTo>
                <a:lnTo>
                  <a:pt x="2213" y="321"/>
                </a:lnTo>
                <a:lnTo>
                  <a:pt x="2217" y="323"/>
                </a:lnTo>
                <a:lnTo>
                  <a:pt x="2219" y="323"/>
                </a:lnTo>
                <a:lnTo>
                  <a:pt x="2225" y="325"/>
                </a:lnTo>
                <a:lnTo>
                  <a:pt x="2229" y="327"/>
                </a:lnTo>
                <a:lnTo>
                  <a:pt x="2229" y="327"/>
                </a:lnTo>
                <a:lnTo>
                  <a:pt x="2236" y="325"/>
                </a:lnTo>
                <a:lnTo>
                  <a:pt x="2236" y="325"/>
                </a:lnTo>
                <a:lnTo>
                  <a:pt x="2240" y="323"/>
                </a:lnTo>
                <a:lnTo>
                  <a:pt x="2242" y="321"/>
                </a:lnTo>
                <a:lnTo>
                  <a:pt x="2246" y="321"/>
                </a:lnTo>
                <a:lnTo>
                  <a:pt x="2248" y="319"/>
                </a:lnTo>
                <a:lnTo>
                  <a:pt x="2248" y="319"/>
                </a:lnTo>
                <a:lnTo>
                  <a:pt x="2246" y="317"/>
                </a:lnTo>
                <a:lnTo>
                  <a:pt x="2242" y="313"/>
                </a:lnTo>
                <a:lnTo>
                  <a:pt x="2240" y="310"/>
                </a:lnTo>
                <a:lnTo>
                  <a:pt x="2238" y="310"/>
                </a:lnTo>
                <a:lnTo>
                  <a:pt x="2238" y="310"/>
                </a:lnTo>
                <a:lnTo>
                  <a:pt x="2240" y="310"/>
                </a:lnTo>
                <a:lnTo>
                  <a:pt x="2244" y="313"/>
                </a:lnTo>
                <a:lnTo>
                  <a:pt x="2246" y="315"/>
                </a:lnTo>
                <a:lnTo>
                  <a:pt x="2248" y="317"/>
                </a:lnTo>
                <a:lnTo>
                  <a:pt x="2250" y="317"/>
                </a:lnTo>
                <a:lnTo>
                  <a:pt x="2252" y="317"/>
                </a:lnTo>
                <a:lnTo>
                  <a:pt x="2252" y="317"/>
                </a:lnTo>
                <a:lnTo>
                  <a:pt x="2255" y="315"/>
                </a:lnTo>
                <a:lnTo>
                  <a:pt x="2259" y="313"/>
                </a:lnTo>
                <a:lnTo>
                  <a:pt x="2263" y="319"/>
                </a:lnTo>
                <a:lnTo>
                  <a:pt x="2271" y="323"/>
                </a:lnTo>
                <a:lnTo>
                  <a:pt x="2276" y="323"/>
                </a:lnTo>
                <a:lnTo>
                  <a:pt x="2284" y="325"/>
                </a:lnTo>
                <a:lnTo>
                  <a:pt x="2286" y="325"/>
                </a:lnTo>
                <a:lnTo>
                  <a:pt x="2290" y="323"/>
                </a:lnTo>
                <a:lnTo>
                  <a:pt x="2296" y="321"/>
                </a:lnTo>
                <a:lnTo>
                  <a:pt x="2299" y="321"/>
                </a:lnTo>
                <a:lnTo>
                  <a:pt x="2309" y="321"/>
                </a:lnTo>
                <a:lnTo>
                  <a:pt x="2311" y="319"/>
                </a:lnTo>
                <a:lnTo>
                  <a:pt x="2311" y="315"/>
                </a:lnTo>
                <a:lnTo>
                  <a:pt x="2313" y="310"/>
                </a:lnTo>
                <a:lnTo>
                  <a:pt x="2313" y="310"/>
                </a:lnTo>
                <a:lnTo>
                  <a:pt x="2303" y="306"/>
                </a:lnTo>
                <a:lnTo>
                  <a:pt x="2299" y="306"/>
                </a:lnTo>
                <a:lnTo>
                  <a:pt x="2290" y="306"/>
                </a:lnTo>
                <a:lnTo>
                  <a:pt x="2288" y="306"/>
                </a:lnTo>
                <a:lnTo>
                  <a:pt x="2286" y="304"/>
                </a:lnTo>
                <a:lnTo>
                  <a:pt x="2284" y="304"/>
                </a:lnTo>
                <a:lnTo>
                  <a:pt x="2284" y="302"/>
                </a:lnTo>
                <a:lnTo>
                  <a:pt x="2284" y="302"/>
                </a:lnTo>
                <a:lnTo>
                  <a:pt x="2286" y="300"/>
                </a:lnTo>
                <a:lnTo>
                  <a:pt x="2286" y="300"/>
                </a:lnTo>
                <a:lnTo>
                  <a:pt x="2286" y="298"/>
                </a:lnTo>
                <a:lnTo>
                  <a:pt x="2286" y="298"/>
                </a:lnTo>
                <a:lnTo>
                  <a:pt x="2284" y="298"/>
                </a:lnTo>
                <a:lnTo>
                  <a:pt x="2284" y="298"/>
                </a:lnTo>
                <a:lnTo>
                  <a:pt x="2286" y="296"/>
                </a:lnTo>
                <a:lnTo>
                  <a:pt x="2290" y="294"/>
                </a:lnTo>
                <a:lnTo>
                  <a:pt x="2290" y="294"/>
                </a:lnTo>
                <a:lnTo>
                  <a:pt x="2290" y="289"/>
                </a:lnTo>
                <a:lnTo>
                  <a:pt x="2290" y="289"/>
                </a:lnTo>
                <a:lnTo>
                  <a:pt x="2292" y="292"/>
                </a:lnTo>
                <a:lnTo>
                  <a:pt x="2292" y="296"/>
                </a:lnTo>
                <a:lnTo>
                  <a:pt x="2290" y="298"/>
                </a:lnTo>
                <a:lnTo>
                  <a:pt x="2294" y="302"/>
                </a:lnTo>
                <a:lnTo>
                  <a:pt x="2301" y="302"/>
                </a:lnTo>
                <a:lnTo>
                  <a:pt x="2309" y="302"/>
                </a:lnTo>
                <a:lnTo>
                  <a:pt x="2315" y="300"/>
                </a:lnTo>
                <a:lnTo>
                  <a:pt x="2313" y="298"/>
                </a:lnTo>
                <a:lnTo>
                  <a:pt x="2317" y="298"/>
                </a:lnTo>
                <a:lnTo>
                  <a:pt x="2324" y="298"/>
                </a:lnTo>
                <a:lnTo>
                  <a:pt x="2326" y="298"/>
                </a:lnTo>
                <a:lnTo>
                  <a:pt x="2328" y="298"/>
                </a:lnTo>
                <a:lnTo>
                  <a:pt x="2328" y="298"/>
                </a:lnTo>
                <a:lnTo>
                  <a:pt x="2328" y="296"/>
                </a:lnTo>
                <a:lnTo>
                  <a:pt x="2330" y="294"/>
                </a:lnTo>
                <a:lnTo>
                  <a:pt x="2330" y="292"/>
                </a:lnTo>
                <a:lnTo>
                  <a:pt x="2328" y="289"/>
                </a:lnTo>
                <a:lnTo>
                  <a:pt x="2326" y="289"/>
                </a:lnTo>
                <a:lnTo>
                  <a:pt x="2324" y="287"/>
                </a:lnTo>
                <a:lnTo>
                  <a:pt x="2322" y="281"/>
                </a:lnTo>
                <a:lnTo>
                  <a:pt x="2317" y="279"/>
                </a:lnTo>
                <a:lnTo>
                  <a:pt x="2315" y="277"/>
                </a:lnTo>
                <a:lnTo>
                  <a:pt x="2311" y="279"/>
                </a:lnTo>
                <a:lnTo>
                  <a:pt x="2311" y="281"/>
                </a:lnTo>
                <a:lnTo>
                  <a:pt x="2309" y="285"/>
                </a:lnTo>
                <a:lnTo>
                  <a:pt x="2305" y="287"/>
                </a:lnTo>
                <a:lnTo>
                  <a:pt x="2303" y="287"/>
                </a:lnTo>
                <a:lnTo>
                  <a:pt x="2303" y="287"/>
                </a:lnTo>
                <a:lnTo>
                  <a:pt x="2305" y="285"/>
                </a:lnTo>
                <a:lnTo>
                  <a:pt x="2305" y="285"/>
                </a:lnTo>
                <a:lnTo>
                  <a:pt x="2307" y="283"/>
                </a:lnTo>
                <a:lnTo>
                  <a:pt x="2307" y="281"/>
                </a:lnTo>
                <a:lnTo>
                  <a:pt x="2305" y="277"/>
                </a:lnTo>
                <a:lnTo>
                  <a:pt x="2305" y="275"/>
                </a:lnTo>
                <a:lnTo>
                  <a:pt x="2303" y="275"/>
                </a:lnTo>
                <a:lnTo>
                  <a:pt x="2303" y="275"/>
                </a:lnTo>
                <a:lnTo>
                  <a:pt x="2301" y="275"/>
                </a:lnTo>
                <a:lnTo>
                  <a:pt x="2296" y="277"/>
                </a:lnTo>
                <a:lnTo>
                  <a:pt x="2294" y="279"/>
                </a:lnTo>
                <a:lnTo>
                  <a:pt x="2294" y="279"/>
                </a:lnTo>
                <a:lnTo>
                  <a:pt x="2292" y="279"/>
                </a:lnTo>
                <a:lnTo>
                  <a:pt x="2290" y="277"/>
                </a:lnTo>
                <a:lnTo>
                  <a:pt x="2288" y="275"/>
                </a:lnTo>
                <a:lnTo>
                  <a:pt x="2286" y="275"/>
                </a:lnTo>
                <a:lnTo>
                  <a:pt x="2290" y="277"/>
                </a:lnTo>
                <a:lnTo>
                  <a:pt x="2294" y="277"/>
                </a:lnTo>
                <a:lnTo>
                  <a:pt x="2299" y="275"/>
                </a:lnTo>
                <a:lnTo>
                  <a:pt x="2301" y="273"/>
                </a:lnTo>
                <a:lnTo>
                  <a:pt x="2303" y="273"/>
                </a:lnTo>
                <a:lnTo>
                  <a:pt x="2305" y="273"/>
                </a:lnTo>
                <a:lnTo>
                  <a:pt x="2311" y="269"/>
                </a:lnTo>
                <a:lnTo>
                  <a:pt x="2315" y="269"/>
                </a:lnTo>
                <a:lnTo>
                  <a:pt x="2317" y="271"/>
                </a:lnTo>
                <a:lnTo>
                  <a:pt x="2320" y="271"/>
                </a:lnTo>
                <a:lnTo>
                  <a:pt x="2322" y="273"/>
                </a:lnTo>
                <a:lnTo>
                  <a:pt x="2324" y="273"/>
                </a:lnTo>
                <a:lnTo>
                  <a:pt x="2326" y="273"/>
                </a:lnTo>
                <a:lnTo>
                  <a:pt x="2326" y="271"/>
                </a:lnTo>
                <a:lnTo>
                  <a:pt x="2328" y="269"/>
                </a:lnTo>
                <a:lnTo>
                  <a:pt x="2328" y="266"/>
                </a:lnTo>
                <a:lnTo>
                  <a:pt x="2326" y="262"/>
                </a:lnTo>
                <a:lnTo>
                  <a:pt x="2326" y="260"/>
                </a:lnTo>
                <a:lnTo>
                  <a:pt x="2326" y="260"/>
                </a:lnTo>
                <a:lnTo>
                  <a:pt x="2326" y="258"/>
                </a:lnTo>
                <a:lnTo>
                  <a:pt x="2326" y="258"/>
                </a:lnTo>
                <a:lnTo>
                  <a:pt x="2326" y="256"/>
                </a:lnTo>
                <a:lnTo>
                  <a:pt x="2324" y="254"/>
                </a:lnTo>
                <a:lnTo>
                  <a:pt x="2322" y="252"/>
                </a:lnTo>
                <a:lnTo>
                  <a:pt x="2320" y="248"/>
                </a:lnTo>
                <a:lnTo>
                  <a:pt x="2320" y="245"/>
                </a:lnTo>
                <a:lnTo>
                  <a:pt x="2317" y="241"/>
                </a:lnTo>
                <a:lnTo>
                  <a:pt x="2313" y="241"/>
                </a:lnTo>
                <a:lnTo>
                  <a:pt x="2311" y="241"/>
                </a:lnTo>
                <a:lnTo>
                  <a:pt x="2309" y="241"/>
                </a:lnTo>
                <a:lnTo>
                  <a:pt x="2307" y="239"/>
                </a:lnTo>
                <a:lnTo>
                  <a:pt x="2305" y="239"/>
                </a:lnTo>
                <a:lnTo>
                  <a:pt x="2301" y="241"/>
                </a:lnTo>
                <a:lnTo>
                  <a:pt x="2296" y="241"/>
                </a:lnTo>
                <a:lnTo>
                  <a:pt x="2296" y="239"/>
                </a:lnTo>
                <a:lnTo>
                  <a:pt x="2294" y="239"/>
                </a:lnTo>
                <a:lnTo>
                  <a:pt x="2292" y="237"/>
                </a:lnTo>
                <a:lnTo>
                  <a:pt x="2290" y="231"/>
                </a:lnTo>
                <a:lnTo>
                  <a:pt x="2288" y="231"/>
                </a:lnTo>
                <a:lnTo>
                  <a:pt x="2284" y="231"/>
                </a:lnTo>
                <a:lnTo>
                  <a:pt x="2284" y="231"/>
                </a:lnTo>
                <a:lnTo>
                  <a:pt x="2282" y="229"/>
                </a:lnTo>
                <a:lnTo>
                  <a:pt x="2280" y="229"/>
                </a:lnTo>
                <a:lnTo>
                  <a:pt x="2280" y="227"/>
                </a:lnTo>
                <a:lnTo>
                  <a:pt x="2282" y="227"/>
                </a:lnTo>
                <a:lnTo>
                  <a:pt x="2284" y="224"/>
                </a:lnTo>
                <a:lnTo>
                  <a:pt x="2286" y="224"/>
                </a:lnTo>
                <a:lnTo>
                  <a:pt x="2290" y="227"/>
                </a:lnTo>
                <a:lnTo>
                  <a:pt x="2292" y="229"/>
                </a:lnTo>
                <a:lnTo>
                  <a:pt x="2294" y="229"/>
                </a:lnTo>
                <a:lnTo>
                  <a:pt x="2305" y="222"/>
                </a:lnTo>
                <a:lnTo>
                  <a:pt x="2305" y="222"/>
                </a:lnTo>
                <a:lnTo>
                  <a:pt x="2311" y="220"/>
                </a:lnTo>
                <a:lnTo>
                  <a:pt x="2317" y="220"/>
                </a:lnTo>
                <a:lnTo>
                  <a:pt x="2320" y="220"/>
                </a:lnTo>
                <a:lnTo>
                  <a:pt x="2326" y="222"/>
                </a:lnTo>
                <a:lnTo>
                  <a:pt x="2330" y="222"/>
                </a:lnTo>
                <a:lnTo>
                  <a:pt x="2332" y="224"/>
                </a:lnTo>
                <a:lnTo>
                  <a:pt x="2334" y="224"/>
                </a:lnTo>
                <a:lnTo>
                  <a:pt x="2336" y="224"/>
                </a:lnTo>
                <a:lnTo>
                  <a:pt x="2338" y="224"/>
                </a:lnTo>
                <a:lnTo>
                  <a:pt x="2340" y="224"/>
                </a:lnTo>
                <a:lnTo>
                  <a:pt x="2340" y="222"/>
                </a:lnTo>
                <a:lnTo>
                  <a:pt x="2343" y="220"/>
                </a:lnTo>
                <a:lnTo>
                  <a:pt x="2343" y="218"/>
                </a:lnTo>
                <a:lnTo>
                  <a:pt x="2343" y="214"/>
                </a:lnTo>
                <a:lnTo>
                  <a:pt x="2343" y="212"/>
                </a:lnTo>
                <a:lnTo>
                  <a:pt x="2340" y="210"/>
                </a:lnTo>
                <a:lnTo>
                  <a:pt x="2338" y="210"/>
                </a:lnTo>
                <a:lnTo>
                  <a:pt x="2334" y="210"/>
                </a:lnTo>
                <a:lnTo>
                  <a:pt x="2330" y="212"/>
                </a:lnTo>
                <a:lnTo>
                  <a:pt x="2328" y="212"/>
                </a:lnTo>
                <a:lnTo>
                  <a:pt x="2326" y="212"/>
                </a:lnTo>
                <a:lnTo>
                  <a:pt x="2324" y="210"/>
                </a:lnTo>
                <a:lnTo>
                  <a:pt x="2322" y="208"/>
                </a:lnTo>
                <a:lnTo>
                  <a:pt x="2315" y="208"/>
                </a:lnTo>
                <a:lnTo>
                  <a:pt x="2311" y="206"/>
                </a:lnTo>
                <a:lnTo>
                  <a:pt x="2309" y="199"/>
                </a:lnTo>
                <a:lnTo>
                  <a:pt x="2311" y="197"/>
                </a:lnTo>
                <a:lnTo>
                  <a:pt x="2315" y="197"/>
                </a:lnTo>
                <a:lnTo>
                  <a:pt x="2320" y="197"/>
                </a:lnTo>
                <a:lnTo>
                  <a:pt x="2326" y="201"/>
                </a:lnTo>
                <a:lnTo>
                  <a:pt x="2326" y="201"/>
                </a:lnTo>
                <a:lnTo>
                  <a:pt x="2328" y="201"/>
                </a:lnTo>
                <a:lnTo>
                  <a:pt x="2328" y="199"/>
                </a:lnTo>
                <a:lnTo>
                  <a:pt x="2326" y="197"/>
                </a:lnTo>
                <a:lnTo>
                  <a:pt x="2326" y="197"/>
                </a:lnTo>
                <a:lnTo>
                  <a:pt x="2322" y="195"/>
                </a:lnTo>
                <a:lnTo>
                  <a:pt x="2317" y="193"/>
                </a:lnTo>
                <a:lnTo>
                  <a:pt x="2313" y="193"/>
                </a:lnTo>
                <a:lnTo>
                  <a:pt x="2309" y="191"/>
                </a:lnTo>
                <a:lnTo>
                  <a:pt x="2305" y="191"/>
                </a:lnTo>
                <a:lnTo>
                  <a:pt x="2301" y="193"/>
                </a:lnTo>
                <a:lnTo>
                  <a:pt x="2299" y="197"/>
                </a:lnTo>
                <a:lnTo>
                  <a:pt x="2294" y="199"/>
                </a:lnTo>
                <a:lnTo>
                  <a:pt x="2292" y="197"/>
                </a:lnTo>
                <a:lnTo>
                  <a:pt x="2292" y="195"/>
                </a:lnTo>
                <a:lnTo>
                  <a:pt x="2294" y="191"/>
                </a:lnTo>
                <a:lnTo>
                  <a:pt x="2296" y="189"/>
                </a:lnTo>
                <a:lnTo>
                  <a:pt x="2299" y="185"/>
                </a:lnTo>
                <a:lnTo>
                  <a:pt x="2299" y="183"/>
                </a:lnTo>
                <a:lnTo>
                  <a:pt x="2301" y="178"/>
                </a:lnTo>
                <a:lnTo>
                  <a:pt x="2301" y="176"/>
                </a:lnTo>
                <a:lnTo>
                  <a:pt x="2305" y="170"/>
                </a:lnTo>
                <a:lnTo>
                  <a:pt x="2305" y="170"/>
                </a:lnTo>
                <a:lnTo>
                  <a:pt x="2301" y="168"/>
                </a:lnTo>
                <a:lnTo>
                  <a:pt x="2301" y="168"/>
                </a:lnTo>
                <a:lnTo>
                  <a:pt x="2309" y="164"/>
                </a:lnTo>
                <a:lnTo>
                  <a:pt x="2313" y="162"/>
                </a:lnTo>
                <a:lnTo>
                  <a:pt x="2315" y="162"/>
                </a:lnTo>
                <a:lnTo>
                  <a:pt x="2317" y="162"/>
                </a:lnTo>
                <a:lnTo>
                  <a:pt x="2317" y="162"/>
                </a:lnTo>
                <a:lnTo>
                  <a:pt x="2320" y="159"/>
                </a:lnTo>
                <a:lnTo>
                  <a:pt x="2320" y="157"/>
                </a:lnTo>
                <a:lnTo>
                  <a:pt x="2322" y="155"/>
                </a:lnTo>
                <a:lnTo>
                  <a:pt x="2322" y="155"/>
                </a:lnTo>
                <a:lnTo>
                  <a:pt x="2322" y="155"/>
                </a:lnTo>
                <a:lnTo>
                  <a:pt x="2328" y="153"/>
                </a:lnTo>
                <a:lnTo>
                  <a:pt x="2332" y="151"/>
                </a:lnTo>
                <a:lnTo>
                  <a:pt x="2332" y="151"/>
                </a:lnTo>
                <a:lnTo>
                  <a:pt x="2332" y="149"/>
                </a:lnTo>
                <a:lnTo>
                  <a:pt x="2332" y="149"/>
                </a:lnTo>
                <a:lnTo>
                  <a:pt x="2332" y="147"/>
                </a:lnTo>
                <a:lnTo>
                  <a:pt x="2330" y="147"/>
                </a:lnTo>
                <a:lnTo>
                  <a:pt x="2330" y="145"/>
                </a:lnTo>
                <a:lnTo>
                  <a:pt x="2328" y="145"/>
                </a:lnTo>
                <a:lnTo>
                  <a:pt x="2326" y="145"/>
                </a:lnTo>
                <a:lnTo>
                  <a:pt x="2326" y="143"/>
                </a:lnTo>
                <a:lnTo>
                  <a:pt x="2326" y="141"/>
                </a:lnTo>
                <a:lnTo>
                  <a:pt x="2328" y="139"/>
                </a:lnTo>
                <a:lnTo>
                  <a:pt x="2328" y="136"/>
                </a:lnTo>
                <a:lnTo>
                  <a:pt x="2328" y="134"/>
                </a:lnTo>
                <a:lnTo>
                  <a:pt x="2328" y="132"/>
                </a:lnTo>
                <a:lnTo>
                  <a:pt x="2326" y="132"/>
                </a:lnTo>
                <a:lnTo>
                  <a:pt x="2326" y="132"/>
                </a:lnTo>
                <a:lnTo>
                  <a:pt x="2320" y="132"/>
                </a:lnTo>
                <a:lnTo>
                  <a:pt x="2317" y="132"/>
                </a:lnTo>
                <a:lnTo>
                  <a:pt x="2317" y="132"/>
                </a:lnTo>
                <a:lnTo>
                  <a:pt x="2315" y="130"/>
                </a:lnTo>
                <a:lnTo>
                  <a:pt x="2315" y="128"/>
                </a:lnTo>
                <a:lnTo>
                  <a:pt x="2315" y="126"/>
                </a:lnTo>
                <a:lnTo>
                  <a:pt x="2315" y="124"/>
                </a:lnTo>
                <a:lnTo>
                  <a:pt x="2317" y="122"/>
                </a:lnTo>
                <a:lnTo>
                  <a:pt x="2320" y="120"/>
                </a:lnTo>
                <a:lnTo>
                  <a:pt x="2326" y="115"/>
                </a:lnTo>
                <a:lnTo>
                  <a:pt x="2326" y="115"/>
                </a:lnTo>
                <a:lnTo>
                  <a:pt x="2330" y="115"/>
                </a:lnTo>
                <a:lnTo>
                  <a:pt x="2332" y="115"/>
                </a:lnTo>
                <a:lnTo>
                  <a:pt x="2336" y="118"/>
                </a:lnTo>
                <a:lnTo>
                  <a:pt x="2347" y="118"/>
                </a:lnTo>
                <a:lnTo>
                  <a:pt x="2351" y="118"/>
                </a:lnTo>
                <a:lnTo>
                  <a:pt x="2357" y="118"/>
                </a:lnTo>
                <a:lnTo>
                  <a:pt x="2359" y="118"/>
                </a:lnTo>
                <a:lnTo>
                  <a:pt x="2361" y="118"/>
                </a:lnTo>
                <a:lnTo>
                  <a:pt x="2364" y="118"/>
                </a:lnTo>
                <a:lnTo>
                  <a:pt x="2370" y="115"/>
                </a:lnTo>
                <a:lnTo>
                  <a:pt x="2374" y="113"/>
                </a:lnTo>
                <a:lnTo>
                  <a:pt x="2376" y="111"/>
                </a:lnTo>
                <a:lnTo>
                  <a:pt x="2376" y="109"/>
                </a:lnTo>
                <a:lnTo>
                  <a:pt x="2370" y="109"/>
                </a:lnTo>
                <a:lnTo>
                  <a:pt x="2368" y="107"/>
                </a:lnTo>
                <a:lnTo>
                  <a:pt x="2366" y="105"/>
                </a:lnTo>
                <a:lnTo>
                  <a:pt x="2372" y="103"/>
                </a:lnTo>
                <a:lnTo>
                  <a:pt x="2376" y="103"/>
                </a:lnTo>
                <a:lnTo>
                  <a:pt x="2382" y="103"/>
                </a:lnTo>
                <a:lnTo>
                  <a:pt x="2387" y="101"/>
                </a:lnTo>
                <a:lnTo>
                  <a:pt x="2397" y="99"/>
                </a:lnTo>
                <a:lnTo>
                  <a:pt x="2399" y="99"/>
                </a:lnTo>
                <a:lnTo>
                  <a:pt x="2401" y="97"/>
                </a:lnTo>
                <a:lnTo>
                  <a:pt x="2401" y="95"/>
                </a:lnTo>
                <a:lnTo>
                  <a:pt x="2401" y="95"/>
                </a:lnTo>
                <a:lnTo>
                  <a:pt x="2397" y="92"/>
                </a:lnTo>
                <a:lnTo>
                  <a:pt x="2399" y="90"/>
                </a:lnTo>
                <a:lnTo>
                  <a:pt x="2401" y="90"/>
                </a:lnTo>
                <a:lnTo>
                  <a:pt x="2408" y="90"/>
                </a:lnTo>
                <a:lnTo>
                  <a:pt x="2414" y="90"/>
                </a:lnTo>
                <a:lnTo>
                  <a:pt x="2418" y="88"/>
                </a:lnTo>
                <a:lnTo>
                  <a:pt x="2426" y="84"/>
                </a:lnTo>
                <a:lnTo>
                  <a:pt x="2431" y="80"/>
                </a:lnTo>
                <a:lnTo>
                  <a:pt x="2441" y="76"/>
                </a:lnTo>
                <a:lnTo>
                  <a:pt x="2443" y="76"/>
                </a:lnTo>
                <a:lnTo>
                  <a:pt x="2443" y="76"/>
                </a:lnTo>
                <a:lnTo>
                  <a:pt x="2441" y="74"/>
                </a:lnTo>
                <a:lnTo>
                  <a:pt x="2437" y="71"/>
                </a:lnTo>
                <a:lnTo>
                  <a:pt x="2431" y="69"/>
                </a:lnTo>
                <a:lnTo>
                  <a:pt x="2428" y="67"/>
                </a:lnTo>
                <a:lnTo>
                  <a:pt x="2420" y="67"/>
                </a:lnTo>
                <a:lnTo>
                  <a:pt x="2410" y="63"/>
                </a:lnTo>
                <a:lnTo>
                  <a:pt x="2401" y="63"/>
                </a:lnTo>
                <a:lnTo>
                  <a:pt x="2387" y="63"/>
                </a:lnTo>
                <a:lnTo>
                  <a:pt x="2384" y="63"/>
                </a:lnTo>
                <a:lnTo>
                  <a:pt x="2382" y="63"/>
                </a:lnTo>
                <a:lnTo>
                  <a:pt x="2376" y="65"/>
                </a:lnTo>
                <a:lnTo>
                  <a:pt x="2374" y="65"/>
                </a:lnTo>
                <a:lnTo>
                  <a:pt x="2372" y="65"/>
                </a:lnTo>
                <a:lnTo>
                  <a:pt x="2370" y="65"/>
                </a:lnTo>
                <a:lnTo>
                  <a:pt x="2368" y="69"/>
                </a:lnTo>
                <a:lnTo>
                  <a:pt x="2361" y="71"/>
                </a:lnTo>
                <a:lnTo>
                  <a:pt x="2359" y="76"/>
                </a:lnTo>
                <a:lnTo>
                  <a:pt x="2357" y="76"/>
                </a:lnTo>
                <a:lnTo>
                  <a:pt x="2355" y="78"/>
                </a:lnTo>
                <a:lnTo>
                  <a:pt x="2351" y="76"/>
                </a:lnTo>
                <a:lnTo>
                  <a:pt x="2347" y="76"/>
                </a:lnTo>
                <a:lnTo>
                  <a:pt x="2345" y="76"/>
                </a:lnTo>
                <a:lnTo>
                  <a:pt x="2340" y="74"/>
                </a:lnTo>
                <a:lnTo>
                  <a:pt x="2336" y="74"/>
                </a:lnTo>
                <a:lnTo>
                  <a:pt x="2330" y="74"/>
                </a:lnTo>
                <a:lnTo>
                  <a:pt x="2330" y="69"/>
                </a:lnTo>
                <a:lnTo>
                  <a:pt x="2324" y="69"/>
                </a:lnTo>
                <a:lnTo>
                  <a:pt x="2317" y="71"/>
                </a:lnTo>
                <a:lnTo>
                  <a:pt x="2307" y="80"/>
                </a:lnTo>
                <a:lnTo>
                  <a:pt x="2305" y="82"/>
                </a:lnTo>
                <a:lnTo>
                  <a:pt x="2301" y="84"/>
                </a:lnTo>
                <a:lnTo>
                  <a:pt x="2296" y="84"/>
                </a:lnTo>
                <a:lnTo>
                  <a:pt x="2290" y="88"/>
                </a:lnTo>
                <a:lnTo>
                  <a:pt x="2288" y="90"/>
                </a:lnTo>
                <a:lnTo>
                  <a:pt x="2278" y="95"/>
                </a:lnTo>
                <a:lnTo>
                  <a:pt x="2276" y="95"/>
                </a:lnTo>
                <a:lnTo>
                  <a:pt x="2276" y="97"/>
                </a:lnTo>
                <a:lnTo>
                  <a:pt x="2273" y="99"/>
                </a:lnTo>
                <a:lnTo>
                  <a:pt x="2271" y="99"/>
                </a:lnTo>
                <a:lnTo>
                  <a:pt x="2271" y="97"/>
                </a:lnTo>
                <a:lnTo>
                  <a:pt x="2273" y="92"/>
                </a:lnTo>
                <a:lnTo>
                  <a:pt x="2280" y="88"/>
                </a:lnTo>
                <a:lnTo>
                  <a:pt x="2284" y="86"/>
                </a:lnTo>
                <a:lnTo>
                  <a:pt x="2290" y="82"/>
                </a:lnTo>
                <a:lnTo>
                  <a:pt x="2292" y="80"/>
                </a:lnTo>
                <a:lnTo>
                  <a:pt x="2296" y="76"/>
                </a:lnTo>
                <a:lnTo>
                  <a:pt x="2301" y="71"/>
                </a:lnTo>
                <a:lnTo>
                  <a:pt x="2301" y="67"/>
                </a:lnTo>
                <a:lnTo>
                  <a:pt x="2301" y="63"/>
                </a:lnTo>
                <a:lnTo>
                  <a:pt x="2303" y="61"/>
                </a:lnTo>
                <a:lnTo>
                  <a:pt x="2301" y="59"/>
                </a:lnTo>
                <a:lnTo>
                  <a:pt x="2301" y="57"/>
                </a:lnTo>
                <a:lnTo>
                  <a:pt x="2299" y="55"/>
                </a:lnTo>
                <a:lnTo>
                  <a:pt x="2294" y="55"/>
                </a:lnTo>
                <a:lnTo>
                  <a:pt x="2282" y="55"/>
                </a:lnTo>
                <a:lnTo>
                  <a:pt x="2276" y="55"/>
                </a:lnTo>
                <a:lnTo>
                  <a:pt x="2273" y="57"/>
                </a:lnTo>
                <a:lnTo>
                  <a:pt x="2271" y="57"/>
                </a:lnTo>
                <a:lnTo>
                  <a:pt x="2271" y="59"/>
                </a:lnTo>
                <a:lnTo>
                  <a:pt x="2269" y="61"/>
                </a:lnTo>
                <a:lnTo>
                  <a:pt x="2269" y="63"/>
                </a:lnTo>
                <a:lnTo>
                  <a:pt x="2267" y="65"/>
                </a:lnTo>
                <a:lnTo>
                  <a:pt x="2265" y="65"/>
                </a:lnTo>
                <a:lnTo>
                  <a:pt x="2257" y="67"/>
                </a:lnTo>
                <a:lnTo>
                  <a:pt x="2252" y="61"/>
                </a:lnTo>
                <a:lnTo>
                  <a:pt x="2244" y="57"/>
                </a:lnTo>
                <a:lnTo>
                  <a:pt x="2217" y="55"/>
                </a:lnTo>
                <a:lnTo>
                  <a:pt x="2204" y="55"/>
                </a:lnTo>
                <a:lnTo>
                  <a:pt x="2190" y="57"/>
                </a:lnTo>
                <a:lnTo>
                  <a:pt x="2179" y="59"/>
                </a:lnTo>
                <a:lnTo>
                  <a:pt x="2175" y="59"/>
                </a:lnTo>
                <a:lnTo>
                  <a:pt x="2175" y="55"/>
                </a:lnTo>
                <a:lnTo>
                  <a:pt x="2177" y="53"/>
                </a:lnTo>
                <a:lnTo>
                  <a:pt x="2179" y="50"/>
                </a:lnTo>
                <a:lnTo>
                  <a:pt x="2263" y="46"/>
                </a:lnTo>
                <a:lnTo>
                  <a:pt x="2273" y="46"/>
                </a:lnTo>
                <a:lnTo>
                  <a:pt x="2282" y="44"/>
                </a:lnTo>
                <a:lnTo>
                  <a:pt x="2288" y="40"/>
                </a:lnTo>
                <a:lnTo>
                  <a:pt x="2294" y="38"/>
                </a:lnTo>
                <a:lnTo>
                  <a:pt x="2296" y="36"/>
                </a:lnTo>
                <a:lnTo>
                  <a:pt x="2294" y="34"/>
                </a:lnTo>
                <a:lnTo>
                  <a:pt x="2294" y="34"/>
                </a:lnTo>
                <a:lnTo>
                  <a:pt x="2290" y="32"/>
                </a:lnTo>
                <a:lnTo>
                  <a:pt x="2282" y="30"/>
                </a:lnTo>
                <a:lnTo>
                  <a:pt x="2269" y="27"/>
                </a:lnTo>
                <a:lnTo>
                  <a:pt x="2265" y="27"/>
                </a:lnTo>
                <a:lnTo>
                  <a:pt x="2263" y="27"/>
                </a:lnTo>
                <a:lnTo>
                  <a:pt x="2261" y="25"/>
                </a:lnTo>
                <a:lnTo>
                  <a:pt x="2257" y="25"/>
                </a:lnTo>
                <a:lnTo>
                  <a:pt x="2252" y="25"/>
                </a:lnTo>
                <a:lnTo>
                  <a:pt x="2248" y="21"/>
                </a:lnTo>
                <a:lnTo>
                  <a:pt x="2244" y="15"/>
                </a:lnTo>
                <a:lnTo>
                  <a:pt x="2229" y="17"/>
                </a:lnTo>
                <a:lnTo>
                  <a:pt x="2217" y="19"/>
                </a:lnTo>
                <a:lnTo>
                  <a:pt x="2206" y="19"/>
                </a:lnTo>
                <a:lnTo>
                  <a:pt x="2200" y="19"/>
                </a:lnTo>
                <a:lnTo>
                  <a:pt x="2185" y="17"/>
                </a:lnTo>
                <a:lnTo>
                  <a:pt x="2173" y="17"/>
                </a:lnTo>
                <a:lnTo>
                  <a:pt x="2167" y="19"/>
                </a:lnTo>
                <a:lnTo>
                  <a:pt x="2152" y="21"/>
                </a:lnTo>
                <a:lnTo>
                  <a:pt x="2146" y="23"/>
                </a:lnTo>
                <a:lnTo>
                  <a:pt x="2143" y="21"/>
                </a:lnTo>
                <a:lnTo>
                  <a:pt x="2143" y="19"/>
                </a:lnTo>
                <a:lnTo>
                  <a:pt x="2152" y="19"/>
                </a:lnTo>
                <a:lnTo>
                  <a:pt x="2171" y="15"/>
                </a:lnTo>
                <a:lnTo>
                  <a:pt x="2208" y="15"/>
                </a:lnTo>
                <a:lnTo>
                  <a:pt x="2229" y="13"/>
                </a:lnTo>
                <a:lnTo>
                  <a:pt x="2231" y="13"/>
                </a:lnTo>
                <a:lnTo>
                  <a:pt x="2234" y="13"/>
                </a:lnTo>
                <a:lnTo>
                  <a:pt x="2231" y="11"/>
                </a:lnTo>
                <a:lnTo>
                  <a:pt x="2217" y="9"/>
                </a:lnTo>
                <a:lnTo>
                  <a:pt x="2206" y="6"/>
                </a:lnTo>
                <a:lnTo>
                  <a:pt x="2196" y="6"/>
                </a:lnTo>
                <a:lnTo>
                  <a:pt x="2196" y="6"/>
                </a:lnTo>
                <a:lnTo>
                  <a:pt x="2187" y="2"/>
                </a:lnTo>
                <a:lnTo>
                  <a:pt x="2173" y="0"/>
                </a:lnTo>
                <a:lnTo>
                  <a:pt x="2162" y="0"/>
                </a:lnTo>
                <a:lnTo>
                  <a:pt x="2129" y="0"/>
                </a:lnTo>
                <a:lnTo>
                  <a:pt x="2125" y="0"/>
                </a:lnTo>
                <a:lnTo>
                  <a:pt x="2118" y="2"/>
                </a:lnTo>
                <a:lnTo>
                  <a:pt x="2114" y="2"/>
                </a:lnTo>
                <a:lnTo>
                  <a:pt x="2110" y="2"/>
                </a:lnTo>
                <a:lnTo>
                  <a:pt x="2106" y="0"/>
                </a:lnTo>
                <a:lnTo>
                  <a:pt x="2102" y="0"/>
                </a:lnTo>
                <a:lnTo>
                  <a:pt x="2097" y="2"/>
                </a:lnTo>
                <a:lnTo>
                  <a:pt x="2093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4"/>
                </a:lnTo>
                <a:lnTo>
                  <a:pt x="2074" y="4"/>
                </a:lnTo>
                <a:lnTo>
                  <a:pt x="2070" y="4"/>
                </a:lnTo>
                <a:lnTo>
                  <a:pt x="2064" y="4"/>
                </a:lnTo>
                <a:lnTo>
                  <a:pt x="2062" y="4"/>
                </a:lnTo>
                <a:lnTo>
                  <a:pt x="2060" y="4"/>
                </a:lnTo>
                <a:lnTo>
                  <a:pt x="2058" y="6"/>
                </a:lnTo>
                <a:lnTo>
                  <a:pt x="2055" y="6"/>
                </a:lnTo>
                <a:lnTo>
                  <a:pt x="2055" y="6"/>
                </a:lnTo>
                <a:lnTo>
                  <a:pt x="2049" y="6"/>
                </a:lnTo>
                <a:lnTo>
                  <a:pt x="2047" y="6"/>
                </a:lnTo>
                <a:lnTo>
                  <a:pt x="2047" y="9"/>
                </a:lnTo>
                <a:lnTo>
                  <a:pt x="2047" y="9"/>
                </a:lnTo>
                <a:lnTo>
                  <a:pt x="2047" y="11"/>
                </a:lnTo>
                <a:lnTo>
                  <a:pt x="2049" y="13"/>
                </a:lnTo>
                <a:lnTo>
                  <a:pt x="2058" y="15"/>
                </a:lnTo>
                <a:lnTo>
                  <a:pt x="2058" y="15"/>
                </a:lnTo>
                <a:lnTo>
                  <a:pt x="2058" y="19"/>
                </a:lnTo>
                <a:lnTo>
                  <a:pt x="2058" y="19"/>
                </a:lnTo>
                <a:lnTo>
                  <a:pt x="2055" y="21"/>
                </a:lnTo>
                <a:lnTo>
                  <a:pt x="2055" y="21"/>
                </a:lnTo>
                <a:lnTo>
                  <a:pt x="2053" y="21"/>
                </a:lnTo>
                <a:lnTo>
                  <a:pt x="2043" y="15"/>
                </a:lnTo>
                <a:lnTo>
                  <a:pt x="2039" y="15"/>
                </a:lnTo>
                <a:lnTo>
                  <a:pt x="2035" y="13"/>
                </a:lnTo>
                <a:lnTo>
                  <a:pt x="2030" y="11"/>
                </a:lnTo>
                <a:lnTo>
                  <a:pt x="2024" y="9"/>
                </a:lnTo>
                <a:lnTo>
                  <a:pt x="2018" y="11"/>
                </a:lnTo>
                <a:lnTo>
                  <a:pt x="2014" y="15"/>
                </a:lnTo>
                <a:lnTo>
                  <a:pt x="2009" y="17"/>
                </a:lnTo>
                <a:lnTo>
                  <a:pt x="2005" y="17"/>
                </a:lnTo>
                <a:lnTo>
                  <a:pt x="2003" y="17"/>
                </a:lnTo>
                <a:lnTo>
                  <a:pt x="2001" y="17"/>
                </a:lnTo>
                <a:lnTo>
                  <a:pt x="1999" y="15"/>
                </a:lnTo>
                <a:lnTo>
                  <a:pt x="1995" y="13"/>
                </a:lnTo>
                <a:lnTo>
                  <a:pt x="1988" y="13"/>
                </a:lnTo>
                <a:lnTo>
                  <a:pt x="1984" y="13"/>
                </a:lnTo>
                <a:lnTo>
                  <a:pt x="1982" y="13"/>
                </a:lnTo>
                <a:lnTo>
                  <a:pt x="1967" y="17"/>
                </a:lnTo>
                <a:lnTo>
                  <a:pt x="1961" y="17"/>
                </a:lnTo>
                <a:lnTo>
                  <a:pt x="1955" y="19"/>
                </a:lnTo>
                <a:lnTo>
                  <a:pt x="1951" y="21"/>
                </a:lnTo>
                <a:lnTo>
                  <a:pt x="1942" y="19"/>
                </a:lnTo>
                <a:lnTo>
                  <a:pt x="1938" y="19"/>
                </a:lnTo>
                <a:lnTo>
                  <a:pt x="1934" y="23"/>
                </a:lnTo>
                <a:lnTo>
                  <a:pt x="1940" y="27"/>
                </a:lnTo>
                <a:lnTo>
                  <a:pt x="1942" y="27"/>
                </a:lnTo>
                <a:lnTo>
                  <a:pt x="1951" y="25"/>
                </a:lnTo>
                <a:lnTo>
                  <a:pt x="1955" y="25"/>
                </a:lnTo>
                <a:lnTo>
                  <a:pt x="1959" y="25"/>
                </a:lnTo>
                <a:lnTo>
                  <a:pt x="1967" y="27"/>
                </a:lnTo>
                <a:lnTo>
                  <a:pt x="2007" y="30"/>
                </a:lnTo>
                <a:lnTo>
                  <a:pt x="2009" y="30"/>
                </a:lnTo>
                <a:lnTo>
                  <a:pt x="2009" y="32"/>
                </a:lnTo>
                <a:lnTo>
                  <a:pt x="2001" y="34"/>
                </a:lnTo>
                <a:lnTo>
                  <a:pt x="1999" y="32"/>
                </a:lnTo>
                <a:lnTo>
                  <a:pt x="1999" y="32"/>
                </a:lnTo>
                <a:lnTo>
                  <a:pt x="1997" y="32"/>
                </a:lnTo>
                <a:lnTo>
                  <a:pt x="1991" y="32"/>
                </a:lnTo>
                <a:lnTo>
                  <a:pt x="1955" y="30"/>
                </a:lnTo>
                <a:lnTo>
                  <a:pt x="1951" y="30"/>
                </a:lnTo>
                <a:lnTo>
                  <a:pt x="1949" y="30"/>
                </a:lnTo>
                <a:lnTo>
                  <a:pt x="1949" y="32"/>
                </a:lnTo>
                <a:lnTo>
                  <a:pt x="1961" y="38"/>
                </a:lnTo>
                <a:lnTo>
                  <a:pt x="1965" y="40"/>
                </a:lnTo>
                <a:lnTo>
                  <a:pt x="1967" y="44"/>
                </a:lnTo>
                <a:lnTo>
                  <a:pt x="1965" y="46"/>
                </a:lnTo>
                <a:lnTo>
                  <a:pt x="1963" y="48"/>
                </a:lnTo>
                <a:lnTo>
                  <a:pt x="1961" y="53"/>
                </a:lnTo>
                <a:lnTo>
                  <a:pt x="1961" y="57"/>
                </a:lnTo>
                <a:lnTo>
                  <a:pt x="1961" y="59"/>
                </a:lnTo>
                <a:lnTo>
                  <a:pt x="1963" y="61"/>
                </a:lnTo>
                <a:lnTo>
                  <a:pt x="1963" y="61"/>
                </a:lnTo>
                <a:lnTo>
                  <a:pt x="1961" y="63"/>
                </a:lnTo>
                <a:lnTo>
                  <a:pt x="1959" y="65"/>
                </a:lnTo>
                <a:lnTo>
                  <a:pt x="1957" y="63"/>
                </a:lnTo>
                <a:lnTo>
                  <a:pt x="1951" y="63"/>
                </a:lnTo>
                <a:lnTo>
                  <a:pt x="1932" y="53"/>
                </a:lnTo>
                <a:lnTo>
                  <a:pt x="1921" y="50"/>
                </a:lnTo>
                <a:lnTo>
                  <a:pt x="1900" y="42"/>
                </a:lnTo>
                <a:lnTo>
                  <a:pt x="1884" y="40"/>
                </a:lnTo>
                <a:lnTo>
                  <a:pt x="1871" y="40"/>
                </a:lnTo>
                <a:lnTo>
                  <a:pt x="1869" y="40"/>
                </a:lnTo>
                <a:lnTo>
                  <a:pt x="1869" y="44"/>
                </a:lnTo>
                <a:lnTo>
                  <a:pt x="1873" y="48"/>
                </a:lnTo>
                <a:lnTo>
                  <a:pt x="1877" y="53"/>
                </a:lnTo>
                <a:lnTo>
                  <a:pt x="1888" y="57"/>
                </a:lnTo>
                <a:lnTo>
                  <a:pt x="1890" y="59"/>
                </a:lnTo>
                <a:lnTo>
                  <a:pt x="1888" y="61"/>
                </a:lnTo>
                <a:lnTo>
                  <a:pt x="1886" y="61"/>
                </a:lnTo>
                <a:lnTo>
                  <a:pt x="1877" y="59"/>
                </a:lnTo>
                <a:lnTo>
                  <a:pt x="1871" y="61"/>
                </a:lnTo>
                <a:lnTo>
                  <a:pt x="1863" y="57"/>
                </a:lnTo>
                <a:lnTo>
                  <a:pt x="1859" y="55"/>
                </a:lnTo>
                <a:lnTo>
                  <a:pt x="1844" y="46"/>
                </a:lnTo>
                <a:lnTo>
                  <a:pt x="1840" y="46"/>
                </a:lnTo>
                <a:lnTo>
                  <a:pt x="1838" y="48"/>
                </a:lnTo>
                <a:lnTo>
                  <a:pt x="1838" y="53"/>
                </a:lnTo>
                <a:lnTo>
                  <a:pt x="1842" y="55"/>
                </a:lnTo>
                <a:lnTo>
                  <a:pt x="1840" y="59"/>
                </a:lnTo>
                <a:lnTo>
                  <a:pt x="1840" y="61"/>
                </a:lnTo>
                <a:lnTo>
                  <a:pt x="1838" y="63"/>
                </a:lnTo>
                <a:lnTo>
                  <a:pt x="1835" y="65"/>
                </a:lnTo>
                <a:lnTo>
                  <a:pt x="1833" y="67"/>
                </a:lnTo>
                <a:lnTo>
                  <a:pt x="1831" y="69"/>
                </a:lnTo>
                <a:lnTo>
                  <a:pt x="1831" y="67"/>
                </a:lnTo>
                <a:lnTo>
                  <a:pt x="1831" y="65"/>
                </a:lnTo>
                <a:lnTo>
                  <a:pt x="1831" y="55"/>
                </a:lnTo>
                <a:lnTo>
                  <a:pt x="1829" y="50"/>
                </a:lnTo>
                <a:lnTo>
                  <a:pt x="1827" y="48"/>
                </a:lnTo>
                <a:lnTo>
                  <a:pt x="1825" y="46"/>
                </a:lnTo>
                <a:lnTo>
                  <a:pt x="1821" y="46"/>
                </a:lnTo>
                <a:lnTo>
                  <a:pt x="1817" y="44"/>
                </a:lnTo>
                <a:lnTo>
                  <a:pt x="1815" y="44"/>
                </a:lnTo>
                <a:lnTo>
                  <a:pt x="1806" y="46"/>
                </a:lnTo>
                <a:lnTo>
                  <a:pt x="1804" y="46"/>
                </a:lnTo>
                <a:lnTo>
                  <a:pt x="1802" y="48"/>
                </a:lnTo>
                <a:lnTo>
                  <a:pt x="1794" y="48"/>
                </a:lnTo>
                <a:lnTo>
                  <a:pt x="1787" y="48"/>
                </a:lnTo>
                <a:lnTo>
                  <a:pt x="1771" y="50"/>
                </a:lnTo>
                <a:lnTo>
                  <a:pt x="1758" y="53"/>
                </a:lnTo>
                <a:lnTo>
                  <a:pt x="1750" y="57"/>
                </a:lnTo>
                <a:lnTo>
                  <a:pt x="1750" y="57"/>
                </a:lnTo>
                <a:lnTo>
                  <a:pt x="1756" y="59"/>
                </a:lnTo>
                <a:lnTo>
                  <a:pt x="1760" y="61"/>
                </a:lnTo>
                <a:lnTo>
                  <a:pt x="1764" y="65"/>
                </a:lnTo>
                <a:lnTo>
                  <a:pt x="1771" y="69"/>
                </a:lnTo>
                <a:lnTo>
                  <a:pt x="1779" y="74"/>
                </a:lnTo>
                <a:lnTo>
                  <a:pt x="1783" y="76"/>
                </a:lnTo>
                <a:lnTo>
                  <a:pt x="1787" y="78"/>
                </a:lnTo>
                <a:lnTo>
                  <a:pt x="1787" y="78"/>
                </a:lnTo>
                <a:lnTo>
                  <a:pt x="1785" y="78"/>
                </a:lnTo>
                <a:lnTo>
                  <a:pt x="1783" y="78"/>
                </a:lnTo>
                <a:lnTo>
                  <a:pt x="1781" y="76"/>
                </a:lnTo>
                <a:lnTo>
                  <a:pt x="1775" y="74"/>
                </a:lnTo>
                <a:lnTo>
                  <a:pt x="1771" y="71"/>
                </a:lnTo>
                <a:lnTo>
                  <a:pt x="1766" y="69"/>
                </a:lnTo>
                <a:lnTo>
                  <a:pt x="1762" y="67"/>
                </a:lnTo>
                <a:lnTo>
                  <a:pt x="1754" y="63"/>
                </a:lnTo>
                <a:lnTo>
                  <a:pt x="1750" y="61"/>
                </a:lnTo>
                <a:lnTo>
                  <a:pt x="1743" y="61"/>
                </a:lnTo>
                <a:lnTo>
                  <a:pt x="1739" y="59"/>
                </a:lnTo>
                <a:lnTo>
                  <a:pt x="1737" y="59"/>
                </a:lnTo>
                <a:lnTo>
                  <a:pt x="1733" y="59"/>
                </a:lnTo>
                <a:lnTo>
                  <a:pt x="1727" y="61"/>
                </a:lnTo>
                <a:lnTo>
                  <a:pt x="1724" y="63"/>
                </a:lnTo>
                <a:lnTo>
                  <a:pt x="1720" y="65"/>
                </a:lnTo>
                <a:lnTo>
                  <a:pt x="1720" y="67"/>
                </a:lnTo>
                <a:lnTo>
                  <a:pt x="1722" y="69"/>
                </a:lnTo>
                <a:lnTo>
                  <a:pt x="1722" y="74"/>
                </a:lnTo>
                <a:lnTo>
                  <a:pt x="1722" y="78"/>
                </a:lnTo>
                <a:lnTo>
                  <a:pt x="1722" y="82"/>
                </a:lnTo>
                <a:lnTo>
                  <a:pt x="1720" y="84"/>
                </a:lnTo>
                <a:lnTo>
                  <a:pt x="1718" y="86"/>
                </a:lnTo>
                <a:lnTo>
                  <a:pt x="1716" y="86"/>
                </a:lnTo>
                <a:lnTo>
                  <a:pt x="1714" y="86"/>
                </a:lnTo>
                <a:lnTo>
                  <a:pt x="1712" y="86"/>
                </a:lnTo>
                <a:lnTo>
                  <a:pt x="1710" y="86"/>
                </a:lnTo>
                <a:lnTo>
                  <a:pt x="1706" y="84"/>
                </a:lnTo>
                <a:lnTo>
                  <a:pt x="1699" y="84"/>
                </a:lnTo>
                <a:lnTo>
                  <a:pt x="1697" y="84"/>
                </a:lnTo>
                <a:lnTo>
                  <a:pt x="1695" y="84"/>
                </a:lnTo>
                <a:lnTo>
                  <a:pt x="1691" y="86"/>
                </a:lnTo>
                <a:lnTo>
                  <a:pt x="1691" y="88"/>
                </a:lnTo>
                <a:lnTo>
                  <a:pt x="1693" y="92"/>
                </a:lnTo>
                <a:lnTo>
                  <a:pt x="1695" y="95"/>
                </a:lnTo>
                <a:lnTo>
                  <a:pt x="1695" y="95"/>
                </a:lnTo>
                <a:lnTo>
                  <a:pt x="1689" y="90"/>
                </a:lnTo>
                <a:lnTo>
                  <a:pt x="1687" y="90"/>
                </a:lnTo>
                <a:lnTo>
                  <a:pt x="1685" y="88"/>
                </a:lnTo>
                <a:lnTo>
                  <a:pt x="1683" y="88"/>
                </a:lnTo>
                <a:lnTo>
                  <a:pt x="1672" y="90"/>
                </a:lnTo>
                <a:lnTo>
                  <a:pt x="1670" y="92"/>
                </a:lnTo>
                <a:lnTo>
                  <a:pt x="1666" y="97"/>
                </a:lnTo>
                <a:lnTo>
                  <a:pt x="1662" y="99"/>
                </a:lnTo>
                <a:lnTo>
                  <a:pt x="1657" y="101"/>
                </a:lnTo>
                <a:lnTo>
                  <a:pt x="1655" y="103"/>
                </a:lnTo>
                <a:lnTo>
                  <a:pt x="1651" y="103"/>
                </a:lnTo>
                <a:lnTo>
                  <a:pt x="1649" y="103"/>
                </a:lnTo>
                <a:lnTo>
                  <a:pt x="1647" y="105"/>
                </a:lnTo>
                <a:lnTo>
                  <a:pt x="1643" y="107"/>
                </a:lnTo>
                <a:lnTo>
                  <a:pt x="1636" y="111"/>
                </a:lnTo>
                <a:lnTo>
                  <a:pt x="1636" y="111"/>
                </a:lnTo>
                <a:lnTo>
                  <a:pt x="1634" y="115"/>
                </a:lnTo>
                <a:lnTo>
                  <a:pt x="1634" y="118"/>
                </a:lnTo>
                <a:lnTo>
                  <a:pt x="1634" y="120"/>
                </a:lnTo>
                <a:lnTo>
                  <a:pt x="1636" y="120"/>
                </a:lnTo>
                <a:lnTo>
                  <a:pt x="1639" y="122"/>
                </a:lnTo>
                <a:lnTo>
                  <a:pt x="1639" y="122"/>
                </a:lnTo>
                <a:lnTo>
                  <a:pt x="1645" y="122"/>
                </a:lnTo>
                <a:lnTo>
                  <a:pt x="1647" y="122"/>
                </a:lnTo>
                <a:lnTo>
                  <a:pt x="1651" y="124"/>
                </a:lnTo>
                <a:lnTo>
                  <a:pt x="1655" y="124"/>
                </a:lnTo>
                <a:lnTo>
                  <a:pt x="1657" y="122"/>
                </a:lnTo>
                <a:lnTo>
                  <a:pt x="1659" y="122"/>
                </a:lnTo>
                <a:lnTo>
                  <a:pt x="1664" y="122"/>
                </a:lnTo>
                <a:lnTo>
                  <a:pt x="1666" y="122"/>
                </a:lnTo>
                <a:lnTo>
                  <a:pt x="1670" y="122"/>
                </a:lnTo>
                <a:lnTo>
                  <a:pt x="1672" y="120"/>
                </a:lnTo>
                <a:lnTo>
                  <a:pt x="1674" y="120"/>
                </a:lnTo>
                <a:lnTo>
                  <a:pt x="1676" y="120"/>
                </a:lnTo>
                <a:lnTo>
                  <a:pt x="1678" y="120"/>
                </a:lnTo>
                <a:lnTo>
                  <a:pt x="1678" y="122"/>
                </a:lnTo>
                <a:lnTo>
                  <a:pt x="1674" y="122"/>
                </a:lnTo>
                <a:lnTo>
                  <a:pt x="1672" y="122"/>
                </a:lnTo>
                <a:lnTo>
                  <a:pt x="1670" y="124"/>
                </a:lnTo>
                <a:lnTo>
                  <a:pt x="1668" y="126"/>
                </a:lnTo>
                <a:lnTo>
                  <a:pt x="1668" y="128"/>
                </a:lnTo>
                <a:lnTo>
                  <a:pt x="1666" y="132"/>
                </a:lnTo>
                <a:lnTo>
                  <a:pt x="1664" y="139"/>
                </a:lnTo>
                <a:lnTo>
                  <a:pt x="1662" y="143"/>
                </a:lnTo>
                <a:lnTo>
                  <a:pt x="1659" y="145"/>
                </a:lnTo>
                <a:lnTo>
                  <a:pt x="1657" y="147"/>
                </a:lnTo>
                <a:lnTo>
                  <a:pt x="1653" y="151"/>
                </a:lnTo>
                <a:lnTo>
                  <a:pt x="1651" y="153"/>
                </a:lnTo>
                <a:lnTo>
                  <a:pt x="1651" y="153"/>
                </a:lnTo>
                <a:lnTo>
                  <a:pt x="1649" y="153"/>
                </a:lnTo>
                <a:lnTo>
                  <a:pt x="1643" y="151"/>
                </a:lnTo>
                <a:lnTo>
                  <a:pt x="1632" y="153"/>
                </a:lnTo>
                <a:lnTo>
                  <a:pt x="1630" y="153"/>
                </a:lnTo>
                <a:lnTo>
                  <a:pt x="1626" y="153"/>
                </a:lnTo>
                <a:lnTo>
                  <a:pt x="1624" y="155"/>
                </a:lnTo>
                <a:lnTo>
                  <a:pt x="1622" y="155"/>
                </a:lnTo>
                <a:lnTo>
                  <a:pt x="1618" y="155"/>
                </a:lnTo>
                <a:lnTo>
                  <a:pt x="1611" y="157"/>
                </a:lnTo>
                <a:lnTo>
                  <a:pt x="1607" y="157"/>
                </a:lnTo>
                <a:lnTo>
                  <a:pt x="1607" y="159"/>
                </a:lnTo>
                <a:lnTo>
                  <a:pt x="1609" y="159"/>
                </a:lnTo>
                <a:lnTo>
                  <a:pt x="1609" y="162"/>
                </a:lnTo>
                <a:lnTo>
                  <a:pt x="1609" y="162"/>
                </a:lnTo>
                <a:lnTo>
                  <a:pt x="1595" y="164"/>
                </a:lnTo>
                <a:lnTo>
                  <a:pt x="1588" y="166"/>
                </a:lnTo>
                <a:lnTo>
                  <a:pt x="1584" y="166"/>
                </a:lnTo>
                <a:lnTo>
                  <a:pt x="1582" y="168"/>
                </a:lnTo>
                <a:lnTo>
                  <a:pt x="1580" y="168"/>
                </a:lnTo>
                <a:lnTo>
                  <a:pt x="1574" y="168"/>
                </a:lnTo>
                <a:lnTo>
                  <a:pt x="1571" y="168"/>
                </a:lnTo>
                <a:lnTo>
                  <a:pt x="1569" y="168"/>
                </a:lnTo>
                <a:lnTo>
                  <a:pt x="1565" y="170"/>
                </a:lnTo>
                <a:lnTo>
                  <a:pt x="1559" y="172"/>
                </a:lnTo>
                <a:lnTo>
                  <a:pt x="1557" y="172"/>
                </a:lnTo>
                <a:lnTo>
                  <a:pt x="1555" y="176"/>
                </a:lnTo>
                <a:lnTo>
                  <a:pt x="1555" y="176"/>
                </a:lnTo>
                <a:lnTo>
                  <a:pt x="1555" y="178"/>
                </a:lnTo>
                <a:lnTo>
                  <a:pt x="1557" y="178"/>
                </a:lnTo>
                <a:lnTo>
                  <a:pt x="1557" y="178"/>
                </a:lnTo>
                <a:lnTo>
                  <a:pt x="1553" y="183"/>
                </a:lnTo>
                <a:lnTo>
                  <a:pt x="1553" y="183"/>
                </a:lnTo>
                <a:lnTo>
                  <a:pt x="1557" y="185"/>
                </a:lnTo>
                <a:lnTo>
                  <a:pt x="1561" y="189"/>
                </a:lnTo>
                <a:lnTo>
                  <a:pt x="1563" y="189"/>
                </a:lnTo>
                <a:lnTo>
                  <a:pt x="1563" y="189"/>
                </a:lnTo>
                <a:lnTo>
                  <a:pt x="1569" y="191"/>
                </a:lnTo>
                <a:lnTo>
                  <a:pt x="1571" y="191"/>
                </a:lnTo>
                <a:lnTo>
                  <a:pt x="1574" y="193"/>
                </a:lnTo>
                <a:lnTo>
                  <a:pt x="1576" y="193"/>
                </a:lnTo>
                <a:lnTo>
                  <a:pt x="1580" y="195"/>
                </a:lnTo>
                <a:lnTo>
                  <a:pt x="1584" y="195"/>
                </a:lnTo>
                <a:lnTo>
                  <a:pt x="1584" y="193"/>
                </a:lnTo>
                <a:lnTo>
                  <a:pt x="1588" y="193"/>
                </a:lnTo>
                <a:lnTo>
                  <a:pt x="1592" y="193"/>
                </a:lnTo>
                <a:lnTo>
                  <a:pt x="1592" y="193"/>
                </a:lnTo>
                <a:lnTo>
                  <a:pt x="1590" y="193"/>
                </a:lnTo>
                <a:lnTo>
                  <a:pt x="1586" y="197"/>
                </a:lnTo>
                <a:lnTo>
                  <a:pt x="1586" y="197"/>
                </a:lnTo>
                <a:lnTo>
                  <a:pt x="1588" y="197"/>
                </a:lnTo>
                <a:lnTo>
                  <a:pt x="1592" y="199"/>
                </a:lnTo>
                <a:lnTo>
                  <a:pt x="1592" y="201"/>
                </a:lnTo>
                <a:lnTo>
                  <a:pt x="1595" y="201"/>
                </a:lnTo>
                <a:lnTo>
                  <a:pt x="1603" y="204"/>
                </a:lnTo>
                <a:lnTo>
                  <a:pt x="1605" y="204"/>
                </a:lnTo>
                <a:lnTo>
                  <a:pt x="1607" y="204"/>
                </a:lnTo>
                <a:lnTo>
                  <a:pt x="1609" y="204"/>
                </a:lnTo>
                <a:lnTo>
                  <a:pt x="1609" y="201"/>
                </a:lnTo>
                <a:lnTo>
                  <a:pt x="1611" y="201"/>
                </a:lnTo>
                <a:lnTo>
                  <a:pt x="1613" y="199"/>
                </a:lnTo>
                <a:lnTo>
                  <a:pt x="1615" y="199"/>
                </a:lnTo>
                <a:lnTo>
                  <a:pt x="1618" y="201"/>
                </a:lnTo>
                <a:lnTo>
                  <a:pt x="1620" y="201"/>
                </a:lnTo>
                <a:lnTo>
                  <a:pt x="1624" y="204"/>
                </a:lnTo>
                <a:lnTo>
                  <a:pt x="1628" y="204"/>
                </a:lnTo>
                <a:lnTo>
                  <a:pt x="1630" y="201"/>
                </a:lnTo>
                <a:lnTo>
                  <a:pt x="1634" y="199"/>
                </a:lnTo>
                <a:lnTo>
                  <a:pt x="1639" y="197"/>
                </a:lnTo>
                <a:lnTo>
                  <a:pt x="1641" y="197"/>
                </a:lnTo>
                <a:lnTo>
                  <a:pt x="1641" y="197"/>
                </a:lnTo>
                <a:lnTo>
                  <a:pt x="1645" y="199"/>
                </a:lnTo>
                <a:lnTo>
                  <a:pt x="1647" y="201"/>
                </a:lnTo>
                <a:lnTo>
                  <a:pt x="1647" y="204"/>
                </a:lnTo>
                <a:lnTo>
                  <a:pt x="1647" y="204"/>
                </a:lnTo>
                <a:lnTo>
                  <a:pt x="1645" y="206"/>
                </a:lnTo>
                <a:lnTo>
                  <a:pt x="1645" y="208"/>
                </a:lnTo>
                <a:lnTo>
                  <a:pt x="1647" y="210"/>
                </a:lnTo>
                <a:lnTo>
                  <a:pt x="1647" y="210"/>
                </a:lnTo>
                <a:lnTo>
                  <a:pt x="1641" y="208"/>
                </a:lnTo>
                <a:lnTo>
                  <a:pt x="1639" y="208"/>
                </a:lnTo>
                <a:lnTo>
                  <a:pt x="1630" y="208"/>
                </a:lnTo>
                <a:lnTo>
                  <a:pt x="1620" y="208"/>
                </a:lnTo>
                <a:lnTo>
                  <a:pt x="1613" y="208"/>
                </a:lnTo>
                <a:lnTo>
                  <a:pt x="1611" y="210"/>
                </a:lnTo>
                <a:lnTo>
                  <a:pt x="1609" y="212"/>
                </a:lnTo>
                <a:lnTo>
                  <a:pt x="1599" y="212"/>
                </a:lnTo>
                <a:lnTo>
                  <a:pt x="1584" y="212"/>
                </a:lnTo>
                <a:lnTo>
                  <a:pt x="1582" y="214"/>
                </a:lnTo>
                <a:lnTo>
                  <a:pt x="1580" y="214"/>
                </a:lnTo>
                <a:lnTo>
                  <a:pt x="1578" y="214"/>
                </a:lnTo>
                <a:lnTo>
                  <a:pt x="1578" y="216"/>
                </a:lnTo>
                <a:lnTo>
                  <a:pt x="1578" y="218"/>
                </a:lnTo>
                <a:lnTo>
                  <a:pt x="1580" y="218"/>
                </a:lnTo>
                <a:lnTo>
                  <a:pt x="1582" y="220"/>
                </a:lnTo>
                <a:lnTo>
                  <a:pt x="1582" y="220"/>
                </a:lnTo>
                <a:lnTo>
                  <a:pt x="1582" y="222"/>
                </a:lnTo>
                <a:lnTo>
                  <a:pt x="1582" y="222"/>
                </a:lnTo>
                <a:lnTo>
                  <a:pt x="1582" y="222"/>
                </a:lnTo>
                <a:lnTo>
                  <a:pt x="1584" y="224"/>
                </a:lnTo>
                <a:lnTo>
                  <a:pt x="1588" y="224"/>
                </a:lnTo>
                <a:lnTo>
                  <a:pt x="1590" y="222"/>
                </a:lnTo>
                <a:lnTo>
                  <a:pt x="1599" y="218"/>
                </a:lnTo>
                <a:lnTo>
                  <a:pt x="1599" y="220"/>
                </a:lnTo>
                <a:lnTo>
                  <a:pt x="1597" y="220"/>
                </a:lnTo>
                <a:lnTo>
                  <a:pt x="1595" y="222"/>
                </a:lnTo>
                <a:lnTo>
                  <a:pt x="1595" y="224"/>
                </a:lnTo>
                <a:lnTo>
                  <a:pt x="1597" y="224"/>
                </a:lnTo>
                <a:lnTo>
                  <a:pt x="1597" y="227"/>
                </a:lnTo>
                <a:lnTo>
                  <a:pt x="1599" y="227"/>
                </a:lnTo>
                <a:lnTo>
                  <a:pt x="1605" y="229"/>
                </a:lnTo>
                <a:lnTo>
                  <a:pt x="1611" y="229"/>
                </a:lnTo>
                <a:lnTo>
                  <a:pt x="1620" y="229"/>
                </a:lnTo>
                <a:lnTo>
                  <a:pt x="1622" y="229"/>
                </a:lnTo>
                <a:lnTo>
                  <a:pt x="1620" y="229"/>
                </a:lnTo>
                <a:lnTo>
                  <a:pt x="1620" y="231"/>
                </a:lnTo>
                <a:lnTo>
                  <a:pt x="1613" y="231"/>
                </a:lnTo>
                <a:lnTo>
                  <a:pt x="1609" y="231"/>
                </a:lnTo>
                <a:lnTo>
                  <a:pt x="1603" y="235"/>
                </a:lnTo>
                <a:lnTo>
                  <a:pt x="1601" y="237"/>
                </a:lnTo>
                <a:lnTo>
                  <a:pt x="1601" y="237"/>
                </a:lnTo>
                <a:lnTo>
                  <a:pt x="1603" y="239"/>
                </a:lnTo>
                <a:lnTo>
                  <a:pt x="1607" y="239"/>
                </a:lnTo>
                <a:lnTo>
                  <a:pt x="1611" y="243"/>
                </a:lnTo>
                <a:lnTo>
                  <a:pt x="1615" y="243"/>
                </a:lnTo>
                <a:lnTo>
                  <a:pt x="1618" y="245"/>
                </a:lnTo>
                <a:lnTo>
                  <a:pt x="1620" y="245"/>
                </a:lnTo>
                <a:lnTo>
                  <a:pt x="1641" y="250"/>
                </a:lnTo>
                <a:lnTo>
                  <a:pt x="1643" y="250"/>
                </a:lnTo>
                <a:lnTo>
                  <a:pt x="1639" y="248"/>
                </a:lnTo>
                <a:lnTo>
                  <a:pt x="1636" y="243"/>
                </a:lnTo>
                <a:lnTo>
                  <a:pt x="1636" y="243"/>
                </a:lnTo>
                <a:lnTo>
                  <a:pt x="1636" y="241"/>
                </a:lnTo>
                <a:lnTo>
                  <a:pt x="1639" y="241"/>
                </a:lnTo>
                <a:lnTo>
                  <a:pt x="1643" y="243"/>
                </a:lnTo>
                <a:lnTo>
                  <a:pt x="1643" y="243"/>
                </a:lnTo>
                <a:lnTo>
                  <a:pt x="1645" y="243"/>
                </a:lnTo>
                <a:lnTo>
                  <a:pt x="1647" y="243"/>
                </a:lnTo>
                <a:lnTo>
                  <a:pt x="1649" y="241"/>
                </a:lnTo>
                <a:lnTo>
                  <a:pt x="1653" y="241"/>
                </a:lnTo>
                <a:lnTo>
                  <a:pt x="1653" y="241"/>
                </a:lnTo>
                <a:lnTo>
                  <a:pt x="1655" y="241"/>
                </a:lnTo>
                <a:lnTo>
                  <a:pt x="1655" y="243"/>
                </a:lnTo>
                <a:lnTo>
                  <a:pt x="1657" y="243"/>
                </a:lnTo>
                <a:lnTo>
                  <a:pt x="1659" y="243"/>
                </a:lnTo>
                <a:lnTo>
                  <a:pt x="1662" y="243"/>
                </a:lnTo>
                <a:lnTo>
                  <a:pt x="1662" y="243"/>
                </a:lnTo>
                <a:lnTo>
                  <a:pt x="1666" y="243"/>
                </a:lnTo>
                <a:lnTo>
                  <a:pt x="1668" y="243"/>
                </a:lnTo>
                <a:lnTo>
                  <a:pt x="1670" y="241"/>
                </a:lnTo>
                <a:lnTo>
                  <a:pt x="1672" y="241"/>
                </a:lnTo>
                <a:lnTo>
                  <a:pt x="1674" y="239"/>
                </a:lnTo>
                <a:lnTo>
                  <a:pt x="1676" y="239"/>
                </a:lnTo>
                <a:lnTo>
                  <a:pt x="1676" y="239"/>
                </a:lnTo>
                <a:lnTo>
                  <a:pt x="1678" y="241"/>
                </a:lnTo>
                <a:lnTo>
                  <a:pt x="1680" y="241"/>
                </a:lnTo>
                <a:lnTo>
                  <a:pt x="1683" y="241"/>
                </a:lnTo>
                <a:lnTo>
                  <a:pt x="1687" y="239"/>
                </a:lnTo>
                <a:lnTo>
                  <a:pt x="1689" y="239"/>
                </a:lnTo>
                <a:lnTo>
                  <a:pt x="1691" y="237"/>
                </a:lnTo>
                <a:lnTo>
                  <a:pt x="1695" y="239"/>
                </a:lnTo>
                <a:lnTo>
                  <a:pt x="1697" y="241"/>
                </a:lnTo>
                <a:lnTo>
                  <a:pt x="1699" y="241"/>
                </a:lnTo>
                <a:lnTo>
                  <a:pt x="1701" y="241"/>
                </a:lnTo>
                <a:lnTo>
                  <a:pt x="1708" y="241"/>
                </a:lnTo>
                <a:lnTo>
                  <a:pt x="1714" y="243"/>
                </a:lnTo>
                <a:lnTo>
                  <a:pt x="1718" y="243"/>
                </a:lnTo>
                <a:lnTo>
                  <a:pt x="1720" y="243"/>
                </a:lnTo>
                <a:lnTo>
                  <a:pt x="1727" y="245"/>
                </a:lnTo>
                <a:lnTo>
                  <a:pt x="1737" y="248"/>
                </a:lnTo>
                <a:lnTo>
                  <a:pt x="1743" y="252"/>
                </a:lnTo>
                <a:lnTo>
                  <a:pt x="1747" y="252"/>
                </a:lnTo>
                <a:lnTo>
                  <a:pt x="1750" y="254"/>
                </a:lnTo>
                <a:lnTo>
                  <a:pt x="1752" y="256"/>
                </a:lnTo>
                <a:lnTo>
                  <a:pt x="1754" y="256"/>
                </a:lnTo>
                <a:lnTo>
                  <a:pt x="1758" y="256"/>
                </a:lnTo>
                <a:lnTo>
                  <a:pt x="1760" y="258"/>
                </a:lnTo>
                <a:lnTo>
                  <a:pt x="1762" y="260"/>
                </a:lnTo>
                <a:lnTo>
                  <a:pt x="1764" y="262"/>
                </a:lnTo>
                <a:lnTo>
                  <a:pt x="1764" y="264"/>
                </a:lnTo>
                <a:lnTo>
                  <a:pt x="1758" y="266"/>
                </a:lnTo>
                <a:lnTo>
                  <a:pt x="1760" y="266"/>
                </a:lnTo>
                <a:lnTo>
                  <a:pt x="1764" y="269"/>
                </a:lnTo>
                <a:lnTo>
                  <a:pt x="1764" y="271"/>
                </a:lnTo>
                <a:lnTo>
                  <a:pt x="1766" y="271"/>
                </a:lnTo>
                <a:lnTo>
                  <a:pt x="1768" y="275"/>
                </a:lnTo>
                <a:lnTo>
                  <a:pt x="1771" y="277"/>
                </a:lnTo>
                <a:lnTo>
                  <a:pt x="1777" y="279"/>
                </a:lnTo>
                <a:lnTo>
                  <a:pt x="1779" y="281"/>
                </a:lnTo>
                <a:lnTo>
                  <a:pt x="1781" y="281"/>
                </a:lnTo>
                <a:lnTo>
                  <a:pt x="1783" y="283"/>
                </a:lnTo>
                <a:lnTo>
                  <a:pt x="1783" y="285"/>
                </a:lnTo>
                <a:lnTo>
                  <a:pt x="1783" y="285"/>
                </a:lnTo>
                <a:lnTo>
                  <a:pt x="1785" y="287"/>
                </a:lnTo>
                <a:lnTo>
                  <a:pt x="1789" y="287"/>
                </a:lnTo>
                <a:lnTo>
                  <a:pt x="1794" y="292"/>
                </a:lnTo>
                <a:lnTo>
                  <a:pt x="1791" y="292"/>
                </a:lnTo>
                <a:lnTo>
                  <a:pt x="1789" y="292"/>
                </a:lnTo>
                <a:lnTo>
                  <a:pt x="1787" y="294"/>
                </a:lnTo>
                <a:lnTo>
                  <a:pt x="1785" y="294"/>
                </a:lnTo>
                <a:lnTo>
                  <a:pt x="1787" y="296"/>
                </a:lnTo>
                <a:lnTo>
                  <a:pt x="1787" y="296"/>
                </a:lnTo>
                <a:lnTo>
                  <a:pt x="1787" y="298"/>
                </a:lnTo>
                <a:lnTo>
                  <a:pt x="1785" y="300"/>
                </a:lnTo>
                <a:lnTo>
                  <a:pt x="1783" y="300"/>
                </a:lnTo>
                <a:lnTo>
                  <a:pt x="1781" y="302"/>
                </a:lnTo>
                <a:lnTo>
                  <a:pt x="1779" y="302"/>
                </a:lnTo>
                <a:lnTo>
                  <a:pt x="1779" y="302"/>
                </a:lnTo>
                <a:lnTo>
                  <a:pt x="1783" y="302"/>
                </a:lnTo>
                <a:lnTo>
                  <a:pt x="1787" y="302"/>
                </a:lnTo>
                <a:lnTo>
                  <a:pt x="1789" y="300"/>
                </a:lnTo>
                <a:lnTo>
                  <a:pt x="1791" y="300"/>
                </a:lnTo>
                <a:lnTo>
                  <a:pt x="1791" y="302"/>
                </a:lnTo>
                <a:lnTo>
                  <a:pt x="1794" y="302"/>
                </a:lnTo>
                <a:lnTo>
                  <a:pt x="1794" y="304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8"/>
                </a:lnTo>
                <a:lnTo>
                  <a:pt x="1798" y="308"/>
                </a:lnTo>
                <a:lnTo>
                  <a:pt x="1798" y="310"/>
                </a:lnTo>
                <a:lnTo>
                  <a:pt x="1798" y="313"/>
                </a:lnTo>
                <a:lnTo>
                  <a:pt x="1798" y="313"/>
                </a:lnTo>
                <a:lnTo>
                  <a:pt x="1798" y="313"/>
                </a:lnTo>
                <a:lnTo>
                  <a:pt x="1796" y="315"/>
                </a:lnTo>
                <a:lnTo>
                  <a:pt x="1796" y="317"/>
                </a:lnTo>
                <a:lnTo>
                  <a:pt x="1796" y="317"/>
                </a:lnTo>
                <a:lnTo>
                  <a:pt x="1796" y="319"/>
                </a:lnTo>
                <a:lnTo>
                  <a:pt x="1796" y="319"/>
                </a:lnTo>
                <a:lnTo>
                  <a:pt x="1798" y="319"/>
                </a:lnTo>
                <a:lnTo>
                  <a:pt x="1800" y="321"/>
                </a:lnTo>
                <a:lnTo>
                  <a:pt x="1800" y="321"/>
                </a:lnTo>
                <a:lnTo>
                  <a:pt x="1800" y="323"/>
                </a:lnTo>
                <a:lnTo>
                  <a:pt x="1802" y="323"/>
                </a:lnTo>
                <a:lnTo>
                  <a:pt x="1804" y="321"/>
                </a:lnTo>
                <a:lnTo>
                  <a:pt x="1806" y="323"/>
                </a:lnTo>
                <a:lnTo>
                  <a:pt x="1806" y="325"/>
                </a:lnTo>
                <a:lnTo>
                  <a:pt x="1806" y="325"/>
                </a:lnTo>
                <a:lnTo>
                  <a:pt x="1806" y="327"/>
                </a:lnTo>
                <a:lnTo>
                  <a:pt x="1804" y="329"/>
                </a:lnTo>
                <a:lnTo>
                  <a:pt x="1802" y="329"/>
                </a:lnTo>
                <a:lnTo>
                  <a:pt x="1800" y="329"/>
                </a:lnTo>
                <a:lnTo>
                  <a:pt x="1800" y="331"/>
                </a:lnTo>
                <a:lnTo>
                  <a:pt x="1802" y="333"/>
                </a:lnTo>
                <a:lnTo>
                  <a:pt x="1802" y="333"/>
                </a:lnTo>
                <a:lnTo>
                  <a:pt x="1802" y="333"/>
                </a:lnTo>
                <a:lnTo>
                  <a:pt x="1804" y="333"/>
                </a:lnTo>
                <a:lnTo>
                  <a:pt x="1806" y="333"/>
                </a:lnTo>
                <a:lnTo>
                  <a:pt x="1806" y="336"/>
                </a:lnTo>
                <a:lnTo>
                  <a:pt x="1808" y="336"/>
                </a:lnTo>
                <a:lnTo>
                  <a:pt x="1808" y="333"/>
                </a:lnTo>
                <a:lnTo>
                  <a:pt x="1810" y="333"/>
                </a:lnTo>
                <a:lnTo>
                  <a:pt x="1812" y="333"/>
                </a:lnTo>
                <a:lnTo>
                  <a:pt x="1815" y="336"/>
                </a:lnTo>
                <a:lnTo>
                  <a:pt x="1815" y="338"/>
                </a:lnTo>
                <a:lnTo>
                  <a:pt x="1815" y="338"/>
                </a:lnTo>
                <a:lnTo>
                  <a:pt x="1815" y="340"/>
                </a:lnTo>
                <a:lnTo>
                  <a:pt x="1815" y="340"/>
                </a:lnTo>
                <a:lnTo>
                  <a:pt x="1815" y="342"/>
                </a:lnTo>
                <a:lnTo>
                  <a:pt x="1815" y="344"/>
                </a:lnTo>
                <a:lnTo>
                  <a:pt x="1812" y="344"/>
                </a:lnTo>
                <a:lnTo>
                  <a:pt x="1810" y="346"/>
                </a:lnTo>
                <a:lnTo>
                  <a:pt x="1808" y="346"/>
                </a:lnTo>
                <a:lnTo>
                  <a:pt x="1804" y="346"/>
                </a:lnTo>
                <a:lnTo>
                  <a:pt x="1802" y="348"/>
                </a:lnTo>
                <a:lnTo>
                  <a:pt x="1802" y="348"/>
                </a:lnTo>
                <a:lnTo>
                  <a:pt x="1804" y="348"/>
                </a:lnTo>
                <a:lnTo>
                  <a:pt x="1806" y="350"/>
                </a:lnTo>
                <a:lnTo>
                  <a:pt x="1806" y="352"/>
                </a:lnTo>
                <a:lnTo>
                  <a:pt x="1802" y="352"/>
                </a:lnTo>
                <a:lnTo>
                  <a:pt x="1802" y="352"/>
                </a:lnTo>
                <a:lnTo>
                  <a:pt x="1802" y="354"/>
                </a:lnTo>
                <a:lnTo>
                  <a:pt x="1802" y="357"/>
                </a:lnTo>
                <a:lnTo>
                  <a:pt x="1806" y="354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2"/>
                </a:lnTo>
                <a:lnTo>
                  <a:pt x="1810" y="352"/>
                </a:lnTo>
                <a:lnTo>
                  <a:pt x="1806" y="357"/>
                </a:lnTo>
                <a:lnTo>
                  <a:pt x="1804" y="361"/>
                </a:lnTo>
                <a:lnTo>
                  <a:pt x="1802" y="367"/>
                </a:lnTo>
                <a:lnTo>
                  <a:pt x="1802" y="367"/>
                </a:lnTo>
                <a:lnTo>
                  <a:pt x="1802" y="369"/>
                </a:lnTo>
                <a:lnTo>
                  <a:pt x="1802" y="371"/>
                </a:lnTo>
                <a:lnTo>
                  <a:pt x="1802" y="373"/>
                </a:lnTo>
                <a:lnTo>
                  <a:pt x="1804" y="375"/>
                </a:lnTo>
                <a:lnTo>
                  <a:pt x="1806" y="375"/>
                </a:lnTo>
                <a:lnTo>
                  <a:pt x="1810" y="375"/>
                </a:lnTo>
                <a:lnTo>
                  <a:pt x="1815" y="378"/>
                </a:lnTo>
                <a:lnTo>
                  <a:pt x="1815" y="378"/>
                </a:lnTo>
                <a:lnTo>
                  <a:pt x="1821" y="378"/>
                </a:lnTo>
                <a:lnTo>
                  <a:pt x="1823" y="375"/>
                </a:lnTo>
                <a:lnTo>
                  <a:pt x="1823" y="375"/>
                </a:lnTo>
                <a:lnTo>
                  <a:pt x="1825" y="375"/>
                </a:lnTo>
                <a:lnTo>
                  <a:pt x="1827" y="373"/>
                </a:lnTo>
                <a:lnTo>
                  <a:pt x="1825" y="371"/>
                </a:lnTo>
                <a:lnTo>
                  <a:pt x="1825" y="369"/>
                </a:lnTo>
                <a:lnTo>
                  <a:pt x="1825" y="369"/>
                </a:lnTo>
                <a:lnTo>
                  <a:pt x="1827" y="369"/>
                </a:lnTo>
                <a:lnTo>
                  <a:pt x="1829" y="369"/>
                </a:lnTo>
                <a:lnTo>
                  <a:pt x="1829" y="367"/>
                </a:lnTo>
                <a:lnTo>
                  <a:pt x="1829" y="367"/>
                </a:lnTo>
                <a:lnTo>
                  <a:pt x="1831" y="365"/>
                </a:lnTo>
                <a:lnTo>
                  <a:pt x="1833" y="365"/>
                </a:lnTo>
                <a:lnTo>
                  <a:pt x="1833" y="363"/>
                </a:lnTo>
                <a:lnTo>
                  <a:pt x="1833" y="361"/>
                </a:lnTo>
                <a:lnTo>
                  <a:pt x="1831" y="359"/>
                </a:lnTo>
                <a:lnTo>
                  <a:pt x="1829" y="359"/>
                </a:lnTo>
                <a:lnTo>
                  <a:pt x="1829" y="357"/>
                </a:lnTo>
                <a:lnTo>
                  <a:pt x="1827" y="354"/>
                </a:lnTo>
                <a:lnTo>
                  <a:pt x="1827" y="354"/>
                </a:lnTo>
                <a:lnTo>
                  <a:pt x="1827" y="352"/>
                </a:lnTo>
                <a:lnTo>
                  <a:pt x="1827" y="352"/>
                </a:lnTo>
                <a:lnTo>
                  <a:pt x="1827" y="350"/>
                </a:lnTo>
                <a:lnTo>
                  <a:pt x="1831" y="350"/>
                </a:lnTo>
                <a:lnTo>
                  <a:pt x="1829" y="350"/>
                </a:lnTo>
                <a:lnTo>
                  <a:pt x="1829" y="352"/>
                </a:lnTo>
                <a:lnTo>
                  <a:pt x="1827" y="352"/>
                </a:lnTo>
                <a:lnTo>
                  <a:pt x="1829" y="357"/>
                </a:lnTo>
                <a:lnTo>
                  <a:pt x="1831" y="357"/>
                </a:lnTo>
                <a:lnTo>
                  <a:pt x="1831" y="359"/>
                </a:lnTo>
                <a:lnTo>
                  <a:pt x="1833" y="361"/>
                </a:lnTo>
                <a:lnTo>
                  <a:pt x="1835" y="363"/>
                </a:lnTo>
                <a:lnTo>
                  <a:pt x="1835" y="363"/>
                </a:lnTo>
                <a:lnTo>
                  <a:pt x="1835" y="365"/>
                </a:lnTo>
                <a:lnTo>
                  <a:pt x="1835" y="367"/>
                </a:lnTo>
                <a:lnTo>
                  <a:pt x="1838" y="365"/>
                </a:lnTo>
                <a:lnTo>
                  <a:pt x="1838" y="367"/>
                </a:lnTo>
                <a:lnTo>
                  <a:pt x="1835" y="369"/>
                </a:lnTo>
                <a:lnTo>
                  <a:pt x="1835" y="369"/>
                </a:lnTo>
                <a:lnTo>
                  <a:pt x="1833" y="369"/>
                </a:lnTo>
                <a:lnTo>
                  <a:pt x="1833" y="371"/>
                </a:lnTo>
                <a:lnTo>
                  <a:pt x="1833" y="371"/>
                </a:lnTo>
                <a:lnTo>
                  <a:pt x="1835" y="373"/>
                </a:lnTo>
                <a:lnTo>
                  <a:pt x="1838" y="373"/>
                </a:lnTo>
                <a:lnTo>
                  <a:pt x="1842" y="371"/>
                </a:lnTo>
                <a:lnTo>
                  <a:pt x="1844" y="369"/>
                </a:lnTo>
                <a:lnTo>
                  <a:pt x="1844" y="369"/>
                </a:lnTo>
                <a:lnTo>
                  <a:pt x="1852" y="371"/>
                </a:lnTo>
                <a:lnTo>
                  <a:pt x="1852" y="369"/>
                </a:lnTo>
                <a:lnTo>
                  <a:pt x="1856" y="369"/>
                </a:lnTo>
                <a:lnTo>
                  <a:pt x="1859" y="369"/>
                </a:lnTo>
                <a:lnTo>
                  <a:pt x="1859" y="369"/>
                </a:lnTo>
                <a:lnTo>
                  <a:pt x="1854" y="371"/>
                </a:lnTo>
                <a:lnTo>
                  <a:pt x="1844" y="373"/>
                </a:lnTo>
                <a:lnTo>
                  <a:pt x="1842" y="375"/>
                </a:lnTo>
                <a:lnTo>
                  <a:pt x="1842" y="375"/>
                </a:lnTo>
                <a:lnTo>
                  <a:pt x="1840" y="378"/>
                </a:lnTo>
                <a:lnTo>
                  <a:pt x="1838" y="378"/>
                </a:lnTo>
                <a:lnTo>
                  <a:pt x="1838" y="380"/>
                </a:lnTo>
                <a:lnTo>
                  <a:pt x="1840" y="382"/>
                </a:lnTo>
                <a:lnTo>
                  <a:pt x="1842" y="382"/>
                </a:lnTo>
                <a:lnTo>
                  <a:pt x="1844" y="382"/>
                </a:lnTo>
                <a:lnTo>
                  <a:pt x="1846" y="382"/>
                </a:lnTo>
                <a:lnTo>
                  <a:pt x="1848" y="382"/>
                </a:lnTo>
                <a:lnTo>
                  <a:pt x="1850" y="384"/>
                </a:lnTo>
                <a:lnTo>
                  <a:pt x="1854" y="384"/>
                </a:lnTo>
                <a:lnTo>
                  <a:pt x="1856" y="384"/>
                </a:lnTo>
                <a:lnTo>
                  <a:pt x="1863" y="384"/>
                </a:lnTo>
                <a:lnTo>
                  <a:pt x="1867" y="386"/>
                </a:lnTo>
                <a:lnTo>
                  <a:pt x="1869" y="386"/>
                </a:lnTo>
                <a:lnTo>
                  <a:pt x="1869" y="388"/>
                </a:lnTo>
                <a:lnTo>
                  <a:pt x="1867" y="388"/>
                </a:lnTo>
                <a:lnTo>
                  <a:pt x="1865" y="388"/>
                </a:lnTo>
                <a:lnTo>
                  <a:pt x="1861" y="386"/>
                </a:lnTo>
                <a:lnTo>
                  <a:pt x="1859" y="386"/>
                </a:lnTo>
                <a:lnTo>
                  <a:pt x="1859" y="386"/>
                </a:lnTo>
                <a:lnTo>
                  <a:pt x="1859" y="388"/>
                </a:lnTo>
                <a:lnTo>
                  <a:pt x="1863" y="388"/>
                </a:lnTo>
                <a:lnTo>
                  <a:pt x="1863" y="390"/>
                </a:lnTo>
                <a:lnTo>
                  <a:pt x="1865" y="390"/>
                </a:lnTo>
                <a:lnTo>
                  <a:pt x="1865" y="392"/>
                </a:lnTo>
                <a:lnTo>
                  <a:pt x="1865" y="394"/>
                </a:lnTo>
                <a:lnTo>
                  <a:pt x="1865" y="394"/>
                </a:lnTo>
                <a:lnTo>
                  <a:pt x="1865" y="398"/>
                </a:lnTo>
                <a:lnTo>
                  <a:pt x="1867" y="398"/>
                </a:lnTo>
                <a:lnTo>
                  <a:pt x="1869" y="401"/>
                </a:lnTo>
                <a:lnTo>
                  <a:pt x="1873" y="401"/>
                </a:lnTo>
                <a:lnTo>
                  <a:pt x="1873" y="403"/>
                </a:lnTo>
                <a:lnTo>
                  <a:pt x="1873" y="403"/>
                </a:lnTo>
                <a:lnTo>
                  <a:pt x="1871" y="403"/>
                </a:lnTo>
                <a:lnTo>
                  <a:pt x="1869" y="403"/>
                </a:lnTo>
                <a:lnTo>
                  <a:pt x="1863" y="403"/>
                </a:lnTo>
                <a:lnTo>
                  <a:pt x="1861" y="401"/>
                </a:lnTo>
                <a:lnTo>
                  <a:pt x="1859" y="401"/>
                </a:lnTo>
                <a:lnTo>
                  <a:pt x="1848" y="394"/>
                </a:lnTo>
                <a:lnTo>
                  <a:pt x="1846" y="394"/>
                </a:lnTo>
                <a:lnTo>
                  <a:pt x="1842" y="394"/>
                </a:lnTo>
                <a:lnTo>
                  <a:pt x="1838" y="392"/>
                </a:lnTo>
                <a:lnTo>
                  <a:pt x="1833" y="392"/>
                </a:lnTo>
                <a:lnTo>
                  <a:pt x="1833" y="392"/>
                </a:lnTo>
                <a:lnTo>
                  <a:pt x="1829" y="392"/>
                </a:lnTo>
                <a:lnTo>
                  <a:pt x="1827" y="392"/>
                </a:lnTo>
                <a:lnTo>
                  <a:pt x="1823" y="392"/>
                </a:lnTo>
                <a:lnTo>
                  <a:pt x="1821" y="392"/>
                </a:lnTo>
                <a:lnTo>
                  <a:pt x="1819" y="394"/>
                </a:lnTo>
                <a:lnTo>
                  <a:pt x="1819" y="394"/>
                </a:lnTo>
                <a:lnTo>
                  <a:pt x="1819" y="396"/>
                </a:lnTo>
                <a:lnTo>
                  <a:pt x="1821" y="398"/>
                </a:lnTo>
                <a:lnTo>
                  <a:pt x="1823" y="401"/>
                </a:lnTo>
                <a:lnTo>
                  <a:pt x="1825" y="403"/>
                </a:lnTo>
                <a:lnTo>
                  <a:pt x="1829" y="403"/>
                </a:lnTo>
                <a:lnTo>
                  <a:pt x="1835" y="405"/>
                </a:lnTo>
                <a:lnTo>
                  <a:pt x="1840" y="405"/>
                </a:lnTo>
                <a:lnTo>
                  <a:pt x="1844" y="407"/>
                </a:lnTo>
                <a:lnTo>
                  <a:pt x="1846" y="409"/>
                </a:lnTo>
                <a:lnTo>
                  <a:pt x="1850" y="411"/>
                </a:lnTo>
                <a:lnTo>
                  <a:pt x="1850" y="411"/>
                </a:lnTo>
                <a:lnTo>
                  <a:pt x="1861" y="413"/>
                </a:lnTo>
                <a:lnTo>
                  <a:pt x="1861" y="413"/>
                </a:lnTo>
                <a:lnTo>
                  <a:pt x="1863" y="413"/>
                </a:lnTo>
                <a:lnTo>
                  <a:pt x="1867" y="411"/>
                </a:lnTo>
                <a:lnTo>
                  <a:pt x="1867" y="411"/>
                </a:lnTo>
                <a:lnTo>
                  <a:pt x="1869" y="411"/>
                </a:lnTo>
                <a:lnTo>
                  <a:pt x="1871" y="413"/>
                </a:lnTo>
                <a:lnTo>
                  <a:pt x="1875" y="413"/>
                </a:lnTo>
                <a:lnTo>
                  <a:pt x="1877" y="411"/>
                </a:lnTo>
                <a:lnTo>
                  <a:pt x="1879" y="413"/>
                </a:lnTo>
                <a:lnTo>
                  <a:pt x="1879" y="413"/>
                </a:lnTo>
                <a:lnTo>
                  <a:pt x="1879" y="413"/>
                </a:lnTo>
                <a:lnTo>
                  <a:pt x="1877" y="413"/>
                </a:lnTo>
                <a:lnTo>
                  <a:pt x="1875" y="415"/>
                </a:lnTo>
                <a:lnTo>
                  <a:pt x="1877" y="417"/>
                </a:lnTo>
                <a:lnTo>
                  <a:pt x="1877" y="417"/>
                </a:lnTo>
                <a:lnTo>
                  <a:pt x="1877" y="419"/>
                </a:lnTo>
                <a:lnTo>
                  <a:pt x="1873" y="419"/>
                </a:lnTo>
                <a:lnTo>
                  <a:pt x="1871" y="422"/>
                </a:lnTo>
                <a:lnTo>
                  <a:pt x="1871" y="424"/>
                </a:lnTo>
                <a:lnTo>
                  <a:pt x="1871" y="426"/>
                </a:lnTo>
                <a:lnTo>
                  <a:pt x="1871" y="428"/>
                </a:lnTo>
                <a:lnTo>
                  <a:pt x="1869" y="432"/>
                </a:lnTo>
                <a:lnTo>
                  <a:pt x="1867" y="432"/>
                </a:lnTo>
                <a:lnTo>
                  <a:pt x="1871" y="432"/>
                </a:lnTo>
                <a:lnTo>
                  <a:pt x="1873" y="432"/>
                </a:lnTo>
                <a:lnTo>
                  <a:pt x="1875" y="432"/>
                </a:lnTo>
                <a:lnTo>
                  <a:pt x="1877" y="434"/>
                </a:lnTo>
                <a:lnTo>
                  <a:pt x="1879" y="434"/>
                </a:lnTo>
                <a:lnTo>
                  <a:pt x="1879" y="434"/>
                </a:lnTo>
                <a:lnTo>
                  <a:pt x="1877" y="434"/>
                </a:lnTo>
                <a:lnTo>
                  <a:pt x="1871" y="436"/>
                </a:lnTo>
                <a:lnTo>
                  <a:pt x="1867" y="434"/>
                </a:lnTo>
                <a:lnTo>
                  <a:pt x="1867" y="436"/>
                </a:lnTo>
                <a:lnTo>
                  <a:pt x="1867" y="440"/>
                </a:lnTo>
                <a:lnTo>
                  <a:pt x="1865" y="445"/>
                </a:lnTo>
                <a:lnTo>
                  <a:pt x="1867" y="445"/>
                </a:lnTo>
                <a:lnTo>
                  <a:pt x="1869" y="445"/>
                </a:lnTo>
                <a:lnTo>
                  <a:pt x="1871" y="443"/>
                </a:lnTo>
                <a:lnTo>
                  <a:pt x="1871" y="443"/>
                </a:lnTo>
                <a:lnTo>
                  <a:pt x="1869" y="447"/>
                </a:lnTo>
                <a:lnTo>
                  <a:pt x="1867" y="449"/>
                </a:lnTo>
                <a:lnTo>
                  <a:pt x="1867" y="449"/>
                </a:lnTo>
                <a:lnTo>
                  <a:pt x="1863" y="449"/>
                </a:lnTo>
                <a:lnTo>
                  <a:pt x="1861" y="451"/>
                </a:lnTo>
                <a:lnTo>
                  <a:pt x="1859" y="449"/>
                </a:lnTo>
                <a:lnTo>
                  <a:pt x="1850" y="447"/>
                </a:lnTo>
                <a:lnTo>
                  <a:pt x="1846" y="445"/>
                </a:lnTo>
                <a:lnTo>
                  <a:pt x="1842" y="447"/>
                </a:lnTo>
                <a:lnTo>
                  <a:pt x="1840" y="449"/>
                </a:lnTo>
                <a:lnTo>
                  <a:pt x="1838" y="453"/>
                </a:lnTo>
                <a:lnTo>
                  <a:pt x="1835" y="455"/>
                </a:lnTo>
                <a:lnTo>
                  <a:pt x="1833" y="455"/>
                </a:lnTo>
                <a:lnTo>
                  <a:pt x="1835" y="455"/>
                </a:lnTo>
                <a:lnTo>
                  <a:pt x="1838" y="455"/>
                </a:lnTo>
                <a:lnTo>
                  <a:pt x="1844" y="455"/>
                </a:lnTo>
                <a:lnTo>
                  <a:pt x="1844" y="457"/>
                </a:lnTo>
                <a:lnTo>
                  <a:pt x="1844" y="457"/>
                </a:lnTo>
                <a:lnTo>
                  <a:pt x="1848" y="457"/>
                </a:lnTo>
                <a:lnTo>
                  <a:pt x="1852" y="457"/>
                </a:lnTo>
                <a:lnTo>
                  <a:pt x="1856" y="457"/>
                </a:lnTo>
                <a:lnTo>
                  <a:pt x="1861" y="457"/>
                </a:lnTo>
                <a:lnTo>
                  <a:pt x="1863" y="455"/>
                </a:lnTo>
                <a:lnTo>
                  <a:pt x="1863" y="453"/>
                </a:lnTo>
                <a:lnTo>
                  <a:pt x="1863" y="453"/>
                </a:lnTo>
                <a:lnTo>
                  <a:pt x="1865" y="453"/>
                </a:lnTo>
                <a:lnTo>
                  <a:pt x="1865" y="453"/>
                </a:lnTo>
                <a:lnTo>
                  <a:pt x="1867" y="453"/>
                </a:lnTo>
                <a:lnTo>
                  <a:pt x="1865" y="455"/>
                </a:lnTo>
                <a:lnTo>
                  <a:pt x="1865" y="457"/>
                </a:lnTo>
                <a:lnTo>
                  <a:pt x="1863" y="457"/>
                </a:lnTo>
                <a:lnTo>
                  <a:pt x="1863" y="459"/>
                </a:lnTo>
                <a:lnTo>
                  <a:pt x="1863" y="459"/>
                </a:lnTo>
                <a:lnTo>
                  <a:pt x="1863" y="459"/>
                </a:lnTo>
                <a:lnTo>
                  <a:pt x="1861" y="461"/>
                </a:lnTo>
                <a:lnTo>
                  <a:pt x="1861" y="461"/>
                </a:lnTo>
                <a:lnTo>
                  <a:pt x="1859" y="461"/>
                </a:lnTo>
                <a:lnTo>
                  <a:pt x="1854" y="461"/>
                </a:lnTo>
                <a:lnTo>
                  <a:pt x="1848" y="459"/>
                </a:lnTo>
                <a:lnTo>
                  <a:pt x="1842" y="457"/>
                </a:lnTo>
                <a:lnTo>
                  <a:pt x="1840" y="457"/>
                </a:lnTo>
                <a:lnTo>
                  <a:pt x="1838" y="457"/>
                </a:lnTo>
                <a:lnTo>
                  <a:pt x="1838" y="459"/>
                </a:lnTo>
                <a:lnTo>
                  <a:pt x="1835" y="463"/>
                </a:lnTo>
                <a:lnTo>
                  <a:pt x="1831" y="468"/>
                </a:lnTo>
                <a:lnTo>
                  <a:pt x="1831" y="470"/>
                </a:lnTo>
                <a:lnTo>
                  <a:pt x="1831" y="470"/>
                </a:lnTo>
                <a:lnTo>
                  <a:pt x="1831" y="472"/>
                </a:lnTo>
                <a:lnTo>
                  <a:pt x="1829" y="474"/>
                </a:lnTo>
                <a:lnTo>
                  <a:pt x="1831" y="474"/>
                </a:lnTo>
                <a:lnTo>
                  <a:pt x="1833" y="474"/>
                </a:lnTo>
                <a:lnTo>
                  <a:pt x="1840" y="470"/>
                </a:lnTo>
                <a:lnTo>
                  <a:pt x="1842" y="470"/>
                </a:lnTo>
                <a:lnTo>
                  <a:pt x="1844" y="468"/>
                </a:lnTo>
                <a:lnTo>
                  <a:pt x="1846" y="468"/>
                </a:lnTo>
                <a:lnTo>
                  <a:pt x="1850" y="468"/>
                </a:lnTo>
                <a:lnTo>
                  <a:pt x="1852" y="468"/>
                </a:lnTo>
                <a:lnTo>
                  <a:pt x="1854" y="470"/>
                </a:lnTo>
                <a:lnTo>
                  <a:pt x="1859" y="470"/>
                </a:lnTo>
                <a:lnTo>
                  <a:pt x="1863" y="470"/>
                </a:lnTo>
                <a:lnTo>
                  <a:pt x="1865" y="468"/>
                </a:lnTo>
                <a:lnTo>
                  <a:pt x="1869" y="468"/>
                </a:lnTo>
                <a:lnTo>
                  <a:pt x="1871" y="468"/>
                </a:lnTo>
                <a:lnTo>
                  <a:pt x="1869" y="470"/>
                </a:lnTo>
                <a:lnTo>
                  <a:pt x="1867" y="470"/>
                </a:lnTo>
                <a:lnTo>
                  <a:pt x="1867" y="470"/>
                </a:lnTo>
                <a:lnTo>
                  <a:pt x="1873" y="474"/>
                </a:lnTo>
                <a:lnTo>
                  <a:pt x="1875" y="474"/>
                </a:lnTo>
                <a:lnTo>
                  <a:pt x="1873" y="476"/>
                </a:lnTo>
                <a:lnTo>
                  <a:pt x="1867" y="472"/>
                </a:lnTo>
                <a:lnTo>
                  <a:pt x="1863" y="472"/>
                </a:lnTo>
                <a:lnTo>
                  <a:pt x="1859" y="472"/>
                </a:lnTo>
                <a:lnTo>
                  <a:pt x="1856" y="472"/>
                </a:lnTo>
                <a:lnTo>
                  <a:pt x="1848" y="470"/>
                </a:lnTo>
                <a:lnTo>
                  <a:pt x="1846" y="470"/>
                </a:lnTo>
                <a:lnTo>
                  <a:pt x="1844" y="470"/>
                </a:lnTo>
                <a:lnTo>
                  <a:pt x="1840" y="472"/>
                </a:lnTo>
                <a:lnTo>
                  <a:pt x="1838" y="474"/>
                </a:lnTo>
                <a:lnTo>
                  <a:pt x="1833" y="474"/>
                </a:lnTo>
                <a:lnTo>
                  <a:pt x="1831" y="476"/>
                </a:lnTo>
                <a:lnTo>
                  <a:pt x="1829" y="478"/>
                </a:lnTo>
                <a:lnTo>
                  <a:pt x="1829" y="480"/>
                </a:lnTo>
                <a:lnTo>
                  <a:pt x="1827" y="484"/>
                </a:lnTo>
                <a:lnTo>
                  <a:pt x="1829" y="489"/>
                </a:lnTo>
                <a:lnTo>
                  <a:pt x="1831" y="489"/>
                </a:lnTo>
                <a:lnTo>
                  <a:pt x="1833" y="489"/>
                </a:lnTo>
                <a:lnTo>
                  <a:pt x="1835" y="489"/>
                </a:lnTo>
                <a:lnTo>
                  <a:pt x="1838" y="489"/>
                </a:lnTo>
                <a:lnTo>
                  <a:pt x="1842" y="491"/>
                </a:lnTo>
                <a:lnTo>
                  <a:pt x="1846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6" y="491"/>
                </a:lnTo>
                <a:lnTo>
                  <a:pt x="1840" y="491"/>
                </a:lnTo>
                <a:lnTo>
                  <a:pt x="1838" y="493"/>
                </a:lnTo>
                <a:lnTo>
                  <a:pt x="1838" y="495"/>
                </a:lnTo>
                <a:lnTo>
                  <a:pt x="1833" y="497"/>
                </a:lnTo>
                <a:lnTo>
                  <a:pt x="1833" y="497"/>
                </a:lnTo>
                <a:lnTo>
                  <a:pt x="1833" y="497"/>
                </a:lnTo>
                <a:lnTo>
                  <a:pt x="1831" y="499"/>
                </a:lnTo>
                <a:lnTo>
                  <a:pt x="1831" y="501"/>
                </a:lnTo>
                <a:lnTo>
                  <a:pt x="1831" y="503"/>
                </a:lnTo>
                <a:lnTo>
                  <a:pt x="1831" y="505"/>
                </a:lnTo>
                <a:lnTo>
                  <a:pt x="1831" y="508"/>
                </a:lnTo>
                <a:lnTo>
                  <a:pt x="1831" y="508"/>
                </a:lnTo>
                <a:lnTo>
                  <a:pt x="1833" y="508"/>
                </a:lnTo>
                <a:lnTo>
                  <a:pt x="1838" y="508"/>
                </a:lnTo>
                <a:lnTo>
                  <a:pt x="1840" y="508"/>
                </a:lnTo>
                <a:lnTo>
                  <a:pt x="1842" y="505"/>
                </a:lnTo>
                <a:lnTo>
                  <a:pt x="1842" y="505"/>
                </a:lnTo>
                <a:lnTo>
                  <a:pt x="1844" y="503"/>
                </a:lnTo>
                <a:lnTo>
                  <a:pt x="1848" y="501"/>
                </a:lnTo>
                <a:lnTo>
                  <a:pt x="1856" y="495"/>
                </a:lnTo>
                <a:lnTo>
                  <a:pt x="1859" y="493"/>
                </a:lnTo>
                <a:lnTo>
                  <a:pt x="1863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1" y="495"/>
                </a:lnTo>
                <a:lnTo>
                  <a:pt x="1859" y="495"/>
                </a:lnTo>
                <a:lnTo>
                  <a:pt x="1856" y="497"/>
                </a:lnTo>
                <a:lnTo>
                  <a:pt x="1856" y="497"/>
                </a:lnTo>
                <a:lnTo>
                  <a:pt x="1854" y="497"/>
                </a:lnTo>
                <a:lnTo>
                  <a:pt x="1854" y="499"/>
                </a:lnTo>
                <a:lnTo>
                  <a:pt x="1852" y="501"/>
                </a:lnTo>
                <a:lnTo>
                  <a:pt x="1850" y="501"/>
                </a:lnTo>
                <a:lnTo>
                  <a:pt x="1846" y="503"/>
                </a:lnTo>
                <a:lnTo>
                  <a:pt x="1840" y="508"/>
                </a:lnTo>
                <a:lnTo>
                  <a:pt x="1835" y="510"/>
                </a:lnTo>
                <a:lnTo>
                  <a:pt x="1833" y="510"/>
                </a:lnTo>
                <a:lnTo>
                  <a:pt x="1835" y="512"/>
                </a:lnTo>
                <a:lnTo>
                  <a:pt x="1835" y="512"/>
                </a:lnTo>
                <a:lnTo>
                  <a:pt x="1835" y="512"/>
                </a:lnTo>
                <a:lnTo>
                  <a:pt x="1838" y="512"/>
                </a:lnTo>
                <a:lnTo>
                  <a:pt x="1835" y="518"/>
                </a:lnTo>
                <a:lnTo>
                  <a:pt x="1838" y="522"/>
                </a:lnTo>
                <a:lnTo>
                  <a:pt x="1838" y="522"/>
                </a:lnTo>
                <a:lnTo>
                  <a:pt x="1840" y="522"/>
                </a:lnTo>
                <a:lnTo>
                  <a:pt x="1844" y="522"/>
                </a:lnTo>
                <a:lnTo>
                  <a:pt x="1846" y="524"/>
                </a:lnTo>
                <a:lnTo>
                  <a:pt x="1850" y="524"/>
                </a:lnTo>
                <a:lnTo>
                  <a:pt x="1854" y="522"/>
                </a:lnTo>
                <a:lnTo>
                  <a:pt x="1856" y="520"/>
                </a:lnTo>
                <a:lnTo>
                  <a:pt x="1859" y="518"/>
                </a:lnTo>
                <a:lnTo>
                  <a:pt x="1859" y="518"/>
                </a:lnTo>
                <a:lnTo>
                  <a:pt x="1863" y="516"/>
                </a:lnTo>
                <a:lnTo>
                  <a:pt x="1867" y="516"/>
                </a:lnTo>
                <a:lnTo>
                  <a:pt x="1867" y="516"/>
                </a:lnTo>
                <a:lnTo>
                  <a:pt x="1867" y="518"/>
                </a:lnTo>
                <a:lnTo>
                  <a:pt x="1865" y="518"/>
                </a:lnTo>
                <a:lnTo>
                  <a:pt x="1861" y="518"/>
                </a:lnTo>
                <a:lnTo>
                  <a:pt x="1859" y="520"/>
                </a:lnTo>
                <a:lnTo>
                  <a:pt x="1854" y="522"/>
                </a:lnTo>
                <a:lnTo>
                  <a:pt x="1852" y="524"/>
                </a:lnTo>
                <a:lnTo>
                  <a:pt x="1848" y="526"/>
                </a:lnTo>
                <a:lnTo>
                  <a:pt x="1848" y="526"/>
                </a:lnTo>
                <a:lnTo>
                  <a:pt x="1846" y="526"/>
                </a:lnTo>
                <a:lnTo>
                  <a:pt x="1848" y="528"/>
                </a:lnTo>
                <a:lnTo>
                  <a:pt x="1848" y="531"/>
                </a:lnTo>
                <a:lnTo>
                  <a:pt x="1848" y="531"/>
                </a:lnTo>
                <a:lnTo>
                  <a:pt x="1850" y="531"/>
                </a:lnTo>
                <a:lnTo>
                  <a:pt x="1850" y="533"/>
                </a:lnTo>
                <a:lnTo>
                  <a:pt x="1852" y="539"/>
                </a:lnTo>
                <a:lnTo>
                  <a:pt x="1852" y="543"/>
                </a:lnTo>
                <a:lnTo>
                  <a:pt x="1852" y="545"/>
                </a:lnTo>
                <a:lnTo>
                  <a:pt x="1852" y="549"/>
                </a:lnTo>
                <a:lnTo>
                  <a:pt x="1854" y="549"/>
                </a:lnTo>
                <a:lnTo>
                  <a:pt x="1854" y="552"/>
                </a:lnTo>
                <a:lnTo>
                  <a:pt x="1856" y="554"/>
                </a:lnTo>
                <a:lnTo>
                  <a:pt x="1856" y="554"/>
                </a:lnTo>
                <a:lnTo>
                  <a:pt x="1859" y="552"/>
                </a:lnTo>
                <a:lnTo>
                  <a:pt x="1859" y="549"/>
                </a:lnTo>
                <a:lnTo>
                  <a:pt x="1863" y="545"/>
                </a:lnTo>
                <a:lnTo>
                  <a:pt x="1863" y="543"/>
                </a:lnTo>
                <a:lnTo>
                  <a:pt x="1863" y="541"/>
                </a:lnTo>
                <a:lnTo>
                  <a:pt x="1865" y="541"/>
                </a:lnTo>
                <a:lnTo>
                  <a:pt x="1867" y="541"/>
                </a:lnTo>
                <a:lnTo>
                  <a:pt x="1867" y="541"/>
                </a:lnTo>
                <a:lnTo>
                  <a:pt x="1865" y="543"/>
                </a:lnTo>
                <a:lnTo>
                  <a:pt x="1869" y="543"/>
                </a:lnTo>
                <a:lnTo>
                  <a:pt x="1871" y="543"/>
                </a:lnTo>
                <a:lnTo>
                  <a:pt x="1871" y="541"/>
                </a:lnTo>
                <a:lnTo>
                  <a:pt x="1873" y="539"/>
                </a:lnTo>
                <a:lnTo>
                  <a:pt x="1873" y="539"/>
                </a:lnTo>
                <a:lnTo>
                  <a:pt x="1871" y="535"/>
                </a:lnTo>
                <a:lnTo>
                  <a:pt x="1871" y="533"/>
                </a:lnTo>
                <a:lnTo>
                  <a:pt x="1869" y="531"/>
                </a:lnTo>
                <a:lnTo>
                  <a:pt x="1869" y="531"/>
                </a:lnTo>
                <a:lnTo>
                  <a:pt x="1871" y="533"/>
                </a:lnTo>
                <a:lnTo>
                  <a:pt x="1871" y="535"/>
                </a:lnTo>
                <a:lnTo>
                  <a:pt x="1873" y="537"/>
                </a:lnTo>
                <a:lnTo>
                  <a:pt x="1873" y="537"/>
                </a:lnTo>
                <a:lnTo>
                  <a:pt x="1873" y="539"/>
                </a:lnTo>
                <a:lnTo>
                  <a:pt x="1875" y="541"/>
                </a:lnTo>
                <a:lnTo>
                  <a:pt x="1879" y="541"/>
                </a:lnTo>
                <a:lnTo>
                  <a:pt x="1879" y="541"/>
                </a:lnTo>
                <a:lnTo>
                  <a:pt x="1882" y="541"/>
                </a:lnTo>
                <a:lnTo>
                  <a:pt x="1882" y="545"/>
                </a:lnTo>
                <a:lnTo>
                  <a:pt x="1884" y="547"/>
                </a:lnTo>
                <a:lnTo>
                  <a:pt x="1884" y="547"/>
                </a:lnTo>
                <a:lnTo>
                  <a:pt x="1882" y="547"/>
                </a:lnTo>
                <a:lnTo>
                  <a:pt x="1879" y="543"/>
                </a:lnTo>
                <a:lnTo>
                  <a:pt x="1877" y="543"/>
                </a:lnTo>
                <a:lnTo>
                  <a:pt x="1875" y="543"/>
                </a:lnTo>
                <a:lnTo>
                  <a:pt x="1873" y="543"/>
                </a:lnTo>
                <a:lnTo>
                  <a:pt x="1871" y="543"/>
                </a:lnTo>
                <a:lnTo>
                  <a:pt x="1871" y="543"/>
                </a:lnTo>
                <a:lnTo>
                  <a:pt x="1871" y="545"/>
                </a:lnTo>
                <a:lnTo>
                  <a:pt x="1871" y="545"/>
                </a:lnTo>
                <a:lnTo>
                  <a:pt x="1867" y="545"/>
                </a:lnTo>
                <a:lnTo>
                  <a:pt x="1865" y="545"/>
                </a:lnTo>
                <a:lnTo>
                  <a:pt x="1863" y="547"/>
                </a:lnTo>
                <a:lnTo>
                  <a:pt x="1861" y="552"/>
                </a:lnTo>
                <a:lnTo>
                  <a:pt x="1859" y="554"/>
                </a:lnTo>
                <a:lnTo>
                  <a:pt x="1859" y="554"/>
                </a:lnTo>
                <a:lnTo>
                  <a:pt x="1861" y="556"/>
                </a:lnTo>
                <a:lnTo>
                  <a:pt x="1861" y="556"/>
                </a:lnTo>
                <a:lnTo>
                  <a:pt x="1863" y="556"/>
                </a:lnTo>
                <a:lnTo>
                  <a:pt x="1863" y="556"/>
                </a:lnTo>
                <a:lnTo>
                  <a:pt x="1865" y="556"/>
                </a:lnTo>
                <a:lnTo>
                  <a:pt x="1867" y="554"/>
                </a:lnTo>
                <a:lnTo>
                  <a:pt x="1873" y="554"/>
                </a:lnTo>
                <a:lnTo>
                  <a:pt x="1875" y="552"/>
                </a:lnTo>
                <a:lnTo>
                  <a:pt x="1877" y="552"/>
                </a:lnTo>
                <a:lnTo>
                  <a:pt x="1877" y="552"/>
                </a:lnTo>
                <a:lnTo>
                  <a:pt x="1875" y="554"/>
                </a:lnTo>
                <a:lnTo>
                  <a:pt x="1875" y="554"/>
                </a:lnTo>
                <a:lnTo>
                  <a:pt x="1877" y="554"/>
                </a:lnTo>
                <a:lnTo>
                  <a:pt x="1879" y="554"/>
                </a:lnTo>
                <a:lnTo>
                  <a:pt x="1877" y="554"/>
                </a:lnTo>
                <a:lnTo>
                  <a:pt x="1875" y="554"/>
                </a:lnTo>
                <a:lnTo>
                  <a:pt x="1873" y="556"/>
                </a:lnTo>
                <a:lnTo>
                  <a:pt x="1871" y="556"/>
                </a:lnTo>
                <a:lnTo>
                  <a:pt x="1865" y="558"/>
                </a:lnTo>
                <a:lnTo>
                  <a:pt x="1861" y="558"/>
                </a:lnTo>
                <a:lnTo>
                  <a:pt x="1863" y="560"/>
                </a:lnTo>
                <a:lnTo>
                  <a:pt x="1861" y="564"/>
                </a:lnTo>
                <a:lnTo>
                  <a:pt x="1863" y="566"/>
                </a:lnTo>
                <a:lnTo>
                  <a:pt x="1867" y="570"/>
                </a:lnTo>
                <a:lnTo>
                  <a:pt x="1869" y="575"/>
                </a:lnTo>
                <a:lnTo>
                  <a:pt x="1871" y="577"/>
                </a:lnTo>
                <a:lnTo>
                  <a:pt x="1871" y="579"/>
                </a:lnTo>
                <a:lnTo>
                  <a:pt x="1873" y="579"/>
                </a:lnTo>
                <a:lnTo>
                  <a:pt x="1875" y="581"/>
                </a:lnTo>
                <a:lnTo>
                  <a:pt x="1875" y="581"/>
                </a:lnTo>
                <a:lnTo>
                  <a:pt x="1875" y="583"/>
                </a:lnTo>
                <a:lnTo>
                  <a:pt x="1877" y="585"/>
                </a:lnTo>
                <a:lnTo>
                  <a:pt x="1877" y="585"/>
                </a:lnTo>
                <a:lnTo>
                  <a:pt x="1877" y="585"/>
                </a:lnTo>
                <a:lnTo>
                  <a:pt x="1882" y="581"/>
                </a:lnTo>
                <a:lnTo>
                  <a:pt x="1886" y="581"/>
                </a:lnTo>
                <a:lnTo>
                  <a:pt x="1882" y="583"/>
                </a:lnTo>
                <a:lnTo>
                  <a:pt x="1879" y="585"/>
                </a:lnTo>
                <a:lnTo>
                  <a:pt x="1879" y="587"/>
                </a:lnTo>
                <a:lnTo>
                  <a:pt x="1879" y="587"/>
                </a:lnTo>
                <a:lnTo>
                  <a:pt x="1879" y="591"/>
                </a:lnTo>
                <a:lnTo>
                  <a:pt x="1879" y="591"/>
                </a:lnTo>
                <a:lnTo>
                  <a:pt x="1879" y="593"/>
                </a:lnTo>
                <a:lnTo>
                  <a:pt x="1879" y="593"/>
                </a:lnTo>
                <a:lnTo>
                  <a:pt x="1882" y="593"/>
                </a:lnTo>
                <a:lnTo>
                  <a:pt x="1882" y="596"/>
                </a:lnTo>
                <a:lnTo>
                  <a:pt x="1884" y="596"/>
                </a:lnTo>
                <a:lnTo>
                  <a:pt x="1886" y="598"/>
                </a:lnTo>
                <a:lnTo>
                  <a:pt x="1888" y="598"/>
                </a:lnTo>
                <a:lnTo>
                  <a:pt x="1890" y="598"/>
                </a:lnTo>
                <a:lnTo>
                  <a:pt x="1888" y="600"/>
                </a:lnTo>
                <a:lnTo>
                  <a:pt x="1888" y="602"/>
                </a:lnTo>
                <a:lnTo>
                  <a:pt x="1888" y="602"/>
                </a:lnTo>
                <a:lnTo>
                  <a:pt x="1888" y="604"/>
                </a:lnTo>
                <a:lnTo>
                  <a:pt x="1892" y="604"/>
                </a:lnTo>
                <a:lnTo>
                  <a:pt x="1894" y="602"/>
                </a:lnTo>
                <a:lnTo>
                  <a:pt x="1894" y="602"/>
                </a:lnTo>
                <a:lnTo>
                  <a:pt x="1896" y="600"/>
                </a:lnTo>
                <a:lnTo>
                  <a:pt x="1898" y="602"/>
                </a:lnTo>
                <a:lnTo>
                  <a:pt x="1900" y="602"/>
                </a:lnTo>
                <a:lnTo>
                  <a:pt x="1896" y="602"/>
                </a:lnTo>
                <a:lnTo>
                  <a:pt x="1896" y="604"/>
                </a:lnTo>
                <a:lnTo>
                  <a:pt x="1896" y="604"/>
                </a:lnTo>
                <a:lnTo>
                  <a:pt x="1894" y="604"/>
                </a:lnTo>
                <a:lnTo>
                  <a:pt x="1892" y="606"/>
                </a:lnTo>
                <a:lnTo>
                  <a:pt x="1892" y="606"/>
                </a:lnTo>
                <a:lnTo>
                  <a:pt x="1894" y="608"/>
                </a:lnTo>
                <a:lnTo>
                  <a:pt x="1894" y="608"/>
                </a:lnTo>
                <a:lnTo>
                  <a:pt x="1894" y="610"/>
                </a:lnTo>
                <a:lnTo>
                  <a:pt x="1894" y="610"/>
                </a:lnTo>
                <a:lnTo>
                  <a:pt x="1894" y="612"/>
                </a:lnTo>
                <a:lnTo>
                  <a:pt x="1894" y="612"/>
                </a:lnTo>
                <a:lnTo>
                  <a:pt x="1894" y="612"/>
                </a:lnTo>
                <a:lnTo>
                  <a:pt x="1896" y="614"/>
                </a:lnTo>
                <a:lnTo>
                  <a:pt x="1898" y="617"/>
                </a:lnTo>
                <a:lnTo>
                  <a:pt x="1898" y="617"/>
                </a:lnTo>
                <a:lnTo>
                  <a:pt x="1898" y="619"/>
                </a:lnTo>
                <a:lnTo>
                  <a:pt x="1905" y="621"/>
                </a:lnTo>
                <a:lnTo>
                  <a:pt x="1905" y="621"/>
                </a:lnTo>
                <a:lnTo>
                  <a:pt x="1905" y="621"/>
                </a:lnTo>
                <a:lnTo>
                  <a:pt x="1907" y="621"/>
                </a:lnTo>
                <a:lnTo>
                  <a:pt x="1907" y="621"/>
                </a:lnTo>
                <a:lnTo>
                  <a:pt x="1907" y="623"/>
                </a:lnTo>
                <a:lnTo>
                  <a:pt x="1907" y="625"/>
                </a:lnTo>
                <a:lnTo>
                  <a:pt x="1909" y="625"/>
                </a:lnTo>
                <a:lnTo>
                  <a:pt x="1911" y="625"/>
                </a:lnTo>
                <a:lnTo>
                  <a:pt x="1915" y="625"/>
                </a:lnTo>
                <a:lnTo>
                  <a:pt x="1915" y="625"/>
                </a:lnTo>
                <a:lnTo>
                  <a:pt x="1913" y="627"/>
                </a:lnTo>
                <a:lnTo>
                  <a:pt x="1909" y="629"/>
                </a:lnTo>
                <a:lnTo>
                  <a:pt x="1909" y="629"/>
                </a:lnTo>
                <a:lnTo>
                  <a:pt x="1909" y="631"/>
                </a:lnTo>
                <a:lnTo>
                  <a:pt x="1911" y="631"/>
                </a:lnTo>
                <a:lnTo>
                  <a:pt x="1913" y="631"/>
                </a:lnTo>
                <a:lnTo>
                  <a:pt x="1915" y="631"/>
                </a:lnTo>
                <a:lnTo>
                  <a:pt x="1917" y="631"/>
                </a:lnTo>
                <a:lnTo>
                  <a:pt x="1915" y="629"/>
                </a:lnTo>
                <a:lnTo>
                  <a:pt x="1915" y="629"/>
                </a:lnTo>
                <a:lnTo>
                  <a:pt x="1917" y="629"/>
                </a:lnTo>
                <a:lnTo>
                  <a:pt x="1919" y="629"/>
                </a:lnTo>
                <a:lnTo>
                  <a:pt x="1919" y="629"/>
                </a:lnTo>
                <a:lnTo>
                  <a:pt x="1921" y="629"/>
                </a:lnTo>
                <a:lnTo>
                  <a:pt x="1923" y="629"/>
                </a:lnTo>
                <a:lnTo>
                  <a:pt x="1926" y="629"/>
                </a:lnTo>
                <a:lnTo>
                  <a:pt x="1928" y="629"/>
                </a:lnTo>
                <a:lnTo>
                  <a:pt x="1928" y="629"/>
                </a:lnTo>
                <a:lnTo>
                  <a:pt x="1930" y="629"/>
                </a:lnTo>
                <a:lnTo>
                  <a:pt x="1932" y="627"/>
                </a:lnTo>
                <a:lnTo>
                  <a:pt x="1932" y="627"/>
                </a:lnTo>
                <a:lnTo>
                  <a:pt x="1936" y="625"/>
                </a:lnTo>
                <a:lnTo>
                  <a:pt x="1940" y="623"/>
                </a:lnTo>
                <a:lnTo>
                  <a:pt x="1942" y="623"/>
                </a:lnTo>
                <a:lnTo>
                  <a:pt x="1942" y="621"/>
                </a:lnTo>
                <a:lnTo>
                  <a:pt x="1942" y="621"/>
                </a:lnTo>
                <a:lnTo>
                  <a:pt x="1942" y="621"/>
                </a:lnTo>
                <a:lnTo>
                  <a:pt x="1944" y="621"/>
                </a:lnTo>
                <a:lnTo>
                  <a:pt x="1942" y="623"/>
                </a:lnTo>
                <a:lnTo>
                  <a:pt x="1942" y="625"/>
                </a:lnTo>
                <a:lnTo>
                  <a:pt x="1940" y="625"/>
                </a:lnTo>
                <a:lnTo>
                  <a:pt x="1940" y="629"/>
                </a:lnTo>
                <a:lnTo>
                  <a:pt x="1940" y="633"/>
                </a:lnTo>
                <a:lnTo>
                  <a:pt x="1942" y="633"/>
                </a:lnTo>
                <a:lnTo>
                  <a:pt x="1942" y="633"/>
                </a:lnTo>
                <a:lnTo>
                  <a:pt x="1947" y="635"/>
                </a:lnTo>
                <a:lnTo>
                  <a:pt x="1947" y="635"/>
                </a:lnTo>
                <a:lnTo>
                  <a:pt x="1949" y="637"/>
                </a:lnTo>
                <a:lnTo>
                  <a:pt x="1951" y="637"/>
                </a:lnTo>
                <a:lnTo>
                  <a:pt x="1951" y="637"/>
                </a:lnTo>
                <a:lnTo>
                  <a:pt x="1955" y="635"/>
                </a:lnTo>
                <a:lnTo>
                  <a:pt x="1959" y="633"/>
                </a:lnTo>
                <a:lnTo>
                  <a:pt x="1959" y="633"/>
                </a:lnTo>
                <a:lnTo>
                  <a:pt x="1957" y="635"/>
                </a:lnTo>
                <a:lnTo>
                  <a:pt x="1957" y="637"/>
                </a:lnTo>
                <a:lnTo>
                  <a:pt x="1955" y="637"/>
                </a:lnTo>
                <a:lnTo>
                  <a:pt x="1953" y="640"/>
                </a:lnTo>
                <a:lnTo>
                  <a:pt x="1951" y="640"/>
                </a:lnTo>
                <a:lnTo>
                  <a:pt x="1951" y="640"/>
                </a:lnTo>
                <a:lnTo>
                  <a:pt x="1951" y="642"/>
                </a:lnTo>
                <a:lnTo>
                  <a:pt x="1959" y="646"/>
                </a:lnTo>
                <a:lnTo>
                  <a:pt x="1961" y="646"/>
                </a:lnTo>
                <a:lnTo>
                  <a:pt x="1963" y="646"/>
                </a:lnTo>
                <a:lnTo>
                  <a:pt x="1963" y="644"/>
                </a:lnTo>
                <a:lnTo>
                  <a:pt x="1965" y="642"/>
                </a:lnTo>
                <a:lnTo>
                  <a:pt x="1967" y="642"/>
                </a:lnTo>
                <a:lnTo>
                  <a:pt x="1967" y="642"/>
                </a:lnTo>
                <a:lnTo>
                  <a:pt x="1967" y="644"/>
                </a:lnTo>
                <a:lnTo>
                  <a:pt x="1965" y="646"/>
                </a:lnTo>
                <a:lnTo>
                  <a:pt x="1963" y="646"/>
                </a:lnTo>
                <a:lnTo>
                  <a:pt x="1963" y="648"/>
                </a:lnTo>
                <a:lnTo>
                  <a:pt x="1965" y="648"/>
                </a:lnTo>
                <a:lnTo>
                  <a:pt x="1965" y="648"/>
                </a:lnTo>
                <a:lnTo>
                  <a:pt x="1965" y="650"/>
                </a:lnTo>
                <a:lnTo>
                  <a:pt x="1967" y="648"/>
                </a:lnTo>
                <a:lnTo>
                  <a:pt x="1970" y="648"/>
                </a:lnTo>
                <a:lnTo>
                  <a:pt x="1970" y="650"/>
                </a:lnTo>
                <a:lnTo>
                  <a:pt x="1970" y="650"/>
                </a:lnTo>
                <a:lnTo>
                  <a:pt x="1972" y="650"/>
                </a:lnTo>
                <a:lnTo>
                  <a:pt x="1974" y="650"/>
                </a:lnTo>
                <a:lnTo>
                  <a:pt x="1974" y="650"/>
                </a:lnTo>
                <a:lnTo>
                  <a:pt x="1976" y="650"/>
                </a:lnTo>
                <a:lnTo>
                  <a:pt x="1974" y="648"/>
                </a:lnTo>
                <a:lnTo>
                  <a:pt x="1972" y="648"/>
                </a:lnTo>
                <a:lnTo>
                  <a:pt x="1972" y="646"/>
                </a:lnTo>
                <a:lnTo>
                  <a:pt x="1976" y="648"/>
                </a:lnTo>
                <a:lnTo>
                  <a:pt x="1976" y="648"/>
                </a:lnTo>
                <a:lnTo>
                  <a:pt x="1980" y="648"/>
                </a:lnTo>
                <a:lnTo>
                  <a:pt x="1982" y="648"/>
                </a:lnTo>
                <a:lnTo>
                  <a:pt x="1982" y="646"/>
                </a:lnTo>
                <a:lnTo>
                  <a:pt x="1982" y="642"/>
                </a:lnTo>
                <a:lnTo>
                  <a:pt x="1982" y="640"/>
                </a:lnTo>
                <a:lnTo>
                  <a:pt x="1982" y="640"/>
                </a:lnTo>
                <a:lnTo>
                  <a:pt x="1982" y="637"/>
                </a:lnTo>
                <a:lnTo>
                  <a:pt x="1980" y="637"/>
                </a:lnTo>
                <a:lnTo>
                  <a:pt x="1978" y="637"/>
                </a:lnTo>
                <a:lnTo>
                  <a:pt x="1976" y="635"/>
                </a:lnTo>
                <a:lnTo>
                  <a:pt x="1972" y="635"/>
                </a:lnTo>
                <a:lnTo>
                  <a:pt x="1972" y="635"/>
                </a:lnTo>
                <a:lnTo>
                  <a:pt x="1972" y="633"/>
                </a:lnTo>
                <a:lnTo>
                  <a:pt x="1974" y="633"/>
                </a:lnTo>
                <a:lnTo>
                  <a:pt x="1976" y="635"/>
                </a:lnTo>
                <a:lnTo>
                  <a:pt x="1980" y="635"/>
                </a:lnTo>
                <a:lnTo>
                  <a:pt x="1982" y="635"/>
                </a:lnTo>
                <a:lnTo>
                  <a:pt x="1982" y="635"/>
                </a:lnTo>
                <a:lnTo>
                  <a:pt x="1984" y="635"/>
                </a:lnTo>
                <a:lnTo>
                  <a:pt x="1988" y="631"/>
                </a:lnTo>
                <a:lnTo>
                  <a:pt x="1991" y="623"/>
                </a:lnTo>
                <a:lnTo>
                  <a:pt x="1993" y="617"/>
                </a:lnTo>
                <a:lnTo>
                  <a:pt x="1993" y="614"/>
                </a:lnTo>
                <a:lnTo>
                  <a:pt x="1995" y="612"/>
                </a:lnTo>
                <a:lnTo>
                  <a:pt x="1995" y="610"/>
                </a:lnTo>
                <a:lnTo>
                  <a:pt x="1991" y="610"/>
                </a:lnTo>
                <a:lnTo>
                  <a:pt x="1991" y="608"/>
                </a:lnTo>
                <a:lnTo>
                  <a:pt x="1995" y="608"/>
                </a:lnTo>
                <a:lnTo>
                  <a:pt x="1995" y="608"/>
                </a:lnTo>
                <a:lnTo>
                  <a:pt x="1997" y="606"/>
                </a:lnTo>
                <a:lnTo>
                  <a:pt x="1997" y="604"/>
                </a:lnTo>
                <a:lnTo>
                  <a:pt x="1997" y="604"/>
                </a:lnTo>
                <a:lnTo>
                  <a:pt x="1997" y="602"/>
                </a:lnTo>
                <a:lnTo>
                  <a:pt x="1995" y="600"/>
                </a:lnTo>
                <a:lnTo>
                  <a:pt x="1995" y="598"/>
                </a:lnTo>
                <a:lnTo>
                  <a:pt x="1997" y="596"/>
                </a:lnTo>
                <a:lnTo>
                  <a:pt x="1997" y="593"/>
                </a:lnTo>
                <a:lnTo>
                  <a:pt x="1995" y="593"/>
                </a:lnTo>
                <a:lnTo>
                  <a:pt x="1997" y="591"/>
                </a:lnTo>
                <a:lnTo>
                  <a:pt x="1997" y="591"/>
                </a:lnTo>
                <a:lnTo>
                  <a:pt x="1993" y="589"/>
                </a:lnTo>
                <a:lnTo>
                  <a:pt x="1988" y="589"/>
                </a:lnTo>
                <a:lnTo>
                  <a:pt x="1986" y="587"/>
                </a:lnTo>
                <a:lnTo>
                  <a:pt x="1986" y="587"/>
                </a:lnTo>
                <a:lnTo>
                  <a:pt x="1986" y="587"/>
                </a:lnTo>
                <a:lnTo>
                  <a:pt x="1988" y="587"/>
                </a:lnTo>
                <a:lnTo>
                  <a:pt x="1993" y="587"/>
                </a:lnTo>
                <a:lnTo>
                  <a:pt x="1995" y="587"/>
                </a:lnTo>
                <a:lnTo>
                  <a:pt x="1999" y="587"/>
                </a:lnTo>
                <a:lnTo>
                  <a:pt x="1999" y="587"/>
                </a:lnTo>
                <a:lnTo>
                  <a:pt x="2001" y="587"/>
                </a:lnTo>
                <a:lnTo>
                  <a:pt x="2003" y="583"/>
                </a:lnTo>
                <a:lnTo>
                  <a:pt x="2005" y="583"/>
                </a:lnTo>
                <a:lnTo>
                  <a:pt x="2005" y="581"/>
                </a:lnTo>
                <a:lnTo>
                  <a:pt x="2001" y="579"/>
                </a:lnTo>
                <a:lnTo>
                  <a:pt x="1999" y="579"/>
                </a:lnTo>
                <a:lnTo>
                  <a:pt x="1997" y="577"/>
                </a:lnTo>
                <a:lnTo>
                  <a:pt x="1997" y="577"/>
                </a:lnTo>
                <a:lnTo>
                  <a:pt x="1999" y="577"/>
                </a:lnTo>
                <a:lnTo>
                  <a:pt x="1999" y="577"/>
                </a:lnTo>
                <a:lnTo>
                  <a:pt x="2001" y="579"/>
                </a:lnTo>
                <a:lnTo>
                  <a:pt x="2005" y="579"/>
                </a:lnTo>
                <a:lnTo>
                  <a:pt x="2007" y="579"/>
                </a:lnTo>
                <a:lnTo>
                  <a:pt x="2007" y="579"/>
                </a:lnTo>
                <a:lnTo>
                  <a:pt x="2009" y="579"/>
                </a:lnTo>
                <a:lnTo>
                  <a:pt x="2011" y="577"/>
                </a:lnTo>
                <a:lnTo>
                  <a:pt x="2011" y="575"/>
                </a:lnTo>
                <a:lnTo>
                  <a:pt x="2011" y="575"/>
                </a:lnTo>
                <a:lnTo>
                  <a:pt x="2011" y="572"/>
                </a:lnTo>
                <a:lnTo>
                  <a:pt x="2014" y="572"/>
                </a:lnTo>
                <a:lnTo>
                  <a:pt x="2014" y="568"/>
                </a:lnTo>
                <a:lnTo>
                  <a:pt x="2016" y="570"/>
                </a:lnTo>
                <a:lnTo>
                  <a:pt x="2018" y="568"/>
                </a:lnTo>
                <a:lnTo>
                  <a:pt x="2018" y="566"/>
                </a:lnTo>
                <a:lnTo>
                  <a:pt x="2020" y="564"/>
                </a:lnTo>
                <a:lnTo>
                  <a:pt x="2020" y="564"/>
                </a:lnTo>
                <a:lnTo>
                  <a:pt x="2018" y="560"/>
                </a:lnTo>
                <a:lnTo>
                  <a:pt x="2020" y="556"/>
                </a:lnTo>
                <a:lnTo>
                  <a:pt x="2016" y="554"/>
                </a:lnTo>
                <a:lnTo>
                  <a:pt x="2014" y="554"/>
                </a:lnTo>
                <a:lnTo>
                  <a:pt x="2014" y="556"/>
                </a:lnTo>
                <a:lnTo>
                  <a:pt x="2011" y="554"/>
                </a:lnTo>
                <a:lnTo>
                  <a:pt x="2005" y="552"/>
                </a:lnTo>
                <a:lnTo>
                  <a:pt x="2011" y="552"/>
                </a:lnTo>
                <a:lnTo>
                  <a:pt x="2014" y="552"/>
                </a:lnTo>
                <a:lnTo>
                  <a:pt x="2014" y="554"/>
                </a:lnTo>
                <a:lnTo>
                  <a:pt x="2018" y="554"/>
                </a:lnTo>
                <a:lnTo>
                  <a:pt x="2018" y="552"/>
                </a:lnTo>
                <a:lnTo>
                  <a:pt x="2018" y="552"/>
                </a:lnTo>
                <a:lnTo>
                  <a:pt x="2022" y="549"/>
                </a:lnTo>
                <a:lnTo>
                  <a:pt x="2024" y="549"/>
                </a:lnTo>
                <a:lnTo>
                  <a:pt x="2026" y="547"/>
                </a:lnTo>
                <a:lnTo>
                  <a:pt x="2026" y="545"/>
                </a:lnTo>
                <a:lnTo>
                  <a:pt x="2024" y="545"/>
                </a:lnTo>
                <a:lnTo>
                  <a:pt x="2022" y="543"/>
                </a:lnTo>
                <a:lnTo>
                  <a:pt x="2020" y="539"/>
                </a:lnTo>
                <a:lnTo>
                  <a:pt x="2018" y="537"/>
                </a:lnTo>
                <a:lnTo>
                  <a:pt x="2016" y="539"/>
                </a:lnTo>
                <a:lnTo>
                  <a:pt x="2014" y="539"/>
                </a:lnTo>
                <a:lnTo>
                  <a:pt x="2014" y="535"/>
                </a:lnTo>
                <a:lnTo>
                  <a:pt x="2011" y="535"/>
                </a:lnTo>
                <a:lnTo>
                  <a:pt x="2011" y="533"/>
                </a:lnTo>
                <a:lnTo>
                  <a:pt x="2016" y="533"/>
                </a:lnTo>
                <a:lnTo>
                  <a:pt x="2018" y="533"/>
                </a:lnTo>
                <a:lnTo>
                  <a:pt x="2024" y="535"/>
                </a:lnTo>
                <a:lnTo>
                  <a:pt x="2028" y="533"/>
                </a:lnTo>
                <a:lnTo>
                  <a:pt x="2028" y="533"/>
                </a:lnTo>
                <a:lnTo>
                  <a:pt x="2032" y="528"/>
                </a:lnTo>
                <a:lnTo>
                  <a:pt x="2032" y="528"/>
                </a:lnTo>
                <a:lnTo>
                  <a:pt x="2035" y="526"/>
                </a:lnTo>
                <a:lnTo>
                  <a:pt x="2032" y="526"/>
                </a:lnTo>
                <a:lnTo>
                  <a:pt x="2026" y="522"/>
                </a:lnTo>
                <a:lnTo>
                  <a:pt x="2026" y="522"/>
                </a:lnTo>
                <a:lnTo>
                  <a:pt x="2028" y="522"/>
                </a:lnTo>
                <a:lnTo>
                  <a:pt x="2037" y="522"/>
                </a:lnTo>
                <a:lnTo>
                  <a:pt x="2041" y="520"/>
                </a:lnTo>
                <a:lnTo>
                  <a:pt x="2047" y="520"/>
                </a:lnTo>
                <a:lnTo>
                  <a:pt x="2053" y="518"/>
                </a:lnTo>
                <a:lnTo>
                  <a:pt x="2053" y="516"/>
                </a:lnTo>
                <a:lnTo>
                  <a:pt x="2053" y="516"/>
                </a:lnTo>
                <a:lnTo>
                  <a:pt x="2051" y="514"/>
                </a:lnTo>
                <a:lnTo>
                  <a:pt x="2049" y="512"/>
                </a:lnTo>
                <a:lnTo>
                  <a:pt x="2051" y="512"/>
                </a:lnTo>
                <a:lnTo>
                  <a:pt x="2055" y="514"/>
                </a:lnTo>
                <a:lnTo>
                  <a:pt x="2055" y="512"/>
                </a:lnTo>
                <a:lnTo>
                  <a:pt x="2058" y="508"/>
                </a:lnTo>
                <a:lnTo>
                  <a:pt x="2060" y="508"/>
                </a:lnTo>
                <a:lnTo>
                  <a:pt x="2062" y="505"/>
                </a:lnTo>
                <a:lnTo>
                  <a:pt x="2058" y="503"/>
                </a:lnTo>
                <a:lnTo>
                  <a:pt x="2055" y="503"/>
                </a:lnTo>
                <a:lnTo>
                  <a:pt x="2055" y="501"/>
                </a:lnTo>
                <a:lnTo>
                  <a:pt x="2060" y="503"/>
                </a:lnTo>
                <a:lnTo>
                  <a:pt x="2064" y="503"/>
                </a:lnTo>
                <a:lnTo>
                  <a:pt x="2068" y="503"/>
                </a:lnTo>
                <a:lnTo>
                  <a:pt x="2068" y="503"/>
                </a:lnTo>
                <a:lnTo>
                  <a:pt x="2064" y="508"/>
                </a:lnTo>
                <a:lnTo>
                  <a:pt x="2060" y="512"/>
                </a:lnTo>
                <a:lnTo>
                  <a:pt x="2060" y="514"/>
                </a:lnTo>
                <a:lnTo>
                  <a:pt x="2060" y="516"/>
                </a:lnTo>
                <a:lnTo>
                  <a:pt x="2060" y="516"/>
                </a:lnTo>
                <a:lnTo>
                  <a:pt x="2058" y="518"/>
                </a:lnTo>
                <a:lnTo>
                  <a:pt x="2058" y="520"/>
                </a:lnTo>
                <a:lnTo>
                  <a:pt x="2062" y="522"/>
                </a:lnTo>
                <a:lnTo>
                  <a:pt x="2062" y="520"/>
                </a:lnTo>
                <a:lnTo>
                  <a:pt x="2064" y="520"/>
                </a:lnTo>
                <a:lnTo>
                  <a:pt x="2066" y="520"/>
                </a:lnTo>
                <a:lnTo>
                  <a:pt x="2066" y="518"/>
                </a:lnTo>
                <a:lnTo>
                  <a:pt x="2068" y="516"/>
                </a:lnTo>
                <a:lnTo>
                  <a:pt x="2068" y="516"/>
                </a:lnTo>
                <a:lnTo>
                  <a:pt x="2070" y="514"/>
                </a:lnTo>
                <a:lnTo>
                  <a:pt x="2072" y="516"/>
                </a:lnTo>
                <a:lnTo>
                  <a:pt x="2072" y="516"/>
                </a:lnTo>
                <a:lnTo>
                  <a:pt x="2074" y="518"/>
                </a:lnTo>
                <a:lnTo>
                  <a:pt x="2076" y="516"/>
                </a:lnTo>
                <a:lnTo>
                  <a:pt x="2076" y="516"/>
                </a:lnTo>
                <a:lnTo>
                  <a:pt x="2076" y="516"/>
                </a:lnTo>
                <a:lnTo>
                  <a:pt x="2079" y="514"/>
                </a:lnTo>
                <a:lnTo>
                  <a:pt x="2079" y="512"/>
                </a:lnTo>
                <a:lnTo>
                  <a:pt x="2079" y="512"/>
                </a:lnTo>
                <a:lnTo>
                  <a:pt x="2081" y="512"/>
                </a:lnTo>
                <a:lnTo>
                  <a:pt x="2081" y="514"/>
                </a:lnTo>
                <a:lnTo>
                  <a:pt x="2081" y="516"/>
                </a:lnTo>
                <a:lnTo>
                  <a:pt x="2083" y="514"/>
                </a:lnTo>
                <a:lnTo>
                  <a:pt x="2085" y="512"/>
                </a:lnTo>
                <a:lnTo>
                  <a:pt x="2089" y="510"/>
                </a:lnTo>
                <a:lnTo>
                  <a:pt x="2091" y="510"/>
                </a:lnTo>
                <a:lnTo>
                  <a:pt x="2091" y="508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1"/>
                </a:lnTo>
                <a:lnTo>
                  <a:pt x="2089" y="501"/>
                </a:lnTo>
                <a:lnTo>
                  <a:pt x="2091" y="503"/>
                </a:lnTo>
                <a:lnTo>
                  <a:pt x="2091" y="503"/>
                </a:lnTo>
                <a:lnTo>
                  <a:pt x="2095" y="505"/>
                </a:lnTo>
                <a:lnTo>
                  <a:pt x="2097" y="505"/>
                </a:lnTo>
                <a:lnTo>
                  <a:pt x="2097" y="505"/>
                </a:lnTo>
                <a:lnTo>
                  <a:pt x="2099" y="505"/>
                </a:lnTo>
                <a:lnTo>
                  <a:pt x="2106" y="501"/>
                </a:lnTo>
                <a:lnTo>
                  <a:pt x="2106" y="501"/>
                </a:lnTo>
                <a:lnTo>
                  <a:pt x="2108" y="499"/>
                </a:lnTo>
                <a:lnTo>
                  <a:pt x="2108" y="497"/>
                </a:lnTo>
                <a:lnTo>
                  <a:pt x="2110" y="497"/>
                </a:lnTo>
                <a:lnTo>
                  <a:pt x="2110" y="497"/>
                </a:lnTo>
                <a:lnTo>
                  <a:pt x="2112" y="497"/>
                </a:lnTo>
                <a:lnTo>
                  <a:pt x="2112" y="495"/>
                </a:lnTo>
                <a:lnTo>
                  <a:pt x="2114" y="495"/>
                </a:lnTo>
                <a:lnTo>
                  <a:pt x="2116" y="489"/>
                </a:lnTo>
                <a:lnTo>
                  <a:pt x="2120" y="482"/>
                </a:lnTo>
                <a:lnTo>
                  <a:pt x="2123" y="482"/>
                </a:lnTo>
                <a:lnTo>
                  <a:pt x="2123" y="480"/>
                </a:lnTo>
                <a:lnTo>
                  <a:pt x="2123" y="478"/>
                </a:lnTo>
                <a:lnTo>
                  <a:pt x="2123" y="478"/>
                </a:lnTo>
                <a:lnTo>
                  <a:pt x="2123" y="478"/>
                </a:lnTo>
                <a:lnTo>
                  <a:pt x="2125" y="476"/>
                </a:lnTo>
                <a:lnTo>
                  <a:pt x="2125" y="476"/>
                </a:lnTo>
                <a:lnTo>
                  <a:pt x="2127" y="472"/>
                </a:lnTo>
                <a:lnTo>
                  <a:pt x="2129" y="472"/>
                </a:lnTo>
                <a:lnTo>
                  <a:pt x="2129" y="472"/>
                </a:lnTo>
                <a:lnTo>
                  <a:pt x="2131" y="470"/>
                </a:lnTo>
                <a:lnTo>
                  <a:pt x="2137" y="466"/>
                </a:lnTo>
                <a:lnTo>
                  <a:pt x="2139" y="466"/>
                </a:lnTo>
                <a:lnTo>
                  <a:pt x="2139" y="466"/>
                </a:lnTo>
                <a:lnTo>
                  <a:pt x="2141" y="463"/>
                </a:lnTo>
                <a:lnTo>
                  <a:pt x="2141" y="461"/>
                </a:lnTo>
                <a:lnTo>
                  <a:pt x="2141" y="459"/>
                </a:lnTo>
                <a:lnTo>
                  <a:pt x="2139" y="457"/>
                </a:lnTo>
                <a:lnTo>
                  <a:pt x="2139" y="457"/>
                </a:lnTo>
                <a:lnTo>
                  <a:pt x="2139" y="457"/>
                </a:lnTo>
                <a:lnTo>
                  <a:pt x="2141" y="457"/>
                </a:lnTo>
                <a:lnTo>
                  <a:pt x="2141" y="457"/>
                </a:lnTo>
                <a:lnTo>
                  <a:pt x="2141" y="455"/>
                </a:lnTo>
                <a:lnTo>
                  <a:pt x="2139" y="455"/>
                </a:lnTo>
                <a:lnTo>
                  <a:pt x="2139" y="453"/>
                </a:lnTo>
                <a:lnTo>
                  <a:pt x="2139" y="453"/>
                </a:lnTo>
                <a:lnTo>
                  <a:pt x="2141" y="453"/>
                </a:lnTo>
                <a:lnTo>
                  <a:pt x="2148" y="457"/>
                </a:lnTo>
                <a:lnTo>
                  <a:pt x="2152" y="459"/>
                </a:lnTo>
                <a:lnTo>
                  <a:pt x="2156" y="461"/>
                </a:lnTo>
                <a:lnTo>
                  <a:pt x="2158" y="461"/>
                </a:lnTo>
                <a:lnTo>
                  <a:pt x="2160" y="461"/>
                </a:lnTo>
                <a:lnTo>
                  <a:pt x="2164" y="459"/>
                </a:lnTo>
                <a:lnTo>
                  <a:pt x="2164" y="459"/>
                </a:lnTo>
                <a:lnTo>
                  <a:pt x="2162" y="457"/>
                </a:lnTo>
                <a:lnTo>
                  <a:pt x="2162" y="457"/>
                </a:lnTo>
                <a:lnTo>
                  <a:pt x="2169" y="459"/>
                </a:lnTo>
                <a:lnTo>
                  <a:pt x="2171" y="459"/>
                </a:lnTo>
                <a:lnTo>
                  <a:pt x="2173" y="457"/>
                </a:lnTo>
                <a:lnTo>
                  <a:pt x="2173" y="455"/>
                </a:lnTo>
                <a:lnTo>
                  <a:pt x="2175" y="455"/>
                </a:lnTo>
                <a:lnTo>
                  <a:pt x="2177" y="455"/>
                </a:lnTo>
                <a:lnTo>
                  <a:pt x="2181" y="455"/>
                </a:lnTo>
                <a:lnTo>
                  <a:pt x="2183" y="455"/>
                </a:lnTo>
                <a:lnTo>
                  <a:pt x="2185" y="455"/>
                </a:lnTo>
                <a:lnTo>
                  <a:pt x="2190" y="455"/>
                </a:lnTo>
                <a:lnTo>
                  <a:pt x="2196" y="453"/>
                </a:lnTo>
                <a:lnTo>
                  <a:pt x="2200" y="451"/>
                </a:lnTo>
                <a:lnTo>
                  <a:pt x="2204" y="451"/>
                </a:lnTo>
                <a:lnTo>
                  <a:pt x="2213" y="449"/>
                </a:lnTo>
                <a:lnTo>
                  <a:pt x="2215" y="449"/>
                </a:lnTo>
                <a:lnTo>
                  <a:pt x="2219" y="447"/>
                </a:lnTo>
                <a:lnTo>
                  <a:pt x="2221" y="447"/>
                </a:lnTo>
                <a:lnTo>
                  <a:pt x="2223" y="447"/>
                </a:lnTo>
                <a:lnTo>
                  <a:pt x="2225" y="447"/>
                </a:lnTo>
                <a:lnTo>
                  <a:pt x="2227" y="445"/>
                </a:lnTo>
                <a:lnTo>
                  <a:pt x="2229" y="445"/>
                </a:lnTo>
                <a:lnTo>
                  <a:pt x="2231" y="443"/>
                </a:lnTo>
                <a:lnTo>
                  <a:pt x="2236" y="440"/>
                </a:lnTo>
                <a:lnTo>
                  <a:pt x="2236" y="440"/>
                </a:lnTo>
                <a:lnTo>
                  <a:pt x="2236" y="440"/>
                </a:lnTo>
                <a:lnTo>
                  <a:pt x="2238" y="438"/>
                </a:lnTo>
                <a:lnTo>
                  <a:pt x="2238" y="436"/>
                </a:lnTo>
                <a:lnTo>
                  <a:pt x="2242" y="436"/>
                </a:lnTo>
                <a:lnTo>
                  <a:pt x="2244" y="434"/>
                </a:lnTo>
                <a:lnTo>
                  <a:pt x="2244" y="434"/>
                </a:lnTo>
                <a:lnTo>
                  <a:pt x="2242" y="432"/>
                </a:lnTo>
                <a:lnTo>
                  <a:pt x="2244" y="432"/>
                </a:lnTo>
                <a:lnTo>
                  <a:pt x="2248" y="430"/>
                </a:lnTo>
                <a:lnTo>
                  <a:pt x="2248" y="430"/>
                </a:lnTo>
                <a:lnTo>
                  <a:pt x="2252" y="428"/>
                </a:lnTo>
                <a:lnTo>
                  <a:pt x="2257" y="428"/>
                </a:lnTo>
                <a:close/>
                <a:moveTo>
                  <a:pt x="1886" y="1627"/>
                </a:moveTo>
                <a:lnTo>
                  <a:pt x="1882" y="1627"/>
                </a:lnTo>
                <a:lnTo>
                  <a:pt x="1879" y="1627"/>
                </a:lnTo>
                <a:lnTo>
                  <a:pt x="1877" y="1629"/>
                </a:lnTo>
                <a:lnTo>
                  <a:pt x="1877" y="1631"/>
                </a:lnTo>
                <a:lnTo>
                  <a:pt x="1879" y="1631"/>
                </a:lnTo>
                <a:lnTo>
                  <a:pt x="1882" y="1631"/>
                </a:lnTo>
                <a:lnTo>
                  <a:pt x="1884" y="1631"/>
                </a:lnTo>
                <a:lnTo>
                  <a:pt x="1884" y="1631"/>
                </a:lnTo>
                <a:lnTo>
                  <a:pt x="1886" y="1631"/>
                </a:lnTo>
                <a:lnTo>
                  <a:pt x="1888" y="1627"/>
                </a:lnTo>
                <a:lnTo>
                  <a:pt x="1888" y="1627"/>
                </a:lnTo>
                <a:lnTo>
                  <a:pt x="1886" y="1627"/>
                </a:lnTo>
                <a:close/>
                <a:moveTo>
                  <a:pt x="1882" y="1625"/>
                </a:moveTo>
                <a:lnTo>
                  <a:pt x="1884" y="1623"/>
                </a:lnTo>
                <a:lnTo>
                  <a:pt x="1884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79" y="1623"/>
                </a:lnTo>
                <a:lnTo>
                  <a:pt x="1879" y="1623"/>
                </a:lnTo>
                <a:lnTo>
                  <a:pt x="1879" y="1625"/>
                </a:lnTo>
                <a:lnTo>
                  <a:pt x="1879" y="1627"/>
                </a:lnTo>
                <a:lnTo>
                  <a:pt x="1882" y="1625"/>
                </a:lnTo>
                <a:close/>
                <a:moveTo>
                  <a:pt x="1877" y="1629"/>
                </a:moveTo>
                <a:lnTo>
                  <a:pt x="1879" y="1627"/>
                </a:lnTo>
                <a:lnTo>
                  <a:pt x="1877" y="1625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5"/>
                </a:lnTo>
                <a:lnTo>
                  <a:pt x="1877" y="1627"/>
                </a:lnTo>
                <a:lnTo>
                  <a:pt x="1875" y="1627"/>
                </a:lnTo>
                <a:lnTo>
                  <a:pt x="1875" y="1629"/>
                </a:lnTo>
                <a:lnTo>
                  <a:pt x="1875" y="1631"/>
                </a:lnTo>
                <a:lnTo>
                  <a:pt x="1877" y="1631"/>
                </a:lnTo>
                <a:lnTo>
                  <a:pt x="1877" y="1629"/>
                </a:lnTo>
                <a:close/>
                <a:moveTo>
                  <a:pt x="1890" y="1629"/>
                </a:moveTo>
                <a:lnTo>
                  <a:pt x="1890" y="1631"/>
                </a:lnTo>
                <a:lnTo>
                  <a:pt x="1888" y="1631"/>
                </a:lnTo>
                <a:lnTo>
                  <a:pt x="1886" y="1631"/>
                </a:lnTo>
                <a:lnTo>
                  <a:pt x="1886" y="1633"/>
                </a:lnTo>
                <a:lnTo>
                  <a:pt x="1888" y="1633"/>
                </a:lnTo>
                <a:lnTo>
                  <a:pt x="1892" y="1633"/>
                </a:lnTo>
                <a:lnTo>
                  <a:pt x="1892" y="1631"/>
                </a:lnTo>
                <a:lnTo>
                  <a:pt x="1892" y="1631"/>
                </a:lnTo>
                <a:lnTo>
                  <a:pt x="1892" y="1631"/>
                </a:lnTo>
                <a:lnTo>
                  <a:pt x="1890" y="1629"/>
                </a:lnTo>
                <a:close/>
                <a:moveTo>
                  <a:pt x="2156" y="1032"/>
                </a:moveTo>
                <a:lnTo>
                  <a:pt x="2154" y="1034"/>
                </a:lnTo>
                <a:lnTo>
                  <a:pt x="2154" y="1036"/>
                </a:lnTo>
                <a:lnTo>
                  <a:pt x="2154" y="1036"/>
                </a:lnTo>
                <a:lnTo>
                  <a:pt x="2156" y="1036"/>
                </a:lnTo>
                <a:lnTo>
                  <a:pt x="2156" y="1034"/>
                </a:lnTo>
                <a:lnTo>
                  <a:pt x="2156" y="1034"/>
                </a:lnTo>
                <a:lnTo>
                  <a:pt x="2156" y="1032"/>
                </a:lnTo>
                <a:close/>
                <a:moveTo>
                  <a:pt x="1963" y="1671"/>
                </a:moveTo>
                <a:lnTo>
                  <a:pt x="1961" y="1671"/>
                </a:lnTo>
                <a:lnTo>
                  <a:pt x="1961" y="1671"/>
                </a:lnTo>
                <a:lnTo>
                  <a:pt x="1961" y="1673"/>
                </a:lnTo>
                <a:lnTo>
                  <a:pt x="1961" y="1675"/>
                </a:lnTo>
                <a:lnTo>
                  <a:pt x="1963" y="1673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close/>
                <a:moveTo>
                  <a:pt x="2242" y="1063"/>
                </a:moveTo>
                <a:lnTo>
                  <a:pt x="2242" y="1061"/>
                </a:lnTo>
                <a:lnTo>
                  <a:pt x="2242" y="1061"/>
                </a:lnTo>
                <a:lnTo>
                  <a:pt x="2238" y="1061"/>
                </a:lnTo>
                <a:lnTo>
                  <a:pt x="2236" y="1061"/>
                </a:lnTo>
                <a:lnTo>
                  <a:pt x="2234" y="1059"/>
                </a:lnTo>
                <a:lnTo>
                  <a:pt x="2234" y="1059"/>
                </a:lnTo>
                <a:lnTo>
                  <a:pt x="2234" y="1061"/>
                </a:lnTo>
                <a:lnTo>
                  <a:pt x="2234" y="1061"/>
                </a:lnTo>
                <a:lnTo>
                  <a:pt x="2236" y="1063"/>
                </a:lnTo>
                <a:lnTo>
                  <a:pt x="2240" y="1063"/>
                </a:lnTo>
                <a:lnTo>
                  <a:pt x="2242" y="1063"/>
                </a:lnTo>
                <a:lnTo>
                  <a:pt x="2242" y="1063"/>
                </a:lnTo>
                <a:close/>
                <a:moveTo>
                  <a:pt x="2246" y="1384"/>
                </a:moveTo>
                <a:lnTo>
                  <a:pt x="2244" y="1382"/>
                </a:lnTo>
                <a:lnTo>
                  <a:pt x="2244" y="1382"/>
                </a:lnTo>
                <a:lnTo>
                  <a:pt x="2240" y="1384"/>
                </a:lnTo>
                <a:lnTo>
                  <a:pt x="2240" y="1384"/>
                </a:lnTo>
                <a:lnTo>
                  <a:pt x="2240" y="1384"/>
                </a:lnTo>
                <a:lnTo>
                  <a:pt x="2242" y="1386"/>
                </a:lnTo>
                <a:lnTo>
                  <a:pt x="2242" y="1386"/>
                </a:lnTo>
                <a:lnTo>
                  <a:pt x="2244" y="1386"/>
                </a:lnTo>
                <a:lnTo>
                  <a:pt x="2246" y="1384"/>
                </a:lnTo>
                <a:lnTo>
                  <a:pt x="2246" y="1384"/>
                </a:lnTo>
                <a:close/>
                <a:moveTo>
                  <a:pt x="2244" y="1076"/>
                </a:moveTo>
                <a:lnTo>
                  <a:pt x="2244" y="1076"/>
                </a:lnTo>
                <a:lnTo>
                  <a:pt x="2244" y="1076"/>
                </a:lnTo>
                <a:lnTo>
                  <a:pt x="2246" y="1076"/>
                </a:lnTo>
                <a:lnTo>
                  <a:pt x="2244" y="1076"/>
                </a:lnTo>
                <a:lnTo>
                  <a:pt x="2244" y="1074"/>
                </a:lnTo>
                <a:lnTo>
                  <a:pt x="2244" y="1074"/>
                </a:lnTo>
                <a:lnTo>
                  <a:pt x="2242" y="1076"/>
                </a:lnTo>
                <a:lnTo>
                  <a:pt x="2244" y="1076"/>
                </a:lnTo>
                <a:close/>
                <a:moveTo>
                  <a:pt x="2246" y="1386"/>
                </a:moveTo>
                <a:lnTo>
                  <a:pt x="2246" y="1386"/>
                </a:lnTo>
                <a:lnTo>
                  <a:pt x="2244" y="1386"/>
                </a:lnTo>
                <a:lnTo>
                  <a:pt x="2244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6"/>
                </a:lnTo>
                <a:close/>
                <a:moveTo>
                  <a:pt x="2213" y="1044"/>
                </a:moveTo>
                <a:lnTo>
                  <a:pt x="2211" y="1044"/>
                </a:lnTo>
                <a:lnTo>
                  <a:pt x="2211" y="1046"/>
                </a:lnTo>
                <a:lnTo>
                  <a:pt x="2211" y="1046"/>
                </a:lnTo>
                <a:lnTo>
                  <a:pt x="2213" y="1046"/>
                </a:lnTo>
                <a:lnTo>
                  <a:pt x="2215" y="1048"/>
                </a:lnTo>
                <a:lnTo>
                  <a:pt x="2215" y="1048"/>
                </a:lnTo>
                <a:lnTo>
                  <a:pt x="2217" y="1046"/>
                </a:lnTo>
                <a:lnTo>
                  <a:pt x="2217" y="1046"/>
                </a:lnTo>
                <a:lnTo>
                  <a:pt x="2215" y="1044"/>
                </a:lnTo>
                <a:lnTo>
                  <a:pt x="2213" y="1044"/>
                </a:lnTo>
                <a:close/>
                <a:moveTo>
                  <a:pt x="2227" y="2581"/>
                </a:moveTo>
                <a:lnTo>
                  <a:pt x="2227" y="2581"/>
                </a:lnTo>
                <a:lnTo>
                  <a:pt x="2225" y="2581"/>
                </a:lnTo>
                <a:lnTo>
                  <a:pt x="2225" y="2581"/>
                </a:lnTo>
                <a:lnTo>
                  <a:pt x="2225" y="2583"/>
                </a:lnTo>
                <a:lnTo>
                  <a:pt x="2227" y="2583"/>
                </a:lnTo>
                <a:lnTo>
                  <a:pt x="2227" y="2583"/>
                </a:lnTo>
                <a:lnTo>
                  <a:pt x="2227" y="2581"/>
                </a:lnTo>
                <a:close/>
                <a:moveTo>
                  <a:pt x="2196" y="1048"/>
                </a:moveTo>
                <a:lnTo>
                  <a:pt x="2194" y="1048"/>
                </a:lnTo>
                <a:lnTo>
                  <a:pt x="2194" y="1050"/>
                </a:lnTo>
                <a:lnTo>
                  <a:pt x="2194" y="1050"/>
                </a:lnTo>
                <a:lnTo>
                  <a:pt x="2196" y="1050"/>
                </a:lnTo>
                <a:lnTo>
                  <a:pt x="2198" y="1050"/>
                </a:lnTo>
                <a:lnTo>
                  <a:pt x="2198" y="1053"/>
                </a:lnTo>
                <a:lnTo>
                  <a:pt x="2200" y="1050"/>
                </a:lnTo>
                <a:lnTo>
                  <a:pt x="2202" y="1050"/>
                </a:lnTo>
                <a:lnTo>
                  <a:pt x="2200" y="1050"/>
                </a:lnTo>
                <a:lnTo>
                  <a:pt x="2196" y="1048"/>
                </a:lnTo>
                <a:close/>
                <a:moveTo>
                  <a:pt x="2198" y="1046"/>
                </a:moveTo>
                <a:lnTo>
                  <a:pt x="2200" y="1046"/>
                </a:lnTo>
                <a:lnTo>
                  <a:pt x="2200" y="1048"/>
                </a:lnTo>
                <a:lnTo>
                  <a:pt x="2204" y="1048"/>
                </a:lnTo>
                <a:lnTo>
                  <a:pt x="2204" y="1048"/>
                </a:lnTo>
                <a:lnTo>
                  <a:pt x="2202" y="1048"/>
                </a:lnTo>
                <a:lnTo>
                  <a:pt x="2198" y="1046"/>
                </a:lnTo>
                <a:close/>
                <a:moveTo>
                  <a:pt x="2192" y="1048"/>
                </a:moveTo>
                <a:lnTo>
                  <a:pt x="2192" y="1048"/>
                </a:lnTo>
                <a:lnTo>
                  <a:pt x="2190" y="1048"/>
                </a:lnTo>
                <a:lnTo>
                  <a:pt x="2192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2" y="1048"/>
                </a:lnTo>
                <a:close/>
                <a:moveTo>
                  <a:pt x="1720" y="1401"/>
                </a:moveTo>
                <a:lnTo>
                  <a:pt x="1720" y="1399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close/>
                <a:moveTo>
                  <a:pt x="1695" y="1367"/>
                </a:moveTo>
                <a:lnTo>
                  <a:pt x="1695" y="1365"/>
                </a:lnTo>
                <a:lnTo>
                  <a:pt x="1693" y="1367"/>
                </a:lnTo>
                <a:lnTo>
                  <a:pt x="1693" y="1367"/>
                </a:lnTo>
                <a:lnTo>
                  <a:pt x="1695" y="1367"/>
                </a:lnTo>
                <a:lnTo>
                  <a:pt x="1695" y="1367"/>
                </a:lnTo>
                <a:close/>
                <a:moveTo>
                  <a:pt x="1674" y="883"/>
                </a:moveTo>
                <a:lnTo>
                  <a:pt x="1674" y="883"/>
                </a:lnTo>
                <a:lnTo>
                  <a:pt x="1672" y="883"/>
                </a:lnTo>
                <a:lnTo>
                  <a:pt x="1672" y="885"/>
                </a:lnTo>
                <a:lnTo>
                  <a:pt x="1672" y="885"/>
                </a:lnTo>
                <a:lnTo>
                  <a:pt x="1674" y="885"/>
                </a:lnTo>
                <a:lnTo>
                  <a:pt x="1674" y="883"/>
                </a:lnTo>
                <a:close/>
                <a:moveTo>
                  <a:pt x="1670" y="889"/>
                </a:moveTo>
                <a:lnTo>
                  <a:pt x="1672" y="889"/>
                </a:lnTo>
                <a:lnTo>
                  <a:pt x="1672" y="887"/>
                </a:lnTo>
                <a:lnTo>
                  <a:pt x="1674" y="887"/>
                </a:lnTo>
                <a:lnTo>
                  <a:pt x="1672" y="887"/>
                </a:lnTo>
                <a:lnTo>
                  <a:pt x="1672" y="887"/>
                </a:lnTo>
                <a:lnTo>
                  <a:pt x="1670" y="887"/>
                </a:lnTo>
                <a:lnTo>
                  <a:pt x="1670" y="887"/>
                </a:lnTo>
                <a:lnTo>
                  <a:pt x="1670" y="889"/>
                </a:lnTo>
                <a:lnTo>
                  <a:pt x="1670" y="889"/>
                </a:lnTo>
                <a:close/>
                <a:moveTo>
                  <a:pt x="1701" y="1382"/>
                </a:moveTo>
                <a:lnTo>
                  <a:pt x="1701" y="1384"/>
                </a:lnTo>
                <a:lnTo>
                  <a:pt x="1701" y="1384"/>
                </a:lnTo>
                <a:lnTo>
                  <a:pt x="1701" y="1384"/>
                </a:lnTo>
                <a:lnTo>
                  <a:pt x="1701" y="1382"/>
                </a:lnTo>
                <a:lnTo>
                  <a:pt x="1701" y="1382"/>
                </a:lnTo>
                <a:lnTo>
                  <a:pt x="1701" y="1382"/>
                </a:lnTo>
                <a:close/>
                <a:moveTo>
                  <a:pt x="1714" y="864"/>
                </a:moveTo>
                <a:lnTo>
                  <a:pt x="1714" y="864"/>
                </a:lnTo>
                <a:lnTo>
                  <a:pt x="1714" y="862"/>
                </a:lnTo>
                <a:lnTo>
                  <a:pt x="1712" y="860"/>
                </a:lnTo>
                <a:lnTo>
                  <a:pt x="1710" y="858"/>
                </a:lnTo>
                <a:lnTo>
                  <a:pt x="1708" y="858"/>
                </a:lnTo>
                <a:lnTo>
                  <a:pt x="1699" y="853"/>
                </a:lnTo>
                <a:lnTo>
                  <a:pt x="1697" y="851"/>
                </a:lnTo>
                <a:lnTo>
                  <a:pt x="1693" y="851"/>
                </a:lnTo>
                <a:lnTo>
                  <a:pt x="1691" y="849"/>
                </a:lnTo>
                <a:lnTo>
                  <a:pt x="1685" y="849"/>
                </a:lnTo>
                <a:lnTo>
                  <a:pt x="1678" y="847"/>
                </a:lnTo>
                <a:lnTo>
                  <a:pt x="1676" y="847"/>
                </a:lnTo>
                <a:lnTo>
                  <a:pt x="1674" y="849"/>
                </a:lnTo>
                <a:lnTo>
                  <a:pt x="1674" y="849"/>
                </a:lnTo>
                <a:lnTo>
                  <a:pt x="1674" y="849"/>
                </a:lnTo>
                <a:lnTo>
                  <a:pt x="1683" y="853"/>
                </a:lnTo>
                <a:lnTo>
                  <a:pt x="1685" y="853"/>
                </a:lnTo>
                <a:lnTo>
                  <a:pt x="1685" y="856"/>
                </a:lnTo>
                <a:lnTo>
                  <a:pt x="1687" y="858"/>
                </a:lnTo>
                <a:lnTo>
                  <a:pt x="1687" y="858"/>
                </a:lnTo>
                <a:lnTo>
                  <a:pt x="1695" y="862"/>
                </a:lnTo>
                <a:lnTo>
                  <a:pt x="1697" y="862"/>
                </a:lnTo>
                <a:lnTo>
                  <a:pt x="1701" y="862"/>
                </a:lnTo>
                <a:lnTo>
                  <a:pt x="1706" y="864"/>
                </a:lnTo>
                <a:lnTo>
                  <a:pt x="1712" y="864"/>
                </a:lnTo>
                <a:lnTo>
                  <a:pt x="1714" y="864"/>
                </a:lnTo>
                <a:close/>
                <a:moveTo>
                  <a:pt x="1706" y="1388"/>
                </a:moveTo>
                <a:lnTo>
                  <a:pt x="1706" y="1390"/>
                </a:lnTo>
                <a:lnTo>
                  <a:pt x="1708" y="1390"/>
                </a:lnTo>
                <a:lnTo>
                  <a:pt x="1708" y="1388"/>
                </a:lnTo>
                <a:lnTo>
                  <a:pt x="1708" y="1388"/>
                </a:lnTo>
                <a:lnTo>
                  <a:pt x="1708" y="1388"/>
                </a:lnTo>
                <a:lnTo>
                  <a:pt x="1706" y="1388"/>
                </a:lnTo>
                <a:close/>
                <a:moveTo>
                  <a:pt x="1540" y="927"/>
                </a:moveTo>
                <a:lnTo>
                  <a:pt x="1542" y="925"/>
                </a:lnTo>
                <a:lnTo>
                  <a:pt x="1540" y="927"/>
                </a:lnTo>
                <a:lnTo>
                  <a:pt x="1538" y="927"/>
                </a:lnTo>
                <a:lnTo>
                  <a:pt x="1538" y="929"/>
                </a:lnTo>
                <a:lnTo>
                  <a:pt x="1540" y="927"/>
                </a:lnTo>
                <a:close/>
                <a:moveTo>
                  <a:pt x="1578" y="904"/>
                </a:moveTo>
                <a:lnTo>
                  <a:pt x="1578" y="904"/>
                </a:lnTo>
                <a:lnTo>
                  <a:pt x="1578" y="904"/>
                </a:lnTo>
                <a:lnTo>
                  <a:pt x="1580" y="904"/>
                </a:lnTo>
                <a:lnTo>
                  <a:pt x="1582" y="902"/>
                </a:lnTo>
                <a:lnTo>
                  <a:pt x="1580" y="902"/>
                </a:lnTo>
                <a:lnTo>
                  <a:pt x="1580" y="904"/>
                </a:lnTo>
                <a:lnTo>
                  <a:pt x="1578" y="904"/>
                </a:lnTo>
                <a:close/>
                <a:moveTo>
                  <a:pt x="1737" y="958"/>
                </a:moveTo>
                <a:lnTo>
                  <a:pt x="1739" y="958"/>
                </a:lnTo>
                <a:lnTo>
                  <a:pt x="1741" y="956"/>
                </a:lnTo>
                <a:lnTo>
                  <a:pt x="1743" y="956"/>
                </a:lnTo>
                <a:lnTo>
                  <a:pt x="1741" y="956"/>
                </a:lnTo>
                <a:lnTo>
                  <a:pt x="1739" y="956"/>
                </a:lnTo>
                <a:lnTo>
                  <a:pt x="1737" y="956"/>
                </a:lnTo>
                <a:lnTo>
                  <a:pt x="1737" y="956"/>
                </a:lnTo>
                <a:lnTo>
                  <a:pt x="1737" y="958"/>
                </a:lnTo>
                <a:close/>
                <a:moveTo>
                  <a:pt x="1536" y="931"/>
                </a:moveTo>
                <a:lnTo>
                  <a:pt x="1538" y="929"/>
                </a:lnTo>
                <a:lnTo>
                  <a:pt x="1540" y="931"/>
                </a:lnTo>
                <a:lnTo>
                  <a:pt x="1542" y="929"/>
                </a:lnTo>
                <a:lnTo>
                  <a:pt x="1542" y="929"/>
                </a:lnTo>
                <a:lnTo>
                  <a:pt x="1542" y="929"/>
                </a:lnTo>
                <a:lnTo>
                  <a:pt x="1544" y="925"/>
                </a:lnTo>
                <a:lnTo>
                  <a:pt x="1542" y="925"/>
                </a:lnTo>
                <a:lnTo>
                  <a:pt x="1540" y="929"/>
                </a:lnTo>
                <a:lnTo>
                  <a:pt x="1538" y="929"/>
                </a:lnTo>
                <a:lnTo>
                  <a:pt x="1536" y="931"/>
                </a:lnTo>
                <a:lnTo>
                  <a:pt x="1536" y="931"/>
                </a:lnTo>
                <a:close/>
                <a:moveTo>
                  <a:pt x="1699" y="1380"/>
                </a:move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9" y="1380"/>
                </a:lnTo>
                <a:lnTo>
                  <a:pt x="1699" y="1380"/>
                </a:lnTo>
                <a:lnTo>
                  <a:pt x="1699" y="1382"/>
                </a:lnTo>
                <a:lnTo>
                  <a:pt x="1701" y="1382"/>
                </a:lnTo>
                <a:lnTo>
                  <a:pt x="1699" y="1382"/>
                </a:lnTo>
                <a:lnTo>
                  <a:pt x="1699" y="1380"/>
                </a:lnTo>
                <a:lnTo>
                  <a:pt x="1699" y="1380"/>
                </a:lnTo>
                <a:close/>
                <a:moveTo>
                  <a:pt x="1672" y="1373"/>
                </a:moveTo>
                <a:lnTo>
                  <a:pt x="1670" y="1373"/>
                </a:lnTo>
                <a:lnTo>
                  <a:pt x="1670" y="1373"/>
                </a:lnTo>
                <a:lnTo>
                  <a:pt x="1668" y="1373"/>
                </a:lnTo>
                <a:lnTo>
                  <a:pt x="1668" y="1375"/>
                </a:lnTo>
                <a:lnTo>
                  <a:pt x="1670" y="1373"/>
                </a:lnTo>
                <a:lnTo>
                  <a:pt x="1672" y="1373"/>
                </a:lnTo>
                <a:close/>
                <a:moveTo>
                  <a:pt x="1672" y="1363"/>
                </a:moveTo>
                <a:lnTo>
                  <a:pt x="1672" y="1363"/>
                </a:lnTo>
                <a:lnTo>
                  <a:pt x="1670" y="1363"/>
                </a:lnTo>
                <a:lnTo>
                  <a:pt x="1670" y="1365"/>
                </a:lnTo>
                <a:lnTo>
                  <a:pt x="1672" y="1365"/>
                </a:lnTo>
                <a:lnTo>
                  <a:pt x="1672" y="1363"/>
                </a:lnTo>
                <a:lnTo>
                  <a:pt x="1672" y="1363"/>
                </a:lnTo>
                <a:close/>
                <a:moveTo>
                  <a:pt x="1668" y="1365"/>
                </a:moveTo>
                <a:lnTo>
                  <a:pt x="1666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close/>
                <a:moveTo>
                  <a:pt x="1662" y="1474"/>
                </a:moveTo>
                <a:lnTo>
                  <a:pt x="1664" y="1474"/>
                </a:lnTo>
                <a:lnTo>
                  <a:pt x="1664" y="1474"/>
                </a:lnTo>
                <a:lnTo>
                  <a:pt x="1662" y="1474"/>
                </a:lnTo>
                <a:lnTo>
                  <a:pt x="1659" y="1474"/>
                </a:lnTo>
                <a:lnTo>
                  <a:pt x="1659" y="1474"/>
                </a:lnTo>
                <a:lnTo>
                  <a:pt x="1662" y="1474"/>
                </a:lnTo>
                <a:lnTo>
                  <a:pt x="1662" y="1474"/>
                </a:lnTo>
                <a:close/>
                <a:moveTo>
                  <a:pt x="1693" y="1369"/>
                </a:moveTo>
                <a:lnTo>
                  <a:pt x="1693" y="1369"/>
                </a:lnTo>
                <a:lnTo>
                  <a:pt x="1693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3" y="1369"/>
                </a:lnTo>
                <a:close/>
                <a:moveTo>
                  <a:pt x="1678" y="1474"/>
                </a:moveTo>
                <a:lnTo>
                  <a:pt x="1678" y="1474"/>
                </a:lnTo>
                <a:lnTo>
                  <a:pt x="1678" y="1474"/>
                </a:lnTo>
                <a:lnTo>
                  <a:pt x="1680" y="1474"/>
                </a:lnTo>
                <a:lnTo>
                  <a:pt x="1680" y="1474"/>
                </a:lnTo>
                <a:lnTo>
                  <a:pt x="1683" y="1474"/>
                </a:lnTo>
                <a:lnTo>
                  <a:pt x="1683" y="1474"/>
                </a:lnTo>
                <a:lnTo>
                  <a:pt x="1683" y="1472"/>
                </a:lnTo>
                <a:lnTo>
                  <a:pt x="1683" y="1470"/>
                </a:lnTo>
                <a:lnTo>
                  <a:pt x="1683" y="1470"/>
                </a:lnTo>
                <a:lnTo>
                  <a:pt x="1680" y="1472"/>
                </a:lnTo>
                <a:lnTo>
                  <a:pt x="1680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6" y="1472"/>
                </a:lnTo>
                <a:lnTo>
                  <a:pt x="1676" y="1472"/>
                </a:lnTo>
                <a:lnTo>
                  <a:pt x="1674" y="1472"/>
                </a:lnTo>
                <a:lnTo>
                  <a:pt x="1676" y="1474"/>
                </a:lnTo>
                <a:lnTo>
                  <a:pt x="1678" y="1474"/>
                </a:lnTo>
                <a:close/>
                <a:moveTo>
                  <a:pt x="1674" y="1363"/>
                </a:move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6" y="1363"/>
                </a:lnTo>
                <a:lnTo>
                  <a:pt x="1674" y="1363"/>
                </a:lnTo>
                <a:close/>
                <a:moveTo>
                  <a:pt x="1670" y="1365"/>
                </a:move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close/>
                <a:moveTo>
                  <a:pt x="1662" y="1367"/>
                </a:moveTo>
                <a:lnTo>
                  <a:pt x="1662" y="1367"/>
                </a:lnTo>
                <a:lnTo>
                  <a:pt x="1659" y="1367"/>
                </a:lnTo>
                <a:lnTo>
                  <a:pt x="1657" y="1367"/>
                </a:lnTo>
                <a:lnTo>
                  <a:pt x="1657" y="1369"/>
                </a:lnTo>
                <a:lnTo>
                  <a:pt x="1659" y="1369"/>
                </a:lnTo>
                <a:lnTo>
                  <a:pt x="1659" y="1369"/>
                </a:lnTo>
                <a:lnTo>
                  <a:pt x="1662" y="1367"/>
                </a:lnTo>
                <a:lnTo>
                  <a:pt x="1662" y="1367"/>
                </a:lnTo>
                <a:close/>
                <a:moveTo>
                  <a:pt x="1670" y="1149"/>
                </a:moveTo>
                <a:lnTo>
                  <a:pt x="1670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70" y="1151"/>
                </a:lnTo>
                <a:lnTo>
                  <a:pt x="1670" y="1149"/>
                </a:lnTo>
                <a:lnTo>
                  <a:pt x="1670" y="1149"/>
                </a:lnTo>
                <a:close/>
                <a:moveTo>
                  <a:pt x="1735" y="925"/>
                </a:moveTo>
                <a:lnTo>
                  <a:pt x="1737" y="923"/>
                </a:lnTo>
                <a:lnTo>
                  <a:pt x="1739" y="923"/>
                </a:lnTo>
                <a:lnTo>
                  <a:pt x="1741" y="921"/>
                </a:lnTo>
                <a:lnTo>
                  <a:pt x="1741" y="921"/>
                </a:lnTo>
                <a:lnTo>
                  <a:pt x="1739" y="921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6"/>
                </a:lnTo>
                <a:lnTo>
                  <a:pt x="1739" y="916"/>
                </a:lnTo>
                <a:lnTo>
                  <a:pt x="1737" y="916"/>
                </a:lnTo>
                <a:lnTo>
                  <a:pt x="1735" y="916"/>
                </a:lnTo>
                <a:lnTo>
                  <a:pt x="1735" y="916"/>
                </a:lnTo>
                <a:lnTo>
                  <a:pt x="1735" y="914"/>
                </a:lnTo>
                <a:lnTo>
                  <a:pt x="1733" y="914"/>
                </a:lnTo>
                <a:lnTo>
                  <a:pt x="1733" y="916"/>
                </a:lnTo>
                <a:lnTo>
                  <a:pt x="1731" y="916"/>
                </a:lnTo>
                <a:lnTo>
                  <a:pt x="1731" y="918"/>
                </a:lnTo>
                <a:lnTo>
                  <a:pt x="1731" y="918"/>
                </a:lnTo>
                <a:lnTo>
                  <a:pt x="1729" y="921"/>
                </a:lnTo>
                <a:lnTo>
                  <a:pt x="1729" y="921"/>
                </a:lnTo>
                <a:lnTo>
                  <a:pt x="1733" y="921"/>
                </a:lnTo>
                <a:lnTo>
                  <a:pt x="1731" y="921"/>
                </a:lnTo>
                <a:lnTo>
                  <a:pt x="1729" y="925"/>
                </a:lnTo>
                <a:lnTo>
                  <a:pt x="1729" y="925"/>
                </a:lnTo>
                <a:lnTo>
                  <a:pt x="1727" y="925"/>
                </a:lnTo>
                <a:lnTo>
                  <a:pt x="1727" y="925"/>
                </a:lnTo>
                <a:lnTo>
                  <a:pt x="1724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7" y="921"/>
                </a:lnTo>
                <a:lnTo>
                  <a:pt x="1727" y="921"/>
                </a:lnTo>
                <a:lnTo>
                  <a:pt x="1724" y="921"/>
                </a:lnTo>
                <a:lnTo>
                  <a:pt x="1722" y="921"/>
                </a:lnTo>
                <a:lnTo>
                  <a:pt x="1722" y="921"/>
                </a:lnTo>
                <a:lnTo>
                  <a:pt x="1724" y="918"/>
                </a:lnTo>
                <a:lnTo>
                  <a:pt x="1727" y="918"/>
                </a:lnTo>
                <a:lnTo>
                  <a:pt x="1729" y="918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4"/>
                </a:lnTo>
                <a:lnTo>
                  <a:pt x="1731" y="912"/>
                </a:lnTo>
                <a:lnTo>
                  <a:pt x="1733" y="910"/>
                </a:lnTo>
                <a:lnTo>
                  <a:pt x="1733" y="906"/>
                </a:lnTo>
                <a:lnTo>
                  <a:pt x="1733" y="906"/>
                </a:lnTo>
                <a:lnTo>
                  <a:pt x="1733" y="904"/>
                </a:lnTo>
                <a:lnTo>
                  <a:pt x="1733" y="904"/>
                </a:lnTo>
                <a:lnTo>
                  <a:pt x="1733" y="902"/>
                </a:lnTo>
                <a:lnTo>
                  <a:pt x="1731" y="902"/>
                </a:lnTo>
                <a:lnTo>
                  <a:pt x="1731" y="902"/>
                </a:lnTo>
                <a:lnTo>
                  <a:pt x="1729" y="902"/>
                </a:lnTo>
                <a:lnTo>
                  <a:pt x="1727" y="904"/>
                </a:lnTo>
                <a:lnTo>
                  <a:pt x="1727" y="906"/>
                </a:lnTo>
                <a:lnTo>
                  <a:pt x="1724" y="908"/>
                </a:lnTo>
                <a:lnTo>
                  <a:pt x="1724" y="908"/>
                </a:lnTo>
                <a:lnTo>
                  <a:pt x="1720" y="914"/>
                </a:lnTo>
                <a:lnTo>
                  <a:pt x="1720" y="916"/>
                </a:lnTo>
                <a:lnTo>
                  <a:pt x="1718" y="916"/>
                </a:lnTo>
                <a:lnTo>
                  <a:pt x="1716" y="918"/>
                </a:lnTo>
                <a:lnTo>
                  <a:pt x="1716" y="921"/>
                </a:lnTo>
                <a:lnTo>
                  <a:pt x="1718" y="925"/>
                </a:lnTo>
                <a:lnTo>
                  <a:pt x="1718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2" y="927"/>
                </a:lnTo>
                <a:lnTo>
                  <a:pt x="1724" y="927"/>
                </a:lnTo>
                <a:lnTo>
                  <a:pt x="1727" y="927"/>
                </a:lnTo>
                <a:lnTo>
                  <a:pt x="1727" y="927"/>
                </a:lnTo>
                <a:lnTo>
                  <a:pt x="1729" y="927"/>
                </a:lnTo>
                <a:lnTo>
                  <a:pt x="1733" y="927"/>
                </a:lnTo>
                <a:lnTo>
                  <a:pt x="1735" y="925"/>
                </a:lnTo>
                <a:close/>
                <a:moveTo>
                  <a:pt x="1724" y="1474"/>
                </a:moveTo>
                <a:lnTo>
                  <a:pt x="1722" y="1476"/>
                </a:lnTo>
                <a:lnTo>
                  <a:pt x="1722" y="1476"/>
                </a:lnTo>
                <a:lnTo>
                  <a:pt x="1718" y="1476"/>
                </a:lnTo>
                <a:lnTo>
                  <a:pt x="1718" y="1476"/>
                </a:lnTo>
                <a:lnTo>
                  <a:pt x="1716" y="1476"/>
                </a:lnTo>
                <a:lnTo>
                  <a:pt x="1714" y="1476"/>
                </a:lnTo>
                <a:lnTo>
                  <a:pt x="1714" y="1476"/>
                </a:lnTo>
                <a:lnTo>
                  <a:pt x="1716" y="1478"/>
                </a:lnTo>
                <a:lnTo>
                  <a:pt x="1716" y="1478"/>
                </a:lnTo>
                <a:lnTo>
                  <a:pt x="1716" y="1478"/>
                </a:lnTo>
                <a:lnTo>
                  <a:pt x="1718" y="1480"/>
                </a:lnTo>
                <a:lnTo>
                  <a:pt x="1716" y="1482"/>
                </a:lnTo>
                <a:lnTo>
                  <a:pt x="1716" y="1484"/>
                </a:lnTo>
                <a:lnTo>
                  <a:pt x="1714" y="1484"/>
                </a:lnTo>
                <a:lnTo>
                  <a:pt x="1714" y="1484"/>
                </a:lnTo>
                <a:lnTo>
                  <a:pt x="1712" y="1487"/>
                </a:lnTo>
                <a:lnTo>
                  <a:pt x="1712" y="1487"/>
                </a:lnTo>
                <a:lnTo>
                  <a:pt x="1716" y="1487"/>
                </a:lnTo>
                <a:lnTo>
                  <a:pt x="1722" y="1487"/>
                </a:lnTo>
                <a:lnTo>
                  <a:pt x="1724" y="1484"/>
                </a:lnTo>
                <a:lnTo>
                  <a:pt x="1724" y="1484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0"/>
                </a:lnTo>
                <a:lnTo>
                  <a:pt x="1724" y="1478"/>
                </a:lnTo>
                <a:lnTo>
                  <a:pt x="1724" y="1478"/>
                </a:lnTo>
                <a:lnTo>
                  <a:pt x="1724" y="1476"/>
                </a:lnTo>
                <a:lnTo>
                  <a:pt x="1724" y="1474"/>
                </a:lnTo>
                <a:close/>
                <a:moveTo>
                  <a:pt x="1712" y="1384"/>
                </a:moveTo>
                <a:lnTo>
                  <a:pt x="1712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2"/>
                </a:lnTo>
                <a:lnTo>
                  <a:pt x="1712" y="1382"/>
                </a:lnTo>
                <a:lnTo>
                  <a:pt x="1712" y="1384"/>
                </a:lnTo>
                <a:lnTo>
                  <a:pt x="1712" y="1384"/>
                </a:lnTo>
                <a:close/>
                <a:moveTo>
                  <a:pt x="1714" y="1375"/>
                </a:moveTo>
                <a:lnTo>
                  <a:pt x="1714" y="1375"/>
                </a:lnTo>
                <a:lnTo>
                  <a:pt x="1712" y="1375"/>
                </a:lnTo>
                <a:lnTo>
                  <a:pt x="1712" y="1375"/>
                </a:lnTo>
                <a:lnTo>
                  <a:pt x="1712" y="1373"/>
                </a:lnTo>
                <a:lnTo>
                  <a:pt x="1712" y="1373"/>
                </a:lnTo>
                <a:lnTo>
                  <a:pt x="1712" y="1375"/>
                </a:lnTo>
                <a:lnTo>
                  <a:pt x="1712" y="1375"/>
                </a:lnTo>
                <a:lnTo>
                  <a:pt x="1714" y="1378"/>
                </a:lnTo>
                <a:lnTo>
                  <a:pt x="1714" y="1375"/>
                </a:lnTo>
                <a:close/>
                <a:moveTo>
                  <a:pt x="1731" y="1468"/>
                </a:moveTo>
                <a:lnTo>
                  <a:pt x="1731" y="1468"/>
                </a:lnTo>
                <a:lnTo>
                  <a:pt x="1729" y="1468"/>
                </a:lnTo>
                <a:lnTo>
                  <a:pt x="1727" y="1470"/>
                </a:lnTo>
                <a:lnTo>
                  <a:pt x="1727" y="1470"/>
                </a:lnTo>
                <a:lnTo>
                  <a:pt x="1727" y="1470"/>
                </a:lnTo>
                <a:lnTo>
                  <a:pt x="1731" y="1470"/>
                </a:lnTo>
                <a:lnTo>
                  <a:pt x="1731" y="1468"/>
                </a:lnTo>
                <a:close/>
                <a:moveTo>
                  <a:pt x="1791" y="906"/>
                </a:moveTo>
                <a:lnTo>
                  <a:pt x="1791" y="906"/>
                </a:lnTo>
                <a:lnTo>
                  <a:pt x="1794" y="906"/>
                </a:lnTo>
                <a:lnTo>
                  <a:pt x="1794" y="904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2"/>
                </a:lnTo>
                <a:lnTo>
                  <a:pt x="1791" y="902"/>
                </a:lnTo>
                <a:lnTo>
                  <a:pt x="1791" y="900"/>
                </a:lnTo>
                <a:lnTo>
                  <a:pt x="1791" y="900"/>
                </a:lnTo>
                <a:lnTo>
                  <a:pt x="1791" y="902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6"/>
                </a:lnTo>
                <a:lnTo>
                  <a:pt x="1791" y="906"/>
                </a:lnTo>
                <a:close/>
                <a:moveTo>
                  <a:pt x="1716" y="1394"/>
                </a:moveTo>
                <a:lnTo>
                  <a:pt x="1714" y="1394"/>
                </a:lnTo>
                <a:lnTo>
                  <a:pt x="1714" y="1394"/>
                </a:lnTo>
                <a:lnTo>
                  <a:pt x="1712" y="1394"/>
                </a:lnTo>
                <a:lnTo>
                  <a:pt x="1712" y="1394"/>
                </a:lnTo>
                <a:lnTo>
                  <a:pt x="1714" y="1399"/>
                </a:lnTo>
                <a:lnTo>
                  <a:pt x="1714" y="1401"/>
                </a:lnTo>
                <a:lnTo>
                  <a:pt x="1714" y="1401"/>
                </a:lnTo>
                <a:lnTo>
                  <a:pt x="1716" y="1399"/>
                </a:lnTo>
                <a:lnTo>
                  <a:pt x="1716" y="1399"/>
                </a:lnTo>
                <a:lnTo>
                  <a:pt x="1716" y="1396"/>
                </a:lnTo>
                <a:lnTo>
                  <a:pt x="1716" y="1396"/>
                </a:lnTo>
                <a:lnTo>
                  <a:pt x="1716" y="1394"/>
                </a:lnTo>
                <a:close/>
                <a:moveTo>
                  <a:pt x="1743" y="1438"/>
                </a:moveTo>
                <a:lnTo>
                  <a:pt x="1743" y="1440"/>
                </a:lnTo>
                <a:lnTo>
                  <a:pt x="1743" y="1443"/>
                </a:lnTo>
                <a:lnTo>
                  <a:pt x="1745" y="1443"/>
                </a:lnTo>
                <a:lnTo>
                  <a:pt x="1745" y="1443"/>
                </a:lnTo>
                <a:lnTo>
                  <a:pt x="1747" y="1440"/>
                </a:lnTo>
                <a:lnTo>
                  <a:pt x="1745" y="1440"/>
                </a:lnTo>
                <a:lnTo>
                  <a:pt x="1745" y="1438"/>
                </a:lnTo>
                <a:lnTo>
                  <a:pt x="1743" y="1438"/>
                </a:lnTo>
                <a:close/>
                <a:moveTo>
                  <a:pt x="1724" y="1501"/>
                </a:moveTo>
                <a:lnTo>
                  <a:pt x="1724" y="1501"/>
                </a:lnTo>
                <a:lnTo>
                  <a:pt x="1722" y="1501"/>
                </a:lnTo>
                <a:lnTo>
                  <a:pt x="1722" y="1503"/>
                </a:lnTo>
                <a:lnTo>
                  <a:pt x="1722" y="1503"/>
                </a:lnTo>
                <a:lnTo>
                  <a:pt x="1724" y="1503"/>
                </a:lnTo>
                <a:lnTo>
                  <a:pt x="1724" y="1503"/>
                </a:lnTo>
                <a:lnTo>
                  <a:pt x="1727" y="1503"/>
                </a:lnTo>
                <a:lnTo>
                  <a:pt x="1727" y="1501"/>
                </a:lnTo>
                <a:lnTo>
                  <a:pt x="1724" y="1501"/>
                </a:lnTo>
                <a:lnTo>
                  <a:pt x="1727" y="1501"/>
                </a:lnTo>
                <a:lnTo>
                  <a:pt x="1724" y="1501"/>
                </a:lnTo>
                <a:close/>
                <a:moveTo>
                  <a:pt x="1727" y="1499"/>
                </a:moveTo>
                <a:lnTo>
                  <a:pt x="1729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9"/>
                </a:lnTo>
                <a:lnTo>
                  <a:pt x="1727" y="1499"/>
                </a:lnTo>
                <a:close/>
                <a:moveTo>
                  <a:pt x="1714" y="1457"/>
                </a:moveTo>
                <a:lnTo>
                  <a:pt x="1714" y="1457"/>
                </a:lnTo>
                <a:lnTo>
                  <a:pt x="1712" y="1457"/>
                </a:lnTo>
                <a:lnTo>
                  <a:pt x="1714" y="1457"/>
                </a:lnTo>
                <a:lnTo>
                  <a:pt x="1714" y="1457"/>
                </a:lnTo>
                <a:lnTo>
                  <a:pt x="1716" y="1455"/>
                </a:lnTo>
                <a:lnTo>
                  <a:pt x="1714" y="1455"/>
                </a:lnTo>
                <a:lnTo>
                  <a:pt x="1714" y="1455"/>
                </a:lnTo>
                <a:lnTo>
                  <a:pt x="1714" y="1457"/>
                </a:lnTo>
                <a:close/>
                <a:moveTo>
                  <a:pt x="1724" y="929"/>
                </a:moveTo>
                <a:lnTo>
                  <a:pt x="1724" y="929"/>
                </a:lnTo>
                <a:lnTo>
                  <a:pt x="1724" y="929"/>
                </a:lnTo>
                <a:lnTo>
                  <a:pt x="1724" y="927"/>
                </a:lnTo>
                <a:lnTo>
                  <a:pt x="1722" y="929"/>
                </a:lnTo>
                <a:lnTo>
                  <a:pt x="1722" y="929"/>
                </a:lnTo>
                <a:lnTo>
                  <a:pt x="1724" y="929"/>
                </a:lnTo>
                <a:lnTo>
                  <a:pt x="1724" y="929"/>
                </a:lnTo>
                <a:lnTo>
                  <a:pt x="1724" y="929"/>
                </a:lnTo>
                <a:close/>
                <a:moveTo>
                  <a:pt x="1727" y="1422"/>
                </a:moveTo>
                <a:lnTo>
                  <a:pt x="1727" y="1422"/>
                </a:lnTo>
                <a:lnTo>
                  <a:pt x="1727" y="1419"/>
                </a:lnTo>
                <a:lnTo>
                  <a:pt x="1727" y="1419"/>
                </a:lnTo>
                <a:lnTo>
                  <a:pt x="1724" y="1419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2" y="1415"/>
                </a:lnTo>
                <a:lnTo>
                  <a:pt x="1722" y="1415"/>
                </a:lnTo>
                <a:lnTo>
                  <a:pt x="1720" y="1417"/>
                </a:lnTo>
                <a:lnTo>
                  <a:pt x="1720" y="1417"/>
                </a:lnTo>
                <a:lnTo>
                  <a:pt x="1722" y="1419"/>
                </a:lnTo>
                <a:lnTo>
                  <a:pt x="1722" y="1419"/>
                </a:lnTo>
                <a:lnTo>
                  <a:pt x="1724" y="1419"/>
                </a:lnTo>
                <a:lnTo>
                  <a:pt x="1722" y="1422"/>
                </a:lnTo>
                <a:lnTo>
                  <a:pt x="1722" y="1422"/>
                </a:lnTo>
                <a:lnTo>
                  <a:pt x="1722" y="1422"/>
                </a:lnTo>
                <a:lnTo>
                  <a:pt x="1724" y="1422"/>
                </a:lnTo>
                <a:lnTo>
                  <a:pt x="1727" y="1424"/>
                </a:lnTo>
                <a:lnTo>
                  <a:pt x="1727" y="1422"/>
                </a:lnTo>
                <a:close/>
                <a:moveTo>
                  <a:pt x="1706" y="914"/>
                </a:moveTo>
                <a:lnTo>
                  <a:pt x="1708" y="914"/>
                </a:lnTo>
                <a:lnTo>
                  <a:pt x="1710" y="912"/>
                </a:lnTo>
                <a:lnTo>
                  <a:pt x="1710" y="912"/>
                </a:lnTo>
                <a:lnTo>
                  <a:pt x="1708" y="912"/>
                </a:lnTo>
                <a:lnTo>
                  <a:pt x="1708" y="912"/>
                </a:lnTo>
                <a:lnTo>
                  <a:pt x="1703" y="912"/>
                </a:lnTo>
                <a:lnTo>
                  <a:pt x="1699" y="912"/>
                </a:lnTo>
                <a:lnTo>
                  <a:pt x="1699" y="912"/>
                </a:lnTo>
                <a:lnTo>
                  <a:pt x="1695" y="912"/>
                </a:lnTo>
                <a:lnTo>
                  <a:pt x="1693" y="912"/>
                </a:lnTo>
                <a:lnTo>
                  <a:pt x="1691" y="912"/>
                </a:lnTo>
                <a:lnTo>
                  <a:pt x="1689" y="910"/>
                </a:lnTo>
                <a:lnTo>
                  <a:pt x="1689" y="910"/>
                </a:lnTo>
                <a:lnTo>
                  <a:pt x="1689" y="910"/>
                </a:lnTo>
                <a:lnTo>
                  <a:pt x="1687" y="910"/>
                </a:lnTo>
                <a:lnTo>
                  <a:pt x="1685" y="910"/>
                </a:lnTo>
                <a:lnTo>
                  <a:pt x="1685" y="912"/>
                </a:lnTo>
                <a:lnTo>
                  <a:pt x="1685" y="912"/>
                </a:lnTo>
                <a:lnTo>
                  <a:pt x="1683" y="912"/>
                </a:lnTo>
                <a:lnTo>
                  <a:pt x="1683" y="912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08"/>
                </a:lnTo>
                <a:lnTo>
                  <a:pt x="1678" y="906"/>
                </a:lnTo>
                <a:lnTo>
                  <a:pt x="1680" y="904"/>
                </a:lnTo>
                <a:lnTo>
                  <a:pt x="1680" y="902"/>
                </a:lnTo>
                <a:lnTo>
                  <a:pt x="1680" y="902"/>
                </a:lnTo>
                <a:lnTo>
                  <a:pt x="1678" y="904"/>
                </a:lnTo>
                <a:lnTo>
                  <a:pt x="1676" y="904"/>
                </a:lnTo>
                <a:lnTo>
                  <a:pt x="1676" y="906"/>
                </a:lnTo>
                <a:lnTo>
                  <a:pt x="1676" y="906"/>
                </a:lnTo>
                <a:lnTo>
                  <a:pt x="1674" y="908"/>
                </a:lnTo>
                <a:lnTo>
                  <a:pt x="1674" y="908"/>
                </a:lnTo>
                <a:lnTo>
                  <a:pt x="1676" y="908"/>
                </a:lnTo>
                <a:lnTo>
                  <a:pt x="1678" y="910"/>
                </a:lnTo>
                <a:lnTo>
                  <a:pt x="1678" y="910"/>
                </a:lnTo>
                <a:lnTo>
                  <a:pt x="1678" y="912"/>
                </a:lnTo>
                <a:lnTo>
                  <a:pt x="1680" y="912"/>
                </a:lnTo>
                <a:lnTo>
                  <a:pt x="1683" y="912"/>
                </a:lnTo>
                <a:lnTo>
                  <a:pt x="1685" y="912"/>
                </a:lnTo>
                <a:lnTo>
                  <a:pt x="1685" y="914"/>
                </a:lnTo>
                <a:lnTo>
                  <a:pt x="1685" y="914"/>
                </a:lnTo>
                <a:lnTo>
                  <a:pt x="1683" y="914"/>
                </a:lnTo>
                <a:lnTo>
                  <a:pt x="1685" y="914"/>
                </a:lnTo>
                <a:lnTo>
                  <a:pt x="1687" y="916"/>
                </a:lnTo>
                <a:lnTo>
                  <a:pt x="1687" y="916"/>
                </a:lnTo>
                <a:lnTo>
                  <a:pt x="1691" y="918"/>
                </a:lnTo>
                <a:lnTo>
                  <a:pt x="1691" y="916"/>
                </a:lnTo>
                <a:lnTo>
                  <a:pt x="1693" y="916"/>
                </a:lnTo>
                <a:lnTo>
                  <a:pt x="1691" y="916"/>
                </a:lnTo>
                <a:lnTo>
                  <a:pt x="1693" y="916"/>
                </a:lnTo>
                <a:lnTo>
                  <a:pt x="1693" y="916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7" y="918"/>
                </a:lnTo>
                <a:lnTo>
                  <a:pt x="1695" y="918"/>
                </a:lnTo>
                <a:lnTo>
                  <a:pt x="1695" y="918"/>
                </a:lnTo>
                <a:lnTo>
                  <a:pt x="1697" y="918"/>
                </a:lnTo>
                <a:lnTo>
                  <a:pt x="1697" y="921"/>
                </a:lnTo>
                <a:lnTo>
                  <a:pt x="1697" y="921"/>
                </a:lnTo>
                <a:lnTo>
                  <a:pt x="1699" y="921"/>
                </a:lnTo>
                <a:lnTo>
                  <a:pt x="1701" y="921"/>
                </a:lnTo>
                <a:lnTo>
                  <a:pt x="1703" y="921"/>
                </a:lnTo>
                <a:lnTo>
                  <a:pt x="1701" y="921"/>
                </a:lnTo>
                <a:lnTo>
                  <a:pt x="1701" y="921"/>
                </a:lnTo>
                <a:lnTo>
                  <a:pt x="1701" y="918"/>
                </a:lnTo>
                <a:lnTo>
                  <a:pt x="1701" y="916"/>
                </a:lnTo>
                <a:lnTo>
                  <a:pt x="1701" y="916"/>
                </a:lnTo>
                <a:lnTo>
                  <a:pt x="1706" y="914"/>
                </a:lnTo>
                <a:close/>
                <a:moveTo>
                  <a:pt x="1712" y="895"/>
                </a:moveTo>
                <a:lnTo>
                  <a:pt x="1714" y="893"/>
                </a:lnTo>
                <a:lnTo>
                  <a:pt x="1714" y="893"/>
                </a:lnTo>
                <a:lnTo>
                  <a:pt x="1716" y="891"/>
                </a:lnTo>
                <a:lnTo>
                  <a:pt x="1716" y="891"/>
                </a:lnTo>
                <a:lnTo>
                  <a:pt x="1718" y="891"/>
                </a:lnTo>
                <a:lnTo>
                  <a:pt x="1718" y="891"/>
                </a:lnTo>
                <a:lnTo>
                  <a:pt x="1716" y="891"/>
                </a:lnTo>
                <a:lnTo>
                  <a:pt x="1714" y="891"/>
                </a:lnTo>
                <a:lnTo>
                  <a:pt x="1712" y="893"/>
                </a:lnTo>
                <a:lnTo>
                  <a:pt x="1710" y="895"/>
                </a:lnTo>
                <a:lnTo>
                  <a:pt x="1710" y="897"/>
                </a:lnTo>
                <a:lnTo>
                  <a:pt x="1710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0" y="897"/>
                </a:lnTo>
                <a:lnTo>
                  <a:pt x="1712" y="895"/>
                </a:lnTo>
                <a:lnTo>
                  <a:pt x="1712" y="895"/>
                </a:lnTo>
                <a:close/>
                <a:moveTo>
                  <a:pt x="1727" y="1428"/>
                </a:moveTo>
                <a:lnTo>
                  <a:pt x="1724" y="1428"/>
                </a:lnTo>
                <a:lnTo>
                  <a:pt x="1724" y="1428"/>
                </a:lnTo>
                <a:lnTo>
                  <a:pt x="1724" y="1428"/>
                </a:lnTo>
                <a:lnTo>
                  <a:pt x="1722" y="1430"/>
                </a:lnTo>
                <a:lnTo>
                  <a:pt x="1722" y="1430"/>
                </a:lnTo>
                <a:lnTo>
                  <a:pt x="1722" y="1432"/>
                </a:lnTo>
                <a:lnTo>
                  <a:pt x="1724" y="1432"/>
                </a:lnTo>
                <a:lnTo>
                  <a:pt x="1727" y="1432"/>
                </a:lnTo>
                <a:lnTo>
                  <a:pt x="1727" y="1428"/>
                </a:lnTo>
                <a:close/>
                <a:moveTo>
                  <a:pt x="1716" y="1396"/>
                </a:moveTo>
                <a:lnTo>
                  <a:pt x="1718" y="1396"/>
                </a:lnTo>
                <a:lnTo>
                  <a:pt x="1720" y="1396"/>
                </a:lnTo>
                <a:lnTo>
                  <a:pt x="1722" y="1396"/>
                </a:lnTo>
                <a:lnTo>
                  <a:pt x="1718" y="1394"/>
                </a:lnTo>
                <a:lnTo>
                  <a:pt x="1718" y="1394"/>
                </a:lnTo>
                <a:lnTo>
                  <a:pt x="1718" y="1392"/>
                </a:lnTo>
                <a:lnTo>
                  <a:pt x="1718" y="1392"/>
                </a:lnTo>
                <a:lnTo>
                  <a:pt x="1716" y="1392"/>
                </a:lnTo>
                <a:lnTo>
                  <a:pt x="1716" y="1392"/>
                </a:lnTo>
                <a:lnTo>
                  <a:pt x="1716" y="1394"/>
                </a:lnTo>
                <a:lnTo>
                  <a:pt x="1716" y="1394"/>
                </a:lnTo>
                <a:lnTo>
                  <a:pt x="1716" y="1396"/>
                </a:lnTo>
                <a:close/>
                <a:moveTo>
                  <a:pt x="1722" y="1440"/>
                </a:moveTo>
                <a:lnTo>
                  <a:pt x="1722" y="1440"/>
                </a:lnTo>
                <a:lnTo>
                  <a:pt x="1722" y="1438"/>
                </a:lnTo>
                <a:lnTo>
                  <a:pt x="1722" y="1438"/>
                </a:lnTo>
                <a:lnTo>
                  <a:pt x="1722" y="1438"/>
                </a:lnTo>
                <a:lnTo>
                  <a:pt x="1720" y="1438"/>
                </a:lnTo>
                <a:lnTo>
                  <a:pt x="1720" y="1438"/>
                </a:lnTo>
                <a:lnTo>
                  <a:pt x="1720" y="1440"/>
                </a:lnTo>
                <a:lnTo>
                  <a:pt x="1720" y="1440"/>
                </a:lnTo>
                <a:lnTo>
                  <a:pt x="1722" y="1440"/>
                </a:lnTo>
                <a:close/>
                <a:moveTo>
                  <a:pt x="1794" y="906"/>
                </a:move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close/>
                <a:moveTo>
                  <a:pt x="1720" y="1407"/>
                </a:moveTo>
                <a:lnTo>
                  <a:pt x="1720" y="1405"/>
                </a:lnTo>
                <a:lnTo>
                  <a:pt x="1718" y="1405"/>
                </a:lnTo>
                <a:lnTo>
                  <a:pt x="1718" y="1405"/>
                </a:lnTo>
                <a:lnTo>
                  <a:pt x="1716" y="1407"/>
                </a:lnTo>
                <a:lnTo>
                  <a:pt x="1718" y="1409"/>
                </a:lnTo>
                <a:lnTo>
                  <a:pt x="1718" y="1411"/>
                </a:lnTo>
                <a:lnTo>
                  <a:pt x="1720" y="1411"/>
                </a:lnTo>
                <a:lnTo>
                  <a:pt x="1720" y="1409"/>
                </a:lnTo>
                <a:lnTo>
                  <a:pt x="1720" y="1407"/>
                </a:lnTo>
                <a:close/>
                <a:moveTo>
                  <a:pt x="1507" y="1285"/>
                </a:moveTo>
                <a:lnTo>
                  <a:pt x="1507" y="1285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09" y="1287"/>
                </a:lnTo>
                <a:lnTo>
                  <a:pt x="1507" y="1285"/>
                </a:lnTo>
                <a:lnTo>
                  <a:pt x="1507" y="1285"/>
                </a:lnTo>
                <a:lnTo>
                  <a:pt x="1507" y="1285"/>
                </a:lnTo>
                <a:close/>
                <a:moveTo>
                  <a:pt x="1634" y="1369"/>
                </a:moveTo>
                <a:lnTo>
                  <a:pt x="1634" y="1371"/>
                </a:lnTo>
                <a:lnTo>
                  <a:pt x="1636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41" y="1369"/>
                </a:lnTo>
                <a:lnTo>
                  <a:pt x="1643" y="1371"/>
                </a:lnTo>
                <a:lnTo>
                  <a:pt x="1645" y="1369"/>
                </a:lnTo>
                <a:lnTo>
                  <a:pt x="1645" y="1371"/>
                </a:lnTo>
                <a:lnTo>
                  <a:pt x="1647" y="1371"/>
                </a:lnTo>
                <a:lnTo>
                  <a:pt x="1647" y="1371"/>
                </a:lnTo>
                <a:lnTo>
                  <a:pt x="1649" y="1371"/>
                </a:lnTo>
                <a:lnTo>
                  <a:pt x="1649" y="1371"/>
                </a:lnTo>
                <a:lnTo>
                  <a:pt x="1651" y="1371"/>
                </a:lnTo>
                <a:lnTo>
                  <a:pt x="1653" y="1369"/>
                </a:lnTo>
                <a:lnTo>
                  <a:pt x="1655" y="1367"/>
                </a:lnTo>
                <a:lnTo>
                  <a:pt x="1655" y="1367"/>
                </a:lnTo>
                <a:lnTo>
                  <a:pt x="1657" y="1367"/>
                </a:lnTo>
                <a:lnTo>
                  <a:pt x="1657" y="1365"/>
                </a:lnTo>
                <a:lnTo>
                  <a:pt x="1655" y="1365"/>
                </a:lnTo>
                <a:lnTo>
                  <a:pt x="1653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1" y="1363"/>
                </a:lnTo>
                <a:lnTo>
                  <a:pt x="1636" y="1363"/>
                </a:lnTo>
                <a:lnTo>
                  <a:pt x="1636" y="1363"/>
                </a:lnTo>
                <a:lnTo>
                  <a:pt x="1634" y="1363"/>
                </a:lnTo>
                <a:lnTo>
                  <a:pt x="1634" y="1363"/>
                </a:lnTo>
                <a:lnTo>
                  <a:pt x="1634" y="1365"/>
                </a:lnTo>
                <a:lnTo>
                  <a:pt x="1632" y="1365"/>
                </a:lnTo>
                <a:lnTo>
                  <a:pt x="1634" y="1365"/>
                </a:lnTo>
                <a:lnTo>
                  <a:pt x="1634" y="1365"/>
                </a:lnTo>
                <a:lnTo>
                  <a:pt x="1634" y="1367"/>
                </a:lnTo>
                <a:lnTo>
                  <a:pt x="1634" y="1367"/>
                </a:lnTo>
                <a:lnTo>
                  <a:pt x="1634" y="1369"/>
                </a:lnTo>
                <a:close/>
                <a:moveTo>
                  <a:pt x="1479" y="1308"/>
                </a:moveTo>
                <a:lnTo>
                  <a:pt x="1479" y="1308"/>
                </a:lnTo>
                <a:lnTo>
                  <a:pt x="1479" y="1308"/>
                </a:lnTo>
                <a:lnTo>
                  <a:pt x="1479" y="1306"/>
                </a:lnTo>
                <a:lnTo>
                  <a:pt x="1479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8"/>
                </a:lnTo>
                <a:lnTo>
                  <a:pt x="1479" y="1308"/>
                </a:lnTo>
                <a:close/>
                <a:moveTo>
                  <a:pt x="1486" y="1281"/>
                </a:moveTo>
                <a:lnTo>
                  <a:pt x="1486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9"/>
                </a:lnTo>
                <a:lnTo>
                  <a:pt x="1481" y="1277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5"/>
                </a:lnTo>
                <a:lnTo>
                  <a:pt x="1481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7" y="1277"/>
                </a:lnTo>
                <a:lnTo>
                  <a:pt x="1479" y="1279"/>
                </a:lnTo>
                <a:lnTo>
                  <a:pt x="1479" y="1279"/>
                </a:lnTo>
                <a:lnTo>
                  <a:pt x="1481" y="1281"/>
                </a:lnTo>
                <a:lnTo>
                  <a:pt x="1481" y="1281"/>
                </a:lnTo>
                <a:lnTo>
                  <a:pt x="1481" y="1283"/>
                </a:lnTo>
                <a:lnTo>
                  <a:pt x="1483" y="1283"/>
                </a:lnTo>
                <a:lnTo>
                  <a:pt x="1486" y="1281"/>
                </a:lnTo>
                <a:close/>
                <a:moveTo>
                  <a:pt x="1488" y="1264"/>
                </a:moveTo>
                <a:lnTo>
                  <a:pt x="1488" y="1264"/>
                </a:lnTo>
                <a:lnTo>
                  <a:pt x="1488" y="1264"/>
                </a:lnTo>
                <a:lnTo>
                  <a:pt x="1488" y="1264"/>
                </a:lnTo>
                <a:lnTo>
                  <a:pt x="1486" y="1264"/>
                </a:lnTo>
                <a:lnTo>
                  <a:pt x="1486" y="1264"/>
                </a:lnTo>
                <a:lnTo>
                  <a:pt x="1483" y="1264"/>
                </a:lnTo>
                <a:lnTo>
                  <a:pt x="1483" y="1264"/>
                </a:lnTo>
                <a:lnTo>
                  <a:pt x="1486" y="1264"/>
                </a:lnTo>
                <a:lnTo>
                  <a:pt x="1488" y="1264"/>
                </a:lnTo>
                <a:close/>
                <a:moveTo>
                  <a:pt x="1475" y="1304"/>
                </a:moveTo>
                <a:lnTo>
                  <a:pt x="1475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4"/>
                </a:lnTo>
                <a:lnTo>
                  <a:pt x="1475" y="1304"/>
                </a:lnTo>
                <a:lnTo>
                  <a:pt x="1475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5" y="1304"/>
                </a:lnTo>
                <a:close/>
                <a:moveTo>
                  <a:pt x="1496" y="1256"/>
                </a:moveTo>
                <a:lnTo>
                  <a:pt x="1496" y="1258"/>
                </a:lnTo>
                <a:lnTo>
                  <a:pt x="1496" y="1258"/>
                </a:lnTo>
                <a:lnTo>
                  <a:pt x="1496" y="1258"/>
                </a:lnTo>
                <a:lnTo>
                  <a:pt x="1498" y="1258"/>
                </a:lnTo>
                <a:lnTo>
                  <a:pt x="1500" y="1260"/>
                </a:lnTo>
                <a:lnTo>
                  <a:pt x="1502" y="1260"/>
                </a:lnTo>
                <a:lnTo>
                  <a:pt x="1502" y="1262"/>
                </a:lnTo>
                <a:lnTo>
                  <a:pt x="1504" y="1262"/>
                </a:lnTo>
                <a:lnTo>
                  <a:pt x="1504" y="1264"/>
                </a:lnTo>
                <a:lnTo>
                  <a:pt x="1504" y="1266"/>
                </a:lnTo>
                <a:lnTo>
                  <a:pt x="1504" y="1266"/>
                </a:lnTo>
                <a:lnTo>
                  <a:pt x="1502" y="1269"/>
                </a:lnTo>
                <a:lnTo>
                  <a:pt x="1502" y="1269"/>
                </a:lnTo>
                <a:lnTo>
                  <a:pt x="1502" y="1269"/>
                </a:lnTo>
                <a:lnTo>
                  <a:pt x="1504" y="1271"/>
                </a:lnTo>
                <a:lnTo>
                  <a:pt x="1504" y="1271"/>
                </a:lnTo>
                <a:lnTo>
                  <a:pt x="1504" y="1269"/>
                </a:lnTo>
                <a:lnTo>
                  <a:pt x="1504" y="1266"/>
                </a:lnTo>
                <a:lnTo>
                  <a:pt x="1504" y="1264"/>
                </a:lnTo>
                <a:lnTo>
                  <a:pt x="1504" y="1262"/>
                </a:lnTo>
                <a:lnTo>
                  <a:pt x="1504" y="1262"/>
                </a:lnTo>
                <a:lnTo>
                  <a:pt x="1502" y="1260"/>
                </a:lnTo>
                <a:lnTo>
                  <a:pt x="1500" y="1258"/>
                </a:lnTo>
                <a:lnTo>
                  <a:pt x="1498" y="1258"/>
                </a:lnTo>
                <a:lnTo>
                  <a:pt x="1496" y="1256"/>
                </a:lnTo>
                <a:lnTo>
                  <a:pt x="1496" y="1256"/>
                </a:lnTo>
                <a:close/>
                <a:moveTo>
                  <a:pt x="1467" y="1241"/>
                </a:moveTo>
                <a:lnTo>
                  <a:pt x="1467" y="1241"/>
                </a:lnTo>
                <a:lnTo>
                  <a:pt x="1465" y="1239"/>
                </a:lnTo>
                <a:lnTo>
                  <a:pt x="1463" y="1239"/>
                </a:lnTo>
                <a:lnTo>
                  <a:pt x="1467" y="1241"/>
                </a:lnTo>
                <a:lnTo>
                  <a:pt x="1467" y="1241"/>
                </a:lnTo>
                <a:lnTo>
                  <a:pt x="1469" y="1241"/>
                </a:lnTo>
                <a:lnTo>
                  <a:pt x="1471" y="1241"/>
                </a:lnTo>
                <a:lnTo>
                  <a:pt x="1475" y="1239"/>
                </a:lnTo>
                <a:lnTo>
                  <a:pt x="1479" y="1239"/>
                </a:lnTo>
                <a:lnTo>
                  <a:pt x="1479" y="1239"/>
                </a:lnTo>
                <a:lnTo>
                  <a:pt x="1479" y="1237"/>
                </a:lnTo>
                <a:lnTo>
                  <a:pt x="1477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1" y="1239"/>
                </a:lnTo>
                <a:lnTo>
                  <a:pt x="1469" y="1237"/>
                </a:lnTo>
                <a:lnTo>
                  <a:pt x="1469" y="1239"/>
                </a:lnTo>
                <a:lnTo>
                  <a:pt x="1469" y="1239"/>
                </a:lnTo>
                <a:lnTo>
                  <a:pt x="1469" y="1239"/>
                </a:lnTo>
                <a:lnTo>
                  <a:pt x="1467" y="1241"/>
                </a:lnTo>
                <a:close/>
                <a:moveTo>
                  <a:pt x="1488" y="1239"/>
                </a:moveTo>
                <a:lnTo>
                  <a:pt x="1488" y="1237"/>
                </a:lnTo>
                <a:lnTo>
                  <a:pt x="1486" y="1237"/>
                </a:lnTo>
                <a:lnTo>
                  <a:pt x="1483" y="1235"/>
                </a:lnTo>
                <a:lnTo>
                  <a:pt x="1483" y="1235"/>
                </a:lnTo>
                <a:lnTo>
                  <a:pt x="1481" y="1235"/>
                </a:lnTo>
                <a:lnTo>
                  <a:pt x="1479" y="1235"/>
                </a:lnTo>
                <a:lnTo>
                  <a:pt x="1479" y="1235"/>
                </a:lnTo>
                <a:lnTo>
                  <a:pt x="1481" y="1235"/>
                </a:lnTo>
                <a:lnTo>
                  <a:pt x="1486" y="1237"/>
                </a:lnTo>
                <a:lnTo>
                  <a:pt x="1488" y="1239"/>
                </a:lnTo>
                <a:lnTo>
                  <a:pt x="1490" y="1241"/>
                </a:lnTo>
                <a:lnTo>
                  <a:pt x="1490" y="1241"/>
                </a:lnTo>
                <a:lnTo>
                  <a:pt x="1490" y="1243"/>
                </a:lnTo>
                <a:lnTo>
                  <a:pt x="1490" y="1243"/>
                </a:lnTo>
                <a:lnTo>
                  <a:pt x="1488" y="1245"/>
                </a:lnTo>
                <a:lnTo>
                  <a:pt x="1488" y="1248"/>
                </a:lnTo>
                <a:lnTo>
                  <a:pt x="1488" y="1248"/>
                </a:lnTo>
                <a:lnTo>
                  <a:pt x="1486" y="1250"/>
                </a:lnTo>
                <a:lnTo>
                  <a:pt x="1488" y="1250"/>
                </a:lnTo>
                <a:lnTo>
                  <a:pt x="1488" y="1252"/>
                </a:lnTo>
                <a:lnTo>
                  <a:pt x="1490" y="1252"/>
                </a:lnTo>
                <a:lnTo>
                  <a:pt x="1490" y="1250"/>
                </a:lnTo>
                <a:lnTo>
                  <a:pt x="1490" y="1245"/>
                </a:lnTo>
                <a:lnTo>
                  <a:pt x="1492" y="1243"/>
                </a:lnTo>
                <a:lnTo>
                  <a:pt x="1492" y="1241"/>
                </a:lnTo>
                <a:lnTo>
                  <a:pt x="1490" y="1241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close/>
                <a:moveTo>
                  <a:pt x="1475" y="1273"/>
                </a:moveTo>
                <a:lnTo>
                  <a:pt x="1475" y="1273"/>
                </a:lnTo>
                <a:lnTo>
                  <a:pt x="1475" y="1273"/>
                </a:lnTo>
                <a:lnTo>
                  <a:pt x="1477" y="1275"/>
                </a:lnTo>
                <a:lnTo>
                  <a:pt x="1477" y="1275"/>
                </a:lnTo>
                <a:lnTo>
                  <a:pt x="1477" y="1275"/>
                </a:lnTo>
                <a:lnTo>
                  <a:pt x="1479" y="1275"/>
                </a:lnTo>
                <a:lnTo>
                  <a:pt x="1479" y="1275"/>
                </a:lnTo>
                <a:lnTo>
                  <a:pt x="1481" y="1273"/>
                </a:lnTo>
                <a:lnTo>
                  <a:pt x="1481" y="1273"/>
                </a:lnTo>
                <a:lnTo>
                  <a:pt x="1481" y="1271"/>
                </a:lnTo>
                <a:lnTo>
                  <a:pt x="1481" y="1269"/>
                </a:lnTo>
                <a:lnTo>
                  <a:pt x="1479" y="1269"/>
                </a:lnTo>
                <a:lnTo>
                  <a:pt x="1479" y="1266"/>
                </a:lnTo>
                <a:lnTo>
                  <a:pt x="1477" y="1264"/>
                </a:lnTo>
                <a:lnTo>
                  <a:pt x="1477" y="1264"/>
                </a:lnTo>
                <a:lnTo>
                  <a:pt x="1477" y="1262"/>
                </a:lnTo>
                <a:lnTo>
                  <a:pt x="1475" y="1262"/>
                </a:lnTo>
                <a:lnTo>
                  <a:pt x="1475" y="1262"/>
                </a:lnTo>
                <a:lnTo>
                  <a:pt x="1475" y="1264"/>
                </a:lnTo>
                <a:lnTo>
                  <a:pt x="1475" y="1266"/>
                </a:lnTo>
                <a:lnTo>
                  <a:pt x="1473" y="1269"/>
                </a:lnTo>
                <a:lnTo>
                  <a:pt x="1473" y="1269"/>
                </a:lnTo>
                <a:lnTo>
                  <a:pt x="1473" y="1269"/>
                </a:lnTo>
                <a:lnTo>
                  <a:pt x="1475" y="1271"/>
                </a:lnTo>
                <a:lnTo>
                  <a:pt x="1473" y="1271"/>
                </a:lnTo>
                <a:lnTo>
                  <a:pt x="1473" y="1271"/>
                </a:lnTo>
                <a:lnTo>
                  <a:pt x="1471" y="1271"/>
                </a:lnTo>
                <a:lnTo>
                  <a:pt x="1473" y="1273"/>
                </a:lnTo>
                <a:lnTo>
                  <a:pt x="1473" y="1273"/>
                </a:lnTo>
                <a:lnTo>
                  <a:pt x="1475" y="1273"/>
                </a:lnTo>
                <a:close/>
                <a:moveTo>
                  <a:pt x="1471" y="1302"/>
                </a:moveTo>
                <a:lnTo>
                  <a:pt x="1471" y="1302"/>
                </a:lnTo>
                <a:lnTo>
                  <a:pt x="1469" y="1302"/>
                </a:lnTo>
                <a:lnTo>
                  <a:pt x="1467" y="1302"/>
                </a:lnTo>
                <a:lnTo>
                  <a:pt x="1469" y="1302"/>
                </a:lnTo>
                <a:lnTo>
                  <a:pt x="1469" y="1302"/>
                </a:lnTo>
                <a:lnTo>
                  <a:pt x="1469" y="1304"/>
                </a:lnTo>
                <a:lnTo>
                  <a:pt x="1471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2"/>
                </a:lnTo>
                <a:lnTo>
                  <a:pt x="1471" y="1302"/>
                </a:lnTo>
                <a:lnTo>
                  <a:pt x="1471" y="1302"/>
                </a:lnTo>
                <a:close/>
                <a:moveTo>
                  <a:pt x="1509" y="1105"/>
                </a:moveTo>
                <a:lnTo>
                  <a:pt x="1507" y="1105"/>
                </a:lnTo>
                <a:lnTo>
                  <a:pt x="1507" y="1105"/>
                </a:lnTo>
                <a:lnTo>
                  <a:pt x="1511" y="1105"/>
                </a:lnTo>
                <a:lnTo>
                  <a:pt x="1509" y="1105"/>
                </a:lnTo>
                <a:close/>
                <a:moveTo>
                  <a:pt x="1511" y="1271"/>
                </a:moveTo>
                <a:lnTo>
                  <a:pt x="1511" y="1271"/>
                </a:lnTo>
                <a:lnTo>
                  <a:pt x="1513" y="1273"/>
                </a:lnTo>
                <a:lnTo>
                  <a:pt x="1513" y="1273"/>
                </a:lnTo>
                <a:lnTo>
                  <a:pt x="1515" y="1275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7" y="1277"/>
                </a:lnTo>
                <a:lnTo>
                  <a:pt x="1517" y="1277"/>
                </a:lnTo>
                <a:lnTo>
                  <a:pt x="1513" y="1273"/>
                </a:lnTo>
                <a:lnTo>
                  <a:pt x="1513" y="1273"/>
                </a:lnTo>
                <a:lnTo>
                  <a:pt x="1511" y="1271"/>
                </a:lnTo>
                <a:lnTo>
                  <a:pt x="1511" y="1269"/>
                </a:lnTo>
                <a:lnTo>
                  <a:pt x="1511" y="1269"/>
                </a:lnTo>
                <a:lnTo>
                  <a:pt x="1511" y="1271"/>
                </a:lnTo>
                <a:close/>
                <a:moveTo>
                  <a:pt x="1519" y="1292"/>
                </a:moveTo>
                <a:lnTo>
                  <a:pt x="1517" y="1294"/>
                </a:lnTo>
                <a:lnTo>
                  <a:pt x="1519" y="1294"/>
                </a:lnTo>
                <a:lnTo>
                  <a:pt x="1521" y="1294"/>
                </a:lnTo>
                <a:lnTo>
                  <a:pt x="1523" y="1298"/>
                </a:lnTo>
                <a:lnTo>
                  <a:pt x="1523" y="1296"/>
                </a:lnTo>
                <a:lnTo>
                  <a:pt x="1523" y="1296"/>
                </a:lnTo>
                <a:lnTo>
                  <a:pt x="1521" y="1294"/>
                </a:lnTo>
                <a:lnTo>
                  <a:pt x="1521" y="1294"/>
                </a:lnTo>
                <a:lnTo>
                  <a:pt x="1519" y="1289"/>
                </a:lnTo>
                <a:lnTo>
                  <a:pt x="1519" y="1289"/>
                </a:lnTo>
                <a:lnTo>
                  <a:pt x="1517" y="1287"/>
                </a:lnTo>
                <a:lnTo>
                  <a:pt x="1517" y="1285"/>
                </a:lnTo>
                <a:lnTo>
                  <a:pt x="1517" y="1285"/>
                </a:lnTo>
                <a:lnTo>
                  <a:pt x="1517" y="1287"/>
                </a:lnTo>
                <a:lnTo>
                  <a:pt x="1517" y="1287"/>
                </a:lnTo>
                <a:lnTo>
                  <a:pt x="1519" y="1289"/>
                </a:lnTo>
                <a:lnTo>
                  <a:pt x="1519" y="1292"/>
                </a:lnTo>
                <a:lnTo>
                  <a:pt x="1519" y="1292"/>
                </a:lnTo>
                <a:lnTo>
                  <a:pt x="1519" y="1292"/>
                </a:lnTo>
                <a:close/>
                <a:moveTo>
                  <a:pt x="1511" y="1092"/>
                </a:moveTo>
                <a:lnTo>
                  <a:pt x="1511" y="1092"/>
                </a:lnTo>
                <a:lnTo>
                  <a:pt x="1511" y="1095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92"/>
                </a:lnTo>
                <a:close/>
                <a:moveTo>
                  <a:pt x="1517" y="1057"/>
                </a:moveTo>
                <a:lnTo>
                  <a:pt x="1515" y="1061"/>
                </a:lnTo>
                <a:lnTo>
                  <a:pt x="1517" y="1061"/>
                </a:lnTo>
                <a:lnTo>
                  <a:pt x="1519" y="1057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5"/>
                </a:lnTo>
                <a:lnTo>
                  <a:pt x="1517" y="1057"/>
                </a:lnTo>
                <a:close/>
                <a:moveTo>
                  <a:pt x="1504" y="1109"/>
                </a:moveTo>
                <a:lnTo>
                  <a:pt x="1502" y="1109"/>
                </a:lnTo>
                <a:lnTo>
                  <a:pt x="1500" y="1111"/>
                </a:lnTo>
                <a:lnTo>
                  <a:pt x="1498" y="1113"/>
                </a:lnTo>
                <a:lnTo>
                  <a:pt x="1500" y="1113"/>
                </a:lnTo>
                <a:lnTo>
                  <a:pt x="1502" y="1111"/>
                </a:lnTo>
                <a:lnTo>
                  <a:pt x="1504" y="1109"/>
                </a:lnTo>
                <a:close/>
                <a:moveTo>
                  <a:pt x="1513" y="1103"/>
                </a:moveTo>
                <a:lnTo>
                  <a:pt x="1511" y="1103"/>
                </a:lnTo>
                <a:lnTo>
                  <a:pt x="1511" y="1105"/>
                </a:lnTo>
                <a:lnTo>
                  <a:pt x="1513" y="1103"/>
                </a:lnTo>
                <a:lnTo>
                  <a:pt x="1513" y="1103"/>
                </a:lnTo>
                <a:lnTo>
                  <a:pt x="1515" y="1101"/>
                </a:lnTo>
                <a:lnTo>
                  <a:pt x="1515" y="1099"/>
                </a:lnTo>
                <a:lnTo>
                  <a:pt x="1515" y="1097"/>
                </a:lnTo>
                <a:lnTo>
                  <a:pt x="1515" y="1095"/>
                </a:lnTo>
                <a:lnTo>
                  <a:pt x="1513" y="1095"/>
                </a:lnTo>
                <a:lnTo>
                  <a:pt x="1515" y="1099"/>
                </a:lnTo>
                <a:lnTo>
                  <a:pt x="1515" y="1099"/>
                </a:lnTo>
                <a:lnTo>
                  <a:pt x="1513" y="1103"/>
                </a:lnTo>
                <a:close/>
                <a:moveTo>
                  <a:pt x="1498" y="1113"/>
                </a:moveTo>
                <a:lnTo>
                  <a:pt x="1498" y="1113"/>
                </a:lnTo>
                <a:lnTo>
                  <a:pt x="1498" y="1113"/>
                </a:lnTo>
                <a:lnTo>
                  <a:pt x="1496" y="1111"/>
                </a:lnTo>
                <a:lnTo>
                  <a:pt x="1496" y="1113"/>
                </a:lnTo>
                <a:lnTo>
                  <a:pt x="1498" y="1113"/>
                </a:lnTo>
                <a:lnTo>
                  <a:pt x="1498" y="1113"/>
                </a:lnTo>
                <a:close/>
                <a:moveTo>
                  <a:pt x="1530" y="1279"/>
                </a:moveTo>
                <a:lnTo>
                  <a:pt x="1530" y="1279"/>
                </a:lnTo>
                <a:lnTo>
                  <a:pt x="1530" y="1279"/>
                </a:lnTo>
                <a:lnTo>
                  <a:pt x="1527" y="1279"/>
                </a:lnTo>
                <a:lnTo>
                  <a:pt x="1527" y="1281"/>
                </a:lnTo>
                <a:lnTo>
                  <a:pt x="1527" y="1281"/>
                </a:lnTo>
                <a:lnTo>
                  <a:pt x="1530" y="1279"/>
                </a:lnTo>
                <a:close/>
                <a:moveTo>
                  <a:pt x="1458" y="1300"/>
                </a:moveTo>
                <a:lnTo>
                  <a:pt x="1458" y="1300"/>
                </a:lnTo>
                <a:lnTo>
                  <a:pt x="1458" y="1300"/>
                </a:lnTo>
                <a:lnTo>
                  <a:pt x="1454" y="1298"/>
                </a:lnTo>
                <a:lnTo>
                  <a:pt x="1454" y="1298"/>
                </a:lnTo>
                <a:lnTo>
                  <a:pt x="1454" y="1298"/>
                </a:lnTo>
                <a:lnTo>
                  <a:pt x="1456" y="1300"/>
                </a:lnTo>
                <a:lnTo>
                  <a:pt x="1458" y="1300"/>
                </a:lnTo>
                <a:close/>
                <a:moveTo>
                  <a:pt x="1479" y="1310"/>
                </a:moveTo>
                <a:lnTo>
                  <a:pt x="1481" y="1310"/>
                </a:lnTo>
                <a:lnTo>
                  <a:pt x="1481" y="1310"/>
                </a:lnTo>
                <a:lnTo>
                  <a:pt x="1481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1" y="1308"/>
                </a:lnTo>
                <a:lnTo>
                  <a:pt x="1479" y="1308"/>
                </a:lnTo>
                <a:lnTo>
                  <a:pt x="1479" y="1308"/>
                </a:lnTo>
                <a:lnTo>
                  <a:pt x="1479" y="1310"/>
                </a:lnTo>
                <a:lnTo>
                  <a:pt x="1479" y="1310"/>
                </a:lnTo>
                <a:close/>
                <a:moveTo>
                  <a:pt x="1595" y="1451"/>
                </a:moveTo>
                <a:lnTo>
                  <a:pt x="1595" y="1449"/>
                </a:lnTo>
                <a:lnTo>
                  <a:pt x="1592" y="1449"/>
                </a:lnTo>
                <a:lnTo>
                  <a:pt x="1592" y="1449"/>
                </a:lnTo>
                <a:lnTo>
                  <a:pt x="1592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close/>
                <a:moveTo>
                  <a:pt x="1496" y="1371"/>
                </a:moveTo>
                <a:lnTo>
                  <a:pt x="1498" y="1371"/>
                </a:lnTo>
                <a:lnTo>
                  <a:pt x="1498" y="1371"/>
                </a:lnTo>
                <a:lnTo>
                  <a:pt x="1500" y="1371"/>
                </a:lnTo>
                <a:lnTo>
                  <a:pt x="1502" y="1371"/>
                </a:lnTo>
                <a:lnTo>
                  <a:pt x="1504" y="1371"/>
                </a:lnTo>
                <a:lnTo>
                  <a:pt x="1502" y="1371"/>
                </a:lnTo>
                <a:lnTo>
                  <a:pt x="1502" y="1367"/>
                </a:lnTo>
                <a:lnTo>
                  <a:pt x="1496" y="1367"/>
                </a:lnTo>
                <a:lnTo>
                  <a:pt x="1496" y="1365"/>
                </a:lnTo>
                <a:lnTo>
                  <a:pt x="1494" y="1365"/>
                </a:lnTo>
                <a:lnTo>
                  <a:pt x="1492" y="1365"/>
                </a:lnTo>
                <a:lnTo>
                  <a:pt x="1492" y="1365"/>
                </a:lnTo>
                <a:lnTo>
                  <a:pt x="1490" y="1363"/>
                </a:lnTo>
                <a:lnTo>
                  <a:pt x="1488" y="1363"/>
                </a:lnTo>
                <a:lnTo>
                  <a:pt x="1488" y="1363"/>
                </a:lnTo>
                <a:lnTo>
                  <a:pt x="1486" y="1363"/>
                </a:lnTo>
                <a:lnTo>
                  <a:pt x="1479" y="1363"/>
                </a:lnTo>
                <a:lnTo>
                  <a:pt x="1479" y="1363"/>
                </a:lnTo>
                <a:lnTo>
                  <a:pt x="1477" y="1363"/>
                </a:lnTo>
                <a:lnTo>
                  <a:pt x="1477" y="1363"/>
                </a:lnTo>
                <a:lnTo>
                  <a:pt x="1475" y="1363"/>
                </a:lnTo>
                <a:lnTo>
                  <a:pt x="1473" y="1363"/>
                </a:lnTo>
                <a:lnTo>
                  <a:pt x="1473" y="1365"/>
                </a:lnTo>
                <a:lnTo>
                  <a:pt x="1473" y="1365"/>
                </a:lnTo>
                <a:lnTo>
                  <a:pt x="1473" y="1367"/>
                </a:lnTo>
                <a:lnTo>
                  <a:pt x="1477" y="1367"/>
                </a:lnTo>
                <a:lnTo>
                  <a:pt x="1477" y="1367"/>
                </a:lnTo>
                <a:lnTo>
                  <a:pt x="1477" y="1369"/>
                </a:lnTo>
                <a:lnTo>
                  <a:pt x="1479" y="1369"/>
                </a:lnTo>
                <a:lnTo>
                  <a:pt x="1479" y="1369"/>
                </a:lnTo>
                <a:lnTo>
                  <a:pt x="1481" y="1371"/>
                </a:lnTo>
                <a:lnTo>
                  <a:pt x="1483" y="1371"/>
                </a:lnTo>
                <a:lnTo>
                  <a:pt x="1486" y="1371"/>
                </a:lnTo>
                <a:lnTo>
                  <a:pt x="1488" y="1373"/>
                </a:lnTo>
                <a:lnTo>
                  <a:pt x="1488" y="1373"/>
                </a:lnTo>
                <a:lnTo>
                  <a:pt x="1490" y="1373"/>
                </a:lnTo>
                <a:lnTo>
                  <a:pt x="1490" y="1371"/>
                </a:lnTo>
                <a:lnTo>
                  <a:pt x="1490" y="1371"/>
                </a:lnTo>
                <a:lnTo>
                  <a:pt x="1492" y="1371"/>
                </a:lnTo>
                <a:lnTo>
                  <a:pt x="1492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close/>
                <a:moveTo>
                  <a:pt x="1404" y="1317"/>
                </a:moveTo>
                <a:lnTo>
                  <a:pt x="1404" y="1317"/>
                </a:lnTo>
                <a:lnTo>
                  <a:pt x="1402" y="1317"/>
                </a:lnTo>
                <a:lnTo>
                  <a:pt x="1402" y="1317"/>
                </a:lnTo>
                <a:lnTo>
                  <a:pt x="1404" y="1317"/>
                </a:lnTo>
                <a:lnTo>
                  <a:pt x="1404" y="1319"/>
                </a:lnTo>
                <a:lnTo>
                  <a:pt x="1406" y="1319"/>
                </a:lnTo>
                <a:lnTo>
                  <a:pt x="1408" y="1319"/>
                </a:lnTo>
                <a:lnTo>
                  <a:pt x="1410" y="1317"/>
                </a:lnTo>
                <a:lnTo>
                  <a:pt x="1412" y="1317"/>
                </a:lnTo>
                <a:lnTo>
                  <a:pt x="1412" y="1317"/>
                </a:lnTo>
                <a:lnTo>
                  <a:pt x="1410" y="1315"/>
                </a:lnTo>
                <a:lnTo>
                  <a:pt x="1410" y="1313"/>
                </a:lnTo>
                <a:lnTo>
                  <a:pt x="1410" y="1313"/>
                </a:lnTo>
                <a:lnTo>
                  <a:pt x="1408" y="1313"/>
                </a:lnTo>
                <a:lnTo>
                  <a:pt x="1406" y="1310"/>
                </a:lnTo>
                <a:lnTo>
                  <a:pt x="1404" y="1313"/>
                </a:lnTo>
                <a:lnTo>
                  <a:pt x="1404" y="1313"/>
                </a:lnTo>
                <a:lnTo>
                  <a:pt x="1406" y="1317"/>
                </a:lnTo>
                <a:lnTo>
                  <a:pt x="1406" y="1317"/>
                </a:lnTo>
                <a:lnTo>
                  <a:pt x="1404" y="1317"/>
                </a:lnTo>
                <a:close/>
                <a:moveTo>
                  <a:pt x="1414" y="1495"/>
                </a:moveTo>
                <a:lnTo>
                  <a:pt x="1416" y="1497"/>
                </a:lnTo>
                <a:lnTo>
                  <a:pt x="1416" y="1497"/>
                </a:lnTo>
                <a:lnTo>
                  <a:pt x="1416" y="1495"/>
                </a:lnTo>
                <a:lnTo>
                  <a:pt x="1416" y="1495"/>
                </a:lnTo>
                <a:lnTo>
                  <a:pt x="1414" y="1495"/>
                </a:lnTo>
                <a:close/>
                <a:moveTo>
                  <a:pt x="1431" y="1350"/>
                </a:move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31" y="1350"/>
                </a:lnTo>
                <a:lnTo>
                  <a:pt x="1431" y="1350"/>
                </a:lnTo>
                <a:lnTo>
                  <a:pt x="1433" y="1350"/>
                </a:lnTo>
                <a:lnTo>
                  <a:pt x="1433" y="1350"/>
                </a:lnTo>
                <a:lnTo>
                  <a:pt x="1431" y="1350"/>
                </a:lnTo>
                <a:close/>
                <a:moveTo>
                  <a:pt x="1519" y="1342"/>
                </a:moveTo>
                <a:lnTo>
                  <a:pt x="1521" y="1342"/>
                </a:lnTo>
                <a:lnTo>
                  <a:pt x="1521" y="1342"/>
                </a:lnTo>
                <a:lnTo>
                  <a:pt x="1523" y="1340"/>
                </a:lnTo>
                <a:lnTo>
                  <a:pt x="1527" y="1340"/>
                </a:lnTo>
                <a:lnTo>
                  <a:pt x="1530" y="1340"/>
                </a:lnTo>
                <a:lnTo>
                  <a:pt x="1532" y="1340"/>
                </a:lnTo>
                <a:lnTo>
                  <a:pt x="1532" y="1338"/>
                </a:lnTo>
                <a:lnTo>
                  <a:pt x="1534" y="1338"/>
                </a:lnTo>
                <a:lnTo>
                  <a:pt x="1534" y="1338"/>
                </a:lnTo>
                <a:lnTo>
                  <a:pt x="1534" y="1336"/>
                </a:lnTo>
                <a:lnTo>
                  <a:pt x="1534" y="1336"/>
                </a:lnTo>
                <a:lnTo>
                  <a:pt x="1532" y="1336"/>
                </a:lnTo>
                <a:lnTo>
                  <a:pt x="1532" y="1336"/>
                </a:lnTo>
                <a:lnTo>
                  <a:pt x="1530" y="1336"/>
                </a:lnTo>
                <a:lnTo>
                  <a:pt x="1527" y="1334"/>
                </a:lnTo>
                <a:lnTo>
                  <a:pt x="1525" y="1331"/>
                </a:lnTo>
                <a:lnTo>
                  <a:pt x="1525" y="1331"/>
                </a:lnTo>
                <a:lnTo>
                  <a:pt x="1523" y="1331"/>
                </a:lnTo>
                <a:lnTo>
                  <a:pt x="1521" y="1329"/>
                </a:lnTo>
                <a:lnTo>
                  <a:pt x="1519" y="1329"/>
                </a:lnTo>
                <a:lnTo>
                  <a:pt x="1517" y="1329"/>
                </a:lnTo>
                <a:lnTo>
                  <a:pt x="1513" y="1329"/>
                </a:lnTo>
                <a:lnTo>
                  <a:pt x="1513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7"/>
                </a:lnTo>
                <a:lnTo>
                  <a:pt x="1513" y="1327"/>
                </a:lnTo>
                <a:lnTo>
                  <a:pt x="1511" y="1327"/>
                </a:lnTo>
                <a:lnTo>
                  <a:pt x="1513" y="1325"/>
                </a:lnTo>
                <a:lnTo>
                  <a:pt x="1513" y="1325"/>
                </a:lnTo>
                <a:lnTo>
                  <a:pt x="1513" y="1325"/>
                </a:lnTo>
                <a:lnTo>
                  <a:pt x="1511" y="1323"/>
                </a:lnTo>
                <a:lnTo>
                  <a:pt x="1509" y="1323"/>
                </a:lnTo>
                <a:lnTo>
                  <a:pt x="1507" y="1323"/>
                </a:lnTo>
                <a:lnTo>
                  <a:pt x="1502" y="1321"/>
                </a:lnTo>
                <a:lnTo>
                  <a:pt x="1500" y="1321"/>
                </a:lnTo>
                <a:lnTo>
                  <a:pt x="1498" y="1321"/>
                </a:lnTo>
                <a:lnTo>
                  <a:pt x="1498" y="1321"/>
                </a:lnTo>
                <a:lnTo>
                  <a:pt x="1496" y="1321"/>
                </a:lnTo>
                <a:lnTo>
                  <a:pt x="1496" y="1321"/>
                </a:lnTo>
                <a:lnTo>
                  <a:pt x="1496" y="1319"/>
                </a:lnTo>
                <a:lnTo>
                  <a:pt x="1494" y="1321"/>
                </a:lnTo>
                <a:lnTo>
                  <a:pt x="1494" y="1319"/>
                </a:lnTo>
                <a:lnTo>
                  <a:pt x="1494" y="1319"/>
                </a:lnTo>
                <a:lnTo>
                  <a:pt x="1494" y="1319"/>
                </a:lnTo>
                <a:lnTo>
                  <a:pt x="1490" y="1317"/>
                </a:lnTo>
                <a:lnTo>
                  <a:pt x="1490" y="1317"/>
                </a:lnTo>
                <a:lnTo>
                  <a:pt x="1490" y="1319"/>
                </a:lnTo>
                <a:lnTo>
                  <a:pt x="1488" y="1319"/>
                </a:lnTo>
                <a:lnTo>
                  <a:pt x="1488" y="1317"/>
                </a:lnTo>
                <a:lnTo>
                  <a:pt x="1488" y="1317"/>
                </a:lnTo>
                <a:lnTo>
                  <a:pt x="1488" y="1317"/>
                </a:lnTo>
                <a:lnTo>
                  <a:pt x="1490" y="1317"/>
                </a:lnTo>
                <a:lnTo>
                  <a:pt x="1490" y="1315"/>
                </a:lnTo>
                <a:lnTo>
                  <a:pt x="1490" y="1315"/>
                </a:lnTo>
                <a:lnTo>
                  <a:pt x="1488" y="1315"/>
                </a:lnTo>
                <a:lnTo>
                  <a:pt x="1488" y="1315"/>
                </a:lnTo>
                <a:lnTo>
                  <a:pt x="1486" y="1313"/>
                </a:lnTo>
                <a:lnTo>
                  <a:pt x="1483" y="1313"/>
                </a:lnTo>
                <a:lnTo>
                  <a:pt x="1483" y="1313"/>
                </a:lnTo>
                <a:lnTo>
                  <a:pt x="1486" y="1313"/>
                </a:lnTo>
                <a:lnTo>
                  <a:pt x="1486" y="1313"/>
                </a:lnTo>
                <a:lnTo>
                  <a:pt x="1483" y="1315"/>
                </a:lnTo>
                <a:lnTo>
                  <a:pt x="1483" y="1313"/>
                </a:lnTo>
                <a:lnTo>
                  <a:pt x="1479" y="1313"/>
                </a:lnTo>
                <a:lnTo>
                  <a:pt x="1477" y="1310"/>
                </a:lnTo>
                <a:lnTo>
                  <a:pt x="1475" y="1308"/>
                </a:lnTo>
                <a:lnTo>
                  <a:pt x="1467" y="1304"/>
                </a:lnTo>
                <a:lnTo>
                  <a:pt x="1467" y="1304"/>
                </a:lnTo>
                <a:lnTo>
                  <a:pt x="1467" y="1304"/>
                </a:lnTo>
                <a:lnTo>
                  <a:pt x="1465" y="1304"/>
                </a:lnTo>
                <a:lnTo>
                  <a:pt x="1465" y="1304"/>
                </a:lnTo>
                <a:lnTo>
                  <a:pt x="1460" y="1304"/>
                </a:lnTo>
                <a:lnTo>
                  <a:pt x="1458" y="1304"/>
                </a:lnTo>
                <a:lnTo>
                  <a:pt x="1458" y="1304"/>
                </a:lnTo>
                <a:lnTo>
                  <a:pt x="1456" y="1302"/>
                </a:lnTo>
                <a:lnTo>
                  <a:pt x="1456" y="1302"/>
                </a:lnTo>
                <a:lnTo>
                  <a:pt x="1454" y="1300"/>
                </a:lnTo>
                <a:lnTo>
                  <a:pt x="1450" y="1298"/>
                </a:lnTo>
                <a:lnTo>
                  <a:pt x="1452" y="1298"/>
                </a:lnTo>
                <a:lnTo>
                  <a:pt x="1450" y="1298"/>
                </a:lnTo>
                <a:lnTo>
                  <a:pt x="1450" y="1298"/>
                </a:lnTo>
                <a:lnTo>
                  <a:pt x="1448" y="1296"/>
                </a:lnTo>
                <a:lnTo>
                  <a:pt x="1446" y="1296"/>
                </a:lnTo>
                <a:lnTo>
                  <a:pt x="1446" y="1296"/>
                </a:lnTo>
                <a:lnTo>
                  <a:pt x="1444" y="1296"/>
                </a:lnTo>
                <a:lnTo>
                  <a:pt x="1442" y="1296"/>
                </a:lnTo>
                <a:lnTo>
                  <a:pt x="1442" y="1296"/>
                </a:lnTo>
                <a:lnTo>
                  <a:pt x="1439" y="1294"/>
                </a:lnTo>
                <a:lnTo>
                  <a:pt x="1439" y="1294"/>
                </a:lnTo>
                <a:lnTo>
                  <a:pt x="1433" y="1294"/>
                </a:lnTo>
                <a:lnTo>
                  <a:pt x="1433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29" y="1294"/>
                </a:lnTo>
                <a:lnTo>
                  <a:pt x="1427" y="1294"/>
                </a:lnTo>
                <a:lnTo>
                  <a:pt x="1423" y="1294"/>
                </a:lnTo>
                <a:lnTo>
                  <a:pt x="1419" y="1292"/>
                </a:lnTo>
                <a:lnTo>
                  <a:pt x="1414" y="1294"/>
                </a:lnTo>
                <a:lnTo>
                  <a:pt x="1412" y="1294"/>
                </a:lnTo>
                <a:lnTo>
                  <a:pt x="1410" y="1294"/>
                </a:lnTo>
                <a:lnTo>
                  <a:pt x="1402" y="1296"/>
                </a:lnTo>
                <a:lnTo>
                  <a:pt x="1402" y="1296"/>
                </a:lnTo>
                <a:lnTo>
                  <a:pt x="1389" y="1300"/>
                </a:lnTo>
                <a:lnTo>
                  <a:pt x="1389" y="1300"/>
                </a:lnTo>
                <a:lnTo>
                  <a:pt x="1387" y="1302"/>
                </a:lnTo>
                <a:lnTo>
                  <a:pt x="1385" y="1304"/>
                </a:lnTo>
                <a:lnTo>
                  <a:pt x="1385" y="1306"/>
                </a:lnTo>
                <a:lnTo>
                  <a:pt x="1387" y="1308"/>
                </a:lnTo>
                <a:lnTo>
                  <a:pt x="1385" y="1310"/>
                </a:lnTo>
                <a:lnTo>
                  <a:pt x="1385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81" y="1313"/>
                </a:lnTo>
                <a:lnTo>
                  <a:pt x="1381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83" y="1313"/>
                </a:lnTo>
                <a:lnTo>
                  <a:pt x="1383" y="1315"/>
                </a:lnTo>
                <a:lnTo>
                  <a:pt x="1385" y="1313"/>
                </a:lnTo>
                <a:lnTo>
                  <a:pt x="1387" y="1313"/>
                </a:lnTo>
                <a:lnTo>
                  <a:pt x="1389" y="1310"/>
                </a:lnTo>
                <a:lnTo>
                  <a:pt x="1391" y="1310"/>
                </a:lnTo>
                <a:lnTo>
                  <a:pt x="1391" y="1310"/>
                </a:lnTo>
                <a:lnTo>
                  <a:pt x="1391" y="1308"/>
                </a:lnTo>
                <a:lnTo>
                  <a:pt x="1391" y="1308"/>
                </a:lnTo>
                <a:lnTo>
                  <a:pt x="1391" y="1308"/>
                </a:lnTo>
                <a:lnTo>
                  <a:pt x="1395" y="1308"/>
                </a:lnTo>
                <a:lnTo>
                  <a:pt x="1395" y="1308"/>
                </a:lnTo>
                <a:lnTo>
                  <a:pt x="1398" y="1306"/>
                </a:lnTo>
                <a:lnTo>
                  <a:pt x="1398" y="1306"/>
                </a:lnTo>
                <a:lnTo>
                  <a:pt x="1398" y="1308"/>
                </a:lnTo>
                <a:lnTo>
                  <a:pt x="1400" y="1306"/>
                </a:lnTo>
                <a:lnTo>
                  <a:pt x="1402" y="1306"/>
                </a:lnTo>
                <a:lnTo>
                  <a:pt x="1402" y="1304"/>
                </a:lnTo>
                <a:lnTo>
                  <a:pt x="1404" y="1304"/>
                </a:lnTo>
                <a:lnTo>
                  <a:pt x="1404" y="1304"/>
                </a:lnTo>
                <a:lnTo>
                  <a:pt x="1406" y="1302"/>
                </a:lnTo>
                <a:lnTo>
                  <a:pt x="1408" y="1302"/>
                </a:lnTo>
                <a:lnTo>
                  <a:pt x="1408" y="1300"/>
                </a:lnTo>
                <a:lnTo>
                  <a:pt x="1408" y="1300"/>
                </a:lnTo>
                <a:lnTo>
                  <a:pt x="1421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5" y="1302"/>
                </a:lnTo>
                <a:lnTo>
                  <a:pt x="1425" y="1302"/>
                </a:lnTo>
                <a:lnTo>
                  <a:pt x="1425" y="1302"/>
                </a:lnTo>
                <a:lnTo>
                  <a:pt x="1423" y="1304"/>
                </a:lnTo>
                <a:lnTo>
                  <a:pt x="1421" y="1304"/>
                </a:lnTo>
                <a:lnTo>
                  <a:pt x="1419" y="1304"/>
                </a:lnTo>
                <a:lnTo>
                  <a:pt x="1421" y="1306"/>
                </a:lnTo>
                <a:lnTo>
                  <a:pt x="1423" y="1306"/>
                </a:lnTo>
                <a:lnTo>
                  <a:pt x="1423" y="1306"/>
                </a:lnTo>
                <a:lnTo>
                  <a:pt x="1427" y="1308"/>
                </a:lnTo>
                <a:lnTo>
                  <a:pt x="1429" y="1308"/>
                </a:lnTo>
                <a:lnTo>
                  <a:pt x="1431" y="1308"/>
                </a:lnTo>
                <a:lnTo>
                  <a:pt x="1431" y="1308"/>
                </a:lnTo>
                <a:lnTo>
                  <a:pt x="1431" y="1306"/>
                </a:lnTo>
                <a:lnTo>
                  <a:pt x="1431" y="1306"/>
                </a:lnTo>
                <a:lnTo>
                  <a:pt x="1433" y="1306"/>
                </a:lnTo>
                <a:lnTo>
                  <a:pt x="1433" y="1308"/>
                </a:lnTo>
                <a:lnTo>
                  <a:pt x="1433" y="1308"/>
                </a:lnTo>
                <a:lnTo>
                  <a:pt x="1433" y="1308"/>
                </a:lnTo>
                <a:lnTo>
                  <a:pt x="1435" y="1310"/>
                </a:lnTo>
                <a:lnTo>
                  <a:pt x="1442" y="1308"/>
                </a:lnTo>
                <a:lnTo>
                  <a:pt x="1442" y="1308"/>
                </a:lnTo>
                <a:lnTo>
                  <a:pt x="1442" y="1308"/>
                </a:lnTo>
                <a:lnTo>
                  <a:pt x="1444" y="1310"/>
                </a:lnTo>
                <a:lnTo>
                  <a:pt x="1444" y="1310"/>
                </a:lnTo>
                <a:lnTo>
                  <a:pt x="1446" y="1313"/>
                </a:lnTo>
                <a:lnTo>
                  <a:pt x="1446" y="1313"/>
                </a:lnTo>
                <a:lnTo>
                  <a:pt x="1450" y="1315"/>
                </a:lnTo>
                <a:lnTo>
                  <a:pt x="1458" y="1317"/>
                </a:lnTo>
                <a:lnTo>
                  <a:pt x="1458" y="1317"/>
                </a:lnTo>
                <a:lnTo>
                  <a:pt x="1460" y="1317"/>
                </a:lnTo>
                <a:lnTo>
                  <a:pt x="1467" y="1317"/>
                </a:lnTo>
                <a:lnTo>
                  <a:pt x="1467" y="1317"/>
                </a:lnTo>
                <a:lnTo>
                  <a:pt x="1469" y="1317"/>
                </a:lnTo>
                <a:lnTo>
                  <a:pt x="1469" y="1319"/>
                </a:lnTo>
                <a:lnTo>
                  <a:pt x="1471" y="1321"/>
                </a:lnTo>
                <a:lnTo>
                  <a:pt x="1471" y="1325"/>
                </a:lnTo>
                <a:lnTo>
                  <a:pt x="1471" y="1325"/>
                </a:lnTo>
                <a:lnTo>
                  <a:pt x="1471" y="1325"/>
                </a:lnTo>
                <a:lnTo>
                  <a:pt x="1473" y="1327"/>
                </a:lnTo>
                <a:lnTo>
                  <a:pt x="1475" y="1329"/>
                </a:lnTo>
                <a:lnTo>
                  <a:pt x="1477" y="1329"/>
                </a:lnTo>
                <a:lnTo>
                  <a:pt x="1479" y="1329"/>
                </a:lnTo>
                <a:lnTo>
                  <a:pt x="1483" y="1329"/>
                </a:lnTo>
                <a:lnTo>
                  <a:pt x="1486" y="1329"/>
                </a:lnTo>
                <a:lnTo>
                  <a:pt x="1488" y="1329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4"/>
                </a:lnTo>
                <a:lnTo>
                  <a:pt x="1492" y="1334"/>
                </a:lnTo>
                <a:lnTo>
                  <a:pt x="1490" y="1334"/>
                </a:lnTo>
                <a:lnTo>
                  <a:pt x="1490" y="1336"/>
                </a:lnTo>
                <a:lnTo>
                  <a:pt x="1490" y="1336"/>
                </a:lnTo>
                <a:lnTo>
                  <a:pt x="1483" y="1340"/>
                </a:lnTo>
                <a:lnTo>
                  <a:pt x="1481" y="1342"/>
                </a:lnTo>
                <a:lnTo>
                  <a:pt x="1486" y="1342"/>
                </a:lnTo>
                <a:lnTo>
                  <a:pt x="1490" y="1342"/>
                </a:lnTo>
                <a:lnTo>
                  <a:pt x="1492" y="1342"/>
                </a:lnTo>
                <a:lnTo>
                  <a:pt x="1494" y="1342"/>
                </a:lnTo>
                <a:lnTo>
                  <a:pt x="1496" y="1342"/>
                </a:lnTo>
                <a:lnTo>
                  <a:pt x="1500" y="1342"/>
                </a:lnTo>
                <a:lnTo>
                  <a:pt x="1502" y="1340"/>
                </a:lnTo>
                <a:lnTo>
                  <a:pt x="1504" y="1340"/>
                </a:lnTo>
                <a:lnTo>
                  <a:pt x="1511" y="1340"/>
                </a:lnTo>
                <a:lnTo>
                  <a:pt x="1511" y="1342"/>
                </a:lnTo>
                <a:lnTo>
                  <a:pt x="1513" y="1342"/>
                </a:lnTo>
                <a:lnTo>
                  <a:pt x="1517" y="1342"/>
                </a:lnTo>
                <a:lnTo>
                  <a:pt x="1517" y="1342"/>
                </a:lnTo>
                <a:lnTo>
                  <a:pt x="1519" y="1342"/>
                </a:lnTo>
                <a:lnTo>
                  <a:pt x="1519" y="1340"/>
                </a:lnTo>
                <a:lnTo>
                  <a:pt x="1519" y="1342"/>
                </a:lnTo>
                <a:lnTo>
                  <a:pt x="1519" y="1342"/>
                </a:lnTo>
                <a:lnTo>
                  <a:pt x="1519" y="1342"/>
                </a:lnTo>
                <a:close/>
                <a:moveTo>
                  <a:pt x="1641" y="944"/>
                </a:moveTo>
                <a:lnTo>
                  <a:pt x="1641" y="941"/>
                </a:lnTo>
                <a:lnTo>
                  <a:pt x="1641" y="941"/>
                </a:lnTo>
                <a:lnTo>
                  <a:pt x="1639" y="941"/>
                </a:lnTo>
                <a:lnTo>
                  <a:pt x="1639" y="944"/>
                </a:lnTo>
                <a:lnTo>
                  <a:pt x="1641" y="944"/>
                </a:lnTo>
                <a:lnTo>
                  <a:pt x="1641" y="944"/>
                </a:lnTo>
                <a:close/>
                <a:moveTo>
                  <a:pt x="1607" y="1455"/>
                </a:moveTo>
                <a:lnTo>
                  <a:pt x="1607" y="1453"/>
                </a:lnTo>
                <a:lnTo>
                  <a:pt x="1607" y="1453"/>
                </a:lnTo>
                <a:lnTo>
                  <a:pt x="1605" y="1453"/>
                </a:lnTo>
                <a:lnTo>
                  <a:pt x="1605" y="1453"/>
                </a:lnTo>
                <a:lnTo>
                  <a:pt x="1609" y="1455"/>
                </a:lnTo>
                <a:lnTo>
                  <a:pt x="1611" y="1457"/>
                </a:lnTo>
                <a:lnTo>
                  <a:pt x="1611" y="1457"/>
                </a:lnTo>
                <a:lnTo>
                  <a:pt x="1611" y="1455"/>
                </a:lnTo>
                <a:lnTo>
                  <a:pt x="1607" y="1455"/>
                </a:lnTo>
                <a:close/>
                <a:moveTo>
                  <a:pt x="1647" y="950"/>
                </a:moveTo>
                <a:lnTo>
                  <a:pt x="1647" y="950"/>
                </a:lnTo>
                <a:lnTo>
                  <a:pt x="1647" y="952"/>
                </a:lnTo>
                <a:lnTo>
                  <a:pt x="1647" y="950"/>
                </a:lnTo>
                <a:lnTo>
                  <a:pt x="1649" y="948"/>
                </a:lnTo>
                <a:lnTo>
                  <a:pt x="1647" y="950"/>
                </a:lnTo>
                <a:close/>
                <a:moveTo>
                  <a:pt x="1613" y="1367"/>
                </a:moveTo>
                <a:lnTo>
                  <a:pt x="1613" y="1367"/>
                </a:lnTo>
                <a:lnTo>
                  <a:pt x="1613" y="1365"/>
                </a:lnTo>
                <a:lnTo>
                  <a:pt x="1613" y="1365"/>
                </a:lnTo>
                <a:lnTo>
                  <a:pt x="1615" y="1365"/>
                </a:lnTo>
                <a:lnTo>
                  <a:pt x="1615" y="1363"/>
                </a:lnTo>
                <a:lnTo>
                  <a:pt x="1618" y="1363"/>
                </a:lnTo>
                <a:lnTo>
                  <a:pt x="1618" y="1361"/>
                </a:lnTo>
                <a:lnTo>
                  <a:pt x="1618" y="1361"/>
                </a:lnTo>
                <a:lnTo>
                  <a:pt x="1615" y="1359"/>
                </a:lnTo>
                <a:lnTo>
                  <a:pt x="1613" y="1357"/>
                </a:lnTo>
                <a:lnTo>
                  <a:pt x="1609" y="1354"/>
                </a:lnTo>
                <a:lnTo>
                  <a:pt x="1607" y="1354"/>
                </a:lnTo>
                <a:lnTo>
                  <a:pt x="1605" y="1354"/>
                </a:lnTo>
                <a:lnTo>
                  <a:pt x="1605" y="1354"/>
                </a:lnTo>
                <a:lnTo>
                  <a:pt x="1603" y="1354"/>
                </a:lnTo>
                <a:lnTo>
                  <a:pt x="1601" y="1354"/>
                </a:lnTo>
                <a:lnTo>
                  <a:pt x="1599" y="1352"/>
                </a:lnTo>
                <a:lnTo>
                  <a:pt x="1599" y="1352"/>
                </a:lnTo>
                <a:lnTo>
                  <a:pt x="1599" y="1352"/>
                </a:lnTo>
                <a:lnTo>
                  <a:pt x="1601" y="1352"/>
                </a:lnTo>
                <a:lnTo>
                  <a:pt x="1603" y="1352"/>
                </a:lnTo>
                <a:lnTo>
                  <a:pt x="1605" y="1352"/>
                </a:lnTo>
                <a:lnTo>
                  <a:pt x="1605" y="1350"/>
                </a:lnTo>
                <a:lnTo>
                  <a:pt x="1603" y="1350"/>
                </a:lnTo>
                <a:lnTo>
                  <a:pt x="1597" y="1350"/>
                </a:lnTo>
                <a:lnTo>
                  <a:pt x="1597" y="1350"/>
                </a:lnTo>
                <a:lnTo>
                  <a:pt x="1595" y="1348"/>
                </a:lnTo>
                <a:lnTo>
                  <a:pt x="1595" y="1346"/>
                </a:lnTo>
                <a:lnTo>
                  <a:pt x="1595" y="1346"/>
                </a:lnTo>
                <a:lnTo>
                  <a:pt x="1592" y="1346"/>
                </a:lnTo>
                <a:lnTo>
                  <a:pt x="1592" y="1346"/>
                </a:lnTo>
                <a:lnTo>
                  <a:pt x="1590" y="1346"/>
                </a:lnTo>
                <a:lnTo>
                  <a:pt x="1588" y="1346"/>
                </a:lnTo>
                <a:lnTo>
                  <a:pt x="1588" y="1344"/>
                </a:lnTo>
                <a:lnTo>
                  <a:pt x="1586" y="1344"/>
                </a:lnTo>
                <a:lnTo>
                  <a:pt x="1584" y="1344"/>
                </a:lnTo>
                <a:lnTo>
                  <a:pt x="1584" y="1344"/>
                </a:lnTo>
                <a:lnTo>
                  <a:pt x="1582" y="1342"/>
                </a:lnTo>
                <a:lnTo>
                  <a:pt x="1582" y="1342"/>
                </a:lnTo>
                <a:lnTo>
                  <a:pt x="1580" y="1342"/>
                </a:lnTo>
                <a:lnTo>
                  <a:pt x="1578" y="1342"/>
                </a:lnTo>
                <a:lnTo>
                  <a:pt x="1576" y="1342"/>
                </a:lnTo>
                <a:lnTo>
                  <a:pt x="1576" y="1342"/>
                </a:lnTo>
                <a:lnTo>
                  <a:pt x="1574" y="1342"/>
                </a:lnTo>
                <a:lnTo>
                  <a:pt x="1571" y="1342"/>
                </a:lnTo>
                <a:lnTo>
                  <a:pt x="1569" y="1342"/>
                </a:lnTo>
                <a:lnTo>
                  <a:pt x="1569" y="1342"/>
                </a:lnTo>
                <a:lnTo>
                  <a:pt x="1569" y="1344"/>
                </a:lnTo>
                <a:lnTo>
                  <a:pt x="1569" y="1344"/>
                </a:lnTo>
                <a:lnTo>
                  <a:pt x="1567" y="1344"/>
                </a:lnTo>
                <a:lnTo>
                  <a:pt x="1567" y="1344"/>
                </a:lnTo>
                <a:lnTo>
                  <a:pt x="1565" y="1344"/>
                </a:lnTo>
                <a:lnTo>
                  <a:pt x="1561" y="1344"/>
                </a:lnTo>
                <a:lnTo>
                  <a:pt x="1559" y="1344"/>
                </a:lnTo>
                <a:lnTo>
                  <a:pt x="1555" y="1342"/>
                </a:lnTo>
                <a:lnTo>
                  <a:pt x="1553" y="1342"/>
                </a:lnTo>
                <a:lnTo>
                  <a:pt x="1548" y="1342"/>
                </a:lnTo>
                <a:lnTo>
                  <a:pt x="1546" y="1342"/>
                </a:lnTo>
                <a:lnTo>
                  <a:pt x="1546" y="1342"/>
                </a:lnTo>
                <a:lnTo>
                  <a:pt x="1544" y="1344"/>
                </a:lnTo>
                <a:lnTo>
                  <a:pt x="1544" y="1344"/>
                </a:lnTo>
                <a:lnTo>
                  <a:pt x="1544" y="1346"/>
                </a:lnTo>
                <a:lnTo>
                  <a:pt x="1546" y="1346"/>
                </a:lnTo>
                <a:lnTo>
                  <a:pt x="1548" y="1346"/>
                </a:lnTo>
                <a:lnTo>
                  <a:pt x="1553" y="1348"/>
                </a:lnTo>
                <a:lnTo>
                  <a:pt x="1555" y="1348"/>
                </a:lnTo>
                <a:lnTo>
                  <a:pt x="1555" y="1350"/>
                </a:lnTo>
                <a:lnTo>
                  <a:pt x="1553" y="1352"/>
                </a:lnTo>
                <a:lnTo>
                  <a:pt x="1555" y="1352"/>
                </a:lnTo>
                <a:lnTo>
                  <a:pt x="1553" y="1354"/>
                </a:lnTo>
                <a:lnTo>
                  <a:pt x="1555" y="1357"/>
                </a:lnTo>
                <a:lnTo>
                  <a:pt x="1559" y="1359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3" y="1363"/>
                </a:lnTo>
                <a:lnTo>
                  <a:pt x="1551" y="1363"/>
                </a:lnTo>
                <a:lnTo>
                  <a:pt x="1542" y="1363"/>
                </a:lnTo>
                <a:lnTo>
                  <a:pt x="1540" y="1361"/>
                </a:lnTo>
                <a:lnTo>
                  <a:pt x="1538" y="1361"/>
                </a:lnTo>
                <a:lnTo>
                  <a:pt x="1536" y="1361"/>
                </a:lnTo>
                <a:lnTo>
                  <a:pt x="1534" y="1361"/>
                </a:lnTo>
                <a:lnTo>
                  <a:pt x="1532" y="1361"/>
                </a:lnTo>
                <a:lnTo>
                  <a:pt x="1532" y="1361"/>
                </a:lnTo>
                <a:lnTo>
                  <a:pt x="1530" y="1361"/>
                </a:lnTo>
                <a:lnTo>
                  <a:pt x="1530" y="1363"/>
                </a:lnTo>
                <a:lnTo>
                  <a:pt x="1530" y="1365"/>
                </a:lnTo>
                <a:lnTo>
                  <a:pt x="1530" y="1365"/>
                </a:lnTo>
                <a:lnTo>
                  <a:pt x="1534" y="1365"/>
                </a:lnTo>
                <a:lnTo>
                  <a:pt x="1534" y="1367"/>
                </a:lnTo>
                <a:lnTo>
                  <a:pt x="1536" y="1367"/>
                </a:lnTo>
                <a:lnTo>
                  <a:pt x="1538" y="1369"/>
                </a:lnTo>
                <a:lnTo>
                  <a:pt x="1538" y="1369"/>
                </a:lnTo>
                <a:lnTo>
                  <a:pt x="1538" y="1369"/>
                </a:lnTo>
                <a:lnTo>
                  <a:pt x="1540" y="1367"/>
                </a:lnTo>
                <a:lnTo>
                  <a:pt x="1540" y="1367"/>
                </a:lnTo>
                <a:lnTo>
                  <a:pt x="1542" y="1367"/>
                </a:lnTo>
                <a:lnTo>
                  <a:pt x="1544" y="1367"/>
                </a:lnTo>
                <a:lnTo>
                  <a:pt x="1546" y="1367"/>
                </a:lnTo>
                <a:lnTo>
                  <a:pt x="1548" y="1367"/>
                </a:lnTo>
                <a:lnTo>
                  <a:pt x="1553" y="1367"/>
                </a:lnTo>
                <a:lnTo>
                  <a:pt x="1555" y="1367"/>
                </a:lnTo>
                <a:lnTo>
                  <a:pt x="1555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63" y="1367"/>
                </a:lnTo>
                <a:lnTo>
                  <a:pt x="1565" y="1367"/>
                </a:lnTo>
                <a:lnTo>
                  <a:pt x="1565" y="1367"/>
                </a:lnTo>
                <a:lnTo>
                  <a:pt x="1567" y="1369"/>
                </a:lnTo>
                <a:lnTo>
                  <a:pt x="1567" y="1369"/>
                </a:lnTo>
                <a:lnTo>
                  <a:pt x="1569" y="1369"/>
                </a:lnTo>
                <a:lnTo>
                  <a:pt x="1569" y="1371"/>
                </a:lnTo>
                <a:lnTo>
                  <a:pt x="1569" y="1371"/>
                </a:lnTo>
                <a:lnTo>
                  <a:pt x="1569" y="1373"/>
                </a:lnTo>
                <a:lnTo>
                  <a:pt x="1569" y="1373"/>
                </a:lnTo>
                <a:lnTo>
                  <a:pt x="1571" y="1373"/>
                </a:lnTo>
                <a:lnTo>
                  <a:pt x="1571" y="1373"/>
                </a:lnTo>
                <a:lnTo>
                  <a:pt x="1574" y="1375"/>
                </a:lnTo>
                <a:lnTo>
                  <a:pt x="1574" y="1375"/>
                </a:lnTo>
                <a:lnTo>
                  <a:pt x="1574" y="1375"/>
                </a:lnTo>
                <a:lnTo>
                  <a:pt x="1576" y="1371"/>
                </a:lnTo>
                <a:lnTo>
                  <a:pt x="1578" y="1369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5"/>
                </a:lnTo>
                <a:lnTo>
                  <a:pt x="1580" y="1365"/>
                </a:lnTo>
                <a:lnTo>
                  <a:pt x="1582" y="1365"/>
                </a:lnTo>
                <a:lnTo>
                  <a:pt x="1584" y="1365"/>
                </a:lnTo>
                <a:lnTo>
                  <a:pt x="1586" y="1367"/>
                </a:lnTo>
                <a:lnTo>
                  <a:pt x="1586" y="1367"/>
                </a:lnTo>
                <a:lnTo>
                  <a:pt x="1590" y="1367"/>
                </a:lnTo>
                <a:lnTo>
                  <a:pt x="1592" y="1365"/>
                </a:lnTo>
                <a:lnTo>
                  <a:pt x="1592" y="1365"/>
                </a:lnTo>
                <a:lnTo>
                  <a:pt x="1592" y="1365"/>
                </a:lnTo>
                <a:lnTo>
                  <a:pt x="1595" y="1363"/>
                </a:lnTo>
                <a:lnTo>
                  <a:pt x="1597" y="1363"/>
                </a:lnTo>
                <a:lnTo>
                  <a:pt x="1599" y="1363"/>
                </a:lnTo>
                <a:lnTo>
                  <a:pt x="1601" y="1363"/>
                </a:lnTo>
                <a:lnTo>
                  <a:pt x="1603" y="1363"/>
                </a:lnTo>
                <a:lnTo>
                  <a:pt x="1605" y="1363"/>
                </a:lnTo>
                <a:lnTo>
                  <a:pt x="1607" y="1365"/>
                </a:lnTo>
                <a:lnTo>
                  <a:pt x="1609" y="1365"/>
                </a:lnTo>
                <a:lnTo>
                  <a:pt x="1611" y="1365"/>
                </a:lnTo>
                <a:lnTo>
                  <a:pt x="1611" y="1367"/>
                </a:lnTo>
                <a:lnTo>
                  <a:pt x="1611" y="1367"/>
                </a:lnTo>
                <a:lnTo>
                  <a:pt x="1613" y="1367"/>
                </a:lnTo>
                <a:close/>
                <a:moveTo>
                  <a:pt x="1435" y="1269"/>
                </a:moveTo>
                <a:lnTo>
                  <a:pt x="1435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5" y="1269"/>
                </a:lnTo>
                <a:close/>
                <a:moveTo>
                  <a:pt x="1437" y="1266"/>
                </a:moveTo>
                <a:lnTo>
                  <a:pt x="1437" y="1266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6"/>
                </a:lnTo>
                <a:close/>
                <a:moveTo>
                  <a:pt x="1446" y="1260"/>
                </a:moveTo>
                <a:lnTo>
                  <a:pt x="1444" y="1260"/>
                </a:lnTo>
                <a:lnTo>
                  <a:pt x="1444" y="1260"/>
                </a:lnTo>
                <a:lnTo>
                  <a:pt x="1444" y="1262"/>
                </a:lnTo>
                <a:lnTo>
                  <a:pt x="1444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2" y="1264"/>
                </a:lnTo>
                <a:lnTo>
                  <a:pt x="1439" y="1266"/>
                </a:lnTo>
                <a:lnTo>
                  <a:pt x="1444" y="1262"/>
                </a:lnTo>
                <a:lnTo>
                  <a:pt x="1446" y="1260"/>
                </a:lnTo>
                <a:close/>
                <a:moveTo>
                  <a:pt x="1429" y="1271"/>
                </a:move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69"/>
                </a:lnTo>
                <a:lnTo>
                  <a:pt x="1429" y="1269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close/>
                <a:moveTo>
                  <a:pt x="1439" y="1266"/>
                </a:move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close/>
                <a:moveTo>
                  <a:pt x="1379" y="1191"/>
                </a:moveTo>
                <a:lnTo>
                  <a:pt x="1379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75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81" y="1191"/>
                </a:lnTo>
                <a:lnTo>
                  <a:pt x="1379" y="1191"/>
                </a:lnTo>
                <a:close/>
                <a:moveTo>
                  <a:pt x="1416" y="1241"/>
                </a:move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1"/>
                </a:lnTo>
                <a:lnTo>
                  <a:pt x="1416" y="1241"/>
                </a:lnTo>
                <a:lnTo>
                  <a:pt x="1416" y="1241"/>
                </a:lnTo>
                <a:close/>
                <a:moveTo>
                  <a:pt x="1419" y="1241"/>
                </a:moveTo>
                <a:lnTo>
                  <a:pt x="1419" y="1241"/>
                </a:lnTo>
                <a:lnTo>
                  <a:pt x="1419" y="1239"/>
                </a:lnTo>
                <a:lnTo>
                  <a:pt x="1416" y="1239"/>
                </a:lnTo>
                <a:lnTo>
                  <a:pt x="1419" y="1241"/>
                </a:lnTo>
                <a:lnTo>
                  <a:pt x="1419" y="1241"/>
                </a:lnTo>
                <a:close/>
                <a:moveTo>
                  <a:pt x="1427" y="1271"/>
                </a:moveTo>
                <a:lnTo>
                  <a:pt x="1427" y="1271"/>
                </a:lnTo>
                <a:lnTo>
                  <a:pt x="1427" y="1269"/>
                </a:lnTo>
                <a:lnTo>
                  <a:pt x="1425" y="1271"/>
                </a:lnTo>
                <a:lnTo>
                  <a:pt x="1425" y="1271"/>
                </a:lnTo>
                <a:lnTo>
                  <a:pt x="1427" y="1271"/>
                </a:lnTo>
                <a:lnTo>
                  <a:pt x="1427" y="1271"/>
                </a:lnTo>
                <a:close/>
                <a:moveTo>
                  <a:pt x="1423" y="1271"/>
                </a:moveTo>
                <a:lnTo>
                  <a:pt x="1423" y="1271"/>
                </a:lnTo>
                <a:lnTo>
                  <a:pt x="1423" y="1271"/>
                </a:lnTo>
                <a:lnTo>
                  <a:pt x="1423" y="1271"/>
                </a:lnTo>
                <a:lnTo>
                  <a:pt x="1423" y="1273"/>
                </a:lnTo>
                <a:lnTo>
                  <a:pt x="1423" y="1273"/>
                </a:lnTo>
                <a:lnTo>
                  <a:pt x="1423" y="1271"/>
                </a:lnTo>
                <a:close/>
                <a:moveTo>
                  <a:pt x="1159" y="440"/>
                </a:moveTo>
                <a:lnTo>
                  <a:pt x="1159" y="438"/>
                </a:lnTo>
                <a:lnTo>
                  <a:pt x="1159" y="436"/>
                </a:lnTo>
                <a:lnTo>
                  <a:pt x="1159" y="436"/>
                </a:lnTo>
                <a:lnTo>
                  <a:pt x="1159" y="436"/>
                </a:lnTo>
                <a:lnTo>
                  <a:pt x="1157" y="434"/>
                </a:lnTo>
                <a:lnTo>
                  <a:pt x="1157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7" y="438"/>
                </a:lnTo>
                <a:lnTo>
                  <a:pt x="1157" y="438"/>
                </a:lnTo>
                <a:lnTo>
                  <a:pt x="1159" y="440"/>
                </a:lnTo>
                <a:close/>
                <a:moveTo>
                  <a:pt x="2565" y="673"/>
                </a:moveTo>
                <a:lnTo>
                  <a:pt x="2565" y="673"/>
                </a:lnTo>
                <a:lnTo>
                  <a:pt x="2565" y="673"/>
                </a:lnTo>
                <a:lnTo>
                  <a:pt x="2565" y="673"/>
                </a:lnTo>
                <a:lnTo>
                  <a:pt x="2567" y="671"/>
                </a:lnTo>
                <a:lnTo>
                  <a:pt x="2565" y="671"/>
                </a:lnTo>
                <a:lnTo>
                  <a:pt x="2565" y="671"/>
                </a:lnTo>
                <a:lnTo>
                  <a:pt x="2565" y="673"/>
                </a:lnTo>
                <a:close/>
                <a:moveTo>
                  <a:pt x="2525" y="702"/>
                </a:moveTo>
                <a:lnTo>
                  <a:pt x="2527" y="705"/>
                </a:lnTo>
                <a:lnTo>
                  <a:pt x="2527" y="705"/>
                </a:lnTo>
                <a:lnTo>
                  <a:pt x="2527" y="707"/>
                </a:lnTo>
                <a:lnTo>
                  <a:pt x="2525" y="711"/>
                </a:lnTo>
                <a:lnTo>
                  <a:pt x="2523" y="711"/>
                </a:lnTo>
                <a:lnTo>
                  <a:pt x="2523" y="711"/>
                </a:lnTo>
                <a:lnTo>
                  <a:pt x="2525" y="713"/>
                </a:lnTo>
                <a:lnTo>
                  <a:pt x="2523" y="715"/>
                </a:lnTo>
                <a:lnTo>
                  <a:pt x="2521" y="715"/>
                </a:lnTo>
                <a:lnTo>
                  <a:pt x="2519" y="715"/>
                </a:lnTo>
                <a:lnTo>
                  <a:pt x="2519" y="715"/>
                </a:lnTo>
                <a:lnTo>
                  <a:pt x="2521" y="715"/>
                </a:lnTo>
                <a:lnTo>
                  <a:pt x="2521" y="715"/>
                </a:lnTo>
                <a:lnTo>
                  <a:pt x="2521" y="717"/>
                </a:lnTo>
                <a:lnTo>
                  <a:pt x="2523" y="719"/>
                </a:lnTo>
                <a:lnTo>
                  <a:pt x="2525" y="719"/>
                </a:lnTo>
                <a:lnTo>
                  <a:pt x="2525" y="719"/>
                </a:lnTo>
                <a:lnTo>
                  <a:pt x="2527" y="719"/>
                </a:lnTo>
                <a:lnTo>
                  <a:pt x="2531" y="715"/>
                </a:lnTo>
                <a:lnTo>
                  <a:pt x="2533" y="715"/>
                </a:lnTo>
                <a:lnTo>
                  <a:pt x="2531" y="717"/>
                </a:lnTo>
                <a:lnTo>
                  <a:pt x="2531" y="717"/>
                </a:lnTo>
                <a:lnTo>
                  <a:pt x="2531" y="719"/>
                </a:lnTo>
                <a:lnTo>
                  <a:pt x="2529" y="719"/>
                </a:lnTo>
                <a:lnTo>
                  <a:pt x="2529" y="721"/>
                </a:lnTo>
                <a:lnTo>
                  <a:pt x="2529" y="723"/>
                </a:lnTo>
                <a:lnTo>
                  <a:pt x="2527" y="726"/>
                </a:lnTo>
                <a:lnTo>
                  <a:pt x="2527" y="728"/>
                </a:lnTo>
                <a:lnTo>
                  <a:pt x="2527" y="730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6"/>
                </a:lnTo>
                <a:lnTo>
                  <a:pt x="2525" y="736"/>
                </a:lnTo>
                <a:lnTo>
                  <a:pt x="2525" y="738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4"/>
                </a:lnTo>
                <a:lnTo>
                  <a:pt x="2527" y="744"/>
                </a:lnTo>
                <a:lnTo>
                  <a:pt x="2527" y="744"/>
                </a:lnTo>
                <a:lnTo>
                  <a:pt x="2527" y="742"/>
                </a:lnTo>
                <a:lnTo>
                  <a:pt x="2527" y="742"/>
                </a:lnTo>
                <a:lnTo>
                  <a:pt x="2529" y="734"/>
                </a:lnTo>
                <a:lnTo>
                  <a:pt x="2529" y="734"/>
                </a:lnTo>
                <a:lnTo>
                  <a:pt x="2529" y="732"/>
                </a:lnTo>
                <a:lnTo>
                  <a:pt x="2529" y="730"/>
                </a:lnTo>
                <a:lnTo>
                  <a:pt x="2529" y="730"/>
                </a:lnTo>
                <a:lnTo>
                  <a:pt x="2529" y="730"/>
                </a:lnTo>
                <a:lnTo>
                  <a:pt x="2531" y="728"/>
                </a:lnTo>
                <a:lnTo>
                  <a:pt x="2533" y="726"/>
                </a:lnTo>
                <a:lnTo>
                  <a:pt x="2535" y="726"/>
                </a:lnTo>
                <a:lnTo>
                  <a:pt x="2533" y="728"/>
                </a:lnTo>
                <a:lnTo>
                  <a:pt x="2531" y="730"/>
                </a:lnTo>
                <a:lnTo>
                  <a:pt x="2531" y="730"/>
                </a:lnTo>
                <a:lnTo>
                  <a:pt x="2531" y="732"/>
                </a:lnTo>
                <a:lnTo>
                  <a:pt x="2531" y="732"/>
                </a:lnTo>
                <a:lnTo>
                  <a:pt x="2531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0"/>
                </a:lnTo>
                <a:lnTo>
                  <a:pt x="2535" y="730"/>
                </a:lnTo>
                <a:lnTo>
                  <a:pt x="2535" y="730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30"/>
                </a:lnTo>
                <a:lnTo>
                  <a:pt x="2540" y="730"/>
                </a:lnTo>
                <a:lnTo>
                  <a:pt x="2542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4"/>
                </a:lnTo>
                <a:lnTo>
                  <a:pt x="2537" y="736"/>
                </a:lnTo>
                <a:lnTo>
                  <a:pt x="2540" y="738"/>
                </a:lnTo>
                <a:lnTo>
                  <a:pt x="2540" y="738"/>
                </a:lnTo>
                <a:lnTo>
                  <a:pt x="2540" y="740"/>
                </a:lnTo>
                <a:lnTo>
                  <a:pt x="2540" y="742"/>
                </a:lnTo>
                <a:lnTo>
                  <a:pt x="2537" y="742"/>
                </a:lnTo>
                <a:lnTo>
                  <a:pt x="2535" y="747"/>
                </a:lnTo>
                <a:lnTo>
                  <a:pt x="2535" y="751"/>
                </a:lnTo>
                <a:lnTo>
                  <a:pt x="2533" y="751"/>
                </a:lnTo>
                <a:lnTo>
                  <a:pt x="2533" y="751"/>
                </a:lnTo>
                <a:lnTo>
                  <a:pt x="2533" y="753"/>
                </a:lnTo>
                <a:lnTo>
                  <a:pt x="2533" y="753"/>
                </a:lnTo>
                <a:lnTo>
                  <a:pt x="2535" y="755"/>
                </a:lnTo>
                <a:lnTo>
                  <a:pt x="2537" y="757"/>
                </a:lnTo>
                <a:lnTo>
                  <a:pt x="2537" y="755"/>
                </a:lnTo>
                <a:lnTo>
                  <a:pt x="2537" y="753"/>
                </a:lnTo>
                <a:lnTo>
                  <a:pt x="2537" y="753"/>
                </a:lnTo>
                <a:lnTo>
                  <a:pt x="2540" y="755"/>
                </a:lnTo>
                <a:lnTo>
                  <a:pt x="2542" y="755"/>
                </a:lnTo>
                <a:lnTo>
                  <a:pt x="2544" y="755"/>
                </a:lnTo>
                <a:lnTo>
                  <a:pt x="2546" y="753"/>
                </a:lnTo>
                <a:lnTo>
                  <a:pt x="2546" y="753"/>
                </a:lnTo>
                <a:lnTo>
                  <a:pt x="2546" y="753"/>
                </a:lnTo>
                <a:lnTo>
                  <a:pt x="2548" y="755"/>
                </a:lnTo>
                <a:lnTo>
                  <a:pt x="2548" y="755"/>
                </a:lnTo>
                <a:lnTo>
                  <a:pt x="2548" y="755"/>
                </a:lnTo>
                <a:lnTo>
                  <a:pt x="2550" y="755"/>
                </a:lnTo>
                <a:lnTo>
                  <a:pt x="2552" y="755"/>
                </a:lnTo>
                <a:lnTo>
                  <a:pt x="2552" y="753"/>
                </a:lnTo>
                <a:lnTo>
                  <a:pt x="2552" y="753"/>
                </a:lnTo>
                <a:lnTo>
                  <a:pt x="2554" y="753"/>
                </a:lnTo>
                <a:lnTo>
                  <a:pt x="2554" y="753"/>
                </a:lnTo>
                <a:lnTo>
                  <a:pt x="2556" y="751"/>
                </a:lnTo>
                <a:lnTo>
                  <a:pt x="2558" y="751"/>
                </a:lnTo>
                <a:lnTo>
                  <a:pt x="2563" y="751"/>
                </a:lnTo>
                <a:lnTo>
                  <a:pt x="2565" y="751"/>
                </a:lnTo>
                <a:lnTo>
                  <a:pt x="2560" y="753"/>
                </a:lnTo>
                <a:lnTo>
                  <a:pt x="2558" y="755"/>
                </a:lnTo>
                <a:lnTo>
                  <a:pt x="2556" y="759"/>
                </a:lnTo>
                <a:lnTo>
                  <a:pt x="2556" y="761"/>
                </a:lnTo>
                <a:lnTo>
                  <a:pt x="2558" y="763"/>
                </a:lnTo>
                <a:lnTo>
                  <a:pt x="2560" y="765"/>
                </a:lnTo>
                <a:lnTo>
                  <a:pt x="2563" y="767"/>
                </a:lnTo>
                <a:lnTo>
                  <a:pt x="2563" y="767"/>
                </a:lnTo>
                <a:lnTo>
                  <a:pt x="2563" y="767"/>
                </a:lnTo>
                <a:lnTo>
                  <a:pt x="2565" y="767"/>
                </a:lnTo>
                <a:lnTo>
                  <a:pt x="2567" y="767"/>
                </a:lnTo>
                <a:lnTo>
                  <a:pt x="2567" y="767"/>
                </a:lnTo>
                <a:lnTo>
                  <a:pt x="2567" y="770"/>
                </a:lnTo>
                <a:lnTo>
                  <a:pt x="2565" y="772"/>
                </a:lnTo>
                <a:lnTo>
                  <a:pt x="2565" y="772"/>
                </a:lnTo>
                <a:lnTo>
                  <a:pt x="2563" y="774"/>
                </a:lnTo>
                <a:lnTo>
                  <a:pt x="2565" y="774"/>
                </a:lnTo>
                <a:lnTo>
                  <a:pt x="2565" y="776"/>
                </a:lnTo>
                <a:lnTo>
                  <a:pt x="2565" y="776"/>
                </a:lnTo>
                <a:lnTo>
                  <a:pt x="2565" y="776"/>
                </a:lnTo>
                <a:lnTo>
                  <a:pt x="2563" y="778"/>
                </a:lnTo>
                <a:lnTo>
                  <a:pt x="2563" y="780"/>
                </a:lnTo>
                <a:lnTo>
                  <a:pt x="2565" y="782"/>
                </a:lnTo>
                <a:lnTo>
                  <a:pt x="2565" y="782"/>
                </a:lnTo>
                <a:lnTo>
                  <a:pt x="2567" y="782"/>
                </a:lnTo>
                <a:lnTo>
                  <a:pt x="2567" y="782"/>
                </a:lnTo>
                <a:lnTo>
                  <a:pt x="2569" y="784"/>
                </a:lnTo>
                <a:lnTo>
                  <a:pt x="2567" y="784"/>
                </a:lnTo>
                <a:lnTo>
                  <a:pt x="2565" y="784"/>
                </a:lnTo>
                <a:lnTo>
                  <a:pt x="2563" y="782"/>
                </a:lnTo>
                <a:lnTo>
                  <a:pt x="2563" y="782"/>
                </a:lnTo>
                <a:lnTo>
                  <a:pt x="2563" y="784"/>
                </a:lnTo>
                <a:lnTo>
                  <a:pt x="2560" y="782"/>
                </a:lnTo>
                <a:lnTo>
                  <a:pt x="2558" y="782"/>
                </a:lnTo>
                <a:lnTo>
                  <a:pt x="2556" y="784"/>
                </a:lnTo>
                <a:lnTo>
                  <a:pt x="2554" y="784"/>
                </a:lnTo>
                <a:lnTo>
                  <a:pt x="2554" y="784"/>
                </a:lnTo>
                <a:lnTo>
                  <a:pt x="2552" y="784"/>
                </a:lnTo>
                <a:lnTo>
                  <a:pt x="2548" y="786"/>
                </a:lnTo>
                <a:lnTo>
                  <a:pt x="2546" y="786"/>
                </a:lnTo>
                <a:lnTo>
                  <a:pt x="2546" y="788"/>
                </a:lnTo>
                <a:lnTo>
                  <a:pt x="2544" y="788"/>
                </a:lnTo>
                <a:lnTo>
                  <a:pt x="2544" y="788"/>
                </a:lnTo>
                <a:lnTo>
                  <a:pt x="2542" y="791"/>
                </a:lnTo>
                <a:lnTo>
                  <a:pt x="2540" y="793"/>
                </a:lnTo>
                <a:lnTo>
                  <a:pt x="2540" y="793"/>
                </a:lnTo>
                <a:lnTo>
                  <a:pt x="2540" y="793"/>
                </a:lnTo>
                <a:lnTo>
                  <a:pt x="2542" y="793"/>
                </a:lnTo>
                <a:lnTo>
                  <a:pt x="2544" y="793"/>
                </a:lnTo>
                <a:lnTo>
                  <a:pt x="2544" y="793"/>
                </a:lnTo>
                <a:lnTo>
                  <a:pt x="2546" y="791"/>
                </a:lnTo>
                <a:lnTo>
                  <a:pt x="2548" y="791"/>
                </a:lnTo>
                <a:lnTo>
                  <a:pt x="2548" y="793"/>
                </a:lnTo>
                <a:lnTo>
                  <a:pt x="2548" y="793"/>
                </a:lnTo>
                <a:lnTo>
                  <a:pt x="2548" y="795"/>
                </a:lnTo>
                <a:lnTo>
                  <a:pt x="2550" y="795"/>
                </a:lnTo>
                <a:lnTo>
                  <a:pt x="2548" y="797"/>
                </a:lnTo>
                <a:lnTo>
                  <a:pt x="2548" y="797"/>
                </a:lnTo>
                <a:lnTo>
                  <a:pt x="2550" y="799"/>
                </a:lnTo>
                <a:lnTo>
                  <a:pt x="2550" y="799"/>
                </a:lnTo>
                <a:lnTo>
                  <a:pt x="2550" y="799"/>
                </a:lnTo>
                <a:lnTo>
                  <a:pt x="2548" y="801"/>
                </a:lnTo>
                <a:lnTo>
                  <a:pt x="2548" y="803"/>
                </a:lnTo>
                <a:lnTo>
                  <a:pt x="2546" y="803"/>
                </a:lnTo>
                <a:lnTo>
                  <a:pt x="2544" y="805"/>
                </a:lnTo>
                <a:lnTo>
                  <a:pt x="2542" y="805"/>
                </a:lnTo>
                <a:lnTo>
                  <a:pt x="2537" y="807"/>
                </a:lnTo>
                <a:lnTo>
                  <a:pt x="2533" y="809"/>
                </a:lnTo>
                <a:lnTo>
                  <a:pt x="2533" y="809"/>
                </a:lnTo>
                <a:lnTo>
                  <a:pt x="2531" y="811"/>
                </a:lnTo>
                <a:lnTo>
                  <a:pt x="2533" y="811"/>
                </a:lnTo>
                <a:lnTo>
                  <a:pt x="2533" y="814"/>
                </a:lnTo>
                <a:lnTo>
                  <a:pt x="2533" y="814"/>
                </a:lnTo>
                <a:lnTo>
                  <a:pt x="2533" y="814"/>
                </a:lnTo>
                <a:lnTo>
                  <a:pt x="2537" y="816"/>
                </a:lnTo>
                <a:lnTo>
                  <a:pt x="2540" y="816"/>
                </a:lnTo>
                <a:lnTo>
                  <a:pt x="2542" y="814"/>
                </a:lnTo>
                <a:lnTo>
                  <a:pt x="2542" y="814"/>
                </a:lnTo>
                <a:lnTo>
                  <a:pt x="2544" y="814"/>
                </a:lnTo>
                <a:lnTo>
                  <a:pt x="2546" y="816"/>
                </a:lnTo>
                <a:lnTo>
                  <a:pt x="2546" y="816"/>
                </a:lnTo>
                <a:lnTo>
                  <a:pt x="2548" y="816"/>
                </a:lnTo>
                <a:lnTo>
                  <a:pt x="2548" y="816"/>
                </a:lnTo>
                <a:lnTo>
                  <a:pt x="2546" y="818"/>
                </a:lnTo>
                <a:lnTo>
                  <a:pt x="2548" y="818"/>
                </a:lnTo>
                <a:lnTo>
                  <a:pt x="2550" y="818"/>
                </a:lnTo>
                <a:lnTo>
                  <a:pt x="2550" y="816"/>
                </a:lnTo>
                <a:lnTo>
                  <a:pt x="2552" y="816"/>
                </a:lnTo>
                <a:lnTo>
                  <a:pt x="2554" y="818"/>
                </a:lnTo>
                <a:lnTo>
                  <a:pt x="2556" y="820"/>
                </a:lnTo>
                <a:lnTo>
                  <a:pt x="2560" y="820"/>
                </a:lnTo>
                <a:lnTo>
                  <a:pt x="2560" y="820"/>
                </a:lnTo>
                <a:lnTo>
                  <a:pt x="2563" y="818"/>
                </a:lnTo>
                <a:lnTo>
                  <a:pt x="2565" y="818"/>
                </a:lnTo>
                <a:lnTo>
                  <a:pt x="2569" y="818"/>
                </a:lnTo>
                <a:lnTo>
                  <a:pt x="2569" y="816"/>
                </a:lnTo>
                <a:lnTo>
                  <a:pt x="2571" y="816"/>
                </a:lnTo>
                <a:lnTo>
                  <a:pt x="2573" y="814"/>
                </a:lnTo>
                <a:lnTo>
                  <a:pt x="2571" y="816"/>
                </a:lnTo>
                <a:lnTo>
                  <a:pt x="2569" y="818"/>
                </a:lnTo>
                <a:lnTo>
                  <a:pt x="2567" y="820"/>
                </a:lnTo>
                <a:lnTo>
                  <a:pt x="2567" y="820"/>
                </a:lnTo>
                <a:lnTo>
                  <a:pt x="2565" y="824"/>
                </a:lnTo>
                <a:lnTo>
                  <a:pt x="2563" y="824"/>
                </a:lnTo>
                <a:lnTo>
                  <a:pt x="2560" y="824"/>
                </a:lnTo>
                <a:lnTo>
                  <a:pt x="2558" y="824"/>
                </a:lnTo>
                <a:lnTo>
                  <a:pt x="2556" y="824"/>
                </a:lnTo>
                <a:lnTo>
                  <a:pt x="2552" y="824"/>
                </a:lnTo>
                <a:lnTo>
                  <a:pt x="2548" y="824"/>
                </a:lnTo>
                <a:lnTo>
                  <a:pt x="2548" y="824"/>
                </a:lnTo>
                <a:lnTo>
                  <a:pt x="2546" y="828"/>
                </a:lnTo>
                <a:lnTo>
                  <a:pt x="2542" y="828"/>
                </a:lnTo>
                <a:lnTo>
                  <a:pt x="2542" y="830"/>
                </a:lnTo>
                <a:lnTo>
                  <a:pt x="2542" y="830"/>
                </a:lnTo>
                <a:lnTo>
                  <a:pt x="2542" y="832"/>
                </a:lnTo>
                <a:lnTo>
                  <a:pt x="2537" y="837"/>
                </a:lnTo>
                <a:lnTo>
                  <a:pt x="2537" y="837"/>
                </a:lnTo>
                <a:lnTo>
                  <a:pt x="2535" y="837"/>
                </a:lnTo>
                <a:lnTo>
                  <a:pt x="2535" y="837"/>
                </a:lnTo>
                <a:lnTo>
                  <a:pt x="2535" y="839"/>
                </a:lnTo>
                <a:lnTo>
                  <a:pt x="2533" y="841"/>
                </a:lnTo>
                <a:lnTo>
                  <a:pt x="2531" y="843"/>
                </a:lnTo>
                <a:lnTo>
                  <a:pt x="2527" y="843"/>
                </a:lnTo>
                <a:lnTo>
                  <a:pt x="2525" y="845"/>
                </a:lnTo>
                <a:lnTo>
                  <a:pt x="2525" y="845"/>
                </a:lnTo>
                <a:lnTo>
                  <a:pt x="2527" y="845"/>
                </a:lnTo>
                <a:lnTo>
                  <a:pt x="2527" y="845"/>
                </a:lnTo>
                <a:lnTo>
                  <a:pt x="2529" y="845"/>
                </a:lnTo>
                <a:lnTo>
                  <a:pt x="2531" y="845"/>
                </a:lnTo>
                <a:lnTo>
                  <a:pt x="2531" y="847"/>
                </a:lnTo>
                <a:lnTo>
                  <a:pt x="2533" y="847"/>
                </a:lnTo>
                <a:lnTo>
                  <a:pt x="2535" y="845"/>
                </a:lnTo>
                <a:lnTo>
                  <a:pt x="2535" y="843"/>
                </a:lnTo>
                <a:lnTo>
                  <a:pt x="2537" y="843"/>
                </a:lnTo>
                <a:lnTo>
                  <a:pt x="2540" y="841"/>
                </a:lnTo>
                <a:lnTo>
                  <a:pt x="2542" y="841"/>
                </a:lnTo>
                <a:lnTo>
                  <a:pt x="2544" y="841"/>
                </a:lnTo>
                <a:lnTo>
                  <a:pt x="2546" y="841"/>
                </a:lnTo>
                <a:lnTo>
                  <a:pt x="2546" y="839"/>
                </a:lnTo>
                <a:lnTo>
                  <a:pt x="2548" y="839"/>
                </a:lnTo>
                <a:lnTo>
                  <a:pt x="2548" y="839"/>
                </a:lnTo>
                <a:lnTo>
                  <a:pt x="2548" y="841"/>
                </a:lnTo>
                <a:lnTo>
                  <a:pt x="2552" y="841"/>
                </a:lnTo>
                <a:lnTo>
                  <a:pt x="2552" y="843"/>
                </a:lnTo>
                <a:lnTo>
                  <a:pt x="2554" y="843"/>
                </a:lnTo>
                <a:lnTo>
                  <a:pt x="2556" y="841"/>
                </a:lnTo>
                <a:lnTo>
                  <a:pt x="2556" y="839"/>
                </a:lnTo>
                <a:lnTo>
                  <a:pt x="2556" y="837"/>
                </a:lnTo>
                <a:lnTo>
                  <a:pt x="2558" y="835"/>
                </a:lnTo>
                <a:lnTo>
                  <a:pt x="2565" y="832"/>
                </a:lnTo>
                <a:lnTo>
                  <a:pt x="2565" y="832"/>
                </a:lnTo>
                <a:lnTo>
                  <a:pt x="2567" y="835"/>
                </a:lnTo>
                <a:lnTo>
                  <a:pt x="2569" y="835"/>
                </a:lnTo>
                <a:lnTo>
                  <a:pt x="2571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7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7" y="832"/>
                </a:lnTo>
                <a:lnTo>
                  <a:pt x="2581" y="832"/>
                </a:lnTo>
                <a:lnTo>
                  <a:pt x="2584" y="832"/>
                </a:lnTo>
                <a:lnTo>
                  <a:pt x="2584" y="832"/>
                </a:lnTo>
                <a:lnTo>
                  <a:pt x="2586" y="832"/>
                </a:lnTo>
                <a:lnTo>
                  <a:pt x="2588" y="830"/>
                </a:lnTo>
                <a:lnTo>
                  <a:pt x="2588" y="830"/>
                </a:lnTo>
                <a:lnTo>
                  <a:pt x="2590" y="830"/>
                </a:lnTo>
                <a:lnTo>
                  <a:pt x="2592" y="830"/>
                </a:lnTo>
                <a:lnTo>
                  <a:pt x="2594" y="832"/>
                </a:lnTo>
                <a:lnTo>
                  <a:pt x="2596" y="832"/>
                </a:lnTo>
                <a:lnTo>
                  <a:pt x="2596" y="832"/>
                </a:lnTo>
                <a:lnTo>
                  <a:pt x="2600" y="832"/>
                </a:lnTo>
                <a:lnTo>
                  <a:pt x="2604" y="832"/>
                </a:lnTo>
                <a:lnTo>
                  <a:pt x="2611" y="832"/>
                </a:lnTo>
                <a:lnTo>
                  <a:pt x="2613" y="832"/>
                </a:lnTo>
                <a:lnTo>
                  <a:pt x="2613" y="832"/>
                </a:lnTo>
                <a:lnTo>
                  <a:pt x="2615" y="830"/>
                </a:lnTo>
                <a:lnTo>
                  <a:pt x="2617" y="830"/>
                </a:lnTo>
                <a:lnTo>
                  <a:pt x="2619" y="828"/>
                </a:lnTo>
                <a:lnTo>
                  <a:pt x="2621" y="830"/>
                </a:lnTo>
                <a:lnTo>
                  <a:pt x="2621" y="828"/>
                </a:lnTo>
                <a:lnTo>
                  <a:pt x="2623" y="826"/>
                </a:lnTo>
                <a:lnTo>
                  <a:pt x="2628" y="824"/>
                </a:lnTo>
                <a:lnTo>
                  <a:pt x="2628" y="824"/>
                </a:lnTo>
                <a:lnTo>
                  <a:pt x="2628" y="822"/>
                </a:lnTo>
                <a:lnTo>
                  <a:pt x="2628" y="822"/>
                </a:lnTo>
                <a:lnTo>
                  <a:pt x="2628" y="820"/>
                </a:lnTo>
                <a:lnTo>
                  <a:pt x="2625" y="820"/>
                </a:lnTo>
                <a:lnTo>
                  <a:pt x="2623" y="822"/>
                </a:lnTo>
                <a:lnTo>
                  <a:pt x="2621" y="822"/>
                </a:lnTo>
                <a:lnTo>
                  <a:pt x="2617" y="820"/>
                </a:lnTo>
                <a:lnTo>
                  <a:pt x="2617" y="820"/>
                </a:lnTo>
                <a:lnTo>
                  <a:pt x="2617" y="820"/>
                </a:lnTo>
                <a:lnTo>
                  <a:pt x="2615" y="818"/>
                </a:lnTo>
                <a:lnTo>
                  <a:pt x="2613" y="820"/>
                </a:lnTo>
                <a:lnTo>
                  <a:pt x="2615" y="818"/>
                </a:lnTo>
                <a:lnTo>
                  <a:pt x="2617" y="818"/>
                </a:lnTo>
                <a:lnTo>
                  <a:pt x="2617" y="818"/>
                </a:lnTo>
                <a:lnTo>
                  <a:pt x="2619" y="818"/>
                </a:lnTo>
                <a:lnTo>
                  <a:pt x="2621" y="818"/>
                </a:lnTo>
                <a:lnTo>
                  <a:pt x="2621" y="816"/>
                </a:lnTo>
                <a:lnTo>
                  <a:pt x="2621" y="816"/>
                </a:lnTo>
                <a:lnTo>
                  <a:pt x="2619" y="814"/>
                </a:lnTo>
                <a:lnTo>
                  <a:pt x="2621" y="814"/>
                </a:lnTo>
                <a:lnTo>
                  <a:pt x="2623" y="814"/>
                </a:lnTo>
                <a:lnTo>
                  <a:pt x="2625" y="814"/>
                </a:lnTo>
                <a:lnTo>
                  <a:pt x="2625" y="811"/>
                </a:lnTo>
                <a:lnTo>
                  <a:pt x="2625" y="811"/>
                </a:lnTo>
                <a:lnTo>
                  <a:pt x="2625" y="809"/>
                </a:lnTo>
                <a:lnTo>
                  <a:pt x="2625" y="809"/>
                </a:lnTo>
                <a:lnTo>
                  <a:pt x="2625" y="809"/>
                </a:lnTo>
                <a:lnTo>
                  <a:pt x="2628" y="809"/>
                </a:lnTo>
                <a:lnTo>
                  <a:pt x="2628" y="809"/>
                </a:lnTo>
                <a:lnTo>
                  <a:pt x="2630" y="807"/>
                </a:lnTo>
                <a:lnTo>
                  <a:pt x="2632" y="807"/>
                </a:lnTo>
                <a:lnTo>
                  <a:pt x="2632" y="805"/>
                </a:lnTo>
                <a:lnTo>
                  <a:pt x="2632" y="803"/>
                </a:lnTo>
                <a:lnTo>
                  <a:pt x="2632" y="801"/>
                </a:lnTo>
                <a:lnTo>
                  <a:pt x="2634" y="799"/>
                </a:lnTo>
                <a:lnTo>
                  <a:pt x="2634" y="797"/>
                </a:lnTo>
                <a:lnTo>
                  <a:pt x="2632" y="797"/>
                </a:lnTo>
                <a:lnTo>
                  <a:pt x="2632" y="795"/>
                </a:lnTo>
                <a:lnTo>
                  <a:pt x="2628" y="793"/>
                </a:lnTo>
                <a:lnTo>
                  <a:pt x="2625" y="791"/>
                </a:lnTo>
                <a:lnTo>
                  <a:pt x="2623" y="791"/>
                </a:lnTo>
                <a:lnTo>
                  <a:pt x="2621" y="791"/>
                </a:lnTo>
                <a:lnTo>
                  <a:pt x="2619" y="791"/>
                </a:lnTo>
                <a:lnTo>
                  <a:pt x="2617" y="791"/>
                </a:lnTo>
                <a:lnTo>
                  <a:pt x="2615" y="791"/>
                </a:lnTo>
                <a:lnTo>
                  <a:pt x="2615" y="791"/>
                </a:lnTo>
                <a:lnTo>
                  <a:pt x="2615" y="793"/>
                </a:lnTo>
                <a:lnTo>
                  <a:pt x="2613" y="793"/>
                </a:lnTo>
                <a:lnTo>
                  <a:pt x="2613" y="793"/>
                </a:lnTo>
                <a:lnTo>
                  <a:pt x="2611" y="793"/>
                </a:lnTo>
                <a:lnTo>
                  <a:pt x="2609" y="791"/>
                </a:lnTo>
                <a:lnTo>
                  <a:pt x="2609" y="791"/>
                </a:lnTo>
                <a:lnTo>
                  <a:pt x="2611" y="788"/>
                </a:lnTo>
                <a:lnTo>
                  <a:pt x="2613" y="788"/>
                </a:lnTo>
                <a:lnTo>
                  <a:pt x="2613" y="786"/>
                </a:lnTo>
                <a:lnTo>
                  <a:pt x="2611" y="782"/>
                </a:lnTo>
                <a:lnTo>
                  <a:pt x="2609" y="780"/>
                </a:lnTo>
                <a:lnTo>
                  <a:pt x="2604" y="776"/>
                </a:lnTo>
                <a:lnTo>
                  <a:pt x="2600" y="776"/>
                </a:lnTo>
                <a:lnTo>
                  <a:pt x="2598" y="776"/>
                </a:lnTo>
                <a:lnTo>
                  <a:pt x="2600" y="776"/>
                </a:lnTo>
                <a:lnTo>
                  <a:pt x="2600" y="776"/>
                </a:lnTo>
                <a:lnTo>
                  <a:pt x="2604" y="776"/>
                </a:lnTo>
                <a:lnTo>
                  <a:pt x="2604" y="776"/>
                </a:lnTo>
                <a:lnTo>
                  <a:pt x="2607" y="778"/>
                </a:lnTo>
                <a:lnTo>
                  <a:pt x="2607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6"/>
                </a:lnTo>
                <a:lnTo>
                  <a:pt x="2607" y="772"/>
                </a:lnTo>
                <a:lnTo>
                  <a:pt x="2604" y="772"/>
                </a:lnTo>
                <a:lnTo>
                  <a:pt x="2604" y="770"/>
                </a:lnTo>
                <a:lnTo>
                  <a:pt x="2604" y="767"/>
                </a:lnTo>
                <a:lnTo>
                  <a:pt x="2607" y="767"/>
                </a:lnTo>
                <a:lnTo>
                  <a:pt x="2604" y="765"/>
                </a:lnTo>
                <a:lnTo>
                  <a:pt x="2602" y="765"/>
                </a:lnTo>
                <a:lnTo>
                  <a:pt x="2600" y="763"/>
                </a:lnTo>
                <a:lnTo>
                  <a:pt x="2598" y="759"/>
                </a:lnTo>
                <a:lnTo>
                  <a:pt x="2596" y="759"/>
                </a:lnTo>
                <a:lnTo>
                  <a:pt x="2592" y="757"/>
                </a:lnTo>
                <a:lnTo>
                  <a:pt x="2590" y="757"/>
                </a:lnTo>
                <a:lnTo>
                  <a:pt x="2590" y="755"/>
                </a:lnTo>
                <a:lnTo>
                  <a:pt x="2588" y="751"/>
                </a:lnTo>
                <a:lnTo>
                  <a:pt x="2586" y="744"/>
                </a:lnTo>
                <a:lnTo>
                  <a:pt x="2584" y="740"/>
                </a:lnTo>
                <a:lnTo>
                  <a:pt x="2584" y="738"/>
                </a:lnTo>
                <a:lnTo>
                  <a:pt x="2584" y="738"/>
                </a:lnTo>
                <a:lnTo>
                  <a:pt x="2581" y="736"/>
                </a:lnTo>
                <a:lnTo>
                  <a:pt x="2579" y="734"/>
                </a:lnTo>
                <a:lnTo>
                  <a:pt x="2577" y="732"/>
                </a:lnTo>
                <a:lnTo>
                  <a:pt x="2571" y="730"/>
                </a:lnTo>
                <a:lnTo>
                  <a:pt x="2567" y="730"/>
                </a:lnTo>
                <a:lnTo>
                  <a:pt x="2565" y="732"/>
                </a:lnTo>
                <a:lnTo>
                  <a:pt x="2563" y="732"/>
                </a:lnTo>
                <a:lnTo>
                  <a:pt x="2556" y="730"/>
                </a:lnTo>
                <a:lnTo>
                  <a:pt x="2554" y="730"/>
                </a:lnTo>
                <a:lnTo>
                  <a:pt x="2552" y="728"/>
                </a:lnTo>
                <a:lnTo>
                  <a:pt x="2554" y="730"/>
                </a:lnTo>
                <a:lnTo>
                  <a:pt x="2556" y="730"/>
                </a:lnTo>
                <a:lnTo>
                  <a:pt x="2558" y="730"/>
                </a:lnTo>
                <a:lnTo>
                  <a:pt x="2560" y="730"/>
                </a:lnTo>
                <a:lnTo>
                  <a:pt x="2563" y="728"/>
                </a:lnTo>
                <a:lnTo>
                  <a:pt x="2565" y="726"/>
                </a:lnTo>
                <a:lnTo>
                  <a:pt x="2567" y="726"/>
                </a:lnTo>
                <a:lnTo>
                  <a:pt x="2569" y="726"/>
                </a:lnTo>
                <a:lnTo>
                  <a:pt x="2569" y="723"/>
                </a:lnTo>
                <a:lnTo>
                  <a:pt x="2567" y="721"/>
                </a:lnTo>
                <a:lnTo>
                  <a:pt x="2563" y="721"/>
                </a:lnTo>
                <a:lnTo>
                  <a:pt x="2560" y="723"/>
                </a:lnTo>
                <a:lnTo>
                  <a:pt x="2560" y="723"/>
                </a:lnTo>
                <a:lnTo>
                  <a:pt x="2560" y="721"/>
                </a:lnTo>
                <a:lnTo>
                  <a:pt x="2563" y="721"/>
                </a:lnTo>
                <a:lnTo>
                  <a:pt x="2563" y="721"/>
                </a:lnTo>
                <a:lnTo>
                  <a:pt x="2567" y="721"/>
                </a:lnTo>
                <a:lnTo>
                  <a:pt x="2569" y="719"/>
                </a:lnTo>
                <a:lnTo>
                  <a:pt x="2571" y="719"/>
                </a:lnTo>
                <a:lnTo>
                  <a:pt x="2571" y="717"/>
                </a:lnTo>
                <a:lnTo>
                  <a:pt x="2573" y="715"/>
                </a:lnTo>
                <a:lnTo>
                  <a:pt x="2575" y="713"/>
                </a:lnTo>
                <a:lnTo>
                  <a:pt x="2577" y="707"/>
                </a:lnTo>
                <a:lnTo>
                  <a:pt x="2577" y="707"/>
                </a:lnTo>
                <a:lnTo>
                  <a:pt x="2577" y="705"/>
                </a:lnTo>
                <a:lnTo>
                  <a:pt x="2579" y="705"/>
                </a:lnTo>
                <a:lnTo>
                  <a:pt x="2579" y="702"/>
                </a:lnTo>
                <a:lnTo>
                  <a:pt x="2581" y="700"/>
                </a:lnTo>
                <a:lnTo>
                  <a:pt x="2581" y="700"/>
                </a:lnTo>
                <a:lnTo>
                  <a:pt x="2581" y="700"/>
                </a:lnTo>
                <a:lnTo>
                  <a:pt x="2581" y="696"/>
                </a:lnTo>
                <a:lnTo>
                  <a:pt x="2579" y="696"/>
                </a:lnTo>
                <a:lnTo>
                  <a:pt x="2577" y="696"/>
                </a:lnTo>
                <a:lnTo>
                  <a:pt x="2575" y="696"/>
                </a:lnTo>
                <a:lnTo>
                  <a:pt x="2567" y="696"/>
                </a:lnTo>
                <a:lnTo>
                  <a:pt x="2565" y="696"/>
                </a:lnTo>
                <a:lnTo>
                  <a:pt x="2565" y="696"/>
                </a:lnTo>
                <a:lnTo>
                  <a:pt x="2563" y="696"/>
                </a:lnTo>
                <a:lnTo>
                  <a:pt x="2560" y="694"/>
                </a:lnTo>
                <a:lnTo>
                  <a:pt x="2558" y="696"/>
                </a:lnTo>
                <a:lnTo>
                  <a:pt x="2554" y="696"/>
                </a:lnTo>
                <a:lnTo>
                  <a:pt x="2552" y="698"/>
                </a:lnTo>
                <a:lnTo>
                  <a:pt x="2550" y="698"/>
                </a:lnTo>
                <a:lnTo>
                  <a:pt x="2548" y="698"/>
                </a:lnTo>
                <a:lnTo>
                  <a:pt x="2548" y="696"/>
                </a:lnTo>
                <a:lnTo>
                  <a:pt x="2552" y="694"/>
                </a:lnTo>
                <a:lnTo>
                  <a:pt x="2552" y="692"/>
                </a:lnTo>
                <a:lnTo>
                  <a:pt x="2552" y="692"/>
                </a:lnTo>
                <a:lnTo>
                  <a:pt x="2550" y="692"/>
                </a:lnTo>
                <a:lnTo>
                  <a:pt x="2550" y="690"/>
                </a:lnTo>
                <a:lnTo>
                  <a:pt x="2550" y="690"/>
                </a:lnTo>
                <a:lnTo>
                  <a:pt x="2552" y="688"/>
                </a:lnTo>
                <a:lnTo>
                  <a:pt x="2558" y="684"/>
                </a:lnTo>
                <a:lnTo>
                  <a:pt x="2560" y="682"/>
                </a:lnTo>
                <a:lnTo>
                  <a:pt x="2563" y="682"/>
                </a:lnTo>
                <a:lnTo>
                  <a:pt x="2563" y="682"/>
                </a:lnTo>
                <a:lnTo>
                  <a:pt x="2563" y="679"/>
                </a:lnTo>
                <a:lnTo>
                  <a:pt x="2563" y="677"/>
                </a:lnTo>
                <a:lnTo>
                  <a:pt x="2563" y="677"/>
                </a:lnTo>
                <a:lnTo>
                  <a:pt x="2563" y="675"/>
                </a:lnTo>
                <a:lnTo>
                  <a:pt x="2563" y="675"/>
                </a:lnTo>
                <a:lnTo>
                  <a:pt x="2560" y="675"/>
                </a:lnTo>
                <a:lnTo>
                  <a:pt x="2558" y="675"/>
                </a:lnTo>
                <a:lnTo>
                  <a:pt x="2554" y="677"/>
                </a:lnTo>
                <a:lnTo>
                  <a:pt x="2552" y="677"/>
                </a:lnTo>
                <a:lnTo>
                  <a:pt x="2548" y="677"/>
                </a:lnTo>
                <a:lnTo>
                  <a:pt x="2544" y="677"/>
                </a:lnTo>
                <a:lnTo>
                  <a:pt x="2542" y="677"/>
                </a:lnTo>
                <a:lnTo>
                  <a:pt x="2542" y="677"/>
                </a:lnTo>
                <a:lnTo>
                  <a:pt x="2540" y="677"/>
                </a:lnTo>
                <a:lnTo>
                  <a:pt x="2540" y="679"/>
                </a:lnTo>
                <a:lnTo>
                  <a:pt x="2540" y="677"/>
                </a:lnTo>
                <a:lnTo>
                  <a:pt x="2537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3" y="679"/>
                </a:lnTo>
                <a:lnTo>
                  <a:pt x="2533" y="679"/>
                </a:lnTo>
                <a:lnTo>
                  <a:pt x="2533" y="682"/>
                </a:lnTo>
                <a:lnTo>
                  <a:pt x="2533" y="682"/>
                </a:lnTo>
                <a:lnTo>
                  <a:pt x="2535" y="684"/>
                </a:lnTo>
                <a:lnTo>
                  <a:pt x="2535" y="684"/>
                </a:lnTo>
                <a:lnTo>
                  <a:pt x="2535" y="684"/>
                </a:lnTo>
                <a:lnTo>
                  <a:pt x="2531" y="684"/>
                </a:lnTo>
                <a:lnTo>
                  <a:pt x="2531" y="684"/>
                </a:lnTo>
                <a:lnTo>
                  <a:pt x="2531" y="686"/>
                </a:lnTo>
                <a:lnTo>
                  <a:pt x="2531" y="686"/>
                </a:lnTo>
                <a:lnTo>
                  <a:pt x="2531" y="686"/>
                </a:lnTo>
                <a:lnTo>
                  <a:pt x="2529" y="688"/>
                </a:lnTo>
                <a:lnTo>
                  <a:pt x="2529" y="688"/>
                </a:lnTo>
                <a:lnTo>
                  <a:pt x="2533" y="692"/>
                </a:lnTo>
                <a:lnTo>
                  <a:pt x="2533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27" y="692"/>
                </a:lnTo>
                <a:lnTo>
                  <a:pt x="2525" y="692"/>
                </a:lnTo>
                <a:lnTo>
                  <a:pt x="2525" y="694"/>
                </a:lnTo>
                <a:lnTo>
                  <a:pt x="2525" y="696"/>
                </a:lnTo>
                <a:lnTo>
                  <a:pt x="2525" y="696"/>
                </a:lnTo>
                <a:lnTo>
                  <a:pt x="2525" y="698"/>
                </a:lnTo>
                <a:lnTo>
                  <a:pt x="2525" y="698"/>
                </a:lnTo>
                <a:lnTo>
                  <a:pt x="2527" y="698"/>
                </a:lnTo>
                <a:lnTo>
                  <a:pt x="2525" y="698"/>
                </a:lnTo>
                <a:lnTo>
                  <a:pt x="2525" y="700"/>
                </a:lnTo>
                <a:lnTo>
                  <a:pt x="2523" y="700"/>
                </a:lnTo>
                <a:lnTo>
                  <a:pt x="2523" y="700"/>
                </a:lnTo>
                <a:lnTo>
                  <a:pt x="2523" y="702"/>
                </a:lnTo>
                <a:lnTo>
                  <a:pt x="2525" y="702"/>
                </a:lnTo>
                <a:close/>
                <a:moveTo>
                  <a:pt x="2560" y="673"/>
                </a:moveTo>
                <a:lnTo>
                  <a:pt x="2560" y="673"/>
                </a:lnTo>
                <a:lnTo>
                  <a:pt x="2563" y="673"/>
                </a:lnTo>
                <a:lnTo>
                  <a:pt x="2563" y="673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58" y="669"/>
                </a:lnTo>
                <a:lnTo>
                  <a:pt x="2558" y="671"/>
                </a:lnTo>
                <a:lnTo>
                  <a:pt x="2558" y="671"/>
                </a:lnTo>
                <a:lnTo>
                  <a:pt x="2558" y="671"/>
                </a:lnTo>
                <a:lnTo>
                  <a:pt x="2560" y="673"/>
                </a:lnTo>
                <a:close/>
                <a:moveTo>
                  <a:pt x="2592" y="635"/>
                </a:moveTo>
                <a:lnTo>
                  <a:pt x="2592" y="635"/>
                </a:lnTo>
                <a:lnTo>
                  <a:pt x="2592" y="633"/>
                </a:lnTo>
                <a:lnTo>
                  <a:pt x="2592" y="633"/>
                </a:lnTo>
                <a:lnTo>
                  <a:pt x="2592" y="633"/>
                </a:lnTo>
                <a:lnTo>
                  <a:pt x="2594" y="633"/>
                </a:lnTo>
                <a:lnTo>
                  <a:pt x="2594" y="631"/>
                </a:lnTo>
                <a:lnTo>
                  <a:pt x="2594" y="631"/>
                </a:lnTo>
                <a:lnTo>
                  <a:pt x="2592" y="631"/>
                </a:lnTo>
                <a:lnTo>
                  <a:pt x="2590" y="633"/>
                </a:lnTo>
                <a:lnTo>
                  <a:pt x="2592" y="635"/>
                </a:lnTo>
                <a:lnTo>
                  <a:pt x="2592" y="635"/>
                </a:lnTo>
                <a:close/>
                <a:moveTo>
                  <a:pt x="2588" y="832"/>
                </a:moveTo>
                <a:lnTo>
                  <a:pt x="2588" y="832"/>
                </a:lnTo>
                <a:lnTo>
                  <a:pt x="2586" y="835"/>
                </a:lnTo>
                <a:lnTo>
                  <a:pt x="2586" y="835"/>
                </a:lnTo>
                <a:lnTo>
                  <a:pt x="2586" y="835"/>
                </a:lnTo>
                <a:lnTo>
                  <a:pt x="2590" y="837"/>
                </a:lnTo>
                <a:lnTo>
                  <a:pt x="2590" y="837"/>
                </a:lnTo>
                <a:lnTo>
                  <a:pt x="2590" y="835"/>
                </a:lnTo>
                <a:lnTo>
                  <a:pt x="2590" y="835"/>
                </a:lnTo>
                <a:lnTo>
                  <a:pt x="2592" y="835"/>
                </a:lnTo>
                <a:lnTo>
                  <a:pt x="2592" y="835"/>
                </a:lnTo>
                <a:lnTo>
                  <a:pt x="2592" y="832"/>
                </a:lnTo>
                <a:lnTo>
                  <a:pt x="2588" y="832"/>
                </a:lnTo>
                <a:close/>
                <a:moveTo>
                  <a:pt x="2565" y="663"/>
                </a:moveTo>
                <a:lnTo>
                  <a:pt x="2567" y="663"/>
                </a:lnTo>
                <a:lnTo>
                  <a:pt x="2567" y="665"/>
                </a:lnTo>
                <a:lnTo>
                  <a:pt x="2567" y="665"/>
                </a:lnTo>
                <a:lnTo>
                  <a:pt x="2569" y="665"/>
                </a:lnTo>
                <a:lnTo>
                  <a:pt x="2569" y="663"/>
                </a:lnTo>
                <a:lnTo>
                  <a:pt x="2569" y="663"/>
                </a:lnTo>
                <a:lnTo>
                  <a:pt x="2567" y="663"/>
                </a:lnTo>
                <a:lnTo>
                  <a:pt x="2567" y="663"/>
                </a:lnTo>
                <a:lnTo>
                  <a:pt x="2565" y="661"/>
                </a:lnTo>
                <a:lnTo>
                  <a:pt x="2565" y="661"/>
                </a:lnTo>
                <a:lnTo>
                  <a:pt x="2563" y="661"/>
                </a:lnTo>
                <a:lnTo>
                  <a:pt x="2565" y="663"/>
                </a:lnTo>
                <a:lnTo>
                  <a:pt x="2565" y="663"/>
                </a:lnTo>
                <a:close/>
                <a:moveTo>
                  <a:pt x="2573" y="663"/>
                </a:moveTo>
                <a:lnTo>
                  <a:pt x="2573" y="663"/>
                </a:lnTo>
                <a:lnTo>
                  <a:pt x="2571" y="663"/>
                </a:lnTo>
                <a:lnTo>
                  <a:pt x="2571" y="663"/>
                </a:lnTo>
                <a:lnTo>
                  <a:pt x="2569" y="663"/>
                </a:lnTo>
                <a:lnTo>
                  <a:pt x="2571" y="663"/>
                </a:lnTo>
                <a:lnTo>
                  <a:pt x="2573" y="663"/>
                </a:lnTo>
                <a:close/>
                <a:moveTo>
                  <a:pt x="2584" y="642"/>
                </a:moveTo>
                <a:lnTo>
                  <a:pt x="2584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4"/>
                </a:lnTo>
                <a:lnTo>
                  <a:pt x="2588" y="644"/>
                </a:lnTo>
                <a:lnTo>
                  <a:pt x="2588" y="644"/>
                </a:lnTo>
                <a:lnTo>
                  <a:pt x="2590" y="644"/>
                </a:lnTo>
                <a:lnTo>
                  <a:pt x="2590" y="644"/>
                </a:lnTo>
                <a:lnTo>
                  <a:pt x="2590" y="646"/>
                </a:lnTo>
                <a:lnTo>
                  <a:pt x="2588" y="648"/>
                </a:lnTo>
                <a:lnTo>
                  <a:pt x="2590" y="650"/>
                </a:lnTo>
                <a:lnTo>
                  <a:pt x="2590" y="650"/>
                </a:lnTo>
                <a:lnTo>
                  <a:pt x="2590" y="648"/>
                </a:lnTo>
                <a:lnTo>
                  <a:pt x="2590" y="646"/>
                </a:lnTo>
                <a:lnTo>
                  <a:pt x="2590" y="644"/>
                </a:lnTo>
                <a:lnTo>
                  <a:pt x="2590" y="644"/>
                </a:lnTo>
                <a:lnTo>
                  <a:pt x="2592" y="644"/>
                </a:lnTo>
                <a:lnTo>
                  <a:pt x="2592" y="642"/>
                </a:lnTo>
                <a:lnTo>
                  <a:pt x="2592" y="640"/>
                </a:lnTo>
                <a:lnTo>
                  <a:pt x="2592" y="637"/>
                </a:lnTo>
                <a:lnTo>
                  <a:pt x="2592" y="637"/>
                </a:lnTo>
                <a:lnTo>
                  <a:pt x="2592" y="637"/>
                </a:lnTo>
                <a:lnTo>
                  <a:pt x="2590" y="635"/>
                </a:lnTo>
                <a:lnTo>
                  <a:pt x="2590" y="637"/>
                </a:lnTo>
                <a:lnTo>
                  <a:pt x="2588" y="635"/>
                </a:lnTo>
                <a:lnTo>
                  <a:pt x="2590" y="633"/>
                </a:lnTo>
                <a:lnTo>
                  <a:pt x="2588" y="633"/>
                </a:lnTo>
                <a:lnTo>
                  <a:pt x="2588" y="633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7"/>
                </a:lnTo>
                <a:lnTo>
                  <a:pt x="2588" y="637"/>
                </a:lnTo>
                <a:lnTo>
                  <a:pt x="2588" y="640"/>
                </a:lnTo>
                <a:lnTo>
                  <a:pt x="2586" y="640"/>
                </a:lnTo>
                <a:lnTo>
                  <a:pt x="2586" y="640"/>
                </a:lnTo>
                <a:lnTo>
                  <a:pt x="2584" y="642"/>
                </a:lnTo>
                <a:lnTo>
                  <a:pt x="2584" y="642"/>
                </a:lnTo>
                <a:lnTo>
                  <a:pt x="2584" y="642"/>
                </a:lnTo>
                <a:close/>
                <a:moveTo>
                  <a:pt x="2560" y="669"/>
                </a:move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3" y="669"/>
                </a:lnTo>
                <a:lnTo>
                  <a:pt x="2565" y="669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69"/>
                </a:lnTo>
                <a:lnTo>
                  <a:pt x="2567" y="669"/>
                </a:lnTo>
                <a:lnTo>
                  <a:pt x="2567" y="669"/>
                </a:lnTo>
                <a:lnTo>
                  <a:pt x="2565" y="669"/>
                </a:lnTo>
                <a:lnTo>
                  <a:pt x="2563" y="669"/>
                </a:lnTo>
                <a:lnTo>
                  <a:pt x="2563" y="667"/>
                </a:lnTo>
                <a:lnTo>
                  <a:pt x="2565" y="667"/>
                </a:lnTo>
                <a:lnTo>
                  <a:pt x="2565" y="667"/>
                </a:lnTo>
                <a:lnTo>
                  <a:pt x="2563" y="667"/>
                </a:lnTo>
                <a:lnTo>
                  <a:pt x="2563" y="665"/>
                </a:lnTo>
                <a:lnTo>
                  <a:pt x="2560" y="665"/>
                </a:lnTo>
                <a:lnTo>
                  <a:pt x="2560" y="665"/>
                </a:lnTo>
                <a:lnTo>
                  <a:pt x="2558" y="667"/>
                </a:lnTo>
                <a:lnTo>
                  <a:pt x="2558" y="667"/>
                </a:lnTo>
                <a:lnTo>
                  <a:pt x="2558" y="669"/>
                </a:lnTo>
                <a:lnTo>
                  <a:pt x="2560" y="669"/>
                </a:lnTo>
                <a:close/>
                <a:moveTo>
                  <a:pt x="2569" y="858"/>
                </a:moveTo>
                <a:lnTo>
                  <a:pt x="2569" y="858"/>
                </a:lnTo>
                <a:lnTo>
                  <a:pt x="2571" y="858"/>
                </a:lnTo>
                <a:lnTo>
                  <a:pt x="2571" y="856"/>
                </a:lnTo>
                <a:lnTo>
                  <a:pt x="2571" y="856"/>
                </a:lnTo>
                <a:lnTo>
                  <a:pt x="2571" y="856"/>
                </a:lnTo>
                <a:lnTo>
                  <a:pt x="2569" y="858"/>
                </a:lnTo>
                <a:close/>
                <a:moveTo>
                  <a:pt x="2575" y="860"/>
                </a:moveTo>
                <a:lnTo>
                  <a:pt x="2575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9" y="862"/>
                </a:lnTo>
                <a:lnTo>
                  <a:pt x="2579" y="862"/>
                </a:lnTo>
                <a:lnTo>
                  <a:pt x="2577" y="860"/>
                </a:lnTo>
                <a:lnTo>
                  <a:pt x="2575" y="860"/>
                </a:lnTo>
                <a:close/>
                <a:moveTo>
                  <a:pt x="2516" y="709"/>
                </a:moveTo>
                <a:lnTo>
                  <a:pt x="2516" y="709"/>
                </a:lnTo>
                <a:lnTo>
                  <a:pt x="2514" y="709"/>
                </a:lnTo>
                <a:lnTo>
                  <a:pt x="2514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09"/>
                </a:lnTo>
                <a:lnTo>
                  <a:pt x="2516" y="709"/>
                </a:lnTo>
                <a:close/>
                <a:moveTo>
                  <a:pt x="2521" y="734"/>
                </a:moveTo>
                <a:lnTo>
                  <a:pt x="2521" y="734"/>
                </a:lnTo>
                <a:lnTo>
                  <a:pt x="2523" y="730"/>
                </a:lnTo>
                <a:lnTo>
                  <a:pt x="2525" y="728"/>
                </a:lnTo>
                <a:lnTo>
                  <a:pt x="2525" y="728"/>
                </a:lnTo>
                <a:lnTo>
                  <a:pt x="2523" y="728"/>
                </a:lnTo>
                <a:lnTo>
                  <a:pt x="2521" y="730"/>
                </a:lnTo>
                <a:lnTo>
                  <a:pt x="2521" y="730"/>
                </a:lnTo>
                <a:lnTo>
                  <a:pt x="2521" y="730"/>
                </a:lnTo>
                <a:lnTo>
                  <a:pt x="2523" y="730"/>
                </a:lnTo>
                <a:lnTo>
                  <a:pt x="2521" y="732"/>
                </a:lnTo>
                <a:lnTo>
                  <a:pt x="2521" y="732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close/>
                <a:moveTo>
                  <a:pt x="2516" y="696"/>
                </a:moveTo>
                <a:lnTo>
                  <a:pt x="2516" y="696"/>
                </a:lnTo>
                <a:lnTo>
                  <a:pt x="2514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700"/>
                </a:lnTo>
                <a:lnTo>
                  <a:pt x="2512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2"/>
                </a:lnTo>
                <a:lnTo>
                  <a:pt x="2514" y="702"/>
                </a:lnTo>
                <a:lnTo>
                  <a:pt x="2516" y="705"/>
                </a:lnTo>
                <a:lnTo>
                  <a:pt x="2516" y="705"/>
                </a:lnTo>
                <a:lnTo>
                  <a:pt x="2516" y="707"/>
                </a:lnTo>
                <a:lnTo>
                  <a:pt x="2519" y="707"/>
                </a:lnTo>
                <a:lnTo>
                  <a:pt x="2521" y="705"/>
                </a:lnTo>
                <a:lnTo>
                  <a:pt x="2521" y="709"/>
                </a:lnTo>
                <a:lnTo>
                  <a:pt x="2521" y="709"/>
                </a:lnTo>
                <a:lnTo>
                  <a:pt x="2521" y="709"/>
                </a:lnTo>
                <a:lnTo>
                  <a:pt x="2523" y="709"/>
                </a:lnTo>
                <a:lnTo>
                  <a:pt x="2523" y="707"/>
                </a:lnTo>
                <a:lnTo>
                  <a:pt x="2525" y="707"/>
                </a:lnTo>
                <a:lnTo>
                  <a:pt x="2525" y="705"/>
                </a:lnTo>
                <a:lnTo>
                  <a:pt x="2525" y="705"/>
                </a:lnTo>
                <a:lnTo>
                  <a:pt x="2525" y="705"/>
                </a:lnTo>
                <a:lnTo>
                  <a:pt x="2523" y="705"/>
                </a:lnTo>
                <a:lnTo>
                  <a:pt x="2521" y="705"/>
                </a:lnTo>
                <a:lnTo>
                  <a:pt x="2519" y="705"/>
                </a:lnTo>
                <a:lnTo>
                  <a:pt x="2519" y="702"/>
                </a:lnTo>
                <a:lnTo>
                  <a:pt x="2519" y="702"/>
                </a:lnTo>
                <a:lnTo>
                  <a:pt x="2519" y="700"/>
                </a:lnTo>
                <a:lnTo>
                  <a:pt x="2519" y="700"/>
                </a:lnTo>
                <a:lnTo>
                  <a:pt x="2519" y="700"/>
                </a:lnTo>
                <a:lnTo>
                  <a:pt x="2519" y="698"/>
                </a:lnTo>
                <a:lnTo>
                  <a:pt x="2516" y="696"/>
                </a:lnTo>
                <a:lnTo>
                  <a:pt x="2516" y="696"/>
                </a:lnTo>
                <a:close/>
                <a:moveTo>
                  <a:pt x="2531" y="740"/>
                </a:moveTo>
                <a:lnTo>
                  <a:pt x="2531" y="740"/>
                </a:lnTo>
                <a:lnTo>
                  <a:pt x="2533" y="740"/>
                </a:lnTo>
                <a:lnTo>
                  <a:pt x="2533" y="740"/>
                </a:lnTo>
                <a:lnTo>
                  <a:pt x="2533" y="738"/>
                </a:lnTo>
                <a:lnTo>
                  <a:pt x="2533" y="736"/>
                </a:lnTo>
                <a:lnTo>
                  <a:pt x="2533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29" y="736"/>
                </a:lnTo>
                <a:lnTo>
                  <a:pt x="2529" y="738"/>
                </a:lnTo>
                <a:lnTo>
                  <a:pt x="2531" y="740"/>
                </a:lnTo>
                <a:lnTo>
                  <a:pt x="2531" y="740"/>
                </a:lnTo>
                <a:close/>
                <a:moveTo>
                  <a:pt x="2516" y="723"/>
                </a:moveTo>
                <a:lnTo>
                  <a:pt x="2516" y="723"/>
                </a:lnTo>
                <a:lnTo>
                  <a:pt x="2516" y="723"/>
                </a:lnTo>
                <a:lnTo>
                  <a:pt x="2519" y="723"/>
                </a:lnTo>
                <a:lnTo>
                  <a:pt x="2525" y="723"/>
                </a:lnTo>
                <a:lnTo>
                  <a:pt x="2525" y="719"/>
                </a:lnTo>
                <a:lnTo>
                  <a:pt x="2523" y="719"/>
                </a:lnTo>
                <a:lnTo>
                  <a:pt x="2521" y="719"/>
                </a:lnTo>
                <a:lnTo>
                  <a:pt x="2521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6" y="717"/>
                </a:lnTo>
                <a:lnTo>
                  <a:pt x="2516" y="717"/>
                </a:lnTo>
                <a:lnTo>
                  <a:pt x="2516" y="719"/>
                </a:lnTo>
                <a:lnTo>
                  <a:pt x="2516" y="719"/>
                </a:lnTo>
                <a:lnTo>
                  <a:pt x="2519" y="719"/>
                </a:lnTo>
                <a:lnTo>
                  <a:pt x="2519" y="723"/>
                </a:lnTo>
                <a:lnTo>
                  <a:pt x="2516" y="723"/>
                </a:lnTo>
                <a:close/>
                <a:moveTo>
                  <a:pt x="2542" y="782"/>
                </a:moveTo>
                <a:lnTo>
                  <a:pt x="2542" y="784"/>
                </a:lnTo>
                <a:lnTo>
                  <a:pt x="2544" y="786"/>
                </a:lnTo>
                <a:lnTo>
                  <a:pt x="2544" y="786"/>
                </a:lnTo>
                <a:lnTo>
                  <a:pt x="2544" y="786"/>
                </a:lnTo>
                <a:lnTo>
                  <a:pt x="2546" y="786"/>
                </a:lnTo>
                <a:lnTo>
                  <a:pt x="2548" y="786"/>
                </a:lnTo>
                <a:lnTo>
                  <a:pt x="2548" y="784"/>
                </a:lnTo>
                <a:lnTo>
                  <a:pt x="2550" y="784"/>
                </a:lnTo>
                <a:lnTo>
                  <a:pt x="2548" y="784"/>
                </a:lnTo>
                <a:lnTo>
                  <a:pt x="2548" y="784"/>
                </a:lnTo>
                <a:lnTo>
                  <a:pt x="2546" y="782"/>
                </a:lnTo>
                <a:lnTo>
                  <a:pt x="2544" y="782"/>
                </a:lnTo>
                <a:lnTo>
                  <a:pt x="2542" y="782"/>
                </a:lnTo>
                <a:close/>
                <a:moveTo>
                  <a:pt x="2544" y="761"/>
                </a:moveTo>
                <a:lnTo>
                  <a:pt x="2544" y="761"/>
                </a:lnTo>
                <a:lnTo>
                  <a:pt x="2542" y="763"/>
                </a:lnTo>
                <a:lnTo>
                  <a:pt x="2542" y="765"/>
                </a:lnTo>
                <a:lnTo>
                  <a:pt x="2540" y="765"/>
                </a:lnTo>
                <a:lnTo>
                  <a:pt x="2540" y="767"/>
                </a:lnTo>
                <a:lnTo>
                  <a:pt x="2537" y="770"/>
                </a:lnTo>
                <a:lnTo>
                  <a:pt x="2540" y="770"/>
                </a:lnTo>
                <a:lnTo>
                  <a:pt x="2540" y="767"/>
                </a:lnTo>
                <a:lnTo>
                  <a:pt x="2542" y="770"/>
                </a:lnTo>
                <a:lnTo>
                  <a:pt x="2544" y="765"/>
                </a:lnTo>
                <a:lnTo>
                  <a:pt x="2544" y="765"/>
                </a:lnTo>
                <a:lnTo>
                  <a:pt x="2546" y="765"/>
                </a:lnTo>
                <a:lnTo>
                  <a:pt x="2544" y="763"/>
                </a:lnTo>
                <a:lnTo>
                  <a:pt x="2544" y="761"/>
                </a:lnTo>
                <a:close/>
                <a:moveTo>
                  <a:pt x="2516" y="738"/>
                </a:moveTo>
                <a:lnTo>
                  <a:pt x="2516" y="738"/>
                </a:lnTo>
                <a:lnTo>
                  <a:pt x="2519" y="736"/>
                </a:lnTo>
                <a:lnTo>
                  <a:pt x="2521" y="736"/>
                </a:lnTo>
                <a:lnTo>
                  <a:pt x="2521" y="736"/>
                </a:lnTo>
                <a:lnTo>
                  <a:pt x="2519" y="734"/>
                </a:lnTo>
                <a:lnTo>
                  <a:pt x="2519" y="732"/>
                </a:lnTo>
                <a:lnTo>
                  <a:pt x="2519" y="732"/>
                </a:lnTo>
                <a:lnTo>
                  <a:pt x="2516" y="734"/>
                </a:lnTo>
                <a:lnTo>
                  <a:pt x="2516" y="732"/>
                </a:lnTo>
                <a:lnTo>
                  <a:pt x="2514" y="732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6"/>
                </a:lnTo>
                <a:lnTo>
                  <a:pt x="2514" y="736"/>
                </a:lnTo>
                <a:lnTo>
                  <a:pt x="2514" y="736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6"/>
                </a:lnTo>
                <a:lnTo>
                  <a:pt x="2516" y="736"/>
                </a:lnTo>
                <a:lnTo>
                  <a:pt x="2516" y="738"/>
                </a:lnTo>
                <a:lnTo>
                  <a:pt x="2516" y="738"/>
                </a:lnTo>
                <a:close/>
                <a:moveTo>
                  <a:pt x="2512" y="717"/>
                </a:moveTo>
                <a:lnTo>
                  <a:pt x="2510" y="717"/>
                </a:lnTo>
                <a:lnTo>
                  <a:pt x="2510" y="719"/>
                </a:lnTo>
                <a:lnTo>
                  <a:pt x="2512" y="719"/>
                </a:lnTo>
                <a:lnTo>
                  <a:pt x="2512" y="717"/>
                </a:lnTo>
                <a:lnTo>
                  <a:pt x="2514" y="717"/>
                </a:lnTo>
                <a:lnTo>
                  <a:pt x="2514" y="717"/>
                </a:lnTo>
                <a:lnTo>
                  <a:pt x="2512" y="717"/>
                </a:lnTo>
                <a:close/>
                <a:moveTo>
                  <a:pt x="2661" y="816"/>
                </a:moveTo>
                <a:lnTo>
                  <a:pt x="2663" y="816"/>
                </a:lnTo>
                <a:lnTo>
                  <a:pt x="2665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4"/>
                </a:lnTo>
                <a:lnTo>
                  <a:pt x="2663" y="814"/>
                </a:lnTo>
                <a:lnTo>
                  <a:pt x="2661" y="814"/>
                </a:lnTo>
                <a:lnTo>
                  <a:pt x="2661" y="814"/>
                </a:lnTo>
                <a:lnTo>
                  <a:pt x="2661" y="816"/>
                </a:lnTo>
                <a:close/>
                <a:moveTo>
                  <a:pt x="2764" y="166"/>
                </a:moveTo>
                <a:lnTo>
                  <a:pt x="2764" y="168"/>
                </a:lnTo>
                <a:lnTo>
                  <a:pt x="2768" y="174"/>
                </a:lnTo>
                <a:lnTo>
                  <a:pt x="2770" y="174"/>
                </a:lnTo>
                <a:lnTo>
                  <a:pt x="2772" y="174"/>
                </a:lnTo>
                <a:lnTo>
                  <a:pt x="2776" y="176"/>
                </a:lnTo>
                <a:lnTo>
                  <a:pt x="2778" y="178"/>
                </a:lnTo>
                <a:lnTo>
                  <a:pt x="2780" y="180"/>
                </a:lnTo>
                <a:lnTo>
                  <a:pt x="2783" y="180"/>
                </a:lnTo>
                <a:lnTo>
                  <a:pt x="2783" y="178"/>
                </a:lnTo>
                <a:lnTo>
                  <a:pt x="2780" y="176"/>
                </a:lnTo>
                <a:lnTo>
                  <a:pt x="2780" y="174"/>
                </a:lnTo>
                <a:lnTo>
                  <a:pt x="2778" y="174"/>
                </a:lnTo>
                <a:lnTo>
                  <a:pt x="2776" y="172"/>
                </a:lnTo>
                <a:lnTo>
                  <a:pt x="2774" y="170"/>
                </a:lnTo>
                <a:lnTo>
                  <a:pt x="2770" y="170"/>
                </a:lnTo>
                <a:lnTo>
                  <a:pt x="2770" y="168"/>
                </a:lnTo>
                <a:lnTo>
                  <a:pt x="2770" y="168"/>
                </a:lnTo>
                <a:lnTo>
                  <a:pt x="2768" y="166"/>
                </a:lnTo>
                <a:lnTo>
                  <a:pt x="2770" y="166"/>
                </a:lnTo>
                <a:lnTo>
                  <a:pt x="2768" y="164"/>
                </a:lnTo>
                <a:lnTo>
                  <a:pt x="2766" y="162"/>
                </a:lnTo>
                <a:lnTo>
                  <a:pt x="2764" y="159"/>
                </a:lnTo>
                <a:lnTo>
                  <a:pt x="2762" y="159"/>
                </a:lnTo>
                <a:lnTo>
                  <a:pt x="2762" y="162"/>
                </a:lnTo>
                <a:lnTo>
                  <a:pt x="2762" y="164"/>
                </a:lnTo>
                <a:lnTo>
                  <a:pt x="2764" y="166"/>
                </a:lnTo>
                <a:close/>
                <a:moveTo>
                  <a:pt x="2808" y="457"/>
                </a:moveTo>
                <a:lnTo>
                  <a:pt x="2808" y="457"/>
                </a:lnTo>
                <a:lnTo>
                  <a:pt x="2806" y="457"/>
                </a:lnTo>
                <a:lnTo>
                  <a:pt x="2804" y="457"/>
                </a:lnTo>
                <a:lnTo>
                  <a:pt x="2801" y="459"/>
                </a:lnTo>
                <a:lnTo>
                  <a:pt x="2801" y="459"/>
                </a:lnTo>
                <a:lnTo>
                  <a:pt x="2801" y="459"/>
                </a:lnTo>
                <a:lnTo>
                  <a:pt x="2799" y="459"/>
                </a:lnTo>
                <a:lnTo>
                  <a:pt x="2799" y="461"/>
                </a:lnTo>
                <a:lnTo>
                  <a:pt x="2799" y="463"/>
                </a:lnTo>
                <a:lnTo>
                  <a:pt x="2801" y="463"/>
                </a:lnTo>
                <a:lnTo>
                  <a:pt x="2801" y="463"/>
                </a:lnTo>
                <a:lnTo>
                  <a:pt x="2801" y="461"/>
                </a:lnTo>
                <a:lnTo>
                  <a:pt x="2801" y="461"/>
                </a:lnTo>
                <a:lnTo>
                  <a:pt x="2804" y="461"/>
                </a:lnTo>
                <a:lnTo>
                  <a:pt x="2804" y="461"/>
                </a:lnTo>
                <a:lnTo>
                  <a:pt x="2806" y="461"/>
                </a:lnTo>
                <a:lnTo>
                  <a:pt x="2808" y="461"/>
                </a:lnTo>
                <a:lnTo>
                  <a:pt x="2808" y="459"/>
                </a:lnTo>
                <a:lnTo>
                  <a:pt x="2810" y="459"/>
                </a:lnTo>
                <a:lnTo>
                  <a:pt x="2812" y="459"/>
                </a:lnTo>
                <a:lnTo>
                  <a:pt x="2812" y="457"/>
                </a:lnTo>
                <a:lnTo>
                  <a:pt x="2812" y="457"/>
                </a:lnTo>
                <a:lnTo>
                  <a:pt x="2812" y="457"/>
                </a:lnTo>
                <a:lnTo>
                  <a:pt x="2810" y="457"/>
                </a:lnTo>
                <a:lnTo>
                  <a:pt x="2808" y="457"/>
                </a:lnTo>
                <a:close/>
                <a:moveTo>
                  <a:pt x="2594" y="631"/>
                </a:moveTo>
                <a:lnTo>
                  <a:pt x="2596" y="631"/>
                </a:lnTo>
                <a:lnTo>
                  <a:pt x="2596" y="631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31"/>
                </a:lnTo>
                <a:lnTo>
                  <a:pt x="2594" y="631"/>
                </a:lnTo>
                <a:lnTo>
                  <a:pt x="2594" y="631"/>
                </a:lnTo>
                <a:close/>
                <a:moveTo>
                  <a:pt x="2791" y="512"/>
                </a:moveTo>
                <a:lnTo>
                  <a:pt x="2793" y="512"/>
                </a:lnTo>
                <a:lnTo>
                  <a:pt x="2793" y="512"/>
                </a:lnTo>
                <a:lnTo>
                  <a:pt x="2791" y="512"/>
                </a:lnTo>
                <a:lnTo>
                  <a:pt x="2789" y="512"/>
                </a:lnTo>
                <a:lnTo>
                  <a:pt x="2789" y="512"/>
                </a:lnTo>
                <a:lnTo>
                  <a:pt x="2787" y="514"/>
                </a:lnTo>
                <a:lnTo>
                  <a:pt x="2787" y="514"/>
                </a:lnTo>
                <a:lnTo>
                  <a:pt x="2789" y="514"/>
                </a:lnTo>
                <a:lnTo>
                  <a:pt x="2791" y="512"/>
                </a:lnTo>
                <a:close/>
                <a:moveTo>
                  <a:pt x="2791" y="510"/>
                </a:moveTo>
                <a:lnTo>
                  <a:pt x="2791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7" y="510"/>
                </a:lnTo>
                <a:lnTo>
                  <a:pt x="2787" y="510"/>
                </a:lnTo>
                <a:lnTo>
                  <a:pt x="2787" y="512"/>
                </a:lnTo>
                <a:lnTo>
                  <a:pt x="2787" y="510"/>
                </a:lnTo>
                <a:lnTo>
                  <a:pt x="2791" y="510"/>
                </a:lnTo>
                <a:lnTo>
                  <a:pt x="2791" y="510"/>
                </a:lnTo>
                <a:close/>
                <a:moveTo>
                  <a:pt x="2797" y="461"/>
                </a:moveTo>
                <a:lnTo>
                  <a:pt x="2795" y="463"/>
                </a:lnTo>
                <a:lnTo>
                  <a:pt x="2795" y="466"/>
                </a:lnTo>
                <a:lnTo>
                  <a:pt x="2793" y="468"/>
                </a:lnTo>
                <a:lnTo>
                  <a:pt x="2795" y="466"/>
                </a:lnTo>
                <a:lnTo>
                  <a:pt x="2797" y="466"/>
                </a:lnTo>
                <a:lnTo>
                  <a:pt x="2797" y="463"/>
                </a:lnTo>
                <a:lnTo>
                  <a:pt x="2797" y="463"/>
                </a:lnTo>
                <a:lnTo>
                  <a:pt x="2797" y="461"/>
                </a:lnTo>
                <a:lnTo>
                  <a:pt x="2797" y="461"/>
                </a:lnTo>
                <a:close/>
                <a:moveTo>
                  <a:pt x="2820" y="443"/>
                </a:moveTo>
                <a:lnTo>
                  <a:pt x="2820" y="443"/>
                </a:lnTo>
                <a:lnTo>
                  <a:pt x="2818" y="443"/>
                </a:lnTo>
                <a:lnTo>
                  <a:pt x="2818" y="445"/>
                </a:lnTo>
                <a:lnTo>
                  <a:pt x="2816" y="445"/>
                </a:lnTo>
                <a:lnTo>
                  <a:pt x="2816" y="447"/>
                </a:lnTo>
                <a:lnTo>
                  <a:pt x="2818" y="447"/>
                </a:lnTo>
                <a:lnTo>
                  <a:pt x="2820" y="447"/>
                </a:lnTo>
                <a:lnTo>
                  <a:pt x="2820" y="447"/>
                </a:lnTo>
                <a:lnTo>
                  <a:pt x="2822" y="447"/>
                </a:lnTo>
                <a:lnTo>
                  <a:pt x="2822" y="447"/>
                </a:lnTo>
                <a:lnTo>
                  <a:pt x="2822" y="449"/>
                </a:lnTo>
                <a:lnTo>
                  <a:pt x="2824" y="449"/>
                </a:lnTo>
                <a:lnTo>
                  <a:pt x="2829" y="449"/>
                </a:lnTo>
                <a:lnTo>
                  <a:pt x="2831" y="447"/>
                </a:lnTo>
                <a:lnTo>
                  <a:pt x="2831" y="445"/>
                </a:lnTo>
                <a:lnTo>
                  <a:pt x="2831" y="443"/>
                </a:lnTo>
                <a:lnTo>
                  <a:pt x="2829" y="440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40"/>
                </a:lnTo>
                <a:lnTo>
                  <a:pt x="2822" y="440"/>
                </a:lnTo>
                <a:lnTo>
                  <a:pt x="2822" y="440"/>
                </a:lnTo>
                <a:lnTo>
                  <a:pt x="2822" y="443"/>
                </a:lnTo>
                <a:lnTo>
                  <a:pt x="2822" y="443"/>
                </a:lnTo>
                <a:lnTo>
                  <a:pt x="2820" y="443"/>
                </a:lnTo>
                <a:close/>
                <a:moveTo>
                  <a:pt x="2873" y="426"/>
                </a:moveTo>
                <a:lnTo>
                  <a:pt x="2875" y="424"/>
                </a:lnTo>
                <a:lnTo>
                  <a:pt x="2879" y="424"/>
                </a:lnTo>
                <a:lnTo>
                  <a:pt x="2881" y="424"/>
                </a:lnTo>
                <a:lnTo>
                  <a:pt x="2881" y="422"/>
                </a:lnTo>
                <a:lnTo>
                  <a:pt x="2881" y="419"/>
                </a:lnTo>
                <a:lnTo>
                  <a:pt x="2883" y="419"/>
                </a:lnTo>
                <a:lnTo>
                  <a:pt x="2885" y="417"/>
                </a:lnTo>
                <a:lnTo>
                  <a:pt x="2885" y="417"/>
                </a:lnTo>
                <a:lnTo>
                  <a:pt x="2887" y="417"/>
                </a:lnTo>
                <a:lnTo>
                  <a:pt x="2889" y="415"/>
                </a:lnTo>
                <a:lnTo>
                  <a:pt x="2892" y="413"/>
                </a:lnTo>
                <a:lnTo>
                  <a:pt x="2892" y="413"/>
                </a:lnTo>
                <a:lnTo>
                  <a:pt x="2889" y="411"/>
                </a:lnTo>
                <a:lnTo>
                  <a:pt x="2889" y="411"/>
                </a:lnTo>
                <a:lnTo>
                  <a:pt x="2889" y="413"/>
                </a:lnTo>
                <a:lnTo>
                  <a:pt x="2887" y="413"/>
                </a:lnTo>
                <a:lnTo>
                  <a:pt x="2887" y="411"/>
                </a:lnTo>
                <a:lnTo>
                  <a:pt x="2887" y="409"/>
                </a:lnTo>
                <a:lnTo>
                  <a:pt x="2885" y="407"/>
                </a:lnTo>
                <a:lnTo>
                  <a:pt x="2885" y="407"/>
                </a:lnTo>
                <a:lnTo>
                  <a:pt x="2883" y="409"/>
                </a:lnTo>
                <a:lnTo>
                  <a:pt x="2883" y="409"/>
                </a:lnTo>
                <a:lnTo>
                  <a:pt x="2883" y="411"/>
                </a:lnTo>
                <a:lnTo>
                  <a:pt x="2883" y="411"/>
                </a:lnTo>
                <a:lnTo>
                  <a:pt x="2883" y="411"/>
                </a:lnTo>
                <a:lnTo>
                  <a:pt x="2881" y="413"/>
                </a:lnTo>
                <a:lnTo>
                  <a:pt x="2881" y="413"/>
                </a:lnTo>
                <a:lnTo>
                  <a:pt x="2879" y="415"/>
                </a:lnTo>
                <a:lnTo>
                  <a:pt x="2879" y="417"/>
                </a:lnTo>
                <a:lnTo>
                  <a:pt x="2879" y="417"/>
                </a:lnTo>
                <a:lnTo>
                  <a:pt x="2879" y="419"/>
                </a:lnTo>
                <a:lnTo>
                  <a:pt x="2877" y="417"/>
                </a:lnTo>
                <a:lnTo>
                  <a:pt x="2877" y="417"/>
                </a:lnTo>
                <a:lnTo>
                  <a:pt x="2877" y="419"/>
                </a:lnTo>
                <a:lnTo>
                  <a:pt x="2875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22"/>
                </a:lnTo>
                <a:lnTo>
                  <a:pt x="2873" y="422"/>
                </a:lnTo>
                <a:lnTo>
                  <a:pt x="2871" y="422"/>
                </a:lnTo>
                <a:lnTo>
                  <a:pt x="2868" y="424"/>
                </a:lnTo>
                <a:lnTo>
                  <a:pt x="2871" y="424"/>
                </a:lnTo>
                <a:lnTo>
                  <a:pt x="2873" y="426"/>
                </a:lnTo>
                <a:close/>
                <a:moveTo>
                  <a:pt x="2885" y="296"/>
                </a:moveTo>
                <a:lnTo>
                  <a:pt x="2885" y="294"/>
                </a:lnTo>
                <a:lnTo>
                  <a:pt x="2887" y="294"/>
                </a:lnTo>
                <a:lnTo>
                  <a:pt x="2887" y="292"/>
                </a:lnTo>
                <a:lnTo>
                  <a:pt x="2885" y="292"/>
                </a:lnTo>
                <a:lnTo>
                  <a:pt x="2881" y="292"/>
                </a:lnTo>
                <a:lnTo>
                  <a:pt x="2881" y="292"/>
                </a:lnTo>
                <a:lnTo>
                  <a:pt x="2881" y="294"/>
                </a:lnTo>
                <a:lnTo>
                  <a:pt x="2885" y="296"/>
                </a:lnTo>
                <a:close/>
                <a:moveTo>
                  <a:pt x="2894" y="409"/>
                </a:moveTo>
                <a:lnTo>
                  <a:pt x="2894" y="411"/>
                </a:lnTo>
                <a:lnTo>
                  <a:pt x="2894" y="411"/>
                </a:lnTo>
                <a:lnTo>
                  <a:pt x="2896" y="411"/>
                </a:lnTo>
                <a:lnTo>
                  <a:pt x="2898" y="411"/>
                </a:lnTo>
                <a:lnTo>
                  <a:pt x="2898" y="411"/>
                </a:lnTo>
                <a:lnTo>
                  <a:pt x="2898" y="409"/>
                </a:lnTo>
                <a:lnTo>
                  <a:pt x="2898" y="409"/>
                </a:lnTo>
                <a:lnTo>
                  <a:pt x="2896" y="407"/>
                </a:lnTo>
                <a:lnTo>
                  <a:pt x="2896" y="407"/>
                </a:lnTo>
                <a:lnTo>
                  <a:pt x="2896" y="407"/>
                </a:lnTo>
                <a:lnTo>
                  <a:pt x="2894" y="407"/>
                </a:lnTo>
                <a:lnTo>
                  <a:pt x="2894" y="405"/>
                </a:lnTo>
                <a:lnTo>
                  <a:pt x="2892" y="407"/>
                </a:lnTo>
                <a:lnTo>
                  <a:pt x="2892" y="407"/>
                </a:lnTo>
                <a:lnTo>
                  <a:pt x="2894" y="409"/>
                </a:lnTo>
                <a:close/>
                <a:moveTo>
                  <a:pt x="2814" y="459"/>
                </a:moveTo>
                <a:lnTo>
                  <a:pt x="2816" y="459"/>
                </a:lnTo>
                <a:lnTo>
                  <a:pt x="2820" y="459"/>
                </a:lnTo>
                <a:lnTo>
                  <a:pt x="2824" y="455"/>
                </a:lnTo>
                <a:lnTo>
                  <a:pt x="2827" y="457"/>
                </a:lnTo>
                <a:lnTo>
                  <a:pt x="2827" y="455"/>
                </a:lnTo>
                <a:lnTo>
                  <a:pt x="2829" y="455"/>
                </a:lnTo>
                <a:lnTo>
                  <a:pt x="2829" y="453"/>
                </a:lnTo>
                <a:lnTo>
                  <a:pt x="2831" y="453"/>
                </a:lnTo>
                <a:lnTo>
                  <a:pt x="2831" y="455"/>
                </a:lnTo>
                <a:lnTo>
                  <a:pt x="2831" y="455"/>
                </a:lnTo>
                <a:lnTo>
                  <a:pt x="2835" y="455"/>
                </a:lnTo>
                <a:lnTo>
                  <a:pt x="2837" y="453"/>
                </a:lnTo>
                <a:lnTo>
                  <a:pt x="2837" y="453"/>
                </a:lnTo>
                <a:lnTo>
                  <a:pt x="2837" y="453"/>
                </a:lnTo>
                <a:lnTo>
                  <a:pt x="2839" y="453"/>
                </a:lnTo>
                <a:lnTo>
                  <a:pt x="2839" y="453"/>
                </a:lnTo>
                <a:lnTo>
                  <a:pt x="2841" y="451"/>
                </a:lnTo>
                <a:lnTo>
                  <a:pt x="2843" y="449"/>
                </a:lnTo>
                <a:lnTo>
                  <a:pt x="2845" y="449"/>
                </a:lnTo>
                <a:lnTo>
                  <a:pt x="2848" y="447"/>
                </a:lnTo>
                <a:lnTo>
                  <a:pt x="2848" y="445"/>
                </a:lnTo>
                <a:lnTo>
                  <a:pt x="2845" y="443"/>
                </a:lnTo>
                <a:lnTo>
                  <a:pt x="2845" y="443"/>
                </a:lnTo>
                <a:lnTo>
                  <a:pt x="2843" y="440"/>
                </a:lnTo>
                <a:lnTo>
                  <a:pt x="2843" y="443"/>
                </a:lnTo>
                <a:lnTo>
                  <a:pt x="2843" y="443"/>
                </a:lnTo>
                <a:lnTo>
                  <a:pt x="2841" y="443"/>
                </a:lnTo>
                <a:lnTo>
                  <a:pt x="2841" y="443"/>
                </a:lnTo>
                <a:lnTo>
                  <a:pt x="2841" y="445"/>
                </a:lnTo>
                <a:lnTo>
                  <a:pt x="2841" y="445"/>
                </a:lnTo>
                <a:lnTo>
                  <a:pt x="2841" y="447"/>
                </a:lnTo>
                <a:lnTo>
                  <a:pt x="2839" y="447"/>
                </a:lnTo>
                <a:lnTo>
                  <a:pt x="2837" y="449"/>
                </a:lnTo>
                <a:lnTo>
                  <a:pt x="2837" y="449"/>
                </a:lnTo>
                <a:lnTo>
                  <a:pt x="2837" y="449"/>
                </a:lnTo>
                <a:lnTo>
                  <a:pt x="2839" y="445"/>
                </a:lnTo>
                <a:lnTo>
                  <a:pt x="2839" y="443"/>
                </a:lnTo>
                <a:lnTo>
                  <a:pt x="2839" y="440"/>
                </a:lnTo>
                <a:lnTo>
                  <a:pt x="2837" y="438"/>
                </a:lnTo>
                <a:lnTo>
                  <a:pt x="2837" y="438"/>
                </a:lnTo>
                <a:lnTo>
                  <a:pt x="2839" y="436"/>
                </a:lnTo>
                <a:lnTo>
                  <a:pt x="2841" y="432"/>
                </a:lnTo>
                <a:lnTo>
                  <a:pt x="2841" y="432"/>
                </a:lnTo>
                <a:lnTo>
                  <a:pt x="2841" y="430"/>
                </a:lnTo>
                <a:lnTo>
                  <a:pt x="2839" y="430"/>
                </a:lnTo>
                <a:lnTo>
                  <a:pt x="2837" y="432"/>
                </a:lnTo>
                <a:lnTo>
                  <a:pt x="2835" y="434"/>
                </a:lnTo>
                <a:lnTo>
                  <a:pt x="2835" y="434"/>
                </a:lnTo>
                <a:lnTo>
                  <a:pt x="2833" y="436"/>
                </a:lnTo>
                <a:lnTo>
                  <a:pt x="2831" y="438"/>
                </a:lnTo>
                <a:lnTo>
                  <a:pt x="2831" y="440"/>
                </a:lnTo>
                <a:lnTo>
                  <a:pt x="2833" y="440"/>
                </a:lnTo>
                <a:lnTo>
                  <a:pt x="2833" y="440"/>
                </a:lnTo>
                <a:lnTo>
                  <a:pt x="2833" y="443"/>
                </a:lnTo>
                <a:lnTo>
                  <a:pt x="2831" y="449"/>
                </a:lnTo>
                <a:lnTo>
                  <a:pt x="2827" y="453"/>
                </a:lnTo>
                <a:lnTo>
                  <a:pt x="2818" y="453"/>
                </a:lnTo>
                <a:lnTo>
                  <a:pt x="2816" y="455"/>
                </a:lnTo>
                <a:lnTo>
                  <a:pt x="2814" y="457"/>
                </a:lnTo>
                <a:lnTo>
                  <a:pt x="2814" y="459"/>
                </a:lnTo>
                <a:close/>
                <a:moveTo>
                  <a:pt x="2680" y="784"/>
                </a:moveTo>
                <a:lnTo>
                  <a:pt x="2682" y="784"/>
                </a:lnTo>
                <a:lnTo>
                  <a:pt x="2680" y="784"/>
                </a:lnTo>
                <a:lnTo>
                  <a:pt x="2678" y="784"/>
                </a:lnTo>
                <a:lnTo>
                  <a:pt x="2680" y="784"/>
                </a:lnTo>
                <a:close/>
                <a:moveTo>
                  <a:pt x="2680" y="637"/>
                </a:moveTo>
                <a:lnTo>
                  <a:pt x="2680" y="637"/>
                </a:lnTo>
                <a:lnTo>
                  <a:pt x="2680" y="637"/>
                </a:lnTo>
                <a:lnTo>
                  <a:pt x="2680" y="637"/>
                </a:lnTo>
                <a:lnTo>
                  <a:pt x="2680" y="640"/>
                </a:lnTo>
                <a:lnTo>
                  <a:pt x="2680" y="642"/>
                </a:lnTo>
                <a:lnTo>
                  <a:pt x="2680" y="642"/>
                </a:lnTo>
                <a:lnTo>
                  <a:pt x="2680" y="642"/>
                </a:lnTo>
                <a:lnTo>
                  <a:pt x="2682" y="644"/>
                </a:lnTo>
                <a:lnTo>
                  <a:pt x="2682" y="640"/>
                </a:lnTo>
                <a:lnTo>
                  <a:pt x="2680" y="637"/>
                </a:lnTo>
                <a:close/>
                <a:moveTo>
                  <a:pt x="2678" y="791"/>
                </a:moveTo>
                <a:lnTo>
                  <a:pt x="2678" y="788"/>
                </a:lnTo>
                <a:lnTo>
                  <a:pt x="2678" y="786"/>
                </a:lnTo>
                <a:lnTo>
                  <a:pt x="2676" y="788"/>
                </a:lnTo>
                <a:lnTo>
                  <a:pt x="2676" y="788"/>
                </a:lnTo>
                <a:lnTo>
                  <a:pt x="2676" y="788"/>
                </a:lnTo>
                <a:lnTo>
                  <a:pt x="2678" y="791"/>
                </a:lnTo>
                <a:close/>
                <a:moveTo>
                  <a:pt x="2510" y="682"/>
                </a:moveTo>
                <a:lnTo>
                  <a:pt x="2510" y="684"/>
                </a:lnTo>
                <a:lnTo>
                  <a:pt x="2510" y="684"/>
                </a:lnTo>
                <a:lnTo>
                  <a:pt x="2510" y="686"/>
                </a:lnTo>
                <a:lnTo>
                  <a:pt x="2510" y="686"/>
                </a:lnTo>
                <a:lnTo>
                  <a:pt x="2508" y="686"/>
                </a:lnTo>
                <a:lnTo>
                  <a:pt x="2508" y="686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6"/>
                </a:lnTo>
                <a:lnTo>
                  <a:pt x="2506" y="686"/>
                </a:lnTo>
                <a:lnTo>
                  <a:pt x="2504" y="686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90"/>
                </a:lnTo>
                <a:lnTo>
                  <a:pt x="2506" y="690"/>
                </a:lnTo>
                <a:lnTo>
                  <a:pt x="2508" y="690"/>
                </a:lnTo>
                <a:lnTo>
                  <a:pt x="2508" y="690"/>
                </a:lnTo>
                <a:lnTo>
                  <a:pt x="2508" y="692"/>
                </a:lnTo>
                <a:lnTo>
                  <a:pt x="2506" y="692"/>
                </a:lnTo>
                <a:lnTo>
                  <a:pt x="2506" y="692"/>
                </a:lnTo>
                <a:lnTo>
                  <a:pt x="2506" y="694"/>
                </a:lnTo>
                <a:lnTo>
                  <a:pt x="2506" y="694"/>
                </a:lnTo>
                <a:lnTo>
                  <a:pt x="2506" y="694"/>
                </a:lnTo>
                <a:lnTo>
                  <a:pt x="2508" y="694"/>
                </a:lnTo>
                <a:lnTo>
                  <a:pt x="2508" y="692"/>
                </a:lnTo>
                <a:lnTo>
                  <a:pt x="2510" y="692"/>
                </a:lnTo>
                <a:lnTo>
                  <a:pt x="2510" y="690"/>
                </a:lnTo>
                <a:lnTo>
                  <a:pt x="2512" y="690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2" y="688"/>
                </a:lnTo>
                <a:lnTo>
                  <a:pt x="2514" y="686"/>
                </a:lnTo>
                <a:lnTo>
                  <a:pt x="2514" y="686"/>
                </a:lnTo>
                <a:lnTo>
                  <a:pt x="2516" y="686"/>
                </a:lnTo>
                <a:lnTo>
                  <a:pt x="2519" y="682"/>
                </a:lnTo>
                <a:lnTo>
                  <a:pt x="2519" y="679"/>
                </a:lnTo>
                <a:lnTo>
                  <a:pt x="2519" y="679"/>
                </a:lnTo>
                <a:lnTo>
                  <a:pt x="2516" y="679"/>
                </a:lnTo>
                <a:lnTo>
                  <a:pt x="2516" y="679"/>
                </a:lnTo>
                <a:lnTo>
                  <a:pt x="2512" y="682"/>
                </a:lnTo>
                <a:lnTo>
                  <a:pt x="2510" y="682"/>
                </a:lnTo>
                <a:close/>
                <a:moveTo>
                  <a:pt x="2722" y="572"/>
                </a:moveTo>
                <a:lnTo>
                  <a:pt x="2724" y="572"/>
                </a:lnTo>
                <a:lnTo>
                  <a:pt x="2726" y="572"/>
                </a:lnTo>
                <a:lnTo>
                  <a:pt x="2726" y="572"/>
                </a:lnTo>
                <a:lnTo>
                  <a:pt x="2726" y="570"/>
                </a:lnTo>
                <a:lnTo>
                  <a:pt x="2724" y="570"/>
                </a:lnTo>
                <a:lnTo>
                  <a:pt x="2722" y="570"/>
                </a:lnTo>
                <a:lnTo>
                  <a:pt x="2722" y="572"/>
                </a:lnTo>
                <a:lnTo>
                  <a:pt x="2722" y="572"/>
                </a:lnTo>
                <a:lnTo>
                  <a:pt x="2722" y="572"/>
                </a:lnTo>
                <a:close/>
                <a:moveTo>
                  <a:pt x="2768" y="535"/>
                </a:moveTo>
                <a:lnTo>
                  <a:pt x="2764" y="537"/>
                </a:lnTo>
                <a:lnTo>
                  <a:pt x="2764" y="539"/>
                </a:lnTo>
                <a:lnTo>
                  <a:pt x="2764" y="539"/>
                </a:lnTo>
                <a:lnTo>
                  <a:pt x="2768" y="539"/>
                </a:lnTo>
                <a:lnTo>
                  <a:pt x="2770" y="539"/>
                </a:lnTo>
                <a:lnTo>
                  <a:pt x="2770" y="539"/>
                </a:lnTo>
                <a:lnTo>
                  <a:pt x="2770" y="537"/>
                </a:lnTo>
                <a:lnTo>
                  <a:pt x="2770" y="535"/>
                </a:lnTo>
                <a:lnTo>
                  <a:pt x="2768" y="535"/>
                </a:lnTo>
                <a:close/>
                <a:moveTo>
                  <a:pt x="2680" y="623"/>
                </a:moveTo>
                <a:lnTo>
                  <a:pt x="2680" y="623"/>
                </a:lnTo>
                <a:lnTo>
                  <a:pt x="2680" y="621"/>
                </a:lnTo>
                <a:lnTo>
                  <a:pt x="2678" y="621"/>
                </a:lnTo>
                <a:lnTo>
                  <a:pt x="2678" y="621"/>
                </a:lnTo>
                <a:lnTo>
                  <a:pt x="2678" y="623"/>
                </a:lnTo>
                <a:lnTo>
                  <a:pt x="2678" y="623"/>
                </a:lnTo>
                <a:lnTo>
                  <a:pt x="2680" y="623"/>
                </a:lnTo>
                <a:close/>
                <a:moveTo>
                  <a:pt x="2730" y="566"/>
                </a:moveTo>
                <a:lnTo>
                  <a:pt x="2734" y="564"/>
                </a:lnTo>
                <a:lnTo>
                  <a:pt x="2734" y="564"/>
                </a:lnTo>
                <a:lnTo>
                  <a:pt x="2734" y="564"/>
                </a:lnTo>
                <a:lnTo>
                  <a:pt x="2734" y="562"/>
                </a:lnTo>
                <a:lnTo>
                  <a:pt x="2734" y="562"/>
                </a:lnTo>
                <a:lnTo>
                  <a:pt x="2734" y="564"/>
                </a:lnTo>
                <a:lnTo>
                  <a:pt x="2730" y="564"/>
                </a:lnTo>
                <a:lnTo>
                  <a:pt x="2728" y="566"/>
                </a:lnTo>
                <a:lnTo>
                  <a:pt x="2728" y="566"/>
                </a:lnTo>
                <a:lnTo>
                  <a:pt x="2730" y="566"/>
                </a:lnTo>
                <a:close/>
                <a:moveTo>
                  <a:pt x="2778" y="520"/>
                </a:moveTo>
                <a:lnTo>
                  <a:pt x="2778" y="520"/>
                </a:lnTo>
                <a:lnTo>
                  <a:pt x="2778" y="520"/>
                </a:lnTo>
                <a:lnTo>
                  <a:pt x="2780" y="520"/>
                </a:lnTo>
                <a:lnTo>
                  <a:pt x="2780" y="520"/>
                </a:lnTo>
                <a:lnTo>
                  <a:pt x="2783" y="520"/>
                </a:lnTo>
                <a:lnTo>
                  <a:pt x="2780" y="518"/>
                </a:lnTo>
                <a:lnTo>
                  <a:pt x="2780" y="518"/>
                </a:lnTo>
                <a:lnTo>
                  <a:pt x="2778" y="520"/>
                </a:lnTo>
                <a:close/>
                <a:moveTo>
                  <a:pt x="1444" y="654"/>
                </a:moveTo>
                <a:lnTo>
                  <a:pt x="1446" y="654"/>
                </a:lnTo>
                <a:lnTo>
                  <a:pt x="1446" y="654"/>
                </a:lnTo>
                <a:lnTo>
                  <a:pt x="1446" y="652"/>
                </a:lnTo>
                <a:lnTo>
                  <a:pt x="1446" y="652"/>
                </a:lnTo>
                <a:lnTo>
                  <a:pt x="1446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close/>
                <a:moveTo>
                  <a:pt x="1490" y="566"/>
                </a:moveTo>
                <a:lnTo>
                  <a:pt x="1488" y="568"/>
                </a:lnTo>
                <a:lnTo>
                  <a:pt x="1492" y="570"/>
                </a:lnTo>
                <a:lnTo>
                  <a:pt x="1494" y="572"/>
                </a:lnTo>
                <a:lnTo>
                  <a:pt x="1496" y="572"/>
                </a:lnTo>
                <a:lnTo>
                  <a:pt x="1496" y="572"/>
                </a:lnTo>
                <a:lnTo>
                  <a:pt x="1498" y="570"/>
                </a:lnTo>
                <a:lnTo>
                  <a:pt x="1496" y="568"/>
                </a:lnTo>
                <a:lnTo>
                  <a:pt x="1490" y="566"/>
                </a:lnTo>
                <a:close/>
                <a:moveTo>
                  <a:pt x="1530" y="587"/>
                </a:move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9"/>
                </a:lnTo>
                <a:lnTo>
                  <a:pt x="1532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4" y="587"/>
                </a:lnTo>
                <a:lnTo>
                  <a:pt x="1530" y="587"/>
                </a:lnTo>
                <a:close/>
                <a:moveTo>
                  <a:pt x="1458" y="732"/>
                </a:moveTo>
                <a:lnTo>
                  <a:pt x="1460" y="732"/>
                </a:lnTo>
                <a:lnTo>
                  <a:pt x="1460" y="732"/>
                </a:lnTo>
                <a:lnTo>
                  <a:pt x="1463" y="730"/>
                </a:lnTo>
                <a:lnTo>
                  <a:pt x="1463" y="728"/>
                </a:lnTo>
                <a:lnTo>
                  <a:pt x="1465" y="726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7"/>
                </a:lnTo>
                <a:lnTo>
                  <a:pt x="1458" y="717"/>
                </a:lnTo>
                <a:lnTo>
                  <a:pt x="1458" y="721"/>
                </a:lnTo>
                <a:lnTo>
                  <a:pt x="1458" y="723"/>
                </a:lnTo>
                <a:lnTo>
                  <a:pt x="1458" y="726"/>
                </a:lnTo>
                <a:lnTo>
                  <a:pt x="1456" y="726"/>
                </a:lnTo>
                <a:lnTo>
                  <a:pt x="1456" y="726"/>
                </a:lnTo>
                <a:lnTo>
                  <a:pt x="1454" y="726"/>
                </a:lnTo>
                <a:lnTo>
                  <a:pt x="1456" y="726"/>
                </a:lnTo>
                <a:lnTo>
                  <a:pt x="1456" y="723"/>
                </a:lnTo>
                <a:lnTo>
                  <a:pt x="1456" y="721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21"/>
                </a:lnTo>
                <a:lnTo>
                  <a:pt x="1456" y="721"/>
                </a:lnTo>
                <a:lnTo>
                  <a:pt x="1456" y="723"/>
                </a:lnTo>
                <a:lnTo>
                  <a:pt x="1454" y="726"/>
                </a:lnTo>
                <a:lnTo>
                  <a:pt x="1452" y="728"/>
                </a:lnTo>
                <a:lnTo>
                  <a:pt x="1448" y="732"/>
                </a:lnTo>
                <a:lnTo>
                  <a:pt x="1448" y="732"/>
                </a:lnTo>
                <a:lnTo>
                  <a:pt x="1450" y="732"/>
                </a:lnTo>
                <a:lnTo>
                  <a:pt x="1450" y="732"/>
                </a:lnTo>
                <a:lnTo>
                  <a:pt x="1452" y="732"/>
                </a:lnTo>
                <a:lnTo>
                  <a:pt x="1454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2" y="734"/>
                </a:lnTo>
                <a:lnTo>
                  <a:pt x="1454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8" y="732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8"/>
                </a:lnTo>
                <a:lnTo>
                  <a:pt x="1460" y="728"/>
                </a:lnTo>
                <a:lnTo>
                  <a:pt x="1458" y="732"/>
                </a:lnTo>
                <a:close/>
                <a:moveTo>
                  <a:pt x="1423" y="791"/>
                </a:moveTo>
                <a:lnTo>
                  <a:pt x="1429" y="793"/>
                </a:lnTo>
                <a:lnTo>
                  <a:pt x="1433" y="795"/>
                </a:lnTo>
                <a:lnTo>
                  <a:pt x="1433" y="795"/>
                </a:lnTo>
                <a:lnTo>
                  <a:pt x="1437" y="795"/>
                </a:lnTo>
                <a:lnTo>
                  <a:pt x="1437" y="795"/>
                </a:lnTo>
                <a:lnTo>
                  <a:pt x="1439" y="795"/>
                </a:lnTo>
                <a:lnTo>
                  <a:pt x="1439" y="793"/>
                </a:lnTo>
                <a:lnTo>
                  <a:pt x="1437" y="791"/>
                </a:lnTo>
                <a:lnTo>
                  <a:pt x="1435" y="788"/>
                </a:lnTo>
                <a:lnTo>
                  <a:pt x="1433" y="786"/>
                </a:lnTo>
                <a:lnTo>
                  <a:pt x="1429" y="784"/>
                </a:lnTo>
                <a:lnTo>
                  <a:pt x="1423" y="786"/>
                </a:lnTo>
                <a:lnTo>
                  <a:pt x="1421" y="786"/>
                </a:lnTo>
                <a:lnTo>
                  <a:pt x="1421" y="786"/>
                </a:lnTo>
                <a:lnTo>
                  <a:pt x="1419" y="788"/>
                </a:lnTo>
                <a:lnTo>
                  <a:pt x="1421" y="788"/>
                </a:lnTo>
                <a:lnTo>
                  <a:pt x="1423" y="791"/>
                </a:lnTo>
                <a:close/>
                <a:moveTo>
                  <a:pt x="1421" y="585"/>
                </a:moveTo>
                <a:lnTo>
                  <a:pt x="1421" y="583"/>
                </a:lnTo>
                <a:lnTo>
                  <a:pt x="1421" y="583"/>
                </a:lnTo>
                <a:lnTo>
                  <a:pt x="1421" y="583"/>
                </a:lnTo>
                <a:lnTo>
                  <a:pt x="1419" y="581"/>
                </a:lnTo>
                <a:lnTo>
                  <a:pt x="1419" y="581"/>
                </a:lnTo>
                <a:lnTo>
                  <a:pt x="1416" y="581"/>
                </a:lnTo>
                <a:lnTo>
                  <a:pt x="1412" y="583"/>
                </a:lnTo>
                <a:lnTo>
                  <a:pt x="1410" y="583"/>
                </a:lnTo>
                <a:lnTo>
                  <a:pt x="1406" y="583"/>
                </a:lnTo>
                <a:lnTo>
                  <a:pt x="1404" y="583"/>
                </a:lnTo>
                <a:lnTo>
                  <a:pt x="1404" y="583"/>
                </a:lnTo>
                <a:lnTo>
                  <a:pt x="1402" y="583"/>
                </a:lnTo>
                <a:lnTo>
                  <a:pt x="1400" y="583"/>
                </a:lnTo>
                <a:lnTo>
                  <a:pt x="1395" y="591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3" y="596"/>
                </a:lnTo>
                <a:lnTo>
                  <a:pt x="1395" y="598"/>
                </a:lnTo>
                <a:lnTo>
                  <a:pt x="1395" y="600"/>
                </a:lnTo>
                <a:lnTo>
                  <a:pt x="1395" y="600"/>
                </a:lnTo>
                <a:lnTo>
                  <a:pt x="1400" y="598"/>
                </a:lnTo>
                <a:lnTo>
                  <a:pt x="1402" y="598"/>
                </a:lnTo>
                <a:lnTo>
                  <a:pt x="1404" y="600"/>
                </a:lnTo>
                <a:lnTo>
                  <a:pt x="1404" y="600"/>
                </a:lnTo>
                <a:lnTo>
                  <a:pt x="1406" y="598"/>
                </a:lnTo>
                <a:lnTo>
                  <a:pt x="1412" y="593"/>
                </a:lnTo>
                <a:lnTo>
                  <a:pt x="1412" y="593"/>
                </a:lnTo>
                <a:lnTo>
                  <a:pt x="1414" y="591"/>
                </a:lnTo>
                <a:lnTo>
                  <a:pt x="1419" y="589"/>
                </a:lnTo>
                <a:lnTo>
                  <a:pt x="1419" y="587"/>
                </a:lnTo>
                <a:lnTo>
                  <a:pt x="1421" y="585"/>
                </a:lnTo>
                <a:lnTo>
                  <a:pt x="1421" y="585"/>
                </a:lnTo>
                <a:close/>
                <a:moveTo>
                  <a:pt x="1444" y="564"/>
                </a:moveTo>
                <a:lnTo>
                  <a:pt x="1446" y="562"/>
                </a:lnTo>
                <a:lnTo>
                  <a:pt x="1442" y="562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58"/>
                </a:lnTo>
                <a:lnTo>
                  <a:pt x="1439" y="558"/>
                </a:lnTo>
                <a:lnTo>
                  <a:pt x="1437" y="556"/>
                </a:lnTo>
                <a:lnTo>
                  <a:pt x="1435" y="556"/>
                </a:lnTo>
                <a:lnTo>
                  <a:pt x="1433" y="558"/>
                </a:lnTo>
                <a:lnTo>
                  <a:pt x="1433" y="558"/>
                </a:lnTo>
                <a:lnTo>
                  <a:pt x="1433" y="558"/>
                </a:lnTo>
                <a:lnTo>
                  <a:pt x="1429" y="556"/>
                </a:lnTo>
                <a:lnTo>
                  <a:pt x="1425" y="558"/>
                </a:lnTo>
                <a:lnTo>
                  <a:pt x="1421" y="558"/>
                </a:lnTo>
                <a:lnTo>
                  <a:pt x="1421" y="558"/>
                </a:lnTo>
                <a:lnTo>
                  <a:pt x="1425" y="556"/>
                </a:lnTo>
                <a:lnTo>
                  <a:pt x="1425" y="556"/>
                </a:lnTo>
                <a:lnTo>
                  <a:pt x="1425" y="554"/>
                </a:lnTo>
                <a:lnTo>
                  <a:pt x="1425" y="554"/>
                </a:lnTo>
                <a:lnTo>
                  <a:pt x="1423" y="549"/>
                </a:lnTo>
                <a:lnTo>
                  <a:pt x="1421" y="545"/>
                </a:lnTo>
                <a:lnTo>
                  <a:pt x="1419" y="543"/>
                </a:lnTo>
                <a:lnTo>
                  <a:pt x="1416" y="543"/>
                </a:lnTo>
                <a:lnTo>
                  <a:pt x="1416" y="541"/>
                </a:lnTo>
                <a:lnTo>
                  <a:pt x="1412" y="541"/>
                </a:lnTo>
                <a:lnTo>
                  <a:pt x="1410" y="541"/>
                </a:lnTo>
                <a:lnTo>
                  <a:pt x="1406" y="537"/>
                </a:lnTo>
                <a:lnTo>
                  <a:pt x="1402" y="537"/>
                </a:lnTo>
                <a:lnTo>
                  <a:pt x="1402" y="537"/>
                </a:lnTo>
                <a:lnTo>
                  <a:pt x="1400" y="533"/>
                </a:lnTo>
                <a:lnTo>
                  <a:pt x="1398" y="533"/>
                </a:lnTo>
                <a:lnTo>
                  <a:pt x="1395" y="531"/>
                </a:lnTo>
                <a:lnTo>
                  <a:pt x="1391" y="531"/>
                </a:lnTo>
                <a:lnTo>
                  <a:pt x="1389" y="531"/>
                </a:lnTo>
                <a:lnTo>
                  <a:pt x="1389" y="528"/>
                </a:lnTo>
                <a:lnTo>
                  <a:pt x="1389" y="528"/>
                </a:lnTo>
                <a:lnTo>
                  <a:pt x="1387" y="526"/>
                </a:lnTo>
                <a:lnTo>
                  <a:pt x="1383" y="524"/>
                </a:lnTo>
                <a:lnTo>
                  <a:pt x="1383" y="524"/>
                </a:lnTo>
                <a:lnTo>
                  <a:pt x="1383" y="524"/>
                </a:lnTo>
                <a:lnTo>
                  <a:pt x="1379" y="528"/>
                </a:lnTo>
                <a:lnTo>
                  <a:pt x="1379" y="528"/>
                </a:lnTo>
                <a:lnTo>
                  <a:pt x="1379" y="528"/>
                </a:lnTo>
                <a:lnTo>
                  <a:pt x="1377" y="528"/>
                </a:lnTo>
                <a:lnTo>
                  <a:pt x="1375" y="524"/>
                </a:lnTo>
                <a:lnTo>
                  <a:pt x="1372" y="522"/>
                </a:lnTo>
                <a:lnTo>
                  <a:pt x="1372" y="522"/>
                </a:lnTo>
                <a:lnTo>
                  <a:pt x="1372" y="522"/>
                </a:lnTo>
                <a:lnTo>
                  <a:pt x="1375" y="522"/>
                </a:lnTo>
                <a:lnTo>
                  <a:pt x="1375" y="520"/>
                </a:lnTo>
                <a:lnTo>
                  <a:pt x="1375" y="518"/>
                </a:lnTo>
                <a:lnTo>
                  <a:pt x="1375" y="518"/>
                </a:lnTo>
                <a:lnTo>
                  <a:pt x="1372" y="516"/>
                </a:lnTo>
                <a:lnTo>
                  <a:pt x="1370" y="516"/>
                </a:lnTo>
                <a:lnTo>
                  <a:pt x="1368" y="514"/>
                </a:lnTo>
                <a:lnTo>
                  <a:pt x="1368" y="514"/>
                </a:lnTo>
                <a:lnTo>
                  <a:pt x="1368" y="514"/>
                </a:lnTo>
                <a:lnTo>
                  <a:pt x="1366" y="514"/>
                </a:lnTo>
                <a:lnTo>
                  <a:pt x="1364" y="516"/>
                </a:lnTo>
                <a:lnTo>
                  <a:pt x="1362" y="518"/>
                </a:lnTo>
                <a:lnTo>
                  <a:pt x="1362" y="520"/>
                </a:lnTo>
                <a:lnTo>
                  <a:pt x="1360" y="522"/>
                </a:lnTo>
                <a:lnTo>
                  <a:pt x="1360" y="524"/>
                </a:lnTo>
                <a:lnTo>
                  <a:pt x="1360" y="535"/>
                </a:lnTo>
                <a:lnTo>
                  <a:pt x="1358" y="537"/>
                </a:lnTo>
                <a:lnTo>
                  <a:pt x="1358" y="543"/>
                </a:lnTo>
                <a:lnTo>
                  <a:pt x="1356" y="545"/>
                </a:lnTo>
                <a:lnTo>
                  <a:pt x="1356" y="547"/>
                </a:lnTo>
                <a:lnTo>
                  <a:pt x="1356" y="549"/>
                </a:lnTo>
                <a:lnTo>
                  <a:pt x="1358" y="554"/>
                </a:lnTo>
                <a:lnTo>
                  <a:pt x="1358" y="554"/>
                </a:lnTo>
                <a:lnTo>
                  <a:pt x="1358" y="556"/>
                </a:lnTo>
                <a:lnTo>
                  <a:pt x="1358" y="556"/>
                </a:lnTo>
                <a:lnTo>
                  <a:pt x="1356" y="558"/>
                </a:lnTo>
                <a:lnTo>
                  <a:pt x="1349" y="560"/>
                </a:lnTo>
                <a:lnTo>
                  <a:pt x="1347" y="560"/>
                </a:lnTo>
                <a:lnTo>
                  <a:pt x="1347" y="562"/>
                </a:lnTo>
                <a:lnTo>
                  <a:pt x="1345" y="564"/>
                </a:lnTo>
                <a:lnTo>
                  <a:pt x="1345" y="566"/>
                </a:lnTo>
                <a:lnTo>
                  <a:pt x="1345" y="566"/>
                </a:lnTo>
                <a:lnTo>
                  <a:pt x="1345" y="568"/>
                </a:lnTo>
                <a:lnTo>
                  <a:pt x="1345" y="568"/>
                </a:lnTo>
                <a:lnTo>
                  <a:pt x="1347" y="568"/>
                </a:lnTo>
                <a:lnTo>
                  <a:pt x="1349" y="568"/>
                </a:lnTo>
                <a:lnTo>
                  <a:pt x="1349" y="568"/>
                </a:lnTo>
                <a:lnTo>
                  <a:pt x="1354" y="566"/>
                </a:lnTo>
                <a:lnTo>
                  <a:pt x="1358" y="566"/>
                </a:lnTo>
                <a:lnTo>
                  <a:pt x="1364" y="564"/>
                </a:lnTo>
                <a:lnTo>
                  <a:pt x="1366" y="564"/>
                </a:lnTo>
                <a:lnTo>
                  <a:pt x="1366" y="566"/>
                </a:lnTo>
                <a:lnTo>
                  <a:pt x="1366" y="566"/>
                </a:lnTo>
                <a:lnTo>
                  <a:pt x="1368" y="575"/>
                </a:lnTo>
                <a:lnTo>
                  <a:pt x="1368" y="579"/>
                </a:lnTo>
                <a:lnTo>
                  <a:pt x="1370" y="579"/>
                </a:lnTo>
                <a:lnTo>
                  <a:pt x="1372" y="579"/>
                </a:lnTo>
                <a:lnTo>
                  <a:pt x="1377" y="577"/>
                </a:lnTo>
                <a:lnTo>
                  <a:pt x="1379" y="575"/>
                </a:lnTo>
                <a:lnTo>
                  <a:pt x="1381" y="575"/>
                </a:lnTo>
                <a:lnTo>
                  <a:pt x="1383" y="572"/>
                </a:lnTo>
                <a:lnTo>
                  <a:pt x="1383" y="572"/>
                </a:lnTo>
                <a:lnTo>
                  <a:pt x="1385" y="568"/>
                </a:lnTo>
                <a:lnTo>
                  <a:pt x="1387" y="568"/>
                </a:lnTo>
                <a:lnTo>
                  <a:pt x="1387" y="568"/>
                </a:lnTo>
                <a:lnTo>
                  <a:pt x="1389" y="566"/>
                </a:lnTo>
                <a:lnTo>
                  <a:pt x="1391" y="566"/>
                </a:lnTo>
                <a:lnTo>
                  <a:pt x="1395" y="562"/>
                </a:lnTo>
                <a:lnTo>
                  <a:pt x="1395" y="562"/>
                </a:lnTo>
                <a:lnTo>
                  <a:pt x="1395" y="560"/>
                </a:lnTo>
                <a:lnTo>
                  <a:pt x="1395" y="558"/>
                </a:lnTo>
                <a:lnTo>
                  <a:pt x="1398" y="558"/>
                </a:lnTo>
                <a:lnTo>
                  <a:pt x="1398" y="556"/>
                </a:lnTo>
                <a:lnTo>
                  <a:pt x="1402" y="556"/>
                </a:lnTo>
                <a:lnTo>
                  <a:pt x="1402" y="554"/>
                </a:lnTo>
                <a:lnTo>
                  <a:pt x="1404" y="554"/>
                </a:lnTo>
                <a:lnTo>
                  <a:pt x="1406" y="556"/>
                </a:lnTo>
                <a:lnTo>
                  <a:pt x="1404" y="558"/>
                </a:lnTo>
                <a:lnTo>
                  <a:pt x="1404" y="558"/>
                </a:lnTo>
                <a:lnTo>
                  <a:pt x="1406" y="558"/>
                </a:lnTo>
                <a:lnTo>
                  <a:pt x="1412" y="560"/>
                </a:lnTo>
                <a:lnTo>
                  <a:pt x="1412" y="560"/>
                </a:lnTo>
                <a:lnTo>
                  <a:pt x="1414" y="564"/>
                </a:lnTo>
                <a:lnTo>
                  <a:pt x="1414" y="564"/>
                </a:lnTo>
                <a:lnTo>
                  <a:pt x="1419" y="566"/>
                </a:lnTo>
                <a:lnTo>
                  <a:pt x="1421" y="566"/>
                </a:lnTo>
                <a:lnTo>
                  <a:pt x="1429" y="568"/>
                </a:lnTo>
                <a:lnTo>
                  <a:pt x="1431" y="570"/>
                </a:lnTo>
                <a:lnTo>
                  <a:pt x="1433" y="570"/>
                </a:lnTo>
                <a:lnTo>
                  <a:pt x="1433" y="570"/>
                </a:lnTo>
                <a:lnTo>
                  <a:pt x="1435" y="570"/>
                </a:lnTo>
                <a:lnTo>
                  <a:pt x="1437" y="568"/>
                </a:lnTo>
                <a:lnTo>
                  <a:pt x="1442" y="566"/>
                </a:lnTo>
                <a:lnTo>
                  <a:pt x="1444" y="564"/>
                </a:lnTo>
                <a:close/>
                <a:moveTo>
                  <a:pt x="1586" y="587"/>
                </a:moveTo>
                <a:lnTo>
                  <a:pt x="1584" y="585"/>
                </a:lnTo>
                <a:lnTo>
                  <a:pt x="1582" y="585"/>
                </a:lnTo>
                <a:lnTo>
                  <a:pt x="1580" y="583"/>
                </a:lnTo>
                <a:lnTo>
                  <a:pt x="1578" y="583"/>
                </a:lnTo>
                <a:lnTo>
                  <a:pt x="1576" y="583"/>
                </a:lnTo>
                <a:lnTo>
                  <a:pt x="1578" y="585"/>
                </a:lnTo>
                <a:lnTo>
                  <a:pt x="1580" y="585"/>
                </a:lnTo>
                <a:lnTo>
                  <a:pt x="1582" y="587"/>
                </a:lnTo>
                <a:lnTo>
                  <a:pt x="1582" y="589"/>
                </a:lnTo>
                <a:lnTo>
                  <a:pt x="1582" y="589"/>
                </a:lnTo>
                <a:lnTo>
                  <a:pt x="1584" y="591"/>
                </a:lnTo>
                <a:lnTo>
                  <a:pt x="1586" y="591"/>
                </a:lnTo>
                <a:lnTo>
                  <a:pt x="1588" y="591"/>
                </a:lnTo>
                <a:lnTo>
                  <a:pt x="1588" y="591"/>
                </a:lnTo>
                <a:lnTo>
                  <a:pt x="1590" y="591"/>
                </a:lnTo>
                <a:lnTo>
                  <a:pt x="1590" y="591"/>
                </a:lnTo>
                <a:lnTo>
                  <a:pt x="1590" y="589"/>
                </a:lnTo>
                <a:lnTo>
                  <a:pt x="1588" y="589"/>
                </a:lnTo>
                <a:lnTo>
                  <a:pt x="1586" y="587"/>
                </a:lnTo>
                <a:close/>
                <a:moveTo>
                  <a:pt x="1624" y="635"/>
                </a:moveTo>
                <a:lnTo>
                  <a:pt x="1622" y="633"/>
                </a:lnTo>
                <a:lnTo>
                  <a:pt x="1620" y="635"/>
                </a:lnTo>
                <a:lnTo>
                  <a:pt x="1620" y="637"/>
                </a:lnTo>
                <a:lnTo>
                  <a:pt x="1618" y="640"/>
                </a:lnTo>
                <a:lnTo>
                  <a:pt x="1618" y="640"/>
                </a:lnTo>
                <a:lnTo>
                  <a:pt x="1618" y="642"/>
                </a:lnTo>
                <a:lnTo>
                  <a:pt x="1618" y="642"/>
                </a:lnTo>
                <a:lnTo>
                  <a:pt x="1620" y="642"/>
                </a:lnTo>
                <a:lnTo>
                  <a:pt x="1622" y="640"/>
                </a:lnTo>
                <a:lnTo>
                  <a:pt x="1624" y="640"/>
                </a:lnTo>
                <a:lnTo>
                  <a:pt x="1624" y="637"/>
                </a:lnTo>
                <a:lnTo>
                  <a:pt x="1626" y="637"/>
                </a:lnTo>
                <a:lnTo>
                  <a:pt x="1624" y="635"/>
                </a:lnTo>
                <a:lnTo>
                  <a:pt x="1624" y="635"/>
                </a:lnTo>
                <a:lnTo>
                  <a:pt x="1624" y="635"/>
                </a:lnTo>
                <a:close/>
                <a:moveTo>
                  <a:pt x="1668" y="637"/>
                </a:moveTo>
                <a:lnTo>
                  <a:pt x="1670" y="640"/>
                </a:lnTo>
                <a:lnTo>
                  <a:pt x="1672" y="640"/>
                </a:lnTo>
                <a:lnTo>
                  <a:pt x="1674" y="640"/>
                </a:lnTo>
                <a:lnTo>
                  <a:pt x="1674" y="640"/>
                </a:lnTo>
                <a:lnTo>
                  <a:pt x="1674" y="637"/>
                </a:lnTo>
                <a:lnTo>
                  <a:pt x="1672" y="637"/>
                </a:lnTo>
                <a:lnTo>
                  <a:pt x="1672" y="635"/>
                </a:lnTo>
                <a:lnTo>
                  <a:pt x="1670" y="635"/>
                </a:lnTo>
                <a:lnTo>
                  <a:pt x="1668" y="635"/>
                </a:lnTo>
                <a:lnTo>
                  <a:pt x="1668" y="637"/>
                </a:lnTo>
                <a:lnTo>
                  <a:pt x="1668" y="637"/>
                </a:lnTo>
                <a:close/>
                <a:moveTo>
                  <a:pt x="1603" y="669"/>
                </a:moveTo>
                <a:lnTo>
                  <a:pt x="1603" y="669"/>
                </a:lnTo>
                <a:lnTo>
                  <a:pt x="1603" y="669"/>
                </a:lnTo>
                <a:lnTo>
                  <a:pt x="1605" y="669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5"/>
                </a:lnTo>
                <a:lnTo>
                  <a:pt x="1603" y="665"/>
                </a:lnTo>
                <a:lnTo>
                  <a:pt x="1603" y="665"/>
                </a:lnTo>
                <a:lnTo>
                  <a:pt x="1603" y="667"/>
                </a:lnTo>
                <a:lnTo>
                  <a:pt x="1603" y="667"/>
                </a:lnTo>
                <a:lnTo>
                  <a:pt x="1603" y="669"/>
                </a:lnTo>
                <a:close/>
                <a:moveTo>
                  <a:pt x="1659" y="610"/>
                </a:moveTo>
                <a:lnTo>
                  <a:pt x="1659" y="612"/>
                </a:lnTo>
                <a:lnTo>
                  <a:pt x="1659" y="612"/>
                </a:lnTo>
                <a:lnTo>
                  <a:pt x="1664" y="614"/>
                </a:lnTo>
                <a:lnTo>
                  <a:pt x="1666" y="617"/>
                </a:lnTo>
                <a:lnTo>
                  <a:pt x="1666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70" y="617"/>
                </a:lnTo>
                <a:lnTo>
                  <a:pt x="1670" y="617"/>
                </a:lnTo>
                <a:lnTo>
                  <a:pt x="1670" y="614"/>
                </a:lnTo>
                <a:lnTo>
                  <a:pt x="1670" y="614"/>
                </a:lnTo>
                <a:lnTo>
                  <a:pt x="1670" y="612"/>
                </a:lnTo>
                <a:lnTo>
                  <a:pt x="1670" y="610"/>
                </a:lnTo>
                <a:lnTo>
                  <a:pt x="1670" y="610"/>
                </a:lnTo>
                <a:lnTo>
                  <a:pt x="1666" y="610"/>
                </a:lnTo>
                <a:lnTo>
                  <a:pt x="1664" y="610"/>
                </a:lnTo>
                <a:lnTo>
                  <a:pt x="1662" y="610"/>
                </a:lnTo>
                <a:lnTo>
                  <a:pt x="1659" y="610"/>
                </a:lnTo>
                <a:close/>
                <a:moveTo>
                  <a:pt x="1456" y="417"/>
                </a:moveTo>
                <a:lnTo>
                  <a:pt x="1454" y="417"/>
                </a:lnTo>
                <a:lnTo>
                  <a:pt x="1452" y="417"/>
                </a:lnTo>
                <a:lnTo>
                  <a:pt x="1450" y="419"/>
                </a:lnTo>
                <a:lnTo>
                  <a:pt x="1450" y="419"/>
                </a:lnTo>
                <a:lnTo>
                  <a:pt x="1448" y="419"/>
                </a:lnTo>
                <a:lnTo>
                  <a:pt x="1448" y="419"/>
                </a:lnTo>
                <a:lnTo>
                  <a:pt x="1446" y="419"/>
                </a:lnTo>
                <a:lnTo>
                  <a:pt x="1446" y="417"/>
                </a:lnTo>
                <a:lnTo>
                  <a:pt x="1444" y="417"/>
                </a:lnTo>
                <a:lnTo>
                  <a:pt x="1442" y="417"/>
                </a:lnTo>
                <a:lnTo>
                  <a:pt x="1442" y="419"/>
                </a:lnTo>
                <a:lnTo>
                  <a:pt x="1442" y="419"/>
                </a:lnTo>
                <a:lnTo>
                  <a:pt x="1442" y="419"/>
                </a:lnTo>
                <a:lnTo>
                  <a:pt x="1439" y="419"/>
                </a:lnTo>
                <a:lnTo>
                  <a:pt x="1437" y="419"/>
                </a:lnTo>
                <a:lnTo>
                  <a:pt x="1437" y="419"/>
                </a:lnTo>
                <a:lnTo>
                  <a:pt x="1437" y="422"/>
                </a:lnTo>
                <a:lnTo>
                  <a:pt x="1437" y="422"/>
                </a:lnTo>
                <a:lnTo>
                  <a:pt x="1442" y="422"/>
                </a:lnTo>
                <a:lnTo>
                  <a:pt x="1444" y="422"/>
                </a:lnTo>
                <a:lnTo>
                  <a:pt x="1444" y="424"/>
                </a:lnTo>
                <a:lnTo>
                  <a:pt x="1444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6"/>
                </a:lnTo>
                <a:lnTo>
                  <a:pt x="1448" y="426"/>
                </a:lnTo>
                <a:lnTo>
                  <a:pt x="1450" y="426"/>
                </a:lnTo>
                <a:lnTo>
                  <a:pt x="1450" y="426"/>
                </a:lnTo>
                <a:lnTo>
                  <a:pt x="1450" y="424"/>
                </a:lnTo>
                <a:lnTo>
                  <a:pt x="1448" y="422"/>
                </a:lnTo>
                <a:lnTo>
                  <a:pt x="1450" y="424"/>
                </a:lnTo>
                <a:lnTo>
                  <a:pt x="1456" y="422"/>
                </a:lnTo>
                <a:lnTo>
                  <a:pt x="1458" y="422"/>
                </a:lnTo>
                <a:lnTo>
                  <a:pt x="1458" y="419"/>
                </a:lnTo>
                <a:lnTo>
                  <a:pt x="1458" y="419"/>
                </a:lnTo>
                <a:lnTo>
                  <a:pt x="1456" y="417"/>
                </a:lnTo>
                <a:close/>
                <a:moveTo>
                  <a:pt x="1465" y="455"/>
                </a:moveTo>
                <a:lnTo>
                  <a:pt x="1460" y="455"/>
                </a:lnTo>
                <a:lnTo>
                  <a:pt x="1460" y="457"/>
                </a:lnTo>
                <a:lnTo>
                  <a:pt x="1460" y="457"/>
                </a:lnTo>
                <a:lnTo>
                  <a:pt x="1463" y="459"/>
                </a:lnTo>
                <a:lnTo>
                  <a:pt x="1463" y="459"/>
                </a:lnTo>
                <a:lnTo>
                  <a:pt x="1467" y="457"/>
                </a:lnTo>
                <a:lnTo>
                  <a:pt x="1465" y="455"/>
                </a:lnTo>
                <a:lnTo>
                  <a:pt x="1465" y="455"/>
                </a:lnTo>
                <a:close/>
                <a:moveTo>
                  <a:pt x="2868" y="430"/>
                </a:moveTo>
                <a:lnTo>
                  <a:pt x="2871" y="428"/>
                </a:lnTo>
                <a:lnTo>
                  <a:pt x="2868" y="426"/>
                </a:lnTo>
                <a:lnTo>
                  <a:pt x="2868" y="426"/>
                </a:lnTo>
                <a:lnTo>
                  <a:pt x="2868" y="426"/>
                </a:lnTo>
                <a:lnTo>
                  <a:pt x="2866" y="424"/>
                </a:lnTo>
                <a:lnTo>
                  <a:pt x="2866" y="424"/>
                </a:lnTo>
                <a:lnTo>
                  <a:pt x="2864" y="424"/>
                </a:lnTo>
                <a:lnTo>
                  <a:pt x="2862" y="424"/>
                </a:lnTo>
                <a:lnTo>
                  <a:pt x="2862" y="424"/>
                </a:lnTo>
                <a:lnTo>
                  <a:pt x="2860" y="424"/>
                </a:lnTo>
                <a:lnTo>
                  <a:pt x="2860" y="424"/>
                </a:lnTo>
                <a:lnTo>
                  <a:pt x="2860" y="426"/>
                </a:lnTo>
                <a:lnTo>
                  <a:pt x="2860" y="426"/>
                </a:lnTo>
                <a:lnTo>
                  <a:pt x="2858" y="426"/>
                </a:lnTo>
                <a:lnTo>
                  <a:pt x="2858" y="426"/>
                </a:lnTo>
                <a:lnTo>
                  <a:pt x="2860" y="428"/>
                </a:lnTo>
                <a:lnTo>
                  <a:pt x="2860" y="428"/>
                </a:lnTo>
                <a:lnTo>
                  <a:pt x="2860" y="428"/>
                </a:lnTo>
                <a:lnTo>
                  <a:pt x="2856" y="428"/>
                </a:lnTo>
                <a:lnTo>
                  <a:pt x="2854" y="430"/>
                </a:lnTo>
                <a:lnTo>
                  <a:pt x="2854" y="430"/>
                </a:lnTo>
                <a:lnTo>
                  <a:pt x="2854" y="432"/>
                </a:lnTo>
                <a:lnTo>
                  <a:pt x="2854" y="434"/>
                </a:lnTo>
                <a:lnTo>
                  <a:pt x="2854" y="434"/>
                </a:lnTo>
                <a:lnTo>
                  <a:pt x="2852" y="436"/>
                </a:lnTo>
                <a:lnTo>
                  <a:pt x="2852" y="436"/>
                </a:lnTo>
                <a:lnTo>
                  <a:pt x="2852" y="436"/>
                </a:lnTo>
                <a:lnTo>
                  <a:pt x="2854" y="436"/>
                </a:lnTo>
                <a:lnTo>
                  <a:pt x="2856" y="436"/>
                </a:lnTo>
                <a:lnTo>
                  <a:pt x="2856" y="438"/>
                </a:lnTo>
                <a:lnTo>
                  <a:pt x="2856" y="438"/>
                </a:lnTo>
                <a:lnTo>
                  <a:pt x="2858" y="434"/>
                </a:lnTo>
                <a:lnTo>
                  <a:pt x="2860" y="434"/>
                </a:lnTo>
                <a:lnTo>
                  <a:pt x="2862" y="434"/>
                </a:lnTo>
                <a:lnTo>
                  <a:pt x="2864" y="434"/>
                </a:lnTo>
                <a:lnTo>
                  <a:pt x="2868" y="434"/>
                </a:lnTo>
                <a:lnTo>
                  <a:pt x="2866" y="432"/>
                </a:lnTo>
                <a:lnTo>
                  <a:pt x="2868" y="430"/>
                </a:lnTo>
                <a:lnTo>
                  <a:pt x="2868" y="430"/>
                </a:lnTo>
                <a:close/>
                <a:moveTo>
                  <a:pt x="1448" y="610"/>
                </a:moveTo>
                <a:lnTo>
                  <a:pt x="1450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4" y="610"/>
                </a:lnTo>
                <a:lnTo>
                  <a:pt x="1454" y="610"/>
                </a:lnTo>
                <a:lnTo>
                  <a:pt x="1456" y="608"/>
                </a:lnTo>
                <a:lnTo>
                  <a:pt x="1456" y="606"/>
                </a:lnTo>
                <a:lnTo>
                  <a:pt x="1458" y="604"/>
                </a:lnTo>
                <a:lnTo>
                  <a:pt x="1458" y="602"/>
                </a:lnTo>
                <a:lnTo>
                  <a:pt x="1458" y="602"/>
                </a:lnTo>
                <a:lnTo>
                  <a:pt x="1458" y="600"/>
                </a:lnTo>
                <a:lnTo>
                  <a:pt x="1458" y="598"/>
                </a:lnTo>
                <a:lnTo>
                  <a:pt x="1458" y="598"/>
                </a:lnTo>
                <a:lnTo>
                  <a:pt x="1456" y="596"/>
                </a:lnTo>
                <a:lnTo>
                  <a:pt x="1456" y="593"/>
                </a:lnTo>
                <a:lnTo>
                  <a:pt x="1454" y="593"/>
                </a:lnTo>
                <a:lnTo>
                  <a:pt x="1454" y="593"/>
                </a:lnTo>
                <a:lnTo>
                  <a:pt x="1452" y="593"/>
                </a:lnTo>
                <a:lnTo>
                  <a:pt x="1450" y="593"/>
                </a:lnTo>
                <a:lnTo>
                  <a:pt x="1450" y="596"/>
                </a:lnTo>
                <a:lnTo>
                  <a:pt x="1448" y="596"/>
                </a:lnTo>
                <a:lnTo>
                  <a:pt x="1446" y="598"/>
                </a:lnTo>
                <a:lnTo>
                  <a:pt x="1446" y="600"/>
                </a:lnTo>
                <a:lnTo>
                  <a:pt x="1446" y="602"/>
                </a:lnTo>
                <a:lnTo>
                  <a:pt x="1446" y="602"/>
                </a:lnTo>
                <a:lnTo>
                  <a:pt x="1444" y="604"/>
                </a:lnTo>
                <a:lnTo>
                  <a:pt x="1446" y="606"/>
                </a:lnTo>
                <a:lnTo>
                  <a:pt x="1446" y="608"/>
                </a:lnTo>
                <a:lnTo>
                  <a:pt x="1446" y="608"/>
                </a:lnTo>
                <a:lnTo>
                  <a:pt x="1448" y="608"/>
                </a:lnTo>
                <a:lnTo>
                  <a:pt x="1448" y="610"/>
                </a:lnTo>
                <a:close/>
                <a:moveTo>
                  <a:pt x="1395" y="514"/>
                </a:moveTo>
                <a:lnTo>
                  <a:pt x="1395" y="514"/>
                </a:lnTo>
                <a:lnTo>
                  <a:pt x="1393" y="512"/>
                </a:lnTo>
                <a:lnTo>
                  <a:pt x="1391" y="512"/>
                </a:lnTo>
                <a:lnTo>
                  <a:pt x="1389" y="510"/>
                </a:lnTo>
                <a:lnTo>
                  <a:pt x="1385" y="508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2"/>
                </a:lnTo>
                <a:lnTo>
                  <a:pt x="1387" y="512"/>
                </a:lnTo>
                <a:lnTo>
                  <a:pt x="1387" y="512"/>
                </a:lnTo>
                <a:lnTo>
                  <a:pt x="1387" y="514"/>
                </a:lnTo>
                <a:lnTo>
                  <a:pt x="1389" y="514"/>
                </a:lnTo>
                <a:lnTo>
                  <a:pt x="1389" y="514"/>
                </a:lnTo>
                <a:lnTo>
                  <a:pt x="1389" y="518"/>
                </a:lnTo>
                <a:lnTo>
                  <a:pt x="1391" y="518"/>
                </a:lnTo>
                <a:lnTo>
                  <a:pt x="1391" y="518"/>
                </a:lnTo>
                <a:lnTo>
                  <a:pt x="1393" y="516"/>
                </a:lnTo>
                <a:lnTo>
                  <a:pt x="1393" y="518"/>
                </a:lnTo>
                <a:lnTo>
                  <a:pt x="1395" y="518"/>
                </a:lnTo>
                <a:lnTo>
                  <a:pt x="1393" y="518"/>
                </a:lnTo>
                <a:lnTo>
                  <a:pt x="1393" y="520"/>
                </a:lnTo>
                <a:lnTo>
                  <a:pt x="1393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18"/>
                </a:lnTo>
                <a:lnTo>
                  <a:pt x="1395" y="518"/>
                </a:lnTo>
                <a:lnTo>
                  <a:pt x="1398" y="518"/>
                </a:lnTo>
                <a:lnTo>
                  <a:pt x="1398" y="520"/>
                </a:lnTo>
                <a:lnTo>
                  <a:pt x="1398" y="520"/>
                </a:lnTo>
                <a:lnTo>
                  <a:pt x="1400" y="520"/>
                </a:lnTo>
                <a:lnTo>
                  <a:pt x="1400" y="520"/>
                </a:lnTo>
                <a:lnTo>
                  <a:pt x="1402" y="520"/>
                </a:lnTo>
                <a:lnTo>
                  <a:pt x="1402" y="518"/>
                </a:lnTo>
                <a:lnTo>
                  <a:pt x="1402" y="518"/>
                </a:lnTo>
                <a:lnTo>
                  <a:pt x="1402" y="518"/>
                </a:lnTo>
                <a:lnTo>
                  <a:pt x="1398" y="518"/>
                </a:lnTo>
                <a:lnTo>
                  <a:pt x="1398" y="518"/>
                </a:lnTo>
                <a:lnTo>
                  <a:pt x="1395" y="516"/>
                </a:lnTo>
                <a:lnTo>
                  <a:pt x="1393" y="516"/>
                </a:lnTo>
                <a:lnTo>
                  <a:pt x="1395" y="516"/>
                </a:lnTo>
                <a:lnTo>
                  <a:pt x="1395" y="514"/>
                </a:lnTo>
                <a:close/>
                <a:moveTo>
                  <a:pt x="1469" y="426"/>
                </a:moveTo>
                <a:lnTo>
                  <a:pt x="1469" y="426"/>
                </a:lnTo>
                <a:lnTo>
                  <a:pt x="1471" y="426"/>
                </a:lnTo>
                <a:lnTo>
                  <a:pt x="1473" y="424"/>
                </a:lnTo>
                <a:lnTo>
                  <a:pt x="1477" y="424"/>
                </a:lnTo>
                <a:lnTo>
                  <a:pt x="1477" y="422"/>
                </a:lnTo>
                <a:lnTo>
                  <a:pt x="1477" y="422"/>
                </a:lnTo>
                <a:lnTo>
                  <a:pt x="1477" y="419"/>
                </a:lnTo>
                <a:lnTo>
                  <a:pt x="1475" y="419"/>
                </a:lnTo>
                <a:lnTo>
                  <a:pt x="1475" y="419"/>
                </a:lnTo>
                <a:lnTo>
                  <a:pt x="1473" y="419"/>
                </a:lnTo>
                <a:lnTo>
                  <a:pt x="1473" y="422"/>
                </a:lnTo>
                <a:lnTo>
                  <a:pt x="1473" y="422"/>
                </a:lnTo>
                <a:lnTo>
                  <a:pt x="1473" y="422"/>
                </a:lnTo>
                <a:lnTo>
                  <a:pt x="1471" y="422"/>
                </a:lnTo>
                <a:lnTo>
                  <a:pt x="1469" y="422"/>
                </a:lnTo>
                <a:lnTo>
                  <a:pt x="1467" y="426"/>
                </a:lnTo>
                <a:lnTo>
                  <a:pt x="1465" y="426"/>
                </a:lnTo>
                <a:lnTo>
                  <a:pt x="1467" y="426"/>
                </a:lnTo>
                <a:lnTo>
                  <a:pt x="1469" y="426"/>
                </a:lnTo>
                <a:close/>
                <a:moveTo>
                  <a:pt x="1402" y="505"/>
                </a:moveTo>
                <a:lnTo>
                  <a:pt x="1404" y="505"/>
                </a:lnTo>
                <a:lnTo>
                  <a:pt x="1404" y="508"/>
                </a:lnTo>
                <a:lnTo>
                  <a:pt x="1406" y="508"/>
                </a:lnTo>
                <a:lnTo>
                  <a:pt x="1406" y="505"/>
                </a:lnTo>
                <a:lnTo>
                  <a:pt x="1406" y="505"/>
                </a:lnTo>
                <a:lnTo>
                  <a:pt x="1406" y="505"/>
                </a:lnTo>
                <a:lnTo>
                  <a:pt x="1404" y="505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5"/>
                </a:lnTo>
                <a:close/>
                <a:moveTo>
                  <a:pt x="1375" y="516"/>
                </a:moveTo>
                <a:lnTo>
                  <a:pt x="1375" y="518"/>
                </a:lnTo>
                <a:lnTo>
                  <a:pt x="1375" y="518"/>
                </a:lnTo>
                <a:lnTo>
                  <a:pt x="1377" y="518"/>
                </a:lnTo>
                <a:lnTo>
                  <a:pt x="1379" y="520"/>
                </a:lnTo>
                <a:lnTo>
                  <a:pt x="1379" y="520"/>
                </a:lnTo>
                <a:lnTo>
                  <a:pt x="1379" y="522"/>
                </a:lnTo>
                <a:lnTo>
                  <a:pt x="1381" y="522"/>
                </a:lnTo>
                <a:lnTo>
                  <a:pt x="1381" y="522"/>
                </a:lnTo>
                <a:lnTo>
                  <a:pt x="1381" y="520"/>
                </a:lnTo>
                <a:lnTo>
                  <a:pt x="1383" y="520"/>
                </a:lnTo>
                <a:lnTo>
                  <a:pt x="1383" y="520"/>
                </a:lnTo>
                <a:lnTo>
                  <a:pt x="1381" y="516"/>
                </a:lnTo>
                <a:lnTo>
                  <a:pt x="1381" y="516"/>
                </a:lnTo>
                <a:lnTo>
                  <a:pt x="1379" y="514"/>
                </a:lnTo>
                <a:lnTo>
                  <a:pt x="1379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5" y="512"/>
                </a:lnTo>
                <a:lnTo>
                  <a:pt x="1375" y="512"/>
                </a:lnTo>
                <a:lnTo>
                  <a:pt x="1375" y="514"/>
                </a:lnTo>
                <a:lnTo>
                  <a:pt x="1375" y="514"/>
                </a:lnTo>
                <a:lnTo>
                  <a:pt x="1375" y="516"/>
                </a:lnTo>
                <a:close/>
                <a:moveTo>
                  <a:pt x="1465" y="434"/>
                </a:moveTo>
                <a:lnTo>
                  <a:pt x="1460" y="436"/>
                </a:lnTo>
                <a:lnTo>
                  <a:pt x="1460" y="436"/>
                </a:lnTo>
                <a:lnTo>
                  <a:pt x="1458" y="438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3"/>
                </a:lnTo>
                <a:lnTo>
                  <a:pt x="1458" y="443"/>
                </a:lnTo>
                <a:lnTo>
                  <a:pt x="1460" y="443"/>
                </a:lnTo>
                <a:lnTo>
                  <a:pt x="1463" y="440"/>
                </a:lnTo>
                <a:lnTo>
                  <a:pt x="1465" y="440"/>
                </a:lnTo>
                <a:lnTo>
                  <a:pt x="1467" y="440"/>
                </a:lnTo>
                <a:lnTo>
                  <a:pt x="1467" y="438"/>
                </a:lnTo>
                <a:lnTo>
                  <a:pt x="1469" y="436"/>
                </a:lnTo>
                <a:lnTo>
                  <a:pt x="1469" y="436"/>
                </a:lnTo>
                <a:lnTo>
                  <a:pt x="1469" y="434"/>
                </a:lnTo>
                <a:lnTo>
                  <a:pt x="1471" y="434"/>
                </a:lnTo>
                <a:lnTo>
                  <a:pt x="1471" y="434"/>
                </a:lnTo>
                <a:lnTo>
                  <a:pt x="1473" y="432"/>
                </a:lnTo>
                <a:lnTo>
                  <a:pt x="1475" y="430"/>
                </a:lnTo>
                <a:lnTo>
                  <a:pt x="1475" y="430"/>
                </a:lnTo>
                <a:lnTo>
                  <a:pt x="1473" y="430"/>
                </a:lnTo>
                <a:lnTo>
                  <a:pt x="1473" y="428"/>
                </a:lnTo>
                <a:lnTo>
                  <a:pt x="1473" y="428"/>
                </a:lnTo>
                <a:lnTo>
                  <a:pt x="1471" y="428"/>
                </a:lnTo>
                <a:lnTo>
                  <a:pt x="1469" y="430"/>
                </a:lnTo>
                <a:lnTo>
                  <a:pt x="1469" y="430"/>
                </a:lnTo>
                <a:lnTo>
                  <a:pt x="1467" y="430"/>
                </a:lnTo>
                <a:lnTo>
                  <a:pt x="1467" y="430"/>
                </a:lnTo>
                <a:lnTo>
                  <a:pt x="1469" y="432"/>
                </a:lnTo>
                <a:lnTo>
                  <a:pt x="1469" y="432"/>
                </a:lnTo>
                <a:lnTo>
                  <a:pt x="1467" y="432"/>
                </a:lnTo>
                <a:lnTo>
                  <a:pt x="1467" y="432"/>
                </a:lnTo>
                <a:lnTo>
                  <a:pt x="1465" y="434"/>
                </a:lnTo>
                <a:lnTo>
                  <a:pt x="1465" y="434"/>
                </a:lnTo>
                <a:close/>
                <a:moveTo>
                  <a:pt x="1569" y="208"/>
                </a:moveTo>
                <a:lnTo>
                  <a:pt x="1571" y="208"/>
                </a:lnTo>
                <a:lnTo>
                  <a:pt x="1574" y="206"/>
                </a:lnTo>
                <a:lnTo>
                  <a:pt x="1571" y="206"/>
                </a:lnTo>
                <a:lnTo>
                  <a:pt x="1569" y="206"/>
                </a:lnTo>
                <a:lnTo>
                  <a:pt x="1565" y="204"/>
                </a:lnTo>
                <a:lnTo>
                  <a:pt x="1563" y="204"/>
                </a:lnTo>
                <a:lnTo>
                  <a:pt x="1561" y="204"/>
                </a:lnTo>
                <a:lnTo>
                  <a:pt x="1559" y="206"/>
                </a:lnTo>
                <a:lnTo>
                  <a:pt x="1557" y="206"/>
                </a:lnTo>
                <a:lnTo>
                  <a:pt x="1557" y="208"/>
                </a:lnTo>
                <a:lnTo>
                  <a:pt x="1559" y="208"/>
                </a:lnTo>
                <a:lnTo>
                  <a:pt x="1565" y="210"/>
                </a:lnTo>
                <a:lnTo>
                  <a:pt x="1569" y="208"/>
                </a:lnTo>
                <a:close/>
                <a:moveTo>
                  <a:pt x="2502" y="698"/>
                </a:moveTo>
                <a:lnTo>
                  <a:pt x="2504" y="698"/>
                </a:lnTo>
                <a:lnTo>
                  <a:pt x="2506" y="696"/>
                </a:lnTo>
                <a:lnTo>
                  <a:pt x="2504" y="696"/>
                </a:lnTo>
                <a:lnTo>
                  <a:pt x="2502" y="696"/>
                </a:lnTo>
                <a:lnTo>
                  <a:pt x="2502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8"/>
                </a:lnTo>
                <a:lnTo>
                  <a:pt x="2502" y="698"/>
                </a:lnTo>
                <a:close/>
                <a:moveTo>
                  <a:pt x="2500" y="711"/>
                </a:moveTo>
                <a:lnTo>
                  <a:pt x="2500" y="711"/>
                </a:lnTo>
                <a:lnTo>
                  <a:pt x="2500" y="711"/>
                </a:lnTo>
                <a:lnTo>
                  <a:pt x="2500" y="709"/>
                </a:lnTo>
                <a:lnTo>
                  <a:pt x="2500" y="709"/>
                </a:lnTo>
                <a:lnTo>
                  <a:pt x="2500" y="709"/>
                </a:lnTo>
                <a:lnTo>
                  <a:pt x="2498" y="711"/>
                </a:lnTo>
                <a:lnTo>
                  <a:pt x="2498" y="711"/>
                </a:lnTo>
                <a:lnTo>
                  <a:pt x="2500" y="711"/>
                </a:lnTo>
                <a:close/>
                <a:moveTo>
                  <a:pt x="2500" y="707"/>
                </a:move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2"/>
                </a:lnTo>
                <a:lnTo>
                  <a:pt x="2502" y="702"/>
                </a:lnTo>
                <a:lnTo>
                  <a:pt x="2500" y="702"/>
                </a:lnTo>
                <a:lnTo>
                  <a:pt x="2500" y="705"/>
                </a:lnTo>
                <a:lnTo>
                  <a:pt x="2500" y="705"/>
                </a:lnTo>
                <a:lnTo>
                  <a:pt x="2500" y="707"/>
                </a:lnTo>
                <a:close/>
                <a:moveTo>
                  <a:pt x="2479" y="390"/>
                </a:moveTo>
                <a:lnTo>
                  <a:pt x="2483" y="388"/>
                </a:lnTo>
                <a:lnTo>
                  <a:pt x="2487" y="388"/>
                </a:lnTo>
                <a:lnTo>
                  <a:pt x="2491" y="386"/>
                </a:lnTo>
                <a:lnTo>
                  <a:pt x="2491" y="384"/>
                </a:lnTo>
                <a:lnTo>
                  <a:pt x="2491" y="382"/>
                </a:lnTo>
                <a:lnTo>
                  <a:pt x="2487" y="384"/>
                </a:lnTo>
                <a:lnTo>
                  <a:pt x="2485" y="386"/>
                </a:lnTo>
                <a:lnTo>
                  <a:pt x="2479" y="390"/>
                </a:lnTo>
                <a:lnTo>
                  <a:pt x="2477" y="390"/>
                </a:lnTo>
                <a:lnTo>
                  <a:pt x="2477" y="392"/>
                </a:lnTo>
                <a:lnTo>
                  <a:pt x="2479" y="390"/>
                </a:lnTo>
                <a:close/>
                <a:moveTo>
                  <a:pt x="2462" y="772"/>
                </a:moveTo>
                <a:lnTo>
                  <a:pt x="2464" y="772"/>
                </a:lnTo>
                <a:lnTo>
                  <a:pt x="2464" y="772"/>
                </a:lnTo>
                <a:lnTo>
                  <a:pt x="2464" y="770"/>
                </a:lnTo>
                <a:lnTo>
                  <a:pt x="2462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2" y="772"/>
                </a:lnTo>
                <a:lnTo>
                  <a:pt x="2462" y="772"/>
                </a:lnTo>
                <a:close/>
                <a:moveTo>
                  <a:pt x="2510" y="606"/>
                </a:move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10" y="608"/>
                </a:lnTo>
                <a:lnTo>
                  <a:pt x="2510" y="608"/>
                </a:lnTo>
                <a:lnTo>
                  <a:pt x="2512" y="608"/>
                </a:lnTo>
                <a:lnTo>
                  <a:pt x="2512" y="608"/>
                </a:lnTo>
                <a:lnTo>
                  <a:pt x="2512" y="606"/>
                </a:lnTo>
                <a:lnTo>
                  <a:pt x="2510" y="606"/>
                </a:lnTo>
                <a:lnTo>
                  <a:pt x="2510" y="606"/>
                </a:lnTo>
                <a:close/>
                <a:moveTo>
                  <a:pt x="2502" y="602"/>
                </a:moveTo>
                <a:lnTo>
                  <a:pt x="2504" y="602"/>
                </a:lnTo>
                <a:lnTo>
                  <a:pt x="2504" y="602"/>
                </a:lnTo>
                <a:lnTo>
                  <a:pt x="2506" y="602"/>
                </a:lnTo>
                <a:lnTo>
                  <a:pt x="2504" y="602"/>
                </a:lnTo>
                <a:lnTo>
                  <a:pt x="2504" y="600"/>
                </a:lnTo>
                <a:lnTo>
                  <a:pt x="2504" y="600"/>
                </a:lnTo>
                <a:lnTo>
                  <a:pt x="2502" y="600"/>
                </a:lnTo>
                <a:lnTo>
                  <a:pt x="2500" y="600"/>
                </a:lnTo>
                <a:lnTo>
                  <a:pt x="2502" y="602"/>
                </a:lnTo>
                <a:lnTo>
                  <a:pt x="2502" y="602"/>
                </a:lnTo>
                <a:close/>
                <a:moveTo>
                  <a:pt x="2464" y="807"/>
                </a:moveTo>
                <a:lnTo>
                  <a:pt x="2464" y="807"/>
                </a:lnTo>
                <a:lnTo>
                  <a:pt x="2464" y="807"/>
                </a:lnTo>
                <a:lnTo>
                  <a:pt x="2462" y="807"/>
                </a:lnTo>
                <a:lnTo>
                  <a:pt x="2460" y="809"/>
                </a:lnTo>
                <a:lnTo>
                  <a:pt x="2460" y="809"/>
                </a:lnTo>
                <a:lnTo>
                  <a:pt x="2458" y="811"/>
                </a:lnTo>
                <a:lnTo>
                  <a:pt x="2458" y="814"/>
                </a:lnTo>
                <a:lnTo>
                  <a:pt x="2460" y="811"/>
                </a:lnTo>
                <a:lnTo>
                  <a:pt x="2460" y="814"/>
                </a:lnTo>
                <a:lnTo>
                  <a:pt x="2462" y="814"/>
                </a:lnTo>
                <a:lnTo>
                  <a:pt x="2468" y="811"/>
                </a:lnTo>
                <a:lnTo>
                  <a:pt x="2466" y="811"/>
                </a:lnTo>
                <a:lnTo>
                  <a:pt x="2466" y="814"/>
                </a:lnTo>
                <a:lnTo>
                  <a:pt x="2464" y="814"/>
                </a:lnTo>
                <a:lnTo>
                  <a:pt x="2464" y="814"/>
                </a:lnTo>
                <a:lnTo>
                  <a:pt x="2462" y="816"/>
                </a:lnTo>
                <a:lnTo>
                  <a:pt x="2462" y="816"/>
                </a:lnTo>
                <a:lnTo>
                  <a:pt x="2462" y="816"/>
                </a:lnTo>
                <a:lnTo>
                  <a:pt x="2464" y="816"/>
                </a:lnTo>
                <a:lnTo>
                  <a:pt x="2468" y="816"/>
                </a:lnTo>
                <a:lnTo>
                  <a:pt x="2470" y="816"/>
                </a:lnTo>
                <a:lnTo>
                  <a:pt x="2470" y="816"/>
                </a:lnTo>
                <a:lnTo>
                  <a:pt x="2466" y="816"/>
                </a:lnTo>
                <a:lnTo>
                  <a:pt x="2466" y="818"/>
                </a:lnTo>
                <a:lnTo>
                  <a:pt x="2466" y="820"/>
                </a:lnTo>
                <a:lnTo>
                  <a:pt x="2470" y="818"/>
                </a:lnTo>
                <a:lnTo>
                  <a:pt x="2470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81" y="818"/>
                </a:lnTo>
                <a:lnTo>
                  <a:pt x="2481" y="816"/>
                </a:lnTo>
                <a:lnTo>
                  <a:pt x="2483" y="816"/>
                </a:lnTo>
                <a:lnTo>
                  <a:pt x="2485" y="814"/>
                </a:lnTo>
                <a:lnTo>
                  <a:pt x="2485" y="814"/>
                </a:lnTo>
                <a:lnTo>
                  <a:pt x="2487" y="814"/>
                </a:lnTo>
                <a:lnTo>
                  <a:pt x="2487" y="814"/>
                </a:lnTo>
                <a:lnTo>
                  <a:pt x="2487" y="811"/>
                </a:lnTo>
                <a:lnTo>
                  <a:pt x="2487" y="811"/>
                </a:lnTo>
                <a:lnTo>
                  <a:pt x="2485" y="811"/>
                </a:lnTo>
                <a:lnTo>
                  <a:pt x="2487" y="811"/>
                </a:lnTo>
                <a:lnTo>
                  <a:pt x="2487" y="811"/>
                </a:lnTo>
                <a:lnTo>
                  <a:pt x="2489" y="811"/>
                </a:lnTo>
                <a:lnTo>
                  <a:pt x="2489" y="811"/>
                </a:lnTo>
                <a:lnTo>
                  <a:pt x="2491" y="811"/>
                </a:lnTo>
                <a:lnTo>
                  <a:pt x="2493" y="811"/>
                </a:lnTo>
                <a:lnTo>
                  <a:pt x="2493" y="809"/>
                </a:lnTo>
                <a:lnTo>
                  <a:pt x="2493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7"/>
                </a:lnTo>
                <a:lnTo>
                  <a:pt x="2500" y="807"/>
                </a:lnTo>
                <a:lnTo>
                  <a:pt x="2500" y="807"/>
                </a:lnTo>
                <a:lnTo>
                  <a:pt x="2504" y="805"/>
                </a:lnTo>
                <a:lnTo>
                  <a:pt x="2506" y="805"/>
                </a:lnTo>
                <a:lnTo>
                  <a:pt x="2506" y="805"/>
                </a:lnTo>
                <a:lnTo>
                  <a:pt x="2506" y="803"/>
                </a:lnTo>
                <a:lnTo>
                  <a:pt x="2508" y="805"/>
                </a:lnTo>
                <a:lnTo>
                  <a:pt x="2508" y="805"/>
                </a:lnTo>
                <a:lnTo>
                  <a:pt x="2508" y="805"/>
                </a:lnTo>
                <a:lnTo>
                  <a:pt x="2510" y="805"/>
                </a:lnTo>
                <a:lnTo>
                  <a:pt x="2510" y="805"/>
                </a:lnTo>
                <a:lnTo>
                  <a:pt x="2512" y="805"/>
                </a:lnTo>
                <a:lnTo>
                  <a:pt x="2514" y="805"/>
                </a:lnTo>
                <a:lnTo>
                  <a:pt x="2516" y="805"/>
                </a:lnTo>
                <a:lnTo>
                  <a:pt x="2514" y="803"/>
                </a:lnTo>
                <a:lnTo>
                  <a:pt x="2514" y="801"/>
                </a:lnTo>
                <a:lnTo>
                  <a:pt x="2516" y="801"/>
                </a:lnTo>
                <a:lnTo>
                  <a:pt x="2519" y="799"/>
                </a:lnTo>
                <a:lnTo>
                  <a:pt x="2519" y="797"/>
                </a:lnTo>
                <a:lnTo>
                  <a:pt x="2519" y="795"/>
                </a:lnTo>
                <a:lnTo>
                  <a:pt x="2519" y="793"/>
                </a:lnTo>
                <a:lnTo>
                  <a:pt x="2521" y="793"/>
                </a:lnTo>
                <a:lnTo>
                  <a:pt x="2521" y="791"/>
                </a:lnTo>
                <a:lnTo>
                  <a:pt x="2521" y="788"/>
                </a:lnTo>
                <a:lnTo>
                  <a:pt x="2521" y="786"/>
                </a:lnTo>
                <a:lnTo>
                  <a:pt x="2519" y="784"/>
                </a:lnTo>
                <a:lnTo>
                  <a:pt x="2519" y="782"/>
                </a:lnTo>
                <a:lnTo>
                  <a:pt x="2519" y="782"/>
                </a:lnTo>
                <a:lnTo>
                  <a:pt x="2519" y="780"/>
                </a:lnTo>
                <a:lnTo>
                  <a:pt x="2519" y="780"/>
                </a:lnTo>
                <a:lnTo>
                  <a:pt x="2519" y="778"/>
                </a:lnTo>
                <a:lnTo>
                  <a:pt x="2519" y="778"/>
                </a:lnTo>
                <a:lnTo>
                  <a:pt x="2516" y="776"/>
                </a:lnTo>
                <a:lnTo>
                  <a:pt x="2516" y="774"/>
                </a:lnTo>
                <a:lnTo>
                  <a:pt x="2516" y="772"/>
                </a:lnTo>
                <a:lnTo>
                  <a:pt x="2516" y="772"/>
                </a:lnTo>
                <a:lnTo>
                  <a:pt x="2516" y="770"/>
                </a:lnTo>
                <a:lnTo>
                  <a:pt x="2516" y="770"/>
                </a:lnTo>
                <a:lnTo>
                  <a:pt x="2516" y="770"/>
                </a:lnTo>
                <a:lnTo>
                  <a:pt x="2519" y="770"/>
                </a:lnTo>
                <a:lnTo>
                  <a:pt x="2519" y="770"/>
                </a:lnTo>
                <a:lnTo>
                  <a:pt x="2519" y="767"/>
                </a:lnTo>
                <a:lnTo>
                  <a:pt x="2519" y="770"/>
                </a:lnTo>
                <a:lnTo>
                  <a:pt x="2521" y="770"/>
                </a:lnTo>
                <a:lnTo>
                  <a:pt x="2521" y="767"/>
                </a:lnTo>
                <a:lnTo>
                  <a:pt x="2523" y="767"/>
                </a:lnTo>
                <a:lnTo>
                  <a:pt x="2523" y="765"/>
                </a:lnTo>
                <a:lnTo>
                  <a:pt x="2523" y="765"/>
                </a:lnTo>
                <a:lnTo>
                  <a:pt x="2525" y="765"/>
                </a:lnTo>
                <a:lnTo>
                  <a:pt x="2527" y="765"/>
                </a:lnTo>
                <a:lnTo>
                  <a:pt x="2527" y="763"/>
                </a:lnTo>
                <a:lnTo>
                  <a:pt x="2527" y="763"/>
                </a:lnTo>
                <a:lnTo>
                  <a:pt x="2525" y="763"/>
                </a:lnTo>
                <a:lnTo>
                  <a:pt x="2527" y="761"/>
                </a:lnTo>
                <a:lnTo>
                  <a:pt x="2525" y="759"/>
                </a:lnTo>
                <a:lnTo>
                  <a:pt x="2527" y="759"/>
                </a:lnTo>
                <a:lnTo>
                  <a:pt x="2527" y="759"/>
                </a:lnTo>
                <a:lnTo>
                  <a:pt x="2527" y="761"/>
                </a:lnTo>
                <a:lnTo>
                  <a:pt x="2529" y="761"/>
                </a:lnTo>
                <a:lnTo>
                  <a:pt x="2529" y="761"/>
                </a:lnTo>
                <a:lnTo>
                  <a:pt x="2529" y="759"/>
                </a:lnTo>
                <a:lnTo>
                  <a:pt x="2527" y="757"/>
                </a:lnTo>
                <a:lnTo>
                  <a:pt x="2527" y="757"/>
                </a:lnTo>
                <a:lnTo>
                  <a:pt x="2525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5" y="755"/>
                </a:lnTo>
                <a:lnTo>
                  <a:pt x="2525" y="755"/>
                </a:lnTo>
                <a:lnTo>
                  <a:pt x="2525" y="755"/>
                </a:lnTo>
                <a:lnTo>
                  <a:pt x="2523" y="753"/>
                </a:lnTo>
                <a:lnTo>
                  <a:pt x="2521" y="749"/>
                </a:lnTo>
                <a:lnTo>
                  <a:pt x="2521" y="747"/>
                </a:lnTo>
                <a:lnTo>
                  <a:pt x="2519" y="747"/>
                </a:lnTo>
                <a:lnTo>
                  <a:pt x="2516" y="747"/>
                </a:lnTo>
                <a:lnTo>
                  <a:pt x="2514" y="744"/>
                </a:lnTo>
                <a:lnTo>
                  <a:pt x="2514" y="744"/>
                </a:lnTo>
                <a:lnTo>
                  <a:pt x="2510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6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7"/>
                </a:lnTo>
                <a:lnTo>
                  <a:pt x="2506" y="747"/>
                </a:lnTo>
                <a:lnTo>
                  <a:pt x="2506" y="747"/>
                </a:lnTo>
                <a:lnTo>
                  <a:pt x="2506" y="744"/>
                </a:lnTo>
                <a:lnTo>
                  <a:pt x="2504" y="744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4"/>
                </a:lnTo>
                <a:lnTo>
                  <a:pt x="2500" y="744"/>
                </a:lnTo>
                <a:lnTo>
                  <a:pt x="2500" y="744"/>
                </a:lnTo>
                <a:lnTo>
                  <a:pt x="2498" y="747"/>
                </a:lnTo>
                <a:lnTo>
                  <a:pt x="2500" y="747"/>
                </a:lnTo>
                <a:lnTo>
                  <a:pt x="2500" y="749"/>
                </a:lnTo>
                <a:lnTo>
                  <a:pt x="2500" y="749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7"/>
                </a:lnTo>
                <a:lnTo>
                  <a:pt x="2498" y="747"/>
                </a:lnTo>
                <a:lnTo>
                  <a:pt x="2498" y="744"/>
                </a:lnTo>
                <a:lnTo>
                  <a:pt x="2498" y="744"/>
                </a:lnTo>
                <a:lnTo>
                  <a:pt x="2496" y="744"/>
                </a:lnTo>
                <a:lnTo>
                  <a:pt x="2496" y="747"/>
                </a:lnTo>
                <a:lnTo>
                  <a:pt x="2496" y="747"/>
                </a:lnTo>
                <a:lnTo>
                  <a:pt x="2493" y="747"/>
                </a:lnTo>
                <a:lnTo>
                  <a:pt x="2491" y="747"/>
                </a:lnTo>
                <a:lnTo>
                  <a:pt x="2489" y="747"/>
                </a:lnTo>
                <a:lnTo>
                  <a:pt x="2487" y="747"/>
                </a:lnTo>
                <a:lnTo>
                  <a:pt x="2487" y="749"/>
                </a:lnTo>
                <a:lnTo>
                  <a:pt x="2487" y="749"/>
                </a:lnTo>
                <a:lnTo>
                  <a:pt x="2487" y="751"/>
                </a:lnTo>
                <a:lnTo>
                  <a:pt x="2485" y="751"/>
                </a:lnTo>
                <a:lnTo>
                  <a:pt x="2487" y="753"/>
                </a:lnTo>
                <a:lnTo>
                  <a:pt x="2485" y="753"/>
                </a:lnTo>
                <a:lnTo>
                  <a:pt x="2485" y="755"/>
                </a:lnTo>
                <a:lnTo>
                  <a:pt x="2485" y="755"/>
                </a:lnTo>
                <a:lnTo>
                  <a:pt x="2483" y="755"/>
                </a:lnTo>
                <a:lnTo>
                  <a:pt x="2481" y="755"/>
                </a:lnTo>
                <a:lnTo>
                  <a:pt x="2481" y="757"/>
                </a:lnTo>
                <a:lnTo>
                  <a:pt x="2485" y="757"/>
                </a:lnTo>
                <a:lnTo>
                  <a:pt x="2489" y="757"/>
                </a:lnTo>
                <a:lnTo>
                  <a:pt x="2489" y="759"/>
                </a:lnTo>
                <a:lnTo>
                  <a:pt x="2489" y="759"/>
                </a:lnTo>
                <a:lnTo>
                  <a:pt x="2487" y="761"/>
                </a:lnTo>
                <a:lnTo>
                  <a:pt x="2485" y="761"/>
                </a:lnTo>
                <a:lnTo>
                  <a:pt x="2485" y="761"/>
                </a:lnTo>
                <a:lnTo>
                  <a:pt x="2483" y="761"/>
                </a:lnTo>
                <a:lnTo>
                  <a:pt x="2483" y="763"/>
                </a:lnTo>
                <a:lnTo>
                  <a:pt x="2483" y="763"/>
                </a:lnTo>
                <a:lnTo>
                  <a:pt x="2483" y="765"/>
                </a:lnTo>
                <a:lnTo>
                  <a:pt x="2483" y="765"/>
                </a:lnTo>
                <a:lnTo>
                  <a:pt x="2481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5" y="765"/>
                </a:lnTo>
                <a:lnTo>
                  <a:pt x="2472" y="763"/>
                </a:lnTo>
                <a:lnTo>
                  <a:pt x="2468" y="763"/>
                </a:lnTo>
                <a:lnTo>
                  <a:pt x="2466" y="763"/>
                </a:lnTo>
                <a:lnTo>
                  <a:pt x="2466" y="765"/>
                </a:lnTo>
                <a:lnTo>
                  <a:pt x="2464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7"/>
                </a:lnTo>
                <a:lnTo>
                  <a:pt x="2464" y="765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70"/>
                </a:lnTo>
                <a:lnTo>
                  <a:pt x="2464" y="772"/>
                </a:lnTo>
                <a:lnTo>
                  <a:pt x="2464" y="774"/>
                </a:lnTo>
                <a:lnTo>
                  <a:pt x="2466" y="772"/>
                </a:lnTo>
                <a:lnTo>
                  <a:pt x="2468" y="772"/>
                </a:lnTo>
                <a:lnTo>
                  <a:pt x="2468" y="774"/>
                </a:lnTo>
                <a:lnTo>
                  <a:pt x="2468" y="774"/>
                </a:lnTo>
                <a:lnTo>
                  <a:pt x="2466" y="774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8"/>
                </a:lnTo>
                <a:lnTo>
                  <a:pt x="2466" y="778"/>
                </a:lnTo>
                <a:lnTo>
                  <a:pt x="2464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2"/>
                </a:lnTo>
                <a:lnTo>
                  <a:pt x="2462" y="782"/>
                </a:lnTo>
                <a:lnTo>
                  <a:pt x="2464" y="782"/>
                </a:lnTo>
                <a:lnTo>
                  <a:pt x="2466" y="782"/>
                </a:lnTo>
                <a:lnTo>
                  <a:pt x="2464" y="782"/>
                </a:lnTo>
                <a:lnTo>
                  <a:pt x="2466" y="784"/>
                </a:lnTo>
                <a:lnTo>
                  <a:pt x="2466" y="784"/>
                </a:lnTo>
                <a:lnTo>
                  <a:pt x="2466" y="782"/>
                </a:lnTo>
                <a:lnTo>
                  <a:pt x="2468" y="782"/>
                </a:lnTo>
                <a:lnTo>
                  <a:pt x="2468" y="784"/>
                </a:lnTo>
                <a:lnTo>
                  <a:pt x="2468" y="784"/>
                </a:lnTo>
                <a:lnTo>
                  <a:pt x="2468" y="784"/>
                </a:lnTo>
                <a:lnTo>
                  <a:pt x="2470" y="784"/>
                </a:lnTo>
                <a:lnTo>
                  <a:pt x="2470" y="784"/>
                </a:lnTo>
                <a:lnTo>
                  <a:pt x="2475" y="784"/>
                </a:lnTo>
                <a:lnTo>
                  <a:pt x="2477" y="784"/>
                </a:lnTo>
                <a:lnTo>
                  <a:pt x="2479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5" y="786"/>
                </a:lnTo>
                <a:lnTo>
                  <a:pt x="2475" y="786"/>
                </a:lnTo>
                <a:lnTo>
                  <a:pt x="2472" y="788"/>
                </a:lnTo>
                <a:lnTo>
                  <a:pt x="2470" y="791"/>
                </a:lnTo>
                <a:lnTo>
                  <a:pt x="2470" y="791"/>
                </a:lnTo>
                <a:lnTo>
                  <a:pt x="2472" y="793"/>
                </a:lnTo>
                <a:lnTo>
                  <a:pt x="2470" y="793"/>
                </a:lnTo>
                <a:lnTo>
                  <a:pt x="2470" y="795"/>
                </a:lnTo>
                <a:lnTo>
                  <a:pt x="2466" y="797"/>
                </a:lnTo>
                <a:lnTo>
                  <a:pt x="2464" y="799"/>
                </a:lnTo>
                <a:lnTo>
                  <a:pt x="2466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70" y="797"/>
                </a:lnTo>
                <a:lnTo>
                  <a:pt x="2472" y="797"/>
                </a:lnTo>
                <a:lnTo>
                  <a:pt x="2475" y="797"/>
                </a:lnTo>
                <a:lnTo>
                  <a:pt x="2477" y="797"/>
                </a:lnTo>
                <a:lnTo>
                  <a:pt x="2477" y="795"/>
                </a:lnTo>
                <a:lnTo>
                  <a:pt x="2479" y="795"/>
                </a:lnTo>
                <a:lnTo>
                  <a:pt x="2481" y="797"/>
                </a:lnTo>
                <a:lnTo>
                  <a:pt x="2477" y="797"/>
                </a:lnTo>
                <a:lnTo>
                  <a:pt x="2472" y="797"/>
                </a:lnTo>
                <a:lnTo>
                  <a:pt x="2468" y="799"/>
                </a:lnTo>
                <a:lnTo>
                  <a:pt x="2468" y="799"/>
                </a:lnTo>
                <a:lnTo>
                  <a:pt x="2466" y="799"/>
                </a:lnTo>
                <a:lnTo>
                  <a:pt x="2466" y="801"/>
                </a:lnTo>
                <a:lnTo>
                  <a:pt x="2464" y="801"/>
                </a:lnTo>
                <a:lnTo>
                  <a:pt x="2464" y="801"/>
                </a:lnTo>
                <a:lnTo>
                  <a:pt x="2466" y="803"/>
                </a:lnTo>
                <a:lnTo>
                  <a:pt x="2466" y="803"/>
                </a:lnTo>
                <a:lnTo>
                  <a:pt x="2464" y="805"/>
                </a:lnTo>
                <a:lnTo>
                  <a:pt x="2462" y="803"/>
                </a:lnTo>
                <a:lnTo>
                  <a:pt x="2462" y="803"/>
                </a:lnTo>
                <a:lnTo>
                  <a:pt x="2460" y="803"/>
                </a:lnTo>
                <a:lnTo>
                  <a:pt x="2460" y="803"/>
                </a:lnTo>
                <a:lnTo>
                  <a:pt x="2458" y="805"/>
                </a:lnTo>
                <a:lnTo>
                  <a:pt x="2458" y="805"/>
                </a:lnTo>
                <a:lnTo>
                  <a:pt x="2458" y="807"/>
                </a:lnTo>
                <a:lnTo>
                  <a:pt x="2460" y="807"/>
                </a:lnTo>
                <a:lnTo>
                  <a:pt x="2464" y="807"/>
                </a:lnTo>
                <a:close/>
                <a:moveTo>
                  <a:pt x="2512" y="598"/>
                </a:moveTo>
                <a:lnTo>
                  <a:pt x="2512" y="600"/>
                </a:lnTo>
                <a:lnTo>
                  <a:pt x="2514" y="600"/>
                </a:lnTo>
                <a:lnTo>
                  <a:pt x="2514" y="598"/>
                </a:lnTo>
                <a:lnTo>
                  <a:pt x="2514" y="598"/>
                </a:lnTo>
                <a:lnTo>
                  <a:pt x="2512" y="596"/>
                </a:lnTo>
                <a:lnTo>
                  <a:pt x="2512" y="598"/>
                </a:lnTo>
                <a:lnTo>
                  <a:pt x="2512" y="598"/>
                </a:lnTo>
                <a:lnTo>
                  <a:pt x="2512" y="598"/>
                </a:lnTo>
                <a:close/>
                <a:moveTo>
                  <a:pt x="2508" y="604"/>
                </a:moveTo>
                <a:lnTo>
                  <a:pt x="2510" y="604"/>
                </a:lnTo>
                <a:lnTo>
                  <a:pt x="2510" y="604"/>
                </a:lnTo>
                <a:lnTo>
                  <a:pt x="2510" y="604"/>
                </a:lnTo>
                <a:lnTo>
                  <a:pt x="2508" y="602"/>
                </a:lnTo>
                <a:lnTo>
                  <a:pt x="2508" y="602"/>
                </a:lnTo>
                <a:lnTo>
                  <a:pt x="2508" y="600"/>
                </a:lnTo>
                <a:lnTo>
                  <a:pt x="2508" y="600"/>
                </a:lnTo>
                <a:lnTo>
                  <a:pt x="2510" y="600"/>
                </a:lnTo>
                <a:lnTo>
                  <a:pt x="2510" y="602"/>
                </a:lnTo>
                <a:lnTo>
                  <a:pt x="2512" y="602"/>
                </a:lnTo>
                <a:lnTo>
                  <a:pt x="2512" y="598"/>
                </a:lnTo>
                <a:lnTo>
                  <a:pt x="2510" y="598"/>
                </a:lnTo>
                <a:lnTo>
                  <a:pt x="2506" y="596"/>
                </a:lnTo>
                <a:lnTo>
                  <a:pt x="2504" y="598"/>
                </a:lnTo>
                <a:lnTo>
                  <a:pt x="2506" y="602"/>
                </a:lnTo>
                <a:lnTo>
                  <a:pt x="2508" y="604"/>
                </a:lnTo>
                <a:close/>
                <a:moveTo>
                  <a:pt x="1624" y="422"/>
                </a:moveTo>
                <a:lnTo>
                  <a:pt x="1622" y="422"/>
                </a:lnTo>
                <a:lnTo>
                  <a:pt x="1622" y="422"/>
                </a:lnTo>
                <a:lnTo>
                  <a:pt x="1620" y="424"/>
                </a:lnTo>
                <a:lnTo>
                  <a:pt x="1620" y="424"/>
                </a:lnTo>
                <a:lnTo>
                  <a:pt x="1624" y="426"/>
                </a:lnTo>
                <a:lnTo>
                  <a:pt x="1624" y="424"/>
                </a:lnTo>
                <a:lnTo>
                  <a:pt x="1624" y="424"/>
                </a:lnTo>
                <a:lnTo>
                  <a:pt x="1626" y="422"/>
                </a:lnTo>
                <a:lnTo>
                  <a:pt x="1626" y="422"/>
                </a:lnTo>
                <a:lnTo>
                  <a:pt x="1624" y="422"/>
                </a:lnTo>
                <a:close/>
                <a:moveTo>
                  <a:pt x="1712" y="698"/>
                </a:moveTo>
                <a:lnTo>
                  <a:pt x="1712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700"/>
                </a:lnTo>
                <a:lnTo>
                  <a:pt x="1712" y="700"/>
                </a:lnTo>
                <a:lnTo>
                  <a:pt x="1714" y="700"/>
                </a:lnTo>
                <a:lnTo>
                  <a:pt x="1714" y="698"/>
                </a:lnTo>
                <a:lnTo>
                  <a:pt x="1714" y="698"/>
                </a:lnTo>
                <a:lnTo>
                  <a:pt x="1712" y="698"/>
                </a:lnTo>
                <a:close/>
                <a:moveTo>
                  <a:pt x="1666" y="606"/>
                </a:moveTo>
                <a:lnTo>
                  <a:pt x="1666" y="606"/>
                </a:lnTo>
                <a:lnTo>
                  <a:pt x="1666" y="606"/>
                </a:lnTo>
                <a:lnTo>
                  <a:pt x="1666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6"/>
                </a:lnTo>
                <a:lnTo>
                  <a:pt x="1664" y="606"/>
                </a:lnTo>
                <a:lnTo>
                  <a:pt x="1664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6" y="606"/>
                </a:lnTo>
                <a:lnTo>
                  <a:pt x="1666" y="606"/>
                </a:lnTo>
                <a:lnTo>
                  <a:pt x="1666" y="606"/>
                </a:lnTo>
                <a:close/>
                <a:moveTo>
                  <a:pt x="1699" y="487"/>
                </a:moveTo>
                <a:lnTo>
                  <a:pt x="1703" y="484"/>
                </a:lnTo>
                <a:lnTo>
                  <a:pt x="1703" y="482"/>
                </a:lnTo>
                <a:lnTo>
                  <a:pt x="1703" y="482"/>
                </a:lnTo>
                <a:lnTo>
                  <a:pt x="1703" y="482"/>
                </a:lnTo>
                <a:lnTo>
                  <a:pt x="1701" y="482"/>
                </a:lnTo>
                <a:lnTo>
                  <a:pt x="1699" y="484"/>
                </a:lnTo>
                <a:lnTo>
                  <a:pt x="1699" y="484"/>
                </a:lnTo>
                <a:lnTo>
                  <a:pt x="1697" y="487"/>
                </a:lnTo>
                <a:lnTo>
                  <a:pt x="1697" y="487"/>
                </a:lnTo>
                <a:lnTo>
                  <a:pt x="1697" y="487"/>
                </a:lnTo>
                <a:lnTo>
                  <a:pt x="1699" y="487"/>
                </a:lnTo>
                <a:close/>
                <a:moveTo>
                  <a:pt x="1668" y="593"/>
                </a:moveTo>
                <a:lnTo>
                  <a:pt x="1666" y="593"/>
                </a:lnTo>
                <a:lnTo>
                  <a:pt x="1668" y="593"/>
                </a:lnTo>
                <a:lnTo>
                  <a:pt x="1668" y="593"/>
                </a:lnTo>
                <a:lnTo>
                  <a:pt x="1670" y="596"/>
                </a:lnTo>
                <a:lnTo>
                  <a:pt x="1672" y="596"/>
                </a:lnTo>
                <a:lnTo>
                  <a:pt x="1674" y="593"/>
                </a:lnTo>
                <a:lnTo>
                  <a:pt x="1674" y="591"/>
                </a:lnTo>
                <a:lnTo>
                  <a:pt x="1674" y="591"/>
                </a:lnTo>
                <a:lnTo>
                  <a:pt x="1672" y="591"/>
                </a:lnTo>
                <a:lnTo>
                  <a:pt x="1672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3"/>
                </a:lnTo>
                <a:close/>
                <a:moveTo>
                  <a:pt x="2510" y="612"/>
                </a:move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4"/>
                </a:lnTo>
                <a:lnTo>
                  <a:pt x="2510" y="614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4"/>
                </a:lnTo>
                <a:lnTo>
                  <a:pt x="2510" y="614"/>
                </a:lnTo>
                <a:lnTo>
                  <a:pt x="2510" y="612"/>
                </a:lnTo>
                <a:lnTo>
                  <a:pt x="2510" y="612"/>
                </a:lnTo>
                <a:close/>
                <a:moveTo>
                  <a:pt x="1284" y="71"/>
                </a:moveTo>
                <a:lnTo>
                  <a:pt x="1289" y="71"/>
                </a:lnTo>
                <a:lnTo>
                  <a:pt x="1293" y="69"/>
                </a:lnTo>
                <a:lnTo>
                  <a:pt x="1295" y="69"/>
                </a:lnTo>
                <a:lnTo>
                  <a:pt x="1297" y="69"/>
                </a:lnTo>
                <a:lnTo>
                  <a:pt x="1299" y="69"/>
                </a:lnTo>
                <a:lnTo>
                  <a:pt x="1307" y="69"/>
                </a:lnTo>
                <a:lnTo>
                  <a:pt x="1305" y="69"/>
                </a:lnTo>
                <a:lnTo>
                  <a:pt x="1295" y="76"/>
                </a:lnTo>
                <a:lnTo>
                  <a:pt x="1295" y="76"/>
                </a:lnTo>
                <a:lnTo>
                  <a:pt x="1297" y="78"/>
                </a:lnTo>
                <a:lnTo>
                  <a:pt x="1299" y="78"/>
                </a:lnTo>
                <a:lnTo>
                  <a:pt x="1318" y="74"/>
                </a:lnTo>
                <a:lnTo>
                  <a:pt x="1326" y="71"/>
                </a:lnTo>
                <a:lnTo>
                  <a:pt x="1331" y="71"/>
                </a:lnTo>
                <a:lnTo>
                  <a:pt x="1339" y="74"/>
                </a:lnTo>
                <a:lnTo>
                  <a:pt x="1339" y="74"/>
                </a:lnTo>
                <a:lnTo>
                  <a:pt x="1331" y="74"/>
                </a:lnTo>
                <a:lnTo>
                  <a:pt x="1324" y="74"/>
                </a:lnTo>
                <a:lnTo>
                  <a:pt x="1320" y="76"/>
                </a:lnTo>
                <a:lnTo>
                  <a:pt x="1312" y="78"/>
                </a:lnTo>
                <a:lnTo>
                  <a:pt x="1310" y="80"/>
                </a:lnTo>
                <a:lnTo>
                  <a:pt x="1310" y="80"/>
                </a:lnTo>
                <a:lnTo>
                  <a:pt x="1316" y="82"/>
                </a:lnTo>
                <a:lnTo>
                  <a:pt x="1314" y="82"/>
                </a:lnTo>
                <a:lnTo>
                  <a:pt x="1310" y="84"/>
                </a:lnTo>
                <a:lnTo>
                  <a:pt x="1305" y="86"/>
                </a:lnTo>
                <a:lnTo>
                  <a:pt x="1303" y="86"/>
                </a:lnTo>
                <a:lnTo>
                  <a:pt x="1307" y="88"/>
                </a:lnTo>
                <a:lnTo>
                  <a:pt x="1310" y="90"/>
                </a:lnTo>
                <a:lnTo>
                  <a:pt x="1312" y="90"/>
                </a:lnTo>
                <a:lnTo>
                  <a:pt x="1320" y="88"/>
                </a:lnTo>
                <a:lnTo>
                  <a:pt x="1343" y="88"/>
                </a:lnTo>
                <a:lnTo>
                  <a:pt x="1354" y="86"/>
                </a:lnTo>
                <a:lnTo>
                  <a:pt x="1364" y="82"/>
                </a:lnTo>
                <a:lnTo>
                  <a:pt x="1370" y="82"/>
                </a:lnTo>
                <a:lnTo>
                  <a:pt x="1372" y="82"/>
                </a:lnTo>
                <a:lnTo>
                  <a:pt x="1377" y="82"/>
                </a:lnTo>
                <a:lnTo>
                  <a:pt x="1375" y="82"/>
                </a:lnTo>
                <a:lnTo>
                  <a:pt x="1364" y="86"/>
                </a:lnTo>
                <a:lnTo>
                  <a:pt x="1356" y="90"/>
                </a:lnTo>
                <a:lnTo>
                  <a:pt x="1349" y="90"/>
                </a:lnTo>
                <a:lnTo>
                  <a:pt x="1341" y="90"/>
                </a:lnTo>
                <a:lnTo>
                  <a:pt x="1326" y="90"/>
                </a:lnTo>
                <a:lnTo>
                  <a:pt x="1316" y="92"/>
                </a:lnTo>
                <a:lnTo>
                  <a:pt x="1314" y="95"/>
                </a:lnTo>
                <a:lnTo>
                  <a:pt x="1316" y="95"/>
                </a:lnTo>
                <a:lnTo>
                  <a:pt x="1316" y="97"/>
                </a:lnTo>
                <a:lnTo>
                  <a:pt x="1318" y="97"/>
                </a:lnTo>
                <a:lnTo>
                  <a:pt x="1320" y="97"/>
                </a:lnTo>
                <a:lnTo>
                  <a:pt x="1324" y="99"/>
                </a:lnTo>
                <a:lnTo>
                  <a:pt x="1328" y="101"/>
                </a:lnTo>
                <a:lnTo>
                  <a:pt x="1333" y="101"/>
                </a:lnTo>
                <a:lnTo>
                  <a:pt x="1337" y="103"/>
                </a:lnTo>
                <a:lnTo>
                  <a:pt x="1343" y="103"/>
                </a:lnTo>
                <a:lnTo>
                  <a:pt x="1345" y="101"/>
                </a:lnTo>
                <a:lnTo>
                  <a:pt x="1358" y="92"/>
                </a:lnTo>
                <a:lnTo>
                  <a:pt x="1362" y="90"/>
                </a:lnTo>
                <a:lnTo>
                  <a:pt x="1364" y="90"/>
                </a:lnTo>
                <a:lnTo>
                  <a:pt x="1381" y="88"/>
                </a:lnTo>
                <a:lnTo>
                  <a:pt x="1402" y="86"/>
                </a:lnTo>
                <a:lnTo>
                  <a:pt x="1400" y="88"/>
                </a:lnTo>
                <a:lnTo>
                  <a:pt x="1381" y="90"/>
                </a:lnTo>
                <a:lnTo>
                  <a:pt x="1372" y="90"/>
                </a:lnTo>
                <a:lnTo>
                  <a:pt x="1366" y="92"/>
                </a:lnTo>
                <a:lnTo>
                  <a:pt x="1358" y="99"/>
                </a:lnTo>
                <a:lnTo>
                  <a:pt x="1356" y="101"/>
                </a:lnTo>
                <a:lnTo>
                  <a:pt x="1354" y="103"/>
                </a:lnTo>
                <a:lnTo>
                  <a:pt x="1354" y="103"/>
                </a:lnTo>
                <a:lnTo>
                  <a:pt x="1354" y="105"/>
                </a:lnTo>
                <a:lnTo>
                  <a:pt x="1358" y="105"/>
                </a:lnTo>
                <a:lnTo>
                  <a:pt x="1360" y="105"/>
                </a:lnTo>
                <a:lnTo>
                  <a:pt x="1366" y="105"/>
                </a:lnTo>
                <a:lnTo>
                  <a:pt x="1372" y="107"/>
                </a:lnTo>
                <a:lnTo>
                  <a:pt x="1375" y="107"/>
                </a:lnTo>
                <a:lnTo>
                  <a:pt x="1385" y="107"/>
                </a:lnTo>
                <a:lnTo>
                  <a:pt x="1387" y="107"/>
                </a:lnTo>
                <a:lnTo>
                  <a:pt x="1389" y="105"/>
                </a:lnTo>
                <a:lnTo>
                  <a:pt x="1393" y="105"/>
                </a:lnTo>
                <a:lnTo>
                  <a:pt x="1395" y="103"/>
                </a:lnTo>
                <a:lnTo>
                  <a:pt x="1400" y="101"/>
                </a:lnTo>
                <a:lnTo>
                  <a:pt x="1408" y="101"/>
                </a:lnTo>
                <a:lnTo>
                  <a:pt x="1412" y="99"/>
                </a:lnTo>
                <a:lnTo>
                  <a:pt x="1416" y="99"/>
                </a:lnTo>
                <a:lnTo>
                  <a:pt x="1414" y="101"/>
                </a:lnTo>
                <a:lnTo>
                  <a:pt x="1408" y="103"/>
                </a:lnTo>
                <a:lnTo>
                  <a:pt x="1406" y="105"/>
                </a:lnTo>
                <a:lnTo>
                  <a:pt x="1410" y="105"/>
                </a:lnTo>
                <a:lnTo>
                  <a:pt x="1414" y="105"/>
                </a:lnTo>
                <a:lnTo>
                  <a:pt x="1427" y="103"/>
                </a:lnTo>
                <a:lnTo>
                  <a:pt x="1429" y="103"/>
                </a:lnTo>
                <a:lnTo>
                  <a:pt x="1433" y="103"/>
                </a:lnTo>
                <a:lnTo>
                  <a:pt x="1446" y="99"/>
                </a:lnTo>
                <a:lnTo>
                  <a:pt x="1452" y="97"/>
                </a:lnTo>
                <a:lnTo>
                  <a:pt x="1454" y="95"/>
                </a:lnTo>
                <a:lnTo>
                  <a:pt x="1456" y="95"/>
                </a:lnTo>
                <a:lnTo>
                  <a:pt x="1456" y="92"/>
                </a:lnTo>
                <a:lnTo>
                  <a:pt x="1458" y="90"/>
                </a:lnTo>
                <a:lnTo>
                  <a:pt x="1458" y="88"/>
                </a:lnTo>
                <a:lnTo>
                  <a:pt x="1460" y="86"/>
                </a:lnTo>
                <a:lnTo>
                  <a:pt x="1463" y="86"/>
                </a:lnTo>
                <a:lnTo>
                  <a:pt x="1465" y="86"/>
                </a:lnTo>
                <a:lnTo>
                  <a:pt x="1467" y="86"/>
                </a:lnTo>
                <a:lnTo>
                  <a:pt x="1473" y="82"/>
                </a:lnTo>
                <a:lnTo>
                  <a:pt x="1477" y="80"/>
                </a:lnTo>
                <a:lnTo>
                  <a:pt x="1494" y="76"/>
                </a:lnTo>
                <a:lnTo>
                  <a:pt x="1492" y="78"/>
                </a:lnTo>
                <a:lnTo>
                  <a:pt x="1483" y="80"/>
                </a:lnTo>
                <a:lnTo>
                  <a:pt x="1473" y="86"/>
                </a:lnTo>
                <a:lnTo>
                  <a:pt x="1471" y="86"/>
                </a:lnTo>
                <a:lnTo>
                  <a:pt x="1469" y="90"/>
                </a:lnTo>
                <a:lnTo>
                  <a:pt x="1469" y="90"/>
                </a:lnTo>
                <a:lnTo>
                  <a:pt x="1467" y="92"/>
                </a:lnTo>
                <a:lnTo>
                  <a:pt x="1469" y="95"/>
                </a:lnTo>
                <a:lnTo>
                  <a:pt x="1477" y="95"/>
                </a:lnTo>
                <a:lnTo>
                  <a:pt x="1486" y="95"/>
                </a:lnTo>
                <a:lnTo>
                  <a:pt x="1490" y="95"/>
                </a:lnTo>
                <a:lnTo>
                  <a:pt x="1494" y="95"/>
                </a:lnTo>
                <a:lnTo>
                  <a:pt x="1494" y="95"/>
                </a:lnTo>
                <a:lnTo>
                  <a:pt x="1490" y="97"/>
                </a:lnTo>
                <a:lnTo>
                  <a:pt x="1486" y="97"/>
                </a:lnTo>
                <a:lnTo>
                  <a:pt x="1473" y="99"/>
                </a:lnTo>
                <a:lnTo>
                  <a:pt x="1454" y="103"/>
                </a:lnTo>
                <a:lnTo>
                  <a:pt x="1454" y="103"/>
                </a:lnTo>
                <a:lnTo>
                  <a:pt x="1448" y="107"/>
                </a:lnTo>
                <a:lnTo>
                  <a:pt x="1435" y="109"/>
                </a:lnTo>
                <a:lnTo>
                  <a:pt x="1412" y="111"/>
                </a:lnTo>
                <a:lnTo>
                  <a:pt x="1408" y="113"/>
                </a:lnTo>
                <a:lnTo>
                  <a:pt x="1406" y="113"/>
                </a:lnTo>
                <a:lnTo>
                  <a:pt x="1406" y="115"/>
                </a:lnTo>
                <a:lnTo>
                  <a:pt x="1410" y="118"/>
                </a:lnTo>
                <a:lnTo>
                  <a:pt x="1414" y="122"/>
                </a:lnTo>
                <a:lnTo>
                  <a:pt x="1423" y="126"/>
                </a:lnTo>
                <a:lnTo>
                  <a:pt x="1425" y="128"/>
                </a:lnTo>
                <a:lnTo>
                  <a:pt x="1429" y="130"/>
                </a:lnTo>
                <a:lnTo>
                  <a:pt x="1431" y="132"/>
                </a:lnTo>
                <a:lnTo>
                  <a:pt x="1433" y="134"/>
                </a:lnTo>
                <a:lnTo>
                  <a:pt x="1437" y="134"/>
                </a:lnTo>
                <a:lnTo>
                  <a:pt x="1444" y="134"/>
                </a:lnTo>
                <a:lnTo>
                  <a:pt x="1448" y="134"/>
                </a:lnTo>
                <a:lnTo>
                  <a:pt x="1446" y="136"/>
                </a:lnTo>
                <a:lnTo>
                  <a:pt x="1442" y="136"/>
                </a:lnTo>
                <a:lnTo>
                  <a:pt x="1439" y="136"/>
                </a:lnTo>
                <a:lnTo>
                  <a:pt x="1433" y="136"/>
                </a:lnTo>
                <a:lnTo>
                  <a:pt x="1427" y="136"/>
                </a:lnTo>
                <a:lnTo>
                  <a:pt x="1425" y="134"/>
                </a:lnTo>
                <a:lnTo>
                  <a:pt x="1423" y="132"/>
                </a:lnTo>
                <a:lnTo>
                  <a:pt x="1419" y="132"/>
                </a:lnTo>
                <a:lnTo>
                  <a:pt x="1414" y="128"/>
                </a:lnTo>
                <a:lnTo>
                  <a:pt x="1410" y="124"/>
                </a:lnTo>
                <a:lnTo>
                  <a:pt x="1406" y="122"/>
                </a:lnTo>
                <a:lnTo>
                  <a:pt x="1400" y="120"/>
                </a:lnTo>
                <a:lnTo>
                  <a:pt x="1395" y="118"/>
                </a:lnTo>
                <a:lnTo>
                  <a:pt x="1389" y="115"/>
                </a:lnTo>
                <a:lnTo>
                  <a:pt x="1381" y="115"/>
                </a:lnTo>
                <a:lnTo>
                  <a:pt x="1375" y="115"/>
                </a:lnTo>
                <a:lnTo>
                  <a:pt x="1358" y="113"/>
                </a:lnTo>
                <a:lnTo>
                  <a:pt x="1354" y="115"/>
                </a:lnTo>
                <a:lnTo>
                  <a:pt x="1354" y="120"/>
                </a:lnTo>
                <a:lnTo>
                  <a:pt x="1356" y="124"/>
                </a:lnTo>
                <a:lnTo>
                  <a:pt x="1356" y="130"/>
                </a:lnTo>
                <a:lnTo>
                  <a:pt x="1360" y="132"/>
                </a:lnTo>
                <a:lnTo>
                  <a:pt x="1362" y="132"/>
                </a:lnTo>
                <a:lnTo>
                  <a:pt x="1370" y="134"/>
                </a:lnTo>
                <a:lnTo>
                  <a:pt x="1372" y="134"/>
                </a:lnTo>
                <a:lnTo>
                  <a:pt x="1375" y="136"/>
                </a:lnTo>
                <a:lnTo>
                  <a:pt x="1379" y="141"/>
                </a:lnTo>
                <a:lnTo>
                  <a:pt x="1383" y="145"/>
                </a:lnTo>
                <a:lnTo>
                  <a:pt x="1385" y="147"/>
                </a:lnTo>
                <a:lnTo>
                  <a:pt x="1387" y="149"/>
                </a:lnTo>
                <a:lnTo>
                  <a:pt x="1391" y="151"/>
                </a:lnTo>
                <a:lnTo>
                  <a:pt x="1395" y="153"/>
                </a:lnTo>
                <a:lnTo>
                  <a:pt x="1398" y="155"/>
                </a:lnTo>
                <a:lnTo>
                  <a:pt x="1393" y="155"/>
                </a:lnTo>
                <a:lnTo>
                  <a:pt x="1389" y="153"/>
                </a:lnTo>
                <a:lnTo>
                  <a:pt x="1387" y="153"/>
                </a:lnTo>
                <a:lnTo>
                  <a:pt x="1385" y="153"/>
                </a:lnTo>
                <a:lnTo>
                  <a:pt x="1383" y="153"/>
                </a:lnTo>
                <a:lnTo>
                  <a:pt x="1383" y="153"/>
                </a:lnTo>
                <a:lnTo>
                  <a:pt x="1383" y="155"/>
                </a:lnTo>
                <a:lnTo>
                  <a:pt x="1385" y="157"/>
                </a:lnTo>
                <a:lnTo>
                  <a:pt x="1387" y="157"/>
                </a:lnTo>
                <a:lnTo>
                  <a:pt x="1389" y="157"/>
                </a:lnTo>
                <a:lnTo>
                  <a:pt x="1393" y="157"/>
                </a:lnTo>
                <a:lnTo>
                  <a:pt x="1404" y="157"/>
                </a:lnTo>
                <a:lnTo>
                  <a:pt x="1410" y="159"/>
                </a:lnTo>
                <a:lnTo>
                  <a:pt x="1414" y="159"/>
                </a:lnTo>
                <a:lnTo>
                  <a:pt x="1416" y="159"/>
                </a:lnTo>
                <a:lnTo>
                  <a:pt x="1419" y="157"/>
                </a:lnTo>
                <a:lnTo>
                  <a:pt x="1421" y="157"/>
                </a:lnTo>
                <a:lnTo>
                  <a:pt x="1423" y="157"/>
                </a:lnTo>
                <a:lnTo>
                  <a:pt x="1423" y="157"/>
                </a:lnTo>
                <a:lnTo>
                  <a:pt x="1421" y="159"/>
                </a:lnTo>
                <a:lnTo>
                  <a:pt x="1419" y="162"/>
                </a:lnTo>
                <a:lnTo>
                  <a:pt x="1416" y="162"/>
                </a:lnTo>
                <a:lnTo>
                  <a:pt x="1414" y="162"/>
                </a:lnTo>
                <a:lnTo>
                  <a:pt x="1406" y="162"/>
                </a:lnTo>
                <a:lnTo>
                  <a:pt x="1404" y="162"/>
                </a:lnTo>
                <a:lnTo>
                  <a:pt x="1402" y="164"/>
                </a:lnTo>
                <a:lnTo>
                  <a:pt x="1400" y="164"/>
                </a:lnTo>
                <a:lnTo>
                  <a:pt x="1398" y="162"/>
                </a:lnTo>
                <a:lnTo>
                  <a:pt x="1391" y="162"/>
                </a:lnTo>
                <a:lnTo>
                  <a:pt x="1379" y="159"/>
                </a:lnTo>
                <a:lnTo>
                  <a:pt x="1377" y="159"/>
                </a:lnTo>
                <a:lnTo>
                  <a:pt x="1372" y="159"/>
                </a:lnTo>
                <a:lnTo>
                  <a:pt x="1366" y="162"/>
                </a:lnTo>
                <a:lnTo>
                  <a:pt x="1358" y="162"/>
                </a:lnTo>
                <a:lnTo>
                  <a:pt x="1349" y="164"/>
                </a:lnTo>
                <a:lnTo>
                  <a:pt x="1347" y="168"/>
                </a:lnTo>
                <a:lnTo>
                  <a:pt x="1345" y="170"/>
                </a:lnTo>
                <a:lnTo>
                  <a:pt x="1343" y="172"/>
                </a:lnTo>
                <a:lnTo>
                  <a:pt x="1341" y="174"/>
                </a:lnTo>
                <a:lnTo>
                  <a:pt x="1341" y="178"/>
                </a:lnTo>
                <a:lnTo>
                  <a:pt x="1339" y="183"/>
                </a:lnTo>
                <a:lnTo>
                  <a:pt x="1343" y="185"/>
                </a:lnTo>
                <a:lnTo>
                  <a:pt x="1349" y="185"/>
                </a:lnTo>
                <a:lnTo>
                  <a:pt x="1351" y="183"/>
                </a:lnTo>
                <a:lnTo>
                  <a:pt x="1356" y="183"/>
                </a:lnTo>
                <a:lnTo>
                  <a:pt x="1360" y="178"/>
                </a:lnTo>
                <a:lnTo>
                  <a:pt x="1362" y="176"/>
                </a:lnTo>
                <a:lnTo>
                  <a:pt x="1360" y="183"/>
                </a:lnTo>
                <a:lnTo>
                  <a:pt x="1358" y="185"/>
                </a:lnTo>
                <a:lnTo>
                  <a:pt x="1368" y="185"/>
                </a:lnTo>
                <a:lnTo>
                  <a:pt x="1370" y="183"/>
                </a:lnTo>
                <a:lnTo>
                  <a:pt x="1372" y="183"/>
                </a:lnTo>
                <a:lnTo>
                  <a:pt x="1377" y="178"/>
                </a:lnTo>
                <a:lnTo>
                  <a:pt x="1379" y="172"/>
                </a:lnTo>
                <a:lnTo>
                  <a:pt x="1377" y="180"/>
                </a:lnTo>
                <a:lnTo>
                  <a:pt x="1383" y="180"/>
                </a:lnTo>
                <a:lnTo>
                  <a:pt x="1385" y="180"/>
                </a:lnTo>
                <a:lnTo>
                  <a:pt x="1387" y="183"/>
                </a:lnTo>
                <a:lnTo>
                  <a:pt x="1383" y="183"/>
                </a:lnTo>
                <a:lnTo>
                  <a:pt x="1383" y="183"/>
                </a:lnTo>
                <a:lnTo>
                  <a:pt x="1377" y="187"/>
                </a:lnTo>
                <a:lnTo>
                  <a:pt x="1372" y="187"/>
                </a:lnTo>
                <a:lnTo>
                  <a:pt x="1368" y="191"/>
                </a:lnTo>
                <a:lnTo>
                  <a:pt x="1372" y="195"/>
                </a:lnTo>
                <a:lnTo>
                  <a:pt x="1372" y="201"/>
                </a:lnTo>
                <a:lnTo>
                  <a:pt x="1375" y="204"/>
                </a:lnTo>
                <a:lnTo>
                  <a:pt x="1379" y="204"/>
                </a:lnTo>
                <a:lnTo>
                  <a:pt x="1383" y="201"/>
                </a:lnTo>
                <a:lnTo>
                  <a:pt x="1389" y="204"/>
                </a:lnTo>
                <a:lnTo>
                  <a:pt x="1391" y="204"/>
                </a:lnTo>
                <a:lnTo>
                  <a:pt x="1393" y="201"/>
                </a:lnTo>
                <a:lnTo>
                  <a:pt x="1400" y="199"/>
                </a:lnTo>
                <a:lnTo>
                  <a:pt x="1402" y="197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91"/>
                </a:lnTo>
                <a:lnTo>
                  <a:pt x="1410" y="193"/>
                </a:lnTo>
                <a:lnTo>
                  <a:pt x="1406" y="195"/>
                </a:lnTo>
                <a:lnTo>
                  <a:pt x="1402" y="201"/>
                </a:lnTo>
                <a:lnTo>
                  <a:pt x="1398" y="204"/>
                </a:lnTo>
                <a:lnTo>
                  <a:pt x="1398" y="204"/>
                </a:lnTo>
                <a:lnTo>
                  <a:pt x="1395" y="206"/>
                </a:lnTo>
                <a:lnTo>
                  <a:pt x="1395" y="206"/>
                </a:lnTo>
                <a:lnTo>
                  <a:pt x="1391" y="206"/>
                </a:lnTo>
                <a:lnTo>
                  <a:pt x="1383" y="208"/>
                </a:lnTo>
                <a:lnTo>
                  <a:pt x="1381" y="208"/>
                </a:lnTo>
                <a:lnTo>
                  <a:pt x="1377" y="208"/>
                </a:lnTo>
                <a:lnTo>
                  <a:pt x="1368" y="204"/>
                </a:lnTo>
                <a:lnTo>
                  <a:pt x="1366" y="204"/>
                </a:lnTo>
                <a:lnTo>
                  <a:pt x="1364" y="199"/>
                </a:lnTo>
                <a:lnTo>
                  <a:pt x="1360" y="195"/>
                </a:lnTo>
                <a:lnTo>
                  <a:pt x="1356" y="193"/>
                </a:lnTo>
                <a:lnTo>
                  <a:pt x="1351" y="193"/>
                </a:lnTo>
                <a:lnTo>
                  <a:pt x="1347" y="191"/>
                </a:lnTo>
                <a:lnTo>
                  <a:pt x="1343" y="191"/>
                </a:lnTo>
                <a:lnTo>
                  <a:pt x="1341" y="191"/>
                </a:lnTo>
                <a:lnTo>
                  <a:pt x="1337" y="193"/>
                </a:lnTo>
                <a:lnTo>
                  <a:pt x="1333" y="195"/>
                </a:lnTo>
                <a:lnTo>
                  <a:pt x="1331" y="197"/>
                </a:lnTo>
                <a:lnTo>
                  <a:pt x="1335" y="199"/>
                </a:lnTo>
                <a:lnTo>
                  <a:pt x="1337" y="204"/>
                </a:lnTo>
                <a:lnTo>
                  <a:pt x="1337" y="206"/>
                </a:lnTo>
                <a:lnTo>
                  <a:pt x="1339" y="206"/>
                </a:lnTo>
                <a:lnTo>
                  <a:pt x="1341" y="208"/>
                </a:lnTo>
                <a:lnTo>
                  <a:pt x="1343" y="208"/>
                </a:lnTo>
                <a:lnTo>
                  <a:pt x="1345" y="208"/>
                </a:lnTo>
                <a:lnTo>
                  <a:pt x="1345" y="210"/>
                </a:lnTo>
                <a:lnTo>
                  <a:pt x="1349" y="212"/>
                </a:lnTo>
                <a:lnTo>
                  <a:pt x="1349" y="212"/>
                </a:lnTo>
                <a:lnTo>
                  <a:pt x="1349" y="214"/>
                </a:lnTo>
                <a:lnTo>
                  <a:pt x="1347" y="214"/>
                </a:lnTo>
                <a:lnTo>
                  <a:pt x="1343" y="214"/>
                </a:lnTo>
                <a:lnTo>
                  <a:pt x="1339" y="214"/>
                </a:lnTo>
                <a:lnTo>
                  <a:pt x="1335" y="214"/>
                </a:lnTo>
                <a:lnTo>
                  <a:pt x="1331" y="214"/>
                </a:lnTo>
                <a:lnTo>
                  <a:pt x="1326" y="216"/>
                </a:lnTo>
                <a:lnTo>
                  <a:pt x="1324" y="216"/>
                </a:lnTo>
                <a:lnTo>
                  <a:pt x="1322" y="218"/>
                </a:lnTo>
                <a:lnTo>
                  <a:pt x="1312" y="224"/>
                </a:lnTo>
                <a:lnTo>
                  <a:pt x="1310" y="229"/>
                </a:lnTo>
                <a:lnTo>
                  <a:pt x="1310" y="233"/>
                </a:lnTo>
                <a:lnTo>
                  <a:pt x="1314" y="235"/>
                </a:lnTo>
                <a:lnTo>
                  <a:pt x="1322" y="235"/>
                </a:lnTo>
                <a:lnTo>
                  <a:pt x="1324" y="235"/>
                </a:lnTo>
                <a:lnTo>
                  <a:pt x="1324" y="233"/>
                </a:lnTo>
                <a:lnTo>
                  <a:pt x="1324" y="229"/>
                </a:lnTo>
                <a:lnTo>
                  <a:pt x="1326" y="224"/>
                </a:lnTo>
                <a:lnTo>
                  <a:pt x="1326" y="231"/>
                </a:lnTo>
                <a:lnTo>
                  <a:pt x="1326" y="237"/>
                </a:lnTo>
                <a:lnTo>
                  <a:pt x="1331" y="235"/>
                </a:lnTo>
                <a:lnTo>
                  <a:pt x="1341" y="237"/>
                </a:lnTo>
                <a:lnTo>
                  <a:pt x="1341" y="231"/>
                </a:lnTo>
                <a:lnTo>
                  <a:pt x="1343" y="235"/>
                </a:lnTo>
                <a:lnTo>
                  <a:pt x="1347" y="235"/>
                </a:lnTo>
                <a:lnTo>
                  <a:pt x="1351" y="237"/>
                </a:lnTo>
                <a:lnTo>
                  <a:pt x="1354" y="233"/>
                </a:lnTo>
                <a:lnTo>
                  <a:pt x="1356" y="231"/>
                </a:lnTo>
                <a:lnTo>
                  <a:pt x="1356" y="231"/>
                </a:lnTo>
                <a:lnTo>
                  <a:pt x="1356" y="233"/>
                </a:lnTo>
                <a:lnTo>
                  <a:pt x="1358" y="233"/>
                </a:lnTo>
                <a:lnTo>
                  <a:pt x="1360" y="235"/>
                </a:lnTo>
                <a:lnTo>
                  <a:pt x="1366" y="237"/>
                </a:lnTo>
                <a:lnTo>
                  <a:pt x="1370" y="239"/>
                </a:lnTo>
                <a:lnTo>
                  <a:pt x="1375" y="239"/>
                </a:lnTo>
                <a:lnTo>
                  <a:pt x="1387" y="237"/>
                </a:lnTo>
                <a:lnTo>
                  <a:pt x="1387" y="229"/>
                </a:lnTo>
                <a:lnTo>
                  <a:pt x="1391" y="233"/>
                </a:lnTo>
                <a:lnTo>
                  <a:pt x="1393" y="235"/>
                </a:lnTo>
                <a:lnTo>
                  <a:pt x="1400" y="235"/>
                </a:lnTo>
                <a:lnTo>
                  <a:pt x="1416" y="235"/>
                </a:lnTo>
                <a:lnTo>
                  <a:pt x="1416" y="233"/>
                </a:lnTo>
                <a:lnTo>
                  <a:pt x="1416" y="231"/>
                </a:lnTo>
                <a:lnTo>
                  <a:pt x="1414" y="229"/>
                </a:lnTo>
                <a:lnTo>
                  <a:pt x="1412" y="227"/>
                </a:lnTo>
                <a:lnTo>
                  <a:pt x="1412" y="227"/>
                </a:lnTo>
                <a:lnTo>
                  <a:pt x="1414" y="229"/>
                </a:lnTo>
                <a:lnTo>
                  <a:pt x="1414" y="229"/>
                </a:lnTo>
                <a:lnTo>
                  <a:pt x="1416" y="229"/>
                </a:lnTo>
                <a:lnTo>
                  <a:pt x="1419" y="229"/>
                </a:lnTo>
                <a:lnTo>
                  <a:pt x="1419" y="229"/>
                </a:lnTo>
                <a:lnTo>
                  <a:pt x="1423" y="233"/>
                </a:lnTo>
                <a:lnTo>
                  <a:pt x="1425" y="233"/>
                </a:lnTo>
                <a:lnTo>
                  <a:pt x="1425" y="233"/>
                </a:lnTo>
                <a:lnTo>
                  <a:pt x="1427" y="233"/>
                </a:lnTo>
                <a:lnTo>
                  <a:pt x="1429" y="233"/>
                </a:lnTo>
                <a:lnTo>
                  <a:pt x="1431" y="233"/>
                </a:lnTo>
                <a:lnTo>
                  <a:pt x="1433" y="233"/>
                </a:lnTo>
                <a:lnTo>
                  <a:pt x="1435" y="235"/>
                </a:lnTo>
                <a:lnTo>
                  <a:pt x="1437" y="237"/>
                </a:lnTo>
                <a:lnTo>
                  <a:pt x="1437" y="237"/>
                </a:lnTo>
                <a:lnTo>
                  <a:pt x="1435" y="239"/>
                </a:lnTo>
                <a:lnTo>
                  <a:pt x="1435" y="241"/>
                </a:lnTo>
                <a:lnTo>
                  <a:pt x="1435" y="241"/>
                </a:lnTo>
                <a:lnTo>
                  <a:pt x="1435" y="243"/>
                </a:lnTo>
                <a:lnTo>
                  <a:pt x="1437" y="243"/>
                </a:lnTo>
                <a:lnTo>
                  <a:pt x="1439" y="243"/>
                </a:lnTo>
                <a:lnTo>
                  <a:pt x="1446" y="241"/>
                </a:lnTo>
                <a:lnTo>
                  <a:pt x="1450" y="241"/>
                </a:lnTo>
                <a:lnTo>
                  <a:pt x="1456" y="239"/>
                </a:lnTo>
                <a:lnTo>
                  <a:pt x="1458" y="237"/>
                </a:lnTo>
                <a:lnTo>
                  <a:pt x="1460" y="237"/>
                </a:lnTo>
                <a:lnTo>
                  <a:pt x="1465" y="235"/>
                </a:lnTo>
                <a:lnTo>
                  <a:pt x="1473" y="231"/>
                </a:lnTo>
                <a:lnTo>
                  <a:pt x="1475" y="229"/>
                </a:lnTo>
                <a:lnTo>
                  <a:pt x="1477" y="227"/>
                </a:lnTo>
                <a:lnTo>
                  <a:pt x="1477" y="222"/>
                </a:lnTo>
                <a:lnTo>
                  <a:pt x="1475" y="220"/>
                </a:lnTo>
                <a:lnTo>
                  <a:pt x="1473" y="218"/>
                </a:lnTo>
                <a:lnTo>
                  <a:pt x="1473" y="218"/>
                </a:lnTo>
                <a:lnTo>
                  <a:pt x="1471" y="220"/>
                </a:lnTo>
                <a:lnTo>
                  <a:pt x="1469" y="220"/>
                </a:lnTo>
                <a:lnTo>
                  <a:pt x="1467" y="222"/>
                </a:lnTo>
                <a:lnTo>
                  <a:pt x="1463" y="222"/>
                </a:lnTo>
                <a:lnTo>
                  <a:pt x="1460" y="220"/>
                </a:lnTo>
                <a:lnTo>
                  <a:pt x="1458" y="218"/>
                </a:lnTo>
                <a:lnTo>
                  <a:pt x="1458" y="218"/>
                </a:lnTo>
                <a:lnTo>
                  <a:pt x="1458" y="216"/>
                </a:lnTo>
                <a:lnTo>
                  <a:pt x="1458" y="214"/>
                </a:lnTo>
                <a:lnTo>
                  <a:pt x="1456" y="212"/>
                </a:lnTo>
                <a:lnTo>
                  <a:pt x="1450" y="212"/>
                </a:lnTo>
                <a:lnTo>
                  <a:pt x="1446" y="214"/>
                </a:lnTo>
                <a:lnTo>
                  <a:pt x="1446" y="214"/>
                </a:lnTo>
                <a:lnTo>
                  <a:pt x="1439" y="212"/>
                </a:lnTo>
                <a:lnTo>
                  <a:pt x="1437" y="210"/>
                </a:lnTo>
                <a:lnTo>
                  <a:pt x="1433" y="210"/>
                </a:lnTo>
                <a:lnTo>
                  <a:pt x="1431" y="210"/>
                </a:lnTo>
                <a:lnTo>
                  <a:pt x="1427" y="212"/>
                </a:lnTo>
                <a:lnTo>
                  <a:pt x="1423" y="212"/>
                </a:lnTo>
                <a:lnTo>
                  <a:pt x="1423" y="212"/>
                </a:lnTo>
                <a:lnTo>
                  <a:pt x="1421" y="212"/>
                </a:lnTo>
                <a:lnTo>
                  <a:pt x="1419" y="210"/>
                </a:lnTo>
                <a:lnTo>
                  <a:pt x="1419" y="210"/>
                </a:lnTo>
                <a:lnTo>
                  <a:pt x="1423" y="210"/>
                </a:lnTo>
                <a:lnTo>
                  <a:pt x="1427" y="210"/>
                </a:lnTo>
                <a:lnTo>
                  <a:pt x="1429" y="208"/>
                </a:lnTo>
                <a:lnTo>
                  <a:pt x="1431" y="208"/>
                </a:lnTo>
                <a:lnTo>
                  <a:pt x="1429" y="208"/>
                </a:lnTo>
                <a:lnTo>
                  <a:pt x="1427" y="206"/>
                </a:lnTo>
                <a:lnTo>
                  <a:pt x="1425" y="204"/>
                </a:lnTo>
                <a:lnTo>
                  <a:pt x="1425" y="201"/>
                </a:lnTo>
                <a:lnTo>
                  <a:pt x="1427" y="204"/>
                </a:lnTo>
                <a:lnTo>
                  <a:pt x="1429" y="204"/>
                </a:lnTo>
                <a:lnTo>
                  <a:pt x="1435" y="208"/>
                </a:lnTo>
                <a:lnTo>
                  <a:pt x="1439" y="210"/>
                </a:lnTo>
                <a:lnTo>
                  <a:pt x="1444" y="210"/>
                </a:lnTo>
                <a:lnTo>
                  <a:pt x="1450" y="210"/>
                </a:lnTo>
                <a:lnTo>
                  <a:pt x="1460" y="208"/>
                </a:lnTo>
                <a:lnTo>
                  <a:pt x="1465" y="208"/>
                </a:lnTo>
                <a:lnTo>
                  <a:pt x="1467" y="208"/>
                </a:lnTo>
                <a:lnTo>
                  <a:pt x="1471" y="208"/>
                </a:lnTo>
                <a:lnTo>
                  <a:pt x="1473" y="206"/>
                </a:lnTo>
                <a:lnTo>
                  <a:pt x="1475" y="204"/>
                </a:lnTo>
                <a:lnTo>
                  <a:pt x="1477" y="204"/>
                </a:lnTo>
                <a:lnTo>
                  <a:pt x="1477" y="199"/>
                </a:lnTo>
                <a:lnTo>
                  <a:pt x="1477" y="195"/>
                </a:lnTo>
                <a:lnTo>
                  <a:pt x="1477" y="193"/>
                </a:lnTo>
                <a:lnTo>
                  <a:pt x="1477" y="191"/>
                </a:lnTo>
                <a:lnTo>
                  <a:pt x="1477" y="189"/>
                </a:lnTo>
                <a:lnTo>
                  <a:pt x="1486" y="189"/>
                </a:lnTo>
                <a:lnTo>
                  <a:pt x="1492" y="191"/>
                </a:lnTo>
                <a:lnTo>
                  <a:pt x="1496" y="189"/>
                </a:lnTo>
                <a:lnTo>
                  <a:pt x="1502" y="189"/>
                </a:lnTo>
                <a:lnTo>
                  <a:pt x="1507" y="189"/>
                </a:lnTo>
                <a:lnTo>
                  <a:pt x="1507" y="189"/>
                </a:lnTo>
                <a:lnTo>
                  <a:pt x="1509" y="187"/>
                </a:lnTo>
                <a:lnTo>
                  <a:pt x="1513" y="180"/>
                </a:lnTo>
                <a:lnTo>
                  <a:pt x="1519" y="178"/>
                </a:lnTo>
                <a:lnTo>
                  <a:pt x="1517" y="176"/>
                </a:lnTo>
                <a:lnTo>
                  <a:pt x="1515" y="176"/>
                </a:lnTo>
                <a:lnTo>
                  <a:pt x="1504" y="172"/>
                </a:lnTo>
                <a:lnTo>
                  <a:pt x="1500" y="172"/>
                </a:lnTo>
                <a:lnTo>
                  <a:pt x="1500" y="172"/>
                </a:lnTo>
                <a:lnTo>
                  <a:pt x="1507" y="172"/>
                </a:lnTo>
                <a:lnTo>
                  <a:pt x="1515" y="172"/>
                </a:lnTo>
                <a:lnTo>
                  <a:pt x="1523" y="170"/>
                </a:lnTo>
                <a:lnTo>
                  <a:pt x="1527" y="168"/>
                </a:lnTo>
                <a:lnTo>
                  <a:pt x="1527" y="168"/>
                </a:lnTo>
                <a:lnTo>
                  <a:pt x="1530" y="166"/>
                </a:lnTo>
                <a:lnTo>
                  <a:pt x="1530" y="164"/>
                </a:lnTo>
                <a:lnTo>
                  <a:pt x="1527" y="164"/>
                </a:lnTo>
                <a:lnTo>
                  <a:pt x="1519" y="162"/>
                </a:lnTo>
                <a:lnTo>
                  <a:pt x="1515" y="159"/>
                </a:lnTo>
                <a:lnTo>
                  <a:pt x="1509" y="159"/>
                </a:lnTo>
                <a:lnTo>
                  <a:pt x="1507" y="157"/>
                </a:lnTo>
                <a:lnTo>
                  <a:pt x="1507" y="157"/>
                </a:lnTo>
                <a:lnTo>
                  <a:pt x="1502" y="155"/>
                </a:lnTo>
                <a:lnTo>
                  <a:pt x="1498" y="155"/>
                </a:lnTo>
                <a:lnTo>
                  <a:pt x="1494" y="155"/>
                </a:lnTo>
                <a:lnTo>
                  <a:pt x="1486" y="157"/>
                </a:lnTo>
                <a:lnTo>
                  <a:pt x="1481" y="157"/>
                </a:lnTo>
                <a:lnTo>
                  <a:pt x="1479" y="157"/>
                </a:lnTo>
                <a:lnTo>
                  <a:pt x="1477" y="157"/>
                </a:lnTo>
                <a:lnTo>
                  <a:pt x="1475" y="155"/>
                </a:lnTo>
                <a:lnTo>
                  <a:pt x="1471" y="155"/>
                </a:lnTo>
                <a:lnTo>
                  <a:pt x="1469" y="155"/>
                </a:lnTo>
                <a:lnTo>
                  <a:pt x="1469" y="153"/>
                </a:lnTo>
                <a:lnTo>
                  <a:pt x="1473" y="153"/>
                </a:lnTo>
                <a:lnTo>
                  <a:pt x="1477" y="153"/>
                </a:lnTo>
                <a:lnTo>
                  <a:pt x="1481" y="155"/>
                </a:lnTo>
                <a:lnTo>
                  <a:pt x="1486" y="155"/>
                </a:lnTo>
                <a:lnTo>
                  <a:pt x="1496" y="153"/>
                </a:lnTo>
                <a:lnTo>
                  <a:pt x="1498" y="153"/>
                </a:lnTo>
                <a:lnTo>
                  <a:pt x="1500" y="153"/>
                </a:lnTo>
                <a:lnTo>
                  <a:pt x="1504" y="153"/>
                </a:lnTo>
                <a:lnTo>
                  <a:pt x="1509" y="153"/>
                </a:lnTo>
                <a:lnTo>
                  <a:pt x="1513" y="153"/>
                </a:lnTo>
                <a:lnTo>
                  <a:pt x="1513" y="155"/>
                </a:lnTo>
                <a:lnTo>
                  <a:pt x="1517" y="155"/>
                </a:lnTo>
                <a:lnTo>
                  <a:pt x="1525" y="155"/>
                </a:lnTo>
                <a:lnTo>
                  <a:pt x="1527" y="155"/>
                </a:lnTo>
                <a:lnTo>
                  <a:pt x="1530" y="149"/>
                </a:lnTo>
                <a:lnTo>
                  <a:pt x="1525" y="149"/>
                </a:lnTo>
                <a:lnTo>
                  <a:pt x="1519" y="149"/>
                </a:lnTo>
                <a:lnTo>
                  <a:pt x="1517" y="149"/>
                </a:lnTo>
                <a:lnTo>
                  <a:pt x="1513" y="149"/>
                </a:lnTo>
                <a:lnTo>
                  <a:pt x="1507" y="147"/>
                </a:lnTo>
                <a:lnTo>
                  <a:pt x="1504" y="147"/>
                </a:lnTo>
                <a:lnTo>
                  <a:pt x="1502" y="143"/>
                </a:lnTo>
                <a:lnTo>
                  <a:pt x="1496" y="141"/>
                </a:lnTo>
                <a:lnTo>
                  <a:pt x="1494" y="141"/>
                </a:lnTo>
                <a:lnTo>
                  <a:pt x="1494" y="141"/>
                </a:lnTo>
                <a:lnTo>
                  <a:pt x="1500" y="141"/>
                </a:lnTo>
                <a:lnTo>
                  <a:pt x="1507" y="141"/>
                </a:lnTo>
                <a:lnTo>
                  <a:pt x="1511" y="143"/>
                </a:lnTo>
                <a:lnTo>
                  <a:pt x="1515" y="143"/>
                </a:lnTo>
                <a:lnTo>
                  <a:pt x="1517" y="143"/>
                </a:lnTo>
                <a:lnTo>
                  <a:pt x="1523" y="143"/>
                </a:lnTo>
                <a:lnTo>
                  <a:pt x="1530" y="143"/>
                </a:lnTo>
                <a:lnTo>
                  <a:pt x="1534" y="141"/>
                </a:lnTo>
                <a:lnTo>
                  <a:pt x="1536" y="141"/>
                </a:lnTo>
                <a:lnTo>
                  <a:pt x="1538" y="141"/>
                </a:lnTo>
                <a:lnTo>
                  <a:pt x="1544" y="141"/>
                </a:lnTo>
                <a:lnTo>
                  <a:pt x="1544" y="141"/>
                </a:lnTo>
                <a:lnTo>
                  <a:pt x="1546" y="141"/>
                </a:lnTo>
                <a:lnTo>
                  <a:pt x="1546" y="139"/>
                </a:lnTo>
                <a:lnTo>
                  <a:pt x="1546" y="136"/>
                </a:lnTo>
                <a:lnTo>
                  <a:pt x="1546" y="136"/>
                </a:lnTo>
                <a:lnTo>
                  <a:pt x="1544" y="132"/>
                </a:lnTo>
                <a:lnTo>
                  <a:pt x="1544" y="132"/>
                </a:lnTo>
                <a:lnTo>
                  <a:pt x="1540" y="132"/>
                </a:lnTo>
                <a:lnTo>
                  <a:pt x="1536" y="132"/>
                </a:lnTo>
                <a:lnTo>
                  <a:pt x="1527" y="130"/>
                </a:lnTo>
                <a:lnTo>
                  <a:pt x="1525" y="130"/>
                </a:lnTo>
                <a:lnTo>
                  <a:pt x="1530" y="128"/>
                </a:lnTo>
                <a:lnTo>
                  <a:pt x="1534" y="128"/>
                </a:lnTo>
                <a:lnTo>
                  <a:pt x="1538" y="130"/>
                </a:lnTo>
                <a:lnTo>
                  <a:pt x="1544" y="130"/>
                </a:lnTo>
                <a:lnTo>
                  <a:pt x="1559" y="134"/>
                </a:lnTo>
                <a:lnTo>
                  <a:pt x="1561" y="134"/>
                </a:lnTo>
                <a:lnTo>
                  <a:pt x="1565" y="134"/>
                </a:lnTo>
                <a:lnTo>
                  <a:pt x="1574" y="132"/>
                </a:lnTo>
                <a:lnTo>
                  <a:pt x="1576" y="132"/>
                </a:lnTo>
                <a:lnTo>
                  <a:pt x="1578" y="130"/>
                </a:lnTo>
                <a:lnTo>
                  <a:pt x="1578" y="128"/>
                </a:lnTo>
                <a:lnTo>
                  <a:pt x="1576" y="128"/>
                </a:lnTo>
                <a:lnTo>
                  <a:pt x="1574" y="128"/>
                </a:lnTo>
                <a:lnTo>
                  <a:pt x="1582" y="124"/>
                </a:lnTo>
                <a:lnTo>
                  <a:pt x="1586" y="122"/>
                </a:lnTo>
                <a:lnTo>
                  <a:pt x="1586" y="122"/>
                </a:lnTo>
                <a:lnTo>
                  <a:pt x="1582" y="120"/>
                </a:lnTo>
                <a:lnTo>
                  <a:pt x="1580" y="120"/>
                </a:lnTo>
                <a:lnTo>
                  <a:pt x="1569" y="122"/>
                </a:lnTo>
                <a:lnTo>
                  <a:pt x="1565" y="122"/>
                </a:lnTo>
                <a:lnTo>
                  <a:pt x="1563" y="120"/>
                </a:lnTo>
                <a:lnTo>
                  <a:pt x="1563" y="120"/>
                </a:lnTo>
                <a:lnTo>
                  <a:pt x="1565" y="120"/>
                </a:lnTo>
                <a:lnTo>
                  <a:pt x="1567" y="120"/>
                </a:lnTo>
                <a:lnTo>
                  <a:pt x="1569" y="120"/>
                </a:lnTo>
                <a:lnTo>
                  <a:pt x="1571" y="120"/>
                </a:lnTo>
                <a:lnTo>
                  <a:pt x="1578" y="118"/>
                </a:lnTo>
                <a:lnTo>
                  <a:pt x="1590" y="115"/>
                </a:lnTo>
                <a:lnTo>
                  <a:pt x="1590" y="115"/>
                </a:lnTo>
                <a:lnTo>
                  <a:pt x="1584" y="107"/>
                </a:lnTo>
                <a:lnTo>
                  <a:pt x="1584" y="107"/>
                </a:lnTo>
                <a:lnTo>
                  <a:pt x="1584" y="107"/>
                </a:lnTo>
                <a:lnTo>
                  <a:pt x="1588" y="109"/>
                </a:lnTo>
                <a:lnTo>
                  <a:pt x="1592" y="111"/>
                </a:lnTo>
                <a:lnTo>
                  <a:pt x="1595" y="111"/>
                </a:lnTo>
                <a:lnTo>
                  <a:pt x="1597" y="111"/>
                </a:lnTo>
                <a:lnTo>
                  <a:pt x="1601" y="111"/>
                </a:lnTo>
                <a:lnTo>
                  <a:pt x="1603" y="109"/>
                </a:lnTo>
                <a:lnTo>
                  <a:pt x="1609" y="105"/>
                </a:lnTo>
                <a:lnTo>
                  <a:pt x="1613" y="101"/>
                </a:lnTo>
                <a:lnTo>
                  <a:pt x="1626" y="97"/>
                </a:lnTo>
                <a:lnTo>
                  <a:pt x="1641" y="90"/>
                </a:lnTo>
                <a:lnTo>
                  <a:pt x="1647" y="86"/>
                </a:lnTo>
                <a:lnTo>
                  <a:pt x="1659" y="82"/>
                </a:lnTo>
                <a:lnTo>
                  <a:pt x="1668" y="76"/>
                </a:lnTo>
                <a:lnTo>
                  <a:pt x="1670" y="74"/>
                </a:lnTo>
                <a:lnTo>
                  <a:pt x="1662" y="74"/>
                </a:lnTo>
                <a:lnTo>
                  <a:pt x="1655" y="74"/>
                </a:lnTo>
                <a:lnTo>
                  <a:pt x="1618" y="82"/>
                </a:lnTo>
                <a:lnTo>
                  <a:pt x="1615" y="82"/>
                </a:lnTo>
                <a:lnTo>
                  <a:pt x="1611" y="82"/>
                </a:lnTo>
                <a:lnTo>
                  <a:pt x="1613" y="82"/>
                </a:lnTo>
                <a:lnTo>
                  <a:pt x="1639" y="74"/>
                </a:lnTo>
                <a:lnTo>
                  <a:pt x="1639" y="74"/>
                </a:lnTo>
                <a:lnTo>
                  <a:pt x="1641" y="74"/>
                </a:lnTo>
                <a:lnTo>
                  <a:pt x="1641" y="71"/>
                </a:lnTo>
                <a:lnTo>
                  <a:pt x="1643" y="69"/>
                </a:lnTo>
                <a:lnTo>
                  <a:pt x="1651" y="69"/>
                </a:lnTo>
                <a:lnTo>
                  <a:pt x="1655" y="69"/>
                </a:lnTo>
                <a:lnTo>
                  <a:pt x="1659" y="67"/>
                </a:lnTo>
                <a:lnTo>
                  <a:pt x="1659" y="67"/>
                </a:lnTo>
                <a:lnTo>
                  <a:pt x="1664" y="65"/>
                </a:lnTo>
                <a:lnTo>
                  <a:pt x="1672" y="65"/>
                </a:lnTo>
                <a:lnTo>
                  <a:pt x="1674" y="65"/>
                </a:lnTo>
                <a:lnTo>
                  <a:pt x="1678" y="63"/>
                </a:lnTo>
                <a:lnTo>
                  <a:pt x="1687" y="63"/>
                </a:lnTo>
                <a:lnTo>
                  <a:pt x="1701" y="57"/>
                </a:lnTo>
                <a:lnTo>
                  <a:pt x="1708" y="55"/>
                </a:lnTo>
                <a:lnTo>
                  <a:pt x="1710" y="53"/>
                </a:lnTo>
                <a:lnTo>
                  <a:pt x="1716" y="50"/>
                </a:lnTo>
                <a:lnTo>
                  <a:pt x="1720" y="46"/>
                </a:lnTo>
                <a:lnTo>
                  <a:pt x="1720" y="44"/>
                </a:lnTo>
                <a:lnTo>
                  <a:pt x="1720" y="42"/>
                </a:lnTo>
                <a:lnTo>
                  <a:pt x="1718" y="42"/>
                </a:lnTo>
                <a:lnTo>
                  <a:pt x="1716" y="40"/>
                </a:lnTo>
                <a:lnTo>
                  <a:pt x="1714" y="40"/>
                </a:lnTo>
                <a:lnTo>
                  <a:pt x="1703" y="38"/>
                </a:lnTo>
                <a:lnTo>
                  <a:pt x="1691" y="40"/>
                </a:lnTo>
                <a:lnTo>
                  <a:pt x="1691" y="40"/>
                </a:lnTo>
                <a:lnTo>
                  <a:pt x="1693" y="38"/>
                </a:lnTo>
                <a:lnTo>
                  <a:pt x="1693" y="38"/>
                </a:lnTo>
                <a:lnTo>
                  <a:pt x="1689" y="34"/>
                </a:lnTo>
                <a:lnTo>
                  <a:pt x="1687" y="32"/>
                </a:lnTo>
                <a:lnTo>
                  <a:pt x="1687" y="32"/>
                </a:lnTo>
                <a:lnTo>
                  <a:pt x="1687" y="32"/>
                </a:lnTo>
                <a:lnTo>
                  <a:pt x="1687" y="30"/>
                </a:lnTo>
                <a:lnTo>
                  <a:pt x="1689" y="30"/>
                </a:lnTo>
                <a:lnTo>
                  <a:pt x="1689" y="30"/>
                </a:lnTo>
                <a:lnTo>
                  <a:pt x="1687" y="27"/>
                </a:lnTo>
                <a:lnTo>
                  <a:pt x="1680" y="27"/>
                </a:lnTo>
                <a:lnTo>
                  <a:pt x="1678" y="27"/>
                </a:lnTo>
                <a:lnTo>
                  <a:pt x="1674" y="30"/>
                </a:lnTo>
                <a:lnTo>
                  <a:pt x="1674" y="30"/>
                </a:lnTo>
                <a:lnTo>
                  <a:pt x="1672" y="27"/>
                </a:lnTo>
                <a:lnTo>
                  <a:pt x="1670" y="25"/>
                </a:lnTo>
                <a:lnTo>
                  <a:pt x="1668" y="25"/>
                </a:lnTo>
                <a:lnTo>
                  <a:pt x="1666" y="25"/>
                </a:lnTo>
                <a:lnTo>
                  <a:pt x="1664" y="25"/>
                </a:lnTo>
                <a:lnTo>
                  <a:pt x="1664" y="25"/>
                </a:lnTo>
                <a:lnTo>
                  <a:pt x="1662" y="27"/>
                </a:lnTo>
                <a:lnTo>
                  <a:pt x="1662" y="30"/>
                </a:lnTo>
                <a:lnTo>
                  <a:pt x="1659" y="27"/>
                </a:lnTo>
                <a:lnTo>
                  <a:pt x="1657" y="27"/>
                </a:lnTo>
                <a:lnTo>
                  <a:pt x="1655" y="27"/>
                </a:lnTo>
                <a:lnTo>
                  <a:pt x="1649" y="27"/>
                </a:lnTo>
                <a:lnTo>
                  <a:pt x="1643" y="32"/>
                </a:lnTo>
                <a:lnTo>
                  <a:pt x="1639" y="32"/>
                </a:lnTo>
                <a:lnTo>
                  <a:pt x="1636" y="32"/>
                </a:lnTo>
                <a:lnTo>
                  <a:pt x="1632" y="34"/>
                </a:lnTo>
                <a:lnTo>
                  <a:pt x="1626" y="34"/>
                </a:lnTo>
                <a:lnTo>
                  <a:pt x="1620" y="34"/>
                </a:lnTo>
                <a:lnTo>
                  <a:pt x="1615" y="34"/>
                </a:lnTo>
                <a:lnTo>
                  <a:pt x="1618" y="34"/>
                </a:lnTo>
                <a:lnTo>
                  <a:pt x="1639" y="27"/>
                </a:lnTo>
                <a:lnTo>
                  <a:pt x="1643" y="25"/>
                </a:lnTo>
                <a:lnTo>
                  <a:pt x="1645" y="25"/>
                </a:lnTo>
                <a:lnTo>
                  <a:pt x="1645" y="23"/>
                </a:lnTo>
                <a:lnTo>
                  <a:pt x="1643" y="23"/>
                </a:lnTo>
                <a:lnTo>
                  <a:pt x="1630" y="23"/>
                </a:lnTo>
                <a:lnTo>
                  <a:pt x="1628" y="23"/>
                </a:lnTo>
                <a:lnTo>
                  <a:pt x="1624" y="23"/>
                </a:lnTo>
                <a:lnTo>
                  <a:pt x="1622" y="23"/>
                </a:lnTo>
                <a:lnTo>
                  <a:pt x="1618" y="21"/>
                </a:lnTo>
                <a:lnTo>
                  <a:pt x="1613" y="21"/>
                </a:lnTo>
                <a:lnTo>
                  <a:pt x="1601" y="21"/>
                </a:lnTo>
                <a:lnTo>
                  <a:pt x="1601" y="21"/>
                </a:lnTo>
                <a:lnTo>
                  <a:pt x="1597" y="19"/>
                </a:lnTo>
                <a:lnTo>
                  <a:pt x="1595" y="17"/>
                </a:lnTo>
                <a:lnTo>
                  <a:pt x="1595" y="17"/>
                </a:lnTo>
                <a:lnTo>
                  <a:pt x="1582" y="17"/>
                </a:lnTo>
                <a:lnTo>
                  <a:pt x="1578" y="19"/>
                </a:lnTo>
                <a:lnTo>
                  <a:pt x="1574" y="21"/>
                </a:lnTo>
                <a:lnTo>
                  <a:pt x="1574" y="21"/>
                </a:lnTo>
                <a:lnTo>
                  <a:pt x="1576" y="23"/>
                </a:lnTo>
                <a:lnTo>
                  <a:pt x="1580" y="25"/>
                </a:lnTo>
                <a:lnTo>
                  <a:pt x="1580" y="25"/>
                </a:lnTo>
                <a:lnTo>
                  <a:pt x="1578" y="23"/>
                </a:lnTo>
                <a:lnTo>
                  <a:pt x="1574" y="23"/>
                </a:lnTo>
                <a:lnTo>
                  <a:pt x="1565" y="17"/>
                </a:lnTo>
                <a:lnTo>
                  <a:pt x="1563" y="17"/>
                </a:lnTo>
                <a:lnTo>
                  <a:pt x="1553" y="19"/>
                </a:lnTo>
                <a:lnTo>
                  <a:pt x="1546" y="21"/>
                </a:lnTo>
                <a:lnTo>
                  <a:pt x="1544" y="23"/>
                </a:lnTo>
                <a:lnTo>
                  <a:pt x="1544" y="23"/>
                </a:lnTo>
                <a:lnTo>
                  <a:pt x="1544" y="25"/>
                </a:lnTo>
                <a:lnTo>
                  <a:pt x="1546" y="27"/>
                </a:lnTo>
                <a:lnTo>
                  <a:pt x="1553" y="30"/>
                </a:lnTo>
                <a:lnTo>
                  <a:pt x="1555" y="32"/>
                </a:lnTo>
                <a:lnTo>
                  <a:pt x="1546" y="30"/>
                </a:lnTo>
                <a:lnTo>
                  <a:pt x="1540" y="27"/>
                </a:lnTo>
                <a:lnTo>
                  <a:pt x="1536" y="25"/>
                </a:lnTo>
                <a:lnTo>
                  <a:pt x="1536" y="23"/>
                </a:lnTo>
                <a:lnTo>
                  <a:pt x="1534" y="21"/>
                </a:lnTo>
                <a:lnTo>
                  <a:pt x="1530" y="21"/>
                </a:lnTo>
                <a:lnTo>
                  <a:pt x="1511" y="19"/>
                </a:lnTo>
                <a:lnTo>
                  <a:pt x="1490" y="21"/>
                </a:lnTo>
                <a:lnTo>
                  <a:pt x="1492" y="23"/>
                </a:lnTo>
                <a:lnTo>
                  <a:pt x="1494" y="25"/>
                </a:lnTo>
                <a:lnTo>
                  <a:pt x="1500" y="27"/>
                </a:lnTo>
                <a:lnTo>
                  <a:pt x="1504" y="30"/>
                </a:lnTo>
                <a:lnTo>
                  <a:pt x="1504" y="32"/>
                </a:lnTo>
                <a:lnTo>
                  <a:pt x="1513" y="34"/>
                </a:lnTo>
                <a:lnTo>
                  <a:pt x="1513" y="36"/>
                </a:lnTo>
                <a:lnTo>
                  <a:pt x="1511" y="36"/>
                </a:lnTo>
                <a:lnTo>
                  <a:pt x="1507" y="38"/>
                </a:lnTo>
                <a:lnTo>
                  <a:pt x="1504" y="38"/>
                </a:lnTo>
                <a:lnTo>
                  <a:pt x="1502" y="36"/>
                </a:lnTo>
                <a:lnTo>
                  <a:pt x="1502" y="34"/>
                </a:lnTo>
                <a:lnTo>
                  <a:pt x="1500" y="34"/>
                </a:lnTo>
                <a:lnTo>
                  <a:pt x="1490" y="27"/>
                </a:lnTo>
                <a:lnTo>
                  <a:pt x="1486" y="25"/>
                </a:lnTo>
                <a:lnTo>
                  <a:pt x="1483" y="25"/>
                </a:lnTo>
                <a:lnTo>
                  <a:pt x="1477" y="25"/>
                </a:lnTo>
                <a:lnTo>
                  <a:pt x="1471" y="25"/>
                </a:lnTo>
                <a:lnTo>
                  <a:pt x="1460" y="23"/>
                </a:lnTo>
                <a:lnTo>
                  <a:pt x="1450" y="23"/>
                </a:lnTo>
                <a:lnTo>
                  <a:pt x="1446" y="25"/>
                </a:lnTo>
                <a:lnTo>
                  <a:pt x="1446" y="25"/>
                </a:lnTo>
                <a:lnTo>
                  <a:pt x="1450" y="27"/>
                </a:lnTo>
                <a:lnTo>
                  <a:pt x="1452" y="27"/>
                </a:lnTo>
                <a:lnTo>
                  <a:pt x="1454" y="30"/>
                </a:lnTo>
                <a:lnTo>
                  <a:pt x="1460" y="32"/>
                </a:lnTo>
                <a:lnTo>
                  <a:pt x="1467" y="32"/>
                </a:lnTo>
                <a:lnTo>
                  <a:pt x="1467" y="34"/>
                </a:lnTo>
                <a:lnTo>
                  <a:pt x="1463" y="34"/>
                </a:lnTo>
                <a:lnTo>
                  <a:pt x="1448" y="32"/>
                </a:lnTo>
                <a:lnTo>
                  <a:pt x="1439" y="30"/>
                </a:lnTo>
                <a:lnTo>
                  <a:pt x="1433" y="30"/>
                </a:lnTo>
                <a:lnTo>
                  <a:pt x="1433" y="30"/>
                </a:lnTo>
                <a:lnTo>
                  <a:pt x="1431" y="30"/>
                </a:lnTo>
                <a:lnTo>
                  <a:pt x="1431" y="32"/>
                </a:lnTo>
                <a:lnTo>
                  <a:pt x="1437" y="36"/>
                </a:lnTo>
                <a:lnTo>
                  <a:pt x="1435" y="36"/>
                </a:lnTo>
                <a:lnTo>
                  <a:pt x="1431" y="36"/>
                </a:lnTo>
                <a:lnTo>
                  <a:pt x="1425" y="34"/>
                </a:lnTo>
                <a:lnTo>
                  <a:pt x="1423" y="34"/>
                </a:lnTo>
                <a:lnTo>
                  <a:pt x="1419" y="34"/>
                </a:lnTo>
                <a:lnTo>
                  <a:pt x="1419" y="36"/>
                </a:lnTo>
                <a:lnTo>
                  <a:pt x="1421" y="38"/>
                </a:lnTo>
                <a:lnTo>
                  <a:pt x="1425" y="38"/>
                </a:lnTo>
                <a:lnTo>
                  <a:pt x="1425" y="40"/>
                </a:lnTo>
                <a:lnTo>
                  <a:pt x="1419" y="40"/>
                </a:lnTo>
                <a:lnTo>
                  <a:pt x="1416" y="40"/>
                </a:lnTo>
                <a:lnTo>
                  <a:pt x="1412" y="42"/>
                </a:lnTo>
                <a:lnTo>
                  <a:pt x="1412" y="42"/>
                </a:lnTo>
                <a:lnTo>
                  <a:pt x="1416" y="44"/>
                </a:lnTo>
                <a:lnTo>
                  <a:pt x="1421" y="46"/>
                </a:lnTo>
                <a:lnTo>
                  <a:pt x="1427" y="50"/>
                </a:lnTo>
                <a:lnTo>
                  <a:pt x="1448" y="55"/>
                </a:lnTo>
                <a:lnTo>
                  <a:pt x="1454" y="59"/>
                </a:lnTo>
                <a:lnTo>
                  <a:pt x="1456" y="61"/>
                </a:lnTo>
                <a:lnTo>
                  <a:pt x="1456" y="61"/>
                </a:lnTo>
                <a:lnTo>
                  <a:pt x="1454" y="61"/>
                </a:lnTo>
                <a:lnTo>
                  <a:pt x="1450" y="59"/>
                </a:lnTo>
                <a:lnTo>
                  <a:pt x="1446" y="57"/>
                </a:lnTo>
                <a:lnTo>
                  <a:pt x="1442" y="57"/>
                </a:lnTo>
                <a:lnTo>
                  <a:pt x="1425" y="53"/>
                </a:lnTo>
                <a:lnTo>
                  <a:pt x="1416" y="48"/>
                </a:lnTo>
                <a:lnTo>
                  <a:pt x="1412" y="48"/>
                </a:lnTo>
                <a:lnTo>
                  <a:pt x="1410" y="48"/>
                </a:lnTo>
                <a:lnTo>
                  <a:pt x="1410" y="48"/>
                </a:lnTo>
                <a:lnTo>
                  <a:pt x="1408" y="50"/>
                </a:lnTo>
                <a:lnTo>
                  <a:pt x="1410" y="50"/>
                </a:lnTo>
                <a:lnTo>
                  <a:pt x="1414" y="53"/>
                </a:lnTo>
                <a:lnTo>
                  <a:pt x="1414" y="55"/>
                </a:lnTo>
                <a:lnTo>
                  <a:pt x="1410" y="55"/>
                </a:lnTo>
                <a:lnTo>
                  <a:pt x="1408" y="53"/>
                </a:lnTo>
                <a:lnTo>
                  <a:pt x="1406" y="53"/>
                </a:lnTo>
                <a:lnTo>
                  <a:pt x="1402" y="50"/>
                </a:lnTo>
                <a:lnTo>
                  <a:pt x="1398" y="46"/>
                </a:lnTo>
                <a:lnTo>
                  <a:pt x="1393" y="44"/>
                </a:lnTo>
                <a:lnTo>
                  <a:pt x="1385" y="44"/>
                </a:lnTo>
                <a:lnTo>
                  <a:pt x="1383" y="42"/>
                </a:lnTo>
                <a:lnTo>
                  <a:pt x="1381" y="42"/>
                </a:lnTo>
                <a:lnTo>
                  <a:pt x="1379" y="40"/>
                </a:lnTo>
                <a:lnTo>
                  <a:pt x="1372" y="42"/>
                </a:lnTo>
                <a:lnTo>
                  <a:pt x="1370" y="44"/>
                </a:lnTo>
                <a:lnTo>
                  <a:pt x="1364" y="46"/>
                </a:lnTo>
                <a:lnTo>
                  <a:pt x="1362" y="46"/>
                </a:lnTo>
                <a:lnTo>
                  <a:pt x="1360" y="48"/>
                </a:lnTo>
                <a:lnTo>
                  <a:pt x="1354" y="48"/>
                </a:lnTo>
                <a:lnTo>
                  <a:pt x="1354" y="50"/>
                </a:lnTo>
                <a:lnTo>
                  <a:pt x="1372" y="55"/>
                </a:lnTo>
                <a:lnTo>
                  <a:pt x="1375" y="57"/>
                </a:lnTo>
                <a:lnTo>
                  <a:pt x="1375" y="57"/>
                </a:lnTo>
                <a:lnTo>
                  <a:pt x="1377" y="57"/>
                </a:lnTo>
                <a:lnTo>
                  <a:pt x="1370" y="57"/>
                </a:lnTo>
                <a:lnTo>
                  <a:pt x="1368" y="59"/>
                </a:lnTo>
                <a:lnTo>
                  <a:pt x="1366" y="59"/>
                </a:lnTo>
                <a:lnTo>
                  <a:pt x="1364" y="57"/>
                </a:lnTo>
                <a:lnTo>
                  <a:pt x="1360" y="57"/>
                </a:lnTo>
                <a:lnTo>
                  <a:pt x="1356" y="55"/>
                </a:lnTo>
                <a:lnTo>
                  <a:pt x="1354" y="55"/>
                </a:lnTo>
                <a:lnTo>
                  <a:pt x="1349" y="55"/>
                </a:lnTo>
                <a:lnTo>
                  <a:pt x="1347" y="57"/>
                </a:lnTo>
                <a:lnTo>
                  <a:pt x="1347" y="59"/>
                </a:lnTo>
                <a:lnTo>
                  <a:pt x="1345" y="57"/>
                </a:lnTo>
                <a:lnTo>
                  <a:pt x="1341" y="55"/>
                </a:lnTo>
                <a:lnTo>
                  <a:pt x="1339" y="55"/>
                </a:lnTo>
                <a:lnTo>
                  <a:pt x="1333" y="53"/>
                </a:lnTo>
                <a:lnTo>
                  <a:pt x="1324" y="55"/>
                </a:lnTo>
                <a:lnTo>
                  <a:pt x="1320" y="57"/>
                </a:lnTo>
                <a:lnTo>
                  <a:pt x="1316" y="59"/>
                </a:lnTo>
                <a:lnTo>
                  <a:pt x="1314" y="59"/>
                </a:lnTo>
                <a:lnTo>
                  <a:pt x="1310" y="61"/>
                </a:lnTo>
                <a:lnTo>
                  <a:pt x="1301" y="61"/>
                </a:lnTo>
                <a:lnTo>
                  <a:pt x="1297" y="61"/>
                </a:lnTo>
                <a:lnTo>
                  <a:pt x="1291" y="63"/>
                </a:lnTo>
                <a:lnTo>
                  <a:pt x="1287" y="63"/>
                </a:lnTo>
                <a:lnTo>
                  <a:pt x="1282" y="65"/>
                </a:lnTo>
                <a:lnTo>
                  <a:pt x="1280" y="67"/>
                </a:lnTo>
                <a:lnTo>
                  <a:pt x="1280" y="69"/>
                </a:lnTo>
                <a:lnTo>
                  <a:pt x="1284" y="71"/>
                </a:lnTo>
                <a:lnTo>
                  <a:pt x="1284" y="71"/>
                </a:lnTo>
                <a:close/>
                <a:moveTo>
                  <a:pt x="2328" y="59"/>
                </a:moveTo>
                <a:lnTo>
                  <a:pt x="2332" y="63"/>
                </a:lnTo>
                <a:lnTo>
                  <a:pt x="2336" y="63"/>
                </a:lnTo>
                <a:lnTo>
                  <a:pt x="2336" y="61"/>
                </a:lnTo>
                <a:lnTo>
                  <a:pt x="2334" y="59"/>
                </a:lnTo>
                <a:lnTo>
                  <a:pt x="2332" y="55"/>
                </a:lnTo>
                <a:lnTo>
                  <a:pt x="2328" y="53"/>
                </a:lnTo>
                <a:lnTo>
                  <a:pt x="2326" y="53"/>
                </a:lnTo>
                <a:lnTo>
                  <a:pt x="2324" y="55"/>
                </a:lnTo>
                <a:lnTo>
                  <a:pt x="2324" y="57"/>
                </a:lnTo>
                <a:lnTo>
                  <a:pt x="2328" y="59"/>
                </a:lnTo>
                <a:close/>
                <a:moveTo>
                  <a:pt x="1930" y="44"/>
                </a:moveTo>
                <a:lnTo>
                  <a:pt x="1938" y="46"/>
                </a:lnTo>
                <a:lnTo>
                  <a:pt x="1949" y="50"/>
                </a:lnTo>
                <a:lnTo>
                  <a:pt x="1955" y="55"/>
                </a:lnTo>
                <a:lnTo>
                  <a:pt x="1957" y="55"/>
                </a:lnTo>
                <a:lnTo>
                  <a:pt x="1959" y="48"/>
                </a:lnTo>
                <a:lnTo>
                  <a:pt x="1959" y="42"/>
                </a:lnTo>
                <a:lnTo>
                  <a:pt x="1957" y="40"/>
                </a:lnTo>
                <a:lnTo>
                  <a:pt x="1951" y="36"/>
                </a:lnTo>
                <a:lnTo>
                  <a:pt x="1936" y="32"/>
                </a:lnTo>
                <a:lnTo>
                  <a:pt x="1930" y="34"/>
                </a:lnTo>
                <a:lnTo>
                  <a:pt x="1923" y="34"/>
                </a:lnTo>
                <a:lnTo>
                  <a:pt x="1921" y="36"/>
                </a:lnTo>
                <a:lnTo>
                  <a:pt x="1921" y="38"/>
                </a:lnTo>
                <a:lnTo>
                  <a:pt x="1930" y="44"/>
                </a:lnTo>
                <a:close/>
                <a:moveTo>
                  <a:pt x="1557" y="371"/>
                </a:moveTo>
                <a:lnTo>
                  <a:pt x="1555" y="369"/>
                </a:lnTo>
                <a:lnTo>
                  <a:pt x="1551" y="369"/>
                </a:lnTo>
                <a:lnTo>
                  <a:pt x="1548" y="371"/>
                </a:lnTo>
                <a:lnTo>
                  <a:pt x="1546" y="373"/>
                </a:lnTo>
                <a:lnTo>
                  <a:pt x="1546" y="373"/>
                </a:lnTo>
                <a:lnTo>
                  <a:pt x="1546" y="378"/>
                </a:lnTo>
                <a:lnTo>
                  <a:pt x="1548" y="380"/>
                </a:lnTo>
                <a:lnTo>
                  <a:pt x="1546" y="378"/>
                </a:lnTo>
                <a:lnTo>
                  <a:pt x="1544" y="378"/>
                </a:lnTo>
                <a:lnTo>
                  <a:pt x="1542" y="373"/>
                </a:lnTo>
                <a:lnTo>
                  <a:pt x="1542" y="373"/>
                </a:lnTo>
                <a:lnTo>
                  <a:pt x="1540" y="371"/>
                </a:lnTo>
                <a:lnTo>
                  <a:pt x="1538" y="373"/>
                </a:lnTo>
                <a:lnTo>
                  <a:pt x="1536" y="375"/>
                </a:lnTo>
                <a:lnTo>
                  <a:pt x="1534" y="375"/>
                </a:lnTo>
                <a:lnTo>
                  <a:pt x="1534" y="375"/>
                </a:lnTo>
                <a:lnTo>
                  <a:pt x="1538" y="371"/>
                </a:lnTo>
                <a:lnTo>
                  <a:pt x="1540" y="367"/>
                </a:lnTo>
                <a:lnTo>
                  <a:pt x="1540" y="367"/>
                </a:lnTo>
                <a:lnTo>
                  <a:pt x="1538" y="367"/>
                </a:lnTo>
                <a:lnTo>
                  <a:pt x="1538" y="367"/>
                </a:lnTo>
                <a:lnTo>
                  <a:pt x="1536" y="367"/>
                </a:lnTo>
                <a:lnTo>
                  <a:pt x="1534" y="369"/>
                </a:lnTo>
                <a:lnTo>
                  <a:pt x="1530" y="369"/>
                </a:lnTo>
                <a:lnTo>
                  <a:pt x="1530" y="369"/>
                </a:lnTo>
                <a:lnTo>
                  <a:pt x="1527" y="371"/>
                </a:lnTo>
                <a:lnTo>
                  <a:pt x="1525" y="375"/>
                </a:lnTo>
                <a:lnTo>
                  <a:pt x="1525" y="378"/>
                </a:lnTo>
                <a:lnTo>
                  <a:pt x="1521" y="382"/>
                </a:lnTo>
                <a:lnTo>
                  <a:pt x="1521" y="382"/>
                </a:lnTo>
                <a:lnTo>
                  <a:pt x="1521" y="380"/>
                </a:lnTo>
                <a:lnTo>
                  <a:pt x="1523" y="375"/>
                </a:lnTo>
                <a:lnTo>
                  <a:pt x="1523" y="375"/>
                </a:lnTo>
                <a:lnTo>
                  <a:pt x="1523" y="373"/>
                </a:lnTo>
                <a:lnTo>
                  <a:pt x="1523" y="371"/>
                </a:lnTo>
                <a:lnTo>
                  <a:pt x="1525" y="369"/>
                </a:lnTo>
                <a:lnTo>
                  <a:pt x="1525" y="369"/>
                </a:lnTo>
                <a:lnTo>
                  <a:pt x="1521" y="369"/>
                </a:lnTo>
                <a:lnTo>
                  <a:pt x="1519" y="369"/>
                </a:lnTo>
                <a:lnTo>
                  <a:pt x="1519" y="369"/>
                </a:lnTo>
                <a:lnTo>
                  <a:pt x="1523" y="367"/>
                </a:lnTo>
                <a:lnTo>
                  <a:pt x="1523" y="367"/>
                </a:lnTo>
                <a:lnTo>
                  <a:pt x="1527" y="367"/>
                </a:lnTo>
                <a:lnTo>
                  <a:pt x="1532" y="365"/>
                </a:lnTo>
                <a:lnTo>
                  <a:pt x="1532" y="363"/>
                </a:lnTo>
                <a:lnTo>
                  <a:pt x="1532" y="363"/>
                </a:lnTo>
                <a:lnTo>
                  <a:pt x="1532" y="361"/>
                </a:lnTo>
                <a:lnTo>
                  <a:pt x="1532" y="359"/>
                </a:lnTo>
                <a:lnTo>
                  <a:pt x="1532" y="359"/>
                </a:lnTo>
                <a:lnTo>
                  <a:pt x="1530" y="359"/>
                </a:lnTo>
                <a:lnTo>
                  <a:pt x="1527" y="359"/>
                </a:lnTo>
                <a:lnTo>
                  <a:pt x="1525" y="359"/>
                </a:lnTo>
                <a:lnTo>
                  <a:pt x="1523" y="359"/>
                </a:lnTo>
                <a:lnTo>
                  <a:pt x="1519" y="359"/>
                </a:lnTo>
                <a:lnTo>
                  <a:pt x="1515" y="361"/>
                </a:lnTo>
                <a:lnTo>
                  <a:pt x="1513" y="363"/>
                </a:lnTo>
                <a:lnTo>
                  <a:pt x="1511" y="365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11" y="365"/>
                </a:lnTo>
                <a:lnTo>
                  <a:pt x="1513" y="363"/>
                </a:lnTo>
                <a:lnTo>
                  <a:pt x="1513" y="361"/>
                </a:lnTo>
                <a:lnTo>
                  <a:pt x="1515" y="359"/>
                </a:lnTo>
                <a:lnTo>
                  <a:pt x="1521" y="354"/>
                </a:lnTo>
                <a:lnTo>
                  <a:pt x="1521" y="352"/>
                </a:lnTo>
                <a:lnTo>
                  <a:pt x="1519" y="352"/>
                </a:lnTo>
                <a:lnTo>
                  <a:pt x="1519" y="350"/>
                </a:lnTo>
                <a:lnTo>
                  <a:pt x="1519" y="348"/>
                </a:lnTo>
                <a:lnTo>
                  <a:pt x="1517" y="348"/>
                </a:lnTo>
                <a:lnTo>
                  <a:pt x="1511" y="344"/>
                </a:lnTo>
                <a:lnTo>
                  <a:pt x="1509" y="344"/>
                </a:lnTo>
                <a:lnTo>
                  <a:pt x="1507" y="346"/>
                </a:lnTo>
                <a:lnTo>
                  <a:pt x="1504" y="346"/>
                </a:lnTo>
                <a:lnTo>
                  <a:pt x="1504" y="344"/>
                </a:lnTo>
                <a:lnTo>
                  <a:pt x="1500" y="344"/>
                </a:lnTo>
                <a:lnTo>
                  <a:pt x="1496" y="342"/>
                </a:lnTo>
                <a:lnTo>
                  <a:pt x="1494" y="342"/>
                </a:lnTo>
                <a:lnTo>
                  <a:pt x="1488" y="340"/>
                </a:lnTo>
                <a:lnTo>
                  <a:pt x="1483" y="340"/>
                </a:lnTo>
                <a:lnTo>
                  <a:pt x="1481" y="342"/>
                </a:lnTo>
                <a:lnTo>
                  <a:pt x="1477" y="342"/>
                </a:lnTo>
                <a:lnTo>
                  <a:pt x="1473" y="344"/>
                </a:lnTo>
                <a:lnTo>
                  <a:pt x="1471" y="344"/>
                </a:lnTo>
                <a:lnTo>
                  <a:pt x="1471" y="346"/>
                </a:lnTo>
                <a:lnTo>
                  <a:pt x="1471" y="346"/>
                </a:lnTo>
                <a:lnTo>
                  <a:pt x="1471" y="348"/>
                </a:lnTo>
                <a:lnTo>
                  <a:pt x="1471" y="348"/>
                </a:lnTo>
                <a:lnTo>
                  <a:pt x="1473" y="350"/>
                </a:lnTo>
                <a:lnTo>
                  <a:pt x="1479" y="352"/>
                </a:lnTo>
                <a:lnTo>
                  <a:pt x="1481" y="354"/>
                </a:lnTo>
                <a:lnTo>
                  <a:pt x="1483" y="354"/>
                </a:lnTo>
                <a:lnTo>
                  <a:pt x="1486" y="357"/>
                </a:lnTo>
                <a:lnTo>
                  <a:pt x="1481" y="357"/>
                </a:lnTo>
                <a:lnTo>
                  <a:pt x="1475" y="352"/>
                </a:lnTo>
                <a:lnTo>
                  <a:pt x="1473" y="352"/>
                </a:lnTo>
                <a:lnTo>
                  <a:pt x="1471" y="352"/>
                </a:lnTo>
                <a:lnTo>
                  <a:pt x="1469" y="352"/>
                </a:lnTo>
                <a:lnTo>
                  <a:pt x="1467" y="350"/>
                </a:lnTo>
                <a:lnTo>
                  <a:pt x="1467" y="352"/>
                </a:lnTo>
                <a:lnTo>
                  <a:pt x="1465" y="359"/>
                </a:lnTo>
                <a:lnTo>
                  <a:pt x="1467" y="359"/>
                </a:lnTo>
                <a:lnTo>
                  <a:pt x="1467" y="361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7" y="363"/>
                </a:lnTo>
                <a:lnTo>
                  <a:pt x="1463" y="359"/>
                </a:lnTo>
                <a:lnTo>
                  <a:pt x="1463" y="359"/>
                </a:lnTo>
                <a:lnTo>
                  <a:pt x="1463" y="354"/>
                </a:lnTo>
                <a:lnTo>
                  <a:pt x="1463" y="352"/>
                </a:lnTo>
                <a:lnTo>
                  <a:pt x="1460" y="350"/>
                </a:lnTo>
                <a:lnTo>
                  <a:pt x="1458" y="350"/>
                </a:lnTo>
                <a:lnTo>
                  <a:pt x="1456" y="352"/>
                </a:lnTo>
                <a:lnTo>
                  <a:pt x="1454" y="352"/>
                </a:lnTo>
                <a:lnTo>
                  <a:pt x="1454" y="352"/>
                </a:lnTo>
                <a:lnTo>
                  <a:pt x="1454" y="350"/>
                </a:lnTo>
                <a:lnTo>
                  <a:pt x="1452" y="348"/>
                </a:lnTo>
                <a:lnTo>
                  <a:pt x="1452" y="348"/>
                </a:lnTo>
                <a:lnTo>
                  <a:pt x="1450" y="348"/>
                </a:lnTo>
                <a:lnTo>
                  <a:pt x="1448" y="350"/>
                </a:lnTo>
                <a:lnTo>
                  <a:pt x="1448" y="350"/>
                </a:lnTo>
                <a:lnTo>
                  <a:pt x="1448" y="352"/>
                </a:lnTo>
                <a:lnTo>
                  <a:pt x="1448" y="352"/>
                </a:lnTo>
                <a:lnTo>
                  <a:pt x="1450" y="357"/>
                </a:lnTo>
                <a:lnTo>
                  <a:pt x="1450" y="357"/>
                </a:lnTo>
                <a:lnTo>
                  <a:pt x="1448" y="354"/>
                </a:lnTo>
                <a:lnTo>
                  <a:pt x="1446" y="354"/>
                </a:lnTo>
                <a:lnTo>
                  <a:pt x="1444" y="357"/>
                </a:lnTo>
                <a:lnTo>
                  <a:pt x="1439" y="361"/>
                </a:lnTo>
                <a:lnTo>
                  <a:pt x="1437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1"/>
                </a:lnTo>
                <a:lnTo>
                  <a:pt x="1435" y="361"/>
                </a:lnTo>
                <a:lnTo>
                  <a:pt x="1435" y="359"/>
                </a:lnTo>
                <a:lnTo>
                  <a:pt x="1435" y="359"/>
                </a:lnTo>
                <a:lnTo>
                  <a:pt x="1435" y="359"/>
                </a:lnTo>
                <a:lnTo>
                  <a:pt x="1437" y="359"/>
                </a:lnTo>
                <a:lnTo>
                  <a:pt x="1437" y="359"/>
                </a:lnTo>
                <a:lnTo>
                  <a:pt x="1439" y="359"/>
                </a:lnTo>
                <a:lnTo>
                  <a:pt x="1435" y="354"/>
                </a:lnTo>
                <a:lnTo>
                  <a:pt x="1435" y="354"/>
                </a:lnTo>
                <a:lnTo>
                  <a:pt x="1437" y="354"/>
                </a:lnTo>
                <a:lnTo>
                  <a:pt x="1439" y="352"/>
                </a:lnTo>
                <a:lnTo>
                  <a:pt x="1439" y="348"/>
                </a:lnTo>
                <a:lnTo>
                  <a:pt x="1439" y="348"/>
                </a:lnTo>
                <a:lnTo>
                  <a:pt x="1437" y="348"/>
                </a:lnTo>
                <a:lnTo>
                  <a:pt x="1431" y="352"/>
                </a:lnTo>
                <a:lnTo>
                  <a:pt x="1431" y="352"/>
                </a:lnTo>
                <a:lnTo>
                  <a:pt x="1435" y="348"/>
                </a:lnTo>
                <a:lnTo>
                  <a:pt x="1439" y="346"/>
                </a:lnTo>
                <a:lnTo>
                  <a:pt x="1442" y="342"/>
                </a:lnTo>
                <a:lnTo>
                  <a:pt x="1444" y="342"/>
                </a:lnTo>
                <a:lnTo>
                  <a:pt x="1446" y="340"/>
                </a:lnTo>
                <a:lnTo>
                  <a:pt x="1444" y="340"/>
                </a:lnTo>
                <a:lnTo>
                  <a:pt x="1442" y="338"/>
                </a:lnTo>
                <a:lnTo>
                  <a:pt x="1442" y="338"/>
                </a:lnTo>
                <a:lnTo>
                  <a:pt x="1439" y="336"/>
                </a:lnTo>
                <a:lnTo>
                  <a:pt x="1439" y="333"/>
                </a:lnTo>
                <a:lnTo>
                  <a:pt x="1439" y="331"/>
                </a:lnTo>
                <a:lnTo>
                  <a:pt x="1439" y="329"/>
                </a:lnTo>
                <a:lnTo>
                  <a:pt x="1439" y="329"/>
                </a:lnTo>
                <a:lnTo>
                  <a:pt x="1437" y="327"/>
                </a:lnTo>
                <a:lnTo>
                  <a:pt x="1433" y="327"/>
                </a:lnTo>
                <a:lnTo>
                  <a:pt x="1431" y="325"/>
                </a:lnTo>
                <a:lnTo>
                  <a:pt x="1431" y="321"/>
                </a:lnTo>
                <a:lnTo>
                  <a:pt x="1429" y="317"/>
                </a:lnTo>
                <a:lnTo>
                  <a:pt x="1429" y="317"/>
                </a:lnTo>
                <a:lnTo>
                  <a:pt x="1425" y="315"/>
                </a:lnTo>
                <a:lnTo>
                  <a:pt x="1421" y="313"/>
                </a:lnTo>
                <a:lnTo>
                  <a:pt x="1416" y="313"/>
                </a:lnTo>
                <a:lnTo>
                  <a:pt x="1410" y="313"/>
                </a:lnTo>
                <a:lnTo>
                  <a:pt x="1408" y="313"/>
                </a:lnTo>
                <a:lnTo>
                  <a:pt x="1406" y="315"/>
                </a:lnTo>
                <a:lnTo>
                  <a:pt x="1406" y="315"/>
                </a:lnTo>
                <a:lnTo>
                  <a:pt x="1400" y="317"/>
                </a:lnTo>
                <a:lnTo>
                  <a:pt x="1395" y="317"/>
                </a:lnTo>
                <a:lnTo>
                  <a:pt x="1391" y="319"/>
                </a:lnTo>
                <a:lnTo>
                  <a:pt x="1391" y="319"/>
                </a:lnTo>
                <a:lnTo>
                  <a:pt x="1393" y="321"/>
                </a:lnTo>
                <a:lnTo>
                  <a:pt x="1393" y="321"/>
                </a:lnTo>
                <a:lnTo>
                  <a:pt x="1389" y="321"/>
                </a:lnTo>
                <a:lnTo>
                  <a:pt x="1385" y="321"/>
                </a:lnTo>
                <a:lnTo>
                  <a:pt x="1383" y="323"/>
                </a:lnTo>
                <a:lnTo>
                  <a:pt x="1377" y="325"/>
                </a:lnTo>
                <a:lnTo>
                  <a:pt x="1370" y="331"/>
                </a:lnTo>
                <a:lnTo>
                  <a:pt x="1370" y="331"/>
                </a:lnTo>
                <a:lnTo>
                  <a:pt x="1375" y="333"/>
                </a:lnTo>
                <a:lnTo>
                  <a:pt x="1387" y="338"/>
                </a:lnTo>
                <a:lnTo>
                  <a:pt x="1387" y="340"/>
                </a:lnTo>
                <a:lnTo>
                  <a:pt x="1377" y="336"/>
                </a:lnTo>
                <a:lnTo>
                  <a:pt x="1372" y="336"/>
                </a:lnTo>
                <a:lnTo>
                  <a:pt x="1370" y="336"/>
                </a:lnTo>
                <a:lnTo>
                  <a:pt x="1370" y="336"/>
                </a:lnTo>
                <a:lnTo>
                  <a:pt x="1368" y="338"/>
                </a:lnTo>
                <a:lnTo>
                  <a:pt x="1368" y="338"/>
                </a:lnTo>
                <a:lnTo>
                  <a:pt x="1366" y="340"/>
                </a:lnTo>
                <a:lnTo>
                  <a:pt x="1366" y="342"/>
                </a:lnTo>
                <a:lnTo>
                  <a:pt x="1366" y="344"/>
                </a:lnTo>
                <a:lnTo>
                  <a:pt x="1368" y="344"/>
                </a:lnTo>
                <a:lnTo>
                  <a:pt x="1368" y="346"/>
                </a:lnTo>
                <a:lnTo>
                  <a:pt x="1368" y="346"/>
                </a:lnTo>
                <a:lnTo>
                  <a:pt x="1370" y="348"/>
                </a:lnTo>
                <a:lnTo>
                  <a:pt x="1370" y="348"/>
                </a:lnTo>
                <a:lnTo>
                  <a:pt x="1375" y="350"/>
                </a:lnTo>
                <a:lnTo>
                  <a:pt x="1375" y="350"/>
                </a:lnTo>
                <a:lnTo>
                  <a:pt x="1377" y="350"/>
                </a:lnTo>
                <a:lnTo>
                  <a:pt x="1379" y="350"/>
                </a:lnTo>
                <a:lnTo>
                  <a:pt x="1381" y="350"/>
                </a:lnTo>
                <a:lnTo>
                  <a:pt x="1381" y="350"/>
                </a:lnTo>
                <a:lnTo>
                  <a:pt x="1379" y="352"/>
                </a:lnTo>
                <a:lnTo>
                  <a:pt x="1379" y="352"/>
                </a:lnTo>
                <a:lnTo>
                  <a:pt x="1379" y="354"/>
                </a:lnTo>
                <a:lnTo>
                  <a:pt x="1381" y="354"/>
                </a:lnTo>
                <a:lnTo>
                  <a:pt x="1385" y="359"/>
                </a:lnTo>
                <a:lnTo>
                  <a:pt x="1387" y="359"/>
                </a:lnTo>
                <a:lnTo>
                  <a:pt x="1387" y="359"/>
                </a:lnTo>
                <a:lnTo>
                  <a:pt x="1385" y="359"/>
                </a:lnTo>
                <a:lnTo>
                  <a:pt x="1383" y="357"/>
                </a:lnTo>
                <a:lnTo>
                  <a:pt x="1377" y="354"/>
                </a:lnTo>
                <a:lnTo>
                  <a:pt x="1372" y="354"/>
                </a:lnTo>
                <a:lnTo>
                  <a:pt x="1370" y="354"/>
                </a:lnTo>
                <a:lnTo>
                  <a:pt x="1368" y="359"/>
                </a:lnTo>
                <a:lnTo>
                  <a:pt x="1366" y="359"/>
                </a:lnTo>
                <a:lnTo>
                  <a:pt x="1364" y="361"/>
                </a:lnTo>
                <a:lnTo>
                  <a:pt x="1364" y="361"/>
                </a:lnTo>
                <a:lnTo>
                  <a:pt x="1364" y="361"/>
                </a:lnTo>
                <a:lnTo>
                  <a:pt x="1368" y="365"/>
                </a:lnTo>
                <a:lnTo>
                  <a:pt x="1368" y="365"/>
                </a:lnTo>
                <a:lnTo>
                  <a:pt x="1370" y="367"/>
                </a:lnTo>
                <a:lnTo>
                  <a:pt x="1370" y="369"/>
                </a:lnTo>
                <a:lnTo>
                  <a:pt x="1372" y="369"/>
                </a:lnTo>
                <a:lnTo>
                  <a:pt x="1375" y="369"/>
                </a:lnTo>
                <a:lnTo>
                  <a:pt x="1377" y="369"/>
                </a:lnTo>
                <a:lnTo>
                  <a:pt x="1379" y="369"/>
                </a:lnTo>
                <a:lnTo>
                  <a:pt x="1381" y="371"/>
                </a:lnTo>
                <a:lnTo>
                  <a:pt x="1381" y="371"/>
                </a:lnTo>
                <a:lnTo>
                  <a:pt x="1381" y="373"/>
                </a:lnTo>
                <a:lnTo>
                  <a:pt x="1381" y="375"/>
                </a:lnTo>
                <a:lnTo>
                  <a:pt x="1381" y="378"/>
                </a:lnTo>
                <a:lnTo>
                  <a:pt x="1379" y="384"/>
                </a:lnTo>
                <a:lnTo>
                  <a:pt x="1379" y="386"/>
                </a:lnTo>
                <a:lnTo>
                  <a:pt x="1379" y="386"/>
                </a:lnTo>
                <a:lnTo>
                  <a:pt x="1377" y="386"/>
                </a:lnTo>
                <a:lnTo>
                  <a:pt x="1377" y="386"/>
                </a:lnTo>
                <a:lnTo>
                  <a:pt x="1375" y="384"/>
                </a:lnTo>
                <a:lnTo>
                  <a:pt x="1377" y="384"/>
                </a:lnTo>
                <a:lnTo>
                  <a:pt x="1377" y="384"/>
                </a:lnTo>
                <a:lnTo>
                  <a:pt x="1375" y="384"/>
                </a:lnTo>
                <a:lnTo>
                  <a:pt x="1366" y="384"/>
                </a:lnTo>
                <a:lnTo>
                  <a:pt x="1364" y="384"/>
                </a:lnTo>
                <a:lnTo>
                  <a:pt x="1360" y="386"/>
                </a:lnTo>
                <a:lnTo>
                  <a:pt x="1358" y="386"/>
                </a:lnTo>
                <a:lnTo>
                  <a:pt x="1354" y="388"/>
                </a:lnTo>
                <a:lnTo>
                  <a:pt x="1354" y="386"/>
                </a:lnTo>
                <a:lnTo>
                  <a:pt x="1356" y="386"/>
                </a:lnTo>
                <a:lnTo>
                  <a:pt x="1360" y="384"/>
                </a:lnTo>
                <a:lnTo>
                  <a:pt x="1362" y="382"/>
                </a:lnTo>
                <a:lnTo>
                  <a:pt x="1366" y="382"/>
                </a:lnTo>
                <a:lnTo>
                  <a:pt x="1370" y="382"/>
                </a:lnTo>
                <a:lnTo>
                  <a:pt x="1375" y="380"/>
                </a:lnTo>
                <a:lnTo>
                  <a:pt x="1377" y="378"/>
                </a:lnTo>
                <a:lnTo>
                  <a:pt x="1375" y="375"/>
                </a:lnTo>
                <a:lnTo>
                  <a:pt x="1372" y="373"/>
                </a:lnTo>
                <a:lnTo>
                  <a:pt x="1368" y="371"/>
                </a:lnTo>
                <a:lnTo>
                  <a:pt x="1366" y="369"/>
                </a:lnTo>
                <a:lnTo>
                  <a:pt x="1362" y="367"/>
                </a:lnTo>
                <a:lnTo>
                  <a:pt x="1358" y="363"/>
                </a:lnTo>
                <a:lnTo>
                  <a:pt x="1358" y="361"/>
                </a:lnTo>
                <a:lnTo>
                  <a:pt x="1358" y="357"/>
                </a:lnTo>
                <a:lnTo>
                  <a:pt x="1358" y="354"/>
                </a:lnTo>
                <a:lnTo>
                  <a:pt x="1358" y="352"/>
                </a:lnTo>
                <a:lnTo>
                  <a:pt x="1358" y="350"/>
                </a:lnTo>
                <a:lnTo>
                  <a:pt x="1358" y="348"/>
                </a:lnTo>
                <a:lnTo>
                  <a:pt x="1356" y="346"/>
                </a:lnTo>
                <a:lnTo>
                  <a:pt x="1354" y="342"/>
                </a:lnTo>
                <a:lnTo>
                  <a:pt x="1351" y="342"/>
                </a:lnTo>
                <a:lnTo>
                  <a:pt x="1351" y="340"/>
                </a:lnTo>
                <a:lnTo>
                  <a:pt x="1354" y="338"/>
                </a:lnTo>
                <a:lnTo>
                  <a:pt x="1354" y="336"/>
                </a:lnTo>
                <a:lnTo>
                  <a:pt x="1356" y="333"/>
                </a:lnTo>
                <a:lnTo>
                  <a:pt x="1360" y="327"/>
                </a:lnTo>
                <a:lnTo>
                  <a:pt x="1362" y="325"/>
                </a:lnTo>
                <a:lnTo>
                  <a:pt x="1366" y="321"/>
                </a:lnTo>
                <a:lnTo>
                  <a:pt x="1368" y="319"/>
                </a:lnTo>
                <a:lnTo>
                  <a:pt x="1372" y="317"/>
                </a:lnTo>
                <a:lnTo>
                  <a:pt x="1377" y="315"/>
                </a:lnTo>
                <a:lnTo>
                  <a:pt x="1377" y="313"/>
                </a:lnTo>
                <a:lnTo>
                  <a:pt x="1377" y="313"/>
                </a:lnTo>
                <a:lnTo>
                  <a:pt x="1377" y="313"/>
                </a:lnTo>
                <a:lnTo>
                  <a:pt x="1375" y="310"/>
                </a:lnTo>
                <a:lnTo>
                  <a:pt x="1362" y="310"/>
                </a:lnTo>
                <a:lnTo>
                  <a:pt x="1356" y="310"/>
                </a:lnTo>
                <a:lnTo>
                  <a:pt x="1351" y="310"/>
                </a:lnTo>
                <a:lnTo>
                  <a:pt x="1341" y="313"/>
                </a:lnTo>
                <a:lnTo>
                  <a:pt x="1337" y="313"/>
                </a:lnTo>
                <a:lnTo>
                  <a:pt x="1335" y="315"/>
                </a:lnTo>
                <a:lnTo>
                  <a:pt x="1331" y="317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5"/>
                </a:lnTo>
                <a:lnTo>
                  <a:pt x="1322" y="325"/>
                </a:lnTo>
                <a:lnTo>
                  <a:pt x="1318" y="327"/>
                </a:lnTo>
                <a:lnTo>
                  <a:pt x="1316" y="329"/>
                </a:lnTo>
                <a:lnTo>
                  <a:pt x="1316" y="331"/>
                </a:lnTo>
                <a:lnTo>
                  <a:pt x="1314" y="331"/>
                </a:lnTo>
                <a:lnTo>
                  <a:pt x="1314" y="333"/>
                </a:lnTo>
                <a:lnTo>
                  <a:pt x="1314" y="336"/>
                </a:lnTo>
                <a:lnTo>
                  <a:pt x="1314" y="338"/>
                </a:lnTo>
                <a:lnTo>
                  <a:pt x="1314" y="338"/>
                </a:lnTo>
                <a:lnTo>
                  <a:pt x="1310" y="342"/>
                </a:lnTo>
                <a:lnTo>
                  <a:pt x="1307" y="346"/>
                </a:lnTo>
                <a:lnTo>
                  <a:pt x="1307" y="348"/>
                </a:lnTo>
                <a:lnTo>
                  <a:pt x="1305" y="350"/>
                </a:lnTo>
                <a:lnTo>
                  <a:pt x="1305" y="350"/>
                </a:lnTo>
                <a:lnTo>
                  <a:pt x="1305" y="352"/>
                </a:lnTo>
                <a:lnTo>
                  <a:pt x="1305" y="354"/>
                </a:lnTo>
                <a:lnTo>
                  <a:pt x="1305" y="354"/>
                </a:lnTo>
                <a:lnTo>
                  <a:pt x="1307" y="357"/>
                </a:lnTo>
                <a:lnTo>
                  <a:pt x="1310" y="357"/>
                </a:lnTo>
                <a:lnTo>
                  <a:pt x="1310" y="357"/>
                </a:lnTo>
                <a:lnTo>
                  <a:pt x="1305" y="359"/>
                </a:lnTo>
                <a:lnTo>
                  <a:pt x="1303" y="361"/>
                </a:lnTo>
                <a:lnTo>
                  <a:pt x="1303" y="363"/>
                </a:lnTo>
                <a:lnTo>
                  <a:pt x="1303" y="365"/>
                </a:lnTo>
                <a:lnTo>
                  <a:pt x="1305" y="367"/>
                </a:lnTo>
                <a:lnTo>
                  <a:pt x="1305" y="371"/>
                </a:lnTo>
                <a:lnTo>
                  <a:pt x="1305" y="373"/>
                </a:lnTo>
                <a:lnTo>
                  <a:pt x="1307" y="375"/>
                </a:lnTo>
                <a:lnTo>
                  <a:pt x="1307" y="375"/>
                </a:lnTo>
                <a:lnTo>
                  <a:pt x="1312" y="378"/>
                </a:lnTo>
                <a:lnTo>
                  <a:pt x="1318" y="380"/>
                </a:lnTo>
                <a:lnTo>
                  <a:pt x="1324" y="380"/>
                </a:lnTo>
                <a:lnTo>
                  <a:pt x="1333" y="382"/>
                </a:lnTo>
                <a:lnTo>
                  <a:pt x="1335" y="382"/>
                </a:lnTo>
                <a:lnTo>
                  <a:pt x="1337" y="382"/>
                </a:lnTo>
                <a:lnTo>
                  <a:pt x="1339" y="384"/>
                </a:lnTo>
                <a:lnTo>
                  <a:pt x="1341" y="386"/>
                </a:lnTo>
                <a:lnTo>
                  <a:pt x="1345" y="386"/>
                </a:lnTo>
                <a:lnTo>
                  <a:pt x="1345" y="388"/>
                </a:lnTo>
                <a:lnTo>
                  <a:pt x="1339" y="388"/>
                </a:lnTo>
                <a:lnTo>
                  <a:pt x="1335" y="388"/>
                </a:lnTo>
                <a:lnTo>
                  <a:pt x="1333" y="388"/>
                </a:lnTo>
                <a:lnTo>
                  <a:pt x="1328" y="388"/>
                </a:lnTo>
                <a:lnTo>
                  <a:pt x="1326" y="386"/>
                </a:lnTo>
                <a:lnTo>
                  <a:pt x="1322" y="386"/>
                </a:lnTo>
                <a:lnTo>
                  <a:pt x="1318" y="386"/>
                </a:lnTo>
                <a:lnTo>
                  <a:pt x="1314" y="386"/>
                </a:lnTo>
                <a:lnTo>
                  <a:pt x="1312" y="386"/>
                </a:lnTo>
                <a:lnTo>
                  <a:pt x="1312" y="386"/>
                </a:lnTo>
                <a:lnTo>
                  <a:pt x="1314" y="388"/>
                </a:lnTo>
                <a:lnTo>
                  <a:pt x="1314" y="392"/>
                </a:lnTo>
                <a:lnTo>
                  <a:pt x="1316" y="392"/>
                </a:lnTo>
                <a:lnTo>
                  <a:pt x="1320" y="398"/>
                </a:lnTo>
                <a:lnTo>
                  <a:pt x="1322" y="401"/>
                </a:lnTo>
                <a:lnTo>
                  <a:pt x="1324" y="401"/>
                </a:lnTo>
                <a:lnTo>
                  <a:pt x="1326" y="401"/>
                </a:lnTo>
                <a:lnTo>
                  <a:pt x="1331" y="403"/>
                </a:lnTo>
                <a:lnTo>
                  <a:pt x="1335" y="407"/>
                </a:lnTo>
                <a:lnTo>
                  <a:pt x="1335" y="407"/>
                </a:lnTo>
                <a:lnTo>
                  <a:pt x="1337" y="407"/>
                </a:lnTo>
                <a:lnTo>
                  <a:pt x="1337" y="405"/>
                </a:lnTo>
                <a:lnTo>
                  <a:pt x="1339" y="405"/>
                </a:lnTo>
                <a:lnTo>
                  <a:pt x="1341" y="405"/>
                </a:lnTo>
                <a:lnTo>
                  <a:pt x="1343" y="405"/>
                </a:lnTo>
                <a:lnTo>
                  <a:pt x="1347" y="405"/>
                </a:lnTo>
                <a:lnTo>
                  <a:pt x="1347" y="405"/>
                </a:lnTo>
                <a:lnTo>
                  <a:pt x="1345" y="403"/>
                </a:lnTo>
                <a:lnTo>
                  <a:pt x="1345" y="403"/>
                </a:lnTo>
                <a:lnTo>
                  <a:pt x="1345" y="403"/>
                </a:lnTo>
                <a:lnTo>
                  <a:pt x="1349" y="403"/>
                </a:lnTo>
                <a:lnTo>
                  <a:pt x="1351" y="403"/>
                </a:lnTo>
                <a:lnTo>
                  <a:pt x="1354" y="403"/>
                </a:lnTo>
                <a:lnTo>
                  <a:pt x="1356" y="401"/>
                </a:lnTo>
                <a:lnTo>
                  <a:pt x="1356" y="401"/>
                </a:lnTo>
                <a:lnTo>
                  <a:pt x="1356" y="403"/>
                </a:lnTo>
                <a:lnTo>
                  <a:pt x="1354" y="405"/>
                </a:lnTo>
                <a:lnTo>
                  <a:pt x="1356" y="405"/>
                </a:lnTo>
                <a:lnTo>
                  <a:pt x="1356" y="409"/>
                </a:lnTo>
                <a:lnTo>
                  <a:pt x="1358" y="409"/>
                </a:lnTo>
                <a:lnTo>
                  <a:pt x="1360" y="411"/>
                </a:lnTo>
                <a:lnTo>
                  <a:pt x="1364" y="411"/>
                </a:lnTo>
                <a:lnTo>
                  <a:pt x="1370" y="409"/>
                </a:lnTo>
                <a:lnTo>
                  <a:pt x="1375" y="411"/>
                </a:lnTo>
                <a:lnTo>
                  <a:pt x="1377" y="411"/>
                </a:lnTo>
                <a:lnTo>
                  <a:pt x="1379" y="411"/>
                </a:lnTo>
                <a:lnTo>
                  <a:pt x="1379" y="411"/>
                </a:lnTo>
                <a:lnTo>
                  <a:pt x="1383" y="413"/>
                </a:lnTo>
                <a:lnTo>
                  <a:pt x="1393" y="413"/>
                </a:lnTo>
                <a:lnTo>
                  <a:pt x="1398" y="413"/>
                </a:lnTo>
                <a:lnTo>
                  <a:pt x="1404" y="413"/>
                </a:lnTo>
                <a:lnTo>
                  <a:pt x="1404" y="413"/>
                </a:lnTo>
                <a:lnTo>
                  <a:pt x="1406" y="413"/>
                </a:lnTo>
                <a:lnTo>
                  <a:pt x="1412" y="415"/>
                </a:lnTo>
                <a:lnTo>
                  <a:pt x="1416" y="417"/>
                </a:lnTo>
                <a:lnTo>
                  <a:pt x="1419" y="417"/>
                </a:lnTo>
                <a:lnTo>
                  <a:pt x="1421" y="415"/>
                </a:lnTo>
                <a:lnTo>
                  <a:pt x="1427" y="415"/>
                </a:lnTo>
                <a:lnTo>
                  <a:pt x="1435" y="419"/>
                </a:lnTo>
                <a:lnTo>
                  <a:pt x="1437" y="419"/>
                </a:lnTo>
                <a:lnTo>
                  <a:pt x="1437" y="417"/>
                </a:lnTo>
                <a:lnTo>
                  <a:pt x="1435" y="417"/>
                </a:lnTo>
                <a:lnTo>
                  <a:pt x="1433" y="415"/>
                </a:lnTo>
                <a:lnTo>
                  <a:pt x="1431" y="413"/>
                </a:lnTo>
                <a:lnTo>
                  <a:pt x="1429" y="413"/>
                </a:lnTo>
                <a:lnTo>
                  <a:pt x="1429" y="413"/>
                </a:lnTo>
                <a:lnTo>
                  <a:pt x="1427" y="411"/>
                </a:lnTo>
                <a:lnTo>
                  <a:pt x="1425" y="411"/>
                </a:lnTo>
                <a:lnTo>
                  <a:pt x="1427" y="409"/>
                </a:lnTo>
                <a:lnTo>
                  <a:pt x="1433" y="411"/>
                </a:lnTo>
                <a:lnTo>
                  <a:pt x="1437" y="411"/>
                </a:lnTo>
                <a:lnTo>
                  <a:pt x="1439" y="411"/>
                </a:lnTo>
                <a:lnTo>
                  <a:pt x="1444" y="413"/>
                </a:lnTo>
                <a:lnTo>
                  <a:pt x="1446" y="413"/>
                </a:lnTo>
                <a:lnTo>
                  <a:pt x="1446" y="413"/>
                </a:lnTo>
                <a:lnTo>
                  <a:pt x="1454" y="415"/>
                </a:lnTo>
                <a:lnTo>
                  <a:pt x="1456" y="415"/>
                </a:lnTo>
                <a:lnTo>
                  <a:pt x="1458" y="415"/>
                </a:lnTo>
                <a:lnTo>
                  <a:pt x="1463" y="415"/>
                </a:lnTo>
                <a:lnTo>
                  <a:pt x="1465" y="413"/>
                </a:lnTo>
                <a:lnTo>
                  <a:pt x="1467" y="413"/>
                </a:lnTo>
                <a:lnTo>
                  <a:pt x="1467" y="411"/>
                </a:lnTo>
                <a:lnTo>
                  <a:pt x="1467" y="411"/>
                </a:lnTo>
                <a:lnTo>
                  <a:pt x="1467" y="409"/>
                </a:lnTo>
                <a:lnTo>
                  <a:pt x="1465" y="407"/>
                </a:lnTo>
                <a:lnTo>
                  <a:pt x="1465" y="405"/>
                </a:lnTo>
                <a:lnTo>
                  <a:pt x="1463" y="405"/>
                </a:lnTo>
                <a:lnTo>
                  <a:pt x="1458" y="403"/>
                </a:lnTo>
                <a:lnTo>
                  <a:pt x="1458" y="403"/>
                </a:lnTo>
                <a:lnTo>
                  <a:pt x="1458" y="401"/>
                </a:lnTo>
                <a:lnTo>
                  <a:pt x="1458" y="401"/>
                </a:lnTo>
                <a:lnTo>
                  <a:pt x="1460" y="398"/>
                </a:lnTo>
                <a:lnTo>
                  <a:pt x="1460" y="398"/>
                </a:lnTo>
                <a:lnTo>
                  <a:pt x="1463" y="396"/>
                </a:lnTo>
                <a:lnTo>
                  <a:pt x="1463" y="398"/>
                </a:lnTo>
                <a:lnTo>
                  <a:pt x="1465" y="401"/>
                </a:lnTo>
                <a:lnTo>
                  <a:pt x="1465" y="401"/>
                </a:lnTo>
                <a:lnTo>
                  <a:pt x="1467" y="401"/>
                </a:lnTo>
                <a:lnTo>
                  <a:pt x="1469" y="405"/>
                </a:lnTo>
                <a:lnTo>
                  <a:pt x="1469" y="405"/>
                </a:lnTo>
                <a:lnTo>
                  <a:pt x="1471" y="405"/>
                </a:lnTo>
                <a:lnTo>
                  <a:pt x="1473" y="407"/>
                </a:lnTo>
                <a:lnTo>
                  <a:pt x="1475" y="407"/>
                </a:lnTo>
                <a:lnTo>
                  <a:pt x="1475" y="407"/>
                </a:lnTo>
                <a:lnTo>
                  <a:pt x="1479" y="407"/>
                </a:lnTo>
                <a:lnTo>
                  <a:pt x="1481" y="407"/>
                </a:lnTo>
                <a:lnTo>
                  <a:pt x="1481" y="409"/>
                </a:lnTo>
                <a:lnTo>
                  <a:pt x="1481" y="411"/>
                </a:lnTo>
                <a:lnTo>
                  <a:pt x="1483" y="413"/>
                </a:lnTo>
                <a:lnTo>
                  <a:pt x="1483" y="415"/>
                </a:lnTo>
                <a:lnTo>
                  <a:pt x="1483" y="417"/>
                </a:lnTo>
                <a:lnTo>
                  <a:pt x="1486" y="417"/>
                </a:lnTo>
                <a:lnTo>
                  <a:pt x="1490" y="417"/>
                </a:lnTo>
                <a:lnTo>
                  <a:pt x="1492" y="417"/>
                </a:lnTo>
                <a:lnTo>
                  <a:pt x="1492" y="417"/>
                </a:lnTo>
                <a:lnTo>
                  <a:pt x="1494" y="419"/>
                </a:lnTo>
                <a:lnTo>
                  <a:pt x="1494" y="419"/>
                </a:lnTo>
                <a:lnTo>
                  <a:pt x="1492" y="422"/>
                </a:lnTo>
                <a:lnTo>
                  <a:pt x="1490" y="422"/>
                </a:lnTo>
                <a:lnTo>
                  <a:pt x="1490" y="422"/>
                </a:lnTo>
                <a:lnTo>
                  <a:pt x="1492" y="422"/>
                </a:lnTo>
                <a:lnTo>
                  <a:pt x="1492" y="424"/>
                </a:lnTo>
                <a:lnTo>
                  <a:pt x="1494" y="424"/>
                </a:lnTo>
                <a:lnTo>
                  <a:pt x="1496" y="424"/>
                </a:lnTo>
                <a:lnTo>
                  <a:pt x="1496" y="424"/>
                </a:lnTo>
                <a:lnTo>
                  <a:pt x="1498" y="422"/>
                </a:lnTo>
                <a:lnTo>
                  <a:pt x="1500" y="422"/>
                </a:lnTo>
                <a:lnTo>
                  <a:pt x="1500" y="422"/>
                </a:lnTo>
                <a:lnTo>
                  <a:pt x="1502" y="422"/>
                </a:lnTo>
                <a:lnTo>
                  <a:pt x="1502" y="422"/>
                </a:lnTo>
                <a:lnTo>
                  <a:pt x="1500" y="422"/>
                </a:lnTo>
                <a:lnTo>
                  <a:pt x="1500" y="424"/>
                </a:lnTo>
                <a:lnTo>
                  <a:pt x="1498" y="424"/>
                </a:lnTo>
                <a:lnTo>
                  <a:pt x="1498" y="426"/>
                </a:lnTo>
                <a:lnTo>
                  <a:pt x="1500" y="426"/>
                </a:lnTo>
                <a:lnTo>
                  <a:pt x="1500" y="428"/>
                </a:lnTo>
                <a:lnTo>
                  <a:pt x="1502" y="428"/>
                </a:lnTo>
                <a:lnTo>
                  <a:pt x="1504" y="428"/>
                </a:lnTo>
                <a:lnTo>
                  <a:pt x="1507" y="428"/>
                </a:lnTo>
                <a:lnTo>
                  <a:pt x="1511" y="430"/>
                </a:lnTo>
                <a:lnTo>
                  <a:pt x="1511" y="430"/>
                </a:lnTo>
                <a:lnTo>
                  <a:pt x="1513" y="432"/>
                </a:lnTo>
                <a:lnTo>
                  <a:pt x="1511" y="434"/>
                </a:lnTo>
                <a:lnTo>
                  <a:pt x="1511" y="436"/>
                </a:lnTo>
                <a:lnTo>
                  <a:pt x="1509" y="436"/>
                </a:lnTo>
                <a:lnTo>
                  <a:pt x="1507" y="438"/>
                </a:lnTo>
                <a:lnTo>
                  <a:pt x="1504" y="438"/>
                </a:lnTo>
                <a:lnTo>
                  <a:pt x="1500" y="436"/>
                </a:lnTo>
                <a:lnTo>
                  <a:pt x="1500" y="438"/>
                </a:lnTo>
                <a:lnTo>
                  <a:pt x="1498" y="438"/>
                </a:lnTo>
                <a:lnTo>
                  <a:pt x="1498" y="438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5"/>
                </a:lnTo>
                <a:lnTo>
                  <a:pt x="1498" y="445"/>
                </a:lnTo>
                <a:lnTo>
                  <a:pt x="1498" y="447"/>
                </a:lnTo>
                <a:lnTo>
                  <a:pt x="1500" y="447"/>
                </a:lnTo>
                <a:lnTo>
                  <a:pt x="1502" y="445"/>
                </a:lnTo>
                <a:lnTo>
                  <a:pt x="1509" y="443"/>
                </a:lnTo>
                <a:lnTo>
                  <a:pt x="1513" y="440"/>
                </a:lnTo>
                <a:lnTo>
                  <a:pt x="1513" y="440"/>
                </a:lnTo>
                <a:lnTo>
                  <a:pt x="1515" y="438"/>
                </a:lnTo>
                <a:lnTo>
                  <a:pt x="1515" y="440"/>
                </a:lnTo>
                <a:lnTo>
                  <a:pt x="1519" y="440"/>
                </a:lnTo>
                <a:lnTo>
                  <a:pt x="1519" y="440"/>
                </a:lnTo>
                <a:lnTo>
                  <a:pt x="1521" y="438"/>
                </a:lnTo>
                <a:lnTo>
                  <a:pt x="1523" y="436"/>
                </a:lnTo>
                <a:lnTo>
                  <a:pt x="1523" y="436"/>
                </a:lnTo>
                <a:lnTo>
                  <a:pt x="1525" y="436"/>
                </a:lnTo>
                <a:lnTo>
                  <a:pt x="1525" y="438"/>
                </a:lnTo>
                <a:lnTo>
                  <a:pt x="1523" y="438"/>
                </a:lnTo>
                <a:lnTo>
                  <a:pt x="1521" y="438"/>
                </a:lnTo>
                <a:lnTo>
                  <a:pt x="1523" y="440"/>
                </a:lnTo>
                <a:lnTo>
                  <a:pt x="1523" y="440"/>
                </a:lnTo>
                <a:lnTo>
                  <a:pt x="1525" y="440"/>
                </a:lnTo>
                <a:lnTo>
                  <a:pt x="1525" y="440"/>
                </a:lnTo>
                <a:lnTo>
                  <a:pt x="1523" y="443"/>
                </a:lnTo>
                <a:lnTo>
                  <a:pt x="1523" y="443"/>
                </a:lnTo>
                <a:lnTo>
                  <a:pt x="1523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5"/>
                </a:lnTo>
                <a:lnTo>
                  <a:pt x="1525" y="445"/>
                </a:lnTo>
                <a:lnTo>
                  <a:pt x="1530" y="449"/>
                </a:lnTo>
                <a:lnTo>
                  <a:pt x="1530" y="449"/>
                </a:lnTo>
                <a:lnTo>
                  <a:pt x="1532" y="449"/>
                </a:lnTo>
                <a:lnTo>
                  <a:pt x="1534" y="451"/>
                </a:lnTo>
                <a:lnTo>
                  <a:pt x="1536" y="449"/>
                </a:lnTo>
                <a:lnTo>
                  <a:pt x="1536" y="449"/>
                </a:lnTo>
                <a:lnTo>
                  <a:pt x="1534" y="447"/>
                </a:lnTo>
                <a:lnTo>
                  <a:pt x="1534" y="445"/>
                </a:lnTo>
                <a:lnTo>
                  <a:pt x="1536" y="445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9"/>
                </a:lnTo>
                <a:lnTo>
                  <a:pt x="1538" y="449"/>
                </a:lnTo>
                <a:lnTo>
                  <a:pt x="1538" y="451"/>
                </a:lnTo>
                <a:lnTo>
                  <a:pt x="1538" y="451"/>
                </a:lnTo>
                <a:lnTo>
                  <a:pt x="1538" y="453"/>
                </a:lnTo>
                <a:lnTo>
                  <a:pt x="1538" y="455"/>
                </a:lnTo>
                <a:lnTo>
                  <a:pt x="1540" y="455"/>
                </a:lnTo>
                <a:lnTo>
                  <a:pt x="1540" y="455"/>
                </a:lnTo>
                <a:lnTo>
                  <a:pt x="1542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7"/>
                </a:lnTo>
                <a:lnTo>
                  <a:pt x="1548" y="461"/>
                </a:lnTo>
                <a:lnTo>
                  <a:pt x="1551" y="466"/>
                </a:lnTo>
                <a:lnTo>
                  <a:pt x="1555" y="468"/>
                </a:lnTo>
                <a:lnTo>
                  <a:pt x="1557" y="472"/>
                </a:lnTo>
                <a:lnTo>
                  <a:pt x="1559" y="480"/>
                </a:lnTo>
                <a:lnTo>
                  <a:pt x="1561" y="480"/>
                </a:lnTo>
                <a:lnTo>
                  <a:pt x="1561" y="480"/>
                </a:lnTo>
                <a:lnTo>
                  <a:pt x="1561" y="482"/>
                </a:lnTo>
                <a:lnTo>
                  <a:pt x="1559" y="484"/>
                </a:lnTo>
                <a:lnTo>
                  <a:pt x="1557" y="484"/>
                </a:lnTo>
                <a:lnTo>
                  <a:pt x="1555" y="487"/>
                </a:lnTo>
                <a:lnTo>
                  <a:pt x="1553" y="487"/>
                </a:lnTo>
                <a:lnTo>
                  <a:pt x="1551" y="491"/>
                </a:lnTo>
                <a:lnTo>
                  <a:pt x="1551" y="491"/>
                </a:lnTo>
                <a:lnTo>
                  <a:pt x="1551" y="493"/>
                </a:lnTo>
                <a:lnTo>
                  <a:pt x="1551" y="495"/>
                </a:lnTo>
                <a:lnTo>
                  <a:pt x="1546" y="495"/>
                </a:lnTo>
                <a:lnTo>
                  <a:pt x="1546" y="495"/>
                </a:lnTo>
                <a:lnTo>
                  <a:pt x="1544" y="497"/>
                </a:lnTo>
                <a:lnTo>
                  <a:pt x="1544" y="497"/>
                </a:lnTo>
                <a:lnTo>
                  <a:pt x="1542" y="499"/>
                </a:lnTo>
                <a:lnTo>
                  <a:pt x="1536" y="503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10"/>
                </a:lnTo>
                <a:lnTo>
                  <a:pt x="1532" y="512"/>
                </a:lnTo>
                <a:lnTo>
                  <a:pt x="1536" y="514"/>
                </a:lnTo>
                <a:lnTo>
                  <a:pt x="1538" y="516"/>
                </a:lnTo>
                <a:lnTo>
                  <a:pt x="1540" y="518"/>
                </a:lnTo>
                <a:lnTo>
                  <a:pt x="1540" y="520"/>
                </a:lnTo>
                <a:lnTo>
                  <a:pt x="1542" y="522"/>
                </a:lnTo>
                <a:lnTo>
                  <a:pt x="1542" y="524"/>
                </a:lnTo>
                <a:lnTo>
                  <a:pt x="1540" y="524"/>
                </a:lnTo>
                <a:lnTo>
                  <a:pt x="1538" y="522"/>
                </a:lnTo>
                <a:lnTo>
                  <a:pt x="1536" y="522"/>
                </a:lnTo>
                <a:lnTo>
                  <a:pt x="1534" y="524"/>
                </a:lnTo>
                <a:lnTo>
                  <a:pt x="1532" y="524"/>
                </a:lnTo>
                <a:lnTo>
                  <a:pt x="1530" y="526"/>
                </a:lnTo>
                <a:lnTo>
                  <a:pt x="1527" y="526"/>
                </a:lnTo>
                <a:lnTo>
                  <a:pt x="1527" y="526"/>
                </a:lnTo>
                <a:lnTo>
                  <a:pt x="1525" y="526"/>
                </a:lnTo>
                <a:lnTo>
                  <a:pt x="1523" y="526"/>
                </a:lnTo>
                <a:lnTo>
                  <a:pt x="1521" y="526"/>
                </a:lnTo>
                <a:lnTo>
                  <a:pt x="1521" y="526"/>
                </a:lnTo>
                <a:lnTo>
                  <a:pt x="1519" y="526"/>
                </a:lnTo>
                <a:lnTo>
                  <a:pt x="1519" y="528"/>
                </a:lnTo>
                <a:lnTo>
                  <a:pt x="1517" y="528"/>
                </a:lnTo>
                <a:lnTo>
                  <a:pt x="1511" y="528"/>
                </a:lnTo>
                <a:lnTo>
                  <a:pt x="1509" y="528"/>
                </a:lnTo>
                <a:lnTo>
                  <a:pt x="1511" y="528"/>
                </a:lnTo>
                <a:lnTo>
                  <a:pt x="1513" y="533"/>
                </a:lnTo>
                <a:lnTo>
                  <a:pt x="1515" y="533"/>
                </a:lnTo>
                <a:lnTo>
                  <a:pt x="1515" y="535"/>
                </a:lnTo>
                <a:lnTo>
                  <a:pt x="1517" y="535"/>
                </a:lnTo>
                <a:lnTo>
                  <a:pt x="1515" y="535"/>
                </a:lnTo>
                <a:lnTo>
                  <a:pt x="1515" y="537"/>
                </a:lnTo>
                <a:lnTo>
                  <a:pt x="1515" y="537"/>
                </a:lnTo>
                <a:lnTo>
                  <a:pt x="1515" y="539"/>
                </a:lnTo>
                <a:lnTo>
                  <a:pt x="1515" y="539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5" y="535"/>
                </a:lnTo>
                <a:lnTo>
                  <a:pt x="1513" y="535"/>
                </a:lnTo>
                <a:lnTo>
                  <a:pt x="1513" y="533"/>
                </a:lnTo>
                <a:lnTo>
                  <a:pt x="1509" y="531"/>
                </a:lnTo>
                <a:lnTo>
                  <a:pt x="1507" y="528"/>
                </a:lnTo>
                <a:lnTo>
                  <a:pt x="1500" y="526"/>
                </a:lnTo>
                <a:lnTo>
                  <a:pt x="1496" y="526"/>
                </a:lnTo>
                <a:lnTo>
                  <a:pt x="1492" y="524"/>
                </a:lnTo>
                <a:lnTo>
                  <a:pt x="1492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6" y="526"/>
                </a:lnTo>
                <a:lnTo>
                  <a:pt x="1486" y="526"/>
                </a:lnTo>
                <a:lnTo>
                  <a:pt x="1486" y="526"/>
                </a:lnTo>
                <a:lnTo>
                  <a:pt x="1488" y="531"/>
                </a:lnTo>
                <a:lnTo>
                  <a:pt x="1488" y="531"/>
                </a:lnTo>
                <a:lnTo>
                  <a:pt x="1486" y="531"/>
                </a:lnTo>
                <a:lnTo>
                  <a:pt x="1479" y="533"/>
                </a:lnTo>
                <a:lnTo>
                  <a:pt x="1477" y="535"/>
                </a:lnTo>
                <a:lnTo>
                  <a:pt x="1477" y="535"/>
                </a:lnTo>
                <a:lnTo>
                  <a:pt x="1477" y="537"/>
                </a:lnTo>
                <a:lnTo>
                  <a:pt x="1475" y="539"/>
                </a:lnTo>
                <a:lnTo>
                  <a:pt x="1475" y="541"/>
                </a:lnTo>
                <a:lnTo>
                  <a:pt x="1475" y="541"/>
                </a:lnTo>
                <a:lnTo>
                  <a:pt x="1475" y="543"/>
                </a:lnTo>
                <a:lnTo>
                  <a:pt x="1475" y="543"/>
                </a:lnTo>
                <a:lnTo>
                  <a:pt x="1477" y="547"/>
                </a:lnTo>
                <a:lnTo>
                  <a:pt x="1477" y="547"/>
                </a:lnTo>
                <a:lnTo>
                  <a:pt x="1481" y="549"/>
                </a:lnTo>
                <a:lnTo>
                  <a:pt x="1481" y="549"/>
                </a:lnTo>
                <a:lnTo>
                  <a:pt x="1483" y="549"/>
                </a:lnTo>
                <a:lnTo>
                  <a:pt x="1486" y="549"/>
                </a:lnTo>
                <a:lnTo>
                  <a:pt x="1486" y="552"/>
                </a:lnTo>
                <a:lnTo>
                  <a:pt x="1488" y="552"/>
                </a:lnTo>
                <a:lnTo>
                  <a:pt x="1490" y="552"/>
                </a:lnTo>
                <a:lnTo>
                  <a:pt x="1492" y="552"/>
                </a:lnTo>
                <a:lnTo>
                  <a:pt x="1494" y="554"/>
                </a:lnTo>
                <a:lnTo>
                  <a:pt x="1496" y="554"/>
                </a:lnTo>
                <a:lnTo>
                  <a:pt x="1498" y="552"/>
                </a:lnTo>
                <a:lnTo>
                  <a:pt x="1498" y="552"/>
                </a:lnTo>
                <a:lnTo>
                  <a:pt x="1500" y="552"/>
                </a:lnTo>
                <a:lnTo>
                  <a:pt x="1500" y="552"/>
                </a:lnTo>
                <a:lnTo>
                  <a:pt x="1504" y="549"/>
                </a:lnTo>
                <a:lnTo>
                  <a:pt x="1507" y="549"/>
                </a:lnTo>
                <a:lnTo>
                  <a:pt x="1509" y="549"/>
                </a:lnTo>
                <a:lnTo>
                  <a:pt x="1511" y="549"/>
                </a:lnTo>
                <a:lnTo>
                  <a:pt x="1511" y="545"/>
                </a:lnTo>
                <a:lnTo>
                  <a:pt x="1515" y="545"/>
                </a:lnTo>
                <a:lnTo>
                  <a:pt x="1517" y="547"/>
                </a:lnTo>
                <a:lnTo>
                  <a:pt x="1517" y="547"/>
                </a:lnTo>
                <a:lnTo>
                  <a:pt x="1521" y="547"/>
                </a:lnTo>
                <a:lnTo>
                  <a:pt x="1523" y="547"/>
                </a:lnTo>
                <a:lnTo>
                  <a:pt x="1525" y="547"/>
                </a:lnTo>
                <a:lnTo>
                  <a:pt x="1525" y="545"/>
                </a:lnTo>
                <a:lnTo>
                  <a:pt x="1525" y="543"/>
                </a:lnTo>
                <a:lnTo>
                  <a:pt x="1523" y="541"/>
                </a:lnTo>
                <a:lnTo>
                  <a:pt x="1523" y="541"/>
                </a:lnTo>
                <a:lnTo>
                  <a:pt x="1523" y="539"/>
                </a:lnTo>
                <a:lnTo>
                  <a:pt x="1523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7" y="539"/>
                </a:lnTo>
                <a:lnTo>
                  <a:pt x="1527" y="541"/>
                </a:lnTo>
                <a:lnTo>
                  <a:pt x="1527" y="541"/>
                </a:lnTo>
                <a:lnTo>
                  <a:pt x="1527" y="543"/>
                </a:lnTo>
                <a:lnTo>
                  <a:pt x="1530" y="543"/>
                </a:lnTo>
                <a:lnTo>
                  <a:pt x="1530" y="543"/>
                </a:lnTo>
                <a:lnTo>
                  <a:pt x="1532" y="543"/>
                </a:lnTo>
                <a:lnTo>
                  <a:pt x="1534" y="543"/>
                </a:lnTo>
                <a:lnTo>
                  <a:pt x="1534" y="547"/>
                </a:lnTo>
                <a:lnTo>
                  <a:pt x="1534" y="547"/>
                </a:lnTo>
                <a:lnTo>
                  <a:pt x="1534" y="549"/>
                </a:lnTo>
                <a:lnTo>
                  <a:pt x="1536" y="549"/>
                </a:lnTo>
                <a:lnTo>
                  <a:pt x="1536" y="547"/>
                </a:lnTo>
                <a:lnTo>
                  <a:pt x="1536" y="547"/>
                </a:lnTo>
                <a:lnTo>
                  <a:pt x="1538" y="545"/>
                </a:lnTo>
                <a:lnTo>
                  <a:pt x="1538" y="545"/>
                </a:lnTo>
                <a:lnTo>
                  <a:pt x="1538" y="545"/>
                </a:lnTo>
                <a:lnTo>
                  <a:pt x="1540" y="545"/>
                </a:lnTo>
                <a:lnTo>
                  <a:pt x="1540" y="545"/>
                </a:lnTo>
                <a:lnTo>
                  <a:pt x="1544" y="545"/>
                </a:lnTo>
                <a:lnTo>
                  <a:pt x="1546" y="545"/>
                </a:lnTo>
                <a:lnTo>
                  <a:pt x="1546" y="545"/>
                </a:lnTo>
                <a:lnTo>
                  <a:pt x="1544" y="549"/>
                </a:lnTo>
                <a:lnTo>
                  <a:pt x="1544" y="549"/>
                </a:lnTo>
                <a:lnTo>
                  <a:pt x="1544" y="549"/>
                </a:lnTo>
                <a:lnTo>
                  <a:pt x="1546" y="552"/>
                </a:lnTo>
                <a:lnTo>
                  <a:pt x="1548" y="552"/>
                </a:lnTo>
                <a:lnTo>
                  <a:pt x="1551" y="556"/>
                </a:lnTo>
                <a:lnTo>
                  <a:pt x="1555" y="558"/>
                </a:lnTo>
                <a:lnTo>
                  <a:pt x="1555" y="558"/>
                </a:lnTo>
                <a:lnTo>
                  <a:pt x="1555" y="558"/>
                </a:lnTo>
                <a:lnTo>
                  <a:pt x="1557" y="560"/>
                </a:lnTo>
                <a:lnTo>
                  <a:pt x="1557" y="562"/>
                </a:lnTo>
                <a:lnTo>
                  <a:pt x="1559" y="562"/>
                </a:lnTo>
                <a:lnTo>
                  <a:pt x="1561" y="560"/>
                </a:lnTo>
                <a:lnTo>
                  <a:pt x="1563" y="560"/>
                </a:lnTo>
                <a:lnTo>
                  <a:pt x="1563" y="560"/>
                </a:lnTo>
                <a:lnTo>
                  <a:pt x="1563" y="562"/>
                </a:lnTo>
                <a:lnTo>
                  <a:pt x="1561" y="562"/>
                </a:lnTo>
                <a:lnTo>
                  <a:pt x="1561" y="564"/>
                </a:lnTo>
                <a:lnTo>
                  <a:pt x="1561" y="564"/>
                </a:lnTo>
                <a:lnTo>
                  <a:pt x="1561" y="564"/>
                </a:lnTo>
                <a:lnTo>
                  <a:pt x="1567" y="564"/>
                </a:lnTo>
                <a:lnTo>
                  <a:pt x="1569" y="564"/>
                </a:lnTo>
                <a:lnTo>
                  <a:pt x="1569" y="566"/>
                </a:lnTo>
                <a:lnTo>
                  <a:pt x="1571" y="566"/>
                </a:lnTo>
                <a:lnTo>
                  <a:pt x="1571" y="568"/>
                </a:lnTo>
                <a:lnTo>
                  <a:pt x="1571" y="568"/>
                </a:lnTo>
                <a:lnTo>
                  <a:pt x="1574" y="568"/>
                </a:lnTo>
                <a:lnTo>
                  <a:pt x="1574" y="568"/>
                </a:lnTo>
                <a:lnTo>
                  <a:pt x="1571" y="568"/>
                </a:lnTo>
                <a:lnTo>
                  <a:pt x="1569" y="570"/>
                </a:lnTo>
                <a:lnTo>
                  <a:pt x="1569" y="570"/>
                </a:lnTo>
                <a:lnTo>
                  <a:pt x="1567" y="570"/>
                </a:lnTo>
                <a:lnTo>
                  <a:pt x="1565" y="570"/>
                </a:lnTo>
                <a:lnTo>
                  <a:pt x="1565" y="572"/>
                </a:lnTo>
                <a:lnTo>
                  <a:pt x="1567" y="572"/>
                </a:lnTo>
                <a:lnTo>
                  <a:pt x="1569" y="577"/>
                </a:lnTo>
                <a:lnTo>
                  <a:pt x="1571" y="579"/>
                </a:lnTo>
                <a:lnTo>
                  <a:pt x="1574" y="579"/>
                </a:lnTo>
                <a:lnTo>
                  <a:pt x="1576" y="581"/>
                </a:lnTo>
                <a:lnTo>
                  <a:pt x="1580" y="579"/>
                </a:lnTo>
                <a:lnTo>
                  <a:pt x="1580" y="579"/>
                </a:lnTo>
                <a:lnTo>
                  <a:pt x="1578" y="581"/>
                </a:lnTo>
                <a:lnTo>
                  <a:pt x="1578" y="581"/>
                </a:lnTo>
                <a:lnTo>
                  <a:pt x="1580" y="581"/>
                </a:lnTo>
                <a:lnTo>
                  <a:pt x="1582" y="583"/>
                </a:lnTo>
                <a:lnTo>
                  <a:pt x="1586" y="583"/>
                </a:lnTo>
                <a:lnTo>
                  <a:pt x="1588" y="585"/>
                </a:lnTo>
                <a:lnTo>
                  <a:pt x="1590" y="587"/>
                </a:lnTo>
                <a:lnTo>
                  <a:pt x="1592" y="587"/>
                </a:lnTo>
                <a:lnTo>
                  <a:pt x="1595" y="585"/>
                </a:lnTo>
                <a:lnTo>
                  <a:pt x="1597" y="585"/>
                </a:lnTo>
                <a:lnTo>
                  <a:pt x="1599" y="587"/>
                </a:lnTo>
                <a:lnTo>
                  <a:pt x="1601" y="587"/>
                </a:lnTo>
                <a:lnTo>
                  <a:pt x="1603" y="591"/>
                </a:lnTo>
                <a:lnTo>
                  <a:pt x="1607" y="593"/>
                </a:lnTo>
                <a:lnTo>
                  <a:pt x="1607" y="593"/>
                </a:lnTo>
                <a:lnTo>
                  <a:pt x="1611" y="596"/>
                </a:lnTo>
                <a:lnTo>
                  <a:pt x="1613" y="598"/>
                </a:lnTo>
                <a:lnTo>
                  <a:pt x="1615" y="598"/>
                </a:lnTo>
                <a:lnTo>
                  <a:pt x="1618" y="598"/>
                </a:lnTo>
                <a:lnTo>
                  <a:pt x="1630" y="600"/>
                </a:lnTo>
                <a:lnTo>
                  <a:pt x="1632" y="600"/>
                </a:lnTo>
                <a:lnTo>
                  <a:pt x="1632" y="602"/>
                </a:lnTo>
                <a:lnTo>
                  <a:pt x="1634" y="602"/>
                </a:lnTo>
                <a:lnTo>
                  <a:pt x="1641" y="604"/>
                </a:lnTo>
                <a:lnTo>
                  <a:pt x="1643" y="604"/>
                </a:lnTo>
                <a:lnTo>
                  <a:pt x="1645" y="606"/>
                </a:lnTo>
                <a:lnTo>
                  <a:pt x="1647" y="606"/>
                </a:lnTo>
                <a:lnTo>
                  <a:pt x="1647" y="606"/>
                </a:lnTo>
                <a:lnTo>
                  <a:pt x="1649" y="606"/>
                </a:lnTo>
                <a:lnTo>
                  <a:pt x="1651" y="606"/>
                </a:lnTo>
                <a:lnTo>
                  <a:pt x="1651" y="604"/>
                </a:lnTo>
                <a:lnTo>
                  <a:pt x="1649" y="602"/>
                </a:lnTo>
                <a:lnTo>
                  <a:pt x="1649" y="602"/>
                </a:lnTo>
                <a:lnTo>
                  <a:pt x="1651" y="600"/>
                </a:lnTo>
                <a:lnTo>
                  <a:pt x="1651" y="600"/>
                </a:lnTo>
                <a:lnTo>
                  <a:pt x="1651" y="598"/>
                </a:lnTo>
                <a:lnTo>
                  <a:pt x="1651" y="598"/>
                </a:lnTo>
                <a:lnTo>
                  <a:pt x="1651" y="598"/>
                </a:lnTo>
                <a:lnTo>
                  <a:pt x="1647" y="596"/>
                </a:lnTo>
                <a:lnTo>
                  <a:pt x="1647" y="596"/>
                </a:lnTo>
                <a:lnTo>
                  <a:pt x="1645" y="593"/>
                </a:lnTo>
                <a:lnTo>
                  <a:pt x="1645" y="591"/>
                </a:lnTo>
                <a:lnTo>
                  <a:pt x="1643" y="589"/>
                </a:lnTo>
                <a:lnTo>
                  <a:pt x="1641" y="589"/>
                </a:lnTo>
                <a:lnTo>
                  <a:pt x="1639" y="587"/>
                </a:lnTo>
                <a:lnTo>
                  <a:pt x="1636" y="587"/>
                </a:lnTo>
                <a:lnTo>
                  <a:pt x="1634" y="585"/>
                </a:lnTo>
                <a:lnTo>
                  <a:pt x="1632" y="585"/>
                </a:lnTo>
                <a:lnTo>
                  <a:pt x="1632" y="583"/>
                </a:lnTo>
                <a:lnTo>
                  <a:pt x="1630" y="583"/>
                </a:lnTo>
                <a:lnTo>
                  <a:pt x="1626" y="581"/>
                </a:lnTo>
                <a:lnTo>
                  <a:pt x="1626" y="581"/>
                </a:lnTo>
                <a:lnTo>
                  <a:pt x="1628" y="579"/>
                </a:lnTo>
                <a:lnTo>
                  <a:pt x="1628" y="579"/>
                </a:lnTo>
                <a:lnTo>
                  <a:pt x="1626" y="579"/>
                </a:lnTo>
                <a:lnTo>
                  <a:pt x="1624" y="579"/>
                </a:lnTo>
                <a:lnTo>
                  <a:pt x="1620" y="577"/>
                </a:lnTo>
                <a:lnTo>
                  <a:pt x="1620" y="577"/>
                </a:lnTo>
                <a:lnTo>
                  <a:pt x="1618" y="572"/>
                </a:lnTo>
                <a:lnTo>
                  <a:pt x="1615" y="570"/>
                </a:lnTo>
                <a:lnTo>
                  <a:pt x="1613" y="568"/>
                </a:lnTo>
                <a:lnTo>
                  <a:pt x="1611" y="568"/>
                </a:lnTo>
                <a:lnTo>
                  <a:pt x="1609" y="564"/>
                </a:lnTo>
                <a:lnTo>
                  <a:pt x="1609" y="564"/>
                </a:lnTo>
                <a:lnTo>
                  <a:pt x="1613" y="564"/>
                </a:lnTo>
                <a:lnTo>
                  <a:pt x="1615" y="564"/>
                </a:lnTo>
                <a:lnTo>
                  <a:pt x="1620" y="566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66"/>
                </a:lnTo>
                <a:lnTo>
                  <a:pt x="1624" y="564"/>
                </a:lnTo>
                <a:lnTo>
                  <a:pt x="1624" y="564"/>
                </a:lnTo>
                <a:lnTo>
                  <a:pt x="1626" y="566"/>
                </a:lnTo>
                <a:lnTo>
                  <a:pt x="1630" y="570"/>
                </a:lnTo>
                <a:lnTo>
                  <a:pt x="1632" y="572"/>
                </a:lnTo>
                <a:lnTo>
                  <a:pt x="1634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9" y="577"/>
                </a:lnTo>
                <a:lnTo>
                  <a:pt x="1639" y="577"/>
                </a:lnTo>
                <a:lnTo>
                  <a:pt x="1641" y="577"/>
                </a:lnTo>
                <a:lnTo>
                  <a:pt x="1641" y="579"/>
                </a:lnTo>
                <a:lnTo>
                  <a:pt x="1641" y="579"/>
                </a:lnTo>
                <a:lnTo>
                  <a:pt x="1641" y="579"/>
                </a:lnTo>
                <a:lnTo>
                  <a:pt x="1643" y="579"/>
                </a:lnTo>
                <a:lnTo>
                  <a:pt x="1643" y="579"/>
                </a:lnTo>
                <a:lnTo>
                  <a:pt x="1643" y="575"/>
                </a:lnTo>
                <a:lnTo>
                  <a:pt x="1643" y="575"/>
                </a:lnTo>
                <a:lnTo>
                  <a:pt x="1643" y="577"/>
                </a:lnTo>
                <a:lnTo>
                  <a:pt x="1645" y="579"/>
                </a:lnTo>
                <a:lnTo>
                  <a:pt x="1645" y="581"/>
                </a:lnTo>
                <a:lnTo>
                  <a:pt x="1647" y="581"/>
                </a:lnTo>
                <a:lnTo>
                  <a:pt x="1649" y="581"/>
                </a:lnTo>
                <a:lnTo>
                  <a:pt x="1649" y="581"/>
                </a:lnTo>
                <a:lnTo>
                  <a:pt x="1649" y="579"/>
                </a:lnTo>
                <a:lnTo>
                  <a:pt x="1647" y="579"/>
                </a:lnTo>
                <a:lnTo>
                  <a:pt x="1649" y="579"/>
                </a:lnTo>
                <a:lnTo>
                  <a:pt x="1651" y="581"/>
                </a:lnTo>
                <a:lnTo>
                  <a:pt x="1653" y="581"/>
                </a:lnTo>
                <a:lnTo>
                  <a:pt x="1653" y="583"/>
                </a:lnTo>
                <a:lnTo>
                  <a:pt x="1653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7" y="583"/>
                </a:lnTo>
                <a:lnTo>
                  <a:pt x="1659" y="585"/>
                </a:lnTo>
                <a:lnTo>
                  <a:pt x="1662" y="587"/>
                </a:lnTo>
                <a:lnTo>
                  <a:pt x="1664" y="589"/>
                </a:lnTo>
                <a:lnTo>
                  <a:pt x="1664" y="589"/>
                </a:lnTo>
                <a:lnTo>
                  <a:pt x="1666" y="589"/>
                </a:lnTo>
                <a:lnTo>
                  <a:pt x="1666" y="587"/>
                </a:lnTo>
                <a:lnTo>
                  <a:pt x="1664" y="583"/>
                </a:lnTo>
                <a:lnTo>
                  <a:pt x="1664" y="583"/>
                </a:lnTo>
                <a:lnTo>
                  <a:pt x="1668" y="583"/>
                </a:lnTo>
                <a:lnTo>
                  <a:pt x="1668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1"/>
                </a:lnTo>
                <a:lnTo>
                  <a:pt x="1668" y="579"/>
                </a:lnTo>
                <a:lnTo>
                  <a:pt x="1668" y="579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2"/>
                </a:lnTo>
                <a:lnTo>
                  <a:pt x="1666" y="570"/>
                </a:lnTo>
                <a:lnTo>
                  <a:pt x="1666" y="566"/>
                </a:lnTo>
                <a:lnTo>
                  <a:pt x="1664" y="566"/>
                </a:lnTo>
                <a:lnTo>
                  <a:pt x="1664" y="564"/>
                </a:lnTo>
                <a:lnTo>
                  <a:pt x="1664" y="564"/>
                </a:lnTo>
                <a:lnTo>
                  <a:pt x="1666" y="566"/>
                </a:lnTo>
                <a:lnTo>
                  <a:pt x="1668" y="568"/>
                </a:lnTo>
                <a:lnTo>
                  <a:pt x="1668" y="568"/>
                </a:lnTo>
                <a:lnTo>
                  <a:pt x="1670" y="575"/>
                </a:lnTo>
                <a:lnTo>
                  <a:pt x="1670" y="575"/>
                </a:lnTo>
                <a:lnTo>
                  <a:pt x="1672" y="575"/>
                </a:lnTo>
                <a:lnTo>
                  <a:pt x="1672" y="575"/>
                </a:lnTo>
                <a:lnTo>
                  <a:pt x="1674" y="572"/>
                </a:lnTo>
                <a:lnTo>
                  <a:pt x="1674" y="570"/>
                </a:lnTo>
                <a:lnTo>
                  <a:pt x="1672" y="568"/>
                </a:lnTo>
                <a:lnTo>
                  <a:pt x="1672" y="566"/>
                </a:lnTo>
                <a:lnTo>
                  <a:pt x="1674" y="566"/>
                </a:lnTo>
                <a:lnTo>
                  <a:pt x="1674" y="564"/>
                </a:lnTo>
                <a:lnTo>
                  <a:pt x="1674" y="562"/>
                </a:lnTo>
                <a:lnTo>
                  <a:pt x="1672" y="560"/>
                </a:lnTo>
                <a:lnTo>
                  <a:pt x="1672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58"/>
                </a:lnTo>
                <a:lnTo>
                  <a:pt x="1670" y="558"/>
                </a:lnTo>
                <a:lnTo>
                  <a:pt x="1670" y="558"/>
                </a:lnTo>
                <a:lnTo>
                  <a:pt x="1668" y="558"/>
                </a:lnTo>
                <a:lnTo>
                  <a:pt x="1666" y="558"/>
                </a:lnTo>
                <a:lnTo>
                  <a:pt x="1664" y="558"/>
                </a:lnTo>
                <a:lnTo>
                  <a:pt x="1664" y="558"/>
                </a:lnTo>
                <a:lnTo>
                  <a:pt x="1664" y="556"/>
                </a:lnTo>
                <a:lnTo>
                  <a:pt x="1664" y="556"/>
                </a:lnTo>
                <a:lnTo>
                  <a:pt x="1664" y="556"/>
                </a:lnTo>
                <a:lnTo>
                  <a:pt x="1662" y="554"/>
                </a:lnTo>
                <a:lnTo>
                  <a:pt x="1662" y="554"/>
                </a:lnTo>
                <a:lnTo>
                  <a:pt x="1657" y="552"/>
                </a:lnTo>
                <a:lnTo>
                  <a:pt x="1657" y="552"/>
                </a:lnTo>
                <a:lnTo>
                  <a:pt x="1659" y="552"/>
                </a:lnTo>
                <a:lnTo>
                  <a:pt x="1662" y="552"/>
                </a:lnTo>
                <a:lnTo>
                  <a:pt x="1664" y="552"/>
                </a:lnTo>
                <a:lnTo>
                  <a:pt x="1666" y="547"/>
                </a:lnTo>
                <a:lnTo>
                  <a:pt x="1664" y="547"/>
                </a:lnTo>
                <a:lnTo>
                  <a:pt x="1664" y="547"/>
                </a:lnTo>
                <a:lnTo>
                  <a:pt x="1659" y="547"/>
                </a:lnTo>
                <a:lnTo>
                  <a:pt x="1657" y="547"/>
                </a:lnTo>
                <a:lnTo>
                  <a:pt x="1659" y="545"/>
                </a:lnTo>
                <a:lnTo>
                  <a:pt x="1662" y="545"/>
                </a:lnTo>
                <a:lnTo>
                  <a:pt x="1662" y="543"/>
                </a:lnTo>
                <a:lnTo>
                  <a:pt x="1659" y="541"/>
                </a:lnTo>
                <a:lnTo>
                  <a:pt x="1659" y="541"/>
                </a:lnTo>
                <a:lnTo>
                  <a:pt x="1657" y="541"/>
                </a:lnTo>
                <a:lnTo>
                  <a:pt x="1657" y="541"/>
                </a:lnTo>
                <a:lnTo>
                  <a:pt x="1655" y="539"/>
                </a:lnTo>
                <a:lnTo>
                  <a:pt x="1653" y="537"/>
                </a:lnTo>
                <a:lnTo>
                  <a:pt x="1651" y="539"/>
                </a:lnTo>
                <a:lnTo>
                  <a:pt x="1649" y="539"/>
                </a:lnTo>
                <a:lnTo>
                  <a:pt x="1649" y="541"/>
                </a:lnTo>
                <a:lnTo>
                  <a:pt x="1649" y="541"/>
                </a:lnTo>
                <a:lnTo>
                  <a:pt x="1647" y="541"/>
                </a:lnTo>
                <a:lnTo>
                  <a:pt x="1647" y="541"/>
                </a:lnTo>
                <a:lnTo>
                  <a:pt x="1649" y="539"/>
                </a:lnTo>
                <a:lnTo>
                  <a:pt x="1649" y="539"/>
                </a:lnTo>
                <a:lnTo>
                  <a:pt x="1647" y="537"/>
                </a:lnTo>
                <a:lnTo>
                  <a:pt x="1645" y="535"/>
                </a:lnTo>
                <a:lnTo>
                  <a:pt x="1643" y="535"/>
                </a:lnTo>
                <a:lnTo>
                  <a:pt x="1643" y="535"/>
                </a:lnTo>
                <a:lnTo>
                  <a:pt x="1643" y="539"/>
                </a:lnTo>
                <a:lnTo>
                  <a:pt x="1641" y="539"/>
                </a:lnTo>
                <a:lnTo>
                  <a:pt x="1641" y="539"/>
                </a:lnTo>
                <a:lnTo>
                  <a:pt x="1641" y="535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6" y="533"/>
                </a:lnTo>
                <a:lnTo>
                  <a:pt x="1636" y="533"/>
                </a:lnTo>
                <a:lnTo>
                  <a:pt x="1636" y="531"/>
                </a:lnTo>
                <a:lnTo>
                  <a:pt x="1636" y="528"/>
                </a:lnTo>
                <a:lnTo>
                  <a:pt x="1634" y="528"/>
                </a:lnTo>
                <a:lnTo>
                  <a:pt x="1632" y="526"/>
                </a:lnTo>
                <a:lnTo>
                  <a:pt x="1632" y="526"/>
                </a:lnTo>
                <a:lnTo>
                  <a:pt x="1632" y="526"/>
                </a:lnTo>
                <a:lnTo>
                  <a:pt x="1634" y="524"/>
                </a:lnTo>
                <a:lnTo>
                  <a:pt x="1634" y="524"/>
                </a:lnTo>
                <a:lnTo>
                  <a:pt x="1632" y="524"/>
                </a:lnTo>
                <a:lnTo>
                  <a:pt x="1632" y="522"/>
                </a:lnTo>
                <a:lnTo>
                  <a:pt x="1632" y="522"/>
                </a:lnTo>
                <a:lnTo>
                  <a:pt x="1632" y="522"/>
                </a:lnTo>
                <a:lnTo>
                  <a:pt x="1630" y="520"/>
                </a:lnTo>
                <a:lnTo>
                  <a:pt x="1628" y="520"/>
                </a:lnTo>
                <a:lnTo>
                  <a:pt x="1628" y="520"/>
                </a:lnTo>
                <a:lnTo>
                  <a:pt x="1626" y="520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0"/>
                </a:lnTo>
                <a:lnTo>
                  <a:pt x="1624" y="516"/>
                </a:lnTo>
                <a:lnTo>
                  <a:pt x="1624" y="516"/>
                </a:lnTo>
                <a:lnTo>
                  <a:pt x="1624" y="516"/>
                </a:lnTo>
                <a:lnTo>
                  <a:pt x="1622" y="516"/>
                </a:lnTo>
                <a:lnTo>
                  <a:pt x="1620" y="514"/>
                </a:lnTo>
                <a:lnTo>
                  <a:pt x="1620" y="514"/>
                </a:lnTo>
                <a:lnTo>
                  <a:pt x="1620" y="512"/>
                </a:lnTo>
                <a:lnTo>
                  <a:pt x="1620" y="510"/>
                </a:lnTo>
                <a:lnTo>
                  <a:pt x="1620" y="510"/>
                </a:lnTo>
                <a:lnTo>
                  <a:pt x="1615" y="508"/>
                </a:lnTo>
                <a:lnTo>
                  <a:pt x="1613" y="508"/>
                </a:lnTo>
                <a:lnTo>
                  <a:pt x="1611" y="508"/>
                </a:lnTo>
                <a:lnTo>
                  <a:pt x="1611" y="508"/>
                </a:lnTo>
                <a:lnTo>
                  <a:pt x="1615" y="505"/>
                </a:lnTo>
                <a:lnTo>
                  <a:pt x="1615" y="505"/>
                </a:lnTo>
                <a:lnTo>
                  <a:pt x="1620" y="508"/>
                </a:lnTo>
                <a:lnTo>
                  <a:pt x="1624" y="512"/>
                </a:lnTo>
                <a:lnTo>
                  <a:pt x="1626" y="512"/>
                </a:lnTo>
                <a:lnTo>
                  <a:pt x="1628" y="514"/>
                </a:lnTo>
                <a:lnTo>
                  <a:pt x="1632" y="514"/>
                </a:lnTo>
                <a:lnTo>
                  <a:pt x="1632" y="514"/>
                </a:lnTo>
                <a:lnTo>
                  <a:pt x="1632" y="512"/>
                </a:lnTo>
                <a:lnTo>
                  <a:pt x="1634" y="512"/>
                </a:lnTo>
                <a:lnTo>
                  <a:pt x="1632" y="510"/>
                </a:lnTo>
                <a:lnTo>
                  <a:pt x="1630" y="508"/>
                </a:lnTo>
                <a:lnTo>
                  <a:pt x="1626" y="505"/>
                </a:lnTo>
                <a:lnTo>
                  <a:pt x="1626" y="503"/>
                </a:lnTo>
                <a:lnTo>
                  <a:pt x="1624" y="501"/>
                </a:lnTo>
                <a:lnTo>
                  <a:pt x="1624" y="499"/>
                </a:lnTo>
                <a:lnTo>
                  <a:pt x="1626" y="501"/>
                </a:lnTo>
                <a:lnTo>
                  <a:pt x="1628" y="501"/>
                </a:lnTo>
                <a:lnTo>
                  <a:pt x="1632" y="503"/>
                </a:lnTo>
                <a:lnTo>
                  <a:pt x="1632" y="503"/>
                </a:lnTo>
                <a:lnTo>
                  <a:pt x="1634" y="503"/>
                </a:lnTo>
                <a:lnTo>
                  <a:pt x="1634" y="503"/>
                </a:lnTo>
                <a:lnTo>
                  <a:pt x="1634" y="501"/>
                </a:lnTo>
                <a:lnTo>
                  <a:pt x="1632" y="499"/>
                </a:lnTo>
                <a:lnTo>
                  <a:pt x="1632" y="497"/>
                </a:lnTo>
                <a:lnTo>
                  <a:pt x="1634" y="499"/>
                </a:lnTo>
                <a:lnTo>
                  <a:pt x="1636" y="499"/>
                </a:lnTo>
                <a:lnTo>
                  <a:pt x="1639" y="499"/>
                </a:lnTo>
                <a:lnTo>
                  <a:pt x="1639" y="497"/>
                </a:lnTo>
                <a:lnTo>
                  <a:pt x="1636" y="497"/>
                </a:lnTo>
                <a:lnTo>
                  <a:pt x="1636" y="497"/>
                </a:lnTo>
                <a:lnTo>
                  <a:pt x="1639" y="497"/>
                </a:lnTo>
                <a:lnTo>
                  <a:pt x="1641" y="499"/>
                </a:lnTo>
                <a:lnTo>
                  <a:pt x="1641" y="499"/>
                </a:lnTo>
                <a:lnTo>
                  <a:pt x="1641" y="501"/>
                </a:lnTo>
                <a:lnTo>
                  <a:pt x="1645" y="505"/>
                </a:lnTo>
                <a:lnTo>
                  <a:pt x="1645" y="505"/>
                </a:lnTo>
                <a:lnTo>
                  <a:pt x="1647" y="505"/>
                </a:lnTo>
                <a:lnTo>
                  <a:pt x="1649" y="508"/>
                </a:lnTo>
                <a:lnTo>
                  <a:pt x="1651" y="508"/>
                </a:lnTo>
                <a:lnTo>
                  <a:pt x="1653" y="508"/>
                </a:lnTo>
                <a:lnTo>
                  <a:pt x="1653" y="508"/>
                </a:lnTo>
                <a:lnTo>
                  <a:pt x="1655" y="508"/>
                </a:lnTo>
                <a:lnTo>
                  <a:pt x="1655" y="508"/>
                </a:lnTo>
                <a:lnTo>
                  <a:pt x="1657" y="508"/>
                </a:lnTo>
                <a:lnTo>
                  <a:pt x="1653" y="510"/>
                </a:lnTo>
                <a:lnTo>
                  <a:pt x="1653" y="512"/>
                </a:lnTo>
                <a:lnTo>
                  <a:pt x="1653" y="512"/>
                </a:lnTo>
                <a:lnTo>
                  <a:pt x="1657" y="512"/>
                </a:lnTo>
                <a:lnTo>
                  <a:pt x="1659" y="512"/>
                </a:lnTo>
                <a:lnTo>
                  <a:pt x="1662" y="512"/>
                </a:lnTo>
                <a:lnTo>
                  <a:pt x="1666" y="510"/>
                </a:lnTo>
                <a:lnTo>
                  <a:pt x="1668" y="508"/>
                </a:lnTo>
                <a:lnTo>
                  <a:pt x="1670" y="505"/>
                </a:lnTo>
                <a:lnTo>
                  <a:pt x="1672" y="505"/>
                </a:lnTo>
                <a:lnTo>
                  <a:pt x="1674" y="503"/>
                </a:lnTo>
                <a:lnTo>
                  <a:pt x="1674" y="503"/>
                </a:lnTo>
                <a:lnTo>
                  <a:pt x="1672" y="505"/>
                </a:lnTo>
                <a:lnTo>
                  <a:pt x="1670" y="508"/>
                </a:lnTo>
                <a:lnTo>
                  <a:pt x="1670" y="510"/>
                </a:lnTo>
                <a:lnTo>
                  <a:pt x="1668" y="512"/>
                </a:lnTo>
                <a:lnTo>
                  <a:pt x="1666" y="512"/>
                </a:lnTo>
                <a:lnTo>
                  <a:pt x="1664" y="514"/>
                </a:lnTo>
                <a:lnTo>
                  <a:pt x="1662" y="514"/>
                </a:lnTo>
                <a:lnTo>
                  <a:pt x="1662" y="516"/>
                </a:lnTo>
                <a:lnTo>
                  <a:pt x="1659" y="518"/>
                </a:lnTo>
                <a:lnTo>
                  <a:pt x="1662" y="518"/>
                </a:lnTo>
                <a:lnTo>
                  <a:pt x="1662" y="518"/>
                </a:lnTo>
                <a:lnTo>
                  <a:pt x="1662" y="520"/>
                </a:lnTo>
                <a:lnTo>
                  <a:pt x="1664" y="522"/>
                </a:lnTo>
                <a:lnTo>
                  <a:pt x="1664" y="522"/>
                </a:lnTo>
                <a:lnTo>
                  <a:pt x="1664" y="524"/>
                </a:lnTo>
                <a:lnTo>
                  <a:pt x="1666" y="526"/>
                </a:lnTo>
                <a:lnTo>
                  <a:pt x="1668" y="528"/>
                </a:lnTo>
                <a:lnTo>
                  <a:pt x="1670" y="531"/>
                </a:lnTo>
                <a:lnTo>
                  <a:pt x="1670" y="531"/>
                </a:lnTo>
                <a:lnTo>
                  <a:pt x="1672" y="533"/>
                </a:lnTo>
                <a:lnTo>
                  <a:pt x="1674" y="528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8"/>
                </a:lnTo>
                <a:lnTo>
                  <a:pt x="1676" y="531"/>
                </a:lnTo>
                <a:lnTo>
                  <a:pt x="1676" y="533"/>
                </a:lnTo>
                <a:lnTo>
                  <a:pt x="1678" y="533"/>
                </a:lnTo>
                <a:lnTo>
                  <a:pt x="1680" y="533"/>
                </a:lnTo>
                <a:lnTo>
                  <a:pt x="1680" y="533"/>
                </a:lnTo>
                <a:lnTo>
                  <a:pt x="1683" y="533"/>
                </a:lnTo>
                <a:lnTo>
                  <a:pt x="1683" y="533"/>
                </a:lnTo>
                <a:lnTo>
                  <a:pt x="1683" y="535"/>
                </a:lnTo>
                <a:lnTo>
                  <a:pt x="1685" y="535"/>
                </a:lnTo>
                <a:lnTo>
                  <a:pt x="1687" y="537"/>
                </a:lnTo>
                <a:lnTo>
                  <a:pt x="1689" y="535"/>
                </a:lnTo>
                <a:lnTo>
                  <a:pt x="1689" y="533"/>
                </a:lnTo>
                <a:lnTo>
                  <a:pt x="1689" y="531"/>
                </a:lnTo>
                <a:lnTo>
                  <a:pt x="1689" y="522"/>
                </a:lnTo>
                <a:lnTo>
                  <a:pt x="1691" y="520"/>
                </a:lnTo>
                <a:lnTo>
                  <a:pt x="1687" y="520"/>
                </a:lnTo>
                <a:lnTo>
                  <a:pt x="1685" y="520"/>
                </a:lnTo>
                <a:lnTo>
                  <a:pt x="1685" y="520"/>
                </a:lnTo>
                <a:lnTo>
                  <a:pt x="1689" y="518"/>
                </a:lnTo>
                <a:lnTo>
                  <a:pt x="1689" y="518"/>
                </a:lnTo>
                <a:lnTo>
                  <a:pt x="1689" y="516"/>
                </a:lnTo>
                <a:lnTo>
                  <a:pt x="1689" y="516"/>
                </a:lnTo>
                <a:lnTo>
                  <a:pt x="1691" y="518"/>
                </a:lnTo>
                <a:lnTo>
                  <a:pt x="1693" y="520"/>
                </a:lnTo>
                <a:lnTo>
                  <a:pt x="1695" y="520"/>
                </a:lnTo>
                <a:lnTo>
                  <a:pt x="1697" y="520"/>
                </a:lnTo>
                <a:lnTo>
                  <a:pt x="1699" y="520"/>
                </a:lnTo>
                <a:lnTo>
                  <a:pt x="1699" y="520"/>
                </a:lnTo>
                <a:lnTo>
                  <a:pt x="1701" y="518"/>
                </a:lnTo>
                <a:lnTo>
                  <a:pt x="1703" y="516"/>
                </a:lnTo>
                <a:lnTo>
                  <a:pt x="1703" y="516"/>
                </a:lnTo>
                <a:lnTo>
                  <a:pt x="1703" y="514"/>
                </a:lnTo>
                <a:lnTo>
                  <a:pt x="1703" y="514"/>
                </a:lnTo>
                <a:lnTo>
                  <a:pt x="1703" y="514"/>
                </a:lnTo>
                <a:lnTo>
                  <a:pt x="1701" y="512"/>
                </a:lnTo>
                <a:lnTo>
                  <a:pt x="1701" y="512"/>
                </a:lnTo>
                <a:lnTo>
                  <a:pt x="1701" y="512"/>
                </a:lnTo>
                <a:lnTo>
                  <a:pt x="1703" y="512"/>
                </a:lnTo>
                <a:lnTo>
                  <a:pt x="1706" y="512"/>
                </a:lnTo>
                <a:lnTo>
                  <a:pt x="1708" y="512"/>
                </a:lnTo>
                <a:lnTo>
                  <a:pt x="1710" y="512"/>
                </a:lnTo>
                <a:lnTo>
                  <a:pt x="1710" y="510"/>
                </a:lnTo>
                <a:lnTo>
                  <a:pt x="1706" y="508"/>
                </a:lnTo>
                <a:lnTo>
                  <a:pt x="1701" y="505"/>
                </a:lnTo>
                <a:lnTo>
                  <a:pt x="1701" y="505"/>
                </a:lnTo>
                <a:lnTo>
                  <a:pt x="1703" y="505"/>
                </a:lnTo>
                <a:lnTo>
                  <a:pt x="1703" y="503"/>
                </a:lnTo>
                <a:lnTo>
                  <a:pt x="1701" y="501"/>
                </a:lnTo>
                <a:lnTo>
                  <a:pt x="1701" y="501"/>
                </a:lnTo>
                <a:lnTo>
                  <a:pt x="1703" y="501"/>
                </a:lnTo>
                <a:lnTo>
                  <a:pt x="1706" y="501"/>
                </a:lnTo>
                <a:lnTo>
                  <a:pt x="1708" y="503"/>
                </a:lnTo>
                <a:lnTo>
                  <a:pt x="1710" y="503"/>
                </a:lnTo>
                <a:lnTo>
                  <a:pt x="1712" y="503"/>
                </a:lnTo>
                <a:lnTo>
                  <a:pt x="1716" y="503"/>
                </a:lnTo>
                <a:lnTo>
                  <a:pt x="1716" y="501"/>
                </a:lnTo>
                <a:lnTo>
                  <a:pt x="1714" y="499"/>
                </a:lnTo>
                <a:lnTo>
                  <a:pt x="1708" y="497"/>
                </a:lnTo>
                <a:lnTo>
                  <a:pt x="1708" y="497"/>
                </a:lnTo>
                <a:lnTo>
                  <a:pt x="1710" y="495"/>
                </a:lnTo>
                <a:lnTo>
                  <a:pt x="1712" y="495"/>
                </a:lnTo>
                <a:lnTo>
                  <a:pt x="1714" y="497"/>
                </a:lnTo>
                <a:lnTo>
                  <a:pt x="1716" y="499"/>
                </a:lnTo>
                <a:lnTo>
                  <a:pt x="1718" y="497"/>
                </a:lnTo>
                <a:lnTo>
                  <a:pt x="1720" y="497"/>
                </a:lnTo>
                <a:lnTo>
                  <a:pt x="1720" y="497"/>
                </a:lnTo>
                <a:lnTo>
                  <a:pt x="1718" y="495"/>
                </a:lnTo>
                <a:lnTo>
                  <a:pt x="1716" y="493"/>
                </a:lnTo>
                <a:lnTo>
                  <a:pt x="1712" y="489"/>
                </a:lnTo>
                <a:lnTo>
                  <a:pt x="1710" y="487"/>
                </a:lnTo>
                <a:lnTo>
                  <a:pt x="1708" y="487"/>
                </a:lnTo>
                <a:lnTo>
                  <a:pt x="1703" y="491"/>
                </a:lnTo>
                <a:lnTo>
                  <a:pt x="1701" y="489"/>
                </a:lnTo>
                <a:lnTo>
                  <a:pt x="1699" y="489"/>
                </a:lnTo>
                <a:lnTo>
                  <a:pt x="1699" y="489"/>
                </a:lnTo>
                <a:lnTo>
                  <a:pt x="1697" y="489"/>
                </a:lnTo>
                <a:lnTo>
                  <a:pt x="1695" y="489"/>
                </a:lnTo>
                <a:lnTo>
                  <a:pt x="1693" y="489"/>
                </a:lnTo>
                <a:lnTo>
                  <a:pt x="1689" y="491"/>
                </a:lnTo>
                <a:lnTo>
                  <a:pt x="1687" y="493"/>
                </a:lnTo>
                <a:lnTo>
                  <a:pt x="1685" y="493"/>
                </a:lnTo>
                <a:lnTo>
                  <a:pt x="1691" y="489"/>
                </a:lnTo>
                <a:lnTo>
                  <a:pt x="1691" y="487"/>
                </a:lnTo>
                <a:lnTo>
                  <a:pt x="1691" y="487"/>
                </a:lnTo>
                <a:lnTo>
                  <a:pt x="1693" y="484"/>
                </a:lnTo>
                <a:lnTo>
                  <a:pt x="1693" y="482"/>
                </a:lnTo>
                <a:lnTo>
                  <a:pt x="1695" y="482"/>
                </a:lnTo>
                <a:lnTo>
                  <a:pt x="1691" y="480"/>
                </a:lnTo>
                <a:lnTo>
                  <a:pt x="1687" y="478"/>
                </a:lnTo>
                <a:lnTo>
                  <a:pt x="1687" y="478"/>
                </a:lnTo>
                <a:lnTo>
                  <a:pt x="1685" y="480"/>
                </a:lnTo>
                <a:lnTo>
                  <a:pt x="1683" y="480"/>
                </a:lnTo>
                <a:lnTo>
                  <a:pt x="1683" y="480"/>
                </a:lnTo>
                <a:lnTo>
                  <a:pt x="1680" y="480"/>
                </a:lnTo>
                <a:lnTo>
                  <a:pt x="1678" y="482"/>
                </a:lnTo>
                <a:lnTo>
                  <a:pt x="1676" y="482"/>
                </a:lnTo>
                <a:lnTo>
                  <a:pt x="1674" y="480"/>
                </a:lnTo>
                <a:lnTo>
                  <a:pt x="1672" y="480"/>
                </a:lnTo>
                <a:lnTo>
                  <a:pt x="1670" y="478"/>
                </a:lnTo>
                <a:lnTo>
                  <a:pt x="1672" y="478"/>
                </a:lnTo>
                <a:lnTo>
                  <a:pt x="1674" y="480"/>
                </a:lnTo>
                <a:lnTo>
                  <a:pt x="1676" y="478"/>
                </a:lnTo>
                <a:lnTo>
                  <a:pt x="1680" y="478"/>
                </a:lnTo>
                <a:lnTo>
                  <a:pt x="1680" y="476"/>
                </a:lnTo>
                <a:lnTo>
                  <a:pt x="1683" y="474"/>
                </a:lnTo>
                <a:lnTo>
                  <a:pt x="1680" y="472"/>
                </a:lnTo>
                <a:lnTo>
                  <a:pt x="1678" y="472"/>
                </a:lnTo>
                <a:lnTo>
                  <a:pt x="1674" y="470"/>
                </a:lnTo>
                <a:lnTo>
                  <a:pt x="1672" y="468"/>
                </a:lnTo>
                <a:lnTo>
                  <a:pt x="1672" y="468"/>
                </a:lnTo>
                <a:lnTo>
                  <a:pt x="1668" y="468"/>
                </a:lnTo>
                <a:lnTo>
                  <a:pt x="1666" y="468"/>
                </a:lnTo>
                <a:lnTo>
                  <a:pt x="1666" y="468"/>
                </a:lnTo>
                <a:lnTo>
                  <a:pt x="1666" y="466"/>
                </a:lnTo>
                <a:lnTo>
                  <a:pt x="1666" y="466"/>
                </a:lnTo>
                <a:lnTo>
                  <a:pt x="1668" y="463"/>
                </a:lnTo>
                <a:lnTo>
                  <a:pt x="1668" y="463"/>
                </a:lnTo>
                <a:lnTo>
                  <a:pt x="1668" y="461"/>
                </a:lnTo>
                <a:lnTo>
                  <a:pt x="1666" y="461"/>
                </a:lnTo>
                <a:lnTo>
                  <a:pt x="1666" y="463"/>
                </a:lnTo>
                <a:lnTo>
                  <a:pt x="1662" y="466"/>
                </a:lnTo>
                <a:lnTo>
                  <a:pt x="1659" y="466"/>
                </a:lnTo>
                <a:lnTo>
                  <a:pt x="1659" y="468"/>
                </a:lnTo>
                <a:lnTo>
                  <a:pt x="1659" y="470"/>
                </a:lnTo>
                <a:lnTo>
                  <a:pt x="1659" y="472"/>
                </a:lnTo>
                <a:lnTo>
                  <a:pt x="1659" y="472"/>
                </a:lnTo>
                <a:lnTo>
                  <a:pt x="1657" y="470"/>
                </a:lnTo>
                <a:lnTo>
                  <a:pt x="1657" y="468"/>
                </a:lnTo>
                <a:lnTo>
                  <a:pt x="1659" y="466"/>
                </a:lnTo>
                <a:lnTo>
                  <a:pt x="1659" y="463"/>
                </a:lnTo>
                <a:lnTo>
                  <a:pt x="1657" y="463"/>
                </a:lnTo>
                <a:lnTo>
                  <a:pt x="1655" y="463"/>
                </a:lnTo>
                <a:lnTo>
                  <a:pt x="1655" y="463"/>
                </a:lnTo>
                <a:lnTo>
                  <a:pt x="1653" y="466"/>
                </a:lnTo>
                <a:lnTo>
                  <a:pt x="1651" y="463"/>
                </a:lnTo>
                <a:lnTo>
                  <a:pt x="1653" y="461"/>
                </a:lnTo>
                <a:lnTo>
                  <a:pt x="1653" y="461"/>
                </a:lnTo>
                <a:lnTo>
                  <a:pt x="1651" y="461"/>
                </a:lnTo>
                <a:lnTo>
                  <a:pt x="1649" y="463"/>
                </a:lnTo>
                <a:lnTo>
                  <a:pt x="1647" y="468"/>
                </a:lnTo>
                <a:lnTo>
                  <a:pt x="1647" y="468"/>
                </a:lnTo>
                <a:lnTo>
                  <a:pt x="1645" y="468"/>
                </a:lnTo>
                <a:lnTo>
                  <a:pt x="1645" y="468"/>
                </a:lnTo>
                <a:lnTo>
                  <a:pt x="1645" y="466"/>
                </a:lnTo>
                <a:lnTo>
                  <a:pt x="1645" y="466"/>
                </a:lnTo>
                <a:lnTo>
                  <a:pt x="1647" y="461"/>
                </a:lnTo>
                <a:lnTo>
                  <a:pt x="1647" y="459"/>
                </a:lnTo>
                <a:lnTo>
                  <a:pt x="1649" y="457"/>
                </a:lnTo>
                <a:lnTo>
                  <a:pt x="1645" y="457"/>
                </a:lnTo>
                <a:lnTo>
                  <a:pt x="1643" y="457"/>
                </a:lnTo>
                <a:lnTo>
                  <a:pt x="1643" y="461"/>
                </a:lnTo>
                <a:lnTo>
                  <a:pt x="1643" y="461"/>
                </a:lnTo>
                <a:lnTo>
                  <a:pt x="1641" y="463"/>
                </a:lnTo>
                <a:lnTo>
                  <a:pt x="1641" y="459"/>
                </a:lnTo>
                <a:lnTo>
                  <a:pt x="1641" y="459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59"/>
                </a:lnTo>
                <a:lnTo>
                  <a:pt x="1639" y="457"/>
                </a:lnTo>
                <a:lnTo>
                  <a:pt x="1639" y="457"/>
                </a:lnTo>
                <a:lnTo>
                  <a:pt x="1636" y="455"/>
                </a:lnTo>
                <a:lnTo>
                  <a:pt x="1636" y="453"/>
                </a:lnTo>
                <a:lnTo>
                  <a:pt x="1641" y="453"/>
                </a:lnTo>
                <a:lnTo>
                  <a:pt x="1641" y="453"/>
                </a:lnTo>
                <a:lnTo>
                  <a:pt x="1641" y="451"/>
                </a:lnTo>
                <a:lnTo>
                  <a:pt x="1639" y="451"/>
                </a:lnTo>
                <a:lnTo>
                  <a:pt x="1636" y="451"/>
                </a:lnTo>
                <a:lnTo>
                  <a:pt x="1634" y="451"/>
                </a:lnTo>
                <a:lnTo>
                  <a:pt x="1632" y="451"/>
                </a:lnTo>
                <a:lnTo>
                  <a:pt x="1630" y="451"/>
                </a:lnTo>
                <a:lnTo>
                  <a:pt x="1628" y="451"/>
                </a:lnTo>
                <a:lnTo>
                  <a:pt x="1628" y="449"/>
                </a:lnTo>
                <a:lnTo>
                  <a:pt x="1626" y="449"/>
                </a:lnTo>
                <a:lnTo>
                  <a:pt x="1624" y="451"/>
                </a:lnTo>
                <a:lnTo>
                  <a:pt x="1624" y="451"/>
                </a:lnTo>
                <a:lnTo>
                  <a:pt x="1622" y="449"/>
                </a:lnTo>
                <a:lnTo>
                  <a:pt x="1620" y="449"/>
                </a:lnTo>
                <a:lnTo>
                  <a:pt x="1620" y="447"/>
                </a:lnTo>
                <a:lnTo>
                  <a:pt x="1620" y="447"/>
                </a:lnTo>
                <a:lnTo>
                  <a:pt x="1618" y="445"/>
                </a:lnTo>
                <a:lnTo>
                  <a:pt x="1615" y="445"/>
                </a:lnTo>
                <a:lnTo>
                  <a:pt x="1609" y="445"/>
                </a:lnTo>
                <a:lnTo>
                  <a:pt x="1603" y="443"/>
                </a:lnTo>
                <a:lnTo>
                  <a:pt x="1603" y="443"/>
                </a:lnTo>
                <a:lnTo>
                  <a:pt x="1603" y="440"/>
                </a:lnTo>
                <a:lnTo>
                  <a:pt x="1605" y="443"/>
                </a:lnTo>
                <a:lnTo>
                  <a:pt x="1611" y="443"/>
                </a:lnTo>
                <a:lnTo>
                  <a:pt x="1613" y="443"/>
                </a:lnTo>
                <a:lnTo>
                  <a:pt x="1615" y="443"/>
                </a:lnTo>
                <a:lnTo>
                  <a:pt x="1615" y="443"/>
                </a:lnTo>
                <a:lnTo>
                  <a:pt x="1618" y="443"/>
                </a:lnTo>
                <a:lnTo>
                  <a:pt x="1622" y="443"/>
                </a:lnTo>
                <a:lnTo>
                  <a:pt x="1624" y="445"/>
                </a:lnTo>
                <a:lnTo>
                  <a:pt x="1626" y="443"/>
                </a:lnTo>
                <a:lnTo>
                  <a:pt x="1626" y="440"/>
                </a:lnTo>
                <a:lnTo>
                  <a:pt x="1626" y="438"/>
                </a:lnTo>
                <a:lnTo>
                  <a:pt x="1626" y="436"/>
                </a:lnTo>
                <a:lnTo>
                  <a:pt x="1622" y="434"/>
                </a:lnTo>
                <a:lnTo>
                  <a:pt x="1618" y="434"/>
                </a:lnTo>
                <a:lnTo>
                  <a:pt x="1618" y="434"/>
                </a:lnTo>
                <a:lnTo>
                  <a:pt x="1609" y="436"/>
                </a:lnTo>
                <a:lnTo>
                  <a:pt x="1607" y="436"/>
                </a:lnTo>
                <a:lnTo>
                  <a:pt x="1613" y="432"/>
                </a:lnTo>
                <a:lnTo>
                  <a:pt x="1618" y="432"/>
                </a:lnTo>
                <a:lnTo>
                  <a:pt x="1620" y="434"/>
                </a:lnTo>
                <a:lnTo>
                  <a:pt x="1624" y="432"/>
                </a:lnTo>
                <a:lnTo>
                  <a:pt x="1626" y="434"/>
                </a:lnTo>
                <a:lnTo>
                  <a:pt x="1628" y="434"/>
                </a:lnTo>
                <a:lnTo>
                  <a:pt x="1630" y="434"/>
                </a:lnTo>
                <a:lnTo>
                  <a:pt x="1632" y="434"/>
                </a:lnTo>
                <a:lnTo>
                  <a:pt x="1634" y="434"/>
                </a:lnTo>
                <a:lnTo>
                  <a:pt x="1641" y="434"/>
                </a:lnTo>
                <a:lnTo>
                  <a:pt x="1641" y="434"/>
                </a:lnTo>
                <a:lnTo>
                  <a:pt x="1643" y="434"/>
                </a:lnTo>
                <a:lnTo>
                  <a:pt x="1643" y="432"/>
                </a:lnTo>
                <a:lnTo>
                  <a:pt x="1641" y="432"/>
                </a:lnTo>
                <a:lnTo>
                  <a:pt x="1641" y="430"/>
                </a:lnTo>
                <a:lnTo>
                  <a:pt x="1641" y="430"/>
                </a:lnTo>
                <a:lnTo>
                  <a:pt x="1636" y="428"/>
                </a:lnTo>
                <a:lnTo>
                  <a:pt x="1634" y="426"/>
                </a:lnTo>
                <a:lnTo>
                  <a:pt x="1632" y="426"/>
                </a:lnTo>
                <a:lnTo>
                  <a:pt x="1626" y="426"/>
                </a:lnTo>
                <a:lnTo>
                  <a:pt x="1626" y="426"/>
                </a:lnTo>
                <a:lnTo>
                  <a:pt x="1624" y="426"/>
                </a:lnTo>
                <a:lnTo>
                  <a:pt x="1622" y="426"/>
                </a:lnTo>
                <a:lnTo>
                  <a:pt x="1615" y="424"/>
                </a:lnTo>
                <a:lnTo>
                  <a:pt x="1611" y="424"/>
                </a:lnTo>
                <a:lnTo>
                  <a:pt x="1607" y="426"/>
                </a:lnTo>
                <a:lnTo>
                  <a:pt x="1605" y="426"/>
                </a:lnTo>
                <a:lnTo>
                  <a:pt x="1605" y="424"/>
                </a:lnTo>
                <a:lnTo>
                  <a:pt x="1607" y="424"/>
                </a:lnTo>
                <a:lnTo>
                  <a:pt x="1611" y="422"/>
                </a:lnTo>
                <a:lnTo>
                  <a:pt x="1613" y="422"/>
                </a:lnTo>
                <a:lnTo>
                  <a:pt x="1618" y="422"/>
                </a:lnTo>
                <a:lnTo>
                  <a:pt x="1618" y="422"/>
                </a:lnTo>
                <a:lnTo>
                  <a:pt x="1620" y="422"/>
                </a:lnTo>
                <a:lnTo>
                  <a:pt x="1620" y="419"/>
                </a:lnTo>
                <a:lnTo>
                  <a:pt x="1622" y="419"/>
                </a:lnTo>
                <a:lnTo>
                  <a:pt x="1622" y="419"/>
                </a:lnTo>
                <a:lnTo>
                  <a:pt x="1626" y="419"/>
                </a:lnTo>
                <a:lnTo>
                  <a:pt x="1632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7"/>
                </a:lnTo>
                <a:lnTo>
                  <a:pt x="1634" y="417"/>
                </a:lnTo>
                <a:lnTo>
                  <a:pt x="1632" y="413"/>
                </a:lnTo>
                <a:lnTo>
                  <a:pt x="1632" y="411"/>
                </a:lnTo>
                <a:lnTo>
                  <a:pt x="1626" y="407"/>
                </a:lnTo>
                <a:lnTo>
                  <a:pt x="1624" y="405"/>
                </a:lnTo>
                <a:lnTo>
                  <a:pt x="1622" y="405"/>
                </a:lnTo>
                <a:lnTo>
                  <a:pt x="1622" y="405"/>
                </a:lnTo>
                <a:lnTo>
                  <a:pt x="1620" y="405"/>
                </a:lnTo>
                <a:lnTo>
                  <a:pt x="1618" y="407"/>
                </a:lnTo>
                <a:lnTo>
                  <a:pt x="1618" y="409"/>
                </a:lnTo>
                <a:lnTo>
                  <a:pt x="1618" y="409"/>
                </a:lnTo>
                <a:lnTo>
                  <a:pt x="1620" y="409"/>
                </a:lnTo>
                <a:lnTo>
                  <a:pt x="1620" y="409"/>
                </a:lnTo>
                <a:lnTo>
                  <a:pt x="1618" y="411"/>
                </a:lnTo>
                <a:lnTo>
                  <a:pt x="1618" y="411"/>
                </a:lnTo>
                <a:lnTo>
                  <a:pt x="1615" y="411"/>
                </a:lnTo>
                <a:lnTo>
                  <a:pt x="1613" y="411"/>
                </a:lnTo>
                <a:lnTo>
                  <a:pt x="1613" y="413"/>
                </a:lnTo>
                <a:lnTo>
                  <a:pt x="1611" y="415"/>
                </a:lnTo>
                <a:lnTo>
                  <a:pt x="1609" y="413"/>
                </a:lnTo>
                <a:lnTo>
                  <a:pt x="1607" y="413"/>
                </a:lnTo>
                <a:lnTo>
                  <a:pt x="1611" y="411"/>
                </a:lnTo>
                <a:lnTo>
                  <a:pt x="1611" y="411"/>
                </a:lnTo>
                <a:lnTo>
                  <a:pt x="1611" y="409"/>
                </a:lnTo>
                <a:lnTo>
                  <a:pt x="1611" y="409"/>
                </a:lnTo>
                <a:lnTo>
                  <a:pt x="1611" y="407"/>
                </a:lnTo>
                <a:lnTo>
                  <a:pt x="1611" y="407"/>
                </a:lnTo>
                <a:lnTo>
                  <a:pt x="1609" y="407"/>
                </a:lnTo>
                <a:lnTo>
                  <a:pt x="1605" y="409"/>
                </a:lnTo>
                <a:lnTo>
                  <a:pt x="1601" y="409"/>
                </a:lnTo>
                <a:lnTo>
                  <a:pt x="1599" y="409"/>
                </a:lnTo>
                <a:lnTo>
                  <a:pt x="1597" y="411"/>
                </a:lnTo>
                <a:lnTo>
                  <a:pt x="1595" y="411"/>
                </a:lnTo>
                <a:lnTo>
                  <a:pt x="1592" y="411"/>
                </a:lnTo>
                <a:lnTo>
                  <a:pt x="1592" y="411"/>
                </a:lnTo>
                <a:lnTo>
                  <a:pt x="1599" y="409"/>
                </a:lnTo>
                <a:lnTo>
                  <a:pt x="1601" y="407"/>
                </a:lnTo>
                <a:lnTo>
                  <a:pt x="1603" y="405"/>
                </a:lnTo>
                <a:lnTo>
                  <a:pt x="1607" y="405"/>
                </a:lnTo>
                <a:lnTo>
                  <a:pt x="1611" y="405"/>
                </a:lnTo>
                <a:lnTo>
                  <a:pt x="1611" y="405"/>
                </a:lnTo>
                <a:lnTo>
                  <a:pt x="1613" y="403"/>
                </a:lnTo>
                <a:lnTo>
                  <a:pt x="1615" y="403"/>
                </a:lnTo>
                <a:lnTo>
                  <a:pt x="1615" y="403"/>
                </a:lnTo>
                <a:lnTo>
                  <a:pt x="1618" y="401"/>
                </a:lnTo>
                <a:lnTo>
                  <a:pt x="1618" y="401"/>
                </a:lnTo>
                <a:lnTo>
                  <a:pt x="1618" y="398"/>
                </a:lnTo>
                <a:lnTo>
                  <a:pt x="1618" y="398"/>
                </a:lnTo>
                <a:lnTo>
                  <a:pt x="1615" y="398"/>
                </a:lnTo>
                <a:lnTo>
                  <a:pt x="1615" y="396"/>
                </a:lnTo>
                <a:lnTo>
                  <a:pt x="1609" y="394"/>
                </a:lnTo>
                <a:lnTo>
                  <a:pt x="1607" y="394"/>
                </a:lnTo>
                <a:lnTo>
                  <a:pt x="1605" y="392"/>
                </a:lnTo>
                <a:lnTo>
                  <a:pt x="1603" y="392"/>
                </a:lnTo>
                <a:lnTo>
                  <a:pt x="1603" y="392"/>
                </a:lnTo>
                <a:lnTo>
                  <a:pt x="1601" y="392"/>
                </a:lnTo>
                <a:lnTo>
                  <a:pt x="1599" y="392"/>
                </a:lnTo>
                <a:lnTo>
                  <a:pt x="1597" y="392"/>
                </a:lnTo>
                <a:lnTo>
                  <a:pt x="1595" y="390"/>
                </a:lnTo>
                <a:lnTo>
                  <a:pt x="1592" y="392"/>
                </a:lnTo>
                <a:lnTo>
                  <a:pt x="1588" y="392"/>
                </a:lnTo>
                <a:lnTo>
                  <a:pt x="1586" y="394"/>
                </a:lnTo>
                <a:lnTo>
                  <a:pt x="1582" y="396"/>
                </a:lnTo>
                <a:lnTo>
                  <a:pt x="1580" y="398"/>
                </a:lnTo>
                <a:lnTo>
                  <a:pt x="1578" y="398"/>
                </a:lnTo>
                <a:lnTo>
                  <a:pt x="1574" y="407"/>
                </a:lnTo>
                <a:lnTo>
                  <a:pt x="1574" y="409"/>
                </a:lnTo>
                <a:lnTo>
                  <a:pt x="1574" y="409"/>
                </a:lnTo>
                <a:lnTo>
                  <a:pt x="1576" y="403"/>
                </a:lnTo>
                <a:lnTo>
                  <a:pt x="1576" y="401"/>
                </a:lnTo>
                <a:lnTo>
                  <a:pt x="1574" y="398"/>
                </a:lnTo>
                <a:lnTo>
                  <a:pt x="1574" y="398"/>
                </a:lnTo>
                <a:lnTo>
                  <a:pt x="1574" y="398"/>
                </a:lnTo>
                <a:lnTo>
                  <a:pt x="1571" y="398"/>
                </a:lnTo>
                <a:lnTo>
                  <a:pt x="1571" y="401"/>
                </a:lnTo>
                <a:lnTo>
                  <a:pt x="1569" y="403"/>
                </a:lnTo>
                <a:lnTo>
                  <a:pt x="1569" y="403"/>
                </a:lnTo>
                <a:lnTo>
                  <a:pt x="1567" y="403"/>
                </a:lnTo>
                <a:lnTo>
                  <a:pt x="1565" y="403"/>
                </a:lnTo>
                <a:lnTo>
                  <a:pt x="1567" y="401"/>
                </a:lnTo>
                <a:lnTo>
                  <a:pt x="1569" y="401"/>
                </a:lnTo>
                <a:lnTo>
                  <a:pt x="1569" y="398"/>
                </a:lnTo>
                <a:lnTo>
                  <a:pt x="1571" y="398"/>
                </a:lnTo>
                <a:lnTo>
                  <a:pt x="1574" y="396"/>
                </a:lnTo>
                <a:lnTo>
                  <a:pt x="1576" y="396"/>
                </a:lnTo>
                <a:lnTo>
                  <a:pt x="1578" y="396"/>
                </a:lnTo>
                <a:lnTo>
                  <a:pt x="1582" y="392"/>
                </a:lnTo>
                <a:lnTo>
                  <a:pt x="1584" y="390"/>
                </a:lnTo>
                <a:lnTo>
                  <a:pt x="1584" y="390"/>
                </a:lnTo>
                <a:lnTo>
                  <a:pt x="1584" y="386"/>
                </a:lnTo>
                <a:lnTo>
                  <a:pt x="1584" y="386"/>
                </a:lnTo>
                <a:lnTo>
                  <a:pt x="1582" y="384"/>
                </a:lnTo>
                <a:lnTo>
                  <a:pt x="1582" y="384"/>
                </a:lnTo>
                <a:lnTo>
                  <a:pt x="1580" y="384"/>
                </a:lnTo>
                <a:lnTo>
                  <a:pt x="1578" y="386"/>
                </a:lnTo>
                <a:lnTo>
                  <a:pt x="1576" y="388"/>
                </a:lnTo>
                <a:lnTo>
                  <a:pt x="1574" y="388"/>
                </a:lnTo>
                <a:lnTo>
                  <a:pt x="1569" y="386"/>
                </a:lnTo>
                <a:lnTo>
                  <a:pt x="1565" y="386"/>
                </a:lnTo>
                <a:lnTo>
                  <a:pt x="1563" y="388"/>
                </a:lnTo>
                <a:lnTo>
                  <a:pt x="1561" y="390"/>
                </a:lnTo>
                <a:lnTo>
                  <a:pt x="1561" y="392"/>
                </a:lnTo>
                <a:lnTo>
                  <a:pt x="1555" y="392"/>
                </a:lnTo>
                <a:lnTo>
                  <a:pt x="1557" y="390"/>
                </a:lnTo>
                <a:lnTo>
                  <a:pt x="1559" y="390"/>
                </a:lnTo>
                <a:lnTo>
                  <a:pt x="1561" y="388"/>
                </a:lnTo>
                <a:lnTo>
                  <a:pt x="1565" y="386"/>
                </a:lnTo>
                <a:lnTo>
                  <a:pt x="1565" y="384"/>
                </a:lnTo>
                <a:lnTo>
                  <a:pt x="1567" y="384"/>
                </a:lnTo>
                <a:lnTo>
                  <a:pt x="1571" y="384"/>
                </a:lnTo>
                <a:lnTo>
                  <a:pt x="1571" y="384"/>
                </a:lnTo>
                <a:lnTo>
                  <a:pt x="1574" y="384"/>
                </a:lnTo>
                <a:lnTo>
                  <a:pt x="1576" y="380"/>
                </a:lnTo>
                <a:lnTo>
                  <a:pt x="1576" y="380"/>
                </a:lnTo>
                <a:lnTo>
                  <a:pt x="1576" y="378"/>
                </a:lnTo>
                <a:lnTo>
                  <a:pt x="1576" y="378"/>
                </a:lnTo>
                <a:lnTo>
                  <a:pt x="1574" y="375"/>
                </a:lnTo>
                <a:lnTo>
                  <a:pt x="1571" y="375"/>
                </a:lnTo>
                <a:lnTo>
                  <a:pt x="1569" y="373"/>
                </a:lnTo>
                <a:lnTo>
                  <a:pt x="1567" y="371"/>
                </a:lnTo>
                <a:lnTo>
                  <a:pt x="1563" y="371"/>
                </a:lnTo>
                <a:lnTo>
                  <a:pt x="1559" y="371"/>
                </a:lnTo>
                <a:lnTo>
                  <a:pt x="1557" y="371"/>
                </a:lnTo>
                <a:lnTo>
                  <a:pt x="1557" y="371"/>
                </a:lnTo>
                <a:close/>
                <a:moveTo>
                  <a:pt x="3994" y="218"/>
                </a:moveTo>
                <a:lnTo>
                  <a:pt x="3996" y="218"/>
                </a:lnTo>
                <a:lnTo>
                  <a:pt x="3996" y="218"/>
                </a:lnTo>
                <a:lnTo>
                  <a:pt x="4000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4" y="216"/>
                </a:lnTo>
                <a:lnTo>
                  <a:pt x="4006" y="214"/>
                </a:lnTo>
                <a:lnTo>
                  <a:pt x="4006" y="214"/>
                </a:lnTo>
                <a:lnTo>
                  <a:pt x="4006" y="212"/>
                </a:lnTo>
                <a:lnTo>
                  <a:pt x="3996" y="216"/>
                </a:lnTo>
                <a:lnTo>
                  <a:pt x="3989" y="216"/>
                </a:lnTo>
                <a:lnTo>
                  <a:pt x="3987" y="218"/>
                </a:lnTo>
                <a:lnTo>
                  <a:pt x="3989" y="218"/>
                </a:lnTo>
                <a:lnTo>
                  <a:pt x="3994" y="218"/>
                </a:lnTo>
                <a:close/>
                <a:moveTo>
                  <a:pt x="3964" y="130"/>
                </a:moveTo>
                <a:lnTo>
                  <a:pt x="3966" y="128"/>
                </a:lnTo>
                <a:lnTo>
                  <a:pt x="3962" y="126"/>
                </a:lnTo>
                <a:lnTo>
                  <a:pt x="3950" y="124"/>
                </a:lnTo>
                <a:lnTo>
                  <a:pt x="3943" y="122"/>
                </a:lnTo>
                <a:lnTo>
                  <a:pt x="3937" y="122"/>
                </a:lnTo>
                <a:lnTo>
                  <a:pt x="3933" y="122"/>
                </a:lnTo>
                <a:lnTo>
                  <a:pt x="3929" y="124"/>
                </a:lnTo>
                <a:lnTo>
                  <a:pt x="3927" y="124"/>
                </a:lnTo>
                <a:lnTo>
                  <a:pt x="3929" y="128"/>
                </a:lnTo>
                <a:lnTo>
                  <a:pt x="3931" y="130"/>
                </a:lnTo>
                <a:lnTo>
                  <a:pt x="3935" y="130"/>
                </a:lnTo>
                <a:lnTo>
                  <a:pt x="3943" y="134"/>
                </a:lnTo>
                <a:lnTo>
                  <a:pt x="3948" y="134"/>
                </a:lnTo>
                <a:lnTo>
                  <a:pt x="3950" y="134"/>
                </a:lnTo>
                <a:lnTo>
                  <a:pt x="3954" y="134"/>
                </a:lnTo>
                <a:lnTo>
                  <a:pt x="3958" y="132"/>
                </a:lnTo>
                <a:lnTo>
                  <a:pt x="3960" y="130"/>
                </a:lnTo>
                <a:lnTo>
                  <a:pt x="3964" y="130"/>
                </a:lnTo>
                <a:close/>
                <a:moveTo>
                  <a:pt x="2764" y="134"/>
                </a:moveTo>
                <a:lnTo>
                  <a:pt x="2764" y="136"/>
                </a:lnTo>
                <a:lnTo>
                  <a:pt x="2764" y="139"/>
                </a:lnTo>
                <a:lnTo>
                  <a:pt x="2764" y="139"/>
                </a:lnTo>
                <a:lnTo>
                  <a:pt x="2764" y="141"/>
                </a:lnTo>
                <a:lnTo>
                  <a:pt x="2764" y="141"/>
                </a:lnTo>
                <a:lnTo>
                  <a:pt x="2766" y="143"/>
                </a:lnTo>
                <a:lnTo>
                  <a:pt x="2766" y="145"/>
                </a:lnTo>
                <a:lnTo>
                  <a:pt x="2766" y="147"/>
                </a:lnTo>
                <a:lnTo>
                  <a:pt x="2768" y="149"/>
                </a:lnTo>
                <a:lnTo>
                  <a:pt x="2770" y="153"/>
                </a:lnTo>
                <a:lnTo>
                  <a:pt x="2772" y="153"/>
                </a:lnTo>
                <a:lnTo>
                  <a:pt x="2774" y="151"/>
                </a:lnTo>
                <a:lnTo>
                  <a:pt x="2776" y="149"/>
                </a:lnTo>
                <a:lnTo>
                  <a:pt x="2776" y="147"/>
                </a:lnTo>
                <a:lnTo>
                  <a:pt x="2776" y="147"/>
                </a:lnTo>
                <a:lnTo>
                  <a:pt x="2780" y="147"/>
                </a:lnTo>
                <a:lnTo>
                  <a:pt x="2783" y="147"/>
                </a:lnTo>
                <a:lnTo>
                  <a:pt x="2783" y="149"/>
                </a:lnTo>
                <a:lnTo>
                  <a:pt x="2780" y="151"/>
                </a:lnTo>
                <a:lnTo>
                  <a:pt x="2780" y="153"/>
                </a:lnTo>
                <a:lnTo>
                  <a:pt x="2780" y="153"/>
                </a:lnTo>
                <a:lnTo>
                  <a:pt x="2780" y="155"/>
                </a:lnTo>
                <a:lnTo>
                  <a:pt x="2783" y="157"/>
                </a:lnTo>
                <a:lnTo>
                  <a:pt x="2783" y="157"/>
                </a:lnTo>
                <a:lnTo>
                  <a:pt x="2785" y="157"/>
                </a:lnTo>
                <a:lnTo>
                  <a:pt x="2787" y="157"/>
                </a:lnTo>
                <a:lnTo>
                  <a:pt x="2787" y="157"/>
                </a:lnTo>
                <a:lnTo>
                  <a:pt x="2787" y="159"/>
                </a:lnTo>
                <a:lnTo>
                  <a:pt x="2785" y="159"/>
                </a:lnTo>
                <a:lnTo>
                  <a:pt x="2774" y="157"/>
                </a:lnTo>
                <a:lnTo>
                  <a:pt x="2774" y="157"/>
                </a:lnTo>
                <a:lnTo>
                  <a:pt x="2772" y="157"/>
                </a:lnTo>
                <a:lnTo>
                  <a:pt x="2776" y="159"/>
                </a:lnTo>
                <a:lnTo>
                  <a:pt x="2780" y="162"/>
                </a:lnTo>
                <a:lnTo>
                  <a:pt x="2778" y="162"/>
                </a:lnTo>
                <a:lnTo>
                  <a:pt x="2778" y="164"/>
                </a:lnTo>
                <a:lnTo>
                  <a:pt x="2778" y="166"/>
                </a:lnTo>
                <a:lnTo>
                  <a:pt x="2780" y="166"/>
                </a:lnTo>
                <a:lnTo>
                  <a:pt x="2780" y="168"/>
                </a:lnTo>
                <a:lnTo>
                  <a:pt x="2783" y="168"/>
                </a:lnTo>
                <a:lnTo>
                  <a:pt x="2785" y="170"/>
                </a:lnTo>
                <a:lnTo>
                  <a:pt x="2789" y="172"/>
                </a:lnTo>
                <a:lnTo>
                  <a:pt x="2791" y="176"/>
                </a:lnTo>
                <a:lnTo>
                  <a:pt x="2793" y="176"/>
                </a:lnTo>
                <a:lnTo>
                  <a:pt x="2795" y="178"/>
                </a:lnTo>
                <a:lnTo>
                  <a:pt x="2795" y="178"/>
                </a:lnTo>
                <a:lnTo>
                  <a:pt x="2797" y="180"/>
                </a:lnTo>
                <a:lnTo>
                  <a:pt x="2806" y="180"/>
                </a:lnTo>
                <a:lnTo>
                  <a:pt x="2810" y="180"/>
                </a:lnTo>
                <a:lnTo>
                  <a:pt x="2812" y="178"/>
                </a:lnTo>
                <a:lnTo>
                  <a:pt x="2814" y="178"/>
                </a:lnTo>
                <a:lnTo>
                  <a:pt x="2816" y="176"/>
                </a:lnTo>
                <a:lnTo>
                  <a:pt x="2818" y="176"/>
                </a:lnTo>
                <a:lnTo>
                  <a:pt x="2820" y="174"/>
                </a:lnTo>
                <a:lnTo>
                  <a:pt x="2818" y="174"/>
                </a:lnTo>
                <a:lnTo>
                  <a:pt x="2816" y="172"/>
                </a:lnTo>
                <a:lnTo>
                  <a:pt x="2818" y="170"/>
                </a:lnTo>
                <a:lnTo>
                  <a:pt x="2818" y="170"/>
                </a:lnTo>
                <a:lnTo>
                  <a:pt x="2818" y="168"/>
                </a:lnTo>
                <a:lnTo>
                  <a:pt x="2818" y="166"/>
                </a:lnTo>
                <a:lnTo>
                  <a:pt x="2818" y="166"/>
                </a:lnTo>
                <a:lnTo>
                  <a:pt x="2820" y="166"/>
                </a:lnTo>
                <a:lnTo>
                  <a:pt x="2820" y="166"/>
                </a:lnTo>
                <a:lnTo>
                  <a:pt x="2822" y="166"/>
                </a:lnTo>
                <a:lnTo>
                  <a:pt x="2822" y="168"/>
                </a:lnTo>
                <a:lnTo>
                  <a:pt x="2824" y="168"/>
                </a:lnTo>
                <a:lnTo>
                  <a:pt x="2824" y="168"/>
                </a:lnTo>
                <a:lnTo>
                  <a:pt x="2827" y="168"/>
                </a:lnTo>
                <a:lnTo>
                  <a:pt x="2829" y="166"/>
                </a:lnTo>
                <a:lnTo>
                  <a:pt x="2829" y="164"/>
                </a:lnTo>
                <a:lnTo>
                  <a:pt x="2831" y="164"/>
                </a:lnTo>
                <a:lnTo>
                  <a:pt x="2831" y="166"/>
                </a:lnTo>
                <a:lnTo>
                  <a:pt x="2831" y="168"/>
                </a:lnTo>
                <a:lnTo>
                  <a:pt x="2829" y="168"/>
                </a:lnTo>
                <a:lnTo>
                  <a:pt x="2829" y="170"/>
                </a:lnTo>
                <a:lnTo>
                  <a:pt x="2829" y="170"/>
                </a:lnTo>
                <a:lnTo>
                  <a:pt x="2831" y="172"/>
                </a:lnTo>
                <a:lnTo>
                  <a:pt x="2831" y="172"/>
                </a:lnTo>
                <a:lnTo>
                  <a:pt x="2835" y="174"/>
                </a:lnTo>
                <a:lnTo>
                  <a:pt x="2839" y="172"/>
                </a:lnTo>
                <a:lnTo>
                  <a:pt x="2841" y="172"/>
                </a:lnTo>
                <a:lnTo>
                  <a:pt x="2845" y="168"/>
                </a:lnTo>
                <a:lnTo>
                  <a:pt x="2848" y="168"/>
                </a:lnTo>
                <a:lnTo>
                  <a:pt x="2852" y="168"/>
                </a:lnTo>
                <a:lnTo>
                  <a:pt x="2850" y="168"/>
                </a:lnTo>
                <a:lnTo>
                  <a:pt x="2845" y="172"/>
                </a:lnTo>
                <a:lnTo>
                  <a:pt x="2848" y="174"/>
                </a:lnTo>
                <a:lnTo>
                  <a:pt x="2850" y="174"/>
                </a:lnTo>
                <a:lnTo>
                  <a:pt x="2852" y="176"/>
                </a:lnTo>
                <a:lnTo>
                  <a:pt x="2854" y="176"/>
                </a:lnTo>
                <a:lnTo>
                  <a:pt x="2856" y="174"/>
                </a:lnTo>
                <a:lnTo>
                  <a:pt x="2854" y="176"/>
                </a:lnTo>
                <a:lnTo>
                  <a:pt x="2852" y="176"/>
                </a:lnTo>
                <a:lnTo>
                  <a:pt x="2841" y="176"/>
                </a:lnTo>
                <a:lnTo>
                  <a:pt x="2837" y="176"/>
                </a:lnTo>
                <a:lnTo>
                  <a:pt x="2837" y="178"/>
                </a:lnTo>
                <a:lnTo>
                  <a:pt x="2835" y="178"/>
                </a:lnTo>
                <a:lnTo>
                  <a:pt x="2835" y="180"/>
                </a:lnTo>
                <a:lnTo>
                  <a:pt x="2835" y="180"/>
                </a:lnTo>
                <a:lnTo>
                  <a:pt x="2833" y="180"/>
                </a:lnTo>
                <a:lnTo>
                  <a:pt x="2831" y="180"/>
                </a:lnTo>
                <a:lnTo>
                  <a:pt x="2824" y="183"/>
                </a:lnTo>
                <a:lnTo>
                  <a:pt x="2814" y="185"/>
                </a:lnTo>
                <a:lnTo>
                  <a:pt x="2814" y="187"/>
                </a:lnTo>
                <a:lnTo>
                  <a:pt x="2812" y="187"/>
                </a:lnTo>
                <a:lnTo>
                  <a:pt x="2810" y="185"/>
                </a:lnTo>
                <a:lnTo>
                  <a:pt x="2808" y="185"/>
                </a:lnTo>
                <a:lnTo>
                  <a:pt x="2808" y="185"/>
                </a:lnTo>
                <a:lnTo>
                  <a:pt x="2806" y="187"/>
                </a:lnTo>
                <a:lnTo>
                  <a:pt x="2806" y="187"/>
                </a:lnTo>
                <a:lnTo>
                  <a:pt x="2806" y="191"/>
                </a:lnTo>
                <a:lnTo>
                  <a:pt x="2808" y="191"/>
                </a:lnTo>
                <a:lnTo>
                  <a:pt x="2808" y="193"/>
                </a:lnTo>
                <a:lnTo>
                  <a:pt x="2810" y="195"/>
                </a:lnTo>
                <a:lnTo>
                  <a:pt x="2812" y="195"/>
                </a:lnTo>
                <a:lnTo>
                  <a:pt x="2820" y="195"/>
                </a:lnTo>
                <a:lnTo>
                  <a:pt x="2822" y="195"/>
                </a:lnTo>
                <a:lnTo>
                  <a:pt x="2827" y="193"/>
                </a:lnTo>
                <a:lnTo>
                  <a:pt x="2831" y="193"/>
                </a:lnTo>
                <a:lnTo>
                  <a:pt x="2833" y="191"/>
                </a:lnTo>
                <a:lnTo>
                  <a:pt x="2837" y="193"/>
                </a:lnTo>
                <a:lnTo>
                  <a:pt x="2841" y="193"/>
                </a:lnTo>
                <a:lnTo>
                  <a:pt x="2848" y="191"/>
                </a:lnTo>
                <a:lnTo>
                  <a:pt x="2852" y="191"/>
                </a:lnTo>
                <a:lnTo>
                  <a:pt x="2852" y="191"/>
                </a:lnTo>
                <a:lnTo>
                  <a:pt x="2854" y="193"/>
                </a:lnTo>
                <a:lnTo>
                  <a:pt x="2854" y="193"/>
                </a:lnTo>
                <a:lnTo>
                  <a:pt x="2848" y="193"/>
                </a:lnTo>
                <a:lnTo>
                  <a:pt x="2843" y="195"/>
                </a:lnTo>
                <a:lnTo>
                  <a:pt x="2824" y="197"/>
                </a:lnTo>
                <a:lnTo>
                  <a:pt x="2820" y="201"/>
                </a:lnTo>
                <a:lnTo>
                  <a:pt x="2818" y="201"/>
                </a:lnTo>
                <a:lnTo>
                  <a:pt x="2818" y="201"/>
                </a:lnTo>
                <a:lnTo>
                  <a:pt x="2816" y="201"/>
                </a:lnTo>
                <a:lnTo>
                  <a:pt x="2812" y="201"/>
                </a:lnTo>
                <a:lnTo>
                  <a:pt x="2812" y="201"/>
                </a:lnTo>
                <a:lnTo>
                  <a:pt x="2810" y="204"/>
                </a:lnTo>
                <a:lnTo>
                  <a:pt x="2810" y="206"/>
                </a:lnTo>
                <a:lnTo>
                  <a:pt x="2812" y="206"/>
                </a:lnTo>
                <a:lnTo>
                  <a:pt x="2812" y="208"/>
                </a:lnTo>
                <a:lnTo>
                  <a:pt x="2814" y="210"/>
                </a:lnTo>
                <a:lnTo>
                  <a:pt x="2816" y="212"/>
                </a:lnTo>
                <a:lnTo>
                  <a:pt x="2818" y="212"/>
                </a:lnTo>
                <a:lnTo>
                  <a:pt x="2820" y="214"/>
                </a:lnTo>
                <a:lnTo>
                  <a:pt x="2827" y="216"/>
                </a:lnTo>
                <a:lnTo>
                  <a:pt x="2833" y="222"/>
                </a:lnTo>
                <a:lnTo>
                  <a:pt x="2839" y="227"/>
                </a:lnTo>
                <a:lnTo>
                  <a:pt x="2841" y="227"/>
                </a:lnTo>
                <a:lnTo>
                  <a:pt x="2843" y="227"/>
                </a:lnTo>
                <a:lnTo>
                  <a:pt x="2845" y="229"/>
                </a:lnTo>
                <a:lnTo>
                  <a:pt x="2845" y="231"/>
                </a:lnTo>
                <a:lnTo>
                  <a:pt x="2850" y="231"/>
                </a:lnTo>
                <a:lnTo>
                  <a:pt x="2854" y="231"/>
                </a:lnTo>
                <a:lnTo>
                  <a:pt x="2856" y="229"/>
                </a:lnTo>
                <a:lnTo>
                  <a:pt x="2854" y="227"/>
                </a:lnTo>
                <a:lnTo>
                  <a:pt x="2854" y="224"/>
                </a:lnTo>
                <a:lnTo>
                  <a:pt x="2854" y="224"/>
                </a:lnTo>
                <a:lnTo>
                  <a:pt x="2856" y="222"/>
                </a:lnTo>
                <a:lnTo>
                  <a:pt x="2858" y="220"/>
                </a:lnTo>
                <a:lnTo>
                  <a:pt x="2856" y="218"/>
                </a:lnTo>
                <a:lnTo>
                  <a:pt x="2856" y="216"/>
                </a:lnTo>
                <a:lnTo>
                  <a:pt x="2858" y="214"/>
                </a:lnTo>
                <a:lnTo>
                  <a:pt x="2860" y="212"/>
                </a:lnTo>
                <a:lnTo>
                  <a:pt x="2862" y="206"/>
                </a:lnTo>
                <a:lnTo>
                  <a:pt x="2866" y="204"/>
                </a:lnTo>
                <a:lnTo>
                  <a:pt x="2871" y="204"/>
                </a:lnTo>
                <a:lnTo>
                  <a:pt x="2873" y="204"/>
                </a:lnTo>
                <a:lnTo>
                  <a:pt x="2873" y="201"/>
                </a:lnTo>
                <a:lnTo>
                  <a:pt x="2875" y="197"/>
                </a:lnTo>
                <a:lnTo>
                  <a:pt x="2875" y="195"/>
                </a:lnTo>
                <a:lnTo>
                  <a:pt x="2875" y="189"/>
                </a:lnTo>
                <a:lnTo>
                  <a:pt x="2875" y="189"/>
                </a:lnTo>
                <a:lnTo>
                  <a:pt x="2875" y="187"/>
                </a:lnTo>
                <a:lnTo>
                  <a:pt x="2877" y="187"/>
                </a:lnTo>
                <a:lnTo>
                  <a:pt x="2879" y="187"/>
                </a:lnTo>
                <a:lnTo>
                  <a:pt x="2881" y="187"/>
                </a:lnTo>
                <a:lnTo>
                  <a:pt x="2883" y="185"/>
                </a:lnTo>
                <a:lnTo>
                  <a:pt x="2883" y="185"/>
                </a:lnTo>
                <a:lnTo>
                  <a:pt x="2883" y="183"/>
                </a:lnTo>
                <a:lnTo>
                  <a:pt x="2883" y="180"/>
                </a:lnTo>
                <a:lnTo>
                  <a:pt x="2883" y="178"/>
                </a:lnTo>
                <a:lnTo>
                  <a:pt x="2885" y="176"/>
                </a:lnTo>
                <a:lnTo>
                  <a:pt x="2889" y="172"/>
                </a:lnTo>
                <a:lnTo>
                  <a:pt x="2892" y="170"/>
                </a:lnTo>
                <a:lnTo>
                  <a:pt x="2892" y="170"/>
                </a:lnTo>
                <a:lnTo>
                  <a:pt x="2894" y="168"/>
                </a:lnTo>
                <a:lnTo>
                  <a:pt x="2894" y="168"/>
                </a:lnTo>
                <a:lnTo>
                  <a:pt x="2904" y="168"/>
                </a:lnTo>
                <a:lnTo>
                  <a:pt x="2908" y="166"/>
                </a:lnTo>
                <a:lnTo>
                  <a:pt x="2912" y="166"/>
                </a:lnTo>
                <a:lnTo>
                  <a:pt x="2915" y="166"/>
                </a:lnTo>
                <a:lnTo>
                  <a:pt x="2917" y="164"/>
                </a:lnTo>
                <a:lnTo>
                  <a:pt x="2917" y="164"/>
                </a:lnTo>
                <a:lnTo>
                  <a:pt x="2917" y="164"/>
                </a:lnTo>
                <a:lnTo>
                  <a:pt x="2912" y="162"/>
                </a:lnTo>
                <a:lnTo>
                  <a:pt x="2908" y="159"/>
                </a:lnTo>
                <a:lnTo>
                  <a:pt x="2904" y="157"/>
                </a:lnTo>
                <a:lnTo>
                  <a:pt x="2908" y="155"/>
                </a:lnTo>
                <a:lnTo>
                  <a:pt x="2906" y="153"/>
                </a:lnTo>
                <a:lnTo>
                  <a:pt x="2904" y="153"/>
                </a:lnTo>
                <a:lnTo>
                  <a:pt x="2900" y="151"/>
                </a:lnTo>
                <a:lnTo>
                  <a:pt x="2900" y="153"/>
                </a:lnTo>
                <a:lnTo>
                  <a:pt x="2900" y="153"/>
                </a:lnTo>
                <a:lnTo>
                  <a:pt x="2896" y="155"/>
                </a:lnTo>
                <a:lnTo>
                  <a:pt x="2894" y="151"/>
                </a:lnTo>
                <a:lnTo>
                  <a:pt x="2889" y="151"/>
                </a:lnTo>
                <a:lnTo>
                  <a:pt x="2885" y="151"/>
                </a:lnTo>
                <a:lnTo>
                  <a:pt x="2883" y="151"/>
                </a:lnTo>
                <a:lnTo>
                  <a:pt x="2881" y="149"/>
                </a:lnTo>
                <a:lnTo>
                  <a:pt x="2879" y="149"/>
                </a:lnTo>
                <a:lnTo>
                  <a:pt x="2879" y="149"/>
                </a:lnTo>
                <a:lnTo>
                  <a:pt x="2879" y="147"/>
                </a:lnTo>
                <a:lnTo>
                  <a:pt x="2881" y="147"/>
                </a:lnTo>
                <a:lnTo>
                  <a:pt x="2881" y="145"/>
                </a:lnTo>
                <a:lnTo>
                  <a:pt x="2881" y="145"/>
                </a:lnTo>
                <a:lnTo>
                  <a:pt x="2881" y="143"/>
                </a:lnTo>
                <a:lnTo>
                  <a:pt x="2879" y="141"/>
                </a:lnTo>
                <a:lnTo>
                  <a:pt x="2879" y="141"/>
                </a:lnTo>
                <a:lnTo>
                  <a:pt x="2877" y="139"/>
                </a:lnTo>
                <a:lnTo>
                  <a:pt x="2875" y="136"/>
                </a:lnTo>
                <a:lnTo>
                  <a:pt x="2873" y="136"/>
                </a:lnTo>
                <a:lnTo>
                  <a:pt x="2873" y="136"/>
                </a:lnTo>
                <a:lnTo>
                  <a:pt x="2866" y="143"/>
                </a:lnTo>
                <a:lnTo>
                  <a:pt x="2864" y="145"/>
                </a:lnTo>
                <a:lnTo>
                  <a:pt x="2864" y="143"/>
                </a:lnTo>
                <a:lnTo>
                  <a:pt x="2864" y="141"/>
                </a:lnTo>
                <a:lnTo>
                  <a:pt x="2864" y="139"/>
                </a:lnTo>
                <a:lnTo>
                  <a:pt x="2864" y="139"/>
                </a:lnTo>
                <a:lnTo>
                  <a:pt x="2866" y="136"/>
                </a:lnTo>
                <a:lnTo>
                  <a:pt x="2868" y="134"/>
                </a:lnTo>
                <a:lnTo>
                  <a:pt x="2866" y="130"/>
                </a:lnTo>
                <a:lnTo>
                  <a:pt x="2864" y="128"/>
                </a:lnTo>
                <a:lnTo>
                  <a:pt x="2862" y="128"/>
                </a:lnTo>
                <a:lnTo>
                  <a:pt x="2858" y="126"/>
                </a:lnTo>
                <a:lnTo>
                  <a:pt x="2854" y="126"/>
                </a:lnTo>
                <a:lnTo>
                  <a:pt x="2854" y="126"/>
                </a:lnTo>
                <a:lnTo>
                  <a:pt x="2852" y="126"/>
                </a:lnTo>
                <a:lnTo>
                  <a:pt x="2852" y="128"/>
                </a:lnTo>
                <a:lnTo>
                  <a:pt x="2852" y="128"/>
                </a:lnTo>
                <a:lnTo>
                  <a:pt x="2848" y="124"/>
                </a:lnTo>
                <a:lnTo>
                  <a:pt x="2845" y="122"/>
                </a:lnTo>
                <a:lnTo>
                  <a:pt x="2843" y="122"/>
                </a:lnTo>
                <a:lnTo>
                  <a:pt x="2841" y="124"/>
                </a:lnTo>
                <a:lnTo>
                  <a:pt x="2841" y="126"/>
                </a:lnTo>
                <a:lnTo>
                  <a:pt x="2841" y="128"/>
                </a:lnTo>
                <a:lnTo>
                  <a:pt x="2839" y="130"/>
                </a:lnTo>
                <a:lnTo>
                  <a:pt x="2837" y="132"/>
                </a:lnTo>
                <a:lnTo>
                  <a:pt x="2837" y="134"/>
                </a:lnTo>
                <a:lnTo>
                  <a:pt x="2837" y="134"/>
                </a:lnTo>
                <a:lnTo>
                  <a:pt x="2837" y="139"/>
                </a:lnTo>
                <a:lnTo>
                  <a:pt x="2837" y="141"/>
                </a:lnTo>
                <a:lnTo>
                  <a:pt x="2839" y="145"/>
                </a:lnTo>
                <a:lnTo>
                  <a:pt x="2843" y="153"/>
                </a:lnTo>
                <a:lnTo>
                  <a:pt x="2845" y="157"/>
                </a:lnTo>
                <a:lnTo>
                  <a:pt x="2843" y="157"/>
                </a:lnTo>
                <a:lnTo>
                  <a:pt x="2837" y="151"/>
                </a:lnTo>
                <a:lnTo>
                  <a:pt x="2837" y="151"/>
                </a:lnTo>
                <a:lnTo>
                  <a:pt x="2835" y="149"/>
                </a:lnTo>
                <a:lnTo>
                  <a:pt x="2831" y="143"/>
                </a:lnTo>
                <a:lnTo>
                  <a:pt x="2829" y="139"/>
                </a:lnTo>
                <a:lnTo>
                  <a:pt x="2827" y="134"/>
                </a:lnTo>
                <a:lnTo>
                  <a:pt x="2822" y="132"/>
                </a:lnTo>
                <a:lnTo>
                  <a:pt x="2818" y="130"/>
                </a:lnTo>
                <a:lnTo>
                  <a:pt x="2816" y="132"/>
                </a:lnTo>
                <a:lnTo>
                  <a:pt x="2814" y="136"/>
                </a:lnTo>
                <a:lnTo>
                  <a:pt x="2812" y="139"/>
                </a:lnTo>
                <a:lnTo>
                  <a:pt x="2810" y="139"/>
                </a:lnTo>
                <a:lnTo>
                  <a:pt x="2810" y="141"/>
                </a:lnTo>
                <a:lnTo>
                  <a:pt x="2812" y="143"/>
                </a:lnTo>
                <a:lnTo>
                  <a:pt x="2812" y="145"/>
                </a:lnTo>
                <a:lnTo>
                  <a:pt x="2812" y="145"/>
                </a:lnTo>
                <a:lnTo>
                  <a:pt x="2810" y="145"/>
                </a:lnTo>
                <a:lnTo>
                  <a:pt x="2808" y="145"/>
                </a:lnTo>
                <a:lnTo>
                  <a:pt x="2806" y="143"/>
                </a:lnTo>
                <a:lnTo>
                  <a:pt x="2806" y="143"/>
                </a:lnTo>
                <a:lnTo>
                  <a:pt x="2801" y="141"/>
                </a:lnTo>
                <a:lnTo>
                  <a:pt x="2801" y="141"/>
                </a:lnTo>
                <a:lnTo>
                  <a:pt x="2801" y="139"/>
                </a:lnTo>
                <a:lnTo>
                  <a:pt x="2799" y="139"/>
                </a:lnTo>
                <a:lnTo>
                  <a:pt x="2789" y="139"/>
                </a:lnTo>
                <a:lnTo>
                  <a:pt x="2797" y="134"/>
                </a:lnTo>
                <a:lnTo>
                  <a:pt x="2808" y="134"/>
                </a:lnTo>
                <a:lnTo>
                  <a:pt x="2810" y="132"/>
                </a:lnTo>
                <a:lnTo>
                  <a:pt x="2810" y="132"/>
                </a:lnTo>
                <a:lnTo>
                  <a:pt x="2810" y="130"/>
                </a:lnTo>
                <a:lnTo>
                  <a:pt x="2810" y="130"/>
                </a:lnTo>
                <a:lnTo>
                  <a:pt x="2806" y="128"/>
                </a:lnTo>
                <a:lnTo>
                  <a:pt x="2797" y="130"/>
                </a:lnTo>
                <a:lnTo>
                  <a:pt x="2793" y="132"/>
                </a:lnTo>
                <a:lnTo>
                  <a:pt x="2791" y="132"/>
                </a:lnTo>
                <a:lnTo>
                  <a:pt x="2785" y="130"/>
                </a:lnTo>
                <a:lnTo>
                  <a:pt x="2785" y="130"/>
                </a:lnTo>
                <a:lnTo>
                  <a:pt x="2785" y="132"/>
                </a:lnTo>
                <a:lnTo>
                  <a:pt x="2787" y="134"/>
                </a:lnTo>
                <a:lnTo>
                  <a:pt x="2785" y="134"/>
                </a:lnTo>
                <a:lnTo>
                  <a:pt x="2783" y="132"/>
                </a:lnTo>
                <a:lnTo>
                  <a:pt x="2776" y="130"/>
                </a:lnTo>
                <a:lnTo>
                  <a:pt x="2772" y="130"/>
                </a:lnTo>
                <a:lnTo>
                  <a:pt x="2770" y="130"/>
                </a:lnTo>
                <a:lnTo>
                  <a:pt x="2770" y="132"/>
                </a:lnTo>
                <a:lnTo>
                  <a:pt x="2770" y="134"/>
                </a:lnTo>
                <a:lnTo>
                  <a:pt x="2768" y="132"/>
                </a:lnTo>
                <a:lnTo>
                  <a:pt x="2766" y="130"/>
                </a:lnTo>
                <a:lnTo>
                  <a:pt x="2764" y="130"/>
                </a:lnTo>
                <a:lnTo>
                  <a:pt x="2764" y="130"/>
                </a:lnTo>
                <a:lnTo>
                  <a:pt x="2762" y="132"/>
                </a:lnTo>
                <a:lnTo>
                  <a:pt x="2762" y="132"/>
                </a:lnTo>
                <a:lnTo>
                  <a:pt x="2764" y="134"/>
                </a:lnTo>
                <a:close/>
                <a:moveTo>
                  <a:pt x="3935" y="115"/>
                </a:moveTo>
                <a:lnTo>
                  <a:pt x="3939" y="115"/>
                </a:lnTo>
                <a:lnTo>
                  <a:pt x="3941" y="118"/>
                </a:lnTo>
                <a:lnTo>
                  <a:pt x="3943" y="118"/>
                </a:lnTo>
                <a:lnTo>
                  <a:pt x="3956" y="122"/>
                </a:lnTo>
                <a:lnTo>
                  <a:pt x="3964" y="124"/>
                </a:lnTo>
                <a:lnTo>
                  <a:pt x="3968" y="124"/>
                </a:lnTo>
                <a:lnTo>
                  <a:pt x="3975" y="122"/>
                </a:lnTo>
                <a:lnTo>
                  <a:pt x="3977" y="120"/>
                </a:lnTo>
                <a:lnTo>
                  <a:pt x="3979" y="120"/>
                </a:lnTo>
                <a:lnTo>
                  <a:pt x="3983" y="120"/>
                </a:lnTo>
                <a:lnTo>
                  <a:pt x="3996" y="118"/>
                </a:lnTo>
                <a:lnTo>
                  <a:pt x="4015" y="115"/>
                </a:lnTo>
                <a:lnTo>
                  <a:pt x="4017" y="115"/>
                </a:lnTo>
                <a:lnTo>
                  <a:pt x="4019" y="113"/>
                </a:lnTo>
                <a:lnTo>
                  <a:pt x="4017" y="113"/>
                </a:lnTo>
                <a:lnTo>
                  <a:pt x="4017" y="111"/>
                </a:lnTo>
                <a:lnTo>
                  <a:pt x="4015" y="107"/>
                </a:lnTo>
                <a:lnTo>
                  <a:pt x="4015" y="107"/>
                </a:lnTo>
                <a:lnTo>
                  <a:pt x="4012" y="107"/>
                </a:lnTo>
                <a:lnTo>
                  <a:pt x="4015" y="103"/>
                </a:lnTo>
                <a:lnTo>
                  <a:pt x="4017" y="103"/>
                </a:lnTo>
                <a:lnTo>
                  <a:pt x="4023" y="101"/>
                </a:lnTo>
                <a:lnTo>
                  <a:pt x="4023" y="101"/>
                </a:lnTo>
                <a:lnTo>
                  <a:pt x="4025" y="101"/>
                </a:lnTo>
                <a:lnTo>
                  <a:pt x="4025" y="99"/>
                </a:lnTo>
                <a:lnTo>
                  <a:pt x="4025" y="99"/>
                </a:lnTo>
                <a:lnTo>
                  <a:pt x="4023" y="97"/>
                </a:lnTo>
                <a:lnTo>
                  <a:pt x="4019" y="97"/>
                </a:lnTo>
                <a:lnTo>
                  <a:pt x="4010" y="92"/>
                </a:lnTo>
                <a:lnTo>
                  <a:pt x="4008" y="90"/>
                </a:lnTo>
                <a:lnTo>
                  <a:pt x="4006" y="90"/>
                </a:lnTo>
                <a:lnTo>
                  <a:pt x="4006" y="88"/>
                </a:lnTo>
                <a:lnTo>
                  <a:pt x="4006" y="88"/>
                </a:lnTo>
                <a:lnTo>
                  <a:pt x="4002" y="84"/>
                </a:lnTo>
                <a:lnTo>
                  <a:pt x="4000" y="84"/>
                </a:lnTo>
                <a:lnTo>
                  <a:pt x="3998" y="84"/>
                </a:lnTo>
                <a:lnTo>
                  <a:pt x="3998" y="82"/>
                </a:lnTo>
                <a:lnTo>
                  <a:pt x="3996" y="82"/>
                </a:lnTo>
                <a:lnTo>
                  <a:pt x="3985" y="82"/>
                </a:lnTo>
                <a:lnTo>
                  <a:pt x="3985" y="84"/>
                </a:lnTo>
                <a:lnTo>
                  <a:pt x="3981" y="86"/>
                </a:lnTo>
                <a:lnTo>
                  <a:pt x="3979" y="86"/>
                </a:lnTo>
                <a:lnTo>
                  <a:pt x="3975" y="88"/>
                </a:lnTo>
                <a:lnTo>
                  <a:pt x="3971" y="88"/>
                </a:lnTo>
                <a:lnTo>
                  <a:pt x="3968" y="88"/>
                </a:lnTo>
                <a:lnTo>
                  <a:pt x="3964" y="90"/>
                </a:lnTo>
                <a:lnTo>
                  <a:pt x="3962" y="90"/>
                </a:lnTo>
                <a:lnTo>
                  <a:pt x="3960" y="90"/>
                </a:lnTo>
                <a:lnTo>
                  <a:pt x="3956" y="90"/>
                </a:lnTo>
                <a:lnTo>
                  <a:pt x="3954" y="92"/>
                </a:lnTo>
                <a:lnTo>
                  <a:pt x="3952" y="95"/>
                </a:lnTo>
                <a:lnTo>
                  <a:pt x="3952" y="95"/>
                </a:lnTo>
                <a:lnTo>
                  <a:pt x="3950" y="97"/>
                </a:lnTo>
                <a:lnTo>
                  <a:pt x="3950" y="99"/>
                </a:lnTo>
                <a:lnTo>
                  <a:pt x="3952" y="99"/>
                </a:lnTo>
                <a:lnTo>
                  <a:pt x="3958" y="99"/>
                </a:lnTo>
                <a:lnTo>
                  <a:pt x="3954" y="101"/>
                </a:lnTo>
                <a:lnTo>
                  <a:pt x="3952" y="103"/>
                </a:lnTo>
                <a:lnTo>
                  <a:pt x="3950" y="107"/>
                </a:lnTo>
                <a:lnTo>
                  <a:pt x="3943" y="107"/>
                </a:lnTo>
                <a:lnTo>
                  <a:pt x="3939" y="109"/>
                </a:lnTo>
                <a:lnTo>
                  <a:pt x="3935" y="111"/>
                </a:lnTo>
                <a:lnTo>
                  <a:pt x="3933" y="113"/>
                </a:lnTo>
                <a:lnTo>
                  <a:pt x="3935" y="115"/>
                </a:lnTo>
                <a:close/>
                <a:moveTo>
                  <a:pt x="3901" y="212"/>
                </a:moveTo>
                <a:lnTo>
                  <a:pt x="3904" y="212"/>
                </a:lnTo>
                <a:lnTo>
                  <a:pt x="3908" y="210"/>
                </a:lnTo>
                <a:lnTo>
                  <a:pt x="3908" y="210"/>
                </a:lnTo>
                <a:lnTo>
                  <a:pt x="3906" y="210"/>
                </a:lnTo>
                <a:lnTo>
                  <a:pt x="3901" y="210"/>
                </a:lnTo>
                <a:lnTo>
                  <a:pt x="3899" y="210"/>
                </a:lnTo>
                <a:lnTo>
                  <a:pt x="3899" y="212"/>
                </a:lnTo>
                <a:lnTo>
                  <a:pt x="3899" y="212"/>
                </a:lnTo>
                <a:lnTo>
                  <a:pt x="3901" y="212"/>
                </a:lnTo>
                <a:close/>
                <a:moveTo>
                  <a:pt x="3912" y="86"/>
                </a:moveTo>
                <a:lnTo>
                  <a:pt x="3929" y="88"/>
                </a:lnTo>
                <a:lnTo>
                  <a:pt x="3935" y="86"/>
                </a:lnTo>
                <a:lnTo>
                  <a:pt x="3933" y="84"/>
                </a:lnTo>
                <a:lnTo>
                  <a:pt x="3927" y="84"/>
                </a:lnTo>
                <a:lnTo>
                  <a:pt x="3912" y="84"/>
                </a:lnTo>
                <a:lnTo>
                  <a:pt x="3910" y="86"/>
                </a:lnTo>
                <a:lnTo>
                  <a:pt x="3910" y="86"/>
                </a:lnTo>
                <a:lnTo>
                  <a:pt x="3912" y="86"/>
                </a:lnTo>
                <a:close/>
                <a:moveTo>
                  <a:pt x="4017" y="229"/>
                </a:moveTo>
                <a:lnTo>
                  <a:pt x="4019" y="229"/>
                </a:lnTo>
                <a:lnTo>
                  <a:pt x="4019" y="231"/>
                </a:lnTo>
                <a:lnTo>
                  <a:pt x="4021" y="231"/>
                </a:lnTo>
                <a:lnTo>
                  <a:pt x="4021" y="231"/>
                </a:lnTo>
                <a:lnTo>
                  <a:pt x="4019" y="227"/>
                </a:lnTo>
                <a:lnTo>
                  <a:pt x="4017" y="229"/>
                </a:lnTo>
                <a:close/>
                <a:moveTo>
                  <a:pt x="3864" y="281"/>
                </a:moveTo>
                <a:lnTo>
                  <a:pt x="3868" y="281"/>
                </a:lnTo>
                <a:lnTo>
                  <a:pt x="3868" y="281"/>
                </a:lnTo>
                <a:lnTo>
                  <a:pt x="3870" y="279"/>
                </a:lnTo>
                <a:lnTo>
                  <a:pt x="3868" y="277"/>
                </a:lnTo>
                <a:lnTo>
                  <a:pt x="3868" y="277"/>
                </a:lnTo>
                <a:lnTo>
                  <a:pt x="3864" y="279"/>
                </a:lnTo>
                <a:lnTo>
                  <a:pt x="3864" y="277"/>
                </a:lnTo>
                <a:lnTo>
                  <a:pt x="3862" y="277"/>
                </a:lnTo>
                <a:lnTo>
                  <a:pt x="3862" y="279"/>
                </a:lnTo>
                <a:lnTo>
                  <a:pt x="3857" y="279"/>
                </a:lnTo>
                <a:lnTo>
                  <a:pt x="3857" y="281"/>
                </a:lnTo>
                <a:lnTo>
                  <a:pt x="3860" y="281"/>
                </a:lnTo>
                <a:lnTo>
                  <a:pt x="3864" y="281"/>
                </a:lnTo>
                <a:close/>
                <a:moveTo>
                  <a:pt x="4006" y="241"/>
                </a:moveTo>
                <a:lnTo>
                  <a:pt x="4008" y="241"/>
                </a:lnTo>
                <a:lnTo>
                  <a:pt x="4006" y="239"/>
                </a:lnTo>
                <a:lnTo>
                  <a:pt x="4002" y="239"/>
                </a:lnTo>
                <a:lnTo>
                  <a:pt x="4000" y="239"/>
                </a:lnTo>
                <a:lnTo>
                  <a:pt x="3996" y="239"/>
                </a:lnTo>
                <a:lnTo>
                  <a:pt x="3992" y="241"/>
                </a:lnTo>
                <a:lnTo>
                  <a:pt x="3989" y="239"/>
                </a:lnTo>
                <a:lnTo>
                  <a:pt x="3989" y="241"/>
                </a:lnTo>
                <a:lnTo>
                  <a:pt x="3989" y="241"/>
                </a:lnTo>
                <a:lnTo>
                  <a:pt x="3994" y="243"/>
                </a:lnTo>
                <a:lnTo>
                  <a:pt x="3996" y="243"/>
                </a:lnTo>
                <a:lnTo>
                  <a:pt x="4000" y="243"/>
                </a:lnTo>
                <a:lnTo>
                  <a:pt x="4002" y="245"/>
                </a:lnTo>
                <a:lnTo>
                  <a:pt x="4004" y="243"/>
                </a:lnTo>
                <a:lnTo>
                  <a:pt x="4004" y="241"/>
                </a:lnTo>
                <a:lnTo>
                  <a:pt x="4006" y="241"/>
                </a:lnTo>
                <a:lnTo>
                  <a:pt x="4006" y="241"/>
                </a:lnTo>
                <a:close/>
                <a:moveTo>
                  <a:pt x="4021" y="118"/>
                </a:moveTo>
                <a:lnTo>
                  <a:pt x="4015" y="120"/>
                </a:lnTo>
                <a:lnTo>
                  <a:pt x="4004" y="122"/>
                </a:lnTo>
                <a:lnTo>
                  <a:pt x="4002" y="120"/>
                </a:lnTo>
                <a:lnTo>
                  <a:pt x="4000" y="122"/>
                </a:lnTo>
                <a:lnTo>
                  <a:pt x="3996" y="120"/>
                </a:lnTo>
                <a:lnTo>
                  <a:pt x="3992" y="120"/>
                </a:lnTo>
                <a:lnTo>
                  <a:pt x="3989" y="122"/>
                </a:lnTo>
                <a:lnTo>
                  <a:pt x="3989" y="122"/>
                </a:lnTo>
                <a:lnTo>
                  <a:pt x="3987" y="124"/>
                </a:lnTo>
                <a:lnTo>
                  <a:pt x="3983" y="122"/>
                </a:lnTo>
                <a:lnTo>
                  <a:pt x="3983" y="122"/>
                </a:lnTo>
                <a:lnTo>
                  <a:pt x="3981" y="124"/>
                </a:lnTo>
                <a:lnTo>
                  <a:pt x="3979" y="124"/>
                </a:lnTo>
                <a:lnTo>
                  <a:pt x="3975" y="126"/>
                </a:lnTo>
                <a:lnTo>
                  <a:pt x="3973" y="130"/>
                </a:lnTo>
                <a:lnTo>
                  <a:pt x="3971" y="132"/>
                </a:lnTo>
                <a:lnTo>
                  <a:pt x="3966" y="134"/>
                </a:lnTo>
                <a:lnTo>
                  <a:pt x="3960" y="136"/>
                </a:lnTo>
                <a:lnTo>
                  <a:pt x="3956" y="141"/>
                </a:lnTo>
                <a:lnTo>
                  <a:pt x="3958" y="143"/>
                </a:lnTo>
                <a:lnTo>
                  <a:pt x="3962" y="141"/>
                </a:lnTo>
                <a:lnTo>
                  <a:pt x="3966" y="143"/>
                </a:lnTo>
                <a:lnTo>
                  <a:pt x="3973" y="143"/>
                </a:lnTo>
                <a:lnTo>
                  <a:pt x="3975" y="147"/>
                </a:lnTo>
                <a:lnTo>
                  <a:pt x="3977" y="149"/>
                </a:lnTo>
                <a:lnTo>
                  <a:pt x="3979" y="151"/>
                </a:lnTo>
                <a:lnTo>
                  <a:pt x="3979" y="151"/>
                </a:lnTo>
                <a:lnTo>
                  <a:pt x="3979" y="153"/>
                </a:lnTo>
                <a:lnTo>
                  <a:pt x="3981" y="153"/>
                </a:lnTo>
                <a:lnTo>
                  <a:pt x="3985" y="155"/>
                </a:lnTo>
                <a:lnTo>
                  <a:pt x="3985" y="155"/>
                </a:lnTo>
                <a:lnTo>
                  <a:pt x="3989" y="153"/>
                </a:lnTo>
                <a:lnTo>
                  <a:pt x="3992" y="153"/>
                </a:lnTo>
                <a:lnTo>
                  <a:pt x="3994" y="155"/>
                </a:lnTo>
                <a:lnTo>
                  <a:pt x="3996" y="157"/>
                </a:lnTo>
                <a:lnTo>
                  <a:pt x="4004" y="155"/>
                </a:lnTo>
                <a:lnTo>
                  <a:pt x="4004" y="155"/>
                </a:lnTo>
                <a:lnTo>
                  <a:pt x="4010" y="157"/>
                </a:lnTo>
                <a:lnTo>
                  <a:pt x="4010" y="157"/>
                </a:lnTo>
                <a:lnTo>
                  <a:pt x="4012" y="159"/>
                </a:lnTo>
                <a:lnTo>
                  <a:pt x="4017" y="162"/>
                </a:lnTo>
                <a:lnTo>
                  <a:pt x="4021" y="162"/>
                </a:lnTo>
                <a:lnTo>
                  <a:pt x="4023" y="162"/>
                </a:lnTo>
                <a:lnTo>
                  <a:pt x="4025" y="162"/>
                </a:lnTo>
                <a:lnTo>
                  <a:pt x="4029" y="162"/>
                </a:lnTo>
                <a:lnTo>
                  <a:pt x="4031" y="164"/>
                </a:lnTo>
                <a:lnTo>
                  <a:pt x="4033" y="164"/>
                </a:lnTo>
                <a:lnTo>
                  <a:pt x="4040" y="162"/>
                </a:lnTo>
                <a:lnTo>
                  <a:pt x="4048" y="162"/>
                </a:lnTo>
                <a:lnTo>
                  <a:pt x="4050" y="162"/>
                </a:lnTo>
                <a:lnTo>
                  <a:pt x="4054" y="157"/>
                </a:lnTo>
                <a:lnTo>
                  <a:pt x="4054" y="155"/>
                </a:lnTo>
                <a:lnTo>
                  <a:pt x="4054" y="153"/>
                </a:lnTo>
                <a:lnTo>
                  <a:pt x="4052" y="153"/>
                </a:lnTo>
                <a:lnTo>
                  <a:pt x="4050" y="153"/>
                </a:lnTo>
                <a:lnTo>
                  <a:pt x="4046" y="149"/>
                </a:lnTo>
                <a:lnTo>
                  <a:pt x="4042" y="147"/>
                </a:lnTo>
                <a:lnTo>
                  <a:pt x="4044" y="147"/>
                </a:lnTo>
                <a:lnTo>
                  <a:pt x="4044" y="147"/>
                </a:lnTo>
                <a:lnTo>
                  <a:pt x="4048" y="147"/>
                </a:lnTo>
                <a:lnTo>
                  <a:pt x="4050" y="147"/>
                </a:lnTo>
                <a:lnTo>
                  <a:pt x="4052" y="147"/>
                </a:lnTo>
                <a:lnTo>
                  <a:pt x="4052" y="145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39"/>
                </a:lnTo>
                <a:lnTo>
                  <a:pt x="4052" y="136"/>
                </a:lnTo>
                <a:lnTo>
                  <a:pt x="4054" y="136"/>
                </a:lnTo>
                <a:lnTo>
                  <a:pt x="4054" y="134"/>
                </a:lnTo>
                <a:lnTo>
                  <a:pt x="4054" y="132"/>
                </a:lnTo>
                <a:lnTo>
                  <a:pt x="4056" y="132"/>
                </a:lnTo>
                <a:lnTo>
                  <a:pt x="4056" y="128"/>
                </a:lnTo>
                <a:lnTo>
                  <a:pt x="4054" y="128"/>
                </a:lnTo>
                <a:lnTo>
                  <a:pt x="4052" y="126"/>
                </a:lnTo>
                <a:lnTo>
                  <a:pt x="4050" y="126"/>
                </a:lnTo>
                <a:lnTo>
                  <a:pt x="4048" y="126"/>
                </a:lnTo>
                <a:lnTo>
                  <a:pt x="4048" y="124"/>
                </a:lnTo>
                <a:lnTo>
                  <a:pt x="4046" y="124"/>
                </a:lnTo>
                <a:lnTo>
                  <a:pt x="4040" y="122"/>
                </a:lnTo>
                <a:lnTo>
                  <a:pt x="4036" y="122"/>
                </a:lnTo>
                <a:lnTo>
                  <a:pt x="4036" y="122"/>
                </a:lnTo>
                <a:lnTo>
                  <a:pt x="4033" y="124"/>
                </a:lnTo>
                <a:lnTo>
                  <a:pt x="4036" y="126"/>
                </a:lnTo>
                <a:lnTo>
                  <a:pt x="4033" y="128"/>
                </a:lnTo>
                <a:lnTo>
                  <a:pt x="4031" y="128"/>
                </a:lnTo>
                <a:lnTo>
                  <a:pt x="4029" y="128"/>
                </a:lnTo>
                <a:lnTo>
                  <a:pt x="4025" y="128"/>
                </a:lnTo>
                <a:lnTo>
                  <a:pt x="4023" y="132"/>
                </a:lnTo>
                <a:lnTo>
                  <a:pt x="4023" y="132"/>
                </a:lnTo>
                <a:lnTo>
                  <a:pt x="4021" y="132"/>
                </a:lnTo>
                <a:lnTo>
                  <a:pt x="4023" y="128"/>
                </a:lnTo>
                <a:lnTo>
                  <a:pt x="4023" y="128"/>
                </a:lnTo>
                <a:lnTo>
                  <a:pt x="4025" y="126"/>
                </a:lnTo>
                <a:lnTo>
                  <a:pt x="4025" y="124"/>
                </a:lnTo>
                <a:lnTo>
                  <a:pt x="4027" y="124"/>
                </a:lnTo>
                <a:lnTo>
                  <a:pt x="4025" y="122"/>
                </a:lnTo>
                <a:lnTo>
                  <a:pt x="4023" y="120"/>
                </a:lnTo>
                <a:lnTo>
                  <a:pt x="4021" y="118"/>
                </a:lnTo>
                <a:close/>
                <a:moveTo>
                  <a:pt x="4010" y="237"/>
                </a:moveTo>
                <a:lnTo>
                  <a:pt x="4010" y="237"/>
                </a:lnTo>
                <a:lnTo>
                  <a:pt x="4010" y="239"/>
                </a:lnTo>
                <a:lnTo>
                  <a:pt x="4008" y="241"/>
                </a:lnTo>
                <a:lnTo>
                  <a:pt x="4008" y="241"/>
                </a:lnTo>
                <a:lnTo>
                  <a:pt x="4010" y="243"/>
                </a:lnTo>
                <a:lnTo>
                  <a:pt x="4010" y="243"/>
                </a:lnTo>
                <a:lnTo>
                  <a:pt x="4010" y="243"/>
                </a:lnTo>
                <a:lnTo>
                  <a:pt x="4012" y="241"/>
                </a:lnTo>
                <a:lnTo>
                  <a:pt x="4015" y="239"/>
                </a:lnTo>
                <a:lnTo>
                  <a:pt x="4015" y="239"/>
                </a:lnTo>
                <a:lnTo>
                  <a:pt x="4012" y="237"/>
                </a:lnTo>
                <a:lnTo>
                  <a:pt x="4010" y="237"/>
                </a:lnTo>
                <a:close/>
                <a:moveTo>
                  <a:pt x="3790" y="269"/>
                </a:moveTo>
                <a:lnTo>
                  <a:pt x="3790" y="269"/>
                </a:lnTo>
                <a:lnTo>
                  <a:pt x="3790" y="269"/>
                </a:lnTo>
                <a:lnTo>
                  <a:pt x="3795" y="269"/>
                </a:lnTo>
                <a:lnTo>
                  <a:pt x="3795" y="271"/>
                </a:lnTo>
                <a:lnTo>
                  <a:pt x="3795" y="271"/>
                </a:lnTo>
                <a:lnTo>
                  <a:pt x="3797" y="266"/>
                </a:lnTo>
                <a:lnTo>
                  <a:pt x="3799" y="269"/>
                </a:lnTo>
                <a:lnTo>
                  <a:pt x="3799" y="266"/>
                </a:lnTo>
                <a:lnTo>
                  <a:pt x="3799" y="266"/>
                </a:lnTo>
                <a:lnTo>
                  <a:pt x="3799" y="264"/>
                </a:lnTo>
                <a:lnTo>
                  <a:pt x="3799" y="262"/>
                </a:lnTo>
                <a:lnTo>
                  <a:pt x="3797" y="262"/>
                </a:lnTo>
                <a:lnTo>
                  <a:pt x="3795" y="262"/>
                </a:lnTo>
                <a:lnTo>
                  <a:pt x="3795" y="264"/>
                </a:lnTo>
                <a:lnTo>
                  <a:pt x="3795" y="266"/>
                </a:lnTo>
                <a:lnTo>
                  <a:pt x="3792" y="266"/>
                </a:lnTo>
                <a:lnTo>
                  <a:pt x="3792" y="264"/>
                </a:lnTo>
                <a:lnTo>
                  <a:pt x="3788" y="266"/>
                </a:lnTo>
                <a:lnTo>
                  <a:pt x="3788" y="269"/>
                </a:lnTo>
                <a:lnTo>
                  <a:pt x="3790" y="269"/>
                </a:lnTo>
                <a:close/>
                <a:moveTo>
                  <a:pt x="3751" y="340"/>
                </a:moveTo>
                <a:lnTo>
                  <a:pt x="3759" y="342"/>
                </a:lnTo>
                <a:lnTo>
                  <a:pt x="3759" y="342"/>
                </a:lnTo>
                <a:lnTo>
                  <a:pt x="3759" y="340"/>
                </a:lnTo>
                <a:lnTo>
                  <a:pt x="3761" y="336"/>
                </a:lnTo>
                <a:lnTo>
                  <a:pt x="3759" y="333"/>
                </a:lnTo>
                <a:lnTo>
                  <a:pt x="3757" y="331"/>
                </a:lnTo>
                <a:lnTo>
                  <a:pt x="3755" y="331"/>
                </a:lnTo>
                <a:lnTo>
                  <a:pt x="3746" y="336"/>
                </a:lnTo>
                <a:lnTo>
                  <a:pt x="3746" y="338"/>
                </a:lnTo>
                <a:lnTo>
                  <a:pt x="3748" y="338"/>
                </a:lnTo>
                <a:lnTo>
                  <a:pt x="3751" y="340"/>
                </a:lnTo>
                <a:close/>
                <a:moveTo>
                  <a:pt x="3730" y="346"/>
                </a:moveTo>
                <a:lnTo>
                  <a:pt x="3728" y="348"/>
                </a:lnTo>
                <a:lnTo>
                  <a:pt x="3725" y="348"/>
                </a:lnTo>
                <a:lnTo>
                  <a:pt x="3721" y="350"/>
                </a:lnTo>
                <a:lnTo>
                  <a:pt x="3721" y="352"/>
                </a:lnTo>
                <a:lnTo>
                  <a:pt x="3721" y="352"/>
                </a:lnTo>
                <a:lnTo>
                  <a:pt x="3725" y="352"/>
                </a:lnTo>
                <a:lnTo>
                  <a:pt x="3732" y="352"/>
                </a:lnTo>
                <a:lnTo>
                  <a:pt x="3734" y="352"/>
                </a:lnTo>
                <a:lnTo>
                  <a:pt x="3738" y="350"/>
                </a:lnTo>
                <a:lnTo>
                  <a:pt x="3740" y="348"/>
                </a:lnTo>
                <a:lnTo>
                  <a:pt x="3742" y="348"/>
                </a:lnTo>
                <a:lnTo>
                  <a:pt x="3742" y="346"/>
                </a:lnTo>
                <a:lnTo>
                  <a:pt x="3742" y="346"/>
                </a:lnTo>
                <a:lnTo>
                  <a:pt x="3734" y="344"/>
                </a:lnTo>
                <a:lnTo>
                  <a:pt x="3732" y="344"/>
                </a:lnTo>
                <a:lnTo>
                  <a:pt x="3730" y="346"/>
                </a:lnTo>
                <a:close/>
                <a:moveTo>
                  <a:pt x="593" y="1772"/>
                </a:moveTo>
                <a:lnTo>
                  <a:pt x="591" y="1772"/>
                </a:lnTo>
                <a:lnTo>
                  <a:pt x="593" y="1772"/>
                </a:lnTo>
                <a:lnTo>
                  <a:pt x="593" y="1774"/>
                </a:lnTo>
                <a:lnTo>
                  <a:pt x="593" y="1772"/>
                </a:lnTo>
                <a:lnTo>
                  <a:pt x="595" y="1772"/>
                </a:lnTo>
                <a:lnTo>
                  <a:pt x="597" y="1772"/>
                </a:lnTo>
                <a:lnTo>
                  <a:pt x="595" y="1772"/>
                </a:lnTo>
                <a:lnTo>
                  <a:pt x="593" y="1772"/>
                </a:lnTo>
                <a:close/>
                <a:moveTo>
                  <a:pt x="3711" y="319"/>
                </a:moveTo>
                <a:lnTo>
                  <a:pt x="3711" y="319"/>
                </a:lnTo>
                <a:lnTo>
                  <a:pt x="3713" y="321"/>
                </a:lnTo>
                <a:lnTo>
                  <a:pt x="3719" y="321"/>
                </a:lnTo>
                <a:lnTo>
                  <a:pt x="3719" y="321"/>
                </a:lnTo>
                <a:lnTo>
                  <a:pt x="3713" y="319"/>
                </a:lnTo>
                <a:lnTo>
                  <a:pt x="3711" y="319"/>
                </a:lnTo>
                <a:close/>
                <a:moveTo>
                  <a:pt x="3711" y="139"/>
                </a:moveTo>
                <a:lnTo>
                  <a:pt x="3715" y="139"/>
                </a:lnTo>
                <a:lnTo>
                  <a:pt x="3717" y="139"/>
                </a:lnTo>
                <a:lnTo>
                  <a:pt x="3719" y="141"/>
                </a:lnTo>
                <a:lnTo>
                  <a:pt x="3721" y="141"/>
                </a:lnTo>
                <a:lnTo>
                  <a:pt x="3732" y="141"/>
                </a:lnTo>
                <a:lnTo>
                  <a:pt x="3732" y="141"/>
                </a:lnTo>
                <a:lnTo>
                  <a:pt x="3728" y="139"/>
                </a:lnTo>
                <a:lnTo>
                  <a:pt x="3715" y="136"/>
                </a:lnTo>
                <a:lnTo>
                  <a:pt x="3715" y="136"/>
                </a:lnTo>
                <a:lnTo>
                  <a:pt x="3713" y="136"/>
                </a:lnTo>
                <a:lnTo>
                  <a:pt x="3711" y="134"/>
                </a:lnTo>
                <a:lnTo>
                  <a:pt x="3709" y="136"/>
                </a:lnTo>
                <a:lnTo>
                  <a:pt x="3711" y="136"/>
                </a:lnTo>
                <a:lnTo>
                  <a:pt x="3711" y="139"/>
                </a:lnTo>
                <a:close/>
                <a:moveTo>
                  <a:pt x="3753" y="97"/>
                </a:moveTo>
                <a:lnTo>
                  <a:pt x="3767" y="97"/>
                </a:lnTo>
                <a:lnTo>
                  <a:pt x="3772" y="95"/>
                </a:lnTo>
                <a:lnTo>
                  <a:pt x="3772" y="95"/>
                </a:lnTo>
                <a:lnTo>
                  <a:pt x="3774" y="92"/>
                </a:lnTo>
                <a:lnTo>
                  <a:pt x="3772" y="92"/>
                </a:lnTo>
                <a:lnTo>
                  <a:pt x="3763" y="92"/>
                </a:lnTo>
                <a:lnTo>
                  <a:pt x="3755" y="92"/>
                </a:lnTo>
                <a:lnTo>
                  <a:pt x="3755" y="95"/>
                </a:lnTo>
                <a:lnTo>
                  <a:pt x="3753" y="97"/>
                </a:lnTo>
                <a:lnTo>
                  <a:pt x="3753" y="97"/>
                </a:lnTo>
                <a:lnTo>
                  <a:pt x="3753" y="97"/>
                </a:lnTo>
                <a:close/>
                <a:moveTo>
                  <a:pt x="3816" y="304"/>
                </a:moveTo>
                <a:lnTo>
                  <a:pt x="3818" y="304"/>
                </a:lnTo>
                <a:lnTo>
                  <a:pt x="3818" y="304"/>
                </a:lnTo>
                <a:lnTo>
                  <a:pt x="3818" y="304"/>
                </a:lnTo>
                <a:lnTo>
                  <a:pt x="3820" y="304"/>
                </a:lnTo>
                <a:lnTo>
                  <a:pt x="3818" y="302"/>
                </a:lnTo>
                <a:lnTo>
                  <a:pt x="3811" y="302"/>
                </a:lnTo>
                <a:lnTo>
                  <a:pt x="3809" y="302"/>
                </a:lnTo>
                <a:lnTo>
                  <a:pt x="3807" y="302"/>
                </a:lnTo>
                <a:lnTo>
                  <a:pt x="3813" y="304"/>
                </a:lnTo>
                <a:lnTo>
                  <a:pt x="3816" y="304"/>
                </a:lnTo>
                <a:close/>
                <a:moveTo>
                  <a:pt x="3803" y="304"/>
                </a:moveTo>
                <a:lnTo>
                  <a:pt x="3805" y="304"/>
                </a:lnTo>
                <a:lnTo>
                  <a:pt x="3805" y="302"/>
                </a:lnTo>
                <a:lnTo>
                  <a:pt x="3805" y="302"/>
                </a:lnTo>
                <a:lnTo>
                  <a:pt x="3805" y="302"/>
                </a:lnTo>
                <a:lnTo>
                  <a:pt x="3803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3" y="304"/>
                </a:lnTo>
                <a:close/>
                <a:moveTo>
                  <a:pt x="4056" y="134"/>
                </a:moveTo>
                <a:lnTo>
                  <a:pt x="4054" y="136"/>
                </a:lnTo>
                <a:lnTo>
                  <a:pt x="4059" y="136"/>
                </a:lnTo>
                <a:lnTo>
                  <a:pt x="4061" y="134"/>
                </a:lnTo>
                <a:lnTo>
                  <a:pt x="4059" y="134"/>
                </a:lnTo>
                <a:lnTo>
                  <a:pt x="4056" y="134"/>
                </a:lnTo>
                <a:lnTo>
                  <a:pt x="4056" y="134"/>
                </a:lnTo>
                <a:lnTo>
                  <a:pt x="4056" y="134"/>
                </a:lnTo>
                <a:close/>
                <a:moveTo>
                  <a:pt x="4570" y="300"/>
                </a:moveTo>
                <a:lnTo>
                  <a:pt x="4572" y="302"/>
                </a:lnTo>
                <a:lnTo>
                  <a:pt x="4574" y="304"/>
                </a:lnTo>
                <a:lnTo>
                  <a:pt x="4578" y="308"/>
                </a:lnTo>
                <a:lnTo>
                  <a:pt x="4580" y="308"/>
                </a:lnTo>
                <a:lnTo>
                  <a:pt x="4580" y="308"/>
                </a:lnTo>
                <a:lnTo>
                  <a:pt x="4582" y="306"/>
                </a:lnTo>
                <a:lnTo>
                  <a:pt x="4578" y="302"/>
                </a:lnTo>
                <a:lnTo>
                  <a:pt x="4572" y="300"/>
                </a:lnTo>
                <a:lnTo>
                  <a:pt x="4570" y="298"/>
                </a:lnTo>
                <a:lnTo>
                  <a:pt x="4570" y="300"/>
                </a:lnTo>
                <a:lnTo>
                  <a:pt x="4570" y="300"/>
                </a:lnTo>
                <a:close/>
                <a:moveTo>
                  <a:pt x="4735" y="275"/>
                </a:moveTo>
                <a:lnTo>
                  <a:pt x="4740" y="277"/>
                </a:lnTo>
                <a:lnTo>
                  <a:pt x="4742" y="277"/>
                </a:lnTo>
                <a:lnTo>
                  <a:pt x="4746" y="279"/>
                </a:lnTo>
                <a:lnTo>
                  <a:pt x="4748" y="279"/>
                </a:lnTo>
                <a:lnTo>
                  <a:pt x="4752" y="281"/>
                </a:lnTo>
                <a:lnTo>
                  <a:pt x="4752" y="283"/>
                </a:lnTo>
                <a:lnTo>
                  <a:pt x="4756" y="283"/>
                </a:lnTo>
                <a:lnTo>
                  <a:pt x="4767" y="283"/>
                </a:lnTo>
                <a:lnTo>
                  <a:pt x="4775" y="283"/>
                </a:lnTo>
                <a:lnTo>
                  <a:pt x="4779" y="283"/>
                </a:lnTo>
                <a:lnTo>
                  <a:pt x="4786" y="281"/>
                </a:lnTo>
                <a:lnTo>
                  <a:pt x="4790" y="279"/>
                </a:lnTo>
                <a:lnTo>
                  <a:pt x="4790" y="279"/>
                </a:lnTo>
                <a:lnTo>
                  <a:pt x="4792" y="273"/>
                </a:lnTo>
                <a:lnTo>
                  <a:pt x="4792" y="273"/>
                </a:lnTo>
                <a:lnTo>
                  <a:pt x="4790" y="273"/>
                </a:lnTo>
                <a:lnTo>
                  <a:pt x="4790" y="275"/>
                </a:lnTo>
                <a:lnTo>
                  <a:pt x="4788" y="275"/>
                </a:lnTo>
                <a:lnTo>
                  <a:pt x="4788" y="273"/>
                </a:lnTo>
                <a:lnTo>
                  <a:pt x="4786" y="273"/>
                </a:lnTo>
                <a:lnTo>
                  <a:pt x="4781" y="271"/>
                </a:lnTo>
                <a:lnTo>
                  <a:pt x="4775" y="271"/>
                </a:lnTo>
                <a:lnTo>
                  <a:pt x="4767" y="271"/>
                </a:lnTo>
                <a:lnTo>
                  <a:pt x="4765" y="271"/>
                </a:lnTo>
                <a:lnTo>
                  <a:pt x="4761" y="271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6"/>
                </a:lnTo>
                <a:lnTo>
                  <a:pt x="4758" y="264"/>
                </a:lnTo>
                <a:lnTo>
                  <a:pt x="4744" y="264"/>
                </a:lnTo>
                <a:lnTo>
                  <a:pt x="4744" y="264"/>
                </a:lnTo>
                <a:lnTo>
                  <a:pt x="4737" y="266"/>
                </a:lnTo>
                <a:lnTo>
                  <a:pt x="4735" y="266"/>
                </a:lnTo>
                <a:lnTo>
                  <a:pt x="4733" y="264"/>
                </a:lnTo>
                <a:lnTo>
                  <a:pt x="4733" y="262"/>
                </a:lnTo>
                <a:lnTo>
                  <a:pt x="4731" y="260"/>
                </a:lnTo>
                <a:lnTo>
                  <a:pt x="4729" y="260"/>
                </a:lnTo>
                <a:lnTo>
                  <a:pt x="4727" y="264"/>
                </a:lnTo>
                <a:lnTo>
                  <a:pt x="4727" y="266"/>
                </a:lnTo>
                <a:lnTo>
                  <a:pt x="4725" y="269"/>
                </a:lnTo>
                <a:lnTo>
                  <a:pt x="4725" y="271"/>
                </a:lnTo>
                <a:lnTo>
                  <a:pt x="4733" y="275"/>
                </a:lnTo>
                <a:lnTo>
                  <a:pt x="4735" y="275"/>
                </a:lnTo>
                <a:close/>
                <a:moveTo>
                  <a:pt x="4641" y="308"/>
                </a:moveTo>
                <a:lnTo>
                  <a:pt x="4643" y="308"/>
                </a:lnTo>
                <a:lnTo>
                  <a:pt x="4652" y="306"/>
                </a:lnTo>
                <a:lnTo>
                  <a:pt x="4652" y="304"/>
                </a:lnTo>
                <a:lnTo>
                  <a:pt x="4652" y="300"/>
                </a:lnTo>
                <a:lnTo>
                  <a:pt x="4652" y="300"/>
                </a:lnTo>
                <a:lnTo>
                  <a:pt x="4652" y="298"/>
                </a:lnTo>
                <a:lnTo>
                  <a:pt x="4649" y="298"/>
                </a:lnTo>
                <a:lnTo>
                  <a:pt x="4647" y="298"/>
                </a:lnTo>
                <a:lnTo>
                  <a:pt x="4641" y="298"/>
                </a:lnTo>
                <a:lnTo>
                  <a:pt x="4641" y="298"/>
                </a:lnTo>
                <a:lnTo>
                  <a:pt x="4639" y="300"/>
                </a:lnTo>
                <a:lnTo>
                  <a:pt x="4637" y="300"/>
                </a:lnTo>
                <a:lnTo>
                  <a:pt x="4639" y="306"/>
                </a:lnTo>
                <a:lnTo>
                  <a:pt x="4641" y="308"/>
                </a:lnTo>
                <a:close/>
                <a:moveTo>
                  <a:pt x="4631" y="321"/>
                </a:moveTo>
                <a:lnTo>
                  <a:pt x="4633" y="323"/>
                </a:lnTo>
                <a:lnTo>
                  <a:pt x="4635" y="323"/>
                </a:lnTo>
                <a:lnTo>
                  <a:pt x="4637" y="323"/>
                </a:lnTo>
                <a:lnTo>
                  <a:pt x="4641" y="321"/>
                </a:lnTo>
                <a:lnTo>
                  <a:pt x="4645" y="321"/>
                </a:lnTo>
                <a:lnTo>
                  <a:pt x="4647" y="321"/>
                </a:lnTo>
                <a:lnTo>
                  <a:pt x="4654" y="323"/>
                </a:lnTo>
                <a:lnTo>
                  <a:pt x="4660" y="325"/>
                </a:lnTo>
                <a:lnTo>
                  <a:pt x="4666" y="325"/>
                </a:lnTo>
                <a:lnTo>
                  <a:pt x="4670" y="327"/>
                </a:lnTo>
                <a:lnTo>
                  <a:pt x="4673" y="327"/>
                </a:lnTo>
                <a:lnTo>
                  <a:pt x="4677" y="327"/>
                </a:lnTo>
                <a:lnTo>
                  <a:pt x="4683" y="327"/>
                </a:lnTo>
                <a:lnTo>
                  <a:pt x="4685" y="327"/>
                </a:lnTo>
                <a:lnTo>
                  <a:pt x="4687" y="327"/>
                </a:lnTo>
                <a:lnTo>
                  <a:pt x="4685" y="321"/>
                </a:lnTo>
                <a:lnTo>
                  <a:pt x="4685" y="319"/>
                </a:lnTo>
                <a:lnTo>
                  <a:pt x="4685" y="317"/>
                </a:lnTo>
                <a:lnTo>
                  <a:pt x="4675" y="310"/>
                </a:lnTo>
                <a:lnTo>
                  <a:pt x="4670" y="310"/>
                </a:lnTo>
                <a:lnTo>
                  <a:pt x="4668" y="308"/>
                </a:lnTo>
                <a:lnTo>
                  <a:pt x="4664" y="308"/>
                </a:lnTo>
                <a:lnTo>
                  <a:pt x="4660" y="308"/>
                </a:lnTo>
                <a:lnTo>
                  <a:pt x="4656" y="308"/>
                </a:lnTo>
                <a:lnTo>
                  <a:pt x="4654" y="308"/>
                </a:lnTo>
                <a:lnTo>
                  <a:pt x="4652" y="308"/>
                </a:lnTo>
                <a:lnTo>
                  <a:pt x="4649" y="310"/>
                </a:lnTo>
                <a:lnTo>
                  <a:pt x="4649" y="313"/>
                </a:lnTo>
                <a:lnTo>
                  <a:pt x="4645" y="317"/>
                </a:lnTo>
                <a:lnTo>
                  <a:pt x="4645" y="317"/>
                </a:lnTo>
                <a:lnTo>
                  <a:pt x="4641" y="321"/>
                </a:lnTo>
                <a:lnTo>
                  <a:pt x="4639" y="321"/>
                </a:lnTo>
                <a:lnTo>
                  <a:pt x="4635" y="321"/>
                </a:lnTo>
                <a:lnTo>
                  <a:pt x="4631" y="321"/>
                </a:lnTo>
                <a:close/>
                <a:moveTo>
                  <a:pt x="4593" y="271"/>
                </a:moveTo>
                <a:lnTo>
                  <a:pt x="4595" y="273"/>
                </a:lnTo>
                <a:lnTo>
                  <a:pt x="4599" y="275"/>
                </a:lnTo>
                <a:lnTo>
                  <a:pt x="4601" y="277"/>
                </a:lnTo>
                <a:lnTo>
                  <a:pt x="4603" y="277"/>
                </a:lnTo>
                <a:lnTo>
                  <a:pt x="4605" y="281"/>
                </a:lnTo>
                <a:lnTo>
                  <a:pt x="4608" y="283"/>
                </a:lnTo>
                <a:lnTo>
                  <a:pt x="4608" y="283"/>
                </a:lnTo>
                <a:lnTo>
                  <a:pt x="4620" y="285"/>
                </a:lnTo>
                <a:lnTo>
                  <a:pt x="4620" y="287"/>
                </a:lnTo>
                <a:lnTo>
                  <a:pt x="4622" y="287"/>
                </a:lnTo>
                <a:lnTo>
                  <a:pt x="4624" y="287"/>
                </a:lnTo>
                <a:lnTo>
                  <a:pt x="4626" y="285"/>
                </a:lnTo>
                <a:lnTo>
                  <a:pt x="4629" y="285"/>
                </a:lnTo>
                <a:lnTo>
                  <a:pt x="4629" y="281"/>
                </a:lnTo>
                <a:lnTo>
                  <a:pt x="4629" y="279"/>
                </a:lnTo>
                <a:lnTo>
                  <a:pt x="4631" y="279"/>
                </a:lnTo>
                <a:lnTo>
                  <a:pt x="4631" y="279"/>
                </a:lnTo>
                <a:lnTo>
                  <a:pt x="4633" y="279"/>
                </a:lnTo>
                <a:lnTo>
                  <a:pt x="4637" y="281"/>
                </a:lnTo>
                <a:lnTo>
                  <a:pt x="4639" y="281"/>
                </a:lnTo>
                <a:lnTo>
                  <a:pt x="4643" y="281"/>
                </a:lnTo>
                <a:lnTo>
                  <a:pt x="4645" y="281"/>
                </a:lnTo>
                <a:lnTo>
                  <a:pt x="4656" y="279"/>
                </a:lnTo>
                <a:lnTo>
                  <a:pt x="4658" y="279"/>
                </a:lnTo>
                <a:lnTo>
                  <a:pt x="4662" y="277"/>
                </a:lnTo>
                <a:lnTo>
                  <a:pt x="4664" y="277"/>
                </a:lnTo>
                <a:lnTo>
                  <a:pt x="4666" y="279"/>
                </a:lnTo>
                <a:lnTo>
                  <a:pt x="4668" y="281"/>
                </a:lnTo>
                <a:lnTo>
                  <a:pt x="4668" y="281"/>
                </a:lnTo>
                <a:lnTo>
                  <a:pt x="4670" y="283"/>
                </a:lnTo>
                <a:lnTo>
                  <a:pt x="4673" y="283"/>
                </a:lnTo>
                <a:lnTo>
                  <a:pt x="4675" y="281"/>
                </a:lnTo>
                <a:lnTo>
                  <a:pt x="4677" y="281"/>
                </a:lnTo>
                <a:lnTo>
                  <a:pt x="4681" y="279"/>
                </a:lnTo>
                <a:lnTo>
                  <a:pt x="4679" y="275"/>
                </a:lnTo>
                <a:lnTo>
                  <a:pt x="4675" y="275"/>
                </a:lnTo>
                <a:lnTo>
                  <a:pt x="4675" y="273"/>
                </a:lnTo>
                <a:lnTo>
                  <a:pt x="4668" y="266"/>
                </a:lnTo>
                <a:lnTo>
                  <a:pt x="4668" y="266"/>
                </a:lnTo>
                <a:lnTo>
                  <a:pt x="4666" y="264"/>
                </a:lnTo>
                <a:lnTo>
                  <a:pt x="4666" y="258"/>
                </a:lnTo>
                <a:lnTo>
                  <a:pt x="4668" y="258"/>
                </a:lnTo>
                <a:lnTo>
                  <a:pt x="4673" y="256"/>
                </a:lnTo>
                <a:lnTo>
                  <a:pt x="4679" y="256"/>
                </a:lnTo>
                <a:lnTo>
                  <a:pt x="4679" y="258"/>
                </a:lnTo>
                <a:lnTo>
                  <a:pt x="4679" y="258"/>
                </a:lnTo>
                <a:lnTo>
                  <a:pt x="4677" y="260"/>
                </a:lnTo>
                <a:lnTo>
                  <a:pt x="4675" y="262"/>
                </a:lnTo>
                <a:lnTo>
                  <a:pt x="4675" y="264"/>
                </a:lnTo>
                <a:lnTo>
                  <a:pt x="4675" y="269"/>
                </a:lnTo>
                <a:lnTo>
                  <a:pt x="4677" y="269"/>
                </a:lnTo>
                <a:lnTo>
                  <a:pt x="4679" y="271"/>
                </a:lnTo>
                <a:lnTo>
                  <a:pt x="4681" y="275"/>
                </a:lnTo>
                <a:lnTo>
                  <a:pt x="4685" y="275"/>
                </a:lnTo>
                <a:lnTo>
                  <a:pt x="4689" y="275"/>
                </a:lnTo>
                <a:lnTo>
                  <a:pt x="4693" y="277"/>
                </a:lnTo>
                <a:lnTo>
                  <a:pt x="4698" y="275"/>
                </a:lnTo>
                <a:lnTo>
                  <a:pt x="4700" y="275"/>
                </a:lnTo>
                <a:lnTo>
                  <a:pt x="4706" y="269"/>
                </a:lnTo>
                <a:lnTo>
                  <a:pt x="4706" y="269"/>
                </a:lnTo>
                <a:lnTo>
                  <a:pt x="4704" y="266"/>
                </a:lnTo>
                <a:lnTo>
                  <a:pt x="4706" y="264"/>
                </a:lnTo>
                <a:lnTo>
                  <a:pt x="4708" y="262"/>
                </a:lnTo>
                <a:lnTo>
                  <a:pt x="4714" y="262"/>
                </a:lnTo>
                <a:lnTo>
                  <a:pt x="4712" y="260"/>
                </a:lnTo>
                <a:lnTo>
                  <a:pt x="4712" y="260"/>
                </a:lnTo>
                <a:lnTo>
                  <a:pt x="4689" y="252"/>
                </a:lnTo>
                <a:lnTo>
                  <a:pt x="4687" y="252"/>
                </a:lnTo>
                <a:lnTo>
                  <a:pt x="4683" y="254"/>
                </a:lnTo>
                <a:lnTo>
                  <a:pt x="4683" y="254"/>
                </a:lnTo>
                <a:lnTo>
                  <a:pt x="4679" y="254"/>
                </a:lnTo>
                <a:lnTo>
                  <a:pt x="4675" y="252"/>
                </a:lnTo>
                <a:lnTo>
                  <a:pt x="4673" y="252"/>
                </a:lnTo>
                <a:lnTo>
                  <a:pt x="4664" y="248"/>
                </a:lnTo>
                <a:lnTo>
                  <a:pt x="4662" y="245"/>
                </a:lnTo>
                <a:lnTo>
                  <a:pt x="4658" y="243"/>
                </a:lnTo>
                <a:lnTo>
                  <a:pt x="4656" y="245"/>
                </a:lnTo>
                <a:lnTo>
                  <a:pt x="4652" y="248"/>
                </a:lnTo>
                <a:lnTo>
                  <a:pt x="4649" y="250"/>
                </a:lnTo>
                <a:lnTo>
                  <a:pt x="4649" y="250"/>
                </a:lnTo>
                <a:lnTo>
                  <a:pt x="4649" y="252"/>
                </a:lnTo>
                <a:lnTo>
                  <a:pt x="4649" y="254"/>
                </a:lnTo>
                <a:lnTo>
                  <a:pt x="4649" y="256"/>
                </a:lnTo>
                <a:lnTo>
                  <a:pt x="4649" y="256"/>
                </a:lnTo>
                <a:lnTo>
                  <a:pt x="4649" y="258"/>
                </a:lnTo>
                <a:lnTo>
                  <a:pt x="4647" y="258"/>
                </a:lnTo>
                <a:lnTo>
                  <a:pt x="4645" y="258"/>
                </a:lnTo>
                <a:lnTo>
                  <a:pt x="4645" y="258"/>
                </a:lnTo>
                <a:lnTo>
                  <a:pt x="4643" y="258"/>
                </a:lnTo>
                <a:lnTo>
                  <a:pt x="4643" y="258"/>
                </a:lnTo>
                <a:lnTo>
                  <a:pt x="4641" y="254"/>
                </a:lnTo>
                <a:lnTo>
                  <a:pt x="4639" y="254"/>
                </a:lnTo>
                <a:lnTo>
                  <a:pt x="4639" y="254"/>
                </a:lnTo>
                <a:lnTo>
                  <a:pt x="4637" y="254"/>
                </a:lnTo>
                <a:lnTo>
                  <a:pt x="4633" y="250"/>
                </a:lnTo>
                <a:lnTo>
                  <a:pt x="4629" y="248"/>
                </a:lnTo>
                <a:lnTo>
                  <a:pt x="4624" y="245"/>
                </a:lnTo>
                <a:lnTo>
                  <a:pt x="4622" y="245"/>
                </a:lnTo>
                <a:lnTo>
                  <a:pt x="4622" y="243"/>
                </a:lnTo>
                <a:lnTo>
                  <a:pt x="4620" y="243"/>
                </a:lnTo>
                <a:lnTo>
                  <a:pt x="4618" y="243"/>
                </a:lnTo>
                <a:lnTo>
                  <a:pt x="4614" y="243"/>
                </a:lnTo>
                <a:lnTo>
                  <a:pt x="4610" y="245"/>
                </a:lnTo>
                <a:lnTo>
                  <a:pt x="4608" y="245"/>
                </a:lnTo>
                <a:lnTo>
                  <a:pt x="4608" y="248"/>
                </a:lnTo>
                <a:lnTo>
                  <a:pt x="4608" y="248"/>
                </a:lnTo>
                <a:lnTo>
                  <a:pt x="4603" y="248"/>
                </a:lnTo>
                <a:lnTo>
                  <a:pt x="4601" y="248"/>
                </a:lnTo>
                <a:lnTo>
                  <a:pt x="4601" y="250"/>
                </a:lnTo>
                <a:lnTo>
                  <a:pt x="4599" y="252"/>
                </a:lnTo>
                <a:lnTo>
                  <a:pt x="4601" y="254"/>
                </a:lnTo>
                <a:lnTo>
                  <a:pt x="4603" y="256"/>
                </a:lnTo>
                <a:lnTo>
                  <a:pt x="4597" y="254"/>
                </a:lnTo>
                <a:lnTo>
                  <a:pt x="4597" y="256"/>
                </a:lnTo>
                <a:lnTo>
                  <a:pt x="4595" y="262"/>
                </a:lnTo>
                <a:lnTo>
                  <a:pt x="4597" y="266"/>
                </a:lnTo>
                <a:lnTo>
                  <a:pt x="4595" y="266"/>
                </a:lnTo>
                <a:lnTo>
                  <a:pt x="4593" y="266"/>
                </a:lnTo>
                <a:lnTo>
                  <a:pt x="4591" y="269"/>
                </a:lnTo>
                <a:lnTo>
                  <a:pt x="4593" y="269"/>
                </a:lnTo>
                <a:lnTo>
                  <a:pt x="4593" y="271"/>
                </a:lnTo>
                <a:close/>
                <a:moveTo>
                  <a:pt x="4823" y="245"/>
                </a:moveTo>
                <a:lnTo>
                  <a:pt x="4821" y="243"/>
                </a:lnTo>
                <a:lnTo>
                  <a:pt x="4821" y="243"/>
                </a:lnTo>
                <a:lnTo>
                  <a:pt x="4821" y="243"/>
                </a:lnTo>
                <a:lnTo>
                  <a:pt x="4819" y="243"/>
                </a:lnTo>
                <a:lnTo>
                  <a:pt x="4817" y="243"/>
                </a:lnTo>
                <a:lnTo>
                  <a:pt x="4821" y="245"/>
                </a:lnTo>
                <a:lnTo>
                  <a:pt x="4823" y="245"/>
                </a:lnTo>
                <a:close/>
                <a:moveTo>
                  <a:pt x="4769" y="229"/>
                </a:moveTo>
                <a:lnTo>
                  <a:pt x="4771" y="227"/>
                </a:lnTo>
                <a:lnTo>
                  <a:pt x="4773" y="224"/>
                </a:lnTo>
                <a:lnTo>
                  <a:pt x="4763" y="227"/>
                </a:lnTo>
                <a:lnTo>
                  <a:pt x="4758" y="229"/>
                </a:lnTo>
                <a:lnTo>
                  <a:pt x="4758" y="229"/>
                </a:lnTo>
                <a:lnTo>
                  <a:pt x="4769" y="229"/>
                </a:lnTo>
                <a:lnTo>
                  <a:pt x="4769" y="229"/>
                </a:lnTo>
                <a:close/>
                <a:moveTo>
                  <a:pt x="4934" y="392"/>
                </a:moveTo>
                <a:lnTo>
                  <a:pt x="4937" y="392"/>
                </a:lnTo>
                <a:lnTo>
                  <a:pt x="4934" y="390"/>
                </a:lnTo>
                <a:lnTo>
                  <a:pt x="4934" y="388"/>
                </a:lnTo>
                <a:lnTo>
                  <a:pt x="4932" y="388"/>
                </a:lnTo>
                <a:lnTo>
                  <a:pt x="4932" y="388"/>
                </a:lnTo>
                <a:lnTo>
                  <a:pt x="4932" y="390"/>
                </a:lnTo>
                <a:lnTo>
                  <a:pt x="4932" y="392"/>
                </a:lnTo>
                <a:lnTo>
                  <a:pt x="4934" y="392"/>
                </a:lnTo>
                <a:close/>
                <a:moveTo>
                  <a:pt x="5041" y="419"/>
                </a:moveTo>
                <a:lnTo>
                  <a:pt x="5043" y="419"/>
                </a:lnTo>
                <a:lnTo>
                  <a:pt x="5048" y="422"/>
                </a:lnTo>
                <a:lnTo>
                  <a:pt x="5054" y="424"/>
                </a:lnTo>
                <a:lnTo>
                  <a:pt x="5058" y="424"/>
                </a:lnTo>
                <a:lnTo>
                  <a:pt x="5060" y="424"/>
                </a:lnTo>
                <a:lnTo>
                  <a:pt x="5060" y="422"/>
                </a:lnTo>
                <a:lnTo>
                  <a:pt x="5060" y="419"/>
                </a:lnTo>
                <a:lnTo>
                  <a:pt x="5060" y="419"/>
                </a:lnTo>
                <a:lnTo>
                  <a:pt x="5062" y="419"/>
                </a:lnTo>
                <a:lnTo>
                  <a:pt x="5062" y="417"/>
                </a:lnTo>
                <a:lnTo>
                  <a:pt x="5062" y="417"/>
                </a:lnTo>
                <a:lnTo>
                  <a:pt x="5062" y="415"/>
                </a:lnTo>
                <a:lnTo>
                  <a:pt x="5048" y="413"/>
                </a:lnTo>
                <a:lnTo>
                  <a:pt x="5043" y="413"/>
                </a:lnTo>
                <a:lnTo>
                  <a:pt x="5043" y="413"/>
                </a:lnTo>
                <a:lnTo>
                  <a:pt x="5039" y="415"/>
                </a:lnTo>
                <a:lnTo>
                  <a:pt x="5039" y="415"/>
                </a:lnTo>
                <a:lnTo>
                  <a:pt x="5039" y="417"/>
                </a:lnTo>
                <a:lnTo>
                  <a:pt x="5039" y="417"/>
                </a:lnTo>
                <a:lnTo>
                  <a:pt x="5041" y="419"/>
                </a:lnTo>
                <a:close/>
                <a:moveTo>
                  <a:pt x="5198" y="392"/>
                </a:moveTo>
                <a:lnTo>
                  <a:pt x="5198" y="392"/>
                </a:lnTo>
                <a:lnTo>
                  <a:pt x="5203" y="390"/>
                </a:lnTo>
                <a:lnTo>
                  <a:pt x="5211" y="390"/>
                </a:lnTo>
                <a:lnTo>
                  <a:pt x="5213" y="388"/>
                </a:lnTo>
                <a:lnTo>
                  <a:pt x="5215" y="388"/>
                </a:lnTo>
                <a:lnTo>
                  <a:pt x="5215" y="388"/>
                </a:lnTo>
                <a:lnTo>
                  <a:pt x="5219" y="388"/>
                </a:lnTo>
                <a:lnTo>
                  <a:pt x="5221" y="390"/>
                </a:lnTo>
                <a:lnTo>
                  <a:pt x="5224" y="390"/>
                </a:lnTo>
                <a:lnTo>
                  <a:pt x="5228" y="388"/>
                </a:lnTo>
                <a:lnTo>
                  <a:pt x="5236" y="386"/>
                </a:lnTo>
                <a:lnTo>
                  <a:pt x="5242" y="386"/>
                </a:lnTo>
                <a:lnTo>
                  <a:pt x="5247" y="386"/>
                </a:lnTo>
                <a:lnTo>
                  <a:pt x="5251" y="384"/>
                </a:lnTo>
                <a:lnTo>
                  <a:pt x="5251" y="382"/>
                </a:lnTo>
                <a:lnTo>
                  <a:pt x="5251" y="380"/>
                </a:lnTo>
                <a:lnTo>
                  <a:pt x="5251" y="380"/>
                </a:lnTo>
                <a:lnTo>
                  <a:pt x="5247" y="378"/>
                </a:lnTo>
                <a:lnTo>
                  <a:pt x="5245" y="378"/>
                </a:lnTo>
                <a:lnTo>
                  <a:pt x="5242" y="375"/>
                </a:lnTo>
                <a:lnTo>
                  <a:pt x="5242" y="375"/>
                </a:lnTo>
                <a:lnTo>
                  <a:pt x="5240" y="375"/>
                </a:lnTo>
                <a:lnTo>
                  <a:pt x="5238" y="373"/>
                </a:lnTo>
                <a:lnTo>
                  <a:pt x="5238" y="373"/>
                </a:lnTo>
                <a:lnTo>
                  <a:pt x="5232" y="371"/>
                </a:lnTo>
                <a:lnTo>
                  <a:pt x="5230" y="371"/>
                </a:lnTo>
                <a:lnTo>
                  <a:pt x="5228" y="371"/>
                </a:lnTo>
                <a:lnTo>
                  <a:pt x="5226" y="371"/>
                </a:lnTo>
                <a:lnTo>
                  <a:pt x="5224" y="371"/>
                </a:lnTo>
                <a:lnTo>
                  <a:pt x="5221" y="371"/>
                </a:lnTo>
                <a:lnTo>
                  <a:pt x="5219" y="371"/>
                </a:lnTo>
                <a:lnTo>
                  <a:pt x="5217" y="373"/>
                </a:lnTo>
                <a:lnTo>
                  <a:pt x="5215" y="373"/>
                </a:lnTo>
                <a:lnTo>
                  <a:pt x="5215" y="373"/>
                </a:lnTo>
                <a:lnTo>
                  <a:pt x="5213" y="373"/>
                </a:lnTo>
                <a:lnTo>
                  <a:pt x="5211" y="375"/>
                </a:lnTo>
                <a:lnTo>
                  <a:pt x="5209" y="375"/>
                </a:lnTo>
                <a:lnTo>
                  <a:pt x="5205" y="378"/>
                </a:lnTo>
                <a:lnTo>
                  <a:pt x="5198" y="382"/>
                </a:lnTo>
                <a:lnTo>
                  <a:pt x="5198" y="382"/>
                </a:lnTo>
                <a:lnTo>
                  <a:pt x="5196" y="384"/>
                </a:lnTo>
                <a:lnTo>
                  <a:pt x="5196" y="386"/>
                </a:lnTo>
                <a:lnTo>
                  <a:pt x="5196" y="386"/>
                </a:lnTo>
                <a:lnTo>
                  <a:pt x="5198" y="392"/>
                </a:lnTo>
                <a:close/>
                <a:moveTo>
                  <a:pt x="4061" y="168"/>
                </a:moveTo>
                <a:lnTo>
                  <a:pt x="4061" y="170"/>
                </a:lnTo>
                <a:lnTo>
                  <a:pt x="4059" y="172"/>
                </a:lnTo>
                <a:lnTo>
                  <a:pt x="4059" y="172"/>
                </a:lnTo>
                <a:lnTo>
                  <a:pt x="4059" y="174"/>
                </a:lnTo>
                <a:lnTo>
                  <a:pt x="4056" y="176"/>
                </a:lnTo>
                <a:lnTo>
                  <a:pt x="4056" y="176"/>
                </a:lnTo>
                <a:lnTo>
                  <a:pt x="4052" y="180"/>
                </a:lnTo>
                <a:lnTo>
                  <a:pt x="4050" y="183"/>
                </a:lnTo>
                <a:lnTo>
                  <a:pt x="4048" y="185"/>
                </a:lnTo>
                <a:lnTo>
                  <a:pt x="4046" y="187"/>
                </a:lnTo>
                <a:lnTo>
                  <a:pt x="4048" y="189"/>
                </a:lnTo>
                <a:lnTo>
                  <a:pt x="4050" y="189"/>
                </a:lnTo>
                <a:lnTo>
                  <a:pt x="4054" y="189"/>
                </a:lnTo>
                <a:lnTo>
                  <a:pt x="4059" y="189"/>
                </a:lnTo>
                <a:lnTo>
                  <a:pt x="4065" y="187"/>
                </a:lnTo>
                <a:lnTo>
                  <a:pt x="4071" y="183"/>
                </a:lnTo>
                <a:lnTo>
                  <a:pt x="4073" y="183"/>
                </a:lnTo>
                <a:lnTo>
                  <a:pt x="4082" y="183"/>
                </a:lnTo>
                <a:lnTo>
                  <a:pt x="4088" y="180"/>
                </a:lnTo>
                <a:lnTo>
                  <a:pt x="4094" y="180"/>
                </a:lnTo>
                <a:lnTo>
                  <a:pt x="4094" y="183"/>
                </a:lnTo>
                <a:lnTo>
                  <a:pt x="4096" y="183"/>
                </a:lnTo>
                <a:lnTo>
                  <a:pt x="4096" y="183"/>
                </a:lnTo>
                <a:lnTo>
                  <a:pt x="4100" y="180"/>
                </a:lnTo>
                <a:lnTo>
                  <a:pt x="4111" y="180"/>
                </a:lnTo>
                <a:lnTo>
                  <a:pt x="4119" y="178"/>
                </a:lnTo>
                <a:lnTo>
                  <a:pt x="4121" y="176"/>
                </a:lnTo>
                <a:lnTo>
                  <a:pt x="4126" y="176"/>
                </a:lnTo>
                <a:lnTo>
                  <a:pt x="4126" y="176"/>
                </a:lnTo>
                <a:lnTo>
                  <a:pt x="4134" y="172"/>
                </a:lnTo>
                <a:lnTo>
                  <a:pt x="4134" y="170"/>
                </a:lnTo>
                <a:lnTo>
                  <a:pt x="4134" y="168"/>
                </a:lnTo>
                <a:lnTo>
                  <a:pt x="4132" y="166"/>
                </a:lnTo>
                <a:lnTo>
                  <a:pt x="4132" y="164"/>
                </a:lnTo>
                <a:lnTo>
                  <a:pt x="4132" y="162"/>
                </a:lnTo>
                <a:lnTo>
                  <a:pt x="4130" y="162"/>
                </a:lnTo>
                <a:lnTo>
                  <a:pt x="4128" y="162"/>
                </a:lnTo>
                <a:lnTo>
                  <a:pt x="4124" y="162"/>
                </a:lnTo>
                <a:lnTo>
                  <a:pt x="4121" y="159"/>
                </a:lnTo>
                <a:lnTo>
                  <a:pt x="4121" y="159"/>
                </a:lnTo>
                <a:lnTo>
                  <a:pt x="4121" y="157"/>
                </a:lnTo>
                <a:lnTo>
                  <a:pt x="4119" y="157"/>
                </a:lnTo>
                <a:lnTo>
                  <a:pt x="4115" y="155"/>
                </a:lnTo>
                <a:lnTo>
                  <a:pt x="4115" y="155"/>
                </a:lnTo>
                <a:lnTo>
                  <a:pt x="4113" y="153"/>
                </a:lnTo>
                <a:lnTo>
                  <a:pt x="4111" y="151"/>
                </a:lnTo>
                <a:lnTo>
                  <a:pt x="4109" y="151"/>
                </a:lnTo>
                <a:lnTo>
                  <a:pt x="4107" y="153"/>
                </a:lnTo>
                <a:lnTo>
                  <a:pt x="4103" y="153"/>
                </a:lnTo>
                <a:lnTo>
                  <a:pt x="4100" y="155"/>
                </a:lnTo>
                <a:lnTo>
                  <a:pt x="4098" y="155"/>
                </a:lnTo>
                <a:lnTo>
                  <a:pt x="4098" y="155"/>
                </a:lnTo>
                <a:lnTo>
                  <a:pt x="4096" y="157"/>
                </a:lnTo>
                <a:lnTo>
                  <a:pt x="4094" y="159"/>
                </a:lnTo>
                <a:lnTo>
                  <a:pt x="4092" y="162"/>
                </a:lnTo>
                <a:lnTo>
                  <a:pt x="4092" y="159"/>
                </a:lnTo>
                <a:lnTo>
                  <a:pt x="4096" y="153"/>
                </a:lnTo>
                <a:lnTo>
                  <a:pt x="4096" y="151"/>
                </a:lnTo>
                <a:lnTo>
                  <a:pt x="4098" y="149"/>
                </a:lnTo>
                <a:lnTo>
                  <a:pt x="4098" y="147"/>
                </a:lnTo>
                <a:lnTo>
                  <a:pt x="4100" y="147"/>
                </a:lnTo>
                <a:lnTo>
                  <a:pt x="4100" y="147"/>
                </a:lnTo>
                <a:lnTo>
                  <a:pt x="4100" y="145"/>
                </a:lnTo>
                <a:lnTo>
                  <a:pt x="4096" y="145"/>
                </a:lnTo>
                <a:lnTo>
                  <a:pt x="4092" y="143"/>
                </a:lnTo>
                <a:lnTo>
                  <a:pt x="4090" y="143"/>
                </a:lnTo>
                <a:lnTo>
                  <a:pt x="4088" y="143"/>
                </a:lnTo>
                <a:lnTo>
                  <a:pt x="4088" y="145"/>
                </a:lnTo>
                <a:lnTo>
                  <a:pt x="4088" y="147"/>
                </a:lnTo>
                <a:lnTo>
                  <a:pt x="4090" y="149"/>
                </a:lnTo>
                <a:lnTo>
                  <a:pt x="4088" y="149"/>
                </a:lnTo>
                <a:lnTo>
                  <a:pt x="4086" y="149"/>
                </a:lnTo>
                <a:lnTo>
                  <a:pt x="4084" y="147"/>
                </a:lnTo>
                <a:lnTo>
                  <a:pt x="4084" y="145"/>
                </a:lnTo>
                <a:lnTo>
                  <a:pt x="4082" y="145"/>
                </a:lnTo>
                <a:lnTo>
                  <a:pt x="4080" y="145"/>
                </a:lnTo>
                <a:lnTo>
                  <a:pt x="4080" y="145"/>
                </a:lnTo>
                <a:lnTo>
                  <a:pt x="4080" y="147"/>
                </a:lnTo>
                <a:lnTo>
                  <a:pt x="4080" y="149"/>
                </a:lnTo>
                <a:lnTo>
                  <a:pt x="4075" y="149"/>
                </a:lnTo>
                <a:lnTo>
                  <a:pt x="4073" y="149"/>
                </a:lnTo>
                <a:lnTo>
                  <a:pt x="4073" y="151"/>
                </a:lnTo>
                <a:lnTo>
                  <a:pt x="4071" y="153"/>
                </a:lnTo>
                <a:lnTo>
                  <a:pt x="4071" y="153"/>
                </a:lnTo>
                <a:lnTo>
                  <a:pt x="4071" y="155"/>
                </a:lnTo>
                <a:lnTo>
                  <a:pt x="4071" y="155"/>
                </a:lnTo>
                <a:lnTo>
                  <a:pt x="4069" y="157"/>
                </a:lnTo>
                <a:lnTo>
                  <a:pt x="4069" y="159"/>
                </a:lnTo>
                <a:lnTo>
                  <a:pt x="4069" y="159"/>
                </a:lnTo>
                <a:lnTo>
                  <a:pt x="4069" y="162"/>
                </a:lnTo>
                <a:lnTo>
                  <a:pt x="4071" y="164"/>
                </a:lnTo>
                <a:lnTo>
                  <a:pt x="4069" y="164"/>
                </a:lnTo>
                <a:lnTo>
                  <a:pt x="4065" y="164"/>
                </a:lnTo>
                <a:lnTo>
                  <a:pt x="4065" y="164"/>
                </a:lnTo>
                <a:lnTo>
                  <a:pt x="4063" y="164"/>
                </a:lnTo>
                <a:lnTo>
                  <a:pt x="4061" y="166"/>
                </a:lnTo>
                <a:lnTo>
                  <a:pt x="4061" y="168"/>
                </a:lnTo>
                <a:close/>
                <a:moveTo>
                  <a:pt x="4943" y="434"/>
                </a:moveTo>
                <a:lnTo>
                  <a:pt x="4943" y="436"/>
                </a:lnTo>
                <a:lnTo>
                  <a:pt x="4943" y="436"/>
                </a:lnTo>
                <a:lnTo>
                  <a:pt x="4945" y="436"/>
                </a:lnTo>
                <a:lnTo>
                  <a:pt x="4947" y="438"/>
                </a:lnTo>
                <a:lnTo>
                  <a:pt x="4947" y="438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38"/>
                </a:lnTo>
                <a:lnTo>
                  <a:pt x="4947" y="438"/>
                </a:lnTo>
                <a:lnTo>
                  <a:pt x="4945" y="436"/>
                </a:lnTo>
                <a:lnTo>
                  <a:pt x="4945" y="434"/>
                </a:lnTo>
                <a:lnTo>
                  <a:pt x="4945" y="430"/>
                </a:lnTo>
                <a:lnTo>
                  <a:pt x="4945" y="430"/>
                </a:lnTo>
                <a:lnTo>
                  <a:pt x="4945" y="428"/>
                </a:lnTo>
                <a:lnTo>
                  <a:pt x="4947" y="428"/>
                </a:lnTo>
                <a:lnTo>
                  <a:pt x="4949" y="426"/>
                </a:lnTo>
                <a:lnTo>
                  <a:pt x="4949" y="424"/>
                </a:lnTo>
                <a:lnTo>
                  <a:pt x="4947" y="422"/>
                </a:lnTo>
                <a:lnTo>
                  <a:pt x="4947" y="422"/>
                </a:lnTo>
                <a:lnTo>
                  <a:pt x="4947" y="424"/>
                </a:lnTo>
                <a:lnTo>
                  <a:pt x="4945" y="424"/>
                </a:lnTo>
                <a:lnTo>
                  <a:pt x="4941" y="426"/>
                </a:lnTo>
                <a:lnTo>
                  <a:pt x="4941" y="428"/>
                </a:lnTo>
                <a:lnTo>
                  <a:pt x="4943" y="430"/>
                </a:lnTo>
                <a:lnTo>
                  <a:pt x="4943" y="434"/>
                </a:lnTo>
                <a:close/>
                <a:moveTo>
                  <a:pt x="4603" y="371"/>
                </a:moveTo>
                <a:lnTo>
                  <a:pt x="4597" y="371"/>
                </a:lnTo>
                <a:lnTo>
                  <a:pt x="4595" y="371"/>
                </a:lnTo>
                <a:lnTo>
                  <a:pt x="4595" y="371"/>
                </a:lnTo>
                <a:lnTo>
                  <a:pt x="4593" y="373"/>
                </a:lnTo>
                <a:lnTo>
                  <a:pt x="4593" y="373"/>
                </a:lnTo>
                <a:lnTo>
                  <a:pt x="4593" y="373"/>
                </a:lnTo>
                <a:lnTo>
                  <a:pt x="4597" y="375"/>
                </a:lnTo>
                <a:lnTo>
                  <a:pt x="4597" y="375"/>
                </a:lnTo>
                <a:lnTo>
                  <a:pt x="4599" y="373"/>
                </a:lnTo>
                <a:lnTo>
                  <a:pt x="4599" y="373"/>
                </a:lnTo>
                <a:lnTo>
                  <a:pt x="4599" y="375"/>
                </a:lnTo>
                <a:lnTo>
                  <a:pt x="4601" y="375"/>
                </a:lnTo>
                <a:lnTo>
                  <a:pt x="4603" y="375"/>
                </a:lnTo>
                <a:lnTo>
                  <a:pt x="4605" y="373"/>
                </a:lnTo>
                <a:lnTo>
                  <a:pt x="4605" y="373"/>
                </a:lnTo>
                <a:lnTo>
                  <a:pt x="4605" y="371"/>
                </a:lnTo>
                <a:lnTo>
                  <a:pt x="4603" y="371"/>
                </a:lnTo>
                <a:close/>
                <a:moveTo>
                  <a:pt x="4165" y="208"/>
                </a:moveTo>
                <a:lnTo>
                  <a:pt x="4165" y="208"/>
                </a:lnTo>
                <a:lnTo>
                  <a:pt x="4163" y="208"/>
                </a:lnTo>
                <a:lnTo>
                  <a:pt x="4161" y="210"/>
                </a:lnTo>
                <a:lnTo>
                  <a:pt x="4161" y="212"/>
                </a:lnTo>
                <a:lnTo>
                  <a:pt x="4163" y="212"/>
                </a:lnTo>
                <a:lnTo>
                  <a:pt x="4168" y="210"/>
                </a:lnTo>
                <a:lnTo>
                  <a:pt x="4168" y="210"/>
                </a:lnTo>
                <a:lnTo>
                  <a:pt x="4168" y="208"/>
                </a:lnTo>
                <a:lnTo>
                  <a:pt x="4165" y="208"/>
                </a:lnTo>
                <a:close/>
                <a:moveTo>
                  <a:pt x="4233" y="233"/>
                </a:moveTo>
                <a:lnTo>
                  <a:pt x="4235" y="233"/>
                </a:lnTo>
                <a:lnTo>
                  <a:pt x="4237" y="233"/>
                </a:lnTo>
                <a:lnTo>
                  <a:pt x="4239" y="235"/>
                </a:lnTo>
                <a:lnTo>
                  <a:pt x="4239" y="235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1"/>
                </a:lnTo>
                <a:lnTo>
                  <a:pt x="4237" y="231"/>
                </a:lnTo>
                <a:lnTo>
                  <a:pt x="4237" y="229"/>
                </a:lnTo>
                <a:lnTo>
                  <a:pt x="4235" y="231"/>
                </a:lnTo>
                <a:lnTo>
                  <a:pt x="4230" y="229"/>
                </a:lnTo>
                <a:lnTo>
                  <a:pt x="4230" y="229"/>
                </a:lnTo>
                <a:lnTo>
                  <a:pt x="4230" y="231"/>
                </a:lnTo>
                <a:lnTo>
                  <a:pt x="4233" y="233"/>
                </a:lnTo>
                <a:close/>
                <a:moveTo>
                  <a:pt x="4147" y="180"/>
                </a:moveTo>
                <a:lnTo>
                  <a:pt x="4151" y="180"/>
                </a:lnTo>
                <a:lnTo>
                  <a:pt x="4151" y="180"/>
                </a:lnTo>
                <a:lnTo>
                  <a:pt x="4153" y="180"/>
                </a:lnTo>
                <a:lnTo>
                  <a:pt x="4153" y="180"/>
                </a:lnTo>
                <a:lnTo>
                  <a:pt x="4153" y="178"/>
                </a:lnTo>
                <a:lnTo>
                  <a:pt x="4153" y="178"/>
                </a:lnTo>
                <a:lnTo>
                  <a:pt x="4153" y="178"/>
                </a:lnTo>
                <a:lnTo>
                  <a:pt x="4151" y="176"/>
                </a:lnTo>
                <a:lnTo>
                  <a:pt x="4149" y="178"/>
                </a:lnTo>
                <a:lnTo>
                  <a:pt x="4144" y="180"/>
                </a:lnTo>
                <a:lnTo>
                  <a:pt x="4144" y="180"/>
                </a:lnTo>
                <a:lnTo>
                  <a:pt x="4144" y="183"/>
                </a:lnTo>
                <a:lnTo>
                  <a:pt x="4147" y="180"/>
                </a:lnTo>
                <a:close/>
                <a:moveTo>
                  <a:pt x="4149" y="183"/>
                </a:moveTo>
                <a:lnTo>
                  <a:pt x="4157" y="185"/>
                </a:lnTo>
                <a:lnTo>
                  <a:pt x="4163" y="185"/>
                </a:lnTo>
                <a:lnTo>
                  <a:pt x="4165" y="187"/>
                </a:lnTo>
                <a:lnTo>
                  <a:pt x="4168" y="185"/>
                </a:lnTo>
                <a:lnTo>
                  <a:pt x="4168" y="185"/>
                </a:lnTo>
                <a:lnTo>
                  <a:pt x="4165" y="183"/>
                </a:lnTo>
                <a:lnTo>
                  <a:pt x="4165" y="183"/>
                </a:lnTo>
                <a:lnTo>
                  <a:pt x="4151" y="183"/>
                </a:lnTo>
                <a:lnTo>
                  <a:pt x="4149" y="183"/>
                </a:lnTo>
                <a:close/>
                <a:moveTo>
                  <a:pt x="3707" y="321"/>
                </a:moveTo>
                <a:lnTo>
                  <a:pt x="3707" y="321"/>
                </a:lnTo>
                <a:lnTo>
                  <a:pt x="3709" y="319"/>
                </a:lnTo>
                <a:lnTo>
                  <a:pt x="3709" y="319"/>
                </a:lnTo>
                <a:lnTo>
                  <a:pt x="3709" y="317"/>
                </a:lnTo>
                <a:lnTo>
                  <a:pt x="3702" y="319"/>
                </a:lnTo>
                <a:lnTo>
                  <a:pt x="3700" y="321"/>
                </a:lnTo>
                <a:lnTo>
                  <a:pt x="3698" y="321"/>
                </a:lnTo>
                <a:lnTo>
                  <a:pt x="3702" y="321"/>
                </a:lnTo>
                <a:lnTo>
                  <a:pt x="3707" y="321"/>
                </a:lnTo>
                <a:close/>
                <a:moveTo>
                  <a:pt x="4578" y="266"/>
                </a:moveTo>
                <a:lnTo>
                  <a:pt x="4578" y="264"/>
                </a:lnTo>
                <a:lnTo>
                  <a:pt x="4578" y="262"/>
                </a:lnTo>
                <a:lnTo>
                  <a:pt x="4578" y="262"/>
                </a:lnTo>
                <a:lnTo>
                  <a:pt x="4580" y="260"/>
                </a:lnTo>
                <a:lnTo>
                  <a:pt x="4580" y="260"/>
                </a:lnTo>
                <a:lnTo>
                  <a:pt x="4576" y="258"/>
                </a:lnTo>
                <a:lnTo>
                  <a:pt x="4576" y="256"/>
                </a:lnTo>
                <a:lnTo>
                  <a:pt x="4574" y="254"/>
                </a:lnTo>
                <a:lnTo>
                  <a:pt x="4574" y="252"/>
                </a:lnTo>
                <a:lnTo>
                  <a:pt x="4572" y="256"/>
                </a:lnTo>
                <a:lnTo>
                  <a:pt x="4572" y="256"/>
                </a:lnTo>
                <a:lnTo>
                  <a:pt x="4572" y="258"/>
                </a:lnTo>
                <a:lnTo>
                  <a:pt x="4572" y="260"/>
                </a:lnTo>
                <a:lnTo>
                  <a:pt x="4572" y="262"/>
                </a:lnTo>
                <a:lnTo>
                  <a:pt x="4570" y="264"/>
                </a:lnTo>
                <a:lnTo>
                  <a:pt x="4570" y="266"/>
                </a:lnTo>
                <a:lnTo>
                  <a:pt x="4574" y="266"/>
                </a:lnTo>
                <a:lnTo>
                  <a:pt x="4578" y="266"/>
                </a:lnTo>
                <a:close/>
                <a:moveTo>
                  <a:pt x="4411" y="310"/>
                </a:moveTo>
                <a:lnTo>
                  <a:pt x="4413" y="310"/>
                </a:lnTo>
                <a:lnTo>
                  <a:pt x="4413" y="308"/>
                </a:lnTo>
                <a:lnTo>
                  <a:pt x="4413" y="308"/>
                </a:lnTo>
                <a:lnTo>
                  <a:pt x="4413" y="308"/>
                </a:lnTo>
                <a:lnTo>
                  <a:pt x="4411" y="306"/>
                </a:lnTo>
                <a:lnTo>
                  <a:pt x="4409" y="308"/>
                </a:lnTo>
                <a:lnTo>
                  <a:pt x="4409" y="308"/>
                </a:lnTo>
                <a:lnTo>
                  <a:pt x="4409" y="308"/>
                </a:lnTo>
                <a:lnTo>
                  <a:pt x="4411" y="310"/>
                </a:lnTo>
                <a:close/>
                <a:moveTo>
                  <a:pt x="4346" y="331"/>
                </a:moveTo>
                <a:lnTo>
                  <a:pt x="4350" y="331"/>
                </a:lnTo>
                <a:lnTo>
                  <a:pt x="4350" y="331"/>
                </a:lnTo>
                <a:lnTo>
                  <a:pt x="4348" y="329"/>
                </a:lnTo>
                <a:lnTo>
                  <a:pt x="4346" y="329"/>
                </a:lnTo>
                <a:lnTo>
                  <a:pt x="4344" y="329"/>
                </a:lnTo>
                <a:lnTo>
                  <a:pt x="4341" y="329"/>
                </a:lnTo>
                <a:lnTo>
                  <a:pt x="4344" y="331"/>
                </a:lnTo>
                <a:lnTo>
                  <a:pt x="4346" y="331"/>
                </a:lnTo>
                <a:close/>
                <a:moveTo>
                  <a:pt x="1456" y="717"/>
                </a:moveTo>
                <a:lnTo>
                  <a:pt x="1456" y="717"/>
                </a:lnTo>
                <a:lnTo>
                  <a:pt x="1456" y="717"/>
                </a:lnTo>
                <a:lnTo>
                  <a:pt x="1456" y="717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3"/>
                </a:lnTo>
                <a:lnTo>
                  <a:pt x="1454" y="713"/>
                </a:lnTo>
                <a:lnTo>
                  <a:pt x="1454" y="715"/>
                </a:lnTo>
                <a:lnTo>
                  <a:pt x="1454" y="715"/>
                </a:lnTo>
                <a:lnTo>
                  <a:pt x="1456" y="715"/>
                </a:lnTo>
                <a:lnTo>
                  <a:pt x="1454" y="717"/>
                </a:lnTo>
                <a:lnTo>
                  <a:pt x="1456" y="717"/>
                </a:lnTo>
                <a:close/>
                <a:moveTo>
                  <a:pt x="3264" y="105"/>
                </a:moveTo>
                <a:lnTo>
                  <a:pt x="3269" y="107"/>
                </a:lnTo>
                <a:lnTo>
                  <a:pt x="3273" y="105"/>
                </a:lnTo>
                <a:lnTo>
                  <a:pt x="3275" y="107"/>
                </a:lnTo>
                <a:lnTo>
                  <a:pt x="3275" y="109"/>
                </a:lnTo>
                <a:lnTo>
                  <a:pt x="3277" y="109"/>
                </a:lnTo>
                <a:lnTo>
                  <a:pt x="3279" y="109"/>
                </a:lnTo>
                <a:lnTo>
                  <a:pt x="3281" y="109"/>
                </a:lnTo>
                <a:lnTo>
                  <a:pt x="3283" y="107"/>
                </a:lnTo>
                <a:lnTo>
                  <a:pt x="3283" y="105"/>
                </a:lnTo>
                <a:lnTo>
                  <a:pt x="3290" y="105"/>
                </a:lnTo>
                <a:lnTo>
                  <a:pt x="3292" y="105"/>
                </a:lnTo>
                <a:lnTo>
                  <a:pt x="3292" y="103"/>
                </a:lnTo>
                <a:lnTo>
                  <a:pt x="3294" y="105"/>
                </a:lnTo>
                <a:lnTo>
                  <a:pt x="3294" y="101"/>
                </a:lnTo>
                <a:lnTo>
                  <a:pt x="3296" y="101"/>
                </a:lnTo>
                <a:lnTo>
                  <a:pt x="3298" y="99"/>
                </a:lnTo>
                <a:lnTo>
                  <a:pt x="3298" y="99"/>
                </a:lnTo>
                <a:lnTo>
                  <a:pt x="3300" y="99"/>
                </a:lnTo>
                <a:lnTo>
                  <a:pt x="3304" y="103"/>
                </a:lnTo>
                <a:lnTo>
                  <a:pt x="3313" y="103"/>
                </a:lnTo>
                <a:lnTo>
                  <a:pt x="3313" y="103"/>
                </a:lnTo>
                <a:lnTo>
                  <a:pt x="3313" y="101"/>
                </a:lnTo>
                <a:lnTo>
                  <a:pt x="3311" y="99"/>
                </a:lnTo>
                <a:lnTo>
                  <a:pt x="3311" y="97"/>
                </a:lnTo>
                <a:lnTo>
                  <a:pt x="3308" y="97"/>
                </a:lnTo>
                <a:lnTo>
                  <a:pt x="3306" y="97"/>
                </a:lnTo>
                <a:lnTo>
                  <a:pt x="3302" y="97"/>
                </a:lnTo>
                <a:lnTo>
                  <a:pt x="3296" y="97"/>
                </a:lnTo>
                <a:lnTo>
                  <a:pt x="3294" y="97"/>
                </a:lnTo>
                <a:lnTo>
                  <a:pt x="3290" y="97"/>
                </a:lnTo>
                <a:lnTo>
                  <a:pt x="3285" y="99"/>
                </a:lnTo>
                <a:lnTo>
                  <a:pt x="3279" y="101"/>
                </a:lnTo>
                <a:lnTo>
                  <a:pt x="3262" y="103"/>
                </a:lnTo>
                <a:lnTo>
                  <a:pt x="3258" y="105"/>
                </a:lnTo>
                <a:lnTo>
                  <a:pt x="3262" y="105"/>
                </a:lnTo>
                <a:lnTo>
                  <a:pt x="3264" y="105"/>
                </a:lnTo>
                <a:close/>
                <a:moveTo>
                  <a:pt x="3319" y="107"/>
                </a:moveTo>
                <a:lnTo>
                  <a:pt x="3313" y="107"/>
                </a:lnTo>
                <a:lnTo>
                  <a:pt x="3311" y="105"/>
                </a:lnTo>
                <a:lnTo>
                  <a:pt x="3308" y="105"/>
                </a:lnTo>
                <a:lnTo>
                  <a:pt x="3308" y="105"/>
                </a:lnTo>
                <a:lnTo>
                  <a:pt x="3306" y="107"/>
                </a:lnTo>
                <a:lnTo>
                  <a:pt x="3302" y="107"/>
                </a:lnTo>
                <a:lnTo>
                  <a:pt x="3298" y="107"/>
                </a:lnTo>
                <a:lnTo>
                  <a:pt x="3294" y="109"/>
                </a:lnTo>
                <a:lnTo>
                  <a:pt x="3283" y="113"/>
                </a:lnTo>
                <a:lnTo>
                  <a:pt x="3285" y="115"/>
                </a:lnTo>
                <a:lnTo>
                  <a:pt x="3285" y="115"/>
                </a:lnTo>
                <a:lnTo>
                  <a:pt x="3288" y="118"/>
                </a:lnTo>
                <a:lnTo>
                  <a:pt x="3292" y="118"/>
                </a:lnTo>
                <a:lnTo>
                  <a:pt x="3294" y="118"/>
                </a:lnTo>
                <a:lnTo>
                  <a:pt x="3296" y="118"/>
                </a:lnTo>
                <a:lnTo>
                  <a:pt x="3298" y="115"/>
                </a:lnTo>
                <a:lnTo>
                  <a:pt x="3302" y="115"/>
                </a:lnTo>
                <a:lnTo>
                  <a:pt x="3302" y="118"/>
                </a:lnTo>
                <a:lnTo>
                  <a:pt x="3300" y="120"/>
                </a:lnTo>
                <a:lnTo>
                  <a:pt x="3298" y="120"/>
                </a:lnTo>
                <a:lnTo>
                  <a:pt x="3300" y="122"/>
                </a:lnTo>
                <a:lnTo>
                  <a:pt x="3302" y="122"/>
                </a:lnTo>
                <a:lnTo>
                  <a:pt x="3304" y="122"/>
                </a:lnTo>
                <a:lnTo>
                  <a:pt x="3304" y="120"/>
                </a:lnTo>
                <a:lnTo>
                  <a:pt x="3306" y="120"/>
                </a:lnTo>
                <a:lnTo>
                  <a:pt x="3308" y="122"/>
                </a:lnTo>
                <a:lnTo>
                  <a:pt x="3311" y="120"/>
                </a:lnTo>
                <a:lnTo>
                  <a:pt x="3311" y="120"/>
                </a:lnTo>
                <a:lnTo>
                  <a:pt x="3311" y="118"/>
                </a:lnTo>
                <a:lnTo>
                  <a:pt x="3311" y="118"/>
                </a:lnTo>
                <a:lnTo>
                  <a:pt x="3315" y="120"/>
                </a:lnTo>
                <a:lnTo>
                  <a:pt x="3317" y="120"/>
                </a:lnTo>
                <a:lnTo>
                  <a:pt x="3317" y="120"/>
                </a:lnTo>
                <a:lnTo>
                  <a:pt x="3317" y="118"/>
                </a:lnTo>
                <a:lnTo>
                  <a:pt x="3317" y="115"/>
                </a:lnTo>
                <a:lnTo>
                  <a:pt x="3317" y="115"/>
                </a:lnTo>
                <a:lnTo>
                  <a:pt x="3317" y="115"/>
                </a:lnTo>
                <a:lnTo>
                  <a:pt x="3313" y="115"/>
                </a:lnTo>
                <a:lnTo>
                  <a:pt x="3313" y="113"/>
                </a:lnTo>
                <a:lnTo>
                  <a:pt x="3315" y="113"/>
                </a:lnTo>
                <a:lnTo>
                  <a:pt x="3317" y="111"/>
                </a:lnTo>
                <a:lnTo>
                  <a:pt x="3325" y="111"/>
                </a:lnTo>
                <a:lnTo>
                  <a:pt x="3329" y="109"/>
                </a:lnTo>
                <a:lnTo>
                  <a:pt x="3329" y="109"/>
                </a:lnTo>
                <a:lnTo>
                  <a:pt x="3329" y="107"/>
                </a:lnTo>
                <a:lnTo>
                  <a:pt x="3336" y="107"/>
                </a:lnTo>
                <a:lnTo>
                  <a:pt x="3346" y="107"/>
                </a:lnTo>
                <a:lnTo>
                  <a:pt x="3348" y="105"/>
                </a:lnTo>
                <a:lnTo>
                  <a:pt x="3357" y="101"/>
                </a:lnTo>
                <a:lnTo>
                  <a:pt x="3355" y="99"/>
                </a:lnTo>
                <a:lnTo>
                  <a:pt x="3352" y="99"/>
                </a:lnTo>
                <a:lnTo>
                  <a:pt x="3346" y="95"/>
                </a:lnTo>
                <a:lnTo>
                  <a:pt x="3344" y="95"/>
                </a:lnTo>
                <a:lnTo>
                  <a:pt x="3338" y="95"/>
                </a:lnTo>
                <a:lnTo>
                  <a:pt x="3336" y="92"/>
                </a:lnTo>
                <a:lnTo>
                  <a:pt x="3334" y="95"/>
                </a:lnTo>
                <a:lnTo>
                  <a:pt x="3325" y="95"/>
                </a:lnTo>
                <a:lnTo>
                  <a:pt x="3321" y="97"/>
                </a:lnTo>
                <a:lnTo>
                  <a:pt x="3319" y="101"/>
                </a:lnTo>
                <a:lnTo>
                  <a:pt x="3321" y="103"/>
                </a:lnTo>
                <a:lnTo>
                  <a:pt x="3321" y="105"/>
                </a:lnTo>
                <a:lnTo>
                  <a:pt x="3319" y="107"/>
                </a:lnTo>
                <a:close/>
                <a:moveTo>
                  <a:pt x="3227" y="495"/>
                </a:moveTo>
                <a:lnTo>
                  <a:pt x="3227" y="495"/>
                </a:lnTo>
                <a:lnTo>
                  <a:pt x="3227" y="495"/>
                </a:lnTo>
                <a:lnTo>
                  <a:pt x="3225" y="493"/>
                </a:lnTo>
                <a:lnTo>
                  <a:pt x="3225" y="493"/>
                </a:lnTo>
                <a:lnTo>
                  <a:pt x="3223" y="493"/>
                </a:lnTo>
                <a:lnTo>
                  <a:pt x="3223" y="493"/>
                </a:lnTo>
                <a:lnTo>
                  <a:pt x="3223" y="495"/>
                </a:lnTo>
                <a:lnTo>
                  <a:pt x="3227" y="495"/>
                </a:lnTo>
                <a:close/>
                <a:moveTo>
                  <a:pt x="3078" y="120"/>
                </a:moveTo>
                <a:lnTo>
                  <a:pt x="3095" y="118"/>
                </a:lnTo>
                <a:lnTo>
                  <a:pt x="3095" y="118"/>
                </a:lnTo>
                <a:lnTo>
                  <a:pt x="3091" y="115"/>
                </a:lnTo>
                <a:lnTo>
                  <a:pt x="3086" y="118"/>
                </a:lnTo>
                <a:lnTo>
                  <a:pt x="3086" y="118"/>
                </a:lnTo>
                <a:lnTo>
                  <a:pt x="3063" y="120"/>
                </a:lnTo>
                <a:lnTo>
                  <a:pt x="3065" y="122"/>
                </a:lnTo>
                <a:lnTo>
                  <a:pt x="3078" y="120"/>
                </a:lnTo>
                <a:close/>
                <a:moveTo>
                  <a:pt x="3378" y="380"/>
                </a:moveTo>
                <a:lnTo>
                  <a:pt x="3378" y="380"/>
                </a:lnTo>
                <a:lnTo>
                  <a:pt x="3378" y="380"/>
                </a:lnTo>
                <a:lnTo>
                  <a:pt x="3378" y="380"/>
                </a:lnTo>
                <a:close/>
                <a:moveTo>
                  <a:pt x="3317" y="426"/>
                </a:moveTo>
                <a:lnTo>
                  <a:pt x="3315" y="426"/>
                </a:lnTo>
                <a:lnTo>
                  <a:pt x="3313" y="428"/>
                </a:lnTo>
                <a:lnTo>
                  <a:pt x="3308" y="430"/>
                </a:lnTo>
                <a:lnTo>
                  <a:pt x="3308" y="432"/>
                </a:lnTo>
                <a:lnTo>
                  <a:pt x="3306" y="434"/>
                </a:lnTo>
                <a:lnTo>
                  <a:pt x="3306" y="436"/>
                </a:lnTo>
                <a:lnTo>
                  <a:pt x="3306" y="436"/>
                </a:lnTo>
                <a:lnTo>
                  <a:pt x="3306" y="438"/>
                </a:lnTo>
                <a:lnTo>
                  <a:pt x="3308" y="440"/>
                </a:lnTo>
                <a:lnTo>
                  <a:pt x="3308" y="443"/>
                </a:lnTo>
                <a:lnTo>
                  <a:pt x="3313" y="445"/>
                </a:lnTo>
                <a:lnTo>
                  <a:pt x="3317" y="445"/>
                </a:lnTo>
                <a:lnTo>
                  <a:pt x="3321" y="445"/>
                </a:lnTo>
                <a:lnTo>
                  <a:pt x="3327" y="443"/>
                </a:lnTo>
                <a:lnTo>
                  <a:pt x="3329" y="438"/>
                </a:lnTo>
                <a:lnTo>
                  <a:pt x="3332" y="436"/>
                </a:lnTo>
                <a:lnTo>
                  <a:pt x="3334" y="434"/>
                </a:lnTo>
                <a:lnTo>
                  <a:pt x="3334" y="436"/>
                </a:lnTo>
                <a:lnTo>
                  <a:pt x="3334" y="438"/>
                </a:lnTo>
                <a:lnTo>
                  <a:pt x="3336" y="436"/>
                </a:lnTo>
                <a:lnTo>
                  <a:pt x="3336" y="436"/>
                </a:lnTo>
                <a:lnTo>
                  <a:pt x="3336" y="434"/>
                </a:lnTo>
                <a:lnTo>
                  <a:pt x="3334" y="432"/>
                </a:lnTo>
                <a:lnTo>
                  <a:pt x="3332" y="430"/>
                </a:lnTo>
                <a:lnTo>
                  <a:pt x="3321" y="426"/>
                </a:lnTo>
                <a:lnTo>
                  <a:pt x="3317" y="426"/>
                </a:lnTo>
                <a:close/>
                <a:moveTo>
                  <a:pt x="3021" y="159"/>
                </a:moveTo>
                <a:lnTo>
                  <a:pt x="3026" y="159"/>
                </a:lnTo>
                <a:lnTo>
                  <a:pt x="3032" y="162"/>
                </a:lnTo>
                <a:lnTo>
                  <a:pt x="3038" y="159"/>
                </a:lnTo>
                <a:lnTo>
                  <a:pt x="3038" y="159"/>
                </a:lnTo>
                <a:lnTo>
                  <a:pt x="3032" y="159"/>
                </a:lnTo>
                <a:lnTo>
                  <a:pt x="3028" y="159"/>
                </a:lnTo>
                <a:lnTo>
                  <a:pt x="3026" y="157"/>
                </a:lnTo>
                <a:lnTo>
                  <a:pt x="3021" y="157"/>
                </a:lnTo>
                <a:lnTo>
                  <a:pt x="3019" y="157"/>
                </a:lnTo>
                <a:lnTo>
                  <a:pt x="3019" y="159"/>
                </a:lnTo>
                <a:lnTo>
                  <a:pt x="3015" y="159"/>
                </a:lnTo>
                <a:lnTo>
                  <a:pt x="3011" y="162"/>
                </a:lnTo>
                <a:lnTo>
                  <a:pt x="3013" y="162"/>
                </a:lnTo>
                <a:lnTo>
                  <a:pt x="3021" y="159"/>
                </a:lnTo>
                <a:close/>
                <a:moveTo>
                  <a:pt x="3378" y="382"/>
                </a:moveTo>
                <a:lnTo>
                  <a:pt x="3378" y="382"/>
                </a:lnTo>
                <a:lnTo>
                  <a:pt x="3378" y="380"/>
                </a:lnTo>
                <a:lnTo>
                  <a:pt x="3378" y="380"/>
                </a:lnTo>
                <a:lnTo>
                  <a:pt x="3376" y="380"/>
                </a:lnTo>
                <a:lnTo>
                  <a:pt x="3373" y="378"/>
                </a:lnTo>
                <a:lnTo>
                  <a:pt x="3371" y="375"/>
                </a:lnTo>
                <a:lnTo>
                  <a:pt x="3371" y="375"/>
                </a:lnTo>
                <a:lnTo>
                  <a:pt x="3371" y="378"/>
                </a:lnTo>
                <a:lnTo>
                  <a:pt x="3371" y="378"/>
                </a:lnTo>
                <a:lnTo>
                  <a:pt x="3369" y="378"/>
                </a:lnTo>
                <a:lnTo>
                  <a:pt x="3369" y="378"/>
                </a:lnTo>
                <a:lnTo>
                  <a:pt x="3365" y="378"/>
                </a:lnTo>
                <a:lnTo>
                  <a:pt x="3365" y="378"/>
                </a:lnTo>
                <a:lnTo>
                  <a:pt x="3365" y="380"/>
                </a:lnTo>
                <a:lnTo>
                  <a:pt x="3365" y="380"/>
                </a:lnTo>
                <a:lnTo>
                  <a:pt x="3367" y="380"/>
                </a:lnTo>
                <a:lnTo>
                  <a:pt x="3369" y="380"/>
                </a:lnTo>
                <a:lnTo>
                  <a:pt x="3371" y="382"/>
                </a:lnTo>
                <a:lnTo>
                  <a:pt x="3373" y="384"/>
                </a:lnTo>
                <a:lnTo>
                  <a:pt x="3373" y="384"/>
                </a:lnTo>
                <a:lnTo>
                  <a:pt x="3376" y="386"/>
                </a:lnTo>
                <a:lnTo>
                  <a:pt x="3376" y="386"/>
                </a:lnTo>
                <a:lnTo>
                  <a:pt x="3376" y="388"/>
                </a:lnTo>
                <a:lnTo>
                  <a:pt x="3378" y="388"/>
                </a:lnTo>
                <a:lnTo>
                  <a:pt x="3378" y="386"/>
                </a:lnTo>
                <a:lnTo>
                  <a:pt x="3376" y="386"/>
                </a:lnTo>
                <a:lnTo>
                  <a:pt x="3376" y="386"/>
                </a:lnTo>
                <a:lnTo>
                  <a:pt x="3378" y="382"/>
                </a:lnTo>
                <a:close/>
                <a:moveTo>
                  <a:pt x="3334" y="122"/>
                </a:moveTo>
                <a:lnTo>
                  <a:pt x="3334" y="120"/>
                </a:lnTo>
                <a:lnTo>
                  <a:pt x="3336" y="118"/>
                </a:lnTo>
                <a:lnTo>
                  <a:pt x="3336" y="118"/>
                </a:lnTo>
                <a:lnTo>
                  <a:pt x="3336" y="118"/>
                </a:lnTo>
                <a:lnTo>
                  <a:pt x="3329" y="118"/>
                </a:lnTo>
                <a:lnTo>
                  <a:pt x="3325" y="120"/>
                </a:lnTo>
                <a:lnTo>
                  <a:pt x="3325" y="120"/>
                </a:lnTo>
                <a:lnTo>
                  <a:pt x="3332" y="122"/>
                </a:lnTo>
                <a:lnTo>
                  <a:pt x="3334" y="122"/>
                </a:lnTo>
                <a:close/>
                <a:moveTo>
                  <a:pt x="3348" y="126"/>
                </a:moveTo>
                <a:lnTo>
                  <a:pt x="3352" y="126"/>
                </a:lnTo>
                <a:lnTo>
                  <a:pt x="3352" y="126"/>
                </a:lnTo>
                <a:lnTo>
                  <a:pt x="3352" y="126"/>
                </a:lnTo>
                <a:lnTo>
                  <a:pt x="3350" y="126"/>
                </a:lnTo>
                <a:lnTo>
                  <a:pt x="3350" y="124"/>
                </a:lnTo>
                <a:lnTo>
                  <a:pt x="3350" y="124"/>
                </a:lnTo>
                <a:lnTo>
                  <a:pt x="3350" y="122"/>
                </a:lnTo>
                <a:lnTo>
                  <a:pt x="3346" y="122"/>
                </a:lnTo>
                <a:lnTo>
                  <a:pt x="3342" y="122"/>
                </a:lnTo>
                <a:lnTo>
                  <a:pt x="3340" y="124"/>
                </a:lnTo>
                <a:lnTo>
                  <a:pt x="3334" y="124"/>
                </a:lnTo>
                <a:lnTo>
                  <a:pt x="3338" y="126"/>
                </a:lnTo>
                <a:lnTo>
                  <a:pt x="3348" y="126"/>
                </a:lnTo>
                <a:close/>
                <a:moveTo>
                  <a:pt x="3338" y="88"/>
                </a:moveTo>
                <a:lnTo>
                  <a:pt x="3340" y="90"/>
                </a:lnTo>
                <a:lnTo>
                  <a:pt x="3342" y="90"/>
                </a:lnTo>
                <a:lnTo>
                  <a:pt x="3342" y="90"/>
                </a:lnTo>
                <a:lnTo>
                  <a:pt x="3344" y="88"/>
                </a:lnTo>
                <a:lnTo>
                  <a:pt x="3346" y="88"/>
                </a:lnTo>
                <a:lnTo>
                  <a:pt x="3344" y="86"/>
                </a:lnTo>
                <a:lnTo>
                  <a:pt x="3342" y="86"/>
                </a:lnTo>
                <a:lnTo>
                  <a:pt x="3340" y="86"/>
                </a:lnTo>
                <a:lnTo>
                  <a:pt x="3340" y="86"/>
                </a:lnTo>
                <a:lnTo>
                  <a:pt x="3340" y="86"/>
                </a:lnTo>
                <a:lnTo>
                  <a:pt x="3338" y="86"/>
                </a:lnTo>
                <a:lnTo>
                  <a:pt x="3338" y="86"/>
                </a:lnTo>
                <a:lnTo>
                  <a:pt x="3338" y="88"/>
                </a:lnTo>
                <a:lnTo>
                  <a:pt x="3338" y="88"/>
                </a:lnTo>
                <a:close/>
                <a:moveTo>
                  <a:pt x="2879" y="113"/>
                </a:moveTo>
                <a:lnTo>
                  <a:pt x="2877" y="113"/>
                </a:lnTo>
                <a:lnTo>
                  <a:pt x="2873" y="113"/>
                </a:lnTo>
                <a:lnTo>
                  <a:pt x="2871" y="113"/>
                </a:lnTo>
                <a:lnTo>
                  <a:pt x="2871" y="115"/>
                </a:lnTo>
                <a:lnTo>
                  <a:pt x="2877" y="115"/>
                </a:lnTo>
                <a:lnTo>
                  <a:pt x="2879" y="113"/>
                </a:lnTo>
                <a:close/>
                <a:moveTo>
                  <a:pt x="2942" y="398"/>
                </a:moveTo>
                <a:lnTo>
                  <a:pt x="2946" y="394"/>
                </a:lnTo>
                <a:lnTo>
                  <a:pt x="2946" y="394"/>
                </a:lnTo>
                <a:lnTo>
                  <a:pt x="2946" y="392"/>
                </a:lnTo>
                <a:lnTo>
                  <a:pt x="2948" y="392"/>
                </a:lnTo>
                <a:lnTo>
                  <a:pt x="2946" y="390"/>
                </a:lnTo>
                <a:lnTo>
                  <a:pt x="2946" y="392"/>
                </a:lnTo>
                <a:lnTo>
                  <a:pt x="2944" y="392"/>
                </a:lnTo>
                <a:lnTo>
                  <a:pt x="2940" y="394"/>
                </a:lnTo>
                <a:lnTo>
                  <a:pt x="2940" y="394"/>
                </a:lnTo>
                <a:lnTo>
                  <a:pt x="2936" y="394"/>
                </a:lnTo>
                <a:lnTo>
                  <a:pt x="2933" y="394"/>
                </a:lnTo>
                <a:lnTo>
                  <a:pt x="2931" y="396"/>
                </a:lnTo>
                <a:lnTo>
                  <a:pt x="2929" y="396"/>
                </a:lnTo>
                <a:lnTo>
                  <a:pt x="2929" y="396"/>
                </a:lnTo>
                <a:lnTo>
                  <a:pt x="2927" y="396"/>
                </a:lnTo>
                <a:lnTo>
                  <a:pt x="2927" y="396"/>
                </a:lnTo>
                <a:lnTo>
                  <a:pt x="2929" y="398"/>
                </a:lnTo>
                <a:lnTo>
                  <a:pt x="2931" y="401"/>
                </a:lnTo>
                <a:lnTo>
                  <a:pt x="2933" y="401"/>
                </a:lnTo>
                <a:lnTo>
                  <a:pt x="2936" y="401"/>
                </a:lnTo>
                <a:lnTo>
                  <a:pt x="2936" y="398"/>
                </a:lnTo>
                <a:lnTo>
                  <a:pt x="2936" y="398"/>
                </a:lnTo>
                <a:lnTo>
                  <a:pt x="2938" y="398"/>
                </a:lnTo>
                <a:lnTo>
                  <a:pt x="2940" y="398"/>
                </a:lnTo>
                <a:lnTo>
                  <a:pt x="2940" y="398"/>
                </a:lnTo>
                <a:lnTo>
                  <a:pt x="2942" y="398"/>
                </a:lnTo>
                <a:close/>
                <a:moveTo>
                  <a:pt x="2950" y="401"/>
                </a:moveTo>
                <a:lnTo>
                  <a:pt x="2950" y="401"/>
                </a:lnTo>
                <a:lnTo>
                  <a:pt x="2950" y="398"/>
                </a:lnTo>
                <a:lnTo>
                  <a:pt x="2950" y="398"/>
                </a:lnTo>
                <a:lnTo>
                  <a:pt x="2948" y="396"/>
                </a:lnTo>
                <a:lnTo>
                  <a:pt x="2944" y="401"/>
                </a:lnTo>
                <a:lnTo>
                  <a:pt x="2944" y="401"/>
                </a:lnTo>
                <a:lnTo>
                  <a:pt x="2942" y="401"/>
                </a:lnTo>
                <a:lnTo>
                  <a:pt x="2940" y="401"/>
                </a:lnTo>
                <a:lnTo>
                  <a:pt x="2940" y="403"/>
                </a:lnTo>
                <a:lnTo>
                  <a:pt x="2940" y="403"/>
                </a:lnTo>
                <a:lnTo>
                  <a:pt x="2942" y="405"/>
                </a:lnTo>
                <a:lnTo>
                  <a:pt x="2942" y="403"/>
                </a:lnTo>
                <a:lnTo>
                  <a:pt x="2942" y="403"/>
                </a:lnTo>
                <a:lnTo>
                  <a:pt x="2942" y="405"/>
                </a:lnTo>
                <a:lnTo>
                  <a:pt x="2944" y="405"/>
                </a:lnTo>
                <a:lnTo>
                  <a:pt x="2944" y="405"/>
                </a:lnTo>
                <a:lnTo>
                  <a:pt x="2946" y="405"/>
                </a:lnTo>
                <a:lnTo>
                  <a:pt x="2946" y="405"/>
                </a:lnTo>
                <a:lnTo>
                  <a:pt x="2948" y="403"/>
                </a:lnTo>
                <a:lnTo>
                  <a:pt x="2950" y="401"/>
                </a:lnTo>
                <a:close/>
                <a:moveTo>
                  <a:pt x="2906" y="407"/>
                </a:moveTo>
                <a:lnTo>
                  <a:pt x="2904" y="407"/>
                </a:lnTo>
                <a:lnTo>
                  <a:pt x="2904" y="409"/>
                </a:lnTo>
                <a:lnTo>
                  <a:pt x="2904" y="409"/>
                </a:lnTo>
                <a:lnTo>
                  <a:pt x="2904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8" y="411"/>
                </a:lnTo>
                <a:lnTo>
                  <a:pt x="2908" y="411"/>
                </a:lnTo>
                <a:lnTo>
                  <a:pt x="2908" y="407"/>
                </a:lnTo>
                <a:lnTo>
                  <a:pt x="2908" y="407"/>
                </a:lnTo>
                <a:lnTo>
                  <a:pt x="2906" y="407"/>
                </a:lnTo>
                <a:close/>
                <a:moveTo>
                  <a:pt x="2952" y="394"/>
                </a:moveTo>
                <a:lnTo>
                  <a:pt x="2952" y="394"/>
                </a:lnTo>
                <a:lnTo>
                  <a:pt x="2952" y="394"/>
                </a:lnTo>
                <a:lnTo>
                  <a:pt x="2950" y="394"/>
                </a:lnTo>
                <a:lnTo>
                  <a:pt x="2950" y="396"/>
                </a:lnTo>
                <a:lnTo>
                  <a:pt x="2950" y="396"/>
                </a:lnTo>
                <a:lnTo>
                  <a:pt x="2952" y="398"/>
                </a:lnTo>
                <a:lnTo>
                  <a:pt x="2952" y="398"/>
                </a:lnTo>
                <a:lnTo>
                  <a:pt x="2956" y="398"/>
                </a:lnTo>
                <a:lnTo>
                  <a:pt x="2956" y="396"/>
                </a:lnTo>
                <a:lnTo>
                  <a:pt x="2954" y="394"/>
                </a:lnTo>
                <a:lnTo>
                  <a:pt x="2952" y="394"/>
                </a:lnTo>
                <a:close/>
                <a:moveTo>
                  <a:pt x="2990" y="162"/>
                </a:moveTo>
                <a:lnTo>
                  <a:pt x="2990" y="164"/>
                </a:lnTo>
                <a:lnTo>
                  <a:pt x="2990" y="166"/>
                </a:lnTo>
                <a:lnTo>
                  <a:pt x="2994" y="168"/>
                </a:lnTo>
                <a:lnTo>
                  <a:pt x="2996" y="168"/>
                </a:lnTo>
                <a:lnTo>
                  <a:pt x="2998" y="166"/>
                </a:lnTo>
                <a:lnTo>
                  <a:pt x="2996" y="166"/>
                </a:lnTo>
                <a:lnTo>
                  <a:pt x="2992" y="162"/>
                </a:lnTo>
                <a:lnTo>
                  <a:pt x="2990" y="162"/>
                </a:lnTo>
                <a:close/>
                <a:moveTo>
                  <a:pt x="2873" y="122"/>
                </a:moveTo>
                <a:lnTo>
                  <a:pt x="2881" y="124"/>
                </a:lnTo>
                <a:lnTo>
                  <a:pt x="2879" y="124"/>
                </a:lnTo>
                <a:lnTo>
                  <a:pt x="2877" y="126"/>
                </a:lnTo>
                <a:lnTo>
                  <a:pt x="2873" y="126"/>
                </a:lnTo>
                <a:lnTo>
                  <a:pt x="2873" y="128"/>
                </a:lnTo>
                <a:lnTo>
                  <a:pt x="2873" y="128"/>
                </a:lnTo>
                <a:lnTo>
                  <a:pt x="2875" y="130"/>
                </a:lnTo>
                <a:lnTo>
                  <a:pt x="2879" y="132"/>
                </a:lnTo>
                <a:lnTo>
                  <a:pt x="2883" y="132"/>
                </a:lnTo>
                <a:lnTo>
                  <a:pt x="2889" y="132"/>
                </a:lnTo>
                <a:lnTo>
                  <a:pt x="2892" y="132"/>
                </a:lnTo>
                <a:lnTo>
                  <a:pt x="2896" y="132"/>
                </a:lnTo>
                <a:lnTo>
                  <a:pt x="2900" y="132"/>
                </a:lnTo>
                <a:lnTo>
                  <a:pt x="2904" y="132"/>
                </a:lnTo>
                <a:lnTo>
                  <a:pt x="2908" y="132"/>
                </a:lnTo>
                <a:lnTo>
                  <a:pt x="2908" y="134"/>
                </a:lnTo>
                <a:lnTo>
                  <a:pt x="2906" y="134"/>
                </a:lnTo>
                <a:lnTo>
                  <a:pt x="2904" y="136"/>
                </a:lnTo>
                <a:lnTo>
                  <a:pt x="2900" y="136"/>
                </a:lnTo>
                <a:lnTo>
                  <a:pt x="2898" y="136"/>
                </a:lnTo>
                <a:lnTo>
                  <a:pt x="2896" y="136"/>
                </a:lnTo>
                <a:lnTo>
                  <a:pt x="2894" y="136"/>
                </a:lnTo>
                <a:lnTo>
                  <a:pt x="2894" y="136"/>
                </a:lnTo>
                <a:lnTo>
                  <a:pt x="2896" y="139"/>
                </a:lnTo>
                <a:lnTo>
                  <a:pt x="2900" y="141"/>
                </a:lnTo>
                <a:lnTo>
                  <a:pt x="2904" y="141"/>
                </a:lnTo>
                <a:lnTo>
                  <a:pt x="2908" y="143"/>
                </a:lnTo>
                <a:lnTo>
                  <a:pt x="2908" y="143"/>
                </a:lnTo>
                <a:lnTo>
                  <a:pt x="2910" y="143"/>
                </a:lnTo>
                <a:lnTo>
                  <a:pt x="2925" y="145"/>
                </a:lnTo>
                <a:lnTo>
                  <a:pt x="2940" y="143"/>
                </a:lnTo>
                <a:lnTo>
                  <a:pt x="2936" y="147"/>
                </a:lnTo>
                <a:lnTo>
                  <a:pt x="2938" y="149"/>
                </a:lnTo>
                <a:lnTo>
                  <a:pt x="2940" y="149"/>
                </a:lnTo>
                <a:lnTo>
                  <a:pt x="2952" y="149"/>
                </a:lnTo>
                <a:lnTo>
                  <a:pt x="2954" y="151"/>
                </a:lnTo>
                <a:lnTo>
                  <a:pt x="2956" y="149"/>
                </a:lnTo>
                <a:lnTo>
                  <a:pt x="2959" y="149"/>
                </a:lnTo>
                <a:lnTo>
                  <a:pt x="2961" y="147"/>
                </a:lnTo>
                <a:lnTo>
                  <a:pt x="2967" y="145"/>
                </a:lnTo>
                <a:lnTo>
                  <a:pt x="2967" y="145"/>
                </a:lnTo>
                <a:lnTo>
                  <a:pt x="2971" y="145"/>
                </a:lnTo>
                <a:lnTo>
                  <a:pt x="2973" y="145"/>
                </a:lnTo>
                <a:lnTo>
                  <a:pt x="2980" y="143"/>
                </a:lnTo>
                <a:lnTo>
                  <a:pt x="2980" y="143"/>
                </a:lnTo>
                <a:lnTo>
                  <a:pt x="2984" y="139"/>
                </a:lnTo>
                <a:lnTo>
                  <a:pt x="2984" y="136"/>
                </a:lnTo>
                <a:lnTo>
                  <a:pt x="2988" y="134"/>
                </a:lnTo>
                <a:lnTo>
                  <a:pt x="3000" y="128"/>
                </a:lnTo>
                <a:lnTo>
                  <a:pt x="3003" y="128"/>
                </a:lnTo>
                <a:lnTo>
                  <a:pt x="3000" y="122"/>
                </a:lnTo>
                <a:lnTo>
                  <a:pt x="2998" y="120"/>
                </a:lnTo>
                <a:lnTo>
                  <a:pt x="2996" y="120"/>
                </a:lnTo>
                <a:lnTo>
                  <a:pt x="2990" y="118"/>
                </a:lnTo>
                <a:lnTo>
                  <a:pt x="2982" y="118"/>
                </a:lnTo>
                <a:lnTo>
                  <a:pt x="2982" y="118"/>
                </a:lnTo>
                <a:lnTo>
                  <a:pt x="2980" y="118"/>
                </a:lnTo>
                <a:lnTo>
                  <a:pt x="2977" y="115"/>
                </a:lnTo>
                <a:lnTo>
                  <a:pt x="2969" y="115"/>
                </a:lnTo>
                <a:lnTo>
                  <a:pt x="2967" y="113"/>
                </a:lnTo>
                <a:lnTo>
                  <a:pt x="2967" y="113"/>
                </a:lnTo>
                <a:lnTo>
                  <a:pt x="2965" y="115"/>
                </a:lnTo>
                <a:lnTo>
                  <a:pt x="2963" y="115"/>
                </a:lnTo>
                <a:lnTo>
                  <a:pt x="2961" y="113"/>
                </a:lnTo>
                <a:lnTo>
                  <a:pt x="2961" y="111"/>
                </a:lnTo>
                <a:lnTo>
                  <a:pt x="2959" y="113"/>
                </a:lnTo>
                <a:lnTo>
                  <a:pt x="2959" y="113"/>
                </a:lnTo>
                <a:lnTo>
                  <a:pt x="2956" y="115"/>
                </a:lnTo>
                <a:lnTo>
                  <a:pt x="2954" y="113"/>
                </a:lnTo>
                <a:lnTo>
                  <a:pt x="2952" y="115"/>
                </a:lnTo>
                <a:lnTo>
                  <a:pt x="2950" y="118"/>
                </a:lnTo>
                <a:lnTo>
                  <a:pt x="2946" y="118"/>
                </a:lnTo>
                <a:lnTo>
                  <a:pt x="2942" y="118"/>
                </a:lnTo>
                <a:lnTo>
                  <a:pt x="2944" y="113"/>
                </a:lnTo>
                <a:lnTo>
                  <a:pt x="2944" y="111"/>
                </a:lnTo>
                <a:lnTo>
                  <a:pt x="2946" y="109"/>
                </a:lnTo>
                <a:lnTo>
                  <a:pt x="2944" y="109"/>
                </a:lnTo>
                <a:lnTo>
                  <a:pt x="2942" y="109"/>
                </a:lnTo>
                <a:lnTo>
                  <a:pt x="2940" y="109"/>
                </a:lnTo>
                <a:lnTo>
                  <a:pt x="2938" y="109"/>
                </a:lnTo>
                <a:lnTo>
                  <a:pt x="2936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3"/>
                </a:lnTo>
                <a:lnTo>
                  <a:pt x="2933" y="118"/>
                </a:lnTo>
                <a:lnTo>
                  <a:pt x="2931" y="122"/>
                </a:lnTo>
                <a:lnTo>
                  <a:pt x="2931" y="122"/>
                </a:lnTo>
                <a:lnTo>
                  <a:pt x="2929" y="122"/>
                </a:lnTo>
                <a:lnTo>
                  <a:pt x="2925" y="120"/>
                </a:lnTo>
                <a:lnTo>
                  <a:pt x="2923" y="120"/>
                </a:lnTo>
                <a:lnTo>
                  <a:pt x="2923" y="120"/>
                </a:lnTo>
                <a:lnTo>
                  <a:pt x="2921" y="118"/>
                </a:lnTo>
                <a:lnTo>
                  <a:pt x="2921" y="115"/>
                </a:lnTo>
                <a:lnTo>
                  <a:pt x="2912" y="115"/>
                </a:lnTo>
                <a:lnTo>
                  <a:pt x="2910" y="115"/>
                </a:lnTo>
                <a:lnTo>
                  <a:pt x="2908" y="113"/>
                </a:lnTo>
                <a:lnTo>
                  <a:pt x="2904" y="111"/>
                </a:lnTo>
                <a:lnTo>
                  <a:pt x="2902" y="111"/>
                </a:lnTo>
                <a:lnTo>
                  <a:pt x="2900" y="109"/>
                </a:lnTo>
                <a:lnTo>
                  <a:pt x="2896" y="109"/>
                </a:lnTo>
                <a:lnTo>
                  <a:pt x="2894" y="109"/>
                </a:lnTo>
                <a:lnTo>
                  <a:pt x="2892" y="109"/>
                </a:lnTo>
                <a:lnTo>
                  <a:pt x="2894" y="111"/>
                </a:lnTo>
                <a:lnTo>
                  <a:pt x="2894" y="113"/>
                </a:lnTo>
                <a:lnTo>
                  <a:pt x="2896" y="113"/>
                </a:lnTo>
                <a:lnTo>
                  <a:pt x="2894" y="115"/>
                </a:lnTo>
                <a:lnTo>
                  <a:pt x="2894" y="118"/>
                </a:lnTo>
                <a:lnTo>
                  <a:pt x="2892" y="115"/>
                </a:lnTo>
                <a:lnTo>
                  <a:pt x="2887" y="113"/>
                </a:lnTo>
                <a:lnTo>
                  <a:pt x="2887" y="113"/>
                </a:lnTo>
                <a:lnTo>
                  <a:pt x="2885" y="113"/>
                </a:lnTo>
                <a:lnTo>
                  <a:pt x="2885" y="113"/>
                </a:lnTo>
                <a:lnTo>
                  <a:pt x="2885" y="115"/>
                </a:lnTo>
                <a:lnTo>
                  <a:pt x="2887" y="118"/>
                </a:lnTo>
                <a:lnTo>
                  <a:pt x="2892" y="120"/>
                </a:lnTo>
                <a:lnTo>
                  <a:pt x="2887" y="120"/>
                </a:lnTo>
                <a:lnTo>
                  <a:pt x="2885" y="120"/>
                </a:lnTo>
                <a:lnTo>
                  <a:pt x="2883" y="118"/>
                </a:lnTo>
                <a:lnTo>
                  <a:pt x="2879" y="118"/>
                </a:lnTo>
                <a:lnTo>
                  <a:pt x="2871" y="118"/>
                </a:lnTo>
                <a:lnTo>
                  <a:pt x="2866" y="120"/>
                </a:lnTo>
                <a:lnTo>
                  <a:pt x="2871" y="122"/>
                </a:lnTo>
                <a:lnTo>
                  <a:pt x="2873" y="122"/>
                </a:lnTo>
                <a:close/>
                <a:moveTo>
                  <a:pt x="2969" y="195"/>
                </a:moveTo>
                <a:lnTo>
                  <a:pt x="2963" y="193"/>
                </a:lnTo>
                <a:lnTo>
                  <a:pt x="2959" y="191"/>
                </a:lnTo>
                <a:lnTo>
                  <a:pt x="2954" y="193"/>
                </a:lnTo>
                <a:lnTo>
                  <a:pt x="2950" y="191"/>
                </a:lnTo>
                <a:lnTo>
                  <a:pt x="2946" y="189"/>
                </a:lnTo>
                <a:lnTo>
                  <a:pt x="2942" y="189"/>
                </a:lnTo>
                <a:lnTo>
                  <a:pt x="2944" y="185"/>
                </a:lnTo>
                <a:lnTo>
                  <a:pt x="2946" y="185"/>
                </a:lnTo>
                <a:lnTo>
                  <a:pt x="2948" y="183"/>
                </a:lnTo>
                <a:lnTo>
                  <a:pt x="2946" y="183"/>
                </a:lnTo>
                <a:lnTo>
                  <a:pt x="2942" y="180"/>
                </a:lnTo>
                <a:lnTo>
                  <a:pt x="2940" y="180"/>
                </a:lnTo>
                <a:lnTo>
                  <a:pt x="2938" y="180"/>
                </a:lnTo>
                <a:lnTo>
                  <a:pt x="2933" y="180"/>
                </a:lnTo>
                <a:lnTo>
                  <a:pt x="2931" y="180"/>
                </a:lnTo>
                <a:lnTo>
                  <a:pt x="2929" y="174"/>
                </a:lnTo>
                <a:lnTo>
                  <a:pt x="2927" y="170"/>
                </a:lnTo>
                <a:lnTo>
                  <a:pt x="2923" y="170"/>
                </a:lnTo>
                <a:lnTo>
                  <a:pt x="2921" y="170"/>
                </a:lnTo>
                <a:lnTo>
                  <a:pt x="2919" y="170"/>
                </a:lnTo>
                <a:lnTo>
                  <a:pt x="2912" y="170"/>
                </a:lnTo>
                <a:lnTo>
                  <a:pt x="2902" y="172"/>
                </a:lnTo>
                <a:lnTo>
                  <a:pt x="2900" y="172"/>
                </a:lnTo>
                <a:lnTo>
                  <a:pt x="2902" y="174"/>
                </a:lnTo>
                <a:lnTo>
                  <a:pt x="2906" y="174"/>
                </a:lnTo>
                <a:lnTo>
                  <a:pt x="2904" y="178"/>
                </a:lnTo>
                <a:lnTo>
                  <a:pt x="2908" y="180"/>
                </a:lnTo>
                <a:lnTo>
                  <a:pt x="2910" y="183"/>
                </a:lnTo>
                <a:lnTo>
                  <a:pt x="2912" y="187"/>
                </a:lnTo>
                <a:lnTo>
                  <a:pt x="2915" y="187"/>
                </a:lnTo>
                <a:lnTo>
                  <a:pt x="2921" y="191"/>
                </a:lnTo>
                <a:lnTo>
                  <a:pt x="2921" y="191"/>
                </a:lnTo>
                <a:lnTo>
                  <a:pt x="2919" y="193"/>
                </a:lnTo>
                <a:lnTo>
                  <a:pt x="2917" y="195"/>
                </a:lnTo>
                <a:lnTo>
                  <a:pt x="2915" y="197"/>
                </a:lnTo>
                <a:lnTo>
                  <a:pt x="2915" y="199"/>
                </a:lnTo>
                <a:lnTo>
                  <a:pt x="2910" y="201"/>
                </a:lnTo>
                <a:lnTo>
                  <a:pt x="2910" y="204"/>
                </a:lnTo>
                <a:lnTo>
                  <a:pt x="2912" y="206"/>
                </a:lnTo>
                <a:lnTo>
                  <a:pt x="2925" y="204"/>
                </a:lnTo>
                <a:lnTo>
                  <a:pt x="2927" y="204"/>
                </a:lnTo>
                <a:lnTo>
                  <a:pt x="2929" y="201"/>
                </a:lnTo>
                <a:lnTo>
                  <a:pt x="2931" y="201"/>
                </a:lnTo>
                <a:lnTo>
                  <a:pt x="2933" y="201"/>
                </a:lnTo>
                <a:lnTo>
                  <a:pt x="2936" y="201"/>
                </a:lnTo>
                <a:lnTo>
                  <a:pt x="2936" y="201"/>
                </a:lnTo>
                <a:lnTo>
                  <a:pt x="2938" y="201"/>
                </a:lnTo>
                <a:lnTo>
                  <a:pt x="2936" y="204"/>
                </a:lnTo>
                <a:lnTo>
                  <a:pt x="2933" y="206"/>
                </a:lnTo>
                <a:lnTo>
                  <a:pt x="2933" y="208"/>
                </a:lnTo>
                <a:lnTo>
                  <a:pt x="2933" y="208"/>
                </a:lnTo>
                <a:lnTo>
                  <a:pt x="2933" y="210"/>
                </a:lnTo>
                <a:lnTo>
                  <a:pt x="2933" y="210"/>
                </a:lnTo>
                <a:lnTo>
                  <a:pt x="2938" y="210"/>
                </a:lnTo>
                <a:lnTo>
                  <a:pt x="2940" y="210"/>
                </a:lnTo>
                <a:lnTo>
                  <a:pt x="2942" y="208"/>
                </a:lnTo>
                <a:lnTo>
                  <a:pt x="2942" y="208"/>
                </a:lnTo>
                <a:lnTo>
                  <a:pt x="2946" y="208"/>
                </a:lnTo>
                <a:lnTo>
                  <a:pt x="2948" y="206"/>
                </a:lnTo>
                <a:lnTo>
                  <a:pt x="2952" y="204"/>
                </a:lnTo>
                <a:lnTo>
                  <a:pt x="2952" y="204"/>
                </a:lnTo>
                <a:lnTo>
                  <a:pt x="2954" y="201"/>
                </a:lnTo>
                <a:lnTo>
                  <a:pt x="2956" y="199"/>
                </a:lnTo>
                <a:lnTo>
                  <a:pt x="2956" y="199"/>
                </a:lnTo>
                <a:lnTo>
                  <a:pt x="2969" y="195"/>
                </a:lnTo>
                <a:close/>
                <a:moveTo>
                  <a:pt x="2982" y="384"/>
                </a:moveTo>
                <a:lnTo>
                  <a:pt x="2977" y="384"/>
                </a:lnTo>
                <a:lnTo>
                  <a:pt x="2975" y="384"/>
                </a:lnTo>
                <a:lnTo>
                  <a:pt x="2975" y="386"/>
                </a:lnTo>
                <a:lnTo>
                  <a:pt x="2975" y="386"/>
                </a:lnTo>
                <a:lnTo>
                  <a:pt x="2977" y="386"/>
                </a:lnTo>
                <a:lnTo>
                  <a:pt x="2977" y="388"/>
                </a:lnTo>
                <a:lnTo>
                  <a:pt x="2982" y="388"/>
                </a:lnTo>
                <a:lnTo>
                  <a:pt x="2982" y="388"/>
                </a:lnTo>
                <a:lnTo>
                  <a:pt x="2984" y="388"/>
                </a:lnTo>
                <a:lnTo>
                  <a:pt x="2986" y="388"/>
                </a:lnTo>
                <a:lnTo>
                  <a:pt x="2986" y="386"/>
                </a:lnTo>
                <a:lnTo>
                  <a:pt x="2986" y="386"/>
                </a:lnTo>
                <a:lnTo>
                  <a:pt x="2984" y="384"/>
                </a:lnTo>
                <a:lnTo>
                  <a:pt x="2982" y="384"/>
                </a:lnTo>
                <a:close/>
                <a:moveTo>
                  <a:pt x="3396" y="109"/>
                </a:moveTo>
                <a:lnTo>
                  <a:pt x="3396" y="107"/>
                </a:lnTo>
                <a:lnTo>
                  <a:pt x="3396" y="107"/>
                </a:lnTo>
                <a:lnTo>
                  <a:pt x="3392" y="105"/>
                </a:lnTo>
                <a:lnTo>
                  <a:pt x="3392" y="105"/>
                </a:lnTo>
                <a:lnTo>
                  <a:pt x="3388" y="105"/>
                </a:lnTo>
                <a:lnTo>
                  <a:pt x="3388" y="105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9"/>
                </a:lnTo>
                <a:lnTo>
                  <a:pt x="3394" y="111"/>
                </a:lnTo>
                <a:lnTo>
                  <a:pt x="3396" y="109"/>
                </a:lnTo>
                <a:close/>
                <a:moveTo>
                  <a:pt x="3415" y="120"/>
                </a:moveTo>
                <a:lnTo>
                  <a:pt x="3415" y="122"/>
                </a:lnTo>
                <a:lnTo>
                  <a:pt x="3422" y="122"/>
                </a:lnTo>
                <a:lnTo>
                  <a:pt x="3434" y="122"/>
                </a:lnTo>
                <a:lnTo>
                  <a:pt x="3434" y="122"/>
                </a:lnTo>
                <a:lnTo>
                  <a:pt x="3434" y="120"/>
                </a:lnTo>
                <a:lnTo>
                  <a:pt x="3434" y="118"/>
                </a:lnTo>
                <a:lnTo>
                  <a:pt x="3434" y="113"/>
                </a:lnTo>
                <a:lnTo>
                  <a:pt x="3434" y="113"/>
                </a:lnTo>
                <a:lnTo>
                  <a:pt x="3432" y="111"/>
                </a:lnTo>
                <a:lnTo>
                  <a:pt x="3430" y="111"/>
                </a:lnTo>
                <a:lnTo>
                  <a:pt x="3428" y="113"/>
                </a:lnTo>
                <a:lnTo>
                  <a:pt x="3420" y="113"/>
                </a:lnTo>
                <a:lnTo>
                  <a:pt x="3420" y="113"/>
                </a:lnTo>
                <a:lnTo>
                  <a:pt x="3420" y="118"/>
                </a:lnTo>
                <a:lnTo>
                  <a:pt x="3417" y="120"/>
                </a:lnTo>
                <a:lnTo>
                  <a:pt x="3415" y="120"/>
                </a:lnTo>
                <a:close/>
                <a:moveTo>
                  <a:pt x="3451" y="88"/>
                </a:moveTo>
                <a:lnTo>
                  <a:pt x="3449" y="86"/>
                </a:lnTo>
                <a:lnTo>
                  <a:pt x="3449" y="86"/>
                </a:lnTo>
                <a:lnTo>
                  <a:pt x="3443" y="90"/>
                </a:lnTo>
                <a:lnTo>
                  <a:pt x="3438" y="90"/>
                </a:lnTo>
                <a:lnTo>
                  <a:pt x="3436" y="90"/>
                </a:lnTo>
                <a:lnTo>
                  <a:pt x="3438" y="95"/>
                </a:lnTo>
                <a:lnTo>
                  <a:pt x="3445" y="95"/>
                </a:lnTo>
                <a:lnTo>
                  <a:pt x="3447" y="99"/>
                </a:lnTo>
                <a:lnTo>
                  <a:pt x="3453" y="99"/>
                </a:lnTo>
                <a:lnTo>
                  <a:pt x="3457" y="99"/>
                </a:lnTo>
                <a:lnTo>
                  <a:pt x="3461" y="99"/>
                </a:lnTo>
                <a:lnTo>
                  <a:pt x="3461" y="97"/>
                </a:lnTo>
                <a:lnTo>
                  <a:pt x="3461" y="95"/>
                </a:lnTo>
                <a:lnTo>
                  <a:pt x="3459" y="92"/>
                </a:lnTo>
                <a:lnTo>
                  <a:pt x="3459" y="90"/>
                </a:lnTo>
                <a:lnTo>
                  <a:pt x="3457" y="90"/>
                </a:lnTo>
                <a:lnTo>
                  <a:pt x="3455" y="88"/>
                </a:lnTo>
                <a:lnTo>
                  <a:pt x="3451" y="88"/>
                </a:lnTo>
                <a:close/>
                <a:moveTo>
                  <a:pt x="3464" y="82"/>
                </a:moveTo>
                <a:lnTo>
                  <a:pt x="3468" y="80"/>
                </a:lnTo>
                <a:lnTo>
                  <a:pt x="3468" y="80"/>
                </a:lnTo>
                <a:lnTo>
                  <a:pt x="3466" y="78"/>
                </a:lnTo>
                <a:lnTo>
                  <a:pt x="3464" y="78"/>
                </a:lnTo>
                <a:lnTo>
                  <a:pt x="3461" y="78"/>
                </a:lnTo>
                <a:lnTo>
                  <a:pt x="3457" y="78"/>
                </a:lnTo>
                <a:lnTo>
                  <a:pt x="3457" y="80"/>
                </a:lnTo>
                <a:lnTo>
                  <a:pt x="3459" y="80"/>
                </a:lnTo>
                <a:lnTo>
                  <a:pt x="3464" y="82"/>
                </a:lnTo>
                <a:close/>
                <a:moveTo>
                  <a:pt x="3407" y="118"/>
                </a:moveTo>
                <a:lnTo>
                  <a:pt x="3411" y="115"/>
                </a:lnTo>
                <a:lnTo>
                  <a:pt x="3411" y="113"/>
                </a:lnTo>
                <a:lnTo>
                  <a:pt x="3409" y="113"/>
                </a:lnTo>
                <a:lnTo>
                  <a:pt x="3407" y="113"/>
                </a:lnTo>
                <a:lnTo>
                  <a:pt x="3405" y="113"/>
                </a:lnTo>
                <a:lnTo>
                  <a:pt x="3405" y="115"/>
                </a:lnTo>
                <a:lnTo>
                  <a:pt x="3405" y="118"/>
                </a:lnTo>
                <a:lnTo>
                  <a:pt x="3407" y="118"/>
                </a:lnTo>
                <a:close/>
                <a:moveTo>
                  <a:pt x="3434" y="107"/>
                </a:moveTo>
                <a:lnTo>
                  <a:pt x="3434" y="109"/>
                </a:lnTo>
                <a:lnTo>
                  <a:pt x="3434" y="109"/>
                </a:lnTo>
                <a:lnTo>
                  <a:pt x="3436" y="111"/>
                </a:lnTo>
                <a:lnTo>
                  <a:pt x="3436" y="111"/>
                </a:lnTo>
                <a:lnTo>
                  <a:pt x="3436" y="113"/>
                </a:lnTo>
                <a:lnTo>
                  <a:pt x="3438" y="118"/>
                </a:lnTo>
                <a:lnTo>
                  <a:pt x="3438" y="120"/>
                </a:lnTo>
                <a:lnTo>
                  <a:pt x="3438" y="120"/>
                </a:lnTo>
                <a:lnTo>
                  <a:pt x="3445" y="122"/>
                </a:lnTo>
                <a:lnTo>
                  <a:pt x="3447" y="120"/>
                </a:lnTo>
                <a:lnTo>
                  <a:pt x="3451" y="118"/>
                </a:lnTo>
                <a:lnTo>
                  <a:pt x="3451" y="118"/>
                </a:lnTo>
                <a:lnTo>
                  <a:pt x="3453" y="115"/>
                </a:lnTo>
                <a:lnTo>
                  <a:pt x="3453" y="113"/>
                </a:lnTo>
                <a:lnTo>
                  <a:pt x="3453" y="113"/>
                </a:lnTo>
                <a:lnTo>
                  <a:pt x="3466" y="113"/>
                </a:lnTo>
                <a:lnTo>
                  <a:pt x="3464" y="111"/>
                </a:lnTo>
                <a:lnTo>
                  <a:pt x="3461" y="111"/>
                </a:lnTo>
                <a:lnTo>
                  <a:pt x="3455" y="109"/>
                </a:lnTo>
                <a:lnTo>
                  <a:pt x="3440" y="109"/>
                </a:lnTo>
                <a:lnTo>
                  <a:pt x="3434" y="107"/>
                </a:lnTo>
                <a:close/>
                <a:moveTo>
                  <a:pt x="3472" y="419"/>
                </a:moveTo>
                <a:lnTo>
                  <a:pt x="3472" y="419"/>
                </a:lnTo>
                <a:lnTo>
                  <a:pt x="3474" y="422"/>
                </a:lnTo>
                <a:lnTo>
                  <a:pt x="3476" y="422"/>
                </a:lnTo>
                <a:lnTo>
                  <a:pt x="3478" y="419"/>
                </a:lnTo>
                <a:lnTo>
                  <a:pt x="3480" y="422"/>
                </a:lnTo>
                <a:lnTo>
                  <a:pt x="3482" y="419"/>
                </a:lnTo>
                <a:lnTo>
                  <a:pt x="3482" y="419"/>
                </a:lnTo>
                <a:lnTo>
                  <a:pt x="3484" y="417"/>
                </a:lnTo>
                <a:lnTo>
                  <a:pt x="3484" y="415"/>
                </a:lnTo>
                <a:lnTo>
                  <a:pt x="3484" y="415"/>
                </a:lnTo>
                <a:lnTo>
                  <a:pt x="3482" y="413"/>
                </a:lnTo>
                <a:lnTo>
                  <a:pt x="3480" y="413"/>
                </a:lnTo>
                <a:lnTo>
                  <a:pt x="3476" y="411"/>
                </a:lnTo>
                <a:lnTo>
                  <a:pt x="3472" y="407"/>
                </a:lnTo>
                <a:lnTo>
                  <a:pt x="3470" y="407"/>
                </a:lnTo>
                <a:lnTo>
                  <a:pt x="3468" y="405"/>
                </a:lnTo>
                <a:lnTo>
                  <a:pt x="3468" y="403"/>
                </a:lnTo>
                <a:lnTo>
                  <a:pt x="3464" y="401"/>
                </a:lnTo>
                <a:lnTo>
                  <a:pt x="3464" y="401"/>
                </a:lnTo>
                <a:lnTo>
                  <a:pt x="3464" y="401"/>
                </a:lnTo>
                <a:lnTo>
                  <a:pt x="3459" y="403"/>
                </a:lnTo>
                <a:lnTo>
                  <a:pt x="3457" y="403"/>
                </a:lnTo>
                <a:lnTo>
                  <a:pt x="3457" y="405"/>
                </a:lnTo>
                <a:lnTo>
                  <a:pt x="3455" y="405"/>
                </a:lnTo>
                <a:lnTo>
                  <a:pt x="3455" y="407"/>
                </a:lnTo>
                <a:lnTo>
                  <a:pt x="3455" y="409"/>
                </a:lnTo>
                <a:lnTo>
                  <a:pt x="3457" y="409"/>
                </a:lnTo>
                <a:lnTo>
                  <a:pt x="3457" y="411"/>
                </a:lnTo>
                <a:lnTo>
                  <a:pt x="3457" y="411"/>
                </a:lnTo>
                <a:lnTo>
                  <a:pt x="3461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6" y="415"/>
                </a:lnTo>
                <a:lnTo>
                  <a:pt x="3468" y="415"/>
                </a:lnTo>
                <a:lnTo>
                  <a:pt x="3470" y="415"/>
                </a:lnTo>
                <a:lnTo>
                  <a:pt x="3470" y="417"/>
                </a:lnTo>
                <a:lnTo>
                  <a:pt x="3470" y="419"/>
                </a:lnTo>
                <a:lnTo>
                  <a:pt x="3472" y="419"/>
                </a:lnTo>
                <a:close/>
                <a:moveTo>
                  <a:pt x="3623" y="331"/>
                </a:moveTo>
                <a:lnTo>
                  <a:pt x="3627" y="331"/>
                </a:lnTo>
                <a:lnTo>
                  <a:pt x="3627" y="331"/>
                </a:lnTo>
                <a:lnTo>
                  <a:pt x="3631" y="331"/>
                </a:lnTo>
                <a:lnTo>
                  <a:pt x="3635" y="329"/>
                </a:lnTo>
                <a:lnTo>
                  <a:pt x="3642" y="329"/>
                </a:lnTo>
                <a:lnTo>
                  <a:pt x="3646" y="329"/>
                </a:lnTo>
                <a:lnTo>
                  <a:pt x="3646" y="327"/>
                </a:lnTo>
                <a:lnTo>
                  <a:pt x="3646" y="325"/>
                </a:lnTo>
                <a:lnTo>
                  <a:pt x="3644" y="323"/>
                </a:lnTo>
                <a:lnTo>
                  <a:pt x="3642" y="323"/>
                </a:lnTo>
                <a:lnTo>
                  <a:pt x="3640" y="321"/>
                </a:lnTo>
                <a:lnTo>
                  <a:pt x="3637" y="321"/>
                </a:lnTo>
                <a:lnTo>
                  <a:pt x="3637" y="319"/>
                </a:lnTo>
                <a:lnTo>
                  <a:pt x="3635" y="319"/>
                </a:lnTo>
                <a:lnTo>
                  <a:pt x="3627" y="321"/>
                </a:lnTo>
                <a:lnTo>
                  <a:pt x="3625" y="321"/>
                </a:lnTo>
                <a:lnTo>
                  <a:pt x="3623" y="323"/>
                </a:lnTo>
                <a:lnTo>
                  <a:pt x="3623" y="327"/>
                </a:lnTo>
                <a:lnTo>
                  <a:pt x="3621" y="329"/>
                </a:lnTo>
                <a:lnTo>
                  <a:pt x="3621" y="329"/>
                </a:lnTo>
                <a:lnTo>
                  <a:pt x="3621" y="331"/>
                </a:lnTo>
                <a:lnTo>
                  <a:pt x="3623" y="331"/>
                </a:lnTo>
                <a:lnTo>
                  <a:pt x="3623" y="331"/>
                </a:lnTo>
                <a:close/>
                <a:moveTo>
                  <a:pt x="3552" y="233"/>
                </a:moveTo>
                <a:lnTo>
                  <a:pt x="3549" y="233"/>
                </a:lnTo>
                <a:lnTo>
                  <a:pt x="3549" y="233"/>
                </a:lnTo>
                <a:lnTo>
                  <a:pt x="3545" y="235"/>
                </a:lnTo>
                <a:lnTo>
                  <a:pt x="3541" y="237"/>
                </a:lnTo>
                <a:lnTo>
                  <a:pt x="3528" y="239"/>
                </a:lnTo>
                <a:lnTo>
                  <a:pt x="3520" y="241"/>
                </a:lnTo>
                <a:lnTo>
                  <a:pt x="3518" y="241"/>
                </a:lnTo>
                <a:lnTo>
                  <a:pt x="3512" y="241"/>
                </a:lnTo>
                <a:lnTo>
                  <a:pt x="3510" y="241"/>
                </a:lnTo>
                <a:lnTo>
                  <a:pt x="3503" y="239"/>
                </a:lnTo>
                <a:lnTo>
                  <a:pt x="3499" y="239"/>
                </a:lnTo>
                <a:lnTo>
                  <a:pt x="3495" y="239"/>
                </a:lnTo>
                <a:lnTo>
                  <a:pt x="3493" y="239"/>
                </a:lnTo>
                <a:lnTo>
                  <a:pt x="3493" y="241"/>
                </a:lnTo>
                <a:lnTo>
                  <a:pt x="3493" y="243"/>
                </a:lnTo>
                <a:lnTo>
                  <a:pt x="3493" y="245"/>
                </a:lnTo>
                <a:lnTo>
                  <a:pt x="3491" y="245"/>
                </a:lnTo>
                <a:lnTo>
                  <a:pt x="3491" y="245"/>
                </a:lnTo>
                <a:lnTo>
                  <a:pt x="3489" y="245"/>
                </a:lnTo>
                <a:lnTo>
                  <a:pt x="3487" y="245"/>
                </a:lnTo>
                <a:lnTo>
                  <a:pt x="3487" y="245"/>
                </a:lnTo>
                <a:lnTo>
                  <a:pt x="3480" y="245"/>
                </a:lnTo>
                <a:lnTo>
                  <a:pt x="3478" y="245"/>
                </a:lnTo>
                <a:lnTo>
                  <a:pt x="3478" y="250"/>
                </a:lnTo>
                <a:lnTo>
                  <a:pt x="3474" y="250"/>
                </a:lnTo>
                <a:lnTo>
                  <a:pt x="3468" y="252"/>
                </a:lnTo>
                <a:lnTo>
                  <a:pt x="3464" y="252"/>
                </a:lnTo>
                <a:lnTo>
                  <a:pt x="3461" y="252"/>
                </a:lnTo>
                <a:lnTo>
                  <a:pt x="3461" y="252"/>
                </a:lnTo>
                <a:lnTo>
                  <a:pt x="3457" y="254"/>
                </a:lnTo>
                <a:lnTo>
                  <a:pt x="3453" y="256"/>
                </a:lnTo>
                <a:lnTo>
                  <a:pt x="3449" y="258"/>
                </a:lnTo>
                <a:lnTo>
                  <a:pt x="3449" y="260"/>
                </a:lnTo>
                <a:lnTo>
                  <a:pt x="3449" y="260"/>
                </a:lnTo>
                <a:lnTo>
                  <a:pt x="3445" y="262"/>
                </a:lnTo>
                <a:lnTo>
                  <a:pt x="3445" y="264"/>
                </a:lnTo>
                <a:lnTo>
                  <a:pt x="3443" y="266"/>
                </a:lnTo>
                <a:lnTo>
                  <a:pt x="3443" y="266"/>
                </a:lnTo>
                <a:lnTo>
                  <a:pt x="3438" y="266"/>
                </a:lnTo>
                <a:lnTo>
                  <a:pt x="3434" y="266"/>
                </a:lnTo>
                <a:lnTo>
                  <a:pt x="3434" y="266"/>
                </a:lnTo>
                <a:lnTo>
                  <a:pt x="3432" y="266"/>
                </a:lnTo>
                <a:lnTo>
                  <a:pt x="3430" y="269"/>
                </a:lnTo>
                <a:lnTo>
                  <a:pt x="3430" y="269"/>
                </a:lnTo>
                <a:lnTo>
                  <a:pt x="3432" y="271"/>
                </a:lnTo>
                <a:lnTo>
                  <a:pt x="3428" y="275"/>
                </a:lnTo>
                <a:lnTo>
                  <a:pt x="3426" y="275"/>
                </a:lnTo>
                <a:lnTo>
                  <a:pt x="3424" y="273"/>
                </a:lnTo>
                <a:lnTo>
                  <a:pt x="3424" y="273"/>
                </a:lnTo>
                <a:lnTo>
                  <a:pt x="3422" y="273"/>
                </a:lnTo>
                <a:lnTo>
                  <a:pt x="3420" y="273"/>
                </a:lnTo>
                <a:lnTo>
                  <a:pt x="3417" y="273"/>
                </a:lnTo>
                <a:lnTo>
                  <a:pt x="3415" y="273"/>
                </a:lnTo>
                <a:lnTo>
                  <a:pt x="3417" y="275"/>
                </a:lnTo>
                <a:lnTo>
                  <a:pt x="3417" y="275"/>
                </a:lnTo>
                <a:lnTo>
                  <a:pt x="3420" y="277"/>
                </a:lnTo>
                <a:lnTo>
                  <a:pt x="3424" y="277"/>
                </a:lnTo>
                <a:lnTo>
                  <a:pt x="3426" y="279"/>
                </a:lnTo>
                <a:lnTo>
                  <a:pt x="3426" y="279"/>
                </a:lnTo>
                <a:lnTo>
                  <a:pt x="3422" y="281"/>
                </a:lnTo>
                <a:lnTo>
                  <a:pt x="3417" y="283"/>
                </a:lnTo>
                <a:lnTo>
                  <a:pt x="3413" y="287"/>
                </a:lnTo>
                <a:lnTo>
                  <a:pt x="3413" y="287"/>
                </a:lnTo>
                <a:lnTo>
                  <a:pt x="3413" y="289"/>
                </a:lnTo>
                <a:lnTo>
                  <a:pt x="3413" y="289"/>
                </a:lnTo>
                <a:lnTo>
                  <a:pt x="3415" y="289"/>
                </a:lnTo>
                <a:lnTo>
                  <a:pt x="3417" y="289"/>
                </a:lnTo>
                <a:lnTo>
                  <a:pt x="3422" y="292"/>
                </a:lnTo>
                <a:lnTo>
                  <a:pt x="3420" y="292"/>
                </a:lnTo>
                <a:lnTo>
                  <a:pt x="3411" y="294"/>
                </a:lnTo>
                <a:lnTo>
                  <a:pt x="3409" y="294"/>
                </a:lnTo>
                <a:lnTo>
                  <a:pt x="3405" y="300"/>
                </a:lnTo>
                <a:lnTo>
                  <a:pt x="3403" y="302"/>
                </a:lnTo>
                <a:lnTo>
                  <a:pt x="3403" y="302"/>
                </a:lnTo>
                <a:lnTo>
                  <a:pt x="3401" y="304"/>
                </a:lnTo>
                <a:lnTo>
                  <a:pt x="3399" y="306"/>
                </a:lnTo>
                <a:lnTo>
                  <a:pt x="3399" y="306"/>
                </a:lnTo>
                <a:lnTo>
                  <a:pt x="3396" y="308"/>
                </a:lnTo>
                <a:lnTo>
                  <a:pt x="3392" y="308"/>
                </a:lnTo>
                <a:lnTo>
                  <a:pt x="3390" y="310"/>
                </a:lnTo>
                <a:lnTo>
                  <a:pt x="3388" y="310"/>
                </a:lnTo>
                <a:lnTo>
                  <a:pt x="3386" y="313"/>
                </a:lnTo>
                <a:lnTo>
                  <a:pt x="3388" y="315"/>
                </a:lnTo>
                <a:lnTo>
                  <a:pt x="3392" y="319"/>
                </a:lnTo>
                <a:lnTo>
                  <a:pt x="3392" y="321"/>
                </a:lnTo>
                <a:lnTo>
                  <a:pt x="3394" y="323"/>
                </a:lnTo>
                <a:lnTo>
                  <a:pt x="3399" y="321"/>
                </a:lnTo>
                <a:lnTo>
                  <a:pt x="3401" y="321"/>
                </a:lnTo>
                <a:lnTo>
                  <a:pt x="3405" y="321"/>
                </a:lnTo>
                <a:lnTo>
                  <a:pt x="3409" y="323"/>
                </a:lnTo>
                <a:lnTo>
                  <a:pt x="3413" y="323"/>
                </a:lnTo>
                <a:lnTo>
                  <a:pt x="3420" y="323"/>
                </a:lnTo>
                <a:lnTo>
                  <a:pt x="3422" y="325"/>
                </a:lnTo>
                <a:lnTo>
                  <a:pt x="3426" y="325"/>
                </a:lnTo>
                <a:lnTo>
                  <a:pt x="3428" y="325"/>
                </a:lnTo>
                <a:lnTo>
                  <a:pt x="3432" y="323"/>
                </a:lnTo>
                <a:lnTo>
                  <a:pt x="3436" y="319"/>
                </a:lnTo>
                <a:lnTo>
                  <a:pt x="3440" y="317"/>
                </a:lnTo>
                <a:lnTo>
                  <a:pt x="3440" y="315"/>
                </a:lnTo>
                <a:lnTo>
                  <a:pt x="3440" y="313"/>
                </a:lnTo>
                <a:lnTo>
                  <a:pt x="3438" y="310"/>
                </a:lnTo>
                <a:lnTo>
                  <a:pt x="3438" y="310"/>
                </a:lnTo>
                <a:lnTo>
                  <a:pt x="3440" y="310"/>
                </a:lnTo>
                <a:lnTo>
                  <a:pt x="3443" y="313"/>
                </a:lnTo>
                <a:lnTo>
                  <a:pt x="3443" y="313"/>
                </a:lnTo>
                <a:lnTo>
                  <a:pt x="3445" y="313"/>
                </a:lnTo>
                <a:lnTo>
                  <a:pt x="3445" y="310"/>
                </a:lnTo>
                <a:lnTo>
                  <a:pt x="3447" y="310"/>
                </a:lnTo>
                <a:lnTo>
                  <a:pt x="3447" y="308"/>
                </a:lnTo>
                <a:lnTo>
                  <a:pt x="3445" y="306"/>
                </a:lnTo>
                <a:lnTo>
                  <a:pt x="3445" y="306"/>
                </a:lnTo>
                <a:lnTo>
                  <a:pt x="3455" y="302"/>
                </a:lnTo>
                <a:lnTo>
                  <a:pt x="3457" y="300"/>
                </a:lnTo>
                <a:lnTo>
                  <a:pt x="3457" y="298"/>
                </a:lnTo>
                <a:lnTo>
                  <a:pt x="3457" y="296"/>
                </a:lnTo>
                <a:lnTo>
                  <a:pt x="3455" y="294"/>
                </a:lnTo>
                <a:lnTo>
                  <a:pt x="3455" y="292"/>
                </a:lnTo>
                <a:lnTo>
                  <a:pt x="3455" y="292"/>
                </a:lnTo>
                <a:lnTo>
                  <a:pt x="3461" y="292"/>
                </a:lnTo>
                <a:lnTo>
                  <a:pt x="3464" y="292"/>
                </a:lnTo>
                <a:lnTo>
                  <a:pt x="3464" y="292"/>
                </a:lnTo>
                <a:lnTo>
                  <a:pt x="3464" y="289"/>
                </a:lnTo>
                <a:lnTo>
                  <a:pt x="3466" y="287"/>
                </a:lnTo>
                <a:lnTo>
                  <a:pt x="3466" y="287"/>
                </a:lnTo>
                <a:lnTo>
                  <a:pt x="3466" y="285"/>
                </a:lnTo>
                <a:lnTo>
                  <a:pt x="3472" y="287"/>
                </a:lnTo>
                <a:lnTo>
                  <a:pt x="3472" y="287"/>
                </a:lnTo>
                <a:lnTo>
                  <a:pt x="3474" y="287"/>
                </a:lnTo>
                <a:lnTo>
                  <a:pt x="3474" y="287"/>
                </a:lnTo>
                <a:lnTo>
                  <a:pt x="3474" y="285"/>
                </a:lnTo>
                <a:lnTo>
                  <a:pt x="3474" y="285"/>
                </a:lnTo>
                <a:lnTo>
                  <a:pt x="3476" y="285"/>
                </a:lnTo>
                <a:lnTo>
                  <a:pt x="3478" y="285"/>
                </a:lnTo>
                <a:lnTo>
                  <a:pt x="3480" y="283"/>
                </a:lnTo>
                <a:lnTo>
                  <a:pt x="3480" y="281"/>
                </a:lnTo>
                <a:lnTo>
                  <a:pt x="3482" y="281"/>
                </a:lnTo>
                <a:lnTo>
                  <a:pt x="3484" y="279"/>
                </a:lnTo>
                <a:lnTo>
                  <a:pt x="3484" y="279"/>
                </a:lnTo>
                <a:lnTo>
                  <a:pt x="3480" y="279"/>
                </a:lnTo>
                <a:lnTo>
                  <a:pt x="3480" y="277"/>
                </a:lnTo>
                <a:lnTo>
                  <a:pt x="3484" y="275"/>
                </a:lnTo>
                <a:lnTo>
                  <a:pt x="3484" y="275"/>
                </a:lnTo>
                <a:lnTo>
                  <a:pt x="3487" y="275"/>
                </a:lnTo>
                <a:lnTo>
                  <a:pt x="3487" y="275"/>
                </a:lnTo>
                <a:lnTo>
                  <a:pt x="3489" y="275"/>
                </a:lnTo>
                <a:lnTo>
                  <a:pt x="3491" y="273"/>
                </a:lnTo>
                <a:lnTo>
                  <a:pt x="3493" y="271"/>
                </a:lnTo>
                <a:lnTo>
                  <a:pt x="3495" y="269"/>
                </a:lnTo>
                <a:lnTo>
                  <a:pt x="3497" y="269"/>
                </a:lnTo>
                <a:lnTo>
                  <a:pt x="3499" y="269"/>
                </a:lnTo>
                <a:lnTo>
                  <a:pt x="3501" y="269"/>
                </a:lnTo>
                <a:lnTo>
                  <a:pt x="3508" y="264"/>
                </a:lnTo>
                <a:lnTo>
                  <a:pt x="3520" y="260"/>
                </a:lnTo>
                <a:lnTo>
                  <a:pt x="3524" y="260"/>
                </a:lnTo>
                <a:lnTo>
                  <a:pt x="3531" y="258"/>
                </a:lnTo>
                <a:lnTo>
                  <a:pt x="3533" y="258"/>
                </a:lnTo>
                <a:lnTo>
                  <a:pt x="3539" y="256"/>
                </a:lnTo>
                <a:lnTo>
                  <a:pt x="3545" y="254"/>
                </a:lnTo>
                <a:lnTo>
                  <a:pt x="3552" y="254"/>
                </a:lnTo>
                <a:lnTo>
                  <a:pt x="3558" y="252"/>
                </a:lnTo>
                <a:lnTo>
                  <a:pt x="3568" y="250"/>
                </a:lnTo>
                <a:lnTo>
                  <a:pt x="3572" y="248"/>
                </a:lnTo>
                <a:lnTo>
                  <a:pt x="3577" y="245"/>
                </a:lnTo>
                <a:lnTo>
                  <a:pt x="3581" y="245"/>
                </a:lnTo>
                <a:lnTo>
                  <a:pt x="3583" y="243"/>
                </a:lnTo>
                <a:lnTo>
                  <a:pt x="3589" y="241"/>
                </a:lnTo>
                <a:lnTo>
                  <a:pt x="3596" y="239"/>
                </a:lnTo>
                <a:lnTo>
                  <a:pt x="3596" y="239"/>
                </a:lnTo>
                <a:lnTo>
                  <a:pt x="3602" y="235"/>
                </a:lnTo>
                <a:lnTo>
                  <a:pt x="3606" y="231"/>
                </a:lnTo>
                <a:lnTo>
                  <a:pt x="3606" y="231"/>
                </a:lnTo>
                <a:lnTo>
                  <a:pt x="3606" y="229"/>
                </a:lnTo>
                <a:lnTo>
                  <a:pt x="3606" y="227"/>
                </a:lnTo>
                <a:lnTo>
                  <a:pt x="3606" y="227"/>
                </a:lnTo>
                <a:lnTo>
                  <a:pt x="3606" y="224"/>
                </a:lnTo>
                <a:lnTo>
                  <a:pt x="3604" y="222"/>
                </a:lnTo>
                <a:lnTo>
                  <a:pt x="3600" y="220"/>
                </a:lnTo>
                <a:lnTo>
                  <a:pt x="3593" y="218"/>
                </a:lnTo>
                <a:lnTo>
                  <a:pt x="3587" y="218"/>
                </a:lnTo>
                <a:lnTo>
                  <a:pt x="3585" y="218"/>
                </a:lnTo>
                <a:lnTo>
                  <a:pt x="3583" y="220"/>
                </a:lnTo>
                <a:lnTo>
                  <a:pt x="3577" y="220"/>
                </a:lnTo>
                <a:lnTo>
                  <a:pt x="3568" y="224"/>
                </a:lnTo>
                <a:lnTo>
                  <a:pt x="3564" y="227"/>
                </a:lnTo>
                <a:lnTo>
                  <a:pt x="3564" y="229"/>
                </a:lnTo>
                <a:lnTo>
                  <a:pt x="3562" y="231"/>
                </a:lnTo>
                <a:lnTo>
                  <a:pt x="3560" y="231"/>
                </a:lnTo>
                <a:lnTo>
                  <a:pt x="3558" y="231"/>
                </a:lnTo>
                <a:lnTo>
                  <a:pt x="3558" y="231"/>
                </a:lnTo>
                <a:lnTo>
                  <a:pt x="3554" y="233"/>
                </a:lnTo>
                <a:lnTo>
                  <a:pt x="3552" y="233"/>
                </a:lnTo>
                <a:close/>
                <a:moveTo>
                  <a:pt x="3355" y="359"/>
                </a:moveTo>
                <a:lnTo>
                  <a:pt x="3355" y="361"/>
                </a:lnTo>
                <a:lnTo>
                  <a:pt x="3352" y="363"/>
                </a:lnTo>
                <a:lnTo>
                  <a:pt x="3352" y="365"/>
                </a:lnTo>
                <a:lnTo>
                  <a:pt x="3352" y="367"/>
                </a:lnTo>
                <a:lnTo>
                  <a:pt x="3355" y="369"/>
                </a:lnTo>
                <a:lnTo>
                  <a:pt x="3355" y="371"/>
                </a:lnTo>
                <a:lnTo>
                  <a:pt x="3357" y="373"/>
                </a:lnTo>
                <a:lnTo>
                  <a:pt x="3359" y="373"/>
                </a:lnTo>
                <a:lnTo>
                  <a:pt x="3361" y="375"/>
                </a:lnTo>
                <a:lnTo>
                  <a:pt x="3363" y="373"/>
                </a:lnTo>
                <a:lnTo>
                  <a:pt x="3367" y="373"/>
                </a:lnTo>
                <a:lnTo>
                  <a:pt x="3371" y="373"/>
                </a:lnTo>
                <a:lnTo>
                  <a:pt x="3373" y="373"/>
                </a:lnTo>
                <a:lnTo>
                  <a:pt x="3382" y="373"/>
                </a:lnTo>
                <a:lnTo>
                  <a:pt x="3382" y="373"/>
                </a:lnTo>
                <a:lnTo>
                  <a:pt x="3380" y="373"/>
                </a:lnTo>
                <a:lnTo>
                  <a:pt x="3380" y="375"/>
                </a:lnTo>
                <a:lnTo>
                  <a:pt x="3382" y="378"/>
                </a:lnTo>
                <a:lnTo>
                  <a:pt x="3384" y="378"/>
                </a:lnTo>
                <a:lnTo>
                  <a:pt x="3384" y="378"/>
                </a:lnTo>
                <a:lnTo>
                  <a:pt x="3384" y="380"/>
                </a:lnTo>
                <a:lnTo>
                  <a:pt x="3388" y="382"/>
                </a:lnTo>
                <a:lnTo>
                  <a:pt x="3392" y="384"/>
                </a:lnTo>
                <a:lnTo>
                  <a:pt x="3392" y="384"/>
                </a:lnTo>
                <a:lnTo>
                  <a:pt x="3388" y="384"/>
                </a:lnTo>
                <a:lnTo>
                  <a:pt x="3388" y="384"/>
                </a:lnTo>
                <a:lnTo>
                  <a:pt x="3388" y="386"/>
                </a:lnTo>
                <a:lnTo>
                  <a:pt x="3386" y="384"/>
                </a:lnTo>
                <a:lnTo>
                  <a:pt x="3384" y="386"/>
                </a:lnTo>
                <a:lnTo>
                  <a:pt x="3384" y="386"/>
                </a:lnTo>
                <a:lnTo>
                  <a:pt x="3384" y="388"/>
                </a:lnTo>
                <a:lnTo>
                  <a:pt x="3384" y="390"/>
                </a:lnTo>
                <a:lnTo>
                  <a:pt x="3382" y="390"/>
                </a:lnTo>
                <a:lnTo>
                  <a:pt x="3382" y="390"/>
                </a:lnTo>
                <a:lnTo>
                  <a:pt x="3386" y="392"/>
                </a:lnTo>
                <a:lnTo>
                  <a:pt x="3392" y="392"/>
                </a:lnTo>
                <a:lnTo>
                  <a:pt x="3394" y="394"/>
                </a:lnTo>
                <a:lnTo>
                  <a:pt x="3396" y="394"/>
                </a:lnTo>
                <a:lnTo>
                  <a:pt x="3399" y="394"/>
                </a:lnTo>
                <a:lnTo>
                  <a:pt x="3399" y="394"/>
                </a:lnTo>
                <a:lnTo>
                  <a:pt x="3399" y="394"/>
                </a:lnTo>
                <a:lnTo>
                  <a:pt x="3403" y="394"/>
                </a:lnTo>
                <a:lnTo>
                  <a:pt x="3405" y="396"/>
                </a:lnTo>
                <a:lnTo>
                  <a:pt x="3407" y="396"/>
                </a:lnTo>
                <a:lnTo>
                  <a:pt x="3415" y="394"/>
                </a:lnTo>
                <a:lnTo>
                  <a:pt x="3415" y="396"/>
                </a:lnTo>
                <a:lnTo>
                  <a:pt x="3415" y="396"/>
                </a:lnTo>
                <a:lnTo>
                  <a:pt x="3415" y="396"/>
                </a:lnTo>
                <a:lnTo>
                  <a:pt x="3417" y="396"/>
                </a:lnTo>
                <a:lnTo>
                  <a:pt x="3417" y="396"/>
                </a:lnTo>
                <a:lnTo>
                  <a:pt x="3420" y="396"/>
                </a:lnTo>
                <a:lnTo>
                  <a:pt x="3422" y="396"/>
                </a:lnTo>
                <a:lnTo>
                  <a:pt x="3422" y="396"/>
                </a:lnTo>
                <a:lnTo>
                  <a:pt x="3426" y="398"/>
                </a:lnTo>
                <a:lnTo>
                  <a:pt x="3426" y="398"/>
                </a:lnTo>
                <a:lnTo>
                  <a:pt x="3428" y="398"/>
                </a:lnTo>
                <a:lnTo>
                  <a:pt x="3426" y="396"/>
                </a:lnTo>
                <a:lnTo>
                  <a:pt x="3424" y="396"/>
                </a:lnTo>
                <a:lnTo>
                  <a:pt x="3424" y="394"/>
                </a:lnTo>
                <a:lnTo>
                  <a:pt x="3424" y="394"/>
                </a:lnTo>
                <a:lnTo>
                  <a:pt x="3426" y="394"/>
                </a:lnTo>
                <a:lnTo>
                  <a:pt x="3428" y="394"/>
                </a:lnTo>
                <a:lnTo>
                  <a:pt x="3428" y="396"/>
                </a:lnTo>
                <a:lnTo>
                  <a:pt x="3428" y="396"/>
                </a:lnTo>
                <a:lnTo>
                  <a:pt x="3436" y="398"/>
                </a:lnTo>
                <a:lnTo>
                  <a:pt x="3436" y="396"/>
                </a:lnTo>
                <a:lnTo>
                  <a:pt x="3436" y="396"/>
                </a:lnTo>
                <a:lnTo>
                  <a:pt x="3440" y="396"/>
                </a:lnTo>
                <a:lnTo>
                  <a:pt x="3443" y="394"/>
                </a:lnTo>
                <a:lnTo>
                  <a:pt x="3440" y="392"/>
                </a:lnTo>
                <a:lnTo>
                  <a:pt x="3440" y="392"/>
                </a:lnTo>
                <a:lnTo>
                  <a:pt x="3434" y="390"/>
                </a:lnTo>
                <a:lnTo>
                  <a:pt x="3432" y="388"/>
                </a:lnTo>
                <a:lnTo>
                  <a:pt x="3426" y="384"/>
                </a:lnTo>
                <a:lnTo>
                  <a:pt x="3420" y="378"/>
                </a:lnTo>
                <a:lnTo>
                  <a:pt x="3415" y="373"/>
                </a:lnTo>
                <a:lnTo>
                  <a:pt x="3413" y="369"/>
                </a:lnTo>
                <a:lnTo>
                  <a:pt x="3413" y="367"/>
                </a:lnTo>
                <a:lnTo>
                  <a:pt x="3411" y="365"/>
                </a:lnTo>
                <a:lnTo>
                  <a:pt x="3409" y="363"/>
                </a:lnTo>
                <a:lnTo>
                  <a:pt x="3409" y="361"/>
                </a:lnTo>
                <a:lnTo>
                  <a:pt x="3411" y="357"/>
                </a:lnTo>
                <a:lnTo>
                  <a:pt x="3411" y="357"/>
                </a:lnTo>
                <a:lnTo>
                  <a:pt x="3411" y="354"/>
                </a:lnTo>
                <a:lnTo>
                  <a:pt x="3411" y="352"/>
                </a:lnTo>
                <a:lnTo>
                  <a:pt x="3411" y="350"/>
                </a:lnTo>
                <a:lnTo>
                  <a:pt x="3409" y="350"/>
                </a:lnTo>
                <a:lnTo>
                  <a:pt x="3409" y="348"/>
                </a:lnTo>
                <a:lnTo>
                  <a:pt x="3411" y="346"/>
                </a:lnTo>
                <a:lnTo>
                  <a:pt x="3411" y="346"/>
                </a:lnTo>
                <a:lnTo>
                  <a:pt x="3411" y="344"/>
                </a:lnTo>
                <a:lnTo>
                  <a:pt x="3413" y="344"/>
                </a:lnTo>
                <a:lnTo>
                  <a:pt x="3415" y="342"/>
                </a:lnTo>
                <a:lnTo>
                  <a:pt x="3415" y="342"/>
                </a:lnTo>
                <a:lnTo>
                  <a:pt x="3415" y="340"/>
                </a:lnTo>
                <a:lnTo>
                  <a:pt x="3415" y="340"/>
                </a:lnTo>
                <a:lnTo>
                  <a:pt x="3420" y="340"/>
                </a:lnTo>
                <a:lnTo>
                  <a:pt x="3422" y="338"/>
                </a:lnTo>
                <a:lnTo>
                  <a:pt x="3422" y="338"/>
                </a:lnTo>
                <a:lnTo>
                  <a:pt x="3422" y="336"/>
                </a:lnTo>
                <a:lnTo>
                  <a:pt x="3422" y="333"/>
                </a:lnTo>
                <a:lnTo>
                  <a:pt x="3422" y="331"/>
                </a:lnTo>
                <a:lnTo>
                  <a:pt x="3424" y="329"/>
                </a:lnTo>
                <a:lnTo>
                  <a:pt x="3424" y="329"/>
                </a:lnTo>
                <a:lnTo>
                  <a:pt x="3426" y="327"/>
                </a:lnTo>
                <a:lnTo>
                  <a:pt x="3424" y="327"/>
                </a:lnTo>
                <a:lnTo>
                  <a:pt x="3422" y="327"/>
                </a:lnTo>
                <a:lnTo>
                  <a:pt x="3415" y="325"/>
                </a:lnTo>
                <a:lnTo>
                  <a:pt x="3409" y="325"/>
                </a:lnTo>
                <a:lnTo>
                  <a:pt x="3407" y="323"/>
                </a:lnTo>
                <a:lnTo>
                  <a:pt x="3403" y="323"/>
                </a:lnTo>
                <a:lnTo>
                  <a:pt x="3401" y="323"/>
                </a:lnTo>
                <a:lnTo>
                  <a:pt x="3401" y="323"/>
                </a:lnTo>
                <a:lnTo>
                  <a:pt x="3394" y="325"/>
                </a:lnTo>
                <a:lnTo>
                  <a:pt x="3392" y="325"/>
                </a:lnTo>
                <a:lnTo>
                  <a:pt x="3392" y="325"/>
                </a:lnTo>
                <a:lnTo>
                  <a:pt x="3388" y="325"/>
                </a:lnTo>
                <a:lnTo>
                  <a:pt x="3386" y="325"/>
                </a:lnTo>
                <a:lnTo>
                  <a:pt x="3384" y="327"/>
                </a:lnTo>
                <a:lnTo>
                  <a:pt x="3384" y="327"/>
                </a:lnTo>
                <a:lnTo>
                  <a:pt x="3380" y="327"/>
                </a:lnTo>
                <a:lnTo>
                  <a:pt x="3380" y="329"/>
                </a:lnTo>
                <a:lnTo>
                  <a:pt x="3378" y="329"/>
                </a:lnTo>
                <a:lnTo>
                  <a:pt x="3378" y="331"/>
                </a:lnTo>
                <a:lnTo>
                  <a:pt x="3380" y="333"/>
                </a:lnTo>
                <a:lnTo>
                  <a:pt x="3380" y="333"/>
                </a:lnTo>
                <a:lnTo>
                  <a:pt x="3382" y="336"/>
                </a:lnTo>
                <a:lnTo>
                  <a:pt x="3380" y="336"/>
                </a:lnTo>
                <a:lnTo>
                  <a:pt x="3378" y="336"/>
                </a:lnTo>
                <a:lnTo>
                  <a:pt x="3376" y="336"/>
                </a:lnTo>
                <a:lnTo>
                  <a:pt x="3373" y="336"/>
                </a:lnTo>
                <a:lnTo>
                  <a:pt x="3373" y="338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2"/>
                </a:lnTo>
                <a:lnTo>
                  <a:pt x="3371" y="342"/>
                </a:lnTo>
                <a:lnTo>
                  <a:pt x="3373" y="342"/>
                </a:lnTo>
                <a:lnTo>
                  <a:pt x="3373" y="344"/>
                </a:lnTo>
                <a:lnTo>
                  <a:pt x="3373" y="344"/>
                </a:lnTo>
                <a:lnTo>
                  <a:pt x="3373" y="346"/>
                </a:lnTo>
                <a:lnTo>
                  <a:pt x="3371" y="348"/>
                </a:lnTo>
                <a:lnTo>
                  <a:pt x="3371" y="348"/>
                </a:lnTo>
                <a:lnTo>
                  <a:pt x="3371" y="350"/>
                </a:lnTo>
                <a:lnTo>
                  <a:pt x="3371" y="352"/>
                </a:lnTo>
                <a:lnTo>
                  <a:pt x="3369" y="352"/>
                </a:lnTo>
                <a:lnTo>
                  <a:pt x="3369" y="352"/>
                </a:lnTo>
                <a:lnTo>
                  <a:pt x="3367" y="354"/>
                </a:lnTo>
                <a:lnTo>
                  <a:pt x="3367" y="354"/>
                </a:lnTo>
                <a:lnTo>
                  <a:pt x="3365" y="357"/>
                </a:lnTo>
                <a:lnTo>
                  <a:pt x="3365" y="357"/>
                </a:lnTo>
                <a:lnTo>
                  <a:pt x="3363" y="357"/>
                </a:lnTo>
                <a:lnTo>
                  <a:pt x="3359" y="357"/>
                </a:lnTo>
                <a:lnTo>
                  <a:pt x="3359" y="357"/>
                </a:lnTo>
                <a:lnTo>
                  <a:pt x="3357" y="359"/>
                </a:lnTo>
                <a:lnTo>
                  <a:pt x="3355" y="359"/>
                </a:lnTo>
                <a:close/>
                <a:moveTo>
                  <a:pt x="3461" y="124"/>
                </a:moveTo>
                <a:lnTo>
                  <a:pt x="3464" y="126"/>
                </a:lnTo>
                <a:lnTo>
                  <a:pt x="3466" y="126"/>
                </a:lnTo>
                <a:lnTo>
                  <a:pt x="3466" y="126"/>
                </a:lnTo>
                <a:lnTo>
                  <a:pt x="3468" y="126"/>
                </a:lnTo>
                <a:lnTo>
                  <a:pt x="3472" y="126"/>
                </a:lnTo>
                <a:lnTo>
                  <a:pt x="3476" y="124"/>
                </a:lnTo>
                <a:lnTo>
                  <a:pt x="3474" y="122"/>
                </a:lnTo>
                <a:lnTo>
                  <a:pt x="3470" y="120"/>
                </a:lnTo>
                <a:lnTo>
                  <a:pt x="3461" y="122"/>
                </a:lnTo>
                <a:lnTo>
                  <a:pt x="3461" y="122"/>
                </a:lnTo>
                <a:lnTo>
                  <a:pt x="3461" y="124"/>
                </a:lnTo>
                <a:close/>
                <a:moveTo>
                  <a:pt x="3570" y="392"/>
                </a:moveTo>
                <a:lnTo>
                  <a:pt x="3570" y="394"/>
                </a:lnTo>
                <a:lnTo>
                  <a:pt x="3570" y="394"/>
                </a:lnTo>
                <a:lnTo>
                  <a:pt x="3570" y="396"/>
                </a:lnTo>
                <a:lnTo>
                  <a:pt x="3570" y="398"/>
                </a:lnTo>
                <a:lnTo>
                  <a:pt x="3570" y="401"/>
                </a:lnTo>
                <a:lnTo>
                  <a:pt x="3572" y="401"/>
                </a:lnTo>
                <a:lnTo>
                  <a:pt x="3572" y="398"/>
                </a:lnTo>
                <a:lnTo>
                  <a:pt x="3570" y="394"/>
                </a:lnTo>
                <a:lnTo>
                  <a:pt x="3570" y="392"/>
                </a:lnTo>
                <a:lnTo>
                  <a:pt x="3570" y="392"/>
                </a:lnTo>
                <a:close/>
                <a:moveTo>
                  <a:pt x="3396" y="99"/>
                </a:moveTo>
                <a:lnTo>
                  <a:pt x="3399" y="99"/>
                </a:lnTo>
                <a:lnTo>
                  <a:pt x="3399" y="99"/>
                </a:lnTo>
                <a:lnTo>
                  <a:pt x="3401" y="99"/>
                </a:lnTo>
                <a:lnTo>
                  <a:pt x="3407" y="99"/>
                </a:lnTo>
                <a:lnTo>
                  <a:pt x="3413" y="101"/>
                </a:lnTo>
                <a:lnTo>
                  <a:pt x="3415" y="103"/>
                </a:lnTo>
                <a:lnTo>
                  <a:pt x="3417" y="103"/>
                </a:lnTo>
                <a:lnTo>
                  <a:pt x="3424" y="103"/>
                </a:lnTo>
                <a:lnTo>
                  <a:pt x="3430" y="103"/>
                </a:lnTo>
                <a:lnTo>
                  <a:pt x="3443" y="99"/>
                </a:lnTo>
                <a:lnTo>
                  <a:pt x="3443" y="99"/>
                </a:lnTo>
                <a:lnTo>
                  <a:pt x="3443" y="97"/>
                </a:lnTo>
                <a:lnTo>
                  <a:pt x="3432" y="95"/>
                </a:lnTo>
                <a:lnTo>
                  <a:pt x="3426" y="90"/>
                </a:lnTo>
                <a:lnTo>
                  <a:pt x="3422" y="90"/>
                </a:lnTo>
                <a:lnTo>
                  <a:pt x="3411" y="90"/>
                </a:lnTo>
                <a:lnTo>
                  <a:pt x="3401" y="86"/>
                </a:lnTo>
                <a:lnTo>
                  <a:pt x="3399" y="86"/>
                </a:lnTo>
                <a:lnTo>
                  <a:pt x="3396" y="92"/>
                </a:lnTo>
                <a:lnTo>
                  <a:pt x="3394" y="95"/>
                </a:lnTo>
                <a:lnTo>
                  <a:pt x="3394" y="95"/>
                </a:lnTo>
                <a:lnTo>
                  <a:pt x="3390" y="95"/>
                </a:lnTo>
                <a:lnTo>
                  <a:pt x="3390" y="97"/>
                </a:lnTo>
                <a:lnTo>
                  <a:pt x="3396" y="99"/>
                </a:lnTo>
                <a:close/>
                <a:moveTo>
                  <a:pt x="3686" y="336"/>
                </a:moveTo>
                <a:lnTo>
                  <a:pt x="3688" y="336"/>
                </a:lnTo>
                <a:lnTo>
                  <a:pt x="3690" y="338"/>
                </a:lnTo>
                <a:lnTo>
                  <a:pt x="3690" y="338"/>
                </a:lnTo>
                <a:lnTo>
                  <a:pt x="3690" y="336"/>
                </a:lnTo>
                <a:lnTo>
                  <a:pt x="3690" y="336"/>
                </a:lnTo>
                <a:lnTo>
                  <a:pt x="3690" y="333"/>
                </a:lnTo>
                <a:lnTo>
                  <a:pt x="3690" y="331"/>
                </a:lnTo>
                <a:lnTo>
                  <a:pt x="3694" y="331"/>
                </a:lnTo>
                <a:lnTo>
                  <a:pt x="3690" y="331"/>
                </a:lnTo>
                <a:lnTo>
                  <a:pt x="3688" y="329"/>
                </a:lnTo>
                <a:lnTo>
                  <a:pt x="3686" y="329"/>
                </a:lnTo>
                <a:lnTo>
                  <a:pt x="3684" y="329"/>
                </a:lnTo>
                <a:lnTo>
                  <a:pt x="3681" y="331"/>
                </a:lnTo>
                <a:lnTo>
                  <a:pt x="3681" y="333"/>
                </a:lnTo>
                <a:lnTo>
                  <a:pt x="3681" y="333"/>
                </a:lnTo>
                <a:lnTo>
                  <a:pt x="3686" y="336"/>
                </a:lnTo>
                <a:close/>
                <a:moveTo>
                  <a:pt x="3522" y="92"/>
                </a:moveTo>
                <a:lnTo>
                  <a:pt x="3518" y="95"/>
                </a:lnTo>
                <a:lnTo>
                  <a:pt x="3514" y="97"/>
                </a:lnTo>
                <a:lnTo>
                  <a:pt x="3514" y="97"/>
                </a:lnTo>
                <a:lnTo>
                  <a:pt x="3516" y="99"/>
                </a:lnTo>
                <a:lnTo>
                  <a:pt x="3520" y="101"/>
                </a:lnTo>
                <a:lnTo>
                  <a:pt x="3522" y="101"/>
                </a:lnTo>
                <a:lnTo>
                  <a:pt x="3526" y="101"/>
                </a:lnTo>
                <a:lnTo>
                  <a:pt x="3543" y="99"/>
                </a:lnTo>
                <a:lnTo>
                  <a:pt x="3549" y="97"/>
                </a:lnTo>
                <a:lnTo>
                  <a:pt x="3556" y="92"/>
                </a:lnTo>
                <a:lnTo>
                  <a:pt x="3556" y="92"/>
                </a:lnTo>
                <a:lnTo>
                  <a:pt x="3554" y="90"/>
                </a:lnTo>
                <a:lnTo>
                  <a:pt x="3556" y="88"/>
                </a:lnTo>
                <a:lnTo>
                  <a:pt x="3554" y="88"/>
                </a:lnTo>
                <a:lnTo>
                  <a:pt x="3552" y="86"/>
                </a:lnTo>
                <a:lnTo>
                  <a:pt x="3549" y="86"/>
                </a:lnTo>
                <a:lnTo>
                  <a:pt x="3547" y="84"/>
                </a:lnTo>
                <a:lnTo>
                  <a:pt x="3543" y="84"/>
                </a:lnTo>
                <a:lnTo>
                  <a:pt x="3539" y="84"/>
                </a:lnTo>
                <a:lnTo>
                  <a:pt x="3539" y="86"/>
                </a:lnTo>
                <a:lnTo>
                  <a:pt x="3539" y="88"/>
                </a:lnTo>
                <a:lnTo>
                  <a:pt x="3537" y="90"/>
                </a:lnTo>
                <a:lnTo>
                  <a:pt x="3537" y="90"/>
                </a:lnTo>
                <a:lnTo>
                  <a:pt x="3533" y="92"/>
                </a:lnTo>
                <a:lnTo>
                  <a:pt x="3528" y="92"/>
                </a:lnTo>
                <a:lnTo>
                  <a:pt x="3522" y="92"/>
                </a:lnTo>
                <a:close/>
                <a:moveTo>
                  <a:pt x="3415" y="84"/>
                </a:moveTo>
                <a:lnTo>
                  <a:pt x="3422" y="84"/>
                </a:lnTo>
                <a:lnTo>
                  <a:pt x="3424" y="84"/>
                </a:lnTo>
                <a:lnTo>
                  <a:pt x="3426" y="84"/>
                </a:lnTo>
                <a:lnTo>
                  <a:pt x="3428" y="84"/>
                </a:lnTo>
                <a:lnTo>
                  <a:pt x="3430" y="82"/>
                </a:lnTo>
                <a:lnTo>
                  <a:pt x="3436" y="84"/>
                </a:lnTo>
                <a:lnTo>
                  <a:pt x="3440" y="86"/>
                </a:lnTo>
                <a:lnTo>
                  <a:pt x="3445" y="86"/>
                </a:lnTo>
                <a:lnTo>
                  <a:pt x="3447" y="84"/>
                </a:lnTo>
                <a:lnTo>
                  <a:pt x="3449" y="82"/>
                </a:lnTo>
                <a:lnTo>
                  <a:pt x="3447" y="80"/>
                </a:lnTo>
                <a:lnTo>
                  <a:pt x="3447" y="78"/>
                </a:lnTo>
                <a:lnTo>
                  <a:pt x="3453" y="78"/>
                </a:lnTo>
                <a:lnTo>
                  <a:pt x="3455" y="78"/>
                </a:lnTo>
                <a:lnTo>
                  <a:pt x="3455" y="76"/>
                </a:lnTo>
                <a:lnTo>
                  <a:pt x="3449" y="74"/>
                </a:lnTo>
                <a:lnTo>
                  <a:pt x="3447" y="74"/>
                </a:lnTo>
                <a:lnTo>
                  <a:pt x="3445" y="71"/>
                </a:lnTo>
                <a:lnTo>
                  <a:pt x="3445" y="71"/>
                </a:lnTo>
                <a:lnTo>
                  <a:pt x="3440" y="71"/>
                </a:lnTo>
                <a:lnTo>
                  <a:pt x="3438" y="74"/>
                </a:lnTo>
                <a:lnTo>
                  <a:pt x="3434" y="74"/>
                </a:lnTo>
                <a:lnTo>
                  <a:pt x="3432" y="74"/>
                </a:lnTo>
                <a:lnTo>
                  <a:pt x="3430" y="76"/>
                </a:lnTo>
                <a:lnTo>
                  <a:pt x="3426" y="78"/>
                </a:lnTo>
                <a:lnTo>
                  <a:pt x="3422" y="80"/>
                </a:lnTo>
                <a:lnTo>
                  <a:pt x="3415" y="80"/>
                </a:lnTo>
                <a:lnTo>
                  <a:pt x="3411" y="80"/>
                </a:lnTo>
                <a:lnTo>
                  <a:pt x="3413" y="84"/>
                </a:lnTo>
                <a:lnTo>
                  <a:pt x="3415" y="84"/>
                </a:lnTo>
                <a:close/>
                <a:moveTo>
                  <a:pt x="3369" y="118"/>
                </a:moveTo>
                <a:lnTo>
                  <a:pt x="3369" y="118"/>
                </a:lnTo>
                <a:lnTo>
                  <a:pt x="3369" y="118"/>
                </a:lnTo>
                <a:lnTo>
                  <a:pt x="3373" y="118"/>
                </a:lnTo>
                <a:lnTo>
                  <a:pt x="3384" y="118"/>
                </a:lnTo>
                <a:lnTo>
                  <a:pt x="3386" y="118"/>
                </a:lnTo>
                <a:lnTo>
                  <a:pt x="3386" y="118"/>
                </a:lnTo>
                <a:lnTo>
                  <a:pt x="3388" y="115"/>
                </a:lnTo>
                <a:lnTo>
                  <a:pt x="3382" y="113"/>
                </a:lnTo>
                <a:lnTo>
                  <a:pt x="3380" y="111"/>
                </a:lnTo>
                <a:lnTo>
                  <a:pt x="3380" y="111"/>
                </a:lnTo>
                <a:lnTo>
                  <a:pt x="3378" y="111"/>
                </a:lnTo>
                <a:lnTo>
                  <a:pt x="3373" y="111"/>
                </a:lnTo>
                <a:lnTo>
                  <a:pt x="3371" y="113"/>
                </a:lnTo>
                <a:lnTo>
                  <a:pt x="3371" y="113"/>
                </a:lnTo>
                <a:lnTo>
                  <a:pt x="3369" y="113"/>
                </a:lnTo>
                <a:lnTo>
                  <a:pt x="3365" y="115"/>
                </a:lnTo>
                <a:lnTo>
                  <a:pt x="3365" y="115"/>
                </a:lnTo>
                <a:lnTo>
                  <a:pt x="3365" y="118"/>
                </a:lnTo>
                <a:lnTo>
                  <a:pt x="3369" y="118"/>
                </a:lnTo>
                <a:close/>
                <a:moveTo>
                  <a:pt x="3447" y="67"/>
                </a:moveTo>
                <a:lnTo>
                  <a:pt x="3453" y="67"/>
                </a:lnTo>
                <a:lnTo>
                  <a:pt x="3468" y="65"/>
                </a:lnTo>
                <a:lnTo>
                  <a:pt x="3468" y="65"/>
                </a:lnTo>
                <a:lnTo>
                  <a:pt x="3468" y="63"/>
                </a:lnTo>
                <a:lnTo>
                  <a:pt x="3466" y="61"/>
                </a:lnTo>
                <a:lnTo>
                  <a:pt x="3449" y="63"/>
                </a:lnTo>
                <a:lnTo>
                  <a:pt x="3447" y="63"/>
                </a:lnTo>
                <a:lnTo>
                  <a:pt x="3447" y="65"/>
                </a:lnTo>
                <a:lnTo>
                  <a:pt x="3447" y="67"/>
                </a:lnTo>
                <a:lnTo>
                  <a:pt x="3447" y="67"/>
                </a:lnTo>
                <a:lnTo>
                  <a:pt x="3447" y="67"/>
                </a:lnTo>
                <a:close/>
                <a:moveTo>
                  <a:pt x="3514" y="69"/>
                </a:moveTo>
                <a:lnTo>
                  <a:pt x="3514" y="69"/>
                </a:lnTo>
                <a:lnTo>
                  <a:pt x="3518" y="69"/>
                </a:lnTo>
                <a:lnTo>
                  <a:pt x="3528" y="71"/>
                </a:lnTo>
                <a:lnTo>
                  <a:pt x="3531" y="69"/>
                </a:lnTo>
                <a:lnTo>
                  <a:pt x="3533" y="69"/>
                </a:lnTo>
                <a:lnTo>
                  <a:pt x="3531" y="67"/>
                </a:lnTo>
                <a:lnTo>
                  <a:pt x="3531" y="67"/>
                </a:lnTo>
                <a:lnTo>
                  <a:pt x="3518" y="67"/>
                </a:lnTo>
                <a:lnTo>
                  <a:pt x="3510" y="67"/>
                </a:lnTo>
                <a:lnTo>
                  <a:pt x="3508" y="67"/>
                </a:lnTo>
                <a:lnTo>
                  <a:pt x="3514" y="69"/>
                </a:lnTo>
                <a:lnTo>
                  <a:pt x="3514" y="69"/>
                </a:lnTo>
                <a:close/>
                <a:moveTo>
                  <a:pt x="3489" y="92"/>
                </a:moveTo>
                <a:lnTo>
                  <a:pt x="3493" y="92"/>
                </a:lnTo>
                <a:lnTo>
                  <a:pt x="3499" y="90"/>
                </a:lnTo>
                <a:lnTo>
                  <a:pt x="3499" y="88"/>
                </a:lnTo>
                <a:lnTo>
                  <a:pt x="3497" y="88"/>
                </a:lnTo>
                <a:lnTo>
                  <a:pt x="3484" y="88"/>
                </a:lnTo>
                <a:lnTo>
                  <a:pt x="3478" y="90"/>
                </a:lnTo>
                <a:lnTo>
                  <a:pt x="3478" y="90"/>
                </a:lnTo>
                <a:lnTo>
                  <a:pt x="3478" y="92"/>
                </a:lnTo>
                <a:lnTo>
                  <a:pt x="3482" y="92"/>
                </a:lnTo>
                <a:lnTo>
                  <a:pt x="3489" y="92"/>
                </a:lnTo>
                <a:close/>
                <a:moveTo>
                  <a:pt x="3468" y="103"/>
                </a:moveTo>
                <a:lnTo>
                  <a:pt x="3466" y="105"/>
                </a:lnTo>
                <a:lnTo>
                  <a:pt x="3468" y="107"/>
                </a:lnTo>
                <a:lnTo>
                  <a:pt x="3468" y="107"/>
                </a:lnTo>
                <a:lnTo>
                  <a:pt x="3472" y="109"/>
                </a:lnTo>
                <a:lnTo>
                  <a:pt x="3476" y="109"/>
                </a:lnTo>
                <a:lnTo>
                  <a:pt x="3480" y="107"/>
                </a:lnTo>
                <a:lnTo>
                  <a:pt x="3487" y="109"/>
                </a:lnTo>
                <a:lnTo>
                  <a:pt x="3493" y="111"/>
                </a:lnTo>
                <a:lnTo>
                  <a:pt x="3495" y="107"/>
                </a:lnTo>
                <a:lnTo>
                  <a:pt x="3499" y="107"/>
                </a:lnTo>
                <a:lnTo>
                  <a:pt x="3501" y="105"/>
                </a:lnTo>
                <a:lnTo>
                  <a:pt x="3503" y="105"/>
                </a:lnTo>
                <a:lnTo>
                  <a:pt x="3508" y="103"/>
                </a:lnTo>
                <a:lnTo>
                  <a:pt x="3508" y="101"/>
                </a:lnTo>
                <a:lnTo>
                  <a:pt x="3510" y="101"/>
                </a:lnTo>
                <a:lnTo>
                  <a:pt x="3510" y="99"/>
                </a:lnTo>
                <a:lnTo>
                  <a:pt x="3508" y="97"/>
                </a:lnTo>
                <a:lnTo>
                  <a:pt x="3508" y="95"/>
                </a:lnTo>
                <a:lnTo>
                  <a:pt x="3503" y="95"/>
                </a:lnTo>
                <a:lnTo>
                  <a:pt x="3499" y="95"/>
                </a:lnTo>
                <a:lnTo>
                  <a:pt x="3495" y="95"/>
                </a:lnTo>
                <a:lnTo>
                  <a:pt x="3489" y="97"/>
                </a:lnTo>
                <a:lnTo>
                  <a:pt x="3484" y="97"/>
                </a:lnTo>
                <a:lnTo>
                  <a:pt x="3480" y="97"/>
                </a:lnTo>
                <a:lnTo>
                  <a:pt x="3480" y="97"/>
                </a:lnTo>
                <a:lnTo>
                  <a:pt x="3478" y="97"/>
                </a:lnTo>
                <a:lnTo>
                  <a:pt x="3472" y="97"/>
                </a:lnTo>
                <a:lnTo>
                  <a:pt x="3472" y="97"/>
                </a:lnTo>
                <a:lnTo>
                  <a:pt x="3470" y="99"/>
                </a:lnTo>
                <a:lnTo>
                  <a:pt x="3470" y="99"/>
                </a:lnTo>
                <a:lnTo>
                  <a:pt x="3468" y="101"/>
                </a:lnTo>
                <a:lnTo>
                  <a:pt x="3468" y="103"/>
                </a:lnTo>
                <a:close/>
                <a:moveTo>
                  <a:pt x="3834" y="294"/>
                </a:moveTo>
                <a:lnTo>
                  <a:pt x="3836" y="294"/>
                </a:lnTo>
                <a:lnTo>
                  <a:pt x="3836" y="292"/>
                </a:lnTo>
                <a:lnTo>
                  <a:pt x="3834" y="292"/>
                </a:lnTo>
                <a:lnTo>
                  <a:pt x="3832" y="292"/>
                </a:lnTo>
                <a:lnTo>
                  <a:pt x="3830" y="294"/>
                </a:lnTo>
                <a:lnTo>
                  <a:pt x="3830" y="294"/>
                </a:lnTo>
                <a:lnTo>
                  <a:pt x="3834" y="294"/>
                </a:lnTo>
                <a:close/>
                <a:moveTo>
                  <a:pt x="201" y="774"/>
                </a:moveTo>
                <a:lnTo>
                  <a:pt x="199" y="774"/>
                </a:lnTo>
                <a:lnTo>
                  <a:pt x="199" y="774"/>
                </a:lnTo>
                <a:lnTo>
                  <a:pt x="199" y="774"/>
                </a:lnTo>
                <a:lnTo>
                  <a:pt x="199" y="776"/>
                </a:lnTo>
                <a:lnTo>
                  <a:pt x="199" y="776"/>
                </a:lnTo>
                <a:lnTo>
                  <a:pt x="199" y="776"/>
                </a:lnTo>
                <a:lnTo>
                  <a:pt x="201" y="776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close/>
                <a:moveTo>
                  <a:pt x="300" y="1575"/>
                </a:moveTo>
                <a:lnTo>
                  <a:pt x="298" y="1575"/>
                </a:lnTo>
                <a:lnTo>
                  <a:pt x="298" y="1575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close/>
                <a:moveTo>
                  <a:pt x="245" y="755"/>
                </a:moveTo>
                <a:lnTo>
                  <a:pt x="243" y="755"/>
                </a:lnTo>
                <a:lnTo>
                  <a:pt x="243" y="755"/>
                </a:lnTo>
                <a:lnTo>
                  <a:pt x="241" y="755"/>
                </a:lnTo>
                <a:lnTo>
                  <a:pt x="241" y="755"/>
                </a:lnTo>
                <a:lnTo>
                  <a:pt x="239" y="751"/>
                </a:lnTo>
                <a:lnTo>
                  <a:pt x="239" y="751"/>
                </a:lnTo>
                <a:lnTo>
                  <a:pt x="239" y="749"/>
                </a:lnTo>
                <a:lnTo>
                  <a:pt x="237" y="749"/>
                </a:lnTo>
                <a:lnTo>
                  <a:pt x="235" y="749"/>
                </a:lnTo>
                <a:lnTo>
                  <a:pt x="235" y="749"/>
                </a:lnTo>
                <a:lnTo>
                  <a:pt x="230" y="751"/>
                </a:lnTo>
                <a:lnTo>
                  <a:pt x="228" y="753"/>
                </a:lnTo>
                <a:lnTo>
                  <a:pt x="226" y="753"/>
                </a:lnTo>
                <a:lnTo>
                  <a:pt x="224" y="753"/>
                </a:lnTo>
                <a:lnTo>
                  <a:pt x="224" y="753"/>
                </a:lnTo>
                <a:lnTo>
                  <a:pt x="222" y="757"/>
                </a:lnTo>
                <a:lnTo>
                  <a:pt x="220" y="757"/>
                </a:lnTo>
                <a:lnTo>
                  <a:pt x="218" y="757"/>
                </a:lnTo>
                <a:lnTo>
                  <a:pt x="218" y="759"/>
                </a:lnTo>
                <a:lnTo>
                  <a:pt x="218" y="759"/>
                </a:lnTo>
                <a:lnTo>
                  <a:pt x="220" y="761"/>
                </a:lnTo>
                <a:lnTo>
                  <a:pt x="220" y="761"/>
                </a:lnTo>
                <a:lnTo>
                  <a:pt x="220" y="761"/>
                </a:lnTo>
                <a:lnTo>
                  <a:pt x="224" y="761"/>
                </a:lnTo>
                <a:lnTo>
                  <a:pt x="224" y="761"/>
                </a:lnTo>
                <a:lnTo>
                  <a:pt x="226" y="761"/>
                </a:lnTo>
                <a:lnTo>
                  <a:pt x="226" y="761"/>
                </a:lnTo>
                <a:lnTo>
                  <a:pt x="228" y="759"/>
                </a:lnTo>
                <a:lnTo>
                  <a:pt x="228" y="759"/>
                </a:lnTo>
                <a:lnTo>
                  <a:pt x="230" y="757"/>
                </a:lnTo>
                <a:lnTo>
                  <a:pt x="239" y="757"/>
                </a:lnTo>
                <a:lnTo>
                  <a:pt x="239" y="757"/>
                </a:lnTo>
                <a:lnTo>
                  <a:pt x="241" y="755"/>
                </a:lnTo>
                <a:lnTo>
                  <a:pt x="245" y="757"/>
                </a:lnTo>
                <a:lnTo>
                  <a:pt x="245" y="757"/>
                </a:lnTo>
                <a:lnTo>
                  <a:pt x="245" y="755"/>
                </a:lnTo>
                <a:close/>
                <a:moveTo>
                  <a:pt x="210" y="765"/>
                </a:moveTo>
                <a:lnTo>
                  <a:pt x="210" y="765"/>
                </a:lnTo>
                <a:lnTo>
                  <a:pt x="210" y="765"/>
                </a:lnTo>
                <a:lnTo>
                  <a:pt x="210" y="765"/>
                </a:lnTo>
                <a:lnTo>
                  <a:pt x="207" y="765"/>
                </a:lnTo>
                <a:lnTo>
                  <a:pt x="207" y="765"/>
                </a:lnTo>
                <a:lnTo>
                  <a:pt x="207" y="767"/>
                </a:lnTo>
                <a:lnTo>
                  <a:pt x="210" y="767"/>
                </a:lnTo>
                <a:lnTo>
                  <a:pt x="210" y="767"/>
                </a:lnTo>
                <a:lnTo>
                  <a:pt x="210" y="767"/>
                </a:lnTo>
                <a:lnTo>
                  <a:pt x="212" y="765"/>
                </a:lnTo>
                <a:lnTo>
                  <a:pt x="212" y="765"/>
                </a:lnTo>
                <a:lnTo>
                  <a:pt x="210" y="765"/>
                </a:lnTo>
                <a:close/>
                <a:moveTo>
                  <a:pt x="207" y="642"/>
                </a:moveTo>
                <a:lnTo>
                  <a:pt x="207" y="640"/>
                </a:lnTo>
                <a:lnTo>
                  <a:pt x="205" y="640"/>
                </a:lnTo>
                <a:lnTo>
                  <a:pt x="205" y="640"/>
                </a:lnTo>
                <a:lnTo>
                  <a:pt x="203" y="640"/>
                </a:lnTo>
                <a:lnTo>
                  <a:pt x="201" y="640"/>
                </a:lnTo>
                <a:lnTo>
                  <a:pt x="201" y="640"/>
                </a:lnTo>
                <a:lnTo>
                  <a:pt x="201" y="637"/>
                </a:lnTo>
                <a:lnTo>
                  <a:pt x="199" y="637"/>
                </a:lnTo>
                <a:lnTo>
                  <a:pt x="197" y="640"/>
                </a:lnTo>
                <a:lnTo>
                  <a:pt x="197" y="640"/>
                </a:lnTo>
                <a:lnTo>
                  <a:pt x="197" y="640"/>
                </a:lnTo>
                <a:lnTo>
                  <a:pt x="195" y="640"/>
                </a:lnTo>
                <a:lnTo>
                  <a:pt x="193" y="640"/>
                </a:lnTo>
                <a:lnTo>
                  <a:pt x="191" y="640"/>
                </a:lnTo>
                <a:lnTo>
                  <a:pt x="191" y="642"/>
                </a:lnTo>
                <a:lnTo>
                  <a:pt x="184" y="642"/>
                </a:lnTo>
                <a:lnTo>
                  <a:pt x="184" y="642"/>
                </a:lnTo>
                <a:lnTo>
                  <a:pt x="182" y="642"/>
                </a:lnTo>
                <a:lnTo>
                  <a:pt x="184" y="644"/>
                </a:lnTo>
                <a:lnTo>
                  <a:pt x="186" y="646"/>
                </a:lnTo>
                <a:lnTo>
                  <a:pt x="189" y="648"/>
                </a:lnTo>
                <a:lnTo>
                  <a:pt x="193" y="650"/>
                </a:lnTo>
                <a:lnTo>
                  <a:pt x="197" y="650"/>
                </a:lnTo>
                <a:lnTo>
                  <a:pt x="199" y="650"/>
                </a:lnTo>
                <a:lnTo>
                  <a:pt x="201" y="652"/>
                </a:lnTo>
                <a:lnTo>
                  <a:pt x="201" y="652"/>
                </a:lnTo>
                <a:lnTo>
                  <a:pt x="201" y="652"/>
                </a:lnTo>
                <a:lnTo>
                  <a:pt x="201" y="650"/>
                </a:lnTo>
                <a:lnTo>
                  <a:pt x="201" y="650"/>
                </a:lnTo>
                <a:lnTo>
                  <a:pt x="203" y="650"/>
                </a:lnTo>
                <a:lnTo>
                  <a:pt x="205" y="650"/>
                </a:lnTo>
                <a:lnTo>
                  <a:pt x="210" y="648"/>
                </a:lnTo>
                <a:lnTo>
                  <a:pt x="210" y="648"/>
                </a:lnTo>
                <a:lnTo>
                  <a:pt x="207" y="646"/>
                </a:lnTo>
                <a:lnTo>
                  <a:pt x="207" y="646"/>
                </a:lnTo>
                <a:lnTo>
                  <a:pt x="207" y="644"/>
                </a:lnTo>
                <a:lnTo>
                  <a:pt x="207" y="644"/>
                </a:lnTo>
                <a:lnTo>
                  <a:pt x="207" y="642"/>
                </a:lnTo>
                <a:lnTo>
                  <a:pt x="207" y="642"/>
                </a:lnTo>
                <a:close/>
                <a:moveTo>
                  <a:pt x="54" y="811"/>
                </a:moveTo>
                <a:lnTo>
                  <a:pt x="54" y="811"/>
                </a:lnTo>
                <a:lnTo>
                  <a:pt x="57" y="814"/>
                </a:lnTo>
                <a:lnTo>
                  <a:pt x="59" y="811"/>
                </a:lnTo>
                <a:lnTo>
                  <a:pt x="57" y="811"/>
                </a:lnTo>
                <a:lnTo>
                  <a:pt x="54" y="811"/>
                </a:lnTo>
                <a:close/>
                <a:moveTo>
                  <a:pt x="151" y="717"/>
                </a:moveTo>
                <a:lnTo>
                  <a:pt x="151" y="717"/>
                </a:lnTo>
                <a:lnTo>
                  <a:pt x="149" y="717"/>
                </a:lnTo>
                <a:lnTo>
                  <a:pt x="149" y="717"/>
                </a:lnTo>
                <a:lnTo>
                  <a:pt x="151" y="719"/>
                </a:lnTo>
                <a:lnTo>
                  <a:pt x="151" y="719"/>
                </a:lnTo>
                <a:lnTo>
                  <a:pt x="153" y="717"/>
                </a:lnTo>
                <a:lnTo>
                  <a:pt x="153" y="717"/>
                </a:lnTo>
                <a:lnTo>
                  <a:pt x="151" y="717"/>
                </a:lnTo>
                <a:close/>
                <a:moveTo>
                  <a:pt x="163" y="577"/>
                </a:moveTo>
                <a:lnTo>
                  <a:pt x="163" y="575"/>
                </a:lnTo>
                <a:lnTo>
                  <a:pt x="159" y="572"/>
                </a:lnTo>
                <a:lnTo>
                  <a:pt x="157" y="572"/>
                </a:lnTo>
                <a:lnTo>
                  <a:pt x="155" y="572"/>
                </a:lnTo>
                <a:lnTo>
                  <a:pt x="153" y="572"/>
                </a:lnTo>
                <a:lnTo>
                  <a:pt x="151" y="572"/>
                </a:lnTo>
                <a:lnTo>
                  <a:pt x="151" y="572"/>
                </a:lnTo>
                <a:lnTo>
                  <a:pt x="151" y="570"/>
                </a:lnTo>
                <a:lnTo>
                  <a:pt x="149" y="570"/>
                </a:lnTo>
                <a:lnTo>
                  <a:pt x="145" y="570"/>
                </a:lnTo>
                <a:lnTo>
                  <a:pt x="145" y="568"/>
                </a:lnTo>
                <a:lnTo>
                  <a:pt x="145" y="568"/>
                </a:lnTo>
                <a:lnTo>
                  <a:pt x="142" y="566"/>
                </a:lnTo>
                <a:lnTo>
                  <a:pt x="142" y="566"/>
                </a:lnTo>
                <a:lnTo>
                  <a:pt x="140" y="566"/>
                </a:lnTo>
                <a:lnTo>
                  <a:pt x="138" y="564"/>
                </a:lnTo>
                <a:lnTo>
                  <a:pt x="136" y="566"/>
                </a:lnTo>
                <a:lnTo>
                  <a:pt x="134" y="566"/>
                </a:lnTo>
                <a:lnTo>
                  <a:pt x="132" y="568"/>
                </a:lnTo>
                <a:lnTo>
                  <a:pt x="130" y="568"/>
                </a:lnTo>
                <a:lnTo>
                  <a:pt x="128" y="566"/>
                </a:lnTo>
                <a:lnTo>
                  <a:pt x="126" y="566"/>
                </a:lnTo>
                <a:lnTo>
                  <a:pt x="124" y="566"/>
                </a:lnTo>
                <a:lnTo>
                  <a:pt x="124" y="566"/>
                </a:lnTo>
                <a:lnTo>
                  <a:pt x="122" y="564"/>
                </a:lnTo>
                <a:lnTo>
                  <a:pt x="119" y="564"/>
                </a:lnTo>
                <a:lnTo>
                  <a:pt x="119" y="568"/>
                </a:lnTo>
                <a:lnTo>
                  <a:pt x="119" y="568"/>
                </a:lnTo>
                <a:lnTo>
                  <a:pt x="119" y="570"/>
                </a:lnTo>
                <a:lnTo>
                  <a:pt x="119" y="570"/>
                </a:lnTo>
                <a:lnTo>
                  <a:pt x="119" y="572"/>
                </a:lnTo>
                <a:lnTo>
                  <a:pt x="122" y="572"/>
                </a:lnTo>
                <a:lnTo>
                  <a:pt x="124" y="572"/>
                </a:lnTo>
                <a:lnTo>
                  <a:pt x="124" y="572"/>
                </a:lnTo>
                <a:lnTo>
                  <a:pt x="126" y="572"/>
                </a:lnTo>
                <a:lnTo>
                  <a:pt x="128" y="572"/>
                </a:lnTo>
                <a:lnTo>
                  <a:pt x="130" y="570"/>
                </a:lnTo>
                <a:lnTo>
                  <a:pt x="132" y="570"/>
                </a:lnTo>
                <a:lnTo>
                  <a:pt x="132" y="570"/>
                </a:lnTo>
                <a:lnTo>
                  <a:pt x="136" y="572"/>
                </a:lnTo>
                <a:lnTo>
                  <a:pt x="138" y="572"/>
                </a:lnTo>
                <a:lnTo>
                  <a:pt x="140" y="575"/>
                </a:lnTo>
                <a:lnTo>
                  <a:pt x="140" y="575"/>
                </a:lnTo>
                <a:lnTo>
                  <a:pt x="140" y="577"/>
                </a:lnTo>
                <a:lnTo>
                  <a:pt x="142" y="577"/>
                </a:lnTo>
                <a:lnTo>
                  <a:pt x="142" y="577"/>
                </a:lnTo>
                <a:lnTo>
                  <a:pt x="145" y="577"/>
                </a:lnTo>
                <a:lnTo>
                  <a:pt x="147" y="579"/>
                </a:lnTo>
                <a:lnTo>
                  <a:pt x="147" y="579"/>
                </a:lnTo>
                <a:lnTo>
                  <a:pt x="149" y="579"/>
                </a:lnTo>
                <a:lnTo>
                  <a:pt x="149" y="581"/>
                </a:lnTo>
                <a:lnTo>
                  <a:pt x="149" y="581"/>
                </a:lnTo>
                <a:lnTo>
                  <a:pt x="151" y="581"/>
                </a:lnTo>
                <a:lnTo>
                  <a:pt x="151" y="581"/>
                </a:lnTo>
                <a:lnTo>
                  <a:pt x="151" y="579"/>
                </a:lnTo>
                <a:lnTo>
                  <a:pt x="153" y="579"/>
                </a:lnTo>
                <a:lnTo>
                  <a:pt x="155" y="577"/>
                </a:lnTo>
                <a:lnTo>
                  <a:pt x="157" y="577"/>
                </a:lnTo>
                <a:lnTo>
                  <a:pt x="161" y="577"/>
                </a:lnTo>
                <a:lnTo>
                  <a:pt x="163" y="577"/>
                </a:lnTo>
                <a:close/>
                <a:moveTo>
                  <a:pt x="176" y="780"/>
                </a:moveTo>
                <a:lnTo>
                  <a:pt x="174" y="778"/>
                </a:lnTo>
                <a:lnTo>
                  <a:pt x="172" y="778"/>
                </a:lnTo>
                <a:lnTo>
                  <a:pt x="172" y="780"/>
                </a:lnTo>
                <a:lnTo>
                  <a:pt x="170" y="780"/>
                </a:lnTo>
                <a:lnTo>
                  <a:pt x="170" y="780"/>
                </a:lnTo>
                <a:lnTo>
                  <a:pt x="168" y="782"/>
                </a:lnTo>
                <a:lnTo>
                  <a:pt x="168" y="782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6" y="784"/>
                </a:lnTo>
                <a:lnTo>
                  <a:pt x="166" y="784"/>
                </a:lnTo>
                <a:lnTo>
                  <a:pt x="163" y="784"/>
                </a:lnTo>
                <a:lnTo>
                  <a:pt x="163" y="786"/>
                </a:lnTo>
                <a:lnTo>
                  <a:pt x="163" y="786"/>
                </a:lnTo>
                <a:lnTo>
                  <a:pt x="163" y="788"/>
                </a:lnTo>
                <a:lnTo>
                  <a:pt x="161" y="788"/>
                </a:lnTo>
                <a:lnTo>
                  <a:pt x="161" y="788"/>
                </a:lnTo>
                <a:lnTo>
                  <a:pt x="161" y="791"/>
                </a:lnTo>
                <a:lnTo>
                  <a:pt x="159" y="791"/>
                </a:lnTo>
                <a:lnTo>
                  <a:pt x="159" y="793"/>
                </a:lnTo>
                <a:lnTo>
                  <a:pt x="157" y="793"/>
                </a:lnTo>
                <a:lnTo>
                  <a:pt x="159" y="793"/>
                </a:lnTo>
                <a:lnTo>
                  <a:pt x="163" y="791"/>
                </a:lnTo>
                <a:lnTo>
                  <a:pt x="163" y="791"/>
                </a:lnTo>
                <a:lnTo>
                  <a:pt x="166" y="788"/>
                </a:lnTo>
                <a:lnTo>
                  <a:pt x="166" y="788"/>
                </a:lnTo>
                <a:lnTo>
                  <a:pt x="166" y="788"/>
                </a:lnTo>
                <a:lnTo>
                  <a:pt x="168" y="788"/>
                </a:lnTo>
                <a:lnTo>
                  <a:pt x="168" y="786"/>
                </a:lnTo>
                <a:lnTo>
                  <a:pt x="170" y="784"/>
                </a:lnTo>
                <a:lnTo>
                  <a:pt x="174" y="782"/>
                </a:lnTo>
                <a:lnTo>
                  <a:pt x="176" y="782"/>
                </a:lnTo>
                <a:lnTo>
                  <a:pt x="176" y="782"/>
                </a:lnTo>
                <a:lnTo>
                  <a:pt x="176" y="780"/>
                </a:lnTo>
                <a:lnTo>
                  <a:pt x="176" y="780"/>
                </a:lnTo>
                <a:close/>
                <a:moveTo>
                  <a:pt x="197" y="776"/>
                </a:moveTo>
                <a:lnTo>
                  <a:pt x="195" y="776"/>
                </a:lnTo>
                <a:lnTo>
                  <a:pt x="195" y="776"/>
                </a:lnTo>
                <a:lnTo>
                  <a:pt x="195" y="774"/>
                </a:lnTo>
                <a:lnTo>
                  <a:pt x="199" y="772"/>
                </a:lnTo>
                <a:lnTo>
                  <a:pt x="199" y="772"/>
                </a:lnTo>
                <a:lnTo>
                  <a:pt x="197" y="770"/>
                </a:lnTo>
                <a:lnTo>
                  <a:pt x="197" y="770"/>
                </a:lnTo>
                <a:lnTo>
                  <a:pt x="197" y="770"/>
                </a:lnTo>
                <a:lnTo>
                  <a:pt x="197" y="772"/>
                </a:lnTo>
                <a:lnTo>
                  <a:pt x="195" y="772"/>
                </a:lnTo>
                <a:lnTo>
                  <a:pt x="195" y="774"/>
                </a:lnTo>
                <a:lnTo>
                  <a:pt x="195" y="772"/>
                </a:lnTo>
                <a:lnTo>
                  <a:pt x="193" y="770"/>
                </a:lnTo>
                <a:lnTo>
                  <a:pt x="193" y="770"/>
                </a:lnTo>
                <a:lnTo>
                  <a:pt x="193" y="770"/>
                </a:lnTo>
                <a:lnTo>
                  <a:pt x="191" y="770"/>
                </a:lnTo>
                <a:lnTo>
                  <a:pt x="189" y="772"/>
                </a:lnTo>
                <a:lnTo>
                  <a:pt x="189" y="772"/>
                </a:lnTo>
                <a:lnTo>
                  <a:pt x="186" y="772"/>
                </a:lnTo>
                <a:lnTo>
                  <a:pt x="186" y="772"/>
                </a:lnTo>
                <a:lnTo>
                  <a:pt x="186" y="774"/>
                </a:lnTo>
                <a:lnTo>
                  <a:pt x="186" y="774"/>
                </a:lnTo>
                <a:lnTo>
                  <a:pt x="186" y="774"/>
                </a:lnTo>
                <a:lnTo>
                  <a:pt x="189" y="774"/>
                </a:lnTo>
                <a:lnTo>
                  <a:pt x="189" y="774"/>
                </a:lnTo>
                <a:lnTo>
                  <a:pt x="191" y="774"/>
                </a:lnTo>
                <a:lnTo>
                  <a:pt x="191" y="776"/>
                </a:lnTo>
                <a:lnTo>
                  <a:pt x="193" y="776"/>
                </a:lnTo>
                <a:lnTo>
                  <a:pt x="191" y="776"/>
                </a:lnTo>
                <a:lnTo>
                  <a:pt x="191" y="778"/>
                </a:lnTo>
                <a:lnTo>
                  <a:pt x="191" y="778"/>
                </a:lnTo>
                <a:lnTo>
                  <a:pt x="191" y="778"/>
                </a:lnTo>
                <a:lnTo>
                  <a:pt x="191" y="776"/>
                </a:lnTo>
                <a:lnTo>
                  <a:pt x="189" y="776"/>
                </a:lnTo>
                <a:lnTo>
                  <a:pt x="189" y="776"/>
                </a:lnTo>
                <a:lnTo>
                  <a:pt x="186" y="778"/>
                </a:lnTo>
                <a:lnTo>
                  <a:pt x="186" y="780"/>
                </a:lnTo>
                <a:lnTo>
                  <a:pt x="184" y="780"/>
                </a:lnTo>
                <a:lnTo>
                  <a:pt x="182" y="780"/>
                </a:lnTo>
                <a:lnTo>
                  <a:pt x="180" y="782"/>
                </a:lnTo>
                <a:lnTo>
                  <a:pt x="178" y="782"/>
                </a:lnTo>
                <a:lnTo>
                  <a:pt x="178" y="782"/>
                </a:lnTo>
                <a:lnTo>
                  <a:pt x="176" y="784"/>
                </a:lnTo>
                <a:lnTo>
                  <a:pt x="176" y="784"/>
                </a:lnTo>
                <a:lnTo>
                  <a:pt x="178" y="784"/>
                </a:lnTo>
                <a:lnTo>
                  <a:pt x="180" y="784"/>
                </a:lnTo>
                <a:lnTo>
                  <a:pt x="180" y="784"/>
                </a:lnTo>
                <a:lnTo>
                  <a:pt x="180" y="784"/>
                </a:lnTo>
                <a:lnTo>
                  <a:pt x="182" y="784"/>
                </a:lnTo>
                <a:lnTo>
                  <a:pt x="182" y="784"/>
                </a:lnTo>
                <a:lnTo>
                  <a:pt x="182" y="782"/>
                </a:lnTo>
                <a:lnTo>
                  <a:pt x="184" y="782"/>
                </a:lnTo>
                <a:lnTo>
                  <a:pt x="184" y="782"/>
                </a:lnTo>
                <a:lnTo>
                  <a:pt x="184" y="782"/>
                </a:lnTo>
                <a:lnTo>
                  <a:pt x="186" y="782"/>
                </a:lnTo>
                <a:lnTo>
                  <a:pt x="189" y="780"/>
                </a:lnTo>
                <a:lnTo>
                  <a:pt x="191" y="780"/>
                </a:lnTo>
                <a:lnTo>
                  <a:pt x="191" y="780"/>
                </a:lnTo>
                <a:lnTo>
                  <a:pt x="193" y="780"/>
                </a:lnTo>
                <a:lnTo>
                  <a:pt x="195" y="778"/>
                </a:lnTo>
                <a:lnTo>
                  <a:pt x="197" y="776"/>
                </a:lnTo>
                <a:lnTo>
                  <a:pt x="197" y="776"/>
                </a:lnTo>
                <a:lnTo>
                  <a:pt x="199" y="776"/>
                </a:lnTo>
                <a:lnTo>
                  <a:pt x="197" y="776"/>
                </a:lnTo>
                <a:lnTo>
                  <a:pt x="197" y="776"/>
                </a:lnTo>
                <a:close/>
                <a:moveTo>
                  <a:pt x="149" y="793"/>
                </a:moveTo>
                <a:lnTo>
                  <a:pt x="147" y="793"/>
                </a:lnTo>
                <a:lnTo>
                  <a:pt x="145" y="793"/>
                </a:lnTo>
                <a:lnTo>
                  <a:pt x="145" y="793"/>
                </a:lnTo>
                <a:lnTo>
                  <a:pt x="145" y="793"/>
                </a:lnTo>
                <a:lnTo>
                  <a:pt x="147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close/>
                <a:moveTo>
                  <a:pt x="300" y="1310"/>
                </a:moveTo>
                <a:lnTo>
                  <a:pt x="300" y="1310"/>
                </a:lnTo>
                <a:lnTo>
                  <a:pt x="300" y="1308"/>
                </a:lnTo>
                <a:lnTo>
                  <a:pt x="300" y="1308"/>
                </a:lnTo>
                <a:lnTo>
                  <a:pt x="300" y="1306"/>
                </a:lnTo>
                <a:lnTo>
                  <a:pt x="295" y="1306"/>
                </a:lnTo>
                <a:lnTo>
                  <a:pt x="293" y="1308"/>
                </a:lnTo>
                <a:lnTo>
                  <a:pt x="293" y="1310"/>
                </a:lnTo>
                <a:lnTo>
                  <a:pt x="293" y="1310"/>
                </a:lnTo>
                <a:lnTo>
                  <a:pt x="295" y="1310"/>
                </a:lnTo>
                <a:lnTo>
                  <a:pt x="295" y="1313"/>
                </a:lnTo>
                <a:lnTo>
                  <a:pt x="298" y="1313"/>
                </a:lnTo>
                <a:lnTo>
                  <a:pt x="298" y="1313"/>
                </a:lnTo>
                <a:lnTo>
                  <a:pt x="300" y="1310"/>
                </a:lnTo>
                <a:lnTo>
                  <a:pt x="300" y="1310"/>
                </a:lnTo>
                <a:close/>
                <a:moveTo>
                  <a:pt x="295" y="749"/>
                </a:moveTo>
                <a:lnTo>
                  <a:pt x="295" y="749"/>
                </a:lnTo>
                <a:lnTo>
                  <a:pt x="295" y="749"/>
                </a:lnTo>
                <a:lnTo>
                  <a:pt x="298" y="749"/>
                </a:lnTo>
                <a:lnTo>
                  <a:pt x="298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close/>
                <a:moveTo>
                  <a:pt x="258" y="751"/>
                </a:moveTo>
                <a:lnTo>
                  <a:pt x="256" y="751"/>
                </a:lnTo>
                <a:lnTo>
                  <a:pt x="254" y="751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8" y="753"/>
                </a:lnTo>
                <a:lnTo>
                  <a:pt x="258" y="751"/>
                </a:lnTo>
                <a:lnTo>
                  <a:pt x="258" y="751"/>
                </a:lnTo>
                <a:lnTo>
                  <a:pt x="258" y="751"/>
                </a:lnTo>
                <a:close/>
                <a:moveTo>
                  <a:pt x="293" y="1939"/>
                </a:moveTo>
                <a:lnTo>
                  <a:pt x="293" y="1939"/>
                </a:lnTo>
                <a:lnTo>
                  <a:pt x="291" y="1939"/>
                </a:lnTo>
                <a:lnTo>
                  <a:pt x="291" y="1939"/>
                </a:lnTo>
                <a:lnTo>
                  <a:pt x="291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39"/>
                </a:lnTo>
                <a:lnTo>
                  <a:pt x="293" y="1939"/>
                </a:lnTo>
                <a:close/>
                <a:moveTo>
                  <a:pt x="298" y="751"/>
                </a:moveTo>
                <a:lnTo>
                  <a:pt x="300" y="751"/>
                </a:lnTo>
                <a:lnTo>
                  <a:pt x="300" y="751"/>
                </a:lnTo>
                <a:lnTo>
                  <a:pt x="300" y="749"/>
                </a:lnTo>
                <a:lnTo>
                  <a:pt x="298" y="749"/>
                </a:lnTo>
                <a:lnTo>
                  <a:pt x="298" y="749"/>
                </a:lnTo>
                <a:lnTo>
                  <a:pt x="298" y="751"/>
                </a:lnTo>
                <a:lnTo>
                  <a:pt x="298" y="751"/>
                </a:lnTo>
                <a:close/>
                <a:moveTo>
                  <a:pt x="281" y="744"/>
                </a:moveTo>
                <a:lnTo>
                  <a:pt x="281" y="742"/>
                </a:lnTo>
                <a:lnTo>
                  <a:pt x="281" y="742"/>
                </a:lnTo>
                <a:lnTo>
                  <a:pt x="281" y="742"/>
                </a:lnTo>
                <a:lnTo>
                  <a:pt x="281" y="744"/>
                </a:lnTo>
                <a:lnTo>
                  <a:pt x="281" y="744"/>
                </a:lnTo>
                <a:lnTo>
                  <a:pt x="281" y="744"/>
                </a:lnTo>
                <a:lnTo>
                  <a:pt x="281" y="742"/>
                </a:lnTo>
                <a:lnTo>
                  <a:pt x="281" y="742"/>
                </a:lnTo>
                <a:lnTo>
                  <a:pt x="279" y="742"/>
                </a:lnTo>
                <a:lnTo>
                  <a:pt x="279" y="742"/>
                </a:lnTo>
                <a:lnTo>
                  <a:pt x="279" y="742"/>
                </a:lnTo>
                <a:lnTo>
                  <a:pt x="277" y="744"/>
                </a:lnTo>
                <a:lnTo>
                  <a:pt x="277" y="744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81" y="747"/>
                </a:lnTo>
                <a:lnTo>
                  <a:pt x="283" y="747"/>
                </a:lnTo>
                <a:lnTo>
                  <a:pt x="283" y="747"/>
                </a:lnTo>
                <a:lnTo>
                  <a:pt x="283" y="747"/>
                </a:lnTo>
                <a:lnTo>
                  <a:pt x="281" y="744"/>
                </a:lnTo>
                <a:close/>
                <a:moveTo>
                  <a:pt x="283" y="742"/>
                </a:moveTo>
                <a:lnTo>
                  <a:pt x="283" y="744"/>
                </a:lnTo>
                <a:lnTo>
                  <a:pt x="283" y="744"/>
                </a:lnTo>
                <a:lnTo>
                  <a:pt x="285" y="744"/>
                </a:lnTo>
                <a:lnTo>
                  <a:pt x="285" y="744"/>
                </a:lnTo>
                <a:lnTo>
                  <a:pt x="285" y="742"/>
                </a:lnTo>
                <a:lnTo>
                  <a:pt x="283" y="742"/>
                </a:lnTo>
                <a:close/>
                <a:moveTo>
                  <a:pt x="291" y="747"/>
                </a:moveTo>
                <a:lnTo>
                  <a:pt x="291" y="744"/>
                </a:lnTo>
                <a:lnTo>
                  <a:pt x="291" y="744"/>
                </a:lnTo>
                <a:lnTo>
                  <a:pt x="291" y="744"/>
                </a:lnTo>
                <a:lnTo>
                  <a:pt x="289" y="747"/>
                </a:lnTo>
                <a:lnTo>
                  <a:pt x="289" y="747"/>
                </a:lnTo>
                <a:lnTo>
                  <a:pt x="289" y="747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51"/>
                </a:lnTo>
                <a:lnTo>
                  <a:pt x="287" y="753"/>
                </a:lnTo>
                <a:lnTo>
                  <a:pt x="287" y="751"/>
                </a:lnTo>
                <a:lnTo>
                  <a:pt x="289" y="749"/>
                </a:lnTo>
                <a:lnTo>
                  <a:pt x="289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7"/>
                </a:lnTo>
                <a:lnTo>
                  <a:pt x="291" y="747"/>
                </a:lnTo>
                <a:lnTo>
                  <a:pt x="291" y="747"/>
                </a:lnTo>
                <a:close/>
                <a:moveTo>
                  <a:pt x="287" y="1310"/>
                </a:move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9" y="1313"/>
                </a:lnTo>
                <a:lnTo>
                  <a:pt x="289" y="1310"/>
                </a:lnTo>
                <a:lnTo>
                  <a:pt x="289" y="1310"/>
                </a:lnTo>
                <a:lnTo>
                  <a:pt x="289" y="1310"/>
                </a:lnTo>
                <a:lnTo>
                  <a:pt x="287" y="1310"/>
                </a:lnTo>
                <a:close/>
                <a:moveTo>
                  <a:pt x="205" y="767"/>
                </a:moveTo>
                <a:lnTo>
                  <a:pt x="205" y="765"/>
                </a:lnTo>
                <a:lnTo>
                  <a:pt x="203" y="765"/>
                </a:lnTo>
                <a:lnTo>
                  <a:pt x="203" y="765"/>
                </a:lnTo>
                <a:lnTo>
                  <a:pt x="201" y="767"/>
                </a:lnTo>
                <a:lnTo>
                  <a:pt x="201" y="767"/>
                </a:lnTo>
                <a:lnTo>
                  <a:pt x="201" y="767"/>
                </a:lnTo>
                <a:lnTo>
                  <a:pt x="201" y="770"/>
                </a:lnTo>
                <a:lnTo>
                  <a:pt x="203" y="770"/>
                </a:lnTo>
                <a:lnTo>
                  <a:pt x="203" y="770"/>
                </a:lnTo>
                <a:lnTo>
                  <a:pt x="203" y="770"/>
                </a:lnTo>
                <a:lnTo>
                  <a:pt x="205" y="770"/>
                </a:lnTo>
                <a:lnTo>
                  <a:pt x="205" y="770"/>
                </a:lnTo>
                <a:lnTo>
                  <a:pt x="207" y="767"/>
                </a:lnTo>
                <a:lnTo>
                  <a:pt x="207" y="767"/>
                </a:lnTo>
                <a:lnTo>
                  <a:pt x="207" y="767"/>
                </a:lnTo>
                <a:lnTo>
                  <a:pt x="205" y="767"/>
                </a:lnTo>
                <a:close/>
                <a:moveTo>
                  <a:pt x="84" y="805"/>
                </a:moveTo>
                <a:lnTo>
                  <a:pt x="86" y="805"/>
                </a:lnTo>
                <a:lnTo>
                  <a:pt x="86" y="803"/>
                </a:lnTo>
                <a:lnTo>
                  <a:pt x="86" y="803"/>
                </a:lnTo>
                <a:lnTo>
                  <a:pt x="86" y="801"/>
                </a:lnTo>
                <a:lnTo>
                  <a:pt x="84" y="801"/>
                </a:lnTo>
                <a:lnTo>
                  <a:pt x="82" y="801"/>
                </a:lnTo>
                <a:lnTo>
                  <a:pt x="82" y="803"/>
                </a:lnTo>
                <a:lnTo>
                  <a:pt x="80" y="803"/>
                </a:lnTo>
                <a:lnTo>
                  <a:pt x="82" y="803"/>
                </a:lnTo>
                <a:lnTo>
                  <a:pt x="84" y="803"/>
                </a:lnTo>
                <a:lnTo>
                  <a:pt x="82" y="805"/>
                </a:lnTo>
                <a:lnTo>
                  <a:pt x="80" y="805"/>
                </a:lnTo>
                <a:lnTo>
                  <a:pt x="78" y="807"/>
                </a:lnTo>
                <a:lnTo>
                  <a:pt x="73" y="807"/>
                </a:lnTo>
                <a:lnTo>
                  <a:pt x="71" y="807"/>
                </a:lnTo>
                <a:lnTo>
                  <a:pt x="69" y="807"/>
                </a:lnTo>
                <a:lnTo>
                  <a:pt x="69" y="809"/>
                </a:lnTo>
                <a:lnTo>
                  <a:pt x="69" y="809"/>
                </a:lnTo>
                <a:lnTo>
                  <a:pt x="78" y="807"/>
                </a:lnTo>
                <a:lnTo>
                  <a:pt x="82" y="807"/>
                </a:lnTo>
                <a:lnTo>
                  <a:pt x="86" y="807"/>
                </a:lnTo>
                <a:lnTo>
                  <a:pt x="84" y="805"/>
                </a:lnTo>
                <a:lnTo>
                  <a:pt x="84" y="805"/>
                </a:lnTo>
                <a:close/>
                <a:moveTo>
                  <a:pt x="101" y="807"/>
                </a:moveTo>
                <a:lnTo>
                  <a:pt x="96" y="807"/>
                </a:lnTo>
                <a:lnTo>
                  <a:pt x="94" y="807"/>
                </a:lnTo>
                <a:lnTo>
                  <a:pt x="92" y="805"/>
                </a:lnTo>
                <a:lnTo>
                  <a:pt x="90" y="807"/>
                </a:lnTo>
                <a:lnTo>
                  <a:pt x="90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90" y="807"/>
                </a:lnTo>
                <a:lnTo>
                  <a:pt x="92" y="807"/>
                </a:lnTo>
                <a:lnTo>
                  <a:pt x="94" y="807"/>
                </a:lnTo>
                <a:lnTo>
                  <a:pt x="96" y="807"/>
                </a:lnTo>
                <a:lnTo>
                  <a:pt x="98" y="807"/>
                </a:lnTo>
                <a:lnTo>
                  <a:pt x="98" y="807"/>
                </a:lnTo>
                <a:lnTo>
                  <a:pt x="101" y="807"/>
                </a:lnTo>
                <a:lnTo>
                  <a:pt x="101" y="807"/>
                </a:lnTo>
                <a:lnTo>
                  <a:pt x="101" y="807"/>
                </a:lnTo>
                <a:close/>
                <a:moveTo>
                  <a:pt x="86" y="1902"/>
                </a:moveTo>
                <a:lnTo>
                  <a:pt x="86" y="1902"/>
                </a:lnTo>
                <a:lnTo>
                  <a:pt x="86" y="1902"/>
                </a:lnTo>
                <a:lnTo>
                  <a:pt x="86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6" y="1902"/>
                </a:lnTo>
                <a:close/>
                <a:moveTo>
                  <a:pt x="111" y="803"/>
                </a:moveTo>
                <a:lnTo>
                  <a:pt x="111" y="801"/>
                </a:lnTo>
                <a:lnTo>
                  <a:pt x="109" y="801"/>
                </a:lnTo>
                <a:lnTo>
                  <a:pt x="109" y="803"/>
                </a:lnTo>
                <a:lnTo>
                  <a:pt x="107" y="803"/>
                </a:lnTo>
                <a:lnTo>
                  <a:pt x="107" y="803"/>
                </a:lnTo>
                <a:lnTo>
                  <a:pt x="109" y="803"/>
                </a:lnTo>
                <a:lnTo>
                  <a:pt x="109" y="803"/>
                </a:lnTo>
                <a:lnTo>
                  <a:pt x="111" y="803"/>
                </a:lnTo>
                <a:close/>
                <a:moveTo>
                  <a:pt x="111" y="640"/>
                </a:moveTo>
                <a:lnTo>
                  <a:pt x="113" y="640"/>
                </a:lnTo>
                <a:lnTo>
                  <a:pt x="111" y="640"/>
                </a:lnTo>
                <a:lnTo>
                  <a:pt x="111" y="637"/>
                </a:lnTo>
                <a:lnTo>
                  <a:pt x="109" y="637"/>
                </a:lnTo>
                <a:lnTo>
                  <a:pt x="105" y="637"/>
                </a:lnTo>
                <a:lnTo>
                  <a:pt x="103" y="635"/>
                </a:lnTo>
                <a:lnTo>
                  <a:pt x="103" y="633"/>
                </a:lnTo>
                <a:lnTo>
                  <a:pt x="101" y="635"/>
                </a:lnTo>
                <a:lnTo>
                  <a:pt x="101" y="635"/>
                </a:lnTo>
                <a:lnTo>
                  <a:pt x="103" y="637"/>
                </a:lnTo>
                <a:lnTo>
                  <a:pt x="107" y="640"/>
                </a:lnTo>
                <a:lnTo>
                  <a:pt x="111" y="640"/>
                </a:lnTo>
                <a:close/>
                <a:moveTo>
                  <a:pt x="80" y="1698"/>
                </a:move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close/>
                <a:moveTo>
                  <a:pt x="71" y="1939"/>
                </a:move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7" y="1939"/>
                </a:lnTo>
                <a:lnTo>
                  <a:pt x="67" y="1939"/>
                </a:lnTo>
                <a:lnTo>
                  <a:pt x="67" y="1937"/>
                </a:lnTo>
                <a:lnTo>
                  <a:pt x="67" y="1939"/>
                </a:lnTo>
                <a:lnTo>
                  <a:pt x="67" y="1939"/>
                </a:lnTo>
                <a:lnTo>
                  <a:pt x="69" y="1939"/>
                </a:lnTo>
                <a:lnTo>
                  <a:pt x="69" y="1941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close/>
                <a:moveTo>
                  <a:pt x="57" y="807"/>
                </a:moveTo>
                <a:lnTo>
                  <a:pt x="57" y="807"/>
                </a:lnTo>
                <a:lnTo>
                  <a:pt x="57" y="807"/>
                </a:lnTo>
                <a:lnTo>
                  <a:pt x="54" y="807"/>
                </a:lnTo>
                <a:lnTo>
                  <a:pt x="54" y="807"/>
                </a:lnTo>
                <a:lnTo>
                  <a:pt x="57" y="809"/>
                </a:lnTo>
                <a:lnTo>
                  <a:pt x="57" y="809"/>
                </a:lnTo>
                <a:lnTo>
                  <a:pt x="59" y="809"/>
                </a:lnTo>
                <a:lnTo>
                  <a:pt x="59" y="809"/>
                </a:lnTo>
                <a:lnTo>
                  <a:pt x="59" y="807"/>
                </a:lnTo>
                <a:lnTo>
                  <a:pt x="57" y="807"/>
                </a:lnTo>
                <a:close/>
                <a:moveTo>
                  <a:pt x="1452" y="700"/>
                </a:move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6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700"/>
                </a:lnTo>
                <a:lnTo>
                  <a:pt x="1452" y="700"/>
                </a:lnTo>
                <a:lnTo>
                  <a:pt x="1452" y="700"/>
                </a:lnTo>
                <a:close/>
                <a:moveTo>
                  <a:pt x="147" y="1906"/>
                </a:moveTo>
                <a:lnTo>
                  <a:pt x="147" y="1908"/>
                </a:lnTo>
                <a:lnTo>
                  <a:pt x="147" y="1908"/>
                </a:lnTo>
                <a:lnTo>
                  <a:pt x="147" y="1910"/>
                </a:lnTo>
                <a:lnTo>
                  <a:pt x="149" y="1908"/>
                </a:lnTo>
                <a:lnTo>
                  <a:pt x="149" y="1908"/>
                </a:lnTo>
                <a:lnTo>
                  <a:pt x="147" y="1906"/>
                </a:lnTo>
                <a:lnTo>
                  <a:pt x="147" y="1906"/>
                </a:lnTo>
                <a:close/>
                <a:moveTo>
                  <a:pt x="73" y="1941"/>
                </a:moveTo>
                <a:lnTo>
                  <a:pt x="73" y="1944"/>
                </a:lnTo>
                <a:lnTo>
                  <a:pt x="73" y="1944"/>
                </a:lnTo>
                <a:lnTo>
                  <a:pt x="73" y="1941"/>
                </a:lnTo>
                <a:lnTo>
                  <a:pt x="73" y="1941"/>
                </a:lnTo>
                <a:lnTo>
                  <a:pt x="73" y="1941"/>
                </a:lnTo>
                <a:close/>
                <a:moveTo>
                  <a:pt x="134" y="1837"/>
                </a:moveTo>
                <a:lnTo>
                  <a:pt x="132" y="1839"/>
                </a:lnTo>
                <a:lnTo>
                  <a:pt x="134" y="1839"/>
                </a:lnTo>
                <a:lnTo>
                  <a:pt x="134" y="1839"/>
                </a:lnTo>
                <a:lnTo>
                  <a:pt x="136" y="1837"/>
                </a:lnTo>
                <a:lnTo>
                  <a:pt x="136" y="1837"/>
                </a:lnTo>
                <a:lnTo>
                  <a:pt x="134" y="1837"/>
                </a:lnTo>
                <a:lnTo>
                  <a:pt x="134" y="1837"/>
                </a:lnTo>
                <a:close/>
                <a:moveTo>
                  <a:pt x="130" y="1675"/>
                </a:move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close/>
                <a:moveTo>
                  <a:pt x="134" y="799"/>
                </a:moveTo>
                <a:lnTo>
                  <a:pt x="134" y="797"/>
                </a:lnTo>
                <a:lnTo>
                  <a:pt x="134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5"/>
                </a:lnTo>
                <a:lnTo>
                  <a:pt x="134" y="795"/>
                </a:lnTo>
                <a:lnTo>
                  <a:pt x="134" y="797"/>
                </a:lnTo>
                <a:lnTo>
                  <a:pt x="132" y="797"/>
                </a:lnTo>
                <a:lnTo>
                  <a:pt x="134" y="799"/>
                </a:lnTo>
                <a:lnTo>
                  <a:pt x="134" y="799"/>
                </a:lnTo>
                <a:close/>
                <a:moveTo>
                  <a:pt x="138" y="707"/>
                </a:moveTo>
                <a:lnTo>
                  <a:pt x="140" y="707"/>
                </a:lnTo>
                <a:lnTo>
                  <a:pt x="140" y="707"/>
                </a:lnTo>
                <a:lnTo>
                  <a:pt x="142" y="707"/>
                </a:lnTo>
                <a:lnTo>
                  <a:pt x="142" y="705"/>
                </a:lnTo>
                <a:lnTo>
                  <a:pt x="138" y="705"/>
                </a:lnTo>
                <a:lnTo>
                  <a:pt x="138" y="707"/>
                </a:lnTo>
                <a:close/>
                <a:moveTo>
                  <a:pt x="128" y="1765"/>
                </a:move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close/>
                <a:moveTo>
                  <a:pt x="122" y="1671"/>
                </a:move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3"/>
                </a:lnTo>
                <a:lnTo>
                  <a:pt x="122" y="1673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close/>
                <a:moveTo>
                  <a:pt x="111" y="1826"/>
                </a:moveTo>
                <a:lnTo>
                  <a:pt x="109" y="1826"/>
                </a:lnTo>
                <a:lnTo>
                  <a:pt x="107" y="1826"/>
                </a:lnTo>
                <a:lnTo>
                  <a:pt x="105" y="1826"/>
                </a:lnTo>
                <a:lnTo>
                  <a:pt x="105" y="1826"/>
                </a:lnTo>
                <a:lnTo>
                  <a:pt x="107" y="1828"/>
                </a:lnTo>
                <a:lnTo>
                  <a:pt x="109" y="1830"/>
                </a:lnTo>
                <a:lnTo>
                  <a:pt x="109" y="1830"/>
                </a:lnTo>
                <a:lnTo>
                  <a:pt x="111" y="1830"/>
                </a:lnTo>
                <a:lnTo>
                  <a:pt x="113" y="1830"/>
                </a:lnTo>
                <a:lnTo>
                  <a:pt x="113" y="1828"/>
                </a:lnTo>
                <a:lnTo>
                  <a:pt x="113" y="1826"/>
                </a:lnTo>
                <a:lnTo>
                  <a:pt x="111" y="1826"/>
                </a:lnTo>
                <a:close/>
                <a:moveTo>
                  <a:pt x="124" y="1832"/>
                </a:moveTo>
                <a:lnTo>
                  <a:pt x="122" y="1832"/>
                </a:lnTo>
                <a:lnTo>
                  <a:pt x="122" y="1832"/>
                </a:lnTo>
                <a:lnTo>
                  <a:pt x="117" y="1830"/>
                </a:lnTo>
                <a:lnTo>
                  <a:pt x="115" y="1830"/>
                </a:lnTo>
                <a:lnTo>
                  <a:pt x="115" y="1830"/>
                </a:lnTo>
                <a:lnTo>
                  <a:pt x="115" y="1832"/>
                </a:lnTo>
                <a:lnTo>
                  <a:pt x="117" y="1832"/>
                </a:lnTo>
                <a:lnTo>
                  <a:pt x="117" y="1832"/>
                </a:lnTo>
                <a:lnTo>
                  <a:pt x="119" y="1835"/>
                </a:lnTo>
                <a:lnTo>
                  <a:pt x="124" y="1835"/>
                </a:lnTo>
                <a:lnTo>
                  <a:pt x="124" y="1835"/>
                </a:lnTo>
                <a:lnTo>
                  <a:pt x="124" y="1832"/>
                </a:lnTo>
                <a:lnTo>
                  <a:pt x="124" y="1832"/>
                </a:lnTo>
                <a:close/>
                <a:moveTo>
                  <a:pt x="126" y="1694"/>
                </a:moveTo>
                <a:lnTo>
                  <a:pt x="126" y="1694"/>
                </a:lnTo>
                <a:lnTo>
                  <a:pt x="126" y="1696"/>
                </a:lnTo>
                <a:lnTo>
                  <a:pt x="126" y="1696"/>
                </a:lnTo>
                <a:lnTo>
                  <a:pt x="128" y="1696"/>
                </a:lnTo>
                <a:lnTo>
                  <a:pt x="128" y="1696"/>
                </a:lnTo>
                <a:lnTo>
                  <a:pt x="128" y="1694"/>
                </a:lnTo>
                <a:lnTo>
                  <a:pt x="128" y="1694"/>
                </a:lnTo>
                <a:lnTo>
                  <a:pt x="126" y="1694"/>
                </a:lnTo>
                <a:close/>
                <a:moveTo>
                  <a:pt x="251" y="761"/>
                </a:moveTo>
                <a:lnTo>
                  <a:pt x="249" y="761"/>
                </a:lnTo>
                <a:lnTo>
                  <a:pt x="249" y="761"/>
                </a:lnTo>
                <a:lnTo>
                  <a:pt x="249" y="761"/>
                </a:lnTo>
                <a:lnTo>
                  <a:pt x="251" y="763"/>
                </a:lnTo>
                <a:lnTo>
                  <a:pt x="254" y="761"/>
                </a:lnTo>
                <a:lnTo>
                  <a:pt x="251" y="761"/>
                </a:lnTo>
                <a:lnTo>
                  <a:pt x="251" y="761"/>
                </a:lnTo>
                <a:close/>
                <a:moveTo>
                  <a:pt x="499" y="1866"/>
                </a:moveTo>
                <a:lnTo>
                  <a:pt x="499" y="1866"/>
                </a:lnTo>
                <a:lnTo>
                  <a:pt x="499" y="1866"/>
                </a:lnTo>
                <a:lnTo>
                  <a:pt x="499" y="1864"/>
                </a:lnTo>
                <a:lnTo>
                  <a:pt x="499" y="1864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8"/>
                </a:lnTo>
                <a:lnTo>
                  <a:pt x="501" y="1868"/>
                </a:lnTo>
                <a:lnTo>
                  <a:pt x="501" y="1868"/>
                </a:lnTo>
                <a:lnTo>
                  <a:pt x="501" y="1868"/>
                </a:lnTo>
                <a:lnTo>
                  <a:pt x="499" y="1866"/>
                </a:lnTo>
                <a:close/>
                <a:moveTo>
                  <a:pt x="505" y="640"/>
                </a:moveTo>
                <a:lnTo>
                  <a:pt x="505" y="637"/>
                </a:lnTo>
                <a:lnTo>
                  <a:pt x="505" y="637"/>
                </a:lnTo>
                <a:lnTo>
                  <a:pt x="503" y="640"/>
                </a:lnTo>
                <a:lnTo>
                  <a:pt x="503" y="640"/>
                </a:lnTo>
                <a:lnTo>
                  <a:pt x="505" y="640"/>
                </a:lnTo>
                <a:lnTo>
                  <a:pt x="505" y="640"/>
                </a:lnTo>
                <a:close/>
                <a:moveTo>
                  <a:pt x="490" y="637"/>
                </a:moveTo>
                <a:lnTo>
                  <a:pt x="488" y="637"/>
                </a:lnTo>
                <a:lnTo>
                  <a:pt x="486" y="637"/>
                </a:lnTo>
                <a:lnTo>
                  <a:pt x="484" y="637"/>
                </a:lnTo>
                <a:lnTo>
                  <a:pt x="484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40"/>
                </a:lnTo>
                <a:lnTo>
                  <a:pt x="484" y="640"/>
                </a:lnTo>
                <a:lnTo>
                  <a:pt x="484" y="642"/>
                </a:lnTo>
                <a:lnTo>
                  <a:pt x="484" y="642"/>
                </a:lnTo>
                <a:lnTo>
                  <a:pt x="486" y="640"/>
                </a:lnTo>
                <a:lnTo>
                  <a:pt x="490" y="640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close/>
                <a:moveTo>
                  <a:pt x="515" y="648"/>
                </a:moveTo>
                <a:lnTo>
                  <a:pt x="513" y="650"/>
                </a:lnTo>
                <a:lnTo>
                  <a:pt x="513" y="650"/>
                </a:lnTo>
                <a:lnTo>
                  <a:pt x="513" y="650"/>
                </a:lnTo>
                <a:lnTo>
                  <a:pt x="515" y="648"/>
                </a:lnTo>
                <a:lnTo>
                  <a:pt x="518" y="648"/>
                </a:lnTo>
                <a:lnTo>
                  <a:pt x="518" y="646"/>
                </a:lnTo>
                <a:lnTo>
                  <a:pt x="515" y="646"/>
                </a:lnTo>
                <a:lnTo>
                  <a:pt x="515" y="648"/>
                </a:lnTo>
                <a:close/>
                <a:moveTo>
                  <a:pt x="505" y="1860"/>
                </a:moveTo>
                <a:lnTo>
                  <a:pt x="505" y="1860"/>
                </a:lnTo>
                <a:lnTo>
                  <a:pt x="505" y="1860"/>
                </a:lnTo>
                <a:lnTo>
                  <a:pt x="507" y="1862"/>
                </a:lnTo>
                <a:lnTo>
                  <a:pt x="507" y="1860"/>
                </a:lnTo>
                <a:lnTo>
                  <a:pt x="505" y="1860"/>
                </a:lnTo>
                <a:lnTo>
                  <a:pt x="505" y="1860"/>
                </a:lnTo>
                <a:close/>
                <a:moveTo>
                  <a:pt x="526" y="1872"/>
                </a:moveTo>
                <a:lnTo>
                  <a:pt x="526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6" y="1872"/>
                </a:lnTo>
                <a:close/>
                <a:moveTo>
                  <a:pt x="461" y="644"/>
                </a:moveTo>
                <a:lnTo>
                  <a:pt x="459" y="646"/>
                </a:lnTo>
                <a:lnTo>
                  <a:pt x="463" y="646"/>
                </a:lnTo>
                <a:lnTo>
                  <a:pt x="463" y="646"/>
                </a:lnTo>
                <a:lnTo>
                  <a:pt x="465" y="646"/>
                </a:lnTo>
                <a:lnTo>
                  <a:pt x="463" y="644"/>
                </a:lnTo>
                <a:lnTo>
                  <a:pt x="461" y="644"/>
                </a:lnTo>
                <a:close/>
                <a:moveTo>
                  <a:pt x="461" y="629"/>
                </a:moveTo>
                <a:lnTo>
                  <a:pt x="463" y="629"/>
                </a:lnTo>
                <a:lnTo>
                  <a:pt x="465" y="629"/>
                </a:lnTo>
                <a:lnTo>
                  <a:pt x="465" y="627"/>
                </a:lnTo>
                <a:lnTo>
                  <a:pt x="465" y="627"/>
                </a:lnTo>
                <a:lnTo>
                  <a:pt x="463" y="627"/>
                </a:lnTo>
                <a:lnTo>
                  <a:pt x="463" y="627"/>
                </a:lnTo>
                <a:lnTo>
                  <a:pt x="463" y="627"/>
                </a:lnTo>
                <a:lnTo>
                  <a:pt x="461" y="629"/>
                </a:lnTo>
                <a:lnTo>
                  <a:pt x="461" y="629"/>
                </a:lnTo>
                <a:close/>
                <a:moveTo>
                  <a:pt x="444" y="1887"/>
                </a:moveTo>
                <a:lnTo>
                  <a:pt x="444" y="1887"/>
                </a:lnTo>
                <a:lnTo>
                  <a:pt x="444" y="1885"/>
                </a:lnTo>
                <a:lnTo>
                  <a:pt x="442" y="1885"/>
                </a:lnTo>
                <a:lnTo>
                  <a:pt x="440" y="1885"/>
                </a:lnTo>
                <a:lnTo>
                  <a:pt x="440" y="1885"/>
                </a:lnTo>
                <a:lnTo>
                  <a:pt x="440" y="1887"/>
                </a:lnTo>
                <a:lnTo>
                  <a:pt x="440" y="1889"/>
                </a:lnTo>
                <a:lnTo>
                  <a:pt x="442" y="1889"/>
                </a:lnTo>
                <a:lnTo>
                  <a:pt x="444" y="1889"/>
                </a:lnTo>
                <a:lnTo>
                  <a:pt x="444" y="1889"/>
                </a:lnTo>
                <a:lnTo>
                  <a:pt x="446" y="1889"/>
                </a:lnTo>
                <a:lnTo>
                  <a:pt x="446" y="1891"/>
                </a:lnTo>
                <a:lnTo>
                  <a:pt x="446" y="1889"/>
                </a:lnTo>
                <a:lnTo>
                  <a:pt x="446" y="1889"/>
                </a:lnTo>
                <a:lnTo>
                  <a:pt x="444" y="1887"/>
                </a:lnTo>
                <a:close/>
                <a:moveTo>
                  <a:pt x="469" y="637"/>
                </a:moveTo>
                <a:lnTo>
                  <a:pt x="467" y="635"/>
                </a:lnTo>
                <a:lnTo>
                  <a:pt x="467" y="635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2"/>
                </a:lnTo>
                <a:lnTo>
                  <a:pt x="467" y="642"/>
                </a:lnTo>
                <a:lnTo>
                  <a:pt x="465" y="642"/>
                </a:lnTo>
                <a:lnTo>
                  <a:pt x="467" y="644"/>
                </a:lnTo>
                <a:lnTo>
                  <a:pt x="467" y="644"/>
                </a:lnTo>
                <a:lnTo>
                  <a:pt x="467" y="644"/>
                </a:lnTo>
                <a:lnTo>
                  <a:pt x="467" y="642"/>
                </a:lnTo>
                <a:lnTo>
                  <a:pt x="467" y="642"/>
                </a:lnTo>
                <a:lnTo>
                  <a:pt x="469" y="640"/>
                </a:lnTo>
                <a:lnTo>
                  <a:pt x="467" y="637"/>
                </a:lnTo>
                <a:lnTo>
                  <a:pt x="469" y="637"/>
                </a:lnTo>
                <a:lnTo>
                  <a:pt x="469" y="637"/>
                </a:lnTo>
                <a:close/>
                <a:moveTo>
                  <a:pt x="476" y="640"/>
                </a:moveTo>
                <a:lnTo>
                  <a:pt x="476" y="640"/>
                </a:lnTo>
                <a:lnTo>
                  <a:pt x="476" y="640"/>
                </a:lnTo>
                <a:lnTo>
                  <a:pt x="474" y="644"/>
                </a:lnTo>
                <a:lnTo>
                  <a:pt x="471" y="644"/>
                </a:lnTo>
                <a:lnTo>
                  <a:pt x="469" y="646"/>
                </a:lnTo>
                <a:lnTo>
                  <a:pt x="467" y="648"/>
                </a:lnTo>
                <a:lnTo>
                  <a:pt x="467" y="648"/>
                </a:lnTo>
                <a:lnTo>
                  <a:pt x="467" y="648"/>
                </a:lnTo>
                <a:lnTo>
                  <a:pt x="465" y="650"/>
                </a:lnTo>
                <a:lnTo>
                  <a:pt x="465" y="652"/>
                </a:lnTo>
                <a:lnTo>
                  <a:pt x="467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71" y="650"/>
                </a:lnTo>
                <a:lnTo>
                  <a:pt x="471" y="648"/>
                </a:lnTo>
                <a:lnTo>
                  <a:pt x="471" y="648"/>
                </a:lnTo>
                <a:lnTo>
                  <a:pt x="471" y="648"/>
                </a:lnTo>
                <a:lnTo>
                  <a:pt x="474" y="648"/>
                </a:lnTo>
                <a:lnTo>
                  <a:pt x="474" y="646"/>
                </a:lnTo>
                <a:lnTo>
                  <a:pt x="474" y="646"/>
                </a:lnTo>
                <a:lnTo>
                  <a:pt x="478" y="642"/>
                </a:lnTo>
                <a:lnTo>
                  <a:pt x="478" y="640"/>
                </a:lnTo>
                <a:lnTo>
                  <a:pt x="478" y="640"/>
                </a:lnTo>
                <a:lnTo>
                  <a:pt x="476" y="640"/>
                </a:lnTo>
                <a:close/>
                <a:moveTo>
                  <a:pt x="585" y="1759"/>
                </a:moveTo>
                <a:lnTo>
                  <a:pt x="585" y="1759"/>
                </a:lnTo>
                <a:lnTo>
                  <a:pt x="585" y="1759"/>
                </a:lnTo>
                <a:lnTo>
                  <a:pt x="585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5" y="1759"/>
                </a:lnTo>
                <a:close/>
                <a:moveTo>
                  <a:pt x="578" y="1759"/>
                </a:moveTo>
                <a:lnTo>
                  <a:pt x="578" y="1759"/>
                </a:lnTo>
                <a:lnTo>
                  <a:pt x="578" y="1757"/>
                </a:lnTo>
                <a:lnTo>
                  <a:pt x="576" y="1757"/>
                </a:lnTo>
                <a:lnTo>
                  <a:pt x="576" y="1757"/>
                </a:lnTo>
                <a:lnTo>
                  <a:pt x="576" y="1759"/>
                </a:lnTo>
                <a:lnTo>
                  <a:pt x="576" y="1759"/>
                </a:lnTo>
                <a:lnTo>
                  <a:pt x="576" y="1759"/>
                </a:lnTo>
                <a:lnTo>
                  <a:pt x="578" y="1759"/>
                </a:lnTo>
                <a:lnTo>
                  <a:pt x="578" y="1759"/>
                </a:lnTo>
                <a:close/>
                <a:moveTo>
                  <a:pt x="578" y="1765"/>
                </a:moveTo>
                <a:lnTo>
                  <a:pt x="578" y="1765"/>
                </a:lnTo>
                <a:lnTo>
                  <a:pt x="578" y="1767"/>
                </a:lnTo>
                <a:lnTo>
                  <a:pt x="578" y="1767"/>
                </a:lnTo>
                <a:lnTo>
                  <a:pt x="578" y="1765"/>
                </a:lnTo>
                <a:lnTo>
                  <a:pt x="578" y="1765"/>
                </a:lnTo>
                <a:lnTo>
                  <a:pt x="578" y="1765"/>
                </a:lnTo>
                <a:close/>
                <a:moveTo>
                  <a:pt x="593" y="1774"/>
                </a:moveTo>
                <a:lnTo>
                  <a:pt x="593" y="1774"/>
                </a:lnTo>
                <a:lnTo>
                  <a:pt x="593" y="1776"/>
                </a:lnTo>
                <a:lnTo>
                  <a:pt x="593" y="1774"/>
                </a:lnTo>
                <a:lnTo>
                  <a:pt x="593" y="1774"/>
                </a:lnTo>
                <a:lnTo>
                  <a:pt x="593" y="1774"/>
                </a:lnTo>
                <a:close/>
                <a:moveTo>
                  <a:pt x="530" y="1872"/>
                </a:moveTo>
                <a:lnTo>
                  <a:pt x="528" y="1872"/>
                </a:lnTo>
                <a:lnTo>
                  <a:pt x="528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close/>
                <a:moveTo>
                  <a:pt x="570" y="1887"/>
                </a:move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close/>
                <a:moveTo>
                  <a:pt x="323" y="1319"/>
                </a:moveTo>
                <a:lnTo>
                  <a:pt x="323" y="1319"/>
                </a:lnTo>
                <a:lnTo>
                  <a:pt x="323" y="1319"/>
                </a:lnTo>
                <a:lnTo>
                  <a:pt x="321" y="1319"/>
                </a:lnTo>
                <a:lnTo>
                  <a:pt x="321" y="1319"/>
                </a:lnTo>
                <a:lnTo>
                  <a:pt x="321" y="1317"/>
                </a:lnTo>
                <a:lnTo>
                  <a:pt x="321" y="1317"/>
                </a:lnTo>
                <a:lnTo>
                  <a:pt x="318" y="1315"/>
                </a:lnTo>
                <a:lnTo>
                  <a:pt x="318" y="1315"/>
                </a:lnTo>
                <a:lnTo>
                  <a:pt x="316" y="1317"/>
                </a:lnTo>
                <a:lnTo>
                  <a:pt x="314" y="1317"/>
                </a:lnTo>
                <a:lnTo>
                  <a:pt x="314" y="1317"/>
                </a:lnTo>
                <a:lnTo>
                  <a:pt x="314" y="1319"/>
                </a:lnTo>
                <a:lnTo>
                  <a:pt x="316" y="1319"/>
                </a:lnTo>
                <a:lnTo>
                  <a:pt x="316" y="1321"/>
                </a:lnTo>
                <a:lnTo>
                  <a:pt x="318" y="1321"/>
                </a:lnTo>
                <a:lnTo>
                  <a:pt x="318" y="1321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21"/>
                </a:lnTo>
                <a:lnTo>
                  <a:pt x="321" y="1321"/>
                </a:lnTo>
                <a:lnTo>
                  <a:pt x="321" y="1321"/>
                </a:lnTo>
                <a:lnTo>
                  <a:pt x="323" y="1321"/>
                </a:lnTo>
                <a:lnTo>
                  <a:pt x="323" y="1321"/>
                </a:lnTo>
                <a:lnTo>
                  <a:pt x="325" y="1321"/>
                </a:lnTo>
                <a:lnTo>
                  <a:pt x="325" y="1321"/>
                </a:lnTo>
                <a:lnTo>
                  <a:pt x="323" y="1319"/>
                </a:lnTo>
                <a:close/>
                <a:moveTo>
                  <a:pt x="566" y="1893"/>
                </a:moveTo>
                <a:lnTo>
                  <a:pt x="566" y="1893"/>
                </a:lnTo>
                <a:lnTo>
                  <a:pt x="566" y="1893"/>
                </a:lnTo>
                <a:lnTo>
                  <a:pt x="566" y="1893"/>
                </a:lnTo>
                <a:lnTo>
                  <a:pt x="566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6" y="1893"/>
                </a:lnTo>
                <a:close/>
                <a:moveTo>
                  <a:pt x="568" y="1897"/>
                </a:moveTo>
                <a:lnTo>
                  <a:pt x="568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68" y="1897"/>
                </a:lnTo>
                <a:close/>
                <a:moveTo>
                  <a:pt x="543" y="1864"/>
                </a:move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close/>
                <a:moveTo>
                  <a:pt x="362" y="1346"/>
                </a:moveTo>
                <a:lnTo>
                  <a:pt x="362" y="1344"/>
                </a:lnTo>
                <a:lnTo>
                  <a:pt x="360" y="1344"/>
                </a:lnTo>
                <a:lnTo>
                  <a:pt x="360" y="1342"/>
                </a:lnTo>
                <a:lnTo>
                  <a:pt x="358" y="1340"/>
                </a:lnTo>
                <a:lnTo>
                  <a:pt x="354" y="1338"/>
                </a:lnTo>
                <a:lnTo>
                  <a:pt x="350" y="1336"/>
                </a:lnTo>
                <a:lnTo>
                  <a:pt x="350" y="1336"/>
                </a:lnTo>
                <a:lnTo>
                  <a:pt x="350" y="1338"/>
                </a:lnTo>
                <a:lnTo>
                  <a:pt x="350" y="1340"/>
                </a:lnTo>
                <a:lnTo>
                  <a:pt x="350" y="1342"/>
                </a:lnTo>
                <a:lnTo>
                  <a:pt x="348" y="1342"/>
                </a:lnTo>
                <a:lnTo>
                  <a:pt x="348" y="1344"/>
                </a:lnTo>
                <a:lnTo>
                  <a:pt x="348" y="1346"/>
                </a:lnTo>
                <a:lnTo>
                  <a:pt x="350" y="1350"/>
                </a:lnTo>
                <a:lnTo>
                  <a:pt x="350" y="1352"/>
                </a:lnTo>
                <a:lnTo>
                  <a:pt x="350" y="1354"/>
                </a:lnTo>
                <a:lnTo>
                  <a:pt x="352" y="1357"/>
                </a:lnTo>
                <a:lnTo>
                  <a:pt x="354" y="1357"/>
                </a:lnTo>
                <a:lnTo>
                  <a:pt x="354" y="1354"/>
                </a:lnTo>
                <a:lnTo>
                  <a:pt x="354" y="1354"/>
                </a:lnTo>
                <a:lnTo>
                  <a:pt x="358" y="1350"/>
                </a:lnTo>
                <a:lnTo>
                  <a:pt x="360" y="1350"/>
                </a:lnTo>
                <a:lnTo>
                  <a:pt x="365" y="1348"/>
                </a:lnTo>
                <a:lnTo>
                  <a:pt x="365" y="1348"/>
                </a:lnTo>
                <a:lnTo>
                  <a:pt x="365" y="1346"/>
                </a:lnTo>
                <a:lnTo>
                  <a:pt x="362" y="1346"/>
                </a:lnTo>
                <a:close/>
                <a:moveTo>
                  <a:pt x="362" y="1690"/>
                </a:move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close/>
                <a:moveTo>
                  <a:pt x="354" y="734"/>
                </a:moveTo>
                <a:lnTo>
                  <a:pt x="354" y="734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2" y="734"/>
                </a:lnTo>
                <a:lnTo>
                  <a:pt x="352" y="734"/>
                </a:lnTo>
                <a:lnTo>
                  <a:pt x="352" y="734"/>
                </a:lnTo>
                <a:lnTo>
                  <a:pt x="354" y="734"/>
                </a:lnTo>
                <a:close/>
                <a:moveTo>
                  <a:pt x="369" y="717"/>
                </a:moveTo>
                <a:lnTo>
                  <a:pt x="367" y="719"/>
                </a:lnTo>
                <a:lnTo>
                  <a:pt x="367" y="719"/>
                </a:lnTo>
                <a:lnTo>
                  <a:pt x="367" y="721"/>
                </a:lnTo>
                <a:lnTo>
                  <a:pt x="365" y="721"/>
                </a:lnTo>
                <a:lnTo>
                  <a:pt x="365" y="721"/>
                </a:lnTo>
                <a:lnTo>
                  <a:pt x="367" y="721"/>
                </a:lnTo>
                <a:lnTo>
                  <a:pt x="367" y="721"/>
                </a:lnTo>
                <a:lnTo>
                  <a:pt x="369" y="719"/>
                </a:lnTo>
                <a:lnTo>
                  <a:pt x="371" y="719"/>
                </a:lnTo>
                <a:lnTo>
                  <a:pt x="371" y="717"/>
                </a:lnTo>
                <a:lnTo>
                  <a:pt x="369" y="717"/>
                </a:lnTo>
                <a:close/>
                <a:moveTo>
                  <a:pt x="436" y="1885"/>
                </a:move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6" y="1885"/>
                </a:lnTo>
                <a:close/>
                <a:moveTo>
                  <a:pt x="348" y="1329"/>
                </a:moveTo>
                <a:lnTo>
                  <a:pt x="348" y="1329"/>
                </a:lnTo>
                <a:lnTo>
                  <a:pt x="346" y="1327"/>
                </a:lnTo>
                <a:lnTo>
                  <a:pt x="346" y="1327"/>
                </a:lnTo>
                <a:lnTo>
                  <a:pt x="344" y="1325"/>
                </a:lnTo>
                <a:lnTo>
                  <a:pt x="342" y="1325"/>
                </a:lnTo>
                <a:lnTo>
                  <a:pt x="342" y="1327"/>
                </a:lnTo>
                <a:lnTo>
                  <a:pt x="342" y="1327"/>
                </a:lnTo>
                <a:lnTo>
                  <a:pt x="339" y="1325"/>
                </a:lnTo>
                <a:lnTo>
                  <a:pt x="339" y="1325"/>
                </a:lnTo>
                <a:lnTo>
                  <a:pt x="337" y="1325"/>
                </a:lnTo>
                <a:lnTo>
                  <a:pt x="337" y="1325"/>
                </a:lnTo>
                <a:lnTo>
                  <a:pt x="337" y="1327"/>
                </a:lnTo>
                <a:lnTo>
                  <a:pt x="339" y="1327"/>
                </a:lnTo>
                <a:lnTo>
                  <a:pt x="339" y="1329"/>
                </a:lnTo>
                <a:lnTo>
                  <a:pt x="342" y="1327"/>
                </a:lnTo>
                <a:lnTo>
                  <a:pt x="342" y="1329"/>
                </a:lnTo>
                <a:lnTo>
                  <a:pt x="342" y="1331"/>
                </a:lnTo>
                <a:lnTo>
                  <a:pt x="342" y="1331"/>
                </a:lnTo>
                <a:lnTo>
                  <a:pt x="344" y="1331"/>
                </a:lnTo>
                <a:lnTo>
                  <a:pt x="344" y="1331"/>
                </a:lnTo>
                <a:lnTo>
                  <a:pt x="346" y="1331"/>
                </a:lnTo>
                <a:lnTo>
                  <a:pt x="348" y="1329"/>
                </a:lnTo>
                <a:lnTo>
                  <a:pt x="348" y="1329"/>
                </a:lnTo>
                <a:close/>
                <a:moveTo>
                  <a:pt x="335" y="1327"/>
                </a:moveTo>
                <a:lnTo>
                  <a:pt x="333" y="1327"/>
                </a:lnTo>
                <a:lnTo>
                  <a:pt x="333" y="1327"/>
                </a:lnTo>
                <a:lnTo>
                  <a:pt x="333" y="1327"/>
                </a:lnTo>
                <a:lnTo>
                  <a:pt x="333" y="1329"/>
                </a:lnTo>
                <a:lnTo>
                  <a:pt x="335" y="1329"/>
                </a:lnTo>
                <a:lnTo>
                  <a:pt x="335" y="1329"/>
                </a:lnTo>
                <a:lnTo>
                  <a:pt x="335" y="1327"/>
                </a:lnTo>
                <a:lnTo>
                  <a:pt x="335" y="1327"/>
                </a:lnTo>
                <a:lnTo>
                  <a:pt x="335" y="1327"/>
                </a:lnTo>
                <a:close/>
                <a:moveTo>
                  <a:pt x="329" y="1602"/>
                </a:moveTo>
                <a:lnTo>
                  <a:pt x="327" y="1602"/>
                </a:lnTo>
                <a:lnTo>
                  <a:pt x="327" y="1602"/>
                </a:lnTo>
                <a:lnTo>
                  <a:pt x="329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5" y="1604"/>
                </a:lnTo>
                <a:lnTo>
                  <a:pt x="325" y="1604"/>
                </a:lnTo>
                <a:lnTo>
                  <a:pt x="327" y="1606"/>
                </a:lnTo>
                <a:lnTo>
                  <a:pt x="329" y="1606"/>
                </a:lnTo>
                <a:lnTo>
                  <a:pt x="331" y="1606"/>
                </a:lnTo>
                <a:lnTo>
                  <a:pt x="329" y="1604"/>
                </a:lnTo>
                <a:lnTo>
                  <a:pt x="329" y="1602"/>
                </a:lnTo>
                <a:close/>
                <a:moveTo>
                  <a:pt x="373" y="717"/>
                </a:moveTo>
                <a:lnTo>
                  <a:pt x="373" y="719"/>
                </a:lnTo>
                <a:lnTo>
                  <a:pt x="371" y="719"/>
                </a:lnTo>
                <a:lnTo>
                  <a:pt x="373" y="719"/>
                </a:lnTo>
                <a:lnTo>
                  <a:pt x="373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7"/>
                </a:lnTo>
                <a:lnTo>
                  <a:pt x="373" y="717"/>
                </a:lnTo>
                <a:close/>
                <a:moveTo>
                  <a:pt x="335" y="1323"/>
                </a:moveTo>
                <a:lnTo>
                  <a:pt x="333" y="1323"/>
                </a:lnTo>
                <a:lnTo>
                  <a:pt x="333" y="1323"/>
                </a:lnTo>
                <a:lnTo>
                  <a:pt x="331" y="1323"/>
                </a:lnTo>
                <a:lnTo>
                  <a:pt x="329" y="1321"/>
                </a:lnTo>
                <a:lnTo>
                  <a:pt x="329" y="1323"/>
                </a:lnTo>
                <a:lnTo>
                  <a:pt x="329" y="1323"/>
                </a:lnTo>
                <a:lnTo>
                  <a:pt x="329" y="1323"/>
                </a:lnTo>
                <a:lnTo>
                  <a:pt x="333" y="1323"/>
                </a:lnTo>
                <a:lnTo>
                  <a:pt x="335" y="1325"/>
                </a:lnTo>
                <a:lnTo>
                  <a:pt x="337" y="1323"/>
                </a:lnTo>
                <a:lnTo>
                  <a:pt x="337" y="1323"/>
                </a:lnTo>
                <a:lnTo>
                  <a:pt x="337" y="1323"/>
                </a:lnTo>
                <a:lnTo>
                  <a:pt x="335" y="1323"/>
                </a:lnTo>
                <a:close/>
                <a:moveTo>
                  <a:pt x="350" y="1711"/>
                </a:moveTo>
                <a:lnTo>
                  <a:pt x="348" y="1711"/>
                </a:lnTo>
                <a:lnTo>
                  <a:pt x="348" y="1711"/>
                </a:lnTo>
                <a:lnTo>
                  <a:pt x="348" y="1711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1"/>
                </a:lnTo>
                <a:lnTo>
                  <a:pt x="350" y="1711"/>
                </a:lnTo>
                <a:lnTo>
                  <a:pt x="350" y="1711"/>
                </a:lnTo>
                <a:close/>
                <a:moveTo>
                  <a:pt x="407" y="640"/>
                </a:moveTo>
                <a:lnTo>
                  <a:pt x="407" y="637"/>
                </a:lnTo>
                <a:lnTo>
                  <a:pt x="407" y="635"/>
                </a:lnTo>
                <a:lnTo>
                  <a:pt x="407" y="635"/>
                </a:lnTo>
                <a:lnTo>
                  <a:pt x="407" y="637"/>
                </a:lnTo>
                <a:lnTo>
                  <a:pt x="404" y="640"/>
                </a:lnTo>
                <a:lnTo>
                  <a:pt x="404" y="640"/>
                </a:lnTo>
                <a:lnTo>
                  <a:pt x="407" y="640"/>
                </a:lnTo>
                <a:close/>
                <a:moveTo>
                  <a:pt x="409" y="1795"/>
                </a:moveTo>
                <a:lnTo>
                  <a:pt x="409" y="1795"/>
                </a:lnTo>
                <a:lnTo>
                  <a:pt x="409" y="1795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5"/>
                </a:lnTo>
                <a:lnTo>
                  <a:pt x="409" y="1795"/>
                </a:lnTo>
                <a:close/>
                <a:moveTo>
                  <a:pt x="413" y="1872"/>
                </a:moveTo>
                <a:lnTo>
                  <a:pt x="413" y="1872"/>
                </a:lnTo>
                <a:lnTo>
                  <a:pt x="413" y="1872"/>
                </a:lnTo>
                <a:lnTo>
                  <a:pt x="413" y="1870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close/>
                <a:moveTo>
                  <a:pt x="413" y="1874"/>
                </a:moveTo>
                <a:lnTo>
                  <a:pt x="413" y="1874"/>
                </a:lnTo>
                <a:lnTo>
                  <a:pt x="413" y="1877"/>
                </a:lnTo>
                <a:lnTo>
                  <a:pt x="413" y="1877"/>
                </a:lnTo>
                <a:lnTo>
                  <a:pt x="415" y="1877"/>
                </a:lnTo>
                <a:lnTo>
                  <a:pt x="415" y="1877"/>
                </a:lnTo>
                <a:lnTo>
                  <a:pt x="415" y="1874"/>
                </a:lnTo>
                <a:lnTo>
                  <a:pt x="413" y="1874"/>
                </a:lnTo>
                <a:close/>
                <a:moveTo>
                  <a:pt x="386" y="692"/>
                </a:move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6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2"/>
                </a:lnTo>
                <a:lnTo>
                  <a:pt x="386" y="692"/>
                </a:lnTo>
                <a:close/>
                <a:moveTo>
                  <a:pt x="392" y="707"/>
                </a:moveTo>
                <a:lnTo>
                  <a:pt x="388" y="707"/>
                </a:lnTo>
                <a:lnTo>
                  <a:pt x="386" y="707"/>
                </a:lnTo>
                <a:lnTo>
                  <a:pt x="386" y="709"/>
                </a:lnTo>
                <a:lnTo>
                  <a:pt x="388" y="709"/>
                </a:lnTo>
                <a:lnTo>
                  <a:pt x="388" y="709"/>
                </a:lnTo>
                <a:lnTo>
                  <a:pt x="390" y="709"/>
                </a:lnTo>
                <a:lnTo>
                  <a:pt x="390" y="709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close/>
                <a:moveTo>
                  <a:pt x="400" y="696"/>
                </a:moveTo>
                <a:lnTo>
                  <a:pt x="398" y="696"/>
                </a:lnTo>
                <a:lnTo>
                  <a:pt x="398" y="694"/>
                </a:lnTo>
                <a:lnTo>
                  <a:pt x="400" y="694"/>
                </a:lnTo>
                <a:lnTo>
                  <a:pt x="400" y="694"/>
                </a:lnTo>
                <a:lnTo>
                  <a:pt x="400" y="692"/>
                </a:lnTo>
                <a:lnTo>
                  <a:pt x="398" y="692"/>
                </a:lnTo>
                <a:lnTo>
                  <a:pt x="396" y="692"/>
                </a:lnTo>
                <a:lnTo>
                  <a:pt x="396" y="692"/>
                </a:lnTo>
                <a:lnTo>
                  <a:pt x="394" y="694"/>
                </a:lnTo>
                <a:lnTo>
                  <a:pt x="392" y="694"/>
                </a:lnTo>
                <a:lnTo>
                  <a:pt x="392" y="692"/>
                </a:lnTo>
                <a:lnTo>
                  <a:pt x="394" y="692"/>
                </a:lnTo>
                <a:lnTo>
                  <a:pt x="392" y="690"/>
                </a:lnTo>
                <a:lnTo>
                  <a:pt x="390" y="690"/>
                </a:lnTo>
                <a:lnTo>
                  <a:pt x="388" y="690"/>
                </a:lnTo>
                <a:lnTo>
                  <a:pt x="390" y="690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4"/>
                </a:lnTo>
                <a:lnTo>
                  <a:pt x="388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3" y="694"/>
                </a:lnTo>
                <a:lnTo>
                  <a:pt x="383" y="694"/>
                </a:lnTo>
                <a:lnTo>
                  <a:pt x="383" y="694"/>
                </a:lnTo>
                <a:lnTo>
                  <a:pt x="381" y="692"/>
                </a:lnTo>
                <a:lnTo>
                  <a:pt x="381" y="692"/>
                </a:lnTo>
                <a:lnTo>
                  <a:pt x="379" y="692"/>
                </a:lnTo>
                <a:lnTo>
                  <a:pt x="379" y="692"/>
                </a:lnTo>
                <a:lnTo>
                  <a:pt x="379" y="692"/>
                </a:lnTo>
                <a:lnTo>
                  <a:pt x="377" y="692"/>
                </a:lnTo>
                <a:lnTo>
                  <a:pt x="377" y="694"/>
                </a:lnTo>
                <a:lnTo>
                  <a:pt x="379" y="694"/>
                </a:lnTo>
                <a:lnTo>
                  <a:pt x="379" y="694"/>
                </a:lnTo>
                <a:lnTo>
                  <a:pt x="381" y="696"/>
                </a:lnTo>
                <a:lnTo>
                  <a:pt x="381" y="696"/>
                </a:lnTo>
                <a:lnTo>
                  <a:pt x="379" y="696"/>
                </a:lnTo>
                <a:lnTo>
                  <a:pt x="379" y="696"/>
                </a:lnTo>
                <a:lnTo>
                  <a:pt x="379" y="698"/>
                </a:lnTo>
                <a:lnTo>
                  <a:pt x="379" y="700"/>
                </a:lnTo>
                <a:lnTo>
                  <a:pt x="379" y="702"/>
                </a:lnTo>
                <a:lnTo>
                  <a:pt x="381" y="702"/>
                </a:lnTo>
                <a:lnTo>
                  <a:pt x="379" y="702"/>
                </a:lnTo>
                <a:lnTo>
                  <a:pt x="379" y="702"/>
                </a:lnTo>
                <a:lnTo>
                  <a:pt x="379" y="700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6"/>
                </a:lnTo>
                <a:lnTo>
                  <a:pt x="375" y="696"/>
                </a:lnTo>
                <a:lnTo>
                  <a:pt x="375" y="696"/>
                </a:lnTo>
                <a:lnTo>
                  <a:pt x="373" y="696"/>
                </a:lnTo>
                <a:lnTo>
                  <a:pt x="371" y="698"/>
                </a:lnTo>
                <a:lnTo>
                  <a:pt x="369" y="698"/>
                </a:lnTo>
                <a:lnTo>
                  <a:pt x="367" y="700"/>
                </a:lnTo>
                <a:lnTo>
                  <a:pt x="367" y="702"/>
                </a:lnTo>
                <a:lnTo>
                  <a:pt x="367" y="702"/>
                </a:lnTo>
                <a:lnTo>
                  <a:pt x="369" y="705"/>
                </a:lnTo>
                <a:lnTo>
                  <a:pt x="369" y="709"/>
                </a:lnTo>
                <a:lnTo>
                  <a:pt x="371" y="711"/>
                </a:lnTo>
                <a:lnTo>
                  <a:pt x="373" y="711"/>
                </a:lnTo>
                <a:lnTo>
                  <a:pt x="373" y="711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7"/>
                </a:lnTo>
                <a:lnTo>
                  <a:pt x="371" y="709"/>
                </a:lnTo>
                <a:lnTo>
                  <a:pt x="371" y="707"/>
                </a:lnTo>
                <a:lnTo>
                  <a:pt x="373" y="707"/>
                </a:lnTo>
                <a:lnTo>
                  <a:pt x="373" y="707"/>
                </a:lnTo>
                <a:lnTo>
                  <a:pt x="375" y="707"/>
                </a:lnTo>
                <a:lnTo>
                  <a:pt x="375" y="707"/>
                </a:lnTo>
                <a:lnTo>
                  <a:pt x="377" y="707"/>
                </a:lnTo>
                <a:lnTo>
                  <a:pt x="377" y="707"/>
                </a:lnTo>
                <a:lnTo>
                  <a:pt x="375" y="709"/>
                </a:lnTo>
                <a:lnTo>
                  <a:pt x="375" y="709"/>
                </a:lnTo>
                <a:lnTo>
                  <a:pt x="375" y="709"/>
                </a:lnTo>
                <a:lnTo>
                  <a:pt x="377" y="709"/>
                </a:lnTo>
                <a:lnTo>
                  <a:pt x="379" y="709"/>
                </a:lnTo>
                <a:lnTo>
                  <a:pt x="379" y="709"/>
                </a:lnTo>
                <a:lnTo>
                  <a:pt x="379" y="711"/>
                </a:lnTo>
                <a:lnTo>
                  <a:pt x="375" y="713"/>
                </a:lnTo>
                <a:lnTo>
                  <a:pt x="375" y="713"/>
                </a:lnTo>
                <a:lnTo>
                  <a:pt x="375" y="715"/>
                </a:lnTo>
                <a:lnTo>
                  <a:pt x="377" y="715"/>
                </a:lnTo>
                <a:lnTo>
                  <a:pt x="377" y="715"/>
                </a:lnTo>
                <a:lnTo>
                  <a:pt x="379" y="713"/>
                </a:lnTo>
                <a:lnTo>
                  <a:pt x="381" y="711"/>
                </a:lnTo>
                <a:lnTo>
                  <a:pt x="381" y="711"/>
                </a:lnTo>
                <a:lnTo>
                  <a:pt x="381" y="709"/>
                </a:lnTo>
                <a:lnTo>
                  <a:pt x="381" y="709"/>
                </a:lnTo>
                <a:lnTo>
                  <a:pt x="381" y="709"/>
                </a:lnTo>
                <a:lnTo>
                  <a:pt x="383" y="709"/>
                </a:lnTo>
                <a:lnTo>
                  <a:pt x="383" y="707"/>
                </a:lnTo>
                <a:lnTo>
                  <a:pt x="383" y="707"/>
                </a:lnTo>
                <a:lnTo>
                  <a:pt x="386" y="707"/>
                </a:lnTo>
                <a:lnTo>
                  <a:pt x="388" y="705"/>
                </a:lnTo>
                <a:lnTo>
                  <a:pt x="390" y="705"/>
                </a:lnTo>
                <a:lnTo>
                  <a:pt x="392" y="705"/>
                </a:lnTo>
                <a:lnTo>
                  <a:pt x="394" y="702"/>
                </a:lnTo>
                <a:lnTo>
                  <a:pt x="394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0"/>
                </a:lnTo>
                <a:lnTo>
                  <a:pt x="394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698"/>
                </a:lnTo>
                <a:lnTo>
                  <a:pt x="394" y="700"/>
                </a:lnTo>
                <a:lnTo>
                  <a:pt x="396" y="700"/>
                </a:lnTo>
                <a:lnTo>
                  <a:pt x="400" y="700"/>
                </a:lnTo>
                <a:lnTo>
                  <a:pt x="400" y="700"/>
                </a:lnTo>
                <a:lnTo>
                  <a:pt x="400" y="700"/>
                </a:lnTo>
                <a:lnTo>
                  <a:pt x="402" y="698"/>
                </a:lnTo>
                <a:lnTo>
                  <a:pt x="402" y="698"/>
                </a:lnTo>
                <a:lnTo>
                  <a:pt x="402" y="696"/>
                </a:lnTo>
                <a:lnTo>
                  <a:pt x="400" y="696"/>
                </a:lnTo>
                <a:close/>
                <a:moveTo>
                  <a:pt x="404" y="684"/>
                </a:moveTo>
                <a:lnTo>
                  <a:pt x="404" y="684"/>
                </a:lnTo>
                <a:lnTo>
                  <a:pt x="404" y="682"/>
                </a:lnTo>
                <a:lnTo>
                  <a:pt x="402" y="682"/>
                </a:lnTo>
                <a:lnTo>
                  <a:pt x="400" y="679"/>
                </a:lnTo>
                <a:lnTo>
                  <a:pt x="400" y="682"/>
                </a:lnTo>
                <a:lnTo>
                  <a:pt x="400" y="682"/>
                </a:lnTo>
                <a:lnTo>
                  <a:pt x="400" y="682"/>
                </a:lnTo>
                <a:lnTo>
                  <a:pt x="398" y="682"/>
                </a:lnTo>
                <a:lnTo>
                  <a:pt x="398" y="679"/>
                </a:lnTo>
                <a:lnTo>
                  <a:pt x="396" y="679"/>
                </a:lnTo>
                <a:lnTo>
                  <a:pt x="396" y="679"/>
                </a:lnTo>
                <a:lnTo>
                  <a:pt x="394" y="679"/>
                </a:lnTo>
                <a:lnTo>
                  <a:pt x="394" y="682"/>
                </a:lnTo>
                <a:lnTo>
                  <a:pt x="394" y="682"/>
                </a:lnTo>
                <a:lnTo>
                  <a:pt x="394" y="684"/>
                </a:lnTo>
                <a:lnTo>
                  <a:pt x="394" y="684"/>
                </a:lnTo>
                <a:lnTo>
                  <a:pt x="392" y="684"/>
                </a:lnTo>
                <a:lnTo>
                  <a:pt x="392" y="684"/>
                </a:lnTo>
                <a:lnTo>
                  <a:pt x="390" y="684"/>
                </a:lnTo>
                <a:lnTo>
                  <a:pt x="386" y="688"/>
                </a:lnTo>
                <a:lnTo>
                  <a:pt x="388" y="688"/>
                </a:lnTo>
                <a:lnTo>
                  <a:pt x="392" y="690"/>
                </a:lnTo>
                <a:lnTo>
                  <a:pt x="392" y="690"/>
                </a:lnTo>
                <a:lnTo>
                  <a:pt x="394" y="688"/>
                </a:lnTo>
                <a:lnTo>
                  <a:pt x="394" y="688"/>
                </a:lnTo>
                <a:lnTo>
                  <a:pt x="394" y="688"/>
                </a:lnTo>
                <a:lnTo>
                  <a:pt x="396" y="688"/>
                </a:lnTo>
                <a:lnTo>
                  <a:pt x="396" y="688"/>
                </a:lnTo>
                <a:lnTo>
                  <a:pt x="396" y="686"/>
                </a:lnTo>
                <a:lnTo>
                  <a:pt x="398" y="686"/>
                </a:lnTo>
                <a:lnTo>
                  <a:pt x="398" y="686"/>
                </a:lnTo>
                <a:lnTo>
                  <a:pt x="398" y="688"/>
                </a:lnTo>
                <a:lnTo>
                  <a:pt x="398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2" y="684"/>
                </a:lnTo>
                <a:lnTo>
                  <a:pt x="402" y="684"/>
                </a:lnTo>
                <a:lnTo>
                  <a:pt x="402" y="684"/>
                </a:lnTo>
                <a:lnTo>
                  <a:pt x="402" y="686"/>
                </a:lnTo>
                <a:lnTo>
                  <a:pt x="402" y="686"/>
                </a:lnTo>
                <a:lnTo>
                  <a:pt x="404" y="686"/>
                </a:lnTo>
                <a:lnTo>
                  <a:pt x="404" y="686"/>
                </a:lnTo>
                <a:lnTo>
                  <a:pt x="407" y="684"/>
                </a:lnTo>
                <a:lnTo>
                  <a:pt x="407" y="684"/>
                </a:lnTo>
                <a:lnTo>
                  <a:pt x="407" y="682"/>
                </a:lnTo>
                <a:lnTo>
                  <a:pt x="404" y="684"/>
                </a:lnTo>
                <a:close/>
                <a:moveTo>
                  <a:pt x="398" y="679"/>
                </a:moveTo>
                <a:lnTo>
                  <a:pt x="398" y="679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5"/>
                </a:lnTo>
                <a:lnTo>
                  <a:pt x="398" y="675"/>
                </a:lnTo>
                <a:lnTo>
                  <a:pt x="396" y="677"/>
                </a:lnTo>
                <a:lnTo>
                  <a:pt x="396" y="677"/>
                </a:lnTo>
                <a:lnTo>
                  <a:pt x="398" y="679"/>
                </a:lnTo>
                <a:lnTo>
                  <a:pt x="398" y="679"/>
                </a:lnTo>
                <a:close/>
                <a:moveTo>
                  <a:pt x="109" y="1755"/>
                </a:move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close/>
                <a:moveTo>
                  <a:pt x="1144" y="195"/>
                </a:moveTo>
                <a:lnTo>
                  <a:pt x="1142" y="193"/>
                </a:lnTo>
                <a:lnTo>
                  <a:pt x="1142" y="193"/>
                </a:lnTo>
                <a:lnTo>
                  <a:pt x="1140" y="193"/>
                </a:lnTo>
                <a:lnTo>
                  <a:pt x="1136" y="191"/>
                </a:lnTo>
                <a:lnTo>
                  <a:pt x="1131" y="191"/>
                </a:lnTo>
                <a:lnTo>
                  <a:pt x="1125" y="191"/>
                </a:lnTo>
                <a:lnTo>
                  <a:pt x="1123" y="191"/>
                </a:lnTo>
                <a:lnTo>
                  <a:pt x="1123" y="191"/>
                </a:lnTo>
                <a:lnTo>
                  <a:pt x="1123" y="193"/>
                </a:lnTo>
                <a:lnTo>
                  <a:pt x="1123" y="195"/>
                </a:lnTo>
                <a:lnTo>
                  <a:pt x="1125" y="197"/>
                </a:lnTo>
                <a:lnTo>
                  <a:pt x="1129" y="197"/>
                </a:lnTo>
                <a:lnTo>
                  <a:pt x="1131" y="197"/>
                </a:lnTo>
                <a:lnTo>
                  <a:pt x="1134" y="197"/>
                </a:lnTo>
                <a:lnTo>
                  <a:pt x="1136" y="197"/>
                </a:lnTo>
                <a:lnTo>
                  <a:pt x="1138" y="197"/>
                </a:lnTo>
                <a:lnTo>
                  <a:pt x="1144" y="195"/>
                </a:lnTo>
                <a:lnTo>
                  <a:pt x="1144" y="195"/>
                </a:lnTo>
                <a:lnTo>
                  <a:pt x="1144" y="195"/>
                </a:lnTo>
                <a:close/>
                <a:moveTo>
                  <a:pt x="1092" y="449"/>
                </a:moveTo>
                <a:lnTo>
                  <a:pt x="1092" y="449"/>
                </a:lnTo>
                <a:lnTo>
                  <a:pt x="1087" y="449"/>
                </a:lnTo>
                <a:lnTo>
                  <a:pt x="1087" y="449"/>
                </a:lnTo>
                <a:lnTo>
                  <a:pt x="1085" y="449"/>
                </a:lnTo>
                <a:lnTo>
                  <a:pt x="1085" y="451"/>
                </a:lnTo>
                <a:lnTo>
                  <a:pt x="1087" y="451"/>
                </a:lnTo>
                <a:lnTo>
                  <a:pt x="1090" y="451"/>
                </a:lnTo>
                <a:lnTo>
                  <a:pt x="1092" y="453"/>
                </a:lnTo>
                <a:lnTo>
                  <a:pt x="1092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1"/>
                </a:lnTo>
                <a:lnTo>
                  <a:pt x="1094" y="451"/>
                </a:lnTo>
                <a:lnTo>
                  <a:pt x="1092" y="449"/>
                </a:lnTo>
                <a:close/>
                <a:moveTo>
                  <a:pt x="1029" y="463"/>
                </a:moveTo>
                <a:lnTo>
                  <a:pt x="1027" y="463"/>
                </a:lnTo>
                <a:lnTo>
                  <a:pt x="1027" y="463"/>
                </a:lnTo>
                <a:lnTo>
                  <a:pt x="1027" y="463"/>
                </a:lnTo>
                <a:lnTo>
                  <a:pt x="1027" y="466"/>
                </a:lnTo>
                <a:lnTo>
                  <a:pt x="1029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29" y="463"/>
                </a:lnTo>
                <a:lnTo>
                  <a:pt x="1029" y="463"/>
                </a:lnTo>
                <a:close/>
                <a:moveTo>
                  <a:pt x="1023" y="461"/>
                </a:moveTo>
                <a:lnTo>
                  <a:pt x="1020" y="461"/>
                </a:lnTo>
                <a:lnTo>
                  <a:pt x="1023" y="463"/>
                </a:lnTo>
                <a:lnTo>
                  <a:pt x="1025" y="463"/>
                </a:lnTo>
                <a:lnTo>
                  <a:pt x="1025" y="463"/>
                </a:lnTo>
                <a:lnTo>
                  <a:pt x="1025" y="461"/>
                </a:lnTo>
                <a:lnTo>
                  <a:pt x="1023" y="461"/>
                </a:lnTo>
                <a:close/>
                <a:moveTo>
                  <a:pt x="1102" y="229"/>
                </a:moveTo>
                <a:lnTo>
                  <a:pt x="1102" y="229"/>
                </a:lnTo>
                <a:lnTo>
                  <a:pt x="1100" y="229"/>
                </a:lnTo>
                <a:lnTo>
                  <a:pt x="1098" y="229"/>
                </a:lnTo>
                <a:lnTo>
                  <a:pt x="1094" y="229"/>
                </a:lnTo>
                <a:lnTo>
                  <a:pt x="1092" y="231"/>
                </a:lnTo>
                <a:lnTo>
                  <a:pt x="1092" y="231"/>
                </a:lnTo>
                <a:lnTo>
                  <a:pt x="1092" y="233"/>
                </a:lnTo>
                <a:lnTo>
                  <a:pt x="1094" y="235"/>
                </a:lnTo>
                <a:lnTo>
                  <a:pt x="1096" y="237"/>
                </a:lnTo>
                <a:lnTo>
                  <a:pt x="1096" y="239"/>
                </a:lnTo>
                <a:lnTo>
                  <a:pt x="1098" y="239"/>
                </a:lnTo>
                <a:lnTo>
                  <a:pt x="1108" y="239"/>
                </a:lnTo>
                <a:lnTo>
                  <a:pt x="1111" y="237"/>
                </a:lnTo>
                <a:lnTo>
                  <a:pt x="1113" y="237"/>
                </a:lnTo>
                <a:lnTo>
                  <a:pt x="1115" y="237"/>
                </a:lnTo>
                <a:lnTo>
                  <a:pt x="1115" y="235"/>
                </a:lnTo>
                <a:lnTo>
                  <a:pt x="1115" y="235"/>
                </a:lnTo>
                <a:lnTo>
                  <a:pt x="1113" y="235"/>
                </a:lnTo>
                <a:lnTo>
                  <a:pt x="1106" y="233"/>
                </a:lnTo>
                <a:lnTo>
                  <a:pt x="1106" y="231"/>
                </a:lnTo>
                <a:lnTo>
                  <a:pt x="1104" y="231"/>
                </a:lnTo>
                <a:lnTo>
                  <a:pt x="1104" y="231"/>
                </a:lnTo>
                <a:lnTo>
                  <a:pt x="1102" y="231"/>
                </a:lnTo>
                <a:lnTo>
                  <a:pt x="1100" y="231"/>
                </a:lnTo>
                <a:lnTo>
                  <a:pt x="1102" y="231"/>
                </a:lnTo>
                <a:lnTo>
                  <a:pt x="1102" y="229"/>
                </a:lnTo>
                <a:close/>
                <a:moveTo>
                  <a:pt x="1131" y="443"/>
                </a:moveTo>
                <a:lnTo>
                  <a:pt x="1129" y="443"/>
                </a:lnTo>
                <a:lnTo>
                  <a:pt x="1129" y="445"/>
                </a:lnTo>
                <a:lnTo>
                  <a:pt x="1127" y="445"/>
                </a:lnTo>
                <a:lnTo>
                  <a:pt x="1125" y="445"/>
                </a:lnTo>
                <a:lnTo>
                  <a:pt x="1125" y="447"/>
                </a:lnTo>
                <a:lnTo>
                  <a:pt x="1125" y="447"/>
                </a:lnTo>
                <a:lnTo>
                  <a:pt x="1131" y="449"/>
                </a:lnTo>
                <a:lnTo>
                  <a:pt x="1131" y="449"/>
                </a:lnTo>
                <a:lnTo>
                  <a:pt x="1131" y="449"/>
                </a:lnTo>
                <a:lnTo>
                  <a:pt x="1134" y="447"/>
                </a:lnTo>
                <a:lnTo>
                  <a:pt x="1134" y="447"/>
                </a:lnTo>
                <a:lnTo>
                  <a:pt x="1134" y="445"/>
                </a:lnTo>
                <a:lnTo>
                  <a:pt x="1134" y="445"/>
                </a:lnTo>
                <a:lnTo>
                  <a:pt x="1134" y="445"/>
                </a:lnTo>
                <a:lnTo>
                  <a:pt x="1131" y="443"/>
                </a:lnTo>
                <a:close/>
                <a:moveTo>
                  <a:pt x="2384" y="1216"/>
                </a:moveTo>
                <a:lnTo>
                  <a:pt x="2384" y="1216"/>
                </a:lnTo>
                <a:lnTo>
                  <a:pt x="2384" y="1216"/>
                </a:lnTo>
                <a:lnTo>
                  <a:pt x="2380" y="1216"/>
                </a:lnTo>
                <a:lnTo>
                  <a:pt x="2380" y="1218"/>
                </a:lnTo>
                <a:lnTo>
                  <a:pt x="2378" y="1218"/>
                </a:lnTo>
                <a:lnTo>
                  <a:pt x="2378" y="1220"/>
                </a:lnTo>
                <a:lnTo>
                  <a:pt x="2380" y="1222"/>
                </a:lnTo>
                <a:lnTo>
                  <a:pt x="2380" y="1222"/>
                </a:lnTo>
                <a:lnTo>
                  <a:pt x="2382" y="1222"/>
                </a:lnTo>
                <a:lnTo>
                  <a:pt x="2384" y="1222"/>
                </a:lnTo>
                <a:lnTo>
                  <a:pt x="2384" y="1220"/>
                </a:lnTo>
                <a:lnTo>
                  <a:pt x="2384" y="1218"/>
                </a:lnTo>
                <a:lnTo>
                  <a:pt x="2384" y="1218"/>
                </a:lnTo>
                <a:lnTo>
                  <a:pt x="2384" y="1216"/>
                </a:lnTo>
                <a:lnTo>
                  <a:pt x="2384" y="1216"/>
                </a:lnTo>
                <a:close/>
                <a:moveTo>
                  <a:pt x="1155" y="398"/>
                </a:moveTo>
                <a:lnTo>
                  <a:pt x="1152" y="396"/>
                </a:lnTo>
                <a:lnTo>
                  <a:pt x="1150" y="396"/>
                </a:lnTo>
                <a:lnTo>
                  <a:pt x="1150" y="396"/>
                </a:lnTo>
                <a:lnTo>
                  <a:pt x="1148" y="396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5" y="401"/>
                </a:lnTo>
                <a:lnTo>
                  <a:pt x="1155" y="401"/>
                </a:lnTo>
                <a:lnTo>
                  <a:pt x="1155" y="401"/>
                </a:lnTo>
                <a:lnTo>
                  <a:pt x="1155" y="398"/>
                </a:lnTo>
                <a:lnTo>
                  <a:pt x="1155" y="398"/>
                </a:lnTo>
                <a:lnTo>
                  <a:pt x="1155" y="398"/>
                </a:lnTo>
                <a:close/>
                <a:moveTo>
                  <a:pt x="1146" y="419"/>
                </a:moveTo>
                <a:lnTo>
                  <a:pt x="1146" y="417"/>
                </a:lnTo>
                <a:lnTo>
                  <a:pt x="1146" y="415"/>
                </a:lnTo>
                <a:lnTo>
                  <a:pt x="1144" y="411"/>
                </a:lnTo>
                <a:lnTo>
                  <a:pt x="1144" y="409"/>
                </a:lnTo>
                <a:lnTo>
                  <a:pt x="1144" y="409"/>
                </a:lnTo>
                <a:lnTo>
                  <a:pt x="1142" y="409"/>
                </a:lnTo>
                <a:lnTo>
                  <a:pt x="1142" y="409"/>
                </a:lnTo>
                <a:lnTo>
                  <a:pt x="1136" y="409"/>
                </a:lnTo>
                <a:lnTo>
                  <a:pt x="1136" y="409"/>
                </a:lnTo>
                <a:lnTo>
                  <a:pt x="1136" y="407"/>
                </a:lnTo>
                <a:lnTo>
                  <a:pt x="1136" y="407"/>
                </a:lnTo>
                <a:lnTo>
                  <a:pt x="1136" y="405"/>
                </a:lnTo>
                <a:lnTo>
                  <a:pt x="1134" y="405"/>
                </a:lnTo>
                <a:lnTo>
                  <a:pt x="1131" y="405"/>
                </a:lnTo>
                <a:lnTo>
                  <a:pt x="1129" y="405"/>
                </a:lnTo>
                <a:lnTo>
                  <a:pt x="1125" y="403"/>
                </a:lnTo>
                <a:lnTo>
                  <a:pt x="1121" y="401"/>
                </a:lnTo>
                <a:lnTo>
                  <a:pt x="1119" y="398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8"/>
                </a:lnTo>
                <a:lnTo>
                  <a:pt x="1115" y="398"/>
                </a:lnTo>
                <a:lnTo>
                  <a:pt x="1115" y="401"/>
                </a:lnTo>
                <a:lnTo>
                  <a:pt x="1115" y="401"/>
                </a:lnTo>
                <a:lnTo>
                  <a:pt x="1115" y="401"/>
                </a:lnTo>
                <a:lnTo>
                  <a:pt x="1113" y="398"/>
                </a:lnTo>
                <a:lnTo>
                  <a:pt x="1111" y="398"/>
                </a:lnTo>
                <a:lnTo>
                  <a:pt x="1106" y="396"/>
                </a:lnTo>
                <a:lnTo>
                  <a:pt x="1102" y="394"/>
                </a:lnTo>
                <a:lnTo>
                  <a:pt x="1102" y="392"/>
                </a:lnTo>
                <a:lnTo>
                  <a:pt x="1098" y="388"/>
                </a:lnTo>
                <a:lnTo>
                  <a:pt x="1094" y="386"/>
                </a:lnTo>
                <a:lnTo>
                  <a:pt x="1094" y="384"/>
                </a:lnTo>
                <a:lnTo>
                  <a:pt x="1094" y="384"/>
                </a:lnTo>
                <a:lnTo>
                  <a:pt x="1094" y="380"/>
                </a:lnTo>
                <a:lnTo>
                  <a:pt x="1094" y="380"/>
                </a:lnTo>
                <a:lnTo>
                  <a:pt x="1096" y="378"/>
                </a:lnTo>
                <a:lnTo>
                  <a:pt x="1096" y="378"/>
                </a:lnTo>
                <a:lnTo>
                  <a:pt x="1096" y="375"/>
                </a:lnTo>
                <a:lnTo>
                  <a:pt x="1096" y="375"/>
                </a:lnTo>
                <a:lnTo>
                  <a:pt x="1096" y="373"/>
                </a:lnTo>
                <a:lnTo>
                  <a:pt x="1096" y="371"/>
                </a:lnTo>
                <a:lnTo>
                  <a:pt x="1094" y="369"/>
                </a:lnTo>
                <a:lnTo>
                  <a:pt x="1090" y="365"/>
                </a:lnTo>
                <a:lnTo>
                  <a:pt x="1090" y="363"/>
                </a:lnTo>
                <a:lnTo>
                  <a:pt x="1087" y="361"/>
                </a:lnTo>
                <a:lnTo>
                  <a:pt x="1083" y="350"/>
                </a:lnTo>
                <a:lnTo>
                  <a:pt x="1083" y="348"/>
                </a:lnTo>
                <a:lnTo>
                  <a:pt x="1083" y="346"/>
                </a:lnTo>
                <a:lnTo>
                  <a:pt x="1081" y="344"/>
                </a:lnTo>
                <a:lnTo>
                  <a:pt x="1081" y="342"/>
                </a:lnTo>
                <a:lnTo>
                  <a:pt x="1081" y="342"/>
                </a:lnTo>
                <a:lnTo>
                  <a:pt x="1081" y="340"/>
                </a:lnTo>
                <a:lnTo>
                  <a:pt x="1081" y="340"/>
                </a:lnTo>
                <a:lnTo>
                  <a:pt x="1081" y="340"/>
                </a:lnTo>
                <a:lnTo>
                  <a:pt x="1079" y="338"/>
                </a:lnTo>
                <a:lnTo>
                  <a:pt x="1077" y="336"/>
                </a:lnTo>
                <a:lnTo>
                  <a:pt x="1075" y="333"/>
                </a:lnTo>
                <a:lnTo>
                  <a:pt x="1071" y="331"/>
                </a:lnTo>
                <a:lnTo>
                  <a:pt x="1064" y="327"/>
                </a:lnTo>
                <a:lnTo>
                  <a:pt x="1060" y="325"/>
                </a:lnTo>
                <a:lnTo>
                  <a:pt x="1058" y="325"/>
                </a:lnTo>
                <a:lnTo>
                  <a:pt x="1058" y="327"/>
                </a:lnTo>
                <a:lnTo>
                  <a:pt x="1056" y="327"/>
                </a:lnTo>
                <a:lnTo>
                  <a:pt x="1056" y="327"/>
                </a:lnTo>
                <a:lnTo>
                  <a:pt x="1050" y="325"/>
                </a:lnTo>
                <a:lnTo>
                  <a:pt x="1048" y="325"/>
                </a:lnTo>
                <a:lnTo>
                  <a:pt x="1043" y="323"/>
                </a:lnTo>
                <a:lnTo>
                  <a:pt x="1041" y="325"/>
                </a:lnTo>
                <a:lnTo>
                  <a:pt x="1041" y="325"/>
                </a:lnTo>
                <a:lnTo>
                  <a:pt x="1043" y="327"/>
                </a:lnTo>
                <a:lnTo>
                  <a:pt x="1043" y="327"/>
                </a:lnTo>
                <a:lnTo>
                  <a:pt x="1043" y="327"/>
                </a:lnTo>
                <a:lnTo>
                  <a:pt x="1041" y="327"/>
                </a:lnTo>
                <a:lnTo>
                  <a:pt x="1039" y="329"/>
                </a:lnTo>
                <a:lnTo>
                  <a:pt x="1039" y="329"/>
                </a:lnTo>
                <a:lnTo>
                  <a:pt x="1039" y="331"/>
                </a:lnTo>
                <a:lnTo>
                  <a:pt x="1043" y="342"/>
                </a:lnTo>
                <a:lnTo>
                  <a:pt x="1043" y="344"/>
                </a:lnTo>
                <a:lnTo>
                  <a:pt x="1043" y="346"/>
                </a:lnTo>
                <a:lnTo>
                  <a:pt x="1043" y="346"/>
                </a:lnTo>
                <a:lnTo>
                  <a:pt x="1043" y="348"/>
                </a:lnTo>
                <a:lnTo>
                  <a:pt x="1046" y="348"/>
                </a:lnTo>
                <a:lnTo>
                  <a:pt x="1046" y="348"/>
                </a:lnTo>
                <a:lnTo>
                  <a:pt x="1046" y="350"/>
                </a:lnTo>
                <a:lnTo>
                  <a:pt x="1046" y="352"/>
                </a:lnTo>
                <a:lnTo>
                  <a:pt x="1048" y="357"/>
                </a:lnTo>
                <a:lnTo>
                  <a:pt x="1050" y="361"/>
                </a:lnTo>
                <a:lnTo>
                  <a:pt x="1054" y="363"/>
                </a:lnTo>
                <a:lnTo>
                  <a:pt x="1052" y="363"/>
                </a:lnTo>
                <a:lnTo>
                  <a:pt x="1052" y="363"/>
                </a:lnTo>
                <a:lnTo>
                  <a:pt x="1052" y="365"/>
                </a:lnTo>
                <a:lnTo>
                  <a:pt x="1052" y="365"/>
                </a:lnTo>
                <a:lnTo>
                  <a:pt x="1052" y="365"/>
                </a:lnTo>
                <a:lnTo>
                  <a:pt x="1048" y="367"/>
                </a:lnTo>
                <a:lnTo>
                  <a:pt x="1046" y="369"/>
                </a:lnTo>
                <a:lnTo>
                  <a:pt x="1046" y="371"/>
                </a:lnTo>
                <a:lnTo>
                  <a:pt x="1046" y="371"/>
                </a:lnTo>
                <a:lnTo>
                  <a:pt x="1043" y="369"/>
                </a:lnTo>
                <a:lnTo>
                  <a:pt x="1043" y="369"/>
                </a:lnTo>
                <a:lnTo>
                  <a:pt x="1041" y="369"/>
                </a:lnTo>
                <a:lnTo>
                  <a:pt x="1041" y="367"/>
                </a:lnTo>
                <a:lnTo>
                  <a:pt x="1039" y="367"/>
                </a:lnTo>
                <a:lnTo>
                  <a:pt x="1039" y="363"/>
                </a:lnTo>
                <a:lnTo>
                  <a:pt x="1037" y="357"/>
                </a:lnTo>
                <a:lnTo>
                  <a:pt x="1035" y="352"/>
                </a:lnTo>
                <a:lnTo>
                  <a:pt x="1033" y="350"/>
                </a:lnTo>
                <a:lnTo>
                  <a:pt x="1033" y="346"/>
                </a:lnTo>
                <a:lnTo>
                  <a:pt x="1033" y="346"/>
                </a:lnTo>
                <a:lnTo>
                  <a:pt x="1031" y="346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2"/>
                </a:lnTo>
                <a:lnTo>
                  <a:pt x="1029" y="342"/>
                </a:lnTo>
                <a:lnTo>
                  <a:pt x="1029" y="342"/>
                </a:lnTo>
                <a:lnTo>
                  <a:pt x="1027" y="340"/>
                </a:lnTo>
                <a:lnTo>
                  <a:pt x="1023" y="340"/>
                </a:lnTo>
                <a:lnTo>
                  <a:pt x="1023" y="338"/>
                </a:lnTo>
                <a:lnTo>
                  <a:pt x="1020" y="338"/>
                </a:lnTo>
                <a:lnTo>
                  <a:pt x="1014" y="333"/>
                </a:lnTo>
                <a:lnTo>
                  <a:pt x="1012" y="333"/>
                </a:lnTo>
                <a:lnTo>
                  <a:pt x="1006" y="333"/>
                </a:lnTo>
                <a:lnTo>
                  <a:pt x="1004" y="333"/>
                </a:lnTo>
                <a:lnTo>
                  <a:pt x="1004" y="336"/>
                </a:lnTo>
                <a:lnTo>
                  <a:pt x="1006" y="338"/>
                </a:lnTo>
                <a:lnTo>
                  <a:pt x="1010" y="340"/>
                </a:lnTo>
                <a:lnTo>
                  <a:pt x="1012" y="340"/>
                </a:lnTo>
                <a:lnTo>
                  <a:pt x="1012" y="342"/>
                </a:lnTo>
                <a:lnTo>
                  <a:pt x="1012" y="342"/>
                </a:lnTo>
                <a:lnTo>
                  <a:pt x="1008" y="344"/>
                </a:lnTo>
                <a:lnTo>
                  <a:pt x="1006" y="344"/>
                </a:lnTo>
                <a:lnTo>
                  <a:pt x="1004" y="346"/>
                </a:lnTo>
                <a:lnTo>
                  <a:pt x="999" y="348"/>
                </a:lnTo>
                <a:lnTo>
                  <a:pt x="997" y="350"/>
                </a:lnTo>
                <a:lnTo>
                  <a:pt x="997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3" y="350"/>
                </a:lnTo>
                <a:lnTo>
                  <a:pt x="991" y="350"/>
                </a:lnTo>
                <a:lnTo>
                  <a:pt x="989" y="352"/>
                </a:lnTo>
                <a:lnTo>
                  <a:pt x="989" y="352"/>
                </a:lnTo>
                <a:lnTo>
                  <a:pt x="987" y="350"/>
                </a:lnTo>
                <a:lnTo>
                  <a:pt x="987" y="350"/>
                </a:lnTo>
                <a:lnTo>
                  <a:pt x="991" y="348"/>
                </a:lnTo>
                <a:lnTo>
                  <a:pt x="995" y="344"/>
                </a:lnTo>
                <a:lnTo>
                  <a:pt x="995" y="342"/>
                </a:lnTo>
                <a:lnTo>
                  <a:pt x="995" y="342"/>
                </a:lnTo>
                <a:lnTo>
                  <a:pt x="993" y="340"/>
                </a:lnTo>
                <a:lnTo>
                  <a:pt x="985" y="336"/>
                </a:lnTo>
                <a:lnTo>
                  <a:pt x="979" y="336"/>
                </a:lnTo>
                <a:lnTo>
                  <a:pt x="974" y="333"/>
                </a:lnTo>
                <a:lnTo>
                  <a:pt x="970" y="333"/>
                </a:lnTo>
                <a:lnTo>
                  <a:pt x="968" y="333"/>
                </a:lnTo>
                <a:lnTo>
                  <a:pt x="966" y="336"/>
                </a:lnTo>
                <a:lnTo>
                  <a:pt x="964" y="338"/>
                </a:lnTo>
                <a:lnTo>
                  <a:pt x="964" y="338"/>
                </a:lnTo>
                <a:lnTo>
                  <a:pt x="964" y="340"/>
                </a:lnTo>
                <a:lnTo>
                  <a:pt x="964" y="342"/>
                </a:lnTo>
                <a:lnTo>
                  <a:pt x="964" y="342"/>
                </a:lnTo>
                <a:lnTo>
                  <a:pt x="962" y="342"/>
                </a:lnTo>
                <a:lnTo>
                  <a:pt x="962" y="344"/>
                </a:lnTo>
                <a:lnTo>
                  <a:pt x="960" y="342"/>
                </a:lnTo>
                <a:lnTo>
                  <a:pt x="958" y="342"/>
                </a:lnTo>
                <a:lnTo>
                  <a:pt x="953" y="344"/>
                </a:lnTo>
                <a:lnTo>
                  <a:pt x="951" y="344"/>
                </a:lnTo>
                <a:lnTo>
                  <a:pt x="949" y="344"/>
                </a:lnTo>
                <a:lnTo>
                  <a:pt x="949" y="344"/>
                </a:lnTo>
                <a:lnTo>
                  <a:pt x="949" y="344"/>
                </a:lnTo>
                <a:lnTo>
                  <a:pt x="951" y="340"/>
                </a:lnTo>
                <a:lnTo>
                  <a:pt x="953" y="338"/>
                </a:lnTo>
                <a:lnTo>
                  <a:pt x="955" y="338"/>
                </a:lnTo>
                <a:lnTo>
                  <a:pt x="955" y="336"/>
                </a:lnTo>
                <a:lnTo>
                  <a:pt x="955" y="333"/>
                </a:lnTo>
                <a:lnTo>
                  <a:pt x="955" y="333"/>
                </a:lnTo>
                <a:lnTo>
                  <a:pt x="955" y="331"/>
                </a:lnTo>
                <a:lnTo>
                  <a:pt x="955" y="329"/>
                </a:lnTo>
                <a:lnTo>
                  <a:pt x="953" y="327"/>
                </a:lnTo>
                <a:lnTo>
                  <a:pt x="953" y="325"/>
                </a:lnTo>
                <a:lnTo>
                  <a:pt x="953" y="325"/>
                </a:lnTo>
                <a:lnTo>
                  <a:pt x="951" y="325"/>
                </a:lnTo>
                <a:lnTo>
                  <a:pt x="947" y="323"/>
                </a:lnTo>
                <a:lnTo>
                  <a:pt x="935" y="327"/>
                </a:lnTo>
                <a:lnTo>
                  <a:pt x="920" y="331"/>
                </a:lnTo>
                <a:lnTo>
                  <a:pt x="914" y="333"/>
                </a:lnTo>
                <a:lnTo>
                  <a:pt x="909" y="336"/>
                </a:lnTo>
                <a:lnTo>
                  <a:pt x="905" y="338"/>
                </a:lnTo>
                <a:lnTo>
                  <a:pt x="897" y="344"/>
                </a:lnTo>
                <a:lnTo>
                  <a:pt x="893" y="346"/>
                </a:lnTo>
                <a:lnTo>
                  <a:pt x="893" y="348"/>
                </a:lnTo>
                <a:lnTo>
                  <a:pt x="891" y="348"/>
                </a:lnTo>
                <a:lnTo>
                  <a:pt x="893" y="350"/>
                </a:lnTo>
                <a:lnTo>
                  <a:pt x="893" y="350"/>
                </a:lnTo>
                <a:lnTo>
                  <a:pt x="895" y="352"/>
                </a:lnTo>
                <a:lnTo>
                  <a:pt x="895" y="352"/>
                </a:lnTo>
                <a:lnTo>
                  <a:pt x="895" y="352"/>
                </a:lnTo>
                <a:lnTo>
                  <a:pt x="893" y="354"/>
                </a:lnTo>
                <a:lnTo>
                  <a:pt x="891" y="357"/>
                </a:lnTo>
                <a:lnTo>
                  <a:pt x="884" y="361"/>
                </a:lnTo>
                <a:lnTo>
                  <a:pt x="884" y="361"/>
                </a:lnTo>
                <a:lnTo>
                  <a:pt x="884" y="363"/>
                </a:lnTo>
                <a:lnTo>
                  <a:pt x="884" y="365"/>
                </a:lnTo>
                <a:lnTo>
                  <a:pt x="884" y="367"/>
                </a:lnTo>
                <a:lnTo>
                  <a:pt x="884" y="367"/>
                </a:lnTo>
                <a:lnTo>
                  <a:pt x="886" y="369"/>
                </a:lnTo>
                <a:lnTo>
                  <a:pt x="891" y="369"/>
                </a:lnTo>
                <a:lnTo>
                  <a:pt x="893" y="369"/>
                </a:lnTo>
                <a:lnTo>
                  <a:pt x="899" y="369"/>
                </a:lnTo>
                <a:lnTo>
                  <a:pt x="901" y="369"/>
                </a:lnTo>
                <a:lnTo>
                  <a:pt x="901" y="371"/>
                </a:lnTo>
                <a:lnTo>
                  <a:pt x="897" y="373"/>
                </a:lnTo>
                <a:lnTo>
                  <a:pt x="895" y="375"/>
                </a:lnTo>
                <a:lnTo>
                  <a:pt x="895" y="375"/>
                </a:lnTo>
                <a:lnTo>
                  <a:pt x="895" y="375"/>
                </a:lnTo>
                <a:lnTo>
                  <a:pt x="899" y="378"/>
                </a:lnTo>
                <a:lnTo>
                  <a:pt x="903" y="378"/>
                </a:lnTo>
                <a:lnTo>
                  <a:pt x="907" y="375"/>
                </a:lnTo>
                <a:lnTo>
                  <a:pt x="916" y="375"/>
                </a:lnTo>
                <a:lnTo>
                  <a:pt x="932" y="373"/>
                </a:lnTo>
                <a:lnTo>
                  <a:pt x="937" y="373"/>
                </a:lnTo>
                <a:lnTo>
                  <a:pt x="937" y="373"/>
                </a:lnTo>
                <a:lnTo>
                  <a:pt x="937" y="375"/>
                </a:lnTo>
                <a:lnTo>
                  <a:pt x="935" y="375"/>
                </a:lnTo>
                <a:lnTo>
                  <a:pt x="930" y="373"/>
                </a:lnTo>
                <a:lnTo>
                  <a:pt x="928" y="375"/>
                </a:lnTo>
                <a:lnTo>
                  <a:pt x="926" y="375"/>
                </a:lnTo>
                <a:lnTo>
                  <a:pt x="926" y="375"/>
                </a:lnTo>
                <a:lnTo>
                  <a:pt x="928" y="375"/>
                </a:lnTo>
                <a:lnTo>
                  <a:pt x="928" y="378"/>
                </a:lnTo>
                <a:lnTo>
                  <a:pt x="926" y="378"/>
                </a:lnTo>
                <a:lnTo>
                  <a:pt x="924" y="378"/>
                </a:lnTo>
                <a:lnTo>
                  <a:pt x="922" y="378"/>
                </a:lnTo>
                <a:lnTo>
                  <a:pt x="916" y="380"/>
                </a:lnTo>
                <a:lnTo>
                  <a:pt x="907" y="382"/>
                </a:lnTo>
                <a:lnTo>
                  <a:pt x="901" y="382"/>
                </a:lnTo>
                <a:lnTo>
                  <a:pt x="899" y="384"/>
                </a:lnTo>
                <a:lnTo>
                  <a:pt x="895" y="386"/>
                </a:lnTo>
                <a:lnTo>
                  <a:pt x="893" y="386"/>
                </a:lnTo>
                <a:lnTo>
                  <a:pt x="893" y="388"/>
                </a:lnTo>
                <a:lnTo>
                  <a:pt x="895" y="390"/>
                </a:lnTo>
                <a:lnTo>
                  <a:pt x="905" y="396"/>
                </a:lnTo>
                <a:lnTo>
                  <a:pt x="914" y="396"/>
                </a:lnTo>
                <a:lnTo>
                  <a:pt x="922" y="396"/>
                </a:lnTo>
                <a:lnTo>
                  <a:pt x="924" y="396"/>
                </a:lnTo>
                <a:lnTo>
                  <a:pt x="926" y="398"/>
                </a:lnTo>
                <a:lnTo>
                  <a:pt x="928" y="398"/>
                </a:lnTo>
                <a:lnTo>
                  <a:pt x="937" y="396"/>
                </a:lnTo>
                <a:lnTo>
                  <a:pt x="945" y="396"/>
                </a:lnTo>
                <a:lnTo>
                  <a:pt x="947" y="396"/>
                </a:lnTo>
                <a:lnTo>
                  <a:pt x="951" y="396"/>
                </a:lnTo>
                <a:lnTo>
                  <a:pt x="953" y="396"/>
                </a:lnTo>
                <a:lnTo>
                  <a:pt x="958" y="394"/>
                </a:lnTo>
                <a:lnTo>
                  <a:pt x="960" y="394"/>
                </a:lnTo>
                <a:lnTo>
                  <a:pt x="966" y="396"/>
                </a:lnTo>
                <a:lnTo>
                  <a:pt x="968" y="396"/>
                </a:lnTo>
                <a:lnTo>
                  <a:pt x="983" y="401"/>
                </a:lnTo>
                <a:lnTo>
                  <a:pt x="989" y="405"/>
                </a:lnTo>
                <a:lnTo>
                  <a:pt x="991" y="405"/>
                </a:lnTo>
                <a:lnTo>
                  <a:pt x="989" y="405"/>
                </a:lnTo>
                <a:lnTo>
                  <a:pt x="989" y="407"/>
                </a:lnTo>
                <a:lnTo>
                  <a:pt x="983" y="405"/>
                </a:lnTo>
                <a:lnTo>
                  <a:pt x="981" y="407"/>
                </a:lnTo>
                <a:lnTo>
                  <a:pt x="979" y="407"/>
                </a:lnTo>
                <a:lnTo>
                  <a:pt x="976" y="407"/>
                </a:lnTo>
                <a:lnTo>
                  <a:pt x="968" y="407"/>
                </a:lnTo>
                <a:lnTo>
                  <a:pt x="962" y="407"/>
                </a:lnTo>
                <a:lnTo>
                  <a:pt x="958" y="405"/>
                </a:lnTo>
                <a:lnTo>
                  <a:pt x="953" y="405"/>
                </a:lnTo>
                <a:lnTo>
                  <a:pt x="947" y="405"/>
                </a:lnTo>
                <a:lnTo>
                  <a:pt x="935" y="407"/>
                </a:lnTo>
                <a:lnTo>
                  <a:pt x="920" y="409"/>
                </a:lnTo>
                <a:lnTo>
                  <a:pt x="911" y="411"/>
                </a:lnTo>
                <a:lnTo>
                  <a:pt x="909" y="411"/>
                </a:lnTo>
                <a:lnTo>
                  <a:pt x="909" y="411"/>
                </a:lnTo>
                <a:lnTo>
                  <a:pt x="909" y="413"/>
                </a:lnTo>
                <a:lnTo>
                  <a:pt x="911" y="415"/>
                </a:lnTo>
                <a:lnTo>
                  <a:pt x="911" y="417"/>
                </a:lnTo>
                <a:lnTo>
                  <a:pt x="911" y="417"/>
                </a:lnTo>
                <a:lnTo>
                  <a:pt x="914" y="419"/>
                </a:lnTo>
                <a:lnTo>
                  <a:pt x="918" y="424"/>
                </a:lnTo>
                <a:lnTo>
                  <a:pt x="918" y="426"/>
                </a:lnTo>
                <a:lnTo>
                  <a:pt x="920" y="426"/>
                </a:lnTo>
                <a:lnTo>
                  <a:pt x="920" y="428"/>
                </a:lnTo>
                <a:lnTo>
                  <a:pt x="920" y="428"/>
                </a:lnTo>
                <a:lnTo>
                  <a:pt x="926" y="430"/>
                </a:lnTo>
                <a:lnTo>
                  <a:pt x="928" y="430"/>
                </a:lnTo>
                <a:lnTo>
                  <a:pt x="932" y="432"/>
                </a:lnTo>
                <a:lnTo>
                  <a:pt x="939" y="432"/>
                </a:lnTo>
                <a:lnTo>
                  <a:pt x="947" y="432"/>
                </a:lnTo>
                <a:lnTo>
                  <a:pt x="951" y="432"/>
                </a:lnTo>
                <a:lnTo>
                  <a:pt x="955" y="432"/>
                </a:lnTo>
                <a:lnTo>
                  <a:pt x="960" y="434"/>
                </a:lnTo>
                <a:lnTo>
                  <a:pt x="962" y="434"/>
                </a:lnTo>
                <a:lnTo>
                  <a:pt x="962" y="438"/>
                </a:lnTo>
                <a:lnTo>
                  <a:pt x="962" y="438"/>
                </a:lnTo>
                <a:lnTo>
                  <a:pt x="962" y="443"/>
                </a:lnTo>
                <a:lnTo>
                  <a:pt x="962" y="445"/>
                </a:lnTo>
                <a:lnTo>
                  <a:pt x="966" y="449"/>
                </a:lnTo>
                <a:lnTo>
                  <a:pt x="968" y="451"/>
                </a:lnTo>
                <a:lnTo>
                  <a:pt x="968" y="451"/>
                </a:lnTo>
                <a:lnTo>
                  <a:pt x="970" y="451"/>
                </a:lnTo>
                <a:lnTo>
                  <a:pt x="972" y="451"/>
                </a:lnTo>
                <a:lnTo>
                  <a:pt x="976" y="451"/>
                </a:lnTo>
                <a:lnTo>
                  <a:pt x="981" y="451"/>
                </a:lnTo>
                <a:lnTo>
                  <a:pt x="991" y="451"/>
                </a:lnTo>
                <a:lnTo>
                  <a:pt x="995" y="449"/>
                </a:lnTo>
                <a:lnTo>
                  <a:pt x="997" y="449"/>
                </a:lnTo>
                <a:lnTo>
                  <a:pt x="999" y="449"/>
                </a:lnTo>
                <a:lnTo>
                  <a:pt x="1002" y="449"/>
                </a:lnTo>
                <a:lnTo>
                  <a:pt x="1008" y="449"/>
                </a:lnTo>
                <a:lnTo>
                  <a:pt x="1014" y="447"/>
                </a:lnTo>
                <a:lnTo>
                  <a:pt x="1023" y="447"/>
                </a:lnTo>
                <a:lnTo>
                  <a:pt x="1029" y="445"/>
                </a:lnTo>
                <a:lnTo>
                  <a:pt x="1033" y="443"/>
                </a:lnTo>
                <a:lnTo>
                  <a:pt x="1035" y="440"/>
                </a:lnTo>
                <a:lnTo>
                  <a:pt x="1037" y="440"/>
                </a:lnTo>
                <a:lnTo>
                  <a:pt x="1046" y="440"/>
                </a:lnTo>
                <a:lnTo>
                  <a:pt x="1052" y="438"/>
                </a:lnTo>
                <a:lnTo>
                  <a:pt x="1052" y="438"/>
                </a:lnTo>
                <a:lnTo>
                  <a:pt x="1056" y="434"/>
                </a:lnTo>
                <a:lnTo>
                  <a:pt x="1056" y="434"/>
                </a:lnTo>
                <a:lnTo>
                  <a:pt x="1060" y="430"/>
                </a:lnTo>
                <a:lnTo>
                  <a:pt x="1060" y="428"/>
                </a:lnTo>
                <a:lnTo>
                  <a:pt x="1062" y="428"/>
                </a:lnTo>
                <a:lnTo>
                  <a:pt x="1064" y="428"/>
                </a:lnTo>
                <a:lnTo>
                  <a:pt x="1067" y="428"/>
                </a:lnTo>
                <a:lnTo>
                  <a:pt x="1067" y="428"/>
                </a:lnTo>
                <a:lnTo>
                  <a:pt x="1067" y="430"/>
                </a:lnTo>
                <a:lnTo>
                  <a:pt x="1067" y="432"/>
                </a:lnTo>
                <a:lnTo>
                  <a:pt x="1067" y="432"/>
                </a:lnTo>
                <a:lnTo>
                  <a:pt x="1067" y="432"/>
                </a:lnTo>
                <a:lnTo>
                  <a:pt x="1069" y="434"/>
                </a:lnTo>
                <a:lnTo>
                  <a:pt x="1071" y="434"/>
                </a:lnTo>
                <a:lnTo>
                  <a:pt x="1073" y="434"/>
                </a:lnTo>
                <a:lnTo>
                  <a:pt x="1075" y="434"/>
                </a:lnTo>
                <a:lnTo>
                  <a:pt x="1079" y="434"/>
                </a:lnTo>
                <a:lnTo>
                  <a:pt x="1083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8"/>
                </a:lnTo>
                <a:lnTo>
                  <a:pt x="1083" y="440"/>
                </a:lnTo>
                <a:lnTo>
                  <a:pt x="1085" y="440"/>
                </a:lnTo>
                <a:lnTo>
                  <a:pt x="1094" y="443"/>
                </a:lnTo>
                <a:lnTo>
                  <a:pt x="1094" y="440"/>
                </a:lnTo>
                <a:lnTo>
                  <a:pt x="1096" y="440"/>
                </a:lnTo>
                <a:lnTo>
                  <a:pt x="1100" y="443"/>
                </a:lnTo>
                <a:lnTo>
                  <a:pt x="1104" y="443"/>
                </a:lnTo>
                <a:lnTo>
                  <a:pt x="1108" y="443"/>
                </a:lnTo>
                <a:lnTo>
                  <a:pt x="1113" y="443"/>
                </a:lnTo>
                <a:lnTo>
                  <a:pt x="1117" y="443"/>
                </a:lnTo>
                <a:lnTo>
                  <a:pt x="1119" y="443"/>
                </a:lnTo>
                <a:lnTo>
                  <a:pt x="1119" y="443"/>
                </a:lnTo>
                <a:lnTo>
                  <a:pt x="1123" y="440"/>
                </a:lnTo>
                <a:lnTo>
                  <a:pt x="1125" y="440"/>
                </a:lnTo>
                <a:lnTo>
                  <a:pt x="1129" y="438"/>
                </a:lnTo>
                <a:lnTo>
                  <a:pt x="1131" y="438"/>
                </a:lnTo>
                <a:lnTo>
                  <a:pt x="1134" y="434"/>
                </a:lnTo>
                <a:lnTo>
                  <a:pt x="1134" y="434"/>
                </a:lnTo>
                <a:lnTo>
                  <a:pt x="1134" y="432"/>
                </a:lnTo>
                <a:lnTo>
                  <a:pt x="1131" y="432"/>
                </a:lnTo>
                <a:lnTo>
                  <a:pt x="1131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28"/>
                </a:lnTo>
                <a:lnTo>
                  <a:pt x="1129" y="428"/>
                </a:lnTo>
                <a:lnTo>
                  <a:pt x="1129" y="426"/>
                </a:lnTo>
                <a:lnTo>
                  <a:pt x="1127" y="426"/>
                </a:lnTo>
                <a:lnTo>
                  <a:pt x="1123" y="426"/>
                </a:lnTo>
                <a:lnTo>
                  <a:pt x="1123" y="428"/>
                </a:lnTo>
                <a:lnTo>
                  <a:pt x="1119" y="428"/>
                </a:lnTo>
                <a:lnTo>
                  <a:pt x="1117" y="430"/>
                </a:lnTo>
                <a:lnTo>
                  <a:pt x="1115" y="432"/>
                </a:lnTo>
                <a:lnTo>
                  <a:pt x="1115" y="434"/>
                </a:lnTo>
                <a:lnTo>
                  <a:pt x="1115" y="432"/>
                </a:lnTo>
                <a:lnTo>
                  <a:pt x="1115" y="430"/>
                </a:lnTo>
                <a:lnTo>
                  <a:pt x="1115" y="428"/>
                </a:lnTo>
                <a:lnTo>
                  <a:pt x="1115" y="426"/>
                </a:lnTo>
                <a:lnTo>
                  <a:pt x="1115" y="426"/>
                </a:lnTo>
                <a:lnTo>
                  <a:pt x="1115" y="426"/>
                </a:lnTo>
                <a:lnTo>
                  <a:pt x="1113" y="426"/>
                </a:lnTo>
                <a:lnTo>
                  <a:pt x="1111" y="424"/>
                </a:lnTo>
                <a:lnTo>
                  <a:pt x="1111" y="424"/>
                </a:lnTo>
                <a:lnTo>
                  <a:pt x="1108" y="422"/>
                </a:lnTo>
                <a:lnTo>
                  <a:pt x="1108" y="422"/>
                </a:lnTo>
                <a:lnTo>
                  <a:pt x="1111" y="422"/>
                </a:lnTo>
                <a:lnTo>
                  <a:pt x="1111" y="422"/>
                </a:lnTo>
                <a:lnTo>
                  <a:pt x="1115" y="424"/>
                </a:lnTo>
                <a:lnTo>
                  <a:pt x="1117" y="424"/>
                </a:lnTo>
                <a:lnTo>
                  <a:pt x="1119" y="424"/>
                </a:lnTo>
                <a:lnTo>
                  <a:pt x="1121" y="424"/>
                </a:lnTo>
                <a:lnTo>
                  <a:pt x="1121" y="424"/>
                </a:lnTo>
                <a:lnTo>
                  <a:pt x="1123" y="424"/>
                </a:lnTo>
                <a:lnTo>
                  <a:pt x="1123" y="422"/>
                </a:lnTo>
                <a:lnTo>
                  <a:pt x="1123" y="422"/>
                </a:lnTo>
                <a:lnTo>
                  <a:pt x="1121" y="422"/>
                </a:lnTo>
                <a:lnTo>
                  <a:pt x="1121" y="419"/>
                </a:lnTo>
                <a:lnTo>
                  <a:pt x="1123" y="419"/>
                </a:lnTo>
                <a:lnTo>
                  <a:pt x="1125" y="417"/>
                </a:lnTo>
                <a:lnTo>
                  <a:pt x="1127" y="417"/>
                </a:lnTo>
                <a:lnTo>
                  <a:pt x="1127" y="417"/>
                </a:lnTo>
                <a:lnTo>
                  <a:pt x="1129" y="417"/>
                </a:lnTo>
                <a:lnTo>
                  <a:pt x="1131" y="419"/>
                </a:lnTo>
                <a:lnTo>
                  <a:pt x="1134" y="419"/>
                </a:lnTo>
                <a:lnTo>
                  <a:pt x="1136" y="422"/>
                </a:lnTo>
                <a:lnTo>
                  <a:pt x="1136" y="419"/>
                </a:lnTo>
                <a:lnTo>
                  <a:pt x="1136" y="419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9"/>
                </a:lnTo>
                <a:lnTo>
                  <a:pt x="1140" y="419"/>
                </a:lnTo>
                <a:lnTo>
                  <a:pt x="1142" y="422"/>
                </a:lnTo>
                <a:lnTo>
                  <a:pt x="1144" y="422"/>
                </a:lnTo>
                <a:lnTo>
                  <a:pt x="1144" y="422"/>
                </a:lnTo>
                <a:lnTo>
                  <a:pt x="1146" y="419"/>
                </a:lnTo>
                <a:close/>
                <a:moveTo>
                  <a:pt x="1140" y="428"/>
                </a:moveTo>
                <a:lnTo>
                  <a:pt x="1142" y="428"/>
                </a:lnTo>
                <a:lnTo>
                  <a:pt x="1142" y="428"/>
                </a:lnTo>
                <a:lnTo>
                  <a:pt x="1144" y="428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4"/>
                </a:lnTo>
                <a:lnTo>
                  <a:pt x="1142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close/>
                <a:moveTo>
                  <a:pt x="1150" y="445"/>
                </a:moveTo>
                <a:lnTo>
                  <a:pt x="1150" y="445"/>
                </a:lnTo>
                <a:lnTo>
                  <a:pt x="1152" y="443"/>
                </a:lnTo>
                <a:lnTo>
                  <a:pt x="1152" y="443"/>
                </a:lnTo>
                <a:lnTo>
                  <a:pt x="1152" y="445"/>
                </a:lnTo>
                <a:lnTo>
                  <a:pt x="1152" y="445"/>
                </a:lnTo>
                <a:lnTo>
                  <a:pt x="1152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7" y="443"/>
                </a:lnTo>
                <a:lnTo>
                  <a:pt x="1157" y="440"/>
                </a:lnTo>
                <a:lnTo>
                  <a:pt x="1157" y="440"/>
                </a:lnTo>
                <a:lnTo>
                  <a:pt x="1155" y="438"/>
                </a:lnTo>
                <a:lnTo>
                  <a:pt x="1155" y="438"/>
                </a:lnTo>
                <a:lnTo>
                  <a:pt x="1152" y="438"/>
                </a:lnTo>
                <a:lnTo>
                  <a:pt x="1152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40"/>
                </a:lnTo>
                <a:lnTo>
                  <a:pt x="1150" y="443"/>
                </a:lnTo>
                <a:lnTo>
                  <a:pt x="1150" y="443"/>
                </a:lnTo>
                <a:lnTo>
                  <a:pt x="1150" y="445"/>
                </a:lnTo>
                <a:lnTo>
                  <a:pt x="1150" y="445"/>
                </a:lnTo>
                <a:close/>
                <a:moveTo>
                  <a:pt x="1211" y="262"/>
                </a:moveTo>
                <a:lnTo>
                  <a:pt x="1213" y="264"/>
                </a:lnTo>
                <a:lnTo>
                  <a:pt x="1215" y="264"/>
                </a:lnTo>
                <a:lnTo>
                  <a:pt x="1215" y="262"/>
                </a:lnTo>
                <a:lnTo>
                  <a:pt x="1217" y="262"/>
                </a:lnTo>
                <a:lnTo>
                  <a:pt x="1217" y="262"/>
                </a:lnTo>
                <a:lnTo>
                  <a:pt x="1217" y="260"/>
                </a:lnTo>
                <a:lnTo>
                  <a:pt x="1215" y="260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60"/>
                </a:lnTo>
                <a:lnTo>
                  <a:pt x="1209" y="260"/>
                </a:lnTo>
                <a:lnTo>
                  <a:pt x="1205" y="262"/>
                </a:lnTo>
                <a:lnTo>
                  <a:pt x="1203" y="262"/>
                </a:lnTo>
                <a:lnTo>
                  <a:pt x="1203" y="264"/>
                </a:lnTo>
                <a:lnTo>
                  <a:pt x="1203" y="264"/>
                </a:lnTo>
                <a:lnTo>
                  <a:pt x="1203" y="266"/>
                </a:lnTo>
                <a:lnTo>
                  <a:pt x="1205" y="266"/>
                </a:lnTo>
                <a:lnTo>
                  <a:pt x="1207" y="266"/>
                </a:lnTo>
                <a:lnTo>
                  <a:pt x="1207" y="266"/>
                </a:lnTo>
                <a:lnTo>
                  <a:pt x="1207" y="264"/>
                </a:lnTo>
                <a:lnTo>
                  <a:pt x="1211" y="262"/>
                </a:lnTo>
                <a:lnTo>
                  <a:pt x="1211" y="262"/>
                </a:lnTo>
                <a:close/>
                <a:moveTo>
                  <a:pt x="1205" y="329"/>
                </a:moveTo>
                <a:lnTo>
                  <a:pt x="1205" y="329"/>
                </a:lnTo>
                <a:lnTo>
                  <a:pt x="1205" y="327"/>
                </a:lnTo>
                <a:lnTo>
                  <a:pt x="1203" y="329"/>
                </a:lnTo>
                <a:lnTo>
                  <a:pt x="1201" y="329"/>
                </a:lnTo>
                <a:lnTo>
                  <a:pt x="1201" y="331"/>
                </a:lnTo>
                <a:lnTo>
                  <a:pt x="1201" y="331"/>
                </a:lnTo>
                <a:lnTo>
                  <a:pt x="1201" y="333"/>
                </a:lnTo>
                <a:lnTo>
                  <a:pt x="1203" y="336"/>
                </a:lnTo>
                <a:lnTo>
                  <a:pt x="1205" y="336"/>
                </a:lnTo>
                <a:lnTo>
                  <a:pt x="1207" y="336"/>
                </a:lnTo>
                <a:lnTo>
                  <a:pt x="1207" y="333"/>
                </a:lnTo>
                <a:lnTo>
                  <a:pt x="1207" y="333"/>
                </a:lnTo>
                <a:lnTo>
                  <a:pt x="1209" y="331"/>
                </a:lnTo>
                <a:lnTo>
                  <a:pt x="1209" y="331"/>
                </a:lnTo>
                <a:lnTo>
                  <a:pt x="1207" y="331"/>
                </a:lnTo>
                <a:lnTo>
                  <a:pt x="1207" y="329"/>
                </a:lnTo>
                <a:lnTo>
                  <a:pt x="1205" y="329"/>
                </a:lnTo>
                <a:close/>
                <a:moveTo>
                  <a:pt x="1234" y="252"/>
                </a:moveTo>
                <a:lnTo>
                  <a:pt x="1234" y="254"/>
                </a:lnTo>
                <a:lnTo>
                  <a:pt x="1234" y="254"/>
                </a:lnTo>
                <a:lnTo>
                  <a:pt x="1234" y="256"/>
                </a:lnTo>
                <a:lnTo>
                  <a:pt x="1236" y="256"/>
                </a:lnTo>
                <a:lnTo>
                  <a:pt x="1238" y="256"/>
                </a:lnTo>
                <a:lnTo>
                  <a:pt x="1240" y="256"/>
                </a:lnTo>
                <a:lnTo>
                  <a:pt x="1243" y="254"/>
                </a:lnTo>
                <a:lnTo>
                  <a:pt x="1243" y="254"/>
                </a:lnTo>
                <a:lnTo>
                  <a:pt x="1240" y="254"/>
                </a:lnTo>
                <a:lnTo>
                  <a:pt x="1240" y="252"/>
                </a:lnTo>
                <a:lnTo>
                  <a:pt x="1240" y="250"/>
                </a:lnTo>
                <a:lnTo>
                  <a:pt x="1238" y="250"/>
                </a:lnTo>
                <a:lnTo>
                  <a:pt x="1238" y="248"/>
                </a:lnTo>
                <a:lnTo>
                  <a:pt x="1238" y="248"/>
                </a:lnTo>
                <a:lnTo>
                  <a:pt x="1234" y="250"/>
                </a:lnTo>
                <a:lnTo>
                  <a:pt x="1234" y="250"/>
                </a:lnTo>
                <a:lnTo>
                  <a:pt x="1234" y="250"/>
                </a:lnTo>
                <a:lnTo>
                  <a:pt x="1232" y="250"/>
                </a:lnTo>
                <a:lnTo>
                  <a:pt x="1232" y="252"/>
                </a:lnTo>
                <a:lnTo>
                  <a:pt x="1234" y="252"/>
                </a:lnTo>
                <a:lnTo>
                  <a:pt x="1234" y="252"/>
                </a:lnTo>
                <a:close/>
                <a:moveTo>
                  <a:pt x="1136" y="231"/>
                </a:moveTo>
                <a:lnTo>
                  <a:pt x="1136" y="231"/>
                </a:lnTo>
                <a:lnTo>
                  <a:pt x="1138" y="231"/>
                </a:lnTo>
                <a:lnTo>
                  <a:pt x="1142" y="231"/>
                </a:lnTo>
                <a:lnTo>
                  <a:pt x="1148" y="229"/>
                </a:lnTo>
                <a:lnTo>
                  <a:pt x="1155" y="227"/>
                </a:lnTo>
                <a:lnTo>
                  <a:pt x="1152" y="227"/>
                </a:lnTo>
                <a:lnTo>
                  <a:pt x="1150" y="227"/>
                </a:lnTo>
                <a:lnTo>
                  <a:pt x="1146" y="227"/>
                </a:lnTo>
                <a:lnTo>
                  <a:pt x="1144" y="227"/>
                </a:lnTo>
                <a:lnTo>
                  <a:pt x="1142" y="229"/>
                </a:lnTo>
                <a:lnTo>
                  <a:pt x="1138" y="229"/>
                </a:lnTo>
                <a:lnTo>
                  <a:pt x="1136" y="231"/>
                </a:lnTo>
                <a:close/>
                <a:moveTo>
                  <a:pt x="1188" y="302"/>
                </a:moveTo>
                <a:lnTo>
                  <a:pt x="1180" y="304"/>
                </a:lnTo>
                <a:lnTo>
                  <a:pt x="1175" y="304"/>
                </a:lnTo>
                <a:lnTo>
                  <a:pt x="1175" y="306"/>
                </a:lnTo>
                <a:lnTo>
                  <a:pt x="1173" y="306"/>
                </a:lnTo>
                <a:lnTo>
                  <a:pt x="1173" y="306"/>
                </a:lnTo>
                <a:lnTo>
                  <a:pt x="1171" y="306"/>
                </a:lnTo>
                <a:lnTo>
                  <a:pt x="1169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9" y="310"/>
                </a:lnTo>
                <a:lnTo>
                  <a:pt x="1173" y="310"/>
                </a:lnTo>
                <a:lnTo>
                  <a:pt x="1175" y="310"/>
                </a:lnTo>
                <a:lnTo>
                  <a:pt x="1178" y="310"/>
                </a:lnTo>
                <a:lnTo>
                  <a:pt x="1178" y="310"/>
                </a:lnTo>
                <a:lnTo>
                  <a:pt x="1180" y="310"/>
                </a:lnTo>
                <a:lnTo>
                  <a:pt x="1184" y="308"/>
                </a:lnTo>
                <a:lnTo>
                  <a:pt x="1186" y="308"/>
                </a:lnTo>
                <a:lnTo>
                  <a:pt x="1190" y="306"/>
                </a:lnTo>
                <a:lnTo>
                  <a:pt x="1192" y="306"/>
                </a:lnTo>
                <a:lnTo>
                  <a:pt x="1192" y="304"/>
                </a:lnTo>
                <a:lnTo>
                  <a:pt x="1192" y="304"/>
                </a:lnTo>
                <a:lnTo>
                  <a:pt x="1192" y="302"/>
                </a:lnTo>
                <a:lnTo>
                  <a:pt x="1192" y="302"/>
                </a:lnTo>
                <a:lnTo>
                  <a:pt x="1190" y="302"/>
                </a:lnTo>
                <a:lnTo>
                  <a:pt x="1188" y="302"/>
                </a:lnTo>
                <a:close/>
                <a:moveTo>
                  <a:pt x="1117" y="178"/>
                </a:moveTo>
                <a:lnTo>
                  <a:pt x="1117" y="180"/>
                </a:lnTo>
                <a:lnTo>
                  <a:pt x="1115" y="180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5" y="185"/>
                </a:lnTo>
                <a:lnTo>
                  <a:pt x="1115" y="183"/>
                </a:lnTo>
                <a:lnTo>
                  <a:pt x="1119" y="180"/>
                </a:lnTo>
                <a:lnTo>
                  <a:pt x="1119" y="180"/>
                </a:lnTo>
                <a:lnTo>
                  <a:pt x="1117" y="178"/>
                </a:lnTo>
                <a:close/>
                <a:moveTo>
                  <a:pt x="1123" y="243"/>
                </a:moveTo>
                <a:lnTo>
                  <a:pt x="1121" y="239"/>
                </a:lnTo>
                <a:lnTo>
                  <a:pt x="1119" y="239"/>
                </a:lnTo>
                <a:lnTo>
                  <a:pt x="1115" y="239"/>
                </a:lnTo>
                <a:lnTo>
                  <a:pt x="1106" y="241"/>
                </a:lnTo>
                <a:lnTo>
                  <a:pt x="1100" y="241"/>
                </a:lnTo>
                <a:lnTo>
                  <a:pt x="1096" y="243"/>
                </a:lnTo>
                <a:lnTo>
                  <a:pt x="1096" y="245"/>
                </a:lnTo>
                <a:lnTo>
                  <a:pt x="1098" y="248"/>
                </a:lnTo>
                <a:lnTo>
                  <a:pt x="1102" y="248"/>
                </a:lnTo>
                <a:lnTo>
                  <a:pt x="1104" y="248"/>
                </a:lnTo>
                <a:lnTo>
                  <a:pt x="1102" y="250"/>
                </a:lnTo>
                <a:lnTo>
                  <a:pt x="1104" y="252"/>
                </a:lnTo>
                <a:lnTo>
                  <a:pt x="1113" y="250"/>
                </a:lnTo>
                <a:lnTo>
                  <a:pt x="1115" y="250"/>
                </a:lnTo>
                <a:lnTo>
                  <a:pt x="1113" y="254"/>
                </a:lnTo>
                <a:lnTo>
                  <a:pt x="1111" y="256"/>
                </a:lnTo>
                <a:lnTo>
                  <a:pt x="1117" y="256"/>
                </a:lnTo>
                <a:lnTo>
                  <a:pt x="1121" y="254"/>
                </a:lnTo>
                <a:lnTo>
                  <a:pt x="1123" y="254"/>
                </a:lnTo>
                <a:lnTo>
                  <a:pt x="1123" y="252"/>
                </a:lnTo>
                <a:lnTo>
                  <a:pt x="1125" y="252"/>
                </a:lnTo>
                <a:lnTo>
                  <a:pt x="1129" y="250"/>
                </a:lnTo>
                <a:lnTo>
                  <a:pt x="1129" y="250"/>
                </a:lnTo>
                <a:lnTo>
                  <a:pt x="1129" y="250"/>
                </a:lnTo>
                <a:lnTo>
                  <a:pt x="1127" y="248"/>
                </a:lnTo>
                <a:lnTo>
                  <a:pt x="1123" y="245"/>
                </a:lnTo>
                <a:lnTo>
                  <a:pt x="1123" y="245"/>
                </a:lnTo>
                <a:lnTo>
                  <a:pt x="1123" y="243"/>
                </a:lnTo>
                <a:close/>
                <a:moveTo>
                  <a:pt x="1081" y="313"/>
                </a:moveTo>
                <a:lnTo>
                  <a:pt x="1079" y="313"/>
                </a:lnTo>
                <a:lnTo>
                  <a:pt x="1067" y="313"/>
                </a:lnTo>
                <a:lnTo>
                  <a:pt x="1062" y="315"/>
                </a:lnTo>
                <a:lnTo>
                  <a:pt x="1062" y="315"/>
                </a:lnTo>
                <a:lnTo>
                  <a:pt x="1060" y="317"/>
                </a:lnTo>
                <a:lnTo>
                  <a:pt x="1058" y="319"/>
                </a:lnTo>
                <a:lnTo>
                  <a:pt x="1058" y="321"/>
                </a:lnTo>
                <a:lnTo>
                  <a:pt x="1060" y="321"/>
                </a:lnTo>
                <a:lnTo>
                  <a:pt x="1064" y="321"/>
                </a:lnTo>
                <a:lnTo>
                  <a:pt x="1069" y="325"/>
                </a:lnTo>
                <a:lnTo>
                  <a:pt x="1071" y="327"/>
                </a:lnTo>
                <a:lnTo>
                  <a:pt x="1071" y="327"/>
                </a:lnTo>
                <a:lnTo>
                  <a:pt x="1075" y="331"/>
                </a:lnTo>
                <a:lnTo>
                  <a:pt x="1079" y="333"/>
                </a:lnTo>
                <a:lnTo>
                  <a:pt x="1081" y="336"/>
                </a:lnTo>
                <a:lnTo>
                  <a:pt x="1081" y="336"/>
                </a:lnTo>
                <a:lnTo>
                  <a:pt x="1083" y="336"/>
                </a:lnTo>
                <a:lnTo>
                  <a:pt x="1083" y="336"/>
                </a:lnTo>
                <a:lnTo>
                  <a:pt x="1085" y="333"/>
                </a:lnTo>
                <a:lnTo>
                  <a:pt x="1087" y="331"/>
                </a:lnTo>
                <a:lnTo>
                  <a:pt x="1087" y="331"/>
                </a:lnTo>
                <a:lnTo>
                  <a:pt x="1090" y="329"/>
                </a:lnTo>
                <a:lnTo>
                  <a:pt x="1092" y="325"/>
                </a:lnTo>
                <a:lnTo>
                  <a:pt x="1092" y="323"/>
                </a:lnTo>
                <a:lnTo>
                  <a:pt x="1094" y="321"/>
                </a:lnTo>
                <a:lnTo>
                  <a:pt x="1094" y="319"/>
                </a:lnTo>
                <a:lnTo>
                  <a:pt x="1092" y="317"/>
                </a:lnTo>
                <a:lnTo>
                  <a:pt x="1092" y="317"/>
                </a:lnTo>
                <a:lnTo>
                  <a:pt x="1092" y="317"/>
                </a:lnTo>
                <a:lnTo>
                  <a:pt x="1090" y="315"/>
                </a:lnTo>
                <a:lnTo>
                  <a:pt x="1085" y="313"/>
                </a:lnTo>
                <a:lnTo>
                  <a:pt x="1081" y="313"/>
                </a:lnTo>
                <a:close/>
                <a:moveTo>
                  <a:pt x="1092" y="269"/>
                </a:moveTo>
                <a:lnTo>
                  <a:pt x="1090" y="271"/>
                </a:lnTo>
                <a:lnTo>
                  <a:pt x="1090" y="273"/>
                </a:lnTo>
                <a:lnTo>
                  <a:pt x="1087" y="273"/>
                </a:lnTo>
                <a:lnTo>
                  <a:pt x="1087" y="273"/>
                </a:lnTo>
                <a:lnTo>
                  <a:pt x="1090" y="275"/>
                </a:lnTo>
                <a:lnTo>
                  <a:pt x="1092" y="275"/>
                </a:lnTo>
                <a:lnTo>
                  <a:pt x="1096" y="277"/>
                </a:lnTo>
                <a:lnTo>
                  <a:pt x="1100" y="277"/>
                </a:lnTo>
                <a:lnTo>
                  <a:pt x="1104" y="275"/>
                </a:lnTo>
                <a:lnTo>
                  <a:pt x="1104" y="275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1"/>
                </a:lnTo>
                <a:lnTo>
                  <a:pt x="1104" y="271"/>
                </a:lnTo>
                <a:lnTo>
                  <a:pt x="1104" y="269"/>
                </a:lnTo>
                <a:lnTo>
                  <a:pt x="1104" y="266"/>
                </a:lnTo>
                <a:lnTo>
                  <a:pt x="1104" y="266"/>
                </a:lnTo>
                <a:lnTo>
                  <a:pt x="1102" y="266"/>
                </a:lnTo>
                <a:lnTo>
                  <a:pt x="1100" y="264"/>
                </a:lnTo>
                <a:lnTo>
                  <a:pt x="1096" y="264"/>
                </a:lnTo>
                <a:lnTo>
                  <a:pt x="1094" y="264"/>
                </a:lnTo>
                <a:lnTo>
                  <a:pt x="1092" y="266"/>
                </a:lnTo>
                <a:lnTo>
                  <a:pt x="1092" y="269"/>
                </a:lnTo>
                <a:close/>
                <a:moveTo>
                  <a:pt x="1211" y="277"/>
                </a:moveTo>
                <a:lnTo>
                  <a:pt x="1213" y="279"/>
                </a:lnTo>
                <a:lnTo>
                  <a:pt x="1213" y="279"/>
                </a:lnTo>
                <a:lnTo>
                  <a:pt x="1213" y="279"/>
                </a:lnTo>
                <a:lnTo>
                  <a:pt x="1215" y="279"/>
                </a:lnTo>
                <a:lnTo>
                  <a:pt x="1215" y="279"/>
                </a:lnTo>
                <a:lnTo>
                  <a:pt x="1219" y="281"/>
                </a:lnTo>
                <a:lnTo>
                  <a:pt x="1226" y="283"/>
                </a:lnTo>
                <a:lnTo>
                  <a:pt x="1228" y="283"/>
                </a:lnTo>
                <a:lnTo>
                  <a:pt x="1232" y="285"/>
                </a:lnTo>
                <a:lnTo>
                  <a:pt x="1234" y="287"/>
                </a:lnTo>
                <a:lnTo>
                  <a:pt x="1236" y="287"/>
                </a:lnTo>
                <a:lnTo>
                  <a:pt x="1238" y="287"/>
                </a:lnTo>
                <a:lnTo>
                  <a:pt x="1243" y="287"/>
                </a:lnTo>
                <a:lnTo>
                  <a:pt x="1247" y="287"/>
                </a:lnTo>
                <a:lnTo>
                  <a:pt x="1251" y="287"/>
                </a:lnTo>
                <a:lnTo>
                  <a:pt x="1253" y="287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3"/>
                </a:lnTo>
                <a:lnTo>
                  <a:pt x="1253" y="283"/>
                </a:lnTo>
                <a:lnTo>
                  <a:pt x="1253" y="281"/>
                </a:lnTo>
                <a:lnTo>
                  <a:pt x="1253" y="279"/>
                </a:lnTo>
                <a:lnTo>
                  <a:pt x="1253" y="279"/>
                </a:lnTo>
                <a:lnTo>
                  <a:pt x="1253" y="277"/>
                </a:lnTo>
                <a:lnTo>
                  <a:pt x="1253" y="275"/>
                </a:lnTo>
                <a:lnTo>
                  <a:pt x="1253" y="275"/>
                </a:lnTo>
                <a:lnTo>
                  <a:pt x="1253" y="273"/>
                </a:lnTo>
                <a:lnTo>
                  <a:pt x="1251" y="271"/>
                </a:lnTo>
                <a:lnTo>
                  <a:pt x="1251" y="269"/>
                </a:lnTo>
                <a:lnTo>
                  <a:pt x="1249" y="266"/>
                </a:lnTo>
                <a:lnTo>
                  <a:pt x="1247" y="264"/>
                </a:lnTo>
                <a:lnTo>
                  <a:pt x="1243" y="262"/>
                </a:lnTo>
                <a:lnTo>
                  <a:pt x="1240" y="260"/>
                </a:lnTo>
                <a:lnTo>
                  <a:pt x="1236" y="260"/>
                </a:lnTo>
                <a:lnTo>
                  <a:pt x="1234" y="258"/>
                </a:lnTo>
                <a:lnTo>
                  <a:pt x="1230" y="260"/>
                </a:lnTo>
                <a:lnTo>
                  <a:pt x="1222" y="262"/>
                </a:lnTo>
                <a:lnTo>
                  <a:pt x="1219" y="264"/>
                </a:lnTo>
                <a:lnTo>
                  <a:pt x="1217" y="264"/>
                </a:lnTo>
                <a:lnTo>
                  <a:pt x="1215" y="266"/>
                </a:lnTo>
                <a:lnTo>
                  <a:pt x="1215" y="269"/>
                </a:lnTo>
                <a:lnTo>
                  <a:pt x="1215" y="271"/>
                </a:lnTo>
                <a:lnTo>
                  <a:pt x="1213" y="271"/>
                </a:lnTo>
                <a:lnTo>
                  <a:pt x="1211" y="271"/>
                </a:lnTo>
                <a:lnTo>
                  <a:pt x="1209" y="275"/>
                </a:lnTo>
                <a:lnTo>
                  <a:pt x="1209" y="275"/>
                </a:lnTo>
                <a:lnTo>
                  <a:pt x="1209" y="277"/>
                </a:lnTo>
                <a:lnTo>
                  <a:pt x="1209" y="277"/>
                </a:lnTo>
                <a:lnTo>
                  <a:pt x="1209" y="277"/>
                </a:lnTo>
                <a:lnTo>
                  <a:pt x="1211" y="277"/>
                </a:lnTo>
                <a:lnTo>
                  <a:pt x="1211" y="277"/>
                </a:lnTo>
                <a:close/>
                <a:moveTo>
                  <a:pt x="1473" y="631"/>
                </a:moveTo>
                <a:lnTo>
                  <a:pt x="1473" y="629"/>
                </a:lnTo>
                <a:lnTo>
                  <a:pt x="1475" y="629"/>
                </a:lnTo>
                <a:lnTo>
                  <a:pt x="1471" y="629"/>
                </a:lnTo>
                <a:lnTo>
                  <a:pt x="1469" y="631"/>
                </a:lnTo>
                <a:lnTo>
                  <a:pt x="1469" y="631"/>
                </a:lnTo>
                <a:lnTo>
                  <a:pt x="1469" y="631"/>
                </a:lnTo>
                <a:lnTo>
                  <a:pt x="1471" y="631"/>
                </a:lnTo>
                <a:lnTo>
                  <a:pt x="1473" y="631"/>
                </a:lnTo>
                <a:close/>
                <a:moveTo>
                  <a:pt x="1479" y="579"/>
                </a:moveTo>
                <a:lnTo>
                  <a:pt x="1481" y="579"/>
                </a:lnTo>
                <a:lnTo>
                  <a:pt x="1483" y="577"/>
                </a:lnTo>
                <a:lnTo>
                  <a:pt x="1483" y="577"/>
                </a:lnTo>
                <a:lnTo>
                  <a:pt x="1483" y="575"/>
                </a:lnTo>
                <a:lnTo>
                  <a:pt x="1486" y="575"/>
                </a:lnTo>
                <a:lnTo>
                  <a:pt x="1483" y="575"/>
                </a:lnTo>
                <a:lnTo>
                  <a:pt x="1483" y="572"/>
                </a:lnTo>
                <a:lnTo>
                  <a:pt x="1481" y="570"/>
                </a:lnTo>
                <a:lnTo>
                  <a:pt x="1481" y="570"/>
                </a:lnTo>
                <a:lnTo>
                  <a:pt x="1479" y="570"/>
                </a:lnTo>
                <a:lnTo>
                  <a:pt x="1479" y="570"/>
                </a:lnTo>
                <a:lnTo>
                  <a:pt x="1475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2"/>
                </a:lnTo>
                <a:lnTo>
                  <a:pt x="1473" y="575"/>
                </a:lnTo>
                <a:lnTo>
                  <a:pt x="1477" y="579"/>
                </a:lnTo>
                <a:lnTo>
                  <a:pt x="1479" y="579"/>
                </a:lnTo>
                <a:close/>
                <a:moveTo>
                  <a:pt x="1523" y="451"/>
                </a:moveTo>
                <a:lnTo>
                  <a:pt x="1523" y="449"/>
                </a:lnTo>
                <a:lnTo>
                  <a:pt x="1521" y="447"/>
                </a:lnTo>
                <a:lnTo>
                  <a:pt x="1519" y="447"/>
                </a:lnTo>
                <a:lnTo>
                  <a:pt x="1519" y="447"/>
                </a:lnTo>
                <a:lnTo>
                  <a:pt x="1517" y="447"/>
                </a:lnTo>
                <a:lnTo>
                  <a:pt x="1515" y="447"/>
                </a:lnTo>
                <a:lnTo>
                  <a:pt x="1515" y="449"/>
                </a:lnTo>
                <a:lnTo>
                  <a:pt x="1515" y="449"/>
                </a:lnTo>
                <a:lnTo>
                  <a:pt x="1515" y="451"/>
                </a:lnTo>
                <a:lnTo>
                  <a:pt x="1517" y="451"/>
                </a:lnTo>
                <a:lnTo>
                  <a:pt x="1519" y="453"/>
                </a:lnTo>
                <a:lnTo>
                  <a:pt x="1521" y="455"/>
                </a:lnTo>
                <a:lnTo>
                  <a:pt x="1523" y="455"/>
                </a:lnTo>
                <a:lnTo>
                  <a:pt x="1523" y="455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1"/>
                </a:lnTo>
                <a:lnTo>
                  <a:pt x="1523" y="451"/>
                </a:lnTo>
                <a:close/>
                <a:moveTo>
                  <a:pt x="1467" y="728"/>
                </a:moveTo>
                <a:lnTo>
                  <a:pt x="1467" y="728"/>
                </a:lnTo>
                <a:lnTo>
                  <a:pt x="1467" y="726"/>
                </a:lnTo>
                <a:lnTo>
                  <a:pt x="1469" y="726"/>
                </a:lnTo>
                <a:lnTo>
                  <a:pt x="1469" y="723"/>
                </a:lnTo>
                <a:lnTo>
                  <a:pt x="1469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3"/>
                </a:lnTo>
                <a:lnTo>
                  <a:pt x="1467" y="723"/>
                </a:lnTo>
                <a:lnTo>
                  <a:pt x="1465" y="726"/>
                </a:lnTo>
                <a:lnTo>
                  <a:pt x="1465" y="728"/>
                </a:lnTo>
                <a:lnTo>
                  <a:pt x="1465" y="728"/>
                </a:lnTo>
                <a:lnTo>
                  <a:pt x="1465" y="728"/>
                </a:lnTo>
                <a:lnTo>
                  <a:pt x="1467" y="728"/>
                </a:lnTo>
                <a:close/>
                <a:moveTo>
                  <a:pt x="1481" y="560"/>
                </a:move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1" y="558"/>
                </a:lnTo>
                <a:lnTo>
                  <a:pt x="1479" y="558"/>
                </a:lnTo>
                <a:lnTo>
                  <a:pt x="1477" y="558"/>
                </a:lnTo>
                <a:lnTo>
                  <a:pt x="1479" y="558"/>
                </a:lnTo>
                <a:lnTo>
                  <a:pt x="1479" y="560"/>
                </a:lnTo>
                <a:lnTo>
                  <a:pt x="1481" y="560"/>
                </a:lnTo>
                <a:close/>
                <a:moveTo>
                  <a:pt x="1509" y="455"/>
                </a:moveTo>
                <a:lnTo>
                  <a:pt x="1507" y="455"/>
                </a:lnTo>
                <a:lnTo>
                  <a:pt x="1504" y="455"/>
                </a:lnTo>
                <a:lnTo>
                  <a:pt x="1504" y="455"/>
                </a:lnTo>
                <a:lnTo>
                  <a:pt x="1502" y="455"/>
                </a:lnTo>
                <a:lnTo>
                  <a:pt x="1498" y="457"/>
                </a:lnTo>
                <a:lnTo>
                  <a:pt x="1496" y="457"/>
                </a:lnTo>
                <a:lnTo>
                  <a:pt x="1496" y="457"/>
                </a:lnTo>
                <a:lnTo>
                  <a:pt x="1494" y="461"/>
                </a:lnTo>
                <a:lnTo>
                  <a:pt x="1490" y="463"/>
                </a:lnTo>
                <a:lnTo>
                  <a:pt x="1490" y="468"/>
                </a:lnTo>
                <a:lnTo>
                  <a:pt x="1488" y="470"/>
                </a:lnTo>
                <a:lnTo>
                  <a:pt x="1488" y="472"/>
                </a:lnTo>
                <a:lnTo>
                  <a:pt x="1490" y="476"/>
                </a:lnTo>
                <a:lnTo>
                  <a:pt x="1490" y="478"/>
                </a:lnTo>
                <a:lnTo>
                  <a:pt x="1492" y="480"/>
                </a:lnTo>
                <a:lnTo>
                  <a:pt x="1492" y="480"/>
                </a:lnTo>
                <a:lnTo>
                  <a:pt x="1494" y="482"/>
                </a:lnTo>
                <a:lnTo>
                  <a:pt x="1494" y="482"/>
                </a:lnTo>
                <a:lnTo>
                  <a:pt x="1496" y="482"/>
                </a:lnTo>
                <a:lnTo>
                  <a:pt x="1502" y="482"/>
                </a:lnTo>
                <a:lnTo>
                  <a:pt x="1507" y="480"/>
                </a:lnTo>
                <a:lnTo>
                  <a:pt x="1511" y="480"/>
                </a:lnTo>
                <a:lnTo>
                  <a:pt x="1515" y="478"/>
                </a:lnTo>
                <a:lnTo>
                  <a:pt x="1517" y="478"/>
                </a:lnTo>
                <a:lnTo>
                  <a:pt x="1519" y="476"/>
                </a:lnTo>
                <a:lnTo>
                  <a:pt x="1519" y="474"/>
                </a:lnTo>
                <a:lnTo>
                  <a:pt x="1519" y="472"/>
                </a:lnTo>
                <a:lnTo>
                  <a:pt x="1519" y="470"/>
                </a:lnTo>
                <a:lnTo>
                  <a:pt x="1519" y="463"/>
                </a:lnTo>
                <a:lnTo>
                  <a:pt x="1519" y="463"/>
                </a:lnTo>
                <a:lnTo>
                  <a:pt x="1519" y="461"/>
                </a:lnTo>
                <a:lnTo>
                  <a:pt x="1521" y="461"/>
                </a:lnTo>
                <a:lnTo>
                  <a:pt x="1521" y="459"/>
                </a:lnTo>
                <a:lnTo>
                  <a:pt x="1519" y="459"/>
                </a:lnTo>
                <a:lnTo>
                  <a:pt x="1519" y="457"/>
                </a:lnTo>
                <a:lnTo>
                  <a:pt x="1519" y="457"/>
                </a:lnTo>
                <a:lnTo>
                  <a:pt x="1511" y="455"/>
                </a:lnTo>
                <a:lnTo>
                  <a:pt x="1509" y="455"/>
                </a:lnTo>
                <a:close/>
                <a:moveTo>
                  <a:pt x="1450" y="650"/>
                </a:moveTo>
                <a:lnTo>
                  <a:pt x="1450" y="650"/>
                </a:lnTo>
                <a:lnTo>
                  <a:pt x="1450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6" y="652"/>
                </a:lnTo>
                <a:lnTo>
                  <a:pt x="1448" y="652"/>
                </a:lnTo>
                <a:lnTo>
                  <a:pt x="1450" y="650"/>
                </a:lnTo>
                <a:close/>
                <a:moveTo>
                  <a:pt x="1448" y="784"/>
                </a:moveTo>
                <a:lnTo>
                  <a:pt x="1448" y="784"/>
                </a:lnTo>
                <a:lnTo>
                  <a:pt x="1450" y="784"/>
                </a:lnTo>
                <a:lnTo>
                  <a:pt x="1450" y="784"/>
                </a:lnTo>
                <a:lnTo>
                  <a:pt x="1450" y="782"/>
                </a:lnTo>
                <a:lnTo>
                  <a:pt x="1448" y="782"/>
                </a:lnTo>
                <a:lnTo>
                  <a:pt x="1448" y="782"/>
                </a:lnTo>
                <a:lnTo>
                  <a:pt x="1448" y="784"/>
                </a:lnTo>
                <a:lnTo>
                  <a:pt x="1448" y="784"/>
                </a:lnTo>
                <a:close/>
                <a:moveTo>
                  <a:pt x="1450" y="713"/>
                </a:moveTo>
                <a:lnTo>
                  <a:pt x="1450" y="713"/>
                </a:lnTo>
                <a:lnTo>
                  <a:pt x="1450" y="715"/>
                </a:lnTo>
                <a:lnTo>
                  <a:pt x="1450" y="715"/>
                </a:lnTo>
                <a:lnTo>
                  <a:pt x="1450" y="715"/>
                </a:lnTo>
                <a:lnTo>
                  <a:pt x="1452" y="713"/>
                </a:lnTo>
                <a:lnTo>
                  <a:pt x="1452" y="713"/>
                </a:lnTo>
                <a:lnTo>
                  <a:pt x="1450" y="713"/>
                </a:lnTo>
                <a:lnTo>
                  <a:pt x="1450" y="713"/>
                </a:lnTo>
                <a:close/>
                <a:moveTo>
                  <a:pt x="1450" y="726"/>
                </a:moveTo>
                <a:lnTo>
                  <a:pt x="1454" y="723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2" y="723"/>
                </a:lnTo>
                <a:lnTo>
                  <a:pt x="1452" y="723"/>
                </a:lnTo>
                <a:lnTo>
                  <a:pt x="1450" y="723"/>
                </a:lnTo>
                <a:lnTo>
                  <a:pt x="1450" y="723"/>
                </a:lnTo>
                <a:lnTo>
                  <a:pt x="1448" y="723"/>
                </a:lnTo>
                <a:lnTo>
                  <a:pt x="1448" y="723"/>
                </a:lnTo>
                <a:lnTo>
                  <a:pt x="1448" y="726"/>
                </a:lnTo>
                <a:lnTo>
                  <a:pt x="1448" y="726"/>
                </a:lnTo>
                <a:lnTo>
                  <a:pt x="1450" y="726"/>
                </a:lnTo>
                <a:close/>
                <a:moveTo>
                  <a:pt x="1222" y="428"/>
                </a:moveTo>
                <a:lnTo>
                  <a:pt x="1222" y="430"/>
                </a:lnTo>
                <a:lnTo>
                  <a:pt x="1222" y="430"/>
                </a:lnTo>
                <a:lnTo>
                  <a:pt x="1224" y="430"/>
                </a:lnTo>
                <a:lnTo>
                  <a:pt x="1224" y="430"/>
                </a:lnTo>
                <a:lnTo>
                  <a:pt x="1226" y="428"/>
                </a:lnTo>
                <a:lnTo>
                  <a:pt x="1226" y="428"/>
                </a:lnTo>
                <a:lnTo>
                  <a:pt x="1226" y="426"/>
                </a:lnTo>
                <a:lnTo>
                  <a:pt x="1226" y="426"/>
                </a:lnTo>
                <a:lnTo>
                  <a:pt x="1224" y="424"/>
                </a:lnTo>
                <a:lnTo>
                  <a:pt x="1224" y="424"/>
                </a:lnTo>
                <a:lnTo>
                  <a:pt x="1222" y="422"/>
                </a:lnTo>
                <a:lnTo>
                  <a:pt x="1219" y="422"/>
                </a:lnTo>
                <a:lnTo>
                  <a:pt x="1219" y="424"/>
                </a:lnTo>
                <a:lnTo>
                  <a:pt x="1217" y="424"/>
                </a:lnTo>
                <a:lnTo>
                  <a:pt x="1217" y="426"/>
                </a:lnTo>
                <a:lnTo>
                  <a:pt x="1217" y="426"/>
                </a:lnTo>
                <a:lnTo>
                  <a:pt x="1217" y="428"/>
                </a:lnTo>
                <a:lnTo>
                  <a:pt x="1217" y="428"/>
                </a:lnTo>
                <a:lnTo>
                  <a:pt x="1217" y="430"/>
                </a:lnTo>
                <a:lnTo>
                  <a:pt x="1219" y="430"/>
                </a:lnTo>
                <a:lnTo>
                  <a:pt x="1219" y="428"/>
                </a:lnTo>
                <a:lnTo>
                  <a:pt x="1219" y="428"/>
                </a:lnTo>
                <a:lnTo>
                  <a:pt x="1219" y="426"/>
                </a:lnTo>
                <a:lnTo>
                  <a:pt x="1219" y="424"/>
                </a:lnTo>
                <a:lnTo>
                  <a:pt x="1219" y="424"/>
                </a:lnTo>
                <a:lnTo>
                  <a:pt x="1219" y="424"/>
                </a:lnTo>
                <a:lnTo>
                  <a:pt x="1222" y="424"/>
                </a:lnTo>
                <a:lnTo>
                  <a:pt x="1222" y="426"/>
                </a:lnTo>
                <a:lnTo>
                  <a:pt x="1222" y="428"/>
                </a:lnTo>
                <a:lnTo>
                  <a:pt x="1222" y="428"/>
                </a:lnTo>
                <a:lnTo>
                  <a:pt x="1222" y="428"/>
                </a:lnTo>
                <a:close/>
                <a:moveTo>
                  <a:pt x="1207" y="350"/>
                </a:moveTo>
                <a:lnTo>
                  <a:pt x="1209" y="350"/>
                </a:lnTo>
                <a:lnTo>
                  <a:pt x="1211" y="348"/>
                </a:lnTo>
                <a:lnTo>
                  <a:pt x="1211" y="348"/>
                </a:lnTo>
                <a:lnTo>
                  <a:pt x="1211" y="346"/>
                </a:lnTo>
                <a:lnTo>
                  <a:pt x="1209" y="344"/>
                </a:lnTo>
                <a:lnTo>
                  <a:pt x="1209" y="342"/>
                </a:lnTo>
                <a:lnTo>
                  <a:pt x="1209" y="342"/>
                </a:lnTo>
                <a:lnTo>
                  <a:pt x="1207" y="342"/>
                </a:lnTo>
                <a:lnTo>
                  <a:pt x="1205" y="342"/>
                </a:lnTo>
                <a:lnTo>
                  <a:pt x="1203" y="344"/>
                </a:lnTo>
                <a:lnTo>
                  <a:pt x="1201" y="344"/>
                </a:lnTo>
                <a:lnTo>
                  <a:pt x="1201" y="344"/>
                </a:lnTo>
                <a:lnTo>
                  <a:pt x="1201" y="342"/>
                </a:lnTo>
                <a:lnTo>
                  <a:pt x="1201" y="342"/>
                </a:lnTo>
                <a:lnTo>
                  <a:pt x="1201" y="340"/>
                </a:lnTo>
                <a:lnTo>
                  <a:pt x="1199" y="338"/>
                </a:lnTo>
                <a:lnTo>
                  <a:pt x="1196" y="338"/>
                </a:lnTo>
                <a:lnTo>
                  <a:pt x="1196" y="338"/>
                </a:lnTo>
                <a:lnTo>
                  <a:pt x="1199" y="336"/>
                </a:lnTo>
                <a:lnTo>
                  <a:pt x="1199" y="336"/>
                </a:lnTo>
                <a:lnTo>
                  <a:pt x="1199" y="336"/>
                </a:lnTo>
                <a:lnTo>
                  <a:pt x="1196" y="333"/>
                </a:lnTo>
                <a:lnTo>
                  <a:pt x="1192" y="333"/>
                </a:lnTo>
                <a:lnTo>
                  <a:pt x="1192" y="331"/>
                </a:lnTo>
                <a:lnTo>
                  <a:pt x="1188" y="331"/>
                </a:lnTo>
                <a:lnTo>
                  <a:pt x="1188" y="333"/>
                </a:lnTo>
                <a:lnTo>
                  <a:pt x="1186" y="333"/>
                </a:lnTo>
                <a:lnTo>
                  <a:pt x="1182" y="336"/>
                </a:lnTo>
                <a:lnTo>
                  <a:pt x="1182" y="336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1"/>
                </a:lnTo>
                <a:lnTo>
                  <a:pt x="1186" y="329"/>
                </a:lnTo>
                <a:lnTo>
                  <a:pt x="1190" y="325"/>
                </a:lnTo>
                <a:lnTo>
                  <a:pt x="1196" y="323"/>
                </a:lnTo>
                <a:lnTo>
                  <a:pt x="1199" y="323"/>
                </a:lnTo>
                <a:lnTo>
                  <a:pt x="1199" y="321"/>
                </a:lnTo>
                <a:lnTo>
                  <a:pt x="1199" y="321"/>
                </a:lnTo>
                <a:lnTo>
                  <a:pt x="1196" y="321"/>
                </a:lnTo>
                <a:lnTo>
                  <a:pt x="1196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19"/>
                </a:lnTo>
                <a:lnTo>
                  <a:pt x="1194" y="319"/>
                </a:lnTo>
                <a:lnTo>
                  <a:pt x="1194" y="319"/>
                </a:lnTo>
                <a:lnTo>
                  <a:pt x="1196" y="319"/>
                </a:lnTo>
                <a:lnTo>
                  <a:pt x="1199" y="317"/>
                </a:lnTo>
                <a:lnTo>
                  <a:pt x="1201" y="317"/>
                </a:lnTo>
                <a:lnTo>
                  <a:pt x="1201" y="317"/>
                </a:lnTo>
                <a:lnTo>
                  <a:pt x="1203" y="315"/>
                </a:lnTo>
                <a:lnTo>
                  <a:pt x="1203" y="315"/>
                </a:lnTo>
                <a:lnTo>
                  <a:pt x="1203" y="315"/>
                </a:lnTo>
                <a:lnTo>
                  <a:pt x="1201" y="310"/>
                </a:lnTo>
                <a:lnTo>
                  <a:pt x="1201" y="310"/>
                </a:lnTo>
                <a:lnTo>
                  <a:pt x="1199" y="310"/>
                </a:lnTo>
                <a:lnTo>
                  <a:pt x="1199" y="310"/>
                </a:lnTo>
                <a:lnTo>
                  <a:pt x="1194" y="308"/>
                </a:lnTo>
                <a:lnTo>
                  <a:pt x="1192" y="308"/>
                </a:lnTo>
                <a:lnTo>
                  <a:pt x="1190" y="308"/>
                </a:lnTo>
                <a:lnTo>
                  <a:pt x="1188" y="308"/>
                </a:lnTo>
                <a:lnTo>
                  <a:pt x="1186" y="310"/>
                </a:lnTo>
                <a:lnTo>
                  <a:pt x="1180" y="310"/>
                </a:lnTo>
                <a:lnTo>
                  <a:pt x="1178" y="313"/>
                </a:lnTo>
                <a:lnTo>
                  <a:pt x="1173" y="313"/>
                </a:lnTo>
                <a:lnTo>
                  <a:pt x="1171" y="313"/>
                </a:lnTo>
                <a:lnTo>
                  <a:pt x="1159" y="306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10"/>
                </a:lnTo>
                <a:lnTo>
                  <a:pt x="1159" y="310"/>
                </a:lnTo>
                <a:lnTo>
                  <a:pt x="1161" y="310"/>
                </a:lnTo>
                <a:lnTo>
                  <a:pt x="1161" y="310"/>
                </a:lnTo>
                <a:lnTo>
                  <a:pt x="1159" y="310"/>
                </a:lnTo>
                <a:lnTo>
                  <a:pt x="1157" y="310"/>
                </a:lnTo>
                <a:lnTo>
                  <a:pt x="1152" y="310"/>
                </a:lnTo>
                <a:lnTo>
                  <a:pt x="1146" y="310"/>
                </a:lnTo>
                <a:lnTo>
                  <a:pt x="1144" y="310"/>
                </a:lnTo>
                <a:lnTo>
                  <a:pt x="1144" y="313"/>
                </a:lnTo>
                <a:lnTo>
                  <a:pt x="1144" y="313"/>
                </a:lnTo>
                <a:lnTo>
                  <a:pt x="1146" y="315"/>
                </a:lnTo>
                <a:lnTo>
                  <a:pt x="1146" y="315"/>
                </a:lnTo>
                <a:lnTo>
                  <a:pt x="1148" y="317"/>
                </a:lnTo>
                <a:lnTo>
                  <a:pt x="1150" y="317"/>
                </a:lnTo>
                <a:lnTo>
                  <a:pt x="1150" y="317"/>
                </a:lnTo>
                <a:lnTo>
                  <a:pt x="1150" y="319"/>
                </a:lnTo>
                <a:lnTo>
                  <a:pt x="1152" y="321"/>
                </a:lnTo>
                <a:lnTo>
                  <a:pt x="1152" y="321"/>
                </a:lnTo>
                <a:lnTo>
                  <a:pt x="1148" y="319"/>
                </a:lnTo>
                <a:lnTo>
                  <a:pt x="1146" y="317"/>
                </a:lnTo>
                <a:lnTo>
                  <a:pt x="1144" y="317"/>
                </a:lnTo>
                <a:lnTo>
                  <a:pt x="1142" y="317"/>
                </a:lnTo>
                <a:lnTo>
                  <a:pt x="1140" y="317"/>
                </a:lnTo>
                <a:lnTo>
                  <a:pt x="1138" y="319"/>
                </a:lnTo>
                <a:lnTo>
                  <a:pt x="1138" y="319"/>
                </a:lnTo>
                <a:lnTo>
                  <a:pt x="1138" y="321"/>
                </a:lnTo>
                <a:lnTo>
                  <a:pt x="1138" y="321"/>
                </a:lnTo>
                <a:lnTo>
                  <a:pt x="1138" y="321"/>
                </a:lnTo>
                <a:lnTo>
                  <a:pt x="1146" y="325"/>
                </a:lnTo>
                <a:lnTo>
                  <a:pt x="1148" y="325"/>
                </a:lnTo>
                <a:lnTo>
                  <a:pt x="1150" y="325"/>
                </a:lnTo>
                <a:lnTo>
                  <a:pt x="1152" y="325"/>
                </a:lnTo>
                <a:lnTo>
                  <a:pt x="1155" y="323"/>
                </a:lnTo>
                <a:lnTo>
                  <a:pt x="1155" y="323"/>
                </a:lnTo>
                <a:lnTo>
                  <a:pt x="1159" y="327"/>
                </a:lnTo>
                <a:lnTo>
                  <a:pt x="1161" y="327"/>
                </a:lnTo>
                <a:lnTo>
                  <a:pt x="1159" y="327"/>
                </a:lnTo>
                <a:lnTo>
                  <a:pt x="1159" y="327"/>
                </a:lnTo>
                <a:lnTo>
                  <a:pt x="1157" y="327"/>
                </a:lnTo>
                <a:lnTo>
                  <a:pt x="1155" y="325"/>
                </a:lnTo>
                <a:lnTo>
                  <a:pt x="1152" y="327"/>
                </a:lnTo>
                <a:lnTo>
                  <a:pt x="1152" y="327"/>
                </a:lnTo>
                <a:lnTo>
                  <a:pt x="1150" y="327"/>
                </a:lnTo>
                <a:lnTo>
                  <a:pt x="1150" y="329"/>
                </a:lnTo>
                <a:lnTo>
                  <a:pt x="1150" y="329"/>
                </a:lnTo>
                <a:lnTo>
                  <a:pt x="1152" y="329"/>
                </a:lnTo>
                <a:lnTo>
                  <a:pt x="1155" y="329"/>
                </a:lnTo>
                <a:lnTo>
                  <a:pt x="1155" y="329"/>
                </a:lnTo>
                <a:lnTo>
                  <a:pt x="1157" y="331"/>
                </a:lnTo>
                <a:lnTo>
                  <a:pt x="1157" y="331"/>
                </a:lnTo>
                <a:lnTo>
                  <a:pt x="1157" y="333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5" y="333"/>
                </a:lnTo>
                <a:lnTo>
                  <a:pt x="1152" y="333"/>
                </a:lnTo>
                <a:lnTo>
                  <a:pt x="1152" y="338"/>
                </a:lnTo>
                <a:lnTo>
                  <a:pt x="1152" y="340"/>
                </a:lnTo>
                <a:lnTo>
                  <a:pt x="1152" y="340"/>
                </a:lnTo>
                <a:lnTo>
                  <a:pt x="1146" y="340"/>
                </a:lnTo>
                <a:lnTo>
                  <a:pt x="1144" y="342"/>
                </a:lnTo>
                <a:lnTo>
                  <a:pt x="1140" y="342"/>
                </a:lnTo>
                <a:lnTo>
                  <a:pt x="1140" y="340"/>
                </a:lnTo>
                <a:lnTo>
                  <a:pt x="1138" y="338"/>
                </a:lnTo>
                <a:lnTo>
                  <a:pt x="1136" y="336"/>
                </a:lnTo>
                <a:lnTo>
                  <a:pt x="1136" y="336"/>
                </a:lnTo>
                <a:lnTo>
                  <a:pt x="1134" y="336"/>
                </a:lnTo>
                <a:lnTo>
                  <a:pt x="1134" y="333"/>
                </a:lnTo>
                <a:lnTo>
                  <a:pt x="1131" y="333"/>
                </a:lnTo>
                <a:lnTo>
                  <a:pt x="1131" y="331"/>
                </a:lnTo>
                <a:lnTo>
                  <a:pt x="1129" y="331"/>
                </a:lnTo>
                <a:lnTo>
                  <a:pt x="1127" y="331"/>
                </a:lnTo>
                <a:lnTo>
                  <a:pt x="1125" y="331"/>
                </a:lnTo>
                <a:lnTo>
                  <a:pt x="1123" y="333"/>
                </a:lnTo>
                <a:lnTo>
                  <a:pt x="1121" y="333"/>
                </a:lnTo>
                <a:lnTo>
                  <a:pt x="1121" y="336"/>
                </a:lnTo>
                <a:lnTo>
                  <a:pt x="1121" y="338"/>
                </a:lnTo>
                <a:lnTo>
                  <a:pt x="1119" y="340"/>
                </a:lnTo>
                <a:lnTo>
                  <a:pt x="1119" y="340"/>
                </a:lnTo>
                <a:lnTo>
                  <a:pt x="1121" y="342"/>
                </a:lnTo>
                <a:lnTo>
                  <a:pt x="1125" y="344"/>
                </a:lnTo>
                <a:lnTo>
                  <a:pt x="1129" y="348"/>
                </a:lnTo>
                <a:lnTo>
                  <a:pt x="1131" y="348"/>
                </a:lnTo>
                <a:lnTo>
                  <a:pt x="1131" y="350"/>
                </a:lnTo>
                <a:lnTo>
                  <a:pt x="1134" y="350"/>
                </a:lnTo>
                <a:lnTo>
                  <a:pt x="1134" y="350"/>
                </a:lnTo>
                <a:lnTo>
                  <a:pt x="1134" y="352"/>
                </a:lnTo>
                <a:lnTo>
                  <a:pt x="1138" y="352"/>
                </a:lnTo>
                <a:lnTo>
                  <a:pt x="1140" y="352"/>
                </a:lnTo>
                <a:lnTo>
                  <a:pt x="1140" y="352"/>
                </a:lnTo>
                <a:lnTo>
                  <a:pt x="1142" y="352"/>
                </a:lnTo>
                <a:lnTo>
                  <a:pt x="1144" y="352"/>
                </a:lnTo>
                <a:lnTo>
                  <a:pt x="1144" y="354"/>
                </a:lnTo>
                <a:lnTo>
                  <a:pt x="1144" y="354"/>
                </a:lnTo>
                <a:lnTo>
                  <a:pt x="1148" y="354"/>
                </a:lnTo>
                <a:lnTo>
                  <a:pt x="1148" y="354"/>
                </a:lnTo>
                <a:lnTo>
                  <a:pt x="1150" y="357"/>
                </a:lnTo>
                <a:lnTo>
                  <a:pt x="1155" y="361"/>
                </a:lnTo>
                <a:lnTo>
                  <a:pt x="1157" y="363"/>
                </a:lnTo>
                <a:lnTo>
                  <a:pt x="1163" y="367"/>
                </a:lnTo>
                <a:lnTo>
                  <a:pt x="1165" y="369"/>
                </a:lnTo>
                <a:lnTo>
                  <a:pt x="1167" y="371"/>
                </a:lnTo>
                <a:lnTo>
                  <a:pt x="1169" y="375"/>
                </a:lnTo>
                <a:lnTo>
                  <a:pt x="1169" y="378"/>
                </a:lnTo>
                <a:lnTo>
                  <a:pt x="1171" y="378"/>
                </a:lnTo>
                <a:lnTo>
                  <a:pt x="1173" y="378"/>
                </a:lnTo>
                <a:lnTo>
                  <a:pt x="1175" y="378"/>
                </a:lnTo>
                <a:lnTo>
                  <a:pt x="1178" y="380"/>
                </a:lnTo>
                <a:lnTo>
                  <a:pt x="1178" y="380"/>
                </a:lnTo>
                <a:lnTo>
                  <a:pt x="1180" y="378"/>
                </a:lnTo>
                <a:lnTo>
                  <a:pt x="1182" y="378"/>
                </a:lnTo>
                <a:lnTo>
                  <a:pt x="1186" y="375"/>
                </a:lnTo>
                <a:lnTo>
                  <a:pt x="1186" y="375"/>
                </a:lnTo>
                <a:lnTo>
                  <a:pt x="1186" y="373"/>
                </a:lnTo>
                <a:lnTo>
                  <a:pt x="1184" y="371"/>
                </a:lnTo>
                <a:lnTo>
                  <a:pt x="1182" y="367"/>
                </a:lnTo>
                <a:lnTo>
                  <a:pt x="1182" y="367"/>
                </a:lnTo>
                <a:lnTo>
                  <a:pt x="1182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7"/>
                </a:lnTo>
                <a:lnTo>
                  <a:pt x="1184" y="367"/>
                </a:lnTo>
                <a:lnTo>
                  <a:pt x="1184" y="369"/>
                </a:lnTo>
                <a:lnTo>
                  <a:pt x="1186" y="369"/>
                </a:lnTo>
                <a:lnTo>
                  <a:pt x="1194" y="371"/>
                </a:lnTo>
                <a:lnTo>
                  <a:pt x="1196" y="369"/>
                </a:lnTo>
                <a:lnTo>
                  <a:pt x="1199" y="369"/>
                </a:lnTo>
                <a:lnTo>
                  <a:pt x="1201" y="369"/>
                </a:lnTo>
                <a:lnTo>
                  <a:pt x="1203" y="367"/>
                </a:lnTo>
                <a:lnTo>
                  <a:pt x="1203" y="365"/>
                </a:lnTo>
                <a:lnTo>
                  <a:pt x="1209" y="365"/>
                </a:lnTo>
                <a:lnTo>
                  <a:pt x="1207" y="361"/>
                </a:lnTo>
                <a:lnTo>
                  <a:pt x="1207" y="361"/>
                </a:lnTo>
                <a:lnTo>
                  <a:pt x="1207" y="359"/>
                </a:lnTo>
                <a:lnTo>
                  <a:pt x="1205" y="359"/>
                </a:lnTo>
                <a:lnTo>
                  <a:pt x="1209" y="357"/>
                </a:lnTo>
                <a:lnTo>
                  <a:pt x="1209" y="357"/>
                </a:lnTo>
                <a:lnTo>
                  <a:pt x="1209" y="354"/>
                </a:lnTo>
                <a:lnTo>
                  <a:pt x="1209" y="354"/>
                </a:lnTo>
                <a:lnTo>
                  <a:pt x="1207" y="352"/>
                </a:lnTo>
                <a:lnTo>
                  <a:pt x="1205" y="352"/>
                </a:lnTo>
                <a:lnTo>
                  <a:pt x="1205" y="352"/>
                </a:lnTo>
                <a:lnTo>
                  <a:pt x="1207" y="352"/>
                </a:lnTo>
                <a:lnTo>
                  <a:pt x="1207" y="350"/>
                </a:lnTo>
                <a:close/>
                <a:moveTo>
                  <a:pt x="54" y="2310"/>
                </a:moveTo>
                <a:lnTo>
                  <a:pt x="54" y="2310"/>
                </a:lnTo>
                <a:lnTo>
                  <a:pt x="54" y="2313"/>
                </a:lnTo>
                <a:lnTo>
                  <a:pt x="54" y="2313"/>
                </a:lnTo>
                <a:lnTo>
                  <a:pt x="57" y="2310"/>
                </a:lnTo>
                <a:lnTo>
                  <a:pt x="57" y="2310"/>
                </a:lnTo>
                <a:lnTo>
                  <a:pt x="54" y="2310"/>
                </a:lnTo>
                <a:close/>
                <a:moveTo>
                  <a:pt x="1297" y="430"/>
                </a:moveTo>
                <a:lnTo>
                  <a:pt x="1295" y="430"/>
                </a:lnTo>
                <a:lnTo>
                  <a:pt x="1295" y="428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30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7" y="432"/>
                </a:lnTo>
                <a:lnTo>
                  <a:pt x="1297" y="432"/>
                </a:lnTo>
                <a:lnTo>
                  <a:pt x="1297" y="430"/>
                </a:lnTo>
                <a:lnTo>
                  <a:pt x="1297" y="430"/>
                </a:lnTo>
                <a:close/>
                <a:moveTo>
                  <a:pt x="1215" y="432"/>
                </a:moveTo>
                <a:lnTo>
                  <a:pt x="1213" y="430"/>
                </a:lnTo>
                <a:lnTo>
                  <a:pt x="1207" y="426"/>
                </a:lnTo>
                <a:lnTo>
                  <a:pt x="1205" y="426"/>
                </a:lnTo>
                <a:lnTo>
                  <a:pt x="1203" y="424"/>
                </a:lnTo>
                <a:lnTo>
                  <a:pt x="1201" y="424"/>
                </a:lnTo>
                <a:lnTo>
                  <a:pt x="1199" y="422"/>
                </a:lnTo>
                <a:lnTo>
                  <a:pt x="1199" y="422"/>
                </a:lnTo>
                <a:lnTo>
                  <a:pt x="1199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19"/>
                </a:lnTo>
                <a:lnTo>
                  <a:pt x="1196" y="419"/>
                </a:lnTo>
                <a:lnTo>
                  <a:pt x="1194" y="417"/>
                </a:lnTo>
                <a:lnTo>
                  <a:pt x="1192" y="417"/>
                </a:lnTo>
                <a:lnTo>
                  <a:pt x="1190" y="417"/>
                </a:lnTo>
                <a:lnTo>
                  <a:pt x="1190" y="417"/>
                </a:lnTo>
                <a:lnTo>
                  <a:pt x="1186" y="417"/>
                </a:lnTo>
                <a:lnTo>
                  <a:pt x="1186" y="417"/>
                </a:lnTo>
                <a:lnTo>
                  <a:pt x="1184" y="419"/>
                </a:lnTo>
                <a:lnTo>
                  <a:pt x="1184" y="419"/>
                </a:lnTo>
                <a:lnTo>
                  <a:pt x="1184" y="422"/>
                </a:lnTo>
                <a:lnTo>
                  <a:pt x="1184" y="422"/>
                </a:lnTo>
                <a:lnTo>
                  <a:pt x="1184" y="422"/>
                </a:lnTo>
                <a:lnTo>
                  <a:pt x="1186" y="426"/>
                </a:lnTo>
                <a:lnTo>
                  <a:pt x="1188" y="426"/>
                </a:lnTo>
                <a:lnTo>
                  <a:pt x="1186" y="426"/>
                </a:lnTo>
                <a:lnTo>
                  <a:pt x="1184" y="426"/>
                </a:lnTo>
                <a:lnTo>
                  <a:pt x="1182" y="424"/>
                </a:lnTo>
                <a:lnTo>
                  <a:pt x="1182" y="424"/>
                </a:lnTo>
                <a:lnTo>
                  <a:pt x="1180" y="424"/>
                </a:lnTo>
                <a:lnTo>
                  <a:pt x="1180" y="424"/>
                </a:lnTo>
                <a:lnTo>
                  <a:pt x="1180" y="426"/>
                </a:lnTo>
                <a:lnTo>
                  <a:pt x="1182" y="426"/>
                </a:lnTo>
                <a:lnTo>
                  <a:pt x="1182" y="426"/>
                </a:lnTo>
                <a:lnTo>
                  <a:pt x="1180" y="426"/>
                </a:lnTo>
                <a:lnTo>
                  <a:pt x="1180" y="426"/>
                </a:lnTo>
                <a:lnTo>
                  <a:pt x="1180" y="428"/>
                </a:lnTo>
                <a:lnTo>
                  <a:pt x="1182" y="428"/>
                </a:lnTo>
                <a:lnTo>
                  <a:pt x="1182" y="430"/>
                </a:lnTo>
                <a:lnTo>
                  <a:pt x="1182" y="430"/>
                </a:lnTo>
                <a:lnTo>
                  <a:pt x="1180" y="430"/>
                </a:lnTo>
                <a:lnTo>
                  <a:pt x="1178" y="432"/>
                </a:lnTo>
                <a:lnTo>
                  <a:pt x="1175" y="434"/>
                </a:lnTo>
                <a:lnTo>
                  <a:pt x="1171" y="434"/>
                </a:lnTo>
                <a:lnTo>
                  <a:pt x="1167" y="434"/>
                </a:lnTo>
                <a:lnTo>
                  <a:pt x="1165" y="436"/>
                </a:lnTo>
                <a:lnTo>
                  <a:pt x="1165" y="436"/>
                </a:lnTo>
                <a:lnTo>
                  <a:pt x="1165" y="438"/>
                </a:lnTo>
                <a:lnTo>
                  <a:pt x="1167" y="438"/>
                </a:lnTo>
                <a:lnTo>
                  <a:pt x="1167" y="440"/>
                </a:lnTo>
                <a:lnTo>
                  <a:pt x="1169" y="440"/>
                </a:lnTo>
                <a:lnTo>
                  <a:pt x="1169" y="443"/>
                </a:lnTo>
                <a:lnTo>
                  <a:pt x="1171" y="443"/>
                </a:lnTo>
                <a:lnTo>
                  <a:pt x="1173" y="440"/>
                </a:lnTo>
                <a:lnTo>
                  <a:pt x="1171" y="440"/>
                </a:lnTo>
                <a:lnTo>
                  <a:pt x="1173" y="440"/>
                </a:lnTo>
                <a:lnTo>
                  <a:pt x="1173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3"/>
                </a:lnTo>
                <a:lnTo>
                  <a:pt x="1175" y="443"/>
                </a:lnTo>
                <a:lnTo>
                  <a:pt x="1178" y="443"/>
                </a:lnTo>
                <a:lnTo>
                  <a:pt x="1178" y="443"/>
                </a:lnTo>
                <a:lnTo>
                  <a:pt x="1180" y="443"/>
                </a:lnTo>
                <a:lnTo>
                  <a:pt x="1182" y="443"/>
                </a:lnTo>
                <a:lnTo>
                  <a:pt x="1182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5"/>
                </a:lnTo>
                <a:lnTo>
                  <a:pt x="1184" y="445"/>
                </a:lnTo>
                <a:lnTo>
                  <a:pt x="1184" y="445"/>
                </a:lnTo>
                <a:lnTo>
                  <a:pt x="1190" y="447"/>
                </a:lnTo>
                <a:lnTo>
                  <a:pt x="1192" y="447"/>
                </a:lnTo>
                <a:lnTo>
                  <a:pt x="1196" y="449"/>
                </a:lnTo>
                <a:lnTo>
                  <a:pt x="1199" y="451"/>
                </a:lnTo>
                <a:lnTo>
                  <a:pt x="1203" y="449"/>
                </a:lnTo>
                <a:lnTo>
                  <a:pt x="1209" y="451"/>
                </a:lnTo>
                <a:lnTo>
                  <a:pt x="1211" y="451"/>
                </a:lnTo>
                <a:lnTo>
                  <a:pt x="1213" y="451"/>
                </a:lnTo>
                <a:lnTo>
                  <a:pt x="1217" y="449"/>
                </a:lnTo>
                <a:lnTo>
                  <a:pt x="1219" y="447"/>
                </a:lnTo>
                <a:lnTo>
                  <a:pt x="1219" y="447"/>
                </a:lnTo>
                <a:lnTo>
                  <a:pt x="1222" y="445"/>
                </a:lnTo>
                <a:lnTo>
                  <a:pt x="1222" y="445"/>
                </a:lnTo>
                <a:lnTo>
                  <a:pt x="1224" y="445"/>
                </a:lnTo>
                <a:lnTo>
                  <a:pt x="1226" y="445"/>
                </a:lnTo>
                <a:lnTo>
                  <a:pt x="1228" y="443"/>
                </a:lnTo>
                <a:lnTo>
                  <a:pt x="1228" y="443"/>
                </a:lnTo>
                <a:lnTo>
                  <a:pt x="1226" y="440"/>
                </a:lnTo>
                <a:lnTo>
                  <a:pt x="1226" y="440"/>
                </a:lnTo>
                <a:lnTo>
                  <a:pt x="1226" y="440"/>
                </a:lnTo>
                <a:lnTo>
                  <a:pt x="1224" y="443"/>
                </a:lnTo>
                <a:lnTo>
                  <a:pt x="1222" y="440"/>
                </a:lnTo>
                <a:lnTo>
                  <a:pt x="1219" y="440"/>
                </a:lnTo>
                <a:lnTo>
                  <a:pt x="1217" y="438"/>
                </a:lnTo>
                <a:lnTo>
                  <a:pt x="1215" y="434"/>
                </a:lnTo>
                <a:lnTo>
                  <a:pt x="1215" y="432"/>
                </a:lnTo>
                <a:close/>
                <a:moveTo>
                  <a:pt x="1299" y="432"/>
                </a:moveTo>
                <a:lnTo>
                  <a:pt x="1299" y="432"/>
                </a:lnTo>
                <a:lnTo>
                  <a:pt x="1299" y="432"/>
                </a:lnTo>
                <a:lnTo>
                  <a:pt x="1299" y="432"/>
                </a:lnTo>
                <a:lnTo>
                  <a:pt x="1301" y="430"/>
                </a:lnTo>
                <a:lnTo>
                  <a:pt x="1301" y="428"/>
                </a:lnTo>
                <a:lnTo>
                  <a:pt x="1301" y="428"/>
                </a:lnTo>
                <a:lnTo>
                  <a:pt x="1301" y="428"/>
                </a:lnTo>
                <a:lnTo>
                  <a:pt x="1299" y="428"/>
                </a:lnTo>
                <a:lnTo>
                  <a:pt x="1299" y="428"/>
                </a:lnTo>
                <a:lnTo>
                  <a:pt x="1297" y="428"/>
                </a:lnTo>
                <a:lnTo>
                  <a:pt x="1297" y="430"/>
                </a:lnTo>
                <a:lnTo>
                  <a:pt x="1297" y="430"/>
                </a:lnTo>
                <a:lnTo>
                  <a:pt x="1299" y="432"/>
                </a:lnTo>
                <a:close/>
                <a:moveTo>
                  <a:pt x="1527" y="468"/>
                </a:moveTo>
                <a:lnTo>
                  <a:pt x="1530" y="468"/>
                </a:lnTo>
                <a:lnTo>
                  <a:pt x="1530" y="468"/>
                </a:lnTo>
                <a:lnTo>
                  <a:pt x="1534" y="468"/>
                </a:lnTo>
                <a:lnTo>
                  <a:pt x="1542" y="468"/>
                </a:lnTo>
                <a:lnTo>
                  <a:pt x="1544" y="468"/>
                </a:lnTo>
                <a:lnTo>
                  <a:pt x="1544" y="468"/>
                </a:lnTo>
                <a:lnTo>
                  <a:pt x="1544" y="466"/>
                </a:lnTo>
                <a:lnTo>
                  <a:pt x="1544" y="463"/>
                </a:lnTo>
                <a:lnTo>
                  <a:pt x="1544" y="463"/>
                </a:lnTo>
                <a:lnTo>
                  <a:pt x="1542" y="463"/>
                </a:lnTo>
                <a:lnTo>
                  <a:pt x="1542" y="463"/>
                </a:lnTo>
                <a:lnTo>
                  <a:pt x="1538" y="463"/>
                </a:lnTo>
                <a:lnTo>
                  <a:pt x="1534" y="461"/>
                </a:lnTo>
                <a:lnTo>
                  <a:pt x="1530" y="461"/>
                </a:lnTo>
                <a:lnTo>
                  <a:pt x="1525" y="461"/>
                </a:lnTo>
                <a:lnTo>
                  <a:pt x="1525" y="461"/>
                </a:lnTo>
                <a:lnTo>
                  <a:pt x="1525" y="463"/>
                </a:lnTo>
                <a:lnTo>
                  <a:pt x="1525" y="463"/>
                </a:lnTo>
                <a:lnTo>
                  <a:pt x="1525" y="466"/>
                </a:lnTo>
                <a:lnTo>
                  <a:pt x="1527" y="468"/>
                </a:lnTo>
                <a:close/>
                <a:moveTo>
                  <a:pt x="1349" y="466"/>
                </a:moveTo>
                <a:lnTo>
                  <a:pt x="1349" y="466"/>
                </a:lnTo>
                <a:lnTo>
                  <a:pt x="1349" y="468"/>
                </a:lnTo>
                <a:lnTo>
                  <a:pt x="1349" y="468"/>
                </a:lnTo>
                <a:lnTo>
                  <a:pt x="1351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66"/>
                </a:lnTo>
                <a:lnTo>
                  <a:pt x="1356" y="466"/>
                </a:lnTo>
                <a:lnTo>
                  <a:pt x="1356" y="463"/>
                </a:lnTo>
                <a:lnTo>
                  <a:pt x="1356" y="461"/>
                </a:lnTo>
                <a:lnTo>
                  <a:pt x="1356" y="459"/>
                </a:lnTo>
                <a:lnTo>
                  <a:pt x="1356" y="459"/>
                </a:lnTo>
                <a:lnTo>
                  <a:pt x="1356" y="457"/>
                </a:lnTo>
                <a:lnTo>
                  <a:pt x="1354" y="455"/>
                </a:lnTo>
                <a:lnTo>
                  <a:pt x="1351" y="455"/>
                </a:lnTo>
                <a:lnTo>
                  <a:pt x="1349" y="457"/>
                </a:lnTo>
                <a:lnTo>
                  <a:pt x="1349" y="459"/>
                </a:lnTo>
                <a:lnTo>
                  <a:pt x="1349" y="459"/>
                </a:lnTo>
                <a:lnTo>
                  <a:pt x="1347" y="459"/>
                </a:lnTo>
                <a:lnTo>
                  <a:pt x="1347" y="461"/>
                </a:lnTo>
                <a:lnTo>
                  <a:pt x="1347" y="461"/>
                </a:lnTo>
                <a:lnTo>
                  <a:pt x="1349" y="463"/>
                </a:lnTo>
                <a:lnTo>
                  <a:pt x="1349" y="466"/>
                </a:lnTo>
                <a:lnTo>
                  <a:pt x="1349" y="466"/>
                </a:lnTo>
                <a:close/>
                <a:moveTo>
                  <a:pt x="1496" y="428"/>
                </a:moveTo>
                <a:lnTo>
                  <a:pt x="1492" y="428"/>
                </a:lnTo>
                <a:lnTo>
                  <a:pt x="1490" y="428"/>
                </a:lnTo>
                <a:lnTo>
                  <a:pt x="1490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30"/>
                </a:lnTo>
                <a:lnTo>
                  <a:pt x="1488" y="432"/>
                </a:lnTo>
                <a:lnTo>
                  <a:pt x="1488" y="434"/>
                </a:lnTo>
                <a:lnTo>
                  <a:pt x="1488" y="434"/>
                </a:lnTo>
                <a:lnTo>
                  <a:pt x="1490" y="434"/>
                </a:lnTo>
                <a:lnTo>
                  <a:pt x="1490" y="434"/>
                </a:lnTo>
                <a:lnTo>
                  <a:pt x="1492" y="434"/>
                </a:lnTo>
                <a:lnTo>
                  <a:pt x="1494" y="434"/>
                </a:lnTo>
                <a:lnTo>
                  <a:pt x="1494" y="432"/>
                </a:lnTo>
                <a:lnTo>
                  <a:pt x="1494" y="432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28"/>
                </a:lnTo>
                <a:lnTo>
                  <a:pt x="1496" y="428"/>
                </a:lnTo>
                <a:close/>
                <a:moveTo>
                  <a:pt x="1351" y="413"/>
                </a:moveTo>
                <a:lnTo>
                  <a:pt x="1354" y="413"/>
                </a:lnTo>
                <a:lnTo>
                  <a:pt x="1354" y="413"/>
                </a:lnTo>
                <a:lnTo>
                  <a:pt x="1354" y="411"/>
                </a:lnTo>
                <a:lnTo>
                  <a:pt x="1354" y="411"/>
                </a:lnTo>
                <a:lnTo>
                  <a:pt x="1354" y="411"/>
                </a:lnTo>
                <a:lnTo>
                  <a:pt x="1351" y="409"/>
                </a:lnTo>
                <a:lnTo>
                  <a:pt x="1349" y="411"/>
                </a:lnTo>
                <a:lnTo>
                  <a:pt x="1349" y="409"/>
                </a:lnTo>
                <a:lnTo>
                  <a:pt x="1345" y="409"/>
                </a:lnTo>
                <a:lnTo>
                  <a:pt x="1345" y="409"/>
                </a:lnTo>
                <a:lnTo>
                  <a:pt x="1343" y="411"/>
                </a:lnTo>
                <a:lnTo>
                  <a:pt x="1343" y="411"/>
                </a:lnTo>
                <a:lnTo>
                  <a:pt x="1343" y="411"/>
                </a:lnTo>
                <a:lnTo>
                  <a:pt x="1345" y="413"/>
                </a:lnTo>
                <a:lnTo>
                  <a:pt x="1347" y="413"/>
                </a:lnTo>
                <a:lnTo>
                  <a:pt x="1347" y="413"/>
                </a:lnTo>
                <a:lnTo>
                  <a:pt x="1349" y="413"/>
                </a:lnTo>
                <a:lnTo>
                  <a:pt x="1351" y="413"/>
                </a:lnTo>
                <a:close/>
                <a:moveTo>
                  <a:pt x="1287" y="325"/>
                </a:moveTo>
                <a:lnTo>
                  <a:pt x="1289" y="321"/>
                </a:lnTo>
                <a:lnTo>
                  <a:pt x="1289" y="321"/>
                </a:lnTo>
                <a:lnTo>
                  <a:pt x="1291" y="319"/>
                </a:lnTo>
                <a:lnTo>
                  <a:pt x="1291" y="319"/>
                </a:lnTo>
                <a:lnTo>
                  <a:pt x="1293" y="317"/>
                </a:lnTo>
                <a:lnTo>
                  <a:pt x="1295" y="315"/>
                </a:lnTo>
                <a:lnTo>
                  <a:pt x="1297" y="313"/>
                </a:lnTo>
                <a:lnTo>
                  <a:pt x="1299" y="310"/>
                </a:lnTo>
                <a:lnTo>
                  <a:pt x="1299" y="308"/>
                </a:lnTo>
                <a:lnTo>
                  <a:pt x="1297" y="308"/>
                </a:lnTo>
                <a:lnTo>
                  <a:pt x="1295" y="306"/>
                </a:lnTo>
                <a:lnTo>
                  <a:pt x="1289" y="306"/>
                </a:lnTo>
                <a:lnTo>
                  <a:pt x="1280" y="304"/>
                </a:lnTo>
                <a:lnTo>
                  <a:pt x="1276" y="306"/>
                </a:lnTo>
                <a:lnTo>
                  <a:pt x="1272" y="306"/>
                </a:lnTo>
                <a:lnTo>
                  <a:pt x="1270" y="306"/>
                </a:lnTo>
                <a:lnTo>
                  <a:pt x="1268" y="304"/>
                </a:lnTo>
                <a:lnTo>
                  <a:pt x="1266" y="304"/>
                </a:lnTo>
                <a:lnTo>
                  <a:pt x="1263" y="302"/>
                </a:lnTo>
                <a:lnTo>
                  <a:pt x="1257" y="302"/>
                </a:lnTo>
                <a:lnTo>
                  <a:pt x="1255" y="300"/>
                </a:lnTo>
                <a:lnTo>
                  <a:pt x="1253" y="300"/>
                </a:lnTo>
                <a:lnTo>
                  <a:pt x="1249" y="302"/>
                </a:lnTo>
                <a:lnTo>
                  <a:pt x="1247" y="302"/>
                </a:lnTo>
                <a:lnTo>
                  <a:pt x="1238" y="302"/>
                </a:lnTo>
                <a:lnTo>
                  <a:pt x="1236" y="304"/>
                </a:lnTo>
                <a:lnTo>
                  <a:pt x="1232" y="304"/>
                </a:lnTo>
                <a:lnTo>
                  <a:pt x="1230" y="304"/>
                </a:lnTo>
                <a:lnTo>
                  <a:pt x="1230" y="306"/>
                </a:lnTo>
                <a:lnTo>
                  <a:pt x="1230" y="306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10"/>
                </a:lnTo>
                <a:lnTo>
                  <a:pt x="1232" y="313"/>
                </a:lnTo>
                <a:lnTo>
                  <a:pt x="1234" y="315"/>
                </a:lnTo>
                <a:lnTo>
                  <a:pt x="1236" y="315"/>
                </a:lnTo>
                <a:lnTo>
                  <a:pt x="1236" y="315"/>
                </a:lnTo>
                <a:lnTo>
                  <a:pt x="1234" y="315"/>
                </a:lnTo>
                <a:lnTo>
                  <a:pt x="1232" y="315"/>
                </a:lnTo>
                <a:lnTo>
                  <a:pt x="1226" y="313"/>
                </a:lnTo>
                <a:lnTo>
                  <a:pt x="1226" y="313"/>
                </a:lnTo>
                <a:lnTo>
                  <a:pt x="1224" y="313"/>
                </a:lnTo>
                <a:lnTo>
                  <a:pt x="1222" y="315"/>
                </a:lnTo>
                <a:lnTo>
                  <a:pt x="1222" y="315"/>
                </a:lnTo>
                <a:lnTo>
                  <a:pt x="1222" y="317"/>
                </a:lnTo>
                <a:lnTo>
                  <a:pt x="1222" y="319"/>
                </a:lnTo>
                <a:lnTo>
                  <a:pt x="1224" y="325"/>
                </a:lnTo>
                <a:lnTo>
                  <a:pt x="1224" y="329"/>
                </a:lnTo>
                <a:lnTo>
                  <a:pt x="1224" y="329"/>
                </a:lnTo>
                <a:lnTo>
                  <a:pt x="1222" y="333"/>
                </a:lnTo>
                <a:lnTo>
                  <a:pt x="1222" y="336"/>
                </a:lnTo>
                <a:lnTo>
                  <a:pt x="1224" y="336"/>
                </a:lnTo>
                <a:lnTo>
                  <a:pt x="1224" y="338"/>
                </a:lnTo>
                <a:lnTo>
                  <a:pt x="1224" y="340"/>
                </a:lnTo>
                <a:lnTo>
                  <a:pt x="1228" y="346"/>
                </a:lnTo>
                <a:lnTo>
                  <a:pt x="1228" y="350"/>
                </a:lnTo>
                <a:lnTo>
                  <a:pt x="1230" y="357"/>
                </a:lnTo>
                <a:lnTo>
                  <a:pt x="1228" y="359"/>
                </a:lnTo>
                <a:lnTo>
                  <a:pt x="1232" y="361"/>
                </a:lnTo>
                <a:lnTo>
                  <a:pt x="1236" y="359"/>
                </a:lnTo>
                <a:lnTo>
                  <a:pt x="1238" y="359"/>
                </a:lnTo>
                <a:lnTo>
                  <a:pt x="1245" y="361"/>
                </a:lnTo>
                <a:lnTo>
                  <a:pt x="1245" y="359"/>
                </a:lnTo>
                <a:lnTo>
                  <a:pt x="1247" y="357"/>
                </a:lnTo>
                <a:lnTo>
                  <a:pt x="1249" y="354"/>
                </a:lnTo>
                <a:lnTo>
                  <a:pt x="1253" y="348"/>
                </a:lnTo>
                <a:lnTo>
                  <a:pt x="1253" y="348"/>
                </a:lnTo>
                <a:lnTo>
                  <a:pt x="1253" y="346"/>
                </a:lnTo>
                <a:lnTo>
                  <a:pt x="1253" y="346"/>
                </a:lnTo>
                <a:lnTo>
                  <a:pt x="1253" y="346"/>
                </a:lnTo>
                <a:lnTo>
                  <a:pt x="1249" y="342"/>
                </a:lnTo>
                <a:lnTo>
                  <a:pt x="1247" y="342"/>
                </a:lnTo>
                <a:lnTo>
                  <a:pt x="1245" y="340"/>
                </a:lnTo>
                <a:lnTo>
                  <a:pt x="1243" y="340"/>
                </a:lnTo>
                <a:lnTo>
                  <a:pt x="1253" y="340"/>
                </a:lnTo>
                <a:lnTo>
                  <a:pt x="1255" y="340"/>
                </a:lnTo>
                <a:lnTo>
                  <a:pt x="1270" y="342"/>
                </a:lnTo>
                <a:lnTo>
                  <a:pt x="1272" y="340"/>
                </a:lnTo>
                <a:lnTo>
                  <a:pt x="1274" y="340"/>
                </a:lnTo>
                <a:lnTo>
                  <a:pt x="1276" y="338"/>
                </a:lnTo>
                <a:lnTo>
                  <a:pt x="1278" y="336"/>
                </a:lnTo>
                <a:lnTo>
                  <a:pt x="1280" y="333"/>
                </a:lnTo>
                <a:lnTo>
                  <a:pt x="1282" y="329"/>
                </a:lnTo>
                <a:lnTo>
                  <a:pt x="1282" y="327"/>
                </a:lnTo>
                <a:lnTo>
                  <a:pt x="1282" y="327"/>
                </a:lnTo>
                <a:lnTo>
                  <a:pt x="1282" y="327"/>
                </a:lnTo>
                <a:lnTo>
                  <a:pt x="1284" y="325"/>
                </a:lnTo>
                <a:lnTo>
                  <a:pt x="1287" y="325"/>
                </a:lnTo>
                <a:close/>
                <a:moveTo>
                  <a:pt x="17" y="1895"/>
                </a:moveTo>
                <a:lnTo>
                  <a:pt x="17" y="1895"/>
                </a:lnTo>
                <a:lnTo>
                  <a:pt x="17" y="1895"/>
                </a:lnTo>
                <a:lnTo>
                  <a:pt x="17" y="1895"/>
                </a:lnTo>
                <a:lnTo>
                  <a:pt x="19" y="1895"/>
                </a:lnTo>
                <a:lnTo>
                  <a:pt x="19" y="1895"/>
                </a:lnTo>
                <a:lnTo>
                  <a:pt x="17" y="1895"/>
                </a:lnTo>
                <a:close/>
                <a:moveTo>
                  <a:pt x="2" y="1870"/>
                </a:moveTo>
                <a:lnTo>
                  <a:pt x="2" y="1868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2" y="1870"/>
                </a:lnTo>
                <a:close/>
                <a:moveTo>
                  <a:pt x="2" y="1906"/>
                </a:move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8"/>
                </a:lnTo>
                <a:lnTo>
                  <a:pt x="2" y="1908"/>
                </a:lnTo>
                <a:lnTo>
                  <a:pt x="2" y="1908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close/>
                <a:moveTo>
                  <a:pt x="15" y="1881"/>
                </a:move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3"/>
                </a:lnTo>
                <a:lnTo>
                  <a:pt x="15" y="1883"/>
                </a:lnTo>
                <a:lnTo>
                  <a:pt x="15" y="1881"/>
                </a:lnTo>
                <a:lnTo>
                  <a:pt x="15" y="1881"/>
                </a:lnTo>
                <a:lnTo>
                  <a:pt x="17" y="1881"/>
                </a:lnTo>
                <a:lnTo>
                  <a:pt x="15" y="1881"/>
                </a:lnTo>
                <a:lnTo>
                  <a:pt x="15" y="1881"/>
                </a:lnTo>
                <a:close/>
                <a:moveTo>
                  <a:pt x="15" y="1891"/>
                </a:moveTo>
                <a:lnTo>
                  <a:pt x="13" y="1891"/>
                </a:lnTo>
                <a:lnTo>
                  <a:pt x="13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close/>
                <a:moveTo>
                  <a:pt x="2" y="1872"/>
                </a:moveTo>
                <a:lnTo>
                  <a:pt x="2" y="1872"/>
                </a:lnTo>
                <a:lnTo>
                  <a:pt x="0" y="1874"/>
                </a:lnTo>
                <a:lnTo>
                  <a:pt x="0" y="1877"/>
                </a:lnTo>
                <a:lnTo>
                  <a:pt x="0" y="1877"/>
                </a:lnTo>
                <a:lnTo>
                  <a:pt x="2" y="1874"/>
                </a:lnTo>
                <a:lnTo>
                  <a:pt x="2" y="1874"/>
                </a:lnTo>
                <a:lnTo>
                  <a:pt x="2" y="1872"/>
                </a:lnTo>
                <a:close/>
                <a:moveTo>
                  <a:pt x="593" y="424"/>
                </a:moveTo>
                <a:lnTo>
                  <a:pt x="593" y="424"/>
                </a:lnTo>
                <a:lnTo>
                  <a:pt x="595" y="424"/>
                </a:lnTo>
                <a:lnTo>
                  <a:pt x="595" y="424"/>
                </a:lnTo>
                <a:lnTo>
                  <a:pt x="593" y="422"/>
                </a:lnTo>
                <a:lnTo>
                  <a:pt x="593" y="422"/>
                </a:lnTo>
                <a:lnTo>
                  <a:pt x="589" y="424"/>
                </a:lnTo>
                <a:lnTo>
                  <a:pt x="591" y="424"/>
                </a:lnTo>
                <a:lnTo>
                  <a:pt x="593" y="424"/>
                </a:lnTo>
                <a:close/>
                <a:moveTo>
                  <a:pt x="113" y="1696"/>
                </a:move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close/>
                <a:moveTo>
                  <a:pt x="0" y="1864"/>
                </a:moveTo>
                <a:lnTo>
                  <a:pt x="0" y="1864"/>
                </a:lnTo>
                <a:lnTo>
                  <a:pt x="0" y="1866"/>
                </a:lnTo>
                <a:lnTo>
                  <a:pt x="0" y="1866"/>
                </a:lnTo>
                <a:lnTo>
                  <a:pt x="0" y="1864"/>
                </a:lnTo>
                <a:lnTo>
                  <a:pt x="0" y="1864"/>
                </a:lnTo>
                <a:close/>
                <a:moveTo>
                  <a:pt x="52" y="814"/>
                </a:moveTo>
                <a:lnTo>
                  <a:pt x="54" y="814"/>
                </a:lnTo>
                <a:lnTo>
                  <a:pt x="54" y="814"/>
                </a:lnTo>
                <a:lnTo>
                  <a:pt x="52" y="811"/>
                </a:lnTo>
                <a:lnTo>
                  <a:pt x="52" y="811"/>
                </a:lnTo>
                <a:lnTo>
                  <a:pt x="52" y="814"/>
                </a:lnTo>
                <a:lnTo>
                  <a:pt x="52" y="814"/>
                </a:lnTo>
                <a:close/>
                <a:moveTo>
                  <a:pt x="19" y="1931"/>
                </a:move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close/>
                <a:moveTo>
                  <a:pt x="46" y="816"/>
                </a:moveTo>
                <a:lnTo>
                  <a:pt x="50" y="814"/>
                </a:lnTo>
                <a:lnTo>
                  <a:pt x="50" y="814"/>
                </a:lnTo>
                <a:lnTo>
                  <a:pt x="50" y="814"/>
                </a:lnTo>
                <a:lnTo>
                  <a:pt x="52" y="814"/>
                </a:lnTo>
                <a:lnTo>
                  <a:pt x="52" y="814"/>
                </a:lnTo>
                <a:lnTo>
                  <a:pt x="52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09"/>
                </a:lnTo>
                <a:lnTo>
                  <a:pt x="50" y="809"/>
                </a:lnTo>
                <a:lnTo>
                  <a:pt x="48" y="809"/>
                </a:lnTo>
                <a:lnTo>
                  <a:pt x="48" y="811"/>
                </a:lnTo>
                <a:lnTo>
                  <a:pt x="48" y="811"/>
                </a:lnTo>
                <a:lnTo>
                  <a:pt x="46" y="811"/>
                </a:lnTo>
                <a:lnTo>
                  <a:pt x="46" y="814"/>
                </a:lnTo>
                <a:lnTo>
                  <a:pt x="44" y="816"/>
                </a:lnTo>
                <a:lnTo>
                  <a:pt x="46" y="816"/>
                </a:lnTo>
                <a:lnTo>
                  <a:pt x="46" y="816"/>
                </a:lnTo>
                <a:close/>
                <a:moveTo>
                  <a:pt x="54" y="2302"/>
                </a:moveTo>
                <a:lnTo>
                  <a:pt x="54" y="2302"/>
                </a:lnTo>
                <a:lnTo>
                  <a:pt x="54" y="2302"/>
                </a:lnTo>
                <a:lnTo>
                  <a:pt x="50" y="2302"/>
                </a:lnTo>
                <a:lnTo>
                  <a:pt x="48" y="2302"/>
                </a:lnTo>
                <a:lnTo>
                  <a:pt x="46" y="2302"/>
                </a:lnTo>
                <a:lnTo>
                  <a:pt x="46" y="2304"/>
                </a:lnTo>
                <a:lnTo>
                  <a:pt x="46" y="2304"/>
                </a:lnTo>
                <a:lnTo>
                  <a:pt x="48" y="2304"/>
                </a:lnTo>
                <a:lnTo>
                  <a:pt x="50" y="2304"/>
                </a:lnTo>
                <a:lnTo>
                  <a:pt x="50" y="2304"/>
                </a:lnTo>
                <a:lnTo>
                  <a:pt x="50" y="2306"/>
                </a:lnTo>
                <a:lnTo>
                  <a:pt x="48" y="2306"/>
                </a:lnTo>
                <a:lnTo>
                  <a:pt x="48" y="2306"/>
                </a:lnTo>
                <a:lnTo>
                  <a:pt x="50" y="2308"/>
                </a:lnTo>
                <a:lnTo>
                  <a:pt x="50" y="2308"/>
                </a:lnTo>
                <a:lnTo>
                  <a:pt x="50" y="2308"/>
                </a:lnTo>
                <a:lnTo>
                  <a:pt x="52" y="2308"/>
                </a:lnTo>
                <a:lnTo>
                  <a:pt x="52" y="2308"/>
                </a:lnTo>
                <a:lnTo>
                  <a:pt x="52" y="2306"/>
                </a:lnTo>
                <a:lnTo>
                  <a:pt x="52" y="2306"/>
                </a:lnTo>
                <a:lnTo>
                  <a:pt x="52" y="2306"/>
                </a:lnTo>
                <a:lnTo>
                  <a:pt x="50" y="2304"/>
                </a:lnTo>
                <a:lnTo>
                  <a:pt x="52" y="2304"/>
                </a:lnTo>
                <a:lnTo>
                  <a:pt x="52" y="2304"/>
                </a:lnTo>
                <a:lnTo>
                  <a:pt x="50" y="2302"/>
                </a:lnTo>
                <a:lnTo>
                  <a:pt x="50" y="2302"/>
                </a:lnTo>
                <a:lnTo>
                  <a:pt x="52" y="2302"/>
                </a:lnTo>
                <a:lnTo>
                  <a:pt x="52" y="2302"/>
                </a:lnTo>
                <a:lnTo>
                  <a:pt x="52" y="2304"/>
                </a:lnTo>
                <a:lnTo>
                  <a:pt x="54" y="2302"/>
                </a:lnTo>
                <a:close/>
                <a:moveTo>
                  <a:pt x="42" y="809"/>
                </a:moveTo>
                <a:lnTo>
                  <a:pt x="42" y="811"/>
                </a:lnTo>
                <a:lnTo>
                  <a:pt x="40" y="811"/>
                </a:lnTo>
                <a:lnTo>
                  <a:pt x="40" y="814"/>
                </a:lnTo>
                <a:lnTo>
                  <a:pt x="38" y="814"/>
                </a:lnTo>
                <a:lnTo>
                  <a:pt x="34" y="814"/>
                </a:lnTo>
                <a:lnTo>
                  <a:pt x="34" y="814"/>
                </a:lnTo>
                <a:lnTo>
                  <a:pt x="34" y="816"/>
                </a:lnTo>
                <a:lnTo>
                  <a:pt x="36" y="816"/>
                </a:lnTo>
                <a:lnTo>
                  <a:pt x="36" y="814"/>
                </a:lnTo>
                <a:lnTo>
                  <a:pt x="38" y="814"/>
                </a:lnTo>
                <a:lnTo>
                  <a:pt x="40" y="816"/>
                </a:lnTo>
                <a:lnTo>
                  <a:pt x="42" y="814"/>
                </a:lnTo>
                <a:lnTo>
                  <a:pt x="42" y="814"/>
                </a:lnTo>
                <a:lnTo>
                  <a:pt x="42" y="814"/>
                </a:lnTo>
                <a:lnTo>
                  <a:pt x="42" y="811"/>
                </a:lnTo>
                <a:lnTo>
                  <a:pt x="42" y="811"/>
                </a:lnTo>
                <a:lnTo>
                  <a:pt x="42" y="811"/>
                </a:lnTo>
                <a:lnTo>
                  <a:pt x="42" y="809"/>
                </a:lnTo>
                <a:lnTo>
                  <a:pt x="42" y="809"/>
                </a:lnTo>
                <a:close/>
                <a:moveTo>
                  <a:pt x="57" y="1824"/>
                </a:moveTo>
                <a:lnTo>
                  <a:pt x="57" y="1822"/>
                </a:lnTo>
                <a:lnTo>
                  <a:pt x="57" y="1822"/>
                </a:lnTo>
                <a:lnTo>
                  <a:pt x="54" y="1822"/>
                </a:lnTo>
                <a:lnTo>
                  <a:pt x="54" y="1824"/>
                </a:lnTo>
                <a:lnTo>
                  <a:pt x="54" y="1824"/>
                </a:lnTo>
                <a:lnTo>
                  <a:pt x="57" y="1824"/>
                </a:lnTo>
                <a:close/>
                <a:moveTo>
                  <a:pt x="25" y="1891"/>
                </a:moveTo>
                <a:lnTo>
                  <a:pt x="25" y="1891"/>
                </a:lnTo>
                <a:lnTo>
                  <a:pt x="23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close/>
                <a:moveTo>
                  <a:pt x="31" y="811"/>
                </a:moveTo>
                <a:lnTo>
                  <a:pt x="31" y="811"/>
                </a:lnTo>
                <a:lnTo>
                  <a:pt x="29" y="811"/>
                </a:lnTo>
                <a:lnTo>
                  <a:pt x="27" y="811"/>
                </a:lnTo>
                <a:lnTo>
                  <a:pt x="27" y="811"/>
                </a:lnTo>
                <a:lnTo>
                  <a:pt x="25" y="811"/>
                </a:lnTo>
                <a:lnTo>
                  <a:pt x="27" y="811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7" y="816"/>
                </a:lnTo>
                <a:lnTo>
                  <a:pt x="27" y="816"/>
                </a:lnTo>
                <a:lnTo>
                  <a:pt x="29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4"/>
                </a:lnTo>
                <a:lnTo>
                  <a:pt x="34" y="814"/>
                </a:lnTo>
                <a:lnTo>
                  <a:pt x="34" y="811"/>
                </a:lnTo>
                <a:lnTo>
                  <a:pt x="31" y="811"/>
                </a:lnTo>
                <a:close/>
                <a:moveTo>
                  <a:pt x="786" y="361"/>
                </a:moveTo>
                <a:lnTo>
                  <a:pt x="792" y="361"/>
                </a:lnTo>
                <a:lnTo>
                  <a:pt x="794" y="361"/>
                </a:lnTo>
                <a:lnTo>
                  <a:pt x="794" y="363"/>
                </a:lnTo>
                <a:lnTo>
                  <a:pt x="800" y="365"/>
                </a:lnTo>
                <a:lnTo>
                  <a:pt x="811" y="369"/>
                </a:lnTo>
                <a:lnTo>
                  <a:pt x="813" y="369"/>
                </a:lnTo>
                <a:lnTo>
                  <a:pt x="815" y="373"/>
                </a:lnTo>
                <a:lnTo>
                  <a:pt x="815" y="373"/>
                </a:lnTo>
                <a:lnTo>
                  <a:pt x="817" y="375"/>
                </a:lnTo>
                <a:lnTo>
                  <a:pt x="819" y="382"/>
                </a:lnTo>
                <a:lnTo>
                  <a:pt x="821" y="382"/>
                </a:lnTo>
                <a:lnTo>
                  <a:pt x="823" y="384"/>
                </a:lnTo>
                <a:lnTo>
                  <a:pt x="823" y="384"/>
                </a:lnTo>
                <a:lnTo>
                  <a:pt x="828" y="384"/>
                </a:lnTo>
                <a:lnTo>
                  <a:pt x="828" y="384"/>
                </a:lnTo>
                <a:lnTo>
                  <a:pt x="830" y="384"/>
                </a:lnTo>
                <a:lnTo>
                  <a:pt x="832" y="382"/>
                </a:lnTo>
                <a:lnTo>
                  <a:pt x="838" y="380"/>
                </a:lnTo>
                <a:lnTo>
                  <a:pt x="844" y="375"/>
                </a:lnTo>
                <a:lnTo>
                  <a:pt x="844" y="375"/>
                </a:lnTo>
                <a:lnTo>
                  <a:pt x="847" y="375"/>
                </a:lnTo>
                <a:lnTo>
                  <a:pt x="847" y="375"/>
                </a:lnTo>
                <a:lnTo>
                  <a:pt x="849" y="378"/>
                </a:lnTo>
                <a:lnTo>
                  <a:pt x="853" y="375"/>
                </a:lnTo>
                <a:lnTo>
                  <a:pt x="855" y="375"/>
                </a:lnTo>
                <a:lnTo>
                  <a:pt x="861" y="373"/>
                </a:lnTo>
                <a:lnTo>
                  <a:pt x="861" y="371"/>
                </a:lnTo>
                <a:lnTo>
                  <a:pt x="863" y="371"/>
                </a:lnTo>
                <a:lnTo>
                  <a:pt x="863" y="371"/>
                </a:lnTo>
                <a:lnTo>
                  <a:pt x="863" y="363"/>
                </a:lnTo>
                <a:lnTo>
                  <a:pt x="865" y="361"/>
                </a:lnTo>
                <a:lnTo>
                  <a:pt x="867" y="357"/>
                </a:lnTo>
                <a:lnTo>
                  <a:pt x="867" y="354"/>
                </a:lnTo>
                <a:lnTo>
                  <a:pt x="867" y="354"/>
                </a:lnTo>
                <a:lnTo>
                  <a:pt x="872" y="354"/>
                </a:lnTo>
                <a:lnTo>
                  <a:pt x="876" y="352"/>
                </a:lnTo>
                <a:lnTo>
                  <a:pt x="878" y="350"/>
                </a:lnTo>
                <a:lnTo>
                  <a:pt x="882" y="344"/>
                </a:lnTo>
                <a:lnTo>
                  <a:pt x="882" y="344"/>
                </a:lnTo>
                <a:lnTo>
                  <a:pt x="884" y="342"/>
                </a:lnTo>
                <a:lnTo>
                  <a:pt x="899" y="336"/>
                </a:lnTo>
                <a:lnTo>
                  <a:pt x="905" y="331"/>
                </a:lnTo>
                <a:lnTo>
                  <a:pt x="911" y="331"/>
                </a:lnTo>
                <a:lnTo>
                  <a:pt x="920" y="327"/>
                </a:lnTo>
                <a:lnTo>
                  <a:pt x="924" y="325"/>
                </a:lnTo>
                <a:lnTo>
                  <a:pt x="928" y="325"/>
                </a:lnTo>
                <a:lnTo>
                  <a:pt x="935" y="321"/>
                </a:lnTo>
                <a:lnTo>
                  <a:pt x="935" y="321"/>
                </a:lnTo>
                <a:lnTo>
                  <a:pt x="937" y="321"/>
                </a:lnTo>
                <a:lnTo>
                  <a:pt x="937" y="319"/>
                </a:lnTo>
                <a:lnTo>
                  <a:pt x="937" y="319"/>
                </a:lnTo>
                <a:lnTo>
                  <a:pt x="935" y="317"/>
                </a:lnTo>
                <a:lnTo>
                  <a:pt x="935" y="317"/>
                </a:lnTo>
                <a:lnTo>
                  <a:pt x="932" y="315"/>
                </a:lnTo>
                <a:lnTo>
                  <a:pt x="928" y="313"/>
                </a:lnTo>
                <a:lnTo>
                  <a:pt x="918" y="304"/>
                </a:lnTo>
                <a:lnTo>
                  <a:pt x="914" y="302"/>
                </a:lnTo>
                <a:lnTo>
                  <a:pt x="909" y="300"/>
                </a:lnTo>
                <a:lnTo>
                  <a:pt x="905" y="300"/>
                </a:lnTo>
                <a:lnTo>
                  <a:pt x="903" y="298"/>
                </a:lnTo>
                <a:lnTo>
                  <a:pt x="899" y="298"/>
                </a:lnTo>
                <a:lnTo>
                  <a:pt x="895" y="298"/>
                </a:lnTo>
                <a:lnTo>
                  <a:pt x="891" y="298"/>
                </a:lnTo>
                <a:lnTo>
                  <a:pt x="888" y="300"/>
                </a:lnTo>
                <a:lnTo>
                  <a:pt x="888" y="300"/>
                </a:lnTo>
                <a:lnTo>
                  <a:pt x="884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2"/>
                </a:lnTo>
                <a:lnTo>
                  <a:pt x="882" y="300"/>
                </a:lnTo>
                <a:lnTo>
                  <a:pt x="882" y="300"/>
                </a:lnTo>
                <a:lnTo>
                  <a:pt x="880" y="300"/>
                </a:lnTo>
                <a:lnTo>
                  <a:pt x="880" y="300"/>
                </a:lnTo>
                <a:lnTo>
                  <a:pt x="878" y="300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6" y="300"/>
                </a:lnTo>
                <a:lnTo>
                  <a:pt x="870" y="298"/>
                </a:lnTo>
                <a:lnTo>
                  <a:pt x="861" y="296"/>
                </a:lnTo>
                <a:lnTo>
                  <a:pt x="857" y="294"/>
                </a:lnTo>
                <a:lnTo>
                  <a:pt x="853" y="292"/>
                </a:lnTo>
                <a:lnTo>
                  <a:pt x="851" y="292"/>
                </a:lnTo>
                <a:lnTo>
                  <a:pt x="847" y="289"/>
                </a:lnTo>
                <a:lnTo>
                  <a:pt x="844" y="289"/>
                </a:lnTo>
                <a:lnTo>
                  <a:pt x="832" y="292"/>
                </a:lnTo>
                <a:lnTo>
                  <a:pt x="819" y="294"/>
                </a:lnTo>
                <a:lnTo>
                  <a:pt x="800" y="296"/>
                </a:lnTo>
                <a:lnTo>
                  <a:pt x="800" y="296"/>
                </a:lnTo>
                <a:lnTo>
                  <a:pt x="803" y="298"/>
                </a:lnTo>
                <a:lnTo>
                  <a:pt x="803" y="298"/>
                </a:lnTo>
                <a:lnTo>
                  <a:pt x="803" y="298"/>
                </a:lnTo>
                <a:lnTo>
                  <a:pt x="807" y="306"/>
                </a:lnTo>
                <a:lnTo>
                  <a:pt x="809" y="308"/>
                </a:lnTo>
                <a:lnTo>
                  <a:pt x="811" y="310"/>
                </a:lnTo>
                <a:lnTo>
                  <a:pt x="813" y="310"/>
                </a:lnTo>
                <a:lnTo>
                  <a:pt x="815" y="313"/>
                </a:lnTo>
                <a:lnTo>
                  <a:pt x="815" y="313"/>
                </a:lnTo>
                <a:lnTo>
                  <a:pt x="811" y="315"/>
                </a:lnTo>
                <a:lnTo>
                  <a:pt x="809" y="319"/>
                </a:lnTo>
                <a:lnTo>
                  <a:pt x="805" y="321"/>
                </a:lnTo>
                <a:lnTo>
                  <a:pt x="803" y="327"/>
                </a:lnTo>
                <a:lnTo>
                  <a:pt x="803" y="327"/>
                </a:lnTo>
                <a:lnTo>
                  <a:pt x="800" y="329"/>
                </a:lnTo>
                <a:lnTo>
                  <a:pt x="798" y="331"/>
                </a:lnTo>
                <a:lnTo>
                  <a:pt x="800" y="331"/>
                </a:lnTo>
                <a:lnTo>
                  <a:pt x="800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6"/>
                </a:lnTo>
                <a:lnTo>
                  <a:pt x="803" y="336"/>
                </a:lnTo>
                <a:lnTo>
                  <a:pt x="798" y="338"/>
                </a:lnTo>
                <a:lnTo>
                  <a:pt x="796" y="338"/>
                </a:lnTo>
                <a:lnTo>
                  <a:pt x="796" y="338"/>
                </a:lnTo>
                <a:lnTo>
                  <a:pt x="796" y="340"/>
                </a:lnTo>
                <a:lnTo>
                  <a:pt x="796" y="340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6"/>
                </a:lnTo>
                <a:lnTo>
                  <a:pt x="794" y="346"/>
                </a:lnTo>
                <a:lnTo>
                  <a:pt x="792" y="348"/>
                </a:lnTo>
                <a:lnTo>
                  <a:pt x="792" y="348"/>
                </a:lnTo>
                <a:lnTo>
                  <a:pt x="790" y="350"/>
                </a:lnTo>
                <a:lnTo>
                  <a:pt x="790" y="352"/>
                </a:lnTo>
                <a:lnTo>
                  <a:pt x="788" y="352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6" y="357"/>
                </a:lnTo>
                <a:lnTo>
                  <a:pt x="786" y="357"/>
                </a:lnTo>
                <a:lnTo>
                  <a:pt x="786" y="359"/>
                </a:lnTo>
                <a:lnTo>
                  <a:pt x="786" y="359"/>
                </a:lnTo>
                <a:lnTo>
                  <a:pt x="786" y="361"/>
                </a:lnTo>
                <a:lnTo>
                  <a:pt x="784" y="361"/>
                </a:lnTo>
                <a:lnTo>
                  <a:pt x="786" y="361"/>
                </a:lnTo>
                <a:lnTo>
                  <a:pt x="786" y="361"/>
                </a:lnTo>
                <a:close/>
                <a:moveTo>
                  <a:pt x="21" y="1910"/>
                </a:moveTo>
                <a:lnTo>
                  <a:pt x="21" y="1910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close/>
                <a:moveTo>
                  <a:pt x="27" y="1837"/>
                </a:moveTo>
                <a:lnTo>
                  <a:pt x="27" y="1837"/>
                </a:lnTo>
                <a:lnTo>
                  <a:pt x="25" y="1837"/>
                </a:lnTo>
                <a:lnTo>
                  <a:pt x="27" y="1839"/>
                </a:lnTo>
                <a:lnTo>
                  <a:pt x="27" y="1839"/>
                </a:lnTo>
                <a:lnTo>
                  <a:pt x="29" y="1839"/>
                </a:lnTo>
                <a:lnTo>
                  <a:pt x="29" y="1839"/>
                </a:lnTo>
                <a:lnTo>
                  <a:pt x="27" y="1837"/>
                </a:lnTo>
                <a:lnTo>
                  <a:pt x="27" y="1837"/>
                </a:lnTo>
                <a:close/>
                <a:moveTo>
                  <a:pt x="1012" y="191"/>
                </a:moveTo>
                <a:lnTo>
                  <a:pt x="1018" y="189"/>
                </a:lnTo>
                <a:lnTo>
                  <a:pt x="1018" y="189"/>
                </a:lnTo>
                <a:lnTo>
                  <a:pt x="1020" y="187"/>
                </a:lnTo>
                <a:lnTo>
                  <a:pt x="1020" y="185"/>
                </a:lnTo>
                <a:lnTo>
                  <a:pt x="1018" y="185"/>
                </a:lnTo>
                <a:lnTo>
                  <a:pt x="1008" y="185"/>
                </a:lnTo>
                <a:lnTo>
                  <a:pt x="1004" y="185"/>
                </a:lnTo>
                <a:lnTo>
                  <a:pt x="1002" y="185"/>
                </a:lnTo>
                <a:lnTo>
                  <a:pt x="997" y="185"/>
                </a:lnTo>
                <a:lnTo>
                  <a:pt x="981" y="187"/>
                </a:lnTo>
                <a:lnTo>
                  <a:pt x="974" y="189"/>
                </a:lnTo>
                <a:lnTo>
                  <a:pt x="970" y="191"/>
                </a:lnTo>
                <a:lnTo>
                  <a:pt x="968" y="191"/>
                </a:lnTo>
                <a:lnTo>
                  <a:pt x="968" y="191"/>
                </a:lnTo>
                <a:lnTo>
                  <a:pt x="966" y="193"/>
                </a:lnTo>
                <a:lnTo>
                  <a:pt x="966" y="193"/>
                </a:lnTo>
                <a:lnTo>
                  <a:pt x="966" y="193"/>
                </a:lnTo>
                <a:lnTo>
                  <a:pt x="966" y="195"/>
                </a:lnTo>
                <a:lnTo>
                  <a:pt x="968" y="197"/>
                </a:lnTo>
                <a:lnTo>
                  <a:pt x="968" y="197"/>
                </a:lnTo>
                <a:lnTo>
                  <a:pt x="968" y="199"/>
                </a:lnTo>
                <a:lnTo>
                  <a:pt x="968" y="199"/>
                </a:lnTo>
                <a:lnTo>
                  <a:pt x="968" y="199"/>
                </a:lnTo>
                <a:lnTo>
                  <a:pt x="968" y="201"/>
                </a:lnTo>
                <a:lnTo>
                  <a:pt x="968" y="201"/>
                </a:lnTo>
                <a:lnTo>
                  <a:pt x="968" y="201"/>
                </a:lnTo>
                <a:lnTo>
                  <a:pt x="970" y="204"/>
                </a:lnTo>
                <a:lnTo>
                  <a:pt x="972" y="204"/>
                </a:lnTo>
                <a:lnTo>
                  <a:pt x="976" y="206"/>
                </a:lnTo>
                <a:lnTo>
                  <a:pt x="981" y="208"/>
                </a:lnTo>
                <a:lnTo>
                  <a:pt x="983" y="208"/>
                </a:lnTo>
                <a:lnTo>
                  <a:pt x="985" y="208"/>
                </a:lnTo>
                <a:lnTo>
                  <a:pt x="997" y="206"/>
                </a:lnTo>
                <a:lnTo>
                  <a:pt x="999" y="206"/>
                </a:lnTo>
                <a:lnTo>
                  <a:pt x="1002" y="206"/>
                </a:lnTo>
                <a:lnTo>
                  <a:pt x="1004" y="206"/>
                </a:lnTo>
                <a:lnTo>
                  <a:pt x="1008" y="204"/>
                </a:lnTo>
                <a:lnTo>
                  <a:pt x="1012" y="201"/>
                </a:lnTo>
                <a:lnTo>
                  <a:pt x="1012" y="201"/>
                </a:lnTo>
                <a:lnTo>
                  <a:pt x="1012" y="199"/>
                </a:lnTo>
                <a:lnTo>
                  <a:pt x="1012" y="197"/>
                </a:lnTo>
                <a:lnTo>
                  <a:pt x="1012" y="195"/>
                </a:lnTo>
                <a:lnTo>
                  <a:pt x="1012" y="195"/>
                </a:lnTo>
                <a:lnTo>
                  <a:pt x="1012" y="195"/>
                </a:lnTo>
                <a:lnTo>
                  <a:pt x="1010" y="195"/>
                </a:lnTo>
                <a:lnTo>
                  <a:pt x="1004" y="195"/>
                </a:lnTo>
                <a:lnTo>
                  <a:pt x="1002" y="193"/>
                </a:lnTo>
                <a:lnTo>
                  <a:pt x="1002" y="193"/>
                </a:lnTo>
                <a:lnTo>
                  <a:pt x="1002" y="193"/>
                </a:lnTo>
                <a:lnTo>
                  <a:pt x="1004" y="193"/>
                </a:lnTo>
                <a:lnTo>
                  <a:pt x="1012" y="191"/>
                </a:lnTo>
                <a:close/>
                <a:moveTo>
                  <a:pt x="1463" y="243"/>
                </a:moveTo>
                <a:lnTo>
                  <a:pt x="1460" y="245"/>
                </a:lnTo>
                <a:lnTo>
                  <a:pt x="1458" y="248"/>
                </a:lnTo>
                <a:lnTo>
                  <a:pt x="1456" y="250"/>
                </a:lnTo>
                <a:lnTo>
                  <a:pt x="1452" y="252"/>
                </a:lnTo>
                <a:lnTo>
                  <a:pt x="1454" y="254"/>
                </a:lnTo>
                <a:lnTo>
                  <a:pt x="1456" y="254"/>
                </a:lnTo>
                <a:lnTo>
                  <a:pt x="1458" y="254"/>
                </a:lnTo>
                <a:lnTo>
                  <a:pt x="1460" y="252"/>
                </a:lnTo>
                <a:lnTo>
                  <a:pt x="1463" y="252"/>
                </a:lnTo>
                <a:lnTo>
                  <a:pt x="1463" y="250"/>
                </a:lnTo>
                <a:lnTo>
                  <a:pt x="1463" y="250"/>
                </a:lnTo>
                <a:lnTo>
                  <a:pt x="1465" y="248"/>
                </a:lnTo>
                <a:lnTo>
                  <a:pt x="1465" y="245"/>
                </a:lnTo>
                <a:lnTo>
                  <a:pt x="1465" y="243"/>
                </a:lnTo>
                <a:lnTo>
                  <a:pt x="1463" y="243"/>
                </a:lnTo>
                <a:close/>
                <a:moveTo>
                  <a:pt x="1236" y="122"/>
                </a:moveTo>
                <a:lnTo>
                  <a:pt x="1226" y="122"/>
                </a:lnTo>
                <a:lnTo>
                  <a:pt x="1219" y="122"/>
                </a:lnTo>
                <a:lnTo>
                  <a:pt x="1205" y="120"/>
                </a:lnTo>
                <a:lnTo>
                  <a:pt x="1207" y="124"/>
                </a:lnTo>
                <a:lnTo>
                  <a:pt x="1209" y="124"/>
                </a:lnTo>
                <a:lnTo>
                  <a:pt x="1209" y="126"/>
                </a:lnTo>
                <a:lnTo>
                  <a:pt x="1211" y="130"/>
                </a:lnTo>
                <a:lnTo>
                  <a:pt x="1217" y="134"/>
                </a:lnTo>
                <a:lnTo>
                  <a:pt x="1219" y="134"/>
                </a:lnTo>
                <a:lnTo>
                  <a:pt x="1222" y="134"/>
                </a:lnTo>
                <a:lnTo>
                  <a:pt x="1224" y="136"/>
                </a:lnTo>
                <a:lnTo>
                  <a:pt x="1228" y="136"/>
                </a:lnTo>
                <a:lnTo>
                  <a:pt x="1232" y="134"/>
                </a:lnTo>
                <a:lnTo>
                  <a:pt x="1238" y="132"/>
                </a:lnTo>
                <a:lnTo>
                  <a:pt x="1240" y="132"/>
                </a:lnTo>
                <a:lnTo>
                  <a:pt x="1238" y="134"/>
                </a:lnTo>
                <a:lnTo>
                  <a:pt x="1238" y="134"/>
                </a:lnTo>
                <a:lnTo>
                  <a:pt x="1228" y="139"/>
                </a:lnTo>
                <a:lnTo>
                  <a:pt x="1224" y="139"/>
                </a:lnTo>
                <a:lnTo>
                  <a:pt x="1222" y="139"/>
                </a:lnTo>
                <a:lnTo>
                  <a:pt x="1222" y="143"/>
                </a:lnTo>
                <a:lnTo>
                  <a:pt x="1222" y="145"/>
                </a:lnTo>
                <a:lnTo>
                  <a:pt x="1228" y="145"/>
                </a:lnTo>
                <a:lnTo>
                  <a:pt x="1230" y="147"/>
                </a:lnTo>
                <a:lnTo>
                  <a:pt x="1230" y="147"/>
                </a:lnTo>
                <a:lnTo>
                  <a:pt x="1234" y="145"/>
                </a:lnTo>
                <a:lnTo>
                  <a:pt x="1240" y="145"/>
                </a:lnTo>
                <a:lnTo>
                  <a:pt x="1243" y="143"/>
                </a:lnTo>
                <a:lnTo>
                  <a:pt x="1245" y="143"/>
                </a:lnTo>
                <a:lnTo>
                  <a:pt x="1247" y="143"/>
                </a:lnTo>
                <a:lnTo>
                  <a:pt x="1247" y="145"/>
                </a:lnTo>
                <a:lnTo>
                  <a:pt x="1245" y="145"/>
                </a:lnTo>
                <a:lnTo>
                  <a:pt x="1245" y="147"/>
                </a:lnTo>
                <a:lnTo>
                  <a:pt x="1245" y="147"/>
                </a:lnTo>
                <a:lnTo>
                  <a:pt x="1245" y="147"/>
                </a:lnTo>
                <a:lnTo>
                  <a:pt x="1247" y="147"/>
                </a:lnTo>
                <a:lnTo>
                  <a:pt x="1253" y="145"/>
                </a:lnTo>
                <a:lnTo>
                  <a:pt x="1255" y="145"/>
                </a:lnTo>
                <a:lnTo>
                  <a:pt x="1259" y="143"/>
                </a:lnTo>
                <a:lnTo>
                  <a:pt x="1263" y="143"/>
                </a:lnTo>
                <a:lnTo>
                  <a:pt x="1266" y="143"/>
                </a:lnTo>
                <a:lnTo>
                  <a:pt x="1268" y="143"/>
                </a:lnTo>
                <a:lnTo>
                  <a:pt x="1272" y="145"/>
                </a:lnTo>
                <a:lnTo>
                  <a:pt x="1280" y="145"/>
                </a:lnTo>
                <a:lnTo>
                  <a:pt x="1284" y="145"/>
                </a:lnTo>
                <a:lnTo>
                  <a:pt x="1284" y="145"/>
                </a:lnTo>
                <a:lnTo>
                  <a:pt x="1276" y="147"/>
                </a:lnTo>
                <a:lnTo>
                  <a:pt x="1268" y="147"/>
                </a:lnTo>
                <a:lnTo>
                  <a:pt x="1266" y="151"/>
                </a:lnTo>
                <a:lnTo>
                  <a:pt x="1263" y="151"/>
                </a:lnTo>
                <a:lnTo>
                  <a:pt x="1259" y="151"/>
                </a:lnTo>
                <a:lnTo>
                  <a:pt x="1257" y="151"/>
                </a:lnTo>
                <a:lnTo>
                  <a:pt x="1247" y="155"/>
                </a:lnTo>
                <a:lnTo>
                  <a:pt x="1243" y="157"/>
                </a:lnTo>
                <a:lnTo>
                  <a:pt x="1243" y="157"/>
                </a:lnTo>
                <a:lnTo>
                  <a:pt x="1245" y="157"/>
                </a:lnTo>
                <a:lnTo>
                  <a:pt x="1245" y="159"/>
                </a:lnTo>
                <a:lnTo>
                  <a:pt x="1247" y="159"/>
                </a:lnTo>
                <a:lnTo>
                  <a:pt x="1255" y="162"/>
                </a:lnTo>
                <a:lnTo>
                  <a:pt x="1257" y="164"/>
                </a:lnTo>
                <a:lnTo>
                  <a:pt x="1257" y="164"/>
                </a:lnTo>
                <a:lnTo>
                  <a:pt x="1253" y="164"/>
                </a:lnTo>
                <a:lnTo>
                  <a:pt x="1251" y="164"/>
                </a:lnTo>
                <a:lnTo>
                  <a:pt x="1251" y="164"/>
                </a:lnTo>
                <a:lnTo>
                  <a:pt x="1253" y="166"/>
                </a:lnTo>
                <a:lnTo>
                  <a:pt x="1255" y="168"/>
                </a:lnTo>
                <a:lnTo>
                  <a:pt x="1257" y="168"/>
                </a:lnTo>
                <a:lnTo>
                  <a:pt x="1259" y="170"/>
                </a:lnTo>
                <a:lnTo>
                  <a:pt x="1261" y="168"/>
                </a:lnTo>
                <a:lnTo>
                  <a:pt x="1263" y="168"/>
                </a:lnTo>
                <a:lnTo>
                  <a:pt x="1276" y="170"/>
                </a:lnTo>
                <a:lnTo>
                  <a:pt x="1276" y="170"/>
                </a:lnTo>
                <a:lnTo>
                  <a:pt x="1270" y="172"/>
                </a:lnTo>
                <a:lnTo>
                  <a:pt x="1263" y="172"/>
                </a:lnTo>
                <a:lnTo>
                  <a:pt x="1263" y="174"/>
                </a:lnTo>
                <a:lnTo>
                  <a:pt x="1263" y="174"/>
                </a:lnTo>
                <a:lnTo>
                  <a:pt x="1266" y="176"/>
                </a:lnTo>
                <a:lnTo>
                  <a:pt x="1270" y="178"/>
                </a:lnTo>
                <a:lnTo>
                  <a:pt x="1276" y="180"/>
                </a:lnTo>
                <a:lnTo>
                  <a:pt x="1284" y="183"/>
                </a:lnTo>
                <a:lnTo>
                  <a:pt x="1291" y="183"/>
                </a:lnTo>
                <a:lnTo>
                  <a:pt x="1295" y="183"/>
                </a:lnTo>
                <a:lnTo>
                  <a:pt x="1299" y="183"/>
                </a:lnTo>
                <a:lnTo>
                  <a:pt x="1299" y="183"/>
                </a:lnTo>
                <a:lnTo>
                  <a:pt x="1299" y="180"/>
                </a:lnTo>
                <a:lnTo>
                  <a:pt x="1297" y="180"/>
                </a:lnTo>
                <a:lnTo>
                  <a:pt x="1297" y="180"/>
                </a:lnTo>
                <a:lnTo>
                  <a:pt x="1295" y="178"/>
                </a:lnTo>
                <a:lnTo>
                  <a:pt x="1295" y="178"/>
                </a:lnTo>
                <a:lnTo>
                  <a:pt x="1297" y="178"/>
                </a:lnTo>
                <a:lnTo>
                  <a:pt x="1299" y="178"/>
                </a:lnTo>
                <a:lnTo>
                  <a:pt x="1301" y="178"/>
                </a:lnTo>
                <a:lnTo>
                  <a:pt x="1303" y="178"/>
                </a:lnTo>
                <a:lnTo>
                  <a:pt x="1305" y="180"/>
                </a:lnTo>
                <a:lnTo>
                  <a:pt x="1305" y="180"/>
                </a:lnTo>
                <a:lnTo>
                  <a:pt x="1310" y="183"/>
                </a:lnTo>
                <a:lnTo>
                  <a:pt x="1310" y="183"/>
                </a:lnTo>
                <a:lnTo>
                  <a:pt x="1312" y="183"/>
                </a:lnTo>
                <a:lnTo>
                  <a:pt x="1312" y="183"/>
                </a:lnTo>
                <a:lnTo>
                  <a:pt x="1312" y="180"/>
                </a:lnTo>
                <a:lnTo>
                  <a:pt x="1310" y="178"/>
                </a:lnTo>
                <a:lnTo>
                  <a:pt x="1307" y="176"/>
                </a:lnTo>
                <a:lnTo>
                  <a:pt x="1303" y="172"/>
                </a:lnTo>
                <a:lnTo>
                  <a:pt x="1303" y="170"/>
                </a:lnTo>
                <a:lnTo>
                  <a:pt x="1303" y="168"/>
                </a:lnTo>
                <a:lnTo>
                  <a:pt x="1303" y="170"/>
                </a:lnTo>
                <a:lnTo>
                  <a:pt x="1305" y="170"/>
                </a:lnTo>
                <a:lnTo>
                  <a:pt x="1310" y="174"/>
                </a:lnTo>
                <a:lnTo>
                  <a:pt x="1312" y="176"/>
                </a:lnTo>
                <a:lnTo>
                  <a:pt x="1318" y="180"/>
                </a:lnTo>
                <a:lnTo>
                  <a:pt x="1318" y="183"/>
                </a:lnTo>
                <a:lnTo>
                  <a:pt x="1320" y="183"/>
                </a:lnTo>
                <a:lnTo>
                  <a:pt x="1322" y="183"/>
                </a:lnTo>
                <a:lnTo>
                  <a:pt x="1322" y="180"/>
                </a:lnTo>
                <a:lnTo>
                  <a:pt x="1324" y="178"/>
                </a:lnTo>
                <a:lnTo>
                  <a:pt x="1324" y="176"/>
                </a:lnTo>
                <a:lnTo>
                  <a:pt x="1324" y="174"/>
                </a:lnTo>
                <a:lnTo>
                  <a:pt x="1322" y="170"/>
                </a:lnTo>
                <a:lnTo>
                  <a:pt x="1322" y="170"/>
                </a:lnTo>
                <a:lnTo>
                  <a:pt x="1322" y="170"/>
                </a:lnTo>
                <a:lnTo>
                  <a:pt x="1324" y="170"/>
                </a:lnTo>
                <a:lnTo>
                  <a:pt x="1328" y="172"/>
                </a:lnTo>
                <a:lnTo>
                  <a:pt x="1331" y="172"/>
                </a:lnTo>
                <a:lnTo>
                  <a:pt x="1333" y="172"/>
                </a:lnTo>
                <a:lnTo>
                  <a:pt x="1333" y="172"/>
                </a:lnTo>
                <a:lnTo>
                  <a:pt x="1333" y="170"/>
                </a:lnTo>
                <a:lnTo>
                  <a:pt x="1333" y="170"/>
                </a:lnTo>
                <a:lnTo>
                  <a:pt x="1333" y="168"/>
                </a:lnTo>
                <a:lnTo>
                  <a:pt x="1333" y="168"/>
                </a:lnTo>
                <a:lnTo>
                  <a:pt x="1331" y="168"/>
                </a:lnTo>
                <a:lnTo>
                  <a:pt x="1328" y="166"/>
                </a:lnTo>
                <a:lnTo>
                  <a:pt x="1331" y="166"/>
                </a:lnTo>
                <a:lnTo>
                  <a:pt x="1331" y="164"/>
                </a:lnTo>
                <a:lnTo>
                  <a:pt x="1331" y="162"/>
                </a:lnTo>
                <a:lnTo>
                  <a:pt x="1331" y="159"/>
                </a:lnTo>
                <a:lnTo>
                  <a:pt x="1331" y="157"/>
                </a:lnTo>
                <a:lnTo>
                  <a:pt x="1333" y="157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7"/>
                </a:lnTo>
                <a:lnTo>
                  <a:pt x="1333" y="159"/>
                </a:lnTo>
                <a:lnTo>
                  <a:pt x="1333" y="159"/>
                </a:lnTo>
                <a:lnTo>
                  <a:pt x="1333" y="162"/>
                </a:lnTo>
                <a:lnTo>
                  <a:pt x="1335" y="164"/>
                </a:lnTo>
                <a:lnTo>
                  <a:pt x="1335" y="166"/>
                </a:lnTo>
                <a:lnTo>
                  <a:pt x="1339" y="166"/>
                </a:lnTo>
                <a:lnTo>
                  <a:pt x="1341" y="166"/>
                </a:lnTo>
                <a:lnTo>
                  <a:pt x="1343" y="162"/>
                </a:lnTo>
                <a:lnTo>
                  <a:pt x="1345" y="162"/>
                </a:lnTo>
                <a:lnTo>
                  <a:pt x="1347" y="159"/>
                </a:lnTo>
                <a:lnTo>
                  <a:pt x="1347" y="157"/>
                </a:lnTo>
                <a:lnTo>
                  <a:pt x="1349" y="157"/>
                </a:lnTo>
                <a:lnTo>
                  <a:pt x="1351" y="157"/>
                </a:lnTo>
                <a:lnTo>
                  <a:pt x="1354" y="157"/>
                </a:lnTo>
                <a:lnTo>
                  <a:pt x="1356" y="155"/>
                </a:lnTo>
                <a:lnTo>
                  <a:pt x="1360" y="153"/>
                </a:lnTo>
                <a:lnTo>
                  <a:pt x="1372" y="149"/>
                </a:lnTo>
                <a:lnTo>
                  <a:pt x="1375" y="149"/>
                </a:lnTo>
                <a:lnTo>
                  <a:pt x="1377" y="147"/>
                </a:lnTo>
                <a:lnTo>
                  <a:pt x="1375" y="147"/>
                </a:lnTo>
                <a:lnTo>
                  <a:pt x="1375" y="145"/>
                </a:lnTo>
                <a:lnTo>
                  <a:pt x="1368" y="139"/>
                </a:lnTo>
                <a:lnTo>
                  <a:pt x="1366" y="136"/>
                </a:lnTo>
                <a:lnTo>
                  <a:pt x="1366" y="136"/>
                </a:lnTo>
                <a:lnTo>
                  <a:pt x="1366" y="136"/>
                </a:lnTo>
                <a:lnTo>
                  <a:pt x="1364" y="139"/>
                </a:lnTo>
                <a:lnTo>
                  <a:pt x="1362" y="141"/>
                </a:lnTo>
                <a:lnTo>
                  <a:pt x="1362" y="141"/>
                </a:lnTo>
                <a:lnTo>
                  <a:pt x="1360" y="139"/>
                </a:lnTo>
                <a:lnTo>
                  <a:pt x="1360" y="136"/>
                </a:lnTo>
                <a:lnTo>
                  <a:pt x="1358" y="136"/>
                </a:lnTo>
                <a:lnTo>
                  <a:pt x="1358" y="136"/>
                </a:lnTo>
                <a:lnTo>
                  <a:pt x="1351" y="136"/>
                </a:lnTo>
                <a:lnTo>
                  <a:pt x="1349" y="136"/>
                </a:lnTo>
                <a:lnTo>
                  <a:pt x="1349" y="136"/>
                </a:lnTo>
                <a:lnTo>
                  <a:pt x="1343" y="139"/>
                </a:lnTo>
                <a:lnTo>
                  <a:pt x="1343" y="139"/>
                </a:lnTo>
                <a:lnTo>
                  <a:pt x="1343" y="136"/>
                </a:lnTo>
                <a:lnTo>
                  <a:pt x="1345" y="134"/>
                </a:lnTo>
                <a:lnTo>
                  <a:pt x="1347" y="130"/>
                </a:lnTo>
                <a:lnTo>
                  <a:pt x="1347" y="128"/>
                </a:lnTo>
                <a:lnTo>
                  <a:pt x="1345" y="126"/>
                </a:lnTo>
                <a:lnTo>
                  <a:pt x="1345" y="122"/>
                </a:lnTo>
                <a:lnTo>
                  <a:pt x="1343" y="122"/>
                </a:lnTo>
                <a:lnTo>
                  <a:pt x="1339" y="122"/>
                </a:lnTo>
                <a:lnTo>
                  <a:pt x="1335" y="122"/>
                </a:lnTo>
                <a:lnTo>
                  <a:pt x="1335" y="122"/>
                </a:lnTo>
                <a:lnTo>
                  <a:pt x="1335" y="120"/>
                </a:lnTo>
                <a:lnTo>
                  <a:pt x="1339" y="118"/>
                </a:lnTo>
                <a:lnTo>
                  <a:pt x="1339" y="118"/>
                </a:lnTo>
                <a:lnTo>
                  <a:pt x="1339" y="113"/>
                </a:lnTo>
                <a:lnTo>
                  <a:pt x="1339" y="113"/>
                </a:lnTo>
                <a:lnTo>
                  <a:pt x="1337" y="111"/>
                </a:lnTo>
                <a:lnTo>
                  <a:pt x="1333" y="111"/>
                </a:lnTo>
                <a:lnTo>
                  <a:pt x="1331" y="109"/>
                </a:lnTo>
                <a:lnTo>
                  <a:pt x="1326" y="109"/>
                </a:lnTo>
                <a:lnTo>
                  <a:pt x="1324" y="111"/>
                </a:lnTo>
                <a:lnTo>
                  <a:pt x="1324" y="111"/>
                </a:lnTo>
                <a:lnTo>
                  <a:pt x="1324" y="113"/>
                </a:lnTo>
                <a:lnTo>
                  <a:pt x="1324" y="115"/>
                </a:lnTo>
                <a:lnTo>
                  <a:pt x="1324" y="115"/>
                </a:lnTo>
                <a:lnTo>
                  <a:pt x="1326" y="118"/>
                </a:lnTo>
                <a:lnTo>
                  <a:pt x="1328" y="120"/>
                </a:lnTo>
                <a:lnTo>
                  <a:pt x="1331" y="120"/>
                </a:lnTo>
                <a:lnTo>
                  <a:pt x="1331" y="120"/>
                </a:lnTo>
                <a:lnTo>
                  <a:pt x="1328" y="120"/>
                </a:lnTo>
                <a:lnTo>
                  <a:pt x="1324" y="120"/>
                </a:lnTo>
                <a:lnTo>
                  <a:pt x="1320" y="120"/>
                </a:lnTo>
                <a:lnTo>
                  <a:pt x="1318" y="118"/>
                </a:lnTo>
                <a:lnTo>
                  <a:pt x="1316" y="115"/>
                </a:lnTo>
                <a:lnTo>
                  <a:pt x="1316" y="115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7"/>
                </a:lnTo>
                <a:lnTo>
                  <a:pt x="1314" y="107"/>
                </a:lnTo>
                <a:lnTo>
                  <a:pt x="1312" y="107"/>
                </a:lnTo>
                <a:lnTo>
                  <a:pt x="1310" y="107"/>
                </a:lnTo>
                <a:lnTo>
                  <a:pt x="1307" y="107"/>
                </a:lnTo>
                <a:lnTo>
                  <a:pt x="1305" y="107"/>
                </a:lnTo>
                <a:lnTo>
                  <a:pt x="1301" y="107"/>
                </a:lnTo>
                <a:lnTo>
                  <a:pt x="1297" y="105"/>
                </a:lnTo>
                <a:lnTo>
                  <a:pt x="1295" y="105"/>
                </a:lnTo>
                <a:lnTo>
                  <a:pt x="1295" y="103"/>
                </a:lnTo>
                <a:lnTo>
                  <a:pt x="1295" y="103"/>
                </a:lnTo>
                <a:lnTo>
                  <a:pt x="1295" y="101"/>
                </a:lnTo>
                <a:lnTo>
                  <a:pt x="1289" y="99"/>
                </a:lnTo>
                <a:lnTo>
                  <a:pt x="1284" y="97"/>
                </a:lnTo>
                <a:lnTo>
                  <a:pt x="1278" y="88"/>
                </a:lnTo>
                <a:lnTo>
                  <a:pt x="1276" y="86"/>
                </a:lnTo>
                <a:lnTo>
                  <a:pt x="1274" y="84"/>
                </a:lnTo>
                <a:lnTo>
                  <a:pt x="1272" y="82"/>
                </a:lnTo>
                <a:lnTo>
                  <a:pt x="1270" y="82"/>
                </a:lnTo>
                <a:lnTo>
                  <a:pt x="1259" y="80"/>
                </a:lnTo>
                <a:lnTo>
                  <a:pt x="1255" y="78"/>
                </a:lnTo>
                <a:lnTo>
                  <a:pt x="1251" y="80"/>
                </a:lnTo>
                <a:lnTo>
                  <a:pt x="1245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2"/>
                </a:lnTo>
                <a:lnTo>
                  <a:pt x="1243" y="82"/>
                </a:lnTo>
                <a:lnTo>
                  <a:pt x="1243" y="82"/>
                </a:lnTo>
                <a:lnTo>
                  <a:pt x="1245" y="84"/>
                </a:lnTo>
                <a:lnTo>
                  <a:pt x="1247" y="84"/>
                </a:lnTo>
                <a:lnTo>
                  <a:pt x="1255" y="84"/>
                </a:lnTo>
                <a:lnTo>
                  <a:pt x="1257" y="84"/>
                </a:lnTo>
                <a:lnTo>
                  <a:pt x="1257" y="86"/>
                </a:lnTo>
                <a:lnTo>
                  <a:pt x="1257" y="86"/>
                </a:lnTo>
                <a:lnTo>
                  <a:pt x="1257" y="88"/>
                </a:lnTo>
                <a:lnTo>
                  <a:pt x="1255" y="88"/>
                </a:lnTo>
                <a:lnTo>
                  <a:pt x="1253" y="88"/>
                </a:lnTo>
                <a:lnTo>
                  <a:pt x="1249" y="88"/>
                </a:lnTo>
                <a:lnTo>
                  <a:pt x="1243" y="88"/>
                </a:lnTo>
                <a:lnTo>
                  <a:pt x="1238" y="90"/>
                </a:lnTo>
                <a:lnTo>
                  <a:pt x="1232" y="88"/>
                </a:lnTo>
                <a:lnTo>
                  <a:pt x="1228" y="90"/>
                </a:lnTo>
                <a:lnTo>
                  <a:pt x="1224" y="95"/>
                </a:lnTo>
                <a:lnTo>
                  <a:pt x="1224" y="97"/>
                </a:lnTo>
                <a:lnTo>
                  <a:pt x="1228" y="97"/>
                </a:lnTo>
                <a:lnTo>
                  <a:pt x="1234" y="99"/>
                </a:lnTo>
                <a:lnTo>
                  <a:pt x="1236" y="103"/>
                </a:lnTo>
                <a:lnTo>
                  <a:pt x="1243" y="105"/>
                </a:lnTo>
                <a:lnTo>
                  <a:pt x="1245" y="105"/>
                </a:lnTo>
                <a:lnTo>
                  <a:pt x="1247" y="105"/>
                </a:lnTo>
                <a:lnTo>
                  <a:pt x="1238" y="105"/>
                </a:lnTo>
                <a:lnTo>
                  <a:pt x="1236" y="105"/>
                </a:lnTo>
                <a:lnTo>
                  <a:pt x="1232" y="105"/>
                </a:lnTo>
                <a:lnTo>
                  <a:pt x="1232" y="103"/>
                </a:lnTo>
                <a:lnTo>
                  <a:pt x="1228" y="101"/>
                </a:lnTo>
                <a:lnTo>
                  <a:pt x="1224" y="101"/>
                </a:lnTo>
                <a:lnTo>
                  <a:pt x="1222" y="101"/>
                </a:lnTo>
                <a:lnTo>
                  <a:pt x="1217" y="101"/>
                </a:lnTo>
                <a:lnTo>
                  <a:pt x="1215" y="101"/>
                </a:lnTo>
                <a:lnTo>
                  <a:pt x="1215" y="105"/>
                </a:lnTo>
                <a:lnTo>
                  <a:pt x="1217" y="109"/>
                </a:lnTo>
                <a:lnTo>
                  <a:pt x="1222" y="111"/>
                </a:lnTo>
                <a:lnTo>
                  <a:pt x="1224" y="111"/>
                </a:lnTo>
                <a:lnTo>
                  <a:pt x="1222" y="111"/>
                </a:lnTo>
                <a:lnTo>
                  <a:pt x="1217" y="111"/>
                </a:lnTo>
                <a:lnTo>
                  <a:pt x="1215" y="111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5"/>
                </a:lnTo>
                <a:lnTo>
                  <a:pt x="1213" y="115"/>
                </a:lnTo>
                <a:lnTo>
                  <a:pt x="1213" y="115"/>
                </a:lnTo>
                <a:lnTo>
                  <a:pt x="1217" y="118"/>
                </a:lnTo>
                <a:lnTo>
                  <a:pt x="1217" y="118"/>
                </a:lnTo>
                <a:lnTo>
                  <a:pt x="1222" y="118"/>
                </a:lnTo>
                <a:lnTo>
                  <a:pt x="1226" y="120"/>
                </a:lnTo>
                <a:lnTo>
                  <a:pt x="1228" y="120"/>
                </a:lnTo>
                <a:lnTo>
                  <a:pt x="1238" y="118"/>
                </a:lnTo>
                <a:lnTo>
                  <a:pt x="1243" y="118"/>
                </a:lnTo>
                <a:lnTo>
                  <a:pt x="1243" y="118"/>
                </a:lnTo>
                <a:lnTo>
                  <a:pt x="1238" y="120"/>
                </a:lnTo>
                <a:lnTo>
                  <a:pt x="1236" y="120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close/>
                <a:moveTo>
                  <a:pt x="1159" y="128"/>
                </a:moveTo>
                <a:lnTo>
                  <a:pt x="1159" y="128"/>
                </a:lnTo>
                <a:lnTo>
                  <a:pt x="1161" y="128"/>
                </a:lnTo>
                <a:lnTo>
                  <a:pt x="1165" y="128"/>
                </a:lnTo>
                <a:lnTo>
                  <a:pt x="1169" y="130"/>
                </a:lnTo>
                <a:lnTo>
                  <a:pt x="1169" y="130"/>
                </a:lnTo>
                <a:lnTo>
                  <a:pt x="1169" y="130"/>
                </a:lnTo>
                <a:lnTo>
                  <a:pt x="1171" y="132"/>
                </a:lnTo>
                <a:lnTo>
                  <a:pt x="1173" y="132"/>
                </a:lnTo>
                <a:lnTo>
                  <a:pt x="1175" y="132"/>
                </a:lnTo>
                <a:lnTo>
                  <a:pt x="1175" y="132"/>
                </a:lnTo>
                <a:lnTo>
                  <a:pt x="1178" y="130"/>
                </a:lnTo>
                <a:lnTo>
                  <a:pt x="1178" y="128"/>
                </a:lnTo>
                <a:lnTo>
                  <a:pt x="1175" y="124"/>
                </a:lnTo>
                <a:lnTo>
                  <a:pt x="1175" y="124"/>
                </a:lnTo>
                <a:lnTo>
                  <a:pt x="1175" y="122"/>
                </a:lnTo>
                <a:lnTo>
                  <a:pt x="1173" y="120"/>
                </a:lnTo>
                <a:lnTo>
                  <a:pt x="1171" y="120"/>
                </a:lnTo>
                <a:lnTo>
                  <a:pt x="1167" y="120"/>
                </a:lnTo>
                <a:lnTo>
                  <a:pt x="1163" y="120"/>
                </a:lnTo>
                <a:lnTo>
                  <a:pt x="1161" y="120"/>
                </a:lnTo>
                <a:lnTo>
                  <a:pt x="1159" y="122"/>
                </a:lnTo>
                <a:lnTo>
                  <a:pt x="1159" y="122"/>
                </a:lnTo>
                <a:lnTo>
                  <a:pt x="1157" y="124"/>
                </a:lnTo>
                <a:lnTo>
                  <a:pt x="1157" y="124"/>
                </a:lnTo>
                <a:lnTo>
                  <a:pt x="1157" y="126"/>
                </a:lnTo>
                <a:lnTo>
                  <a:pt x="1159" y="128"/>
                </a:lnTo>
                <a:close/>
                <a:moveTo>
                  <a:pt x="1186" y="170"/>
                </a:moveTo>
                <a:lnTo>
                  <a:pt x="1188" y="170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4"/>
                </a:lnTo>
                <a:lnTo>
                  <a:pt x="1184" y="174"/>
                </a:lnTo>
                <a:lnTo>
                  <a:pt x="1186" y="176"/>
                </a:lnTo>
                <a:lnTo>
                  <a:pt x="1186" y="176"/>
                </a:lnTo>
                <a:lnTo>
                  <a:pt x="1188" y="178"/>
                </a:lnTo>
                <a:lnTo>
                  <a:pt x="1190" y="180"/>
                </a:lnTo>
                <a:lnTo>
                  <a:pt x="1190" y="180"/>
                </a:lnTo>
                <a:lnTo>
                  <a:pt x="1199" y="180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5"/>
                </a:lnTo>
                <a:lnTo>
                  <a:pt x="1199" y="185"/>
                </a:lnTo>
                <a:lnTo>
                  <a:pt x="1192" y="185"/>
                </a:lnTo>
                <a:lnTo>
                  <a:pt x="1192" y="185"/>
                </a:lnTo>
                <a:lnTo>
                  <a:pt x="1194" y="187"/>
                </a:lnTo>
                <a:lnTo>
                  <a:pt x="1196" y="189"/>
                </a:lnTo>
                <a:lnTo>
                  <a:pt x="1201" y="189"/>
                </a:lnTo>
                <a:lnTo>
                  <a:pt x="1203" y="191"/>
                </a:lnTo>
                <a:lnTo>
                  <a:pt x="1203" y="191"/>
                </a:lnTo>
                <a:lnTo>
                  <a:pt x="1201" y="193"/>
                </a:lnTo>
                <a:lnTo>
                  <a:pt x="1203" y="193"/>
                </a:lnTo>
                <a:lnTo>
                  <a:pt x="1203" y="193"/>
                </a:lnTo>
                <a:lnTo>
                  <a:pt x="1205" y="193"/>
                </a:lnTo>
                <a:lnTo>
                  <a:pt x="1209" y="193"/>
                </a:lnTo>
                <a:lnTo>
                  <a:pt x="1209" y="191"/>
                </a:lnTo>
                <a:lnTo>
                  <a:pt x="1217" y="191"/>
                </a:lnTo>
                <a:lnTo>
                  <a:pt x="1222" y="191"/>
                </a:lnTo>
                <a:lnTo>
                  <a:pt x="1226" y="189"/>
                </a:lnTo>
                <a:lnTo>
                  <a:pt x="1226" y="189"/>
                </a:lnTo>
                <a:lnTo>
                  <a:pt x="1228" y="189"/>
                </a:lnTo>
                <a:lnTo>
                  <a:pt x="1230" y="189"/>
                </a:lnTo>
                <a:lnTo>
                  <a:pt x="1232" y="185"/>
                </a:lnTo>
                <a:lnTo>
                  <a:pt x="1232" y="185"/>
                </a:lnTo>
                <a:lnTo>
                  <a:pt x="1232" y="183"/>
                </a:lnTo>
                <a:lnTo>
                  <a:pt x="1230" y="183"/>
                </a:lnTo>
                <a:lnTo>
                  <a:pt x="1226" y="180"/>
                </a:lnTo>
                <a:lnTo>
                  <a:pt x="1228" y="180"/>
                </a:lnTo>
                <a:lnTo>
                  <a:pt x="1232" y="178"/>
                </a:lnTo>
                <a:lnTo>
                  <a:pt x="1232" y="176"/>
                </a:lnTo>
                <a:lnTo>
                  <a:pt x="1232" y="176"/>
                </a:lnTo>
                <a:lnTo>
                  <a:pt x="1232" y="176"/>
                </a:lnTo>
                <a:lnTo>
                  <a:pt x="1230" y="174"/>
                </a:lnTo>
                <a:lnTo>
                  <a:pt x="1226" y="172"/>
                </a:lnTo>
                <a:lnTo>
                  <a:pt x="1224" y="172"/>
                </a:lnTo>
                <a:lnTo>
                  <a:pt x="1217" y="172"/>
                </a:lnTo>
                <a:lnTo>
                  <a:pt x="1213" y="172"/>
                </a:lnTo>
                <a:lnTo>
                  <a:pt x="1213" y="170"/>
                </a:lnTo>
                <a:lnTo>
                  <a:pt x="1213" y="170"/>
                </a:lnTo>
                <a:lnTo>
                  <a:pt x="1213" y="170"/>
                </a:lnTo>
                <a:lnTo>
                  <a:pt x="1211" y="168"/>
                </a:lnTo>
                <a:lnTo>
                  <a:pt x="1209" y="166"/>
                </a:lnTo>
                <a:lnTo>
                  <a:pt x="1203" y="166"/>
                </a:lnTo>
                <a:lnTo>
                  <a:pt x="1201" y="164"/>
                </a:lnTo>
                <a:lnTo>
                  <a:pt x="1196" y="164"/>
                </a:lnTo>
                <a:lnTo>
                  <a:pt x="1194" y="164"/>
                </a:lnTo>
                <a:lnTo>
                  <a:pt x="1188" y="162"/>
                </a:lnTo>
                <a:lnTo>
                  <a:pt x="1184" y="162"/>
                </a:lnTo>
                <a:lnTo>
                  <a:pt x="1184" y="164"/>
                </a:lnTo>
                <a:lnTo>
                  <a:pt x="1184" y="164"/>
                </a:lnTo>
                <a:lnTo>
                  <a:pt x="1184" y="166"/>
                </a:lnTo>
                <a:lnTo>
                  <a:pt x="1186" y="170"/>
                </a:lnTo>
                <a:close/>
                <a:moveTo>
                  <a:pt x="1173" y="231"/>
                </a:moveTo>
                <a:lnTo>
                  <a:pt x="1173" y="233"/>
                </a:lnTo>
                <a:lnTo>
                  <a:pt x="1175" y="235"/>
                </a:lnTo>
                <a:lnTo>
                  <a:pt x="1171" y="235"/>
                </a:lnTo>
                <a:lnTo>
                  <a:pt x="1169" y="233"/>
                </a:lnTo>
                <a:lnTo>
                  <a:pt x="1163" y="229"/>
                </a:lnTo>
                <a:lnTo>
                  <a:pt x="1161" y="229"/>
                </a:lnTo>
                <a:lnTo>
                  <a:pt x="1159" y="229"/>
                </a:lnTo>
                <a:lnTo>
                  <a:pt x="1152" y="231"/>
                </a:lnTo>
                <a:lnTo>
                  <a:pt x="1150" y="231"/>
                </a:lnTo>
                <a:lnTo>
                  <a:pt x="1146" y="233"/>
                </a:lnTo>
                <a:lnTo>
                  <a:pt x="1146" y="235"/>
                </a:lnTo>
                <a:lnTo>
                  <a:pt x="1146" y="235"/>
                </a:lnTo>
                <a:lnTo>
                  <a:pt x="1146" y="235"/>
                </a:lnTo>
                <a:lnTo>
                  <a:pt x="1150" y="237"/>
                </a:lnTo>
                <a:lnTo>
                  <a:pt x="1157" y="237"/>
                </a:lnTo>
                <a:lnTo>
                  <a:pt x="1159" y="237"/>
                </a:lnTo>
                <a:lnTo>
                  <a:pt x="1159" y="239"/>
                </a:lnTo>
                <a:lnTo>
                  <a:pt x="1159" y="239"/>
                </a:lnTo>
                <a:lnTo>
                  <a:pt x="1159" y="239"/>
                </a:lnTo>
                <a:lnTo>
                  <a:pt x="1155" y="239"/>
                </a:lnTo>
                <a:lnTo>
                  <a:pt x="1152" y="241"/>
                </a:lnTo>
                <a:lnTo>
                  <a:pt x="1152" y="241"/>
                </a:lnTo>
                <a:lnTo>
                  <a:pt x="1157" y="243"/>
                </a:lnTo>
                <a:lnTo>
                  <a:pt x="1159" y="243"/>
                </a:lnTo>
                <a:lnTo>
                  <a:pt x="1161" y="243"/>
                </a:lnTo>
                <a:lnTo>
                  <a:pt x="1165" y="243"/>
                </a:lnTo>
                <a:lnTo>
                  <a:pt x="1163" y="243"/>
                </a:lnTo>
                <a:lnTo>
                  <a:pt x="1159" y="243"/>
                </a:lnTo>
                <a:lnTo>
                  <a:pt x="1159" y="243"/>
                </a:lnTo>
                <a:lnTo>
                  <a:pt x="1157" y="245"/>
                </a:lnTo>
                <a:lnTo>
                  <a:pt x="1159" y="245"/>
                </a:lnTo>
                <a:lnTo>
                  <a:pt x="1159" y="248"/>
                </a:lnTo>
                <a:lnTo>
                  <a:pt x="1163" y="250"/>
                </a:lnTo>
                <a:lnTo>
                  <a:pt x="1163" y="250"/>
                </a:lnTo>
                <a:lnTo>
                  <a:pt x="1163" y="250"/>
                </a:lnTo>
                <a:lnTo>
                  <a:pt x="1161" y="250"/>
                </a:lnTo>
                <a:lnTo>
                  <a:pt x="1159" y="250"/>
                </a:lnTo>
                <a:lnTo>
                  <a:pt x="1157" y="250"/>
                </a:lnTo>
                <a:lnTo>
                  <a:pt x="1157" y="248"/>
                </a:lnTo>
                <a:lnTo>
                  <a:pt x="1146" y="241"/>
                </a:lnTo>
                <a:lnTo>
                  <a:pt x="1144" y="241"/>
                </a:lnTo>
                <a:lnTo>
                  <a:pt x="1144" y="239"/>
                </a:lnTo>
                <a:lnTo>
                  <a:pt x="1144" y="239"/>
                </a:lnTo>
                <a:lnTo>
                  <a:pt x="1142" y="237"/>
                </a:lnTo>
                <a:lnTo>
                  <a:pt x="1140" y="237"/>
                </a:lnTo>
                <a:lnTo>
                  <a:pt x="1138" y="235"/>
                </a:lnTo>
                <a:lnTo>
                  <a:pt x="1136" y="235"/>
                </a:lnTo>
                <a:lnTo>
                  <a:pt x="1134" y="235"/>
                </a:lnTo>
                <a:lnTo>
                  <a:pt x="1131" y="235"/>
                </a:lnTo>
                <a:lnTo>
                  <a:pt x="1131" y="237"/>
                </a:lnTo>
                <a:lnTo>
                  <a:pt x="1129" y="239"/>
                </a:lnTo>
                <a:lnTo>
                  <a:pt x="1127" y="239"/>
                </a:lnTo>
                <a:lnTo>
                  <a:pt x="1129" y="241"/>
                </a:lnTo>
                <a:lnTo>
                  <a:pt x="1131" y="241"/>
                </a:lnTo>
                <a:lnTo>
                  <a:pt x="1136" y="241"/>
                </a:lnTo>
                <a:lnTo>
                  <a:pt x="1138" y="241"/>
                </a:lnTo>
                <a:lnTo>
                  <a:pt x="1134" y="243"/>
                </a:lnTo>
                <a:lnTo>
                  <a:pt x="1131" y="245"/>
                </a:lnTo>
                <a:lnTo>
                  <a:pt x="1131" y="245"/>
                </a:lnTo>
                <a:lnTo>
                  <a:pt x="1134" y="248"/>
                </a:lnTo>
                <a:lnTo>
                  <a:pt x="1134" y="248"/>
                </a:lnTo>
                <a:lnTo>
                  <a:pt x="1138" y="248"/>
                </a:lnTo>
                <a:lnTo>
                  <a:pt x="1138" y="250"/>
                </a:lnTo>
                <a:lnTo>
                  <a:pt x="1138" y="250"/>
                </a:lnTo>
                <a:lnTo>
                  <a:pt x="1138" y="252"/>
                </a:lnTo>
                <a:lnTo>
                  <a:pt x="1138" y="252"/>
                </a:lnTo>
                <a:lnTo>
                  <a:pt x="1140" y="254"/>
                </a:lnTo>
                <a:lnTo>
                  <a:pt x="1140" y="254"/>
                </a:lnTo>
                <a:lnTo>
                  <a:pt x="1144" y="254"/>
                </a:lnTo>
                <a:lnTo>
                  <a:pt x="1144" y="254"/>
                </a:lnTo>
                <a:lnTo>
                  <a:pt x="1142" y="256"/>
                </a:lnTo>
                <a:lnTo>
                  <a:pt x="1140" y="256"/>
                </a:lnTo>
                <a:lnTo>
                  <a:pt x="1138" y="254"/>
                </a:lnTo>
                <a:lnTo>
                  <a:pt x="1136" y="254"/>
                </a:lnTo>
                <a:lnTo>
                  <a:pt x="1131" y="252"/>
                </a:lnTo>
                <a:lnTo>
                  <a:pt x="1127" y="252"/>
                </a:lnTo>
                <a:lnTo>
                  <a:pt x="1125" y="254"/>
                </a:lnTo>
                <a:lnTo>
                  <a:pt x="1127" y="254"/>
                </a:lnTo>
                <a:lnTo>
                  <a:pt x="1123" y="256"/>
                </a:lnTo>
                <a:lnTo>
                  <a:pt x="1119" y="258"/>
                </a:lnTo>
                <a:lnTo>
                  <a:pt x="1119" y="260"/>
                </a:lnTo>
                <a:lnTo>
                  <a:pt x="1119" y="262"/>
                </a:lnTo>
                <a:lnTo>
                  <a:pt x="1121" y="262"/>
                </a:lnTo>
                <a:lnTo>
                  <a:pt x="1123" y="262"/>
                </a:lnTo>
                <a:lnTo>
                  <a:pt x="1138" y="260"/>
                </a:lnTo>
                <a:lnTo>
                  <a:pt x="1142" y="260"/>
                </a:lnTo>
                <a:lnTo>
                  <a:pt x="1146" y="260"/>
                </a:lnTo>
                <a:lnTo>
                  <a:pt x="1161" y="258"/>
                </a:lnTo>
                <a:lnTo>
                  <a:pt x="1171" y="258"/>
                </a:lnTo>
                <a:lnTo>
                  <a:pt x="1171" y="258"/>
                </a:lnTo>
                <a:lnTo>
                  <a:pt x="1165" y="258"/>
                </a:lnTo>
                <a:lnTo>
                  <a:pt x="1163" y="258"/>
                </a:lnTo>
                <a:lnTo>
                  <a:pt x="1163" y="260"/>
                </a:lnTo>
                <a:lnTo>
                  <a:pt x="1159" y="260"/>
                </a:lnTo>
                <a:lnTo>
                  <a:pt x="1155" y="264"/>
                </a:lnTo>
                <a:lnTo>
                  <a:pt x="1148" y="266"/>
                </a:lnTo>
                <a:lnTo>
                  <a:pt x="1148" y="266"/>
                </a:lnTo>
                <a:lnTo>
                  <a:pt x="1148" y="266"/>
                </a:lnTo>
                <a:lnTo>
                  <a:pt x="1150" y="269"/>
                </a:lnTo>
                <a:lnTo>
                  <a:pt x="1155" y="269"/>
                </a:lnTo>
                <a:lnTo>
                  <a:pt x="1157" y="271"/>
                </a:lnTo>
                <a:lnTo>
                  <a:pt x="1157" y="271"/>
                </a:lnTo>
                <a:lnTo>
                  <a:pt x="1152" y="271"/>
                </a:lnTo>
                <a:lnTo>
                  <a:pt x="1152" y="273"/>
                </a:lnTo>
                <a:lnTo>
                  <a:pt x="1155" y="275"/>
                </a:lnTo>
                <a:lnTo>
                  <a:pt x="1155" y="277"/>
                </a:lnTo>
                <a:lnTo>
                  <a:pt x="1157" y="277"/>
                </a:lnTo>
                <a:lnTo>
                  <a:pt x="1161" y="277"/>
                </a:lnTo>
                <a:lnTo>
                  <a:pt x="1165" y="277"/>
                </a:lnTo>
                <a:lnTo>
                  <a:pt x="1167" y="277"/>
                </a:lnTo>
                <a:lnTo>
                  <a:pt x="1169" y="275"/>
                </a:lnTo>
                <a:lnTo>
                  <a:pt x="1169" y="277"/>
                </a:lnTo>
                <a:lnTo>
                  <a:pt x="1171" y="277"/>
                </a:lnTo>
                <a:lnTo>
                  <a:pt x="1173" y="277"/>
                </a:lnTo>
                <a:lnTo>
                  <a:pt x="1175" y="277"/>
                </a:lnTo>
                <a:lnTo>
                  <a:pt x="1178" y="277"/>
                </a:lnTo>
                <a:lnTo>
                  <a:pt x="1180" y="277"/>
                </a:lnTo>
                <a:lnTo>
                  <a:pt x="1184" y="277"/>
                </a:lnTo>
                <a:lnTo>
                  <a:pt x="1186" y="277"/>
                </a:lnTo>
                <a:lnTo>
                  <a:pt x="1188" y="277"/>
                </a:lnTo>
                <a:lnTo>
                  <a:pt x="1188" y="275"/>
                </a:lnTo>
                <a:lnTo>
                  <a:pt x="1188" y="275"/>
                </a:lnTo>
                <a:lnTo>
                  <a:pt x="1186" y="273"/>
                </a:lnTo>
                <a:lnTo>
                  <a:pt x="1186" y="273"/>
                </a:lnTo>
                <a:lnTo>
                  <a:pt x="1186" y="271"/>
                </a:lnTo>
                <a:lnTo>
                  <a:pt x="1188" y="271"/>
                </a:lnTo>
                <a:lnTo>
                  <a:pt x="1188" y="273"/>
                </a:lnTo>
                <a:lnTo>
                  <a:pt x="1190" y="275"/>
                </a:lnTo>
                <a:lnTo>
                  <a:pt x="1190" y="275"/>
                </a:lnTo>
                <a:lnTo>
                  <a:pt x="1192" y="273"/>
                </a:lnTo>
                <a:lnTo>
                  <a:pt x="1192" y="273"/>
                </a:lnTo>
                <a:lnTo>
                  <a:pt x="1192" y="273"/>
                </a:lnTo>
                <a:lnTo>
                  <a:pt x="1190" y="271"/>
                </a:lnTo>
                <a:lnTo>
                  <a:pt x="1190" y="264"/>
                </a:lnTo>
                <a:lnTo>
                  <a:pt x="1192" y="262"/>
                </a:lnTo>
                <a:lnTo>
                  <a:pt x="1196" y="264"/>
                </a:lnTo>
                <a:lnTo>
                  <a:pt x="1196" y="264"/>
                </a:lnTo>
                <a:lnTo>
                  <a:pt x="1199" y="264"/>
                </a:lnTo>
                <a:lnTo>
                  <a:pt x="1196" y="262"/>
                </a:lnTo>
                <a:lnTo>
                  <a:pt x="1196" y="258"/>
                </a:lnTo>
                <a:lnTo>
                  <a:pt x="1196" y="258"/>
                </a:lnTo>
                <a:lnTo>
                  <a:pt x="1190" y="256"/>
                </a:lnTo>
                <a:lnTo>
                  <a:pt x="1190" y="256"/>
                </a:lnTo>
                <a:lnTo>
                  <a:pt x="1192" y="254"/>
                </a:lnTo>
                <a:lnTo>
                  <a:pt x="1194" y="252"/>
                </a:lnTo>
                <a:lnTo>
                  <a:pt x="1194" y="252"/>
                </a:lnTo>
                <a:lnTo>
                  <a:pt x="1192" y="250"/>
                </a:lnTo>
                <a:lnTo>
                  <a:pt x="1192" y="250"/>
                </a:lnTo>
                <a:lnTo>
                  <a:pt x="1194" y="248"/>
                </a:lnTo>
                <a:lnTo>
                  <a:pt x="1194" y="245"/>
                </a:lnTo>
                <a:lnTo>
                  <a:pt x="1194" y="243"/>
                </a:lnTo>
                <a:lnTo>
                  <a:pt x="1194" y="243"/>
                </a:lnTo>
                <a:lnTo>
                  <a:pt x="1194" y="241"/>
                </a:lnTo>
                <a:lnTo>
                  <a:pt x="1192" y="239"/>
                </a:lnTo>
                <a:lnTo>
                  <a:pt x="1192" y="239"/>
                </a:lnTo>
                <a:lnTo>
                  <a:pt x="1192" y="237"/>
                </a:lnTo>
                <a:lnTo>
                  <a:pt x="1192" y="237"/>
                </a:lnTo>
                <a:lnTo>
                  <a:pt x="1192" y="235"/>
                </a:lnTo>
                <a:lnTo>
                  <a:pt x="1192" y="235"/>
                </a:lnTo>
                <a:lnTo>
                  <a:pt x="1192" y="233"/>
                </a:lnTo>
                <a:lnTo>
                  <a:pt x="1190" y="233"/>
                </a:lnTo>
                <a:lnTo>
                  <a:pt x="1188" y="233"/>
                </a:lnTo>
                <a:lnTo>
                  <a:pt x="1184" y="231"/>
                </a:lnTo>
                <a:lnTo>
                  <a:pt x="1184" y="231"/>
                </a:lnTo>
                <a:lnTo>
                  <a:pt x="1180" y="229"/>
                </a:lnTo>
                <a:lnTo>
                  <a:pt x="1178" y="227"/>
                </a:lnTo>
                <a:lnTo>
                  <a:pt x="1173" y="229"/>
                </a:lnTo>
                <a:lnTo>
                  <a:pt x="1173" y="231"/>
                </a:lnTo>
                <a:close/>
                <a:moveTo>
                  <a:pt x="1502" y="331"/>
                </a:moveTo>
                <a:lnTo>
                  <a:pt x="1500" y="329"/>
                </a:lnTo>
                <a:lnTo>
                  <a:pt x="1498" y="329"/>
                </a:lnTo>
                <a:lnTo>
                  <a:pt x="1498" y="327"/>
                </a:lnTo>
                <a:lnTo>
                  <a:pt x="1498" y="327"/>
                </a:lnTo>
                <a:lnTo>
                  <a:pt x="1496" y="325"/>
                </a:lnTo>
                <a:lnTo>
                  <a:pt x="1492" y="323"/>
                </a:lnTo>
                <a:lnTo>
                  <a:pt x="1492" y="323"/>
                </a:lnTo>
                <a:lnTo>
                  <a:pt x="1490" y="321"/>
                </a:lnTo>
                <a:lnTo>
                  <a:pt x="1490" y="319"/>
                </a:lnTo>
                <a:lnTo>
                  <a:pt x="1488" y="319"/>
                </a:lnTo>
                <a:lnTo>
                  <a:pt x="1477" y="315"/>
                </a:lnTo>
                <a:lnTo>
                  <a:pt x="1473" y="315"/>
                </a:lnTo>
                <a:lnTo>
                  <a:pt x="1458" y="315"/>
                </a:lnTo>
                <a:lnTo>
                  <a:pt x="1456" y="315"/>
                </a:lnTo>
                <a:lnTo>
                  <a:pt x="1450" y="315"/>
                </a:lnTo>
                <a:lnTo>
                  <a:pt x="1448" y="315"/>
                </a:lnTo>
                <a:lnTo>
                  <a:pt x="1444" y="313"/>
                </a:lnTo>
                <a:lnTo>
                  <a:pt x="1439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5" y="315"/>
                </a:lnTo>
                <a:lnTo>
                  <a:pt x="1435" y="317"/>
                </a:lnTo>
                <a:lnTo>
                  <a:pt x="1437" y="319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3"/>
                </a:lnTo>
                <a:lnTo>
                  <a:pt x="1437" y="325"/>
                </a:lnTo>
                <a:lnTo>
                  <a:pt x="1437" y="325"/>
                </a:lnTo>
                <a:lnTo>
                  <a:pt x="1439" y="325"/>
                </a:lnTo>
                <a:lnTo>
                  <a:pt x="1444" y="327"/>
                </a:lnTo>
                <a:lnTo>
                  <a:pt x="1446" y="327"/>
                </a:lnTo>
                <a:lnTo>
                  <a:pt x="1446" y="329"/>
                </a:lnTo>
                <a:lnTo>
                  <a:pt x="1448" y="331"/>
                </a:lnTo>
                <a:lnTo>
                  <a:pt x="1448" y="333"/>
                </a:lnTo>
                <a:lnTo>
                  <a:pt x="1450" y="336"/>
                </a:lnTo>
                <a:lnTo>
                  <a:pt x="1450" y="338"/>
                </a:lnTo>
                <a:lnTo>
                  <a:pt x="1452" y="338"/>
                </a:lnTo>
                <a:lnTo>
                  <a:pt x="1456" y="340"/>
                </a:lnTo>
                <a:lnTo>
                  <a:pt x="1458" y="340"/>
                </a:lnTo>
                <a:lnTo>
                  <a:pt x="1460" y="340"/>
                </a:lnTo>
                <a:lnTo>
                  <a:pt x="1469" y="338"/>
                </a:lnTo>
                <a:lnTo>
                  <a:pt x="1473" y="336"/>
                </a:lnTo>
                <a:lnTo>
                  <a:pt x="1479" y="336"/>
                </a:lnTo>
                <a:lnTo>
                  <a:pt x="1492" y="338"/>
                </a:lnTo>
                <a:lnTo>
                  <a:pt x="1500" y="338"/>
                </a:lnTo>
                <a:lnTo>
                  <a:pt x="1504" y="338"/>
                </a:lnTo>
                <a:lnTo>
                  <a:pt x="1504" y="336"/>
                </a:lnTo>
                <a:lnTo>
                  <a:pt x="1504" y="336"/>
                </a:lnTo>
                <a:lnTo>
                  <a:pt x="1502" y="333"/>
                </a:lnTo>
                <a:lnTo>
                  <a:pt x="1502" y="333"/>
                </a:lnTo>
                <a:lnTo>
                  <a:pt x="1502" y="331"/>
                </a:lnTo>
                <a:lnTo>
                  <a:pt x="1502" y="331"/>
                </a:lnTo>
                <a:close/>
                <a:moveTo>
                  <a:pt x="1217" y="204"/>
                </a:moveTo>
                <a:lnTo>
                  <a:pt x="1240" y="204"/>
                </a:lnTo>
                <a:lnTo>
                  <a:pt x="1249" y="206"/>
                </a:lnTo>
                <a:lnTo>
                  <a:pt x="1249" y="204"/>
                </a:lnTo>
                <a:lnTo>
                  <a:pt x="1253" y="204"/>
                </a:lnTo>
                <a:lnTo>
                  <a:pt x="1253" y="204"/>
                </a:lnTo>
                <a:lnTo>
                  <a:pt x="1255" y="199"/>
                </a:lnTo>
                <a:lnTo>
                  <a:pt x="1259" y="199"/>
                </a:lnTo>
                <a:lnTo>
                  <a:pt x="1257" y="197"/>
                </a:lnTo>
                <a:lnTo>
                  <a:pt x="1255" y="195"/>
                </a:lnTo>
                <a:lnTo>
                  <a:pt x="1253" y="195"/>
                </a:lnTo>
                <a:lnTo>
                  <a:pt x="1253" y="195"/>
                </a:lnTo>
                <a:lnTo>
                  <a:pt x="1247" y="195"/>
                </a:lnTo>
                <a:lnTo>
                  <a:pt x="1236" y="195"/>
                </a:lnTo>
                <a:lnTo>
                  <a:pt x="1232" y="195"/>
                </a:lnTo>
                <a:lnTo>
                  <a:pt x="1228" y="195"/>
                </a:lnTo>
                <a:lnTo>
                  <a:pt x="1224" y="195"/>
                </a:lnTo>
                <a:lnTo>
                  <a:pt x="1222" y="195"/>
                </a:lnTo>
                <a:lnTo>
                  <a:pt x="1215" y="197"/>
                </a:lnTo>
                <a:lnTo>
                  <a:pt x="1213" y="197"/>
                </a:lnTo>
                <a:lnTo>
                  <a:pt x="1213" y="197"/>
                </a:lnTo>
                <a:lnTo>
                  <a:pt x="1213" y="199"/>
                </a:lnTo>
                <a:lnTo>
                  <a:pt x="1213" y="199"/>
                </a:lnTo>
                <a:lnTo>
                  <a:pt x="1215" y="204"/>
                </a:lnTo>
                <a:lnTo>
                  <a:pt x="1217" y="204"/>
                </a:lnTo>
                <a:close/>
                <a:moveTo>
                  <a:pt x="1305" y="289"/>
                </a:moveTo>
                <a:lnTo>
                  <a:pt x="1310" y="289"/>
                </a:lnTo>
                <a:lnTo>
                  <a:pt x="1312" y="289"/>
                </a:lnTo>
                <a:lnTo>
                  <a:pt x="1314" y="287"/>
                </a:lnTo>
                <a:lnTo>
                  <a:pt x="1316" y="287"/>
                </a:lnTo>
                <a:lnTo>
                  <a:pt x="1316" y="287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8" y="285"/>
                </a:lnTo>
                <a:lnTo>
                  <a:pt x="1318" y="283"/>
                </a:lnTo>
                <a:lnTo>
                  <a:pt x="1318" y="283"/>
                </a:lnTo>
                <a:lnTo>
                  <a:pt x="1320" y="283"/>
                </a:lnTo>
                <a:lnTo>
                  <a:pt x="1320" y="283"/>
                </a:lnTo>
                <a:lnTo>
                  <a:pt x="1320" y="285"/>
                </a:lnTo>
                <a:lnTo>
                  <a:pt x="1320" y="285"/>
                </a:lnTo>
                <a:lnTo>
                  <a:pt x="1322" y="285"/>
                </a:lnTo>
                <a:lnTo>
                  <a:pt x="1322" y="283"/>
                </a:lnTo>
                <a:lnTo>
                  <a:pt x="1324" y="281"/>
                </a:lnTo>
                <a:lnTo>
                  <a:pt x="1326" y="283"/>
                </a:lnTo>
                <a:lnTo>
                  <a:pt x="1326" y="283"/>
                </a:lnTo>
                <a:lnTo>
                  <a:pt x="1328" y="283"/>
                </a:lnTo>
                <a:lnTo>
                  <a:pt x="1328" y="285"/>
                </a:lnTo>
                <a:lnTo>
                  <a:pt x="1326" y="287"/>
                </a:lnTo>
                <a:lnTo>
                  <a:pt x="1324" y="289"/>
                </a:lnTo>
                <a:lnTo>
                  <a:pt x="1324" y="289"/>
                </a:lnTo>
                <a:lnTo>
                  <a:pt x="1324" y="289"/>
                </a:lnTo>
                <a:lnTo>
                  <a:pt x="1326" y="292"/>
                </a:lnTo>
                <a:lnTo>
                  <a:pt x="1326" y="292"/>
                </a:lnTo>
                <a:lnTo>
                  <a:pt x="1333" y="292"/>
                </a:lnTo>
                <a:lnTo>
                  <a:pt x="1339" y="292"/>
                </a:lnTo>
                <a:lnTo>
                  <a:pt x="1343" y="292"/>
                </a:lnTo>
                <a:lnTo>
                  <a:pt x="1347" y="292"/>
                </a:lnTo>
                <a:lnTo>
                  <a:pt x="1351" y="292"/>
                </a:lnTo>
                <a:lnTo>
                  <a:pt x="1351" y="292"/>
                </a:lnTo>
                <a:lnTo>
                  <a:pt x="1351" y="289"/>
                </a:lnTo>
                <a:lnTo>
                  <a:pt x="1351" y="289"/>
                </a:lnTo>
                <a:lnTo>
                  <a:pt x="1358" y="292"/>
                </a:lnTo>
                <a:lnTo>
                  <a:pt x="1358" y="289"/>
                </a:lnTo>
                <a:lnTo>
                  <a:pt x="1360" y="289"/>
                </a:lnTo>
                <a:lnTo>
                  <a:pt x="1362" y="292"/>
                </a:lnTo>
                <a:lnTo>
                  <a:pt x="1364" y="292"/>
                </a:lnTo>
                <a:lnTo>
                  <a:pt x="1368" y="292"/>
                </a:lnTo>
                <a:lnTo>
                  <a:pt x="1368" y="289"/>
                </a:lnTo>
                <a:lnTo>
                  <a:pt x="1368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2" y="292"/>
                </a:lnTo>
                <a:lnTo>
                  <a:pt x="1375" y="292"/>
                </a:lnTo>
                <a:lnTo>
                  <a:pt x="1375" y="292"/>
                </a:lnTo>
                <a:lnTo>
                  <a:pt x="1375" y="289"/>
                </a:lnTo>
                <a:lnTo>
                  <a:pt x="1377" y="289"/>
                </a:lnTo>
                <a:lnTo>
                  <a:pt x="1377" y="289"/>
                </a:lnTo>
                <a:lnTo>
                  <a:pt x="1379" y="289"/>
                </a:lnTo>
                <a:lnTo>
                  <a:pt x="1381" y="292"/>
                </a:lnTo>
                <a:lnTo>
                  <a:pt x="1385" y="292"/>
                </a:lnTo>
                <a:lnTo>
                  <a:pt x="1387" y="292"/>
                </a:lnTo>
                <a:lnTo>
                  <a:pt x="1393" y="289"/>
                </a:lnTo>
                <a:lnTo>
                  <a:pt x="1395" y="289"/>
                </a:lnTo>
                <a:lnTo>
                  <a:pt x="1398" y="289"/>
                </a:lnTo>
                <a:lnTo>
                  <a:pt x="1400" y="287"/>
                </a:lnTo>
                <a:lnTo>
                  <a:pt x="1400" y="287"/>
                </a:lnTo>
                <a:lnTo>
                  <a:pt x="1400" y="283"/>
                </a:lnTo>
                <a:lnTo>
                  <a:pt x="1400" y="283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400" y="281"/>
                </a:lnTo>
                <a:lnTo>
                  <a:pt x="1402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5"/>
                </a:lnTo>
                <a:lnTo>
                  <a:pt x="1404" y="285"/>
                </a:lnTo>
                <a:lnTo>
                  <a:pt x="1404" y="287"/>
                </a:lnTo>
                <a:lnTo>
                  <a:pt x="1406" y="289"/>
                </a:lnTo>
                <a:lnTo>
                  <a:pt x="1406" y="289"/>
                </a:lnTo>
                <a:lnTo>
                  <a:pt x="1410" y="292"/>
                </a:lnTo>
                <a:lnTo>
                  <a:pt x="1410" y="292"/>
                </a:lnTo>
                <a:lnTo>
                  <a:pt x="1414" y="292"/>
                </a:lnTo>
                <a:lnTo>
                  <a:pt x="1419" y="292"/>
                </a:lnTo>
                <a:lnTo>
                  <a:pt x="1421" y="292"/>
                </a:lnTo>
                <a:lnTo>
                  <a:pt x="1423" y="292"/>
                </a:lnTo>
                <a:lnTo>
                  <a:pt x="1425" y="292"/>
                </a:lnTo>
                <a:lnTo>
                  <a:pt x="1429" y="289"/>
                </a:lnTo>
                <a:lnTo>
                  <a:pt x="1431" y="289"/>
                </a:lnTo>
                <a:lnTo>
                  <a:pt x="1444" y="289"/>
                </a:lnTo>
                <a:lnTo>
                  <a:pt x="1446" y="289"/>
                </a:lnTo>
                <a:lnTo>
                  <a:pt x="1446" y="287"/>
                </a:lnTo>
                <a:lnTo>
                  <a:pt x="1446" y="285"/>
                </a:lnTo>
                <a:lnTo>
                  <a:pt x="1446" y="285"/>
                </a:lnTo>
                <a:lnTo>
                  <a:pt x="1446" y="283"/>
                </a:lnTo>
                <a:lnTo>
                  <a:pt x="1446" y="283"/>
                </a:lnTo>
                <a:lnTo>
                  <a:pt x="1446" y="283"/>
                </a:lnTo>
                <a:lnTo>
                  <a:pt x="1444" y="281"/>
                </a:lnTo>
                <a:lnTo>
                  <a:pt x="1444" y="279"/>
                </a:lnTo>
                <a:lnTo>
                  <a:pt x="1444" y="279"/>
                </a:lnTo>
                <a:lnTo>
                  <a:pt x="1446" y="281"/>
                </a:lnTo>
                <a:lnTo>
                  <a:pt x="1450" y="281"/>
                </a:lnTo>
                <a:lnTo>
                  <a:pt x="1456" y="281"/>
                </a:lnTo>
                <a:lnTo>
                  <a:pt x="1458" y="279"/>
                </a:lnTo>
                <a:lnTo>
                  <a:pt x="1456" y="279"/>
                </a:lnTo>
                <a:lnTo>
                  <a:pt x="1456" y="277"/>
                </a:lnTo>
                <a:lnTo>
                  <a:pt x="1454" y="277"/>
                </a:lnTo>
                <a:lnTo>
                  <a:pt x="1452" y="277"/>
                </a:lnTo>
                <a:lnTo>
                  <a:pt x="1448" y="277"/>
                </a:lnTo>
                <a:lnTo>
                  <a:pt x="1446" y="277"/>
                </a:lnTo>
                <a:lnTo>
                  <a:pt x="1446" y="277"/>
                </a:lnTo>
                <a:lnTo>
                  <a:pt x="1444" y="277"/>
                </a:lnTo>
                <a:lnTo>
                  <a:pt x="1444" y="275"/>
                </a:lnTo>
                <a:lnTo>
                  <a:pt x="1450" y="275"/>
                </a:lnTo>
                <a:lnTo>
                  <a:pt x="1454" y="271"/>
                </a:lnTo>
                <a:lnTo>
                  <a:pt x="1456" y="271"/>
                </a:lnTo>
                <a:lnTo>
                  <a:pt x="1456" y="269"/>
                </a:lnTo>
                <a:lnTo>
                  <a:pt x="1454" y="266"/>
                </a:lnTo>
                <a:lnTo>
                  <a:pt x="1454" y="264"/>
                </a:lnTo>
                <a:lnTo>
                  <a:pt x="1452" y="264"/>
                </a:lnTo>
                <a:lnTo>
                  <a:pt x="1448" y="264"/>
                </a:lnTo>
                <a:lnTo>
                  <a:pt x="1446" y="264"/>
                </a:lnTo>
                <a:lnTo>
                  <a:pt x="1444" y="262"/>
                </a:lnTo>
                <a:lnTo>
                  <a:pt x="1448" y="262"/>
                </a:lnTo>
                <a:lnTo>
                  <a:pt x="1448" y="260"/>
                </a:lnTo>
                <a:lnTo>
                  <a:pt x="1446" y="260"/>
                </a:lnTo>
                <a:lnTo>
                  <a:pt x="1444" y="258"/>
                </a:lnTo>
                <a:lnTo>
                  <a:pt x="1442" y="258"/>
                </a:lnTo>
                <a:lnTo>
                  <a:pt x="1433" y="258"/>
                </a:lnTo>
                <a:lnTo>
                  <a:pt x="1433" y="258"/>
                </a:lnTo>
                <a:lnTo>
                  <a:pt x="1431" y="258"/>
                </a:lnTo>
                <a:lnTo>
                  <a:pt x="1431" y="258"/>
                </a:lnTo>
                <a:lnTo>
                  <a:pt x="1431" y="256"/>
                </a:lnTo>
                <a:lnTo>
                  <a:pt x="1431" y="256"/>
                </a:lnTo>
                <a:lnTo>
                  <a:pt x="1425" y="254"/>
                </a:lnTo>
                <a:lnTo>
                  <a:pt x="1419" y="254"/>
                </a:lnTo>
                <a:lnTo>
                  <a:pt x="1414" y="254"/>
                </a:lnTo>
                <a:lnTo>
                  <a:pt x="1412" y="254"/>
                </a:lnTo>
                <a:lnTo>
                  <a:pt x="1404" y="256"/>
                </a:lnTo>
                <a:lnTo>
                  <a:pt x="1402" y="256"/>
                </a:lnTo>
                <a:lnTo>
                  <a:pt x="1395" y="254"/>
                </a:lnTo>
                <a:lnTo>
                  <a:pt x="1391" y="254"/>
                </a:lnTo>
                <a:lnTo>
                  <a:pt x="1391" y="254"/>
                </a:lnTo>
                <a:lnTo>
                  <a:pt x="1389" y="256"/>
                </a:lnTo>
                <a:lnTo>
                  <a:pt x="1383" y="258"/>
                </a:lnTo>
                <a:lnTo>
                  <a:pt x="1381" y="258"/>
                </a:lnTo>
                <a:lnTo>
                  <a:pt x="1377" y="258"/>
                </a:lnTo>
                <a:lnTo>
                  <a:pt x="1370" y="260"/>
                </a:lnTo>
                <a:lnTo>
                  <a:pt x="1368" y="260"/>
                </a:lnTo>
                <a:lnTo>
                  <a:pt x="1362" y="262"/>
                </a:lnTo>
                <a:lnTo>
                  <a:pt x="1360" y="262"/>
                </a:lnTo>
                <a:lnTo>
                  <a:pt x="1364" y="264"/>
                </a:lnTo>
                <a:lnTo>
                  <a:pt x="1362" y="266"/>
                </a:lnTo>
                <a:lnTo>
                  <a:pt x="1358" y="266"/>
                </a:lnTo>
                <a:lnTo>
                  <a:pt x="1356" y="264"/>
                </a:lnTo>
                <a:lnTo>
                  <a:pt x="1354" y="264"/>
                </a:lnTo>
                <a:lnTo>
                  <a:pt x="1349" y="262"/>
                </a:lnTo>
                <a:lnTo>
                  <a:pt x="1343" y="260"/>
                </a:lnTo>
                <a:lnTo>
                  <a:pt x="1341" y="260"/>
                </a:lnTo>
                <a:lnTo>
                  <a:pt x="1339" y="262"/>
                </a:lnTo>
                <a:lnTo>
                  <a:pt x="1339" y="262"/>
                </a:lnTo>
                <a:lnTo>
                  <a:pt x="1339" y="262"/>
                </a:lnTo>
                <a:lnTo>
                  <a:pt x="1337" y="260"/>
                </a:lnTo>
                <a:lnTo>
                  <a:pt x="1331" y="262"/>
                </a:lnTo>
                <a:lnTo>
                  <a:pt x="1324" y="258"/>
                </a:lnTo>
                <a:lnTo>
                  <a:pt x="1324" y="258"/>
                </a:lnTo>
                <a:lnTo>
                  <a:pt x="1322" y="258"/>
                </a:lnTo>
                <a:lnTo>
                  <a:pt x="1322" y="258"/>
                </a:lnTo>
                <a:lnTo>
                  <a:pt x="1320" y="260"/>
                </a:lnTo>
                <a:lnTo>
                  <a:pt x="1320" y="260"/>
                </a:lnTo>
                <a:lnTo>
                  <a:pt x="1320" y="262"/>
                </a:lnTo>
                <a:lnTo>
                  <a:pt x="1322" y="262"/>
                </a:lnTo>
                <a:lnTo>
                  <a:pt x="1320" y="264"/>
                </a:lnTo>
                <a:lnTo>
                  <a:pt x="1320" y="264"/>
                </a:lnTo>
                <a:lnTo>
                  <a:pt x="1320" y="264"/>
                </a:lnTo>
                <a:lnTo>
                  <a:pt x="1314" y="260"/>
                </a:lnTo>
                <a:lnTo>
                  <a:pt x="1314" y="260"/>
                </a:lnTo>
                <a:lnTo>
                  <a:pt x="1310" y="260"/>
                </a:lnTo>
                <a:lnTo>
                  <a:pt x="1310" y="260"/>
                </a:lnTo>
                <a:lnTo>
                  <a:pt x="1314" y="258"/>
                </a:lnTo>
                <a:lnTo>
                  <a:pt x="1314" y="258"/>
                </a:lnTo>
                <a:lnTo>
                  <a:pt x="1316" y="256"/>
                </a:lnTo>
                <a:lnTo>
                  <a:pt x="1316" y="256"/>
                </a:lnTo>
                <a:lnTo>
                  <a:pt x="1314" y="254"/>
                </a:lnTo>
                <a:lnTo>
                  <a:pt x="1312" y="252"/>
                </a:lnTo>
                <a:lnTo>
                  <a:pt x="1310" y="252"/>
                </a:lnTo>
                <a:lnTo>
                  <a:pt x="1307" y="252"/>
                </a:lnTo>
                <a:lnTo>
                  <a:pt x="1307" y="250"/>
                </a:lnTo>
                <a:lnTo>
                  <a:pt x="1305" y="250"/>
                </a:lnTo>
                <a:lnTo>
                  <a:pt x="1303" y="250"/>
                </a:lnTo>
                <a:lnTo>
                  <a:pt x="1301" y="248"/>
                </a:lnTo>
                <a:lnTo>
                  <a:pt x="1301" y="248"/>
                </a:lnTo>
                <a:lnTo>
                  <a:pt x="1293" y="245"/>
                </a:lnTo>
                <a:lnTo>
                  <a:pt x="1293" y="245"/>
                </a:lnTo>
                <a:lnTo>
                  <a:pt x="1289" y="243"/>
                </a:lnTo>
                <a:lnTo>
                  <a:pt x="1284" y="243"/>
                </a:lnTo>
                <a:lnTo>
                  <a:pt x="1284" y="241"/>
                </a:lnTo>
                <a:lnTo>
                  <a:pt x="1287" y="241"/>
                </a:lnTo>
                <a:lnTo>
                  <a:pt x="1293" y="243"/>
                </a:lnTo>
                <a:lnTo>
                  <a:pt x="1299" y="243"/>
                </a:lnTo>
                <a:lnTo>
                  <a:pt x="1312" y="243"/>
                </a:lnTo>
                <a:lnTo>
                  <a:pt x="1314" y="241"/>
                </a:lnTo>
                <a:lnTo>
                  <a:pt x="1316" y="241"/>
                </a:lnTo>
                <a:lnTo>
                  <a:pt x="1316" y="241"/>
                </a:lnTo>
                <a:lnTo>
                  <a:pt x="1314" y="239"/>
                </a:lnTo>
                <a:lnTo>
                  <a:pt x="1291" y="235"/>
                </a:lnTo>
                <a:lnTo>
                  <a:pt x="1284" y="235"/>
                </a:lnTo>
                <a:lnTo>
                  <a:pt x="1282" y="235"/>
                </a:lnTo>
                <a:lnTo>
                  <a:pt x="1282" y="233"/>
                </a:lnTo>
                <a:lnTo>
                  <a:pt x="1284" y="233"/>
                </a:lnTo>
                <a:lnTo>
                  <a:pt x="1284" y="233"/>
                </a:lnTo>
                <a:lnTo>
                  <a:pt x="1287" y="233"/>
                </a:lnTo>
                <a:lnTo>
                  <a:pt x="1291" y="233"/>
                </a:lnTo>
                <a:lnTo>
                  <a:pt x="1295" y="235"/>
                </a:lnTo>
                <a:lnTo>
                  <a:pt x="1297" y="233"/>
                </a:lnTo>
                <a:lnTo>
                  <a:pt x="1295" y="233"/>
                </a:lnTo>
                <a:lnTo>
                  <a:pt x="1295" y="233"/>
                </a:lnTo>
                <a:lnTo>
                  <a:pt x="1293" y="231"/>
                </a:lnTo>
                <a:lnTo>
                  <a:pt x="1289" y="229"/>
                </a:lnTo>
                <a:lnTo>
                  <a:pt x="1284" y="229"/>
                </a:lnTo>
                <a:lnTo>
                  <a:pt x="1282" y="229"/>
                </a:lnTo>
                <a:lnTo>
                  <a:pt x="1278" y="229"/>
                </a:lnTo>
                <a:lnTo>
                  <a:pt x="1270" y="231"/>
                </a:lnTo>
                <a:lnTo>
                  <a:pt x="1263" y="231"/>
                </a:lnTo>
                <a:lnTo>
                  <a:pt x="1261" y="231"/>
                </a:lnTo>
                <a:lnTo>
                  <a:pt x="1255" y="235"/>
                </a:lnTo>
                <a:lnTo>
                  <a:pt x="1253" y="235"/>
                </a:lnTo>
                <a:lnTo>
                  <a:pt x="1253" y="233"/>
                </a:lnTo>
                <a:lnTo>
                  <a:pt x="1255" y="233"/>
                </a:lnTo>
                <a:lnTo>
                  <a:pt x="1255" y="231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7"/>
                </a:lnTo>
                <a:lnTo>
                  <a:pt x="1257" y="227"/>
                </a:lnTo>
                <a:lnTo>
                  <a:pt x="1257" y="224"/>
                </a:lnTo>
                <a:lnTo>
                  <a:pt x="1257" y="224"/>
                </a:lnTo>
                <a:lnTo>
                  <a:pt x="1255" y="224"/>
                </a:lnTo>
                <a:lnTo>
                  <a:pt x="1251" y="222"/>
                </a:lnTo>
                <a:lnTo>
                  <a:pt x="1249" y="220"/>
                </a:lnTo>
                <a:lnTo>
                  <a:pt x="1247" y="220"/>
                </a:lnTo>
                <a:lnTo>
                  <a:pt x="1245" y="220"/>
                </a:lnTo>
                <a:lnTo>
                  <a:pt x="1243" y="220"/>
                </a:lnTo>
                <a:lnTo>
                  <a:pt x="1236" y="220"/>
                </a:lnTo>
                <a:lnTo>
                  <a:pt x="1230" y="218"/>
                </a:lnTo>
                <a:lnTo>
                  <a:pt x="1222" y="216"/>
                </a:lnTo>
                <a:lnTo>
                  <a:pt x="1219" y="216"/>
                </a:lnTo>
                <a:lnTo>
                  <a:pt x="1215" y="216"/>
                </a:lnTo>
                <a:lnTo>
                  <a:pt x="1211" y="218"/>
                </a:lnTo>
                <a:lnTo>
                  <a:pt x="1209" y="218"/>
                </a:lnTo>
                <a:lnTo>
                  <a:pt x="1207" y="218"/>
                </a:lnTo>
                <a:lnTo>
                  <a:pt x="1207" y="220"/>
                </a:lnTo>
                <a:lnTo>
                  <a:pt x="1205" y="220"/>
                </a:lnTo>
                <a:lnTo>
                  <a:pt x="1205" y="220"/>
                </a:lnTo>
                <a:lnTo>
                  <a:pt x="1205" y="222"/>
                </a:lnTo>
                <a:lnTo>
                  <a:pt x="1207" y="222"/>
                </a:lnTo>
                <a:lnTo>
                  <a:pt x="1211" y="224"/>
                </a:lnTo>
                <a:lnTo>
                  <a:pt x="1211" y="224"/>
                </a:lnTo>
                <a:lnTo>
                  <a:pt x="1211" y="224"/>
                </a:lnTo>
                <a:lnTo>
                  <a:pt x="1209" y="227"/>
                </a:lnTo>
                <a:lnTo>
                  <a:pt x="1207" y="224"/>
                </a:lnTo>
                <a:lnTo>
                  <a:pt x="1205" y="224"/>
                </a:lnTo>
                <a:lnTo>
                  <a:pt x="1205" y="224"/>
                </a:lnTo>
                <a:lnTo>
                  <a:pt x="1205" y="227"/>
                </a:lnTo>
                <a:lnTo>
                  <a:pt x="1205" y="227"/>
                </a:lnTo>
                <a:lnTo>
                  <a:pt x="1205" y="227"/>
                </a:lnTo>
                <a:lnTo>
                  <a:pt x="1207" y="227"/>
                </a:lnTo>
                <a:lnTo>
                  <a:pt x="1217" y="231"/>
                </a:lnTo>
                <a:lnTo>
                  <a:pt x="1219" y="231"/>
                </a:lnTo>
                <a:lnTo>
                  <a:pt x="1222" y="231"/>
                </a:lnTo>
                <a:lnTo>
                  <a:pt x="1222" y="231"/>
                </a:lnTo>
                <a:lnTo>
                  <a:pt x="1219" y="233"/>
                </a:lnTo>
                <a:lnTo>
                  <a:pt x="1217" y="233"/>
                </a:lnTo>
                <a:lnTo>
                  <a:pt x="1217" y="233"/>
                </a:lnTo>
                <a:lnTo>
                  <a:pt x="1217" y="235"/>
                </a:lnTo>
                <a:lnTo>
                  <a:pt x="1219" y="235"/>
                </a:lnTo>
                <a:lnTo>
                  <a:pt x="1226" y="237"/>
                </a:lnTo>
                <a:lnTo>
                  <a:pt x="1228" y="241"/>
                </a:lnTo>
                <a:lnTo>
                  <a:pt x="1232" y="241"/>
                </a:lnTo>
                <a:lnTo>
                  <a:pt x="1236" y="239"/>
                </a:lnTo>
                <a:lnTo>
                  <a:pt x="1238" y="239"/>
                </a:lnTo>
                <a:lnTo>
                  <a:pt x="1240" y="239"/>
                </a:lnTo>
                <a:lnTo>
                  <a:pt x="1249" y="241"/>
                </a:lnTo>
                <a:lnTo>
                  <a:pt x="1251" y="239"/>
                </a:lnTo>
                <a:lnTo>
                  <a:pt x="1251" y="239"/>
                </a:lnTo>
                <a:lnTo>
                  <a:pt x="1253" y="239"/>
                </a:lnTo>
                <a:lnTo>
                  <a:pt x="1255" y="237"/>
                </a:lnTo>
                <a:lnTo>
                  <a:pt x="1257" y="237"/>
                </a:lnTo>
                <a:lnTo>
                  <a:pt x="1259" y="237"/>
                </a:lnTo>
                <a:lnTo>
                  <a:pt x="1261" y="241"/>
                </a:lnTo>
                <a:lnTo>
                  <a:pt x="1266" y="245"/>
                </a:lnTo>
                <a:lnTo>
                  <a:pt x="1268" y="250"/>
                </a:lnTo>
                <a:lnTo>
                  <a:pt x="1270" y="252"/>
                </a:lnTo>
                <a:lnTo>
                  <a:pt x="1272" y="252"/>
                </a:lnTo>
                <a:lnTo>
                  <a:pt x="1272" y="254"/>
                </a:lnTo>
                <a:lnTo>
                  <a:pt x="1274" y="256"/>
                </a:lnTo>
                <a:lnTo>
                  <a:pt x="1274" y="258"/>
                </a:lnTo>
                <a:lnTo>
                  <a:pt x="1274" y="258"/>
                </a:lnTo>
                <a:lnTo>
                  <a:pt x="1274" y="260"/>
                </a:lnTo>
                <a:lnTo>
                  <a:pt x="1270" y="264"/>
                </a:lnTo>
                <a:lnTo>
                  <a:pt x="1270" y="266"/>
                </a:lnTo>
                <a:lnTo>
                  <a:pt x="1268" y="266"/>
                </a:lnTo>
                <a:lnTo>
                  <a:pt x="1268" y="266"/>
                </a:lnTo>
                <a:lnTo>
                  <a:pt x="1270" y="269"/>
                </a:lnTo>
                <a:lnTo>
                  <a:pt x="1270" y="271"/>
                </a:lnTo>
                <a:lnTo>
                  <a:pt x="1270" y="271"/>
                </a:lnTo>
                <a:lnTo>
                  <a:pt x="1272" y="273"/>
                </a:lnTo>
                <a:lnTo>
                  <a:pt x="1274" y="273"/>
                </a:lnTo>
                <a:lnTo>
                  <a:pt x="1274" y="275"/>
                </a:lnTo>
                <a:lnTo>
                  <a:pt x="1272" y="275"/>
                </a:lnTo>
                <a:lnTo>
                  <a:pt x="1272" y="275"/>
                </a:lnTo>
                <a:lnTo>
                  <a:pt x="1274" y="279"/>
                </a:lnTo>
                <a:lnTo>
                  <a:pt x="1276" y="283"/>
                </a:lnTo>
                <a:lnTo>
                  <a:pt x="1276" y="285"/>
                </a:lnTo>
                <a:lnTo>
                  <a:pt x="1280" y="285"/>
                </a:lnTo>
                <a:lnTo>
                  <a:pt x="1282" y="287"/>
                </a:lnTo>
                <a:lnTo>
                  <a:pt x="1282" y="287"/>
                </a:lnTo>
                <a:lnTo>
                  <a:pt x="1284" y="287"/>
                </a:lnTo>
                <a:lnTo>
                  <a:pt x="1287" y="287"/>
                </a:lnTo>
                <a:lnTo>
                  <a:pt x="1287" y="287"/>
                </a:lnTo>
                <a:lnTo>
                  <a:pt x="1287" y="285"/>
                </a:lnTo>
                <a:lnTo>
                  <a:pt x="1287" y="285"/>
                </a:lnTo>
                <a:lnTo>
                  <a:pt x="1291" y="283"/>
                </a:lnTo>
                <a:lnTo>
                  <a:pt x="1291" y="283"/>
                </a:lnTo>
                <a:lnTo>
                  <a:pt x="1291" y="285"/>
                </a:lnTo>
                <a:lnTo>
                  <a:pt x="1291" y="285"/>
                </a:lnTo>
                <a:lnTo>
                  <a:pt x="1293" y="285"/>
                </a:lnTo>
                <a:lnTo>
                  <a:pt x="1295" y="287"/>
                </a:lnTo>
                <a:lnTo>
                  <a:pt x="1299" y="287"/>
                </a:lnTo>
                <a:lnTo>
                  <a:pt x="1303" y="289"/>
                </a:lnTo>
                <a:lnTo>
                  <a:pt x="1305" y="289"/>
                </a:lnTo>
                <a:close/>
                <a:moveTo>
                  <a:pt x="1307" y="208"/>
                </a:moveTo>
                <a:lnTo>
                  <a:pt x="1307" y="206"/>
                </a:lnTo>
                <a:lnTo>
                  <a:pt x="1305" y="204"/>
                </a:lnTo>
                <a:lnTo>
                  <a:pt x="1301" y="199"/>
                </a:lnTo>
                <a:lnTo>
                  <a:pt x="1297" y="199"/>
                </a:lnTo>
                <a:lnTo>
                  <a:pt x="1295" y="199"/>
                </a:lnTo>
                <a:lnTo>
                  <a:pt x="1291" y="199"/>
                </a:lnTo>
                <a:lnTo>
                  <a:pt x="1289" y="199"/>
                </a:lnTo>
                <a:lnTo>
                  <a:pt x="1289" y="199"/>
                </a:lnTo>
                <a:lnTo>
                  <a:pt x="1287" y="199"/>
                </a:lnTo>
                <a:lnTo>
                  <a:pt x="1287" y="201"/>
                </a:lnTo>
                <a:lnTo>
                  <a:pt x="1287" y="204"/>
                </a:lnTo>
                <a:lnTo>
                  <a:pt x="1287" y="206"/>
                </a:lnTo>
                <a:lnTo>
                  <a:pt x="1287" y="206"/>
                </a:lnTo>
                <a:lnTo>
                  <a:pt x="1289" y="208"/>
                </a:lnTo>
                <a:lnTo>
                  <a:pt x="1301" y="212"/>
                </a:lnTo>
                <a:lnTo>
                  <a:pt x="1303" y="212"/>
                </a:lnTo>
                <a:lnTo>
                  <a:pt x="1305" y="210"/>
                </a:lnTo>
                <a:lnTo>
                  <a:pt x="1307" y="210"/>
                </a:lnTo>
                <a:lnTo>
                  <a:pt x="1307" y="210"/>
                </a:lnTo>
                <a:lnTo>
                  <a:pt x="1307" y="208"/>
                </a:lnTo>
                <a:lnTo>
                  <a:pt x="1307" y="208"/>
                </a:lnTo>
                <a:close/>
                <a:moveTo>
                  <a:pt x="1307" y="227"/>
                </a:moveTo>
                <a:lnTo>
                  <a:pt x="1307" y="227"/>
                </a:lnTo>
                <a:lnTo>
                  <a:pt x="1307" y="227"/>
                </a:lnTo>
                <a:lnTo>
                  <a:pt x="1307" y="224"/>
                </a:lnTo>
                <a:lnTo>
                  <a:pt x="1307" y="224"/>
                </a:lnTo>
                <a:lnTo>
                  <a:pt x="1305" y="222"/>
                </a:lnTo>
                <a:lnTo>
                  <a:pt x="1301" y="222"/>
                </a:lnTo>
                <a:lnTo>
                  <a:pt x="1297" y="224"/>
                </a:lnTo>
                <a:lnTo>
                  <a:pt x="1297" y="224"/>
                </a:lnTo>
                <a:lnTo>
                  <a:pt x="1295" y="227"/>
                </a:lnTo>
                <a:lnTo>
                  <a:pt x="1295" y="227"/>
                </a:lnTo>
                <a:lnTo>
                  <a:pt x="1297" y="229"/>
                </a:lnTo>
                <a:lnTo>
                  <a:pt x="1299" y="231"/>
                </a:lnTo>
                <a:lnTo>
                  <a:pt x="1301" y="233"/>
                </a:lnTo>
                <a:lnTo>
                  <a:pt x="1303" y="233"/>
                </a:lnTo>
                <a:lnTo>
                  <a:pt x="1303" y="233"/>
                </a:lnTo>
                <a:lnTo>
                  <a:pt x="1305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1"/>
                </a:lnTo>
                <a:lnTo>
                  <a:pt x="1307" y="231"/>
                </a:lnTo>
                <a:lnTo>
                  <a:pt x="1307" y="229"/>
                </a:lnTo>
                <a:lnTo>
                  <a:pt x="1307" y="229"/>
                </a:lnTo>
                <a:lnTo>
                  <a:pt x="1307" y="227"/>
                </a:lnTo>
                <a:close/>
                <a:moveTo>
                  <a:pt x="832" y="243"/>
                </a:moveTo>
                <a:lnTo>
                  <a:pt x="832" y="243"/>
                </a:lnTo>
                <a:lnTo>
                  <a:pt x="832" y="243"/>
                </a:lnTo>
                <a:lnTo>
                  <a:pt x="832" y="243"/>
                </a:lnTo>
                <a:lnTo>
                  <a:pt x="832" y="245"/>
                </a:lnTo>
                <a:lnTo>
                  <a:pt x="832" y="245"/>
                </a:lnTo>
                <a:lnTo>
                  <a:pt x="832" y="245"/>
                </a:lnTo>
                <a:lnTo>
                  <a:pt x="832" y="248"/>
                </a:lnTo>
                <a:lnTo>
                  <a:pt x="832" y="248"/>
                </a:lnTo>
                <a:lnTo>
                  <a:pt x="832" y="248"/>
                </a:lnTo>
                <a:lnTo>
                  <a:pt x="832" y="250"/>
                </a:lnTo>
                <a:lnTo>
                  <a:pt x="832" y="250"/>
                </a:lnTo>
                <a:lnTo>
                  <a:pt x="834" y="250"/>
                </a:lnTo>
                <a:lnTo>
                  <a:pt x="836" y="250"/>
                </a:lnTo>
                <a:lnTo>
                  <a:pt x="840" y="248"/>
                </a:lnTo>
                <a:lnTo>
                  <a:pt x="842" y="248"/>
                </a:lnTo>
                <a:lnTo>
                  <a:pt x="844" y="248"/>
                </a:lnTo>
                <a:lnTo>
                  <a:pt x="849" y="250"/>
                </a:lnTo>
                <a:lnTo>
                  <a:pt x="851" y="250"/>
                </a:lnTo>
                <a:lnTo>
                  <a:pt x="851" y="250"/>
                </a:lnTo>
                <a:lnTo>
                  <a:pt x="855" y="248"/>
                </a:lnTo>
                <a:lnTo>
                  <a:pt x="857" y="243"/>
                </a:lnTo>
                <a:lnTo>
                  <a:pt x="857" y="243"/>
                </a:lnTo>
                <a:lnTo>
                  <a:pt x="857" y="243"/>
                </a:lnTo>
                <a:lnTo>
                  <a:pt x="859" y="243"/>
                </a:lnTo>
                <a:lnTo>
                  <a:pt x="859" y="243"/>
                </a:lnTo>
                <a:lnTo>
                  <a:pt x="859" y="248"/>
                </a:lnTo>
                <a:lnTo>
                  <a:pt x="861" y="248"/>
                </a:lnTo>
                <a:lnTo>
                  <a:pt x="861" y="250"/>
                </a:lnTo>
                <a:lnTo>
                  <a:pt x="863" y="252"/>
                </a:lnTo>
                <a:lnTo>
                  <a:pt x="863" y="254"/>
                </a:lnTo>
                <a:lnTo>
                  <a:pt x="863" y="254"/>
                </a:lnTo>
                <a:lnTo>
                  <a:pt x="867" y="252"/>
                </a:lnTo>
                <a:lnTo>
                  <a:pt x="870" y="252"/>
                </a:lnTo>
                <a:lnTo>
                  <a:pt x="874" y="250"/>
                </a:lnTo>
                <a:lnTo>
                  <a:pt x="874" y="250"/>
                </a:lnTo>
                <a:lnTo>
                  <a:pt x="876" y="250"/>
                </a:lnTo>
                <a:lnTo>
                  <a:pt x="876" y="250"/>
                </a:lnTo>
                <a:lnTo>
                  <a:pt x="876" y="248"/>
                </a:lnTo>
                <a:lnTo>
                  <a:pt x="876" y="248"/>
                </a:lnTo>
                <a:lnTo>
                  <a:pt x="876" y="248"/>
                </a:lnTo>
                <a:lnTo>
                  <a:pt x="874" y="245"/>
                </a:lnTo>
                <a:lnTo>
                  <a:pt x="874" y="245"/>
                </a:lnTo>
                <a:lnTo>
                  <a:pt x="874" y="243"/>
                </a:lnTo>
                <a:lnTo>
                  <a:pt x="874" y="243"/>
                </a:lnTo>
                <a:lnTo>
                  <a:pt x="874" y="241"/>
                </a:lnTo>
                <a:lnTo>
                  <a:pt x="874" y="239"/>
                </a:lnTo>
                <a:lnTo>
                  <a:pt x="876" y="239"/>
                </a:lnTo>
                <a:lnTo>
                  <a:pt x="876" y="239"/>
                </a:lnTo>
                <a:lnTo>
                  <a:pt x="876" y="239"/>
                </a:lnTo>
                <a:lnTo>
                  <a:pt x="878" y="239"/>
                </a:lnTo>
                <a:lnTo>
                  <a:pt x="878" y="241"/>
                </a:lnTo>
                <a:lnTo>
                  <a:pt x="880" y="243"/>
                </a:lnTo>
                <a:lnTo>
                  <a:pt x="882" y="245"/>
                </a:lnTo>
                <a:lnTo>
                  <a:pt x="882" y="245"/>
                </a:lnTo>
                <a:lnTo>
                  <a:pt x="884" y="243"/>
                </a:lnTo>
                <a:lnTo>
                  <a:pt x="884" y="243"/>
                </a:lnTo>
                <a:lnTo>
                  <a:pt x="886" y="241"/>
                </a:lnTo>
                <a:lnTo>
                  <a:pt x="886" y="239"/>
                </a:lnTo>
                <a:lnTo>
                  <a:pt x="888" y="239"/>
                </a:lnTo>
                <a:lnTo>
                  <a:pt x="888" y="237"/>
                </a:lnTo>
                <a:lnTo>
                  <a:pt x="888" y="235"/>
                </a:lnTo>
                <a:lnTo>
                  <a:pt x="886" y="235"/>
                </a:lnTo>
                <a:lnTo>
                  <a:pt x="886" y="233"/>
                </a:lnTo>
                <a:lnTo>
                  <a:pt x="886" y="233"/>
                </a:lnTo>
                <a:lnTo>
                  <a:pt x="888" y="233"/>
                </a:lnTo>
                <a:lnTo>
                  <a:pt x="891" y="233"/>
                </a:lnTo>
                <a:lnTo>
                  <a:pt x="891" y="233"/>
                </a:lnTo>
                <a:lnTo>
                  <a:pt x="893" y="231"/>
                </a:lnTo>
                <a:lnTo>
                  <a:pt x="893" y="229"/>
                </a:lnTo>
                <a:lnTo>
                  <a:pt x="893" y="227"/>
                </a:lnTo>
                <a:lnTo>
                  <a:pt x="895" y="227"/>
                </a:lnTo>
                <a:lnTo>
                  <a:pt x="895" y="227"/>
                </a:lnTo>
                <a:lnTo>
                  <a:pt x="897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7"/>
                </a:lnTo>
                <a:lnTo>
                  <a:pt x="899" y="229"/>
                </a:lnTo>
                <a:lnTo>
                  <a:pt x="899" y="231"/>
                </a:lnTo>
                <a:lnTo>
                  <a:pt x="899" y="233"/>
                </a:lnTo>
                <a:lnTo>
                  <a:pt x="899" y="235"/>
                </a:lnTo>
                <a:lnTo>
                  <a:pt x="899" y="237"/>
                </a:lnTo>
                <a:lnTo>
                  <a:pt x="901" y="237"/>
                </a:lnTo>
                <a:lnTo>
                  <a:pt x="903" y="239"/>
                </a:lnTo>
                <a:lnTo>
                  <a:pt x="905" y="239"/>
                </a:lnTo>
                <a:lnTo>
                  <a:pt x="907" y="239"/>
                </a:lnTo>
                <a:lnTo>
                  <a:pt x="909" y="239"/>
                </a:lnTo>
                <a:lnTo>
                  <a:pt x="911" y="239"/>
                </a:lnTo>
                <a:lnTo>
                  <a:pt x="911" y="239"/>
                </a:lnTo>
                <a:lnTo>
                  <a:pt x="911" y="237"/>
                </a:lnTo>
                <a:lnTo>
                  <a:pt x="911" y="237"/>
                </a:lnTo>
                <a:lnTo>
                  <a:pt x="914" y="235"/>
                </a:lnTo>
                <a:lnTo>
                  <a:pt x="911" y="233"/>
                </a:lnTo>
                <a:lnTo>
                  <a:pt x="914" y="233"/>
                </a:lnTo>
                <a:lnTo>
                  <a:pt x="920" y="231"/>
                </a:lnTo>
                <a:lnTo>
                  <a:pt x="924" y="231"/>
                </a:lnTo>
                <a:lnTo>
                  <a:pt x="926" y="229"/>
                </a:lnTo>
                <a:lnTo>
                  <a:pt x="928" y="229"/>
                </a:lnTo>
                <a:lnTo>
                  <a:pt x="928" y="227"/>
                </a:lnTo>
                <a:lnTo>
                  <a:pt x="928" y="227"/>
                </a:lnTo>
                <a:lnTo>
                  <a:pt x="926" y="224"/>
                </a:lnTo>
                <a:lnTo>
                  <a:pt x="924" y="222"/>
                </a:lnTo>
                <a:lnTo>
                  <a:pt x="924" y="222"/>
                </a:lnTo>
                <a:lnTo>
                  <a:pt x="924" y="220"/>
                </a:lnTo>
                <a:lnTo>
                  <a:pt x="926" y="220"/>
                </a:lnTo>
                <a:lnTo>
                  <a:pt x="928" y="220"/>
                </a:lnTo>
                <a:lnTo>
                  <a:pt x="930" y="220"/>
                </a:lnTo>
                <a:lnTo>
                  <a:pt x="928" y="220"/>
                </a:lnTo>
                <a:lnTo>
                  <a:pt x="926" y="218"/>
                </a:lnTo>
                <a:lnTo>
                  <a:pt x="924" y="216"/>
                </a:lnTo>
                <a:lnTo>
                  <a:pt x="922" y="214"/>
                </a:lnTo>
                <a:lnTo>
                  <a:pt x="924" y="214"/>
                </a:lnTo>
                <a:lnTo>
                  <a:pt x="932" y="210"/>
                </a:lnTo>
                <a:lnTo>
                  <a:pt x="935" y="210"/>
                </a:lnTo>
                <a:lnTo>
                  <a:pt x="935" y="210"/>
                </a:lnTo>
                <a:lnTo>
                  <a:pt x="935" y="208"/>
                </a:lnTo>
                <a:lnTo>
                  <a:pt x="935" y="208"/>
                </a:lnTo>
                <a:lnTo>
                  <a:pt x="926" y="204"/>
                </a:lnTo>
                <a:lnTo>
                  <a:pt x="924" y="204"/>
                </a:lnTo>
                <a:lnTo>
                  <a:pt x="922" y="201"/>
                </a:lnTo>
                <a:lnTo>
                  <a:pt x="920" y="201"/>
                </a:lnTo>
                <a:lnTo>
                  <a:pt x="916" y="201"/>
                </a:lnTo>
                <a:lnTo>
                  <a:pt x="914" y="204"/>
                </a:lnTo>
                <a:lnTo>
                  <a:pt x="911" y="204"/>
                </a:lnTo>
                <a:lnTo>
                  <a:pt x="911" y="206"/>
                </a:lnTo>
                <a:lnTo>
                  <a:pt x="911" y="206"/>
                </a:lnTo>
                <a:lnTo>
                  <a:pt x="916" y="206"/>
                </a:lnTo>
                <a:lnTo>
                  <a:pt x="918" y="208"/>
                </a:lnTo>
                <a:lnTo>
                  <a:pt x="916" y="208"/>
                </a:lnTo>
                <a:lnTo>
                  <a:pt x="916" y="208"/>
                </a:lnTo>
                <a:lnTo>
                  <a:pt x="911" y="208"/>
                </a:lnTo>
                <a:lnTo>
                  <a:pt x="911" y="208"/>
                </a:lnTo>
                <a:lnTo>
                  <a:pt x="909" y="208"/>
                </a:lnTo>
                <a:lnTo>
                  <a:pt x="909" y="210"/>
                </a:lnTo>
                <a:lnTo>
                  <a:pt x="907" y="210"/>
                </a:lnTo>
                <a:lnTo>
                  <a:pt x="899" y="208"/>
                </a:lnTo>
                <a:lnTo>
                  <a:pt x="886" y="208"/>
                </a:lnTo>
                <a:lnTo>
                  <a:pt x="882" y="210"/>
                </a:lnTo>
                <a:lnTo>
                  <a:pt x="880" y="212"/>
                </a:lnTo>
                <a:lnTo>
                  <a:pt x="876" y="214"/>
                </a:lnTo>
                <a:lnTo>
                  <a:pt x="872" y="216"/>
                </a:lnTo>
                <a:lnTo>
                  <a:pt x="865" y="220"/>
                </a:lnTo>
                <a:lnTo>
                  <a:pt x="865" y="220"/>
                </a:lnTo>
                <a:lnTo>
                  <a:pt x="863" y="222"/>
                </a:lnTo>
                <a:lnTo>
                  <a:pt x="863" y="224"/>
                </a:lnTo>
                <a:lnTo>
                  <a:pt x="861" y="224"/>
                </a:lnTo>
                <a:lnTo>
                  <a:pt x="855" y="229"/>
                </a:lnTo>
                <a:lnTo>
                  <a:pt x="853" y="229"/>
                </a:lnTo>
                <a:lnTo>
                  <a:pt x="853" y="231"/>
                </a:lnTo>
                <a:lnTo>
                  <a:pt x="847" y="235"/>
                </a:lnTo>
                <a:lnTo>
                  <a:pt x="847" y="235"/>
                </a:lnTo>
                <a:lnTo>
                  <a:pt x="834" y="237"/>
                </a:lnTo>
                <a:lnTo>
                  <a:pt x="834" y="237"/>
                </a:lnTo>
                <a:lnTo>
                  <a:pt x="832" y="237"/>
                </a:lnTo>
                <a:lnTo>
                  <a:pt x="830" y="241"/>
                </a:lnTo>
                <a:lnTo>
                  <a:pt x="828" y="243"/>
                </a:lnTo>
                <a:lnTo>
                  <a:pt x="828" y="243"/>
                </a:lnTo>
                <a:lnTo>
                  <a:pt x="830" y="243"/>
                </a:lnTo>
                <a:lnTo>
                  <a:pt x="832" y="243"/>
                </a:lnTo>
                <a:close/>
                <a:moveTo>
                  <a:pt x="947" y="195"/>
                </a:moveTo>
                <a:lnTo>
                  <a:pt x="951" y="197"/>
                </a:lnTo>
                <a:lnTo>
                  <a:pt x="955" y="197"/>
                </a:lnTo>
                <a:lnTo>
                  <a:pt x="958" y="195"/>
                </a:lnTo>
                <a:lnTo>
                  <a:pt x="960" y="195"/>
                </a:lnTo>
                <a:lnTo>
                  <a:pt x="962" y="193"/>
                </a:lnTo>
                <a:lnTo>
                  <a:pt x="962" y="193"/>
                </a:lnTo>
                <a:lnTo>
                  <a:pt x="960" y="191"/>
                </a:lnTo>
                <a:lnTo>
                  <a:pt x="960" y="191"/>
                </a:lnTo>
                <a:lnTo>
                  <a:pt x="960" y="191"/>
                </a:lnTo>
                <a:lnTo>
                  <a:pt x="958" y="191"/>
                </a:lnTo>
                <a:lnTo>
                  <a:pt x="955" y="189"/>
                </a:lnTo>
                <a:lnTo>
                  <a:pt x="953" y="189"/>
                </a:lnTo>
                <a:lnTo>
                  <a:pt x="951" y="187"/>
                </a:lnTo>
                <a:lnTo>
                  <a:pt x="951" y="187"/>
                </a:lnTo>
                <a:lnTo>
                  <a:pt x="951" y="187"/>
                </a:lnTo>
                <a:lnTo>
                  <a:pt x="951" y="185"/>
                </a:lnTo>
                <a:lnTo>
                  <a:pt x="947" y="187"/>
                </a:lnTo>
                <a:lnTo>
                  <a:pt x="945" y="187"/>
                </a:lnTo>
                <a:lnTo>
                  <a:pt x="945" y="189"/>
                </a:lnTo>
                <a:lnTo>
                  <a:pt x="943" y="189"/>
                </a:lnTo>
                <a:lnTo>
                  <a:pt x="941" y="189"/>
                </a:lnTo>
                <a:lnTo>
                  <a:pt x="943" y="191"/>
                </a:lnTo>
                <a:lnTo>
                  <a:pt x="947" y="195"/>
                </a:lnTo>
                <a:close/>
                <a:moveTo>
                  <a:pt x="958" y="222"/>
                </a:moveTo>
                <a:lnTo>
                  <a:pt x="949" y="222"/>
                </a:lnTo>
                <a:lnTo>
                  <a:pt x="947" y="222"/>
                </a:lnTo>
                <a:lnTo>
                  <a:pt x="945" y="224"/>
                </a:lnTo>
                <a:lnTo>
                  <a:pt x="945" y="224"/>
                </a:lnTo>
                <a:lnTo>
                  <a:pt x="945" y="227"/>
                </a:lnTo>
                <a:lnTo>
                  <a:pt x="960" y="227"/>
                </a:lnTo>
                <a:lnTo>
                  <a:pt x="962" y="227"/>
                </a:lnTo>
                <a:lnTo>
                  <a:pt x="964" y="224"/>
                </a:lnTo>
                <a:lnTo>
                  <a:pt x="964" y="224"/>
                </a:lnTo>
                <a:lnTo>
                  <a:pt x="962" y="222"/>
                </a:lnTo>
                <a:lnTo>
                  <a:pt x="960" y="222"/>
                </a:lnTo>
                <a:lnTo>
                  <a:pt x="958" y="222"/>
                </a:lnTo>
                <a:close/>
                <a:moveTo>
                  <a:pt x="851" y="254"/>
                </a:moveTo>
                <a:lnTo>
                  <a:pt x="851" y="256"/>
                </a:lnTo>
                <a:lnTo>
                  <a:pt x="853" y="256"/>
                </a:lnTo>
                <a:lnTo>
                  <a:pt x="853" y="256"/>
                </a:lnTo>
                <a:lnTo>
                  <a:pt x="855" y="256"/>
                </a:lnTo>
                <a:lnTo>
                  <a:pt x="855" y="254"/>
                </a:lnTo>
                <a:lnTo>
                  <a:pt x="855" y="254"/>
                </a:lnTo>
                <a:lnTo>
                  <a:pt x="857" y="252"/>
                </a:lnTo>
                <a:lnTo>
                  <a:pt x="857" y="252"/>
                </a:lnTo>
                <a:lnTo>
                  <a:pt x="857" y="250"/>
                </a:lnTo>
                <a:lnTo>
                  <a:pt x="857" y="250"/>
                </a:lnTo>
                <a:lnTo>
                  <a:pt x="855" y="250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1" y="254"/>
                </a:lnTo>
                <a:close/>
                <a:moveTo>
                  <a:pt x="905" y="245"/>
                </a:moveTo>
                <a:lnTo>
                  <a:pt x="903" y="245"/>
                </a:lnTo>
                <a:lnTo>
                  <a:pt x="901" y="245"/>
                </a:lnTo>
                <a:lnTo>
                  <a:pt x="899" y="245"/>
                </a:lnTo>
                <a:lnTo>
                  <a:pt x="897" y="248"/>
                </a:lnTo>
                <a:lnTo>
                  <a:pt x="893" y="250"/>
                </a:lnTo>
                <a:lnTo>
                  <a:pt x="888" y="252"/>
                </a:lnTo>
                <a:lnTo>
                  <a:pt x="884" y="256"/>
                </a:lnTo>
                <a:lnTo>
                  <a:pt x="880" y="258"/>
                </a:lnTo>
                <a:lnTo>
                  <a:pt x="880" y="258"/>
                </a:lnTo>
                <a:lnTo>
                  <a:pt x="878" y="260"/>
                </a:lnTo>
                <a:lnTo>
                  <a:pt x="878" y="260"/>
                </a:lnTo>
                <a:lnTo>
                  <a:pt x="880" y="260"/>
                </a:lnTo>
                <a:lnTo>
                  <a:pt x="882" y="260"/>
                </a:lnTo>
                <a:lnTo>
                  <a:pt x="886" y="262"/>
                </a:lnTo>
                <a:lnTo>
                  <a:pt x="888" y="262"/>
                </a:lnTo>
                <a:lnTo>
                  <a:pt x="893" y="260"/>
                </a:lnTo>
                <a:lnTo>
                  <a:pt x="895" y="260"/>
                </a:lnTo>
                <a:lnTo>
                  <a:pt x="899" y="254"/>
                </a:lnTo>
                <a:lnTo>
                  <a:pt x="903" y="250"/>
                </a:lnTo>
                <a:lnTo>
                  <a:pt x="903" y="250"/>
                </a:lnTo>
                <a:lnTo>
                  <a:pt x="905" y="245"/>
                </a:lnTo>
                <a:lnTo>
                  <a:pt x="905" y="245"/>
                </a:lnTo>
                <a:close/>
                <a:moveTo>
                  <a:pt x="1219" y="289"/>
                </a:moveTo>
                <a:lnTo>
                  <a:pt x="1226" y="292"/>
                </a:lnTo>
                <a:lnTo>
                  <a:pt x="1226" y="292"/>
                </a:lnTo>
                <a:lnTo>
                  <a:pt x="1228" y="292"/>
                </a:lnTo>
                <a:lnTo>
                  <a:pt x="1228" y="292"/>
                </a:lnTo>
                <a:lnTo>
                  <a:pt x="1228" y="289"/>
                </a:lnTo>
                <a:lnTo>
                  <a:pt x="1226" y="289"/>
                </a:lnTo>
                <a:lnTo>
                  <a:pt x="1224" y="287"/>
                </a:lnTo>
                <a:lnTo>
                  <a:pt x="1222" y="287"/>
                </a:lnTo>
                <a:lnTo>
                  <a:pt x="1222" y="287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close/>
                <a:moveTo>
                  <a:pt x="958" y="241"/>
                </a:moveTo>
                <a:lnTo>
                  <a:pt x="955" y="239"/>
                </a:lnTo>
                <a:lnTo>
                  <a:pt x="955" y="239"/>
                </a:lnTo>
                <a:lnTo>
                  <a:pt x="955" y="237"/>
                </a:lnTo>
                <a:lnTo>
                  <a:pt x="955" y="237"/>
                </a:lnTo>
                <a:lnTo>
                  <a:pt x="953" y="235"/>
                </a:lnTo>
                <a:lnTo>
                  <a:pt x="953" y="235"/>
                </a:lnTo>
                <a:lnTo>
                  <a:pt x="951" y="235"/>
                </a:lnTo>
                <a:lnTo>
                  <a:pt x="949" y="233"/>
                </a:lnTo>
                <a:lnTo>
                  <a:pt x="945" y="233"/>
                </a:lnTo>
                <a:lnTo>
                  <a:pt x="941" y="233"/>
                </a:lnTo>
                <a:lnTo>
                  <a:pt x="932" y="235"/>
                </a:lnTo>
                <a:lnTo>
                  <a:pt x="930" y="237"/>
                </a:lnTo>
                <a:lnTo>
                  <a:pt x="930" y="239"/>
                </a:lnTo>
                <a:lnTo>
                  <a:pt x="930" y="239"/>
                </a:lnTo>
                <a:lnTo>
                  <a:pt x="930" y="241"/>
                </a:lnTo>
                <a:lnTo>
                  <a:pt x="930" y="241"/>
                </a:lnTo>
                <a:lnTo>
                  <a:pt x="932" y="241"/>
                </a:lnTo>
                <a:lnTo>
                  <a:pt x="941" y="241"/>
                </a:lnTo>
                <a:lnTo>
                  <a:pt x="943" y="243"/>
                </a:lnTo>
                <a:lnTo>
                  <a:pt x="945" y="243"/>
                </a:lnTo>
                <a:lnTo>
                  <a:pt x="943" y="243"/>
                </a:lnTo>
                <a:lnTo>
                  <a:pt x="930" y="243"/>
                </a:lnTo>
                <a:lnTo>
                  <a:pt x="926" y="241"/>
                </a:lnTo>
                <a:lnTo>
                  <a:pt x="924" y="243"/>
                </a:lnTo>
                <a:lnTo>
                  <a:pt x="920" y="243"/>
                </a:lnTo>
                <a:lnTo>
                  <a:pt x="918" y="245"/>
                </a:lnTo>
                <a:lnTo>
                  <a:pt x="918" y="245"/>
                </a:lnTo>
                <a:lnTo>
                  <a:pt x="920" y="248"/>
                </a:lnTo>
                <a:lnTo>
                  <a:pt x="918" y="248"/>
                </a:lnTo>
                <a:lnTo>
                  <a:pt x="918" y="250"/>
                </a:lnTo>
                <a:lnTo>
                  <a:pt x="918" y="250"/>
                </a:lnTo>
                <a:lnTo>
                  <a:pt x="920" y="252"/>
                </a:lnTo>
                <a:lnTo>
                  <a:pt x="922" y="252"/>
                </a:lnTo>
                <a:lnTo>
                  <a:pt x="932" y="252"/>
                </a:lnTo>
                <a:lnTo>
                  <a:pt x="941" y="252"/>
                </a:lnTo>
                <a:lnTo>
                  <a:pt x="939" y="252"/>
                </a:lnTo>
                <a:lnTo>
                  <a:pt x="935" y="254"/>
                </a:lnTo>
                <a:lnTo>
                  <a:pt x="930" y="254"/>
                </a:lnTo>
                <a:lnTo>
                  <a:pt x="922" y="254"/>
                </a:lnTo>
                <a:lnTo>
                  <a:pt x="916" y="256"/>
                </a:lnTo>
                <a:lnTo>
                  <a:pt x="914" y="256"/>
                </a:lnTo>
                <a:lnTo>
                  <a:pt x="911" y="256"/>
                </a:lnTo>
                <a:lnTo>
                  <a:pt x="909" y="258"/>
                </a:lnTo>
                <a:lnTo>
                  <a:pt x="911" y="260"/>
                </a:lnTo>
                <a:lnTo>
                  <a:pt x="911" y="260"/>
                </a:lnTo>
                <a:lnTo>
                  <a:pt x="922" y="260"/>
                </a:lnTo>
                <a:lnTo>
                  <a:pt x="926" y="260"/>
                </a:lnTo>
                <a:lnTo>
                  <a:pt x="941" y="256"/>
                </a:lnTo>
                <a:lnTo>
                  <a:pt x="941" y="258"/>
                </a:lnTo>
                <a:lnTo>
                  <a:pt x="939" y="258"/>
                </a:lnTo>
                <a:lnTo>
                  <a:pt x="939" y="258"/>
                </a:lnTo>
                <a:lnTo>
                  <a:pt x="937" y="260"/>
                </a:lnTo>
                <a:lnTo>
                  <a:pt x="926" y="262"/>
                </a:lnTo>
                <a:lnTo>
                  <a:pt x="924" y="264"/>
                </a:lnTo>
                <a:lnTo>
                  <a:pt x="914" y="264"/>
                </a:lnTo>
                <a:lnTo>
                  <a:pt x="911" y="264"/>
                </a:lnTo>
                <a:lnTo>
                  <a:pt x="909" y="264"/>
                </a:lnTo>
                <a:lnTo>
                  <a:pt x="907" y="264"/>
                </a:lnTo>
                <a:lnTo>
                  <a:pt x="907" y="264"/>
                </a:lnTo>
                <a:lnTo>
                  <a:pt x="905" y="266"/>
                </a:lnTo>
                <a:lnTo>
                  <a:pt x="905" y="269"/>
                </a:lnTo>
                <a:lnTo>
                  <a:pt x="903" y="269"/>
                </a:lnTo>
                <a:lnTo>
                  <a:pt x="903" y="269"/>
                </a:lnTo>
                <a:lnTo>
                  <a:pt x="905" y="271"/>
                </a:lnTo>
                <a:lnTo>
                  <a:pt x="905" y="271"/>
                </a:lnTo>
                <a:lnTo>
                  <a:pt x="914" y="273"/>
                </a:lnTo>
                <a:lnTo>
                  <a:pt x="916" y="273"/>
                </a:lnTo>
                <a:lnTo>
                  <a:pt x="920" y="273"/>
                </a:lnTo>
                <a:lnTo>
                  <a:pt x="926" y="277"/>
                </a:lnTo>
                <a:lnTo>
                  <a:pt x="930" y="279"/>
                </a:lnTo>
                <a:lnTo>
                  <a:pt x="932" y="279"/>
                </a:lnTo>
                <a:lnTo>
                  <a:pt x="932" y="277"/>
                </a:lnTo>
                <a:lnTo>
                  <a:pt x="932" y="275"/>
                </a:lnTo>
                <a:lnTo>
                  <a:pt x="935" y="275"/>
                </a:lnTo>
                <a:lnTo>
                  <a:pt x="935" y="275"/>
                </a:lnTo>
                <a:lnTo>
                  <a:pt x="937" y="275"/>
                </a:lnTo>
                <a:lnTo>
                  <a:pt x="937" y="275"/>
                </a:lnTo>
                <a:lnTo>
                  <a:pt x="937" y="275"/>
                </a:lnTo>
                <a:lnTo>
                  <a:pt x="939" y="277"/>
                </a:lnTo>
                <a:lnTo>
                  <a:pt x="941" y="277"/>
                </a:lnTo>
                <a:lnTo>
                  <a:pt x="941" y="277"/>
                </a:lnTo>
                <a:lnTo>
                  <a:pt x="941" y="277"/>
                </a:lnTo>
                <a:lnTo>
                  <a:pt x="943" y="277"/>
                </a:lnTo>
                <a:lnTo>
                  <a:pt x="949" y="275"/>
                </a:lnTo>
                <a:lnTo>
                  <a:pt x="951" y="273"/>
                </a:lnTo>
                <a:lnTo>
                  <a:pt x="951" y="273"/>
                </a:lnTo>
                <a:lnTo>
                  <a:pt x="949" y="271"/>
                </a:lnTo>
                <a:lnTo>
                  <a:pt x="949" y="269"/>
                </a:lnTo>
                <a:lnTo>
                  <a:pt x="949" y="269"/>
                </a:lnTo>
                <a:lnTo>
                  <a:pt x="949" y="269"/>
                </a:lnTo>
                <a:lnTo>
                  <a:pt x="951" y="271"/>
                </a:lnTo>
                <a:lnTo>
                  <a:pt x="953" y="271"/>
                </a:lnTo>
                <a:lnTo>
                  <a:pt x="953" y="269"/>
                </a:lnTo>
                <a:lnTo>
                  <a:pt x="955" y="266"/>
                </a:lnTo>
                <a:lnTo>
                  <a:pt x="955" y="264"/>
                </a:lnTo>
                <a:lnTo>
                  <a:pt x="955" y="264"/>
                </a:lnTo>
                <a:lnTo>
                  <a:pt x="955" y="264"/>
                </a:lnTo>
                <a:lnTo>
                  <a:pt x="958" y="266"/>
                </a:lnTo>
                <a:lnTo>
                  <a:pt x="958" y="266"/>
                </a:lnTo>
                <a:lnTo>
                  <a:pt x="962" y="266"/>
                </a:lnTo>
                <a:lnTo>
                  <a:pt x="964" y="264"/>
                </a:lnTo>
                <a:lnTo>
                  <a:pt x="964" y="266"/>
                </a:lnTo>
                <a:lnTo>
                  <a:pt x="960" y="269"/>
                </a:lnTo>
                <a:lnTo>
                  <a:pt x="960" y="269"/>
                </a:lnTo>
                <a:lnTo>
                  <a:pt x="958" y="271"/>
                </a:lnTo>
                <a:lnTo>
                  <a:pt x="958" y="271"/>
                </a:lnTo>
                <a:lnTo>
                  <a:pt x="958" y="273"/>
                </a:lnTo>
                <a:lnTo>
                  <a:pt x="958" y="273"/>
                </a:lnTo>
                <a:lnTo>
                  <a:pt x="958" y="275"/>
                </a:lnTo>
                <a:lnTo>
                  <a:pt x="960" y="275"/>
                </a:lnTo>
                <a:lnTo>
                  <a:pt x="960" y="275"/>
                </a:lnTo>
                <a:lnTo>
                  <a:pt x="966" y="275"/>
                </a:lnTo>
                <a:lnTo>
                  <a:pt x="972" y="275"/>
                </a:lnTo>
                <a:lnTo>
                  <a:pt x="972" y="275"/>
                </a:lnTo>
                <a:lnTo>
                  <a:pt x="974" y="273"/>
                </a:lnTo>
                <a:lnTo>
                  <a:pt x="974" y="273"/>
                </a:lnTo>
                <a:lnTo>
                  <a:pt x="976" y="271"/>
                </a:lnTo>
                <a:lnTo>
                  <a:pt x="976" y="271"/>
                </a:lnTo>
                <a:lnTo>
                  <a:pt x="979" y="271"/>
                </a:lnTo>
                <a:lnTo>
                  <a:pt x="981" y="273"/>
                </a:lnTo>
                <a:lnTo>
                  <a:pt x="983" y="273"/>
                </a:lnTo>
                <a:lnTo>
                  <a:pt x="985" y="273"/>
                </a:lnTo>
                <a:lnTo>
                  <a:pt x="989" y="273"/>
                </a:lnTo>
                <a:lnTo>
                  <a:pt x="991" y="273"/>
                </a:lnTo>
                <a:lnTo>
                  <a:pt x="993" y="273"/>
                </a:lnTo>
                <a:lnTo>
                  <a:pt x="997" y="271"/>
                </a:lnTo>
                <a:lnTo>
                  <a:pt x="997" y="271"/>
                </a:lnTo>
                <a:lnTo>
                  <a:pt x="999" y="271"/>
                </a:lnTo>
                <a:lnTo>
                  <a:pt x="999" y="271"/>
                </a:lnTo>
                <a:lnTo>
                  <a:pt x="995" y="273"/>
                </a:lnTo>
                <a:lnTo>
                  <a:pt x="993" y="275"/>
                </a:lnTo>
                <a:lnTo>
                  <a:pt x="989" y="277"/>
                </a:lnTo>
                <a:lnTo>
                  <a:pt x="989" y="277"/>
                </a:lnTo>
                <a:lnTo>
                  <a:pt x="985" y="277"/>
                </a:lnTo>
                <a:lnTo>
                  <a:pt x="983" y="277"/>
                </a:lnTo>
                <a:lnTo>
                  <a:pt x="976" y="277"/>
                </a:lnTo>
                <a:lnTo>
                  <a:pt x="972" y="279"/>
                </a:lnTo>
                <a:lnTo>
                  <a:pt x="966" y="281"/>
                </a:lnTo>
                <a:lnTo>
                  <a:pt x="958" y="283"/>
                </a:lnTo>
                <a:lnTo>
                  <a:pt x="953" y="283"/>
                </a:lnTo>
                <a:lnTo>
                  <a:pt x="951" y="285"/>
                </a:lnTo>
                <a:lnTo>
                  <a:pt x="951" y="287"/>
                </a:lnTo>
                <a:lnTo>
                  <a:pt x="951" y="289"/>
                </a:lnTo>
                <a:lnTo>
                  <a:pt x="953" y="289"/>
                </a:lnTo>
                <a:lnTo>
                  <a:pt x="958" y="292"/>
                </a:lnTo>
                <a:lnTo>
                  <a:pt x="962" y="294"/>
                </a:lnTo>
                <a:lnTo>
                  <a:pt x="964" y="294"/>
                </a:lnTo>
                <a:lnTo>
                  <a:pt x="970" y="294"/>
                </a:lnTo>
                <a:lnTo>
                  <a:pt x="979" y="294"/>
                </a:lnTo>
                <a:lnTo>
                  <a:pt x="989" y="292"/>
                </a:lnTo>
                <a:lnTo>
                  <a:pt x="995" y="289"/>
                </a:lnTo>
                <a:lnTo>
                  <a:pt x="999" y="287"/>
                </a:lnTo>
                <a:lnTo>
                  <a:pt x="1004" y="285"/>
                </a:lnTo>
                <a:lnTo>
                  <a:pt x="1006" y="285"/>
                </a:lnTo>
                <a:lnTo>
                  <a:pt x="1006" y="283"/>
                </a:lnTo>
                <a:lnTo>
                  <a:pt x="1008" y="283"/>
                </a:lnTo>
                <a:lnTo>
                  <a:pt x="1012" y="281"/>
                </a:lnTo>
                <a:lnTo>
                  <a:pt x="1020" y="281"/>
                </a:lnTo>
                <a:lnTo>
                  <a:pt x="1029" y="277"/>
                </a:lnTo>
                <a:lnTo>
                  <a:pt x="1031" y="275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5" y="279"/>
                </a:lnTo>
                <a:lnTo>
                  <a:pt x="1037" y="279"/>
                </a:lnTo>
                <a:lnTo>
                  <a:pt x="1037" y="279"/>
                </a:lnTo>
                <a:lnTo>
                  <a:pt x="1039" y="279"/>
                </a:lnTo>
                <a:lnTo>
                  <a:pt x="1043" y="277"/>
                </a:lnTo>
                <a:lnTo>
                  <a:pt x="1046" y="277"/>
                </a:lnTo>
                <a:lnTo>
                  <a:pt x="1052" y="279"/>
                </a:lnTo>
                <a:lnTo>
                  <a:pt x="1056" y="279"/>
                </a:lnTo>
                <a:lnTo>
                  <a:pt x="1056" y="279"/>
                </a:lnTo>
                <a:lnTo>
                  <a:pt x="1058" y="279"/>
                </a:lnTo>
                <a:lnTo>
                  <a:pt x="1064" y="277"/>
                </a:lnTo>
                <a:lnTo>
                  <a:pt x="1071" y="275"/>
                </a:lnTo>
                <a:lnTo>
                  <a:pt x="1073" y="273"/>
                </a:lnTo>
                <a:lnTo>
                  <a:pt x="1075" y="273"/>
                </a:lnTo>
                <a:lnTo>
                  <a:pt x="1077" y="264"/>
                </a:lnTo>
                <a:lnTo>
                  <a:pt x="1077" y="262"/>
                </a:lnTo>
                <a:lnTo>
                  <a:pt x="1079" y="258"/>
                </a:lnTo>
                <a:lnTo>
                  <a:pt x="1079" y="256"/>
                </a:lnTo>
                <a:lnTo>
                  <a:pt x="1079" y="256"/>
                </a:lnTo>
                <a:lnTo>
                  <a:pt x="1079" y="252"/>
                </a:lnTo>
                <a:lnTo>
                  <a:pt x="1077" y="250"/>
                </a:lnTo>
                <a:lnTo>
                  <a:pt x="1077" y="250"/>
                </a:lnTo>
                <a:lnTo>
                  <a:pt x="1077" y="250"/>
                </a:lnTo>
                <a:lnTo>
                  <a:pt x="1073" y="248"/>
                </a:lnTo>
                <a:lnTo>
                  <a:pt x="1067" y="245"/>
                </a:lnTo>
                <a:lnTo>
                  <a:pt x="1064" y="248"/>
                </a:lnTo>
                <a:lnTo>
                  <a:pt x="1062" y="248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2"/>
                </a:lnTo>
                <a:lnTo>
                  <a:pt x="1060" y="254"/>
                </a:lnTo>
                <a:lnTo>
                  <a:pt x="1062" y="254"/>
                </a:lnTo>
                <a:lnTo>
                  <a:pt x="1062" y="254"/>
                </a:lnTo>
                <a:lnTo>
                  <a:pt x="1058" y="254"/>
                </a:lnTo>
                <a:lnTo>
                  <a:pt x="1058" y="256"/>
                </a:lnTo>
                <a:lnTo>
                  <a:pt x="1058" y="258"/>
                </a:lnTo>
                <a:lnTo>
                  <a:pt x="1058" y="258"/>
                </a:lnTo>
                <a:lnTo>
                  <a:pt x="1058" y="254"/>
                </a:lnTo>
                <a:lnTo>
                  <a:pt x="1056" y="252"/>
                </a:lnTo>
                <a:lnTo>
                  <a:pt x="1056" y="252"/>
                </a:lnTo>
                <a:lnTo>
                  <a:pt x="1056" y="252"/>
                </a:lnTo>
                <a:lnTo>
                  <a:pt x="1054" y="252"/>
                </a:lnTo>
                <a:lnTo>
                  <a:pt x="1052" y="252"/>
                </a:lnTo>
                <a:lnTo>
                  <a:pt x="1050" y="252"/>
                </a:lnTo>
                <a:lnTo>
                  <a:pt x="1048" y="252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48"/>
                </a:lnTo>
                <a:lnTo>
                  <a:pt x="1046" y="248"/>
                </a:lnTo>
                <a:lnTo>
                  <a:pt x="1046" y="248"/>
                </a:lnTo>
                <a:lnTo>
                  <a:pt x="1043" y="245"/>
                </a:lnTo>
                <a:lnTo>
                  <a:pt x="1041" y="248"/>
                </a:lnTo>
                <a:lnTo>
                  <a:pt x="1039" y="248"/>
                </a:lnTo>
                <a:lnTo>
                  <a:pt x="1037" y="245"/>
                </a:lnTo>
                <a:lnTo>
                  <a:pt x="1037" y="245"/>
                </a:lnTo>
                <a:lnTo>
                  <a:pt x="1037" y="245"/>
                </a:lnTo>
                <a:lnTo>
                  <a:pt x="1039" y="243"/>
                </a:lnTo>
                <a:lnTo>
                  <a:pt x="1041" y="241"/>
                </a:lnTo>
                <a:lnTo>
                  <a:pt x="1041" y="241"/>
                </a:lnTo>
                <a:lnTo>
                  <a:pt x="1039" y="239"/>
                </a:lnTo>
                <a:lnTo>
                  <a:pt x="1037" y="237"/>
                </a:lnTo>
                <a:lnTo>
                  <a:pt x="1035" y="235"/>
                </a:lnTo>
                <a:lnTo>
                  <a:pt x="1035" y="235"/>
                </a:lnTo>
                <a:lnTo>
                  <a:pt x="1035" y="233"/>
                </a:lnTo>
                <a:lnTo>
                  <a:pt x="1035" y="233"/>
                </a:lnTo>
                <a:lnTo>
                  <a:pt x="1033" y="231"/>
                </a:lnTo>
                <a:lnTo>
                  <a:pt x="1033" y="231"/>
                </a:lnTo>
                <a:lnTo>
                  <a:pt x="1035" y="229"/>
                </a:lnTo>
                <a:lnTo>
                  <a:pt x="1035" y="229"/>
                </a:lnTo>
                <a:lnTo>
                  <a:pt x="1037" y="227"/>
                </a:lnTo>
                <a:lnTo>
                  <a:pt x="1037" y="227"/>
                </a:lnTo>
                <a:lnTo>
                  <a:pt x="1035" y="227"/>
                </a:lnTo>
                <a:lnTo>
                  <a:pt x="1035" y="227"/>
                </a:lnTo>
                <a:lnTo>
                  <a:pt x="1031" y="224"/>
                </a:lnTo>
                <a:lnTo>
                  <a:pt x="1027" y="224"/>
                </a:lnTo>
                <a:lnTo>
                  <a:pt x="1025" y="224"/>
                </a:lnTo>
                <a:lnTo>
                  <a:pt x="1025" y="227"/>
                </a:lnTo>
                <a:lnTo>
                  <a:pt x="1020" y="229"/>
                </a:lnTo>
                <a:lnTo>
                  <a:pt x="1016" y="233"/>
                </a:lnTo>
                <a:lnTo>
                  <a:pt x="1014" y="233"/>
                </a:lnTo>
                <a:lnTo>
                  <a:pt x="1010" y="235"/>
                </a:lnTo>
                <a:lnTo>
                  <a:pt x="1010" y="237"/>
                </a:lnTo>
                <a:lnTo>
                  <a:pt x="1010" y="237"/>
                </a:lnTo>
                <a:lnTo>
                  <a:pt x="1010" y="239"/>
                </a:lnTo>
                <a:lnTo>
                  <a:pt x="1010" y="239"/>
                </a:lnTo>
                <a:lnTo>
                  <a:pt x="1012" y="239"/>
                </a:lnTo>
                <a:lnTo>
                  <a:pt x="1016" y="241"/>
                </a:lnTo>
                <a:lnTo>
                  <a:pt x="1018" y="241"/>
                </a:lnTo>
                <a:lnTo>
                  <a:pt x="1023" y="243"/>
                </a:lnTo>
                <a:lnTo>
                  <a:pt x="1023" y="245"/>
                </a:lnTo>
                <a:lnTo>
                  <a:pt x="1023" y="245"/>
                </a:lnTo>
                <a:lnTo>
                  <a:pt x="1023" y="248"/>
                </a:lnTo>
                <a:lnTo>
                  <a:pt x="1023" y="248"/>
                </a:lnTo>
                <a:lnTo>
                  <a:pt x="1016" y="250"/>
                </a:lnTo>
                <a:lnTo>
                  <a:pt x="1016" y="252"/>
                </a:lnTo>
                <a:lnTo>
                  <a:pt x="1029" y="258"/>
                </a:lnTo>
                <a:lnTo>
                  <a:pt x="1029" y="258"/>
                </a:lnTo>
                <a:lnTo>
                  <a:pt x="1031" y="260"/>
                </a:lnTo>
                <a:lnTo>
                  <a:pt x="1031" y="260"/>
                </a:lnTo>
                <a:lnTo>
                  <a:pt x="1029" y="262"/>
                </a:lnTo>
                <a:lnTo>
                  <a:pt x="1029" y="262"/>
                </a:lnTo>
                <a:lnTo>
                  <a:pt x="1027" y="262"/>
                </a:lnTo>
                <a:lnTo>
                  <a:pt x="1008" y="262"/>
                </a:lnTo>
                <a:lnTo>
                  <a:pt x="1004" y="260"/>
                </a:lnTo>
                <a:lnTo>
                  <a:pt x="1002" y="262"/>
                </a:lnTo>
                <a:lnTo>
                  <a:pt x="999" y="262"/>
                </a:lnTo>
                <a:lnTo>
                  <a:pt x="997" y="260"/>
                </a:lnTo>
                <a:lnTo>
                  <a:pt x="995" y="260"/>
                </a:lnTo>
                <a:lnTo>
                  <a:pt x="993" y="258"/>
                </a:lnTo>
                <a:lnTo>
                  <a:pt x="993" y="256"/>
                </a:lnTo>
                <a:lnTo>
                  <a:pt x="993" y="254"/>
                </a:lnTo>
                <a:lnTo>
                  <a:pt x="991" y="254"/>
                </a:lnTo>
                <a:lnTo>
                  <a:pt x="989" y="254"/>
                </a:lnTo>
                <a:lnTo>
                  <a:pt x="987" y="254"/>
                </a:lnTo>
                <a:lnTo>
                  <a:pt x="985" y="254"/>
                </a:lnTo>
                <a:lnTo>
                  <a:pt x="985" y="252"/>
                </a:lnTo>
                <a:lnTo>
                  <a:pt x="985" y="252"/>
                </a:lnTo>
                <a:lnTo>
                  <a:pt x="987" y="252"/>
                </a:lnTo>
                <a:lnTo>
                  <a:pt x="987" y="250"/>
                </a:lnTo>
                <a:lnTo>
                  <a:pt x="981" y="245"/>
                </a:lnTo>
                <a:lnTo>
                  <a:pt x="974" y="241"/>
                </a:lnTo>
                <a:lnTo>
                  <a:pt x="970" y="241"/>
                </a:lnTo>
                <a:lnTo>
                  <a:pt x="968" y="241"/>
                </a:lnTo>
                <a:lnTo>
                  <a:pt x="966" y="241"/>
                </a:lnTo>
                <a:lnTo>
                  <a:pt x="960" y="241"/>
                </a:lnTo>
                <a:lnTo>
                  <a:pt x="958" y="241"/>
                </a:lnTo>
                <a:close/>
                <a:moveTo>
                  <a:pt x="1075" y="201"/>
                </a:moveTo>
                <a:lnTo>
                  <a:pt x="1075" y="201"/>
                </a:lnTo>
                <a:lnTo>
                  <a:pt x="1077" y="204"/>
                </a:lnTo>
                <a:lnTo>
                  <a:pt x="1079" y="208"/>
                </a:lnTo>
                <a:lnTo>
                  <a:pt x="1081" y="210"/>
                </a:lnTo>
                <a:lnTo>
                  <a:pt x="1083" y="212"/>
                </a:lnTo>
                <a:lnTo>
                  <a:pt x="1085" y="214"/>
                </a:lnTo>
                <a:lnTo>
                  <a:pt x="1092" y="214"/>
                </a:lnTo>
                <a:lnTo>
                  <a:pt x="1094" y="214"/>
                </a:lnTo>
                <a:lnTo>
                  <a:pt x="1094" y="214"/>
                </a:lnTo>
                <a:lnTo>
                  <a:pt x="1094" y="212"/>
                </a:lnTo>
                <a:lnTo>
                  <a:pt x="1094" y="210"/>
                </a:lnTo>
                <a:lnTo>
                  <a:pt x="1094" y="210"/>
                </a:lnTo>
                <a:lnTo>
                  <a:pt x="1094" y="208"/>
                </a:lnTo>
                <a:lnTo>
                  <a:pt x="1090" y="206"/>
                </a:lnTo>
                <a:lnTo>
                  <a:pt x="1087" y="206"/>
                </a:lnTo>
                <a:lnTo>
                  <a:pt x="1087" y="206"/>
                </a:lnTo>
                <a:lnTo>
                  <a:pt x="1087" y="204"/>
                </a:lnTo>
                <a:lnTo>
                  <a:pt x="1085" y="201"/>
                </a:lnTo>
                <a:lnTo>
                  <a:pt x="1083" y="199"/>
                </a:lnTo>
                <a:lnTo>
                  <a:pt x="1079" y="197"/>
                </a:lnTo>
                <a:lnTo>
                  <a:pt x="1077" y="195"/>
                </a:lnTo>
                <a:lnTo>
                  <a:pt x="1075" y="195"/>
                </a:lnTo>
                <a:lnTo>
                  <a:pt x="1071" y="195"/>
                </a:lnTo>
                <a:lnTo>
                  <a:pt x="1071" y="197"/>
                </a:lnTo>
                <a:lnTo>
                  <a:pt x="1073" y="199"/>
                </a:lnTo>
                <a:lnTo>
                  <a:pt x="1075" y="201"/>
                </a:lnTo>
                <a:close/>
                <a:moveTo>
                  <a:pt x="968" y="178"/>
                </a:moveTo>
                <a:lnTo>
                  <a:pt x="970" y="178"/>
                </a:lnTo>
                <a:lnTo>
                  <a:pt x="976" y="176"/>
                </a:lnTo>
                <a:lnTo>
                  <a:pt x="983" y="176"/>
                </a:lnTo>
                <a:lnTo>
                  <a:pt x="989" y="178"/>
                </a:lnTo>
                <a:lnTo>
                  <a:pt x="991" y="178"/>
                </a:lnTo>
                <a:lnTo>
                  <a:pt x="993" y="178"/>
                </a:lnTo>
                <a:lnTo>
                  <a:pt x="995" y="178"/>
                </a:lnTo>
                <a:lnTo>
                  <a:pt x="995" y="176"/>
                </a:lnTo>
                <a:lnTo>
                  <a:pt x="997" y="176"/>
                </a:lnTo>
                <a:lnTo>
                  <a:pt x="999" y="176"/>
                </a:lnTo>
                <a:lnTo>
                  <a:pt x="1002" y="178"/>
                </a:lnTo>
                <a:lnTo>
                  <a:pt x="1004" y="178"/>
                </a:lnTo>
                <a:lnTo>
                  <a:pt x="1008" y="178"/>
                </a:lnTo>
                <a:lnTo>
                  <a:pt x="1010" y="178"/>
                </a:lnTo>
                <a:lnTo>
                  <a:pt x="1014" y="178"/>
                </a:lnTo>
                <a:lnTo>
                  <a:pt x="1018" y="178"/>
                </a:lnTo>
                <a:lnTo>
                  <a:pt x="1023" y="178"/>
                </a:lnTo>
                <a:lnTo>
                  <a:pt x="1023" y="178"/>
                </a:lnTo>
                <a:lnTo>
                  <a:pt x="1023" y="176"/>
                </a:lnTo>
                <a:lnTo>
                  <a:pt x="1025" y="174"/>
                </a:lnTo>
                <a:lnTo>
                  <a:pt x="1025" y="174"/>
                </a:lnTo>
                <a:lnTo>
                  <a:pt x="1023" y="172"/>
                </a:lnTo>
                <a:lnTo>
                  <a:pt x="1023" y="170"/>
                </a:lnTo>
                <a:lnTo>
                  <a:pt x="1020" y="170"/>
                </a:lnTo>
                <a:lnTo>
                  <a:pt x="1020" y="170"/>
                </a:lnTo>
                <a:lnTo>
                  <a:pt x="1018" y="170"/>
                </a:lnTo>
                <a:lnTo>
                  <a:pt x="1016" y="168"/>
                </a:lnTo>
                <a:lnTo>
                  <a:pt x="1014" y="166"/>
                </a:lnTo>
                <a:lnTo>
                  <a:pt x="1012" y="166"/>
                </a:lnTo>
                <a:lnTo>
                  <a:pt x="1008" y="164"/>
                </a:lnTo>
                <a:lnTo>
                  <a:pt x="1006" y="164"/>
                </a:lnTo>
                <a:lnTo>
                  <a:pt x="1002" y="166"/>
                </a:lnTo>
                <a:lnTo>
                  <a:pt x="999" y="166"/>
                </a:lnTo>
                <a:lnTo>
                  <a:pt x="993" y="168"/>
                </a:lnTo>
                <a:lnTo>
                  <a:pt x="991" y="170"/>
                </a:lnTo>
                <a:lnTo>
                  <a:pt x="989" y="170"/>
                </a:lnTo>
                <a:lnTo>
                  <a:pt x="983" y="170"/>
                </a:lnTo>
                <a:lnTo>
                  <a:pt x="976" y="172"/>
                </a:lnTo>
                <a:lnTo>
                  <a:pt x="972" y="174"/>
                </a:lnTo>
                <a:lnTo>
                  <a:pt x="968" y="174"/>
                </a:lnTo>
                <a:lnTo>
                  <a:pt x="966" y="176"/>
                </a:lnTo>
                <a:lnTo>
                  <a:pt x="966" y="178"/>
                </a:lnTo>
                <a:lnTo>
                  <a:pt x="968" y="178"/>
                </a:lnTo>
                <a:lnTo>
                  <a:pt x="968" y="178"/>
                </a:lnTo>
                <a:close/>
                <a:moveTo>
                  <a:pt x="1079" y="155"/>
                </a:moveTo>
                <a:lnTo>
                  <a:pt x="1081" y="155"/>
                </a:lnTo>
                <a:lnTo>
                  <a:pt x="1087" y="155"/>
                </a:lnTo>
                <a:lnTo>
                  <a:pt x="1090" y="155"/>
                </a:lnTo>
                <a:lnTo>
                  <a:pt x="1090" y="157"/>
                </a:lnTo>
                <a:lnTo>
                  <a:pt x="1087" y="159"/>
                </a:lnTo>
                <a:lnTo>
                  <a:pt x="1087" y="162"/>
                </a:lnTo>
                <a:lnTo>
                  <a:pt x="1087" y="162"/>
                </a:lnTo>
                <a:lnTo>
                  <a:pt x="1087" y="162"/>
                </a:lnTo>
                <a:lnTo>
                  <a:pt x="1090" y="162"/>
                </a:lnTo>
                <a:lnTo>
                  <a:pt x="1090" y="162"/>
                </a:lnTo>
                <a:lnTo>
                  <a:pt x="1096" y="157"/>
                </a:lnTo>
                <a:lnTo>
                  <a:pt x="1098" y="157"/>
                </a:lnTo>
                <a:lnTo>
                  <a:pt x="1100" y="157"/>
                </a:lnTo>
                <a:lnTo>
                  <a:pt x="1100" y="157"/>
                </a:lnTo>
                <a:lnTo>
                  <a:pt x="1102" y="159"/>
                </a:lnTo>
                <a:lnTo>
                  <a:pt x="1102" y="159"/>
                </a:lnTo>
                <a:lnTo>
                  <a:pt x="1098" y="162"/>
                </a:lnTo>
                <a:lnTo>
                  <a:pt x="1098" y="164"/>
                </a:lnTo>
                <a:lnTo>
                  <a:pt x="1098" y="164"/>
                </a:lnTo>
                <a:lnTo>
                  <a:pt x="1100" y="164"/>
                </a:lnTo>
                <a:lnTo>
                  <a:pt x="1108" y="164"/>
                </a:lnTo>
                <a:lnTo>
                  <a:pt x="1111" y="164"/>
                </a:lnTo>
                <a:lnTo>
                  <a:pt x="1111" y="166"/>
                </a:lnTo>
                <a:lnTo>
                  <a:pt x="1106" y="166"/>
                </a:lnTo>
                <a:lnTo>
                  <a:pt x="1102" y="168"/>
                </a:lnTo>
                <a:lnTo>
                  <a:pt x="1100" y="168"/>
                </a:lnTo>
                <a:lnTo>
                  <a:pt x="1106" y="168"/>
                </a:lnTo>
                <a:lnTo>
                  <a:pt x="1108" y="170"/>
                </a:lnTo>
                <a:lnTo>
                  <a:pt x="1106" y="170"/>
                </a:lnTo>
                <a:lnTo>
                  <a:pt x="1104" y="172"/>
                </a:lnTo>
                <a:lnTo>
                  <a:pt x="1098" y="170"/>
                </a:lnTo>
                <a:lnTo>
                  <a:pt x="1090" y="170"/>
                </a:lnTo>
                <a:lnTo>
                  <a:pt x="1090" y="170"/>
                </a:lnTo>
                <a:lnTo>
                  <a:pt x="1087" y="170"/>
                </a:lnTo>
                <a:lnTo>
                  <a:pt x="1087" y="172"/>
                </a:lnTo>
                <a:lnTo>
                  <a:pt x="1087" y="174"/>
                </a:lnTo>
                <a:lnTo>
                  <a:pt x="1087" y="176"/>
                </a:lnTo>
                <a:lnTo>
                  <a:pt x="1090" y="176"/>
                </a:lnTo>
                <a:lnTo>
                  <a:pt x="1094" y="178"/>
                </a:lnTo>
                <a:lnTo>
                  <a:pt x="1096" y="180"/>
                </a:lnTo>
                <a:lnTo>
                  <a:pt x="1102" y="180"/>
                </a:lnTo>
                <a:lnTo>
                  <a:pt x="1106" y="178"/>
                </a:lnTo>
                <a:lnTo>
                  <a:pt x="1119" y="176"/>
                </a:lnTo>
                <a:lnTo>
                  <a:pt x="1119" y="178"/>
                </a:lnTo>
                <a:lnTo>
                  <a:pt x="1119" y="178"/>
                </a:lnTo>
                <a:lnTo>
                  <a:pt x="1119" y="178"/>
                </a:lnTo>
                <a:lnTo>
                  <a:pt x="1121" y="180"/>
                </a:lnTo>
                <a:lnTo>
                  <a:pt x="1121" y="180"/>
                </a:lnTo>
                <a:lnTo>
                  <a:pt x="1125" y="178"/>
                </a:lnTo>
                <a:lnTo>
                  <a:pt x="1129" y="178"/>
                </a:lnTo>
                <a:lnTo>
                  <a:pt x="1131" y="180"/>
                </a:lnTo>
                <a:lnTo>
                  <a:pt x="1140" y="183"/>
                </a:lnTo>
                <a:lnTo>
                  <a:pt x="1144" y="183"/>
                </a:lnTo>
                <a:lnTo>
                  <a:pt x="1146" y="185"/>
                </a:lnTo>
                <a:lnTo>
                  <a:pt x="1146" y="185"/>
                </a:lnTo>
                <a:lnTo>
                  <a:pt x="1148" y="185"/>
                </a:lnTo>
                <a:lnTo>
                  <a:pt x="1148" y="189"/>
                </a:lnTo>
                <a:lnTo>
                  <a:pt x="1148" y="189"/>
                </a:lnTo>
                <a:lnTo>
                  <a:pt x="1148" y="191"/>
                </a:lnTo>
                <a:lnTo>
                  <a:pt x="1150" y="191"/>
                </a:lnTo>
                <a:lnTo>
                  <a:pt x="1155" y="193"/>
                </a:lnTo>
                <a:lnTo>
                  <a:pt x="1159" y="195"/>
                </a:lnTo>
                <a:lnTo>
                  <a:pt x="1163" y="193"/>
                </a:lnTo>
                <a:lnTo>
                  <a:pt x="1169" y="193"/>
                </a:lnTo>
                <a:lnTo>
                  <a:pt x="1171" y="193"/>
                </a:lnTo>
                <a:lnTo>
                  <a:pt x="1171" y="191"/>
                </a:lnTo>
                <a:lnTo>
                  <a:pt x="1173" y="189"/>
                </a:lnTo>
                <a:lnTo>
                  <a:pt x="1173" y="189"/>
                </a:lnTo>
                <a:lnTo>
                  <a:pt x="1173" y="187"/>
                </a:lnTo>
                <a:lnTo>
                  <a:pt x="1173" y="185"/>
                </a:lnTo>
                <a:lnTo>
                  <a:pt x="1171" y="185"/>
                </a:lnTo>
                <a:lnTo>
                  <a:pt x="1165" y="178"/>
                </a:lnTo>
                <a:lnTo>
                  <a:pt x="1163" y="178"/>
                </a:lnTo>
                <a:lnTo>
                  <a:pt x="1163" y="178"/>
                </a:lnTo>
                <a:lnTo>
                  <a:pt x="1163" y="176"/>
                </a:lnTo>
                <a:lnTo>
                  <a:pt x="1163" y="176"/>
                </a:lnTo>
                <a:lnTo>
                  <a:pt x="1161" y="174"/>
                </a:lnTo>
                <a:lnTo>
                  <a:pt x="1161" y="174"/>
                </a:lnTo>
                <a:lnTo>
                  <a:pt x="1163" y="172"/>
                </a:lnTo>
                <a:lnTo>
                  <a:pt x="1165" y="170"/>
                </a:lnTo>
                <a:lnTo>
                  <a:pt x="1165" y="170"/>
                </a:lnTo>
                <a:lnTo>
                  <a:pt x="1165" y="170"/>
                </a:lnTo>
                <a:lnTo>
                  <a:pt x="1163" y="168"/>
                </a:lnTo>
                <a:lnTo>
                  <a:pt x="1159" y="166"/>
                </a:lnTo>
                <a:lnTo>
                  <a:pt x="1152" y="162"/>
                </a:lnTo>
                <a:lnTo>
                  <a:pt x="1146" y="164"/>
                </a:lnTo>
                <a:lnTo>
                  <a:pt x="1142" y="164"/>
                </a:lnTo>
                <a:lnTo>
                  <a:pt x="1142" y="162"/>
                </a:lnTo>
                <a:lnTo>
                  <a:pt x="1142" y="162"/>
                </a:lnTo>
                <a:lnTo>
                  <a:pt x="1144" y="159"/>
                </a:lnTo>
                <a:lnTo>
                  <a:pt x="1144" y="157"/>
                </a:lnTo>
                <a:lnTo>
                  <a:pt x="1144" y="157"/>
                </a:lnTo>
                <a:lnTo>
                  <a:pt x="1142" y="157"/>
                </a:lnTo>
                <a:lnTo>
                  <a:pt x="1140" y="157"/>
                </a:lnTo>
                <a:lnTo>
                  <a:pt x="1134" y="153"/>
                </a:lnTo>
                <a:lnTo>
                  <a:pt x="1131" y="153"/>
                </a:lnTo>
                <a:lnTo>
                  <a:pt x="1129" y="153"/>
                </a:lnTo>
                <a:lnTo>
                  <a:pt x="1127" y="155"/>
                </a:lnTo>
                <a:lnTo>
                  <a:pt x="1125" y="155"/>
                </a:lnTo>
                <a:lnTo>
                  <a:pt x="1123" y="157"/>
                </a:lnTo>
                <a:lnTo>
                  <a:pt x="1123" y="159"/>
                </a:lnTo>
                <a:lnTo>
                  <a:pt x="1123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7"/>
                </a:lnTo>
                <a:lnTo>
                  <a:pt x="1119" y="157"/>
                </a:lnTo>
                <a:lnTo>
                  <a:pt x="1121" y="157"/>
                </a:lnTo>
                <a:lnTo>
                  <a:pt x="1121" y="155"/>
                </a:lnTo>
                <a:lnTo>
                  <a:pt x="1121" y="155"/>
                </a:lnTo>
                <a:lnTo>
                  <a:pt x="1121" y="153"/>
                </a:lnTo>
                <a:lnTo>
                  <a:pt x="1121" y="153"/>
                </a:lnTo>
                <a:lnTo>
                  <a:pt x="1117" y="149"/>
                </a:lnTo>
                <a:lnTo>
                  <a:pt x="1113" y="147"/>
                </a:lnTo>
                <a:lnTo>
                  <a:pt x="1108" y="147"/>
                </a:lnTo>
                <a:lnTo>
                  <a:pt x="1106" y="145"/>
                </a:lnTo>
                <a:lnTo>
                  <a:pt x="1102" y="145"/>
                </a:lnTo>
                <a:lnTo>
                  <a:pt x="1090" y="147"/>
                </a:lnTo>
                <a:lnTo>
                  <a:pt x="1081" y="147"/>
                </a:lnTo>
                <a:lnTo>
                  <a:pt x="1081" y="147"/>
                </a:lnTo>
                <a:lnTo>
                  <a:pt x="1079" y="149"/>
                </a:lnTo>
                <a:lnTo>
                  <a:pt x="1079" y="151"/>
                </a:lnTo>
                <a:lnTo>
                  <a:pt x="1079" y="153"/>
                </a:lnTo>
                <a:lnTo>
                  <a:pt x="1079" y="155"/>
                </a:lnTo>
                <a:lnTo>
                  <a:pt x="1079" y="155"/>
                </a:lnTo>
                <a:close/>
                <a:moveTo>
                  <a:pt x="1196" y="292"/>
                </a:moveTo>
                <a:lnTo>
                  <a:pt x="1199" y="289"/>
                </a:lnTo>
                <a:lnTo>
                  <a:pt x="1199" y="289"/>
                </a:lnTo>
                <a:lnTo>
                  <a:pt x="1199" y="289"/>
                </a:lnTo>
                <a:lnTo>
                  <a:pt x="1196" y="287"/>
                </a:lnTo>
                <a:lnTo>
                  <a:pt x="1194" y="289"/>
                </a:lnTo>
                <a:lnTo>
                  <a:pt x="1192" y="292"/>
                </a:lnTo>
                <a:lnTo>
                  <a:pt x="1192" y="292"/>
                </a:lnTo>
                <a:lnTo>
                  <a:pt x="1192" y="292"/>
                </a:lnTo>
                <a:lnTo>
                  <a:pt x="1196" y="292"/>
                </a:lnTo>
                <a:close/>
                <a:moveTo>
                  <a:pt x="5016" y="2426"/>
                </a:moveTo>
                <a:lnTo>
                  <a:pt x="5014" y="2426"/>
                </a:lnTo>
                <a:lnTo>
                  <a:pt x="5014" y="2426"/>
                </a:lnTo>
                <a:lnTo>
                  <a:pt x="5014" y="2428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4" y="2430"/>
                </a:lnTo>
                <a:lnTo>
                  <a:pt x="5014" y="2430"/>
                </a:lnTo>
                <a:lnTo>
                  <a:pt x="5016" y="2432"/>
                </a:lnTo>
                <a:lnTo>
                  <a:pt x="5016" y="2432"/>
                </a:lnTo>
                <a:lnTo>
                  <a:pt x="5016" y="2430"/>
                </a:lnTo>
                <a:lnTo>
                  <a:pt x="5016" y="2430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close/>
                <a:moveTo>
                  <a:pt x="4993" y="671"/>
                </a:moveTo>
                <a:lnTo>
                  <a:pt x="4993" y="669"/>
                </a:lnTo>
                <a:lnTo>
                  <a:pt x="4993" y="665"/>
                </a:lnTo>
                <a:lnTo>
                  <a:pt x="4991" y="663"/>
                </a:lnTo>
                <a:lnTo>
                  <a:pt x="4991" y="663"/>
                </a:lnTo>
                <a:lnTo>
                  <a:pt x="4987" y="667"/>
                </a:lnTo>
                <a:lnTo>
                  <a:pt x="4981" y="667"/>
                </a:lnTo>
                <a:lnTo>
                  <a:pt x="4981" y="669"/>
                </a:lnTo>
                <a:lnTo>
                  <a:pt x="4981" y="669"/>
                </a:lnTo>
                <a:lnTo>
                  <a:pt x="4981" y="673"/>
                </a:lnTo>
                <a:lnTo>
                  <a:pt x="4978" y="675"/>
                </a:lnTo>
                <a:lnTo>
                  <a:pt x="4974" y="677"/>
                </a:lnTo>
                <a:lnTo>
                  <a:pt x="4976" y="677"/>
                </a:lnTo>
                <a:lnTo>
                  <a:pt x="4976" y="677"/>
                </a:lnTo>
                <a:lnTo>
                  <a:pt x="4976" y="679"/>
                </a:lnTo>
                <a:lnTo>
                  <a:pt x="4978" y="677"/>
                </a:lnTo>
                <a:lnTo>
                  <a:pt x="4983" y="673"/>
                </a:lnTo>
                <a:lnTo>
                  <a:pt x="4987" y="671"/>
                </a:lnTo>
                <a:lnTo>
                  <a:pt x="4993" y="671"/>
                </a:lnTo>
                <a:close/>
                <a:moveTo>
                  <a:pt x="5022" y="1799"/>
                </a:moveTo>
                <a:lnTo>
                  <a:pt x="5025" y="1799"/>
                </a:lnTo>
                <a:lnTo>
                  <a:pt x="5025" y="1799"/>
                </a:lnTo>
                <a:lnTo>
                  <a:pt x="5027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2" y="1799"/>
                </a:lnTo>
                <a:close/>
                <a:moveTo>
                  <a:pt x="5016" y="744"/>
                </a:moveTo>
                <a:lnTo>
                  <a:pt x="5012" y="742"/>
                </a:lnTo>
                <a:lnTo>
                  <a:pt x="5010" y="744"/>
                </a:lnTo>
                <a:lnTo>
                  <a:pt x="5010" y="744"/>
                </a:lnTo>
                <a:lnTo>
                  <a:pt x="5012" y="747"/>
                </a:lnTo>
                <a:lnTo>
                  <a:pt x="5014" y="747"/>
                </a:lnTo>
                <a:lnTo>
                  <a:pt x="5014" y="749"/>
                </a:lnTo>
                <a:lnTo>
                  <a:pt x="5014" y="749"/>
                </a:lnTo>
                <a:lnTo>
                  <a:pt x="5016" y="751"/>
                </a:lnTo>
                <a:lnTo>
                  <a:pt x="5018" y="753"/>
                </a:lnTo>
                <a:lnTo>
                  <a:pt x="5018" y="753"/>
                </a:lnTo>
                <a:lnTo>
                  <a:pt x="5018" y="753"/>
                </a:lnTo>
                <a:lnTo>
                  <a:pt x="5020" y="755"/>
                </a:lnTo>
                <a:lnTo>
                  <a:pt x="5022" y="757"/>
                </a:lnTo>
                <a:lnTo>
                  <a:pt x="5022" y="753"/>
                </a:lnTo>
                <a:lnTo>
                  <a:pt x="5020" y="753"/>
                </a:lnTo>
                <a:lnTo>
                  <a:pt x="5020" y="751"/>
                </a:lnTo>
                <a:lnTo>
                  <a:pt x="5018" y="751"/>
                </a:lnTo>
                <a:lnTo>
                  <a:pt x="5016" y="747"/>
                </a:lnTo>
                <a:lnTo>
                  <a:pt x="5016" y="744"/>
                </a:lnTo>
                <a:lnTo>
                  <a:pt x="5016" y="744"/>
                </a:lnTo>
                <a:lnTo>
                  <a:pt x="5016" y="744"/>
                </a:lnTo>
                <a:close/>
                <a:moveTo>
                  <a:pt x="5020" y="1956"/>
                </a:moveTo>
                <a:lnTo>
                  <a:pt x="5025" y="1958"/>
                </a:lnTo>
                <a:lnTo>
                  <a:pt x="5025" y="1958"/>
                </a:lnTo>
                <a:lnTo>
                  <a:pt x="5027" y="1958"/>
                </a:lnTo>
                <a:lnTo>
                  <a:pt x="5027" y="1956"/>
                </a:lnTo>
                <a:lnTo>
                  <a:pt x="5027" y="1956"/>
                </a:lnTo>
                <a:lnTo>
                  <a:pt x="5027" y="1954"/>
                </a:lnTo>
                <a:lnTo>
                  <a:pt x="5025" y="1952"/>
                </a:lnTo>
                <a:lnTo>
                  <a:pt x="5022" y="1952"/>
                </a:lnTo>
                <a:lnTo>
                  <a:pt x="5020" y="1950"/>
                </a:lnTo>
                <a:lnTo>
                  <a:pt x="5020" y="1948"/>
                </a:lnTo>
                <a:lnTo>
                  <a:pt x="5016" y="1946"/>
                </a:lnTo>
                <a:lnTo>
                  <a:pt x="5014" y="1944"/>
                </a:lnTo>
                <a:lnTo>
                  <a:pt x="5012" y="1944"/>
                </a:lnTo>
                <a:lnTo>
                  <a:pt x="5010" y="1944"/>
                </a:lnTo>
                <a:lnTo>
                  <a:pt x="5010" y="1941"/>
                </a:lnTo>
                <a:lnTo>
                  <a:pt x="5010" y="1941"/>
                </a:lnTo>
                <a:lnTo>
                  <a:pt x="5008" y="1941"/>
                </a:lnTo>
                <a:lnTo>
                  <a:pt x="5006" y="1939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5"/>
                </a:lnTo>
                <a:lnTo>
                  <a:pt x="5004" y="1935"/>
                </a:lnTo>
                <a:lnTo>
                  <a:pt x="5001" y="1935"/>
                </a:lnTo>
                <a:lnTo>
                  <a:pt x="5001" y="1933"/>
                </a:lnTo>
                <a:lnTo>
                  <a:pt x="4999" y="1933"/>
                </a:lnTo>
                <a:lnTo>
                  <a:pt x="4997" y="1933"/>
                </a:lnTo>
                <a:lnTo>
                  <a:pt x="4993" y="1927"/>
                </a:lnTo>
                <a:lnTo>
                  <a:pt x="4989" y="1927"/>
                </a:lnTo>
                <a:lnTo>
                  <a:pt x="4989" y="1927"/>
                </a:lnTo>
                <a:lnTo>
                  <a:pt x="4987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7"/>
                </a:lnTo>
                <a:lnTo>
                  <a:pt x="4985" y="1927"/>
                </a:lnTo>
                <a:lnTo>
                  <a:pt x="4987" y="1927"/>
                </a:lnTo>
                <a:lnTo>
                  <a:pt x="4987" y="1929"/>
                </a:lnTo>
                <a:lnTo>
                  <a:pt x="4987" y="1929"/>
                </a:lnTo>
                <a:lnTo>
                  <a:pt x="4989" y="1931"/>
                </a:lnTo>
                <a:lnTo>
                  <a:pt x="4989" y="1933"/>
                </a:lnTo>
                <a:lnTo>
                  <a:pt x="4991" y="1935"/>
                </a:lnTo>
                <a:lnTo>
                  <a:pt x="4991" y="1935"/>
                </a:lnTo>
                <a:lnTo>
                  <a:pt x="4993" y="1937"/>
                </a:lnTo>
                <a:lnTo>
                  <a:pt x="4995" y="1939"/>
                </a:lnTo>
                <a:lnTo>
                  <a:pt x="4997" y="1941"/>
                </a:lnTo>
                <a:lnTo>
                  <a:pt x="4997" y="1941"/>
                </a:lnTo>
                <a:lnTo>
                  <a:pt x="5001" y="1946"/>
                </a:lnTo>
                <a:lnTo>
                  <a:pt x="5004" y="1946"/>
                </a:lnTo>
                <a:lnTo>
                  <a:pt x="5004" y="1946"/>
                </a:lnTo>
                <a:lnTo>
                  <a:pt x="5008" y="1948"/>
                </a:lnTo>
                <a:lnTo>
                  <a:pt x="5010" y="1948"/>
                </a:lnTo>
                <a:lnTo>
                  <a:pt x="5010" y="1950"/>
                </a:lnTo>
                <a:lnTo>
                  <a:pt x="5012" y="1950"/>
                </a:lnTo>
                <a:lnTo>
                  <a:pt x="5014" y="1952"/>
                </a:lnTo>
                <a:lnTo>
                  <a:pt x="5014" y="1952"/>
                </a:lnTo>
                <a:lnTo>
                  <a:pt x="5014" y="1952"/>
                </a:lnTo>
                <a:lnTo>
                  <a:pt x="5016" y="1954"/>
                </a:lnTo>
                <a:lnTo>
                  <a:pt x="5016" y="1954"/>
                </a:lnTo>
                <a:lnTo>
                  <a:pt x="5018" y="1954"/>
                </a:lnTo>
                <a:lnTo>
                  <a:pt x="5018" y="1956"/>
                </a:lnTo>
                <a:lnTo>
                  <a:pt x="5020" y="1956"/>
                </a:lnTo>
                <a:lnTo>
                  <a:pt x="5020" y="1956"/>
                </a:lnTo>
                <a:lnTo>
                  <a:pt x="5020" y="1956"/>
                </a:lnTo>
                <a:close/>
                <a:moveTo>
                  <a:pt x="4968" y="1554"/>
                </a:moveTo>
                <a:lnTo>
                  <a:pt x="4968" y="1556"/>
                </a:lnTo>
                <a:lnTo>
                  <a:pt x="4968" y="1556"/>
                </a:lnTo>
                <a:lnTo>
                  <a:pt x="4970" y="1556"/>
                </a:lnTo>
                <a:lnTo>
                  <a:pt x="4968" y="1554"/>
                </a:lnTo>
                <a:lnTo>
                  <a:pt x="4968" y="1554"/>
                </a:lnTo>
                <a:close/>
                <a:moveTo>
                  <a:pt x="4945" y="1770"/>
                </a:moveTo>
                <a:lnTo>
                  <a:pt x="4945" y="1770"/>
                </a:lnTo>
                <a:lnTo>
                  <a:pt x="4945" y="1767"/>
                </a:lnTo>
                <a:lnTo>
                  <a:pt x="4945" y="1765"/>
                </a:lnTo>
                <a:lnTo>
                  <a:pt x="4943" y="1763"/>
                </a:lnTo>
                <a:lnTo>
                  <a:pt x="4943" y="1763"/>
                </a:lnTo>
                <a:lnTo>
                  <a:pt x="4943" y="1761"/>
                </a:lnTo>
                <a:lnTo>
                  <a:pt x="4943" y="1759"/>
                </a:lnTo>
                <a:lnTo>
                  <a:pt x="4941" y="1759"/>
                </a:lnTo>
                <a:lnTo>
                  <a:pt x="4941" y="1759"/>
                </a:lnTo>
                <a:lnTo>
                  <a:pt x="4939" y="1757"/>
                </a:lnTo>
                <a:lnTo>
                  <a:pt x="4939" y="1757"/>
                </a:lnTo>
                <a:lnTo>
                  <a:pt x="4941" y="1755"/>
                </a:lnTo>
                <a:lnTo>
                  <a:pt x="4941" y="1755"/>
                </a:lnTo>
                <a:lnTo>
                  <a:pt x="4937" y="1751"/>
                </a:lnTo>
                <a:lnTo>
                  <a:pt x="4937" y="1751"/>
                </a:lnTo>
                <a:lnTo>
                  <a:pt x="4937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7" y="1755"/>
                </a:lnTo>
                <a:lnTo>
                  <a:pt x="4934" y="1755"/>
                </a:lnTo>
                <a:lnTo>
                  <a:pt x="4937" y="1759"/>
                </a:lnTo>
                <a:lnTo>
                  <a:pt x="4939" y="1763"/>
                </a:lnTo>
                <a:lnTo>
                  <a:pt x="4941" y="1765"/>
                </a:lnTo>
                <a:lnTo>
                  <a:pt x="4941" y="1765"/>
                </a:lnTo>
                <a:lnTo>
                  <a:pt x="4943" y="1765"/>
                </a:lnTo>
                <a:lnTo>
                  <a:pt x="4945" y="1770"/>
                </a:lnTo>
                <a:lnTo>
                  <a:pt x="4945" y="1770"/>
                </a:lnTo>
                <a:close/>
                <a:moveTo>
                  <a:pt x="4960" y="1786"/>
                </a:moveTo>
                <a:lnTo>
                  <a:pt x="4957" y="1782"/>
                </a:lnTo>
                <a:lnTo>
                  <a:pt x="4955" y="1782"/>
                </a:lnTo>
                <a:lnTo>
                  <a:pt x="4955" y="1782"/>
                </a:lnTo>
                <a:lnTo>
                  <a:pt x="4953" y="1782"/>
                </a:lnTo>
                <a:lnTo>
                  <a:pt x="4953" y="1782"/>
                </a:lnTo>
                <a:lnTo>
                  <a:pt x="4951" y="1780"/>
                </a:lnTo>
                <a:lnTo>
                  <a:pt x="4951" y="1780"/>
                </a:lnTo>
                <a:lnTo>
                  <a:pt x="4949" y="1780"/>
                </a:lnTo>
                <a:lnTo>
                  <a:pt x="4947" y="1778"/>
                </a:lnTo>
                <a:lnTo>
                  <a:pt x="4945" y="1778"/>
                </a:lnTo>
                <a:lnTo>
                  <a:pt x="4945" y="1778"/>
                </a:lnTo>
                <a:lnTo>
                  <a:pt x="4945" y="1780"/>
                </a:lnTo>
                <a:lnTo>
                  <a:pt x="4945" y="1780"/>
                </a:lnTo>
                <a:lnTo>
                  <a:pt x="4945" y="1780"/>
                </a:lnTo>
                <a:lnTo>
                  <a:pt x="4947" y="1780"/>
                </a:lnTo>
                <a:lnTo>
                  <a:pt x="4947" y="1782"/>
                </a:lnTo>
                <a:lnTo>
                  <a:pt x="4947" y="1782"/>
                </a:lnTo>
                <a:lnTo>
                  <a:pt x="4947" y="1784"/>
                </a:lnTo>
                <a:lnTo>
                  <a:pt x="4951" y="1786"/>
                </a:lnTo>
                <a:lnTo>
                  <a:pt x="4953" y="1786"/>
                </a:lnTo>
                <a:lnTo>
                  <a:pt x="4955" y="1786"/>
                </a:lnTo>
                <a:lnTo>
                  <a:pt x="4955" y="1786"/>
                </a:lnTo>
                <a:lnTo>
                  <a:pt x="4957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close/>
                <a:moveTo>
                  <a:pt x="4930" y="1763"/>
                </a:move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2" y="1763"/>
                </a:lnTo>
                <a:lnTo>
                  <a:pt x="4930" y="1761"/>
                </a:lnTo>
                <a:lnTo>
                  <a:pt x="4930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26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30" y="1763"/>
                </a:lnTo>
                <a:close/>
                <a:moveTo>
                  <a:pt x="4947" y="1770"/>
                </a:moveTo>
                <a:lnTo>
                  <a:pt x="4947" y="1772"/>
                </a:lnTo>
                <a:lnTo>
                  <a:pt x="4947" y="1772"/>
                </a:lnTo>
                <a:lnTo>
                  <a:pt x="4949" y="1772"/>
                </a:lnTo>
                <a:lnTo>
                  <a:pt x="4949" y="1772"/>
                </a:lnTo>
                <a:lnTo>
                  <a:pt x="4949" y="1770"/>
                </a:lnTo>
                <a:lnTo>
                  <a:pt x="4947" y="1765"/>
                </a:lnTo>
                <a:lnTo>
                  <a:pt x="4945" y="1765"/>
                </a:lnTo>
                <a:lnTo>
                  <a:pt x="4947" y="1767"/>
                </a:lnTo>
                <a:lnTo>
                  <a:pt x="4947" y="1767"/>
                </a:lnTo>
                <a:lnTo>
                  <a:pt x="4947" y="1770"/>
                </a:lnTo>
                <a:lnTo>
                  <a:pt x="4947" y="1770"/>
                </a:lnTo>
                <a:close/>
                <a:moveTo>
                  <a:pt x="5043" y="1847"/>
                </a:moveTo>
                <a:lnTo>
                  <a:pt x="5043" y="1847"/>
                </a:lnTo>
                <a:lnTo>
                  <a:pt x="5043" y="1849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1"/>
                </a:lnTo>
                <a:lnTo>
                  <a:pt x="5043" y="1847"/>
                </a:lnTo>
                <a:close/>
                <a:moveTo>
                  <a:pt x="5048" y="1889"/>
                </a:moveTo>
                <a:lnTo>
                  <a:pt x="5050" y="1889"/>
                </a:lnTo>
                <a:lnTo>
                  <a:pt x="5050" y="1887"/>
                </a:lnTo>
                <a:lnTo>
                  <a:pt x="5050" y="1887"/>
                </a:lnTo>
                <a:lnTo>
                  <a:pt x="5048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3" y="1887"/>
                </a:lnTo>
                <a:lnTo>
                  <a:pt x="5043" y="1887"/>
                </a:lnTo>
                <a:lnTo>
                  <a:pt x="5043" y="1889"/>
                </a:lnTo>
                <a:lnTo>
                  <a:pt x="5045" y="1887"/>
                </a:lnTo>
                <a:lnTo>
                  <a:pt x="5045" y="1887"/>
                </a:lnTo>
                <a:lnTo>
                  <a:pt x="5045" y="1889"/>
                </a:lnTo>
                <a:lnTo>
                  <a:pt x="5045" y="1889"/>
                </a:lnTo>
                <a:lnTo>
                  <a:pt x="5048" y="1889"/>
                </a:lnTo>
                <a:close/>
                <a:moveTo>
                  <a:pt x="5048" y="1874"/>
                </a:moveTo>
                <a:lnTo>
                  <a:pt x="5045" y="1872"/>
                </a:lnTo>
                <a:lnTo>
                  <a:pt x="5045" y="1872"/>
                </a:lnTo>
                <a:lnTo>
                  <a:pt x="5045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4"/>
                </a:lnTo>
                <a:lnTo>
                  <a:pt x="5043" y="1874"/>
                </a:lnTo>
                <a:lnTo>
                  <a:pt x="5045" y="1874"/>
                </a:lnTo>
                <a:lnTo>
                  <a:pt x="5045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close/>
                <a:moveTo>
                  <a:pt x="5041" y="1866"/>
                </a:moveTo>
                <a:lnTo>
                  <a:pt x="5041" y="1866"/>
                </a:lnTo>
                <a:lnTo>
                  <a:pt x="5041" y="1866"/>
                </a:lnTo>
                <a:lnTo>
                  <a:pt x="5041" y="1868"/>
                </a:lnTo>
                <a:lnTo>
                  <a:pt x="5043" y="1868"/>
                </a:lnTo>
                <a:lnTo>
                  <a:pt x="5045" y="1868"/>
                </a:lnTo>
                <a:lnTo>
                  <a:pt x="5045" y="1868"/>
                </a:lnTo>
                <a:lnTo>
                  <a:pt x="5045" y="1866"/>
                </a:lnTo>
                <a:lnTo>
                  <a:pt x="5045" y="1866"/>
                </a:lnTo>
                <a:lnTo>
                  <a:pt x="5043" y="1864"/>
                </a:lnTo>
                <a:lnTo>
                  <a:pt x="5043" y="1864"/>
                </a:lnTo>
                <a:lnTo>
                  <a:pt x="5043" y="1866"/>
                </a:lnTo>
                <a:lnTo>
                  <a:pt x="5041" y="1866"/>
                </a:lnTo>
                <a:close/>
                <a:moveTo>
                  <a:pt x="5041" y="1946"/>
                </a:moveTo>
                <a:lnTo>
                  <a:pt x="5041" y="1946"/>
                </a:lnTo>
                <a:lnTo>
                  <a:pt x="5041" y="1946"/>
                </a:lnTo>
                <a:lnTo>
                  <a:pt x="5043" y="1946"/>
                </a:lnTo>
                <a:lnTo>
                  <a:pt x="5043" y="1944"/>
                </a:lnTo>
                <a:lnTo>
                  <a:pt x="5043" y="1944"/>
                </a:lnTo>
                <a:lnTo>
                  <a:pt x="5041" y="1944"/>
                </a:lnTo>
                <a:lnTo>
                  <a:pt x="5041" y="1944"/>
                </a:lnTo>
                <a:lnTo>
                  <a:pt x="5041" y="1941"/>
                </a:lnTo>
                <a:lnTo>
                  <a:pt x="5041" y="1941"/>
                </a:lnTo>
                <a:lnTo>
                  <a:pt x="5041" y="1944"/>
                </a:lnTo>
                <a:lnTo>
                  <a:pt x="5039" y="1944"/>
                </a:lnTo>
                <a:lnTo>
                  <a:pt x="5039" y="1946"/>
                </a:lnTo>
                <a:lnTo>
                  <a:pt x="5039" y="1946"/>
                </a:lnTo>
                <a:lnTo>
                  <a:pt x="5041" y="1946"/>
                </a:lnTo>
                <a:close/>
                <a:moveTo>
                  <a:pt x="4937" y="1772"/>
                </a:moveTo>
                <a:lnTo>
                  <a:pt x="4937" y="1772"/>
                </a:lnTo>
                <a:lnTo>
                  <a:pt x="4934" y="1770"/>
                </a:lnTo>
                <a:lnTo>
                  <a:pt x="4932" y="1767"/>
                </a:lnTo>
                <a:lnTo>
                  <a:pt x="4930" y="1767"/>
                </a:lnTo>
                <a:lnTo>
                  <a:pt x="4926" y="1767"/>
                </a:lnTo>
                <a:lnTo>
                  <a:pt x="4926" y="1767"/>
                </a:lnTo>
                <a:lnTo>
                  <a:pt x="4922" y="1765"/>
                </a:lnTo>
                <a:lnTo>
                  <a:pt x="4922" y="1765"/>
                </a:lnTo>
                <a:lnTo>
                  <a:pt x="4920" y="1765"/>
                </a:lnTo>
                <a:lnTo>
                  <a:pt x="4920" y="1765"/>
                </a:lnTo>
                <a:lnTo>
                  <a:pt x="4920" y="1767"/>
                </a:lnTo>
                <a:lnTo>
                  <a:pt x="4920" y="1767"/>
                </a:lnTo>
                <a:lnTo>
                  <a:pt x="4922" y="1770"/>
                </a:lnTo>
                <a:lnTo>
                  <a:pt x="4922" y="1772"/>
                </a:lnTo>
                <a:lnTo>
                  <a:pt x="4922" y="1772"/>
                </a:lnTo>
                <a:lnTo>
                  <a:pt x="4924" y="1772"/>
                </a:lnTo>
                <a:lnTo>
                  <a:pt x="4926" y="1772"/>
                </a:lnTo>
                <a:lnTo>
                  <a:pt x="4930" y="1772"/>
                </a:lnTo>
                <a:lnTo>
                  <a:pt x="4932" y="1774"/>
                </a:lnTo>
                <a:lnTo>
                  <a:pt x="4934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2"/>
                </a:lnTo>
                <a:lnTo>
                  <a:pt x="4937" y="1772"/>
                </a:lnTo>
                <a:close/>
                <a:moveTo>
                  <a:pt x="5027" y="1638"/>
                </a:moveTo>
                <a:lnTo>
                  <a:pt x="5027" y="1638"/>
                </a:lnTo>
                <a:lnTo>
                  <a:pt x="5027" y="1638"/>
                </a:lnTo>
                <a:lnTo>
                  <a:pt x="5027" y="1638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38"/>
                </a:lnTo>
                <a:close/>
                <a:moveTo>
                  <a:pt x="5022" y="1845"/>
                </a:moveTo>
                <a:lnTo>
                  <a:pt x="5020" y="1843"/>
                </a:lnTo>
                <a:lnTo>
                  <a:pt x="5020" y="1843"/>
                </a:lnTo>
                <a:lnTo>
                  <a:pt x="5020" y="1845"/>
                </a:lnTo>
                <a:lnTo>
                  <a:pt x="5020" y="1845"/>
                </a:lnTo>
                <a:lnTo>
                  <a:pt x="5022" y="1851"/>
                </a:lnTo>
                <a:lnTo>
                  <a:pt x="5022" y="1853"/>
                </a:lnTo>
                <a:lnTo>
                  <a:pt x="5022" y="1856"/>
                </a:lnTo>
                <a:lnTo>
                  <a:pt x="5025" y="1856"/>
                </a:lnTo>
                <a:lnTo>
                  <a:pt x="5025" y="1858"/>
                </a:lnTo>
                <a:lnTo>
                  <a:pt x="5025" y="1858"/>
                </a:lnTo>
                <a:lnTo>
                  <a:pt x="5027" y="1856"/>
                </a:lnTo>
                <a:lnTo>
                  <a:pt x="5029" y="1856"/>
                </a:lnTo>
                <a:lnTo>
                  <a:pt x="5031" y="1856"/>
                </a:lnTo>
                <a:lnTo>
                  <a:pt x="5031" y="1856"/>
                </a:lnTo>
                <a:lnTo>
                  <a:pt x="5029" y="1853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7"/>
                </a:lnTo>
                <a:lnTo>
                  <a:pt x="5029" y="1847"/>
                </a:lnTo>
                <a:lnTo>
                  <a:pt x="5027" y="1847"/>
                </a:lnTo>
                <a:lnTo>
                  <a:pt x="5027" y="1847"/>
                </a:lnTo>
                <a:lnTo>
                  <a:pt x="5027" y="1849"/>
                </a:lnTo>
                <a:lnTo>
                  <a:pt x="5027" y="1849"/>
                </a:lnTo>
                <a:lnTo>
                  <a:pt x="5025" y="1851"/>
                </a:lnTo>
                <a:lnTo>
                  <a:pt x="5025" y="1851"/>
                </a:lnTo>
                <a:lnTo>
                  <a:pt x="5022" y="1845"/>
                </a:lnTo>
                <a:lnTo>
                  <a:pt x="5022" y="1845"/>
                </a:lnTo>
                <a:close/>
                <a:moveTo>
                  <a:pt x="5025" y="1470"/>
                </a:moveTo>
                <a:lnTo>
                  <a:pt x="5027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close/>
                <a:moveTo>
                  <a:pt x="5043" y="1858"/>
                </a:moveTo>
                <a:lnTo>
                  <a:pt x="5043" y="1862"/>
                </a:lnTo>
                <a:lnTo>
                  <a:pt x="5043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3" y="1856"/>
                </a:lnTo>
                <a:lnTo>
                  <a:pt x="5043" y="1856"/>
                </a:lnTo>
                <a:lnTo>
                  <a:pt x="5043" y="1858"/>
                </a:lnTo>
                <a:close/>
                <a:moveTo>
                  <a:pt x="4895" y="1753"/>
                </a:moveTo>
                <a:lnTo>
                  <a:pt x="4895" y="1751"/>
                </a:lnTo>
                <a:lnTo>
                  <a:pt x="4893" y="1751"/>
                </a:lnTo>
                <a:lnTo>
                  <a:pt x="4893" y="1749"/>
                </a:lnTo>
                <a:lnTo>
                  <a:pt x="4890" y="1749"/>
                </a:lnTo>
                <a:lnTo>
                  <a:pt x="4890" y="1747"/>
                </a:lnTo>
                <a:lnTo>
                  <a:pt x="4888" y="1747"/>
                </a:lnTo>
                <a:lnTo>
                  <a:pt x="4888" y="1747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3"/>
                </a:lnTo>
                <a:lnTo>
                  <a:pt x="4893" y="1753"/>
                </a:lnTo>
                <a:lnTo>
                  <a:pt x="4893" y="1753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3"/>
                </a:lnTo>
                <a:close/>
                <a:moveTo>
                  <a:pt x="4886" y="1736"/>
                </a:moveTo>
                <a:lnTo>
                  <a:pt x="4886" y="1736"/>
                </a:lnTo>
                <a:lnTo>
                  <a:pt x="4886" y="1736"/>
                </a:lnTo>
                <a:lnTo>
                  <a:pt x="4886" y="1738"/>
                </a:lnTo>
                <a:lnTo>
                  <a:pt x="4888" y="1738"/>
                </a:lnTo>
                <a:lnTo>
                  <a:pt x="4890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6" y="1736"/>
                </a:lnTo>
                <a:lnTo>
                  <a:pt x="4884" y="1734"/>
                </a:lnTo>
                <a:lnTo>
                  <a:pt x="4884" y="1734"/>
                </a:lnTo>
                <a:lnTo>
                  <a:pt x="4884" y="1732"/>
                </a:lnTo>
                <a:lnTo>
                  <a:pt x="4882" y="1730"/>
                </a:lnTo>
                <a:lnTo>
                  <a:pt x="4878" y="1728"/>
                </a:lnTo>
                <a:lnTo>
                  <a:pt x="4876" y="1728"/>
                </a:lnTo>
                <a:lnTo>
                  <a:pt x="4874" y="1726"/>
                </a:lnTo>
                <a:lnTo>
                  <a:pt x="4874" y="1726"/>
                </a:lnTo>
                <a:lnTo>
                  <a:pt x="4874" y="1728"/>
                </a:lnTo>
                <a:lnTo>
                  <a:pt x="4876" y="1728"/>
                </a:lnTo>
                <a:lnTo>
                  <a:pt x="4878" y="1730"/>
                </a:lnTo>
                <a:lnTo>
                  <a:pt x="4880" y="1734"/>
                </a:lnTo>
                <a:lnTo>
                  <a:pt x="4884" y="1736"/>
                </a:lnTo>
                <a:lnTo>
                  <a:pt x="4886" y="1736"/>
                </a:lnTo>
                <a:close/>
                <a:moveTo>
                  <a:pt x="4890" y="1757"/>
                </a:moveTo>
                <a:lnTo>
                  <a:pt x="4890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90" y="1757"/>
                </a:lnTo>
                <a:lnTo>
                  <a:pt x="4893" y="1757"/>
                </a:lnTo>
                <a:lnTo>
                  <a:pt x="4893" y="1757"/>
                </a:lnTo>
                <a:lnTo>
                  <a:pt x="4890" y="1757"/>
                </a:lnTo>
                <a:lnTo>
                  <a:pt x="4890" y="1757"/>
                </a:lnTo>
                <a:close/>
                <a:moveTo>
                  <a:pt x="4888" y="1755"/>
                </a:moveTo>
                <a:lnTo>
                  <a:pt x="4888" y="1753"/>
                </a:lnTo>
                <a:lnTo>
                  <a:pt x="4888" y="1753"/>
                </a:lnTo>
                <a:lnTo>
                  <a:pt x="4886" y="1753"/>
                </a:lnTo>
                <a:lnTo>
                  <a:pt x="4886" y="1753"/>
                </a:lnTo>
                <a:lnTo>
                  <a:pt x="4886" y="1755"/>
                </a:lnTo>
                <a:lnTo>
                  <a:pt x="4886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86" y="1755"/>
                </a:lnTo>
                <a:lnTo>
                  <a:pt x="4886" y="1755"/>
                </a:lnTo>
                <a:lnTo>
                  <a:pt x="4888" y="1755"/>
                </a:lnTo>
                <a:close/>
                <a:moveTo>
                  <a:pt x="4876" y="1747"/>
                </a:moveTo>
                <a:lnTo>
                  <a:pt x="4876" y="1747"/>
                </a:lnTo>
                <a:lnTo>
                  <a:pt x="4876" y="1747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7"/>
                </a:lnTo>
                <a:lnTo>
                  <a:pt x="4876" y="1747"/>
                </a:lnTo>
                <a:close/>
                <a:moveTo>
                  <a:pt x="4884" y="1744"/>
                </a:moveTo>
                <a:lnTo>
                  <a:pt x="4884" y="1744"/>
                </a:lnTo>
                <a:lnTo>
                  <a:pt x="4882" y="1744"/>
                </a:lnTo>
                <a:lnTo>
                  <a:pt x="4882" y="1744"/>
                </a:lnTo>
                <a:lnTo>
                  <a:pt x="4882" y="1747"/>
                </a:lnTo>
                <a:lnTo>
                  <a:pt x="4882" y="1749"/>
                </a:lnTo>
                <a:lnTo>
                  <a:pt x="4884" y="1749"/>
                </a:lnTo>
                <a:lnTo>
                  <a:pt x="4884" y="1749"/>
                </a:lnTo>
                <a:lnTo>
                  <a:pt x="4884" y="1747"/>
                </a:lnTo>
                <a:lnTo>
                  <a:pt x="4884" y="1747"/>
                </a:lnTo>
                <a:lnTo>
                  <a:pt x="4884" y="1744"/>
                </a:lnTo>
                <a:lnTo>
                  <a:pt x="4884" y="1744"/>
                </a:lnTo>
                <a:close/>
                <a:moveTo>
                  <a:pt x="4878" y="1740"/>
                </a:moveTo>
                <a:lnTo>
                  <a:pt x="4876" y="1740"/>
                </a:lnTo>
                <a:lnTo>
                  <a:pt x="4876" y="1740"/>
                </a:lnTo>
                <a:lnTo>
                  <a:pt x="4876" y="1742"/>
                </a:lnTo>
                <a:lnTo>
                  <a:pt x="4876" y="1744"/>
                </a:lnTo>
                <a:lnTo>
                  <a:pt x="4876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80" y="1742"/>
                </a:lnTo>
                <a:lnTo>
                  <a:pt x="4880" y="1742"/>
                </a:lnTo>
                <a:lnTo>
                  <a:pt x="4878" y="1742"/>
                </a:lnTo>
                <a:lnTo>
                  <a:pt x="4878" y="1740"/>
                </a:lnTo>
                <a:close/>
                <a:moveTo>
                  <a:pt x="4865" y="1723"/>
                </a:moveTo>
                <a:lnTo>
                  <a:pt x="4865" y="1723"/>
                </a:lnTo>
                <a:lnTo>
                  <a:pt x="4863" y="1721"/>
                </a:lnTo>
                <a:lnTo>
                  <a:pt x="4863" y="1721"/>
                </a:lnTo>
                <a:lnTo>
                  <a:pt x="4861" y="1719"/>
                </a:lnTo>
                <a:lnTo>
                  <a:pt x="4861" y="1719"/>
                </a:lnTo>
                <a:lnTo>
                  <a:pt x="4859" y="1719"/>
                </a:lnTo>
                <a:lnTo>
                  <a:pt x="4859" y="1717"/>
                </a:lnTo>
                <a:lnTo>
                  <a:pt x="4857" y="1717"/>
                </a:lnTo>
                <a:lnTo>
                  <a:pt x="4857" y="1715"/>
                </a:lnTo>
                <a:lnTo>
                  <a:pt x="4857" y="1715"/>
                </a:lnTo>
                <a:lnTo>
                  <a:pt x="4857" y="1715"/>
                </a:lnTo>
                <a:lnTo>
                  <a:pt x="4855" y="1711"/>
                </a:lnTo>
                <a:lnTo>
                  <a:pt x="4853" y="1711"/>
                </a:lnTo>
                <a:lnTo>
                  <a:pt x="4851" y="1711"/>
                </a:lnTo>
                <a:lnTo>
                  <a:pt x="4851" y="1711"/>
                </a:lnTo>
                <a:lnTo>
                  <a:pt x="4851" y="1709"/>
                </a:lnTo>
                <a:lnTo>
                  <a:pt x="4849" y="1709"/>
                </a:lnTo>
                <a:lnTo>
                  <a:pt x="4849" y="1711"/>
                </a:lnTo>
                <a:lnTo>
                  <a:pt x="4849" y="1713"/>
                </a:lnTo>
                <a:lnTo>
                  <a:pt x="4849" y="1715"/>
                </a:lnTo>
                <a:lnTo>
                  <a:pt x="4851" y="1717"/>
                </a:lnTo>
                <a:lnTo>
                  <a:pt x="4851" y="1717"/>
                </a:lnTo>
                <a:lnTo>
                  <a:pt x="4851" y="1719"/>
                </a:lnTo>
                <a:lnTo>
                  <a:pt x="4853" y="1719"/>
                </a:lnTo>
                <a:lnTo>
                  <a:pt x="4853" y="1721"/>
                </a:lnTo>
                <a:lnTo>
                  <a:pt x="4855" y="1721"/>
                </a:lnTo>
                <a:lnTo>
                  <a:pt x="4857" y="1721"/>
                </a:lnTo>
                <a:lnTo>
                  <a:pt x="4857" y="1723"/>
                </a:lnTo>
                <a:lnTo>
                  <a:pt x="4857" y="1726"/>
                </a:lnTo>
                <a:lnTo>
                  <a:pt x="4857" y="1726"/>
                </a:lnTo>
                <a:lnTo>
                  <a:pt x="4859" y="1728"/>
                </a:lnTo>
                <a:lnTo>
                  <a:pt x="4859" y="1728"/>
                </a:lnTo>
                <a:lnTo>
                  <a:pt x="4861" y="1730"/>
                </a:lnTo>
                <a:lnTo>
                  <a:pt x="4863" y="1730"/>
                </a:lnTo>
                <a:lnTo>
                  <a:pt x="4863" y="1730"/>
                </a:lnTo>
                <a:lnTo>
                  <a:pt x="4865" y="1730"/>
                </a:lnTo>
                <a:lnTo>
                  <a:pt x="4865" y="1730"/>
                </a:lnTo>
                <a:lnTo>
                  <a:pt x="4865" y="1728"/>
                </a:lnTo>
                <a:lnTo>
                  <a:pt x="4867" y="1730"/>
                </a:lnTo>
                <a:lnTo>
                  <a:pt x="4867" y="1728"/>
                </a:lnTo>
                <a:lnTo>
                  <a:pt x="4867" y="1728"/>
                </a:lnTo>
                <a:lnTo>
                  <a:pt x="4867" y="1726"/>
                </a:lnTo>
                <a:lnTo>
                  <a:pt x="4865" y="1723"/>
                </a:lnTo>
                <a:close/>
                <a:moveTo>
                  <a:pt x="4876" y="830"/>
                </a:moveTo>
                <a:lnTo>
                  <a:pt x="4874" y="830"/>
                </a:lnTo>
                <a:lnTo>
                  <a:pt x="4874" y="830"/>
                </a:lnTo>
                <a:lnTo>
                  <a:pt x="4872" y="832"/>
                </a:lnTo>
                <a:lnTo>
                  <a:pt x="4869" y="832"/>
                </a:lnTo>
                <a:lnTo>
                  <a:pt x="4872" y="835"/>
                </a:lnTo>
                <a:lnTo>
                  <a:pt x="4872" y="835"/>
                </a:lnTo>
                <a:lnTo>
                  <a:pt x="4874" y="835"/>
                </a:lnTo>
                <a:lnTo>
                  <a:pt x="4874" y="835"/>
                </a:lnTo>
                <a:lnTo>
                  <a:pt x="4874" y="832"/>
                </a:lnTo>
                <a:lnTo>
                  <a:pt x="4876" y="830"/>
                </a:lnTo>
                <a:close/>
                <a:moveTo>
                  <a:pt x="4932" y="1799"/>
                </a:move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9"/>
                </a:lnTo>
                <a:lnTo>
                  <a:pt x="4926" y="1799"/>
                </a:lnTo>
                <a:lnTo>
                  <a:pt x="4928" y="1799"/>
                </a:lnTo>
                <a:lnTo>
                  <a:pt x="4928" y="1799"/>
                </a:lnTo>
                <a:lnTo>
                  <a:pt x="4930" y="1799"/>
                </a:lnTo>
                <a:lnTo>
                  <a:pt x="4930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4" y="1801"/>
                </a:lnTo>
                <a:lnTo>
                  <a:pt x="4934" y="1801"/>
                </a:lnTo>
                <a:lnTo>
                  <a:pt x="4932" y="1799"/>
                </a:lnTo>
                <a:close/>
                <a:moveTo>
                  <a:pt x="4861" y="832"/>
                </a:moveTo>
                <a:lnTo>
                  <a:pt x="4863" y="830"/>
                </a:lnTo>
                <a:lnTo>
                  <a:pt x="4863" y="830"/>
                </a:lnTo>
                <a:lnTo>
                  <a:pt x="4863" y="830"/>
                </a:lnTo>
                <a:lnTo>
                  <a:pt x="4861" y="828"/>
                </a:lnTo>
                <a:lnTo>
                  <a:pt x="4859" y="830"/>
                </a:lnTo>
                <a:lnTo>
                  <a:pt x="4861" y="830"/>
                </a:lnTo>
                <a:lnTo>
                  <a:pt x="4861" y="830"/>
                </a:lnTo>
                <a:lnTo>
                  <a:pt x="4861" y="832"/>
                </a:lnTo>
                <a:close/>
                <a:moveTo>
                  <a:pt x="4867" y="832"/>
                </a:moveTo>
                <a:lnTo>
                  <a:pt x="4865" y="835"/>
                </a:lnTo>
                <a:lnTo>
                  <a:pt x="4865" y="839"/>
                </a:lnTo>
                <a:lnTo>
                  <a:pt x="4863" y="839"/>
                </a:lnTo>
                <a:lnTo>
                  <a:pt x="4859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3"/>
                </a:lnTo>
                <a:lnTo>
                  <a:pt x="4857" y="845"/>
                </a:lnTo>
                <a:lnTo>
                  <a:pt x="4857" y="845"/>
                </a:lnTo>
                <a:lnTo>
                  <a:pt x="4859" y="845"/>
                </a:lnTo>
                <a:lnTo>
                  <a:pt x="4859" y="845"/>
                </a:lnTo>
                <a:lnTo>
                  <a:pt x="4861" y="845"/>
                </a:lnTo>
                <a:lnTo>
                  <a:pt x="4861" y="843"/>
                </a:lnTo>
                <a:lnTo>
                  <a:pt x="4865" y="843"/>
                </a:lnTo>
                <a:lnTo>
                  <a:pt x="4867" y="841"/>
                </a:lnTo>
                <a:lnTo>
                  <a:pt x="4867" y="839"/>
                </a:lnTo>
                <a:lnTo>
                  <a:pt x="4869" y="837"/>
                </a:lnTo>
                <a:lnTo>
                  <a:pt x="4869" y="835"/>
                </a:lnTo>
                <a:lnTo>
                  <a:pt x="4869" y="832"/>
                </a:lnTo>
                <a:lnTo>
                  <a:pt x="4867" y="832"/>
                </a:lnTo>
                <a:close/>
                <a:moveTo>
                  <a:pt x="4922" y="1753"/>
                </a:moveTo>
                <a:lnTo>
                  <a:pt x="4924" y="1755"/>
                </a:lnTo>
                <a:lnTo>
                  <a:pt x="4924" y="1755"/>
                </a:lnTo>
                <a:lnTo>
                  <a:pt x="4924" y="1753"/>
                </a:lnTo>
                <a:lnTo>
                  <a:pt x="4922" y="1753"/>
                </a:lnTo>
                <a:lnTo>
                  <a:pt x="4924" y="1751"/>
                </a:lnTo>
                <a:lnTo>
                  <a:pt x="4918" y="1747"/>
                </a:lnTo>
                <a:lnTo>
                  <a:pt x="4916" y="1747"/>
                </a:lnTo>
                <a:lnTo>
                  <a:pt x="4916" y="1747"/>
                </a:lnTo>
                <a:lnTo>
                  <a:pt x="4913" y="1744"/>
                </a:lnTo>
                <a:lnTo>
                  <a:pt x="4913" y="1744"/>
                </a:lnTo>
                <a:lnTo>
                  <a:pt x="4911" y="1744"/>
                </a:lnTo>
                <a:lnTo>
                  <a:pt x="4911" y="1742"/>
                </a:lnTo>
                <a:lnTo>
                  <a:pt x="4909" y="1742"/>
                </a:lnTo>
                <a:lnTo>
                  <a:pt x="4907" y="1740"/>
                </a:lnTo>
                <a:lnTo>
                  <a:pt x="4903" y="1740"/>
                </a:lnTo>
                <a:lnTo>
                  <a:pt x="4903" y="1740"/>
                </a:lnTo>
                <a:lnTo>
                  <a:pt x="4905" y="1740"/>
                </a:lnTo>
                <a:lnTo>
                  <a:pt x="4905" y="1742"/>
                </a:lnTo>
                <a:lnTo>
                  <a:pt x="4907" y="1744"/>
                </a:lnTo>
                <a:lnTo>
                  <a:pt x="4907" y="1744"/>
                </a:lnTo>
                <a:lnTo>
                  <a:pt x="4909" y="1744"/>
                </a:lnTo>
                <a:lnTo>
                  <a:pt x="4909" y="1747"/>
                </a:lnTo>
                <a:lnTo>
                  <a:pt x="4911" y="1747"/>
                </a:lnTo>
                <a:lnTo>
                  <a:pt x="4913" y="1749"/>
                </a:lnTo>
                <a:lnTo>
                  <a:pt x="4916" y="1749"/>
                </a:lnTo>
                <a:lnTo>
                  <a:pt x="4916" y="1749"/>
                </a:lnTo>
                <a:lnTo>
                  <a:pt x="4916" y="1751"/>
                </a:lnTo>
                <a:lnTo>
                  <a:pt x="4920" y="1751"/>
                </a:lnTo>
                <a:lnTo>
                  <a:pt x="4922" y="1753"/>
                </a:lnTo>
                <a:close/>
                <a:moveTo>
                  <a:pt x="4863" y="1732"/>
                </a:moveTo>
                <a:lnTo>
                  <a:pt x="4863" y="1734"/>
                </a:lnTo>
                <a:lnTo>
                  <a:pt x="4863" y="1734"/>
                </a:lnTo>
                <a:lnTo>
                  <a:pt x="4865" y="1734"/>
                </a:lnTo>
                <a:lnTo>
                  <a:pt x="4865" y="1732"/>
                </a:lnTo>
                <a:lnTo>
                  <a:pt x="4863" y="1732"/>
                </a:lnTo>
                <a:lnTo>
                  <a:pt x="4863" y="1732"/>
                </a:lnTo>
                <a:close/>
                <a:moveTo>
                  <a:pt x="4922" y="1753"/>
                </a:moveTo>
                <a:lnTo>
                  <a:pt x="4920" y="1753"/>
                </a:lnTo>
                <a:lnTo>
                  <a:pt x="4920" y="1753"/>
                </a:lnTo>
                <a:lnTo>
                  <a:pt x="4920" y="1751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2" y="1753"/>
                </a:lnTo>
                <a:close/>
                <a:moveTo>
                  <a:pt x="4924" y="1910"/>
                </a:moveTo>
                <a:lnTo>
                  <a:pt x="4924" y="1912"/>
                </a:lnTo>
                <a:lnTo>
                  <a:pt x="4924" y="1912"/>
                </a:lnTo>
                <a:lnTo>
                  <a:pt x="4926" y="1910"/>
                </a:lnTo>
                <a:lnTo>
                  <a:pt x="4926" y="1908"/>
                </a:lnTo>
                <a:lnTo>
                  <a:pt x="4924" y="1910"/>
                </a:lnTo>
                <a:close/>
                <a:moveTo>
                  <a:pt x="4899" y="1755"/>
                </a:moveTo>
                <a:lnTo>
                  <a:pt x="4897" y="1753"/>
                </a:lnTo>
                <a:lnTo>
                  <a:pt x="4897" y="1755"/>
                </a:lnTo>
                <a:lnTo>
                  <a:pt x="4897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7" y="1757"/>
                </a:lnTo>
                <a:lnTo>
                  <a:pt x="4897" y="1757"/>
                </a:lnTo>
                <a:lnTo>
                  <a:pt x="4899" y="1757"/>
                </a:lnTo>
                <a:lnTo>
                  <a:pt x="4899" y="1755"/>
                </a:lnTo>
                <a:lnTo>
                  <a:pt x="4899" y="1755"/>
                </a:lnTo>
                <a:lnTo>
                  <a:pt x="4897" y="1755"/>
                </a:lnTo>
                <a:lnTo>
                  <a:pt x="4899" y="1755"/>
                </a:lnTo>
                <a:lnTo>
                  <a:pt x="4899" y="1755"/>
                </a:lnTo>
                <a:close/>
                <a:moveTo>
                  <a:pt x="5039" y="1853"/>
                </a:moveTo>
                <a:lnTo>
                  <a:pt x="5037" y="1856"/>
                </a:lnTo>
                <a:lnTo>
                  <a:pt x="5037" y="1856"/>
                </a:lnTo>
                <a:lnTo>
                  <a:pt x="5039" y="1856"/>
                </a:lnTo>
                <a:lnTo>
                  <a:pt x="5041" y="1853"/>
                </a:lnTo>
                <a:lnTo>
                  <a:pt x="5041" y="1851"/>
                </a:lnTo>
                <a:lnTo>
                  <a:pt x="5039" y="1853"/>
                </a:lnTo>
                <a:close/>
                <a:moveTo>
                  <a:pt x="4899" y="1757"/>
                </a:moveTo>
                <a:lnTo>
                  <a:pt x="4899" y="1757"/>
                </a:lnTo>
                <a:lnTo>
                  <a:pt x="4899" y="1759"/>
                </a:lnTo>
                <a:lnTo>
                  <a:pt x="4899" y="1759"/>
                </a:lnTo>
                <a:lnTo>
                  <a:pt x="4901" y="1757"/>
                </a:lnTo>
                <a:lnTo>
                  <a:pt x="4901" y="1757"/>
                </a:lnTo>
                <a:lnTo>
                  <a:pt x="4899" y="1757"/>
                </a:lnTo>
                <a:close/>
                <a:moveTo>
                  <a:pt x="4909" y="2505"/>
                </a:moveTo>
                <a:lnTo>
                  <a:pt x="4909" y="2508"/>
                </a:lnTo>
                <a:lnTo>
                  <a:pt x="4909" y="2505"/>
                </a:lnTo>
                <a:lnTo>
                  <a:pt x="4911" y="2503"/>
                </a:lnTo>
                <a:lnTo>
                  <a:pt x="4911" y="2501"/>
                </a:lnTo>
                <a:lnTo>
                  <a:pt x="4909" y="2501"/>
                </a:lnTo>
                <a:lnTo>
                  <a:pt x="4909" y="2505"/>
                </a:lnTo>
                <a:close/>
                <a:moveTo>
                  <a:pt x="4901" y="1531"/>
                </a:moveTo>
                <a:lnTo>
                  <a:pt x="4899" y="1531"/>
                </a:lnTo>
                <a:lnTo>
                  <a:pt x="4899" y="1531"/>
                </a:lnTo>
                <a:lnTo>
                  <a:pt x="4899" y="1533"/>
                </a:lnTo>
                <a:lnTo>
                  <a:pt x="4899" y="1533"/>
                </a:lnTo>
                <a:lnTo>
                  <a:pt x="4899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1"/>
                </a:lnTo>
                <a:close/>
                <a:moveTo>
                  <a:pt x="4913" y="1761"/>
                </a:moveTo>
                <a:lnTo>
                  <a:pt x="4913" y="1761"/>
                </a:lnTo>
                <a:lnTo>
                  <a:pt x="4913" y="1761"/>
                </a:lnTo>
                <a:lnTo>
                  <a:pt x="4911" y="1761"/>
                </a:lnTo>
                <a:lnTo>
                  <a:pt x="4911" y="1761"/>
                </a:lnTo>
                <a:lnTo>
                  <a:pt x="4911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6" y="1761"/>
                </a:lnTo>
                <a:lnTo>
                  <a:pt x="4913" y="1761"/>
                </a:lnTo>
                <a:lnTo>
                  <a:pt x="4913" y="1761"/>
                </a:lnTo>
                <a:close/>
                <a:moveTo>
                  <a:pt x="5117" y="1612"/>
                </a:moveTo>
                <a:lnTo>
                  <a:pt x="5117" y="1612"/>
                </a:lnTo>
                <a:lnTo>
                  <a:pt x="5117" y="1612"/>
                </a:lnTo>
                <a:lnTo>
                  <a:pt x="5117" y="1610"/>
                </a:lnTo>
                <a:lnTo>
                  <a:pt x="5117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7" y="1612"/>
                </a:lnTo>
                <a:close/>
                <a:moveTo>
                  <a:pt x="5113" y="1619"/>
                </a:moveTo>
                <a:lnTo>
                  <a:pt x="5115" y="1619"/>
                </a:lnTo>
                <a:lnTo>
                  <a:pt x="5115" y="1619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9"/>
                </a:lnTo>
                <a:lnTo>
                  <a:pt x="5113" y="1619"/>
                </a:lnTo>
                <a:close/>
                <a:moveTo>
                  <a:pt x="5110" y="1587"/>
                </a:moveTo>
                <a:lnTo>
                  <a:pt x="5110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0" y="1587"/>
                </a:lnTo>
                <a:lnTo>
                  <a:pt x="5110" y="1587"/>
                </a:lnTo>
                <a:lnTo>
                  <a:pt x="5110" y="1587"/>
                </a:lnTo>
                <a:close/>
                <a:moveTo>
                  <a:pt x="5127" y="2252"/>
                </a:moveTo>
                <a:lnTo>
                  <a:pt x="5127" y="2250"/>
                </a:lnTo>
                <a:lnTo>
                  <a:pt x="5127" y="2250"/>
                </a:lnTo>
                <a:lnTo>
                  <a:pt x="5127" y="2250"/>
                </a:lnTo>
                <a:lnTo>
                  <a:pt x="5125" y="2252"/>
                </a:lnTo>
                <a:lnTo>
                  <a:pt x="5125" y="2252"/>
                </a:lnTo>
                <a:lnTo>
                  <a:pt x="5125" y="2254"/>
                </a:lnTo>
                <a:lnTo>
                  <a:pt x="5127" y="2252"/>
                </a:lnTo>
                <a:lnTo>
                  <a:pt x="5127" y="2252"/>
                </a:lnTo>
                <a:close/>
                <a:moveTo>
                  <a:pt x="5115" y="1606"/>
                </a:move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close/>
                <a:moveTo>
                  <a:pt x="5123" y="801"/>
                </a:moveTo>
                <a:lnTo>
                  <a:pt x="5123" y="801"/>
                </a:lnTo>
                <a:lnTo>
                  <a:pt x="5125" y="801"/>
                </a:lnTo>
                <a:lnTo>
                  <a:pt x="5125" y="801"/>
                </a:lnTo>
                <a:lnTo>
                  <a:pt x="5125" y="799"/>
                </a:lnTo>
                <a:lnTo>
                  <a:pt x="5123" y="799"/>
                </a:lnTo>
                <a:lnTo>
                  <a:pt x="5121" y="801"/>
                </a:lnTo>
                <a:lnTo>
                  <a:pt x="5121" y="801"/>
                </a:lnTo>
                <a:lnTo>
                  <a:pt x="5119" y="801"/>
                </a:lnTo>
                <a:lnTo>
                  <a:pt x="5123" y="801"/>
                </a:lnTo>
                <a:close/>
                <a:moveTo>
                  <a:pt x="5039" y="757"/>
                </a:moveTo>
                <a:lnTo>
                  <a:pt x="5037" y="755"/>
                </a:lnTo>
                <a:lnTo>
                  <a:pt x="5035" y="755"/>
                </a:lnTo>
                <a:lnTo>
                  <a:pt x="5035" y="753"/>
                </a:lnTo>
                <a:lnTo>
                  <a:pt x="5033" y="753"/>
                </a:lnTo>
                <a:lnTo>
                  <a:pt x="5035" y="755"/>
                </a:lnTo>
                <a:lnTo>
                  <a:pt x="5037" y="757"/>
                </a:lnTo>
                <a:lnTo>
                  <a:pt x="5043" y="759"/>
                </a:lnTo>
                <a:lnTo>
                  <a:pt x="5041" y="759"/>
                </a:lnTo>
                <a:lnTo>
                  <a:pt x="5039" y="757"/>
                </a:lnTo>
                <a:close/>
                <a:moveTo>
                  <a:pt x="5115" y="1604"/>
                </a:moveTo>
                <a:lnTo>
                  <a:pt x="5115" y="1604"/>
                </a:lnTo>
                <a:lnTo>
                  <a:pt x="5115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5" y="1604"/>
                </a:lnTo>
                <a:close/>
                <a:moveTo>
                  <a:pt x="5192" y="2197"/>
                </a:moveTo>
                <a:lnTo>
                  <a:pt x="5190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4" y="2199"/>
                </a:lnTo>
                <a:lnTo>
                  <a:pt x="5182" y="2199"/>
                </a:lnTo>
                <a:lnTo>
                  <a:pt x="5182" y="2201"/>
                </a:lnTo>
                <a:lnTo>
                  <a:pt x="5180" y="2201"/>
                </a:lnTo>
                <a:lnTo>
                  <a:pt x="5177" y="2204"/>
                </a:lnTo>
                <a:lnTo>
                  <a:pt x="5177" y="2204"/>
                </a:lnTo>
                <a:lnTo>
                  <a:pt x="5175" y="2204"/>
                </a:lnTo>
                <a:lnTo>
                  <a:pt x="5173" y="2204"/>
                </a:lnTo>
                <a:lnTo>
                  <a:pt x="5169" y="2201"/>
                </a:lnTo>
                <a:lnTo>
                  <a:pt x="5167" y="2201"/>
                </a:lnTo>
                <a:lnTo>
                  <a:pt x="5161" y="2199"/>
                </a:lnTo>
                <a:lnTo>
                  <a:pt x="5161" y="2199"/>
                </a:lnTo>
                <a:lnTo>
                  <a:pt x="5161" y="2199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7" y="2195"/>
                </a:lnTo>
                <a:lnTo>
                  <a:pt x="5157" y="2191"/>
                </a:lnTo>
                <a:lnTo>
                  <a:pt x="5157" y="2187"/>
                </a:lnTo>
                <a:lnTo>
                  <a:pt x="5154" y="2185"/>
                </a:lnTo>
                <a:lnTo>
                  <a:pt x="5154" y="2185"/>
                </a:lnTo>
                <a:lnTo>
                  <a:pt x="5154" y="2183"/>
                </a:lnTo>
                <a:lnTo>
                  <a:pt x="5152" y="2183"/>
                </a:lnTo>
                <a:lnTo>
                  <a:pt x="5150" y="2180"/>
                </a:lnTo>
                <a:lnTo>
                  <a:pt x="5150" y="2180"/>
                </a:lnTo>
                <a:lnTo>
                  <a:pt x="5150" y="2178"/>
                </a:lnTo>
                <a:lnTo>
                  <a:pt x="5148" y="2178"/>
                </a:lnTo>
                <a:lnTo>
                  <a:pt x="5148" y="2180"/>
                </a:lnTo>
                <a:lnTo>
                  <a:pt x="5148" y="2180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5"/>
                </a:lnTo>
                <a:lnTo>
                  <a:pt x="5150" y="2185"/>
                </a:lnTo>
                <a:lnTo>
                  <a:pt x="5150" y="2189"/>
                </a:lnTo>
                <a:lnTo>
                  <a:pt x="5150" y="2191"/>
                </a:lnTo>
                <a:lnTo>
                  <a:pt x="5150" y="2191"/>
                </a:lnTo>
                <a:lnTo>
                  <a:pt x="5150" y="2191"/>
                </a:lnTo>
                <a:lnTo>
                  <a:pt x="5148" y="2191"/>
                </a:lnTo>
                <a:lnTo>
                  <a:pt x="5148" y="2191"/>
                </a:lnTo>
                <a:lnTo>
                  <a:pt x="5148" y="2189"/>
                </a:lnTo>
                <a:lnTo>
                  <a:pt x="5148" y="2187"/>
                </a:lnTo>
                <a:lnTo>
                  <a:pt x="5146" y="2187"/>
                </a:lnTo>
                <a:lnTo>
                  <a:pt x="5144" y="2187"/>
                </a:lnTo>
                <a:lnTo>
                  <a:pt x="5142" y="2185"/>
                </a:lnTo>
                <a:lnTo>
                  <a:pt x="5142" y="2185"/>
                </a:lnTo>
                <a:lnTo>
                  <a:pt x="5142" y="2187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3"/>
                </a:lnTo>
                <a:lnTo>
                  <a:pt x="5140" y="2180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6"/>
                </a:lnTo>
                <a:lnTo>
                  <a:pt x="5138" y="2172"/>
                </a:lnTo>
                <a:lnTo>
                  <a:pt x="5136" y="2172"/>
                </a:lnTo>
                <a:lnTo>
                  <a:pt x="5136" y="2170"/>
                </a:lnTo>
                <a:lnTo>
                  <a:pt x="5133" y="2168"/>
                </a:lnTo>
                <a:lnTo>
                  <a:pt x="5133" y="2168"/>
                </a:lnTo>
                <a:lnTo>
                  <a:pt x="5136" y="2168"/>
                </a:lnTo>
                <a:lnTo>
                  <a:pt x="5138" y="2168"/>
                </a:lnTo>
                <a:lnTo>
                  <a:pt x="5136" y="2166"/>
                </a:lnTo>
                <a:lnTo>
                  <a:pt x="5136" y="2166"/>
                </a:lnTo>
                <a:lnTo>
                  <a:pt x="5136" y="2164"/>
                </a:lnTo>
                <a:lnTo>
                  <a:pt x="5136" y="2162"/>
                </a:lnTo>
                <a:lnTo>
                  <a:pt x="5136" y="2162"/>
                </a:lnTo>
                <a:lnTo>
                  <a:pt x="5133" y="2162"/>
                </a:lnTo>
                <a:lnTo>
                  <a:pt x="5133" y="2162"/>
                </a:lnTo>
                <a:lnTo>
                  <a:pt x="5133" y="2160"/>
                </a:lnTo>
                <a:lnTo>
                  <a:pt x="5133" y="2160"/>
                </a:lnTo>
                <a:lnTo>
                  <a:pt x="5133" y="2160"/>
                </a:lnTo>
                <a:lnTo>
                  <a:pt x="5131" y="2160"/>
                </a:lnTo>
                <a:lnTo>
                  <a:pt x="5131" y="2160"/>
                </a:lnTo>
                <a:lnTo>
                  <a:pt x="5129" y="2160"/>
                </a:lnTo>
                <a:lnTo>
                  <a:pt x="5129" y="2157"/>
                </a:lnTo>
                <a:lnTo>
                  <a:pt x="5129" y="2157"/>
                </a:lnTo>
                <a:lnTo>
                  <a:pt x="5129" y="2157"/>
                </a:lnTo>
                <a:lnTo>
                  <a:pt x="5127" y="2155"/>
                </a:lnTo>
                <a:lnTo>
                  <a:pt x="5127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3" y="2155"/>
                </a:lnTo>
                <a:lnTo>
                  <a:pt x="5121" y="2153"/>
                </a:lnTo>
                <a:lnTo>
                  <a:pt x="5121" y="2153"/>
                </a:lnTo>
                <a:lnTo>
                  <a:pt x="5121" y="2153"/>
                </a:lnTo>
                <a:lnTo>
                  <a:pt x="5119" y="2153"/>
                </a:lnTo>
                <a:lnTo>
                  <a:pt x="5119" y="2153"/>
                </a:lnTo>
                <a:lnTo>
                  <a:pt x="5119" y="2155"/>
                </a:lnTo>
                <a:lnTo>
                  <a:pt x="5119" y="2153"/>
                </a:lnTo>
                <a:lnTo>
                  <a:pt x="5117" y="2153"/>
                </a:lnTo>
                <a:lnTo>
                  <a:pt x="5117" y="2153"/>
                </a:lnTo>
                <a:lnTo>
                  <a:pt x="5117" y="2151"/>
                </a:lnTo>
                <a:lnTo>
                  <a:pt x="5115" y="2149"/>
                </a:lnTo>
                <a:lnTo>
                  <a:pt x="5115" y="2149"/>
                </a:lnTo>
                <a:lnTo>
                  <a:pt x="5113" y="2147"/>
                </a:lnTo>
                <a:lnTo>
                  <a:pt x="5115" y="2145"/>
                </a:lnTo>
                <a:lnTo>
                  <a:pt x="5113" y="2145"/>
                </a:lnTo>
                <a:lnTo>
                  <a:pt x="5110" y="2147"/>
                </a:lnTo>
                <a:lnTo>
                  <a:pt x="5113" y="2149"/>
                </a:lnTo>
                <a:lnTo>
                  <a:pt x="5115" y="2151"/>
                </a:lnTo>
                <a:lnTo>
                  <a:pt x="5117" y="2153"/>
                </a:lnTo>
                <a:lnTo>
                  <a:pt x="5117" y="2155"/>
                </a:lnTo>
                <a:lnTo>
                  <a:pt x="5117" y="2157"/>
                </a:lnTo>
                <a:lnTo>
                  <a:pt x="5115" y="2157"/>
                </a:lnTo>
                <a:lnTo>
                  <a:pt x="5117" y="2160"/>
                </a:lnTo>
                <a:lnTo>
                  <a:pt x="5117" y="2160"/>
                </a:lnTo>
                <a:lnTo>
                  <a:pt x="5119" y="2160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4"/>
                </a:lnTo>
                <a:lnTo>
                  <a:pt x="5119" y="2162"/>
                </a:lnTo>
                <a:lnTo>
                  <a:pt x="5121" y="2162"/>
                </a:lnTo>
                <a:lnTo>
                  <a:pt x="5121" y="2162"/>
                </a:lnTo>
                <a:lnTo>
                  <a:pt x="5121" y="2160"/>
                </a:lnTo>
                <a:lnTo>
                  <a:pt x="5123" y="2160"/>
                </a:lnTo>
                <a:lnTo>
                  <a:pt x="5123" y="2160"/>
                </a:lnTo>
                <a:lnTo>
                  <a:pt x="5123" y="2162"/>
                </a:lnTo>
                <a:lnTo>
                  <a:pt x="5123" y="2162"/>
                </a:lnTo>
                <a:lnTo>
                  <a:pt x="5121" y="2162"/>
                </a:lnTo>
                <a:lnTo>
                  <a:pt x="5121" y="2164"/>
                </a:lnTo>
                <a:lnTo>
                  <a:pt x="5127" y="2174"/>
                </a:lnTo>
                <a:lnTo>
                  <a:pt x="5129" y="2174"/>
                </a:lnTo>
                <a:lnTo>
                  <a:pt x="5129" y="2176"/>
                </a:lnTo>
                <a:lnTo>
                  <a:pt x="5129" y="2178"/>
                </a:lnTo>
                <a:lnTo>
                  <a:pt x="5131" y="2176"/>
                </a:lnTo>
                <a:lnTo>
                  <a:pt x="5131" y="2176"/>
                </a:lnTo>
                <a:lnTo>
                  <a:pt x="5131" y="2176"/>
                </a:lnTo>
                <a:lnTo>
                  <a:pt x="5129" y="2174"/>
                </a:lnTo>
                <a:lnTo>
                  <a:pt x="5127" y="2172"/>
                </a:lnTo>
                <a:lnTo>
                  <a:pt x="5127" y="2170"/>
                </a:lnTo>
                <a:lnTo>
                  <a:pt x="5127" y="2170"/>
                </a:lnTo>
                <a:lnTo>
                  <a:pt x="5127" y="2172"/>
                </a:lnTo>
                <a:lnTo>
                  <a:pt x="5129" y="2172"/>
                </a:lnTo>
                <a:lnTo>
                  <a:pt x="5131" y="2174"/>
                </a:lnTo>
                <a:lnTo>
                  <a:pt x="5133" y="2174"/>
                </a:lnTo>
                <a:lnTo>
                  <a:pt x="5131" y="2174"/>
                </a:lnTo>
                <a:lnTo>
                  <a:pt x="5131" y="2174"/>
                </a:lnTo>
                <a:lnTo>
                  <a:pt x="5133" y="2174"/>
                </a:lnTo>
                <a:lnTo>
                  <a:pt x="5133" y="2174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8"/>
                </a:lnTo>
                <a:lnTo>
                  <a:pt x="5136" y="2178"/>
                </a:lnTo>
                <a:lnTo>
                  <a:pt x="5136" y="2180"/>
                </a:lnTo>
                <a:lnTo>
                  <a:pt x="5136" y="2180"/>
                </a:lnTo>
                <a:lnTo>
                  <a:pt x="5133" y="2180"/>
                </a:lnTo>
                <a:lnTo>
                  <a:pt x="5131" y="2178"/>
                </a:lnTo>
                <a:lnTo>
                  <a:pt x="5131" y="2178"/>
                </a:lnTo>
                <a:lnTo>
                  <a:pt x="5133" y="2183"/>
                </a:lnTo>
                <a:lnTo>
                  <a:pt x="5133" y="2185"/>
                </a:lnTo>
                <a:lnTo>
                  <a:pt x="5136" y="2185"/>
                </a:lnTo>
                <a:lnTo>
                  <a:pt x="5136" y="2187"/>
                </a:lnTo>
                <a:lnTo>
                  <a:pt x="5136" y="2187"/>
                </a:lnTo>
                <a:lnTo>
                  <a:pt x="5138" y="2187"/>
                </a:lnTo>
                <a:lnTo>
                  <a:pt x="5138" y="2187"/>
                </a:lnTo>
                <a:lnTo>
                  <a:pt x="5140" y="2187"/>
                </a:lnTo>
                <a:lnTo>
                  <a:pt x="5140" y="2187"/>
                </a:lnTo>
                <a:lnTo>
                  <a:pt x="5142" y="2189"/>
                </a:lnTo>
                <a:lnTo>
                  <a:pt x="5142" y="2189"/>
                </a:lnTo>
                <a:lnTo>
                  <a:pt x="5140" y="2189"/>
                </a:lnTo>
                <a:lnTo>
                  <a:pt x="5140" y="2191"/>
                </a:lnTo>
                <a:lnTo>
                  <a:pt x="5140" y="2191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93"/>
                </a:lnTo>
                <a:lnTo>
                  <a:pt x="5138" y="2193"/>
                </a:lnTo>
                <a:lnTo>
                  <a:pt x="5140" y="2193"/>
                </a:lnTo>
                <a:lnTo>
                  <a:pt x="5140" y="2193"/>
                </a:lnTo>
                <a:lnTo>
                  <a:pt x="5140" y="2195"/>
                </a:lnTo>
                <a:lnTo>
                  <a:pt x="5140" y="2195"/>
                </a:lnTo>
                <a:lnTo>
                  <a:pt x="5140" y="2199"/>
                </a:lnTo>
                <a:lnTo>
                  <a:pt x="5142" y="2201"/>
                </a:lnTo>
                <a:lnTo>
                  <a:pt x="5142" y="2201"/>
                </a:lnTo>
                <a:lnTo>
                  <a:pt x="5140" y="2201"/>
                </a:lnTo>
                <a:lnTo>
                  <a:pt x="5140" y="2201"/>
                </a:lnTo>
                <a:lnTo>
                  <a:pt x="5140" y="2204"/>
                </a:lnTo>
                <a:lnTo>
                  <a:pt x="5140" y="2206"/>
                </a:lnTo>
                <a:lnTo>
                  <a:pt x="5140" y="2208"/>
                </a:lnTo>
                <a:lnTo>
                  <a:pt x="5138" y="2212"/>
                </a:lnTo>
                <a:lnTo>
                  <a:pt x="5138" y="2214"/>
                </a:lnTo>
                <a:lnTo>
                  <a:pt x="5138" y="2218"/>
                </a:lnTo>
                <a:lnTo>
                  <a:pt x="5138" y="2218"/>
                </a:lnTo>
                <a:lnTo>
                  <a:pt x="5136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29" y="2222"/>
                </a:lnTo>
                <a:lnTo>
                  <a:pt x="5127" y="2222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7"/>
                </a:lnTo>
                <a:lnTo>
                  <a:pt x="5125" y="2227"/>
                </a:lnTo>
                <a:lnTo>
                  <a:pt x="5125" y="2229"/>
                </a:lnTo>
                <a:lnTo>
                  <a:pt x="5127" y="2229"/>
                </a:lnTo>
                <a:lnTo>
                  <a:pt x="5131" y="2231"/>
                </a:lnTo>
                <a:lnTo>
                  <a:pt x="5133" y="2231"/>
                </a:lnTo>
                <a:lnTo>
                  <a:pt x="5136" y="2233"/>
                </a:lnTo>
                <a:lnTo>
                  <a:pt x="5138" y="2235"/>
                </a:lnTo>
                <a:lnTo>
                  <a:pt x="5138" y="2235"/>
                </a:lnTo>
                <a:lnTo>
                  <a:pt x="5140" y="2235"/>
                </a:lnTo>
                <a:lnTo>
                  <a:pt x="5144" y="2237"/>
                </a:lnTo>
                <a:lnTo>
                  <a:pt x="5146" y="2239"/>
                </a:lnTo>
                <a:lnTo>
                  <a:pt x="5146" y="2241"/>
                </a:lnTo>
                <a:lnTo>
                  <a:pt x="5146" y="2243"/>
                </a:lnTo>
                <a:lnTo>
                  <a:pt x="5146" y="2245"/>
                </a:lnTo>
                <a:lnTo>
                  <a:pt x="5146" y="2248"/>
                </a:lnTo>
                <a:lnTo>
                  <a:pt x="5144" y="2252"/>
                </a:lnTo>
                <a:lnTo>
                  <a:pt x="5140" y="2256"/>
                </a:lnTo>
                <a:lnTo>
                  <a:pt x="5138" y="2258"/>
                </a:lnTo>
                <a:lnTo>
                  <a:pt x="5138" y="2258"/>
                </a:lnTo>
                <a:lnTo>
                  <a:pt x="5138" y="2260"/>
                </a:lnTo>
                <a:lnTo>
                  <a:pt x="5138" y="2260"/>
                </a:lnTo>
                <a:lnTo>
                  <a:pt x="5138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58"/>
                </a:lnTo>
                <a:lnTo>
                  <a:pt x="5142" y="2258"/>
                </a:lnTo>
                <a:lnTo>
                  <a:pt x="5142" y="2258"/>
                </a:lnTo>
                <a:lnTo>
                  <a:pt x="5142" y="2260"/>
                </a:lnTo>
                <a:lnTo>
                  <a:pt x="5142" y="2262"/>
                </a:lnTo>
                <a:lnTo>
                  <a:pt x="5142" y="2262"/>
                </a:lnTo>
                <a:lnTo>
                  <a:pt x="5142" y="2262"/>
                </a:lnTo>
                <a:lnTo>
                  <a:pt x="5144" y="2262"/>
                </a:lnTo>
                <a:lnTo>
                  <a:pt x="5146" y="2262"/>
                </a:lnTo>
                <a:lnTo>
                  <a:pt x="5146" y="2262"/>
                </a:lnTo>
                <a:lnTo>
                  <a:pt x="5146" y="2264"/>
                </a:lnTo>
                <a:lnTo>
                  <a:pt x="5146" y="2264"/>
                </a:lnTo>
                <a:lnTo>
                  <a:pt x="5148" y="2264"/>
                </a:lnTo>
                <a:lnTo>
                  <a:pt x="5148" y="2264"/>
                </a:lnTo>
                <a:lnTo>
                  <a:pt x="5150" y="2264"/>
                </a:lnTo>
                <a:lnTo>
                  <a:pt x="5152" y="2262"/>
                </a:lnTo>
                <a:lnTo>
                  <a:pt x="5154" y="2260"/>
                </a:lnTo>
                <a:lnTo>
                  <a:pt x="5157" y="2258"/>
                </a:lnTo>
                <a:lnTo>
                  <a:pt x="5159" y="2256"/>
                </a:lnTo>
                <a:lnTo>
                  <a:pt x="5159" y="2256"/>
                </a:lnTo>
                <a:lnTo>
                  <a:pt x="5161" y="2252"/>
                </a:lnTo>
                <a:lnTo>
                  <a:pt x="5163" y="2252"/>
                </a:lnTo>
                <a:lnTo>
                  <a:pt x="5163" y="2250"/>
                </a:lnTo>
                <a:lnTo>
                  <a:pt x="5165" y="2248"/>
                </a:lnTo>
                <a:lnTo>
                  <a:pt x="5167" y="2245"/>
                </a:lnTo>
                <a:lnTo>
                  <a:pt x="5167" y="2243"/>
                </a:lnTo>
                <a:lnTo>
                  <a:pt x="5169" y="2241"/>
                </a:lnTo>
                <a:lnTo>
                  <a:pt x="5169" y="2241"/>
                </a:lnTo>
                <a:lnTo>
                  <a:pt x="5171" y="2237"/>
                </a:lnTo>
                <a:lnTo>
                  <a:pt x="5173" y="2233"/>
                </a:lnTo>
                <a:lnTo>
                  <a:pt x="5171" y="2231"/>
                </a:lnTo>
                <a:lnTo>
                  <a:pt x="5171" y="2231"/>
                </a:lnTo>
                <a:lnTo>
                  <a:pt x="5171" y="2229"/>
                </a:lnTo>
                <a:lnTo>
                  <a:pt x="5171" y="2227"/>
                </a:lnTo>
                <a:lnTo>
                  <a:pt x="5173" y="2225"/>
                </a:lnTo>
                <a:lnTo>
                  <a:pt x="5173" y="2225"/>
                </a:lnTo>
                <a:lnTo>
                  <a:pt x="5173" y="2225"/>
                </a:lnTo>
                <a:lnTo>
                  <a:pt x="5175" y="2222"/>
                </a:lnTo>
                <a:lnTo>
                  <a:pt x="5177" y="2222"/>
                </a:lnTo>
                <a:lnTo>
                  <a:pt x="5180" y="2222"/>
                </a:lnTo>
                <a:lnTo>
                  <a:pt x="5182" y="2222"/>
                </a:lnTo>
                <a:lnTo>
                  <a:pt x="5184" y="2222"/>
                </a:lnTo>
                <a:lnTo>
                  <a:pt x="5184" y="2222"/>
                </a:lnTo>
                <a:lnTo>
                  <a:pt x="5184" y="2225"/>
                </a:lnTo>
                <a:lnTo>
                  <a:pt x="5186" y="2225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0"/>
                </a:lnTo>
                <a:lnTo>
                  <a:pt x="5186" y="2218"/>
                </a:lnTo>
                <a:lnTo>
                  <a:pt x="5186" y="2216"/>
                </a:lnTo>
                <a:lnTo>
                  <a:pt x="5188" y="2216"/>
                </a:lnTo>
                <a:lnTo>
                  <a:pt x="5190" y="2214"/>
                </a:lnTo>
                <a:lnTo>
                  <a:pt x="5190" y="2214"/>
                </a:lnTo>
                <a:lnTo>
                  <a:pt x="5190" y="2212"/>
                </a:lnTo>
                <a:lnTo>
                  <a:pt x="5192" y="2208"/>
                </a:lnTo>
                <a:lnTo>
                  <a:pt x="5192" y="2204"/>
                </a:lnTo>
                <a:lnTo>
                  <a:pt x="5192" y="2201"/>
                </a:lnTo>
                <a:lnTo>
                  <a:pt x="5194" y="2199"/>
                </a:lnTo>
                <a:lnTo>
                  <a:pt x="5194" y="2199"/>
                </a:lnTo>
                <a:lnTo>
                  <a:pt x="5194" y="2199"/>
                </a:lnTo>
                <a:lnTo>
                  <a:pt x="5192" y="2197"/>
                </a:lnTo>
                <a:close/>
                <a:moveTo>
                  <a:pt x="5113" y="1587"/>
                </a:moveTo>
                <a:lnTo>
                  <a:pt x="5113" y="1587"/>
                </a:lnTo>
                <a:lnTo>
                  <a:pt x="5113" y="1587"/>
                </a:lnTo>
                <a:lnTo>
                  <a:pt x="5113" y="1585"/>
                </a:lnTo>
                <a:lnTo>
                  <a:pt x="5113" y="1585"/>
                </a:lnTo>
                <a:lnTo>
                  <a:pt x="5113" y="1587"/>
                </a:lnTo>
                <a:close/>
                <a:moveTo>
                  <a:pt x="5138" y="1948"/>
                </a:move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close/>
                <a:moveTo>
                  <a:pt x="5175" y="1879"/>
                </a:moveTo>
                <a:lnTo>
                  <a:pt x="5175" y="1881"/>
                </a:lnTo>
                <a:lnTo>
                  <a:pt x="5175" y="1881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close/>
                <a:moveTo>
                  <a:pt x="5177" y="811"/>
                </a:moveTo>
                <a:lnTo>
                  <a:pt x="5177" y="811"/>
                </a:lnTo>
                <a:lnTo>
                  <a:pt x="5180" y="809"/>
                </a:lnTo>
                <a:lnTo>
                  <a:pt x="5180" y="809"/>
                </a:lnTo>
                <a:lnTo>
                  <a:pt x="5182" y="807"/>
                </a:lnTo>
                <a:lnTo>
                  <a:pt x="5182" y="807"/>
                </a:lnTo>
                <a:lnTo>
                  <a:pt x="5182" y="807"/>
                </a:lnTo>
                <a:lnTo>
                  <a:pt x="5180" y="807"/>
                </a:lnTo>
                <a:lnTo>
                  <a:pt x="5180" y="809"/>
                </a:lnTo>
                <a:lnTo>
                  <a:pt x="5180" y="809"/>
                </a:lnTo>
                <a:lnTo>
                  <a:pt x="5177" y="809"/>
                </a:lnTo>
                <a:lnTo>
                  <a:pt x="5175" y="811"/>
                </a:lnTo>
                <a:lnTo>
                  <a:pt x="5175" y="811"/>
                </a:lnTo>
                <a:lnTo>
                  <a:pt x="5177" y="811"/>
                </a:lnTo>
                <a:close/>
                <a:moveTo>
                  <a:pt x="5188" y="1908"/>
                </a:move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2" y="1908"/>
                </a:lnTo>
                <a:lnTo>
                  <a:pt x="5194" y="1908"/>
                </a:lnTo>
                <a:lnTo>
                  <a:pt x="5194" y="1906"/>
                </a:lnTo>
                <a:lnTo>
                  <a:pt x="5192" y="1906"/>
                </a:lnTo>
                <a:lnTo>
                  <a:pt x="5192" y="1906"/>
                </a:lnTo>
                <a:lnTo>
                  <a:pt x="5190" y="1906"/>
                </a:lnTo>
                <a:lnTo>
                  <a:pt x="5190" y="1906"/>
                </a:lnTo>
                <a:lnTo>
                  <a:pt x="5188" y="1908"/>
                </a:lnTo>
                <a:lnTo>
                  <a:pt x="5188" y="1908"/>
                </a:lnTo>
                <a:lnTo>
                  <a:pt x="5188" y="1908"/>
                </a:lnTo>
                <a:lnTo>
                  <a:pt x="5186" y="1908"/>
                </a:lnTo>
                <a:lnTo>
                  <a:pt x="5186" y="1908"/>
                </a:lnTo>
                <a:lnTo>
                  <a:pt x="5186" y="1910"/>
                </a:lnTo>
                <a:lnTo>
                  <a:pt x="5188" y="1908"/>
                </a:lnTo>
                <a:close/>
                <a:moveTo>
                  <a:pt x="5194" y="1889"/>
                </a:moveTo>
                <a:lnTo>
                  <a:pt x="5194" y="1889"/>
                </a:lnTo>
                <a:lnTo>
                  <a:pt x="5194" y="1887"/>
                </a:lnTo>
                <a:lnTo>
                  <a:pt x="5194" y="1887"/>
                </a:lnTo>
                <a:lnTo>
                  <a:pt x="5194" y="1887"/>
                </a:lnTo>
                <a:lnTo>
                  <a:pt x="5192" y="1885"/>
                </a:lnTo>
                <a:lnTo>
                  <a:pt x="5192" y="1885"/>
                </a:lnTo>
                <a:lnTo>
                  <a:pt x="5190" y="1885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88" y="1883"/>
                </a:lnTo>
                <a:lnTo>
                  <a:pt x="5186" y="1883"/>
                </a:lnTo>
                <a:lnTo>
                  <a:pt x="5184" y="1883"/>
                </a:lnTo>
                <a:lnTo>
                  <a:pt x="5182" y="1885"/>
                </a:lnTo>
                <a:lnTo>
                  <a:pt x="5180" y="1885"/>
                </a:lnTo>
                <a:lnTo>
                  <a:pt x="5177" y="1887"/>
                </a:lnTo>
                <a:lnTo>
                  <a:pt x="5177" y="1887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5" y="1891"/>
                </a:lnTo>
                <a:lnTo>
                  <a:pt x="5175" y="1891"/>
                </a:lnTo>
                <a:lnTo>
                  <a:pt x="5175" y="1891"/>
                </a:lnTo>
                <a:lnTo>
                  <a:pt x="5177" y="1893"/>
                </a:lnTo>
                <a:lnTo>
                  <a:pt x="5177" y="1893"/>
                </a:lnTo>
                <a:lnTo>
                  <a:pt x="5180" y="1895"/>
                </a:lnTo>
                <a:lnTo>
                  <a:pt x="5182" y="1895"/>
                </a:lnTo>
                <a:lnTo>
                  <a:pt x="5184" y="1895"/>
                </a:lnTo>
                <a:lnTo>
                  <a:pt x="5184" y="1895"/>
                </a:lnTo>
                <a:lnTo>
                  <a:pt x="5186" y="1895"/>
                </a:lnTo>
                <a:lnTo>
                  <a:pt x="5188" y="1895"/>
                </a:lnTo>
                <a:lnTo>
                  <a:pt x="5188" y="1895"/>
                </a:lnTo>
                <a:lnTo>
                  <a:pt x="5190" y="1895"/>
                </a:lnTo>
                <a:lnTo>
                  <a:pt x="5192" y="1893"/>
                </a:lnTo>
                <a:lnTo>
                  <a:pt x="5192" y="1893"/>
                </a:lnTo>
                <a:lnTo>
                  <a:pt x="5192" y="1895"/>
                </a:lnTo>
                <a:lnTo>
                  <a:pt x="5194" y="1893"/>
                </a:lnTo>
                <a:lnTo>
                  <a:pt x="5194" y="1893"/>
                </a:lnTo>
                <a:lnTo>
                  <a:pt x="5196" y="1893"/>
                </a:lnTo>
                <a:lnTo>
                  <a:pt x="5196" y="1891"/>
                </a:lnTo>
                <a:lnTo>
                  <a:pt x="5194" y="1889"/>
                </a:lnTo>
                <a:close/>
                <a:moveTo>
                  <a:pt x="5173" y="1812"/>
                </a:move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1" y="1812"/>
                </a:lnTo>
                <a:lnTo>
                  <a:pt x="5171" y="1812"/>
                </a:lnTo>
                <a:lnTo>
                  <a:pt x="5173" y="1812"/>
                </a:lnTo>
                <a:lnTo>
                  <a:pt x="5173" y="1812"/>
                </a:lnTo>
                <a:close/>
                <a:moveTo>
                  <a:pt x="5140" y="1650"/>
                </a:moveTo>
                <a:lnTo>
                  <a:pt x="5140" y="1650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50"/>
                </a:lnTo>
                <a:close/>
                <a:moveTo>
                  <a:pt x="5094" y="1531"/>
                </a:move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close/>
                <a:moveTo>
                  <a:pt x="5150" y="2176"/>
                </a:moveTo>
                <a:lnTo>
                  <a:pt x="5150" y="2176"/>
                </a:lnTo>
                <a:lnTo>
                  <a:pt x="5150" y="2176"/>
                </a:lnTo>
                <a:lnTo>
                  <a:pt x="5150" y="2176"/>
                </a:lnTo>
                <a:lnTo>
                  <a:pt x="5150" y="2174"/>
                </a:lnTo>
                <a:lnTo>
                  <a:pt x="5150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4"/>
                </a:lnTo>
                <a:lnTo>
                  <a:pt x="5148" y="2174"/>
                </a:lnTo>
                <a:lnTo>
                  <a:pt x="5148" y="2174"/>
                </a:lnTo>
                <a:lnTo>
                  <a:pt x="5150" y="2176"/>
                </a:lnTo>
                <a:close/>
                <a:moveTo>
                  <a:pt x="5136" y="1644"/>
                </a:moveTo>
                <a:lnTo>
                  <a:pt x="5136" y="1642"/>
                </a:lnTo>
                <a:lnTo>
                  <a:pt x="5136" y="1642"/>
                </a:lnTo>
                <a:lnTo>
                  <a:pt x="5136" y="1640"/>
                </a:lnTo>
                <a:lnTo>
                  <a:pt x="5136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6" y="1640"/>
                </a:lnTo>
                <a:lnTo>
                  <a:pt x="5136" y="1642"/>
                </a:lnTo>
                <a:lnTo>
                  <a:pt x="5136" y="1642"/>
                </a:lnTo>
                <a:lnTo>
                  <a:pt x="5136" y="1644"/>
                </a:lnTo>
                <a:close/>
                <a:moveTo>
                  <a:pt x="5115" y="791"/>
                </a:moveTo>
                <a:lnTo>
                  <a:pt x="5115" y="791"/>
                </a:lnTo>
                <a:lnTo>
                  <a:pt x="5110" y="788"/>
                </a:lnTo>
                <a:lnTo>
                  <a:pt x="5108" y="788"/>
                </a:lnTo>
                <a:lnTo>
                  <a:pt x="5106" y="791"/>
                </a:lnTo>
                <a:lnTo>
                  <a:pt x="5108" y="791"/>
                </a:lnTo>
                <a:lnTo>
                  <a:pt x="5110" y="793"/>
                </a:lnTo>
                <a:lnTo>
                  <a:pt x="5110" y="793"/>
                </a:lnTo>
                <a:lnTo>
                  <a:pt x="5113" y="795"/>
                </a:lnTo>
                <a:lnTo>
                  <a:pt x="5115" y="793"/>
                </a:lnTo>
                <a:lnTo>
                  <a:pt x="5117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21" y="793"/>
                </a:lnTo>
                <a:lnTo>
                  <a:pt x="5117" y="791"/>
                </a:lnTo>
                <a:lnTo>
                  <a:pt x="5115" y="791"/>
                </a:lnTo>
                <a:close/>
                <a:moveTo>
                  <a:pt x="5022" y="1929"/>
                </a:moveTo>
                <a:lnTo>
                  <a:pt x="5022" y="1929"/>
                </a:lnTo>
                <a:lnTo>
                  <a:pt x="5020" y="1929"/>
                </a:lnTo>
                <a:lnTo>
                  <a:pt x="5020" y="1929"/>
                </a:lnTo>
                <a:lnTo>
                  <a:pt x="5020" y="1931"/>
                </a:lnTo>
                <a:lnTo>
                  <a:pt x="5020" y="1931"/>
                </a:lnTo>
                <a:lnTo>
                  <a:pt x="5020" y="1933"/>
                </a:lnTo>
                <a:lnTo>
                  <a:pt x="5020" y="1933"/>
                </a:lnTo>
                <a:lnTo>
                  <a:pt x="5020" y="1931"/>
                </a:lnTo>
                <a:lnTo>
                  <a:pt x="5022" y="1931"/>
                </a:lnTo>
                <a:lnTo>
                  <a:pt x="5020" y="1931"/>
                </a:lnTo>
                <a:lnTo>
                  <a:pt x="5020" y="1929"/>
                </a:lnTo>
                <a:lnTo>
                  <a:pt x="5022" y="1929"/>
                </a:lnTo>
                <a:lnTo>
                  <a:pt x="5022" y="1929"/>
                </a:lnTo>
                <a:close/>
                <a:moveTo>
                  <a:pt x="5029" y="1858"/>
                </a:moveTo>
                <a:lnTo>
                  <a:pt x="5031" y="1860"/>
                </a:lnTo>
                <a:lnTo>
                  <a:pt x="5031" y="1858"/>
                </a:lnTo>
                <a:lnTo>
                  <a:pt x="5031" y="1858"/>
                </a:lnTo>
                <a:lnTo>
                  <a:pt x="5029" y="1858"/>
                </a:lnTo>
                <a:lnTo>
                  <a:pt x="5029" y="1858"/>
                </a:lnTo>
                <a:close/>
                <a:moveTo>
                  <a:pt x="5027" y="2327"/>
                </a:moveTo>
                <a:lnTo>
                  <a:pt x="5025" y="2329"/>
                </a:lnTo>
                <a:lnTo>
                  <a:pt x="5027" y="2329"/>
                </a:lnTo>
                <a:lnTo>
                  <a:pt x="5027" y="2329"/>
                </a:lnTo>
                <a:lnTo>
                  <a:pt x="5027" y="2327"/>
                </a:lnTo>
                <a:lnTo>
                  <a:pt x="5027" y="2327"/>
                </a:lnTo>
                <a:close/>
                <a:moveTo>
                  <a:pt x="5033" y="1962"/>
                </a:moveTo>
                <a:lnTo>
                  <a:pt x="5035" y="1962"/>
                </a:lnTo>
                <a:lnTo>
                  <a:pt x="5035" y="1962"/>
                </a:lnTo>
                <a:lnTo>
                  <a:pt x="5035" y="1960"/>
                </a:lnTo>
                <a:lnTo>
                  <a:pt x="5033" y="1960"/>
                </a:lnTo>
                <a:lnTo>
                  <a:pt x="5033" y="1960"/>
                </a:lnTo>
                <a:lnTo>
                  <a:pt x="5033" y="1962"/>
                </a:lnTo>
                <a:lnTo>
                  <a:pt x="5033" y="1962"/>
                </a:lnTo>
                <a:close/>
                <a:moveTo>
                  <a:pt x="5014" y="1784"/>
                </a:moveTo>
                <a:lnTo>
                  <a:pt x="5012" y="1784"/>
                </a:lnTo>
                <a:lnTo>
                  <a:pt x="5012" y="1784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2" y="1788"/>
                </a:lnTo>
                <a:lnTo>
                  <a:pt x="5012" y="1786"/>
                </a:lnTo>
                <a:lnTo>
                  <a:pt x="5012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4"/>
                </a:lnTo>
                <a:lnTo>
                  <a:pt x="5014" y="1784"/>
                </a:lnTo>
                <a:close/>
                <a:moveTo>
                  <a:pt x="5031" y="1862"/>
                </a:moveTo>
                <a:lnTo>
                  <a:pt x="5031" y="1862"/>
                </a:lnTo>
                <a:lnTo>
                  <a:pt x="5029" y="1862"/>
                </a:lnTo>
                <a:lnTo>
                  <a:pt x="5029" y="1864"/>
                </a:lnTo>
                <a:lnTo>
                  <a:pt x="5031" y="1866"/>
                </a:lnTo>
                <a:lnTo>
                  <a:pt x="5031" y="1864"/>
                </a:lnTo>
                <a:lnTo>
                  <a:pt x="5031" y="1864"/>
                </a:lnTo>
                <a:lnTo>
                  <a:pt x="5033" y="1866"/>
                </a:lnTo>
                <a:lnTo>
                  <a:pt x="5033" y="1866"/>
                </a:lnTo>
                <a:lnTo>
                  <a:pt x="5033" y="1868"/>
                </a:lnTo>
                <a:lnTo>
                  <a:pt x="5033" y="1870"/>
                </a:lnTo>
                <a:lnTo>
                  <a:pt x="5033" y="1870"/>
                </a:lnTo>
                <a:lnTo>
                  <a:pt x="5033" y="1870"/>
                </a:lnTo>
                <a:lnTo>
                  <a:pt x="5035" y="1870"/>
                </a:lnTo>
                <a:lnTo>
                  <a:pt x="5035" y="1870"/>
                </a:lnTo>
                <a:lnTo>
                  <a:pt x="5037" y="1870"/>
                </a:lnTo>
                <a:lnTo>
                  <a:pt x="5039" y="1870"/>
                </a:lnTo>
                <a:lnTo>
                  <a:pt x="5039" y="1868"/>
                </a:lnTo>
                <a:lnTo>
                  <a:pt x="5039" y="1868"/>
                </a:lnTo>
                <a:lnTo>
                  <a:pt x="5037" y="1868"/>
                </a:lnTo>
                <a:lnTo>
                  <a:pt x="5037" y="1866"/>
                </a:lnTo>
                <a:lnTo>
                  <a:pt x="5037" y="1866"/>
                </a:lnTo>
                <a:lnTo>
                  <a:pt x="5035" y="1866"/>
                </a:lnTo>
                <a:lnTo>
                  <a:pt x="5035" y="1864"/>
                </a:lnTo>
                <a:lnTo>
                  <a:pt x="5033" y="1864"/>
                </a:lnTo>
                <a:lnTo>
                  <a:pt x="5033" y="1864"/>
                </a:lnTo>
                <a:lnTo>
                  <a:pt x="5033" y="1862"/>
                </a:lnTo>
                <a:lnTo>
                  <a:pt x="5031" y="1862"/>
                </a:lnTo>
                <a:close/>
                <a:moveTo>
                  <a:pt x="5033" y="1830"/>
                </a:moveTo>
                <a:lnTo>
                  <a:pt x="5033" y="1832"/>
                </a:lnTo>
                <a:lnTo>
                  <a:pt x="5033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28"/>
                </a:lnTo>
                <a:lnTo>
                  <a:pt x="5033" y="1830"/>
                </a:lnTo>
                <a:lnTo>
                  <a:pt x="5033" y="1830"/>
                </a:lnTo>
                <a:close/>
                <a:moveTo>
                  <a:pt x="5033" y="1837"/>
                </a:moveTo>
                <a:lnTo>
                  <a:pt x="5033" y="1837"/>
                </a:lnTo>
                <a:lnTo>
                  <a:pt x="5033" y="1837"/>
                </a:lnTo>
                <a:lnTo>
                  <a:pt x="5033" y="1837"/>
                </a:lnTo>
                <a:lnTo>
                  <a:pt x="5035" y="1839"/>
                </a:lnTo>
                <a:lnTo>
                  <a:pt x="5035" y="1837"/>
                </a:lnTo>
                <a:lnTo>
                  <a:pt x="5035" y="1837"/>
                </a:lnTo>
                <a:lnTo>
                  <a:pt x="5035" y="1835"/>
                </a:lnTo>
                <a:lnTo>
                  <a:pt x="5033" y="1837"/>
                </a:lnTo>
                <a:close/>
                <a:moveTo>
                  <a:pt x="5027" y="1935"/>
                </a:moveTo>
                <a:lnTo>
                  <a:pt x="5029" y="1937"/>
                </a:lnTo>
                <a:lnTo>
                  <a:pt x="5029" y="1937"/>
                </a:lnTo>
                <a:lnTo>
                  <a:pt x="5031" y="1939"/>
                </a:lnTo>
                <a:lnTo>
                  <a:pt x="5033" y="1939"/>
                </a:lnTo>
                <a:lnTo>
                  <a:pt x="5033" y="1939"/>
                </a:lnTo>
                <a:lnTo>
                  <a:pt x="5033" y="1937"/>
                </a:lnTo>
                <a:lnTo>
                  <a:pt x="5033" y="1937"/>
                </a:lnTo>
                <a:lnTo>
                  <a:pt x="5033" y="1935"/>
                </a:lnTo>
                <a:lnTo>
                  <a:pt x="5031" y="1935"/>
                </a:lnTo>
                <a:lnTo>
                  <a:pt x="5031" y="1933"/>
                </a:lnTo>
                <a:lnTo>
                  <a:pt x="5031" y="1933"/>
                </a:lnTo>
                <a:lnTo>
                  <a:pt x="5031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31" y="1933"/>
                </a:lnTo>
                <a:lnTo>
                  <a:pt x="5029" y="1935"/>
                </a:lnTo>
                <a:lnTo>
                  <a:pt x="5027" y="1935"/>
                </a:lnTo>
                <a:close/>
                <a:moveTo>
                  <a:pt x="5087" y="1528"/>
                </a:moveTo>
                <a:lnTo>
                  <a:pt x="5089" y="1528"/>
                </a:lnTo>
                <a:lnTo>
                  <a:pt x="5089" y="1528"/>
                </a:lnTo>
                <a:lnTo>
                  <a:pt x="5089" y="1528"/>
                </a:lnTo>
                <a:lnTo>
                  <a:pt x="5092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5" y="1528"/>
                </a:lnTo>
                <a:lnTo>
                  <a:pt x="5085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7" y="1528"/>
                </a:lnTo>
                <a:close/>
                <a:moveTo>
                  <a:pt x="5020" y="2338"/>
                </a:moveTo>
                <a:lnTo>
                  <a:pt x="5020" y="2338"/>
                </a:lnTo>
                <a:lnTo>
                  <a:pt x="5020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6"/>
                </a:lnTo>
                <a:lnTo>
                  <a:pt x="5022" y="2336"/>
                </a:lnTo>
                <a:lnTo>
                  <a:pt x="5022" y="2336"/>
                </a:lnTo>
                <a:lnTo>
                  <a:pt x="5020" y="2336"/>
                </a:lnTo>
                <a:lnTo>
                  <a:pt x="5020" y="2338"/>
                </a:lnTo>
                <a:close/>
                <a:moveTo>
                  <a:pt x="5066" y="1545"/>
                </a:move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6" y="1545"/>
                </a:lnTo>
                <a:close/>
                <a:moveTo>
                  <a:pt x="5060" y="1914"/>
                </a:moveTo>
                <a:lnTo>
                  <a:pt x="5060" y="1914"/>
                </a:lnTo>
                <a:lnTo>
                  <a:pt x="5060" y="1916"/>
                </a:lnTo>
                <a:lnTo>
                  <a:pt x="5062" y="1916"/>
                </a:lnTo>
                <a:lnTo>
                  <a:pt x="5062" y="1914"/>
                </a:lnTo>
                <a:lnTo>
                  <a:pt x="5062" y="1914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4"/>
                </a:lnTo>
                <a:close/>
                <a:moveTo>
                  <a:pt x="5064" y="1644"/>
                </a:move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close/>
                <a:moveTo>
                  <a:pt x="5069" y="1925"/>
                </a:moveTo>
                <a:lnTo>
                  <a:pt x="5069" y="1925"/>
                </a:lnTo>
                <a:lnTo>
                  <a:pt x="5069" y="1925"/>
                </a:lnTo>
                <a:lnTo>
                  <a:pt x="5069" y="1925"/>
                </a:lnTo>
                <a:lnTo>
                  <a:pt x="5066" y="1925"/>
                </a:lnTo>
                <a:lnTo>
                  <a:pt x="5066" y="1925"/>
                </a:lnTo>
                <a:lnTo>
                  <a:pt x="5069" y="1925"/>
                </a:lnTo>
                <a:lnTo>
                  <a:pt x="5069" y="1925"/>
                </a:lnTo>
                <a:close/>
                <a:moveTo>
                  <a:pt x="5131" y="2258"/>
                </a:moveTo>
                <a:lnTo>
                  <a:pt x="5129" y="2258"/>
                </a:lnTo>
                <a:lnTo>
                  <a:pt x="5129" y="2258"/>
                </a:lnTo>
                <a:lnTo>
                  <a:pt x="5131" y="2258"/>
                </a:lnTo>
                <a:lnTo>
                  <a:pt x="5131" y="2256"/>
                </a:lnTo>
                <a:lnTo>
                  <a:pt x="5131" y="2256"/>
                </a:lnTo>
                <a:lnTo>
                  <a:pt x="5133" y="2256"/>
                </a:lnTo>
                <a:lnTo>
                  <a:pt x="5131" y="2256"/>
                </a:lnTo>
                <a:lnTo>
                  <a:pt x="5131" y="2254"/>
                </a:lnTo>
                <a:lnTo>
                  <a:pt x="5131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6"/>
                </a:lnTo>
                <a:lnTo>
                  <a:pt x="5129" y="2256"/>
                </a:lnTo>
                <a:lnTo>
                  <a:pt x="5127" y="2256"/>
                </a:lnTo>
                <a:lnTo>
                  <a:pt x="5127" y="2258"/>
                </a:lnTo>
                <a:lnTo>
                  <a:pt x="5127" y="2258"/>
                </a:lnTo>
                <a:lnTo>
                  <a:pt x="5127" y="2258"/>
                </a:lnTo>
                <a:lnTo>
                  <a:pt x="5125" y="2260"/>
                </a:lnTo>
                <a:lnTo>
                  <a:pt x="5127" y="2258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4"/>
                </a:lnTo>
                <a:lnTo>
                  <a:pt x="5127" y="2254"/>
                </a:lnTo>
                <a:lnTo>
                  <a:pt x="5129" y="2254"/>
                </a:lnTo>
                <a:lnTo>
                  <a:pt x="5127" y="2254"/>
                </a:lnTo>
                <a:lnTo>
                  <a:pt x="5127" y="2254"/>
                </a:lnTo>
                <a:lnTo>
                  <a:pt x="5125" y="2254"/>
                </a:lnTo>
                <a:lnTo>
                  <a:pt x="5125" y="2254"/>
                </a:lnTo>
                <a:lnTo>
                  <a:pt x="5123" y="2256"/>
                </a:lnTo>
                <a:lnTo>
                  <a:pt x="5121" y="2258"/>
                </a:lnTo>
                <a:lnTo>
                  <a:pt x="5119" y="2258"/>
                </a:lnTo>
                <a:lnTo>
                  <a:pt x="5117" y="2260"/>
                </a:lnTo>
                <a:lnTo>
                  <a:pt x="5115" y="2260"/>
                </a:lnTo>
                <a:lnTo>
                  <a:pt x="5115" y="2258"/>
                </a:lnTo>
                <a:lnTo>
                  <a:pt x="5115" y="2256"/>
                </a:lnTo>
                <a:lnTo>
                  <a:pt x="5115" y="2254"/>
                </a:lnTo>
                <a:lnTo>
                  <a:pt x="5115" y="2252"/>
                </a:lnTo>
                <a:lnTo>
                  <a:pt x="5113" y="2252"/>
                </a:lnTo>
                <a:lnTo>
                  <a:pt x="5110" y="2252"/>
                </a:lnTo>
                <a:lnTo>
                  <a:pt x="5110" y="2250"/>
                </a:lnTo>
                <a:lnTo>
                  <a:pt x="5110" y="2250"/>
                </a:lnTo>
                <a:lnTo>
                  <a:pt x="5110" y="2248"/>
                </a:lnTo>
                <a:lnTo>
                  <a:pt x="5110" y="2248"/>
                </a:lnTo>
                <a:lnTo>
                  <a:pt x="5113" y="2245"/>
                </a:lnTo>
                <a:lnTo>
                  <a:pt x="5113" y="2245"/>
                </a:lnTo>
                <a:lnTo>
                  <a:pt x="5110" y="2245"/>
                </a:lnTo>
                <a:lnTo>
                  <a:pt x="5108" y="2245"/>
                </a:lnTo>
                <a:lnTo>
                  <a:pt x="5106" y="2248"/>
                </a:lnTo>
                <a:lnTo>
                  <a:pt x="5104" y="2250"/>
                </a:lnTo>
                <a:lnTo>
                  <a:pt x="5102" y="2254"/>
                </a:lnTo>
                <a:lnTo>
                  <a:pt x="5100" y="2258"/>
                </a:lnTo>
                <a:lnTo>
                  <a:pt x="5100" y="2262"/>
                </a:lnTo>
                <a:lnTo>
                  <a:pt x="5098" y="2264"/>
                </a:lnTo>
                <a:lnTo>
                  <a:pt x="5098" y="2266"/>
                </a:lnTo>
                <a:lnTo>
                  <a:pt x="5096" y="2266"/>
                </a:lnTo>
                <a:lnTo>
                  <a:pt x="5096" y="2266"/>
                </a:lnTo>
                <a:lnTo>
                  <a:pt x="5094" y="2269"/>
                </a:lnTo>
                <a:lnTo>
                  <a:pt x="5092" y="2269"/>
                </a:lnTo>
                <a:lnTo>
                  <a:pt x="5092" y="2271"/>
                </a:lnTo>
                <a:lnTo>
                  <a:pt x="5089" y="2273"/>
                </a:lnTo>
                <a:lnTo>
                  <a:pt x="5089" y="2275"/>
                </a:lnTo>
                <a:lnTo>
                  <a:pt x="5089" y="2277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7" y="2281"/>
                </a:lnTo>
                <a:lnTo>
                  <a:pt x="5087" y="2281"/>
                </a:lnTo>
                <a:lnTo>
                  <a:pt x="5085" y="2283"/>
                </a:lnTo>
                <a:lnTo>
                  <a:pt x="5085" y="2285"/>
                </a:lnTo>
                <a:lnTo>
                  <a:pt x="5085" y="2287"/>
                </a:lnTo>
                <a:lnTo>
                  <a:pt x="5085" y="2287"/>
                </a:lnTo>
                <a:lnTo>
                  <a:pt x="5085" y="2285"/>
                </a:lnTo>
                <a:lnTo>
                  <a:pt x="5085" y="2285"/>
                </a:lnTo>
                <a:lnTo>
                  <a:pt x="5085" y="2285"/>
                </a:lnTo>
                <a:lnTo>
                  <a:pt x="5083" y="2287"/>
                </a:lnTo>
                <a:lnTo>
                  <a:pt x="5081" y="2287"/>
                </a:lnTo>
                <a:lnTo>
                  <a:pt x="5081" y="2290"/>
                </a:lnTo>
                <a:lnTo>
                  <a:pt x="5081" y="2290"/>
                </a:lnTo>
                <a:lnTo>
                  <a:pt x="5081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2"/>
                </a:lnTo>
                <a:lnTo>
                  <a:pt x="5079" y="2290"/>
                </a:lnTo>
                <a:lnTo>
                  <a:pt x="5077" y="2290"/>
                </a:lnTo>
                <a:lnTo>
                  <a:pt x="5077" y="2290"/>
                </a:lnTo>
                <a:lnTo>
                  <a:pt x="5075" y="2292"/>
                </a:lnTo>
                <a:lnTo>
                  <a:pt x="5077" y="2292"/>
                </a:lnTo>
                <a:lnTo>
                  <a:pt x="5077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3" y="2294"/>
                </a:lnTo>
                <a:lnTo>
                  <a:pt x="5073" y="2294"/>
                </a:lnTo>
                <a:lnTo>
                  <a:pt x="5073" y="2294"/>
                </a:lnTo>
                <a:lnTo>
                  <a:pt x="5071" y="2296"/>
                </a:lnTo>
                <a:lnTo>
                  <a:pt x="5069" y="2296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6" y="2298"/>
                </a:lnTo>
                <a:lnTo>
                  <a:pt x="5066" y="2300"/>
                </a:lnTo>
                <a:lnTo>
                  <a:pt x="5064" y="2300"/>
                </a:lnTo>
                <a:lnTo>
                  <a:pt x="5060" y="2302"/>
                </a:lnTo>
                <a:lnTo>
                  <a:pt x="5058" y="2302"/>
                </a:lnTo>
                <a:lnTo>
                  <a:pt x="5058" y="2304"/>
                </a:lnTo>
                <a:lnTo>
                  <a:pt x="5058" y="2304"/>
                </a:lnTo>
                <a:lnTo>
                  <a:pt x="5058" y="2304"/>
                </a:lnTo>
                <a:lnTo>
                  <a:pt x="5056" y="2304"/>
                </a:lnTo>
                <a:lnTo>
                  <a:pt x="5056" y="2304"/>
                </a:lnTo>
                <a:lnTo>
                  <a:pt x="5054" y="2306"/>
                </a:lnTo>
                <a:lnTo>
                  <a:pt x="5052" y="2306"/>
                </a:lnTo>
                <a:lnTo>
                  <a:pt x="5052" y="2306"/>
                </a:lnTo>
                <a:lnTo>
                  <a:pt x="5048" y="2306"/>
                </a:lnTo>
                <a:lnTo>
                  <a:pt x="5048" y="2308"/>
                </a:lnTo>
                <a:lnTo>
                  <a:pt x="5043" y="2310"/>
                </a:lnTo>
                <a:lnTo>
                  <a:pt x="5041" y="2313"/>
                </a:lnTo>
                <a:lnTo>
                  <a:pt x="5039" y="2315"/>
                </a:lnTo>
                <a:lnTo>
                  <a:pt x="5039" y="2317"/>
                </a:lnTo>
                <a:lnTo>
                  <a:pt x="5039" y="2317"/>
                </a:lnTo>
                <a:lnTo>
                  <a:pt x="5039" y="2319"/>
                </a:lnTo>
                <a:lnTo>
                  <a:pt x="5039" y="2317"/>
                </a:lnTo>
                <a:lnTo>
                  <a:pt x="5039" y="2317"/>
                </a:lnTo>
                <a:lnTo>
                  <a:pt x="5037" y="2319"/>
                </a:lnTo>
                <a:lnTo>
                  <a:pt x="5035" y="2319"/>
                </a:lnTo>
                <a:lnTo>
                  <a:pt x="5035" y="2321"/>
                </a:lnTo>
                <a:lnTo>
                  <a:pt x="5033" y="2321"/>
                </a:lnTo>
                <a:lnTo>
                  <a:pt x="5033" y="2321"/>
                </a:lnTo>
                <a:lnTo>
                  <a:pt x="5035" y="2323"/>
                </a:lnTo>
                <a:lnTo>
                  <a:pt x="5035" y="2323"/>
                </a:lnTo>
                <a:lnTo>
                  <a:pt x="5033" y="2323"/>
                </a:lnTo>
                <a:lnTo>
                  <a:pt x="5033" y="2321"/>
                </a:lnTo>
                <a:lnTo>
                  <a:pt x="5031" y="2323"/>
                </a:lnTo>
                <a:lnTo>
                  <a:pt x="5029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29" y="2325"/>
                </a:lnTo>
                <a:lnTo>
                  <a:pt x="5027" y="2327"/>
                </a:lnTo>
                <a:lnTo>
                  <a:pt x="5027" y="2327"/>
                </a:lnTo>
                <a:lnTo>
                  <a:pt x="5027" y="2327"/>
                </a:lnTo>
                <a:lnTo>
                  <a:pt x="5029" y="2329"/>
                </a:lnTo>
                <a:lnTo>
                  <a:pt x="5031" y="2329"/>
                </a:lnTo>
                <a:lnTo>
                  <a:pt x="5031" y="2329"/>
                </a:lnTo>
                <a:lnTo>
                  <a:pt x="5029" y="2329"/>
                </a:lnTo>
                <a:lnTo>
                  <a:pt x="5029" y="2329"/>
                </a:lnTo>
                <a:lnTo>
                  <a:pt x="5029" y="2331"/>
                </a:lnTo>
                <a:lnTo>
                  <a:pt x="5029" y="2331"/>
                </a:lnTo>
                <a:lnTo>
                  <a:pt x="5029" y="2331"/>
                </a:lnTo>
                <a:lnTo>
                  <a:pt x="5027" y="2329"/>
                </a:lnTo>
                <a:lnTo>
                  <a:pt x="5025" y="2329"/>
                </a:lnTo>
                <a:lnTo>
                  <a:pt x="5025" y="2331"/>
                </a:lnTo>
                <a:lnTo>
                  <a:pt x="5027" y="2331"/>
                </a:lnTo>
                <a:lnTo>
                  <a:pt x="5025" y="2331"/>
                </a:lnTo>
                <a:lnTo>
                  <a:pt x="5022" y="2334"/>
                </a:lnTo>
                <a:lnTo>
                  <a:pt x="5022" y="2334"/>
                </a:lnTo>
                <a:lnTo>
                  <a:pt x="5025" y="2334"/>
                </a:lnTo>
                <a:lnTo>
                  <a:pt x="5027" y="2334"/>
                </a:lnTo>
                <a:lnTo>
                  <a:pt x="5025" y="2336"/>
                </a:lnTo>
                <a:lnTo>
                  <a:pt x="5025" y="2336"/>
                </a:lnTo>
                <a:lnTo>
                  <a:pt x="5025" y="2338"/>
                </a:lnTo>
                <a:lnTo>
                  <a:pt x="5027" y="2338"/>
                </a:lnTo>
                <a:lnTo>
                  <a:pt x="5027" y="2338"/>
                </a:lnTo>
                <a:lnTo>
                  <a:pt x="5025" y="2338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2"/>
                </a:lnTo>
                <a:lnTo>
                  <a:pt x="5022" y="2342"/>
                </a:lnTo>
                <a:lnTo>
                  <a:pt x="5022" y="2340"/>
                </a:lnTo>
                <a:lnTo>
                  <a:pt x="5022" y="2340"/>
                </a:lnTo>
                <a:lnTo>
                  <a:pt x="5022" y="2342"/>
                </a:lnTo>
                <a:lnTo>
                  <a:pt x="5022" y="2342"/>
                </a:lnTo>
                <a:lnTo>
                  <a:pt x="5022" y="2344"/>
                </a:lnTo>
                <a:lnTo>
                  <a:pt x="5025" y="2342"/>
                </a:lnTo>
                <a:lnTo>
                  <a:pt x="5027" y="2342"/>
                </a:lnTo>
                <a:lnTo>
                  <a:pt x="5022" y="2344"/>
                </a:lnTo>
                <a:lnTo>
                  <a:pt x="5022" y="2346"/>
                </a:lnTo>
                <a:lnTo>
                  <a:pt x="5025" y="2346"/>
                </a:lnTo>
                <a:lnTo>
                  <a:pt x="5029" y="2346"/>
                </a:lnTo>
                <a:lnTo>
                  <a:pt x="5033" y="2346"/>
                </a:lnTo>
                <a:lnTo>
                  <a:pt x="5033" y="2346"/>
                </a:lnTo>
                <a:lnTo>
                  <a:pt x="5035" y="2344"/>
                </a:lnTo>
                <a:lnTo>
                  <a:pt x="5035" y="2344"/>
                </a:lnTo>
                <a:lnTo>
                  <a:pt x="5037" y="2346"/>
                </a:lnTo>
                <a:lnTo>
                  <a:pt x="5037" y="2346"/>
                </a:lnTo>
                <a:lnTo>
                  <a:pt x="5039" y="2348"/>
                </a:lnTo>
                <a:lnTo>
                  <a:pt x="5039" y="2348"/>
                </a:lnTo>
                <a:lnTo>
                  <a:pt x="5043" y="2348"/>
                </a:lnTo>
                <a:lnTo>
                  <a:pt x="5043" y="2348"/>
                </a:lnTo>
                <a:lnTo>
                  <a:pt x="5045" y="2348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50" y="2352"/>
                </a:lnTo>
                <a:lnTo>
                  <a:pt x="5050" y="2352"/>
                </a:lnTo>
                <a:lnTo>
                  <a:pt x="5052" y="2352"/>
                </a:lnTo>
                <a:lnTo>
                  <a:pt x="5054" y="2352"/>
                </a:lnTo>
                <a:lnTo>
                  <a:pt x="5056" y="2352"/>
                </a:lnTo>
                <a:lnTo>
                  <a:pt x="5058" y="2354"/>
                </a:lnTo>
                <a:lnTo>
                  <a:pt x="5060" y="2352"/>
                </a:lnTo>
                <a:lnTo>
                  <a:pt x="5066" y="2352"/>
                </a:lnTo>
                <a:lnTo>
                  <a:pt x="5066" y="2352"/>
                </a:lnTo>
                <a:lnTo>
                  <a:pt x="5066" y="2350"/>
                </a:lnTo>
                <a:lnTo>
                  <a:pt x="5069" y="2348"/>
                </a:lnTo>
                <a:lnTo>
                  <a:pt x="5073" y="2344"/>
                </a:lnTo>
                <a:lnTo>
                  <a:pt x="5075" y="2344"/>
                </a:lnTo>
                <a:lnTo>
                  <a:pt x="5075" y="2342"/>
                </a:lnTo>
                <a:lnTo>
                  <a:pt x="5077" y="2342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6"/>
                </a:lnTo>
                <a:lnTo>
                  <a:pt x="5083" y="2334"/>
                </a:lnTo>
                <a:lnTo>
                  <a:pt x="5083" y="2331"/>
                </a:lnTo>
                <a:lnTo>
                  <a:pt x="5083" y="2327"/>
                </a:lnTo>
                <a:lnTo>
                  <a:pt x="5085" y="2327"/>
                </a:lnTo>
                <a:lnTo>
                  <a:pt x="5087" y="2325"/>
                </a:lnTo>
                <a:lnTo>
                  <a:pt x="5087" y="2323"/>
                </a:lnTo>
                <a:lnTo>
                  <a:pt x="5085" y="2323"/>
                </a:lnTo>
                <a:lnTo>
                  <a:pt x="5085" y="2323"/>
                </a:lnTo>
                <a:lnTo>
                  <a:pt x="5087" y="2323"/>
                </a:lnTo>
                <a:lnTo>
                  <a:pt x="5087" y="2321"/>
                </a:lnTo>
                <a:lnTo>
                  <a:pt x="5087" y="2317"/>
                </a:lnTo>
                <a:lnTo>
                  <a:pt x="5087" y="2317"/>
                </a:lnTo>
                <a:lnTo>
                  <a:pt x="5089" y="2313"/>
                </a:lnTo>
                <a:lnTo>
                  <a:pt x="5089" y="2313"/>
                </a:lnTo>
                <a:lnTo>
                  <a:pt x="5089" y="2310"/>
                </a:lnTo>
                <a:lnTo>
                  <a:pt x="5089" y="2310"/>
                </a:lnTo>
                <a:lnTo>
                  <a:pt x="5092" y="2310"/>
                </a:lnTo>
                <a:lnTo>
                  <a:pt x="5092" y="2308"/>
                </a:lnTo>
                <a:lnTo>
                  <a:pt x="5092" y="2308"/>
                </a:lnTo>
                <a:lnTo>
                  <a:pt x="5094" y="2308"/>
                </a:lnTo>
                <a:lnTo>
                  <a:pt x="5096" y="2308"/>
                </a:lnTo>
                <a:lnTo>
                  <a:pt x="5096" y="2308"/>
                </a:lnTo>
                <a:lnTo>
                  <a:pt x="5098" y="2306"/>
                </a:lnTo>
                <a:lnTo>
                  <a:pt x="5100" y="2306"/>
                </a:lnTo>
                <a:lnTo>
                  <a:pt x="5100" y="2306"/>
                </a:lnTo>
                <a:lnTo>
                  <a:pt x="5102" y="2304"/>
                </a:lnTo>
                <a:lnTo>
                  <a:pt x="5102" y="2304"/>
                </a:lnTo>
                <a:lnTo>
                  <a:pt x="5100" y="2302"/>
                </a:lnTo>
                <a:lnTo>
                  <a:pt x="5100" y="2302"/>
                </a:lnTo>
                <a:lnTo>
                  <a:pt x="5102" y="2302"/>
                </a:lnTo>
                <a:lnTo>
                  <a:pt x="5102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8" y="2302"/>
                </a:lnTo>
                <a:lnTo>
                  <a:pt x="5106" y="2304"/>
                </a:lnTo>
                <a:lnTo>
                  <a:pt x="5106" y="2304"/>
                </a:lnTo>
                <a:lnTo>
                  <a:pt x="5108" y="2304"/>
                </a:lnTo>
                <a:lnTo>
                  <a:pt x="5110" y="2304"/>
                </a:lnTo>
                <a:lnTo>
                  <a:pt x="5110" y="2304"/>
                </a:lnTo>
                <a:lnTo>
                  <a:pt x="5113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2"/>
                </a:lnTo>
                <a:lnTo>
                  <a:pt x="5115" y="2302"/>
                </a:lnTo>
                <a:lnTo>
                  <a:pt x="5115" y="2300"/>
                </a:lnTo>
                <a:lnTo>
                  <a:pt x="5113" y="2300"/>
                </a:lnTo>
                <a:lnTo>
                  <a:pt x="5110" y="2300"/>
                </a:lnTo>
                <a:lnTo>
                  <a:pt x="5110" y="2300"/>
                </a:lnTo>
                <a:lnTo>
                  <a:pt x="5110" y="2298"/>
                </a:lnTo>
                <a:lnTo>
                  <a:pt x="5110" y="2298"/>
                </a:lnTo>
                <a:lnTo>
                  <a:pt x="5110" y="2298"/>
                </a:lnTo>
                <a:lnTo>
                  <a:pt x="5106" y="2298"/>
                </a:lnTo>
                <a:lnTo>
                  <a:pt x="5108" y="2296"/>
                </a:lnTo>
                <a:lnTo>
                  <a:pt x="5108" y="2296"/>
                </a:lnTo>
                <a:lnTo>
                  <a:pt x="5110" y="2296"/>
                </a:lnTo>
                <a:lnTo>
                  <a:pt x="5110" y="2296"/>
                </a:lnTo>
                <a:lnTo>
                  <a:pt x="5110" y="2294"/>
                </a:lnTo>
                <a:lnTo>
                  <a:pt x="5108" y="2294"/>
                </a:lnTo>
                <a:lnTo>
                  <a:pt x="5108" y="2294"/>
                </a:lnTo>
                <a:lnTo>
                  <a:pt x="5110" y="2294"/>
                </a:lnTo>
                <a:lnTo>
                  <a:pt x="5110" y="2292"/>
                </a:lnTo>
                <a:lnTo>
                  <a:pt x="5113" y="2292"/>
                </a:lnTo>
                <a:lnTo>
                  <a:pt x="5115" y="2290"/>
                </a:lnTo>
                <a:lnTo>
                  <a:pt x="5117" y="2290"/>
                </a:lnTo>
                <a:lnTo>
                  <a:pt x="5117" y="2290"/>
                </a:lnTo>
                <a:lnTo>
                  <a:pt x="5119" y="2287"/>
                </a:lnTo>
                <a:lnTo>
                  <a:pt x="5121" y="2281"/>
                </a:lnTo>
                <a:lnTo>
                  <a:pt x="5123" y="2279"/>
                </a:lnTo>
                <a:lnTo>
                  <a:pt x="5125" y="2277"/>
                </a:lnTo>
                <a:lnTo>
                  <a:pt x="5127" y="2275"/>
                </a:lnTo>
                <a:lnTo>
                  <a:pt x="5127" y="2275"/>
                </a:lnTo>
                <a:lnTo>
                  <a:pt x="5127" y="2273"/>
                </a:lnTo>
                <a:lnTo>
                  <a:pt x="5129" y="2273"/>
                </a:lnTo>
                <a:lnTo>
                  <a:pt x="5131" y="2269"/>
                </a:lnTo>
                <a:lnTo>
                  <a:pt x="5131" y="2269"/>
                </a:lnTo>
                <a:lnTo>
                  <a:pt x="5133" y="2266"/>
                </a:lnTo>
                <a:lnTo>
                  <a:pt x="5131" y="2266"/>
                </a:lnTo>
                <a:lnTo>
                  <a:pt x="5131" y="2266"/>
                </a:lnTo>
                <a:lnTo>
                  <a:pt x="5129" y="2266"/>
                </a:lnTo>
                <a:lnTo>
                  <a:pt x="5131" y="2264"/>
                </a:lnTo>
                <a:lnTo>
                  <a:pt x="5129" y="2264"/>
                </a:lnTo>
                <a:lnTo>
                  <a:pt x="5129" y="2262"/>
                </a:lnTo>
                <a:lnTo>
                  <a:pt x="5129" y="2262"/>
                </a:lnTo>
                <a:lnTo>
                  <a:pt x="5129" y="2260"/>
                </a:lnTo>
                <a:lnTo>
                  <a:pt x="5131" y="2260"/>
                </a:lnTo>
                <a:lnTo>
                  <a:pt x="5131" y="2260"/>
                </a:lnTo>
                <a:lnTo>
                  <a:pt x="5133" y="2260"/>
                </a:lnTo>
                <a:lnTo>
                  <a:pt x="5133" y="2258"/>
                </a:lnTo>
                <a:lnTo>
                  <a:pt x="5133" y="2256"/>
                </a:lnTo>
                <a:lnTo>
                  <a:pt x="5133" y="2258"/>
                </a:lnTo>
                <a:lnTo>
                  <a:pt x="5131" y="2258"/>
                </a:lnTo>
                <a:close/>
                <a:moveTo>
                  <a:pt x="5060" y="1906"/>
                </a:moveTo>
                <a:lnTo>
                  <a:pt x="5060" y="1908"/>
                </a:lnTo>
                <a:lnTo>
                  <a:pt x="5060" y="1906"/>
                </a:lnTo>
                <a:lnTo>
                  <a:pt x="5060" y="1906"/>
                </a:lnTo>
                <a:lnTo>
                  <a:pt x="5058" y="1904"/>
                </a:lnTo>
                <a:lnTo>
                  <a:pt x="5060" y="1904"/>
                </a:lnTo>
                <a:lnTo>
                  <a:pt x="5058" y="1904"/>
                </a:lnTo>
                <a:lnTo>
                  <a:pt x="5058" y="1902"/>
                </a:lnTo>
                <a:lnTo>
                  <a:pt x="5058" y="1902"/>
                </a:lnTo>
                <a:lnTo>
                  <a:pt x="5056" y="1902"/>
                </a:lnTo>
                <a:lnTo>
                  <a:pt x="5056" y="1904"/>
                </a:lnTo>
                <a:lnTo>
                  <a:pt x="5056" y="1904"/>
                </a:lnTo>
                <a:lnTo>
                  <a:pt x="5056" y="1906"/>
                </a:lnTo>
                <a:lnTo>
                  <a:pt x="5060" y="1906"/>
                </a:lnTo>
                <a:close/>
                <a:moveTo>
                  <a:pt x="5058" y="2464"/>
                </a:moveTo>
                <a:lnTo>
                  <a:pt x="5058" y="2464"/>
                </a:lnTo>
                <a:lnTo>
                  <a:pt x="5056" y="2464"/>
                </a:lnTo>
                <a:lnTo>
                  <a:pt x="5056" y="2464"/>
                </a:lnTo>
                <a:lnTo>
                  <a:pt x="5058" y="2464"/>
                </a:lnTo>
                <a:lnTo>
                  <a:pt x="5058" y="2464"/>
                </a:lnTo>
                <a:lnTo>
                  <a:pt x="5060" y="2464"/>
                </a:lnTo>
                <a:lnTo>
                  <a:pt x="5058" y="2464"/>
                </a:lnTo>
                <a:lnTo>
                  <a:pt x="5058" y="2464"/>
                </a:lnTo>
                <a:close/>
                <a:moveTo>
                  <a:pt x="5043" y="2361"/>
                </a:moveTo>
                <a:lnTo>
                  <a:pt x="5043" y="2359"/>
                </a:lnTo>
                <a:lnTo>
                  <a:pt x="5041" y="2359"/>
                </a:lnTo>
                <a:lnTo>
                  <a:pt x="5041" y="2359"/>
                </a:lnTo>
                <a:lnTo>
                  <a:pt x="5043" y="2359"/>
                </a:lnTo>
                <a:lnTo>
                  <a:pt x="5043" y="2359"/>
                </a:lnTo>
                <a:lnTo>
                  <a:pt x="5041" y="2354"/>
                </a:lnTo>
                <a:lnTo>
                  <a:pt x="5039" y="2354"/>
                </a:lnTo>
                <a:lnTo>
                  <a:pt x="5037" y="2357"/>
                </a:lnTo>
                <a:lnTo>
                  <a:pt x="5039" y="2359"/>
                </a:lnTo>
                <a:lnTo>
                  <a:pt x="5037" y="2359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3"/>
                </a:lnTo>
                <a:lnTo>
                  <a:pt x="5035" y="2363"/>
                </a:lnTo>
                <a:lnTo>
                  <a:pt x="5035" y="2365"/>
                </a:lnTo>
                <a:lnTo>
                  <a:pt x="5035" y="2365"/>
                </a:lnTo>
                <a:lnTo>
                  <a:pt x="5037" y="2365"/>
                </a:lnTo>
                <a:lnTo>
                  <a:pt x="5039" y="2363"/>
                </a:lnTo>
                <a:lnTo>
                  <a:pt x="5039" y="2363"/>
                </a:lnTo>
                <a:lnTo>
                  <a:pt x="5039" y="2363"/>
                </a:lnTo>
                <a:lnTo>
                  <a:pt x="5041" y="2363"/>
                </a:lnTo>
                <a:lnTo>
                  <a:pt x="5043" y="2363"/>
                </a:lnTo>
                <a:lnTo>
                  <a:pt x="5045" y="2361"/>
                </a:lnTo>
                <a:lnTo>
                  <a:pt x="5045" y="2361"/>
                </a:lnTo>
                <a:lnTo>
                  <a:pt x="5045" y="2361"/>
                </a:lnTo>
                <a:lnTo>
                  <a:pt x="5043" y="2361"/>
                </a:lnTo>
                <a:close/>
                <a:moveTo>
                  <a:pt x="5054" y="1526"/>
                </a:move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4" y="1526"/>
                </a:lnTo>
                <a:lnTo>
                  <a:pt x="5054" y="1526"/>
                </a:lnTo>
                <a:close/>
                <a:moveTo>
                  <a:pt x="4849" y="1705"/>
                </a:moveTo>
                <a:lnTo>
                  <a:pt x="4849" y="1705"/>
                </a:lnTo>
                <a:lnTo>
                  <a:pt x="4849" y="1702"/>
                </a:lnTo>
                <a:lnTo>
                  <a:pt x="4849" y="1702"/>
                </a:lnTo>
                <a:lnTo>
                  <a:pt x="4846" y="1705"/>
                </a:lnTo>
                <a:lnTo>
                  <a:pt x="4846" y="1705"/>
                </a:lnTo>
                <a:lnTo>
                  <a:pt x="4846" y="1707"/>
                </a:lnTo>
                <a:lnTo>
                  <a:pt x="4846" y="1707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7"/>
                </a:lnTo>
                <a:lnTo>
                  <a:pt x="4849" y="1705"/>
                </a:lnTo>
                <a:close/>
                <a:moveTo>
                  <a:pt x="4427" y="1480"/>
                </a:moveTo>
                <a:lnTo>
                  <a:pt x="4427" y="1480"/>
                </a:lnTo>
                <a:lnTo>
                  <a:pt x="4427" y="1482"/>
                </a:lnTo>
                <a:lnTo>
                  <a:pt x="4427" y="1482"/>
                </a:lnTo>
                <a:lnTo>
                  <a:pt x="4425" y="1482"/>
                </a:lnTo>
                <a:lnTo>
                  <a:pt x="4425" y="1484"/>
                </a:lnTo>
                <a:lnTo>
                  <a:pt x="4425" y="1484"/>
                </a:lnTo>
                <a:lnTo>
                  <a:pt x="4427" y="1487"/>
                </a:lnTo>
                <a:lnTo>
                  <a:pt x="4427" y="1487"/>
                </a:lnTo>
                <a:lnTo>
                  <a:pt x="4427" y="1489"/>
                </a:lnTo>
                <a:lnTo>
                  <a:pt x="4427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7"/>
                </a:lnTo>
                <a:lnTo>
                  <a:pt x="4427" y="1484"/>
                </a:lnTo>
                <a:lnTo>
                  <a:pt x="4429" y="1482"/>
                </a:lnTo>
                <a:lnTo>
                  <a:pt x="4427" y="1480"/>
                </a:lnTo>
                <a:close/>
                <a:moveTo>
                  <a:pt x="4392" y="1445"/>
                </a:move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5"/>
                </a:lnTo>
                <a:lnTo>
                  <a:pt x="4392" y="1445"/>
                </a:lnTo>
                <a:lnTo>
                  <a:pt x="4394" y="1447"/>
                </a:lnTo>
                <a:lnTo>
                  <a:pt x="4396" y="1449"/>
                </a:lnTo>
                <a:lnTo>
                  <a:pt x="4394" y="1445"/>
                </a:lnTo>
                <a:lnTo>
                  <a:pt x="4392" y="1445"/>
                </a:lnTo>
                <a:close/>
                <a:moveTo>
                  <a:pt x="4409" y="1478"/>
                </a:moveTo>
                <a:lnTo>
                  <a:pt x="4411" y="1478"/>
                </a:lnTo>
                <a:lnTo>
                  <a:pt x="4411" y="1478"/>
                </a:lnTo>
                <a:lnTo>
                  <a:pt x="4409" y="1476"/>
                </a:lnTo>
                <a:lnTo>
                  <a:pt x="4409" y="1476"/>
                </a:lnTo>
                <a:lnTo>
                  <a:pt x="4409" y="1478"/>
                </a:lnTo>
                <a:lnTo>
                  <a:pt x="4409" y="1478"/>
                </a:lnTo>
                <a:close/>
                <a:moveTo>
                  <a:pt x="4383" y="1480"/>
                </a:moveTo>
                <a:lnTo>
                  <a:pt x="4383" y="1480"/>
                </a:lnTo>
                <a:lnTo>
                  <a:pt x="4385" y="1480"/>
                </a:lnTo>
                <a:lnTo>
                  <a:pt x="4385" y="1480"/>
                </a:lnTo>
                <a:lnTo>
                  <a:pt x="4385" y="1478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3" y="1476"/>
                </a:lnTo>
                <a:lnTo>
                  <a:pt x="4383" y="1478"/>
                </a:lnTo>
                <a:lnTo>
                  <a:pt x="4383" y="1480"/>
                </a:lnTo>
                <a:lnTo>
                  <a:pt x="4383" y="1480"/>
                </a:lnTo>
                <a:lnTo>
                  <a:pt x="4383" y="1480"/>
                </a:lnTo>
                <a:close/>
                <a:moveTo>
                  <a:pt x="4377" y="1449"/>
                </a:moveTo>
                <a:lnTo>
                  <a:pt x="4375" y="1449"/>
                </a:lnTo>
                <a:lnTo>
                  <a:pt x="4375" y="1451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5"/>
                </a:lnTo>
                <a:lnTo>
                  <a:pt x="4375" y="1455"/>
                </a:lnTo>
                <a:lnTo>
                  <a:pt x="4375" y="1457"/>
                </a:lnTo>
                <a:lnTo>
                  <a:pt x="4377" y="1453"/>
                </a:lnTo>
                <a:lnTo>
                  <a:pt x="4377" y="1451"/>
                </a:lnTo>
                <a:lnTo>
                  <a:pt x="4377" y="1449"/>
                </a:lnTo>
                <a:lnTo>
                  <a:pt x="4377" y="1449"/>
                </a:lnTo>
                <a:lnTo>
                  <a:pt x="4377" y="1449"/>
                </a:lnTo>
                <a:close/>
                <a:moveTo>
                  <a:pt x="4402" y="1470"/>
                </a:moveTo>
                <a:lnTo>
                  <a:pt x="4400" y="1468"/>
                </a:lnTo>
                <a:lnTo>
                  <a:pt x="4400" y="1468"/>
                </a:lnTo>
                <a:lnTo>
                  <a:pt x="4400" y="1470"/>
                </a:lnTo>
                <a:lnTo>
                  <a:pt x="4400" y="1470"/>
                </a:lnTo>
                <a:lnTo>
                  <a:pt x="4402" y="1470"/>
                </a:lnTo>
                <a:close/>
                <a:moveTo>
                  <a:pt x="4406" y="1487"/>
                </a:moveTo>
                <a:lnTo>
                  <a:pt x="4404" y="1487"/>
                </a:lnTo>
                <a:lnTo>
                  <a:pt x="4402" y="1489"/>
                </a:lnTo>
                <a:lnTo>
                  <a:pt x="4402" y="1489"/>
                </a:lnTo>
                <a:lnTo>
                  <a:pt x="4402" y="1491"/>
                </a:lnTo>
                <a:lnTo>
                  <a:pt x="4402" y="1491"/>
                </a:lnTo>
                <a:lnTo>
                  <a:pt x="4402" y="1493"/>
                </a:lnTo>
                <a:lnTo>
                  <a:pt x="4402" y="1493"/>
                </a:lnTo>
                <a:lnTo>
                  <a:pt x="4406" y="1493"/>
                </a:lnTo>
                <a:lnTo>
                  <a:pt x="4409" y="1493"/>
                </a:lnTo>
                <a:lnTo>
                  <a:pt x="4411" y="1493"/>
                </a:lnTo>
                <a:lnTo>
                  <a:pt x="4411" y="1491"/>
                </a:lnTo>
                <a:lnTo>
                  <a:pt x="4411" y="1491"/>
                </a:lnTo>
                <a:lnTo>
                  <a:pt x="4413" y="1491"/>
                </a:lnTo>
                <a:lnTo>
                  <a:pt x="4413" y="1491"/>
                </a:lnTo>
                <a:lnTo>
                  <a:pt x="4413" y="1489"/>
                </a:lnTo>
                <a:lnTo>
                  <a:pt x="4413" y="1489"/>
                </a:lnTo>
                <a:lnTo>
                  <a:pt x="4413" y="1487"/>
                </a:lnTo>
                <a:lnTo>
                  <a:pt x="4411" y="1487"/>
                </a:lnTo>
                <a:lnTo>
                  <a:pt x="4411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6" y="1484"/>
                </a:lnTo>
                <a:lnTo>
                  <a:pt x="4406" y="1487"/>
                </a:lnTo>
                <a:close/>
                <a:moveTo>
                  <a:pt x="4404" y="1468"/>
                </a:moveTo>
                <a:lnTo>
                  <a:pt x="4404" y="1470"/>
                </a:lnTo>
                <a:lnTo>
                  <a:pt x="4404" y="1470"/>
                </a:lnTo>
                <a:lnTo>
                  <a:pt x="4404" y="1472"/>
                </a:lnTo>
                <a:lnTo>
                  <a:pt x="4402" y="1472"/>
                </a:lnTo>
                <a:lnTo>
                  <a:pt x="4402" y="1474"/>
                </a:lnTo>
                <a:lnTo>
                  <a:pt x="4402" y="1476"/>
                </a:lnTo>
                <a:lnTo>
                  <a:pt x="4400" y="1478"/>
                </a:lnTo>
                <a:lnTo>
                  <a:pt x="4400" y="1480"/>
                </a:lnTo>
                <a:lnTo>
                  <a:pt x="4398" y="1482"/>
                </a:lnTo>
                <a:lnTo>
                  <a:pt x="4398" y="1484"/>
                </a:lnTo>
                <a:lnTo>
                  <a:pt x="4396" y="1489"/>
                </a:lnTo>
                <a:lnTo>
                  <a:pt x="4396" y="1489"/>
                </a:lnTo>
                <a:lnTo>
                  <a:pt x="4394" y="1493"/>
                </a:lnTo>
                <a:lnTo>
                  <a:pt x="4394" y="1495"/>
                </a:lnTo>
                <a:lnTo>
                  <a:pt x="4394" y="1495"/>
                </a:lnTo>
                <a:lnTo>
                  <a:pt x="4396" y="1495"/>
                </a:lnTo>
                <a:lnTo>
                  <a:pt x="4396" y="1493"/>
                </a:lnTo>
                <a:lnTo>
                  <a:pt x="4398" y="1489"/>
                </a:lnTo>
                <a:lnTo>
                  <a:pt x="4398" y="1487"/>
                </a:lnTo>
                <a:lnTo>
                  <a:pt x="4400" y="1484"/>
                </a:lnTo>
                <a:lnTo>
                  <a:pt x="4400" y="1484"/>
                </a:lnTo>
                <a:lnTo>
                  <a:pt x="4402" y="1482"/>
                </a:lnTo>
                <a:lnTo>
                  <a:pt x="4404" y="1482"/>
                </a:lnTo>
                <a:lnTo>
                  <a:pt x="4404" y="1482"/>
                </a:lnTo>
                <a:lnTo>
                  <a:pt x="4404" y="1478"/>
                </a:lnTo>
                <a:lnTo>
                  <a:pt x="4404" y="1476"/>
                </a:lnTo>
                <a:lnTo>
                  <a:pt x="4404" y="1474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0"/>
                </a:lnTo>
                <a:lnTo>
                  <a:pt x="4404" y="1468"/>
                </a:lnTo>
                <a:close/>
                <a:moveTo>
                  <a:pt x="4381" y="1489"/>
                </a:moveTo>
                <a:lnTo>
                  <a:pt x="4381" y="1489"/>
                </a:lnTo>
                <a:lnTo>
                  <a:pt x="4381" y="1491"/>
                </a:lnTo>
                <a:lnTo>
                  <a:pt x="4383" y="1495"/>
                </a:lnTo>
                <a:lnTo>
                  <a:pt x="4383" y="1495"/>
                </a:lnTo>
                <a:lnTo>
                  <a:pt x="4385" y="1495"/>
                </a:lnTo>
                <a:lnTo>
                  <a:pt x="4385" y="1497"/>
                </a:lnTo>
                <a:lnTo>
                  <a:pt x="4388" y="1497"/>
                </a:lnTo>
                <a:lnTo>
                  <a:pt x="4390" y="1499"/>
                </a:lnTo>
                <a:lnTo>
                  <a:pt x="4390" y="1501"/>
                </a:lnTo>
                <a:lnTo>
                  <a:pt x="4390" y="1501"/>
                </a:lnTo>
                <a:lnTo>
                  <a:pt x="4392" y="1501"/>
                </a:lnTo>
                <a:lnTo>
                  <a:pt x="4392" y="1501"/>
                </a:lnTo>
                <a:lnTo>
                  <a:pt x="4394" y="1499"/>
                </a:lnTo>
                <a:lnTo>
                  <a:pt x="4394" y="1499"/>
                </a:lnTo>
                <a:lnTo>
                  <a:pt x="4394" y="1497"/>
                </a:lnTo>
                <a:lnTo>
                  <a:pt x="4394" y="1497"/>
                </a:lnTo>
                <a:lnTo>
                  <a:pt x="4394" y="1497"/>
                </a:lnTo>
                <a:lnTo>
                  <a:pt x="4392" y="1493"/>
                </a:lnTo>
                <a:lnTo>
                  <a:pt x="4392" y="1493"/>
                </a:lnTo>
                <a:lnTo>
                  <a:pt x="4392" y="1491"/>
                </a:lnTo>
                <a:lnTo>
                  <a:pt x="4392" y="1489"/>
                </a:lnTo>
                <a:lnTo>
                  <a:pt x="4392" y="1489"/>
                </a:lnTo>
                <a:lnTo>
                  <a:pt x="4394" y="1487"/>
                </a:lnTo>
                <a:lnTo>
                  <a:pt x="4394" y="1484"/>
                </a:lnTo>
                <a:lnTo>
                  <a:pt x="4394" y="1482"/>
                </a:lnTo>
                <a:lnTo>
                  <a:pt x="4396" y="1480"/>
                </a:lnTo>
                <a:lnTo>
                  <a:pt x="4396" y="1478"/>
                </a:lnTo>
                <a:lnTo>
                  <a:pt x="4398" y="1478"/>
                </a:lnTo>
                <a:lnTo>
                  <a:pt x="4398" y="1476"/>
                </a:lnTo>
                <a:lnTo>
                  <a:pt x="4398" y="1476"/>
                </a:lnTo>
                <a:lnTo>
                  <a:pt x="4398" y="1474"/>
                </a:lnTo>
                <a:lnTo>
                  <a:pt x="4394" y="1472"/>
                </a:lnTo>
                <a:lnTo>
                  <a:pt x="4394" y="1472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6"/>
                </a:lnTo>
                <a:lnTo>
                  <a:pt x="4390" y="1476"/>
                </a:lnTo>
                <a:lnTo>
                  <a:pt x="4388" y="1478"/>
                </a:lnTo>
                <a:lnTo>
                  <a:pt x="4388" y="1478"/>
                </a:lnTo>
                <a:lnTo>
                  <a:pt x="4388" y="1480"/>
                </a:lnTo>
                <a:lnTo>
                  <a:pt x="4388" y="1482"/>
                </a:lnTo>
                <a:lnTo>
                  <a:pt x="4388" y="1482"/>
                </a:lnTo>
                <a:lnTo>
                  <a:pt x="4388" y="1484"/>
                </a:lnTo>
                <a:lnTo>
                  <a:pt x="4388" y="1487"/>
                </a:lnTo>
                <a:lnTo>
                  <a:pt x="4385" y="1487"/>
                </a:lnTo>
                <a:lnTo>
                  <a:pt x="4385" y="1487"/>
                </a:lnTo>
                <a:lnTo>
                  <a:pt x="4383" y="1487"/>
                </a:lnTo>
                <a:lnTo>
                  <a:pt x="4381" y="1489"/>
                </a:lnTo>
                <a:lnTo>
                  <a:pt x="4381" y="1489"/>
                </a:lnTo>
                <a:close/>
                <a:moveTo>
                  <a:pt x="4400" y="1497"/>
                </a:moveTo>
                <a:lnTo>
                  <a:pt x="4398" y="1497"/>
                </a:lnTo>
                <a:lnTo>
                  <a:pt x="4398" y="1499"/>
                </a:lnTo>
                <a:lnTo>
                  <a:pt x="4396" y="1499"/>
                </a:lnTo>
                <a:lnTo>
                  <a:pt x="4396" y="1499"/>
                </a:lnTo>
                <a:lnTo>
                  <a:pt x="4398" y="1499"/>
                </a:lnTo>
                <a:lnTo>
                  <a:pt x="4398" y="1499"/>
                </a:lnTo>
                <a:lnTo>
                  <a:pt x="4400" y="1499"/>
                </a:lnTo>
                <a:lnTo>
                  <a:pt x="4400" y="1499"/>
                </a:lnTo>
                <a:lnTo>
                  <a:pt x="4400" y="1497"/>
                </a:lnTo>
                <a:close/>
                <a:moveTo>
                  <a:pt x="4373" y="1537"/>
                </a:moveTo>
                <a:lnTo>
                  <a:pt x="4373" y="1537"/>
                </a:lnTo>
                <a:lnTo>
                  <a:pt x="4375" y="1539"/>
                </a:lnTo>
                <a:lnTo>
                  <a:pt x="4375" y="1539"/>
                </a:lnTo>
                <a:lnTo>
                  <a:pt x="4377" y="1539"/>
                </a:lnTo>
                <a:lnTo>
                  <a:pt x="4377" y="1539"/>
                </a:lnTo>
                <a:lnTo>
                  <a:pt x="4379" y="1537"/>
                </a:lnTo>
                <a:lnTo>
                  <a:pt x="4379" y="1537"/>
                </a:lnTo>
                <a:lnTo>
                  <a:pt x="4379" y="1535"/>
                </a:lnTo>
                <a:lnTo>
                  <a:pt x="4375" y="1535"/>
                </a:lnTo>
                <a:lnTo>
                  <a:pt x="4373" y="1535"/>
                </a:lnTo>
                <a:lnTo>
                  <a:pt x="4373" y="1535"/>
                </a:lnTo>
                <a:lnTo>
                  <a:pt x="4373" y="1537"/>
                </a:lnTo>
                <a:lnTo>
                  <a:pt x="4373" y="1537"/>
                </a:lnTo>
                <a:close/>
                <a:moveTo>
                  <a:pt x="4346" y="1558"/>
                </a:moveTo>
                <a:lnTo>
                  <a:pt x="4346" y="1558"/>
                </a:lnTo>
                <a:lnTo>
                  <a:pt x="4348" y="1558"/>
                </a:lnTo>
                <a:lnTo>
                  <a:pt x="4348" y="1556"/>
                </a:lnTo>
                <a:lnTo>
                  <a:pt x="4348" y="1556"/>
                </a:lnTo>
                <a:lnTo>
                  <a:pt x="4350" y="1558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4"/>
                </a:lnTo>
                <a:lnTo>
                  <a:pt x="4348" y="1554"/>
                </a:lnTo>
                <a:lnTo>
                  <a:pt x="4348" y="1556"/>
                </a:lnTo>
                <a:lnTo>
                  <a:pt x="4346" y="1556"/>
                </a:lnTo>
                <a:lnTo>
                  <a:pt x="4344" y="1558"/>
                </a:lnTo>
                <a:lnTo>
                  <a:pt x="4344" y="1558"/>
                </a:lnTo>
                <a:lnTo>
                  <a:pt x="4344" y="1558"/>
                </a:lnTo>
                <a:lnTo>
                  <a:pt x="4346" y="1558"/>
                </a:lnTo>
                <a:close/>
                <a:moveTo>
                  <a:pt x="4350" y="1434"/>
                </a:moveTo>
                <a:lnTo>
                  <a:pt x="4350" y="1432"/>
                </a:lnTo>
                <a:lnTo>
                  <a:pt x="4350" y="1432"/>
                </a:lnTo>
                <a:lnTo>
                  <a:pt x="4348" y="1430"/>
                </a:lnTo>
                <a:lnTo>
                  <a:pt x="4348" y="1432"/>
                </a:lnTo>
                <a:lnTo>
                  <a:pt x="4348" y="1432"/>
                </a:lnTo>
                <a:lnTo>
                  <a:pt x="4348" y="1432"/>
                </a:lnTo>
                <a:lnTo>
                  <a:pt x="4350" y="1434"/>
                </a:lnTo>
                <a:close/>
                <a:moveTo>
                  <a:pt x="4369" y="1449"/>
                </a:moveTo>
                <a:lnTo>
                  <a:pt x="4369" y="1449"/>
                </a:lnTo>
                <a:lnTo>
                  <a:pt x="4367" y="1447"/>
                </a:lnTo>
                <a:lnTo>
                  <a:pt x="4367" y="1445"/>
                </a:lnTo>
                <a:lnTo>
                  <a:pt x="4369" y="1443"/>
                </a:lnTo>
                <a:lnTo>
                  <a:pt x="4369" y="1443"/>
                </a:lnTo>
                <a:lnTo>
                  <a:pt x="4369" y="1443"/>
                </a:lnTo>
                <a:lnTo>
                  <a:pt x="4367" y="1440"/>
                </a:lnTo>
                <a:lnTo>
                  <a:pt x="4367" y="1440"/>
                </a:lnTo>
                <a:lnTo>
                  <a:pt x="4365" y="1438"/>
                </a:lnTo>
                <a:lnTo>
                  <a:pt x="4365" y="1436"/>
                </a:lnTo>
                <a:lnTo>
                  <a:pt x="4362" y="1438"/>
                </a:lnTo>
                <a:lnTo>
                  <a:pt x="4362" y="1438"/>
                </a:lnTo>
                <a:lnTo>
                  <a:pt x="4360" y="1436"/>
                </a:lnTo>
                <a:lnTo>
                  <a:pt x="4360" y="1436"/>
                </a:lnTo>
                <a:lnTo>
                  <a:pt x="4360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4" y="1438"/>
                </a:lnTo>
                <a:lnTo>
                  <a:pt x="4354" y="1440"/>
                </a:lnTo>
                <a:lnTo>
                  <a:pt x="4354" y="1440"/>
                </a:lnTo>
                <a:lnTo>
                  <a:pt x="4356" y="1440"/>
                </a:lnTo>
                <a:lnTo>
                  <a:pt x="4356" y="1443"/>
                </a:lnTo>
                <a:lnTo>
                  <a:pt x="4358" y="1445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9"/>
                </a:lnTo>
                <a:lnTo>
                  <a:pt x="4358" y="1449"/>
                </a:lnTo>
                <a:lnTo>
                  <a:pt x="4360" y="1449"/>
                </a:lnTo>
                <a:lnTo>
                  <a:pt x="4360" y="1451"/>
                </a:lnTo>
                <a:lnTo>
                  <a:pt x="4360" y="1451"/>
                </a:lnTo>
                <a:lnTo>
                  <a:pt x="4360" y="1453"/>
                </a:lnTo>
                <a:lnTo>
                  <a:pt x="4362" y="1453"/>
                </a:lnTo>
                <a:lnTo>
                  <a:pt x="4362" y="1453"/>
                </a:lnTo>
                <a:lnTo>
                  <a:pt x="4362" y="1455"/>
                </a:lnTo>
                <a:lnTo>
                  <a:pt x="4362" y="1455"/>
                </a:lnTo>
                <a:lnTo>
                  <a:pt x="4365" y="1455"/>
                </a:lnTo>
                <a:lnTo>
                  <a:pt x="4365" y="1453"/>
                </a:lnTo>
                <a:lnTo>
                  <a:pt x="4365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1"/>
                </a:lnTo>
                <a:lnTo>
                  <a:pt x="4367" y="1451"/>
                </a:lnTo>
                <a:lnTo>
                  <a:pt x="4369" y="1449"/>
                </a:lnTo>
                <a:close/>
                <a:moveTo>
                  <a:pt x="4344" y="1256"/>
                </a:moveTo>
                <a:lnTo>
                  <a:pt x="4344" y="1254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8"/>
                </a:lnTo>
                <a:lnTo>
                  <a:pt x="4341" y="1258"/>
                </a:lnTo>
                <a:lnTo>
                  <a:pt x="4341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close/>
                <a:moveTo>
                  <a:pt x="4352" y="1457"/>
                </a:moveTo>
                <a:lnTo>
                  <a:pt x="4350" y="1455"/>
                </a:lnTo>
                <a:lnTo>
                  <a:pt x="4350" y="1455"/>
                </a:lnTo>
                <a:lnTo>
                  <a:pt x="4350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6" y="1455"/>
                </a:lnTo>
                <a:lnTo>
                  <a:pt x="4346" y="1453"/>
                </a:lnTo>
                <a:lnTo>
                  <a:pt x="4346" y="1453"/>
                </a:lnTo>
                <a:lnTo>
                  <a:pt x="4344" y="1453"/>
                </a:lnTo>
                <a:lnTo>
                  <a:pt x="4344" y="1453"/>
                </a:lnTo>
                <a:lnTo>
                  <a:pt x="4344" y="1455"/>
                </a:lnTo>
                <a:lnTo>
                  <a:pt x="4344" y="1455"/>
                </a:lnTo>
                <a:lnTo>
                  <a:pt x="4344" y="1455"/>
                </a:lnTo>
                <a:lnTo>
                  <a:pt x="4346" y="1455"/>
                </a:lnTo>
                <a:lnTo>
                  <a:pt x="4346" y="1457"/>
                </a:lnTo>
                <a:lnTo>
                  <a:pt x="4346" y="1457"/>
                </a:lnTo>
                <a:lnTo>
                  <a:pt x="4348" y="1457"/>
                </a:lnTo>
                <a:lnTo>
                  <a:pt x="4348" y="1457"/>
                </a:lnTo>
                <a:lnTo>
                  <a:pt x="4350" y="1457"/>
                </a:lnTo>
                <a:lnTo>
                  <a:pt x="4350" y="1457"/>
                </a:lnTo>
                <a:lnTo>
                  <a:pt x="4352" y="1457"/>
                </a:lnTo>
                <a:close/>
                <a:moveTo>
                  <a:pt x="4346" y="1459"/>
                </a:moveTo>
                <a:lnTo>
                  <a:pt x="4346" y="1459"/>
                </a:lnTo>
                <a:lnTo>
                  <a:pt x="4346" y="1459"/>
                </a:lnTo>
                <a:lnTo>
                  <a:pt x="4346" y="1459"/>
                </a:lnTo>
                <a:lnTo>
                  <a:pt x="4344" y="1459"/>
                </a:lnTo>
                <a:lnTo>
                  <a:pt x="4346" y="1461"/>
                </a:lnTo>
                <a:lnTo>
                  <a:pt x="4346" y="1461"/>
                </a:lnTo>
                <a:lnTo>
                  <a:pt x="4346" y="1463"/>
                </a:lnTo>
                <a:lnTo>
                  <a:pt x="4346" y="1463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59"/>
                </a:lnTo>
                <a:lnTo>
                  <a:pt x="4346" y="1459"/>
                </a:lnTo>
                <a:close/>
                <a:moveTo>
                  <a:pt x="4346" y="1480"/>
                </a:moveTo>
                <a:lnTo>
                  <a:pt x="4346" y="1480"/>
                </a:lnTo>
                <a:lnTo>
                  <a:pt x="4346" y="1478"/>
                </a:lnTo>
                <a:lnTo>
                  <a:pt x="4346" y="1478"/>
                </a:lnTo>
                <a:lnTo>
                  <a:pt x="4344" y="1478"/>
                </a:lnTo>
                <a:lnTo>
                  <a:pt x="4344" y="1478"/>
                </a:lnTo>
                <a:lnTo>
                  <a:pt x="4344" y="1480"/>
                </a:lnTo>
                <a:lnTo>
                  <a:pt x="4346" y="1480"/>
                </a:lnTo>
                <a:close/>
                <a:moveTo>
                  <a:pt x="4365" y="1545"/>
                </a:moveTo>
                <a:lnTo>
                  <a:pt x="4365" y="1545"/>
                </a:lnTo>
                <a:lnTo>
                  <a:pt x="4362" y="1543"/>
                </a:lnTo>
                <a:lnTo>
                  <a:pt x="4360" y="1543"/>
                </a:lnTo>
                <a:lnTo>
                  <a:pt x="4358" y="1545"/>
                </a:lnTo>
                <a:lnTo>
                  <a:pt x="4358" y="1545"/>
                </a:lnTo>
                <a:lnTo>
                  <a:pt x="4360" y="1547"/>
                </a:lnTo>
                <a:lnTo>
                  <a:pt x="4360" y="1545"/>
                </a:lnTo>
                <a:lnTo>
                  <a:pt x="4362" y="1547"/>
                </a:lnTo>
                <a:lnTo>
                  <a:pt x="4365" y="1545"/>
                </a:lnTo>
                <a:lnTo>
                  <a:pt x="4365" y="1547"/>
                </a:lnTo>
                <a:lnTo>
                  <a:pt x="4367" y="1545"/>
                </a:lnTo>
                <a:lnTo>
                  <a:pt x="4367" y="1545"/>
                </a:lnTo>
                <a:lnTo>
                  <a:pt x="4367" y="1545"/>
                </a:lnTo>
                <a:lnTo>
                  <a:pt x="4365" y="1545"/>
                </a:lnTo>
                <a:close/>
                <a:moveTo>
                  <a:pt x="4344" y="1466"/>
                </a:moveTo>
                <a:lnTo>
                  <a:pt x="4344" y="1466"/>
                </a:lnTo>
                <a:lnTo>
                  <a:pt x="4341" y="1466"/>
                </a:lnTo>
                <a:lnTo>
                  <a:pt x="4341" y="1466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6"/>
                </a:lnTo>
                <a:lnTo>
                  <a:pt x="4344" y="1466"/>
                </a:lnTo>
                <a:lnTo>
                  <a:pt x="4344" y="1466"/>
                </a:lnTo>
                <a:close/>
                <a:moveTo>
                  <a:pt x="4436" y="1115"/>
                </a:moveTo>
                <a:lnTo>
                  <a:pt x="4436" y="1115"/>
                </a:lnTo>
                <a:lnTo>
                  <a:pt x="4436" y="1115"/>
                </a:lnTo>
                <a:lnTo>
                  <a:pt x="4434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8" y="1118"/>
                </a:lnTo>
                <a:lnTo>
                  <a:pt x="4438" y="1115"/>
                </a:lnTo>
                <a:lnTo>
                  <a:pt x="4438" y="1115"/>
                </a:lnTo>
                <a:lnTo>
                  <a:pt x="4436" y="1115"/>
                </a:lnTo>
                <a:close/>
                <a:moveTo>
                  <a:pt x="4432" y="1491"/>
                </a:moveTo>
                <a:lnTo>
                  <a:pt x="4432" y="1493"/>
                </a:lnTo>
                <a:lnTo>
                  <a:pt x="4432" y="1493"/>
                </a:lnTo>
                <a:lnTo>
                  <a:pt x="4434" y="1493"/>
                </a:lnTo>
                <a:lnTo>
                  <a:pt x="4434" y="1491"/>
                </a:lnTo>
                <a:lnTo>
                  <a:pt x="4434" y="1491"/>
                </a:lnTo>
                <a:lnTo>
                  <a:pt x="4432" y="1491"/>
                </a:lnTo>
                <a:close/>
                <a:moveTo>
                  <a:pt x="4434" y="1489"/>
                </a:moveTo>
                <a:lnTo>
                  <a:pt x="4434" y="1491"/>
                </a:lnTo>
                <a:lnTo>
                  <a:pt x="4434" y="1491"/>
                </a:lnTo>
                <a:lnTo>
                  <a:pt x="4436" y="1491"/>
                </a:lnTo>
                <a:lnTo>
                  <a:pt x="4436" y="1491"/>
                </a:lnTo>
                <a:lnTo>
                  <a:pt x="4436" y="1489"/>
                </a:lnTo>
                <a:lnTo>
                  <a:pt x="4436" y="1489"/>
                </a:lnTo>
                <a:lnTo>
                  <a:pt x="4436" y="1489"/>
                </a:lnTo>
                <a:lnTo>
                  <a:pt x="4434" y="1487"/>
                </a:lnTo>
                <a:lnTo>
                  <a:pt x="4434" y="1489"/>
                </a:lnTo>
                <a:lnTo>
                  <a:pt x="4434" y="1489"/>
                </a:lnTo>
                <a:close/>
                <a:moveTo>
                  <a:pt x="4388" y="1524"/>
                </a:moveTo>
                <a:lnTo>
                  <a:pt x="4388" y="1524"/>
                </a:lnTo>
                <a:lnTo>
                  <a:pt x="4388" y="1524"/>
                </a:lnTo>
                <a:lnTo>
                  <a:pt x="4388" y="1526"/>
                </a:lnTo>
                <a:lnTo>
                  <a:pt x="4388" y="1526"/>
                </a:lnTo>
                <a:lnTo>
                  <a:pt x="4390" y="1524"/>
                </a:lnTo>
                <a:lnTo>
                  <a:pt x="4390" y="1524"/>
                </a:lnTo>
                <a:lnTo>
                  <a:pt x="4390" y="1524"/>
                </a:lnTo>
                <a:lnTo>
                  <a:pt x="4388" y="1524"/>
                </a:lnTo>
                <a:lnTo>
                  <a:pt x="4388" y="1524"/>
                </a:lnTo>
                <a:close/>
                <a:moveTo>
                  <a:pt x="4427" y="1493"/>
                </a:moveTo>
                <a:lnTo>
                  <a:pt x="4425" y="1491"/>
                </a:lnTo>
                <a:lnTo>
                  <a:pt x="4425" y="1491"/>
                </a:lnTo>
                <a:lnTo>
                  <a:pt x="4425" y="1493"/>
                </a:lnTo>
                <a:lnTo>
                  <a:pt x="4425" y="1497"/>
                </a:lnTo>
                <a:lnTo>
                  <a:pt x="4427" y="1499"/>
                </a:lnTo>
                <a:lnTo>
                  <a:pt x="4425" y="1501"/>
                </a:lnTo>
                <a:lnTo>
                  <a:pt x="4423" y="1501"/>
                </a:lnTo>
                <a:lnTo>
                  <a:pt x="4423" y="1501"/>
                </a:lnTo>
                <a:lnTo>
                  <a:pt x="4421" y="1501"/>
                </a:lnTo>
                <a:lnTo>
                  <a:pt x="4421" y="1503"/>
                </a:lnTo>
                <a:lnTo>
                  <a:pt x="4421" y="1503"/>
                </a:lnTo>
                <a:lnTo>
                  <a:pt x="4419" y="1503"/>
                </a:lnTo>
                <a:lnTo>
                  <a:pt x="4417" y="1501"/>
                </a:lnTo>
                <a:lnTo>
                  <a:pt x="4417" y="1501"/>
                </a:lnTo>
                <a:lnTo>
                  <a:pt x="4415" y="1503"/>
                </a:lnTo>
                <a:lnTo>
                  <a:pt x="4415" y="1503"/>
                </a:lnTo>
                <a:lnTo>
                  <a:pt x="4415" y="1505"/>
                </a:lnTo>
                <a:lnTo>
                  <a:pt x="4415" y="1508"/>
                </a:lnTo>
                <a:lnTo>
                  <a:pt x="4413" y="1508"/>
                </a:lnTo>
                <a:lnTo>
                  <a:pt x="4411" y="1508"/>
                </a:lnTo>
                <a:lnTo>
                  <a:pt x="4411" y="1508"/>
                </a:lnTo>
                <a:lnTo>
                  <a:pt x="4409" y="1508"/>
                </a:lnTo>
                <a:lnTo>
                  <a:pt x="4409" y="1510"/>
                </a:lnTo>
                <a:lnTo>
                  <a:pt x="4409" y="1510"/>
                </a:lnTo>
                <a:lnTo>
                  <a:pt x="4406" y="1512"/>
                </a:lnTo>
                <a:lnTo>
                  <a:pt x="4406" y="1512"/>
                </a:lnTo>
                <a:lnTo>
                  <a:pt x="4406" y="1514"/>
                </a:lnTo>
                <a:lnTo>
                  <a:pt x="4404" y="1514"/>
                </a:lnTo>
                <a:lnTo>
                  <a:pt x="4402" y="1514"/>
                </a:lnTo>
                <a:lnTo>
                  <a:pt x="4402" y="1516"/>
                </a:lnTo>
                <a:lnTo>
                  <a:pt x="4400" y="1516"/>
                </a:lnTo>
                <a:lnTo>
                  <a:pt x="4402" y="1514"/>
                </a:lnTo>
                <a:lnTo>
                  <a:pt x="4402" y="1514"/>
                </a:lnTo>
                <a:lnTo>
                  <a:pt x="4402" y="1510"/>
                </a:lnTo>
                <a:lnTo>
                  <a:pt x="4402" y="1510"/>
                </a:lnTo>
                <a:lnTo>
                  <a:pt x="4400" y="1508"/>
                </a:lnTo>
                <a:lnTo>
                  <a:pt x="4400" y="1508"/>
                </a:lnTo>
                <a:lnTo>
                  <a:pt x="4398" y="1508"/>
                </a:lnTo>
                <a:lnTo>
                  <a:pt x="4396" y="1505"/>
                </a:lnTo>
                <a:lnTo>
                  <a:pt x="4396" y="1505"/>
                </a:lnTo>
                <a:lnTo>
                  <a:pt x="4396" y="1508"/>
                </a:lnTo>
                <a:lnTo>
                  <a:pt x="4394" y="1508"/>
                </a:lnTo>
                <a:lnTo>
                  <a:pt x="4394" y="1508"/>
                </a:lnTo>
                <a:lnTo>
                  <a:pt x="4392" y="1510"/>
                </a:lnTo>
                <a:lnTo>
                  <a:pt x="4392" y="1510"/>
                </a:lnTo>
                <a:lnTo>
                  <a:pt x="4390" y="1510"/>
                </a:lnTo>
                <a:lnTo>
                  <a:pt x="4390" y="1510"/>
                </a:lnTo>
                <a:lnTo>
                  <a:pt x="4390" y="1512"/>
                </a:lnTo>
                <a:lnTo>
                  <a:pt x="4390" y="1512"/>
                </a:lnTo>
                <a:lnTo>
                  <a:pt x="4390" y="1514"/>
                </a:lnTo>
                <a:lnTo>
                  <a:pt x="4388" y="1514"/>
                </a:lnTo>
                <a:lnTo>
                  <a:pt x="4388" y="1514"/>
                </a:lnTo>
                <a:lnTo>
                  <a:pt x="4385" y="1514"/>
                </a:lnTo>
                <a:lnTo>
                  <a:pt x="4383" y="1514"/>
                </a:lnTo>
                <a:lnTo>
                  <a:pt x="4381" y="1516"/>
                </a:lnTo>
                <a:lnTo>
                  <a:pt x="4379" y="1516"/>
                </a:lnTo>
                <a:lnTo>
                  <a:pt x="4379" y="1516"/>
                </a:lnTo>
                <a:lnTo>
                  <a:pt x="4377" y="1518"/>
                </a:lnTo>
                <a:lnTo>
                  <a:pt x="4377" y="1520"/>
                </a:lnTo>
                <a:lnTo>
                  <a:pt x="4377" y="1520"/>
                </a:lnTo>
                <a:lnTo>
                  <a:pt x="4375" y="1524"/>
                </a:lnTo>
                <a:lnTo>
                  <a:pt x="4375" y="1526"/>
                </a:lnTo>
                <a:lnTo>
                  <a:pt x="4375" y="1528"/>
                </a:lnTo>
                <a:lnTo>
                  <a:pt x="4373" y="1528"/>
                </a:lnTo>
                <a:lnTo>
                  <a:pt x="4375" y="1531"/>
                </a:lnTo>
                <a:lnTo>
                  <a:pt x="4375" y="1531"/>
                </a:lnTo>
                <a:lnTo>
                  <a:pt x="4377" y="1533"/>
                </a:lnTo>
                <a:lnTo>
                  <a:pt x="4377" y="1531"/>
                </a:lnTo>
                <a:lnTo>
                  <a:pt x="4377" y="1531"/>
                </a:lnTo>
                <a:lnTo>
                  <a:pt x="4379" y="1528"/>
                </a:lnTo>
                <a:lnTo>
                  <a:pt x="4379" y="1526"/>
                </a:lnTo>
                <a:lnTo>
                  <a:pt x="4381" y="1522"/>
                </a:lnTo>
                <a:lnTo>
                  <a:pt x="4381" y="1522"/>
                </a:lnTo>
                <a:lnTo>
                  <a:pt x="4383" y="1520"/>
                </a:lnTo>
                <a:lnTo>
                  <a:pt x="4383" y="1520"/>
                </a:lnTo>
                <a:lnTo>
                  <a:pt x="4385" y="1520"/>
                </a:lnTo>
                <a:lnTo>
                  <a:pt x="4388" y="1520"/>
                </a:lnTo>
                <a:lnTo>
                  <a:pt x="4388" y="1522"/>
                </a:lnTo>
                <a:lnTo>
                  <a:pt x="4388" y="1522"/>
                </a:lnTo>
                <a:lnTo>
                  <a:pt x="4388" y="1522"/>
                </a:lnTo>
                <a:lnTo>
                  <a:pt x="4390" y="1522"/>
                </a:lnTo>
                <a:lnTo>
                  <a:pt x="4390" y="1522"/>
                </a:lnTo>
                <a:lnTo>
                  <a:pt x="4392" y="1520"/>
                </a:lnTo>
                <a:lnTo>
                  <a:pt x="4392" y="1520"/>
                </a:lnTo>
                <a:lnTo>
                  <a:pt x="4392" y="1522"/>
                </a:lnTo>
                <a:lnTo>
                  <a:pt x="4392" y="1522"/>
                </a:lnTo>
                <a:lnTo>
                  <a:pt x="4392" y="1522"/>
                </a:lnTo>
                <a:lnTo>
                  <a:pt x="4394" y="1524"/>
                </a:lnTo>
                <a:lnTo>
                  <a:pt x="4396" y="1524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18"/>
                </a:lnTo>
                <a:lnTo>
                  <a:pt x="4398" y="1518"/>
                </a:lnTo>
                <a:lnTo>
                  <a:pt x="4398" y="1518"/>
                </a:lnTo>
                <a:lnTo>
                  <a:pt x="4400" y="1518"/>
                </a:lnTo>
                <a:lnTo>
                  <a:pt x="4400" y="1520"/>
                </a:lnTo>
                <a:lnTo>
                  <a:pt x="4400" y="1520"/>
                </a:lnTo>
                <a:lnTo>
                  <a:pt x="4404" y="1520"/>
                </a:lnTo>
                <a:lnTo>
                  <a:pt x="4404" y="1522"/>
                </a:lnTo>
                <a:lnTo>
                  <a:pt x="4406" y="1524"/>
                </a:lnTo>
                <a:lnTo>
                  <a:pt x="4406" y="1524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8"/>
                </a:lnTo>
                <a:lnTo>
                  <a:pt x="4404" y="1528"/>
                </a:lnTo>
                <a:lnTo>
                  <a:pt x="4404" y="1531"/>
                </a:lnTo>
                <a:lnTo>
                  <a:pt x="4404" y="1531"/>
                </a:lnTo>
                <a:lnTo>
                  <a:pt x="4404" y="1533"/>
                </a:lnTo>
                <a:lnTo>
                  <a:pt x="4404" y="1535"/>
                </a:lnTo>
                <a:lnTo>
                  <a:pt x="4404" y="1537"/>
                </a:lnTo>
                <a:lnTo>
                  <a:pt x="4404" y="1539"/>
                </a:lnTo>
                <a:lnTo>
                  <a:pt x="4406" y="1541"/>
                </a:lnTo>
                <a:lnTo>
                  <a:pt x="4411" y="1543"/>
                </a:lnTo>
                <a:lnTo>
                  <a:pt x="4413" y="1545"/>
                </a:lnTo>
                <a:lnTo>
                  <a:pt x="4417" y="1547"/>
                </a:lnTo>
                <a:lnTo>
                  <a:pt x="4419" y="1547"/>
                </a:lnTo>
                <a:lnTo>
                  <a:pt x="4419" y="1547"/>
                </a:lnTo>
                <a:lnTo>
                  <a:pt x="4419" y="1545"/>
                </a:lnTo>
                <a:lnTo>
                  <a:pt x="4421" y="1545"/>
                </a:lnTo>
                <a:lnTo>
                  <a:pt x="4421" y="1543"/>
                </a:lnTo>
                <a:lnTo>
                  <a:pt x="4421" y="1543"/>
                </a:lnTo>
                <a:lnTo>
                  <a:pt x="4423" y="1545"/>
                </a:lnTo>
                <a:lnTo>
                  <a:pt x="4423" y="1545"/>
                </a:lnTo>
                <a:lnTo>
                  <a:pt x="4421" y="1547"/>
                </a:lnTo>
                <a:lnTo>
                  <a:pt x="4421" y="1549"/>
                </a:lnTo>
                <a:lnTo>
                  <a:pt x="4423" y="1549"/>
                </a:lnTo>
                <a:lnTo>
                  <a:pt x="4423" y="1552"/>
                </a:lnTo>
                <a:lnTo>
                  <a:pt x="4425" y="1549"/>
                </a:lnTo>
                <a:lnTo>
                  <a:pt x="4427" y="1547"/>
                </a:lnTo>
                <a:lnTo>
                  <a:pt x="4427" y="1545"/>
                </a:lnTo>
                <a:lnTo>
                  <a:pt x="4427" y="1541"/>
                </a:lnTo>
                <a:lnTo>
                  <a:pt x="4427" y="1539"/>
                </a:lnTo>
                <a:lnTo>
                  <a:pt x="4427" y="1537"/>
                </a:lnTo>
                <a:lnTo>
                  <a:pt x="4425" y="1537"/>
                </a:lnTo>
                <a:lnTo>
                  <a:pt x="4425" y="1537"/>
                </a:lnTo>
                <a:lnTo>
                  <a:pt x="4423" y="1535"/>
                </a:lnTo>
                <a:lnTo>
                  <a:pt x="4425" y="1533"/>
                </a:lnTo>
                <a:lnTo>
                  <a:pt x="4425" y="1533"/>
                </a:lnTo>
                <a:lnTo>
                  <a:pt x="4427" y="1531"/>
                </a:lnTo>
                <a:lnTo>
                  <a:pt x="4427" y="1528"/>
                </a:lnTo>
                <a:lnTo>
                  <a:pt x="4427" y="1528"/>
                </a:lnTo>
                <a:lnTo>
                  <a:pt x="4427" y="1526"/>
                </a:lnTo>
                <a:lnTo>
                  <a:pt x="4429" y="1526"/>
                </a:lnTo>
                <a:lnTo>
                  <a:pt x="4429" y="1526"/>
                </a:lnTo>
                <a:lnTo>
                  <a:pt x="4432" y="1526"/>
                </a:lnTo>
                <a:lnTo>
                  <a:pt x="4432" y="1528"/>
                </a:lnTo>
                <a:lnTo>
                  <a:pt x="4432" y="1531"/>
                </a:lnTo>
                <a:lnTo>
                  <a:pt x="4434" y="1531"/>
                </a:lnTo>
                <a:lnTo>
                  <a:pt x="4434" y="1533"/>
                </a:lnTo>
                <a:lnTo>
                  <a:pt x="4434" y="1535"/>
                </a:lnTo>
                <a:lnTo>
                  <a:pt x="4434" y="1537"/>
                </a:lnTo>
                <a:lnTo>
                  <a:pt x="4436" y="1539"/>
                </a:lnTo>
                <a:lnTo>
                  <a:pt x="4436" y="1541"/>
                </a:lnTo>
                <a:lnTo>
                  <a:pt x="4436" y="1539"/>
                </a:lnTo>
                <a:lnTo>
                  <a:pt x="4436" y="1535"/>
                </a:lnTo>
                <a:lnTo>
                  <a:pt x="4436" y="1533"/>
                </a:lnTo>
                <a:lnTo>
                  <a:pt x="4436" y="1533"/>
                </a:lnTo>
                <a:lnTo>
                  <a:pt x="4438" y="1533"/>
                </a:lnTo>
                <a:lnTo>
                  <a:pt x="4440" y="1531"/>
                </a:lnTo>
                <a:lnTo>
                  <a:pt x="4442" y="1528"/>
                </a:lnTo>
                <a:lnTo>
                  <a:pt x="4442" y="1526"/>
                </a:lnTo>
                <a:lnTo>
                  <a:pt x="4442" y="1526"/>
                </a:lnTo>
                <a:lnTo>
                  <a:pt x="4442" y="1522"/>
                </a:lnTo>
                <a:lnTo>
                  <a:pt x="4442" y="1520"/>
                </a:lnTo>
                <a:lnTo>
                  <a:pt x="4440" y="1520"/>
                </a:lnTo>
                <a:lnTo>
                  <a:pt x="4440" y="1520"/>
                </a:lnTo>
                <a:lnTo>
                  <a:pt x="4440" y="1518"/>
                </a:lnTo>
                <a:lnTo>
                  <a:pt x="4440" y="1518"/>
                </a:lnTo>
                <a:lnTo>
                  <a:pt x="4440" y="1514"/>
                </a:lnTo>
                <a:lnTo>
                  <a:pt x="4440" y="1514"/>
                </a:lnTo>
                <a:lnTo>
                  <a:pt x="4438" y="1512"/>
                </a:lnTo>
                <a:lnTo>
                  <a:pt x="4438" y="1510"/>
                </a:lnTo>
                <a:lnTo>
                  <a:pt x="4438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5"/>
                </a:lnTo>
                <a:lnTo>
                  <a:pt x="4438" y="1505"/>
                </a:lnTo>
                <a:lnTo>
                  <a:pt x="4438" y="1503"/>
                </a:lnTo>
                <a:lnTo>
                  <a:pt x="4438" y="1503"/>
                </a:lnTo>
                <a:lnTo>
                  <a:pt x="4436" y="1501"/>
                </a:lnTo>
                <a:lnTo>
                  <a:pt x="4436" y="1499"/>
                </a:lnTo>
                <a:lnTo>
                  <a:pt x="4436" y="1497"/>
                </a:lnTo>
                <a:lnTo>
                  <a:pt x="4434" y="1497"/>
                </a:lnTo>
                <a:lnTo>
                  <a:pt x="4434" y="1497"/>
                </a:lnTo>
                <a:lnTo>
                  <a:pt x="4432" y="1495"/>
                </a:lnTo>
                <a:lnTo>
                  <a:pt x="4432" y="1495"/>
                </a:lnTo>
                <a:lnTo>
                  <a:pt x="4427" y="1493"/>
                </a:lnTo>
                <a:close/>
                <a:moveTo>
                  <a:pt x="4434" y="1109"/>
                </a:moveTo>
                <a:lnTo>
                  <a:pt x="4434" y="1109"/>
                </a:lnTo>
                <a:lnTo>
                  <a:pt x="4434" y="1109"/>
                </a:lnTo>
                <a:lnTo>
                  <a:pt x="4434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09"/>
                </a:lnTo>
                <a:lnTo>
                  <a:pt x="4434" y="1109"/>
                </a:lnTo>
                <a:close/>
                <a:moveTo>
                  <a:pt x="4853" y="853"/>
                </a:moveTo>
                <a:lnTo>
                  <a:pt x="4851" y="853"/>
                </a:lnTo>
                <a:lnTo>
                  <a:pt x="4849" y="858"/>
                </a:lnTo>
                <a:lnTo>
                  <a:pt x="4849" y="860"/>
                </a:lnTo>
                <a:lnTo>
                  <a:pt x="4849" y="860"/>
                </a:lnTo>
                <a:lnTo>
                  <a:pt x="4851" y="860"/>
                </a:lnTo>
                <a:lnTo>
                  <a:pt x="4851" y="860"/>
                </a:lnTo>
                <a:lnTo>
                  <a:pt x="4851" y="858"/>
                </a:lnTo>
                <a:lnTo>
                  <a:pt x="4851" y="856"/>
                </a:lnTo>
                <a:lnTo>
                  <a:pt x="4853" y="853"/>
                </a:lnTo>
                <a:close/>
                <a:moveTo>
                  <a:pt x="4339" y="1644"/>
                </a:moveTo>
                <a:lnTo>
                  <a:pt x="4337" y="1648"/>
                </a:lnTo>
                <a:lnTo>
                  <a:pt x="4335" y="1652"/>
                </a:lnTo>
                <a:lnTo>
                  <a:pt x="4335" y="1652"/>
                </a:lnTo>
                <a:lnTo>
                  <a:pt x="4337" y="1654"/>
                </a:lnTo>
                <a:lnTo>
                  <a:pt x="4335" y="1654"/>
                </a:lnTo>
                <a:lnTo>
                  <a:pt x="4337" y="1656"/>
                </a:lnTo>
                <a:lnTo>
                  <a:pt x="4337" y="1658"/>
                </a:lnTo>
                <a:lnTo>
                  <a:pt x="4335" y="1661"/>
                </a:lnTo>
                <a:lnTo>
                  <a:pt x="4335" y="1663"/>
                </a:lnTo>
                <a:lnTo>
                  <a:pt x="4333" y="1663"/>
                </a:lnTo>
                <a:lnTo>
                  <a:pt x="4333" y="1665"/>
                </a:lnTo>
                <a:lnTo>
                  <a:pt x="4333" y="1667"/>
                </a:lnTo>
                <a:lnTo>
                  <a:pt x="4331" y="1669"/>
                </a:lnTo>
                <a:lnTo>
                  <a:pt x="4331" y="1669"/>
                </a:lnTo>
                <a:lnTo>
                  <a:pt x="4329" y="1669"/>
                </a:lnTo>
                <a:lnTo>
                  <a:pt x="4329" y="1669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3"/>
                </a:lnTo>
                <a:lnTo>
                  <a:pt x="4329" y="1675"/>
                </a:lnTo>
                <a:lnTo>
                  <a:pt x="4329" y="1677"/>
                </a:lnTo>
                <a:lnTo>
                  <a:pt x="4329" y="1677"/>
                </a:lnTo>
                <a:lnTo>
                  <a:pt x="4329" y="1679"/>
                </a:lnTo>
                <a:lnTo>
                  <a:pt x="4331" y="1682"/>
                </a:lnTo>
                <a:lnTo>
                  <a:pt x="4331" y="1682"/>
                </a:lnTo>
                <a:lnTo>
                  <a:pt x="4335" y="1682"/>
                </a:lnTo>
                <a:lnTo>
                  <a:pt x="4337" y="1682"/>
                </a:lnTo>
                <a:lnTo>
                  <a:pt x="4337" y="1682"/>
                </a:lnTo>
                <a:lnTo>
                  <a:pt x="4339" y="1682"/>
                </a:lnTo>
                <a:lnTo>
                  <a:pt x="4339" y="1682"/>
                </a:lnTo>
                <a:lnTo>
                  <a:pt x="4339" y="1684"/>
                </a:lnTo>
                <a:lnTo>
                  <a:pt x="4339" y="1684"/>
                </a:lnTo>
                <a:lnTo>
                  <a:pt x="4339" y="1686"/>
                </a:lnTo>
                <a:lnTo>
                  <a:pt x="4339" y="1686"/>
                </a:lnTo>
                <a:lnTo>
                  <a:pt x="4341" y="1688"/>
                </a:lnTo>
                <a:lnTo>
                  <a:pt x="4341" y="1690"/>
                </a:lnTo>
                <a:lnTo>
                  <a:pt x="4341" y="1694"/>
                </a:lnTo>
                <a:lnTo>
                  <a:pt x="4339" y="1696"/>
                </a:lnTo>
                <a:lnTo>
                  <a:pt x="4339" y="1698"/>
                </a:lnTo>
                <a:lnTo>
                  <a:pt x="4339" y="1698"/>
                </a:lnTo>
                <a:lnTo>
                  <a:pt x="4339" y="1700"/>
                </a:lnTo>
                <a:lnTo>
                  <a:pt x="4337" y="1705"/>
                </a:lnTo>
                <a:lnTo>
                  <a:pt x="4337" y="1707"/>
                </a:lnTo>
                <a:lnTo>
                  <a:pt x="4337" y="1707"/>
                </a:lnTo>
                <a:lnTo>
                  <a:pt x="4337" y="1709"/>
                </a:lnTo>
                <a:lnTo>
                  <a:pt x="4339" y="1711"/>
                </a:lnTo>
                <a:lnTo>
                  <a:pt x="4339" y="1711"/>
                </a:lnTo>
                <a:lnTo>
                  <a:pt x="4341" y="1713"/>
                </a:lnTo>
                <a:lnTo>
                  <a:pt x="4344" y="1713"/>
                </a:lnTo>
                <a:lnTo>
                  <a:pt x="4344" y="1713"/>
                </a:lnTo>
                <a:lnTo>
                  <a:pt x="4346" y="1711"/>
                </a:lnTo>
                <a:lnTo>
                  <a:pt x="4346" y="1711"/>
                </a:lnTo>
                <a:lnTo>
                  <a:pt x="4348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2" y="1711"/>
                </a:lnTo>
                <a:lnTo>
                  <a:pt x="4352" y="1711"/>
                </a:lnTo>
                <a:lnTo>
                  <a:pt x="4352" y="1709"/>
                </a:lnTo>
                <a:lnTo>
                  <a:pt x="4350" y="1705"/>
                </a:lnTo>
                <a:lnTo>
                  <a:pt x="4350" y="1705"/>
                </a:lnTo>
                <a:lnTo>
                  <a:pt x="4350" y="1702"/>
                </a:lnTo>
                <a:lnTo>
                  <a:pt x="4352" y="1698"/>
                </a:lnTo>
                <a:lnTo>
                  <a:pt x="4352" y="1698"/>
                </a:lnTo>
                <a:lnTo>
                  <a:pt x="4352" y="1694"/>
                </a:lnTo>
                <a:lnTo>
                  <a:pt x="4352" y="1690"/>
                </a:lnTo>
                <a:lnTo>
                  <a:pt x="4352" y="1686"/>
                </a:lnTo>
                <a:lnTo>
                  <a:pt x="4352" y="1686"/>
                </a:lnTo>
                <a:lnTo>
                  <a:pt x="4352" y="1684"/>
                </a:lnTo>
                <a:lnTo>
                  <a:pt x="4352" y="1679"/>
                </a:lnTo>
                <a:lnTo>
                  <a:pt x="4352" y="1677"/>
                </a:lnTo>
                <a:lnTo>
                  <a:pt x="4350" y="1677"/>
                </a:lnTo>
                <a:lnTo>
                  <a:pt x="4350" y="1675"/>
                </a:lnTo>
                <a:lnTo>
                  <a:pt x="4350" y="1673"/>
                </a:lnTo>
                <a:lnTo>
                  <a:pt x="4352" y="1673"/>
                </a:lnTo>
                <a:lnTo>
                  <a:pt x="4354" y="1671"/>
                </a:lnTo>
                <a:lnTo>
                  <a:pt x="4356" y="1669"/>
                </a:lnTo>
                <a:lnTo>
                  <a:pt x="4358" y="1669"/>
                </a:lnTo>
                <a:lnTo>
                  <a:pt x="4358" y="1669"/>
                </a:lnTo>
                <a:lnTo>
                  <a:pt x="4360" y="1669"/>
                </a:lnTo>
                <a:lnTo>
                  <a:pt x="4362" y="1671"/>
                </a:lnTo>
                <a:lnTo>
                  <a:pt x="4362" y="1673"/>
                </a:lnTo>
                <a:lnTo>
                  <a:pt x="4362" y="1675"/>
                </a:lnTo>
                <a:lnTo>
                  <a:pt x="4362" y="1677"/>
                </a:lnTo>
                <a:lnTo>
                  <a:pt x="4360" y="1677"/>
                </a:lnTo>
                <a:lnTo>
                  <a:pt x="4360" y="1679"/>
                </a:lnTo>
                <a:lnTo>
                  <a:pt x="4358" y="1682"/>
                </a:lnTo>
                <a:lnTo>
                  <a:pt x="4358" y="1682"/>
                </a:lnTo>
                <a:lnTo>
                  <a:pt x="4360" y="1682"/>
                </a:lnTo>
                <a:lnTo>
                  <a:pt x="4365" y="1688"/>
                </a:lnTo>
                <a:lnTo>
                  <a:pt x="4367" y="1688"/>
                </a:lnTo>
                <a:lnTo>
                  <a:pt x="4369" y="1688"/>
                </a:lnTo>
                <a:lnTo>
                  <a:pt x="4369" y="1690"/>
                </a:lnTo>
                <a:lnTo>
                  <a:pt x="4369" y="1690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6"/>
                </a:lnTo>
                <a:lnTo>
                  <a:pt x="4369" y="1698"/>
                </a:lnTo>
                <a:lnTo>
                  <a:pt x="4369" y="1700"/>
                </a:lnTo>
                <a:lnTo>
                  <a:pt x="4371" y="1700"/>
                </a:lnTo>
                <a:lnTo>
                  <a:pt x="4371" y="1700"/>
                </a:lnTo>
                <a:lnTo>
                  <a:pt x="4373" y="1700"/>
                </a:lnTo>
                <a:lnTo>
                  <a:pt x="4375" y="1700"/>
                </a:lnTo>
                <a:lnTo>
                  <a:pt x="4377" y="1700"/>
                </a:lnTo>
                <a:lnTo>
                  <a:pt x="4375" y="1698"/>
                </a:lnTo>
                <a:lnTo>
                  <a:pt x="4375" y="1698"/>
                </a:lnTo>
                <a:lnTo>
                  <a:pt x="4377" y="1696"/>
                </a:lnTo>
                <a:lnTo>
                  <a:pt x="4379" y="1696"/>
                </a:lnTo>
                <a:lnTo>
                  <a:pt x="4381" y="1694"/>
                </a:lnTo>
                <a:lnTo>
                  <a:pt x="4383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2"/>
                </a:lnTo>
                <a:lnTo>
                  <a:pt x="4388" y="1692"/>
                </a:lnTo>
                <a:lnTo>
                  <a:pt x="4388" y="1690"/>
                </a:lnTo>
                <a:lnTo>
                  <a:pt x="4388" y="1690"/>
                </a:lnTo>
                <a:lnTo>
                  <a:pt x="4388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6"/>
                </a:lnTo>
                <a:lnTo>
                  <a:pt x="4381" y="1686"/>
                </a:lnTo>
                <a:lnTo>
                  <a:pt x="4381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2"/>
                </a:lnTo>
                <a:lnTo>
                  <a:pt x="4379" y="1682"/>
                </a:lnTo>
                <a:lnTo>
                  <a:pt x="4379" y="1679"/>
                </a:lnTo>
                <a:lnTo>
                  <a:pt x="4379" y="1677"/>
                </a:lnTo>
                <a:lnTo>
                  <a:pt x="4381" y="1677"/>
                </a:lnTo>
                <a:lnTo>
                  <a:pt x="4381" y="1675"/>
                </a:lnTo>
                <a:lnTo>
                  <a:pt x="4379" y="1675"/>
                </a:lnTo>
                <a:lnTo>
                  <a:pt x="4379" y="1675"/>
                </a:lnTo>
                <a:lnTo>
                  <a:pt x="4379" y="1673"/>
                </a:lnTo>
                <a:lnTo>
                  <a:pt x="4379" y="1673"/>
                </a:lnTo>
                <a:lnTo>
                  <a:pt x="4377" y="1671"/>
                </a:lnTo>
                <a:lnTo>
                  <a:pt x="4375" y="1669"/>
                </a:lnTo>
                <a:lnTo>
                  <a:pt x="4375" y="1667"/>
                </a:lnTo>
                <a:lnTo>
                  <a:pt x="4373" y="1665"/>
                </a:lnTo>
                <a:lnTo>
                  <a:pt x="4371" y="1663"/>
                </a:lnTo>
                <a:lnTo>
                  <a:pt x="4371" y="1663"/>
                </a:lnTo>
                <a:lnTo>
                  <a:pt x="4369" y="1663"/>
                </a:lnTo>
                <a:lnTo>
                  <a:pt x="4369" y="1663"/>
                </a:lnTo>
                <a:lnTo>
                  <a:pt x="4369" y="1661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9" y="1658"/>
                </a:lnTo>
                <a:lnTo>
                  <a:pt x="4369" y="1658"/>
                </a:lnTo>
                <a:lnTo>
                  <a:pt x="4371" y="1658"/>
                </a:lnTo>
                <a:lnTo>
                  <a:pt x="4371" y="1658"/>
                </a:lnTo>
                <a:lnTo>
                  <a:pt x="4373" y="1656"/>
                </a:lnTo>
                <a:lnTo>
                  <a:pt x="4373" y="1656"/>
                </a:lnTo>
                <a:lnTo>
                  <a:pt x="4377" y="1654"/>
                </a:lnTo>
                <a:lnTo>
                  <a:pt x="4379" y="1654"/>
                </a:lnTo>
                <a:lnTo>
                  <a:pt x="4379" y="1652"/>
                </a:lnTo>
                <a:lnTo>
                  <a:pt x="4383" y="1650"/>
                </a:lnTo>
                <a:lnTo>
                  <a:pt x="4385" y="1648"/>
                </a:lnTo>
                <a:lnTo>
                  <a:pt x="4385" y="1646"/>
                </a:lnTo>
                <a:lnTo>
                  <a:pt x="4388" y="1646"/>
                </a:lnTo>
                <a:lnTo>
                  <a:pt x="4388" y="1644"/>
                </a:lnTo>
                <a:lnTo>
                  <a:pt x="4388" y="1644"/>
                </a:lnTo>
                <a:lnTo>
                  <a:pt x="4390" y="1644"/>
                </a:lnTo>
                <a:lnTo>
                  <a:pt x="4392" y="1644"/>
                </a:lnTo>
                <a:lnTo>
                  <a:pt x="4394" y="1646"/>
                </a:lnTo>
                <a:lnTo>
                  <a:pt x="4394" y="1646"/>
                </a:lnTo>
                <a:lnTo>
                  <a:pt x="4396" y="1646"/>
                </a:lnTo>
                <a:lnTo>
                  <a:pt x="4396" y="1646"/>
                </a:lnTo>
                <a:lnTo>
                  <a:pt x="4396" y="1642"/>
                </a:lnTo>
                <a:lnTo>
                  <a:pt x="4396" y="1642"/>
                </a:lnTo>
                <a:lnTo>
                  <a:pt x="4396" y="1640"/>
                </a:lnTo>
                <a:lnTo>
                  <a:pt x="4394" y="1640"/>
                </a:lnTo>
                <a:lnTo>
                  <a:pt x="4392" y="1640"/>
                </a:lnTo>
                <a:lnTo>
                  <a:pt x="4390" y="1640"/>
                </a:lnTo>
                <a:lnTo>
                  <a:pt x="4388" y="1640"/>
                </a:lnTo>
                <a:lnTo>
                  <a:pt x="4388" y="1640"/>
                </a:lnTo>
                <a:lnTo>
                  <a:pt x="4388" y="1642"/>
                </a:lnTo>
                <a:lnTo>
                  <a:pt x="4388" y="1642"/>
                </a:lnTo>
                <a:lnTo>
                  <a:pt x="4388" y="1642"/>
                </a:lnTo>
                <a:lnTo>
                  <a:pt x="4385" y="1642"/>
                </a:lnTo>
                <a:lnTo>
                  <a:pt x="4383" y="1642"/>
                </a:lnTo>
                <a:lnTo>
                  <a:pt x="4379" y="1642"/>
                </a:lnTo>
                <a:lnTo>
                  <a:pt x="4377" y="1642"/>
                </a:lnTo>
                <a:lnTo>
                  <a:pt x="4377" y="1644"/>
                </a:lnTo>
                <a:lnTo>
                  <a:pt x="4377" y="1644"/>
                </a:lnTo>
                <a:lnTo>
                  <a:pt x="4375" y="1644"/>
                </a:lnTo>
                <a:lnTo>
                  <a:pt x="4373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69" y="1644"/>
                </a:lnTo>
                <a:lnTo>
                  <a:pt x="4369" y="1644"/>
                </a:lnTo>
                <a:lnTo>
                  <a:pt x="4367" y="1644"/>
                </a:lnTo>
                <a:lnTo>
                  <a:pt x="4365" y="1648"/>
                </a:lnTo>
                <a:lnTo>
                  <a:pt x="4365" y="1648"/>
                </a:lnTo>
                <a:lnTo>
                  <a:pt x="4362" y="1650"/>
                </a:lnTo>
                <a:lnTo>
                  <a:pt x="4360" y="1652"/>
                </a:lnTo>
                <a:lnTo>
                  <a:pt x="4360" y="1650"/>
                </a:lnTo>
                <a:lnTo>
                  <a:pt x="4358" y="1650"/>
                </a:lnTo>
                <a:lnTo>
                  <a:pt x="4356" y="1650"/>
                </a:lnTo>
                <a:lnTo>
                  <a:pt x="4356" y="1650"/>
                </a:lnTo>
                <a:lnTo>
                  <a:pt x="4354" y="1650"/>
                </a:lnTo>
                <a:lnTo>
                  <a:pt x="4354" y="1646"/>
                </a:lnTo>
                <a:lnTo>
                  <a:pt x="4352" y="1646"/>
                </a:lnTo>
                <a:lnTo>
                  <a:pt x="4350" y="1644"/>
                </a:lnTo>
                <a:lnTo>
                  <a:pt x="4350" y="1644"/>
                </a:lnTo>
                <a:lnTo>
                  <a:pt x="4348" y="1640"/>
                </a:lnTo>
                <a:lnTo>
                  <a:pt x="4348" y="1640"/>
                </a:lnTo>
                <a:lnTo>
                  <a:pt x="4346" y="1638"/>
                </a:lnTo>
                <a:lnTo>
                  <a:pt x="4346" y="1635"/>
                </a:lnTo>
                <a:lnTo>
                  <a:pt x="4346" y="1633"/>
                </a:lnTo>
                <a:lnTo>
                  <a:pt x="4346" y="1633"/>
                </a:lnTo>
                <a:lnTo>
                  <a:pt x="4348" y="1631"/>
                </a:lnTo>
                <a:lnTo>
                  <a:pt x="4348" y="1629"/>
                </a:lnTo>
                <a:lnTo>
                  <a:pt x="4350" y="1627"/>
                </a:lnTo>
                <a:lnTo>
                  <a:pt x="4350" y="1625"/>
                </a:lnTo>
                <a:lnTo>
                  <a:pt x="4352" y="1625"/>
                </a:lnTo>
                <a:lnTo>
                  <a:pt x="4352" y="1623"/>
                </a:lnTo>
                <a:lnTo>
                  <a:pt x="4354" y="1623"/>
                </a:lnTo>
                <a:lnTo>
                  <a:pt x="4356" y="1623"/>
                </a:lnTo>
                <a:lnTo>
                  <a:pt x="4360" y="1625"/>
                </a:lnTo>
                <a:lnTo>
                  <a:pt x="4360" y="1625"/>
                </a:lnTo>
                <a:lnTo>
                  <a:pt x="4367" y="1625"/>
                </a:lnTo>
                <a:lnTo>
                  <a:pt x="4369" y="1625"/>
                </a:lnTo>
                <a:lnTo>
                  <a:pt x="4369" y="1625"/>
                </a:lnTo>
                <a:lnTo>
                  <a:pt x="4371" y="1625"/>
                </a:lnTo>
                <a:lnTo>
                  <a:pt x="4373" y="1625"/>
                </a:lnTo>
                <a:lnTo>
                  <a:pt x="4375" y="1625"/>
                </a:lnTo>
                <a:lnTo>
                  <a:pt x="4379" y="1625"/>
                </a:lnTo>
                <a:lnTo>
                  <a:pt x="4388" y="1625"/>
                </a:lnTo>
                <a:lnTo>
                  <a:pt x="4390" y="1625"/>
                </a:lnTo>
                <a:lnTo>
                  <a:pt x="4392" y="1625"/>
                </a:lnTo>
                <a:lnTo>
                  <a:pt x="4392" y="1625"/>
                </a:lnTo>
                <a:lnTo>
                  <a:pt x="4394" y="1627"/>
                </a:lnTo>
                <a:lnTo>
                  <a:pt x="4394" y="1627"/>
                </a:lnTo>
                <a:lnTo>
                  <a:pt x="4398" y="1627"/>
                </a:lnTo>
                <a:lnTo>
                  <a:pt x="4398" y="1627"/>
                </a:lnTo>
                <a:lnTo>
                  <a:pt x="4400" y="1627"/>
                </a:lnTo>
                <a:lnTo>
                  <a:pt x="4406" y="1625"/>
                </a:lnTo>
                <a:lnTo>
                  <a:pt x="4406" y="1625"/>
                </a:lnTo>
                <a:lnTo>
                  <a:pt x="4409" y="1625"/>
                </a:lnTo>
                <a:lnTo>
                  <a:pt x="4411" y="1625"/>
                </a:lnTo>
                <a:lnTo>
                  <a:pt x="4411" y="1625"/>
                </a:lnTo>
                <a:lnTo>
                  <a:pt x="4411" y="1623"/>
                </a:lnTo>
                <a:lnTo>
                  <a:pt x="4413" y="1621"/>
                </a:lnTo>
                <a:lnTo>
                  <a:pt x="4413" y="1621"/>
                </a:lnTo>
                <a:lnTo>
                  <a:pt x="4415" y="1619"/>
                </a:lnTo>
                <a:lnTo>
                  <a:pt x="4417" y="1617"/>
                </a:lnTo>
                <a:lnTo>
                  <a:pt x="4419" y="1617"/>
                </a:lnTo>
                <a:lnTo>
                  <a:pt x="4419" y="1614"/>
                </a:lnTo>
                <a:lnTo>
                  <a:pt x="4421" y="1612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08"/>
                </a:lnTo>
                <a:lnTo>
                  <a:pt x="4421" y="1606"/>
                </a:lnTo>
                <a:lnTo>
                  <a:pt x="4419" y="1606"/>
                </a:lnTo>
                <a:lnTo>
                  <a:pt x="4417" y="1608"/>
                </a:lnTo>
                <a:lnTo>
                  <a:pt x="4417" y="1608"/>
                </a:lnTo>
                <a:lnTo>
                  <a:pt x="4415" y="1610"/>
                </a:lnTo>
                <a:lnTo>
                  <a:pt x="4415" y="1610"/>
                </a:lnTo>
                <a:lnTo>
                  <a:pt x="4413" y="1610"/>
                </a:lnTo>
                <a:lnTo>
                  <a:pt x="4413" y="1610"/>
                </a:lnTo>
                <a:lnTo>
                  <a:pt x="4413" y="1612"/>
                </a:lnTo>
                <a:lnTo>
                  <a:pt x="4413" y="1614"/>
                </a:lnTo>
                <a:lnTo>
                  <a:pt x="4411" y="1614"/>
                </a:lnTo>
                <a:lnTo>
                  <a:pt x="4409" y="1617"/>
                </a:lnTo>
                <a:lnTo>
                  <a:pt x="4402" y="1619"/>
                </a:lnTo>
                <a:lnTo>
                  <a:pt x="4402" y="1619"/>
                </a:lnTo>
                <a:lnTo>
                  <a:pt x="4394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5" y="1619"/>
                </a:lnTo>
                <a:lnTo>
                  <a:pt x="4383" y="1617"/>
                </a:lnTo>
                <a:lnTo>
                  <a:pt x="4381" y="1617"/>
                </a:lnTo>
                <a:lnTo>
                  <a:pt x="4377" y="1617"/>
                </a:lnTo>
                <a:lnTo>
                  <a:pt x="4373" y="1617"/>
                </a:lnTo>
                <a:lnTo>
                  <a:pt x="4369" y="1617"/>
                </a:lnTo>
                <a:lnTo>
                  <a:pt x="4369" y="1617"/>
                </a:lnTo>
                <a:lnTo>
                  <a:pt x="4369" y="1614"/>
                </a:lnTo>
                <a:lnTo>
                  <a:pt x="4367" y="1614"/>
                </a:lnTo>
                <a:lnTo>
                  <a:pt x="4367" y="1614"/>
                </a:lnTo>
                <a:lnTo>
                  <a:pt x="4367" y="1612"/>
                </a:lnTo>
                <a:lnTo>
                  <a:pt x="4367" y="1612"/>
                </a:lnTo>
                <a:lnTo>
                  <a:pt x="4365" y="1612"/>
                </a:lnTo>
                <a:lnTo>
                  <a:pt x="4365" y="1612"/>
                </a:lnTo>
                <a:lnTo>
                  <a:pt x="4362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58" y="1612"/>
                </a:lnTo>
                <a:lnTo>
                  <a:pt x="4358" y="1614"/>
                </a:lnTo>
                <a:lnTo>
                  <a:pt x="4356" y="1617"/>
                </a:lnTo>
                <a:lnTo>
                  <a:pt x="4356" y="1617"/>
                </a:lnTo>
                <a:lnTo>
                  <a:pt x="4356" y="1619"/>
                </a:lnTo>
                <a:lnTo>
                  <a:pt x="4356" y="1619"/>
                </a:lnTo>
                <a:lnTo>
                  <a:pt x="4354" y="1619"/>
                </a:lnTo>
                <a:lnTo>
                  <a:pt x="4354" y="1619"/>
                </a:lnTo>
                <a:lnTo>
                  <a:pt x="4352" y="1619"/>
                </a:lnTo>
                <a:lnTo>
                  <a:pt x="4352" y="1619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9"/>
                </a:lnTo>
                <a:lnTo>
                  <a:pt x="4348" y="1621"/>
                </a:lnTo>
                <a:lnTo>
                  <a:pt x="4348" y="1621"/>
                </a:lnTo>
                <a:lnTo>
                  <a:pt x="4348" y="1621"/>
                </a:lnTo>
                <a:lnTo>
                  <a:pt x="4346" y="1623"/>
                </a:lnTo>
                <a:lnTo>
                  <a:pt x="4346" y="1623"/>
                </a:lnTo>
                <a:lnTo>
                  <a:pt x="4346" y="1625"/>
                </a:lnTo>
                <a:lnTo>
                  <a:pt x="4344" y="1627"/>
                </a:lnTo>
                <a:lnTo>
                  <a:pt x="4344" y="1629"/>
                </a:lnTo>
                <a:lnTo>
                  <a:pt x="4344" y="1631"/>
                </a:lnTo>
                <a:lnTo>
                  <a:pt x="4344" y="1631"/>
                </a:lnTo>
                <a:lnTo>
                  <a:pt x="4344" y="1631"/>
                </a:lnTo>
                <a:lnTo>
                  <a:pt x="4341" y="1631"/>
                </a:lnTo>
                <a:lnTo>
                  <a:pt x="4341" y="1633"/>
                </a:lnTo>
                <a:lnTo>
                  <a:pt x="4344" y="1638"/>
                </a:lnTo>
                <a:lnTo>
                  <a:pt x="4344" y="1642"/>
                </a:lnTo>
                <a:lnTo>
                  <a:pt x="4344" y="1642"/>
                </a:lnTo>
                <a:lnTo>
                  <a:pt x="4344" y="1644"/>
                </a:lnTo>
                <a:lnTo>
                  <a:pt x="4344" y="1642"/>
                </a:lnTo>
                <a:lnTo>
                  <a:pt x="4341" y="1642"/>
                </a:lnTo>
                <a:lnTo>
                  <a:pt x="4341" y="1642"/>
                </a:lnTo>
                <a:lnTo>
                  <a:pt x="4339" y="1644"/>
                </a:lnTo>
                <a:close/>
                <a:moveTo>
                  <a:pt x="4444" y="1577"/>
                </a:moveTo>
                <a:lnTo>
                  <a:pt x="4444" y="1577"/>
                </a:lnTo>
                <a:lnTo>
                  <a:pt x="4444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4" y="1577"/>
                </a:lnTo>
                <a:lnTo>
                  <a:pt x="4444" y="1577"/>
                </a:lnTo>
                <a:close/>
                <a:moveTo>
                  <a:pt x="4415" y="1499"/>
                </a:moveTo>
                <a:lnTo>
                  <a:pt x="4413" y="1499"/>
                </a:lnTo>
                <a:lnTo>
                  <a:pt x="4413" y="1499"/>
                </a:lnTo>
                <a:lnTo>
                  <a:pt x="4415" y="1499"/>
                </a:lnTo>
                <a:lnTo>
                  <a:pt x="4415" y="1501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close/>
                <a:moveTo>
                  <a:pt x="4442" y="1573"/>
                </a:moveTo>
                <a:lnTo>
                  <a:pt x="4442" y="1575"/>
                </a:lnTo>
                <a:lnTo>
                  <a:pt x="4444" y="1577"/>
                </a:lnTo>
                <a:lnTo>
                  <a:pt x="4444" y="1575"/>
                </a:lnTo>
                <a:lnTo>
                  <a:pt x="4444" y="1575"/>
                </a:lnTo>
                <a:lnTo>
                  <a:pt x="4442" y="1575"/>
                </a:lnTo>
                <a:lnTo>
                  <a:pt x="4442" y="1573"/>
                </a:lnTo>
                <a:close/>
                <a:moveTo>
                  <a:pt x="4375" y="1436"/>
                </a:moveTo>
                <a:lnTo>
                  <a:pt x="4375" y="1436"/>
                </a:lnTo>
                <a:lnTo>
                  <a:pt x="4373" y="1436"/>
                </a:lnTo>
                <a:lnTo>
                  <a:pt x="4373" y="1436"/>
                </a:lnTo>
                <a:lnTo>
                  <a:pt x="4373" y="1438"/>
                </a:lnTo>
                <a:lnTo>
                  <a:pt x="4373" y="1438"/>
                </a:lnTo>
                <a:lnTo>
                  <a:pt x="4373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7" y="1438"/>
                </a:lnTo>
                <a:lnTo>
                  <a:pt x="4377" y="1438"/>
                </a:lnTo>
                <a:lnTo>
                  <a:pt x="4377" y="1436"/>
                </a:lnTo>
                <a:lnTo>
                  <a:pt x="4375" y="1436"/>
                </a:lnTo>
                <a:close/>
                <a:moveTo>
                  <a:pt x="4415" y="1463"/>
                </a:moveTo>
                <a:lnTo>
                  <a:pt x="4417" y="1466"/>
                </a:lnTo>
                <a:lnTo>
                  <a:pt x="4417" y="1463"/>
                </a:lnTo>
                <a:lnTo>
                  <a:pt x="4417" y="1463"/>
                </a:lnTo>
                <a:lnTo>
                  <a:pt x="4415" y="1463"/>
                </a:lnTo>
                <a:lnTo>
                  <a:pt x="4415" y="1461"/>
                </a:lnTo>
                <a:lnTo>
                  <a:pt x="4415" y="1463"/>
                </a:lnTo>
                <a:lnTo>
                  <a:pt x="4415" y="1463"/>
                </a:lnTo>
                <a:lnTo>
                  <a:pt x="4415" y="1463"/>
                </a:lnTo>
                <a:close/>
                <a:moveTo>
                  <a:pt x="4411" y="1466"/>
                </a:moveTo>
                <a:lnTo>
                  <a:pt x="4413" y="1466"/>
                </a:lnTo>
                <a:lnTo>
                  <a:pt x="4413" y="1466"/>
                </a:lnTo>
                <a:lnTo>
                  <a:pt x="4413" y="1463"/>
                </a:lnTo>
                <a:lnTo>
                  <a:pt x="4411" y="1463"/>
                </a:lnTo>
                <a:lnTo>
                  <a:pt x="4411" y="1463"/>
                </a:lnTo>
                <a:lnTo>
                  <a:pt x="4409" y="1463"/>
                </a:lnTo>
                <a:lnTo>
                  <a:pt x="4411" y="1466"/>
                </a:lnTo>
                <a:lnTo>
                  <a:pt x="4411" y="1466"/>
                </a:lnTo>
                <a:close/>
                <a:moveTo>
                  <a:pt x="4375" y="1459"/>
                </a:moveTo>
                <a:lnTo>
                  <a:pt x="4375" y="1459"/>
                </a:lnTo>
                <a:lnTo>
                  <a:pt x="4373" y="1459"/>
                </a:lnTo>
                <a:lnTo>
                  <a:pt x="4373" y="1461"/>
                </a:lnTo>
                <a:lnTo>
                  <a:pt x="4375" y="1461"/>
                </a:lnTo>
                <a:lnTo>
                  <a:pt x="4377" y="1461"/>
                </a:lnTo>
                <a:lnTo>
                  <a:pt x="4377" y="1463"/>
                </a:lnTo>
                <a:lnTo>
                  <a:pt x="4377" y="1463"/>
                </a:lnTo>
                <a:lnTo>
                  <a:pt x="4375" y="1468"/>
                </a:lnTo>
                <a:lnTo>
                  <a:pt x="4375" y="1472"/>
                </a:lnTo>
                <a:lnTo>
                  <a:pt x="4375" y="1472"/>
                </a:lnTo>
                <a:lnTo>
                  <a:pt x="4375" y="1474"/>
                </a:lnTo>
                <a:lnTo>
                  <a:pt x="4375" y="1476"/>
                </a:lnTo>
                <a:lnTo>
                  <a:pt x="4375" y="1476"/>
                </a:lnTo>
                <a:lnTo>
                  <a:pt x="4375" y="1478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7" y="1478"/>
                </a:lnTo>
                <a:lnTo>
                  <a:pt x="4377" y="1478"/>
                </a:lnTo>
                <a:lnTo>
                  <a:pt x="4383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8" y="1474"/>
                </a:lnTo>
                <a:lnTo>
                  <a:pt x="4388" y="1474"/>
                </a:lnTo>
                <a:lnTo>
                  <a:pt x="4388" y="1472"/>
                </a:lnTo>
                <a:lnTo>
                  <a:pt x="4388" y="1472"/>
                </a:lnTo>
                <a:lnTo>
                  <a:pt x="4390" y="1472"/>
                </a:lnTo>
                <a:lnTo>
                  <a:pt x="4390" y="1472"/>
                </a:lnTo>
                <a:lnTo>
                  <a:pt x="4392" y="1470"/>
                </a:lnTo>
                <a:lnTo>
                  <a:pt x="4392" y="1468"/>
                </a:lnTo>
                <a:lnTo>
                  <a:pt x="4392" y="1468"/>
                </a:lnTo>
                <a:lnTo>
                  <a:pt x="4392" y="1466"/>
                </a:lnTo>
                <a:lnTo>
                  <a:pt x="4392" y="1466"/>
                </a:lnTo>
                <a:lnTo>
                  <a:pt x="4392" y="1466"/>
                </a:lnTo>
                <a:lnTo>
                  <a:pt x="4388" y="1466"/>
                </a:lnTo>
                <a:lnTo>
                  <a:pt x="4388" y="1466"/>
                </a:lnTo>
                <a:lnTo>
                  <a:pt x="4390" y="1466"/>
                </a:lnTo>
                <a:lnTo>
                  <a:pt x="4388" y="1463"/>
                </a:lnTo>
                <a:lnTo>
                  <a:pt x="4385" y="1463"/>
                </a:lnTo>
                <a:lnTo>
                  <a:pt x="4383" y="1463"/>
                </a:lnTo>
                <a:lnTo>
                  <a:pt x="4383" y="1463"/>
                </a:lnTo>
                <a:lnTo>
                  <a:pt x="4381" y="1461"/>
                </a:lnTo>
                <a:lnTo>
                  <a:pt x="4379" y="1461"/>
                </a:lnTo>
                <a:lnTo>
                  <a:pt x="4377" y="1459"/>
                </a:lnTo>
                <a:lnTo>
                  <a:pt x="4375" y="1459"/>
                </a:lnTo>
                <a:close/>
                <a:moveTo>
                  <a:pt x="4421" y="1484"/>
                </a:moveTo>
                <a:lnTo>
                  <a:pt x="4421" y="1484"/>
                </a:lnTo>
                <a:lnTo>
                  <a:pt x="4421" y="1487"/>
                </a:lnTo>
                <a:lnTo>
                  <a:pt x="4423" y="1489"/>
                </a:lnTo>
                <a:lnTo>
                  <a:pt x="4423" y="1487"/>
                </a:lnTo>
                <a:lnTo>
                  <a:pt x="4421" y="1484"/>
                </a:lnTo>
                <a:lnTo>
                  <a:pt x="4421" y="1484"/>
                </a:lnTo>
                <a:close/>
                <a:moveTo>
                  <a:pt x="4409" y="1466"/>
                </a:moveTo>
                <a:lnTo>
                  <a:pt x="4409" y="1466"/>
                </a:lnTo>
                <a:lnTo>
                  <a:pt x="4409" y="1468"/>
                </a:lnTo>
                <a:lnTo>
                  <a:pt x="4411" y="1470"/>
                </a:lnTo>
                <a:lnTo>
                  <a:pt x="4411" y="1474"/>
                </a:lnTo>
                <a:lnTo>
                  <a:pt x="4411" y="1474"/>
                </a:lnTo>
                <a:lnTo>
                  <a:pt x="4413" y="1474"/>
                </a:lnTo>
                <a:lnTo>
                  <a:pt x="4413" y="1474"/>
                </a:lnTo>
                <a:lnTo>
                  <a:pt x="4415" y="1474"/>
                </a:lnTo>
                <a:lnTo>
                  <a:pt x="4415" y="1476"/>
                </a:lnTo>
                <a:lnTo>
                  <a:pt x="4415" y="1476"/>
                </a:lnTo>
                <a:lnTo>
                  <a:pt x="4415" y="1478"/>
                </a:lnTo>
                <a:lnTo>
                  <a:pt x="4415" y="1480"/>
                </a:lnTo>
                <a:lnTo>
                  <a:pt x="4415" y="1482"/>
                </a:lnTo>
                <a:lnTo>
                  <a:pt x="4415" y="1482"/>
                </a:lnTo>
                <a:lnTo>
                  <a:pt x="4415" y="1484"/>
                </a:lnTo>
                <a:lnTo>
                  <a:pt x="4417" y="1484"/>
                </a:lnTo>
                <a:lnTo>
                  <a:pt x="4417" y="1487"/>
                </a:lnTo>
                <a:lnTo>
                  <a:pt x="4419" y="1487"/>
                </a:lnTo>
                <a:lnTo>
                  <a:pt x="4419" y="1484"/>
                </a:lnTo>
                <a:lnTo>
                  <a:pt x="4419" y="1484"/>
                </a:lnTo>
                <a:lnTo>
                  <a:pt x="4419" y="1482"/>
                </a:lnTo>
                <a:lnTo>
                  <a:pt x="4419" y="1482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1" y="1480"/>
                </a:lnTo>
                <a:lnTo>
                  <a:pt x="4421" y="1478"/>
                </a:lnTo>
                <a:lnTo>
                  <a:pt x="4421" y="1478"/>
                </a:lnTo>
                <a:lnTo>
                  <a:pt x="4421" y="1478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4"/>
                </a:lnTo>
                <a:lnTo>
                  <a:pt x="4419" y="1470"/>
                </a:lnTo>
                <a:lnTo>
                  <a:pt x="4419" y="1470"/>
                </a:lnTo>
                <a:lnTo>
                  <a:pt x="4419" y="1470"/>
                </a:lnTo>
                <a:lnTo>
                  <a:pt x="4417" y="1468"/>
                </a:lnTo>
                <a:lnTo>
                  <a:pt x="4417" y="1468"/>
                </a:lnTo>
                <a:lnTo>
                  <a:pt x="4415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1" y="1466"/>
                </a:lnTo>
                <a:lnTo>
                  <a:pt x="4411" y="1466"/>
                </a:lnTo>
                <a:lnTo>
                  <a:pt x="4409" y="1466"/>
                </a:lnTo>
                <a:lnTo>
                  <a:pt x="4409" y="1466"/>
                </a:lnTo>
                <a:lnTo>
                  <a:pt x="4409" y="1466"/>
                </a:lnTo>
                <a:close/>
                <a:moveTo>
                  <a:pt x="4383" y="1453"/>
                </a:moveTo>
                <a:lnTo>
                  <a:pt x="4385" y="1453"/>
                </a:lnTo>
                <a:lnTo>
                  <a:pt x="4385" y="1453"/>
                </a:lnTo>
                <a:lnTo>
                  <a:pt x="4385" y="1451"/>
                </a:lnTo>
                <a:lnTo>
                  <a:pt x="4383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3" y="1453"/>
                </a:lnTo>
                <a:lnTo>
                  <a:pt x="4383" y="1453"/>
                </a:lnTo>
                <a:close/>
                <a:moveTo>
                  <a:pt x="4379" y="1451"/>
                </a:moveTo>
                <a:lnTo>
                  <a:pt x="4379" y="1449"/>
                </a:lnTo>
                <a:lnTo>
                  <a:pt x="4379" y="1449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close/>
                <a:moveTo>
                  <a:pt x="4400" y="1453"/>
                </a:moveTo>
                <a:lnTo>
                  <a:pt x="4400" y="1451"/>
                </a:lnTo>
                <a:lnTo>
                  <a:pt x="4400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400" y="1453"/>
                </a:lnTo>
                <a:lnTo>
                  <a:pt x="4400" y="1453"/>
                </a:lnTo>
                <a:close/>
                <a:moveTo>
                  <a:pt x="4398" y="1451"/>
                </a:moveTo>
                <a:lnTo>
                  <a:pt x="4396" y="1451"/>
                </a:lnTo>
                <a:lnTo>
                  <a:pt x="4394" y="1451"/>
                </a:lnTo>
                <a:lnTo>
                  <a:pt x="4394" y="1449"/>
                </a:lnTo>
                <a:lnTo>
                  <a:pt x="4394" y="1451"/>
                </a:lnTo>
                <a:lnTo>
                  <a:pt x="4394" y="1453"/>
                </a:lnTo>
                <a:lnTo>
                  <a:pt x="4394" y="1453"/>
                </a:lnTo>
                <a:lnTo>
                  <a:pt x="4392" y="1457"/>
                </a:lnTo>
                <a:lnTo>
                  <a:pt x="4392" y="1459"/>
                </a:lnTo>
                <a:lnTo>
                  <a:pt x="4392" y="1459"/>
                </a:lnTo>
                <a:lnTo>
                  <a:pt x="4394" y="1457"/>
                </a:lnTo>
                <a:lnTo>
                  <a:pt x="4396" y="1455"/>
                </a:lnTo>
                <a:lnTo>
                  <a:pt x="4396" y="1455"/>
                </a:lnTo>
                <a:lnTo>
                  <a:pt x="4398" y="1455"/>
                </a:lnTo>
                <a:lnTo>
                  <a:pt x="4398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9"/>
                </a:lnTo>
                <a:lnTo>
                  <a:pt x="4400" y="1459"/>
                </a:lnTo>
                <a:lnTo>
                  <a:pt x="4402" y="1459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59"/>
                </a:lnTo>
                <a:lnTo>
                  <a:pt x="4402" y="1455"/>
                </a:lnTo>
                <a:lnTo>
                  <a:pt x="4400" y="1453"/>
                </a:lnTo>
                <a:lnTo>
                  <a:pt x="4398" y="1453"/>
                </a:lnTo>
                <a:lnTo>
                  <a:pt x="4398" y="1451"/>
                </a:lnTo>
                <a:close/>
                <a:moveTo>
                  <a:pt x="4444" y="1573"/>
                </a:moveTo>
                <a:lnTo>
                  <a:pt x="4444" y="1573"/>
                </a:lnTo>
                <a:lnTo>
                  <a:pt x="4444" y="1573"/>
                </a:lnTo>
                <a:lnTo>
                  <a:pt x="4444" y="1573"/>
                </a:lnTo>
                <a:lnTo>
                  <a:pt x="4446" y="1570"/>
                </a:lnTo>
                <a:lnTo>
                  <a:pt x="4446" y="1570"/>
                </a:lnTo>
                <a:lnTo>
                  <a:pt x="4446" y="1568"/>
                </a:lnTo>
                <a:lnTo>
                  <a:pt x="4446" y="1566"/>
                </a:lnTo>
                <a:lnTo>
                  <a:pt x="4444" y="1566"/>
                </a:lnTo>
                <a:lnTo>
                  <a:pt x="4444" y="1566"/>
                </a:lnTo>
                <a:lnTo>
                  <a:pt x="4444" y="1568"/>
                </a:lnTo>
                <a:lnTo>
                  <a:pt x="4444" y="1568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3"/>
                </a:lnTo>
                <a:close/>
                <a:moveTo>
                  <a:pt x="4714" y="2210"/>
                </a:moveTo>
                <a:lnTo>
                  <a:pt x="4714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2"/>
                </a:lnTo>
                <a:lnTo>
                  <a:pt x="4714" y="2210"/>
                </a:lnTo>
                <a:close/>
                <a:moveTo>
                  <a:pt x="4710" y="2212"/>
                </a:moveTo>
                <a:lnTo>
                  <a:pt x="4712" y="2212"/>
                </a:lnTo>
                <a:lnTo>
                  <a:pt x="4714" y="2214"/>
                </a:lnTo>
                <a:lnTo>
                  <a:pt x="4714" y="2214"/>
                </a:lnTo>
                <a:lnTo>
                  <a:pt x="4712" y="2212"/>
                </a:lnTo>
                <a:lnTo>
                  <a:pt x="4712" y="2212"/>
                </a:lnTo>
                <a:lnTo>
                  <a:pt x="4712" y="2212"/>
                </a:lnTo>
                <a:lnTo>
                  <a:pt x="4710" y="2212"/>
                </a:lnTo>
                <a:close/>
                <a:moveTo>
                  <a:pt x="4756" y="2237"/>
                </a:moveTo>
                <a:lnTo>
                  <a:pt x="4756" y="2237"/>
                </a:lnTo>
                <a:lnTo>
                  <a:pt x="4754" y="2237"/>
                </a:lnTo>
                <a:lnTo>
                  <a:pt x="4752" y="2233"/>
                </a:lnTo>
                <a:lnTo>
                  <a:pt x="4750" y="2233"/>
                </a:lnTo>
                <a:lnTo>
                  <a:pt x="4750" y="2235"/>
                </a:lnTo>
                <a:lnTo>
                  <a:pt x="4748" y="2235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2" y="2241"/>
                </a:lnTo>
                <a:lnTo>
                  <a:pt x="4752" y="2241"/>
                </a:lnTo>
                <a:lnTo>
                  <a:pt x="4752" y="2241"/>
                </a:lnTo>
                <a:lnTo>
                  <a:pt x="4754" y="2241"/>
                </a:lnTo>
                <a:lnTo>
                  <a:pt x="4754" y="2241"/>
                </a:lnTo>
                <a:lnTo>
                  <a:pt x="4756" y="2241"/>
                </a:lnTo>
                <a:lnTo>
                  <a:pt x="4756" y="2241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7"/>
                </a:lnTo>
                <a:close/>
                <a:moveTo>
                  <a:pt x="4756" y="2243"/>
                </a:moveTo>
                <a:lnTo>
                  <a:pt x="4754" y="2243"/>
                </a:lnTo>
                <a:lnTo>
                  <a:pt x="4752" y="2243"/>
                </a:lnTo>
                <a:lnTo>
                  <a:pt x="4752" y="2243"/>
                </a:lnTo>
                <a:lnTo>
                  <a:pt x="4752" y="2245"/>
                </a:lnTo>
                <a:lnTo>
                  <a:pt x="4754" y="2245"/>
                </a:lnTo>
                <a:lnTo>
                  <a:pt x="4754" y="2245"/>
                </a:lnTo>
                <a:lnTo>
                  <a:pt x="4756" y="2245"/>
                </a:lnTo>
                <a:lnTo>
                  <a:pt x="4756" y="2245"/>
                </a:lnTo>
                <a:lnTo>
                  <a:pt x="4758" y="2245"/>
                </a:lnTo>
                <a:lnTo>
                  <a:pt x="4758" y="2245"/>
                </a:lnTo>
                <a:lnTo>
                  <a:pt x="4758" y="2243"/>
                </a:lnTo>
                <a:lnTo>
                  <a:pt x="4756" y="2243"/>
                </a:lnTo>
                <a:close/>
                <a:moveTo>
                  <a:pt x="4754" y="2245"/>
                </a:moveTo>
                <a:lnTo>
                  <a:pt x="4754" y="2245"/>
                </a:lnTo>
                <a:lnTo>
                  <a:pt x="4754" y="2245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5"/>
                </a:lnTo>
                <a:close/>
                <a:moveTo>
                  <a:pt x="4706" y="2245"/>
                </a:moveTo>
                <a:lnTo>
                  <a:pt x="4706" y="2245"/>
                </a:lnTo>
                <a:lnTo>
                  <a:pt x="4706" y="2245"/>
                </a:lnTo>
                <a:lnTo>
                  <a:pt x="4704" y="2245"/>
                </a:lnTo>
                <a:lnTo>
                  <a:pt x="4704" y="2245"/>
                </a:lnTo>
                <a:lnTo>
                  <a:pt x="4704" y="2248"/>
                </a:lnTo>
                <a:lnTo>
                  <a:pt x="4706" y="2245"/>
                </a:lnTo>
                <a:close/>
                <a:moveTo>
                  <a:pt x="4696" y="2235"/>
                </a:moveTo>
                <a:lnTo>
                  <a:pt x="4696" y="2231"/>
                </a:lnTo>
                <a:lnTo>
                  <a:pt x="4693" y="2231"/>
                </a:lnTo>
                <a:lnTo>
                  <a:pt x="4693" y="2231"/>
                </a:lnTo>
                <a:lnTo>
                  <a:pt x="4693" y="2233"/>
                </a:lnTo>
                <a:lnTo>
                  <a:pt x="4691" y="2233"/>
                </a:lnTo>
                <a:lnTo>
                  <a:pt x="4691" y="2233"/>
                </a:lnTo>
                <a:lnTo>
                  <a:pt x="4691" y="2235"/>
                </a:lnTo>
                <a:lnTo>
                  <a:pt x="4691" y="2237"/>
                </a:lnTo>
                <a:lnTo>
                  <a:pt x="4691" y="2237"/>
                </a:lnTo>
                <a:lnTo>
                  <a:pt x="4691" y="2239"/>
                </a:lnTo>
                <a:lnTo>
                  <a:pt x="4691" y="2239"/>
                </a:lnTo>
                <a:lnTo>
                  <a:pt x="4693" y="2239"/>
                </a:lnTo>
                <a:lnTo>
                  <a:pt x="4693" y="2239"/>
                </a:lnTo>
                <a:lnTo>
                  <a:pt x="4696" y="2237"/>
                </a:lnTo>
                <a:lnTo>
                  <a:pt x="4696" y="2237"/>
                </a:lnTo>
                <a:lnTo>
                  <a:pt x="4696" y="2235"/>
                </a:lnTo>
                <a:lnTo>
                  <a:pt x="4696" y="2235"/>
                </a:lnTo>
                <a:close/>
                <a:moveTo>
                  <a:pt x="4756" y="2275"/>
                </a:moveTo>
                <a:lnTo>
                  <a:pt x="4756" y="2273"/>
                </a:lnTo>
                <a:lnTo>
                  <a:pt x="4756" y="2273"/>
                </a:lnTo>
                <a:lnTo>
                  <a:pt x="4756" y="2273"/>
                </a:lnTo>
                <a:lnTo>
                  <a:pt x="4756" y="2271"/>
                </a:lnTo>
                <a:lnTo>
                  <a:pt x="4756" y="2269"/>
                </a:lnTo>
                <a:lnTo>
                  <a:pt x="4756" y="2266"/>
                </a:lnTo>
                <a:lnTo>
                  <a:pt x="4756" y="2264"/>
                </a:lnTo>
                <a:lnTo>
                  <a:pt x="4756" y="2262"/>
                </a:lnTo>
                <a:lnTo>
                  <a:pt x="4756" y="2260"/>
                </a:lnTo>
                <a:lnTo>
                  <a:pt x="4756" y="2258"/>
                </a:lnTo>
                <a:lnTo>
                  <a:pt x="4756" y="2258"/>
                </a:lnTo>
                <a:lnTo>
                  <a:pt x="4756" y="2256"/>
                </a:lnTo>
                <a:lnTo>
                  <a:pt x="4756" y="2254"/>
                </a:lnTo>
                <a:lnTo>
                  <a:pt x="4754" y="2252"/>
                </a:lnTo>
                <a:lnTo>
                  <a:pt x="4752" y="2252"/>
                </a:lnTo>
                <a:lnTo>
                  <a:pt x="4752" y="2252"/>
                </a:lnTo>
                <a:lnTo>
                  <a:pt x="4750" y="2252"/>
                </a:lnTo>
                <a:lnTo>
                  <a:pt x="4750" y="2252"/>
                </a:lnTo>
                <a:lnTo>
                  <a:pt x="4746" y="2252"/>
                </a:lnTo>
                <a:lnTo>
                  <a:pt x="4746" y="2252"/>
                </a:lnTo>
                <a:lnTo>
                  <a:pt x="4744" y="2254"/>
                </a:lnTo>
                <a:lnTo>
                  <a:pt x="4744" y="2254"/>
                </a:lnTo>
                <a:lnTo>
                  <a:pt x="4744" y="2254"/>
                </a:lnTo>
                <a:lnTo>
                  <a:pt x="4742" y="2254"/>
                </a:lnTo>
                <a:lnTo>
                  <a:pt x="4742" y="2254"/>
                </a:lnTo>
                <a:lnTo>
                  <a:pt x="4740" y="2254"/>
                </a:lnTo>
                <a:lnTo>
                  <a:pt x="4740" y="2254"/>
                </a:lnTo>
                <a:lnTo>
                  <a:pt x="4737" y="2254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8"/>
                </a:lnTo>
                <a:lnTo>
                  <a:pt x="4733" y="2256"/>
                </a:lnTo>
                <a:lnTo>
                  <a:pt x="4733" y="2256"/>
                </a:lnTo>
                <a:lnTo>
                  <a:pt x="4733" y="2256"/>
                </a:lnTo>
                <a:lnTo>
                  <a:pt x="4731" y="2258"/>
                </a:lnTo>
                <a:lnTo>
                  <a:pt x="4727" y="2258"/>
                </a:lnTo>
                <a:lnTo>
                  <a:pt x="4725" y="2256"/>
                </a:lnTo>
                <a:lnTo>
                  <a:pt x="4721" y="2256"/>
                </a:lnTo>
                <a:lnTo>
                  <a:pt x="4719" y="2254"/>
                </a:lnTo>
                <a:lnTo>
                  <a:pt x="4719" y="2254"/>
                </a:lnTo>
                <a:lnTo>
                  <a:pt x="4719" y="2254"/>
                </a:lnTo>
                <a:lnTo>
                  <a:pt x="4717" y="2254"/>
                </a:lnTo>
                <a:lnTo>
                  <a:pt x="4717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2" y="2252"/>
                </a:lnTo>
                <a:lnTo>
                  <a:pt x="4712" y="2250"/>
                </a:lnTo>
                <a:lnTo>
                  <a:pt x="4710" y="2252"/>
                </a:lnTo>
                <a:lnTo>
                  <a:pt x="4708" y="2252"/>
                </a:lnTo>
                <a:lnTo>
                  <a:pt x="4706" y="2250"/>
                </a:lnTo>
                <a:lnTo>
                  <a:pt x="4704" y="2250"/>
                </a:lnTo>
                <a:lnTo>
                  <a:pt x="4704" y="2252"/>
                </a:lnTo>
                <a:lnTo>
                  <a:pt x="4704" y="2254"/>
                </a:lnTo>
                <a:lnTo>
                  <a:pt x="4704" y="2256"/>
                </a:lnTo>
                <a:lnTo>
                  <a:pt x="4704" y="2258"/>
                </a:lnTo>
                <a:lnTo>
                  <a:pt x="4704" y="2260"/>
                </a:lnTo>
                <a:lnTo>
                  <a:pt x="4704" y="2262"/>
                </a:lnTo>
                <a:lnTo>
                  <a:pt x="4706" y="2262"/>
                </a:lnTo>
                <a:lnTo>
                  <a:pt x="4708" y="2266"/>
                </a:lnTo>
                <a:lnTo>
                  <a:pt x="4708" y="2269"/>
                </a:lnTo>
                <a:lnTo>
                  <a:pt x="4712" y="2273"/>
                </a:lnTo>
                <a:lnTo>
                  <a:pt x="4712" y="2273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4" y="2275"/>
                </a:lnTo>
                <a:lnTo>
                  <a:pt x="4717" y="2279"/>
                </a:lnTo>
                <a:lnTo>
                  <a:pt x="4717" y="2279"/>
                </a:lnTo>
                <a:lnTo>
                  <a:pt x="4714" y="2281"/>
                </a:lnTo>
                <a:lnTo>
                  <a:pt x="4714" y="2279"/>
                </a:lnTo>
                <a:lnTo>
                  <a:pt x="4714" y="2277"/>
                </a:lnTo>
                <a:lnTo>
                  <a:pt x="4710" y="2275"/>
                </a:lnTo>
                <a:lnTo>
                  <a:pt x="4712" y="2279"/>
                </a:lnTo>
                <a:lnTo>
                  <a:pt x="4712" y="2281"/>
                </a:lnTo>
                <a:lnTo>
                  <a:pt x="4714" y="2287"/>
                </a:lnTo>
                <a:lnTo>
                  <a:pt x="4717" y="2287"/>
                </a:lnTo>
                <a:lnTo>
                  <a:pt x="4717" y="2290"/>
                </a:lnTo>
                <a:lnTo>
                  <a:pt x="4717" y="2290"/>
                </a:lnTo>
                <a:lnTo>
                  <a:pt x="4719" y="2290"/>
                </a:lnTo>
                <a:lnTo>
                  <a:pt x="4721" y="2294"/>
                </a:lnTo>
                <a:lnTo>
                  <a:pt x="4721" y="2294"/>
                </a:lnTo>
                <a:lnTo>
                  <a:pt x="4723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7" y="2296"/>
                </a:lnTo>
                <a:lnTo>
                  <a:pt x="4725" y="2296"/>
                </a:lnTo>
                <a:lnTo>
                  <a:pt x="4723" y="2296"/>
                </a:lnTo>
                <a:lnTo>
                  <a:pt x="4723" y="2296"/>
                </a:lnTo>
                <a:lnTo>
                  <a:pt x="4723" y="2298"/>
                </a:lnTo>
                <a:lnTo>
                  <a:pt x="4723" y="2298"/>
                </a:lnTo>
                <a:lnTo>
                  <a:pt x="4725" y="2298"/>
                </a:lnTo>
                <a:lnTo>
                  <a:pt x="4729" y="2298"/>
                </a:lnTo>
                <a:lnTo>
                  <a:pt x="4731" y="2298"/>
                </a:lnTo>
                <a:lnTo>
                  <a:pt x="4733" y="2300"/>
                </a:lnTo>
                <a:lnTo>
                  <a:pt x="4735" y="2300"/>
                </a:lnTo>
                <a:lnTo>
                  <a:pt x="4735" y="2300"/>
                </a:lnTo>
                <a:lnTo>
                  <a:pt x="4737" y="2298"/>
                </a:lnTo>
                <a:lnTo>
                  <a:pt x="4737" y="2296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2"/>
                </a:lnTo>
                <a:lnTo>
                  <a:pt x="4737" y="2292"/>
                </a:lnTo>
                <a:lnTo>
                  <a:pt x="4740" y="2294"/>
                </a:lnTo>
                <a:lnTo>
                  <a:pt x="4742" y="2294"/>
                </a:lnTo>
                <a:lnTo>
                  <a:pt x="4742" y="2292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87"/>
                </a:lnTo>
                <a:lnTo>
                  <a:pt x="4742" y="2287"/>
                </a:lnTo>
                <a:lnTo>
                  <a:pt x="4742" y="2285"/>
                </a:lnTo>
                <a:lnTo>
                  <a:pt x="4744" y="2287"/>
                </a:lnTo>
                <a:lnTo>
                  <a:pt x="4744" y="2290"/>
                </a:lnTo>
                <a:lnTo>
                  <a:pt x="4746" y="2290"/>
                </a:lnTo>
                <a:lnTo>
                  <a:pt x="4746" y="2290"/>
                </a:lnTo>
                <a:lnTo>
                  <a:pt x="4746" y="2287"/>
                </a:lnTo>
                <a:lnTo>
                  <a:pt x="4746" y="2287"/>
                </a:lnTo>
                <a:lnTo>
                  <a:pt x="4748" y="2287"/>
                </a:lnTo>
                <a:lnTo>
                  <a:pt x="4748" y="2287"/>
                </a:lnTo>
                <a:lnTo>
                  <a:pt x="4750" y="2287"/>
                </a:lnTo>
                <a:lnTo>
                  <a:pt x="4748" y="2290"/>
                </a:lnTo>
                <a:lnTo>
                  <a:pt x="4748" y="2290"/>
                </a:lnTo>
                <a:lnTo>
                  <a:pt x="4748" y="2290"/>
                </a:lnTo>
                <a:lnTo>
                  <a:pt x="4746" y="2290"/>
                </a:lnTo>
                <a:lnTo>
                  <a:pt x="4748" y="2292"/>
                </a:lnTo>
                <a:lnTo>
                  <a:pt x="4748" y="2294"/>
                </a:lnTo>
                <a:lnTo>
                  <a:pt x="4750" y="2292"/>
                </a:lnTo>
                <a:lnTo>
                  <a:pt x="4750" y="2292"/>
                </a:lnTo>
                <a:lnTo>
                  <a:pt x="4752" y="2292"/>
                </a:lnTo>
                <a:lnTo>
                  <a:pt x="4752" y="2290"/>
                </a:lnTo>
                <a:lnTo>
                  <a:pt x="4750" y="2285"/>
                </a:lnTo>
                <a:lnTo>
                  <a:pt x="4750" y="2283"/>
                </a:lnTo>
                <a:lnTo>
                  <a:pt x="4750" y="2281"/>
                </a:lnTo>
                <a:lnTo>
                  <a:pt x="4752" y="2281"/>
                </a:lnTo>
                <a:lnTo>
                  <a:pt x="4752" y="2279"/>
                </a:lnTo>
                <a:lnTo>
                  <a:pt x="4752" y="2277"/>
                </a:lnTo>
                <a:lnTo>
                  <a:pt x="4752" y="2277"/>
                </a:lnTo>
                <a:lnTo>
                  <a:pt x="4752" y="2275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1"/>
                </a:lnTo>
                <a:lnTo>
                  <a:pt x="4756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6" y="2273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7"/>
                </a:lnTo>
                <a:lnTo>
                  <a:pt x="4756" y="2277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close/>
                <a:moveTo>
                  <a:pt x="4742" y="2292"/>
                </a:move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4"/>
                </a:lnTo>
                <a:lnTo>
                  <a:pt x="4742" y="2294"/>
                </a:lnTo>
                <a:lnTo>
                  <a:pt x="4744" y="2294"/>
                </a:lnTo>
                <a:lnTo>
                  <a:pt x="4744" y="2292"/>
                </a:lnTo>
                <a:lnTo>
                  <a:pt x="4742" y="2292"/>
                </a:lnTo>
                <a:close/>
                <a:moveTo>
                  <a:pt x="4754" y="2283"/>
                </a:moveTo>
                <a:lnTo>
                  <a:pt x="4752" y="2281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5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close/>
                <a:moveTo>
                  <a:pt x="4742" y="2294"/>
                </a:moveTo>
                <a:lnTo>
                  <a:pt x="4742" y="2294"/>
                </a:lnTo>
                <a:lnTo>
                  <a:pt x="4742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8"/>
                </a:lnTo>
                <a:lnTo>
                  <a:pt x="4742" y="2298"/>
                </a:lnTo>
                <a:lnTo>
                  <a:pt x="4742" y="2298"/>
                </a:lnTo>
                <a:lnTo>
                  <a:pt x="4742" y="2296"/>
                </a:lnTo>
                <a:lnTo>
                  <a:pt x="4742" y="2296"/>
                </a:lnTo>
                <a:lnTo>
                  <a:pt x="4742" y="2294"/>
                </a:lnTo>
                <a:close/>
                <a:moveTo>
                  <a:pt x="4832" y="2048"/>
                </a:moveTo>
                <a:lnTo>
                  <a:pt x="4832" y="2044"/>
                </a:lnTo>
                <a:lnTo>
                  <a:pt x="4830" y="2042"/>
                </a:lnTo>
                <a:lnTo>
                  <a:pt x="4830" y="2040"/>
                </a:lnTo>
                <a:lnTo>
                  <a:pt x="4828" y="2034"/>
                </a:lnTo>
                <a:lnTo>
                  <a:pt x="4825" y="2032"/>
                </a:lnTo>
                <a:lnTo>
                  <a:pt x="4828" y="2027"/>
                </a:lnTo>
                <a:lnTo>
                  <a:pt x="4825" y="2017"/>
                </a:lnTo>
                <a:lnTo>
                  <a:pt x="4828" y="2013"/>
                </a:lnTo>
                <a:lnTo>
                  <a:pt x="4825" y="2011"/>
                </a:lnTo>
                <a:lnTo>
                  <a:pt x="4825" y="2011"/>
                </a:lnTo>
                <a:lnTo>
                  <a:pt x="4823" y="2011"/>
                </a:lnTo>
                <a:lnTo>
                  <a:pt x="4823" y="2009"/>
                </a:lnTo>
                <a:lnTo>
                  <a:pt x="4823" y="2004"/>
                </a:lnTo>
                <a:lnTo>
                  <a:pt x="4821" y="2002"/>
                </a:lnTo>
                <a:lnTo>
                  <a:pt x="4819" y="2000"/>
                </a:lnTo>
                <a:lnTo>
                  <a:pt x="4817" y="1998"/>
                </a:lnTo>
                <a:lnTo>
                  <a:pt x="4817" y="1996"/>
                </a:lnTo>
                <a:lnTo>
                  <a:pt x="4817" y="1996"/>
                </a:lnTo>
                <a:lnTo>
                  <a:pt x="4817" y="1994"/>
                </a:lnTo>
                <a:lnTo>
                  <a:pt x="4815" y="1994"/>
                </a:lnTo>
                <a:lnTo>
                  <a:pt x="4813" y="1994"/>
                </a:lnTo>
                <a:lnTo>
                  <a:pt x="4811" y="1992"/>
                </a:lnTo>
                <a:lnTo>
                  <a:pt x="4811" y="1990"/>
                </a:lnTo>
                <a:lnTo>
                  <a:pt x="4809" y="1986"/>
                </a:lnTo>
                <a:lnTo>
                  <a:pt x="4807" y="1983"/>
                </a:lnTo>
                <a:lnTo>
                  <a:pt x="4805" y="1983"/>
                </a:lnTo>
                <a:lnTo>
                  <a:pt x="4805" y="1983"/>
                </a:lnTo>
                <a:lnTo>
                  <a:pt x="4802" y="1983"/>
                </a:lnTo>
                <a:lnTo>
                  <a:pt x="4798" y="1979"/>
                </a:lnTo>
                <a:lnTo>
                  <a:pt x="4798" y="1979"/>
                </a:lnTo>
                <a:lnTo>
                  <a:pt x="4796" y="1977"/>
                </a:lnTo>
                <a:lnTo>
                  <a:pt x="4796" y="1977"/>
                </a:lnTo>
                <a:lnTo>
                  <a:pt x="4794" y="1975"/>
                </a:lnTo>
                <a:lnTo>
                  <a:pt x="4792" y="1975"/>
                </a:lnTo>
                <a:lnTo>
                  <a:pt x="4792" y="1969"/>
                </a:lnTo>
                <a:lnTo>
                  <a:pt x="4792" y="1967"/>
                </a:lnTo>
                <a:lnTo>
                  <a:pt x="4792" y="1960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60"/>
                </a:lnTo>
                <a:lnTo>
                  <a:pt x="4790" y="1960"/>
                </a:lnTo>
                <a:lnTo>
                  <a:pt x="4788" y="1960"/>
                </a:lnTo>
                <a:lnTo>
                  <a:pt x="4786" y="1958"/>
                </a:lnTo>
                <a:lnTo>
                  <a:pt x="4784" y="1958"/>
                </a:lnTo>
                <a:lnTo>
                  <a:pt x="4784" y="1956"/>
                </a:lnTo>
                <a:lnTo>
                  <a:pt x="4781" y="1954"/>
                </a:lnTo>
                <a:lnTo>
                  <a:pt x="4781" y="1954"/>
                </a:lnTo>
                <a:lnTo>
                  <a:pt x="4781" y="1954"/>
                </a:lnTo>
                <a:lnTo>
                  <a:pt x="4779" y="1956"/>
                </a:lnTo>
                <a:lnTo>
                  <a:pt x="4781" y="1960"/>
                </a:lnTo>
                <a:lnTo>
                  <a:pt x="4779" y="1960"/>
                </a:lnTo>
                <a:lnTo>
                  <a:pt x="4779" y="1960"/>
                </a:lnTo>
                <a:lnTo>
                  <a:pt x="4777" y="1958"/>
                </a:lnTo>
                <a:lnTo>
                  <a:pt x="4777" y="1958"/>
                </a:lnTo>
                <a:lnTo>
                  <a:pt x="4777" y="1958"/>
                </a:lnTo>
                <a:lnTo>
                  <a:pt x="4775" y="1956"/>
                </a:lnTo>
                <a:lnTo>
                  <a:pt x="4775" y="1956"/>
                </a:lnTo>
                <a:lnTo>
                  <a:pt x="4773" y="1952"/>
                </a:lnTo>
                <a:lnTo>
                  <a:pt x="4773" y="1948"/>
                </a:lnTo>
                <a:lnTo>
                  <a:pt x="4773" y="1946"/>
                </a:lnTo>
                <a:lnTo>
                  <a:pt x="4771" y="1944"/>
                </a:lnTo>
                <a:lnTo>
                  <a:pt x="4771" y="1941"/>
                </a:lnTo>
                <a:lnTo>
                  <a:pt x="4769" y="1941"/>
                </a:lnTo>
                <a:lnTo>
                  <a:pt x="4769" y="1939"/>
                </a:lnTo>
                <a:lnTo>
                  <a:pt x="4767" y="1937"/>
                </a:lnTo>
                <a:lnTo>
                  <a:pt x="4765" y="1935"/>
                </a:lnTo>
                <a:lnTo>
                  <a:pt x="4763" y="1933"/>
                </a:lnTo>
                <a:lnTo>
                  <a:pt x="4763" y="1931"/>
                </a:lnTo>
                <a:lnTo>
                  <a:pt x="4763" y="1929"/>
                </a:lnTo>
                <a:lnTo>
                  <a:pt x="4763" y="1929"/>
                </a:lnTo>
                <a:lnTo>
                  <a:pt x="4765" y="1929"/>
                </a:lnTo>
                <a:lnTo>
                  <a:pt x="4765" y="1927"/>
                </a:lnTo>
                <a:lnTo>
                  <a:pt x="4763" y="1927"/>
                </a:lnTo>
                <a:lnTo>
                  <a:pt x="4761" y="1925"/>
                </a:lnTo>
                <a:lnTo>
                  <a:pt x="4758" y="1923"/>
                </a:lnTo>
                <a:lnTo>
                  <a:pt x="4756" y="1923"/>
                </a:lnTo>
                <a:lnTo>
                  <a:pt x="4754" y="1921"/>
                </a:lnTo>
                <a:lnTo>
                  <a:pt x="4752" y="1921"/>
                </a:lnTo>
                <a:lnTo>
                  <a:pt x="4752" y="1921"/>
                </a:lnTo>
                <a:lnTo>
                  <a:pt x="4750" y="1921"/>
                </a:lnTo>
                <a:lnTo>
                  <a:pt x="4750" y="1918"/>
                </a:lnTo>
                <a:lnTo>
                  <a:pt x="4748" y="1918"/>
                </a:lnTo>
                <a:lnTo>
                  <a:pt x="4746" y="1916"/>
                </a:lnTo>
                <a:lnTo>
                  <a:pt x="4744" y="1914"/>
                </a:lnTo>
                <a:lnTo>
                  <a:pt x="4744" y="1914"/>
                </a:lnTo>
                <a:lnTo>
                  <a:pt x="4744" y="1912"/>
                </a:lnTo>
                <a:lnTo>
                  <a:pt x="4742" y="1912"/>
                </a:lnTo>
                <a:lnTo>
                  <a:pt x="4742" y="1914"/>
                </a:lnTo>
                <a:lnTo>
                  <a:pt x="4740" y="1912"/>
                </a:lnTo>
                <a:lnTo>
                  <a:pt x="4740" y="1912"/>
                </a:lnTo>
                <a:lnTo>
                  <a:pt x="4737" y="1910"/>
                </a:lnTo>
                <a:lnTo>
                  <a:pt x="4735" y="1910"/>
                </a:lnTo>
                <a:lnTo>
                  <a:pt x="4733" y="1910"/>
                </a:lnTo>
                <a:lnTo>
                  <a:pt x="4731" y="1910"/>
                </a:lnTo>
                <a:lnTo>
                  <a:pt x="4729" y="1908"/>
                </a:lnTo>
                <a:lnTo>
                  <a:pt x="4729" y="1906"/>
                </a:lnTo>
                <a:lnTo>
                  <a:pt x="4727" y="1904"/>
                </a:lnTo>
                <a:lnTo>
                  <a:pt x="4727" y="1902"/>
                </a:lnTo>
                <a:lnTo>
                  <a:pt x="4727" y="1900"/>
                </a:lnTo>
                <a:lnTo>
                  <a:pt x="4727" y="1900"/>
                </a:lnTo>
                <a:lnTo>
                  <a:pt x="4723" y="1895"/>
                </a:lnTo>
                <a:lnTo>
                  <a:pt x="4723" y="1895"/>
                </a:lnTo>
                <a:lnTo>
                  <a:pt x="4725" y="1891"/>
                </a:lnTo>
                <a:lnTo>
                  <a:pt x="4725" y="1887"/>
                </a:lnTo>
                <a:lnTo>
                  <a:pt x="4723" y="1883"/>
                </a:lnTo>
                <a:lnTo>
                  <a:pt x="4721" y="1879"/>
                </a:lnTo>
                <a:lnTo>
                  <a:pt x="4721" y="1877"/>
                </a:lnTo>
                <a:lnTo>
                  <a:pt x="4721" y="1877"/>
                </a:lnTo>
                <a:lnTo>
                  <a:pt x="4719" y="1877"/>
                </a:lnTo>
                <a:lnTo>
                  <a:pt x="4719" y="1874"/>
                </a:lnTo>
                <a:lnTo>
                  <a:pt x="4717" y="1872"/>
                </a:lnTo>
                <a:lnTo>
                  <a:pt x="4714" y="1870"/>
                </a:lnTo>
                <a:lnTo>
                  <a:pt x="4714" y="1868"/>
                </a:lnTo>
                <a:lnTo>
                  <a:pt x="4714" y="1868"/>
                </a:lnTo>
                <a:lnTo>
                  <a:pt x="4714" y="1866"/>
                </a:lnTo>
                <a:lnTo>
                  <a:pt x="4714" y="1864"/>
                </a:lnTo>
                <a:lnTo>
                  <a:pt x="4714" y="1862"/>
                </a:lnTo>
                <a:lnTo>
                  <a:pt x="4714" y="1858"/>
                </a:lnTo>
                <a:lnTo>
                  <a:pt x="4712" y="1856"/>
                </a:lnTo>
                <a:lnTo>
                  <a:pt x="4712" y="1853"/>
                </a:lnTo>
                <a:lnTo>
                  <a:pt x="4712" y="1851"/>
                </a:lnTo>
                <a:lnTo>
                  <a:pt x="4712" y="1849"/>
                </a:lnTo>
                <a:lnTo>
                  <a:pt x="4712" y="1849"/>
                </a:lnTo>
                <a:lnTo>
                  <a:pt x="4712" y="1847"/>
                </a:lnTo>
                <a:lnTo>
                  <a:pt x="4710" y="1845"/>
                </a:lnTo>
                <a:lnTo>
                  <a:pt x="4710" y="1845"/>
                </a:lnTo>
                <a:lnTo>
                  <a:pt x="4708" y="1843"/>
                </a:lnTo>
                <a:lnTo>
                  <a:pt x="4704" y="1841"/>
                </a:lnTo>
                <a:lnTo>
                  <a:pt x="4702" y="1839"/>
                </a:lnTo>
                <a:lnTo>
                  <a:pt x="4700" y="1837"/>
                </a:lnTo>
                <a:lnTo>
                  <a:pt x="4698" y="1837"/>
                </a:lnTo>
                <a:lnTo>
                  <a:pt x="4698" y="1839"/>
                </a:lnTo>
                <a:lnTo>
                  <a:pt x="4696" y="1839"/>
                </a:lnTo>
                <a:lnTo>
                  <a:pt x="4693" y="1841"/>
                </a:lnTo>
                <a:lnTo>
                  <a:pt x="4691" y="1839"/>
                </a:lnTo>
                <a:lnTo>
                  <a:pt x="4689" y="1839"/>
                </a:lnTo>
                <a:lnTo>
                  <a:pt x="4689" y="1837"/>
                </a:lnTo>
                <a:lnTo>
                  <a:pt x="4689" y="1832"/>
                </a:lnTo>
                <a:lnTo>
                  <a:pt x="4687" y="1830"/>
                </a:lnTo>
                <a:lnTo>
                  <a:pt x="4687" y="1830"/>
                </a:lnTo>
                <a:lnTo>
                  <a:pt x="4687" y="1826"/>
                </a:lnTo>
                <a:lnTo>
                  <a:pt x="4687" y="1824"/>
                </a:lnTo>
                <a:lnTo>
                  <a:pt x="4687" y="1820"/>
                </a:lnTo>
                <a:lnTo>
                  <a:pt x="4685" y="1816"/>
                </a:lnTo>
                <a:lnTo>
                  <a:pt x="4685" y="1816"/>
                </a:lnTo>
                <a:lnTo>
                  <a:pt x="4685" y="1814"/>
                </a:lnTo>
                <a:lnTo>
                  <a:pt x="4683" y="1812"/>
                </a:lnTo>
                <a:lnTo>
                  <a:pt x="4683" y="1809"/>
                </a:lnTo>
                <a:lnTo>
                  <a:pt x="4683" y="1809"/>
                </a:lnTo>
                <a:lnTo>
                  <a:pt x="4681" y="1809"/>
                </a:lnTo>
                <a:lnTo>
                  <a:pt x="4681" y="1807"/>
                </a:lnTo>
                <a:lnTo>
                  <a:pt x="4681" y="1807"/>
                </a:lnTo>
                <a:lnTo>
                  <a:pt x="4681" y="1805"/>
                </a:lnTo>
                <a:lnTo>
                  <a:pt x="4683" y="1803"/>
                </a:lnTo>
                <a:lnTo>
                  <a:pt x="4681" y="1803"/>
                </a:lnTo>
                <a:lnTo>
                  <a:pt x="4679" y="1803"/>
                </a:lnTo>
                <a:lnTo>
                  <a:pt x="4679" y="1803"/>
                </a:lnTo>
                <a:lnTo>
                  <a:pt x="4677" y="1801"/>
                </a:lnTo>
                <a:lnTo>
                  <a:pt x="4677" y="1799"/>
                </a:lnTo>
                <a:lnTo>
                  <a:pt x="4677" y="1797"/>
                </a:lnTo>
                <a:lnTo>
                  <a:pt x="4677" y="1795"/>
                </a:lnTo>
                <a:lnTo>
                  <a:pt x="4677" y="1793"/>
                </a:lnTo>
                <a:lnTo>
                  <a:pt x="4677" y="1791"/>
                </a:lnTo>
                <a:lnTo>
                  <a:pt x="4675" y="1791"/>
                </a:lnTo>
                <a:lnTo>
                  <a:pt x="4673" y="1788"/>
                </a:lnTo>
                <a:lnTo>
                  <a:pt x="4673" y="1786"/>
                </a:lnTo>
                <a:lnTo>
                  <a:pt x="4675" y="1786"/>
                </a:lnTo>
                <a:lnTo>
                  <a:pt x="4673" y="1786"/>
                </a:lnTo>
                <a:lnTo>
                  <a:pt x="4673" y="1786"/>
                </a:lnTo>
                <a:lnTo>
                  <a:pt x="4670" y="1786"/>
                </a:lnTo>
                <a:lnTo>
                  <a:pt x="4670" y="1788"/>
                </a:lnTo>
                <a:lnTo>
                  <a:pt x="4668" y="1788"/>
                </a:lnTo>
                <a:lnTo>
                  <a:pt x="4666" y="1793"/>
                </a:lnTo>
                <a:lnTo>
                  <a:pt x="4666" y="1799"/>
                </a:lnTo>
                <a:lnTo>
                  <a:pt x="4664" y="1803"/>
                </a:lnTo>
                <a:lnTo>
                  <a:pt x="4664" y="1803"/>
                </a:lnTo>
                <a:lnTo>
                  <a:pt x="4664" y="1805"/>
                </a:lnTo>
                <a:lnTo>
                  <a:pt x="4664" y="1805"/>
                </a:lnTo>
                <a:lnTo>
                  <a:pt x="4662" y="1803"/>
                </a:lnTo>
                <a:lnTo>
                  <a:pt x="4662" y="1805"/>
                </a:lnTo>
                <a:lnTo>
                  <a:pt x="4660" y="1809"/>
                </a:lnTo>
                <a:lnTo>
                  <a:pt x="4660" y="1812"/>
                </a:lnTo>
                <a:lnTo>
                  <a:pt x="4662" y="1812"/>
                </a:lnTo>
                <a:lnTo>
                  <a:pt x="4662" y="1812"/>
                </a:lnTo>
                <a:lnTo>
                  <a:pt x="4662" y="1814"/>
                </a:lnTo>
                <a:lnTo>
                  <a:pt x="4664" y="1814"/>
                </a:lnTo>
                <a:lnTo>
                  <a:pt x="4664" y="1814"/>
                </a:lnTo>
                <a:lnTo>
                  <a:pt x="4664" y="1816"/>
                </a:lnTo>
                <a:lnTo>
                  <a:pt x="4664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0" y="1818"/>
                </a:lnTo>
                <a:lnTo>
                  <a:pt x="4660" y="1822"/>
                </a:lnTo>
                <a:lnTo>
                  <a:pt x="4660" y="1824"/>
                </a:lnTo>
                <a:lnTo>
                  <a:pt x="4658" y="1826"/>
                </a:lnTo>
                <a:lnTo>
                  <a:pt x="4658" y="1830"/>
                </a:lnTo>
                <a:lnTo>
                  <a:pt x="4658" y="1832"/>
                </a:lnTo>
                <a:lnTo>
                  <a:pt x="4658" y="1835"/>
                </a:lnTo>
                <a:lnTo>
                  <a:pt x="4660" y="1835"/>
                </a:lnTo>
                <a:lnTo>
                  <a:pt x="4658" y="1839"/>
                </a:lnTo>
                <a:lnTo>
                  <a:pt x="4658" y="1841"/>
                </a:lnTo>
                <a:lnTo>
                  <a:pt x="4660" y="1845"/>
                </a:lnTo>
                <a:lnTo>
                  <a:pt x="4660" y="1849"/>
                </a:lnTo>
                <a:lnTo>
                  <a:pt x="4658" y="1851"/>
                </a:lnTo>
                <a:lnTo>
                  <a:pt x="4658" y="1858"/>
                </a:lnTo>
                <a:lnTo>
                  <a:pt x="4656" y="1862"/>
                </a:lnTo>
                <a:lnTo>
                  <a:pt x="4656" y="1864"/>
                </a:lnTo>
                <a:lnTo>
                  <a:pt x="4656" y="1866"/>
                </a:lnTo>
                <a:lnTo>
                  <a:pt x="4654" y="1870"/>
                </a:lnTo>
                <a:lnTo>
                  <a:pt x="4654" y="1872"/>
                </a:lnTo>
                <a:lnTo>
                  <a:pt x="4649" y="1879"/>
                </a:lnTo>
                <a:lnTo>
                  <a:pt x="4649" y="1881"/>
                </a:lnTo>
                <a:lnTo>
                  <a:pt x="4647" y="1883"/>
                </a:lnTo>
                <a:lnTo>
                  <a:pt x="4645" y="1885"/>
                </a:lnTo>
                <a:lnTo>
                  <a:pt x="4643" y="1887"/>
                </a:lnTo>
                <a:lnTo>
                  <a:pt x="4639" y="1887"/>
                </a:lnTo>
                <a:lnTo>
                  <a:pt x="4637" y="1887"/>
                </a:lnTo>
                <a:lnTo>
                  <a:pt x="4635" y="1887"/>
                </a:lnTo>
                <a:lnTo>
                  <a:pt x="4635" y="1887"/>
                </a:lnTo>
                <a:lnTo>
                  <a:pt x="4631" y="1885"/>
                </a:lnTo>
                <a:lnTo>
                  <a:pt x="4629" y="1883"/>
                </a:lnTo>
                <a:lnTo>
                  <a:pt x="4624" y="1883"/>
                </a:lnTo>
                <a:lnTo>
                  <a:pt x="4624" y="1881"/>
                </a:lnTo>
                <a:lnTo>
                  <a:pt x="4624" y="1879"/>
                </a:lnTo>
                <a:lnTo>
                  <a:pt x="4622" y="1879"/>
                </a:lnTo>
                <a:lnTo>
                  <a:pt x="4622" y="1877"/>
                </a:lnTo>
                <a:lnTo>
                  <a:pt x="4618" y="1874"/>
                </a:lnTo>
                <a:lnTo>
                  <a:pt x="4616" y="1874"/>
                </a:lnTo>
                <a:lnTo>
                  <a:pt x="4614" y="1874"/>
                </a:lnTo>
                <a:lnTo>
                  <a:pt x="4610" y="1872"/>
                </a:lnTo>
                <a:lnTo>
                  <a:pt x="4608" y="1872"/>
                </a:lnTo>
                <a:lnTo>
                  <a:pt x="4605" y="1870"/>
                </a:lnTo>
                <a:lnTo>
                  <a:pt x="4603" y="1866"/>
                </a:lnTo>
                <a:lnTo>
                  <a:pt x="4599" y="1866"/>
                </a:lnTo>
                <a:lnTo>
                  <a:pt x="4597" y="1864"/>
                </a:lnTo>
                <a:lnTo>
                  <a:pt x="4595" y="1862"/>
                </a:lnTo>
                <a:lnTo>
                  <a:pt x="4593" y="1862"/>
                </a:lnTo>
                <a:lnTo>
                  <a:pt x="4593" y="1862"/>
                </a:lnTo>
                <a:lnTo>
                  <a:pt x="4591" y="1862"/>
                </a:lnTo>
                <a:lnTo>
                  <a:pt x="4589" y="1862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58"/>
                </a:lnTo>
                <a:lnTo>
                  <a:pt x="4589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5" y="1858"/>
                </a:lnTo>
                <a:lnTo>
                  <a:pt x="4582" y="1856"/>
                </a:lnTo>
                <a:lnTo>
                  <a:pt x="4582" y="1856"/>
                </a:lnTo>
                <a:lnTo>
                  <a:pt x="4580" y="1853"/>
                </a:lnTo>
                <a:lnTo>
                  <a:pt x="4578" y="1851"/>
                </a:lnTo>
                <a:lnTo>
                  <a:pt x="4576" y="1851"/>
                </a:lnTo>
                <a:lnTo>
                  <a:pt x="4572" y="1847"/>
                </a:lnTo>
                <a:lnTo>
                  <a:pt x="4570" y="1847"/>
                </a:lnTo>
                <a:lnTo>
                  <a:pt x="4570" y="1845"/>
                </a:lnTo>
                <a:lnTo>
                  <a:pt x="4570" y="1845"/>
                </a:lnTo>
                <a:lnTo>
                  <a:pt x="4570" y="1843"/>
                </a:lnTo>
                <a:lnTo>
                  <a:pt x="4572" y="1843"/>
                </a:lnTo>
                <a:lnTo>
                  <a:pt x="4574" y="1837"/>
                </a:lnTo>
                <a:lnTo>
                  <a:pt x="4576" y="1837"/>
                </a:lnTo>
                <a:lnTo>
                  <a:pt x="4576" y="1837"/>
                </a:lnTo>
                <a:lnTo>
                  <a:pt x="4578" y="1832"/>
                </a:lnTo>
                <a:lnTo>
                  <a:pt x="4578" y="1830"/>
                </a:lnTo>
                <a:lnTo>
                  <a:pt x="4576" y="1828"/>
                </a:lnTo>
                <a:lnTo>
                  <a:pt x="4576" y="1824"/>
                </a:lnTo>
                <a:lnTo>
                  <a:pt x="4580" y="1822"/>
                </a:lnTo>
                <a:lnTo>
                  <a:pt x="4580" y="1822"/>
                </a:lnTo>
                <a:lnTo>
                  <a:pt x="4582" y="1820"/>
                </a:lnTo>
                <a:lnTo>
                  <a:pt x="4582" y="1822"/>
                </a:lnTo>
                <a:lnTo>
                  <a:pt x="4585" y="1822"/>
                </a:lnTo>
                <a:lnTo>
                  <a:pt x="4585" y="1822"/>
                </a:lnTo>
                <a:lnTo>
                  <a:pt x="4587" y="1818"/>
                </a:lnTo>
                <a:lnTo>
                  <a:pt x="4587" y="1818"/>
                </a:lnTo>
                <a:lnTo>
                  <a:pt x="4585" y="1816"/>
                </a:lnTo>
                <a:lnTo>
                  <a:pt x="4587" y="1816"/>
                </a:lnTo>
                <a:lnTo>
                  <a:pt x="4591" y="1809"/>
                </a:lnTo>
                <a:lnTo>
                  <a:pt x="4591" y="1807"/>
                </a:lnTo>
                <a:lnTo>
                  <a:pt x="4591" y="1807"/>
                </a:lnTo>
                <a:lnTo>
                  <a:pt x="4589" y="1807"/>
                </a:lnTo>
                <a:lnTo>
                  <a:pt x="4587" y="1805"/>
                </a:lnTo>
                <a:lnTo>
                  <a:pt x="4587" y="1803"/>
                </a:lnTo>
                <a:lnTo>
                  <a:pt x="4585" y="1803"/>
                </a:lnTo>
                <a:lnTo>
                  <a:pt x="4582" y="1805"/>
                </a:lnTo>
                <a:lnTo>
                  <a:pt x="4582" y="1807"/>
                </a:lnTo>
                <a:lnTo>
                  <a:pt x="4582" y="1807"/>
                </a:lnTo>
                <a:lnTo>
                  <a:pt x="4582" y="1809"/>
                </a:lnTo>
                <a:lnTo>
                  <a:pt x="4582" y="1812"/>
                </a:lnTo>
                <a:lnTo>
                  <a:pt x="4580" y="1812"/>
                </a:lnTo>
                <a:lnTo>
                  <a:pt x="4578" y="1809"/>
                </a:lnTo>
                <a:lnTo>
                  <a:pt x="4578" y="1809"/>
                </a:lnTo>
                <a:lnTo>
                  <a:pt x="4578" y="1807"/>
                </a:lnTo>
                <a:lnTo>
                  <a:pt x="4576" y="1807"/>
                </a:lnTo>
                <a:lnTo>
                  <a:pt x="4576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6" y="1805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1"/>
                </a:lnTo>
                <a:lnTo>
                  <a:pt x="4576" y="1801"/>
                </a:lnTo>
                <a:lnTo>
                  <a:pt x="4574" y="1803"/>
                </a:lnTo>
                <a:lnTo>
                  <a:pt x="4574" y="1803"/>
                </a:lnTo>
                <a:lnTo>
                  <a:pt x="4572" y="1805"/>
                </a:lnTo>
                <a:lnTo>
                  <a:pt x="4568" y="1805"/>
                </a:lnTo>
                <a:lnTo>
                  <a:pt x="4566" y="1807"/>
                </a:lnTo>
                <a:lnTo>
                  <a:pt x="4564" y="1807"/>
                </a:lnTo>
                <a:lnTo>
                  <a:pt x="4561" y="1805"/>
                </a:lnTo>
                <a:lnTo>
                  <a:pt x="4561" y="1805"/>
                </a:lnTo>
                <a:lnTo>
                  <a:pt x="4559" y="1803"/>
                </a:lnTo>
                <a:lnTo>
                  <a:pt x="4557" y="1805"/>
                </a:lnTo>
                <a:lnTo>
                  <a:pt x="4555" y="1805"/>
                </a:lnTo>
                <a:lnTo>
                  <a:pt x="4553" y="1805"/>
                </a:lnTo>
                <a:lnTo>
                  <a:pt x="4553" y="1805"/>
                </a:lnTo>
                <a:lnTo>
                  <a:pt x="4551" y="1803"/>
                </a:lnTo>
                <a:lnTo>
                  <a:pt x="4547" y="1801"/>
                </a:lnTo>
                <a:lnTo>
                  <a:pt x="4545" y="1801"/>
                </a:lnTo>
                <a:lnTo>
                  <a:pt x="4543" y="1801"/>
                </a:lnTo>
                <a:lnTo>
                  <a:pt x="4541" y="1801"/>
                </a:lnTo>
                <a:lnTo>
                  <a:pt x="4541" y="1801"/>
                </a:lnTo>
                <a:lnTo>
                  <a:pt x="4536" y="1799"/>
                </a:lnTo>
                <a:lnTo>
                  <a:pt x="4536" y="1799"/>
                </a:lnTo>
                <a:lnTo>
                  <a:pt x="4534" y="1797"/>
                </a:lnTo>
                <a:lnTo>
                  <a:pt x="4534" y="1795"/>
                </a:lnTo>
                <a:lnTo>
                  <a:pt x="4532" y="1795"/>
                </a:lnTo>
                <a:lnTo>
                  <a:pt x="4530" y="1797"/>
                </a:lnTo>
                <a:lnTo>
                  <a:pt x="4530" y="1797"/>
                </a:lnTo>
                <a:lnTo>
                  <a:pt x="4528" y="1795"/>
                </a:lnTo>
                <a:lnTo>
                  <a:pt x="4526" y="1793"/>
                </a:lnTo>
                <a:lnTo>
                  <a:pt x="4524" y="1793"/>
                </a:lnTo>
                <a:lnTo>
                  <a:pt x="4524" y="1793"/>
                </a:lnTo>
                <a:lnTo>
                  <a:pt x="4524" y="1795"/>
                </a:lnTo>
                <a:lnTo>
                  <a:pt x="4522" y="1795"/>
                </a:lnTo>
                <a:lnTo>
                  <a:pt x="4522" y="1795"/>
                </a:lnTo>
                <a:lnTo>
                  <a:pt x="4520" y="1793"/>
                </a:lnTo>
                <a:lnTo>
                  <a:pt x="4520" y="1793"/>
                </a:lnTo>
                <a:lnTo>
                  <a:pt x="4517" y="1793"/>
                </a:lnTo>
                <a:lnTo>
                  <a:pt x="4517" y="1795"/>
                </a:lnTo>
                <a:lnTo>
                  <a:pt x="4520" y="1795"/>
                </a:lnTo>
                <a:lnTo>
                  <a:pt x="4522" y="1797"/>
                </a:lnTo>
                <a:lnTo>
                  <a:pt x="4522" y="1797"/>
                </a:lnTo>
                <a:lnTo>
                  <a:pt x="4524" y="1797"/>
                </a:lnTo>
                <a:lnTo>
                  <a:pt x="4528" y="1797"/>
                </a:lnTo>
                <a:lnTo>
                  <a:pt x="4530" y="1799"/>
                </a:lnTo>
                <a:lnTo>
                  <a:pt x="4530" y="1801"/>
                </a:lnTo>
                <a:lnTo>
                  <a:pt x="4530" y="1801"/>
                </a:lnTo>
                <a:lnTo>
                  <a:pt x="4530" y="1803"/>
                </a:lnTo>
                <a:lnTo>
                  <a:pt x="4530" y="1805"/>
                </a:lnTo>
                <a:lnTo>
                  <a:pt x="4530" y="1805"/>
                </a:lnTo>
                <a:lnTo>
                  <a:pt x="4530" y="1805"/>
                </a:lnTo>
                <a:lnTo>
                  <a:pt x="4528" y="1805"/>
                </a:lnTo>
                <a:lnTo>
                  <a:pt x="4528" y="1805"/>
                </a:lnTo>
                <a:lnTo>
                  <a:pt x="4526" y="1807"/>
                </a:lnTo>
                <a:lnTo>
                  <a:pt x="4526" y="1809"/>
                </a:lnTo>
                <a:lnTo>
                  <a:pt x="4526" y="1807"/>
                </a:lnTo>
                <a:lnTo>
                  <a:pt x="4524" y="1807"/>
                </a:lnTo>
                <a:lnTo>
                  <a:pt x="4522" y="1807"/>
                </a:lnTo>
                <a:lnTo>
                  <a:pt x="4522" y="1807"/>
                </a:lnTo>
                <a:lnTo>
                  <a:pt x="4520" y="1807"/>
                </a:lnTo>
                <a:lnTo>
                  <a:pt x="4517" y="1807"/>
                </a:lnTo>
                <a:lnTo>
                  <a:pt x="4515" y="1807"/>
                </a:lnTo>
                <a:lnTo>
                  <a:pt x="4511" y="1807"/>
                </a:lnTo>
                <a:lnTo>
                  <a:pt x="4511" y="1807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7"/>
                </a:lnTo>
                <a:lnTo>
                  <a:pt x="4507" y="1807"/>
                </a:lnTo>
                <a:lnTo>
                  <a:pt x="4505" y="1807"/>
                </a:lnTo>
                <a:lnTo>
                  <a:pt x="4507" y="1807"/>
                </a:lnTo>
                <a:lnTo>
                  <a:pt x="4505" y="1809"/>
                </a:lnTo>
                <a:lnTo>
                  <a:pt x="4505" y="1809"/>
                </a:lnTo>
                <a:lnTo>
                  <a:pt x="4503" y="1809"/>
                </a:lnTo>
                <a:lnTo>
                  <a:pt x="4503" y="1812"/>
                </a:lnTo>
                <a:lnTo>
                  <a:pt x="4505" y="1812"/>
                </a:lnTo>
                <a:lnTo>
                  <a:pt x="4503" y="1812"/>
                </a:lnTo>
                <a:lnTo>
                  <a:pt x="4503" y="1812"/>
                </a:lnTo>
                <a:lnTo>
                  <a:pt x="4501" y="1809"/>
                </a:lnTo>
                <a:lnTo>
                  <a:pt x="4501" y="1809"/>
                </a:lnTo>
                <a:lnTo>
                  <a:pt x="4501" y="1812"/>
                </a:lnTo>
                <a:lnTo>
                  <a:pt x="4501" y="1812"/>
                </a:lnTo>
                <a:lnTo>
                  <a:pt x="4501" y="1814"/>
                </a:lnTo>
                <a:lnTo>
                  <a:pt x="4499" y="1814"/>
                </a:lnTo>
                <a:lnTo>
                  <a:pt x="4499" y="1814"/>
                </a:lnTo>
                <a:lnTo>
                  <a:pt x="4497" y="1814"/>
                </a:lnTo>
                <a:lnTo>
                  <a:pt x="4497" y="1818"/>
                </a:lnTo>
                <a:lnTo>
                  <a:pt x="4494" y="1818"/>
                </a:lnTo>
                <a:lnTo>
                  <a:pt x="4492" y="1820"/>
                </a:lnTo>
                <a:lnTo>
                  <a:pt x="4492" y="1820"/>
                </a:lnTo>
                <a:lnTo>
                  <a:pt x="4494" y="1824"/>
                </a:lnTo>
                <a:lnTo>
                  <a:pt x="4494" y="1824"/>
                </a:lnTo>
                <a:lnTo>
                  <a:pt x="4492" y="1826"/>
                </a:lnTo>
                <a:lnTo>
                  <a:pt x="4492" y="1826"/>
                </a:lnTo>
                <a:lnTo>
                  <a:pt x="4490" y="1826"/>
                </a:lnTo>
                <a:lnTo>
                  <a:pt x="4488" y="1826"/>
                </a:lnTo>
                <a:lnTo>
                  <a:pt x="4488" y="1828"/>
                </a:lnTo>
                <a:lnTo>
                  <a:pt x="4488" y="1828"/>
                </a:lnTo>
                <a:lnTo>
                  <a:pt x="4488" y="1830"/>
                </a:lnTo>
                <a:lnTo>
                  <a:pt x="4486" y="1832"/>
                </a:lnTo>
                <a:lnTo>
                  <a:pt x="4486" y="1832"/>
                </a:lnTo>
                <a:lnTo>
                  <a:pt x="4486" y="1835"/>
                </a:lnTo>
                <a:lnTo>
                  <a:pt x="4484" y="1837"/>
                </a:lnTo>
                <a:lnTo>
                  <a:pt x="4482" y="1839"/>
                </a:lnTo>
                <a:lnTo>
                  <a:pt x="4484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3"/>
                </a:lnTo>
                <a:lnTo>
                  <a:pt x="4486" y="1843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6" y="1845"/>
                </a:lnTo>
                <a:lnTo>
                  <a:pt x="4486" y="1847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4" y="1849"/>
                </a:lnTo>
                <a:lnTo>
                  <a:pt x="4484" y="1847"/>
                </a:lnTo>
                <a:lnTo>
                  <a:pt x="4482" y="1847"/>
                </a:lnTo>
                <a:lnTo>
                  <a:pt x="4480" y="1847"/>
                </a:lnTo>
                <a:lnTo>
                  <a:pt x="4480" y="1847"/>
                </a:lnTo>
                <a:lnTo>
                  <a:pt x="4480" y="1849"/>
                </a:lnTo>
                <a:lnTo>
                  <a:pt x="4480" y="1851"/>
                </a:lnTo>
                <a:lnTo>
                  <a:pt x="4480" y="1849"/>
                </a:lnTo>
                <a:lnTo>
                  <a:pt x="4480" y="1847"/>
                </a:lnTo>
                <a:lnTo>
                  <a:pt x="4478" y="1847"/>
                </a:lnTo>
                <a:lnTo>
                  <a:pt x="4471" y="1845"/>
                </a:lnTo>
                <a:lnTo>
                  <a:pt x="4471" y="1845"/>
                </a:lnTo>
                <a:lnTo>
                  <a:pt x="4469" y="1845"/>
                </a:lnTo>
                <a:lnTo>
                  <a:pt x="4467" y="1845"/>
                </a:lnTo>
                <a:lnTo>
                  <a:pt x="4467" y="1847"/>
                </a:lnTo>
                <a:lnTo>
                  <a:pt x="4467" y="1847"/>
                </a:lnTo>
                <a:lnTo>
                  <a:pt x="4467" y="1847"/>
                </a:lnTo>
                <a:lnTo>
                  <a:pt x="4465" y="1847"/>
                </a:lnTo>
                <a:lnTo>
                  <a:pt x="4465" y="1849"/>
                </a:lnTo>
                <a:lnTo>
                  <a:pt x="4465" y="1849"/>
                </a:lnTo>
                <a:lnTo>
                  <a:pt x="4465" y="1851"/>
                </a:lnTo>
                <a:lnTo>
                  <a:pt x="4465" y="1851"/>
                </a:lnTo>
                <a:lnTo>
                  <a:pt x="4465" y="1853"/>
                </a:lnTo>
                <a:lnTo>
                  <a:pt x="4465" y="1851"/>
                </a:lnTo>
                <a:lnTo>
                  <a:pt x="4465" y="1851"/>
                </a:lnTo>
                <a:lnTo>
                  <a:pt x="4463" y="1853"/>
                </a:lnTo>
                <a:lnTo>
                  <a:pt x="4463" y="1853"/>
                </a:lnTo>
                <a:lnTo>
                  <a:pt x="4463" y="1849"/>
                </a:lnTo>
                <a:lnTo>
                  <a:pt x="4463" y="1847"/>
                </a:lnTo>
                <a:lnTo>
                  <a:pt x="4465" y="1845"/>
                </a:lnTo>
                <a:lnTo>
                  <a:pt x="4465" y="1845"/>
                </a:lnTo>
                <a:lnTo>
                  <a:pt x="4465" y="1843"/>
                </a:lnTo>
                <a:lnTo>
                  <a:pt x="4461" y="1841"/>
                </a:lnTo>
                <a:lnTo>
                  <a:pt x="4459" y="1839"/>
                </a:lnTo>
                <a:lnTo>
                  <a:pt x="4457" y="1837"/>
                </a:lnTo>
                <a:lnTo>
                  <a:pt x="4455" y="1835"/>
                </a:lnTo>
                <a:lnTo>
                  <a:pt x="4455" y="1835"/>
                </a:lnTo>
                <a:lnTo>
                  <a:pt x="4453" y="1832"/>
                </a:lnTo>
                <a:lnTo>
                  <a:pt x="4448" y="1832"/>
                </a:lnTo>
                <a:lnTo>
                  <a:pt x="4448" y="1830"/>
                </a:lnTo>
                <a:lnTo>
                  <a:pt x="4446" y="1830"/>
                </a:lnTo>
                <a:lnTo>
                  <a:pt x="4444" y="1830"/>
                </a:lnTo>
                <a:lnTo>
                  <a:pt x="4444" y="1832"/>
                </a:lnTo>
                <a:lnTo>
                  <a:pt x="4444" y="1832"/>
                </a:lnTo>
                <a:lnTo>
                  <a:pt x="4442" y="1835"/>
                </a:lnTo>
                <a:lnTo>
                  <a:pt x="4442" y="1837"/>
                </a:lnTo>
                <a:lnTo>
                  <a:pt x="4440" y="1835"/>
                </a:lnTo>
                <a:lnTo>
                  <a:pt x="4440" y="1835"/>
                </a:lnTo>
                <a:lnTo>
                  <a:pt x="4438" y="1835"/>
                </a:lnTo>
                <a:lnTo>
                  <a:pt x="4438" y="1835"/>
                </a:lnTo>
                <a:lnTo>
                  <a:pt x="4438" y="1837"/>
                </a:lnTo>
                <a:lnTo>
                  <a:pt x="4436" y="1835"/>
                </a:lnTo>
                <a:lnTo>
                  <a:pt x="4436" y="1832"/>
                </a:lnTo>
                <a:lnTo>
                  <a:pt x="4436" y="1832"/>
                </a:lnTo>
                <a:lnTo>
                  <a:pt x="4434" y="1832"/>
                </a:lnTo>
                <a:lnTo>
                  <a:pt x="4434" y="1835"/>
                </a:lnTo>
                <a:lnTo>
                  <a:pt x="4434" y="1835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9"/>
                </a:lnTo>
                <a:lnTo>
                  <a:pt x="4434" y="1841"/>
                </a:lnTo>
                <a:lnTo>
                  <a:pt x="4432" y="1841"/>
                </a:lnTo>
                <a:lnTo>
                  <a:pt x="4432" y="1843"/>
                </a:lnTo>
                <a:lnTo>
                  <a:pt x="4432" y="1843"/>
                </a:lnTo>
                <a:lnTo>
                  <a:pt x="4432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7" y="1841"/>
                </a:lnTo>
                <a:lnTo>
                  <a:pt x="4429" y="1841"/>
                </a:lnTo>
                <a:lnTo>
                  <a:pt x="4429" y="1839"/>
                </a:lnTo>
                <a:lnTo>
                  <a:pt x="4429" y="1837"/>
                </a:lnTo>
                <a:lnTo>
                  <a:pt x="4427" y="1837"/>
                </a:lnTo>
                <a:lnTo>
                  <a:pt x="4427" y="1837"/>
                </a:lnTo>
                <a:lnTo>
                  <a:pt x="4427" y="1839"/>
                </a:lnTo>
                <a:lnTo>
                  <a:pt x="4427" y="1841"/>
                </a:lnTo>
                <a:lnTo>
                  <a:pt x="4425" y="1841"/>
                </a:lnTo>
                <a:lnTo>
                  <a:pt x="4425" y="1841"/>
                </a:lnTo>
                <a:lnTo>
                  <a:pt x="4423" y="1841"/>
                </a:lnTo>
                <a:lnTo>
                  <a:pt x="4423" y="1843"/>
                </a:lnTo>
                <a:lnTo>
                  <a:pt x="4423" y="1843"/>
                </a:lnTo>
                <a:lnTo>
                  <a:pt x="4421" y="1843"/>
                </a:lnTo>
                <a:lnTo>
                  <a:pt x="4421" y="1845"/>
                </a:lnTo>
                <a:lnTo>
                  <a:pt x="4421" y="1847"/>
                </a:lnTo>
                <a:lnTo>
                  <a:pt x="4421" y="1847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1" y="1849"/>
                </a:lnTo>
                <a:lnTo>
                  <a:pt x="4419" y="1849"/>
                </a:lnTo>
                <a:lnTo>
                  <a:pt x="4419" y="1847"/>
                </a:lnTo>
                <a:lnTo>
                  <a:pt x="4419" y="1849"/>
                </a:lnTo>
                <a:lnTo>
                  <a:pt x="4419" y="1849"/>
                </a:lnTo>
                <a:lnTo>
                  <a:pt x="4419" y="1849"/>
                </a:lnTo>
                <a:lnTo>
                  <a:pt x="4417" y="1849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6"/>
                </a:lnTo>
                <a:lnTo>
                  <a:pt x="4419" y="1856"/>
                </a:lnTo>
                <a:lnTo>
                  <a:pt x="4419" y="1853"/>
                </a:lnTo>
                <a:lnTo>
                  <a:pt x="4415" y="1851"/>
                </a:lnTo>
                <a:lnTo>
                  <a:pt x="4415" y="1851"/>
                </a:lnTo>
                <a:lnTo>
                  <a:pt x="4415" y="1853"/>
                </a:lnTo>
                <a:lnTo>
                  <a:pt x="4415" y="1853"/>
                </a:lnTo>
                <a:lnTo>
                  <a:pt x="4413" y="1853"/>
                </a:lnTo>
                <a:lnTo>
                  <a:pt x="4413" y="1856"/>
                </a:lnTo>
                <a:lnTo>
                  <a:pt x="4411" y="1856"/>
                </a:lnTo>
                <a:lnTo>
                  <a:pt x="4411" y="1856"/>
                </a:lnTo>
                <a:lnTo>
                  <a:pt x="4411" y="1858"/>
                </a:lnTo>
                <a:lnTo>
                  <a:pt x="4411" y="1860"/>
                </a:lnTo>
                <a:lnTo>
                  <a:pt x="4411" y="1860"/>
                </a:lnTo>
                <a:lnTo>
                  <a:pt x="4411" y="1862"/>
                </a:lnTo>
                <a:lnTo>
                  <a:pt x="4413" y="1860"/>
                </a:lnTo>
                <a:lnTo>
                  <a:pt x="4413" y="1860"/>
                </a:lnTo>
                <a:lnTo>
                  <a:pt x="4413" y="1862"/>
                </a:lnTo>
                <a:lnTo>
                  <a:pt x="4413" y="1862"/>
                </a:lnTo>
                <a:lnTo>
                  <a:pt x="4413" y="1864"/>
                </a:lnTo>
                <a:lnTo>
                  <a:pt x="4413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6"/>
                </a:lnTo>
                <a:lnTo>
                  <a:pt x="4411" y="1868"/>
                </a:lnTo>
                <a:lnTo>
                  <a:pt x="4411" y="1868"/>
                </a:lnTo>
                <a:lnTo>
                  <a:pt x="4413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3" y="1868"/>
                </a:lnTo>
                <a:lnTo>
                  <a:pt x="4411" y="1868"/>
                </a:lnTo>
                <a:lnTo>
                  <a:pt x="4409" y="1868"/>
                </a:lnTo>
                <a:lnTo>
                  <a:pt x="4406" y="1868"/>
                </a:lnTo>
                <a:lnTo>
                  <a:pt x="4406" y="1866"/>
                </a:lnTo>
                <a:lnTo>
                  <a:pt x="4404" y="1866"/>
                </a:lnTo>
                <a:lnTo>
                  <a:pt x="4404" y="1866"/>
                </a:lnTo>
                <a:lnTo>
                  <a:pt x="4402" y="1868"/>
                </a:lnTo>
                <a:lnTo>
                  <a:pt x="4402" y="1868"/>
                </a:lnTo>
                <a:lnTo>
                  <a:pt x="4400" y="1866"/>
                </a:lnTo>
                <a:lnTo>
                  <a:pt x="4398" y="1866"/>
                </a:lnTo>
                <a:lnTo>
                  <a:pt x="4398" y="1866"/>
                </a:lnTo>
                <a:lnTo>
                  <a:pt x="4398" y="1868"/>
                </a:lnTo>
                <a:lnTo>
                  <a:pt x="4398" y="1868"/>
                </a:lnTo>
                <a:lnTo>
                  <a:pt x="4398" y="1870"/>
                </a:lnTo>
                <a:lnTo>
                  <a:pt x="4398" y="1870"/>
                </a:lnTo>
                <a:lnTo>
                  <a:pt x="4396" y="1870"/>
                </a:lnTo>
                <a:lnTo>
                  <a:pt x="4398" y="1870"/>
                </a:lnTo>
                <a:lnTo>
                  <a:pt x="4398" y="1872"/>
                </a:lnTo>
                <a:lnTo>
                  <a:pt x="4400" y="1874"/>
                </a:lnTo>
                <a:lnTo>
                  <a:pt x="4400" y="1874"/>
                </a:lnTo>
                <a:lnTo>
                  <a:pt x="4400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9"/>
                </a:lnTo>
                <a:lnTo>
                  <a:pt x="4402" y="1879"/>
                </a:lnTo>
                <a:lnTo>
                  <a:pt x="4400" y="1879"/>
                </a:lnTo>
                <a:lnTo>
                  <a:pt x="4400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81"/>
                </a:lnTo>
                <a:lnTo>
                  <a:pt x="4398" y="1883"/>
                </a:lnTo>
                <a:lnTo>
                  <a:pt x="4398" y="1885"/>
                </a:lnTo>
                <a:lnTo>
                  <a:pt x="4398" y="1885"/>
                </a:lnTo>
                <a:lnTo>
                  <a:pt x="4398" y="1885"/>
                </a:lnTo>
                <a:lnTo>
                  <a:pt x="4396" y="1883"/>
                </a:lnTo>
                <a:lnTo>
                  <a:pt x="4396" y="1883"/>
                </a:lnTo>
                <a:lnTo>
                  <a:pt x="4394" y="1879"/>
                </a:lnTo>
                <a:lnTo>
                  <a:pt x="4392" y="1877"/>
                </a:lnTo>
                <a:lnTo>
                  <a:pt x="4390" y="1872"/>
                </a:lnTo>
                <a:lnTo>
                  <a:pt x="4390" y="1870"/>
                </a:lnTo>
                <a:lnTo>
                  <a:pt x="4388" y="1868"/>
                </a:lnTo>
                <a:lnTo>
                  <a:pt x="4388" y="1870"/>
                </a:lnTo>
                <a:lnTo>
                  <a:pt x="4385" y="1872"/>
                </a:lnTo>
                <a:lnTo>
                  <a:pt x="4385" y="1874"/>
                </a:lnTo>
                <a:lnTo>
                  <a:pt x="4383" y="1877"/>
                </a:lnTo>
                <a:lnTo>
                  <a:pt x="4383" y="1877"/>
                </a:lnTo>
                <a:lnTo>
                  <a:pt x="4381" y="1877"/>
                </a:lnTo>
                <a:lnTo>
                  <a:pt x="4379" y="1879"/>
                </a:lnTo>
                <a:lnTo>
                  <a:pt x="4379" y="1879"/>
                </a:lnTo>
                <a:lnTo>
                  <a:pt x="4377" y="1883"/>
                </a:lnTo>
                <a:lnTo>
                  <a:pt x="4377" y="1883"/>
                </a:lnTo>
                <a:lnTo>
                  <a:pt x="4377" y="1885"/>
                </a:lnTo>
                <a:lnTo>
                  <a:pt x="4377" y="1889"/>
                </a:lnTo>
                <a:lnTo>
                  <a:pt x="4379" y="1891"/>
                </a:lnTo>
                <a:lnTo>
                  <a:pt x="4379" y="1891"/>
                </a:lnTo>
                <a:lnTo>
                  <a:pt x="4381" y="1893"/>
                </a:lnTo>
                <a:lnTo>
                  <a:pt x="4379" y="1893"/>
                </a:lnTo>
                <a:lnTo>
                  <a:pt x="4379" y="1895"/>
                </a:lnTo>
                <a:lnTo>
                  <a:pt x="4375" y="1897"/>
                </a:lnTo>
                <a:lnTo>
                  <a:pt x="4373" y="1900"/>
                </a:lnTo>
                <a:lnTo>
                  <a:pt x="4373" y="1900"/>
                </a:lnTo>
                <a:lnTo>
                  <a:pt x="4371" y="1902"/>
                </a:lnTo>
                <a:lnTo>
                  <a:pt x="4371" y="1904"/>
                </a:lnTo>
                <a:lnTo>
                  <a:pt x="4369" y="1906"/>
                </a:lnTo>
                <a:lnTo>
                  <a:pt x="4369" y="1908"/>
                </a:lnTo>
                <a:lnTo>
                  <a:pt x="4365" y="1912"/>
                </a:lnTo>
                <a:lnTo>
                  <a:pt x="4362" y="1914"/>
                </a:lnTo>
                <a:lnTo>
                  <a:pt x="4360" y="1916"/>
                </a:lnTo>
                <a:lnTo>
                  <a:pt x="4358" y="1916"/>
                </a:lnTo>
                <a:lnTo>
                  <a:pt x="4352" y="1921"/>
                </a:lnTo>
                <a:lnTo>
                  <a:pt x="4350" y="1921"/>
                </a:lnTo>
                <a:lnTo>
                  <a:pt x="4344" y="1921"/>
                </a:lnTo>
                <a:lnTo>
                  <a:pt x="4339" y="1923"/>
                </a:lnTo>
                <a:lnTo>
                  <a:pt x="4337" y="1923"/>
                </a:lnTo>
                <a:lnTo>
                  <a:pt x="4333" y="1923"/>
                </a:lnTo>
                <a:lnTo>
                  <a:pt x="4329" y="1927"/>
                </a:lnTo>
                <a:lnTo>
                  <a:pt x="4325" y="1927"/>
                </a:lnTo>
                <a:lnTo>
                  <a:pt x="4321" y="1927"/>
                </a:lnTo>
                <a:lnTo>
                  <a:pt x="4318" y="1929"/>
                </a:lnTo>
                <a:lnTo>
                  <a:pt x="4314" y="1931"/>
                </a:lnTo>
                <a:lnTo>
                  <a:pt x="4312" y="1931"/>
                </a:lnTo>
                <a:lnTo>
                  <a:pt x="4308" y="1933"/>
                </a:lnTo>
                <a:lnTo>
                  <a:pt x="4308" y="1933"/>
                </a:lnTo>
                <a:lnTo>
                  <a:pt x="4304" y="1931"/>
                </a:lnTo>
                <a:lnTo>
                  <a:pt x="4302" y="1931"/>
                </a:lnTo>
                <a:lnTo>
                  <a:pt x="4300" y="1931"/>
                </a:lnTo>
                <a:lnTo>
                  <a:pt x="4297" y="1931"/>
                </a:lnTo>
                <a:lnTo>
                  <a:pt x="4297" y="1933"/>
                </a:lnTo>
                <a:lnTo>
                  <a:pt x="4289" y="1937"/>
                </a:lnTo>
                <a:lnTo>
                  <a:pt x="4287" y="1939"/>
                </a:lnTo>
                <a:lnTo>
                  <a:pt x="4285" y="1941"/>
                </a:lnTo>
                <a:lnTo>
                  <a:pt x="4283" y="1941"/>
                </a:lnTo>
                <a:lnTo>
                  <a:pt x="4281" y="1944"/>
                </a:lnTo>
                <a:lnTo>
                  <a:pt x="4277" y="1946"/>
                </a:lnTo>
                <a:lnTo>
                  <a:pt x="4272" y="1948"/>
                </a:lnTo>
                <a:lnTo>
                  <a:pt x="4270" y="1950"/>
                </a:lnTo>
                <a:lnTo>
                  <a:pt x="4268" y="1952"/>
                </a:lnTo>
                <a:lnTo>
                  <a:pt x="4266" y="1956"/>
                </a:lnTo>
                <a:lnTo>
                  <a:pt x="4264" y="1956"/>
                </a:lnTo>
                <a:lnTo>
                  <a:pt x="4264" y="1958"/>
                </a:lnTo>
                <a:lnTo>
                  <a:pt x="4262" y="1958"/>
                </a:lnTo>
                <a:lnTo>
                  <a:pt x="4262" y="1958"/>
                </a:lnTo>
                <a:lnTo>
                  <a:pt x="4262" y="1956"/>
                </a:lnTo>
                <a:lnTo>
                  <a:pt x="4260" y="1954"/>
                </a:lnTo>
                <a:lnTo>
                  <a:pt x="4262" y="1950"/>
                </a:lnTo>
                <a:lnTo>
                  <a:pt x="4262" y="1950"/>
                </a:lnTo>
                <a:lnTo>
                  <a:pt x="4260" y="1950"/>
                </a:lnTo>
                <a:lnTo>
                  <a:pt x="4258" y="1952"/>
                </a:lnTo>
                <a:lnTo>
                  <a:pt x="4256" y="1956"/>
                </a:lnTo>
                <a:lnTo>
                  <a:pt x="4256" y="1962"/>
                </a:lnTo>
                <a:lnTo>
                  <a:pt x="4256" y="1965"/>
                </a:lnTo>
                <a:lnTo>
                  <a:pt x="4256" y="1967"/>
                </a:lnTo>
                <a:lnTo>
                  <a:pt x="4256" y="1967"/>
                </a:lnTo>
                <a:lnTo>
                  <a:pt x="4256" y="1971"/>
                </a:lnTo>
                <a:lnTo>
                  <a:pt x="4256" y="1971"/>
                </a:lnTo>
                <a:lnTo>
                  <a:pt x="4256" y="1973"/>
                </a:lnTo>
                <a:lnTo>
                  <a:pt x="4253" y="1979"/>
                </a:lnTo>
                <a:lnTo>
                  <a:pt x="4251" y="1981"/>
                </a:lnTo>
                <a:lnTo>
                  <a:pt x="4251" y="1983"/>
                </a:lnTo>
                <a:lnTo>
                  <a:pt x="4251" y="1986"/>
                </a:lnTo>
                <a:lnTo>
                  <a:pt x="4251" y="1990"/>
                </a:lnTo>
                <a:lnTo>
                  <a:pt x="4251" y="1992"/>
                </a:lnTo>
                <a:lnTo>
                  <a:pt x="4253" y="1992"/>
                </a:lnTo>
                <a:lnTo>
                  <a:pt x="4253" y="1998"/>
                </a:lnTo>
                <a:lnTo>
                  <a:pt x="4256" y="2000"/>
                </a:lnTo>
                <a:lnTo>
                  <a:pt x="4260" y="2006"/>
                </a:lnTo>
                <a:lnTo>
                  <a:pt x="4262" y="2011"/>
                </a:lnTo>
                <a:lnTo>
                  <a:pt x="4262" y="2013"/>
                </a:lnTo>
                <a:lnTo>
                  <a:pt x="4262" y="2015"/>
                </a:lnTo>
                <a:lnTo>
                  <a:pt x="4262" y="2017"/>
                </a:lnTo>
                <a:lnTo>
                  <a:pt x="4262" y="2017"/>
                </a:lnTo>
                <a:lnTo>
                  <a:pt x="4260" y="2019"/>
                </a:lnTo>
                <a:lnTo>
                  <a:pt x="4260" y="2017"/>
                </a:lnTo>
                <a:lnTo>
                  <a:pt x="4258" y="2017"/>
                </a:lnTo>
                <a:lnTo>
                  <a:pt x="4258" y="2013"/>
                </a:lnTo>
                <a:lnTo>
                  <a:pt x="4258" y="2013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3"/>
                </a:lnTo>
                <a:lnTo>
                  <a:pt x="4256" y="2013"/>
                </a:lnTo>
                <a:lnTo>
                  <a:pt x="4256" y="2011"/>
                </a:lnTo>
                <a:lnTo>
                  <a:pt x="4253" y="2009"/>
                </a:lnTo>
                <a:lnTo>
                  <a:pt x="4253" y="2006"/>
                </a:lnTo>
                <a:lnTo>
                  <a:pt x="4251" y="2006"/>
                </a:lnTo>
                <a:lnTo>
                  <a:pt x="4251" y="2006"/>
                </a:lnTo>
                <a:lnTo>
                  <a:pt x="4251" y="2009"/>
                </a:lnTo>
                <a:lnTo>
                  <a:pt x="4251" y="2011"/>
                </a:lnTo>
                <a:lnTo>
                  <a:pt x="4253" y="2015"/>
                </a:lnTo>
                <a:lnTo>
                  <a:pt x="4256" y="2017"/>
                </a:lnTo>
                <a:lnTo>
                  <a:pt x="4256" y="2017"/>
                </a:lnTo>
                <a:lnTo>
                  <a:pt x="4258" y="2017"/>
                </a:lnTo>
                <a:lnTo>
                  <a:pt x="4258" y="2021"/>
                </a:lnTo>
                <a:lnTo>
                  <a:pt x="4256" y="2021"/>
                </a:lnTo>
                <a:lnTo>
                  <a:pt x="4256" y="2021"/>
                </a:lnTo>
                <a:lnTo>
                  <a:pt x="4253" y="2021"/>
                </a:lnTo>
                <a:lnTo>
                  <a:pt x="4253" y="2019"/>
                </a:lnTo>
                <a:lnTo>
                  <a:pt x="4251" y="2015"/>
                </a:lnTo>
                <a:lnTo>
                  <a:pt x="4251" y="2015"/>
                </a:lnTo>
                <a:lnTo>
                  <a:pt x="4249" y="2015"/>
                </a:lnTo>
                <a:lnTo>
                  <a:pt x="4249" y="2015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5"/>
                </a:lnTo>
                <a:lnTo>
                  <a:pt x="4247" y="2015"/>
                </a:lnTo>
                <a:lnTo>
                  <a:pt x="4247" y="2015"/>
                </a:lnTo>
                <a:lnTo>
                  <a:pt x="4247" y="2017"/>
                </a:lnTo>
                <a:lnTo>
                  <a:pt x="4249" y="2019"/>
                </a:lnTo>
                <a:lnTo>
                  <a:pt x="4256" y="2025"/>
                </a:lnTo>
                <a:lnTo>
                  <a:pt x="4260" y="2034"/>
                </a:lnTo>
                <a:lnTo>
                  <a:pt x="4260" y="2036"/>
                </a:lnTo>
                <a:lnTo>
                  <a:pt x="4262" y="2044"/>
                </a:lnTo>
                <a:lnTo>
                  <a:pt x="4262" y="2044"/>
                </a:lnTo>
                <a:lnTo>
                  <a:pt x="4264" y="2048"/>
                </a:lnTo>
                <a:lnTo>
                  <a:pt x="4266" y="2053"/>
                </a:lnTo>
                <a:lnTo>
                  <a:pt x="4268" y="2055"/>
                </a:lnTo>
                <a:lnTo>
                  <a:pt x="4268" y="2055"/>
                </a:lnTo>
                <a:lnTo>
                  <a:pt x="4268" y="2057"/>
                </a:lnTo>
                <a:lnTo>
                  <a:pt x="4272" y="2061"/>
                </a:lnTo>
                <a:lnTo>
                  <a:pt x="4272" y="2065"/>
                </a:lnTo>
                <a:lnTo>
                  <a:pt x="4272" y="2067"/>
                </a:lnTo>
                <a:lnTo>
                  <a:pt x="4272" y="2071"/>
                </a:lnTo>
                <a:lnTo>
                  <a:pt x="4272" y="2076"/>
                </a:lnTo>
                <a:lnTo>
                  <a:pt x="4274" y="2078"/>
                </a:lnTo>
                <a:lnTo>
                  <a:pt x="4274" y="2084"/>
                </a:lnTo>
                <a:lnTo>
                  <a:pt x="4277" y="2088"/>
                </a:lnTo>
                <a:lnTo>
                  <a:pt x="4279" y="2090"/>
                </a:lnTo>
                <a:lnTo>
                  <a:pt x="4281" y="2095"/>
                </a:lnTo>
                <a:lnTo>
                  <a:pt x="4283" y="2101"/>
                </a:lnTo>
                <a:lnTo>
                  <a:pt x="4285" y="2105"/>
                </a:lnTo>
                <a:lnTo>
                  <a:pt x="4285" y="2113"/>
                </a:lnTo>
                <a:lnTo>
                  <a:pt x="4285" y="2115"/>
                </a:lnTo>
                <a:lnTo>
                  <a:pt x="4283" y="2115"/>
                </a:lnTo>
                <a:lnTo>
                  <a:pt x="4283" y="2118"/>
                </a:lnTo>
                <a:lnTo>
                  <a:pt x="4283" y="2122"/>
                </a:lnTo>
                <a:lnTo>
                  <a:pt x="4283" y="2126"/>
                </a:lnTo>
                <a:lnTo>
                  <a:pt x="4283" y="2128"/>
                </a:lnTo>
                <a:lnTo>
                  <a:pt x="4281" y="2130"/>
                </a:lnTo>
                <a:lnTo>
                  <a:pt x="4279" y="2132"/>
                </a:lnTo>
                <a:lnTo>
                  <a:pt x="4277" y="2132"/>
                </a:lnTo>
                <a:lnTo>
                  <a:pt x="4274" y="2132"/>
                </a:lnTo>
                <a:lnTo>
                  <a:pt x="4274" y="2130"/>
                </a:lnTo>
                <a:lnTo>
                  <a:pt x="4274" y="2136"/>
                </a:lnTo>
                <a:lnTo>
                  <a:pt x="4272" y="2139"/>
                </a:lnTo>
                <a:lnTo>
                  <a:pt x="4274" y="2141"/>
                </a:lnTo>
                <a:lnTo>
                  <a:pt x="4274" y="2143"/>
                </a:lnTo>
                <a:lnTo>
                  <a:pt x="4277" y="2145"/>
                </a:lnTo>
                <a:lnTo>
                  <a:pt x="4277" y="2143"/>
                </a:lnTo>
                <a:lnTo>
                  <a:pt x="4279" y="2143"/>
                </a:lnTo>
                <a:lnTo>
                  <a:pt x="4283" y="2145"/>
                </a:lnTo>
                <a:lnTo>
                  <a:pt x="4285" y="2147"/>
                </a:lnTo>
                <a:lnTo>
                  <a:pt x="4287" y="2151"/>
                </a:lnTo>
                <a:lnTo>
                  <a:pt x="4291" y="2153"/>
                </a:lnTo>
                <a:lnTo>
                  <a:pt x="4295" y="2155"/>
                </a:lnTo>
                <a:lnTo>
                  <a:pt x="4302" y="2155"/>
                </a:lnTo>
                <a:lnTo>
                  <a:pt x="4304" y="2155"/>
                </a:lnTo>
                <a:lnTo>
                  <a:pt x="4312" y="2157"/>
                </a:lnTo>
                <a:lnTo>
                  <a:pt x="4312" y="2155"/>
                </a:lnTo>
                <a:lnTo>
                  <a:pt x="4314" y="2155"/>
                </a:lnTo>
                <a:lnTo>
                  <a:pt x="4316" y="2155"/>
                </a:lnTo>
                <a:lnTo>
                  <a:pt x="4318" y="2155"/>
                </a:lnTo>
                <a:lnTo>
                  <a:pt x="4325" y="2151"/>
                </a:lnTo>
                <a:lnTo>
                  <a:pt x="4331" y="2147"/>
                </a:lnTo>
                <a:lnTo>
                  <a:pt x="4333" y="2147"/>
                </a:lnTo>
                <a:lnTo>
                  <a:pt x="4335" y="2147"/>
                </a:lnTo>
                <a:lnTo>
                  <a:pt x="4337" y="2145"/>
                </a:lnTo>
                <a:lnTo>
                  <a:pt x="4341" y="2141"/>
                </a:lnTo>
                <a:lnTo>
                  <a:pt x="4341" y="2139"/>
                </a:lnTo>
                <a:lnTo>
                  <a:pt x="4344" y="2139"/>
                </a:lnTo>
                <a:lnTo>
                  <a:pt x="4350" y="2139"/>
                </a:lnTo>
                <a:lnTo>
                  <a:pt x="4352" y="2139"/>
                </a:lnTo>
                <a:lnTo>
                  <a:pt x="4354" y="2136"/>
                </a:lnTo>
                <a:lnTo>
                  <a:pt x="4358" y="2136"/>
                </a:lnTo>
                <a:lnTo>
                  <a:pt x="4367" y="2136"/>
                </a:lnTo>
                <a:lnTo>
                  <a:pt x="4371" y="2136"/>
                </a:lnTo>
                <a:lnTo>
                  <a:pt x="4375" y="2136"/>
                </a:lnTo>
                <a:lnTo>
                  <a:pt x="4375" y="2136"/>
                </a:lnTo>
                <a:lnTo>
                  <a:pt x="4377" y="2139"/>
                </a:lnTo>
                <a:lnTo>
                  <a:pt x="4385" y="2136"/>
                </a:lnTo>
                <a:lnTo>
                  <a:pt x="4390" y="2136"/>
                </a:lnTo>
                <a:lnTo>
                  <a:pt x="4390" y="2136"/>
                </a:lnTo>
                <a:lnTo>
                  <a:pt x="4392" y="2139"/>
                </a:lnTo>
                <a:lnTo>
                  <a:pt x="4396" y="2136"/>
                </a:lnTo>
                <a:lnTo>
                  <a:pt x="4396" y="2136"/>
                </a:lnTo>
                <a:lnTo>
                  <a:pt x="4398" y="2136"/>
                </a:lnTo>
                <a:lnTo>
                  <a:pt x="4402" y="2132"/>
                </a:lnTo>
                <a:lnTo>
                  <a:pt x="4404" y="2130"/>
                </a:lnTo>
                <a:lnTo>
                  <a:pt x="4406" y="2124"/>
                </a:lnTo>
                <a:lnTo>
                  <a:pt x="4409" y="2122"/>
                </a:lnTo>
                <a:lnTo>
                  <a:pt x="4409" y="2122"/>
                </a:lnTo>
                <a:lnTo>
                  <a:pt x="4413" y="2122"/>
                </a:lnTo>
                <a:lnTo>
                  <a:pt x="4415" y="2120"/>
                </a:lnTo>
                <a:lnTo>
                  <a:pt x="4423" y="2115"/>
                </a:lnTo>
                <a:lnTo>
                  <a:pt x="4425" y="2115"/>
                </a:lnTo>
                <a:lnTo>
                  <a:pt x="4427" y="2115"/>
                </a:lnTo>
                <a:lnTo>
                  <a:pt x="4432" y="2111"/>
                </a:lnTo>
                <a:lnTo>
                  <a:pt x="4436" y="2111"/>
                </a:lnTo>
                <a:lnTo>
                  <a:pt x="4444" y="2111"/>
                </a:lnTo>
                <a:lnTo>
                  <a:pt x="4448" y="2111"/>
                </a:lnTo>
                <a:lnTo>
                  <a:pt x="4453" y="2111"/>
                </a:lnTo>
                <a:lnTo>
                  <a:pt x="4457" y="2109"/>
                </a:lnTo>
                <a:lnTo>
                  <a:pt x="4463" y="2107"/>
                </a:lnTo>
                <a:lnTo>
                  <a:pt x="4469" y="2105"/>
                </a:lnTo>
                <a:lnTo>
                  <a:pt x="4476" y="2101"/>
                </a:lnTo>
                <a:lnTo>
                  <a:pt x="4480" y="2101"/>
                </a:lnTo>
                <a:lnTo>
                  <a:pt x="4484" y="2101"/>
                </a:lnTo>
                <a:lnTo>
                  <a:pt x="4492" y="2101"/>
                </a:lnTo>
                <a:lnTo>
                  <a:pt x="4503" y="2101"/>
                </a:lnTo>
                <a:lnTo>
                  <a:pt x="4505" y="2099"/>
                </a:lnTo>
                <a:lnTo>
                  <a:pt x="4507" y="2099"/>
                </a:lnTo>
                <a:lnTo>
                  <a:pt x="4507" y="2099"/>
                </a:lnTo>
                <a:lnTo>
                  <a:pt x="4509" y="2099"/>
                </a:lnTo>
                <a:lnTo>
                  <a:pt x="4511" y="2099"/>
                </a:lnTo>
                <a:lnTo>
                  <a:pt x="4515" y="2101"/>
                </a:lnTo>
                <a:lnTo>
                  <a:pt x="4524" y="2107"/>
                </a:lnTo>
                <a:lnTo>
                  <a:pt x="4524" y="2107"/>
                </a:lnTo>
                <a:lnTo>
                  <a:pt x="4530" y="2105"/>
                </a:lnTo>
                <a:lnTo>
                  <a:pt x="4530" y="2105"/>
                </a:lnTo>
                <a:lnTo>
                  <a:pt x="4538" y="2109"/>
                </a:lnTo>
                <a:lnTo>
                  <a:pt x="4541" y="2109"/>
                </a:lnTo>
                <a:lnTo>
                  <a:pt x="4543" y="2109"/>
                </a:lnTo>
                <a:lnTo>
                  <a:pt x="4545" y="2109"/>
                </a:lnTo>
                <a:lnTo>
                  <a:pt x="4547" y="2111"/>
                </a:lnTo>
                <a:lnTo>
                  <a:pt x="4549" y="2113"/>
                </a:lnTo>
                <a:lnTo>
                  <a:pt x="4553" y="2115"/>
                </a:lnTo>
                <a:lnTo>
                  <a:pt x="4553" y="2118"/>
                </a:lnTo>
                <a:lnTo>
                  <a:pt x="4553" y="2118"/>
                </a:lnTo>
                <a:lnTo>
                  <a:pt x="4551" y="2118"/>
                </a:lnTo>
                <a:lnTo>
                  <a:pt x="4551" y="2118"/>
                </a:lnTo>
                <a:lnTo>
                  <a:pt x="4551" y="2122"/>
                </a:lnTo>
                <a:lnTo>
                  <a:pt x="4553" y="2126"/>
                </a:lnTo>
                <a:lnTo>
                  <a:pt x="4557" y="2126"/>
                </a:lnTo>
                <a:lnTo>
                  <a:pt x="4559" y="2126"/>
                </a:lnTo>
                <a:lnTo>
                  <a:pt x="4561" y="2128"/>
                </a:lnTo>
                <a:lnTo>
                  <a:pt x="4561" y="2130"/>
                </a:lnTo>
                <a:lnTo>
                  <a:pt x="4561" y="2132"/>
                </a:lnTo>
                <a:lnTo>
                  <a:pt x="4564" y="2134"/>
                </a:lnTo>
                <a:lnTo>
                  <a:pt x="4566" y="2136"/>
                </a:lnTo>
                <a:lnTo>
                  <a:pt x="4566" y="2139"/>
                </a:lnTo>
                <a:lnTo>
                  <a:pt x="4568" y="2141"/>
                </a:lnTo>
                <a:lnTo>
                  <a:pt x="4568" y="2143"/>
                </a:lnTo>
                <a:lnTo>
                  <a:pt x="4570" y="2145"/>
                </a:lnTo>
                <a:lnTo>
                  <a:pt x="4570" y="2149"/>
                </a:lnTo>
                <a:lnTo>
                  <a:pt x="4570" y="2149"/>
                </a:lnTo>
                <a:lnTo>
                  <a:pt x="4570" y="2149"/>
                </a:lnTo>
                <a:lnTo>
                  <a:pt x="4568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9"/>
                </a:lnTo>
                <a:lnTo>
                  <a:pt x="4566" y="2147"/>
                </a:lnTo>
                <a:lnTo>
                  <a:pt x="4568" y="2147"/>
                </a:lnTo>
                <a:lnTo>
                  <a:pt x="4568" y="2149"/>
                </a:lnTo>
                <a:lnTo>
                  <a:pt x="4570" y="2151"/>
                </a:lnTo>
                <a:lnTo>
                  <a:pt x="4570" y="2151"/>
                </a:lnTo>
                <a:lnTo>
                  <a:pt x="4572" y="2153"/>
                </a:lnTo>
                <a:lnTo>
                  <a:pt x="4574" y="2153"/>
                </a:lnTo>
                <a:lnTo>
                  <a:pt x="4574" y="2153"/>
                </a:lnTo>
                <a:lnTo>
                  <a:pt x="4576" y="2153"/>
                </a:lnTo>
                <a:lnTo>
                  <a:pt x="4578" y="2155"/>
                </a:lnTo>
                <a:lnTo>
                  <a:pt x="4578" y="2153"/>
                </a:lnTo>
                <a:lnTo>
                  <a:pt x="4578" y="2151"/>
                </a:lnTo>
                <a:lnTo>
                  <a:pt x="4576" y="2151"/>
                </a:lnTo>
                <a:lnTo>
                  <a:pt x="4576" y="2149"/>
                </a:lnTo>
                <a:lnTo>
                  <a:pt x="4578" y="2149"/>
                </a:lnTo>
                <a:lnTo>
                  <a:pt x="4578" y="2147"/>
                </a:lnTo>
                <a:lnTo>
                  <a:pt x="4580" y="2145"/>
                </a:lnTo>
                <a:lnTo>
                  <a:pt x="4585" y="2139"/>
                </a:lnTo>
                <a:lnTo>
                  <a:pt x="4587" y="2139"/>
                </a:lnTo>
                <a:lnTo>
                  <a:pt x="4587" y="2136"/>
                </a:lnTo>
                <a:lnTo>
                  <a:pt x="4589" y="2136"/>
                </a:lnTo>
                <a:lnTo>
                  <a:pt x="4591" y="2134"/>
                </a:lnTo>
                <a:lnTo>
                  <a:pt x="4593" y="2134"/>
                </a:lnTo>
                <a:lnTo>
                  <a:pt x="4595" y="2134"/>
                </a:lnTo>
                <a:lnTo>
                  <a:pt x="4595" y="2132"/>
                </a:lnTo>
                <a:lnTo>
                  <a:pt x="4597" y="2130"/>
                </a:lnTo>
                <a:lnTo>
                  <a:pt x="4599" y="2126"/>
                </a:lnTo>
                <a:lnTo>
                  <a:pt x="4599" y="2124"/>
                </a:lnTo>
                <a:lnTo>
                  <a:pt x="4601" y="2122"/>
                </a:lnTo>
                <a:lnTo>
                  <a:pt x="4603" y="2120"/>
                </a:lnTo>
                <a:lnTo>
                  <a:pt x="4603" y="2118"/>
                </a:lnTo>
                <a:lnTo>
                  <a:pt x="4603" y="2115"/>
                </a:lnTo>
                <a:lnTo>
                  <a:pt x="4605" y="2118"/>
                </a:lnTo>
                <a:lnTo>
                  <a:pt x="4605" y="2120"/>
                </a:lnTo>
                <a:lnTo>
                  <a:pt x="4608" y="2124"/>
                </a:lnTo>
                <a:lnTo>
                  <a:pt x="4605" y="2126"/>
                </a:lnTo>
                <a:lnTo>
                  <a:pt x="4605" y="2126"/>
                </a:lnTo>
                <a:lnTo>
                  <a:pt x="4605" y="2128"/>
                </a:lnTo>
                <a:lnTo>
                  <a:pt x="4605" y="2130"/>
                </a:lnTo>
                <a:lnTo>
                  <a:pt x="4605" y="2132"/>
                </a:lnTo>
                <a:lnTo>
                  <a:pt x="4603" y="2134"/>
                </a:lnTo>
                <a:lnTo>
                  <a:pt x="4601" y="2136"/>
                </a:lnTo>
                <a:lnTo>
                  <a:pt x="4599" y="2141"/>
                </a:lnTo>
                <a:lnTo>
                  <a:pt x="4599" y="2143"/>
                </a:lnTo>
                <a:lnTo>
                  <a:pt x="4599" y="2145"/>
                </a:lnTo>
                <a:lnTo>
                  <a:pt x="4599" y="2147"/>
                </a:lnTo>
                <a:lnTo>
                  <a:pt x="4599" y="2149"/>
                </a:lnTo>
                <a:lnTo>
                  <a:pt x="4599" y="2151"/>
                </a:lnTo>
                <a:lnTo>
                  <a:pt x="4597" y="2153"/>
                </a:lnTo>
                <a:lnTo>
                  <a:pt x="4597" y="2153"/>
                </a:lnTo>
                <a:lnTo>
                  <a:pt x="4597" y="2153"/>
                </a:lnTo>
                <a:lnTo>
                  <a:pt x="4595" y="2153"/>
                </a:lnTo>
                <a:lnTo>
                  <a:pt x="4593" y="2153"/>
                </a:lnTo>
                <a:lnTo>
                  <a:pt x="4591" y="2160"/>
                </a:lnTo>
                <a:lnTo>
                  <a:pt x="4593" y="2160"/>
                </a:lnTo>
                <a:lnTo>
                  <a:pt x="4593" y="2160"/>
                </a:lnTo>
                <a:lnTo>
                  <a:pt x="4595" y="2160"/>
                </a:lnTo>
                <a:lnTo>
                  <a:pt x="4597" y="2157"/>
                </a:lnTo>
                <a:lnTo>
                  <a:pt x="4599" y="2157"/>
                </a:lnTo>
                <a:lnTo>
                  <a:pt x="4601" y="2157"/>
                </a:lnTo>
                <a:lnTo>
                  <a:pt x="4603" y="2157"/>
                </a:lnTo>
                <a:lnTo>
                  <a:pt x="4605" y="2151"/>
                </a:lnTo>
                <a:lnTo>
                  <a:pt x="4605" y="2147"/>
                </a:lnTo>
                <a:lnTo>
                  <a:pt x="4608" y="2145"/>
                </a:lnTo>
                <a:lnTo>
                  <a:pt x="4608" y="2143"/>
                </a:lnTo>
                <a:lnTo>
                  <a:pt x="4608" y="2141"/>
                </a:lnTo>
                <a:lnTo>
                  <a:pt x="4610" y="2143"/>
                </a:lnTo>
                <a:lnTo>
                  <a:pt x="4612" y="2145"/>
                </a:lnTo>
                <a:lnTo>
                  <a:pt x="4614" y="2149"/>
                </a:lnTo>
                <a:lnTo>
                  <a:pt x="4614" y="2151"/>
                </a:lnTo>
                <a:lnTo>
                  <a:pt x="4614" y="2155"/>
                </a:lnTo>
                <a:lnTo>
                  <a:pt x="4612" y="2160"/>
                </a:lnTo>
                <a:lnTo>
                  <a:pt x="4612" y="2162"/>
                </a:lnTo>
                <a:lnTo>
                  <a:pt x="4610" y="2164"/>
                </a:lnTo>
                <a:lnTo>
                  <a:pt x="4610" y="2166"/>
                </a:lnTo>
                <a:lnTo>
                  <a:pt x="4612" y="2166"/>
                </a:lnTo>
                <a:lnTo>
                  <a:pt x="4614" y="2166"/>
                </a:lnTo>
                <a:lnTo>
                  <a:pt x="4618" y="2164"/>
                </a:lnTo>
                <a:lnTo>
                  <a:pt x="4618" y="2164"/>
                </a:lnTo>
                <a:lnTo>
                  <a:pt x="4620" y="2164"/>
                </a:lnTo>
                <a:lnTo>
                  <a:pt x="4620" y="2164"/>
                </a:lnTo>
                <a:lnTo>
                  <a:pt x="4622" y="2162"/>
                </a:lnTo>
                <a:lnTo>
                  <a:pt x="4622" y="2162"/>
                </a:lnTo>
                <a:lnTo>
                  <a:pt x="4624" y="2160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4"/>
                </a:lnTo>
                <a:lnTo>
                  <a:pt x="4626" y="2166"/>
                </a:lnTo>
                <a:lnTo>
                  <a:pt x="4624" y="2164"/>
                </a:lnTo>
                <a:lnTo>
                  <a:pt x="4624" y="2164"/>
                </a:lnTo>
                <a:lnTo>
                  <a:pt x="4622" y="2164"/>
                </a:lnTo>
                <a:lnTo>
                  <a:pt x="4622" y="2164"/>
                </a:lnTo>
                <a:lnTo>
                  <a:pt x="4620" y="2164"/>
                </a:lnTo>
                <a:lnTo>
                  <a:pt x="4622" y="2166"/>
                </a:lnTo>
                <a:lnTo>
                  <a:pt x="4622" y="2166"/>
                </a:lnTo>
                <a:lnTo>
                  <a:pt x="4624" y="2168"/>
                </a:lnTo>
                <a:lnTo>
                  <a:pt x="4629" y="2172"/>
                </a:lnTo>
                <a:lnTo>
                  <a:pt x="4629" y="2172"/>
                </a:lnTo>
                <a:lnTo>
                  <a:pt x="4633" y="2176"/>
                </a:lnTo>
                <a:lnTo>
                  <a:pt x="4635" y="2183"/>
                </a:lnTo>
                <a:lnTo>
                  <a:pt x="4633" y="2183"/>
                </a:lnTo>
                <a:lnTo>
                  <a:pt x="4633" y="2187"/>
                </a:lnTo>
                <a:lnTo>
                  <a:pt x="4633" y="2189"/>
                </a:lnTo>
                <a:lnTo>
                  <a:pt x="4633" y="2189"/>
                </a:lnTo>
                <a:lnTo>
                  <a:pt x="4633" y="2191"/>
                </a:lnTo>
                <a:lnTo>
                  <a:pt x="4635" y="2193"/>
                </a:lnTo>
                <a:lnTo>
                  <a:pt x="4639" y="2197"/>
                </a:lnTo>
                <a:lnTo>
                  <a:pt x="4641" y="2201"/>
                </a:lnTo>
                <a:lnTo>
                  <a:pt x="4645" y="2206"/>
                </a:lnTo>
                <a:lnTo>
                  <a:pt x="4652" y="2206"/>
                </a:lnTo>
                <a:lnTo>
                  <a:pt x="4654" y="2208"/>
                </a:lnTo>
                <a:lnTo>
                  <a:pt x="4656" y="2210"/>
                </a:lnTo>
                <a:lnTo>
                  <a:pt x="4658" y="2210"/>
                </a:lnTo>
                <a:lnTo>
                  <a:pt x="4660" y="2210"/>
                </a:lnTo>
                <a:lnTo>
                  <a:pt x="4660" y="2208"/>
                </a:lnTo>
                <a:lnTo>
                  <a:pt x="4664" y="2210"/>
                </a:lnTo>
                <a:lnTo>
                  <a:pt x="4668" y="2210"/>
                </a:lnTo>
                <a:lnTo>
                  <a:pt x="4670" y="2210"/>
                </a:lnTo>
                <a:lnTo>
                  <a:pt x="4673" y="2210"/>
                </a:lnTo>
                <a:lnTo>
                  <a:pt x="4675" y="2212"/>
                </a:lnTo>
                <a:lnTo>
                  <a:pt x="4677" y="2214"/>
                </a:lnTo>
                <a:lnTo>
                  <a:pt x="4681" y="2214"/>
                </a:lnTo>
                <a:lnTo>
                  <a:pt x="4683" y="2216"/>
                </a:lnTo>
                <a:lnTo>
                  <a:pt x="4685" y="2216"/>
                </a:lnTo>
                <a:lnTo>
                  <a:pt x="4687" y="2218"/>
                </a:lnTo>
                <a:lnTo>
                  <a:pt x="4689" y="2216"/>
                </a:lnTo>
                <a:lnTo>
                  <a:pt x="4691" y="2216"/>
                </a:lnTo>
                <a:lnTo>
                  <a:pt x="4696" y="2212"/>
                </a:lnTo>
                <a:lnTo>
                  <a:pt x="4698" y="2210"/>
                </a:lnTo>
                <a:lnTo>
                  <a:pt x="4700" y="2210"/>
                </a:lnTo>
                <a:lnTo>
                  <a:pt x="4702" y="2210"/>
                </a:lnTo>
                <a:lnTo>
                  <a:pt x="4704" y="2208"/>
                </a:lnTo>
                <a:lnTo>
                  <a:pt x="4702" y="2208"/>
                </a:lnTo>
                <a:lnTo>
                  <a:pt x="4702" y="2208"/>
                </a:lnTo>
                <a:lnTo>
                  <a:pt x="4700" y="2206"/>
                </a:lnTo>
                <a:lnTo>
                  <a:pt x="4700" y="2206"/>
                </a:lnTo>
                <a:lnTo>
                  <a:pt x="4702" y="2206"/>
                </a:lnTo>
                <a:lnTo>
                  <a:pt x="4706" y="2201"/>
                </a:lnTo>
                <a:lnTo>
                  <a:pt x="4708" y="2204"/>
                </a:lnTo>
                <a:lnTo>
                  <a:pt x="4708" y="2204"/>
                </a:lnTo>
                <a:lnTo>
                  <a:pt x="4710" y="2206"/>
                </a:lnTo>
                <a:lnTo>
                  <a:pt x="4710" y="2208"/>
                </a:lnTo>
                <a:lnTo>
                  <a:pt x="4708" y="2208"/>
                </a:lnTo>
                <a:lnTo>
                  <a:pt x="4706" y="2210"/>
                </a:lnTo>
                <a:lnTo>
                  <a:pt x="4706" y="2210"/>
                </a:lnTo>
                <a:lnTo>
                  <a:pt x="4704" y="2210"/>
                </a:lnTo>
                <a:lnTo>
                  <a:pt x="4706" y="2212"/>
                </a:lnTo>
                <a:lnTo>
                  <a:pt x="4708" y="2212"/>
                </a:lnTo>
                <a:lnTo>
                  <a:pt x="4710" y="2210"/>
                </a:lnTo>
                <a:lnTo>
                  <a:pt x="4712" y="2210"/>
                </a:lnTo>
                <a:lnTo>
                  <a:pt x="4712" y="2208"/>
                </a:lnTo>
                <a:lnTo>
                  <a:pt x="4714" y="2208"/>
                </a:lnTo>
                <a:lnTo>
                  <a:pt x="4714" y="2208"/>
                </a:lnTo>
                <a:lnTo>
                  <a:pt x="4717" y="2210"/>
                </a:lnTo>
                <a:lnTo>
                  <a:pt x="4717" y="2210"/>
                </a:lnTo>
                <a:lnTo>
                  <a:pt x="4714" y="2212"/>
                </a:lnTo>
                <a:lnTo>
                  <a:pt x="4714" y="2212"/>
                </a:lnTo>
                <a:lnTo>
                  <a:pt x="4714" y="2214"/>
                </a:lnTo>
                <a:lnTo>
                  <a:pt x="4717" y="2214"/>
                </a:lnTo>
                <a:lnTo>
                  <a:pt x="4717" y="2216"/>
                </a:lnTo>
                <a:lnTo>
                  <a:pt x="4719" y="2216"/>
                </a:lnTo>
                <a:lnTo>
                  <a:pt x="4721" y="2216"/>
                </a:lnTo>
                <a:lnTo>
                  <a:pt x="4721" y="2216"/>
                </a:lnTo>
                <a:lnTo>
                  <a:pt x="4723" y="2218"/>
                </a:lnTo>
                <a:lnTo>
                  <a:pt x="4723" y="2218"/>
                </a:lnTo>
                <a:lnTo>
                  <a:pt x="4723" y="2218"/>
                </a:lnTo>
                <a:lnTo>
                  <a:pt x="4725" y="2218"/>
                </a:lnTo>
                <a:lnTo>
                  <a:pt x="4727" y="2220"/>
                </a:lnTo>
                <a:lnTo>
                  <a:pt x="4727" y="2222"/>
                </a:lnTo>
                <a:lnTo>
                  <a:pt x="4727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0"/>
                </a:lnTo>
                <a:lnTo>
                  <a:pt x="4729" y="2218"/>
                </a:lnTo>
                <a:lnTo>
                  <a:pt x="4729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6"/>
                </a:lnTo>
                <a:lnTo>
                  <a:pt x="4727" y="2216"/>
                </a:lnTo>
                <a:lnTo>
                  <a:pt x="4727" y="2216"/>
                </a:lnTo>
                <a:lnTo>
                  <a:pt x="4729" y="2216"/>
                </a:lnTo>
                <a:lnTo>
                  <a:pt x="4735" y="2216"/>
                </a:lnTo>
                <a:lnTo>
                  <a:pt x="4744" y="2208"/>
                </a:lnTo>
                <a:lnTo>
                  <a:pt x="4746" y="2206"/>
                </a:lnTo>
                <a:lnTo>
                  <a:pt x="4750" y="2204"/>
                </a:lnTo>
                <a:lnTo>
                  <a:pt x="4754" y="2201"/>
                </a:lnTo>
                <a:lnTo>
                  <a:pt x="4756" y="2201"/>
                </a:lnTo>
                <a:lnTo>
                  <a:pt x="4765" y="2201"/>
                </a:lnTo>
                <a:lnTo>
                  <a:pt x="4771" y="2201"/>
                </a:lnTo>
                <a:lnTo>
                  <a:pt x="4773" y="2199"/>
                </a:lnTo>
                <a:lnTo>
                  <a:pt x="4775" y="2199"/>
                </a:lnTo>
                <a:lnTo>
                  <a:pt x="4777" y="2197"/>
                </a:lnTo>
                <a:lnTo>
                  <a:pt x="4777" y="2197"/>
                </a:lnTo>
                <a:lnTo>
                  <a:pt x="4779" y="2197"/>
                </a:lnTo>
                <a:lnTo>
                  <a:pt x="4779" y="2195"/>
                </a:lnTo>
                <a:lnTo>
                  <a:pt x="4779" y="2193"/>
                </a:lnTo>
                <a:lnTo>
                  <a:pt x="4781" y="2191"/>
                </a:lnTo>
                <a:lnTo>
                  <a:pt x="4779" y="2189"/>
                </a:lnTo>
                <a:lnTo>
                  <a:pt x="4779" y="2185"/>
                </a:lnTo>
                <a:lnTo>
                  <a:pt x="4781" y="2183"/>
                </a:lnTo>
                <a:lnTo>
                  <a:pt x="4781" y="2180"/>
                </a:lnTo>
                <a:lnTo>
                  <a:pt x="4781" y="2176"/>
                </a:lnTo>
                <a:lnTo>
                  <a:pt x="4784" y="2172"/>
                </a:lnTo>
                <a:lnTo>
                  <a:pt x="4784" y="2170"/>
                </a:lnTo>
                <a:lnTo>
                  <a:pt x="4784" y="2168"/>
                </a:lnTo>
                <a:lnTo>
                  <a:pt x="4786" y="2166"/>
                </a:lnTo>
                <a:lnTo>
                  <a:pt x="4786" y="2164"/>
                </a:lnTo>
                <a:lnTo>
                  <a:pt x="4790" y="2157"/>
                </a:lnTo>
                <a:lnTo>
                  <a:pt x="4790" y="2157"/>
                </a:lnTo>
                <a:lnTo>
                  <a:pt x="4790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0" y="2155"/>
                </a:lnTo>
                <a:lnTo>
                  <a:pt x="4790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3"/>
                </a:lnTo>
                <a:lnTo>
                  <a:pt x="4792" y="2151"/>
                </a:lnTo>
                <a:lnTo>
                  <a:pt x="4794" y="2147"/>
                </a:lnTo>
                <a:lnTo>
                  <a:pt x="4794" y="2145"/>
                </a:lnTo>
                <a:lnTo>
                  <a:pt x="4794" y="2143"/>
                </a:lnTo>
                <a:lnTo>
                  <a:pt x="4796" y="2141"/>
                </a:lnTo>
                <a:lnTo>
                  <a:pt x="4798" y="2139"/>
                </a:lnTo>
                <a:lnTo>
                  <a:pt x="4798" y="2139"/>
                </a:lnTo>
                <a:lnTo>
                  <a:pt x="4796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800" y="2136"/>
                </a:lnTo>
                <a:lnTo>
                  <a:pt x="4800" y="2136"/>
                </a:lnTo>
                <a:lnTo>
                  <a:pt x="4800" y="2134"/>
                </a:lnTo>
                <a:lnTo>
                  <a:pt x="4800" y="2132"/>
                </a:lnTo>
                <a:lnTo>
                  <a:pt x="4800" y="2132"/>
                </a:lnTo>
                <a:lnTo>
                  <a:pt x="4802" y="2130"/>
                </a:lnTo>
                <a:lnTo>
                  <a:pt x="4802" y="2128"/>
                </a:lnTo>
                <a:lnTo>
                  <a:pt x="4802" y="2128"/>
                </a:lnTo>
                <a:lnTo>
                  <a:pt x="4802" y="2128"/>
                </a:lnTo>
                <a:lnTo>
                  <a:pt x="4805" y="2126"/>
                </a:lnTo>
                <a:lnTo>
                  <a:pt x="4805" y="2124"/>
                </a:lnTo>
                <a:lnTo>
                  <a:pt x="4807" y="2122"/>
                </a:lnTo>
                <a:lnTo>
                  <a:pt x="4809" y="2120"/>
                </a:lnTo>
                <a:lnTo>
                  <a:pt x="4813" y="2120"/>
                </a:lnTo>
                <a:lnTo>
                  <a:pt x="4813" y="2118"/>
                </a:lnTo>
                <a:lnTo>
                  <a:pt x="4811" y="2118"/>
                </a:lnTo>
                <a:lnTo>
                  <a:pt x="4811" y="2118"/>
                </a:lnTo>
                <a:lnTo>
                  <a:pt x="4813" y="2118"/>
                </a:lnTo>
                <a:lnTo>
                  <a:pt x="4813" y="2115"/>
                </a:lnTo>
                <a:lnTo>
                  <a:pt x="4815" y="2115"/>
                </a:lnTo>
                <a:lnTo>
                  <a:pt x="4817" y="2113"/>
                </a:lnTo>
                <a:lnTo>
                  <a:pt x="4817" y="2111"/>
                </a:lnTo>
                <a:lnTo>
                  <a:pt x="4817" y="2111"/>
                </a:lnTo>
                <a:lnTo>
                  <a:pt x="4817" y="2107"/>
                </a:lnTo>
                <a:lnTo>
                  <a:pt x="4821" y="2103"/>
                </a:lnTo>
                <a:lnTo>
                  <a:pt x="4823" y="2097"/>
                </a:lnTo>
                <a:lnTo>
                  <a:pt x="4823" y="2095"/>
                </a:lnTo>
                <a:lnTo>
                  <a:pt x="4825" y="2092"/>
                </a:lnTo>
                <a:lnTo>
                  <a:pt x="4825" y="2088"/>
                </a:lnTo>
                <a:lnTo>
                  <a:pt x="4825" y="2086"/>
                </a:lnTo>
                <a:lnTo>
                  <a:pt x="4825" y="2084"/>
                </a:lnTo>
                <a:lnTo>
                  <a:pt x="4828" y="2078"/>
                </a:lnTo>
                <a:lnTo>
                  <a:pt x="4828" y="2076"/>
                </a:lnTo>
                <a:lnTo>
                  <a:pt x="4828" y="2074"/>
                </a:lnTo>
                <a:lnTo>
                  <a:pt x="4830" y="2067"/>
                </a:lnTo>
                <a:lnTo>
                  <a:pt x="4830" y="2063"/>
                </a:lnTo>
                <a:lnTo>
                  <a:pt x="4832" y="2061"/>
                </a:lnTo>
                <a:lnTo>
                  <a:pt x="4834" y="2057"/>
                </a:lnTo>
                <a:lnTo>
                  <a:pt x="4834" y="2055"/>
                </a:lnTo>
                <a:lnTo>
                  <a:pt x="4832" y="2053"/>
                </a:lnTo>
                <a:lnTo>
                  <a:pt x="4832" y="2048"/>
                </a:lnTo>
                <a:close/>
                <a:moveTo>
                  <a:pt x="4840" y="1795"/>
                </a:moveTo>
                <a:lnTo>
                  <a:pt x="4840" y="1795"/>
                </a:lnTo>
                <a:lnTo>
                  <a:pt x="4838" y="1795"/>
                </a:lnTo>
                <a:lnTo>
                  <a:pt x="4840" y="1795"/>
                </a:lnTo>
                <a:lnTo>
                  <a:pt x="4840" y="1795"/>
                </a:lnTo>
                <a:lnTo>
                  <a:pt x="4840" y="1797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0" y="1795"/>
                </a:lnTo>
                <a:close/>
                <a:moveTo>
                  <a:pt x="4834" y="1690"/>
                </a:moveTo>
                <a:lnTo>
                  <a:pt x="4834" y="1690"/>
                </a:lnTo>
                <a:lnTo>
                  <a:pt x="4832" y="1690"/>
                </a:lnTo>
                <a:lnTo>
                  <a:pt x="4834" y="1690"/>
                </a:lnTo>
                <a:lnTo>
                  <a:pt x="4834" y="1690"/>
                </a:lnTo>
                <a:lnTo>
                  <a:pt x="4834" y="1690"/>
                </a:lnTo>
                <a:close/>
                <a:moveTo>
                  <a:pt x="5192" y="1747"/>
                </a:move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close/>
                <a:moveTo>
                  <a:pt x="4840" y="870"/>
                </a:moveTo>
                <a:lnTo>
                  <a:pt x="4842" y="868"/>
                </a:lnTo>
                <a:lnTo>
                  <a:pt x="4842" y="868"/>
                </a:lnTo>
                <a:lnTo>
                  <a:pt x="4842" y="868"/>
                </a:lnTo>
                <a:lnTo>
                  <a:pt x="4840" y="868"/>
                </a:lnTo>
                <a:lnTo>
                  <a:pt x="4840" y="868"/>
                </a:lnTo>
                <a:lnTo>
                  <a:pt x="4838" y="870"/>
                </a:lnTo>
                <a:lnTo>
                  <a:pt x="4838" y="870"/>
                </a:lnTo>
                <a:lnTo>
                  <a:pt x="4840" y="870"/>
                </a:lnTo>
                <a:lnTo>
                  <a:pt x="4840" y="870"/>
                </a:lnTo>
                <a:close/>
                <a:moveTo>
                  <a:pt x="4832" y="1797"/>
                </a:moveTo>
                <a:lnTo>
                  <a:pt x="4830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30" y="1797"/>
                </a:lnTo>
                <a:lnTo>
                  <a:pt x="4828" y="1797"/>
                </a:lnTo>
                <a:lnTo>
                  <a:pt x="4830" y="1797"/>
                </a:lnTo>
                <a:lnTo>
                  <a:pt x="4830" y="1797"/>
                </a:lnTo>
                <a:lnTo>
                  <a:pt x="4832" y="1799"/>
                </a:lnTo>
                <a:lnTo>
                  <a:pt x="4832" y="1799"/>
                </a:lnTo>
                <a:lnTo>
                  <a:pt x="4834" y="1799"/>
                </a:lnTo>
                <a:lnTo>
                  <a:pt x="4836" y="1799"/>
                </a:lnTo>
                <a:lnTo>
                  <a:pt x="4834" y="1797"/>
                </a:lnTo>
                <a:lnTo>
                  <a:pt x="4832" y="1797"/>
                </a:lnTo>
                <a:close/>
                <a:moveTo>
                  <a:pt x="4371" y="1638"/>
                </a:moveTo>
                <a:lnTo>
                  <a:pt x="4371" y="1638"/>
                </a:lnTo>
                <a:lnTo>
                  <a:pt x="4371" y="1640"/>
                </a:lnTo>
                <a:lnTo>
                  <a:pt x="4371" y="1640"/>
                </a:lnTo>
                <a:lnTo>
                  <a:pt x="4371" y="1638"/>
                </a:lnTo>
                <a:lnTo>
                  <a:pt x="4371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1" y="1638"/>
                </a:lnTo>
                <a:close/>
                <a:moveTo>
                  <a:pt x="4580" y="1830"/>
                </a:move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2" y="1830"/>
                </a:lnTo>
                <a:lnTo>
                  <a:pt x="4582" y="1830"/>
                </a:lnTo>
                <a:lnTo>
                  <a:pt x="4582" y="1828"/>
                </a:lnTo>
                <a:lnTo>
                  <a:pt x="4580" y="1828"/>
                </a:lnTo>
                <a:lnTo>
                  <a:pt x="4580" y="1830"/>
                </a:lnTo>
                <a:close/>
                <a:moveTo>
                  <a:pt x="4830" y="2036"/>
                </a:moveTo>
                <a:lnTo>
                  <a:pt x="4830" y="2038"/>
                </a:lnTo>
                <a:lnTo>
                  <a:pt x="4830" y="2040"/>
                </a:lnTo>
                <a:lnTo>
                  <a:pt x="4832" y="2040"/>
                </a:lnTo>
                <a:lnTo>
                  <a:pt x="4832" y="2036"/>
                </a:lnTo>
                <a:lnTo>
                  <a:pt x="4832" y="2034"/>
                </a:lnTo>
                <a:lnTo>
                  <a:pt x="4830" y="2034"/>
                </a:lnTo>
                <a:lnTo>
                  <a:pt x="4830" y="2036"/>
                </a:lnTo>
                <a:close/>
                <a:moveTo>
                  <a:pt x="4830" y="2030"/>
                </a:moveTo>
                <a:lnTo>
                  <a:pt x="4830" y="2030"/>
                </a:lnTo>
                <a:lnTo>
                  <a:pt x="4830" y="2030"/>
                </a:lnTo>
                <a:lnTo>
                  <a:pt x="4830" y="2032"/>
                </a:lnTo>
                <a:lnTo>
                  <a:pt x="4830" y="2034"/>
                </a:lnTo>
                <a:lnTo>
                  <a:pt x="4830" y="2034"/>
                </a:lnTo>
                <a:lnTo>
                  <a:pt x="4830" y="2032"/>
                </a:lnTo>
                <a:lnTo>
                  <a:pt x="4832" y="2030"/>
                </a:lnTo>
                <a:lnTo>
                  <a:pt x="4830" y="2030"/>
                </a:lnTo>
                <a:close/>
                <a:moveTo>
                  <a:pt x="4310" y="1583"/>
                </a:moveTo>
                <a:lnTo>
                  <a:pt x="4310" y="1583"/>
                </a:lnTo>
                <a:lnTo>
                  <a:pt x="4312" y="1585"/>
                </a:lnTo>
                <a:lnTo>
                  <a:pt x="4312" y="1583"/>
                </a:lnTo>
                <a:lnTo>
                  <a:pt x="4312" y="1583"/>
                </a:lnTo>
                <a:lnTo>
                  <a:pt x="4312" y="1581"/>
                </a:lnTo>
                <a:lnTo>
                  <a:pt x="4310" y="1581"/>
                </a:lnTo>
                <a:lnTo>
                  <a:pt x="4310" y="1583"/>
                </a:lnTo>
                <a:close/>
                <a:moveTo>
                  <a:pt x="4300" y="1753"/>
                </a:moveTo>
                <a:lnTo>
                  <a:pt x="4300" y="1751"/>
                </a:lnTo>
                <a:lnTo>
                  <a:pt x="4297" y="1751"/>
                </a:lnTo>
                <a:lnTo>
                  <a:pt x="4297" y="1751"/>
                </a:lnTo>
                <a:lnTo>
                  <a:pt x="4293" y="1749"/>
                </a:lnTo>
                <a:lnTo>
                  <a:pt x="4293" y="1749"/>
                </a:lnTo>
                <a:lnTo>
                  <a:pt x="4291" y="1751"/>
                </a:lnTo>
                <a:lnTo>
                  <a:pt x="4289" y="1753"/>
                </a:lnTo>
                <a:lnTo>
                  <a:pt x="4289" y="1755"/>
                </a:lnTo>
                <a:lnTo>
                  <a:pt x="4289" y="1757"/>
                </a:lnTo>
                <a:lnTo>
                  <a:pt x="4289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9"/>
                </a:lnTo>
                <a:lnTo>
                  <a:pt x="4289" y="1759"/>
                </a:lnTo>
                <a:lnTo>
                  <a:pt x="4291" y="1759"/>
                </a:lnTo>
                <a:lnTo>
                  <a:pt x="4293" y="1759"/>
                </a:lnTo>
                <a:lnTo>
                  <a:pt x="4293" y="1759"/>
                </a:lnTo>
                <a:lnTo>
                  <a:pt x="4297" y="1759"/>
                </a:lnTo>
                <a:lnTo>
                  <a:pt x="4295" y="1759"/>
                </a:lnTo>
                <a:lnTo>
                  <a:pt x="4295" y="1759"/>
                </a:lnTo>
                <a:lnTo>
                  <a:pt x="4297" y="1755"/>
                </a:lnTo>
                <a:lnTo>
                  <a:pt x="4300" y="1753"/>
                </a:lnTo>
                <a:close/>
                <a:moveTo>
                  <a:pt x="4281" y="1757"/>
                </a:moveTo>
                <a:lnTo>
                  <a:pt x="4281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5"/>
                </a:lnTo>
                <a:lnTo>
                  <a:pt x="4281" y="1757"/>
                </a:lnTo>
                <a:lnTo>
                  <a:pt x="4281" y="1757"/>
                </a:lnTo>
                <a:close/>
                <a:moveTo>
                  <a:pt x="4295" y="1679"/>
                </a:moveTo>
                <a:lnTo>
                  <a:pt x="4293" y="1679"/>
                </a:lnTo>
                <a:lnTo>
                  <a:pt x="4293" y="1682"/>
                </a:lnTo>
                <a:lnTo>
                  <a:pt x="4293" y="1684"/>
                </a:lnTo>
                <a:lnTo>
                  <a:pt x="4295" y="1682"/>
                </a:lnTo>
                <a:lnTo>
                  <a:pt x="4295" y="1679"/>
                </a:lnTo>
                <a:close/>
                <a:moveTo>
                  <a:pt x="4285" y="1753"/>
                </a:moveTo>
                <a:lnTo>
                  <a:pt x="4283" y="1751"/>
                </a:lnTo>
                <a:lnTo>
                  <a:pt x="4281" y="1749"/>
                </a:lnTo>
                <a:lnTo>
                  <a:pt x="4281" y="1749"/>
                </a:lnTo>
                <a:lnTo>
                  <a:pt x="4279" y="1749"/>
                </a:lnTo>
                <a:lnTo>
                  <a:pt x="4277" y="1747"/>
                </a:lnTo>
                <a:lnTo>
                  <a:pt x="4277" y="1747"/>
                </a:lnTo>
                <a:lnTo>
                  <a:pt x="4274" y="1749"/>
                </a:lnTo>
                <a:lnTo>
                  <a:pt x="4272" y="1749"/>
                </a:lnTo>
                <a:lnTo>
                  <a:pt x="4272" y="1749"/>
                </a:lnTo>
                <a:lnTo>
                  <a:pt x="4268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51"/>
                </a:lnTo>
                <a:lnTo>
                  <a:pt x="4268" y="1751"/>
                </a:lnTo>
                <a:lnTo>
                  <a:pt x="4268" y="1751"/>
                </a:lnTo>
                <a:lnTo>
                  <a:pt x="4270" y="1753"/>
                </a:lnTo>
                <a:lnTo>
                  <a:pt x="4272" y="1753"/>
                </a:lnTo>
                <a:lnTo>
                  <a:pt x="4272" y="1753"/>
                </a:lnTo>
                <a:lnTo>
                  <a:pt x="4274" y="1755"/>
                </a:lnTo>
                <a:lnTo>
                  <a:pt x="4274" y="1755"/>
                </a:lnTo>
                <a:lnTo>
                  <a:pt x="4277" y="1757"/>
                </a:lnTo>
                <a:lnTo>
                  <a:pt x="4277" y="1757"/>
                </a:lnTo>
                <a:lnTo>
                  <a:pt x="4274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7"/>
                </a:lnTo>
                <a:lnTo>
                  <a:pt x="4277" y="1757"/>
                </a:lnTo>
                <a:lnTo>
                  <a:pt x="4279" y="1755"/>
                </a:lnTo>
                <a:lnTo>
                  <a:pt x="4279" y="1755"/>
                </a:lnTo>
                <a:lnTo>
                  <a:pt x="4283" y="1753"/>
                </a:lnTo>
                <a:lnTo>
                  <a:pt x="4283" y="1753"/>
                </a:lnTo>
                <a:lnTo>
                  <a:pt x="4285" y="1753"/>
                </a:lnTo>
                <a:close/>
                <a:moveTo>
                  <a:pt x="4291" y="1677"/>
                </a:moveTo>
                <a:lnTo>
                  <a:pt x="4289" y="1679"/>
                </a:lnTo>
                <a:lnTo>
                  <a:pt x="4289" y="1682"/>
                </a:lnTo>
                <a:lnTo>
                  <a:pt x="4289" y="1684"/>
                </a:lnTo>
                <a:lnTo>
                  <a:pt x="4289" y="1684"/>
                </a:lnTo>
                <a:lnTo>
                  <a:pt x="4289" y="1686"/>
                </a:lnTo>
                <a:lnTo>
                  <a:pt x="4289" y="1688"/>
                </a:lnTo>
                <a:lnTo>
                  <a:pt x="4289" y="1690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4"/>
                </a:lnTo>
                <a:lnTo>
                  <a:pt x="4293" y="1682"/>
                </a:lnTo>
                <a:lnTo>
                  <a:pt x="4293" y="1682"/>
                </a:lnTo>
                <a:lnTo>
                  <a:pt x="4293" y="1682"/>
                </a:lnTo>
                <a:lnTo>
                  <a:pt x="4291" y="1679"/>
                </a:lnTo>
                <a:lnTo>
                  <a:pt x="4291" y="1677"/>
                </a:lnTo>
                <a:lnTo>
                  <a:pt x="4291" y="1677"/>
                </a:lnTo>
                <a:close/>
                <a:moveTo>
                  <a:pt x="4304" y="1526"/>
                </a:moveTo>
                <a:lnTo>
                  <a:pt x="4304" y="1528"/>
                </a:lnTo>
                <a:lnTo>
                  <a:pt x="4304" y="1528"/>
                </a:lnTo>
                <a:lnTo>
                  <a:pt x="4304" y="1528"/>
                </a:lnTo>
                <a:lnTo>
                  <a:pt x="4306" y="1528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4" y="1526"/>
                </a:lnTo>
                <a:close/>
                <a:moveTo>
                  <a:pt x="4314" y="1575"/>
                </a:moveTo>
                <a:lnTo>
                  <a:pt x="4316" y="1573"/>
                </a:lnTo>
                <a:lnTo>
                  <a:pt x="4316" y="1573"/>
                </a:lnTo>
                <a:lnTo>
                  <a:pt x="4316" y="1570"/>
                </a:lnTo>
                <a:lnTo>
                  <a:pt x="4314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3"/>
                </a:lnTo>
                <a:lnTo>
                  <a:pt x="4314" y="1575"/>
                </a:lnTo>
                <a:close/>
                <a:moveTo>
                  <a:pt x="4306" y="1512"/>
                </a:moveTo>
                <a:lnTo>
                  <a:pt x="4306" y="1512"/>
                </a:lnTo>
                <a:lnTo>
                  <a:pt x="4306" y="1514"/>
                </a:lnTo>
                <a:lnTo>
                  <a:pt x="4308" y="1514"/>
                </a:lnTo>
                <a:lnTo>
                  <a:pt x="4308" y="1512"/>
                </a:lnTo>
                <a:lnTo>
                  <a:pt x="4308" y="1512"/>
                </a:lnTo>
                <a:lnTo>
                  <a:pt x="4306" y="1512"/>
                </a:lnTo>
                <a:close/>
                <a:moveTo>
                  <a:pt x="4302" y="1516"/>
                </a:moveTo>
                <a:lnTo>
                  <a:pt x="4302" y="1516"/>
                </a:lnTo>
                <a:lnTo>
                  <a:pt x="4302" y="1518"/>
                </a:lnTo>
                <a:lnTo>
                  <a:pt x="4304" y="1518"/>
                </a:lnTo>
                <a:lnTo>
                  <a:pt x="4304" y="1518"/>
                </a:lnTo>
                <a:lnTo>
                  <a:pt x="4304" y="1516"/>
                </a:lnTo>
                <a:lnTo>
                  <a:pt x="4302" y="1516"/>
                </a:lnTo>
                <a:close/>
                <a:moveTo>
                  <a:pt x="4184" y="1587"/>
                </a:moveTo>
                <a:lnTo>
                  <a:pt x="4184" y="1589"/>
                </a:lnTo>
                <a:lnTo>
                  <a:pt x="4184" y="1589"/>
                </a:lnTo>
                <a:lnTo>
                  <a:pt x="4184" y="1589"/>
                </a:lnTo>
                <a:lnTo>
                  <a:pt x="4184" y="1587"/>
                </a:lnTo>
                <a:lnTo>
                  <a:pt x="4184" y="1587"/>
                </a:lnTo>
                <a:close/>
                <a:moveTo>
                  <a:pt x="4605" y="2166"/>
                </a:moveTo>
                <a:lnTo>
                  <a:pt x="4605" y="2168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599" y="2164"/>
                </a:lnTo>
                <a:lnTo>
                  <a:pt x="4597" y="2164"/>
                </a:lnTo>
                <a:lnTo>
                  <a:pt x="4593" y="2166"/>
                </a:lnTo>
                <a:lnTo>
                  <a:pt x="4587" y="2168"/>
                </a:lnTo>
                <a:lnTo>
                  <a:pt x="4587" y="2168"/>
                </a:lnTo>
                <a:lnTo>
                  <a:pt x="4587" y="2170"/>
                </a:lnTo>
                <a:lnTo>
                  <a:pt x="4587" y="2170"/>
                </a:lnTo>
                <a:lnTo>
                  <a:pt x="4589" y="2172"/>
                </a:lnTo>
                <a:lnTo>
                  <a:pt x="4591" y="2172"/>
                </a:lnTo>
                <a:lnTo>
                  <a:pt x="4593" y="2172"/>
                </a:lnTo>
                <a:lnTo>
                  <a:pt x="4595" y="2172"/>
                </a:lnTo>
                <a:lnTo>
                  <a:pt x="4595" y="2170"/>
                </a:lnTo>
                <a:lnTo>
                  <a:pt x="4597" y="2172"/>
                </a:lnTo>
                <a:lnTo>
                  <a:pt x="4599" y="2172"/>
                </a:lnTo>
                <a:lnTo>
                  <a:pt x="4601" y="2172"/>
                </a:lnTo>
                <a:lnTo>
                  <a:pt x="4601" y="2170"/>
                </a:lnTo>
                <a:lnTo>
                  <a:pt x="4601" y="2170"/>
                </a:lnTo>
                <a:lnTo>
                  <a:pt x="4605" y="2170"/>
                </a:lnTo>
                <a:lnTo>
                  <a:pt x="4608" y="2170"/>
                </a:lnTo>
                <a:lnTo>
                  <a:pt x="4608" y="2170"/>
                </a:lnTo>
                <a:lnTo>
                  <a:pt x="4610" y="2168"/>
                </a:lnTo>
                <a:lnTo>
                  <a:pt x="4608" y="2168"/>
                </a:lnTo>
                <a:lnTo>
                  <a:pt x="4605" y="2166"/>
                </a:lnTo>
                <a:close/>
                <a:moveTo>
                  <a:pt x="4184" y="1654"/>
                </a:moveTo>
                <a:lnTo>
                  <a:pt x="4184" y="1654"/>
                </a:lnTo>
                <a:lnTo>
                  <a:pt x="4186" y="1654"/>
                </a:lnTo>
                <a:lnTo>
                  <a:pt x="4186" y="1654"/>
                </a:lnTo>
                <a:lnTo>
                  <a:pt x="4184" y="1654"/>
                </a:lnTo>
                <a:lnTo>
                  <a:pt x="4184" y="1654"/>
                </a:lnTo>
                <a:close/>
                <a:moveTo>
                  <a:pt x="4279" y="1935"/>
                </a:moveTo>
                <a:lnTo>
                  <a:pt x="4279" y="1935"/>
                </a:lnTo>
                <a:lnTo>
                  <a:pt x="4279" y="1935"/>
                </a:lnTo>
                <a:lnTo>
                  <a:pt x="4281" y="1933"/>
                </a:lnTo>
                <a:lnTo>
                  <a:pt x="4281" y="1933"/>
                </a:lnTo>
                <a:lnTo>
                  <a:pt x="4281" y="1931"/>
                </a:lnTo>
                <a:lnTo>
                  <a:pt x="4279" y="1933"/>
                </a:lnTo>
                <a:lnTo>
                  <a:pt x="4279" y="1935"/>
                </a:lnTo>
                <a:close/>
                <a:moveTo>
                  <a:pt x="4195" y="1646"/>
                </a:moveTo>
                <a:lnTo>
                  <a:pt x="4193" y="1646"/>
                </a:lnTo>
                <a:lnTo>
                  <a:pt x="4193" y="1646"/>
                </a:lnTo>
                <a:lnTo>
                  <a:pt x="4193" y="1648"/>
                </a:lnTo>
                <a:lnTo>
                  <a:pt x="4193" y="1650"/>
                </a:lnTo>
                <a:lnTo>
                  <a:pt x="4195" y="1650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6"/>
                </a:lnTo>
                <a:lnTo>
                  <a:pt x="4197" y="1646"/>
                </a:lnTo>
                <a:lnTo>
                  <a:pt x="4195" y="1646"/>
                </a:lnTo>
                <a:close/>
                <a:moveTo>
                  <a:pt x="4247" y="2013"/>
                </a:moveTo>
                <a:lnTo>
                  <a:pt x="4247" y="2011"/>
                </a:lnTo>
                <a:lnTo>
                  <a:pt x="4247" y="2011"/>
                </a:lnTo>
                <a:lnTo>
                  <a:pt x="4245" y="2006"/>
                </a:lnTo>
                <a:lnTo>
                  <a:pt x="4243" y="2006"/>
                </a:lnTo>
                <a:lnTo>
                  <a:pt x="4243" y="2006"/>
                </a:lnTo>
                <a:lnTo>
                  <a:pt x="4245" y="2009"/>
                </a:lnTo>
                <a:lnTo>
                  <a:pt x="4247" y="2015"/>
                </a:lnTo>
                <a:lnTo>
                  <a:pt x="4247" y="2013"/>
                </a:lnTo>
                <a:lnTo>
                  <a:pt x="4247" y="2013"/>
                </a:lnTo>
                <a:lnTo>
                  <a:pt x="4247" y="2013"/>
                </a:lnTo>
                <a:close/>
                <a:moveTo>
                  <a:pt x="4239" y="1713"/>
                </a:moveTo>
                <a:lnTo>
                  <a:pt x="4239" y="1715"/>
                </a:lnTo>
                <a:lnTo>
                  <a:pt x="4239" y="1715"/>
                </a:lnTo>
                <a:lnTo>
                  <a:pt x="4241" y="1715"/>
                </a:lnTo>
                <a:lnTo>
                  <a:pt x="4241" y="1715"/>
                </a:lnTo>
                <a:lnTo>
                  <a:pt x="4241" y="1713"/>
                </a:lnTo>
                <a:lnTo>
                  <a:pt x="4241" y="1713"/>
                </a:lnTo>
                <a:lnTo>
                  <a:pt x="4239" y="1713"/>
                </a:lnTo>
                <a:close/>
                <a:moveTo>
                  <a:pt x="4264" y="1732"/>
                </a:moveTo>
                <a:lnTo>
                  <a:pt x="4264" y="1734"/>
                </a:lnTo>
                <a:lnTo>
                  <a:pt x="4264" y="1734"/>
                </a:lnTo>
                <a:lnTo>
                  <a:pt x="4264" y="1734"/>
                </a:lnTo>
                <a:lnTo>
                  <a:pt x="4266" y="1734"/>
                </a:lnTo>
                <a:lnTo>
                  <a:pt x="4266" y="1734"/>
                </a:lnTo>
                <a:lnTo>
                  <a:pt x="4264" y="1734"/>
                </a:lnTo>
                <a:lnTo>
                  <a:pt x="4264" y="1732"/>
                </a:lnTo>
                <a:close/>
                <a:moveTo>
                  <a:pt x="4281" y="1732"/>
                </a:moveTo>
                <a:lnTo>
                  <a:pt x="4281" y="1732"/>
                </a:lnTo>
                <a:lnTo>
                  <a:pt x="4281" y="1730"/>
                </a:lnTo>
                <a:lnTo>
                  <a:pt x="4281" y="1730"/>
                </a:lnTo>
                <a:lnTo>
                  <a:pt x="4281" y="1730"/>
                </a:lnTo>
                <a:lnTo>
                  <a:pt x="4279" y="1730"/>
                </a:lnTo>
                <a:lnTo>
                  <a:pt x="4277" y="1730"/>
                </a:lnTo>
                <a:lnTo>
                  <a:pt x="4277" y="1730"/>
                </a:lnTo>
                <a:lnTo>
                  <a:pt x="4277" y="1732"/>
                </a:lnTo>
                <a:lnTo>
                  <a:pt x="4279" y="1732"/>
                </a:lnTo>
                <a:lnTo>
                  <a:pt x="4279" y="1732"/>
                </a:lnTo>
                <a:lnTo>
                  <a:pt x="4281" y="1732"/>
                </a:lnTo>
                <a:close/>
                <a:moveTo>
                  <a:pt x="4245" y="1734"/>
                </a:moveTo>
                <a:lnTo>
                  <a:pt x="4247" y="1736"/>
                </a:lnTo>
                <a:lnTo>
                  <a:pt x="4247" y="1734"/>
                </a:lnTo>
                <a:lnTo>
                  <a:pt x="4247" y="1734"/>
                </a:lnTo>
                <a:lnTo>
                  <a:pt x="4247" y="1734"/>
                </a:lnTo>
                <a:lnTo>
                  <a:pt x="4251" y="1734"/>
                </a:lnTo>
                <a:lnTo>
                  <a:pt x="4253" y="1734"/>
                </a:lnTo>
                <a:lnTo>
                  <a:pt x="4253" y="1734"/>
                </a:lnTo>
                <a:lnTo>
                  <a:pt x="4258" y="1734"/>
                </a:lnTo>
                <a:lnTo>
                  <a:pt x="4258" y="1734"/>
                </a:lnTo>
                <a:lnTo>
                  <a:pt x="4258" y="1732"/>
                </a:lnTo>
                <a:lnTo>
                  <a:pt x="4260" y="1732"/>
                </a:lnTo>
                <a:lnTo>
                  <a:pt x="4260" y="1732"/>
                </a:lnTo>
                <a:lnTo>
                  <a:pt x="4260" y="1730"/>
                </a:lnTo>
                <a:lnTo>
                  <a:pt x="4245" y="1730"/>
                </a:lnTo>
                <a:lnTo>
                  <a:pt x="4243" y="1730"/>
                </a:lnTo>
                <a:lnTo>
                  <a:pt x="4241" y="1732"/>
                </a:lnTo>
                <a:lnTo>
                  <a:pt x="4241" y="1732"/>
                </a:lnTo>
                <a:lnTo>
                  <a:pt x="4241" y="1734"/>
                </a:lnTo>
                <a:lnTo>
                  <a:pt x="4245" y="1734"/>
                </a:lnTo>
                <a:close/>
                <a:moveTo>
                  <a:pt x="2766" y="702"/>
                </a:moveTo>
                <a:lnTo>
                  <a:pt x="2766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70" y="702"/>
                </a:lnTo>
                <a:lnTo>
                  <a:pt x="2768" y="702"/>
                </a:lnTo>
                <a:lnTo>
                  <a:pt x="2766" y="702"/>
                </a:lnTo>
                <a:close/>
                <a:moveTo>
                  <a:pt x="3107" y="1099"/>
                </a:moveTo>
                <a:lnTo>
                  <a:pt x="3107" y="1097"/>
                </a:lnTo>
                <a:lnTo>
                  <a:pt x="3105" y="1097"/>
                </a:lnTo>
                <a:lnTo>
                  <a:pt x="3105" y="1099"/>
                </a:lnTo>
                <a:lnTo>
                  <a:pt x="3103" y="1099"/>
                </a:lnTo>
                <a:lnTo>
                  <a:pt x="3101" y="1099"/>
                </a:lnTo>
                <a:lnTo>
                  <a:pt x="3095" y="1101"/>
                </a:lnTo>
                <a:lnTo>
                  <a:pt x="3093" y="1103"/>
                </a:lnTo>
                <a:lnTo>
                  <a:pt x="3091" y="1103"/>
                </a:lnTo>
                <a:lnTo>
                  <a:pt x="3088" y="1101"/>
                </a:lnTo>
                <a:lnTo>
                  <a:pt x="3084" y="1101"/>
                </a:lnTo>
                <a:lnTo>
                  <a:pt x="3084" y="1103"/>
                </a:lnTo>
                <a:lnTo>
                  <a:pt x="3084" y="1105"/>
                </a:lnTo>
                <a:lnTo>
                  <a:pt x="3082" y="1105"/>
                </a:lnTo>
                <a:lnTo>
                  <a:pt x="3082" y="1105"/>
                </a:lnTo>
                <a:lnTo>
                  <a:pt x="3080" y="1105"/>
                </a:lnTo>
                <a:lnTo>
                  <a:pt x="3080" y="1105"/>
                </a:lnTo>
                <a:lnTo>
                  <a:pt x="3078" y="1105"/>
                </a:lnTo>
                <a:lnTo>
                  <a:pt x="3078" y="1107"/>
                </a:lnTo>
                <a:lnTo>
                  <a:pt x="3076" y="1107"/>
                </a:lnTo>
                <a:lnTo>
                  <a:pt x="3076" y="1109"/>
                </a:lnTo>
                <a:lnTo>
                  <a:pt x="3078" y="1111"/>
                </a:lnTo>
                <a:lnTo>
                  <a:pt x="3078" y="1111"/>
                </a:lnTo>
                <a:lnTo>
                  <a:pt x="3078" y="1111"/>
                </a:lnTo>
                <a:lnTo>
                  <a:pt x="3082" y="1113"/>
                </a:lnTo>
                <a:lnTo>
                  <a:pt x="3082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6" y="1115"/>
                </a:lnTo>
                <a:lnTo>
                  <a:pt x="3086" y="1113"/>
                </a:lnTo>
                <a:lnTo>
                  <a:pt x="3086" y="1113"/>
                </a:lnTo>
                <a:lnTo>
                  <a:pt x="3086" y="1113"/>
                </a:lnTo>
                <a:lnTo>
                  <a:pt x="3088" y="1113"/>
                </a:lnTo>
                <a:lnTo>
                  <a:pt x="3088" y="1113"/>
                </a:lnTo>
                <a:lnTo>
                  <a:pt x="3091" y="1111"/>
                </a:lnTo>
                <a:lnTo>
                  <a:pt x="3093" y="1111"/>
                </a:lnTo>
                <a:lnTo>
                  <a:pt x="3093" y="1111"/>
                </a:lnTo>
                <a:lnTo>
                  <a:pt x="3097" y="1107"/>
                </a:lnTo>
                <a:lnTo>
                  <a:pt x="3097" y="1107"/>
                </a:lnTo>
                <a:lnTo>
                  <a:pt x="3097" y="1107"/>
                </a:lnTo>
                <a:lnTo>
                  <a:pt x="3099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099" y="1105"/>
                </a:lnTo>
                <a:lnTo>
                  <a:pt x="3099" y="1105"/>
                </a:lnTo>
                <a:lnTo>
                  <a:pt x="3099" y="1103"/>
                </a:lnTo>
                <a:lnTo>
                  <a:pt x="3107" y="1099"/>
                </a:lnTo>
                <a:close/>
                <a:moveTo>
                  <a:pt x="3068" y="916"/>
                </a:moveTo>
                <a:lnTo>
                  <a:pt x="3072" y="916"/>
                </a:lnTo>
                <a:lnTo>
                  <a:pt x="3074" y="916"/>
                </a:lnTo>
                <a:lnTo>
                  <a:pt x="3072" y="916"/>
                </a:lnTo>
                <a:lnTo>
                  <a:pt x="3065" y="914"/>
                </a:lnTo>
                <a:lnTo>
                  <a:pt x="3065" y="914"/>
                </a:lnTo>
                <a:lnTo>
                  <a:pt x="3063" y="914"/>
                </a:lnTo>
                <a:lnTo>
                  <a:pt x="3065" y="914"/>
                </a:lnTo>
                <a:lnTo>
                  <a:pt x="3065" y="916"/>
                </a:lnTo>
                <a:lnTo>
                  <a:pt x="3068" y="916"/>
                </a:lnTo>
                <a:close/>
                <a:moveTo>
                  <a:pt x="3000" y="1101"/>
                </a:moveTo>
                <a:lnTo>
                  <a:pt x="3000" y="1101"/>
                </a:lnTo>
                <a:lnTo>
                  <a:pt x="3003" y="1099"/>
                </a:lnTo>
                <a:lnTo>
                  <a:pt x="3003" y="1099"/>
                </a:lnTo>
                <a:lnTo>
                  <a:pt x="3000" y="1097"/>
                </a:lnTo>
                <a:lnTo>
                  <a:pt x="3003" y="1097"/>
                </a:lnTo>
                <a:lnTo>
                  <a:pt x="3003" y="1095"/>
                </a:lnTo>
                <a:lnTo>
                  <a:pt x="3000" y="1095"/>
                </a:lnTo>
                <a:lnTo>
                  <a:pt x="3000" y="1097"/>
                </a:lnTo>
                <a:lnTo>
                  <a:pt x="3000" y="1099"/>
                </a:lnTo>
                <a:lnTo>
                  <a:pt x="3000" y="1099"/>
                </a:lnTo>
                <a:lnTo>
                  <a:pt x="3000" y="1101"/>
                </a:lnTo>
                <a:lnTo>
                  <a:pt x="3000" y="1101"/>
                </a:lnTo>
                <a:close/>
                <a:moveTo>
                  <a:pt x="3011" y="1082"/>
                </a:moveTo>
                <a:lnTo>
                  <a:pt x="3011" y="1082"/>
                </a:lnTo>
                <a:lnTo>
                  <a:pt x="3011" y="1082"/>
                </a:lnTo>
                <a:lnTo>
                  <a:pt x="3011" y="1080"/>
                </a:lnTo>
                <a:lnTo>
                  <a:pt x="3011" y="1080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close/>
                <a:moveTo>
                  <a:pt x="2860" y="977"/>
                </a:moveTo>
                <a:lnTo>
                  <a:pt x="2858" y="977"/>
                </a:lnTo>
                <a:lnTo>
                  <a:pt x="2864" y="979"/>
                </a:lnTo>
                <a:lnTo>
                  <a:pt x="2862" y="977"/>
                </a:lnTo>
                <a:lnTo>
                  <a:pt x="2860" y="977"/>
                </a:lnTo>
                <a:lnTo>
                  <a:pt x="2860" y="977"/>
                </a:lnTo>
                <a:close/>
                <a:moveTo>
                  <a:pt x="2998" y="1061"/>
                </a:moveTo>
                <a:lnTo>
                  <a:pt x="2998" y="1061"/>
                </a:lnTo>
                <a:lnTo>
                  <a:pt x="2996" y="1061"/>
                </a:lnTo>
                <a:lnTo>
                  <a:pt x="2994" y="1061"/>
                </a:lnTo>
                <a:lnTo>
                  <a:pt x="2994" y="1061"/>
                </a:lnTo>
                <a:lnTo>
                  <a:pt x="2992" y="1063"/>
                </a:lnTo>
                <a:lnTo>
                  <a:pt x="2994" y="1063"/>
                </a:lnTo>
                <a:lnTo>
                  <a:pt x="2994" y="1063"/>
                </a:lnTo>
                <a:lnTo>
                  <a:pt x="2996" y="1063"/>
                </a:lnTo>
                <a:lnTo>
                  <a:pt x="2996" y="1063"/>
                </a:lnTo>
                <a:lnTo>
                  <a:pt x="2998" y="1063"/>
                </a:lnTo>
                <a:lnTo>
                  <a:pt x="3000" y="1063"/>
                </a:lnTo>
                <a:lnTo>
                  <a:pt x="3000" y="1061"/>
                </a:lnTo>
                <a:lnTo>
                  <a:pt x="2998" y="1061"/>
                </a:lnTo>
                <a:close/>
                <a:moveTo>
                  <a:pt x="2998" y="1076"/>
                </a:moveTo>
                <a:lnTo>
                  <a:pt x="2998" y="1076"/>
                </a:lnTo>
                <a:lnTo>
                  <a:pt x="3000" y="1076"/>
                </a:lnTo>
                <a:lnTo>
                  <a:pt x="2998" y="1074"/>
                </a:lnTo>
                <a:lnTo>
                  <a:pt x="2998" y="1074"/>
                </a:lnTo>
                <a:lnTo>
                  <a:pt x="2996" y="1074"/>
                </a:lnTo>
                <a:lnTo>
                  <a:pt x="2998" y="1074"/>
                </a:lnTo>
                <a:lnTo>
                  <a:pt x="2998" y="1076"/>
                </a:lnTo>
                <a:lnTo>
                  <a:pt x="2998" y="1076"/>
                </a:lnTo>
                <a:close/>
                <a:moveTo>
                  <a:pt x="3003" y="1076"/>
                </a:moveTo>
                <a:lnTo>
                  <a:pt x="3003" y="1076"/>
                </a:lnTo>
                <a:lnTo>
                  <a:pt x="3000" y="1078"/>
                </a:lnTo>
                <a:lnTo>
                  <a:pt x="2998" y="1078"/>
                </a:lnTo>
                <a:lnTo>
                  <a:pt x="2998" y="1080"/>
                </a:lnTo>
                <a:lnTo>
                  <a:pt x="2998" y="1080"/>
                </a:lnTo>
                <a:lnTo>
                  <a:pt x="2998" y="1078"/>
                </a:lnTo>
                <a:lnTo>
                  <a:pt x="3000" y="1078"/>
                </a:lnTo>
                <a:lnTo>
                  <a:pt x="3003" y="1078"/>
                </a:lnTo>
                <a:lnTo>
                  <a:pt x="3005" y="1078"/>
                </a:lnTo>
                <a:lnTo>
                  <a:pt x="3003" y="1076"/>
                </a:lnTo>
                <a:close/>
                <a:moveTo>
                  <a:pt x="2852" y="969"/>
                </a:moveTo>
                <a:lnTo>
                  <a:pt x="2852" y="969"/>
                </a:lnTo>
                <a:lnTo>
                  <a:pt x="2852" y="967"/>
                </a:lnTo>
                <a:lnTo>
                  <a:pt x="2852" y="967"/>
                </a:lnTo>
                <a:lnTo>
                  <a:pt x="2848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8" y="969"/>
                </a:lnTo>
                <a:lnTo>
                  <a:pt x="2850" y="969"/>
                </a:lnTo>
                <a:lnTo>
                  <a:pt x="2852" y="969"/>
                </a:lnTo>
                <a:close/>
                <a:moveTo>
                  <a:pt x="3009" y="1092"/>
                </a:moveTo>
                <a:lnTo>
                  <a:pt x="3011" y="1092"/>
                </a:lnTo>
                <a:lnTo>
                  <a:pt x="3011" y="1092"/>
                </a:lnTo>
                <a:lnTo>
                  <a:pt x="3013" y="1090"/>
                </a:lnTo>
                <a:lnTo>
                  <a:pt x="3015" y="1090"/>
                </a:lnTo>
                <a:lnTo>
                  <a:pt x="3015" y="1088"/>
                </a:lnTo>
                <a:lnTo>
                  <a:pt x="3015" y="1088"/>
                </a:lnTo>
                <a:lnTo>
                  <a:pt x="3017" y="1084"/>
                </a:lnTo>
                <a:lnTo>
                  <a:pt x="3017" y="1084"/>
                </a:lnTo>
                <a:lnTo>
                  <a:pt x="3015" y="1084"/>
                </a:lnTo>
                <a:lnTo>
                  <a:pt x="3013" y="1086"/>
                </a:lnTo>
                <a:lnTo>
                  <a:pt x="3011" y="1086"/>
                </a:lnTo>
                <a:lnTo>
                  <a:pt x="3011" y="1088"/>
                </a:lnTo>
                <a:lnTo>
                  <a:pt x="3009" y="1088"/>
                </a:lnTo>
                <a:lnTo>
                  <a:pt x="3009" y="1088"/>
                </a:lnTo>
                <a:lnTo>
                  <a:pt x="3009" y="1090"/>
                </a:lnTo>
                <a:lnTo>
                  <a:pt x="3009" y="1092"/>
                </a:lnTo>
                <a:lnTo>
                  <a:pt x="3009" y="1092"/>
                </a:lnTo>
                <a:close/>
                <a:moveTo>
                  <a:pt x="2845" y="969"/>
                </a:moveTo>
                <a:lnTo>
                  <a:pt x="2848" y="971"/>
                </a:lnTo>
                <a:lnTo>
                  <a:pt x="2850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0" y="971"/>
                </a:lnTo>
                <a:lnTo>
                  <a:pt x="2850" y="969"/>
                </a:lnTo>
                <a:lnTo>
                  <a:pt x="2848" y="969"/>
                </a:lnTo>
                <a:lnTo>
                  <a:pt x="2845" y="969"/>
                </a:lnTo>
                <a:lnTo>
                  <a:pt x="2845" y="969"/>
                </a:lnTo>
                <a:close/>
                <a:moveTo>
                  <a:pt x="2850" y="975"/>
                </a:moveTo>
                <a:lnTo>
                  <a:pt x="2850" y="975"/>
                </a:lnTo>
                <a:lnTo>
                  <a:pt x="2852" y="975"/>
                </a:lnTo>
                <a:lnTo>
                  <a:pt x="2854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3"/>
                </a:lnTo>
                <a:lnTo>
                  <a:pt x="2854" y="973"/>
                </a:lnTo>
                <a:lnTo>
                  <a:pt x="2852" y="973"/>
                </a:lnTo>
                <a:lnTo>
                  <a:pt x="2850" y="973"/>
                </a:lnTo>
                <a:lnTo>
                  <a:pt x="2850" y="973"/>
                </a:lnTo>
                <a:lnTo>
                  <a:pt x="2850" y="975"/>
                </a:lnTo>
                <a:close/>
                <a:moveTo>
                  <a:pt x="2829" y="954"/>
                </a:moveTo>
                <a:lnTo>
                  <a:pt x="2827" y="952"/>
                </a:lnTo>
                <a:lnTo>
                  <a:pt x="2827" y="954"/>
                </a:lnTo>
                <a:lnTo>
                  <a:pt x="2827" y="954"/>
                </a:lnTo>
                <a:lnTo>
                  <a:pt x="2829" y="956"/>
                </a:lnTo>
                <a:lnTo>
                  <a:pt x="2829" y="954"/>
                </a:lnTo>
                <a:close/>
                <a:moveTo>
                  <a:pt x="2827" y="958"/>
                </a:moveTo>
                <a:lnTo>
                  <a:pt x="2827" y="956"/>
                </a:lnTo>
                <a:lnTo>
                  <a:pt x="2829" y="958"/>
                </a:lnTo>
                <a:lnTo>
                  <a:pt x="2829" y="958"/>
                </a:lnTo>
                <a:lnTo>
                  <a:pt x="2829" y="956"/>
                </a:lnTo>
                <a:lnTo>
                  <a:pt x="2824" y="954"/>
                </a:lnTo>
                <a:lnTo>
                  <a:pt x="2822" y="952"/>
                </a:lnTo>
                <a:lnTo>
                  <a:pt x="2824" y="954"/>
                </a:lnTo>
                <a:lnTo>
                  <a:pt x="2827" y="958"/>
                </a:lnTo>
                <a:close/>
                <a:moveTo>
                  <a:pt x="2590" y="923"/>
                </a:moveTo>
                <a:lnTo>
                  <a:pt x="2590" y="923"/>
                </a:lnTo>
                <a:lnTo>
                  <a:pt x="2590" y="921"/>
                </a:lnTo>
                <a:lnTo>
                  <a:pt x="2588" y="918"/>
                </a:lnTo>
                <a:lnTo>
                  <a:pt x="2588" y="921"/>
                </a:lnTo>
                <a:lnTo>
                  <a:pt x="2588" y="921"/>
                </a:lnTo>
                <a:lnTo>
                  <a:pt x="2590" y="923"/>
                </a:lnTo>
                <a:lnTo>
                  <a:pt x="2590" y="923"/>
                </a:lnTo>
                <a:close/>
                <a:moveTo>
                  <a:pt x="2822" y="946"/>
                </a:moveTo>
                <a:lnTo>
                  <a:pt x="2824" y="948"/>
                </a:lnTo>
                <a:lnTo>
                  <a:pt x="2824" y="948"/>
                </a:lnTo>
                <a:lnTo>
                  <a:pt x="2827" y="948"/>
                </a:lnTo>
                <a:lnTo>
                  <a:pt x="2827" y="950"/>
                </a:lnTo>
                <a:lnTo>
                  <a:pt x="2827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48"/>
                </a:lnTo>
                <a:lnTo>
                  <a:pt x="2824" y="946"/>
                </a:lnTo>
                <a:lnTo>
                  <a:pt x="2824" y="946"/>
                </a:lnTo>
                <a:lnTo>
                  <a:pt x="2822" y="946"/>
                </a:lnTo>
                <a:lnTo>
                  <a:pt x="2822" y="944"/>
                </a:lnTo>
                <a:lnTo>
                  <a:pt x="2820" y="944"/>
                </a:lnTo>
                <a:lnTo>
                  <a:pt x="2822" y="944"/>
                </a:lnTo>
                <a:lnTo>
                  <a:pt x="2822" y="946"/>
                </a:lnTo>
                <a:close/>
                <a:moveTo>
                  <a:pt x="2822" y="941"/>
                </a:moveTo>
                <a:lnTo>
                  <a:pt x="2822" y="944"/>
                </a:lnTo>
                <a:lnTo>
                  <a:pt x="2822" y="941"/>
                </a:lnTo>
                <a:lnTo>
                  <a:pt x="2822" y="941"/>
                </a:lnTo>
                <a:lnTo>
                  <a:pt x="2822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2" y="941"/>
                </a:lnTo>
                <a:close/>
                <a:moveTo>
                  <a:pt x="2816" y="939"/>
                </a:moveTo>
                <a:lnTo>
                  <a:pt x="2816" y="941"/>
                </a:lnTo>
                <a:lnTo>
                  <a:pt x="2816" y="944"/>
                </a:lnTo>
                <a:lnTo>
                  <a:pt x="2818" y="946"/>
                </a:lnTo>
                <a:lnTo>
                  <a:pt x="2818" y="944"/>
                </a:lnTo>
                <a:lnTo>
                  <a:pt x="2818" y="944"/>
                </a:lnTo>
                <a:lnTo>
                  <a:pt x="2818" y="944"/>
                </a:lnTo>
                <a:lnTo>
                  <a:pt x="2816" y="939"/>
                </a:lnTo>
                <a:lnTo>
                  <a:pt x="2818" y="939"/>
                </a:lnTo>
                <a:lnTo>
                  <a:pt x="2816" y="937"/>
                </a:lnTo>
                <a:lnTo>
                  <a:pt x="2816" y="937"/>
                </a:lnTo>
                <a:lnTo>
                  <a:pt x="2816" y="935"/>
                </a:lnTo>
                <a:lnTo>
                  <a:pt x="2816" y="935"/>
                </a:lnTo>
                <a:lnTo>
                  <a:pt x="2814" y="935"/>
                </a:lnTo>
                <a:lnTo>
                  <a:pt x="2816" y="937"/>
                </a:lnTo>
                <a:lnTo>
                  <a:pt x="2816" y="937"/>
                </a:lnTo>
                <a:lnTo>
                  <a:pt x="2814" y="939"/>
                </a:lnTo>
                <a:lnTo>
                  <a:pt x="2816" y="939"/>
                </a:lnTo>
                <a:close/>
                <a:moveTo>
                  <a:pt x="2829" y="956"/>
                </a:moveTo>
                <a:lnTo>
                  <a:pt x="2831" y="956"/>
                </a:lnTo>
                <a:lnTo>
                  <a:pt x="2831" y="958"/>
                </a:lnTo>
                <a:lnTo>
                  <a:pt x="2831" y="956"/>
                </a:lnTo>
                <a:lnTo>
                  <a:pt x="2829" y="956"/>
                </a:lnTo>
                <a:lnTo>
                  <a:pt x="2829" y="956"/>
                </a:lnTo>
                <a:close/>
                <a:moveTo>
                  <a:pt x="2688" y="780"/>
                </a:moveTo>
                <a:lnTo>
                  <a:pt x="2688" y="780"/>
                </a:lnTo>
                <a:lnTo>
                  <a:pt x="2686" y="782"/>
                </a:lnTo>
                <a:lnTo>
                  <a:pt x="2682" y="782"/>
                </a:lnTo>
                <a:lnTo>
                  <a:pt x="2684" y="782"/>
                </a:lnTo>
                <a:lnTo>
                  <a:pt x="2684" y="782"/>
                </a:lnTo>
                <a:lnTo>
                  <a:pt x="2688" y="780"/>
                </a:lnTo>
                <a:close/>
                <a:moveTo>
                  <a:pt x="2820" y="937"/>
                </a:moveTo>
                <a:lnTo>
                  <a:pt x="2820" y="937"/>
                </a:lnTo>
                <a:lnTo>
                  <a:pt x="2820" y="939"/>
                </a:lnTo>
                <a:lnTo>
                  <a:pt x="2822" y="939"/>
                </a:lnTo>
                <a:lnTo>
                  <a:pt x="2820" y="937"/>
                </a:lnTo>
                <a:lnTo>
                  <a:pt x="2820" y="937"/>
                </a:lnTo>
                <a:lnTo>
                  <a:pt x="2820" y="935"/>
                </a:lnTo>
                <a:lnTo>
                  <a:pt x="2818" y="933"/>
                </a:lnTo>
                <a:lnTo>
                  <a:pt x="2818" y="935"/>
                </a:lnTo>
                <a:lnTo>
                  <a:pt x="2816" y="935"/>
                </a:lnTo>
                <a:lnTo>
                  <a:pt x="2816" y="937"/>
                </a:lnTo>
                <a:lnTo>
                  <a:pt x="2818" y="937"/>
                </a:lnTo>
                <a:lnTo>
                  <a:pt x="2820" y="937"/>
                </a:lnTo>
                <a:close/>
                <a:moveTo>
                  <a:pt x="2963" y="1080"/>
                </a:moveTo>
                <a:lnTo>
                  <a:pt x="2963" y="1078"/>
                </a:lnTo>
                <a:lnTo>
                  <a:pt x="2963" y="1080"/>
                </a:lnTo>
                <a:lnTo>
                  <a:pt x="2963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3" y="1080"/>
                </a:lnTo>
                <a:lnTo>
                  <a:pt x="2963" y="1080"/>
                </a:lnTo>
                <a:close/>
                <a:moveTo>
                  <a:pt x="2982" y="1078"/>
                </a:move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lnTo>
                  <a:pt x="2984" y="1076"/>
                </a:lnTo>
                <a:lnTo>
                  <a:pt x="2986" y="1076"/>
                </a:lnTo>
                <a:lnTo>
                  <a:pt x="2984" y="1076"/>
                </a:lnTo>
                <a:lnTo>
                  <a:pt x="2984" y="1076"/>
                </a:ln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close/>
                <a:moveTo>
                  <a:pt x="2990" y="1036"/>
                </a:moveTo>
                <a:lnTo>
                  <a:pt x="2986" y="1036"/>
                </a:lnTo>
                <a:lnTo>
                  <a:pt x="2986" y="1036"/>
                </a:lnTo>
                <a:lnTo>
                  <a:pt x="2986" y="1036"/>
                </a:lnTo>
                <a:lnTo>
                  <a:pt x="2984" y="1036"/>
                </a:lnTo>
                <a:lnTo>
                  <a:pt x="2984" y="1036"/>
                </a:lnTo>
                <a:lnTo>
                  <a:pt x="2982" y="1038"/>
                </a:lnTo>
                <a:lnTo>
                  <a:pt x="2982" y="1038"/>
                </a:lnTo>
                <a:lnTo>
                  <a:pt x="2984" y="1040"/>
                </a:lnTo>
                <a:lnTo>
                  <a:pt x="2986" y="1040"/>
                </a:lnTo>
                <a:lnTo>
                  <a:pt x="2988" y="1038"/>
                </a:lnTo>
                <a:lnTo>
                  <a:pt x="2988" y="1038"/>
                </a:lnTo>
                <a:lnTo>
                  <a:pt x="2988" y="1038"/>
                </a:lnTo>
                <a:lnTo>
                  <a:pt x="2986" y="1040"/>
                </a:lnTo>
                <a:lnTo>
                  <a:pt x="2986" y="1040"/>
                </a:lnTo>
                <a:lnTo>
                  <a:pt x="2990" y="1042"/>
                </a:lnTo>
                <a:lnTo>
                  <a:pt x="2992" y="1042"/>
                </a:lnTo>
                <a:lnTo>
                  <a:pt x="2992" y="1042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38"/>
                </a:lnTo>
                <a:lnTo>
                  <a:pt x="2990" y="1038"/>
                </a:lnTo>
                <a:lnTo>
                  <a:pt x="2990" y="1036"/>
                </a:lnTo>
                <a:lnTo>
                  <a:pt x="2990" y="1036"/>
                </a:lnTo>
                <a:close/>
                <a:moveTo>
                  <a:pt x="2988" y="1065"/>
                </a:moveTo>
                <a:lnTo>
                  <a:pt x="2986" y="1065"/>
                </a:lnTo>
                <a:lnTo>
                  <a:pt x="2984" y="1065"/>
                </a:lnTo>
                <a:lnTo>
                  <a:pt x="2984" y="1065"/>
                </a:lnTo>
                <a:lnTo>
                  <a:pt x="2986" y="1065"/>
                </a:lnTo>
                <a:lnTo>
                  <a:pt x="2988" y="1065"/>
                </a:lnTo>
                <a:lnTo>
                  <a:pt x="2988" y="1065"/>
                </a:lnTo>
                <a:lnTo>
                  <a:pt x="2990" y="1063"/>
                </a:lnTo>
                <a:lnTo>
                  <a:pt x="2990" y="1063"/>
                </a:lnTo>
                <a:lnTo>
                  <a:pt x="2988" y="1065"/>
                </a:lnTo>
                <a:close/>
                <a:moveTo>
                  <a:pt x="2986" y="1048"/>
                </a:moveTo>
                <a:lnTo>
                  <a:pt x="2984" y="1048"/>
                </a:lnTo>
                <a:lnTo>
                  <a:pt x="2982" y="1048"/>
                </a:lnTo>
                <a:lnTo>
                  <a:pt x="2982" y="1050"/>
                </a:lnTo>
                <a:lnTo>
                  <a:pt x="2984" y="1050"/>
                </a:lnTo>
                <a:lnTo>
                  <a:pt x="2984" y="1053"/>
                </a:lnTo>
                <a:lnTo>
                  <a:pt x="2984" y="1053"/>
                </a:lnTo>
                <a:lnTo>
                  <a:pt x="2982" y="1055"/>
                </a:lnTo>
                <a:lnTo>
                  <a:pt x="2984" y="1055"/>
                </a:lnTo>
                <a:lnTo>
                  <a:pt x="2984" y="1055"/>
                </a:lnTo>
                <a:lnTo>
                  <a:pt x="2986" y="1055"/>
                </a:lnTo>
                <a:lnTo>
                  <a:pt x="2986" y="1055"/>
                </a:lnTo>
                <a:lnTo>
                  <a:pt x="2986" y="1053"/>
                </a:lnTo>
                <a:lnTo>
                  <a:pt x="2986" y="1053"/>
                </a:lnTo>
                <a:lnTo>
                  <a:pt x="2986" y="1050"/>
                </a:lnTo>
                <a:lnTo>
                  <a:pt x="2986" y="1050"/>
                </a:lnTo>
                <a:lnTo>
                  <a:pt x="2986" y="1048"/>
                </a:lnTo>
                <a:lnTo>
                  <a:pt x="2986" y="1048"/>
                </a:lnTo>
                <a:close/>
                <a:moveTo>
                  <a:pt x="2988" y="1082"/>
                </a:moveTo>
                <a:lnTo>
                  <a:pt x="2988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0"/>
                </a:lnTo>
                <a:lnTo>
                  <a:pt x="2990" y="1082"/>
                </a:lnTo>
                <a:lnTo>
                  <a:pt x="2990" y="1082"/>
                </a:lnTo>
                <a:lnTo>
                  <a:pt x="2988" y="1082"/>
                </a:lnTo>
                <a:close/>
                <a:moveTo>
                  <a:pt x="2961" y="1067"/>
                </a:moveTo>
                <a:lnTo>
                  <a:pt x="2961" y="1067"/>
                </a:lnTo>
                <a:lnTo>
                  <a:pt x="2961" y="1067"/>
                </a:lnTo>
                <a:lnTo>
                  <a:pt x="2961" y="1069"/>
                </a:lnTo>
                <a:lnTo>
                  <a:pt x="2961" y="1069"/>
                </a:lnTo>
                <a:lnTo>
                  <a:pt x="2961" y="1069"/>
                </a:lnTo>
                <a:lnTo>
                  <a:pt x="2963" y="1067"/>
                </a:lnTo>
                <a:lnTo>
                  <a:pt x="2963" y="1067"/>
                </a:lnTo>
                <a:lnTo>
                  <a:pt x="2961" y="1067"/>
                </a:lnTo>
                <a:close/>
                <a:moveTo>
                  <a:pt x="2963" y="1042"/>
                </a:move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5" y="1044"/>
                </a:lnTo>
                <a:lnTo>
                  <a:pt x="2965" y="1044"/>
                </a:lnTo>
                <a:lnTo>
                  <a:pt x="2963" y="1042"/>
                </a:lnTo>
                <a:lnTo>
                  <a:pt x="2963" y="1042"/>
                </a:lnTo>
                <a:lnTo>
                  <a:pt x="2963" y="1042"/>
                </a:lnTo>
                <a:close/>
                <a:moveTo>
                  <a:pt x="2963" y="1074"/>
                </a:moveTo>
                <a:lnTo>
                  <a:pt x="2963" y="1074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1" y="1074"/>
                </a:lnTo>
                <a:lnTo>
                  <a:pt x="2963" y="1074"/>
                </a:lnTo>
                <a:close/>
                <a:moveTo>
                  <a:pt x="2961" y="1063"/>
                </a:moveTo>
                <a:lnTo>
                  <a:pt x="2959" y="1065"/>
                </a:lnTo>
                <a:lnTo>
                  <a:pt x="2959" y="1065"/>
                </a:lnTo>
                <a:lnTo>
                  <a:pt x="2961" y="1065"/>
                </a:lnTo>
                <a:lnTo>
                  <a:pt x="2961" y="1063"/>
                </a:lnTo>
                <a:lnTo>
                  <a:pt x="2961" y="1063"/>
                </a:lnTo>
                <a:lnTo>
                  <a:pt x="2961" y="1063"/>
                </a:lnTo>
                <a:close/>
                <a:moveTo>
                  <a:pt x="2948" y="1059"/>
                </a:move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6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close/>
                <a:moveTo>
                  <a:pt x="2975" y="1025"/>
                </a:moveTo>
                <a:lnTo>
                  <a:pt x="2973" y="1025"/>
                </a:lnTo>
                <a:lnTo>
                  <a:pt x="2973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7"/>
                </a:lnTo>
                <a:lnTo>
                  <a:pt x="2971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5"/>
                </a:lnTo>
                <a:lnTo>
                  <a:pt x="2973" y="1025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5" y="1027"/>
                </a:lnTo>
                <a:lnTo>
                  <a:pt x="2975" y="1027"/>
                </a:lnTo>
                <a:lnTo>
                  <a:pt x="2975" y="1025"/>
                </a:lnTo>
                <a:lnTo>
                  <a:pt x="2975" y="1025"/>
                </a:lnTo>
                <a:lnTo>
                  <a:pt x="2977" y="1023"/>
                </a:lnTo>
                <a:lnTo>
                  <a:pt x="2975" y="1025"/>
                </a:lnTo>
                <a:lnTo>
                  <a:pt x="2975" y="1025"/>
                </a:lnTo>
                <a:close/>
                <a:moveTo>
                  <a:pt x="2982" y="1021"/>
                </a:moveTo>
                <a:lnTo>
                  <a:pt x="2982" y="1021"/>
                </a:lnTo>
                <a:lnTo>
                  <a:pt x="2980" y="1023"/>
                </a:lnTo>
                <a:lnTo>
                  <a:pt x="2982" y="1023"/>
                </a:lnTo>
                <a:lnTo>
                  <a:pt x="2984" y="1023"/>
                </a:lnTo>
                <a:lnTo>
                  <a:pt x="2984" y="1021"/>
                </a:lnTo>
                <a:lnTo>
                  <a:pt x="2984" y="1021"/>
                </a:lnTo>
                <a:lnTo>
                  <a:pt x="2982" y="1021"/>
                </a:lnTo>
                <a:close/>
                <a:moveTo>
                  <a:pt x="2969" y="1063"/>
                </a:moveTo>
                <a:lnTo>
                  <a:pt x="2971" y="1063"/>
                </a:lnTo>
                <a:lnTo>
                  <a:pt x="2971" y="1065"/>
                </a:lnTo>
                <a:lnTo>
                  <a:pt x="2971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1" y="1063"/>
                </a:lnTo>
                <a:lnTo>
                  <a:pt x="2971" y="1063"/>
                </a:lnTo>
                <a:lnTo>
                  <a:pt x="2969" y="1063"/>
                </a:lnTo>
                <a:close/>
                <a:moveTo>
                  <a:pt x="2977" y="1074"/>
                </a:moveTo>
                <a:lnTo>
                  <a:pt x="2977" y="1071"/>
                </a:lnTo>
                <a:lnTo>
                  <a:pt x="2977" y="1071"/>
                </a:lnTo>
                <a:lnTo>
                  <a:pt x="2977" y="1071"/>
                </a:lnTo>
                <a:lnTo>
                  <a:pt x="2975" y="1074"/>
                </a:lnTo>
                <a:lnTo>
                  <a:pt x="2975" y="1076"/>
                </a:lnTo>
                <a:lnTo>
                  <a:pt x="2977" y="1076"/>
                </a:lnTo>
                <a:lnTo>
                  <a:pt x="2977" y="1076"/>
                </a:lnTo>
                <a:lnTo>
                  <a:pt x="2977" y="1074"/>
                </a:lnTo>
                <a:close/>
                <a:moveTo>
                  <a:pt x="2977" y="1067"/>
                </a:moveTo>
                <a:lnTo>
                  <a:pt x="2977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7" y="1067"/>
                </a:lnTo>
                <a:close/>
                <a:moveTo>
                  <a:pt x="2973" y="1071"/>
                </a:moveTo>
                <a:lnTo>
                  <a:pt x="2971" y="1074"/>
                </a:lnTo>
                <a:lnTo>
                  <a:pt x="2971" y="1074"/>
                </a:lnTo>
                <a:lnTo>
                  <a:pt x="2971" y="1076"/>
                </a:lnTo>
                <a:lnTo>
                  <a:pt x="2973" y="1076"/>
                </a:lnTo>
                <a:lnTo>
                  <a:pt x="2973" y="1074"/>
                </a:lnTo>
                <a:lnTo>
                  <a:pt x="2973" y="1074"/>
                </a:lnTo>
                <a:lnTo>
                  <a:pt x="2973" y="1071"/>
                </a:lnTo>
                <a:lnTo>
                  <a:pt x="2973" y="1071"/>
                </a:lnTo>
                <a:close/>
                <a:moveTo>
                  <a:pt x="2977" y="1084"/>
                </a:moveTo>
                <a:lnTo>
                  <a:pt x="2977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6"/>
                </a:lnTo>
                <a:lnTo>
                  <a:pt x="2975" y="1086"/>
                </a:lnTo>
                <a:lnTo>
                  <a:pt x="2977" y="1084"/>
                </a:lnTo>
                <a:close/>
                <a:moveTo>
                  <a:pt x="2980" y="1017"/>
                </a:moveTo>
                <a:lnTo>
                  <a:pt x="2977" y="1015"/>
                </a:lnTo>
                <a:lnTo>
                  <a:pt x="2977" y="1017"/>
                </a:lnTo>
                <a:lnTo>
                  <a:pt x="2977" y="1017"/>
                </a:lnTo>
                <a:lnTo>
                  <a:pt x="2980" y="1017"/>
                </a:lnTo>
                <a:lnTo>
                  <a:pt x="2980" y="1017"/>
                </a:lnTo>
                <a:lnTo>
                  <a:pt x="2980" y="1017"/>
                </a:lnTo>
                <a:close/>
                <a:moveTo>
                  <a:pt x="2975" y="1080"/>
                </a:moveTo>
                <a:lnTo>
                  <a:pt x="2975" y="1080"/>
                </a:lnTo>
                <a:lnTo>
                  <a:pt x="2975" y="1080"/>
                </a:lnTo>
                <a:lnTo>
                  <a:pt x="2973" y="1078"/>
                </a:lnTo>
                <a:lnTo>
                  <a:pt x="2973" y="1078"/>
                </a:lnTo>
                <a:lnTo>
                  <a:pt x="2973" y="1080"/>
                </a:lnTo>
                <a:lnTo>
                  <a:pt x="2975" y="1080"/>
                </a:lnTo>
                <a:close/>
                <a:moveTo>
                  <a:pt x="2695" y="780"/>
                </a:moveTo>
                <a:lnTo>
                  <a:pt x="2695" y="780"/>
                </a:lnTo>
                <a:lnTo>
                  <a:pt x="2692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5" y="780"/>
                </a:lnTo>
                <a:close/>
                <a:moveTo>
                  <a:pt x="2967" y="1013"/>
                </a:moveTo>
                <a:lnTo>
                  <a:pt x="2965" y="1011"/>
                </a:lnTo>
                <a:lnTo>
                  <a:pt x="2965" y="1011"/>
                </a:lnTo>
                <a:lnTo>
                  <a:pt x="2965" y="1011"/>
                </a:lnTo>
                <a:lnTo>
                  <a:pt x="2963" y="1013"/>
                </a:lnTo>
                <a:lnTo>
                  <a:pt x="2963" y="1013"/>
                </a:lnTo>
                <a:lnTo>
                  <a:pt x="2965" y="1015"/>
                </a:lnTo>
                <a:lnTo>
                  <a:pt x="2967" y="1015"/>
                </a:lnTo>
                <a:lnTo>
                  <a:pt x="2967" y="1013"/>
                </a:lnTo>
                <a:lnTo>
                  <a:pt x="2967" y="1013"/>
                </a:lnTo>
                <a:lnTo>
                  <a:pt x="2967" y="1013"/>
                </a:lnTo>
                <a:close/>
                <a:moveTo>
                  <a:pt x="2921" y="644"/>
                </a:moveTo>
                <a:lnTo>
                  <a:pt x="2921" y="644"/>
                </a:lnTo>
                <a:lnTo>
                  <a:pt x="2921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21" y="644"/>
                </a:lnTo>
                <a:lnTo>
                  <a:pt x="2921" y="644"/>
                </a:lnTo>
                <a:close/>
                <a:moveTo>
                  <a:pt x="2915" y="575"/>
                </a:moveTo>
                <a:lnTo>
                  <a:pt x="2912" y="575"/>
                </a:lnTo>
                <a:lnTo>
                  <a:pt x="2915" y="577"/>
                </a:lnTo>
                <a:lnTo>
                  <a:pt x="2915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9" y="577"/>
                </a:lnTo>
                <a:lnTo>
                  <a:pt x="2919" y="575"/>
                </a:lnTo>
                <a:lnTo>
                  <a:pt x="2917" y="575"/>
                </a:lnTo>
                <a:lnTo>
                  <a:pt x="2917" y="577"/>
                </a:lnTo>
                <a:lnTo>
                  <a:pt x="2915" y="577"/>
                </a:lnTo>
                <a:lnTo>
                  <a:pt x="2915" y="575"/>
                </a:lnTo>
                <a:lnTo>
                  <a:pt x="2915" y="575"/>
                </a:lnTo>
                <a:lnTo>
                  <a:pt x="2915" y="575"/>
                </a:lnTo>
                <a:close/>
                <a:moveTo>
                  <a:pt x="2933" y="640"/>
                </a:moveTo>
                <a:lnTo>
                  <a:pt x="2931" y="640"/>
                </a:lnTo>
                <a:lnTo>
                  <a:pt x="2931" y="640"/>
                </a:lnTo>
                <a:lnTo>
                  <a:pt x="2929" y="640"/>
                </a:lnTo>
                <a:lnTo>
                  <a:pt x="2929" y="640"/>
                </a:lnTo>
                <a:lnTo>
                  <a:pt x="2927" y="640"/>
                </a:lnTo>
                <a:lnTo>
                  <a:pt x="2927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4"/>
                </a:lnTo>
                <a:lnTo>
                  <a:pt x="2931" y="644"/>
                </a:lnTo>
                <a:lnTo>
                  <a:pt x="2931" y="642"/>
                </a:lnTo>
                <a:lnTo>
                  <a:pt x="2931" y="642"/>
                </a:lnTo>
                <a:lnTo>
                  <a:pt x="2931" y="642"/>
                </a:lnTo>
                <a:lnTo>
                  <a:pt x="2933" y="640"/>
                </a:lnTo>
                <a:close/>
                <a:moveTo>
                  <a:pt x="2929" y="671"/>
                </a:moveTo>
                <a:lnTo>
                  <a:pt x="2931" y="671"/>
                </a:lnTo>
                <a:lnTo>
                  <a:pt x="2933" y="671"/>
                </a:lnTo>
                <a:lnTo>
                  <a:pt x="2933" y="673"/>
                </a:lnTo>
                <a:lnTo>
                  <a:pt x="2933" y="675"/>
                </a:lnTo>
                <a:lnTo>
                  <a:pt x="2933" y="675"/>
                </a:lnTo>
                <a:lnTo>
                  <a:pt x="2936" y="675"/>
                </a:lnTo>
                <a:lnTo>
                  <a:pt x="2938" y="671"/>
                </a:lnTo>
                <a:lnTo>
                  <a:pt x="2938" y="673"/>
                </a:lnTo>
                <a:lnTo>
                  <a:pt x="2938" y="673"/>
                </a:lnTo>
                <a:lnTo>
                  <a:pt x="2940" y="671"/>
                </a:lnTo>
                <a:lnTo>
                  <a:pt x="2942" y="671"/>
                </a:lnTo>
                <a:lnTo>
                  <a:pt x="2940" y="669"/>
                </a:lnTo>
                <a:lnTo>
                  <a:pt x="2940" y="669"/>
                </a:lnTo>
                <a:lnTo>
                  <a:pt x="2938" y="667"/>
                </a:lnTo>
                <a:lnTo>
                  <a:pt x="2938" y="667"/>
                </a:lnTo>
                <a:lnTo>
                  <a:pt x="2938" y="667"/>
                </a:lnTo>
                <a:lnTo>
                  <a:pt x="2936" y="667"/>
                </a:lnTo>
                <a:lnTo>
                  <a:pt x="2936" y="667"/>
                </a:lnTo>
                <a:lnTo>
                  <a:pt x="2933" y="667"/>
                </a:lnTo>
                <a:lnTo>
                  <a:pt x="2933" y="669"/>
                </a:lnTo>
                <a:lnTo>
                  <a:pt x="2927" y="669"/>
                </a:lnTo>
                <a:lnTo>
                  <a:pt x="2929" y="671"/>
                </a:lnTo>
                <a:close/>
                <a:moveTo>
                  <a:pt x="2923" y="640"/>
                </a:moveTo>
                <a:lnTo>
                  <a:pt x="2925" y="640"/>
                </a:lnTo>
                <a:lnTo>
                  <a:pt x="2927" y="640"/>
                </a:lnTo>
                <a:lnTo>
                  <a:pt x="2927" y="640"/>
                </a:lnTo>
                <a:lnTo>
                  <a:pt x="2925" y="637"/>
                </a:lnTo>
                <a:lnTo>
                  <a:pt x="2925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40"/>
                </a:lnTo>
                <a:close/>
                <a:moveTo>
                  <a:pt x="2904" y="646"/>
                </a:moveTo>
                <a:lnTo>
                  <a:pt x="2906" y="646"/>
                </a:lnTo>
                <a:lnTo>
                  <a:pt x="2906" y="646"/>
                </a:lnTo>
                <a:lnTo>
                  <a:pt x="2906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close/>
                <a:moveTo>
                  <a:pt x="2892" y="644"/>
                </a:moveTo>
                <a:lnTo>
                  <a:pt x="2892" y="644"/>
                </a:lnTo>
                <a:lnTo>
                  <a:pt x="2894" y="644"/>
                </a:lnTo>
                <a:lnTo>
                  <a:pt x="2892" y="644"/>
                </a:lnTo>
                <a:lnTo>
                  <a:pt x="2892" y="642"/>
                </a:lnTo>
                <a:lnTo>
                  <a:pt x="2892" y="642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close/>
                <a:moveTo>
                  <a:pt x="2885" y="692"/>
                </a:moveTo>
                <a:lnTo>
                  <a:pt x="2885" y="690"/>
                </a:lnTo>
                <a:lnTo>
                  <a:pt x="2887" y="690"/>
                </a:lnTo>
                <a:lnTo>
                  <a:pt x="2887" y="690"/>
                </a:lnTo>
                <a:lnTo>
                  <a:pt x="2885" y="690"/>
                </a:lnTo>
                <a:lnTo>
                  <a:pt x="2883" y="690"/>
                </a:lnTo>
                <a:lnTo>
                  <a:pt x="2885" y="692"/>
                </a:lnTo>
                <a:lnTo>
                  <a:pt x="2885" y="692"/>
                </a:lnTo>
                <a:close/>
                <a:moveTo>
                  <a:pt x="2877" y="656"/>
                </a:moveTo>
                <a:lnTo>
                  <a:pt x="2877" y="656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9" y="656"/>
                </a:lnTo>
                <a:lnTo>
                  <a:pt x="2879" y="656"/>
                </a:lnTo>
                <a:lnTo>
                  <a:pt x="2877" y="656"/>
                </a:lnTo>
                <a:close/>
                <a:moveTo>
                  <a:pt x="2896" y="642"/>
                </a:move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4"/>
                </a:lnTo>
                <a:lnTo>
                  <a:pt x="2894" y="646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2" y="642"/>
                </a:lnTo>
                <a:lnTo>
                  <a:pt x="2900" y="642"/>
                </a:lnTo>
                <a:lnTo>
                  <a:pt x="2900" y="640"/>
                </a:lnTo>
                <a:lnTo>
                  <a:pt x="2900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6" y="640"/>
                </a:lnTo>
                <a:lnTo>
                  <a:pt x="2896" y="637"/>
                </a:lnTo>
                <a:lnTo>
                  <a:pt x="2896" y="637"/>
                </a:lnTo>
                <a:lnTo>
                  <a:pt x="2894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2"/>
                </a:lnTo>
                <a:lnTo>
                  <a:pt x="2896" y="642"/>
                </a:lnTo>
                <a:close/>
                <a:moveTo>
                  <a:pt x="3623" y="495"/>
                </a:moveTo>
                <a:lnTo>
                  <a:pt x="3621" y="495"/>
                </a:lnTo>
                <a:lnTo>
                  <a:pt x="3619" y="495"/>
                </a:lnTo>
                <a:lnTo>
                  <a:pt x="3616" y="495"/>
                </a:lnTo>
                <a:lnTo>
                  <a:pt x="3614" y="493"/>
                </a:lnTo>
                <a:lnTo>
                  <a:pt x="3614" y="495"/>
                </a:lnTo>
                <a:lnTo>
                  <a:pt x="3616" y="497"/>
                </a:lnTo>
                <a:lnTo>
                  <a:pt x="3619" y="499"/>
                </a:lnTo>
                <a:lnTo>
                  <a:pt x="3623" y="499"/>
                </a:lnTo>
                <a:lnTo>
                  <a:pt x="3623" y="499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5"/>
                </a:lnTo>
                <a:close/>
                <a:moveTo>
                  <a:pt x="3583" y="428"/>
                </a:moveTo>
                <a:lnTo>
                  <a:pt x="3583" y="426"/>
                </a:lnTo>
                <a:lnTo>
                  <a:pt x="3583" y="424"/>
                </a:lnTo>
                <a:lnTo>
                  <a:pt x="3581" y="424"/>
                </a:lnTo>
                <a:lnTo>
                  <a:pt x="3579" y="426"/>
                </a:lnTo>
                <a:lnTo>
                  <a:pt x="3579" y="426"/>
                </a:lnTo>
                <a:lnTo>
                  <a:pt x="3579" y="428"/>
                </a:lnTo>
                <a:lnTo>
                  <a:pt x="3583" y="428"/>
                </a:lnTo>
                <a:close/>
                <a:moveTo>
                  <a:pt x="3126" y="533"/>
                </a:moveTo>
                <a:lnTo>
                  <a:pt x="3126" y="531"/>
                </a:lnTo>
                <a:lnTo>
                  <a:pt x="3126" y="531"/>
                </a:lnTo>
                <a:lnTo>
                  <a:pt x="3124" y="531"/>
                </a:lnTo>
                <a:lnTo>
                  <a:pt x="3124" y="531"/>
                </a:lnTo>
                <a:lnTo>
                  <a:pt x="3122" y="531"/>
                </a:lnTo>
                <a:lnTo>
                  <a:pt x="3122" y="533"/>
                </a:lnTo>
                <a:lnTo>
                  <a:pt x="3124" y="535"/>
                </a:lnTo>
                <a:lnTo>
                  <a:pt x="3124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3"/>
                </a:lnTo>
                <a:lnTo>
                  <a:pt x="3126" y="533"/>
                </a:lnTo>
                <a:close/>
                <a:moveTo>
                  <a:pt x="4233" y="289"/>
                </a:moveTo>
                <a:lnTo>
                  <a:pt x="4230" y="292"/>
                </a:lnTo>
                <a:lnTo>
                  <a:pt x="4230" y="292"/>
                </a:lnTo>
                <a:lnTo>
                  <a:pt x="4230" y="294"/>
                </a:lnTo>
                <a:lnTo>
                  <a:pt x="4230" y="294"/>
                </a:lnTo>
                <a:lnTo>
                  <a:pt x="4228" y="296"/>
                </a:lnTo>
                <a:lnTo>
                  <a:pt x="4224" y="296"/>
                </a:lnTo>
                <a:lnTo>
                  <a:pt x="4224" y="296"/>
                </a:lnTo>
                <a:lnTo>
                  <a:pt x="4222" y="296"/>
                </a:lnTo>
                <a:lnTo>
                  <a:pt x="4224" y="298"/>
                </a:lnTo>
                <a:lnTo>
                  <a:pt x="4228" y="300"/>
                </a:lnTo>
                <a:lnTo>
                  <a:pt x="4233" y="302"/>
                </a:lnTo>
                <a:lnTo>
                  <a:pt x="4233" y="302"/>
                </a:lnTo>
                <a:lnTo>
                  <a:pt x="4241" y="302"/>
                </a:lnTo>
                <a:lnTo>
                  <a:pt x="4243" y="302"/>
                </a:lnTo>
                <a:lnTo>
                  <a:pt x="4245" y="300"/>
                </a:lnTo>
                <a:lnTo>
                  <a:pt x="4247" y="298"/>
                </a:lnTo>
                <a:lnTo>
                  <a:pt x="4249" y="298"/>
                </a:lnTo>
                <a:lnTo>
                  <a:pt x="4249" y="296"/>
                </a:lnTo>
                <a:lnTo>
                  <a:pt x="4249" y="296"/>
                </a:lnTo>
                <a:lnTo>
                  <a:pt x="4251" y="294"/>
                </a:lnTo>
                <a:lnTo>
                  <a:pt x="4249" y="294"/>
                </a:lnTo>
                <a:lnTo>
                  <a:pt x="4245" y="292"/>
                </a:lnTo>
                <a:lnTo>
                  <a:pt x="4233" y="289"/>
                </a:lnTo>
                <a:close/>
                <a:moveTo>
                  <a:pt x="2925" y="677"/>
                </a:moveTo>
                <a:lnTo>
                  <a:pt x="2925" y="679"/>
                </a:lnTo>
                <a:lnTo>
                  <a:pt x="2927" y="682"/>
                </a:lnTo>
                <a:lnTo>
                  <a:pt x="2925" y="682"/>
                </a:lnTo>
                <a:lnTo>
                  <a:pt x="2925" y="682"/>
                </a:lnTo>
                <a:lnTo>
                  <a:pt x="2925" y="684"/>
                </a:lnTo>
                <a:lnTo>
                  <a:pt x="2925" y="684"/>
                </a:lnTo>
                <a:lnTo>
                  <a:pt x="2925" y="684"/>
                </a:lnTo>
                <a:lnTo>
                  <a:pt x="2927" y="684"/>
                </a:lnTo>
                <a:lnTo>
                  <a:pt x="2927" y="686"/>
                </a:lnTo>
                <a:lnTo>
                  <a:pt x="2929" y="686"/>
                </a:lnTo>
                <a:lnTo>
                  <a:pt x="2929" y="686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9" y="690"/>
                </a:lnTo>
                <a:lnTo>
                  <a:pt x="2929" y="688"/>
                </a:lnTo>
                <a:lnTo>
                  <a:pt x="2931" y="686"/>
                </a:lnTo>
                <a:lnTo>
                  <a:pt x="2931" y="684"/>
                </a:lnTo>
                <a:lnTo>
                  <a:pt x="2933" y="684"/>
                </a:lnTo>
                <a:lnTo>
                  <a:pt x="2938" y="684"/>
                </a:lnTo>
                <a:lnTo>
                  <a:pt x="2938" y="684"/>
                </a:lnTo>
                <a:lnTo>
                  <a:pt x="2940" y="684"/>
                </a:lnTo>
                <a:lnTo>
                  <a:pt x="2940" y="682"/>
                </a:lnTo>
                <a:lnTo>
                  <a:pt x="2942" y="682"/>
                </a:lnTo>
                <a:lnTo>
                  <a:pt x="2942" y="682"/>
                </a:lnTo>
                <a:lnTo>
                  <a:pt x="2942" y="679"/>
                </a:lnTo>
                <a:lnTo>
                  <a:pt x="2946" y="679"/>
                </a:lnTo>
                <a:lnTo>
                  <a:pt x="2946" y="679"/>
                </a:lnTo>
                <a:lnTo>
                  <a:pt x="2940" y="677"/>
                </a:lnTo>
                <a:lnTo>
                  <a:pt x="2938" y="675"/>
                </a:lnTo>
                <a:lnTo>
                  <a:pt x="2938" y="677"/>
                </a:lnTo>
                <a:lnTo>
                  <a:pt x="2936" y="677"/>
                </a:lnTo>
                <a:lnTo>
                  <a:pt x="2936" y="675"/>
                </a:lnTo>
                <a:lnTo>
                  <a:pt x="2933" y="675"/>
                </a:lnTo>
                <a:lnTo>
                  <a:pt x="2933" y="677"/>
                </a:lnTo>
                <a:lnTo>
                  <a:pt x="2931" y="677"/>
                </a:lnTo>
                <a:lnTo>
                  <a:pt x="2931" y="679"/>
                </a:lnTo>
                <a:lnTo>
                  <a:pt x="2929" y="677"/>
                </a:lnTo>
                <a:lnTo>
                  <a:pt x="2929" y="677"/>
                </a:lnTo>
                <a:lnTo>
                  <a:pt x="2927" y="679"/>
                </a:lnTo>
                <a:lnTo>
                  <a:pt x="2927" y="679"/>
                </a:lnTo>
                <a:lnTo>
                  <a:pt x="2925" y="677"/>
                </a:lnTo>
                <a:close/>
                <a:moveTo>
                  <a:pt x="2946" y="677"/>
                </a:moveTo>
                <a:lnTo>
                  <a:pt x="2946" y="675"/>
                </a:lnTo>
                <a:lnTo>
                  <a:pt x="2944" y="675"/>
                </a:lnTo>
                <a:lnTo>
                  <a:pt x="2942" y="675"/>
                </a:lnTo>
                <a:lnTo>
                  <a:pt x="2942" y="677"/>
                </a:lnTo>
                <a:lnTo>
                  <a:pt x="2944" y="677"/>
                </a:lnTo>
                <a:lnTo>
                  <a:pt x="2946" y="677"/>
                </a:lnTo>
                <a:lnTo>
                  <a:pt x="2946" y="677"/>
                </a:lnTo>
                <a:close/>
                <a:moveTo>
                  <a:pt x="3040" y="415"/>
                </a:moveTo>
                <a:lnTo>
                  <a:pt x="3038" y="417"/>
                </a:lnTo>
                <a:lnTo>
                  <a:pt x="3038" y="417"/>
                </a:lnTo>
                <a:lnTo>
                  <a:pt x="3038" y="419"/>
                </a:lnTo>
                <a:lnTo>
                  <a:pt x="3042" y="417"/>
                </a:lnTo>
                <a:lnTo>
                  <a:pt x="3042" y="417"/>
                </a:lnTo>
                <a:lnTo>
                  <a:pt x="3042" y="415"/>
                </a:lnTo>
                <a:lnTo>
                  <a:pt x="3040" y="415"/>
                </a:lnTo>
                <a:lnTo>
                  <a:pt x="3040" y="415"/>
                </a:lnTo>
                <a:close/>
                <a:moveTo>
                  <a:pt x="2923" y="644"/>
                </a:moveTo>
                <a:lnTo>
                  <a:pt x="2923" y="644"/>
                </a:lnTo>
                <a:lnTo>
                  <a:pt x="2923" y="644"/>
                </a:lnTo>
                <a:lnTo>
                  <a:pt x="2925" y="644"/>
                </a:lnTo>
                <a:lnTo>
                  <a:pt x="2925" y="642"/>
                </a:lnTo>
                <a:lnTo>
                  <a:pt x="2923" y="642"/>
                </a:lnTo>
                <a:lnTo>
                  <a:pt x="2923" y="644"/>
                </a:lnTo>
                <a:close/>
                <a:moveTo>
                  <a:pt x="2967" y="535"/>
                </a:moveTo>
                <a:lnTo>
                  <a:pt x="2969" y="535"/>
                </a:lnTo>
                <a:lnTo>
                  <a:pt x="2969" y="535"/>
                </a:lnTo>
                <a:lnTo>
                  <a:pt x="2969" y="535"/>
                </a:lnTo>
                <a:lnTo>
                  <a:pt x="2967" y="533"/>
                </a:lnTo>
                <a:lnTo>
                  <a:pt x="2965" y="533"/>
                </a:lnTo>
                <a:lnTo>
                  <a:pt x="2963" y="535"/>
                </a:lnTo>
                <a:lnTo>
                  <a:pt x="2963" y="535"/>
                </a:lnTo>
                <a:lnTo>
                  <a:pt x="2965" y="537"/>
                </a:lnTo>
                <a:lnTo>
                  <a:pt x="2967" y="535"/>
                </a:lnTo>
                <a:close/>
                <a:moveTo>
                  <a:pt x="2917" y="635"/>
                </a:moveTo>
                <a:lnTo>
                  <a:pt x="2919" y="635"/>
                </a:lnTo>
                <a:lnTo>
                  <a:pt x="2919" y="635"/>
                </a:lnTo>
                <a:lnTo>
                  <a:pt x="2917" y="633"/>
                </a:lnTo>
                <a:lnTo>
                  <a:pt x="2917" y="633"/>
                </a:lnTo>
                <a:lnTo>
                  <a:pt x="2915" y="633"/>
                </a:lnTo>
                <a:lnTo>
                  <a:pt x="2915" y="633"/>
                </a:lnTo>
                <a:lnTo>
                  <a:pt x="2915" y="635"/>
                </a:lnTo>
                <a:lnTo>
                  <a:pt x="2917" y="637"/>
                </a:lnTo>
                <a:lnTo>
                  <a:pt x="2917" y="635"/>
                </a:lnTo>
                <a:close/>
                <a:moveTo>
                  <a:pt x="4448" y="1677"/>
                </a:moveTo>
                <a:lnTo>
                  <a:pt x="4448" y="1677"/>
                </a:lnTo>
                <a:lnTo>
                  <a:pt x="4446" y="1675"/>
                </a:lnTo>
                <a:lnTo>
                  <a:pt x="4444" y="1675"/>
                </a:lnTo>
                <a:lnTo>
                  <a:pt x="4442" y="1675"/>
                </a:lnTo>
                <a:lnTo>
                  <a:pt x="4438" y="1675"/>
                </a:lnTo>
                <a:lnTo>
                  <a:pt x="4436" y="1677"/>
                </a:lnTo>
                <a:lnTo>
                  <a:pt x="4434" y="1675"/>
                </a:lnTo>
                <a:lnTo>
                  <a:pt x="4434" y="1675"/>
                </a:lnTo>
                <a:lnTo>
                  <a:pt x="4434" y="1677"/>
                </a:lnTo>
                <a:lnTo>
                  <a:pt x="4434" y="1679"/>
                </a:lnTo>
                <a:lnTo>
                  <a:pt x="4434" y="1679"/>
                </a:lnTo>
                <a:lnTo>
                  <a:pt x="4436" y="1682"/>
                </a:lnTo>
                <a:lnTo>
                  <a:pt x="4436" y="1682"/>
                </a:lnTo>
                <a:lnTo>
                  <a:pt x="4436" y="1684"/>
                </a:lnTo>
                <a:lnTo>
                  <a:pt x="4440" y="1684"/>
                </a:lnTo>
                <a:lnTo>
                  <a:pt x="4442" y="1686"/>
                </a:lnTo>
                <a:lnTo>
                  <a:pt x="4442" y="1686"/>
                </a:lnTo>
                <a:lnTo>
                  <a:pt x="4444" y="1686"/>
                </a:lnTo>
                <a:lnTo>
                  <a:pt x="4444" y="1686"/>
                </a:lnTo>
                <a:lnTo>
                  <a:pt x="4446" y="1686"/>
                </a:lnTo>
                <a:lnTo>
                  <a:pt x="4446" y="1686"/>
                </a:lnTo>
                <a:lnTo>
                  <a:pt x="4448" y="1684"/>
                </a:lnTo>
                <a:lnTo>
                  <a:pt x="4450" y="1684"/>
                </a:lnTo>
                <a:lnTo>
                  <a:pt x="4450" y="1684"/>
                </a:lnTo>
                <a:lnTo>
                  <a:pt x="4450" y="1682"/>
                </a:lnTo>
                <a:lnTo>
                  <a:pt x="4450" y="1679"/>
                </a:lnTo>
                <a:lnTo>
                  <a:pt x="4450" y="1679"/>
                </a:lnTo>
                <a:lnTo>
                  <a:pt x="4450" y="1679"/>
                </a:lnTo>
                <a:lnTo>
                  <a:pt x="4448" y="1677"/>
                </a:lnTo>
                <a:lnTo>
                  <a:pt x="4448" y="1677"/>
                </a:lnTo>
                <a:close/>
                <a:moveTo>
                  <a:pt x="2789" y="738"/>
                </a:moveTo>
                <a:lnTo>
                  <a:pt x="2791" y="738"/>
                </a:lnTo>
                <a:lnTo>
                  <a:pt x="2791" y="738"/>
                </a:lnTo>
                <a:lnTo>
                  <a:pt x="2791" y="736"/>
                </a:lnTo>
                <a:lnTo>
                  <a:pt x="2791" y="736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close/>
                <a:moveTo>
                  <a:pt x="2772" y="736"/>
                </a:moveTo>
                <a:lnTo>
                  <a:pt x="2770" y="736"/>
                </a:lnTo>
                <a:lnTo>
                  <a:pt x="2768" y="736"/>
                </a:lnTo>
                <a:lnTo>
                  <a:pt x="2766" y="736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40"/>
                </a:lnTo>
                <a:lnTo>
                  <a:pt x="2770" y="740"/>
                </a:lnTo>
                <a:lnTo>
                  <a:pt x="2770" y="744"/>
                </a:lnTo>
                <a:lnTo>
                  <a:pt x="2772" y="747"/>
                </a:lnTo>
                <a:lnTo>
                  <a:pt x="2772" y="747"/>
                </a:lnTo>
                <a:lnTo>
                  <a:pt x="2772" y="747"/>
                </a:lnTo>
                <a:lnTo>
                  <a:pt x="2774" y="747"/>
                </a:lnTo>
                <a:lnTo>
                  <a:pt x="2776" y="747"/>
                </a:lnTo>
                <a:lnTo>
                  <a:pt x="2776" y="749"/>
                </a:lnTo>
                <a:lnTo>
                  <a:pt x="2776" y="749"/>
                </a:lnTo>
                <a:lnTo>
                  <a:pt x="2778" y="751"/>
                </a:lnTo>
                <a:lnTo>
                  <a:pt x="2778" y="753"/>
                </a:lnTo>
                <a:lnTo>
                  <a:pt x="2780" y="755"/>
                </a:lnTo>
                <a:lnTo>
                  <a:pt x="2783" y="755"/>
                </a:lnTo>
                <a:lnTo>
                  <a:pt x="2783" y="753"/>
                </a:lnTo>
                <a:lnTo>
                  <a:pt x="2783" y="751"/>
                </a:lnTo>
                <a:lnTo>
                  <a:pt x="2783" y="749"/>
                </a:lnTo>
                <a:lnTo>
                  <a:pt x="2783" y="747"/>
                </a:lnTo>
                <a:lnTo>
                  <a:pt x="2787" y="747"/>
                </a:lnTo>
                <a:lnTo>
                  <a:pt x="2787" y="744"/>
                </a:lnTo>
                <a:lnTo>
                  <a:pt x="2787" y="742"/>
                </a:lnTo>
                <a:lnTo>
                  <a:pt x="2785" y="742"/>
                </a:lnTo>
                <a:lnTo>
                  <a:pt x="2785" y="740"/>
                </a:lnTo>
                <a:lnTo>
                  <a:pt x="2785" y="740"/>
                </a:lnTo>
                <a:lnTo>
                  <a:pt x="2787" y="738"/>
                </a:lnTo>
                <a:lnTo>
                  <a:pt x="2787" y="738"/>
                </a:lnTo>
                <a:lnTo>
                  <a:pt x="2789" y="738"/>
                </a:lnTo>
                <a:lnTo>
                  <a:pt x="2789" y="736"/>
                </a:lnTo>
                <a:lnTo>
                  <a:pt x="2789" y="736"/>
                </a:lnTo>
                <a:lnTo>
                  <a:pt x="2789" y="734"/>
                </a:lnTo>
                <a:lnTo>
                  <a:pt x="2789" y="732"/>
                </a:lnTo>
                <a:lnTo>
                  <a:pt x="2789" y="732"/>
                </a:lnTo>
                <a:lnTo>
                  <a:pt x="2791" y="730"/>
                </a:lnTo>
                <a:lnTo>
                  <a:pt x="2791" y="730"/>
                </a:lnTo>
                <a:lnTo>
                  <a:pt x="2789" y="728"/>
                </a:lnTo>
                <a:lnTo>
                  <a:pt x="2787" y="728"/>
                </a:lnTo>
                <a:lnTo>
                  <a:pt x="2787" y="728"/>
                </a:lnTo>
                <a:lnTo>
                  <a:pt x="2785" y="728"/>
                </a:lnTo>
                <a:lnTo>
                  <a:pt x="2783" y="730"/>
                </a:lnTo>
                <a:lnTo>
                  <a:pt x="2780" y="730"/>
                </a:lnTo>
                <a:lnTo>
                  <a:pt x="2780" y="732"/>
                </a:lnTo>
                <a:lnTo>
                  <a:pt x="2780" y="732"/>
                </a:lnTo>
                <a:lnTo>
                  <a:pt x="2780" y="734"/>
                </a:lnTo>
                <a:lnTo>
                  <a:pt x="2780" y="734"/>
                </a:lnTo>
                <a:lnTo>
                  <a:pt x="2780" y="734"/>
                </a:lnTo>
                <a:lnTo>
                  <a:pt x="2778" y="736"/>
                </a:lnTo>
                <a:lnTo>
                  <a:pt x="2778" y="736"/>
                </a:lnTo>
                <a:lnTo>
                  <a:pt x="2776" y="736"/>
                </a:lnTo>
                <a:lnTo>
                  <a:pt x="2776" y="734"/>
                </a:lnTo>
                <a:lnTo>
                  <a:pt x="2776" y="732"/>
                </a:lnTo>
                <a:lnTo>
                  <a:pt x="2776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2" y="736"/>
                </a:lnTo>
                <a:lnTo>
                  <a:pt x="2772" y="736"/>
                </a:lnTo>
                <a:close/>
                <a:moveTo>
                  <a:pt x="2776" y="757"/>
                </a:moveTo>
                <a:lnTo>
                  <a:pt x="2776" y="757"/>
                </a:lnTo>
                <a:lnTo>
                  <a:pt x="2778" y="757"/>
                </a:lnTo>
                <a:lnTo>
                  <a:pt x="2778" y="755"/>
                </a:lnTo>
                <a:lnTo>
                  <a:pt x="2778" y="755"/>
                </a:lnTo>
                <a:lnTo>
                  <a:pt x="2776" y="753"/>
                </a:lnTo>
                <a:lnTo>
                  <a:pt x="2774" y="753"/>
                </a:lnTo>
                <a:lnTo>
                  <a:pt x="2772" y="753"/>
                </a:lnTo>
                <a:lnTo>
                  <a:pt x="2770" y="751"/>
                </a:lnTo>
                <a:lnTo>
                  <a:pt x="2768" y="751"/>
                </a:lnTo>
                <a:lnTo>
                  <a:pt x="2768" y="753"/>
                </a:lnTo>
                <a:lnTo>
                  <a:pt x="2768" y="755"/>
                </a:lnTo>
                <a:lnTo>
                  <a:pt x="2774" y="757"/>
                </a:lnTo>
                <a:lnTo>
                  <a:pt x="2776" y="757"/>
                </a:lnTo>
                <a:close/>
                <a:moveTo>
                  <a:pt x="2875" y="667"/>
                </a:move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3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close/>
                <a:moveTo>
                  <a:pt x="2789" y="751"/>
                </a:moveTo>
                <a:lnTo>
                  <a:pt x="2787" y="749"/>
                </a:lnTo>
                <a:lnTo>
                  <a:pt x="2787" y="749"/>
                </a:lnTo>
                <a:lnTo>
                  <a:pt x="2785" y="749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3" y="753"/>
                </a:lnTo>
                <a:lnTo>
                  <a:pt x="2785" y="753"/>
                </a:lnTo>
                <a:lnTo>
                  <a:pt x="2787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close/>
                <a:moveTo>
                  <a:pt x="2699" y="780"/>
                </a:moveTo>
                <a:lnTo>
                  <a:pt x="2697" y="780"/>
                </a:lnTo>
                <a:lnTo>
                  <a:pt x="2697" y="780"/>
                </a:lnTo>
                <a:lnTo>
                  <a:pt x="2697" y="780"/>
                </a:lnTo>
                <a:lnTo>
                  <a:pt x="2699" y="780"/>
                </a:lnTo>
                <a:lnTo>
                  <a:pt x="2699" y="780"/>
                </a:lnTo>
                <a:close/>
                <a:moveTo>
                  <a:pt x="2705" y="778"/>
                </a:moveTo>
                <a:lnTo>
                  <a:pt x="2705" y="778"/>
                </a:lnTo>
                <a:lnTo>
                  <a:pt x="2703" y="778"/>
                </a:lnTo>
                <a:lnTo>
                  <a:pt x="2705" y="778"/>
                </a:lnTo>
                <a:lnTo>
                  <a:pt x="2707" y="778"/>
                </a:lnTo>
                <a:lnTo>
                  <a:pt x="2705" y="778"/>
                </a:lnTo>
                <a:close/>
                <a:moveTo>
                  <a:pt x="2730" y="755"/>
                </a:moveTo>
                <a:lnTo>
                  <a:pt x="2730" y="755"/>
                </a:lnTo>
                <a:lnTo>
                  <a:pt x="2730" y="755"/>
                </a:lnTo>
                <a:lnTo>
                  <a:pt x="2730" y="757"/>
                </a:lnTo>
                <a:lnTo>
                  <a:pt x="2732" y="757"/>
                </a:lnTo>
                <a:lnTo>
                  <a:pt x="2732" y="755"/>
                </a:lnTo>
                <a:lnTo>
                  <a:pt x="2732" y="755"/>
                </a:lnTo>
                <a:lnTo>
                  <a:pt x="2730" y="755"/>
                </a:lnTo>
                <a:lnTo>
                  <a:pt x="2730" y="755"/>
                </a:lnTo>
                <a:close/>
                <a:moveTo>
                  <a:pt x="2730" y="751"/>
                </a:moveTo>
                <a:lnTo>
                  <a:pt x="2730" y="749"/>
                </a:lnTo>
                <a:lnTo>
                  <a:pt x="2730" y="749"/>
                </a:lnTo>
                <a:lnTo>
                  <a:pt x="2728" y="753"/>
                </a:lnTo>
                <a:lnTo>
                  <a:pt x="2728" y="755"/>
                </a:lnTo>
                <a:lnTo>
                  <a:pt x="2728" y="755"/>
                </a:lnTo>
                <a:lnTo>
                  <a:pt x="2728" y="753"/>
                </a:lnTo>
                <a:lnTo>
                  <a:pt x="2732" y="753"/>
                </a:lnTo>
                <a:lnTo>
                  <a:pt x="2732" y="753"/>
                </a:lnTo>
                <a:lnTo>
                  <a:pt x="2728" y="753"/>
                </a:lnTo>
                <a:lnTo>
                  <a:pt x="2728" y="751"/>
                </a:lnTo>
                <a:lnTo>
                  <a:pt x="2730" y="751"/>
                </a:lnTo>
                <a:lnTo>
                  <a:pt x="2730" y="751"/>
                </a:lnTo>
                <a:close/>
                <a:moveTo>
                  <a:pt x="2768" y="759"/>
                </a:moveTo>
                <a:lnTo>
                  <a:pt x="2768" y="759"/>
                </a:lnTo>
                <a:lnTo>
                  <a:pt x="2768" y="761"/>
                </a:lnTo>
                <a:lnTo>
                  <a:pt x="2768" y="761"/>
                </a:lnTo>
                <a:lnTo>
                  <a:pt x="2768" y="761"/>
                </a:lnTo>
                <a:lnTo>
                  <a:pt x="2772" y="761"/>
                </a:lnTo>
                <a:lnTo>
                  <a:pt x="2772" y="761"/>
                </a:lnTo>
                <a:lnTo>
                  <a:pt x="2770" y="761"/>
                </a:lnTo>
                <a:lnTo>
                  <a:pt x="2768" y="759"/>
                </a:lnTo>
                <a:close/>
                <a:moveTo>
                  <a:pt x="5194" y="811"/>
                </a:move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11"/>
                </a:lnTo>
                <a:lnTo>
                  <a:pt x="5194" y="811"/>
                </a:lnTo>
                <a:close/>
                <a:moveTo>
                  <a:pt x="2856" y="702"/>
                </a:moveTo>
                <a:lnTo>
                  <a:pt x="2854" y="702"/>
                </a:lnTo>
                <a:lnTo>
                  <a:pt x="2854" y="702"/>
                </a:lnTo>
                <a:lnTo>
                  <a:pt x="2854" y="705"/>
                </a:lnTo>
                <a:lnTo>
                  <a:pt x="2852" y="707"/>
                </a:lnTo>
                <a:lnTo>
                  <a:pt x="2852" y="709"/>
                </a:lnTo>
                <a:lnTo>
                  <a:pt x="2850" y="711"/>
                </a:lnTo>
                <a:lnTo>
                  <a:pt x="2850" y="713"/>
                </a:lnTo>
                <a:lnTo>
                  <a:pt x="2845" y="719"/>
                </a:lnTo>
                <a:lnTo>
                  <a:pt x="2845" y="721"/>
                </a:lnTo>
                <a:lnTo>
                  <a:pt x="2845" y="723"/>
                </a:lnTo>
                <a:lnTo>
                  <a:pt x="2845" y="726"/>
                </a:lnTo>
                <a:lnTo>
                  <a:pt x="2845" y="726"/>
                </a:lnTo>
                <a:lnTo>
                  <a:pt x="2848" y="723"/>
                </a:lnTo>
                <a:lnTo>
                  <a:pt x="2852" y="713"/>
                </a:lnTo>
                <a:lnTo>
                  <a:pt x="2852" y="713"/>
                </a:lnTo>
                <a:lnTo>
                  <a:pt x="2852" y="711"/>
                </a:lnTo>
                <a:lnTo>
                  <a:pt x="2854" y="705"/>
                </a:lnTo>
                <a:lnTo>
                  <a:pt x="2854" y="705"/>
                </a:lnTo>
                <a:lnTo>
                  <a:pt x="2854" y="705"/>
                </a:lnTo>
                <a:lnTo>
                  <a:pt x="2856" y="702"/>
                </a:lnTo>
                <a:lnTo>
                  <a:pt x="2856" y="702"/>
                </a:lnTo>
                <a:close/>
                <a:moveTo>
                  <a:pt x="2764" y="747"/>
                </a:moveTo>
                <a:lnTo>
                  <a:pt x="2764" y="747"/>
                </a:lnTo>
                <a:lnTo>
                  <a:pt x="2764" y="744"/>
                </a:lnTo>
                <a:lnTo>
                  <a:pt x="2764" y="744"/>
                </a:lnTo>
                <a:lnTo>
                  <a:pt x="2764" y="742"/>
                </a:lnTo>
                <a:lnTo>
                  <a:pt x="2762" y="738"/>
                </a:lnTo>
                <a:lnTo>
                  <a:pt x="2762" y="738"/>
                </a:lnTo>
                <a:lnTo>
                  <a:pt x="2762" y="738"/>
                </a:lnTo>
                <a:lnTo>
                  <a:pt x="2760" y="738"/>
                </a:lnTo>
                <a:lnTo>
                  <a:pt x="2760" y="738"/>
                </a:lnTo>
                <a:lnTo>
                  <a:pt x="2757" y="738"/>
                </a:lnTo>
                <a:lnTo>
                  <a:pt x="2757" y="738"/>
                </a:lnTo>
                <a:lnTo>
                  <a:pt x="2753" y="740"/>
                </a:lnTo>
                <a:lnTo>
                  <a:pt x="2751" y="740"/>
                </a:lnTo>
                <a:lnTo>
                  <a:pt x="2751" y="742"/>
                </a:lnTo>
                <a:lnTo>
                  <a:pt x="2751" y="747"/>
                </a:lnTo>
                <a:lnTo>
                  <a:pt x="2751" y="747"/>
                </a:lnTo>
                <a:lnTo>
                  <a:pt x="2753" y="747"/>
                </a:lnTo>
                <a:lnTo>
                  <a:pt x="2755" y="749"/>
                </a:lnTo>
                <a:lnTo>
                  <a:pt x="2760" y="749"/>
                </a:lnTo>
                <a:lnTo>
                  <a:pt x="2762" y="749"/>
                </a:lnTo>
                <a:lnTo>
                  <a:pt x="2764" y="747"/>
                </a:lnTo>
                <a:close/>
                <a:moveTo>
                  <a:pt x="2799" y="763"/>
                </a:moveTo>
                <a:lnTo>
                  <a:pt x="2799" y="763"/>
                </a:lnTo>
                <a:lnTo>
                  <a:pt x="2801" y="765"/>
                </a:lnTo>
                <a:lnTo>
                  <a:pt x="2801" y="765"/>
                </a:lnTo>
                <a:lnTo>
                  <a:pt x="2804" y="763"/>
                </a:lnTo>
                <a:lnTo>
                  <a:pt x="2806" y="763"/>
                </a:lnTo>
                <a:lnTo>
                  <a:pt x="2806" y="765"/>
                </a:lnTo>
                <a:lnTo>
                  <a:pt x="2808" y="763"/>
                </a:lnTo>
                <a:lnTo>
                  <a:pt x="2806" y="763"/>
                </a:lnTo>
                <a:lnTo>
                  <a:pt x="2806" y="761"/>
                </a:lnTo>
                <a:lnTo>
                  <a:pt x="2804" y="761"/>
                </a:lnTo>
                <a:lnTo>
                  <a:pt x="2806" y="761"/>
                </a:lnTo>
                <a:lnTo>
                  <a:pt x="2806" y="759"/>
                </a:lnTo>
                <a:lnTo>
                  <a:pt x="2806" y="759"/>
                </a:lnTo>
                <a:lnTo>
                  <a:pt x="2806" y="759"/>
                </a:lnTo>
                <a:lnTo>
                  <a:pt x="2804" y="757"/>
                </a:lnTo>
                <a:lnTo>
                  <a:pt x="2804" y="757"/>
                </a:lnTo>
                <a:lnTo>
                  <a:pt x="2801" y="757"/>
                </a:lnTo>
                <a:lnTo>
                  <a:pt x="2801" y="757"/>
                </a:lnTo>
                <a:lnTo>
                  <a:pt x="2799" y="757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61"/>
                </a:lnTo>
                <a:lnTo>
                  <a:pt x="2799" y="763"/>
                </a:lnTo>
                <a:close/>
                <a:moveTo>
                  <a:pt x="2871" y="705"/>
                </a:moveTo>
                <a:lnTo>
                  <a:pt x="2871" y="707"/>
                </a:lnTo>
                <a:lnTo>
                  <a:pt x="2873" y="709"/>
                </a:lnTo>
                <a:lnTo>
                  <a:pt x="2871" y="709"/>
                </a:lnTo>
                <a:lnTo>
                  <a:pt x="2871" y="711"/>
                </a:lnTo>
                <a:lnTo>
                  <a:pt x="2873" y="711"/>
                </a:lnTo>
                <a:lnTo>
                  <a:pt x="2873" y="711"/>
                </a:lnTo>
                <a:lnTo>
                  <a:pt x="2875" y="709"/>
                </a:lnTo>
                <a:lnTo>
                  <a:pt x="2875" y="707"/>
                </a:lnTo>
                <a:lnTo>
                  <a:pt x="2877" y="707"/>
                </a:lnTo>
                <a:lnTo>
                  <a:pt x="2879" y="705"/>
                </a:lnTo>
                <a:lnTo>
                  <a:pt x="2879" y="702"/>
                </a:lnTo>
                <a:lnTo>
                  <a:pt x="2879" y="702"/>
                </a:lnTo>
                <a:lnTo>
                  <a:pt x="2881" y="702"/>
                </a:lnTo>
                <a:lnTo>
                  <a:pt x="2881" y="702"/>
                </a:lnTo>
                <a:lnTo>
                  <a:pt x="2879" y="700"/>
                </a:lnTo>
                <a:lnTo>
                  <a:pt x="2881" y="696"/>
                </a:lnTo>
                <a:lnTo>
                  <a:pt x="2881" y="694"/>
                </a:lnTo>
                <a:lnTo>
                  <a:pt x="2883" y="694"/>
                </a:lnTo>
                <a:lnTo>
                  <a:pt x="2883" y="692"/>
                </a:lnTo>
                <a:lnTo>
                  <a:pt x="2883" y="692"/>
                </a:lnTo>
                <a:lnTo>
                  <a:pt x="2883" y="692"/>
                </a:lnTo>
                <a:lnTo>
                  <a:pt x="2881" y="690"/>
                </a:lnTo>
                <a:lnTo>
                  <a:pt x="2881" y="692"/>
                </a:lnTo>
                <a:lnTo>
                  <a:pt x="2881" y="692"/>
                </a:lnTo>
                <a:lnTo>
                  <a:pt x="2879" y="692"/>
                </a:lnTo>
                <a:lnTo>
                  <a:pt x="2877" y="692"/>
                </a:lnTo>
                <a:lnTo>
                  <a:pt x="2875" y="694"/>
                </a:lnTo>
                <a:lnTo>
                  <a:pt x="2873" y="696"/>
                </a:lnTo>
                <a:lnTo>
                  <a:pt x="2871" y="696"/>
                </a:lnTo>
                <a:lnTo>
                  <a:pt x="2871" y="698"/>
                </a:lnTo>
                <a:lnTo>
                  <a:pt x="2871" y="700"/>
                </a:lnTo>
                <a:lnTo>
                  <a:pt x="2871" y="702"/>
                </a:lnTo>
                <a:lnTo>
                  <a:pt x="2871" y="705"/>
                </a:lnTo>
                <a:lnTo>
                  <a:pt x="2871" y="705"/>
                </a:lnTo>
                <a:close/>
                <a:moveTo>
                  <a:pt x="2757" y="753"/>
                </a:moveTo>
                <a:lnTo>
                  <a:pt x="2757" y="751"/>
                </a:lnTo>
                <a:lnTo>
                  <a:pt x="2755" y="751"/>
                </a:lnTo>
                <a:lnTo>
                  <a:pt x="2755" y="751"/>
                </a:lnTo>
                <a:lnTo>
                  <a:pt x="2757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57" y="753"/>
                </a:lnTo>
                <a:close/>
                <a:moveTo>
                  <a:pt x="2751" y="749"/>
                </a:moveTo>
                <a:lnTo>
                  <a:pt x="2749" y="749"/>
                </a:lnTo>
                <a:lnTo>
                  <a:pt x="2749" y="749"/>
                </a:lnTo>
                <a:lnTo>
                  <a:pt x="2749" y="753"/>
                </a:lnTo>
                <a:lnTo>
                  <a:pt x="2751" y="753"/>
                </a:lnTo>
                <a:lnTo>
                  <a:pt x="2751" y="753"/>
                </a:lnTo>
                <a:lnTo>
                  <a:pt x="2753" y="753"/>
                </a:lnTo>
                <a:lnTo>
                  <a:pt x="2753" y="753"/>
                </a:lnTo>
                <a:lnTo>
                  <a:pt x="2753" y="751"/>
                </a:lnTo>
                <a:lnTo>
                  <a:pt x="2751" y="749"/>
                </a:lnTo>
                <a:close/>
                <a:moveTo>
                  <a:pt x="2760" y="734"/>
                </a:moveTo>
                <a:lnTo>
                  <a:pt x="2762" y="734"/>
                </a:lnTo>
                <a:lnTo>
                  <a:pt x="2762" y="734"/>
                </a:lnTo>
                <a:lnTo>
                  <a:pt x="2762" y="734"/>
                </a:lnTo>
                <a:lnTo>
                  <a:pt x="2762" y="732"/>
                </a:lnTo>
                <a:lnTo>
                  <a:pt x="2762" y="732"/>
                </a:lnTo>
                <a:lnTo>
                  <a:pt x="2760" y="730"/>
                </a:lnTo>
                <a:lnTo>
                  <a:pt x="2760" y="732"/>
                </a:lnTo>
                <a:lnTo>
                  <a:pt x="2760" y="732"/>
                </a:lnTo>
                <a:lnTo>
                  <a:pt x="2760" y="734"/>
                </a:lnTo>
                <a:lnTo>
                  <a:pt x="2760" y="734"/>
                </a:lnTo>
                <a:close/>
                <a:moveTo>
                  <a:pt x="2762" y="755"/>
                </a:moveTo>
                <a:lnTo>
                  <a:pt x="2764" y="755"/>
                </a:lnTo>
                <a:lnTo>
                  <a:pt x="2764" y="755"/>
                </a:lnTo>
                <a:lnTo>
                  <a:pt x="2766" y="749"/>
                </a:lnTo>
                <a:lnTo>
                  <a:pt x="2766" y="747"/>
                </a:lnTo>
                <a:lnTo>
                  <a:pt x="2766" y="747"/>
                </a:lnTo>
                <a:lnTo>
                  <a:pt x="2766" y="749"/>
                </a:lnTo>
                <a:lnTo>
                  <a:pt x="2764" y="751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5"/>
                </a:lnTo>
                <a:close/>
                <a:moveTo>
                  <a:pt x="2827" y="751"/>
                </a:moveTo>
                <a:lnTo>
                  <a:pt x="2827" y="751"/>
                </a:lnTo>
                <a:lnTo>
                  <a:pt x="2827" y="749"/>
                </a:lnTo>
                <a:lnTo>
                  <a:pt x="2827" y="747"/>
                </a:lnTo>
                <a:lnTo>
                  <a:pt x="2822" y="744"/>
                </a:lnTo>
                <a:lnTo>
                  <a:pt x="2820" y="744"/>
                </a:lnTo>
                <a:lnTo>
                  <a:pt x="2820" y="749"/>
                </a:lnTo>
                <a:lnTo>
                  <a:pt x="2822" y="749"/>
                </a:lnTo>
                <a:lnTo>
                  <a:pt x="2827" y="751"/>
                </a:lnTo>
                <a:close/>
                <a:moveTo>
                  <a:pt x="4115" y="1482"/>
                </a:moveTo>
                <a:lnTo>
                  <a:pt x="4115" y="1482"/>
                </a:lnTo>
                <a:lnTo>
                  <a:pt x="4115" y="1480"/>
                </a:lnTo>
                <a:lnTo>
                  <a:pt x="4115" y="1480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4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4"/>
                </a:lnTo>
                <a:lnTo>
                  <a:pt x="4115" y="1482"/>
                </a:lnTo>
                <a:close/>
                <a:moveTo>
                  <a:pt x="4094" y="1463"/>
                </a:moveTo>
                <a:lnTo>
                  <a:pt x="4092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close/>
                <a:moveTo>
                  <a:pt x="4117" y="1591"/>
                </a:move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89"/>
                </a:lnTo>
                <a:lnTo>
                  <a:pt x="4117" y="1589"/>
                </a:lnTo>
                <a:lnTo>
                  <a:pt x="4117" y="1591"/>
                </a:lnTo>
                <a:close/>
                <a:moveTo>
                  <a:pt x="4100" y="1468"/>
                </a:move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close/>
                <a:moveTo>
                  <a:pt x="4103" y="1476"/>
                </a:moveTo>
                <a:lnTo>
                  <a:pt x="4105" y="1478"/>
                </a:lnTo>
                <a:lnTo>
                  <a:pt x="4105" y="1476"/>
                </a:lnTo>
                <a:lnTo>
                  <a:pt x="4103" y="1476"/>
                </a:lnTo>
                <a:lnTo>
                  <a:pt x="4103" y="1476"/>
                </a:lnTo>
                <a:close/>
                <a:moveTo>
                  <a:pt x="4155" y="1327"/>
                </a:moveTo>
                <a:lnTo>
                  <a:pt x="4155" y="1327"/>
                </a:lnTo>
                <a:lnTo>
                  <a:pt x="4155" y="1329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close/>
                <a:moveTo>
                  <a:pt x="4157" y="1327"/>
                </a:moveTo>
                <a:lnTo>
                  <a:pt x="4157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7"/>
                </a:lnTo>
                <a:lnTo>
                  <a:pt x="4159" y="1327"/>
                </a:lnTo>
                <a:lnTo>
                  <a:pt x="4157" y="1327"/>
                </a:lnTo>
                <a:lnTo>
                  <a:pt x="4157" y="1327"/>
                </a:lnTo>
                <a:close/>
                <a:moveTo>
                  <a:pt x="4165" y="1321"/>
                </a:moveTo>
                <a:lnTo>
                  <a:pt x="4165" y="1321"/>
                </a:lnTo>
                <a:lnTo>
                  <a:pt x="4163" y="1321"/>
                </a:lnTo>
                <a:lnTo>
                  <a:pt x="4163" y="1323"/>
                </a:lnTo>
                <a:lnTo>
                  <a:pt x="4165" y="1323"/>
                </a:lnTo>
                <a:lnTo>
                  <a:pt x="4168" y="1323"/>
                </a:lnTo>
                <a:lnTo>
                  <a:pt x="4165" y="1321"/>
                </a:lnTo>
                <a:close/>
                <a:moveTo>
                  <a:pt x="4251" y="1296"/>
                </a:moveTo>
                <a:lnTo>
                  <a:pt x="4251" y="1296"/>
                </a:lnTo>
                <a:lnTo>
                  <a:pt x="4251" y="1298"/>
                </a:lnTo>
                <a:lnTo>
                  <a:pt x="4251" y="1298"/>
                </a:lnTo>
                <a:lnTo>
                  <a:pt x="4251" y="1298"/>
                </a:lnTo>
                <a:lnTo>
                  <a:pt x="4253" y="1298"/>
                </a:lnTo>
                <a:lnTo>
                  <a:pt x="4253" y="1298"/>
                </a:lnTo>
                <a:lnTo>
                  <a:pt x="4251" y="1298"/>
                </a:lnTo>
                <a:lnTo>
                  <a:pt x="4251" y="1296"/>
                </a:lnTo>
                <a:close/>
                <a:moveTo>
                  <a:pt x="4163" y="1327"/>
                </a:moveTo>
                <a:lnTo>
                  <a:pt x="4165" y="1327"/>
                </a:lnTo>
                <a:lnTo>
                  <a:pt x="4165" y="1327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3" y="1327"/>
                </a:lnTo>
                <a:close/>
                <a:moveTo>
                  <a:pt x="3388" y="1277"/>
                </a:moveTo>
                <a:lnTo>
                  <a:pt x="3386" y="1277"/>
                </a:lnTo>
                <a:lnTo>
                  <a:pt x="3384" y="1277"/>
                </a:lnTo>
                <a:lnTo>
                  <a:pt x="3386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close/>
                <a:moveTo>
                  <a:pt x="3380" y="1275"/>
                </a:moveTo>
                <a:lnTo>
                  <a:pt x="3378" y="1275"/>
                </a:lnTo>
                <a:lnTo>
                  <a:pt x="3380" y="1277"/>
                </a:lnTo>
                <a:lnTo>
                  <a:pt x="3380" y="1277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3"/>
                </a:lnTo>
                <a:lnTo>
                  <a:pt x="3382" y="1275"/>
                </a:lnTo>
                <a:lnTo>
                  <a:pt x="3380" y="1275"/>
                </a:lnTo>
                <a:close/>
                <a:moveTo>
                  <a:pt x="4369" y="1162"/>
                </a:moveTo>
                <a:lnTo>
                  <a:pt x="4369" y="1162"/>
                </a:lnTo>
                <a:lnTo>
                  <a:pt x="4369" y="1162"/>
                </a:lnTo>
                <a:lnTo>
                  <a:pt x="4367" y="1160"/>
                </a:lnTo>
                <a:lnTo>
                  <a:pt x="4367" y="1160"/>
                </a:lnTo>
                <a:lnTo>
                  <a:pt x="4365" y="1160"/>
                </a:lnTo>
                <a:lnTo>
                  <a:pt x="4365" y="1160"/>
                </a:lnTo>
                <a:lnTo>
                  <a:pt x="4365" y="1162"/>
                </a:lnTo>
                <a:lnTo>
                  <a:pt x="4369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69" y="1162"/>
                </a:lnTo>
                <a:close/>
                <a:moveTo>
                  <a:pt x="3369" y="1275"/>
                </a:moveTo>
                <a:lnTo>
                  <a:pt x="3369" y="1275"/>
                </a:lnTo>
                <a:lnTo>
                  <a:pt x="3369" y="1275"/>
                </a:lnTo>
                <a:lnTo>
                  <a:pt x="3369" y="1275"/>
                </a:lnTo>
                <a:lnTo>
                  <a:pt x="3371" y="1275"/>
                </a:lnTo>
                <a:lnTo>
                  <a:pt x="3369" y="1275"/>
                </a:lnTo>
                <a:lnTo>
                  <a:pt x="3369" y="1275"/>
                </a:lnTo>
                <a:close/>
                <a:moveTo>
                  <a:pt x="2965" y="1076"/>
                </a:moveTo>
                <a:lnTo>
                  <a:pt x="2965" y="1076"/>
                </a:lnTo>
                <a:lnTo>
                  <a:pt x="2965" y="1076"/>
                </a:lnTo>
                <a:lnTo>
                  <a:pt x="2965" y="1076"/>
                </a:lnTo>
                <a:lnTo>
                  <a:pt x="2967" y="1076"/>
                </a:lnTo>
                <a:lnTo>
                  <a:pt x="2965" y="1074"/>
                </a:lnTo>
                <a:lnTo>
                  <a:pt x="2965" y="1074"/>
                </a:lnTo>
                <a:lnTo>
                  <a:pt x="2965" y="1076"/>
                </a:lnTo>
                <a:close/>
                <a:moveTo>
                  <a:pt x="4090" y="1457"/>
                </a:moveTo>
                <a:lnTo>
                  <a:pt x="4090" y="1455"/>
                </a:lnTo>
                <a:lnTo>
                  <a:pt x="4090" y="1455"/>
                </a:lnTo>
                <a:lnTo>
                  <a:pt x="4090" y="1457"/>
                </a:lnTo>
                <a:lnTo>
                  <a:pt x="4090" y="1459"/>
                </a:lnTo>
                <a:lnTo>
                  <a:pt x="4090" y="1459"/>
                </a:lnTo>
                <a:lnTo>
                  <a:pt x="4090" y="1459"/>
                </a:lnTo>
                <a:lnTo>
                  <a:pt x="4092" y="1459"/>
                </a:lnTo>
                <a:lnTo>
                  <a:pt x="4092" y="1457"/>
                </a:lnTo>
                <a:lnTo>
                  <a:pt x="4092" y="1457"/>
                </a:lnTo>
                <a:lnTo>
                  <a:pt x="4090" y="1457"/>
                </a:lnTo>
                <a:close/>
                <a:moveTo>
                  <a:pt x="4056" y="1493"/>
                </a:moveTo>
                <a:lnTo>
                  <a:pt x="4054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close/>
                <a:moveTo>
                  <a:pt x="4056" y="1491"/>
                </a:move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close/>
                <a:moveTo>
                  <a:pt x="3966" y="1350"/>
                </a:moveTo>
                <a:lnTo>
                  <a:pt x="3966" y="1350"/>
                </a:lnTo>
                <a:lnTo>
                  <a:pt x="3968" y="1350"/>
                </a:lnTo>
                <a:lnTo>
                  <a:pt x="3968" y="1350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6" y="1348"/>
                </a:lnTo>
                <a:lnTo>
                  <a:pt x="3966" y="1346"/>
                </a:lnTo>
                <a:lnTo>
                  <a:pt x="3964" y="1346"/>
                </a:lnTo>
                <a:lnTo>
                  <a:pt x="3964" y="1348"/>
                </a:lnTo>
                <a:lnTo>
                  <a:pt x="3964" y="1348"/>
                </a:lnTo>
                <a:lnTo>
                  <a:pt x="3966" y="1348"/>
                </a:lnTo>
                <a:lnTo>
                  <a:pt x="3966" y="1350"/>
                </a:lnTo>
                <a:close/>
                <a:moveTo>
                  <a:pt x="3411" y="1239"/>
                </a:moveTo>
                <a:lnTo>
                  <a:pt x="3409" y="1239"/>
                </a:lnTo>
                <a:lnTo>
                  <a:pt x="3409" y="1239"/>
                </a:lnTo>
                <a:lnTo>
                  <a:pt x="3409" y="1239"/>
                </a:lnTo>
                <a:lnTo>
                  <a:pt x="3409" y="1241"/>
                </a:lnTo>
                <a:lnTo>
                  <a:pt x="3409" y="1241"/>
                </a:lnTo>
                <a:lnTo>
                  <a:pt x="3411" y="1241"/>
                </a:lnTo>
                <a:lnTo>
                  <a:pt x="3413" y="1239"/>
                </a:lnTo>
                <a:lnTo>
                  <a:pt x="3413" y="1239"/>
                </a:lnTo>
                <a:lnTo>
                  <a:pt x="3415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20" y="1237"/>
                </a:lnTo>
                <a:lnTo>
                  <a:pt x="3422" y="1235"/>
                </a:lnTo>
                <a:lnTo>
                  <a:pt x="3424" y="1235"/>
                </a:lnTo>
                <a:lnTo>
                  <a:pt x="3422" y="1235"/>
                </a:lnTo>
                <a:lnTo>
                  <a:pt x="3420" y="1235"/>
                </a:lnTo>
                <a:lnTo>
                  <a:pt x="3417" y="1235"/>
                </a:lnTo>
                <a:lnTo>
                  <a:pt x="3415" y="1235"/>
                </a:lnTo>
                <a:lnTo>
                  <a:pt x="3415" y="1235"/>
                </a:lnTo>
                <a:lnTo>
                  <a:pt x="3415" y="1237"/>
                </a:lnTo>
                <a:lnTo>
                  <a:pt x="3415" y="1237"/>
                </a:lnTo>
                <a:lnTo>
                  <a:pt x="3411" y="1239"/>
                </a:lnTo>
                <a:close/>
                <a:moveTo>
                  <a:pt x="3396" y="1273"/>
                </a:moveTo>
                <a:lnTo>
                  <a:pt x="3394" y="1273"/>
                </a:lnTo>
                <a:lnTo>
                  <a:pt x="3394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close/>
                <a:moveTo>
                  <a:pt x="5211" y="811"/>
                </a:moveTo>
                <a:lnTo>
                  <a:pt x="5213" y="809"/>
                </a:lnTo>
                <a:lnTo>
                  <a:pt x="5211" y="807"/>
                </a:lnTo>
                <a:lnTo>
                  <a:pt x="5209" y="809"/>
                </a:lnTo>
                <a:lnTo>
                  <a:pt x="5209" y="809"/>
                </a:lnTo>
                <a:lnTo>
                  <a:pt x="5209" y="811"/>
                </a:lnTo>
                <a:lnTo>
                  <a:pt x="5211" y="811"/>
                </a:lnTo>
                <a:lnTo>
                  <a:pt x="5211" y="811"/>
                </a:lnTo>
                <a:close/>
                <a:moveTo>
                  <a:pt x="5213" y="1866"/>
                </a:moveTo>
                <a:lnTo>
                  <a:pt x="5211" y="1866"/>
                </a:lnTo>
                <a:lnTo>
                  <a:pt x="5211" y="1866"/>
                </a:lnTo>
                <a:lnTo>
                  <a:pt x="5209" y="1866"/>
                </a:lnTo>
                <a:lnTo>
                  <a:pt x="5207" y="1866"/>
                </a:lnTo>
                <a:lnTo>
                  <a:pt x="5207" y="1868"/>
                </a:lnTo>
                <a:lnTo>
                  <a:pt x="5205" y="1868"/>
                </a:lnTo>
                <a:lnTo>
                  <a:pt x="5205" y="1868"/>
                </a:lnTo>
                <a:lnTo>
                  <a:pt x="5203" y="1870"/>
                </a:lnTo>
                <a:lnTo>
                  <a:pt x="5201" y="1870"/>
                </a:lnTo>
                <a:lnTo>
                  <a:pt x="5198" y="1870"/>
                </a:lnTo>
                <a:lnTo>
                  <a:pt x="5198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4"/>
                </a:lnTo>
                <a:lnTo>
                  <a:pt x="5194" y="1874"/>
                </a:lnTo>
                <a:lnTo>
                  <a:pt x="5194" y="1874"/>
                </a:lnTo>
                <a:lnTo>
                  <a:pt x="5196" y="1874"/>
                </a:lnTo>
                <a:lnTo>
                  <a:pt x="5196" y="1877"/>
                </a:lnTo>
                <a:lnTo>
                  <a:pt x="5196" y="1877"/>
                </a:lnTo>
                <a:lnTo>
                  <a:pt x="5198" y="1877"/>
                </a:lnTo>
                <a:lnTo>
                  <a:pt x="5198" y="1877"/>
                </a:lnTo>
                <a:lnTo>
                  <a:pt x="5201" y="1877"/>
                </a:lnTo>
                <a:lnTo>
                  <a:pt x="5201" y="1877"/>
                </a:lnTo>
                <a:lnTo>
                  <a:pt x="5203" y="1874"/>
                </a:lnTo>
                <a:lnTo>
                  <a:pt x="5205" y="1872"/>
                </a:lnTo>
                <a:lnTo>
                  <a:pt x="5205" y="1872"/>
                </a:lnTo>
                <a:lnTo>
                  <a:pt x="5205" y="1872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9" y="1874"/>
                </a:lnTo>
                <a:lnTo>
                  <a:pt x="5211" y="1874"/>
                </a:lnTo>
                <a:lnTo>
                  <a:pt x="5213" y="1874"/>
                </a:lnTo>
                <a:lnTo>
                  <a:pt x="5215" y="1874"/>
                </a:lnTo>
                <a:lnTo>
                  <a:pt x="5213" y="1872"/>
                </a:lnTo>
                <a:lnTo>
                  <a:pt x="5213" y="1872"/>
                </a:lnTo>
                <a:lnTo>
                  <a:pt x="5215" y="1870"/>
                </a:lnTo>
                <a:lnTo>
                  <a:pt x="5215" y="1870"/>
                </a:lnTo>
                <a:lnTo>
                  <a:pt x="5213" y="1870"/>
                </a:lnTo>
                <a:lnTo>
                  <a:pt x="5213" y="1870"/>
                </a:lnTo>
                <a:lnTo>
                  <a:pt x="5211" y="1872"/>
                </a:lnTo>
                <a:lnTo>
                  <a:pt x="5209" y="1874"/>
                </a:lnTo>
                <a:lnTo>
                  <a:pt x="5209" y="1872"/>
                </a:lnTo>
                <a:lnTo>
                  <a:pt x="5209" y="1870"/>
                </a:lnTo>
                <a:lnTo>
                  <a:pt x="5211" y="1870"/>
                </a:lnTo>
                <a:lnTo>
                  <a:pt x="5213" y="1868"/>
                </a:lnTo>
                <a:lnTo>
                  <a:pt x="5213" y="1868"/>
                </a:lnTo>
                <a:lnTo>
                  <a:pt x="5215" y="1866"/>
                </a:lnTo>
                <a:lnTo>
                  <a:pt x="5215" y="1866"/>
                </a:lnTo>
                <a:lnTo>
                  <a:pt x="5213" y="1866"/>
                </a:lnTo>
                <a:lnTo>
                  <a:pt x="5213" y="1866"/>
                </a:lnTo>
                <a:close/>
                <a:moveTo>
                  <a:pt x="5196" y="1738"/>
                </a:move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close/>
                <a:moveTo>
                  <a:pt x="5207" y="820"/>
                </a:moveTo>
                <a:lnTo>
                  <a:pt x="5207" y="820"/>
                </a:lnTo>
                <a:lnTo>
                  <a:pt x="5205" y="820"/>
                </a:lnTo>
                <a:lnTo>
                  <a:pt x="5203" y="820"/>
                </a:lnTo>
                <a:lnTo>
                  <a:pt x="5203" y="818"/>
                </a:lnTo>
                <a:lnTo>
                  <a:pt x="5201" y="816"/>
                </a:lnTo>
                <a:lnTo>
                  <a:pt x="5196" y="816"/>
                </a:lnTo>
                <a:lnTo>
                  <a:pt x="5196" y="816"/>
                </a:lnTo>
                <a:lnTo>
                  <a:pt x="5196" y="818"/>
                </a:lnTo>
                <a:lnTo>
                  <a:pt x="5201" y="818"/>
                </a:lnTo>
                <a:lnTo>
                  <a:pt x="5205" y="820"/>
                </a:lnTo>
                <a:lnTo>
                  <a:pt x="5207" y="820"/>
                </a:lnTo>
                <a:close/>
                <a:moveTo>
                  <a:pt x="5215" y="1870"/>
                </a:move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close/>
                <a:moveTo>
                  <a:pt x="5205" y="1755"/>
                </a:move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5"/>
                </a:lnTo>
                <a:lnTo>
                  <a:pt x="5205" y="1755"/>
                </a:lnTo>
                <a:close/>
                <a:moveTo>
                  <a:pt x="5215" y="1877"/>
                </a:moveTo>
                <a:lnTo>
                  <a:pt x="5213" y="1877"/>
                </a:lnTo>
                <a:lnTo>
                  <a:pt x="5215" y="1877"/>
                </a:lnTo>
                <a:lnTo>
                  <a:pt x="5215" y="1877"/>
                </a:lnTo>
                <a:lnTo>
                  <a:pt x="5215" y="1874"/>
                </a:lnTo>
                <a:lnTo>
                  <a:pt x="5215" y="1874"/>
                </a:lnTo>
                <a:lnTo>
                  <a:pt x="5215" y="1877"/>
                </a:lnTo>
                <a:close/>
                <a:moveTo>
                  <a:pt x="5205" y="1891"/>
                </a:moveTo>
                <a:lnTo>
                  <a:pt x="5205" y="1891"/>
                </a:lnTo>
                <a:lnTo>
                  <a:pt x="5205" y="1893"/>
                </a:lnTo>
                <a:lnTo>
                  <a:pt x="5205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1"/>
                </a:lnTo>
                <a:lnTo>
                  <a:pt x="5205" y="1891"/>
                </a:lnTo>
                <a:close/>
                <a:moveTo>
                  <a:pt x="4417" y="1032"/>
                </a:moveTo>
                <a:lnTo>
                  <a:pt x="4417" y="1032"/>
                </a:lnTo>
                <a:lnTo>
                  <a:pt x="4417" y="1032"/>
                </a:lnTo>
                <a:lnTo>
                  <a:pt x="4417" y="1034"/>
                </a:lnTo>
                <a:lnTo>
                  <a:pt x="4417" y="1032"/>
                </a:lnTo>
                <a:lnTo>
                  <a:pt x="4417" y="1032"/>
                </a:lnTo>
                <a:close/>
                <a:moveTo>
                  <a:pt x="5207" y="1881"/>
                </a:moveTo>
                <a:lnTo>
                  <a:pt x="5207" y="1881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1"/>
                </a:lnTo>
                <a:lnTo>
                  <a:pt x="5207" y="1881"/>
                </a:lnTo>
                <a:close/>
                <a:moveTo>
                  <a:pt x="5198" y="1887"/>
                </a:moveTo>
                <a:lnTo>
                  <a:pt x="5196" y="1887"/>
                </a:lnTo>
                <a:lnTo>
                  <a:pt x="5198" y="1889"/>
                </a:lnTo>
                <a:lnTo>
                  <a:pt x="5198" y="1889"/>
                </a:lnTo>
                <a:lnTo>
                  <a:pt x="5198" y="1887"/>
                </a:lnTo>
                <a:lnTo>
                  <a:pt x="5198" y="1887"/>
                </a:lnTo>
                <a:lnTo>
                  <a:pt x="5198" y="1887"/>
                </a:lnTo>
                <a:close/>
                <a:moveTo>
                  <a:pt x="4608" y="749"/>
                </a:moveTo>
                <a:lnTo>
                  <a:pt x="4605" y="749"/>
                </a:lnTo>
                <a:lnTo>
                  <a:pt x="4605" y="749"/>
                </a:lnTo>
                <a:lnTo>
                  <a:pt x="4601" y="747"/>
                </a:lnTo>
                <a:lnTo>
                  <a:pt x="4601" y="747"/>
                </a:lnTo>
                <a:lnTo>
                  <a:pt x="4599" y="751"/>
                </a:lnTo>
                <a:lnTo>
                  <a:pt x="4597" y="751"/>
                </a:lnTo>
                <a:lnTo>
                  <a:pt x="4597" y="753"/>
                </a:lnTo>
                <a:lnTo>
                  <a:pt x="4595" y="755"/>
                </a:lnTo>
                <a:lnTo>
                  <a:pt x="4597" y="755"/>
                </a:lnTo>
                <a:lnTo>
                  <a:pt x="4599" y="753"/>
                </a:lnTo>
                <a:lnTo>
                  <a:pt x="4599" y="753"/>
                </a:lnTo>
                <a:lnTo>
                  <a:pt x="4601" y="757"/>
                </a:lnTo>
                <a:lnTo>
                  <a:pt x="4603" y="757"/>
                </a:lnTo>
                <a:lnTo>
                  <a:pt x="4603" y="757"/>
                </a:lnTo>
                <a:lnTo>
                  <a:pt x="4605" y="755"/>
                </a:lnTo>
                <a:lnTo>
                  <a:pt x="4605" y="755"/>
                </a:lnTo>
                <a:lnTo>
                  <a:pt x="4608" y="753"/>
                </a:lnTo>
                <a:lnTo>
                  <a:pt x="4608" y="753"/>
                </a:lnTo>
                <a:lnTo>
                  <a:pt x="4608" y="751"/>
                </a:lnTo>
                <a:lnTo>
                  <a:pt x="4610" y="749"/>
                </a:lnTo>
                <a:lnTo>
                  <a:pt x="4610" y="749"/>
                </a:lnTo>
                <a:lnTo>
                  <a:pt x="4608" y="749"/>
                </a:lnTo>
                <a:close/>
                <a:moveTo>
                  <a:pt x="4593" y="749"/>
                </a:moveTo>
                <a:lnTo>
                  <a:pt x="4589" y="751"/>
                </a:lnTo>
                <a:lnTo>
                  <a:pt x="4589" y="751"/>
                </a:lnTo>
                <a:lnTo>
                  <a:pt x="4589" y="751"/>
                </a:lnTo>
                <a:lnTo>
                  <a:pt x="4591" y="751"/>
                </a:lnTo>
                <a:lnTo>
                  <a:pt x="4593" y="751"/>
                </a:lnTo>
                <a:lnTo>
                  <a:pt x="4593" y="751"/>
                </a:lnTo>
                <a:lnTo>
                  <a:pt x="4595" y="749"/>
                </a:lnTo>
                <a:lnTo>
                  <a:pt x="4595" y="749"/>
                </a:lnTo>
                <a:lnTo>
                  <a:pt x="4593" y="749"/>
                </a:lnTo>
                <a:lnTo>
                  <a:pt x="4593" y="749"/>
                </a:lnTo>
                <a:close/>
                <a:moveTo>
                  <a:pt x="3371" y="931"/>
                </a:moveTo>
                <a:lnTo>
                  <a:pt x="3371" y="931"/>
                </a:lnTo>
                <a:lnTo>
                  <a:pt x="3371" y="929"/>
                </a:lnTo>
                <a:lnTo>
                  <a:pt x="3371" y="929"/>
                </a:lnTo>
                <a:lnTo>
                  <a:pt x="3369" y="929"/>
                </a:lnTo>
                <a:lnTo>
                  <a:pt x="3369" y="929"/>
                </a:lnTo>
                <a:lnTo>
                  <a:pt x="3369" y="931"/>
                </a:lnTo>
                <a:lnTo>
                  <a:pt x="3371" y="931"/>
                </a:lnTo>
                <a:close/>
                <a:moveTo>
                  <a:pt x="4440" y="1065"/>
                </a:moveTo>
                <a:lnTo>
                  <a:pt x="4440" y="1065"/>
                </a:lnTo>
                <a:lnTo>
                  <a:pt x="4440" y="1063"/>
                </a:lnTo>
                <a:lnTo>
                  <a:pt x="4440" y="1061"/>
                </a:lnTo>
                <a:lnTo>
                  <a:pt x="4440" y="1061"/>
                </a:lnTo>
                <a:lnTo>
                  <a:pt x="4438" y="1061"/>
                </a:lnTo>
                <a:lnTo>
                  <a:pt x="4440" y="1063"/>
                </a:lnTo>
                <a:lnTo>
                  <a:pt x="4440" y="1065"/>
                </a:lnTo>
                <a:lnTo>
                  <a:pt x="4440" y="1065"/>
                </a:lnTo>
                <a:close/>
                <a:moveTo>
                  <a:pt x="4440" y="1084"/>
                </a:moveTo>
                <a:lnTo>
                  <a:pt x="4438" y="1082"/>
                </a:lnTo>
                <a:lnTo>
                  <a:pt x="4438" y="1082"/>
                </a:lnTo>
                <a:lnTo>
                  <a:pt x="4438" y="1084"/>
                </a:lnTo>
                <a:lnTo>
                  <a:pt x="4440" y="1084"/>
                </a:lnTo>
                <a:lnTo>
                  <a:pt x="4440" y="1084"/>
                </a:lnTo>
                <a:close/>
                <a:moveTo>
                  <a:pt x="3302" y="927"/>
                </a:move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7"/>
                </a:lnTo>
                <a:lnTo>
                  <a:pt x="3302" y="927"/>
                </a:lnTo>
                <a:close/>
                <a:moveTo>
                  <a:pt x="3336" y="939"/>
                </a:moveTo>
                <a:lnTo>
                  <a:pt x="3338" y="937"/>
                </a:lnTo>
                <a:lnTo>
                  <a:pt x="3338" y="937"/>
                </a:lnTo>
                <a:lnTo>
                  <a:pt x="3336" y="937"/>
                </a:lnTo>
                <a:lnTo>
                  <a:pt x="3336" y="937"/>
                </a:lnTo>
                <a:lnTo>
                  <a:pt x="3336" y="939"/>
                </a:lnTo>
                <a:lnTo>
                  <a:pt x="3336" y="939"/>
                </a:lnTo>
                <a:close/>
                <a:moveTo>
                  <a:pt x="3334" y="939"/>
                </a:move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2" y="937"/>
                </a:lnTo>
                <a:lnTo>
                  <a:pt x="3332" y="939"/>
                </a:lnTo>
                <a:lnTo>
                  <a:pt x="3334" y="941"/>
                </a:lnTo>
                <a:lnTo>
                  <a:pt x="3334" y="941"/>
                </a:lnTo>
                <a:lnTo>
                  <a:pt x="3336" y="941"/>
                </a:lnTo>
                <a:lnTo>
                  <a:pt x="3334" y="939"/>
                </a:lnTo>
                <a:lnTo>
                  <a:pt x="3334" y="939"/>
                </a:lnTo>
                <a:close/>
                <a:moveTo>
                  <a:pt x="3378" y="1046"/>
                </a:moveTo>
                <a:lnTo>
                  <a:pt x="3378" y="1044"/>
                </a:lnTo>
                <a:lnTo>
                  <a:pt x="3376" y="1040"/>
                </a:lnTo>
                <a:lnTo>
                  <a:pt x="3378" y="1040"/>
                </a:lnTo>
                <a:lnTo>
                  <a:pt x="3376" y="1040"/>
                </a:lnTo>
                <a:lnTo>
                  <a:pt x="3376" y="1040"/>
                </a:lnTo>
                <a:lnTo>
                  <a:pt x="3376" y="1042"/>
                </a:lnTo>
                <a:lnTo>
                  <a:pt x="3378" y="1046"/>
                </a:lnTo>
                <a:close/>
                <a:moveTo>
                  <a:pt x="3340" y="1252"/>
                </a:moveTo>
                <a:lnTo>
                  <a:pt x="3340" y="1252"/>
                </a:lnTo>
                <a:lnTo>
                  <a:pt x="3340" y="1252"/>
                </a:lnTo>
                <a:lnTo>
                  <a:pt x="3342" y="1250"/>
                </a:lnTo>
                <a:lnTo>
                  <a:pt x="3340" y="1248"/>
                </a:lnTo>
                <a:lnTo>
                  <a:pt x="3340" y="1245"/>
                </a:lnTo>
                <a:lnTo>
                  <a:pt x="3340" y="1245"/>
                </a:lnTo>
                <a:lnTo>
                  <a:pt x="3340" y="1245"/>
                </a:lnTo>
                <a:lnTo>
                  <a:pt x="3338" y="1245"/>
                </a:lnTo>
                <a:lnTo>
                  <a:pt x="3338" y="1248"/>
                </a:lnTo>
                <a:lnTo>
                  <a:pt x="3340" y="1248"/>
                </a:lnTo>
                <a:lnTo>
                  <a:pt x="3338" y="1250"/>
                </a:lnTo>
                <a:lnTo>
                  <a:pt x="3340" y="1252"/>
                </a:lnTo>
                <a:close/>
                <a:moveTo>
                  <a:pt x="2810" y="1013"/>
                </a:moveTo>
                <a:lnTo>
                  <a:pt x="2810" y="1013"/>
                </a:lnTo>
                <a:lnTo>
                  <a:pt x="2810" y="1013"/>
                </a:lnTo>
                <a:lnTo>
                  <a:pt x="2808" y="1011"/>
                </a:lnTo>
                <a:lnTo>
                  <a:pt x="2808" y="1013"/>
                </a:lnTo>
                <a:lnTo>
                  <a:pt x="2808" y="1013"/>
                </a:lnTo>
                <a:lnTo>
                  <a:pt x="2810" y="1013"/>
                </a:lnTo>
                <a:lnTo>
                  <a:pt x="2810" y="1013"/>
                </a:lnTo>
                <a:close/>
                <a:moveTo>
                  <a:pt x="2814" y="1090"/>
                </a:moveTo>
                <a:lnTo>
                  <a:pt x="2814" y="1090"/>
                </a:lnTo>
                <a:lnTo>
                  <a:pt x="2814" y="1090"/>
                </a:lnTo>
                <a:lnTo>
                  <a:pt x="2816" y="1090"/>
                </a:lnTo>
                <a:lnTo>
                  <a:pt x="2816" y="1090"/>
                </a:lnTo>
                <a:lnTo>
                  <a:pt x="2814" y="1090"/>
                </a:lnTo>
                <a:lnTo>
                  <a:pt x="2814" y="1090"/>
                </a:lnTo>
                <a:lnTo>
                  <a:pt x="2814" y="1090"/>
                </a:lnTo>
                <a:close/>
                <a:moveTo>
                  <a:pt x="2760" y="977"/>
                </a:moveTo>
                <a:lnTo>
                  <a:pt x="2757" y="975"/>
                </a:lnTo>
                <a:lnTo>
                  <a:pt x="2757" y="977"/>
                </a:lnTo>
                <a:lnTo>
                  <a:pt x="2757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3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7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close/>
                <a:moveTo>
                  <a:pt x="2906" y="1044"/>
                </a:moveTo>
                <a:lnTo>
                  <a:pt x="2906" y="1046"/>
                </a:lnTo>
                <a:lnTo>
                  <a:pt x="2906" y="1046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8" y="1048"/>
                </a:lnTo>
                <a:lnTo>
                  <a:pt x="2908" y="1048"/>
                </a:lnTo>
                <a:lnTo>
                  <a:pt x="2908" y="1044"/>
                </a:lnTo>
                <a:lnTo>
                  <a:pt x="2908" y="1044"/>
                </a:lnTo>
                <a:lnTo>
                  <a:pt x="2906" y="1044"/>
                </a:lnTo>
                <a:close/>
                <a:moveTo>
                  <a:pt x="2896" y="1030"/>
                </a:moveTo>
                <a:lnTo>
                  <a:pt x="2896" y="1027"/>
                </a:lnTo>
                <a:lnTo>
                  <a:pt x="2896" y="1027"/>
                </a:lnTo>
                <a:lnTo>
                  <a:pt x="2896" y="1027"/>
                </a:lnTo>
                <a:lnTo>
                  <a:pt x="2894" y="1027"/>
                </a:lnTo>
                <a:lnTo>
                  <a:pt x="2892" y="1030"/>
                </a:lnTo>
                <a:lnTo>
                  <a:pt x="2892" y="1030"/>
                </a:lnTo>
                <a:lnTo>
                  <a:pt x="2896" y="1032"/>
                </a:lnTo>
                <a:lnTo>
                  <a:pt x="2896" y="1034"/>
                </a:lnTo>
                <a:lnTo>
                  <a:pt x="2898" y="1034"/>
                </a:lnTo>
                <a:lnTo>
                  <a:pt x="2900" y="1036"/>
                </a:lnTo>
                <a:lnTo>
                  <a:pt x="2898" y="1034"/>
                </a:lnTo>
                <a:lnTo>
                  <a:pt x="2898" y="1034"/>
                </a:lnTo>
                <a:lnTo>
                  <a:pt x="2898" y="1034"/>
                </a:lnTo>
                <a:lnTo>
                  <a:pt x="2896" y="1034"/>
                </a:lnTo>
                <a:lnTo>
                  <a:pt x="2896" y="1032"/>
                </a:lnTo>
                <a:lnTo>
                  <a:pt x="2896" y="1032"/>
                </a:lnTo>
                <a:lnTo>
                  <a:pt x="2896" y="1030"/>
                </a:lnTo>
                <a:lnTo>
                  <a:pt x="2896" y="1030"/>
                </a:lnTo>
                <a:lnTo>
                  <a:pt x="2896" y="1030"/>
                </a:lnTo>
                <a:close/>
                <a:moveTo>
                  <a:pt x="2906" y="1050"/>
                </a:moveTo>
                <a:lnTo>
                  <a:pt x="2906" y="1050"/>
                </a:lnTo>
                <a:lnTo>
                  <a:pt x="2906" y="1050"/>
                </a:lnTo>
                <a:lnTo>
                  <a:pt x="2906" y="1050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0"/>
                </a:lnTo>
                <a:lnTo>
                  <a:pt x="2908" y="1050"/>
                </a:lnTo>
                <a:lnTo>
                  <a:pt x="2908" y="1050"/>
                </a:lnTo>
                <a:lnTo>
                  <a:pt x="2906" y="1050"/>
                </a:lnTo>
                <a:close/>
                <a:moveTo>
                  <a:pt x="2766" y="1126"/>
                </a:moveTo>
                <a:lnTo>
                  <a:pt x="2764" y="1126"/>
                </a:lnTo>
                <a:lnTo>
                  <a:pt x="2764" y="1126"/>
                </a:lnTo>
                <a:lnTo>
                  <a:pt x="2764" y="1128"/>
                </a:lnTo>
                <a:lnTo>
                  <a:pt x="2764" y="1128"/>
                </a:lnTo>
                <a:lnTo>
                  <a:pt x="2764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8" y="1128"/>
                </a:lnTo>
                <a:lnTo>
                  <a:pt x="2768" y="1128"/>
                </a:lnTo>
                <a:lnTo>
                  <a:pt x="2768" y="1126"/>
                </a:lnTo>
                <a:lnTo>
                  <a:pt x="2768" y="1126"/>
                </a:lnTo>
                <a:lnTo>
                  <a:pt x="2766" y="1126"/>
                </a:lnTo>
                <a:close/>
                <a:moveTo>
                  <a:pt x="2808" y="1059"/>
                </a:moveTo>
                <a:lnTo>
                  <a:pt x="2806" y="1059"/>
                </a:lnTo>
                <a:lnTo>
                  <a:pt x="2804" y="1057"/>
                </a:lnTo>
                <a:lnTo>
                  <a:pt x="2801" y="1057"/>
                </a:lnTo>
                <a:lnTo>
                  <a:pt x="2801" y="1057"/>
                </a:lnTo>
                <a:lnTo>
                  <a:pt x="2801" y="1055"/>
                </a:lnTo>
                <a:lnTo>
                  <a:pt x="2799" y="1055"/>
                </a:lnTo>
                <a:lnTo>
                  <a:pt x="2799" y="1055"/>
                </a:lnTo>
                <a:lnTo>
                  <a:pt x="2797" y="1057"/>
                </a:lnTo>
                <a:lnTo>
                  <a:pt x="2797" y="1057"/>
                </a:lnTo>
                <a:lnTo>
                  <a:pt x="2795" y="1057"/>
                </a:lnTo>
                <a:lnTo>
                  <a:pt x="2795" y="1057"/>
                </a:lnTo>
                <a:lnTo>
                  <a:pt x="2793" y="1057"/>
                </a:lnTo>
                <a:lnTo>
                  <a:pt x="2793" y="1055"/>
                </a:lnTo>
                <a:lnTo>
                  <a:pt x="2791" y="1057"/>
                </a:lnTo>
                <a:lnTo>
                  <a:pt x="2791" y="1057"/>
                </a:lnTo>
                <a:lnTo>
                  <a:pt x="2791" y="1057"/>
                </a:lnTo>
                <a:lnTo>
                  <a:pt x="2789" y="1057"/>
                </a:lnTo>
                <a:lnTo>
                  <a:pt x="2789" y="1059"/>
                </a:lnTo>
                <a:lnTo>
                  <a:pt x="2789" y="1061"/>
                </a:lnTo>
                <a:lnTo>
                  <a:pt x="2789" y="1061"/>
                </a:lnTo>
                <a:lnTo>
                  <a:pt x="2789" y="1063"/>
                </a:lnTo>
                <a:lnTo>
                  <a:pt x="2791" y="1065"/>
                </a:lnTo>
                <a:lnTo>
                  <a:pt x="2791" y="1065"/>
                </a:lnTo>
                <a:lnTo>
                  <a:pt x="2793" y="1065"/>
                </a:lnTo>
                <a:lnTo>
                  <a:pt x="2795" y="1065"/>
                </a:lnTo>
                <a:lnTo>
                  <a:pt x="2795" y="1065"/>
                </a:lnTo>
                <a:lnTo>
                  <a:pt x="2797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801" y="1069"/>
                </a:lnTo>
                <a:lnTo>
                  <a:pt x="2804" y="1071"/>
                </a:lnTo>
                <a:lnTo>
                  <a:pt x="2808" y="1071"/>
                </a:lnTo>
                <a:lnTo>
                  <a:pt x="2810" y="1074"/>
                </a:lnTo>
                <a:lnTo>
                  <a:pt x="2812" y="1074"/>
                </a:lnTo>
                <a:lnTo>
                  <a:pt x="2812" y="1074"/>
                </a:lnTo>
                <a:lnTo>
                  <a:pt x="2814" y="1074"/>
                </a:lnTo>
                <a:lnTo>
                  <a:pt x="2816" y="1076"/>
                </a:lnTo>
                <a:lnTo>
                  <a:pt x="2818" y="1078"/>
                </a:lnTo>
                <a:lnTo>
                  <a:pt x="2818" y="1078"/>
                </a:lnTo>
                <a:lnTo>
                  <a:pt x="2820" y="1078"/>
                </a:lnTo>
                <a:lnTo>
                  <a:pt x="2822" y="1080"/>
                </a:lnTo>
                <a:lnTo>
                  <a:pt x="2822" y="1080"/>
                </a:lnTo>
                <a:lnTo>
                  <a:pt x="2824" y="1080"/>
                </a:lnTo>
                <a:lnTo>
                  <a:pt x="2827" y="1080"/>
                </a:lnTo>
                <a:lnTo>
                  <a:pt x="2827" y="1080"/>
                </a:lnTo>
                <a:lnTo>
                  <a:pt x="2827" y="1078"/>
                </a:lnTo>
                <a:lnTo>
                  <a:pt x="2827" y="1078"/>
                </a:lnTo>
                <a:lnTo>
                  <a:pt x="2827" y="1076"/>
                </a:lnTo>
                <a:lnTo>
                  <a:pt x="2829" y="1076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1"/>
                </a:lnTo>
                <a:lnTo>
                  <a:pt x="2827" y="1071"/>
                </a:lnTo>
                <a:lnTo>
                  <a:pt x="2829" y="1071"/>
                </a:lnTo>
                <a:lnTo>
                  <a:pt x="2829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7"/>
                </a:lnTo>
                <a:lnTo>
                  <a:pt x="2827" y="1065"/>
                </a:lnTo>
                <a:lnTo>
                  <a:pt x="2827" y="1065"/>
                </a:lnTo>
                <a:lnTo>
                  <a:pt x="2829" y="1063"/>
                </a:lnTo>
                <a:lnTo>
                  <a:pt x="2829" y="1063"/>
                </a:lnTo>
                <a:lnTo>
                  <a:pt x="2829" y="1061"/>
                </a:lnTo>
                <a:lnTo>
                  <a:pt x="2833" y="1057"/>
                </a:lnTo>
                <a:lnTo>
                  <a:pt x="2833" y="1057"/>
                </a:lnTo>
                <a:lnTo>
                  <a:pt x="2833" y="1055"/>
                </a:lnTo>
                <a:lnTo>
                  <a:pt x="2835" y="1055"/>
                </a:lnTo>
                <a:lnTo>
                  <a:pt x="2833" y="1053"/>
                </a:lnTo>
                <a:lnTo>
                  <a:pt x="2833" y="1053"/>
                </a:lnTo>
                <a:lnTo>
                  <a:pt x="2831" y="1055"/>
                </a:lnTo>
                <a:lnTo>
                  <a:pt x="2829" y="1055"/>
                </a:lnTo>
                <a:lnTo>
                  <a:pt x="2829" y="1055"/>
                </a:lnTo>
                <a:lnTo>
                  <a:pt x="2827" y="1055"/>
                </a:lnTo>
                <a:lnTo>
                  <a:pt x="2827" y="1055"/>
                </a:lnTo>
                <a:lnTo>
                  <a:pt x="2824" y="1055"/>
                </a:lnTo>
                <a:lnTo>
                  <a:pt x="2822" y="1055"/>
                </a:lnTo>
                <a:lnTo>
                  <a:pt x="2822" y="1055"/>
                </a:lnTo>
                <a:lnTo>
                  <a:pt x="2820" y="1055"/>
                </a:lnTo>
                <a:lnTo>
                  <a:pt x="2820" y="1057"/>
                </a:lnTo>
                <a:lnTo>
                  <a:pt x="2818" y="1057"/>
                </a:lnTo>
                <a:lnTo>
                  <a:pt x="2816" y="1057"/>
                </a:lnTo>
                <a:lnTo>
                  <a:pt x="2814" y="1059"/>
                </a:lnTo>
                <a:lnTo>
                  <a:pt x="2812" y="1057"/>
                </a:lnTo>
                <a:lnTo>
                  <a:pt x="2810" y="1057"/>
                </a:lnTo>
                <a:lnTo>
                  <a:pt x="2808" y="1059"/>
                </a:lnTo>
                <a:lnTo>
                  <a:pt x="2808" y="1059"/>
                </a:lnTo>
                <a:close/>
                <a:moveTo>
                  <a:pt x="2772" y="1111"/>
                </a:moveTo>
                <a:lnTo>
                  <a:pt x="2770" y="1111"/>
                </a:lnTo>
                <a:lnTo>
                  <a:pt x="2770" y="1111"/>
                </a:lnTo>
                <a:lnTo>
                  <a:pt x="2768" y="1113"/>
                </a:lnTo>
                <a:lnTo>
                  <a:pt x="2772" y="1111"/>
                </a:lnTo>
                <a:lnTo>
                  <a:pt x="2772" y="1111"/>
                </a:lnTo>
                <a:close/>
                <a:moveTo>
                  <a:pt x="2783" y="1078"/>
                </a:moveTo>
                <a:lnTo>
                  <a:pt x="2783" y="1078"/>
                </a:lnTo>
                <a:lnTo>
                  <a:pt x="2783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3" y="1080"/>
                </a:lnTo>
                <a:lnTo>
                  <a:pt x="2783" y="1078"/>
                </a:lnTo>
                <a:close/>
                <a:moveTo>
                  <a:pt x="2816" y="1092"/>
                </a:moveTo>
                <a:lnTo>
                  <a:pt x="2816" y="1092"/>
                </a:lnTo>
                <a:lnTo>
                  <a:pt x="2816" y="1092"/>
                </a:lnTo>
                <a:lnTo>
                  <a:pt x="2816" y="1095"/>
                </a:lnTo>
                <a:lnTo>
                  <a:pt x="2818" y="1095"/>
                </a:lnTo>
                <a:lnTo>
                  <a:pt x="2818" y="1095"/>
                </a:lnTo>
                <a:lnTo>
                  <a:pt x="2818" y="1092"/>
                </a:lnTo>
                <a:lnTo>
                  <a:pt x="2816" y="1092"/>
                </a:lnTo>
                <a:close/>
                <a:moveTo>
                  <a:pt x="2954" y="1038"/>
                </a:moveTo>
                <a:lnTo>
                  <a:pt x="2954" y="1038"/>
                </a:lnTo>
                <a:lnTo>
                  <a:pt x="2954" y="1038"/>
                </a:lnTo>
                <a:lnTo>
                  <a:pt x="2952" y="1040"/>
                </a:lnTo>
                <a:lnTo>
                  <a:pt x="2954" y="1038"/>
                </a:lnTo>
                <a:lnTo>
                  <a:pt x="2954" y="1038"/>
                </a:lnTo>
                <a:close/>
                <a:moveTo>
                  <a:pt x="2967" y="1059"/>
                </a:moveTo>
                <a:lnTo>
                  <a:pt x="2967" y="1059"/>
                </a:lnTo>
                <a:lnTo>
                  <a:pt x="2967" y="1059"/>
                </a:lnTo>
                <a:lnTo>
                  <a:pt x="2965" y="1059"/>
                </a:lnTo>
                <a:lnTo>
                  <a:pt x="2965" y="1059"/>
                </a:lnTo>
                <a:lnTo>
                  <a:pt x="2967" y="1061"/>
                </a:lnTo>
                <a:lnTo>
                  <a:pt x="2967" y="1061"/>
                </a:lnTo>
                <a:lnTo>
                  <a:pt x="2969" y="1061"/>
                </a:lnTo>
                <a:lnTo>
                  <a:pt x="2969" y="1063"/>
                </a:lnTo>
                <a:lnTo>
                  <a:pt x="2969" y="1063"/>
                </a:lnTo>
                <a:lnTo>
                  <a:pt x="2969" y="1061"/>
                </a:lnTo>
                <a:lnTo>
                  <a:pt x="2969" y="1061"/>
                </a:lnTo>
                <a:lnTo>
                  <a:pt x="2969" y="1059"/>
                </a:lnTo>
                <a:lnTo>
                  <a:pt x="2967" y="1059"/>
                </a:lnTo>
                <a:close/>
                <a:moveTo>
                  <a:pt x="2969" y="1067"/>
                </a:move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close/>
                <a:moveTo>
                  <a:pt x="2952" y="1040"/>
                </a:moveTo>
                <a:lnTo>
                  <a:pt x="2952" y="1040"/>
                </a:lnTo>
                <a:lnTo>
                  <a:pt x="2950" y="1038"/>
                </a:lnTo>
                <a:lnTo>
                  <a:pt x="2950" y="1040"/>
                </a:lnTo>
                <a:lnTo>
                  <a:pt x="2952" y="1040"/>
                </a:lnTo>
                <a:close/>
                <a:moveTo>
                  <a:pt x="2908" y="1059"/>
                </a:moveTo>
                <a:lnTo>
                  <a:pt x="2906" y="1061"/>
                </a:lnTo>
                <a:lnTo>
                  <a:pt x="2906" y="1061"/>
                </a:lnTo>
                <a:lnTo>
                  <a:pt x="2908" y="1063"/>
                </a:lnTo>
                <a:lnTo>
                  <a:pt x="2908" y="1063"/>
                </a:lnTo>
                <a:lnTo>
                  <a:pt x="2910" y="1063"/>
                </a:lnTo>
                <a:lnTo>
                  <a:pt x="2912" y="1063"/>
                </a:lnTo>
                <a:lnTo>
                  <a:pt x="2910" y="1061"/>
                </a:lnTo>
                <a:lnTo>
                  <a:pt x="2910" y="1061"/>
                </a:lnTo>
                <a:lnTo>
                  <a:pt x="2908" y="1061"/>
                </a:lnTo>
                <a:lnTo>
                  <a:pt x="2908" y="1059"/>
                </a:lnTo>
                <a:close/>
                <a:moveTo>
                  <a:pt x="2906" y="1053"/>
                </a:move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2" y="1055"/>
                </a:lnTo>
                <a:lnTo>
                  <a:pt x="2902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7"/>
                </a:lnTo>
                <a:lnTo>
                  <a:pt x="2906" y="1057"/>
                </a:lnTo>
                <a:lnTo>
                  <a:pt x="2906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5"/>
                </a:lnTo>
                <a:lnTo>
                  <a:pt x="2906" y="1055"/>
                </a:lnTo>
                <a:lnTo>
                  <a:pt x="2906" y="1053"/>
                </a:lnTo>
                <a:lnTo>
                  <a:pt x="2906" y="1050"/>
                </a:lnTo>
                <a:lnTo>
                  <a:pt x="2906" y="1050"/>
                </a:lnTo>
                <a:lnTo>
                  <a:pt x="2906" y="1053"/>
                </a:lnTo>
                <a:close/>
                <a:moveTo>
                  <a:pt x="2942" y="1088"/>
                </a:moveTo>
                <a:lnTo>
                  <a:pt x="2942" y="1088"/>
                </a:lnTo>
                <a:lnTo>
                  <a:pt x="2942" y="1086"/>
                </a:lnTo>
                <a:lnTo>
                  <a:pt x="2942" y="1086"/>
                </a:lnTo>
                <a:lnTo>
                  <a:pt x="2940" y="1084"/>
                </a:lnTo>
                <a:lnTo>
                  <a:pt x="2940" y="1086"/>
                </a:lnTo>
                <a:lnTo>
                  <a:pt x="2940" y="1086"/>
                </a:lnTo>
                <a:lnTo>
                  <a:pt x="2940" y="1088"/>
                </a:lnTo>
                <a:lnTo>
                  <a:pt x="2940" y="1088"/>
                </a:lnTo>
                <a:lnTo>
                  <a:pt x="2942" y="1088"/>
                </a:lnTo>
                <a:close/>
                <a:moveTo>
                  <a:pt x="2948" y="1044"/>
                </a:moveTo>
                <a:lnTo>
                  <a:pt x="2946" y="1042"/>
                </a:lnTo>
                <a:lnTo>
                  <a:pt x="2946" y="1040"/>
                </a:lnTo>
                <a:lnTo>
                  <a:pt x="2944" y="1040"/>
                </a:lnTo>
                <a:lnTo>
                  <a:pt x="2944" y="1042"/>
                </a:lnTo>
                <a:lnTo>
                  <a:pt x="2940" y="1042"/>
                </a:lnTo>
                <a:lnTo>
                  <a:pt x="2940" y="1044"/>
                </a:lnTo>
                <a:lnTo>
                  <a:pt x="2940" y="1044"/>
                </a:lnTo>
                <a:lnTo>
                  <a:pt x="2940" y="1044"/>
                </a:lnTo>
                <a:lnTo>
                  <a:pt x="2942" y="1044"/>
                </a:lnTo>
                <a:lnTo>
                  <a:pt x="2944" y="1044"/>
                </a:lnTo>
                <a:lnTo>
                  <a:pt x="2944" y="1044"/>
                </a:lnTo>
                <a:lnTo>
                  <a:pt x="2946" y="1046"/>
                </a:lnTo>
                <a:lnTo>
                  <a:pt x="2948" y="1046"/>
                </a:lnTo>
                <a:lnTo>
                  <a:pt x="2948" y="1048"/>
                </a:lnTo>
                <a:lnTo>
                  <a:pt x="2948" y="1048"/>
                </a:lnTo>
                <a:lnTo>
                  <a:pt x="2950" y="1048"/>
                </a:lnTo>
                <a:lnTo>
                  <a:pt x="2950" y="1050"/>
                </a:lnTo>
                <a:lnTo>
                  <a:pt x="2952" y="1050"/>
                </a:lnTo>
                <a:lnTo>
                  <a:pt x="2954" y="1050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5"/>
                </a:lnTo>
                <a:lnTo>
                  <a:pt x="2959" y="1055"/>
                </a:lnTo>
                <a:lnTo>
                  <a:pt x="2959" y="1055"/>
                </a:lnTo>
                <a:lnTo>
                  <a:pt x="2959" y="1057"/>
                </a:lnTo>
                <a:lnTo>
                  <a:pt x="2961" y="1057"/>
                </a:lnTo>
                <a:lnTo>
                  <a:pt x="2961" y="1057"/>
                </a:lnTo>
                <a:lnTo>
                  <a:pt x="2961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7"/>
                </a:lnTo>
                <a:lnTo>
                  <a:pt x="2965" y="1057"/>
                </a:lnTo>
                <a:lnTo>
                  <a:pt x="2963" y="1055"/>
                </a:lnTo>
                <a:lnTo>
                  <a:pt x="2963" y="1055"/>
                </a:lnTo>
                <a:lnTo>
                  <a:pt x="2961" y="1055"/>
                </a:lnTo>
                <a:lnTo>
                  <a:pt x="2959" y="1055"/>
                </a:lnTo>
                <a:lnTo>
                  <a:pt x="2959" y="1053"/>
                </a:lnTo>
                <a:lnTo>
                  <a:pt x="2959" y="1050"/>
                </a:lnTo>
                <a:lnTo>
                  <a:pt x="2959" y="1050"/>
                </a:lnTo>
                <a:lnTo>
                  <a:pt x="2959" y="1048"/>
                </a:lnTo>
                <a:lnTo>
                  <a:pt x="2959" y="1048"/>
                </a:lnTo>
                <a:lnTo>
                  <a:pt x="2956" y="1046"/>
                </a:lnTo>
                <a:lnTo>
                  <a:pt x="2956" y="1046"/>
                </a:lnTo>
                <a:lnTo>
                  <a:pt x="2954" y="1046"/>
                </a:lnTo>
                <a:lnTo>
                  <a:pt x="2950" y="1046"/>
                </a:lnTo>
                <a:lnTo>
                  <a:pt x="2950" y="1046"/>
                </a:lnTo>
                <a:lnTo>
                  <a:pt x="2948" y="1044"/>
                </a:lnTo>
                <a:lnTo>
                  <a:pt x="2948" y="1044"/>
                </a:lnTo>
                <a:close/>
                <a:moveTo>
                  <a:pt x="2950" y="1099"/>
                </a:moveTo>
                <a:lnTo>
                  <a:pt x="2950" y="1099"/>
                </a:lnTo>
                <a:lnTo>
                  <a:pt x="2950" y="1099"/>
                </a:lnTo>
                <a:lnTo>
                  <a:pt x="2948" y="1101"/>
                </a:lnTo>
                <a:lnTo>
                  <a:pt x="2948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4" y="1103"/>
                </a:lnTo>
                <a:lnTo>
                  <a:pt x="2954" y="1103"/>
                </a:lnTo>
                <a:lnTo>
                  <a:pt x="2963" y="1105"/>
                </a:lnTo>
                <a:lnTo>
                  <a:pt x="2965" y="1105"/>
                </a:lnTo>
                <a:lnTo>
                  <a:pt x="2965" y="1105"/>
                </a:lnTo>
                <a:lnTo>
                  <a:pt x="2967" y="1107"/>
                </a:lnTo>
                <a:lnTo>
                  <a:pt x="2967" y="1107"/>
                </a:lnTo>
                <a:lnTo>
                  <a:pt x="2967" y="1109"/>
                </a:lnTo>
                <a:lnTo>
                  <a:pt x="2967" y="1109"/>
                </a:lnTo>
                <a:lnTo>
                  <a:pt x="2973" y="1107"/>
                </a:lnTo>
                <a:lnTo>
                  <a:pt x="2980" y="1107"/>
                </a:lnTo>
                <a:lnTo>
                  <a:pt x="2982" y="1107"/>
                </a:lnTo>
                <a:lnTo>
                  <a:pt x="2986" y="1107"/>
                </a:lnTo>
                <a:lnTo>
                  <a:pt x="2986" y="1107"/>
                </a:lnTo>
                <a:lnTo>
                  <a:pt x="2988" y="1107"/>
                </a:lnTo>
                <a:lnTo>
                  <a:pt x="2988" y="1105"/>
                </a:lnTo>
                <a:lnTo>
                  <a:pt x="2988" y="1105"/>
                </a:lnTo>
                <a:lnTo>
                  <a:pt x="2988" y="1103"/>
                </a:lnTo>
                <a:lnTo>
                  <a:pt x="2990" y="1103"/>
                </a:lnTo>
                <a:lnTo>
                  <a:pt x="2988" y="1103"/>
                </a:lnTo>
                <a:lnTo>
                  <a:pt x="2986" y="1105"/>
                </a:lnTo>
                <a:lnTo>
                  <a:pt x="2986" y="1105"/>
                </a:lnTo>
                <a:lnTo>
                  <a:pt x="2984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0" y="1105"/>
                </a:lnTo>
                <a:lnTo>
                  <a:pt x="2982" y="1103"/>
                </a:lnTo>
                <a:lnTo>
                  <a:pt x="2980" y="1101"/>
                </a:lnTo>
                <a:lnTo>
                  <a:pt x="2977" y="1103"/>
                </a:lnTo>
                <a:lnTo>
                  <a:pt x="2977" y="1103"/>
                </a:lnTo>
                <a:lnTo>
                  <a:pt x="2973" y="1103"/>
                </a:lnTo>
                <a:lnTo>
                  <a:pt x="2971" y="1101"/>
                </a:lnTo>
                <a:lnTo>
                  <a:pt x="2969" y="1101"/>
                </a:lnTo>
                <a:lnTo>
                  <a:pt x="2965" y="1101"/>
                </a:lnTo>
                <a:lnTo>
                  <a:pt x="2965" y="1101"/>
                </a:lnTo>
                <a:lnTo>
                  <a:pt x="2963" y="1101"/>
                </a:lnTo>
                <a:lnTo>
                  <a:pt x="2963" y="1101"/>
                </a:lnTo>
                <a:lnTo>
                  <a:pt x="2961" y="1101"/>
                </a:lnTo>
                <a:lnTo>
                  <a:pt x="2961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9" y="1099"/>
                </a:lnTo>
                <a:lnTo>
                  <a:pt x="2959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4" y="1099"/>
                </a:lnTo>
                <a:lnTo>
                  <a:pt x="2952" y="1099"/>
                </a:lnTo>
                <a:lnTo>
                  <a:pt x="2952" y="1099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9"/>
                </a:lnTo>
                <a:lnTo>
                  <a:pt x="2950" y="1099"/>
                </a:lnTo>
                <a:lnTo>
                  <a:pt x="2950" y="1099"/>
                </a:lnTo>
                <a:close/>
                <a:moveTo>
                  <a:pt x="3137" y="1252"/>
                </a:moveTo>
                <a:lnTo>
                  <a:pt x="3137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7" y="1252"/>
                </a:lnTo>
                <a:lnTo>
                  <a:pt x="3137" y="1252"/>
                </a:lnTo>
                <a:lnTo>
                  <a:pt x="3137" y="1252"/>
                </a:lnTo>
                <a:close/>
                <a:moveTo>
                  <a:pt x="3189" y="1399"/>
                </a:move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9" y="1401"/>
                </a:lnTo>
                <a:lnTo>
                  <a:pt x="3189" y="1399"/>
                </a:lnTo>
                <a:close/>
                <a:moveTo>
                  <a:pt x="3183" y="1747"/>
                </a:moveTo>
                <a:lnTo>
                  <a:pt x="3183" y="1747"/>
                </a:lnTo>
                <a:lnTo>
                  <a:pt x="3183" y="1747"/>
                </a:lnTo>
                <a:lnTo>
                  <a:pt x="3183" y="1744"/>
                </a:lnTo>
                <a:lnTo>
                  <a:pt x="3185" y="1744"/>
                </a:lnTo>
                <a:lnTo>
                  <a:pt x="3185" y="1742"/>
                </a:lnTo>
                <a:lnTo>
                  <a:pt x="3185" y="1740"/>
                </a:lnTo>
                <a:lnTo>
                  <a:pt x="3185" y="1742"/>
                </a:lnTo>
                <a:lnTo>
                  <a:pt x="3185" y="1742"/>
                </a:lnTo>
                <a:lnTo>
                  <a:pt x="3183" y="1744"/>
                </a:lnTo>
                <a:lnTo>
                  <a:pt x="3183" y="1744"/>
                </a:lnTo>
                <a:lnTo>
                  <a:pt x="3181" y="1744"/>
                </a:lnTo>
                <a:lnTo>
                  <a:pt x="3183" y="1747"/>
                </a:lnTo>
                <a:close/>
                <a:moveTo>
                  <a:pt x="3187" y="1405"/>
                </a:moveTo>
                <a:lnTo>
                  <a:pt x="3187" y="1405"/>
                </a:lnTo>
                <a:lnTo>
                  <a:pt x="3187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91" y="1405"/>
                </a:lnTo>
                <a:lnTo>
                  <a:pt x="3193" y="1405"/>
                </a:lnTo>
                <a:lnTo>
                  <a:pt x="3193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89" y="1403"/>
                </a:lnTo>
                <a:lnTo>
                  <a:pt x="3189" y="1403"/>
                </a:lnTo>
                <a:lnTo>
                  <a:pt x="3187" y="1401"/>
                </a:lnTo>
                <a:lnTo>
                  <a:pt x="3187" y="1401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9" y="1405"/>
                </a:lnTo>
                <a:lnTo>
                  <a:pt x="3189" y="1405"/>
                </a:lnTo>
                <a:lnTo>
                  <a:pt x="3187" y="1405"/>
                </a:lnTo>
                <a:close/>
                <a:moveTo>
                  <a:pt x="3137" y="1254"/>
                </a:moveTo>
                <a:lnTo>
                  <a:pt x="3137" y="1256"/>
                </a:lnTo>
                <a:lnTo>
                  <a:pt x="3139" y="1256"/>
                </a:lnTo>
                <a:lnTo>
                  <a:pt x="3141" y="1258"/>
                </a:lnTo>
                <a:lnTo>
                  <a:pt x="3141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1" y="1256"/>
                </a:lnTo>
                <a:lnTo>
                  <a:pt x="3139" y="1256"/>
                </a:lnTo>
                <a:lnTo>
                  <a:pt x="3137" y="1254"/>
                </a:lnTo>
                <a:lnTo>
                  <a:pt x="3137" y="1254"/>
                </a:lnTo>
                <a:lnTo>
                  <a:pt x="3137" y="1254"/>
                </a:lnTo>
                <a:close/>
                <a:moveTo>
                  <a:pt x="3183" y="1709"/>
                </a:moveTo>
                <a:lnTo>
                  <a:pt x="3183" y="1709"/>
                </a:lnTo>
                <a:lnTo>
                  <a:pt x="3183" y="1709"/>
                </a:lnTo>
                <a:lnTo>
                  <a:pt x="3185" y="1709"/>
                </a:lnTo>
                <a:lnTo>
                  <a:pt x="3185" y="1707"/>
                </a:lnTo>
                <a:lnTo>
                  <a:pt x="3185" y="1705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3" y="1702"/>
                </a:lnTo>
                <a:lnTo>
                  <a:pt x="3183" y="1705"/>
                </a:lnTo>
                <a:lnTo>
                  <a:pt x="3183" y="1709"/>
                </a:lnTo>
                <a:lnTo>
                  <a:pt x="3183" y="1709"/>
                </a:lnTo>
                <a:close/>
                <a:moveTo>
                  <a:pt x="3304" y="1193"/>
                </a:moveTo>
                <a:lnTo>
                  <a:pt x="3306" y="1193"/>
                </a:lnTo>
                <a:lnTo>
                  <a:pt x="3306" y="1193"/>
                </a:lnTo>
                <a:lnTo>
                  <a:pt x="3306" y="1193"/>
                </a:lnTo>
                <a:lnTo>
                  <a:pt x="3308" y="1193"/>
                </a:lnTo>
                <a:lnTo>
                  <a:pt x="3308" y="1191"/>
                </a:lnTo>
                <a:lnTo>
                  <a:pt x="3308" y="1191"/>
                </a:lnTo>
                <a:lnTo>
                  <a:pt x="3306" y="1189"/>
                </a:lnTo>
                <a:lnTo>
                  <a:pt x="3306" y="1187"/>
                </a:lnTo>
                <a:lnTo>
                  <a:pt x="3306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91"/>
                </a:lnTo>
                <a:lnTo>
                  <a:pt x="3304" y="1193"/>
                </a:lnTo>
                <a:close/>
                <a:moveTo>
                  <a:pt x="2728" y="1040"/>
                </a:moveTo>
                <a:lnTo>
                  <a:pt x="2728" y="1040"/>
                </a:lnTo>
                <a:lnTo>
                  <a:pt x="2730" y="1042"/>
                </a:lnTo>
                <a:lnTo>
                  <a:pt x="2730" y="1040"/>
                </a:lnTo>
                <a:lnTo>
                  <a:pt x="2730" y="1040"/>
                </a:lnTo>
                <a:lnTo>
                  <a:pt x="2728" y="1040"/>
                </a:lnTo>
                <a:lnTo>
                  <a:pt x="2728" y="1040"/>
                </a:lnTo>
                <a:close/>
                <a:moveTo>
                  <a:pt x="3227" y="1432"/>
                </a:moveTo>
                <a:lnTo>
                  <a:pt x="3227" y="1434"/>
                </a:lnTo>
                <a:lnTo>
                  <a:pt x="3227" y="1434"/>
                </a:lnTo>
                <a:lnTo>
                  <a:pt x="3227" y="1432"/>
                </a:lnTo>
                <a:lnTo>
                  <a:pt x="3227" y="1432"/>
                </a:lnTo>
                <a:lnTo>
                  <a:pt x="3227" y="1432"/>
                </a:lnTo>
                <a:close/>
                <a:moveTo>
                  <a:pt x="3227" y="1428"/>
                </a:moveTo>
                <a:lnTo>
                  <a:pt x="3227" y="1428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28"/>
                </a:lnTo>
                <a:lnTo>
                  <a:pt x="3227" y="1428"/>
                </a:lnTo>
                <a:close/>
                <a:moveTo>
                  <a:pt x="3225" y="1409"/>
                </a:moveTo>
                <a:lnTo>
                  <a:pt x="3225" y="1411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7"/>
                </a:lnTo>
                <a:lnTo>
                  <a:pt x="3225" y="1409"/>
                </a:lnTo>
                <a:lnTo>
                  <a:pt x="3225" y="1409"/>
                </a:lnTo>
                <a:close/>
                <a:moveTo>
                  <a:pt x="3214" y="1386"/>
                </a:moveTo>
                <a:lnTo>
                  <a:pt x="3212" y="1388"/>
                </a:lnTo>
                <a:lnTo>
                  <a:pt x="3214" y="1388"/>
                </a:lnTo>
                <a:lnTo>
                  <a:pt x="3214" y="1390"/>
                </a:lnTo>
                <a:lnTo>
                  <a:pt x="3216" y="1390"/>
                </a:lnTo>
                <a:lnTo>
                  <a:pt x="3216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6"/>
                </a:lnTo>
                <a:lnTo>
                  <a:pt x="3214" y="1386"/>
                </a:lnTo>
                <a:lnTo>
                  <a:pt x="3214" y="1384"/>
                </a:lnTo>
                <a:lnTo>
                  <a:pt x="3214" y="1386"/>
                </a:lnTo>
                <a:lnTo>
                  <a:pt x="3214" y="1386"/>
                </a:lnTo>
                <a:lnTo>
                  <a:pt x="3214" y="1386"/>
                </a:lnTo>
                <a:close/>
                <a:moveTo>
                  <a:pt x="2669" y="1027"/>
                </a:moveTo>
                <a:lnTo>
                  <a:pt x="2669" y="1027"/>
                </a:lnTo>
                <a:lnTo>
                  <a:pt x="2669" y="1025"/>
                </a:lnTo>
                <a:lnTo>
                  <a:pt x="2669" y="1025"/>
                </a:lnTo>
                <a:lnTo>
                  <a:pt x="2669" y="1023"/>
                </a:lnTo>
                <a:lnTo>
                  <a:pt x="2667" y="1023"/>
                </a:lnTo>
                <a:lnTo>
                  <a:pt x="2663" y="1023"/>
                </a:lnTo>
                <a:lnTo>
                  <a:pt x="2663" y="1023"/>
                </a:lnTo>
                <a:lnTo>
                  <a:pt x="2663" y="1025"/>
                </a:lnTo>
                <a:lnTo>
                  <a:pt x="2663" y="1025"/>
                </a:lnTo>
                <a:lnTo>
                  <a:pt x="2665" y="1025"/>
                </a:lnTo>
                <a:lnTo>
                  <a:pt x="2669" y="1027"/>
                </a:lnTo>
                <a:close/>
                <a:moveTo>
                  <a:pt x="2726" y="1011"/>
                </a:moveTo>
                <a:lnTo>
                  <a:pt x="2726" y="1013"/>
                </a:lnTo>
                <a:lnTo>
                  <a:pt x="2726" y="1015"/>
                </a:lnTo>
                <a:lnTo>
                  <a:pt x="2728" y="1015"/>
                </a:lnTo>
                <a:lnTo>
                  <a:pt x="2728" y="1017"/>
                </a:lnTo>
                <a:lnTo>
                  <a:pt x="2730" y="1017"/>
                </a:lnTo>
                <a:lnTo>
                  <a:pt x="2730" y="1019"/>
                </a:lnTo>
                <a:lnTo>
                  <a:pt x="2730" y="1019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5"/>
                </a:lnTo>
                <a:lnTo>
                  <a:pt x="2730" y="1025"/>
                </a:lnTo>
                <a:lnTo>
                  <a:pt x="2730" y="1025"/>
                </a:lnTo>
                <a:lnTo>
                  <a:pt x="2732" y="1027"/>
                </a:lnTo>
                <a:lnTo>
                  <a:pt x="2732" y="1027"/>
                </a:lnTo>
                <a:lnTo>
                  <a:pt x="2732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2"/>
                </a:lnTo>
                <a:lnTo>
                  <a:pt x="2730" y="1032"/>
                </a:lnTo>
                <a:lnTo>
                  <a:pt x="2730" y="1034"/>
                </a:lnTo>
                <a:lnTo>
                  <a:pt x="2730" y="1036"/>
                </a:lnTo>
                <a:lnTo>
                  <a:pt x="2730" y="1038"/>
                </a:lnTo>
                <a:lnTo>
                  <a:pt x="2730" y="1040"/>
                </a:lnTo>
                <a:lnTo>
                  <a:pt x="2732" y="1040"/>
                </a:lnTo>
                <a:lnTo>
                  <a:pt x="2732" y="1042"/>
                </a:lnTo>
                <a:lnTo>
                  <a:pt x="2732" y="1042"/>
                </a:lnTo>
                <a:lnTo>
                  <a:pt x="2734" y="1042"/>
                </a:lnTo>
                <a:lnTo>
                  <a:pt x="2734" y="1042"/>
                </a:lnTo>
                <a:lnTo>
                  <a:pt x="2736" y="1042"/>
                </a:lnTo>
                <a:lnTo>
                  <a:pt x="2739" y="1042"/>
                </a:lnTo>
                <a:lnTo>
                  <a:pt x="2739" y="1040"/>
                </a:lnTo>
                <a:lnTo>
                  <a:pt x="2739" y="1038"/>
                </a:lnTo>
                <a:lnTo>
                  <a:pt x="2739" y="1038"/>
                </a:lnTo>
                <a:lnTo>
                  <a:pt x="2741" y="1038"/>
                </a:lnTo>
                <a:lnTo>
                  <a:pt x="2741" y="1038"/>
                </a:lnTo>
                <a:lnTo>
                  <a:pt x="2743" y="1038"/>
                </a:lnTo>
                <a:lnTo>
                  <a:pt x="2743" y="1038"/>
                </a:lnTo>
                <a:lnTo>
                  <a:pt x="2745" y="1040"/>
                </a:lnTo>
                <a:lnTo>
                  <a:pt x="2747" y="1038"/>
                </a:lnTo>
                <a:lnTo>
                  <a:pt x="2747" y="1038"/>
                </a:lnTo>
                <a:lnTo>
                  <a:pt x="2747" y="1036"/>
                </a:lnTo>
                <a:lnTo>
                  <a:pt x="2749" y="1025"/>
                </a:lnTo>
                <a:lnTo>
                  <a:pt x="2749" y="1023"/>
                </a:lnTo>
                <a:lnTo>
                  <a:pt x="2749" y="1023"/>
                </a:lnTo>
                <a:lnTo>
                  <a:pt x="2747" y="1021"/>
                </a:lnTo>
                <a:lnTo>
                  <a:pt x="2747" y="1019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5"/>
                </a:lnTo>
                <a:lnTo>
                  <a:pt x="2747" y="1011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6"/>
                </a:lnTo>
                <a:lnTo>
                  <a:pt x="2747" y="1006"/>
                </a:lnTo>
                <a:lnTo>
                  <a:pt x="2747" y="1006"/>
                </a:lnTo>
                <a:lnTo>
                  <a:pt x="2745" y="1006"/>
                </a:lnTo>
                <a:lnTo>
                  <a:pt x="2745" y="1006"/>
                </a:lnTo>
                <a:lnTo>
                  <a:pt x="2745" y="1004"/>
                </a:lnTo>
                <a:lnTo>
                  <a:pt x="2743" y="1004"/>
                </a:lnTo>
                <a:lnTo>
                  <a:pt x="2743" y="1004"/>
                </a:lnTo>
                <a:lnTo>
                  <a:pt x="2741" y="1002"/>
                </a:lnTo>
                <a:lnTo>
                  <a:pt x="2741" y="1004"/>
                </a:lnTo>
                <a:lnTo>
                  <a:pt x="2741" y="1004"/>
                </a:lnTo>
                <a:lnTo>
                  <a:pt x="2741" y="1004"/>
                </a:lnTo>
                <a:lnTo>
                  <a:pt x="2739" y="1006"/>
                </a:lnTo>
                <a:lnTo>
                  <a:pt x="2736" y="1009"/>
                </a:lnTo>
                <a:lnTo>
                  <a:pt x="2734" y="1009"/>
                </a:lnTo>
                <a:lnTo>
                  <a:pt x="2732" y="1011"/>
                </a:lnTo>
                <a:lnTo>
                  <a:pt x="2730" y="1011"/>
                </a:lnTo>
                <a:lnTo>
                  <a:pt x="2728" y="1011"/>
                </a:lnTo>
                <a:lnTo>
                  <a:pt x="2728" y="1011"/>
                </a:lnTo>
                <a:lnTo>
                  <a:pt x="2728" y="1009"/>
                </a:lnTo>
                <a:lnTo>
                  <a:pt x="2726" y="1009"/>
                </a:lnTo>
                <a:lnTo>
                  <a:pt x="2726" y="1011"/>
                </a:lnTo>
                <a:lnTo>
                  <a:pt x="2726" y="1011"/>
                </a:lnTo>
                <a:close/>
                <a:moveTo>
                  <a:pt x="2728" y="1006"/>
                </a:move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6" y="1006"/>
                </a:lnTo>
                <a:lnTo>
                  <a:pt x="2726" y="1009"/>
                </a:lnTo>
                <a:lnTo>
                  <a:pt x="2728" y="1009"/>
                </a:lnTo>
                <a:lnTo>
                  <a:pt x="2728" y="1006"/>
                </a:lnTo>
                <a:close/>
                <a:moveTo>
                  <a:pt x="2743" y="979"/>
                </a:moveTo>
                <a:lnTo>
                  <a:pt x="2743" y="977"/>
                </a:lnTo>
                <a:lnTo>
                  <a:pt x="2741" y="977"/>
                </a:lnTo>
                <a:lnTo>
                  <a:pt x="2741" y="977"/>
                </a:lnTo>
                <a:lnTo>
                  <a:pt x="2739" y="979"/>
                </a:lnTo>
                <a:lnTo>
                  <a:pt x="2739" y="979"/>
                </a:lnTo>
                <a:lnTo>
                  <a:pt x="2739" y="979"/>
                </a:lnTo>
                <a:lnTo>
                  <a:pt x="2734" y="979"/>
                </a:lnTo>
                <a:lnTo>
                  <a:pt x="2734" y="981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6"/>
                </a:lnTo>
                <a:lnTo>
                  <a:pt x="2732" y="986"/>
                </a:lnTo>
                <a:lnTo>
                  <a:pt x="2734" y="986"/>
                </a:lnTo>
                <a:lnTo>
                  <a:pt x="2732" y="986"/>
                </a:lnTo>
                <a:lnTo>
                  <a:pt x="2732" y="988"/>
                </a:lnTo>
                <a:lnTo>
                  <a:pt x="2732" y="988"/>
                </a:lnTo>
                <a:lnTo>
                  <a:pt x="2732" y="988"/>
                </a:lnTo>
                <a:lnTo>
                  <a:pt x="2734" y="990"/>
                </a:lnTo>
                <a:lnTo>
                  <a:pt x="2734" y="990"/>
                </a:lnTo>
                <a:lnTo>
                  <a:pt x="2732" y="990"/>
                </a:lnTo>
                <a:lnTo>
                  <a:pt x="2732" y="992"/>
                </a:lnTo>
                <a:lnTo>
                  <a:pt x="2732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4"/>
                </a:lnTo>
                <a:lnTo>
                  <a:pt x="2734" y="994"/>
                </a:lnTo>
                <a:lnTo>
                  <a:pt x="2734" y="994"/>
                </a:lnTo>
                <a:lnTo>
                  <a:pt x="2736" y="996"/>
                </a:lnTo>
                <a:lnTo>
                  <a:pt x="2736" y="996"/>
                </a:lnTo>
                <a:lnTo>
                  <a:pt x="2736" y="996"/>
                </a:lnTo>
                <a:lnTo>
                  <a:pt x="2734" y="998"/>
                </a:lnTo>
                <a:lnTo>
                  <a:pt x="2736" y="998"/>
                </a:lnTo>
                <a:lnTo>
                  <a:pt x="2736" y="998"/>
                </a:lnTo>
                <a:lnTo>
                  <a:pt x="2739" y="1000"/>
                </a:lnTo>
                <a:lnTo>
                  <a:pt x="2741" y="1000"/>
                </a:lnTo>
                <a:lnTo>
                  <a:pt x="2743" y="1000"/>
                </a:lnTo>
                <a:lnTo>
                  <a:pt x="2743" y="996"/>
                </a:lnTo>
                <a:lnTo>
                  <a:pt x="2743" y="996"/>
                </a:lnTo>
                <a:lnTo>
                  <a:pt x="2745" y="996"/>
                </a:lnTo>
                <a:lnTo>
                  <a:pt x="2745" y="992"/>
                </a:lnTo>
                <a:lnTo>
                  <a:pt x="2745" y="992"/>
                </a:lnTo>
                <a:lnTo>
                  <a:pt x="2747" y="988"/>
                </a:lnTo>
                <a:lnTo>
                  <a:pt x="2747" y="988"/>
                </a:lnTo>
                <a:lnTo>
                  <a:pt x="2745" y="981"/>
                </a:lnTo>
                <a:lnTo>
                  <a:pt x="2745" y="981"/>
                </a:lnTo>
                <a:lnTo>
                  <a:pt x="2745" y="979"/>
                </a:lnTo>
                <a:lnTo>
                  <a:pt x="2745" y="979"/>
                </a:lnTo>
                <a:lnTo>
                  <a:pt x="2745" y="977"/>
                </a:lnTo>
                <a:lnTo>
                  <a:pt x="2745" y="975"/>
                </a:lnTo>
                <a:lnTo>
                  <a:pt x="2745" y="975"/>
                </a:lnTo>
                <a:lnTo>
                  <a:pt x="2745" y="973"/>
                </a:lnTo>
                <a:lnTo>
                  <a:pt x="2745" y="973"/>
                </a:lnTo>
                <a:lnTo>
                  <a:pt x="2743" y="973"/>
                </a:lnTo>
                <a:lnTo>
                  <a:pt x="2743" y="975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9"/>
                </a:lnTo>
                <a:close/>
                <a:moveTo>
                  <a:pt x="2370" y="1346"/>
                </a:moveTo>
                <a:lnTo>
                  <a:pt x="2370" y="1344"/>
                </a:lnTo>
                <a:lnTo>
                  <a:pt x="2372" y="1342"/>
                </a:lnTo>
                <a:lnTo>
                  <a:pt x="2370" y="1342"/>
                </a:lnTo>
                <a:lnTo>
                  <a:pt x="2370" y="1344"/>
                </a:lnTo>
                <a:lnTo>
                  <a:pt x="2370" y="1344"/>
                </a:lnTo>
                <a:lnTo>
                  <a:pt x="2370" y="1346"/>
                </a:lnTo>
                <a:lnTo>
                  <a:pt x="2370" y="1346"/>
                </a:lnTo>
                <a:close/>
                <a:moveTo>
                  <a:pt x="3176" y="1721"/>
                </a:moveTo>
                <a:lnTo>
                  <a:pt x="3176" y="1721"/>
                </a:lnTo>
                <a:lnTo>
                  <a:pt x="3179" y="1723"/>
                </a:lnTo>
                <a:lnTo>
                  <a:pt x="3179" y="1721"/>
                </a:lnTo>
                <a:lnTo>
                  <a:pt x="3179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19"/>
                </a:lnTo>
                <a:lnTo>
                  <a:pt x="3181" y="1719"/>
                </a:lnTo>
                <a:lnTo>
                  <a:pt x="3179" y="1719"/>
                </a:lnTo>
                <a:lnTo>
                  <a:pt x="3179" y="1717"/>
                </a:lnTo>
                <a:lnTo>
                  <a:pt x="3179" y="1715"/>
                </a:lnTo>
                <a:lnTo>
                  <a:pt x="3176" y="1713"/>
                </a:lnTo>
                <a:lnTo>
                  <a:pt x="3176" y="1715"/>
                </a:lnTo>
                <a:lnTo>
                  <a:pt x="3176" y="1717"/>
                </a:lnTo>
                <a:lnTo>
                  <a:pt x="3176" y="1719"/>
                </a:lnTo>
                <a:lnTo>
                  <a:pt x="3174" y="1719"/>
                </a:lnTo>
                <a:lnTo>
                  <a:pt x="3176" y="1721"/>
                </a:lnTo>
                <a:close/>
                <a:moveTo>
                  <a:pt x="2632" y="1040"/>
                </a:moveTo>
                <a:lnTo>
                  <a:pt x="2630" y="1040"/>
                </a:lnTo>
                <a:lnTo>
                  <a:pt x="2628" y="1040"/>
                </a:lnTo>
                <a:lnTo>
                  <a:pt x="2628" y="1040"/>
                </a:lnTo>
                <a:lnTo>
                  <a:pt x="2628" y="1042"/>
                </a:lnTo>
                <a:lnTo>
                  <a:pt x="2625" y="1042"/>
                </a:lnTo>
                <a:lnTo>
                  <a:pt x="2625" y="1042"/>
                </a:lnTo>
                <a:lnTo>
                  <a:pt x="2625" y="1044"/>
                </a:lnTo>
                <a:lnTo>
                  <a:pt x="2628" y="1044"/>
                </a:lnTo>
                <a:lnTo>
                  <a:pt x="2630" y="1042"/>
                </a:lnTo>
                <a:lnTo>
                  <a:pt x="2630" y="1042"/>
                </a:lnTo>
                <a:lnTo>
                  <a:pt x="2632" y="1040"/>
                </a:lnTo>
                <a:lnTo>
                  <a:pt x="2632" y="1040"/>
                </a:lnTo>
                <a:close/>
                <a:moveTo>
                  <a:pt x="2653" y="1025"/>
                </a:moveTo>
                <a:lnTo>
                  <a:pt x="2651" y="1025"/>
                </a:lnTo>
                <a:lnTo>
                  <a:pt x="2648" y="1027"/>
                </a:lnTo>
                <a:lnTo>
                  <a:pt x="2642" y="1032"/>
                </a:lnTo>
                <a:lnTo>
                  <a:pt x="2642" y="1032"/>
                </a:lnTo>
                <a:lnTo>
                  <a:pt x="2642" y="1032"/>
                </a:lnTo>
                <a:lnTo>
                  <a:pt x="2644" y="1032"/>
                </a:lnTo>
                <a:lnTo>
                  <a:pt x="2644" y="1034"/>
                </a:lnTo>
                <a:lnTo>
                  <a:pt x="2644" y="1032"/>
                </a:lnTo>
                <a:lnTo>
                  <a:pt x="2646" y="1032"/>
                </a:lnTo>
                <a:lnTo>
                  <a:pt x="2646" y="1032"/>
                </a:lnTo>
                <a:lnTo>
                  <a:pt x="2648" y="1034"/>
                </a:lnTo>
                <a:lnTo>
                  <a:pt x="2648" y="1034"/>
                </a:lnTo>
                <a:lnTo>
                  <a:pt x="2648" y="1036"/>
                </a:lnTo>
                <a:lnTo>
                  <a:pt x="2651" y="1036"/>
                </a:lnTo>
                <a:lnTo>
                  <a:pt x="2653" y="1036"/>
                </a:lnTo>
                <a:lnTo>
                  <a:pt x="2653" y="1036"/>
                </a:lnTo>
                <a:lnTo>
                  <a:pt x="2655" y="1036"/>
                </a:lnTo>
                <a:lnTo>
                  <a:pt x="2655" y="1034"/>
                </a:lnTo>
                <a:lnTo>
                  <a:pt x="2657" y="1032"/>
                </a:lnTo>
                <a:lnTo>
                  <a:pt x="2657" y="1032"/>
                </a:lnTo>
                <a:lnTo>
                  <a:pt x="2657" y="1030"/>
                </a:lnTo>
                <a:lnTo>
                  <a:pt x="2657" y="1030"/>
                </a:lnTo>
                <a:lnTo>
                  <a:pt x="2657" y="1027"/>
                </a:lnTo>
                <a:lnTo>
                  <a:pt x="2657" y="1027"/>
                </a:lnTo>
                <a:lnTo>
                  <a:pt x="2655" y="1030"/>
                </a:lnTo>
                <a:lnTo>
                  <a:pt x="2653" y="1027"/>
                </a:lnTo>
                <a:lnTo>
                  <a:pt x="2653" y="1027"/>
                </a:lnTo>
                <a:lnTo>
                  <a:pt x="2655" y="1027"/>
                </a:lnTo>
                <a:lnTo>
                  <a:pt x="2655" y="1027"/>
                </a:lnTo>
                <a:lnTo>
                  <a:pt x="2653" y="1025"/>
                </a:lnTo>
                <a:lnTo>
                  <a:pt x="2653" y="1025"/>
                </a:lnTo>
                <a:lnTo>
                  <a:pt x="2655" y="1025"/>
                </a:lnTo>
                <a:lnTo>
                  <a:pt x="2653" y="1025"/>
                </a:lnTo>
                <a:close/>
                <a:moveTo>
                  <a:pt x="2628" y="1046"/>
                </a:moveTo>
                <a:lnTo>
                  <a:pt x="2628" y="1046"/>
                </a:lnTo>
                <a:lnTo>
                  <a:pt x="2628" y="1046"/>
                </a:lnTo>
                <a:lnTo>
                  <a:pt x="2628" y="1046"/>
                </a:lnTo>
                <a:lnTo>
                  <a:pt x="2630" y="1046"/>
                </a:lnTo>
                <a:lnTo>
                  <a:pt x="2630" y="1046"/>
                </a:lnTo>
                <a:lnTo>
                  <a:pt x="2632" y="1046"/>
                </a:lnTo>
                <a:lnTo>
                  <a:pt x="2632" y="1046"/>
                </a:lnTo>
                <a:lnTo>
                  <a:pt x="2630" y="1046"/>
                </a:lnTo>
                <a:lnTo>
                  <a:pt x="2628" y="1046"/>
                </a:lnTo>
                <a:close/>
                <a:moveTo>
                  <a:pt x="4727" y="1895"/>
                </a:moveTo>
                <a:lnTo>
                  <a:pt x="4727" y="1895"/>
                </a:lnTo>
                <a:lnTo>
                  <a:pt x="4725" y="1895"/>
                </a:lnTo>
                <a:lnTo>
                  <a:pt x="4725" y="1895"/>
                </a:lnTo>
                <a:lnTo>
                  <a:pt x="4725" y="1897"/>
                </a:lnTo>
                <a:lnTo>
                  <a:pt x="4725" y="1897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897"/>
                </a:lnTo>
                <a:lnTo>
                  <a:pt x="4727" y="1897"/>
                </a:lnTo>
                <a:lnTo>
                  <a:pt x="4727" y="1895"/>
                </a:lnTo>
                <a:lnTo>
                  <a:pt x="4727" y="1895"/>
                </a:lnTo>
                <a:close/>
                <a:moveTo>
                  <a:pt x="4124" y="1614"/>
                </a:moveTo>
                <a:lnTo>
                  <a:pt x="4124" y="1614"/>
                </a:lnTo>
                <a:lnTo>
                  <a:pt x="4121" y="1614"/>
                </a:lnTo>
                <a:lnTo>
                  <a:pt x="4121" y="1614"/>
                </a:lnTo>
                <a:lnTo>
                  <a:pt x="4119" y="1614"/>
                </a:lnTo>
                <a:lnTo>
                  <a:pt x="4117" y="1614"/>
                </a:lnTo>
                <a:lnTo>
                  <a:pt x="4117" y="1617"/>
                </a:lnTo>
                <a:lnTo>
                  <a:pt x="4117" y="1617"/>
                </a:lnTo>
                <a:lnTo>
                  <a:pt x="4119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4" y="1619"/>
                </a:lnTo>
                <a:lnTo>
                  <a:pt x="4124" y="1619"/>
                </a:lnTo>
                <a:lnTo>
                  <a:pt x="4124" y="1617"/>
                </a:lnTo>
                <a:lnTo>
                  <a:pt x="4124" y="1617"/>
                </a:lnTo>
                <a:lnTo>
                  <a:pt x="4124" y="1614"/>
                </a:lnTo>
                <a:lnTo>
                  <a:pt x="4124" y="1614"/>
                </a:lnTo>
                <a:close/>
                <a:moveTo>
                  <a:pt x="4134" y="1658"/>
                </a:moveTo>
                <a:lnTo>
                  <a:pt x="4132" y="1658"/>
                </a:lnTo>
                <a:lnTo>
                  <a:pt x="4130" y="1658"/>
                </a:lnTo>
                <a:lnTo>
                  <a:pt x="4130" y="1661"/>
                </a:lnTo>
                <a:lnTo>
                  <a:pt x="4132" y="1661"/>
                </a:lnTo>
                <a:lnTo>
                  <a:pt x="4134" y="1661"/>
                </a:lnTo>
                <a:lnTo>
                  <a:pt x="4134" y="1663"/>
                </a:lnTo>
                <a:lnTo>
                  <a:pt x="4136" y="1661"/>
                </a:lnTo>
                <a:lnTo>
                  <a:pt x="4138" y="1661"/>
                </a:lnTo>
                <a:lnTo>
                  <a:pt x="4138" y="1663"/>
                </a:lnTo>
                <a:lnTo>
                  <a:pt x="4140" y="1663"/>
                </a:lnTo>
                <a:lnTo>
                  <a:pt x="4140" y="1665"/>
                </a:lnTo>
                <a:lnTo>
                  <a:pt x="4140" y="1667"/>
                </a:lnTo>
                <a:lnTo>
                  <a:pt x="4142" y="1667"/>
                </a:lnTo>
                <a:lnTo>
                  <a:pt x="4142" y="1667"/>
                </a:lnTo>
                <a:lnTo>
                  <a:pt x="4142" y="1669"/>
                </a:lnTo>
                <a:lnTo>
                  <a:pt x="4142" y="1671"/>
                </a:lnTo>
                <a:lnTo>
                  <a:pt x="4142" y="1671"/>
                </a:lnTo>
                <a:lnTo>
                  <a:pt x="4144" y="1673"/>
                </a:lnTo>
                <a:lnTo>
                  <a:pt x="4147" y="1673"/>
                </a:lnTo>
                <a:lnTo>
                  <a:pt x="4149" y="1673"/>
                </a:lnTo>
                <a:lnTo>
                  <a:pt x="4149" y="1673"/>
                </a:lnTo>
                <a:lnTo>
                  <a:pt x="4151" y="1673"/>
                </a:lnTo>
                <a:lnTo>
                  <a:pt x="4151" y="1675"/>
                </a:lnTo>
                <a:lnTo>
                  <a:pt x="4151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3"/>
                </a:lnTo>
                <a:lnTo>
                  <a:pt x="4153" y="1673"/>
                </a:lnTo>
                <a:lnTo>
                  <a:pt x="4153" y="1669"/>
                </a:lnTo>
                <a:lnTo>
                  <a:pt x="4153" y="1669"/>
                </a:lnTo>
                <a:lnTo>
                  <a:pt x="4155" y="1669"/>
                </a:lnTo>
                <a:lnTo>
                  <a:pt x="4155" y="1669"/>
                </a:lnTo>
                <a:lnTo>
                  <a:pt x="4149" y="1667"/>
                </a:lnTo>
                <a:lnTo>
                  <a:pt x="4147" y="1663"/>
                </a:lnTo>
                <a:lnTo>
                  <a:pt x="4147" y="1658"/>
                </a:lnTo>
                <a:lnTo>
                  <a:pt x="4144" y="1656"/>
                </a:lnTo>
                <a:lnTo>
                  <a:pt x="4144" y="1656"/>
                </a:lnTo>
                <a:lnTo>
                  <a:pt x="4144" y="1654"/>
                </a:lnTo>
                <a:lnTo>
                  <a:pt x="4144" y="1654"/>
                </a:lnTo>
                <a:lnTo>
                  <a:pt x="4142" y="1654"/>
                </a:lnTo>
                <a:lnTo>
                  <a:pt x="4142" y="1652"/>
                </a:lnTo>
                <a:lnTo>
                  <a:pt x="4140" y="1652"/>
                </a:lnTo>
                <a:lnTo>
                  <a:pt x="4140" y="1652"/>
                </a:lnTo>
                <a:lnTo>
                  <a:pt x="4140" y="1654"/>
                </a:lnTo>
                <a:lnTo>
                  <a:pt x="4138" y="1656"/>
                </a:lnTo>
                <a:lnTo>
                  <a:pt x="4138" y="1654"/>
                </a:lnTo>
                <a:lnTo>
                  <a:pt x="4138" y="1654"/>
                </a:lnTo>
                <a:lnTo>
                  <a:pt x="4138" y="1652"/>
                </a:lnTo>
                <a:lnTo>
                  <a:pt x="4136" y="1654"/>
                </a:lnTo>
                <a:lnTo>
                  <a:pt x="4134" y="1654"/>
                </a:lnTo>
                <a:lnTo>
                  <a:pt x="4134" y="1654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8"/>
                </a:lnTo>
                <a:close/>
                <a:moveTo>
                  <a:pt x="4140" y="1589"/>
                </a:move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7"/>
                </a:lnTo>
                <a:lnTo>
                  <a:pt x="4140" y="1587"/>
                </a:lnTo>
                <a:lnTo>
                  <a:pt x="4140" y="1587"/>
                </a:lnTo>
                <a:lnTo>
                  <a:pt x="4138" y="1587"/>
                </a:lnTo>
                <a:lnTo>
                  <a:pt x="4138" y="1587"/>
                </a:lnTo>
                <a:lnTo>
                  <a:pt x="4138" y="1589"/>
                </a:lnTo>
                <a:lnTo>
                  <a:pt x="4138" y="1589"/>
                </a:lnTo>
                <a:lnTo>
                  <a:pt x="4138" y="1589"/>
                </a:lnTo>
                <a:lnTo>
                  <a:pt x="4140" y="1589"/>
                </a:lnTo>
                <a:close/>
                <a:moveTo>
                  <a:pt x="4151" y="1505"/>
                </a:move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1" y="1505"/>
                </a:lnTo>
                <a:close/>
                <a:moveTo>
                  <a:pt x="4124" y="1629"/>
                </a:moveTo>
                <a:lnTo>
                  <a:pt x="4121" y="1627"/>
                </a:lnTo>
                <a:lnTo>
                  <a:pt x="4121" y="1627"/>
                </a:lnTo>
                <a:lnTo>
                  <a:pt x="4124" y="1629"/>
                </a:lnTo>
                <a:lnTo>
                  <a:pt x="4124" y="1629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29"/>
                </a:lnTo>
                <a:close/>
                <a:moveTo>
                  <a:pt x="4147" y="1587"/>
                </a:move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7"/>
                </a:lnTo>
                <a:lnTo>
                  <a:pt x="4147" y="1587"/>
                </a:lnTo>
                <a:close/>
                <a:moveTo>
                  <a:pt x="4119" y="1638"/>
                </a:moveTo>
                <a:lnTo>
                  <a:pt x="4119" y="1638"/>
                </a:lnTo>
                <a:lnTo>
                  <a:pt x="4119" y="1638"/>
                </a:lnTo>
                <a:lnTo>
                  <a:pt x="4119" y="1638"/>
                </a:lnTo>
                <a:lnTo>
                  <a:pt x="4117" y="1638"/>
                </a:lnTo>
                <a:lnTo>
                  <a:pt x="4119" y="1640"/>
                </a:lnTo>
                <a:lnTo>
                  <a:pt x="4119" y="1640"/>
                </a:lnTo>
                <a:lnTo>
                  <a:pt x="4119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4" y="1638"/>
                </a:lnTo>
                <a:lnTo>
                  <a:pt x="4124" y="1638"/>
                </a:lnTo>
                <a:lnTo>
                  <a:pt x="4121" y="1635"/>
                </a:lnTo>
                <a:lnTo>
                  <a:pt x="4119" y="1638"/>
                </a:lnTo>
                <a:close/>
                <a:moveTo>
                  <a:pt x="4541" y="1088"/>
                </a:moveTo>
                <a:lnTo>
                  <a:pt x="4541" y="1086"/>
                </a:lnTo>
                <a:lnTo>
                  <a:pt x="4538" y="1086"/>
                </a:lnTo>
                <a:lnTo>
                  <a:pt x="4538" y="1086"/>
                </a:lnTo>
                <a:lnTo>
                  <a:pt x="4536" y="1088"/>
                </a:lnTo>
                <a:lnTo>
                  <a:pt x="4538" y="1088"/>
                </a:lnTo>
                <a:lnTo>
                  <a:pt x="4538" y="1088"/>
                </a:lnTo>
                <a:lnTo>
                  <a:pt x="4541" y="1088"/>
                </a:lnTo>
                <a:close/>
                <a:moveTo>
                  <a:pt x="4107" y="1635"/>
                </a:moveTo>
                <a:lnTo>
                  <a:pt x="4107" y="1635"/>
                </a:lnTo>
                <a:lnTo>
                  <a:pt x="4107" y="1635"/>
                </a:lnTo>
                <a:lnTo>
                  <a:pt x="4109" y="1638"/>
                </a:lnTo>
                <a:lnTo>
                  <a:pt x="4111" y="1635"/>
                </a:lnTo>
                <a:lnTo>
                  <a:pt x="4111" y="1635"/>
                </a:lnTo>
                <a:lnTo>
                  <a:pt x="4111" y="1635"/>
                </a:lnTo>
                <a:lnTo>
                  <a:pt x="4109" y="1635"/>
                </a:lnTo>
                <a:lnTo>
                  <a:pt x="4107" y="1635"/>
                </a:lnTo>
                <a:close/>
                <a:moveTo>
                  <a:pt x="4128" y="1635"/>
                </a:moveTo>
                <a:lnTo>
                  <a:pt x="4128" y="1635"/>
                </a:lnTo>
                <a:lnTo>
                  <a:pt x="4128" y="1635"/>
                </a:lnTo>
                <a:lnTo>
                  <a:pt x="4130" y="1635"/>
                </a:lnTo>
                <a:lnTo>
                  <a:pt x="4128" y="1635"/>
                </a:lnTo>
                <a:lnTo>
                  <a:pt x="4128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1" y="1631"/>
                </a:lnTo>
                <a:lnTo>
                  <a:pt x="4121" y="1633"/>
                </a:lnTo>
                <a:lnTo>
                  <a:pt x="4121" y="1633"/>
                </a:lnTo>
                <a:lnTo>
                  <a:pt x="4121" y="1633"/>
                </a:lnTo>
                <a:lnTo>
                  <a:pt x="4124" y="1635"/>
                </a:lnTo>
                <a:lnTo>
                  <a:pt x="4124" y="1633"/>
                </a:lnTo>
                <a:lnTo>
                  <a:pt x="4128" y="1635"/>
                </a:lnTo>
                <a:close/>
                <a:moveTo>
                  <a:pt x="4132" y="1726"/>
                </a:moveTo>
                <a:lnTo>
                  <a:pt x="4132" y="1726"/>
                </a:lnTo>
                <a:lnTo>
                  <a:pt x="4132" y="1726"/>
                </a:lnTo>
                <a:lnTo>
                  <a:pt x="4132" y="1726"/>
                </a:lnTo>
                <a:lnTo>
                  <a:pt x="4130" y="1726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26"/>
                </a:lnTo>
                <a:lnTo>
                  <a:pt x="4132" y="1726"/>
                </a:lnTo>
                <a:close/>
                <a:moveTo>
                  <a:pt x="4165" y="1673"/>
                </a:moveTo>
                <a:lnTo>
                  <a:pt x="4165" y="1673"/>
                </a:lnTo>
                <a:lnTo>
                  <a:pt x="4165" y="1675"/>
                </a:lnTo>
                <a:lnTo>
                  <a:pt x="4168" y="1675"/>
                </a:lnTo>
                <a:lnTo>
                  <a:pt x="4168" y="1677"/>
                </a:lnTo>
                <a:lnTo>
                  <a:pt x="4168" y="1677"/>
                </a:lnTo>
                <a:lnTo>
                  <a:pt x="4170" y="1677"/>
                </a:lnTo>
                <a:lnTo>
                  <a:pt x="4170" y="1675"/>
                </a:lnTo>
                <a:lnTo>
                  <a:pt x="4170" y="1675"/>
                </a:lnTo>
                <a:lnTo>
                  <a:pt x="4172" y="1675"/>
                </a:lnTo>
                <a:lnTo>
                  <a:pt x="4172" y="1677"/>
                </a:lnTo>
                <a:lnTo>
                  <a:pt x="4172" y="1677"/>
                </a:lnTo>
                <a:lnTo>
                  <a:pt x="4174" y="1677"/>
                </a:lnTo>
                <a:lnTo>
                  <a:pt x="4174" y="1677"/>
                </a:lnTo>
                <a:lnTo>
                  <a:pt x="4174" y="1675"/>
                </a:lnTo>
                <a:lnTo>
                  <a:pt x="4176" y="1675"/>
                </a:lnTo>
                <a:lnTo>
                  <a:pt x="4176" y="1673"/>
                </a:lnTo>
                <a:lnTo>
                  <a:pt x="4176" y="1671"/>
                </a:lnTo>
                <a:lnTo>
                  <a:pt x="4176" y="1669"/>
                </a:lnTo>
                <a:lnTo>
                  <a:pt x="4174" y="1669"/>
                </a:lnTo>
                <a:lnTo>
                  <a:pt x="4170" y="1667"/>
                </a:lnTo>
                <a:lnTo>
                  <a:pt x="4170" y="1667"/>
                </a:lnTo>
                <a:lnTo>
                  <a:pt x="4168" y="1669"/>
                </a:lnTo>
                <a:lnTo>
                  <a:pt x="4168" y="1671"/>
                </a:lnTo>
                <a:lnTo>
                  <a:pt x="4165" y="1671"/>
                </a:lnTo>
                <a:lnTo>
                  <a:pt x="4168" y="1673"/>
                </a:lnTo>
                <a:lnTo>
                  <a:pt x="4165" y="1673"/>
                </a:lnTo>
                <a:lnTo>
                  <a:pt x="4165" y="1673"/>
                </a:lnTo>
                <a:close/>
                <a:moveTo>
                  <a:pt x="4165" y="1673"/>
                </a:moveTo>
                <a:lnTo>
                  <a:pt x="4165" y="1671"/>
                </a:lnTo>
                <a:lnTo>
                  <a:pt x="4165" y="1671"/>
                </a:lnTo>
                <a:lnTo>
                  <a:pt x="4163" y="1671"/>
                </a:lnTo>
                <a:lnTo>
                  <a:pt x="4163" y="1673"/>
                </a:lnTo>
                <a:lnTo>
                  <a:pt x="4163" y="1673"/>
                </a:lnTo>
                <a:lnTo>
                  <a:pt x="4163" y="1673"/>
                </a:lnTo>
                <a:lnTo>
                  <a:pt x="4165" y="1673"/>
                </a:lnTo>
                <a:close/>
                <a:moveTo>
                  <a:pt x="4176" y="1577"/>
                </a:moveTo>
                <a:lnTo>
                  <a:pt x="4176" y="1577"/>
                </a:lnTo>
                <a:lnTo>
                  <a:pt x="4174" y="1579"/>
                </a:lnTo>
                <a:lnTo>
                  <a:pt x="4176" y="1579"/>
                </a:lnTo>
                <a:lnTo>
                  <a:pt x="4176" y="1579"/>
                </a:lnTo>
                <a:lnTo>
                  <a:pt x="4178" y="1577"/>
                </a:lnTo>
                <a:lnTo>
                  <a:pt x="4178" y="1575"/>
                </a:lnTo>
                <a:lnTo>
                  <a:pt x="4178" y="1575"/>
                </a:lnTo>
                <a:lnTo>
                  <a:pt x="4176" y="1573"/>
                </a:lnTo>
                <a:lnTo>
                  <a:pt x="4176" y="1570"/>
                </a:lnTo>
                <a:lnTo>
                  <a:pt x="4176" y="1570"/>
                </a:lnTo>
                <a:lnTo>
                  <a:pt x="4172" y="1573"/>
                </a:lnTo>
                <a:lnTo>
                  <a:pt x="4172" y="1575"/>
                </a:lnTo>
                <a:lnTo>
                  <a:pt x="4174" y="1575"/>
                </a:lnTo>
                <a:lnTo>
                  <a:pt x="4174" y="1577"/>
                </a:lnTo>
                <a:lnTo>
                  <a:pt x="4176" y="1577"/>
                </a:lnTo>
                <a:lnTo>
                  <a:pt x="4176" y="1577"/>
                </a:lnTo>
                <a:lnTo>
                  <a:pt x="4176" y="1577"/>
                </a:lnTo>
                <a:close/>
                <a:moveTo>
                  <a:pt x="4186" y="1614"/>
                </a:moveTo>
                <a:lnTo>
                  <a:pt x="4186" y="1614"/>
                </a:lnTo>
                <a:lnTo>
                  <a:pt x="4186" y="1619"/>
                </a:lnTo>
                <a:lnTo>
                  <a:pt x="4186" y="1621"/>
                </a:lnTo>
                <a:lnTo>
                  <a:pt x="4186" y="1623"/>
                </a:lnTo>
                <a:lnTo>
                  <a:pt x="4186" y="1627"/>
                </a:lnTo>
                <a:lnTo>
                  <a:pt x="4189" y="1627"/>
                </a:lnTo>
                <a:lnTo>
                  <a:pt x="4189" y="1629"/>
                </a:lnTo>
                <a:lnTo>
                  <a:pt x="4189" y="1629"/>
                </a:lnTo>
                <a:lnTo>
                  <a:pt x="4191" y="1629"/>
                </a:lnTo>
                <a:lnTo>
                  <a:pt x="4191" y="1631"/>
                </a:lnTo>
                <a:lnTo>
                  <a:pt x="4191" y="1631"/>
                </a:lnTo>
                <a:lnTo>
                  <a:pt x="4191" y="1631"/>
                </a:lnTo>
                <a:lnTo>
                  <a:pt x="4189" y="1633"/>
                </a:lnTo>
                <a:lnTo>
                  <a:pt x="4189" y="1633"/>
                </a:lnTo>
                <a:lnTo>
                  <a:pt x="4189" y="1635"/>
                </a:lnTo>
                <a:lnTo>
                  <a:pt x="4189" y="1638"/>
                </a:lnTo>
                <a:lnTo>
                  <a:pt x="4189" y="1638"/>
                </a:lnTo>
                <a:lnTo>
                  <a:pt x="4189" y="1638"/>
                </a:lnTo>
                <a:lnTo>
                  <a:pt x="4191" y="1640"/>
                </a:lnTo>
                <a:lnTo>
                  <a:pt x="4193" y="1640"/>
                </a:lnTo>
                <a:lnTo>
                  <a:pt x="4193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4"/>
                </a:lnTo>
                <a:lnTo>
                  <a:pt x="4191" y="1644"/>
                </a:lnTo>
                <a:lnTo>
                  <a:pt x="4193" y="1644"/>
                </a:lnTo>
                <a:lnTo>
                  <a:pt x="4197" y="1644"/>
                </a:lnTo>
                <a:lnTo>
                  <a:pt x="4199" y="1646"/>
                </a:lnTo>
                <a:lnTo>
                  <a:pt x="4199" y="1648"/>
                </a:lnTo>
                <a:lnTo>
                  <a:pt x="4201" y="1648"/>
                </a:lnTo>
                <a:lnTo>
                  <a:pt x="4201" y="1650"/>
                </a:lnTo>
                <a:lnTo>
                  <a:pt x="4201" y="1652"/>
                </a:lnTo>
                <a:lnTo>
                  <a:pt x="4201" y="1652"/>
                </a:lnTo>
                <a:lnTo>
                  <a:pt x="4201" y="1654"/>
                </a:lnTo>
                <a:lnTo>
                  <a:pt x="4201" y="1656"/>
                </a:lnTo>
                <a:lnTo>
                  <a:pt x="4201" y="1658"/>
                </a:lnTo>
                <a:lnTo>
                  <a:pt x="4203" y="1658"/>
                </a:lnTo>
                <a:lnTo>
                  <a:pt x="4203" y="1661"/>
                </a:lnTo>
                <a:lnTo>
                  <a:pt x="4203" y="1663"/>
                </a:lnTo>
                <a:lnTo>
                  <a:pt x="4205" y="1669"/>
                </a:lnTo>
                <a:lnTo>
                  <a:pt x="4205" y="1673"/>
                </a:lnTo>
                <a:lnTo>
                  <a:pt x="4205" y="1673"/>
                </a:lnTo>
                <a:lnTo>
                  <a:pt x="4205" y="1673"/>
                </a:lnTo>
                <a:lnTo>
                  <a:pt x="4207" y="1673"/>
                </a:lnTo>
                <a:lnTo>
                  <a:pt x="4207" y="1673"/>
                </a:lnTo>
                <a:lnTo>
                  <a:pt x="4209" y="1673"/>
                </a:lnTo>
                <a:lnTo>
                  <a:pt x="4212" y="1675"/>
                </a:lnTo>
                <a:lnTo>
                  <a:pt x="4212" y="1675"/>
                </a:lnTo>
                <a:lnTo>
                  <a:pt x="4212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5"/>
                </a:lnTo>
                <a:lnTo>
                  <a:pt x="4216" y="1675"/>
                </a:lnTo>
                <a:lnTo>
                  <a:pt x="4216" y="1675"/>
                </a:lnTo>
                <a:lnTo>
                  <a:pt x="4220" y="1673"/>
                </a:lnTo>
                <a:lnTo>
                  <a:pt x="4222" y="1673"/>
                </a:lnTo>
                <a:lnTo>
                  <a:pt x="4222" y="1673"/>
                </a:lnTo>
                <a:lnTo>
                  <a:pt x="4224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8" y="1675"/>
                </a:lnTo>
                <a:lnTo>
                  <a:pt x="4228" y="1675"/>
                </a:lnTo>
                <a:lnTo>
                  <a:pt x="4228" y="1679"/>
                </a:lnTo>
                <a:lnTo>
                  <a:pt x="4228" y="1679"/>
                </a:lnTo>
                <a:lnTo>
                  <a:pt x="4228" y="1682"/>
                </a:lnTo>
                <a:lnTo>
                  <a:pt x="4228" y="1682"/>
                </a:lnTo>
                <a:lnTo>
                  <a:pt x="4228" y="1682"/>
                </a:lnTo>
                <a:lnTo>
                  <a:pt x="4230" y="1682"/>
                </a:lnTo>
                <a:lnTo>
                  <a:pt x="4233" y="1679"/>
                </a:lnTo>
                <a:lnTo>
                  <a:pt x="4235" y="1679"/>
                </a:lnTo>
                <a:lnTo>
                  <a:pt x="4237" y="1679"/>
                </a:lnTo>
                <a:lnTo>
                  <a:pt x="4239" y="1679"/>
                </a:lnTo>
                <a:lnTo>
                  <a:pt x="4241" y="1679"/>
                </a:lnTo>
                <a:lnTo>
                  <a:pt x="4245" y="1677"/>
                </a:lnTo>
                <a:lnTo>
                  <a:pt x="4245" y="1673"/>
                </a:lnTo>
                <a:lnTo>
                  <a:pt x="4249" y="1677"/>
                </a:lnTo>
                <a:lnTo>
                  <a:pt x="4249" y="1677"/>
                </a:lnTo>
                <a:lnTo>
                  <a:pt x="4251" y="1677"/>
                </a:lnTo>
                <a:lnTo>
                  <a:pt x="4251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9"/>
                </a:lnTo>
                <a:lnTo>
                  <a:pt x="4253" y="1679"/>
                </a:lnTo>
                <a:lnTo>
                  <a:pt x="4256" y="1682"/>
                </a:lnTo>
                <a:lnTo>
                  <a:pt x="4256" y="1682"/>
                </a:lnTo>
                <a:lnTo>
                  <a:pt x="4258" y="1679"/>
                </a:lnTo>
                <a:lnTo>
                  <a:pt x="4260" y="1677"/>
                </a:lnTo>
                <a:lnTo>
                  <a:pt x="4262" y="1677"/>
                </a:lnTo>
                <a:lnTo>
                  <a:pt x="4262" y="1679"/>
                </a:lnTo>
                <a:lnTo>
                  <a:pt x="4262" y="1679"/>
                </a:lnTo>
                <a:lnTo>
                  <a:pt x="4262" y="1679"/>
                </a:lnTo>
                <a:lnTo>
                  <a:pt x="4264" y="1679"/>
                </a:lnTo>
                <a:lnTo>
                  <a:pt x="4264" y="1677"/>
                </a:lnTo>
                <a:lnTo>
                  <a:pt x="4264" y="1679"/>
                </a:lnTo>
                <a:lnTo>
                  <a:pt x="4264" y="1679"/>
                </a:lnTo>
                <a:lnTo>
                  <a:pt x="4264" y="1682"/>
                </a:lnTo>
                <a:lnTo>
                  <a:pt x="4266" y="1682"/>
                </a:lnTo>
                <a:lnTo>
                  <a:pt x="4266" y="1682"/>
                </a:lnTo>
                <a:lnTo>
                  <a:pt x="4266" y="1679"/>
                </a:lnTo>
                <a:lnTo>
                  <a:pt x="4266" y="1682"/>
                </a:lnTo>
                <a:lnTo>
                  <a:pt x="4268" y="1684"/>
                </a:lnTo>
                <a:lnTo>
                  <a:pt x="4268" y="1690"/>
                </a:lnTo>
                <a:lnTo>
                  <a:pt x="4268" y="1690"/>
                </a:lnTo>
                <a:lnTo>
                  <a:pt x="4270" y="1692"/>
                </a:lnTo>
                <a:lnTo>
                  <a:pt x="4277" y="1688"/>
                </a:lnTo>
                <a:lnTo>
                  <a:pt x="4287" y="1684"/>
                </a:lnTo>
                <a:lnTo>
                  <a:pt x="4289" y="1682"/>
                </a:lnTo>
                <a:lnTo>
                  <a:pt x="4289" y="1679"/>
                </a:lnTo>
                <a:lnTo>
                  <a:pt x="4289" y="1679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5"/>
                </a:lnTo>
                <a:lnTo>
                  <a:pt x="4291" y="1675"/>
                </a:lnTo>
                <a:lnTo>
                  <a:pt x="4291" y="1673"/>
                </a:lnTo>
                <a:lnTo>
                  <a:pt x="4291" y="1673"/>
                </a:lnTo>
                <a:lnTo>
                  <a:pt x="4291" y="1673"/>
                </a:lnTo>
                <a:lnTo>
                  <a:pt x="4293" y="1673"/>
                </a:lnTo>
                <a:lnTo>
                  <a:pt x="4293" y="1673"/>
                </a:lnTo>
                <a:lnTo>
                  <a:pt x="4293" y="1671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7"/>
                </a:lnTo>
                <a:lnTo>
                  <a:pt x="4293" y="1667"/>
                </a:lnTo>
                <a:lnTo>
                  <a:pt x="4293" y="1667"/>
                </a:lnTo>
                <a:lnTo>
                  <a:pt x="4295" y="1667"/>
                </a:lnTo>
                <a:lnTo>
                  <a:pt x="4295" y="1667"/>
                </a:lnTo>
                <a:lnTo>
                  <a:pt x="4295" y="1665"/>
                </a:lnTo>
                <a:lnTo>
                  <a:pt x="4295" y="1665"/>
                </a:lnTo>
                <a:lnTo>
                  <a:pt x="4295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5" y="1661"/>
                </a:lnTo>
                <a:lnTo>
                  <a:pt x="4295" y="1658"/>
                </a:lnTo>
                <a:lnTo>
                  <a:pt x="4295" y="1658"/>
                </a:lnTo>
                <a:lnTo>
                  <a:pt x="4295" y="1656"/>
                </a:lnTo>
                <a:lnTo>
                  <a:pt x="4293" y="1656"/>
                </a:lnTo>
                <a:lnTo>
                  <a:pt x="4291" y="1656"/>
                </a:lnTo>
                <a:lnTo>
                  <a:pt x="4293" y="1656"/>
                </a:lnTo>
                <a:lnTo>
                  <a:pt x="4293" y="1656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2"/>
                </a:lnTo>
                <a:lnTo>
                  <a:pt x="4297" y="1652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6"/>
                </a:lnTo>
                <a:lnTo>
                  <a:pt x="4300" y="1646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8"/>
                </a:lnTo>
                <a:lnTo>
                  <a:pt x="4302" y="1648"/>
                </a:lnTo>
                <a:lnTo>
                  <a:pt x="4304" y="1648"/>
                </a:lnTo>
                <a:lnTo>
                  <a:pt x="4304" y="1648"/>
                </a:lnTo>
                <a:lnTo>
                  <a:pt x="4306" y="1646"/>
                </a:lnTo>
                <a:lnTo>
                  <a:pt x="4306" y="1644"/>
                </a:lnTo>
                <a:lnTo>
                  <a:pt x="4308" y="1644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0"/>
                </a:lnTo>
                <a:lnTo>
                  <a:pt x="4310" y="1635"/>
                </a:lnTo>
                <a:lnTo>
                  <a:pt x="4310" y="1633"/>
                </a:lnTo>
                <a:lnTo>
                  <a:pt x="4310" y="1627"/>
                </a:lnTo>
                <a:lnTo>
                  <a:pt x="4310" y="1627"/>
                </a:lnTo>
                <a:lnTo>
                  <a:pt x="4314" y="1621"/>
                </a:lnTo>
                <a:lnTo>
                  <a:pt x="4314" y="1621"/>
                </a:lnTo>
                <a:lnTo>
                  <a:pt x="4314" y="1621"/>
                </a:lnTo>
                <a:lnTo>
                  <a:pt x="4316" y="1619"/>
                </a:lnTo>
                <a:lnTo>
                  <a:pt x="4316" y="1619"/>
                </a:lnTo>
                <a:lnTo>
                  <a:pt x="4316" y="1617"/>
                </a:lnTo>
                <a:lnTo>
                  <a:pt x="4316" y="1617"/>
                </a:lnTo>
                <a:lnTo>
                  <a:pt x="4316" y="1614"/>
                </a:lnTo>
                <a:lnTo>
                  <a:pt x="4318" y="1617"/>
                </a:lnTo>
                <a:lnTo>
                  <a:pt x="4318" y="1619"/>
                </a:lnTo>
                <a:lnTo>
                  <a:pt x="4321" y="1619"/>
                </a:lnTo>
                <a:lnTo>
                  <a:pt x="4323" y="1619"/>
                </a:lnTo>
                <a:lnTo>
                  <a:pt x="4325" y="1619"/>
                </a:lnTo>
                <a:lnTo>
                  <a:pt x="4329" y="1619"/>
                </a:lnTo>
                <a:lnTo>
                  <a:pt x="4331" y="1619"/>
                </a:lnTo>
                <a:lnTo>
                  <a:pt x="4331" y="1617"/>
                </a:lnTo>
                <a:lnTo>
                  <a:pt x="4331" y="1617"/>
                </a:lnTo>
                <a:lnTo>
                  <a:pt x="4329" y="1614"/>
                </a:lnTo>
                <a:lnTo>
                  <a:pt x="4327" y="1612"/>
                </a:lnTo>
                <a:lnTo>
                  <a:pt x="4325" y="1610"/>
                </a:lnTo>
                <a:lnTo>
                  <a:pt x="4318" y="1608"/>
                </a:lnTo>
                <a:lnTo>
                  <a:pt x="4318" y="1606"/>
                </a:lnTo>
                <a:lnTo>
                  <a:pt x="4316" y="1604"/>
                </a:lnTo>
                <a:lnTo>
                  <a:pt x="4314" y="1602"/>
                </a:lnTo>
                <a:lnTo>
                  <a:pt x="4314" y="1602"/>
                </a:lnTo>
                <a:lnTo>
                  <a:pt x="4314" y="1602"/>
                </a:lnTo>
                <a:lnTo>
                  <a:pt x="4316" y="1602"/>
                </a:lnTo>
                <a:lnTo>
                  <a:pt x="4316" y="1602"/>
                </a:lnTo>
                <a:lnTo>
                  <a:pt x="4316" y="1600"/>
                </a:lnTo>
                <a:lnTo>
                  <a:pt x="4318" y="1600"/>
                </a:lnTo>
                <a:lnTo>
                  <a:pt x="4318" y="1598"/>
                </a:lnTo>
                <a:lnTo>
                  <a:pt x="4318" y="1598"/>
                </a:lnTo>
                <a:lnTo>
                  <a:pt x="4318" y="1598"/>
                </a:lnTo>
                <a:lnTo>
                  <a:pt x="4316" y="1596"/>
                </a:lnTo>
                <a:lnTo>
                  <a:pt x="4314" y="1593"/>
                </a:lnTo>
                <a:lnTo>
                  <a:pt x="4314" y="1591"/>
                </a:lnTo>
                <a:lnTo>
                  <a:pt x="4314" y="1591"/>
                </a:lnTo>
                <a:lnTo>
                  <a:pt x="4312" y="1591"/>
                </a:lnTo>
                <a:lnTo>
                  <a:pt x="4312" y="1591"/>
                </a:lnTo>
                <a:lnTo>
                  <a:pt x="4312" y="1589"/>
                </a:lnTo>
                <a:lnTo>
                  <a:pt x="4312" y="1589"/>
                </a:lnTo>
                <a:lnTo>
                  <a:pt x="4312" y="1589"/>
                </a:lnTo>
                <a:lnTo>
                  <a:pt x="4310" y="1589"/>
                </a:lnTo>
                <a:lnTo>
                  <a:pt x="4312" y="1589"/>
                </a:lnTo>
                <a:lnTo>
                  <a:pt x="4312" y="1587"/>
                </a:lnTo>
                <a:lnTo>
                  <a:pt x="4312" y="1587"/>
                </a:lnTo>
                <a:lnTo>
                  <a:pt x="4310" y="1587"/>
                </a:lnTo>
                <a:lnTo>
                  <a:pt x="4310" y="1587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3"/>
                </a:lnTo>
                <a:lnTo>
                  <a:pt x="4308" y="1581"/>
                </a:lnTo>
                <a:lnTo>
                  <a:pt x="4306" y="1579"/>
                </a:lnTo>
                <a:lnTo>
                  <a:pt x="4304" y="1579"/>
                </a:lnTo>
                <a:lnTo>
                  <a:pt x="4304" y="1579"/>
                </a:lnTo>
                <a:lnTo>
                  <a:pt x="4306" y="1579"/>
                </a:lnTo>
                <a:lnTo>
                  <a:pt x="4306" y="1579"/>
                </a:lnTo>
                <a:lnTo>
                  <a:pt x="4310" y="1579"/>
                </a:lnTo>
                <a:lnTo>
                  <a:pt x="4310" y="1579"/>
                </a:lnTo>
                <a:lnTo>
                  <a:pt x="4310" y="1577"/>
                </a:lnTo>
                <a:lnTo>
                  <a:pt x="4310" y="1579"/>
                </a:lnTo>
                <a:lnTo>
                  <a:pt x="4312" y="1579"/>
                </a:lnTo>
                <a:lnTo>
                  <a:pt x="4312" y="1579"/>
                </a:lnTo>
                <a:lnTo>
                  <a:pt x="4314" y="1579"/>
                </a:lnTo>
                <a:lnTo>
                  <a:pt x="4314" y="1577"/>
                </a:lnTo>
                <a:lnTo>
                  <a:pt x="4314" y="1577"/>
                </a:lnTo>
                <a:lnTo>
                  <a:pt x="4314" y="1577"/>
                </a:lnTo>
                <a:lnTo>
                  <a:pt x="4312" y="1575"/>
                </a:lnTo>
                <a:lnTo>
                  <a:pt x="4310" y="1575"/>
                </a:lnTo>
                <a:lnTo>
                  <a:pt x="4310" y="1575"/>
                </a:lnTo>
                <a:lnTo>
                  <a:pt x="4310" y="1573"/>
                </a:lnTo>
                <a:lnTo>
                  <a:pt x="4310" y="1573"/>
                </a:lnTo>
                <a:lnTo>
                  <a:pt x="4310" y="1570"/>
                </a:lnTo>
                <a:lnTo>
                  <a:pt x="4312" y="1570"/>
                </a:lnTo>
                <a:lnTo>
                  <a:pt x="4312" y="1568"/>
                </a:lnTo>
                <a:lnTo>
                  <a:pt x="4312" y="1568"/>
                </a:lnTo>
                <a:lnTo>
                  <a:pt x="4314" y="1568"/>
                </a:lnTo>
                <a:lnTo>
                  <a:pt x="4316" y="1570"/>
                </a:lnTo>
                <a:lnTo>
                  <a:pt x="4316" y="1570"/>
                </a:lnTo>
                <a:lnTo>
                  <a:pt x="4318" y="1570"/>
                </a:lnTo>
                <a:lnTo>
                  <a:pt x="4321" y="1568"/>
                </a:lnTo>
                <a:lnTo>
                  <a:pt x="4323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7" y="1566"/>
                </a:lnTo>
                <a:lnTo>
                  <a:pt x="4325" y="1566"/>
                </a:lnTo>
                <a:lnTo>
                  <a:pt x="4323" y="1564"/>
                </a:lnTo>
                <a:lnTo>
                  <a:pt x="4321" y="1562"/>
                </a:lnTo>
                <a:lnTo>
                  <a:pt x="4321" y="1560"/>
                </a:lnTo>
                <a:lnTo>
                  <a:pt x="4323" y="1560"/>
                </a:lnTo>
                <a:lnTo>
                  <a:pt x="4323" y="1560"/>
                </a:lnTo>
                <a:lnTo>
                  <a:pt x="4325" y="1560"/>
                </a:lnTo>
                <a:lnTo>
                  <a:pt x="4327" y="1560"/>
                </a:lnTo>
                <a:lnTo>
                  <a:pt x="4331" y="1560"/>
                </a:lnTo>
                <a:lnTo>
                  <a:pt x="4333" y="1558"/>
                </a:lnTo>
                <a:lnTo>
                  <a:pt x="4335" y="1558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4"/>
                </a:lnTo>
                <a:lnTo>
                  <a:pt x="4335" y="1554"/>
                </a:lnTo>
                <a:lnTo>
                  <a:pt x="4335" y="1554"/>
                </a:lnTo>
                <a:lnTo>
                  <a:pt x="4333" y="1554"/>
                </a:lnTo>
                <a:lnTo>
                  <a:pt x="4331" y="1554"/>
                </a:lnTo>
                <a:lnTo>
                  <a:pt x="4331" y="1554"/>
                </a:lnTo>
                <a:lnTo>
                  <a:pt x="4327" y="1552"/>
                </a:lnTo>
                <a:lnTo>
                  <a:pt x="4327" y="1552"/>
                </a:lnTo>
                <a:lnTo>
                  <a:pt x="4325" y="1549"/>
                </a:lnTo>
                <a:lnTo>
                  <a:pt x="4325" y="1549"/>
                </a:lnTo>
                <a:lnTo>
                  <a:pt x="4325" y="1547"/>
                </a:lnTo>
                <a:lnTo>
                  <a:pt x="4323" y="1547"/>
                </a:lnTo>
                <a:lnTo>
                  <a:pt x="4321" y="1547"/>
                </a:lnTo>
                <a:lnTo>
                  <a:pt x="4321" y="1547"/>
                </a:lnTo>
                <a:lnTo>
                  <a:pt x="4318" y="1549"/>
                </a:lnTo>
                <a:lnTo>
                  <a:pt x="4318" y="1549"/>
                </a:lnTo>
                <a:lnTo>
                  <a:pt x="4316" y="1549"/>
                </a:lnTo>
                <a:lnTo>
                  <a:pt x="4316" y="1547"/>
                </a:lnTo>
                <a:lnTo>
                  <a:pt x="4316" y="1547"/>
                </a:lnTo>
                <a:lnTo>
                  <a:pt x="4318" y="1547"/>
                </a:lnTo>
                <a:lnTo>
                  <a:pt x="4318" y="1547"/>
                </a:lnTo>
                <a:lnTo>
                  <a:pt x="4318" y="1545"/>
                </a:lnTo>
                <a:lnTo>
                  <a:pt x="4316" y="1543"/>
                </a:lnTo>
                <a:lnTo>
                  <a:pt x="4316" y="1545"/>
                </a:lnTo>
                <a:lnTo>
                  <a:pt x="4314" y="1545"/>
                </a:lnTo>
                <a:lnTo>
                  <a:pt x="4310" y="1547"/>
                </a:lnTo>
                <a:lnTo>
                  <a:pt x="4312" y="1545"/>
                </a:lnTo>
                <a:lnTo>
                  <a:pt x="4312" y="1545"/>
                </a:lnTo>
                <a:lnTo>
                  <a:pt x="4312" y="1543"/>
                </a:lnTo>
                <a:lnTo>
                  <a:pt x="4312" y="1541"/>
                </a:lnTo>
                <a:lnTo>
                  <a:pt x="4312" y="1541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7"/>
                </a:lnTo>
                <a:lnTo>
                  <a:pt x="4310" y="1537"/>
                </a:lnTo>
                <a:lnTo>
                  <a:pt x="4308" y="1537"/>
                </a:lnTo>
                <a:lnTo>
                  <a:pt x="4308" y="1535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1"/>
                </a:lnTo>
                <a:lnTo>
                  <a:pt x="4304" y="1531"/>
                </a:lnTo>
                <a:lnTo>
                  <a:pt x="4304" y="1533"/>
                </a:lnTo>
                <a:lnTo>
                  <a:pt x="4304" y="1533"/>
                </a:lnTo>
                <a:lnTo>
                  <a:pt x="4302" y="1535"/>
                </a:lnTo>
                <a:lnTo>
                  <a:pt x="4300" y="1537"/>
                </a:lnTo>
                <a:lnTo>
                  <a:pt x="4300" y="1537"/>
                </a:lnTo>
                <a:lnTo>
                  <a:pt x="4300" y="1535"/>
                </a:lnTo>
                <a:lnTo>
                  <a:pt x="4300" y="1535"/>
                </a:lnTo>
                <a:lnTo>
                  <a:pt x="4300" y="1533"/>
                </a:lnTo>
                <a:lnTo>
                  <a:pt x="4300" y="1531"/>
                </a:lnTo>
                <a:lnTo>
                  <a:pt x="4300" y="1531"/>
                </a:lnTo>
                <a:lnTo>
                  <a:pt x="4300" y="1531"/>
                </a:lnTo>
                <a:lnTo>
                  <a:pt x="4295" y="1537"/>
                </a:lnTo>
                <a:lnTo>
                  <a:pt x="4295" y="1537"/>
                </a:lnTo>
                <a:lnTo>
                  <a:pt x="4291" y="1543"/>
                </a:lnTo>
                <a:lnTo>
                  <a:pt x="4289" y="1545"/>
                </a:lnTo>
                <a:lnTo>
                  <a:pt x="4289" y="1547"/>
                </a:lnTo>
                <a:lnTo>
                  <a:pt x="4287" y="1549"/>
                </a:lnTo>
                <a:lnTo>
                  <a:pt x="4287" y="1549"/>
                </a:lnTo>
                <a:lnTo>
                  <a:pt x="4285" y="1552"/>
                </a:lnTo>
                <a:lnTo>
                  <a:pt x="4285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1" y="1554"/>
                </a:lnTo>
                <a:lnTo>
                  <a:pt x="4281" y="1554"/>
                </a:lnTo>
                <a:lnTo>
                  <a:pt x="4281" y="1556"/>
                </a:lnTo>
                <a:lnTo>
                  <a:pt x="4283" y="1556"/>
                </a:lnTo>
                <a:lnTo>
                  <a:pt x="4283" y="1558"/>
                </a:lnTo>
                <a:lnTo>
                  <a:pt x="4281" y="1558"/>
                </a:lnTo>
                <a:lnTo>
                  <a:pt x="4281" y="1560"/>
                </a:lnTo>
                <a:lnTo>
                  <a:pt x="4279" y="1560"/>
                </a:lnTo>
                <a:lnTo>
                  <a:pt x="4277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2" y="1560"/>
                </a:lnTo>
                <a:lnTo>
                  <a:pt x="4270" y="1562"/>
                </a:lnTo>
                <a:lnTo>
                  <a:pt x="4268" y="1562"/>
                </a:lnTo>
                <a:lnTo>
                  <a:pt x="4268" y="1564"/>
                </a:lnTo>
                <a:lnTo>
                  <a:pt x="4266" y="1564"/>
                </a:lnTo>
                <a:lnTo>
                  <a:pt x="4264" y="1564"/>
                </a:lnTo>
                <a:lnTo>
                  <a:pt x="4262" y="1566"/>
                </a:lnTo>
                <a:lnTo>
                  <a:pt x="4260" y="1564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8"/>
                </a:lnTo>
                <a:lnTo>
                  <a:pt x="4258" y="1570"/>
                </a:lnTo>
                <a:lnTo>
                  <a:pt x="4258" y="1570"/>
                </a:lnTo>
                <a:lnTo>
                  <a:pt x="4256" y="1575"/>
                </a:lnTo>
                <a:lnTo>
                  <a:pt x="4251" y="1577"/>
                </a:lnTo>
                <a:lnTo>
                  <a:pt x="4249" y="1581"/>
                </a:lnTo>
                <a:lnTo>
                  <a:pt x="4247" y="1583"/>
                </a:lnTo>
                <a:lnTo>
                  <a:pt x="4245" y="1585"/>
                </a:lnTo>
                <a:lnTo>
                  <a:pt x="4245" y="1585"/>
                </a:lnTo>
                <a:lnTo>
                  <a:pt x="4243" y="1587"/>
                </a:lnTo>
                <a:lnTo>
                  <a:pt x="4241" y="1587"/>
                </a:lnTo>
                <a:lnTo>
                  <a:pt x="4233" y="1589"/>
                </a:lnTo>
                <a:lnTo>
                  <a:pt x="4226" y="1589"/>
                </a:lnTo>
                <a:lnTo>
                  <a:pt x="4224" y="1591"/>
                </a:lnTo>
                <a:lnTo>
                  <a:pt x="4224" y="1591"/>
                </a:lnTo>
                <a:lnTo>
                  <a:pt x="4222" y="1593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8"/>
                </a:lnTo>
                <a:lnTo>
                  <a:pt x="4222" y="1598"/>
                </a:lnTo>
                <a:lnTo>
                  <a:pt x="4220" y="1598"/>
                </a:lnTo>
                <a:lnTo>
                  <a:pt x="4220" y="1598"/>
                </a:lnTo>
                <a:lnTo>
                  <a:pt x="4220" y="1596"/>
                </a:lnTo>
                <a:lnTo>
                  <a:pt x="4218" y="1598"/>
                </a:lnTo>
                <a:lnTo>
                  <a:pt x="4218" y="1598"/>
                </a:lnTo>
                <a:lnTo>
                  <a:pt x="4218" y="1600"/>
                </a:lnTo>
                <a:lnTo>
                  <a:pt x="4220" y="1600"/>
                </a:lnTo>
                <a:lnTo>
                  <a:pt x="4220" y="1602"/>
                </a:lnTo>
                <a:lnTo>
                  <a:pt x="4218" y="1602"/>
                </a:lnTo>
                <a:lnTo>
                  <a:pt x="4218" y="1604"/>
                </a:lnTo>
                <a:lnTo>
                  <a:pt x="4218" y="1606"/>
                </a:lnTo>
                <a:lnTo>
                  <a:pt x="4218" y="1606"/>
                </a:lnTo>
                <a:lnTo>
                  <a:pt x="4216" y="1608"/>
                </a:lnTo>
                <a:lnTo>
                  <a:pt x="4216" y="1608"/>
                </a:lnTo>
                <a:lnTo>
                  <a:pt x="4216" y="1610"/>
                </a:lnTo>
                <a:lnTo>
                  <a:pt x="4218" y="1610"/>
                </a:lnTo>
                <a:lnTo>
                  <a:pt x="4220" y="1610"/>
                </a:lnTo>
                <a:lnTo>
                  <a:pt x="4218" y="1610"/>
                </a:lnTo>
                <a:lnTo>
                  <a:pt x="4218" y="1610"/>
                </a:lnTo>
                <a:lnTo>
                  <a:pt x="4216" y="1610"/>
                </a:lnTo>
                <a:lnTo>
                  <a:pt x="4214" y="1608"/>
                </a:lnTo>
                <a:lnTo>
                  <a:pt x="4214" y="1610"/>
                </a:lnTo>
                <a:lnTo>
                  <a:pt x="4212" y="1608"/>
                </a:lnTo>
                <a:lnTo>
                  <a:pt x="4207" y="1606"/>
                </a:lnTo>
                <a:lnTo>
                  <a:pt x="4207" y="1606"/>
                </a:lnTo>
                <a:lnTo>
                  <a:pt x="4205" y="1606"/>
                </a:lnTo>
                <a:lnTo>
                  <a:pt x="4205" y="1606"/>
                </a:lnTo>
                <a:lnTo>
                  <a:pt x="4203" y="1606"/>
                </a:lnTo>
                <a:lnTo>
                  <a:pt x="4201" y="1606"/>
                </a:lnTo>
                <a:lnTo>
                  <a:pt x="4199" y="1606"/>
                </a:lnTo>
                <a:lnTo>
                  <a:pt x="4197" y="1604"/>
                </a:lnTo>
                <a:lnTo>
                  <a:pt x="4197" y="1604"/>
                </a:lnTo>
                <a:lnTo>
                  <a:pt x="4197" y="1602"/>
                </a:lnTo>
                <a:lnTo>
                  <a:pt x="4193" y="1604"/>
                </a:lnTo>
                <a:lnTo>
                  <a:pt x="4191" y="1604"/>
                </a:lnTo>
                <a:lnTo>
                  <a:pt x="4191" y="1606"/>
                </a:lnTo>
                <a:lnTo>
                  <a:pt x="4189" y="1608"/>
                </a:lnTo>
                <a:lnTo>
                  <a:pt x="4189" y="1610"/>
                </a:lnTo>
                <a:lnTo>
                  <a:pt x="4189" y="1610"/>
                </a:lnTo>
                <a:lnTo>
                  <a:pt x="4186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4"/>
                </a:lnTo>
                <a:lnTo>
                  <a:pt x="4186" y="1614"/>
                </a:lnTo>
                <a:close/>
                <a:moveTo>
                  <a:pt x="4113" y="1610"/>
                </a:moveTo>
                <a:lnTo>
                  <a:pt x="4111" y="1610"/>
                </a:lnTo>
                <a:lnTo>
                  <a:pt x="4111" y="1610"/>
                </a:lnTo>
                <a:lnTo>
                  <a:pt x="4109" y="1612"/>
                </a:lnTo>
                <a:lnTo>
                  <a:pt x="4111" y="1612"/>
                </a:lnTo>
                <a:lnTo>
                  <a:pt x="4113" y="1612"/>
                </a:lnTo>
                <a:lnTo>
                  <a:pt x="4115" y="1612"/>
                </a:lnTo>
                <a:lnTo>
                  <a:pt x="4113" y="1610"/>
                </a:lnTo>
                <a:lnTo>
                  <a:pt x="4113" y="1610"/>
                </a:lnTo>
                <a:close/>
                <a:moveTo>
                  <a:pt x="4161" y="1480"/>
                </a:moveTo>
                <a:lnTo>
                  <a:pt x="4161" y="1480"/>
                </a:lnTo>
                <a:lnTo>
                  <a:pt x="4159" y="1480"/>
                </a:lnTo>
                <a:lnTo>
                  <a:pt x="4159" y="1482"/>
                </a:lnTo>
                <a:lnTo>
                  <a:pt x="4159" y="1482"/>
                </a:lnTo>
                <a:lnTo>
                  <a:pt x="4161" y="1482"/>
                </a:lnTo>
                <a:lnTo>
                  <a:pt x="4161" y="1480"/>
                </a:lnTo>
                <a:close/>
                <a:moveTo>
                  <a:pt x="4138" y="1782"/>
                </a:move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4"/>
                </a:lnTo>
                <a:lnTo>
                  <a:pt x="4140" y="1782"/>
                </a:lnTo>
                <a:lnTo>
                  <a:pt x="4138" y="1782"/>
                </a:lnTo>
                <a:lnTo>
                  <a:pt x="4138" y="1782"/>
                </a:lnTo>
                <a:close/>
                <a:moveTo>
                  <a:pt x="4155" y="1673"/>
                </a:moveTo>
                <a:lnTo>
                  <a:pt x="4155" y="1673"/>
                </a:lnTo>
                <a:lnTo>
                  <a:pt x="4155" y="1675"/>
                </a:lnTo>
                <a:lnTo>
                  <a:pt x="4155" y="1675"/>
                </a:lnTo>
                <a:lnTo>
                  <a:pt x="4157" y="1675"/>
                </a:lnTo>
                <a:lnTo>
                  <a:pt x="4157" y="1673"/>
                </a:lnTo>
                <a:lnTo>
                  <a:pt x="4155" y="1673"/>
                </a:lnTo>
                <a:lnTo>
                  <a:pt x="4155" y="1673"/>
                </a:lnTo>
                <a:lnTo>
                  <a:pt x="4155" y="1673"/>
                </a:lnTo>
                <a:close/>
                <a:moveTo>
                  <a:pt x="4247" y="1751"/>
                </a:moveTo>
                <a:lnTo>
                  <a:pt x="4249" y="1751"/>
                </a:lnTo>
                <a:lnTo>
                  <a:pt x="4256" y="1753"/>
                </a:lnTo>
                <a:lnTo>
                  <a:pt x="4258" y="1755"/>
                </a:lnTo>
                <a:lnTo>
                  <a:pt x="4262" y="1755"/>
                </a:lnTo>
                <a:lnTo>
                  <a:pt x="4264" y="1755"/>
                </a:lnTo>
                <a:lnTo>
                  <a:pt x="4264" y="1755"/>
                </a:lnTo>
                <a:lnTo>
                  <a:pt x="4264" y="1757"/>
                </a:lnTo>
                <a:lnTo>
                  <a:pt x="4266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6" y="1755"/>
                </a:lnTo>
                <a:lnTo>
                  <a:pt x="4266" y="1755"/>
                </a:lnTo>
                <a:lnTo>
                  <a:pt x="4264" y="1753"/>
                </a:lnTo>
                <a:lnTo>
                  <a:pt x="4264" y="1751"/>
                </a:lnTo>
                <a:lnTo>
                  <a:pt x="4264" y="1751"/>
                </a:lnTo>
                <a:lnTo>
                  <a:pt x="4266" y="1747"/>
                </a:lnTo>
                <a:lnTo>
                  <a:pt x="4266" y="1744"/>
                </a:lnTo>
                <a:lnTo>
                  <a:pt x="4266" y="1742"/>
                </a:lnTo>
                <a:lnTo>
                  <a:pt x="4264" y="1742"/>
                </a:lnTo>
                <a:lnTo>
                  <a:pt x="4260" y="1740"/>
                </a:lnTo>
                <a:lnTo>
                  <a:pt x="4260" y="1740"/>
                </a:lnTo>
                <a:lnTo>
                  <a:pt x="4258" y="1742"/>
                </a:lnTo>
                <a:lnTo>
                  <a:pt x="4256" y="1742"/>
                </a:lnTo>
                <a:lnTo>
                  <a:pt x="4251" y="1742"/>
                </a:lnTo>
                <a:lnTo>
                  <a:pt x="4249" y="1742"/>
                </a:lnTo>
                <a:lnTo>
                  <a:pt x="4245" y="1740"/>
                </a:lnTo>
                <a:lnTo>
                  <a:pt x="4241" y="1740"/>
                </a:lnTo>
                <a:lnTo>
                  <a:pt x="4241" y="1738"/>
                </a:lnTo>
                <a:lnTo>
                  <a:pt x="4241" y="1736"/>
                </a:lnTo>
                <a:lnTo>
                  <a:pt x="4241" y="1736"/>
                </a:lnTo>
                <a:lnTo>
                  <a:pt x="4239" y="1734"/>
                </a:lnTo>
                <a:lnTo>
                  <a:pt x="4239" y="1734"/>
                </a:lnTo>
                <a:lnTo>
                  <a:pt x="4239" y="1732"/>
                </a:lnTo>
                <a:lnTo>
                  <a:pt x="4239" y="1730"/>
                </a:lnTo>
                <a:lnTo>
                  <a:pt x="4237" y="1730"/>
                </a:lnTo>
                <a:lnTo>
                  <a:pt x="4235" y="1730"/>
                </a:lnTo>
                <a:lnTo>
                  <a:pt x="4233" y="1730"/>
                </a:lnTo>
                <a:lnTo>
                  <a:pt x="4233" y="1730"/>
                </a:lnTo>
                <a:lnTo>
                  <a:pt x="4230" y="1730"/>
                </a:lnTo>
                <a:lnTo>
                  <a:pt x="4226" y="1728"/>
                </a:lnTo>
                <a:lnTo>
                  <a:pt x="4226" y="1728"/>
                </a:lnTo>
                <a:lnTo>
                  <a:pt x="4224" y="1728"/>
                </a:lnTo>
                <a:lnTo>
                  <a:pt x="4224" y="1728"/>
                </a:lnTo>
                <a:lnTo>
                  <a:pt x="4222" y="1728"/>
                </a:lnTo>
                <a:lnTo>
                  <a:pt x="4222" y="1728"/>
                </a:lnTo>
                <a:lnTo>
                  <a:pt x="4220" y="1728"/>
                </a:lnTo>
                <a:lnTo>
                  <a:pt x="4218" y="1728"/>
                </a:lnTo>
                <a:lnTo>
                  <a:pt x="4218" y="1728"/>
                </a:lnTo>
                <a:lnTo>
                  <a:pt x="4216" y="1723"/>
                </a:lnTo>
                <a:lnTo>
                  <a:pt x="4216" y="1723"/>
                </a:lnTo>
                <a:lnTo>
                  <a:pt x="4214" y="1723"/>
                </a:lnTo>
                <a:lnTo>
                  <a:pt x="4214" y="1723"/>
                </a:lnTo>
                <a:lnTo>
                  <a:pt x="4212" y="1723"/>
                </a:lnTo>
                <a:lnTo>
                  <a:pt x="4212" y="1726"/>
                </a:lnTo>
                <a:lnTo>
                  <a:pt x="4212" y="1726"/>
                </a:lnTo>
                <a:lnTo>
                  <a:pt x="4209" y="1728"/>
                </a:lnTo>
                <a:lnTo>
                  <a:pt x="4209" y="1730"/>
                </a:lnTo>
                <a:lnTo>
                  <a:pt x="4209" y="1730"/>
                </a:lnTo>
                <a:lnTo>
                  <a:pt x="4207" y="1732"/>
                </a:lnTo>
                <a:lnTo>
                  <a:pt x="4207" y="1732"/>
                </a:lnTo>
                <a:lnTo>
                  <a:pt x="4205" y="1732"/>
                </a:lnTo>
                <a:lnTo>
                  <a:pt x="4205" y="1730"/>
                </a:lnTo>
                <a:lnTo>
                  <a:pt x="4203" y="1730"/>
                </a:lnTo>
                <a:lnTo>
                  <a:pt x="4203" y="1730"/>
                </a:lnTo>
                <a:lnTo>
                  <a:pt x="4201" y="1730"/>
                </a:lnTo>
                <a:lnTo>
                  <a:pt x="4199" y="1730"/>
                </a:lnTo>
                <a:lnTo>
                  <a:pt x="4195" y="1730"/>
                </a:lnTo>
                <a:lnTo>
                  <a:pt x="4195" y="1730"/>
                </a:lnTo>
                <a:lnTo>
                  <a:pt x="4193" y="1730"/>
                </a:lnTo>
                <a:lnTo>
                  <a:pt x="4191" y="1730"/>
                </a:lnTo>
                <a:lnTo>
                  <a:pt x="4186" y="1730"/>
                </a:lnTo>
                <a:lnTo>
                  <a:pt x="4184" y="1730"/>
                </a:lnTo>
                <a:lnTo>
                  <a:pt x="4184" y="1730"/>
                </a:lnTo>
                <a:lnTo>
                  <a:pt x="4182" y="1730"/>
                </a:lnTo>
                <a:lnTo>
                  <a:pt x="4180" y="1728"/>
                </a:lnTo>
                <a:lnTo>
                  <a:pt x="4180" y="1726"/>
                </a:lnTo>
                <a:lnTo>
                  <a:pt x="4180" y="1723"/>
                </a:lnTo>
                <a:lnTo>
                  <a:pt x="4178" y="1723"/>
                </a:lnTo>
                <a:lnTo>
                  <a:pt x="4178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4" y="1721"/>
                </a:lnTo>
                <a:lnTo>
                  <a:pt x="4172" y="1721"/>
                </a:lnTo>
                <a:lnTo>
                  <a:pt x="4170" y="1721"/>
                </a:lnTo>
                <a:lnTo>
                  <a:pt x="4170" y="1721"/>
                </a:lnTo>
                <a:lnTo>
                  <a:pt x="4168" y="1721"/>
                </a:lnTo>
                <a:lnTo>
                  <a:pt x="4165" y="1719"/>
                </a:lnTo>
                <a:lnTo>
                  <a:pt x="4165" y="1719"/>
                </a:lnTo>
                <a:lnTo>
                  <a:pt x="4163" y="1717"/>
                </a:lnTo>
                <a:lnTo>
                  <a:pt x="4163" y="1717"/>
                </a:lnTo>
                <a:lnTo>
                  <a:pt x="4159" y="1717"/>
                </a:lnTo>
                <a:lnTo>
                  <a:pt x="4159" y="1715"/>
                </a:lnTo>
                <a:lnTo>
                  <a:pt x="4157" y="1717"/>
                </a:lnTo>
                <a:lnTo>
                  <a:pt x="4157" y="1719"/>
                </a:lnTo>
                <a:lnTo>
                  <a:pt x="4157" y="1719"/>
                </a:lnTo>
                <a:lnTo>
                  <a:pt x="4155" y="1719"/>
                </a:lnTo>
                <a:lnTo>
                  <a:pt x="4153" y="1717"/>
                </a:lnTo>
                <a:lnTo>
                  <a:pt x="4151" y="1717"/>
                </a:lnTo>
                <a:lnTo>
                  <a:pt x="4151" y="1717"/>
                </a:lnTo>
                <a:lnTo>
                  <a:pt x="4149" y="1717"/>
                </a:lnTo>
                <a:lnTo>
                  <a:pt x="4147" y="1717"/>
                </a:lnTo>
                <a:lnTo>
                  <a:pt x="4144" y="1715"/>
                </a:lnTo>
                <a:lnTo>
                  <a:pt x="4144" y="1717"/>
                </a:lnTo>
                <a:lnTo>
                  <a:pt x="4142" y="1717"/>
                </a:lnTo>
                <a:lnTo>
                  <a:pt x="4142" y="1719"/>
                </a:lnTo>
                <a:lnTo>
                  <a:pt x="4140" y="1723"/>
                </a:lnTo>
                <a:lnTo>
                  <a:pt x="4140" y="1723"/>
                </a:lnTo>
                <a:lnTo>
                  <a:pt x="4138" y="1726"/>
                </a:lnTo>
                <a:lnTo>
                  <a:pt x="4138" y="1723"/>
                </a:lnTo>
                <a:lnTo>
                  <a:pt x="4138" y="1726"/>
                </a:lnTo>
                <a:lnTo>
                  <a:pt x="4138" y="1728"/>
                </a:lnTo>
                <a:lnTo>
                  <a:pt x="4136" y="1728"/>
                </a:lnTo>
                <a:lnTo>
                  <a:pt x="4136" y="1730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6" y="1730"/>
                </a:lnTo>
                <a:lnTo>
                  <a:pt x="4138" y="1730"/>
                </a:lnTo>
                <a:lnTo>
                  <a:pt x="4140" y="1730"/>
                </a:lnTo>
                <a:lnTo>
                  <a:pt x="4140" y="1730"/>
                </a:lnTo>
                <a:lnTo>
                  <a:pt x="4142" y="1730"/>
                </a:lnTo>
                <a:lnTo>
                  <a:pt x="4147" y="1730"/>
                </a:lnTo>
                <a:lnTo>
                  <a:pt x="4151" y="1732"/>
                </a:lnTo>
                <a:lnTo>
                  <a:pt x="4151" y="1734"/>
                </a:lnTo>
                <a:lnTo>
                  <a:pt x="4151" y="1734"/>
                </a:lnTo>
                <a:lnTo>
                  <a:pt x="4149" y="1736"/>
                </a:lnTo>
                <a:lnTo>
                  <a:pt x="4149" y="1736"/>
                </a:lnTo>
                <a:lnTo>
                  <a:pt x="4151" y="1738"/>
                </a:lnTo>
                <a:lnTo>
                  <a:pt x="4151" y="1738"/>
                </a:lnTo>
                <a:lnTo>
                  <a:pt x="4153" y="1738"/>
                </a:lnTo>
                <a:lnTo>
                  <a:pt x="4159" y="1738"/>
                </a:lnTo>
                <a:lnTo>
                  <a:pt x="4161" y="1738"/>
                </a:lnTo>
                <a:lnTo>
                  <a:pt x="4165" y="1740"/>
                </a:lnTo>
                <a:lnTo>
                  <a:pt x="4165" y="1740"/>
                </a:lnTo>
                <a:lnTo>
                  <a:pt x="4168" y="1740"/>
                </a:lnTo>
                <a:lnTo>
                  <a:pt x="4170" y="1742"/>
                </a:lnTo>
                <a:lnTo>
                  <a:pt x="4172" y="1742"/>
                </a:lnTo>
                <a:lnTo>
                  <a:pt x="4176" y="1742"/>
                </a:lnTo>
                <a:lnTo>
                  <a:pt x="4178" y="1742"/>
                </a:lnTo>
                <a:lnTo>
                  <a:pt x="4178" y="1742"/>
                </a:lnTo>
                <a:lnTo>
                  <a:pt x="4180" y="1742"/>
                </a:lnTo>
                <a:lnTo>
                  <a:pt x="4180" y="1742"/>
                </a:lnTo>
                <a:lnTo>
                  <a:pt x="4182" y="1742"/>
                </a:lnTo>
                <a:lnTo>
                  <a:pt x="4184" y="1742"/>
                </a:lnTo>
                <a:lnTo>
                  <a:pt x="4186" y="1742"/>
                </a:lnTo>
                <a:lnTo>
                  <a:pt x="4191" y="1742"/>
                </a:lnTo>
                <a:lnTo>
                  <a:pt x="4191" y="1742"/>
                </a:lnTo>
                <a:lnTo>
                  <a:pt x="4199" y="1744"/>
                </a:lnTo>
                <a:lnTo>
                  <a:pt x="4201" y="1744"/>
                </a:lnTo>
                <a:lnTo>
                  <a:pt x="4209" y="1749"/>
                </a:lnTo>
                <a:lnTo>
                  <a:pt x="4214" y="1749"/>
                </a:lnTo>
                <a:lnTo>
                  <a:pt x="4216" y="1751"/>
                </a:lnTo>
                <a:lnTo>
                  <a:pt x="4220" y="1751"/>
                </a:lnTo>
                <a:lnTo>
                  <a:pt x="4224" y="1751"/>
                </a:lnTo>
                <a:lnTo>
                  <a:pt x="4233" y="1751"/>
                </a:lnTo>
                <a:lnTo>
                  <a:pt x="4235" y="1751"/>
                </a:lnTo>
                <a:lnTo>
                  <a:pt x="4239" y="1753"/>
                </a:lnTo>
                <a:lnTo>
                  <a:pt x="4241" y="1753"/>
                </a:lnTo>
                <a:lnTo>
                  <a:pt x="4241" y="1753"/>
                </a:lnTo>
                <a:lnTo>
                  <a:pt x="4243" y="1751"/>
                </a:lnTo>
                <a:lnTo>
                  <a:pt x="4245" y="1751"/>
                </a:lnTo>
                <a:lnTo>
                  <a:pt x="4247" y="1751"/>
                </a:lnTo>
                <a:close/>
                <a:moveTo>
                  <a:pt x="4029" y="1461"/>
                </a:moveTo>
                <a:lnTo>
                  <a:pt x="4027" y="1459"/>
                </a:lnTo>
                <a:lnTo>
                  <a:pt x="4027" y="1463"/>
                </a:lnTo>
                <a:lnTo>
                  <a:pt x="4029" y="1463"/>
                </a:lnTo>
                <a:lnTo>
                  <a:pt x="4029" y="1463"/>
                </a:lnTo>
                <a:lnTo>
                  <a:pt x="4029" y="1461"/>
                </a:lnTo>
                <a:lnTo>
                  <a:pt x="4029" y="1461"/>
                </a:lnTo>
                <a:close/>
                <a:moveTo>
                  <a:pt x="4044" y="1522"/>
                </a:moveTo>
                <a:lnTo>
                  <a:pt x="4042" y="1522"/>
                </a:lnTo>
                <a:lnTo>
                  <a:pt x="4042" y="1522"/>
                </a:lnTo>
                <a:lnTo>
                  <a:pt x="4042" y="1522"/>
                </a:lnTo>
                <a:lnTo>
                  <a:pt x="4044" y="1524"/>
                </a:lnTo>
                <a:lnTo>
                  <a:pt x="4044" y="1524"/>
                </a:lnTo>
                <a:lnTo>
                  <a:pt x="4044" y="1522"/>
                </a:lnTo>
                <a:close/>
                <a:moveTo>
                  <a:pt x="4050" y="1537"/>
                </a:moveTo>
                <a:lnTo>
                  <a:pt x="4052" y="1537"/>
                </a:lnTo>
                <a:lnTo>
                  <a:pt x="4052" y="1537"/>
                </a:lnTo>
                <a:lnTo>
                  <a:pt x="4052" y="1537"/>
                </a:lnTo>
                <a:lnTo>
                  <a:pt x="4052" y="1535"/>
                </a:lnTo>
                <a:lnTo>
                  <a:pt x="4050" y="1537"/>
                </a:lnTo>
                <a:close/>
                <a:moveTo>
                  <a:pt x="4036" y="1516"/>
                </a:moveTo>
                <a:lnTo>
                  <a:pt x="4036" y="1514"/>
                </a:lnTo>
                <a:lnTo>
                  <a:pt x="4036" y="1518"/>
                </a:lnTo>
                <a:lnTo>
                  <a:pt x="4036" y="1518"/>
                </a:lnTo>
                <a:lnTo>
                  <a:pt x="4036" y="1516"/>
                </a:lnTo>
                <a:close/>
                <a:moveTo>
                  <a:pt x="4075" y="1587"/>
                </a:moveTo>
                <a:lnTo>
                  <a:pt x="4075" y="1587"/>
                </a:lnTo>
                <a:lnTo>
                  <a:pt x="4075" y="1587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87"/>
                </a:lnTo>
                <a:lnTo>
                  <a:pt x="4075" y="1587"/>
                </a:lnTo>
                <a:close/>
                <a:moveTo>
                  <a:pt x="4052" y="1539"/>
                </a:moveTo>
                <a:lnTo>
                  <a:pt x="4052" y="1541"/>
                </a:lnTo>
                <a:lnTo>
                  <a:pt x="4052" y="1541"/>
                </a:lnTo>
                <a:lnTo>
                  <a:pt x="4052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39"/>
                </a:lnTo>
                <a:lnTo>
                  <a:pt x="4054" y="1539"/>
                </a:lnTo>
                <a:lnTo>
                  <a:pt x="4054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close/>
                <a:moveTo>
                  <a:pt x="4061" y="1554"/>
                </a:moveTo>
                <a:lnTo>
                  <a:pt x="4061" y="1554"/>
                </a:lnTo>
                <a:lnTo>
                  <a:pt x="4061" y="1552"/>
                </a:lnTo>
                <a:lnTo>
                  <a:pt x="4059" y="1554"/>
                </a:lnTo>
                <a:lnTo>
                  <a:pt x="4059" y="1556"/>
                </a:lnTo>
                <a:lnTo>
                  <a:pt x="4061" y="1556"/>
                </a:lnTo>
                <a:lnTo>
                  <a:pt x="4061" y="1556"/>
                </a:lnTo>
                <a:lnTo>
                  <a:pt x="4061" y="1554"/>
                </a:lnTo>
                <a:close/>
                <a:moveTo>
                  <a:pt x="4029" y="1474"/>
                </a:moveTo>
                <a:lnTo>
                  <a:pt x="4029" y="1474"/>
                </a:lnTo>
                <a:lnTo>
                  <a:pt x="4029" y="1474"/>
                </a:lnTo>
                <a:lnTo>
                  <a:pt x="4031" y="1474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4"/>
                </a:lnTo>
                <a:lnTo>
                  <a:pt x="4029" y="1472"/>
                </a:lnTo>
                <a:lnTo>
                  <a:pt x="4029" y="1474"/>
                </a:lnTo>
                <a:close/>
                <a:moveTo>
                  <a:pt x="4189" y="1346"/>
                </a:moveTo>
                <a:lnTo>
                  <a:pt x="4186" y="1348"/>
                </a:lnTo>
                <a:lnTo>
                  <a:pt x="4184" y="1348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7"/>
                </a:lnTo>
                <a:lnTo>
                  <a:pt x="4182" y="1357"/>
                </a:lnTo>
                <a:lnTo>
                  <a:pt x="4182" y="1359"/>
                </a:lnTo>
                <a:lnTo>
                  <a:pt x="4182" y="1363"/>
                </a:lnTo>
                <a:lnTo>
                  <a:pt x="4186" y="1363"/>
                </a:lnTo>
                <a:lnTo>
                  <a:pt x="4186" y="1365"/>
                </a:lnTo>
                <a:lnTo>
                  <a:pt x="4189" y="1365"/>
                </a:lnTo>
                <a:lnTo>
                  <a:pt x="4193" y="1365"/>
                </a:lnTo>
                <a:lnTo>
                  <a:pt x="4193" y="1365"/>
                </a:lnTo>
                <a:lnTo>
                  <a:pt x="4195" y="1367"/>
                </a:lnTo>
                <a:lnTo>
                  <a:pt x="4195" y="1367"/>
                </a:lnTo>
                <a:lnTo>
                  <a:pt x="4197" y="1367"/>
                </a:lnTo>
                <a:lnTo>
                  <a:pt x="4197" y="1367"/>
                </a:lnTo>
                <a:lnTo>
                  <a:pt x="4197" y="1365"/>
                </a:lnTo>
                <a:lnTo>
                  <a:pt x="4199" y="1365"/>
                </a:lnTo>
                <a:lnTo>
                  <a:pt x="4201" y="1363"/>
                </a:lnTo>
                <a:lnTo>
                  <a:pt x="4201" y="1363"/>
                </a:lnTo>
                <a:lnTo>
                  <a:pt x="4203" y="1363"/>
                </a:lnTo>
                <a:lnTo>
                  <a:pt x="4203" y="1363"/>
                </a:lnTo>
                <a:lnTo>
                  <a:pt x="4201" y="1363"/>
                </a:lnTo>
                <a:lnTo>
                  <a:pt x="4203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7" y="1359"/>
                </a:lnTo>
                <a:lnTo>
                  <a:pt x="4207" y="1359"/>
                </a:lnTo>
                <a:lnTo>
                  <a:pt x="4207" y="1359"/>
                </a:lnTo>
                <a:lnTo>
                  <a:pt x="4209" y="1357"/>
                </a:lnTo>
                <a:lnTo>
                  <a:pt x="4209" y="1354"/>
                </a:lnTo>
                <a:lnTo>
                  <a:pt x="4209" y="1352"/>
                </a:lnTo>
                <a:lnTo>
                  <a:pt x="4209" y="1352"/>
                </a:lnTo>
                <a:lnTo>
                  <a:pt x="4209" y="1352"/>
                </a:lnTo>
                <a:lnTo>
                  <a:pt x="4212" y="1350"/>
                </a:lnTo>
                <a:lnTo>
                  <a:pt x="4214" y="1346"/>
                </a:lnTo>
                <a:lnTo>
                  <a:pt x="4214" y="1346"/>
                </a:lnTo>
                <a:lnTo>
                  <a:pt x="4216" y="1346"/>
                </a:lnTo>
                <a:lnTo>
                  <a:pt x="4216" y="1344"/>
                </a:lnTo>
                <a:lnTo>
                  <a:pt x="4216" y="1342"/>
                </a:lnTo>
                <a:lnTo>
                  <a:pt x="4216" y="1342"/>
                </a:lnTo>
                <a:lnTo>
                  <a:pt x="4214" y="1340"/>
                </a:lnTo>
                <a:lnTo>
                  <a:pt x="4214" y="1340"/>
                </a:lnTo>
                <a:lnTo>
                  <a:pt x="4212" y="1340"/>
                </a:lnTo>
                <a:lnTo>
                  <a:pt x="4212" y="1338"/>
                </a:lnTo>
                <a:lnTo>
                  <a:pt x="4212" y="1338"/>
                </a:lnTo>
                <a:lnTo>
                  <a:pt x="4209" y="1340"/>
                </a:lnTo>
                <a:lnTo>
                  <a:pt x="4209" y="1340"/>
                </a:lnTo>
                <a:lnTo>
                  <a:pt x="4209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5" y="1340"/>
                </a:lnTo>
                <a:lnTo>
                  <a:pt x="4205" y="1340"/>
                </a:lnTo>
                <a:lnTo>
                  <a:pt x="4203" y="1340"/>
                </a:lnTo>
                <a:lnTo>
                  <a:pt x="4203" y="1340"/>
                </a:lnTo>
                <a:lnTo>
                  <a:pt x="4199" y="1340"/>
                </a:lnTo>
                <a:lnTo>
                  <a:pt x="4197" y="1340"/>
                </a:lnTo>
                <a:lnTo>
                  <a:pt x="4195" y="1340"/>
                </a:lnTo>
                <a:lnTo>
                  <a:pt x="4195" y="1342"/>
                </a:lnTo>
                <a:lnTo>
                  <a:pt x="4193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89" y="1344"/>
                </a:lnTo>
                <a:lnTo>
                  <a:pt x="4191" y="1344"/>
                </a:lnTo>
                <a:lnTo>
                  <a:pt x="4191" y="1344"/>
                </a:lnTo>
                <a:lnTo>
                  <a:pt x="4189" y="1346"/>
                </a:lnTo>
                <a:lnTo>
                  <a:pt x="4189" y="1346"/>
                </a:lnTo>
                <a:close/>
                <a:moveTo>
                  <a:pt x="4027" y="1453"/>
                </a:move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3"/>
                </a:lnTo>
                <a:close/>
                <a:moveTo>
                  <a:pt x="4033" y="1514"/>
                </a:moveTo>
                <a:lnTo>
                  <a:pt x="4031" y="1514"/>
                </a:lnTo>
                <a:lnTo>
                  <a:pt x="4031" y="1514"/>
                </a:lnTo>
                <a:lnTo>
                  <a:pt x="4031" y="1518"/>
                </a:lnTo>
                <a:lnTo>
                  <a:pt x="4031" y="1520"/>
                </a:lnTo>
                <a:lnTo>
                  <a:pt x="4031" y="1520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6"/>
                </a:lnTo>
                <a:lnTo>
                  <a:pt x="4033" y="1514"/>
                </a:lnTo>
                <a:lnTo>
                  <a:pt x="4033" y="1514"/>
                </a:lnTo>
                <a:close/>
                <a:moveTo>
                  <a:pt x="4090" y="1612"/>
                </a:moveTo>
                <a:lnTo>
                  <a:pt x="4090" y="1610"/>
                </a:lnTo>
                <a:lnTo>
                  <a:pt x="4090" y="1610"/>
                </a:lnTo>
                <a:lnTo>
                  <a:pt x="4088" y="1612"/>
                </a:lnTo>
                <a:lnTo>
                  <a:pt x="4088" y="1612"/>
                </a:lnTo>
                <a:lnTo>
                  <a:pt x="4090" y="1614"/>
                </a:lnTo>
                <a:lnTo>
                  <a:pt x="4090" y="1617"/>
                </a:lnTo>
                <a:lnTo>
                  <a:pt x="4090" y="1617"/>
                </a:lnTo>
                <a:lnTo>
                  <a:pt x="4090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4"/>
                </a:lnTo>
                <a:lnTo>
                  <a:pt x="4092" y="1614"/>
                </a:lnTo>
                <a:lnTo>
                  <a:pt x="4092" y="1612"/>
                </a:lnTo>
                <a:lnTo>
                  <a:pt x="4090" y="1612"/>
                </a:lnTo>
                <a:close/>
                <a:moveTo>
                  <a:pt x="4031" y="1463"/>
                </a:moveTo>
                <a:lnTo>
                  <a:pt x="4029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3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3"/>
                </a:lnTo>
                <a:lnTo>
                  <a:pt x="4031" y="1463"/>
                </a:lnTo>
                <a:close/>
                <a:moveTo>
                  <a:pt x="4105" y="1621"/>
                </a:moveTo>
                <a:lnTo>
                  <a:pt x="4107" y="1623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19"/>
                </a:lnTo>
                <a:lnTo>
                  <a:pt x="4105" y="1619"/>
                </a:lnTo>
                <a:lnTo>
                  <a:pt x="4105" y="1619"/>
                </a:lnTo>
                <a:lnTo>
                  <a:pt x="4105" y="1621"/>
                </a:lnTo>
                <a:close/>
                <a:moveTo>
                  <a:pt x="4107" y="1617"/>
                </a:moveTo>
                <a:lnTo>
                  <a:pt x="4105" y="1614"/>
                </a:lnTo>
                <a:lnTo>
                  <a:pt x="4105" y="1614"/>
                </a:lnTo>
                <a:lnTo>
                  <a:pt x="4105" y="1617"/>
                </a:lnTo>
                <a:lnTo>
                  <a:pt x="4105" y="1617"/>
                </a:lnTo>
                <a:lnTo>
                  <a:pt x="4107" y="1617"/>
                </a:lnTo>
                <a:lnTo>
                  <a:pt x="4107" y="1617"/>
                </a:lnTo>
                <a:lnTo>
                  <a:pt x="4107" y="1617"/>
                </a:lnTo>
                <a:close/>
                <a:moveTo>
                  <a:pt x="4115" y="1614"/>
                </a:moveTo>
                <a:lnTo>
                  <a:pt x="4115" y="1614"/>
                </a:lnTo>
                <a:lnTo>
                  <a:pt x="4113" y="1614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5" y="1617"/>
                </a:lnTo>
                <a:lnTo>
                  <a:pt x="4115" y="1614"/>
                </a:lnTo>
                <a:lnTo>
                  <a:pt x="4117" y="1614"/>
                </a:lnTo>
                <a:lnTo>
                  <a:pt x="4117" y="1614"/>
                </a:lnTo>
                <a:lnTo>
                  <a:pt x="4115" y="1614"/>
                </a:lnTo>
                <a:lnTo>
                  <a:pt x="4115" y="1614"/>
                </a:lnTo>
                <a:close/>
                <a:moveTo>
                  <a:pt x="4077" y="1606"/>
                </a:moveTo>
                <a:lnTo>
                  <a:pt x="4080" y="1606"/>
                </a:lnTo>
                <a:lnTo>
                  <a:pt x="4082" y="1606"/>
                </a:lnTo>
                <a:lnTo>
                  <a:pt x="4082" y="1604"/>
                </a:lnTo>
                <a:lnTo>
                  <a:pt x="4082" y="1604"/>
                </a:lnTo>
                <a:lnTo>
                  <a:pt x="4082" y="1602"/>
                </a:lnTo>
                <a:lnTo>
                  <a:pt x="4082" y="1602"/>
                </a:lnTo>
                <a:lnTo>
                  <a:pt x="4080" y="1600"/>
                </a:lnTo>
                <a:lnTo>
                  <a:pt x="4080" y="1602"/>
                </a:lnTo>
                <a:lnTo>
                  <a:pt x="4077" y="1602"/>
                </a:lnTo>
                <a:lnTo>
                  <a:pt x="4077" y="1602"/>
                </a:lnTo>
                <a:lnTo>
                  <a:pt x="4077" y="1604"/>
                </a:lnTo>
                <a:lnTo>
                  <a:pt x="4077" y="1606"/>
                </a:lnTo>
                <a:lnTo>
                  <a:pt x="4077" y="1606"/>
                </a:lnTo>
                <a:close/>
                <a:moveTo>
                  <a:pt x="4103" y="1623"/>
                </a:moveTo>
                <a:lnTo>
                  <a:pt x="4105" y="1623"/>
                </a:lnTo>
                <a:lnTo>
                  <a:pt x="4105" y="1623"/>
                </a:lnTo>
                <a:lnTo>
                  <a:pt x="4103" y="1621"/>
                </a:lnTo>
                <a:lnTo>
                  <a:pt x="4103" y="1621"/>
                </a:lnTo>
                <a:lnTo>
                  <a:pt x="4103" y="1623"/>
                </a:lnTo>
                <a:lnTo>
                  <a:pt x="4103" y="1623"/>
                </a:lnTo>
                <a:lnTo>
                  <a:pt x="4103" y="1623"/>
                </a:lnTo>
                <a:close/>
                <a:moveTo>
                  <a:pt x="4100" y="1617"/>
                </a:moveTo>
                <a:lnTo>
                  <a:pt x="4096" y="1614"/>
                </a:lnTo>
                <a:lnTo>
                  <a:pt x="4096" y="1614"/>
                </a:lnTo>
                <a:lnTo>
                  <a:pt x="4096" y="1617"/>
                </a:lnTo>
                <a:lnTo>
                  <a:pt x="4096" y="1617"/>
                </a:lnTo>
                <a:lnTo>
                  <a:pt x="4096" y="1617"/>
                </a:lnTo>
                <a:lnTo>
                  <a:pt x="4098" y="1617"/>
                </a:lnTo>
                <a:lnTo>
                  <a:pt x="4098" y="1619"/>
                </a:lnTo>
                <a:lnTo>
                  <a:pt x="4100" y="1619"/>
                </a:lnTo>
                <a:lnTo>
                  <a:pt x="4100" y="1619"/>
                </a:lnTo>
                <a:lnTo>
                  <a:pt x="4103" y="1619"/>
                </a:lnTo>
                <a:lnTo>
                  <a:pt x="4103" y="1619"/>
                </a:lnTo>
                <a:lnTo>
                  <a:pt x="4100" y="1617"/>
                </a:lnTo>
                <a:lnTo>
                  <a:pt x="4100" y="1617"/>
                </a:lnTo>
                <a:close/>
                <a:moveTo>
                  <a:pt x="4092" y="1610"/>
                </a:move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10"/>
                </a:lnTo>
                <a:lnTo>
                  <a:pt x="4088" y="1610"/>
                </a:lnTo>
                <a:lnTo>
                  <a:pt x="4090" y="1610"/>
                </a:lnTo>
                <a:lnTo>
                  <a:pt x="4090" y="1610"/>
                </a:lnTo>
                <a:lnTo>
                  <a:pt x="4092" y="1612"/>
                </a:lnTo>
                <a:lnTo>
                  <a:pt x="4092" y="1612"/>
                </a:lnTo>
                <a:lnTo>
                  <a:pt x="4092" y="1610"/>
                </a:lnTo>
                <a:lnTo>
                  <a:pt x="4092" y="1610"/>
                </a:lnTo>
                <a:close/>
                <a:moveTo>
                  <a:pt x="4094" y="1614"/>
                </a:moveTo>
                <a:lnTo>
                  <a:pt x="4092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9"/>
                </a:lnTo>
                <a:lnTo>
                  <a:pt x="4092" y="1619"/>
                </a:lnTo>
                <a:lnTo>
                  <a:pt x="4094" y="1619"/>
                </a:lnTo>
                <a:lnTo>
                  <a:pt x="4096" y="1621"/>
                </a:lnTo>
                <a:lnTo>
                  <a:pt x="4096" y="1621"/>
                </a:lnTo>
                <a:lnTo>
                  <a:pt x="4098" y="1621"/>
                </a:lnTo>
                <a:lnTo>
                  <a:pt x="4100" y="1621"/>
                </a:lnTo>
                <a:lnTo>
                  <a:pt x="4100" y="1621"/>
                </a:lnTo>
                <a:lnTo>
                  <a:pt x="4100" y="1619"/>
                </a:lnTo>
                <a:lnTo>
                  <a:pt x="4098" y="1619"/>
                </a:lnTo>
                <a:lnTo>
                  <a:pt x="4096" y="1617"/>
                </a:lnTo>
                <a:lnTo>
                  <a:pt x="4096" y="1617"/>
                </a:lnTo>
                <a:lnTo>
                  <a:pt x="4094" y="1617"/>
                </a:lnTo>
                <a:lnTo>
                  <a:pt x="4094" y="1614"/>
                </a:lnTo>
                <a:close/>
                <a:moveTo>
                  <a:pt x="4115" y="1619"/>
                </a:moveTo>
                <a:lnTo>
                  <a:pt x="4115" y="1619"/>
                </a:lnTo>
                <a:lnTo>
                  <a:pt x="4115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5" y="1617"/>
                </a:lnTo>
                <a:lnTo>
                  <a:pt x="4115" y="1619"/>
                </a:lnTo>
                <a:close/>
                <a:moveTo>
                  <a:pt x="4375" y="1426"/>
                </a:moveTo>
                <a:lnTo>
                  <a:pt x="4377" y="1428"/>
                </a:lnTo>
                <a:lnTo>
                  <a:pt x="4377" y="1428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close/>
                <a:moveTo>
                  <a:pt x="4436" y="1134"/>
                </a:moveTo>
                <a:lnTo>
                  <a:pt x="4436" y="1134"/>
                </a:lnTo>
                <a:lnTo>
                  <a:pt x="4436" y="1134"/>
                </a:lnTo>
                <a:lnTo>
                  <a:pt x="4436" y="1136"/>
                </a:lnTo>
                <a:lnTo>
                  <a:pt x="4436" y="1136"/>
                </a:lnTo>
                <a:lnTo>
                  <a:pt x="4438" y="1136"/>
                </a:lnTo>
                <a:lnTo>
                  <a:pt x="4438" y="1136"/>
                </a:lnTo>
                <a:lnTo>
                  <a:pt x="4442" y="1136"/>
                </a:lnTo>
                <a:lnTo>
                  <a:pt x="4444" y="1134"/>
                </a:lnTo>
                <a:lnTo>
                  <a:pt x="4446" y="1134"/>
                </a:lnTo>
                <a:lnTo>
                  <a:pt x="4446" y="1134"/>
                </a:lnTo>
                <a:lnTo>
                  <a:pt x="4446" y="1132"/>
                </a:lnTo>
                <a:lnTo>
                  <a:pt x="4446" y="1132"/>
                </a:lnTo>
                <a:lnTo>
                  <a:pt x="4444" y="1130"/>
                </a:lnTo>
                <a:lnTo>
                  <a:pt x="4444" y="1130"/>
                </a:lnTo>
                <a:lnTo>
                  <a:pt x="4438" y="1132"/>
                </a:lnTo>
                <a:lnTo>
                  <a:pt x="4436" y="1134"/>
                </a:lnTo>
                <a:close/>
                <a:moveTo>
                  <a:pt x="4455" y="1614"/>
                </a:moveTo>
                <a:lnTo>
                  <a:pt x="4455" y="1619"/>
                </a:lnTo>
                <a:lnTo>
                  <a:pt x="4457" y="1619"/>
                </a:lnTo>
                <a:lnTo>
                  <a:pt x="4457" y="1621"/>
                </a:lnTo>
                <a:lnTo>
                  <a:pt x="4457" y="1621"/>
                </a:lnTo>
                <a:lnTo>
                  <a:pt x="4455" y="1621"/>
                </a:lnTo>
                <a:lnTo>
                  <a:pt x="4455" y="1623"/>
                </a:lnTo>
                <a:lnTo>
                  <a:pt x="4455" y="1625"/>
                </a:lnTo>
                <a:lnTo>
                  <a:pt x="4457" y="1625"/>
                </a:lnTo>
                <a:lnTo>
                  <a:pt x="4457" y="1627"/>
                </a:lnTo>
                <a:lnTo>
                  <a:pt x="4459" y="1627"/>
                </a:lnTo>
                <a:lnTo>
                  <a:pt x="4457" y="1629"/>
                </a:lnTo>
                <a:lnTo>
                  <a:pt x="4457" y="1631"/>
                </a:lnTo>
                <a:lnTo>
                  <a:pt x="4457" y="1633"/>
                </a:lnTo>
                <a:lnTo>
                  <a:pt x="4457" y="1633"/>
                </a:lnTo>
                <a:lnTo>
                  <a:pt x="4457" y="1635"/>
                </a:lnTo>
                <a:lnTo>
                  <a:pt x="4459" y="1635"/>
                </a:lnTo>
                <a:lnTo>
                  <a:pt x="4461" y="1638"/>
                </a:lnTo>
                <a:lnTo>
                  <a:pt x="4461" y="1638"/>
                </a:lnTo>
                <a:lnTo>
                  <a:pt x="4463" y="1640"/>
                </a:lnTo>
                <a:lnTo>
                  <a:pt x="4463" y="1642"/>
                </a:lnTo>
                <a:lnTo>
                  <a:pt x="4465" y="1642"/>
                </a:lnTo>
                <a:lnTo>
                  <a:pt x="4465" y="1644"/>
                </a:lnTo>
                <a:lnTo>
                  <a:pt x="4467" y="1644"/>
                </a:lnTo>
                <a:lnTo>
                  <a:pt x="4467" y="1644"/>
                </a:lnTo>
                <a:lnTo>
                  <a:pt x="4465" y="1642"/>
                </a:lnTo>
                <a:lnTo>
                  <a:pt x="4463" y="1638"/>
                </a:lnTo>
                <a:lnTo>
                  <a:pt x="4461" y="1635"/>
                </a:lnTo>
                <a:lnTo>
                  <a:pt x="4461" y="1631"/>
                </a:lnTo>
                <a:lnTo>
                  <a:pt x="4461" y="1629"/>
                </a:lnTo>
                <a:lnTo>
                  <a:pt x="4461" y="1629"/>
                </a:lnTo>
                <a:lnTo>
                  <a:pt x="4461" y="1627"/>
                </a:lnTo>
                <a:lnTo>
                  <a:pt x="4461" y="1625"/>
                </a:lnTo>
                <a:lnTo>
                  <a:pt x="4461" y="1625"/>
                </a:lnTo>
                <a:lnTo>
                  <a:pt x="4461" y="1625"/>
                </a:lnTo>
                <a:lnTo>
                  <a:pt x="4463" y="1625"/>
                </a:lnTo>
                <a:lnTo>
                  <a:pt x="4465" y="1625"/>
                </a:lnTo>
                <a:lnTo>
                  <a:pt x="4467" y="1625"/>
                </a:lnTo>
                <a:lnTo>
                  <a:pt x="4469" y="1625"/>
                </a:lnTo>
                <a:lnTo>
                  <a:pt x="4469" y="1627"/>
                </a:lnTo>
                <a:lnTo>
                  <a:pt x="4476" y="1627"/>
                </a:lnTo>
                <a:lnTo>
                  <a:pt x="4476" y="1627"/>
                </a:lnTo>
                <a:lnTo>
                  <a:pt x="4473" y="1627"/>
                </a:lnTo>
                <a:lnTo>
                  <a:pt x="4473" y="1627"/>
                </a:lnTo>
                <a:lnTo>
                  <a:pt x="4471" y="1625"/>
                </a:lnTo>
                <a:lnTo>
                  <a:pt x="4471" y="1625"/>
                </a:lnTo>
                <a:lnTo>
                  <a:pt x="4471" y="1623"/>
                </a:lnTo>
                <a:lnTo>
                  <a:pt x="4471" y="1623"/>
                </a:lnTo>
                <a:lnTo>
                  <a:pt x="4467" y="1623"/>
                </a:lnTo>
                <a:lnTo>
                  <a:pt x="4465" y="1621"/>
                </a:lnTo>
                <a:lnTo>
                  <a:pt x="4465" y="1619"/>
                </a:lnTo>
                <a:lnTo>
                  <a:pt x="4467" y="1619"/>
                </a:lnTo>
                <a:lnTo>
                  <a:pt x="4467" y="1619"/>
                </a:lnTo>
                <a:lnTo>
                  <a:pt x="4469" y="1617"/>
                </a:lnTo>
                <a:lnTo>
                  <a:pt x="4471" y="1617"/>
                </a:lnTo>
                <a:lnTo>
                  <a:pt x="4471" y="1614"/>
                </a:lnTo>
                <a:lnTo>
                  <a:pt x="4473" y="1612"/>
                </a:lnTo>
                <a:lnTo>
                  <a:pt x="4471" y="1610"/>
                </a:lnTo>
                <a:lnTo>
                  <a:pt x="4471" y="1608"/>
                </a:lnTo>
                <a:lnTo>
                  <a:pt x="4471" y="1608"/>
                </a:lnTo>
                <a:lnTo>
                  <a:pt x="4469" y="1608"/>
                </a:lnTo>
                <a:lnTo>
                  <a:pt x="4467" y="1610"/>
                </a:lnTo>
                <a:lnTo>
                  <a:pt x="4465" y="1610"/>
                </a:lnTo>
                <a:lnTo>
                  <a:pt x="4465" y="1612"/>
                </a:lnTo>
                <a:lnTo>
                  <a:pt x="4465" y="1612"/>
                </a:lnTo>
                <a:lnTo>
                  <a:pt x="4465" y="1614"/>
                </a:lnTo>
                <a:lnTo>
                  <a:pt x="4463" y="1614"/>
                </a:lnTo>
                <a:lnTo>
                  <a:pt x="4463" y="1614"/>
                </a:lnTo>
                <a:lnTo>
                  <a:pt x="4461" y="1617"/>
                </a:lnTo>
                <a:lnTo>
                  <a:pt x="4461" y="1619"/>
                </a:lnTo>
                <a:lnTo>
                  <a:pt x="4461" y="1619"/>
                </a:lnTo>
                <a:lnTo>
                  <a:pt x="4461" y="1619"/>
                </a:lnTo>
                <a:lnTo>
                  <a:pt x="4459" y="1619"/>
                </a:lnTo>
                <a:lnTo>
                  <a:pt x="4459" y="1619"/>
                </a:lnTo>
                <a:lnTo>
                  <a:pt x="4457" y="1619"/>
                </a:lnTo>
                <a:lnTo>
                  <a:pt x="4457" y="1619"/>
                </a:lnTo>
                <a:lnTo>
                  <a:pt x="4457" y="1617"/>
                </a:lnTo>
                <a:lnTo>
                  <a:pt x="4457" y="1617"/>
                </a:lnTo>
                <a:lnTo>
                  <a:pt x="4461" y="1614"/>
                </a:lnTo>
                <a:lnTo>
                  <a:pt x="4461" y="1612"/>
                </a:lnTo>
                <a:lnTo>
                  <a:pt x="4463" y="1612"/>
                </a:lnTo>
                <a:lnTo>
                  <a:pt x="4463" y="1610"/>
                </a:lnTo>
                <a:lnTo>
                  <a:pt x="4463" y="1608"/>
                </a:lnTo>
                <a:lnTo>
                  <a:pt x="4463" y="1606"/>
                </a:lnTo>
                <a:lnTo>
                  <a:pt x="4461" y="1606"/>
                </a:lnTo>
                <a:lnTo>
                  <a:pt x="4461" y="1604"/>
                </a:lnTo>
                <a:lnTo>
                  <a:pt x="4461" y="1604"/>
                </a:lnTo>
                <a:lnTo>
                  <a:pt x="4461" y="1604"/>
                </a:lnTo>
                <a:lnTo>
                  <a:pt x="4463" y="1600"/>
                </a:lnTo>
                <a:lnTo>
                  <a:pt x="4463" y="1600"/>
                </a:lnTo>
                <a:lnTo>
                  <a:pt x="4463" y="1600"/>
                </a:lnTo>
                <a:lnTo>
                  <a:pt x="4461" y="1600"/>
                </a:lnTo>
                <a:lnTo>
                  <a:pt x="4461" y="1600"/>
                </a:lnTo>
                <a:lnTo>
                  <a:pt x="4459" y="1604"/>
                </a:lnTo>
                <a:lnTo>
                  <a:pt x="4457" y="1604"/>
                </a:lnTo>
                <a:lnTo>
                  <a:pt x="4457" y="1606"/>
                </a:lnTo>
                <a:lnTo>
                  <a:pt x="4457" y="1608"/>
                </a:lnTo>
                <a:lnTo>
                  <a:pt x="4455" y="1608"/>
                </a:lnTo>
                <a:lnTo>
                  <a:pt x="4455" y="1610"/>
                </a:lnTo>
                <a:lnTo>
                  <a:pt x="4455" y="1612"/>
                </a:lnTo>
                <a:lnTo>
                  <a:pt x="4455" y="1614"/>
                </a:lnTo>
                <a:close/>
                <a:moveTo>
                  <a:pt x="4415" y="1059"/>
                </a:move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5" y="1059"/>
                </a:lnTo>
                <a:lnTo>
                  <a:pt x="4415" y="1059"/>
                </a:lnTo>
                <a:close/>
                <a:moveTo>
                  <a:pt x="4444" y="1118"/>
                </a:moveTo>
                <a:lnTo>
                  <a:pt x="4444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2" y="1120"/>
                </a:lnTo>
                <a:lnTo>
                  <a:pt x="4444" y="1120"/>
                </a:lnTo>
                <a:lnTo>
                  <a:pt x="4444" y="1118"/>
                </a:lnTo>
                <a:close/>
                <a:moveTo>
                  <a:pt x="4402" y="1277"/>
                </a:moveTo>
                <a:lnTo>
                  <a:pt x="4402" y="1275"/>
                </a:lnTo>
                <a:lnTo>
                  <a:pt x="4402" y="1275"/>
                </a:lnTo>
                <a:lnTo>
                  <a:pt x="4402" y="1275"/>
                </a:lnTo>
                <a:lnTo>
                  <a:pt x="4400" y="1273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2" y="1277"/>
                </a:lnTo>
                <a:close/>
                <a:moveTo>
                  <a:pt x="4404" y="1434"/>
                </a:moveTo>
                <a:lnTo>
                  <a:pt x="4406" y="1436"/>
                </a:lnTo>
                <a:lnTo>
                  <a:pt x="4409" y="1434"/>
                </a:lnTo>
                <a:lnTo>
                  <a:pt x="4409" y="1434"/>
                </a:lnTo>
                <a:lnTo>
                  <a:pt x="4409" y="1436"/>
                </a:lnTo>
                <a:lnTo>
                  <a:pt x="4409" y="1434"/>
                </a:lnTo>
                <a:lnTo>
                  <a:pt x="4411" y="1434"/>
                </a:lnTo>
                <a:lnTo>
                  <a:pt x="4411" y="1432"/>
                </a:lnTo>
                <a:lnTo>
                  <a:pt x="4411" y="1430"/>
                </a:lnTo>
                <a:lnTo>
                  <a:pt x="4409" y="1430"/>
                </a:lnTo>
                <a:lnTo>
                  <a:pt x="4409" y="1430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30"/>
                </a:lnTo>
                <a:lnTo>
                  <a:pt x="4406" y="1432"/>
                </a:lnTo>
                <a:lnTo>
                  <a:pt x="4404" y="1434"/>
                </a:lnTo>
                <a:lnTo>
                  <a:pt x="4404" y="1434"/>
                </a:lnTo>
                <a:close/>
                <a:moveTo>
                  <a:pt x="4459" y="1245"/>
                </a:moveTo>
                <a:lnTo>
                  <a:pt x="4457" y="1245"/>
                </a:lnTo>
                <a:lnTo>
                  <a:pt x="4457" y="1248"/>
                </a:lnTo>
                <a:lnTo>
                  <a:pt x="4457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5"/>
                </a:lnTo>
                <a:lnTo>
                  <a:pt x="4459" y="1245"/>
                </a:lnTo>
                <a:lnTo>
                  <a:pt x="4461" y="1245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3" y="1241"/>
                </a:lnTo>
                <a:lnTo>
                  <a:pt x="4463" y="1241"/>
                </a:lnTo>
                <a:lnTo>
                  <a:pt x="4465" y="1239"/>
                </a:lnTo>
                <a:lnTo>
                  <a:pt x="4465" y="1239"/>
                </a:lnTo>
                <a:lnTo>
                  <a:pt x="4467" y="1239"/>
                </a:lnTo>
                <a:lnTo>
                  <a:pt x="4467" y="1237"/>
                </a:lnTo>
                <a:lnTo>
                  <a:pt x="4465" y="1235"/>
                </a:lnTo>
                <a:lnTo>
                  <a:pt x="4465" y="1237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41"/>
                </a:lnTo>
                <a:lnTo>
                  <a:pt x="4461" y="1241"/>
                </a:lnTo>
                <a:lnTo>
                  <a:pt x="4459" y="1241"/>
                </a:lnTo>
                <a:lnTo>
                  <a:pt x="4459" y="1243"/>
                </a:lnTo>
                <a:lnTo>
                  <a:pt x="4459" y="1243"/>
                </a:lnTo>
                <a:lnTo>
                  <a:pt x="4459" y="1245"/>
                </a:lnTo>
                <a:close/>
                <a:moveTo>
                  <a:pt x="4409" y="1449"/>
                </a:moveTo>
                <a:lnTo>
                  <a:pt x="4409" y="1453"/>
                </a:lnTo>
                <a:lnTo>
                  <a:pt x="4411" y="1455"/>
                </a:lnTo>
                <a:lnTo>
                  <a:pt x="4411" y="1455"/>
                </a:lnTo>
                <a:lnTo>
                  <a:pt x="4413" y="1457"/>
                </a:lnTo>
                <a:lnTo>
                  <a:pt x="4413" y="1457"/>
                </a:lnTo>
                <a:lnTo>
                  <a:pt x="4415" y="1457"/>
                </a:lnTo>
                <a:lnTo>
                  <a:pt x="4415" y="1459"/>
                </a:lnTo>
                <a:lnTo>
                  <a:pt x="4415" y="1459"/>
                </a:lnTo>
                <a:lnTo>
                  <a:pt x="4417" y="1459"/>
                </a:lnTo>
                <a:lnTo>
                  <a:pt x="4417" y="1461"/>
                </a:lnTo>
                <a:lnTo>
                  <a:pt x="4417" y="1461"/>
                </a:lnTo>
                <a:lnTo>
                  <a:pt x="4419" y="1461"/>
                </a:lnTo>
                <a:lnTo>
                  <a:pt x="4419" y="1461"/>
                </a:lnTo>
                <a:lnTo>
                  <a:pt x="4419" y="1463"/>
                </a:lnTo>
                <a:lnTo>
                  <a:pt x="4417" y="1463"/>
                </a:lnTo>
                <a:lnTo>
                  <a:pt x="4417" y="1466"/>
                </a:lnTo>
                <a:lnTo>
                  <a:pt x="4419" y="1468"/>
                </a:lnTo>
                <a:lnTo>
                  <a:pt x="4419" y="1468"/>
                </a:lnTo>
                <a:lnTo>
                  <a:pt x="4421" y="1470"/>
                </a:lnTo>
                <a:lnTo>
                  <a:pt x="4421" y="1470"/>
                </a:lnTo>
                <a:lnTo>
                  <a:pt x="4423" y="1470"/>
                </a:lnTo>
                <a:lnTo>
                  <a:pt x="4425" y="1472"/>
                </a:lnTo>
                <a:lnTo>
                  <a:pt x="4427" y="1470"/>
                </a:lnTo>
                <a:lnTo>
                  <a:pt x="4427" y="1472"/>
                </a:lnTo>
                <a:lnTo>
                  <a:pt x="4429" y="1472"/>
                </a:lnTo>
                <a:lnTo>
                  <a:pt x="4429" y="1472"/>
                </a:lnTo>
                <a:lnTo>
                  <a:pt x="4429" y="1470"/>
                </a:lnTo>
                <a:lnTo>
                  <a:pt x="4427" y="1470"/>
                </a:lnTo>
                <a:lnTo>
                  <a:pt x="4427" y="1470"/>
                </a:lnTo>
                <a:lnTo>
                  <a:pt x="4427" y="1468"/>
                </a:lnTo>
                <a:lnTo>
                  <a:pt x="4427" y="1468"/>
                </a:lnTo>
                <a:lnTo>
                  <a:pt x="4427" y="1468"/>
                </a:lnTo>
                <a:lnTo>
                  <a:pt x="4425" y="1466"/>
                </a:lnTo>
                <a:lnTo>
                  <a:pt x="4425" y="1463"/>
                </a:lnTo>
                <a:lnTo>
                  <a:pt x="4425" y="1463"/>
                </a:lnTo>
                <a:lnTo>
                  <a:pt x="4425" y="1461"/>
                </a:lnTo>
                <a:lnTo>
                  <a:pt x="4425" y="1461"/>
                </a:lnTo>
                <a:lnTo>
                  <a:pt x="4425" y="1459"/>
                </a:lnTo>
                <a:lnTo>
                  <a:pt x="4425" y="1457"/>
                </a:lnTo>
                <a:lnTo>
                  <a:pt x="4425" y="1455"/>
                </a:lnTo>
                <a:lnTo>
                  <a:pt x="4427" y="1455"/>
                </a:lnTo>
                <a:lnTo>
                  <a:pt x="4425" y="1455"/>
                </a:lnTo>
                <a:lnTo>
                  <a:pt x="4425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1"/>
                </a:lnTo>
                <a:lnTo>
                  <a:pt x="4421" y="1451"/>
                </a:lnTo>
                <a:lnTo>
                  <a:pt x="4421" y="1449"/>
                </a:lnTo>
                <a:lnTo>
                  <a:pt x="4417" y="1451"/>
                </a:lnTo>
                <a:lnTo>
                  <a:pt x="4413" y="1451"/>
                </a:lnTo>
                <a:lnTo>
                  <a:pt x="4409" y="1449"/>
                </a:lnTo>
                <a:close/>
                <a:moveTo>
                  <a:pt x="4406" y="1275"/>
                </a:moveTo>
                <a:lnTo>
                  <a:pt x="4409" y="1275"/>
                </a:lnTo>
                <a:lnTo>
                  <a:pt x="4409" y="1273"/>
                </a:lnTo>
                <a:lnTo>
                  <a:pt x="4409" y="1271"/>
                </a:lnTo>
                <a:lnTo>
                  <a:pt x="4409" y="1271"/>
                </a:lnTo>
                <a:lnTo>
                  <a:pt x="4406" y="1273"/>
                </a:lnTo>
                <a:lnTo>
                  <a:pt x="4406" y="1273"/>
                </a:lnTo>
                <a:lnTo>
                  <a:pt x="4406" y="1273"/>
                </a:lnTo>
                <a:lnTo>
                  <a:pt x="4404" y="1273"/>
                </a:lnTo>
                <a:lnTo>
                  <a:pt x="4406" y="1275"/>
                </a:lnTo>
                <a:lnTo>
                  <a:pt x="4406" y="1275"/>
                </a:lnTo>
                <a:close/>
                <a:moveTo>
                  <a:pt x="4425" y="1269"/>
                </a:moveTo>
                <a:lnTo>
                  <a:pt x="4425" y="1269"/>
                </a:lnTo>
                <a:lnTo>
                  <a:pt x="4423" y="1269"/>
                </a:lnTo>
                <a:lnTo>
                  <a:pt x="4423" y="1266"/>
                </a:lnTo>
                <a:lnTo>
                  <a:pt x="4423" y="1266"/>
                </a:lnTo>
                <a:lnTo>
                  <a:pt x="4423" y="1269"/>
                </a:lnTo>
                <a:lnTo>
                  <a:pt x="4423" y="1269"/>
                </a:lnTo>
                <a:lnTo>
                  <a:pt x="4425" y="1269"/>
                </a:lnTo>
                <a:close/>
                <a:moveTo>
                  <a:pt x="4486" y="1134"/>
                </a:moveTo>
                <a:lnTo>
                  <a:pt x="4484" y="1136"/>
                </a:lnTo>
                <a:lnTo>
                  <a:pt x="4486" y="1136"/>
                </a:lnTo>
                <a:lnTo>
                  <a:pt x="4488" y="1139"/>
                </a:lnTo>
                <a:lnTo>
                  <a:pt x="4490" y="1139"/>
                </a:lnTo>
                <a:lnTo>
                  <a:pt x="4490" y="1141"/>
                </a:lnTo>
                <a:lnTo>
                  <a:pt x="4490" y="1143"/>
                </a:lnTo>
                <a:lnTo>
                  <a:pt x="4490" y="1143"/>
                </a:lnTo>
                <a:lnTo>
                  <a:pt x="4488" y="1141"/>
                </a:lnTo>
                <a:lnTo>
                  <a:pt x="4488" y="1141"/>
                </a:lnTo>
                <a:lnTo>
                  <a:pt x="4486" y="1139"/>
                </a:lnTo>
                <a:lnTo>
                  <a:pt x="4486" y="1141"/>
                </a:lnTo>
                <a:lnTo>
                  <a:pt x="4486" y="1141"/>
                </a:lnTo>
                <a:lnTo>
                  <a:pt x="4486" y="1143"/>
                </a:lnTo>
                <a:lnTo>
                  <a:pt x="4488" y="1143"/>
                </a:lnTo>
                <a:lnTo>
                  <a:pt x="4488" y="1145"/>
                </a:lnTo>
                <a:lnTo>
                  <a:pt x="4488" y="1145"/>
                </a:lnTo>
                <a:lnTo>
                  <a:pt x="4488" y="1147"/>
                </a:lnTo>
                <a:lnTo>
                  <a:pt x="4488" y="1145"/>
                </a:lnTo>
                <a:lnTo>
                  <a:pt x="4490" y="1145"/>
                </a:lnTo>
                <a:lnTo>
                  <a:pt x="4492" y="1143"/>
                </a:lnTo>
                <a:lnTo>
                  <a:pt x="4492" y="1143"/>
                </a:lnTo>
                <a:lnTo>
                  <a:pt x="4494" y="1145"/>
                </a:lnTo>
                <a:lnTo>
                  <a:pt x="4494" y="1145"/>
                </a:lnTo>
                <a:lnTo>
                  <a:pt x="4494" y="1145"/>
                </a:lnTo>
                <a:lnTo>
                  <a:pt x="4497" y="1145"/>
                </a:lnTo>
                <a:lnTo>
                  <a:pt x="4497" y="1143"/>
                </a:lnTo>
                <a:lnTo>
                  <a:pt x="4497" y="1143"/>
                </a:lnTo>
                <a:lnTo>
                  <a:pt x="4497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1"/>
                </a:lnTo>
                <a:lnTo>
                  <a:pt x="4494" y="1139"/>
                </a:lnTo>
                <a:lnTo>
                  <a:pt x="4492" y="1139"/>
                </a:lnTo>
                <a:lnTo>
                  <a:pt x="4494" y="1136"/>
                </a:lnTo>
                <a:lnTo>
                  <a:pt x="4494" y="1136"/>
                </a:lnTo>
                <a:lnTo>
                  <a:pt x="4494" y="1136"/>
                </a:lnTo>
                <a:lnTo>
                  <a:pt x="4497" y="1139"/>
                </a:lnTo>
                <a:lnTo>
                  <a:pt x="4497" y="1141"/>
                </a:lnTo>
                <a:lnTo>
                  <a:pt x="4499" y="1143"/>
                </a:lnTo>
                <a:lnTo>
                  <a:pt x="4499" y="1145"/>
                </a:lnTo>
                <a:lnTo>
                  <a:pt x="4499" y="1145"/>
                </a:lnTo>
                <a:lnTo>
                  <a:pt x="4499" y="1145"/>
                </a:lnTo>
                <a:lnTo>
                  <a:pt x="4501" y="1145"/>
                </a:lnTo>
                <a:lnTo>
                  <a:pt x="4499" y="1149"/>
                </a:lnTo>
                <a:lnTo>
                  <a:pt x="4499" y="1151"/>
                </a:lnTo>
                <a:lnTo>
                  <a:pt x="4497" y="1153"/>
                </a:lnTo>
                <a:lnTo>
                  <a:pt x="4497" y="1153"/>
                </a:lnTo>
                <a:lnTo>
                  <a:pt x="4494" y="1153"/>
                </a:lnTo>
                <a:lnTo>
                  <a:pt x="4494" y="1155"/>
                </a:lnTo>
                <a:lnTo>
                  <a:pt x="4494" y="1157"/>
                </a:lnTo>
                <a:lnTo>
                  <a:pt x="4494" y="1157"/>
                </a:lnTo>
                <a:lnTo>
                  <a:pt x="4494" y="1160"/>
                </a:lnTo>
                <a:lnTo>
                  <a:pt x="4494" y="1160"/>
                </a:lnTo>
                <a:lnTo>
                  <a:pt x="4494" y="1160"/>
                </a:lnTo>
                <a:lnTo>
                  <a:pt x="4497" y="1162"/>
                </a:lnTo>
                <a:lnTo>
                  <a:pt x="4497" y="1164"/>
                </a:lnTo>
                <a:lnTo>
                  <a:pt x="4494" y="1164"/>
                </a:lnTo>
                <a:lnTo>
                  <a:pt x="4494" y="1164"/>
                </a:lnTo>
                <a:lnTo>
                  <a:pt x="4492" y="1166"/>
                </a:lnTo>
                <a:lnTo>
                  <a:pt x="4494" y="1168"/>
                </a:lnTo>
                <a:lnTo>
                  <a:pt x="4494" y="1168"/>
                </a:lnTo>
                <a:lnTo>
                  <a:pt x="4497" y="1168"/>
                </a:lnTo>
                <a:lnTo>
                  <a:pt x="4499" y="1168"/>
                </a:lnTo>
                <a:lnTo>
                  <a:pt x="4501" y="1168"/>
                </a:lnTo>
                <a:lnTo>
                  <a:pt x="4501" y="1168"/>
                </a:lnTo>
                <a:lnTo>
                  <a:pt x="4499" y="1166"/>
                </a:lnTo>
                <a:lnTo>
                  <a:pt x="4499" y="1166"/>
                </a:lnTo>
                <a:lnTo>
                  <a:pt x="4499" y="1164"/>
                </a:lnTo>
                <a:lnTo>
                  <a:pt x="4499" y="1164"/>
                </a:lnTo>
                <a:lnTo>
                  <a:pt x="4501" y="1162"/>
                </a:lnTo>
                <a:lnTo>
                  <a:pt x="4501" y="1160"/>
                </a:lnTo>
                <a:lnTo>
                  <a:pt x="4501" y="1160"/>
                </a:lnTo>
                <a:lnTo>
                  <a:pt x="4503" y="1160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1" y="1162"/>
                </a:lnTo>
                <a:lnTo>
                  <a:pt x="4501" y="1164"/>
                </a:lnTo>
                <a:lnTo>
                  <a:pt x="4503" y="1166"/>
                </a:lnTo>
                <a:lnTo>
                  <a:pt x="4503" y="1168"/>
                </a:lnTo>
                <a:lnTo>
                  <a:pt x="4503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2"/>
                </a:lnTo>
                <a:lnTo>
                  <a:pt x="4505" y="1170"/>
                </a:lnTo>
                <a:lnTo>
                  <a:pt x="4507" y="1168"/>
                </a:lnTo>
                <a:lnTo>
                  <a:pt x="4507" y="1166"/>
                </a:lnTo>
                <a:lnTo>
                  <a:pt x="4507" y="1164"/>
                </a:lnTo>
                <a:lnTo>
                  <a:pt x="4507" y="1164"/>
                </a:lnTo>
                <a:lnTo>
                  <a:pt x="4509" y="1166"/>
                </a:lnTo>
                <a:lnTo>
                  <a:pt x="4511" y="1166"/>
                </a:lnTo>
                <a:lnTo>
                  <a:pt x="4511" y="1162"/>
                </a:lnTo>
                <a:lnTo>
                  <a:pt x="4513" y="1160"/>
                </a:lnTo>
                <a:lnTo>
                  <a:pt x="4511" y="1157"/>
                </a:lnTo>
                <a:lnTo>
                  <a:pt x="4513" y="1155"/>
                </a:lnTo>
                <a:lnTo>
                  <a:pt x="4513" y="1153"/>
                </a:lnTo>
                <a:lnTo>
                  <a:pt x="4513" y="1151"/>
                </a:lnTo>
                <a:lnTo>
                  <a:pt x="4515" y="1151"/>
                </a:lnTo>
                <a:lnTo>
                  <a:pt x="4515" y="1149"/>
                </a:lnTo>
                <a:lnTo>
                  <a:pt x="4515" y="1147"/>
                </a:lnTo>
                <a:lnTo>
                  <a:pt x="4520" y="1143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39"/>
                </a:lnTo>
                <a:lnTo>
                  <a:pt x="4520" y="1139"/>
                </a:lnTo>
                <a:lnTo>
                  <a:pt x="4520" y="1139"/>
                </a:lnTo>
                <a:lnTo>
                  <a:pt x="4517" y="1139"/>
                </a:lnTo>
                <a:lnTo>
                  <a:pt x="4517" y="1136"/>
                </a:lnTo>
                <a:lnTo>
                  <a:pt x="4520" y="1136"/>
                </a:lnTo>
                <a:lnTo>
                  <a:pt x="4515" y="1136"/>
                </a:lnTo>
                <a:lnTo>
                  <a:pt x="4513" y="1134"/>
                </a:lnTo>
                <a:lnTo>
                  <a:pt x="4515" y="1134"/>
                </a:lnTo>
                <a:lnTo>
                  <a:pt x="4515" y="1132"/>
                </a:lnTo>
                <a:lnTo>
                  <a:pt x="4515" y="1130"/>
                </a:lnTo>
                <a:lnTo>
                  <a:pt x="4515" y="1130"/>
                </a:lnTo>
                <a:lnTo>
                  <a:pt x="4515" y="1130"/>
                </a:lnTo>
                <a:lnTo>
                  <a:pt x="4513" y="1130"/>
                </a:lnTo>
                <a:lnTo>
                  <a:pt x="4513" y="1130"/>
                </a:lnTo>
                <a:lnTo>
                  <a:pt x="4511" y="1130"/>
                </a:lnTo>
                <a:lnTo>
                  <a:pt x="4511" y="1130"/>
                </a:lnTo>
                <a:lnTo>
                  <a:pt x="4509" y="1130"/>
                </a:lnTo>
                <a:lnTo>
                  <a:pt x="4509" y="1130"/>
                </a:lnTo>
                <a:lnTo>
                  <a:pt x="4507" y="1128"/>
                </a:lnTo>
                <a:lnTo>
                  <a:pt x="4505" y="1128"/>
                </a:lnTo>
                <a:lnTo>
                  <a:pt x="4505" y="1126"/>
                </a:lnTo>
                <a:lnTo>
                  <a:pt x="4503" y="1126"/>
                </a:lnTo>
                <a:lnTo>
                  <a:pt x="4501" y="1124"/>
                </a:lnTo>
                <a:lnTo>
                  <a:pt x="4501" y="1126"/>
                </a:lnTo>
                <a:lnTo>
                  <a:pt x="4499" y="1126"/>
                </a:lnTo>
                <a:lnTo>
                  <a:pt x="4499" y="1128"/>
                </a:lnTo>
                <a:lnTo>
                  <a:pt x="4497" y="1128"/>
                </a:lnTo>
                <a:lnTo>
                  <a:pt x="4497" y="1130"/>
                </a:lnTo>
                <a:lnTo>
                  <a:pt x="4494" y="1130"/>
                </a:lnTo>
                <a:lnTo>
                  <a:pt x="4494" y="1130"/>
                </a:lnTo>
                <a:lnTo>
                  <a:pt x="4492" y="1130"/>
                </a:lnTo>
                <a:lnTo>
                  <a:pt x="4492" y="1130"/>
                </a:lnTo>
                <a:lnTo>
                  <a:pt x="4492" y="1132"/>
                </a:lnTo>
                <a:lnTo>
                  <a:pt x="4490" y="1132"/>
                </a:lnTo>
                <a:lnTo>
                  <a:pt x="4488" y="1132"/>
                </a:lnTo>
                <a:lnTo>
                  <a:pt x="4488" y="1132"/>
                </a:lnTo>
                <a:lnTo>
                  <a:pt x="4488" y="1134"/>
                </a:lnTo>
                <a:lnTo>
                  <a:pt x="4488" y="1134"/>
                </a:lnTo>
                <a:lnTo>
                  <a:pt x="4486" y="1134"/>
                </a:lnTo>
                <a:lnTo>
                  <a:pt x="4486" y="1134"/>
                </a:lnTo>
                <a:lnTo>
                  <a:pt x="4486" y="1134"/>
                </a:lnTo>
                <a:close/>
                <a:moveTo>
                  <a:pt x="4459" y="1113"/>
                </a:move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close/>
                <a:moveTo>
                  <a:pt x="4488" y="1128"/>
                </a:moveTo>
                <a:lnTo>
                  <a:pt x="4488" y="1126"/>
                </a:lnTo>
                <a:lnTo>
                  <a:pt x="4486" y="1126"/>
                </a:lnTo>
                <a:lnTo>
                  <a:pt x="4486" y="1126"/>
                </a:lnTo>
                <a:lnTo>
                  <a:pt x="4486" y="1128"/>
                </a:lnTo>
                <a:lnTo>
                  <a:pt x="4486" y="1128"/>
                </a:lnTo>
                <a:lnTo>
                  <a:pt x="4488" y="1128"/>
                </a:lnTo>
                <a:close/>
                <a:moveTo>
                  <a:pt x="4534" y="1099"/>
                </a:moveTo>
                <a:lnTo>
                  <a:pt x="4530" y="1101"/>
                </a:lnTo>
                <a:lnTo>
                  <a:pt x="4530" y="1101"/>
                </a:lnTo>
                <a:lnTo>
                  <a:pt x="4528" y="1103"/>
                </a:lnTo>
                <a:lnTo>
                  <a:pt x="4526" y="1105"/>
                </a:lnTo>
                <a:lnTo>
                  <a:pt x="4524" y="1107"/>
                </a:lnTo>
                <a:lnTo>
                  <a:pt x="4522" y="1107"/>
                </a:lnTo>
                <a:lnTo>
                  <a:pt x="4522" y="1109"/>
                </a:lnTo>
                <a:lnTo>
                  <a:pt x="4520" y="1111"/>
                </a:lnTo>
                <a:lnTo>
                  <a:pt x="4517" y="1111"/>
                </a:lnTo>
                <a:lnTo>
                  <a:pt x="4515" y="1113"/>
                </a:lnTo>
                <a:lnTo>
                  <a:pt x="4515" y="1113"/>
                </a:lnTo>
                <a:lnTo>
                  <a:pt x="4513" y="1115"/>
                </a:lnTo>
                <a:lnTo>
                  <a:pt x="4511" y="1115"/>
                </a:lnTo>
                <a:lnTo>
                  <a:pt x="4511" y="1118"/>
                </a:lnTo>
                <a:lnTo>
                  <a:pt x="4509" y="1118"/>
                </a:lnTo>
                <a:lnTo>
                  <a:pt x="4507" y="1118"/>
                </a:lnTo>
                <a:lnTo>
                  <a:pt x="4505" y="1118"/>
                </a:lnTo>
                <a:lnTo>
                  <a:pt x="4505" y="1118"/>
                </a:lnTo>
                <a:lnTo>
                  <a:pt x="4505" y="1120"/>
                </a:lnTo>
                <a:lnTo>
                  <a:pt x="4505" y="1120"/>
                </a:lnTo>
                <a:lnTo>
                  <a:pt x="4505" y="1124"/>
                </a:lnTo>
                <a:lnTo>
                  <a:pt x="4505" y="1124"/>
                </a:lnTo>
                <a:lnTo>
                  <a:pt x="4507" y="1124"/>
                </a:lnTo>
                <a:lnTo>
                  <a:pt x="4507" y="1124"/>
                </a:lnTo>
                <a:lnTo>
                  <a:pt x="4509" y="1124"/>
                </a:lnTo>
                <a:lnTo>
                  <a:pt x="4511" y="1124"/>
                </a:lnTo>
                <a:lnTo>
                  <a:pt x="4511" y="1124"/>
                </a:lnTo>
                <a:lnTo>
                  <a:pt x="4513" y="1124"/>
                </a:lnTo>
                <a:lnTo>
                  <a:pt x="4515" y="1124"/>
                </a:lnTo>
                <a:lnTo>
                  <a:pt x="4517" y="1124"/>
                </a:lnTo>
                <a:lnTo>
                  <a:pt x="4522" y="1126"/>
                </a:lnTo>
                <a:lnTo>
                  <a:pt x="4522" y="1126"/>
                </a:lnTo>
                <a:lnTo>
                  <a:pt x="4522" y="1124"/>
                </a:lnTo>
                <a:lnTo>
                  <a:pt x="4524" y="1124"/>
                </a:lnTo>
                <a:lnTo>
                  <a:pt x="4524" y="1120"/>
                </a:lnTo>
                <a:lnTo>
                  <a:pt x="4524" y="1118"/>
                </a:lnTo>
                <a:lnTo>
                  <a:pt x="4526" y="1118"/>
                </a:lnTo>
                <a:lnTo>
                  <a:pt x="4528" y="1120"/>
                </a:lnTo>
                <a:lnTo>
                  <a:pt x="4530" y="1120"/>
                </a:lnTo>
                <a:lnTo>
                  <a:pt x="4532" y="1120"/>
                </a:lnTo>
                <a:lnTo>
                  <a:pt x="4534" y="1118"/>
                </a:lnTo>
                <a:lnTo>
                  <a:pt x="4536" y="1120"/>
                </a:lnTo>
                <a:lnTo>
                  <a:pt x="4538" y="1118"/>
                </a:lnTo>
                <a:lnTo>
                  <a:pt x="4538" y="1118"/>
                </a:lnTo>
                <a:lnTo>
                  <a:pt x="4541" y="1118"/>
                </a:lnTo>
                <a:lnTo>
                  <a:pt x="4541" y="1118"/>
                </a:lnTo>
                <a:lnTo>
                  <a:pt x="4543" y="1115"/>
                </a:lnTo>
                <a:lnTo>
                  <a:pt x="4545" y="1115"/>
                </a:lnTo>
                <a:lnTo>
                  <a:pt x="4547" y="1115"/>
                </a:lnTo>
                <a:lnTo>
                  <a:pt x="4549" y="1115"/>
                </a:lnTo>
                <a:lnTo>
                  <a:pt x="4551" y="1113"/>
                </a:lnTo>
                <a:lnTo>
                  <a:pt x="4551" y="1113"/>
                </a:lnTo>
                <a:lnTo>
                  <a:pt x="4553" y="1111"/>
                </a:lnTo>
                <a:lnTo>
                  <a:pt x="4555" y="1111"/>
                </a:lnTo>
                <a:lnTo>
                  <a:pt x="4555" y="1111"/>
                </a:lnTo>
                <a:lnTo>
                  <a:pt x="4557" y="1111"/>
                </a:lnTo>
                <a:lnTo>
                  <a:pt x="4559" y="1111"/>
                </a:lnTo>
                <a:lnTo>
                  <a:pt x="4559" y="1111"/>
                </a:lnTo>
                <a:lnTo>
                  <a:pt x="4561" y="1113"/>
                </a:lnTo>
                <a:lnTo>
                  <a:pt x="4564" y="1113"/>
                </a:lnTo>
                <a:lnTo>
                  <a:pt x="4566" y="1113"/>
                </a:lnTo>
                <a:lnTo>
                  <a:pt x="4568" y="1113"/>
                </a:lnTo>
                <a:lnTo>
                  <a:pt x="4570" y="1113"/>
                </a:lnTo>
                <a:lnTo>
                  <a:pt x="4570" y="1115"/>
                </a:lnTo>
                <a:lnTo>
                  <a:pt x="4570" y="1115"/>
                </a:lnTo>
                <a:lnTo>
                  <a:pt x="4568" y="1118"/>
                </a:lnTo>
                <a:lnTo>
                  <a:pt x="4568" y="1118"/>
                </a:lnTo>
                <a:lnTo>
                  <a:pt x="4566" y="1118"/>
                </a:lnTo>
                <a:lnTo>
                  <a:pt x="4566" y="1120"/>
                </a:lnTo>
                <a:lnTo>
                  <a:pt x="4566" y="1120"/>
                </a:lnTo>
                <a:lnTo>
                  <a:pt x="4566" y="1124"/>
                </a:lnTo>
                <a:lnTo>
                  <a:pt x="4566" y="1126"/>
                </a:lnTo>
                <a:lnTo>
                  <a:pt x="4568" y="1126"/>
                </a:lnTo>
                <a:lnTo>
                  <a:pt x="4568" y="1128"/>
                </a:lnTo>
                <a:lnTo>
                  <a:pt x="4570" y="1130"/>
                </a:lnTo>
                <a:lnTo>
                  <a:pt x="4570" y="1130"/>
                </a:lnTo>
                <a:lnTo>
                  <a:pt x="4574" y="1132"/>
                </a:lnTo>
                <a:lnTo>
                  <a:pt x="4576" y="1130"/>
                </a:lnTo>
                <a:lnTo>
                  <a:pt x="4578" y="1128"/>
                </a:lnTo>
                <a:lnTo>
                  <a:pt x="4582" y="1122"/>
                </a:lnTo>
                <a:lnTo>
                  <a:pt x="4582" y="1122"/>
                </a:lnTo>
                <a:lnTo>
                  <a:pt x="4587" y="1120"/>
                </a:lnTo>
                <a:lnTo>
                  <a:pt x="4589" y="1120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5"/>
                </a:lnTo>
                <a:lnTo>
                  <a:pt x="4587" y="1113"/>
                </a:lnTo>
                <a:lnTo>
                  <a:pt x="4587" y="1113"/>
                </a:lnTo>
                <a:lnTo>
                  <a:pt x="4587" y="1111"/>
                </a:lnTo>
                <a:lnTo>
                  <a:pt x="4589" y="1107"/>
                </a:lnTo>
                <a:lnTo>
                  <a:pt x="4589" y="1107"/>
                </a:lnTo>
                <a:lnTo>
                  <a:pt x="4589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9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3" y="1109"/>
                </a:lnTo>
                <a:lnTo>
                  <a:pt x="4593" y="1111"/>
                </a:lnTo>
                <a:lnTo>
                  <a:pt x="4593" y="1111"/>
                </a:lnTo>
                <a:lnTo>
                  <a:pt x="4593" y="1111"/>
                </a:lnTo>
                <a:lnTo>
                  <a:pt x="4595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3" y="1113"/>
                </a:lnTo>
                <a:lnTo>
                  <a:pt x="4593" y="1113"/>
                </a:lnTo>
                <a:lnTo>
                  <a:pt x="4597" y="1113"/>
                </a:lnTo>
                <a:lnTo>
                  <a:pt x="4601" y="1113"/>
                </a:lnTo>
                <a:lnTo>
                  <a:pt x="4603" y="1113"/>
                </a:lnTo>
                <a:lnTo>
                  <a:pt x="4605" y="1113"/>
                </a:lnTo>
                <a:lnTo>
                  <a:pt x="4608" y="1113"/>
                </a:lnTo>
                <a:lnTo>
                  <a:pt x="4610" y="1113"/>
                </a:lnTo>
                <a:lnTo>
                  <a:pt x="4610" y="1111"/>
                </a:lnTo>
                <a:lnTo>
                  <a:pt x="4612" y="1109"/>
                </a:lnTo>
                <a:lnTo>
                  <a:pt x="4614" y="1109"/>
                </a:lnTo>
                <a:lnTo>
                  <a:pt x="4614" y="1107"/>
                </a:lnTo>
                <a:lnTo>
                  <a:pt x="4614" y="1107"/>
                </a:lnTo>
                <a:lnTo>
                  <a:pt x="4616" y="1107"/>
                </a:lnTo>
                <a:lnTo>
                  <a:pt x="4618" y="1105"/>
                </a:lnTo>
                <a:lnTo>
                  <a:pt x="4618" y="1105"/>
                </a:lnTo>
                <a:lnTo>
                  <a:pt x="4620" y="1107"/>
                </a:lnTo>
                <a:lnTo>
                  <a:pt x="4618" y="1107"/>
                </a:lnTo>
                <a:lnTo>
                  <a:pt x="4618" y="1109"/>
                </a:lnTo>
                <a:lnTo>
                  <a:pt x="4618" y="1113"/>
                </a:lnTo>
                <a:lnTo>
                  <a:pt x="4618" y="1113"/>
                </a:lnTo>
                <a:lnTo>
                  <a:pt x="4618" y="1113"/>
                </a:lnTo>
                <a:lnTo>
                  <a:pt x="4620" y="1113"/>
                </a:lnTo>
                <a:lnTo>
                  <a:pt x="4620" y="1113"/>
                </a:lnTo>
                <a:lnTo>
                  <a:pt x="4622" y="1111"/>
                </a:lnTo>
                <a:lnTo>
                  <a:pt x="4622" y="1109"/>
                </a:lnTo>
                <a:lnTo>
                  <a:pt x="4622" y="1109"/>
                </a:lnTo>
                <a:lnTo>
                  <a:pt x="4622" y="1105"/>
                </a:lnTo>
                <a:lnTo>
                  <a:pt x="4624" y="1105"/>
                </a:lnTo>
                <a:lnTo>
                  <a:pt x="4624" y="1105"/>
                </a:lnTo>
                <a:lnTo>
                  <a:pt x="4624" y="1103"/>
                </a:lnTo>
                <a:lnTo>
                  <a:pt x="4626" y="1103"/>
                </a:lnTo>
                <a:lnTo>
                  <a:pt x="4629" y="1103"/>
                </a:lnTo>
                <a:lnTo>
                  <a:pt x="4631" y="1103"/>
                </a:lnTo>
                <a:lnTo>
                  <a:pt x="4631" y="1105"/>
                </a:lnTo>
                <a:lnTo>
                  <a:pt x="4631" y="1105"/>
                </a:lnTo>
                <a:lnTo>
                  <a:pt x="4633" y="1103"/>
                </a:lnTo>
                <a:lnTo>
                  <a:pt x="4633" y="1103"/>
                </a:lnTo>
                <a:lnTo>
                  <a:pt x="4631" y="1103"/>
                </a:lnTo>
                <a:lnTo>
                  <a:pt x="4631" y="1103"/>
                </a:lnTo>
                <a:lnTo>
                  <a:pt x="4631" y="1101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7"/>
                </a:lnTo>
                <a:lnTo>
                  <a:pt x="4633" y="1097"/>
                </a:lnTo>
                <a:lnTo>
                  <a:pt x="4635" y="1097"/>
                </a:lnTo>
                <a:lnTo>
                  <a:pt x="4635" y="1097"/>
                </a:lnTo>
                <a:lnTo>
                  <a:pt x="4637" y="1097"/>
                </a:lnTo>
                <a:lnTo>
                  <a:pt x="4637" y="1099"/>
                </a:lnTo>
                <a:lnTo>
                  <a:pt x="4637" y="1099"/>
                </a:lnTo>
                <a:lnTo>
                  <a:pt x="4637" y="1099"/>
                </a:lnTo>
                <a:lnTo>
                  <a:pt x="4635" y="1101"/>
                </a:lnTo>
                <a:lnTo>
                  <a:pt x="4635" y="1101"/>
                </a:lnTo>
                <a:lnTo>
                  <a:pt x="4633" y="1103"/>
                </a:lnTo>
                <a:lnTo>
                  <a:pt x="4633" y="1103"/>
                </a:lnTo>
                <a:lnTo>
                  <a:pt x="4633" y="1107"/>
                </a:lnTo>
                <a:lnTo>
                  <a:pt x="4633" y="1107"/>
                </a:lnTo>
                <a:lnTo>
                  <a:pt x="4633" y="1109"/>
                </a:lnTo>
                <a:lnTo>
                  <a:pt x="4633" y="1109"/>
                </a:lnTo>
                <a:lnTo>
                  <a:pt x="4635" y="1109"/>
                </a:lnTo>
                <a:lnTo>
                  <a:pt x="4635" y="1109"/>
                </a:lnTo>
                <a:lnTo>
                  <a:pt x="4637" y="1107"/>
                </a:lnTo>
                <a:lnTo>
                  <a:pt x="4639" y="1105"/>
                </a:lnTo>
                <a:lnTo>
                  <a:pt x="4641" y="1105"/>
                </a:lnTo>
                <a:lnTo>
                  <a:pt x="4641" y="1105"/>
                </a:lnTo>
                <a:lnTo>
                  <a:pt x="4641" y="1103"/>
                </a:lnTo>
                <a:lnTo>
                  <a:pt x="4641" y="1103"/>
                </a:lnTo>
                <a:lnTo>
                  <a:pt x="4641" y="1101"/>
                </a:lnTo>
                <a:lnTo>
                  <a:pt x="4643" y="1099"/>
                </a:lnTo>
                <a:lnTo>
                  <a:pt x="4645" y="1097"/>
                </a:lnTo>
                <a:lnTo>
                  <a:pt x="4645" y="1097"/>
                </a:lnTo>
                <a:lnTo>
                  <a:pt x="4649" y="1097"/>
                </a:lnTo>
                <a:lnTo>
                  <a:pt x="4647" y="1095"/>
                </a:lnTo>
                <a:lnTo>
                  <a:pt x="4647" y="1095"/>
                </a:lnTo>
                <a:lnTo>
                  <a:pt x="4645" y="1090"/>
                </a:lnTo>
                <a:lnTo>
                  <a:pt x="4645" y="1088"/>
                </a:lnTo>
                <a:lnTo>
                  <a:pt x="4643" y="1088"/>
                </a:lnTo>
                <a:lnTo>
                  <a:pt x="4645" y="1086"/>
                </a:lnTo>
                <a:lnTo>
                  <a:pt x="4645" y="1084"/>
                </a:lnTo>
                <a:lnTo>
                  <a:pt x="4645" y="1084"/>
                </a:lnTo>
                <a:lnTo>
                  <a:pt x="4645" y="1082"/>
                </a:lnTo>
                <a:lnTo>
                  <a:pt x="4647" y="1080"/>
                </a:lnTo>
                <a:lnTo>
                  <a:pt x="4647" y="1078"/>
                </a:lnTo>
                <a:lnTo>
                  <a:pt x="4647" y="1076"/>
                </a:lnTo>
                <a:lnTo>
                  <a:pt x="4649" y="1076"/>
                </a:lnTo>
                <a:lnTo>
                  <a:pt x="4649" y="1076"/>
                </a:lnTo>
                <a:lnTo>
                  <a:pt x="4649" y="1074"/>
                </a:lnTo>
                <a:lnTo>
                  <a:pt x="4652" y="1067"/>
                </a:lnTo>
                <a:lnTo>
                  <a:pt x="4649" y="1063"/>
                </a:lnTo>
                <a:lnTo>
                  <a:pt x="4649" y="1061"/>
                </a:lnTo>
                <a:lnTo>
                  <a:pt x="4649" y="1059"/>
                </a:lnTo>
                <a:lnTo>
                  <a:pt x="4649" y="1057"/>
                </a:lnTo>
                <a:lnTo>
                  <a:pt x="4649" y="1055"/>
                </a:lnTo>
                <a:lnTo>
                  <a:pt x="4652" y="1053"/>
                </a:lnTo>
                <a:lnTo>
                  <a:pt x="4652" y="1053"/>
                </a:lnTo>
                <a:lnTo>
                  <a:pt x="4654" y="1053"/>
                </a:lnTo>
                <a:lnTo>
                  <a:pt x="4656" y="1053"/>
                </a:lnTo>
                <a:lnTo>
                  <a:pt x="4658" y="1050"/>
                </a:lnTo>
                <a:lnTo>
                  <a:pt x="4658" y="1050"/>
                </a:lnTo>
                <a:lnTo>
                  <a:pt x="4658" y="1048"/>
                </a:lnTo>
                <a:lnTo>
                  <a:pt x="4658" y="1046"/>
                </a:lnTo>
                <a:lnTo>
                  <a:pt x="4658" y="1044"/>
                </a:lnTo>
                <a:lnTo>
                  <a:pt x="4660" y="1044"/>
                </a:lnTo>
                <a:lnTo>
                  <a:pt x="4660" y="1042"/>
                </a:lnTo>
                <a:lnTo>
                  <a:pt x="4660" y="1042"/>
                </a:lnTo>
                <a:lnTo>
                  <a:pt x="4660" y="1042"/>
                </a:lnTo>
                <a:lnTo>
                  <a:pt x="4662" y="1042"/>
                </a:lnTo>
                <a:lnTo>
                  <a:pt x="4662" y="1042"/>
                </a:lnTo>
                <a:lnTo>
                  <a:pt x="4662" y="1040"/>
                </a:lnTo>
                <a:lnTo>
                  <a:pt x="4662" y="1040"/>
                </a:lnTo>
                <a:lnTo>
                  <a:pt x="4664" y="1040"/>
                </a:lnTo>
                <a:lnTo>
                  <a:pt x="4664" y="1038"/>
                </a:lnTo>
                <a:lnTo>
                  <a:pt x="4664" y="1034"/>
                </a:lnTo>
                <a:lnTo>
                  <a:pt x="4664" y="1032"/>
                </a:lnTo>
                <a:lnTo>
                  <a:pt x="4664" y="1030"/>
                </a:lnTo>
                <a:lnTo>
                  <a:pt x="4664" y="1030"/>
                </a:lnTo>
                <a:lnTo>
                  <a:pt x="4664" y="1027"/>
                </a:lnTo>
                <a:lnTo>
                  <a:pt x="4664" y="1027"/>
                </a:lnTo>
                <a:lnTo>
                  <a:pt x="4664" y="1025"/>
                </a:lnTo>
                <a:lnTo>
                  <a:pt x="4664" y="1023"/>
                </a:lnTo>
                <a:lnTo>
                  <a:pt x="4662" y="1019"/>
                </a:lnTo>
                <a:lnTo>
                  <a:pt x="4660" y="1017"/>
                </a:lnTo>
                <a:lnTo>
                  <a:pt x="4658" y="1015"/>
                </a:lnTo>
                <a:lnTo>
                  <a:pt x="4658" y="1015"/>
                </a:lnTo>
                <a:lnTo>
                  <a:pt x="4656" y="1013"/>
                </a:lnTo>
                <a:lnTo>
                  <a:pt x="4656" y="1011"/>
                </a:lnTo>
                <a:lnTo>
                  <a:pt x="4656" y="1006"/>
                </a:lnTo>
                <a:lnTo>
                  <a:pt x="4656" y="1002"/>
                </a:lnTo>
                <a:lnTo>
                  <a:pt x="4658" y="1000"/>
                </a:lnTo>
                <a:lnTo>
                  <a:pt x="4654" y="1002"/>
                </a:lnTo>
                <a:lnTo>
                  <a:pt x="4654" y="1000"/>
                </a:lnTo>
                <a:lnTo>
                  <a:pt x="4652" y="1000"/>
                </a:lnTo>
                <a:lnTo>
                  <a:pt x="4652" y="1000"/>
                </a:lnTo>
                <a:lnTo>
                  <a:pt x="4649" y="998"/>
                </a:lnTo>
                <a:lnTo>
                  <a:pt x="4649" y="1000"/>
                </a:lnTo>
                <a:lnTo>
                  <a:pt x="4647" y="1000"/>
                </a:lnTo>
                <a:lnTo>
                  <a:pt x="4647" y="1002"/>
                </a:lnTo>
                <a:lnTo>
                  <a:pt x="4647" y="1004"/>
                </a:lnTo>
                <a:lnTo>
                  <a:pt x="4652" y="1004"/>
                </a:lnTo>
                <a:lnTo>
                  <a:pt x="4652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6"/>
                </a:lnTo>
                <a:lnTo>
                  <a:pt x="4654" y="1009"/>
                </a:lnTo>
                <a:lnTo>
                  <a:pt x="4654" y="1009"/>
                </a:lnTo>
                <a:lnTo>
                  <a:pt x="4652" y="1009"/>
                </a:lnTo>
                <a:lnTo>
                  <a:pt x="4649" y="1009"/>
                </a:lnTo>
                <a:lnTo>
                  <a:pt x="4649" y="1009"/>
                </a:lnTo>
                <a:lnTo>
                  <a:pt x="4647" y="1011"/>
                </a:lnTo>
                <a:lnTo>
                  <a:pt x="4647" y="1011"/>
                </a:lnTo>
                <a:lnTo>
                  <a:pt x="4647" y="1011"/>
                </a:lnTo>
                <a:lnTo>
                  <a:pt x="4645" y="1011"/>
                </a:lnTo>
                <a:lnTo>
                  <a:pt x="4645" y="1009"/>
                </a:lnTo>
                <a:lnTo>
                  <a:pt x="4645" y="1004"/>
                </a:lnTo>
                <a:lnTo>
                  <a:pt x="4645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6"/>
                </a:lnTo>
                <a:lnTo>
                  <a:pt x="4641" y="1009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3"/>
                </a:lnTo>
                <a:lnTo>
                  <a:pt x="4637" y="1013"/>
                </a:lnTo>
                <a:lnTo>
                  <a:pt x="4637" y="1013"/>
                </a:lnTo>
                <a:lnTo>
                  <a:pt x="4635" y="1013"/>
                </a:lnTo>
                <a:lnTo>
                  <a:pt x="4635" y="1015"/>
                </a:lnTo>
                <a:lnTo>
                  <a:pt x="4635" y="1015"/>
                </a:lnTo>
                <a:lnTo>
                  <a:pt x="4635" y="1017"/>
                </a:lnTo>
                <a:lnTo>
                  <a:pt x="4637" y="1019"/>
                </a:lnTo>
                <a:lnTo>
                  <a:pt x="4637" y="1021"/>
                </a:lnTo>
                <a:lnTo>
                  <a:pt x="4635" y="1023"/>
                </a:lnTo>
                <a:lnTo>
                  <a:pt x="4635" y="1023"/>
                </a:lnTo>
                <a:lnTo>
                  <a:pt x="4635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7" y="1030"/>
                </a:lnTo>
                <a:lnTo>
                  <a:pt x="4637" y="1032"/>
                </a:lnTo>
                <a:lnTo>
                  <a:pt x="4637" y="1034"/>
                </a:lnTo>
                <a:lnTo>
                  <a:pt x="4637" y="1034"/>
                </a:lnTo>
                <a:lnTo>
                  <a:pt x="4637" y="1036"/>
                </a:lnTo>
                <a:lnTo>
                  <a:pt x="4635" y="1036"/>
                </a:lnTo>
                <a:lnTo>
                  <a:pt x="4635" y="1036"/>
                </a:lnTo>
                <a:lnTo>
                  <a:pt x="4635" y="1038"/>
                </a:lnTo>
                <a:lnTo>
                  <a:pt x="4635" y="1040"/>
                </a:lnTo>
                <a:lnTo>
                  <a:pt x="4633" y="1044"/>
                </a:lnTo>
                <a:lnTo>
                  <a:pt x="4633" y="1044"/>
                </a:lnTo>
                <a:lnTo>
                  <a:pt x="4631" y="1046"/>
                </a:lnTo>
                <a:lnTo>
                  <a:pt x="4631" y="1048"/>
                </a:lnTo>
                <a:lnTo>
                  <a:pt x="4629" y="1050"/>
                </a:lnTo>
                <a:lnTo>
                  <a:pt x="4629" y="1050"/>
                </a:lnTo>
                <a:lnTo>
                  <a:pt x="4629" y="1055"/>
                </a:lnTo>
                <a:lnTo>
                  <a:pt x="4626" y="1057"/>
                </a:lnTo>
                <a:lnTo>
                  <a:pt x="4626" y="1057"/>
                </a:lnTo>
                <a:lnTo>
                  <a:pt x="4624" y="1059"/>
                </a:lnTo>
                <a:lnTo>
                  <a:pt x="4620" y="1061"/>
                </a:lnTo>
                <a:lnTo>
                  <a:pt x="4618" y="1061"/>
                </a:lnTo>
                <a:lnTo>
                  <a:pt x="4618" y="1063"/>
                </a:lnTo>
                <a:lnTo>
                  <a:pt x="4618" y="1065"/>
                </a:lnTo>
                <a:lnTo>
                  <a:pt x="4616" y="1067"/>
                </a:lnTo>
                <a:lnTo>
                  <a:pt x="4614" y="1067"/>
                </a:lnTo>
                <a:lnTo>
                  <a:pt x="4612" y="1071"/>
                </a:lnTo>
                <a:lnTo>
                  <a:pt x="4610" y="1071"/>
                </a:lnTo>
                <a:lnTo>
                  <a:pt x="4608" y="1071"/>
                </a:lnTo>
                <a:lnTo>
                  <a:pt x="4605" y="1074"/>
                </a:lnTo>
                <a:lnTo>
                  <a:pt x="4599" y="1076"/>
                </a:lnTo>
                <a:lnTo>
                  <a:pt x="4599" y="1076"/>
                </a:lnTo>
                <a:lnTo>
                  <a:pt x="4597" y="1078"/>
                </a:lnTo>
                <a:lnTo>
                  <a:pt x="4597" y="1078"/>
                </a:lnTo>
                <a:lnTo>
                  <a:pt x="4595" y="1078"/>
                </a:lnTo>
                <a:lnTo>
                  <a:pt x="4595" y="1078"/>
                </a:lnTo>
                <a:lnTo>
                  <a:pt x="4593" y="1078"/>
                </a:lnTo>
                <a:lnTo>
                  <a:pt x="4593" y="1076"/>
                </a:lnTo>
                <a:lnTo>
                  <a:pt x="4593" y="1076"/>
                </a:lnTo>
                <a:lnTo>
                  <a:pt x="4593" y="1074"/>
                </a:lnTo>
                <a:lnTo>
                  <a:pt x="4591" y="1074"/>
                </a:lnTo>
                <a:lnTo>
                  <a:pt x="4591" y="1071"/>
                </a:lnTo>
                <a:lnTo>
                  <a:pt x="4593" y="1071"/>
                </a:lnTo>
                <a:lnTo>
                  <a:pt x="4593" y="1071"/>
                </a:lnTo>
                <a:lnTo>
                  <a:pt x="4595" y="1069"/>
                </a:lnTo>
                <a:lnTo>
                  <a:pt x="4597" y="1067"/>
                </a:lnTo>
                <a:lnTo>
                  <a:pt x="4597" y="1067"/>
                </a:lnTo>
                <a:lnTo>
                  <a:pt x="4597" y="1065"/>
                </a:lnTo>
                <a:lnTo>
                  <a:pt x="4595" y="1067"/>
                </a:lnTo>
                <a:lnTo>
                  <a:pt x="4593" y="1067"/>
                </a:lnTo>
                <a:lnTo>
                  <a:pt x="4591" y="1069"/>
                </a:lnTo>
                <a:lnTo>
                  <a:pt x="4589" y="1071"/>
                </a:lnTo>
                <a:lnTo>
                  <a:pt x="4589" y="1076"/>
                </a:lnTo>
                <a:lnTo>
                  <a:pt x="4589" y="1080"/>
                </a:lnTo>
                <a:lnTo>
                  <a:pt x="4587" y="1082"/>
                </a:lnTo>
                <a:lnTo>
                  <a:pt x="4582" y="1086"/>
                </a:lnTo>
                <a:lnTo>
                  <a:pt x="4582" y="1086"/>
                </a:lnTo>
                <a:lnTo>
                  <a:pt x="4580" y="1088"/>
                </a:lnTo>
                <a:lnTo>
                  <a:pt x="4578" y="1088"/>
                </a:lnTo>
                <a:lnTo>
                  <a:pt x="4578" y="1090"/>
                </a:lnTo>
                <a:lnTo>
                  <a:pt x="4578" y="1092"/>
                </a:lnTo>
                <a:lnTo>
                  <a:pt x="4580" y="1095"/>
                </a:lnTo>
                <a:lnTo>
                  <a:pt x="4578" y="1097"/>
                </a:lnTo>
                <a:lnTo>
                  <a:pt x="4576" y="1097"/>
                </a:lnTo>
                <a:lnTo>
                  <a:pt x="4574" y="1099"/>
                </a:lnTo>
                <a:lnTo>
                  <a:pt x="4574" y="1099"/>
                </a:lnTo>
                <a:lnTo>
                  <a:pt x="4572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7"/>
                </a:lnTo>
                <a:lnTo>
                  <a:pt x="4568" y="1097"/>
                </a:lnTo>
                <a:lnTo>
                  <a:pt x="4566" y="1095"/>
                </a:lnTo>
                <a:lnTo>
                  <a:pt x="4566" y="1095"/>
                </a:lnTo>
                <a:lnTo>
                  <a:pt x="4561" y="1097"/>
                </a:lnTo>
                <a:lnTo>
                  <a:pt x="4555" y="1097"/>
                </a:lnTo>
                <a:lnTo>
                  <a:pt x="4553" y="1099"/>
                </a:lnTo>
                <a:lnTo>
                  <a:pt x="4553" y="1099"/>
                </a:lnTo>
                <a:lnTo>
                  <a:pt x="4549" y="1099"/>
                </a:lnTo>
                <a:lnTo>
                  <a:pt x="4547" y="1099"/>
                </a:lnTo>
                <a:lnTo>
                  <a:pt x="4545" y="1099"/>
                </a:lnTo>
                <a:lnTo>
                  <a:pt x="4543" y="1099"/>
                </a:lnTo>
                <a:lnTo>
                  <a:pt x="4543" y="1099"/>
                </a:lnTo>
                <a:lnTo>
                  <a:pt x="4541" y="1101"/>
                </a:lnTo>
                <a:lnTo>
                  <a:pt x="4541" y="1101"/>
                </a:lnTo>
                <a:lnTo>
                  <a:pt x="4538" y="1099"/>
                </a:lnTo>
                <a:lnTo>
                  <a:pt x="4536" y="1099"/>
                </a:lnTo>
                <a:lnTo>
                  <a:pt x="4534" y="1099"/>
                </a:lnTo>
                <a:close/>
                <a:moveTo>
                  <a:pt x="4480" y="1216"/>
                </a:moveTo>
                <a:lnTo>
                  <a:pt x="4482" y="1216"/>
                </a:lnTo>
                <a:lnTo>
                  <a:pt x="4484" y="1216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0"/>
                </a:lnTo>
                <a:lnTo>
                  <a:pt x="4486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2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6"/>
                </a:lnTo>
                <a:close/>
                <a:moveTo>
                  <a:pt x="4461" y="1111"/>
                </a:moveTo>
                <a:lnTo>
                  <a:pt x="4461" y="1111"/>
                </a:lnTo>
                <a:lnTo>
                  <a:pt x="4461" y="1111"/>
                </a:lnTo>
                <a:lnTo>
                  <a:pt x="4463" y="1111"/>
                </a:lnTo>
                <a:lnTo>
                  <a:pt x="4463" y="1111"/>
                </a:lnTo>
                <a:lnTo>
                  <a:pt x="4463" y="1109"/>
                </a:lnTo>
                <a:lnTo>
                  <a:pt x="4461" y="1109"/>
                </a:lnTo>
                <a:lnTo>
                  <a:pt x="4461" y="1109"/>
                </a:lnTo>
                <a:lnTo>
                  <a:pt x="4459" y="1109"/>
                </a:lnTo>
                <a:lnTo>
                  <a:pt x="4459" y="1111"/>
                </a:lnTo>
                <a:lnTo>
                  <a:pt x="4461" y="1111"/>
                </a:lnTo>
                <a:lnTo>
                  <a:pt x="4461" y="1111"/>
                </a:lnTo>
                <a:close/>
                <a:moveTo>
                  <a:pt x="4482" y="1118"/>
                </a:moveTo>
                <a:lnTo>
                  <a:pt x="4482" y="1120"/>
                </a:lnTo>
                <a:lnTo>
                  <a:pt x="4482" y="1118"/>
                </a:lnTo>
                <a:lnTo>
                  <a:pt x="4482" y="1118"/>
                </a:lnTo>
                <a:lnTo>
                  <a:pt x="4484" y="1115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2" y="1113"/>
                </a:lnTo>
                <a:lnTo>
                  <a:pt x="4482" y="1113"/>
                </a:lnTo>
                <a:lnTo>
                  <a:pt x="4482" y="1115"/>
                </a:lnTo>
                <a:lnTo>
                  <a:pt x="4480" y="1118"/>
                </a:lnTo>
                <a:lnTo>
                  <a:pt x="4482" y="1118"/>
                </a:lnTo>
                <a:close/>
                <a:moveTo>
                  <a:pt x="4482" y="1136"/>
                </a:moveTo>
                <a:lnTo>
                  <a:pt x="4482" y="1136"/>
                </a:lnTo>
                <a:lnTo>
                  <a:pt x="4482" y="1136"/>
                </a:lnTo>
                <a:lnTo>
                  <a:pt x="4482" y="1136"/>
                </a:lnTo>
                <a:lnTo>
                  <a:pt x="4484" y="1136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2" y="1136"/>
                </a:lnTo>
                <a:close/>
                <a:moveTo>
                  <a:pt x="4480" y="1122"/>
                </a:moveTo>
                <a:lnTo>
                  <a:pt x="4480" y="1122"/>
                </a:lnTo>
                <a:lnTo>
                  <a:pt x="4480" y="1122"/>
                </a:lnTo>
                <a:lnTo>
                  <a:pt x="4482" y="1120"/>
                </a:lnTo>
                <a:lnTo>
                  <a:pt x="4482" y="1120"/>
                </a:lnTo>
                <a:lnTo>
                  <a:pt x="4480" y="1118"/>
                </a:lnTo>
                <a:lnTo>
                  <a:pt x="4480" y="1122"/>
                </a:lnTo>
                <a:close/>
                <a:moveTo>
                  <a:pt x="4367" y="1348"/>
                </a:move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9" y="1350"/>
                </a:lnTo>
                <a:lnTo>
                  <a:pt x="4369" y="1350"/>
                </a:lnTo>
                <a:lnTo>
                  <a:pt x="4367" y="1348"/>
                </a:lnTo>
                <a:close/>
                <a:moveTo>
                  <a:pt x="4318" y="1273"/>
                </a:moveTo>
                <a:lnTo>
                  <a:pt x="4321" y="1273"/>
                </a:lnTo>
                <a:lnTo>
                  <a:pt x="4321" y="1273"/>
                </a:lnTo>
                <a:lnTo>
                  <a:pt x="4318" y="1271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close/>
                <a:moveTo>
                  <a:pt x="4373" y="1419"/>
                </a:moveTo>
                <a:lnTo>
                  <a:pt x="4375" y="1419"/>
                </a:lnTo>
                <a:lnTo>
                  <a:pt x="4375" y="1419"/>
                </a:lnTo>
                <a:lnTo>
                  <a:pt x="4375" y="1417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3"/>
                </a:lnTo>
                <a:lnTo>
                  <a:pt x="4375" y="1413"/>
                </a:lnTo>
                <a:lnTo>
                  <a:pt x="4373" y="1413"/>
                </a:lnTo>
                <a:lnTo>
                  <a:pt x="4373" y="1415"/>
                </a:lnTo>
                <a:lnTo>
                  <a:pt x="4373" y="1415"/>
                </a:lnTo>
                <a:lnTo>
                  <a:pt x="4373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3" y="1419"/>
                </a:lnTo>
                <a:close/>
                <a:moveTo>
                  <a:pt x="4325" y="1273"/>
                </a:moveTo>
                <a:lnTo>
                  <a:pt x="4323" y="1273"/>
                </a:lnTo>
                <a:lnTo>
                  <a:pt x="4323" y="1273"/>
                </a:lnTo>
                <a:lnTo>
                  <a:pt x="4321" y="1273"/>
                </a:lnTo>
                <a:lnTo>
                  <a:pt x="4321" y="1273"/>
                </a:lnTo>
                <a:lnTo>
                  <a:pt x="4323" y="1273"/>
                </a:lnTo>
                <a:lnTo>
                  <a:pt x="4325" y="1273"/>
                </a:lnTo>
                <a:close/>
                <a:moveTo>
                  <a:pt x="4262" y="1306"/>
                </a:move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8"/>
                </a:lnTo>
                <a:lnTo>
                  <a:pt x="4262" y="1306"/>
                </a:lnTo>
                <a:close/>
                <a:moveTo>
                  <a:pt x="4348" y="1292"/>
                </a:moveTo>
                <a:lnTo>
                  <a:pt x="4348" y="1294"/>
                </a:lnTo>
                <a:lnTo>
                  <a:pt x="4348" y="1294"/>
                </a:lnTo>
                <a:lnTo>
                  <a:pt x="4348" y="1294"/>
                </a:lnTo>
                <a:lnTo>
                  <a:pt x="4348" y="1296"/>
                </a:lnTo>
                <a:lnTo>
                  <a:pt x="4350" y="1300"/>
                </a:lnTo>
                <a:lnTo>
                  <a:pt x="4350" y="1300"/>
                </a:lnTo>
                <a:lnTo>
                  <a:pt x="4350" y="1302"/>
                </a:lnTo>
                <a:lnTo>
                  <a:pt x="4350" y="1302"/>
                </a:lnTo>
                <a:lnTo>
                  <a:pt x="4352" y="1302"/>
                </a:lnTo>
                <a:lnTo>
                  <a:pt x="4354" y="1304"/>
                </a:lnTo>
                <a:lnTo>
                  <a:pt x="4354" y="1304"/>
                </a:lnTo>
                <a:lnTo>
                  <a:pt x="4354" y="1306"/>
                </a:lnTo>
                <a:lnTo>
                  <a:pt x="4356" y="1308"/>
                </a:lnTo>
                <a:lnTo>
                  <a:pt x="4356" y="1310"/>
                </a:lnTo>
                <a:lnTo>
                  <a:pt x="4356" y="1310"/>
                </a:lnTo>
                <a:lnTo>
                  <a:pt x="4358" y="1310"/>
                </a:lnTo>
                <a:lnTo>
                  <a:pt x="4358" y="1310"/>
                </a:lnTo>
                <a:lnTo>
                  <a:pt x="4358" y="1308"/>
                </a:lnTo>
                <a:lnTo>
                  <a:pt x="4358" y="1306"/>
                </a:lnTo>
                <a:lnTo>
                  <a:pt x="4358" y="1304"/>
                </a:lnTo>
                <a:lnTo>
                  <a:pt x="4360" y="1302"/>
                </a:lnTo>
                <a:lnTo>
                  <a:pt x="4360" y="1300"/>
                </a:lnTo>
                <a:lnTo>
                  <a:pt x="4362" y="1298"/>
                </a:lnTo>
                <a:lnTo>
                  <a:pt x="4365" y="1296"/>
                </a:lnTo>
                <a:lnTo>
                  <a:pt x="4367" y="1294"/>
                </a:lnTo>
                <a:lnTo>
                  <a:pt x="4367" y="1292"/>
                </a:lnTo>
                <a:lnTo>
                  <a:pt x="4367" y="1289"/>
                </a:lnTo>
                <a:lnTo>
                  <a:pt x="4369" y="1285"/>
                </a:lnTo>
                <a:lnTo>
                  <a:pt x="4369" y="1281"/>
                </a:lnTo>
                <a:lnTo>
                  <a:pt x="4369" y="1279"/>
                </a:lnTo>
                <a:lnTo>
                  <a:pt x="4371" y="1279"/>
                </a:lnTo>
                <a:lnTo>
                  <a:pt x="4371" y="1275"/>
                </a:lnTo>
                <a:lnTo>
                  <a:pt x="4373" y="1273"/>
                </a:lnTo>
                <a:lnTo>
                  <a:pt x="4373" y="1271"/>
                </a:lnTo>
                <a:lnTo>
                  <a:pt x="4373" y="1269"/>
                </a:lnTo>
                <a:lnTo>
                  <a:pt x="4373" y="1266"/>
                </a:lnTo>
                <a:lnTo>
                  <a:pt x="4373" y="1266"/>
                </a:lnTo>
                <a:lnTo>
                  <a:pt x="4375" y="1264"/>
                </a:lnTo>
                <a:lnTo>
                  <a:pt x="4373" y="1264"/>
                </a:lnTo>
                <a:lnTo>
                  <a:pt x="4373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69" y="1260"/>
                </a:lnTo>
                <a:lnTo>
                  <a:pt x="4369" y="1260"/>
                </a:lnTo>
                <a:lnTo>
                  <a:pt x="4367" y="1260"/>
                </a:lnTo>
                <a:lnTo>
                  <a:pt x="4367" y="1262"/>
                </a:lnTo>
                <a:lnTo>
                  <a:pt x="4362" y="1264"/>
                </a:lnTo>
                <a:lnTo>
                  <a:pt x="4360" y="1264"/>
                </a:lnTo>
                <a:lnTo>
                  <a:pt x="4360" y="1266"/>
                </a:lnTo>
                <a:lnTo>
                  <a:pt x="4358" y="1269"/>
                </a:lnTo>
                <a:lnTo>
                  <a:pt x="4358" y="1269"/>
                </a:lnTo>
                <a:lnTo>
                  <a:pt x="4356" y="1271"/>
                </a:lnTo>
                <a:lnTo>
                  <a:pt x="4356" y="1273"/>
                </a:lnTo>
                <a:lnTo>
                  <a:pt x="4348" y="1285"/>
                </a:lnTo>
                <a:lnTo>
                  <a:pt x="4348" y="1285"/>
                </a:lnTo>
                <a:lnTo>
                  <a:pt x="4348" y="1287"/>
                </a:lnTo>
                <a:lnTo>
                  <a:pt x="4348" y="1289"/>
                </a:lnTo>
                <a:lnTo>
                  <a:pt x="4348" y="1292"/>
                </a:lnTo>
                <a:lnTo>
                  <a:pt x="4348" y="1292"/>
                </a:lnTo>
                <a:close/>
                <a:moveTo>
                  <a:pt x="4316" y="1497"/>
                </a:moveTo>
                <a:lnTo>
                  <a:pt x="4316" y="1497"/>
                </a:lnTo>
                <a:lnTo>
                  <a:pt x="4316" y="1499"/>
                </a:lnTo>
                <a:lnTo>
                  <a:pt x="4314" y="1499"/>
                </a:lnTo>
                <a:lnTo>
                  <a:pt x="4312" y="1501"/>
                </a:lnTo>
                <a:lnTo>
                  <a:pt x="4310" y="1503"/>
                </a:lnTo>
                <a:lnTo>
                  <a:pt x="4308" y="1505"/>
                </a:lnTo>
                <a:lnTo>
                  <a:pt x="4308" y="1505"/>
                </a:lnTo>
                <a:lnTo>
                  <a:pt x="4306" y="1508"/>
                </a:lnTo>
                <a:lnTo>
                  <a:pt x="4306" y="1510"/>
                </a:lnTo>
                <a:lnTo>
                  <a:pt x="4306" y="1512"/>
                </a:lnTo>
                <a:lnTo>
                  <a:pt x="4308" y="1510"/>
                </a:lnTo>
                <a:lnTo>
                  <a:pt x="4308" y="1510"/>
                </a:lnTo>
                <a:lnTo>
                  <a:pt x="4310" y="1510"/>
                </a:lnTo>
                <a:lnTo>
                  <a:pt x="4310" y="1508"/>
                </a:lnTo>
                <a:lnTo>
                  <a:pt x="4310" y="1508"/>
                </a:lnTo>
                <a:lnTo>
                  <a:pt x="4310" y="1508"/>
                </a:lnTo>
                <a:lnTo>
                  <a:pt x="4312" y="1505"/>
                </a:lnTo>
                <a:lnTo>
                  <a:pt x="4314" y="1505"/>
                </a:lnTo>
                <a:lnTo>
                  <a:pt x="4316" y="1505"/>
                </a:lnTo>
                <a:lnTo>
                  <a:pt x="4316" y="1503"/>
                </a:lnTo>
                <a:lnTo>
                  <a:pt x="4318" y="1501"/>
                </a:lnTo>
                <a:lnTo>
                  <a:pt x="4318" y="1499"/>
                </a:lnTo>
                <a:lnTo>
                  <a:pt x="4321" y="1499"/>
                </a:lnTo>
                <a:lnTo>
                  <a:pt x="4323" y="1499"/>
                </a:lnTo>
                <a:lnTo>
                  <a:pt x="4323" y="1497"/>
                </a:lnTo>
                <a:lnTo>
                  <a:pt x="4325" y="1497"/>
                </a:lnTo>
                <a:lnTo>
                  <a:pt x="4325" y="1495"/>
                </a:lnTo>
                <a:lnTo>
                  <a:pt x="4329" y="1491"/>
                </a:lnTo>
                <a:lnTo>
                  <a:pt x="4329" y="1489"/>
                </a:lnTo>
                <a:lnTo>
                  <a:pt x="4329" y="1489"/>
                </a:lnTo>
                <a:lnTo>
                  <a:pt x="4329" y="1489"/>
                </a:lnTo>
                <a:lnTo>
                  <a:pt x="4331" y="1487"/>
                </a:lnTo>
                <a:lnTo>
                  <a:pt x="4335" y="1487"/>
                </a:lnTo>
                <a:lnTo>
                  <a:pt x="4335" y="1487"/>
                </a:lnTo>
                <a:lnTo>
                  <a:pt x="4335" y="1484"/>
                </a:lnTo>
                <a:lnTo>
                  <a:pt x="4335" y="1484"/>
                </a:lnTo>
                <a:lnTo>
                  <a:pt x="4337" y="1482"/>
                </a:lnTo>
                <a:lnTo>
                  <a:pt x="4337" y="1482"/>
                </a:lnTo>
                <a:lnTo>
                  <a:pt x="4339" y="1482"/>
                </a:lnTo>
                <a:lnTo>
                  <a:pt x="4339" y="1480"/>
                </a:lnTo>
                <a:lnTo>
                  <a:pt x="4341" y="1480"/>
                </a:lnTo>
                <a:lnTo>
                  <a:pt x="4341" y="1478"/>
                </a:lnTo>
                <a:lnTo>
                  <a:pt x="4341" y="1476"/>
                </a:lnTo>
                <a:lnTo>
                  <a:pt x="4339" y="1474"/>
                </a:lnTo>
                <a:lnTo>
                  <a:pt x="4339" y="1472"/>
                </a:lnTo>
                <a:lnTo>
                  <a:pt x="4339" y="1472"/>
                </a:lnTo>
                <a:lnTo>
                  <a:pt x="4339" y="1470"/>
                </a:lnTo>
                <a:lnTo>
                  <a:pt x="4339" y="1470"/>
                </a:lnTo>
                <a:lnTo>
                  <a:pt x="4339" y="1468"/>
                </a:lnTo>
                <a:lnTo>
                  <a:pt x="4339" y="1468"/>
                </a:lnTo>
                <a:lnTo>
                  <a:pt x="4339" y="1468"/>
                </a:lnTo>
                <a:lnTo>
                  <a:pt x="4337" y="1472"/>
                </a:lnTo>
                <a:lnTo>
                  <a:pt x="4335" y="1474"/>
                </a:lnTo>
                <a:lnTo>
                  <a:pt x="4335" y="1474"/>
                </a:lnTo>
                <a:lnTo>
                  <a:pt x="4335" y="1476"/>
                </a:lnTo>
                <a:lnTo>
                  <a:pt x="4335" y="1478"/>
                </a:lnTo>
                <a:lnTo>
                  <a:pt x="4335" y="1478"/>
                </a:lnTo>
                <a:lnTo>
                  <a:pt x="4335" y="1480"/>
                </a:lnTo>
                <a:lnTo>
                  <a:pt x="4335" y="1480"/>
                </a:lnTo>
                <a:lnTo>
                  <a:pt x="4333" y="1480"/>
                </a:lnTo>
                <a:lnTo>
                  <a:pt x="4333" y="1482"/>
                </a:lnTo>
                <a:lnTo>
                  <a:pt x="4331" y="1482"/>
                </a:lnTo>
                <a:lnTo>
                  <a:pt x="4329" y="1484"/>
                </a:lnTo>
                <a:lnTo>
                  <a:pt x="4329" y="1487"/>
                </a:lnTo>
                <a:lnTo>
                  <a:pt x="4327" y="1487"/>
                </a:lnTo>
                <a:lnTo>
                  <a:pt x="4325" y="1491"/>
                </a:lnTo>
                <a:lnTo>
                  <a:pt x="4323" y="1493"/>
                </a:lnTo>
                <a:lnTo>
                  <a:pt x="4318" y="1497"/>
                </a:lnTo>
                <a:lnTo>
                  <a:pt x="4318" y="1497"/>
                </a:lnTo>
                <a:lnTo>
                  <a:pt x="4316" y="1497"/>
                </a:lnTo>
                <a:close/>
                <a:moveTo>
                  <a:pt x="4220" y="1591"/>
                </a:moveTo>
                <a:lnTo>
                  <a:pt x="4220" y="1591"/>
                </a:lnTo>
                <a:lnTo>
                  <a:pt x="4220" y="1591"/>
                </a:lnTo>
                <a:lnTo>
                  <a:pt x="4220" y="1596"/>
                </a:lnTo>
                <a:lnTo>
                  <a:pt x="4220" y="1598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3"/>
                </a:lnTo>
                <a:lnTo>
                  <a:pt x="4222" y="1591"/>
                </a:lnTo>
                <a:lnTo>
                  <a:pt x="4220" y="1591"/>
                </a:lnTo>
                <a:close/>
                <a:moveTo>
                  <a:pt x="4239" y="1315"/>
                </a:moveTo>
                <a:lnTo>
                  <a:pt x="4239" y="1315"/>
                </a:lnTo>
                <a:lnTo>
                  <a:pt x="4239" y="1317"/>
                </a:lnTo>
                <a:lnTo>
                  <a:pt x="4239" y="1317"/>
                </a:lnTo>
                <a:lnTo>
                  <a:pt x="4239" y="1315"/>
                </a:lnTo>
                <a:lnTo>
                  <a:pt x="4239" y="1315"/>
                </a:lnTo>
                <a:close/>
                <a:moveTo>
                  <a:pt x="4241" y="1317"/>
                </a:moveTo>
                <a:lnTo>
                  <a:pt x="4241" y="1317"/>
                </a:lnTo>
                <a:lnTo>
                  <a:pt x="4241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7"/>
                </a:lnTo>
                <a:lnTo>
                  <a:pt x="4241" y="1317"/>
                </a:lnTo>
                <a:close/>
                <a:moveTo>
                  <a:pt x="4260" y="1306"/>
                </a:moveTo>
                <a:lnTo>
                  <a:pt x="4260" y="1306"/>
                </a:lnTo>
                <a:lnTo>
                  <a:pt x="4260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60" y="1306"/>
                </a:lnTo>
                <a:close/>
                <a:moveTo>
                  <a:pt x="4365" y="1216"/>
                </a:moveTo>
                <a:lnTo>
                  <a:pt x="4365" y="1216"/>
                </a:lnTo>
                <a:lnTo>
                  <a:pt x="4365" y="1216"/>
                </a:lnTo>
                <a:lnTo>
                  <a:pt x="4362" y="1216"/>
                </a:lnTo>
                <a:lnTo>
                  <a:pt x="4362" y="1218"/>
                </a:lnTo>
                <a:lnTo>
                  <a:pt x="4362" y="1218"/>
                </a:lnTo>
                <a:lnTo>
                  <a:pt x="4365" y="1218"/>
                </a:lnTo>
                <a:lnTo>
                  <a:pt x="4365" y="1216"/>
                </a:lnTo>
                <a:close/>
                <a:moveTo>
                  <a:pt x="4379" y="1189"/>
                </a:moveTo>
                <a:lnTo>
                  <a:pt x="4379" y="1187"/>
                </a:lnTo>
                <a:lnTo>
                  <a:pt x="4379" y="1187"/>
                </a:lnTo>
                <a:lnTo>
                  <a:pt x="4377" y="1185"/>
                </a:lnTo>
                <a:lnTo>
                  <a:pt x="4375" y="1185"/>
                </a:lnTo>
                <a:lnTo>
                  <a:pt x="4375" y="1187"/>
                </a:lnTo>
                <a:lnTo>
                  <a:pt x="4375" y="1187"/>
                </a:lnTo>
                <a:lnTo>
                  <a:pt x="4377" y="1187"/>
                </a:lnTo>
                <a:lnTo>
                  <a:pt x="4379" y="1189"/>
                </a:lnTo>
                <a:lnTo>
                  <a:pt x="4379" y="1189"/>
                </a:lnTo>
                <a:close/>
                <a:moveTo>
                  <a:pt x="4375" y="1191"/>
                </a:moveTo>
                <a:lnTo>
                  <a:pt x="4377" y="1191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1"/>
                </a:lnTo>
                <a:lnTo>
                  <a:pt x="4377" y="1191"/>
                </a:lnTo>
                <a:lnTo>
                  <a:pt x="4375" y="1191"/>
                </a:lnTo>
                <a:close/>
                <a:moveTo>
                  <a:pt x="4346" y="1396"/>
                </a:moveTo>
                <a:lnTo>
                  <a:pt x="4346" y="1396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6"/>
                </a:lnTo>
                <a:lnTo>
                  <a:pt x="4344" y="1399"/>
                </a:lnTo>
                <a:lnTo>
                  <a:pt x="4344" y="1399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3"/>
                </a:lnTo>
                <a:lnTo>
                  <a:pt x="4346" y="1407"/>
                </a:lnTo>
                <a:lnTo>
                  <a:pt x="4346" y="1409"/>
                </a:lnTo>
                <a:lnTo>
                  <a:pt x="4346" y="1411"/>
                </a:lnTo>
                <a:lnTo>
                  <a:pt x="4346" y="1413"/>
                </a:lnTo>
                <a:lnTo>
                  <a:pt x="4348" y="1415"/>
                </a:lnTo>
                <a:lnTo>
                  <a:pt x="4348" y="1417"/>
                </a:lnTo>
                <a:lnTo>
                  <a:pt x="4348" y="1417"/>
                </a:lnTo>
                <a:lnTo>
                  <a:pt x="4350" y="1417"/>
                </a:lnTo>
                <a:lnTo>
                  <a:pt x="4350" y="1417"/>
                </a:lnTo>
                <a:lnTo>
                  <a:pt x="4350" y="1419"/>
                </a:lnTo>
                <a:lnTo>
                  <a:pt x="4352" y="1419"/>
                </a:lnTo>
                <a:lnTo>
                  <a:pt x="4352" y="1422"/>
                </a:lnTo>
                <a:lnTo>
                  <a:pt x="4352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19"/>
                </a:lnTo>
                <a:lnTo>
                  <a:pt x="4354" y="1417"/>
                </a:lnTo>
                <a:lnTo>
                  <a:pt x="4354" y="1415"/>
                </a:lnTo>
                <a:lnTo>
                  <a:pt x="4356" y="1417"/>
                </a:lnTo>
                <a:lnTo>
                  <a:pt x="4356" y="1417"/>
                </a:lnTo>
                <a:lnTo>
                  <a:pt x="4358" y="1417"/>
                </a:lnTo>
                <a:lnTo>
                  <a:pt x="4358" y="1417"/>
                </a:lnTo>
                <a:lnTo>
                  <a:pt x="4360" y="1419"/>
                </a:lnTo>
                <a:lnTo>
                  <a:pt x="4360" y="1422"/>
                </a:lnTo>
                <a:lnTo>
                  <a:pt x="4360" y="1422"/>
                </a:lnTo>
                <a:lnTo>
                  <a:pt x="4356" y="1424"/>
                </a:lnTo>
                <a:lnTo>
                  <a:pt x="4356" y="1426"/>
                </a:lnTo>
                <a:lnTo>
                  <a:pt x="4356" y="1426"/>
                </a:lnTo>
                <a:lnTo>
                  <a:pt x="4356" y="1430"/>
                </a:lnTo>
                <a:lnTo>
                  <a:pt x="4356" y="1432"/>
                </a:lnTo>
                <a:lnTo>
                  <a:pt x="4356" y="1430"/>
                </a:lnTo>
                <a:lnTo>
                  <a:pt x="4358" y="1430"/>
                </a:lnTo>
                <a:lnTo>
                  <a:pt x="4360" y="1432"/>
                </a:lnTo>
                <a:lnTo>
                  <a:pt x="4360" y="1432"/>
                </a:lnTo>
                <a:lnTo>
                  <a:pt x="4362" y="1434"/>
                </a:lnTo>
                <a:lnTo>
                  <a:pt x="4365" y="1434"/>
                </a:lnTo>
                <a:lnTo>
                  <a:pt x="4367" y="1434"/>
                </a:lnTo>
                <a:lnTo>
                  <a:pt x="4367" y="1434"/>
                </a:lnTo>
                <a:lnTo>
                  <a:pt x="4367" y="1432"/>
                </a:lnTo>
                <a:lnTo>
                  <a:pt x="4369" y="1432"/>
                </a:lnTo>
                <a:lnTo>
                  <a:pt x="4371" y="1430"/>
                </a:lnTo>
                <a:lnTo>
                  <a:pt x="4371" y="1430"/>
                </a:lnTo>
                <a:lnTo>
                  <a:pt x="4371" y="1430"/>
                </a:lnTo>
                <a:lnTo>
                  <a:pt x="4373" y="1430"/>
                </a:lnTo>
                <a:lnTo>
                  <a:pt x="4377" y="1432"/>
                </a:lnTo>
                <a:lnTo>
                  <a:pt x="4377" y="1434"/>
                </a:lnTo>
                <a:lnTo>
                  <a:pt x="4381" y="1436"/>
                </a:lnTo>
                <a:lnTo>
                  <a:pt x="4381" y="1436"/>
                </a:lnTo>
                <a:lnTo>
                  <a:pt x="4383" y="1438"/>
                </a:lnTo>
                <a:lnTo>
                  <a:pt x="4383" y="1438"/>
                </a:lnTo>
                <a:lnTo>
                  <a:pt x="4383" y="1440"/>
                </a:lnTo>
                <a:lnTo>
                  <a:pt x="4383" y="1440"/>
                </a:lnTo>
                <a:lnTo>
                  <a:pt x="4385" y="1440"/>
                </a:lnTo>
                <a:lnTo>
                  <a:pt x="4385" y="1438"/>
                </a:lnTo>
                <a:lnTo>
                  <a:pt x="4383" y="1436"/>
                </a:lnTo>
                <a:lnTo>
                  <a:pt x="4383" y="1436"/>
                </a:lnTo>
                <a:lnTo>
                  <a:pt x="4383" y="1434"/>
                </a:lnTo>
                <a:lnTo>
                  <a:pt x="4383" y="1434"/>
                </a:lnTo>
                <a:lnTo>
                  <a:pt x="4383" y="1432"/>
                </a:lnTo>
                <a:lnTo>
                  <a:pt x="4381" y="1432"/>
                </a:lnTo>
                <a:lnTo>
                  <a:pt x="4381" y="1430"/>
                </a:lnTo>
                <a:lnTo>
                  <a:pt x="4381" y="1430"/>
                </a:lnTo>
                <a:lnTo>
                  <a:pt x="4383" y="1430"/>
                </a:lnTo>
                <a:lnTo>
                  <a:pt x="4383" y="1430"/>
                </a:lnTo>
                <a:lnTo>
                  <a:pt x="4385" y="1432"/>
                </a:lnTo>
                <a:lnTo>
                  <a:pt x="4388" y="1434"/>
                </a:lnTo>
                <a:lnTo>
                  <a:pt x="4388" y="1434"/>
                </a:lnTo>
                <a:lnTo>
                  <a:pt x="4392" y="1436"/>
                </a:lnTo>
                <a:lnTo>
                  <a:pt x="4392" y="1438"/>
                </a:lnTo>
                <a:lnTo>
                  <a:pt x="4392" y="1438"/>
                </a:lnTo>
                <a:lnTo>
                  <a:pt x="4394" y="1440"/>
                </a:lnTo>
                <a:lnTo>
                  <a:pt x="4394" y="1443"/>
                </a:lnTo>
                <a:lnTo>
                  <a:pt x="4394" y="1443"/>
                </a:lnTo>
                <a:lnTo>
                  <a:pt x="4396" y="1443"/>
                </a:lnTo>
                <a:lnTo>
                  <a:pt x="4398" y="1445"/>
                </a:lnTo>
                <a:lnTo>
                  <a:pt x="4400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4" y="1445"/>
                </a:lnTo>
                <a:lnTo>
                  <a:pt x="4402" y="1447"/>
                </a:lnTo>
                <a:lnTo>
                  <a:pt x="4402" y="1449"/>
                </a:lnTo>
                <a:lnTo>
                  <a:pt x="4404" y="1449"/>
                </a:lnTo>
                <a:lnTo>
                  <a:pt x="4404" y="1449"/>
                </a:lnTo>
                <a:lnTo>
                  <a:pt x="4406" y="1447"/>
                </a:lnTo>
                <a:lnTo>
                  <a:pt x="4406" y="1443"/>
                </a:lnTo>
                <a:lnTo>
                  <a:pt x="4406" y="1443"/>
                </a:lnTo>
                <a:lnTo>
                  <a:pt x="4404" y="1443"/>
                </a:lnTo>
                <a:lnTo>
                  <a:pt x="4404" y="1443"/>
                </a:lnTo>
                <a:lnTo>
                  <a:pt x="4402" y="1443"/>
                </a:lnTo>
                <a:lnTo>
                  <a:pt x="4400" y="1443"/>
                </a:lnTo>
                <a:lnTo>
                  <a:pt x="4402" y="1440"/>
                </a:lnTo>
                <a:lnTo>
                  <a:pt x="4402" y="1440"/>
                </a:lnTo>
                <a:lnTo>
                  <a:pt x="4400" y="1438"/>
                </a:lnTo>
                <a:lnTo>
                  <a:pt x="4400" y="1436"/>
                </a:lnTo>
                <a:lnTo>
                  <a:pt x="4398" y="1436"/>
                </a:lnTo>
                <a:lnTo>
                  <a:pt x="4398" y="1434"/>
                </a:lnTo>
                <a:lnTo>
                  <a:pt x="4398" y="1434"/>
                </a:lnTo>
                <a:lnTo>
                  <a:pt x="4402" y="1432"/>
                </a:lnTo>
                <a:lnTo>
                  <a:pt x="4402" y="1432"/>
                </a:lnTo>
                <a:lnTo>
                  <a:pt x="4402" y="1432"/>
                </a:lnTo>
                <a:lnTo>
                  <a:pt x="4400" y="1430"/>
                </a:lnTo>
                <a:lnTo>
                  <a:pt x="4400" y="1430"/>
                </a:lnTo>
                <a:lnTo>
                  <a:pt x="4398" y="1430"/>
                </a:lnTo>
                <a:lnTo>
                  <a:pt x="4396" y="1430"/>
                </a:lnTo>
                <a:lnTo>
                  <a:pt x="4396" y="1428"/>
                </a:lnTo>
                <a:lnTo>
                  <a:pt x="4394" y="1428"/>
                </a:lnTo>
                <a:lnTo>
                  <a:pt x="4394" y="1428"/>
                </a:lnTo>
                <a:lnTo>
                  <a:pt x="4394" y="1430"/>
                </a:lnTo>
                <a:lnTo>
                  <a:pt x="4394" y="1430"/>
                </a:lnTo>
                <a:lnTo>
                  <a:pt x="4394" y="1432"/>
                </a:lnTo>
                <a:lnTo>
                  <a:pt x="4394" y="1432"/>
                </a:lnTo>
                <a:lnTo>
                  <a:pt x="4392" y="1432"/>
                </a:lnTo>
                <a:lnTo>
                  <a:pt x="4390" y="1432"/>
                </a:lnTo>
                <a:lnTo>
                  <a:pt x="4390" y="1432"/>
                </a:lnTo>
                <a:lnTo>
                  <a:pt x="4390" y="1430"/>
                </a:lnTo>
                <a:lnTo>
                  <a:pt x="4390" y="1430"/>
                </a:lnTo>
                <a:lnTo>
                  <a:pt x="4390" y="1428"/>
                </a:lnTo>
                <a:lnTo>
                  <a:pt x="4390" y="1426"/>
                </a:lnTo>
                <a:lnTo>
                  <a:pt x="4388" y="1426"/>
                </a:lnTo>
                <a:lnTo>
                  <a:pt x="4385" y="1426"/>
                </a:lnTo>
                <a:lnTo>
                  <a:pt x="4383" y="1424"/>
                </a:lnTo>
                <a:lnTo>
                  <a:pt x="4381" y="1424"/>
                </a:lnTo>
                <a:lnTo>
                  <a:pt x="4381" y="1426"/>
                </a:lnTo>
                <a:lnTo>
                  <a:pt x="4379" y="1426"/>
                </a:lnTo>
                <a:lnTo>
                  <a:pt x="4379" y="1426"/>
                </a:lnTo>
                <a:lnTo>
                  <a:pt x="4377" y="1426"/>
                </a:lnTo>
                <a:lnTo>
                  <a:pt x="4377" y="1428"/>
                </a:lnTo>
                <a:lnTo>
                  <a:pt x="4379" y="1428"/>
                </a:lnTo>
                <a:lnTo>
                  <a:pt x="4379" y="1430"/>
                </a:lnTo>
                <a:lnTo>
                  <a:pt x="4379" y="1430"/>
                </a:lnTo>
                <a:lnTo>
                  <a:pt x="4379" y="1430"/>
                </a:lnTo>
                <a:lnTo>
                  <a:pt x="4377" y="1430"/>
                </a:lnTo>
                <a:lnTo>
                  <a:pt x="4377" y="1430"/>
                </a:lnTo>
                <a:lnTo>
                  <a:pt x="4373" y="1428"/>
                </a:lnTo>
                <a:lnTo>
                  <a:pt x="4373" y="1428"/>
                </a:lnTo>
                <a:lnTo>
                  <a:pt x="4373" y="1428"/>
                </a:lnTo>
                <a:lnTo>
                  <a:pt x="4371" y="1426"/>
                </a:lnTo>
                <a:lnTo>
                  <a:pt x="4371" y="1426"/>
                </a:lnTo>
                <a:lnTo>
                  <a:pt x="4371" y="1422"/>
                </a:lnTo>
                <a:lnTo>
                  <a:pt x="4369" y="1419"/>
                </a:lnTo>
                <a:lnTo>
                  <a:pt x="4369" y="1419"/>
                </a:lnTo>
                <a:lnTo>
                  <a:pt x="4371" y="1417"/>
                </a:lnTo>
                <a:lnTo>
                  <a:pt x="4371" y="1417"/>
                </a:lnTo>
                <a:lnTo>
                  <a:pt x="4371" y="1417"/>
                </a:lnTo>
                <a:lnTo>
                  <a:pt x="4369" y="1415"/>
                </a:lnTo>
                <a:lnTo>
                  <a:pt x="4367" y="1411"/>
                </a:lnTo>
                <a:lnTo>
                  <a:pt x="4367" y="1411"/>
                </a:lnTo>
                <a:lnTo>
                  <a:pt x="4367" y="1409"/>
                </a:lnTo>
                <a:lnTo>
                  <a:pt x="4367" y="1409"/>
                </a:lnTo>
                <a:lnTo>
                  <a:pt x="4367" y="1409"/>
                </a:lnTo>
                <a:lnTo>
                  <a:pt x="4369" y="1407"/>
                </a:lnTo>
                <a:lnTo>
                  <a:pt x="4369" y="1405"/>
                </a:lnTo>
                <a:lnTo>
                  <a:pt x="4369" y="1405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1"/>
                </a:lnTo>
                <a:lnTo>
                  <a:pt x="4371" y="1399"/>
                </a:lnTo>
                <a:lnTo>
                  <a:pt x="4373" y="1399"/>
                </a:lnTo>
                <a:lnTo>
                  <a:pt x="4375" y="1396"/>
                </a:lnTo>
                <a:lnTo>
                  <a:pt x="4377" y="1396"/>
                </a:lnTo>
                <a:lnTo>
                  <a:pt x="4379" y="1394"/>
                </a:lnTo>
                <a:lnTo>
                  <a:pt x="4379" y="1392"/>
                </a:lnTo>
                <a:lnTo>
                  <a:pt x="4381" y="1388"/>
                </a:lnTo>
                <a:lnTo>
                  <a:pt x="4381" y="1386"/>
                </a:lnTo>
                <a:lnTo>
                  <a:pt x="4383" y="1384"/>
                </a:lnTo>
                <a:lnTo>
                  <a:pt x="4383" y="1384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0"/>
                </a:lnTo>
                <a:lnTo>
                  <a:pt x="4381" y="1380"/>
                </a:lnTo>
                <a:lnTo>
                  <a:pt x="4379" y="1380"/>
                </a:lnTo>
                <a:lnTo>
                  <a:pt x="4379" y="1378"/>
                </a:lnTo>
                <a:lnTo>
                  <a:pt x="4377" y="1375"/>
                </a:lnTo>
                <a:lnTo>
                  <a:pt x="4377" y="1375"/>
                </a:lnTo>
                <a:lnTo>
                  <a:pt x="4377" y="1373"/>
                </a:lnTo>
                <a:lnTo>
                  <a:pt x="4377" y="1369"/>
                </a:lnTo>
                <a:lnTo>
                  <a:pt x="4379" y="1367"/>
                </a:lnTo>
                <a:lnTo>
                  <a:pt x="4379" y="1367"/>
                </a:lnTo>
                <a:lnTo>
                  <a:pt x="4379" y="1365"/>
                </a:lnTo>
                <a:lnTo>
                  <a:pt x="4379" y="1365"/>
                </a:lnTo>
                <a:lnTo>
                  <a:pt x="4379" y="1363"/>
                </a:lnTo>
                <a:lnTo>
                  <a:pt x="4379" y="1363"/>
                </a:lnTo>
                <a:lnTo>
                  <a:pt x="4377" y="1363"/>
                </a:lnTo>
                <a:lnTo>
                  <a:pt x="4377" y="1365"/>
                </a:lnTo>
                <a:lnTo>
                  <a:pt x="4375" y="1365"/>
                </a:lnTo>
                <a:lnTo>
                  <a:pt x="4375" y="1365"/>
                </a:lnTo>
                <a:lnTo>
                  <a:pt x="4373" y="1365"/>
                </a:lnTo>
                <a:lnTo>
                  <a:pt x="4371" y="1365"/>
                </a:lnTo>
                <a:lnTo>
                  <a:pt x="4369" y="1365"/>
                </a:lnTo>
                <a:lnTo>
                  <a:pt x="4365" y="1361"/>
                </a:lnTo>
                <a:lnTo>
                  <a:pt x="4362" y="1361"/>
                </a:lnTo>
                <a:lnTo>
                  <a:pt x="4362" y="1361"/>
                </a:lnTo>
                <a:lnTo>
                  <a:pt x="4360" y="1361"/>
                </a:lnTo>
                <a:lnTo>
                  <a:pt x="4358" y="1361"/>
                </a:lnTo>
                <a:lnTo>
                  <a:pt x="4358" y="1361"/>
                </a:lnTo>
                <a:lnTo>
                  <a:pt x="4356" y="1363"/>
                </a:lnTo>
                <a:lnTo>
                  <a:pt x="4354" y="1363"/>
                </a:lnTo>
                <a:lnTo>
                  <a:pt x="4354" y="1365"/>
                </a:lnTo>
                <a:lnTo>
                  <a:pt x="4354" y="1367"/>
                </a:lnTo>
                <a:lnTo>
                  <a:pt x="4354" y="1367"/>
                </a:lnTo>
                <a:lnTo>
                  <a:pt x="4352" y="1375"/>
                </a:lnTo>
                <a:lnTo>
                  <a:pt x="4352" y="1378"/>
                </a:lnTo>
                <a:lnTo>
                  <a:pt x="4352" y="1378"/>
                </a:lnTo>
                <a:lnTo>
                  <a:pt x="4352" y="1380"/>
                </a:lnTo>
                <a:lnTo>
                  <a:pt x="4352" y="1382"/>
                </a:lnTo>
                <a:lnTo>
                  <a:pt x="4352" y="1384"/>
                </a:lnTo>
                <a:lnTo>
                  <a:pt x="4352" y="1386"/>
                </a:lnTo>
                <a:lnTo>
                  <a:pt x="4350" y="1388"/>
                </a:lnTo>
                <a:lnTo>
                  <a:pt x="4350" y="1390"/>
                </a:lnTo>
                <a:lnTo>
                  <a:pt x="4350" y="1392"/>
                </a:lnTo>
                <a:lnTo>
                  <a:pt x="4350" y="1394"/>
                </a:lnTo>
                <a:lnTo>
                  <a:pt x="4352" y="1396"/>
                </a:lnTo>
                <a:lnTo>
                  <a:pt x="4352" y="1396"/>
                </a:lnTo>
                <a:lnTo>
                  <a:pt x="4352" y="1399"/>
                </a:lnTo>
                <a:lnTo>
                  <a:pt x="4352" y="1399"/>
                </a:lnTo>
                <a:lnTo>
                  <a:pt x="4350" y="1399"/>
                </a:lnTo>
                <a:lnTo>
                  <a:pt x="4348" y="1399"/>
                </a:lnTo>
                <a:lnTo>
                  <a:pt x="4348" y="1399"/>
                </a:lnTo>
                <a:lnTo>
                  <a:pt x="4346" y="1396"/>
                </a:lnTo>
                <a:lnTo>
                  <a:pt x="4346" y="1396"/>
                </a:lnTo>
                <a:close/>
                <a:moveTo>
                  <a:pt x="4381" y="1189"/>
                </a:moveTo>
                <a:lnTo>
                  <a:pt x="4381" y="1189"/>
                </a:lnTo>
                <a:lnTo>
                  <a:pt x="4381" y="1189"/>
                </a:lnTo>
                <a:lnTo>
                  <a:pt x="4379" y="1189"/>
                </a:lnTo>
                <a:lnTo>
                  <a:pt x="4379" y="1189"/>
                </a:lnTo>
                <a:lnTo>
                  <a:pt x="4381" y="1189"/>
                </a:lnTo>
                <a:lnTo>
                  <a:pt x="4381" y="1189"/>
                </a:lnTo>
                <a:close/>
                <a:moveTo>
                  <a:pt x="4375" y="1357"/>
                </a:moveTo>
                <a:lnTo>
                  <a:pt x="4375" y="1357"/>
                </a:lnTo>
                <a:lnTo>
                  <a:pt x="4375" y="1354"/>
                </a:lnTo>
                <a:lnTo>
                  <a:pt x="4373" y="1354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9"/>
                </a:lnTo>
                <a:lnTo>
                  <a:pt x="4375" y="1357"/>
                </a:lnTo>
                <a:close/>
                <a:moveTo>
                  <a:pt x="4375" y="1334"/>
                </a:moveTo>
                <a:lnTo>
                  <a:pt x="4375" y="1334"/>
                </a:lnTo>
                <a:lnTo>
                  <a:pt x="4373" y="1336"/>
                </a:lnTo>
                <a:lnTo>
                  <a:pt x="4375" y="1336"/>
                </a:lnTo>
                <a:lnTo>
                  <a:pt x="4375" y="1336"/>
                </a:lnTo>
                <a:lnTo>
                  <a:pt x="4375" y="1334"/>
                </a:lnTo>
                <a:lnTo>
                  <a:pt x="4375" y="1334"/>
                </a:lnTo>
                <a:close/>
                <a:moveTo>
                  <a:pt x="4362" y="1352"/>
                </a:moveTo>
                <a:lnTo>
                  <a:pt x="4362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2"/>
                </a:lnTo>
                <a:lnTo>
                  <a:pt x="4365" y="1352"/>
                </a:lnTo>
                <a:lnTo>
                  <a:pt x="4362" y="1352"/>
                </a:lnTo>
                <a:close/>
                <a:moveTo>
                  <a:pt x="4373" y="1327"/>
                </a:moveTo>
                <a:lnTo>
                  <a:pt x="4373" y="1327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7"/>
                </a:lnTo>
                <a:close/>
                <a:moveTo>
                  <a:pt x="4207" y="1325"/>
                </a:moveTo>
                <a:lnTo>
                  <a:pt x="4207" y="1323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7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3"/>
                </a:lnTo>
                <a:lnTo>
                  <a:pt x="4207" y="1325"/>
                </a:lnTo>
                <a:close/>
                <a:moveTo>
                  <a:pt x="4111" y="1619"/>
                </a:moveTo>
                <a:lnTo>
                  <a:pt x="4111" y="1619"/>
                </a:lnTo>
                <a:lnTo>
                  <a:pt x="4111" y="1619"/>
                </a:lnTo>
                <a:lnTo>
                  <a:pt x="4111" y="1621"/>
                </a:lnTo>
                <a:lnTo>
                  <a:pt x="4111" y="1619"/>
                </a:lnTo>
                <a:lnTo>
                  <a:pt x="4111" y="1619"/>
                </a:lnTo>
                <a:lnTo>
                  <a:pt x="4111" y="1619"/>
                </a:lnTo>
                <a:close/>
                <a:moveTo>
                  <a:pt x="3411" y="1700"/>
                </a:moveTo>
                <a:lnTo>
                  <a:pt x="3413" y="1700"/>
                </a:lnTo>
                <a:lnTo>
                  <a:pt x="3413" y="1698"/>
                </a:lnTo>
                <a:lnTo>
                  <a:pt x="3411" y="1696"/>
                </a:lnTo>
                <a:lnTo>
                  <a:pt x="3409" y="1698"/>
                </a:lnTo>
                <a:lnTo>
                  <a:pt x="3411" y="1698"/>
                </a:lnTo>
                <a:lnTo>
                  <a:pt x="3411" y="1698"/>
                </a:lnTo>
                <a:lnTo>
                  <a:pt x="3411" y="1700"/>
                </a:lnTo>
                <a:close/>
                <a:moveTo>
                  <a:pt x="3413" y="1935"/>
                </a:moveTo>
                <a:lnTo>
                  <a:pt x="3413" y="1935"/>
                </a:lnTo>
                <a:lnTo>
                  <a:pt x="3411" y="1935"/>
                </a:lnTo>
                <a:lnTo>
                  <a:pt x="3409" y="1935"/>
                </a:lnTo>
                <a:lnTo>
                  <a:pt x="3409" y="1937"/>
                </a:lnTo>
                <a:lnTo>
                  <a:pt x="3407" y="1937"/>
                </a:lnTo>
                <a:lnTo>
                  <a:pt x="3409" y="1939"/>
                </a:lnTo>
                <a:lnTo>
                  <a:pt x="3409" y="1941"/>
                </a:lnTo>
                <a:lnTo>
                  <a:pt x="3413" y="1941"/>
                </a:lnTo>
                <a:lnTo>
                  <a:pt x="3413" y="1941"/>
                </a:lnTo>
                <a:lnTo>
                  <a:pt x="3415" y="1941"/>
                </a:lnTo>
                <a:lnTo>
                  <a:pt x="3417" y="1941"/>
                </a:lnTo>
                <a:lnTo>
                  <a:pt x="3417" y="1939"/>
                </a:lnTo>
                <a:lnTo>
                  <a:pt x="3415" y="1937"/>
                </a:lnTo>
                <a:lnTo>
                  <a:pt x="3413" y="1935"/>
                </a:lnTo>
                <a:close/>
                <a:moveTo>
                  <a:pt x="3244" y="1809"/>
                </a:moveTo>
                <a:lnTo>
                  <a:pt x="3241" y="1809"/>
                </a:lnTo>
                <a:lnTo>
                  <a:pt x="3241" y="1807"/>
                </a:lnTo>
                <a:lnTo>
                  <a:pt x="3239" y="1807"/>
                </a:lnTo>
                <a:lnTo>
                  <a:pt x="3239" y="1809"/>
                </a:lnTo>
                <a:lnTo>
                  <a:pt x="3239" y="1809"/>
                </a:lnTo>
                <a:lnTo>
                  <a:pt x="3244" y="1809"/>
                </a:lnTo>
                <a:close/>
                <a:moveTo>
                  <a:pt x="3388" y="1449"/>
                </a:moveTo>
                <a:lnTo>
                  <a:pt x="3388" y="1449"/>
                </a:lnTo>
                <a:lnTo>
                  <a:pt x="3386" y="1449"/>
                </a:lnTo>
                <a:lnTo>
                  <a:pt x="3384" y="1449"/>
                </a:lnTo>
                <a:lnTo>
                  <a:pt x="3384" y="1447"/>
                </a:lnTo>
                <a:lnTo>
                  <a:pt x="3382" y="1449"/>
                </a:lnTo>
                <a:lnTo>
                  <a:pt x="3382" y="1449"/>
                </a:lnTo>
                <a:lnTo>
                  <a:pt x="3382" y="1449"/>
                </a:lnTo>
                <a:lnTo>
                  <a:pt x="3380" y="1451"/>
                </a:lnTo>
                <a:lnTo>
                  <a:pt x="3382" y="1451"/>
                </a:lnTo>
                <a:lnTo>
                  <a:pt x="3384" y="1453"/>
                </a:lnTo>
                <a:lnTo>
                  <a:pt x="3386" y="1453"/>
                </a:lnTo>
                <a:lnTo>
                  <a:pt x="3392" y="1453"/>
                </a:lnTo>
                <a:lnTo>
                  <a:pt x="3394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2" y="1449"/>
                </a:lnTo>
                <a:lnTo>
                  <a:pt x="3388" y="1449"/>
                </a:lnTo>
                <a:close/>
                <a:moveTo>
                  <a:pt x="3459" y="1334"/>
                </a:moveTo>
                <a:lnTo>
                  <a:pt x="3457" y="1336"/>
                </a:lnTo>
                <a:lnTo>
                  <a:pt x="3457" y="1338"/>
                </a:lnTo>
                <a:lnTo>
                  <a:pt x="3457" y="1338"/>
                </a:lnTo>
                <a:lnTo>
                  <a:pt x="3459" y="1338"/>
                </a:lnTo>
                <a:lnTo>
                  <a:pt x="3459" y="1336"/>
                </a:lnTo>
                <a:lnTo>
                  <a:pt x="3459" y="1334"/>
                </a:lnTo>
                <a:lnTo>
                  <a:pt x="3461" y="1334"/>
                </a:lnTo>
                <a:lnTo>
                  <a:pt x="3461" y="1329"/>
                </a:lnTo>
                <a:lnTo>
                  <a:pt x="3459" y="1334"/>
                </a:lnTo>
                <a:close/>
                <a:moveTo>
                  <a:pt x="3443" y="1923"/>
                </a:moveTo>
                <a:lnTo>
                  <a:pt x="3443" y="1923"/>
                </a:lnTo>
                <a:lnTo>
                  <a:pt x="3440" y="1923"/>
                </a:lnTo>
                <a:lnTo>
                  <a:pt x="3440" y="1925"/>
                </a:lnTo>
                <a:lnTo>
                  <a:pt x="3440" y="1925"/>
                </a:lnTo>
                <a:lnTo>
                  <a:pt x="3438" y="1925"/>
                </a:lnTo>
                <a:lnTo>
                  <a:pt x="3438" y="1927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40" y="1929"/>
                </a:lnTo>
                <a:lnTo>
                  <a:pt x="3443" y="1929"/>
                </a:lnTo>
                <a:lnTo>
                  <a:pt x="3445" y="1929"/>
                </a:lnTo>
                <a:lnTo>
                  <a:pt x="3445" y="1927"/>
                </a:lnTo>
                <a:lnTo>
                  <a:pt x="3445" y="1927"/>
                </a:lnTo>
                <a:lnTo>
                  <a:pt x="3445" y="1925"/>
                </a:lnTo>
                <a:lnTo>
                  <a:pt x="3445" y="1923"/>
                </a:lnTo>
                <a:lnTo>
                  <a:pt x="3443" y="1923"/>
                </a:lnTo>
                <a:close/>
                <a:moveTo>
                  <a:pt x="3252" y="1809"/>
                </a:moveTo>
                <a:lnTo>
                  <a:pt x="3252" y="1809"/>
                </a:lnTo>
                <a:lnTo>
                  <a:pt x="3252" y="1807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0" y="1807"/>
                </a:lnTo>
                <a:lnTo>
                  <a:pt x="3250" y="1807"/>
                </a:lnTo>
                <a:lnTo>
                  <a:pt x="3250" y="1807"/>
                </a:lnTo>
                <a:lnTo>
                  <a:pt x="3248" y="1807"/>
                </a:lnTo>
                <a:lnTo>
                  <a:pt x="3250" y="1807"/>
                </a:lnTo>
                <a:lnTo>
                  <a:pt x="3252" y="1809"/>
                </a:lnTo>
                <a:lnTo>
                  <a:pt x="3252" y="1809"/>
                </a:lnTo>
                <a:close/>
                <a:moveTo>
                  <a:pt x="3262" y="1814"/>
                </a:moveTo>
                <a:lnTo>
                  <a:pt x="3262" y="1814"/>
                </a:lnTo>
                <a:lnTo>
                  <a:pt x="3260" y="1814"/>
                </a:lnTo>
                <a:lnTo>
                  <a:pt x="3260" y="1814"/>
                </a:lnTo>
                <a:lnTo>
                  <a:pt x="3260" y="1816"/>
                </a:lnTo>
                <a:lnTo>
                  <a:pt x="3260" y="1816"/>
                </a:lnTo>
                <a:lnTo>
                  <a:pt x="3260" y="1818"/>
                </a:lnTo>
                <a:lnTo>
                  <a:pt x="3260" y="1818"/>
                </a:lnTo>
                <a:lnTo>
                  <a:pt x="3260" y="1818"/>
                </a:lnTo>
                <a:lnTo>
                  <a:pt x="3262" y="1818"/>
                </a:lnTo>
                <a:lnTo>
                  <a:pt x="3262" y="1818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4"/>
                </a:lnTo>
                <a:close/>
                <a:moveTo>
                  <a:pt x="3308" y="1822"/>
                </a:moveTo>
                <a:lnTo>
                  <a:pt x="3306" y="1822"/>
                </a:lnTo>
                <a:lnTo>
                  <a:pt x="3306" y="1822"/>
                </a:lnTo>
                <a:lnTo>
                  <a:pt x="3306" y="1822"/>
                </a:lnTo>
                <a:lnTo>
                  <a:pt x="3306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2"/>
                </a:lnTo>
                <a:close/>
                <a:moveTo>
                  <a:pt x="3359" y="2348"/>
                </a:moveTo>
                <a:lnTo>
                  <a:pt x="3357" y="2348"/>
                </a:lnTo>
                <a:lnTo>
                  <a:pt x="3357" y="2348"/>
                </a:lnTo>
                <a:lnTo>
                  <a:pt x="3357" y="2350"/>
                </a:lnTo>
                <a:lnTo>
                  <a:pt x="3357" y="2350"/>
                </a:lnTo>
                <a:lnTo>
                  <a:pt x="3359" y="2350"/>
                </a:lnTo>
                <a:lnTo>
                  <a:pt x="3359" y="2348"/>
                </a:lnTo>
                <a:lnTo>
                  <a:pt x="3359" y="2348"/>
                </a:lnTo>
                <a:close/>
                <a:moveTo>
                  <a:pt x="3629" y="2399"/>
                </a:moveTo>
                <a:lnTo>
                  <a:pt x="3627" y="2399"/>
                </a:lnTo>
                <a:lnTo>
                  <a:pt x="3627" y="2399"/>
                </a:lnTo>
                <a:lnTo>
                  <a:pt x="3627" y="2399"/>
                </a:lnTo>
                <a:lnTo>
                  <a:pt x="3625" y="2399"/>
                </a:lnTo>
                <a:lnTo>
                  <a:pt x="3623" y="2399"/>
                </a:lnTo>
                <a:lnTo>
                  <a:pt x="3621" y="2401"/>
                </a:lnTo>
                <a:lnTo>
                  <a:pt x="3621" y="2401"/>
                </a:lnTo>
                <a:lnTo>
                  <a:pt x="3619" y="2401"/>
                </a:lnTo>
                <a:lnTo>
                  <a:pt x="3616" y="2403"/>
                </a:lnTo>
                <a:lnTo>
                  <a:pt x="3616" y="2403"/>
                </a:lnTo>
                <a:lnTo>
                  <a:pt x="3614" y="2401"/>
                </a:lnTo>
                <a:lnTo>
                  <a:pt x="3612" y="2401"/>
                </a:lnTo>
                <a:lnTo>
                  <a:pt x="3614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6"/>
                </a:lnTo>
                <a:lnTo>
                  <a:pt x="3614" y="2396"/>
                </a:lnTo>
                <a:lnTo>
                  <a:pt x="3612" y="2399"/>
                </a:lnTo>
                <a:lnTo>
                  <a:pt x="3610" y="2399"/>
                </a:lnTo>
                <a:lnTo>
                  <a:pt x="3610" y="2399"/>
                </a:lnTo>
                <a:lnTo>
                  <a:pt x="3608" y="2399"/>
                </a:lnTo>
                <a:lnTo>
                  <a:pt x="3608" y="2396"/>
                </a:lnTo>
                <a:lnTo>
                  <a:pt x="3608" y="2396"/>
                </a:lnTo>
                <a:lnTo>
                  <a:pt x="3608" y="2394"/>
                </a:lnTo>
                <a:lnTo>
                  <a:pt x="3610" y="2394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0"/>
                </a:lnTo>
                <a:lnTo>
                  <a:pt x="3608" y="2390"/>
                </a:lnTo>
                <a:lnTo>
                  <a:pt x="3608" y="2390"/>
                </a:lnTo>
                <a:lnTo>
                  <a:pt x="3606" y="2390"/>
                </a:lnTo>
                <a:lnTo>
                  <a:pt x="3606" y="2392"/>
                </a:lnTo>
                <a:lnTo>
                  <a:pt x="3604" y="2394"/>
                </a:lnTo>
                <a:lnTo>
                  <a:pt x="3604" y="2396"/>
                </a:lnTo>
                <a:lnTo>
                  <a:pt x="3604" y="2396"/>
                </a:lnTo>
                <a:lnTo>
                  <a:pt x="3604" y="2399"/>
                </a:lnTo>
                <a:lnTo>
                  <a:pt x="3604" y="2399"/>
                </a:lnTo>
                <a:lnTo>
                  <a:pt x="3604" y="2399"/>
                </a:lnTo>
                <a:lnTo>
                  <a:pt x="3606" y="2399"/>
                </a:lnTo>
                <a:lnTo>
                  <a:pt x="3606" y="2401"/>
                </a:lnTo>
                <a:lnTo>
                  <a:pt x="3604" y="2401"/>
                </a:lnTo>
                <a:lnTo>
                  <a:pt x="3604" y="2401"/>
                </a:lnTo>
                <a:lnTo>
                  <a:pt x="3606" y="2403"/>
                </a:lnTo>
                <a:lnTo>
                  <a:pt x="3604" y="2403"/>
                </a:lnTo>
                <a:lnTo>
                  <a:pt x="3606" y="2405"/>
                </a:lnTo>
                <a:lnTo>
                  <a:pt x="3606" y="2405"/>
                </a:lnTo>
                <a:lnTo>
                  <a:pt x="3606" y="2407"/>
                </a:lnTo>
                <a:lnTo>
                  <a:pt x="3604" y="2407"/>
                </a:lnTo>
                <a:lnTo>
                  <a:pt x="3604" y="2407"/>
                </a:lnTo>
                <a:lnTo>
                  <a:pt x="3604" y="2409"/>
                </a:lnTo>
                <a:lnTo>
                  <a:pt x="3604" y="2409"/>
                </a:lnTo>
                <a:lnTo>
                  <a:pt x="3606" y="2409"/>
                </a:lnTo>
                <a:lnTo>
                  <a:pt x="3608" y="2409"/>
                </a:lnTo>
                <a:lnTo>
                  <a:pt x="3608" y="2409"/>
                </a:lnTo>
                <a:lnTo>
                  <a:pt x="3610" y="2407"/>
                </a:lnTo>
                <a:lnTo>
                  <a:pt x="3612" y="2407"/>
                </a:lnTo>
                <a:lnTo>
                  <a:pt x="3612" y="2407"/>
                </a:lnTo>
                <a:lnTo>
                  <a:pt x="3614" y="2409"/>
                </a:lnTo>
                <a:lnTo>
                  <a:pt x="3616" y="2409"/>
                </a:lnTo>
                <a:lnTo>
                  <a:pt x="3616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21" y="2409"/>
                </a:lnTo>
                <a:lnTo>
                  <a:pt x="3623" y="2409"/>
                </a:lnTo>
                <a:lnTo>
                  <a:pt x="3623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7" y="2407"/>
                </a:lnTo>
                <a:lnTo>
                  <a:pt x="3625" y="2407"/>
                </a:lnTo>
                <a:lnTo>
                  <a:pt x="3625" y="2407"/>
                </a:lnTo>
                <a:lnTo>
                  <a:pt x="3623" y="2407"/>
                </a:lnTo>
                <a:lnTo>
                  <a:pt x="3623" y="2407"/>
                </a:lnTo>
                <a:lnTo>
                  <a:pt x="3621" y="2407"/>
                </a:lnTo>
                <a:lnTo>
                  <a:pt x="3621" y="2407"/>
                </a:lnTo>
                <a:lnTo>
                  <a:pt x="3619" y="2407"/>
                </a:lnTo>
                <a:lnTo>
                  <a:pt x="3619" y="2405"/>
                </a:lnTo>
                <a:lnTo>
                  <a:pt x="3619" y="2405"/>
                </a:lnTo>
                <a:lnTo>
                  <a:pt x="3619" y="2405"/>
                </a:lnTo>
                <a:lnTo>
                  <a:pt x="3621" y="2405"/>
                </a:lnTo>
                <a:lnTo>
                  <a:pt x="3621" y="2405"/>
                </a:lnTo>
                <a:lnTo>
                  <a:pt x="3621" y="2403"/>
                </a:lnTo>
                <a:lnTo>
                  <a:pt x="3621" y="2403"/>
                </a:lnTo>
                <a:lnTo>
                  <a:pt x="3625" y="2403"/>
                </a:lnTo>
                <a:lnTo>
                  <a:pt x="3625" y="2403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3"/>
                </a:lnTo>
                <a:lnTo>
                  <a:pt x="3629" y="2403"/>
                </a:lnTo>
                <a:lnTo>
                  <a:pt x="3629" y="2403"/>
                </a:lnTo>
                <a:lnTo>
                  <a:pt x="3629" y="2401"/>
                </a:lnTo>
                <a:lnTo>
                  <a:pt x="3629" y="2399"/>
                </a:lnTo>
                <a:lnTo>
                  <a:pt x="3629" y="2399"/>
                </a:lnTo>
                <a:close/>
                <a:moveTo>
                  <a:pt x="3671" y="1585"/>
                </a:moveTo>
                <a:lnTo>
                  <a:pt x="3671" y="1585"/>
                </a:lnTo>
                <a:lnTo>
                  <a:pt x="3671" y="1585"/>
                </a:lnTo>
                <a:lnTo>
                  <a:pt x="3671" y="1583"/>
                </a:lnTo>
                <a:lnTo>
                  <a:pt x="3671" y="1583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close/>
                <a:moveTo>
                  <a:pt x="3792" y="1524"/>
                </a:moveTo>
                <a:lnTo>
                  <a:pt x="3792" y="1524"/>
                </a:lnTo>
                <a:lnTo>
                  <a:pt x="3792" y="1522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88" y="1514"/>
                </a:lnTo>
                <a:lnTo>
                  <a:pt x="3788" y="1514"/>
                </a:lnTo>
                <a:lnTo>
                  <a:pt x="3788" y="1514"/>
                </a:lnTo>
                <a:lnTo>
                  <a:pt x="3786" y="1510"/>
                </a:lnTo>
                <a:lnTo>
                  <a:pt x="3786" y="1510"/>
                </a:lnTo>
                <a:lnTo>
                  <a:pt x="3784" y="1510"/>
                </a:lnTo>
                <a:lnTo>
                  <a:pt x="3784" y="1510"/>
                </a:lnTo>
                <a:lnTo>
                  <a:pt x="3784" y="1508"/>
                </a:lnTo>
                <a:lnTo>
                  <a:pt x="3784" y="1508"/>
                </a:lnTo>
                <a:lnTo>
                  <a:pt x="3784" y="1508"/>
                </a:lnTo>
                <a:lnTo>
                  <a:pt x="3782" y="1503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78" y="1497"/>
                </a:lnTo>
                <a:lnTo>
                  <a:pt x="3772" y="1493"/>
                </a:lnTo>
                <a:lnTo>
                  <a:pt x="3769" y="1491"/>
                </a:lnTo>
                <a:lnTo>
                  <a:pt x="3769" y="1491"/>
                </a:lnTo>
                <a:lnTo>
                  <a:pt x="3767" y="1491"/>
                </a:lnTo>
                <a:lnTo>
                  <a:pt x="3767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7" y="1491"/>
                </a:lnTo>
                <a:lnTo>
                  <a:pt x="3767" y="1493"/>
                </a:lnTo>
                <a:lnTo>
                  <a:pt x="3769" y="1493"/>
                </a:lnTo>
                <a:lnTo>
                  <a:pt x="3772" y="1493"/>
                </a:lnTo>
                <a:lnTo>
                  <a:pt x="3774" y="1495"/>
                </a:lnTo>
                <a:lnTo>
                  <a:pt x="3772" y="1495"/>
                </a:lnTo>
                <a:lnTo>
                  <a:pt x="3772" y="1495"/>
                </a:lnTo>
                <a:lnTo>
                  <a:pt x="3769" y="1495"/>
                </a:lnTo>
                <a:lnTo>
                  <a:pt x="3769" y="1493"/>
                </a:lnTo>
                <a:lnTo>
                  <a:pt x="3767" y="1493"/>
                </a:lnTo>
                <a:lnTo>
                  <a:pt x="3767" y="1495"/>
                </a:lnTo>
                <a:lnTo>
                  <a:pt x="3767" y="1497"/>
                </a:lnTo>
                <a:lnTo>
                  <a:pt x="3767" y="1499"/>
                </a:lnTo>
                <a:lnTo>
                  <a:pt x="3767" y="1501"/>
                </a:lnTo>
                <a:lnTo>
                  <a:pt x="3765" y="1503"/>
                </a:lnTo>
                <a:lnTo>
                  <a:pt x="3765" y="1503"/>
                </a:lnTo>
                <a:lnTo>
                  <a:pt x="3765" y="1505"/>
                </a:lnTo>
                <a:lnTo>
                  <a:pt x="3765" y="1505"/>
                </a:lnTo>
                <a:lnTo>
                  <a:pt x="3765" y="1510"/>
                </a:lnTo>
                <a:lnTo>
                  <a:pt x="3765" y="1512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2"/>
                </a:lnTo>
                <a:lnTo>
                  <a:pt x="3763" y="1514"/>
                </a:lnTo>
                <a:lnTo>
                  <a:pt x="3763" y="1516"/>
                </a:lnTo>
                <a:lnTo>
                  <a:pt x="3763" y="1518"/>
                </a:lnTo>
                <a:lnTo>
                  <a:pt x="3763" y="1522"/>
                </a:lnTo>
                <a:lnTo>
                  <a:pt x="3765" y="1533"/>
                </a:lnTo>
                <a:lnTo>
                  <a:pt x="3765" y="1537"/>
                </a:lnTo>
                <a:lnTo>
                  <a:pt x="3767" y="1539"/>
                </a:lnTo>
                <a:lnTo>
                  <a:pt x="3767" y="1543"/>
                </a:lnTo>
                <a:lnTo>
                  <a:pt x="3772" y="1545"/>
                </a:lnTo>
                <a:lnTo>
                  <a:pt x="3774" y="1545"/>
                </a:lnTo>
                <a:lnTo>
                  <a:pt x="3778" y="1545"/>
                </a:lnTo>
                <a:lnTo>
                  <a:pt x="3780" y="1543"/>
                </a:lnTo>
                <a:lnTo>
                  <a:pt x="3786" y="1541"/>
                </a:lnTo>
                <a:lnTo>
                  <a:pt x="3786" y="1541"/>
                </a:lnTo>
                <a:lnTo>
                  <a:pt x="3790" y="1539"/>
                </a:lnTo>
                <a:lnTo>
                  <a:pt x="3792" y="1537"/>
                </a:lnTo>
                <a:lnTo>
                  <a:pt x="3792" y="1537"/>
                </a:lnTo>
                <a:lnTo>
                  <a:pt x="3792" y="1535"/>
                </a:lnTo>
                <a:lnTo>
                  <a:pt x="3795" y="1533"/>
                </a:lnTo>
                <a:lnTo>
                  <a:pt x="3795" y="1531"/>
                </a:lnTo>
                <a:lnTo>
                  <a:pt x="3795" y="1526"/>
                </a:lnTo>
                <a:lnTo>
                  <a:pt x="3792" y="1524"/>
                </a:lnTo>
                <a:close/>
                <a:moveTo>
                  <a:pt x="3673" y="1570"/>
                </a:move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close/>
                <a:moveTo>
                  <a:pt x="3610" y="2399"/>
                </a:moveTo>
                <a:lnTo>
                  <a:pt x="3612" y="2399"/>
                </a:lnTo>
                <a:lnTo>
                  <a:pt x="3612" y="2396"/>
                </a:lnTo>
                <a:lnTo>
                  <a:pt x="3612" y="2396"/>
                </a:lnTo>
                <a:lnTo>
                  <a:pt x="3612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9"/>
                </a:lnTo>
                <a:close/>
                <a:moveTo>
                  <a:pt x="3763" y="1501"/>
                </a:moveTo>
                <a:lnTo>
                  <a:pt x="3763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3" y="1499"/>
                </a:lnTo>
                <a:lnTo>
                  <a:pt x="3763" y="1501"/>
                </a:lnTo>
                <a:close/>
                <a:moveTo>
                  <a:pt x="3673" y="2474"/>
                </a:moveTo>
                <a:lnTo>
                  <a:pt x="3671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4"/>
                </a:lnTo>
                <a:lnTo>
                  <a:pt x="3671" y="2474"/>
                </a:lnTo>
                <a:lnTo>
                  <a:pt x="3671" y="2476"/>
                </a:lnTo>
                <a:lnTo>
                  <a:pt x="3671" y="2476"/>
                </a:lnTo>
                <a:lnTo>
                  <a:pt x="3673" y="2476"/>
                </a:lnTo>
                <a:lnTo>
                  <a:pt x="3675" y="2476"/>
                </a:lnTo>
                <a:lnTo>
                  <a:pt x="3677" y="2476"/>
                </a:lnTo>
                <a:lnTo>
                  <a:pt x="3677" y="2474"/>
                </a:lnTo>
                <a:lnTo>
                  <a:pt x="3675" y="2474"/>
                </a:lnTo>
                <a:lnTo>
                  <a:pt x="3673" y="2474"/>
                </a:lnTo>
                <a:close/>
                <a:moveTo>
                  <a:pt x="3663" y="1470"/>
                </a:move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close/>
                <a:moveTo>
                  <a:pt x="3656" y="1734"/>
                </a:moveTo>
                <a:lnTo>
                  <a:pt x="3656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8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8"/>
                </a:lnTo>
                <a:lnTo>
                  <a:pt x="3658" y="1738"/>
                </a:lnTo>
                <a:lnTo>
                  <a:pt x="3658" y="1738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4"/>
                </a:lnTo>
                <a:close/>
                <a:moveTo>
                  <a:pt x="3667" y="1512"/>
                </a:moveTo>
                <a:lnTo>
                  <a:pt x="3667" y="1512"/>
                </a:lnTo>
                <a:lnTo>
                  <a:pt x="3667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close/>
                <a:moveTo>
                  <a:pt x="2376" y="1459"/>
                </a:moveTo>
                <a:lnTo>
                  <a:pt x="2374" y="1459"/>
                </a:lnTo>
                <a:lnTo>
                  <a:pt x="2374" y="1459"/>
                </a:lnTo>
                <a:lnTo>
                  <a:pt x="2374" y="1461"/>
                </a:lnTo>
                <a:lnTo>
                  <a:pt x="2376" y="1461"/>
                </a:lnTo>
                <a:lnTo>
                  <a:pt x="2376" y="1459"/>
                </a:lnTo>
                <a:lnTo>
                  <a:pt x="2376" y="1459"/>
                </a:lnTo>
                <a:close/>
                <a:moveTo>
                  <a:pt x="2380" y="1468"/>
                </a:moveTo>
                <a:lnTo>
                  <a:pt x="2380" y="1468"/>
                </a:lnTo>
                <a:lnTo>
                  <a:pt x="2378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68"/>
                </a:lnTo>
                <a:lnTo>
                  <a:pt x="2380" y="1468"/>
                </a:lnTo>
                <a:lnTo>
                  <a:pt x="2380" y="1468"/>
                </a:lnTo>
                <a:close/>
                <a:moveTo>
                  <a:pt x="2378" y="1466"/>
                </a:moveTo>
                <a:lnTo>
                  <a:pt x="2378" y="1463"/>
                </a:lnTo>
                <a:lnTo>
                  <a:pt x="2376" y="1463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8" y="1466"/>
                </a:lnTo>
                <a:close/>
                <a:moveTo>
                  <a:pt x="2378" y="1470"/>
                </a:moveTo>
                <a:lnTo>
                  <a:pt x="2376" y="1470"/>
                </a:lnTo>
                <a:lnTo>
                  <a:pt x="2376" y="1470"/>
                </a:lnTo>
                <a:lnTo>
                  <a:pt x="2376" y="1472"/>
                </a:lnTo>
                <a:lnTo>
                  <a:pt x="2376" y="1472"/>
                </a:lnTo>
                <a:lnTo>
                  <a:pt x="2376" y="1472"/>
                </a:lnTo>
                <a:lnTo>
                  <a:pt x="2378" y="1472"/>
                </a:lnTo>
                <a:lnTo>
                  <a:pt x="2378" y="1472"/>
                </a:lnTo>
                <a:lnTo>
                  <a:pt x="2378" y="1470"/>
                </a:lnTo>
                <a:lnTo>
                  <a:pt x="2378" y="1470"/>
                </a:lnTo>
                <a:close/>
                <a:moveTo>
                  <a:pt x="2399" y="1744"/>
                </a:moveTo>
                <a:lnTo>
                  <a:pt x="2399" y="1744"/>
                </a:lnTo>
                <a:lnTo>
                  <a:pt x="2399" y="1744"/>
                </a:lnTo>
                <a:lnTo>
                  <a:pt x="2399" y="1744"/>
                </a:lnTo>
                <a:lnTo>
                  <a:pt x="2399" y="1747"/>
                </a:lnTo>
                <a:lnTo>
                  <a:pt x="2399" y="1747"/>
                </a:lnTo>
                <a:lnTo>
                  <a:pt x="2399" y="1747"/>
                </a:lnTo>
                <a:lnTo>
                  <a:pt x="2401" y="1747"/>
                </a:lnTo>
                <a:lnTo>
                  <a:pt x="2401" y="1744"/>
                </a:lnTo>
                <a:lnTo>
                  <a:pt x="2399" y="1744"/>
                </a:lnTo>
                <a:lnTo>
                  <a:pt x="2399" y="1744"/>
                </a:lnTo>
                <a:close/>
                <a:moveTo>
                  <a:pt x="2426" y="1522"/>
                </a:moveTo>
                <a:lnTo>
                  <a:pt x="2424" y="1522"/>
                </a:lnTo>
                <a:lnTo>
                  <a:pt x="2422" y="1522"/>
                </a:lnTo>
                <a:lnTo>
                  <a:pt x="2420" y="1522"/>
                </a:lnTo>
                <a:lnTo>
                  <a:pt x="2424" y="1524"/>
                </a:lnTo>
                <a:lnTo>
                  <a:pt x="2426" y="1524"/>
                </a:lnTo>
                <a:lnTo>
                  <a:pt x="2426" y="1524"/>
                </a:lnTo>
                <a:lnTo>
                  <a:pt x="2426" y="1522"/>
                </a:lnTo>
                <a:lnTo>
                  <a:pt x="2426" y="1522"/>
                </a:lnTo>
                <a:lnTo>
                  <a:pt x="2426" y="1522"/>
                </a:lnTo>
                <a:close/>
                <a:moveTo>
                  <a:pt x="2382" y="1466"/>
                </a:moveTo>
                <a:lnTo>
                  <a:pt x="2382" y="1466"/>
                </a:lnTo>
                <a:lnTo>
                  <a:pt x="2382" y="1466"/>
                </a:lnTo>
                <a:lnTo>
                  <a:pt x="2382" y="1466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6"/>
                </a:lnTo>
                <a:close/>
                <a:moveTo>
                  <a:pt x="2364" y="1216"/>
                </a:moveTo>
                <a:lnTo>
                  <a:pt x="2366" y="1218"/>
                </a:lnTo>
                <a:lnTo>
                  <a:pt x="2368" y="1218"/>
                </a:lnTo>
                <a:lnTo>
                  <a:pt x="2368" y="1218"/>
                </a:lnTo>
                <a:lnTo>
                  <a:pt x="2370" y="1216"/>
                </a:lnTo>
                <a:lnTo>
                  <a:pt x="2372" y="1212"/>
                </a:lnTo>
                <a:lnTo>
                  <a:pt x="2374" y="1210"/>
                </a:lnTo>
                <a:lnTo>
                  <a:pt x="2374" y="1210"/>
                </a:lnTo>
                <a:lnTo>
                  <a:pt x="2372" y="1210"/>
                </a:lnTo>
                <a:lnTo>
                  <a:pt x="2368" y="1212"/>
                </a:lnTo>
                <a:lnTo>
                  <a:pt x="2368" y="1212"/>
                </a:lnTo>
                <a:lnTo>
                  <a:pt x="2366" y="1212"/>
                </a:lnTo>
                <a:lnTo>
                  <a:pt x="2364" y="1212"/>
                </a:lnTo>
                <a:lnTo>
                  <a:pt x="2364" y="1214"/>
                </a:lnTo>
                <a:lnTo>
                  <a:pt x="2364" y="1214"/>
                </a:lnTo>
                <a:lnTo>
                  <a:pt x="2364" y="1216"/>
                </a:lnTo>
                <a:close/>
                <a:moveTo>
                  <a:pt x="2359" y="1216"/>
                </a:moveTo>
                <a:lnTo>
                  <a:pt x="2357" y="1216"/>
                </a:lnTo>
                <a:lnTo>
                  <a:pt x="2357" y="1216"/>
                </a:lnTo>
                <a:lnTo>
                  <a:pt x="2357" y="1216"/>
                </a:lnTo>
                <a:lnTo>
                  <a:pt x="2357" y="1218"/>
                </a:lnTo>
                <a:lnTo>
                  <a:pt x="2357" y="1218"/>
                </a:lnTo>
                <a:lnTo>
                  <a:pt x="2359" y="1218"/>
                </a:lnTo>
                <a:lnTo>
                  <a:pt x="2359" y="1218"/>
                </a:lnTo>
                <a:lnTo>
                  <a:pt x="2359" y="1216"/>
                </a:lnTo>
                <a:lnTo>
                  <a:pt x="2359" y="1216"/>
                </a:lnTo>
                <a:lnTo>
                  <a:pt x="2359" y="1216"/>
                </a:lnTo>
                <a:close/>
                <a:moveTo>
                  <a:pt x="4450" y="1635"/>
                </a:moveTo>
                <a:lnTo>
                  <a:pt x="4448" y="1638"/>
                </a:lnTo>
                <a:lnTo>
                  <a:pt x="4448" y="1640"/>
                </a:lnTo>
                <a:lnTo>
                  <a:pt x="4450" y="1640"/>
                </a:lnTo>
                <a:lnTo>
                  <a:pt x="4450" y="1638"/>
                </a:lnTo>
                <a:lnTo>
                  <a:pt x="4453" y="1638"/>
                </a:lnTo>
                <a:lnTo>
                  <a:pt x="4450" y="1635"/>
                </a:lnTo>
                <a:lnTo>
                  <a:pt x="4453" y="1635"/>
                </a:lnTo>
                <a:lnTo>
                  <a:pt x="4450" y="1635"/>
                </a:lnTo>
                <a:lnTo>
                  <a:pt x="4450" y="1635"/>
                </a:lnTo>
                <a:close/>
                <a:moveTo>
                  <a:pt x="2374" y="1470"/>
                </a:move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2" y="1472"/>
                </a:lnTo>
                <a:lnTo>
                  <a:pt x="2372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6" y="1472"/>
                </a:lnTo>
                <a:lnTo>
                  <a:pt x="2374" y="1470"/>
                </a:lnTo>
                <a:lnTo>
                  <a:pt x="2374" y="1470"/>
                </a:lnTo>
                <a:close/>
                <a:moveTo>
                  <a:pt x="3235" y="1795"/>
                </a:moveTo>
                <a:lnTo>
                  <a:pt x="3235" y="1795"/>
                </a:lnTo>
                <a:lnTo>
                  <a:pt x="3235" y="1795"/>
                </a:lnTo>
                <a:lnTo>
                  <a:pt x="3235" y="1797"/>
                </a:lnTo>
                <a:lnTo>
                  <a:pt x="3233" y="1801"/>
                </a:lnTo>
                <a:lnTo>
                  <a:pt x="3235" y="1801"/>
                </a:lnTo>
                <a:lnTo>
                  <a:pt x="3235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1"/>
                </a:lnTo>
                <a:lnTo>
                  <a:pt x="3235" y="1799"/>
                </a:lnTo>
                <a:lnTo>
                  <a:pt x="3237" y="1795"/>
                </a:lnTo>
                <a:lnTo>
                  <a:pt x="3235" y="1795"/>
                </a:lnTo>
                <a:close/>
                <a:moveTo>
                  <a:pt x="3336" y="1847"/>
                </a:moveTo>
                <a:lnTo>
                  <a:pt x="3336" y="1845"/>
                </a:lnTo>
                <a:lnTo>
                  <a:pt x="3336" y="1841"/>
                </a:lnTo>
                <a:lnTo>
                  <a:pt x="3334" y="1835"/>
                </a:lnTo>
                <a:lnTo>
                  <a:pt x="3334" y="1826"/>
                </a:lnTo>
                <a:lnTo>
                  <a:pt x="3332" y="1822"/>
                </a:lnTo>
                <a:lnTo>
                  <a:pt x="3332" y="1820"/>
                </a:lnTo>
                <a:lnTo>
                  <a:pt x="3329" y="1818"/>
                </a:lnTo>
                <a:lnTo>
                  <a:pt x="3329" y="1818"/>
                </a:lnTo>
                <a:lnTo>
                  <a:pt x="3327" y="1814"/>
                </a:lnTo>
                <a:lnTo>
                  <a:pt x="3325" y="1812"/>
                </a:lnTo>
                <a:lnTo>
                  <a:pt x="3325" y="1812"/>
                </a:lnTo>
                <a:lnTo>
                  <a:pt x="3325" y="1809"/>
                </a:lnTo>
                <a:lnTo>
                  <a:pt x="3323" y="1807"/>
                </a:lnTo>
                <a:lnTo>
                  <a:pt x="3323" y="1807"/>
                </a:lnTo>
                <a:lnTo>
                  <a:pt x="3321" y="1805"/>
                </a:lnTo>
                <a:lnTo>
                  <a:pt x="3321" y="1805"/>
                </a:lnTo>
                <a:lnTo>
                  <a:pt x="3321" y="1805"/>
                </a:lnTo>
                <a:lnTo>
                  <a:pt x="3319" y="1809"/>
                </a:lnTo>
                <a:lnTo>
                  <a:pt x="3317" y="1812"/>
                </a:lnTo>
                <a:lnTo>
                  <a:pt x="3317" y="1812"/>
                </a:lnTo>
                <a:lnTo>
                  <a:pt x="3315" y="1812"/>
                </a:lnTo>
                <a:lnTo>
                  <a:pt x="3315" y="1812"/>
                </a:lnTo>
                <a:lnTo>
                  <a:pt x="3315" y="1814"/>
                </a:lnTo>
                <a:lnTo>
                  <a:pt x="3317" y="1816"/>
                </a:lnTo>
                <a:lnTo>
                  <a:pt x="3317" y="1816"/>
                </a:lnTo>
                <a:lnTo>
                  <a:pt x="3317" y="1818"/>
                </a:lnTo>
                <a:lnTo>
                  <a:pt x="3315" y="1822"/>
                </a:lnTo>
                <a:lnTo>
                  <a:pt x="3313" y="1824"/>
                </a:lnTo>
                <a:lnTo>
                  <a:pt x="3311" y="1826"/>
                </a:lnTo>
                <a:lnTo>
                  <a:pt x="3308" y="1826"/>
                </a:lnTo>
                <a:lnTo>
                  <a:pt x="3308" y="1828"/>
                </a:lnTo>
                <a:lnTo>
                  <a:pt x="3306" y="1828"/>
                </a:lnTo>
                <a:lnTo>
                  <a:pt x="3306" y="1828"/>
                </a:lnTo>
                <a:lnTo>
                  <a:pt x="3304" y="1828"/>
                </a:lnTo>
                <a:lnTo>
                  <a:pt x="3304" y="1828"/>
                </a:lnTo>
                <a:lnTo>
                  <a:pt x="3302" y="1828"/>
                </a:lnTo>
                <a:lnTo>
                  <a:pt x="3302" y="1828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5"/>
                </a:lnTo>
                <a:lnTo>
                  <a:pt x="3300" y="1839"/>
                </a:lnTo>
                <a:lnTo>
                  <a:pt x="3300" y="1841"/>
                </a:lnTo>
                <a:lnTo>
                  <a:pt x="3302" y="1843"/>
                </a:lnTo>
                <a:lnTo>
                  <a:pt x="3302" y="1843"/>
                </a:lnTo>
                <a:lnTo>
                  <a:pt x="3300" y="1843"/>
                </a:lnTo>
                <a:lnTo>
                  <a:pt x="3298" y="1843"/>
                </a:lnTo>
                <a:lnTo>
                  <a:pt x="3298" y="1845"/>
                </a:lnTo>
                <a:lnTo>
                  <a:pt x="3298" y="1845"/>
                </a:lnTo>
                <a:lnTo>
                  <a:pt x="3296" y="1847"/>
                </a:lnTo>
                <a:lnTo>
                  <a:pt x="3296" y="1847"/>
                </a:lnTo>
                <a:lnTo>
                  <a:pt x="3294" y="1847"/>
                </a:lnTo>
                <a:lnTo>
                  <a:pt x="3296" y="1847"/>
                </a:lnTo>
                <a:lnTo>
                  <a:pt x="3296" y="1847"/>
                </a:lnTo>
                <a:lnTo>
                  <a:pt x="3296" y="1845"/>
                </a:lnTo>
                <a:lnTo>
                  <a:pt x="3296" y="1845"/>
                </a:lnTo>
                <a:lnTo>
                  <a:pt x="3296" y="1843"/>
                </a:lnTo>
                <a:lnTo>
                  <a:pt x="3296" y="1843"/>
                </a:lnTo>
                <a:lnTo>
                  <a:pt x="3294" y="1845"/>
                </a:lnTo>
                <a:lnTo>
                  <a:pt x="3294" y="1845"/>
                </a:lnTo>
                <a:lnTo>
                  <a:pt x="3292" y="1847"/>
                </a:lnTo>
                <a:lnTo>
                  <a:pt x="3292" y="1849"/>
                </a:lnTo>
                <a:lnTo>
                  <a:pt x="3290" y="1849"/>
                </a:lnTo>
                <a:lnTo>
                  <a:pt x="3290" y="1851"/>
                </a:lnTo>
                <a:lnTo>
                  <a:pt x="3290" y="1851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6"/>
                </a:lnTo>
                <a:lnTo>
                  <a:pt x="3290" y="1856"/>
                </a:lnTo>
                <a:lnTo>
                  <a:pt x="3290" y="1853"/>
                </a:lnTo>
                <a:lnTo>
                  <a:pt x="3288" y="1851"/>
                </a:lnTo>
                <a:lnTo>
                  <a:pt x="3288" y="1851"/>
                </a:lnTo>
                <a:lnTo>
                  <a:pt x="3288" y="1851"/>
                </a:lnTo>
                <a:lnTo>
                  <a:pt x="3283" y="1853"/>
                </a:lnTo>
                <a:lnTo>
                  <a:pt x="3281" y="1856"/>
                </a:lnTo>
                <a:lnTo>
                  <a:pt x="3279" y="1858"/>
                </a:lnTo>
                <a:lnTo>
                  <a:pt x="3279" y="1858"/>
                </a:lnTo>
                <a:lnTo>
                  <a:pt x="3279" y="1860"/>
                </a:lnTo>
                <a:lnTo>
                  <a:pt x="3279" y="1860"/>
                </a:lnTo>
                <a:lnTo>
                  <a:pt x="3281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7" y="1860"/>
                </a:lnTo>
                <a:lnTo>
                  <a:pt x="3277" y="1860"/>
                </a:lnTo>
                <a:lnTo>
                  <a:pt x="3275" y="1860"/>
                </a:lnTo>
                <a:lnTo>
                  <a:pt x="3273" y="1860"/>
                </a:lnTo>
                <a:lnTo>
                  <a:pt x="3271" y="1860"/>
                </a:lnTo>
                <a:lnTo>
                  <a:pt x="3269" y="1860"/>
                </a:lnTo>
                <a:lnTo>
                  <a:pt x="3269" y="1862"/>
                </a:lnTo>
                <a:lnTo>
                  <a:pt x="3269" y="1862"/>
                </a:lnTo>
                <a:lnTo>
                  <a:pt x="3269" y="1862"/>
                </a:lnTo>
                <a:lnTo>
                  <a:pt x="3267" y="1862"/>
                </a:lnTo>
                <a:lnTo>
                  <a:pt x="3267" y="1862"/>
                </a:lnTo>
                <a:lnTo>
                  <a:pt x="3264" y="1864"/>
                </a:lnTo>
                <a:lnTo>
                  <a:pt x="3264" y="1864"/>
                </a:lnTo>
                <a:lnTo>
                  <a:pt x="3264" y="1862"/>
                </a:lnTo>
                <a:lnTo>
                  <a:pt x="3262" y="1862"/>
                </a:lnTo>
                <a:lnTo>
                  <a:pt x="3262" y="1862"/>
                </a:lnTo>
                <a:lnTo>
                  <a:pt x="3260" y="1864"/>
                </a:lnTo>
                <a:lnTo>
                  <a:pt x="3258" y="1866"/>
                </a:lnTo>
                <a:lnTo>
                  <a:pt x="3258" y="1866"/>
                </a:lnTo>
                <a:lnTo>
                  <a:pt x="3254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8"/>
                </a:lnTo>
                <a:lnTo>
                  <a:pt x="3252" y="1872"/>
                </a:lnTo>
                <a:lnTo>
                  <a:pt x="3252" y="1872"/>
                </a:lnTo>
                <a:lnTo>
                  <a:pt x="3246" y="1883"/>
                </a:lnTo>
                <a:lnTo>
                  <a:pt x="3244" y="1887"/>
                </a:lnTo>
                <a:lnTo>
                  <a:pt x="3246" y="1887"/>
                </a:lnTo>
                <a:lnTo>
                  <a:pt x="3246" y="1889"/>
                </a:lnTo>
                <a:lnTo>
                  <a:pt x="3246" y="1891"/>
                </a:lnTo>
                <a:lnTo>
                  <a:pt x="3246" y="1897"/>
                </a:lnTo>
                <a:lnTo>
                  <a:pt x="3248" y="1900"/>
                </a:lnTo>
                <a:lnTo>
                  <a:pt x="3248" y="1902"/>
                </a:lnTo>
                <a:lnTo>
                  <a:pt x="3248" y="1904"/>
                </a:lnTo>
                <a:lnTo>
                  <a:pt x="3248" y="1906"/>
                </a:lnTo>
                <a:lnTo>
                  <a:pt x="3248" y="1908"/>
                </a:lnTo>
                <a:lnTo>
                  <a:pt x="3248" y="1908"/>
                </a:lnTo>
                <a:lnTo>
                  <a:pt x="3250" y="1912"/>
                </a:lnTo>
                <a:lnTo>
                  <a:pt x="3252" y="1914"/>
                </a:lnTo>
                <a:lnTo>
                  <a:pt x="3252" y="1916"/>
                </a:lnTo>
                <a:lnTo>
                  <a:pt x="3252" y="1916"/>
                </a:lnTo>
                <a:lnTo>
                  <a:pt x="3252" y="1921"/>
                </a:lnTo>
                <a:lnTo>
                  <a:pt x="3250" y="1923"/>
                </a:lnTo>
                <a:lnTo>
                  <a:pt x="3250" y="1925"/>
                </a:lnTo>
                <a:lnTo>
                  <a:pt x="3248" y="1927"/>
                </a:lnTo>
                <a:lnTo>
                  <a:pt x="3248" y="1931"/>
                </a:lnTo>
                <a:lnTo>
                  <a:pt x="3246" y="1931"/>
                </a:lnTo>
                <a:lnTo>
                  <a:pt x="3244" y="1935"/>
                </a:lnTo>
                <a:lnTo>
                  <a:pt x="3244" y="1937"/>
                </a:lnTo>
                <a:lnTo>
                  <a:pt x="3241" y="1939"/>
                </a:lnTo>
                <a:lnTo>
                  <a:pt x="3241" y="1941"/>
                </a:lnTo>
                <a:lnTo>
                  <a:pt x="3239" y="1941"/>
                </a:lnTo>
                <a:lnTo>
                  <a:pt x="3237" y="1941"/>
                </a:lnTo>
                <a:lnTo>
                  <a:pt x="3237" y="1946"/>
                </a:lnTo>
                <a:lnTo>
                  <a:pt x="3237" y="1948"/>
                </a:lnTo>
                <a:lnTo>
                  <a:pt x="3235" y="1948"/>
                </a:lnTo>
                <a:lnTo>
                  <a:pt x="3235" y="1950"/>
                </a:lnTo>
                <a:lnTo>
                  <a:pt x="3235" y="1950"/>
                </a:lnTo>
                <a:lnTo>
                  <a:pt x="3235" y="1952"/>
                </a:lnTo>
                <a:lnTo>
                  <a:pt x="3235" y="1952"/>
                </a:lnTo>
                <a:lnTo>
                  <a:pt x="3235" y="1956"/>
                </a:lnTo>
                <a:lnTo>
                  <a:pt x="3235" y="1958"/>
                </a:lnTo>
                <a:lnTo>
                  <a:pt x="3235" y="1962"/>
                </a:lnTo>
                <a:lnTo>
                  <a:pt x="3235" y="1965"/>
                </a:lnTo>
                <a:lnTo>
                  <a:pt x="3237" y="1965"/>
                </a:lnTo>
                <a:lnTo>
                  <a:pt x="3239" y="1969"/>
                </a:lnTo>
                <a:lnTo>
                  <a:pt x="3239" y="1971"/>
                </a:lnTo>
                <a:lnTo>
                  <a:pt x="3239" y="1971"/>
                </a:lnTo>
                <a:lnTo>
                  <a:pt x="3241" y="1973"/>
                </a:lnTo>
                <a:lnTo>
                  <a:pt x="3241" y="1975"/>
                </a:lnTo>
                <a:lnTo>
                  <a:pt x="3239" y="1977"/>
                </a:lnTo>
                <a:lnTo>
                  <a:pt x="3239" y="1979"/>
                </a:lnTo>
                <a:lnTo>
                  <a:pt x="3239" y="1981"/>
                </a:lnTo>
                <a:lnTo>
                  <a:pt x="3239" y="1983"/>
                </a:lnTo>
                <a:lnTo>
                  <a:pt x="3239" y="1988"/>
                </a:lnTo>
                <a:lnTo>
                  <a:pt x="3241" y="1988"/>
                </a:lnTo>
                <a:lnTo>
                  <a:pt x="3244" y="1990"/>
                </a:lnTo>
                <a:lnTo>
                  <a:pt x="3244" y="1992"/>
                </a:lnTo>
                <a:lnTo>
                  <a:pt x="3244" y="1994"/>
                </a:lnTo>
                <a:lnTo>
                  <a:pt x="3246" y="1996"/>
                </a:lnTo>
                <a:lnTo>
                  <a:pt x="3246" y="1996"/>
                </a:lnTo>
                <a:lnTo>
                  <a:pt x="3246" y="1998"/>
                </a:lnTo>
                <a:lnTo>
                  <a:pt x="3246" y="1998"/>
                </a:lnTo>
                <a:lnTo>
                  <a:pt x="3250" y="2000"/>
                </a:lnTo>
                <a:lnTo>
                  <a:pt x="3250" y="2000"/>
                </a:lnTo>
                <a:lnTo>
                  <a:pt x="3252" y="2002"/>
                </a:lnTo>
                <a:lnTo>
                  <a:pt x="3252" y="2002"/>
                </a:lnTo>
                <a:lnTo>
                  <a:pt x="3256" y="2002"/>
                </a:lnTo>
                <a:lnTo>
                  <a:pt x="3256" y="2002"/>
                </a:lnTo>
                <a:lnTo>
                  <a:pt x="3260" y="2006"/>
                </a:lnTo>
                <a:lnTo>
                  <a:pt x="3262" y="2006"/>
                </a:lnTo>
                <a:lnTo>
                  <a:pt x="3267" y="2006"/>
                </a:lnTo>
                <a:lnTo>
                  <a:pt x="3269" y="2006"/>
                </a:lnTo>
                <a:lnTo>
                  <a:pt x="3269" y="2004"/>
                </a:lnTo>
                <a:lnTo>
                  <a:pt x="3273" y="2002"/>
                </a:lnTo>
                <a:lnTo>
                  <a:pt x="3277" y="2000"/>
                </a:lnTo>
                <a:lnTo>
                  <a:pt x="3279" y="2000"/>
                </a:lnTo>
                <a:lnTo>
                  <a:pt x="3283" y="2000"/>
                </a:lnTo>
                <a:lnTo>
                  <a:pt x="3285" y="2000"/>
                </a:lnTo>
                <a:lnTo>
                  <a:pt x="3288" y="1998"/>
                </a:lnTo>
                <a:lnTo>
                  <a:pt x="3290" y="1998"/>
                </a:lnTo>
                <a:lnTo>
                  <a:pt x="3292" y="1994"/>
                </a:lnTo>
                <a:lnTo>
                  <a:pt x="3292" y="1992"/>
                </a:lnTo>
                <a:lnTo>
                  <a:pt x="3294" y="1990"/>
                </a:lnTo>
                <a:lnTo>
                  <a:pt x="3294" y="1988"/>
                </a:lnTo>
                <a:lnTo>
                  <a:pt x="3294" y="1986"/>
                </a:lnTo>
                <a:lnTo>
                  <a:pt x="3294" y="1983"/>
                </a:lnTo>
                <a:lnTo>
                  <a:pt x="3296" y="1981"/>
                </a:lnTo>
                <a:lnTo>
                  <a:pt x="3298" y="1979"/>
                </a:lnTo>
                <a:lnTo>
                  <a:pt x="3298" y="1977"/>
                </a:lnTo>
                <a:lnTo>
                  <a:pt x="3300" y="1971"/>
                </a:lnTo>
                <a:lnTo>
                  <a:pt x="3300" y="1967"/>
                </a:lnTo>
                <a:lnTo>
                  <a:pt x="3300" y="1962"/>
                </a:lnTo>
                <a:lnTo>
                  <a:pt x="3302" y="1958"/>
                </a:lnTo>
                <a:lnTo>
                  <a:pt x="3302" y="1958"/>
                </a:lnTo>
                <a:lnTo>
                  <a:pt x="3306" y="1950"/>
                </a:lnTo>
                <a:lnTo>
                  <a:pt x="3308" y="1941"/>
                </a:lnTo>
                <a:lnTo>
                  <a:pt x="3311" y="1935"/>
                </a:lnTo>
                <a:lnTo>
                  <a:pt x="3313" y="1929"/>
                </a:lnTo>
                <a:lnTo>
                  <a:pt x="3313" y="1925"/>
                </a:lnTo>
                <a:lnTo>
                  <a:pt x="3315" y="1921"/>
                </a:lnTo>
                <a:lnTo>
                  <a:pt x="3317" y="1914"/>
                </a:lnTo>
                <a:lnTo>
                  <a:pt x="3319" y="1908"/>
                </a:lnTo>
                <a:lnTo>
                  <a:pt x="3321" y="1904"/>
                </a:lnTo>
                <a:lnTo>
                  <a:pt x="3321" y="1900"/>
                </a:lnTo>
                <a:lnTo>
                  <a:pt x="3323" y="1897"/>
                </a:lnTo>
                <a:lnTo>
                  <a:pt x="3325" y="1891"/>
                </a:lnTo>
                <a:lnTo>
                  <a:pt x="3325" y="1887"/>
                </a:lnTo>
                <a:lnTo>
                  <a:pt x="3323" y="1883"/>
                </a:lnTo>
                <a:lnTo>
                  <a:pt x="3323" y="1881"/>
                </a:lnTo>
                <a:lnTo>
                  <a:pt x="3325" y="1879"/>
                </a:lnTo>
                <a:lnTo>
                  <a:pt x="3325" y="1877"/>
                </a:lnTo>
                <a:lnTo>
                  <a:pt x="3327" y="1877"/>
                </a:lnTo>
                <a:lnTo>
                  <a:pt x="3327" y="1874"/>
                </a:lnTo>
                <a:lnTo>
                  <a:pt x="3329" y="1874"/>
                </a:lnTo>
                <a:lnTo>
                  <a:pt x="3327" y="1874"/>
                </a:lnTo>
                <a:lnTo>
                  <a:pt x="3327" y="1872"/>
                </a:lnTo>
                <a:lnTo>
                  <a:pt x="3329" y="1872"/>
                </a:lnTo>
                <a:lnTo>
                  <a:pt x="3329" y="1870"/>
                </a:lnTo>
                <a:lnTo>
                  <a:pt x="3329" y="1866"/>
                </a:lnTo>
                <a:lnTo>
                  <a:pt x="3329" y="1866"/>
                </a:lnTo>
                <a:lnTo>
                  <a:pt x="3327" y="1864"/>
                </a:lnTo>
                <a:lnTo>
                  <a:pt x="3327" y="1864"/>
                </a:lnTo>
                <a:lnTo>
                  <a:pt x="3327" y="1862"/>
                </a:lnTo>
                <a:lnTo>
                  <a:pt x="3327" y="1860"/>
                </a:lnTo>
                <a:lnTo>
                  <a:pt x="3327" y="1858"/>
                </a:lnTo>
                <a:lnTo>
                  <a:pt x="3327" y="1856"/>
                </a:lnTo>
                <a:lnTo>
                  <a:pt x="3327" y="1856"/>
                </a:lnTo>
                <a:lnTo>
                  <a:pt x="3327" y="1856"/>
                </a:lnTo>
                <a:lnTo>
                  <a:pt x="3329" y="1856"/>
                </a:lnTo>
                <a:lnTo>
                  <a:pt x="3332" y="1856"/>
                </a:lnTo>
                <a:lnTo>
                  <a:pt x="3332" y="1856"/>
                </a:lnTo>
                <a:lnTo>
                  <a:pt x="3332" y="1860"/>
                </a:lnTo>
                <a:lnTo>
                  <a:pt x="3334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0"/>
                </a:lnTo>
                <a:lnTo>
                  <a:pt x="3338" y="1858"/>
                </a:lnTo>
                <a:lnTo>
                  <a:pt x="3340" y="1853"/>
                </a:lnTo>
                <a:lnTo>
                  <a:pt x="3338" y="1849"/>
                </a:lnTo>
                <a:lnTo>
                  <a:pt x="3336" y="1847"/>
                </a:lnTo>
                <a:close/>
                <a:moveTo>
                  <a:pt x="3204" y="1661"/>
                </a:moveTo>
                <a:lnTo>
                  <a:pt x="3202" y="1661"/>
                </a:lnTo>
                <a:lnTo>
                  <a:pt x="3202" y="1663"/>
                </a:lnTo>
                <a:lnTo>
                  <a:pt x="3202" y="1663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close/>
                <a:moveTo>
                  <a:pt x="3329" y="1877"/>
                </a:moveTo>
                <a:lnTo>
                  <a:pt x="3329" y="1879"/>
                </a:lnTo>
                <a:lnTo>
                  <a:pt x="3332" y="1877"/>
                </a:lnTo>
                <a:lnTo>
                  <a:pt x="3332" y="1872"/>
                </a:lnTo>
                <a:lnTo>
                  <a:pt x="3332" y="1872"/>
                </a:lnTo>
                <a:lnTo>
                  <a:pt x="3329" y="1877"/>
                </a:lnTo>
                <a:close/>
                <a:moveTo>
                  <a:pt x="3156" y="2357"/>
                </a:moveTo>
                <a:lnTo>
                  <a:pt x="3153" y="2357"/>
                </a:lnTo>
                <a:lnTo>
                  <a:pt x="3153" y="2357"/>
                </a:lnTo>
                <a:lnTo>
                  <a:pt x="3151" y="2359"/>
                </a:lnTo>
                <a:lnTo>
                  <a:pt x="3153" y="2359"/>
                </a:lnTo>
                <a:lnTo>
                  <a:pt x="3156" y="2359"/>
                </a:lnTo>
                <a:lnTo>
                  <a:pt x="3156" y="2359"/>
                </a:lnTo>
                <a:lnTo>
                  <a:pt x="3158" y="2359"/>
                </a:lnTo>
                <a:lnTo>
                  <a:pt x="3156" y="2359"/>
                </a:lnTo>
                <a:lnTo>
                  <a:pt x="3156" y="2357"/>
                </a:lnTo>
                <a:close/>
                <a:moveTo>
                  <a:pt x="2734" y="1583"/>
                </a:moveTo>
                <a:lnTo>
                  <a:pt x="2734" y="1583"/>
                </a:lnTo>
                <a:lnTo>
                  <a:pt x="2736" y="1579"/>
                </a:lnTo>
                <a:lnTo>
                  <a:pt x="2736" y="1579"/>
                </a:lnTo>
                <a:lnTo>
                  <a:pt x="2736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2" y="1579"/>
                </a:lnTo>
                <a:lnTo>
                  <a:pt x="2732" y="1579"/>
                </a:lnTo>
                <a:lnTo>
                  <a:pt x="2732" y="1581"/>
                </a:lnTo>
                <a:lnTo>
                  <a:pt x="2732" y="1581"/>
                </a:lnTo>
                <a:lnTo>
                  <a:pt x="2730" y="1581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5"/>
                </a:lnTo>
                <a:lnTo>
                  <a:pt x="2732" y="1585"/>
                </a:lnTo>
                <a:lnTo>
                  <a:pt x="2734" y="1585"/>
                </a:lnTo>
                <a:lnTo>
                  <a:pt x="2734" y="1583"/>
                </a:lnTo>
                <a:close/>
                <a:moveTo>
                  <a:pt x="4031" y="1440"/>
                </a:moveTo>
                <a:lnTo>
                  <a:pt x="4031" y="1440"/>
                </a:lnTo>
                <a:lnTo>
                  <a:pt x="4031" y="1440"/>
                </a:lnTo>
                <a:lnTo>
                  <a:pt x="4031" y="1443"/>
                </a:lnTo>
                <a:lnTo>
                  <a:pt x="4031" y="1443"/>
                </a:lnTo>
                <a:lnTo>
                  <a:pt x="4031" y="1445"/>
                </a:lnTo>
                <a:lnTo>
                  <a:pt x="4031" y="1443"/>
                </a:lnTo>
                <a:lnTo>
                  <a:pt x="4031" y="1440"/>
                </a:lnTo>
                <a:lnTo>
                  <a:pt x="4031" y="1440"/>
                </a:lnTo>
                <a:close/>
                <a:moveTo>
                  <a:pt x="2713" y="1566"/>
                </a:moveTo>
                <a:lnTo>
                  <a:pt x="2711" y="1568"/>
                </a:lnTo>
                <a:lnTo>
                  <a:pt x="2711" y="1568"/>
                </a:lnTo>
                <a:lnTo>
                  <a:pt x="2713" y="1568"/>
                </a:lnTo>
                <a:lnTo>
                  <a:pt x="2713" y="1566"/>
                </a:lnTo>
                <a:lnTo>
                  <a:pt x="2713" y="1566"/>
                </a:lnTo>
                <a:lnTo>
                  <a:pt x="2713" y="1566"/>
                </a:lnTo>
                <a:close/>
                <a:moveTo>
                  <a:pt x="2703" y="1625"/>
                </a:moveTo>
                <a:lnTo>
                  <a:pt x="2703" y="1627"/>
                </a:lnTo>
                <a:lnTo>
                  <a:pt x="2701" y="1627"/>
                </a:lnTo>
                <a:lnTo>
                  <a:pt x="2701" y="1627"/>
                </a:lnTo>
                <a:lnTo>
                  <a:pt x="2701" y="1629"/>
                </a:lnTo>
                <a:lnTo>
                  <a:pt x="2703" y="1631"/>
                </a:lnTo>
                <a:lnTo>
                  <a:pt x="2703" y="1631"/>
                </a:lnTo>
                <a:lnTo>
                  <a:pt x="2705" y="1629"/>
                </a:lnTo>
                <a:lnTo>
                  <a:pt x="2705" y="1627"/>
                </a:lnTo>
                <a:lnTo>
                  <a:pt x="2705" y="1627"/>
                </a:lnTo>
                <a:lnTo>
                  <a:pt x="2705" y="1625"/>
                </a:lnTo>
                <a:lnTo>
                  <a:pt x="2703" y="1625"/>
                </a:lnTo>
                <a:close/>
                <a:moveTo>
                  <a:pt x="2716" y="1606"/>
                </a:moveTo>
                <a:lnTo>
                  <a:pt x="2716" y="1606"/>
                </a:lnTo>
                <a:lnTo>
                  <a:pt x="2716" y="1606"/>
                </a:lnTo>
                <a:lnTo>
                  <a:pt x="2713" y="1608"/>
                </a:lnTo>
                <a:lnTo>
                  <a:pt x="2713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6"/>
                </a:lnTo>
                <a:close/>
                <a:moveTo>
                  <a:pt x="2525" y="1862"/>
                </a:move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close/>
                <a:moveTo>
                  <a:pt x="4054" y="1665"/>
                </a:moveTo>
                <a:lnTo>
                  <a:pt x="4052" y="1663"/>
                </a:lnTo>
                <a:lnTo>
                  <a:pt x="4052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3"/>
                </a:lnTo>
                <a:lnTo>
                  <a:pt x="4050" y="1663"/>
                </a:lnTo>
                <a:lnTo>
                  <a:pt x="4052" y="1665"/>
                </a:lnTo>
                <a:lnTo>
                  <a:pt x="4054" y="1665"/>
                </a:lnTo>
                <a:lnTo>
                  <a:pt x="4054" y="1665"/>
                </a:lnTo>
                <a:lnTo>
                  <a:pt x="4054" y="1665"/>
                </a:lnTo>
                <a:close/>
                <a:moveTo>
                  <a:pt x="4059" y="1669"/>
                </a:moveTo>
                <a:lnTo>
                  <a:pt x="4056" y="1667"/>
                </a:lnTo>
                <a:lnTo>
                  <a:pt x="4056" y="1667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71"/>
                </a:lnTo>
                <a:lnTo>
                  <a:pt x="4056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69"/>
                </a:lnTo>
                <a:close/>
                <a:moveTo>
                  <a:pt x="4088" y="1707"/>
                </a:moveTo>
                <a:lnTo>
                  <a:pt x="4088" y="1707"/>
                </a:lnTo>
                <a:lnTo>
                  <a:pt x="4088" y="1707"/>
                </a:lnTo>
                <a:lnTo>
                  <a:pt x="4088" y="1709"/>
                </a:lnTo>
                <a:lnTo>
                  <a:pt x="4090" y="1711"/>
                </a:lnTo>
                <a:lnTo>
                  <a:pt x="4090" y="1711"/>
                </a:lnTo>
                <a:lnTo>
                  <a:pt x="4092" y="1709"/>
                </a:lnTo>
                <a:lnTo>
                  <a:pt x="4090" y="1709"/>
                </a:lnTo>
                <a:lnTo>
                  <a:pt x="4088" y="1707"/>
                </a:lnTo>
                <a:close/>
                <a:moveTo>
                  <a:pt x="4044" y="1654"/>
                </a:moveTo>
                <a:lnTo>
                  <a:pt x="4044" y="1652"/>
                </a:lnTo>
                <a:lnTo>
                  <a:pt x="4044" y="1652"/>
                </a:lnTo>
                <a:lnTo>
                  <a:pt x="4044" y="1650"/>
                </a:lnTo>
                <a:lnTo>
                  <a:pt x="4044" y="1650"/>
                </a:lnTo>
                <a:lnTo>
                  <a:pt x="4042" y="1648"/>
                </a:lnTo>
                <a:lnTo>
                  <a:pt x="4042" y="1646"/>
                </a:lnTo>
                <a:lnTo>
                  <a:pt x="4042" y="1644"/>
                </a:lnTo>
                <a:lnTo>
                  <a:pt x="4040" y="1644"/>
                </a:lnTo>
                <a:lnTo>
                  <a:pt x="4038" y="1646"/>
                </a:lnTo>
                <a:lnTo>
                  <a:pt x="4036" y="1648"/>
                </a:lnTo>
                <a:lnTo>
                  <a:pt x="4036" y="1650"/>
                </a:lnTo>
                <a:lnTo>
                  <a:pt x="4040" y="1652"/>
                </a:lnTo>
                <a:lnTo>
                  <a:pt x="4040" y="1654"/>
                </a:lnTo>
                <a:lnTo>
                  <a:pt x="4040" y="1654"/>
                </a:lnTo>
                <a:lnTo>
                  <a:pt x="4044" y="1656"/>
                </a:lnTo>
                <a:lnTo>
                  <a:pt x="4044" y="1656"/>
                </a:lnTo>
                <a:lnTo>
                  <a:pt x="4046" y="1656"/>
                </a:lnTo>
                <a:lnTo>
                  <a:pt x="4046" y="1654"/>
                </a:lnTo>
                <a:lnTo>
                  <a:pt x="4044" y="1654"/>
                </a:lnTo>
                <a:close/>
                <a:moveTo>
                  <a:pt x="3922" y="1300"/>
                </a:moveTo>
                <a:lnTo>
                  <a:pt x="3922" y="1298"/>
                </a:lnTo>
                <a:lnTo>
                  <a:pt x="3920" y="1298"/>
                </a:lnTo>
                <a:lnTo>
                  <a:pt x="3920" y="1298"/>
                </a:lnTo>
                <a:lnTo>
                  <a:pt x="3918" y="1298"/>
                </a:lnTo>
                <a:lnTo>
                  <a:pt x="3918" y="1300"/>
                </a:lnTo>
                <a:lnTo>
                  <a:pt x="3920" y="1300"/>
                </a:lnTo>
                <a:lnTo>
                  <a:pt x="3920" y="1300"/>
                </a:lnTo>
                <a:lnTo>
                  <a:pt x="3920" y="1302"/>
                </a:lnTo>
                <a:lnTo>
                  <a:pt x="3920" y="1304"/>
                </a:lnTo>
                <a:lnTo>
                  <a:pt x="3922" y="1306"/>
                </a:lnTo>
                <a:lnTo>
                  <a:pt x="3918" y="1308"/>
                </a:lnTo>
                <a:lnTo>
                  <a:pt x="3920" y="1310"/>
                </a:lnTo>
                <a:lnTo>
                  <a:pt x="3922" y="1308"/>
                </a:lnTo>
                <a:lnTo>
                  <a:pt x="3924" y="1308"/>
                </a:lnTo>
                <a:lnTo>
                  <a:pt x="3924" y="1304"/>
                </a:lnTo>
                <a:lnTo>
                  <a:pt x="3924" y="1302"/>
                </a:lnTo>
                <a:lnTo>
                  <a:pt x="3922" y="1300"/>
                </a:lnTo>
                <a:lnTo>
                  <a:pt x="3922" y="1300"/>
                </a:lnTo>
                <a:close/>
                <a:moveTo>
                  <a:pt x="4033" y="1631"/>
                </a:moveTo>
                <a:lnTo>
                  <a:pt x="4033" y="1631"/>
                </a:lnTo>
                <a:lnTo>
                  <a:pt x="4031" y="1631"/>
                </a:lnTo>
                <a:lnTo>
                  <a:pt x="4033" y="1635"/>
                </a:lnTo>
                <a:lnTo>
                  <a:pt x="4033" y="1635"/>
                </a:lnTo>
                <a:lnTo>
                  <a:pt x="4033" y="1638"/>
                </a:lnTo>
                <a:lnTo>
                  <a:pt x="4031" y="1638"/>
                </a:lnTo>
                <a:lnTo>
                  <a:pt x="4031" y="1640"/>
                </a:lnTo>
                <a:lnTo>
                  <a:pt x="4033" y="1640"/>
                </a:lnTo>
                <a:lnTo>
                  <a:pt x="4033" y="1640"/>
                </a:lnTo>
                <a:lnTo>
                  <a:pt x="4036" y="1638"/>
                </a:lnTo>
                <a:lnTo>
                  <a:pt x="4036" y="1635"/>
                </a:lnTo>
                <a:lnTo>
                  <a:pt x="4033" y="1633"/>
                </a:lnTo>
                <a:lnTo>
                  <a:pt x="4033" y="1631"/>
                </a:lnTo>
                <a:close/>
                <a:moveTo>
                  <a:pt x="4025" y="1614"/>
                </a:moveTo>
                <a:lnTo>
                  <a:pt x="4023" y="1614"/>
                </a:lnTo>
                <a:lnTo>
                  <a:pt x="4021" y="1610"/>
                </a:lnTo>
                <a:lnTo>
                  <a:pt x="4019" y="1608"/>
                </a:lnTo>
                <a:lnTo>
                  <a:pt x="4019" y="1608"/>
                </a:lnTo>
                <a:lnTo>
                  <a:pt x="4017" y="1610"/>
                </a:lnTo>
                <a:lnTo>
                  <a:pt x="4017" y="1610"/>
                </a:lnTo>
                <a:lnTo>
                  <a:pt x="4015" y="1610"/>
                </a:lnTo>
                <a:lnTo>
                  <a:pt x="4017" y="1614"/>
                </a:lnTo>
                <a:lnTo>
                  <a:pt x="4019" y="1617"/>
                </a:lnTo>
                <a:lnTo>
                  <a:pt x="4019" y="1617"/>
                </a:lnTo>
                <a:lnTo>
                  <a:pt x="4019" y="1619"/>
                </a:lnTo>
                <a:lnTo>
                  <a:pt x="4021" y="1619"/>
                </a:lnTo>
                <a:lnTo>
                  <a:pt x="4023" y="1623"/>
                </a:lnTo>
                <a:lnTo>
                  <a:pt x="4023" y="1623"/>
                </a:lnTo>
                <a:lnTo>
                  <a:pt x="4025" y="1623"/>
                </a:lnTo>
                <a:lnTo>
                  <a:pt x="4025" y="1623"/>
                </a:lnTo>
                <a:lnTo>
                  <a:pt x="4025" y="1619"/>
                </a:lnTo>
                <a:lnTo>
                  <a:pt x="4027" y="1617"/>
                </a:lnTo>
                <a:lnTo>
                  <a:pt x="4025" y="1617"/>
                </a:lnTo>
                <a:lnTo>
                  <a:pt x="4025" y="1614"/>
                </a:lnTo>
                <a:close/>
                <a:moveTo>
                  <a:pt x="4004" y="1596"/>
                </a:moveTo>
                <a:lnTo>
                  <a:pt x="4004" y="1596"/>
                </a:lnTo>
                <a:lnTo>
                  <a:pt x="4002" y="1593"/>
                </a:lnTo>
                <a:lnTo>
                  <a:pt x="4000" y="1591"/>
                </a:lnTo>
                <a:lnTo>
                  <a:pt x="4000" y="1591"/>
                </a:lnTo>
                <a:lnTo>
                  <a:pt x="3998" y="1591"/>
                </a:lnTo>
                <a:lnTo>
                  <a:pt x="3998" y="1589"/>
                </a:lnTo>
                <a:lnTo>
                  <a:pt x="3996" y="1589"/>
                </a:lnTo>
                <a:lnTo>
                  <a:pt x="3996" y="1589"/>
                </a:lnTo>
                <a:lnTo>
                  <a:pt x="3994" y="1591"/>
                </a:lnTo>
                <a:lnTo>
                  <a:pt x="3994" y="1591"/>
                </a:lnTo>
                <a:lnTo>
                  <a:pt x="3996" y="1593"/>
                </a:lnTo>
                <a:lnTo>
                  <a:pt x="3996" y="1593"/>
                </a:lnTo>
                <a:lnTo>
                  <a:pt x="3998" y="1593"/>
                </a:lnTo>
                <a:lnTo>
                  <a:pt x="3998" y="1593"/>
                </a:lnTo>
                <a:lnTo>
                  <a:pt x="4002" y="1596"/>
                </a:lnTo>
                <a:lnTo>
                  <a:pt x="4004" y="1598"/>
                </a:lnTo>
                <a:lnTo>
                  <a:pt x="4004" y="1598"/>
                </a:lnTo>
                <a:lnTo>
                  <a:pt x="4006" y="1598"/>
                </a:lnTo>
                <a:lnTo>
                  <a:pt x="4004" y="1596"/>
                </a:lnTo>
                <a:lnTo>
                  <a:pt x="4004" y="1596"/>
                </a:lnTo>
                <a:close/>
                <a:moveTo>
                  <a:pt x="4134" y="1711"/>
                </a:moveTo>
                <a:lnTo>
                  <a:pt x="4134" y="1711"/>
                </a:lnTo>
                <a:lnTo>
                  <a:pt x="4136" y="1713"/>
                </a:lnTo>
                <a:lnTo>
                  <a:pt x="4136" y="1713"/>
                </a:lnTo>
                <a:lnTo>
                  <a:pt x="4138" y="1713"/>
                </a:lnTo>
                <a:lnTo>
                  <a:pt x="4138" y="1715"/>
                </a:lnTo>
                <a:lnTo>
                  <a:pt x="4138" y="1715"/>
                </a:lnTo>
                <a:lnTo>
                  <a:pt x="4140" y="1715"/>
                </a:lnTo>
                <a:lnTo>
                  <a:pt x="4140" y="1713"/>
                </a:lnTo>
                <a:lnTo>
                  <a:pt x="4140" y="1713"/>
                </a:lnTo>
                <a:lnTo>
                  <a:pt x="4142" y="1702"/>
                </a:lnTo>
                <a:lnTo>
                  <a:pt x="4142" y="1700"/>
                </a:lnTo>
                <a:lnTo>
                  <a:pt x="4142" y="1698"/>
                </a:lnTo>
                <a:lnTo>
                  <a:pt x="4142" y="1696"/>
                </a:lnTo>
                <a:lnTo>
                  <a:pt x="4140" y="1690"/>
                </a:lnTo>
                <a:lnTo>
                  <a:pt x="4140" y="1690"/>
                </a:lnTo>
                <a:lnTo>
                  <a:pt x="4142" y="1688"/>
                </a:lnTo>
                <a:lnTo>
                  <a:pt x="4142" y="1686"/>
                </a:lnTo>
                <a:lnTo>
                  <a:pt x="4142" y="1686"/>
                </a:lnTo>
                <a:lnTo>
                  <a:pt x="4140" y="1686"/>
                </a:lnTo>
                <a:lnTo>
                  <a:pt x="4140" y="1684"/>
                </a:lnTo>
                <a:lnTo>
                  <a:pt x="4142" y="1682"/>
                </a:lnTo>
                <a:lnTo>
                  <a:pt x="4142" y="1679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5"/>
                </a:lnTo>
                <a:lnTo>
                  <a:pt x="4142" y="1673"/>
                </a:lnTo>
                <a:lnTo>
                  <a:pt x="4138" y="1667"/>
                </a:lnTo>
                <a:lnTo>
                  <a:pt x="4136" y="1667"/>
                </a:lnTo>
                <a:lnTo>
                  <a:pt x="4134" y="1665"/>
                </a:lnTo>
                <a:lnTo>
                  <a:pt x="4134" y="1665"/>
                </a:lnTo>
                <a:lnTo>
                  <a:pt x="4130" y="1665"/>
                </a:lnTo>
                <a:lnTo>
                  <a:pt x="4128" y="1665"/>
                </a:lnTo>
                <a:lnTo>
                  <a:pt x="4128" y="1665"/>
                </a:lnTo>
                <a:lnTo>
                  <a:pt x="4128" y="1667"/>
                </a:lnTo>
                <a:lnTo>
                  <a:pt x="4126" y="1669"/>
                </a:lnTo>
                <a:lnTo>
                  <a:pt x="4124" y="1669"/>
                </a:lnTo>
                <a:lnTo>
                  <a:pt x="4124" y="1669"/>
                </a:lnTo>
                <a:lnTo>
                  <a:pt x="4124" y="1667"/>
                </a:lnTo>
                <a:lnTo>
                  <a:pt x="4124" y="1667"/>
                </a:lnTo>
                <a:lnTo>
                  <a:pt x="4124" y="1665"/>
                </a:lnTo>
                <a:lnTo>
                  <a:pt x="4126" y="1665"/>
                </a:lnTo>
                <a:lnTo>
                  <a:pt x="4126" y="1663"/>
                </a:lnTo>
                <a:lnTo>
                  <a:pt x="4126" y="1663"/>
                </a:lnTo>
                <a:lnTo>
                  <a:pt x="4126" y="1661"/>
                </a:lnTo>
                <a:lnTo>
                  <a:pt x="4126" y="1661"/>
                </a:lnTo>
                <a:lnTo>
                  <a:pt x="4124" y="1661"/>
                </a:lnTo>
                <a:lnTo>
                  <a:pt x="4124" y="1658"/>
                </a:lnTo>
                <a:lnTo>
                  <a:pt x="4121" y="1656"/>
                </a:lnTo>
                <a:lnTo>
                  <a:pt x="4121" y="1656"/>
                </a:lnTo>
                <a:lnTo>
                  <a:pt x="4121" y="1654"/>
                </a:lnTo>
                <a:lnTo>
                  <a:pt x="4121" y="1650"/>
                </a:lnTo>
                <a:lnTo>
                  <a:pt x="4121" y="1650"/>
                </a:lnTo>
                <a:lnTo>
                  <a:pt x="4119" y="1646"/>
                </a:lnTo>
                <a:lnTo>
                  <a:pt x="4119" y="1646"/>
                </a:lnTo>
                <a:lnTo>
                  <a:pt x="4117" y="1646"/>
                </a:lnTo>
                <a:lnTo>
                  <a:pt x="4117" y="1646"/>
                </a:lnTo>
                <a:lnTo>
                  <a:pt x="4115" y="1646"/>
                </a:lnTo>
                <a:lnTo>
                  <a:pt x="4113" y="1646"/>
                </a:lnTo>
                <a:lnTo>
                  <a:pt x="4111" y="1644"/>
                </a:lnTo>
                <a:lnTo>
                  <a:pt x="4109" y="1642"/>
                </a:lnTo>
                <a:lnTo>
                  <a:pt x="4107" y="1642"/>
                </a:lnTo>
                <a:lnTo>
                  <a:pt x="4107" y="1640"/>
                </a:lnTo>
                <a:lnTo>
                  <a:pt x="4107" y="1640"/>
                </a:lnTo>
                <a:lnTo>
                  <a:pt x="4107" y="1638"/>
                </a:lnTo>
                <a:lnTo>
                  <a:pt x="4107" y="1638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3"/>
                </a:lnTo>
                <a:lnTo>
                  <a:pt x="4109" y="1631"/>
                </a:lnTo>
                <a:lnTo>
                  <a:pt x="4111" y="1631"/>
                </a:lnTo>
                <a:lnTo>
                  <a:pt x="4111" y="1631"/>
                </a:lnTo>
                <a:lnTo>
                  <a:pt x="4111" y="1629"/>
                </a:lnTo>
                <a:lnTo>
                  <a:pt x="4109" y="1627"/>
                </a:lnTo>
                <a:lnTo>
                  <a:pt x="4109" y="1625"/>
                </a:lnTo>
                <a:lnTo>
                  <a:pt x="4107" y="1625"/>
                </a:lnTo>
                <a:lnTo>
                  <a:pt x="4107" y="1623"/>
                </a:lnTo>
                <a:lnTo>
                  <a:pt x="4105" y="1623"/>
                </a:lnTo>
                <a:lnTo>
                  <a:pt x="4105" y="1625"/>
                </a:lnTo>
                <a:lnTo>
                  <a:pt x="4100" y="1625"/>
                </a:lnTo>
                <a:lnTo>
                  <a:pt x="4100" y="1627"/>
                </a:lnTo>
                <a:lnTo>
                  <a:pt x="4098" y="1627"/>
                </a:lnTo>
                <a:lnTo>
                  <a:pt x="4096" y="1627"/>
                </a:lnTo>
                <a:lnTo>
                  <a:pt x="4094" y="1627"/>
                </a:lnTo>
                <a:lnTo>
                  <a:pt x="4096" y="1627"/>
                </a:lnTo>
                <a:lnTo>
                  <a:pt x="4100" y="1625"/>
                </a:lnTo>
                <a:lnTo>
                  <a:pt x="4100" y="1625"/>
                </a:lnTo>
                <a:lnTo>
                  <a:pt x="4100" y="1623"/>
                </a:lnTo>
                <a:lnTo>
                  <a:pt x="4098" y="1621"/>
                </a:lnTo>
                <a:lnTo>
                  <a:pt x="4098" y="1621"/>
                </a:lnTo>
                <a:lnTo>
                  <a:pt x="4094" y="1621"/>
                </a:lnTo>
                <a:lnTo>
                  <a:pt x="4092" y="1621"/>
                </a:lnTo>
                <a:lnTo>
                  <a:pt x="4090" y="1619"/>
                </a:lnTo>
                <a:lnTo>
                  <a:pt x="4088" y="1617"/>
                </a:lnTo>
                <a:lnTo>
                  <a:pt x="4088" y="1617"/>
                </a:lnTo>
                <a:lnTo>
                  <a:pt x="4088" y="1614"/>
                </a:lnTo>
                <a:lnTo>
                  <a:pt x="4088" y="1612"/>
                </a:lnTo>
                <a:lnTo>
                  <a:pt x="4086" y="1612"/>
                </a:lnTo>
                <a:lnTo>
                  <a:pt x="4086" y="1610"/>
                </a:lnTo>
                <a:lnTo>
                  <a:pt x="4082" y="1608"/>
                </a:lnTo>
                <a:lnTo>
                  <a:pt x="4082" y="1608"/>
                </a:lnTo>
                <a:lnTo>
                  <a:pt x="4080" y="1608"/>
                </a:lnTo>
                <a:lnTo>
                  <a:pt x="4077" y="1606"/>
                </a:lnTo>
                <a:lnTo>
                  <a:pt x="4077" y="1606"/>
                </a:lnTo>
                <a:lnTo>
                  <a:pt x="4075" y="1604"/>
                </a:lnTo>
                <a:lnTo>
                  <a:pt x="4075" y="1602"/>
                </a:lnTo>
                <a:lnTo>
                  <a:pt x="4073" y="1602"/>
                </a:lnTo>
                <a:lnTo>
                  <a:pt x="4071" y="1600"/>
                </a:lnTo>
                <a:lnTo>
                  <a:pt x="4069" y="1598"/>
                </a:lnTo>
                <a:lnTo>
                  <a:pt x="4069" y="1598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2"/>
                </a:lnTo>
                <a:lnTo>
                  <a:pt x="4069" y="1604"/>
                </a:lnTo>
                <a:lnTo>
                  <a:pt x="4069" y="1602"/>
                </a:lnTo>
                <a:lnTo>
                  <a:pt x="4067" y="1600"/>
                </a:lnTo>
                <a:lnTo>
                  <a:pt x="4065" y="1600"/>
                </a:lnTo>
                <a:lnTo>
                  <a:pt x="4065" y="1600"/>
                </a:lnTo>
                <a:lnTo>
                  <a:pt x="4063" y="1600"/>
                </a:lnTo>
                <a:lnTo>
                  <a:pt x="4063" y="1598"/>
                </a:lnTo>
                <a:lnTo>
                  <a:pt x="4061" y="1596"/>
                </a:lnTo>
                <a:lnTo>
                  <a:pt x="4061" y="1596"/>
                </a:lnTo>
                <a:lnTo>
                  <a:pt x="4059" y="1593"/>
                </a:lnTo>
                <a:lnTo>
                  <a:pt x="4056" y="1591"/>
                </a:lnTo>
                <a:lnTo>
                  <a:pt x="4056" y="1589"/>
                </a:lnTo>
                <a:lnTo>
                  <a:pt x="4054" y="1587"/>
                </a:lnTo>
                <a:lnTo>
                  <a:pt x="4052" y="1585"/>
                </a:lnTo>
                <a:lnTo>
                  <a:pt x="4050" y="1583"/>
                </a:lnTo>
                <a:lnTo>
                  <a:pt x="4044" y="1579"/>
                </a:lnTo>
                <a:lnTo>
                  <a:pt x="4040" y="1579"/>
                </a:lnTo>
                <a:lnTo>
                  <a:pt x="4040" y="1577"/>
                </a:lnTo>
                <a:lnTo>
                  <a:pt x="4038" y="1577"/>
                </a:lnTo>
                <a:lnTo>
                  <a:pt x="4038" y="1575"/>
                </a:lnTo>
                <a:lnTo>
                  <a:pt x="4038" y="1575"/>
                </a:lnTo>
                <a:lnTo>
                  <a:pt x="4036" y="1575"/>
                </a:lnTo>
                <a:lnTo>
                  <a:pt x="4031" y="1573"/>
                </a:lnTo>
                <a:lnTo>
                  <a:pt x="4031" y="1570"/>
                </a:lnTo>
                <a:lnTo>
                  <a:pt x="4031" y="1568"/>
                </a:lnTo>
                <a:lnTo>
                  <a:pt x="4031" y="1568"/>
                </a:lnTo>
                <a:lnTo>
                  <a:pt x="4027" y="1564"/>
                </a:lnTo>
                <a:lnTo>
                  <a:pt x="4027" y="1564"/>
                </a:lnTo>
                <a:lnTo>
                  <a:pt x="4027" y="1562"/>
                </a:lnTo>
                <a:lnTo>
                  <a:pt x="4025" y="1562"/>
                </a:lnTo>
                <a:lnTo>
                  <a:pt x="4023" y="1558"/>
                </a:lnTo>
                <a:lnTo>
                  <a:pt x="4021" y="1558"/>
                </a:lnTo>
                <a:lnTo>
                  <a:pt x="4021" y="1556"/>
                </a:lnTo>
                <a:lnTo>
                  <a:pt x="4021" y="1556"/>
                </a:lnTo>
                <a:lnTo>
                  <a:pt x="4019" y="1556"/>
                </a:lnTo>
                <a:lnTo>
                  <a:pt x="4017" y="1556"/>
                </a:lnTo>
                <a:lnTo>
                  <a:pt x="4015" y="1556"/>
                </a:lnTo>
                <a:lnTo>
                  <a:pt x="4012" y="1556"/>
                </a:lnTo>
                <a:lnTo>
                  <a:pt x="4010" y="1556"/>
                </a:lnTo>
                <a:lnTo>
                  <a:pt x="4008" y="1556"/>
                </a:lnTo>
                <a:lnTo>
                  <a:pt x="4006" y="1556"/>
                </a:lnTo>
                <a:lnTo>
                  <a:pt x="4002" y="1556"/>
                </a:lnTo>
                <a:lnTo>
                  <a:pt x="4000" y="1556"/>
                </a:lnTo>
                <a:lnTo>
                  <a:pt x="3998" y="1554"/>
                </a:lnTo>
                <a:lnTo>
                  <a:pt x="3996" y="1552"/>
                </a:lnTo>
                <a:lnTo>
                  <a:pt x="3994" y="1552"/>
                </a:lnTo>
                <a:lnTo>
                  <a:pt x="3994" y="1552"/>
                </a:lnTo>
                <a:lnTo>
                  <a:pt x="3992" y="1549"/>
                </a:lnTo>
                <a:lnTo>
                  <a:pt x="3989" y="1549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6"/>
                </a:lnTo>
                <a:lnTo>
                  <a:pt x="3989" y="1560"/>
                </a:lnTo>
                <a:lnTo>
                  <a:pt x="3989" y="1562"/>
                </a:lnTo>
                <a:lnTo>
                  <a:pt x="3992" y="1562"/>
                </a:lnTo>
                <a:lnTo>
                  <a:pt x="3992" y="1564"/>
                </a:lnTo>
                <a:lnTo>
                  <a:pt x="3998" y="1570"/>
                </a:lnTo>
                <a:lnTo>
                  <a:pt x="4002" y="1573"/>
                </a:lnTo>
                <a:lnTo>
                  <a:pt x="4002" y="1575"/>
                </a:lnTo>
                <a:lnTo>
                  <a:pt x="4004" y="1577"/>
                </a:lnTo>
                <a:lnTo>
                  <a:pt x="4006" y="1577"/>
                </a:lnTo>
                <a:lnTo>
                  <a:pt x="4010" y="1579"/>
                </a:lnTo>
                <a:lnTo>
                  <a:pt x="4010" y="1579"/>
                </a:lnTo>
                <a:lnTo>
                  <a:pt x="4012" y="1579"/>
                </a:lnTo>
                <a:lnTo>
                  <a:pt x="4017" y="1585"/>
                </a:lnTo>
                <a:lnTo>
                  <a:pt x="4017" y="1585"/>
                </a:lnTo>
                <a:lnTo>
                  <a:pt x="4017" y="1587"/>
                </a:lnTo>
                <a:lnTo>
                  <a:pt x="4019" y="1589"/>
                </a:lnTo>
                <a:lnTo>
                  <a:pt x="4021" y="1589"/>
                </a:lnTo>
                <a:lnTo>
                  <a:pt x="4021" y="1591"/>
                </a:lnTo>
                <a:lnTo>
                  <a:pt x="4023" y="1593"/>
                </a:lnTo>
                <a:lnTo>
                  <a:pt x="4023" y="1596"/>
                </a:lnTo>
                <a:lnTo>
                  <a:pt x="4023" y="1598"/>
                </a:lnTo>
                <a:lnTo>
                  <a:pt x="4025" y="1598"/>
                </a:lnTo>
                <a:lnTo>
                  <a:pt x="4027" y="1598"/>
                </a:lnTo>
                <a:lnTo>
                  <a:pt x="4027" y="1600"/>
                </a:lnTo>
                <a:lnTo>
                  <a:pt x="4029" y="1600"/>
                </a:lnTo>
                <a:lnTo>
                  <a:pt x="4036" y="1604"/>
                </a:lnTo>
                <a:lnTo>
                  <a:pt x="4036" y="1604"/>
                </a:lnTo>
                <a:lnTo>
                  <a:pt x="4038" y="1606"/>
                </a:lnTo>
                <a:lnTo>
                  <a:pt x="4040" y="1610"/>
                </a:lnTo>
                <a:lnTo>
                  <a:pt x="4042" y="1617"/>
                </a:lnTo>
                <a:lnTo>
                  <a:pt x="4042" y="1621"/>
                </a:lnTo>
                <a:lnTo>
                  <a:pt x="4044" y="1625"/>
                </a:lnTo>
                <a:lnTo>
                  <a:pt x="4044" y="1627"/>
                </a:lnTo>
                <a:lnTo>
                  <a:pt x="4046" y="1627"/>
                </a:lnTo>
                <a:lnTo>
                  <a:pt x="4046" y="1629"/>
                </a:lnTo>
                <a:lnTo>
                  <a:pt x="4050" y="1629"/>
                </a:lnTo>
                <a:lnTo>
                  <a:pt x="4052" y="1631"/>
                </a:lnTo>
                <a:lnTo>
                  <a:pt x="4052" y="1631"/>
                </a:lnTo>
                <a:lnTo>
                  <a:pt x="4054" y="1635"/>
                </a:lnTo>
                <a:lnTo>
                  <a:pt x="4054" y="1638"/>
                </a:lnTo>
                <a:lnTo>
                  <a:pt x="4056" y="1638"/>
                </a:lnTo>
                <a:lnTo>
                  <a:pt x="4059" y="1640"/>
                </a:lnTo>
                <a:lnTo>
                  <a:pt x="4061" y="1642"/>
                </a:lnTo>
                <a:lnTo>
                  <a:pt x="4061" y="1644"/>
                </a:lnTo>
                <a:lnTo>
                  <a:pt x="4063" y="1648"/>
                </a:lnTo>
                <a:lnTo>
                  <a:pt x="4063" y="1650"/>
                </a:lnTo>
                <a:lnTo>
                  <a:pt x="4069" y="1658"/>
                </a:lnTo>
                <a:lnTo>
                  <a:pt x="4069" y="1663"/>
                </a:lnTo>
                <a:lnTo>
                  <a:pt x="4069" y="1663"/>
                </a:lnTo>
                <a:lnTo>
                  <a:pt x="4069" y="1665"/>
                </a:lnTo>
                <a:lnTo>
                  <a:pt x="4073" y="1669"/>
                </a:lnTo>
                <a:lnTo>
                  <a:pt x="4073" y="1669"/>
                </a:lnTo>
                <a:lnTo>
                  <a:pt x="4075" y="1671"/>
                </a:lnTo>
                <a:lnTo>
                  <a:pt x="4075" y="1671"/>
                </a:lnTo>
                <a:lnTo>
                  <a:pt x="4077" y="1673"/>
                </a:lnTo>
                <a:lnTo>
                  <a:pt x="4080" y="1677"/>
                </a:lnTo>
                <a:lnTo>
                  <a:pt x="4080" y="1677"/>
                </a:lnTo>
                <a:lnTo>
                  <a:pt x="4084" y="1679"/>
                </a:lnTo>
                <a:lnTo>
                  <a:pt x="4088" y="1684"/>
                </a:lnTo>
                <a:lnTo>
                  <a:pt x="4088" y="1684"/>
                </a:lnTo>
                <a:lnTo>
                  <a:pt x="4090" y="1688"/>
                </a:lnTo>
                <a:lnTo>
                  <a:pt x="4094" y="1690"/>
                </a:lnTo>
                <a:lnTo>
                  <a:pt x="4098" y="1696"/>
                </a:lnTo>
                <a:lnTo>
                  <a:pt x="4103" y="1696"/>
                </a:lnTo>
                <a:lnTo>
                  <a:pt x="4103" y="1698"/>
                </a:lnTo>
                <a:lnTo>
                  <a:pt x="4105" y="1700"/>
                </a:lnTo>
                <a:lnTo>
                  <a:pt x="4107" y="1700"/>
                </a:lnTo>
                <a:lnTo>
                  <a:pt x="4111" y="1702"/>
                </a:lnTo>
                <a:lnTo>
                  <a:pt x="4111" y="1705"/>
                </a:lnTo>
                <a:lnTo>
                  <a:pt x="4115" y="1709"/>
                </a:lnTo>
                <a:lnTo>
                  <a:pt x="4117" y="1709"/>
                </a:lnTo>
                <a:lnTo>
                  <a:pt x="4117" y="1711"/>
                </a:lnTo>
                <a:lnTo>
                  <a:pt x="4119" y="1713"/>
                </a:lnTo>
                <a:lnTo>
                  <a:pt x="4121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3"/>
                </a:lnTo>
                <a:lnTo>
                  <a:pt x="4124" y="1711"/>
                </a:lnTo>
                <a:lnTo>
                  <a:pt x="4124" y="1711"/>
                </a:lnTo>
                <a:lnTo>
                  <a:pt x="4128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4" y="1711"/>
                </a:lnTo>
                <a:close/>
                <a:moveTo>
                  <a:pt x="4019" y="1602"/>
                </a:moveTo>
                <a:lnTo>
                  <a:pt x="4017" y="1600"/>
                </a:lnTo>
                <a:lnTo>
                  <a:pt x="4017" y="1600"/>
                </a:lnTo>
                <a:lnTo>
                  <a:pt x="4017" y="1600"/>
                </a:lnTo>
                <a:lnTo>
                  <a:pt x="4015" y="1600"/>
                </a:lnTo>
                <a:lnTo>
                  <a:pt x="4015" y="1600"/>
                </a:lnTo>
                <a:lnTo>
                  <a:pt x="4017" y="1600"/>
                </a:lnTo>
                <a:lnTo>
                  <a:pt x="4017" y="1602"/>
                </a:lnTo>
                <a:lnTo>
                  <a:pt x="4019" y="1602"/>
                </a:lnTo>
                <a:close/>
                <a:moveTo>
                  <a:pt x="4036" y="1461"/>
                </a:moveTo>
                <a:lnTo>
                  <a:pt x="4033" y="1461"/>
                </a:lnTo>
                <a:lnTo>
                  <a:pt x="4033" y="1461"/>
                </a:lnTo>
                <a:lnTo>
                  <a:pt x="4033" y="1463"/>
                </a:lnTo>
                <a:lnTo>
                  <a:pt x="4033" y="1463"/>
                </a:lnTo>
                <a:lnTo>
                  <a:pt x="4033" y="1463"/>
                </a:lnTo>
                <a:lnTo>
                  <a:pt x="4036" y="1466"/>
                </a:lnTo>
                <a:lnTo>
                  <a:pt x="4036" y="1461"/>
                </a:lnTo>
                <a:lnTo>
                  <a:pt x="4036" y="1461"/>
                </a:lnTo>
                <a:close/>
                <a:moveTo>
                  <a:pt x="4033" y="1449"/>
                </a:moveTo>
                <a:lnTo>
                  <a:pt x="4033" y="1449"/>
                </a:lnTo>
                <a:lnTo>
                  <a:pt x="4031" y="1449"/>
                </a:lnTo>
                <a:lnTo>
                  <a:pt x="4031" y="1449"/>
                </a:lnTo>
                <a:lnTo>
                  <a:pt x="4031" y="1451"/>
                </a:lnTo>
                <a:lnTo>
                  <a:pt x="4031" y="1453"/>
                </a:lnTo>
                <a:lnTo>
                  <a:pt x="4031" y="1453"/>
                </a:lnTo>
                <a:lnTo>
                  <a:pt x="4033" y="1453"/>
                </a:lnTo>
                <a:lnTo>
                  <a:pt x="4033" y="1451"/>
                </a:lnTo>
                <a:lnTo>
                  <a:pt x="4033" y="1449"/>
                </a:lnTo>
                <a:lnTo>
                  <a:pt x="4033" y="1449"/>
                </a:lnTo>
                <a:lnTo>
                  <a:pt x="4033" y="1449"/>
                </a:lnTo>
                <a:close/>
                <a:moveTo>
                  <a:pt x="4036" y="1459"/>
                </a:moveTo>
                <a:lnTo>
                  <a:pt x="4036" y="1457"/>
                </a:lnTo>
                <a:lnTo>
                  <a:pt x="4033" y="1457"/>
                </a:lnTo>
                <a:lnTo>
                  <a:pt x="4033" y="1457"/>
                </a:lnTo>
                <a:lnTo>
                  <a:pt x="4033" y="1459"/>
                </a:lnTo>
                <a:lnTo>
                  <a:pt x="4036" y="1459"/>
                </a:lnTo>
                <a:lnTo>
                  <a:pt x="4036" y="1459"/>
                </a:lnTo>
                <a:lnTo>
                  <a:pt x="4036" y="1459"/>
                </a:lnTo>
                <a:close/>
                <a:moveTo>
                  <a:pt x="4031" y="1501"/>
                </a:moveTo>
                <a:lnTo>
                  <a:pt x="4031" y="1499"/>
                </a:lnTo>
                <a:lnTo>
                  <a:pt x="4031" y="1499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close/>
                <a:moveTo>
                  <a:pt x="4031" y="1487"/>
                </a:moveTo>
                <a:lnTo>
                  <a:pt x="4031" y="1487"/>
                </a:lnTo>
                <a:lnTo>
                  <a:pt x="4029" y="1487"/>
                </a:lnTo>
                <a:lnTo>
                  <a:pt x="4029" y="1489"/>
                </a:lnTo>
                <a:lnTo>
                  <a:pt x="4029" y="1489"/>
                </a:lnTo>
                <a:lnTo>
                  <a:pt x="4029" y="1489"/>
                </a:lnTo>
                <a:lnTo>
                  <a:pt x="4031" y="1489"/>
                </a:lnTo>
                <a:lnTo>
                  <a:pt x="4031" y="1487"/>
                </a:lnTo>
                <a:lnTo>
                  <a:pt x="4031" y="1487"/>
                </a:lnTo>
                <a:close/>
                <a:moveTo>
                  <a:pt x="4021" y="1396"/>
                </a:moveTo>
                <a:lnTo>
                  <a:pt x="4021" y="1394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19" y="1392"/>
                </a:lnTo>
                <a:lnTo>
                  <a:pt x="4021" y="1394"/>
                </a:lnTo>
                <a:lnTo>
                  <a:pt x="4021" y="1396"/>
                </a:lnTo>
                <a:lnTo>
                  <a:pt x="4021" y="1396"/>
                </a:lnTo>
                <a:close/>
                <a:moveTo>
                  <a:pt x="4029" y="1453"/>
                </a:move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3"/>
                </a:lnTo>
                <a:close/>
                <a:moveTo>
                  <a:pt x="3989" y="1547"/>
                </a:moveTo>
                <a:lnTo>
                  <a:pt x="3989" y="1547"/>
                </a:lnTo>
                <a:lnTo>
                  <a:pt x="3989" y="1547"/>
                </a:lnTo>
                <a:lnTo>
                  <a:pt x="3989" y="1547"/>
                </a:lnTo>
                <a:lnTo>
                  <a:pt x="3987" y="1547"/>
                </a:lnTo>
                <a:lnTo>
                  <a:pt x="3987" y="1545"/>
                </a:lnTo>
                <a:lnTo>
                  <a:pt x="3987" y="1547"/>
                </a:lnTo>
                <a:lnTo>
                  <a:pt x="3987" y="1547"/>
                </a:lnTo>
                <a:lnTo>
                  <a:pt x="3989" y="1547"/>
                </a:lnTo>
                <a:close/>
                <a:moveTo>
                  <a:pt x="3981" y="1403"/>
                </a:moveTo>
                <a:lnTo>
                  <a:pt x="3981" y="1403"/>
                </a:lnTo>
                <a:lnTo>
                  <a:pt x="3981" y="1403"/>
                </a:lnTo>
                <a:lnTo>
                  <a:pt x="3981" y="1403"/>
                </a:lnTo>
                <a:lnTo>
                  <a:pt x="3981" y="1401"/>
                </a:lnTo>
                <a:lnTo>
                  <a:pt x="3981" y="1401"/>
                </a:lnTo>
                <a:lnTo>
                  <a:pt x="3981" y="1403"/>
                </a:lnTo>
                <a:close/>
                <a:moveTo>
                  <a:pt x="4033" y="1472"/>
                </a:moveTo>
                <a:lnTo>
                  <a:pt x="4036" y="1474"/>
                </a:lnTo>
                <a:lnTo>
                  <a:pt x="4036" y="1474"/>
                </a:lnTo>
                <a:lnTo>
                  <a:pt x="4036" y="1474"/>
                </a:lnTo>
                <a:lnTo>
                  <a:pt x="4036" y="1472"/>
                </a:lnTo>
                <a:lnTo>
                  <a:pt x="4033" y="1472"/>
                </a:lnTo>
                <a:close/>
                <a:moveTo>
                  <a:pt x="4063" y="1675"/>
                </a:moveTo>
                <a:lnTo>
                  <a:pt x="4063" y="1675"/>
                </a:lnTo>
                <a:lnTo>
                  <a:pt x="4063" y="1675"/>
                </a:lnTo>
                <a:lnTo>
                  <a:pt x="4061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73"/>
                </a:lnTo>
                <a:lnTo>
                  <a:pt x="4061" y="1675"/>
                </a:lnTo>
                <a:lnTo>
                  <a:pt x="4061" y="1675"/>
                </a:lnTo>
                <a:lnTo>
                  <a:pt x="4061" y="1677"/>
                </a:lnTo>
                <a:lnTo>
                  <a:pt x="4061" y="1677"/>
                </a:lnTo>
                <a:lnTo>
                  <a:pt x="4063" y="1679"/>
                </a:lnTo>
                <a:lnTo>
                  <a:pt x="4063" y="1677"/>
                </a:lnTo>
                <a:lnTo>
                  <a:pt x="4063" y="1675"/>
                </a:lnTo>
                <a:lnTo>
                  <a:pt x="4063" y="1675"/>
                </a:lnTo>
                <a:close/>
                <a:moveTo>
                  <a:pt x="3948" y="1474"/>
                </a:moveTo>
                <a:lnTo>
                  <a:pt x="3948" y="1474"/>
                </a:lnTo>
                <a:lnTo>
                  <a:pt x="3945" y="1476"/>
                </a:lnTo>
                <a:lnTo>
                  <a:pt x="3945" y="1476"/>
                </a:lnTo>
                <a:lnTo>
                  <a:pt x="3945" y="1478"/>
                </a:lnTo>
                <a:lnTo>
                  <a:pt x="3945" y="1478"/>
                </a:lnTo>
                <a:lnTo>
                  <a:pt x="3948" y="1480"/>
                </a:lnTo>
                <a:lnTo>
                  <a:pt x="3948" y="1478"/>
                </a:lnTo>
                <a:lnTo>
                  <a:pt x="3950" y="1476"/>
                </a:lnTo>
                <a:lnTo>
                  <a:pt x="3948" y="1476"/>
                </a:lnTo>
                <a:lnTo>
                  <a:pt x="3948" y="1474"/>
                </a:lnTo>
                <a:close/>
                <a:moveTo>
                  <a:pt x="3950" y="1466"/>
                </a:moveTo>
                <a:lnTo>
                  <a:pt x="3950" y="1466"/>
                </a:lnTo>
                <a:lnTo>
                  <a:pt x="3950" y="1466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6"/>
                </a:lnTo>
                <a:lnTo>
                  <a:pt x="3950" y="1466"/>
                </a:lnTo>
                <a:close/>
                <a:moveTo>
                  <a:pt x="3954" y="1451"/>
                </a:moveTo>
                <a:lnTo>
                  <a:pt x="3954" y="1447"/>
                </a:lnTo>
                <a:lnTo>
                  <a:pt x="3954" y="1445"/>
                </a:lnTo>
                <a:lnTo>
                  <a:pt x="3954" y="1445"/>
                </a:lnTo>
                <a:lnTo>
                  <a:pt x="3954" y="1443"/>
                </a:lnTo>
                <a:lnTo>
                  <a:pt x="3956" y="1443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38"/>
                </a:lnTo>
                <a:lnTo>
                  <a:pt x="3956" y="1438"/>
                </a:lnTo>
                <a:lnTo>
                  <a:pt x="3956" y="1436"/>
                </a:lnTo>
                <a:lnTo>
                  <a:pt x="3956" y="1436"/>
                </a:lnTo>
                <a:lnTo>
                  <a:pt x="3956" y="1436"/>
                </a:lnTo>
                <a:lnTo>
                  <a:pt x="3954" y="1436"/>
                </a:lnTo>
                <a:lnTo>
                  <a:pt x="3954" y="1438"/>
                </a:lnTo>
                <a:lnTo>
                  <a:pt x="3954" y="1440"/>
                </a:lnTo>
                <a:lnTo>
                  <a:pt x="3952" y="1443"/>
                </a:lnTo>
                <a:lnTo>
                  <a:pt x="3952" y="1443"/>
                </a:lnTo>
                <a:lnTo>
                  <a:pt x="3952" y="1445"/>
                </a:lnTo>
                <a:lnTo>
                  <a:pt x="3952" y="1447"/>
                </a:lnTo>
                <a:lnTo>
                  <a:pt x="3952" y="1447"/>
                </a:lnTo>
                <a:lnTo>
                  <a:pt x="3952" y="1449"/>
                </a:lnTo>
                <a:lnTo>
                  <a:pt x="3952" y="1449"/>
                </a:lnTo>
                <a:lnTo>
                  <a:pt x="3952" y="1451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5"/>
                </a:lnTo>
                <a:lnTo>
                  <a:pt x="3952" y="1455"/>
                </a:lnTo>
                <a:lnTo>
                  <a:pt x="3950" y="1455"/>
                </a:lnTo>
                <a:lnTo>
                  <a:pt x="3950" y="1455"/>
                </a:lnTo>
                <a:lnTo>
                  <a:pt x="3950" y="1457"/>
                </a:lnTo>
                <a:lnTo>
                  <a:pt x="3950" y="1457"/>
                </a:lnTo>
                <a:lnTo>
                  <a:pt x="3950" y="1459"/>
                </a:lnTo>
                <a:lnTo>
                  <a:pt x="3950" y="1459"/>
                </a:lnTo>
                <a:lnTo>
                  <a:pt x="3948" y="1459"/>
                </a:lnTo>
                <a:lnTo>
                  <a:pt x="3950" y="1461"/>
                </a:lnTo>
                <a:lnTo>
                  <a:pt x="3950" y="1461"/>
                </a:lnTo>
                <a:lnTo>
                  <a:pt x="3950" y="1466"/>
                </a:lnTo>
                <a:lnTo>
                  <a:pt x="3950" y="1466"/>
                </a:lnTo>
                <a:lnTo>
                  <a:pt x="3952" y="1466"/>
                </a:lnTo>
                <a:lnTo>
                  <a:pt x="3952" y="1463"/>
                </a:lnTo>
                <a:lnTo>
                  <a:pt x="3952" y="1461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7"/>
                </a:lnTo>
                <a:lnTo>
                  <a:pt x="3952" y="1457"/>
                </a:lnTo>
                <a:lnTo>
                  <a:pt x="3952" y="1457"/>
                </a:lnTo>
                <a:lnTo>
                  <a:pt x="3954" y="1455"/>
                </a:lnTo>
                <a:lnTo>
                  <a:pt x="3954" y="1455"/>
                </a:lnTo>
                <a:lnTo>
                  <a:pt x="3954" y="1451"/>
                </a:lnTo>
                <a:lnTo>
                  <a:pt x="3954" y="1451"/>
                </a:lnTo>
                <a:lnTo>
                  <a:pt x="3954" y="1451"/>
                </a:lnTo>
                <a:close/>
                <a:moveTo>
                  <a:pt x="3939" y="1315"/>
                </a:moveTo>
                <a:lnTo>
                  <a:pt x="3939" y="1315"/>
                </a:lnTo>
                <a:lnTo>
                  <a:pt x="3939" y="1315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5"/>
                </a:lnTo>
                <a:lnTo>
                  <a:pt x="3939" y="1315"/>
                </a:lnTo>
                <a:close/>
                <a:moveTo>
                  <a:pt x="3952" y="1497"/>
                </a:move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7"/>
                </a:lnTo>
                <a:close/>
                <a:moveTo>
                  <a:pt x="3927" y="1302"/>
                </a:moveTo>
                <a:lnTo>
                  <a:pt x="3927" y="1308"/>
                </a:lnTo>
                <a:lnTo>
                  <a:pt x="3929" y="1308"/>
                </a:lnTo>
                <a:lnTo>
                  <a:pt x="3929" y="1306"/>
                </a:lnTo>
                <a:lnTo>
                  <a:pt x="3929" y="1304"/>
                </a:lnTo>
                <a:lnTo>
                  <a:pt x="3927" y="1302"/>
                </a:lnTo>
                <a:close/>
                <a:moveTo>
                  <a:pt x="3952" y="1445"/>
                </a:moveTo>
                <a:lnTo>
                  <a:pt x="3952" y="1445"/>
                </a:lnTo>
                <a:lnTo>
                  <a:pt x="3950" y="1445"/>
                </a:lnTo>
                <a:lnTo>
                  <a:pt x="3950" y="1445"/>
                </a:lnTo>
                <a:lnTo>
                  <a:pt x="3950" y="1447"/>
                </a:lnTo>
                <a:lnTo>
                  <a:pt x="3952" y="1445"/>
                </a:lnTo>
                <a:lnTo>
                  <a:pt x="3952" y="1445"/>
                </a:lnTo>
                <a:close/>
                <a:moveTo>
                  <a:pt x="3920" y="1296"/>
                </a:moveTo>
                <a:lnTo>
                  <a:pt x="3920" y="1296"/>
                </a:lnTo>
                <a:lnTo>
                  <a:pt x="3920" y="1294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close/>
                <a:moveTo>
                  <a:pt x="3933" y="1302"/>
                </a:moveTo>
                <a:lnTo>
                  <a:pt x="3933" y="1302"/>
                </a:lnTo>
                <a:lnTo>
                  <a:pt x="3933" y="1300"/>
                </a:lnTo>
                <a:lnTo>
                  <a:pt x="3933" y="1302"/>
                </a:lnTo>
                <a:lnTo>
                  <a:pt x="3933" y="1302"/>
                </a:lnTo>
                <a:lnTo>
                  <a:pt x="3933" y="1304"/>
                </a:lnTo>
                <a:lnTo>
                  <a:pt x="3933" y="1304"/>
                </a:lnTo>
                <a:lnTo>
                  <a:pt x="3935" y="1304"/>
                </a:lnTo>
                <a:lnTo>
                  <a:pt x="3935" y="1304"/>
                </a:lnTo>
                <a:lnTo>
                  <a:pt x="3933" y="1302"/>
                </a:lnTo>
                <a:close/>
                <a:moveTo>
                  <a:pt x="3977" y="1396"/>
                </a:moveTo>
                <a:lnTo>
                  <a:pt x="3977" y="1399"/>
                </a:lnTo>
                <a:lnTo>
                  <a:pt x="3975" y="1401"/>
                </a:lnTo>
                <a:lnTo>
                  <a:pt x="3975" y="1403"/>
                </a:lnTo>
                <a:lnTo>
                  <a:pt x="3977" y="1401"/>
                </a:lnTo>
                <a:lnTo>
                  <a:pt x="3977" y="1399"/>
                </a:lnTo>
                <a:lnTo>
                  <a:pt x="3979" y="1396"/>
                </a:lnTo>
                <a:lnTo>
                  <a:pt x="3979" y="1396"/>
                </a:lnTo>
                <a:lnTo>
                  <a:pt x="3977" y="1396"/>
                </a:lnTo>
                <a:close/>
                <a:moveTo>
                  <a:pt x="3939" y="1313"/>
                </a:moveTo>
                <a:lnTo>
                  <a:pt x="3939" y="1310"/>
                </a:lnTo>
                <a:lnTo>
                  <a:pt x="3939" y="1310"/>
                </a:lnTo>
                <a:lnTo>
                  <a:pt x="3939" y="1313"/>
                </a:lnTo>
                <a:lnTo>
                  <a:pt x="3937" y="1313"/>
                </a:lnTo>
                <a:lnTo>
                  <a:pt x="3939" y="1315"/>
                </a:lnTo>
                <a:lnTo>
                  <a:pt x="3939" y="1313"/>
                </a:lnTo>
                <a:lnTo>
                  <a:pt x="3939" y="1313"/>
                </a:lnTo>
                <a:close/>
                <a:moveTo>
                  <a:pt x="3964" y="1361"/>
                </a:moveTo>
                <a:lnTo>
                  <a:pt x="3966" y="1359"/>
                </a:lnTo>
                <a:lnTo>
                  <a:pt x="3966" y="1359"/>
                </a:lnTo>
                <a:lnTo>
                  <a:pt x="3966" y="1357"/>
                </a:lnTo>
                <a:lnTo>
                  <a:pt x="3964" y="1357"/>
                </a:lnTo>
                <a:lnTo>
                  <a:pt x="3962" y="1357"/>
                </a:lnTo>
                <a:lnTo>
                  <a:pt x="3962" y="1359"/>
                </a:lnTo>
                <a:lnTo>
                  <a:pt x="3964" y="1361"/>
                </a:lnTo>
                <a:lnTo>
                  <a:pt x="3964" y="1361"/>
                </a:lnTo>
                <a:close/>
                <a:moveTo>
                  <a:pt x="3964" y="1524"/>
                </a:moveTo>
                <a:lnTo>
                  <a:pt x="3964" y="1524"/>
                </a:lnTo>
                <a:lnTo>
                  <a:pt x="3964" y="1524"/>
                </a:lnTo>
                <a:lnTo>
                  <a:pt x="3964" y="1526"/>
                </a:lnTo>
                <a:lnTo>
                  <a:pt x="3964" y="1526"/>
                </a:lnTo>
                <a:lnTo>
                  <a:pt x="3966" y="1526"/>
                </a:lnTo>
                <a:lnTo>
                  <a:pt x="3964" y="1524"/>
                </a:lnTo>
                <a:close/>
                <a:moveTo>
                  <a:pt x="3962" y="1514"/>
                </a:moveTo>
                <a:lnTo>
                  <a:pt x="3962" y="1514"/>
                </a:lnTo>
                <a:lnTo>
                  <a:pt x="3962" y="1514"/>
                </a:lnTo>
                <a:lnTo>
                  <a:pt x="3962" y="1514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4"/>
                </a:lnTo>
                <a:lnTo>
                  <a:pt x="3962" y="1514"/>
                </a:lnTo>
                <a:close/>
                <a:moveTo>
                  <a:pt x="3966" y="1526"/>
                </a:moveTo>
                <a:lnTo>
                  <a:pt x="3964" y="1528"/>
                </a:lnTo>
                <a:lnTo>
                  <a:pt x="3964" y="1528"/>
                </a:lnTo>
                <a:lnTo>
                  <a:pt x="3964" y="1531"/>
                </a:lnTo>
                <a:lnTo>
                  <a:pt x="3964" y="1531"/>
                </a:lnTo>
                <a:lnTo>
                  <a:pt x="3966" y="1535"/>
                </a:lnTo>
                <a:lnTo>
                  <a:pt x="3968" y="1533"/>
                </a:lnTo>
                <a:lnTo>
                  <a:pt x="3968" y="1531"/>
                </a:lnTo>
                <a:lnTo>
                  <a:pt x="3966" y="1528"/>
                </a:lnTo>
                <a:lnTo>
                  <a:pt x="3966" y="1526"/>
                </a:lnTo>
                <a:close/>
                <a:moveTo>
                  <a:pt x="3956" y="1512"/>
                </a:moveTo>
                <a:lnTo>
                  <a:pt x="3956" y="1512"/>
                </a:lnTo>
                <a:lnTo>
                  <a:pt x="3956" y="1512"/>
                </a:lnTo>
                <a:lnTo>
                  <a:pt x="3956" y="1514"/>
                </a:lnTo>
                <a:lnTo>
                  <a:pt x="3958" y="1514"/>
                </a:lnTo>
                <a:lnTo>
                  <a:pt x="3958" y="1512"/>
                </a:lnTo>
                <a:lnTo>
                  <a:pt x="3956" y="1512"/>
                </a:lnTo>
                <a:close/>
                <a:moveTo>
                  <a:pt x="3962" y="1344"/>
                </a:moveTo>
                <a:lnTo>
                  <a:pt x="3962" y="1342"/>
                </a:lnTo>
                <a:lnTo>
                  <a:pt x="3960" y="1342"/>
                </a:lnTo>
                <a:lnTo>
                  <a:pt x="3960" y="1342"/>
                </a:lnTo>
                <a:lnTo>
                  <a:pt x="3962" y="1344"/>
                </a:lnTo>
                <a:lnTo>
                  <a:pt x="3962" y="1344"/>
                </a:lnTo>
                <a:close/>
                <a:moveTo>
                  <a:pt x="3956" y="1457"/>
                </a:moveTo>
                <a:lnTo>
                  <a:pt x="3954" y="1457"/>
                </a:lnTo>
                <a:lnTo>
                  <a:pt x="3954" y="1459"/>
                </a:lnTo>
                <a:lnTo>
                  <a:pt x="3956" y="1459"/>
                </a:lnTo>
                <a:lnTo>
                  <a:pt x="3956" y="1457"/>
                </a:lnTo>
                <a:lnTo>
                  <a:pt x="3956" y="1457"/>
                </a:lnTo>
                <a:close/>
                <a:moveTo>
                  <a:pt x="3956" y="1342"/>
                </a:moveTo>
                <a:lnTo>
                  <a:pt x="3956" y="1342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2"/>
                </a:lnTo>
                <a:lnTo>
                  <a:pt x="3956" y="1342"/>
                </a:lnTo>
                <a:close/>
                <a:moveTo>
                  <a:pt x="3960" y="1516"/>
                </a:moveTo>
                <a:lnTo>
                  <a:pt x="3960" y="1516"/>
                </a:lnTo>
                <a:lnTo>
                  <a:pt x="3960" y="1516"/>
                </a:lnTo>
                <a:lnTo>
                  <a:pt x="3960" y="1518"/>
                </a:lnTo>
                <a:lnTo>
                  <a:pt x="3960" y="1518"/>
                </a:lnTo>
                <a:lnTo>
                  <a:pt x="3962" y="1518"/>
                </a:lnTo>
                <a:lnTo>
                  <a:pt x="3962" y="1518"/>
                </a:lnTo>
                <a:lnTo>
                  <a:pt x="3962" y="1516"/>
                </a:lnTo>
                <a:lnTo>
                  <a:pt x="3960" y="1516"/>
                </a:lnTo>
                <a:close/>
                <a:moveTo>
                  <a:pt x="3765" y="1493"/>
                </a:move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3"/>
                </a:lnTo>
                <a:lnTo>
                  <a:pt x="3765" y="1493"/>
                </a:lnTo>
                <a:close/>
                <a:moveTo>
                  <a:pt x="4488" y="1658"/>
                </a:moveTo>
                <a:lnTo>
                  <a:pt x="4490" y="1661"/>
                </a:lnTo>
                <a:lnTo>
                  <a:pt x="4492" y="1661"/>
                </a:lnTo>
                <a:lnTo>
                  <a:pt x="4492" y="1661"/>
                </a:lnTo>
                <a:lnTo>
                  <a:pt x="4494" y="1661"/>
                </a:lnTo>
                <a:lnTo>
                  <a:pt x="4494" y="1661"/>
                </a:lnTo>
                <a:lnTo>
                  <a:pt x="4497" y="1661"/>
                </a:lnTo>
                <a:lnTo>
                  <a:pt x="4497" y="1661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4" y="1656"/>
                </a:lnTo>
                <a:lnTo>
                  <a:pt x="4492" y="1656"/>
                </a:lnTo>
                <a:lnTo>
                  <a:pt x="4490" y="1656"/>
                </a:lnTo>
                <a:lnTo>
                  <a:pt x="4488" y="1658"/>
                </a:lnTo>
                <a:lnTo>
                  <a:pt x="4488" y="1658"/>
                </a:lnTo>
                <a:close/>
                <a:moveTo>
                  <a:pt x="4484" y="1633"/>
                </a:moveTo>
                <a:lnTo>
                  <a:pt x="4484" y="1633"/>
                </a:lnTo>
                <a:lnTo>
                  <a:pt x="4484" y="1633"/>
                </a:lnTo>
                <a:lnTo>
                  <a:pt x="4484" y="1633"/>
                </a:lnTo>
                <a:lnTo>
                  <a:pt x="4482" y="1631"/>
                </a:lnTo>
                <a:lnTo>
                  <a:pt x="4482" y="1631"/>
                </a:lnTo>
                <a:lnTo>
                  <a:pt x="4484" y="1633"/>
                </a:lnTo>
                <a:close/>
                <a:moveTo>
                  <a:pt x="4490" y="1151"/>
                </a:moveTo>
                <a:lnTo>
                  <a:pt x="4490" y="1153"/>
                </a:lnTo>
                <a:lnTo>
                  <a:pt x="4492" y="1151"/>
                </a:lnTo>
                <a:lnTo>
                  <a:pt x="4494" y="1151"/>
                </a:lnTo>
                <a:lnTo>
                  <a:pt x="4494" y="1147"/>
                </a:lnTo>
                <a:lnTo>
                  <a:pt x="4494" y="1147"/>
                </a:lnTo>
                <a:lnTo>
                  <a:pt x="4490" y="1147"/>
                </a:lnTo>
                <a:lnTo>
                  <a:pt x="4492" y="1149"/>
                </a:lnTo>
                <a:lnTo>
                  <a:pt x="4490" y="1151"/>
                </a:lnTo>
                <a:lnTo>
                  <a:pt x="4490" y="1151"/>
                </a:lnTo>
                <a:lnTo>
                  <a:pt x="4492" y="1151"/>
                </a:lnTo>
                <a:lnTo>
                  <a:pt x="4490" y="1151"/>
                </a:lnTo>
                <a:lnTo>
                  <a:pt x="4490" y="1151"/>
                </a:lnTo>
                <a:close/>
                <a:moveTo>
                  <a:pt x="4499" y="1183"/>
                </a:moveTo>
                <a:lnTo>
                  <a:pt x="4501" y="1183"/>
                </a:lnTo>
                <a:lnTo>
                  <a:pt x="4501" y="1183"/>
                </a:lnTo>
                <a:lnTo>
                  <a:pt x="4501" y="1180"/>
                </a:lnTo>
                <a:lnTo>
                  <a:pt x="4499" y="1180"/>
                </a:lnTo>
                <a:lnTo>
                  <a:pt x="4497" y="1180"/>
                </a:lnTo>
                <a:lnTo>
                  <a:pt x="4497" y="1183"/>
                </a:lnTo>
                <a:lnTo>
                  <a:pt x="4499" y="1183"/>
                </a:lnTo>
                <a:close/>
                <a:moveTo>
                  <a:pt x="4494" y="1633"/>
                </a:moveTo>
                <a:lnTo>
                  <a:pt x="4494" y="1633"/>
                </a:lnTo>
                <a:lnTo>
                  <a:pt x="4494" y="1633"/>
                </a:lnTo>
                <a:lnTo>
                  <a:pt x="4497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501" y="1635"/>
                </a:lnTo>
                <a:lnTo>
                  <a:pt x="4501" y="1635"/>
                </a:lnTo>
                <a:lnTo>
                  <a:pt x="4501" y="1638"/>
                </a:lnTo>
                <a:lnTo>
                  <a:pt x="4503" y="1638"/>
                </a:lnTo>
                <a:lnTo>
                  <a:pt x="4505" y="1638"/>
                </a:lnTo>
                <a:lnTo>
                  <a:pt x="4505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3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7" y="1635"/>
                </a:lnTo>
                <a:lnTo>
                  <a:pt x="4509" y="1635"/>
                </a:lnTo>
                <a:lnTo>
                  <a:pt x="4509" y="1638"/>
                </a:lnTo>
                <a:lnTo>
                  <a:pt x="4509" y="1635"/>
                </a:lnTo>
                <a:lnTo>
                  <a:pt x="4511" y="1635"/>
                </a:lnTo>
                <a:lnTo>
                  <a:pt x="4509" y="1635"/>
                </a:lnTo>
                <a:lnTo>
                  <a:pt x="4509" y="1633"/>
                </a:lnTo>
                <a:lnTo>
                  <a:pt x="4509" y="1633"/>
                </a:lnTo>
                <a:lnTo>
                  <a:pt x="4505" y="1631"/>
                </a:lnTo>
                <a:lnTo>
                  <a:pt x="4505" y="1631"/>
                </a:lnTo>
                <a:lnTo>
                  <a:pt x="4503" y="1631"/>
                </a:lnTo>
                <a:lnTo>
                  <a:pt x="4501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7" y="1633"/>
                </a:lnTo>
                <a:lnTo>
                  <a:pt x="4497" y="1631"/>
                </a:lnTo>
                <a:lnTo>
                  <a:pt x="4494" y="1633"/>
                </a:lnTo>
                <a:close/>
                <a:moveTo>
                  <a:pt x="4461" y="1675"/>
                </a:moveTo>
                <a:lnTo>
                  <a:pt x="4461" y="1675"/>
                </a:lnTo>
                <a:lnTo>
                  <a:pt x="4461" y="1673"/>
                </a:lnTo>
                <a:lnTo>
                  <a:pt x="4461" y="1673"/>
                </a:lnTo>
                <a:lnTo>
                  <a:pt x="4459" y="1675"/>
                </a:lnTo>
                <a:lnTo>
                  <a:pt x="4461" y="1675"/>
                </a:lnTo>
                <a:close/>
                <a:moveTo>
                  <a:pt x="4505" y="1178"/>
                </a:moveTo>
                <a:lnTo>
                  <a:pt x="4507" y="1176"/>
                </a:lnTo>
                <a:lnTo>
                  <a:pt x="4507" y="1174"/>
                </a:lnTo>
                <a:lnTo>
                  <a:pt x="4507" y="1174"/>
                </a:lnTo>
                <a:lnTo>
                  <a:pt x="4507" y="1174"/>
                </a:lnTo>
                <a:lnTo>
                  <a:pt x="4505" y="1174"/>
                </a:lnTo>
                <a:lnTo>
                  <a:pt x="4505" y="1176"/>
                </a:lnTo>
                <a:lnTo>
                  <a:pt x="4505" y="1178"/>
                </a:lnTo>
                <a:lnTo>
                  <a:pt x="4503" y="1180"/>
                </a:lnTo>
                <a:lnTo>
                  <a:pt x="4503" y="1180"/>
                </a:lnTo>
                <a:lnTo>
                  <a:pt x="4505" y="1180"/>
                </a:lnTo>
                <a:lnTo>
                  <a:pt x="4505" y="1178"/>
                </a:lnTo>
                <a:close/>
                <a:moveTo>
                  <a:pt x="4480" y="1216"/>
                </a:moveTo>
                <a:lnTo>
                  <a:pt x="4480" y="1216"/>
                </a:lnTo>
                <a:lnTo>
                  <a:pt x="4480" y="1216"/>
                </a:lnTo>
                <a:lnTo>
                  <a:pt x="4480" y="1216"/>
                </a:lnTo>
                <a:lnTo>
                  <a:pt x="4482" y="1218"/>
                </a:lnTo>
                <a:lnTo>
                  <a:pt x="4482" y="1216"/>
                </a:lnTo>
                <a:lnTo>
                  <a:pt x="4480" y="1216"/>
                </a:lnTo>
                <a:close/>
                <a:moveTo>
                  <a:pt x="4455" y="1740"/>
                </a:moveTo>
                <a:lnTo>
                  <a:pt x="4455" y="1740"/>
                </a:lnTo>
                <a:lnTo>
                  <a:pt x="4455" y="1740"/>
                </a:lnTo>
                <a:lnTo>
                  <a:pt x="4455" y="1740"/>
                </a:lnTo>
                <a:lnTo>
                  <a:pt x="4453" y="1738"/>
                </a:lnTo>
                <a:lnTo>
                  <a:pt x="4453" y="1740"/>
                </a:lnTo>
                <a:lnTo>
                  <a:pt x="4453" y="1740"/>
                </a:lnTo>
                <a:lnTo>
                  <a:pt x="4455" y="1740"/>
                </a:lnTo>
                <a:close/>
                <a:moveTo>
                  <a:pt x="4463" y="1751"/>
                </a:moveTo>
                <a:lnTo>
                  <a:pt x="4463" y="1749"/>
                </a:lnTo>
                <a:lnTo>
                  <a:pt x="4463" y="1749"/>
                </a:lnTo>
                <a:lnTo>
                  <a:pt x="4463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63" y="1751"/>
                </a:lnTo>
                <a:close/>
                <a:moveTo>
                  <a:pt x="4501" y="1640"/>
                </a:move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40"/>
                </a:lnTo>
                <a:lnTo>
                  <a:pt x="4501" y="1640"/>
                </a:lnTo>
                <a:close/>
                <a:moveTo>
                  <a:pt x="4503" y="1751"/>
                </a:moveTo>
                <a:lnTo>
                  <a:pt x="4503" y="1751"/>
                </a:lnTo>
                <a:lnTo>
                  <a:pt x="4505" y="1751"/>
                </a:lnTo>
                <a:lnTo>
                  <a:pt x="4507" y="1749"/>
                </a:lnTo>
                <a:lnTo>
                  <a:pt x="4509" y="1749"/>
                </a:lnTo>
                <a:lnTo>
                  <a:pt x="4507" y="1749"/>
                </a:lnTo>
                <a:lnTo>
                  <a:pt x="4505" y="1747"/>
                </a:lnTo>
                <a:lnTo>
                  <a:pt x="4503" y="1751"/>
                </a:lnTo>
                <a:lnTo>
                  <a:pt x="4503" y="1751"/>
                </a:lnTo>
                <a:close/>
                <a:moveTo>
                  <a:pt x="4505" y="1803"/>
                </a:moveTo>
                <a:lnTo>
                  <a:pt x="4509" y="1801"/>
                </a:lnTo>
                <a:lnTo>
                  <a:pt x="4511" y="1799"/>
                </a:lnTo>
                <a:lnTo>
                  <a:pt x="4511" y="1799"/>
                </a:lnTo>
                <a:lnTo>
                  <a:pt x="4513" y="1797"/>
                </a:lnTo>
                <a:lnTo>
                  <a:pt x="4513" y="1797"/>
                </a:lnTo>
                <a:lnTo>
                  <a:pt x="4513" y="1795"/>
                </a:lnTo>
                <a:lnTo>
                  <a:pt x="4513" y="1795"/>
                </a:lnTo>
                <a:lnTo>
                  <a:pt x="4511" y="1795"/>
                </a:lnTo>
                <a:lnTo>
                  <a:pt x="4511" y="1793"/>
                </a:lnTo>
                <a:lnTo>
                  <a:pt x="4509" y="1793"/>
                </a:lnTo>
                <a:lnTo>
                  <a:pt x="4509" y="1793"/>
                </a:lnTo>
                <a:lnTo>
                  <a:pt x="4507" y="1793"/>
                </a:lnTo>
                <a:lnTo>
                  <a:pt x="4505" y="1795"/>
                </a:lnTo>
                <a:lnTo>
                  <a:pt x="4505" y="1795"/>
                </a:lnTo>
                <a:lnTo>
                  <a:pt x="4505" y="1795"/>
                </a:lnTo>
                <a:lnTo>
                  <a:pt x="4503" y="1795"/>
                </a:lnTo>
                <a:lnTo>
                  <a:pt x="4501" y="1795"/>
                </a:lnTo>
                <a:lnTo>
                  <a:pt x="4499" y="1795"/>
                </a:lnTo>
                <a:lnTo>
                  <a:pt x="4499" y="1795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5"/>
                </a:lnTo>
                <a:lnTo>
                  <a:pt x="4497" y="1797"/>
                </a:lnTo>
                <a:lnTo>
                  <a:pt x="4499" y="1799"/>
                </a:lnTo>
                <a:lnTo>
                  <a:pt x="4501" y="1801"/>
                </a:lnTo>
                <a:lnTo>
                  <a:pt x="4505" y="1803"/>
                </a:lnTo>
                <a:close/>
                <a:moveTo>
                  <a:pt x="4492" y="1801"/>
                </a:moveTo>
                <a:lnTo>
                  <a:pt x="4497" y="1801"/>
                </a:lnTo>
                <a:lnTo>
                  <a:pt x="4499" y="1801"/>
                </a:lnTo>
                <a:lnTo>
                  <a:pt x="4501" y="1801"/>
                </a:lnTo>
                <a:lnTo>
                  <a:pt x="4501" y="1801"/>
                </a:lnTo>
                <a:lnTo>
                  <a:pt x="4499" y="1801"/>
                </a:lnTo>
                <a:lnTo>
                  <a:pt x="4499" y="1799"/>
                </a:lnTo>
                <a:lnTo>
                  <a:pt x="4499" y="1799"/>
                </a:lnTo>
                <a:lnTo>
                  <a:pt x="4497" y="1799"/>
                </a:lnTo>
                <a:lnTo>
                  <a:pt x="4497" y="1797"/>
                </a:lnTo>
                <a:lnTo>
                  <a:pt x="4497" y="1795"/>
                </a:lnTo>
                <a:lnTo>
                  <a:pt x="4497" y="1795"/>
                </a:lnTo>
                <a:lnTo>
                  <a:pt x="4494" y="1795"/>
                </a:lnTo>
                <a:lnTo>
                  <a:pt x="4494" y="1795"/>
                </a:lnTo>
                <a:lnTo>
                  <a:pt x="4492" y="1797"/>
                </a:lnTo>
                <a:lnTo>
                  <a:pt x="4494" y="1797"/>
                </a:lnTo>
                <a:lnTo>
                  <a:pt x="4494" y="1799"/>
                </a:lnTo>
                <a:lnTo>
                  <a:pt x="4492" y="1799"/>
                </a:lnTo>
                <a:lnTo>
                  <a:pt x="4492" y="1799"/>
                </a:lnTo>
                <a:lnTo>
                  <a:pt x="4492" y="1801"/>
                </a:lnTo>
                <a:lnTo>
                  <a:pt x="4492" y="1801"/>
                </a:lnTo>
                <a:lnTo>
                  <a:pt x="4492" y="1801"/>
                </a:lnTo>
                <a:close/>
                <a:moveTo>
                  <a:pt x="4520" y="1134"/>
                </a:moveTo>
                <a:lnTo>
                  <a:pt x="4522" y="1134"/>
                </a:lnTo>
                <a:lnTo>
                  <a:pt x="4524" y="1132"/>
                </a:lnTo>
                <a:lnTo>
                  <a:pt x="4526" y="1132"/>
                </a:lnTo>
                <a:lnTo>
                  <a:pt x="4526" y="1132"/>
                </a:lnTo>
                <a:lnTo>
                  <a:pt x="4526" y="1134"/>
                </a:lnTo>
                <a:lnTo>
                  <a:pt x="4526" y="1134"/>
                </a:lnTo>
                <a:lnTo>
                  <a:pt x="4528" y="1134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9"/>
                </a:lnTo>
                <a:lnTo>
                  <a:pt x="4526" y="1139"/>
                </a:lnTo>
                <a:lnTo>
                  <a:pt x="4528" y="1141"/>
                </a:lnTo>
                <a:lnTo>
                  <a:pt x="4528" y="1141"/>
                </a:lnTo>
                <a:lnTo>
                  <a:pt x="4528" y="1141"/>
                </a:lnTo>
                <a:lnTo>
                  <a:pt x="4530" y="1141"/>
                </a:lnTo>
                <a:lnTo>
                  <a:pt x="4530" y="1143"/>
                </a:lnTo>
                <a:lnTo>
                  <a:pt x="4530" y="1143"/>
                </a:lnTo>
                <a:lnTo>
                  <a:pt x="4532" y="1143"/>
                </a:lnTo>
                <a:lnTo>
                  <a:pt x="4532" y="1143"/>
                </a:lnTo>
                <a:lnTo>
                  <a:pt x="4534" y="1143"/>
                </a:lnTo>
                <a:lnTo>
                  <a:pt x="4534" y="1141"/>
                </a:lnTo>
                <a:lnTo>
                  <a:pt x="4534" y="1139"/>
                </a:lnTo>
                <a:lnTo>
                  <a:pt x="4536" y="1139"/>
                </a:lnTo>
                <a:lnTo>
                  <a:pt x="4536" y="1139"/>
                </a:lnTo>
                <a:lnTo>
                  <a:pt x="4538" y="1136"/>
                </a:lnTo>
                <a:lnTo>
                  <a:pt x="4538" y="1134"/>
                </a:lnTo>
                <a:lnTo>
                  <a:pt x="4543" y="1132"/>
                </a:lnTo>
                <a:lnTo>
                  <a:pt x="4545" y="1132"/>
                </a:lnTo>
                <a:lnTo>
                  <a:pt x="4547" y="1132"/>
                </a:lnTo>
                <a:lnTo>
                  <a:pt x="4549" y="1132"/>
                </a:lnTo>
                <a:lnTo>
                  <a:pt x="4551" y="1134"/>
                </a:lnTo>
                <a:lnTo>
                  <a:pt x="4551" y="1136"/>
                </a:lnTo>
                <a:lnTo>
                  <a:pt x="4551" y="1134"/>
                </a:lnTo>
                <a:lnTo>
                  <a:pt x="4553" y="1132"/>
                </a:lnTo>
                <a:lnTo>
                  <a:pt x="4553" y="1132"/>
                </a:lnTo>
                <a:lnTo>
                  <a:pt x="4555" y="1130"/>
                </a:lnTo>
                <a:lnTo>
                  <a:pt x="4557" y="1128"/>
                </a:lnTo>
                <a:lnTo>
                  <a:pt x="4559" y="1126"/>
                </a:lnTo>
                <a:lnTo>
                  <a:pt x="4559" y="1126"/>
                </a:lnTo>
                <a:lnTo>
                  <a:pt x="4559" y="1124"/>
                </a:lnTo>
                <a:lnTo>
                  <a:pt x="4559" y="1124"/>
                </a:lnTo>
                <a:lnTo>
                  <a:pt x="4557" y="1124"/>
                </a:lnTo>
                <a:lnTo>
                  <a:pt x="4557" y="1120"/>
                </a:lnTo>
                <a:lnTo>
                  <a:pt x="4555" y="1120"/>
                </a:lnTo>
                <a:lnTo>
                  <a:pt x="4555" y="1120"/>
                </a:lnTo>
                <a:lnTo>
                  <a:pt x="4553" y="1118"/>
                </a:lnTo>
                <a:lnTo>
                  <a:pt x="4551" y="1118"/>
                </a:lnTo>
                <a:lnTo>
                  <a:pt x="4549" y="1118"/>
                </a:lnTo>
                <a:lnTo>
                  <a:pt x="4547" y="1120"/>
                </a:lnTo>
                <a:lnTo>
                  <a:pt x="4545" y="1120"/>
                </a:lnTo>
                <a:lnTo>
                  <a:pt x="4545" y="1120"/>
                </a:lnTo>
                <a:lnTo>
                  <a:pt x="4543" y="1120"/>
                </a:lnTo>
                <a:lnTo>
                  <a:pt x="4545" y="1122"/>
                </a:lnTo>
                <a:lnTo>
                  <a:pt x="4543" y="1122"/>
                </a:lnTo>
                <a:lnTo>
                  <a:pt x="4543" y="1124"/>
                </a:lnTo>
                <a:lnTo>
                  <a:pt x="4541" y="1124"/>
                </a:lnTo>
                <a:lnTo>
                  <a:pt x="4541" y="1124"/>
                </a:lnTo>
                <a:lnTo>
                  <a:pt x="4538" y="1124"/>
                </a:lnTo>
                <a:lnTo>
                  <a:pt x="4536" y="1124"/>
                </a:lnTo>
                <a:lnTo>
                  <a:pt x="4536" y="1124"/>
                </a:lnTo>
                <a:lnTo>
                  <a:pt x="4534" y="1124"/>
                </a:lnTo>
                <a:lnTo>
                  <a:pt x="4534" y="1122"/>
                </a:lnTo>
                <a:lnTo>
                  <a:pt x="4534" y="1122"/>
                </a:lnTo>
                <a:lnTo>
                  <a:pt x="4532" y="1124"/>
                </a:lnTo>
                <a:lnTo>
                  <a:pt x="4532" y="1124"/>
                </a:lnTo>
                <a:lnTo>
                  <a:pt x="4530" y="1126"/>
                </a:lnTo>
                <a:lnTo>
                  <a:pt x="4530" y="1126"/>
                </a:lnTo>
                <a:lnTo>
                  <a:pt x="4530" y="1128"/>
                </a:lnTo>
                <a:lnTo>
                  <a:pt x="4530" y="1128"/>
                </a:lnTo>
                <a:lnTo>
                  <a:pt x="4528" y="1130"/>
                </a:lnTo>
                <a:lnTo>
                  <a:pt x="4526" y="1132"/>
                </a:lnTo>
                <a:lnTo>
                  <a:pt x="4524" y="1132"/>
                </a:lnTo>
                <a:lnTo>
                  <a:pt x="4522" y="1134"/>
                </a:lnTo>
                <a:lnTo>
                  <a:pt x="4520" y="1134"/>
                </a:lnTo>
                <a:close/>
                <a:moveTo>
                  <a:pt x="4497" y="1644"/>
                </a:moveTo>
                <a:lnTo>
                  <a:pt x="4497" y="1644"/>
                </a:lnTo>
                <a:lnTo>
                  <a:pt x="4503" y="1644"/>
                </a:lnTo>
                <a:lnTo>
                  <a:pt x="4503" y="1644"/>
                </a:lnTo>
                <a:lnTo>
                  <a:pt x="4505" y="1642"/>
                </a:lnTo>
                <a:lnTo>
                  <a:pt x="4503" y="1642"/>
                </a:lnTo>
                <a:lnTo>
                  <a:pt x="4503" y="1644"/>
                </a:lnTo>
                <a:lnTo>
                  <a:pt x="4501" y="1644"/>
                </a:lnTo>
                <a:lnTo>
                  <a:pt x="4501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7" y="1644"/>
                </a:lnTo>
                <a:close/>
                <a:moveTo>
                  <a:pt x="4509" y="1587"/>
                </a:moveTo>
                <a:lnTo>
                  <a:pt x="4509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9" y="1587"/>
                </a:lnTo>
                <a:close/>
                <a:moveTo>
                  <a:pt x="4455" y="1631"/>
                </a:moveTo>
                <a:lnTo>
                  <a:pt x="4455" y="1629"/>
                </a:lnTo>
                <a:lnTo>
                  <a:pt x="4455" y="1629"/>
                </a:lnTo>
                <a:lnTo>
                  <a:pt x="4455" y="1629"/>
                </a:lnTo>
                <a:lnTo>
                  <a:pt x="4453" y="1631"/>
                </a:lnTo>
                <a:lnTo>
                  <a:pt x="4455" y="1631"/>
                </a:lnTo>
                <a:lnTo>
                  <a:pt x="4455" y="1631"/>
                </a:lnTo>
                <a:lnTo>
                  <a:pt x="4455" y="1631"/>
                </a:lnTo>
                <a:close/>
                <a:moveTo>
                  <a:pt x="4501" y="1648"/>
                </a:moveTo>
                <a:lnTo>
                  <a:pt x="4501" y="1648"/>
                </a:lnTo>
                <a:lnTo>
                  <a:pt x="4503" y="1650"/>
                </a:lnTo>
                <a:lnTo>
                  <a:pt x="4503" y="1650"/>
                </a:lnTo>
                <a:lnTo>
                  <a:pt x="4505" y="1650"/>
                </a:lnTo>
                <a:lnTo>
                  <a:pt x="4505" y="1650"/>
                </a:lnTo>
                <a:lnTo>
                  <a:pt x="4507" y="1648"/>
                </a:lnTo>
                <a:lnTo>
                  <a:pt x="4507" y="1646"/>
                </a:lnTo>
                <a:lnTo>
                  <a:pt x="4507" y="1644"/>
                </a:lnTo>
                <a:lnTo>
                  <a:pt x="4505" y="1644"/>
                </a:lnTo>
                <a:lnTo>
                  <a:pt x="4505" y="1644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8"/>
                </a:lnTo>
                <a:close/>
                <a:moveTo>
                  <a:pt x="4486" y="1160"/>
                </a:moveTo>
                <a:lnTo>
                  <a:pt x="4486" y="1162"/>
                </a:lnTo>
                <a:lnTo>
                  <a:pt x="4486" y="1162"/>
                </a:lnTo>
                <a:lnTo>
                  <a:pt x="4488" y="1160"/>
                </a:lnTo>
                <a:lnTo>
                  <a:pt x="4488" y="1160"/>
                </a:lnTo>
                <a:lnTo>
                  <a:pt x="4486" y="1160"/>
                </a:lnTo>
                <a:close/>
                <a:moveTo>
                  <a:pt x="4388" y="1700"/>
                </a:moveTo>
                <a:lnTo>
                  <a:pt x="4388" y="1702"/>
                </a:lnTo>
                <a:lnTo>
                  <a:pt x="4388" y="1702"/>
                </a:lnTo>
                <a:lnTo>
                  <a:pt x="4388" y="1705"/>
                </a:lnTo>
                <a:lnTo>
                  <a:pt x="4385" y="1705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9"/>
                </a:lnTo>
                <a:lnTo>
                  <a:pt x="4385" y="1709"/>
                </a:lnTo>
                <a:lnTo>
                  <a:pt x="4383" y="1711"/>
                </a:lnTo>
                <a:lnTo>
                  <a:pt x="4383" y="1711"/>
                </a:lnTo>
                <a:lnTo>
                  <a:pt x="4385" y="1713"/>
                </a:lnTo>
                <a:lnTo>
                  <a:pt x="4385" y="1713"/>
                </a:lnTo>
                <a:lnTo>
                  <a:pt x="4385" y="1713"/>
                </a:lnTo>
                <a:lnTo>
                  <a:pt x="4388" y="1713"/>
                </a:lnTo>
                <a:lnTo>
                  <a:pt x="4388" y="1713"/>
                </a:lnTo>
                <a:lnTo>
                  <a:pt x="4388" y="1711"/>
                </a:lnTo>
                <a:lnTo>
                  <a:pt x="4388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2" y="1709"/>
                </a:lnTo>
                <a:lnTo>
                  <a:pt x="4392" y="1709"/>
                </a:lnTo>
                <a:lnTo>
                  <a:pt x="4392" y="1707"/>
                </a:lnTo>
                <a:lnTo>
                  <a:pt x="4392" y="1707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2"/>
                </a:lnTo>
                <a:lnTo>
                  <a:pt x="4390" y="1702"/>
                </a:lnTo>
                <a:lnTo>
                  <a:pt x="4390" y="1700"/>
                </a:lnTo>
                <a:lnTo>
                  <a:pt x="4390" y="1698"/>
                </a:lnTo>
                <a:lnTo>
                  <a:pt x="4392" y="1700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700"/>
                </a:lnTo>
                <a:lnTo>
                  <a:pt x="4392" y="1700"/>
                </a:lnTo>
                <a:lnTo>
                  <a:pt x="4392" y="1696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88" y="1698"/>
                </a:lnTo>
                <a:lnTo>
                  <a:pt x="4388" y="1700"/>
                </a:lnTo>
                <a:close/>
                <a:moveTo>
                  <a:pt x="4396" y="1778"/>
                </a:moveTo>
                <a:lnTo>
                  <a:pt x="4396" y="1778"/>
                </a:lnTo>
                <a:lnTo>
                  <a:pt x="4396" y="1778"/>
                </a:lnTo>
                <a:lnTo>
                  <a:pt x="4394" y="1778"/>
                </a:lnTo>
                <a:lnTo>
                  <a:pt x="4394" y="1780"/>
                </a:lnTo>
                <a:lnTo>
                  <a:pt x="4396" y="1780"/>
                </a:lnTo>
                <a:lnTo>
                  <a:pt x="4396" y="1778"/>
                </a:lnTo>
                <a:lnTo>
                  <a:pt x="4396" y="1778"/>
                </a:lnTo>
                <a:lnTo>
                  <a:pt x="4396" y="1778"/>
                </a:lnTo>
                <a:close/>
                <a:moveTo>
                  <a:pt x="4402" y="1658"/>
                </a:moveTo>
                <a:lnTo>
                  <a:pt x="4400" y="1658"/>
                </a:lnTo>
                <a:lnTo>
                  <a:pt x="4400" y="1658"/>
                </a:lnTo>
                <a:lnTo>
                  <a:pt x="4402" y="1661"/>
                </a:lnTo>
                <a:lnTo>
                  <a:pt x="4402" y="1661"/>
                </a:lnTo>
                <a:lnTo>
                  <a:pt x="4402" y="1658"/>
                </a:lnTo>
                <a:close/>
                <a:moveTo>
                  <a:pt x="4404" y="1717"/>
                </a:moveTo>
                <a:lnTo>
                  <a:pt x="4404" y="1715"/>
                </a:lnTo>
                <a:lnTo>
                  <a:pt x="4404" y="1715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close/>
                <a:moveTo>
                  <a:pt x="4402" y="1753"/>
                </a:moveTo>
                <a:lnTo>
                  <a:pt x="4404" y="1753"/>
                </a:lnTo>
                <a:lnTo>
                  <a:pt x="4404" y="1755"/>
                </a:lnTo>
                <a:lnTo>
                  <a:pt x="4406" y="1755"/>
                </a:lnTo>
                <a:lnTo>
                  <a:pt x="4406" y="1753"/>
                </a:lnTo>
                <a:lnTo>
                  <a:pt x="4406" y="1753"/>
                </a:lnTo>
                <a:lnTo>
                  <a:pt x="4409" y="1751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6" y="1751"/>
                </a:lnTo>
                <a:lnTo>
                  <a:pt x="4406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2" y="1753"/>
                </a:lnTo>
                <a:close/>
                <a:moveTo>
                  <a:pt x="4388" y="1788"/>
                </a:moveTo>
                <a:lnTo>
                  <a:pt x="4390" y="1788"/>
                </a:lnTo>
                <a:lnTo>
                  <a:pt x="4390" y="1788"/>
                </a:lnTo>
                <a:lnTo>
                  <a:pt x="4392" y="1786"/>
                </a:lnTo>
                <a:lnTo>
                  <a:pt x="4394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2" y="1784"/>
                </a:lnTo>
                <a:lnTo>
                  <a:pt x="4390" y="1784"/>
                </a:lnTo>
                <a:lnTo>
                  <a:pt x="4388" y="1786"/>
                </a:lnTo>
                <a:lnTo>
                  <a:pt x="4388" y="1786"/>
                </a:lnTo>
                <a:lnTo>
                  <a:pt x="4388" y="1788"/>
                </a:lnTo>
                <a:lnTo>
                  <a:pt x="4388" y="1788"/>
                </a:lnTo>
                <a:close/>
                <a:moveTo>
                  <a:pt x="4390" y="1690"/>
                </a:moveTo>
                <a:lnTo>
                  <a:pt x="4390" y="1690"/>
                </a:lnTo>
                <a:lnTo>
                  <a:pt x="4390" y="1690"/>
                </a:lnTo>
                <a:lnTo>
                  <a:pt x="4392" y="1692"/>
                </a:lnTo>
                <a:lnTo>
                  <a:pt x="4392" y="1692"/>
                </a:lnTo>
                <a:lnTo>
                  <a:pt x="4394" y="1690"/>
                </a:lnTo>
                <a:lnTo>
                  <a:pt x="4394" y="1690"/>
                </a:lnTo>
                <a:lnTo>
                  <a:pt x="4392" y="1688"/>
                </a:lnTo>
                <a:lnTo>
                  <a:pt x="4390" y="1688"/>
                </a:lnTo>
                <a:lnTo>
                  <a:pt x="4390" y="1690"/>
                </a:lnTo>
                <a:close/>
                <a:moveTo>
                  <a:pt x="4526" y="1126"/>
                </a:moveTo>
                <a:lnTo>
                  <a:pt x="4526" y="1126"/>
                </a:lnTo>
                <a:lnTo>
                  <a:pt x="4526" y="1126"/>
                </a:lnTo>
                <a:lnTo>
                  <a:pt x="4526" y="1124"/>
                </a:lnTo>
                <a:lnTo>
                  <a:pt x="4524" y="1126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6"/>
                </a:lnTo>
                <a:lnTo>
                  <a:pt x="4524" y="1126"/>
                </a:lnTo>
                <a:lnTo>
                  <a:pt x="4526" y="1126"/>
                </a:lnTo>
                <a:close/>
                <a:moveTo>
                  <a:pt x="4455" y="1640"/>
                </a:moveTo>
                <a:lnTo>
                  <a:pt x="4455" y="1642"/>
                </a:lnTo>
                <a:lnTo>
                  <a:pt x="4455" y="1642"/>
                </a:lnTo>
                <a:lnTo>
                  <a:pt x="4455" y="1642"/>
                </a:lnTo>
                <a:lnTo>
                  <a:pt x="4457" y="1642"/>
                </a:lnTo>
                <a:lnTo>
                  <a:pt x="4457" y="1642"/>
                </a:lnTo>
                <a:lnTo>
                  <a:pt x="4457" y="1644"/>
                </a:lnTo>
                <a:lnTo>
                  <a:pt x="4459" y="1644"/>
                </a:lnTo>
                <a:lnTo>
                  <a:pt x="4459" y="1644"/>
                </a:lnTo>
                <a:lnTo>
                  <a:pt x="4461" y="1642"/>
                </a:lnTo>
                <a:lnTo>
                  <a:pt x="4461" y="1642"/>
                </a:lnTo>
                <a:lnTo>
                  <a:pt x="4459" y="1642"/>
                </a:lnTo>
                <a:lnTo>
                  <a:pt x="4459" y="1642"/>
                </a:lnTo>
                <a:lnTo>
                  <a:pt x="4457" y="1642"/>
                </a:lnTo>
                <a:lnTo>
                  <a:pt x="4457" y="1640"/>
                </a:lnTo>
                <a:lnTo>
                  <a:pt x="4457" y="1638"/>
                </a:lnTo>
                <a:lnTo>
                  <a:pt x="4457" y="1635"/>
                </a:lnTo>
                <a:lnTo>
                  <a:pt x="4455" y="1635"/>
                </a:lnTo>
                <a:lnTo>
                  <a:pt x="4455" y="1635"/>
                </a:lnTo>
                <a:lnTo>
                  <a:pt x="4455" y="1638"/>
                </a:lnTo>
                <a:lnTo>
                  <a:pt x="4453" y="1635"/>
                </a:lnTo>
                <a:lnTo>
                  <a:pt x="4453" y="1635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40"/>
                </a:lnTo>
                <a:lnTo>
                  <a:pt x="4455" y="1640"/>
                </a:lnTo>
                <a:close/>
                <a:moveTo>
                  <a:pt x="4390" y="1753"/>
                </a:moveTo>
                <a:lnTo>
                  <a:pt x="4390" y="1753"/>
                </a:lnTo>
                <a:lnTo>
                  <a:pt x="4388" y="1755"/>
                </a:lnTo>
                <a:lnTo>
                  <a:pt x="4388" y="1755"/>
                </a:lnTo>
                <a:lnTo>
                  <a:pt x="4390" y="1755"/>
                </a:lnTo>
                <a:lnTo>
                  <a:pt x="4390" y="1755"/>
                </a:lnTo>
                <a:lnTo>
                  <a:pt x="4390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0" y="1753"/>
                </a:lnTo>
                <a:close/>
                <a:moveTo>
                  <a:pt x="4392" y="1656"/>
                </a:moveTo>
                <a:lnTo>
                  <a:pt x="4392" y="1656"/>
                </a:lnTo>
                <a:lnTo>
                  <a:pt x="4392" y="1656"/>
                </a:lnTo>
                <a:lnTo>
                  <a:pt x="4390" y="1658"/>
                </a:lnTo>
                <a:lnTo>
                  <a:pt x="4392" y="1658"/>
                </a:lnTo>
                <a:lnTo>
                  <a:pt x="4392" y="1656"/>
                </a:lnTo>
                <a:lnTo>
                  <a:pt x="4392" y="1656"/>
                </a:lnTo>
                <a:close/>
                <a:moveTo>
                  <a:pt x="4411" y="1753"/>
                </a:moveTo>
                <a:lnTo>
                  <a:pt x="4411" y="1753"/>
                </a:lnTo>
                <a:lnTo>
                  <a:pt x="4419" y="1751"/>
                </a:lnTo>
                <a:lnTo>
                  <a:pt x="4421" y="1751"/>
                </a:lnTo>
                <a:lnTo>
                  <a:pt x="4421" y="1749"/>
                </a:lnTo>
                <a:lnTo>
                  <a:pt x="4419" y="1749"/>
                </a:lnTo>
                <a:lnTo>
                  <a:pt x="4417" y="1749"/>
                </a:lnTo>
                <a:lnTo>
                  <a:pt x="4415" y="1749"/>
                </a:lnTo>
                <a:lnTo>
                  <a:pt x="4415" y="1749"/>
                </a:lnTo>
                <a:lnTo>
                  <a:pt x="4413" y="1749"/>
                </a:lnTo>
                <a:lnTo>
                  <a:pt x="4413" y="1749"/>
                </a:lnTo>
                <a:lnTo>
                  <a:pt x="4411" y="1749"/>
                </a:lnTo>
                <a:lnTo>
                  <a:pt x="4411" y="1749"/>
                </a:lnTo>
                <a:lnTo>
                  <a:pt x="4411" y="1751"/>
                </a:lnTo>
                <a:lnTo>
                  <a:pt x="4411" y="1751"/>
                </a:lnTo>
                <a:lnTo>
                  <a:pt x="4409" y="1753"/>
                </a:lnTo>
                <a:lnTo>
                  <a:pt x="4411" y="1753"/>
                </a:lnTo>
                <a:close/>
                <a:moveTo>
                  <a:pt x="4425" y="1591"/>
                </a:moveTo>
                <a:lnTo>
                  <a:pt x="4423" y="1591"/>
                </a:lnTo>
                <a:lnTo>
                  <a:pt x="4425" y="1593"/>
                </a:lnTo>
                <a:lnTo>
                  <a:pt x="4425" y="1593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close/>
                <a:moveTo>
                  <a:pt x="4429" y="1744"/>
                </a:moveTo>
                <a:lnTo>
                  <a:pt x="4429" y="1747"/>
                </a:lnTo>
                <a:lnTo>
                  <a:pt x="4432" y="1747"/>
                </a:lnTo>
                <a:lnTo>
                  <a:pt x="4432" y="1744"/>
                </a:lnTo>
                <a:lnTo>
                  <a:pt x="4434" y="1744"/>
                </a:lnTo>
                <a:lnTo>
                  <a:pt x="4434" y="1744"/>
                </a:lnTo>
                <a:lnTo>
                  <a:pt x="4436" y="1744"/>
                </a:lnTo>
                <a:lnTo>
                  <a:pt x="4438" y="1744"/>
                </a:lnTo>
                <a:lnTo>
                  <a:pt x="4440" y="1747"/>
                </a:lnTo>
                <a:lnTo>
                  <a:pt x="4440" y="1744"/>
                </a:lnTo>
                <a:lnTo>
                  <a:pt x="4442" y="1744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2" y="1740"/>
                </a:lnTo>
                <a:lnTo>
                  <a:pt x="4440" y="1740"/>
                </a:lnTo>
                <a:lnTo>
                  <a:pt x="4438" y="1742"/>
                </a:lnTo>
                <a:lnTo>
                  <a:pt x="4436" y="1742"/>
                </a:lnTo>
                <a:lnTo>
                  <a:pt x="4434" y="1742"/>
                </a:lnTo>
                <a:lnTo>
                  <a:pt x="4434" y="1742"/>
                </a:lnTo>
                <a:lnTo>
                  <a:pt x="4432" y="1744"/>
                </a:lnTo>
                <a:lnTo>
                  <a:pt x="4429" y="1744"/>
                </a:lnTo>
                <a:close/>
                <a:moveTo>
                  <a:pt x="4425" y="1751"/>
                </a:moveTo>
                <a:lnTo>
                  <a:pt x="4427" y="1751"/>
                </a:lnTo>
                <a:lnTo>
                  <a:pt x="4427" y="1749"/>
                </a:lnTo>
                <a:lnTo>
                  <a:pt x="4427" y="1749"/>
                </a:lnTo>
                <a:lnTo>
                  <a:pt x="4427" y="1749"/>
                </a:lnTo>
                <a:lnTo>
                  <a:pt x="4425" y="1751"/>
                </a:lnTo>
                <a:close/>
                <a:moveTo>
                  <a:pt x="4453" y="1642"/>
                </a:moveTo>
                <a:lnTo>
                  <a:pt x="4450" y="1640"/>
                </a:lnTo>
                <a:lnTo>
                  <a:pt x="4450" y="1640"/>
                </a:lnTo>
                <a:lnTo>
                  <a:pt x="4450" y="1642"/>
                </a:lnTo>
                <a:lnTo>
                  <a:pt x="4450" y="1642"/>
                </a:lnTo>
                <a:lnTo>
                  <a:pt x="4453" y="1642"/>
                </a:lnTo>
                <a:lnTo>
                  <a:pt x="4453" y="1642"/>
                </a:lnTo>
                <a:lnTo>
                  <a:pt x="4453" y="1642"/>
                </a:lnTo>
                <a:close/>
                <a:moveTo>
                  <a:pt x="4427" y="1583"/>
                </a:moveTo>
                <a:lnTo>
                  <a:pt x="4427" y="1581"/>
                </a:lnTo>
                <a:lnTo>
                  <a:pt x="4427" y="1581"/>
                </a:lnTo>
                <a:lnTo>
                  <a:pt x="4427" y="1581"/>
                </a:lnTo>
                <a:lnTo>
                  <a:pt x="4427" y="1579"/>
                </a:lnTo>
                <a:lnTo>
                  <a:pt x="4425" y="1577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81"/>
                </a:lnTo>
                <a:lnTo>
                  <a:pt x="4425" y="1581"/>
                </a:lnTo>
                <a:lnTo>
                  <a:pt x="4427" y="1583"/>
                </a:lnTo>
                <a:close/>
                <a:moveTo>
                  <a:pt x="4423" y="1658"/>
                </a:moveTo>
                <a:lnTo>
                  <a:pt x="4423" y="1656"/>
                </a:lnTo>
                <a:lnTo>
                  <a:pt x="4423" y="1656"/>
                </a:lnTo>
                <a:lnTo>
                  <a:pt x="4423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3" y="1654"/>
                </a:lnTo>
                <a:lnTo>
                  <a:pt x="4411" y="1654"/>
                </a:lnTo>
                <a:lnTo>
                  <a:pt x="4411" y="1654"/>
                </a:lnTo>
                <a:lnTo>
                  <a:pt x="4411" y="1656"/>
                </a:lnTo>
                <a:lnTo>
                  <a:pt x="4409" y="1658"/>
                </a:lnTo>
                <a:lnTo>
                  <a:pt x="4411" y="1661"/>
                </a:lnTo>
                <a:lnTo>
                  <a:pt x="4411" y="1661"/>
                </a:lnTo>
                <a:lnTo>
                  <a:pt x="4413" y="1661"/>
                </a:lnTo>
                <a:lnTo>
                  <a:pt x="4417" y="1658"/>
                </a:lnTo>
                <a:lnTo>
                  <a:pt x="4419" y="1658"/>
                </a:lnTo>
                <a:lnTo>
                  <a:pt x="4421" y="1658"/>
                </a:lnTo>
                <a:lnTo>
                  <a:pt x="4423" y="1658"/>
                </a:lnTo>
                <a:close/>
                <a:moveTo>
                  <a:pt x="4423" y="1658"/>
                </a:moveTo>
                <a:lnTo>
                  <a:pt x="4425" y="1658"/>
                </a:lnTo>
                <a:lnTo>
                  <a:pt x="4425" y="1658"/>
                </a:lnTo>
                <a:lnTo>
                  <a:pt x="4425" y="1658"/>
                </a:lnTo>
                <a:lnTo>
                  <a:pt x="4432" y="1658"/>
                </a:lnTo>
                <a:lnTo>
                  <a:pt x="4432" y="1658"/>
                </a:lnTo>
                <a:lnTo>
                  <a:pt x="4438" y="1658"/>
                </a:lnTo>
                <a:lnTo>
                  <a:pt x="4438" y="1656"/>
                </a:lnTo>
                <a:lnTo>
                  <a:pt x="4434" y="1656"/>
                </a:lnTo>
                <a:lnTo>
                  <a:pt x="4429" y="1656"/>
                </a:lnTo>
                <a:lnTo>
                  <a:pt x="4425" y="1656"/>
                </a:lnTo>
                <a:lnTo>
                  <a:pt x="4425" y="1656"/>
                </a:lnTo>
                <a:lnTo>
                  <a:pt x="4423" y="1658"/>
                </a:lnTo>
                <a:close/>
                <a:moveTo>
                  <a:pt x="4429" y="1531"/>
                </a:moveTo>
                <a:lnTo>
                  <a:pt x="4429" y="1528"/>
                </a:lnTo>
                <a:lnTo>
                  <a:pt x="4429" y="1528"/>
                </a:lnTo>
                <a:lnTo>
                  <a:pt x="4429" y="1528"/>
                </a:lnTo>
                <a:lnTo>
                  <a:pt x="4429" y="1531"/>
                </a:lnTo>
                <a:lnTo>
                  <a:pt x="4429" y="1533"/>
                </a:lnTo>
                <a:lnTo>
                  <a:pt x="4429" y="1531"/>
                </a:lnTo>
                <a:close/>
                <a:moveTo>
                  <a:pt x="4434" y="1667"/>
                </a:moveTo>
                <a:lnTo>
                  <a:pt x="4434" y="1665"/>
                </a:lnTo>
                <a:lnTo>
                  <a:pt x="4434" y="1663"/>
                </a:lnTo>
                <a:lnTo>
                  <a:pt x="4434" y="1661"/>
                </a:lnTo>
                <a:lnTo>
                  <a:pt x="4432" y="1658"/>
                </a:lnTo>
                <a:lnTo>
                  <a:pt x="4432" y="1658"/>
                </a:lnTo>
                <a:lnTo>
                  <a:pt x="4432" y="1661"/>
                </a:lnTo>
                <a:lnTo>
                  <a:pt x="4432" y="1661"/>
                </a:lnTo>
                <a:lnTo>
                  <a:pt x="4432" y="1663"/>
                </a:lnTo>
                <a:lnTo>
                  <a:pt x="4432" y="1663"/>
                </a:lnTo>
                <a:lnTo>
                  <a:pt x="4434" y="1667"/>
                </a:lnTo>
                <a:lnTo>
                  <a:pt x="4434" y="1667"/>
                </a:lnTo>
                <a:lnTo>
                  <a:pt x="4434" y="1667"/>
                </a:lnTo>
                <a:close/>
                <a:moveTo>
                  <a:pt x="4735" y="958"/>
                </a:moveTo>
                <a:lnTo>
                  <a:pt x="4731" y="958"/>
                </a:lnTo>
                <a:lnTo>
                  <a:pt x="4731" y="958"/>
                </a:lnTo>
                <a:lnTo>
                  <a:pt x="4731" y="960"/>
                </a:lnTo>
                <a:lnTo>
                  <a:pt x="4733" y="960"/>
                </a:lnTo>
                <a:lnTo>
                  <a:pt x="4733" y="960"/>
                </a:lnTo>
                <a:lnTo>
                  <a:pt x="4735" y="958"/>
                </a:lnTo>
                <a:lnTo>
                  <a:pt x="4735" y="958"/>
                </a:lnTo>
                <a:lnTo>
                  <a:pt x="4735" y="958"/>
                </a:lnTo>
                <a:close/>
                <a:moveTo>
                  <a:pt x="4794" y="1770"/>
                </a:moveTo>
                <a:lnTo>
                  <a:pt x="4794" y="1770"/>
                </a:lnTo>
                <a:lnTo>
                  <a:pt x="4794" y="1770"/>
                </a:lnTo>
                <a:lnTo>
                  <a:pt x="4794" y="1767"/>
                </a:lnTo>
                <a:lnTo>
                  <a:pt x="4792" y="1767"/>
                </a:lnTo>
                <a:lnTo>
                  <a:pt x="4792" y="1767"/>
                </a:lnTo>
                <a:lnTo>
                  <a:pt x="4790" y="1767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7"/>
                </a:lnTo>
                <a:lnTo>
                  <a:pt x="4788" y="1767"/>
                </a:lnTo>
                <a:lnTo>
                  <a:pt x="4788" y="1770"/>
                </a:lnTo>
                <a:lnTo>
                  <a:pt x="4788" y="1770"/>
                </a:lnTo>
                <a:lnTo>
                  <a:pt x="4790" y="1770"/>
                </a:lnTo>
                <a:lnTo>
                  <a:pt x="4790" y="1770"/>
                </a:lnTo>
                <a:lnTo>
                  <a:pt x="4792" y="1770"/>
                </a:lnTo>
                <a:lnTo>
                  <a:pt x="4794" y="1770"/>
                </a:lnTo>
                <a:lnTo>
                  <a:pt x="4794" y="1772"/>
                </a:lnTo>
                <a:lnTo>
                  <a:pt x="4794" y="1770"/>
                </a:lnTo>
                <a:close/>
                <a:moveTo>
                  <a:pt x="4786" y="1767"/>
                </a:moveTo>
                <a:lnTo>
                  <a:pt x="4786" y="1767"/>
                </a:lnTo>
                <a:lnTo>
                  <a:pt x="4786" y="1765"/>
                </a:lnTo>
                <a:lnTo>
                  <a:pt x="4786" y="1765"/>
                </a:lnTo>
                <a:lnTo>
                  <a:pt x="4786" y="1765"/>
                </a:lnTo>
                <a:lnTo>
                  <a:pt x="4784" y="1763"/>
                </a:lnTo>
                <a:lnTo>
                  <a:pt x="4784" y="1765"/>
                </a:lnTo>
                <a:lnTo>
                  <a:pt x="4781" y="1765"/>
                </a:lnTo>
                <a:lnTo>
                  <a:pt x="4786" y="1767"/>
                </a:lnTo>
                <a:lnTo>
                  <a:pt x="4786" y="1767"/>
                </a:lnTo>
                <a:close/>
                <a:moveTo>
                  <a:pt x="4794" y="1784"/>
                </a:moveTo>
                <a:lnTo>
                  <a:pt x="4794" y="1784"/>
                </a:lnTo>
                <a:lnTo>
                  <a:pt x="4794" y="1782"/>
                </a:lnTo>
                <a:lnTo>
                  <a:pt x="4792" y="1782"/>
                </a:lnTo>
                <a:lnTo>
                  <a:pt x="4792" y="1784"/>
                </a:lnTo>
                <a:lnTo>
                  <a:pt x="4792" y="1784"/>
                </a:lnTo>
                <a:lnTo>
                  <a:pt x="4794" y="1784"/>
                </a:lnTo>
                <a:close/>
                <a:moveTo>
                  <a:pt x="4394" y="1751"/>
                </a:moveTo>
                <a:lnTo>
                  <a:pt x="4394" y="1751"/>
                </a:lnTo>
                <a:lnTo>
                  <a:pt x="4392" y="1749"/>
                </a:lnTo>
                <a:lnTo>
                  <a:pt x="4392" y="1751"/>
                </a:lnTo>
                <a:lnTo>
                  <a:pt x="4392" y="1751"/>
                </a:lnTo>
                <a:lnTo>
                  <a:pt x="4390" y="1751"/>
                </a:lnTo>
                <a:lnTo>
                  <a:pt x="4390" y="1753"/>
                </a:lnTo>
                <a:lnTo>
                  <a:pt x="4394" y="1753"/>
                </a:lnTo>
                <a:lnTo>
                  <a:pt x="4394" y="1751"/>
                </a:lnTo>
                <a:close/>
                <a:moveTo>
                  <a:pt x="4723" y="965"/>
                </a:move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7"/>
                </a:lnTo>
                <a:lnTo>
                  <a:pt x="4721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5"/>
                </a:lnTo>
                <a:lnTo>
                  <a:pt x="4723" y="965"/>
                </a:lnTo>
                <a:close/>
                <a:moveTo>
                  <a:pt x="4727" y="962"/>
                </a:move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close/>
                <a:moveTo>
                  <a:pt x="4740" y="1709"/>
                </a:moveTo>
                <a:lnTo>
                  <a:pt x="4740" y="1709"/>
                </a:lnTo>
                <a:lnTo>
                  <a:pt x="4740" y="1707"/>
                </a:lnTo>
                <a:lnTo>
                  <a:pt x="4740" y="1707"/>
                </a:lnTo>
                <a:lnTo>
                  <a:pt x="4737" y="1707"/>
                </a:lnTo>
                <a:lnTo>
                  <a:pt x="4737" y="1707"/>
                </a:lnTo>
                <a:lnTo>
                  <a:pt x="4737" y="1709"/>
                </a:lnTo>
                <a:lnTo>
                  <a:pt x="4740" y="1709"/>
                </a:lnTo>
                <a:lnTo>
                  <a:pt x="4740" y="1709"/>
                </a:lnTo>
                <a:close/>
                <a:moveTo>
                  <a:pt x="4725" y="948"/>
                </a:moveTo>
                <a:lnTo>
                  <a:pt x="4725" y="948"/>
                </a:lnTo>
                <a:lnTo>
                  <a:pt x="4723" y="950"/>
                </a:lnTo>
                <a:lnTo>
                  <a:pt x="4721" y="952"/>
                </a:lnTo>
                <a:lnTo>
                  <a:pt x="4721" y="952"/>
                </a:lnTo>
                <a:lnTo>
                  <a:pt x="4719" y="954"/>
                </a:lnTo>
                <a:lnTo>
                  <a:pt x="4719" y="954"/>
                </a:lnTo>
                <a:lnTo>
                  <a:pt x="4719" y="956"/>
                </a:lnTo>
                <a:lnTo>
                  <a:pt x="4714" y="958"/>
                </a:lnTo>
                <a:lnTo>
                  <a:pt x="4714" y="958"/>
                </a:lnTo>
                <a:lnTo>
                  <a:pt x="4714" y="960"/>
                </a:lnTo>
                <a:lnTo>
                  <a:pt x="4717" y="962"/>
                </a:lnTo>
                <a:lnTo>
                  <a:pt x="4717" y="958"/>
                </a:lnTo>
                <a:lnTo>
                  <a:pt x="4719" y="956"/>
                </a:lnTo>
                <a:lnTo>
                  <a:pt x="4721" y="954"/>
                </a:lnTo>
                <a:lnTo>
                  <a:pt x="4721" y="954"/>
                </a:lnTo>
                <a:lnTo>
                  <a:pt x="4725" y="952"/>
                </a:lnTo>
                <a:lnTo>
                  <a:pt x="4725" y="950"/>
                </a:lnTo>
                <a:lnTo>
                  <a:pt x="4727" y="950"/>
                </a:lnTo>
                <a:lnTo>
                  <a:pt x="4729" y="950"/>
                </a:lnTo>
                <a:lnTo>
                  <a:pt x="4731" y="950"/>
                </a:lnTo>
                <a:lnTo>
                  <a:pt x="4731" y="948"/>
                </a:lnTo>
                <a:lnTo>
                  <a:pt x="4727" y="948"/>
                </a:lnTo>
                <a:lnTo>
                  <a:pt x="4725" y="948"/>
                </a:lnTo>
                <a:close/>
                <a:moveTo>
                  <a:pt x="4748" y="1711"/>
                </a:moveTo>
                <a:lnTo>
                  <a:pt x="4748" y="1713"/>
                </a:lnTo>
                <a:lnTo>
                  <a:pt x="4750" y="1713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3"/>
                </a:lnTo>
                <a:lnTo>
                  <a:pt x="4752" y="1713"/>
                </a:lnTo>
                <a:lnTo>
                  <a:pt x="4752" y="1711"/>
                </a:lnTo>
                <a:lnTo>
                  <a:pt x="4750" y="1711"/>
                </a:lnTo>
                <a:lnTo>
                  <a:pt x="4748" y="1711"/>
                </a:lnTo>
                <a:lnTo>
                  <a:pt x="4748" y="1711"/>
                </a:lnTo>
                <a:close/>
                <a:moveTo>
                  <a:pt x="4750" y="1663"/>
                </a:moveTo>
                <a:lnTo>
                  <a:pt x="4748" y="1665"/>
                </a:lnTo>
                <a:lnTo>
                  <a:pt x="4748" y="1665"/>
                </a:lnTo>
                <a:lnTo>
                  <a:pt x="4748" y="1665"/>
                </a:lnTo>
                <a:lnTo>
                  <a:pt x="4750" y="1665"/>
                </a:lnTo>
                <a:lnTo>
                  <a:pt x="4750" y="1665"/>
                </a:lnTo>
                <a:lnTo>
                  <a:pt x="4750" y="1663"/>
                </a:lnTo>
                <a:lnTo>
                  <a:pt x="4750" y="1663"/>
                </a:lnTo>
                <a:close/>
                <a:moveTo>
                  <a:pt x="4796" y="1753"/>
                </a:moveTo>
                <a:lnTo>
                  <a:pt x="4796" y="1753"/>
                </a:lnTo>
                <a:lnTo>
                  <a:pt x="4796" y="1753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7"/>
                </a:lnTo>
                <a:lnTo>
                  <a:pt x="4796" y="1757"/>
                </a:lnTo>
                <a:lnTo>
                  <a:pt x="4796" y="1757"/>
                </a:lnTo>
                <a:lnTo>
                  <a:pt x="4798" y="1755"/>
                </a:lnTo>
                <a:lnTo>
                  <a:pt x="4796" y="1753"/>
                </a:lnTo>
                <a:lnTo>
                  <a:pt x="4796" y="1753"/>
                </a:lnTo>
                <a:lnTo>
                  <a:pt x="4796" y="1753"/>
                </a:lnTo>
                <a:close/>
                <a:moveTo>
                  <a:pt x="4471" y="1107"/>
                </a:moveTo>
                <a:lnTo>
                  <a:pt x="4471" y="1109"/>
                </a:lnTo>
                <a:lnTo>
                  <a:pt x="4469" y="1109"/>
                </a:lnTo>
                <a:lnTo>
                  <a:pt x="4469" y="1111"/>
                </a:lnTo>
                <a:lnTo>
                  <a:pt x="4471" y="1111"/>
                </a:lnTo>
                <a:lnTo>
                  <a:pt x="4473" y="1111"/>
                </a:lnTo>
                <a:lnTo>
                  <a:pt x="4473" y="1107"/>
                </a:lnTo>
                <a:lnTo>
                  <a:pt x="4471" y="1107"/>
                </a:lnTo>
                <a:close/>
                <a:moveTo>
                  <a:pt x="4453" y="1621"/>
                </a:moveTo>
                <a:lnTo>
                  <a:pt x="4453" y="1623"/>
                </a:lnTo>
                <a:lnTo>
                  <a:pt x="4453" y="1623"/>
                </a:lnTo>
                <a:lnTo>
                  <a:pt x="4455" y="1623"/>
                </a:lnTo>
                <a:lnTo>
                  <a:pt x="4455" y="1621"/>
                </a:lnTo>
                <a:lnTo>
                  <a:pt x="4455" y="1621"/>
                </a:lnTo>
                <a:lnTo>
                  <a:pt x="4455" y="1621"/>
                </a:lnTo>
                <a:lnTo>
                  <a:pt x="4453" y="1621"/>
                </a:lnTo>
                <a:lnTo>
                  <a:pt x="4453" y="1621"/>
                </a:lnTo>
                <a:close/>
                <a:moveTo>
                  <a:pt x="4467" y="1596"/>
                </a:moveTo>
                <a:lnTo>
                  <a:pt x="4465" y="1598"/>
                </a:lnTo>
                <a:lnTo>
                  <a:pt x="4465" y="1602"/>
                </a:lnTo>
                <a:lnTo>
                  <a:pt x="4467" y="1602"/>
                </a:lnTo>
                <a:lnTo>
                  <a:pt x="4469" y="1602"/>
                </a:lnTo>
                <a:lnTo>
                  <a:pt x="4469" y="1602"/>
                </a:lnTo>
                <a:lnTo>
                  <a:pt x="4471" y="1600"/>
                </a:lnTo>
                <a:lnTo>
                  <a:pt x="4471" y="1596"/>
                </a:lnTo>
                <a:lnTo>
                  <a:pt x="4471" y="1593"/>
                </a:lnTo>
                <a:lnTo>
                  <a:pt x="4469" y="1593"/>
                </a:lnTo>
                <a:lnTo>
                  <a:pt x="4469" y="1593"/>
                </a:lnTo>
                <a:lnTo>
                  <a:pt x="4467" y="1596"/>
                </a:lnTo>
                <a:close/>
                <a:moveTo>
                  <a:pt x="4453" y="1619"/>
                </a:moveTo>
                <a:lnTo>
                  <a:pt x="4453" y="1619"/>
                </a:lnTo>
                <a:lnTo>
                  <a:pt x="4453" y="1619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19"/>
                </a:lnTo>
                <a:lnTo>
                  <a:pt x="4453" y="1619"/>
                </a:lnTo>
                <a:close/>
                <a:moveTo>
                  <a:pt x="4503" y="1065"/>
                </a:moveTo>
                <a:lnTo>
                  <a:pt x="4503" y="1067"/>
                </a:lnTo>
                <a:lnTo>
                  <a:pt x="4503" y="1067"/>
                </a:lnTo>
                <a:lnTo>
                  <a:pt x="4503" y="1067"/>
                </a:lnTo>
                <a:lnTo>
                  <a:pt x="4505" y="1067"/>
                </a:lnTo>
                <a:lnTo>
                  <a:pt x="4505" y="1065"/>
                </a:lnTo>
                <a:lnTo>
                  <a:pt x="4505" y="1065"/>
                </a:lnTo>
                <a:lnTo>
                  <a:pt x="4503" y="1065"/>
                </a:lnTo>
                <a:close/>
                <a:moveTo>
                  <a:pt x="4497" y="1149"/>
                </a:moveTo>
                <a:lnTo>
                  <a:pt x="4497" y="1149"/>
                </a:lnTo>
                <a:lnTo>
                  <a:pt x="4499" y="1147"/>
                </a:lnTo>
                <a:lnTo>
                  <a:pt x="4497" y="1147"/>
                </a:lnTo>
                <a:lnTo>
                  <a:pt x="4494" y="1149"/>
                </a:lnTo>
                <a:lnTo>
                  <a:pt x="4494" y="1149"/>
                </a:lnTo>
                <a:lnTo>
                  <a:pt x="4494" y="1149"/>
                </a:lnTo>
                <a:lnTo>
                  <a:pt x="4497" y="1149"/>
                </a:lnTo>
                <a:close/>
                <a:moveTo>
                  <a:pt x="4478" y="1139"/>
                </a:moveTo>
                <a:lnTo>
                  <a:pt x="4478" y="1139"/>
                </a:lnTo>
                <a:lnTo>
                  <a:pt x="4478" y="1141"/>
                </a:lnTo>
                <a:lnTo>
                  <a:pt x="4476" y="1141"/>
                </a:lnTo>
                <a:lnTo>
                  <a:pt x="4478" y="1141"/>
                </a:lnTo>
                <a:lnTo>
                  <a:pt x="4478" y="1143"/>
                </a:lnTo>
                <a:lnTo>
                  <a:pt x="4478" y="1143"/>
                </a:lnTo>
                <a:lnTo>
                  <a:pt x="4478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78" y="1139"/>
                </a:lnTo>
                <a:close/>
                <a:moveTo>
                  <a:pt x="4473" y="1143"/>
                </a:moveTo>
                <a:lnTo>
                  <a:pt x="4473" y="1143"/>
                </a:lnTo>
                <a:lnTo>
                  <a:pt x="4473" y="1143"/>
                </a:lnTo>
                <a:lnTo>
                  <a:pt x="4471" y="1143"/>
                </a:lnTo>
                <a:lnTo>
                  <a:pt x="4471" y="1143"/>
                </a:lnTo>
                <a:lnTo>
                  <a:pt x="4471" y="1145"/>
                </a:lnTo>
                <a:lnTo>
                  <a:pt x="4471" y="1145"/>
                </a:lnTo>
                <a:lnTo>
                  <a:pt x="4471" y="1147"/>
                </a:lnTo>
                <a:lnTo>
                  <a:pt x="4473" y="1147"/>
                </a:lnTo>
                <a:lnTo>
                  <a:pt x="4473" y="1145"/>
                </a:lnTo>
                <a:lnTo>
                  <a:pt x="4473" y="1145"/>
                </a:lnTo>
                <a:lnTo>
                  <a:pt x="4476" y="1145"/>
                </a:lnTo>
                <a:lnTo>
                  <a:pt x="4476" y="1145"/>
                </a:lnTo>
                <a:lnTo>
                  <a:pt x="4473" y="1143"/>
                </a:lnTo>
                <a:close/>
                <a:moveTo>
                  <a:pt x="4476" y="1220"/>
                </a:moveTo>
                <a:lnTo>
                  <a:pt x="4476" y="1220"/>
                </a:lnTo>
                <a:lnTo>
                  <a:pt x="4476" y="1220"/>
                </a:lnTo>
                <a:lnTo>
                  <a:pt x="4476" y="1222"/>
                </a:lnTo>
                <a:lnTo>
                  <a:pt x="4476" y="1222"/>
                </a:lnTo>
                <a:lnTo>
                  <a:pt x="4476" y="1222"/>
                </a:lnTo>
                <a:lnTo>
                  <a:pt x="4478" y="1222"/>
                </a:lnTo>
                <a:lnTo>
                  <a:pt x="4476" y="1222"/>
                </a:lnTo>
                <a:lnTo>
                  <a:pt x="4476" y="1220"/>
                </a:lnTo>
                <a:close/>
                <a:moveTo>
                  <a:pt x="4723" y="967"/>
                </a:moveTo>
                <a:lnTo>
                  <a:pt x="4725" y="967"/>
                </a:lnTo>
                <a:lnTo>
                  <a:pt x="4725" y="965"/>
                </a:lnTo>
                <a:lnTo>
                  <a:pt x="4725" y="965"/>
                </a:lnTo>
                <a:lnTo>
                  <a:pt x="4723" y="965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close/>
                <a:moveTo>
                  <a:pt x="4578" y="1654"/>
                </a:moveTo>
                <a:lnTo>
                  <a:pt x="4576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6" y="1656"/>
                </a:lnTo>
                <a:lnTo>
                  <a:pt x="4578" y="1656"/>
                </a:lnTo>
                <a:lnTo>
                  <a:pt x="4580" y="1658"/>
                </a:lnTo>
                <a:lnTo>
                  <a:pt x="4580" y="1658"/>
                </a:lnTo>
                <a:lnTo>
                  <a:pt x="4582" y="1658"/>
                </a:lnTo>
                <a:lnTo>
                  <a:pt x="4585" y="1658"/>
                </a:lnTo>
                <a:lnTo>
                  <a:pt x="4587" y="1658"/>
                </a:lnTo>
                <a:lnTo>
                  <a:pt x="4589" y="1658"/>
                </a:lnTo>
                <a:lnTo>
                  <a:pt x="4591" y="1656"/>
                </a:lnTo>
                <a:lnTo>
                  <a:pt x="4591" y="1656"/>
                </a:lnTo>
                <a:lnTo>
                  <a:pt x="4589" y="1656"/>
                </a:lnTo>
                <a:lnTo>
                  <a:pt x="4585" y="1656"/>
                </a:lnTo>
                <a:lnTo>
                  <a:pt x="4580" y="1654"/>
                </a:lnTo>
                <a:lnTo>
                  <a:pt x="4578" y="1654"/>
                </a:lnTo>
                <a:close/>
                <a:moveTo>
                  <a:pt x="4580" y="1646"/>
                </a:moveTo>
                <a:lnTo>
                  <a:pt x="4578" y="1644"/>
                </a:lnTo>
                <a:lnTo>
                  <a:pt x="4576" y="1642"/>
                </a:lnTo>
                <a:lnTo>
                  <a:pt x="4576" y="1642"/>
                </a:lnTo>
                <a:lnTo>
                  <a:pt x="4574" y="1642"/>
                </a:lnTo>
                <a:lnTo>
                  <a:pt x="4574" y="1642"/>
                </a:lnTo>
                <a:lnTo>
                  <a:pt x="4572" y="1642"/>
                </a:lnTo>
                <a:lnTo>
                  <a:pt x="4570" y="1640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2" y="1642"/>
                </a:lnTo>
                <a:lnTo>
                  <a:pt x="4572" y="1644"/>
                </a:lnTo>
                <a:lnTo>
                  <a:pt x="4574" y="1644"/>
                </a:lnTo>
                <a:lnTo>
                  <a:pt x="4576" y="1646"/>
                </a:lnTo>
                <a:lnTo>
                  <a:pt x="4576" y="1648"/>
                </a:lnTo>
                <a:lnTo>
                  <a:pt x="4576" y="1648"/>
                </a:lnTo>
                <a:lnTo>
                  <a:pt x="4578" y="1648"/>
                </a:lnTo>
                <a:lnTo>
                  <a:pt x="4580" y="1648"/>
                </a:lnTo>
                <a:lnTo>
                  <a:pt x="4580" y="1648"/>
                </a:lnTo>
                <a:lnTo>
                  <a:pt x="4582" y="1648"/>
                </a:lnTo>
                <a:lnTo>
                  <a:pt x="4582" y="1646"/>
                </a:lnTo>
                <a:lnTo>
                  <a:pt x="4582" y="1646"/>
                </a:lnTo>
                <a:lnTo>
                  <a:pt x="4580" y="1646"/>
                </a:lnTo>
                <a:close/>
                <a:moveTo>
                  <a:pt x="4629" y="1111"/>
                </a:moveTo>
                <a:lnTo>
                  <a:pt x="4629" y="1111"/>
                </a:lnTo>
                <a:lnTo>
                  <a:pt x="4626" y="1111"/>
                </a:lnTo>
                <a:lnTo>
                  <a:pt x="4626" y="1111"/>
                </a:lnTo>
                <a:lnTo>
                  <a:pt x="4626" y="1113"/>
                </a:lnTo>
                <a:lnTo>
                  <a:pt x="4629" y="1113"/>
                </a:lnTo>
                <a:lnTo>
                  <a:pt x="4629" y="1111"/>
                </a:lnTo>
                <a:close/>
                <a:moveTo>
                  <a:pt x="4610" y="1495"/>
                </a:move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08" y="1495"/>
                </a:lnTo>
                <a:lnTo>
                  <a:pt x="4608" y="1495"/>
                </a:lnTo>
                <a:lnTo>
                  <a:pt x="4608" y="1495"/>
                </a:lnTo>
                <a:lnTo>
                  <a:pt x="4610" y="1495"/>
                </a:lnTo>
                <a:lnTo>
                  <a:pt x="4610" y="1495"/>
                </a:lnTo>
                <a:close/>
                <a:moveTo>
                  <a:pt x="4553" y="1661"/>
                </a:moveTo>
                <a:lnTo>
                  <a:pt x="4553" y="1661"/>
                </a:lnTo>
                <a:lnTo>
                  <a:pt x="4553" y="1663"/>
                </a:lnTo>
                <a:lnTo>
                  <a:pt x="4555" y="1663"/>
                </a:lnTo>
                <a:lnTo>
                  <a:pt x="4555" y="1661"/>
                </a:lnTo>
                <a:lnTo>
                  <a:pt x="4555" y="1661"/>
                </a:lnTo>
                <a:lnTo>
                  <a:pt x="4555" y="1661"/>
                </a:lnTo>
                <a:lnTo>
                  <a:pt x="4553" y="1661"/>
                </a:lnTo>
                <a:close/>
                <a:moveTo>
                  <a:pt x="4528" y="1122"/>
                </a:move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6" y="1122"/>
                </a:lnTo>
                <a:lnTo>
                  <a:pt x="4528" y="1122"/>
                </a:lnTo>
                <a:lnTo>
                  <a:pt x="4528" y="1122"/>
                </a:lnTo>
                <a:close/>
                <a:moveTo>
                  <a:pt x="4553" y="1118"/>
                </a:moveTo>
                <a:lnTo>
                  <a:pt x="4553" y="1115"/>
                </a:lnTo>
                <a:lnTo>
                  <a:pt x="4553" y="1115"/>
                </a:lnTo>
                <a:lnTo>
                  <a:pt x="4553" y="1115"/>
                </a:lnTo>
                <a:lnTo>
                  <a:pt x="4555" y="1115"/>
                </a:lnTo>
                <a:lnTo>
                  <a:pt x="4553" y="1115"/>
                </a:lnTo>
                <a:lnTo>
                  <a:pt x="4551" y="1115"/>
                </a:lnTo>
                <a:lnTo>
                  <a:pt x="4551" y="1115"/>
                </a:lnTo>
                <a:lnTo>
                  <a:pt x="4553" y="1115"/>
                </a:lnTo>
                <a:lnTo>
                  <a:pt x="4553" y="1118"/>
                </a:lnTo>
                <a:close/>
                <a:moveTo>
                  <a:pt x="4564" y="1115"/>
                </a:moveTo>
                <a:lnTo>
                  <a:pt x="4561" y="1115"/>
                </a:lnTo>
                <a:lnTo>
                  <a:pt x="4561" y="1115"/>
                </a:lnTo>
                <a:lnTo>
                  <a:pt x="4559" y="1118"/>
                </a:lnTo>
                <a:lnTo>
                  <a:pt x="4559" y="1120"/>
                </a:lnTo>
                <a:lnTo>
                  <a:pt x="4559" y="1120"/>
                </a:lnTo>
                <a:lnTo>
                  <a:pt x="4559" y="1120"/>
                </a:lnTo>
                <a:lnTo>
                  <a:pt x="4561" y="1120"/>
                </a:lnTo>
                <a:lnTo>
                  <a:pt x="4561" y="1120"/>
                </a:lnTo>
                <a:lnTo>
                  <a:pt x="4561" y="1118"/>
                </a:lnTo>
                <a:lnTo>
                  <a:pt x="4564" y="1115"/>
                </a:lnTo>
                <a:lnTo>
                  <a:pt x="4564" y="1115"/>
                </a:lnTo>
                <a:close/>
                <a:moveTo>
                  <a:pt x="4561" y="1644"/>
                </a:moveTo>
                <a:lnTo>
                  <a:pt x="4561" y="1646"/>
                </a:lnTo>
                <a:lnTo>
                  <a:pt x="4561" y="1646"/>
                </a:lnTo>
                <a:lnTo>
                  <a:pt x="4561" y="1648"/>
                </a:lnTo>
                <a:lnTo>
                  <a:pt x="4561" y="1648"/>
                </a:lnTo>
                <a:lnTo>
                  <a:pt x="4564" y="1648"/>
                </a:lnTo>
                <a:lnTo>
                  <a:pt x="4564" y="1646"/>
                </a:lnTo>
                <a:lnTo>
                  <a:pt x="4564" y="1646"/>
                </a:lnTo>
                <a:lnTo>
                  <a:pt x="4564" y="1646"/>
                </a:lnTo>
                <a:lnTo>
                  <a:pt x="4561" y="1644"/>
                </a:lnTo>
                <a:close/>
                <a:moveTo>
                  <a:pt x="4633" y="1139"/>
                </a:moveTo>
                <a:lnTo>
                  <a:pt x="4635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close/>
                <a:moveTo>
                  <a:pt x="4557" y="1522"/>
                </a:moveTo>
                <a:lnTo>
                  <a:pt x="4557" y="1522"/>
                </a:lnTo>
                <a:lnTo>
                  <a:pt x="4557" y="1522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9" y="1520"/>
                </a:lnTo>
                <a:lnTo>
                  <a:pt x="4559" y="1520"/>
                </a:lnTo>
                <a:lnTo>
                  <a:pt x="4557" y="1522"/>
                </a:lnTo>
                <a:lnTo>
                  <a:pt x="4557" y="1522"/>
                </a:lnTo>
                <a:close/>
                <a:moveTo>
                  <a:pt x="4668" y="1239"/>
                </a:moveTo>
                <a:lnTo>
                  <a:pt x="4666" y="1239"/>
                </a:lnTo>
                <a:lnTo>
                  <a:pt x="4666" y="1239"/>
                </a:lnTo>
                <a:lnTo>
                  <a:pt x="4666" y="1239"/>
                </a:lnTo>
                <a:lnTo>
                  <a:pt x="4668" y="1239"/>
                </a:lnTo>
                <a:lnTo>
                  <a:pt x="4668" y="1239"/>
                </a:lnTo>
                <a:lnTo>
                  <a:pt x="4668" y="1239"/>
                </a:lnTo>
                <a:close/>
                <a:moveTo>
                  <a:pt x="4721" y="1367"/>
                </a:moveTo>
                <a:lnTo>
                  <a:pt x="4721" y="1367"/>
                </a:lnTo>
                <a:lnTo>
                  <a:pt x="4719" y="1369"/>
                </a:lnTo>
                <a:lnTo>
                  <a:pt x="4719" y="1369"/>
                </a:lnTo>
                <a:lnTo>
                  <a:pt x="4721" y="1367"/>
                </a:lnTo>
                <a:lnTo>
                  <a:pt x="4721" y="1367"/>
                </a:lnTo>
                <a:close/>
                <a:moveTo>
                  <a:pt x="4717" y="1413"/>
                </a:moveTo>
                <a:lnTo>
                  <a:pt x="4717" y="1415"/>
                </a:lnTo>
                <a:lnTo>
                  <a:pt x="4717" y="1415"/>
                </a:lnTo>
                <a:lnTo>
                  <a:pt x="4719" y="1415"/>
                </a:lnTo>
                <a:lnTo>
                  <a:pt x="4719" y="1413"/>
                </a:lnTo>
                <a:lnTo>
                  <a:pt x="4717" y="1413"/>
                </a:lnTo>
                <a:lnTo>
                  <a:pt x="4717" y="1413"/>
                </a:lnTo>
                <a:close/>
                <a:moveTo>
                  <a:pt x="4723" y="1696"/>
                </a:moveTo>
                <a:lnTo>
                  <a:pt x="4721" y="1698"/>
                </a:lnTo>
                <a:lnTo>
                  <a:pt x="4721" y="1698"/>
                </a:lnTo>
                <a:lnTo>
                  <a:pt x="4721" y="1698"/>
                </a:lnTo>
                <a:lnTo>
                  <a:pt x="4723" y="1700"/>
                </a:lnTo>
                <a:lnTo>
                  <a:pt x="4723" y="1698"/>
                </a:lnTo>
                <a:lnTo>
                  <a:pt x="4723" y="1698"/>
                </a:lnTo>
                <a:lnTo>
                  <a:pt x="4723" y="1696"/>
                </a:lnTo>
                <a:lnTo>
                  <a:pt x="4723" y="1696"/>
                </a:lnTo>
                <a:lnTo>
                  <a:pt x="4723" y="1696"/>
                </a:lnTo>
                <a:close/>
                <a:moveTo>
                  <a:pt x="4719" y="1413"/>
                </a:moveTo>
                <a:lnTo>
                  <a:pt x="4719" y="1413"/>
                </a:lnTo>
                <a:lnTo>
                  <a:pt x="4719" y="1413"/>
                </a:lnTo>
                <a:lnTo>
                  <a:pt x="4719" y="1413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19" y="1411"/>
                </a:lnTo>
                <a:lnTo>
                  <a:pt x="4719" y="1413"/>
                </a:lnTo>
                <a:close/>
                <a:moveTo>
                  <a:pt x="4712" y="1428"/>
                </a:moveTo>
                <a:lnTo>
                  <a:pt x="4712" y="1426"/>
                </a:lnTo>
                <a:lnTo>
                  <a:pt x="4712" y="1426"/>
                </a:lnTo>
                <a:lnTo>
                  <a:pt x="4712" y="1426"/>
                </a:lnTo>
                <a:lnTo>
                  <a:pt x="4710" y="1426"/>
                </a:lnTo>
                <a:lnTo>
                  <a:pt x="4710" y="1428"/>
                </a:lnTo>
                <a:lnTo>
                  <a:pt x="4710" y="1428"/>
                </a:lnTo>
                <a:lnTo>
                  <a:pt x="4712" y="1428"/>
                </a:lnTo>
                <a:close/>
                <a:moveTo>
                  <a:pt x="4704" y="1440"/>
                </a:moveTo>
                <a:lnTo>
                  <a:pt x="4704" y="1440"/>
                </a:lnTo>
                <a:lnTo>
                  <a:pt x="4706" y="1438"/>
                </a:lnTo>
                <a:lnTo>
                  <a:pt x="4708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6"/>
                </a:lnTo>
                <a:lnTo>
                  <a:pt x="4704" y="1436"/>
                </a:lnTo>
                <a:lnTo>
                  <a:pt x="4704" y="1438"/>
                </a:lnTo>
                <a:lnTo>
                  <a:pt x="4704" y="1438"/>
                </a:lnTo>
                <a:lnTo>
                  <a:pt x="4704" y="1440"/>
                </a:lnTo>
                <a:close/>
                <a:moveTo>
                  <a:pt x="4717" y="1394"/>
                </a:move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7" y="1394"/>
                </a:lnTo>
                <a:lnTo>
                  <a:pt x="4717" y="1394"/>
                </a:lnTo>
                <a:close/>
                <a:moveTo>
                  <a:pt x="4719" y="1359"/>
                </a:move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close/>
                <a:moveTo>
                  <a:pt x="4392" y="1648"/>
                </a:moveTo>
                <a:lnTo>
                  <a:pt x="4392" y="1648"/>
                </a:lnTo>
                <a:lnTo>
                  <a:pt x="4390" y="1648"/>
                </a:lnTo>
                <a:lnTo>
                  <a:pt x="4388" y="1648"/>
                </a:lnTo>
                <a:lnTo>
                  <a:pt x="4388" y="1650"/>
                </a:lnTo>
                <a:lnTo>
                  <a:pt x="4388" y="1652"/>
                </a:lnTo>
                <a:lnTo>
                  <a:pt x="4388" y="1654"/>
                </a:lnTo>
                <a:lnTo>
                  <a:pt x="4388" y="1654"/>
                </a:lnTo>
                <a:lnTo>
                  <a:pt x="4390" y="1652"/>
                </a:lnTo>
                <a:lnTo>
                  <a:pt x="4392" y="1650"/>
                </a:lnTo>
                <a:lnTo>
                  <a:pt x="4392" y="1650"/>
                </a:lnTo>
                <a:lnTo>
                  <a:pt x="4392" y="1652"/>
                </a:lnTo>
                <a:lnTo>
                  <a:pt x="4392" y="1654"/>
                </a:lnTo>
                <a:lnTo>
                  <a:pt x="4392" y="1654"/>
                </a:lnTo>
                <a:lnTo>
                  <a:pt x="4392" y="1654"/>
                </a:lnTo>
                <a:lnTo>
                  <a:pt x="4394" y="1654"/>
                </a:lnTo>
                <a:lnTo>
                  <a:pt x="4394" y="1654"/>
                </a:lnTo>
                <a:lnTo>
                  <a:pt x="4394" y="1652"/>
                </a:lnTo>
                <a:lnTo>
                  <a:pt x="4394" y="1652"/>
                </a:lnTo>
                <a:lnTo>
                  <a:pt x="4396" y="1652"/>
                </a:lnTo>
                <a:lnTo>
                  <a:pt x="4396" y="1652"/>
                </a:lnTo>
                <a:lnTo>
                  <a:pt x="4398" y="1652"/>
                </a:lnTo>
                <a:lnTo>
                  <a:pt x="4398" y="1650"/>
                </a:lnTo>
                <a:lnTo>
                  <a:pt x="4398" y="1650"/>
                </a:lnTo>
                <a:lnTo>
                  <a:pt x="4396" y="1650"/>
                </a:lnTo>
                <a:lnTo>
                  <a:pt x="4396" y="1648"/>
                </a:lnTo>
                <a:lnTo>
                  <a:pt x="4394" y="1650"/>
                </a:lnTo>
                <a:lnTo>
                  <a:pt x="4394" y="1650"/>
                </a:lnTo>
                <a:lnTo>
                  <a:pt x="4392" y="1650"/>
                </a:lnTo>
                <a:lnTo>
                  <a:pt x="4394" y="1648"/>
                </a:lnTo>
                <a:lnTo>
                  <a:pt x="4392" y="1648"/>
                </a:lnTo>
                <a:close/>
                <a:moveTo>
                  <a:pt x="4788" y="1956"/>
                </a:move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close/>
                <a:moveTo>
                  <a:pt x="4779" y="1954"/>
                </a:moveTo>
                <a:lnTo>
                  <a:pt x="4779" y="1956"/>
                </a:lnTo>
                <a:lnTo>
                  <a:pt x="4779" y="1954"/>
                </a:lnTo>
                <a:lnTo>
                  <a:pt x="4779" y="1954"/>
                </a:lnTo>
                <a:lnTo>
                  <a:pt x="4779" y="1952"/>
                </a:lnTo>
                <a:lnTo>
                  <a:pt x="4779" y="1954"/>
                </a:lnTo>
                <a:lnTo>
                  <a:pt x="4779" y="1954"/>
                </a:lnTo>
                <a:close/>
                <a:moveTo>
                  <a:pt x="4683" y="1753"/>
                </a:moveTo>
                <a:lnTo>
                  <a:pt x="4683" y="1753"/>
                </a:lnTo>
                <a:lnTo>
                  <a:pt x="4685" y="1753"/>
                </a:lnTo>
                <a:lnTo>
                  <a:pt x="4685" y="1755"/>
                </a:lnTo>
                <a:lnTo>
                  <a:pt x="4687" y="1757"/>
                </a:lnTo>
                <a:lnTo>
                  <a:pt x="4687" y="1755"/>
                </a:lnTo>
                <a:lnTo>
                  <a:pt x="4685" y="1753"/>
                </a:lnTo>
                <a:lnTo>
                  <a:pt x="4683" y="1753"/>
                </a:lnTo>
                <a:lnTo>
                  <a:pt x="4683" y="1753"/>
                </a:lnTo>
                <a:close/>
                <a:moveTo>
                  <a:pt x="2364" y="1145"/>
                </a:moveTo>
                <a:lnTo>
                  <a:pt x="2366" y="1145"/>
                </a:lnTo>
                <a:lnTo>
                  <a:pt x="2366" y="1143"/>
                </a:lnTo>
                <a:lnTo>
                  <a:pt x="2366" y="1143"/>
                </a:lnTo>
                <a:lnTo>
                  <a:pt x="2361" y="1143"/>
                </a:lnTo>
                <a:lnTo>
                  <a:pt x="2361" y="1143"/>
                </a:lnTo>
                <a:lnTo>
                  <a:pt x="2359" y="1143"/>
                </a:lnTo>
                <a:lnTo>
                  <a:pt x="2357" y="1143"/>
                </a:lnTo>
                <a:lnTo>
                  <a:pt x="2357" y="1143"/>
                </a:lnTo>
                <a:lnTo>
                  <a:pt x="2359" y="1145"/>
                </a:lnTo>
                <a:lnTo>
                  <a:pt x="2361" y="1145"/>
                </a:lnTo>
                <a:lnTo>
                  <a:pt x="2364" y="1145"/>
                </a:lnTo>
                <a:close/>
                <a:moveTo>
                  <a:pt x="4765" y="1923"/>
                </a:moveTo>
                <a:lnTo>
                  <a:pt x="4765" y="1923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7" y="1923"/>
                </a:lnTo>
                <a:lnTo>
                  <a:pt x="4765" y="1923"/>
                </a:lnTo>
                <a:close/>
                <a:moveTo>
                  <a:pt x="4767" y="1927"/>
                </a:moveTo>
                <a:lnTo>
                  <a:pt x="4767" y="1927"/>
                </a:lnTo>
                <a:lnTo>
                  <a:pt x="4767" y="1927"/>
                </a:lnTo>
                <a:lnTo>
                  <a:pt x="4767" y="1925"/>
                </a:lnTo>
                <a:lnTo>
                  <a:pt x="4767" y="1925"/>
                </a:lnTo>
                <a:lnTo>
                  <a:pt x="4765" y="1927"/>
                </a:lnTo>
                <a:lnTo>
                  <a:pt x="4767" y="1927"/>
                </a:lnTo>
                <a:lnTo>
                  <a:pt x="4767" y="1927"/>
                </a:lnTo>
                <a:close/>
                <a:moveTo>
                  <a:pt x="4591" y="1858"/>
                </a:moveTo>
                <a:lnTo>
                  <a:pt x="4591" y="1858"/>
                </a:lnTo>
                <a:lnTo>
                  <a:pt x="4591" y="1858"/>
                </a:lnTo>
                <a:lnTo>
                  <a:pt x="4591" y="1856"/>
                </a:lnTo>
                <a:lnTo>
                  <a:pt x="4591" y="1856"/>
                </a:lnTo>
                <a:lnTo>
                  <a:pt x="4591" y="1858"/>
                </a:lnTo>
                <a:close/>
                <a:moveTo>
                  <a:pt x="4823" y="1763"/>
                </a:moveTo>
                <a:lnTo>
                  <a:pt x="4823" y="1761"/>
                </a:lnTo>
                <a:lnTo>
                  <a:pt x="4823" y="1761"/>
                </a:lnTo>
                <a:lnTo>
                  <a:pt x="4823" y="1761"/>
                </a:lnTo>
                <a:lnTo>
                  <a:pt x="4821" y="1761"/>
                </a:lnTo>
                <a:lnTo>
                  <a:pt x="4821" y="1761"/>
                </a:lnTo>
                <a:lnTo>
                  <a:pt x="4819" y="1761"/>
                </a:lnTo>
                <a:lnTo>
                  <a:pt x="4819" y="1759"/>
                </a:lnTo>
                <a:lnTo>
                  <a:pt x="4817" y="1761"/>
                </a:lnTo>
                <a:lnTo>
                  <a:pt x="4817" y="1761"/>
                </a:lnTo>
                <a:lnTo>
                  <a:pt x="4819" y="1761"/>
                </a:lnTo>
                <a:lnTo>
                  <a:pt x="4819" y="1763"/>
                </a:lnTo>
                <a:lnTo>
                  <a:pt x="4819" y="1763"/>
                </a:lnTo>
                <a:lnTo>
                  <a:pt x="4821" y="1763"/>
                </a:lnTo>
                <a:lnTo>
                  <a:pt x="4821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close/>
                <a:moveTo>
                  <a:pt x="4798" y="1774"/>
                </a:moveTo>
                <a:lnTo>
                  <a:pt x="4798" y="1774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4"/>
                </a:lnTo>
                <a:lnTo>
                  <a:pt x="4794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4" y="1774"/>
                </a:lnTo>
                <a:lnTo>
                  <a:pt x="4794" y="1774"/>
                </a:lnTo>
                <a:lnTo>
                  <a:pt x="4794" y="1776"/>
                </a:lnTo>
                <a:lnTo>
                  <a:pt x="4794" y="1776"/>
                </a:lnTo>
                <a:lnTo>
                  <a:pt x="4798" y="1778"/>
                </a:lnTo>
                <a:lnTo>
                  <a:pt x="4798" y="1778"/>
                </a:lnTo>
                <a:lnTo>
                  <a:pt x="4800" y="1774"/>
                </a:lnTo>
                <a:lnTo>
                  <a:pt x="4798" y="1774"/>
                </a:lnTo>
                <a:close/>
                <a:moveTo>
                  <a:pt x="4790" y="1780"/>
                </a:moveTo>
                <a:lnTo>
                  <a:pt x="4790" y="1780"/>
                </a:lnTo>
                <a:lnTo>
                  <a:pt x="4794" y="1778"/>
                </a:lnTo>
                <a:lnTo>
                  <a:pt x="4790" y="1778"/>
                </a:lnTo>
                <a:lnTo>
                  <a:pt x="4788" y="1778"/>
                </a:lnTo>
                <a:lnTo>
                  <a:pt x="4786" y="1778"/>
                </a:lnTo>
                <a:lnTo>
                  <a:pt x="4786" y="1778"/>
                </a:lnTo>
                <a:lnTo>
                  <a:pt x="4784" y="1778"/>
                </a:lnTo>
                <a:lnTo>
                  <a:pt x="4781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7" y="1774"/>
                </a:lnTo>
                <a:lnTo>
                  <a:pt x="4777" y="1774"/>
                </a:lnTo>
                <a:lnTo>
                  <a:pt x="4777" y="1772"/>
                </a:lnTo>
                <a:lnTo>
                  <a:pt x="4779" y="1772"/>
                </a:lnTo>
                <a:lnTo>
                  <a:pt x="4779" y="1772"/>
                </a:lnTo>
                <a:lnTo>
                  <a:pt x="4781" y="1772"/>
                </a:lnTo>
                <a:lnTo>
                  <a:pt x="4781" y="1770"/>
                </a:lnTo>
                <a:lnTo>
                  <a:pt x="4779" y="1770"/>
                </a:lnTo>
                <a:lnTo>
                  <a:pt x="4779" y="1770"/>
                </a:lnTo>
                <a:lnTo>
                  <a:pt x="4777" y="1770"/>
                </a:lnTo>
                <a:lnTo>
                  <a:pt x="4773" y="1770"/>
                </a:lnTo>
                <a:lnTo>
                  <a:pt x="4773" y="1770"/>
                </a:lnTo>
                <a:lnTo>
                  <a:pt x="4771" y="1767"/>
                </a:lnTo>
                <a:lnTo>
                  <a:pt x="4769" y="1767"/>
                </a:lnTo>
                <a:lnTo>
                  <a:pt x="4769" y="1765"/>
                </a:lnTo>
                <a:lnTo>
                  <a:pt x="4771" y="1763"/>
                </a:lnTo>
                <a:lnTo>
                  <a:pt x="4769" y="1761"/>
                </a:lnTo>
                <a:lnTo>
                  <a:pt x="4769" y="1761"/>
                </a:lnTo>
                <a:lnTo>
                  <a:pt x="4769" y="1761"/>
                </a:lnTo>
                <a:lnTo>
                  <a:pt x="4767" y="1761"/>
                </a:lnTo>
                <a:lnTo>
                  <a:pt x="4763" y="1761"/>
                </a:lnTo>
                <a:lnTo>
                  <a:pt x="4763" y="1761"/>
                </a:lnTo>
                <a:lnTo>
                  <a:pt x="4761" y="1761"/>
                </a:lnTo>
                <a:lnTo>
                  <a:pt x="4758" y="1759"/>
                </a:lnTo>
                <a:lnTo>
                  <a:pt x="4758" y="1757"/>
                </a:lnTo>
                <a:lnTo>
                  <a:pt x="4758" y="1755"/>
                </a:lnTo>
                <a:lnTo>
                  <a:pt x="4756" y="1755"/>
                </a:lnTo>
                <a:lnTo>
                  <a:pt x="4754" y="1753"/>
                </a:lnTo>
                <a:lnTo>
                  <a:pt x="4754" y="1753"/>
                </a:lnTo>
                <a:lnTo>
                  <a:pt x="4754" y="1751"/>
                </a:lnTo>
                <a:lnTo>
                  <a:pt x="4754" y="1749"/>
                </a:lnTo>
                <a:lnTo>
                  <a:pt x="4754" y="1749"/>
                </a:lnTo>
                <a:lnTo>
                  <a:pt x="4750" y="1747"/>
                </a:lnTo>
                <a:lnTo>
                  <a:pt x="4750" y="1744"/>
                </a:lnTo>
                <a:lnTo>
                  <a:pt x="4748" y="1744"/>
                </a:lnTo>
                <a:lnTo>
                  <a:pt x="4746" y="1742"/>
                </a:lnTo>
                <a:lnTo>
                  <a:pt x="4744" y="1740"/>
                </a:lnTo>
                <a:lnTo>
                  <a:pt x="4742" y="1740"/>
                </a:lnTo>
                <a:lnTo>
                  <a:pt x="4742" y="1738"/>
                </a:lnTo>
                <a:lnTo>
                  <a:pt x="4740" y="1738"/>
                </a:lnTo>
                <a:lnTo>
                  <a:pt x="4740" y="1734"/>
                </a:lnTo>
                <a:lnTo>
                  <a:pt x="4737" y="1730"/>
                </a:lnTo>
                <a:lnTo>
                  <a:pt x="4737" y="1730"/>
                </a:lnTo>
                <a:lnTo>
                  <a:pt x="4737" y="1730"/>
                </a:lnTo>
                <a:lnTo>
                  <a:pt x="4740" y="1728"/>
                </a:lnTo>
                <a:lnTo>
                  <a:pt x="4742" y="1728"/>
                </a:lnTo>
                <a:lnTo>
                  <a:pt x="4748" y="1728"/>
                </a:lnTo>
                <a:lnTo>
                  <a:pt x="4750" y="1728"/>
                </a:lnTo>
                <a:lnTo>
                  <a:pt x="4750" y="1728"/>
                </a:lnTo>
                <a:lnTo>
                  <a:pt x="4750" y="1726"/>
                </a:lnTo>
                <a:lnTo>
                  <a:pt x="4750" y="1723"/>
                </a:lnTo>
                <a:lnTo>
                  <a:pt x="4748" y="1721"/>
                </a:lnTo>
                <a:lnTo>
                  <a:pt x="4748" y="1721"/>
                </a:lnTo>
                <a:lnTo>
                  <a:pt x="4748" y="1721"/>
                </a:lnTo>
                <a:lnTo>
                  <a:pt x="4746" y="1719"/>
                </a:lnTo>
                <a:lnTo>
                  <a:pt x="4746" y="1717"/>
                </a:lnTo>
                <a:lnTo>
                  <a:pt x="4746" y="1717"/>
                </a:lnTo>
                <a:lnTo>
                  <a:pt x="4744" y="1717"/>
                </a:lnTo>
                <a:lnTo>
                  <a:pt x="4744" y="1717"/>
                </a:lnTo>
                <a:lnTo>
                  <a:pt x="4742" y="1717"/>
                </a:lnTo>
                <a:lnTo>
                  <a:pt x="4740" y="1717"/>
                </a:lnTo>
                <a:lnTo>
                  <a:pt x="4737" y="1717"/>
                </a:lnTo>
                <a:lnTo>
                  <a:pt x="4729" y="1711"/>
                </a:lnTo>
                <a:lnTo>
                  <a:pt x="4725" y="1711"/>
                </a:lnTo>
                <a:lnTo>
                  <a:pt x="4723" y="1711"/>
                </a:lnTo>
                <a:lnTo>
                  <a:pt x="4721" y="1709"/>
                </a:lnTo>
                <a:lnTo>
                  <a:pt x="4719" y="1709"/>
                </a:lnTo>
                <a:lnTo>
                  <a:pt x="4721" y="1705"/>
                </a:lnTo>
                <a:lnTo>
                  <a:pt x="4721" y="1700"/>
                </a:lnTo>
                <a:lnTo>
                  <a:pt x="4719" y="1700"/>
                </a:lnTo>
                <a:lnTo>
                  <a:pt x="4712" y="1694"/>
                </a:lnTo>
                <a:lnTo>
                  <a:pt x="4712" y="1694"/>
                </a:lnTo>
                <a:lnTo>
                  <a:pt x="4710" y="1694"/>
                </a:lnTo>
                <a:lnTo>
                  <a:pt x="4708" y="1692"/>
                </a:lnTo>
                <a:lnTo>
                  <a:pt x="4708" y="1692"/>
                </a:lnTo>
                <a:lnTo>
                  <a:pt x="4706" y="1690"/>
                </a:lnTo>
                <a:lnTo>
                  <a:pt x="4704" y="1690"/>
                </a:lnTo>
                <a:lnTo>
                  <a:pt x="4704" y="1688"/>
                </a:lnTo>
                <a:lnTo>
                  <a:pt x="4702" y="1688"/>
                </a:lnTo>
                <a:lnTo>
                  <a:pt x="4702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698" y="1686"/>
                </a:lnTo>
                <a:lnTo>
                  <a:pt x="4696" y="1686"/>
                </a:lnTo>
                <a:lnTo>
                  <a:pt x="4696" y="1686"/>
                </a:lnTo>
                <a:lnTo>
                  <a:pt x="4693" y="1686"/>
                </a:lnTo>
                <a:lnTo>
                  <a:pt x="4691" y="1684"/>
                </a:lnTo>
                <a:lnTo>
                  <a:pt x="4691" y="1684"/>
                </a:lnTo>
                <a:lnTo>
                  <a:pt x="4689" y="1682"/>
                </a:lnTo>
                <a:lnTo>
                  <a:pt x="4687" y="1679"/>
                </a:lnTo>
                <a:lnTo>
                  <a:pt x="4685" y="1679"/>
                </a:lnTo>
                <a:lnTo>
                  <a:pt x="4681" y="1679"/>
                </a:lnTo>
                <a:lnTo>
                  <a:pt x="4679" y="1679"/>
                </a:lnTo>
                <a:lnTo>
                  <a:pt x="4679" y="1679"/>
                </a:lnTo>
                <a:lnTo>
                  <a:pt x="4673" y="1677"/>
                </a:lnTo>
                <a:lnTo>
                  <a:pt x="4668" y="1675"/>
                </a:lnTo>
                <a:lnTo>
                  <a:pt x="4664" y="1673"/>
                </a:lnTo>
                <a:lnTo>
                  <a:pt x="4664" y="1673"/>
                </a:lnTo>
                <a:lnTo>
                  <a:pt x="4664" y="1673"/>
                </a:lnTo>
                <a:lnTo>
                  <a:pt x="4662" y="1673"/>
                </a:lnTo>
                <a:lnTo>
                  <a:pt x="4660" y="1671"/>
                </a:lnTo>
                <a:lnTo>
                  <a:pt x="4654" y="1669"/>
                </a:lnTo>
                <a:lnTo>
                  <a:pt x="4652" y="1669"/>
                </a:lnTo>
                <a:lnTo>
                  <a:pt x="4647" y="1669"/>
                </a:lnTo>
                <a:lnTo>
                  <a:pt x="4647" y="1667"/>
                </a:lnTo>
                <a:lnTo>
                  <a:pt x="4645" y="1667"/>
                </a:lnTo>
                <a:lnTo>
                  <a:pt x="4645" y="1667"/>
                </a:lnTo>
                <a:lnTo>
                  <a:pt x="4641" y="1667"/>
                </a:lnTo>
                <a:lnTo>
                  <a:pt x="4639" y="1665"/>
                </a:lnTo>
                <a:lnTo>
                  <a:pt x="4639" y="1665"/>
                </a:lnTo>
                <a:lnTo>
                  <a:pt x="4639" y="1665"/>
                </a:lnTo>
                <a:lnTo>
                  <a:pt x="4635" y="1665"/>
                </a:lnTo>
                <a:lnTo>
                  <a:pt x="4633" y="1665"/>
                </a:lnTo>
                <a:lnTo>
                  <a:pt x="4629" y="1663"/>
                </a:lnTo>
                <a:lnTo>
                  <a:pt x="4624" y="1661"/>
                </a:lnTo>
                <a:lnTo>
                  <a:pt x="4624" y="1661"/>
                </a:lnTo>
                <a:lnTo>
                  <a:pt x="4622" y="1661"/>
                </a:lnTo>
                <a:lnTo>
                  <a:pt x="4620" y="1658"/>
                </a:lnTo>
                <a:lnTo>
                  <a:pt x="4618" y="1658"/>
                </a:lnTo>
                <a:lnTo>
                  <a:pt x="4618" y="1658"/>
                </a:lnTo>
                <a:lnTo>
                  <a:pt x="4616" y="1656"/>
                </a:lnTo>
                <a:lnTo>
                  <a:pt x="4608" y="1654"/>
                </a:lnTo>
                <a:lnTo>
                  <a:pt x="4608" y="1654"/>
                </a:lnTo>
                <a:lnTo>
                  <a:pt x="4605" y="1652"/>
                </a:lnTo>
                <a:lnTo>
                  <a:pt x="4603" y="1652"/>
                </a:lnTo>
                <a:lnTo>
                  <a:pt x="4601" y="1654"/>
                </a:lnTo>
                <a:lnTo>
                  <a:pt x="4597" y="1656"/>
                </a:lnTo>
                <a:lnTo>
                  <a:pt x="4595" y="1656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61"/>
                </a:lnTo>
                <a:lnTo>
                  <a:pt x="4593" y="1661"/>
                </a:lnTo>
                <a:lnTo>
                  <a:pt x="4591" y="1663"/>
                </a:lnTo>
                <a:lnTo>
                  <a:pt x="4587" y="1663"/>
                </a:lnTo>
                <a:lnTo>
                  <a:pt x="4585" y="1665"/>
                </a:lnTo>
                <a:lnTo>
                  <a:pt x="4582" y="1665"/>
                </a:lnTo>
                <a:lnTo>
                  <a:pt x="4582" y="1667"/>
                </a:lnTo>
                <a:lnTo>
                  <a:pt x="4582" y="1667"/>
                </a:lnTo>
                <a:lnTo>
                  <a:pt x="4582" y="1669"/>
                </a:lnTo>
                <a:lnTo>
                  <a:pt x="4578" y="1671"/>
                </a:lnTo>
                <a:lnTo>
                  <a:pt x="4578" y="1671"/>
                </a:lnTo>
                <a:lnTo>
                  <a:pt x="4576" y="1673"/>
                </a:lnTo>
                <a:lnTo>
                  <a:pt x="4576" y="1673"/>
                </a:lnTo>
                <a:lnTo>
                  <a:pt x="4572" y="1677"/>
                </a:lnTo>
                <a:lnTo>
                  <a:pt x="4572" y="1677"/>
                </a:lnTo>
                <a:lnTo>
                  <a:pt x="4570" y="1679"/>
                </a:lnTo>
                <a:lnTo>
                  <a:pt x="4570" y="1679"/>
                </a:lnTo>
                <a:lnTo>
                  <a:pt x="4568" y="1679"/>
                </a:lnTo>
                <a:lnTo>
                  <a:pt x="4566" y="1679"/>
                </a:lnTo>
                <a:lnTo>
                  <a:pt x="4564" y="1679"/>
                </a:lnTo>
                <a:lnTo>
                  <a:pt x="4561" y="1677"/>
                </a:lnTo>
                <a:lnTo>
                  <a:pt x="4561" y="1677"/>
                </a:lnTo>
                <a:lnTo>
                  <a:pt x="4561" y="1675"/>
                </a:lnTo>
                <a:lnTo>
                  <a:pt x="4561" y="1673"/>
                </a:lnTo>
                <a:lnTo>
                  <a:pt x="4561" y="1673"/>
                </a:lnTo>
                <a:lnTo>
                  <a:pt x="4559" y="1673"/>
                </a:lnTo>
                <a:lnTo>
                  <a:pt x="4559" y="1673"/>
                </a:lnTo>
                <a:lnTo>
                  <a:pt x="4559" y="1669"/>
                </a:lnTo>
                <a:lnTo>
                  <a:pt x="4557" y="1669"/>
                </a:lnTo>
                <a:lnTo>
                  <a:pt x="4557" y="1667"/>
                </a:lnTo>
                <a:lnTo>
                  <a:pt x="4557" y="1667"/>
                </a:lnTo>
                <a:lnTo>
                  <a:pt x="4557" y="1667"/>
                </a:lnTo>
                <a:lnTo>
                  <a:pt x="4555" y="1669"/>
                </a:lnTo>
                <a:lnTo>
                  <a:pt x="4555" y="1671"/>
                </a:lnTo>
                <a:lnTo>
                  <a:pt x="4555" y="1671"/>
                </a:lnTo>
                <a:lnTo>
                  <a:pt x="4555" y="1669"/>
                </a:lnTo>
                <a:lnTo>
                  <a:pt x="4551" y="1665"/>
                </a:lnTo>
                <a:lnTo>
                  <a:pt x="4551" y="1663"/>
                </a:lnTo>
                <a:lnTo>
                  <a:pt x="4551" y="1661"/>
                </a:lnTo>
                <a:lnTo>
                  <a:pt x="4551" y="1658"/>
                </a:lnTo>
                <a:lnTo>
                  <a:pt x="4551" y="1658"/>
                </a:lnTo>
                <a:lnTo>
                  <a:pt x="4551" y="1656"/>
                </a:lnTo>
                <a:lnTo>
                  <a:pt x="4551" y="1654"/>
                </a:lnTo>
                <a:lnTo>
                  <a:pt x="4553" y="1652"/>
                </a:lnTo>
                <a:lnTo>
                  <a:pt x="4553" y="1652"/>
                </a:lnTo>
                <a:lnTo>
                  <a:pt x="4553" y="1650"/>
                </a:lnTo>
                <a:lnTo>
                  <a:pt x="4553" y="1650"/>
                </a:lnTo>
                <a:lnTo>
                  <a:pt x="4551" y="1648"/>
                </a:lnTo>
                <a:lnTo>
                  <a:pt x="4551" y="1648"/>
                </a:lnTo>
                <a:lnTo>
                  <a:pt x="4551" y="1646"/>
                </a:lnTo>
                <a:lnTo>
                  <a:pt x="4551" y="1644"/>
                </a:lnTo>
                <a:lnTo>
                  <a:pt x="4551" y="1644"/>
                </a:lnTo>
                <a:lnTo>
                  <a:pt x="4549" y="1642"/>
                </a:lnTo>
                <a:lnTo>
                  <a:pt x="4549" y="1642"/>
                </a:lnTo>
                <a:lnTo>
                  <a:pt x="4547" y="1642"/>
                </a:lnTo>
                <a:lnTo>
                  <a:pt x="4545" y="1642"/>
                </a:lnTo>
                <a:lnTo>
                  <a:pt x="4541" y="1642"/>
                </a:lnTo>
                <a:lnTo>
                  <a:pt x="4538" y="1640"/>
                </a:lnTo>
                <a:lnTo>
                  <a:pt x="4536" y="1638"/>
                </a:lnTo>
                <a:lnTo>
                  <a:pt x="4532" y="1638"/>
                </a:lnTo>
                <a:lnTo>
                  <a:pt x="4530" y="1635"/>
                </a:lnTo>
                <a:lnTo>
                  <a:pt x="4528" y="1635"/>
                </a:lnTo>
                <a:lnTo>
                  <a:pt x="4526" y="1635"/>
                </a:lnTo>
                <a:lnTo>
                  <a:pt x="4522" y="1638"/>
                </a:lnTo>
                <a:lnTo>
                  <a:pt x="4522" y="1638"/>
                </a:lnTo>
                <a:lnTo>
                  <a:pt x="4522" y="1640"/>
                </a:lnTo>
                <a:lnTo>
                  <a:pt x="4520" y="1640"/>
                </a:lnTo>
                <a:lnTo>
                  <a:pt x="4517" y="1640"/>
                </a:lnTo>
                <a:lnTo>
                  <a:pt x="4517" y="1642"/>
                </a:lnTo>
                <a:lnTo>
                  <a:pt x="4511" y="1642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6"/>
                </a:lnTo>
                <a:lnTo>
                  <a:pt x="4509" y="1648"/>
                </a:lnTo>
                <a:lnTo>
                  <a:pt x="4507" y="1648"/>
                </a:lnTo>
                <a:lnTo>
                  <a:pt x="4507" y="1650"/>
                </a:lnTo>
                <a:lnTo>
                  <a:pt x="4507" y="1650"/>
                </a:lnTo>
                <a:lnTo>
                  <a:pt x="4505" y="1650"/>
                </a:lnTo>
                <a:lnTo>
                  <a:pt x="4505" y="1652"/>
                </a:lnTo>
                <a:lnTo>
                  <a:pt x="4507" y="1652"/>
                </a:lnTo>
                <a:lnTo>
                  <a:pt x="4507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15" y="1654"/>
                </a:lnTo>
                <a:lnTo>
                  <a:pt x="4517" y="1654"/>
                </a:lnTo>
                <a:lnTo>
                  <a:pt x="4520" y="1654"/>
                </a:lnTo>
                <a:lnTo>
                  <a:pt x="4520" y="1656"/>
                </a:lnTo>
                <a:lnTo>
                  <a:pt x="4520" y="1658"/>
                </a:lnTo>
                <a:lnTo>
                  <a:pt x="4520" y="1661"/>
                </a:lnTo>
                <a:lnTo>
                  <a:pt x="4522" y="1661"/>
                </a:lnTo>
                <a:lnTo>
                  <a:pt x="4522" y="1661"/>
                </a:lnTo>
                <a:lnTo>
                  <a:pt x="4524" y="1663"/>
                </a:lnTo>
                <a:lnTo>
                  <a:pt x="4524" y="1663"/>
                </a:lnTo>
                <a:lnTo>
                  <a:pt x="4526" y="1663"/>
                </a:lnTo>
                <a:lnTo>
                  <a:pt x="4528" y="1663"/>
                </a:lnTo>
                <a:lnTo>
                  <a:pt x="4530" y="1663"/>
                </a:lnTo>
                <a:lnTo>
                  <a:pt x="4532" y="1665"/>
                </a:lnTo>
                <a:lnTo>
                  <a:pt x="4534" y="1665"/>
                </a:lnTo>
                <a:lnTo>
                  <a:pt x="4538" y="1663"/>
                </a:lnTo>
                <a:lnTo>
                  <a:pt x="4541" y="1663"/>
                </a:lnTo>
                <a:lnTo>
                  <a:pt x="4541" y="1663"/>
                </a:lnTo>
                <a:lnTo>
                  <a:pt x="4545" y="1663"/>
                </a:lnTo>
                <a:lnTo>
                  <a:pt x="4547" y="1661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7"/>
                </a:lnTo>
                <a:lnTo>
                  <a:pt x="4547" y="1667"/>
                </a:lnTo>
                <a:lnTo>
                  <a:pt x="4545" y="1667"/>
                </a:lnTo>
                <a:lnTo>
                  <a:pt x="4545" y="1667"/>
                </a:lnTo>
                <a:lnTo>
                  <a:pt x="4545" y="1669"/>
                </a:lnTo>
                <a:lnTo>
                  <a:pt x="4545" y="1669"/>
                </a:lnTo>
                <a:lnTo>
                  <a:pt x="4543" y="1667"/>
                </a:lnTo>
                <a:lnTo>
                  <a:pt x="4543" y="1667"/>
                </a:lnTo>
                <a:lnTo>
                  <a:pt x="4541" y="1667"/>
                </a:lnTo>
                <a:lnTo>
                  <a:pt x="4538" y="1667"/>
                </a:lnTo>
                <a:lnTo>
                  <a:pt x="4536" y="1667"/>
                </a:lnTo>
                <a:lnTo>
                  <a:pt x="4536" y="1667"/>
                </a:lnTo>
                <a:lnTo>
                  <a:pt x="4534" y="1667"/>
                </a:lnTo>
                <a:lnTo>
                  <a:pt x="4532" y="1669"/>
                </a:lnTo>
                <a:lnTo>
                  <a:pt x="4530" y="1671"/>
                </a:lnTo>
                <a:lnTo>
                  <a:pt x="4530" y="1671"/>
                </a:lnTo>
                <a:lnTo>
                  <a:pt x="4528" y="1671"/>
                </a:lnTo>
                <a:lnTo>
                  <a:pt x="4524" y="1669"/>
                </a:lnTo>
                <a:lnTo>
                  <a:pt x="4524" y="1669"/>
                </a:lnTo>
                <a:lnTo>
                  <a:pt x="4522" y="1671"/>
                </a:lnTo>
                <a:lnTo>
                  <a:pt x="4520" y="1671"/>
                </a:lnTo>
                <a:lnTo>
                  <a:pt x="4520" y="1673"/>
                </a:lnTo>
                <a:lnTo>
                  <a:pt x="4522" y="1673"/>
                </a:lnTo>
                <a:lnTo>
                  <a:pt x="4522" y="1673"/>
                </a:lnTo>
                <a:lnTo>
                  <a:pt x="4524" y="1673"/>
                </a:lnTo>
                <a:lnTo>
                  <a:pt x="4526" y="1673"/>
                </a:lnTo>
                <a:lnTo>
                  <a:pt x="4528" y="1675"/>
                </a:lnTo>
                <a:lnTo>
                  <a:pt x="4530" y="1679"/>
                </a:lnTo>
                <a:lnTo>
                  <a:pt x="4532" y="1679"/>
                </a:lnTo>
                <a:lnTo>
                  <a:pt x="4532" y="1682"/>
                </a:lnTo>
                <a:lnTo>
                  <a:pt x="4530" y="1684"/>
                </a:lnTo>
                <a:lnTo>
                  <a:pt x="4532" y="1686"/>
                </a:lnTo>
                <a:lnTo>
                  <a:pt x="4532" y="1688"/>
                </a:lnTo>
                <a:lnTo>
                  <a:pt x="4532" y="1688"/>
                </a:lnTo>
                <a:lnTo>
                  <a:pt x="4534" y="1690"/>
                </a:lnTo>
                <a:lnTo>
                  <a:pt x="4534" y="1690"/>
                </a:lnTo>
                <a:lnTo>
                  <a:pt x="4536" y="1690"/>
                </a:lnTo>
                <a:lnTo>
                  <a:pt x="4536" y="1690"/>
                </a:lnTo>
                <a:lnTo>
                  <a:pt x="4538" y="1690"/>
                </a:lnTo>
                <a:lnTo>
                  <a:pt x="4541" y="1688"/>
                </a:lnTo>
                <a:lnTo>
                  <a:pt x="4541" y="1686"/>
                </a:lnTo>
                <a:lnTo>
                  <a:pt x="4541" y="1686"/>
                </a:lnTo>
                <a:lnTo>
                  <a:pt x="4541" y="1686"/>
                </a:lnTo>
                <a:lnTo>
                  <a:pt x="4543" y="1684"/>
                </a:lnTo>
                <a:lnTo>
                  <a:pt x="4543" y="1682"/>
                </a:lnTo>
                <a:lnTo>
                  <a:pt x="4543" y="1679"/>
                </a:lnTo>
                <a:lnTo>
                  <a:pt x="4543" y="1679"/>
                </a:lnTo>
                <a:lnTo>
                  <a:pt x="4545" y="1679"/>
                </a:lnTo>
                <a:lnTo>
                  <a:pt x="4545" y="1677"/>
                </a:lnTo>
                <a:lnTo>
                  <a:pt x="4545" y="1675"/>
                </a:lnTo>
                <a:lnTo>
                  <a:pt x="4545" y="1675"/>
                </a:lnTo>
                <a:lnTo>
                  <a:pt x="4545" y="1675"/>
                </a:lnTo>
                <a:lnTo>
                  <a:pt x="4547" y="1675"/>
                </a:lnTo>
                <a:lnTo>
                  <a:pt x="4547" y="1677"/>
                </a:lnTo>
                <a:lnTo>
                  <a:pt x="4545" y="1677"/>
                </a:lnTo>
                <a:lnTo>
                  <a:pt x="4545" y="1679"/>
                </a:lnTo>
                <a:lnTo>
                  <a:pt x="4545" y="1682"/>
                </a:lnTo>
                <a:lnTo>
                  <a:pt x="4545" y="1682"/>
                </a:lnTo>
                <a:lnTo>
                  <a:pt x="4547" y="1684"/>
                </a:lnTo>
                <a:lnTo>
                  <a:pt x="4547" y="1684"/>
                </a:lnTo>
                <a:lnTo>
                  <a:pt x="4547" y="1684"/>
                </a:lnTo>
                <a:lnTo>
                  <a:pt x="4549" y="1686"/>
                </a:lnTo>
                <a:lnTo>
                  <a:pt x="4549" y="1686"/>
                </a:lnTo>
                <a:lnTo>
                  <a:pt x="4549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8"/>
                </a:lnTo>
                <a:lnTo>
                  <a:pt x="4553" y="1688"/>
                </a:lnTo>
                <a:lnTo>
                  <a:pt x="4555" y="1688"/>
                </a:lnTo>
                <a:lnTo>
                  <a:pt x="4555" y="1688"/>
                </a:lnTo>
                <a:lnTo>
                  <a:pt x="4557" y="1688"/>
                </a:lnTo>
                <a:lnTo>
                  <a:pt x="4557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61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59" y="1690"/>
                </a:lnTo>
                <a:lnTo>
                  <a:pt x="4559" y="1692"/>
                </a:lnTo>
                <a:lnTo>
                  <a:pt x="4566" y="1694"/>
                </a:lnTo>
                <a:lnTo>
                  <a:pt x="4568" y="1694"/>
                </a:lnTo>
                <a:lnTo>
                  <a:pt x="4568" y="1694"/>
                </a:lnTo>
                <a:lnTo>
                  <a:pt x="4570" y="1694"/>
                </a:lnTo>
                <a:lnTo>
                  <a:pt x="4574" y="1696"/>
                </a:lnTo>
                <a:lnTo>
                  <a:pt x="4578" y="1696"/>
                </a:lnTo>
                <a:lnTo>
                  <a:pt x="4580" y="1696"/>
                </a:lnTo>
                <a:lnTo>
                  <a:pt x="4580" y="1698"/>
                </a:lnTo>
                <a:lnTo>
                  <a:pt x="4585" y="1698"/>
                </a:lnTo>
                <a:lnTo>
                  <a:pt x="4587" y="1700"/>
                </a:lnTo>
                <a:lnTo>
                  <a:pt x="4591" y="1700"/>
                </a:lnTo>
                <a:lnTo>
                  <a:pt x="4591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7" y="1702"/>
                </a:lnTo>
                <a:lnTo>
                  <a:pt x="4597" y="1702"/>
                </a:lnTo>
                <a:lnTo>
                  <a:pt x="4603" y="1707"/>
                </a:lnTo>
                <a:lnTo>
                  <a:pt x="4603" y="1707"/>
                </a:lnTo>
                <a:lnTo>
                  <a:pt x="4605" y="1709"/>
                </a:lnTo>
                <a:lnTo>
                  <a:pt x="4605" y="1709"/>
                </a:lnTo>
                <a:lnTo>
                  <a:pt x="4605" y="1709"/>
                </a:lnTo>
                <a:lnTo>
                  <a:pt x="4608" y="1709"/>
                </a:lnTo>
                <a:lnTo>
                  <a:pt x="4608" y="1709"/>
                </a:lnTo>
                <a:lnTo>
                  <a:pt x="4608" y="1711"/>
                </a:lnTo>
                <a:lnTo>
                  <a:pt x="4608" y="1713"/>
                </a:lnTo>
                <a:lnTo>
                  <a:pt x="4608" y="1713"/>
                </a:lnTo>
                <a:lnTo>
                  <a:pt x="4608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2" y="1713"/>
                </a:lnTo>
                <a:lnTo>
                  <a:pt x="4610" y="1713"/>
                </a:lnTo>
                <a:lnTo>
                  <a:pt x="4610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7"/>
                </a:lnTo>
                <a:lnTo>
                  <a:pt x="4612" y="1719"/>
                </a:lnTo>
                <a:lnTo>
                  <a:pt x="4614" y="1721"/>
                </a:lnTo>
                <a:lnTo>
                  <a:pt x="4614" y="1723"/>
                </a:lnTo>
                <a:lnTo>
                  <a:pt x="4616" y="1726"/>
                </a:lnTo>
                <a:lnTo>
                  <a:pt x="4618" y="1726"/>
                </a:lnTo>
                <a:lnTo>
                  <a:pt x="4618" y="1728"/>
                </a:lnTo>
                <a:lnTo>
                  <a:pt x="4618" y="1730"/>
                </a:lnTo>
                <a:lnTo>
                  <a:pt x="4620" y="1730"/>
                </a:lnTo>
                <a:lnTo>
                  <a:pt x="4616" y="1730"/>
                </a:lnTo>
                <a:lnTo>
                  <a:pt x="4616" y="1730"/>
                </a:lnTo>
                <a:lnTo>
                  <a:pt x="4616" y="1732"/>
                </a:lnTo>
                <a:lnTo>
                  <a:pt x="4618" y="1732"/>
                </a:lnTo>
                <a:lnTo>
                  <a:pt x="4620" y="1734"/>
                </a:lnTo>
                <a:lnTo>
                  <a:pt x="4622" y="1734"/>
                </a:lnTo>
                <a:lnTo>
                  <a:pt x="4622" y="1734"/>
                </a:lnTo>
                <a:lnTo>
                  <a:pt x="4624" y="1734"/>
                </a:lnTo>
                <a:lnTo>
                  <a:pt x="4622" y="1736"/>
                </a:lnTo>
                <a:lnTo>
                  <a:pt x="4622" y="1736"/>
                </a:lnTo>
                <a:lnTo>
                  <a:pt x="4620" y="1734"/>
                </a:lnTo>
                <a:lnTo>
                  <a:pt x="4620" y="1734"/>
                </a:lnTo>
                <a:lnTo>
                  <a:pt x="4618" y="1734"/>
                </a:lnTo>
                <a:lnTo>
                  <a:pt x="4618" y="1736"/>
                </a:lnTo>
                <a:lnTo>
                  <a:pt x="4618" y="1736"/>
                </a:lnTo>
                <a:lnTo>
                  <a:pt x="4620" y="1736"/>
                </a:lnTo>
                <a:lnTo>
                  <a:pt x="4620" y="1738"/>
                </a:lnTo>
                <a:lnTo>
                  <a:pt x="4620" y="1738"/>
                </a:lnTo>
                <a:lnTo>
                  <a:pt x="4620" y="1738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2"/>
                </a:lnTo>
                <a:lnTo>
                  <a:pt x="4622" y="1744"/>
                </a:lnTo>
                <a:lnTo>
                  <a:pt x="4620" y="1744"/>
                </a:lnTo>
                <a:lnTo>
                  <a:pt x="4620" y="1747"/>
                </a:lnTo>
                <a:lnTo>
                  <a:pt x="4620" y="1747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51"/>
                </a:lnTo>
                <a:lnTo>
                  <a:pt x="4622" y="1749"/>
                </a:lnTo>
                <a:lnTo>
                  <a:pt x="4624" y="1747"/>
                </a:lnTo>
                <a:lnTo>
                  <a:pt x="4624" y="1747"/>
                </a:lnTo>
                <a:lnTo>
                  <a:pt x="4624" y="1747"/>
                </a:lnTo>
                <a:lnTo>
                  <a:pt x="4626" y="1749"/>
                </a:lnTo>
                <a:lnTo>
                  <a:pt x="4626" y="1749"/>
                </a:lnTo>
                <a:lnTo>
                  <a:pt x="4626" y="1749"/>
                </a:lnTo>
                <a:lnTo>
                  <a:pt x="4629" y="1749"/>
                </a:lnTo>
                <a:lnTo>
                  <a:pt x="4631" y="1749"/>
                </a:lnTo>
                <a:lnTo>
                  <a:pt x="4633" y="1749"/>
                </a:lnTo>
                <a:lnTo>
                  <a:pt x="4635" y="1749"/>
                </a:lnTo>
                <a:lnTo>
                  <a:pt x="4637" y="1747"/>
                </a:lnTo>
                <a:lnTo>
                  <a:pt x="4637" y="1744"/>
                </a:lnTo>
                <a:lnTo>
                  <a:pt x="4637" y="1747"/>
                </a:lnTo>
                <a:lnTo>
                  <a:pt x="4635" y="1749"/>
                </a:lnTo>
                <a:lnTo>
                  <a:pt x="4635" y="1749"/>
                </a:lnTo>
                <a:lnTo>
                  <a:pt x="4637" y="1749"/>
                </a:lnTo>
                <a:lnTo>
                  <a:pt x="4637" y="1751"/>
                </a:lnTo>
                <a:lnTo>
                  <a:pt x="4643" y="1755"/>
                </a:lnTo>
                <a:lnTo>
                  <a:pt x="4645" y="1757"/>
                </a:lnTo>
                <a:lnTo>
                  <a:pt x="4645" y="1759"/>
                </a:lnTo>
                <a:lnTo>
                  <a:pt x="4647" y="1761"/>
                </a:lnTo>
                <a:lnTo>
                  <a:pt x="4649" y="1761"/>
                </a:lnTo>
                <a:lnTo>
                  <a:pt x="4652" y="1763"/>
                </a:lnTo>
                <a:lnTo>
                  <a:pt x="4654" y="1763"/>
                </a:lnTo>
                <a:lnTo>
                  <a:pt x="4654" y="1763"/>
                </a:lnTo>
                <a:lnTo>
                  <a:pt x="4656" y="1763"/>
                </a:lnTo>
                <a:lnTo>
                  <a:pt x="4658" y="1763"/>
                </a:lnTo>
                <a:lnTo>
                  <a:pt x="4660" y="1763"/>
                </a:lnTo>
                <a:lnTo>
                  <a:pt x="4660" y="1763"/>
                </a:lnTo>
                <a:lnTo>
                  <a:pt x="4664" y="1763"/>
                </a:lnTo>
                <a:lnTo>
                  <a:pt x="4668" y="1763"/>
                </a:lnTo>
                <a:lnTo>
                  <a:pt x="4668" y="1763"/>
                </a:lnTo>
                <a:lnTo>
                  <a:pt x="4670" y="1763"/>
                </a:lnTo>
                <a:lnTo>
                  <a:pt x="4670" y="1763"/>
                </a:lnTo>
                <a:lnTo>
                  <a:pt x="4673" y="1765"/>
                </a:lnTo>
                <a:lnTo>
                  <a:pt x="4675" y="1765"/>
                </a:lnTo>
                <a:lnTo>
                  <a:pt x="4677" y="1763"/>
                </a:lnTo>
                <a:lnTo>
                  <a:pt x="4681" y="1761"/>
                </a:lnTo>
                <a:lnTo>
                  <a:pt x="4683" y="1761"/>
                </a:lnTo>
                <a:lnTo>
                  <a:pt x="4685" y="1759"/>
                </a:lnTo>
                <a:lnTo>
                  <a:pt x="4685" y="1759"/>
                </a:lnTo>
                <a:lnTo>
                  <a:pt x="4685" y="1757"/>
                </a:lnTo>
                <a:lnTo>
                  <a:pt x="4685" y="1757"/>
                </a:lnTo>
                <a:lnTo>
                  <a:pt x="4683" y="1755"/>
                </a:lnTo>
                <a:lnTo>
                  <a:pt x="4683" y="1755"/>
                </a:lnTo>
                <a:lnTo>
                  <a:pt x="4681" y="1753"/>
                </a:lnTo>
                <a:lnTo>
                  <a:pt x="4681" y="1753"/>
                </a:lnTo>
                <a:lnTo>
                  <a:pt x="4679" y="1753"/>
                </a:lnTo>
                <a:lnTo>
                  <a:pt x="4677" y="1751"/>
                </a:lnTo>
                <a:lnTo>
                  <a:pt x="4673" y="1751"/>
                </a:lnTo>
                <a:lnTo>
                  <a:pt x="4673" y="1751"/>
                </a:lnTo>
                <a:lnTo>
                  <a:pt x="4670" y="1751"/>
                </a:lnTo>
                <a:lnTo>
                  <a:pt x="4670" y="1751"/>
                </a:lnTo>
                <a:lnTo>
                  <a:pt x="4670" y="1749"/>
                </a:lnTo>
                <a:lnTo>
                  <a:pt x="4668" y="1749"/>
                </a:lnTo>
                <a:lnTo>
                  <a:pt x="4668" y="1749"/>
                </a:lnTo>
                <a:lnTo>
                  <a:pt x="4670" y="1749"/>
                </a:lnTo>
                <a:lnTo>
                  <a:pt x="4670" y="1749"/>
                </a:lnTo>
                <a:lnTo>
                  <a:pt x="4670" y="1751"/>
                </a:lnTo>
                <a:lnTo>
                  <a:pt x="4670" y="1751"/>
                </a:lnTo>
                <a:lnTo>
                  <a:pt x="4673" y="1751"/>
                </a:lnTo>
                <a:lnTo>
                  <a:pt x="4675" y="1751"/>
                </a:lnTo>
                <a:lnTo>
                  <a:pt x="4675" y="1751"/>
                </a:lnTo>
                <a:lnTo>
                  <a:pt x="4677" y="1751"/>
                </a:lnTo>
                <a:lnTo>
                  <a:pt x="4679" y="1751"/>
                </a:lnTo>
                <a:lnTo>
                  <a:pt x="4681" y="1751"/>
                </a:lnTo>
                <a:lnTo>
                  <a:pt x="4683" y="1751"/>
                </a:lnTo>
                <a:lnTo>
                  <a:pt x="4685" y="1751"/>
                </a:lnTo>
                <a:lnTo>
                  <a:pt x="4689" y="1749"/>
                </a:lnTo>
                <a:lnTo>
                  <a:pt x="4687" y="1749"/>
                </a:lnTo>
                <a:lnTo>
                  <a:pt x="4687" y="1747"/>
                </a:lnTo>
                <a:lnTo>
                  <a:pt x="4687" y="1747"/>
                </a:lnTo>
                <a:lnTo>
                  <a:pt x="4687" y="1747"/>
                </a:lnTo>
                <a:lnTo>
                  <a:pt x="4689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4"/>
                </a:lnTo>
                <a:lnTo>
                  <a:pt x="4691" y="1747"/>
                </a:lnTo>
                <a:lnTo>
                  <a:pt x="4693" y="1744"/>
                </a:lnTo>
                <a:lnTo>
                  <a:pt x="4689" y="1740"/>
                </a:lnTo>
                <a:lnTo>
                  <a:pt x="4689" y="1738"/>
                </a:lnTo>
                <a:lnTo>
                  <a:pt x="4689" y="1738"/>
                </a:lnTo>
                <a:lnTo>
                  <a:pt x="4691" y="1740"/>
                </a:lnTo>
                <a:lnTo>
                  <a:pt x="4691" y="1740"/>
                </a:lnTo>
                <a:lnTo>
                  <a:pt x="4691" y="1742"/>
                </a:lnTo>
                <a:lnTo>
                  <a:pt x="4693" y="1742"/>
                </a:lnTo>
                <a:lnTo>
                  <a:pt x="4696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0"/>
                </a:lnTo>
                <a:lnTo>
                  <a:pt x="4702" y="1740"/>
                </a:lnTo>
                <a:lnTo>
                  <a:pt x="4702" y="1740"/>
                </a:lnTo>
                <a:lnTo>
                  <a:pt x="4704" y="1740"/>
                </a:lnTo>
                <a:lnTo>
                  <a:pt x="4706" y="1740"/>
                </a:lnTo>
                <a:lnTo>
                  <a:pt x="4706" y="1740"/>
                </a:lnTo>
                <a:lnTo>
                  <a:pt x="4706" y="1742"/>
                </a:lnTo>
                <a:lnTo>
                  <a:pt x="4708" y="1742"/>
                </a:lnTo>
                <a:lnTo>
                  <a:pt x="4708" y="1742"/>
                </a:lnTo>
                <a:lnTo>
                  <a:pt x="4710" y="1744"/>
                </a:lnTo>
                <a:lnTo>
                  <a:pt x="4710" y="1744"/>
                </a:lnTo>
                <a:lnTo>
                  <a:pt x="4712" y="1744"/>
                </a:lnTo>
                <a:lnTo>
                  <a:pt x="4714" y="1744"/>
                </a:lnTo>
                <a:lnTo>
                  <a:pt x="4717" y="1744"/>
                </a:lnTo>
                <a:lnTo>
                  <a:pt x="4719" y="1747"/>
                </a:lnTo>
                <a:lnTo>
                  <a:pt x="4719" y="1747"/>
                </a:lnTo>
                <a:lnTo>
                  <a:pt x="4721" y="1747"/>
                </a:lnTo>
                <a:lnTo>
                  <a:pt x="4723" y="1747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51"/>
                </a:lnTo>
                <a:lnTo>
                  <a:pt x="4727" y="1751"/>
                </a:lnTo>
                <a:lnTo>
                  <a:pt x="4727" y="1753"/>
                </a:lnTo>
                <a:lnTo>
                  <a:pt x="4729" y="1755"/>
                </a:lnTo>
                <a:lnTo>
                  <a:pt x="4731" y="1757"/>
                </a:lnTo>
                <a:lnTo>
                  <a:pt x="4731" y="1759"/>
                </a:lnTo>
                <a:lnTo>
                  <a:pt x="4733" y="1761"/>
                </a:lnTo>
                <a:lnTo>
                  <a:pt x="4735" y="1761"/>
                </a:lnTo>
                <a:lnTo>
                  <a:pt x="4735" y="1761"/>
                </a:lnTo>
                <a:lnTo>
                  <a:pt x="4737" y="1761"/>
                </a:lnTo>
                <a:lnTo>
                  <a:pt x="4735" y="1763"/>
                </a:lnTo>
                <a:lnTo>
                  <a:pt x="4735" y="1763"/>
                </a:lnTo>
                <a:lnTo>
                  <a:pt x="4737" y="1765"/>
                </a:lnTo>
                <a:lnTo>
                  <a:pt x="4737" y="1767"/>
                </a:lnTo>
                <a:lnTo>
                  <a:pt x="4742" y="1770"/>
                </a:lnTo>
                <a:lnTo>
                  <a:pt x="4744" y="1770"/>
                </a:lnTo>
                <a:lnTo>
                  <a:pt x="4744" y="1772"/>
                </a:lnTo>
                <a:lnTo>
                  <a:pt x="4746" y="1774"/>
                </a:lnTo>
                <a:lnTo>
                  <a:pt x="4746" y="1774"/>
                </a:lnTo>
                <a:lnTo>
                  <a:pt x="4748" y="1776"/>
                </a:lnTo>
                <a:lnTo>
                  <a:pt x="4748" y="1776"/>
                </a:lnTo>
                <a:lnTo>
                  <a:pt x="4750" y="1776"/>
                </a:lnTo>
                <a:lnTo>
                  <a:pt x="4752" y="1778"/>
                </a:lnTo>
                <a:lnTo>
                  <a:pt x="4754" y="1778"/>
                </a:lnTo>
                <a:lnTo>
                  <a:pt x="4754" y="1776"/>
                </a:lnTo>
                <a:lnTo>
                  <a:pt x="4756" y="1778"/>
                </a:lnTo>
                <a:lnTo>
                  <a:pt x="4756" y="1778"/>
                </a:lnTo>
                <a:lnTo>
                  <a:pt x="4758" y="1778"/>
                </a:lnTo>
                <a:lnTo>
                  <a:pt x="4761" y="1778"/>
                </a:lnTo>
                <a:lnTo>
                  <a:pt x="4761" y="1778"/>
                </a:lnTo>
                <a:lnTo>
                  <a:pt x="4763" y="1778"/>
                </a:lnTo>
                <a:lnTo>
                  <a:pt x="4765" y="1778"/>
                </a:lnTo>
                <a:lnTo>
                  <a:pt x="4765" y="1778"/>
                </a:lnTo>
                <a:lnTo>
                  <a:pt x="4771" y="1780"/>
                </a:lnTo>
                <a:lnTo>
                  <a:pt x="4775" y="1780"/>
                </a:lnTo>
                <a:lnTo>
                  <a:pt x="4775" y="1780"/>
                </a:lnTo>
                <a:lnTo>
                  <a:pt x="4777" y="1780"/>
                </a:lnTo>
                <a:lnTo>
                  <a:pt x="4779" y="1780"/>
                </a:lnTo>
                <a:lnTo>
                  <a:pt x="4779" y="1782"/>
                </a:lnTo>
                <a:lnTo>
                  <a:pt x="4781" y="1782"/>
                </a:lnTo>
                <a:lnTo>
                  <a:pt x="4781" y="1784"/>
                </a:lnTo>
                <a:lnTo>
                  <a:pt x="4784" y="1784"/>
                </a:lnTo>
                <a:lnTo>
                  <a:pt x="4786" y="1784"/>
                </a:lnTo>
                <a:lnTo>
                  <a:pt x="4788" y="1784"/>
                </a:lnTo>
                <a:lnTo>
                  <a:pt x="4788" y="1784"/>
                </a:lnTo>
                <a:lnTo>
                  <a:pt x="4790" y="1784"/>
                </a:lnTo>
                <a:lnTo>
                  <a:pt x="4790" y="1782"/>
                </a:lnTo>
                <a:lnTo>
                  <a:pt x="4790" y="1782"/>
                </a:lnTo>
                <a:lnTo>
                  <a:pt x="4788" y="1782"/>
                </a:lnTo>
                <a:lnTo>
                  <a:pt x="4788" y="1780"/>
                </a:lnTo>
                <a:lnTo>
                  <a:pt x="4788" y="1780"/>
                </a:lnTo>
                <a:lnTo>
                  <a:pt x="4790" y="1780"/>
                </a:lnTo>
                <a:close/>
                <a:moveTo>
                  <a:pt x="4687" y="1753"/>
                </a:moveTo>
                <a:lnTo>
                  <a:pt x="4687" y="1753"/>
                </a:lnTo>
                <a:lnTo>
                  <a:pt x="4687" y="1753"/>
                </a:lnTo>
                <a:lnTo>
                  <a:pt x="4687" y="1751"/>
                </a:lnTo>
                <a:lnTo>
                  <a:pt x="4683" y="1751"/>
                </a:lnTo>
                <a:lnTo>
                  <a:pt x="4685" y="1753"/>
                </a:lnTo>
                <a:lnTo>
                  <a:pt x="4687" y="1753"/>
                </a:lnTo>
                <a:lnTo>
                  <a:pt x="4687" y="1753"/>
                </a:lnTo>
                <a:close/>
                <a:moveTo>
                  <a:pt x="4629" y="1879"/>
                </a:moveTo>
                <a:lnTo>
                  <a:pt x="4626" y="1879"/>
                </a:lnTo>
                <a:lnTo>
                  <a:pt x="4629" y="1879"/>
                </a:lnTo>
                <a:lnTo>
                  <a:pt x="4629" y="1879"/>
                </a:lnTo>
                <a:lnTo>
                  <a:pt x="4631" y="1879"/>
                </a:lnTo>
                <a:lnTo>
                  <a:pt x="4629" y="1879"/>
                </a:lnTo>
                <a:lnTo>
                  <a:pt x="4629" y="1877"/>
                </a:lnTo>
                <a:lnTo>
                  <a:pt x="4629" y="1879"/>
                </a:lnTo>
                <a:close/>
                <a:moveTo>
                  <a:pt x="4616" y="1751"/>
                </a:moveTo>
                <a:lnTo>
                  <a:pt x="4620" y="1753"/>
                </a:lnTo>
                <a:lnTo>
                  <a:pt x="4620" y="1753"/>
                </a:lnTo>
                <a:lnTo>
                  <a:pt x="4620" y="1751"/>
                </a:lnTo>
                <a:lnTo>
                  <a:pt x="4618" y="1749"/>
                </a:lnTo>
                <a:lnTo>
                  <a:pt x="4618" y="1749"/>
                </a:lnTo>
                <a:lnTo>
                  <a:pt x="4616" y="1749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close/>
                <a:moveTo>
                  <a:pt x="4620" y="1744"/>
                </a:moveTo>
                <a:lnTo>
                  <a:pt x="4622" y="1742"/>
                </a:lnTo>
                <a:lnTo>
                  <a:pt x="4620" y="1740"/>
                </a:lnTo>
                <a:lnTo>
                  <a:pt x="4620" y="1738"/>
                </a:lnTo>
                <a:lnTo>
                  <a:pt x="4618" y="1738"/>
                </a:lnTo>
                <a:lnTo>
                  <a:pt x="4618" y="1738"/>
                </a:lnTo>
                <a:lnTo>
                  <a:pt x="4614" y="1738"/>
                </a:lnTo>
                <a:lnTo>
                  <a:pt x="4612" y="1738"/>
                </a:lnTo>
                <a:lnTo>
                  <a:pt x="4610" y="1738"/>
                </a:lnTo>
                <a:lnTo>
                  <a:pt x="4608" y="1740"/>
                </a:lnTo>
                <a:lnTo>
                  <a:pt x="4608" y="1740"/>
                </a:lnTo>
                <a:lnTo>
                  <a:pt x="4605" y="1744"/>
                </a:lnTo>
                <a:lnTo>
                  <a:pt x="4603" y="1751"/>
                </a:lnTo>
                <a:lnTo>
                  <a:pt x="4601" y="1753"/>
                </a:lnTo>
                <a:lnTo>
                  <a:pt x="4603" y="1753"/>
                </a:lnTo>
                <a:lnTo>
                  <a:pt x="4605" y="1751"/>
                </a:lnTo>
                <a:lnTo>
                  <a:pt x="4608" y="1751"/>
                </a:lnTo>
                <a:lnTo>
                  <a:pt x="4612" y="1753"/>
                </a:lnTo>
                <a:lnTo>
                  <a:pt x="4614" y="1751"/>
                </a:lnTo>
                <a:lnTo>
                  <a:pt x="4616" y="1749"/>
                </a:lnTo>
                <a:lnTo>
                  <a:pt x="4618" y="1747"/>
                </a:lnTo>
                <a:lnTo>
                  <a:pt x="4620" y="1744"/>
                </a:lnTo>
                <a:close/>
                <a:moveTo>
                  <a:pt x="4591" y="1837"/>
                </a:moveTo>
                <a:lnTo>
                  <a:pt x="4591" y="1837"/>
                </a:lnTo>
                <a:lnTo>
                  <a:pt x="4591" y="1837"/>
                </a:lnTo>
                <a:lnTo>
                  <a:pt x="4591" y="1837"/>
                </a:lnTo>
                <a:lnTo>
                  <a:pt x="4589" y="1837"/>
                </a:lnTo>
                <a:lnTo>
                  <a:pt x="4589" y="1835"/>
                </a:lnTo>
                <a:lnTo>
                  <a:pt x="4589" y="1835"/>
                </a:lnTo>
                <a:lnTo>
                  <a:pt x="4589" y="1832"/>
                </a:lnTo>
                <a:lnTo>
                  <a:pt x="4591" y="1832"/>
                </a:lnTo>
                <a:lnTo>
                  <a:pt x="4591" y="1832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28"/>
                </a:lnTo>
                <a:lnTo>
                  <a:pt x="4587" y="1828"/>
                </a:lnTo>
                <a:lnTo>
                  <a:pt x="4587" y="1828"/>
                </a:lnTo>
                <a:lnTo>
                  <a:pt x="4587" y="1830"/>
                </a:lnTo>
                <a:lnTo>
                  <a:pt x="4585" y="1830"/>
                </a:lnTo>
                <a:lnTo>
                  <a:pt x="4585" y="1835"/>
                </a:lnTo>
                <a:lnTo>
                  <a:pt x="4585" y="1835"/>
                </a:lnTo>
                <a:lnTo>
                  <a:pt x="4585" y="1837"/>
                </a:lnTo>
                <a:lnTo>
                  <a:pt x="4582" y="1837"/>
                </a:lnTo>
                <a:lnTo>
                  <a:pt x="4582" y="1837"/>
                </a:lnTo>
                <a:lnTo>
                  <a:pt x="4585" y="1837"/>
                </a:lnTo>
                <a:lnTo>
                  <a:pt x="4587" y="1837"/>
                </a:lnTo>
                <a:lnTo>
                  <a:pt x="4589" y="1837"/>
                </a:lnTo>
                <a:lnTo>
                  <a:pt x="4591" y="1837"/>
                </a:lnTo>
                <a:lnTo>
                  <a:pt x="4591" y="1837"/>
                </a:lnTo>
                <a:close/>
                <a:moveTo>
                  <a:pt x="4828" y="1998"/>
                </a:moveTo>
                <a:lnTo>
                  <a:pt x="4825" y="2000"/>
                </a:lnTo>
                <a:lnTo>
                  <a:pt x="4825" y="2002"/>
                </a:lnTo>
                <a:lnTo>
                  <a:pt x="4825" y="2002"/>
                </a:lnTo>
                <a:lnTo>
                  <a:pt x="4823" y="2004"/>
                </a:lnTo>
                <a:lnTo>
                  <a:pt x="4823" y="2006"/>
                </a:lnTo>
                <a:lnTo>
                  <a:pt x="4823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4"/>
                </a:lnTo>
                <a:lnTo>
                  <a:pt x="4830" y="1998"/>
                </a:lnTo>
                <a:lnTo>
                  <a:pt x="4830" y="1998"/>
                </a:lnTo>
                <a:lnTo>
                  <a:pt x="4828" y="1996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5" y="1994"/>
                </a:lnTo>
                <a:lnTo>
                  <a:pt x="4828" y="1994"/>
                </a:lnTo>
                <a:lnTo>
                  <a:pt x="4828" y="1996"/>
                </a:lnTo>
                <a:lnTo>
                  <a:pt x="4828" y="1998"/>
                </a:lnTo>
                <a:lnTo>
                  <a:pt x="4828" y="1998"/>
                </a:lnTo>
                <a:close/>
                <a:moveTo>
                  <a:pt x="4631" y="1868"/>
                </a:moveTo>
                <a:lnTo>
                  <a:pt x="4631" y="1868"/>
                </a:lnTo>
                <a:lnTo>
                  <a:pt x="4629" y="1870"/>
                </a:lnTo>
                <a:lnTo>
                  <a:pt x="4626" y="1870"/>
                </a:lnTo>
                <a:lnTo>
                  <a:pt x="4624" y="1870"/>
                </a:lnTo>
                <a:lnTo>
                  <a:pt x="4624" y="1872"/>
                </a:lnTo>
                <a:lnTo>
                  <a:pt x="4624" y="1872"/>
                </a:lnTo>
                <a:lnTo>
                  <a:pt x="4624" y="1874"/>
                </a:lnTo>
                <a:lnTo>
                  <a:pt x="4624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9" y="1872"/>
                </a:lnTo>
                <a:lnTo>
                  <a:pt x="4629" y="1870"/>
                </a:lnTo>
                <a:lnTo>
                  <a:pt x="4629" y="1870"/>
                </a:lnTo>
                <a:lnTo>
                  <a:pt x="4631" y="1870"/>
                </a:lnTo>
                <a:lnTo>
                  <a:pt x="4631" y="1868"/>
                </a:lnTo>
                <a:close/>
                <a:moveTo>
                  <a:pt x="4668" y="1778"/>
                </a:moveTo>
                <a:lnTo>
                  <a:pt x="4668" y="1776"/>
                </a:lnTo>
                <a:lnTo>
                  <a:pt x="4666" y="1776"/>
                </a:lnTo>
                <a:lnTo>
                  <a:pt x="4666" y="1776"/>
                </a:lnTo>
                <a:lnTo>
                  <a:pt x="4666" y="1778"/>
                </a:lnTo>
                <a:lnTo>
                  <a:pt x="4668" y="1778"/>
                </a:lnTo>
                <a:close/>
                <a:moveTo>
                  <a:pt x="4668" y="1786"/>
                </a:moveTo>
                <a:lnTo>
                  <a:pt x="4668" y="1786"/>
                </a:lnTo>
                <a:lnTo>
                  <a:pt x="4668" y="1784"/>
                </a:lnTo>
                <a:lnTo>
                  <a:pt x="4666" y="1784"/>
                </a:lnTo>
                <a:lnTo>
                  <a:pt x="4666" y="1784"/>
                </a:lnTo>
                <a:lnTo>
                  <a:pt x="4666" y="1786"/>
                </a:lnTo>
                <a:lnTo>
                  <a:pt x="4668" y="1786"/>
                </a:lnTo>
                <a:close/>
                <a:moveTo>
                  <a:pt x="4670" y="1778"/>
                </a:move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70" y="1778"/>
                </a:lnTo>
                <a:close/>
                <a:moveTo>
                  <a:pt x="4798" y="1975"/>
                </a:moveTo>
                <a:lnTo>
                  <a:pt x="4798" y="1975"/>
                </a:lnTo>
                <a:lnTo>
                  <a:pt x="4798" y="1975"/>
                </a:lnTo>
                <a:lnTo>
                  <a:pt x="4796" y="1975"/>
                </a:lnTo>
                <a:lnTo>
                  <a:pt x="4796" y="1975"/>
                </a:lnTo>
                <a:lnTo>
                  <a:pt x="4798" y="1979"/>
                </a:lnTo>
                <a:lnTo>
                  <a:pt x="4798" y="1979"/>
                </a:lnTo>
                <a:lnTo>
                  <a:pt x="4798" y="1979"/>
                </a:lnTo>
                <a:lnTo>
                  <a:pt x="4800" y="1977"/>
                </a:lnTo>
                <a:lnTo>
                  <a:pt x="4798" y="1977"/>
                </a:lnTo>
                <a:lnTo>
                  <a:pt x="4798" y="1977"/>
                </a:lnTo>
                <a:lnTo>
                  <a:pt x="4798" y="1975"/>
                </a:lnTo>
                <a:lnTo>
                  <a:pt x="4798" y="1975"/>
                </a:lnTo>
                <a:close/>
                <a:moveTo>
                  <a:pt x="4746" y="937"/>
                </a:moveTo>
                <a:lnTo>
                  <a:pt x="4746" y="937"/>
                </a:lnTo>
                <a:lnTo>
                  <a:pt x="4744" y="939"/>
                </a:lnTo>
                <a:lnTo>
                  <a:pt x="4742" y="941"/>
                </a:lnTo>
                <a:lnTo>
                  <a:pt x="4740" y="941"/>
                </a:lnTo>
                <a:lnTo>
                  <a:pt x="4740" y="944"/>
                </a:lnTo>
                <a:lnTo>
                  <a:pt x="4737" y="946"/>
                </a:lnTo>
                <a:lnTo>
                  <a:pt x="4735" y="946"/>
                </a:lnTo>
                <a:lnTo>
                  <a:pt x="4735" y="948"/>
                </a:lnTo>
                <a:lnTo>
                  <a:pt x="4740" y="946"/>
                </a:lnTo>
                <a:lnTo>
                  <a:pt x="4740" y="946"/>
                </a:lnTo>
                <a:lnTo>
                  <a:pt x="4742" y="944"/>
                </a:lnTo>
                <a:lnTo>
                  <a:pt x="4746" y="941"/>
                </a:lnTo>
                <a:lnTo>
                  <a:pt x="4746" y="939"/>
                </a:lnTo>
                <a:lnTo>
                  <a:pt x="4746" y="939"/>
                </a:lnTo>
                <a:lnTo>
                  <a:pt x="4746" y="939"/>
                </a:lnTo>
                <a:lnTo>
                  <a:pt x="4748" y="939"/>
                </a:lnTo>
                <a:lnTo>
                  <a:pt x="4750" y="937"/>
                </a:lnTo>
                <a:lnTo>
                  <a:pt x="4752" y="937"/>
                </a:lnTo>
                <a:lnTo>
                  <a:pt x="4756" y="933"/>
                </a:lnTo>
                <a:lnTo>
                  <a:pt x="4758" y="933"/>
                </a:lnTo>
                <a:lnTo>
                  <a:pt x="4761" y="933"/>
                </a:lnTo>
                <a:lnTo>
                  <a:pt x="4763" y="933"/>
                </a:lnTo>
                <a:lnTo>
                  <a:pt x="4765" y="931"/>
                </a:lnTo>
                <a:lnTo>
                  <a:pt x="4763" y="931"/>
                </a:lnTo>
                <a:lnTo>
                  <a:pt x="4765" y="929"/>
                </a:lnTo>
                <a:lnTo>
                  <a:pt x="4765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1" y="929"/>
                </a:lnTo>
                <a:lnTo>
                  <a:pt x="4756" y="933"/>
                </a:lnTo>
                <a:lnTo>
                  <a:pt x="4754" y="933"/>
                </a:lnTo>
                <a:lnTo>
                  <a:pt x="4752" y="933"/>
                </a:lnTo>
                <a:lnTo>
                  <a:pt x="4752" y="931"/>
                </a:lnTo>
                <a:lnTo>
                  <a:pt x="4750" y="931"/>
                </a:lnTo>
                <a:lnTo>
                  <a:pt x="4750" y="933"/>
                </a:lnTo>
                <a:lnTo>
                  <a:pt x="4750" y="933"/>
                </a:lnTo>
                <a:lnTo>
                  <a:pt x="4748" y="935"/>
                </a:lnTo>
                <a:lnTo>
                  <a:pt x="4746" y="937"/>
                </a:lnTo>
                <a:close/>
                <a:moveTo>
                  <a:pt x="4662" y="799"/>
                </a:moveTo>
                <a:lnTo>
                  <a:pt x="4662" y="801"/>
                </a:lnTo>
                <a:lnTo>
                  <a:pt x="4660" y="801"/>
                </a:lnTo>
                <a:lnTo>
                  <a:pt x="4660" y="803"/>
                </a:lnTo>
                <a:lnTo>
                  <a:pt x="4660" y="809"/>
                </a:lnTo>
                <a:lnTo>
                  <a:pt x="4660" y="811"/>
                </a:lnTo>
                <a:lnTo>
                  <a:pt x="4662" y="814"/>
                </a:lnTo>
                <a:lnTo>
                  <a:pt x="4662" y="814"/>
                </a:lnTo>
                <a:lnTo>
                  <a:pt x="4660" y="814"/>
                </a:lnTo>
                <a:lnTo>
                  <a:pt x="4662" y="816"/>
                </a:lnTo>
                <a:lnTo>
                  <a:pt x="4662" y="816"/>
                </a:lnTo>
                <a:lnTo>
                  <a:pt x="4664" y="818"/>
                </a:lnTo>
                <a:lnTo>
                  <a:pt x="4666" y="820"/>
                </a:lnTo>
                <a:lnTo>
                  <a:pt x="4668" y="824"/>
                </a:lnTo>
                <a:lnTo>
                  <a:pt x="4668" y="828"/>
                </a:lnTo>
                <a:lnTo>
                  <a:pt x="4666" y="830"/>
                </a:lnTo>
                <a:lnTo>
                  <a:pt x="4666" y="832"/>
                </a:lnTo>
                <a:lnTo>
                  <a:pt x="4666" y="835"/>
                </a:lnTo>
                <a:lnTo>
                  <a:pt x="4666" y="837"/>
                </a:lnTo>
                <a:lnTo>
                  <a:pt x="4666" y="841"/>
                </a:lnTo>
                <a:lnTo>
                  <a:pt x="4666" y="843"/>
                </a:lnTo>
                <a:lnTo>
                  <a:pt x="4666" y="856"/>
                </a:lnTo>
                <a:lnTo>
                  <a:pt x="4666" y="858"/>
                </a:lnTo>
                <a:lnTo>
                  <a:pt x="4666" y="860"/>
                </a:lnTo>
                <a:lnTo>
                  <a:pt x="4664" y="864"/>
                </a:lnTo>
                <a:lnTo>
                  <a:pt x="4664" y="866"/>
                </a:lnTo>
                <a:lnTo>
                  <a:pt x="4662" y="870"/>
                </a:lnTo>
                <a:lnTo>
                  <a:pt x="4662" y="870"/>
                </a:lnTo>
                <a:lnTo>
                  <a:pt x="4664" y="872"/>
                </a:lnTo>
                <a:lnTo>
                  <a:pt x="4666" y="874"/>
                </a:lnTo>
                <a:lnTo>
                  <a:pt x="4666" y="879"/>
                </a:lnTo>
                <a:lnTo>
                  <a:pt x="4668" y="883"/>
                </a:lnTo>
                <a:lnTo>
                  <a:pt x="4666" y="885"/>
                </a:lnTo>
                <a:lnTo>
                  <a:pt x="4666" y="887"/>
                </a:lnTo>
                <a:lnTo>
                  <a:pt x="4664" y="889"/>
                </a:lnTo>
                <a:lnTo>
                  <a:pt x="4664" y="891"/>
                </a:lnTo>
                <a:lnTo>
                  <a:pt x="4664" y="893"/>
                </a:lnTo>
                <a:lnTo>
                  <a:pt x="4664" y="895"/>
                </a:lnTo>
                <a:lnTo>
                  <a:pt x="4664" y="897"/>
                </a:lnTo>
                <a:lnTo>
                  <a:pt x="4666" y="900"/>
                </a:lnTo>
                <a:lnTo>
                  <a:pt x="4664" y="902"/>
                </a:lnTo>
                <a:lnTo>
                  <a:pt x="4662" y="908"/>
                </a:lnTo>
                <a:lnTo>
                  <a:pt x="4662" y="912"/>
                </a:lnTo>
                <a:lnTo>
                  <a:pt x="4664" y="916"/>
                </a:lnTo>
                <a:lnTo>
                  <a:pt x="4664" y="918"/>
                </a:lnTo>
                <a:lnTo>
                  <a:pt x="4664" y="921"/>
                </a:lnTo>
                <a:lnTo>
                  <a:pt x="4664" y="921"/>
                </a:lnTo>
                <a:lnTo>
                  <a:pt x="4666" y="923"/>
                </a:lnTo>
                <a:lnTo>
                  <a:pt x="4666" y="921"/>
                </a:lnTo>
                <a:lnTo>
                  <a:pt x="4668" y="918"/>
                </a:lnTo>
                <a:lnTo>
                  <a:pt x="4668" y="914"/>
                </a:lnTo>
                <a:lnTo>
                  <a:pt x="4670" y="912"/>
                </a:lnTo>
                <a:lnTo>
                  <a:pt x="4670" y="910"/>
                </a:lnTo>
                <a:lnTo>
                  <a:pt x="4673" y="908"/>
                </a:lnTo>
                <a:lnTo>
                  <a:pt x="4673" y="908"/>
                </a:lnTo>
                <a:lnTo>
                  <a:pt x="4675" y="908"/>
                </a:lnTo>
                <a:lnTo>
                  <a:pt x="4675" y="908"/>
                </a:lnTo>
                <a:lnTo>
                  <a:pt x="4677" y="908"/>
                </a:lnTo>
                <a:lnTo>
                  <a:pt x="4677" y="908"/>
                </a:lnTo>
                <a:lnTo>
                  <a:pt x="4677" y="910"/>
                </a:lnTo>
                <a:lnTo>
                  <a:pt x="4681" y="910"/>
                </a:lnTo>
                <a:lnTo>
                  <a:pt x="4683" y="910"/>
                </a:lnTo>
                <a:lnTo>
                  <a:pt x="4685" y="912"/>
                </a:lnTo>
                <a:lnTo>
                  <a:pt x="4685" y="914"/>
                </a:lnTo>
                <a:lnTo>
                  <a:pt x="4685" y="916"/>
                </a:lnTo>
                <a:lnTo>
                  <a:pt x="4685" y="921"/>
                </a:lnTo>
                <a:lnTo>
                  <a:pt x="4685" y="918"/>
                </a:lnTo>
                <a:lnTo>
                  <a:pt x="4687" y="918"/>
                </a:lnTo>
                <a:lnTo>
                  <a:pt x="4687" y="916"/>
                </a:lnTo>
                <a:lnTo>
                  <a:pt x="4687" y="916"/>
                </a:lnTo>
                <a:lnTo>
                  <a:pt x="4687" y="914"/>
                </a:lnTo>
                <a:lnTo>
                  <a:pt x="4687" y="912"/>
                </a:lnTo>
                <a:lnTo>
                  <a:pt x="4687" y="910"/>
                </a:lnTo>
                <a:lnTo>
                  <a:pt x="4687" y="906"/>
                </a:lnTo>
                <a:lnTo>
                  <a:pt x="4685" y="906"/>
                </a:lnTo>
                <a:lnTo>
                  <a:pt x="4685" y="906"/>
                </a:lnTo>
                <a:lnTo>
                  <a:pt x="4683" y="906"/>
                </a:lnTo>
                <a:lnTo>
                  <a:pt x="4683" y="906"/>
                </a:lnTo>
                <a:lnTo>
                  <a:pt x="4681" y="906"/>
                </a:lnTo>
                <a:lnTo>
                  <a:pt x="4681" y="902"/>
                </a:lnTo>
                <a:lnTo>
                  <a:pt x="4679" y="897"/>
                </a:lnTo>
                <a:lnTo>
                  <a:pt x="4679" y="895"/>
                </a:lnTo>
                <a:lnTo>
                  <a:pt x="4679" y="895"/>
                </a:lnTo>
                <a:lnTo>
                  <a:pt x="4677" y="895"/>
                </a:lnTo>
                <a:lnTo>
                  <a:pt x="4677" y="895"/>
                </a:lnTo>
                <a:lnTo>
                  <a:pt x="4677" y="893"/>
                </a:lnTo>
                <a:lnTo>
                  <a:pt x="4675" y="893"/>
                </a:lnTo>
                <a:lnTo>
                  <a:pt x="4673" y="889"/>
                </a:lnTo>
                <a:lnTo>
                  <a:pt x="4673" y="889"/>
                </a:lnTo>
                <a:lnTo>
                  <a:pt x="4673" y="887"/>
                </a:lnTo>
                <a:lnTo>
                  <a:pt x="4673" y="883"/>
                </a:lnTo>
                <a:lnTo>
                  <a:pt x="4675" y="879"/>
                </a:lnTo>
                <a:lnTo>
                  <a:pt x="4679" y="866"/>
                </a:lnTo>
                <a:lnTo>
                  <a:pt x="4679" y="864"/>
                </a:lnTo>
                <a:lnTo>
                  <a:pt x="4681" y="862"/>
                </a:lnTo>
                <a:lnTo>
                  <a:pt x="4683" y="860"/>
                </a:lnTo>
                <a:lnTo>
                  <a:pt x="4685" y="860"/>
                </a:lnTo>
                <a:lnTo>
                  <a:pt x="4689" y="860"/>
                </a:lnTo>
                <a:lnTo>
                  <a:pt x="4691" y="860"/>
                </a:lnTo>
                <a:lnTo>
                  <a:pt x="4693" y="860"/>
                </a:lnTo>
                <a:lnTo>
                  <a:pt x="4696" y="862"/>
                </a:lnTo>
                <a:lnTo>
                  <a:pt x="4696" y="862"/>
                </a:lnTo>
                <a:lnTo>
                  <a:pt x="4698" y="864"/>
                </a:lnTo>
                <a:lnTo>
                  <a:pt x="4700" y="866"/>
                </a:lnTo>
                <a:lnTo>
                  <a:pt x="4702" y="868"/>
                </a:lnTo>
                <a:lnTo>
                  <a:pt x="4702" y="868"/>
                </a:lnTo>
                <a:lnTo>
                  <a:pt x="4704" y="872"/>
                </a:lnTo>
                <a:lnTo>
                  <a:pt x="4704" y="872"/>
                </a:lnTo>
                <a:lnTo>
                  <a:pt x="4704" y="868"/>
                </a:lnTo>
                <a:lnTo>
                  <a:pt x="4704" y="868"/>
                </a:lnTo>
                <a:lnTo>
                  <a:pt x="4702" y="866"/>
                </a:lnTo>
                <a:lnTo>
                  <a:pt x="4700" y="864"/>
                </a:lnTo>
                <a:lnTo>
                  <a:pt x="4700" y="862"/>
                </a:lnTo>
                <a:lnTo>
                  <a:pt x="4698" y="860"/>
                </a:lnTo>
                <a:lnTo>
                  <a:pt x="4698" y="858"/>
                </a:lnTo>
                <a:lnTo>
                  <a:pt x="4698" y="856"/>
                </a:lnTo>
                <a:lnTo>
                  <a:pt x="4696" y="853"/>
                </a:lnTo>
                <a:lnTo>
                  <a:pt x="4696" y="849"/>
                </a:lnTo>
                <a:lnTo>
                  <a:pt x="4691" y="841"/>
                </a:lnTo>
                <a:lnTo>
                  <a:pt x="4689" y="837"/>
                </a:lnTo>
                <a:lnTo>
                  <a:pt x="4687" y="824"/>
                </a:lnTo>
                <a:lnTo>
                  <a:pt x="4687" y="822"/>
                </a:lnTo>
                <a:lnTo>
                  <a:pt x="4687" y="822"/>
                </a:lnTo>
                <a:lnTo>
                  <a:pt x="4685" y="820"/>
                </a:lnTo>
                <a:lnTo>
                  <a:pt x="4685" y="820"/>
                </a:lnTo>
                <a:lnTo>
                  <a:pt x="4685" y="818"/>
                </a:lnTo>
                <a:lnTo>
                  <a:pt x="4683" y="818"/>
                </a:lnTo>
                <a:lnTo>
                  <a:pt x="4683" y="816"/>
                </a:lnTo>
                <a:lnTo>
                  <a:pt x="4683" y="814"/>
                </a:lnTo>
                <a:lnTo>
                  <a:pt x="4683" y="811"/>
                </a:lnTo>
                <a:lnTo>
                  <a:pt x="4683" y="809"/>
                </a:lnTo>
                <a:lnTo>
                  <a:pt x="4681" y="807"/>
                </a:lnTo>
                <a:lnTo>
                  <a:pt x="4681" y="803"/>
                </a:lnTo>
                <a:lnTo>
                  <a:pt x="4683" y="801"/>
                </a:lnTo>
                <a:lnTo>
                  <a:pt x="4683" y="799"/>
                </a:lnTo>
                <a:lnTo>
                  <a:pt x="4683" y="799"/>
                </a:lnTo>
                <a:lnTo>
                  <a:pt x="4685" y="797"/>
                </a:lnTo>
                <a:lnTo>
                  <a:pt x="4685" y="795"/>
                </a:lnTo>
                <a:lnTo>
                  <a:pt x="4685" y="791"/>
                </a:lnTo>
                <a:lnTo>
                  <a:pt x="4683" y="786"/>
                </a:lnTo>
                <a:lnTo>
                  <a:pt x="4683" y="786"/>
                </a:lnTo>
                <a:lnTo>
                  <a:pt x="4683" y="784"/>
                </a:lnTo>
                <a:lnTo>
                  <a:pt x="4681" y="780"/>
                </a:lnTo>
                <a:lnTo>
                  <a:pt x="4679" y="774"/>
                </a:lnTo>
                <a:lnTo>
                  <a:pt x="4679" y="774"/>
                </a:lnTo>
                <a:lnTo>
                  <a:pt x="4679" y="772"/>
                </a:lnTo>
                <a:lnTo>
                  <a:pt x="4679" y="772"/>
                </a:lnTo>
                <a:lnTo>
                  <a:pt x="4679" y="770"/>
                </a:lnTo>
                <a:lnTo>
                  <a:pt x="4679" y="767"/>
                </a:lnTo>
                <a:lnTo>
                  <a:pt x="4679" y="767"/>
                </a:lnTo>
                <a:lnTo>
                  <a:pt x="4677" y="763"/>
                </a:lnTo>
                <a:lnTo>
                  <a:pt x="4675" y="761"/>
                </a:lnTo>
                <a:lnTo>
                  <a:pt x="4675" y="763"/>
                </a:lnTo>
                <a:lnTo>
                  <a:pt x="4675" y="763"/>
                </a:lnTo>
                <a:lnTo>
                  <a:pt x="4673" y="765"/>
                </a:lnTo>
                <a:lnTo>
                  <a:pt x="4670" y="765"/>
                </a:lnTo>
                <a:lnTo>
                  <a:pt x="4673" y="767"/>
                </a:lnTo>
                <a:lnTo>
                  <a:pt x="4675" y="772"/>
                </a:lnTo>
                <a:lnTo>
                  <a:pt x="4675" y="772"/>
                </a:lnTo>
                <a:lnTo>
                  <a:pt x="4675" y="774"/>
                </a:lnTo>
                <a:lnTo>
                  <a:pt x="4675" y="776"/>
                </a:lnTo>
                <a:lnTo>
                  <a:pt x="4675" y="776"/>
                </a:lnTo>
                <a:lnTo>
                  <a:pt x="4675" y="776"/>
                </a:lnTo>
                <a:lnTo>
                  <a:pt x="4673" y="776"/>
                </a:lnTo>
                <a:lnTo>
                  <a:pt x="4673" y="778"/>
                </a:lnTo>
                <a:lnTo>
                  <a:pt x="4673" y="780"/>
                </a:lnTo>
                <a:lnTo>
                  <a:pt x="4673" y="780"/>
                </a:lnTo>
                <a:lnTo>
                  <a:pt x="4670" y="782"/>
                </a:lnTo>
                <a:lnTo>
                  <a:pt x="4670" y="782"/>
                </a:lnTo>
                <a:lnTo>
                  <a:pt x="4670" y="782"/>
                </a:lnTo>
                <a:lnTo>
                  <a:pt x="4668" y="780"/>
                </a:lnTo>
                <a:lnTo>
                  <a:pt x="4666" y="780"/>
                </a:lnTo>
                <a:lnTo>
                  <a:pt x="4664" y="780"/>
                </a:lnTo>
                <a:lnTo>
                  <a:pt x="4662" y="782"/>
                </a:lnTo>
                <a:lnTo>
                  <a:pt x="4662" y="782"/>
                </a:lnTo>
                <a:lnTo>
                  <a:pt x="4662" y="786"/>
                </a:lnTo>
                <a:lnTo>
                  <a:pt x="4662" y="788"/>
                </a:lnTo>
                <a:lnTo>
                  <a:pt x="4662" y="793"/>
                </a:lnTo>
                <a:lnTo>
                  <a:pt x="4662" y="799"/>
                </a:lnTo>
                <a:close/>
                <a:moveTo>
                  <a:pt x="4731" y="1663"/>
                </a:moveTo>
                <a:lnTo>
                  <a:pt x="4731" y="1663"/>
                </a:lnTo>
                <a:lnTo>
                  <a:pt x="4731" y="1663"/>
                </a:lnTo>
                <a:lnTo>
                  <a:pt x="4731" y="1663"/>
                </a:lnTo>
                <a:lnTo>
                  <a:pt x="4733" y="1663"/>
                </a:lnTo>
                <a:lnTo>
                  <a:pt x="4733" y="1663"/>
                </a:lnTo>
                <a:lnTo>
                  <a:pt x="4735" y="1663"/>
                </a:lnTo>
                <a:lnTo>
                  <a:pt x="4737" y="1663"/>
                </a:lnTo>
                <a:lnTo>
                  <a:pt x="4740" y="1663"/>
                </a:lnTo>
                <a:lnTo>
                  <a:pt x="4740" y="1663"/>
                </a:lnTo>
                <a:lnTo>
                  <a:pt x="4742" y="1661"/>
                </a:lnTo>
                <a:lnTo>
                  <a:pt x="4742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37" y="1658"/>
                </a:lnTo>
                <a:lnTo>
                  <a:pt x="4735" y="1658"/>
                </a:lnTo>
                <a:lnTo>
                  <a:pt x="4733" y="1661"/>
                </a:lnTo>
                <a:lnTo>
                  <a:pt x="4733" y="1658"/>
                </a:lnTo>
                <a:lnTo>
                  <a:pt x="4731" y="1661"/>
                </a:lnTo>
                <a:lnTo>
                  <a:pt x="4731" y="1661"/>
                </a:lnTo>
                <a:lnTo>
                  <a:pt x="4731" y="1663"/>
                </a:lnTo>
                <a:lnTo>
                  <a:pt x="4731" y="1663"/>
                </a:lnTo>
                <a:close/>
                <a:moveTo>
                  <a:pt x="4790" y="667"/>
                </a:moveTo>
                <a:lnTo>
                  <a:pt x="4792" y="667"/>
                </a:lnTo>
                <a:lnTo>
                  <a:pt x="4792" y="665"/>
                </a:lnTo>
                <a:lnTo>
                  <a:pt x="4790" y="665"/>
                </a:lnTo>
                <a:lnTo>
                  <a:pt x="4790" y="667"/>
                </a:lnTo>
                <a:lnTo>
                  <a:pt x="4788" y="667"/>
                </a:lnTo>
                <a:lnTo>
                  <a:pt x="4788" y="667"/>
                </a:lnTo>
                <a:lnTo>
                  <a:pt x="4788" y="669"/>
                </a:lnTo>
                <a:lnTo>
                  <a:pt x="4790" y="667"/>
                </a:lnTo>
                <a:close/>
                <a:moveTo>
                  <a:pt x="4784" y="1665"/>
                </a:moveTo>
                <a:lnTo>
                  <a:pt x="4781" y="1665"/>
                </a:lnTo>
                <a:lnTo>
                  <a:pt x="4779" y="1667"/>
                </a:lnTo>
                <a:lnTo>
                  <a:pt x="4781" y="1667"/>
                </a:lnTo>
                <a:lnTo>
                  <a:pt x="4781" y="1667"/>
                </a:lnTo>
                <a:lnTo>
                  <a:pt x="4781" y="1669"/>
                </a:lnTo>
                <a:lnTo>
                  <a:pt x="4784" y="1669"/>
                </a:lnTo>
                <a:lnTo>
                  <a:pt x="4784" y="1669"/>
                </a:lnTo>
                <a:lnTo>
                  <a:pt x="4788" y="1669"/>
                </a:lnTo>
                <a:lnTo>
                  <a:pt x="4788" y="1669"/>
                </a:lnTo>
                <a:lnTo>
                  <a:pt x="4788" y="1667"/>
                </a:lnTo>
                <a:lnTo>
                  <a:pt x="4788" y="1667"/>
                </a:lnTo>
                <a:lnTo>
                  <a:pt x="4788" y="1667"/>
                </a:lnTo>
                <a:lnTo>
                  <a:pt x="4784" y="1665"/>
                </a:lnTo>
                <a:close/>
                <a:moveTo>
                  <a:pt x="4786" y="916"/>
                </a:moveTo>
                <a:lnTo>
                  <a:pt x="4779" y="921"/>
                </a:lnTo>
                <a:lnTo>
                  <a:pt x="4777" y="923"/>
                </a:lnTo>
                <a:lnTo>
                  <a:pt x="4775" y="923"/>
                </a:lnTo>
                <a:lnTo>
                  <a:pt x="4773" y="927"/>
                </a:lnTo>
                <a:lnTo>
                  <a:pt x="4773" y="927"/>
                </a:lnTo>
                <a:lnTo>
                  <a:pt x="4777" y="927"/>
                </a:lnTo>
                <a:lnTo>
                  <a:pt x="4779" y="925"/>
                </a:lnTo>
                <a:lnTo>
                  <a:pt x="4779" y="923"/>
                </a:lnTo>
                <a:lnTo>
                  <a:pt x="4781" y="923"/>
                </a:lnTo>
                <a:lnTo>
                  <a:pt x="4784" y="921"/>
                </a:lnTo>
                <a:lnTo>
                  <a:pt x="4784" y="921"/>
                </a:lnTo>
                <a:lnTo>
                  <a:pt x="4788" y="916"/>
                </a:lnTo>
                <a:lnTo>
                  <a:pt x="4786" y="916"/>
                </a:lnTo>
                <a:lnTo>
                  <a:pt x="4786" y="916"/>
                </a:lnTo>
                <a:close/>
                <a:moveTo>
                  <a:pt x="4641" y="975"/>
                </a:moveTo>
                <a:lnTo>
                  <a:pt x="4639" y="977"/>
                </a:lnTo>
                <a:lnTo>
                  <a:pt x="4637" y="977"/>
                </a:lnTo>
                <a:lnTo>
                  <a:pt x="4637" y="979"/>
                </a:lnTo>
                <a:lnTo>
                  <a:pt x="4635" y="979"/>
                </a:lnTo>
                <a:lnTo>
                  <a:pt x="4635" y="979"/>
                </a:lnTo>
                <a:lnTo>
                  <a:pt x="4635" y="981"/>
                </a:lnTo>
                <a:lnTo>
                  <a:pt x="4633" y="983"/>
                </a:lnTo>
                <a:lnTo>
                  <a:pt x="4633" y="983"/>
                </a:lnTo>
                <a:lnTo>
                  <a:pt x="4633" y="986"/>
                </a:lnTo>
                <a:lnTo>
                  <a:pt x="4635" y="988"/>
                </a:lnTo>
                <a:lnTo>
                  <a:pt x="4637" y="990"/>
                </a:lnTo>
                <a:lnTo>
                  <a:pt x="4637" y="990"/>
                </a:lnTo>
                <a:lnTo>
                  <a:pt x="4637" y="992"/>
                </a:lnTo>
                <a:lnTo>
                  <a:pt x="4637" y="994"/>
                </a:lnTo>
                <a:lnTo>
                  <a:pt x="4637" y="996"/>
                </a:lnTo>
                <a:lnTo>
                  <a:pt x="4635" y="998"/>
                </a:lnTo>
                <a:lnTo>
                  <a:pt x="4637" y="998"/>
                </a:lnTo>
                <a:lnTo>
                  <a:pt x="4637" y="1000"/>
                </a:lnTo>
                <a:lnTo>
                  <a:pt x="4637" y="1000"/>
                </a:lnTo>
                <a:lnTo>
                  <a:pt x="4639" y="1000"/>
                </a:lnTo>
                <a:lnTo>
                  <a:pt x="4639" y="1000"/>
                </a:lnTo>
                <a:lnTo>
                  <a:pt x="4641" y="998"/>
                </a:lnTo>
                <a:lnTo>
                  <a:pt x="4643" y="998"/>
                </a:lnTo>
                <a:lnTo>
                  <a:pt x="4643" y="996"/>
                </a:lnTo>
                <a:lnTo>
                  <a:pt x="4645" y="994"/>
                </a:lnTo>
                <a:lnTo>
                  <a:pt x="4645" y="994"/>
                </a:lnTo>
                <a:lnTo>
                  <a:pt x="4647" y="994"/>
                </a:lnTo>
                <a:lnTo>
                  <a:pt x="4649" y="994"/>
                </a:lnTo>
                <a:lnTo>
                  <a:pt x="4649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49" y="992"/>
                </a:lnTo>
                <a:lnTo>
                  <a:pt x="4647" y="988"/>
                </a:lnTo>
                <a:lnTo>
                  <a:pt x="4645" y="988"/>
                </a:lnTo>
                <a:lnTo>
                  <a:pt x="4645" y="988"/>
                </a:lnTo>
                <a:lnTo>
                  <a:pt x="4643" y="988"/>
                </a:lnTo>
                <a:lnTo>
                  <a:pt x="4641" y="988"/>
                </a:lnTo>
                <a:lnTo>
                  <a:pt x="4641" y="986"/>
                </a:lnTo>
                <a:lnTo>
                  <a:pt x="4641" y="986"/>
                </a:lnTo>
                <a:lnTo>
                  <a:pt x="4641" y="983"/>
                </a:lnTo>
                <a:lnTo>
                  <a:pt x="4641" y="983"/>
                </a:lnTo>
                <a:lnTo>
                  <a:pt x="4641" y="981"/>
                </a:lnTo>
                <a:lnTo>
                  <a:pt x="4643" y="981"/>
                </a:lnTo>
                <a:lnTo>
                  <a:pt x="4643" y="981"/>
                </a:lnTo>
                <a:lnTo>
                  <a:pt x="4645" y="981"/>
                </a:lnTo>
                <a:lnTo>
                  <a:pt x="4645" y="981"/>
                </a:lnTo>
                <a:lnTo>
                  <a:pt x="4647" y="981"/>
                </a:lnTo>
                <a:lnTo>
                  <a:pt x="4649" y="983"/>
                </a:lnTo>
                <a:lnTo>
                  <a:pt x="4649" y="986"/>
                </a:lnTo>
                <a:lnTo>
                  <a:pt x="4656" y="981"/>
                </a:lnTo>
                <a:lnTo>
                  <a:pt x="4662" y="981"/>
                </a:lnTo>
                <a:lnTo>
                  <a:pt x="4666" y="981"/>
                </a:lnTo>
                <a:lnTo>
                  <a:pt x="4673" y="986"/>
                </a:lnTo>
                <a:lnTo>
                  <a:pt x="4679" y="988"/>
                </a:lnTo>
                <a:lnTo>
                  <a:pt x="4681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5" y="988"/>
                </a:lnTo>
                <a:lnTo>
                  <a:pt x="4685" y="988"/>
                </a:lnTo>
                <a:lnTo>
                  <a:pt x="4685" y="986"/>
                </a:lnTo>
                <a:lnTo>
                  <a:pt x="4685" y="983"/>
                </a:lnTo>
                <a:lnTo>
                  <a:pt x="4687" y="979"/>
                </a:lnTo>
                <a:lnTo>
                  <a:pt x="4691" y="977"/>
                </a:lnTo>
                <a:lnTo>
                  <a:pt x="4693" y="975"/>
                </a:lnTo>
                <a:lnTo>
                  <a:pt x="4698" y="973"/>
                </a:lnTo>
                <a:lnTo>
                  <a:pt x="4698" y="973"/>
                </a:lnTo>
                <a:lnTo>
                  <a:pt x="4702" y="975"/>
                </a:lnTo>
                <a:lnTo>
                  <a:pt x="4704" y="975"/>
                </a:lnTo>
                <a:lnTo>
                  <a:pt x="4706" y="973"/>
                </a:lnTo>
                <a:lnTo>
                  <a:pt x="4708" y="973"/>
                </a:lnTo>
                <a:lnTo>
                  <a:pt x="4708" y="973"/>
                </a:lnTo>
                <a:lnTo>
                  <a:pt x="4710" y="971"/>
                </a:lnTo>
                <a:lnTo>
                  <a:pt x="4712" y="971"/>
                </a:lnTo>
                <a:lnTo>
                  <a:pt x="4712" y="971"/>
                </a:lnTo>
                <a:lnTo>
                  <a:pt x="4714" y="971"/>
                </a:lnTo>
                <a:lnTo>
                  <a:pt x="4717" y="971"/>
                </a:lnTo>
                <a:lnTo>
                  <a:pt x="4717" y="969"/>
                </a:lnTo>
                <a:lnTo>
                  <a:pt x="4717" y="969"/>
                </a:lnTo>
                <a:lnTo>
                  <a:pt x="4719" y="967"/>
                </a:lnTo>
                <a:lnTo>
                  <a:pt x="4721" y="967"/>
                </a:lnTo>
                <a:lnTo>
                  <a:pt x="4719" y="967"/>
                </a:lnTo>
                <a:lnTo>
                  <a:pt x="4719" y="967"/>
                </a:lnTo>
                <a:lnTo>
                  <a:pt x="4717" y="967"/>
                </a:lnTo>
                <a:lnTo>
                  <a:pt x="4714" y="969"/>
                </a:lnTo>
                <a:lnTo>
                  <a:pt x="4714" y="969"/>
                </a:lnTo>
                <a:lnTo>
                  <a:pt x="4712" y="969"/>
                </a:lnTo>
                <a:lnTo>
                  <a:pt x="4712" y="965"/>
                </a:lnTo>
                <a:lnTo>
                  <a:pt x="4712" y="962"/>
                </a:lnTo>
                <a:lnTo>
                  <a:pt x="4710" y="962"/>
                </a:lnTo>
                <a:lnTo>
                  <a:pt x="4710" y="960"/>
                </a:lnTo>
                <a:lnTo>
                  <a:pt x="4710" y="958"/>
                </a:lnTo>
                <a:lnTo>
                  <a:pt x="4712" y="954"/>
                </a:lnTo>
                <a:lnTo>
                  <a:pt x="4714" y="952"/>
                </a:lnTo>
                <a:lnTo>
                  <a:pt x="4714" y="950"/>
                </a:lnTo>
                <a:lnTo>
                  <a:pt x="4714" y="950"/>
                </a:lnTo>
                <a:lnTo>
                  <a:pt x="4712" y="950"/>
                </a:lnTo>
                <a:lnTo>
                  <a:pt x="4710" y="952"/>
                </a:lnTo>
                <a:lnTo>
                  <a:pt x="4706" y="956"/>
                </a:lnTo>
                <a:lnTo>
                  <a:pt x="4706" y="956"/>
                </a:lnTo>
                <a:lnTo>
                  <a:pt x="4704" y="956"/>
                </a:lnTo>
                <a:lnTo>
                  <a:pt x="4702" y="956"/>
                </a:lnTo>
                <a:lnTo>
                  <a:pt x="4702" y="956"/>
                </a:lnTo>
                <a:lnTo>
                  <a:pt x="4696" y="954"/>
                </a:lnTo>
                <a:lnTo>
                  <a:pt x="4693" y="954"/>
                </a:lnTo>
                <a:lnTo>
                  <a:pt x="4693" y="954"/>
                </a:lnTo>
                <a:lnTo>
                  <a:pt x="4691" y="954"/>
                </a:lnTo>
                <a:lnTo>
                  <a:pt x="4691" y="954"/>
                </a:lnTo>
                <a:lnTo>
                  <a:pt x="4689" y="952"/>
                </a:lnTo>
                <a:lnTo>
                  <a:pt x="4687" y="950"/>
                </a:lnTo>
                <a:lnTo>
                  <a:pt x="4683" y="948"/>
                </a:lnTo>
                <a:lnTo>
                  <a:pt x="4681" y="946"/>
                </a:lnTo>
                <a:lnTo>
                  <a:pt x="4677" y="944"/>
                </a:lnTo>
                <a:lnTo>
                  <a:pt x="4675" y="941"/>
                </a:lnTo>
                <a:lnTo>
                  <a:pt x="4670" y="935"/>
                </a:lnTo>
                <a:lnTo>
                  <a:pt x="4668" y="933"/>
                </a:lnTo>
                <a:lnTo>
                  <a:pt x="4664" y="931"/>
                </a:lnTo>
                <a:lnTo>
                  <a:pt x="4664" y="929"/>
                </a:lnTo>
                <a:lnTo>
                  <a:pt x="4664" y="929"/>
                </a:lnTo>
                <a:lnTo>
                  <a:pt x="4664" y="929"/>
                </a:lnTo>
                <a:lnTo>
                  <a:pt x="4662" y="931"/>
                </a:lnTo>
                <a:lnTo>
                  <a:pt x="4662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3"/>
                </a:lnTo>
                <a:lnTo>
                  <a:pt x="4658" y="935"/>
                </a:lnTo>
                <a:lnTo>
                  <a:pt x="4660" y="937"/>
                </a:lnTo>
                <a:lnTo>
                  <a:pt x="4660" y="939"/>
                </a:lnTo>
                <a:lnTo>
                  <a:pt x="4662" y="944"/>
                </a:lnTo>
                <a:lnTo>
                  <a:pt x="4662" y="948"/>
                </a:lnTo>
                <a:lnTo>
                  <a:pt x="4660" y="950"/>
                </a:lnTo>
                <a:lnTo>
                  <a:pt x="4660" y="952"/>
                </a:lnTo>
                <a:lnTo>
                  <a:pt x="4660" y="956"/>
                </a:lnTo>
                <a:lnTo>
                  <a:pt x="4660" y="956"/>
                </a:lnTo>
                <a:lnTo>
                  <a:pt x="4658" y="960"/>
                </a:lnTo>
                <a:lnTo>
                  <a:pt x="4656" y="962"/>
                </a:lnTo>
                <a:lnTo>
                  <a:pt x="4656" y="965"/>
                </a:lnTo>
                <a:lnTo>
                  <a:pt x="4656" y="967"/>
                </a:lnTo>
                <a:lnTo>
                  <a:pt x="4656" y="969"/>
                </a:lnTo>
                <a:lnTo>
                  <a:pt x="4654" y="969"/>
                </a:lnTo>
                <a:lnTo>
                  <a:pt x="4654" y="971"/>
                </a:lnTo>
                <a:lnTo>
                  <a:pt x="4652" y="971"/>
                </a:lnTo>
                <a:lnTo>
                  <a:pt x="4649" y="969"/>
                </a:lnTo>
                <a:lnTo>
                  <a:pt x="4647" y="969"/>
                </a:lnTo>
                <a:lnTo>
                  <a:pt x="4647" y="969"/>
                </a:lnTo>
                <a:lnTo>
                  <a:pt x="4645" y="967"/>
                </a:lnTo>
                <a:lnTo>
                  <a:pt x="4643" y="967"/>
                </a:lnTo>
                <a:lnTo>
                  <a:pt x="4641" y="969"/>
                </a:lnTo>
                <a:lnTo>
                  <a:pt x="4641" y="969"/>
                </a:lnTo>
                <a:lnTo>
                  <a:pt x="4641" y="971"/>
                </a:lnTo>
                <a:lnTo>
                  <a:pt x="4643" y="973"/>
                </a:lnTo>
                <a:lnTo>
                  <a:pt x="4643" y="973"/>
                </a:lnTo>
                <a:lnTo>
                  <a:pt x="4641" y="975"/>
                </a:lnTo>
                <a:close/>
                <a:moveTo>
                  <a:pt x="4629" y="990"/>
                </a:moveTo>
                <a:lnTo>
                  <a:pt x="4629" y="990"/>
                </a:lnTo>
                <a:lnTo>
                  <a:pt x="4629" y="986"/>
                </a:lnTo>
                <a:lnTo>
                  <a:pt x="4629" y="986"/>
                </a:lnTo>
                <a:lnTo>
                  <a:pt x="4629" y="988"/>
                </a:lnTo>
                <a:lnTo>
                  <a:pt x="4626" y="988"/>
                </a:lnTo>
                <a:lnTo>
                  <a:pt x="4629" y="990"/>
                </a:lnTo>
                <a:lnTo>
                  <a:pt x="4629" y="990"/>
                </a:lnTo>
                <a:lnTo>
                  <a:pt x="4629" y="990"/>
                </a:lnTo>
                <a:close/>
                <a:moveTo>
                  <a:pt x="4652" y="931"/>
                </a:moveTo>
                <a:lnTo>
                  <a:pt x="4652" y="931"/>
                </a:lnTo>
                <a:lnTo>
                  <a:pt x="4652" y="931"/>
                </a:lnTo>
                <a:lnTo>
                  <a:pt x="4649" y="929"/>
                </a:lnTo>
                <a:lnTo>
                  <a:pt x="4649" y="929"/>
                </a:lnTo>
                <a:lnTo>
                  <a:pt x="4649" y="931"/>
                </a:lnTo>
                <a:lnTo>
                  <a:pt x="4652" y="933"/>
                </a:lnTo>
                <a:lnTo>
                  <a:pt x="4652" y="931"/>
                </a:lnTo>
                <a:close/>
                <a:moveTo>
                  <a:pt x="4825" y="889"/>
                </a:moveTo>
                <a:lnTo>
                  <a:pt x="4825" y="887"/>
                </a:lnTo>
                <a:lnTo>
                  <a:pt x="4825" y="887"/>
                </a:lnTo>
                <a:lnTo>
                  <a:pt x="4823" y="889"/>
                </a:lnTo>
                <a:lnTo>
                  <a:pt x="4823" y="889"/>
                </a:lnTo>
                <a:lnTo>
                  <a:pt x="4825" y="889"/>
                </a:lnTo>
                <a:lnTo>
                  <a:pt x="4825" y="889"/>
                </a:lnTo>
                <a:close/>
                <a:moveTo>
                  <a:pt x="4654" y="935"/>
                </a:moveTo>
                <a:lnTo>
                  <a:pt x="4654" y="935"/>
                </a:lnTo>
                <a:lnTo>
                  <a:pt x="4656" y="935"/>
                </a:lnTo>
                <a:lnTo>
                  <a:pt x="4656" y="935"/>
                </a:lnTo>
                <a:lnTo>
                  <a:pt x="4654" y="933"/>
                </a:lnTo>
                <a:lnTo>
                  <a:pt x="4654" y="933"/>
                </a:lnTo>
                <a:lnTo>
                  <a:pt x="4652" y="935"/>
                </a:lnTo>
                <a:lnTo>
                  <a:pt x="4652" y="935"/>
                </a:lnTo>
                <a:lnTo>
                  <a:pt x="4654" y="935"/>
                </a:lnTo>
                <a:close/>
                <a:moveTo>
                  <a:pt x="4811" y="1671"/>
                </a:move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11" y="1671"/>
                </a:lnTo>
                <a:lnTo>
                  <a:pt x="4811" y="1671"/>
                </a:lnTo>
                <a:close/>
                <a:moveTo>
                  <a:pt x="4813" y="900"/>
                </a:moveTo>
                <a:lnTo>
                  <a:pt x="4813" y="900"/>
                </a:lnTo>
                <a:lnTo>
                  <a:pt x="4811" y="902"/>
                </a:lnTo>
                <a:lnTo>
                  <a:pt x="4809" y="904"/>
                </a:lnTo>
                <a:lnTo>
                  <a:pt x="4807" y="904"/>
                </a:lnTo>
                <a:lnTo>
                  <a:pt x="4807" y="906"/>
                </a:lnTo>
                <a:lnTo>
                  <a:pt x="4807" y="906"/>
                </a:lnTo>
                <a:lnTo>
                  <a:pt x="4807" y="906"/>
                </a:lnTo>
                <a:lnTo>
                  <a:pt x="4811" y="904"/>
                </a:lnTo>
                <a:lnTo>
                  <a:pt x="4813" y="900"/>
                </a:lnTo>
                <a:lnTo>
                  <a:pt x="4813" y="900"/>
                </a:lnTo>
                <a:close/>
                <a:moveTo>
                  <a:pt x="4809" y="1524"/>
                </a:move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close/>
                <a:moveTo>
                  <a:pt x="4819" y="1675"/>
                </a:moveTo>
                <a:lnTo>
                  <a:pt x="4819" y="1675"/>
                </a:lnTo>
                <a:lnTo>
                  <a:pt x="4817" y="1675"/>
                </a:lnTo>
                <a:lnTo>
                  <a:pt x="4817" y="1675"/>
                </a:lnTo>
                <a:lnTo>
                  <a:pt x="4819" y="1677"/>
                </a:lnTo>
                <a:lnTo>
                  <a:pt x="4819" y="1677"/>
                </a:lnTo>
                <a:lnTo>
                  <a:pt x="4819" y="1675"/>
                </a:lnTo>
                <a:close/>
                <a:moveTo>
                  <a:pt x="4775" y="1650"/>
                </a:moveTo>
                <a:lnTo>
                  <a:pt x="4775" y="1652"/>
                </a:lnTo>
                <a:lnTo>
                  <a:pt x="4775" y="1652"/>
                </a:lnTo>
                <a:lnTo>
                  <a:pt x="4775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2"/>
                </a:lnTo>
                <a:lnTo>
                  <a:pt x="4775" y="1650"/>
                </a:lnTo>
                <a:lnTo>
                  <a:pt x="4775" y="1650"/>
                </a:lnTo>
                <a:close/>
                <a:moveTo>
                  <a:pt x="4792" y="1671"/>
                </a:moveTo>
                <a:lnTo>
                  <a:pt x="4794" y="1671"/>
                </a:lnTo>
                <a:lnTo>
                  <a:pt x="4794" y="1671"/>
                </a:lnTo>
                <a:lnTo>
                  <a:pt x="4796" y="1671"/>
                </a:lnTo>
                <a:lnTo>
                  <a:pt x="4800" y="1675"/>
                </a:lnTo>
                <a:lnTo>
                  <a:pt x="4802" y="1675"/>
                </a:lnTo>
                <a:lnTo>
                  <a:pt x="4805" y="1677"/>
                </a:lnTo>
                <a:lnTo>
                  <a:pt x="4807" y="1679"/>
                </a:lnTo>
                <a:lnTo>
                  <a:pt x="4809" y="1679"/>
                </a:lnTo>
                <a:lnTo>
                  <a:pt x="4809" y="1682"/>
                </a:lnTo>
                <a:lnTo>
                  <a:pt x="4811" y="1682"/>
                </a:lnTo>
                <a:lnTo>
                  <a:pt x="4811" y="1682"/>
                </a:lnTo>
                <a:lnTo>
                  <a:pt x="4813" y="1682"/>
                </a:lnTo>
                <a:lnTo>
                  <a:pt x="4813" y="1682"/>
                </a:lnTo>
                <a:lnTo>
                  <a:pt x="4815" y="1684"/>
                </a:lnTo>
                <a:lnTo>
                  <a:pt x="4819" y="1688"/>
                </a:lnTo>
                <a:lnTo>
                  <a:pt x="4819" y="1690"/>
                </a:lnTo>
                <a:lnTo>
                  <a:pt x="4819" y="1692"/>
                </a:lnTo>
                <a:lnTo>
                  <a:pt x="4819" y="1694"/>
                </a:lnTo>
                <a:lnTo>
                  <a:pt x="4819" y="1694"/>
                </a:lnTo>
                <a:lnTo>
                  <a:pt x="4819" y="1696"/>
                </a:lnTo>
                <a:lnTo>
                  <a:pt x="4821" y="1698"/>
                </a:lnTo>
                <a:lnTo>
                  <a:pt x="4821" y="1698"/>
                </a:lnTo>
                <a:lnTo>
                  <a:pt x="4821" y="1700"/>
                </a:lnTo>
                <a:lnTo>
                  <a:pt x="4823" y="1700"/>
                </a:lnTo>
                <a:lnTo>
                  <a:pt x="4823" y="1700"/>
                </a:lnTo>
                <a:lnTo>
                  <a:pt x="4825" y="1698"/>
                </a:lnTo>
                <a:lnTo>
                  <a:pt x="4825" y="1696"/>
                </a:lnTo>
                <a:lnTo>
                  <a:pt x="4825" y="1696"/>
                </a:lnTo>
                <a:lnTo>
                  <a:pt x="4825" y="1694"/>
                </a:lnTo>
                <a:lnTo>
                  <a:pt x="4825" y="1694"/>
                </a:lnTo>
                <a:lnTo>
                  <a:pt x="4825" y="1692"/>
                </a:lnTo>
                <a:lnTo>
                  <a:pt x="4825" y="1690"/>
                </a:lnTo>
                <a:lnTo>
                  <a:pt x="4815" y="1682"/>
                </a:lnTo>
                <a:lnTo>
                  <a:pt x="4815" y="1682"/>
                </a:lnTo>
                <a:lnTo>
                  <a:pt x="4813" y="1679"/>
                </a:lnTo>
                <a:lnTo>
                  <a:pt x="4811" y="1677"/>
                </a:lnTo>
                <a:lnTo>
                  <a:pt x="4811" y="1677"/>
                </a:lnTo>
                <a:lnTo>
                  <a:pt x="4807" y="1677"/>
                </a:lnTo>
                <a:lnTo>
                  <a:pt x="4805" y="1675"/>
                </a:lnTo>
                <a:lnTo>
                  <a:pt x="4805" y="1675"/>
                </a:lnTo>
                <a:lnTo>
                  <a:pt x="4802" y="1673"/>
                </a:lnTo>
                <a:lnTo>
                  <a:pt x="4800" y="1673"/>
                </a:lnTo>
                <a:lnTo>
                  <a:pt x="4798" y="1673"/>
                </a:lnTo>
                <a:lnTo>
                  <a:pt x="4798" y="1671"/>
                </a:lnTo>
                <a:lnTo>
                  <a:pt x="4796" y="1669"/>
                </a:lnTo>
                <a:lnTo>
                  <a:pt x="4792" y="1669"/>
                </a:lnTo>
                <a:lnTo>
                  <a:pt x="4792" y="1669"/>
                </a:lnTo>
                <a:lnTo>
                  <a:pt x="4792" y="1671"/>
                </a:lnTo>
                <a:lnTo>
                  <a:pt x="4792" y="1671"/>
                </a:lnTo>
                <a:close/>
                <a:moveTo>
                  <a:pt x="4769" y="1711"/>
                </a:moveTo>
                <a:lnTo>
                  <a:pt x="4769" y="1711"/>
                </a:lnTo>
                <a:lnTo>
                  <a:pt x="4767" y="1711"/>
                </a:lnTo>
                <a:lnTo>
                  <a:pt x="4763" y="1711"/>
                </a:lnTo>
                <a:lnTo>
                  <a:pt x="4763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58" y="1709"/>
                </a:lnTo>
                <a:lnTo>
                  <a:pt x="4756" y="1711"/>
                </a:lnTo>
                <a:lnTo>
                  <a:pt x="4756" y="1713"/>
                </a:lnTo>
                <a:lnTo>
                  <a:pt x="4758" y="1713"/>
                </a:lnTo>
                <a:lnTo>
                  <a:pt x="4758" y="1715"/>
                </a:lnTo>
                <a:lnTo>
                  <a:pt x="4761" y="1715"/>
                </a:lnTo>
                <a:lnTo>
                  <a:pt x="4763" y="1715"/>
                </a:lnTo>
                <a:lnTo>
                  <a:pt x="4763" y="1717"/>
                </a:lnTo>
                <a:lnTo>
                  <a:pt x="4767" y="1719"/>
                </a:lnTo>
                <a:lnTo>
                  <a:pt x="4769" y="1719"/>
                </a:lnTo>
                <a:lnTo>
                  <a:pt x="4771" y="1719"/>
                </a:lnTo>
                <a:lnTo>
                  <a:pt x="4771" y="1719"/>
                </a:lnTo>
                <a:lnTo>
                  <a:pt x="4773" y="1719"/>
                </a:lnTo>
                <a:lnTo>
                  <a:pt x="4775" y="1721"/>
                </a:lnTo>
                <a:lnTo>
                  <a:pt x="4775" y="1721"/>
                </a:lnTo>
                <a:lnTo>
                  <a:pt x="4777" y="1721"/>
                </a:lnTo>
                <a:lnTo>
                  <a:pt x="4779" y="1721"/>
                </a:lnTo>
                <a:lnTo>
                  <a:pt x="4784" y="1721"/>
                </a:lnTo>
                <a:lnTo>
                  <a:pt x="4788" y="1721"/>
                </a:lnTo>
                <a:lnTo>
                  <a:pt x="4788" y="1721"/>
                </a:lnTo>
                <a:lnTo>
                  <a:pt x="4790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4" y="1717"/>
                </a:lnTo>
                <a:lnTo>
                  <a:pt x="4796" y="1717"/>
                </a:lnTo>
                <a:lnTo>
                  <a:pt x="4796" y="1717"/>
                </a:lnTo>
                <a:lnTo>
                  <a:pt x="4798" y="1717"/>
                </a:lnTo>
                <a:lnTo>
                  <a:pt x="4800" y="1715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1"/>
                </a:lnTo>
                <a:lnTo>
                  <a:pt x="4802" y="1711"/>
                </a:lnTo>
                <a:lnTo>
                  <a:pt x="4805" y="1711"/>
                </a:lnTo>
                <a:lnTo>
                  <a:pt x="4809" y="1711"/>
                </a:lnTo>
                <a:lnTo>
                  <a:pt x="4809" y="1711"/>
                </a:lnTo>
                <a:lnTo>
                  <a:pt x="4811" y="1709"/>
                </a:lnTo>
                <a:lnTo>
                  <a:pt x="4811" y="1709"/>
                </a:lnTo>
                <a:lnTo>
                  <a:pt x="4811" y="1707"/>
                </a:lnTo>
                <a:lnTo>
                  <a:pt x="4809" y="1705"/>
                </a:lnTo>
                <a:lnTo>
                  <a:pt x="4809" y="1705"/>
                </a:lnTo>
                <a:lnTo>
                  <a:pt x="4811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5" y="1700"/>
                </a:lnTo>
                <a:lnTo>
                  <a:pt x="4815" y="1698"/>
                </a:lnTo>
                <a:lnTo>
                  <a:pt x="4815" y="1698"/>
                </a:lnTo>
                <a:lnTo>
                  <a:pt x="4815" y="1696"/>
                </a:lnTo>
                <a:lnTo>
                  <a:pt x="4815" y="1696"/>
                </a:lnTo>
                <a:lnTo>
                  <a:pt x="4815" y="1694"/>
                </a:lnTo>
                <a:lnTo>
                  <a:pt x="4815" y="1694"/>
                </a:lnTo>
                <a:lnTo>
                  <a:pt x="4813" y="1692"/>
                </a:lnTo>
                <a:lnTo>
                  <a:pt x="4811" y="1692"/>
                </a:lnTo>
                <a:lnTo>
                  <a:pt x="4809" y="1694"/>
                </a:lnTo>
                <a:lnTo>
                  <a:pt x="4809" y="1692"/>
                </a:lnTo>
                <a:lnTo>
                  <a:pt x="4809" y="1692"/>
                </a:lnTo>
                <a:lnTo>
                  <a:pt x="4807" y="1692"/>
                </a:lnTo>
                <a:lnTo>
                  <a:pt x="4805" y="1692"/>
                </a:lnTo>
                <a:lnTo>
                  <a:pt x="4805" y="1692"/>
                </a:lnTo>
                <a:lnTo>
                  <a:pt x="4802" y="1692"/>
                </a:lnTo>
                <a:lnTo>
                  <a:pt x="4802" y="1692"/>
                </a:lnTo>
                <a:lnTo>
                  <a:pt x="4802" y="1694"/>
                </a:lnTo>
                <a:lnTo>
                  <a:pt x="4805" y="1698"/>
                </a:lnTo>
                <a:lnTo>
                  <a:pt x="4805" y="1700"/>
                </a:lnTo>
                <a:lnTo>
                  <a:pt x="4805" y="1700"/>
                </a:lnTo>
                <a:lnTo>
                  <a:pt x="4805" y="1702"/>
                </a:lnTo>
                <a:lnTo>
                  <a:pt x="4802" y="1702"/>
                </a:lnTo>
                <a:lnTo>
                  <a:pt x="4800" y="1702"/>
                </a:lnTo>
                <a:lnTo>
                  <a:pt x="4800" y="1702"/>
                </a:lnTo>
                <a:lnTo>
                  <a:pt x="4798" y="1705"/>
                </a:lnTo>
                <a:lnTo>
                  <a:pt x="4796" y="1707"/>
                </a:lnTo>
                <a:lnTo>
                  <a:pt x="4796" y="1707"/>
                </a:lnTo>
                <a:lnTo>
                  <a:pt x="4794" y="1709"/>
                </a:lnTo>
                <a:lnTo>
                  <a:pt x="4794" y="1709"/>
                </a:lnTo>
                <a:lnTo>
                  <a:pt x="4792" y="1709"/>
                </a:lnTo>
                <a:lnTo>
                  <a:pt x="4792" y="1709"/>
                </a:lnTo>
                <a:lnTo>
                  <a:pt x="4792" y="1711"/>
                </a:lnTo>
                <a:lnTo>
                  <a:pt x="4790" y="1711"/>
                </a:lnTo>
                <a:lnTo>
                  <a:pt x="4788" y="1709"/>
                </a:lnTo>
                <a:lnTo>
                  <a:pt x="4786" y="1709"/>
                </a:lnTo>
                <a:lnTo>
                  <a:pt x="4786" y="1711"/>
                </a:lnTo>
                <a:lnTo>
                  <a:pt x="4784" y="1711"/>
                </a:lnTo>
                <a:lnTo>
                  <a:pt x="4781" y="1709"/>
                </a:lnTo>
                <a:lnTo>
                  <a:pt x="4781" y="1707"/>
                </a:lnTo>
                <a:lnTo>
                  <a:pt x="4781" y="1707"/>
                </a:lnTo>
                <a:lnTo>
                  <a:pt x="4781" y="1705"/>
                </a:lnTo>
                <a:lnTo>
                  <a:pt x="4784" y="1705"/>
                </a:lnTo>
                <a:lnTo>
                  <a:pt x="4784" y="1702"/>
                </a:lnTo>
                <a:lnTo>
                  <a:pt x="4781" y="1702"/>
                </a:lnTo>
                <a:lnTo>
                  <a:pt x="4781" y="1702"/>
                </a:lnTo>
                <a:lnTo>
                  <a:pt x="4781" y="1705"/>
                </a:lnTo>
                <a:lnTo>
                  <a:pt x="4779" y="1709"/>
                </a:lnTo>
                <a:lnTo>
                  <a:pt x="4779" y="1711"/>
                </a:lnTo>
                <a:lnTo>
                  <a:pt x="4775" y="1711"/>
                </a:lnTo>
                <a:lnTo>
                  <a:pt x="4775" y="1711"/>
                </a:lnTo>
                <a:lnTo>
                  <a:pt x="4773" y="1711"/>
                </a:lnTo>
                <a:lnTo>
                  <a:pt x="4771" y="1711"/>
                </a:lnTo>
                <a:lnTo>
                  <a:pt x="4769" y="1711"/>
                </a:lnTo>
                <a:close/>
                <a:moveTo>
                  <a:pt x="4805" y="1526"/>
                </a:move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6"/>
                </a:lnTo>
                <a:lnTo>
                  <a:pt x="4805" y="1526"/>
                </a:lnTo>
                <a:close/>
                <a:moveTo>
                  <a:pt x="4811" y="1673"/>
                </a:moveTo>
                <a:lnTo>
                  <a:pt x="4811" y="1673"/>
                </a:lnTo>
                <a:lnTo>
                  <a:pt x="4811" y="1673"/>
                </a:lnTo>
                <a:lnTo>
                  <a:pt x="4811" y="1673"/>
                </a:lnTo>
                <a:lnTo>
                  <a:pt x="4809" y="1671"/>
                </a:lnTo>
                <a:lnTo>
                  <a:pt x="4809" y="1673"/>
                </a:lnTo>
                <a:lnTo>
                  <a:pt x="4809" y="1673"/>
                </a:lnTo>
                <a:lnTo>
                  <a:pt x="4811" y="1673"/>
                </a:lnTo>
                <a:close/>
                <a:moveTo>
                  <a:pt x="4559" y="1726"/>
                </a:moveTo>
                <a:lnTo>
                  <a:pt x="4559" y="1723"/>
                </a:lnTo>
                <a:lnTo>
                  <a:pt x="4557" y="1723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6"/>
                </a:lnTo>
                <a:close/>
                <a:moveTo>
                  <a:pt x="4377" y="1757"/>
                </a:moveTo>
                <a:lnTo>
                  <a:pt x="4379" y="1757"/>
                </a:lnTo>
                <a:lnTo>
                  <a:pt x="4381" y="1757"/>
                </a:lnTo>
                <a:lnTo>
                  <a:pt x="4381" y="1757"/>
                </a:lnTo>
                <a:lnTo>
                  <a:pt x="4383" y="1757"/>
                </a:lnTo>
                <a:lnTo>
                  <a:pt x="4385" y="1755"/>
                </a:lnTo>
                <a:lnTo>
                  <a:pt x="4385" y="1755"/>
                </a:lnTo>
                <a:lnTo>
                  <a:pt x="4388" y="1755"/>
                </a:lnTo>
                <a:lnTo>
                  <a:pt x="4388" y="1755"/>
                </a:lnTo>
                <a:lnTo>
                  <a:pt x="4388" y="1753"/>
                </a:lnTo>
                <a:lnTo>
                  <a:pt x="4388" y="1753"/>
                </a:lnTo>
                <a:lnTo>
                  <a:pt x="4388" y="1751"/>
                </a:lnTo>
                <a:lnTo>
                  <a:pt x="4390" y="1751"/>
                </a:lnTo>
                <a:lnTo>
                  <a:pt x="4390" y="1751"/>
                </a:lnTo>
                <a:lnTo>
                  <a:pt x="4390" y="1749"/>
                </a:lnTo>
                <a:lnTo>
                  <a:pt x="4388" y="1749"/>
                </a:lnTo>
                <a:lnTo>
                  <a:pt x="4388" y="1747"/>
                </a:lnTo>
                <a:lnTo>
                  <a:pt x="4388" y="1749"/>
                </a:lnTo>
                <a:lnTo>
                  <a:pt x="4385" y="1749"/>
                </a:lnTo>
                <a:lnTo>
                  <a:pt x="4388" y="1749"/>
                </a:lnTo>
                <a:lnTo>
                  <a:pt x="4388" y="1751"/>
                </a:lnTo>
                <a:lnTo>
                  <a:pt x="4385" y="1751"/>
                </a:lnTo>
                <a:lnTo>
                  <a:pt x="4383" y="1753"/>
                </a:lnTo>
                <a:lnTo>
                  <a:pt x="4383" y="1753"/>
                </a:lnTo>
                <a:lnTo>
                  <a:pt x="4383" y="1753"/>
                </a:lnTo>
                <a:lnTo>
                  <a:pt x="4381" y="1753"/>
                </a:lnTo>
                <a:lnTo>
                  <a:pt x="4381" y="1755"/>
                </a:lnTo>
                <a:lnTo>
                  <a:pt x="4381" y="1755"/>
                </a:lnTo>
                <a:lnTo>
                  <a:pt x="4379" y="1755"/>
                </a:lnTo>
                <a:lnTo>
                  <a:pt x="4379" y="1755"/>
                </a:lnTo>
                <a:lnTo>
                  <a:pt x="4377" y="1753"/>
                </a:lnTo>
                <a:lnTo>
                  <a:pt x="4375" y="1753"/>
                </a:lnTo>
                <a:lnTo>
                  <a:pt x="4375" y="1753"/>
                </a:lnTo>
                <a:lnTo>
                  <a:pt x="4373" y="1753"/>
                </a:lnTo>
                <a:lnTo>
                  <a:pt x="4373" y="1753"/>
                </a:lnTo>
                <a:lnTo>
                  <a:pt x="4371" y="1753"/>
                </a:lnTo>
                <a:lnTo>
                  <a:pt x="4371" y="1753"/>
                </a:lnTo>
                <a:lnTo>
                  <a:pt x="4369" y="1753"/>
                </a:lnTo>
                <a:lnTo>
                  <a:pt x="4369" y="1755"/>
                </a:lnTo>
                <a:lnTo>
                  <a:pt x="4369" y="1755"/>
                </a:lnTo>
                <a:lnTo>
                  <a:pt x="4367" y="1755"/>
                </a:lnTo>
                <a:lnTo>
                  <a:pt x="4367" y="1755"/>
                </a:lnTo>
                <a:lnTo>
                  <a:pt x="4365" y="1753"/>
                </a:lnTo>
                <a:lnTo>
                  <a:pt x="4362" y="1753"/>
                </a:lnTo>
                <a:lnTo>
                  <a:pt x="4360" y="1751"/>
                </a:lnTo>
                <a:lnTo>
                  <a:pt x="4358" y="1751"/>
                </a:lnTo>
                <a:lnTo>
                  <a:pt x="4356" y="1751"/>
                </a:lnTo>
                <a:lnTo>
                  <a:pt x="4356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2" y="1751"/>
                </a:lnTo>
                <a:lnTo>
                  <a:pt x="4352" y="1751"/>
                </a:lnTo>
                <a:lnTo>
                  <a:pt x="4350" y="1751"/>
                </a:lnTo>
                <a:lnTo>
                  <a:pt x="4348" y="1751"/>
                </a:lnTo>
                <a:lnTo>
                  <a:pt x="4346" y="1753"/>
                </a:lnTo>
                <a:lnTo>
                  <a:pt x="4346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5"/>
                </a:lnTo>
                <a:lnTo>
                  <a:pt x="4344" y="1755"/>
                </a:lnTo>
                <a:lnTo>
                  <a:pt x="4344" y="1757"/>
                </a:lnTo>
                <a:lnTo>
                  <a:pt x="4344" y="1757"/>
                </a:lnTo>
                <a:lnTo>
                  <a:pt x="4344" y="1757"/>
                </a:lnTo>
                <a:lnTo>
                  <a:pt x="4346" y="1759"/>
                </a:lnTo>
                <a:lnTo>
                  <a:pt x="4346" y="1757"/>
                </a:lnTo>
                <a:lnTo>
                  <a:pt x="4348" y="1757"/>
                </a:lnTo>
                <a:lnTo>
                  <a:pt x="4350" y="1759"/>
                </a:lnTo>
                <a:lnTo>
                  <a:pt x="4354" y="1757"/>
                </a:lnTo>
                <a:lnTo>
                  <a:pt x="4358" y="1759"/>
                </a:lnTo>
                <a:lnTo>
                  <a:pt x="4360" y="1759"/>
                </a:lnTo>
                <a:lnTo>
                  <a:pt x="4360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5" y="1759"/>
                </a:lnTo>
                <a:lnTo>
                  <a:pt x="4367" y="1757"/>
                </a:lnTo>
                <a:lnTo>
                  <a:pt x="4369" y="1757"/>
                </a:lnTo>
                <a:lnTo>
                  <a:pt x="4369" y="1759"/>
                </a:lnTo>
                <a:lnTo>
                  <a:pt x="4369" y="1759"/>
                </a:lnTo>
                <a:lnTo>
                  <a:pt x="4371" y="1759"/>
                </a:lnTo>
                <a:lnTo>
                  <a:pt x="4371" y="1759"/>
                </a:lnTo>
                <a:lnTo>
                  <a:pt x="4373" y="1759"/>
                </a:lnTo>
                <a:lnTo>
                  <a:pt x="4377" y="1757"/>
                </a:lnTo>
                <a:lnTo>
                  <a:pt x="4377" y="1757"/>
                </a:lnTo>
                <a:close/>
                <a:moveTo>
                  <a:pt x="4413" y="1851"/>
                </a:moveTo>
                <a:lnTo>
                  <a:pt x="4411" y="1851"/>
                </a:lnTo>
                <a:lnTo>
                  <a:pt x="4411" y="1851"/>
                </a:lnTo>
                <a:lnTo>
                  <a:pt x="4411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1"/>
                </a:lnTo>
                <a:close/>
                <a:moveTo>
                  <a:pt x="4398" y="1753"/>
                </a:moveTo>
                <a:lnTo>
                  <a:pt x="4400" y="1753"/>
                </a:lnTo>
                <a:lnTo>
                  <a:pt x="4400" y="1751"/>
                </a:lnTo>
                <a:lnTo>
                  <a:pt x="4402" y="1751"/>
                </a:lnTo>
                <a:lnTo>
                  <a:pt x="4402" y="1749"/>
                </a:lnTo>
                <a:lnTo>
                  <a:pt x="4402" y="1749"/>
                </a:lnTo>
                <a:lnTo>
                  <a:pt x="4400" y="1749"/>
                </a:lnTo>
                <a:lnTo>
                  <a:pt x="4398" y="1751"/>
                </a:lnTo>
                <a:lnTo>
                  <a:pt x="4398" y="1751"/>
                </a:lnTo>
                <a:lnTo>
                  <a:pt x="4398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4" y="1753"/>
                </a:lnTo>
                <a:lnTo>
                  <a:pt x="4394" y="1755"/>
                </a:lnTo>
                <a:lnTo>
                  <a:pt x="4394" y="1755"/>
                </a:lnTo>
                <a:lnTo>
                  <a:pt x="4394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8" y="1755"/>
                </a:lnTo>
                <a:lnTo>
                  <a:pt x="4398" y="1755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close/>
                <a:moveTo>
                  <a:pt x="4310" y="1751"/>
                </a:moveTo>
                <a:lnTo>
                  <a:pt x="4310" y="1751"/>
                </a:lnTo>
                <a:lnTo>
                  <a:pt x="4312" y="1749"/>
                </a:lnTo>
                <a:lnTo>
                  <a:pt x="4312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51"/>
                </a:lnTo>
                <a:lnTo>
                  <a:pt x="4310" y="1751"/>
                </a:lnTo>
                <a:lnTo>
                  <a:pt x="4310" y="1751"/>
                </a:lnTo>
                <a:close/>
                <a:moveTo>
                  <a:pt x="4331" y="1757"/>
                </a:moveTo>
                <a:lnTo>
                  <a:pt x="4331" y="1757"/>
                </a:lnTo>
                <a:lnTo>
                  <a:pt x="4331" y="1757"/>
                </a:lnTo>
                <a:lnTo>
                  <a:pt x="4331" y="1757"/>
                </a:lnTo>
                <a:lnTo>
                  <a:pt x="4333" y="1757"/>
                </a:lnTo>
                <a:lnTo>
                  <a:pt x="4333" y="1757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3"/>
                </a:lnTo>
                <a:lnTo>
                  <a:pt x="4331" y="1751"/>
                </a:lnTo>
                <a:lnTo>
                  <a:pt x="4331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7" y="1753"/>
                </a:lnTo>
                <a:lnTo>
                  <a:pt x="4327" y="1753"/>
                </a:lnTo>
                <a:lnTo>
                  <a:pt x="4327" y="1751"/>
                </a:lnTo>
                <a:lnTo>
                  <a:pt x="4327" y="1751"/>
                </a:lnTo>
                <a:lnTo>
                  <a:pt x="4325" y="1751"/>
                </a:lnTo>
                <a:lnTo>
                  <a:pt x="4325" y="1751"/>
                </a:lnTo>
                <a:lnTo>
                  <a:pt x="4323" y="1751"/>
                </a:lnTo>
                <a:lnTo>
                  <a:pt x="4323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18" y="1749"/>
                </a:lnTo>
                <a:lnTo>
                  <a:pt x="4318" y="1749"/>
                </a:lnTo>
                <a:lnTo>
                  <a:pt x="4316" y="1747"/>
                </a:lnTo>
                <a:lnTo>
                  <a:pt x="4316" y="1749"/>
                </a:lnTo>
                <a:lnTo>
                  <a:pt x="4314" y="1749"/>
                </a:lnTo>
                <a:lnTo>
                  <a:pt x="4314" y="1749"/>
                </a:lnTo>
                <a:lnTo>
                  <a:pt x="4314" y="1751"/>
                </a:lnTo>
                <a:lnTo>
                  <a:pt x="4314" y="1751"/>
                </a:lnTo>
                <a:lnTo>
                  <a:pt x="4316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21" y="1753"/>
                </a:lnTo>
                <a:lnTo>
                  <a:pt x="4321" y="1755"/>
                </a:lnTo>
                <a:lnTo>
                  <a:pt x="4321" y="1755"/>
                </a:lnTo>
                <a:lnTo>
                  <a:pt x="4318" y="1755"/>
                </a:lnTo>
                <a:lnTo>
                  <a:pt x="4316" y="1757"/>
                </a:lnTo>
                <a:lnTo>
                  <a:pt x="4316" y="1757"/>
                </a:lnTo>
                <a:lnTo>
                  <a:pt x="4314" y="1757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3"/>
                </a:lnTo>
                <a:lnTo>
                  <a:pt x="4310" y="1753"/>
                </a:lnTo>
                <a:lnTo>
                  <a:pt x="4310" y="1753"/>
                </a:lnTo>
                <a:lnTo>
                  <a:pt x="4308" y="1753"/>
                </a:lnTo>
                <a:lnTo>
                  <a:pt x="4306" y="1751"/>
                </a:lnTo>
                <a:lnTo>
                  <a:pt x="4306" y="1751"/>
                </a:lnTo>
                <a:lnTo>
                  <a:pt x="4304" y="1753"/>
                </a:lnTo>
                <a:lnTo>
                  <a:pt x="4302" y="1753"/>
                </a:lnTo>
                <a:lnTo>
                  <a:pt x="4302" y="1753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7"/>
                </a:lnTo>
                <a:lnTo>
                  <a:pt x="4300" y="1759"/>
                </a:lnTo>
                <a:lnTo>
                  <a:pt x="4300" y="1759"/>
                </a:lnTo>
                <a:lnTo>
                  <a:pt x="4300" y="1761"/>
                </a:lnTo>
                <a:lnTo>
                  <a:pt x="4302" y="1761"/>
                </a:lnTo>
                <a:lnTo>
                  <a:pt x="4302" y="1761"/>
                </a:lnTo>
                <a:lnTo>
                  <a:pt x="4304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8" y="1761"/>
                </a:lnTo>
                <a:lnTo>
                  <a:pt x="4308" y="1761"/>
                </a:lnTo>
                <a:lnTo>
                  <a:pt x="4310" y="1761"/>
                </a:lnTo>
                <a:lnTo>
                  <a:pt x="4314" y="1759"/>
                </a:lnTo>
                <a:lnTo>
                  <a:pt x="4314" y="1759"/>
                </a:lnTo>
                <a:lnTo>
                  <a:pt x="4314" y="1759"/>
                </a:lnTo>
                <a:lnTo>
                  <a:pt x="4318" y="1759"/>
                </a:lnTo>
                <a:lnTo>
                  <a:pt x="4318" y="1759"/>
                </a:lnTo>
                <a:lnTo>
                  <a:pt x="4321" y="1759"/>
                </a:lnTo>
                <a:lnTo>
                  <a:pt x="4321" y="1757"/>
                </a:lnTo>
                <a:lnTo>
                  <a:pt x="4323" y="1755"/>
                </a:lnTo>
                <a:lnTo>
                  <a:pt x="4323" y="1757"/>
                </a:lnTo>
                <a:lnTo>
                  <a:pt x="4323" y="1757"/>
                </a:lnTo>
                <a:lnTo>
                  <a:pt x="4323" y="1759"/>
                </a:lnTo>
                <a:lnTo>
                  <a:pt x="4325" y="1759"/>
                </a:lnTo>
                <a:lnTo>
                  <a:pt x="4327" y="1757"/>
                </a:lnTo>
                <a:lnTo>
                  <a:pt x="4327" y="1757"/>
                </a:lnTo>
                <a:lnTo>
                  <a:pt x="4329" y="1759"/>
                </a:lnTo>
                <a:lnTo>
                  <a:pt x="4329" y="1759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31" y="1757"/>
                </a:lnTo>
                <a:close/>
                <a:moveTo>
                  <a:pt x="4585" y="1858"/>
                </a:moveTo>
                <a:lnTo>
                  <a:pt x="4585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6"/>
                </a:lnTo>
                <a:lnTo>
                  <a:pt x="4587" y="1856"/>
                </a:lnTo>
                <a:lnTo>
                  <a:pt x="4585" y="1856"/>
                </a:lnTo>
                <a:lnTo>
                  <a:pt x="4585" y="1858"/>
                </a:lnTo>
                <a:close/>
                <a:moveTo>
                  <a:pt x="4455" y="1677"/>
                </a:moveTo>
                <a:lnTo>
                  <a:pt x="4455" y="1677"/>
                </a:lnTo>
                <a:lnTo>
                  <a:pt x="4455" y="1679"/>
                </a:lnTo>
                <a:lnTo>
                  <a:pt x="4457" y="1679"/>
                </a:lnTo>
                <a:lnTo>
                  <a:pt x="4457" y="1679"/>
                </a:lnTo>
                <a:lnTo>
                  <a:pt x="4455" y="1677"/>
                </a:lnTo>
                <a:lnTo>
                  <a:pt x="4455" y="1677"/>
                </a:lnTo>
                <a:close/>
                <a:moveTo>
                  <a:pt x="4461" y="1654"/>
                </a:moveTo>
                <a:lnTo>
                  <a:pt x="4463" y="1656"/>
                </a:lnTo>
                <a:lnTo>
                  <a:pt x="4463" y="1656"/>
                </a:lnTo>
                <a:lnTo>
                  <a:pt x="4465" y="1654"/>
                </a:lnTo>
                <a:lnTo>
                  <a:pt x="4465" y="1654"/>
                </a:lnTo>
                <a:lnTo>
                  <a:pt x="4463" y="1652"/>
                </a:lnTo>
                <a:lnTo>
                  <a:pt x="4461" y="1652"/>
                </a:lnTo>
                <a:lnTo>
                  <a:pt x="4459" y="1650"/>
                </a:lnTo>
                <a:lnTo>
                  <a:pt x="4457" y="1650"/>
                </a:lnTo>
                <a:lnTo>
                  <a:pt x="4457" y="1650"/>
                </a:lnTo>
                <a:lnTo>
                  <a:pt x="4455" y="1652"/>
                </a:lnTo>
                <a:lnTo>
                  <a:pt x="4453" y="1654"/>
                </a:lnTo>
                <a:lnTo>
                  <a:pt x="4453" y="1654"/>
                </a:lnTo>
                <a:lnTo>
                  <a:pt x="4455" y="1656"/>
                </a:lnTo>
                <a:lnTo>
                  <a:pt x="4457" y="1656"/>
                </a:lnTo>
                <a:lnTo>
                  <a:pt x="4459" y="1656"/>
                </a:lnTo>
                <a:lnTo>
                  <a:pt x="4461" y="1654"/>
                </a:lnTo>
                <a:close/>
                <a:moveTo>
                  <a:pt x="4425" y="1765"/>
                </a:moveTo>
                <a:lnTo>
                  <a:pt x="4429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4" y="1761"/>
                </a:lnTo>
                <a:lnTo>
                  <a:pt x="4436" y="1761"/>
                </a:lnTo>
                <a:lnTo>
                  <a:pt x="4438" y="1761"/>
                </a:lnTo>
                <a:lnTo>
                  <a:pt x="4438" y="1759"/>
                </a:lnTo>
                <a:lnTo>
                  <a:pt x="4440" y="1759"/>
                </a:lnTo>
                <a:lnTo>
                  <a:pt x="4442" y="1759"/>
                </a:lnTo>
                <a:lnTo>
                  <a:pt x="4442" y="1757"/>
                </a:lnTo>
                <a:lnTo>
                  <a:pt x="4444" y="1757"/>
                </a:lnTo>
                <a:lnTo>
                  <a:pt x="4446" y="1757"/>
                </a:lnTo>
                <a:lnTo>
                  <a:pt x="4448" y="1755"/>
                </a:lnTo>
                <a:lnTo>
                  <a:pt x="4453" y="1753"/>
                </a:lnTo>
                <a:lnTo>
                  <a:pt x="4450" y="1753"/>
                </a:lnTo>
                <a:lnTo>
                  <a:pt x="4450" y="1751"/>
                </a:lnTo>
                <a:lnTo>
                  <a:pt x="4448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4" y="1753"/>
                </a:lnTo>
                <a:lnTo>
                  <a:pt x="4442" y="1753"/>
                </a:lnTo>
                <a:lnTo>
                  <a:pt x="4440" y="1753"/>
                </a:lnTo>
                <a:lnTo>
                  <a:pt x="4436" y="1753"/>
                </a:lnTo>
                <a:lnTo>
                  <a:pt x="4432" y="1753"/>
                </a:lnTo>
                <a:lnTo>
                  <a:pt x="4429" y="1753"/>
                </a:lnTo>
                <a:lnTo>
                  <a:pt x="4423" y="1755"/>
                </a:lnTo>
                <a:lnTo>
                  <a:pt x="4423" y="1755"/>
                </a:lnTo>
                <a:lnTo>
                  <a:pt x="4421" y="1755"/>
                </a:lnTo>
                <a:lnTo>
                  <a:pt x="4421" y="1757"/>
                </a:lnTo>
                <a:lnTo>
                  <a:pt x="4419" y="1759"/>
                </a:lnTo>
                <a:lnTo>
                  <a:pt x="4417" y="1761"/>
                </a:lnTo>
                <a:lnTo>
                  <a:pt x="4415" y="1761"/>
                </a:lnTo>
                <a:lnTo>
                  <a:pt x="4413" y="1763"/>
                </a:lnTo>
                <a:lnTo>
                  <a:pt x="4413" y="1763"/>
                </a:lnTo>
                <a:lnTo>
                  <a:pt x="4406" y="1765"/>
                </a:lnTo>
                <a:lnTo>
                  <a:pt x="4404" y="1765"/>
                </a:lnTo>
                <a:lnTo>
                  <a:pt x="4402" y="1767"/>
                </a:lnTo>
                <a:lnTo>
                  <a:pt x="4400" y="1770"/>
                </a:lnTo>
                <a:lnTo>
                  <a:pt x="4400" y="1772"/>
                </a:lnTo>
                <a:lnTo>
                  <a:pt x="4398" y="1774"/>
                </a:lnTo>
                <a:lnTo>
                  <a:pt x="4398" y="1774"/>
                </a:lnTo>
                <a:lnTo>
                  <a:pt x="4398" y="1776"/>
                </a:lnTo>
                <a:lnTo>
                  <a:pt x="4400" y="1776"/>
                </a:lnTo>
                <a:lnTo>
                  <a:pt x="4400" y="1778"/>
                </a:lnTo>
                <a:lnTo>
                  <a:pt x="4398" y="1778"/>
                </a:lnTo>
                <a:lnTo>
                  <a:pt x="4398" y="1778"/>
                </a:lnTo>
                <a:lnTo>
                  <a:pt x="4398" y="1780"/>
                </a:lnTo>
                <a:lnTo>
                  <a:pt x="4398" y="1780"/>
                </a:lnTo>
                <a:lnTo>
                  <a:pt x="4400" y="1780"/>
                </a:lnTo>
                <a:lnTo>
                  <a:pt x="4402" y="1780"/>
                </a:lnTo>
                <a:lnTo>
                  <a:pt x="4404" y="1780"/>
                </a:lnTo>
                <a:lnTo>
                  <a:pt x="4406" y="1778"/>
                </a:lnTo>
                <a:lnTo>
                  <a:pt x="4409" y="1778"/>
                </a:lnTo>
                <a:lnTo>
                  <a:pt x="4411" y="1778"/>
                </a:lnTo>
                <a:lnTo>
                  <a:pt x="4411" y="1776"/>
                </a:lnTo>
                <a:lnTo>
                  <a:pt x="4413" y="1776"/>
                </a:lnTo>
                <a:lnTo>
                  <a:pt x="4415" y="1774"/>
                </a:lnTo>
                <a:lnTo>
                  <a:pt x="4417" y="1772"/>
                </a:lnTo>
                <a:lnTo>
                  <a:pt x="4419" y="1770"/>
                </a:lnTo>
                <a:lnTo>
                  <a:pt x="4419" y="1770"/>
                </a:lnTo>
                <a:lnTo>
                  <a:pt x="4421" y="1767"/>
                </a:lnTo>
                <a:lnTo>
                  <a:pt x="4425" y="1765"/>
                </a:lnTo>
                <a:close/>
                <a:moveTo>
                  <a:pt x="4421" y="1841"/>
                </a:moveTo>
                <a:lnTo>
                  <a:pt x="4421" y="1841"/>
                </a:lnTo>
                <a:lnTo>
                  <a:pt x="4419" y="1843"/>
                </a:lnTo>
                <a:lnTo>
                  <a:pt x="4421" y="1843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close/>
                <a:moveTo>
                  <a:pt x="4333" y="1749"/>
                </a:move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1" y="1749"/>
                </a:lnTo>
                <a:lnTo>
                  <a:pt x="4333" y="1751"/>
                </a:lnTo>
                <a:lnTo>
                  <a:pt x="4333" y="1749"/>
                </a:lnTo>
                <a:lnTo>
                  <a:pt x="4333" y="1749"/>
                </a:lnTo>
                <a:close/>
                <a:moveTo>
                  <a:pt x="4379" y="1707"/>
                </a:moveTo>
                <a:lnTo>
                  <a:pt x="4379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5" y="1707"/>
                </a:lnTo>
                <a:lnTo>
                  <a:pt x="4383" y="1705"/>
                </a:lnTo>
                <a:lnTo>
                  <a:pt x="4385" y="1702"/>
                </a:lnTo>
                <a:lnTo>
                  <a:pt x="4385" y="1698"/>
                </a:lnTo>
                <a:lnTo>
                  <a:pt x="4385" y="1698"/>
                </a:lnTo>
                <a:lnTo>
                  <a:pt x="4385" y="1698"/>
                </a:lnTo>
                <a:lnTo>
                  <a:pt x="4383" y="1698"/>
                </a:lnTo>
                <a:lnTo>
                  <a:pt x="4381" y="1700"/>
                </a:lnTo>
                <a:lnTo>
                  <a:pt x="4379" y="1700"/>
                </a:lnTo>
                <a:lnTo>
                  <a:pt x="4381" y="1702"/>
                </a:lnTo>
                <a:lnTo>
                  <a:pt x="4381" y="1705"/>
                </a:lnTo>
                <a:lnTo>
                  <a:pt x="4379" y="1705"/>
                </a:lnTo>
                <a:lnTo>
                  <a:pt x="4379" y="1707"/>
                </a:lnTo>
                <a:close/>
                <a:moveTo>
                  <a:pt x="4612" y="1061"/>
                </a:moveTo>
                <a:lnTo>
                  <a:pt x="4610" y="1061"/>
                </a:lnTo>
                <a:lnTo>
                  <a:pt x="4610" y="1061"/>
                </a:lnTo>
                <a:lnTo>
                  <a:pt x="4612" y="1061"/>
                </a:lnTo>
                <a:lnTo>
                  <a:pt x="4614" y="1059"/>
                </a:lnTo>
                <a:lnTo>
                  <a:pt x="4616" y="1057"/>
                </a:lnTo>
                <a:lnTo>
                  <a:pt x="4614" y="1057"/>
                </a:lnTo>
                <a:lnTo>
                  <a:pt x="4614" y="1057"/>
                </a:lnTo>
                <a:lnTo>
                  <a:pt x="4614" y="1055"/>
                </a:lnTo>
                <a:lnTo>
                  <a:pt x="4614" y="1053"/>
                </a:lnTo>
                <a:lnTo>
                  <a:pt x="4614" y="1053"/>
                </a:lnTo>
                <a:lnTo>
                  <a:pt x="4612" y="1055"/>
                </a:lnTo>
                <a:lnTo>
                  <a:pt x="4610" y="1057"/>
                </a:lnTo>
                <a:lnTo>
                  <a:pt x="4610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61"/>
                </a:lnTo>
                <a:close/>
                <a:moveTo>
                  <a:pt x="4373" y="1707"/>
                </a:moveTo>
                <a:lnTo>
                  <a:pt x="4373" y="1707"/>
                </a:lnTo>
                <a:lnTo>
                  <a:pt x="4373" y="1709"/>
                </a:lnTo>
                <a:lnTo>
                  <a:pt x="4375" y="1709"/>
                </a:lnTo>
                <a:lnTo>
                  <a:pt x="4375" y="1709"/>
                </a:lnTo>
                <a:lnTo>
                  <a:pt x="4375" y="1707"/>
                </a:lnTo>
                <a:lnTo>
                  <a:pt x="4375" y="1705"/>
                </a:lnTo>
                <a:lnTo>
                  <a:pt x="4375" y="1705"/>
                </a:lnTo>
                <a:lnTo>
                  <a:pt x="4375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7"/>
                </a:lnTo>
                <a:close/>
                <a:moveTo>
                  <a:pt x="4398" y="1654"/>
                </a:moveTo>
                <a:lnTo>
                  <a:pt x="4398" y="1652"/>
                </a:lnTo>
                <a:lnTo>
                  <a:pt x="4398" y="1652"/>
                </a:lnTo>
                <a:lnTo>
                  <a:pt x="4396" y="1652"/>
                </a:lnTo>
                <a:lnTo>
                  <a:pt x="4396" y="1654"/>
                </a:lnTo>
                <a:lnTo>
                  <a:pt x="4398" y="1656"/>
                </a:lnTo>
                <a:lnTo>
                  <a:pt x="4398" y="1656"/>
                </a:lnTo>
                <a:lnTo>
                  <a:pt x="4398" y="1654"/>
                </a:lnTo>
                <a:lnTo>
                  <a:pt x="4398" y="1654"/>
                </a:lnTo>
                <a:lnTo>
                  <a:pt x="4398" y="1654"/>
                </a:lnTo>
                <a:close/>
                <a:moveTo>
                  <a:pt x="4331" y="1770"/>
                </a:moveTo>
                <a:lnTo>
                  <a:pt x="4333" y="1770"/>
                </a:lnTo>
                <a:lnTo>
                  <a:pt x="4333" y="1772"/>
                </a:lnTo>
                <a:lnTo>
                  <a:pt x="4337" y="1772"/>
                </a:lnTo>
                <a:lnTo>
                  <a:pt x="4337" y="1772"/>
                </a:lnTo>
                <a:lnTo>
                  <a:pt x="4339" y="1772"/>
                </a:lnTo>
                <a:lnTo>
                  <a:pt x="4339" y="1772"/>
                </a:lnTo>
                <a:lnTo>
                  <a:pt x="4344" y="1774"/>
                </a:lnTo>
                <a:lnTo>
                  <a:pt x="4346" y="1774"/>
                </a:lnTo>
                <a:lnTo>
                  <a:pt x="4346" y="1776"/>
                </a:lnTo>
                <a:lnTo>
                  <a:pt x="4348" y="1778"/>
                </a:lnTo>
                <a:lnTo>
                  <a:pt x="4348" y="1778"/>
                </a:lnTo>
                <a:lnTo>
                  <a:pt x="4350" y="1778"/>
                </a:lnTo>
                <a:lnTo>
                  <a:pt x="4352" y="1778"/>
                </a:lnTo>
                <a:lnTo>
                  <a:pt x="4352" y="1780"/>
                </a:lnTo>
                <a:lnTo>
                  <a:pt x="4354" y="1778"/>
                </a:lnTo>
                <a:lnTo>
                  <a:pt x="4356" y="1778"/>
                </a:lnTo>
                <a:lnTo>
                  <a:pt x="4356" y="1778"/>
                </a:lnTo>
                <a:lnTo>
                  <a:pt x="4358" y="1776"/>
                </a:lnTo>
                <a:lnTo>
                  <a:pt x="4358" y="1776"/>
                </a:lnTo>
                <a:lnTo>
                  <a:pt x="4358" y="1774"/>
                </a:lnTo>
                <a:lnTo>
                  <a:pt x="4356" y="1774"/>
                </a:lnTo>
                <a:lnTo>
                  <a:pt x="4356" y="1772"/>
                </a:lnTo>
                <a:lnTo>
                  <a:pt x="4354" y="1772"/>
                </a:lnTo>
                <a:lnTo>
                  <a:pt x="4354" y="1770"/>
                </a:lnTo>
                <a:lnTo>
                  <a:pt x="4352" y="1770"/>
                </a:lnTo>
                <a:lnTo>
                  <a:pt x="4352" y="1770"/>
                </a:lnTo>
                <a:lnTo>
                  <a:pt x="4350" y="1770"/>
                </a:lnTo>
                <a:lnTo>
                  <a:pt x="4350" y="1770"/>
                </a:lnTo>
                <a:lnTo>
                  <a:pt x="4350" y="1767"/>
                </a:lnTo>
                <a:lnTo>
                  <a:pt x="4350" y="1767"/>
                </a:lnTo>
                <a:lnTo>
                  <a:pt x="4348" y="1767"/>
                </a:lnTo>
                <a:lnTo>
                  <a:pt x="4346" y="1765"/>
                </a:lnTo>
                <a:lnTo>
                  <a:pt x="4346" y="1765"/>
                </a:lnTo>
                <a:lnTo>
                  <a:pt x="4346" y="1765"/>
                </a:lnTo>
                <a:lnTo>
                  <a:pt x="4344" y="1765"/>
                </a:lnTo>
                <a:lnTo>
                  <a:pt x="4344" y="1765"/>
                </a:lnTo>
                <a:lnTo>
                  <a:pt x="4341" y="1765"/>
                </a:lnTo>
                <a:lnTo>
                  <a:pt x="4337" y="1765"/>
                </a:lnTo>
                <a:lnTo>
                  <a:pt x="4335" y="1765"/>
                </a:lnTo>
                <a:lnTo>
                  <a:pt x="4335" y="1765"/>
                </a:lnTo>
                <a:lnTo>
                  <a:pt x="4333" y="1767"/>
                </a:lnTo>
                <a:lnTo>
                  <a:pt x="4331" y="1767"/>
                </a:lnTo>
                <a:lnTo>
                  <a:pt x="4331" y="1767"/>
                </a:lnTo>
                <a:lnTo>
                  <a:pt x="4331" y="1770"/>
                </a:lnTo>
                <a:lnTo>
                  <a:pt x="4331" y="1770"/>
                </a:lnTo>
                <a:close/>
                <a:moveTo>
                  <a:pt x="4339" y="1755"/>
                </a:moveTo>
                <a:lnTo>
                  <a:pt x="4339" y="1755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7" y="1753"/>
                </a:lnTo>
                <a:lnTo>
                  <a:pt x="4337" y="1753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7"/>
                </a:lnTo>
                <a:lnTo>
                  <a:pt x="4337" y="1757"/>
                </a:lnTo>
                <a:lnTo>
                  <a:pt x="4339" y="1757"/>
                </a:lnTo>
                <a:lnTo>
                  <a:pt x="4337" y="1755"/>
                </a:lnTo>
                <a:lnTo>
                  <a:pt x="4339" y="1755"/>
                </a:lnTo>
                <a:lnTo>
                  <a:pt x="4339" y="1755"/>
                </a:lnTo>
                <a:close/>
                <a:moveTo>
                  <a:pt x="4358" y="1734"/>
                </a:moveTo>
                <a:lnTo>
                  <a:pt x="4358" y="1732"/>
                </a:lnTo>
                <a:lnTo>
                  <a:pt x="4356" y="1732"/>
                </a:lnTo>
                <a:lnTo>
                  <a:pt x="4356" y="1732"/>
                </a:lnTo>
                <a:lnTo>
                  <a:pt x="4356" y="1734"/>
                </a:lnTo>
                <a:lnTo>
                  <a:pt x="4356" y="1734"/>
                </a:lnTo>
                <a:lnTo>
                  <a:pt x="4358" y="1734"/>
                </a:lnTo>
                <a:close/>
                <a:moveTo>
                  <a:pt x="4465" y="1686"/>
                </a:moveTo>
                <a:lnTo>
                  <a:pt x="4465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7" y="1684"/>
                </a:lnTo>
                <a:lnTo>
                  <a:pt x="4467" y="1682"/>
                </a:lnTo>
                <a:lnTo>
                  <a:pt x="4467" y="1682"/>
                </a:lnTo>
                <a:lnTo>
                  <a:pt x="4465" y="1682"/>
                </a:lnTo>
                <a:lnTo>
                  <a:pt x="4463" y="1684"/>
                </a:lnTo>
                <a:lnTo>
                  <a:pt x="4463" y="1684"/>
                </a:lnTo>
                <a:lnTo>
                  <a:pt x="4461" y="1684"/>
                </a:lnTo>
                <a:lnTo>
                  <a:pt x="4461" y="1684"/>
                </a:lnTo>
                <a:lnTo>
                  <a:pt x="4461" y="1686"/>
                </a:lnTo>
                <a:lnTo>
                  <a:pt x="4461" y="1686"/>
                </a:lnTo>
                <a:lnTo>
                  <a:pt x="4463" y="1684"/>
                </a:lnTo>
                <a:lnTo>
                  <a:pt x="4463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5" y="1686"/>
                </a:lnTo>
                <a:lnTo>
                  <a:pt x="4465" y="1686"/>
                </a:lnTo>
                <a:close/>
                <a:moveTo>
                  <a:pt x="4352" y="1721"/>
                </a:moveTo>
                <a:lnTo>
                  <a:pt x="4352" y="1723"/>
                </a:lnTo>
                <a:lnTo>
                  <a:pt x="4354" y="1723"/>
                </a:lnTo>
                <a:lnTo>
                  <a:pt x="4354" y="1721"/>
                </a:lnTo>
                <a:lnTo>
                  <a:pt x="4354" y="1717"/>
                </a:lnTo>
                <a:lnTo>
                  <a:pt x="4354" y="1715"/>
                </a:lnTo>
                <a:lnTo>
                  <a:pt x="4354" y="1715"/>
                </a:lnTo>
                <a:lnTo>
                  <a:pt x="4352" y="1715"/>
                </a:lnTo>
                <a:lnTo>
                  <a:pt x="4352" y="1719"/>
                </a:lnTo>
                <a:lnTo>
                  <a:pt x="4352" y="1719"/>
                </a:lnTo>
                <a:lnTo>
                  <a:pt x="4352" y="1721"/>
                </a:lnTo>
                <a:close/>
                <a:moveTo>
                  <a:pt x="4373" y="1782"/>
                </a:moveTo>
                <a:lnTo>
                  <a:pt x="4371" y="1782"/>
                </a:lnTo>
                <a:lnTo>
                  <a:pt x="4371" y="1784"/>
                </a:lnTo>
                <a:lnTo>
                  <a:pt x="4373" y="1784"/>
                </a:lnTo>
                <a:lnTo>
                  <a:pt x="4373" y="1784"/>
                </a:lnTo>
                <a:lnTo>
                  <a:pt x="4375" y="1782"/>
                </a:lnTo>
                <a:lnTo>
                  <a:pt x="4375" y="1782"/>
                </a:lnTo>
                <a:lnTo>
                  <a:pt x="4375" y="1782"/>
                </a:lnTo>
                <a:lnTo>
                  <a:pt x="4373" y="1782"/>
                </a:lnTo>
                <a:lnTo>
                  <a:pt x="4373" y="1782"/>
                </a:lnTo>
                <a:close/>
                <a:moveTo>
                  <a:pt x="4559" y="1719"/>
                </a:moveTo>
                <a:lnTo>
                  <a:pt x="4559" y="1719"/>
                </a:lnTo>
                <a:lnTo>
                  <a:pt x="4559" y="1717"/>
                </a:lnTo>
                <a:lnTo>
                  <a:pt x="4559" y="1717"/>
                </a:lnTo>
                <a:lnTo>
                  <a:pt x="4559" y="1715"/>
                </a:lnTo>
                <a:lnTo>
                  <a:pt x="4559" y="1715"/>
                </a:lnTo>
                <a:lnTo>
                  <a:pt x="4559" y="1713"/>
                </a:lnTo>
                <a:lnTo>
                  <a:pt x="4559" y="1713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7" y="1709"/>
                </a:lnTo>
                <a:lnTo>
                  <a:pt x="4557" y="1709"/>
                </a:lnTo>
                <a:lnTo>
                  <a:pt x="4557" y="1709"/>
                </a:lnTo>
                <a:lnTo>
                  <a:pt x="4555" y="1711"/>
                </a:lnTo>
                <a:lnTo>
                  <a:pt x="4555" y="1711"/>
                </a:lnTo>
                <a:lnTo>
                  <a:pt x="4553" y="1713"/>
                </a:lnTo>
                <a:lnTo>
                  <a:pt x="4553" y="1713"/>
                </a:lnTo>
                <a:lnTo>
                  <a:pt x="4551" y="1713"/>
                </a:lnTo>
                <a:lnTo>
                  <a:pt x="4553" y="1713"/>
                </a:lnTo>
                <a:lnTo>
                  <a:pt x="4553" y="1715"/>
                </a:lnTo>
                <a:lnTo>
                  <a:pt x="4553" y="1717"/>
                </a:lnTo>
                <a:lnTo>
                  <a:pt x="4553" y="1717"/>
                </a:lnTo>
                <a:lnTo>
                  <a:pt x="4553" y="1717"/>
                </a:lnTo>
                <a:lnTo>
                  <a:pt x="4551" y="1717"/>
                </a:lnTo>
                <a:lnTo>
                  <a:pt x="4551" y="1719"/>
                </a:lnTo>
                <a:lnTo>
                  <a:pt x="4551" y="1719"/>
                </a:lnTo>
                <a:lnTo>
                  <a:pt x="4553" y="1719"/>
                </a:lnTo>
                <a:lnTo>
                  <a:pt x="4553" y="1719"/>
                </a:lnTo>
                <a:lnTo>
                  <a:pt x="4553" y="1721"/>
                </a:lnTo>
                <a:lnTo>
                  <a:pt x="4555" y="1721"/>
                </a:lnTo>
                <a:lnTo>
                  <a:pt x="4557" y="1723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19"/>
                </a:lnTo>
                <a:lnTo>
                  <a:pt x="4559" y="1719"/>
                </a:lnTo>
                <a:close/>
                <a:moveTo>
                  <a:pt x="4557" y="1728"/>
                </a:moveTo>
                <a:lnTo>
                  <a:pt x="4559" y="1728"/>
                </a:lnTo>
                <a:lnTo>
                  <a:pt x="4559" y="1728"/>
                </a:lnTo>
                <a:lnTo>
                  <a:pt x="4559" y="1728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8"/>
                </a:lnTo>
                <a:lnTo>
                  <a:pt x="4557" y="1728"/>
                </a:lnTo>
                <a:lnTo>
                  <a:pt x="4557" y="1728"/>
                </a:lnTo>
                <a:close/>
                <a:moveTo>
                  <a:pt x="4534" y="1711"/>
                </a:moveTo>
                <a:lnTo>
                  <a:pt x="4534" y="1713"/>
                </a:lnTo>
                <a:lnTo>
                  <a:pt x="4534" y="1715"/>
                </a:lnTo>
                <a:lnTo>
                  <a:pt x="4532" y="1717"/>
                </a:lnTo>
                <a:lnTo>
                  <a:pt x="4534" y="1715"/>
                </a:lnTo>
                <a:lnTo>
                  <a:pt x="4534" y="1713"/>
                </a:lnTo>
                <a:lnTo>
                  <a:pt x="4536" y="1711"/>
                </a:lnTo>
                <a:lnTo>
                  <a:pt x="4536" y="1709"/>
                </a:lnTo>
                <a:lnTo>
                  <a:pt x="4536" y="1707"/>
                </a:lnTo>
                <a:lnTo>
                  <a:pt x="4536" y="1707"/>
                </a:lnTo>
                <a:lnTo>
                  <a:pt x="4534" y="1711"/>
                </a:lnTo>
                <a:close/>
                <a:moveTo>
                  <a:pt x="4473" y="1684"/>
                </a:moveTo>
                <a:lnTo>
                  <a:pt x="4473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4"/>
                </a:lnTo>
                <a:lnTo>
                  <a:pt x="4471" y="1684"/>
                </a:lnTo>
                <a:lnTo>
                  <a:pt x="4471" y="1684"/>
                </a:lnTo>
                <a:lnTo>
                  <a:pt x="4473" y="1684"/>
                </a:lnTo>
                <a:close/>
                <a:moveTo>
                  <a:pt x="4541" y="1692"/>
                </a:moveTo>
                <a:lnTo>
                  <a:pt x="4538" y="1690"/>
                </a:lnTo>
                <a:lnTo>
                  <a:pt x="4538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1" y="1692"/>
                </a:lnTo>
                <a:close/>
                <a:moveTo>
                  <a:pt x="4398" y="1707"/>
                </a:moveTo>
                <a:lnTo>
                  <a:pt x="4398" y="1707"/>
                </a:lnTo>
                <a:lnTo>
                  <a:pt x="4398" y="1707"/>
                </a:lnTo>
                <a:lnTo>
                  <a:pt x="4398" y="1709"/>
                </a:lnTo>
                <a:lnTo>
                  <a:pt x="4398" y="1709"/>
                </a:lnTo>
                <a:lnTo>
                  <a:pt x="4398" y="1707"/>
                </a:lnTo>
                <a:lnTo>
                  <a:pt x="4398" y="1707"/>
                </a:lnTo>
                <a:lnTo>
                  <a:pt x="4398" y="1707"/>
                </a:lnTo>
                <a:close/>
                <a:moveTo>
                  <a:pt x="4561" y="1723"/>
                </a:moveTo>
                <a:lnTo>
                  <a:pt x="4561" y="1723"/>
                </a:lnTo>
                <a:lnTo>
                  <a:pt x="4561" y="1723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3"/>
                </a:lnTo>
                <a:close/>
                <a:moveTo>
                  <a:pt x="4589" y="1793"/>
                </a:moveTo>
                <a:lnTo>
                  <a:pt x="4589" y="1793"/>
                </a:lnTo>
                <a:lnTo>
                  <a:pt x="4587" y="1793"/>
                </a:lnTo>
                <a:lnTo>
                  <a:pt x="4587" y="1795"/>
                </a:lnTo>
                <a:lnTo>
                  <a:pt x="4585" y="1795"/>
                </a:lnTo>
                <a:lnTo>
                  <a:pt x="4587" y="1797"/>
                </a:lnTo>
                <a:lnTo>
                  <a:pt x="4587" y="1795"/>
                </a:lnTo>
                <a:lnTo>
                  <a:pt x="4589" y="1793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3"/>
                </a:lnTo>
                <a:close/>
                <a:moveTo>
                  <a:pt x="4593" y="1860"/>
                </a:moveTo>
                <a:lnTo>
                  <a:pt x="4593" y="1860"/>
                </a:lnTo>
                <a:lnTo>
                  <a:pt x="4593" y="1860"/>
                </a:lnTo>
                <a:lnTo>
                  <a:pt x="4593" y="1860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1" y="1858"/>
                </a:lnTo>
                <a:lnTo>
                  <a:pt x="4593" y="1860"/>
                </a:lnTo>
                <a:lnTo>
                  <a:pt x="4593" y="1860"/>
                </a:lnTo>
                <a:close/>
                <a:moveTo>
                  <a:pt x="4580" y="1799"/>
                </a:moveTo>
                <a:lnTo>
                  <a:pt x="4582" y="1799"/>
                </a:lnTo>
                <a:lnTo>
                  <a:pt x="4582" y="1799"/>
                </a:lnTo>
                <a:lnTo>
                  <a:pt x="4585" y="1797"/>
                </a:lnTo>
                <a:lnTo>
                  <a:pt x="4585" y="1797"/>
                </a:lnTo>
                <a:lnTo>
                  <a:pt x="4585" y="1797"/>
                </a:lnTo>
                <a:lnTo>
                  <a:pt x="4582" y="1799"/>
                </a:lnTo>
                <a:lnTo>
                  <a:pt x="4580" y="1799"/>
                </a:lnTo>
                <a:close/>
                <a:moveTo>
                  <a:pt x="4551" y="1723"/>
                </a:moveTo>
                <a:lnTo>
                  <a:pt x="4551" y="1723"/>
                </a:lnTo>
                <a:lnTo>
                  <a:pt x="4549" y="1728"/>
                </a:lnTo>
                <a:lnTo>
                  <a:pt x="4551" y="1730"/>
                </a:lnTo>
                <a:lnTo>
                  <a:pt x="4551" y="1730"/>
                </a:lnTo>
                <a:lnTo>
                  <a:pt x="4553" y="1730"/>
                </a:lnTo>
                <a:lnTo>
                  <a:pt x="4553" y="1730"/>
                </a:lnTo>
                <a:lnTo>
                  <a:pt x="4555" y="1728"/>
                </a:lnTo>
                <a:lnTo>
                  <a:pt x="4557" y="1726"/>
                </a:lnTo>
                <a:lnTo>
                  <a:pt x="4557" y="1726"/>
                </a:lnTo>
                <a:lnTo>
                  <a:pt x="4557" y="1723"/>
                </a:lnTo>
                <a:lnTo>
                  <a:pt x="4555" y="1723"/>
                </a:lnTo>
                <a:lnTo>
                  <a:pt x="4553" y="1721"/>
                </a:lnTo>
                <a:lnTo>
                  <a:pt x="4553" y="1721"/>
                </a:lnTo>
                <a:lnTo>
                  <a:pt x="4551" y="1719"/>
                </a:lnTo>
                <a:lnTo>
                  <a:pt x="4551" y="1719"/>
                </a:lnTo>
                <a:lnTo>
                  <a:pt x="4551" y="1721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close/>
                <a:moveTo>
                  <a:pt x="4490" y="1679"/>
                </a:moveTo>
                <a:lnTo>
                  <a:pt x="4490" y="1682"/>
                </a:lnTo>
                <a:lnTo>
                  <a:pt x="4492" y="1682"/>
                </a:lnTo>
                <a:lnTo>
                  <a:pt x="4494" y="1682"/>
                </a:lnTo>
                <a:lnTo>
                  <a:pt x="4497" y="1684"/>
                </a:lnTo>
                <a:lnTo>
                  <a:pt x="4499" y="1686"/>
                </a:lnTo>
                <a:lnTo>
                  <a:pt x="4503" y="1686"/>
                </a:lnTo>
                <a:lnTo>
                  <a:pt x="4503" y="1682"/>
                </a:lnTo>
                <a:lnTo>
                  <a:pt x="4503" y="1682"/>
                </a:lnTo>
                <a:lnTo>
                  <a:pt x="4503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7"/>
                </a:lnTo>
                <a:lnTo>
                  <a:pt x="4499" y="1675"/>
                </a:lnTo>
                <a:lnTo>
                  <a:pt x="4497" y="1673"/>
                </a:lnTo>
                <a:lnTo>
                  <a:pt x="4494" y="1673"/>
                </a:lnTo>
                <a:lnTo>
                  <a:pt x="4492" y="1673"/>
                </a:lnTo>
                <a:lnTo>
                  <a:pt x="4490" y="1673"/>
                </a:lnTo>
                <a:lnTo>
                  <a:pt x="4488" y="1673"/>
                </a:lnTo>
                <a:lnTo>
                  <a:pt x="4486" y="1671"/>
                </a:lnTo>
                <a:lnTo>
                  <a:pt x="4484" y="1671"/>
                </a:lnTo>
                <a:lnTo>
                  <a:pt x="4484" y="1671"/>
                </a:lnTo>
                <a:lnTo>
                  <a:pt x="4482" y="1671"/>
                </a:lnTo>
                <a:lnTo>
                  <a:pt x="4482" y="1671"/>
                </a:lnTo>
                <a:lnTo>
                  <a:pt x="4480" y="1673"/>
                </a:lnTo>
                <a:lnTo>
                  <a:pt x="4480" y="1673"/>
                </a:lnTo>
                <a:lnTo>
                  <a:pt x="4478" y="1673"/>
                </a:lnTo>
                <a:lnTo>
                  <a:pt x="4478" y="1673"/>
                </a:lnTo>
                <a:lnTo>
                  <a:pt x="4478" y="1671"/>
                </a:lnTo>
                <a:lnTo>
                  <a:pt x="4476" y="1671"/>
                </a:lnTo>
                <a:lnTo>
                  <a:pt x="4476" y="1671"/>
                </a:lnTo>
                <a:lnTo>
                  <a:pt x="4473" y="1673"/>
                </a:lnTo>
                <a:lnTo>
                  <a:pt x="4469" y="1671"/>
                </a:lnTo>
                <a:lnTo>
                  <a:pt x="4465" y="1673"/>
                </a:lnTo>
                <a:lnTo>
                  <a:pt x="4463" y="1673"/>
                </a:lnTo>
                <a:lnTo>
                  <a:pt x="4461" y="1677"/>
                </a:lnTo>
                <a:lnTo>
                  <a:pt x="4461" y="1677"/>
                </a:lnTo>
                <a:lnTo>
                  <a:pt x="4461" y="1679"/>
                </a:lnTo>
                <a:lnTo>
                  <a:pt x="4461" y="1679"/>
                </a:lnTo>
                <a:lnTo>
                  <a:pt x="4461" y="1682"/>
                </a:lnTo>
                <a:lnTo>
                  <a:pt x="4461" y="1682"/>
                </a:lnTo>
                <a:lnTo>
                  <a:pt x="4461" y="1682"/>
                </a:lnTo>
                <a:lnTo>
                  <a:pt x="4463" y="1679"/>
                </a:lnTo>
                <a:lnTo>
                  <a:pt x="4463" y="1679"/>
                </a:lnTo>
                <a:lnTo>
                  <a:pt x="4463" y="1677"/>
                </a:lnTo>
                <a:lnTo>
                  <a:pt x="4463" y="1677"/>
                </a:lnTo>
                <a:lnTo>
                  <a:pt x="4463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7" y="1679"/>
                </a:lnTo>
                <a:lnTo>
                  <a:pt x="4469" y="1682"/>
                </a:lnTo>
                <a:lnTo>
                  <a:pt x="4469" y="1682"/>
                </a:lnTo>
                <a:lnTo>
                  <a:pt x="4471" y="1679"/>
                </a:lnTo>
                <a:lnTo>
                  <a:pt x="4471" y="1679"/>
                </a:lnTo>
                <a:lnTo>
                  <a:pt x="4473" y="1679"/>
                </a:lnTo>
                <a:lnTo>
                  <a:pt x="4473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9"/>
                </a:lnTo>
                <a:lnTo>
                  <a:pt x="4476" y="1679"/>
                </a:lnTo>
                <a:lnTo>
                  <a:pt x="4478" y="1679"/>
                </a:lnTo>
                <a:lnTo>
                  <a:pt x="4480" y="1679"/>
                </a:lnTo>
                <a:lnTo>
                  <a:pt x="4482" y="1679"/>
                </a:lnTo>
                <a:lnTo>
                  <a:pt x="4484" y="1682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6" y="1679"/>
                </a:lnTo>
                <a:lnTo>
                  <a:pt x="4488" y="1679"/>
                </a:lnTo>
                <a:lnTo>
                  <a:pt x="4490" y="1679"/>
                </a:lnTo>
                <a:close/>
                <a:moveTo>
                  <a:pt x="4530" y="1715"/>
                </a:moveTo>
                <a:lnTo>
                  <a:pt x="4530" y="1715"/>
                </a:lnTo>
                <a:lnTo>
                  <a:pt x="4530" y="1717"/>
                </a:lnTo>
                <a:lnTo>
                  <a:pt x="4532" y="1715"/>
                </a:lnTo>
                <a:lnTo>
                  <a:pt x="4532" y="1715"/>
                </a:lnTo>
                <a:lnTo>
                  <a:pt x="4530" y="1713"/>
                </a:lnTo>
                <a:lnTo>
                  <a:pt x="4530" y="1713"/>
                </a:lnTo>
                <a:lnTo>
                  <a:pt x="4530" y="1711"/>
                </a:lnTo>
                <a:lnTo>
                  <a:pt x="4530" y="1711"/>
                </a:lnTo>
                <a:lnTo>
                  <a:pt x="4530" y="1713"/>
                </a:lnTo>
                <a:lnTo>
                  <a:pt x="4530" y="1715"/>
                </a:lnTo>
                <a:lnTo>
                  <a:pt x="4530" y="1715"/>
                </a:lnTo>
                <a:close/>
                <a:moveTo>
                  <a:pt x="4471" y="1734"/>
                </a:moveTo>
                <a:lnTo>
                  <a:pt x="4471" y="1732"/>
                </a:lnTo>
                <a:lnTo>
                  <a:pt x="4471" y="1734"/>
                </a:lnTo>
                <a:lnTo>
                  <a:pt x="4469" y="1734"/>
                </a:lnTo>
                <a:lnTo>
                  <a:pt x="4469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close/>
                <a:moveTo>
                  <a:pt x="4469" y="1682"/>
                </a:moveTo>
                <a:lnTo>
                  <a:pt x="4469" y="1682"/>
                </a:lnTo>
                <a:lnTo>
                  <a:pt x="4467" y="1684"/>
                </a:lnTo>
                <a:lnTo>
                  <a:pt x="4469" y="1684"/>
                </a:lnTo>
                <a:lnTo>
                  <a:pt x="4469" y="1682"/>
                </a:lnTo>
                <a:lnTo>
                  <a:pt x="4469" y="1682"/>
                </a:lnTo>
                <a:close/>
                <a:moveTo>
                  <a:pt x="4486" y="1742"/>
                </a:moveTo>
                <a:lnTo>
                  <a:pt x="4486" y="1744"/>
                </a:lnTo>
                <a:lnTo>
                  <a:pt x="4486" y="1744"/>
                </a:lnTo>
                <a:lnTo>
                  <a:pt x="4486" y="1747"/>
                </a:lnTo>
                <a:lnTo>
                  <a:pt x="4488" y="1747"/>
                </a:lnTo>
                <a:lnTo>
                  <a:pt x="4488" y="1747"/>
                </a:lnTo>
                <a:lnTo>
                  <a:pt x="4488" y="1744"/>
                </a:lnTo>
                <a:lnTo>
                  <a:pt x="4488" y="1744"/>
                </a:lnTo>
                <a:lnTo>
                  <a:pt x="4486" y="1742"/>
                </a:lnTo>
                <a:lnTo>
                  <a:pt x="4486" y="1742"/>
                </a:lnTo>
                <a:close/>
                <a:moveTo>
                  <a:pt x="4515" y="1734"/>
                </a:moveTo>
                <a:lnTo>
                  <a:pt x="4517" y="1734"/>
                </a:lnTo>
                <a:lnTo>
                  <a:pt x="4517" y="1734"/>
                </a:lnTo>
                <a:lnTo>
                  <a:pt x="4517" y="1734"/>
                </a:lnTo>
                <a:lnTo>
                  <a:pt x="4520" y="1736"/>
                </a:lnTo>
                <a:lnTo>
                  <a:pt x="4520" y="1736"/>
                </a:lnTo>
                <a:lnTo>
                  <a:pt x="4520" y="1734"/>
                </a:lnTo>
                <a:lnTo>
                  <a:pt x="4520" y="1734"/>
                </a:lnTo>
                <a:lnTo>
                  <a:pt x="4515" y="1734"/>
                </a:lnTo>
                <a:close/>
                <a:moveTo>
                  <a:pt x="4515" y="1734"/>
                </a:moveTo>
                <a:lnTo>
                  <a:pt x="4515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6"/>
                </a:lnTo>
                <a:lnTo>
                  <a:pt x="4511" y="1736"/>
                </a:lnTo>
                <a:lnTo>
                  <a:pt x="4511" y="1736"/>
                </a:lnTo>
                <a:lnTo>
                  <a:pt x="4511" y="1738"/>
                </a:lnTo>
                <a:lnTo>
                  <a:pt x="4509" y="1738"/>
                </a:lnTo>
                <a:lnTo>
                  <a:pt x="4509" y="1738"/>
                </a:lnTo>
                <a:lnTo>
                  <a:pt x="4509" y="1740"/>
                </a:lnTo>
                <a:lnTo>
                  <a:pt x="4509" y="1742"/>
                </a:lnTo>
                <a:lnTo>
                  <a:pt x="4507" y="1742"/>
                </a:lnTo>
                <a:lnTo>
                  <a:pt x="4507" y="1742"/>
                </a:lnTo>
                <a:lnTo>
                  <a:pt x="4507" y="1744"/>
                </a:lnTo>
                <a:lnTo>
                  <a:pt x="4507" y="1744"/>
                </a:lnTo>
                <a:lnTo>
                  <a:pt x="4507" y="1747"/>
                </a:lnTo>
                <a:lnTo>
                  <a:pt x="4509" y="1747"/>
                </a:lnTo>
                <a:lnTo>
                  <a:pt x="4509" y="1747"/>
                </a:lnTo>
                <a:lnTo>
                  <a:pt x="4511" y="1747"/>
                </a:lnTo>
                <a:lnTo>
                  <a:pt x="4511" y="1747"/>
                </a:lnTo>
                <a:lnTo>
                  <a:pt x="4511" y="1744"/>
                </a:lnTo>
                <a:lnTo>
                  <a:pt x="4511" y="1744"/>
                </a:lnTo>
                <a:lnTo>
                  <a:pt x="4513" y="1742"/>
                </a:lnTo>
                <a:lnTo>
                  <a:pt x="4513" y="1742"/>
                </a:lnTo>
                <a:lnTo>
                  <a:pt x="4513" y="1742"/>
                </a:lnTo>
                <a:lnTo>
                  <a:pt x="4515" y="1740"/>
                </a:lnTo>
                <a:lnTo>
                  <a:pt x="4515" y="1738"/>
                </a:lnTo>
                <a:lnTo>
                  <a:pt x="4515" y="1736"/>
                </a:lnTo>
                <a:lnTo>
                  <a:pt x="4515" y="1734"/>
                </a:lnTo>
                <a:lnTo>
                  <a:pt x="4515" y="1734"/>
                </a:lnTo>
                <a:close/>
                <a:moveTo>
                  <a:pt x="4528" y="1795"/>
                </a:moveTo>
                <a:lnTo>
                  <a:pt x="4528" y="1795"/>
                </a:lnTo>
                <a:lnTo>
                  <a:pt x="4530" y="1793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88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3"/>
                </a:lnTo>
                <a:lnTo>
                  <a:pt x="4528" y="1795"/>
                </a:lnTo>
                <a:close/>
                <a:moveTo>
                  <a:pt x="5364" y="508"/>
                </a:moveTo>
                <a:lnTo>
                  <a:pt x="5362" y="508"/>
                </a:lnTo>
                <a:lnTo>
                  <a:pt x="5356" y="508"/>
                </a:lnTo>
                <a:lnTo>
                  <a:pt x="5358" y="508"/>
                </a:lnTo>
                <a:lnTo>
                  <a:pt x="5358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3" y="505"/>
                </a:lnTo>
                <a:lnTo>
                  <a:pt x="5351" y="505"/>
                </a:lnTo>
                <a:lnTo>
                  <a:pt x="5351" y="505"/>
                </a:lnTo>
                <a:lnTo>
                  <a:pt x="5353" y="503"/>
                </a:lnTo>
                <a:lnTo>
                  <a:pt x="5353" y="503"/>
                </a:lnTo>
                <a:lnTo>
                  <a:pt x="5351" y="503"/>
                </a:lnTo>
                <a:lnTo>
                  <a:pt x="5347" y="499"/>
                </a:lnTo>
                <a:lnTo>
                  <a:pt x="5343" y="497"/>
                </a:lnTo>
                <a:lnTo>
                  <a:pt x="5341" y="495"/>
                </a:lnTo>
                <a:lnTo>
                  <a:pt x="5337" y="493"/>
                </a:lnTo>
                <a:lnTo>
                  <a:pt x="5335" y="489"/>
                </a:lnTo>
                <a:lnTo>
                  <a:pt x="5330" y="489"/>
                </a:lnTo>
                <a:lnTo>
                  <a:pt x="5326" y="489"/>
                </a:lnTo>
                <a:lnTo>
                  <a:pt x="5324" y="489"/>
                </a:lnTo>
                <a:lnTo>
                  <a:pt x="5322" y="487"/>
                </a:lnTo>
                <a:lnTo>
                  <a:pt x="5316" y="487"/>
                </a:lnTo>
                <a:lnTo>
                  <a:pt x="5316" y="487"/>
                </a:lnTo>
                <a:lnTo>
                  <a:pt x="5322" y="489"/>
                </a:lnTo>
                <a:lnTo>
                  <a:pt x="5324" y="489"/>
                </a:lnTo>
                <a:lnTo>
                  <a:pt x="5324" y="489"/>
                </a:lnTo>
                <a:lnTo>
                  <a:pt x="5322" y="489"/>
                </a:lnTo>
                <a:lnTo>
                  <a:pt x="5318" y="489"/>
                </a:lnTo>
                <a:lnTo>
                  <a:pt x="5316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91"/>
                </a:lnTo>
                <a:lnTo>
                  <a:pt x="5314" y="491"/>
                </a:lnTo>
                <a:lnTo>
                  <a:pt x="5314" y="491"/>
                </a:lnTo>
                <a:lnTo>
                  <a:pt x="5312" y="491"/>
                </a:lnTo>
                <a:lnTo>
                  <a:pt x="5312" y="491"/>
                </a:lnTo>
                <a:lnTo>
                  <a:pt x="5312" y="489"/>
                </a:lnTo>
                <a:lnTo>
                  <a:pt x="5314" y="487"/>
                </a:lnTo>
                <a:lnTo>
                  <a:pt x="5314" y="487"/>
                </a:lnTo>
                <a:lnTo>
                  <a:pt x="5314" y="487"/>
                </a:lnTo>
                <a:lnTo>
                  <a:pt x="5309" y="484"/>
                </a:lnTo>
                <a:lnTo>
                  <a:pt x="5307" y="484"/>
                </a:lnTo>
                <a:lnTo>
                  <a:pt x="5307" y="484"/>
                </a:lnTo>
                <a:lnTo>
                  <a:pt x="5303" y="484"/>
                </a:lnTo>
                <a:lnTo>
                  <a:pt x="5295" y="484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7" y="487"/>
                </a:lnTo>
                <a:lnTo>
                  <a:pt x="5299" y="489"/>
                </a:lnTo>
                <a:lnTo>
                  <a:pt x="5299" y="489"/>
                </a:lnTo>
                <a:lnTo>
                  <a:pt x="5301" y="489"/>
                </a:lnTo>
                <a:lnTo>
                  <a:pt x="5301" y="491"/>
                </a:lnTo>
                <a:lnTo>
                  <a:pt x="5301" y="493"/>
                </a:lnTo>
                <a:lnTo>
                  <a:pt x="5301" y="493"/>
                </a:lnTo>
                <a:lnTo>
                  <a:pt x="5301" y="495"/>
                </a:lnTo>
                <a:lnTo>
                  <a:pt x="5301" y="497"/>
                </a:lnTo>
                <a:lnTo>
                  <a:pt x="5299" y="497"/>
                </a:lnTo>
                <a:lnTo>
                  <a:pt x="5299" y="497"/>
                </a:lnTo>
                <a:lnTo>
                  <a:pt x="5301" y="499"/>
                </a:lnTo>
                <a:lnTo>
                  <a:pt x="5303" y="499"/>
                </a:lnTo>
                <a:lnTo>
                  <a:pt x="5305" y="499"/>
                </a:lnTo>
                <a:lnTo>
                  <a:pt x="5305" y="501"/>
                </a:lnTo>
                <a:lnTo>
                  <a:pt x="5305" y="503"/>
                </a:lnTo>
                <a:lnTo>
                  <a:pt x="5303" y="505"/>
                </a:lnTo>
                <a:lnTo>
                  <a:pt x="5303" y="505"/>
                </a:lnTo>
                <a:lnTo>
                  <a:pt x="5303" y="505"/>
                </a:lnTo>
                <a:lnTo>
                  <a:pt x="5301" y="505"/>
                </a:lnTo>
                <a:lnTo>
                  <a:pt x="5301" y="505"/>
                </a:lnTo>
                <a:lnTo>
                  <a:pt x="5301" y="503"/>
                </a:lnTo>
                <a:lnTo>
                  <a:pt x="5301" y="501"/>
                </a:lnTo>
                <a:lnTo>
                  <a:pt x="5299" y="501"/>
                </a:lnTo>
                <a:lnTo>
                  <a:pt x="5299" y="501"/>
                </a:lnTo>
                <a:lnTo>
                  <a:pt x="5297" y="503"/>
                </a:lnTo>
                <a:lnTo>
                  <a:pt x="5297" y="503"/>
                </a:lnTo>
                <a:lnTo>
                  <a:pt x="5297" y="503"/>
                </a:lnTo>
                <a:lnTo>
                  <a:pt x="5295" y="501"/>
                </a:lnTo>
                <a:lnTo>
                  <a:pt x="5295" y="499"/>
                </a:lnTo>
                <a:lnTo>
                  <a:pt x="5295" y="499"/>
                </a:lnTo>
                <a:lnTo>
                  <a:pt x="5293" y="497"/>
                </a:lnTo>
                <a:lnTo>
                  <a:pt x="5293" y="497"/>
                </a:lnTo>
                <a:lnTo>
                  <a:pt x="5291" y="497"/>
                </a:lnTo>
                <a:lnTo>
                  <a:pt x="5289" y="497"/>
                </a:lnTo>
                <a:lnTo>
                  <a:pt x="5289" y="495"/>
                </a:lnTo>
                <a:lnTo>
                  <a:pt x="5291" y="493"/>
                </a:lnTo>
                <a:lnTo>
                  <a:pt x="5291" y="491"/>
                </a:lnTo>
                <a:lnTo>
                  <a:pt x="5291" y="489"/>
                </a:lnTo>
                <a:lnTo>
                  <a:pt x="5289" y="489"/>
                </a:lnTo>
                <a:lnTo>
                  <a:pt x="5289" y="487"/>
                </a:lnTo>
                <a:lnTo>
                  <a:pt x="5289" y="482"/>
                </a:lnTo>
                <a:lnTo>
                  <a:pt x="5289" y="482"/>
                </a:lnTo>
                <a:lnTo>
                  <a:pt x="5291" y="480"/>
                </a:lnTo>
                <a:lnTo>
                  <a:pt x="5289" y="478"/>
                </a:lnTo>
                <a:lnTo>
                  <a:pt x="5289" y="478"/>
                </a:lnTo>
                <a:lnTo>
                  <a:pt x="5286" y="478"/>
                </a:lnTo>
                <a:lnTo>
                  <a:pt x="5286" y="478"/>
                </a:lnTo>
                <a:lnTo>
                  <a:pt x="5284" y="478"/>
                </a:lnTo>
                <a:lnTo>
                  <a:pt x="5282" y="478"/>
                </a:lnTo>
                <a:lnTo>
                  <a:pt x="5284" y="476"/>
                </a:lnTo>
                <a:lnTo>
                  <a:pt x="5284" y="476"/>
                </a:lnTo>
                <a:lnTo>
                  <a:pt x="5284" y="474"/>
                </a:lnTo>
                <a:lnTo>
                  <a:pt x="5282" y="474"/>
                </a:lnTo>
                <a:lnTo>
                  <a:pt x="5282" y="472"/>
                </a:lnTo>
                <a:lnTo>
                  <a:pt x="5259" y="461"/>
                </a:lnTo>
                <a:lnTo>
                  <a:pt x="5257" y="459"/>
                </a:lnTo>
                <a:lnTo>
                  <a:pt x="5255" y="457"/>
                </a:lnTo>
                <a:lnTo>
                  <a:pt x="5253" y="457"/>
                </a:lnTo>
                <a:lnTo>
                  <a:pt x="5251" y="457"/>
                </a:lnTo>
                <a:lnTo>
                  <a:pt x="5251" y="457"/>
                </a:lnTo>
                <a:lnTo>
                  <a:pt x="5249" y="457"/>
                </a:lnTo>
                <a:lnTo>
                  <a:pt x="5251" y="457"/>
                </a:lnTo>
                <a:lnTo>
                  <a:pt x="5251" y="455"/>
                </a:lnTo>
                <a:lnTo>
                  <a:pt x="5249" y="455"/>
                </a:lnTo>
                <a:lnTo>
                  <a:pt x="5240" y="451"/>
                </a:lnTo>
                <a:lnTo>
                  <a:pt x="5238" y="449"/>
                </a:lnTo>
                <a:lnTo>
                  <a:pt x="5240" y="451"/>
                </a:lnTo>
                <a:lnTo>
                  <a:pt x="5247" y="455"/>
                </a:lnTo>
                <a:lnTo>
                  <a:pt x="5247" y="455"/>
                </a:lnTo>
                <a:lnTo>
                  <a:pt x="5245" y="457"/>
                </a:lnTo>
                <a:lnTo>
                  <a:pt x="5242" y="457"/>
                </a:lnTo>
                <a:lnTo>
                  <a:pt x="5245" y="455"/>
                </a:lnTo>
                <a:lnTo>
                  <a:pt x="5242" y="453"/>
                </a:lnTo>
                <a:lnTo>
                  <a:pt x="5242" y="453"/>
                </a:lnTo>
                <a:lnTo>
                  <a:pt x="5240" y="451"/>
                </a:lnTo>
                <a:lnTo>
                  <a:pt x="5238" y="451"/>
                </a:lnTo>
                <a:lnTo>
                  <a:pt x="5234" y="451"/>
                </a:lnTo>
                <a:lnTo>
                  <a:pt x="5234" y="449"/>
                </a:lnTo>
                <a:lnTo>
                  <a:pt x="5234" y="447"/>
                </a:lnTo>
                <a:lnTo>
                  <a:pt x="5236" y="449"/>
                </a:lnTo>
                <a:lnTo>
                  <a:pt x="5236" y="449"/>
                </a:lnTo>
                <a:lnTo>
                  <a:pt x="5234" y="447"/>
                </a:lnTo>
                <a:lnTo>
                  <a:pt x="5232" y="445"/>
                </a:lnTo>
                <a:lnTo>
                  <a:pt x="5226" y="443"/>
                </a:lnTo>
                <a:lnTo>
                  <a:pt x="5224" y="443"/>
                </a:lnTo>
                <a:lnTo>
                  <a:pt x="5224" y="440"/>
                </a:lnTo>
                <a:lnTo>
                  <a:pt x="5221" y="440"/>
                </a:lnTo>
                <a:lnTo>
                  <a:pt x="5221" y="440"/>
                </a:lnTo>
                <a:lnTo>
                  <a:pt x="5217" y="440"/>
                </a:lnTo>
                <a:lnTo>
                  <a:pt x="5215" y="438"/>
                </a:lnTo>
                <a:lnTo>
                  <a:pt x="5215" y="438"/>
                </a:lnTo>
                <a:lnTo>
                  <a:pt x="5213" y="438"/>
                </a:lnTo>
                <a:lnTo>
                  <a:pt x="5205" y="432"/>
                </a:lnTo>
                <a:lnTo>
                  <a:pt x="5201" y="430"/>
                </a:lnTo>
                <a:lnTo>
                  <a:pt x="5201" y="430"/>
                </a:lnTo>
                <a:lnTo>
                  <a:pt x="5201" y="430"/>
                </a:lnTo>
                <a:lnTo>
                  <a:pt x="5198" y="428"/>
                </a:lnTo>
                <a:lnTo>
                  <a:pt x="5192" y="428"/>
                </a:lnTo>
                <a:lnTo>
                  <a:pt x="5186" y="426"/>
                </a:lnTo>
                <a:lnTo>
                  <a:pt x="5177" y="424"/>
                </a:lnTo>
                <a:lnTo>
                  <a:pt x="5171" y="422"/>
                </a:lnTo>
                <a:lnTo>
                  <a:pt x="5163" y="419"/>
                </a:lnTo>
                <a:lnTo>
                  <a:pt x="5159" y="417"/>
                </a:lnTo>
                <a:lnTo>
                  <a:pt x="5157" y="415"/>
                </a:lnTo>
                <a:lnTo>
                  <a:pt x="5154" y="415"/>
                </a:lnTo>
                <a:lnTo>
                  <a:pt x="5148" y="417"/>
                </a:lnTo>
                <a:lnTo>
                  <a:pt x="5140" y="417"/>
                </a:lnTo>
                <a:lnTo>
                  <a:pt x="5133" y="415"/>
                </a:lnTo>
                <a:lnTo>
                  <a:pt x="5127" y="415"/>
                </a:lnTo>
                <a:lnTo>
                  <a:pt x="5125" y="415"/>
                </a:lnTo>
                <a:lnTo>
                  <a:pt x="5121" y="415"/>
                </a:lnTo>
                <a:lnTo>
                  <a:pt x="5119" y="415"/>
                </a:lnTo>
                <a:lnTo>
                  <a:pt x="5119" y="417"/>
                </a:lnTo>
                <a:lnTo>
                  <a:pt x="5115" y="417"/>
                </a:lnTo>
                <a:lnTo>
                  <a:pt x="5113" y="415"/>
                </a:lnTo>
                <a:lnTo>
                  <a:pt x="5108" y="413"/>
                </a:lnTo>
                <a:lnTo>
                  <a:pt x="5100" y="413"/>
                </a:lnTo>
                <a:lnTo>
                  <a:pt x="5089" y="411"/>
                </a:lnTo>
                <a:lnTo>
                  <a:pt x="5083" y="411"/>
                </a:lnTo>
                <a:lnTo>
                  <a:pt x="5077" y="411"/>
                </a:lnTo>
                <a:lnTo>
                  <a:pt x="5079" y="415"/>
                </a:lnTo>
                <a:lnTo>
                  <a:pt x="5077" y="417"/>
                </a:lnTo>
                <a:lnTo>
                  <a:pt x="5075" y="419"/>
                </a:lnTo>
                <a:lnTo>
                  <a:pt x="5073" y="422"/>
                </a:lnTo>
                <a:lnTo>
                  <a:pt x="5073" y="422"/>
                </a:lnTo>
                <a:lnTo>
                  <a:pt x="5079" y="424"/>
                </a:lnTo>
                <a:lnTo>
                  <a:pt x="5081" y="428"/>
                </a:lnTo>
                <a:lnTo>
                  <a:pt x="5083" y="432"/>
                </a:lnTo>
                <a:lnTo>
                  <a:pt x="5085" y="434"/>
                </a:lnTo>
                <a:lnTo>
                  <a:pt x="5085" y="436"/>
                </a:lnTo>
                <a:lnTo>
                  <a:pt x="5079" y="443"/>
                </a:lnTo>
                <a:lnTo>
                  <a:pt x="5071" y="443"/>
                </a:lnTo>
                <a:lnTo>
                  <a:pt x="5064" y="445"/>
                </a:lnTo>
                <a:lnTo>
                  <a:pt x="5062" y="440"/>
                </a:lnTo>
                <a:lnTo>
                  <a:pt x="5060" y="436"/>
                </a:lnTo>
                <a:lnTo>
                  <a:pt x="5056" y="434"/>
                </a:lnTo>
                <a:lnTo>
                  <a:pt x="5050" y="432"/>
                </a:lnTo>
                <a:lnTo>
                  <a:pt x="5048" y="432"/>
                </a:lnTo>
                <a:lnTo>
                  <a:pt x="5045" y="432"/>
                </a:lnTo>
                <a:lnTo>
                  <a:pt x="5045" y="428"/>
                </a:lnTo>
                <a:lnTo>
                  <a:pt x="5043" y="424"/>
                </a:lnTo>
                <a:lnTo>
                  <a:pt x="5041" y="422"/>
                </a:lnTo>
                <a:lnTo>
                  <a:pt x="5041" y="422"/>
                </a:lnTo>
                <a:lnTo>
                  <a:pt x="5039" y="419"/>
                </a:lnTo>
                <a:lnTo>
                  <a:pt x="5037" y="419"/>
                </a:lnTo>
                <a:lnTo>
                  <a:pt x="5029" y="424"/>
                </a:lnTo>
                <a:lnTo>
                  <a:pt x="5025" y="426"/>
                </a:lnTo>
                <a:lnTo>
                  <a:pt x="5025" y="426"/>
                </a:lnTo>
                <a:lnTo>
                  <a:pt x="5012" y="424"/>
                </a:lnTo>
                <a:lnTo>
                  <a:pt x="5010" y="424"/>
                </a:lnTo>
                <a:lnTo>
                  <a:pt x="4991" y="424"/>
                </a:lnTo>
                <a:lnTo>
                  <a:pt x="4987" y="419"/>
                </a:lnTo>
                <a:lnTo>
                  <a:pt x="4983" y="419"/>
                </a:lnTo>
                <a:lnTo>
                  <a:pt x="4978" y="419"/>
                </a:lnTo>
                <a:lnTo>
                  <a:pt x="4976" y="422"/>
                </a:lnTo>
                <a:lnTo>
                  <a:pt x="4972" y="419"/>
                </a:lnTo>
                <a:lnTo>
                  <a:pt x="4968" y="422"/>
                </a:lnTo>
                <a:lnTo>
                  <a:pt x="4960" y="422"/>
                </a:lnTo>
                <a:lnTo>
                  <a:pt x="4957" y="424"/>
                </a:lnTo>
                <a:lnTo>
                  <a:pt x="4953" y="424"/>
                </a:lnTo>
                <a:lnTo>
                  <a:pt x="4947" y="428"/>
                </a:lnTo>
                <a:lnTo>
                  <a:pt x="4947" y="430"/>
                </a:lnTo>
                <a:lnTo>
                  <a:pt x="4947" y="434"/>
                </a:lnTo>
                <a:lnTo>
                  <a:pt x="4949" y="436"/>
                </a:lnTo>
                <a:lnTo>
                  <a:pt x="4949" y="440"/>
                </a:lnTo>
                <a:lnTo>
                  <a:pt x="4947" y="443"/>
                </a:lnTo>
                <a:lnTo>
                  <a:pt x="4945" y="443"/>
                </a:lnTo>
                <a:lnTo>
                  <a:pt x="4943" y="447"/>
                </a:lnTo>
                <a:lnTo>
                  <a:pt x="4941" y="449"/>
                </a:lnTo>
                <a:lnTo>
                  <a:pt x="4939" y="449"/>
                </a:lnTo>
                <a:lnTo>
                  <a:pt x="4941" y="449"/>
                </a:lnTo>
                <a:lnTo>
                  <a:pt x="4943" y="447"/>
                </a:lnTo>
                <a:lnTo>
                  <a:pt x="4945" y="440"/>
                </a:lnTo>
                <a:lnTo>
                  <a:pt x="4945" y="438"/>
                </a:lnTo>
                <a:lnTo>
                  <a:pt x="4943" y="438"/>
                </a:lnTo>
                <a:lnTo>
                  <a:pt x="4941" y="436"/>
                </a:lnTo>
                <a:lnTo>
                  <a:pt x="4941" y="430"/>
                </a:lnTo>
                <a:lnTo>
                  <a:pt x="4939" y="426"/>
                </a:lnTo>
                <a:lnTo>
                  <a:pt x="4939" y="424"/>
                </a:lnTo>
                <a:lnTo>
                  <a:pt x="4937" y="422"/>
                </a:lnTo>
                <a:lnTo>
                  <a:pt x="4928" y="419"/>
                </a:lnTo>
                <a:lnTo>
                  <a:pt x="4924" y="417"/>
                </a:lnTo>
                <a:lnTo>
                  <a:pt x="4922" y="415"/>
                </a:lnTo>
                <a:lnTo>
                  <a:pt x="4924" y="413"/>
                </a:lnTo>
                <a:lnTo>
                  <a:pt x="4924" y="411"/>
                </a:lnTo>
                <a:lnTo>
                  <a:pt x="4924" y="409"/>
                </a:lnTo>
                <a:lnTo>
                  <a:pt x="4926" y="407"/>
                </a:lnTo>
                <a:lnTo>
                  <a:pt x="4926" y="405"/>
                </a:lnTo>
                <a:lnTo>
                  <a:pt x="4926" y="403"/>
                </a:lnTo>
                <a:lnTo>
                  <a:pt x="4924" y="401"/>
                </a:lnTo>
                <a:lnTo>
                  <a:pt x="4922" y="396"/>
                </a:lnTo>
                <a:lnTo>
                  <a:pt x="4922" y="396"/>
                </a:lnTo>
                <a:lnTo>
                  <a:pt x="4916" y="392"/>
                </a:lnTo>
                <a:lnTo>
                  <a:pt x="4907" y="388"/>
                </a:lnTo>
                <a:lnTo>
                  <a:pt x="4897" y="386"/>
                </a:lnTo>
                <a:lnTo>
                  <a:pt x="4888" y="386"/>
                </a:lnTo>
                <a:lnTo>
                  <a:pt x="4878" y="384"/>
                </a:lnTo>
                <a:lnTo>
                  <a:pt x="4865" y="384"/>
                </a:lnTo>
                <a:lnTo>
                  <a:pt x="4861" y="386"/>
                </a:lnTo>
                <a:lnTo>
                  <a:pt x="4853" y="386"/>
                </a:lnTo>
                <a:lnTo>
                  <a:pt x="4844" y="388"/>
                </a:lnTo>
                <a:lnTo>
                  <a:pt x="4836" y="390"/>
                </a:lnTo>
                <a:lnTo>
                  <a:pt x="4832" y="390"/>
                </a:lnTo>
                <a:lnTo>
                  <a:pt x="4821" y="392"/>
                </a:lnTo>
                <a:lnTo>
                  <a:pt x="4817" y="392"/>
                </a:lnTo>
                <a:lnTo>
                  <a:pt x="4807" y="388"/>
                </a:lnTo>
                <a:lnTo>
                  <a:pt x="4809" y="386"/>
                </a:lnTo>
                <a:lnTo>
                  <a:pt x="4811" y="386"/>
                </a:lnTo>
                <a:lnTo>
                  <a:pt x="4807" y="382"/>
                </a:lnTo>
                <a:lnTo>
                  <a:pt x="4805" y="380"/>
                </a:lnTo>
                <a:lnTo>
                  <a:pt x="4798" y="378"/>
                </a:lnTo>
                <a:lnTo>
                  <a:pt x="4794" y="378"/>
                </a:lnTo>
                <a:lnTo>
                  <a:pt x="4792" y="378"/>
                </a:lnTo>
                <a:lnTo>
                  <a:pt x="4784" y="380"/>
                </a:lnTo>
                <a:lnTo>
                  <a:pt x="4781" y="382"/>
                </a:lnTo>
                <a:lnTo>
                  <a:pt x="4786" y="378"/>
                </a:lnTo>
                <a:lnTo>
                  <a:pt x="4788" y="378"/>
                </a:lnTo>
                <a:lnTo>
                  <a:pt x="4790" y="375"/>
                </a:lnTo>
                <a:lnTo>
                  <a:pt x="4790" y="373"/>
                </a:lnTo>
                <a:lnTo>
                  <a:pt x="4790" y="373"/>
                </a:lnTo>
                <a:lnTo>
                  <a:pt x="4781" y="373"/>
                </a:lnTo>
                <a:lnTo>
                  <a:pt x="4781" y="373"/>
                </a:lnTo>
                <a:lnTo>
                  <a:pt x="4779" y="371"/>
                </a:lnTo>
                <a:lnTo>
                  <a:pt x="4779" y="371"/>
                </a:lnTo>
                <a:lnTo>
                  <a:pt x="4773" y="369"/>
                </a:lnTo>
                <a:lnTo>
                  <a:pt x="4769" y="369"/>
                </a:lnTo>
                <a:lnTo>
                  <a:pt x="4767" y="369"/>
                </a:lnTo>
                <a:lnTo>
                  <a:pt x="4765" y="367"/>
                </a:lnTo>
                <a:lnTo>
                  <a:pt x="4765" y="367"/>
                </a:lnTo>
                <a:lnTo>
                  <a:pt x="4767" y="367"/>
                </a:lnTo>
                <a:lnTo>
                  <a:pt x="4767" y="365"/>
                </a:lnTo>
                <a:lnTo>
                  <a:pt x="4771" y="365"/>
                </a:lnTo>
                <a:lnTo>
                  <a:pt x="4779" y="365"/>
                </a:lnTo>
                <a:lnTo>
                  <a:pt x="4781" y="363"/>
                </a:lnTo>
                <a:lnTo>
                  <a:pt x="4781" y="361"/>
                </a:lnTo>
                <a:lnTo>
                  <a:pt x="4779" y="361"/>
                </a:lnTo>
                <a:lnTo>
                  <a:pt x="4777" y="359"/>
                </a:lnTo>
                <a:lnTo>
                  <a:pt x="4773" y="357"/>
                </a:lnTo>
                <a:lnTo>
                  <a:pt x="4767" y="354"/>
                </a:lnTo>
                <a:lnTo>
                  <a:pt x="4758" y="352"/>
                </a:lnTo>
                <a:lnTo>
                  <a:pt x="4744" y="350"/>
                </a:lnTo>
                <a:lnTo>
                  <a:pt x="4742" y="352"/>
                </a:lnTo>
                <a:lnTo>
                  <a:pt x="4740" y="352"/>
                </a:lnTo>
                <a:lnTo>
                  <a:pt x="4735" y="354"/>
                </a:lnTo>
                <a:lnTo>
                  <a:pt x="4729" y="363"/>
                </a:lnTo>
                <a:lnTo>
                  <a:pt x="4725" y="365"/>
                </a:lnTo>
                <a:lnTo>
                  <a:pt x="4721" y="367"/>
                </a:lnTo>
                <a:lnTo>
                  <a:pt x="4710" y="369"/>
                </a:lnTo>
                <a:lnTo>
                  <a:pt x="4710" y="369"/>
                </a:lnTo>
                <a:lnTo>
                  <a:pt x="4708" y="367"/>
                </a:lnTo>
                <a:lnTo>
                  <a:pt x="4708" y="365"/>
                </a:lnTo>
                <a:lnTo>
                  <a:pt x="4710" y="365"/>
                </a:lnTo>
                <a:lnTo>
                  <a:pt x="4710" y="365"/>
                </a:lnTo>
                <a:lnTo>
                  <a:pt x="4708" y="363"/>
                </a:lnTo>
                <a:lnTo>
                  <a:pt x="4710" y="363"/>
                </a:lnTo>
                <a:lnTo>
                  <a:pt x="4710" y="363"/>
                </a:lnTo>
                <a:lnTo>
                  <a:pt x="4712" y="363"/>
                </a:lnTo>
                <a:lnTo>
                  <a:pt x="4714" y="363"/>
                </a:lnTo>
                <a:lnTo>
                  <a:pt x="4719" y="363"/>
                </a:lnTo>
                <a:lnTo>
                  <a:pt x="4719" y="361"/>
                </a:lnTo>
                <a:lnTo>
                  <a:pt x="4719" y="359"/>
                </a:lnTo>
                <a:lnTo>
                  <a:pt x="4719" y="357"/>
                </a:lnTo>
                <a:lnTo>
                  <a:pt x="4719" y="354"/>
                </a:lnTo>
                <a:lnTo>
                  <a:pt x="4719" y="354"/>
                </a:lnTo>
                <a:lnTo>
                  <a:pt x="4721" y="354"/>
                </a:lnTo>
                <a:lnTo>
                  <a:pt x="4723" y="357"/>
                </a:lnTo>
                <a:lnTo>
                  <a:pt x="4725" y="357"/>
                </a:lnTo>
                <a:lnTo>
                  <a:pt x="4727" y="357"/>
                </a:lnTo>
                <a:lnTo>
                  <a:pt x="4723" y="363"/>
                </a:lnTo>
                <a:lnTo>
                  <a:pt x="4725" y="363"/>
                </a:lnTo>
                <a:lnTo>
                  <a:pt x="4729" y="359"/>
                </a:lnTo>
                <a:lnTo>
                  <a:pt x="4731" y="357"/>
                </a:lnTo>
                <a:lnTo>
                  <a:pt x="4735" y="354"/>
                </a:lnTo>
                <a:lnTo>
                  <a:pt x="4735" y="352"/>
                </a:lnTo>
                <a:lnTo>
                  <a:pt x="4731" y="352"/>
                </a:lnTo>
                <a:lnTo>
                  <a:pt x="4708" y="354"/>
                </a:lnTo>
                <a:lnTo>
                  <a:pt x="4700" y="357"/>
                </a:lnTo>
                <a:lnTo>
                  <a:pt x="4698" y="354"/>
                </a:lnTo>
                <a:lnTo>
                  <a:pt x="4696" y="354"/>
                </a:lnTo>
                <a:lnTo>
                  <a:pt x="4700" y="352"/>
                </a:lnTo>
                <a:lnTo>
                  <a:pt x="4702" y="352"/>
                </a:lnTo>
                <a:lnTo>
                  <a:pt x="4706" y="350"/>
                </a:lnTo>
                <a:lnTo>
                  <a:pt x="4706" y="350"/>
                </a:lnTo>
                <a:lnTo>
                  <a:pt x="4712" y="350"/>
                </a:lnTo>
                <a:lnTo>
                  <a:pt x="4714" y="350"/>
                </a:lnTo>
                <a:lnTo>
                  <a:pt x="4727" y="350"/>
                </a:lnTo>
                <a:lnTo>
                  <a:pt x="4727" y="348"/>
                </a:lnTo>
                <a:lnTo>
                  <a:pt x="4725" y="348"/>
                </a:lnTo>
                <a:lnTo>
                  <a:pt x="4719" y="346"/>
                </a:lnTo>
                <a:lnTo>
                  <a:pt x="4714" y="346"/>
                </a:lnTo>
                <a:lnTo>
                  <a:pt x="4710" y="346"/>
                </a:lnTo>
                <a:lnTo>
                  <a:pt x="4702" y="344"/>
                </a:lnTo>
                <a:lnTo>
                  <a:pt x="4698" y="344"/>
                </a:lnTo>
                <a:lnTo>
                  <a:pt x="4689" y="342"/>
                </a:lnTo>
                <a:lnTo>
                  <a:pt x="4687" y="342"/>
                </a:lnTo>
                <a:lnTo>
                  <a:pt x="4666" y="342"/>
                </a:lnTo>
                <a:lnTo>
                  <a:pt x="4658" y="340"/>
                </a:lnTo>
                <a:lnTo>
                  <a:pt x="4656" y="338"/>
                </a:lnTo>
                <a:lnTo>
                  <a:pt x="4647" y="336"/>
                </a:lnTo>
                <a:lnTo>
                  <a:pt x="4645" y="336"/>
                </a:lnTo>
                <a:lnTo>
                  <a:pt x="4645" y="338"/>
                </a:lnTo>
                <a:lnTo>
                  <a:pt x="4645" y="338"/>
                </a:lnTo>
                <a:lnTo>
                  <a:pt x="4649" y="342"/>
                </a:lnTo>
                <a:lnTo>
                  <a:pt x="4649" y="344"/>
                </a:lnTo>
                <a:lnTo>
                  <a:pt x="4652" y="344"/>
                </a:lnTo>
                <a:lnTo>
                  <a:pt x="4645" y="346"/>
                </a:lnTo>
                <a:lnTo>
                  <a:pt x="4643" y="348"/>
                </a:lnTo>
                <a:lnTo>
                  <a:pt x="4631" y="346"/>
                </a:lnTo>
                <a:lnTo>
                  <a:pt x="4629" y="348"/>
                </a:lnTo>
                <a:lnTo>
                  <a:pt x="4624" y="352"/>
                </a:lnTo>
                <a:lnTo>
                  <a:pt x="4624" y="352"/>
                </a:lnTo>
                <a:lnTo>
                  <a:pt x="4624" y="357"/>
                </a:lnTo>
                <a:lnTo>
                  <a:pt x="4629" y="357"/>
                </a:lnTo>
                <a:lnTo>
                  <a:pt x="4629" y="354"/>
                </a:lnTo>
                <a:lnTo>
                  <a:pt x="4631" y="354"/>
                </a:lnTo>
                <a:lnTo>
                  <a:pt x="4637" y="354"/>
                </a:lnTo>
                <a:lnTo>
                  <a:pt x="4639" y="354"/>
                </a:lnTo>
                <a:lnTo>
                  <a:pt x="4637" y="357"/>
                </a:lnTo>
                <a:lnTo>
                  <a:pt x="4633" y="357"/>
                </a:lnTo>
                <a:lnTo>
                  <a:pt x="4631" y="361"/>
                </a:lnTo>
                <a:lnTo>
                  <a:pt x="4626" y="361"/>
                </a:lnTo>
                <a:lnTo>
                  <a:pt x="4629" y="363"/>
                </a:lnTo>
                <a:lnTo>
                  <a:pt x="4633" y="363"/>
                </a:lnTo>
                <a:lnTo>
                  <a:pt x="4631" y="369"/>
                </a:lnTo>
                <a:lnTo>
                  <a:pt x="4635" y="371"/>
                </a:lnTo>
                <a:lnTo>
                  <a:pt x="4635" y="373"/>
                </a:lnTo>
                <a:lnTo>
                  <a:pt x="4631" y="373"/>
                </a:lnTo>
                <a:lnTo>
                  <a:pt x="4626" y="375"/>
                </a:lnTo>
                <a:lnTo>
                  <a:pt x="4624" y="375"/>
                </a:lnTo>
                <a:lnTo>
                  <a:pt x="4622" y="371"/>
                </a:lnTo>
                <a:lnTo>
                  <a:pt x="4618" y="371"/>
                </a:lnTo>
                <a:lnTo>
                  <a:pt x="4616" y="369"/>
                </a:lnTo>
                <a:lnTo>
                  <a:pt x="4614" y="371"/>
                </a:lnTo>
                <a:lnTo>
                  <a:pt x="4612" y="371"/>
                </a:lnTo>
                <a:lnTo>
                  <a:pt x="4610" y="371"/>
                </a:lnTo>
                <a:lnTo>
                  <a:pt x="4610" y="371"/>
                </a:lnTo>
                <a:lnTo>
                  <a:pt x="4608" y="373"/>
                </a:lnTo>
                <a:lnTo>
                  <a:pt x="4608" y="375"/>
                </a:lnTo>
                <a:lnTo>
                  <a:pt x="4605" y="375"/>
                </a:lnTo>
                <a:lnTo>
                  <a:pt x="4605" y="378"/>
                </a:lnTo>
                <a:lnTo>
                  <a:pt x="4608" y="378"/>
                </a:lnTo>
                <a:lnTo>
                  <a:pt x="4608" y="378"/>
                </a:lnTo>
                <a:lnTo>
                  <a:pt x="4612" y="378"/>
                </a:lnTo>
                <a:lnTo>
                  <a:pt x="4608" y="380"/>
                </a:lnTo>
                <a:lnTo>
                  <a:pt x="4608" y="380"/>
                </a:lnTo>
                <a:lnTo>
                  <a:pt x="4608" y="380"/>
                </a:lnTo>
                <a:lnTo>
                  <a:pt x="4605" y="382"/>
                </a:lnTo>
                <a:lnTo>
                  <a:pt x="4605" y="382"/>
                </a:lnTo>
                <a:lnTo>
                  <a:pt x="4608" y="382"/>
                </a:lnTo>
                <a:lnTo>
                  <a:pt x="4608" y="384"/>
                </a:lnTo>
                <a:lnTo>
                  <a:pt x="4605" y="384"/>
                </a:lnTo>
                <a:lnTo>
                  <a:pt x="4603" y="382"/>
                </a:lnTo>
                <a:lnTo>
                  <a:pt x="4601" y="382"/>
                </a:lnTo>
                <a:lnTo>
                  <a:pt x="4599" y="380"/>
                </a:lnTo>
                <a:lnTo>
                  <a:pt x="4597" y="378"/>
                </a:lnTo>
                <a:lnTo>
                  <a:pt x="4595" y="375"/>
                </a:lnTo>
                <a:lnTo>
                  <a:pt x="4585" y="371"/>
                </a:lnTo>
                <a:lnTo>
                  <a:pt x="4578" y="371"/>
                </a:lnTo>
                <a:lnTo>
                  <a:pt x="4576" y="371"/>
                </a:lnTo>
                <a:lnTo>
                  <a:pt x="4572" y="371"/>
                </a:lnTo>
                <a:lnTo>
                  <a:pt x="4568" y="373"/>
                </a:lnTo>
                <a:lnTo>
                  <a:pt x="4564" y="373"/>
                </a:lnTo>
                <a:lnTo>
                  <a:pt x="4561" y="375"/>
                </a:lnTo>
                <a:lnTo>
                  <a:pt x="4559" y="378"/>
                </a:lnTo>
                <a:lnTo>
                  <a:pt x="4551" y="378"/>
                </a:lnTo>
                <a:lnTo>
                  <a:pt x="4545" y="375"/>
                </a:lnTo>
                <a:lnTo>
                  <a:pt x="4541" y="373"/>
                </a:lnTo>
                <a:lnTo>
                  <a:pt x="4536" y="371"/>
                </a:lnTo>
                <a:lnTo>
                  <a:pt x="4532" y="367"/>
                </a:lnTo>
                <a:lnTo>
                  <a:pt x="4532" y="367"/>
                </a:lnTo>
                <a:lnTo>
                  <a:pt x="4532" y="365"/>
                </a:lnTo>
                <a:lnTo>
                  <a:pt x="4530" y="363"/>
                </a:lnTo>
                <a:lnTo>
                  <a:pt x="4530" y="363"/>
                </a:lnTo>
                <a:lnTo>
                  <a:pt x="4528" y="363"/>
                </a:lnTo>
                <a:lnTo>
                  <a:pt x="4524" y="367"/>
                </a:lnTo>
                <a:lnTo>
                  <a:pt x="4524" y="369"/>
                </a:lnTo>
                <a:lnTo>
                  <a:pt x="4522" y="373"/>
                </a:lnTo>
                <a:lnTo>
                  <a:pt x="4520" y="378"/>
                </a:lnTo>
                <a:lnTo>
                  <a:pt x="4520" y="380"/>
                </a:lnTo>
                <a:lnTo>
                  <a:pt x="4520" y="380"/>
                </a:lnTo>
                <a:lnTo>
                  <a:pt x="4520" y="382"/>
                </a:lnTo>
                <a:lnTo>
                  <a:pt x="4517" y="384"/>
                </a:lnTo>
                <a:lnTo>
                  <a:pt x="4513" y="390"/>
                </a:lnTo>
                <a:lnTo>
                  <a:pt x="4511" y="392"/>
                </a:lnTo>
                <a:lnTo>
                  <a:pt x="4509" y="392"/>
                </a:lnTo>
                <a:lnTo>
                  <a:pt x="4507" y="394"/>
                </a:lnTo>
                <a:lnTo>
                  <a:pt x="4505" y="394"/>
                </a:lnTo>
                <a:lnTo>
                  <a:pt x="4505" y="392"/>
                </a:lnTo>
                <a:lnTo>
                  <a:pt x="4503" y="388"/>
                </a:lnTo>
                <a:lnTo>
                  <a:pt x="4503" y="388"/>
                </a:lnTo>
                <a:lnTo>
                  <a:pt x="4501" y="390"/>
                </a:lnTo>
                <a:lnTo>
                  <a:pt x="4499" y="390"/>
                </a:lnTo>
                <a:lnTo>
                  <a:pt x="4494" y="388"/>
                </a:lnTo>
                <a:lnTo>
                  <a:pt x="4492" y="386"/>
                </a:lnTo>
                <a:lnTo>
                  <a:pt x="4488" y="384"/>
                </a:lnTo>
                <a:lnTo>
                  <a:pt x="4482" y="375"/>
                </a:lnTo>
                <a:lnTo>
                  <a:pt x="4480" y="373"/>
                </a:lnTo>
                <a:lnTo>
                  <a:pt x="4478" y="371"/>
                </a:lnTo>
                <a:lnTo>
                  <a:pt x="4476" y="371"/>
                </a:lnTo>
                <a:lnTo>
                  <a:pt x="4473" y="369"/>
                </a:lnTo>
                <a:lnTo>
                  <a:pt x="4476" y="369"/>
                </a:lnTo>
                <a:lnTo>
                  <a:pt x="4480" y="367"/>
                </a:lnTo>
                <a:lnTo>
                  <a:pt x="4484" y="367"/>
                </a:lnTo>
                <a:lnTo>
                  <a:pt x="4480" y="365"/>
                </a:lnTo>
                <a:lnTo>
                  <a:pt x="4480" y="363"/>
                </a:lnTo>
                <a:lnTo>
                  <a:pt x="4478" y="361"/>
                </a:lnTo>
                <a:lnTo>
                  <a:pt x="4480" y="363"/>
                </a:lnTo>
                <a:lnTo>
                  <a:pt x="4478" y="365"/>
                </a:lnTo>
                <a:lnTo>
                  <a:pt x="4478" y="367"/>
                </a:lnTo>
                <a:lnTo>
                  <a:pt x="4476" y="367"/>
                </a:lnTo>
                <a:lnTo>
                  <a:pt x="4467" y="359"/>
                </a:lnTo>
                <a:lnTo>
                  <a:pt x="4463" y="354"/>
                </a:lnTo>
                <a:lnTo>
                  <a:pt x="4459" y="352"/>
                </a:lnTo>
                <a:lnTo>
                  <a:pt x="4459" y="350"/>
                </a:lnTo>
                <a:lnTo>
                  <a:pt x="4459" y="348"/>
                </a:lnTo>
                <a:lnTo>
                  <a:pt x="4465" y="352"/>
                </a:lnTo>
                <a:lnTo>
                  <a:pt x="4469" y="354"/>
                </a:lnTo>
                <a:lnTo>
                  <a:pt x="4476" y="359"/>
                </a:lnTo>
                <a:lnTo>
                  <a:pt x="4480" y="359"/>
                </a:lnTo>
                <a:lnTo>
                  <a:pt x="4482" y="357"/>
                </a:lnTo>
                <a:lnTo>
                  <a:pt x="4482" y="352"/>
                </a:lnTo>
                <a:lnTo>
                  <a:pt x="4480" y="348"/>
                </a:lnTo>
                <a:lnTo>
                  <a:pt x="4478" y="348"/>
                </a:lnTo>
                <a:lnTo>
                  <a:pt x="4469" y="346"/>
                </a:lnTo>
                <a:lnTo>
                  <a:pt x="4467" y="346"/>
                </a:lnTo>
                <a:lnTo>
                  <a:pt x="4469" y="346"/>
                </a:lnTo>
                <a:lnTo>
                  <a:pt x="4471" y="346"/>
                </a:lnTo>
                <a:lnTo>
                  <a:pt x="4473" y="344"/>
                </a:lnTo>
                <a:lnTo>
                  <a:pt x="4478" y="342"/>
                </a:lnTo>
                <a:lnTo>
                  <a:pt x="4480" y="342"/>
                </a:lnTo>
                <a:lnTo>
                  <a:pt x="4480" y="340"/>
                </a:lnTo>
                <a:lnTo>
                  <a:pt x="4478" y="338"/>
                </a:lnTo>
                <a:lnTo>
                  <a:pt x="4471" y="336"/>
                </a:lnTo>
                <a:lnTo>
                  <a:pt x="4471" y="336"/>
                </a:lnTo>
                <a:lnTo>
                  <a:pt x="4473" y="336"/>
                </a:lnTo>
                <a:lnTo>
                  <a:pt x="4473" y="333"/>
                </a:lnTo>
                <a:lnTo>
                  <a:pt x="4478" y="331"/>
                </a:lnTo>
                <a:lnTo>
                  <a:pt x="4478" y="329"/>
                </a:lnTo>
                <a:lnTo>
                  <a:pt x="4478" y="331"/>
                </a:lnTo>
                <a:lnTo>
                  <a:pt x="4476" y="329"/>
                </a:lnTo>
                <a:lnTo>
                  <a:pt x="4476" y="329"/>
                </a:lnTo>
                <a:lnTo>
                  <a:pt x="4476" y="327"/>
                </a:lnTo>
                <a:lnTo>
                  <a:pt x="4473" y="327"/>
                </a:lnTo>
                <a:lnTo>
                  <a:pt x="4471" y="325"/>
                </a:lnTo>
                <a:lnTo>
                  <a:pt x="4465" y="325"/>
                </a:lnTo>
                <a:lnTo>
                  <a:pt x="4465" y="325"/>
                </a:lnTo>
                <a:lnTo>
                  <a:pt x="4467" y="325"/>
                </a:lnTo>
                <a:lnTo>
                  <a:pt x="4465" y="323"/>
                </a:lnTo>
                <a:lnTo>
                  <a:pt x="4463" y="323"/>
                </a:lnTo>
                <a:lnTo>
                  <a:pt x="4463" y="321"/>
                </a:lnTo>
                <a:lnTo>
                  <a:pt x="4461" y="321"/>
                </a:lnTo>
                <a:lnTo>
                  <a:pt x="4459" y="321"/>
                </a:lnTo>
                <a:lnTo>
                  <a:pt x="4448" y="319"/>
                </a:lnTo>
                <a:lnTo>
                  <a:pt x="4446" y="319"/>
                </a:lnTo>
                <a:lnTo>
                  <a:pt x="4446" y="321"/>
                </a:lnTo>
                <a:lnTo>
                  <a:pt x="4442" y="325"/>
                </a:lnTo>
                <a:lnTo>
                  <a:pt x="4438" y="323"/>
                </a:lnTo>
                <a:lnTo>
                  <a:pt x="4438" y="323"/>
                </a:lnTo>
                <a:lnTo>
                  <a:pt x="4438" y="321"/>
                </a:lnTo>
                <a:lnTo>
                  <a:pt x="4438" y="321"/>
                </a:lnTo>
                <a:lnTo>
                  <a:pt x="4438" y="319"/>
                </a:lnTo>
                <a:lnTo>
                  <a:pt x="4438" y="319"/>
                </a:lnTo>
                <a:lnTo>
                  <a:pt x="4436" y="319"/>
                </a:lnTo>
                <a:lnTo>
                  <a:pt x="4434" y="319"/>
                </a:lnTo>
                <a:lnTo>
                  <a:pt x="4432" y="319"/>
                </a:lnTo>
                <a:lnTo>
                  <a:pt x="4429" y="321"/>
                </a:lnTo>
                <a:lnTo>
                  <a:pt x="4427" y="321"/>
                </a:lnTo>
                <a:lnTo>
                  <a:pt x="4427" y="319"/>
                </a:lnTo>
                <a:lnTo>
                  <a:pt x="4415" y="315"/>
                </a:lnTo>
                <a:lnTo>
                  <a:pt x="4413" y="313"/>
                </a:lnTo>
                <a:lnTo>
                  <a:pt x="4411" y="313"/>
                </a:lnTo>
                <a:lnTo>
                  <a:pt x="4404" y="315"/>
                </a:lnTo>
                <a:lnTo>
                  <a:pt x="4402" y="315"/>
                </a:lnTo>
                <a:lnTo>
                  <a:pt x="4400" y="317"/>
                </a:lnTo>
                <a:lnTo>
                  <a:pt x="4396" y="315"/>
                </a:lnTo>
                <a:lnTo>
                  <a:pt x="4396" y="317"/>
                </a:lnTo>
                <a:lnTo>
                  <a:pt x="4394" y="319"/>
                </a:lnTo>
                <a:lnTo>
                  <a:pt x="4394" y="321"/>
                </a:lnTo>
                <a:lnTo>
                  <a:pt x="4394" y="323"/>
                </a:lnTo>
                <a:lnTo>
                  <a:pt x="4396" y="323"/>
                </a:lnTo>
                <a:lnTo>
                  <a:pt x="4396" y="325"/>
                </a:lnTo>
                <a:lnTo>
                  <a:pt x="4398" y="327"/>
                </a:lnTo>
                <a:lnTo>
                  <a:pt x="4398" y="329"/>
                </a:lnTo>
                <a:lnTo>
                  <a:pt x="4398" y="329"/>
                </a:lnTo>
                <a:lnTo>
                  <a:pt x="4396" y="329"/>
                </a:lnTo>
                <a:lnTo>
                  <a:pt x="4396" y="331"/>
                </a:lnTo>
                <a:lnTo>
                  <a:pt x="4394" y="333"/>
                </a:lnTo>
                <a:lnTo>
                  <a:pt x="4392" y="336"/>
                </a:lnTo>
                <a:lnTo>
                  <a:pt x="4390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5" y="336"/>
                </a:lnTo>
                <a:lnTo>
                  <a:pt x="4385" y="336"/>
                </a:lnTo>
                <a:lnTo>
                  <a:pt x="4385" y="336"/>
                </a:lnTo>
                <a:lnTo>
                  <a:pt x="4383" y="338"/>
                </a:lnTo>
                <a:lnTo>
                  <a:pt x="4379" y="336"/>
                </a:lnTo>
                <a:lnTo>
                  <a:pt x="4375" y="336"/>
                </a:lnTo>
                <a:lnTo>
                  <a:pt x="4373" y="333"/>
                </a:lnTo>
                <a:lnTo>
                  <a:pt x="4371" y="333"/>
                </a:lnTo>
                <a:lnTo>
                  <a:pt x="4367" y="333"/>
                </a:lnTo>
                <a:lnTo>
                  <a:pt x="4360" y="336"/>
                </a:lnTo>
                <a:lnTo>
                  <a:pt x="4354" y="333"/>
                </a:lnTo>
                <a:lnTo>
                  <a:pt x="4346" y="333"/>
                </a:lnTo>
                <a:lnTo>
                  <a:pt x="4344" y="333"/>
                </a:lnTo>
                <a:lnTo>
                  <a:pt x="4337" y="331"/>
                </a:lnTo>
                <a:lnTo>
                  <a:pt x="4331" y="329"/>
                </a:lnTo>
                <a:lnTo>
                  <a:pt x="4323" y="327"/>
                </a:lnTo>
                <a:lnTo>
                  <a:pt x="4323" y="323"/>
                </a:lnTo>
                <a:lnTo>
                  <a:pt x="4325" y="321"/>
                </a:lnTo>
                <a:lnTo>
                  <a:pt x="4329" y="321"/>
                </a:lnTo>
                <a:lnTo>
                  <a:pt x="4331" y="321"/>
                </a:lnTo>
                <a:lnTo>
                  <a:pt x="4331" y="319"/>
                </a:lnTo>
                <a:lnTo>
                  <a:pt x="4329" y="319"/>
                </a:lnTo>
                <a:lnTo>
                  <a:pt x="4325" y="317"/>
                </a:lnTo>
                <a:lnTo>
                  <a:pt x="4308" y="317"/>
                </a:lnTo>
                <a:lnTo>
                  <a:pt x="4295" y="315"/>
                </a:lnTo>
                <a:lnTo>
                  <a:pt x="4279" y="315"/>
                </a:lnTo>
                <a:lnTo>
                  <a:pt x="4270" y="317"/>
                </a:lnTo>
                <a:lnTo>
                  <a:pt x="4260" y="317"/>
                </a:lnTo>
                <a:lnTo>
                  <a:pt x="4258" y="319"/>
                </a:lnTo>
                <a:lnTo>
                  <a:pt x="4251" y="319"/>
                </a:lnTo>
                <a:lnTo>
                  <a:pt x="4253" y="321"/>
                </a:lnTo>
                <a:lnTo>
                  <a:pt x="4256" y="323"/>
                </a:lnTo>
                <a:lnTo>
                  <a:pt x="4256" y="323"/>
                </a:lnTo>
                <a:lnTo>
                  <a:pt x="4258" y="323"/>
                </a:lnTo>
                <a:lnTo>
                  <a:pt x="4258" y="325"/>
                </a:lnTo>
                <a:lnTo>
                  <a:pt x="4256" y="325"/>
                </a:lnTo>
                <a:lnTo>
                  <a:pt x="4253" y="325"/>
                </a:lnTo>
                <a:lnTo>
                  <a:pt x="4253" y="327"/>
                </a:lnTo>
                <a:lnTo>
                  <a:pt x="4253" y="329"/>
                </a:lnTo>
                <a:lnTo>
                  <a:pt x="4253" y="331"/>
                </a:lnTo>
                <a:lnTo>
                  <a:pt x="4251" y="336"/>
                </a:lnTo>
                <a:lnTo>
                  <a:pt x="4249" y="338"/>
                </a:lnTo>
                <a:lnTo>
                  <a:pt x="4247" y="338"/>
                </a:lnTo>
                <a:lnTo>
                  <a:pt x="4249" y="340"/>
                </a:lnTo>
                <a:lnTo>
                  <a:pt x="4251" y="342"/>
                </a:lnTo>
                <a:lnTo>
                  <a:pt x="4253" y="342"/>
                </a:lnTo>
                <a:lnTo>
                  <a:pt x="4256" y="342"/>
                </a:lnTo>
                <a:lnTo>
                  <a:pt x="4253" y="344"/>
                </a:lnTo>
                <a:lnTo>
                  <a:pt x="4249" y="342"/>
                </a:lnTo>
                <a:lnTo>
                  <a:pt x="4247" y="340"/>
                </a:lnTo>
                <a:lnTo>
                  <a:pt x="4247" y="340"/>
                </a:lnTo>
                <a:lnTo>
                  <a:pt x="4247" y="338"/>
                </a:lnTo>
                <a:lnTo>
                  <a:pt x="4249" y="336"/>
                </a:lnTo>
                <a:lnTo>
                  <a:pt x="4249" y="336"/>
                </a:lnTo>
                <a:lnTo>
                  <a:pt x="4251" y="331"/>
                </a:lnTo>
                <a:lnTo>
                  <a:pt x="4251" y="329"/>
                </a:lnTo>
                <a:lnTo>
                  <a:pt x="4251" y="323"/>
                </a:lnTo>
                <a:lnTo>
                  <a:pt x="4249" y="323"/>
                </a:lnTo>
                <a:lnTo>
                  <a:pt x="4247" y="321"/>
                </a:lnTo>
                <a:lnTo>
                  <a:pt x="4249" y="317"/>
                </a:lnTo>
                <a:lnTo>
                  <a:pt x="4251" y="315"/>
                </a:lnTo>
                <a:lnTo>
                  <a:pt x="4249" y="315"/>
                </a:lnTo>
                <a:lnTo>
                  <a:pt x="4247" y="310"/>
                </a:lnTo>
                <a:lnTo>
                  <a:pt x="4245" y="308"/>
                </a:lnTo>
                <a:lnTo>
                  <a:pt x="4243" y="306"/>
                </a:lnTo>
                <a:lnTo>
                  <a:pt x="4243" y="306"/>
                </a:lnTo>
                <a:lnTo>
                  <a:pt x="4243" y="310"/>
                </a:lnTo>
                <a:lnTo>
                  <a:pt x="4243" y="313"/>
                </a:lnTo>
                <a:lnTo>
                  <a:pt x="4241" y="313"/>
                </a:lnTo>
                <a:lnTo>
                  <a:pt x="4237" y="315"/>
                </a:lnTo>
                <a:lnTo>
                  <a:pt x="4233" y="315"/>
                </a:lnTo>
                <a:lnTo>
                  <a:pt x="4228" y="313"/>
                </a:lnTo>
                <a:lnTo>
                  <a:pt x="4222" y="310"/>
                </a:lnTo>
                <a:lnTo>
                  <a:pt x="4220" y="308"/>
                </a:lnTo>
                <a:lnTo>
                  <a:pt x="4220" y="306"/>
                </a:lnTo>
                <a:lnTo>
                  <a:pt x="4222" y="306"/>
                </a:lnTo>
                <a:lnTo>
                  <a:pt x="4224" y="304"/>
                </a:lnTo>
                <a:lnTo>
                  <a:pt x="4220" y="304"/>
                </a:lnTo>
                <a:lnTo>
                  <a:pt x="4218" y="304"/>
                </a:lnTo>
                <a:lnTo>
                  <a:pt x="4216" y="308"/>
                </a:lnTo>
                <a:lnTo>
                  <a:pt x="4214" y="306"/>
                </a:lnTo>
                <a:lnTo>
                  <a:pt x="4205" y="304"/>
                </a:lnTo>
                <a:lnTo>
                  <a:pt x="4203" y="306"/>
                </a:lnTo>
                <a:lnTo>
                  <a:pt x="4199" y="308"/>
                </a:lnTo>
                <a:lnTo>
                  <a:pt x="4199" y="308"/>
                </a:lnTo>
                <a:lnTo>
                  <a:pt x="4197" y="310"/>
                </a:lnTo>
                <a:lnTo>
                  <a:pt x="4197" y="313"/>
                </a:lnTo>
                <a:lnTo>
                  <a:pt x="4197" y="313"/>
                </a:lnTo>
                <a:lnTo>
                  <a:pt x="4203" y="315"/>
                </a:lnTo>
                <a:lnTo>
                  <a:pt x="4207" y="313"/>
                </a:lnTo>
                <a:lnTo>
                  <a:pt x="4212" y="313"/>
                </a:lnTo>
                <a:lnTo>
                  <a:pt x="4214" y="313"/>
                </a:lnTo>
                <a:lnTo>
                  <a:pt x="4214" y="313"/>
                </a:lnTo>
                <a:lnTo>
                  <a:pt x="4212" y="315"/>
                </a:lnTo>
                <a:lnTo>
                  <a:pt x="4207" y="317"/>
                </a:lnTo>
                <a:lnTo>
                  <a:pt x="4199" y="321"/>
                </a:lnTo>
                <a:lnTo>
                  <a:pt x="4197" y="321"/>
                </a:lnTo>
                <a:lnTo>
                  <a:pt x="4191" y="321"/>
                </a:lnTo>
                <a:lnTo>
                  <a:pt x="4189" y="323"/>
                </a:lnTo>
                <a:lnTo>
                  <a:pt x="4189" y="323"/>
                </a:lnTo>
                <a:lnTo>
                  <a:pt x="4180" y="325"/>
                </a:lnTo>
                <a:lnTo>
                  <a:pt x="4178" y="325"/>
                </a:lnTo>
                <a:lnTo>
                  <a:pt x="4176" y="325"/>
                </a:lnTo>
                <a:lnTo>
                  <a:pt x="4174" y="327"/>
                </a:lnTo>
                <a:lnTo>
                  <a:pt x="4172" y="327"/>
                </a:lnTo>
                <a:lnTo>
                  <a:pt x="4170" y="329"/>
                </a:lnTo>
                <a:lnTo>
                  <a:pt x="4163" y="329"/>
                </a:lnTo>
                <a:lnTo>
                  <a:pt x="4159" y="329"/>
                </a:lnTo>
                <a:lnTo>
                  <a:pt x="4151" y="329"/>
                </a:lnTo>
                <a:lnTo>
                  <a:pt x="4149" y="331"/>
                </a:lnTo>
                <a:lnTo>
                  <a:pt x="4147" y="331"/>
                </a:lnTo>
                <a:lnTo>
                  <a:pt x="4147" y="333"/>
                </a:lnTo>
                <a:lnTo>
                  <a:pt x="4144" y="336"/>
                </a:lnTo>
                <a:lnTo>
                  <a:pt x="4138" y="338"/>
                </a:lnTo>
                <a:lnTo>
                  <a:pt x="4134" y="340"/>
                </a:lnTo>
                <a:lnTo>
                  <a:pt x="4132" y="340"/>
                </a:lnTo>
                <a:lnTo>
                  <a:pt x="4134" y="338"/>
                </a:lnTo>
                <a:lnTo>
                  <a:pt x="4138" y="333"/>
                </a:lnTo>
                <a:lnTo>
                  <a:pt x="4147" y="325"/>
                </a:lnTo>
                <a:lnTo>
                  <a:pt x="4153" y="325"/>
                </a:lnTo>
                <a:lnTo>
                  <a:pt x="4155" y="323"/>
                </a:lnTo>
                <a:lnTo>
                  <a:pt x="4161" y="317"/>
                </a:lnTo>
                <a:lnTo>
                  <a:pt x="4161" y="317"/>
                </a:lnTo>
                <a:lnTo>
                  <a:pt x="4170" y="317"/>
                </a:lnTo>
                <a:lnTo>
                  <a:pt x="4176" y="315"/>
                </a:lnTo>
                <a:lnTo>
                  <a:pt x="4189" y="304"/>
                </a:lnTo>
                <a:lnTo>
                  <a:pt x="4195" y="304"/>
                </a:lnTo>
                <a:lnTo>
                  <a:pt x="4199" y="300"/>
                </a:lnTo>
                <a:lnTo>
                  <a:pt x="4199" y="300"/>
                </a:lnTo>
                <a:lnTo>
                  <a:pt x="4199" y="298"/>
                </a:lnTo>
                <a:lnTo>
                  <a:pt x="4199" y="298"/>
                </a:lnTo>
                <a:lnTo>
                  <a:pt x="4199" y="296"/>
                </a:lnTo>
                <a:lnTo>
                  <a:pt x="4205" y="296"/>
                </a:lnTo>
                <a:lnTo>
                  <a:pt x="4207" y="292"/>
                </a:lnTo>
                <a:lnTo>
                  <a:pt x="4214" y="289"/>
                </a:lnTo>
                <a:lnTo>
                  <a:pt x="4220" y="287"/>
                </a:lnTo>
                <a:lnTo>
                  <a:pt x="4228" y="285"/>
                </a:lnTo>
                <a:lnTo>
                  <a:pt x="4233" y="281"/>
                </a:lnTo>
                <a:lnTo>
                  <a:pt x="4243" y="277"/>
                </a:lnTo>
                <a:lnTo>
                  <a:pt x="4253" y="269"/>
                </a:lnTo>
                <a:lnTo>
                  <a:pt x="4256" y="264"/>
                </a:lnTo>
                <a:lnTo>
                  <a:pt x="4253" y="262"/>
                </a:lnTo>
                <a:lnTo>
                  <a:pt x="4249" y="262"/>
                </a:lnTo>
                <a:lnTo>
                  <a:pt x="4249" y="260"/>
                </a:lnTo>
                <a:lnTo>
                  <a:pt x="4247" y="260"/>
                </a:lnTo>
                <a:lnTo>
                  <a:pt x="4245" y="260"/>
                </a:lnTo>
                <a:lnTo>
                  <a:pt x="4241" y="256"/>
                </a:lnTo>
                <a:lnTo>
                  <a:pt x="4237" y="254"/>
                </a:lnTo>
                <a:lnTo>
                  <a:pt x="4237" y="254"/>
                </a:lnTo>
                <a:lnTo>
                  <a:pt x="4237" y="252"/>
                </a:lnTo>
                <a:lnTo>
                  <a:pt x="4239" y="254"/>
                </a:lnTo>
                <a:lnTo>
                  <a:pt x="4247" y="258"/>
                </a:lnTo>
                <a:lnTo>
                  <a:pt x="4251" y="258"/>
                </a:lnTo>
                <a:lnTo>
                  <a:pt x="4251" y="258"/>
                </a:lnTo>
                <a:lnTo>
                  <a:pt x="4251" y="260"/>
                </a:lnTo>
                <a:lnTo>
                  <a:pt x="4251" y="260"/>
                </a:lnTo>
                <a:lnTo>
                  <a:pt x="4253" y="260"/>
                </a:lnTo>
                <a:lnTo>
                  <a:pt x="4253" y="260"/>
                </a:lnTo>
                <a:lnTo>
                  <a:pt x="4256" y="256"/>
                </a:lnTo>
                <a:lnTo>
                  <a:pt x="4258" y="252"/>
                </a:lnTo>
                <a:lnTo>
                  <a:pt x="4258" y="250"/>
                </a:lnTo>
                <a:lnTo>
                  <a:pt x="4253" y="252"/>
                </a:lnTo>
                <a:lnTo>
                  <a:pt x="4251" y="245"/>
                </a:lnTo>
                <a:lnTo>
                  <a:pt x="4249" y="243"/>
                </a:lnTo>
                <a:lnTo>
                  <a:pt x="4249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7" y="243"/>
                </a:lnTo>
                <a:lnTo>
                  <a:pt x="4245" y="243"/>
                </a:lnTo>
                <a:lnTo>
                  <a:pt x="4245" y="245"/>
                </a:lnTo>
                <a:lnTo>
                  <a:pt x="4243" y="245"/>
                </a:lnTo>
                <a:lnTo>
                  <a:pt x="4239" y="248"/>
                </a:lnTo>
                <a:lnTo>
                  <a:pt x="4241" y="245"/>
                </a:lnTo>
                <a:lnTo>
                  <a:pt x="4241" y="243"/>
                </a:lnTo>
                <a:lnTo>
                  <a:pt x="4241" y="243"/>
                </a:lnTo>
                <a:lnTo>
                  <a:pt x="4241" y="241"/>
                </a:lnTo>
                <a:lnTo>
                  <a:pt x="4239" y="237"/>
                </a:lnTo>
                <a:lnTo>
                  <a:pt x="4237" y="237"/>
                </a:lnTo>
                <a:lnTo>
                  <a:pt x="4235" y="235"/>
                </a:lnTo>
                <a:lnTo>
                  <a:pt x="4233" y="235"/>
                </a:lnTo>
                <a:lnTo>
                  <a:pt x="4230" y="237"/>
                </a:lnTo>
                <a:lnTo>
                  <a:pt x="4230" y="235"/>
                </a:lnTo>
                <a:lnTo>
                  <a:pt x="4233" y="235"/>
                </a:lnTo>
                <a:lnTo>
                  <a:pt x="4230" y="231"/>
                </a:lnTo>
                <a:lnTo>
                  <a:pt x="4226" y="231"/>
                </a:lnTo>
                <a:lnTo>
                  <a:pt x="4224" y="231"/>
                </a:lnTo>
                <a:lnTo>
                  <a:pt x="4222" y="229"/>
                </a:lnTo>
                <a:lnTo>
                  <a:pt x="4218" y="227"/>
                </a:lnTo>
                <a:lnTo>
                  <a:pt x="4207" y="227"/>
                </a:lnTo>
                <a:lnTo>
                  <a:pt x="4201" y="227"/>
                </a:lnTo>
                <a:lnTo>
                  <a:pt x="4193" y="227"/>
                </a:lnTo>
                <a:lnTo>
                  <a:pt x="4182" y="227"/>
                </a:lnTo>
                <a:lnTo>
                  <a:pt x="4178" y="227"/>
                </a:lnTo>
                <a:lnTo>
                  <a:pt x="4176" y="227"/>
                </a:lnTo>
                <a:lnTo>
                  <a:pt x="4172" y="227"/>
                </a:lnTo>
                <a:lnTo>
                  <a:pt x="4172" y="229"/>
                </a:lnTo>
                <a:lnTo>
                  <a:pt x="4172" y="231"/>
                </a:lnTo>
                <a:lnTo>
                  <a:pt x="4168" y="233"/>
                </a:lnTo>
                <a:lnTo>
                  <a:pt x="4168" y="233"/>
                </a:lnTo>
                <a:lnTo>
                  <a:pt x="4159" y="233"/>
                </a:lnTo>
                <a:lnTo>
                  <a:pt x="4155" y="235"/>
                </a:lnTo>
                <a:lnTo>
                  <a:pt x="4153" y="233"/>
                </a:lnTo>
                <a:lnTo>
                  <a:pt x="4149" y="233"/>
                </a:lnTo>
                <a:lnTo>
                  <a:pt x="4149" y="231"/>
                </a:lnTo>
                <a:lnTo>
                  <a:pt x="4151" y="231"/>
                </a:lnTo>
                <a:lnTo>
                  <a:pt x="4153" y="231"/>
                </a:lnTo>
                <a:lnTo>
                  <a:pt x="4157" y="227"/>
                </a:lnTo>
                <a:lnTo>
                  <a:pt x="4161" y="224"/>
                </a:lnTo>
                <a:lnTo>
                  <a:pt x="4163" y="220"/>
                </a:lnTo>
                <a:lnTo>
                  <a:pt x="4161" y="218"/>
                </a:lnTo>
                <a:lnTo>
                  <a:pt x="4157" y="218"/>
                </a:lnTo>
                <a:lnTo>
                  <a:pt x="4155" y="218"/>
                </a:lnTo>
                <a:lnTo>
                  <a:pt x="4153" y="218"/>
                </a:lnTo>
                <a:lnTo>
                  <a:pt x="4149" y="216"/>
                </a:lnTo>
                <a:lnTo>
                  <a:pt x="4144" y="216"/>
                </a:lnTo>
                <a:lnTo>
                  <a:pt x="4140" y="218"/>
                </a:lnTo>
                <a:lnTo>
                  <a:pt x="4138" y="218"/>
                </a:lnTo>
                <a:lnTo>
                  <a:pt x="4138" y="216"/>
                </a:lnTo>
                <a:lnTo>
                  <a:pt x="4134" y="216"/>
                </a:lnTo>
                <a:lnTo>
                  <a:pt x="4117" y="216"/>
                </a:lnTo>
                <a:lnTo>
                  <a:pt x="4119" y="214"/>
                </a:lnTo>
                <a:lnTo>
                  <a:pt x="4128" y="214"/>
                </a:lnTo>
                <a:lnTo>
                  <a:pt x="4134" y="212"/>
                </a:lnTo>
                <a:lnTo>
                  <a:pt x="4140" y="208"/>
                </a:lnTo>
                <a:lnTo>
                  <a:pt x="4144" y="206"/>
                </a:lnTo>
                <a:lnTo>
                  <a:pt x="4142" y="206"/>
                </a:lnTo>
                <a:lnTo>
                  <a:pt x="4142" y="204"/>
                </a:lnTo>
                <a:lnTo>
                  <a:pt x="4138" y="201"/>
                </a:lnTo>
                <a:lnTo>
                  <a:pt x="4134" y="201"/>
                </a:lnTo>
                <a:lnTo>
                  <a:pt x="4128" y="199"/>
                </a:lnTo>
                <a:lnTo>
                  <a:pt x="4126" y="199"/>
                </a:lnTo>
                <a:lnTo>
                  <a:pt x="4117" y="195"/>
                </a:lnTo>
                <a:lnTo>
                  <a:pt x="4115" y="195"/>
                </a:lnTo>
                <a:lnTo>
                  <a:pt x="4109" y="199"/>
                </a:lnTo>
                <a:lnTo>
                  <a:pt x="4105" y="199"/>
                </a:lnTo>
                <a:lnTo>
                  <a:pt x="4103" y="199"/>
                </a:lnTo>
                <a:lnTo>
                  <a:pt x="4094" y="204"/>
                </a:lnTo>
                <a:lnTo>
                  <a:pt x="4077" y="212"/>
                </a:lnTo>
                <a:lnTo>
                  <a:pt x="4075" y="216"/>
                </a:lnTo>
                <a:lnTo>
                  <a:pt x="4073" y="218"/>
                </a:lnTo>
                <a:lnTo>
                  <a:pt x="4071" y="218"/>
                </a:lnTo>
                <a:lnTo>
                  <a:pt x="4069" y="222"/>
                </a:lnTo>
                <a:lnTo>
                  <a:pt x="4069" y="224"/>
                </a:lnTo>
                <a:lnTo>
                  <a:pt x="4071" y="224"/>
                </a:lnTo>
                <a:lnTo>
                  <a:pt x="4073" y="227"/>
                </a:lnTo>
                <a:lnTo>
                  <a:pt x="4071" y="231"/>
                </a:lnTo>
                <a:lnTo>
                  <a:pt x="4069" y="231"/>
                </a:lnTo>
                <a:lnTo>
                  <a:pt x="4071" y="233"/>
                </a:lnTo>
                <a:lnTo>
                  <a:pt x="4073" y="233"/>
                </a:lnTo>
                <a:lnTo>
                  <a:pt x="4082" y="233"/>
                </a:lnTo>
                <a:lnTo>
                  <a:pt x="4080" y="235"/>
                </a:lnTo>
                <a:lnTo>
                  <a:pt x="4075" y="235"/>
                </a:lnTo>
                <a:lnTo>
                  <a:pt x="4071" y="235"/>
                </a:lnTo>
                <a:lnTo>
                  <a:pt x="4069" y="233"/>
                </a:lnTo>
                <a:lnTo>
                  <a:pt x="4061" y="235"/>
                </a:lnTo>
                <a:lnTo>
                  <a:pt x="4056" y="233"/>
                </a:lnTo>
                <a:lnTo>
                  <a:pt x="4050" y="235"/>
                </a:lnTo>
                <a:lnTo>
                  <a:pt x="4040" y="233"/>
                </a:lnTo>
                <a:lnTo>
                  <a:pt x="4040" y="235"/>
                </a:lnTo>
                <a:lnTo>
                  <a:pt x="4042" y="235"/>
                </a:lnTo>
                <a:lnTo>
                  <a:pt x="4044" y="237"/>
                </a:lnTo>
                <a:lnTo>
                  <a:pt x="4048" y="239"/>
                </a:lnTo>
                <a:lnTo>
                  <a:pt x="4050" y="241"/>
                </a:lnTo>
                <a:lnTo>
                  <a:pt x="4054" y="243"/>
                </a:lnTo>
                <a:lnTo>
                  <a:pt x="4054" y="250"/>
                </a:lnTo>
                <a:lnTo>
                  <a:pt x="4052" y="252"/>
                </a:lnTo>
                <a:lnTo>
                  <a:pt x="4050" y="254"/>
                </a:lnTo>
                <a:lnTo>
                  <a:pt x="4050" y="254"/>
                </a:lnTo>
                <a:lnTo>
                  <a:pt x="4048" y="254"/>
                </a:lnTo>
                <a:lnTo>
                  <a:pt x="4050" y="252"/>
                </a:lnTo>
                <a:lnTo>
                  <a:pt x="4052" y="250"/>
                </a:lnTo>
                <a:lnTo>
                  <a:pt x="4052" y="248"/>
                </a:lnTo>
                <a:lnTo>
                  <a:pt x="4052" y="245"/>
                </a:lnTo>
                <a:lnTo>
                  <a:pt x="4050" y="245"/>
                </a:lnTo>
                <a:lnTo>
                  <a:pt x="4050" y="245"/>
                </a:lnTo>
                <a:lnTo>
                  <a:pt x="4044" y="243"/>
                </a:lnTo>
                <a:lnTo>
                  <a:pt x="4042" y="241"/>
                </a:lnTo>
                <a:lnTo>
                  <a:pt x="4038" y="241"/>
                </a:lnTo>
                <a:lnTo>
                  <a:pt x="4038" y="241"/>
                </a:lnTo>
                <a:lnTo>
                  <a:pt x="4031" y="243"/>
                </a:lnTo>
                <a:lnTo>
                  <a:pt x="4029" y="243"/>
                </a:lnTo>
                <a:lnTo>
                  <a:pt x="4027" y="243"/>
                </a:lnTo>
                <a:lnTo>
                  <a:pt x="4027" y="245"/>
                </a:lnTo>
                <a:lnTo>
                  <a:pt x="4023" y="245"/>
                </a:lnTo>
                <a:lnTo>
                  <a:pt x="4023" y="248"/>
                </a:lnTo>
                <a:lnTo>
                  <a:pt x="4021" y="250"/>
                </a:lnTo>
                <a:lnTo>
                  <a:pt x="4019" y="248"/>
                </a:lnTo>
                <a:lnTo>
                  <a:pt x="4017" y="248"/>
                </a:lnTo>
                <a:lnTo>
                  <a:pt x="4010" y="250"/>
                </a:lnTo>
                <a:lnTo>
                  <a:pt x="4006" y="252"/>
                </a:lnTo>
                <a:lnTo>
                  <a:pt x="4006" y="250"/>
                </a:lnTo>
                <a:lnTo>
                  <a:pt x="4006" y="248"/>
                </a:lnTo>
                <a:lnTo>
                  <a:pt x="4006" y="248"/>
                </a:lnTo>
                <a:lnTo>
                  <a:pt x="3998" y="250"/>
                </a:lnTo>
                <a:lnTo>
                  <a:pt x="3996" y="252"/>
                </a:lnTo>
                <a:lnTo>
                  <a:pt x="3994" y="252"/>
                </a:lnTo>
                <a:lnTo>
                  <a:pt x="3998" y="248"/>
                </a:lnTo>
                <a:lnTo>
                  <a:pt x="4000" y="245"/>
                </a:lnTo>
                <a:lnTo>
                  <a:pt x="3998" y="245"/>
                </a:lnTo>
                <a:lnTo>
                  <a:pt x="3992" y="243"/>
                </a:lnTo>
                <a:lnTo>
                  <a:pt x="3989" y="243"/>
                </a:lnTo>
                <a:lnTo>
                  <a:pt x="3985" y="245"/>
                </a:lnTo>
                <a:lnTo>
                  <a:pt x="3977" y="243"/>
                </a:lnTo>
                <a:lnTo>
                  <a:pt x="3977" y="245"/>
                </a:lnTo>
                <a:lnTo>
                  <a:pt x="3975" y="245"/>
                </a:lnTo>
                <a:lnTo>
                  <a:pt x="3971" y="245"/>
                </a:lnTo>
                <a:lnTo>
                  <a:pt x="3966" y="245"/>
                </a:lnTo>
                <a:lnTo>
                  <a:pt x="3964" y="248"/>
                </a:lnTo>
                <a:lnTo>
                  <a:pt x="3960" y="245"/>
                </a:lnTo>
                <a:lnTo>
                  <a:pt x="3958" y="245"/>
                </a:lnTo>
                <a:lnTo>
                  <a:pt x="3956" y="248"/>
                </a:lnTo>
                <a:lnTo>
                  <a:pt x="3954" y="245"/>
                </a:lnTo>
                <a:lnTo>
                  <a:pt x="3954" y="250"/>
                </a:lnTo>
                <a:lnTo>
                  <a:pt x="3954" y="252"/>
                </a:lnTo>
                <a:lnTo>
                  <a:pt x="3954" y="252"/>
                </a:lnTo>
                <a:lnTo>
                  <a:pt x="3956" y="252"/>
                </a:lnTo>
                <a:lnTo>
                  <a:pt x="3956" y="250"/>
                </a:lnTo>
                <a:lnTo>
                  <a:pt x="3958" y="250"/>
                </a:lnTo>
                <a:lnTo>
                  <a:pt x="3960" y="252"/>
                </a:lnTo>
                <a:lnTo>
                  <a:pt x="3962" y="250"/>
                </a:lnTo>
                <a:lnTo>
                  <a:pt x="3964" y="250"/>
                </a:lnTo>
                <a:lnTo>
                  <a:pt x="3964" y="250"/>
                </a:lnTo>
                <a:lnTo>
                  <a:pt x="3973" y="250"/>
                </a:lnTo>
                <a:lnTo>
                  <a:pt x="3971" y="252"/>
                </a:lnTo>
                <a:lnTo>
                  <a:pt x="3962" y="252"/>
                </a:lnTo>
                <a:lnTo>
                  <a:pt x="3950" y="254"/>
                </a:lnTo>
                <a:lnTo>
                  <a:pt x="3945" y="256"/>
                </a:lnTo>
                <a:lnTo>
                  <a:pt x="3939" y="256"/>
                </a:lnTo>
                <a:lnTo>
                  <a:pt x="3933" y="258"/>
                </a:lnTo>
                <a:lnTo>
                  <a:pt x="3927" y="258"/>
                </a:lnTo>
                <a:lnTo>
                  <a:pt x="3914" y="260"/>
                </a:lnTo>
                <a:lnTo>
                  <a:pt x="3906" y="264"/>
                </a:lnTo>
                <a:lnTo>
                  <a:pt x="3901" y="264"/>
                </a:lnTo>
                <a:lnTo>
                  <a:pt x="3893" y="266"/>
                </a:lnTo>
                <a:lnTo>
                  <a:pt x="3889" y="269"/>
                </a:lnTo>
                <a:lnTo>
                  <a:pt x="3878" y="273"/>
                </a:lnTo>
                <a:lnTo>
                  <a:pt x="3870" y="273"/>
                </a:lnTo>
                <a:lnTo>
                  <a:pt x="3868" y="273"/>
                </a:lnTo>
                <a:lnTo>
                  <a:pt x="3868" y="275"/>
                </a:lnTo>
                <a:lnTo>
                  <a:pt x="3868" y="275"/>
                </a:lnTo>
                <a:lnTo>
                  <a:pt x="3870" y="275"/>
                </a:lnTo>
                <a:lnTo>
                  <a:pt x="3872" y="275"/>
                </a:lnTo>
                <a:lnTo>
                  <a:pt x="3874" y="277"/>
                </a:lnTo>
                <a:lnTo>
                  <a:pt x="3874" y="279"/>
                </a:lnTo>
                <a:lnTo>
                  <a:pt x="3868" y="283"/>
                </a:lnTo>
                <a:lnTo>
                  <a:pt x="3866" y="285"/>
                </a:lnTo>
                <a:lnTo>
                  <a:pt x="3864" y="287"/>
                </a:lnTo>
                <a:lnTo>
                  <a:pt x="3857" y="283"/>
                </a:lnTo>
                <a:lnTo>
                  <a:pt x="3855" y="283"/>
                </a:lnTo>
                <a:lnTo>
                  <a:pt x="3855" y="285"/>
                </a:lnTo>
                <a:lnTo>
                  <a:pt x="3851" y="285"/>
                </a:lnTo>
                <a:lnTo>
                  <a:pt x="3851" y="287"/>
                </a:lnTo>
                <a:lnTo>
                  <a:pt x="3855" y="287"/>
                </a:lnTo>
                <a:lnTo>
                  <a:pt x="3860" y="289"/>
                </a:lnTo>
                <a:lnTo>
                  <a:pt x="3864" y="292"/>
                </a:lnTo>
                <a:lnTo>
                  <a:pt x="3866" y="294"/>
                </a:lnTo>
                <a:lnTo>
                  <a:pt x="3870" y="294"/>
                </a:lnTo>
                <a:lnTo>
                  <a:pt x="3872" y="296"/>
                </a:lnTo>
                <a:lnTo>
                  <a:pt x="3866" y="296"/>
                </a:lnTo>
                <a:lnTo>
                  <a:pt x="3864" y="294"/>
                </a:lnTo>
                <a:lnTo>
                  <a:pt x="3862" y="294"/>
                </a:lnTo>
                <a:lnTo>
                  <a:pt x="3860" y="294"/>
                </a:lnTo>
                <a:lnTo>
                  <a:pt x="3855" y="294"/>
                </a:lnTo>
                <a:lnTo>
                  <a:pt x="3853" y="296"/>
                </a:lnTo>
                <a:lnTo>
                  <a:pt x="3855" y="298"/>
                </a:lnTo>
                <a:lnTo>
                  <a:pt x="3862" y="298"/>
                </a:lnTo>
                <a:lnTo>
                  <a:pt x="3864" y="300"/>
                </a:lnTo>
                <a:lnTo>
                  <a:pt x="3872" y="308"/>
                </a:lnTo>
                <a:lnTo>
                  <a:pt x="3872" y="310"/>
                </a:lnTo>
                <a:lnTo>
                  <a:pt x="3876" y="310"/>
                </a:lnTo>
                <a:lnTo>
                  <a:pt x="3876" y="310"/>
                </a:lnTo>
                <a:lnTo>
                  <a:pt x="3874" y="313"/>
                </a:lnTo>
                <a:lnTo>
                  <a:pt x="3872" y="315"/>
                </a:lnTo>
                <a:lnTo>
                  <a:pt x="3870" y="317"/>
                </a:lnTo>
                <a:lnTo>
                  <a:pt x="3860" y="317"/>
                </a:lnTo>
                <a:lnTo>
                  <a:pt x="3855" y="319"/>
                </a:lnTo>
                <a:lnTo>
                  <a:pt x="3855" y="319"/>
                </a:lnTo>
                <a:lnTo>
                  <a:pt x="3853" y="321"/>
                </a:lnTo>
                <a:lnTo>
                  <a:pt x="3853" y="321"/>
                </a:lnTo>
                <a:lnTo>
                  <a:pt x="3853" y="323"/>
                </a:lnTo>
                <a:lnTo>
                  <a:pt x="3853" y="323"/>
                </a:lnTo>
                <a:lnTo>
                  <a:pt x="3855" y="325"/>
                </a:lnTo>
                <a:lnTo>
                  <a:pt x="3864" y="329"/>
                </a:lnTo>
                <a:lnTo>
                  <a:pt x="3864" y="331"/>
                </a:lnTo>
                <a:lnTo>
                  <a:pt x="3862" y="329"/>
                </a:lnTo>
                <a:lnTo>
                  <a:pt x="3857" y="327"/>
                </a:lnTo>
                <a:lnTo>
                  <a:pt x="3855" y="325"/>
                </a:lnTo>
                <a:lnTo>
                  <a:pt x="3851" y="325"/>
                </a:lnTo>
                <a:lnTo>
                  <a:pt x="3851" y="323"/>
                </a:lnTo>
                <a:lnTo>
                  <a:pt x="3851" y="321"/>
                </a:lnTo>
                <a:lnTo>
                  <a:pt x="3851" y="321"/>
                </a:lnTo>
                <a:lnTo>
                  <a:pt x="3851" y="319"/>
                </a:lnTo>
                <a:lnTo>
                  <a:pt x="3855" y="317"/>
                </a:lnTo>
                <a:lnTo>
                  <a:pt x="3860" y="317"/>
                </a:lnTo>
                <a:lnTo>
                  <a:pt x="3864" y="313"/>
                </a:lnTo>
                <a:lnTo>
                  <a:pt x="3868" y="310"/>
                </a:lnTo>
                <a:lnTo>
                  <a:pt x="3868" y="310"/>
                </a:lnTo>
                <a:lnTo>
                  <a:pt x="3866" y="308"/>
                </a:lnTo>
                <a:lnTo>
                  <a:pt x="3862" y="308"/>
                </a:lnTo>
                <a:lnTo>
                  <a:pt x="3853" y="310"/>
                </a:lnTo>
                <a:lnTo>
                  <a:pt x="3847" y="310"/>
                </a:lnTo>
                <a:lnTo>
                  <a:pt x="3845" y="313"/>
                </a:lnTo>
                <a:lnTo>
                  <a:pt x="3843" y="313"/>
                </a:lnTo>
                <a:lnTo>
                  <a:pt x="3841" y="313"/>
                </a:lnTo>
                <a:lnTo>
                  <a:pt x="3834" y="313"/>
                </a:lnTo>
                <a:lnTo>
                  <a:pt x="3830" y="313"/>
                </a:lnTo>
                <a:lnTo>
                  <a:pt x="3820" y="315"/>
                </a:lnTo>
                <a:lnTo>
                  <a:pt x="3818" y="315"/>
                </a:lnTo>
                <a:lnTo>
                  <a:pt x="3792" y="315"/>
                </a:lnTo>
                <a:lnTo>
                  <a:pt x="3788" y="315"/>
                </a:lnTo>
                <a:lnTo>
                  <a:pt x="3776" y="317"/>
                </a:lnTo>
                <a:lnTo>
                  <a:pt x="3776" y="319"/>
                </a:lnTo>
                <a:lnTo>
                  <a:pt x="3776" y="321"/>
                </a:lnTo>
                <a:lnTo>
                  <a:pt x="3774" y="321"/>
                </a:lnTo>
                <a:lnTo>
                  <a:pt x="3772" y="323"/>
                </a:lnTo>
                <a:lnTo>
                  <a:pt x="3774" y="325"/>
                </a:lnTo>
                <a:lnTo>
                  <a:pt x="3774" y="327"/>
                </a:lnTo>
                <a:lnTo>
                  <a:pt x="3774" y="329"/>
                </a:lnTo>
                <a:lnTo>
                  <a:pt x="3774" y="331"/>
                </a:lnTo>
                <a:lnTo>
                  <a:pt x="3776" y="331"/>
                </a:lnTo>
                <a:lnTo>
                  <a:pt x="3778" y="333"/>
                </a:lnTo>
                <a:lnTo>
                  <a:pt x="3778" y="336"/>
                </a:lnTo>
                <a:lnTo>
                  <a:pt x="3778" y="338"/>
                </a:lnTo>
                <a:lnTo>
                  <a:pt x="3776" y="340"/>
                </a:lnTo>
                <a:lnTo>
                  <a:pt x="3776" y="342"/>
                </a:lnTo>
                <a:lnTo>
                  <a:pt x="3778" y="344"/>
                </a:lnTo>
                <a:lnTo>
                  <a:pt x="3778" y="346"/>
                </a:lnTo>
                <a:lnTo>
                  <a:pt x="3778" y="348"/>
                </a:lnTo>
                <a:lnTo>
                  <a:pt x="3782" y="350"/>
                </a:lnTo>
                <a:lnTo>
                  <a:pt x="3786" y="350"/>
                </a:lnTo>
                <a:lnTo>
                  <a:pt x="3790" y="350"/>
                </a:lnTo>
                <a:lnTo>
                  <a:pt x="3792" y="352"/>
                </a:lnTo>
                <a:lnTo>
                  <a:pt x="3797" y="352"/>
                </a:lnTo>
                <a:lnTo>
                  <a:pt x="3799" y="354"/>
                </a:lnTo>
                <a:lnTo>
                  <a:pt x="3799" y="354"/>
                </a:lnTo>
                <a:lnTo>
                  <a:pt x="3799" y="357"/>
                </a:lnTo>
                <a:lnTo>
                  <a:pt x="3801" y="359"/>
                </a:lnTo>
                <a:lnTo>
                  <a:pt x="3805" y="363"/>
                </a:lnTo>
                <a:lnTo>
                  <a:pt x="3807" y="363"/>
                </a:lnTo>
                <a:lnTo>
                  <a:pt x="3813" y="363"/>
                </a:lnTo>
                <a:lnTo>
                  <a:pt x="3816" y="365"/>
                </a:lnTo>
                <a:lnTo>
                  <a:pt x="3818" y="369"/>
                </a:lnTo>
                <a:lnTo>
                  <a:pt x="3818" y="369"/>
                </a:lnTo>
                <a:lnTo>
                  <a:pt x="3818" y="371"/>
                </a:lnTo>
                <a:lnTo>
                  <a:pt x="3818" y="373"/>
                </a:lnTo>
                <a:lnTo>
                  <a:pt x="3818" y="373"/>
                </a:lnTo>
                <a:lnTo>
                  <a:pt x="3818" y="375"/>
                </a:lnTo>
                <a:lnTo>
                  <a:pt x="3813" y="380"/>
                </a:lnTo>
                <a:lnTo>
                  <a:pt x="3811" y="384"/>
                </a:lnTo>
                <a:lnTo>
                  <a:pt x="3816" y="388"/>
                </a:lnTo>
                <a:lnTo>
                  <a:pt x="3818" y="392"/>
                </a:lnTo>
                <a:lnTo>
                  <a:pt x="3820" y="396"/>
                </a:lnTo>
                <a:lnTo>
                  <a:pt x="3822" y="398"/>
                </a:lnTo>
                <a:lnTo>
                  <a:pt x="3820" y="401"/>
                </a:lnTo>
                <a:lnTo>
                  <a:pt x="3820" y="403"/>
                </a:lnTo>
                <a:lnTo>
                  <a:pt x="3818" y="405"/>
                </a:lnTo>
                <a:lnTo>
                  <a:pt x="3813" y="405"/>
                </a:lnTo>
                <a:lnTo>
                  <a:pt x="3811" y="405"/>
                </a:lnTo>
                <a:lnTo>
                  <a:pt x="3811" y="407"/>
                </a:lnTo>
                <a:lnTo>
                  <a:pt x="3811" y="409"/>
                </a:lnTo>
                <a:lnTo>
                  <a:pt x="3811" y="411"/>
                </a:lnTo>
                <a:lnTo>
                  <a:pt x="3811" y="411"/>
                </a:lnTo>
                <a:lnTo>
                  <a:pt x="3809" y="411"/>
                </a:lnTo>
                <a:lnTo>
                  <a:pt x="3807" y="411"/>
                </a:lnTo>
                <a:lnTo>
                  <a:pt x="3807" y="409"/>
                </a:lnTo>
                <a:lnTo>
                  <a:pt x="3805" y="407"/>
                </a:lnTo>
                <a:lnTo>
                  <a:pt x="3807" y="405"/>
                </a:lnTo>
                <a:lnTo>
                  <a:pt x="3809" y="403"/>
                </a:lnTo>
                <a:lnTo>
                  <a:pt x="3811" y="398"/>
                </a:lnTo>
                <a:lnTo>
                  <a:pt x="3811" y="394"/>
                </a:lnTo>
                <a:lnTo>
                  <a:pt x="3811" y="392"/>
                </a:lnTo>
                <a:lnTo>
                  <a:pt x="3809" y="390"/>
                </a:lnTo>
                <a:lnTo>
                  <a:pt x="3809" y="388"/>
                </a:lnTo>
                <a:lnTo>
                  <a:pt x="3807" y="388"/>
                </a:lnTo>
                <a:lnTo>
                  <a:pt x="3805" y="390"/>
                </a:lnTo>
                <a:lnTo>
                  <a:pt x="3803" y="394"/>
                </a:lnTo>
                <a:lnTo>
                  <a:pt x="3799" y="398"/>
                </a:lnTo>
                <a:lnTo>
                  <a:pt x="3799" y="401"/>
                </a:lnTo>
                <a:lnTo>
                  <a:pt x="3799" y="403"/>
                </a:lnTo>
                <a:lnTo>
                  <a:pt x="3799" y="403"/>
                </a:lnTo>
                <a:lnTo>
                  <a:pt x="3799" y="401"/>
                </a:lnTo>
                <a:lnTo>
                  <a:pt x="3799" y="396"/>
                </a:lnTo>
                <a:lnTo>
                  <a:pt x="3799" y="394"/>
                </a:lnTo>
                <a:lnTo>
                  <a:pt x="3801" y="392"/>
                </a:lnTo>
                <a:lnTo>
                  <a:pt x="3801" y="390"/>
                </a:lnTo>
                <a:lnTo>
                  <a:pt x="3799" y="388"/>
                </a:lnTo>
                <a:lnTo>
                  <a:pt x="3799" y="386"/>
                </a:lnTo>
                <a:lnTo>
                  <a:pt x="3799" y="384"/>
                </a:lnTo>
                <a:lnTo>
                  <a:pt x="3801" y="380"/>
                </a:lnTo>
                <a:lnTo>
                  <a:pt x="3803" y="380"/>
                </a:lnTo>
                <a:lnTo>
                  <a:pt x="3809" y="375"/>
                </a:lnTo>
                <a:lnTo>
                  <a:pt x="3809" y="375"/>
                </a:lnTo>
                <a:lnTo>
                  <a:pt x="3811" y="371"/>
                </a:lnTo>
                <a:lnTo>
                  <a:pt x="3813" y="371"/>
                </a:lnTo>
                <a:lnTo>
                  <a:pt x="3813" y="369"/>
                </a:lnTo>
                <a:lnTo>
                  <a:pt x="3811" y="367"/>
                </a:lnTo>
                <a:lnTo>
                  <a:pt x="3809" y="367"/>
                </a:lnTo>
                <a:lnTo>
                  <a:pt x="3807" y="367"/>
                </a:lnTo>
                <a:lnTo>
                  <a:pt x="3803" y="367"/>
                </a:lnTo>
                <a:lnTo>
                  <a:pt x="3797" y="369"/>
                </a:lnTo>
                <a:lnTo>
                  <a:pt x="3790" y="367"/>
                </a:lnTo>
                <a:lnTo>
                  <a:pt x="3788" y="367"/>
                </a:lnTo>
                <a:lnTo>
                  <a:pt x="3780" y="361"/>
                </a:lnTo>
                <a:lnTo>
                  <a:pt x="3778" y="359"/>
                </a:lnTo>
                <a:lnTo>
                  <a:pt x="3778" y="359"/>
                </a:lnTo>
                <a:lnTo>
                  <a:pt x="3778" y="359"/>
                </a:lnTo>
                <a:lnTo>
                  <a:pt x="3774" y="357"/>
                </a:lnTo>
                <a:lnTo>
                  <a:pt x="3765" y="354"/>
                </a:lnTo>
                <a:lnTo>
                  <a:pt x="3759" y="350"/>
                </a:lnTo>
                <a:lnTo>
                  <a:pt x="3744" y="350"/>
                </a:lnTo>
                <a:lnTo>
                  <a:pt x="3740" y="350"/>
                </a:lnTo>
                <a:lnTo>
                  <a:pt x="3738" y="352"/>
                </a:lnTo>
                <a:lnTo>
                  <a:pt x="3734" y="354"/>
                </a:lnTo>
                <a:lnTo>
                  <a:pt x="3732" y="354"/>
                </a:lnTo>
                <a:lnTo>
                  <a:pt x="3730" y="354"/>
                </a:lnTo>
                <a:lnTo>
                  <a:pt x="3730" y="357"/>
                </a:lnTo>
                <a:lnTo>
                  <a:pt x="3730" y="357"/>
                </a:lnTo>
                <a:lnTo>
                  <a:pt x="3730" y="359"/>
                </a:lnTo>
                <a:lnTo>
                  <a:pt x="3734" y="357"/>
                </a:lnTo>
                <a:lnTo>
                  <a:pt x="3738" y="359"/>
                </a:lnTo>
                <a:lnTo>
                  <a:pt x="3740" y="359"/>
                </a:lnTo>
                <a:lnTo>
                  <a:pt x="3740" y="361"/>
                </a:lnTo>
                <a:lnTo>
                  <a:pt x="3740" y="363"/>
                </a:lnTo>
                <a:lnTo>
                  <a:pt x="3734" y="365"/>
                </a:lnTo>
                <a:lnTo>
                  <a:pt x="3732" y="365"/>
                </a:lnTo>
                <a:lnTo>
                  <a:pt x="3723" y="361"/>
                </a:lnTo>
                <a:lnTo>
                  <a:pt x="3721" y="359"/>
                </a:lnTo>
                <a:lnTo>
                  <a:pt x="3715" y="361"/>
                </a:lnTo>
                <a:lnTo>
                  <a:pt x="3711" y="363"/>
                </a:lnTo>
                <a:lnTo>
                  <a:pt x="3709" y="363"/>
                </a:lnTo>
                <a:lnTo>
                  <a:pt x="3711" y="365"/>
                </a:lnTo>
                <a:lnTo>
                  <a:pt x="3713" y="369"/>
                </a:lnTo>
                <a:lnTo>
                  <a:pt x="3713" y="371"/>
                </a:lnTo>
                <a:lnTo>
                  <a:pt x="3715" y="373"/>
                </a:lnTo>
                <a:lnTo>
                  <a:pt x="3721" y="375"/>
                </a:lnTo>
                <a:lnTo>
                  <a:pt x="3725" y="375"/>
                </a:lnTo>
                <a:lnTo>
                  <a:pt x="3730" y="380"/>
                </a:lnTo>
                <a:lnTo>
                  <a:pt x="3734" y="380"/>
                </a:lnTo>
                <a:lnTo>
                  <a:pt x="3736" y="378"/>
                </a:lnTo>
                <a:lnTo>
                  <a:pt x="3740" y="380"/>
                </a:lnTo>
                <a:lnTo>
                  <a:pt x="3744" y="384"/>
                </a:lnTo>
                <a:lnTo>
                  <a:pt x="3744" y="386"/>
                </a:lnTo>
                <a:lnTo>
                  <a:pt x="3746" y="388"/>
                </a:lnTo>
                <a:lnTo>
                  <a:pt x="3748" y="388"/>
                </a:lnTo>
                <a:lnTo>
                  <a:pt x="3748" y="388"/>
                </a:lnTo>
                <a:lnTo>
                  <a:pt x="3751" y="388"/>
                </a:lnTo>
                <a:lnTo>
                  <a:pt x="3753" y="386"/>
                </a:lnTo>
                <a:lnTo>
                  <a:pt x="3753" y="388"/>
                </a:lnTo>
                <a:lnTo>
                  <a:pt x="3751" y="388"/>
                </a:lnTo>
                <a:lnTo>
                  <a:pt x="3744" y="390"/>
                </a:lnTo>
                <a:lnTo>
                  <a:pt x="3742" y="388"/>
                </a:lnTo>
                <a:lnTo>
                  <a:pt x="3738" y="388"/>
                </a:lnTo>
                <a:lnTo>
                  <a:pt x="3732" y="382"/>
                </a:lnTo>
                <a:lnTo>
                  <a:pt x="3723" y="382"/>
                </a:lnTo>
                <a:lnTo>
                  <a:pt x="3721" y="384"/>
                </a:lnTo>
                <a:lnTo>
                  <a:pt x="3719" y="382"/>
                </a:lnTo>
                <a:lnTo>
                  <a:pt x="3711" y="382"/>
                </a:lnTo>
                <a:lnTo>
                  <a:pt x="3704" y="380"/>
                </a:lnTo>
                <a:lnTo>
                  <a:pt x="3698" y="378"/>
                </a:lnTo>
                <a:lnTo>
                  <a:pt x="3698" y="378"/>
                </a:lnTo>
                <a:lnTo>
                  <a:pt x="3698" y="375"/>
                </a:lnTo>
                <a:lnTo>
                  <a:pt x="3700" y="373"/>
                </a:lnTo>
                <a:lnTo>
                  <a:pt x="3700" y="373"/>
                </a:lnTo>
                <a:lnTo>
                  <a:pt x="3702" y="369"/>
                </a:lnTo>
                <a:lnTo>
                  <a:pt x="3698" y="365"/>
                </a:lnTo>
                <a:lnTo>
                  <a:pt x="3698" y="361"/>
                </a:lnTo>
                <a:lnTo>
                  <a:pt x="3700" y="361"/>
                </a:lnTo>
                <a:lnTo>
                  <a:pt x="3702" y="357"/>
                </a:lnTo>
                <a:lnTo>
                  <a:pt x="3704" y="354"/>
                </a:lnTo>
                <a:lnTo>
                  <a:pt x="3704" y="354"/>
                </a:lnTo>
                <a:lnTo>
                  <a:pt x="3704" y="352"/>
                </a:lnTo>
                <a:lnTo>
                  <a:pt x="3704" y="350"/>
                </a:lnTo>
                <a:lnTo>
                  <a:pt x="3704" y="350"/>
                </a:lnTo>
                <a:lnTo>
                  <a:pt x="3702" y="348"/>
                </a:lnTo>
                <a:lnTo>
                  <a:pt x="3702" y="346"/>
                </a:lnTo>
                <a:lnTo>
                  <a:pt x="3702" y="344"/>
                </a:lnTo>
                <a:lnTo>
                  <a:pt x="3700" y="342"/>
                </a:lnTo>
                <a:lnTo>
                  <a:pt x="3700" y="340"/>
                </a:lnTo>
                <a:lnTo>
                  <a:pt x="3696" y="338"/>
                </a:lnTo>
                <a:lnTo>
                  <a:pt x="3694" y="338"/>
                </a:lnTo>
                <a:lnTo>
                  <a:pt x="3692" y="338"/>
                </a:lnTo>
                <a:lnTo>
                  <a:pt x="3692" y="338"/>
                </a:lnTo>
                <a:lnTo>
                  <a:pt x="3692" y="342"/>
                </a:lnTo>
                <a:lnTo>
                  <a:pt x="3694" y="344"/>
                </a:lnTo>
                <a:lnTo>
                  <a:pt x="3696" y="346"/>
                </a:lnTo>
                <a:lnTo>
                  <a:pt x="3696" y="348"/>
                </a:lnTo>
                <a:lnTo>
                  <a:pt x="3696" y="352"/>
                </a:lnTo>
                <a:lnTo>
                  <a:pt x="3694" y="354"/>
                </a:lnTo>
                <a:lnTo>
                  <a:pt x="3694" y="357"/>
                </a:lnTo>
                <a:lnTo>
                  <a:pt x="3692" y="359"/>
                </a:lnTo>
                <a:lnTo>
                  <a:pt x="3688" y="361"/>
                </a:lnTo>
                <a:lnTo>
                  <a:pt x="3684" y="361"/>
                </a:lnTo>
                <a:lnTo>
                  <a:pt x="3679" y="363"/>
                </a:lnTo>
                <a:lnTo>
                  <a:pt x="3675" y="365"/>
                </a:lnTo>
                <a:lnTo>
                  <a:pt x="3667" y="375"/>
                </a:lnTo>
                <a:lnTo>
                  <a:pt x="3667" y="378"/>
                </a:lnTo>
                <a:lnTo>
                  <a:pt x="3671" y="378"/>
                </a:lnTo>
                <a:lnTo>
                  <a:pt x="3673" y="380"/>
                </a:lnTo>
                <a:lnTo>
                  <a:pt x="3673" y="382"/>
                </a:lnTo>
                <a:lnTo>
                  <a:pt x="3675" y="386"/>
                </a:lnTo>
                <a:lnTo>
                  <a:pt x="3684" y="396"/>
                </a:lnTo>
                <a:lnTo>
                  <a:pt x="3686" y="398"/>
                </a:lnTo>
                <a:lnTo>
                  <a:pt x="3684" y="401"/>
                </a:lnTo>
                <a:lnTo>
                  <a:pt x="3679" y="407"/>
                </a:lnTo>
                <a:lnTo>
                  <a:pt x="3677" y="409"/>
                </a:lnTo>
                <a:lnTo>
                  <a:pt x="3673" y="417"/>
                </a:lnTo>
                <a:lnTo>
                  <a:pt x="3673" y="419"/>
                </a:lnTo>
                <a:lnTo>
                  <a:pt x="3675" y="424"/>
                </a:lnTo>
                <a:lnTo>
                  <a:pt x="3677" y="426"/>
                </a:lnTo>
                <a:lnTo>
                  <a:pt x="3677" y="428"/>
                </a:lnTo>
                <a:lnTo>
                  <a:pt x="3677" y="434"/>
                </a:lnTo>
                <a:lnTo>
                  <a:pt x="3677" y="434"/>
                </a:lnTo>
                <a:lnTo>
                  <a:pt x="3679" y="436"/>
                </a:lnTo>
                <a:lnTo>
                  <a:pt x="3686" y="434"/>
                </a:lnTo>
                <a:lnTo>
                  <a:pt x="3692" y="436"/>
                </a:lnTo>
                <a:lnTo>
                  <a:pt x="3694" y="436"/>
                </a:lnTo>
                <a:lnTo>
                  <a:pt x="3700" y="432"/>
                </a:lnTo>
                <a:lnTo>
                  <a:pt x="3702" y="432"/>
                </a:lnTo>
                <a:lnTo>
                  <a:pt x="3709" y="432"/>
                </a:lnTo>
                <a:lnTo>
                  <a:pt x="3717" y="436"/>
                </a:lnTo>
                <a:lnTo>
                  <a:pt x="3728" y="438"/>
                </a:lnTo>
                <a:lnTo>
                  <a:pt x="3730" y="440"/>
                </a:lnTo>
                <a:lnTo>
                  <a:pt x="3732" y="440"/>
                </a:lnTo>
                <a:lnTo>
                  <a:pt x="3734" y="447"/>
                </a:lnTo>
                <a:lnTo>
                  <a:pt x="3736" y="451"/>
                </a:lnTo>
                <a:lnTo>
                  <a:pt x="3738" y="453"/>
                </a:lnTo>
                <a:lnTo>
                  <a:pt x="3738" y="457"/>
                </a:lnTo>
                <a:lnTo>
                  <a:pt x="3736" y="457"/>
                </a:lnTo>
                <a:lnTo>
                  <a:pt x="3734" y="457"/>
                </a:lnTo>
                <a:lnTo>
                  <a:pt x="3734" y="459"/>
                </a:lnTo>
                <a:lnTo>
                  <a:pt x="3732" y="463"/>
                </a:lnTo>
                <a:lnTo>
                  <a:pt x="3732" y="466"/>
                </a:lnTo>
                <a:lnTo>
                  <a:pt x="3732" y="470"/>
                </a:lnTo>
                <a:lnTo>
                  <a:pt x="3740" y="472"/>
                </a:lnTo>
                <a:lnTo>
                  <a:pt x="3746" y="472"/>
                </a:lnTo>
                <a:lnTo>
                  <a:pt x="3751" y="472"/>
                </a:lnTo>
                <a:lnTo>
                  <a:pt x="3751" y="472"/>
                </a:lnTo>
                <a:lnTo>
                  <a:pt x="3751" y="474"/>
                </a:lnTo>
                <a:lnTo>
                  <a:pt x="3746" y="474"/>
                </a:lnTo>
                <a:lnTo>
                  <a:pt x="3738" y="474"/>
                </a:lnTo>
                <a:lnTo>
                  <a:pt x="3734" y="474"/>
                </a:lnTo>
                <a:lnTo>
                  <a:pt x="3734" y="474"/>
                </a:lnTo>
                <a:lnTo>
                  <a:pt x="3732" y="472"/>
                </a:lnTo>
                <a:lnTo>
                  <a:pt x="3730" y="470"/>
                </a:lnTo>
                <a:lnTo>
                  <a:pt x="3728" y="470"/>
                </a:lnTo>
                <a:lnTo>
                  <a:pt x="3725" y="468"/>
                </a:lnTo>
                <a:lnTo>
                  <a:pt x="3728" y="466"/>
                </a:lnTo>
                <a:lnTo>
                  <a:pt x="3728" y="455"/>
                </a:lnTo>
                <a:lnTo>
                  <a:pt x="3728" y="451"/>
                </a:lnTo>
                <a:lnTo>
                  <a:pt x="3725" y="449"/>
                </a:lnTo>
                <a:lnTo>
                  <a:pt x="3719" y="445"/>
                </a:lnTo>
                <a:lnTo>
                  <a:pt x="3717" y="440"/>
                </a:lnTo>
                <a:lnTo>
                  <a:pt x="3715" y="438"/>
                </a:lnTo>
                <a:lnTo>
                  <a:pt x="3713" y="438"/>
                </a:lnTo>
                <a:lnTo>
                  <a:pt x="3711" y="438"/>
                </a:lnTo>
                <a:lnTo>
                  <a:pt x="3702" y="440"/>
                </a:lnTo>
                <a:lnTo>
                  <a:pt x="3696" y="443"/>
                </a:lnTo>
                <a:lnTo>
                  <a:pt x="3688" y="445"/>
                </a:lnTo>
                <a:lnTo>
                  <a:pt x="3688" y="447"/>
                </a:lnTo>
                <a:lnTo>
                  <a:pt x="3686" y="453"/>
                </a:lnTo>
                <a:lnTo>
                  <a:pt x="3688" y="455"/>
                </a:lnTo>
                <a:lnTo>
                  <a:pt x="3690" y="457"/>
                </a:lnTo>
                <a:lnTo>
                  <a:pt x="3690" y="461"/>
                </a:lnTo>
                <a:lnTo>
                  <a:pt x="3692" y="463"/>
                </a:lnTo>
                <a:lnTo>
                  <a:pt x="3692" y="466"/>
                </a:lnTo>
                <a:lnTo>
                  <a:pt x="3692" y="470"/>
                </a:lnTo>
                <a:lnTo>
                  <a:pt x="3690" y="470"/>
                </a:lnTo>
                <a:lnTo>
                  <a:pt x="3681" y="478"/>
                </a:lnTo>
                <a:lnTo>
                  <a:pt x="3679" y="480"/>
                </a:lnTo>
                <a:lnTo>
                  <a:pt x="3677" y="487"/>
                </a:lnTo>
                <a:lnTo>
                  <a:pt x="3677" y="489"/>
                </a:lnTo>
                <a:lnTo>
                  <a:pt x="3673" y="491"/>
                </a:lnTo>
                <a:lnTo>
                  <a:pt x="3671" y="493"/>
                </a:lnTo>
                <a:lnTo>
                  <a:pt x="3656" y="499"/>
                </a:lnTo>
                <a:lnTo>
                  <a:pt x="3656" y="499"/>
                </a:lnTo>
                <a:lnTo>
                  <a:pt x="3656" y="503"/>
                </a:lnTo>
                <a:lnTo>
                  <a:pt x="3652" y="505"/>
                </a:lnTo>
                <a:lnTo>
                  <a:pt x="3650" y="505"/>
                </a:lnTo>
                <a:lnTo>
                  <a:pt x="3644" y="503"/>
                </a:lnTo>
                <a:lnTo>
                  <a:pt x="3642" y="503"/>
                </a:lnTo>
                <a:lnTo>
                  <a:pt x="3637" y="503"/>
                </a:lnTo>
                <a:lnTo>
                  <a:pt x="3627" y="503"/>
                </a:lnTo>
                <a:lnTo>
                  <a:pt x="3621" y="501"/>
                </a:lnTo>
                <a:lnTo>
                  <a:pt x="3616" y="499"/>
                </a:lnTo>
                <a:lnTo>
                  <a:pt x="3612" y="499"/>
                </a:lnTo>
                <a:lnTo>
                  <a:pt x="3610" y="497"/>
                </a:lnTo>
                <a:lnTo>
                  <a:pt x="3610" y="497"/>
                </a:lnTo>
                <a:lnTo>
                  <a:pt x="3608" y="495"/>
                </a:lnTo>
                <a:lnTo>
                  <a:pt x="3608" y="493"/>
                </a:lnTo>
                <a:lnTo>
                  <a:pt x="3608" y="493"/>
                </a:lnTo>
                <a:lnTo>
                  <a:pt x="3608" y="493"/>
                </a:lnTo>
                <a:lnTo>
                  <a:pt x="3610" y="491"/>
                </a:lnTo>
                <a:lnTo>
                  <a:pt x="3619" y="493"/>
                </a:lnTo>
                <a:lnTo>
                  <a:pt x="3621" y="491"/>
                </a:lnTo>
                <a:lnTo>
                  <a:pt x="3621" y="491"/>
                </a:lnTo>
                <a:lnTo>
                  <a:pt x="3623" y="493"/>
                </a:lnTo>
                <a:lnTo>
                  <a:pt x="3625" y="495"/>
                </a:lnTo>
                <a:lnTo>
                  <a:pt x="3629" y="495"/>
                </a:lnTo>
                <a:lnTo>
                  <a:pt x="3631" y="493"/>
                </a:lnTo>
                <a:lnTo>
                  <a:pt x="3631" y="493"/>
                </a:lnTo>
                <a:lnTo>
                  <a:pt x="3631" y="493"/>
                </a:lnTo>
                <a:lnTo>
                  <a:pt x="3629" y="495"/>
                </a:lnTo>
                <a:lnTo>
                  <a:pt x="3629" y="495"/>
                </a:lnTo>
                <a:lnTo>
                  <a:pt x="3627" y="497"/>
                </a:lnTo>
                <a:lnTo>
                  <a:pt x="3627" y="497"/>
                </a:lnTo>
                <a:lnTo>
                  <a:pt x="3629" y="499"/>
                </a:lnTo>
                <a:lnTo>
                  <a:pt x="3633" y="499"/>
                </a:lnTo>
                <a:lnTo>
                  <a:pt x="3635" y="499"/>
                </a:lnTo>
                <a:lnTo>
                  <a:pt x="3637" y="497"/>
                </a:lnTo>
                <a:lnTo>
                  <a:pt x="3642" y="495"/>
                </a:lnTo>
                <a:lnTo>
                  <a:pt x="3644" y="495"/>
                </a:lnTo>
                <a:lnTo>
                  <a:pt x="3644" y="493"/>
                </a:lnTo>
                <a:lnTo>
                  <a:pt x="3644" y="491"/>
                </a:lnTo>
                <a:lnTo>
                  <a:pt x="3642" y="489"/>
                </a:lnTo>
                <a:lnTo>
                  <a:pt x="3646" y="489"/>
                </a:lnTo>
                <a:lnTo>
                  <a:pt x="3648" y="487"/>
                </a:lnTo>
                <a:lnTo>
                  <a:pt x="3658" y="474"/>
                </a:lnTo>
                <a:lnTo>
                  <a:pt x="3665" y="470"/>
                </a:lnTo>
                <a:lnTo>
                  <a:pt x="3667" y="470"/>
                </a:lnTo>
                <a:lnTo>
                  <a:pt x="3667" y="466"/>
                </a:lnTo>
                <a:lnTo>
                  <a:pt x="3667" y="463"/>
                </a:lnTo>
                <a:lnTo>
                  <a:pt x="3667" y="461"/>
                </a:lnTo>
                <a:lnTo>
                  <a:pt x="3667" y="459"/>
                </a:lnTo>
                <a:lnTo>
                  <a:pt x="3669" y="455"/>
                </a:lnTo>
                <a:lnTo>
                  <a:pt x="3671" y="453"/>
                </a:lnTo>
                <a:lnTo>
                  <a:pt x="3673" y="451"/>
                </a:lnTo>
                <a:lnTo>
                  <a:pt x="3673" y="451"/>
                </a:lnTo>
                <a:lnTo>
                  <a:pt x="3673" y="449"/>
                </a:lnTo>
                <a:lnTo>
                  <a:pt x="3669" y="445"/>
                </a:lnTo>
                <a:lnTo>
                  <a:pt x="3663" y="443"/>
                </a:lnTo>
                <a:lnTo>
                  <a:pt x="3660" y="440"/>
                </a:lnTo>
                <a:lnTo>
                  <a:pt x="3658" y="438"/>
                </a:lnTo>
                <a:lnTo>
                  <a:pt x="3658" y="436"/>
                </a:lnTo>
                <a:lnTo>
                  <a:pt x="3658" y="434"/>
                </a:lnTo>
                <a:lnTo>
                  <a:pt x="3658" y="428"/>
                </a:lnTo>
                <a:lnTo>
                  <a:pt x="3660" y="426"/>
                </a:lnTo>
                <a:lnTo>
                  <a:pt x="3660" y="417"/>
                </a:lnTo>
                <a:lnTo>
                  <a:pt x="3658" y="409"/>
                </a:lnTo>
                <a:lnTo>
                  <a:pt x="3658" y="405"/>
                </a:lnTo>
                <a:lnTo>
                  <a:pt x="3658" y="405"/>
                </a:lnTo>
                <a:lnTo>
                  <a:pt x="3660" y="403"/>
                </a:lnTo>
                <a:lnTo>
                  <a:pt x="3660" y="401"/>
                </a:lnTo>
                <a:lnTo>
                  <a:pt x="3660" y="392"/>
                </a:lnTo>
                <a:lnTo>
                  <a:pt x="3660" y="388"/>
                </a:lnTo>
                <a:lnTo>
                  <a:pt x="3658" y="384"/>
                </a:lnTo>
                <a:lnTo>
                  <a:pt x="3652" y="380"/>
                </a:lnTo>
                <a:lnTo>
                  <a:pt x="3648" y="375"/>
                </a:lnTo>
                <a:lnTo>
                  <a:pt x="3650" y="373"/>
                </a:lnTo>
                <a:lnTo>
                  <a:pt x="3650" y="373"/>
                </a:lnTo>
                <a:lnTo>
                  <a:pt x="3652" y="371"/>
                </a:lnTo>
                <a:lnTo>
                  <a:pt x="3654" y="369"/>
                </a:lnTo>
                <a:lnTo>
                  <a:pt x="3656" y="365"/>
                </a:lnTo>
                <a:lnTo>
                  <a:pt x="3658" y="361"/>
                </a:lnTo>
                <a:lnTo>
                  <a:pt x="3660" y="359"/>
                </a:lnTo>
                <a:lnTo>
                  <a:pt x="3663" y="350"/>
                </a:lnTo>
                <a:lnTo>
                  <a:pt x="3663" y="348"/>
                </a:lnTo>
                <a:lnTo>
                  <a:pt x="3663" y="342"/>
                </a:lnTo>
                <a:lnTo>
                  <a:pt x="3660" y="340"/>
                </a:lnTo>
                <a:lnTo>
                  <a:pt x="3656" y="340"/>
                </a:lnTo>
                <a:lnTo>
                  <a:pt x="3652" y="338"/>
                </a:lnTo>
                <a:lnTo>
                  <a:pt x="3650" y="338"/>
                </a:lnTo>
                <a:lnTo>
                  <a:pt x="3646" y="336"/>
                </a:lnTo>
                <a:lnTo>
                  <a:pt x="3644" y="336"/>
                </a:lnTo>
                <a:lnTo>
                  <a:pt x="3631" y="336"/>
                </a:lnTo>
                <a:lnTo>
                  <a:pt x="3625" y="336"/>
                </a:lnTo>
                <a:lnTo>
                  <a:pt x="3621" y="336"/>
                </a:lnTo>
                <a:lnTo>
                  <a:pt x="3619" y="336"/>
                </a:lnTo>
                <a:lnTo>
                  <a:pt x="3616" y="336"/>
                </a:lnTo>
                <a:lnTo>
                  <a:pt x="3616" y="336"/>
                </a:lnTo>
                <a:lnTo>
                  <a:pt x="3619" y="333"/>
                </a:lnTo>
                <a:lnTo>
                  <a:pt x="3616" y="333"/>
                </a:lnTo>
                <a:lnTo>
                  <a:pt x="3616" y="333"/>
                </a:lnTo>
                <a:lnTo>
                  <a:pt x="3612" y="336"/>
                </a:lnTo>
                <a:lnTo>
                  <a:pt x="3608" y="342"/>
                </a:lnTo>
                <a:lnTo>
                  <a:pt x="3604" y="350"/>
                </a:lnTo>
                <a:lnTo>
                  <a:pt x="3602" y="361"/>
                </a:lnTo>
                <a:lnTo>
                  <a:pt x="3600" y="365"/>
                </a:lnTo>
                <a:lnTo>
                  <a:pt x="3598" y="369"/>
                </a:lnTo>
                <a:lnTo>
                  <a:pt x="3591" y="373"/>
                </a:lnTo>
                <a:lnTo>
                  <a:pt x="3587" y="375"/>
                </a:lnTo>
                <a:lnTo>
                  <a:pt x="3583" y="378"/>
                </a:lnTo>
                <a:lnTo>
                  <a:pt x="3577" y="380"/>
                </a:lnTo>
                <a:lnTo>
                  <a:pt x="3575" y="384"/>
                </a:lnTo>
                <a:lnTo>
                  <a:pt x="3572" y="384"/>
                </a:lnTo>
                <a:lnTo>
                  <a:pt x="3575" y="386"/>
                </a:lnTo>
                <a:lnTo>
                  <a:pt x="3577" y="386"/>
                </a:lnTo>
                <a:lnTo>
                  <a:pt x="3575" y="388"/>
                </a:lnTo>
                <a:lnTo>
                  <a:pt x="3572" y="390"/>
                </a:lnTo>
                <a:lnTo>
                  <a:pt x="3575" y="390"/>
                </a:lnTo>
                <a:lnTo>
                  <a:pt x="3575" y="392"/>
                </a:lnTo>
                <a:lnTo>
                  <a:pt x="3577" y="392"/>
                </a:lnTo>
                <a:lnTo>
                  <a:pt x="3581" y="392"/>
                </a:lnTo>
                <a:lnTo>
                  <a:pt x="3581" y="392"/>
                </a:lnTo>
                <a:lnTo>
                  <a:pt x="3583" y="394"/>
                </a:lnTo>
                <a:lnTo>
                  <a:pt x="3581" y="401"/>
                </a:lnTo>
                <a:lnTo>
                  <a:pt x="3581" y="405"/>
                </a:lnTo>
                <a:lnTo>
                  <a:pt x="3581" y="407"/>
                </a:lnTo>
                <a:lnTo>
                  <a:pt x="3581" y="409"/>
                </a:lnTo>
                <a:lnTo>
                  <a:pt x="3581" y="411"/>
                </a:lnTo>
                <a:lnTo>
                  <a:pt x="3581" y="411"/>
                </a:lnTo>
                <a:lnTo>
                  <a:pt x="3579" y="413"/>
                </a:lnTo>
                <a:lnTo>
                  <a:pt x="3577" y="413"/>
                </a:lnTo>
                <a:lnTo>
                  <a:pt x="3577" y="417"/>
                </a:lnTo>
                <a:lnTo>
                  <a:pt x="3575" y="419"/>
                </a:lnTo>
                <a:lnTo>
                  <a:pt x="3575" y="422"/>
                </a:lnTo>
                <a:lnTo>
                  <a:pt x="3577" y="424"/>
                </a:lnTo>
                <a:lnTo>
                  <a:pt x="3577" y="424"/>
                </a:lnTo>
                <a:lnTo>
                  <a:pt x="3577" y="424"/>
                </a:lnTo>
                <a:lnTo>
                  <a:pt x="3579" y="422"/>
                </a:lnTo>
                <a:lnTo>
                  <a:pt x="3579" y="422"/>
                </a:lnTo>
                <a:lnTo>
                  <a:pt x="3587" y="424"/>
                </a:lnTo>
                <a:lnTo>
                  <a:pt x="3589" y="426"/>
                </a:lnTo>
                <a:lnTo>
                  <a:pt x="3593" y="426"/>
                </a:lnTo>
                <a:lnTo>
                  <a:pt x="3593" y="428"/>
                </a:lnTo>
                <a:lnTo>
                  <a:pt x="3596" y="432"/>
                </a:lnTo>
                <a:lnTo>
                  <a:pt x="3598" y="436"/>
                </a:lnTo>
                <a:lnTo>
                  <a:pt x="3600" y="438"/>
                </a:lnTo>
                <a:lnTo>
                  <a:pt x="3602" y="440"/>
                </a:lnTo>
                <a:lnTo>
                  <a:pt x="3604" y="440"/>
                </a:lnTo>
                <a:lnTo>
                  <a:pt x="3606" y="440"/>
                </a:lnTo>
                <a:lnTo>
                  <a:pt x="3610" y="440"/>
                </a:lnTo>
                <a:lnTo>
                  <a:pt x="3608" y="443"/>
                </a:lnTo>
                <a:lnTo>
                  <a:pt x="3604" y="449"/>
                </a:lnTo>
                <a:lnTo>
                  <a:pt x="3600" y="455"/>
                </a:lnTo>
                <a:lnTo>
                  <a:pt x="3598" y="455"/>
                </a:lnTo>
                <a:lnTo>
                  <a:pt x="3596" y="453"/>
                </a:lnTo>
                <a:lnTo>
                  <a:pt x="3589" y="451"/>
                </a:lnTo>
                <a:lnTo>
                  <a:pt x="3587" y="449"/>
                </a:lnTo>
                <a:lnTo>
                  <a:pt x="3581" y="445"/>
                </a:lnTo>
                <a:lnTo>
                  <a:pt x="3579" y="440"/>
                </a:lnTo>
                <a:lnTo>
                  <a:pt x="3575" y="440"/>
                </a:lnTo>
                <a:lnTo>
                  <a:pt x="3570" y="440"/>
                </a:lnTo>
                <a:lnTo>
                  <a:pt x="3564" y="438"/>
                </a:lnTo>
                <a:lnTo>
                  <a:pt x="3562" y="436"/>
                </a:lnTo>
                <a:lnTo>
                  <a:pt x="3560" y="434"/>
                </a:lnTo>
                <a:lnTo>
                  <a:pt x="3558" y="434"/>
                </a:lnTo>
                <a:lnTo>
                  <a:pt x="3554" y="434"/>
                </a:lnTo>
                <a:lnTo>
                  <a:pt x="3549" y="432"/>
                </a:lnTo>
                <a:lnTo>
                  <a:pt x="3547" y="432"/>
                </a:lnTo>
                <a:lnTo>
                  <a:pt x="3547" y="430"/>
                </a:lnTo>
                <a:lnTo>
                  <a:pt x="3543" y="428"/>
                </a:lnTo>
                <a:lnTo>
                  <a:pt x="3537" y="426"/>
                </a:lnTo>
                <a:lnTo>
                  <a:pt x="3526" y="422"/>
                </a:lnTo>
                <a:lnTo>
                  <a:pt x="3516" y="419"/>
                </a:lnTo>
                <a:lnTo>
                  <a:pt x="3503" y="419"/>
                </a:lnTo>
                <a:lnTo>
                  <a:pt x="3491" y="417"/>
                </a:lnTo>
                <a:lnTo>
                  <a:pt x="3491" y="417"/>
                </a:lnTo>
                <a:lnTo>
                  <a:pt x="3489" y="417"/>
                </a:lnTo>
                <a:lnTo>
                  <a:pt x="3484" y="422"/>
                </a:lnTo>
                <a:lnTo>
                  <a:pt x="3480" y="422"/>
                </a:lnTo>
                <a:lnTo>
                  <a:pt x="3480" y="424"/>
                </a:lnTo>
                <a:lnTo>
                  <a:pt x="3482" y="426"/>
                </a:lnTo>
                <a:lnTo>
                  <a:pt x="3487" y="436"/>
                </a:lnTo>
                <a:lnTo>
                  <a:pt x="3489" y="434"/>
                </a:lnTo>
                <a:lnTo>
                  <a:pt x="3491" y="438"/>
                </a:lnTo>
                <a:lnTo>
                  <a:pt x="3489" y="440"/>
                </a:lnTo>
                <a:lnTo>
                  <a:pt x="3487" y="445"/>
                </a:lnTo>
                <a:lnTo>
                  <a:pt x="3484" y="445"/>
                </a:lnTo>
                <a:lnTo>
                  <a:pt x="3480" y="447"/>
                </a:lnTo>
                <a:lnTo>
                  <a:pt x="3476" y="445"/>
                </a:lnTo>
                <a:lnTo>
                  <a:pt x="3474" y="449"/>
                </a:lnTo>
                <a:lnTo>
                  <a:pt x="3476" y="451"/>
                </a:lnTo>
                <a:lnTo>
                  <a:pt x="3476" y="451"/>
                </a:lnTo>
                <a:lnTo>
                  <a:pt x="3476" y="453"/>
                </a:lnTo>
                <a:lnTo>
                  <a:pt x="3474" y="453"/>
                </a:lnTo>
                <a:lnTo>
                  <a:pt x="3474" y="453"/>
                </a:lnTo>
                <a:lnTo>
                  <a:pt x="3472" y="455"/>
                </a:lnTo>
                <a:lnTo>
                  <a:pt x="3472" y="455"/>
                </a:lnTo>
                <a:lnTo>
                  <a:pt x="3468" y="453"/>
                </a:lnTo>
                <a:lnTo>
                  <a:pt x="3464" y="453"/>
                </a:lnTo>
                <a:lnTo>
                  <a:pt x="3464" y="449"/>
                </a:lnTo>
                <a:lnTo>
                  <a:pt x="3466" y="447"/>
                </a:lnTo>
                <a:lnTo>
                  <a:pt x="3468" y="445"/>
                </a:lnTo>
                <a:lnTo>
                  <a:pt x="3468" y="445"/>
                </a:lnTo>
                <a:lnTo>
                  <a:pt x="3466" y="443"/>
                </a:lnTo>
                <a:lnTo>
                  <a:pt x="3464" y="440"/>
                </a:lnTo>
                <a:lnTo>
                  <a:pt x="3464" y="438"/>
                </a:lnTo>
                <a:lnTo>
                  <a:pt x="3464" y="438"/>
                </a:lnTo>
                <a:lnTo>
                  <a:pt x="3461" y="438"/>
                </a:lnTo>
                <a:lnTo>
                  <a:pt x="3453" y="440"/>
                </a:lnTo>
                <a:lnTo>
                  <a:pt x="3451" y="443"/>
                </a:lnTo>
                <a:lnTo>
                  <a:pt x="3451" y="440"/>
                </a:lnTo>
                <a:lnTo>
                  <a:pt x="3440" y="447"/>
                </a:lnTo>
                <a:lnTo>
                  <a:pt x="3436" y="449"/>
                </a:lnTo>
                <a:lnTo>
                  <a:pt x="3432" y="449"/>
                </a:lnTo>
                <a:lnTo>
                  <a:pt x="3428" y="449"/>
                </a:lnTo>
                <a:lnTo>
                  <a:pt x="3424" y="447"/>
                </a:lnTo>
                <a:lnTo>
                  <a:pt x="3420" y="447"/>
                </a:lnTo>
                <a:lnTo>
                  <a:pt x="3417" y="447"/>
                </a:lnTo>
                <a:lnTo>
                  <a:pt x="3413" y="449"/>
                </a:lnTo>
                <a:lnTo>
                  <a:pt x="3411" y="449"/>
                </a:lnTo>
                <a:lnTo>
                  <a:pt x="3407" y="451"/>
                </a:lnTo>
                <a:lnTo>
                  <a:pt x="3403" y="453"/>
                </a:lnTo>
                <a:lnTo>
                  <a:pt x="3403" y="457"/>
                </a:lnTo>
                <a:lnTo>
                  <a:pt x="3401" y="459"/>
                </a:lnTo>
                <a:lnTo>
                  <a:pt x="3399" y="457"/>
                </a:lnTo>
                <a:lnTo>
                  <a:pt x="3396" y="455"/>
                </a:lnTo>
                <a:lnTo>
                  <a:pt x="3396" y="457"/>
                </a:lnTo>
                <a:lnTo>
                  <a:pt x="3394" y="457"/>
                </a:lnTo>
                <a:lnTo>
                  <a:pt x="3392" y="457"/>
                </a:lnTo>
                <a:lnTo>
                  <a:pt x="3390" y="457"/>
                </a:lnTo>
                <a:lnTo>
                  <a:pt x="3388" y="457"/>
                </a:lnTo>
                <a:lnTo>
                  <a:pt x="3384" y="457"/>
                </a:lnTo>
                <a:lnTo>
                  <a:pt x="3382" y="457"/>
                </a:lnTo>
                <a:lnTo>
                  <a:pt x="3380" y="457"/>
                </a:lnTo>
                <a:lnTo>
                  <a:pt x="3380" y="455"/>
                </a:lnTo>
                <a:lnTo>
                  <a:pt x="3380" y="455"/>
                </a:lnTo>
                <a:lnTo>
                  <a:pt x="3384" y="455"/>
                </a:lnTo>
                <a:lnTo>
                  <a:pt x="3386" y="453"/>
                </a:lnTo>
                <a:lnTo>
                  <a:pt x="3388" y="453"/>
                </a:lnTo>
                <a:lnTo>
                  <a:pt x="3388" y="453"/>
                </a:lnTo>
                <a:lnTo>
                  <a:pt x="3388" y="451"/>
                </a:lnTo>
                <a:lnTo>
                  <a:pt x="3386" y="447"/>
                </a:lnTo>
                <a:lnTo>
                  <a:pt x="3388" y="445"/>
                </a:lnTo>
                <a:lnTo>
                  <a:pt x="3388" y="443"/>
                </a:lnTo>
                <a:lnTo>
                  <a:pt x="3388" y="443"/>
                </a:lnTo>
                <a:lnTo>
                  <a:pt x="3390" y="443"/>
                </a:lnTo>
                <a:lnTo>
                  <a:pt x="3388" y="443"/>
                </a:lnTo>
                <a:lnTo>
                  <a:pt x="3388" y="440"/>
                </a:lnTo>
                <a:lnTo>
                  <a:pt x="3388" y="440"/>
                </a:lnTo>
                <a:lnTo>
                  <a:pt x="3388" y="440"/>
                </a:lnTo>
                <a:lnTo>
                  <a:pt x="3396" y="438"/>
                </a:lnTo>
                <a:lnTo>
                  <a:pt x="3396" y="438"/>
                </a:lnTo>
                <a:lnTo>
                  <a:pt x="3392" y="438"/>
                </a:lnTo>
                <a:lnTo>
                  <a:pt x="3388" y="438"/>
                </a:lnTo>
                <a:lnTo>
                  <a:pt x="3382" y="440"/>
                </a:lnTo>
                <a:lnTo>
                  <a:pt x="3371" y="445"/>
                </a:lnTo>
                <a:lnTo>
                  <a:pt x="3365" y="449"/>
                </a:lnTo>
                <a:lnTo>
                  <a:pt x="3367" y="449"/>
                </a:lnTo>
                <a:lnTo>
                  <a:pt x="3369" y="449"/>
                </a:lnTo>
                <a:lnTo>
                  <a:pt x="3371" y="451"/>
                </a:lnTo>
                <a:lnTo>
                  <a:pt x="3371" y="451"/>
                </a:lnTo>
                <a:lnTo>
                  <a:pt x="3371" y="453"/>
                </a:lnTo>
                <a:lnTo>
                  <a:pt x="3367" y="453"/>
                </a:lnTo>
                <a:lnTo>
                  <a:pt x="3367" y="455"/>
                </a:lnTo>
                <a:lnTo>
                  <a:pt x="3365" y="455"/>
                </a:lnTo>
                <a:lnTo>
                  <a:pt x="3365" y="455"/>
                </a:lnTo>
                <a:lnTo>
                  <a:pt x="3363" y="453"/>
                </a:lnTo>
                <a:lnTo>
                  <a:pt x="3365" y="453"/>
                </a:lnTo>
                <a:lnTo>
                  <a:pt x="3365" y="451"/>
                </a:lnTo>
                <a:lnTo>
                  <a:pt x="3363" y="451"/>
                </a:lnTo>
                <a:lnTo>
                  <a:pt x="3361" y="449"/>
                </a:lnTo>
                <a:lnTo>
                  <a:pt x="3361" y="449"/>
                </a:lnTo>
                <a:lnTo>
                  <a:pt x="3355" y="451"/>
                </a:lnTo>
                <a:lnTo>
                  <a:pt x="3350" y="453"/>
                </a:lnTo>
                <a:lnTo>
                  <a:pt x="3348" y="455"/>
                </a:lnTo>
                <a:lnTo>
                  <a:pt x="3344" y="455"/>
                </a:lnTo>
                <a:lnTo>
                  <a:pt x="3342" y="455"/>
                </a:lnTo>
                <a:lnTo>
                  <a:pt x="3338" y="457"/>
                </a:lnTo>
                <a:lnTo>
                  <a:pt x="3336" y="459"/>
                </a:lnTo>
                <a:lnTo>
                  <a:pt x="3332" y="461"/>
                </a:lnTo>
                <a:lnTo>
                  <a:pt x="3319" y="466"/>
                </a:lnTo>
                <a:lnTo>
                  <a:pt x="3317" y="468"/>
                </a:lnTo>
                <a:lnTo>
                  <a:pt x="3315" y="466"/>
                </a:lnTo>
                <a:lnTo>
                  <a:pt x="3315" y="466"/>
                </a:lnTo>
                <a:lnTo>
                  <a:pt x="3313" y="466"/>
                </a:lnTo>
                <a:lnTo>
                  <a:pt x="3315" y="468"/>
                </a:lnTo>
                <a:lnTo>
                  <a:pt x="3315" y="470"/>
                </a:lnTo>
                <a:lnTo>
                  <a:pt x="3315" y="472"/>
                </a:lnTo>
                <a:lnTo>
                  <a:pt x="3313" y="470"/>
                </a:lnTo>
                <a:lnTo>
                  <a:pt x="3306" y="472"/>
                </a:lnTo>
                <a:lnTo>
                  <a:pt x="3302" y="474"/>
                </a:lnTo>
                <a:lnTo>
                  <a:pt x="3302" y="476"/>
                </a:lnTo>
                <a:lnTo>
                  <a:pt x="3302" y="476"/>
                </a:lnTo>
                <a:lnTo>
                  <a:pt x="3300" y="478"/>
                </a:lnTo>
                <a:lnTo>
                  <a:pt x="3300" y="480"/>
                </a:lnTo>
                <a:lnTo>
                  <a:pt x="3298" y="487"/>
                </a:lnTo>
                <a:lnTo>
                  <a:pt x="3298" y="489"/>
                </a:lnTo>
                <a:lnTo>
                  <a:pt x="3296" y="489"/>
                </a:lnTo>
                <a:lnTo>
                  <a:pt x="3283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79" y="491"/>
                </a:lnTo>
                <a:lnTo>
                  <a:pt x="3275" y="491"/>
                </a:lnTo>
                <a:lnTo>
                  <a:pt x="3273" y="491"/>
                </a:lnTo>
                <a:lnTo>
                  <a:pt x="3273" y="491"/>
                </a:lnTo>
                <a:lnTo>
                  <a:pt x="3271" y="489"/>
                </a:lnTo>
                <a:lnTo>
                  <a:pt x="3269" y="482"/>
                </a:lnTo>
                <a:lnTo>
                  <a:pt x="3262" y="480"/>
                </a:lnTo>
                <a:lnTo>
                  <a:pt x="3258" y="478"/>
                </a:lnTo>
                <a:lnTo>
                  <a:pt x="3258" y="478"/>
                </a:lnTo>
                <a:lnTo>
                  <a:pt x="3258" y="476"/>
                </a:lnTo>
                <a:lnTo>
                  <a:pt x="3264" y="472"/>
                </a:lnTo>
                <a:lnTo>
                  <a:pt x="3267" y="470"/>
                </a:lnTo>
                <a:lnTo>
                  <a:pt x="3277" y="468"/>
                </a:lnTo>
                <a:lnTo>
                  <a:pt x="3281" y="468"/>
                </a:lnTo>
                <a:lnTo>
                  <a:pt x="3283" y="468"/>
                </a:lnTo>
                <a:lnTo>
                  <a:pt x="3283" y="463"/>
                </a:lnTo>
                <a:lnTo>
                  <a:pt x="3281" y="459"/>
                </a:lnTo>
                <a:lnTo>
                  <a:pt x="3277" y="455"/>
                </a:lnTo>
                <a:lnTo>
                  <a:pt x="3273" y="451"/>
                </a:lnTo>
                <a:lnTo>
                  <a:pt x="3267" y="449"/>
                </a:lnTo>
                <a:lnTo>
                  <a:pt x="3260" y="449"/>
                </a:lnTo>
                <a:lnTo>
                  <a:pt x="3248" y="449"/>
                </a:lnTo>
                <a:lnTo>
                  <a:pt x="3246" y="449"/>
                </a:lnTo>
                <a:lnTo>
                  <a:pt x="3237" y="447"/>
                </a:lnTo>
                <a:lnTo>
                  <a:pt x="3237" y="447"/>
                </a:lnTo>
                <a:lnTo>
                  <a:pt x="3235" y="447"/>
                </a:lnTo>
                <a:lnTo>
                  <a:pt x="3235" y="447"/>
                </a:lnTo>
                <a:lnTo>
                  <a:pt x="3237" y="449"/>
                </a:lnTo>
                <a:lnTo>
                  <a:pt x="3248" y="455"/>
                </a:lnTo>
                <a:lnTo>
                  <a:pt x="3248" y="457"/>
                </a:lnTo>
                <a:lnTo>
                  <a:pt x="3248" y="459"/>
                </a:lnTo>
                <a:lnTo>
                  <a:pt x="3248" y="461"/>
                </a:lnTo>
                <a:lnTo>
                  <a:pt x="3248" y="461"/>
                </a:lnTo>
                <a:lnTo>
                  <a:pt x="3248" y="463"/>
                </a:lnTo>
                <a:lnTo>
                  <a:pt x="3246" y="472"/>
                </a:lnTo>
                <a:lnTo>
                  <a:pt x="3244" y="476"/>
                </a:lnTo>
                <a:lnTo>
                  <a:pt x="3241" y="480"/>
                </a:lnTo>
                <a:lnTo>
                  <a:pt x="3241" y="482"/>
                </a:lnTo>
                <a:lnTo>
                  <a:pt x="3244" y="482"/>
                </a:lnTo>
                <a:lnTo>
                  <a:pt x="3246" y="484"/>
                </a:lnTo>
                <a:lnTo>
                  <a:pt x="3250" y="484"/>
                </a:lnTo>
                <a:lnTo>
                  <a:pt x="3252" y="487"/>
                </a:lnTo>
                <a:lnTo>
                  <a:pt x="3252" y="489"/>
                </a:lnTo>
                <a:lnTo>
                  <a:pt x="3252" y="493"/>
                </a:lnTo>
                <a:lnTo>
                  <a:pt x="3252" y="495"/>
                </a:lnTo>
                <a:lnTo>
                  <a:pt x="3250" y="499"/>
                </a:lnTo>
                <a:lnTo>
                  <a:pt x="3248" y="501"/>
                </a:lnTo>
                <a:lnTo>
                  <a:pt x="3246" y="505"/>
                </a:lnTo>
                <a:lnTo>
                  <a:pt x="3248" y="510"/>
                </a:lnTo>
                <a:lnTo>
                  <a:pt x="3248" y="510"/>
                </a:lnTo>
                <a:lnTo>
                  <a:pt x="3246" y="512"/>
                </a:lnTo>
                <a:lnTo>
                  <a:pt x="3246" y="510"/>
                </a:lnTo>
                <a:lnTo>
                  <a:pt x="3244" y="510"/>
                </a:lnTo>
                <a:lnTo>
                  <a:pt x="3244" y="508"/>
                </a:lnTo>
                <a:lnTo>
                  <a:pt x="3241" y="508"/>
                </a:lnTo>
                <a:lnTo>
                  <a:pt x="3239" y="508"/>
                </a:lnTo>
                <a:lnTo>
                  <a:pt x="3239" y="510"/>
                </a:lnTo>
                <a:lnTo>
                  <a:pt x="3239" y="508"/>
                </a:lnTo>
                <a:lnTo>
                  <a:pt x="3239" y="505"/>
                </a:lnTo>
                <a:lnTo>
                  <a:pt x="3239" y="505"/>
                </a:lnTo>
                <a:lnTo>
                  <a:pt x="3239" y="503"/>
                </a:lnTo>
                <a:lnTo>
                  <a:pt x="3233" y="501"/>
                </a:lnTo>
                <a:lnTo>
                  <a:pt x="3231" y="501"/>
                </a:lnTo>
                <a:lnTo>
                  <a:pt x="3229" y="501"/>
                </a:lnTo>
                <a:lnTo>
                  <a:pt x="3225" y="501"/>
                </a:lnTo>
                <a:lnTo>
                  <a:pt x="3223" y="499"/>
                </a:lnTo>
                <a:lnTo>
                  <a:pt x="3220" y="499"/>
                </a:lnTo>
                <a:lnTo>
                  <a:pt x="3218" y="499"/>
                </a:lnTo>
                <a:lnTo>
                  <a:pt x="3218" y="501"/>
                </a:lnTo>
                <a:lnTo>
                  <a:pt x="3212" y="505"/>
                </a:lnTo>
                <a:lnTo>
                  <a:pt x="3208" y="510"/>
                </a:lnTo>
                <a:lnTo>
                  <a:pt x="3204" y="512"/>
                </a:lnTo>
                <a:lnTo>
                  <a:pt x="3197" y="512"/>
                </a:lnTo>
                <a:lnTo>
                  <a:pt x="3197" y="512"/>
                </a:lnTo>
                <a:lnTo>
                  <a:pt x="3195" y="516"/>
                </a:lnTo>
                <a:lnTo>
                  <a:pt x="3191" y="518"/>
                </a:lnTo>
                <a:lnTo>
                  <a:pt x="3185" y="520"/>
                </a:lnTo>
                <a:lnTo>
                  <a:pt x="3185" y="522"/>
                </a:lnTo>
                <a:lnTo>
                  <a:pt x="3183" y="524"/>
                </a:lnTo>
                <a:lnTo>
                  <a:pt x="3185" y="526"/>
                </a:lnTo>
                <a:lnTo>
                  <a:pt x="3185" y="528"/>
                </a:lnTo>
                <a:lnTo>
                  <a:pt x="3189" y="533"/>
                </a:lnTo>
                <a:lnTo>
                  <a:pt x="3191" y="535"/>
                </a:lnTo>
                <a:lnTo>
                  <a:pt x="3193" y="537"/>
                </a:lnTo>
                <a:lnTo>
                  <a:pt x="3193" y="541"/>
                </a:lnTo>
                <a:lnTo>
                  <a:pt x="3193" y="541"/>
                </a:lnTo>
                <a:lnTo>
                  <a:pt x="3191" y="541"/>
                </a:lnTo>
                <a:lnTo>
                  <a:pt x="3189" y="541"/>
                </a:lnTo>
                <a:lnTo>
                  <a:pt x="3185" y="543"/>
                </a:lnTo>
                <a:lnTo>
                  <a:pt x="3185" y="543"/>
                </a:lnTo>
                <a:lnTo>
                  <a:pt x="3183" y="545"/>
                </a:lnTo>
                <a:lnTo>
                  <a:pt x="3181" y="545"/>
                </a:lnTo>
                <a:lnTo>
                  <a:pt x="3174" y="541"/>
                </a:lnTo>
                <a:lnTo>
                  <a:pt x="3168" y="541"/>
                </a:lnTo>
                <a:lnTo>
                  <a:pt x="3166" y="539"/>
                </a:lnTo>
                <a:lnTo>
                  <a:pt x="3164" y="539"/>
                </a:lnTo>
                <a:lnTo>
                  <a:pt x="3164" y="539"/>
                </a:lnTo>
                <a:lnTo>
                  <a:pt x="3162" y="539"/>
                </a:lnTo>
                <a:lnTo>
                  <a:pt x="3160" y="539"/>
                </a:lnTo>
                <a:lnTo>
                  <a:pt x="3158" y="539"/>
                </a:lnTo>
                <a:lnTo>
                  <a:pt x="3151" y="533"/>
                </a:lnTo>
                <a:lnTo>
                  <a:pt x="3145" y="531"/>
                </a:lnTo>
                <a:lnTo>
                  <a:pt x="3145" y="531"/>
                </a:lnTo>
                <a:lnTo>
                  <a:pt x="3143" y="531"/>
                </a:lnTo>
                <a:lnTo>
                  <a:pt x="3141" y="535"/>
                </a:lnTo>
                <a:lnTo>
                  <a:pt x="3139" y="537"/>
                </a:lnTo>
                <a:lnTo>
                  <a:pt x="3137" y="537"/>
                </a:lnTo>
                <a:lnTo>
                  <a:pt x="3137" y="539"/>
                </a:lnTo>
                <a:lnTo>
                  <a:pt x="3137" y="539"/>
                </a:lnTo>
                <a:lnTo>
                  <a:pt x="3139" y="541"/>
                </a:lnTo>
                <a:lnTo>
                  <a:pt x="3141" y="543"/>
                </a:lnTo>
                <a:lnTo>
                  <a:pt x="3145" y="547"/>
                </a:lnTo>
                <a:lnTo>
                  <a:pt x="3147" y="549"/>
                </a:lnTo>
                <a:lnTo>
                  <a:pt x="3147" y="549"/>
                </a:lnTo>
                <a:lnTo>
                  <a:pt x="3149" y="549"/>
                </a:lnTo>
                <a:lnTo>
                  <a:pt x="3153" y="549"/>
                </a:lnTo>
                <a:lnTo>
                  <a:pt x="3156" y="549"/>
                </a:lnTo>
                <a:lnTo>
                  <a:pt x="3158" y="552"/>
                </a:lnTo>
                <a:lnTo>
                  <a:pt x="3158" y="554"/>
                </a:lnTo>
                <a:lnTo>
                  <a:pt x="3160" y="556"/>
                </a:lnTo>
                <a:lnTo>
                  <a:pt x="3160" y="558"/>
                </a:lnTo>
                <a:lnTo>
                  <a:pt x="3158" y="560"/>
                </a:lnTo>
                <a:lnTo>
                  <a:pt x="3153" y="560"/>
                </a:lnTo>
                <a:lnTo>
                  <a:pt x="3149" y="562"/>
                </a:lnTo>
                <a:lnTo>
                  <a:pt x="3149" y="562"/>
                </a:lnTo>
                <a:lnTo>
                  <a:pt x="3143" y="560"/>
                </a:lnTo>
                <a:lnTo>
                  <a:pt x="3139" y="560"/>
                </a:lnTo>
                <a:lnTo>
                  <a:pt x="3135" y="558"/>
                </a:lnTo>
                <a:lnTo>
                  <a:pt x="3135" y="558"/>
                </a:lnTo>
                <a:lnTo>
                  <a:pt x="3130" y="554"/>
                </a:lnTo>
                <a:lnTo>
                  <a:pt x="3126" y="552"/>
                </a:lnTo>
                <a:lnTo>
                  <a:pt x="3124" y="549"/>
                </a:lnTo>
                <a:lnTo>
                  <a:pt x="3122" y="549"/>
                </a:lnTo>
                <a:lnTo>
                  <a:pt x="3120" y="549"/>
                </a:lnTo>
                <a:lnTo>
                  <a:pt x="3116" y="547"/>
                </a:lnTo>
                <a:lnTo>
                  <a:pt x="3114" y="545"/>
                </a:lnTo>
                <a:lnTo>
                  <a:pt x="3114" y="541"/>
                </a:lnTo>
                <a:lnTo>
                  <a:pt x="3114" y="541"/>
                </a:lnTo>
                <a:lnTo>
                  <a:pt x="3114" y="541"/>
                </a:lnTo>
                <a:lnTo>
                  <a:pt x="3112" y="539"/>
                </a:lnTo>
                <a:lnTo>
                  <a:pt x="3112" y="537"/>
                </a:lnTo>
                <a:lnTo>
                  <a:pt x="3112" y="535"/>
                </a:lnTo>
                <a:lnTo>
                  <a:pt x="3109" y="531"/>
                </a:lnTo>
                <a:lnTo>
                  <a:pt x="3107" y="528"/>
                </a:lnTo>
                <a:lnTo>
                  <a:pt x="3105" y="526"/>
                </a:lnTo>
                <a:lnTo>
                  <a:pt x="3107" y="524"/>
                </a:lnTo>
                <a:lnTo>
                  <a:pt x="3109" y="522"/>
                </a:lnTo>
                <a:lnTo>
                  <a:pt x="3112" y="520"/>
                </a:lnTo>
                <a:lnTo>
                  <a:pt x="3112" y="518"/>
                </a:lnTo>
                <a:lnTo>
                  <a:pt x="3112" y="518"/>
                </a:lnTo>
                <a:lnTo>
                  <a:pt x="3112" y="516"/>
                </a:lnTo>
                <a:lnTo>
                  <a:pt x="3112" y="514"/>
                </a:lnTo>
                <a:lnTo>
                  <a:pt x="3109" y="512"/>
                </a:lnTo>
                <a:lnTo>
                  <a:pt x="3105" y="508"/>
                </a:lnTo>
                <a:lnTo>
                  <a:pt x="3101" y="505"/>
                </a:lnTo>
                <a:lnTo>
                  <a:pt x="3095" y="503"/>
                </a:lnTo>
                <a:lnTo>
                  <a:pt x="3093" y="503"/>
                </a:lnTo>
                <a:lnTo>
                  <a:pt x="3091" y="503"/>
                </a:lnTo>
                <a:lnTo>
                  <a:pt x="3093" y="503"/>
                </a:lnTo>
                <a:lnTo>
                  <a:pt x="3095" y="503"/>
                </a:lnTo>
                <a:lnTo>
                  <a:pt x="3095" y="501"/>
                </a:lnTo>
                <a:lnTo>
                  <a:pt x="3093" y="501"/>
                </a:lnTo>
                <a:lnTo>
                  <a:pt x="3093" y="499"/>
                </a:lnTo>
                <a:lnTo>
                  <a:pt x="3088" y="499"/>
                </a:lnTo>
                <a:lnTo>
                  <a:pt x="3088" y="497"/>
                </a:lnTo>
                <a:lnTo>
                  <a:pt x="3088" y="497"/>
                </a:lnTo>
                <a:lnTo>
                  <a:pt x="3088" y="495"/>
                </a:lnTo>
                <a:lnTo>
                  <a:pt x="3084" y="495"/>
                </a:lnTo>
                <a:lnTo>
                  <a:pt x="3084" y="495"/>
                </a:lnTo>
                <a:lnTo>
                  <a:pt x="3084" y="493"/>
                </a:lnTo>
                <a:lnTo>
                  <a:pt x="3082" y="491"/>
                </a:lnTo>
                <a:lnTo>
                  <a:pt x="3078" y="489"/>
                </a:lnTo>
                <a:lnTo>
                  <a:pt x="3078" y="487"/>
                </a:lnTo>
                <a:lnTo>
                  <a:pt x="3076" y="487"/>
                </a:lnTo>
                <a:lnTo>
                  <a:pt x="3074" y="484"/>
                </a:lnTo>
                <a:lnTo>
                  <a:pt x="3072" y="484"/>
                </a:lnTo>
                <a:lnTo>
                  <a:pt x="3070" y="484"/>
                </a:lnTo>
                <a:lnTo>
                  <a:pt x="3078" y="484"/>
                </a:lnTo>
                <a:lnTo>
                  <a:pt x="3084" y="484"/>
                </a:lnTo>
                <a:lnTo>
                  <a:pt x="3084" y="487"/>
                </a:lnTo>
                <a:lnTo>
                  <a:pt x="3084" y="487"/>
                </a:lnTo>
                <a:lnTo>
                  <a:pt x="3086" y="491"/>
                </a:lnTo>
                <a:lnTo>
                  <a:pt x="3088" y="491"/>
                </a:lnTo>
                <a:lnTo>
                  <a:pt x="3093" y="493"/>
                </a:lnTo>
                <a:lnTo>
                  <a:pt x="3093" y="493"/>
                </a:lnTo>
                <a:lnTo>
                  <a:pt x="3095" y="493"/>
                </a:lnTo>
                <a:lnTo>
                  <a:pt x="3097" y="493"/>
                </a:lnTo>
                <a:lnTo>
                  <a:pt x="3099" y="495"/>
                </a:lnTo>
                <a:lnTo>
                  <a:pt x="3103" y="495"/>
                </a:lnTo>
                <a:lnTo>
                  <a:pt x="3107" y="497"/>
                </a:lnTo>
                <a:lnTo>
                  <a:pt x="3107" y="497"/>
                </a:lnTo>
                <a:lnTo>
                  <a:pt x="3105" y="497"/>
                </a:lnTo>
                <a:lnTo>
                  <a:pt x="3107" y="499"/>
                </a:lnTo>
                <a:lnTo>
                  <a:pt x="3109" y="499"/>
                </a:lnTo>
                <a:lnTo>
                  <a:pt x="3112" y="497"/>
                </a:lnTo>
                <a:lnTo>
                  <a:pt x="3120" y="501"/>
                </a:lnTo>
                <a:lnTo>
                  <a:pt x="3122" y="501"/>
                </a:lnTo>
                <a:lnTo>
                  <a:pt x="3135" y="505"/>
                </a:lnTo>
                <a:lnTo>
                  <a:pt x="3141" y="505"/>
                </a:lnTo>
                <a:lnTo>
                  <a:pt x="3143" y="505"/>
                </a:lnTo>
                <a:lnTo>
                  <a:pt x="3147" y="505"/>
                </a:lnTo>
                <a:lnTo>
                  <a:pt x="3153" y="508"/>
                </a:lnTo>
                <a:lnTo>
                  <a:pt x="3158" y="510"/>
                </a:lnTo>
                <a:lnTo>
                  <a:pt x="3164" y="510"/>
                </a:lnTo>
                <a:lnTo>
                  <a:pt x="3168" y="510"/>
                </a:lnTo>
                <a:lnTo>
                  <a:pt x="3176" y="508"/>
                </a:lnTo>
                <a:lnTo>
                  <a:pt x="3189" y="505"/>
                </a:lnTo>
                <a:lnTo>
                  <a:pt x="3195" y="501"/>
                </a:lnTo>
                <a:lnTo>
                  <a:pt x="3204" y="493"/>
                </a:lnTo>
                <a:lnTo>
                  <a:pt x="3206" y="489"/>
                </a:lnTo>
                <a:lnTo>
                  <a:pt x="3206" y="484"/>
                </a:lnTo>
                <a:lnTo>
                  <a:pt x="3208" y="482"/>
                </a:lnTo>
                <a:lnTo>
                  <a:pt x="3206" y="482"/>
                </a:lnTo>
                <a:lnTo>
                  <a:pt x="3204" y="480"/>
                </a:lnTo>
                <a:lnTo>
                  <a:pt x="3204" y="478"/>
                </a:lnTo>
                <a:lnTo>
                  <a:pt x="3202" y="476"/>
                </a:lnTo>
                <a:lnTo>
                  <a:pt x="3202" y="470"/>
                </a:lnTo>
                <a:lnTo>
                  <a:pt x="3197" y="470"/>
                </a:lnTo>
                <a:lnTo>
                  <a:pt x="3197" y="470"/>
                </a:lnTo>
                <a:lnTo>
                  <a:pt x="3195" y="468"/>
                </a:lnTo>
                <a:lnTo>
                  <a:pt x="3193" y="468"/>
                </a:lnTo>
                <a:lnTo>
                  <a:pt x="3191" y="466"/>
                </a:lnTo>
                <a:lnTo>
                  <a:pt x="3187" y="463"/>
                </a:lnTo>
                <a:lnTo>
                  <a:pt x="3185" y="461"/>
                </a:lnTo>
                <a:lnTo>
                  <a:pt x="3185" y="459"/>
                </a:lnTo>
                <a:lnTo>
                  <a:pt x="3183" y="459"/>
                </a:lnTo>
                <a:lnTo>
                  <a:pt x="3185" y="461"/>
                </a:lnTo>
                <a:lnTo>
                  <a:pt x="3185" y="461"/>
                </a:lnTo>
                <a:lnTo>
                  <a:pt x="3181" y="461"/>
                </a:lnTo>
                <a:lnTo>
                  <a:pt x="3170" y="455"/>
                </a:lnTo>
                <a:lnTo>
                  <a:pt x="3168" y="455"/>
                </a:lnTo>
                <a:lnTo>
                  <a:pt x="3168" y="455"/>
                </a:lnTo>
                <a:lnTo>
                  <a:pt x="3164" y="455"/>
                </a:lnTo>
                <a:lnTo>
                  <a:pt x="3164" y="453"/>
                </a:lnTo>
                <a:lnTo>
                  <a:pt x="3153" y="447"/>
                </a:lnTo>
                <a:lnTo>
                  <a:pt x="3139" y="438"/>
                </a:lnTo>
                <a:lnTo>
                  <a:pt x="3126" y="434"/>
                </a:lnTo>
                <a:lnTo>
                  <a:pt x="3120" y="432"/>
                </a:lnTo>
                <a:lnTo>
                  <a:pt x="3118" y="432"/>
                </a:lnTo>
                <a:lnTo>
                  <a:pt x="3118" y="432"/>
                </a:lnTo>
                <a:lnTo>
                  <a:pt x="3116" y="432"/>
                </a:lnTo>
                <a:lnTo>
                  <a:pt x="3114" y="432"/>
                </a:lnTo>
                <a:lnTo>
                  <a:pt x="3105" y="430"/>
                </a:lnTo>
                <a:lnTo>
                  <a:pt x="3103" y="430"/>
                </a:lnTo>
                <a:lnTo>
                  <a:pt x="3095" y="430"/>
                </a:lnTo>
                <a:lnTo>
                  <a:pt x="3095" y="430"/>
                </a:lnTo>
                <a:lnTo>
                  <a:pt x="3093" y="434"/>
                </a:lnTo>
                <a:lnTo>
                  <a:pt x="3091" y="436"/>
                </a:lnTo>
                <a:lnTo>
                  <a:pt x="3088" y="436"/>
                </a:lnTo>
                <a:lnTo>
                  <a:pt x="3088" y="436"/>
                </a:lnTo>
                <a:lnTo>
                  <a:pt x="3091" y="434"/>
                </a:lnTo>
                <a:lnTo>
                  <a:pt x="3093" y="432"/>
                </a:lnTo>
                <a:lnTo>
                  <a:pt x="3093" y="430"/>
                </a:lnTo>
                <a:lnTo>
                  <a:pt x="3093" y="428"/>
                </a:lnTo>
                <a:lnTo>
                  <a:pt x="3093" y="428"/>
                </a:lnTo>
                <a:lnTo>
                  <a:pt x="3091" y="428"/>
                </a:lnTo>
                <a:lnTo>
                  <a:pt x="3088" y="428"/>
                </a:lnTo>
                <a:lnTo>
                  <a:pt x="3086" y="430"/>
                </a:lnTo>
                <a:lnTo>
                  <a:pt x="3084" y="428"/>
                </a:lnTo>
                <a:lnTo>
                  <a:pt x="3086" y="428"/>
                </a:lnTo>
                <a:lnTo>
                  <a:pt x="3086" y="426"/>
                </a:lnTo>
                <a:lnTo>
                  <a:pt x="3084" y="426"/>
                </a:lnTo>
                <a:lnTo>
                  <a:pt x="3080" y="426"/>
                </a:lnTo>
                <a:lnTo>
                  <a:pt x="3076" y="426"/>
                </a:lnTo>
                <a:lnTo>
                  <a:pt x="3076" y="424"/>
                </a:lnTo>
                <a:lnTo>
                  <a:pt x="3074" y="424"/>
                </a:lnTo>
                <a:lnTo>
                  <a:pt x="3072" y="422"/>
                </a:lnTo>
                <a:lnTo>
                  <a:pt x="3074" y="422"/>
                </a:lnTo>
                <a:lnTo>
                  <a:pt x="3082" y="424"/>
                </a:lnTo>
                <a:lnTo>
                  <a:pt x="3084" y="424"/>
                </a:lnTo>
                <a:lnTo>
                  <a:pt x="3086" y="422"/>
                </a:lnTo>
                <a:lnTo>
                  <a:pt x="3086" y="422"/>
                </a:lnTo>
                <a:lnTo>
                  <a:pt x="3086" y="419"/>
                </a:lnTo>
                <a:lnTo>
                  <a:pt x="3084" y="419"/>
                </a:lnTo>
                <a:lnTo>
                  <a:pt x="3080" y="417"/>
                </a:lnTo>
                <a:lnTo>
                  <a:pt x="3078" y="415"/>
                </a:lnTo>
                <a:lnTo>
                  <a:pt x="3072" y="413"/>
                </a:lnTo>
                <a:lnTo>
                  <a:pt x="3072" y="415"/>
                </a:lnTo>
                <a:lnTo>
                  <a:pt x="3072" y="417"/>
                </a:lnTo>
                <a:lnTo>
                  <a:pt x="3072" y="417"/>
                </a:lnTo>
                <a:lnTo>
                  <a:pt x="3070" y="417"/>
                </a:lnTo>
                <a:lnTo>
                  <a:pt x="3068" y="417"/>
                </a:lnTo>
                <a:lnTo>
                  <a:pt x="3065" y="419"/>
                </a:lnTo>
                <a:lnTo>
                  <a:pt x="3065" y="422"/>
                </a:lnTo>
                <a:lnTo>
                  <a:pt x="3063" y="422"/>
                </a:lnTo>
                <a:lnTo>
                  <a:pt x="3057" y="419"/>
                </a:lnTo>
                <a:lnTo>
                  <a:pt x="3055" y="419"/>
                </a:lnTo>
                <a:lnTo>
                  <a:pt x="3053" y="417"/>
                </a:lnTo>
                <a:lnTo>
                  <a:pt x="3051" y="417"/>
                </a:lnTo>
                <a:lnTo>
                  <a:pt x="3049" y="417"/>
                </a:lnTo>
                <a:lnTo>
                  <a:pt x="3049" y="419"/>
                </a:lnTo>
                <a:lnTo>
                  <a:pt x="3049" y="419"/>
                </a:lnTo>
                <a:lnTo>
                  <a:pt x="3047" y="417"/>
                </a:lnTo>
                <a:lnTo>
                  <a:pt x="3047" y="417"/>
                </a:lnTo>
                <a:lnTo>
                  <a:pt x="3044" y="417"/>
                </a:lnTo>
                <a:lnTo>
                  <a:pt x="3044" y="419"/>
                </a:lnTo>
                <a:lnTo>
                  <a:pt x="3044" y="419"/>
                </a:lnTo>
                <a:lnTo>
                  <a:pt x="3042" y="419"/>
                </a:lnTo>
                <a:lnTo>
                  <a:pt x="3040" y="419"/>
                </a:lnTo>
                <a:lnTo>
                  <a:pt x="3038" y="419"/>
                </a:lnTo>
                <a:lnTo>
                  <a:pt x="3036" y="419"/>
                </a:lnTo>
                <a:lnTo>
                  <a:pt x="3036" y="417"/>
                </a:lnTo>
                <a:lnTo>
                  <a:pt x="3036" y="415"/>
                </a:lnTo>
                <a:lnTo>
                  <a:pt x="3038" y="415"/>
                </a:lnTo>
                <a:lnTo>
                  <a:pt x="3036" y="413"/>
                </a:lnTo>
                <a:lnTo>
                  <a:pt x="3026" y="411"/>
                </a:lnTo>
                <a:lnTo>
                  <a:pt x="3026" y="409"/>
                </a:lnTo>
                <a:lnTo>
                  <a:pt x="3040" y="411"/>
                </a:lnTo>
                <a:lnTo>
                  <a:pt x="3047" y="409"/>
                </a:lnTo>
                <a:lnTo>
                  <a:pt x="3049" y="407"/>
                </a:lnTo>
                <a:lnTo>
                  <a:pt x="3055" y="405"/>
                </a:lnTo>
                <a:lnTo>
                  <a:pt x="3057" y="405"/>
                </a:lnTo>
                <a:lnTo>
                  <a:pt x="3055" y="403"/>
                </a:lnTo>
                <a:lnTo>
                  <a:pt x="3051" y="398"/>
                </a:lnTo>
                <a:lnTo>
                  <a:pt x="3049" y="398"/>
                </a:lnTo>
                <a:lnTo>
                  <a:pt x="3044" y="398"/>
                </a:lnTo>
                <a:lnTo>
                  <a:pt x="3044" y="398"/>
                </a:lnTo>
                <a:lnTo>
                  <a:pt x="3047" y="396"/>
                </a:lnTo>
                <a:lnTo>
                  <a:pt x="3042" y="394"/>
                </a:lnTo>
                <a:lnTo>
                  <a:pt x="3042" y="394"/>
                </a:lnTo>
                <a:lnTo>
                  <a:pt x="3040" y="396"/>
                </a:lnTo>
                <a:lnTo>
                  <a:pt x="3038" y="396"/>
                </a:lnTo>
                <a:lnTo>
                  <a:pt x="3038" y="396"/>
                </a:lnTo>
                <a:lnTo>
                  <a:pt x="3036" y="394"/>
                </a:lnTo>
                <a:lnTo>
                  <a:pt x="3034" y="394"/>
                </a:lnTo>
                <a:lnTo>
                  <a:pt x="3032" y="392"/>
                </a:lnTo>
                <a:lnTo>
                  <a:pt x="3032" y="392"/>
                </a:lnTo>
                <a:lnTo>
                  <a:pt x="3030" y="390"/>
                </a:lnTo>
                <a:lnTo>
                  <a:pt x="3026" y="390"/>
                </a:lnTo>
                <a:lnTo>
                  <a:pt x="3024" y="390"/>
                </a:lnTo>
                <a:lnTo>
                  <a:pt x="3021" y="392"/>
                </a:lnTo>
                <a:lnTo>
                  <a:pt x="3019" y="396"/>
                </a:lnTo>
                <a:lnTo>
                  <a:pt x="3019" y="401"/>
                </a:lnTo>
                <a:lnTo>
                  <a:pt x="3017" y="401"/>
                </a:lnTo>
                <a:lnTo>
                  <a:pt x="3017" y="403"/>
                </a:lnTo>
                <a:lnTo>
                  <a:pt x="3015" y="407"/>
                </a:lnTo>
                <a:lnTo>
                  <a:pt x="3015" y="405"/>
                </a:lnTo>
                <a:lnTo>
                  <a:pt x="3015" y="403"/>
                </a:lnTo>
                <a:lnTo>
                  <a:pt x="3015" y="401"/>
                </a:lnTo>
                <a:lnTo>
                  <a:pt x="3017" y="398"/>
                </a:lnTo>
                <a:lnTo>
                  <a:pt x="3017" y="396"/>
                </a:lnTo>
                <a:lnTo>
                  <a:pt x="3017" y="394"/>
                </a:lnTo>
                <a:lnTo>
                  <a:pt x="3013" y="396"/>
                </a:lnTo>
                <a:lnTo>
                  <a:pt x="3011" y="394"/>
                </a:lnTo>
                <a:lnTo>
                  <a:pt x="3013" y="394"/>
                </a:lnTo>
                <a:lnTo>
                  <a:pt x="3017" y="392"/>
                </a:lnTo>
                <a:lnTo>
                  <a:pt x="3017" y="392"/>
                </a:lnTo>
                <a:lnTo>
                  <a:pt x="3019" y="390"/>
                </a:lnTo>
                <a:lnTo>
                  <a:pt x="3019" y="388"/>
                </a:lnTo>
                <a:lnTo>
                  <a:pt x="3015" y="386"/>
                </a:lnTo>
                <a:lnTo>
                  <a:pt x="3011" y="386"/>
                </a:lnTo>
                <a:lnTo>
                  <a:pt x="3009" y="384"/>
                </a:lnTo>
                <a:lnTo>
                  <a:pt x="3007" y="384"/>
                </a:lnTo>
                <a:lnTo>
                  <a:pt x="3005" y="388"/>
                </a:lnTo>
                <a:lnTo>
                  <a:pt x="3003" y="388"/>
                </a:lnTo>
                <a:lnTo>
                  <a:pt x="3003" y="390"/>
                </a:lnTo>
                <a:lnTo>
                  <a:pt x="3007" y="392"/>
                </a:lnTo>
                <a:lnTo>
                  <a:pt x="3007" y="392"/>
                </a:lnTo>
                <a:lnTo>
                  <a:pt x="3003" y="392"/>
                </a:lnTo>
                <a:lnTo>
                  <a:pt x="3000" y="394"/>
                </a:lnTo>
                <a:lnTo>
                  <a:pt x="3000" y="394"/>
                </a:lnTo>
                <a:lnTo>
                  <a:pt x="3000" y="396"/>
                </a:lnTo>
                <a:lnTo>
                  <a:pt x="2998" y="401"/>
                </a:lnTo>
                <a:lnTo>
                  <a:pt x="2994" y="403"/>
                </a:lnTo>
                <a:lnTo>
                  <a:pt x="2992" y="403"/>
                </a:lnTo>
                <a:lnTo>
                  <a:pt x="2992" y="401"/>
                </a:lnTo>
                <a:lnTo>
                  <a:pt x="2992" y="401"/>
                </a:lnTo>
                <a:lnTo>
                  <a:pt x="2994" y="398"/>
                </a:lnTo>
                <a:lnTo>
                  <a:pt x="2994" y="396"/>
                </a:lnTo>
                <a:lnTo>
                  <a:pt x="2992" y="396"/>
                </a:lnTo>
                <a:lnTo>
                  <a:pt x="2994" y="394"/>
                </a:lnTo>
                <a:lnTo>
                  <a:pt x="2994" y="390"/>
                </a:lnTo>
                <a:lnTo>
                  <a:pt x="2994" y="388"/>
                </a:lnTo>
                <a:lnTo>
                  <a:pt x="2992" y="390"/>
                </a:lnTo>
                <a:lnTo>
                  <a:pt x="2988" y="392"/>
                </a:lnTo>
                <a:lnTo>
                  <a:pt x="2984" y="396"/>
                </a:lnTo>
                <a:lnTo>
                  <a:pt x="2977" y="405"/>
                </a:lnTo>
                <a:lnTo>
                  <a:pt x="2975" y="407"/>
                </a:lnTo>
                <a:lnTo>
                  <a:pt x="2973" y="409"/>
                </a:lnTo>
                <a:lnTo>
                  <a:pt x="2971" y="411"/>
                </a:lnTo>
                <a:lnTo>
                  <a:pt x="2969" y="409"/>
                </a:lnTo>
                <a:lnTo>
                  <a:pt x="2969" y="407"/>
                </a:lnTo>
                <a:lnTo>
                  <a:pt x="2971" y="405"/>
                </a:lnTo>
                <a:lnTo>
                  <a:pt x="2973" y="401"/>
                </a:lnTo>
                <a:lnTo>
                  <a:pt x="2973" y="398"/>
                </a:lnTo>
                <a:lnTo>
                  <a:pt x="2977" y="396"/>
                </a:lnTo>
                <a:lnTo>
                  <a:pt x="2980" y="392"/>
                </a:lnTo>
                <a:lnTo>
                  <a:pt x="2982" y="392"/>
                </a:lnTo>
                <a:lnTo>
                  <a:pt x="2982" y="390"/>
                </a:lnTo>
                <a:lnTo>
                  <a:pt x="2980" y="390"/>
                </a:lnTo>
                <a:lnTo>
                  <a:pt x="2980" y="390"/>
                </a:lnTo>
                <a:lnTo>
                  <a:pt x="2977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3" y="390"/>
                </a:lnTo>
                <a:lnTo>
                  <a:pt x="2973" y="390"/>
                </a:lnTo>
                <a:lnTo>
                  <a:pt x="2971" y="388"/>
                </a:lnTo>
                <a:lnTo>
                  <a:pt x="2967" y="388"/>
                </a:lnTo>
                <a:lnTo>
                  <a:pt x="2967" y="386"/>
                </a:lnTo>
                <a:lnTo>
                  <a:pt x="2965" y="386"/>
                </a:lnTo>
                <a:lnTo>
                  <a:pt x="2963" y="390"/>
                </a:lnTo>
                <a:lnTo>
                  <a:pt x="2959" y="392"/>
                </a:lnTo>
                <a:lnTo>
                  <a:pt x="2959" y="392"/>
                </a:lnTo>
                <a:lnTo>
                  <a:pt x="2961" y="394"/>
                </a:lnTo>
                <a:lnTo>
                  <a:pt x="2961" y="394"/>
                </a:lnTo>
                <a:lnTo>
                  <a:pt x="2961" y="394"/>
                </a:lnTo>
                <a:lnTo>
                  <a:pt x="2959" y="396"/>
                </a:lnTo>
                <a:lnTo>
                  <a:pt x="2956" y="401"/>
                </a:lnTo>
                <a:lnTo>
                  <a:pt x="2954" y="401"/>
                </a:lnTo>
                <a:lnTo>
                  <a:pt x="2950" y="403"/>
                </a:lnTo>
                <a:lnTo>
                  <a:pt x="2946" y="407"/>
                </a:lnTo>
                <a:lnTo>
                  <a:pt x="2946" y="407"/>
                </a:lnTo>
                <a:lnTo>
                  <a:pt x="2946" y="411"/>
                </a:lnTo>
                <a:lnTo>
                  <a:pt x="2946" y="411"/>
                </a:lnTo>
                <a:lnTo>
                  <a:pt x="2946" y="413"/>
                </a:lnTo>
                <a:lnTo>
                  <a:pt x="2946" y="413"/>
                </a:lnTo>
                <a:lnTo>
                  <a:pt x="2944" y="413"/>
                </a:lnTo>
                <a:lnTo>
                  <a:pt x="2944" y="411"/>
                </a:lnTo>
                <a:lnTo>
                  <a:pt x="2942" y="411"/>
                </a:lnTo>
                <a:lnTo>
                  <a:pt x="2940" y="407"/>
                </a:lnTo>
                <a:lnTo>
                  <a:pt x="2940" y="405"/>
                </a:lnTo>
                <a:lnTo>
                  <a:pt x="2940" y="405"/>
                </a:lnTo>
                <a:lnTo>
                  <a:pt x="2936" y="403"/>
                </a:lnTo>
                <a:lnTo>
                  <a:pt x="2933" y="405"/>
                </a:lnTo>
                <a:lnTo>
                  <a:pt x="2931" y="405"/>
                </a:lnTo>
                <a:lnTo>
                  <a:pt x="2931" y="407"/>
                </a:lnTo>
                <a:lnTo>
                  <a:pt x="2929" y="405"/>
                </a:lnTo>
                <a:lnTo>
                  <a:pt x="2927" y="405"/>
                </a:lnTo>
                <a:lnTo>
                  <a:pt x="2927" y="405"/>
                </a:lnTo>
                <a:lnTo>
                  <a:pt x="2923" y="407"/>
                </a:lnTo>
                <a:lnTo>
                  <a:pt x="2919" y="407"/>
                </a:lnTo>
                <a:lnTo>
                  <a:pt x="2917" y="407"/>
                </a:lnTo>
                <a:lnTo>
                  <a:pt x="2917" y="407"/>
                </a:lnTo>
                <a:lnTo>
                  <a:pt x="2919" y="409"/>
                </a:lnTo>
                <a:lnTo>
                  <a:pt x="2921" y="411"/>
                </a:lnTo>
                <a:lnTo>
                  <a:pt x="2923" y="411"/>
                </a:lnTo>
                <a:lnTo>
                  <a:pt x="2925" y="413"/>
                </a:lnTo>
                <a:lnTo>
                  <a:pt x="2925" y="417"/>
                </a:lnTo>
                <a:lnTo>
                  <a:pt x="2925" y="417"/>
                </a:lnTo>
                <a:lnTo>
                  <a:pt x="2923" y="415"/>
                </a:lnTo>
                <a:lnTo>
                  <a:pt x="2921" y="415"/>
                </a:lnTo>
                <a:lnTo>
                  <a:pt x="2919" y="413"/>
                </a:lnTo>
                <a:lnTo>
                  <a:pt x="2917" y="413"/>
                </a:lnTo>
                <a:lnTo>
                  <a:pt x="2915" y="415"/>
                </a:lnTo>
                <a:lnTo>
                  <a:pt x="2912" y="415"/>
                </a:lnTo>
                <a:lnTo>
                  <a:pt x="2912" y="415"/>
                </a:lnTo>
                <a:lnTo>
                  <a:pt x="2910" y="415"/>
                </a:lnTo>
                <a:lnTo>
                  <a:pt x="2906" y="415"/>
                </a:lnTo>
                <a:lnTo>
                  <a:pt x="2906" y="417"/>
                </a:lnTo>
                <a:lnTo>
                  <a:pt x="2906" y="422"/>
                </a:lnTo>
                <a:lnTo>
                  <a:pt x="2906" y="422"/>
                </a:lnTo>
                <a:lnTo>
                  <a:pt x="2906" y="424"/>
                </a:lnTo>
                <a:lnTo>
                  <a:pt x="2908" y="426"/>
                </a:lnTo>
                <a:lnTo>
                  <a:pt x="2908" y="426"/>
                </a:lnTo>
                <a:lnTo>
                  <a:pt x="2904" y="424"/>
                </a:lnTo>
                <a:lnTo>
                  <a:pt x="2900" y="430"/>
                </a:lnTo>
                <a:lnTo>
                  <a:pt x="2900" y="430"/>
                </a:lnTo>
                <a:lnTo>
                  <a:pt x="2898" y="430"/>
                </a:lnTo>
                <a:lnTo>
                  <a:pt x="2898" y="430"/>
                </a:lnTo>
                <a:lnTo>
                  <a:pt x="2902" y="426"/>
                </a:lnTo>
                <a:lnTo>
                  <a:pt x="2902" y="424"/>
                </a:lnTo>
                <a:lnTo>
                  <a:pt x="2902" y="422"/>
                </a:lnTo>
                <a:lnTo>
                  <a:pt x="2904" y="415"/>
                </a:lnTo>
                <a:lnTo>
                  <a:pt x="2902" y="415"/>
                </a:lnTo>
                <a:lnTo>
                  <a:pt x="2902" y="415"/>
                </a:lnTo>
                <a:lnTo>
                  <a:pt x="2900" y="415"/>
                </a:lnTo>
                <a:lnTo>
                  <a:pt x="2900" y="415"/>
                </a:lnTo>
                <a:lnTo>
                  <a:pt x="2898" y="415"/>
                </a:lnTo>
                <a:lnTo>
                  <a:pt x="2898" y="417"/>
                </a:lnTo>
                <a:lnTo>
                  <a:pt x="2896" y="419"/>
                </a:lnTo>
                <a:lnTo>
                  <a:pt x="2894" y="426"/>
                </a:lnTo>
                <a:lnTo>
                  <a:pt x="2892" y="428"/>
                </a:lnTo>
                <a:lnTo>
                  <a:pt x="2892" y="426"/>
                </a:lnTo>
                <a:lnTo>
                  <a:pt x="2894" y="424"/>
                </a:lnTo>
                <a:lnTo>
                  <a:pt x="2894" y="419"/>
                </a:lnTo>
                <a:lnTo>
                  <a:pt x="2894" y="417"/>
                </a:lnTo>
                <a:lnTo>
                  <a:pt x="2885" y="419"/>
                </a:lnTo>
                <a:lnTo>
                  <a:pt x="2883" y="422"/>
                </a:lnTo>
                <a:lnTo>
                  <a:pt x="2883" y="422"/>
                </a:lnTo>
                <a:lnTo>
                  <a:pt x="2883" y="424"/>
                </a:lnTo>
                <a:lnTo>
                  <a:pt x="2883" y="424"/>
                </a:lnTo>
                <a:lnTo>
                  <a:pt x="2881" y="426"/>
                </a:lnTo>
                <a:lnTo>
                  <a:pt x="2879" y="426"/>
                </a:lnTo>
                <a:lnTo>
                  <a:pt x="2879" y="426"/>
                </a:lnTo>
                <a:lnTo>
                  <a:pt x="2877" y="426"/>
                </a:lnTo>
                <a:lnTo>
                  <a:pt x="2877" y="428"/>
                </a:lnTo>
                <a:lnTo>
                  <a:pt x="2879" y="428"/>
                </a:lnTo>
                <a:lnTo>
                  <a:pt x="2881" y="430"/>
                </a:lnTo>
                <a:lnTo>
                  <a:pt x="2881" y="430"/>
                </a:lnTo>
                <a:lnTo>
                  <a:pt x="2877" y="430"/>
                </a:lnTo>
                <a:lnTo>
                  <a:pt x="2875" y="430"/>
                </a:lnTo>
                <a:lnTo>
                  <a:pt x="2875" y="428"/>
                </a:lnTo>
                <a:lnTo>
                  <a:pt x="2873" y="426"/>
                </a:lnTo>
                <a:lnTo>
                  <a:pt x="2873" y="426"/>
                </a:lnTo>
                <a:lnTo>
                  <a:pt x="2871" y="428"/>
                </a:lnTo>
                <a:lnTo>
                  <a:pt x="2871" y="430"/>
                </a:lnTo>
                <a:lnTo>
                  <a:pt x="2871" y="432"/>
                </a:lnTo>
                <a:lnTo>
                  <a:pt x="2871" y="434"/>
                </a:lnTo>
                <a:lnTo>
                  <a:pt x="2871" y="434"/>
                </a:lnTo>
                <a:lnTo>
                  <a:pt x="2864" y="436"/>
                </a:lnTo>
                <a:lnTo>
                  <a:pt x="2862" y="438"/>
                </a:lnTo>
                <a:lnTo>
                  <a:pt x="2860" y="440"/>
                </a:lnTo>
                <a:lnTo>
                  <a:pt x="2860" y="443"/>
                </a:lnTo>
                <a:lnTo>
                  <a:pt x="2856" y="447"/>
                </a:lnTo>
                <a:lnTo>
                  <a:pt x="2852" y="447"/>
                </a:lnTo>
                <a:lnTo>
                  <a:pt x="2850" y="447"/>
                </a:lnTo>
                <a:lnTo>
                  <a:pt x="2848" y="449"/>
                </a:lnTo>
                <a:lnTo>
                  <a:pt x="2848" y="451"/>
                </a:lnTo>
                <a:lnTo>
                  <a:pt x="2848" y="451"/>
                </a:lnTo>
                <a:lnTo>
                  <a:pt x="2848" y="451"/>
                </a:lnTo>
                <a:lnTo>
                  <a:pt x="2856" y="451"/>
                </a:lnTo>
                <a:lnTo>
                  <a:pt x="2860" y="451"/>
                </a:lnTo>
                <a:lnTo>
                  <a:pt x="2860" y="451"/>
                </a:lnTo>
                <a:lnTo>
                  <a:pt x="2862" y="451"/>
                </a:lnTo>
                <a:lnTo>
                  <a:pt x="2862" y="453"/>
                </a:lnTo>
                <a:lnTo>
                  <a:pt x="2862" y="453"/>
                </a:lnTo>
                <a:lnTo>
                  <a:pt x="2860" y="453"/>
                </a:lnTo>
                <a:lnTo>
                  <a:pt x="2858" y="453"/>
                </a:lnTo>
                <a:lnTo>
                  <a:pt x="2856" y="455"/>
                </a:lnTo>
                <a:lnTo>
                  <a:pt x="2854" y="455"/>
                </a:lnTo>
                <a:lnTo>
                  <a:pt x="2852" y="455"/>
                </a:lnTo>
                <a:lnTo>
                  <a:pt x="2848" y="453"/>
                </a:lnTo>
                <a:lnTo>
                  <a:pt x="2845" y="453"/>
                </a:lnTo>
                <a:lnTo>
                  <a:pt x="2843" y="455"/>
                </a:lnTo>
                <a:lnTo>
                  <a:pt x="2841" y="457"/>
                </a:lnTo>
                <a:lnTo>
                  <a:pt x="2843" y="459"/>
                </a:lnTo>
                <a:lnTo>
                  <a:pt x="2843" y="461"/>
                </a:lnTo>
                <a:lnTo>
                  <a:pt x="2845" y="461"/>
                </a:lnTo>
                <a:lnTo>
                  <a:pt x="2845" y="461"/>
                </a:lnTo>
                <a:lnTo>
                  <a:pt x="2843" y="461"/>
                </a:lnTo>
                <a:lnTo>
                  <a:pt x="2843" y="463"/>
                </a:lnTo>
                <a:lnTo>
                  <a:pt x="2843" y="466"/>
                </a:lnTo>
                <a:lnTo>
                  <a:pt x="2843" y="466"/>
                </a:lnTo>
                <a:lnTo>
                  <a:pt x="2841" y="463"/>
                </a:lnTo>
                <a:lnTo>
                  <a:pt x="2841" y="457"/>
                </a:lnTo>
                <a:lnTo>
                  <a:pt x="2839" y="457"/>
                </a:lnTo>
                <a:lnTo>
                  <a:pt x="2839" y="457"/>
                </a:lnTo>
                <a:lnTo>
                  <a:pt x="2837" y="459"/>
                </a:lnTo>
                <a:lnTo>
                  <a:pt x="2835" y="459"/>
                </a:lnTo>
                <a:lnTo>
                  <a:pt x="2833" y="461"/>
                </a:lnTo>
                <a:lnTo>
                  <a:pt x="2829" y="461"/>
                </a:lnTo>
                <a:lnTo>
                  <a:pt x="2829" y="461"/>
                </a:lnTo>
                <a:lnTo>
                  <a:pt x="2831" y="463"/>
                </a:lnTo>
                <a:lnTo>
                  <a:pt x="2833" y="463"/>
                </a:lnTo>
                <a:lnTo>
                  <a:pt x="2835" y="463"/>
                </a:lnTo>
                <a:lnTo>
                  <a:pt x="2833" y="466"/>
                </a:lnTo>
                <a:lnTo>
                  <a:pt x="2831" y="466"/>
                </a:lnTo>
                <a:lnTo>
                  <a:pt x="2829" y="463"/>
                </a:lnTo>
                <a:lnTo>
                  <a:pt x="2827" y="463"/>
                </a:lnTo>
                <a:lnTo>
                  <a:pt x="2827" y="463"/>
                </a:lnTo>
                <a:lnTo>
                  <a:pt x="2822" y="468"/>
                </a:lnTo>
                <a:lnTo>
                  <a:pt x="2822" y="470"/>
                </a:lnTo>
                <a:lnTo>
                  <a:pt x="2822" y="472"/>
                </a:lnTo>
                <a:lnTo>
                  <a:pt x="2822" y="472"/>
                </a:lnTo>
                <a:lnTo>
                  <a:pt x="2827" y="472"/>
                </a:lnTo>
                <a:lnTo>
                  <a:pt x="2829" y="470"/>
                </a:lnTo>
                <a:lnTo>
                  <a:pt x="2831" y="470"/>
                </a:lnTo>
                <a:lnTo>
                  <a:pt x="2829" y="470"/>
                </a:lnTo>
                <a:lnTo>
                  <a:pt x="2829" y="472"/>
                </a:lnTo>
                <a:lnTo>
                  <a:pt x="2829" y="474"/>
                </a:lnTo>
                <a:lnTo>
                  <a:pt x="2831" y="474"/>
                </a:lnTo>
                <a:lnTo>
                  <a:pt x="2833" y="476"/>
                </a:lnTo>
                <a:lnTo>
                  <a:pt x="2835" y="474"/>
                </a:lnTo>
                <a:lnTo>
                  <a:pt x="2835" y="474"/>
                </a:lnTo>
                <a:lnTo>
                  <a:pt x="2833" y="476"/>
                </a:lnTo>
                <a:lnTo>
                  <a:pt x="2833" y="478"/>
                </a:lnTo>
                <a:lnTo>
                  <a:pt x="2833" y="478"/>
                </a:lnTo>
                <a:lnTo>
                  <a:pt x="2831" y="476"/>
                </a:lnTo>
                <a:lnTo>
                  <a:pt x="2831" y="476"/>
                </a:lnTo>
                <a:lnTo>
                  <a:pt x="2829" y="476"/>
                </a:lnTo>
                <a:lnTo>
                  <a:pt x="2827" y="474"/>
                </a:lnTo>
                <a:lnTo>
                  <a:pt x="2824" y="474"/>
                </a:lnTo>
                <a:lnTo>
                  <a:pt x="2822" y="476"/>
                </a:lnTo>
                <a:lnTo>
                  <a:pt x="2818" y="478"/>
                </a:lnTo>
                <a:lnTo>
                  <a:pt x="2818" y="480"/>
                </a:lnTo>
                <a:lnTo>
                  <a:pt x="2816" y="480"/>
                </a:lnTo>
                <a:lnTo>
                  <a:pt x="2816" y="480"/>
                </a:lnTo>
                <a:lnTo>
                  <a:pt x="2818" y="482"/>
                </a:lnTo>
                <a:lnTo>
                  <a:pt x="2818" y="480"/>
                </a:lnTo>
                <a:lnTo>
                  <a:pt x="2822" y="480"/>
                </a:lnTo>
                <a:lnTo>
                  <a:pt x="2829" y="482"/>
                </a:lnTo>
                <a:lnTo>
                  <a:pt x="2831" y="482"/>
                </a:lnTo>
                <a:lnTo>
                  <a:pt x="2831" y="482"/>
                </a:lnTo>
                <a:lnTo>
                  <a:pt x="2822" y="482"/>
                </a:lnTo>
                <a:lnTo>
                  <a:pt x="2818" y="482"/>
                </a:lnTo>
                <a:lnTo>
                  <a:pt x="2818" y="484"/>
                </a:lnTo>
                <a:lnTo>
                  <a:pt x="2816" y="484"/>
                </a:lnTo>
                <a:lnTo>
                  <a:pt x="2814" y="484"/>
                </a:lnTo>
                <a:lnTo>
                  <a:pt x="2812" y="484"/>
                </a:lnTo>
                <a:lnTo>
                  <a:pt x="2810" y="487"/>
                </a:lnTo>
                <a:lnTo>
                  <a:pt x="2810" y="489"/>
                </a:lnTo>
                <a:lnTo>
                  <a:pt x="2808" y="489"/>
                </a:lnTo>
                <a:lnTo>
                  <a:pt x="2806" y="489"/>
                </a:lnTo>
                <a:lnTo>
                  <a:pt x="2806" y="491"/>
                </a:lnTo>
                <a:lnTo>
                  <a:pt x="2806" y="491"/>
                </a:lnTo>
                <a:lnTo>
                  <a:pt x="2810" y="493"/>
                </a:lnTo>
                <a:lnTo>
                  <a:pt x="2810" y="493"/>
                </a:lnTo>
                <a:lnTo>
                  <a:pt x="2808" y="493"/>
                </a:lnTo>
                <a:lnTo>
                  <a:pt x="2806" y="493"/>
                </a:lnTo>
                <a:lnTo>
                  <a:pt x="2804" y="493"/>
                </a:lnTo>
                <a:lnTo>
                  <a:pt x="2804" y="495"/>
                </a:lnTo>
                <a:lnTo>
                  <a:pt x="2801" y="495"/>
                </a:lnTo>
                <a:lnTo>
                  <a:pt x="2799" y="497"/>
                </a:lnTo>
                <a:lnTo>
                  <a:pt x="2799" y="499"/>
                </a:lnTo>
                <a:lnTo>
                  <a:pt x="2797" y="499"/>
                </a:lnTo>
                <a:lnTo>
                  <a:pt x="2797" y="501"/>
                </a:lnTo>
                <a:lnTo>
                  <a:pt x="2797" y="505"/>
                </a:lnTo>
                <a:lnTo>
                  <a:pt x="2801" y="505"/>
                </a:lnTo>
                <a:lnTo>
                  <a:pt x="2801" y="505"/>
                </a:lnTo>
                <a:lnTo>
                  <a:pt x="2804" y="505"/>
                </a:lnTo>
                <a:lnTo>
                  <a:pt x="2806" y="505"/>
                </a:lnTo>
                <a:lnTo>
                  <a:pt x="2810" y="503"/>
                </a:lnTo>
                <a:lnTo>
                  <a:pt x="2812" y="505"/>
                </a:lnTo>
                <a:lnTo>
                  <a:pt x="2810" y="505"/>
                </a:lnTo>
                <a:lnTo>
                  <a:pt x="2808" y="505"/>
                </a:lnTo>
                <a:lnTo>
                  <a:pt x="2806" y="508"/>
                </a:lnTo>
                <a:lnTo>
                  <a:pt x="2801" y="508"/>
                </a:lnTo>
                <a:lnTo>
                  <a:pt x="2793" y="510"/>
                </a:lnTo>
                <a:lnTo>
                  <a:pt x="2793" y="510"/>
                </a:lnTo>
                <a:lnTo>
                  <a:pt x="2795" y="512"/>
                </a:lnTo>
                <a:lnTo>
                  <a:pt x="2797" y="512"/>
                </a:lnTo>
                <a:lnTo>
                  <a:pt x="2795" y="514"/>
                </a:lnTo>
                <a:lnTo>
                  <a:pt x="2793" y="512"/>
                </a:lnTo>
                <a:lnTo>
                  <a:pt x="2791" y="514"/>
                </a:lnTo>
                <a:lnTo>
                  <a:pt x="2791" y="516"/>
                </a:lnTo>
                <a:lnTo>
                  <a:pt x="2787" y="520"/>
                </a:lnTo>
                <a:lnTo>
                  <a:pt x="2785" y="522"/>
                </a:lnTo>
                <a:lnTo>
                  <a:pt x="2785" y="524"/>
                </a:lnTo>
                <a:lnTo>
                  <a:pt x="2783" y="526"/>
                </a:lnTo>
                <a:lnTo>
                  <a:pt x="2783" y="528"/>
                </a:lnTo>
                <a:lnTo>
                  <a:pt x="2785" y="528"/>
                </a:lnTo>
                <a:lnTo>
                  <a:pt x="2785" y="528"/>
                </a:lnTo>
                <a:lnTo>
                  <a:pt x="2787" y="528"/>
                </a:lnTo>
                <a:lnTo>
                  <a:pt x="2787" y="531"/>
                </a:lnTo>
                <a:lnTo>
                  <a:pt x="2787" y="531"/>
                </a:lnTo>
                <a:lnTo>
                  <a:pt x="2789" y="531"/>
                </a:lnTo>
                <a:lnTo>
                  <a:pt x="2791" y="528"/>
                </a:lnTo>
                <a:lnTo>
                  <a:pt x="2793" y="528"/>
                </a:lnTo>
                <a:lnTo>
                  <a:pt x="2795" y="526"/>
                </a:lnTo>
                <a:lnTo>
                  <a:pt x="2793" y="531"/>
                </a:lnTo>
                <a:lnTo>
                  <a:pt x="2789" y="533"/>
                </a:lnTo>
                <a:lnTo>
                  <a:pt x="2787" y="533"/>
                </a:lnTo>
                <a:lnTo>
                  <a:pt x="2785" y="533"/>
                </a:lnTo>
                <a:lnTo>
                  <a:pt x="2785" y="531"/>
                </a:lnTo>
                <a:lnTo>
                  <a:pt x="2774" y="535"/>
                </a:lnTo>
                <a:lnTo>
                  <a:pt x="2772" y="537"/>
                </a:lnTo>
                <a:lnTo>
                  <a:pt x="2772" y="539"/>
                </a:lnTo>
                <a:lnTo>
                  <a:pt x="2772" y="541"/>
                </a:lnTo>
                <a:lnTo>
                  <a:pt x="2772" y="541"/>
                </a:lnTo>
                <a:lnTo>
                  <a:pt x="2774" y="539"/>
                </a:lnTo>
                <a:lnTo>
                  <a:pt x="2776" y="539"/>
                </a:lnTo>
                <a:lnTo>
                  <a:pt x="2774" y="541"/>
                </a:lnTo>
                <a:lnTo>
                  <a:pt x="2772" y="543"/>
                </a:lnTo>
                <a:lnTo>
                  <a:pt x="2770" y="543"/>
                </a:lnTo>
                <a:lnTo>
                  <a:pt x="2768" y="543"/>
                </a:lnTo>
                <a:lnTo>
                  <a:pt x="2766" y="545"/>
                </a:lnTo>
                <a:lnTo>
                  <a:pt x="2764" y="547"/>
                </a:lnTo>
                <a:lnTo>
                  <a:pt x="2762" y="549"/>
                </a:lnTo>
                <a:lnTo>
                  <a:pt x="2755" y="554"/>
                </a:lnTo>
                <a:lnTo>
                  <a:pt x="2753" y="556"/>
                </a:lnTo>
                <a:lnTo>
                  <a:pt x="2751" y="558"/>
                </a:lnTo>
                <a:lnTo>
                  <a:pt x="2751" y="560"/>
                </a:lnTo>
                <a:lnTo>
                  <a:pt x="2749" y="562"/>
                </a:lnTo>
                <a:lnTo>
                  <a:pt x="2747" y="562"/>
                </a:lnTo>
                <a:lnTo>
                  <a:pt x="2747" y="564"/>
                </a:lnTo>
                <a:lnTo>
                  <a:pt x="2747" y="566"/>
                </a:lnTo>
                <a:lnTo>
                  <a:pt x="2747" y="564"/>
                </a:lnTo>
                <a:lnTo>
                  <a:pt x="2749" y="564"/>
                </a:lnTo>
                <a:lnTo>
                  <a:pt x="2751" y="566"/>
                </a:lnTo>
                <a:lnTo>
                  <a:pt x="2751" y="568"/>
                </a:lnTo>
                <a:lnTo>
                  <a:pt x="2751" y="568"/>
                </a:lnTo>
                <a:lnTo>
                  <a:pt x="2753" y="568"/>
                </a:lnTo>
                <a:lnTo>
                  <a:pt x="2757" y="568"/>
                </a:lnTo>
                <a:lnTo>
                  <a:pt x="2766" y="564"/>
                </a:lnTo>
                <a:lnTo>
                  <a:pt x="2768" y="562"/>
                </a:lnTo>
                <a:lnTo>
                  <a:pt x="2766" y="560"/>
                </a:lnTo>
                <a:lnTo>
                  <a:pt x="2766" y="560"/>
                </a:lnTo>
                <a:lnTo>
                  <a:pt x="2768" y="558"/>
                </a:lnTo>
                <a:lnTo>
                  <a:pt x="2770" y="558"/>
                </a:lnTo>
                <a:lnTo>
                  <a:pt x="2772" y="558"/>
                </a:lnTo>
                <a:lnTo>
                  <a:pt x="2774" y="558"/>
                </a:lnTo>
                <a:lnTo>
                  <a:pt x="2774" y="558"/>
                </a:lnTo>
                <a:lnTo>
                  <a:pt x="2772" y="560"/>
                </a:lnTo>
                <a:lnTo>
                  <a:pt x="2770" y="560"/>
                </a:lnTo>
                <a:lnTo>
                  <a:pt x="2770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0" y="564"/>
                </a:lnTo>
                <a:lnTo>
                  <a:pt x="2768" y="564"/>
                </a:lnTo>
                <a:lnTo>
                  <a:pt x="2766" y="564"/>
                </a:lnTo>
                <a:lnTo>
                  <a:pt x="2764" y="566"/>
                </a:lnTo>
                <a:lnTo>
                  <a:pt x="2764" y="566"/>
                </a:lnTo>
                <a:lnTo>
                  <a:pt x="2762" y="568"/>
                </a:lnTo>
                <a:lnTo>
                  <a:pt x="2764" y="568"/>
                </a:lnTo>
                <a:lnTo>
                  <a:pt x="2764" y="570"/>
                </a:lnTo>
                <a:lnTo>
                  <a:pt x="2764" y="570"/>
                </a:lnTo>
                <a:lnTo>
                  <a:pt x="2762" y="570"/>
                </a:lnTo>
                <a:lnTo>
                  <a:pt x="2757" y="570"/>
                </a:lnTo>
                <a:lnTo>
                  <a:pt x="2755" y="570"/>
                </a:lnTo>
                <a:lnTo>
                  <a:pt x="2753" y="570"/>
                </a:lnTo>
                <a:lnTo>
                  <a:pt x="2753" y="572"/>
                </a:lnTo>
                <a:lnTo>
                  <a:pt x="2753" y="572"/>
                </a:lnTo>
                <a:lnTo>
                  <a:pt x="2751" y="570"/>
                </a:lnTo>
                <a:lnTo>
                  <a:pt x="2751" y="570"/>
                </a:lnTo>
                <a:lnTo>
                  <a:pt x="2751" y="568"/>
                </a:lnTo>
                <a:lnTo>
                  <a:pt x="2749" y="566"/>
                </a:lnTo>
                <a:lnTo>
                  <a:pt x="2747" y="566"/>
                </a:lnTo>
                <a:lnTo>
                  <a:pt x="2745" y="568"/>
                </a:lnTo>
                <a:lnTo>
                  <a:pt x="2743" y="568"/>
                </a:lnTo>
                <a:lnTo>
                  <a:pt x="2741" y="570"/>
                </a:lnTo>
                <a:lnTo>
                  <a:pt x="2739" y="570"/>
                </a:lnTo>
                <a:lnTo>
                  <a:pt x="2739" y="570"/>
                </a:lnTo>
                <a:lnTo>
                  <a:pt x="2741" y="568"/>
                </a:lnTo>
                <a:lnTo>
                  <a:pt x="2741" y="568"/>
                </a:lnTo>
                <a:lnTo>
                  <a:pt x="2736" y="566"/>
                </a:lnTo>
                <a:lnTo>
                  <a:pt x="2734" y="566"/>
                </a:lnTo>
                <a:lnTo>
                  <a:pt x="2732" y="568"/>
                </a:lnTo>
                <a:lnTo>
                  <a:pt x="2730" y="568"/>
                </a:lnTo>
                <a:lnTo>
                  <a:pt x="2728" y="570"/>
                </a:lnTo>
                <a:lnTo>
                  <a:pt x="2730" y="570"/>
                </a:lnTo>
                <a:lnTo>
                  <a:pt x="2730" y="570"/>
                </a:lnTo>
                <a:lnTo>
                  <a:pt x="2732" y="570"/>
                </a:lnTo>
                <a:lnTo>
                  <a:pt x="2732" y="572"/>
                </a:lnTo>
                <a:lnTo>
                  <a:pt x="2732" y="572"/>
                </a:lnTo>
                <a:lnTo>
                  <a:pt x="2732" y="575"/>
                </a:lnTo>
                <a:lnTo>
                  <a:pt x="2728" y="575"/>
                </a:lnTo>
                <a:lnTo>
                  <a:pt x="2726" y="575"/>
                </a:lnTo>
                <a:lnTo>
                  <a:pt x="2726" y="577"/>
                </a:lnTo>
                <a:lnTo>
                  <a:pt x="2726" y="579"/>
                </a:lnTo>
                <a:lnTo>
                  <a:pt x="2728" y="581"/>
                </a:lnTo>
                <a:lnTo>
                  <a:pt x="2732" y="583"/>
                </a:lnTo>
                <a:lnTo>
                  <a:pt x="2732" y="585"/>
                </a:lnTo>
                <a:lnTo>
                  <a:pt x="2728" y="581"/>
                </a:lnTo>
                <a:lnTo>
                  <a:pt x="2726" y="581"/>
                </a:lnTo>
                <a:lnTo>
                  <a:pt x="2726" y="579"/>
                </a:lnTo>
                <a:lnTo>
                  <a:pt x="2722" y="579"/>
                </a:lnTo>
                <a:lnTo>
                  <a:pt x="2720" y="579"/>
                </a:lnTo>
                <a:lnTo>
                  <a:pt x="2718" y="579"/>
                </a:lnTo>
                <a:lnTo>
                  <a:pt x="2718" y="579"/>
                </a:lnTo>
                <a:lnTo>
                  <a:pt x="2716" y="581"/>
                </a:lnTo>
                <a:lnTo>
                  <a:pt x="2709" y="581"/>
                </a:lnTo>
                <a:lnTo>
                  <a:pt x="2709" y="583"/>
                </a:lnTo>
                <a:lnTo>
                  <a:pt x="2707" y="583"/>
                </a:lnTo>
                <a:lnTo>
                  <a:pt x="2705" y="585"/>
                </a:lnTo>
                <a:lnTo>
                  <a:pt x="2705" y="587"/>
                </a:lnTo>
                <a:lnTo>
                  <a:pt x="2705" y="587"/>
                </a:lnTo>
                <a:lnTo>
                  <a:pt x="2709" y="587"/>
                </a:lnTo>
                <a:lnTo>
                  <a:pt x="2711" y="587"/>
                </a:lnTo>
                <a:lnTo>
                  <a:pt x="2713" y="587"/>
                </a:lnTo>
                <a:lnTo>
                  <a:pt x="2716" y="587"/>
                </a:lnTo>
                <a:lnTo>
                  <a:pt x="2724" y="585"/>
                </a:lnTo>
                <a:lnTo>
                  <a:pt x="2726" y="587"/>
                </a:lnTo>
                <a:lnTo>
                  <a:pt x="2722" y="587"/>
                </a:lnTo>
                <a:lnTo>
                  <a:pt x="2718" y="589"/>
                </a:lnTo>
                <a:lnTo>
                  <a:pt x="2718" y="589"/>
                </a:lnTo>
                <a:lnTo>
                  <a:pt x="2718" y="589"/>
                </a:lnTo>
                <a:lnTo>
                  <a:pt x="2720" y="589"/>
                </a:lnTo>
                <a:lnTo>
                  <a:pt x="2718" y="591"/>
                </a:lnTo>
                <a:lnTo>
                  <a:pt x="2718" y="591"/>
                </a:lnTo>
                <a:lnTo>
                  <a:pt x="2716" y="591"/>
                </a:lnTo>
                <a:lnTo>
                  <a:pt x="2713" y="589"/>
                </a:lnTo>
                <a:lnTo>
                  <a:pt x="2709" y="589"/>
                </a:lnTo>
                <a:lnTo>
                  <a:pt x="2705" y="589"/>
                </a:lnTo>
                <a:lnTo>
                  <a:pt x="2703" y="589"/>
                </a:lnTo>
                <a:lnTo>
                  <a:pt x="2701" y="589"/>
                </a:lnTo>
                <a:lnTo>
                  <a:pt x="2699" y="589"/>
                </a:lnTo>
                <a:lnTo>
                  <a:pt x="2699" y="589"/>
                </a:lnTo>
                <a:lnTo>
                  <a:pt x="2699" y="591"/>
                </a:lnTo>
                <a:lnTo>
                  <a:pt x="2697" y="593"/>
                </a:lnTo>
                <a:lnTo>
                  <a:pt x="2697" y="593"/>
                </a:lnTo>
                <a:lnTo>
                  <a:pt x="2697" y="593"/>
                </a:lnTo>
                <a:lnTo>
                  <a:pt x="2699" y="593"/>
                </a:lnTo>
                <a:lnTo>
                  <a:pt x="2701" y="593"/>
                </a:lnTo>
                <a:lnTo>
                  <a:pt x="2705" y="593"/>
                </a:lnTo>
                <a:lnTo>
                  <a:pt x="2703" y="593"/>
                </a:lnTo>
                <a:lnTo>
                  <a:pt x="2703" y="593"/>
                </a:lnTo>
                <a:lnTo>
                  <a:pt x="2697" y="596"/>
                </a:lnTo>
                <a:lnTo>
                  <a:pt x="2697" y="596"/>
                </a:lnTo>
                <a:lnTo>
                  <a:pt x="2695" y="596"/>
                </a:lnTo>
                <a:lnTo>
                  <a:pt x="2695" y="593"/>
                </a:lnTo>
                <a:lnTo>
                  <a:pt x="2692" y="593"/>
                </a:lnTo>
                <a:lnTo>
                  <a:pt x="2692" y="596"/>
                </a:lnTo>
                <a:lnTo>
                  <a:pt x="2690" y="596"/>
                </a:lnTo>
                <a:lnTo>
                  <a:pt x="2688" y="596"/>
                </a:lnTo>
                <a:lnTo>
                  <a:pt x="2686" y="598"/>
                </a:lnTo>
                <a:lnTo>
                  <a:pt x="2686" y="598"/>
                </a:lnTo>
                <a:lnTo>
                  <a:pt x="2686" y="600"/>
                </a:lnTo>
                <a:lnTo>
                  <a:pt x="2684" y="600"/>
                </a:lnTo>
                <a:lnTo>
                  <a:pt x="2684" y="600"/>
                </a:lnTo>
                <a:lnTo>
                  <a:pt x="2682" y="600"/>
                </a:lnTo>
                <a:lnTo>
                  <a:pt x="2682" y="602"/>
                </a:lnTo>
                <a:lnTo>
                  <a:pt x="2682" y="604"/>
                </a:lnTo>
                <a:lnTo>
                  <a:pt x="2684" y="604"/>
                </a:lnTo>
                <a:lnTo>
                  <a:pt x="2686" y="604"/>
                </a:lnTo>
                <a:lnTo>
                  <a:pt x="2690" y="604"/>
                </a:lnTo>
                <a:lnTo>
                  <a:pt x="2697" y="606"/>
                </a:lnTo>
                <a:lnTo>
                  <a:pt x="2701" y="606"/>
                </a:lnTo>
                <a:lnTo>
                  <a:pt x="2705" y="606"/>
                </a:lnTo>
                <a:lnTo>
                  <a:pt x="2705" y="606"/>
                </a:lnTo>
                <a:lnTo>
                  <a:pt x="2701" y="608"/>
                </a:lnTo>
                <a:lnTo>
                  <a:pt x="2695" y="608"/>
                </a:lnTo>
                <a:lnTo>
                  <a:pt x="2692" y="606"/>
                </a:lnTo>
                <a:lnTo>
                  <a:pt x="2686" y="606"/>
                </a:lnTo>
                <a:lnTo>
                  <a:pt x="2682" y="606"/>
                </a:lnTo>
                <a:lnTo>
                  <a:pt x="2680" y="606"/>
                </a:lnTo>
                <a:lnTo>
                  <a:pt x="2680" y="606"/>
                </a:lnTo>
                <a:lnTo>
                  <a:pt x="2678" y="608"/>
                </a:lnTo>
                <a:lnTo>
                  <a:pt x="2680" y="610"/>
                </a:lnTo>
                <a:lnTo>
                  <a:pt x="2680" y="610"/>
                </a:lnTo>
                <a:lnTo>
                  <a:pt x="2682" y="612"/>
                </a:lnTo>
                <a:lnTo>
                  <a:pt x="2682" y="612"/>
                </a:lnTo>
                <a:lnTo>
                  <a:pt x="2684" y="614"/>
                </a:lnTo>
                <a:lnTo>
                  <a:pt x="2684" y="614"/>
                </a:lnTo>
                <a:lnTo>
                  <a:pt x="2684" y="614"/>
                </a:lnTo>
                <a:lnTo>
                  <a:pt x="2682" y="614"/>
                </a:lnTo>
                <a:lnTo>
                  <a:pt x="2680" y="617"/>
                </a:lnTo>
                <a:lnTo>
                  <a:pt x="2680" y="617"/>
                </a:lnTo>
                <a:lnTo>
                  <a:pt x="2680" y="621"/>
                </a:lnTo>
                <a:lnTo>
                  <a:pt x="2682" y="621"/>
                </a:lnTo>
                <a:lnTo>
                  <a:pt x="2684" y="623"/>
                </a:lnTo>
                <a:lnTo>
                  <a:pt x="2686" y="623"/>
                </a:lnTo>
                <a:lnTo>
                  <a:pt x="2690" y="623"/>
                </a:lnTo>
                <a:lnTo>
                  <a:pt x="2697" y="621"/>
                </a:lnTo>
                <a:lnTo>
                  <a:pt x="2701" y="623"/>
                </a:lnTo>
                <a:lnTo>
                  <a:pt x="2701" y="623"/>
                </a:lnTo>
                <a:lnTo>
                  <a:pt x="2703" y="621"/>
                </a:lnTo>
                <a:lnTo>
                  <a:pt x="2703" y="619"/>
                </a:lnTo>
                <a:lnTo>
                  <a:pt x="2703" y="619"/>
                </a:lnTo>
                <a:lnTo>
                  <a:pt x="2703" y="621"/>
                </a:lnTo>
                <a:lnTo>
                  <a:pt x="2705" y="621"/>
                </a:lnTo>
                <a:lnTo>
                  <a:pt x="2707" y="621"/>
                </a:lnTo>
                <a:lnTo>
                  <a:pt x="2709" y="621"/>
                </a:lnTo>
                <a:lnTo>
                  <a:pt x="2711" y="621"/>
                </a:lnTo>
                <a:lnTo>
                  <a:pt x="2713" y="621"/>
                </a:lnTo>
                <a:lnTo>
                  <a:pt x="2713" y="621"/>
                </a:lnTo>
                <a:lnTo>
                  <a:pt x="2713" y="619"/>
                </a:lnTo>
                <a:lnTo>
                  <a:pt x="2713" y="617"/>
                </a:lnTo>
                <a:lnTo>
                  <a:pt x="2716" y="617"/>
                </a:lnTo>
                <a:lnTo>
                  <a:pt x="2716" y="617"/>
                </a:lnTo>
                <a:lnTo>
                  <a:pt x="2713" y="619"/>
                </a:lnTo>
                <a:lnTo>
                  <a:pt x="2716" y="621"/>
                </a:lnTo>
                <a:lnTo>
                  <a:pt x="2718" y="621"/>
                </a:lnTo>
                <a:lnTo>
                  <a:pt x="2718" y="621"/>
                </a:lnTo>
                <a:lnTo>
                  <a:pt x="2709" y="623"/>
                </a:lnTo>
                <a:lnTo>
                  <a:pt x="2709" y="625"/>
                </a:lnTo>
                <a:lnTo>
                  <a:pt x="2709" y="625"/>
                </a:lnTo>
                <a:lnTo>
                  <a:pt x="2709" y="627"/>
                </a:lnTo>
                <a:lnTo>
                  <a:pt x="2709" y="625"/>
                </a:lnTo>
                <a:lnTo>
                  <a:pt x="2709" y="625"/>
                </a:lnTo>
                <a:lnTo>
                  <a:pt x="2707" y="623"/>
                </a:lnTo>
                <a:lnTo>
                  <a:pt x="2705" y="623"/>
                </a:lnTo>
                <a:lnTo>
                  <a:pt x="2703" y="623"/>
                </a:lnTo>
                <a:lnTo>
                  <a:pt x="2701" y="623"/>
                </a:lnTo>
                <a:lnTo>
                  <a:pt x="2699" y="623"/>
                </a:lnTo>
                <a:lnTo>
                  <a:pt x="2695" y="623"/>
                </a:lnTo>
                <a:lnTo>
                  <a:pt x="2688" y="625"/>
                </a:lnTo>
                <a:lnTo>
                  <a:pt x="2684" y="625"/>
                </a:lnTo>
                <a:lnTo>
                  <a:pt x="2682" y="625"/>
                </a:lnTo>
                <a:lnTo>
                  <a:pt x="2682" y="623"/>
                </a:lnTo>
                <a:lnTo>
                  <a:pt x="2680" y="625"/>
                </a:lnTo>
                <a:lnTo>
                  <a:pt x="2680" y="627"/>
                </a:lnTo>
                <a:lnTo>
                  <a:pt x="2680" y="629"/>
                </a:lnTo>
                <a:lnTo>
                  <a:pt x="2680" y="631"/>
                </a:lnTo>
                <a:lnTo>
                  <a:pt x="2682" y="633"/>
                </a:lnTo>
                <a:lnTo>
                  <a:pt x="2684" y="635"/>
                </a:lnTo>
                <a:lnTo>
                  <a:pt x="2686" y="633"/>
                </a:lnTo>
                <a:lnTo>
                  <a:pt x="2688" y="631"/>
                </a:lnTo>
                <a:lnTo>
                  <a:pt x="2690" y="631"/>
                </a:lnTo>
                <a:lnTo>
                  <a:pt x="2688" y="633"/>
                </a:lnTo>
                <a:lnTo>
                  <a:pt x="2682" y="635"/>
                </a:lnTo>
                <a:lnTo>
                  <a:pt x="2682" y="637"/>
                </a:lnTo>
                <a:lnTo>
                  <a:pt x="2682" y="640"/>
                </a:lnTo>
                <a:lnTo>
                  <a:pt x="2684" y="642"/>
                </a:lnTo>
                <a:lnTo>
                  <a:pt x="2686" y="644"/>
                </a:lnTo>
                <a:lnTo>
                  <a:pt x="2688" y="644"/>
                </a:lnTo>
                <a:lnTo>
                  <a:pt x="2690" y="644"/>
                </a:lnTo>
                <a:lnTo>
                  <a:pt x="2690" y="644"/>
                </a:lnTo>
                <a:lnTo>
                  <a:pt x="2688" y="646"/>
                </a:lnTo>
                <a:lnTo>
                  <a:pt x="2686" y="646"/>
                </a:lnTo>
                <a:lnTo>
                  <a:pt x="2684" y="646"/>
                </a:lnTo>
                <a:lnTo>
                  <a:pt x="2684" y="646"/>
                </a:lnTo>
                <a:lnTo>
                  <a:pt x="2682" y="646"/>
                </a:lnTo>
                <a:lnTo>
                  <a:pt x="2684" y="648"/>
                </a:lnTo>
                <a:lnTo>
                  <a:pt x="2682" y="648"/>
                </a:lnTo>
                <a:lnTo>
                  <a:pt x="2682" y="650"/>
                </a:lnTo>
                <a:lnTo>
                  <a:pt x="2682" y="652"/>
                </a:lnTo>
                <a:lnTo>
                  <a:pt x="2682" y="654"/>
                </a:lnTo>
                <a:lnTo>
                  <a:pt x="2682" y="654"/>
                </a:lnTo>
                <a:lnTo>
                  <a:pt x="2682" y="654"/>
                </a:lnTo>
                <a:lnTo>
                  <a:pt x="2684" y="654"/>
                </a:lnTo>
                <a:lnTo>
                  <a:pt x="2684" y="652"/>
                </a:lnTo>
                <a:lnTo>
                  <a:pt x="2686" y="652"/>
                </a:lnTo>
                <a:lnTo>
                  <a:pt x="2688" y="650"/>
                </a:lnTo>
                <a:lnTo>
                  <a:pt x="2688" y="648"/>
                </a:lnTo>
                <a:lnTo>
                  <a:pt x="2690" y="646"/>
                </a:lnTo>
                <a:lnTo>
                  <a:pt x="2692" y="646"/>
                </a:lnTo>
                <a:lnTo>
                  <a:pt x="2692" y="646"/>
                </a:lnTo>
                <a:lnTo>
                  <a:pt x="2692" y="644"/>
                </a:lnTo>
                <a:lnTo>
                  <a:pt x="2695" y="642"/>
                </a:lnTo>
                <a:lnTo>
                  <a:pt x="2697" y="640"/>
                </a:lnTo>
                <a:lnTo>
                  <a:pt x="2697" y="640"/>
                </a:lnTo>
                <a:lnTo>
                  <a:pt x="2699" y="637"/>
                </a:lnTo>
                <a:lnTo>
                  <a:pt x="2707" y="635"/>
                </a:lnTo>
                <a:lnTo>
                  <a:pt x="2709" y="635"/>
                </a:lnTo>
                <a:lnTo>
                  <a:pt x="2709" y="637"/>
                </a:lnTo>
                <a:lnTo>
                  <a:pt x="2705" y="637"/>
                </a:lnTo>
                <a:lnTo>
                  <a:pt x="2705" y="637"/>
                </a:lnTo>
                <a:lnTo>
                  <a:pt x="2705" y="640"/>
                </a:lnTo>
                <a:lnTo>
                  <a:pt x="2703" y="644"/>
                </a:lnTo>
                <a:lnTo>
                  <a:pt x="2703" y="642"/>
                </a:lnTo>
                <a:lnTo>
                  <a:pt x="2703" y="640"/>
                </a:lnTo>
                <a:lnTo>
                  <a:pt x="2703" y="637"/>
                </a:lnTo>
                <a:lnTo>
                  <a:pt x="2699" y="640"/>
                </a:lnTo>
                <a:lnTo>
                  <a:pt x="2697" y="642"/>
                </a:lnTo>
                <a:lnTo>
                  <a:pt x="2697" y="644"/>
                </a:lnTo>
                <a:lnTo>
                  <a:pt x="2697" y="644"/>
                </a:lnTo>
                <a:lnTo>
                  <a:pt x="2697" y="646"/>
                </a:lnTo>
                <a:lnTo>
                  <a:pt x="2695" y="646"/>
                </a:lnTo>
                <a:lnTo>
                  <a:pt x="2692" y="648"/>
                </a:lnTo>
                <a:lnTo>
                  <a:pt x="2690" y="650"/>
                </a:lnTo>
                <a:lnTo>
                  <a:pt x="2690" y="650"/>
                </a:lnTo>
                <a:lnTo>
                  <a:pt x="2692" y="652"/>
                </a:lnTo>
                <a:lnTo>
                  <a:pt x="2695" y="650"/>
                </a:lnTo>
                <a:lnTo>
                  <a:pt x="2695" y="650"/>
                </a:lnTo>
                <a:lnTo>
                  <a:pt x="2697" y="650"/>
                </a:lnTo>
                <a:lnTo>
                  <a:pt x="2699" y="650"/>
                </a:lnTo>
                <a:lnTo>
                  <a:pt x="2695" y="652"/>
                </a:lnTo>
                <a:lnTo>
                  <a:pt x="2692" y="652"/>
                </a:lnTo>
                <a:lnTo>
                  <a:pt x="2690" y="654"/>
                </a:lnTo>
                <a:lnTo>
                  <a:pt x="2688" y="654"/>
                </a:lnTo>
                <a:lnTo>
                  <a:pt x="2688" y="652"/>
                </a:lnTo>
                <a:lnTo>
                  <a:pt x="2686" y="652"/>
                </a:lnTo>
                <a:lnTo>
                  <a:pt x="2686" y="654"/>
                </a:lnTo>
                <a:lnTo>
                  <a:pt x="2684" y="654"/>
                </a:lnTo>
                <a:lnTo>
                  <a:pt x="2684" y="656"/>
                </a:lnTo>
                <a:lnTo>
                  <a:pt x="2682" y="658"/>
                </a:lnTo>
                <a:lnTo>
                  <a:pt x="2682" y="663"/>
                </a:lnTo>
                <a:lnTo>
                  <a:pt x="2682" y="665"/>
                </a:lnTo>
                <a:lnTo>
                  <a:pt x="2686" y="665"/>
                </a:lnTo>
                <a:lnTo>
                  <a:pt x="2686" y="665"/>
                </a:lnTo>
                <a:lnTo>
                  <a:pt x="2688" y="663"/>
                </a:lnTo>
                <a:lnTo>
                  <a:pt x="2690" y="661"/>
                </a:lnTo>
                <a:lnTo>
                  <a:pt x="2690" y="661"/>
                </a:lnTo>
                <a:lnTo>
                  <a:pt x="2692" y="661"/>
                </a:lnTo>
                <a:lnTo>
                  <a:pt x="2695" y="658"/>
                </a:lnTo>
                <a:lnTo>
                  <a:pt x="2697" y="658"/>
                </a:lnTo>
                <a:lnTo>
                  <a:pt x="2699" y="656"/>
                </a:lnTo>
                <a:lnTo>
                  <a:pt x="2701" y="656"/>
                </a:lnTo>
                <a:lnTo>
                  <a:pt x="2701" y="656"/>
                </a:lnTo>
                <a:lnTo>
                  <a:pt x="2699" y="656"/>
                </a:lnTo>
                <a:lnTo>
                  <a:pt x="2697" y="658"/>
                </a:lnTo>
                <a:lnTo>
                  <a:pt x="2695" y="661"/>
                </a:lnTo>
                <a:lnTo>
                  <a:pt x="2695" y="663"/>
                </a:lnTo>
                <a:lnTo>
                  <a:pt x="2695" y="663"/>
                </a:lnTo>
                <a:lnTo>
                  <a:pt x="2695" y="665"/>
                </a:lnTo>
                <a:lnTo>
                  <a:pt x="2695" y="665"/>
                </a:lnTo>
                <a:lnTo>
                  <a:pt x="2692" y="667"/>
                </a:lnTo>
                <a:lnTo>
                  <a:pt x="2692" y="667"/>
                </a:lnTo>
                <a:lnTo>
                  <a:pt x="2695" y="669"/>
                </a:lnTo>
                <a:lnTo>
                  <a:pt x="2697" y="669"/>
                </a:lnTo>
                <a:lnTo>
                  <a:pt x="2699" y="667"/>
                </a:lnTo>
                <a:lnTo>
                  <a:pt x="2701" y="669"/>
                </a:lnTo>
                <a:lnTo>
                  <a:pt x="2699" y="669"/>
                </a:lnTo>
                <a:lnTo>
                  <a:pt x="2697" y="671"/>
                </a:lnTo>
                <a:lnTo>
                  <a:pt x="2697" y="671"/>
                </a:lnTo>
                <a:lnTo>
                  <a:pt x="2692" y="669"/>
                </a:lnTo>
                <a:lnTo>
                  <a:pt x="2688" y="667"/>
                </a:lnTo>
                <a:lnTo>
                  <a:pt x="2688" y="669"/>
                </a:lnTo>
                <a:lnTo>
                  <a:pt x="2688" y="671"/>
                </a:lnTo>
                <a:lnTo>
                  <a:pt x="2688" y="673"/>
                </a:lnTo>
                <a:lnTo>
                  <a:pt x="2688" y="675"/>
                </a:lnTo>
                <a:lnTo>
                  <a:pt x="2690" y="677"/>
                </a:lnTo>
                <a:lnTo>
                  <a:pt x="2695" y="679"/>
                </a:lnTo>
                <a:lnTo>
                  <a:pt x="2695" y="682"/>
                </a:lnTo>
                <a:lnTo>
                  <a:pt x="2701" y="684"/>
                </a:lnTo>
                <a:lnTo>
                  <a:pt x="2701" y="684"/>
                </a:lnTo>
                <a:lnTo>
                  <a:pt x="2703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3" y="686"/>
                </a:lnTo>
                <a:lnTo>
                  <a:pt x="2703" y="686"/>
                </a:lnTo>
                <a:lnTo>
                  <a:pt x="2703" y="688"/>
                </a:lnTo>
                <a:lnTo>
                  <a:pt x="2705" y="688"/>
                </a:lnTo>
                <a:lnTo>
                  <a:pt x="2705" y="688"/>
                </a:lnTo>
                <a:lnTo>
                  <a:pt x="2705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8"/>
                </a:lnTo>
                <a:lnTo>
                  <a:pt x="2707" y="688"/>
                </a:lnTo>
                <a:lnTo>
                  <a:pt x="2709" y="688"/>
                </a:lnTo>
                <a:lnTo>
                  <a:pt x="2711" y="688"/>
                </a:lnTo>
                <a:lnTo>
                  <a:pt x="2716" y="688"/>
                </a:lnTo>
                <a:lnTo>
                  <a:pt x="2722" y="688"/>
                </a:lnTo>
                <a:lnTo>
                  <a:pt x="2724" y="686"/>
                </a:lnTo>
                <a:lnTo>
                  <a:pt x="2726" y="686"/>
                </a:lnTo>
                <a:lnTo>
                  <a:pt x="2728" y="684"/>
                </a:lnTo>
                <a:lnTo>
                  <a:pt x="2730" y="684"/>
                </a:lnTo>
                <a:lnTo>
                  <a:pt x="2736" y="677"/>
                </a:lnTo>
                <a:lnTo>
                  <a:pt x="2741" y="675"/>
                </a:lnTo>
                <a:lnTo>
                  <a:pt x="2741" y="675"/>
                </a:lnTo>
                <a:lnTo>
                  <a:pt x="2741" y="673"/>
                </a:lnTo>
                <a:lnTo>
                  <a:pt x="2743" y="673"/>
                </a:lnTo>
                <a:lnTo>
                  <a:pt x="2745" y="673"/>
                </a:lnTo>
                <a:lnTo>
                  <a:pt x="2743" y="671"/>
                </a:lnTo>
                <a:lnTo>
                  <a:pt x="2747" y="669"/>
                </a:lnTo>
                <a:lnTo>
                  <a:pt x="2747" y="669"/>
                </a:lnTo>
                <a:lnTo>
                  <a:pt x="2747" y="669"/>
                </a:lnTo>
                <a:lnTo>
                  <a:pt x="2749" y="669"/>
                </a:lnTo>
                <a:lnTo>
                  <a:pt x="2747" y="667"/>
                </a:lnTo>
                <a:lnTo>
                  <a:pt x="2747" y="665"/>
                </a:lnTo>
                <a:lnTo>
                  <a:pt x="2747" y="665"/>
                </a:lnTo>
                <a:lnTo>
                  <a:pt x="2749" y="667"/>
                </a:lnTo>
                <a:lnTo>
                  <a:pt x="2751" y="669"/>
                </a:lnTo>
                <a:lnTo>
                  <a:pt x="2751" y="669"/>
                </a:lnTo>
                <a:lnTo>
                  <a:pt x="2753" y="667"/>
                </a:lnTo>
                <a:lnTo>
                  <a:pt x="2755" y="669"/>
                </a:lnTo>
                <a:lnTo>
                  <a:pt x="2755" y="667"/>
                </a:lnTo>
                <a:lnTo>
                  <a:pt x="2755" y="667"/>
                </a:lnTo>
                <a:lnTo>
                  <a:pt x="2760" y="663"/>
                </a:lnTo>
                <a:lnTo>
                  <a:pt x="2760" y="661"/>
                </a:lnTo>
                <a:lnTo>
                  <a:pt x="2760" y="658"/>
                </a:lnTo>
                <a:lnTo>
                  <a:pt x="2760" y="658"/>
                </a:lnTo>
                <a:lnTo>
                  <a:pt x="2757" y="656"/>
                </a:lnTo>
                <a:lnTo>
                  <a:pt x="2760" y="656"/>
                </a:lnTo>
                <a:lnTo>
                  <a:pt x="2762" y="656"/>
                </a:lnTo>
                <a:lnTo>
                  <a:pt x="2760" y="654"/>
                </a:lnTo>
                <a:lnTo>
                  <a:pt x="2762" y="652"/>
                </a:lnTo>
                <a:lnTo>
                  <a:pt x="2762" y="654"/>
                </a:lnTo>
                <a:lnTo>
                  <a:pt x="2762" y="656"/>
                </a:lnTo>
                <a:lnTo>
                  <a:pt x="2762" y="658"/>
                </a:lnTo>
                <a:lnTo>
                  <a:pt x="2762" y="661"/>
                </a:lnTo>
                <a:lnTo>
                  <a:pt x="2764" y="663"/>
                </a:lnTo>
                <a:lnTo>
                  <a:pt x="2764" y="665"/>
                </a:lnTo>
                <a:lnTo>
                  <a:pt x="2766" y="665"/>
                </a:lnTo>
                <a:lnTo>
                  <a:pt x="2768" y="665"/>
                </a:lnTo>
                <a:lnTo>
                  <a:pt x="2768" y="665"/>
                </a:lnTo>
                <a:lnTo>
                  <a:pt x="2770" y="665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0" y="667"/>
                </a:lnTo>
                <a:lnTo>
                  <a:pt x="2770" y="667"/>
                </a:lnTo>
                <a:lnTo>
                  <a:pt x="2770" y="669"/>
                </a:lnTo>
                <a:lnTo>
                  <a:pt x="2770" y="669"/>
                </a:lnTo>
                <a:lnTo>
                  <a:pt x="2770" y="671"/>
                </a:lnTo>
                <a:lnTo>
                  <a:pt x="2770" y="675"/>
                </a:lnTo>
                <a:lnTo>
                  <a:pt x="2770" y="679"/>
                </a:lnTo>
                <a:lnTo>
                  <a:pt x="2770" y="679"/>
                </a:lnTo>
                <a:lnTo>
                  <a:pt x="2770" y="682"/>
                </a:lnTo>
                <a:lnTo>
                  <a:pt x="2772" y="682"/>
                </a:lnTo>
                <a:lnTo>
                  <a:pt x="2774" y="682"/>
                </a:lnTo>
                <a:lnTo>
                  <a:pt x="2774" y="686"/>
                </a:lnTo>
                <a:lnTo>
                  <a:pt x="2774" y="690"/>
                </a:lnTo>
                <a:lnTo>
                  <a:pt x="2776" y="690"/>
                </a:lnTo>
                <a:lnTo>
                  <a:pt x="2778" y="694"/>
                </a:lnTo>
                <a:lnTo>
                  <a:pt x="2778" y="694"/>
                </a:lnTo>
                <a:lnTo>
                  <a:pt x="2780" y="696"/>
                </a:lnTo>
                <a:lnTo>
                  <a:pt x="2780" y="696"/>
                </a:lnTo>
                <a:lnTo>
                  <a:pt x="2780" y="698"/>
                </a:lnTo>
                <a:lnTo>
                  <a:pt x="2780" y="700"/>
                </a:lnTo>
                <a:lnTo>
                  <a:pt x="2783" y="700"/>
                </a:lnTo>
                <a:lnTo>
                  <a:pt x="2785" y="705"/>
                </a:lnTo>
                <a:lnTo>
                  <a:pt x="2787" y="711"/>
                </a:lnTo>
                <a:lnTo>
                  <a:pt x="2789" y="713"/>
                </a:lnTo>
                <a:lnTo>
                  <a:pt x="2791" y="717"/>
                </a:lnTo>
                <a:lnTo>
                  <a:pt x="2793" y="717"/>
                </a:lnTo>
                <a:lnTo>
                  <a:pt x="2795" y="717"/>
                </a:lnTo>
                <a:lnTo>
                  <a:pt x="2795" y="719"/>
                </a:lnTo>
                <a:lnTo>
                  <a:pt x="2793" y="721"/>
                </a:lnTo>
                <a:lnTo>
                  <a:pt x="2793" y="721"/>
                </a:lnTo>
                <a:lnTo>
                  <a:pt x="2791" y="721"/>
                </a:lnTo>
                <a:lnTo>
                  <a:pt x="2791" y="721"/>
                </a:lnTo>
                <a:lnTo>
                  <a:pt x="2793" y="723"/>
                </a:lnTo>
                <a:lnTo>
                  <a:pt x="2793" y="726"/>
                </a:lnTo>
                <a:lnTo>
                  <a:pt x="2793" y="726"/>
                </a:lnTo>
                <a:lnTo>
                  <a:pt x="2791" y="726"/>
                </a:lnTo>
                <a:lnTo>
                  <a:pt x="2789" y="723"/>
                </a:lnTo>
                <a:lnTo>
                  <a:pt x="2789" y="723"/>
                </a:lnTo>
                <a:lnTo>
                  <a:pt x="2789" y="726"/>
                </a:lnTo>
                <a:lnTo>
                  <a:pt x="2791" y="728"/>
                </a:lnTo>
                <a:lnTo>
                  <a:pt x="2793" y="732"/>
                </a:lnTo>
                <a:lnTo>
                  <a:pt x="2795" y="734"/>
                </a:lnTo>
                <a:lnTo>
                  <a:pt x="2795" y="736"/>
                </a:lnTo>
                <a:lnTo>
                  <a:pt x="2795" y="736"/>
                </a:lnTo>
                <a:lnTo>
                  <a:pt x="2795" y="738"/>
                </a:lnTo>
                <a:lnTo>
                  <a:pt x="2795" y="740"/>
                </a:lnTo>
                <a:lnTo>
                  <a:pt x="2795" y="740"/>
                </a:lnTo>
                <a:lnTo>
                  <a:pt x="2795" y="742"/>
                </a:lnTo>
                <a:lnTo>
                  <a:pt x="2801" y="742"/>
                </a:lnTo>
                <a:lnTo>
                  <a:pt x="2808" y="742"/>
                </a:lnTo>
                <a:lnTo>
                  <a:pt x="2812" y="742"/>
                </a:lnTo>
                <a:lnTo>
                  <a:pt x="2814" y="742"/>
                </a:lnTo>
                <a:lnTo>
                  <a:pt x="2816" y="740"/>
                </a:lnTo>
                <a:lnTo>
                  <a:pt x="2814" y="738"/>
                </a:lnTo>
                <a:lnTo>
                  <a:pt x="2814" y="736"/>
                </a:lnTo>
                <a:lnTo>
                  <a:pt x="2814" y="734"/>
                </a:lnTo>
                <a:lnTo>
                  <a:pt x="2814" y="732"/>
                </a:lnTo>
                <a:lnTo>
                  <a:pt x="2816" y="730"/>
                </a:lnTo>
                <a:lnTo>
                  <a:pt x="2818" y="730"/>
                </a:lnTo>
                <a:lnTo>
                  <a:pt x="2818" y="730"/>
                </a:lnTo>
                <a:lnTo>
                  <a:pt x="2820" y="730"/>
                </a:lnTo>
                <a:lnTo>
                  <a:pt x="2822" y="730"/>
                </a:lnTo>
                <a:lnTo>
                  <a:pt x="2820" y="728"/>
                </a:lnTo>
                <a:lnTo>
                  <a:pt x="2822" y="728"/>
                </a:lnTo>
                <a:lnTo>
                  <a:pt x="2827" y="728"/>
                </a:lnTo>
                <a:lnTo>
                  <a:pt x="2831" y="728"/>
                </a:lnTo>
                <a:lnTo>
                  <a:pt x="2833" y="726"/>
                </a:lnTo>
                <a:lnTo>
                  <a:pt x="2835" y="726"/>
                </a:lnTo>
                <a:lnTo>
                  <a:pt x="2835" y="728"/>
                </a:lnTo>
                <a:lnTo>
                  <a:pt x="2837" y="728"/>
                </a:lnTo>
                <a:lnTo>
                  <a:pt x="2839" y="728"/>
                </a:lnTo>
                <a:lnTo>
                  <a:pt x="2839" y="726"/>
                </a:lnTo>
                <a:lnTo>
                  <a:pt x="2841" y="719"/>
                </a:lnTo>
                <a:lnTo>
                  <a:pt x="2843" y="717"/>
                </a:lnTo>
                <a:lnTo>
                  <a:pt x="2845" y="715"/>
                </a:lnTo>
                <a:lnTo>
                  <a:pt x="2845" y="713"/>
                </a:lnTo>
                <a:lnTo>
                  <a:pt x="2845" y="711"/>
                </a:lnTo>
                <a:lnTo>
                  <a:pt x="2848" y="709"/>
                </a:lnTo>
                <a:lnTo>
                  <a:pt x="2848" y="707"/>
                </a:lnTo>
                <a:lnTo>
                  <a:pt x="2845" y="707"/>
                </a:lnTo>
                <a:lnTo>
                  <a:pt x="2845" y="705"/>
                </a:lnTo>
                <a:lnTo>
                  <a:pt x="2850" y="700"/>
                </a:lnTo>
                <a:lnTo>
                  <a:pt x="2850" y="700"/>
                </a:lnTo>
                <a:lnTo>
                  <a:pt x="2848" y="698"/>
                </a:lnTo>
                <a:lnTo>
                  <a:pt x="2848" y="696"/>
                </a:lnTo>
                <a:lnTo>
                  <a:pt x="2848" y="694"/>
                </a:lnTo>
                <a:lnTo>
                  <a:pt x="2848" y="692"/>
                </a:lnTo>
                <a:lnTo>
                  <a:pt x="2848" y="690"/>
                </a:lnTo>
                <a:lnTo>
                  <a:pt x="2850" y="690"/>
                </a:lnTo>
                <a:lnTo>
                  <a:pt x="2850" y="686"/>
                </a:lnTo>
                <a:lnTo>
                  <a:pt x="2850" y="684"/>
                </a:lnTo>
                <a:lnTo>
                  <a:pt x="2850" y="684"/>
                </a:lnTo>
                <a:lnTo>
                  <a:pt x="2850" y="679"/>
                </a:lnTo>
                <a:lnTo>
                  <a:pt x="2852" y="679"/>
                </a:lnTo>
                <a:lnTo>
                  <a:pt x="2854" y="679"/>
                </a:lnTo>
                <a:lnTo>
                  <a:pt x="2852" y="677"/>
                </a:lnTo>
                <a:lnTo>
                  <a:pt x="2850" y="677"/>
                </a:lnTo>
                <a:lnTo>
                  <a:pt x="2845" y="675"/>
                </a:lnTo>
                <a:lnTo>
                  <a:pt x="2845" y="677"/>
                </a:lnTo>
                <a:lnTo>
                  <a:pt x="2843" y="675"/>
                </a:lnTo>
                <a:lnTo>
                  <a:pt x="2843" y="675"/>
                </a:lnTo>
                <a:lnTo>
                  <a:pt x="2843" y="675"/>
                </a:lnTo>
                <a:lnTo>
                  <a:pt x="2850" y="675"/>
                </a:lnTo>
                <a:lnTo>
                  <a:pt x="2854" y="675"/>
                </a:lnTo>
                <a:lnTo>
                  <a:pt x="2856" y="675"/>
                </a:lnTo>
                <a:lnTo>
                  <a:pt x="2858" y="673"/>
                </a:lnTo>
                <a:lnTo>
                  <a:pt x="2860" y="671"/>
                </a:lnTo>
                <a:lnTo>
                  <a:pt x="2864" y="669"/>
                </a:lnTo>
                <a:lnTo>
                  <a:pt x="2864" y="669"/>
                </a:lnTo>
                <a:lnTo>
                  <a:pt x="2866" y="669"/>
                </a:lnTo>
                <a:lnTo>
                  <a:pt x="2868" y="669"/>
                </a:lnTo>
                <a:lnTo>
                  <a:pt x="2871" y="667"/>
                </a:lnTo>
                <a:lnTo>
                  <a:pt x="2873" y="667"/>
                </a:lnTo>
                <a:lnTo>
                  <a:pt x="2873" y="665"/>
                </a:lnTo>
                <a:lnTo>
                  <a:pt x="2875" y="665"/>
                </a:lnTo>
                <a:lnTo>
                  <a:pt x="2875" y="663"/>
                </a:lnTo>
                <a:lnTo>
                  <a:pt x="2875" y="663"/>
                </a:lnTo>
                <a:lnTo>
                  <a:pt x="2877" y="661"/>
                </a:lnTo>
                <a:lnTo>
                  <a:pt x="2877" y="661"/>
                </a:lnTo>
                <a:lnTo>
                  <a:pt x="2877" y="658"/>
                </a:lnTo>
                <a:lnTo>
                  <a:pt x="2875" y="661"/>
                </a:lnTo>
                <a:lnTo>
                  <a:pt x="2875" y="661"/>
                </a:lnTo>
                <a:lnTo>
                  <a:pt x="2873" y="661"/>
                </a:lnTo>
                <a:lnTo>
                  <a:pt x="2873" y="661"/>
                </a:lnTo>
                <a:lnTo>
                  <a:pt x="2871" y="661"/>
                </a:lnTo>
                <a:lnTo>
                  <a:pt x="2871" y="661"/>
                </a:lnTo>
                <a:lnTo>
                  <a:pt x="2868" y="661"/>
                </a:lnTo>
                <a:lnTo>
                  <a:pt x="2868" y="661"/>
                </a:lnTo>
                <a:lnTo>
                  <a:pt x="2871" y="658"/>
                </a:lnTo>
                <a:lnTo>
                  <a:pt x="2871" y="658"/>
                </a:lnTo>
                <a:lnTo>
                  <a:pt x="2873" y="658"/>
                </a:lnTo>
                <a:lnTo>
                  <a:pt x="2873" y="658"/>
                </a:lnTo>
                <a:lnTo>
                  <a:pt x="2875" y="658"/>
                </a:lnTo>
                <a:lnTo>
                  <a:pt x="2877" y="656"/>
                </a:lnTo>
                <a:lnTo>
                  <a:pt x="2877" y="656"/>
                </a:lnTo>
                <a:lnTo>
                  <a:pt x="2879" y="654"/>
                </a:lnTo>
                <a:lnTo>
                  <a:pt x="2881" y="652"/>
                </a:lnTo>
                <a:lnTo>
                  <a:pt x="2883" y="652"/>
                </a:lnTo>
                <a:lnTo>
                  <a:pt x="2883" y="650"/>
                </a:lnTo>
                <a:lnTo>
                  <a:pt x="2881" y="648"/>
                </a:lnTo>
                <a:lnTo>
                  <a:pt x="2881" y="648"/>
                </a:lnTo>
                <a:lnTo>
                  <a:pt x="2881" y="646"/>
                </a:lnTo>
                <a:lnTo>
                  <a:pt x="2879" y="646"/>
                </a:lnTo>
                <a:lnTo>
                  <a:pt x="2877" y="644"/>
                </a:lnTo>
                <a:lnTo>
                  <a:pt x="2877" y="644"/>
                </a:lnTo>
                <a:lnTo>
                  <a:pt x="2877" y="642"/>
                </a:lnTo>
                <a:lnTo>
                  <a:pt x="2875" y="640"/>
                </a:lnTo>
                <a:lnTo>
                  <a:pt x="2873" y="640"/>
                </a:lnTo>
                <a:lnTo>
                  <a:pt x="2871" y="637"/>
                </a:lnTo>
                <a:lnTo>
                  <a:pt x="2868" y="635"/>
                </a:lnTo>
                <a:lnTo>
                  <a:pt x="2868" y="633"/>
                </a:lnTo>
                <a:lnTo>
                  <a:pt x="2866" y="633"/>
                </a:lnTo>
                <a:lnTo>
                  <a:pt x="2864" y="635"/>
                </a:lnTo>
                <a:lnTo>
                  <a:pt x="2864" y="635"/>
                </a:lnTo>
                <a:lnTo>
                  <a:pt x="2862" y="633"/>
                </a:lnTo>
                <a:lnTo>
                  <a:pt x="2862" y="633"/>
                </a:lnTo>
                <a:lnTo>
                  <a:pt x="2862" y="633"/>
                </a:lnTo>
                <a:lnTo>
                  <a:pt x="2860" y="633"/>
                </a:lnTo>
                <a:lnTo>
                  <a:pt x="2860" y="633"/>
                </a:lnTo>
                <a:lnTo>
                  <a:pt x="2858" y="631"/>
                </a:lnTo>
                <a:lnTo>
                  <a:pt x="2858" y="631"/>
                </a:lnTo>
                <a:lnTo>
                  <a:pt x="2858" y="629"/>
                </a:lnTo>
                <a:lnTo>
                  <a:pt x="2856" y="627"/>
                </a:lnTo>
                <a:lnTo>
                  <a:pt x="2858" y="625"/>
                </a:lnTo>
                <a:lnTo>
                  <a:pt x="2856" y="623"/>
                </a:lnTo>
                <a:lnTo>
                  <a:pt x="2856" y="621"/>
                </a:lnTo>
                <a:lnTo>
                  <a:pt x="2856" y="619"/>
                </a:lnTo>
                <a:lnTo>
                  <a:pt x="2856" y="619"/>
                </a:lnTo>
                <a:lnTo>
                  <a:pt x="2856" y="617"/>
                </a:lnTo>
                <a:lnTo>
                  <a:pt x="2856" y="617"/>
                </a:lnTo>
                <a:lnTo>
                  <a:pt x="2856" y="614"/>
                </a:lnTo>
                <a:lnTo>
                  <a:pt x="2856" y="614"/>
                </a:lnTo>
                <a:lnTo>
                  <a:pt x="2856" y="612"/>
                </a:lnTo>
                <a:lnTo>
                  <a:pt x="2858" y="610"/>
                </a:lnTo>
                <a:lnTo>
                  <a:pt x="2856" y="610"/>
                </a:lnTo>
                <a:lnTo>
                  <a:pt x="2858" y="610"/>
                </a:lnTo>
                <a:lnTo>
                  <a:pt x="2860" y="610"/>
                </a:lnTo>
                <a:lnTo>
                  <a:pt x="2860" y="608"/>
                </a:lnTo>
                <a:lnTo>
                  <a:pt x="2860" y="608"/>
                </a:lnTo>
                <a:lnTo>
                  <a:pt x="2860" y="606"/>
                </a:lnTo>
                <a:lnTo>
                  <a:pt x="2860" y="604"/>
                </a:lnTo>
                <a:lnTo>
                  <a:pt x="2860" y="602"/>
                </a:lnTo>
                <a:lnTo>
                  <a:pt x="2862" y="600"/>
                </a:lnTo>
                <a:lnTo>
                  <a:pt x="2862" y="598"/>
                </a:lnTo>
                <a:lnTo>
                  <a:pt x="2862" y="598"/>
                </a:lnTo>
                <a:lnTo>
                  <a:pt x="2862" y="598"/>
                </a:lnTo>
                <a:lnTo>
                  <a:pt x="2860" y="596"/>
                </a:lnTo>
                <a:lnTo>
                  <a:pt x="2860" y="593"/>
                </a:lnTo>
                <a:lnTo>
                  <a:pt x="2860" y="593"/>
                </a:lnTo>
                <a:lnTo>
                  <a:pt x="2860" y="591"/>
                </a:lnTo>
                <a:lnTo>
                  <a:pt x="2862" y="593"/>
                </a:lnTo>
                <a:lnTo>
                  <a:pt x="2862" y="593"/>
                </a:lnTo>
                <a:lnTo>
                  <a:pt x="2864" y="593"/>
                </a:lnTo>
                <a:lnTo>
                  <a:pt x="2864" y="591"/>
                </a:lnTo>
                <a:lnTo>
                  <a:pt x="2866" y="591"/>
                </a:lnTo>
                <a:lnTo>
                  <a:pt x="2868" y="591"/>
                </a:lnTo>
                <a:lnTo>
                  <a:pt x="2868" y="589"/>
                </a:lnTo>
                <a:lnTo>
                  <a:pt x="2868" y="589"/>
                </a:lnTo>
                <a:lnTo>
                  <a:pt x="2868" y="589"/>
                </a:lnTo>
                <a:lnTo>
                  <a:pt x="2866" y="589"/>
                </a:lnTo>
                <a:lnTo>
                  <a:pt x="2868" y="587"/>
                </a:lnTo>
                <a:lnTo>
                  <a:pt x="2868" y="587"/>
                </a:lnTo>
                <a:lnTo>
                  <a:pt x="2868" y="585"/>
                </a:lnTo>
                <a:lnTo>
                  <a:pt x="2866" y="585"/>
                </a:lnTo>
                <a:lnTo>
                  <a:pt x="2866" y="583"/>
                </a:lnTo>
                <a:lnTo>
                  <a:pt x="2866" y="583"/>
                </a:lnTo>
                <a:lnTo>
                  <a:pt x="2868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3" y="585"/>
                </a:lnTo>
                <a:lnTo>
                  <a:pt x="2875" y="583"/>
                </a:lnTo>
                <a:lnTo>
                  <a:pt x="2875" y="583"/>
                </a:lnTo>
                <a:lnTo>
                  <a:pt x="2875" y="581"/>
                </a:lnTo>
                <a:lnTo>
                  <a:pt x="2875" y="581"/>
                </a:lnTo>
                <a:lnTo>
                  <a:pt x="2873" y="581"/>
                </a:lnTo>
                <a:lnTo>
                  <a:pt x="2873" y="581"/>
                </a:lnTo>
                <a:lnTo>
                  <a:pt x="2875" y="581"/>
                </a:lnTo>
                <a:lnTo>
                  <a:pt x="2877" y="579"/>
                </a:lnTo>
                <a:lnTo>
                  <a:pt x="2877" y="579"/>
                </a:lnTo>
                <a:lnTo>
                  <a:pt x="2877" y="577"/>
                </a:lnTo>
                <a:lnTo>
                  <a:pt x="2879" y="577"/>
                </a:lnTo>
                <a:lnTo>
                  <a:pt x="2879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79" y="575"/>
                </a:lnTo>
                <a:lnTo>
                  <a:pt x="2881" y="575"/>
                </a:lnTo>
                <a:lnTo>
                  <a:pt x="2883" y="575"/>
                </a:lnTo>
                <a:lnTo>
                  <a:pt x="2887" y="572"/>
                </a:lnTo>
                <a:lnTo>
                  <a:pt x="2887" y="570"/>
                </a:lnTo>
                <a:lnTo>
                  <a:pt x="2887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92" y="570"/>
                </a:lnTo>
                <a:lnTo>
                  <a:pt x="2892" y="570"/>
                </a:lnTo>
                <a:lnTo>
                  <a:pt x="2894" y="570"/>
                </a:lnTo>
                <a:lnTo>
                  <a:pt x="2894" y="568"/>
                </a:lnTo>
                <a:lnTo>
                  <a:pt x="2896" y="566"/>
                </a:lnTo>
                <a:lnTo>
                  <a:pt x="2900" y="566"/>
                </a:lnTo>
                <a:lnTo>
                  <a:pt x="2902" y="564"/>
                </a:lnTo>
                <a:lnTo>
                  <a:pt x="2904" y="564"/>
                </a:lnTo>
                <a:lnTo>
                  <a:pt x="2908" y="562"/>
                </a:lnTo>
                <a:lnTo>
                  <a:pt x="2908" y="562"/>
                </a:lnTo>
                <a:lnTo>
                  <a:pt x="2912" y="554"/>
                </a:lnTo>
                <a:lnTo>
                  <a:pt x="2917" y="552"/>
                </a:lnTo>
                <a:lnTo>
                  <a:pt x="2919" y="549"/>
                </a:lnTo>
                <a:lnTo>
                  <a:pt x="2919" y="549"/>
                </a:lnTo>
                <a:lnTo>
                  <a:pt x="2919" y="547"/>
                </a:lnTo>
                <a:lnTo>
                  <a:pt x="2917" y="545"/>
                </a:lnTo>
                <a:lnTo>
                  <a:pt x="2917" y="543"/>
                </a:lnTo>
                <a:lnTo>
                  <a:pt x="2917" y="541"/>
                </a:lnTo>
                <a:lnTo>
                  <a:pt x="2915" y="541"/>
                </a:lnTo>
                <a:lnTo>
                  <a:pt x="2915" y="539"/>
                </a:lnTo>
                <a:lnTo>
                  <a:pt x="2915" y="539"/>
                </a:lnTo>
                <a:lnTo>
                  <a:pt x="2917" y="537"/>
                </a:lnTo>
                <a:lnTo>
                  <a:pt x="2919" y="535"/>
                </a:lnTo>
                <a:lnTo>
                  <a:pt x="2921" y="533"/>
                </a:lnTo>
                <a:lnTo>
                  <a:pt x="2921" y="531"/>
                </a:lnTo>
                <a:lnTo>
                  <a:pt x="2921" y="531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6"/>
                </a:lnTo>
                <a:lnTo>
                  <a:pt x="2919" y="526"/>
                </a:lnTo>
                <a:lnTo>
                  <a:pt x="2919" y="526"/>
                </a:lnTo>
                <a:lnTo>
                  <a:pt x="2921" y="526"/>
                </a:lnTo>
                <a:lnTo>
                  <a:pt x="2921" y="526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2"/>
                </a:lnTo>
                <a:lnTo>
                  <a:pt x="2925" y="522"/>
                </a:lnTo>
                <a:lnTo>
                  <a:pt x="2927" y="522"/>
                </a:lnTo>
                <a:lnTo>
                  <a:pt x="2929" y="522"/>
                </a:lnTo>
                <a:lnTo>
                  <a:pt x="2929" y="522"/>
                </a:lnTo>
                <a:lnTo>
                  <a:pt x="2927" y="522"/>
                </a:lnTo>
                <a:lnTo>
                  <a:pt x="2927" y="520"/>
                </a:lnTo>
                <a:lnTo>
                  <a:pt x="2929" y="520"/>
                </a:lnTo>
                <a:lnTo>
                  <a:pt x="2931" y="520"/>
                </a:lnTo>
                <a:lnTo>
                  <a:pt x="2931" y="518"/>
                </a:lnTo>
                <a:lnTo>
                  <a:pt x="2931" y="518"/>
                </a:lnTo>
                <a:lnTo>
                  <a:pt x="2931" y="516"/>
                </a:lnTo>
                <a:lnTo>
                  <a:pt x="2931" y="516"/>
                </a:lnTo>
                <a:lnTo>
                  <a:pt x="2931" y="514"/>
                </a:lnTo>
                <a:lnTo>
                  <a:pt x="2933" y="516"/>
                </a:lnTo>
                <a:lnTo>
                  <a:pt x="2933" y="516"/>
                </a:lnTo>
                <a:lnTo>
                  <a:pt x="2936" y="516"/>
                </a:lnTo>
                <a:lnTo>
                  <a:pt x="2938" y="514"/>
                </a:lnTo>
                <a:lnTo>
                  <a:pt x="2940" y="516"/>
                </a:lnTo>
                <a:lnTo>
                  <a:pt x="2942" y="518"/>
                </a:lnTo>
                <a:lnTo>
                  <a:pt x="2944" y="518"/>
                </a:lnTo>
                <a:lnTo>
                  <a:pt x="2944" y="516"/>
                </a:lnTo>
                <a:lnTo>
                  <a:pt x="2946" y="516"/>
                </a:lnTo>
                <a:lnTo>
                  <a:pt x="2950" y="516"/>
                </a:lnTo>
                <a:lnTo>
                  <a:pt x="2950" y="516"/>
                </a:lnTo>
                <a:lnTo>
                  <a:pt x="2954" y="516"/>
                </a:lnTo>
                <a:lnTo>
                  <a:pt x="2959" y="516"/>
                </a:lnTo>
                <a:lnTo>
                  <a:pt x="2959" y="516"/>
                </a:lnTo>
                <a:lnTo>
                  <a:pt x="2961" y="516"/>
                </a:lnTo>
                <a:lnTo>
                  <a:pt x="2963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8"/>
                </a:lnTo>
                <a:lnTo>
                  <a:pt x="2965" y="520"/>
                </a:lnTo>
                <a:lnTo>
                  <a:pt x="2967" y="520"/>
                </a:lnTo>
                <a:lnTo>
                  <a:pt x="2967" y="520"/>
                </a:lnTo>
                <a:lnTo>
                  <a:pt x="2973" y="522"/>
                </a:lnTo>
                <a:lnTo>
                  <a:pt x="2975" y="524"/>
                </a:lnTo>
                <a:lnTo>
                  <a:pt x="2975" y="526"/>
                </a:lnTo>
                <a:lnTo>
                  <a:pt x="2973" y="528"/>
                </a:lnTo>
                <a:lnTo>
                  <a:pt x="2973" y="533"/>
                </a:lnTo>
                <a:lnTo>
                  <a:pt x="2975" y="533"/>
                </a:lnTo>
                <a:lnTo>
                  <a:pt x="2975" y="533"/>
                </a:lnTo>
                <a:lnTo>
                  <a:pt x="2975" y="535"/>
                </a:lnTo>
                <a:lnTo>
                  <a:pt x="2973" y="535"/>
                </a:lnTo>
                <a:lnTo>
                  <a:pt x="2973" y="537"/>
                </a:lnTo>
                <a:lnTo>
                  <a:pt x="2973" y="537"/>
                </a:lnTo>
                <a:lnTo>
                  <a:pt x="2973" y="539"/>
                </a:lnTo>
                <a:lnTo>
                  <a:pt x="2973" y="539"/>
                </a:lnTo>
                <a:lnTo>
                  <a:pt x="2971" y="539"/>
                </a:lnTo>
                <a:lnTo>
                  <a:pt x="2969" y="537"/>
                </a:lnTo>
                <a:lnTo>
                  <a:pt x="2967" y="539"/>
                </a:lnTo>
                <a:lnTo>
                  <a:pt x="2965" y="539"/>
                </a:lnTo>
                <a:lnTo>
                  <a:pt x="2963" y="539"/>
                </a:lnTo>
                <a:lnTo>
                  <a:pt x="2963" y="541"/>
                </a:lnTo>
                <a:lnTo>
                  <a:pt x="2963" y="543"/>
                </a:lnTo>
                <a:lnTo>
                  <a:pt x="2959" y="547"/>
                </a:lnTo>
                <a:lnTo>
                  <a:pt x="2956" y="549"/>
                </a:lnTo>
                <a:lnTo>
                  <a:pt x="2954" y="552"/>
                </a:lnTo>
                <a:lnTo>
                  <a:pt x="2954" y="552"/>
                </a:lnTo>
                <a:lnTo>
                  <a:pt x="2950" y="556"/>
                </a:lnTo>
                <a:lnTo>
                  <a:pt x="2950" y="558"/>
                </a:lnTo>
                <a:lnTo>
                  <a:pt x="2948" y="558"/>
                </a:lnTo>
                <a:lnTo>
                  <a:pt x="2944" y="560"/>
                </a:lnTo>
                <a:lnTo>
                  <a:pt x="2942" y="562"/>
                </a:lnTo>
                <a:lnTo>
                  <a:pt x="2942" y="562"/>
                </a:lnTo>
                <a:lnTo>
                  <a:pt x="2938" y="566"/>
                </a:lnTo>
                <a:lnTo>
                  <a:pt x="2933" y="566"/>
                </a:lnTo>
                <a:lnTo>
                  <a:pt x="2933" y="568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29" y="570"/>
                </a:lnTo>
                <a:lnTo>
                  <a:pt x="2931" y="572"/>
                </a:lnTo>
                <a:lnTo>
                  <a:pt x="2931" y="572"/>
                </a:lnTo>
                <a:lnTo>
                  <a:pt x="2931" y="575"/>
                </a:lnTo>
                <a:lnTo>
                  <a:pt x="2927" y="575"/>
                </a:lnTo>
                <a:lnTo>
                  <a:pt x="2925" y="577"/>
                </a:lnTo>
                <a:lnTo>
                  <a:pt x="2923" y="575"/>
                </a:lnTo>
                <a:lnTo>
                  <a:pt x="2921" y="577"/>
                </a:lnTo>
                <a:lnTo>
                  <a:pt x="2921" y="577"/>
                </a:lnTo>
                <a:lnTo>
                  <a:pt x="2921" y="579"/>
                </a:lnTo>
                <a:lnTo>
                  <a:pt x="2921" y="581"/>
                </a:lnTo>
                <a:lnTo>
                  <a:pt x="2919" y="581"/>
                </a:lnTo>
                <a:lnTo>
                  <a:pt x="2919" y="583"/>
                </a:lnTo>
                <a:lnTo>
                  <a:pt x="2915" y="585"/>
                </a:lnTo>
                <a:lnTo>
                  <a:pt x="2915" y="587"/>
                </a:lnTo>
                <a:lnTo>
                  <a:pt x="2915" y="587"/>
                </a:lnTo>
                <a:lnTo>
                  <a:pt x="2912" y="589"/>
                </a:lnTo>
                <a:lnTo>
                  <a:pt x="2915" y="591"/>
                </a:lnTo>
                <a:lnTo>
                  <a:pt x="2915" y="593"/>
                </a:lnTo>
                <a:lnTo>
                  <a:pt x="2917" y="596"/>
                </a:lnTo>
                <a:lnTo>
                  <a:pt x="2917" y="598"/>
                </a:lnTo>
                <a:lnTo>
                  <a:pt x="2917" y="598"/>
                </a:lnTo>
                <a:lnTo>
                  <a:pt x="2917" y="600"/>
                </a:lnTo>
                <a:lnTo>
                  <a:pt x="2917" y="604"/>
                </a:lnTo>
                <a:lnTo>
                  <a:pt x="2917" y="606"/>
                </a:lnTo>
                <a:lnTo>
                  <a:pt x="2919" y="608"/>
                </a:lnTo>
                <a:lnTo>
                  <a:pt x="2921" y="610"/>
                </a:lnTo>
                <a:lnTo>
                  <a:pt x="2921" y="610"/>
                </a:lnTo>
                <a:lnTo>
                  <a:pt x="2921" y="612"/>
                </a:lnTo>
                <a:lnTo>
                  <a:pt x="2921" y="612"/>
                </a:lnTo>
                <a:lnTo>
                  <a:pt x="2921" y="612"/>
                </a:lnTo>
                <a:lnTo>
                  <a:pt x="2919" y="612"/>
                </a:lnTo>
                <a:lnTo>
                  <a:pt x="2919" y="612"/>
                </a:lnTo>
                <a:lnTo>
                  <a:pt x="2919" y="614"/>
                </a:lnTo>
                <a:lnTo>
                  <a:pt x="2921" y="614"/>
                </a:lnTo>
                <a:lnTo>
                  <a:pt x="2921" y="614"/>
                </a:lnTo>
                <a:lnTo>
                  <a:pt x="2919" y="614"/>
                </a:lnTo>
                <a:lnTo>
                  <a:pt x="2919" y="614"/>
                </a:lnTo>
                <a:lnTo>
                  <a:pt x="2919" y="617"/>
                </a:lnTo>
                <a:lnTo>
                  <a:pt x="2919" y="619"/>
                </a:lnTo>
                <a:lnTo>
                  <a:pt x="2919" y="621"/>
                </a:lnTo>
                <a:lnTo>
                  <a:pt x="2919" y="623"/>
                </a:lnTo>
                <a:lnTo>
                  <a:pt x="2917" y="625"/>
                </a:lnTo>
                <a:lnTo>
                  <a:pt x="2917" y="625"/>
                </a:lnTo>
                <a:lnTo>
                  <a:pt x="2917" y="629"/>
                </a:lnTo>
                <a:lnTo>
                  <a:pt x="2919" y="631"/>
                </a:lnTo>
                <a:lnTo>
                  <a:pt x="2919" y="631"/>
                </a:lnTo>
                <a:lnTo>
                  <a:pt x="2919" y="633"/>
                </a:lnTo>
                <a:lnTo>
                  <a:pt x="2919" y="633"/>
                </a:lnTo>
                <a:lnTo>
                  <a:pt x="2919" y="635"/>
                </a:lnTo>
                <a:lnTo>
                  <a:pt x="2921" y="635"/>
                </a:lnTo>
                <a:lnTo>
                  <a:pt x="2923" y="633"/>
                </a:lnTo>
                <a:lnTo>
                  <a:pt x="2923" y="633"/>
                </a:lnTo>
                <a:lnTo>
                  <a:pt x="2925" y="635"/>
                </a:lnTo>
                <a:lnTo>
                  <a:pt x="2925" y="635"/>
                </a:lnTo>
                <a:lnTo>
                  <a:pt x="2929" y="637"/>
                </a:lnTo>
                <a:lnTo>
                  <a:pt x="2933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3" y="642"/>
                </a:lnTo>
                <a:lnTo>
                  <a:pt x="2933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3" y="642"/>
                </a:lnTo>
                <a:lnTo>
                  <a:pt x="2933" y="642"/>
                </a:lnTo>
                <a:lnTo>
                  <a:pt x="2933" y="644"/>
                </a:lnTo>
                <a:lnTo>
                  <a:pt x="2933" y="644"/>
                </a:lnTo>
                <a:lnTo>
                  <a:pt x="2933" y="646"/>
                </a:lnTo>
                <a:lnTo>
                  <a:pt x="2933" y="646"/>
                </a:lnTo>
                <a:lnTo>
                  <a:pt x="2933" y="646"/>
                </a:lnTo>
                <a:lnTo>
                  <a:pt x="2936" y="646"/>
                </a:lnTo>
                <a:lnTo>
                  <a:pt x="2936" y="646"/>
                </a:lnTo>
                <a:lnTo>
                  <a:pt x="2938" y="646"/>
                </a:lnTo>
                <a:lnTo>
                  <a:pt x="2938" y="646"/>
                </a:lnTo>
                <a:lnTo>
                  <a:pt x="2938" y="644"/>
                </a:lnTo>
                <a:lnTo>
                  <a:pt x="2940" y="644"/>
                </a:lnTo>
                <a:lnTo>
                  <a:pt x="2940" y="642"/>
                </a:lnTo>
                <a:lnTo>
                  <a:pt x="2940" y="642"/>
                </a:lnTo>
                <a:lnTo>
                  <a:pt x="2942" y="644"/>
                </a:lnTo>
                <a:lnTo>
                  <a:pt x="2942" y="646"/>
                </a:lnTo>
                <a:lnTo>
                  <a:pt x="2944" y="646"/>
                </a:lnTo>
                <a:lnTo>
                  <a:pt x="2944" y="646"/>
                </a:lnTo>
                <a:lnTo>
                  <a:pt x="2944" y="648"/>
                </a:lnTo>
                <a:lnTo>
                  <a:pt x="2942" y="648"/>
                </a:lnTo>
                <a:lnTo>
                  <a:pt x="2942" y="650"/>
                </a:lnTo>
                <a:lnTo>
                  <a:pt x="2940" y="650"/>
                </a:lnTo>
                <a:lnTo>
                  <a:pt x="2942" y="650"/>
                </a:lnTo>
                <a:lnTo>
                  <a:pt x="2944" y="650"/>
                </a:lnTo>
                <a:lnTo>
                  <a:pt x="2946" y="648"/>
                </a:lnTo>
                <a:lnTo>
                  <a:pt x="2948" y="648"/>
                </a:lnTo>
                <a:lnTo>
                  <a:pt x="2950" y="648"/>
                </a:lnTo>
                <a:lnTo>
                  <a:pt x="2952" y="648"/>
                </a:lnTo>
                <a:lnTo>
                  <a:pt x="2956" y="646"/>
                </a:lnTo>
                <a:lnTo>
                  <a:pt x="2961" y="646"/>
                </a:lnTo>
                <a:lnTo>
                  <a:pt x="2963" y="646"/>
                </a:lnTo>
                <a:lnTo>
                  <a:pt x="2963" y="646"/>
                </a:lnTo>
                <a:lnTo>
                  <a:pt x="2965" y="644"/>
                </a:lnTo>
                <a:lnTo>
                  <a:pt x="2967" y="644"/>
                </a:lnTo>
                <a:lnTo>
                  <a:pt x="2969" y="644"/>
                </a:lnTo>
                <a:lnTo>
                  <a:pt x="2971" y="642"/>
                </a:lnTo>
                <a:lnTo>
                  <a:pt x="2973" y="642"/>
                </a:lnTo>
                <a:lnTo>
                  <a:pt x="2977" y="642"/>
                </a:lnTo>
                <a:lnTo>
                  <a:pt x="2977" y="640"/>
                </a:lnTo>
                <a:lnTo>
                  <a:pt x="2980" y="640"/>
                </a:lnTo>
                <a:lnTo>
                  <a:pt x="2980" y="642"/>
                </a:lnTo>
                <a:lnTo>
                  <a:pt x="2982" y="642"/>
                </a:lnTo>
                <a:lnTo>
                  <a:pt x="2982" y="640"/>
                </a:lnTo>
                <a:lnTo>
                  <a:pt x="2984" y="640"/>
                </a:lnTo>
                <a:lnTo>
                  <a:pt x="2986" y="640"/>
                </a:lnTo>
                <a:lnTo>
                  <a:pt x="2986" y="640"/>
                </a:lnTo>
                <a:lnTo>
                  <a:pt x="2984" y="637"/>
                </a:lnTo>
                <a:lnTo>
                  <a:pt x="2984" y="637"/>
                </a:lnTo>
                <a:lnTo>
                  <a:pt x="2986" y="637"/>
                </a:lnTo>
                <a:lnTo>
                  <a:pt x="2988" y="637"/>
                </a:lnTo>
                <a:lnTo>
                  <a:pt x="2990" y="637"/>
                </a:lnTo>
                <a:lnTo>
                  <a:pt x="2990" y="637"/>
                </a:lnTo>
                <a:lnTo>
                  <a:pt x="2992" y="635"/>
                </a:lnTo>
                <a:lnTo>
                  <a:pt x="2992" y="633"/>
                </a:lnTo>
                <a:lnTo>
                  <a:pt x="2994" y="633"/>
                </a:lnTo>
                <a:lnTo>
                  <a:pt x="2992" y="633"/>
                </a:lnTo>
                <a:lnTo>
                  <a:pt x="2992" y="635"/>
                </a:lnTo>
                <a:lnTo>
                  <a:pt x="2992" y="637"/>
                </a:lnTo>
                <a:lnTo>
                  <a:pt x="2992" y="637"/>
                </a:lnTo>
                <a:lnTo>
                  <a:pt x="2994" y="637"/>
                </a:lnTo>
                <a:lnTo>
                  <a:pt x="2994" y="637"/>
                </a:lnTo>
                <a:lnTo>
                  <a:pt x="2998" y="637"/>
                </a:lnTo>
                <a:lnTo>
                  <a:pt x="3000" y="635"/>
                </a:lnTo>
                <a:lnTo>
                  <a:pt x="3003" y="635"/>
                </a:lnTo>
                <a:lnTo>
                  <a:pt x="3003" y="635"/>
                </a:lnTo>
                <a:lnTo>
                  <a:pt x="3005" y="637"/>
                </a:lnTo>
                <a:lnTo>
                  <a:pt x="3007" y="635"/>
                </a:lnTo>
                <a:lnTo>
                  <a:pt x="3009" y="635"/>
                </a:lnTo>
                <a:lnTo>
                  <a:pt x="3009" y="635"/>
                </a:lnTo>
                <a:lnTo>
                  <a:pt x="3011" y="635"/>
                </a:lnTo>
                <a:lnTo>
                  <a:pt x="3015" y="635"/>
                </a:lnTo>
                <a:lnTo>
                  <a:pt x="3021" y="631"/>
                </a:lnTo>
                <a:lnTo>
                  <a:pt x="3021" y="633"/>
                </a:lnTo>
                <a:lnTo>
                  <a:pt x="3024" y="633"/>
                </a:lnTo>
                <a:lnTo>
                  <a:pt x="3024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4" y="640"/>
                </a:lnTo>
                <a:lnTo>
                  <a:pt x="3026" y="640"/>
                </a:lnTo>
                <a:lnTo>
                  <a:pt x="3030" y="642"/>
                </a:lnTo>
                <a:lnTo>
                  <a:pt x="3034" y="644"/>
                </a:lnTo>
                <a:lnTo>
                  <a:pt x="3036" y="642"/>
                </a:lnTo>
                <a:lnTo>
                  <a:pt x="3038" y="642"/>
                </a:lnTo>
                <a:lnTo>
                  <a:pt x="3040" y="644"/>
                </a:lnTo>
                <a:lnTo>
                  <a:pt x="3042" y="646"/>
                </a:lnTo>
                <a:lnTo>
                  <a:pt x="3042" y="646"/>
                </a:lnTo>
                <a:lnTo>
                  <a:pt x="3044" y="648"/>
                </a:lnTo>
                <a:lnTo>
                  <a:pt x="3044" y="648"/>
                </a:lnTo>
                <a:lnTo>
                  <a:pt x="3044" y="650"/>
                </a:lnTo>
                <a:lnTo>
                  <a:pt x="3038" y="648"/>
                </a:lnTo>
                <a:lnTo>
                  <a:pt x="3030" y="646"/>
                </a:lnTo>
                <a:lnTo>
                  <a:pt x="3030" y="648"/>
                </a:lnTo>
                <a:lnTo>
                  <a:pt x="3028" y="648"/>
                </a:lnTo>
                <a:lnTo>
                  <a:pt x="3028" y="650"/>
                </a:lnTo>
                <a:lnTo>
                  <a:pt x="3028" y="650"/>
                </a:lnTo>
                <a:lnTo>
                  <a:pt x="3026" y="650"/>
                </a:lnTo>
                <a:lnTo>
                  <a:pt x="3024" y="650"/>
                </a:lnTo>
                <a:lnTo>
                  <a:pt x="3021" y="650"/>
                </a:lnTo>
                <a:lnTo>
                  <a:pt x="3021" y="650"/>
                </a:lnTo>
                <a:lnTo>
                  <a:pt x="3019" y="650"/>
                </a:lnTo>
                <a:lnTo>
                  <a:pt x="3019" y="652"/>
                </a:lnTo>
                <a:lnTo>
                  <a:pt x="3017" y="654"/>
                </a:lnTo>
                <a:lnTo>
                  <a:pt x="3017" y="652"/>
                </a:lnTo>
                <a:lnTo>
                  <a:pt x="3015" y="652"/>
                </a:lnTo>
                <a:lnTo>
                  <a:pt x="3015" y="652"/>
                </a:lnTo>
                <a:lnTo>
                  <a:pt x="3013" y="652"/>
                </a:lnTo>
                <a:lnTo>
                  <a:pt x="3013" y="654"/>
                </a:lnTo>
                <a:lnTo>
                  <a:pt x="3015" y="656"/>
                </a:lnTo>
                <a:lnTo>
                  <a:pt x="3013" y="658"/>
                </a:lnTo>
                <a:lnTo>
                  <a:pt x="3013" y="658"/>
                </a:lnTo>
                <a:lnTo>
                  <a:pt x="3011" y="658"/>
                </a:lnTo>
                <a:lnTo>
                  <a:pt x="3005" y="658"/>
                </a:lnTo>
                <a:lnTo>
                  <a:pt x="2998" y="658"/>
                </a:lnTo>
                <a:lnTo>
                  <a:pt x="2996" y="658"/>
                </a:lnTo>
                <a:lnTo>
                  <a:pt x="2994" y="656"/>
                </a:lnTo>
                <a:lnTo>
                  <a:pt x="2992" y="656"/>
                </a:lnTo>
                <a:lnTo>
                  <a:pt x="2982" y="654"/>
                </a:lnTo>
                <a:lnTo>
                  <a:pt x="2980" y="654"/>
                </a:lnTo>
                <a:lnTo>
                  <a:pt x="2977" y="654"/>
                </a:lnTo>
                <a:lnTo>
                  <a:pt x="2977" y="656"/>
                </a:lnTo>
                <a:lnTo>
                  <a:pt x="2977" y="656"/>
                </a:lnTo>
                <a:lnTo>
                  <a:pt x="2975" y="656"/>
                </a:lnTo>
                <a:lnTo>
                  <a:pt x="2969" y="656"/>
                </a:lnTo>
                <a:lnTo>
                  <a:pt x="2965" y="658"/>
                </a:lnTo>
                <a:lnTo>
                  <a:pt x="2961" y="658"/>
                </a:lnTo>
                <a:lnTo>
                  <a:pt x="2959" y="661"/>
                </a:lnTo>
                <a:lnTo>
                  <a:pt x="2956" y="661"/>
                </a:lnTo>
                <a:lnTo>
                  <a:pt x="2956" y="663"/>
                </a:lnTo>
                <a:lnTo>
                  <a:pt x="2952" y="663"/>
                </a:lnTo>
                <a:lnTo>
                  <a:pt x="2950" y="663"/>
                </a:lnTo>
                <a:lnTo>
                  <a:pt x="2948" y="665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71"/>
                </a:lnTo>
                <a:lnTo>
                  <a:pt x="2948" y="673"/>
                </a:lnTo>
                <a:lnTo>
                  <a:pt x="2948" y="673"/>
                </a:lnTo>
                <a:lnTo>
                  <a:pt x="2950" y="673"/>
                </a:lnTo>
                <a:lnTo>
                  <a:pt x="2950" y="673"/>
                </a:lnTo>
                <a:lnTo>
                  <a:pt x="2948" y="673"/>
                </a:lnTo>
                <a:lnTo>
                  <a:pt x="2948" y="675"/>
                </a:lnTo>
                <a:lnTo>
                  <a:pt x="2948" y="677"/>
                </a:lnTo>
                <a:lnTo>
                  <a:pt x="2950" y="679"/>
                </a:lnTo>
                <a:lnTo>
                  <a:pt x="2950" y="679"/>
                </a:lnTo>
                <a:lnTo>
                  <a:pt x="2952" y="682"/>
                </a:lnTo>
                <a:lnTo>
                  <a:pt x="2956" y="684"/>
                </a:lnTo>
                <a:lnTo>
                  <a:pt x="2956" y="684"/>
                </a:lnTo>
                <a:lnTo>
                  <a:pt x="2959" y="684"/>
                </a:lnTo>
                <a:lnTo>
                  <a:pt x="2959" y="682"/>
                </a:lnTo>
                <a:lnTo>
                  <a:pt x="2961" y="682"/>
                </a:lnTo>
                <a:lnTo>
                  <a:pt x="2961" y="682"/>
                </a:lnTo>
                <a:lnTo>
                  <a:pt x="2963" y="682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8"/>
                </a:lnTo>
                <a:lnTo>
                  <a:pt x="2961" y="692"/>
                </a:lnTo>
                <a:lnTo>
                  <a:pt x="2961" y="692"/>
                </a:lnTo>
                <a:lnTo>
                  <a:pt x="2961" y="694"/>
                </a:lnTo>
                <a:lnTo>
                  <a:pt x="2961" y="696"/>
                </a:lnTo>
                <a:lnTo>
                  <a:pt x="2961" y="702"/>
                </a:lnTo>
                <a:lnTo>
                  <a:pt x="2961" y="705"/>
                </a:lnTo>
                <a:lnTo>
                  <a:pt x="2959" y="707"/>
                </a:lnTo>
                <a:lnTo>
                  <a:pt x="2956" y="709"/>
                </a:lnTo>
                <a:lnTo>
                  <a:pt x="2954" y="709"/>
                </a:lnTo>
                <a:lnTo>
                  <a:pt x="2950" y="711"/>
                </a:lnTo>
                <a:lnTo>
                  <a:pt x="2946" y="709"/>
                </a:lnTo>
                <a:lnTo>
                  <a:pt x="2944" y="702"/>
                </a:lnTo>
                <a:lnTo>
                  <a:pt x="2942" y="702"/>
                </a:lnTo>
                <a:lnTo>
                  <a:pt x="2936" y="698"/>
                </a:lnTo>
                <a:lnTo>
                  <a:pt x="2936" y="696"/>
                </a:lnTo>
                <a:lnTo>
                  <a:pt x="2933" y="694"/>
                </a:lnTo>
                <a:lnTo>
                  <a:pt x="2929" y="696"/>
                </a:lnTo>
                <a:lnTo>
                  <a:pt x="2925" y="698"/>
                </a:lnTo>
                <a:lnTo>
                  <a:pt x="2923" y="698"/>
                </a:lnTo>
                <a:lnTo>
                  <a:pt x="2919" y="702"/>
                </a:lnTo>
                <a:lnTo>
                  <a:pt x="2919" y="705"/>
                </a:lnTo>
                <a:lnTo>
                  <a:pt x="2919" y="707"/>
                </a:lnTo>
                <a:lnTo>
                  <a:pt x="2917" y="709"/>
                </a:lnTo>
                <a:lnTo>
                  <a:pt x="2917" y="711"/>
                </a:lnTo>
                <a:lnTo>
                  <a:pt x="2912" y="713"/>
                </a:lnTo>
                <a:lnTo>
                  <a:pt x="2912" y="717"/>
                </a:lnTo>
                <a:lnTo>
                  <a:pt x="2912" y="726"/>
                </a:lnTo>
                <a:lnTo>
                  <a:pt x="2912" y="730"/>
                </a:lnTo>
                <a:lnTo>
                  <a:pt x="2912" y="730"/>
                </a:lnTo>
                <a:lnTo>
                  <a:pt x="2912" y="734"/>
                </a:lnTo>
                <a:lnTo>
                  <a:pt x="2915" y="738"/>
                </a:lnTo>
                <a:lnTo>
                  <a:pt x="2915" y="740"/>
                </a:lnTo>
                <a:lnTo>
                  <a:pt x="2915" y="742"/>
                </a:lnTo>
                <a:lnTo>
                  <a:pt x="2915" y="744"/>
                </a:lnTo>
                <a:lnTo>
                  <a:pt x="2915" y="749"/>
                </a:lnTo>
                <a:lnTo>
                  <a:pt x="2915" y="751"/>
                </a:lnTo>
                <a:lnTo>
                  <a:pt x="2912" y="753"/>
                </a:lnTo>
                <a:lnTo>
                  <a:pt x="2910" y="753"/>
                </a:lnTo>
                <a:lnTo>
                  <a:pt x="2908" y="751"/>
                </a:lnTo>
                <a:lnTo>
                  <a:pt x="2908" y="751"/>
                </a:lnTo>
                <a:lnTo>
                  <a:pt x="2906" y="751"/>
                </a:lnTo>
                <a:lnTo>
                  <a:pt x="2910" y="747"/>
                </a:lnTo>
                <a:lnTo>
                  <a:pt x="2912" y="742"/>
                </a:lnTo>
                <a:lnTo>
                  <a:pt x="2912" y="740"/>
                </a:lnTo>
                <a:lnTo>
                  <a:pt x="2915" y="738"/>
                </a:lnTo>
                <a:lnTo>
                  <a:pt x="2915" y="738"/>
                </a:lnTo>
                <a:lnTo>
                  <a:pt x="2912" y="738"/>
                </a:lnTo>
                <a:lnTo>
                  <a:pt x="2912" y="740"/>
                </a:lnTo>
                <a:lnTo>
                  <a:pt x="2912" y="742"/>
                </a:lnTo>
                <a:lnTo>
                  <a:pt x="2910" y="744"/>
                </a:lnTo>
                <a:lnTo>
                  <a:pt x="2910" y="747"/>
                </a:lnTo>
                <a:lnTo>
                  <a:pt x="2908" y="749"/>
                </a:lnTo>
                <a:lnTo>
                  <a:pt x="2904" y="751"/>
                </a:lnTo>
                <a:lnTo>
                  <a:pt x="2904" y="751"/>
                </a:lnTo>
                <a:lnTo>
                  <a:pt x="2900" y="751"/>
                </a:lnTo>
                <a:lnTo>
                  <a:pt x="2898" y="753"/>
                </a:lnTo>
                <a:lnTo>
                  <a:pt x="2898" y="753"/>
                </a:lnTo>
                <a:lnTo>
                  <a:pt x="2896" y="755"/>
                </a:lnTo>
                <a:lnTo>
                  <a:pt x="2896" y="757"/>
                </a:lnTo>
                <a:lnTo>
                  <a:pt x="2894" y="759"/>
                </a:lnTo>
                <a:lnTo>
                  <a:pt x="2892" y="761"/>
                </a:lnTo>
                <a:lnTo>
                  <a:pt x="2892" y="761"/>
                </a:lnTo>
                <a:lnTo>
                  <a:pt x="2889" y="763"/>
                </a:lnTo>
                <a:lnTo>
                  <a:pt x="2883" y="763"/>
                </a:lnTo>
                <a:lnTo>
                  <a:pt x="2881" y="763"/>
                </a:lnTo>
                <a:lnTo>
                  <a:pt x="2879" y="761"/>
                </a:lnTo>
                <a:lnTo>
                  <a:pt x="2877" y="759"/>
                </a:lnTo>
                <a:lnTo>
                  <a:pt x="2875" y="755"/>
                </a:lnTo>
                <a:lnTo>
                  <a:pt x="2875" y="755"/>
                </a:lnTo>
                <a:lnTo>
                  <a:pt x="2879" y="757"/>
                </a:lnTo>
                <a:lnTo>
                  <a:pt x="2881" y="757"/>
                </a:lnTo>
                <a:lnTo>
                  <a:pt x="2879" y="757"/>
                </a:lnTo>
                <a:lnTo>
                  <a:pt x="2877" y="755"/>
                </a:lnTo>
                <a:lnTo>
                  <a:pt x="2873" y="753"/>
                </a:lnTo>
                <a:lnTo>
                  <a:pt x="2871" y="753"/>
                </a:lnTo>
                <a:lnTo>
                  <a:pt x="2866" y="755"/>
                </a:lnTo>
                <a:lnTo>
                  <a:pt x="2858" y="755"/>
                </a:lnTo>
                <a:lnTo>
                  <a:pt x="2854" y="757"/>
                </a:lnTo>
                <a:lnTo>
                  <a:pt x="2852" y="759"/>
                </a:lnTo>
                <a:lnTo>
                  <a:pt x="2848" y="759"/>
                </a:lnTo>
                <a:lnTo>
                  <a:pt x="2845" y="761"/>
                </a:lnTo>
                <a:lnTo>
                  <a:pt x="2843" y="763"/>
                </a:lnTo>
                <a:lnTo>
                  <a:pt x="2843" y="763"/>
                </a:lnTo>
                <a:lnTo>
                  <a:pt x="2841" y="763"/>
                </a:lnTo>
                <a:lnTo>
                  <a:pt x="2839" y="765"/>
                </a:lnTo>
                <a:lnTo>
                  <a:pt x="2837" y="765"/>
                </a:lnTo>
                <a:lnTo>
                  <a:pt x="2829" y="767"/>
                </a:lnTo>
                <a:lnTo>
                  <a:pt x="2820" y="770"/>
                </a:lnTo>
                <a:lnTo>
                  <a:pt x="2816" y="772"/>
                </a:lnTo>
                <a:lnTo>
                  <a:pt x="2814" y="772"/>
                </a:lnTo>
                <a:lnTo>
                  <a:pt x="2814" y="772"/>
                </a:lnTo>
                <a:lnTo>
                  <a:pt x="2812" y="770"/>
                </a:lnTo>
                <a:lnTo>
                  <a:pt x="2808" y="767"/>
                </a:lnTo>
                <a:lnTo>
                  <a:pt x="2808" y="767"/>
                </a:lnTo>
                <a:lnTo>
                  <a:pt x="2808" y="770"/>
                </a:lnTo>
                <a:lnTo>
                  <a:pt x="2808" y="770"/>
                </a:lnTo>
                <a:lnTo>
                  <a:pt x="2810" y="770"/>
                </a:lnTo>
                <a:lnTo>
                  <a:pt x="2810" y="772"/>
                </a:lnTo>
                <a:lnTo>
                  <a:pt x="2810" y="772"/>
                </a:lnTo>
                <a:lnTo>
                  <a:pt x="2812" y="774"/>
                </a:lnTo>
                <a:lnTo>
                  <a:pt x="2814" y="772"/>
                </a:lnTo>
                <a:lnTo>
                  <a:pt x="2816" y="774"/>
                </a:lnTo>
                <a:lnTo>
                  <a:pt x="2818" y="774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8"/>
                </a:lnTo>
                <a:lnTo>
                  <a:pt x="2818" y="776"/>
                </a:lnTo>
                <a:lnTo>
                  <a:pt x="2814" y="776"/>
                </a:lnTo>
                <a:lnTo>
                  <a:pt x="2812" y="774"/>
                </a:lnTo>
                <a:lnTo>
                  <a:pt x="2810" y="774"/>
                </a:lnTo>
                <a:lnTo>
                  <a:pt x="2808" y="774"/>
                </a:lnTo>
                <a:lnTo>
                  <a:pt x="2808" y="770"/>
                </a:lnTo>
                <a:lnTo>
                  <a:pt x="2806" y="767"/>
                </a:lnTo>
                <a:lnTo>
                  <a:pt x="2804" y="767"/>
                </a:lnTo>
                <a:lnTo>
                  <a:pt x="2797" y="765"/>
                </a:lnTo>
                <a:lnTo>
                  <a:pt x="2797" y="761"/>
                </a:lnTo>
                <a:lnTo>
                  <a:pt x="2795" y="761"/>
                </a:lnTo>
                <a:lnTo>
                  <a:pt x="2793" y="761"/>
                </a:lnTo>
                <a:lnTo>
                  <a:pt x="2789" y="761"/>
                </a:lnTo>
                <a:lnTo>
                  <a:pt x="2787" y="763"/>
                </a:lnTo>
                <a:lnTo>
                  <a:pt x="2787" y="765"/>
                </a:lnTo>
                <a:lnTo>
                  <a:pt x="2785" y="765"/>
                </a:lnTo>
                <a:lnTo>
                  <a:pt x="2783" y="767"/>
                </a:lnTo>
                <a:lnTo>
                  <a:pt x="2778" y="767"/>
                </a:lnTo>
                <a:lnTo>
                  <a:pt x="2776" y="767"/>
                </a:lnTo>
                <a:lnTo>
                  <a:pt x="2774" y="772"/>
                </a:lnTo>
                <a:lnTo>
                  <a:pt x="2772" y="772"/>
                </a:lnTo>
                <a:lnTo>
                  <a:pt x="2768" y="770"/>
                </a:lnTo>
                <a:lnTo>
                  <a:pt x="2766" y="770"/>
                </a:lnTo>
                <a:lnTo>
                  <a:pt x="2766" y="770"/>
                </a:lnTo>
                <a:lnTo>
                  <a:pt x="2764" y="770"/>
                </a:lnTo>
                <a:lnTo>
                  <a:pt x="2768" y="767"/>
                </a:lnTo>
                <a:lnTo>
                  <a:pt x="2768" y="765"/>
                </a:lnTo>
                <a:lnTo>
                  <a:pt x="2768" y="763"/>
                </a:lnTo>
                <a:lnTo>
                  <a:pt x="2766" y="763"/>
                </a:lnTo>
                <a:lnTo>
                  <a:pt x="2764" y="763"/>
                </a:lnTo>
                <a:lnTo>
                  <a:pt x="2757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1" y="761"/>
                </a:lnTo>
                <a:lnTo>
                  <a:pt x="2751" y="759"/>
                </a:lnTo>
                <a:lnTo>
                  <a:pt x="2753" y="759"/>
                </a:lnTo>
                <a:lnTo>
                  <a:pt x="2753" y="757"/>
                </a:lnTo>
                <a:lnTo>
                  <a:pt x="2751" y="755"/>
                </a:lnTo>
                <a:lnTo>
                  <a:pt x="2751" y="755"/>
                </a:lnTo>
                <a:lnTo>
                  <a:pt x="2749" y="755"/>
                </a:lnTo>
                <a:lnTo>
                  <a:pt x="2749" y="751"/>
                </a:lnTo>
                <a:lnTo>
                  <a:pt x="2749" y="751"/>
                </a:lnTo>
                <a:lnTo>
                  <a:pt x="2749" y="751"/>
                </a:lnTo>
                <a:lnTo>
                  <a:pt x="2747" y="751"/>
                </a:lnTo>
                <a:lnTo>
                  <a:pt x="2747" y="749"/>
                </a:lnTo>
                <a:lnTo>
                  <a:pt x="2745" y="749"/>
                </a:lnTo>
                <a:lnTo>
                  <a:pt x="2745" y="749"/>
                </a:lnTo>
                <a:lnTo>
                  <a:pt x="2747" y="747"/>
                </a:lnTo>
                <a:lnTo>
                  <a:pt x="2747" y="744"/>
                </a:lnTo>
                <a:lnTo>
                  <a:pt x="2747" y="742"/>
                </a:lnTo>
                <a:lnTo>
                  <a:pt x="2747" y="742"/>
                </a:lnTo>
                <a:lnTo>
                  <a:pt x="2747" y="740"/>
                </a:lnTo>
                <a:lnTo>
                  <a:pt x="2747" y="738"/>
                </a:lnTo>
                <a:lnTo>
                  <a:pt x="2749" y="738"/>
                </a:lnTo>
                <a:lnTo>
                  <a:pt x="2749" y="738"/>
                </a:lnTo>
                <a:lnTo>
                  <a:pt x="2751" y="736"/>
                </a:lnTo>
                <a:lnTo>
                  <a:pt x="2753" y="736"/>
                </a:lnTo>
                <a:lnTo>
                  <a:pt x="2753" y="734"/>
                </a:lnTo>
                <a:lnTo>
                  <a:pt x="2751" y="734"/>
                </a:lnTo>
                <a:lnTo>
                  <a:pt x="2751" y="734"/>
                </a:lnTo>
                <a:lnTo>
                  <a:pt x="2753" y="732"/>
                </a:lnTo>
                <a:lnTo>
                  <a:pt x="2753" y="732"/>
                </a:lnTo>
                <a:lnTo>
                  <a:pt x="2755" y="734"/>
                </a:lnTo>
                <a:lnTo>
                  <a:pt x="2755" y="732"/>
                </a:lnTo>
                <a:lnTo>
                  <a:pt x="2755" y="730"/>
                </a:lnTo>
                <a:lnTo>
                  <a:pt x="2757" y="726"/>
                </a:lnTo>
                <a:lnTo>
                  <a:pt x="2757" y="726"/>
                </a:lnTo>
                <a:lnTo>
                  <a:pt x="2760" y="726"/>
                </a:lnTo>
                <a:lnTo>
                  <a:pt x="2760" y="726"/>
                </a:lnTo>
                <a:lnTo>
                  <a:pt x="2762" y="726"/>
                </a:lnTo>
                <a:lnTo>
                  <a:pt x="2764" y="726"/>
                </a:lnTo>
                <a:lnTo>
                  <a:pt x="2766" y="723"/>
                </a:lnTo>
                <a:lnTo>
                  <a:pt x="2766" y="723"/>
                </a:lnTo>
                <a:lnTo>
                  <a:pt x="2766" y="721"/>
                </a:lnTo>
                <a:lnTo>
                  <a:pt x="2766" y="719"/>
                </a:lnTo>
                <a:lnTo>
                  <a:pt x="2766" y="719"/>
                </a:lnTo>
                <a:lnTo>
                  <a:pt x="2760" y="719"/>
                </a:lnTo>
                <a:lnTo>
                  <a:pt x="2757" y="719"/>
                </a:lnTo>
                <a:lnTo>
                  <a:pt x="2757" y="717"/>
                </a:lnTo>
                <a:lnTo>
                  <a:pt x="2757" y="715"/>
                </a:lnTo>
                <a:lnTo>
                  <a:pt x="2757" y="713"/>
                </a:lnTo>
                <a:lnTo>
                  <a:pt x="2757" y="709"/>
                </a:lnTo>
                <a:lnTo>
                  <a:pt x="2757" y="709"/>
                </a:lnTo>
                <a:lnTo>
                  <a:pt x="2760" y="707"/>
                </a:lnTo>
                <a:lnTo>
                  <a:pt x="2760" y="705"/>
                </a:lnTo>
                <a:lnTo>
                  <a:pt x="2760" y="702"/>
                </a:lnTo>
                <a:lnTo>
                  <a:pt x="2760" y="700"/>
                </a:lnTo>
                <a:lnTo>
                  <a:pt x="2760" y="698"/>
                </a:lnTo>
                <a:lnTo>
                  <a:pt x="2760" y="696"/>
                </a:lnTo>
                <a:lnTo>
                  <a:pt x="2760" y="696"/>
                </a:lnTo>
                <a:lnTo>
                  <a:pt x="2762" y="694"/>
                </a:lnTo>
                <a:lnTo>
                  <a:pt x="2760" y="694"/>
                </a:lnTo>
                <a:lnTo>
                  <a:pt x="2755" y="696"/>
                </a:lnTo>
                <a:lnTo>
                  <a:pt x="2751" y="698"/>
                </a:lnTo>
                <a:lnTo>
                  <a:pt x="2749" y="700"/>
                </a:lnTo>
                <a:lnTo>
                  <a:pt x="2747" y="705"/>
                </a:lnTo>
                <a:lnTo>
                  <a:pt x="2745" y="707"/>
                </a:lnTo>
                <a:lnTo>
                  <a:pt x="2743" y="707"/>
                </a:lnTo>
                <a:lnTo>
                  <a:pt x="2739" y="707"/>
                </a:lnTo>
                <a:lnTo>
                  <a:pt x="2736" y="707"/>
                </a:lnTo>
                <a:lnTo>
                  <a:pt x="2734" y="707"/>
                </a:lnTo>
                <a:lnTo>
                  <a:pt x="2732" y="707"/>
                </a:lnTo>
                <a:lnTo>
                  <a:pt x="2730" y="711"/>
                </a:lnTo>
                <a:lnTo>
                  <a:pt x="2728" y="713"/>
                </a:lnTo>
                <a:lnTo>
                  <a:pt x="2728" y="713"/>
                </a:lnTo>
                <a:lnTo>
                  <a:pt x="2728" y="715"/>
                </a:lnTo>
                <a:lnTo>
                  <a:pt x="2728" y="715"/>
                </a:lnTo>
                <a:lnTo>
                  <a:pt x="2730" y="717"/>
                </a:lnTo>
                <a:lnTo>
                  <a:pt x="2732" y="715"/>
                </a:lnTo>
                <a:lnTo>
                  <a:pt x="2734" y="715"/>
                </a:lnTo>
                <a:lnTo>
                  <a:pt x="2736" y="713"/>
                </a:lnTo>
                <a:lnTo>
                  <a:pt x="2739" y="709"/>
                </a:lnTo>
                <a:lnTo>
                  <a:pt x="2741" y="709"/>
                </a:lnTo>
                <a:lnTo>
                  <a:pt x="2743" y="709"/>
                </a:lnTo>
                <a:lnTo>
                  <a:pt x="2741" y="713"/>
                </a:lnTo>
                <a:lnTo>
                  <a:pt x="2741" y="715"/>
                </a:lnTo>
                <a:lnTo>
                  <a:pt x="2741" y="715"/>
                </a:lnTo>
                <a:lnTo>
                  <a:pt x="2739" y="713"/>
                </a:lnTo>
                <a:lnTo>
                  <a:pt x="2739" y="715"/>
                </a:lnTo>
                <a:lnTo>
                  <a:pt x="2736" y="715"/>
                </a:lnTo>
                <a:lnTo>
                  <a:pt x="2734" y="717"/>
                </a:lnTo>
                <a:lnTo>
                  <a:pt x="2734" y="719"/>
                </a:lnTo>
                <a:lnTo>
                  <a:pt x="2734" y="719"/>
                </a:lnTo>
                <a:lnTo>
                  <a:pt x="2732" y="719"/>
                </a:lnTo>
                <a:lnTo>
                  <a:pt x="2732" y="719"/>
                </a:lnTo>
                <a:lnTo>
                  <a:pt x="2730" y="719"/>
                </a:lnTo>
                <a:lnTo>
                  <a:pt x="2728" y="717"/>
                </a:lnTo>
                <a:lnTo>
                  <a:pt x="2726" y="717"/>
                </a:lnTo>
                <a:lnTo>
                  <a:pt x="2726" y="717"/>
                </a:lnTo>
                <a:lnTo>
                  <a:pt x="2726" y="723"/>
                </a:lnTo>
                <a:lnTo>
                  <a:pt x="2726" y="728"/>
                </a:lnTo>
                <a:lnTo>
                  <a:pt x="2726" y="730"/>
                </a:lnTo>
                <a:lnTo>
                  <a:pt x="2726" y="732"/>
                </a:lnTo>
                <a:lnTo>
                  <a:pt x="2726" y="738"/>
                </a:lnTo>
                <a:lnTo>
                  <a:pt x="2728" y="740"/>
                </a:lnTo>
                <a:lnTo>
                  <a:pt x="2732" y="742"/>
                </a:lnTo>
                <a:lnTo>
                  <a:pt x="2732" y="744"/>
                </a:lnTo>
                <a:lnTo>
                  <a:pt x="2732" y="747"/>
                </a:lnTo>
                <a:lnTo>
                  <a:pt x="2732" y="747"/>
                </a:lnTo>
                <a:lnTo>
                  <a:pt x="2732" y="749"/>
                </a:lnTo>
                <a:lnTo>
                  <a:pt x="2732" y="751"/>
                </a:lnTo>
                <a:lnTo>
                  <a:pt x="2734" y="755"/>
                </a:lnTo>
                <a:lnTo>
                  <a:pt x="2734" y="757"/>
                </a:lnTo>
                <a:lnTo>
                  <a:pt x="2736" y="759"/>
                </a:lnTo>
                <a:lnTo>
                  <a:pt x="2736" y="759"/>
                </a:lnTo>
                <a:lnTo>
                  <a:pt x="2736" y="761"/>
                </a:lnTo>
                <a:lnTo>
                  <a:pt x="2736" y="761"/>
                </a:lnTo>
                <a:lnTo>
                  <a:pt x="2732" y="761"/>
                </a:lnTo>
                <a:lnTo>
                  <a:pt x="2732" y="763"/>
                </a:lnTo>
                <a:lnTo>
                  <a:pt x="2732" y="763"/>
                </a:lnTo>
                <a:lnTo>
                  <a:pt x="2734" y="763"/>
                </a:lnTo>
                <a:lnTo>
                  <a:pt x="2734" y="763"/>
                </a:lnTo>
                <a:lnTo>
                  <a:pt x="2736" y="763"/>
                </a:lnTo>
                <a:lnTo>
                  <a:pt x="2736" y="765"/>
                </a:lnTo>
                <a:lnTo>
                  <a:pt x="2736" y="770"/>
                </a:lnTo>
                <a:lnTo>
                  <a:pt x="2736" y="772"/>
                </a:lnTo>
                <a:lnTo>
                  <a:pt x="2739" y="772"/>
                </a:lnTo>
                <a:lnTo>
                  <a:pt x="2739" y="772"/>
                </a:lnTo>
                <a:lnTo>
                  <a:pt x="2741" y="772"/>
                </a:lnTo>
                <a:lnTo>
                  <a:pt x="2743" y="774"/>
                </a:lnTo>
                <a:lnTo>
                  <a:pt x="2747" y="778"/>
                </a:lnTo>
                <a:lnTo>
                  <a:pt x="2749" y="778"/>
                </a:lnTo>
                <a:lnTo>
                  <a:pt x="2747" y="778"/>
                </a:lnTo>
                <a:lnTo>
                  <a:pt x="2747" y="778"/>
                </a:lnTo>
                <a:lnTo>
                  <a:pt x="2743" y="774"/>
                </a:lnTo>
                <a:lnTo>
                  <a:pt x="2741" y="774"/>
                </a:lnTo>
                <a:lnTo>
                  <a:pt x="2736" y="774"/>
                </a:lnTo>
                <a:lnTo>
                  <a:pt x="2732" y="772"/>
                </a:lnTo>
                <a:lnTo>
                  <a:pt x="2732" y="774"/>
                </a:lnTo>
                <a:lnTo>
                  <a:pt x="2732" y="774"/>
                </a:lnTo>
                <a:lnTo>
                  <a:pt x="2730" y="776"/>
                </a:lnTo>
                <a:lnTo>
                  <a:pt x="2732" y="778"/>
                </a:lnTo>
                <a:lnTo>
                  <a:pt x="2730" y="782"/>
                </a:lnTo>
                <a:lnTo>
                  <a:pt x="2730" y="780"/>
                </a:lnTo>
                <a:lnTo>
                  <a:pt x="2730" y="778"/>
                </a:lnTo>
                <a:lnTo>
                  <a:pt x="2728" y="778"/>
                </a:lnTo>
                <a:lnTo>
                  <a:pt x="2728" y="778"/>
                </a:lnTo>
                <a:lnTo>
                  <a:pt x="2728" y="780"/>
                </a:lnTo>
                <a:lnTo>
                  <a:pt x="2728" y="780"/>
                </a:lnTo>
                <a:lnTo>
                  <a:pt x="2726" y="782"/>
                </a:lnTo>
                <a:lnTo>
                  <a:pt x="2726" y="780"/>
                </a:lnTo>
                <a:lnTo>
                  <a:pt x="2726" y="778"/>
                </a:lnTo>
                <a:lnTo>
                  <a:pt x="2724" y="776"/>
                </a:lnTo>
                <a:lnTo>
                  <a:pt x="2718" y="776"/>
                </a:lnTo>
                <a:lnTo>
                  <a:pt x="2713" y="776"/>
                </a:lnTo>
                <a:lnTo>
                  <a:pt x="2711" y="776"/>
                </a:lnTo>
                <a:lnTo>
                  <a:pt x="2711" y="778"/>
                </a:lnTo>
                <a:lnTo>
                  <a:pt x="2709" y="780"/>
                </a:lnTo>
                <a:lnTo>
                  <a:pt x="2709" y="782"/>
                </a:lnTo>
                <a:lnTo>
                  <a:pt x="2711" y="784"/>
                </a:lnTo>
                <a:lnTo>
                  <a:pt x="2711" y="784"/>
                </a:lnTo>
                <a:lnTo>
                  <a:pt x="2709" y="784"/>
                </a:lnTo>
                <a:lnTo>
                  <a:pt x="2709" y="784"/>
                </a:lnTo>
                <a:lnTo>
                  <a:pt x="2707" y="782"/>
                </a:lnTo>
                <a:lnTo>
                  <a:pt x="2707" y="780"/>
                </a:lnTo>
                <a:lnTo>
                  <a:pt x="2703" y="782"/>
                </a:lnTo>
                <a:lnTo>
                  <a:pt x="2699" y="782"/>
                </a:lnTo>
                <a:lnTo>
                  <a:pt x="2695" y="782"/>
                </a:lnTo>
                <a:lnTo>
                  <a:pt x="2692" y="782"/>
                </a:lnTo>
                <a:lnTo>
                  <a:pt x="2688" y="784"/>
                </a:lnTo>
                <a:lnTo>
                  <a:pt x="2686" y="786"/>
                </a:lnTo>
                <a:lnTo>
                  <a:pt x="2686" y="788"/>
                </a:lnTo>
                <a:lnTo>
                  <a:pt x="2682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6" y="793"/>
                </a:lnTo>
                <a:lnTo>
                  <a:pt x="2676" y="793"/>
                </a:lnTo>
                <a:lnTo>
                  <a:pt x="2674" y="801"/>
                </a:lnTo>
                <a:lnTo>
                  <a:pt x="2674" y="803"/>
                </a:lnTo>
                <a:lnTo>
                  <a:pt x="2672" y="805"/>
                </a:lnTo>
                <a:lnTo>
                  <a:pt x="2669" y="807"/>
                </a:lnTo>
                <a:lnTo>
                  <a:pt x="2667" y="809"/>
                </a:lnTo>
                <a:lnTo>
                  <a:pt x="2667" y="809"/>
                </a:lnTo>
                <a:lnTo>
                  <a:pt x="2665" y="809"/>
                </a:lnTo>
                <a:lnTo>
                  <a:pt x="2665" y="811"/>
                </a:lnTo>
                <a:lnTo>
                  <a:pt x="2665" y="814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6"/>
                </a:lnTo>
                <a:lnTo>
                  <a:pt x="2667" y="818"/>
                </a:lnTo>
                <a:lnTo>
                  <a:pt x="2667" y="818"/>
                </a:lnTo>
                <a:lnTo>
                  <a:pt x="2669" y="818"/>
                </a:lnTo>
                <a:lnTo>
                  <a:pt x="2669" y="820"/>
                </a:lnTo>
                <a:lnTo>
                  <a:pt x="2669" y="820"/>
                </a:lnTo>
                <a:lnTo>
                  <a:pt x="2667" y="820"/>
                </a:lnTo>
                <a:lnTo>
                  <a:pt x="2663" y="818"/>
                </a:lnTo>
                <a:lnTo>
                  <a:pt x="2661" y="816"/>
                </a:lnTo>
                <a:lnTo>
                  <a:pt x="2659" y="818"/>
                </a:lnTo>
                <a:lnTo>
                  <a:pt x="2659" y="818"/>
                </a:lnTo>
                <a:lnTo>
                  <a:pt x="2657" y="818"/>
                </a:lnTo>
                <a:lnTo>
                  <a:pt x="2659" y="818"/>
                </a:lnTo>
                <a:lnTo>
                  <a:pt x="2659" y="820"/>
                </a:lnTo>
                <a:lnTo>
                  <a:pt x="2661" y="820"/>
                </a:lnTo>
                <a:lnTo>
                  <a:pt x="2663" y="820"/>
                </a:lnTo>
                <a:lnTo>
                  <a:pt x="2665" y="820"/>
                </a:lnTo>
                <a:lnTo>
                  <a:pt x="2667" y="820"/>
                </a:lnTo>
                <a:lnTo>
                  <a:pt x="2669" y="820"/>
                </a:lnTo>
                <a:lnTo>
                  <a:pt x="2667" y="822"/>
                </a:lnTo>
                <a:lnTo>
                  <a:pt x="2665" y="820"/>
                </a:lnTo>
                <a:lnTo>
                  <a:pt x="2663" y="822"/>
                </a:lnTo>
                <a:lnTo>
                  <a:pt x="2661" y="822"/>
                </a:lnTo>
                <a:lnTo>
                  <a:pt x="2659" y="820"/>
                </a:lnTo>
                <a:lnTo>
                  <a:pt x="2657" y="820"/>
                </a:lnTo>
                <a:lnTo>
                  <a:pt x="2657" y="820"/>
                </a:lnTo>
                <a:lnTo>
                  <a:pt x="2655" y="822"/>
                </a:lnTo>
                <a:lnTo>
                  <a:pt x="2651" y="822"/>
                </a:lnTo>
                <a:lnTo>
                  <a:pt x="2642" y="826"/>
                </a:lnTo>
                <a:lnTo>
                  <a:pt x="2636" y="828"/>
                </a:lnTo>
                <a:lnTo>
                  <a:pt x="2634" y="828"/>
                </a:lnTo>
                <a:lnTo>
                  <a:pt x="2632" y="830"/>
                </a:lnTo>
                <a:lnTo>
                  <a:pt x="2632" y="830"/>
                </a:lnTo>
                <a:lnTo>
                  <a:pt x="2630" y="832"/>
                </a:lnTo>
                <a:lnTo>
                  <a:pt x="2630" y="841"/>
                </a:lnTo>
                <a:lnTo>
                  <a:pt x="2632" y="843"/>
                </a:lnTo>
                <a:lnTo>
                  <a:pt x="2630" y="843"/>
                </a:lnTo>
                <a:lnTo>
                  <a:pt x="2630" y="843"/>
                </a:lnTo>
                <a:lnTo>
                  <a:pt x="2628" y="845"/>
                </a:lnTo>
                <a:lnTo>
                  <a:pt x="2625" y="847"/>
                </a:lnTo>
                <a:lnTo>
                  <a:pt x="2621" y="849"/>
                </a:lnTo>
                <a:lnTo>
                  <a:pt x="2617" y="849"/>
                </a:lnTo>
                <a:lnTo>
                  <a:pt x="2611" y="853"/>
                </a:lnTo>
                <a:lnTo>
                  <a:pt x="2609" y="853"/>
                </a:lnTo>
                <a:lnTo>
                  <a:pt x="2609" y="856"/>
                </a:lnTo>
                <a:lnTo>
                  <a:pt x="2609" y="856"/>
                </a:lnTo>
                <a:lnTo>
                  <a:pt x="2611" y="858"/>
                </a:lnTo>
                <a:lnTo>
                  <a:pt x="2615" y="858"/>
                </a:lnTo>
                <a:lnTo>
                  <a:pt x="2613" y="858"/>
                </a:lnTo>
                <a:lnTo>
                  <a:pt x="2609" y="858"/>
                </a:lnTo>
                <a:lnTo>
                  <a:pt x="2607" y="860"/>
                </a:lnTo>
                <a:lnTo>
                  <a:pt x="2604" y="860"/>
                </a:lnTo>
                <a:lnTo>
                  <a:pt x="2600" y="860"/>
                </a:lnTo>
                <a:lnTo>
                  <a:pt x="2596" y="860"/>
                </a:lnTo>
                <a:lnTo>
                  <a:pt x="2594" y="858"/>
                </a:lnTo>
                <a:lnTo>
                  <a:pt x="2592" y="858"/>
                </a:lnTo>
                <a:lnTo>
                  <a:pt x="2590" y="858"/>
                </a:lnTo>
                <a:lnTo>
                  <a:pt x="2590" y="856"/>
                </a:lnTo>
                <a:lnTo>
                  <a:pt x="2590" y="853"/>
                </a:lnTo>
                <a:lnTo>
                  <a:pt x="2590" y="853"/>
                </a:lnTo>
                <a:lnTo>
                  <a:pt x="2588" y="851"/>
                </a:lnTo>
                <a:lnTo>
                  <a:pt x="2586" y="853"/>
                </a:lnTo>
                <a:lnTo>
                  <a:pt x="2584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6"/>
                </a:lnTo>
                <a:lnTo>
                  <a:pt x="2584" y="860"/>
                </a:lnTo>
                <a:lnTo>
                  <a:pt x="2586" y="862"/>
                </a:lnTo>
                <a:lnTo>
                  <a:pt x="2586" y="868"/>
                </a:lnTo>
                <a:lnTo>
                  <a:pt x="2586" y="870"/>
                </a:lnTo>
                <a:lnTo>
                  <a:pt x="2588" y="872"/>
                </a:lnTo>
                <a:lnTo>
                  <a:pt x="2588" y="872"/>
                </a:lnTo>
                <a:lnTo>
                  <a:pt x="2581" y="872"/>
                </a:lnTo>
                <a:lnTo>
                  <a:pt x="2581" y="872"/>
                </a:lnTo>
                <a:lnTo>
                  <a:pt x="2579" y="870"/>
                </a:lnTo>
                <a:lnTo>
                  <a:pt x="2579" y="872"/>
                </a:lnTo>
                <a:lnTo>
                  <a:pt x="2579" y="872"/>
                </a:lnTo>
                <a:lnTo>
                  <a:pt x="2577" y="872"/>
                </a:lnTo>
                <a:lnTo>
                  <a:pt x="2573" y="872"/>
                </a:lnTo>
                <a:lnTo>
                  <a:pt x="2569" y="874"/>
                </a:lnTo>
                <a:lnTo>
                  <a:pt x="2567" y="872"/>
                </a:lnTo>
                <a:lnTo>
                  <a:pt x="2565" y="870"/>
                </a:lnTo>
                <a:lnTo>
                  <a:pt x="2560" y="868"/>
                </a:lnTo>
                <a:lnTo>
                  <a:pt x="2558" y="868"/>
                </a:lnTo>
                <a:lnTo>
                  <a:pt x="2556" y="870"/>
                </a:lnTo>
                <a:lnTo>
                  <a:pt x="2554" y="870"/>
                </a:lnTo>
                <a:lnTo>
                  <a:pt x="2552" y="870"/>
                </a:lnTo>
                <a:lnTo>
                  <a:pt x="2548" y="870"/>
                </a:lnTo>
                <a:lnTo>
                  <a:pt x="2542" y="872"/>
                </a:lnTo>
                <a:lnTo>
                  <a:pt x="2540" y="874"/>
                </a:lnTo>
                <a:lnTo>
                  <a:pt x="2540" y="876"/>
                </a:lnTo>
                <a:lnTo>
                  <a:pt x="2540" y="876"/>
                </a:lnTo>
                <a:lnTo>
                  <a:pt x="2540" y="876"/>
                </a:lnTo>
                <a:lnTo>
                  <a:pt x="2542" y="876"/>
                </a:lnTo>
                <a:lnTo>
                  <a:pt x="2542" y="876"/>
                </a:lnTo>
                <a:lnTo>
                  <a:pt x="2544" y="876"/>
                </a:lnTo>
                <a:lnTo>
                  <a:pt x="2544" y="876"/>
                </a:lnTo>
                <a:lnTo>
                  <a:pt x="2546" y="876"/>
                </a:lnTo>
                <a:lnTo>
                  <a:pt x="2546" y="879"/>
                </a:lnTo>
                <a:lnTo>
                  <a:pt x="2544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81"/>
                </a:lnTo>
                <a:lnTo>
                  <a:pt x="2544" y="881"/>
                </a:lnTo>
                <a:lnTo>
                  <a:pt x="2546" y="881"/>
                </a:lnTo>
                <a:lnTo>
                  <a:pt x="2544" y="881"/>
                </a:lnTo>
                <a:lnTo>
                  <a:pt x="2542" y="883"/>
                </a:lnTo>
                <a:lnTo>
                  <a:pt x="2542" y="883"/>
                </a:lnTo>
                <a:lnTo>
                  <a:pt x="2540" y="883"/>
                </a:lnTo>
                <a:lnTo>
                  <a:pt x="2544" y="885"/>
                </a:lnTo>
                <a:lnTo>
                  <a:pt x="2544" y="887"/>
                </a:lnTo>
                <a:lnTo>
                  <a:pt x="2546" y="887"/>
                </a:lnTo>
                <a:lnTo>
                  <a:pt x="2546" y="887"/>
                </a:lnTo>
                <a:lnTo>
                  <a:pt x="2548" y="887"/>
                </a:lnTo>
                <a:lnTo>
                  <a:pt x="2552" y="887"/>
                </a:lnTo>
                <a:lnTo>
                  <a:pt x="2556" y="889"/>
                </a:lnTo>
                <a:lnTo>
                  <a:pt x="2558" y="889"/>
                </a:lnTo>
                <a:lnTo>
                  <a:pt x="2558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3" y="889"/>
                </a:lnTo>
                <a:lnTo>
                  <a:pt x="2563" y="891"/>
                </a:lnTo>
                <a:lnTo>
                  <a:pt x="2565" y="891"/>
                </a:lnTo>
                <a:lnTo>
                  <a:pt x="2567" y="891"/>
                </a:lnTo>
                <a:lnTo>
                  <a:pt x="2567" y="891"/>
                </a:lnTo>
                <a:lnTo>
                  <a:pt x="2569" y="891"/>
                </a:lnTo>
                <a:lnTo>
                  <a:pt x="2567" y="893"/>
                </a:lnTo>
                <a:lnTo>
                  <a:pt x="2567" y="893"/>
                </a:lnTo>
                <a:lnTo>
                  <a:pt x="2569" y="893"/>
                </a:lnTo>
                <a:lnTo>
                  <a:pt x="2571" y="893"/>
                </a:lnTo>
                <a:lnTo>
                  <a:pt x="2571" y="893"/>
                </a:lnTo>
                <a:lnTo>
                  <a:pt x="2573" y="893"/>
                </a:lnTo>
                <a:lnTo>
                  <a:pt x="2571" y="895"/>
                </a:lnTo>
                <a:lnTo>
                  <a:pt x="2571" y="895"/>
                </a:lnTo>
                <a:lnTo>
                  <a:pt x="2571" y="897"/>
                </a:lnTo>
                <a:lnTo>
                  <a:pt x="2573" y="897"/>
                </a:lnTo>
                <a:lnTo>
                  <a:pt x="2573" y="897"/>
                </a:lnTo>
                <a:lnTo>
                  <a:pt x="2579" y="897"/>
                </a:lnTo>
                <a:lnTo>
                  <a:pt x="2581" y="897"/>
                </a:lnTo>
                <a:lnTo>
                  <a:pt x="2581" y="897"/>
                </a:lnTo>
                <a:lnTo>
                  <a:pt x="2579" y="897"/>
                </a:lnTo>
                <a:lnTo>
                  <a:pt x="2579" y="897"/>
                </a:lnTo>
                <a:lnTo>
                  <a:pt x="2577" y="897"/>
                </a:lnTo>
                <a:lnTo>
                  <a:pt x="2577" y="897"/>
                </a:lnTo>
                <a:lnTo>
                  <a:pt x="2575" y="900"/>
                </a:lnTo>
                <a:lnTo>
                  <a:pt x="2577" y="900"/>
                </a:lnTo>
                <a:lnTo>
                  <a:pt x="2577" y="900"/>
                </a:lnTo>
                <a:lnTo>
                  <a:pt x="2579" y="902"/>
                </a:lnTo>
                <a:lnTo>
                  <a:pt x="2577" y="904"/>
                </a:lnTo>
                <a:lnTo>
                  <a:pt x="2577" y="904"/>
                </a:lnTo>
                <a:lnTo>
                  <a:pt x="2577" y="906"/>
                </a:lnTo>
                <a:lnTo>
                  <a:pt x="2579" y="908"/>
                </a:lnTo>
                <a:lnTo>
                  <a:pt x="2581" y="910"/>
                </a:lnTo>
                <a:lnTo>
                  <a:pt x="2588" y="914"/>
                </a:lnTo>
                <a:lnTo>
                  <a:pt x="2588" y="914"/>
                </a:lnTo>
                <a:lnTo>
                  <a:pt x="2590" y="914"/>
                </a:lnTo>
                <a:lnTo>
                  <a:pt x="2592" y="914"/>
                </a:lnTo>
                <a:lnTo>
                  <a:pt x="2592" y="916"/>
                </a:lnTo>
                <a:lnTo>
                  <a:pt x="2592" y="916"/>
                </a:lnTo>
                <a:lnTo>
                  <a:pt x="2592" y="921"/>
                </a:lnTo>
                <a:lnTo>
                  <a:pt x="2592" y="923"/>
                </a:lnTo>
                <a:lnTo>
                  <a:pt x="2592" y="925"/>
                </a:lnTo>
                <a:lnTo>
                  <a:pt x="2592" y="925"/>
                </a:lnTo>
                <a:lnTo>
                  <a:pt x="2592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4" y="929"/>
                </a:lnTo>
                <a:lnTo>
                  <a:pt x="2596" y="929"/>
                </a:lnTo>
                <a:lnTo>
                  <a:pt x="2596" y="931"/>
                </a:lnTo>
                <a:lnTo>
                  <a:pt x="2598" y="937"/>
                </a:lnTo>
                <a:lnTo>
                  <a:pt x="2600" y="937"/>
                </a:lnTo>
                <a:lnTo>
                  <a:pt x="2600" y="937"/>
                </a:lnTo>
                <a:lnTo>
                  <a:pt x="2598" y="937"/>
                </a:lnTo>
                <a:lnTo>
                  <a:pt x="2598" y="937"/>
                </a:lnTo>
                <a:lnTo>
                  <a:pt x="2596" y="933"/>
                </a:lnTo>
                <a:lnTo>
                  <a:pt x="2596" y="931"/>
                </a:lnTo>
                <a:lnTo>
                  <a:pt x="2594" y="929"/>
                </a:lnTo>
                <a:lnTo>
                  <a:pt x="2592" y="929"/>
                </a:lnTo>
                <a:lnTo>
                  <a:pt x="2592" y="931"/>
                </a:lnTo>
                <a:lnTo>
                  <a:pt x="2590" y="935"/>
                </a:lnTo>
                <a:lnTo>
                  <a:pt x="2590" y="944"/>
                </a:lnTo>
                <a:lnTo>
                  <a:pt x="2590" y="944"/>
                </a:lnTo>
                <a:lnTo>
                  <a:pt x="2590" y="944"/>
                </a:lnTo>
                <a:lnTo>
                  <a:pt x="2592" y="941"/>
                </a:lnTo>
                <a:lnTo>
                  <a:pt x="2592" y="944"/>
                </a:lnTo>
                <a:lnTo>
                  <a:pt x="2590" y="944"/>
                </a:lnTo>
                <a:lnTo>
                  <a:pt x="2590" y="946"/>
                </a:lnTo>
                <a:lnTo>
                  <a:pt x="2588" y="956"/>
                </a:lnTo>
                <a:lnTo>
                  <a:pt x="2586" y="962"/>
                </a:lnTo>
                <a:lnTo>
                  <a:pt x="2584" y="965"/>
                </a:lnTo>
                <a:lnTo>
                  <a:pt x="2581" y="967"/>
                </a:lnTo>
                <a:lnTo>
                  <a:pt x="2581" y="967"/>
                </a:lnTo>
                <a:lnTo>
                  <a:pt x="2579" y="967"/>
                </a:lnTo>
                <a:lnTo>
                  <a:pt x="2575" y="967"/>
                </a:lnTo>
                <a:lnTo>
                  <a:pt x="2573" y="967"/>
                </a:lnTo>
                <a:lnTo>
                  <a:pt x="2571" y="967"/>
                </a:lnTo>
                <a:lnTo>
                  <a:pt x="2567" y="965"/>
                </a:lnTo>
                <a:lnTo>
                  <a:pt x="2565" y="965"/>
                </a:lnTo>
                <a:lnTo>
                  <a:pt x="2563" y="967"/>
                </a:lnTo>
                <a:lnTo>
                  <a:pt x="2558" y="965"/>
                </a:lnTo>
                <a:lnTo>
                  <a:pt x="2556" y="965"/>
                </a:lnTo>
                <a:lnTo>
                  <a:pt x="2556" y="965"/>
                </a:lnTo>
                <a:lnTo>
                  <a:pt x="2552" y="965"/>
                </a:lnTo>
                <a:lnTo>
                  <a:pt x="2552" y="965"/>
                </a:lnTo>
                <a:lnTo>
                  <a:pt x="2550" y="965"/>
                </a:lnTo>
                <a:lnTo>
                  <a:pt x="2546" y="967"/>
                </a:lnTo>
                <a:lnTo>
                  <a:pt x="2542" y="967"/>
                </a:lnTo>
                <a:lnTo>
                  <a:pt x="2533" y="965"/>
                </a:lnTo>
                <a:lnTo>
                  <a:pt x="2531" y="962"/>
                </a:lnTo>
                <a:lnTo>
                  <a:pt x="2525" y="962"/>
                </a:lnTo>
                <a:lnTo>
                  <a:pt x="2523" y="962"/>
                </a:lnTo>
                <a:lnTo>
                  <a:pt x="2521" y="962"/>
                </a:lnTo>
                <a:lnTo>
                  <a:pt x="2519" y="962"/>
                </a:lnTo>
                <a:lnTo>
                  <a:pt x="2514" y="962"/>
                </a:lnTo>
                <a:lnTo>
                  <a:pt x="2512" y="962"/>
                </a:lnTo>
                <a:lnTo>
                  <a:pt x="2508" y="962"/>
                </a:lnTo>
                <a:lnTo>
                  <a:pt x="2506" y="962"/>
                </a:lnTo>
                <a:lnTo>
                  <a:pt x="2502" y="962"/>
                </a:lnTo>
                <a:lnTo>
                  <a:pt x="2500" y="960"/>
                </a:lnTo>
                <a:lnTo>
                  <a:pt x="2500" y="960"/>
                </a:lnTo>
                <a:lnTo>
                  <a:pt x="2498" y="960"/>
                </a:lnTo>
                <a:lnTo>
                  <a:pt x="2496" y="960"/>
                </a:lnTo>
                <a:lnTo>
                  <a:pt x="2493" y="960"/>
                </a:lnTo>
                <a:lnTo>
                  <a:pt x="2491" y="960"/>
                </a:lnTo>
                <a:lnTo>
                  <a:pt x="2489" y="962"/>
                </a:lnTo>
                <a:lnTo>
                  <a:pt x="2487" y="962"/>
                </a:lnTo>
                <a:lnTo>
                  <a:pt x="2487" y="965"/>
                </a:lnTo>
                <a:lnTo>
                  <a:pt x="2487" y="965"/>
                </a:lnTo>
                <a:lnTo>
                  <a:pt x="2489" y="965"/>
                </a:lnTo>
                <a:lnTo>
                  <a:pt x="2487" y="967"/>
                </a:lnTo>
                <a:lnTo>
                  <a:pt x="2485" y="967"/>
                </a:lnTo>
                <a:lnTo>
                  <a:pt x="2485" y="967"/>
                </a:lnTo>
                <a:lnTo>
                  <a:pt x="2483" y="967"/>
                </a:lnTo>
                <a:lnTo>
                  <a:pt x="2479" y="967"/>
                </a:lnTo>
                <a:lnTo>
                  <a:pt x="2477" y="969"/>
                </a:lnTo>
                <a:lnTo>
                  <a:pt x="2477" y="969"/>
                </a:lnTo>
                <a:lnTo>
                  <a:pt x="2475" y="971"/>
                </a:lnTo>
                <a:lnTo>
                  <a:pt x="2475" y="973"/>
                </a:lnTo>
                <a:lnTo>
                  <a:pt x="2475" y="973"/>
                </a:lnTo>
                <a:lnTo>
                  <a:pt x="2475" y="975"/>
                </a:lnTo>
                <a:lnTo>
                  <a:pt x="2475" y="975"/>
                </a:lnTo>
                <a:lnTo>
                  <a:pt x="2477" y="977"/>
                </a:lnTo>
                <a:lnTo>
                  <a:pt x="2479" y="977"/>
                </a:lnTo>
                <a:lnTo>
                  <a:pt x="2479" y="977"/>
                </a:lnTo>
                <a:lnTo>
                  <a:pt x="2477" y="979"/>
                </a:lnTo>
                <a:lnTo>
                  <a:pt x="2477" y="979"/>
                </a:lnTo>
                <a:lnTo>
                  <a:pt x="2477" y="981"/>
                </a:lnTo>
                <a:lnTo>
                  <a:pt x="2481" y="979"/>
                </a:lnTo>
                <a:lnTo>
                  <a:pt x="2481" y="979"/>
                </a:lnTo>
                <a:lnTo>
                  <a:pt x="2481" y="981"/>
                </a:lnTo>
                <a:lnTo>
                  <a:pt x="2481" y="981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8"/>
                </a:lnTo>
                <a:lnTo>
                  <a:pt x="2479" y="988"/>
                </a:lnTo>
                <a:lnTo>
                  <a:pt x="2479" y="992"/>
                </a:lnTo>
                <a:lnTo>
                  <a:pt x="2479" y="992"/>
                </a:lnTo>
                <a:lnTo>
                  <a:pt x="2481" y="992"/>
                </a:lnTo>
                <a:lnTo>
                  <a:pt x="2479" y="994"/>
                </a:lnTo>
                <a:lnTo>
                  <a:pt x="2479" y="994"/>
                </a:lnTo>
                <a:lnTo>
                  <a:pt x="2479" y="996"/>
                </a:lnTo>
                <a:lnTo>
                  <a:pt x="2481" y="996"/>
                </a:lnTo>
                <a:lnTo>
                  <a:pt x="2481" y="996"/>
                </a:lnTo>
                <a:lnTo>
                  <a:pt x="2481" y="998"/>
                </a:lnTo>
                <a:lnTo>
                  <a:pt x="2481" y="1002"/>
                </a:lnTo>
                <a:lnTo>
                  <a:pt x="2483" y="1004"/>
                </a:lnTo>
                <a:lnTo>
                  <a:pt x="2483" y="1006"/>
                </a:lnTo>
                <a:lnTo>
                  <a:pt x="2483" y="1006"/>
                </a:lnTo>
                <a:lnTo>
                  <a:pt x="2483" y="1009"/>
                </a:lnTo>
                <a:lnTo>
                  <a:pt x="2481" y="1013"/>
                </a:lnTo>
                <a:lnTo>
                  <a:pt x="2481" y="1013"/>
                </a:lnTo>
                <a:lnTo>
                  <a:pt x="2481" y="1015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3"/>
                </a:lnTo>
                <a:lnTo>
                  <a:pt x="2477" y="1027"/>
                </a:lnTo>
                <a:lnTo>
                  <a:pt x="2475" y="1032"/>
                </a:lnTo>
                <a:lnTo>
                  <a:pt x="2475" y="1034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8"/>
                </a:lnTo>
                <a:lnTo>
                  <a:pt x="2470" y="1040"/>
                </a:lnTo>
                <a:lnTo>
                  <a:pt x="2470" y="1042"/>
                </a:lnTo>
                <a:lnTo>
                  <a:pt x="2470" y="1044"/>
                </a:lnTo>
                <a:lnTo>
                  <a:pt x="2470" y="1044"/>
                </a:lnTo>
                <a:lnTo>
                  <a:pt x="2470" y="1046"/>
                </a:lnTo>
                <a:lnTo>
                  <a:pt x="2470" y="1046"/>
                </a:lnTo>
                <a:lnTo>
                  <a:pt x="2472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7" y="1044"/>
                </a:lnTo>
                <a:lnTo>
                  <a:pt x="2479" y="1042"/>
                </a:lnTo>
                <a:lnTo>
                  <a:pt x="2479" y="1040"/>
                </a:lnTo>
                <a:lnTo>
                  <a:pt x="2481" y="1040"/>
                </a:lnTo>
                <a:lnTo>
                  <a:pt x="2479" y="1042"/>
                </a:lnTo>
                <a:lnTo>
                  <a:pt x="2477" y="1042"/>
                </a:lnTo>
                <a:lnTo>
                  <a:pt x="2477" y="1044"/>
                </a:lnTo>
                <a:lnTo>
                  <a:pt x="2477" y="1046"/>
                </a:lnTo>
                <a:lnTo>
                  <a:pt x="2477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5" y="1048"/>
                </a:lnTo>
                <a:lnTo>
                  <a:pt x="2475" y="1050"/>
                </a:lnTo>
                <a:lnTo>
                  <a:pt x="2475" y="1050"/>
                </a:lnTo>
                <a:lnTo>
                  <a:pt x="2477" y="1050"/>
                </a:lnTo>
                <a:lnTo>
                  <a:pt x="2479" y="1050"/>
                </a:lnTo>
                <a:lnTo>
                  <a:pt x="2479" y="1050"/>
                </a:lnTo>
                <a:lnTo>
                  <a:pt x="2481" y="1050"/>
                </a:lnTo>
                <a:lnTo>
                  <a:pt x="2481" y="1050"/>
                </a:lnTo>
                <a:lnTo>
                  <a:pt x="2483" y="1050"/>
                </a:lnTo>
                <a:lnTo>
                  <a:pt x="2479" y="1050"/>
                </a:lnTo>
                <a:lnTo>
                  <a:pt x="2481" y="1053"/>
                </a:lnTo>
                <a:lnTo>
                  <a:pt x="2481" y="1055"/>
                </a:lnTo>
                <a:lnTo>
                  <a:pt x="2479" y="1059"/>
                </a:lnTo>
                <a:lnTo>
                  <a:pt x="2481" y="1061"/>
                </a:lnTo>
                <a:lnTo>
                  <a:pt x="2481" y="1063"/>
                </a:lnTo>
                <a:lnTo>
                  <a:pt x="2481" y="1065"/>
                </a:lnTo>
                <a:lnTo>
                  <a:pt x="2481" y="1067"/>
                </a:lnTo>
                <a:lnTo>
                  <a:pt x="2479" y="1071"/>
                </a:lnTo>
                <a:lnTo>
                  <a:pt x="2477" y="1074"/>
                </a:lnTo>
                <a:lnTo>
                  <a:pt x="2479" y="1074"/>
                </a:lnTo>
                <a:lnTo>
                  <a:pt x="2479" y="1074"/>
                </a:lnTo>
                <a:lnTo>
                  <a:pt x="2481" y="1074"/>
                </a:lnTo>
                <a:lnTo>
                  <a:pt x="2483" y="1074"/>
                </a:lnTo>
                <a:lnTo>
                  <a:pt x="2485" y="1074"/>
                </a:lnTo>
                <a:lnTo>
                  <a:pt x="2489" y="1074"/>
                </a:lnTo>
                <a:lnTo>
                  <a:pt x="2493" y="1076"/>
                </a:lnTo>
                <a:lnTo>
                  <a:pt x="2493" y="1076"/>
                </a:lnTo>
                <a:lnTo>
                  <a:pt x="2500" y="1071"/>
                </a:lnTo>
                <a:lnTo>
                  <a:pt x="2500" y="1071"/>
                </a:lnTo>
                <a:lnTo>
                  <a:pt x="2504" y="1071"/>
                </a:lnTo>
                <a:lnTo>
                  <a:pt x="2506" y="1071"/>
                </a:lnTo>
                <a:lnTo>
                  <a:pt x="2508" y="1071"/>
                </a:lnTo>
                <a:lnTo>
                  <a:pt x="2508" y="1069"/>
                </a:lnTo>
                <a:lnTo>
                  <a:pt x="2508" y="1071"/>
                </a:lnTo>
                <a:lnTo>
                  <a:pt x="2508" y="1071"/>
                </a:lnTo>
                <a:lnTo>
                  <a:pt x="2514" y="1076"/>
                </a:lnTo>
                <a:lnTo>
                  <a:pt x="2514" y="1078"/>
                </a:lnTo>
                <a:lnTo>
                  <a:pt x="2516" y="1076"/>
                </a:lnTo>
                <a:lnTo>
                  <a:pt x="2519" y="1076"/>
                </a:lnTo>
                <a:lnTo>
                  <a:pt x="2516" y="1076"/>
                </a:lnTo>
                <a:lnTo>
                  <a:pt x="2516" y="1078"/>
                </a:lnTo>
                <a:lnTo>
                  <a:pt x="2514" y="1080"/>
                </a:lnTo>
                <a:lnTo>
                  <a:pt x="2514" y="1080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4"/>
                </a:lnTo>
                <a:lnTo>
                  <a:pt x="2519" y="1086"/>
                </a:lnTo>
                <a:lnTo>
                  <a:pt x="2521" y="1088"/>
                </a:lnTo>
                <a:lnTo>
                  <a:pt x="2521" y="1088"/>
                </a:lnTo>
                <a:lnTo>
                  <a:pt x="2523" y="1090"/>
                </a:lnTo>
                <a:lnTo>
                  <a:pt x="2527" y="1090"/>
                </a:lnTo>
                <a:lnTo>
                  <a:pt x="2527" y="1090"/>
                </a:lnTo>
                <a:lnTo>
                  <a:pt x="2529" y="1090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31" y="1088"/>
                </a:lnTo>
                <a:lnTo>
                  <a:pt x="2531" y="1084"/>
                </a:lnTo>
                <a:lnTo>
                  <a:pt x="2533" y="1084"/>
                </a:lnTo>
                <a:lnTo>
                  <a:pt x="2535" y="1082"/>
                </a:lnTo>
                <a:lnTo>
                  <a:pt x="2540" y="1082"/>
                </a:lnTo>
                <a:lnTo>
                  <a:pt x="2542" y="1080"/>
                </a:lnTo>
                <a:lnTo>
                  <a:pt x="2544" y="1080"/>
                </a:lnTo>
                <a:lnTo>
                  <a:pt x="2544" y="1080"/>
                </a:lnTo>
                <a:lnTo>
                  <a:pt x="2552" y="1078"/>
                </a:lnTo>
                <a:lnTo>
                  <a:pt x="2556" y="1080"/>
                </a:lnTo>
                <a:lnTo>
                  <a:pt x="2558" y="1080"/>
                </a:lnTo>
                <a:lnTo>
                  <a:pt x="2560" y="1078"/>
                </a:lnTo>
                <a:lnTo>
                  <a:pt x="2563" y="1078"/>
                </a:lnTo>
                <a:lnTo>
                  <a:pt x="2565" y="1080"/>
                </a:lnTo>
                <a:lnTo>
                  <a:pt x="2567" y="1080"/>
                </a:lnTo>
                <a:lnTo>
                  <a:pt x="2569" y="1080"/>
                </a:lnTo>
                <a:lnTo>
                  <a:pt x="2571" y="1078"/>
                </a:lnTo>
                <a:lnTo>
                  <a:pt x="2573" y="1078"/>
                </a:lnTo>
                <a:lnTo>
                  <a:pt x="2575" y="1078"/>
                </a:lnTo>
                <a:lnTo>
                  <a:pt x="2575" y="1080"/>
                </a:lnTo>
                <a:lnTo>
                  <a:pt x="2577" y="1078"/>
                </a:lnTo>
                <a:lnTo>
                  <a:pt x="2579" y="1076"/>
                </a:lnTo>
                <a:lnTo>
                  <a:pt x="2581" y="1071"/>
                </a:lnTo>
                <a:lnTo>
                  <a:pt x="2584" y="1067"/>
                </a:lnTo>
                <a:lnTo>
                  <a:pt x="2588" y="1065"/>
                </a:lnTo>
                <a:lnTo>
                  <a:pt x="2594" y="1065"/>
                </a:lnTo>
                <a:lnTo>
                  <a:pt x="2596" y="1065"/>
                </a:lnTo>
                <a:lnTo>
                  <a:pt x="2596" y="1065"/>
                </a:lnTo>
                <a:lnTo>
                  <a:pt x="2598" y="1065"/>
                </a:lnTo>
                <a:lnTo>
                  <a:pt x="2596" y="1063"/>
                </a:lnTo>
                <a:lnTo>
                  <a:pt x="2596" y="1061"/>
                </a:lnTo>
                <a:lnTo>
                  <a:pt x="2596" y="1061"/>
                </a:lnTo>
                <a:lnTo>
                  <a:pt x="2596" y="1061"/>
                </a:lnTo>
                <a:lnTo>
                  <a:pt x="2598" y="1059"/>
                </a:lnTo>
                <a:lnTo>
                  <a:pt x="2598" y="1055"/>
                </a:lnTo>
                <a:lnTo>
                  <a:pt x="2600" y="1055"/>
                </a:lnTo>
                <a:lnTo>
                  <a:pt x="2600" y="1053"/>
                </a:lnTo>
                <a:lnTo>
                  <a:pt x="2602" y="1050"/>
                </a:lnTo>
                <a:lnTo>
                  <a:pt x="2607" y="1048"/>
                </a:lnTo>
                <a:lnTo>
                  <a:pt x="2609" y="1046"/>
                </a:lnTo>
                <a:lnTo>
                  <a:pt x="2611" y="1046"/>
                </a:lnTo>
                <a:lnTo>
                  <a:pt x="2611" y="1044"/>
                </a:lnTo>
                <a:lnTo>
                  <a:pt x="2607" y="1044"/>
                </a:lnTo>
                <a:lnTo>
                  <a:pt x="2607" y="1042"/>
                </a:lnTo>
                <a:lnTo>
                  <a:pt x="2604" y="1040"/>
                </a:lnTo>
                <a:lnTo>
                  <a:pt x="2602" y="1034"/>
                </a:lnTo>
                <a:lnTo>
                  <a:pt x="2602" y="1034"/>
                </a:lnTo>
                <a:lnTo>
                  <a:pt x="2607" y="1027"/>
                </a:lnTo>
                <a:lnTo>
                  <a:pt x="2609" y="1025"/>
                </a:lnTo>
                <a:lnTo>
                  <a:pt x="2611" y="1023"/>
                </a:lnTo>
                <a:lnTo>
                  <a:pt x="2613" y="1019"/>
                </a:lnTo>
                <a:lnTo>
                  <a:pt x="2617" y="1015"/>
                </a:lnTo>
                <a:lnTo>
                  <a:pt x="2617" y="1015"/>
                </a:lnTo>
                <a:lnTo>
                  <a:pt x="2617" y="1015"/>
                </a:lnTo>
                <a:lnTo>
                  <a:pt x="2619" y="1015"/>
                </a:lnTo>
                <a:lnTo>
                  <a:pt x="2619" y="1013"/>
                </a:lnTo>
                <a:lnTo>
                  <a:pt x="2621" y="1013"/>
                </a:lnTo>
                <a:lnTo>
                  <a:pt x="2619" y="1011"/>
                </a:lnTo>
                <a:lnTo>
                  <a:pt x="2617" y="1011"/>
                </a:lnTo>
                <a:lnTo>
                  <a:pt x="2619" y="1009"/>
                </a:lnTo>
                <a:lnTo>
                  <a:pt x="2623" y="1006"/>
                </a:lnTo>
                <a:lnTo>
                  <a:pt x="2625" y="1006"/>
                </a:lnTo>
                <a:lnTo>
                  <a:pt x="2630" y="1004"/>
                </a:lnTo>
                <a:lnTo>
                  <a:pt x="2638" y="1002"/>
                </a:lnTo>
                <a:lnTo>
                  <a:pt x="2638" y="1002"/>
                </a:lnTo>
                <a:lnTo>
                  <a:pt x="2642" y="1000"/>
                </a:lnTo>
                <a:lnTo>
                  <a:pt x="2651" y="994"/>
                </a:lnTo>
                <a:lnTo>
                  <a:pt x="2653" y="992"/>
                </a:lnTo>
                <a:lnTo>
                  <a:pt x="2655" y="992"/>
                </a:lnTo>
                <a:lnTo>
                  <a:pt x="2655" y="990"/>
                </a:lnTo>
                <a:lnTo>
                  <a:pt x="2655" y="988"/>
                </a:lnTo>
                <a:lnTo>
                  <a:pt x="2655" y="988"/>
                </a:lnTo>
                <a:lnTo>
                  <a:pt x="2653" y="988"/>
                </a:lnTo>
                <a:lnTo>
                  <a:pt x="2653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3"/>
                </a:lnTo>
                <a:lnTo>
                  <a:pt x="2655" y="983"/>
                </a:lnTo>
                <a:lnTo>
                  <a:pt x="2655" y="983"/>
                </a:lnTo>
                <a:lnTo>
                  <a:pt x="2653" y="979"/>
                </a:lnTo>
                <a:lnTo>
                  <a:pt x="2653" y="975"/>
                </a:lnTo>
                <a:lnTo>
                  <a:pt x="2653" y="975"/>
                </a:lnTo>
                <a:lnTo>
                  <a:pt x="2653" y="971"/>
                </a:lnTo>
                <a:lnTo>
                  <a:pt x="2655" y="969"/>
                </a:lnTo>
                <a:lnTo>
                  <a:pt x="2663" y="965"/>
                </a:lnTo>
                <a:lnTo>
                  <a:pt x="2663" y="965"/>
                </a:lnTo>
                <a:lnTo>
                  <a:pt x="2665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5"/>
                </a:lnTo>
                <a:lnTo>
                  <a:pt x="2669" y="965"/>
                </a:lnTo>
                <a:lnTo>
                  <a:pt x="2672" y="965"/>
                </a:lnTo>
                <a:lnTo>
                  <a:pt x="2672" y="965"/>
                </a:lnTo>
                <a:lnTo>
                  <a:pt x="2676" y="967"/>
                </a:lnTo>
                <a:lnTo>
                  <a:pt x="2676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80" y="967"/>
                </a:lnTo>
                <a:lnTo>
                  <a:pt x="2680" y="967"/>
                </a:lnTo>
                <a:lnTo>
                  <a:pt x="2682" y="965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4" y="967"/>
                </a:lnTo>
                <a:lnTo>
                  <a:pt x="2686" y="969"/>
                </a:lnTo>
                <a:lnTo>
                  <a:pt x="2690" y="971"/>
                </a:lnTo>
                <a:lnTo>
                  <a:pt x="2692" y="971"/>
                </a:lnTo>
                <a:lnTo>
                  <a:pt x="2695" y="971"/>
                </a:lnTo>
                <a:lnTo>
                  <a:pt x="2697" y="971"/>
                </a:lnTo>
                <a:lnTo>
                  <a:pt x="2699" y="971"/>
                </a:lnTo>
                <a:lnTo>
                  <a:pt x="2701" y="971"/>
                </a:lnTo>
                <a:lnTo>
                  <a:pt x="2703" y="969"/>
                </a:lnTo>
                <a:lnTo>
                  <a:pt x="2705" y="969"/>
                </a:lnTo>
                <a:lnTo>
                  <a:pt x="2705" y="967"/>
                </a:lnTo>
                <a:lnTo>
                  <a:pt x="2705" y="967"/>
                </a:lnTo>
                <a:lnTo>
                  <a:pt x="2707" y="965"/>
                </a:lnTo>
                <a:lnTo>
                  <a:pt x="2711" y="962"/>
                </a:lnTo>
                <a:lnTo>
                  <a:pt x="2713" y="960"/>
                </a:lnTo>
                <a:lnTo>
                  <a:pt x="2716" y="960"/>
                </a:lnTo>
                <a:lnTo>
                  <a:pt x="2720" y="958"/>
                </a:lnTo>
                <a:lnTo>
                  <a:pt x="2724" y="958"/>
                </a:lnTo>
                <a:lnTo>
                  <a:pt x="2724" y="956"/>
                </a:lnTo>
                <a:lnTo>
                  <a:pt x="2728" y="954"/>
                </a:lnTo>
                <a:lnTo>
                  <a:pt x="2732" y="950"/>
                </a:lnTo>
                <a:lnTo>
                  <a:pt x="2734" y="948"/>
                </a:lnTo>
                <a:lnTo>
                  <a:pt x="2736" y="948"/>
                </a:lnTo>
                <a:lnTo>
                  <a:pt x="2741" y="950"/>
                </a:lnTo>
                <a:lnTo>
                  <a:pt x="2743" y="950"/>
                </a:lnTo>
                <a:lnTo>
                  <a:pt x="2749" y="954"/>
                </a:lnTo>
                <a:lnTo>
                  <a:pt x="2753" y="956"/>
                </a:lnTo>
                <a:lnTo>
                  <a:pt x="2755" y="956"/>
                </a:lnTo>
                <a:lnTo>
                  <a:pt x="2755" y="958"/>
                </a:lnTo>
                <a:lnTo>
                  <a:pt x="2757" y="965"/>
                </a:lnTo>
                <a:lnTo>
                  <a:pt x="2760" y="967"/>
                </a:lnTo>
                <a:lnTo>
                  <a:pt x="2760" y="969"/>
                </a:lnTo>
                <a:lnTo>
                  <a:pt x="2760" y="971"/>
                </a:lnTo>
                <a:lnTo>
                  <a:pt x="2760" y="973"/>
                </a:lnTo>
                <a:lnTo>
                  <a:pt x="2760" y="973"/>
                </a:lnTo>
                <a:lnTo>
                  <a:pt x="2762" y="973"/>
                </a:lnTo>
                <a:lnTo>
                  <a:pt x="2762" y="973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7"/>
                </a:lnTo>
                <a:lnTo>
                  <a:pt x="2766" y="977"/>
                </a:lnTo>
                <a:lnTo>
                  <a:pt x="2770" y="981"/>
                </a:lnTo>
                <a:lnTo>
                  <a:pt x="2770" y="983"/>
                </a:lnTo>
                <a:lnTo>
                  <a:pt x="2770" y="983"/>
                </a:lnTo>
                <a:lnTo>
                  <a:pt x="2768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2" y="983"/>
                </a:lnTo>
                <a:lnTo>
                  <a:pt x="2774" y="983"/>
                </a:lnTo>
                <a:lnTo>
                  <a:pt x="2776" y="986"/>
                </a:lnTo>
                <a:lnTo>
                  <a:pt x="2778" y="990"/>
                </a:lnTo>
                <a:lnTo>
                  <a:pt x="2783" y="992"/>
                </a:lnTo>
                <a:lnTo>
                  <a:pt x="2785" y="994"/>
                </a:lnTo>
                <a:lnTo>
                  <a:pt x="2791" y="1000"/>
                </a:lnTo>
                <a:lnTo>
                  <a:pt x="2793" y="1000"/>
                </a:lnTo>
                <a:lnTo>
                  <a:pt x="2797" y="1002"/>
                </a:lnTo>
                <a:lnTo>
                  <a:pt x="2797" y="1002"/>
                </a:lnTo>
                <a:lnTo>
                  <a:pt x="2797" y="1004"/>
                </a:lnTo>
                <a:lnTo>
                  <a:pt x="2799" y="1002"/>
                </a:lnTo>
                <a:lnTo>
                  <a:pt x="2799" y="1002"/>
                </a:lnTo>
                <a:lnTo>
                  <a:pt x="2801" y="1002"/>
                </a:lnTo>
                <a:lnTo>
                  <a:pt x="2804" y="1004"/>
                </a:lnTo>
                <a:lnTo>
                  <a:pt x="2806" y="1002"/>
                </a:lnTo>
                <a:lnTo>
                  <a:pt x="2808" y="1004"/>
                </a:lnTo>
                <a:lnTo>
                  <a:pt x="2808" y="1004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4" y="1011"/>
                </a:lnTo>
                <a:lnTo>
                  <a:pt x="2816" y="1011"/>
                </a:lnTo>
                <a:lnTo>
                  <a:pt x="2818" y="1013"/>
                </a:lnTo>
                <a:lnTo>
                  <a:pt x="2816" y="1015"/>
                </a:lnTo>
                <a:lnTo>
                  <a:pt x="2816" y="1015"/>
                </a:lnTo>
                <a:lnTo>
                  <a:pt x="2818" y="1015"/>
                </a:lnTo>
                <a:lnTo>
                  <a:pt x="2818" y="1015"/>
                </a:lnTo>
                <a:lnTo>
                  <a:pt x="2820" y="1013"/>
                </a:lnTo>
                <a:lnTo>
                  <a:pt x="2822" y="1013"/>
                </a:lnTo>
                <a:lnTo>
                  <a:pt x="2822" y="1015"/>
                </a:lnTo>
                <a:lnTo>
                  <a:pt x="2824" y="1015"/>
                </a:lnTo>
                <a:lnTo>
                  <a:pt x="2824" y="1017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21"/>
                </a:lnTo>
                <a:lnTo>
                  <a:pt x="2829" y="1023"/>
                </a:lnTo>
                <a:lnTo>
                  <a:pt x="2831" y="1023"/>
                </a:lnTo>
                <a:lnTo>
                  <a:pt x="2833" y="1023"/>
                </a:lnTo>
                <a:lnTo>
                  <a:pt x="2835" y="1025"/>
                </a:lnTo>
                <a:lnTo>
                  <a:pt x="2837" y="1027"/>
                </a:lnTo>
                <a:lnTo>
                  <a:pt x="2837" y="1032"/>
                </a:lnTo>
                <a:lnTo>
                  <a:pt x="2839" y="1036"/>
                </a:lnTo>
                <a:lnTo>
                  <a:pt x="2841" y="1040"/>
                </a:lnTo>
                <a:lnTo>
                  <a:pt x="2841" y="1040"/>
                </a:lnTo>
                <a:lnTo>
                  <a:pt x="2843" y="1042"/>
                </a:lnTo>
                <a:lnTo>
                  <a:pt x="2843" y="1046"/>
                </a:lnTo>
                <a:lnTo>
                  <a:pt x="2841" y="1046"/>
                </a:lnTo>
                <a:lnTo>
                  <a:pt x="2839" y="1046"/>
                </a:lnTo>
                <a:lnTo>
                  <a:pt x="2839" y="1046"/>
                </a:lnTo>
                <a:lnTo>
                  <a:pt x="2837" y="1048"/>
                </a:lnTo>
                <a:lnTo>
                  <a:pt x="2839" y="1050"/>
                </a:lnTo>
                <a:lnTo>
                  <a:pt x="2837" y="1053"/>
                </a:lnTo>
                <a:lnTo>
                  <a:pt x="2835" y="1055"/>
                </a:lnTo>
                <a:lnTo>
                  <a:pt x="2835" y="1055"/>
                </a:lnTo>
                <a:lnTo>
                  <a:pt x="2835" y="1057"/>
                </a:lnTo>
                <a:lnTo>
                  <a:pt x="2835" y="1059"/>
                </a:lnTo>
                <a:lnTo>
                  <a:pt x="2841" y="1059"/>
                </a:lnTo>
                <a:lnTo>
                  <a:pt x="2841" y="1057"/>
                </a:lnTo>
                <a:lnTo>
                  <a:pt x="2841" y="1057"/>
                </a:lnTo>
                <a:lnTo>
                  <a:pt x="2843" y="1055"/>
                </a:lnTo>
                <a:lnTo>
                  <a:pt x="2848" y="1050"/>
                </a:lnTo>
                <a:lnTo>
                  <a:pt x="2848" y="1050"/>
                </a:lnTo>
                <a:lnTo>
                  <a:pt x="2848" y="1046"/>
                </a:lnTo>
                <a:lnTo>
                  <a:pt x="2848" y="1044"/>
                </a:lnTo>
                <a:lnTo>
                  <a:pt x="2850" y="1044"/>
                </a:lnTo>
                <a:lnTo>
                  <a:pt x="2854" y="1042"/>
                </a:lnTo>
                <a:lnTo>
                  <a:pt x="2856" y="1042"/>
                </a:lnTo>
                <a:lnTo>
                  <a:pt x="2856" y="1042"/>
                </a:lnTo>
                <a:lnTo>
                  <a:pt x="2856" y="1040"/>
                </a:lnTo>
                <a:lnTo>
                  <a:pt x="2856" y="1036"/>
                </a:lnTo>
                <a:lnTo>
                  <a:pt x="2854" y="1034"/>
                </a:lnTo>
                <a:lnTo>
                  <a:pt x="2852" y="1032"/>
                </a:lnTo>
                <a:lnTo>
                  <a:pt x="2848" y="1032"/>
                </a:lnTo>
                <a:lnTo>
                  <a:pt x="2848" y="1030"/>
                </a:lnTo>
                <a:lnTo>
                  <a:pt x="2848" y="1027"/>
                </a:lnTo>
                <a:lnTo>
                  <a:pt x="2850" y="1023"/>
                </a:lnTo>
                <a:lnTo>
                  <a:pt x="2852" y="1019"/>
                </a:lnTo>
                <a:lnTo>
                  <a:pt x="2854" y="1017"/>
                </a:lnTo>
                <a:lnTo>
                  <a:pt x="2854" y="1015"/>
                </a:lnTo>
                <a:lnTo>
                  <a:pt x="2856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60" y="1019"/>
                </a:lnTo>
                <a:lnTo>
                  <a:pt x="2860" y="1019"/>
                </a:lnTo>
                <a:lnTo>
                  <a:pt x="2866" y="1019"/>
                </a:lnTo>
                <a:lnTo>
                  <a:pt x="2871" y="1025"/>
                </a:lnTo>
                <a:lnTo>
                  <a:pt x="2873" y="1027"/>
                </a:lnTo>
                <a:lnTo>
                  <a:pt x="2873" y="1027"/>
                </a:lnTo>
                <a:lnTo>
                  <a:pt x="2875" y="1025"/>
                </a:lnTo>
                <a:lnTo>
                  <a:pt x="2875" y="1025"/>
                </a:lnTo>
                <a:lnTo>
                  <a:pt x="2875" y="1023"/>
                </a:lnTo>
                <a:lnTo>
                  <a:pt x="2875" y="1021"/>
                </a:lnTo>
                <a:lnTo>
                  <a:pt x="2873" y="1019"/>
                </a:lnTo>
                <a:lnTo>
                  <a:pt x="2868" y="1015"/>
                </a:lnTo>
                <a:lnTo>
                  <a:pt x="2868" y="1013"/>
                </a:lnTo>
                <a:lnTo>
                  <a:pt x="2860" y="1011"/>
                </a:lnTo>
                <a:lnTo>
                  <a:pt x="2858" y="1009"/>
                </a:lnTo>
                <a:lnTo>
                  <a:pt x="2856" y="1006"/>
                </a:lnTo>
                <a:lnTo>
                  <a:pt x="2848" y="1004"/>
                </a:lnTo>
                <a:lnTo>
                  <a:pt x="2839" y="1000"/>
                </a:lnTo>
                <a:lnTo>
                  <a:pt x="2837" y="998"/>
                </a:lnTo>
                <a:lnTo>
                  <a:pt x="2839" y="996"/>
                </a:lnTo>
                <a:lnTo>
                  <a:pt x="2839" y="996"/>
                </a:lnTo>
                <a:lnTo>
                  <a:pt x="2841" y="994"/>
                </a:lnTo>
                <a:lnTo>
                  <a:pt x="2841" y="994"/>
                </a:lnTo>
                <a:lnTo>
                  <a:pt x="2841" y="992"/>
                </a:lnTo>
                <a:lnTo>
                  <a:pt x="2841" y="992"/>
                </a:lnTo>
                <a:lnTo>
                  <a:pt x="2839" y="992"/>
                </a:lnTo>
                <a:lnTo>
                  <a:pt x="2831" y="992"/>
                </a:lnTo>
                <a:lnTo>
                  <a:pt x="2827" y="992"/>
                </a:lnTo>
                <a:lnTo>
                  <a:pt x="2822" y="990"/>
                </a:lnTo>
                <a:lnTo>
                  <a:pt x="2818" y="986"/>
                </a:lnTo>
                <a:lnTo>
                  <a:pt x="2814" y="981"/>
                </a:lnTo>
                <a:lnTo>
                  <a:pt x="2810" y="979"/>
                </a:lnTo>
                <a:lnTo>
                  <a:pt x="2810" y="975"/>
                </a:lnTo>
                <a:lnTo>
                  <a:pt x="2808" y="971"/>
                </a:lnTo>
                <a:lnTo>
                  <a:pt x="2806" y="967"/>
                </a:lnTo>
                <a:lnTo>
                  <a:pt x="2804" y="962"/>
                </a:lnTo>
                <a:lnTo>
                  <a:pt x="2804" y="962"/>
                </a:lnTo>
                <a:lnTo>
                  <a:pt x="2799" y="960"/>
                </a:lnTo>
                <a:lnTo>
                  <a:pt x="2795" y="956"/>
                </a:lnTo>
                <a:lnTo>
                  <a:pt x="2791" y="956"/>
                </a:lnTo>
                <a:lnTo>
                  <a:pt x="2789" y="954"/>
                </a:lnTo>
                <a:lnTo>
                  <a:pt x="2787" y="952"/>
                </a:lnTo>
                <a:lnTo>
                  <a:pt x="2787" y="948"/>
                </a:lnTo>
                <a:lnTo>
                  <a:pt x="2785" y="944"/>
                </a:lnTo>
                <a:lnTo>
                  <a:pt x="2785" y="941"/>
                </a:lnTo>
                <a:lnTo>
                  <a:pt x="2787" y="941"/>
                </a:lnTo>
                <a:lnTo>
                  <a:pt x="2787" y="941"/>
                </a:lnTo>
                <a:lnTo>
                  <a:pt x="2789" y="941"/>
                </a:lnTo>
                <a:lnTo>
                  <a:pt x="2789" y="939"/>
                </a:lnTo>
                <a:lnTo>
                  <a:pt x="2789" y="939"/>
                </a:lnTo>
                <a:lnTo>
                  <a:pt x="2787" y="937"/>
                </a:lnTo>
                <a:lnTo>
                  <a:pt x="2785" y="935"/>
                </a:lnTo>
                <a:lnTo>
                  <a:pt x="2785" y="933"/>
                </a:lnTo>
                <a:lnTo>
                  <a:pt x="2785" y="931"/>
                </a:lnTo>
                <a:lnTo>
                  <a:pt x="2785" y="931"/>
                </a:lnTo>
                <a:lnTo>
                  <a:pt x="2787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91" y="929"/>
                </a:lnTo>
                <a:lnTo>
                  <a:pt x="2793" y="929"/>
                </a:lnTo>
                <a:lnTo>
                  <a:pt x="2795" y="927"/>
                </a:lnTo>
                <a:lnTo>
                  <a:pt x="2797" y="927"/>
                </a:lnTo>
                <a:lnTo>
                  <a:pt x="2797" y="925"/>
                </a:lnTo>
                <a:lnTo>
                  <a:pt x="2799" y="925"/>
                </a:lnTo>
                <a:lnTo>
                  <a:pt x="2799" y="925"/>
                </a:lnTo>
                <a:lnTo>
                  <a:pt x="2804" y="925"/>
                </a:lnTo>
                <a:lnTo>
                  <a:pt x="2804" y="925"/>
                </a:lnTo>
                <a:lnTo>
                  <a:pt x="2806" y="925"/>
                </a:lnTo>
                <a:lnTo>
                  <a:pt x="2808" y="927"/>
                </a:lnTo>
                <a:lnTo>
                  <a:pt x="2806" y="927"/>
                </a:lnTo>
                <a:lnTo>
                  <a:pt x="2806" y="929"/>
                </a:lnTo>
                <a:lnTo>
                  <a:pt x="2804" y="929"/>
                </a:lnTo>
                <a:lnTo>
                  <a:pt x="2804" y="929"/>
                </a:lnTo>
                <a:lnTo>
                  <a:pt x="2806" y="933"/>
                </a:lnTo>
                <a:lnTo>
                  <a:pt x="2806" y="935"/>
                </a:lnTo>
                <a:lnTo>
                  <a:pt x="2806" y="935"/>
                </a:lnTo>
                <a:lnTo>
                  <a:pt x="2808" y="937"/>
                </a:lnTo>
                <a:lnTo>
                  <a:pt x="2808" y="941"/>
                </a:lnTo>
                <a:lnTo>
                  <a:pt x="2810" y="941"/>
                </a:lnTo>
                <a:lnTo>
                  <a:pt x="2810" y="941"/>
                </a:lnTo>
                <a:lnTo>
                  <a:pt x="2812" y="939"/>
                </a:lnTo>
                <a:lnTo>
                  <a:pt x="2812" y="937"/>
                </a:lnTo>
                <a:lnTo>
                  <a:pt x="2814" y="935"/>
                </a:lnTo>
                <a:lnTo>
                  <a:pt x="2814" y="933"/>
                </a:lnTo>
                <a:lnTo>
                  <a:pt x="2816" y="931"/>
                </a:lnTo>
                <a:lnTo>
                  <a:pt x="2816" y="931"/>
                </a:lnTo>
                <a:lnTo>
                  <a:pt x="2818" y="933"/>
                </a:lnTo>
                <a:lnTo>
                  <a:pt x="2820" y="933"/>
                </a:lnTo>
                <a:lnTo>
                  <a:pt x="2822" y="937"/>
                </a:lnTo>
                <a:lnTo>
                  <a:pt x="2824" y="939"/>
                </a:lnTo>
                <a:lnTo>
                  <a:pt x="2822" y="941"/>
                </a:lnTo>
                <a:lnTo>
                  <a:pt x="2824" y="944"/>
                </a:lnTo>
                <a:lnTo>
                  <a:pt x="2824" y="946"/>
                </a:lnTo>
                <a:lnTo>
                  <a:pt x="2829" y="950"/>
                </a:lnTo>
                <a:lnTo>
                  <a:pt x="2831" y="950"/>
                </a:lnTo>
                <a:lnTo>
                  <a:pt x="2833" y="950"/>
                </a:lnTo>
                <a:lnTo>
                  <a:pt x="2831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52"/>
                </a:lnTo>
                <a:lnTo>
                  <a:pt x="2829" y="952"/>
                </a:lnTo>
                <a:lnTo>
                  <a:pt x="2833" y="958"/>
                </a:lnTo>
                <a:lnTo>
                  <a:pt x="2835" y="958"/>
                </a:lnTo>
                <a:lnTo>
                  <a:pt x="2837" y="960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5"/>
                </a:lnTo>
                <a:lnTo>
                  <a:pt x="2839" y="965"/>
                </a:lnTo>
                <a:lnTo>
                  <a:pt x="2841" y="965"/>
                </a:lnTo>
                <a:lnTo>
                  <a:pt x="2843" y="965"/>
                </a:lnTo>
                <a:lnTo>
                  <a:pt x="2845" y="965"/>
                </a:lnTo>
                <a:lnTo>
                  <a:pt x="2848" y="965"/>
                </a:lnTo>
                <a:lnTo>
                  <a:pt x="2852" y="967"/>
                </a:lnTo>
                <a:lnTo>
                  <a:pt x="2856" y="969"/>
                </a:lnTo>
                <a:lnTo>
                  <a:pt x="2858" y="971"/>
                </a:lnTo>
                <a:lnTo>
                  <a:pt x="2862" y="973"/>
                </a:lnTo>
                <a:lnTo>
                  <a:pt x="2862" y="975"/>
                </a:lnTo>
                <a:lnTo>
                  <a:pt x="2864" y="975"/>
                </a:lnTo>
                <a:lnTo>
                  <a:pt x="2864" y="975"/>
                </a:lnTo>
                <a:lnTo>
                  <a:pt x="2858" y="973"/>
                </a:lnTo>
                <a:lnTo>
                  <a:pt x="2856" y="973"/>
                </a:lnTo>
                <a:lnTo>
                  <a:pt x="2854" y="973"/>
                </a:lnTo>
                <a:lnTo>
                  <a:pt x="2858" y="973"/>
                </a:lnTo>
                <a:lnTo>
                  <a:pt x="2862" y="975"/>
                </a:lnTo>
                <a:lnTo>
                  <a:pt x="2866" y="977"/>
                </a:lnTo>
                <a:lnTo>
                  <a:pt x="2871" y="979"/>
                </a:lnTo>
                <a:lnTo>
                  <a:pt x="2873" y="981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81" y="986"/>
                </a:lnTo>
                <a:lnTo>
                  <a:pt x="2885" y="990"/>
                </a:lnTo>
                <a:lnTo>
                  <a:pt x="2885" y="992"/>
                </a:lnTo>
                <a:lnTo>
                  <a:pt x="2887" y="992"/>
                </a:lnTo>
                <a:lnTo>
                  <a:pt x="2889" y="994"/>
                </a:lnTo>
                <a:lnTo>
                  <a:pt x="2892" y="994"/>
                </a:lnTo>
                <a:lnTo>
                  <a:pt x="2892" y="996"/>
                </a:lnTo>
                <a:lnTo>
                  <a:pt x="2892" y="998"/>
                </a:lnTo>
                <a:lnTo>
                  <a:pt x="2889" y="998"/>
                </a:lnTo>
                <a:lnTo>
                  <a:pt x="2889" y="1000"/>
                </a:lnTo>
                <a:lnTo>
                  <a:pt x="2889" y="1002"/>
                </a:lnTo>
                <a:lnTo>
                  <a:pt x="2889" y="1004"/>
                </a:lnTo>
                <a:lnTo>
                  <a:pt x="2889" y="1006"/>
                </a:lnTo>
                <a:lnTo>
                  <a:pt x="2889" y="1009"/>
                </a:lnTo>
                <a:lnTo>
                  <a:pt x="2889" y="1011"/>
                </a:lnTo>
                <a:lnTo>
                  <a:pt x="2887" y="1013"/>
                </a:lnTo>
                <a:lnTo>
                  <a:pt x="2887" y="1015"/>
                </a:lnTo>
                <a:lnTo>
                  <a:pt x="2889" y="1017"/>
                </a:lnTo>
                <a:lnTo>
                  <a:pt x="2889" y="1017"/>
                </a:lnTo>
                <a:lnTo>
                  <a:pt x="2889" y="1019"/>
                </a:lnTo>
                <a:lnTo>
                  <a:pt x="2889" y="1017"/>
                </a:lnTo>
                <a:lnTo>
                  <a:pt x="2887" y="1017"/>
                </a:lnTo>
                <a:lnTo>
                  <a:pt x="2887" y="1017"/>
                </a:lnTo>
                <a:lnTo>
                  <a:pt x="2887" y="1019"/>
                </a:lnTo>
                <a:lnTo>
                  <a:pt x="2889" y="1019"/>
                </a:lnTo>
                <a:lnTo>
                  <a:pt x="2889" y="1021"/>
                </a:lnTo>
                <a:lnTo>
                  <a:pt x="2896" y="1023"/>
                </a:lnTo>
                <a:lnTo>
                  <a:pt x="2898" y="1027"/>
                </a:lnTo>
                <a:lnTo>
                  <a:pt x="2898" y="1027"/>
                </a:lnTo>
                <a:lnTo>
                  <a:pt x="2898" y="1030"/>
                </a:lnTo>
                <a:lnTo>
                  <a:pt x="2900" y="1032"/>
                </a:lnTo>
                <a:lnTo>
                  <a:pt x="2900" y="1032"/>
                </a:lnTo>
                <a:lnTo>
                  <a:pt x="2902" y="1036"/>
                </a:lnTo>
                <a:lnTo>
                  <a:pt x="2904" y="1038"/>
                </a:lnTo>
                <a:lnTo>
                  <a:pt x="2906" y="1038"/>
                </a:lnTo>
                <a:lnTo>
                  <a:pt x="2908" y="1040"/>
                </a:lnTo>
                <a:lnTo>
                  <a:pt x="2908" y="1040"/>
                </a:lnTo>
                <a:lnTo>
                  <a:pt x="2908" y="1042"/>
                </a:lnTo>
                <a:lnTo>
                  <a:pt x="2910" y="1040"/>
                </a:lnTo>
                <a:lnTo>
                  <a:pt x="2912" y="1040"/>
                </a:lnTo>
                <a:lnTo>
                  <a:pt x="2912" y="1040"/>
                </a:lnTo>
                <a:lnTo>
                  <a:pt x="2915" y="1040"/>
                </a:lnTo>
                <a:lnTo>
                  <a:pt x="2915" y="1042"/>
                </a:lnTo>
                <a:lnTo>
                  <a:pt x="2915" y="1042"/>
                </a:lnTo>
                <a:lnTo>
                  <a:pt x="2915" y="1042"/>
                </a:lnTo>
                <a:lnTo>
                  <a:pt x="2912" y="1044"/>
                </a:lnTo>
                <a:lnTo>
                  <a:pt x="2910" y="1042"/>
                </a:lnTo>
                <a:lnTo>
                  <a:pt x="2908" y="1042"/>
                </a:lnTo>
                <a:lnTo>
                  <a:pt x="2908" y="1044"/>
                </a:lnTo>
                <a:lnTo>
                  <a:pt x="2908" y="1044"/>
                </a:lnTo>
                <a:lnTo>
                  <a:pt x="2910" y="1044"/>
                </a:lnTo>
                <a:lnTo>
                  <a:pt x="2912" y="1046"/>
                </a:lnTo>
                <a:lnTo>
                  <a:pt x="2912" y="1050"/>
                </a:lnTo>
                <a:lnTo>
                  <a:pt x="2915" y="1053"/>
                </a:lnTo>
                <a:lnTo>
                  <a:pt x="2915" y="1053"/>
                </a:lnTo>
                <a:lnTo>
                  <a:pt x="2917" y="1053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9" y="1053"/>
                </a:lnTo>
                <a:lnTo>
                  <a:pt x="2921" y="1053"/>
                </a:lnTo>
                <a:lnTo>
                  <a:pt x="2921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5" y="1050"/>
                </a:lnTo>
                <a:lnTo>
                  <a:pt x="2929" y="1053"/>
                </a:lnTo>
                <a:lnTo>
                  <a:pt x="2931" y="1053"/>
                </a:lnTo>
                <a:lnTo>
                  <a:pt x="2931" y="1053"/>
                </a:lnTo>
                <a:lnTo>
                  <a:pt x="2933" y="1050"/>
                </a:lnTo>
                <a:lnTo>
                  <a:pt x="2936" y="1053"/>
                </a:lnTo>
                <a:lnTo>
                  <a:pt x="2938" y="1053"/>
                </a:lnTo>
                <a:lnTo>
                  <a:pt x="2938" y="1055"/>
                </a:lnTo>
                <a:lnTo>
                  <a:pt x="2938" y="1055"/>
                </a:lnTo>
                <a:lnTo>
                  <a:pt x="2940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4" y="1055"/>
                </a:lnTo>
                <a:lnTo>
                  <a:pt x="2944" y="1057"/>
                </a:lnTo>
                <a:lnTo>
                  <a:pt x="2944" y="1057"/>
                </a:lnTo>
                <a:lnTo>
                  <a:pt x="2942" y="1057"/>
                </a:lnTo>
                <a:lnTo>
                  <a:pt x="2940" y="1057"/>
                </a:lnTo>
                <a:lnTo>
                  <a:pt x="2940" y="1057"/>
                </a:lnTo>
                <a:lnTo>
                  <a:pt x="2940" y="1059"/>
                </a:lnTo>
                <a:lnTo>
                  <a:pt x="2940" y="1059"/>
                </a:lnTo>
                <a:lnTo>
                  <a:pt x="2940" y="1059"/>
                </a:lnTo>
                <a:lnTo>
                  <a:pt x="2938" y="1059"/>
                </a:lnTo>
                <a:lnTo>
                  <a:pt x="2938" y="1057"/>
                </a:lnTo>
                <a:lnTo>
                  <a:pt x="2933" y="1057"/>
                </a:lnTo>
                <a:lnTo>
                  <a:pt x="2929" y="1055"/>
                </a:lnTo>
                <a:lnTo>
                  <a:pt x="2925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1" y="1055"/>
                </a:lnTo>
                <a:lnTo>
                  <a:pt x="2921" y="1055"/>
                </a:lnTo>
                <a:lnTo>
                  <a:pt x="2919" y="1055"/>
                </a:lnTo>
                <a:lnTo>
                  <a:pt x="2919" y="1055"/>
                </a:lnTo>
                <a:lnTo>
                  <a:pt x="2917" y="1057"/>
                </a:lnTo>
                <a:lnTo>
                  <a:pt x="2915" y="1059"/>
                </a:lnTo>
                <a:lnTo>
                  <a:pt x="2915" y="1061"/>
                </a:lnTo>
                <a:lnTo>
                  <a:pt x="2915" y="1061"/>
                </a:lnTo>
                <a:lnTo>
                  <a:pt x="2915" y="1061"/>
                </a:lnTo>
                <a:lnTo>
                  <a:pt x="2917" y="1061"/>
                </a:lnTo>
                <a:lnTo>
                  <a:pt x="2917" y="1063"/>
                </a:lnTo>
                <a:lnTo>
                  <a:pt x="2919" y="1063"/>
                </a:lnTo>
                <a:lnTo>
                  <a:pt x="2921" y="1065"/>
                </a:lnTo>
                <a:lnTo>
                  <a:pt x="2921" y="1067"/>
                </a:lnTo>
                <a:lnTo>
                  <a:pt x="2923" y="1069"/>
                </a:lnTo>
                <a:lnTo>
                  <a:pt x="2921" y="1071"/>
                </a:lnTo>
                <a:lnTo>
                  <a:pt x="2921" y="1074"/>
                </a:lnTo>
                <a:lnTo>
                  <a:pt x="2923" y="1078"/>
                </a:lnTo>
                <a:lnTo>
                  <a:pt x="2925" y="1080"/>
                </a:lnTo>
                <a:lnTo>
                  <a:pt x="2925" y="1078"/>
                </a:lnTo>
                <a:lnTo>
                  <a:pt x="2925" y="1076"/>
                </a:lnTo>
                <a:lnTo>
                  <a:pt x="2925" y="1076"/>
                </a:lnTo>
                <a:lnTo>
                  <a:pt x="2927" y="1074"/>
                </a:lnTo>
                <a:lnTo>
                  <a:pt x="2927" y="1074"/>
                </a:lnTo>
                <a:lnTo>
                  <a:pt x="2929" y="1076"/>
                </a:lnTo>
                <a:lnTo>
                  <a:pt x="2929" y="1076"/>
                </a:lnTo>
                <a:lnTo>
                  <a:pt x="2929" y="1076"/>
                </a:lnTo>
                <a:lnTo>
                  <a:pt x="2931" y="1080"/>
                </a:lnTo>
                <a:lnTo>
                  <a:pt x="2931" y="1080"/>
                </a:lnTo>
                <a:lnTo>
                  <a:pt x="2931" y="1082"/>
                </a:lnTo>
                <a:lnTo>
                  <a:pt x="2933" y="1084"/>
                </a:lnTo>
                <a:lnTo>
                  <a:pt x="2933" y="1084"/>
                </a:lnTo>
                <a:lnTo>
                  <a:pt x="2933" y="1082"/>
                </a:lnTo>
                <a:lnTo>
                  <a:pt x="2936" y="1078"/>
                </a:lnTo>
                <a:lnTo>
                  <a:pt x="2938" y="1078"/>
                </a:lnTo>
                <a:lnTo>
                  <a:pt x="2938" y="1078"/>
                </a:lnTo>
                <a:lnTo>
                  <a:pt x="2938" y="1080"/>
                </a:lnTo>
                <a:lnTo>
                  <a:pt x="2940" y="1082"/>
                </a:lnTo>
                <a:lnTo>
                  <a:pt x="2942" y="1084"/>
                </a:lnTo>
                <a:lnTo>
                  <a:pt x="2942" y="1084"/>
                </a:lnTo>
                <a:lnTo>
                  <a:pt x="2944" y="1084"/>
                </a:lnTo>
                <a:lnTo>
                  <a:pt x="2942" y="1082"/>
                </a:lnTo>
                <a:lnTo>
                  <a:pt x="2942" y="1080"/>
                </a:lnTo>
                <a:lnTo>
                  <a:pt x="2942" y="1078"/>
                </a:lnTo>
                <a:lnTo>
                  <a:pt x="2942" y="1078"/>
                </a:lnTo>
                <a:lnTo>
                  <a:pt x="2942" y="1074"/>
                </a:lnTo>
                <a:lnTo>
                  <a:pt x="2940" y="1069"/>
                </a:lnTo>
                <a:lnTo>
                  <a:pt x="2938" y="1067"/>
                </a:lnTo>
                <a:lnTo>
                  <a:pt x="2938" y="1065"/>
                </a:lnTo>
                <a:lnTo>
                  <a:pt x="2938" y="1065"/>
                </a:lnTo>
                <a:lnTo>
                  <a:pt x="2940" y="1065"/>
                </a:lnTo>
                <a:lnTo>
                  <a:pt x="2940" y="1065"/>
                </a:lnTo>
                <a:lnTo>
                  <a:pt x="2942" y="1067"/>
                </a:lnTo>
                <a:lnTo>
                  <a:pt x="2942" y="1067"/>
                </a:lnTo>
                <a:lnTo>
                  <a:pt x="2942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8" y="1067"/>
                </a:lnTo>
                <a:lnTo>
                  <a:pt x="2948" y="1067"/>
                </a:lnTo>
                <a:lnTo>
                  <a:pt x="2948" y="1067"/>
                </a:lnTo>
                <a:lnTo>
                  <a:pt x="2946" y="1065"/>
                </a:lnTo>
                <a:lnTo>
                  <a:pt x="2946" y="1065"/>
                </a:lnTo>
                <a:lnTo>
                  <a:pt x="2946" y="1065"/>
                </a:lnTo>
                <a:lnTo>
                  <a:pt x="2944" y="1065"/>
                </a:lnTo>
                <a:lnTo>
                  <a:pt x="2944" y="1065"/>
                </a:lnTo>
                <a:lnTo>
                  <a:pt x="2944" y="1063"/>
                </a:lnTo>
                <a:lnTo>
                  <a:pt x="2944" y="1061"/>
                </a:lnTo>
                <a:lnTo>
                  <a:pt x="2942" y="1061"/>
                </a:lnTo>
                <a:lnTo>
                  <a:pt x="2942" y="1061"/>
                </a:lnTo>
                <a:lnTo>
                  <a:pt x="2942" y="1059"/>
                </a:lnTo>
                <a:lnTo>
                  <a:pt x="2942" y="1059"/>
                </a:lnTo>
                <a:lnTo>
                  <a:pt x="2944" y="1059"/>
                </a:lnTo>
                <a:lnTo>
                  <a:pt x="2946" y="1059"/>
                </a:lnTo>
                <a:lnTo>
                  <a:pt x="2948" y="1057"/>
                </a:lnTo>
                <a:lnTo>
                  <a:pt x="2948" y="1057"/>
                </a:lnTo>
                <a:lnTo>
                  <a:pt x="2950" y="1059"/>
                </a:lnTo>
                <a:lnTo>
                  <a:pt x="2952" y="1061"/>
                </a:lnTo>
                <a:lnTo>
                  <a:pt x="2954" y="1061"/>
                </a:lnTo>
                <a:lnTo>
                  <a:pt x="2954" y="1063"/>
                </a:lnTo>
                <a:lnTo>
                  <a:pt x="2956" y="1063"/>
                </a:lnTo>
                <a:lnTo>
                  <a:pt x="2956" y="1063"/>
                </a:lnTo>
                <a:lnTo>
                  <a:pt x="2956" y="1061"/>
                </a:lnTo>
                <a:lnTo>
                  <a:pt x="2956" y="1061"/>
                </a:lnTo>
                <a:lnTo>
                  <a:pt x="2956" y="1059"/>
                </a:lnTo>
                <a:lnTo>
                  <a:pt x="2956" y="1057"/>
                </a:lnTo>
                <a:lnTo>
                  <a:pt x="2956" y="1055"/>
                </a:lnTo>
                <a:lnTo>
                  <a:pt x="2954" y="1053"/>
                </a:lnTo>
                <a:lnTo>
                  <a:pt x="2952" y="1053"/>
                </a:lnTo>
                <a:lnTo>
                  <a:pt x="2950" y="1053"/>
                </a:lnTo>
                <a:lnTo>
                  <a:pt x="2950" y="1050"/>
                </a:lnTo>
                <a:lnTo>
                  <a:pt x="2946" y="1048"/>
                </a:lnTo>
                <a:lnTo>
                  <a:pt x="2944" y="1046"/>
                </a:lnTo>
                <a:lnTo>
                  <a:pt x="2944" y="1046"/>
                </a:lnTo>
                <a:lnTo>
                  <a:pt x="2942" y="1046"/>
                </a:lnTo>
                <a:lnTo>
                  <a:pt x="2938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2"/>
                </a:lnTo>
                <a:lnTo>
                  <a:pt x="2938" y="1042"/>
                </a:lnTo>
                <a:lnTo>
                  <a:pt x="2940" y="1042"/>
                </a:lnTo>
                <a:lnTo>
                  <a:pt x="2942" y="1040"/>
                </a:lnTo>
                <a:lnTo>
                  <a:pt x="2940" y="1040"/>
                </a:lnTo>
                <a:lnTo>
                  <a:pt x="2940" y="1040"/>
                </a:lnTo>
                <a:lnTo>
                  <a:pt x="2940" y="1038"/>
                </a:lnTo>
                <a:lnTo>
                  <a:pt x="2938" y="1038"/>
                </a:lnTo>
                <a:lnTo>
                  <a:pt x="2940" y="1036"/>
                </a:lnTo>
                <a:lnTo>
                  <a:pt x="2942" y="1036"/>
                </a:lnTo>
                <a:lnTo>
                  <a:pt x="2944" y="1038"/>
                </a:lnTo>
                <a:lnTo>
                  <a:pt x="2944" y="1038"/>
                </a:lnTo>
                <a:lnTo>
                  <a:pt x="2942" y="1040"/>
                </a:lnTo>
                <a:lnTo>
                  <a:pt x="2944" y="1040"/>
                </a:lnTo>
                <a:lnTo>
                  <a:pt x="2944" y="1040"/>
                </a:lnTo>
                <a:lnTo>
                  <a:pt x="2946" y="1038"/>
                </a:lnTo>
                <a:lnTo>
                  <a:pt x="2946" y="1036"/>
                </a:lnTo>
                <a:lnTo>
                  <a:pt x="2944" y="1036"/>
                </a:lnTo>
                <a:lnTo>
                  <a:pt x="2942" y="1034"/>
                </a:lnTo>
                <a:lnTo>
                  <a:pt x="2940" y="1032"/>
                </a:lnTo>
                <a:lnTo>
                  <a:pt x="2940" y="1032"/>
                </a:lnTo>
                <a:lnTo>
                  <a:pt x="2938" y="1027"/>
                </a:lnTo>
                <a:lnTo>
                  <a:pt x="2936" y="1023"/>
                </a:lnTo>
                <a:lnTo>
                  <a:pt x="2936" y="1023"/>
                </a:lnTo>
                <a:lnTo>
                  <a:pt x="2936" y="1019"/>
                </a:lnTo>
                <a:lnTo>
                  <a:pt x="2936" y="1019"/>
                </a:lnTo>
                <a:lnTo>
                  <a:pt x="2936" y="1017"/>
                </a:lnTo>
                <a:lnTo>
                  <a:pt x="2936" y="1017"/>
                </a:lnTo>
                <a:lnTo>
                  <a:pt x="2938" y="1015"/>
                </a:lnTo>
                <a:lnTo>
                  <a:pt x="2938" y="1015"/>
                </a:lnTo>
                <a:lnTo>
                  <a:pt x="2940" y="1015"/>
                </a:lnTo>
                <a:lnTo>
                  <a:pt x="2940" y="1015"/>
                </a:lnTo>
                <a:lnTo>
                  <a:pt x="2940" y="1017"/>
                </a:lnTo>
                <a:lnTo>
                  <a:pt x="2940" y="1017"/>
                </a:lnTo>
                <a:lnTo>
                  <a:pt x="2942" y="1019"/>
                </a:lnTo>
                <a:lnTo>
                  <a:pt x="2946" y="1021"/>
                </a:lnTo>
                <a:lnTo>
                  <a:pt x="2946" y="1023"/>
                </a:lnTo>
                <a:lnTo>
                  <a:pt x="2946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48" y="1023"/>
                </a:lnTo>
                <a:lnTo>
                  <a:pt x="2948" y="1023"/>
                </a:lnTo>
                <a:lnTo>
                  <a:pt x="2946" y="1021"/>
                </a:lnTo>
                <a:lnTo>
                  <a:pt x="2948" y="1019"/>
                </a:lnTo>
                <a:lnTo>
                  <a:pt x="2950" y="1021"/>
                </a:lnTo>
                <a:lnTo>
                  <a:pt x="2952" y="1023"/>
                </a:lnTo>
                <a:lnTo>
                  <a:pt x="2954" y="1025"/>
                </a:lnTo>
                <a:lnTo>
                  <a:pt x="2954" y="1025"/>
                </a:lnTo>
                <a:lnTo>
                  <a:pt x="2954" y="1023"/>
                </a:lnTo>
                <a:lnTo>
                  <a:pt x="2954" y="1023"/>
                </a:lnTo>
                <a:lnTo>
                  <a:pt x="2954" y="1021"/>
                </a:lnTo>
                <a:lnTo>
                  <a:pt x="2952" y="1021"/>
                </a:lnTo>
                <a:lnTo>
                  <a:pt x="2952" y="1019"/>
                </a:lnTo>
                <a:lnTo>
                  <a:pt x="2952" y="1019"/>
                </a:lnTo>
                <a:lnTo>
                  <a:pt x="2952" y="1019"/>
                </a:lnTo>
                <a:lnTo>
                  <a:pt x="2954" y="1019"/>
                </a:lnTo>
                <a:lnTo>
                  <a:pt x="2956" y="1019"/>
                </a:lnTo>
                <a:lnTo>
                  <a:pt x="2959" y="1019"/>
                </a:lnTo>
                <a:lnTo>
                  <a:pt x="2959" y="1021"/>
                </a:lnTo>
                <a:lnTo>
                  <a:pt x="2961" y="1021"/>
                </a:lnTo>
                <a:lnTo>
                  <a:pt x="2961" y="1021"/>
                </a:lnTo>
                <a:lnTo>
                  <a:pt x="2959" y="1019"/>
                </a:lnTo>
                <a:lnTo>
                  <a:pt x="2956" y="1017"/>
                </a:lnTo>
                <a:lnTo>
                  <a:pt x="2954" y="1017"/>
                </a:lnTo>
                <a:lnTo>
                  <a:pt x="2954" y="1017"/>
                </a:lnTo>
                <a:lnTo>
                  <a:pt x="2952" y="1017"/>
                </a:lnTo>
                <a:lnTo>
                  <a:pt x="2954" y="1015"/>
                </a:lnTo>
                <a:lnTo>
                  <a:pt x="2952" y="1015"/>
                </a:lnTo>
                <a:lnTo>
                  <a:pt x="2952" y="1013"/>
                </a:lnTo>
                <a:lnTo>
                  <a:pt x="2952" y="1013"/>
                </a:lnTo>
                <a:lnTo>
                  <a:pt x="2954" y="1013"/>
                </a:lnTo>
                <a:lnTo>
                  <a:pt x="2956" y="1013"/>
                </a:lnTo>
                <a:lnTo>
                  <a:pt x="2959" y="1011"/>
                </a:lnTo>
                <a:lnTo>
                  <a:pt x="2961" y="1009"/>
                </a:lnTo>
                <a:lnTo>
                  <a:pt x="2963" y="1009"/>
                </a:lnTo>
                <a:lnTo>
                  <a:pt x="2963" y="1009"/>
                </a:lnTo>
                <a:lnTo>
                  <a:pt x="2965" y="1011"/>
                </a:lnTo>
                <a:lnTo>
                  <a:pt x="2967" y="1011"/>
                </a:lnTo>
                <a:lnTo>
                  <a:pt x="2969" y="1009"/>
                </a:lnTo>
                <a:lnTo>
                  <a:pt x="2971" y="1009"/>
                </a:lnTo>
                <a:lnTo>
                  <a:pt x="2973" y="1009"/>
                </a:lnTo>
                <a:lnTo>
                  <a:pt x="2975" y="1009"/>
                </a:lnTo>
                <a:lnTo>
                  <a:pt x="2977" y="1009"/>
                </a:lnTo>
                <a:lnTo>
                  <a:pt x="2982" y="1011"/>
                </a:lnTo>
                <a:lnTo>
                  <a:pt x="2984" y="1011"/>
                </a:lnTo>
                <a:lnTo>
                  <a:pt x="2986" y="1013"/>
                </a:lnTo>
                <a:lnTo>
                  <a:pt x="2986" y="1013"/>
                </a:lnTo>
                <a:lnTo>
                  <a:pt x="2986" y="1015"/>
                </a:lnTo>
                <a:lnTo>
                  <a:pt x="2988" y="1015"/>
                </a:lnTo>
                <a:lnTo>
                  <a:pt x="2990" y="1015"/>
                </a:lnTo>
                <a:lnTo>
                  <a:pt x="2992" y="1015"/>
                </a:lnTo>
                <a:lnTo>
                  <a:pt x="2996" y="1015"/>
                </a:lnTo>
                <a:lnTo>
                  <a:pt x="2994" y="1015"/>
                </a:lnTo>
                <a:lnTo>
                  <a:pt x="2990" y="1017"/>
                </a:lnTo>
                <a:lnTo>
                  <a:pt x="2990" y="1017"/>
                </a:lnTo>
                <a:lnTo>
                  <a:pt x="2988" y="1019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3"/>
                </a:lnTo>
                <a:lnTo>
                  <a:pt x="2988" y="1023"/>
                </a:lnTo>
                <a:lnTo>
                  <a:pt x="2990" y="1023"/>
                </a:lnTo>
                <a:lnTo>
                  <a:pt x="2992" y="1021"/>
                </a:lnTo>
                <a:lnTo>
                  <a:pt x="2996" y="1017"/>
                </a:lnTo>
                <a:lnTo>
                  <a:pt x="2998" y="1015"/>
                </a:lnTo>
                <a:lnTo>
                  <a:pt x="3003" y="1013"/>
                </a:lnTo>
                <a:lnTo>
                  <a:pt x="3005" y="1011"/>
                </a:lnTo>
                <a:lnTo>
                  <a:pt x="3007" y="1009"/>
                </a:lnTo>
                <a:lnTo>
                  <a:pt x="3009" y="1006"/>
                </a:lnTo>
                <a:lnTo>
                  <a:pt x="3013" y="1009"/>
                </a:lnTo>
                <a:lnTo>
                  <a:pt x="3015" y="1006"/>
                </a:lnTo>
                <a:lnTo>
                  <a:pt x="3015" y="1006"/>
                </a:lnTo>
                <a:lnTo>
                  <a:pt x="3017" y="1006"/>
                </a:lnTo>
                <a:lnTo>
                  <a:pt x="3026" y="1009"/>
                </a:lnTo>
                <a:lnTo>
                  <a:pt x="3028" y="1006"/>
                </a:lnTo>
                <a:lnTo>
                  <a:pt x="3028" y="1006"/>
                </a:lnTo>
                <a:lnTo>
                  <a:pt x="3028" y="1004"/>
                </a:lnTo>
                <a:lnTo>
                  <a:pt x="3028" y="1004"/>
                </a:lnTo>
                <a:lnTo>
                  <a:pt x="3028" y="1002"/>
                </a:lnTo>
                <a:lnTo>
                  <a:pt x="3019" y="1000"/>
                </a:lnTo>
                <a:lnTo>
                  <a:pt x="3017" y="998"/>
                </a:lnTo>
                <a:lnTo>
                  <a:pt x="3013" y="996"/>
                </a:lnTo>
                <a:lnTo>
                  <a:pt x="3013" y="994"/>
                </a:lnTo>
                <a:lnTo>
                  <a:pt x="3013" y="992"/>
                </a:lnTo>
                <a:lnTo>
                  <a:pt x="3013" y="990"/>
                </a:lnTo>
                <a:lnTo>
                  <a:pt x="3011" y="988"/>
                </a:lnTo>
                <a:lnTo>
                  <a:pt x="3009" y="983"/>
                </a:lnTo>
                <a:lnTo>
                  <a:pt x="3009" y="983"/>
                </a:lnTo>
                <a:lnTo>
                  <a:pt x="3007" y="981"/>
                </a:lnTo>
                <a:lnTo>
                  <a:pt x="3009" y="979"/>
                </a:lnTo>
                <a:lnTo>
                  <a:pt x="3011" y="977"/>
                </a:lnTo>
                <a:lnTo>
                  <a:pt x="3011" y="977"/>
                </a:lnTo>
                <a:lnTo>
                  <a:pt x="3011" y="973"/>
                </a:lnTo>
                <a:lnTo>
                  <a:pt x="3013" y="971"/>
                </a:lnTo>
                <a:lnTo>
                  <a:pt x="3013" y="969"/>
                </a:lnTo>
                <a:lnTo>
                  <a:pt x="3013" y="969"/>
                </a:lnTo>
                <a:lnTo>
                  <a:pt x="3015" y="967"/>
                </a:lnTo>
                <a:lnTo>
                  <a:pt x="3017" y="967"/>
                </a:lnTo>
                <a:lnTo>
                  <a:pt x="3019" y="967"/>
                </a:lnTo>
                <a:lnTo>
                  <a:pt x="3021" y="965"/>
                </a:lnTo>
                <a:lnTo>
                  <a:pt x="3021" y="960"/>
                </a:lnTo>
                <a:lnTo>
                  <a:pt x="3021" y="958"/>
                </a:lnTo>
                <a:lnTo>
                  <a:pt x="3024" y="956"/>
                </a:lnTo>
                <a:lnTo>
                  <a:pt x="3024" y="950"/>
                </a:lnTo>
                <a:lnTo>
                  <a:pt x="3024" y="950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4"/>
                </a:lnTo>
                <a:lnTo>
                  <a:pt x="3026" y="944"/>
                </a:lnTo>
                <a:lnTo>
                  <a:pt x="3026" y="941"/>
                </a:lnTo>
                <a:lnTo>
                  <a:pt x="3028" y="941"/>
                </a:lnTo>
                <a:lnTo>
                  <a:pt x="3026" y="939"/>
                </a:lnTo>
                <a:lnTo>
                  <a:pt x="3028" y="939"/>
                </a:lnTo>
                <a:lnTo>
                  <a:pt x="3028" y="937"/>
                </a:lnTo>
                <a:lnTo>
                  <a:pt x="3030" y="939"/>
                </a:lnTo>
                <a:lnTo>
                  <a:pt x="3028" y="939"/>
                </a:lnTo>
                <a:lnTo>
                  <a:pt x="3030" y="939"/>
                </a:lnTo>
                <a:lnTo>
                  <a:pt x="3030" y="941"/>
                </a:lnTo>
                <a:lnTo>
                  <a:pt x="3028" y="941"/>
                </a:lnTo>
                <a:lnTo>
                  <a:pt x="3036" y="941"/>
                </a:lnTo>
                <a:lnTo>
                  <a:pt x="3036" y="939"/>
                </a:lnTo>
                <a:lnTo>
                  <a:pt x="3036" y="937"/>
                </a:lnTo>
                <a:lnTo>
                  <a:pt x="3038" y="935"/>
                </a:lnTo>
                <a:lnTo>
                  <a:pt x="3038" y="935"/>
                </a:lnTo>
                <a:lnTo>
                  <a:pt x="3038" y="933"/>
                </a:lnTo>
                <a:lnTo>
                  <a:pt x="3038" y="931"/>
                </a:lnTo>
                <a:lnTo>
                  <a:pt x="3038" y="929"/>
                </a:lnTo>
                <a:lnTo>
                  <a:pt x="3036" y="927"/>
                </a:lnTo>
                <a:lnTo>
                  <a:pt x="3036" y="927"/>
                </a:lnTo>
                <a:lnTo>
                  <a:pt x="3036" y="925"/>
                </a:lnTo>
                <a:lnTo>
                  <a:pt x="3038" y="925"/>
                </a:lnTo>
                <a:lnTo>
                  <a:pt x="3040" y="925"/>
                </a:lnTo>
                <a:lnTo>
                  <a:pt x="3040" y="925"/>
                </a:lnTo>
                <a:lnTo>
                  <a:pt x="3042" y="925"/>
                </a:lnTo>
                <a:lnTo>
                  <a:pt x="3044" y="923"/>
                </a:lnTo>
                <a:lnTo>
                  <a:pt x="3044" y="923"/>
                </a:lnTo>
                <a:lnTo>
                  <a:pt x="3049" y="918"/>
                </a:lnTo>
                <a:lnTo>
                  <a:pt x="3051" y="918"/>
                </a:lnTo>
                <a:lnTo>
                  <a:pt x="3053" y="916"/>
                </a:lnTo>
                <a:lnTo>
                  <a:pt x="3053" y="914"/>
                </a:lnTo>
                <a:lnTo>
                  <a:pt x="3053" y="914"/>
                </a:lnTo>
                <a:lnTo>
                  <a:pt x="3053" y="912"/>
                </a:lnTo>
                <a:lnTo>
                  <a:pt x="3053" y="910"/>
                </a:lnTo>
                <a:lnTo>
                  <a:pt x="3059" y="908"/>
                </a:lnTo>
                <a:lnTo>
                  <a:pt x="3061" y="910"/>
                </a:lnTo>
                <a:lnTo>
                  <a:pt x="3063" y="908"/>
                </a:lnTo>
                <a:lnTo>
                  <a:pt x="3063" y="906"/>
                </a:lnTo>
                <a:lnTo>
                  <a:pt x="3065" y="906"/>
                </a:lnTo>
                <a:lnTo>
                  <a:pt x="3065" y="908"/>
                </a:lnTo>
                <a:lnTo>
                  <a:pt x="3065" y="908"/>
                </a:lnTo>
                <a:lnTo>
                  <a:pt x="3068" y="908"/>
                </a:lnTo>
                <a:lnTo>
                  <a:pt x="3070" y="908"/>
                </a:lnTo>
                <a:lnTo>
                  <a:pt x="3070" y="908"/>
                </a:lnTo>
                <a:lnTo>
                  <a:pt x="3070" y="904"/>
                </a:lnTo>
                <a:lnTo>
                  <a:pt x="3070" y="902"/>
                </a:lnTo>
                <a:lnTo>
                  <a:pt x="3070" y="900"/>
                </a:lnTo>
                <a:lnTo>
                  <a:pt x="3068" y="897"/>
                </a:lnTo>
                <a:lnTo>
                  <a:pt x="3070" y="900"/>
                </a:lnTo>
                <a:lnTo>
                  <a:pt x="3070" y="900"/>
                </a:lnTo>
                <a:lnTo>
                  <a:pt x="3070" y="902"/>
                </a:lnTo>
                <a:lnTo>
                  <a:pt x="3072" y="904"/>
                </a:lnTo>
                <a:lnTo>
                  <a:pt x="3070" y="906"/>
                </a:lnTo>
                <a:lnTo>
                  <a:pt x="3072" y="908"/>
                </a:lnTo>
                <a:lnTo>
                  <a:pt x="3072" y="908"/>
                </a:lnTo>
                <a:lnTo>
                  <a:pt x="3074" y="910"/>
                </a:lnTo>
                <a:lnTo>
                  <a:pt x="3076" y="910"/>
                </a:lnTo>
                <a:lnTo>
                  <a:pt x="3080" y="910"/>
                </a:lnTo>
                <a:lnTo>
                  <a:pt x="3080" y="910"/>
                </a:lnTo>
                <a:lnTo>
                  <a:pt x="3078" y="910"/>
                </a:lnTo>
                <a:lnTo>
                  <a:pt x="3076" y="912"/>
                </a:lnTo>
                <a:lnTo>
                  <a:pt x="3074" y="910"/>
                </a:lnTo>
                <a:lnTo>
                  <a:pt x="3070" y="910"/>
                </a:lnTo>
                <a:lnTo>
                  <a:pt x="3068" y="910"/>
                </a:lnTo>
                <a:lnTo>
                  <a:pt x="3065" y="910"/>
                </a:lnTo>
                <a:lnTo>
                  <a:pt x="3065" y="910"/>
                </a:lnTo>
                <a:lnTo>
                  <a:pt x="3068" y="912"/>
                </a:lnTo>
                <a:lnTo>
                  <a:pt x="3070" y="912"/>
                </a:lnTo>
                <a:lnTo>
                  <a:pt x="3072" y="912"/>
                </a:lnTo>
                <a:lnTo>
                  <a:pt x="3072" y="912"/>
                </a:lnTo>
                <a:lnTo>
                  <a:pt x="3072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68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72" y="916"/>
                </a:lnTo>
                <a:lnTo>
                  <a:pt x="3076" y="918"/>
                </a:lnTo>
                <a:lnTo>
                  <a:pt x="3078" y="918"/>
                </a:lnTo>
                <a:lnTo>
                  <a:pt x="3082" y="918"/>
                </a:lnTo>
                <a:lnTo>
                  <a:pt x="3084" y="918"/>
                </a:lnTo>
                <a:lnTo>
                  <a:pt x="3088" y="916"/>
                </a:lnTo>
                <a:lnTo>
                  <a:pt x="3091" y="918"/>
                </a:lnTo>
                <a:lnTo>
                  <a:pt x="3093" y="918"/>
                </a:lnTo>
                <a:lnTo>
                  <a:pt x="3093" y="918"/>
                </a:lnTo>
                <a:lnTo>
                  <a:pt x="3095" y="918"/>
                </a:lnTo>
                <a:lnTo>
                  <a:pt x="3095" y="921"/>
                </a:lnTo>
                <a:lnTo>
                  <a:pt x="3095" y="921"/>
                </a:lnTo>
                <a:lnTo>
                  <a:pt x="3093" y="923"/>
                </a:lnTo>
                <a:lnTo>
                  <a:pt x="3091" y="925"/>
                </a:lnTo>
                <a:lnTo>
                  <a:pt x="3088" y="925"/>
                </a:lnTo>
                <a:lnTo>
                  <a:pt x="3084" y="927"/>
                </a:lnTo>
                <a:lnTo>
                  <a:pt x="3078" y="931"/>
                </a:lnTo>
                <a:lnTo>
                  <a:pt x="3080" y="931"/>
                </a:lnTo>
                <a:lnTo>
                  <a:pt x="3080" y="933"/>
                </a:lnTo>
                <a:lnTo>
                  <a:pt x="3082" y="931"/>
                </a:lnTo>
                <a:lnTo>
                  <a:pt x="3084" y="931"/>
                </a:lnTo>
                <a:lnTo>
                  <a:pt x="3088" y="935"/>
                </a:lnTo>
                <a:lnTo>
                  <a:pt x="3091" y="935"/>
                </a:lnTo>
                <a:lnTo>
                  <a:pt x="3091" y="935"/>
                </a:lnTo>
                <a:lnTo>
                  <a:pt x="3095" y="935"/>
                </a:lnTo>
                <a:lnTo>
                  <a:pt x="3095" y="937"/>
                </a:lnTo>
                <a:lnTo>
                  <a:pt x="3095" y="939"/>
                </a:lnTo>
                <a:lnTo>
                  <a:pt x="3093" y="944"/>
                </a:lnTo>
                <a:lnTo>
                  <a:pt x="3093" y="946"/>
                </a:lnTo>
                <a:lnTo>
                  <a:pt x="3093" y="946"/>
                </a:lnTo>
                <a:lnTo>
                  <a:pt x="3093" y="946"/>
                </a:lnTo>
                <a:lnTo>
                  <a:pt x="3095" y="948"/>
                </a:lnTo>
                <a:lnTo>
                  <a:pt x="3097" y="948"/>
                </a:lnTo>
                <a:lnTo>
                  <a:pt x="3099" y="948"/>
                </a:lnTo>
                <a:lnTo>
                  <a:pt x="3101" y="948"/>
                </a:lnTo>
                <a:lnTo>
                  <a:pt x="3105" y="946"/>
                </a:lnTo>
                <a:lnTo>
                  <a:pt x="3107" y="944"/>
                </a:lnTo>
                <a:lnTo>
                  <a:pt x="3112" y="941"/>
                </a:lnTo>
                <a:lnTo>
                  <a:pt x="3114" y="941"/>
                </a:lnTo>
                <a:lnTo>
                  <a:pt x="3116" y="941"/>
                </a:lnTo>
                <a:lnTo>
                  <a:pt x="3118" y="939"/>
                </a:lnTo>
                <a:lnTo>
                  <a:pt x="3120" y="939"/>
                </a:lnTo>
                <a:lnTo>
                  <a:pt x="3122" y="935"/>
                </a:lnTo>
                <a:lnTo>
                  <a:pt x="3122" y="935"/>
                </a:lnTo>
                <a:lnTo>
                  <a:pt x="3124" y="935"/>
                </a:lnTo>
                <a:lnTo>
                  <a:pt x="3126" y="937"/>
                </a:lnTo>
                <a:lnTo>
                  <a:pt x="3126" y="937"/>
                </a:lnTo>
                <a:lnTo>
                  <a:pt x="3128" y="937"/>
                </a:lnTo>
                <a:lnTo>
                  <a:pt x="3130" y="937"/>
                </a:lnTo>
                <a:lnTo>
                  <a:pt x="3132" y="937"/>
                </a:lnTo>
                <a:lnTo>
                  <a:pt x="3135" y="937"/>
                </a:lnTo>
                <a:lnTo>
                  <a:pt x="3135" y="935"/>
                </a:lnTo>
                <a:lnTo>
                  <a:pt x="3137" y="933"/>
                </a:lnTo>
                <a:lnTo>
                  <a:pt x="3137" y="933"/>
                </a:lnTo>
                <a:lnTo>
                  <a:pt x="3137" y="931"/>
                </a:lnTo>
                <a:lnTo>
                  <a:pt x="3135" y="931"/>
                </a:lnTo>
                <a:lnTo>
                  <a:pt x="3132" y="929"/>
                </a:lnTo>
                <a:lnTo>
                  <a:pt x="3132" y="929"/>
                </a:lnTo>
                <a:lnTo>
                  <a:pt x="3130" y="931"/>
                </a:lnTo>
                <a:lnTo>
                  <a:pt x="3130" y="931"/>
                </a:lnTo>
                <a:lnTo>
                  <a:pt x="3126" y="931"/>
                </a:lnTo>
                <a:lnTo>
                  <a:pt x="3126" y="931"/>
                </a:lnTo>
                <a:lnTo>
                  <a:pt x="3122" y="933"/>
                </a:lnTo>
                <a:lnTo>
                  <a:pt x="3122" y="933"/>
                </a:lnTo>
                <a:lnTo>
                  <a:pt x="3120" y="931"/>
                </a:lnTo>
                <a:lnTo>
                  <a:pt x="3118" y="931"/>
                </a:lnTo>
                <a:lnTo>
                  <a:pt x="3116" y="925"/>
                </a:lnTo>
                <a:lnTo>
                  <a:pt x="3114" y="923"/>
                </a:lnTo>
                <a:lnTo>
                  <a:pt x="3114" y="921"/>
                </a:lnTo>
                <a:lnTo>
                  <a:pt x="3112" y="918"/>
                </a:lnTo>
                <a:lnTo>
                  <a:pt x="3112" y="916"/>
                </a:lnTo>
                <a:lnTo>
                  <a:pt x="3114" y="916"/>
                </a:lnTo>
                <a:lnTo>
                  <a:pt x="3116" y="916"/>
                </a:lnTo>
                <a:lnTo>
                  <a:pt x="3118" y="912"/>
                </a:lnTo>
                <a:lnTo>
                  <a:pt x="3120" y="914"/>
                </a:lnTo>
                <a:lnTo>
                  <a:pt x="3120" y="914"/>
                </a:lnTo>
                <a:lnTo>
                  <a:pt x="3118" y="914"/>
                </a:lnTo>
                <a:lnTo>
                  <a:pt x="3118" y="916"/>
                </a:lnTo>
                <a:lnTo>
                  <a:pt x="3116" y="918"/>
                </a:lnTo>
                <a:lnTo>
                  <a:pt x="3116" y="918"/>
                </a:lnTo>
                <a:lnTo>
                  <a:pt x="3116" y="918"/>
                </a:lnTo>
                <a:lnTo>
                  <a:pt x="3118" y="916"/>
                </a:lnTo>
                <a:lnTo>
                  <a:pt x="3118" y="916"/>
                </a:lnTo>
                <a:lnTo>
                  <a:pt x="3120" y="914"/>
                </a:lnTo>
                <a:lnTo>
                  <a:pt x="3126" y="908"/>
                </a:lnTo>
                <a:lnTo>
                  <a:pt x="3130" y="908"/>
                </a:lnTo>
                <a:lnTo>
                  <a:pt x="3132" y="908"/>
                </a:lnTo>
                <a:lnTo>
                  <a:pt x="3132" y="908"/>
                </a:lnTo>
                <a:lnTo>
                  <a:pt x="3135" y="908"/>
                </a:lnTo>
                <a:lnTo>
                  <a:pt x="3137" y="906"/>
                </a:lnTo>
                <a:lnTo>
                  <a:pt x="3139" y="906"/>
                </a:lnTo>
                <a:lnTo>
                  <a:pt x="3141" y="908"/>
                </a:lnTo>
                <a:lnTo>
                  <a:pt x="3143" y="906"/>
                </a:lnTo>
                <a:lnTo>
                  <a:pt x="3145" y="904"/>
                </a:lnTo>
                <a:lnTo>
                  <a:pt x="3147" y="904"/>
                </a:lnTo>
                <a:lnTo>
                  <a:pt x="3149" y="904"/>
                </a:lnTo>
                <a:lnTo>
                  <a:pt x="3151" y="902"/>
                </a:lnTo>
                <a:lnTo>
                  <a:pt x="3156" y="900"/>
                </a:lnTo>
                <a:lnTo>
                  <a:pt x="3162" y="902"/>
                </a:lnTo>
                <a:lnTo>
                  <a:pt x="3162" y="900"/>
                </a:lnTo>
                <a:lnTo>
                  <a:pt x="3166" y="900"/>
                </a:lnTo>
                <a:lnTo>
                  <a:pt x="3166" y="897"/>
                </a:lnTo>
                <a:lnTo>
                  <a:pt x="3170" y="897"/>
                </a:lnTo>
                <a:lnTo>
                  <a:pt x="3168" y="897"/>
                </a:lnTo>
                <a:lnTo>
                  <a:pt x="3168" y="897"/>
                </a:lnTo>
                <a:lnTo>
                  <a:pt x="3166" y="900"/>
                </a:lnTo>
                <a:lnTo>
                  <a:pt x="3168" y="900"/>
                </a:lnTo>
                <a:lnTo>
                  <a:pt x="3172" y="900"/>
                </a:lnTo>
                <a:lnTo>
                  <a:pt x="3172" y="897"/>
                </a:lnTo>
                <a:lnTo>
                  <a:pt x="3176" y="897"/>
                </a:lnTo>
                <a:lnTo>
                  <a:pt x="3176" y="897"/>
                </a:lnTo>
                <a:lnTo>
                  <a:pt x="3176" y="900"/>
                </a:lnTo>
                <a:lnTo>
                  <a:pt x="3176" y="902"/>
                </a:lnTo>
                <a:lnTo>
                  <a:pt x="3176" y="902"/>
                </a:lnTo>
                <a:lnTo>
                  <a:pt x="3174" y="902"/>
                </a:lnTo>
                <a:lnTo>
                  <a:pt x="3170" y="904"/>
                </a:lnTo>
                <a:lnTo>
                  <a:pt x="3168" y="904"/>
                </a:lnTo>
                <a:lnTo>
                  <a:pt x="3164" y="906"/>
                </a:lnTo>
                <a:lnTo>
                  <a:pt x="3166" y="908"/>
                </a:lnTo>
                <a:lnTo>
                  <a:pt x="3166" y="908"/>
                </a:lnTo>
                <a:lnTo>
                  <a:pt x="3164" y="908"/>
                </a:lnTo>
                <a:lnTo>
                  <a:pt x="3162" y="908"/>
                </a:lnTo>
                <a:lnTo>
                  <a:pt x="3160" y="908"/>
                </a:lnTo>
                <a:lnTo>
                  <a:pt x="3158" y="910"/>
                </a:lnTo>
                <a:lnTo>
                  <a:pt x="3156" y="908"/>
                </a:lnTo>
                <a:lnTo>
                  <a:pt x="3156" y="908"/>
                </a:lnTo>
                <a:lnTo>
                  <a:pt x="3156" y="910"/>
                </a:lnTo>
                <a:lnTo>
                  <a:pt x="3158" y="912"/>
                </a:lnTo>
                <a:lnTo>
                  <a:pt x="3158" y="914"/>
                </a:lnTo>
                <a:lnTo>
                  <a:pt x="3160" y="912"/>
                </a:lnTo>
                <a:lnTo>
                  <a:pt x="3162" y="916"/>
                </a:lnTo>
                <a:lnTo>
                  <a:pt x="3166" y="918"/>
                </a:lnTo>
                <a:lnTo>
                  <a:pt x="3164" y="918"/>
                </a:lnTo>
                <a:lnTo>
                  <a:pt x="3162" y="918"/>
                </a:lnTo>
                <a:lnTo>
                  <a:pt x="3162" y="918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58" y="918"/>
                </a:lnTo>
                <a:lnTo>
                  <a:pt x="3158" y="921"/>
                </a:lnTo>
                <a:lnTo>
                  <a:pt x="3156" y="925"/>
                </a:lnTo>
                <a:lnTo>
                  <a:pt x="3153" y="927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31"/>
                </a:lnTo>
                <a:lnTo>
                  <a:pt x="3153" y="931"/>
                </a:lnTo>
                <a:lnTo>
                  <a:pt x="3147" y="933"/>
                </a:lnTo>
                <a:lnTo>
                  <a:pt x="3147" y="933"/>
                </a:lnTo>
                <a:lnTo>
                  <a:pt x="3145" y="933"/>
                </a:lnTo>
                <a:lnTo>
                  <a:pt x="3143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39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43" y="933"/>
                </a:lnTo>
                <a:lnTo>
                  <a:pt x="3141" y="933"/>
                </a:lnTo>
                <a:lnTo>
                  <a:pt x="3139" y="935"/>
                </a:lnTo>
                <a:lnTo>
                  <a:pt x="3139" y="935"/>
                </a:lnTo>
                <a:lnTo>
                  <a:pt x="3139" y="935"/>
                </a:lnTo>
                <a:lnTo>
                  <a:pt x="3143" y="937"/>
                </a:lnTo>
                <a:lnTo>
                  <a:pt x="3147" y="939"/>
                </a:lnTo>
                <a:lnTo>
                  <a:pt x="3147" y="939"/>
                </a:lnTo>
                <a:lnTo>
                  <a:pt x="3149" y="941"/>
                </a:lnTo>
                <a:lnTo>
                  <a:pt x="3149" y="944"/>
                </a:lnTo>
                <a:lnTo>
                  <a:pt x="3151" y="944"/>
                </a:lnTo>
                <a:lnTo>
                  <a:pt x="3151" y="944"/>
                </a:lnTo>
                <a:lnTo>
                  <a:pt x="3153" y="944"/>
                </a:lnTo>
                <a:lnTo>
                  <a:pt x="3156" y="944"/>
                </a:lnTo>
                <a:lnTo>
                  <a:pt x="3162" y="948"/>
                </a:lnTo>
                <a:lnTo>
                  <a:pt x="3162" y="950"/>
                </a:lnTo>
                <a:lnTo>
                  <a:pt x="3168" y="950"/>
                </a:lnTo>
                <a:lnTo>
                  <a:pt x="3168" y="950"/>
                </a:lnTo>
                <a:lnTo>
                  <a:pt x="3176" y="958"/>
                </a:lnTo>
                <a:lnTo>
                  <a:pt x="3181" y="960"/>
                </a:lnTo>
                <a:lnTo>
                  <a:pt x="3185" y="965"/>
                </a:lnTo>
                <a:lnTo>
                  <a:pt x="3187" y="967"/>
                </a:lnTo>
                <a:lnTo>
                  <a:pt x="3189" y="967"/>
                </a:lnTo>
                <a:lnTo>
                  <a:pt x="3193" y="971"/>
                </a:lnTo>
                <a:lnTo>
                  <a:pt x="3195" y="971"/>
                </a:lnTo>
                <a:lnTo>
                  <a:pt x="3200" y="973"/>
                </a:lnTo>
                <a:lnTo>
                  <a:pt x="3202" y="975"/>
                </a:lnTo>
                <a:lnTo>
                  <a:pt x="3204" y="977"/>
                </a:lnTo>
                <a:lnTo>
                  <a:pt x="3208" y="977"/>
                </a:lnTo>
                <a:lnTo>
                  <a:pt x="3208" y="979"/>
                </a:lnTo>
                <a:lnTo>
                  <a:pt x="3210" y="983"/>
                </a:lnTo>
                <a:lnTo>
                  <a:pt x="3212" y="988"/>
                </a:lnTo>
                <a:lnTo>
                  <a:pt x="3212" y="992"/>
                </a:lnTo>
                <a:lnTo>
                  <a:pt x="3212" y="992"/>
                </a:lnTo>
                <a:lnTo>
                  <a:pt x="3212" y="994"/>
                </a:lnTo>
                <a:lnTo>
                  <a:pt x="3212" y="996"/>
                </a:lnTo>
                <a:lnTo>
                  <a:pt x="3210" y="998"/>
                </a:lnTo>
                <a:lnTo>
                  <a:pt x="3208" y="1000"/>
                </a:lnTo>
                <a:lnTo>
                  <a:pt x="3204" y="1002"/>
                </a:lnTo>
                <a:lnTo>
                  <a:pt x="3202" y="1004"/>
                </a:lnTo>
                <a:lnTo>
                  <a:pt x="3200" y="1004"/>
                </a:lnTo>
                <a:lnTo>
                  <a:pt x="3197" y="1006"/>
                </a:lnTo>
                <a:lnTo>
                  <a:pt x="3191" y="1009"/>
                </a:lnTo>
                <a:lnTo>
                  <a:pt x="3189" y="1009"/>
                </a:lnTo>
                <a:lnTo>
                  <a:pt x="3187" y="1009"/>
                </a:lnTo>
                <a:lnTo>
                  <a:pt x="3185" y="1009"/>
                </a:lnTo>
                <a:lnTo>
                  <a:pt x="3185" y="1009"/>
                </a:lnTo>
                <a:lnTo>
                  <a:pt x="3179" y="1006"/>
                </a:lnTo>
                <a:lnTo>
                  <a:pt x="3170" y="1006"/>
                </a:lnTo>
                <a:lnTo>
                  <a:pt x="3166" y="1009"/>
                </a:lnTo>
                <a:lnTo>
                  <a:pt x="3164" y="1009"/>
                </a:lnTo>
                <a:lnTo>
                  <a:pt x="3158" y="1009"/>
                </a:lnTo>
                <a:lnTo>
                  <a:pt x="3156" y="1006"/>
                </a:lnTo>
                <a:lnTo>
                  <a:pt x="3149" y="1006"/>
                </a:lnTo>
                <a:lnTo>
                  <a:pt x="3145" y="1004"/>
                </a:lnTo>
                <a:lnTo>
                  <a:pt x="3143" y="1002"/>
                </a:lnTo>
                <a:lnTo>
                  <a:pt x="3141" y="1002"/>
                </a:lnTo>
                <a:lnTo>
                  <a:pt x="3139" y="1002"/>
                </a:lnTo>
                <a:lnTo>
                  <a:pt x="3139" y="1002"/>
                </a:lnTo>
                <a:lnTo>
                  <a:pt x="3137" y="1002"/>
                </a:lnTo>
                <a:lnTo>
                  <a:pt x="3135" y="1002"/>
                </a:lnTo>
                <a:lnTo>
                  <a:pt x="3132" y="1002"/>
                </a:lnTo>
                <a:lnTo>
                  <a:pt x="3132" y="1000"/>
                </a:lnTo>
                <a:lnTo>
                  <a:pt x="3130" y="996"/>
                </a:lnTo>
                <a:lnTo>
                  <a:pt x="3128" y="996"/>
                </a:lnTo>
                <a:lnTo>
                  <a:pt x="3128" y="996"/>
                </a:lnTo>
                <a:lnTo>
                  <a:pt x="3122" y="996"/>
                </a:lnTo>
                <a:lnTo>
                  <a:pt x="3120" y="996"/>
                </a:lnTo>
                <a:lnTo>
                  <a:pt x="3118" y="994"/>
                </a:lnTo>
                <a:lnTo>
                  <a:pt x="3116" y="992"/>
                </a:lnTo>
                <a:lnTo>
                  <a:pt x="3116" y="992"/>
                </a:lnTo>
                <a:lnTo>
                  <a:pt x="3118" y="990"/>
                </a:lnTo>
                <a:lnTo>
                  <a:pt x="3118" y="990"/>
                </a:lnTo>
                <a:lnTo>
                  <a:pt x="3116" y="990"/>
                </a:lnTo>
                <a:lnTo>
                  <a:pt x="3112" y="992"/>
                </a:lnTo>
                <a:lnTo>
                  <a:pt x="3103" y="992"/>
                </a:lnTo>
                <a:lnTo>
                  <a:pt x="3091" y="990"/>
                </a:lnTo>
                <a:lnTo>
                  <a:pt x="3091" y="990"/>
                </a:lnTo>
                <a:lnTo>
                  <a:pt x="3084" y="992"/>
                </a:lnTo>
                <a:lnTo>
                  <a:pt x="3080" y="994"/>
                </a:lnTo>
                <a:lnTo>
                  <a:pt x="3076" y="996"/>
                </a:lnTo>
                <a:lnTo>
                  <a:pt x="3072" y="998"/>
                </a:lnTo>
                <a:lnTo>
                  <a:pt x="3063" y="1002"/>
                </a:lnTo>
                <a:lnTo>
                  <a:pt x="3061" y="1004"/>
                </a:lnTo>
                <a:lnTo>
                  <a:pt x="3061" y="1006"/>
                </a:lnTo>
                <a:lnTo>
                  <a:pt x="3055" y="1006"/>
                </a:lnTo>
                <a:lnTo>
                  <a:pt x="3047" y="1004"/>
                </a:lnTo>
                <a:lnTo>
                  <a:pt x="3040" y="1004"/>
                </a:lnTo>
                <a:lnTo>
                  <a:pt x="3032" y="1004"/>
                </a:lnTo>
                <a:lnTo>
                  <a:pt x="3030" y="1004"/>
                </a:lnTo>
                <a:lnTo>
                  <a:pt x="3030" y="1004"/>
                </a:lnTo>
                <a:lnTo>
                  <a:pt x="3030" y="1006"/>
                </a:lnTo>
                <a:lnTo>
                  <a:pt x="3028" y="1006"/>
                </a:lnTo>
                <a:lnTo>
                  <a:pt x="3030" y="1009"/>
                </a:lnTo>
                <a:lnTo>
                  <a:pt x="3030" y="1009"/>
                </a:lnTo>
                <a:lnTo>
                  <a:pt x="3032" y="1011"/>
                </a:lnTo>
                <a:lnTo>
                  <a:pt x="3034" y="1011"/>
                </a:lnTo>
                <a:lnTo>
                  <a:pt x="3040" y="1011"/>
                </a:lnTo>
                <a:lnTo>
                  <a:pt x="3040" y="1011"/>
                </a:lnTo>
                <a:lnTo>
                  <a:pt x="3040" y="1013"/>
                </a:lnTo>
                <a:lnTo>
                  <a:pt x="3036" y="1013"/>
                </a:lnTo>
                <a:lnTo>
                  <a:pt x="3028" y="1013"/>
                </a:lnTo>
                <a:lnTo>
                  <a:pt x="3028" y="1015"/>
                </a:lnTo>
                <a:lnTo>
                  <a:pt x="3026" y="1015"/>
                </a:lnTo>
                <a:lnTo>
                  <a:pt x="3026" y="1017"/>
                </a:lnTo>
                <a:lnTo>
                  <a:pt x="3026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4" y="1017"/>
                </a:lnTo>
                <a:lnTo>
                  <a:pt x="3021" y="1019"/>
                </a:lnTo>
                <a:lnTo>
                  <a:pt x="3017" y="1017"/>
                </a:lnTo>
                <a:lnTo>
                  <a:pt x="3013" y="1019"/>
                </a:lnTo>
                <a:lnTo>
                  <a:pt x="3013" y="1019"/>
                </a:lnTo>
                <a:lnTo>
                  <a:pt x="3013" y="1017"/>
                </a:lnTo>
                <a:lnTo>
                  <a:pt x="3013" y="1017"/>
                </a:lnTo>
                <a:lnTo>
                  <a:pt x="3013" y="1017"/>
                </a:lnTo>
                <a:lnTo>
                  <a:pt x="3011" y="1015"/>
                </a:lnTo>
                <a:lnTo>
                  <a:pt x="3011" y="1017"/>
                </a:lnTo>
                <a:lnTo>
                  <a:pt x="3009" y="1017"/>
                </a:lnTo>
                <a:lnTo>
                  <a:pt x="3011" y="1019"/>
                </a:lnTo>
                <a:lnTo>
                  <a:pt x="3011" y="1019"/>
                </a:lnTo>
                <a:lnTo>
                  <a:pt x="3009" y="1019"/>
                </a:lnTo>
                <a:lnTo>
                  <a:pt x="3007" y="1019"/>
                </a:lnTo>
                <a:lnTo>
                  <a:pt x="3005" y="1019"/>
                </a:lnTo>
                <a:lnTo>
                  <a:pt x="3003" y="1017"/>
                </a:lnTo>
                <a:lnTo>
                  <a:pt x="3003" y="1017"/>
                </a:lnTo>
                <a:lnTo>
                  <a:pt x="3000" y="1017"/>
                </a:lnTo>
                <a:lnTo>
                  <a:pt x="2998" y="1017"/>
                </a:lnTo>
                <a:lnTo>
                  <a:pt x="2994" y="1017"/>
                </a:lnTo>
                <a:lnTo>
                  <a:pt x="2992" y="1021"/>
                </a:lnTo>
                <a:lnTo>
                  <a:pt x="2988" y="1023"/>
                </a:lnTo>
                <a:lnTo>
                  <a:pt x="2988" y="1025"/>
                </a:lnTo>
                <a:lnTo>
                  <a:pt x="2986" y="1027"/>
                </a:lnTo>
                <a:lnTo>
                  <a:pt x="2986" y="1030"/>
                </a:lnTo>
                <a:lnTo>
                  <a:pt x="2986" y="1032"/>
                </a:lnTo>
                <a:lnTo>
                  <a:pt x="2986" y="1032"/>
                </a:lnTo>
                <a:lnTo>
                  <a:pt x="2986" y="1034"/>
                </a:lnTo>
                <a:lnTo>
                  <a:pt x="2990" y="1034"/>
                </a:lnTo>
                <a:lnTo>
                  <a:pt x="2992" y="1032"/>
                </a:lnTo>
                <a:lnTo>
                  <a:pt x="2996" y="1032"/>
                </a:lnTo>
                <a:lnTo>
                  <a:pt x="2998" y="1032"/>
                </a:lnTo>
                <a:lnTo>
                  <a:pt x="2998" y="1034"/>
                </a:lnTo>
                <a:lnTo>
                  <a:pt x="2996" y="1034"/>
                </a:lnTo>
                <a:lnTo>
                  <a:pt x="2994" y="1036"/>
                </a:lnTo>
                <a:lnTo>
                  <a:pt x="2994" y="1036"/>
                </a:lnTo>
                <a:lnTo>
                  <a:pt x="2994" y="1038"/>
                </a:lnTo>
                <a:lnTo>
                  <a:pt x="2996" y="1040"/>
                </a:lnTo>
                <a:lnTo>
                  <a:pt x="2996" y="1040"/>
                </a:lnTo>
                <a:lnTo>
                  <a:pt x="2996" y="1042"/>
                </a:lnTo>
                <a:lnTo>
                  <a:pt x="2996" y="1042"/>
                </a:lnTo>
                <a:lnTo>
                  <a:pt x="2996" y="1042"/>
                </a:lnTo>
                <a:lnTo>
                  <a:pt x="2998" y="1042"/>
                </a:lnTo>
                <a:lnTo>
                  <a:pt x="2998" y="1042"/>
                </a:lnTo>
                <a:lnTo>
                  <a:pt x="2998" y="1044"/>
                </a:lnTo>
                <a:lnTo>
                  <a:pt x="2998" y="1044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8"/>
                </a:lnTo>
                <a:lnTo>
                  <a:pt x="2996" y="1048"/>
                </a:lnTo>
                <a:lnTo>
                  <a:pt x="2998" y="1050"/>
                </a:lnTo>
                <a:lnTo>
                  <a:pt x="2998" y="1050"/>
                </a:lnTo>
                <a:lnTo>
                  <a:pt x="3000" y="1050"/>
                </a:lnTo>
                <a:lnTo>
                  <a:pt x="3000" y="1050"/>
                </a:lnTo>
                <a:lnTo>
                  <a:pt x="2996" y="1053"/>
                </a:lnTo>
                <a:lnTo>
                  <a:pt x="2996" y="1053"/>
                </a:lnTo>
                <a:lnTo>
                  <a:pt x="2994" y="1050"/>
                </a:lnTo>
                <a:lnTo>
                  <a:pt x="2994" y="1050"/>
                </a:lnTo>
                <a:lnTo>
                  <a:pt x="2994" y="1053"/>
                </a:lnTo>
                <a:lnTo>
                  <a:pt x="2994" y="1053"/>
                </a:lnTo>
                <a:lnTo>
                  <a:pt x="2992" y="1050"/>
                </a:lnTo>
                <a:lnTo>
                  <a:pt x="2994" y="1050"/>
                </a:lnTo>
                <a:lnTo>
                  <a:pt x="2992" y="1048"/>
                </a:lnTo>
                <a:lnTo>
                  <a:pt x="2992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50"/>
                </a:lnTo>
                <a:lnTo>
                  <a:pt x="2990" y="1053"/>
                </a:lnTo>
                <a:lnTo>
                  <a:pt x="2990" y="1053"/>
                </a:lnTo>
                <a:lnTo>
                  <a:pt x="2988" y="1053"/>
                </a:lnTo>
                <a:lnTo>
                  <a:pt x="2990" y="1055"/>
                </a:lnTo>
                <a:lnTo>
                  <a:pt x="2990" y="1055"/>
                </a:lnTo>
                <a:lnTo>
                  <a:pt x="2992" y="1055"/>
                </a:lnTo>
                <a:lnTo>
                  <a:pt x="2992" y="1055"/>
                </a:lnTo>
                <a:lnTo>
                  <a:pt x="2994" y="1055"/>
                </a:lnTo>
                <a:lnTo>
                  <a:pt x="2994" y="1055"/>
                </a:lnTo>
                <a:lnTo>
                  <a:pt x="2996" y="1057"/>
                </a:lnTo>
                <a:lnTo>
                  <a:pt x="2996" y="1057"/>
                </a:lnTo>
                <a:lnTo>
                  <a:pt x="2998" y="1057"/>
                </a:lnTo>
                <a:lnTo>
                  <a:pt x="3000" y="1059"/>
                </a:lnTo>
                <a:lnTo>
                  <a:pt x="3003" y="1059"/>
                </a:lnTo>
                <a:lnTo>
                  <a:pt x="3003" y="1061"/>
                </a:lnTo>
                <a:lnTo>
                  <a:pt x="3003" y="1063"/>
                </a:lnTo>
                <a:lnTo>
                  <a:pt x="3000" y="1063"/>
                </a:lnTo>
                <a:lnTo>
                  <a:pt x="3000" y="1063"/>
                </a:lnTo>
                <a:lnTo>
                  <a:pt x="3000" y="1065"/>
                </a:lnTo>
                <a:lnTo>
                  <a:pt x="3003" y="1067"/>
                </a:lnTo>
                <a:lnTo>
                  <a:pt x="3003" y="1067"/>
                </a:lnTo>
                <a:lnTo>
                  <a:pt x="3003" y="1069"/>
                </a:lnTo>
                <a:lnTo>
                  <a:pt x="3005" y="1069"/>
                </a:lnTo>
                <a:lnTo>
                  <a:pt x="3005" y="1069"/>
                </a:lnTo>
                <a:lnTo>
                  <a:pt x="3007" y="1071"/>
                </a:lnTo>
                <a:lnTo>
                  <a:pt x="3007" y="1071"/>
                </a:lnTo>
                <a:lnTo>
                  <a:pt x="3005" y="1074"/>
                </a:lnTo>
                <a:lnTo>
                  <a:pt x="3003" y="1074"/>
                </a:lnTo>
                <a:lnTo>
                  <a:pt x="3003" y="1074"/>
                </a:lnTo>
                <a:lnTo>
                  <a:pt x="3003" y="1076"/>
                </a:lnTo>
                <a:lnTo>
                  <a:pt x="3003" y="1076"/>
                </a:lnTo>
                <a:lnTo>
                  <a:pt x="3005" y="1074"/>
                </a:lnTo>
                <a:lnTo>
                  <a:pt x="3009" y="1074"/>
                </a:lnTo>
                <a:lnTo>
                  <a:pt x="3015" y="1074"/>
                </a:lnTo>
                <a:lnTo>
                  <a:pt x="3017" y="1074"/>
                </a:lnTo>
                <a:lnTo>
                  <a:pt x="3017" y="1076"/>
                </a:lnTo>
                <a:lnTo>
                  <a:pt x="3015" y="1076"/>
                </a:lnTo>
                <a:lnTo>
                  <a:pt x="3013" y="1078"/>
                </a:lnTo>
                <a:lnTo>
                  <a:pt x="3013" y="1078"/>
                </a:lnTo>
                <a:lnTo>
                  <a:pt x="3009" y="1078"/>
                </a:lnTo>
                <a:lnTo>
                  <a:pt x="3007" y="1078"/>
                </a:lnTo>
                <a:lnTo>
                  <a:pt x="3005" y="1080"/>
                </a:lnTo>
                <a:lnTo>
                  <a:pt x="3005" y="1080"/>
                </a:lnTo>
                <a:lnTo>
                  <a:pt x="3007" y="1080"/>
                </a:lnTo>
                <a:lnTo>
                  <a:pt x="3009" y="1080"/>
                </a:lnTo>
                <a:lnTo>
                  <a:pt x="3011" y="1080"/>
                </a:lnTo>
                <a:lnTo>
                  <a:pt x="3015" y="1080"/>
                </a:lnTo>
                <a:lnTo>
                  <a:pt x="3013" y="1080"/>
                </a:lnTo>
                <a:lnTo>
                  <a:pt x="3013" y="1080"/>
                </a:lnTo>
                <a:lnTo>
                  <a:pt x="3015" y="1080"/>
                </a:lnTo>
                <a:lnTo>
                  <a:pt x="3015" y="1080"/>
                </a:lnTo>
                <a:lnTo>
                  <a:pt x="3017" y="1078"/>
                </a:lnTo>
                <a:lnTo>
                  <a:pt x="3019" y="1078"/>
                </a:lnTo>
                <a:lnTo>
                  <a:pt x="3024" y="1080"/>
                </a:lnTo>
                <a:lnTo>
                  <a:pt x="3026" y="1080"/>
                </a:lnTo>
                <a:lnTo>
                  <a:pt x="3026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30" y="1082"/>
                </a:lnTo>
                <a:lnTo>
                  <a:pt x="3030" y="1082"/>
                </a:lnTo>
                <a:lnTo>
                  <a:pt x="3030" y="1084"/>
                </a:lnTo>
                <a:lnTo>
                  <a:pt x="3032" y="1086"/>
                </a:lnTo>
                <a:lnTo>
                  <a:pt x="3032" y="1086"/>
                </a:lnTo>
                <a:lnTo>
                  <a:pt x="3038" y="1088"/>
                </a:lnTo>
                <a:lnTo>
                  <a:pt x="3040" y="1088"/>
                </a:lnTo>
                <a:lnTo>
                  <a:pt x="3044" y="1086"/>
                </a:lnTo>
                <a:lnTo>
                  <a:pt x="3047" y="1086"/>
                </a:lnTo>
                <a:lnTo>
                  <a:pt x="3047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4"/>
                </a:lnTo>
                <a:lnTo>
                  <a:pt x="3051" y="1082"/>
                </a:lnTo>
                <a:lnTo>
                  <a:pt x="3051" y="1078"/>
                </a:lnTo>
                <a:lnTo>
                  <a:pt x="3051" y="1078"/>
                </a:lnTo>
                <a:lnTo>
                  <a:pt x="3057" y="1078"/>
                </a:lnTo>
                <a:lnTo>
                  <a:pt x="3061" y="1078"/>
                </a:lnTo>
                <a:lnTo>
                  <a:pt x="3061" y="1078"/>
                </a:lnTo>
                <a:lnTo>
                  <a:pt x="3068" y="1082"/>
                </a:lnTo>
                <a:lnTo>
                  <a:pt x="3072" y="1082"/>
                </a:lnTo>
                <a:lnTo>
                  <a:pt x="3074" y="1084"/>
                </a:lnTo>
                <a:lnTo>
                  <a:pt x="3076" y="1086"/>
                </a:lnTo>
                <a:lnTo>
                  <a:pt x="3076" y="1088"/>
                </a:lnTo>
                <a:lnTo>
                  <a:pt x="3078" y="1090"/>
                </a:lnTo>
                <a:lnTo>
                  <a:pt x="3082" y="1090"/>
                </a:lnTo>
                <a:lnTo>
                  <a:pt x="3084" y="1090"/>
                </a:lnTo>
                <a:lnTo>
                  <a:pt x="3086" y="1090"/>
                </a:lnTo>
                <a:lnTo>
                  <a:pt x="3093" y="1088"/>
                </a:lnTo>
                <a:lnTo>
                  <a:pt x="3093" y="1088"/>
                </a:lnTo>
                <a:lnTo>
                  <a:pt x="3097" y="1088"/>
                </a:lnTo>
                <a:lnTo>
                  <a:pt x="3099" y="1086"/>
                </a:lnTo>
                <a:lnTo>
                  <a:pt x="3101" y="1086"/>
                </a:lnTo>
                <a:lnTo>
                  <a:pt x="3105" y="1082"/>
                </a:lnTo>
                <a:lnTo>
                  <a:pt x="3109" y="1078"/>
                </a:lnTo>
                <a:lnTo>
                  <a:pt x="3109" y="1078"/>
                </a:lnTo>
                <a:lnTo>
                  <a:pt x="3112" y="1078"/>
                </a:lnTo>
                <a:lnTo>
                  <a:pt x="3114" y="1080"/>
                </a:lnTo>
                <a:lnTo>
                  <a:pt x="3118" y="1080"/>
                </a:lnTo>
                <a:lnTo>
                  <a:pt x="3120" y="1082"/>
                </a:lnTo>
                <a:lnTo>
                  <a:pt x="3122" y="1082"/>
                </a:lnTo>
                <a:lnTo>
                  <a:pt x="3124" y="1080"/>
                </a:lnTo>
                <a:lnTo>
                  <a:pt x="3124" y="1080"/>
                </a:lnTo>
                <a:lnTo>
                  <a:pt x="3126" y="1078"/>
                </a:lnTo>
                <a:lnTo>
                  <a:pt x="3126" y="1078"/>
                </a:lnTo>
                <a:lnTo>
                  <a:pt x="3128" y="1078"/>
                </a:lnTo>
                <a:lnTo>
                  <a:pt x="3130" y="1076"/>
                </a:lnTo>
                <a:lnTo>
                  <a:pt x="3130" y="1078"/>
                </a:lnTo>
                <a:lnTo>
                  <a:pt x="3132" y="1078"/>
                </a:lnTo>
                <a:lnTo>
                  <a:pt x="3132" y="1080"/>
                </a:lnTo>
                <a:lnTo>
                  <a:pt x="3132" y="1080"/>
                </a:lnTo>
                <a:lnTo>
                  <a:pt x="3130" y="1082"/>
                </a:lnTo>
                <a:lnTo>
                  <a:pt x="3128" y="1084"/>
                </a:lnTo>
                <a:lnTo>
                  <a:pt x="3126" y="1086"/>
                </a:lnTo>
                <a:lnTo>
                  <a:pt x="3128" y="1088"/>
                </a:lnTo>
                <a:lnTo>
                  <a:pt x="3128" y="1090"/>
                </a:lnTo>
                <a:lnTo>
                  <a:pt x="3128" y="1092"/>
                </a:lnTo>
                <a:lnTo>
                  <a:pt x="3126" y="1095"/>
                </a:lnTo>
                <a:lnTo>
                  <a:pt x="3126" y="1099"/>
                </a:lnTo>
                <a:lnTo>
                  <a:pt x="3128" y="1101"/>
                </a:lnTo>
                <a:lnTo>
                  <a:pt x="3128" y="1101"/>
                </a:lnTo>
                <a:lnTo>
                  <a:pt x="3128" y="1103"/>
                </a:lnTo>
                <a:lnTo>
                  <a:pt x="3128" y="1103"/>
                </a:lnTo>
                <a:lnTo>
                  <a:pt x="3128" y="1107"/>
                </a:lnTo>
                <a:lnTo>
                  <a:pt x="3128" y="1109"/>
                </a:lnTo>
                <a:lnTo>
                  <a:pt x="3128" y="1109"/>
                </a:lnTo>
                <a:lnTo>
                  <a:pt x="3128" y="1113"/>
                </a:lnTo>
                <a:lnTo>
                  <a:pt x="3128" y="1115"/>
                </a:lnTo>
                <a:lnTo>
                  <a:pt x="3128" y="1115"/>
                </a:lnTo>
                <a:lnTo>
                  <a:pt x="3126" y="1118"/>
                </a:lnTo>
                <a:lnTo>
                  <a:pt x="3124" y="1120"/>
                </a:lnTo>
                <a:lnTo>
                  <a:pt x="3124" y="1124"/>
                </a:lnTo>
                <a:lnTo>
                  <a:pt x="3122" y="1126"/>
                </a:lnTo>
                <a:lnTo>
                  <a:pt x="3120" y="1132"/>
                </a:lnTo>
                <a:lnTo>
                  <a:pt x="3118" y="1134"/>
                </a:lnTo>
                <a:lnTo>
                  <a:pt x="3118" y="1136"/>
                </a:lnTo>
                <a:lnTo>
                  <a:pt x="3118" y="1136"/>
                </a:lnTo>
                <a:lnTo>
                  <a:pt x="3116" y="1139"/>
                </a:lnTo>
                <a:lnTo>
                  <a:pt x="3116" y="1141"/>
                </a:lnTo>
                <a:lnTo>
                  <a:pt x="3116" y="1143"/>
                </a:lnTo>
                <a:lnTo>
                  <a:pt x="3114" y="1147"/>
                </a:lnTo>
                <a:lnTo>
                  <a:pt x="3112" y="1153"/>
                </a:lnTo>
                <a:lnTo>
                  <a:pt x="3109" y="1157"/>
                </a:lnTo>
                <a:lnTo>
                  <a:pt x="3107" y="1162"/>
                </a:lnTo>
                <a:lnTo>
                  <a:pt x="3107" y="1162"/>
                </a:lnTo>
                <a:lnTo>
                  <a:pt x="3105" y="1164"/>
                </a:lnTo>
                <a:lnTo>
                  <a:pt x="3103" y="1166"/>
                </a:lnTo>
                <a:lnTo>
                  <a:pt x="3103" y="1166"/>
                </a:lnTo>
                <a:lnTo>
                  <a:pt x="3099" y="1168"/>
                </a:lnTo>
                <a:lnTo>
                  <a:pt x="3095" y="1170"/>
                </a:lnTo>
                <a:lnTo>
                  <a:pt x="3091" y="1170"/>
                </a:lnTo>
                <a:lnTo>
                  <a:pt x="3088" y="1170"/>
                </a:lnTo>
                <a:lnTo>
                  <a:pt x="3088" y="1170"/>
                </a:lnTo>
                <a:lnTo>
                  <a:pt x="3088" y="1168"/>
                </a:lnTo>
                <a:lnTo>
                  <a:pt x="3084" y="1170"/>
                </a:lnTo>
                <a:lnTo>
                  <a:pt x="3084" y="1170"/>
                </a:lnTo>
                <a:lnTo>
                  <a:pt x="3082" y="1170"/>
                </a:lnTo>
                <a:lnTo>
                  <a:pt x="3080" y="1170"/>
                </a:lnTo>
                <a:lnTo>
                  <a:pt x="3078" y="1170"/>
                </a:lnTo>
                <a:lnTo>
                  <a:pt x="3076" y="1168"/>
                </a:lnTo>
                <a:lnTo>
                  <a:pt x="3076" y="1168"/>
                </a:lnTo>
                <a:lnTo>
                  <a:pt x="3074" y="1168"/>
                </a:lnTo>
                <a:lnTo>
                  <a:pt x="3074" y="1168"/>
                </a:lnTo>
                <a:lnTo>
                  <a:pt x="3076" y="1168"/>
                </a:lnTo>
                <a:lnTo>
                  <a:pt x="3074" y="1170"/>
                </a:lnTo>
                <a:lnTo>
                  <a:pt x="3072" y="1170"/>
                </a:lnTo>
                <a:lnTo>
                  <a:pt x="3072" y="1170"/>
                </a:lnTo>
                <a:lnTo>
                  <a:pt x="3072" y="1168"/>
                </a:lnTo>
                <a:lnTo>
                  <a:pt x="3070" y="1168"/>
                </a:lnTo>
                <a:lnTo>
                  <a:pt x="3068" y="1168"/>
                </a:lnTo>
                <a:lnTo>
                  <a:pt x="3070" y="1166"/>
                </a:lnTo>
                <a:lnTo>
                  <a:pt x="3070" y="1164"/>
                </a:lnTo>
                <a:lnTo>
                  <a:pt x="3072" y="1166"/>
                </a:lnTo>
                <a:lnTo>
                  <a:pt x="3074" y="1166"/>
                </a:lnTo>
                <a:lnTo>
                  <a:pt x="3072" y="1164"/>
                </a:lnTo>
                <a:lnTo>
                  <a:pt x="3070" y="1164"/>
                </a:lnTo>
                <a:lnTo>
                  <a:pt x="3070" y="1164"/>
                </a:lnTo>
                <a:lnTo>
                  <a:pt x="3065" y="1164"/>
                </a:lnTo>
                <a:lnTo>
                  <a:pt x="3065" y="1164"/>
                </a:lnTo>
                <a:lnTo>
                  <a:pt x="3059" y="1162"/>
                </a:lnTo>
                <a:lnTo>
                  <a:pt x="3057" y="1162"/>
                </a:lnTo>
                <a:lnTo>
                  <a:pt x="3057" y="1162"/>
                </a:lnTo>
                <a:lnTo>
                  <a:pt x="3057" y="1164"/>
                </a:lnTo>
                <a:lnTo>
                  <a:pt x="3057" y="1164"/>
                </a:lnTo>
                <a:lnTo>
                  <a:pt x="3055" y="1164"/>
                </a:lnTo>
                <a:lnTo>
                  <a:pt x="3053" y="1166"/>
                </a:lnTo>
                <a:lnTo>
                  <a:pt x="3051" y="1166"/>
                </a:lnTo>
                <a:lnTo>
                  <a:pt x="3055" y="1164"/>
                </a:lnTo>
                <a:lnTo>
                  <a:pt x="3055" y="1162"/>
                </a:lnTo>
                <a:lnTo>
                  <a:pt x="3051" y="1164"/>
                </a:lnTo>
                <a:lnTo>
                  <a:pt x="3049" y="1164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8"/>
                </a:lnTo>
                <a:lnTo>
                  <a:pt x="3044" y="1168"/>
                </a:lnTo>
                <a:lnTo>
                  <a:pt x="3042" y="1168"/>
                </a:lnTo>
                <a:lnTo>
                  <a:pt x="3040" y="1168"/>
                </a:lnTo>
                <a:lnTo>
                  <a:pt x="3036" y="1172"/>
                </a:lnTo>
                <a:lnTo>
                  <a:pt x="3034" y="1172"/>
                </a:lnTo>
                <a:lnTo>
                  <a:pt x="3032" y="1174"/>
                </a:lnTo>
                <a:lnTo>
                  <a:pt x="3030" y="1174"/>
                </a:lnTo>
                <a:lnTo>
                  <a:pt x="3030" y="1174"/>
                </a:lnTo>
                <a:lnTo>
                  <a:pt x="3028" y="1174"/>
                </a:lnTo>
                <a:lnTo>
                  <a:pt x="3026" y="1172"/>
                </a:lnTo>
                <a:lnTo>
                  <a:pt x="3021" y="1170"/>
                </a:lnTo>
                <a:lnTo>
                  <a:pt x="3013" y="1170"/>
                </a:lnTo>
                <a:lnTo>
                  <a:pt x="3011" y="1168"/>
                </a:lnTo>
                <a:lnTo>
                  <a:pt x="3009" y="1168"/>
                </a:lnTo>
                <a:lnTo>
                  <a:pt x="3007" y="1168"/>
                </a:lnTo>
                <a:lnTo>
                  <a:pt x="3003" y="1166"/>
                </a:lnTo>
                <a:lnTo>
                  <a:pt x="2996" y="1164"/>
                </a:lnTo>
                <a:lnTo>
                  <a:pt x="2990" y="1164"/>
                </a:lnTo>
                <a:lnTo>
                  <a:pt x="2984" y="1162"/>
                </a:lnTo>
                <a:lnTo>
                  <a:pt x="2975" y="1164"/>
                </a:lnTo>
                <a:lnTo>
                  <a:pt x="2973" y="1164"/>
                </a:lnTo>
                <a:lnTo>
                  <a:pt x="2971" y="1162"/>
                </a:lnTo>
                <a:lnTo>
                  <a:pt x="2971" y="1160"/>
                </a:lnTo>
                <a:lnTo>
                  <a:pt x="2971" y="1157"/>
                </a:lnTo>
                <a:lnTo>
                  <a:pt x="2969" y="1157"/>
                </a:lnTo>
                <a:lnTo>
                  <a:pt x="2969" y="1155"/>
                </a:lnTo>
                <a:lnTo>
                  <a:pt x="2965" y="1155"/>
                </a:lnTo>
                <a:lnTo>
                  <a:pt x="2963" y="1155"/>
                </a:lnTo>
                <a:lnTo>
                  <a:pt x="2956" y="1155"/>
                </a:lnTo>
                <a:lnTo>
                  <a:pt x="2956" y="1155"/>
                </a:lnTo>
                <a:lnTo>
                  <a:pt x="2954" y="1153"/>
                </a:lnTo>
                <a:lnTo>
                  <a:pt x="2952" y="1153"/>
                </a:lnTo>
                <a:lnTo>
                  <a:pt x="2946" y="1153"/>
                </a:lnTo>
                <a:lnTo>
                  <a:pt x="2942" y="1151"/>
                </a:lnTo>
                <a:lnTo>
                  <a:pt x="2942" y="1149"/>
                </a:lnTo>
                <a:lnTo>
                  <a:pt x="2942" y="1149"/>
                </a:lnTo>
                <a:lnTo>
                  <a:pt x="2942" y="1145"/>
                </a:lnTo>
                <a:lnTo>
                  <a:pt x="2940" y="1145"/>
                </a:lnTo>
                <a:lnTo>
                  <a:pt x="2938" y="1145"/>
                </a:lnTo>
                <a:lnTo>
                  <a:pt x="2933" y="1143"/>
                </a:lnTo>
                <a:lnTo>
                  <a:pt x="2931" y="1141"/>
                </a:lnTo>
                <a:lnTo>
                  <a:pt x="2929" y="1141"/>
                </a:lnTo>
                <a:lnTo>
                  <a:pt x="2925" y="1141"/>
                </a:lnTo>
                <a:lnTo>
                  <a:pt x="2923" y="1141"/>
                </a:lnTo>
                <a:lnTo>
                  <a:pt x="2921" y="1141"/>
                </a:lnTo>
                <a:lnTo>
                  <a:pt x="2919" y="1143"/>
                </a:lnTo>
                <a:lnTo>
                  <a:pt x="2917" y="1143"/>
                </a:lnTo>
                <a:lnTo>
                  <a:pt x="2912" y="1143"/>
                </a:lnTo>
                <a:lnTo>
                  <a:pt x="2906" y="1147"/>
                </a:lnTo>
                <a:lnTo>
                  <a:pt x="2902" y="1149"/>
                </a:lnTo>
                <a:lnTo>
                  <a:pt x="2900" y="1153"/>
                </a:lnTo>
                <a:lnTo>
                  <a:pt x="2898" y="1153"/>
                </a:lnTo>
                <a:lnTo>
                  <a:pt x="2898" y="1155"/>
                </a:lnTo>
                <a:lnTo>
                  <a:pt x="2896" y="1160"/>
                </a:lnTo>
                <a:lnTo>
                  <a:pt x="2898" y="1164"/>
                </a:lnTo>
                <a:lnTo>
                  <a:pt x="2898" y="1166"/>
                </a:lnTo>
                <a:lnTo>
                  <a:pt x="2900" y="1166"/>
                </a:lnTo>
                <a:lnTo>
                  <a:pt x="2900" y="1168"/>
                </a:lnTo>
                <a:lnTo>
                  <a:pt x="2900" y="1170"/>
                </a:lnTo>
                <a:lnTo>
                  <a:pt x="2900" y="1172"/>
                </a:lnTo>
                <a:lnTo>
                  <a:pt x="2898" y="1174"/>
                </a:lnTo>
                <a:lnTo>
                  <a:pt x="2894" y="1180"/>
                </a:lnTo>
                <a:lnTo>
                  <a:pt x="2892" y="1180"/>
                </a:lnTo>
                <a:lnTo>
                  <a:pt x="2887" y="1183"/>
                </a:lnTo>
                <a:lnTo>
                  <a:pt x="2885" y="1183"/>
                </a:lnTo>
                <a:lnTo>
                  <a:pt x="2881" y="1183"/>
                </a:lnTo>
                <a:lnTo>
                  <a:pt x="2879" y="1180"/>
                </a:lnTo>
                <a:lnTo>
                  <a:pt x="2871" y="1174"/>
                </a:lnTo>
                <a:lnTo>
                  <a:pt x="2868" y="1174"/>
                </a:lnTo>
                <a:lnTo>
                  <a:pt x="2866" y="1172"/>
                </a:lnTo>
                <a:lnTo>
                  <a:pt x="2860" y="1170"/>
                </a:lnTo>
                <a:lnTo>
                  <a:pt x="2852" y="1168"/>
                </a:lnTo>
                <a:lnTo>
                  <a:pt x="2845" y="1168"/>
                </a:lnTo>
                <a:lnTo>
                  <a:pt x="2841" y="1168"/>
                </a:lnTo>
                <a:lnTo>
                  <a:pt x="2837" y="1166"/>
                </a:lnTo>
                <a:lnTo>
                  <a:pt x="2835" y="1166"/>
                </a:lnTo>
                <a:lnTo>
                  <a:pt x="2833" y="1164"/>
                </a:lnTo>
                <a:lnTo>
                  <a:pt x="2833" y="1162"/>
                </a:lnTo>
                <a:lnTo>
                  <a:pt x="2831" y="1157"/>
                </a:lnTo>
                <a:lnTo>
                  <a:pt x="2831" y="1155"/>
                </a:lnTo>
                <a:lnTo>
                  <a:pt x="2831" y="1153"/>
                </a:lnTo>
                <a:lnTo>
                  <a:pt x="2829" y="1151"/>
                </a:lnTo>
                <a:lnTo>
                  <a:pt x="2827" y="1149"/>
                </a:lnTo>
                <a:lnTo>
                  <a:pt x="2818" y="1147"/>
                </a:lnTo>
                <a:lnTo>
                  <a:pt x="2816" y="1147"/>
                </a:lnTo>
                <a:lnTo>
                  <a:pt x="2814" y="1145"/>
                </a:lnTo>
                <a:lnTo>
                  <a:pt x="2812" y="1145"/>
                </a:lnTo>
                <a:lnTo>
                  <a:pt x="2808" y="1143"/>
                </a:lnTo>
                <a:lnTo>
                  <a:pt x="2806" y="1143"/>
                </a:lnTo>
                <a:lnTo>
                  <a:pt x="2804" y="1143"/>
                </a:lnTo>
                <a:lnTo>
                  <a:pt x="2799" y="1141"/>
                </a:lnTo>
                <a:lnTo>
                  <a:pt x="2797" y="1141"/>
                </a:lnTo>
                <a:lnTo>
                  <a:pt x="2793" y="1143"/>
                </a:lnTo>
                <a:lnTo>
                  <a:pt x="2787" y="1143"/>
                </a:lnTo>
                <a:lnTo>
                  <a:pt x="2785" y="1143"/>
                </a:lnTo>
                <a:lnTo>
                  <a:pt x="2778" y="1139"/>
                </a:lnTo>
                <a:lnTo>
                  <a:pt x="2776" y="1139"/>
                </a:lnTo>
                <a:lnTo>
                  <a:pt x="2774" y="1136"/>
                </a:lnTo>
                <a:lnTo>
                  <a:pt x="2772" y="1136"/>
                </a:lnTo>
                <a:lnTo>
                  <a:pt x="2772" y="1136"/>
                </a:lnTo>
                <a:lnTo>
                  <a:pt x="2770" y="1136"/>
                </a:lnTo>
                <a:lnTo>
                  <a:pt x="2770" y="1136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68" y="1130"/>
                </a:lnTo>
                <a:lnTo>
                  <a:pt x="2766" y="1130"/>
                </a:lnTo>
                <a:lnTo>
                  <a:pt x="2766" y="1130"/>
                </a:lnTo>
                <a:lnTo>
                  <a:pt x="2764" y="1132"/>
                </a:lnTo>
                <a:lnTo>
                  <a:pt x="2764" y="1132"/>
                </a:lnTo>
                <a:lnTo>
                  <a:pt x="2764" y="1130"/>
                </a:lnTo>
                <a:lnTo>
                  <a:pt x="2764" y="1128"/>
                </a:lnTo>
                <a:lnTo>
                  <a:pt x="2760" y="1128"/>
                </a:lnTo>
                <a:lnTo>
                  <a:pt x="2757" y="1128"/>
                </a:lnTo>
                <a:lnTo>
                  <a:pt x="2755" y="1126"/>
                </a:lnTo>
                <a:lnTo>
                  <a:pt x="2753" y="1122"/>
                </a:lnTo>
                <a:lnTo>
                  <a:pt x="2753" y="1122"/>
                </a:lnTo>
                <a:lnTo>
                  <a:pt x="2753" y="1120"/>
                </a:lnTo>
                <a:lnTo>
                  <a:pt x="2755" y="1120"/>
                </a:lnTo>
                <a:lnTo>
                  <a:pt x="2755" y="1118"/>
                </a:lnTo>
                <a:lnTo>
                  <a:pt x="2760" y="1115"/>
                </a:lnTo>
                <a:lnTo>
                  <a:pt x="2762" y="1113"/>
                </a:lnTo>
                <a:lnTo>
                  <a:pt x="2766" y="1109"/>
                </a:lnTo>
                <a:lnTo>
                  <a:pt x="2766" y="1107"/>
                </a:lnTo>
                <a:lnTo>
                  <a:pt x="2768" y="1103"/>
                </a:lnTo>
                <a:lnTo>
                  <a:pt x="2768" y="1103"/>
                </a:lnTo>
                <a:lnTo>
                  <a:pt x="2768" y="1101"/>
                </a:lnTo>
                <a:lnTo>
                  <a:pt x="2768" y="1099"/>
                </a:lnTo>
                <a:lnTo>
                  <a:pt x="2768" y="1097"/>
                </a:lnTo>
                <a:lnTo>
                  <a:pt x="2764" y="1095"/>
                </a:lnTo>
                <a:lnTo>
                  <a:pt x="2762" y="1095"/>
                </a:lnTo>
                <a:lnTo>
                  <a:pt x="2762" y="1092"/>
                </a:lnTo>
                <a:lnTo>
                  <a:pt x="2760" y="1090"/>
                </a:lnTo>
                <a:lnTo>
                  <a:pt x="2760" y="1088"/>
                </a:lnTo>
                <a:lnTo>
                  <a:pt x="2760" y="1086"/>
                </a:lnTo>
                <a:lnTo>
                  <a:pt x="2760" y="1086"/>
                </a:lnTo>
                <a:lnTo>
                  <a:pt x="2762" y="1084"/>
                </a:lnTo>
                <a:lnTo>
                  <a:pt x="2764" y="1084"/>
                </a:lnTo>
                <a:lnTo>
                  <a:pt x="2766" y="1080"/>
                </a:lnTo>
                <a:lnTo>
                  <a:pt x="2768" y="1078"/>
                </a:lnTo>
                <a:lnTo>
                  <a:pt x="2768" y="1078"/>
                </a:lnTo>
                <a:lnTo>
                  <a:pt x="2768" y="1076"/>
                </a:lnTo>
                <a:lnTo>
                  <a:pt x="2768" y="1074"/>
                </a:lnTo>
                <a:lnTo>
                  <a:pt x="2766" y="1074"/>
                </a:lnTo>
                <a:lnTo>
                  <a:pt x="2764" y="1076"/>
                </a:lnTo>
                <a:lnTo>
                  <a:pt x="2762" y="1076"/>
                </a:lnTo>
                <a:lnTo>
                  <a:pt x="2760" y="1078"/>
                </a:lnTo>
                <a:lnTo>
                  <a:pt x="2760" y="1080"/>
                </a:lnTo>
                <a:lnTo>
                  <a:pt x="2757" y="1078"/>
                </a:lnTo>
                <a:lnTo>
                  <a:pt x="2757" y="1078"/>
                </a:lnTo>
                <a:lnTo>
                  <a:pt x="2755" y="1074"/>
                </a:lnTo>
                <a:lnTo>
                  <a:pt x="2755" y="1071"/>
                </a:lnTo>
                <a:lnTo>
                  <a:pt x="2753" y="1071"/>
                </a:lnTo>
                <a:lnTo>
                  <a:pt x="2753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49" y="1071"/>
                </a:lnTo>
                <a:lnTo>
                  <a:pt x="2749" y="1071"/>
                </a:lnTo>
                <a:lnTo>
                  <a:pt x="2751" y="1069"/>
                </a:lnTo>
                <a:lnTo>
                  <a:pt x="2749" y="1069"/>
                </a:lnTo>
                <a:lnTo>
                  <a:pt x="2749" y="1069"/>
                </a:lnTo>
                <a:lnTo>
                  <a:pt x="2741" y="1071"/>
                </a:lnTo>
                <a:lnTo>
                  <a:pt x="2739" y="1071"/>
                </a:lnTo>
                <a:lnTo>
                  <a:pt x="2736" y="1076"/>
                </a:lnTo>
                <a:lnTo>
                  <a:pt x="2732" y="1076"/>
                </a:lnTo>
                <a:lnTo>
                  <a:pt x="2726" y="1076"/>
                </a:lnTo>
                <a:lnTo>
                  <a:pt x="2722" y="1078"/>
                </a:lnTo>
                <a:lnTo>
                  <a:pt x="2720" y="1076"/>
                </a:lnTo>
                <a:lnTo>
                  <a:pt x="2718" y="1076"/>
                </a:lnTo>
                <a:lnTo>
                  <a:pt x="2716" y="1074"/>
                </a:lnTo>
                <a:lnTo>
                  <a:pt x="2711" y="1074"/>
                </a:lnTo>
                <a:lnTo>
                  <a:pt x="2713" y="1076"/>
                </a:lnTo>
                <a:lnTo>
                  <a:pt x="2711" y="1076"/>
                </a:lnTo>
                <a:lnTo>
                  <a:pt x="2707" y="1076"/>
                </a:lnTo>
                <a:lnTo>
                  <a:pt x="2703" y="1076"/>
                </a:lnTo>
                <a:lnTo>
                  <a:pt x="2701" y="1074"/>
                </a:lnTo>
                <a:lnTo>
                  <a:pt x="2699" y="1074"/>
                </a:lnTo>
                <a:lnTo>
                  <a:pt x="2699" y="1076"/>
                </a:lnTo>
                <a:lnTo>
                  <a:pt x="2695" y="1078"/>
                </a:lnTo>
                <a:lnTo>
                  <a:pt x="2690" y="1078"/>
                </a:lnTo>
                <a:lnTo>
                  <a:pt x="2686" y="1080"/>
                </a:lnTo>
                <a:lnTo>
                  <a:pt x="2684" y="1080"/>
                </a:lnTo>
                <a:lnTo>
                  <a:pt x="2682" y="1080"/>
                </a:lnTo>
                <a:lnTo>
                  <a:pt x="2680" y="1078"/>
                </a:lnTo>
                <a:lnTo>
                  <a:pt x="2678" y="1078"/>
                </a:lnTo>
                <a:lnTo>
                  <a:pt x="2676" y="1076"/>
                </a:lnTo>
                <a:lnTo>
                  <a:pt x="2663" y="1076"/>
                </a:lnTo>
                <a:lnTo>
                  <a:pt x="2659" y="1078"/>
                </a:lnTo>
                <a:lnTo>
                  <a:pt x="2651" y="1078"/>
                </a:lnTo>
                <a:lnTo>
                  <a:pt x="2648" y="1080"/>
                </a:lnTo>
                <a:lnTo>
                  <a:pt x="2644" y="1082"/>
                </a:lnTo>
                <a:lnTo>
                  <a:pt x="2642" y="1082"/>
                </a:lnTo>
                <a:lnTo>
                  <a:pt x="2636" y="1082"/>
                </a:lnTo>
                <a:lnTo>
                  <a:pt x="2625" y="1082"/>
                </a:lnTo>
                <a:lnTo>
                  <a:pt x="2621" y="1084"/>
                </a:lnTo>
                <a:lnTo>
                  <a:pt x="2619" y="1086"/>
                </a:lnTo>
                <a:lnTo>
                  <a:pt x="2615" y="1086"/>
                </a:lnTo>
                <a:lnTo>
                  <a:pt x="2613" y="1088"/>
                </a:lnTo>
                <a:lnTo>
                  <a:pt x="2611" y="1090"/>
                </a:lnTo>
                <a:lnTo>
                  <a:pt x="2609" y="1092"/>
                </a:lnTo>
                <a:lnTo>
                  <a:pt x="2607" y="1095"/>
                </a:lnTo>
                <a:lnTo>
                  <a:pt x="2604" y="1095"/>
                </a:lnTo>
                <a:lnTo>
                  <a:pt x="2602" y="1092"/>
                </a:lnTo>
                <a:lnTo>
                  <a:pt x="2602" y="1092"/>
                </a:lnTo>
                <a:lnTo>
                  <a:pt x="2594" y="1097"/>
                </a:lnTo>
                <a:lnTo>
                  <a:pt x="2592" y="1099"/>
                </a:lnTo>
                <a:lnTo>
                  <a:pt x="2590" y="1099"/>
                </a:lnTo>
                <a:lnTo>
                  <a:pt x="2588" y="1101"/>
                </a:lnTo>
                <a:lnTo>
                  <a:pt x="2586" y="1103"/>
                </a:lnTo>
                <a:lnTo>
                  <a:pt x="2584" y="1105"/>
                </a:lnTo>
                <a:lnTo>
                  <a:pt x="2579" y="1105"/>
                </a:lnTo>
                <a:lnTo>
                  <a:pt x="2579" y="1107"/>
                </a:lnTo>
                <a:lnTo>
                  <a:pt x="2575" y="1105"/>
                </a:lnTo>
                <a:lnTo>
                  <a:pt x="2573" y="1105"/>
                </a:lnTo>
                <a:lnTo>
                  <a:pt x="2569" y="1105"/>
                </a:lnTo>
                <a:lnTo>
                  <a:pt x="2569" y="1105"/>
                </a:lnTo>
                <a:lnTo>
                  <a:pt x="2567" y="1105"/>
                </a:lnTo>
                <a:lnTo>
                  <a:pt x="2567" y="1105"/>
                </a:lnTo>
                <a:lnTo>
                  <a:pt x="2565" y="1103"/>
                </a:lnTo>
                <a:lnTo>
                  <a:pt x="2565" y="1103"/>
                </a:lnTo>
                <a:lnTo>
                  <a:pt x="2565" y="1101"/>
                </a:lnTo>
                <a:lnTo>
                  <a:pt x="2565" y="1101"/>
                </a:lnTo>
                <a:lnTo>
                  <a:pt x="2563" y="1103"/>
                </a:lnTo>
                <a:lnTo>
                  <a:pt x="2560" y="1103"/>
                </a:lnTo>
                <a:lnTo>
                  <a:pt x="2558" y="1105"/>
                </a:lnTo>
                <a:lnTo>
                  <a:pt x="2556" y="1103"/>
                </a:lnTo>
                <a:lnTo>
                  <a:pt x="2554" y="1103"/>
                </a:lnTo>
                <a:lnTo>
                  <a:pt x="2552" y="1103"/>
                </a:lnTo>
                <a:lnTo>
                  <a:pt x="2550" y="1103"/>
                </a:lnTo>
                <a:lnTo>
                  <a:pt x="2546" y="1105"/>
                </a:lnTo>
                <a:lnTo>
                  <a:pt x="2542" y="1105"/>
                </a:lnTo>
                <a:lnTo>
                  <a:pt x="2537" y="1103"/>
                </a:lnTo>
                <a:lnTo>
                  <a:pt x="2533" y="1101"/>
                </a:lnTo>
                <a:lnTo>
                  <a:pt x="2531" y="1097"/>
                </a:lnTo>
                <a:lnTo>
                  <a:pt x="2531" y="1095"/>
                </a:lnTo>
                <a:lnTo>
                  <a:pt x="2531" y="1095"/>
                </a:lnTo>
                <a:lnTo>
                  <a:pt x="2531" y="1092"/>
                </a:lnTo>
                <a:lnTo>
                  <a:pt x="2529" y="1092"/>
                </a:lnTo>
                <a:lnTo>
                  <a:pt x="2527" y="1092"/>
                </a:lnTo>
                <a:lnTo>
                  <a:pt x="2527" y="1095"/>
                </a:lnTo>
                <a:lnTo>
                  <a:pt x="2525" y="1095"/>
                </a:lnTo>
                <a:lnTo>
                  <a:pt x="2523" y="1095"/>
                </a:lnTo>
                <a:lnTo>
                  <a:pt x="2521" y="1097"/>
                </a:lnTo>
                <a:lnTo>
                  <a:pt x="2516" y="1111"/>
                </a:lnTo>
                <a:lnTo>
                  <a:pt x="2510" y="1122"/>
                </a:lnTo>
                <a:lnTo>
                  <a:pt x="2508" y="1124"/>
                </a:lnTo>
                <a:lnTo>
                  <a:pt x="2504" y="1126"/>
                </a:lnTo>
                <a:lnTo>
                  <a:pt x="2498" y="1130"/>
                </a:lnTo>
                <a:lnTo>
                  <a:pt x="2487" y="1134"/>
                </a:lnTo>
                <a:lnTo>
                  <a:pt x="2485" y="1136"/>
                </a:lnTo>
                <a:lnTo>
                  <a:pt x="2483" y="1136"/>
                </a:lnTo>
                <a:lnTo>
                  <a:pt x="2479" y="1141"/>
                </a:lnTo>
                <a:lnTo>
                  <a:pt x="2475" y="1147"/>
                </a:lnTo>
                <a:lnTo>
                  <a:pt x="2475" y="1147"/>
                </a:lnTo>
                <a:lnTo>
                  <a:pt x="2472" y="1151"/>
                </a:lnTo>
                <a:lnTo>
                  <a:pt x="2472" y="1155"/>
                </a:lnTo>
                <a:lnTo>
                  <a:pt x="2468" y="1160"/>
                </a:lnTo>
                <a:lnTo>
                  <a:pt x="2466" y="1166"/>
                </a:lnTo>
                <a:lnTo>
                  <a:pt x="2466" y="1170"/>
                </a:lnTo>
                <a:lnTo>
                  <a:pt x="2466" y="1174"/>
                </a:lnTo>
                <a:lnTo>
                  <a:pt x="2464" y="1176"/>
                </a:lnTo>
                <a:lnTo>
                  <a:pt x="2464" y="1176"/>
                </a:lnTo>
                <a:lnTo>
                  <a:pt x="2466" y="1178"/>
                </a:lnTo>
                <a:lnTo>
                  <a:pt x="2468" y="1180"/>
                </a:lnTo>
                <a:lnTo>
                  <a:pt x="2468" y="1183"/>
                </a:lnTo>
                <a:lnTo>
                  <a:pt x="2468" y="1185"/>
                </a:lnTo>
                <a:lnTo>
                  <a:pt x="2466" y="1189"/>
                </a:lnTo>
                <a:lnTo>
                  <a:pt x="2464" y="1191"/>
                </a:lnTo>
                <a:lnTo>
                  <a:pt x="2462" y="1193"/>
                </a:lnTo>
                <a:lnTo>
                  <a:pt x="2460" y="1197"/>
                </a:lnTo>
                <a:lnTo>
                  <a:pt x="2456" y="1201"/>
                </a:lnTo>
                <a:lnTo>
                  <a:pt x="2454" y="1204"/>
                </a:lnTo>
                <a:lnTo>
                  <a:pt x="2447" y="1208"/>
                </a:lnTo>
                <a:lnTo>
                  <a:pt x="2443" y="1210"/>
                </a:lnTo>
                <a:lnTo>
                  <a:pt x="2443" y="1212"/>
                </a:lnTo>
                <a:lnTo>
                  <a:pt x="2441" y="1214"/>
                </a:lnTo>
                <a:lnTo>
                  <a:pt x="2435" y="1216"/>
                </a:lnTo>
                <a:lnTo>
                  <a:pt x="2426" y="1218"/>
                </a:lnTo>
                <a:lnTo>
                  <a:pt x="2422" y="1218"/>
                </a:lnTo>
                <a:lnTo>
                  <a:pt x="2420" y="1220"/>
                </a:lnTo>
                <a:lnTo>
                  <a:pt x="2418" y="1222"/>
                </a:lnTo>
                <a:lnTo>
                  <a:pt x="2416" y="1224"/>
                </a:lnTo>
                <a:lnTo>
                  <a:pt x="2416" y="1227"/>
                </a:lnTo>
                <a:lnTo>
                  <a:pt x="2414" y="1231"/>
                </a:lnTo>
                <a:lnTo>
                  <a:pt x="2412" y="1235"/>
                </a:lnTo>
                <a:lnTo>
                  <a:pt x="2412" y="1239"/>
                </a:lnTo>
                <a:lnTo>
                  <a:pt x="2410" y="1239"/>
                </a:lnTo>
                <a:lnTo>
                  <a:pt x="2405" y="1241"/>
                </a:lnTo>
                <a:lnTo>
                  <a:pt x="2403" y="1243"/>
                </a:lnTo>
                <a:lnTo>
                  <a:pt x="2401" y="1245"/>
                </a:lnTo>
                <a:lnTo>
                  <a:pt x="2399" y="1245"/>
                </a:lnTo>
                <a:lnTo>
                  <a:pt x="2397" y="1248"/>
                </a:lnTo>
                <a:lnTo>
                  <a:pt x="2397" y="1250"/>
                </a:lnTo>
                <a:lnTo>
                  <a:pt x="2397" y="1252"/>
                </a:lnTo>
                <a:lnTo>
                  <a:pt x="2395" y="1256"/>
                </a:lnTo>
                <a:lnTo>
                  <a:pt x="2393" y="1258"/>
                </a:lnTo>
                <a:lnTo>
                  <a:pt x="2393" y="1262"/>
                </a:lnTo>
                <a:lnTo>
                  <a:pt x="2393" y="1266"/>
                </a:lnTo>
                <a:lnTo>
                  <a:pt x="2391" y="1269"/>
                </a:lnTo>
                <a:lnTo>
                  <a:pt x="2391" y="1271"/>
                </a:lnTo>
                <a:lnTo>
                  <a:pt x="2389" y="1273"/>
                </a:lnTo>
                <a:lnTo>
                  <a:pt x="2382" y="1279"/>
                </a:lnTo>
                <a:lnTo>
                  <a:pt x="2378" y="1281"/>
                </a:lnTo>
                <a:lnTo>
                  <a:pt x="2378" y="1283"/>
                </a:lnTo>
                <a:lnTo>
                  <a:pt x="2376" y="1283"/>
                </a:lnTo>
                <a:lnTo>
                  <a:pt x="2376" y="1285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6" y="1287"/>
                </a:lnTo>
                <a:lnTo>
                  <a:pt x="2376" y="1289"/>
                </a:lnTo>
                <a:lnTo>
                  <a:pt x="2374" y="1292"/>
                </a:lnTo>
                <a:lnTo>
                  <a:pt x="2372" y="1294"/>
                </a:lnTo>
                <a:lnTo>
                  <a:pt x="2374" y="1294"/>
                </a:lnTo>
                <a:lnTo>
                  <a:pt x="2374" y="1296"/>
                </a:lnTo>
                <a:lnTo>
                  <a:pt x="2372" y="1298"/>
                </a:lnTo>
                <a:lnTo>
                  <a:pt x="2370" y="1302"/>
                </a:lnTo>
                <a:lnTo>
                  <a:pt x="2368" y="1306"/>
                </a:lnTo>
                <a:lnTo>
                  <a:pt x="2366" y="1306"/>
                </a:lnTo>
                <a:lnTo>
                  <a:pt x="2364" y="1308"/>
                </a:lnTo>
                <a:lnTo>
                  <a:pt x="2361" y="1313"/>
                </a:lnTo>
                <a:lnTo>
                  <a:pt x="2361" y="1319"/>
                </a:lnTo>
                <a:lnTo>
                  <a:pt x="2359" y="1327"/>
                </a:lnTo>
                <a:lnTo>
                  <a:pt x="2361" y="1327"/>
                </a:lnTo>
                <a:lnTo>
                  <a:pt x="2361" y="1325"/>
                </a:lnTo>
                <a:lnTo>
                  <a:pt x="2361" y="1325"/>
                </a:lnTo>
                <a:lnTo>
                  <a:pt x="2364" y="1323"/>
                </a:lnTo>
                <a:lnTo>
                  <a:pt x="2364" y="1323"/>
                </a:lnTo>
                <a:lnTo>
                  <a:pt x="2366" y="1327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29"/>
                </a:lnTo>
                <a:lnTo>
                  <a:pt x="2370" y="1329"/>
                </a:lnTo>
                <a:lnTo>
                  <a:pt x="2370" y="1331"/>
                </a:lnTo>
                <a:lnTo>
                  <a:pt x="2372" y="1334"/>
                </a:lnTo>
                <a:lnTo>
                  <a:pt x="2372" y="1338"/>
                </a:lnTo>
                <a:lnTo>
                  <a:pt x="2372" y="1338"/>
                </a:lnTo>
                <a:lnTo>
                  <a:pt x="2372" y="1340"/>
                </a:lnTo>
                <a:lnTo>
                  <a:pt x="2372" y="1344"/>
                </a:lnTo>
                <a:lnTo>
                  <a:pt x="2370" y="1348"/>
                </a:lnTo>
                <a:lnTo>
                  <a:pt x="2372" y="1348"/>
                </a:lnTo>
                <a:lnTo>
                  <a:pt x="2370" y="1348"/>
                </a:lnTo>
                <a:lnTo>
                  <a:pt x="2370" y="1350"/>
                </a:lnTo>
                <a:lnTo>
                  <a:pt x="2368" y="1350"/>
                </a:lnTo>
                <a:lnTo>
                  <a:pt x="2370" y="1350"/>
                </a:lnTo>
                <a:lnTo>
                  <a:pt x="2372" y="1352"/>
                </a:lnTo>
                <a:lnTo>
                  <a:pt x="2372" y="1354"/>
                </a:lnTo>
                <a:lnTo>
                  <a:pt x="2374" y="1359"/>
                </a:lnTo>
                <a:lnTo>
                  <a:pt x="2374" y="1363"/>
                </a:lnTo>
                <a:lnTo>
                  <a:pt x="2376" y="1367"/>
                </a:lnTo>
                <a:lnTo>
                  <a:pt x="2376" y="1371"/>
                </a:lnTo>
                <a:lnTo>
                  <a:pt x="2374" y="1378"/>
                </a:lnTo>
                <a:lnTo>
                  <a:pt x="2372" y="1382"/>
                </a:lnTo>
                <a:lnTo>
                  <a:pt x="2372" y="1386"/>
                </a:lnTo>
                <a:lnTo>
                  <a:pt x="2370" y="1390"/>
                </a:lnTo>
                <a:lnTo>
                  <a:pt x="2370" y="1392"/>
                </a:lnTo>
                <a:lnTo>
                  <a:pt x="2368" y="1394"/>
                </a:lnTo>
                <a:lnTo>
                  <a:pt x="2368" y="1403"/>
                </a:lnTo>
                <a:lnTo>
                  <a:pt x="2368" y="1403"/>
                </a:lnTo>
                <a:lnTo>
                  <a:pt x="2364" y="1409"/>
                </a:lnTo>
                <a:lnTo>
                  <a:pt x="2359" y="1415"/>
                </a:lnTo>
                <a:lnTo>
                  <a:pt x="2355" y="1417"/>
                </a:lnTo>
                <a:lnTo>
                  <a:pt x="2353" y="1417"/>
                </a:lnTo>
                <a:lnTo>
                  <a:pt x="2355" y="1419"/>
                </a:lnTo>
                <a:lnTo>
                  <a:pt x="2355" y="1417"/>
                </a:lnTo>
                <a:lnTo>
                  <a:pt x="2357" y="1417"/>
                </a:lnTo>
                <a:lnTo>
                  <a:pt x="2357" y="1419"/>
                </a:lnTo>
                <a:lnTo>
                  <a:pt x="2359" y="1419"/>
                </a:lnTo>
                <a:lnTo>
                  <a:pt x="2359" y="1422"/>
                </a:lnTo>
                <a:lnTo>
                  <a:pt x="2361" y="1424"/>
                </a:lnTo>
                <a:lnTo>
                  <a:pt x="2364" y="1426"/>
                </a:lnTo>
                <a:lnTo>
                  <a:pt x="2364" y="1428"/>
                </a:lnTo>
                <a:lnTo>
                  <a:pt x="2364" y="1428"/>
                </a:lnTo>
                <a:lnTo>
                  <a:pt x="2366" y="1428"/>
                </a:lnTo>
                <a:lnTo>
                  <a:pt x="2366" y="1428"/>
                </a:lnTo>
                <a:lnTo>
                  <a:pt x="2368" y="1428"/>
                </a:lnTo>
                <a:lnTo>
                  <a:pt x="2366" y="1428"/>
                </a:lnTo>
                <a:lnTo>
                  <a:pt x="2366" y="1430"/>
                </a:lnTo>
                <a:lnTo>
                  <a:pt x="2366" y="1430"/>
                </a:lnTo>
                <a:lnTo>
                  <a:pt x="2366" y="1432"/>
                </a:lnTo>
                <a:lnTo>
                  <a:pt x="2366" y="1432"/>
                </a:lnTo>
                <a:lnTo>
                  <a:pt x="2368" y="1434"/>
                </a:lnTo>
                <a:lnTo>
                  <a:pt x="2368" y="1434"/>
                </a:lnTo>
                <a:lnTo>
                  <a:pt x="2368" y="1436"/>
                </a:lnTo>
                <a:lnTo>
                  <a:pt x="2370" y="1438"/>
                </a:lnTo>
                <a:lnTo>
                  <a:pt x="2370" y="1438"/>
                </a:lnTo>
                <a:lnTo>
                  <a:pt x="2374" y="1436"/>
                </a:lnTo>
                <a:lnTo>
                  <a:pt x="2378" y="1436"/>
                </a:lnTo>
                <a:lnTo>
                  <a:pt x="2382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2" y="1436"/>
                </a:lnTo>
                <a:lnTo>
                  <a:pt x="2378" y="1436"/>
                </a:lnTo>
                <a:lnTo>
                  <a:pt x="2376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2" y="1438"/>
                </a:lnTo>
                <a:lnTo>
                  <a:pt x="2370" y="1440"/>
                </a:lnTo>
                <a:lnTo>
                  <a:pt x="2368" y="1438"/>
                </a:lnTo>
                <a:lnTo>
                  <a:pt x="2368" y="1438"/>
                </a:lnTo>
                <a:lnTo>
                  <a:pt x="2368" y="1436"/>
                </a:lnTo>
                <a:lnTo>
                  <a:pt x="2366" y="1436"/>
                </a:lnTo>
                <a:lnTo>
                  <a:pt x="2366" y="1436"/>
                </a:lnTo>
                <a:lnTo>
                  <a:pt x="2364" y="1438"/>
                </a:lnTo>
                <a:lnTo>
                  <a:pt x="2366" y="1440"/>
                </a:lnTo>
                <a:lnTo>
                  <a:pt x="2366" y="1443"/>
                </a:lnTo>
                <a:lnTo>
                  <a:pt x="2366" y="1445"/>
                </a:lnTo>
                <a:lnTo>
                  <a:pt x="2366" y="1445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8" y="1449"/>
                </a:lnTo>
                <a:lnTo>
                  <a:pt x="2368" y="1447"/>
                </a:lnTo>
                <a:lnTo>
                  <a:pt x="2368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68" y="1449"/>
                </a:lnTo>
                <a:lnTo>
                  <a:pt x="2366" y="1451"/>
                </a:lnTo>
                <a:lnTo>
                  <a:pt x="2366" y="1451"/>
                </a:lnTo>
                <a:lnTo>
                  <a:pt x="2364" y="1451"/>
                </a:lnTo>
                <a:lnTo>
                  <a:pt x="2366" y="1453"/>
                </a:lnTo>
                <a:lnTo>
                  <a:pt x="2366" y="1453"/>
                </a:lnTo>
                <a:lnTo>
                  <a:pt x="2370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7"/>
                </a:lnTo>
                <a:lnTo>
                  <a:pt x="2372" y="1459"/>
                </a:lnTo>
                <a:lnTo>
                  <a:pt x="2374" y="1459"/>
                </a:lnTo>
                <a:lnTo>
                  <a:pt x="2376" y="1459"/>
                </a:lnTo>
                <a:lnTo>
                  <a:pt x="2376" y="1459"/>
                </a:lnTo>
                <a:lnTo>
                  <a:pt x="2378" y="1459"/>
                </a:lnTo>
                <a:lnTo>
                  <a:pt x="2376" y="1461"/>
                </a:lnTo>
                <a:lnTo>
                  <a:pt x="2378" y="1461"/>
                </a:lnTo>
                <a:lnTo>
                  <a:pt x="2380" y="1461"/>
                </a:lnTo>
                <a:lnTo>
                  <a:pt x="2382" y="1459"/>
                </a:lnTo>
                <a:lnTo>
                  <a:pt x="2384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7" y="1459"/>
                </a:lnTo>
                <a:lnTo>
                  <a:pt x="2384" y="1459"/>
                </a:lnTo>
                <a:lnTo>
                  <a:pt x="2384" y="1461"/>
                </a:lnTo>
                <a:lnTo>
                  <a:pt x="2382" y="1461"/>
                </a:lnTo>
                <a:lnTo>
                  <a:pt x="2382" y="1461"/>
                </a:lnTo>
                <a:lnTo>
                  <a:pt x="2384" y="1463"/>
                </a:lnTo>
                <a:lnTo>
                  <a:pt x="2384" y="1463"/>
                </a:lnTo>
                <a:lnTo>
                  <a:pt x="2387" y="1463"/>
                </a:lnTo>
                <a:lnTo>
                  <a:pt x="2387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7" y="1463"/>
                </a:lnTo>
                <a:lnTo>
                  <a:pt x="2384" y="1466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70"/>
                </a:lnTo>
                <a:lnTo>
                  <a:pt x="2384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2"/>
                </a:lnTo>
                <a:lnTo>
                  <a:pt x="2389" y="1472"/>
                </a:lnTo>
                <a:lnTo>
                  <a:pt x="2389" y="1470"/>
                </a:lnTo>
                <a:lnTo>
                  <a:pt x="2389" y="1470"/>
                </a:lnTo>
                <a:lnTo>
                  <a:pt x="2389" y="1472"/>
                </a:lnTo>
                <a:lnTo>
                  <a:pt x="2391" y="1474"/>
                </a:lnTo>
                <a:lnTo>
                  <a:pt x="2389" y="1474"/>
                </a:lnTo>
                <a:lnTo>
                  <a:pt x="2391" y="1476"/>
                </a:lnTo>
                <a:lnTo>
                  <a:pt x="2391" y="1476"/>
                </a:lnTo>
                <a:lnTo>
                  <a:pt x="2391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5" y="1474"/>
                </a:lnTo>
                <a:lnTo>
                  <a:pt x="2395" y="1476"/>
                </a:lnTo>
                <a:lnTo>
                  <a:pt x="2395" y="1478"/>
                </a:lnTo>
                <a:lnTo>
                  <a:pt x="2397" y="1476"/>
                </a:lnTo>
                <a:lnTo>
                  <a:pt x="2397" y="1476"/>
                </a:lnTo>
                <a:lnTo>
                  <a:pt x="2397" y="1478"/>
                </a:lnTo>
                <a:lnTo>
                  <a:pt x="2397" y="1478"/>
                </a:lnTo>
                <a:lnTo>
                  <a:pt x="2399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5" y="1484"/>
                </a:lnTo>
                <a:lnTo>
                  <a:pt x="2405" y="1487"/>
                </a:lnTo>
                <a:lnTo>
                  <a:pt x="2405" y="1487"/>
                </a:lnTo>
                <a:lnTo>
                  <a:pt x="2408" y="1489"/>
                </a:lnTo>
                <a:lnTo>
                  <a:pt x="2408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91"/>
                </a:lnTo>
                <a:lnTo>
                  <a:pt x="2410" y="1493"/>
                </a:lnTo>
                <a:lnTo>
                  <a:pt x="2410" y="1493"/>
                </a:lnTo>
                <a:lnTo>
                  <a:pt x="2412" y="1493"/>
                </a:lnTo>
                <a:lnTo>
                  <a:pt x="2414" y="1495"/>
                </a:lnTo>
                <a:lnTo>
                  <a:pt x="2414" y="1497"/>
                </a:lnTo>
                <a:lnTo>
                  <a:pt x="2414" y="1497"/>
                </a:lnTo>
                <a:lnTo>
                  <a:pt x="2416" y="1499"/>
                </a:lnTo>
                <a:lnTo>
                  <a:pt x="2416" y="1499"/>
                </a:lnTo>
                <a:lnTo>
                  <a:pt x="2416" y="1501"/>
                </a:lnTo>
                <a:lnTo>
                  <a:pt x="2416" y="1501"/>
                </a:lnTo>
                <a:lnTo>
                  <a:pt x="2416" y="1501"/>
                </a:lnTo>
                <a:lnTo>
                  <a:pt x="2418" y="1503"/>
                </a:lnTo>
                <a:lnTo>
                  <a:pt x="2418" y="1503"/>
                </a:lnTo>
                <a:lnTo>
                  <a:pt x="2418" y="1503"/>
                </a:lnTo>
                <a:lnTo>
                  <a:pt x="2416" y="1503"/>
                </a:lnTo>
                <a:lnTo>
                  <a:pt x="2416" y="1505"/>
                </a:lnTo>
                <a:lnTo>
                  <a:pt x="2416" y="1505"/>
                </a:lnTo>
                <a:lnTo>
                  <a:pt x="2416" y="1508"/>
                </a:lnTo>
                <a:lnTo>
                  <a:pt x="2418" y="1508"/>
                </a:lnTo>
                <a:lnTo>
                  <a:pt x="2418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18" y="1510"/>
                </a:lnTo>
                <a:lnTo>
                  <a:pt x="2418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2"/>
                </a:lnTo>
                <a:lnTo>
                  <a:pt x="2418" y="1514"/>
                </a:lnTo>
                <a:lnTo>
                  <a:pt x="2420" y="1514"/>
                </a:lnTo>
                <a:lnTo>
                  <a:pt x="2420" y="1514"/>
                </a:lnTo>
                <a:lnTo>
                  <a:pt x="2420" y="1516"/>
                </a:lnTo>
                <a:lnTo>
                  <a:pt x="2420" y="1518"/>
                </a:lnTo>
                <a:lnTo>
                  <a:pt x="2422" y="1518"/>
                </a:lnTo>
                <a:lnTo>
                  <a:pt x="2422" y="1520"/>
                </a:lnTo>
                <a:lnTo>
                  <a:pt x="2424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8" y="1522"/>
                </a:lnTo>
                <a:lnTo>
                  <a:pt x="2426" y="1524"/>
                </a:lnTo>
                <a:lnTo>
                  <a:pt x="2426" y="1524"/>
                </a:lnTo>
                <a:lnTo>
                  <a:pt x="2428" y="1526"/>
                </a:lnTo>
                <a:lnTo>
                  <a:pt x="2435" y="1528"/>
                </a:lnTo>
                <a:lnTo>
                  <a:pt x="2437" y="1528"/>
                </a:lnTo>
                <a:lnTo>
                  <a:pt x="2441" y="1531"/>
                </a:lnTo>
                <a:lnTo>
                  <a:pt x="2441" y="1533"/>
                </a:lnTo>
                <a:lnTo>
                  <a:pt x="2443" y="1535"/>
                </a:lnTo>
                <a:lnTo>
                  <a:pt x="2447" y="1537"/>
                </a:lnTo>
                <a:lnTo>
                  <a:pt x="2452" y="1539"/>
                </a:lnTo>
                <a:lnTo>
                  <a:pt x="2452" y="1541"/>
                </a:lnTo>
                <a:lnTo>
                  <a:pt x="2454" y="1541"/>
                </a:lnTo>
                <a:lnTo>
                  <a:pt x="2454" y="1541"/>
                </a:lnTo>
                <a:lnTo>
                  <a:pt x="2458" y="1543"/>
                </a:lnTo>
                <a:lnTo>
                  <a:pt x="2458" y="1543"/>
                </a:lnTo>
                <a:lnTo>
                  <a:pt x="2468" y="1552"/>
                </a:lnTo>
                <a:lnTo>
                  <a:pt x="2472" y="1556"/>
                </a:lnTo>
                <a:lnTo>
                  <a:pt x="2475" y="1558"/>
                </a:lnTo>
                <a:lnTo>
                  <a:pt x="2487" y="1566"/>
                </a:lnTo>
                <a:lnTo>
                  <a:pt x="2491" y="1566"/>
                </a:lnTo>
                <a:lnTo>
                  <a:pt x="2498" y="1568"/>
                </a:lnTo>
                <a:lnTo>
                  <a:pt x="2498" y="1568"/>
                </a:lnTo>
                <a:lnTo>
                  <a:pt x="2500" y="1568"/>
                </a:lnTo>
                <a:lnTo>
                  <a:pt x="2504" y="1566"/>
                </a:lnTo>
                <a:lnTo>
                  <a:pt x="2506" y="1566"/>
                </a:lnTo>
                <a:lnTo>
                  <a:pt x="2508" y="1564"/>
                </a:lnTo>
                <a:lnTo>
                  <a:pt x="2508" y="1564"/>
                </a:lnTo>
                <a:lnTo>
                  <a:pt x="2512" y="1562"/>
                </a:lnTo>
                <a:lnTo>
                  <a:pt x="2521" y="1560"/>
                </a:lnTo>
                <a:lnTo>
                  <a:pt x="2523" y="1560"/>
                </a:lnTo>
                <a:lnTo>
                  <a:pt x="2527" y="1558"/>
                </a:lnTo>
                <a:lnTo>
                  <a:pt x="2535" y="1558"/>
                </a:lnTo>
                <a:lnTo>
                  <a:pt x="2533" y="1558"/>
                </a:lnTo>
                <a:lnTo>
                  <a:pt x="2531" y="1558"/>
                </a:lnTo>
                <a:lnTo>
                  <a:pt x="2529" y="1558"/>
                </a:lnTo>
                <a:lnTo>
                  <a:pt x="2531" y="1556"/>
                </a:lnTo>
                <a:lnTo>
                  <a:pt x="2531" y="1556"/>
                </a:lnTo>
                <a:lnTo>
                  <a:pt x="2535" y="1556"/>
                </a:lnTo>
                <a:lnTo>
                  <a:pt x="2535" y="1558"/>
                </a:lnTo>
                <a:lnTo>
                  <a:pt x="2537" y="1558"/>
                </a:lnTo>
                <a:lnTo>
                  <a:pt x="2540" y="1558"/>
                </a:lnTo>
                <a:lnTo>
                  <a:pt x="2550" y="1556"/>
                </a:lnTo>
                <a:lnTo>
                  <a:pt x="2548" y="1556"/>
                </a:lnTo>
                <a:lnTo>
                  <a:pt x="2548" y="1556"/>
                </a:lnTo>
                <a:lnTo>
                  <a:pt x="2542" y="1556"/>
                </a:lnTo>
                <a:lnTo>
                  <a:pt x="2542" y="1556"/>
                </a:lnTo>
                <a:lnTo>
                  <a:pt x="2544" y="1556"/>
                </a:lnTo>
                <a:lnTo>
                  <a:pt x="2548" y="1556"/>
                </a:lnTo>
                <a:lnTo>
                  <a:pt x="2550" y="1556"/>
                </a:lnTo>
                <a:lnTo>
                  <a:pt x="2552" y="1556"/>
                </a:lnTo>
                <a:lnTo>
                  <a:pt x="2558" y="1558"/>
                </a:lnTo>
                <a:lnTo>
                  <a:pt x="2560" y="1558"/>
                </a:lnTo>
                <a:lnTo>
                  <a:pt x="2560" y="1554"/>
                </a:lnTo>
                <a:lnTo>
                  <a:pt x="2560" y="1554"/>
                </a:lnTo>
                <a:lnTo>
                  <a:pt x="2563" y="1554"/>
                </a:lnTo>
                <a:lnTo>
                  <a:pt x="2563" y="1556"/>
                </a:lnTo>
                <a:lnTo>
                  <a:pt x="2563" y="1558"/>
                </a:lnTo>
                <a:lnTo>
                  <a:pt x="2565" y="1558"/>
                </a:lnTo>
                <a:lnTo>
                  <a:pt x="2565" y="1558"/>
                </a:lnTo>
                <a:lnTo>
                  <a:pt x="2563" y="1558"/>
                </a:lnTo>
                <a:lnTo>
                  <a:pt x="2560" y="1558"/>
                </a:lnTo>
                <a:lnTo>
                  <a:pt x="2560" y="1558"/>
                </a:lnTo>
                <a:lnTo>
                  <a:pt x="2563" y="1558"/>
                </a:lnTo>
                <a:lnTo>
                  <a:pt x="2563" y="1558"/>
                </a:lnTo>
                <a:lnTo>
                  <a:pt x="2565" y="1558"/>
                </a:lnTo>
                <a:lnTo>
                  <a:pt x="2569" y="1560"/>
                </a:lnTo>
                <a:lnTo>
                  <a:pt x="2573" y="1560"/>
                </a:lnTo>
                <a:lnTo>
                  <a:pt x="2575" y="1562"/>
                </a:lnTo>
                <a:lnTo>
                  <a:pt x="2577" y="1562"/>
                </a:lnTo>
                <a:lnTo>
                  <a:pt x="2579" y="1562"/>
                </a:lnTo>
                <a:lnTo>
                  <a:pt x="2581" y="1562"/>
                </a:lnTo>
                <a:lnTo>
                  <a:pt x="2584" y="1560"/>
                </a:lnTo>
                <a:lnTo>
                  <a:pt x="2586" y="1558"/>
                </a:lnTo>
                <a:lnTo>
                  <a:pt x="2592" y="1556"/>
                </a:lnTo>
                <a:lnTo>
                  <a:pt x="2596" y="1556"/>
                </a:lnTo>
                <a:lnTo>
                  <a:pt x="2598" y="1556"/>
                </a:lnTo>
                <a:lnTo>
                  <a:pt x="2600" y="1554"/>
                </a:lnTo>
                <a:lnTo>
                  <a:pt x="2602" y="1552"/>
                </a:lnTo>
                <a:lnTo>
                  <a:pt x="2607" y="1552"/>
                </a:lnTo>
                <a:lnTo>
                  <a:pt x="2611" y="1549"/>
                </a:lnTo>
                <a:lnTo>
                  <a:pt x="2617" y="1547"/>
                </a:lnTo>
                <a:lnTo>
                  <a:pt x="2619" y="1547"/>
                </a:lnTo>
                <a:lnTo>
                  <a:pt x="2621" y="1547"/>
                </a:lnTo>
                <a:lnTo>
                  <a:pt x="2623" y="1545"/>
                </a:lnTo>
                <a:lnTo>
                  <a:pt x="2623" y="1545"/>
                </a:lnTo>
                <a:lnTo>
                  <a:pt x="2623" y="1543"/>
                </a:lnTo>
                <a:lnTo>
                  <a:pt x="2625" y="1543"/>
                </a:lnTo>
                <a:lnTo>
                  <a:pt x="2628" y="1543"/>
                </a:lnTo>
                <a:lnTo>
                  <a:pt x="2632" y="1541"/>
                </a:lnTo>
                <a:lnTo>
                  <a:pt x="2634" y="1541"/>
                </a:lnTo>
                <a:lnTo>
                  <a:pt x="2640" y="1541"/>
                </a:lnTo>
                <a:lnTo>
                  <a:pt x="2646" y="1539"/>
                </a:lnTo>
                <a:lnTo>
                  <a:pt x="2648" y="1539"/>
                </a:lnTo>
                <a:lnTo>
                  <a:pt x="2657" y="1539"/>
                </a:lnTo>
                <a:lnTo>
                  <a:pt x="2657" y="1537"/>
                </a:lnTo>
                <a:lnTo>
                  <a:pt x="2659" y="1537"/>
                </a:lnTo>
                <a:lnTo>
                  <a:pt x="2661" y="1537"/>
                </a:lnTo>
                <a:lnTo>
                  <a:pt x="2661" y="1537"/>
                </a:lnTo>
                <a:lnTo>
                  <a:pt x="2659" y="1539"/>
                </a:lnTo>
                <a:lnTo>
                  <a:pt x="2659" y="1539"/>
                </a:lnTo>
                <a:lnTo>
                  <a:pt x="2657" y="1539"/>
                </a:lnTo>
                <a:lnTo>
                  <a:pt x="2659" y="1539"/>
                </a:lnTo>
                <a:lnTo>
                  <a:pt x="2667" y="1539"/>
                </a:lnTo>
                <a:lnTo>
                  <a:pt x="2672" y="1539"/>
                </a:lnTo>
                <a:lnTo>
                  <a:pt x="2676" y="1541"/>
                </a:lnTo>
                <a:lnTo>
                  <a:pt x="2678" y="1545"/>
                </a:lnTo>
                <a:lnTo>
                  <a:pt x="2680" y="1547"/>
                </a:lnTo>
                <a:lnTo>
                  <a:pt x="2682" y="1547"/>
                </a:lnTo>
                <a:lnTo>
                  <a:pt x="2682" y="1549"/>
                </a:lnTo>
                <a:lnTo>
                  <a:pt x="2682" y="1549"/>
                </a:lnTo>
                <a:lnTo>
                  <a:pt x="2682" y="1552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6" y="1549"/>
                </a:lnTo>
                <a:lnTo>
                  <a:pt x="2686" y="1549"/>
                </a:lnTo>
                <a:lnTo>
                  <a:pt x="2686" y="1552"/>
                </a:lnTo>
                <a:lnTo>
                  <a:pt x="2686" y="1552"/>
                </a:lnTo>
                <a:lnTo>
                  <a:pt x="2684" y="1552"/>
                </a:lnTo>
                <a:lnTo>
                  <a:pt x="2684" y="1552"/>
                </a:lnTo>
                <a:lnTo>
                  <a:pt x="2682" y="1552"/>
                </a:lnTo>
                <a:lnTo>
                  <a:pt x="2684" y="1552"/>
                </a:lnTo>
                <a:lnTo>
                  <a:pt x="2686" y="1554"/>
                </a:lnTo>
                <a:lnTo>
                  <a:pt x="2688" y="1552"/>
                </a:lnTo>
                <a:lnTo>
                  <a:pt x="2688" y="1554"/>
                </a:lnTo>
                <a:lnTo>
                  <a:pt x="2688" y="1554"/>
                </a:lnTo>
                <a:lnTo>
                  <a:pt x="2686" y="1554"/>
                </a:lnTo>
                <a:lnTo>
                  <a:pt x="2686" y="1554"/>
                </a:lnTo>
                <a:lnTo>
                  <a:pt x="2686" y="1556"/>
                </a:lnTo>
                <a:lnTo>
                  <a:pt x="2686" y="1556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60"/>
                </a:lnTo>
                <a:lnTo>
                  <a:pt x="2688" y="1562"/>
                </a:lnTo>
                <a:lnTo>
                  <a:pt x="2688" y="1564"/>
                </a:lnTo>
                <a:lnTo>
                  <a:pt x="2688" y="1564"/>
                </a:lnTo>
                <a:lnTo>
                  <a:pt x="2692" y="1566"/>
                </a:lnTo>
                <a:lnTo>
                  <a:pt x="2692" y="1568"/>
                </a:lnTo>
                <a:lnTo>
                  <a:pt x="2695" y="1568"/>
                </a:lnTo>
                <a:lnTo>
                  <a:pt x="2697" y="1570"/>
                </a:lnTo>
                <a:lnTo>
                  <a:pt x="2697" y="1570"/>
                </a:lnTo>
                <a:lnTo>
                  <a:pt x="2697" y="1570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701" y="1568"/>
                </a:lnTo>
                <a:lnTo>
                  <a:pt x="2701" y="1568"/>
                </a:lnTo>
                <a:lnTo>
                  <a:pt x="2703" y="1568"/>
                </a:lnTo>
                <a:lnTo>
                  <a:pt x="2703" y="1566"/>
                </a:lnTo>
                <a:lnTo>
                  <a:pt x="2703" y="1566"/>
                </a:lnTo>
                <a:lnTo>
                  <a:pt x="2703" y="1568"/>
                </a:lnTo>
                <a:lnTo>
                  <a:pt x="2703" y="1568"/>
                </a:lnTo>
                <a:lnTo>
                  <a:pt x="2705" y="1568"/>
                </a:lnTo>
                <a:lnTo>
                  <a:pt x="2705" y="1568"/>
                </a:lnTo>
                <a:lnTo>
                  <a:pt x="2707" y="1568"/>
                </a:lnTo>
                <a:lnTo>
                  <a:pt x="2707" y="1566"/>
                </a:lnTo>
                <a:lnTo>
                  <a:pt x="2707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7" y="1564"/>
                </a:lnTo>
                <a:lnTo>
                  <a:pt x="2707" y="1566"/>
                </a:lnTo>
                <a:lnTo>
                  <a:pt x="2707" y="1568"/>
                </a:lnTo>
                <a:lnTo>
                  <a:pt x="2707" y="1568"/>
                </a:lnTo>
                <a:lnTo>
                  <a:pt x="2709" y="1568"/>
                </a:lnTo>
                <a:lnTo>
                  <a:pt x="2711" y="1566"/>
                </a:lnTo>
                <a:lnTo>
                  <a:pt x="2711" y="1564"/>
                </a:lnTo>
                <a:lnTo>
                  <a:pt x="2711" y="1564"/>
                </a:lnTo>
                <a:lnTo>
                  <a:pt x="2709" y="1564"/>
                </a:lnTo>
                <a:lnTo>
                  <a:pt x="2711" y="1564"/>
                </a:lnTo>
                <a:lnTo>
                  <a:pt x="2711" y="1564"/>
                </a:lnTo>
                <a:lnTo>
                  <a:pt x="2713" y="1566"/>
                </a:lnTo>
                <a:lnTo>
                  <a:pt x="2716" y="1566"/>
                </a:lnTo>
                <a:lnTo>
                  <a:pt x="2716" y="1564"/>
                </a:lnTo>
                <a:lnTo>
                  <a:pt x="2718" y="1564"/>
                </a:lnTo>
                <a:lnTo>
                  <a:pt x="2718" y="1564"/>
                </a:lnTo>
                <a:lnTo>
                  <a:pt x="2718" y="1566"/>
                </a:lnTo>
                <a:lnTo>
                  <a:pt x="2718" y="1566"/>
                </a:lnTo>
                <a:lnTo>
                  <a:pt x="2720" y="1566"/>
                </a:lnTo>
                <a:lnTo>
                  <a:pt x="2724" y="1566"/>
                </a:lnTo>
                <a:lnTo>
                  <a:pt x="2728" y="1566"/>
                </a:lnTo>
                <a:lnTo>
                  <a:pt x="2728" y="1564"/>
                </a:lnTo>
                <a:lnTo>
                  <a:pt x="2726" y="1560"/>
                </a:lnTo>
                <a:lnTo>
                  <a:pt x="2728" y="1560"/>
                </a:lnTo>
                <a:lnTo>
                  <a:pt x="2728" y="1562"/>
                </a:lnTo>
                <a:lnTo>
                  <a:pt x="2730" y="1562"/>
                </a:lnTo>
                <a:lnTo>
                  <a:pt x="2730" y="1562"/>
                </a:lnTo>
                <a:lnTo>
                  <a:pt x="2730" y="1564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4"/>
                </a:lnTo>
                <a:lnTo>
                  <a:pt x="2732" y="1566"/>
                </a:lnTo>
                <a:lnTo>
                  <a:pt x="2732" y="1566"/>
                </a:lnTo>
                <a:lnTo>
                  <a:pt x="2732" y="1566"/>
                </a:lnTo>
                <a:lnTo>
                  <a:pt x="2734" y="1566"/>
                </a:lnTo>
                <a:lnTo>
                  <a:pt x="2732" y="1564"/>
                </a:lnTo>
                <a:lnTo>
                  <a:pt x="2734" y="1564"/>
                </a:lnTo>
                <a:lnTo>
                  <a:pt x="2734" y="1566"/>
                </a:lnTo>
                <a:lnTo>
                  <a:pt x="2734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8"/>
                </a:lnTo>
                <a:lnTo>
                  <a:pt x="2736" y="1568"/>
                </a:lnTo>
                <a:lnTo>
                  <a:pt x="2736" y="1570"/>
                </a:lnTo>
                <a:lnTo>
                  <a:pt x="2739" y="1570"/>
                </a:lnTo>
                <a:lnTo>
                  <a:pt x="2739" y="1573"/>
                </a:lnTo>
                <a:lnTo>
                  <a:pt x="2741" y="1573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3"/>
                </a:lnTo>
                <a:lnTo>
                  <a:pt x="2745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9" y="1573"/>
                </a:lnTo>
                <a:lnTo>
                  <a:pt x="2747" y="1575"/>
                </a:lnTo>
                <a:lnTo>
                  <a:pt x="2747" y="1575"/>
                </a:lnTo>
                <a:lnTo>
                  <a:pt x="2749" y="1575"/>
                </a:lnTo>
                <a:lnTo>
                  <a:pt x="2749" y="1577"/>
                </a:lnTo>
                <a:lnTo>
                  <a:pt x="2747" y="1575"/>
                </a:lnTo>
                <a:lnTo>
                  <a:pt x="2747" y="1577"/>
                </a:lnTo>
                <a:lnTo>
                  <a:pt x="2747" y="1577"/>
                </a:lnTo>
                <a:lnTo>
                  <a:pt x="2747" y="1579"/>
                </a:lnTo>
                <a:lnTo>
                  <a:pt x="2747" y="1579"/>
                </a:lnTo>
                <a:lnTo>
                  <a:pt x="2749" y="1579"/>
                </a:lnTo>
                <a:lnTo>
                  <a:pt x="2747" y="1581"/>
                </a:lnTo>
                <a:lnTo>
                  <a:pt x="2751" y="1583"/>
                </a:lnTo>
                <a:lnTo>
                  <a:pt x="2751" y="1585"/>
                </a:lnTo>
                <a:lnTo>
                  <a:pt x="2751" y="1587"/>
                </a:lnTo>
                <a:lnTo>
                  <a:pt x="2751" y="1589"/>
                </a:lnTo>
                <a:lnTo>
                  <a:pt x="2751" y="1591"/>
                </a:lnTo>
                <a:lnTo>
                  <a:pt x="2749" y="1596"/>
                </a:lnTo>
                <a:lnTo>
                  <a:pt x="2749" y="1598"/>
                </a:lnTo>
                <a:lnTo>
                  <a:pt x="2749" y="1602"/>
                </a:lnTo>
                <a:lnTo>
                  <a:pt x="2749" y="1604"/>
                </a:lnTo>
                <a:lnTo>
                  <a:pt x="2749" y="1606"/>
                </a:lnTo>
                <a:lnTo>
                  <a:pt x="2747" y="1608"/>
                </a:lnTo>
                <a:lnTo>
                  <a:pt x="2747" y="1608"/>
                </a:lnTo>
                <a:lnTo>
                  <a:pt x="2747" y="1608"/>
                </a:lnTo>
                <a:lnTo>
                  <a:pt x="2745" y="1610"/>
                </a:lnTo>
                <a:lnTo>
                  <a:pt x="2745" y="1612"/>
                </a:lnTo>
                <a:lnTo>
                  <a:pt x="2743" y="1614"/>
                </a:lnTo>
                <a:lnTo>
                  <a:pt x="2745" y="1614"/>
                </a:lnTo>
                <a:lnTo>
                  <a:pt x="2745" y="1614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21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5" y="1621"/>
                </a:lnTo>
                <a:lnTo>
                  <a:pt x="2745" y="1621"/>
                </a:lnTo>
                <a:lnTo>
                  <a:pt x="2743" y="1623"/>
                </a:lnTo>
                <a:lnTo>
                  <a:pt x="2743" y="1623"/>
                </a:lnTo>
                <a:lnTo>
                  <a:pt x="2745" y="1625"/>
                </a:lnTo>
                <a:lnTo>
                  <a:pt x="2745" y="1625"/>
                </a:lnTo>
                <a:lnTo>
                  <a:pt x="2747" y="1627"/>
                </a:lnTo>
                <a:lnTo>
                  <a:pt x="2749" y="1629"/>
                </a:lnTo>
                <a:lnTo>
                  <a:pt x="2751" y="1627"/>
                </a:lnTo>
                <a:lnTo>
                  <a:pt x="2753" y="1629"/>
                </a:lnTo>
                <a:lnTo>
                  <a:pt x="2749" y="1629"/>
                </a:lnTo>
                <a:lnTo>
                  <a:pt x="2749" y="1631"/>
                </a:lnTo>
                <a:lnTo>
                  <a:pt x="2749" y="1629"/>
                </a:lnTo>
                <a:lnTo>
                  <a:pt x="2747" y="1629"/>
                </a:lnTo>
                <a:lnTo>
                  <a:pt x="2745" y="1629"/>
                </a:lnTo>
                <a:lnTo>
                  <a:pt x="2745" y="1629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9"/>
                </a:lnTo>
                <a:lnTo>
                  <a:pt x="2743" y="1631"/>
                </a:lnTo>
                <a:lnTo>
                  <a:pt x="2743" y="1635"/>
                </a:lnTo>
                <a:lnTo>
                  <a:pt x="2741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6" y="1642"/>
                </a:lnTo>
                <a:lnTo>
                  <a:pt x="2736" y="1642"/>
                </a:lnTo>
                <a:lnTo>
                  <a:pt x="2734" y="1640"/>
                </a:lnTo>
                <a:lnTo>
                  <a:pt x="2734" y="1640"/>
                </a:lnTo>
                <a:lnTo>
                  <a:pt x="2736" y="1644"/>
                </a:lnTo>
                <a:lnTo>
                  <a:pt x="2736" y="1644"/>
                </a:lnTo>
                <a:lnTo>
                  <a:pt x="2736" y="1646"/>
                </a:lnTo>
                <a:lnTo>
                  <a:pt x="2736" y="1646"/>
                </a:lnTo>
                <a:lnTo>
                  <a:pt x="2739" y="1650"/>
                </a:lnTo>
                <a:lnTo>
                  <a:pt x="2741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2"/>
                </a:lnTo>
                <a:lnTo>
                  <a:pt x="2743" y="1652"/>
                </a:lnTo>
                <a:lnTo>
                  <a:pt x="2743" y="1652"/>
                </a:lnTo>
                <a:lnTo>
                  <a:pt x="2745" y="1652"/>
                </a:lnTo>
                <a:lnTo>
                  <a:pt x="2745" y="1652"/>
                </a:lnTo>
                <a:lnTo>
                  <a:pt x="2745" y="1654"/>
                </a:lnTo>
                <a:lnTo>
                  <a:pt x="2745" y="1654"/>
                </a:lnTo>
                <a:lnTo>
                  <a:pt x="2745" y="1654"/>
                </a:lnTo>
                <a:lnTo>
                  <a:pt x="2743" y="1654"/>
                </a:lnTo>
                <a:lnTo>
                  <a:pt x="2743" y="1654"/>
                </a:lnTo>
                <a:lnTo>
                  <a:pt x="2739" y="1650"/>
                </a:lnTo>
                <a:lnTo>
                  <a:pt x="2739" y="1650"/>
                </a:lnTo>
                <a:lnTo>
                  <a:pt x="2741" y="1652"/>
                </a:lnTo>
                <a:lnTo>
                  <a:pt x="2743" y="1656"/>
                </a:lnTo>
                <a:lnTo>
                  <a:pt x="2741" y="1656"/>
                </a:lnTo>
                <a:lnTo>
                  <a:pt x="2743" y="1656"/>
                </a:lnTo>
                <a:lnTo>
                  <a:pt x="2743" y="1656"/>
                </a:lnTo>
                <a:lnTo>
                  <a:pt x="2745" y="1658"/>
                </a:lnTo>
                <a:lnTo>
                  <a:pt x="2745" y="1658"/>
                </a:lnTo>
                <a:lnTo>
                  <a:pt x="2745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5" y="1661"/>
                </a:lnTo>
                <a:lnTo>
                  <a:pt x="2745" y="1663"/>
                </a:lnTo>
                <a:lnTo>
                  <a:pt x="2747" y="1663"/>
                </a:lnTo>
                <a:lnTo>
                  <a:pt x="2747" y="1665"/>
                </a:lnTo>
                <a:lnTo>
                  <a:pt x="2747" y="1665"/>
                </a:lnTo>
                <a:lnTo>
                  <a:pt x="2747" y="1667"/>
                </a:lnTo>
                <a:lnTo>
                  <a:pt x="2749" y="1665"/>
                </a:lnTo>
                <a:lnTo>
                  <a:pt x="2751" y="1667"/>
                </a:lnTo>
                <a:lnTo>
                  <a:pt x="2751" y="1667"/>
                </a:lnTo>
                <a:lnTo>
                  <a:pt x="2753" y="1667"/>
                </a:lnTo>
                <a:lnTo>
                  <a:pt x="2753" y="1669"/>
                </a:lnTo>
                <a:lnTo>
                  <a:pt x="2753" y="1669"/>
                </a:lnTo>
                <a:lnTo>
                  <a:pt x="2749" y="1667"/>
                </a:lnTo>
                <a:lnTo>
                  <a:pt x="2749" y="1667"/>
                </a:lnTo>
                <a:lnTo>
                  <a:pt x="2749" y="1667"/>
                </a:lnTo>
                <a:lnTo>
                  <a:pt x="2753" y="1671"/>
                </a:lnTo>
                <a:lnTo>
                  <a:pt x="2757" y="1675"/>
                </a:lnTo>
                <a:lnTo>
                  <a:pt x="2762" y="1677"/>
                </a:lnTo>
                <a:lnTo>
                  <a:pt x="2762" y="1679"/>
                </a:lnTo>
                <a:lnTo>
                  <a:pt x="2766" y="1682"/>
                </a:lnTo>
                <a:lnTo>
                  <a:pt x="2766" y="1684"/>
                </a:lnTo>
                <a:lnTo>
                  <a:pt x="2768" y="1686"/>
                </a:lnTo>
                <a:lnTo>
                  <a:pt x="2770" y="1688"/>
                </a:lnTo>
                <a:lnTo>
                  <a:pt x="2772" y="1690"/>
                </a:lnTo>
                <a:lnTo>
                  <a:pt x="2772" y="1692"/>
                </a:lnTo>
                <a:lnTo>
                  <a:pt x="2776" y="1694"/>
                </a:lnTo>
                <a:lnTo>
                  <a:pt x="2778" y="1696"/>
                </a:lnTo>
                <a:lnTo>
                  <a:pt x="2778" y="1698"/>
                </a:lnTo>
                <a:lnTo>
                  <a:pt x="2778" y="1698"/>
                </a:lnTo>
                <a:lnTo>
                  <a:pt x="2778" y="1700"/>
                </a:lnTo>
                <a:lnTo>
                  <a:pt x="2780" y="1700"/>
                </a:lnTo>
                <a:lnTo>
                  <a:pt x="2780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7"/>
                </a:lnTo>
                <a:lnTo>
                  <a:pt x="2785" y="1707"/>
                </a:lnTo>
                <a:lnTo>
                  <a:pt x="2785" y="1709"/>
                </a:lnTo>
                <a:lnTo>
                  <a:pt x="2785" y="1711"/>
                </a:lnTo>
                <a:lnTo>
                  <a:pt x="2785" y="1713"/>
                </a:lnTo>
                <a:lnTo>
                  <a:pt x="2785" y="1713"/>
                </a:lnTo>
                <a:lnTo>
                  <a:pt x="2785" y="1715"/>
                </a:lnTo>
                <a:lnTo>
                  <a:pt x="2787" y="1715"/>
                </a:lnTo>
                <a:lnTo>
                  <a:pt x="2787" y="1717"/>
                </a:lnTo>
                <a:lnTo>
                  <a:pt x="2789" y="1717"/>
                </a:lnTo>
                <a:lnTo>
                  <a:pt x="2789" y="1717"/>
                </a:lnTo>
                <a:lnTo>
                  <a:pt x="2791" y="1717"/>
                </a:lnTo>
                <a:lnTo>
                  <a:pt x="2793" y="1715"/>
                </a:lnTo>
                <a:lnTo>
                  <a:pt x="2793" y="1715"/>
                </a:lnTo>
                <a:lnTo>
                  <a:pt x="2795" y="1715"/>
                </a:lnTo>
                <a:lnTo>
                  <a:pt x="2797" y="1715"/>
                </a:lnTo>
                <a:lnTo>
                  <a:pt x="2795" y="1715"/>
                </a:lnTo>
                <a:lnTo>
                  <a:pt x="2793" y="1717"/>
                </a:lnTo>
                <a:lnTo>
                  <a:pt x="2789" y="1717"/>
                </a:lnTo>
                <a:lnTo>
                  <a:pt x="2787" y="1719"/>
                </a:lnTo>
                <a:lnTo>
                  <a:pt x="2787" y="1719"/>
                </a:lnTo>
                <a:lnTo>
                  <a:pt x="2785" y="1719"/>
                </a:lnTo>
                <a:lnTo>
                  <a:pt x="2787" y="1719"/>
                </a:lnTo>
                <a:lnTo>
                  <a:pt x="2787" y="1723"/>
                </a:lnTo>
                <a:lnTo>
                  <a:pt x="2789" y="1726"/>
                </a:lnTo>
                <a:lnTo>
                  <a:pt x="2793" y="1732"/>
                </a:lnTo>
                <a:lnTo>
                  <a:pt x="2793" y="1736"/>
                </a:lnTo>
                <a:lnTo>
                  <a:pt x="2797" y="1742"/>
                </a:lnTo>
                <a:lnTo>
                  <a:pt x="2801" y="1751"/>
                </a:lnTo>
                <a:lnTo>
                  <a:pt x="2801" y="1753"/>
                </a:lnTo>
                <a:lnTo>
                  <a:pt x="2801" y="1755"/>
                </a:lnTo>
                <a:lnTo>
                  <a:pt x="2801" y="1755"/>
                </a:lnTo>
                <a:lnTo>
                  <a:pt x="2801" y="1757"/>
                </a:lnTo>
                <a:lnTo>
                  <a:pt x="2797" y="1761"/>
                </a:lnTo>
                <a:lnTo>
                  <a:pt x="2797" y="1761"/>
                </a:lnTo>
                <a:lnTo>
                  <a:pt x="2797" y="1759"/>
                </a:lnTo>
                <a:lnTo>
                  <a:pt x="2797" y="1759"/>
                </a:lnTo>
                <a:lnTo>
                  <a:pt x="2797" y="1759"/>
                </a:lnTo>
                <a:lnTo>
                  <a:pt x="2795" y="1761"/>
                </a:lnTo>
                <a:lnTo>
                  <a:pt x="2795" y="1761"/>
                </a:lnTo>
                <a:lnTo>
                  <a:pt x="2797" y="1763"/>
                </a:lnTo>
                <a:lnTo>
                  <a:pt x="2799" y="1765"/>
                </a:lnTo>
                <a:lnTo>
                  <a:pt x="2799" y="1770"/>
                </a:lnTo>
                <a:lnTo>
                  <a:pt x="2799" y="1772"/>
                </a:lnTo>
                <a:lnTo>
                  <a:pt x="2799" y="1772"/>
                </a:lnTo>
                <a:lnTo>
                  <a:pt x="2801" y="1776"/>
                </a:lnTo>
                <a:lnTo>
                  <a:pt x="2804" y="1778"/>
                </a:lnTo>
                <a:lnTo>
                  <a:pt x="2804" y="1782"/>
                </a:lnTo>
                <a:lnTo>
                  <a:pt x="2806" y="1782"/>
                </a:lnTo>
                <a:lnTo>
                  <a:pt x="2806" y="1784"/>
                </a:lnTo>
                <a:lnTo>
                  <a:pt x="2808" y="1786"/>
                </a:lnTo>
                <a:lnTo>
                  <a:pt x="2808" y="1788"/>
                </a:lnTo>
                <a:lnTo>
                  <a:pt x="2808" y="1791"/>
                </a:lnTo>
                <a:lnTo>
                  <a:pt x="2808" y="1797"/>
                </a:lnTo>
                <a:lnTo>
                  <a:pt x="2808" y="1801"/>
                </a:lnTo>
                <a:lnTo>
                  <a:pt x="2806" y="1805"/>
                </a:lnTo>
                <a:lnTo>
                  <a:pt x="2806" y="1807"/>
                </a:lnTo>
                <a:lnTo>
                  <a:pt x="2801" y="1812"/>
                </a:lnTo>
                <a:lnTo>
                  <a:pt x="2799" y="1814"/>
                </a:lnTo>
                <a:lnTo>
                  <a:pt x="2795" y="1816"/>
                </a:lnTo>
                <a:lnTo>
                  <a:pt x="2795" y="1820"/>
                </a:lnTo>
                <a:lnTo>
                  <a:pt x="2789" y="1826"/>
                </a:lnTo>
                <a:lnTo>
                  <a:pt x="2789" y="1830"/>
                </a:lnTo>
                <a:lnTo>
                  <a:pt x="2787" y="1835"/>
                </a:lnTo>
                <a:lnTo>
                  <a:pt x="2785" y="1843"/>
                </a:lnTo>
                <a:lnTo>
                  <a:pt x="2783" y="1851"/>
                </a:lnTo>
                <a:lnTo>
                  <a:pt x="2783" y="1856"/>
                </a:lnTo>
                <a:lnTo>
                  <a:pt x="2780" y="1858"/>
                </a:lnTo>
                <a:lnTo>
                  <a:pt x="2780" y="1858"/>
                </a:lnTo>
                <a:lnTo>
                  <a:pt x="2778" y="1860"/>
                </a:lnTo>
                <a:lnTo>
                  <a:pt x="2778" y="1860"/>
                </a:lnTo>
                <a:lnTo>
                  <a:pt x="2778" y="1862"/>
                </a:lnTo>
                <a:lnTo>
                  <a:pt x="2778" y="1862"/>
                </a:lnTo>
                <a:lnTo>
                  <a:pt x="2778" y="1870"/>
                </a:lnTo>
                <a:lnTo>
                  <a:pt x="2778" y="1872"/>
                </a:lnTo>
                <a:lnTo>
                  <a:pt x="2778" y="1877"/>
                </a:lnTo>
                <a:lnTo>
                  <a:pt x="2778" y="1881"/>
                </a:lnTo>
                <a:lnTo>
                  <a:pt x="2778" y="1885"/>
                </a:lnTo>
                <a:lnTo>
                  <a:pt x="2778" y="1889"/>
                </a:lnTo>
                <a:lnTo>
                  <a:pt x="2778" y="1893"/>
                </a:lnTo>
                <a:lnTo>
                  <a:pt x="2780" y="1895"/>
                </a:lnTo>
                <a:lnTo>
                  <a:pt x="2783" y="1900"/>
                </a:lnTo>
                <a:lnTo>
                  <a:pt x="2783" y="1900"/>
                </a:lnTo>
                <a:lnTo>
                  <a:pt x="2787" y="1904"/>
                </a:lnTo>
                <a:lnTo>
                  <a:pt x="2789" y="1906"/>
                </a:lnTo>
                <a:lnTo>
                  <a:pt x="2797" y="1923"/>
                </a:lnTo>
                <a:lnTo>
                  <a:pt x="2799" y="1925"/>
                </a:lnTo>
                <a:lnTo>
                  <a:pt x="2799" y="1929"/>
                </a:lnTo>
                <a:lnTo>
                  <a:pt x="2804" y="1935"/>
                </a:lnTo>
                <a:lnTo>
                  <a:pt x="2808" y="1944"/>
                </a:lnTo>
                <a:lnTo>
                  <a:pt x="2810" y="1946"/>
                </a:lnTo>
                <a:lnTo>
                  <a:pt x="2810" y="1948"/>
                </a:lnTo>
                <a:lnTo>
                  <a:pt x="2816" y="1954"/>
                </a:lnTo>
                <a:lnTo>
                  <a:pt x="2818" y="1958"/>
                </a:lnTo>
                <a:lnTo>
                  <a:pt x="2818" y="1962"/>
                </a:lnTo>
                <a:lnTo>
                  <a:pt x="2818" y="1965"/>
                </a:lnTo>
                <a:lnTo>
                  <a:pt x="2818" y="1967"/>
                </a:lnTo>
                <a:lnTo>
                  <a:pt x="2818" y="1967"/>
                </a:lnTo>
                <a:lnTo>
                  <a:pt x="2816" y="1965"/>
                </a:lnTo>
                <a:lnTo>
                  <a:pt x="2816" y="1967"/>
                </a:lnTo>
                <a:lnTo>
                  <a:pt x="2816" y="1969"/>
                </a:lnTo>
                <a:lnTo>
                  <a:pt x="2818" y="1971"/>
                </a:lnTo>
                <a:lnTo>
                  <a:pt x="2818" y="1975"/>
                </a:lnTo>
                <a:lnTo>
                  <a:pt x="2818" y="1977"/>
                </a:lnTo>
                <a:lnTo>
                  <a:pt x="2818" y="1983"/>
                </a:lnTo>
                <a:lnTo>
                  <a:pt x="2818" y="1986"/>
                </a:lnTo>
                <a:lnTo>
                  <a:pt x="2820" y="1990"/>
                </a:lnTo>
                <a:lnTo>
                  <a:pt x="2822" y="1994"/>
                </a:lnTo>
                <a:lnTo>
                  <a:pt x="2822" y="1998"/>
                </a:lnTo>
                <a:lnTo>
                  <a:pt x="2822" y="2002"/>
                </a:lnTo>
                <a:lnTo>
                  <a:pt x="2822" y="2002"/>
                </a:lnTo>
                <a:lnTo>
                  <a:pt x="2822" y="2006"/>
                </a:lnTo>
                <a:lnTo>
                  <a:pt x="2822" y="2009"/>
                </a:lnTo>
                <a:lnTo>
                  <a:pt x="2824" y="2013"/>
                </a:lnTo>
                <a:lnTo>
                  <a:pt x="2824" y="2017"/>
                </a:lnTo>
                <a:lnTo>
                  <a:pt x="2827" y="2019"/>
                </a:lnTo>
                <a:lnTo>
                  <a:pt x="2827" y="2021"/>
                </a:lnTo>
                <a:lnTo>
                  <a:pt x="2827" y="2021"/>
                </a:lnTo>
                <a:lnTo>
                  <a:pt x="2827" y="2023"/>
                </a:lnTo>
                <a:lnTo>
                  <a:pt x="2827" y="2025"/>
                </a:lnTo>
                <a:lnTo>
                  <a:pt x="2829" y="2027"/>
                </a:lnTo>
                <a:lnTo>
                  <a:pt x="2829" y="2032"/>
                </a:lnTo>
                <a:lnTo>
                  <a:pt x="2831" y="2034"/>
                </a:lnTo>
                <a:lnTo>
                  <a:pt x="2835" y="2042"/>
                </a:lnTo>
                <a:lnTo>
                  <a:pt x="2837" y="2046"/>
                </a:lnTo>
                <a:lnTo>
                  <a:pt x="2839" y="2046"/>
                </a:lnTo>
                <a:lnTo>
                  <a:pt x="2843" y="2053"/>
                </a:lnTo>
                <a:lnTo>
                  <a:pt x="2845" y="2053"/>
                </a:lnTo>
                <a:lnTo>
                  <a:pt x="2845" y="2055"/>
                </a:lnTo>
                <a:lnTo>
                  <a:pt x="2850" y="2059"/>
                </a:lnTo>
                <a:lnTo>
                  <a:pt x="2854" y="2065"/>
                </a:lnTo>
                <a:lnTo>
                  <a:pt x="2856" y="2076"/>
                </a:lnTo>
                <a:lnTo>
                  <a:pt x="2858" y="2082"/>
                </a:lnTo>
                <a:lnTo>
                  <a:pt x="2864" y="2090"/>
                </a:lnTo>
                <a:lnTo>
                  <a:pt x="2868" y="2097"/>
                </a:lnTo>
                <a:lnTo>
                  <a:pt x="2871" y="2101"/>
                </a:lnTo>
                <a:lnTo>
                  <a:pt x="2871" y="2103"/>
                </a:lnTo>
                <a:lnTo>
                  <a:pt x="2873" y="2109"/>
                </a:lnTo>
                <a:lnTo>
                  <a:pt x="2873" y="2111"/>
                </a:lnTo>
                <a:lnTo>
                  <a:pt x="2873" y="2115"/>
                </a:lnTo>
                <a:lnTo>
                  <a:pt x="2873" y="2118"/>
                </a:lnTo>
                <a:lnTo>
                  <a:pt x="2871" y="2118"/>
                </a:lnTo>
                <a:lnTo>
                  <a:pt x="2868" y="2120"/>
                </a:lnTo>
                <a:lnTo>
                  <a:pt x="2868" y="2118"/>
                </a:lnTo>
                <a:lnTo>
                  <a:pt x="2866" y="2118"/>
                </a:lnTo>
                <a:lnTo>
                  <a:pt x="2866" y="2120"/>
                </a:lnTo>
                <a:lnTo>
                  <a:pt x="2866" y="2122"/>
                </a:lnTo>
                <a:lnTo>
                  <a:pt x="2868" y="2124"/>
                </a:lnTo>
                <a:lnTo>
                  <a:pt x="2868" y="2126"/>
                </a:lnTo>
                <a:lnTo>
                  <a:pt x="2871" y="2126"/>
                </a:lnTo>
                <a:lnTo>
                  <a:pt x="2871" y="2128"/>
                </a:lnTo>
                <a:lnTo>
                  <a:pt x="2873" y="2130"/>
                </a:lnTo>
                <a:lnTo>
                  <a:pt x="2873" y="2130"/>
                </a:lnTo>
                <a:lnTo>
                  <a:pt x="2875" y="2134"/>
                </a:lnTo>
                <a:lnTo>
                  <a:pt x="2875" y="2134"/>
                </a:lnTo>
                <a:lnTo>
                  <a:pt x="2875" y="2136"/>
                </a:lnTo>
                <a:lnTo>
                  <a:pt x="2873" y="2139"/>
                </a:lnTo>
                <a:lnTo>
                  <a:pt x="2873" y="2141"/>
                </a:lnTo>
                <a:lnTo>
                  <a:pt x="2873" y="2141"/>
                </a:lnTo>
                <a:lnTo>
                  <a:pt x="2875" y="2143"/>
                </a:lnTo>
                <a:lnTo>
                  <a:pt x="2875" y="2145"/>
                </a:lnTo>
                <a:lnTo>
                  <a:pt x="2875" y="2141"/>
                </a:lnTo>
                <a:lnTo>
                  <a:pt x="2875" y="2141"/>
                </a:lnTo>
                <a:lnTo>
                  <a:pt x="2877" y="2141"/>
                </a:lnTo>
                <a:lnTo>
                  <a:pt x="2877" y="2141"/>
                </a:lnTo>
                <a:lnTo>
                  <a:pt x="2879" y="2141"/>
                </a:lnTo>
                <a:lnTo>
                  <a:pt x="2879" y="2141"/>
                </a:lnTo>
                <a:lnTo>
                  <a:pt x="2881" y="2141"/>
                </a:lnTo>
                <a:lnTo>
                  <a:pt x="2881" y="2141"/>
                </a:lnTo>
                <a:lnTo>
                  <a:pt x="2881" y="2143"/>
                </a:lnTo>
                <a:lnTo>
                  <a:pt x="2881" y="2143"/>
                </a:lnTo>
                <a:lnTo>
                  <a:pt x="2881" y="2145"/>
                </a:lnTo>
                <a:lnTo>
                  <a:pt x="2881" y="2145"/>
                </a:lnTo>
                <a:lnTo>
                  <a:pt x="2883" y="2145"/>
                </a:lnTo>
                <a:lnTo>
                  <a:pt x="2885" y="2145"/>
                </a:lnTo>
                <a:lnTo>
                  <a:pt x="2885" y="2145"/>
                </a:lnTo>
                <a:lnTo>
                  <a:pt x="2887" y="2145"/>
                </a:lnTo>
                <a:lnTo>
                  <a:pt x="2887" y="2145"/>
                </a:lnTo>
                <a:lnTo>
                  <a:pt x="2887" y="2147"/>
                </a:lnTo>
                <a:lnTo>
                  <a:pt x="2887" y="2147"/>
                </a:lnTo>
                <a:lnTo>
                  <a:pt x="2887" y="2149"/>
                </a:lnTo>
                <a:lnTo>
                  <a:pt x="2889" y="2149"/>
                </a:lnTo>
                <a:lnTo>
                  <a:pt x="2892" y="2151"/>
                </a:lnTo>
                <a:lnTo>
                  <a:pt x="2896" y="2151"/>
                </a:lnTo>
                <a:lnTo>
                  <a:pt x="2896" y="2151"/>
                </a:lnTo>
                <a:lnTo>
                  <a:pt x="2898" y="2151"/>
                </a:lnTo>
                <a:lnTo>
                  <a:pt x="2904" y="2147"/>
                </a:lnTo>
                <a:lnTo>
                  <a:pt x="2904" y="2147"/>
                </a:lnTo>
                <a:lnTo>
                  <a:pt x="2908" y="2145"/>
                </a:lnTo>
                <a:lnTo>
                  <a:pt x="2910" y="2145"/>
                </a:lnTo>
                <a:lnTo>
                  <a:pt x="2912" y="2145"/>
                </a:lnTo>
                <a:lnTo>
                  <a:pt x="2912" y="2145"/>
                </a:lnTo>
                <a:lnTo>
                  <a:pt x="2915" y="2145"/>
                </a:lnTo>
                <a:lnTo>
                  <a:pt x="2917" y="2145"/>
                </a:lnTo>
                <a:lnTo>
                  <a:pt x="2921" y="2145"/>
                </a:lnTo>
                <a:lnTo>
                  <a:pt x="2923" y="2145"/>
                </a:lnTo>
                <a:lnTo>
                  <a:pt x="2929" y="2141"/>
                </a:lnTo>
                <a:lnTo>
                  <a:pt x="2933" y="2139"/>
                </a:lnTo>
                <a:lnTo>
                  <a:pt x="2933" y="2139"/>
                </a:lnTo>
                <a:lnTo>
                  <a:pt x="2938" y="2139"/>
                </a:lnTo>
                <a:lnTo>
                  <a:pt x="2940" y="2141"/>
                </a:lnTo>
                <a:lnTo>
                  <a:pt x="2944" y="2141"/>
                </a:lnTo>
                <a:lnTo>
                  <a:pt x="2946" y="2141"/>
                </a:lnTo>
                <a:lnTo>
                  <a:pt x="2950" y="2139"/>
                </a:lnTo>
                <a:lnTo>
                  <a:pt x="2950" y="2139"/>
                </a:lnTo>
                <a:lnTo>
                  <a:pt x="2959" y="2139"/>
                </a:lnTo>
                <a:lnTo>
                  <a:pt x="2965" y="2141"/>
                </a:lnTo>
                <a:lnTo>
                  <a:pt x="2967" y="2141"/>
                </a:lnTo>
                <a:lnTo>
                  <a:pt x="2969" y="2139"/>
                </a:lnTo>
                <a:lnTo>
                  <a:pt x="2969" y="2139"/>
                </a:lnTo>
                <a:lnTo>
                  <a:pt x="2973" y="2139"/>
                </a:lnTo>
                <a:lnTo>
                  <a:pt x="2977" y="2139"/>
                </a:lnTo>
                <a:lnTo>
                  <a:pt x="2977" y="2139"/>
                </a:lnTo>
                <a:lnTo>
                  <a:pt x="2980" y="2139"/>
                </a:lnTo>
                <a:lnTo>
                  <a:pt x="2980" y="2136"/>
                </a:lnTo>
                <a:lnTo>
                  <a:pt x="2982" y="2134"/>
                </a:lnTo>
                <a:lnTo>
                  <a:pt x="2984" y="2134"/>
                </a:lnTo>
                <a:lnTo>
                  <a:pt x="2990" y="2134"/>
                </a:lnTo>
                <a:lnTo>
                  <a:pt x="2994" y="2134"/>
                </a:lnTo>
                <a:lnTo>
                  <a:pt x="3000" y="2130"/>
                </a:lnTo>
                <a:lnTo>
                  <a:pt x="3005" y="2128"/>
                </a:lnTo>
                <a:lnTo>
                  <a:pt x="3009" y="2124"/>
                </a:lnTo>
                <a:lnTo>
                  <a:pt x="3011" y="2124"/>
                </a:lnTo>
                <a:lnTo>
                  <a:pt x="3017" y="2120"/>
                </a:lnTo>
                <a:lnTo>
                  <a:pt x="3019" y="2115"/>
                </a:lnTo>
                <a:lnTo>
                  <a:pt x="3026" y="2111"/>
                </a:lnTo>
                <a:lnTo>
                  <a:pt x="3030" y="2107"/>
                </a:lnTo>
                <a:lnTo>
                  <a:pt x="3034" y="2101"/>
                </a:lnTo>
                <a:lnTo>
                  <a:pt x="3038" y="2099"/>
                </a:lnTo>
                <a:lnTo>
                  <a:pt x="3040" y="2097"/>
                </a:lnTo>
                <a:lnTo>
                  <a:pt x="3042" y="2097"/>
                </a:lnTo>
                <a:lnTo>
                  <a:pt x="3047" y="2090"/>
                </a:lnTo>
                <a:lnTo>
                  <a:pt x="3049" y="2086"/>
                </a:lnTo>
                <a:lnTo>
                  <a:pt x="3053" y="2082"/>
                </a:lnTo>
                <a:lnTo>
                  <a:pt x="3055" y="2076"/>
                </a:lnTo>
                <a:lnTo>
                  <a:pt x="3057" y="2074"/>
                </a:lnTo>
                <a:lnTo>
                  <a:pt x="3059" y="2069"/>
                </a:lnTo>
                <a:lnTo>
                  <a:pt x="3061" y="2065"/>
                </a:lnTo>
                <a:lnTo>
                  <a:pt x="3068" y="2059"/>
                </a:lnTo>
                <a:lnTo>
                  <a:pt x="3070" y="2059"/>
                </a:lnTo>
                <a:lnTo>
                  <a:pt x="3070" y="2057"/>
                </a:lnTo>
                <a:lnTo>
                  <a:pt x="3072" y="2057"/>
                </a:lnTo>
                <a:lnTo>
                  <a:pt x="3076" y="2053"/>
                </a:lnTo>
                <a:lnTo>
                  <a:pt x="3076" y="2051"/>
                </a:lnTo>
                <a:lnTo>
                  <a:pt x="3078" y="2046"/>
                </a:lnTo>
                <a:lnTo>
                  <a:pt x="3080" y="2038"/>
                </a:lnTo>
                <a:lnTo>
                  <a:pt x="3082" y="2036"/>
                </a:lnTo>
                <a:lnTo>
                  <a:pt x="3084" y="2030"/>
                </a:lnTo>
                <a:lnTo>
                  <a:pt x="3084" y="2025"/>
                </a:lnTo>
                <a:lnTo>
                  <a:pt x="3084" y="2025"/>
                </a:lnTo>
                <a:lnTo>
                  <a:pt x="3084" y="2017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7"/>
                </a:lnTo>
                <a:lnTo>
                  <a:pt x="3082" y="2017"/>
                </a:lnTo>
                <a:lnTo>
                  <a:pt x="3082" y="2017"/>
                </a:lnTo>
                <a:lnTo>
                  <a:pt x="3082" y="2015"/>
                </a:lnTo>
                <a:lnTo>
                  <a:pt x="3080" y="2015"/>
                </a:lnTo>
                <a:lnTo>
                  <a:pt x="3080" y="2013"/>
                </a:lnTo>
                <a:lnTo>
                  <a:pt x="3080" y="2011"/>
                </a:lnTo>
                <a:lnTo>
                  <a:pt x="3082" y="2011"/>
                </a:lnTo>
                <a:lnTo>
                  <a:pt x="3082" y="2006"/>
                </a:lnTo>
                <a:lnTo>
                  <a:pt x="3084" y="2004"/>
                </a:lnTo>
                <a:lnTo>
                  <a:pt x="3091" y="2002"/>
                </a:lnTo>
                <a:lnTo>
                  <a:pt x="3093" y="2000"/>
                </a:lnTo>
                <a:lnTo>
                  <a:pt x="3097" y="1998"/>
                </a:lnTo>
                <a:lnTo>
                  <a:pt x="3109" y="1994"/>
                </a:lnTo>
                <a:lnTo>
                  <a:pt x="3114" y="1992"/>
                </a:lnTo>
                <a:lnTo>
                  <a:pt x="3118" y="1990"/>
                </a:lnTo>
                <a:lnTo>
                  <a:pt x="3118" y="1990"/>
                </a:lnTo>
                <a:lnTo>
                  <a:pt x="3122" y="1986"/>
                </a:lnTo>
                <a:lnTo>
                  <a:pt x="3122" y="1983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0" y="1979"/>
                </a:lnTo>
                <a:lnTo>
                  <a:pt x="3120" y="1979"/>
                </a:lnTo>
                <a:lnTo>
                  <a:pt x="3120" y="1977"/>
                </a:lnTo>
                <a:lnTo>
                  <a:pt x="3122" y="1971"/>
                </a:lnTo>
                <a:lnTo>
                  <a:pt x="3124" y="1967"/>
                </a:lnTo>
                <a:lnTo>
                  <a:pt x="3122" y="1965"/>
                </a:lnTo>
                <a:lnTo>
                  <a:pt x="3122" y="1962"/>
                </a:lnTo>
                <a:lnTo>
                  <a:pt x="3122" y="1958"/>
                </a:lnTo>
                <a:lnTo>
                  <a:pt x="3122" y="1956"/>
                </a:lnTo>
                <a:lnTo>
                  <a:pt x="3122" y="1956"/>
                </a:lnTo>
                <a:lnTo>
                  <a:pt x="3122" y="1954"/>
                </a:lnTo>
                <a:lnTo>
                  <a:pt x="3122" y="1954"/>
                </a:lnTo>
                <a:lnTo>
                  <a:pt x="3122" y="1954"/>
                </a:lnTo>
                <a:lnTo>
                  <a:pt x="3120" y="1954"/>
                </a:lnTo>
                <a:lnTo>
                  <a:pt x="3120" y="1956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6"/>
                </a:lnTo>
                <a:lnTo>
                  <a:pt x="3120" y="1952"/>
                </a:lnTo>
                <a:lnTo>
                  <a:pt x="3118" y="1948"/>
                </a:lnTo>
                <a:lnTo>
                  <a:pt x="3118" y="1948"/>
                </a:lnTo>
                <a:lnTo>
                  <a:pt x="3116" y="1944"/>
                </a:lnTo>
                <a:lnTo>
                  <a:pt x="3116" y="1939"/>
                </a:lnTo>
                <a:lnTo>
                  <a:pt x="3114" y="1933"/>
                </a:lnTo>
                <a:lnTo>
                  <a:pt x="3114" y="1931"/>
                </a:lnTo>
                <a:lnTo>
                  <a:pt x="3112" y="1931"/>
                </a:lnTo>
                <a:lnTo>
                  <a:pt x="3109" y="1929"/>
                </a:lnTo>
                <a:lnTo>
                  <a:pt x="3109" y="1929"/>
                </a:lnTo>
                <a:lnTo>
                  <a:pt x="3112" y="1923"/>
                </a:lnTo>
                <a:lnTo>
                  <a:pt x="3112" y="1921"/>
                </a:lnTo>
                <a:lnTo>
                  <a:pt x="3112" y="1918"/>
                </a:lnTo>
                <a:lnTo>
                  <a:pt x="3112" y="1918"/>
                </a:lnTo>
                <a:lnTo>
                  <a:pt x="3109" y="1918"/>
                </a:lnTo>
                <a:lnTo>
                  <a:pt x="3112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20" y="1914"/>
                </a:lnTo>
                <a:lnTo>
                  <a:pt x="3124" y="1910"/>
                </a:lnTo>
                <a:lnTo>
                  <a:pt x="3126" y="1908"/>
                </a:lnTo>
                <a:lnTo>
                  <a:pt x="3128" y="1906"/>
                </a:lnTo>
                <a:lnTo>
                  <a:pt x="3130" y="1904"/>
                </a:lnTo>
                <a:lnTo>
                  <a:pt x="3132" y="1906"/>
                </a:lnTo>
                <a:lnTo>
                  <a:pt x="3132" y="1906"/>
                </a:lnTo>
                <a:lnTo>
                  <a:pt x="3132" y="1904"/>
                </a:lnTo>
                <a:lnTo>
                  <a:pt x="3135" y="1904"/>
                </a:lnTo>
                <a:lnTo>
                  <a:pt x="3135" y="1904"/>
                </a:lnTo>
                <a:lnTo>
                  <a:pt x="3135" y="1902"/>
                </a:lnTo>
                <a:lnTo>
                  <a:pt x="3137" y="1902"/>
                </a:lnTo>
                <a:lnTo>
                  <a:pt x="3137" y="1900"/>
                </a:lnTo>
                <a:lnTo>
                  <a:pt x="3141" y="1897"/>
                </a:lnTo>
                <a:lnTo>
                  <a:pt x="3143" y="1893"/>
                </a:lnTo>
                <a:lnTo>
                  <a:pt x="3143" y="1893"/>
                </a:lnTo>
                <a:lnTo>
                  <a:pt x="3143" y="1891"/>
                </a:lnTo>
                <a:lnTo>
                  <a:pt x="3143" y="1891"/>
                </a:lnTo>
                <a:lnTo>
                  <a:pt x="3145" y="1891"/>
                </a:lnTo>
                <a:lnTo>
                  <a:pt x="3147" y="1889"/>
                </a:lnTo>
                <a:lnTo>
                  <a:pt x="3151" y="1885"/>
                </a:lnTo>
                <a:lnTo>
                  <a:pt x="3156" y="1883"/>
                </a:lnTo>
                <a:lnTo>
                  <a:pt x="3160" y="1883"/>
                </a:lnTo>
                <a:lnTo>
                  <a:pt x="3160" y="1881"/>
                </a:lnTo>
                <a:lnTo>
                  <a:pt x="3160" y="1881"/>
                </a:lnTo>
                <a:lnTo>
                  <a:pt x="3164" y="1881"/>
                </a:lnTo>
                <a:lnTo>
                  <a:pt x="3168" y="1879"/>
                </a:lnTo>
                <a:lnTo>
                  <a:pt x="3168" y="1879"/>
                </a:lnTo>
                <a:lnTo>
                  <a:pt x="3168" y="1879"/>
                </a:lnTo>
                <a:lnTo>
                  <a:pt x="3170" y="1879"/>
                </a:lnTo>
                <a:lnTo>
                  <a:pt x="3170" y="1879"/>
                </a:lnTo>
                <a:lnTo>
                  <a:pt x="3172" y="1879"/>
                </a:lnTo>
                <a:lnTo>
                  <a:pt x="3174" y="1877"/>
                </a:lnTo>
                <a:lnTo>
                  <a:pt x="3174" y="1874"/>
                </a:lnTo>
                <a:lnTo>
                  <a:pt x="3176" y="1874"/>
                </a:lnTo>
                <a:lnTo>
                  <a:pt x="3183" y="1872"/>
                </a:lnTo>
                <a:lnTo>
                  <a:pt x="3183" y="1870"/>
                </a:lnTo>
                <a:lnTo>
                  <a:pt x="3185" y="1868"/>
                </a:lnTo>
                <a:lnTo>
                  <a:pt x="3185" y="1868"/>
                </a:lnTo>
                <a:lnTo>
                  <a:pt x="3185" y="1866"/>
                </a:lnTo>
                <a:lnTo>
                  <a:pt x="3187" y="1866"/>
                </a:lnTo>
                <a:lnTo>
                  <a:pt x="3189" y="1864"/>
                </a:lnTo>
                <a:lnTo>
                  <a:pt x="3189" y="1864"/>
                </a:lnTo>
                <a:lnTo>
                  <a:pt x="3189" y="1862"/>
                </a:lnTo>
                <a:lnTo>
                  <a:pt x="3191" y="1862"/>
                </a:lnTo>
                <a:lnTo>
                  <a:pt x="3191" y="1860"/>
                </a:lnTo>
                <a:lnTo>
                  <a:pt x="3195" y="1856"/>
                </a:lnTo>
                <a:lnTo>
                  <a:pt x="3197" y="1851"/>
                </a:lnTo>
                <a:lnTo>
                  <a:pt x="3197" y="1851"/>
                </a:lnTo>
                <a:lnTo>
                  <a:pt x="3195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7"/>
                </a:lnTo>
                <a:lnTo>
                  <a:pt x="3197" y="1845"/>
                </a:lnTo>
                <a:lnTo>
                  <a:pt x="3200" y="1845"/>
                </a:lnTo>
                <a:lnTo>
                  <a:pt x="3200" y="1843"/>
                </a:lnTo>
                <a:lnTo>
                  <a:pt x="3200" y="1843"/>
                </a:lnTo>
                <a:lnTo>
                  <a:pt x="3200" y="1841"/>
                </a:lnTo>
                <a:lnTo>
                  <a:pt x="3200" y="1841"/>
                </a:lnTo>
                <a:lnTo>
                  <a:pt x="3200" y="1841"/>
                </a:lnTo>
                <a:lnTo>
                  <a:pt x="3197" y="1839"/>
                </a:lnTo>
                <a:lnTo>
                  <a:pt x="3197" y="1839"/>
                </a:lnTo>
                <a:lnTo>
                  <a:pt x="3197" y="1841"/>
                </a:lnTo>
                <a:lnTo>
                  <a:pt x="3197" y="1841"/>
                </a:lnTo>
                <a:lnTo>
                  <a:pt x="3197" y="1839"/>
                </a:lnTo>
                <a:lnTo>
                  <a:pt x="3197" y="1837"/>
                </a:lnTo>
                <a:lnTo>
                  <a:pt x="3197" y="1837"/>
                </a:lnTo>
                <a:lnTo>
                  <a:pt x="3197" y="1837"/>
                </a:lnTo>
                <a:lnTo>
                  <a:pt x="3195" y="1837"/>
                </a:lnTo>
                <a:lnTo>
                  <a:pt x="3195" y="1835"/>
                </a:lnTo>
                <a:lnTo>
                  <a:pt x="3195" y="1830"/>
                </a:lnTo>
                <a:lnTo>
                  <a:pt x="3195" y="1828"/>
                </a:lnTo>
                <a:lnTo>
                  <a:pt x="3195" y="1826"/>
                </a:lnTo>
                <a:lnTo>
                  <a:pt x="3195" y="1826"/>
                </a:lnTo>
                <a:lnTo>
                  <a:pt x="3195" y="1824"/>
                </a:lnTo>
                <a:lnTo>
                  <a:pt x="3195" y="1824"/>
                </a:lnTo>
                <a:lnTo>
                  <a:pt x="3195" y="1822"/>
                </a:lnTo>
                <a:lnTo>
                  <a:pt x="3195" y="1820"/>
                </a:lnTo>
                <a:lnTo>
                  <a:pt x="3195" y="1820"/>
                </a:lnTo>
                <a:lnTo>
                  <a:pt x="3195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5" y="1816"/>
                </a:lnTo>
                <a:lnTo>
                  <a:pt x="3195" y="1816"/>
                </a:lnTo>
                <a:lnTo>
                  <a:pt x="3195" y="1814"/>
                </a:lnTo>
                <a:lnTo>
                  <a:pt x="3195" y="1812"/>
                </a:lnTo>
                <a:lnTo>
                  <a:pt x="3193" y="1812"/>
                </a:lnTo>
                <a:lnTo>
                  <a:pt x="3195" y="1809"/>
                </a:lnTo>
                <a:lnTo>
                  <a:pt x="3195" y="1809"/>
                </a:lnTo>
                <a:lnTo>
                  <a:pt x="3195" y="1805"/>
                </a:lnTo>
                <a:lnTo>
                  <a:pt x="3195" y="1805"/>
                </a:lnTo>
                <a:lnTo>
                  <a:pt x="3195" y="1803"/>
                </a:lnTo>
                <a:lnTo>
                  <a:pt x="3195" y="1801"/>
                </a:lnTo>
                <a:lnTo>
                  <a:pt x="3193" y="1799"/>
                </a:lnTo>
                <a:lnTo>
                  <a:pt x="3193" y="1797"/>
                </a:lnTo>
                <a:lnTo>
                  <a:pt x="3193" y="1795"/>
                </a:lnTo>
                <a:lnTo>
                  <a:pt x="3193" y="1793"/>
                </a:lnTo>
                <a:lnTo>
                  <a:pt x="3195" y="1793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88"/>
                </a:lnTo>
                <a:lnTo>
                  <a:pt x="3195" y="1786"/>
                </a:lnTo>
                <a:lnTo>
                  <a:pt x="3193" y="1786"/>
                </a:lnTo>
                <a:lnTo>
                  <a:pt x="3195" y="1786"/>
                </a:lnTo>
                <a:lnTo>
                  <a:pt x="3195" y="1784"/>
                </a:lnTo>
                <a:lnTo>
                  <a:pt x="3195" y="1784"/>
                </a:lnTo>
                <a:lnTo>
                  <a:pt x="3193" y="1782"/>
                </a:lnTo>
                <a:lnTo>
                  <a:pt x="3193" y="1782"/>
                </a:lnTo>
                <a:lnTo>
                  <a:pt x="3193" y="1780"/>
                </a:lnTo>
                <a:lnTo>
                  <a:pt x="3193" y="1780"/>
                </a:lnTo>
                <a:lnTo>
                  <a:pt x="3191" y="1778"/>
                </a:lnTo>
                <a:lnTo>
                  <a:pt x="3189" y="1778"/>
                </a:lnTo>
                <a:lnTo>
                  <a:pt x="3189" y="1778"/>
                </a:lnTo>
                <a:lnTo>
                  <a:pt x="3187" y="1778"/>
                </a:lnTo>
                <a:lnTo>
                  <a:pt x="3187" y="1776"/>
                </a:lnTo>
                <a:lnTo>
                  <a:pt x="3185" y="1776"/>
                </a:lnTo>
                <a:lnTo>
                  <a:pt x="3183" y="1776"/>
                </a:lnTo>
                <a:lnTo>
                  <a:pt x="3185" y="1774"/>
                </a:lnTo>
                <a:lnTo>
                  <a:pt x="3185" y="1774"/>
                </a:lnTo>
                <a:lnTo>
                  <a:pt x="3183" y="1772"/>
                </a:lnTo>
                <a:lnTo>
                  <a:pt x="3183" y="1770"/>
                </a:lnTo>
                <a:lnTo>
                  <a:pt x="3183" y="1767"/>
                </a:lnTo>
                <a:lnTo>
                  <a:pt x="3183" y="1763"/>
                </a:lnTo>
                <a:lnTo>
                  <a:pt x="3179" y="1759"/>
                </a:lnTo>
                <a:lnTo>
                  <a:pt x="3181" y="1759"/>
                </a:lnTo>
                <a:lnTo>
                  <a:pt x="3181" y="1759"/>
                </a:lnTo>
                <a:lnTo>
                  <a:pt x="3179" y="1757"/>
                </a:lnTo>
                <a:lnTo>
                  <a:pt x="3176" y="1753"/>
                </a:lnTo>
                <a:lnTo>
                  <a:pt x="3176" y="1751"/>
                </a:lnTo>
                <a:lnTo>
                  <a:pt x="3179" y="1751"/>
                </a:lnTo>
                <a:lnTo>
                  <a:pt x="3179" y="1747"/>
                </a:lnTo>
                <a:lnTo>
                  <a:pt x="3179" y="1744"/>
                </a:lnTo>
                <a:lnTo>
                  <a:pt x="3176" y="1742"/>
                </a:lnTo>
                <a:lnTo>
                  <a:pt x="3176" y="1742"/>
                </a:lnTo>
                <a:lnTo>
                  <a:pt x="3176" y="1740"/>
                </a:lnTo>
                <a:lnTo>
                  <a:pt x="3179" y="1736"/>
                </a:lnTo>
                <a:lnTo>
                  <a:pt x="3179" y="1734"/>
                </a:lnTo>
                <a:lnTo>
                  <a:pt x="3181" y="1734"/>
                </a:lnTo>
                <a:lnTo>
                  <a:pt x="3181" y="1732"/>
                </a:lnTo>
                <a:lnTo>
                  <a:pt x="3179" y="1730"/>
                </a:lnTo>
                <a:lnTo>
                  <a:pt x="3176" y="1730"/>
                </a:lnTo>
                <a:lnTo>
                  <a:pt x="3176" y="1728"/>
                </a:lnTo>
                <a:lnTo>
                  <a:pt x="3174" y="1726"/>
                </a:lnTo>
                <a:lnTo>
                  <a:pt x="3174" y="1726"/>
                </a:lnTo>
                <a:lnTo>
                  <a:pt x="3172" y="1723"/>
                </a:lnTo>
                <a:lnTo>
                  <a:pt x="3170" y="1721"/>
                </a:lnTo>
                <a:lnTo>
                  <a:pt x="3170" y="1719"/>
                </a:lnTo>
                <a:lnTo>
                  <a:pt x="3170" y="1719"/>
                </a:lnTo>
                <a:lnTo>
                  <a:pt x="3170" y="1715"/>
                </a:lnTo>
                <a:lnTo>
                  <a:pt x="3172" y="1713"/>
                </a:lnTo>
                <a:lnTo>
                  <a:pt x="3172" y="1711"/>
                </a:lnTo>
                <a:lnTo>
                  <a:pt x="3174" y="1707"/>
                </a:lnTo>
                <a:lnTo>
                  <a:pt x="3174" y="1705"/>
                </a:lnTo>
                <a:lnTo>
                  <a:pt x="3174" y="1705"/>
                </a:lnTo>
                <a:lnTo>
                  <a:pt x="3174" y="1702"/>
                </a:lnTo>
                <a:lnTo>
                  <a:pt x="3176" y="1700"/>
                </a:lnTo>
                <a:lnTo>
                  <a:pt x="3176" y="1698"/>
                </a:lnTo>
                <a:lnTo>
                  <a:pt x="3176" y="1698"/>
                </a:lnTo>
                <a:lnTo>
                  <a:pt x="3176" y="1698"/>
                </a:lnTo>
                <a:lnTo>
                  <a:pt x="3179" y="1698"/>
                </a:lnTo>
                <a:lnTo>
                  <a:pt x="3181" y="1696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88"/>
                </a:lnTo>
                <a:lnTo>
                  <a:pt x="3183" y="1688"/>
                </a:lnTo>
                <a:lnTo>
                  <a:pt x="3183" y="1688"/>
                </a:lnTo>
                <a:lnTo>
                  <a:pt x="3185" y="1686"/>
                </a:lnTo>
                <a:lnTo>
                  <a:pt x="3185" y="1682"/>
                </a:lnTo>
                <a:lnTo>
                  <a:pt x="3185" y="1682"/>
                </a:lnTo>
                <a:lnTo>
                  <a:pt x="3187" y="1682"/>
                </a:lnTo>
                <a:lnTo>
                  <a:pt x="3187" y="1679"/>
                </a:lnTo>
                <a:lnTo>
                  <a:pt x="3189" y="1677"/>
                </a:lnTo>
                <a:lnTo>
                  <a:pt x="3189" y="1677"/>
                </a:lnTo>
                <a:lnTo>
                  <a:pt x="3189" y="1675"/>
                </a:lnTo>
                <a:lnTo>
                  <a:pt x="3189" y="1671"/>
                </a:lnTo>
                <a:lnTo>
                  <a:pt x="3191" y="1669"/>
                </a:lnTo>
                <a:lnTo>
                  <a:pt x="3191" y="1669"/>
                </a:lnTo>
                <a:lnTo>
                  <a:pt x="3193" y="1667"/>
                </a:lnTo>
                <a:lnTo>
                  <a:pt x="3197" y="1667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3"/>
                </a:lnTo>
                <a:lnTo>
                  <a:pt x="3200" y="1663"/>
                </a:lnTo>
                <a:lnTo>
                  <a:pt x="3200" y="1661"/>
                </a:lnTo>
                <a:lnTo>
                  <a:pt x="3200" y="1661"/>
                </a:lnTo>
                <a:lnTo>
                  <a:pt x="3202" y="1661"/>
                </a:lnTo>
                <a:lnTo>
                  <a:pt x="3202" y="1661"/>
                </a:lnTo>
                <a:lnTo>
                  <a:pt x="3202" y="1658"/>
                </a:lnTo>
                <a:lnTo>
                  <a:pt x="3202" y="1658"/>
                </a:lnTo>
                <a:lnTo>
                  <a:pt x="3204" y="1661"/>
                </a:lnTo>
                <a:lnTo>
                  <a:pt x="3206" y="1658"/>
                </a:lnTo>
                <a:lnTo>
                  <a:pt x="3208" y="1658"/>
                </a:lnTo>
                <a:lnTo>
                  <a:pt x="3210" y="1656"/>
                </a:lnTo>
                <a:lnTo>
                  <a:pt x="3210" y="1654"/>
                </a:lnTo>
                <a:lnTo>
                  <a:pt x="3212" y="1652"/>
                </a:lnTo>
                <a:lnTo>
                  <a:pt x="3214" y="1648"/>
                </a:lnTo>
                <a:lnTo>
                  <a:pt x="3214" y="1648"/>
                </a:lnTo>
                <a:lnTo>
                  <a:pt x="3214" y="1646"/>
                </a:lnTo>
                <a:lnTo>
                  <a:pt x="3216" y="1646"/>
                </a:lnTo>
                <a:lnTo>
                  <a:pt x="3218" y="1644"/>
                </a:lnTo>
                <a:lnTo>
                  <a:pt x="3218" y="1642"/>
                </a:lnTo>
                <a:lnTo>
                  <a:pt x="3223" y="1638"/>
                </a:lnTo>
                <a:lnTo>
                  <a:pt x="3223" y="1638"/>
                </a:lnTo>
                <a:lnTo>
                  <a:pt x="3225" y="1635"/>
                </a:lnTo>
                <a:lnTo>
                  <a:pt x="3225" y="1635"/>
                </a:lnTo>
                <a:lnTo>
                  <a:pt x="3227" y="1633"/>
                </a:lnTo>
                <a:lnTo>
                  <a:pt x="3237" y="1623"/>
                </a:lnTo>
                <a:lnTo>
                  <a:pt x="3241" y="1619"/>
                </a:lnTo>
                <a:lnTo>
                  <a:pt x="3246" y="1614"/>
                </a:lnTo>
                <a:lnTo>
                  <a:pt x="3250" y="1610"/>
                </a:lnTo>
                <a:lnTo>
                  <a:pt x="3258" y="1606"/>
                </a:lnTo>
                <a:lnTo>
                  <a:pt x="3271" y="1598"/>
                </a:lnTo>
                <a:lnTo>
                  <a:pt x="3275" y="1596"/>
                </a:lnTo>
                <a:lnTo>
                  <a:pt x="3288" y="1583"/>
                </a:lnTo>
                <a:lnTo>
                  <a:pt x="3296" y="1575"/>
                </a:lnTo>
                <a:lnTo>
                  <a:pt x="3302" y="1566"/>
                </a:lnTo>
                <a:lnTo>
                  <a:pt x="3306" y="1560"/>
                </a:lnTo>
                <a:lnTo>
                  <a:pt x="3313" y="1552"/>
                </a:lnTo>
                <a:lnTo>
                  <a:pt x="3319" y="1543"/>
                </a:lnTo>
                <a:lnTo>
                  <a:pt x="3319" y="1539"/>
                </a:lnTo>
                <a:lnTo>
                  <a:pt x="3321" y="1533"/>
                </a:lnTo>
                <a:lnTo>
                  <a:pt x="3323" y="1531"/>
                </a:lnTo>
                <a:lnTo>
                  <a:pt x="3325" y="1526"/>
                </a:lnTo>
                <a:lnTo>
                  <a:pt x="3327" y="1524"/>
                </a:lnTo>
                <a:lnTo>
                  <a:pt x="3329" y="1520"/>
                </a:lnTo>
                <a:lnTo>
                  <a:pt x="3329" y="1516"/>
                </a:lnTo>
                <a:lnTo>
                  <a:pt x="3334" y="1514"/>
                </a:lnTo>
                <a:lnTo>
                  <a:pt x="3336" y="1510"/>
                </a:lnTo>
                <a:lnTo>
                  <a:pt x="3336" y="1508"/>
                </a:lnTo>
                <a:lnTo>
                  <a:pt x="3338" y="1503"/>
                </a:lnTo>
                <a:lnTo>
                  <a:pt x="3342" y="1499"/>
                </a:lnTo>
                <a:lnTo>
                  <a:pt x="3342" y="1499"/>
                </a:lnTo>
                <a:lnTo>
                  <a:pt x="3344" y="1495"/>
                </a:lnTo>
                <a:lnTo>
                  <a:pt x="3344" y="1491"/>
                </a:lnTo>
                <a:lnTo>
                  <a:pt x="3344" y="1489"/>
                </a:lnTo>
                <a:lnTo>
                  <a:pt x="3344" y="1484"/>
                </a:lnTo>
                <a:lnTo>
                  <a:pt x="3346" y="1482"/>
                </a:lnTo>
                <a:lnTo>
                  <a:pt x="3346" y="1482"/>
                </a:lnTo>
                <a:lnTo>
                  <a:pt x="3350" y="1480"/>
                </a:lnTo>
                <a:lnTo>
                  <a:pt x="3350" y="1480"/>
                </a:lnTo>
                <a:lnTo>
                  <a:pt x="3352" y="1482"/>
                </a:lnTo>
                <a:lnTo>
                  <a:pt x="3352" y="1480"/>
                </a:lnTo>
                <a:lnTo>
                  <a:pt x="3352" y="1480"/>
                </a:lnTo>
                <a:lnTo>
                  <a:pt x="3350" y="1480"/>
                </a:lnTo>
                <a:lnTo>
                  <a:pt x="3348" y="1478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6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78"/>
                </a:lnTo>
                <a:lnTo>
                  <a:pt x="3348" y="1478"/>
                </a:lnTo>
                <a:lnTo>
                  <a:pt x="3348" y="1472"/>
                </a:lnTo>
                <a:lnTo>
                  <a:pt x="3348" y="1468"/>
                </a:lnTo>
                <a:lnTo>
                  <a:pt x="3348" y="1466"/>
                </a:lnTo>
                <a:lnTo>
                  <a:pt x="3350" y="1463"/>
                </a:lnTo>
                <a:lnTo>
                  <a:pt x="3350" y="1461"/>
                </a:lnTo>
                <a:lnTo>
                  <a:pt x="3350" y="1461"/>
                </a:lnTo>
                <a:lnTo>
                  <a:pt x="3348" y="1461"/>
                </a:lnTo>
                <a:lnTo>
                  <a:pt x="3344" y="1459"/>
                </a:lnTo>
                <a:lnTo>
                  <a:pt x="3342" y="1459"/>
                </a:lnTo>
                <a:lnTo>
                  <a:pt x="3340" y="1461"/>
                </a:lnTo>
                <a:lnTo>
                  <a:pt x="3338" y="1461"/>
                </a:lnTo>
                <a:lnTo>
                  <a:pt x="3334" y="1466"/>
                </a:lnTo>
                <a:lnTo>
                  <a:pt x="3327" y="1466"/>
                </a:lnTo>
                <a:lnTo>
                  <a:pt x="3323" y="1468"/>
                </a:lnTo>
                <a:lnTo>
                  <a:pt x="3319" y="1468"/>
                </a:lnTo>
                <a:lnTo>
                  <a:pt x="3317" y="1470"/>
                </a:lnTo>
                <a:lnTo>
                  <a:pt x="3317" y="1470"/>
                </a:lnTo>
                <a:lnTo>
                  <a:pt x="3313" y="1468"/>
                </a:lnTo>
                <a:lnTo>
                  <a:pt x="3311" y="1468"/>
                </a:lnTo>
                <a:lnTo>
                  <a:pt x="3308" y="1468"/>
                </a:lnTo>
                <a:lnTo>
                  <a:pt x="3304" y="1470"/>
                </a:lnTo>
                <a:lnTo>
                  <a:pt x="3298" y="1472"/>
                </a:lnTo>
                <a:lnTo>
                  <a:pt x="3296" y="1470"/>
                </a:lnTo>
                <a:lnTo>
                  <a:pt x="3294" y="1470"/>
                </a:lnTo>
                <a:lnTo>
                  <a:pt x="3292" y="1472"/>
                </a:lnTo>
                <a:lnTo>
                  <a:pt x="3288" y="1474"/>
                </a:lnTo>
                <a:lnTo>
                  <a:pt x="3281" y="1476"/>
                </a:lnTo>
                <a:lnTo>
                  <a:pt x="3281" y="1476"/>
                </a:lnTo>
                <a:lnTo>
                  <a:pt x="3277" y="1476"/>
                </a:lnTo>
                <a:lnTo>
                  <a:pt x="3275" y="1476"/>
                </a:lnTo>
                <a:lnTo>
                  <a:pt x="3271" y="1474"/>
                </a:lnTo>
                <a:lnTo>
                  <a:pt x="3269" y="1476"/>
                </a:lnTo>
                <a:lnTo>
                  <a:pt x="3264" y="1478"/>
                </a:lnTo>
                <a:lnTo>
                  <a:pt x="3258" y="1480"/>
                </a:lnTo>
                <a:lnTo>
                  <a:pt x="3250" y="1480"/>
                </a:lnTo>
                <a:lnTo>
                  <a:pt x="3250" y="1480"/>
                </a:lnTo>
                <a:lnTo>
                  <a:pt x="3248" y="1478"/>
                </a:lnTo>
                <a:lnTo>
                  <a:pt x="3244" y="1476"/>
                </a:lnTo>
                <a:lnTo>
                  <a:pt x="3239" y="1472"/>
                </a:lnTo>
                <a:lnTo>
                  <a:pt x="3237" y="1468"/>
                </a:lnTo>
                <a:lnTo>
                  <a:pt x="3235" y="1466"/>
                </a:lnTo>
                <a:lnTo>
                  <a:pt x="3233" y="1463"/>
                </a:lnTo>
                <a:lnTo>
                  <a:pt x="3231" y="1463"/>
                </a:lnTo>
                <a:lnTo>
                  <a:pt x="3229" y="1463"/>
                </a:lnTo>
                <a:lnTo>
                  <a:pt x="3227" y="1463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3"/>
                </a:lnTo>
                <a:lnTo>
                  <a:pt x="3225" y="1463"/>
                </a:lnTo>
                <a:lnTo>
                  <a:pt x="3227" y="1461"/>
                </a:lnTo>
                <a:lnTo>
                  <a:pt x="3231" y="1461"/>
                </a:lnTo>
                <a:lnTo>
                  <a:pt x="3235" y="1459"/>
                </a:lnTo>
                <a:lnTo>
                  <a:pt x="3235" y="1457"/>
                </a:lnTo>
                <a:lnTo>
                  <a:pt x="3235" y="1457"/>
                </a:lnTo>
                <a:lnTo>
                  <a:pt x="3237" y="1455"/>
                </a:lnTo>
                <a:lnTo>
                  <a:pt x="3235" y="1453"/>
                </a:lnTo>
                <a:lnTo>
                  <a:pt x="3235" y="1451"/>
                </a:lnTo>
                <a:lnTo>
                  <a:pt x="3233" y="1449"/>
                </a:lnTo>
                <a:lnTo>
                  <a:pt x="3233" y="1447"/>
                </a:lnTo>
                <a:lnTo>
                  <a:pt x="3231" y="1447"/>
                </a:lnTo>
                <a:lnTo>
                  <a:pt x="3231" y="1445"/>
                </a:lnTo>
                <a:lnTo>
                  <a:pt x="3231" y="1447"/>
                </a:lnTo>
                <a:lnTo>
                  <a:pt x="3227" y="1445"/>
                </a:lnTo>
                <a:lnTo>
                  <a:pt x="3227" y="1443"/>
                </a:lnTo>
                <a:lnTo>
                  <a:pt x="3225" y="1440"/>
                </a:lnTo>
                <a:lnTo>
                  <a:pt x="3223" y="1440"/>
                </a:lnTo>
                <a:lnTo>
                  <a:pt x="3220" y="1438"/>
                </a:lnTo>
                <a:lnTo>
                  <a:pt x="3220" y="1434"/>
                </a:lnTo>
                <a:lnTo>
                  <a:pt x="3212" y="1430"/>
                </a:lnTo>
                <a:lnTo>
                  <a:pt x="3208" y="1426"/>
                </a:lnTo>
                <a:lnTo>
                  <a:pt x="3204" y="1419"/>
                </a:lnTo>
                <a:lnTo>
                  <a:pt x="3200" y="1417"/>
                </a:lnTo>
                <a:lnTo>
                  <a:pt x="3197" y="1415"/>
                </a:lnTo>
                <a:lnTo>
                  <a:pt x="3195" y="1415"/>
                </a:lnTo>
                <a:lnTo>
                  <a:pt x="3193" y="1415"/>
                </a:lnTo>
                <a:lnTo>
                  <a:pt x="3191" y="1415"/>
                </a:lnTo>
                <a:lnTo>
                  <a:pt x="3191" y="1413"/>
                </a:lnTo>
                <a:lnTo>
                  <a:pt x="3189" y="1411"/>
                </a:lnTo>
                <a:lnTo>
                  <a:pt x="3189" y="1411"/>
                </a:lnTo>
                <a:lnTo>
                  <a:pt x="3187" y="1409"/>
                </a:lnTo>
                <a:lnTo>
                  <a:pt x="3187" y="1409"/>
                </a:lnTo>
                <a:lnTo>
                  <a:pt x="3185" y="1407"/>
                </a:lnTo>
                <a:lnTo>
                  <a:pt x="3185" y="1409"/>
                </a:lnTo>
                <a:lnTo>
                  <a:pt x="3185" y="1409"/>
                </a:lnTo>
                <a:lnTo>
                  <a:pt x="3185" y="1411"/>
                </a:lnTo>
                <a:lnTo>
                  <a:pt x="3185" y="1411"/>
                </a:lnTo>
                <a:lnTo>
                  <a:pt x="3185" y="1413"/>
                </a:lnTo>
                <a:lnTo>
                  <a:pt x="3183" y="1411"/>
                </a:lnTo>
                <a:lnTo>
                  <a:pt x="3183" y="1407"/>
                </a:lnTo>
                <a:lnTo>
                  <a:pt x="3181" y="1407"/>
                </a:lnTo>
                <a:lnTo>
                  <a:pt x="3181" y="1407"/>
                </a:lnTo>
                <a:lnTo>
                  <a:pt x="3179" y="1403"/>
                </a:lnTo>
                <a:lnTo>
                  <a:pt x="3176" y="1401"/>
                </a:lnTo>
                <a:lnTo>
                  <a:pt x="3176" y="1396"/>
                </a:lnTo>
                <a:lnTo>
                  <a:pt x="3174" y="1388"/>
                </a:lnTo>
                <a:lnTo>
                  <a:pt x="3172" y="1384"/>
                </a:lnTo>
                <a:lnTo>
                  <a:pt x="3172" y="1378"/>
                </a:lnTo>
                <a:lnTo>
                  <a:pt x="3166" y="1369"/>
                </a:lnTo>
                <a:lnTo>
                  <a:pt x="3166" y="1369"/>
                </a:lnTo>
                <a:lnTo>
                  <a:pt x="3164" y="1367"/>
                </a:lnTo>
                <a:lnTo>
                  <a:pt x="3162" y="1365"/>
                </a:lnTo>
                <a:lnTo>
                  <a:pt x="3162" y="1367"/>
                </a:lnTo>
                <a:lnTo>
                  <a:pt x="3162" y="1367"/>
                </a:lnTo>
                <a:lnTo>
                  <a:pt x="3160" y="1365"/>
                </a:lnTo>
                <a:lnTo>
                  <a:pt x="3160" y="1365"/>
                </a:lnTo>
                <a:lnTo>
                  <a:pt x="3158" y="1361"/>
                </a:lnTo>
                <a:lnTo>
                  <a:pt x="3153" y="1359"/>
                </a:lnTo>
                <a:lnTo>
                  <a:pt x="3153" y="1359"/>
                </a:lnTo>
                <a:lnTo>
                  <a:pt x="3151" y="1359"/>
                </a:lnTo>
                <a:lnTo>
                  <a:pt x="3151" y="1359"/>
                </a:lnTo>
                <a:lnTo>
                  <a:pt x="3149" y="1354"/>
                </a:lnTo>
                <a:lnTo>
                  <a:pt x="3147" y="1346"/>
                </a:lnTo>
                <a:lnTo>
                  <a:pt x="3147" y="1344"/>
                </a:lnTo>
                <a:lnTo>
                  <a:pt x="3147" y="1338"/>
                </a:lnTo>
                <a:lnTo>
                  <a:pt x="3147" y="1334"/>
                </a:lnTo>
                <a:lnTo>
                  <a:pt x="3147" y="1331"/>
                </a:lnTo>
                <a:lnTo>
                  <a:pt x="3147" y="1329"/>
                </a:lnTo>
                <a:lnTo>
                  <a:pt x="3145" y="1327"/>
                </a:lnTo>
                <a:lnTo>
                  <a:pt x="3145" y="1325"/>
                </a:lnTo>
                <a:lnTo>
                  <a:pt x="3145" y="1323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3"/>
                </a:lnTo>
                <a:lnTo>
                  <a:pt x="3147" y="1323"/>
                </a:lnTo>
                <a:lnTo>
                  <a:pt x="3145" y="1321"/>
                </a:lnTo>
                <a:lnTo>
                  <a:pt x="3143" y="1317"/>
                </a:lnTo>
                <a:lnTo>
                  <a:pt x="3143" y="1315"/>
                </a:lnTo>
                <a:lnTo>
                  <a:pt x="3141" y="1310"/>
                </a:lnTo>
                <a:lnTo>
                  <a:pt x="3141" y="1310"/>
                </a:lnTo>
                <a:lnTo>
                  <a:pt x="3141" y="1308"/>
                </a:lnTo>
                <a:lnTo>
                  <a:pt x="3135" y="1304"/>
                </a:lnTo>
                <a:lnTo>
                  <a:pt x="3132" y="1300"/>
                </a:lnTo>
                <a:lnTo>
                  <a:pt x="3128" y="1300"/>
                </a:lnTo>
                <a:lnTo>
                  <a:pt x="3126" y="1298"/>
                </a:lnTo>
                <a:lnTo>
                  <a:pt x="3126" y="1298"/>
                </a:lnTo>
                <a:lnTo>
                  <a:pt x="3124" y="1296"/>
                </a:lnTo>
                <a:lnTo>
                  <a:pt x="3122" y="1292"/>
                </a:lnTo>
                <a:lnTo>
                  <a:pt x="3122" y="1289"/>
                </a:lnTo>
                <a:lnTo>
                  <a:pt x="3122" y="1283"/>
                </a:lnTo>
                <a:lnTo>
                  <a:pt x="3122" y="1283"/>
                </a:lnTo>
                <a:lnTo>
                  <a:pt x="3122" y="1281"/>
                </a:lnTo>
                <a:lnTo>
                  <a:pt x="3124" y="1281"/>
                </a:lnTo>
                <a:lnTo>
                  <a:pt x="3124" y="1281"/>
                </a:lnTo>
                <a:lnTo>
                  <a:pt x="3126" y="1281"/>
                </a:lnTo>
                <a:lnTo>
                  <a:pt x="3124" y="1279"/>
                </a:lnTo>
                <a:lnTo>
                  <a:pt x="3122" y="1277"/>
                </a:lnTo>
                <a:lnTo>
                  <a:pt x="3120" y="1277"/>
                </a:lnTo>
                <a:lnTo>
                  <a:pt x="3118" y="1273"/>
                </a:lnTo>
                <a:lnTo>
                  <a:pt x="3114" y="1262"/>
                </a:lnTo>
                <a:lnTo>
                  <a:pt x="3109" y="1258"/>
                </a:lnTo>
                <a:lnTo>
                  <a:pt x="3109" y="1254"/>
                </a:lnTo>
                <a:lnTo>
                  <a:pt x="3105" y="1250"/>
                </a:lnTo>
                <a:lnTo>
                  <a:pt x="3101" y="1241"/>
                </a:lnTo>
                <a:lnTo>
                  <a:pt x="3099" y="1239"/>
                </a:lnTo>
                <a:lnTo>
                  <a:pt x="3099" y="1233"/>
                </a:lnTo>
                <a:lnTo>
                  <a:pt x="3099" y="1231"/>
                </a:lnTo>
                <a:lnTo>
                  <a:pt x="3097" y="1231"/>
                </a:lnTo>
                <a:lnTo>
                  <a:pt x="3097" y="1229"/>
                </a:lnTo>
                <a:lnTo>
                  <a:pt x="3095" y="1227"/>
                </a:lnTo>
                <a:lnTo>
                  <a:pt x="3095" y="1224"/>
                </a:lnTo>
                <a:lnTo>
                  <a:pt x="3095" y="1222"/>
                </a:lnTo>
                <a:lnTo>
                  <a:pt x="3093" y="1220"/>
                </a:lnTo>
                <a:lnTo>
                  <a:pt x="3093" y="1218"/>
                </a:lnTo>
                <a:lnTo>
                  <a:pt x="3091" y="1218"/>
                </a:lnTo>
                <a:lnTo>
                  <a:pt x="3088" y="1216"/>
                </a:lnTo>
                <a:lnTo>
                  <a:pt x="3086" y="1212"/>
                </a:lnTo>
                <a:lnTo>
                  <a:pt x="3084" y="1210"/>
                </a:lnTo>
                <a:lnTo>
                  <a:pt x="3084" y="1208"/>
                </a:lnTo>
                <a:lnTo>
                  <a:pt x="3084" y="1208"/>
                </a:lnTo>
                <a:lnTo>
                  <a:pt x="3082" y="1206"/>
                </a:lnTo>
                <a:lnTo>
                  <a:pt x="3080" y="1204"/>
                </a:lnTo>
                <a:lnTo>
                  <a:pt x="3080" y="1204"/>
                </a:lnTo>
                <a:lnTo>
                  <a:pt x="3080" y="1199"/>
                </a:lnTo>
                <a:lnTo>
                  <a:pt x="3080" y="1197"/>
                </a:lnTo>
                <a:lnTo>
                  <a:pt x="3080" y="1197"/>
                </a:lnTo>
                <a:lnTo>
                  <a:pt x="3078" y="1195"/>
                </a:lnTo>
                <a:lnTo>
                  <a:pt x="3076" y="1193"/>
                </a:lnTo>
                <a:lnTo>
                  <a:pt x="3078" y="1191"/>
                </a:lnTo>
                <a:lnTo>
                  <a:pt x="3078" y="1189"/>
                </a:lnTo>
                <a:lnTo>
                  <a:pt x="3078" y="1189"/>
                </a:lnTo>
                <a:lnTo>
                  <a:pt x="3080" y="1187"/>
                </a:lnTo>
                <a:lnTo>
                  <a:pt x="3080" y="1191"/>
                </a:lnTo>
                <a:lnTo>
                  <a:pt x="3082" y="1195"/>
                </a:lnTo>
                <a:lnTo>
                  <a:pt x="3082" y="1195"/>
                </a:lnTo>
                <a:lnTo>
                  <a:pt x="3082" y="1197"/>
                </a:lnTo>
                <a:lnTo>
                  <a:pt x="3084" y="1199"/>
                </a:lnTo>
                <a:lnTo>
                  <a:pt x="3086" y="1201"/>
                </a:lnTo>
                <a:lnTo>
                  <a:pt x="3088" y="1204"/>
                </a:lnTo>
                <a:lnTo>
                  <a:pt x="3088" y="1206"/>
                </a:lnTo>
                <a:lnTo>
                  <a:pt x="3088" y="1208"/>
                </a:lnTo>
                <a:lnTo>
                  <a:pt x="3088" y="1210"/>
                </a:lnTo>
                <a:lnTo>
                  <a:pt x="3093" y="1212"/>
                </a:lnTo>
                <a:lnTo>
                  <a:pt x="3095" y="1214"/>
                </a:lnTo>
                <a:lnTo>
                  <a:pt x="3097" y="1218"/>
                </a:lnTo>
                <a:lnTo>
                  <a:pt x="3101" y="1220"/>
                </a:lnTo>
                <a:lnTo>
                  <a:pt x="3103" y="1222"/>
                </a:lnTo>
                <a:lnTo>
                  <a:pt x="3105" y="1220"/>
                </a:lnTo>
                <a:lnTo>
                  <a:pt x="3105" y="1218"/>
                </a:lnTo>
                <a:lnTo>
                  <a:pt x="3107" y="1216"/>
                </a:lnTo>
                <a:lnTo>
                  <a:pt x="3107" y="1214"/>
                </a:lnTo>
                <a:lnTo>
                  <a:pt x="3109" y="1208"/>
                </a:lnTo>
                <a:lnTo>
                  <a:pt x="3112" y="1199"/>
                </a:lnTo>
                <a:lnTo>
                  <a:pt x="3112" y="1197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7"/>
                </a:lnTo>
                <a:lnTo>
                  <a:pt x="3112" y="1208"/>
                </a:lnTo>
                <a:lnTo>
                  <a:pt x="3112" y="1210"/>
                </a:lnTo>
                <a:lnTo>
                  <a:pt x="3109" y="1214"/>
                </a:lnTo>
                <a:lnTo>
                  <a:pt x="3109" y="1216"/>
                </a:lnTo>
                <a:lnTo>
                  <a:pt x="3109" y="1218"/>
                </a:lnTo>
                <a:lnTo>
                  <a:pt x="3112" y="1216"/>
                </a:lnTo>
                <a:lnTo>
                  <a:pt x="3112" y="1216"/>
                </a:lnTo>
                <a:lnTo>
                  <a:pt x="3116" y="1218"/>
                </a:lnTo>
                <a:lnTo>
                  <a:pt x="3118" y="1218"/>
                </a:lnTo>
                <a:lnTo>
                  <a:pt x="3120" y="1222"/>
                </a:lnTo>
                <a:lnTo>
                  <a:pt x="3124" y="1227"/>
                </a:lnTo>
                <a:lnTo>
                  <a:pt x="3126" y="1231"/>
                </a:lnTo>
                <a:lnTo>
                  <a:pt x="3126" y="1233"/>
                </a:lnTo>
                <a:lnTo>
                  <a:pt x="3130" y="1235"/>
                </a:lnTo>
                <a:lnTo>
                  <a:pt x="3130" y="1237"/>
                </a:lnTo>
                <a:lnTo>
                  <a:pt x="3132" y="1241"/>
                </a:lnTo>
                <a:lnTo>
                  <a:pt x="3137" y="1248"/>
                </a:lnTo>
                <a:lnTo>
                  <a:pt x="3139" y="1250"/>
                </a:lnTo>
                <a:lnTo>
                  <a:pt x="3139" y="1252"/>
                </a:lnTo>
                <a:lnTo>
                  <a:pt x="3141" y="1254"/>
                </a:lnTo>
                <a:lnTo>
                  <a:pt x="3141" y="1254"/>
                </a:lnTo>
                <a:lnTo>
                  <a:pt x="3143" y="1256"/>
                </a:lnTo>
                <a:lnTo>
                  <a:pt x="3145" y="1260"/>
                </a:lnTo>
                <a:lnTo>
                  <a:pt x="3147" y="1262"/>
                </a:lnTo>
                <a:lnTo>
                  <a:pt x="3147" y="1264"/>
                </a:lnTo>
                <a:lnTo>
                  <a:pt x="3147" y="1264"/>
                </a:lnTo>
                <a:lnTo>
                  <a:pt x="3147" y="1266"/>
                </a:lnTo>
                <a:lnTo>
                  <a:pt x="3147" y="1269"/>
                </a:lnTo>
                <a:lnTo>
                  <a:pt x="3149" y="1271"/>
                </a:lnTo>
                <a:lnTo>
                  <a:pt x="3149" y="1273"/>
                </a:lnTo>
                <a:lnTo>
                  <a:pt x="3151" y="1275"/>
                </a:lnTo>
                <a:lnTo>
                  <a:pt x="3153" y="1275"/>
                </a:lnTo>
                <a:lnTo>
                  <a:pt x="3153" y="1275"/>
                </a:lnTo>
                <a:lnTo>
                  <a:pt x="3156" y="1277"/>
                </a:lnTo>
                <a:lnTo>
                  <a:pt x="3158" y="1277"/>
                </a:lnTo>
                <a:lnTo>
                  <a:pt x="3158" y="1279"/>
                </a:lnTo>
                <a:lnTo>
                  <a:pt x="3160" y="1279"/>
                </a:lnTo>
                <a:lnTo>
                  <a:pt x="3162" y="1281"/>
                </a:lnTo>
                <a:lnTo>
                  <a:pt x="3164" y="1285"/>
                </a:lnTo>
                <a:lnTo>
                  <a:pt x="3166" y="1287"/>
                </a:lnTo>
                <a:lnTo>
                  <a:pt x="3168" y="1292"/>
                </a:lnTo>
                <a:lnTo>
                  <a:pt x="3170" y="1292"/>
                </a:lnTo>
                <a:lnTo>
                  <a:pt x="3170" y="1294"/>
                </a:lnTo>
                <a:lnTo>
                  <a:pt x="3170" y="1296"/>
                </a:lnTo>
                <a:lnTo>
                  <a:pt x="3172" y="1298"/>
                </a:lnTo>
                <a:lnTo>
                  <a:pt x="3170" y="1298"/>
                </a:lnTo>
                <a:lnTo>
                  <a:pt x="3172" y="1298"/>
                </a:lnTo>
                <a:lnTo>
                  <a:pt x="3172" y="1298"/>
                </a:lnTo>
                <a:lnTo>
                  <a:pt x="3172" y="1300"/>
                </a:lnTo>
                <a:lnTo>
                  <a:pt x="3174" y="1302"/>
                </a:lnTo>
                <a:lnTo>
                  <a:pt x="3174" y="1304"/>
                </a:lnTo>
                <a:lnTo>
                  <a:pt x="3174" y="1306"/>
                </a:lnTo>
                <a:lnTo>
                  <a:pt x="3172" y="1306"/>
                </a:lnTo>
                <a:lnTo>
                  <a:pt x="3172" y="1310"/>
                </a:lnTo>
                <a:lnTo>
                  <a:pt x="3172" y="1313"/>
                </a:lnTo>
                <a:lnTo>
                  <a:pt x="3172" y="1315"/>
                </a:lnTo>
                <a:lnTo>
                  <a:pt x="3174" y="1315"/>
                </a:lnTo>
                <a:lnTo>
                  <a:pt x="3174" y="1317"/>
                </a:lnTo>
                <a:lnTo>
                  <a:pt x="3174" y="1319"/>
                </a:lnTo>
                <a:lnTo>
                  <a:pt x="3174" y="1321"/>
                </a:lnTo>
                <a:lnTo>
                  <a:pt x="3176" y="1325"/>
                </a:lnTo>
                <a:lnTo>
                  <a:pt x="3181" y="1329"/>
                </a:lnTo>
                <a:lnTo>
                  <a:pt x="3181" y="1334"/>
                </a:lnTo>
                <a:lnTo>
                  <a:pt x="3183" y="1334"/>
                </a:lnTo>
                <a:lnTo>
                  <a:pt x="3185" y="1336"/>
                </a:lnTo>
                <a:lnTo>
                  <a:pt x="3189" y="1336"/>
                </a:lnTo>
                <a:lnTo>
                  <a:pt x="3193" y="1340"/>
                </a:lnTo>
                <a:lnTo>
                  <a:pt x="3195" y="1342"/>
                </a:lnTo>
                <a:lnTo>
                  <a:pt x="3197" y="1344"/>
                </a:lnTo>
                <a:lnTo>
                  <a:pt x="3197" y="1344"/>
                </a:lnTo>
                <a:lnTo>
                  <a:pt x="3200" y="1346"/>
                </a:lnTo>
                <a:lnTo>
                  <a:pt x="3200" y="1346"/>
                </a:lnTo>
                <a:lnTo>
                  <a:pt x="3200" y="1348"/>
                </a:lnTo>
                <a:lnTo>
                  <a:pt x="3204" y="1354"/>
                </a:lnTo>
                <a:lnTo>
                  <a:pt x="3204" y="1354"/>
                </a:lnTo>
                <a:lnTo>
                  <a:pt x="3204" y="1357"/>
                </a:lnTo>
                <a:lnTo>
                  <a:pt x="3206" y="1359"/>
                </a:lnTo>
                <a:lnTo>
                  <a:pt x="3206" y="1361"/>
                </a:lnTo>
                <a:lnTo>
                  <a:pt x="3208" y="1363"/>
                </a:lnTo>
                <a:lnTo>
                  <a:pt x="3210" y="1367"/>
                </a:lnTo>
                <a:lnTo>
                  <a:pt x="3212" y="1369"/>
                </a:lnTo>
                <a:lnTo>
                  <a:pt x="3212" y="1371"/>
                </a:lnTo>
                <a:lnTo>
                  <a:pt x="3216" y="1375"/>
                </a:lnTo>
                <a:lnTo>
                  <a:pt x="3220" y="1378"/>
                </a:lnTo>
                <a:lnTo>
                  <a:pt x="3220" y="1382"/>
                </a:lnTo>
                <a:lnTo>
                  <a:pt x="3223" y="1384"/>
                </a:lnTo>
                <a:lnTo>
                  <a:pt x="3223" y="1384"/>
                </a:lnTo>
                <a:lnTo>
                  <a:pt x="3225" y="1386"/>
                </a:lnTo>
                <a:lnTo>
                  <a:pt x="3225" y="1386"/>
                </a:lnTo>
                <a:lnTo>
                  <a:pt x="3225" y="1388"/>
                </a:lnTo>
                <a:lnTo>
                  <a:pt x="3227" y="1388"/>
                </a:lnTo>
                <a:lnTo>
                  <a:pt x="3227" y="1390"/>
                </a:lnTo>
                <a:lnTo>
                  <a:pt x="3227" y="1390"/>
                </a:lnTo>
                <a:lnTo>
                  <a:pt x="3227" y="1392"/>
                </a:lnTo>
                <a:lnTo>
                  <a:pt x="3227" y="1394"/>
                </a:lnTo>
                <a:lnTo>
                  <a:pt x="3229" y="1399"/>
                </a:lnTo>
                <a:lnTo>
                  <a:pt x="3227" y="1405"/>
                </a:lnTo>
                <a:lnTo>
                  <a:pt x="3227" y="1409"/>
                </a:lnTo>
                <a:lnTo>
                  <a:pt x="3227" y="1409"/>
                </a:lnTo>
                <a:lnTo>
                  <a:pt x="3227" y="1411"/>
                </a:lnTo>
                <a:lnTo>
                  <a:pt x="3227" y="1409"/>
                </a:lnTo>
                <a:lnTo>
                  <a:pt x="3227" y="1409"/>
                </a:lnTo>
                <a:lnTo>
                  <a:pt x="3225" y="1411"/>
                </a:lnTo>
                <a:lnTo>
                  <a:pt x="3229" y="1413"/>
                </a:lnTo>
                <a:lnTo>
                  <a:pt x="3229" y="1413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7"/>
                </a:lnTo>
                <a:lnTo>
                  <a:pt x="3229" y="1417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4"/>
                </a:lnTo>
                <a:lnTo>
                  <a:pt x="3231" y="1426"/>
                </a:lnTo>
                <a:lnTo>
                  <a:pt x="3231" y="1428"/>
                </a:lnTo>
                <a:lnTo>
                  <a:pt x="3233" y="1430"/>
                </a:lnTo>
                <a:lnTo>
                  <a:pt x="3235" y="1434"/>
                </a:lnTo>
                <a:lnTo>
                  <a:pt x="3235" y="1434"/>
                </a:lnTo>
                <a:lnTo>
                  <a:pt x="3233" y="1440"/>
                </a:lnTo>
                <a:lnTo>
                  <a:pt x="3237" y="1447"/>
                </a:lnTo>
                <a:lnTo>
                  <a:pt x="3237" y="1449"/>
                </a:lnTo>
                <a:lnTo>
                  <a:pt x="3239" y="1447"/>
                </a:lnTo>
                <a:lnTo>
                  <a:pt x="3244" y="1449"/>
                </a:lnTo>
                <a:lnTo>
                  <a:pt x="3244" y="1449"/>
                </a:lnTo>
                <a:lnTo>
                  <a:pt x="3246" y="1449"/>
                </a:lnTo>
                <a:lnTo>
                  <a:pt x="3248" y="1449"/>
                </a:lnTo>
                <a:lnTo>
                  <a:pt x="3250" y="1449"/>
                </a:lnTo>
                <a:lnTo>
                  <a:pt x="3250" y="1449"/>
                </a:lnTo>
                <a:lnTo>
                  <a:pt x="3254" y="1447"/>
                </a:lnTo>
                <a:lnTo>
                  <a:pt x="3256" y="1447"/>
                </a:lnTo>
                <a:lnTo>
                  <a:pt x="3258" y="1447"/>
                </a:lnTo>
                <a:lnTo>
                  <a:pt x="3260" y="1447"/>
                </a:lnTo>
                <a:lnTo>
                  <a:pt x="3260" y="1445"/>
                </a:lnTo>
                <a:lnTo>
                  <a:pt x="3262" y="1443"/>
                </a:lnTo>
                <a:lnTo>
                  <a:pt x="3264" y="1443"/>
                </a:lnTo>
                <a:lnTo>
                  <a:pt x="3267" y="1440"/>
                </a:lnTo>
                <a:lnTo>
                  <a:pt x="3269" y="1438"/>
                </a:lnTo>
                <a:lnTo>
                  <a:pt x="3273" y="1438"/>
                </a:lnTo>
                <a:lnTo>
                  <a:pt x="3277" y="1438"/>
                </a:lnTo>
                <a:lnTo>
                  <a:pt x="3281" y="1438"/>
                </a:lnTo>
                <a:lnTo>
                  <a:pt x="3283" y="1436"/>
                </a:lnTo>
                <a:lnTo>
                  <a:pt x="3285" y="1436"/>
                </a:lnTo>
                <a:lnTo>
                  <a:pt x="3288" y="1436"/>
                </a:lnTo>
                <a:lnTo>
                  <a:pt x="3292" y="1434"/>
                </a:lnTo>
                <a:lnTo>
                  <a:pt x="3294" y="1434"/>
                </a:lnTo>
                <a:lnTo>
                  <a:pt x="3298" y="1430"/>
                </a:lnTo>
                <a:lnTo>
                  <a:pt x="3300" y="1430"/>
                </a:lnTo>
                <a:lnTo>
                  <a:pt x="3302" y="1428"/>
                </a:lnTo>
                <a:lnTo>
                  <a:pt x="3302" y="1428"/>
                </a:lnTo>
                <a:lnTo>
                  <a:pt x="3306" y="1430"/>
                </a:lnTo>
                <a:lnTo>
                  <a:pt x="3311" y="1428"/>
                </a:lnTo>
                <a:lnTo>
                  <a:pt x="3313" y="1428"/>
                </a:lnTo>
                <a:lnTo>
                  <a:pt x="3313" y="1428"/>
                </a:lnTo>
                <a:lnTo>
                  <a:pt x="3315" y="1428"/>
                </a:lnTo>
                <a:lnTo>
                  <a:pt x="3317" y="1426"/>
                </a:lnTo>
                <a:lnTo>
                  <a:pt x="3317" y="1424"/>
                </a:lnTo>
                <a:lnTo>
                  <a:pt x="3319" y="1422"/>
                </a:lnTo>
                <a:lnTo>
                  <a:pt x="3319" y="1422"/>
                </a:lnTo>
                <a:lnTo>
                  <a:pt x="3323" y="1419"/>
                </a:lnTo>
                <a:lnTo>
                  <a:pt x="3325" y="1417"/>
                </a:lnTo>
                <a:lnTo>
                  <a:pt x="3332" y="1417"/>
                </a:lnTo>
                <a:lnTo>
                  <a:pt x="3334" y="1417"/>
                </a:lnTo>
                <a:lnTo>
                  <a:pt x="3338" y="1415"/>
                </a:lnTo>
                <a:lnTo>
                  <a:pt x="3340" y="1413"/>
                </a:lnTo>
                <a:lnTo>
                  <a:pt x="3346" y="1413"/>
                </a:lnTo>
                <a:lnTo>
                  <a:pt x="3350" y="1411"/>
                </a:lnTo>
                <a:lnTo>
                  <a:pt x="3355" y="1409"/>
                </a:lnTo>
                <a:lnTo>
                  <a:pt x="3357" y="1409"/>
                </a:lnTo>
                <a:lnTo>
                  <a:pt x="3357" y="1407"/>
                </a:lnTo>
                <a:lnTo>
                  <a:pt x="3359" y="1407"/>
                </a:lnTo>
                <a:lnTo>
                  <a:pt x="3361" y="1407"/>
                </a:lnTo>
                <a:lnTo>
                  <a:pt x="3363" y="1405"/>
                </a:lnTo>
                <a:lnTo>
                  <a:pt x="3365" y="1405"/>
                </a:lnTo>
                <a:lnTo>
                  <a:pt x="3365" y="1403"/>
                </a:lnTo>
                <a:lnTo>
                  <a:pt x="3363" y="1401"/>
                </a:lnTo>
                <a:lnTo>
                  <a:pt x="3365" y="1396"/>
                </a:lnTo>
                <a:lnTo>
                  <a:pt x="3365" y="1394"/>
                </a:lnTo>
                <a:lnTo>
                  <a:pt x="3367" y="1394"/>
                </a:lnTo>
                <a:lnTo>
                  <a:pt x="3369" y="1392"/>
                </a:lnTo>
                <a:lnTo>
                  <a:pt x="3378" y="1390"/>
                </a:lnTo>
                <a:lnTo>
                  <a:pt x="3380" y="1388"/>
                </a:lnTo>
                <a:lnTo>
                  <a:pt x="3384" y="1388"/>
                </a:lnTo>
                <a:lnTo>
                  <a:pt x="3386" y="1386"/>
                </a:lnTo>
                <a:lnTo>
                  <a:pt x="3390" y="1386"/>
                </a:lnTo>
                <a:lnTo>
                  <a:pt x="3390" y="1384"/>
                </a:lnTo>
                <a:lnTo>
                  <a:pt x="3396" y="1384"/>
                </a:lnTo>
                <a:lnTo>
                  <a:pt x="3399" y="1384"/>
                </a:lnTo>
                <a:lnTo>
                  <a:pt x="3401" y="1384"/>
                </a:lnTo>
                <a:lnTo>
                  <a:pt x="3401" y="1386"/>
                </a:lnTo>
                <a:lnTo>
                  <a:pt x="3405" y="1384"/>
                </a:lnTo>
                <a:lnTo>
                  <a:pt x="3407" y="1382"/>
                </a:lnTo>
                <a:lnTo>
                  <a:pt x="3409" y="1380"/>
                </a:lnTo>
                <a:lnTo>
                  <a:pt x="3409" y="1380"/>
                </a:lnTo>
                <a:lnTo>
                  <a:pt x="3409" y="1378"/>
                </a:lnTo>
                <a:lnTo>
                  <a:pt x="3407" y="1378"/>
                </a:lnTo>
                <a:lnTo>
                  <a:pt x="3409" y="1375"/>
                </a:lnTo>
                <a:lnTo>
                  <a:pt x="3411" y="1373"/>
                </a:lnTo>
                <a:lnTo>
                  <a:pt x="3413" y="1371"/>
                </a:lnTo>
                <a:lnTo>
                  <a:pt x="3420" y="1371"/>
                </a:lnTo>
                <a:lnTo>
                  <a:pt x="3424" y="1371"/>
                </a:lnTo>
                <a:lnTo>
                  <a:pt x="3424" y="1369"/>
                </a:lnTo>
                <a:lnTo>
                  <a:pt x="3428" y="1367"/>
                </a:lnTo>
                <a:lnTo>
                  <a:pt x="3428" y="1361"/>
                </a:lnTo>
                <a:lnTo>
                  <a:pt x="3430" y="1359"/>
                </a:lnTo>
                <a:lnTo>
                  <a:pt x="3432" y="1359"/>
                </a:lnTo>
                <a:lnTo>
                  <a:pt x="3436" y="1357"/>
                </a:lnTo>
                <a:lnTo>
                  <a:pt x="3440" y="1357"/>
                </a:lnTo>
                <a:lnTo>
                  <a:pt x="3443" y="1357"/>
                </a:lnTo>
                <a:lnTo>
                  <a:pt x="3445" y="1354"/>
                </a:lnTo>
                <a:lnTo>
                  <a:pt x="3445" y="1354"/>
                </a:lnTo>
                <a:lnTo>
                  <a:pt x="3445" y="1352"/>
                </a:lnTo>
                <a:lnTo>
                  <a:pt x="3445" y="1352"/>
                </a:lnTo>
                <a:lnTo>
                  <a:pt x="3445" y="1348"/>
                </a:lnTo>
                <a:lnTo>
                  <a:pt x="3445" y="1346"/>
                </a:lnTo>
                <a:lnTo>
                  <a:pt x="3445" y="1346"/>
                </a:lnTo>
                <a:lnTo>
                  <a:pt x="3445" y="1344"/>
                </a:lnTo>
                <a:lnTo>
                  <a:pt x="3445" y="1342"/>
                </a:lnTo>
                <a:lnTo>
                  <a:pt x="3445" y="1338"/>
                </a:lnTo>
                <a:lnTo>
                  <a:pt x="3447" y="1336"/>
                </a:lnTo>
                <a:lnTo>
                  <a:pt x="3447" y="1336"/>
                </a:lnTo>
                <a:lnTo>
                  <a:pt x="3449" y="1331"/>
                </a:lnTo>
                <a:lnTo>
                  <a:pt x="3451" y="1331"/>
                </a:lnTo>
                <a:lnTo>
                  <a:pt x="3451" y="1331"/>
                </a:lnTo>
                <a:lnTo>
                  <a:pt x="3451" y="1334"/>
                </a:lnTo>
                <a:lnTo>
                  <a:pt x="3451" y="1334"/>
                </a:lnTo>
                <a:lnTo>
                  <a:pt x="3451" y="1334"/>
                </a:lnTo>
                <a:lnTo>
                  <a:pt x="3453" y="1334"/>
                </a:lnTo>
                <a:lnTo>
                  <a:pt x="3455" y="1334"/>
                </a:lnTo>
                <a:lnTo>
                  <a:pt x="3455" y="1334"/>
                </a:lnTo>
                <a:lnTo>
                  <a:pt x="3457" y="1327"/>
                </a:lnTo>
                <a:lnTo>
                  <a:pt x="3461" y="1323"/>
                </a:lnTo>
                <a:lnTo>
                  <a:pt x="3464" y="1321"/>
                </a:lnTo>
                <a:lnTo>
                  <a:pt x="3468" y="1319"/>
                </a:lnTo>
                <a:lnTo>
                  <a:pt x="3468" y="1319"/>
                </a:lnTo>
                <a:lnTo>
                  <a:pt x="3470" y="1313"/>
                </a:lnTo>
                <a:lnTo>
                  <a:pt x="3472" y="1310"/>
                </a:lnTo>
                <a:lnTo>
                  <a:pt x="3472" y="1310"/>
                </a:lnTo>
                <a:lnTo>
                  <a:pt x="3474" y="1306"/>
                </a:lnTo>
                <a:lnTo>
                  <a:pt x="3474" y="1306"/>
                </a:lnTo>
                <a:lnTo>
                  <a:pt x="3474" y="1304"/>
                </a:lnTo>
                <a:lnTo>
                  <a:pt x="3474" y="1302"/>
                </a:lnTo>
                <a:lnTo>
                  <a:pt x="3472" y="1302"/>
                </a:lnTo>
                <a:lnTo>
                  <a:pt x="3470" y="1302"/>
                </a:lnTo>
                <a:lnTo>
                  <a:pt x="3468" y="1300"/>
                </a:lnTo>
                <a:lnTo>
                  <a:pt x="3468" y="1298"/>
                </a:lnTo>
                <a:lnTo>
                  <a:pt x="3466" y="1296"/>
                </a:lnTo>
                <a:lnTo>
                  <a:pt x="3464" y="1294"/>
                </a:lnTo>
                <a:lnTo>
                  <a:pt x="3461" y="1292"/>
                </a:lnTo>
                <a:lnTo>
                  <a:pt x="3461" y="1289"/>
                </a:lnTo>
                <a:lnTo>
                  <a:pt x="3459" y="1289"/>
                </a:lnTo>
                <a:lnTo>
                  <a:pt x="3459" y="1287"/>
                </a:lnTo>
                <a:lnTo>
                  <a:pt x="3457" y="1285"/>
                </a:lnTo>
                <a:lnTo>
                  <a:pt x="3455" y="1285"/>
                </a:lnTo>
                <a:lnTo>
                  <a:pt x="3453" y="1285"/>
                </a:lnTo>
                <a:lnTo>
                  <a:pt x="3453" y="1285"/>
                </a:lnTo>
                <a:lnTo>
                  <a:pt x="3449" y="1285"/>
                </a:lnTo>
                <a:lnTo>
                  <a:pt x="3445" y="1283"/>
                </a:lnTo>
                <a:lnTo>
                  <a:pt x="3443" y="1283"/>
                </a:lnTo>
                <a:lnTo>
                  <a:pt x="3436" y="1281"/>
                </a:lnTo>
                <a:lnTo>
                  <a:pt x="3436" y="1281"/>
                </a:lnTo>
                <a:lnTo>
                  <a:pt x="3432" y="1277"/>
                </a:lnTo>
                <a:lnTo>
                  <a:pt x="3430" y="1275"/>
                </a:lnTo>
                <a:lnTo>
                  <a:pt x="3428" y="1273"/>
                </a:lnTo>
                <a:lnTo>
                  <a:pt x="3426" y="1269"/>
                </a:lnTo>
                <a:lnTo>
                  <a:pt x="3424" y="1264"/>
                </a:lnTo>
                <a:lnTo>
                  <a:pt x="3424" y="1264"/>
                </a:lnTo>
                <a:lnTo>
                  <a:pt x="3424" y="1256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2"/>
                </a:lnTo>
                <a:lnTo>
                  <a:pt x="3426" y="1248"/>
                </a:lnTo>
                <a:lnTo>
                  <a:pt x="3426" y="1245"/>
                </a:lnTo>
                <a:lnTo>
                  <a:pt x="3426" y="1245"/>
                </a:lnTo>
                <a:lnTo>
                  <a:pt x="3426" y="1243"/>
                </a:lnTo>
                <a:lnTo>
                  <a:pt x="3424" y="1243"/>
                </a:lnTo>
                <a:lnTo>
                  <a:pt x="3424" y="1245"/>
                </a:lnTo>
                <a:lnTo>
                  <a:pt x="3424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0" y="1248"/>
                </a:lnTo>
                <a:lnTo>
                  <a:pt x="3420" y="1250"/>
                </a:lnTo>
                <a:lnTo>
                  <a:pt x="3420" y="1252"/>
                </a:lnTo>
                <a:lnTo>
                  <a:pt x="3417" y="1252"/>
                </a:lnTo>
                <a:lnTo>
                  <a:pt x="3411" y="1258"/>
                </a:lnTo>
                <a:lnTo>
                  <a:pt x="3411" y="1258"/>
                </a:lnTo>
                <a:lnTo>
                  <a:pt x="3409" y="1260"/>
                </a:lnTo>
                <a:lnTo>
                  <a:pt x="3409" y="1260"/>
                </a:lnTo>
                <a:lnTo>
                  <a:pt x="3405" y="1264"/>
                </a:lnTo>
                <a:lnTo>
                  <a:pt x="3401" y="1269"/>
                </a:lnTo>
                <a:lnTo>
                  <a:pt x="3399" y="1269"/>
                </a:lnTo>
                <a:lnTo>
                  <a:pt x="3399" y="1271"/>
                </a:lnTo>
                <a:lnTo>
                  <a:pt x="3399" y="1271"/>
                </a:lnTo>
                <a:lnTo>
                  <a:pt x="3399" y="1273"/>
                </a:lnTo>
                <a:lnTo>
                  <a:pt x="3396" y="1273"/>
                </a:lnTo>
                <a:lnTo>
                  <a:pt x="3396" y="1275"/>
                </a:lnTo>
                <a:lnTo>
                  <a:pt x="3396" y="1275"/>
                </a:lnTo>
                <a:lnTo>
                  <a:pt x="3394" y="1277"/>
                </a:lnTo>
                <a:lnTo>
                  <a:pt x="3392" y="1277"/>
                </a:lnTo>
                <a:lnTo>
                  <a:pt x="3388" y="1279"/>
                </a:lnTo>
                <a:lnTo>
                  <a:pt x="3388" y="1279"/>
                </a:lnTo>
                <a:lnTo>
                  <a:pt x="3380" y="1279"/>
                </a:lnTo>
                <a:lnTo>
                  <a:pt x="3376" y="1277"/>
                </a:lnTo>
                <a:lnTo>
                  <a:pt x="3371" y="1277"/>
                </a:lnTo>
                <a:lnTo>
                  <a:pt x="3369" y="1279"/>
                </a:lnTo>
                <a:lnTo>
                  <a:pt x="3365" y="1281"/>
                </a:lnTo>
                <a:lnTo>
                  <a:pt x="3363" y="1281"/>
                </a:lnTo>
                <a:lnTo>
                  <a:pt x="3359" y="1281"/>
                </a:lnTo>
                <a:lnTo>
                  <a:pt x="3359" y="1279"/>
                </a:lnTo>
                <a:lnTo>
                  <a:pt x="3359" y="1279"/>
                </a:lnTo>
                <a:lnTo>
                  <a:pt x="3357" y="1277"/>
                </a:lnTo>
                <a:lnTo>
                  <a:pt x="3357" y="1277"/>
                </a:lnTo>
                <a:lnTo>
                  <a:pt x="3357" y="1277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2" y="1275"/>
                </a:lnTo>
                <a:lnTo>
                  <a:pt x="3352" y="1275"/>
                </a:lnTo>
                <a:lnTo>
                  <a:pt x="3350" y="1275"/>
                </a:lnTo>
                <a:lnTo>
                  <a:pt x="3352" y="1273"/>
                </a:lnTo>
                <a:lnTo>
                  <a:pt x="3352" y="1273"/>
                </a:lnTo>
                <a:lnTo>
                  <a:pt x="3352" y="1271"/>
                </a:lnTo>
                <a:lnTo>
                  <a:pt x="3352" y="1271"/>
                </a:lnTo>
                <a:lnTo>
                  <a:pt x="3350" y="1271"/>
                </a:lnTo>
                <a:lnTo>
                  <a:pt x="3352" y="1271"/>
                </a:lnTo>
                <a:lnTo>
                  <a:pt x="3352" y="1271"/>
                </a:lnTo>
                <a:lnTo>
                  <a:pt x="3355" y="1266"/>
                </a:lnTo>
                <a:lnTo>
                  <a:pt x="3355" y="1264"/>
                </a:lnTo>
                <a:lnTo>
                  <a:pt x="3355" y="1264"/>
                </a:lnTo>
                <a:lnTo>
                  <a:pt x="3355" y="1262"/>
                </a:lnTo>
                <a:lnTo>
                  <a:pt x="3355" y="1260"/>
                </a:lnTo>
                <a:lnTo>
                  <a:pt x="3355" y="1258"/>
                </a:lnTo>
                <a:lnTo>
                  <a:pt x="3355" y="1258"/>
                </a:lnTo>
                <a:lnTo>
                  <a:pt x="3355" y="1256"/>
                </a:lnTo>
                <a:lnTo>
                  <a:pt x="3355" y="1254"/>
                </a:lnTo>
                <a:lnTo>
                  <a:pt x="3355" y="1254"/>
                </a:lnTo>
                <a:lnTo>
                  <a:pt x="3355" y="1252"/>
                </a:lnTo>
                <a:lnTo>
                  <a:pt x="3352" y="1250"/>
                </a:lnTo>
                <a:lnTo>
                  <a:pt x="3350" y="1248"/>
                </a:lnTo>
                <a:lnTo>
                  <a:pt x="3348" y="1248"/>
                </a:lnTo>
                <a:lnTo>
                  <a:pt x="3346" y="1250"/>
                </a:lnTo>
                <a:lnTo>
                  <a:pt x="3344" y="1254"/>
                </a:lnTo>
                <a:lnTo>
                  <a:pt x="3344" y="1256"/>
                </a:lnTo>
                <a:lnTo>
                  <a:pt x="3344" y="1258"/>
                </a:lnTo>
                <a:lnTo>
                  <a:pt x="3344" y="1258"/>
                </a:lnTo>
                <a:lnTo>
                  <a:pt x="3342" y="1258"/>
                </a:lnTo>
                <a:lnTo>
                  <a:pt x="3344" y="1262"/>
                </a:lnTo>
                <a:lnTo>
                  <a:pt x="3344" y="1266"/>
                </a:lnTo>
                <a:lnTo>
                  <a:pt x="3344" y="1266"/>
                </a:lnTo>
                <a:lnTo>
                  <a:pt x="3344" y="1269"/>
                </a:lnTo>
                <a:lnTo>
                  <a:pt x="3342" y="1266"/>
                </a:lnTo>
                <a:lnTo>
                  <a:pt x="3342" y="1264"/>
                </a:lnTo>
                <a:lnTo>
                  <a:pt x="3340" y="1264"/>
                </a:lnTo>
                <a:lnTo>
                  <a:pt x="3340" y="1260"/>
                </a:lnTo>
                <a:lnTo>
                  <a:pt x="3338" y="1258"/>
                </a:lnTo>
                <a:lnTo>
                  <a:pt x="3336" y="1256"/>
                </a:lnTo>
                <a:lnTo>
                  <a:pt x="3336" y="1256"/>
                </a:lnTo>
                <a:lnTo>
                  <a:pt x="3336" y="1254"/>
                </a:lnTo>
                <a:lnTo>
                  <a:pt x="3334" y="1252"/>
                </a:lnTo>
                <a:lnTo>
                  <a:pt x="3334" y="1250"/>
                </a:lnTo>
                <a:lnTo>
                  <a:pt x="3332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6" y="1245"/>
                </a:lnTo>
                <a:lnTo>
                  <a:pt x="3336" y="1243"/>
                </a:lnTo>
                <a:lnTo>
                  <a:pt x="3334" y="1243"/>
                </a:lnTo>
                <a:lnTo>
                  <a:pt x="3332" y="1241"/>
                </a:lnTo>
                <a:lnTo>
                  <a:pt x="3332" y="1239"/>
                </a:lnTo>
                <a:lnTo>
                  <a:pt x="3332" y="1239"/>
                </a:lnTo>
                <a:lnTo>
                  <a:pt x="3332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2" y="1237"/>
                </a:lnTo>
                <a:lnTo>
                  <a:pt x="3327" y="1235"/>
                </a:lnTo>
                <a:lnTo>
                  <a:pt x="3325" y="1231"/>
                </a:lnTo>
                <a:lnTo>
                  <a:pt x="3323" y="1231"/>
                </a:lnTo>
                <a:lnTo>
                  <a:pt x="3321" y="1229"/>
                </a:lnTo>
                <a:lnTo>
                  <a:pt x="3321" y="1227"/>
                </a:lnTo>
                <a:lnTo>
                  <a:pt x="3321" y="1227"/>
                </a:lnTo>
                <a:lnTo>
                  <a:pt x="3319" y="1227"/>
                </a:lnTo>
                <a:lnTo>
                  <a:pt x="3319" y="1227"/>
                </a:lnTo>
                <a:lnTo>
                  <a:pt x="3317" y="1224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0"/>
                </a:lnTo>
                <a:lnTo>
                  <a:pt x="3315" y="1218"/>
                </a:lnTo>
                <a:lnTo>
                  <a:pt x="3313" y="1216"/>
                </a:lnTo>
                <a:lnTo>
                  <a:pt x="3311" y="1214"/>
                </a:lnTo>
                <a:lnTo>
                  <a:pt x="3311" y="1212"/>
                </a:lnTo>
                <a:lnTo>
                  <a:pt x="3308" y="1210"/>
                </a:lnTo>
                <a:lnTo>
                  <a:pt x="3308" y="1208"/>
                </a:lnTo>
                <a:lnTo>
                  <a:pt x="3308" y="1208"/>
                </a:lnTo>
                <a:lnTo>
                  <a:pt x="3308" y="1208"/>
                </a:lnTo>
                <a:lnTo>
                  <a:pt x="3306" y="1204"/>
                </a:lnTo>
                <a:lnTo>
                  <a:pt x="3306" y="1204"/>
                </a:lnTo>
                <a:lnTo>
                  <a:pt x="3304" y="1199"/>
                </a:lnTo>
                <a:lnTo>
                  <a:pt x="3304" y="1199"/>
                </a:lnTo>
                <a:lnTo>
                  <a:pt x="3304" y="1197"/>
                </a:lnTo>
                <a:lnTo>
                  <a:pt x="3302" y="1197"/>
                </a:lnTo>
                <a:lnTo>
                  <a:pt x="3302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5"/>
                </a:lnTo>
                <a:lnTo>
                  <a:pt x="3302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1"/>
                </a:lnTo>
                <a:lnTo>
                  <a:pt x="3302" y="1191"/>
                </a:lnTo>
                <a:lnTo>
                  <a:pt x="3302" y="1189"/>
                </a:lnTo>
                <a:lnTo>
                  <a:pt x="3302" y="1187"/>
                </a:lnTo>
                <a:lnTo>
                  <a:pt x="3302" y="1187"/>
                </a:lnTo>
                <a:lnTo>
                  <a:pt x="3304" y="1187"/>
                </a:lnTo>
                <a:lnTo>
                  <a:pt x="3304" y="1187"/>
                </a:lnTo>
                <a:lnTo>
                  <a:pt x="3308" y="1189"/>
                </a:lnTo>
                <a:lnTo>
                  <a:pt x="3311" y="1189"/>
                </a:lnTo>
                <a:lnTo>
                  <a:pt x="3311" y="1189"/>
                </a:lnTo>
                <a:lnTo>
                  <a:pt x="3313" y="1187"/>
                </a:lnTo>
                <a:lnTo>
                  <a:pt x="3313" y="1187"/>
                </a:lnTo>
                <a:lnTo>
                  <a:pt x="3315" y="1187"/>
                </a:lnTo>
                <a:lnTo>
                  <a:pt x="3315" y="1187"/>
                </a:lnTo>
                <a:lnTo>
                  <a:pt x="3317" y="1185"/>
                </a:lnTo>
                <a:lnTo>
                  <a:pt x="3317" y="1183"/>
                </a:lnTo>
                <a:lnTo>
                  <a:pt x="3317" y="1183"/>
                </a:lnTo>
                <a:lnTo>
                  <a:pt x="3317" y="1180"/>
                </a:lnTo>
                <a:lnTo>
                  <a:pt x="3319" y="1180"/>
                </a:lnTo>
                <a:lnTo>
                  <a:pt x="3317" y="1178"/>
                </a:lnTo>
                <a:lnTo>
                  <a:pt x="3319" y="1178"/>
                </a:lnTo>
                <a:lnTo>
                  <a:pt x="3321" y="1180"/>
                </a:lnTo>
                <a:lnTo>
                  <a:pt x="3321" y="1180"/>
                </a:lnTo>
                <a:lnTo>
                  <a:pt x="3321" y="1180"/>
                </a:lnTo>
                <a:lnTo>
                  <a:pt x="3319" y="1180"/>
                </a:lnTo>
                <a:lnTo>
                  <a:pt x="3319" y="1180"/>
                </a:lnTo>
                <a:lnTo>
                  <a:pt x="3317" y="1180"/>
                </a:lnTo>
                <a:lnTo>
                  <a:pt x="3319" y="1183"/>
                </a:lnTo>
                <a:lnTo>
                  <a:pt x="3319" y="1183"/>
                </a:lnTo>
                <a:lnTo>
                  <a:pt x="3323" y="1185"/>
                </a:lnTo>
                <a:lnTo>
                  <a:pt x="3325" y="1187"/>
                </a:lnTo>
                <a:lnTo>
                  <a:pt x="3332" y="1185"/>
                </a:lnTo>
                <a:lnTo>
                  <a:pt x="3334" y="1185"/>
                </a:lnTo>
                <a:lnTo>
                  <a:pt x="3334" y="1187"/>
                </a:lnTo>
                <a:lnTo>
                  <a:pt x="3334" y="1189"/>
                </a:lnTo>
                <a:lnTo>
                  <a:pt x="3336" y="1189"/>
                </a:lnTo>
                <a:lnTo>
                  <a:pt x="3338" y="1193"/>
                </a:lnTo>
                <a:lnTo>
                  <a:pt x="3340" y="1195"/>
                </a:lnTo>
                <a:lnTo>
                  <a:pt x="3342" y="1197"/>
                </a:lnTo>
                <a:lnTo>
                  <a:pt x="3342" y="1197"/>
                </a:lnTo>
                <a:lnTo>
                  <a:pt x="3342" y="1199"/>
                </a:lnTo>
                <a:lnTo>
                  <a:pt x="3342" y="1201"/>
                </a:lnTo>
                <a:lnTo>
                  <a:pt x="3344" y="1201"/>
                </a:lnTo>
                <a:lnTo>
                  <a:pt x="3344" y="1201"/>
                </a:lnTo>
                <a:lnTo>
                  <a:pt x="3344" y="1204"/>
                </a:lnTo>
                <a:lnTo>
                  <a:pt x="3344" y="1204"/>
                </a:lnTo>
                <a:lnTo>
                  <a:pt x="3344" y="1206"/>
                </a:lnTo>
                <a:lnTo>
                  <a:pt x="3346" y="1206"/>
                </a:lnTo>
                <a:lnTo>
                  <a:pt x="3348" y="1208"/>
                </a:lnTo>
                <a:lnTo>
                  <a:pt x="3348" y="1210"/>
                </a:lnTo>
                <a:lnTo>
                  <a:pt x="3348" y="1212"/>
                </a:lnTo>
                <a:lnTo>
                  <a:pt x="3350" y="1216"/>
                </a:lnTo>
                <a:lnTo>
                  <a:pt x="3350" y="1216"/>
                </a:lnTo>
                <a:lnTo>
                  <a:pt x="3355" y="1220"/>
                </a:lnTo>
                <a:lnTo>
                  <a:pt x="3355" y="1220"/>
                </a:lnTo>
                <a:lnTo>
                  <a:pt x="3357" y="1220"/>
                </a:lnTo>
                <a:lnTo>
                  <a:pt x="3359" y="1220"/>
                </a:lnTo>
                <a:lnTo>
                  <a:pt x="3361" y="1220"/>
                </a:lnTo>
                <a:lnTo>
                  <a:pt x="3363" y="1222"/>
                </a:lnTo>
                <a:lnTo>
                  <a:pt x="3367" y="1224"/>
                </a:lnTo>
                <a:lnTo>
                  <a:pt x="3369" y="1227"/>
                </a:lnTo>
                <a:lnTo>
                  <a:pt x="3369" y="1229"/>
                </a:lnTo>
                <a:lnTo>
                  <a:pt x="3371" y="1229"/>
                </a:lnTo>
                <a:lnTo>
                  <a:pt x="3376" y="1233"/>
                </a:lnTo>
                <a:lnTo>
                  <a:pt x="3380" y="1235"/>
                </a:lnTo>
                <a:lnTo>
                  <a:pt x="3382" y="1235"/>
                </a:lnTo>
                <a:lnTo>
                  <a:pt x="3382" y="1237"/>
                </a:lnTo>
                <a:lnTo>
                  <a:pt x="3386" y="1239"/>
                </a:lnTo>
                <a:lnTo>
                  <a:pt x="3388" y="1239"/>
                </a:lnTo>
                <a:lnTo>
                  <a:pt x="3390" y="1239"/>
                </a:lnTo>
                <a:lnTo>
                  <a:pt x="3394" y="1239"/>
                </a:lnTo>
                <a:lnTo>
                  <a:pt x="3399" y="1241"/>
                </a:lnTo>
                <a:lnTo>
                  <a:pt x="3399" y="1241"/>
                </a:lnTo>
                <a:lnTo>
                  <a:pt x="3401" y="1241"/>
                </a:lnTo>
                <a:lnTo>
                  <a:pt x="3403" y="1241"/>
                </a:lnTo>
                <a:lnTo>
                  <a:pt x="3407" y="1239"/>
                </a:lnTo>
                <a:lnTo>
                  <a:pt x="3409" y="1237"/>
                </a:lnTo>
                <a:lnTo>
                  <a:pt x="3411" y="1237"/>
                </a:lnTo>
                <a:lnTo>
                  <a:pt x="3411" y="1237"/>
                </a:lnTo>
                <a:lnTo>
                  <a:pt x="3413" y="1235"/>
                </a:lnTo>
                <a:lnTo>
                  <a:pt x="3413" y="1235"/>
                </a:lnTo>
                <a:lnTo>
                  <a:pt x="3417" y="1233"/>
                </a:lnTo>
                <a:lnTo>
                  <a:pt x="3422" y="1233"/>
                </a:lnTo>
                <a:lnTo>
                  <a:pt x="3424" y="1231"/>
                </a:lnTo>
                <a:lnTo>
                  <a:pt x="3424" y="1231"/>
                </a:lnTo>
                <a:lnTo>
                  <a:pt x="3430" y="1233"/>
                </a:lnTo>
                <a:lnTo>
                  <a:pt x="3430" y="1233"/>
                </a:lnTo>
                <a:lnTo>
                  <a:pt x="3432" y="1235"/>
                </a:lnTo>
                <a:lnTo>
                  <a:pt x="3434" y="1235"/>
                </a:lnTo>
                <a:lnTo>
                  <a:pt x="3434" y="1237"/>
                </a:lnTo>
                <a:lnTo>
                  <a:pt x="3434" y="1239"/>
                </a:lnTo>
                <a:lnTo>
                  <a:pt x="3434" y="1243"/>
                </a:lnTo>
                <a:lnTo>
                  <a:pt x="3436" y="1248"/>
                </a:lnTo>
                <a:lnTo>
                  <a:pt x="3436" y="1250"/>
                </a:lnTo>
                <a:lnTo>
                  <a:pt x="3436" y="1250"/>
                </a:lnTo>
                <a:lnTo>
                  <a:pt x="3438" y="1252"/>
                </a:lnTo>
                <a:lnTo>
                  <a:pt x="3445" y="1254"/>
                </a:lnTo>
                <a:lnTo>
                  <a:pt x="3445" y="1254"/>
                </a:lnTo>
                <a:lnTo>
                  <a:pt x="3447" y="1254"/>
                </a:lnTo>
                <a:lnTo>
                  <a:pt x="3449" y="1256"/>
                </a:lnTo>
                <a:lnTo>
                  <a:pt x="3451" y="1256"/>
                </a:lnTo>
                <a:lnTo>
                  <a:pt x="3453" y="1256"/>
                </a:lnTo>
                <a:lnTo>
                  <a:pt x="3455" y="1256"/>
                </a:lnTo>
                <a:lnTo>
                  <a:pt x="3459" y="1256"/>
                </a:lnTo>
                <a:lnTo>
                  <a:pt x="3464" y="1258"/>
                </a:lnTo>
                <a:lnTo>
                  <a:pt x="3466" y="1258"/>
                </a:lnTo>
                <a:lnTo>
                  <a:pt x="3470" y="1258"/>
                </a:lnTo>
                <a:lnTo>
                  <a:pt x="3472" y="1258"/>
                </a:lnTo>
                <a:lnTo>
                  <a:pt x="3474" y="1258"/>
                </a:lnTo>
                <a:lnTo>
                  <a:pt x="3476" y="1260"/>
                </a:lnTo>
                <a:lnTo>
                  <a:pt x="3478" y="1258"/>
                </a:lnTo>
                <a:lnTo>
                  <a:pt x="3482" y="1260"/>
                </a:lnTo>
                <a:lnTo>
                  <a:pt x="3484" y="1258"/>
                </a:lnTo>
                <a:lnTo>
                  <a:pt x="3484" y="1258"/>
                </a:lnTo>
                <a:lnTo>
                  <a:pt x="3487" y="1260"/>
                </a:lnTo>
                <a:lnTo>
                  <a:pt x="3487" y="1260"/>
                </a:lnTo>
                <a:lnTo>
                  <a:pt x="3493" y="1262"/>
                </a:lnTo>
                <a:lnTo>
                  <a:pt x="3495" y="1262"/>
                </a:lnTo>
                <a:lnTo>
                  <a:pt x="3497" y="1262"/>
                </a:lnTo>
                <a:lnTo>
                  <a:pt x="3499" y="1262"/>
                </a:lnTo>
                <a:lnTo>
                  <a:pt x="3499" y="1262"/>
                </a:lnTo>
                <a:lnTo>
                  <a:pt x="3501" y="1262"/>
                </a:lnTo>
                <a:lnTo>
                  <a:pt x="3505" y="1262"/>
                </a:lnTo>
                <a:lnTo>
                  <a:pt x="3508" y="1262"/>
                </a:lnTo>
                <a:lnTo>
                  <a:pt x="3508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2" y="1262"/>
                </a:lnTo>
                <a:lnTo>
                  <a:pt x="3512" y="1262"/>
                </a:lnTo>
                <a:lnTo>
                  <a:pt x="3514" y="1260"/>
                </a:lnTo>
                <a:lnTo>
                  <a:pt x="3516" y="1260"/>
                </a:lnTo>
                <a:lnTo>
                  <a:pt x="3520" y="1262"/>
                </a:lnTo>
                <a:lnTo>
                  <a:pt x="3522" y="1260"/>
                </a:lnTo>
                <a:lnTo>
                  <a:pt x="3524" y="1262"/>
                </a:lnTo>
                <a:lnTo>
                  <a:pt x="3528" y="1262"/>
                </a:lnTo>
                <a:lnTo>
                  <a:pt x="3528" y="1260"/>
                </a:lnTo>
                <a:lnTo>
                  <a:pt x="3528" y="1260"/>
                </a:lnTo>
                <a:lnTo>
                  <a:pt x="3531" y="1258"/>
                </a:lnTo>
                <a:lnTo>
                  <a:pt x="3535" y="1260"/>
                </a:lnTo>
                <a:lnTo>
                  <a:pt x="3535" y="1260"/>
                </a:lnTo>
                <a:lnTo>
                  <a:pt x="3535" y="1258"/>
                </a:lnTo>
                <a:lnTo>
                  <a:pt x="3537" y="1258"/>
                </a:lnTo>
                <a:lnTo>
                  <a:pt x="3537" y="1260"/>
                </a:lnTo>
                <a:lnTo>
                  <a:pt x="3543" y="1260"/>
                </a:lnTo>
                <a:lnTo>
                  <a:pt x="3543" y="1262"/>
                </a:lnTo>
                <a:lnTo>
                  <a:pt x="3545" y="1262"/>
                </a:lnTo>
                <a:lnTo>
                  <a:pt x="3545" y="1260"/>
                </a:lnTo>
                <a:lnTo>
                  <a:pt x="3549" y="1260"/>
                </a:lnTo>
                <a:lnTo>
                  <a:pt x="3556" y="1258"/>
                </a:lnTo>
                <a:lnTo>
                  <a:pt x="3560" y="1260"/>
                </a:lnTo>
                <a:lnTo>
                  <a:pt x="3562" y="1258"/>
                </a:lnTo>
                <a:lnTo>
                  <a:pt x="3568" y="1258"/>
                </a:lnTo>
                <a:lnTo>
                  <a:pt x="3568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68" y="1258"/>
                </a:lnTo>
                <a:lnTo>
                  <a:pt x="3566" y="1258"/>
                </a:lnTo>
                <a:lnTo>
                  <a:pt x="3566" y="1256"/>
                </a:lnTo>
                <a:lnTo>
                  <a:pt x="3566" y="1256"/>
                </a:lnTo>
                <a:lnTo>
                  <a:pt x="3568" y="1256"/>
                </a:lnTo>
                <a:lnTo>
                  <a:pt x="3570" y="1256"/>
                </a:lnTo>
                <a:lnTo>
                  <a:pt x="3572" y="1258"/>
                </a:lnTo>
                <a:lnTo>
                  <a:pt x="3572" y="1258"/>
                </a:lnTo>
                <a:lnTo>
                  <a:pt x="3575" y="1262"/>
                </a:lnTo>
                <a:lnTo>
                  <a:pt x="3575" y="1262"/>
                </a:lnTo>
                <a:lnTo>
                  <a:pt x="3575" y="1266"/>
                </a:lnTo>
                <a:lnTo>
                  <a:pt x="3575" y="1266"/>
                </a:lnTo>
                <a:lnTo>
                  <a:pt x="3579" y="1269"/>
                </a:lnTo>
                <a:lnTo>
                  <a:pt x="3581" y="1269"/>
                </a:lnTo>
                <a:lnTo>
                  <a:pt x="3583" y="1275"/>
                </a:lnTo>
                <a:lnTo>
                  <a:pt x="3583" y="1277"/>
                </a:lnTo>
                <a:lnTo>
                  <a:pt x="3583" y="1277"/>
                </a:lnTo>
                <a:lnTo>
                  <a:pt x="3583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3"/>
                </a:lnTo>
                <a:lnTo>
                  <a:pt x="3589" y="1283"/>
                </a:lnTo>
                <a:lnTo>
                  <a:pt x="3591" y="1281"/>
                </a:lnTo>
                <a:lnTo>
                  <a:pt x="3591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5"/>
                </a:lnTo>
                <a:lnTo>
                  <a:pt x="3598" y="1285"/>
                </a:lnTo>
                <a:lnTo>
                  <a:pt x="3600" y="1285"/>
                </a:lnTo>
                <a:lnTo>
                  <a:pt x="3600" y="1283"/>
                </a:lnTo>
                <a:lnTo>
                  <a:pt x="3602" y="1283"/>
                </a:lnTo>
                <a:lnTo>
                  <a:pt x="3604" y="1283"/>
                </a:lnTo>
                <a:lnTo>
                  <a:pt x="3602" y="1283"/>
                </a:lnTo>
                <a:lnTo>
                  <a:pt x="3600" y="1285"/>
                </a:lnTo>
                <a:lnTo>
                  <a:pt x="3600" y="1287"/>
                </a:lnTo>
                <a:lnTo>
                  <a:pt x="3600" y="1289"/>
                </a:lnTo>
                <a:lnTo>
                  <a:pt x="3602" y="1292"/>
                </a:lnTo>
                <a:lnTo>
                  <a:pt x="3604" y="1294"/>
                </a:lnTo>
                <a:lnTo>
                  <a:pt x="3610" y="1298"/>
                </a:lnTo>
                <a:lnTo>
                  <a:pt x="3616" y="1298"/>
                </a:lnTo>
                <a:lnTo>
                  <a:pt x="3619" y="1298"/>
                </a:lnTo>
                <a:lnTo>
                  <a:pt x="3619" y="1298"/>
                </a:lnTo>
                <a:lnTo>
                  <a:pt x="3623" y="1296"/>
                </a:lnTo>
                <a:lnTo>
                  <a:pt x="3625" y="1296"/>
                </a:lnTo>
                <a:lnTo>
                  <a:pt x="3625" y="1296"/>
                </a:lnTo>
                <a:lnTo>
                  <a:pt x="3627" y="1296"/>
                </a:lnTo>
                <a:lnTo>
                  <a:pt x="3627" y="1296"/>
                </a:lnTo>
                <a:lnTo>
                  <a:pt x="3627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6"/>
                </a:lnTo>
                <a:lnTo>
                  <a:pt x="3629" y="1296"/>
                </a:lnTo>
                <a:lnTo>
                  <a:pt x="3627" y="1298"/>
                </a:lnTo>
                <a:lnTo>
                  <a:pt x="3625" y="1302"/>
                </a:lnTo>
                <a:lnTo>
                  <a:pt x="3623" y="1302"/>
                </a:lnTo>
                <a:lnTo>
                  <a:pt x="3623" y="1302"/>
                </a:lnTo>
                <a:lnTo>
                  <a:pt x="3619" y="1304"/>
                </a:lnTo>
                <a:lnTo>
                  <a:pt x="3619" y="1304"/>
                </a:lnTo>
                <a:lnTo>
                  <a:pt x="3616" y="1304"/>
                </a:lnTo>
                <a:lnTo>
                  <a:pt x="3614" y="1304"/>
                </a:lnTo>
                <a:lnTo>
                  <a:pt x="3612" y="1306"/>
                </a:lnTo>
                <a:lnTo>
                  <a:pt x="3610" y="1306"/>
                </a:lnTo>
                <a:lnTo>
                  <a:pt x="3610" y="1304"/>
                </a:lnTo>
                <a:lnTo>
                  <a:pt x="3610" y="1304"/>
                </a:lnTo>
                <a:lnTo>
                  <a:pt x="3608" y="1304"/>
                </a:lnTo>
                <a:lnTo>
                  <a:pt x="3608" y="1304"/>
                </a:lnTo>
                <a:lnTo>
                  <a:pt x="3606" y="1306"/>
                </a:lnTo>
                <a:lnTo>
                  <a:pt x="3608" y="1306"/>
                </a:lnTo>
                <a:lnTo>
                  <a:pt x="3610" y="1310"/>
                </a:lnTo>
                <a:lnTo>
                  <a:pt x="3612" y="1313"/>
                </a:lnTo>
                <a:lnTo>
                  <a:pt x="3614" y="1315"/>
                </a:lnTo>
                <a:lnTo>
                  <a:pt x="3619" y="1317"/>
                </a:lnTo>
                <a:lnTo>
                  <a:pt x="3623" y="1323"/>
                </a:lnTo>
                <a:lnTo>
                  <a:pt x="3623" y="1323"/>
                </a:lnTo>
                <a:lnTo>
                  <a:pt x="3629" y="1327"/>
                </a:lnTo>
                <a:lnTo>
                  <a:pt x="3633" y="1329"/>
                </a:lnTo>
                <a:lnTo>
                  <a:pt x="3635" y="1329"/>
                </a:lnTo>
                <a:lnTo>
                  <a:pt x="3637" y="1329"/>
                </a:lnTo>
                <a:lnTo>
                  <a:pt x="3642" y="1327"/>
                </a:lnTo>
                <a:lnTo>
                  <a:pt x="3644" y="1325"/>
                </a:lnTo>
                <a:lnTo>
                  <a:pt x="3650" y="1323"/>
                </a:lnTo>
                <a:lnTo>
                  <a:pt x="3652" y="1321"/>
                </a:lnTo>
                <a:lnTo>
                  <a:pt x="3654" y="1317"/>
                </a:lnTo>
                <a:lnTo>
                  <a:pt x="3654" y="1315"/>
                </a:lnTo>
                <a:lnTo>
                  <a:pt x="3654" y="1315"/>
                </a:lnTo>
                <a:lnTo>
                  <a:pt x="3654" y="1315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0"/>
                </a:lnTo>
                <a:lnTo>
                  <a:pt x="3652" y="1310"/>
                </a:lnTo>
                <a:lnTo>
                  <a:pt x="3654" y="1310"/>
                </a:lnTo>
                <a:lnTo>
                  <a:pt x="3654" y="1308"/>
                </a:lnTo>
                <a:lnTo>
                  <a:pt x="3654" y="1308"/>
                </a:lnTo>
                <a:lnTo>
                  <a:pt x="3654" y="1306"/>
                </a:lnTo>
                <a:lnTo>
                  <a:pt x="3654" y="1306"/>
                </a:lnTo>
                <a:lnTo>
                  <a:pt x="3656" y="1306"/>
                </a:lnTo>
                <a:lnTo>
                  <a:pt x="3658" y="1306"/>
                </a:lnTo>
                <a:lnTo>
                  <a:pt x="3658" y="1306"/>
                </a:lnTo>
                <a:lnTo>
                  <a:pt x="3660" y="1306"/>
                </a:lnTo>
                <a:lnTo>
                  <a:pt x="3663" y="1306"/>
                </a:lnTo>
                <a:lnTo>
                  <a:pt x="3660" y="1306"/>
                </a:lnTo>
                <a:lnTo>
                  <a:pt x="3660" y="1306"/>
                </a:lnTo>
                <a:lnTo>
                  <a:pt x="3658" y="1308"/>
                </a:lnTo>
                <a:lnTo>
                  <a:pt x="3658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58" y="1313"/>
                </a:lnTo>
                <a:lnTo>
                  <a:pt x="3658" y="1315"/>
                </a:lnTo>
                <a:lnTo>
                  <a:pt x="3663" y="1315"/>
                </a:lnTo>
                <a:lnTo>
                  <a:pt x="3665" y="1315"/>
                </a:lnTo>
                <a:lnTo>
                  <a:pt x="3667" y="1315"/>
                </a:lnTo>
                <a:lnTo>
                  <a:pt x="3665" y="1315"/>
                </a:lnTo>
                <a:lnTo>
                  <a:pt x="3663" y="1317"/>
                </a:lnTo>
                <a:lnTo>
                  <a:pt x="3660" y="1317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5"/>
                </a:lnTo>
                <a:lnTo>
                  <a:pt x="3663" y="1327"/>
                </a:lnTo>
                <a:lnTo>
                  <a:pt x="3665" y="1329"/>
                </a:lnTo>
                <a:lnTo>
                  <a:pt x="3663" y="1331"/>
                </a:lnTo>
                <a:lnTo>
                  <a:pt x="3660" y="1340"/>
                </a:lnTo>
                <a:lnTo>
                  <a:pt x="3660" y="1342"/>
                </a:lnTo>
                <a:lnTo>
                  <a:pt x="3660" y="1344"/>
                </a:lnTo>
                <a:lnTo>
                  <a:pt x="3660" y="1344"/>
                </a:lnTo>
                <a:lnTo>
                  <a:pt x="3660" y="1346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50"/>
                </a:lnTo>
                <a:lnTo>
                  <a:pt x="3665" y="1350"/>
                </a:lnTo>
                <a:lnTo>
                  <a:pt x="3663" y="1350"/>
                </a:lnTo>
                <a:lnTo>
                  <a:pt x="3663" y="1352"/>
                </a:lnTo>
                <a:lnTo>
                  <a:pt x="3663" y="1352"/>
                </a:lnTo>
                <a:lnTo>
                  <a:pt x="3663" y="1354"/>
                </a:lnTo>
                <a:lnTo>
                  <a:pt x="3663" y="1354"/>
                </a:lnTo>
                <a:lnTo>
                  <a:pt x="3665" y="1354"/>
                </a:lnTo>
                <a:lnTo>
                  <a:pt x="3665" y="1352"/>
                </a:lnTo>
                <a:lnTo>
                  <a:pt x="3665" y="1354"/>
                </a:lnTo>
                <a:lnTo>
                  <a:pt x="3665" y="1357"/>
                </a:lnTo>
                <a:lnTo>
                  <a:pt x="3665" y="1359"/>
                </a:lnTo>
                <a:lnTo>
                  <a:pt x="3663" y="1361"/>
                </a:lnTo>
                <a:lnTo>
                  <a:pt x="3663" y="1361"/>
                </a:lnTo>
                <a:lnTo>
                  <a:pt x="3665" y="1361"/>
                </a:lnTo>
                <a:lnTo>
                  <a:pt x="3665" y="1365"/>
                </a:lnTo>
                <a:lnTo>
                  <a:pt x="3665" y="1367"/>
                </a:lnTo>
                <a:lnTo>
                  <a:pt x="3665" y="1369"/>
                </a:lnTo>
                <a:lnTo>
                  <a:pt x="3667" y="1371"/>
                </a:lnTo>
                <a:lnTo>
                  <a:pt x="3667" y="1375"/>
                </a:lnTo>
                <a:lnTo>
                  <a:pt x="3667" y="1378"/>
                </a:lnTo>
                <a:lnTo>
                  <a:pt x="3669" y="1382"/>
                </a:lnTo>
                <a:lnTo>
                  <a:pt x="3671" y="1392"/>
                </a:lnTo>
                <a:lnTo>
                  <a:pt x="3671" y="1396"/>
                </a:lnTo>
                <a:lnTo>
                  <a:pt x="3673" y="1399"/>
                </a:lnTo>
                <a:lnTo>
                  <a:pt x="3673" y="1401"/>
                </a:lnTo>
                <a:lnTo>
                  <a:pt x="3675" y="1405"/>
                </a:lnTo>
                <a:lnTo>
                  <a:pt x="3675" y="1405"/>
                </a:lnTo>
                <a:lnTo>
                  <a:pt x="3677" y="1405"/>
                </a:lnTo>
                <a:lnTo>
                  <a:pt x="3677" y="1405"/>
                </a:lnTo>
                <a:lnTo>
                  <a:pt x="3677" y="1407"/>
                </a:lnTo>
                <a:lnTo>
                  <a:pt x="3677" y="1407"/>
                </a:lnTo>
                <a:lnTo>
                  <a:pt x="3679" y="1409"/>
                </a:lnTo>
                <a:lnTo>
                  <a:pt x="3677" y="1409"/>
                </a:lnTo>
                <a:lnTo>
                  <a:pt x="3677" y="1409"/>
                </a:lnTo>
                <a:lnTo>
                  <a:pt x="3679" y="1413"/>
                </a:lnTo>
                <a:lnTo>
                  <a:pt x="3679" y="1415"/>
                </a:lnTo>
                <a:lnTo>
                  <a:pt x="3681" y="1415"/>
                </a:lnTo>
                <a:lnTo>
                  <a:pt x="3684" y="1419"/>
                </a:lnTo>
                <a:lnTo>
                  <a:pt x="3684" y="1419"/>
                </a:lnTo>
                <a:lnTo>
                  <a:pt x="3686" y="1419"/>
                </a:lnTo>
                <a:lnTo>
                  <a:pt x="3686" y="1422"/>
                </a:lnTo>
                <a:lnTo>
                  <a:pt x="3686" y="1424"/>
                </a:lnTo>
                <a:lnTo>
                  <a:pt x="3686" y="1426"/>
                </a:lnTo>
                <a:lnTo>
                  <a:pt x="3686" y="1426"/>
                </a:lnTo>
                <a:lnTo>
                  <a:pt x="3688" y="1428"/>
                </a:lnTo>
                <a:lnTo>
                  <a:pt x="3688" y="1432"/>
                </a:lnTo>
                <a:lnTo>
                  <a:pt x="3690" y="1434"/>
                </a:lnTo>
                <a:lnTo>
                  <a:pt x="3690" y="1434"/>
                </a:lnTo>
                <a:lnTo>
                  <a:pt x="3690" y="1436"/>
                </a:lnTo>
                <a:lnTo>
                  <a:pt x="3692" y="1443"/>
                </a:lnTo>
                <a:lnTo>
                  <a:pt x="3692" y="1445"/>
                </a:lnTo>
                <a:lnTo>
                  <a:pt x="3692" y="1447"/>
                </a:lnTo>
                <a:lnTo>
                  <a:pt x="3694" y="1449"/>
                </a:lnTo>
                <a:lnTo>
                  <a:pt x="3696" y="1457"/>
                </a:lnTo>
                <a:lnTo>
                  <a:pt x="3698" y="1457"/>
                </a:lnTo>
                <a:lnTo>
                  <a:pt x="3698" y="1459"/>
                </a:lnTo>
                <a:lnTo>
                  <a:pt x="3700" y="1461"/>
                </a:lnTo>
                <a:lnTo>
                  <a:pt x="3702" y="1461"/>
                </a:lnTo>
                <a:lnTo>
                  <a:pt x="3704" y="1466"/>
                </a:lnTo>
                <a:lnTo>
                  <a:pt x="3704" y="1468"/>
                </a:lnTo>
                <a:lnTo>
                  <a:pt x="3707" y="1472"/>
                </a:lnTo>
                <a:lnTo>
                  <a:pt x="3707" y="1476"/>
                </a:lnTo>
                <a:lnTo>
                  <a:pt x="3711" y="1480"/>
                </a:lnTo>
                <a:lnTo>
                  <a:pt x="3711" y="1482"/>
                </a:lnTo>
                <a:lnTo>
                  <a:pt x="3711" y="1484"/>
                </a:lnTo>
                <a:lnTo>
                  <a:pt x="3711" y="1484"/>
                </a:lnTo>
                <a:lnTo>
                  <a:pt x="3711" y="1487"/>
                </a:lnTo>
                <a:lnTo>
                  <a:pt x="3713" y="1487"/>
                </a:lnTo>
                <a:lnTo>
                  <a:pt x="3713" y="1487"/>
                </a:lnTo>
                <a:lnTo>
                  <a:pt x="3713" y="1489"/>
                </a:lnTo>
                <a:lnTo>
                  <a:pt x="3715" y="1493"/>
                </a:lnTo>
                <a:lnTo>
                  <a:pt x="3715" y="1495"/>
                </a:lnTo>
                <a:lnTo>
                  <a:pt x="3715" y="1493"/>
                </a:lnTo>
                <a:lnTo>
                  <a:pt x="3715" y="1491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93"/>
                </a:lnTo>
                <a:lnTo>
                  <a:pt x="3713" y="1495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501"/>
                </a:lnTo>
                <a:lnTo>
                  <a:pt x="3717" y="1503"/>
                </a:lnTo>
                <a:lnTo>
                  <a:pt x="3717" y="1503"/>
                </a:lnTo>
                <a:lnTo>
                  <a:pt x="3723" y="1510"/>
                </a:lnTo>
                <a:lnTo>
                  <a:pt x="3723" y="1512"/>
                </a:lnTo>
                <a:lnTo>
                  <a:pt x="3728" y="1514"/>
                </a:lnTo>
                <a:lnTo>
                  <a:pt x="3732" y="1516"/>
                </a:lnTo>
                <a:lnTo>
                  <a:pt x="3732" y="1514"/>
                </a:lnTo>
                <a:lnTo>
                  <a:pt x="3734" y="1514"/>
                </a:lnTo>
                <a:lnTo>
                  <a:pt x="3738" y="1510"/>
                </a:lnTo>
                <a:lnTo>
                  <a:pt x="3740" y="1510"/>
                </a:lnTo>
                <a:lnTo>
                  <a:pt x="3740" y="1505"/>
                </a:lnTo>
                <a:lnTo>
                  <a:pt x="3740" y="1503"/>
                </a:lnTo>
                <a:lnTo>
                  <a:pt x="3742" y="1501"/>
                </a:lnTo>
                <a:lnTo>
                  <a:pt x="3744" y="1499"/>
                </a:lnTo>
                <a:lnTo>
                  <a:pt x="3753" y="1497"/>
                </a:lnTo>
                <a:lnTo>
                  <a:pt x="3755" y="1497"/>
                </a:lnTo>
                <a:lnTo>
                  <a:pt x="3759" y="1499"/>
                </a:lnTo>
                <a:lnTo>
                  <a:pt x="3757" y="1497"/>
                </a:lnTo>
                <a:lnTo>
                  <a:pt x="3757" y="1497"/>
                </a:lnTo>
                <a:lnTo>
                  <a:pt x="3755" y="1497"/>
                </a:lnTo>
                <a:lnTo>
                  <a:pt x="3753" y="1497"/>
                </a:lnTo>
                <a:lnTo>
                  <a:pt x="3751" y="1495"/>
                </a:lnTo>
                <a:lnTo>
                  <a:pt x="3751" y="1495"/>
                </a:lnTo>
                <a:lnTo>
                  <a:pt x="3751" y="1493"/>
                </a:lnTo>
                <a:lnTo>
                  <a:pt x="3753" y="1491"/>
                </a:lnTo>
                <a:lnTo>
                  <a:pt x="3757" y="1487"/>
                </a:lnTo>
                <a:lnTo>
                  <a:pt x="3757" y="1484"/>
                </a:lnTo>
                <a:lnTo>
                  <a:pt x="3757" y="1482"/>
                </a:lnTo>
                <a:lnTo>
                  <a:pt x="3757" y="1482"/>
                </a:lnTo>
                <a:lnTo>
                  <a:pt x="3759" y="1482"/>
                </a:lnTo>
                <a:lnTo>
                  <a:pt x="3761" y="1482"/>
                </a:lnTo>
                <a:lnTo>
                  <a:pt x="3761" y="1482"/>
                </a:lnTo>
                <a:lnTo>
                  <a:pt x="3763" y="1482"/>
                </a:lnTo>
                <a:lnTo>
                  <a:pt x="3765" y="1482"/>
                </a:lnTo>
                <a:lnTo>
                  <a:pt x="3765" y="1476"/>
                </a:lnTo>
                <a:lnTo>
                  <a:pt x="3765" y="1470"/>
                </a:lnTo>
                <a:lnTo>
                  <a:pt x="3765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6"/>
                </a:lnTo>
                <a:lnTo>
                  <a:pt x="3763" y="1463"/>
                </a:lnTo>
                <a:lnTo>
                  <a:pt x="3763" y="1463"/>
                </a:lnTo>
                <a:lnTo>
                  <a:pt x="3765" y="1457"/>
                </a:lnTo>
                <a:lnTo>
                  <a:pt x="3767" y="1455"/>
                </a:lnTo>
                <a:lnTo>
                  <a:pt x="3767" y="1453"/>
                </a:lnTo>
                <a:lnTo>
                  <a:pt x="3769" y="1451"/>
                </a:lnTo>
                <a:lnTo>
                  <a:pt x="3769" y="1449"/>
                </a:lnTo>
                <a:lnTo>
                  <a:pt x="3772" y="1438"/>
                </a:lnTo>
                <a:lnTo>
                  <a:pt x="3772" y="1436"/>
                </a:lnTo>
                <a:lnTo>
                  <a:pt x="3767" y="1436"/>
                </a:lnTo>
                <a:lnTo>
                  <a:pt x="3767" y="1434"/>
                </a:lnTo>
                <a:lnTo>
                  <a:pt x="3769" y="1432"/>
                </a:lnTo>
                <a:lnTo>
                  <a:pt x="3769" y="1434"/>
                </a:lnTo>
                <a:lnTo>
                  <a:pt x="3772" y="1436"/>
                </a:lnTo>
                <a:lnTo>
                  <a:pt x="3772" y="1436"/>
                </a:lnTo>
                <a:lnTo>
                  <a:pt x="3769" y="1434"/>
                </a:lnTo>
                <a:lnTo>
                  <a:pt x="3769" y="1432"/>
                </a:lnTo>
                <a:lnTo>
                  <a:pt x="3769" y="1430"/>
                </a:lnTo>
                <a:lnTo>
                  <a:pt x="3769" y="1428"/>
                </a:lnTo>
                <a:lnTo>
                  <a:pt x="3767" y="1426"/>
                </a:lnTo>
                <a:lnTo>
                  <a:pt x="3769" y="1424"/>
                </a:lnTo>
                <a:lnTo>
                  <a:pt x="3769" y="1424"/>
                </a:lnTo>
                <a:lnTo>
                  <a:pt x="3769" y="1422"/>
                </a:lnTo>
                <a:lnTo>
                  <a:pt x="3769" y="1419"/>
                </a:lnTo>
                <a:lnTo>
                  <a:pt x="3767" y="1417"/>
                </a:lnTo>
                <a:lnTo>
                  <a:pt x="3767" y="1413"/>
                </a:lnTo>
                <a:lnTo>
                  <a:pt x="3767" y="1409"/>
                </a:lnTo>
                <a:lnTo>
                  <a:pt x="3772" y="1405"/>
                </a:lnTo>
                <a:lnTo>
                  <a:pt x="3772" y="1403"/>
                </a:lnTo>
                <a:lnTo>
                  <a:pt x="3776" y="1401"/>
                </a:lnTo>
                <a:lnTo>
                  <a:pt x="3778" y="1401"/>
                </a:lnTo>
                <a:lnTo>
                  <a:pt x="3778" y="1401"/>
                </a:lnTo>
                <a:lnTo>
                  <a:pt x="3778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2" y="1403"/>
                </a:lnTo>
                <a:lnTo>
                  <a:pt x="3782" y="1401"/>
                </a:lnTo>
                <a:lnTo>
                  <a:pt x="3784" y="1401"/>
                </a:lnTo>
                <a:lnTo>
                  <a:pt x="3784" y="1396"/>
                </a:lnTo>
                <a:lnTo>
                  <a:pt x="3786" y="1394"/>
                </a:lnTo>
                <a:lnTo>
                  <a:pt x="3786" y="1394"/>
                </a:lnTo>
                <a:lnTo>
                  <a:pt x="3792" y="1394"/>
                </a:lnTo>
                <a:lnTo>
                  <a:pt x="3792" y="1394"/>
                </a:lnTo>
                <a:lnTo>
                  <a:pt x="3797" y="1392"/>
                </a:lnTo>
                <a:lnTo>
                  <a:pt x="3799" y="1392"/>
                </a:lnTo>
                <a:lnTo>
                  <a:pt x="3801" y="1390"/>
                </a:lnTo>
                <a:lnTo>
                  <a:pt x="3801" y="1390"/>
                </a:lnTo>
                <a:lnTo>
                  <a:pt x="3801" y="1388"/>
                </a:lnTo>
                <a:lnTo>
                  <a:pt x="3801" y="1388"/>
                </a:lnTo>
                <a:lnTo>
                  <a:pt x="3801" y="1386"/>
                </a:lnTo>
                <a:lnTo>
                  <a:pt x="3799" y="1386"/>
                </a:lnTo>
                <a:lnTo>
                  <a:pt x="3799" y="1386"/>
                </a:lnTo>
                <a:lnTo>
                  <a:pt x="3801" y="1384"/>
                </a:lnTo>
                <a:lnTo>
                  <a:pt x="3805" y="1382"/>
                </a:lnTo>
                <a:lnTo>
                  <a:pt x="3809" y="1378"/>
                </a:lnTo>
                <a:lnTo>
                  <a:pt x="3813" y="1375"/>
                </a:lnTo>
                <a:lnTo>
                  <a:pt x="3816" y="1373"/>
                </a:lnTo>
                <a:lnTo>
                  <a:pt x="3818" y="1369"/>
                </a:lnTo>
                <a:lnTo>
                  <a:pt x="3820" y="1369"/>
                </a:lnTo>
                <a:lnTo>
                  <a:pt x="3826" y="1365"/>
                </a:lnTo>
                <a:lnTo>
                  <a:pt x="3828" y="1365"/>
                </a:lnTo>
                <a:lnTo>
                  <a:pt x="3832" y="1361"/>
                </a:lnTo>
                <a:lnTo>
                  <a:pt x="3834" y="1357"/>
                </a:lnTo>
                <a:lnTo>
                  <a:pt x="3834" y="1357"/>
                </a:lnTo>
                <a:lnTo>
                  <a:pt x="3836" y="1354"/>
                </a:lnTo>
                <a:lnTo>
                  <a:pt x="3836" y="1352"/>
                </a:lnTo>
                <a:lnTo>
                  <a:pt x="3843" y="1348"/>
                </a:lnTo>
                <a:lnTo>
                  <a:pt x="3845" y="1346"/>
                </a:lnTo>
                <a:lnTo>
                  <a:pt x="3845" y="1346"/>
                </a:lnTo>
                <a:lnTo>
                  <a:pt x="3845" y="1344"/>
                </a:lnTo>
                <a:lnTo>
                  <a:pt x="3843" y="1346"/>
                </a:lnTo>
                <a:lnTo>
                  <a:pt x="3841" y="1346"/>
                </a:lnTo>
                <a:lnTo>
                  <a:pt x="3841" y="1346"/>
                </a:lnTo>
                <a:lnTo>
                  <a:pt x="3843" y="1344"/>
                </a:lnTo>
                <a:lnTo>
                  <a:pt x="3845" y="1342"/>
                </a:lnTo>
                <a:lnTo>
                  <a:pt x="3847" y="1342"/>
                </a:lnTo>
                <a:lnTo>
                  <a:pt x="3847" y="1342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51" y="1344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0"/>
                </a:lnTo>
                <a:lnTo>
                  <a:pt x="3857" y="1340"/>
                </a:lnTo>
                <a:lnTo>
                  <a:pt x="3857" y="1340"/>
                </a:lnTo>
                <a:lnTo>
                  <a:pt x="3860" y="1340"/>
                </a:lnTo>
                <a:lnTo>
                  <a:pt x="3860" y="1340"/>
                </a:lnTo>
                <a:lnTo>
                  <a:pt x="3862" y="1338"/>
                </a:lnTo>
                <a:lnTo>
                  <a:pt x="3864" y="1336"/>
                </a:lnTo>
                <a:lnTo>
                  <a:pt x="3864" y="1336"/>
                </a:lnTo>
                <a:lnTo>
                  <a:pt x="3864" y="1334"/>
                </a:lnTo>
                <a:lnTo>
                  <a:pt x="3866" y="1331"/>
                </a:lnTo>
                <a:lnTo>
                  <a:pt x="3868" y="1331"/>
                </a:lnTo>
                <a:lnTo>
                  <a:pt x="3868" y="1329"/>
                </a:lnTo>
                <a:lnTo>
                  <a:pt x="3868" y="1329"/>
                </a:lnTo>
                <a:lnTo>
                  <a:pt x="3866" y="1325"/>
                </a:lnTo>
                <a:lnTo>
                  <a:pt x="3866" y="1323"/>
                </a:lnTo>
                <a:lnTo>
                  <a:pt x="3866" y="1321"/>
                </a:lnTo>
                <a:lnTo>
                  <a:pt x="3868" y="1319"/>
                </a:lnTo>
                <a:lnTo>
                  <a:pt x="3870" y="1317"/>
                </a:lnTo>
                <a:lnTo>
                  <a:pt x="3870" y="1317"/>
                </a:lnTo>
                <a:lnTo>
                  <a:pt x="3878" y="1315"/>
                </a:lnTo>
                <a:lnTo>
                  <a:pt x="3880" y="1315"/>
                </a:lnTo>
                <a:lnTo>
                  <a:pt x="3883" y="1313"/>
                </a:lnTo>
                <a:lnTo>
                  <a:pt x="3883" y="1310"/>
                </a:lnTo>
                <a:lnTo>
                  <a:pt x="3885" y="1310"/>
                </a:lnTo>
                <a:lnTo>
                  <a:pt x="3885" y="1308"/>
                </a:lnTo>
                <a:lnTo>
                  <a:pt x="3885" y="1308"/>
                </a:lnTo>
                <a:lnTo>
                  <a:pt x="3883" y="1306"/>
                </a:lnTo>
                <a:lnTo>
                  <a:pt x="3883" y="1306"/>
                </a:lnTo>
                <a:lnTo>
                  <a:pt x="3883" y="1304"/>
                </a:lnTo>
                <a:lnTo>
                  <a:pt x="3883" y="1306"/>
                </a:lnTo>
                <a:lnTo>
                  <a:pt x="3885" y="1306"/>
                </a:lnTo>
                <a:lnTo>
                  <a:pt x="3885" y="1308"/>
                </a:lnTo>
                <a:lnTo>
                  <a:pt x="3885" y="1310"/>
                </a:lnTo>
                <a:lnTo>
                  <a:pt x="3885" y="1313"/>
                </a:lnTo>
                <a:lnTo>
                  <a:pt x="3883" y="1315"/>
                </a:lnTo>
                <a:lnTo>
                  <a:pt x="3885" y="1317"/>
                </a:lnTo>
                <a:lnTo>
                  <a:pt x="3887" y="1317"/>
                </a:lnTo>
                <a:lnTo>
                  <a:pt x="3887" y="1315"/>
                </a:lnTo>
                <a:lnTo>
                  <a:pt x="3887" y="1315"/>
                </a:lnTo>
                <a:lnTo>
                  <a:pt x="3887" y="1315"/>
                </a:lnTo>
                <a:lnTo>
                  <a:pt x="3889" y="1317"/>
                </a:lnTo>
                <a:lnTo>
                  <a:pt x="3891" y="1315"/>
                </a:lnTo>
                <a:lnTo>
                  <a:pt x="3891" y="1315"/>
                </a:lnTo>
                <a:lnTo>
                  <a:pt x="3891" y="1313"/>
                </a:lnTo>
                <a:lnTo>
                  <a:pt x="3891" y="1308"/>
                </a:lnTo>
                <a:lnTo>
                  <a:pt x="3893" y="1308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5"/>
                </a:lnTo>
                <a:lnTo>
                  <a:pt x="3893" y="1315"/>
                </a:lnTo>
                <a:lnTo>
                  <a:pt x="3893" y="1317"/>
                </a:lnTo>
                <a:lnTo>
                  <a:pt x="3893" y="1317"/>
                </a:lnTo>
                <a:lnTo>
                  <a:pt x="3895" y="1315"/>
                </a:lnTo>
                <a:lnTo>
                  <a:pt x="3895" y="1315"/>
                </a:lnTo>
                <a:lnTo>
                  <a:pt x="3895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3"/>
                </a:lnTo>
                <a:lnTo>
                  <a:pt x="3897" y="1310"/>
                </a:lnTo>
                <a:lnTo>
                  <a:pt x="3897" y="1310"/>
                </a:lnTo>
                <a:lnTo>
                  <a:pt x="3897" y="1308"/>
                </a:lnTo>
                <a:lnTo>
                  <a:pt x="3897" y="1310"/>
                </a:lnTo>
                <a:lnTo>
                  <a:pt x="3899" y="1313"/>
                </a:lnTo>
                <a:lnTo>
                  <a:pt x="3899" y="1313"/>
                </a:lnTo>
                <a:lnTo>
                  <a:pt x="3901" y="1315"/>
                </a:lnTo>
                <a:lnTo>
                  <a:pt x="3901" y="1315"/>
                </a:lnTo>
                <a:lnTo>
                  <a:pt x="3901" y="1315"/>
                </a:lnTo>
                <a:lnTo>
                  <a:pt x="3904" y="1313"/>
                </a:lnTo>
                <a:lnTo>
                  <a:pt x="3904" y="1313"/>
                </a:lnTo>
                <a:lnTo>
                  <a:pt x="3904" y="1310"/>
                </a:lnTo>
                <a:lnTo>
                  <a:pt x="3904" y="1306"/>
                </a:lnTo>
                <a:lnTo>
                  <a:pt x="3904" y="1306"/>
                </a:lnTo>
                <a:lnTo>
                  <a:pt x="3906" y="1310"/>
                </a:lnTo>
                <a:lnTo>
                  <a:pt x="3906" y="1313"/>
                </a:lnTo>
                <a:lnTo>
                  <a:pt x="3906" y="1315"/>
                </a:lnTo>
                <a:lnTo>
                  <a:pt x="3906" y="1313"/>
                </a:lnTo>
                <a:lnTo>
                  <a:pt x="3908" y="1313"/>
                </a:lnTo>
                <a:lnTo>
                  <a:pt x="3908" y="1310"/>
                </a:lnTo>
                <a:lnTo>
                  <a:pt x="3910" y="1310"/>
                </a:lnTo>
                <a:lnTo>
                  <a:pt x="3910" y="1308"/>
                </a:lnTo>
                <a:lnTo>
                  <a:pt x="3910" y="1308"/>
                </a:lnTo>
                <a:lnTo>
                  <a:pt x="3910" y="1306"/>
                </a:lnTo>
                <a:lnTo>
                  <a:pt x="3910" y="1304"/>
                </a:lnTo>
                <a:lnTo>
                  <a:pt x="3912" y="1304"/>
                </a:lnTo>
                <a:lnTo>
                  <a:pt x="3910" y="1306"/>
                </a:lnTo>
                <a:lnTo>
                  <a:pt x="3910" y="1306"/>
                </a:lnTo>
                <a:lnTo>
                  <a:pt x="3910" y="1308"/>
                </a:lnTo>
                <a:lnTo>
                  <a:pt x="3912" y="1310"/>
                </a:lnTo>
                <a:lnTo>
                  <a:pt x="3912" y="1308"/>
                </a:lnTo>
                <a:lnTo>
                  <a:pt x="3914" y="1308"/>
                </a:lnTo>
                <a:lnTo>
                  <a:pt x="3914" y="1308"/>
                </a:lnTo>
                <a:lnTo>
                  <a:pt x="3912" y="1310"/>
                </a:lnTo>
                <a:lnTo>
                  <a:pt x="3912" y="1310"/>
                </a:lnTo>
                <a:lnTo>
                  <a:pt x="3912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6" y="1313"/>
                </a:lnTo>
                <a:lnTo>
                  <a:pt x="3916" y="1310"/>
                </a:lnTo>
                <a:lnTo>
                  <a:pt x="3918" y="1308"/>
                </a:lnTo>
                <a:lnTo>
                  <a:pt x="3920" y="1306"/>
                </a:lnTo>
                <a:lnTo>
                  <a:pt x="3920" y="1306"/>
                </a:lnTo>
                <a:lnTo>
                  <a:pt x="3920" y="1304"/>
                </a:lnTo>
                <a:lnTo>
                  <a:pt x="3920" y="1304"/>
                </a:lnTo>
                <a:lnTo>
                  <a:pt x="3918" y="1302"/>
                </a:lnTo>
                <a:lnTo>
                  <a:pt x="3918" y="1302"/>
                </a:lnTo>
                <a:lnTo>
                  <a:pt x="3918" y="1300"/>
                </a:lnTo>
                <a:lnTo>
                  <a:pt x="3918" y="1300"/>
                </a:lnTo>
                <a:lnTo>
                  <a:pt x="3918" y="1298"/>
                </a:lnTo>
                <a:lnTo>
                  <a:pt x="3918" y="1298"/>
                </a:lnTo>
                <a:lnTo>
                  <a:pt x="3918" y="1298"/>
                </a:lnTo>
                <a:lnTo>
                  <a:pt x="3920" y="1296"/>
                </a:lnTo>
                <a:lnTo>
                  <a:pt x="3918" y="1296"/>
                </a:lnTo>
                <a:lnTo>
                  <a:pt x="3918" y="1294"/>
                </a:lnTo>
                <a:lnTo>
                  <a:pt x="3918" y="1294"/>
                </a:lnTo>
                <a:lnTo>
                  <a:pt x="3920" y="1294"/>
                </a:lnTo>
                <a:lnTo>
                  <a:pt x="3920" y="1292"/>
                </a:lnTo>
                <a:lnTo>
                  <a:pt x="3920" y="1292"/>
                </a:lnTo>
                <a:lnTo>
                  <a:pt x="3918" y="1289"/>
                </a:lnTo>
                <a:lnTo>
                  <a:pt x="3918" y="1289"/>
                </a:lnTo>
                <a:lnTo>
                  <a:pt x="3916" y="1287"/>
                </a:lnTo>
                <a:lnTo>
                  <a:pt x="3918" y="1289"/>
                </a:lnTo>
                <a:lnTo>
                  <a:pt x="3920" y="1289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5"/>
                </a:lnTo>
                <a:lnTo>
                  <a:pt x="3920" y="1287"/>
                </a:lnTo>
                <a:lnTo>
                  <a:pt x="3920" y="1289"/>
                </a:lnTo>
                <a:lnTo>
                  <a:pt x="3920" y="1292"/>
                </a:lnTo>
                <a:lnTo>
                  <a:pt x="3920" y="1294"/>
                </a:lnTo>
                <a:lnTo>
                  <a:pt x="3920" y="1296"/>
                </a:lnTo>
                <a:lnTo>
                  <a:pt x="3924" y="1300"/>
                </a:lnTo>
                <a:lnTo>
                  <a:pt x="3924" y="1302"/>
                </a:lnTo>
                <a:lnTo>
                  <a:pt x="3929" y="1300"/>
                </a:lnTo>
                <a:lnTo>
                  <a:pt x="3929" y="1300"/>
                </a:lnTo>
                <a:lnTo>
                  <a:pt x="3931" y="1300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300"/>
                </a:lnTo>
                <a:lnTo>
                  <a:pt x="3937" y="1302"/>
                </a:lnTo>
                <a:lnTo>
                  <a:pt x="3937" y="1304"/>
                </a:lnTo>
                <a:lnTo>
                  <a:pt x="3937" y="1306"/>
                </a:lnTo>
                <a:lnTo>
                  <a:pt x="3939" y="1304"/>
                </a:lnTo>
                <a:lnTo>
                  <a:pt x="3939" y="1304"/>
                </a:lnTo>
                <a:lnTo>
                  <a:pt x="3939" y="1306"/>
                </a:lnTo>
                <a:lnTo>
                  <a:pt x="3937" y="1306"/>
                </a:lnTo>
                <a:lnTo>
                  <a:pt x="3939" y="1308"/>
                </a:lnTo>
                <a:lnTo>
                  <a:pt x="3939" y="1313"/>
                </a:lnTo>
                <a:lnTo>
                  <a:pt x="3941" y="1315"/>
                </a:lnTo>
                <a:lnTo>
                  <a:pt x="3941" y="1317"/>
                </a:lnTo>
                <a:lnTo>
                  <a:pt x="3941" y="1323"/>
                </a:lnTo>
                <a:lnTo>
                  <a:pt x="3943" y="1325"/>
                </a:lnTo>
                <a:lnTo>
                  <a:pt x="3943" y="1327"/>
                </a:lnTo>
                <a:lnTo>
                  <a:pt x="3945" y="1329"/>
                </a:lnTo>
                <a:lnTo>
                  <a:pt x="3945" y="1329"/>
                </a:lnTo>
                <a:lnTo>
                  <a:pt x="3945" y="1329"/>
                </a:lnTo>
                <a:lnTo>
                  <a:pt x="3950" y="1334"/>
                </a:lnTo>
                <a:lnTo>
                  <a:pt x="3952" y="1336"/>
                </a:lnTo>
                <a:lnTo>
                  <a:pt x="3952" y="1334"/>
                </a:lnTo>
                <a:lnTo>
                  <a:pt x="3952" y="1331"/>
                </a:lnTo>
                <a:lnTo>
                  <a:pt x="3952" y="1331"/>
                </a:lnTo>
                <a:lnTo>
                  <a:pt x="3952" y="1334"/>
                </a:lnTo>
                <a:lnTo>
                  <a:pt x="3954" y="1334"/>
                </a:lnTo>
                <a:lnTo>
                  <a:pt x="3954" y="1336"/>
                </a:lnTo>
                <a:lnTo>
                  <a:pt x="3954" y="1336"/>
                </a:lnTo>
                <a:lnTo>
                  <a:pt x="3952" y="1336"/>
                </a:lnTo>
                <a:lnTo>
                  <a:pt x="3952" y="1338"/>
                </a:lnTo>
                <a:lnTo>
                  <a:pt x="3952" y="1338"/>
                </a:lnTo>
                <a:lnTo>
                  <a:pt x="3954" y="1338"/>
                </a:lnTo>
                <a:lnTo>
                  <a:pt x="3954" y="1336"/>
                </a:lnTo>
                <a:lnTo>
                  <a:pt x="3956" y="1336"/>
                </a:lnTo>
                <a:lnTo>
                  <a:pt x="3956" y="1334"/>
                </a:lnTo>
                <a:lnTo>
                  <a:pt x="3956" y="1336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40"/>
                </a:lnTo>
                <a:lnTo>
                  <a:pt x="3956" y="1342"/>
                </a:lnTo>
                <a:lnTo>
                  <a:pt x="3958" y="1342"/>
                </a:lnTo>
                <a:lnTo>
                  <a:pt x="3958" y="1342"/>
                </a:lnTo>
                <a:lnTo>
                  <a:pt x="3958" y="1340"/>
                </a:lnTo>
                <a:lnTo>
                  <a:pt x="3958" y="1340"/>
                </a:lnTo>
                <a:lnTo>
                  <a:pt x="3960" y="1340"/>
                </a:lnTo>
                <a:lnTo>
                  <a:pt x="3960" y="1340"/>
                </a:lnTo>
                <a:lnTo>
                  <a:pt x="3962" y="1340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4"/>
                </a:lnTo>
                <a:lnTo>
                  <a:pt x="3964" y="1344"/>
                </a:lnTo>
                <a:lnTo>
                  <a:pt x="3966" y="1344"/>
                </a:lnTo>
                <a:lnTo>
                  <a:pt x="3966" y="1346"/>
                </a:lnTo>
                <a:lnTo>
                  <a:pt x="3966" y="1346"/>
                </a:lnTo>
                <a:lnTo>
                  <a:pt x="3966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50"/>
                </a:lnTo>
                <a:lnTo>
                  <a:pt x="3968" y="1350"/>
                </a:lnTo>
                <a:lnTo>
                  <a:pt x="3966" y="1352"/>
                </a:lnTo>
                <a:lnTo>
                  <a:pt x="3966" y="1350"/>
                </a:lnTo>
                <a:lnTo>
                  <a:pt x="3964" y="1348"/>
                </a:lnTo>
                <a:lnTo>
                  <a:pt x="3962" y="1348"/>
                </a:lnTo>
                <a:lnTo>
                  <a:pt x="3962" y="1350"/>
                </a:lnTo>
                <a:lnTo>
                  <a:pt x="3964" y="1352"/>
                </a:lnTo>
                <a:lnTo>
                  <a:pt x="3964" y="1354"/>
                </a:lnTo>
                <a:lnTo>
                  <a:pt x="3966" y="1357"/>
                </a:lnTo>
                <a:lnTo>
                  <a:pt x="3968" y="1357"/>
                </a:lnTo>
                <a:lnTo>
                  <a:pt x="3968" y="1357"/>
                </a:lnTo>
                <a:lnTo>
                  <a:pt x="3968" y="1354"/>
                </a:lnTo>
                <a:lnTo>
                  <a:pt x="3968" y="1352"/>
                </a:lnTo>
                <a:lnTo>
                  <a:pt x="3968" y="1352"/>
                </a:lnTo>
                <a:lnTo>
                  <a:pt x="3971" y="1350"/>
                </a:lnTo>
                <a:lnTo>
                  <a:pt x="3971" y="1350"/>
                </a:lnTo>
                <a:lnTo>
                  <a:pt x="3971" y="1352"/>
                </a:lnTo>
                <a:lnTo>
                  <a:pt x="3971" y="1357"/>
                </a:lnTo>
                <a:lnTo>
                  <a:pt x="3971" y="1357"/>
                </a:lnTo>
                <a:lnTo>
                  <a:pt x="3973" y="1359"/>
                </a:lnTo>
                <a:lnTo>
                  <a:pt x="3973" y="1359"/>
                </a:lnTo>
                <a:lnTo>
                  <a:pt x="3973" y="1361"/>
                </a:lnTo>
                <a:lnTo>
                  <a:pt x="3973" y="1363"/>
                </a:lnTo>
                <a:lnTo>
                  <a:pt x="3975" y="1367"/>
                </a:lnTo>
                <a:lnTo>
                  <a:pt x="3977" y="1373"/>
                </a:lnTo>
                <a:lnTo>
                  <a:pt x="3977" y="1375"/>
                </a:lnTo>
                <a:lnTo>
                  <a:pt x="3979" y="1375"/>
                </a:lnTo>
                <a:lnTo>
                  <a:pt x="3977" y="1380"/>
                </a:lnTo>
                <a:lnTo>
                  <a:pt x="3977" y="1382"/>
                </a:lnTo>
                <a:lnTo>
                  <a:pt x="3977" y="1384"/>
                </a:lnTo>
                <a:lnTo>
                  <a:pt x="3977" y="1386"/>
                </a:lnTo>
                <a:lnTo>
                  <a:pt x="3975" y="1386"/>
                </a:lnTo>
                <a:lnTo>
                  <a:pt x="3975" y="1390"/>
                </a:lnTo>
                <a:lnTo>
                  <a:pt x="3975" y="1390"/>
                </a:lnTo>
                <a:lnTo>
                  <a:pt x="3973" y="1392"/>
                </a:lnTo>
                <a:lnTo>
                  <a:pt x="3973" y="1399"/>
                </a:lnTo>
                <a:lnTo>
                  <a:pt x="3973" y="1399"/>
                </a:lnTo>
                <a:lnTo>
                  <a:pt x="3975" y="1399"/>
                </a:lnTo>
                <a:lnTo>
                  <a:pt x="3977" y="1399"/>
                </a:lnTo>
                <a:lnTo>
                  <a:pt x="3977" y="1396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2"/>
                </a:lnTo>
                <a:lnTo>
                  <a:pt x="3979" y="1392"/>
                </a:lnTo>
                <a:lnTo>
                  <a:pt x="3979" y="1394"/>
                </a:lnTo>
                <a:lnTo>
                  <a:pt x="3979" y="1396"/>
                </a:lnTo>
                <a:lnTo>
                  <a:pt x="3979" y="1399"/>
                </a:lnTo>
                <a:lnTo>
                  <a:pt x="3979" y="1399"/>
                </a:lnTo>
                <a:lnTo>
                  <a:pt x="3979" y="1401"/>
                </a:lnTo>
                <a:lnTo>
                  <a:pt x="3979" y="1401"/>
                </a:lnTo>
                <a:lnTo>
                  <a:pt x="3981" y="1401"/>
                </a:lnTo>
                <a:lnTo>
                  <a:pt x="3981" y="1399"/>
                </a:lnTo>
                <a:lnTo>
                  <a:pt x="3981" y="1399"/>
                </a:lnTo>
                <a:lnTo>
                  <a:pt x="3983" y="1396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401"/>
                </a:lnTo>
                <a:lnTo>
                  <a:pt x="3983" y="1403"/>
                </a:lnTo>
                <a:lnTo>
                  <a:pt x="3985" y="1403"/>
                </a:lnTo>
                <a:lnTo>
                  <a:pt x="3987" y="1403"/>
                </a:lnTo>
                <a:lnTo>
                  <a:pt x="3987" y="1401"/>
                </a:lnTo>
                <a:lnTo>
                  <a:pt x="3989" y="1399"/>
                </a:lnTo>
                <a:lnTo>
                  <a:pt x="3989" y="1399"/>
                </a:lnTo>
                <a:lnTo>
                  <a:pt x="3989" y="1401"/>
                </a:lnTo>
                <a:lnTo>
                  <a:pt x="3989" y="1401"/>
                </a:lnTo>
                <a:lnTo>
                  <a:pt x="3987" y="1403"/>
                </a:lnTo>
                <a:lnTo>
                  <a:pt x="3989" y="1403"/>
                </a:lnTo>
                <a:lnTo>
                  <a:pt x="3989" y="1403"/>
                </a:lnTo>
                <a:lnTo>
                  <a:pt x="3992" y="1403"/>
                </a:lnTo>
                <a:lnTo>
                  <a:pt x="3994" y="1401"/>
                </a:lnTo>
                <a:lnTo>
                  <a:pt x="3994" y="1399"/>
                </a:lnTo>
                <a:lnTo>
                  <a:pt x="3996" y="1396"/>
                </a:lnTo>
                <a:lnTo>
                  <a:pt x="3998" y="1396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2" y="1394"/>
                </a:lnTo>
                <a:lnTo>
                  <a:pt x="4004" y="1392"/>
                </a:lnTo>
                <a:lnTo>
                  <a:pt x="4002" y="1392"/>
                </a:lnTo>
                <a:lnTo>
                  <a:pt x="4002" y="1390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90"/>
                </a:lnTo>
                <a:lnTo>
                  <a:pt x="4002" y="1390"/>
                </a:lnTo>
                <a:lnTo>
                  <a:pt x="4004" y="1392"/>
                </a:lnTo>
                <a:lnTo>
                  <a:pt x="4004" y="1392"/>
                </a:lnTo>
                <a:lnTo>
                  <a:pt x="4006" y="1392"/>
                </a:lnTo>
                <a:lnTo>
                  <a:pt x="4008" y="1392"/>
                </a:lnTo>
                <a:lnTo>
                  <a:pt x="4010" y="1388"/>
                </a:lnTo>
                <a:lnTo>
                  <a:pt x="4010" y="1388"/>
                </a:lnTo>
                <a:lnTo>
                  <a:pt x="4010" y="1386"/>
                </a:lnTo>
                <a:lnTo>
                  <a:pt x="4012" y="1384"/>
                </a:lnTo>
                <a:lnTo>
                  <a:pt x="4010" y="1382"/>
                </a:lnTo>
                <a:lnTo>
                  <a:pt x="4012" y="1380"/>
                </a:lnTo>
                <a:lnTo>
                  <a:pt x="4010" y="1380"/>
                </a:lnTo>
                <a:lnTo>
                  <a:pt x="4010" y="1380"/>
                </a:lnTo>
                <a:lnTo>
                  <a:pt x="4012" y="1380"/>
                </a:lnTo>
                <a:lnTo>
                  <a:pt x="4015" y="1382"/>
                </a:lnTo>
                <a:lnTo>
                  <a:pt x="4015" y="1382"/>
                </a:lnTo>
                <a:lnTo>
                  <a:pt x="4017" y="1384"/>
                </a:lnTo>
                <a:lnTo>
                  <a:pt x="4015" y="1384"/>
                </a:lnTo>
                <a:lnTo>
                  <a:pt x="4017" y="1386"/>
                </a:lnTo>
                <a:lnTo>
                  <a:pt x="4017" y="1388"/>
                </a:lnTo>
                <a:lnTo>
                  <a:pt x="4019" y="1390"/>
                </a:lnTo>
                <a:lnTo>
                  <a:pt x="4019" y="1392"/>
                </a:lnTo>
                <a:lnTo>
                  <a:pt x="4021" y="1392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0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6"/>
                </a:lnTo>
                <a:lnTo>
                  <a:pt x="4021" y="1396"/>
                </a:lnTo>
                <a:lnTo>
                  <a:pt x="4021" y="1399"/>
                </a:lnTo>
                <a:lnTo>
                  <a:pt x="4023" y="1401"/>
                </a:lnTo>
                <a:lnTo>
                  <a:pt x="4025" y="1407"/>
                </a:lnTo>
                <a:lnTo>
                  <a:pt x="4023" y="1409"/>
                </a:lnTo>
                <a:lnTo>
                  <a:pt x="4025" y="1411"/>
                </a:lnTo>
                <a:lnTo>
                  <a:pt x="4025" y="1415"/>
                </a:lnTo>
                <a:lnTo>
                  <a:pt x="4025" y="1417"/>
                </a:lnTo>
                <a:lnTo>
                  <a:pt x="4027" y="1417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22"/>
                </a:lnTo>
                <a:lnTo>
                  <a:pt x="4027" y="1424"/>
                </a:lnTo>
                <a:lnTo>
                  <a:pt x="4029" y="1426"/>
                </a:lnTo>
                <a:lnTo>
                  <a:pt x="4029" y="1430"/>
                </a:lnTo>
                <a:lnTo>
                  <a:pt x="4029" y="1430"/>
                </a:lnTo>
                <a:lnTo>
                  <a:pt x="4029" y="1432"/>
                </a:lnTo>
                <a:lnTo>
                  <a:pt x="4029" y="1434"/>
                </a:lnTo>
                <a:lnTo>
                  <a:pt x="4031" y="1430"/>
                </a:lnTo>
                <a:lnTo>
                  <a:pt x="4031" y="1430"/>
                </a:lnTo>
                <a:lnTo>
                  <a:pt x="4031" y="1432"/>
                </a:lnTo>
                <a:lnTo>
                  <a:pt x="4031" y="1432"/>
                </a:lnTo>
                <a:lnTo>
                  <a:pt x="4033" y="1436"/>
                </a:lnTo>
                <a:lnTo>
                  <a:pt x="4033" y="1438"/>
                </a:lnTo>
                <a:lnTo>
                  <a:pt x="4036" y="1440"/>
                </a:lnTo>
                <a:lnTo>
                  <a:pt x="4036" y="1445"/>
                </a:lnTo>
                <a:lnTo>
                  <a:pt x="4038" y="1447"/>
                </a:lnTo>
                <a:lnTo>
                  <a:pt x="4038" y="1447"/>
                </a:lnTo>
                <a:lnTo>
                  <a:pt x="4038" y="1449"/>
                </a:lnTo>
                <a:lnTo>
                  <a:pt x="4038" y="1451"/>
                </a:lnTo>
                <a:lnTo>
                  <a:pt x="4036" y="1451"/>
                </a:lnTo>
                <a:lnTo>
                  <a:pt x="4038" y="1453"/>
                </a:lnTo>
                <a:lnTo>
                  <a:pt x="4036" y="1453"/>
                </a:lnTo>
                <a:lnTo>
                  <a:pt x="4036" y="1455"/>
                </a:lnTo>
                <a:lnTo>
                  <a:pt x="4036" y="1455"/>
                </a:lnTo>
                <a:lnTo>
                  <a:pt x="4038" y="1455"/>
                </a:lnTo>
                <a:lnTo>
                  <a:pt x="4038" y="1457"/>
                </a:lnTo>
                <a:lnTo>
                  <a:pt x="4038" y="1457"/>
                </a:lnTo>
                <a:lnTo>
                  <a:pt x="4038" y="1459"/>
                </a:lnTo>
                <a:lnTo>
                  <a:pt x="4038" y="1459"/>
                </a:lnTo>
                <a:lnTo>
                  <a:pt x="4038" y="1459"/>
                </a:lnTo>
                <a:lnTo>
                  <a:pt x="4036" y="1461"/>
                </a:lnTo>
                <a:lnTo>
                  <a:pt x="4038" y="1461"/>
                </a:lnTo>
                <a:lnTo>
                  <a:pt x="4038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3"/>
                </a:lnTo>
                <a:lnTo>
                  <a:pt x="4038" y="1463"/>
                </a:lnTo>
                <a:lnTo>
                  <a:pt x="4038" y="1466"/>
                </a:lnTo>
                <a:lnTo>
                  <a:pt x="4038" y="1466"/>
                </a:lnTo>
                <a:lnTo>
                  <a:pt x="4038" y="1468"/>
                </a:lnTo>
                <a:lnTo>
                  <a:pt x="4038" y="1470"/>
                </a:lnTo>
                <a:lnTo>
                  <a:pt x="4038" y="1470"/>
                </a:lnTo>
                <a:lnTo>
                  <a:pt x="4038" y="1472"/>
                </a:lnTo>
                <a:lnTo>
                  <a:pt x="4036" y="1474"/>
                </a:lnTo>
                <a:lnTo>
                  <a:pt x="4036" y="1476"/>
                </a:lnTo>
                <a:lnTo>
                  <a:pt x="4036" y="1476"/>
                </a:lnTo>
                <a:lnTo>
                  <a:pt x="4033" y="1478"/>
                </a:lnTo>
                <a:lnTo>
                  <a:pt x="4036" y="1482"/>
                </a:lnTo>
                <a:lnTo>
                  <a:pt x="4036" y="1484"/>
                </a:lnTo>
                <a:lnTo>
                  <a:pt x="4036" y="1487"/>
                </a:lnTo>
                <a:lnTo>
                  <a:pt x="4036" y="1487"/>
                </a:lnTo>
                <a:lnTo>
                  <a:pt x="4038" y="1484"/>
                </a:lnTo>
                <a:lnTo>
                  <a:pt x="4038" y="1484"/>
                </a:lnTo>
                <a:lnTo>
                  <a:pt x="4036" y="1489"/>
                </a:lnTo>
                <a:lnTo>
                  <a:pt x="4036" y="1493"/>
                </a:lnTo>
                <a:lnTo>
                  <a:pt x="4033" y="1495"/>
                </a:lnTo>
                <a:lnTo>
                  <a:pt x="4033" y="1497"/>
                </a:lnTo>
                <a:lnTo>
                  <a:pt x="4031" y="1501"/>
                </a:lnTo>
                <a:lnTo>
                  <a:pt x="4031" y="1505"/>
                </a:lnTo>
                <a:lnTo>
                  <a:pt x="4031" y="1508"/>
                </a:lnTo>
                <a:lnTo>
                  <a:pt x="4031" y="1510"/>
                </a:lnTo>
                <a:lnTo>
                  <a:pt x="4031" y="1514"/>
                </a:lnTo>
                <a:lnTo>
                  <a:pt x="4033" y="1514"/>
                </a:lnTo>
                <a:lnTo>
                  <a:pt x="4033" y="1514"/>
                </a:lnTo>
                <a:lnTo>
                  <a:pt x="4033" y="1512"/>
                </a:lnTo>
                <a:lnTo>
                  <a:pt x="4036" y="1512"/>
                </a:lnTo>
                <a:lnTo>
                  <a:pt x="4036" y="1512"/>
                </a:lnTo>
                <a:lnTo>
                  <a:pt x="4038" y="1512"/>
                </a:lnTo>
                <a:lnTo>
                  <a:pt x="4038" y="1512"/>
                </a:lnTo>
                <a:lnTo>
                  <a:pt x="4040" y="1516"/>
                </a:lnTo>
                <a:lnTo>
                  <a:pt x="4040" y="1516"/>
                </a:lnTo>
                <a:lnTo>
                  <a:pt x="4042" y="1516"/>
                </a:lnTo>
                <a:lnTo>
                  <a:pt x="4042" y="1518"/>
                </a:lnTo>
                <a:lnTo>
                  <a:pt x="4042" y="1520"/>
                </a:lnTo>
                <a:lnTo>
                  <a:pt x="4044" y="1520"/>
                </a:lnTo>
                <a:lnTo>
                  <a:pt x="4044" y="1520"/>
                </a:lnTo>
                <a:lnTo>
                  <a:pt x="4046" y="1522"/>
                </a:lnTo>
                <a:lnTo>
                  <a:pt x="4046" y="1522"/>
                </a:lnTo>
                <a:lnTo>
                  <a:pt x="4048" y="1524"/>
                </a:lnTo>
                <a:lnTo>
                  <a:pt x="4048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8"/>
                </a:lnTo>
                <a:lnTo>
                  <a:pt x="4052" y="1528"/>
                </a:lnTo>
                <a:lnTo>
                  <a:pt x="4052" y="1528"/>
                </a:lnTo>
                <a:lnTo>
                  <a:pt x="4052" y="1533"/>
                </a:lnTo>
                <a:lnTo>
                  <a:pt x="4054" y="1535"/>
                </a:lnTo>
                <a:lnTo>
                  <a:pt x="4059" y="1539"/>
                </a:lnTo>
                <a:lnTo>
                  <a:pt x="4059" y="1541"/>
                </a:lnTo>
                <a:lnTo>
                  <a:pt x="4061" y="1543"/>
                </a:lnTo>
                <a:lnTo>
                  <a:pt x="4061" y="1545"/>
                </a:lnTo>
                <a:lnTo>
                  <a:pt x="4063" y="1547"/>
                </a:lnTo>
                <a:lnTo>
                  <a:pt x="4061" y="1552"/>
                </a:lnTo>
                <a:lnTo>
                  <a:pt x="4063" y="1558"/>
                </a:lnTo>
                <a:lnTo>
                  <a:pt x="4065" y="1564"/>
                </a:lnTo>
                <a:lnTo>
                  <a:pt x="4065" y="1568"/>
                </a:lnTo>
                <a:lnTo>
                  <a:pt x="4067" y="1570"/>
                </a:lnTo>
                <a:lnTo>
                  <a:pt x="4067" y="1573"/>
                </a:lnTo>
                <a:lnTo>
                  <a:pt x="4067" y="1573"/>
                </a:lnTo>
                <a:lnTo>
                  <a:pt x="4067" y="1575"/>
                </a:lnTo>
                <a:lnTo>
                  <a:pt x="4067" y="1575"/>
                </a:lnTo>
                <a:lnTo>
                  <a:pt x="4067" y="1575"/>
                </a:lnTo>
                <a:lnTo>
                  <a:pt x="4069" y="1577"/>
                </a:lnTo>
                <a:lnTo>
                  <a:pt x="4071" y="1579"/>
                </a:lnTo>
                <a:lnTo>
                  <a:pt x="4073" y="1581"/>
                </a:lnTo>
                <a:lnTo>
                  <a:pt x="4075" y="1585"/>
                </a:lnTo>
                <a:lnTo>
                  <a:pt x="4075" y="1585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91"/>
                </a:lnTo>
                <a:lnTo>
                  <a:pt x="4077" y="1591"/>
                </a:lnTo>
                <a:lnTo>
                  <a:pt x="4077" y="1593"/>
                </a:lnTo>
                <a:lnTo>
                  <a:pt x="4082" y="1593"/>
                </a:lnTo>
                <a:lnTo>
                  <a:pt x="4084" y="1596"/>
                </a:lnTo>
                <a:lnTo>
                  <a:pt x="4088" y="1600"/>
                </a:lnTo>
                <a:lnTo>
                  <a:pt x="4094" y="1602"/>
                </a:lnTo>
                <a:lnTo>
                  <a:pt x="4096" y="1604"/>
                </a:lnTo>
                <a:lnTo>
                  <a:pt x="4098" y="1606"/>
                </a:lnTo>
                <a:lnTo>
                  <a:pt x="4105" y="1608"/>
                </a:lnTo>
                <a:lnTo>
                  <a:pt x="4105" y="1610"/>
                </a:lnTo>
                <a:lnTo>
                  <a:pt x="4107" y="1610"/>
                </a:lnTo>
                <a:lnTo>
                  <a:pt x="4107" y="1612"/>
                </a:lnTo>
                <a:lnTo>
                  <a:pt x="4109" y="1612"/>
                </a:lnTo>
                <a:lnTo>
                  <a:pt x="4111" y="1610"/>
                </a:lnTo>
                <a:lnTo>
                  <a:pt x="4111" y="1610"/>
                </a:lnTo>
                <a:lnTo>
                  <a:pt x="4113" y="1610"/>
                </a:lnTo>
                <a:lnTo>
                  <a:pt x="4115" y="1610"/>
                </a:lnTo>
                <a:lnTo>
                  <a:pt x="4115" y="1608"/>
                </a:lnTo>
                <a:lnTo>
                  <a:pt x="4113" y="1608"/>
                </a:lnTo>
                <a:lnTo>
                  <a:pt x="4115" y="1608"/>
                </a:lnTo>
                <a:lnTo>
                  <a:pt x="4115" y="1608"/>
                </a:lnTo>
                <a:lnTo>
                  <a:pt x="4115" y="1610"/>
                </a:lnTo>
                <a:lnTo>
                  <a:pt x="4115" y="1610"/>
                </a:lnTo>
                <a:lnTo>
                  <a:pt x="4115" y="1610"/>
                </a:lnTo>
                <a:lnTo>
                  <a:pt x="4117" y="1612"/>
                </a:lnTo>
                <a:lnTo>
                  <a:pt x="4117" y="1610"/>
                </a:lnTo>
                <a:lnTo>
                  <a:pt x="4119" y="1610"/>
                </a:lnTo>
                <a:lnTo>
                  <a:pt x="4119" y="1610"/>
                </a:lnTo>
                <a:lnTo>
                  <a:pt x="4117" y="1606"/>
                </a:lnTo>
                <a:lnTo>
                  <a:pt x="4113" y="1598"/>
                </a:lnTo>
                <a:lnTo>
                  <a:pt x="4111" y="1596"/>
                </a:lnTo>
                <a:lnTo>
                  <a:pt x="4111" y="1593"/>
                </a:lnTo>
                <a:lnTo>
                  <a:pt x="4107" y="1591"/>
                </a:lnTo>
                <a:lnTo>
                  <a:pt x="4107" y="1591"/>
                </a:lnTo>
                <a:lnTo>
                  <a:pt x="4107" y="1589"/>
                </a:lnTo>
                <a:lnTo>
                  <a:pt x="4107" y="1585"/>
                </a:lnTo>
                <a:lnTo>
                  <a:pt x="4107" y="1583"/>
                </a:lnTo>
                <a:lnTo>
                  <a:pt x="4107" y="1581"/>
                </a:lnTo>
                <a:lnTo>
                  <a:pt x="4105" y="1579"/>
                </a:lnTo>
                <a:lnTo>
                  <a:pt x="4105" y="1577"/>
                </a:lnTo>
                <a:lnTo>
                  <a:pt x="4107" y="1575"/>
                </a:lnTo>
                <a:lnTo>
                  <a:pt x="4107" y="1568"/>
                </a:lnTo>
                <a:lnTo>
                  <a:pt x="4107" y="1564"/>
                </a:lnTo>
                <a:lnTo>
                  <a:pt x="4107" y="1562"/>
                </a:lnTo>
                <a:lnTo>
                  <a:pt x="4103" y="1556"/>
                </a:lnTo>
                <a:lnTo>
                  <a:pt x="4100" y="1554"/>
                </a:lnTo>
                <a:lnTo>
                  <a:pt x="4100" y="1552"/>
                </a:lnTo>
                <a:lnTo>
                  <a:pt x="4098" y="1552"/>
                </a:lnTo>
                <a:lnTo>
                  <a:pt x="4096" y="1549"/>
                </a:lnTo>
                <a:lnTo>
                  <a:pt x="4092" y="1547"/>
                </a:lnTo>
                <a:lnTo>
                  <a:pt x="4090" y="1543"/>
                </a:lnTo>
                <a:lnTo>
                  <a:pt x="4090" y="1541"/>
                </a:lnTo>
                <a:lnTo>
                  <a:pt x="4086" y="1541"/>
                </a:lnTo>
                <a:lnTo>
                  <a:pt x="4082" y="1539"/>
                </a:lnTo>
                <a:lnTo>
                  <a:pt x="4080" y="1535"/>
                </a:lnTo>
                <a:lnTo>
                  <a:pt x="4077" y="1533"/>
                </a:lnTo>
                <a:lnTo>
                  <a:pt x="4077" y="1533"/>
                </a:lnTo>
                <a:lnTo>
                  <a:pt x="4075" y="1533"/>
                </a:lnTo>
                <a:lnTo>
                  <a:pt x="4073" y="1533"/>
                </a:lnTo>
                <a:lnTo>
                  <a:pt x="4071" y="1533"/>
                </a:lnTo>
                <a:lnTo>
                  <a:pt x="4067" y="1531"/>
                </a:lnTo>
                <a:lnTo>
                  <a:pt x="4067" y="1528"/>
                </a:lnTo>
                <a:lnTo>
                  <a:pt x="4065" y="1528"/>
                </a:lnTo>
                <a:lnTo>
                  <a:pt x="4063" y="1528"/>
                </a:lnTo>
                <a:lnTo>
                  <a:pt x="4063" y="1528"/>
                </a:lnTo>
                <a:lnTo>
                  <a:pt x="4063" y="1526"/>
                </a:lnTo>
                <a:lnTo>
                  <a:pt x="4059" y="1524"/>
                </a:lnTo>
                <a:lnTo>
                  <a:pt x="4059" y="1522"/>
                </a:lnTo>
                <a:lnTo>
                  <a:pt x="4059" y="1520"/>
                </a:lnTo>
                <a:lnTo>
                  <a:pt x="4061" y="1520"/>
                </a:lnTo>
                <a:lnTo>
                  <a:pt x="4061" y="1520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3" y="1522"/>
                </a:lnTo>
                <a:lnTo>
                  <a:pt x="4063" y="1524"/>
                </a:lnTo>
                <a:lnTo>
                  <a:pt x="4063" y="1526"/>
                </a:lnTo>
                <a:lnTo>
                  <a:pt x="4065" y="1526"/>
                </a:lnTo>
                <a:lnTo>
                  <a:pt x="4063" y="1526"/>
                </a:lnTo>
                <a:lnTo>
                  <a:pt x="4063" y="1524"/>
                </a:lnTo>
                <a:lnTo>
                  <a:pt x="4061" y="1512"/>
                </a:lnTo>
                <a:lnTo>
                  <a:pt x="4061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6" y="1510"/>
                </a:lnTo>
                <a:lnTo>
                  <a:pt x="4056" y="1508"/>
                </a:lnTo>
                <a:lnTo>
                  <a:pt x="4056" y="1505"/>
                </a:lnTo>
                <a:lnTo>
                  <a:pt x="4054" y="1499"/>
                </a:lnTo>
                <a:lnTo>
                  <a:pt x="4054" y="1499"/>
                </a:lnTo>
                <a:lnTo>
                  <a:pt x="4054" y="1497"/>
                </a:lnTo>
                <a:lnTo>
                  <a:pt x="4052" y="1497"/>
                </a:lnTo>
                <a:lnTo>
                  <a:pt x="4048" y="1499"/>
                </a:lnTo>
                <a:lnTo>
                  <a:pt x="4046" y="1499"/>
                </a:lnTo>
                <a:lnTo>
                  <a:pt x="4046" y="1497"/>
                </a:lnTo>
                <a:lnTo>
                  <a:pt x="4046" y="1497"/>
                </a:lnTo>
                <a:lnTo>
                  <a:pt x="4046" y="1495"/>
                </a:lnTo>
                <a:lnTo>
                  <a:pt x="4044" y="1493"/>
                </a:lnTo>
                <a:lnTo>
                  <a:pt x="4044" y="1491"/>
                </a:lnTo>
                <a:lnTo>
                  <a:pt x="4044" y="1489"/>
                </a:lnTo>
                <a:lnTo>
                  <a:pt x="4044" y="1484"/>
                </a:lnTo>
                <a:lnTo>
                  <a:pt x="4044" y="1482"/>
                </a:lnTo>
                <a:lnTo>
                  <a:pt x="4044" y="1482"/>
                </a:lnTo>
                <a:lnTo>
                  <a:pt x="4046" y="1482"/>
                </a:lnTo>
                <a:lnTo>
                  <a:pt x="4046" y="1478"/>
                </a:lnTo>
                <a:lnTo>
                  <a:pt x="4048" y="1474"/>
                </a:lnTo>
                <a:lnTo>
                  <a:pt x="4050" y="1472"/>
                </a:lnTo>
                <a:lnTo>
                  <a:pt x="4050" y="1470"/>
                </a:lnTo>
                <a:lnTo>
                  <a:pt x="4050" y="1466"/>
                </a:lnTo>
                <a:lnTo>
                  <a:pt x="4052" y="1463"/>
                </a:lnTo>
                <a:lnTo>
                  <a:pt x="4054" y="1461"/>
                </a:lnTo>
                <a:lnTo>
                  <a:pt x="4054" y="1459"/>
                </a:lnTo>
                <a:lnTo>
                  <a:pt x="4054" y="1457"/>
                </a:lnTo>
                <a:lnTo>
                  <a:pt x="4056" y="1455"/>
                </a:lnTo>
                <a:lnTo>
                  <a:pt x="4056" y="1453"/>
                </a:lnTo>
                <a:lnTo>
                  <a:pt x="4056" y="1449"/>
                </a:lnTo>
                <a:lnTo>
                  <a:pt x="4056" y="1447"/>
                </a:lnTo>
                <a:lnTo>
                  <a:pt x="4059" y="1443"/>
                </a:lnTo>
                <a:lnTo>
                  <a:pt x="4056" y="1440"/>
                </a:lnTo>
                <a:lnTo>
                  <a:pt x="4056" y="1440"/>
                </a:lnTo>
                <a:lnTo>
                  <a:pt x="4056" y="1438"/>
                </a:lnTo>
                <a:lnTo>
                  <a:pt x="4059" y="1436"/>
                </a:lnTo>
                <a:lnTo>
                  <a:pt x="4061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9" y="1436"/>
                </a:lnTo>
                <a:lnTo>
                  <a:pt x="4071" y="1436"/>
                </a:lnTo>
                <a:lnTo>
                  <a:pt x="4071" y="1438"/>
                </a:lnTo>
                <a:lnTo>
                  <a:pt x="4069" y="1438"/>
                </a:lnTo>
                <a:lnTo>
                  <a:pt x="4069" y="1440"/>
                </a:lnTo>
                <a:lnTo>
                  <a:pt x="4069" y="1443"/>
                </a:lnTo>
                <a:lnTo>
                  <a:pt x="4069" y="1447"/>
                </a:lnTo>
                <a:lnTo>
                  <a:pt x="4069" y="1447"/>
                </a:lnTo>
                <a:lnTo>
                  <a:pt x="4069" y="1449"/>
                </a:lnTo>
                <a:lnTo>
                  <a:pt x="4071" y="1449"/>
                </a:lnTo>
                <a:lnTo>
                  <a:pt x="4073" y="1449"/>
                </a:lnTo>
                <a:lnTo>
                  <a:pt x="4077" y="1449"/>
                </a:lnTo>
                <a:lnTo>
                  <a:pt x="4082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6" y="1451"/>
                </a:lnTo>
                <a:lnTo>
                  <a:pt x="4088" y="1451"/>
                </a:lnTo>
                <a:lnTo>
                  <a:pt x="4088" y="1453"/>
                </a:lnTo>
                <a:lnTo>
                  <a:pt x="4090" y="1453"/>
                </a:lnTo>
                <a:lnTo>
                  <a:pt x="4090" y="1453"/>
                </a:lnTo>
                <a:lnTo>
                  <a:pt x="4090" y="1455"/>
                </a:lnTo>
                <a:lnTo>
                  <a:pt x="4092" y="1455"/>
                </a:lnTo>
                <a:lnTo>
                  <a:pt x="4094" y="1457"/>
                </a:lnTo>
                <a:lnTo>
                  <a:pt x="4094" y="1455"/>
                </a:lnTo>
                <a:lnTo>
                  <a:pt x="4094" y="1455"/>
                </a:lnTo>
                <a:lnTo>
                  <a:pt x="4094" y="1455"/>
                </a:lnTo>
                <a:lnTo>
                  <a:pt x="4096" y="1457"/>
                </a:lnTo>
                <a:lnTo>
                  <a:pt x="4096" y="1459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100" y="1461"/>
                </a:lnTo>
                <a:lnTo>
                  <a:pt x="4100" y="1463"/>
                </a:lnTo>
                <a:lnTo>
                  <a:pt x="4103" y="1466"/>
                </a:lnTo>
                <a:lnTo>
                  <a:pt x="4100" y="1468"/>
                </a:lnTo>
                <a:lnTo>
                  <a:pt x="4100" y="1470"/>
                </a:lnTo>
                <a:lnTo>
                  <a:pt x="4100" y="1472"/>
                </a:lnTo>
                <a:lnTo>
                  <a:pt x="4103" y="1474"/>
                </a:lnTo>
                <a:lnTo>
                  <a:pt x="4105" y="1474"/>
                </a:lnTo>
                <a:lnTo>
                  <a:pt x="4105" y="1474"/>
                </a:lnTo>
                <a:lnTo>
                  <a:pt x="4107" y="1474"/>
                </a:lnTo>
                <a:lnTo>
                  <a:pt x="4107" y="1472"/>
                </a:lnTo>
                <a:lnTo>
                  <a:pt x="4107" y="1470"/>
                </a:lnTo>
                <a:lnTo>
                  <a:pt x="4109" y="1472"/>
                </a:lnTo>
                <a:lnTo>
                  <a:pt x="4109" y="1472"/>
                </a:lnTo>
                <a:lnTo>
                  <a:pt x="4111" y="1474"/>
                </a:lnTo>
                <a:lnTo>
                  <a:pt x="4109" y="1476"/>
                </a:lnTo>
                <a:lnTo>
                  <a:pt x="4109" y="1476"/>
                </a:lnTo>
                <a:lnTo>
                  <a:pt x="4107" y="1478"/>
                </a:lnTo>
                <a:lnTo>
                  <a:pt x="4107" y="1478"/>
                </a:lnTo>
                <a:lnTo>
                  <a:pt x="4109" y="1478"/>
                </a:lnTo>
                <a:lnTo>
                  <a:pt x="4109" y="1480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7" y="1480"/>
                </a:lnTo>
                <a:lnTo>
                  <a:pt x="4121" y="1480"/>
                </a:lnTo>
                <a:lnTo>
                  <a:pt x="4121" y="1482"/>
                </a:lnTo>
                <a:lnTo>
                  <a:pt x="4124" y="1482"/>
                </a:lnTo>
                <a:lnTo>
                  <a:pt x="4124" y="1484"/>
                </a:lnTo>
                <a:lnTo>
                  <a:pt x="4124" y="1484"/>
                </a:lnTo>
                <a:lnTo>
                  <a:pt x="4126" y="1484"/>
                </a:lnTo>
                <a:lnTo>
                  <a:pt x="4126" y="1484"/>
                </a:lnTo>
                <a:lnTo>
                  <a:pt x="4128" y="1484"/>
                </a:lnTo>
                <a:lnTo>
                  <a:pt x="4128" y="1487"/>
                </a:lnTo>
                <a:lnTo>
                  <a:pt x="4130" y="1487"/>
                </a:lnTo>
                <a:lnTo>
                  <a:pt x="4130" y="1487"/>
                </a:lnTo>
                <a:lnTo>
                  <a:pt x="4130" y="1489"/>
                </a:lnTo>
                <a:lnTo>
                  <a:pt x="4130" y="1489"/>
                </a:lnTo>
                <a:lnTo>
                  <a:pt x="4128" y="1489"/>
                </a:lnTo>
                <a:lnTo>
                  <a:pt x="4128" y="1491"/>
                </a:lnTo>
                <a:lnTo>
                  <a:pt x="4126" y="1493"/>
                </a:lnTo>
                <a:lnTo>
                  <a:pt x="4126" y="1499"/>
                </a:lnTo>
                <a:lnTo>
                  <a:pt x="4126" y="1505"/>
                </a:lnTo>
                <a:lnTo>
                  <a:pt x="4128" y="1505"/>
                </a:lnTo>
                <a:lnTo>
                  <a:pt x="4126" y="1508"/>
                </a:lnTo>
                <a:lnTo>
                  <a:pt x="4128" y="1508"/>
                </a:lnTo>
                <a:lnTo>
                  <a:pt x="4130" y="1508"/>
                </a:lnTo>
                <a:lnTo>
                  <a:pt x="4132" y="1505"/>
                </a:lnTo>
                <a:lnTo>
                  <a:pt x="4134" y="1505"/>
                </a:lnTo>
                <a:lnTo>
                  <a:pt x="4134" y="1501"/>
                </a:lnTo>
                <a:lnTo>
                  <a:pt x="4136" y="1501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3"/>
                </a:lnTo>
                <a:lnTo>
                  <a:pt x="4144" y="1493"/>
                </a:lnTo>
                <a:lnTo>
                  <a:pt x="4140" y="1487"/>
                </a:lnTo>
                <a:lnTo>
                  <a:pt x="4142" y="1489"/>
                </a:lnTo>
                <a:lnTo>
                  <a:pt x="4147" y="1493"/>
                </a:lnTo>
                <a:lnTo>
                  <a:pt x="4149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1"/>
                </a:lnTo>
                <a:lnTo>
                  <a:pt x="4151" y="1491"/>
                </a:lnTo>
                <a:lnTo>
                  <a:pt x="4147" y="1484"/>
                </a:lnTo>
                <a:lnTo>
                  <a:pt x="4144" y="1484"/>
                </a:lnTo>
                <a:lnTo>
                  <a:pt x="4151" y="1489"/>
                </a:lnTo>
                <a:lnTo>
                  <a:pt x="4151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7"/>
                </a:lnTo>
                <a:lnTo>
                  <a:pt x="4153" y="1487"/>
                </a:lnTo>
                <a:lnTo>
                  <a:pt x="4155" y="1484"/>
                </a:lnTo>
                <a:lnTo>
                  <a:pt x="4155" y="1484"/>
                </a:lnTo>
                <a:lnTo>
                  <a:pt x="4153" y="1484"/>
                </a:lnTo>
                <a:lnTo>
                  <a:pt x="4153" y="1484"/>
                </a:lnTo>
                <a:lnTo>
                  <a:pt x="4151" y="1482"/>
                </a:lnTo>
                <a:lnTo>
                  <a:pt x="4151" y="1482"/>
                </a:lnTo>
                <a:lnTo>
                  <a:pt x="4153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5" y="1480"/>
                </a:lnTo>
                <a:lnTo>
                  <a:pt x="4157" y="1482"/>
                </a:lnTo>
                <a:lnTo>
                  <a:pt x="4157" y="1482"/>
                </a:lnTo>
                <a:lnTo>
                  <a:pt x="4157" y="1480"/>
                </a:lnTo>
                <a:lnTo>
                  <a:pt x="4157" y="1478"/>
                </a:lnTo>
                <a:lnTo>
                  <a:pt x="4157" y="1478"/>
                </a:lnTo>
                <a:lnTo>
                  <a:pt x="4157" y="1478"/>
                </a:lnTo>
                <a:lnTo>
                  <a:pt x="4159" y="1478"/>
                </a:lnTo>
                <a:lnTo>
                  <a:pt x="4159" y="1480"/>
                </a:lnTo>
                <a:lnTo>
                  <a:pt x="4161" y="1480"/>
                </a:lnTo>
                <a:lnTo>
                  <a:pt x="4161" y="1480"/>
                </a:lnTo>
                <a:lnTo>
                  <a:pt x="4161" y="1482"/>
                </a:lnTo>
                <a:lnTo>
                  <a:pt x="4163" y="1480"/>
                </a:lnTo>
                <a:lnTo>
                  <a:pt x="4165" y="1480"/>
                </a:lnTo>
                <a:lnTo>
                  <a:pt x="4165" y="1478"/>
                </a:lnTo>
                <a:lnTo>
                  <a:pt x="4170" y="1476"/>
                </a:lnTo>
                <a:lnTo>
                  <a:pt x="4172" y="1476"/>
                </a:lnTo>
                <a:lnTo>
                  <a:pt x="4174" y="1474"/>
                </a:lnTo>
                <a:lnTo>
                  <a:pt x="4174" y="1474"/>
                </a:lnTo>
                <a:lnTo>
                  <a:pt x="4176" y="1474"/>
                </a:lnTo>
                <a:lnTo>
                  <a:pt x="4178" y="1472"/>
                </a:lnTo>
                <a:lnTo>
                  <a:pt x="4180" y="1470"/>
                </a:lnTo>
                <a:lnTo>
                  <a:pt x="4182" y="1470"/>
                </a:lnTo>
                <a:lnTo>
                  <a:pt x="4184" y="1468"/>
                </a:lnTo>
                <a:lnTo>
                  <a:pt x="4186" y="1468"/>
                </a:lnTo>
                <a:lnTo>
                  <a:pt x="4186" y="1466"/>
                </a:lnTo>
                <a:lnTo>
                  <a:pt x="4186" y="1463"/>
                </a:lnTo>
                <a:lnTo>
                  <a:pt x="4189" y="1463"/>
                </a:lnTo>
                <a:lnTo>
                  <a:pt x="4189" y="1463"/>
                </a:lnTo>
                <a:lnTo>
                  <a:pt x="4191" y="1461"/>
                </a:lnTo>
                <a:lnTo>
                  <a:pt x="4191" y="1461"/>
                </a:lnTo>
                <a:lnTo>
                  <a:pt x="4189" y="1461"/>
                </a:lnTo>
                <a:lnTo>
                  <a:pt x="4189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3"/>
                </a:lnTo>
                <a:lnTo>
                  <a:pt x="4191" y="1453"/>
                </a:lnTo>
                <a:lnTo>
                  <a:pt x="4191" y="1449"/>
                </a:lnTo>
                <a:lnTo>
                  <a:pt x="4191" y="1447"/>
                </a:lnTo>
                <a:lnTo>
                  <a:pt x="4193" y="1447"/>
                </a:lnTo>
                <a:lnTo>
                  <a:pt x="4193" y="1449"/>
                </a:lnTo>
                <a:lnTo>
                  <a:pt x="4193" y="1449"/>
                </a:lnTo>
                <a:lnTo>
                  <a:pt x="4193" y="1447"/>
                </a:lnTo>
                <a:lnTo>
                  <a:pt x="4193" y="1445"/>
                </a:lnTo>
                <a:lnTo>
                  <a:pt x="4193" y="1443"/>
                </a:lnTo>
                <a:lnTo>
                  <a:pt x="4191" y="1440"/>
                </a:lnTo>
                <a:lnTo>
                  <a:pt x="4191" y="1440"/>
                </a:lnTo>
                <a:lnTo>
                  <a:pt x="4191" y="1436"/>
                </a:lnTo>
                <a:lnTo>
                  <a:pt x="4191" y="1434"/>
                </a:lnTo>
                <a:lnTo>
                  <a:pt x="4191" y="1432"/>
                </a:lnTo>
                <a:lnTo>
                  <a:pt x="4191" y="1432"/>
                </a:lnTo>
                <a:lnTo>
                  <a:pt x="4191" y="1430"/>
                </a:lnTo>
                <a:lnTo>
                  <a:pt x="4191" y="1428"/>
                </a:lnTo>
                <a:lnTo>
                  <a:pt x="4191" y="1428"/>
                </a:lnTo>
                <a:lnTo>
                  <a:pt x="4191" y="1426"/>
                </a:lnTo>
                <a:lnTo>
                  <a:pt x="4191" y="1426"/>
                </a:lnTo>
                <a:lnTo>
                  <a:pt x="4189" y="1424"/>
                </a:lnTo>
                <a:lnTo>
                  <a:pt x="4189" y="1422"/>
                </a:lnTo>
                <a:lnTo>
                  <a:pt x="4189" y="1417"/>
                </a:lnTo>
                <a:lnTo>
                  <a:pt x="4186" y="1417"/>
                </a:lnTo>
                <a:lnTo>
                  <a:pt x="4186" y="1413"/>
                </a:lnTo>
                <a:lnTo>
                  <a:pt x="4184" y="1411"/>
                </a:lnTo>
                <a:lnTo>
                  <a:pt x="4184" y="1409"/>
                </a:lnTo>
                <a:lnTo>
                  <a:pt x="4182" y="1409"/>
                </a:lnTo>
                <a:lnTo>
                  <a:pt x="4182" y="1407"/>
                </a:lnTo>
                <a:lnTo>
                  <a:pt x="4180" y="1405"/>
                </a:lnTo>
                <a:lnTo>
                  <a:pt x="4178" y="1403"/>
                </a:lnTo>
                <a:lnTo>
                  <a:pt x="4178" y="1401"/>
                </a:lnTo>
                <a:lnTo>
                  <a:pt x="4176" y="1401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4" y="1396"/>
                </a:lnTo>
                <a:lnTo>
                  <a:pt x="4174" y="1396"/>
                </a:lnTo>
                <a:lnTo>
                  <a:pt x="4172" y="1394"/>
                </a:lnTo>
                <a:lnTo>
                  <a:pt x="4172" y="1394"/>
                </a:lnTo>
                <a:lnTo>
                  <a:pt x="4172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68" y="1392"/>
                </a:lnTo>
                <a:lnTo>
                  <a:pt x="4165" y="1390"/>
                </a:lnTo>
                <a:lnTo>
                  <a:pt x="4165" y="1390"/>
                </a:lnTo>
                <a:lnTo>
                  <a:pt x="4165" y="1390"/>
                </a:lnTo>
                <a:lnTo>
                  <a:pt x="4163" y="1388"/>
                </a:lnTo>
                <a:lnTo>
                  <a:pt x="4161" y="1386"/>
                </a:lnTo>
                <a:lnTo>
                  <a:pt x="4159" y="1384"/>
                </a:lnTo>
                <a:lnTo>
                  <a:pt x="4157" y="1382"/>
                </a:lnTo>
                <a:lnTo>
                  <a:pt x="4155" y="1380"/>
                </a:lnTo>
                <a:lnTo>
                  <a:pt x="4151" y="1375"/>
                </a:lnTo>
                <a:lnTo>
                  <a:pt x="4149" y="1373"/>
                </a:lnTo>
                <a:lnTo>
                  <a:pt x="4149" y="1373"/>
                </a:lnTo>
                <a:lnTo>
                  <a:pt x="4151" y="1373"/>
                </a:lnTo>
                <a:lnTo>
                  <a:pt x="4151" y="1371"/>
                </a:lnTo>
                <a:lnTo>
                  <a:pt x="4151" y="1371"/>
                </a:lnTo>
                <a:lnTo>
                  <a:pt x="4149" y="1369"/>
                </a:lnTo>
                <a:lnTo>
                  <a:pt x="4147" y="1367"/>
                </a:lnTo>
                <a:lnTo>
                  <a:pt x="4144" y="1367"/>
                </a:lnTo>
                <a:lnTo>
                  <a:pt x="4144" y="1365"/>
                </a:lnTo>
                <a:lnTo>
                  <a:pt x="4142" y="1363"/>
                </a:lnTo>
                <a:lnTo>
                  <a:pt x="4140" y="1361"/>
                </a:lnTo>
                <a:lnTo>
                  <a:pt x="4140" y="1361"/>
                </a:lnTo>
                <a:lnTo>
                  <a:pt x="4140" y="1359"/>
                </a:lnTo>
                <a:lnTo>
                  <a:pt x="4140" y="1359"/>
                </a:lnTo>
                <a:lnTo>
                  <a:pt x="4138" y="1357"/>
                </a:lnTo>
                <a:lnTo>
                  <a:pt x="4138" y="1354"/>
                </a:lnTo>
                <a:lnTo>
                  <a:pt x="4138" y="1352"/>
                </a:lnTo>
                <a:lnTo>
                  <a:pt x="4140" y="1350"/>
                </a:lnTo>
                <a:lnTo>
                  <a:pt x="4140" y="1350"/>
                </a:lnTo>
                <a:lnTo>
                  <a:pt x="4140" y="1348"/>
                </a:lnTo>
                <a:lnTo>
                  <a:pt x="4140" y="1346"/>
                </a:lnTo>
                <a:lnTo>
                  <a:pt x="4142" y="1342"/>
                </a:lnTo>
                <a:lnTo>
                  <a:pt x="4144" y="1340"/>
                </a:lnTo>
                <a:lnTo>
                  <a:pt x="4147" y="1340"/>
                </a:lnTo>
                <a:lnTo>
                  <a:pt x="4149" y="1338"/>
                </a:lnTo>
                <a:lnTo>
                  <a:pt x="4151" y="1336"/>
                </a:lnTo>
                <a:lnTo>
                  <a:pt x="4151" y="1334"/>
                </a:lnTo>
                <a:lnTo>
                  <a:pt x="4151" y="1331"/>
                </a:lnTo>
                <a:lnTo>
                  <a:pt x="4155" y="1329"/>
                </a:lnTo>
                <a:lnTo>
                  <a:pt x="4155" y="1327"/>
                </a:lnTo>
                <a:lnTo>
                  <a:pt x="4153" y="1325"/>
                </a:lnTo>
                <a:lnTo>
                  <a:pt x="4153" y="1325"/>
                </a:lnTo>
                <a:lnTo>
                  <a:pt x="4153" y="1325"/>
                </a:lnTo>
                <a:lnTo>
                  <a:pt x="4155" y="1325"/>
                </a:lnTo>
                <a:lnTo>
                  <a:pt x="4155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63" y="1325"/>
                </a:lnTo>
                <a:lnTo>
                  <a:pt x="4163" y="1323"/>
                </a:lnTo>
                <a:lnTo>
                  <a:pt x="4163" y="1323"/>
                </a:lnTo>
                <a:lnTo>
                  <a:pt x="4163" y="1321"/>
                </a:lnTo>
                <a:lnTo>
                  <a:pt x="4165" y="1321"/>
                </a:lnTo>
                <a:lnTo>
                  <a:pt x="4168" y="1319"/>
                </a:lnTo>
                <a:lnTo>
                  <a:pt x="4168" y="1319"/>
                </a:lnTo>
                <a:lnTo>
                  <a:pt x="4170" y="1319"/>
                </a:lnTo>
                <a:lnTo>
                  <a:pt x="4172" y="1319"/>
                </a:lnTo>
                <a:lnTo>
                  <a:pt x="4172" y="1317"/>
                </a:lnTo>
                <a:lnTo>
                  <a:pt x="4174" y="1317"/>
                </a:lnTo>
                <a:lnTo>
                  <a:pt x="4174" y="1317"/>
                </a:lnTo>
                <a:lnTo>
                  <a:pt x="4176" y="1317"/>
                </a:lnTo>
                <a:lnTo>
                  <a:pt x="4176" y="1317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7"/>
                </a:lnTo>
                <a:lnTo>
                  <a:pt x="4180" y="1317"/>
                </a:lnTo>
                <a:lnTo>
                  <a:pt x="4180" y="1315"/>
                </a:lnTo>
                <a:lnTo>
                  <a:pt x="4180" y="1315"/>
                </a:lnTo>
                <a:lnTo>
                  <a:pt x="4180" y="1313"/>
                </a:lnTo>
                <a:lnTo>
                  <a:pt x="4180" y="1313"/>
                </a:lnTo>
                <a:lnTo>
                  <a:pt x="4180" y="1313"/>
                </a:lnTo>
                <a:lnTo>
                  <a:pt x="4182" y="1313"/>
                </a:lnTo>
                <a:lnTo>
                  <a:pt x="4180" y="1313"/>
                </a:lnTo>
                <a:lnTo>
                  <a:pt x="4182" y="1315"/>
                </a:lnTo>
                <a:lnTo>
                  <a:pt x="4182" y="1315"/>
                </a:lnTo>
                <a:lnTo>
                  <a:pt x="4182" y="1315"/>
                </a:lnTo>
                <a:lnTo>
                  <a:pt x="4184" y="1317"/>
                </a:lnTo>
                <a:lnTo>
                  <a:pt x="4184" y="1317"/>
                </a:lnTo>
                <a:lnTo>
                  <a:pt x="4186" y="1317"/>
                </a:lnTo>
                <a:lnTo>
                  <a:pt x="4186" y="1317"/>
                </a:lnTo>
                <a:lnTo>
                  <a:pt x="4189" y="1317"/>
                </a:lnTo>
                <a:lnTo>
                  <a:pt x="4189" y="1317"/>
                </a:lnTo>
                <a:lnTo>
                  <a:pt x="4189" y="1319"/>
                </a:lnTo>
                <a:lnTo>
                  <a:pt x="4189" y="1319"/>
                </a:lnTo>
                <a:lnTo>
                  <a:pt x="4189" y="1319"/>
                </a:lnTo>
                <a:lnTo>
                  <a:pt x="4191" y="1319"/>
                </a:lnTo>
                <a:lnTo>
                  <a:pt x="4193" y="1319"/>
                </a:lnTo>
                <a:lnTo>
                  <a:pt x="4193" y="1319"/>
                </a:lnTo>
                <a:lnTo>
                  <a:pt x="4195" y="1317"/>
                </a:lnTo>
                <a:lnTo>
                  <a:pt x="4195" y="1315"/>
                </a:lnTo>
                <a:lnTo>
                  <a:pt x="4195" y="1315"/>
                </a:lnTo>
                <a:lnTo>
                  <a:pt x="4195" y="1315"/>
                </a:lnTo>
                <a:lnTo>
                  <a:pt x="4197" y="1317"/>
                </a:lnTo>
                <a:lnTo>
                  <a:pt x="4197" y="1317"/>
                </a:lnTo>
                <a:lnTo>
                  <a:pt x="4197" y="1317"/>
                </a:lnTo>
                <a:lnTo>
                  <a:pt x="4199" y="1319"/>
                </a:lnTo>
                <a:lnTo>
                  <a:pt x="4201" y="1319"/>
                </a:lnTo>
                <a:lnTo>
                  <a:pt x="4201" y="1319"/>
                </a:lnTo>
                <a:lnTo>
                  <a:pt x="4199" y="1321"/>
                </a:lnTo>
                <a:lnTo>
                  <a:pt x="4197" y="1321"/>
                </a:lnTo>
                <a:lnTo>
                  <a:pt x="4197" y="1323"/>
                </a:lnTo>
                <a:lnTo>
                  <a:pt x="4197" y="1325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9"/>
                </a:lnTo>
                <a:lnTo>
                  <a:pt x="4199" y="1329"/>
                </a:lnTo>
                <a:lnTo>
                  <a:pt x="4199" y="1331"/>
                </a:lnTo>
                <a:lnTo>
                  <a:pt x="4199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199" y="1334"/>
                </a:lnTo>
                <a:lnTo>
                  <a:pt x="4199" y="1336"/>
                </a:lnTo>
                <a:lnTo>
                  <a:pt x="4201" y="1336"/>
                </a:lnTo>
                <a:lnTo>
                  <a:pt x="4203" y="1336"/>
                </a:lnTo>
                <a:lnTo>
                  <a:pt x="4205" y="1336"/>
                </a:lnTo>
                <a:lnTo>
                  <a:pt x="4207" y="1336"/>
                </a:lnTo>
                <a:lnTo>
                  <a:pt x="4207" y="1334"/>
                </a:lnTo>
                <a:lnTo>
                  <a:pt x="4209" y="1334"/>
                </a:lnTo>
                <a:lnTo>
                  <a:pt x="4209" y="1334"/>
                </a:lnTo>
                <a:lnTo>
                  <a:pt x="4205" y="1329"/>
                </a:lnTo>
                <a:lnTo>
                  <a:pt x="4205" y="1329"/>
                </a:lnTo>
                <a:lnTo>
                  <a:pt x="4207" y="1329"/>
                </a:lnTo>
                <a:lnTo>
                  <a:pt x="4207" y="1329"/>
                </a:lnTo>
                <a:lnTo>
                  <a:pt x="4207" y="1327"/>
                </a:lnTo>
                <a:lnTo>
                  <a:pt x="4203" y="1327"/>
                </a:lnTo>
                <a:lnTo>
                  <a:pt x="4203" y="1325"/>
                </a:lnTo>
                <a:lnTo>
                  <a:pt x="4203" y="1325"/>
                </a:lnTo>
                <a:lnTo>
                  <a:pt x="4205" y="1323"/>
                </a:lnTo>
                <a:lnTo>
                  <a:pt x="4207" y="1323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9" y="1323"/>
                </a:lnTo>
                <a:lnTo>
                  <a:pt x="4209" y="1323"/>
                </a:lnTo>
                <a:lnTo>
                  <a:pt x="4212" y="1321"/>
                </a:lnTo>
                <a:lnTo>
                  <a:pt x="4212" y="1319"/>
                </a:lnTo>
                <a:lnTo>
                  <a:pt x="4214" y="1319"/>
                </a:lnTo>
                <a:lnTo>
                  <a:pt x="4216" y="1319"/>
                </a:lnTo>
                <a:lnTo>
                  <a:pt x="4216" y="1317"/>
                </a:lnTo>
                <a:lnTo>
                  <a:pt x="4216" y="1317"/>
                </a:lnTo>
                <a:lnTo>
                  <a:pt x="4218" y="1319"/>
                </a:lnTo>
                <a:lnTo>
                  <a:pt x="4218" y="1319"/>
                </a:lnTo>
                <a:lnTo>
                  <a:pt x="4220" y="1319"/>
                </a:lnTo>
                <a:lnTo>
                  <a:pt x="4220" y="1319"/>
                </a:lnTo>
                <a:lnTo>
                  <a:pt x="4222" y="1317"/>
                </a:lnTo>
                <a:lnTo>
                  <a:pt x="4224" y="1317"/>
                </a:lnTo>
                <a:lnTo>
                  <a:pt x="4226" y="1317"/>
                </a:lnTo>
                <a:lnTo>
                  <a:pt x="4226" y="1315"/>
                </a:lnTo>
                <a:lnTo>
                  <a:pt x="4226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30" y="1313"/>
                </a:lnTo>
                <a:lnTo>
                  <a:pt x="4230" y="1313"/>
                </a:lnTo>
                <a:lnTo>
                  <a:pt x="4233" y="1313"/>
                </a:lnTo>
                <a:lnTo>
                  <a:pt x="4233" y="1315"/>
                </a:lnTo>
                <a:lnTo>
                  <a:pt x="4235" y="1315"/>
                </a:lnTo>
                <a:lnTo>
                  <a:pt x="4235" y="1315"/>
                </a:lnTo>
                <a:lnTo>
                  <a:pt x="4237" y="1313"/>
                </a:lnTo>
                <a:lnTo>
                  <a:pt x="4237" y="1310"/>
                </a:lnTo>
                <a:lnTo>
                  <a:pt x="4235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3"/>
                </a:lnTo>
                <a:lnTo>
                  <a:pt x="4237" y="1313"/>
                </a:lnTo>
                <a:lnTo>
                  <a:pt x="4239" y="1315"/>
                </a:lnTo>
                <a:lnTo>
                  <a:pt x="4239" y="1313"/>
                </a:lnTo>
                <a:lnTo>
                  <a:pt x="4239" y="1313"/>
                </a:lnTo>
                <a:lnTo>
                  <a:pt x="4241" y="1313"/>
                </a:lnTo>
                <a:lnTo>
                  <a:pt x="4243" y="1310"/>
                </a:lnTo>
                <a:lnTo>
                  <a:pt x="4243" y="1313"/>
                </a:lnTo>
                <a:lnTo>
                  <a:pt x="4245" y="1313"/>
                </a:lnTo>
                <a:lnTo>
                  <a:pt x="4245" y="1310"/>
                </a:lnTo>
                <a:lnTo>
                  <a:pt x="4245" y="1308"/>
                </a:lnTo>
                <a:lnTo>
                  <a:pt x="4245" y="1306"/>
                </a:lnTo>
                <a:lnTo>
                  <a:pt x="4247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51" y="1308"/>
                </a:lnTo>
                <a:lnTo>
                  <a:pt x="4251" y="1306"/>
                </a:lnTo>
                <a:lnTo>
                  <a:pt x="4253" y="1306"/>
                </a:lnTo>
                <a:lnTo>
                  <a:pt x="4253" y="1306"/>
                </a:lnTo>
                <a:lnTo>
                  <a:pt x="4253" y="1304"/>
                </a:lnTo>
                <a:lnTo>
                  <a:pt x="4253" y="1304"/>
                </a:lnTo>
                <a:lnTo>
                  <a:pt x="4253" y="1302"/>
                </a:lnTo>
                <a:lnTo>
                  <a:pt x="4251" y="1300"/>
                </a:lnTo>
                <a:lnTo>
                  <a:pt x="4251" y="1300"/>
                </a:lnTo>
                <a:lnTo>
                  <a:pt x="4251" y="1298"/>
                </a:lnTo>
                <a:lnTo>
                  <a:pt x="4249" y="1298"/>
                </a:lnTo>
                <a:lnTo>
                  <a:pt x="4249" y="1298"/>
                </a:lnTo>
                <a:lnTo>
                  <a:pt x="4249" y="1296"/>
                </a:lnTo>
                <a:lnTo>
                  <a:pt x="4251" y="1296"/>
                </a:lnTo>
                <a:lnTo>
                  <a:pt x="4251" y="1296"/>
                </a:lnTo>
                <a:lnTo>
                  <a:pt x="4251" y="1294"/>
                </a:lnTo>
                <a:lnTo>
                  <a:pt x="4251" y="1294"/>
                </a:lnTo>
                <a:lnTo>
                  <a:pt x="4253" y="1294"/>
                </a:lnTo>
                <a:lnTo>
                  <a:pt x="4253" y="1294"/>
                </a:lnTo>
                <a:lnTo>
                  <a:pt x="4253" y="1296"/>
                </a:lnTo>
                <a:lnTo>
                  <a:pt x="4253" y="1296"/>
                </a:lnTo>
                <a:lnTo>
                  <a:pt x="4253" y="1298"/>
                </a:lnTo>
                <a:lnTo>
                  <a:pt x="4253" y="1298"/>
                </a:lnTo>
                <a:lnTo>
                  <a:pt x="4256" y="1300"/>
                </a:lnTo>
                <a:lnTo>
                  <a:pt x="4258" y="1302"/>
                </a:lnTo>
                <a:lnTo>
                  <a:pt x="4258" y="1302"/>
                </a:lnTo>
                <a:lnTo>
                  <a:pt x="4260" y="1302"/>
                </a:lnTo>
                <a:lnTo>
                  <a:pt x="4260" y="1302"/>
                </a:lnTo>
                <a:lnTo>
                  <a:pt x="4258" y="1304"/>
                </a:lnTo>
                <a:lnTo>
                  <a:pt x="4258" y="1304"/>
                </a:lnTo>
                <a:lnTo>
                  <a:pt x="4258" y="1304"/>
                </a:lnTo>
                <a:lnTo>
                  <a:pt x="4260" y="1304"/>
                </a:lnTo>
                <a:lnTo>
                  <a:pt x="4262" y="1304"/>
                </a:lnTo>
                <a:lnTo>
                  <a:pt x="4264" y="1306"/>
                </a:lnTo>
                <a:lnTo>
                  <a:pt x="4264" y="1306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2"/>
                </a:lnTo>
                <a:lnTo>
                  <a:pt x="4264" y="1302"/>
                </a:lnTo>
                <a:lnTo>
                  <a:pt x="4264" y="1302"/>
                </a:lnTo>
                <a:lnTo>
                  <a:pt x="4266" y="1302"/>
                </a:lnTo>
                <a:lnTo>
                  <a:pt x="4266" y="1302"/>
                </a:lnTo>
                <a:lnTo>
                  <a:pt x="4268" y="1302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298"/>
                </a:lnTo>
                <a:lnTo>
                  <a:pt x="4270" y="1300"/>
                </a:lnTo>
                <a:lnTo>
                  <a:pt x="4270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4" y="1300"/>
                </a:lnTo>
                <a:lnTo>
                  <a:pt x="4274" y="1298"/>
                </a:lnTo>
                <a:lnTo>
                  <a:pt x="4277" y="1298"/>
                </a:lnTo>
                <a:lnTo>
                  <a:pt x="4279" y="1298"/>
                </a:lnTo>
                <a:lnTo>
                  <a:pt x="4279" y="1300"/>
                </a:lnTo>
                <a:lnTo>
                  <a:pt x="4281" y="1300"/>
                </a:lnTo>
                <a:lnTo>
                  <a:pt x="4281" y="1298"/>
                </a:lnTo>
                <a:lnTo>
                  <a:pt x="4283" y="1298"/>
                </a:lnTo>
                <a:lnTo>
                  <a:pt x="4283" y="1298"/>
                </a:lnTo>
                <a:lnTo>
                  <a:pt x="4285" y="1298"/>
                </a:lnTo>
                <a:lnTo>
                  <a:pt x="4287" y="1298"/>
                </a:lnTo>
                <a:lnTo>
                  <a:pt x="4289" y="1298"/>
                </a:lnTo>
                <a:lnTo>
                  <a:pt x="4291" y="1298"/>
                </a:lnTo>
                <a:lnTo>
                  <a:pt x="4291" y="1296"/>
                </a:lnTo>
                <a:lnTo>
                  <a:pt x="4291" y="1296"/>
                </a:lnTo>
                <a:lnTo>
                  <a:pt x="4291" y="1296"/>
                </a:lnTo>
                <a:lnTo>
                  <a:pt x="4293" y="1296"/>
                </a:lnTo>
                <a:lnTo>
                  <a:pt x="4295" y="1296"/>
                </a:lnTo>
                <a:lnTo>
                  <a:pt x="4295" y="1296"/>
                </a:lnTo>
                <a:lnTo>
                  <a:pt x="4295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89"/>
                </a:lnTo>
                <a:lnTo>
                  <a:pt x="4297" y="1289"/>
                </a:lnTo>
                <a:lnTo>
                  <a:pt x="4300" y="1289"/>
                </a:lnTo>
                <a:lnTo>
                  <a:pt x="4300" y="1289"/>
                </a:lnTo>
                <a:lnTo>
                  <a:pt x="4302" y="1287"/>
                </a:lnTo>
                <a:lnTo>
                  <a:pt x="4302" y="1285"/>
                </a:lnTo>
                <a:lnTo>
                  <a:pt x="4304" y="1285"/>
                </a:lnTo>
                <a:lnTo>
                  <a:pt x="4304" y="1287"/>
                </a:lnTo>
                <a:lnTo>
                  <a:pt x="4306" y="1285"/>
                </a:lnTo>
                <a:lnTo>
                  <a:pt x="4306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10" y="1283"/>
                </a:lnTo>
                <a:lnTo>
                  <a:pt x="4310" y="1283"/>
                </a:lnTo>
                <a:lnTo>
                  <a:pt x="4308" y="1283"/>
                </a:lnTo>
                <a:lnTo>
                  <a:pt x="4310" y="1283"/>
                </a:lnTo>
                <a:lnTo>
                  <a:pt x="4312" y="1283"/>
                </a:lnTo>
                <a:lnTo>
                  <a:pt x="4312" y="1283"/>
                </a:lnTo>
                <a:lnTo>
                  <a:pt x="4312" y="1281"/>
                </a:lnTo>
                <a:lnTo>
                  <a:pt x="4314" y="1279"/>
                </a:lnTo>
                <a:lnTo>
                  <a:pt x="4314" y="1279"/>
                </a:lnTo>
                <a:lnTo>
                  <a:pt x="4316" y="1279"/>
                </a:lnTo>
                <a:lnTo>
                  <a:pt x="4318" y="1277"/>
                </a:lnTo>
                <a:lnTo>
                  <a:pt x="4318" y="1275"/>
                </a:lnTo>
                <a:lnTo>
                  <a:pt x="4318" y="1275"/>
                </a:lnTo>
                <a:lnTo>
                  <a:pt x="4316" y="1275"/>
                </a:lnTo>
                <a:lnTo>
                  <a:pt x="4314" y="1273"/>
                </a:lnTo>
                <a:lnTo>
                  <a:pt x="4314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8" y="1271"/>
                </a:lnTo>
                <a:lnTo>
                  <a:pt x="4318" y="1271"/>
                </a:lnTo>
                <a:lnTo>
                  <a:pt x="4321" y="1271"/>
                </a:lnTo>
                <a:lnTo>
                  <a:pt x="4321" y="1271"/>
                </a:lnTo>
                <a:lnTo>
                  <a:pt x="4323" y="1271"/>
                </a:lnTo>
                <a:lnTo>
                  <a:pt x="4325" y="1271"/>
                </a:lnTo>
                <a:lnTo>
                  <a:pt x="4327" y="1271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6"/>
                </a:lnTo>
                <a:lnTo>
                  <a:pt x="4327" y="1266"/>
                </a:lnTo>
                <a:lnTo>
                  <a:pt x="4329" y="1266"/>
                </a:lnTo>
                <a:lnTo>
                  <a:pt x="4331" y="1266"/>
                </a:lnTo>
                <a:lnTo>
                  <a:pt x="4331" y="1264"/>
                </a:lnTo>
                <a:lnTo>
                  <a:pt x="4331" y="1262"/>
                </a:lnTo>
                <a:lnTo>
                  <a:pt x="4331" y="1262"/>
                </a:lnTo>
                <a:lnTo>
                  <a:pt x="4333" y="1262"/>
                </a:lnTo>
                <a:lnTo>
                  <a:pt x="4335" y="1262"/>
                </a:lnTo>
                <a:lnTo>
                  <a:pt x="4335" y="1262"/>
                </a:lnTo>
                <a:lnTo>
                  <a:pt x="4335" y="1260"/>
                </a:lnTo>
                <a:lnTo>
                  <a:pt x="4333" y="1260"/>
                </a:lnTo>
                <a:lnTo>
                  <a:pt x="4333" y="1258"/>
                </a:lnTo>
                <a:lnTo>
                  <a:pt x="4335" y="1258"/>
                </a:lnTo>
                <a:lnTo>
                  <a:pt x="4335" y="1258"/>
                </a:lnTo>
                <a:lnTo>
                  <a:pt x="4337" y="1258"/>
                </a:lnTo>
                <a:lnTo>
                  <a:pt x="4337" y="1258"/>
                </a:lnTo>
                <a:lnTo>
                  <a:pt x="4339" y="1258"/>
                </a:lnTo>
                <a:lnTo>
                  <a:pt x="4339" y="1260"/>
                </a:lnTo>
                <a:lnTo>
                  <a:pt x="4341" y="1258"/>
                </a:lnTo>
                <a:lnTo>
                  <a:pt x="4341" y="1258"/>
                </a:lnTo>
                <a:lnTo>
                  <a:pt x="4339" y="1256"/>
                </a:lnTo>
                <a:lnTo>
                  <a:pt x="4339" y="1254"/>
                </a:lnTo>
                <a:lnTo>
                  <a:pt x="4341" y="1252"/>
                </a:lnTo>
                <a:lnTo>
                  <a:pt x="4341" y="1250"/>
                </a:lnTo>
                <a:lnTo>
                  <a:pt x="4341" y="1250"/>
                </a:lnTo>
                <a:lnTo>
                  <a:pt x="4339" y="1250"/>
                </a:lnTo>
                <a:lnTo>
                  <a:pt x="4337" y="1250"/>
                </a:lnTo>
                <a:lnTo>
                  <a:pt x="4337" y="1250"/>
                </a:lnTo>
                <a:lnTo>
                  <a:pt x="4335" y="1250"/>
                </a:lnTo>
                <a:lnTo>
                  <a:pt x="4333" y="1248"/>
                </a:lnTo>
                <a:lnTo>
                  <a:pt x="4335" y="1248"/>
                </a:lnTo>
                <a:lnTo>
                  <a:pt x="4335" y="1248"/>
                </a:lnTo>
                <a:lnTo>
                  <a:pt x="4337" y="1250"/>
                </a:lnTo>
                <a:lnTo>
                  <a:pt x="4339" y="1250"/>
                </a:lnTo>
                <a:lnTo>
                  <a:pt x="4339" y="1248"/>
                </a:lnTo>
                <a:lnTo>
                  <a:pt x="4341" y="1245"/>
                </a:lnTo>
                <a:lnTo>
                  <a:pt x="4344" y="1245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1"/>
                </a:lnTo>
                <a:lnTo>
                  <a:pt x="4341" y="1239"/>
                </a:lnTo>
                <a:lnTo>
                  <a:pt x="4341" y="1239"/>
                </a:lnTo>
                <a:lnTo>
                  <a:pt x="4341" y="1239"/>
                </a:lnTo>
                <a:lnTo>
                  <a:pt x="4339" y="1239"/>
                </a:lnTo>
                <a:lnTo>
                  <a:pt x="4339" y="1237"/>
                </a:lnTo>
                <a:lnTo>
                  <a:pt x="4341" y="1237"/>
                </a:lnTo>
                <a:lnTo>
                  <a:pt x="4341" y="1239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9"/>
                </a:lnTo>
                <a:lnTo>
                  <a:pt x="4344" y="1239"/>
                </a:lnTo>
                <a:lnTo>
                  <a:pt x="4344" y="1239"/>
                </a:lnTo>
                <a:lnTo>
                  <a:pt x="4346" y="1241"/>
                </a:lnTo>
                <a:lnTo>
                  <a:pt x="4348" y="1239"/>
                </a:lnTo>
                <a:lnTo>
                  <a:pt x="4348" y="1239"/>
                </a:lnTo>
                <a:lnTo>
                  <a:pt x="4348" y="1237"/>
                </a:lnTo>
                <a:lnTo>
                  <a:pt x="4348" y="1235"/>
                </a:lnTo>
                <a:lnTo>
                  <a:pt x="4350" y="1233"/>
                </a:lnTo>
                <a:lnTo>
                  <a:pt x="4352" y="1231"/>
                </a:lnTo>
                <a:lnTo>
                  <a:pt x="4352" y="1231"/>
                </a:lnTo>
                <a:lnTo>
                  <a:pt x="4354" y="1229"/>
                </a:lnTo>
                <a:lnTo>
                  <a:pt x="4354" y="1229"/>
                </a:lnTo>
                <a:lnTo>
                  <a:pt x="4356" y="1227"/>
                </a:lnTo>
                <a:lnTo>
                  <a:pt x="4354" y="1224"/>
                </a:lnTo>
                <a:lnTo>
                  <a:pt x="4356" y="1224"/>
                </a:lnTo>
                <a:lnTo>
                  <a:pt x="4356" y="1222"/>
                </a:lnTo>
                <a:lnTo>
                  <a:pt x="4356" y="1222"/>
                </a:lnTo>
                <a:lnTo>
                  <a:pt x="4358" y="1220"/>
                </a:lnTo>
                <a:lnTo>
                  <a:pt x="4358" y="1220"/>
                </a:lnTo>
                <a:lnTo>
                  <a:pt x="4358" y="1218"/>
                </a:lnTo>
                <a:lnTo>
                  <a:pt x="4356" y="1218"/>
                </a:lnTo>
                <a:lnTo>
                  <a:pt x="4358" y="1218"/>
                </a:lnTo>
                <a:lnTo>
                  <a:pt x="4358" y="1218"/>
                </a:lnTo>
                <a:lnTo>
                  <a:pt x="4360" y="1218"/>
                </a:lnTo>
                <a:lnTo>
                  <a:pt x="4360" y="1216"/>
                </a:lnTo>
                <a:lnTo>
                  <a:pt x="4362" y="1214"/>
                </a:lnTo>
                <a:lnTo>
                  <a:pt x="4362" y="1214"/>
                </a:lnTo>
                <a:lnTo>
                  <a:pt x="4365" y="1214"/>
                </a:lnTo>
                <a:lnTo>
                  <a:pt x="4365" y="1216"/>
                </a:lnTo>
                <a:lnTo>
                  <a:pt x="4367" y="1214"/>
                </a:lnTo>
                <a:lnTo>
                  <a:pt x="4369" y="1214"/>
                </a:lnTo>
                <a:lnTo>
                  <a:pt x="4369" y="1214"/>
                </a:lnTo>
                <a:lnTo>
                  <a:pt x="4369" y="1212"/>
                </a:lnTo>
                <a:lnTo>
                  <a:pt x="4369" y="1210"/>
                </a:lnTo>
                <a:lnTo>
                  <a:pt x="4367" y="1208"/>
                </a:lnTo>
                <a:lnTo>
                  <a:pt x="4369" y="1208"/>
                </a:lnTo>
                <a:lnTo>
                  <a:pt x="4369" y="1208"/>
                </a:lnTo>
                <a:lnTo>
                  <a:pt x="4371" y="1206"/>
                </a:lnTo>
                <a:lnTo>
                  <a:pt x="4371" y="1206"/>
                </a:lnTo>
                <a:lnTo>
                  <a:pt x="4369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69" y="1201"/>
                </a:lnTo>
                <a:lnTo>
                  <a:pt x="4367" y="1201"/>
                </a:lnTo>
                <a:lnTo>
                  <a:pt x="4369" y="1199"/>
                </a:lnTo>
                <a:lnTo>
                  <a:pt x="4369" y="1199"/>
                </a:lnTo>
                <a:lnTo>
                  <a:pt x="4371" y="1199"/>
                </a:lnTo>
                <a:lnTo>
                  <a:pt x="4371" y="1199"/>
                </a:lnTo>
                <a:lnTo>
                  <a:pt x="4373" y="1199"/>
                </a:lnTo>
                <a:lnTo>
                  <a:pt x="4373" y="1201"/>
                </a:lnTo>
                <a:lnTo>
                  <a:pt x="4373" y="1201"/>
                </a:lnTo>
                <a:lnTo>
                  <a:pt x="4375" y="1195"/>
                </a:lnTo>
                <a:lnTo>
                  <a:pt x="4375" y="1193"/>
                </a:lnTo>
                <a:lnTo>
                  <a:pt x="4373" y="1193"/>
                </a:lnTo>
                <a:lnTo>
                  <a:pt x="4373" y="1193"/>
                </a:lnTo>
                <a:lnTo>
                  <a:pt x="4371" y="1195"/>
                </a:lnTo>
                <a:lnTo>
                  <a:pt x="4369" y="1195"/>
                </a:lnTo>
                <a:lnTo>
                  <a:pt x="4369" y="1195"/>
                </a:lnTo>
                <a:lnTo>
                  <a:pt x="4371" y="1193"/>
                </a:lnTo>
                <a:lnTo>
                  <a:pt x="4373" y="1191"/>
                </a:lnTo>
                <a:lnTo>
                  <a:pt x="4377" y="1189"/>
                </a:lnTo>
                <a:lnTo>
                  <a:pt x="4375" y="1189"/>
                </a:lnTo>
                <a:lnTo>
                  <a:pt x="4375" y="1189"/>
                </a:lnTo>
                <a:lnTo>
                  <a:pt x="4373" y="1189"/>
                </a:lnTo>
                <a:lnTo>
                  <a:pt x="4371" y="1187"/>
                </a:lnTo>
                <a:lnTo>
                  <a:pt x="4367" y="1185"/>
                </a:lnTo>
                <a:lnTo>
                  <a:pt x="4367" y="1183"/>
                </a:lnTo>
                <a:lnTo>
                  <a:pt x="4365" y="1183"/>
                </a:lnTo>
                <a:lnTo>
                  <a:pt x="4362" y="1183"/>
                </a:lnTo>
                <a:lnTo>
                  <a:pt x="4358" y="1185"/>
                </a:lnTo>
                <a:lnTo>
                  <a:pt x="4356" y="1185"/>
                </a:lnTo>
                <a:lnTo>
                  <a:pt x="4354" y="1183"/>
                </a:lnTo>
                <a:lnTo>
                  <a:pt x="4352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2" y="1180"/>
                </a:lnTo>
                <a:lnTo>
                  <a:pt x="4356" y="1180"/>
                </a:lnTo>
                <a:lnTo>
                  <a:pt x="4358" y="1183"/>
                </a:lnTo>
                <a:lnTo>
                  <a:pt x="4358" y="1180"/>
                </a:lnTo>
                <a:lnTo>
                  <a:pt x="4360" y="1180"/>
                </a:lnTo>
                <a:lnTo>
                  <a:pt x="4360" y="1178"/>
                </a:lnTo>
                <a:lnTo>
                  <a:pt x="4365" y="1176"/>
                </a:lnTo>
                <a:lnTo>
                  <a:pt x="4367" y="1174"/>
                </a:lnTo>
                <a:lnTo>
                  <a:pt x="4369" y="1174"/>
                </a:lnTo>
                <a:lnTo>
                  <a:pt x="4371" y="1174"/>
                </a:lnTo>
                <a:lnTo>
                  <a:pt x="4371" y="1174"/>
                </a:lnTo>
                <a:lnTo>
                  <a:pt x="4373" y="1172"/>
                </a:lnTo>
                <a:lnTo>
                  <a:pt x="4373" y="1170"/>
                </a:lnTo>
                <a:lnTo>
                  <a:pt x="4373" y="1170"/>
                </a:lnTo>
                <a:lnTo>
                  <a:pt x="4371" y="1166"/>
                </a:lnTo>
                <a:lnTo>
                  <a:pt x="4367" y="1164"/>
                </a:lnTo>
                <a:lnTo>
                  <a:pt x="4365" y="1162"/>
                </a:lnTo>
                <a:lnTo>
                  <a:pt x="4362" y="1160"/>
                </a:lnTo>
                <a:lnTo>
                  <a:pt x="4360" y="1160"/>
                </a:lnTo>
                <a:lnTo>
                  <a:pt x="4358" y="1160"/>
                </a:lnTo>
                <a:lnTo>
                  <a:pt x="4356" y="1157"/>
                </a:lnTo>
                <a:lnTo>
                  <a:pt x="4356" y="1155"/>
                </a:lnTo>
                <a:lnTo>
                  <a:pt x="4354" y="1155"/>
                </a:lnTo>
                <a:lnTo>
                  <a:pt x="4352" y="1157"/>
                </a:lnTo>
                <a:lnTo>
                  <a:pt x="4350" y="1157"/>
                </a:lnTo>
                <a:lnTo>
                  <a:pt x="4346" y="1157"/>
                </a:lnTo>
                <a:lnTo>
                  <a:pt x="4348" y="1155"/>
                </a:lnTo>
                <a:lnTo>
                  <a:pt x="4348" y="1155"/>
                </a:lnTo>
                <a:lnTo>
                  <a:pt x="4350" y="1155"/>
                </a:lnTo>
                <a:lnTo>
                  <a:pt x="4354" y="1153"/>
                </a:lnTo>
                <a:lnTo>
                  <a:pt x="4356" y="1155"/>
                </a:lnTo>
                <a:lnTo>
                  <a:pt x="4358" y="1155"/>
                </a:lnTo>
                <a:lnTo>
                  <a:pt x="4360" y="1157"/>
                </a:lnTo>
                <a:lnTo>
                  <a:pt x="4362" y="1157"/>
                </a:lnTo>
                <a:lnTo>
                  <a:pt x="4365" y="1157"/>
                </a:lnTo>
                <a:lnTo>
                  <a:pt x="4367" y="1157"/>
                </a:lnTo>
                <a:lnTo>
                  <a:pt x="4371" y="1160"/>
                </a:lnTo>
                <a:lnTo>
                  <a:pt x="4371" y="1160"/>
                </a:lnTo>
                <a:lnTo>
                  <a:pt x="4373" y="1160"/>
                </a:lnTo>
                <a:lnTo>
                  <a:pt x="4373" y="1160"/>
                </a:lnTo>
                <a:lnTo>
                  <a:pt x="4373" y="1157"/>
                </a:lnTo>
                <a:lnTo>
                  <a:pt x="4371" y="1155"/>
                </a:lnTo>
                <a:lnTo>
                  <a:pt x="4371" y="1155"/>
                </a:lnTo>
                <a:lnTo>
                  <a:pt x="4369" y="1153"/>
                </a:lnTo>
                <a:lnTo>
                  <a:pt x="4367" y="1153"/>
                </a:lnTo>
                <a:lnTo>
                  <a:pt x="4367" y="1153"/>
                </a:lnTo>
                <a:lnTo>
                  <a:pt x="4367" y="1149"/>
                </a:lnTo>
                <a:lnTo>
                  <a:pt x="4367" y="1149"/>
                </a:lnTo>
                <a:lnTo>
                  <a:pt x="4365" y="1149"/>
                </a:lnTo>
                <a:lnTo>
                  <a:pt x="4360" y="1147"/>
                </a:lnTo>
                <a:lnTo>
                  <a:pt x="4358" y="1145"/>
                </a:lnTo>
                <a:lnTo>
                  <a:pt x="4358" y="1143"/>
                </a:lnTo>
                <a:lnTo>
                  <a:pt x="4358" y="1143"/>
                </a:lnTo>
                <a:lnTo>
                  <a:pt x="4358" y="1139"/>
                </a:lnTo>
                <a:lnTo>
                  <a:pt x="4356" y="1136"/>
                </a:lnTo>
                <a:lnTo>
                  <a:pt x="4356" y="1132"/>
                </a:lnTo>
                <a:lnTo>
                  <a:pt x="4354" y="1130"/>
                </a:lnTo>
                <a:lnTo>
                  <a:pt x="4354" y="1128"/>
                </a:lnTo>
                <a:lnTo>
                  <a:pt x="4352" y="1126"/>
                </a:lnTo>
                <a:lnTo>
                  <a:pt x="4350" y="1122"/>
                </a:lnTo>
                <a:lnTo>
                  <a:pt x="4350" y="1120"/>
                </a:lnTo>
                <a:lnTo>
                  <a:pt x="4350" y="1118"/>
                </a:lnTo>
                <a:lnTo>
                  <a:pt x="4346" y="1115"/>
                </a:lnTo>
                <a:lnTo>
                  <a:pt x="4344" y="1115"/>
                </a:lnTo>
                <a:lnTo>
                  <a:pt x="4339" y="1113"/>
                </a:lnTo>
                <a:lnTo>
                  <a:pt x="4337" y="1111"/>
                </a:lnTo>
                <a:lnTo>
                  <a:pt x="4337" y="1111"/>
                </a:lnTo>
                <a:lnTo>
                  <a:pt x="4335" y="1111"/>
                </a:lnTo>
                <a:lnTo>
                  <a:pt x="4333" y="1109"/>
                </a:lnTo>
                <a:lnTo>
                  <a:pt x="4335" y="1107"/>
                </a:lnTo>
                <a:lnTo>
                  <a:pt x="4337" y="1105"/>
                </a:lnTo>
                <a:lnTo>
                  <a:pt x="4337" y="1103"/>
                </a:lnTo>
                <a:lnTo>
                  <a:pt x="4339" y="1101"/>
                </a:lnTo>
                <a:lnTo>
                  <a:pt x="4341" y="1101"/>
                </a:lnTo>
                <a:lnTo>
                  <a:pt x="4341" y="1099"/>
                </a:lnTo>
                <a:lnTo>
                  <a:pt x="4344" y="1097"/>
                </a:lnTo>
                <a:lnTo>
                  <a:pt x="4344" y="1097"/>
                </a:lnTo>
                <a:lnTo>
                  <a:pt x="4346" y="1097"/>
                </a:lnTo>
                <a:lnTo>
                  <a:pt x="4346" y="1095"/>
                </a:lnTo>
                <a:lnTo>
                  <a:pt x="4346" y="1095"/>
                </a:lnTo>
                <a:lnTo>
                  <a:pt x="4348" y="1092"/>
                </a:lnTo>
                <a:lnTo>
                  <a:pt x="4350" y="1092"/>
                </a:lnTo>
                <a:lnTo>
                  <a:pt x="4350" y="1092"/>
                </a:lnTo>
                <a:lnTo>
                  <a:pt x="4350" y="1090"/>
                </a:lnTo>
                <a:lnTo>
                  <a:pt x="4348" y="1090"/>
                </a:lnTo>
                <a:lnTo>
                  <a:pt x="4348" y="1088"/>
                </a:lnTo>
                <a:lnTo>
                  <a:pt x="4348" y="1088"/>
                </a:lnTo>
                <a:lnTo>
                  <a:pt x="4350" y="1088"/>
                </a:lnTo>
                <a:lnTo>
                  <a:pt x="4350" y="1088"/>
                </a:lnTo>
                <a:lnTo>
                  <a:pt x="4352" y="1088"/>
                </a:lnTo>
                <a:lnTo>
                  <a:pt x="4352" y="1088"/>
                </a:lnTo>
                <a:lnTo>
                  <a:pt x="4352" y="1090"/>
                </a:lnTo>
                <a:lnTo>
                  <a:pt x="4352" y="1090"/>
                </a:lnTo>
                <a:lnTo>
                  <a:pt x="4352" y="1090"/>
                </a:lnTo>
                <a:lnTo>
                  <a:pt x="4354" y="1090"/>
                </a:lnTo>
                <a:lnTo>
                  <a:pt x="4356" y="1088"/>
                </a:lnTo>
                <a:lnTo>
                  <a:pt x="4356" y="1088"/>
                </a:lnTo>
                <a:lnTo>
                  <a:pt x="4356" y="1086"/>
                </a:lnTo>
                <a:lnTo>
                  <a:pt x="4356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2"/>
                </a:lnTo>
                <a:lnTo>
                  <a:pt x="4358" y="1082"/>
                </a:lnTo>
                <a:lnTo>
                  <a:pt x="4358" y="1080"/>
                </a:lnTo>
                <a:lnTo>
                  <a:pt x="4358" y="1080"/>
                </a:lnTo>
                <a:lnTo>
                  <a:pt x="4360" y="1082"/>
                </a:lnTo>
                <a:lnTo>
                  <a:pt x="4362" y="1082"/>
                </a:lnTo>
                <a:lnTo>
                  <a:pt x="4362" y="1080"/>
                </a:lnTo>
                <a:lnTo>
                  <a:pt x="4367" y="1080"/>
                </a:lnTo>
                <a:lnTo>
                  <a:pt x="4371" y="1078"/>
                </a:lnTo>
                <a:lnTo>
                  <a:pt x="4375" y="1076"/>
                </a:lnTo>
                <a:lnTo>
                  <a:pt x="4375" y="1076"/>
                </a:lnTo>
                <a:lnTo>
                  <a:pt x="4377" y="1076"/>
                </a:lnTo>
                <a:lnTo>
                  <a:pt x="4377" y="1076"/>
                </a:lnTo>
                <a:lnTo>
                  <a:pt x="4379" y="1076"/>
                </a:lnTo>
                <a:lnTo>
                  <a:pt x="4379" y="1078"/>
                </a:lnTo>
                <a:lnTo>
                  <a:pt x="4379" y="1078"/>
                </a:lnTo>
                <a:lnTo>
                  <a:pt x="4379" y="1078"/>
                </a:lnTo>
                <a:lnTo>
                  <a:pt x="4381" y="1076"/>
                </a:lnTo>
                <a:lnTo>
                  <a:pt x="4383" y="1076"/>
                </a:lnTo>
                <a:lnTo>
                  <a:pt x="4383" y="1076"/>
                </a:lnTo>
                <a:lnTo>
                  <a:pt x="4381" y="1074"/>
                </a:lnTo>
                <a:lnTo>
                  <a:pt x="4381" y="1074"/>
                </a:lnTo>
                <a:lnTo>
                  <a:pt x="4383" y="1071"/>
                </a:lnTo>
                <a:lnTo>
                  <a:pt x="4383" y="1071"/>
                </a:lnTo>
                <a:lnTo>
                  <a:pt x="4383" y="1069"/>
                </a:lnTo>
                <a:lnTo>
                  <a:pt x="4385" y="1067"/>
                </a:lnTo>
                <a:lnTo>
                  <a:pt x="4383" y="1067"/>
                </a:lnTo>
                <a:lnTo>
                  <a:pt x="4381" y="1067"/>
                </a:lnTo>
                <a:lnTo>
                  <a:pt x="4379" y="1067"/>
                </a:lnTo>
                <a:lnTo>
                  <a:pt x="4377" y="1067"/>
                </a:lnTo>
                <a:lnTo>
                  <a:pt x="4377" y="1065"/>
                </a:lnTo>
                <a:lnTo>
                  <a:pt x="4375" y="1065"/>
                </a:lnTo>
                <a:lnTo>
                  <a:pt x="4375" y="1067"/>
                </a:lnTo>
                <a:lnTo>
                  <a:pt x="4375" y="1067"/>
                </a:lnTo>
                <a:lnTo>
                  <a:pt x="4373" y="1067"/>
                </a:lnTo>
                <a:lnTo>
                  <a:pt x="4371" y="1067"/>
                </a:lnTo>
                <a:lnTo>
                  <a:pt x="4369" y="1065"/>
                </a:lnTo>
                <a:lnTo>
                  <a:pt x="4367" y="1065"/>
                </a:lnTo>
                <a:lnTo>
                  <a:pt x="4365" y="1065"/>
                </a:lnTo>
                <a:lnTo>
                  <a:pt x="4360" y="1063"/>
                </a:lnTo>
                <a:lnTo>
                  <a:pt x="4356" y="1061"/>
                </a:lnTo>
                <a:lnTo>
                  <a:pt x="4352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5"/>
                </a:lnTo>
                <a:lnTo>
                  <a:pt x="4348" y="1067"/>
                </a:lnTo>
                <a:lnTo>
                  <a:pt x="4344" y="1069"/>
                </a:lnTo>
                <a:lnTo>
                  <a:pt x="4344" y="1069"/>
                </a:lnTo>
                <a:lnTo>
                  <a:pt x="4344" y="1071"/>
                </a:lnTo>
                <a:lnTo>
                  <a:pt x="4344" y="1071"/>
                </a:lnTo>
                <a:lnTo>
                  <a:pt x="4337" y="1074"/>
                </a:lnTo>
                <a:lnTo>
                  <a:pt x="4335" y="1071"/>
                </a:lnTo>
                <a:lnTo>
                  <a:pt x="4333" y="1071"/>
                </a:lnTo>
                <a:lnTo>
                  <a:pt x="4331" y="1069"/>
                </a:lnTo>
                <a:lnTo>
                  <a:pt x="4331" y="1069"/>
                </a:lnTo>
                <a:lnTo>
                  <a:pt x="4331" y="1067"/>
                </a:lnTo>
                <a:lnTo>
                  <a:pt x="4331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1"/>
                </a:lnTo>
                <a:lnTo>
                  <a:pt x="4333" y="1061"/>
                </a:lnTo>
                <a:lnTo>
                  <a:pt x="4333" y="1059"/>
                </a:lnTo>
                <a:lnTo>
                  <a:pt x="4331" y="1057"/>
                </a:lnTo>
                <a:lnTo>
                  <a:pt x="4329" y="1057"/>
                </a:lnTo>
                <a:lnTo>
                  <a:pt x="4327" y="1057"/>
                </a:lnTo>
                <a:lnTo>
                  <a:pt x="4325" y="1057"/>
                </a:lnTo>
                <a:lnTo>
                  <a:pt x="4318" y="1055"/>
                </a:lnTo>
                <a:lnTo>
                  <a:pt x="4314" y="1053"/>
                </a:lnTo>
                <a:lnTo>
                  <a:pt x="4312" y="1050"/>
                </a:lnTo>
                <a:lnTo>
                  <a:pt x="4310" y="1048"/>
                </a:lnTo>
                <a:lnTo>
                  <a:pt x="4310" y="1046"/>
                </a:lnTo>
                <a:lnTo>
                  <a:pt x="4312" y="1044"/>
                </a:lnTo>
                <a:lnTo>
                  <a:pt x="4314" y="1040"/>
                </a:lnTo>
                <a:lnTo>
                  <a:pt x="4314" y="1038"/>
                </a:lnTo>
                <a:lnTo>
                  <a:pt x="4318" y="1038"/>
                </a:lnTo>
                <a:lnTo>
                  <a:pt x="4318" y="1038"/>
                </a:lnTo>
                <a:lnTo>
                  <a:pt x="4321" y="1040"/>
                </a:lnTo>
                <a:lnTo>
                  <a:pt x="4325" y="1040"/>
                </a:lnTo>
                <a:lnTo>
                  <a:pt x="4327" y="1038"/>
                </a:lnTo>
                <a:lnTo>
                  <a:pt x="4329" y="1038"/>
                </a:lnTo>
                <a:lnTo>
                  <a:pt x="4329" y="1038"/>
                </a:lnTo>
                <a:lnTo>
                  <a:pt x="4331" y="1038"/>
                </a:lnTo>
                <a:lnTo>
                  <a:pt x="4331" y="1038"/>
                </a:lnTo>
                <a:lnTo>
                  <a:pt x="4333" y="1038"/>
                </a:lnTo>
                <a:lnTo>
                  <a:pt x="4335" y="1034"/>
                </a:lnTo>
                <a:lnTo>
                  <a:pt x="4335" y="1032"/>
                </a:lnTo>
                <a:lnTo>
                  <a:pt x="4337" y="1030"/>
                </a:lnTo>
                <a:lnTo>
                  <a:pt x="4337" y="1030"/>
                </a:lnTo>
                <a:lnTo>
                  <a:pt x="4339" y="1025"/>
                </a:lnTo>
                <a:lnTo>
                  <a:pt x="4344" y="1025"/>
                </a:lnTo>
                <a:lnTo>
                  <a:pt x="4352" y="1021"/>
                </a:lnTo>
                <a:lnTo>
                  <a:pt x="4354" y="1021"/>
                </a:lnTo>
                <a:lnTo>
                  <a:pt x="4358" y="1015"/>
                </a:lnTo>
                <a:lnTo>
                  <a:pt x="4358" y="1013"/>
                </a:lnTo>
                <a:lnTo>
                  <a:pt x="4360" y="1013"/>
                </a:lnTo>
                <a:lnTo>
                  <a:pt x="4360" y="1013"/>
                </a:lnTo>
                <a:lnTo>
                  <a:pt x="4362" y="1011"/>
                </a:lnTo>
                <a:lnTo>
                  <a:pt x="4362" y="1009"/>
                </a:lnTo>
                <a:lnTo>
                  <a:pt x="4369" y="1011"/>
                </a:lnTo>
                <a:lnTo>
                  <a:pt x="4369" y="1011"/>
                </a:lnTo>
                <a:lnTo>
                  <a:pt x="4371" y="1011"/>
                </a:lnTo>
                <a:lnTo>
                  <a:pt x="4371" y="1011"/>
                </a:lnTo>
                <a:lnTo>
                  <a:pt x="4373" y="1009"/>
                </a:lnTo>
                <a:lnTo>
                  <a:pt x="4373" y="1009"/>
                </a:lnTo>
                <a:lnTo>
                  <a:pt x="4373" y="1011"/>
                </a:lnTo>
                <a:lnTo>
                  <a:pt x="4377" y="1013"/>
                </a:lnTo>
                <a:lnTo>
                  <a:pt x="4377" y="1015"/>
                </a:lnTo>
                <a:lnTo>
                  <a:pt x="4379" y="1015"/>
                </a:lnTo>
                <a:lnTo>
                  <a:pt x="4379" y="1017"/>
                </a:lnTo>
                <a:lnTo>
                  <a:pt x="4377" y="1017"/>
                </a:lnTo>
                <a:lnTo>
                  <a:pt x="4377" y="1019"/>
                </a:lnTo>
                <a:lnTo>
                  <a:pt x="4375" y="1023"/>
                </a:lnTo>
                <a:lnTo>
                  <a:pt x="4373" y="1023"/>
                </a:lnTo>
                <a:lnTo>
                  <a:pt x="4373" y="1025"/>
                </a:lnTo>
                <a:lnTo>
                  <a:pt x="4369" y="1027"/>
                </a:lnTo>
                <a:lnTo>
                  <a:pt x="4367" y="1030"/>
                </a:lnTo>
                <a:lnTo>
                  <a:pt x="4369" y="1030"/>
                </a:lnTo>
                <a:lnTo>
                  <a:pt x="4369" y="1032"/>
                </a:lnTo>
                <a:lnTo>
                  <a:pt x="4367" y="1032"/>
                </a:lnTo>
                <a:lnTo>
                  <a:pt x="4367" y="1032"/>
                </a:lnTo>
                <a:lnTo>
                  <a:pt x="4365" y="1032"/>
                </a:lnTo>
                <a:lnTo>
                  <a:pt x="4365" y="1034"/>
                </a:lnTo>
                <a:lnTo>
                  <a:pt x="4365" y="1034"/>
                </a:lnTo>
                <a:lnTo>
                  <a:pt x="4365" y="1036"/>
                </a:lnTo>
                <a:lnTo>
                  <a:pt x="4367" y="1036"/>
                </a:lnTo>
                <a:lnTo>
                  <a:pt x="4369" y="1036"/>
                </a:lnTo>
                <a:lnTo>
                  <a:pt x="4373" y="1034"/>
                </a:lnTo>
                <a:lnTo>
                  <a:pt x="4373" y="1036"/>
                </a:lnTo>
                <a:lnTo>
                  <a:pt x="4371" y="1036"/>
                </a:lnTo>
                <a:lnTo>
                  <a:pt x="4371" y="1038"/>
                </a:lnTo>
                <a:lnTo>
                  <a:pt x="4369" y="1038"/>
                </a:lnTo>
                <a:lnTo>
                  <a:pt x="4371" y="1040"/>
                </a:lnTo>
                <a:lnTo>
                  <a:pt x="4365" y="1042"/>
                </a:lnTo>
                <a:lnTo>
                  <a:pt x="4362" y="1042"/>
                </a:lnTo>
                <a:lnTo>
                  <a:pt x="4362" y="1042"/>
                </a:lnTo>
                <a:lnTo>
                  <a:pt x="4362" y="1044"/>
                </a:lnTo>
                <a:lnTo>
                  <a:pt x="4362" y="1046"/>
                </a:lnTo>
                <a:lnTo>
                  <a:pt x="4365" y="1046"/>
                </a:lnTo>
                <a:lnTo>
                  <a:pt x="4365" y="1046"/>
                </a:lnTo>
                <a:lnTo>
                  <a:pt x="4365" y="1044"/>
                </a:lnTo>
                <a:lnTo>
                  <a:pt x="4369" y="1044"/>
                </a:lnTo>
                <a:lnTo>
                  <a:pt x="4371" y="1044"/>
                </a:lnTo>
                <a:lnTo>
                  <a:pt x="4371" y="1044"/>
                </a:lnTo>
                <a:lnTo>
                  <a:pt x="4371" y="1042"/>
                </a:lnTo>
                <a:lnTo>
                  <a:pt x="4371" y="1042"/>
                </a:lnTo>
                <a:lnTo>
                  <a:pt x="4371" y="1042"/>
                </a:lnTo>
                <a:lnTo>
                  <a:pt x="4373" y="1042"/>
                </a:lnTo>
                <a:lnTo>
                  <a:pt x="4373" y="1042"/>
                </a:lnTo>
                <a:lnTo>
                  <a:pt x="4375" y="1040"/>
                </a:lnTo>
                <a:lnTo>
                  <a:pt x="4375" y="1040"/>
                </a:lnTo>
                <a:lnTo>
                  <a:pt x="4375" y="1040"/>
                </a:lnTo>
                <a:lnTo>
                  <a:pt x="4377" y="1038"/>
                </a:lnTo>
                <a:lnTo>
                  <a:pt x="4379" y="1038"/>
                </a:lnTo>
                <a:lnTo>
                  <a:pt x="4379" y="1036"/>
                </a:lnTo>
                <a:lnTo>
                  <a:pt x="4388" y="1032"/>
                </a:lnTo>
                <a:lnTo>
                  <a:pt x="4390" y="1032"/>
                </a:lnTo>
                <a:lnTo>
                  <a:pt x="4390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6" y="1030"/>
                </a:lnTo>
                <a:lnTo>
                  <a:pt x="4398" y="1027"/>
                </a:lnTo>
                <a:lnTo>
                  <a:pt x="4398" y="1027"/>
                </a:lnTo>
                <a:lnTo>
                  <a:pt x="4398" y="1027"/>
                </a:lnTo>
                <a:lnTo>
                  <a:pt x="4400" y="1027"/>
                </a:lnTo>
                <a:lnTo>
                  <a:pt x="4406" y="1027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11" y="1027"/>
                </a:lnTo>
                <a:lnTo>
                  <a:pt x="4413" y="1027"/>
                </a:lnTo>
                <a:lnTo>
                  <a:pt x="4413" y="1030"/>
                </a:lnTo>
                <a:lnTo>
                  <a:pt x="4413" y="1032"/>
                </a:lnTo>
                <a:lnTo>
                  <a:pt x="4415" y="1032"/>
                </a:lnTo>
                <a:lnTo>
                  <a:pt x="4415" y="1030"/>
                </a:lnTo>
                <a:lnTo>
                  <a:pt x="4415" y="1030"/>
                </a:lnTo>
                <a:lnTo>
                  <a:pt x="4415" y="1030"/>
                </a:lnTo>
                <a:lnTo>
                  <a:pt x="4417" y="1030"/>
                </a:lnTo>
                <a:lnTo>
                  <a:pt x="4421" y="1032"/>
                </a:lnTo>
                <a:lnTo>
                  <a:pt x="4421" y="1032"/>
                </a:lnTo>
                <a:lnTo>
                  <a:pt x="4423" y="1032"/>
                </a:lnTo>
                <a:lnTo>
                  <a:pt x="4423" y="1034"/>
                </a:lnTo>
                <a:lnTo>
                  <a:pt x="4425" y="1036"/>
                </a:lnTo>
                <a:lnTo>
                  <a:pt x="4425" y="1036"/>
                </a:lnTo>
                <a:lnTo>
                  <a:pt x="4421" y="1044"/>
                </a:lnTo>
                <a:lnTo>
                  <a:pt x="4421" y="1044"/>
                </a:lnTo>
                <a:lnTo>
                  <a:pt x="4423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7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3" y="1046"/>
                </a:lnTo>
                <a:lnTo>
                  <a:pt x="4419" y="1048"/>
                </a:lnTo>
                <a:lnTo>
                  <a:pt x="4419" y="1050"/>
                </a:lnTo>
                <a:lnTo>
                  <a:pt x="4417" y="1053"/>
                </a:lnTo>
                <a:lnTo>
                  <a:pt x="4417" y="1053"/>
                </a:lnTo>
                <a:lnTo>
                  <a:pt x="4417" y="1055"/>
                </a:lnTo>
                <a:lnTo>
                  <a:pt x="4415" y="1057"/>
                </a:lnTo>
                <a:lnTo>
                  <a:pt x="4415" y="1057"/>
                </a:lnTo>
                <a:lnTo>
                  <a:pt x="4417" y="1057"/>
                </a:lnTo>
                <a:lnTo>
                  <a:pt x="4419" y="1057"/>
                </a:lnTo>
                <a:lnTo>
                  <a:pt x="4421" y="1057"/>
                </a:lnTo>
                <a:lnTo>
                  <a:pt x="4421" y="1057"/>
                </a:lnTo>
                <a:lnTo>
                  <a:pt x="4423" y="1057"/>
                </a:lnTo>
                <a:lnTo>
                  <a:pt x="4421" y="1057"/>
                </a:lnTo>
                <a:lnTo>
                  <a:pt x="4419" y="1059"/>
                </a:lnTo>
                <a:lnTo>
                  <a:pt x="4419" y="1059"/>
                </a:lnTo>
                <a:lnTo>
                  <a:pt x="4421" y="1061"/>
                </a:lnTo>
                <a:lnTo>
                  <a:pt x="4423" y="1061"/>
                </a:lnTo>
                <a:lnTo>
                  <a:pt x="4423" y="1063"/>
                </a:lnTo>
                <a:lnTo>
                  <a:pt x="4423" y="1063"/>
                </a:lnTo>
                <a:lnTo>
                  <a:pt x="4425" y="1063"/>
                </a:lnTo>
                <a:lnTo>
                  <a:pt x="4425" y="1063"/>
                </a:lnTo>
                <a:lnTo>
                  <a:pt x="4427" y="1061"/>
                </a:lnTo>
                <a:lnTo>
                  <a:pt x="4427" y="1059"/>
                </a:lnTo>
                <a:lnTo>
                  <a:pt x="4429" y="1059"/>
                </a:lnTo>
                <a:lnTo>
                  <a:pt x="4429" y="1059"/>
                </a:lnTo>
                <a:lnTo>
                  <a:pt x="4432" y="1061"/>
                </a:lnTo>
                <a:lnTo>
                  <a:pt x="4434" y="1061"/>
                </a:lnTo>
                <a:lnTo>
                  <a:pt x="4436" y="1063"/>
                </a:lnTo>
                <a:lnTo>
                  <a:pt x="4436" y="1063"/>
                </a:lnTo>
                <a:lnTo>
                  <a:pt x="4436" y="1061"/>
                </a:lnTo>
                <a:lnTo>
                  <a:pt x="4438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5"/>
                </a:lnTo>
                <a:lnTo>
                  <a:pt x="4442" y="1065"/>
                </a:lnTo>
                <a:lnTo>
                  <a:pt x="4442" y="1067"/>
                </a:lnTo>
                <a:lnTo>
                  <a:pt x="4444" y="1067"/>
                </a:lnTo>
                <a:lnTo>
                  <a:pt x="4444" y="1069"/>
                </a:lnTo>
                <a:lnTo>
                  <a:pt x="4444" y="1071"/>
                </a:lnTo>
                <a:lnTo>
                  <a:pt x="4444" y="1071"/>
                </a:lnTo>
                <a:lnTo>
                  <a:pt x="4444" y="1074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8"/>
                </a:lnTo>
                <a:lnTo>
                  <a:pt x="4446" y="1078"/>
                </a:lnTo>
                <a:lnTo>
                  <a:pt x="4446" y="1078"/>
                </a:lnTo>
                <a:lnTo>
                  <a:pt x="4444" y="1076"/>
                </a:lnTo>
                <a:lnTo>
                  <a:pt x="4442" y="1076"/>
                </a:lnTo>
                <a:lnTo>
                  <a:pt x="4442" y="1074"/>
                </a:lnTo>
                <a:lnTo>
                  <a:pt x="4440" y="1074"/>
                </a:lnTo>
                <a:lnTo>
                  <a:pt x="4440" y="1076"/>
                </a:lnTo>
                <a:lnTo>
                  <a:pt x="4438" y="1076"/>
                </a:lnTo>
                <a:lnTo>
                  <a:pt x="4436" y="1078"/>
                </a:lnTo>
                <a:lnTo>
                  <a:pt x="4436" y="1078"/>
                </a:lnTo>
                <a:lnTo>
                  <a:pt x="4436" y="1080"/>
                </a:lnTo>
                <a:lnTo>
                  <a:pt x="4436" y="1080"/>
                </a:lnTo>
                <a:lnTo>
                  <a:pt x="4438" y="1080"/>
                </a:lnTo>
                <a:lnTo>
                  <a:pt x="4440" y="1080"/>
                </a:lnTo>
                <a:lnTo>
                  <a:pt x="4440" y="1080"/>
                </a:lnTo>
                <a:lnTo>
                  <a:pt x="4440" y="1082"/>
                </a:lnTo>
                <a:lnTo>
                  <a:pt x="4442" y="1084"/>
                </a:lnTo>
                <a:lnTo>
                  <a:pt x="4442" y="1084"/>
                </a:lnTo>
                <a:lnTo>
                  <a:pt x="4440" y="1086"/>
                </a:lnTo>
                <a:lnTo>
                  <a:pt x="4442" y="1088"/>
                </a:lnTo>
                <a:lnTo>
                  <a:pt x="4440" y="1088"/>
                </a:lnTo>
                <a:lnTo>
                  <a:pt x="4442" y="1090"/>
                </a:lnTo>
                <a:lnTo>
                  <a:pt x="4442" y="1090"/>
                </a:lnTo>
                <a:lnTo>
                  <a:pt x="4444" y="1090"/>
                </a:lnTo>
                <a:lnTo>
                  <a:pt x="4442" y="1092"/>
                </a:lnTo>
                <a:lnTo>
                  <a:pt x="4442" y="1092"/>
                </a:lnTo>
                <a:lnTo>
                  <a:pt x="4444" y="1092"/>
                </a:lnTo>
                <a:lnTo>
                  <a:pt x="4444" y="1092"/>
                </a:lnTo>
                <a:lnTo>
                  <a:pt x="4444" y="1095"/>
                </a:lnTo>
                <a:lnTo>
                  <a:pt x="4442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2" y="1099"/>
                </a:lnTo>
                <a:lnTo>
                  <a:pt x="4442" y="1099"/>
                </a:lnTo>
                <a:lnTo>
                  <a:pt x="4442" y="1099"/>
                </a:lnTo>
                <a:lnTo>
                  <a:pt x="4440" y="1099"/>
                </a:lnTo>
                <a:lnTo>
                  <a:pt x="4440" y="1101"/>
                </a:lnTo>
                <a:lnTo>
                  <a:pt x="4438" y="1103"/>
                </a:lnTo>
                <a:lnTo>
                  <a:pt x="4438" y="1103"/>
                </a:lnTo>
                <a:lnTo>
                  <a:pt x="4438" y="1105"/>
                </a:lnTo>
                <a:lnTo>
                  <a:pt x="4438" y="1107"/>
                </a:lnTo>
                <a:lnTo>
                  <a:pt x="4438" y="1109"/>
                </a:lnTo>
                <a:lnTo>
                  <a:pt x="4440" y="1111"/>
                </a:lnTo>
                <a:lnTo>
                  <a:pt x="4440" y="1111"/>
                </a:lnTo>
                <a:lnTo>
                  <a:pt x="4442" y="1109"/>
                </a:lnTo>
                <a:lnTo>
                  <a:pt x="4442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3"/>
                </a:lnTo>
                <a:lnTo>
                  <a:pt x="4440" y="1113"/>
                </a:lnTo>
                <a:lnTo>
                  <a:pt x="4438" y="1111"/>
                </a:lnTo>
                <a:lnTo>
                  <a:pt x="4438" y="1113"/>
                </a:lnTo>
                <a:lnTo>
                  <a:pt x="4438" y="1113"/>
                </a:lnTo>
                <a:lnTo>
                  <a:pt x="4440" y="1115"/>
                </a:lnTo>
                <a:lnTo>
                  <a:pt x="4440" y="1118"/>
                </a:lnTo>
                <a:lnTo>
                  <a:pt x="4440" y="1118"/>
                </a:lnTo>
                <a:lnTo>
                  <a:pt x="4440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4" y="1115"/>
                </a:lnTo>
                <a:lnTo>
                  <a:pt x="4444" y="1115"/>
                </a:lnTo>
                <a:lnTo>
                  <a:pt x="4444" y="1115"/>
                </a:lnTo>
                <a:lnTo>
                  <a:pt x="4446" y="1118"/>
                </a:lnTo>
                <a:lnTo>
                  <a:pt x="4448" y="1113"/>
                </a:lnTo>
                <a:lnTo>
                  <a:pt x="4450" y="1111"/>
                </a:lnTo>
                <a:lnTo>
                  <a:pt x="4453" y="1111"/>
                </a:lnTo>
                <a:lnTo>
                  <a:pt x="4450" y="1113"/>
                </a:lnTo>
                <a:lnTo>
                  <a:pt x="4450" y="1113"/>
                </a:lnTo>
                <a:lnTo>
                  <a:pt x="4450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5" y="1113"/>
                </a:lnTo>
                <a:lnTo>
                  <a:pt x="4455" y="1113"/>
                </a:lnTo>
                <a:lnTo>
                  <a:pt x="4453" y="1111"/>
                </a:lnTo>
                <a:lnTo>
                  <a:pt x="4453" y="1111"/>
                </a:lnTo>
                <a:lnTo>
                  <a:pt x="4455" y="1109"/>
                </a:lnTo>
                <a:lnTo>
                  <a:pt x="4455" y="1109"/>
                </a:lnTo>
                <a:lnTo>
                  <a:pt x="4457" y="1111"/>
                </a:lnTo>
                <a:lnTo>
                  <a:pt x="4457" y="1113"/>
                </a:lnTo>
                <a:lnTo>
                  <a:pt x="4459" y="1111"/>
                </a:lnTo>
                <a:lnTo>
                  <a:pt x="4459" y="1111"/>
                </a:lnTo>
                <a:lnTo>
                  <a:pt x="4457" y="1109"/>
                </a:lnTo>
                <a:lnTo>
                  <a:pt x="4457" y="1109"/>
                </a:lnTo>
                <a:lnTo>
                  <a:pt x="4457" y="1109"/>
                </a:lnTo>
                <a:lnTo>
                  <a:pt x="4459" y="1109"/>
                </a:lnTo>
                <a:lnTo>
                  <a:pt x="4461" y="1107"/>
                </a:lnTo>
                <a:lnTo>
                  <a:pt x="4461" y="1107"/>
                </a:lnTo>
                <a:lnTo>
                  <a:pt x="4463" y="1107"/>
                </a:lnTo>
                <a:lnTo>
                  <a:pt x="4463" y="1109"/>
                </a:lnTo>
                <a:lnTo>
                  <a:pt x="4465" y="1109"/>
                </a:lnTo>
                <a:lnTo>
                  <a:pt x="4465" y="1109"/>
                </a:lnTo>
                <a:lnTo>
                  <a:pt x="4467" y="1109"/>
                </a:lnTo>
                <a:lnTo>
                  <a:pt x="4469" y="1109"/>
                </a:lnTo>
                <a:lnTo>
                  <a:pt x="4469" y="1109"/>
                </a:lnTo>
                <a:lnTo>
                  <a:pt x="4467" y="1107"/>
                </a:lnTo>
                <a:lnTo>
                  <a:pt x="4469" y="1107"/>
                </a:lnTo>
                <a:lnTo>
                  <a:pt x="4469" y="1105"/>
                </a:lnTo>
                <a:lnTo>
                  <a:pt x="4471" y="1105"/>
                </a:lnTo>
                <a:lnTo>
                  <a:pt x="4473" y="1105"/>
                </a:lnTo>
                <a:lnTo>
                  <a:pt x="4476" y="1105"/>
                </a:lnTo>
                <a:lnTo>
                  <a:pt x="4478" y="1105"/>
                </a:lnTo>
                <a:lnTo>
                  <a:pt x="4480" y="1105"/>
                </a:lnTo>
                <a:lnTo>
                  <a:pt x="4482" y="1103"/>
                </a:lnTo>
                <a:lnTo>
                  <a:pt x="4482" y="1099"/>
                </a:lnTo>
                <a:lnTo>
                  <a:pt x="4484" y="1097"/>
                </a:lnTo>
                <a:lnTo>
                  <a:pt x="4484" y="1092"/>
                </a:lnTo>
                <a:lnTo>
                  <a:pt x="4484" y="1090"/>
                </a:lnTo>
                <a:lnTo>
                  <a:pt x="4484" y="1090"/>
                </a:lnTo>
                <a:lnTo>
                  <a:pt x="4484" y="1090"/>
                </a:lnTo>
                <a:lnTo>
                  <a:pt x="4482" y="1090"/>
                </a:lnTo>
                <a:lnTo>
                  <a:pt x="4482" y="1090"/>
                </a:lnTo>
                <a:lnTo>
                  <a:pt x="4482" y="1088"/>
                </a:lnTo>
                <a:lnTo>
                  <a:pt x="4482" y="1088"/>
                </a:lnTo>
                <a:lnTo>
                  <a:pt x="4482" y="1086"/>
                </a:lnTo>
                <a:lnTo>
                  <a:pt x="4482" y="1084"/>
                </a:lnTo>
                <a:lnTo>
                  <a:pt x="4484" y="1084"/>
                </a:lnTo>
                <a:lnTo>
                  <a:pt x="4482" y="1080"/>
                </a:lnTo>
                <a:lnTo>
                  <a:pt x="4484" y="1080"/>
                </a:lnTo>
                <a:lnTo>
                  <a:pt x="4482" y="1076"/>
                </a:lnTo>
                <a:lnTo>
                  <a:pt x="4482" y="1074"/>
                </a:lnTo>
                <a:lnTo>
                  <a:pt x="4482" y="1069"/>
                </a:lnTo>
                <a:lnTo>
                  <a:pt x="4478" y="1063"/>
                </a:lnTo>
                <a:lnTo>
                  <a:pt x="4473" y="1061"/>
                </a:lnTo>
                <a:lnTo>
                  <a:pt x="4471" y="1055"/>
                </a:lnTo>
                <a:lnTo>
                  <a:pt x="4467" y="1048"/>
                </a:lnTo>
                <a:lnTo>
                  <a:pt x="4467" y="1046"/>
                </a:lnTo>
                <a:lnTo>
                  <a:pt x="4465" y="1046"/>
                </a:lnTo>
                <a:lnTo>
                  <a:pt x="4465" y="1044"/>
                </a:lnTo>
                <a:lnTo>
                  <a:pt x="4463" y="1044"/>
                </a:lnTo>
                <a:lnTo>
                  <a:pt x="4461" y="1042"/>
                </a:lnTo>
                <a:lnTo>
                  <a:pt x="4459" y="1040"/>
                </a:lnTo>
                <a:lnTo>
                  <a:pt x="4457" y="1040"/>
                </a:lnTo>
                <a:lnTo>
                  <a:pt x="4457" y="1040"/>
                </a:lnTo>
                <a:lnTo>
                  <a:pt x="4455" y="1038"/>
                </a:lnTo>
                <a:lnTo>
                  <a:pt x="4453" y="1038"/>
                </a:lnTo>
                <a:lnTo>
                  <a:pt x="4453" y="1036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2"/>
                </a:lnTo>
                <a:lnTo>
                  <a:pt x="4455" y="1030"/>
                </a:lnTo>
                <a:lnTo>
                  <a:pt x="4457" y="1027"/>
                </a:lnTo>
                <a:lnTo>
                  <a:pt x="4461" y="1025"/>
                </a:lnTo>
                <a:lnTo>
                  <a:pt x="4461" y="1025"/>
                </a:lnTo>
                <a:lnTo>
                  <a:pt x="4463" y="1023"/>
                </a:lnTo>
                <a:lnTo>
                  <a:pt x="4467" y="1023"/>
                </a:lnTo>
                <a:lnTo>
                  <a:pt x="4467" y="1023"/>
                </a:lnTo>
                <a:lnTo>
                  <a:pt x="4469" y="1023"/>
                </a:lnTo>
                <a:lnTo>
                  <a:pt x="4471" y="1021"/>
                </a:lnTo>
                <a:lnTo>
                  <a:pt x="4471" y="1019"/>
                </a:lnTo>
                <a:lnTo>
                  <a:pt x="4473" y="1019"/>
                </a:lnTo>
                <a:lnTo>
                  <a:pt x="4476" y="1017"/>
                </a:lnTo>
                <a:lnTo>
                  <a:pt x="4478" y="1017"/>
                </a:lnTo>
                <a:lnTo>
                  <a:pt x="4480" y="1013"/>
                </a:lnTo>
                <a:lnTo>
                  <a:pt x="4482" y="1013"/>
                </a:lnTo>
                <a:lnTo>
                  <a:pt x="4486" y="1011"/>
                </a:lnTo>
                <a:lnTo>
                  <a:pt x="4488" y="1009"/>
                </a:lnTo>
                <a:lnTo>
                  <a:pt x="4486" y="1006"/>
                </a:lnTo>
                <a:lnTo>
                  <a:pt x="4488" y="1002"/>
                </a:lnTo>
                <a:lnTo>
                  <a:pt x="4488" y="1000"/>
                </a:lnTo>
                <a:lnTo>
                  <a:pt x="4486" y="998"/>
                </a:lnTo>
                <a:lnTo>
                  <a:pt x="4486" y="998"/>
                </a:lnTo>
                <a:lnTo>
                  <a:pt x="4488" y="996"/>
                </a:lnTo>
                <a:lnTo>
                  <a:pt x="4490" y="994"/>
                </a:lnTo>
                <a:lnTo>
                  <a:pt x="4490" y="992"/>
                </a:lnTo>
                <a:lnTo>
                  <a:pt x="4490" y="990"/>
                </a:lnTo>
                <a:lnTo>
                  <a:pt x="4492" y="990"/>
                </a:lnTo>
                <a:lnTo>
                  <a:pt x="4494" y="990"/>
                </a:lnTo>
                <a:lnTo>
                  <a:pt x="4494" y="988"/>
                </a:lnTo>
                <a:lnTo>
                  <a:pt x="4497" y="988"/>
                </a:lnTo>
                <a:lnTo>
                  <a:pt x="4499" y="986"/>
                </a:lnTo>
                <a:lnTo>
                  <a:pt x="4499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3" y="981"/>
                </a:lnTo>
                <a:lnTo>
                  <a:pt x="4501" y="979"/>
                </a:lnTo>
                <a:lnTo>
                  <a:pt x="4503" y="979"/>
                </a:lnTo>
                <a:lnTo>
                  <a:pt x="4505" y="979"/>
                </a:lnTo>
                <a:lnTo>
                  <a:pt x="4505" y="979"/>
                </a:lnTo>
                <a:lnTo>
                  <a:pt x="4507" y="979"/>
                </a:lnTo>
                <a:lnTo>
                  <a:pt x="4509" y="979"/>
                </a:lnTo>
                <a:lnTo>
                  <a:pt x="4509" y="977"/>
                </a:lnTo>
                <a:lnTo>
                  <a:pt x="4511" y="977"/>
                </a:lnTo>
                <a:lnTo>
                  <a:pt x="4513" y="973"/>
                </a:lnTo>
                <a:lnTo>
                  <a:pt x="4515" y="969"/>
                </a:lnTo>
                <a:lnTo>
                  <a:pt x="4517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71"/>
                </a:lnTo>
                <a:lnTo>
                  <a:pt x="4517" y="971"/>
                </a:lnTo>
                <a:lnTo>
                  <a:pt x="4520" y="971"/>
                </a:lnTo>
                <a:lnTo>
                  <a:pt x="4520" y="971"/>
                </a:lnTo>
                <a:lnTo>
                  <a:pt x="4524" y="969"/>
                </a:lnTo>
                <a:lnTo>
                  <a:pt x="4524" y="967"/>
                </a:lnTo>
                <a:lnTo>
                  <a:pt x="4526" y="969"/>
                </a:lnTo>
                <a:lnTo>
                  <a:pt x="4524" y="975"/>
                </a:lnTo>
                <a:lnTo>
                  <a:pt x="4528" y="975"/>
                </a:lnTo>
                <a:lnTo>
                  <a:pt x="4528" y="975"/>
                </a:lnTo>
                <a:lnTo>
                  <a:pt x="4530" y="975"/>
                </a:lnTo>
                <a:lnTo>
                  <a:pt x="4532" y="977"/>
                </a:lnTo>
                <a:lnTo>
                  <a:pt x="4534" y="977"/>
                </a:lnTo>
                <a:lnTo>
                  <a:pt x="4534" y="977"/>
                </a:lnTo>
                <a:lnTo>
                  <a:pt x="4536" y="977"/>
                </a:lnTo>
                <a:lnTo>
                  <a:pt x="4536" y="979"/>
                </a:lnTo>
                <a:lnTo>
                  <a:pt x="4538" y="977"/>
                </a:lnTo>
                <a:lnTo>
                  <a:pt x="4543" y="977"/>
                </a:lnTo>
                <a:lnTo>
                  <a:pt x="4545" y="975"/>
                </a:lnTo>
                <a:lnTo>
                  <a:pt x="4549" y="975"/>
                </a:lnTo>
                <a:lnTo>
                  <a:pt x="4551" y="973"/>
                </a:lnTo>
                <a:lnTo>
                  <a:pt x="4559" y="969"/>
                </a:lnTo>
                <a:lnTo>
                  <a:pt x="4561" y="967"/>
                </a:lnTo>
                <a:lnTo>
                  <a:pt x="4566" y="965"/>
                </a:lnTo>
                <a:lnTo>
                  <a:pt x="4568" y="960"/>
                </a:lnTo>
                <a:lnTo>
                  <a:pt x="4570" y="958"/>
                </a:lnTo>
                <a:lnTo>
                  <a:pt x="4570" y="958"/>
                </a:lnTo>
                <a:lnTo>
                  <a:pt x="4572" y="956"/>
                </a:lnTo>
                <a:lnTo>
                  <a:pt x="4576" y="950"/>
                </a:lnTo>
                <a:lnTo>
                  <a:pt x="4578" y="948"/>
                </a:lnTo>
                <a:lnTo>
                  <a:pt x="4580" y="948"/>
                </a:lnTo>
                <a:lnTo>
                  <a:pt x="4580" y="946"/>
                </a:lnTo>
                <a:lnTo>
                  <a:pt x="4582" y="944"/>
                </a:lnTo>
                <a:lnTo>
                  <a:pt x="4585" y="941"/>
                </a:lnTo>
                <a:lnTo>
                  <a:pt x="4587" y="939"/>
                </a:lnTo>
                <a:lnTo>
                  <a:pt x="4589" y="937"/>
                </a:lnTo>
                <a:lnTo>
                  <a:pt x="4589" y="935"/>
                </a:lnTo>
                <a:lnTo>
                  <a:pt x="4595" y="931"/>
                </a:lnTo>
                <a:lnTo>
                  <a:pt x="4599" y="927"/>
                </a:lnTo>
                <a:lnTo>
                  <a:pt x="4603" y="923"/>
                </a:lnTo>
                <a:lnTo>
                  <a:pt x="4603" y="921"/>
                </a:lnTo>
                <a:lnTo>
                  <a:pt x="4608" y="916"/>
                </a:lnTo>
                <a:lnTo>
                  <a:pt x="4610" y="912"/>
                </a:lnTo>
                <a:lnTo>
                  <a:pt x="4612" y="910"/>
                </a:lnTo>
                <a:lnTo>
                  <a:pt x="4612" y="906"/>
                </a:lnTo>
                <a:lnTo>
                  <a:pt x="4614" y="904"/>
                </a:lnTo>
                <a:lnTo>
                  <a:pt x="4614" y="902"/>
                </a:lnTo>
                <a:lnTo>
                  <a:pt x="4616" y="902"/>
                </a:lnTo>
                <a:lnTo>
                  <a:pt x="4622" y="895"/>
                </a:lnTo>
                <a:lnTo>
                  <a:pt x="4624" y="891"/>
                </a:lnTo>
                <a:lnTo>
                  <a:pt x="4626" y="887"/>
                </a:lnTo>
                <a:lnTo>
                  <a:pt x="4629" y="885"/>
                </a:lnTo>
                <a:lnTo>
                  <a:pt x="4631" y="883"/>
                </a:lnTo>
                <a:lnTo>
                  <a:pt x="4633" y="881"/>
                </a:lnTo>
                <a:lnTo>
                  <a:pt x="4637" y="879"/>
                </a:lnTo>
                <a:lnTo>
                  <a:pt x="4637" y="876"/>
                </a:lnTo>
                <a:lnTo>
                  <a:pt x="4639" y="874"/>
                </a:lnTo>
                <a:lnTo>
                  <a:pt x="4639" y="870"/>
                </a:lnTo>
                <a:lnTo>
                  <a:pt x="4641" y="866"/>
                </a:lnTo>
                <a:lnTo>
                  <a:pt x="4641" y="866"/>
                </a:lnTo>
                <a:lnTo>
                  <a:pt x="4641" y="864"/>
                </a:lnTo>
                <a:lnTo>
                  <a:pt x="4641" y="864"/>
                </a:lnTo>
                <a:lnTo>
                  <a:pt x="4641" y="862"/>
                </a:lnTo>
                <a:lnTo>
                  <a:pt x="4641" y="862"/>
                </a:lnTo>
                <a:lnTo>
                  <a:pt x="4641" y="860"/>
                </a:lnTo>
                <a:lnTo>
                  <a:pt x="4643" y="860"/>
                </a:lnTo>
                <a:lnTo>
                  <a:pt x="4643" y="853"/>
                </a:lnTo>
                <a:lnTo>
                  <a:pt x="4643" y="851"/>
                </a:lnTo>
                <a:lnTo>
                  <a:pt x="4643" y="849"/>
                </a:lnTo>
                <a:lnTo>
                  <a:pt x="4643" y="849"/>
                </a:lnTo>
                <a:lnTo>
                  <a:pt x="4645" y="847"/>
                </a:lnTo>
                <a:lnTo>
                  <a:pt x="4645" y="845"/>
                </a:lnTo>
                <a:lnTo>
                  <a:pt x="4645" y="845"/>
                </a:lnTo>
                <a:lnTo>
                  <a:pt x="4643" y="845"/>
                </a:lnTo>
                <a:lnTo>
                  <a:pt x="4643" y="845"/>
                </a:lnTo>
                <a:lnTo>
                  <a:pt x="4643" y="837"/>
                </a:lnTo>
                <a:lnTo>
                  <a:pt x="4643" y="832"/>
                </a:lnTo>
                <a:lnTo>
                  <a:pt x="4645" y="828"/>
                </a:lnTo>
                <a:lnTo>
                  <a:pt x="4645" y="826"/>
                </a:lnTo>
                <a:lnTo>
                  <a:pt x="4645" y="824"/>
                </a:lnTo>
                <a:lnTo>
                  <a:pt x="4647" y="820"/>
                </a:lnTo>
                <a:lnTo>
                  <a:pt x="4649" y="816"/>
                </a:lnTo>
                <a:lnTo>
                  <a:pt x="4652" y="814"/>
                </a:lnTo>
                <a:lnTo>
                  <a:pt x="4654" y="811"/>
                </a:lnTo>
                <a:lnTo>
                  <a:pt x="4656" y="809"/>
                </a:lnTo>
                <a:lnTo>
                  <a:pt x="4656" y="807"/>
                </a:lnTo>
                <a:lnTo>
                  <a:pt x="4658" y="805"/>
                </a:lnTo>
                <a:lnTo>
                  <a:pt x="4656" y="805"/>
                </a:lnTo>
                <a:lnTo>
                  <a:pt x="4656" y="803"/>
                </a:lnTo>
                <a:lnTo>
                  <a:pt x="4654" y="801"/>
                </a:lnTo>
                <a:lnTo>
                  <a:pt x="4652" y="801"/>
                </a:lnTo>
                <a:lnTo>
                  <a:pt x="4654" y="799"/>
                </a:lnTo>
                <a:lnTo>
                  <a:pt x="4654" y="797"/>
                </a:lnTo>
                <a:lnTo>
                  <a:pt x="4654" y="793"/>
                </a:lnTo>
                <a:lnTo>
                  <a:pt x="4652" y="793"/>
                </a:lnTo>
                <a:lnTo>
                  <a:pt x="4649" y="788"/>
                </a:lnTo>
                <a:lnTo>
                  <a:pt x="4647" y="788"/>
                </a:lnTo>
                <a:lnTo>
                  <a:pt x="4649" y="788"/>
                </a:lnTo>
                <a:lnTo>
                  <a:pt x="4654" y="788"/>
                </a:lnTo>
                <a:lnTo>
                  <a:pt x="4656" y="788"/>
                </a:lnTo>
                <a:lnTo>
                  <a:pt x="4656" y="786"/>
                </a:lnTo>
                <a:lnTo>
                  <a:pt x="4656" y="784"/>
                </a:lnTo>
                <a:lnTo>
                  <a:pt x="4654" y="782"/>
                </a:lnTo>
                <a:lnTo>
                  <a:pt x="4652" y="780"/>
                </a:lnTo>
                <a:lnTo>
                  <a:pt x="4649" y="780"/>
                </a:lnTo>
                <a:lnTo>
                  <a:pt x="4645" y="778"/>
                </a:lnTo>
                <a:lnTo>
                  <a:pt x="4641" y="774"/>
                </a:lnTo>
                <a:lnTo>
                  <a:pt x="4639" y="770"/>
                </a:lnTo>
                <a:lnTo>
                  <a:pt x="4639" y="770"/>
                </a:lnTo>
                <a:lnTo>
                  <a:pt x="4635" y="765"/>
                </a:lnTo>
                <a:lnTo>
                  <a:pt x="4633" y="765"/>
                </a:lnTo>
                <a:lnTo>
                  <a:pt x="4633" y="765"/>
                </a:lnTo>
                <a:lnTo>
                  <a:pt x="4626" y="765"/>
                </a:lnTo>
                <a:lnTo>
                  <a:pt x="4622" y="765"/>
                </a:lnTo>
                <a:lnTo>
                  <a:pt x="4618" y="763"/>
                </a:lnTo>
                <a:lnTo>
                  <a:pt x="4616" y="763"/>
                </a:lnTo>
                <a:lnTo>
                  <a:pt x="4618" y="765"/>
                </a:lnTo>
                <a:lnTo>
                  <a:pt x="4618" y="767"/>
                </a:lnTo>
                <a:lnTo>
                  <a:pt x="4618" y="770"/>
                </a:lnTo>
                <a:lnTo>
                  <a:pt x="4618" y="772"/>
                </a:lnTo>
                <a:lnTo>
                  <a:pt x="4616" y="776"/>
                </a:lnTo>
                <a:lnTo>
                  <a:pt x="4614" y="778"/>
                </a:lnTo>
                <a:lnTo>
                  <a:pt x="4614" y="780"/>
                </a:lnTo>
                <a:lnTo>
                  <a:pt x="4612" y="780"/>
                </a:lnTo>
                <a:lnTo>
                  <a:pt x="4610" y="780"/>
                </a:lnTo>
                <a:lnTo>
                  <a:pt x="4612" y="778"/>
                </a:lnTo>
                <a:lnTo>
                  <a:pt x="4614" y="776"/>
                </a:lnTo>
                <a:lnTo>
                  <a:pt x="4616" y="774"/>
                </a:lnTo>
                <a:lnTo>
                  <a:pt x="4616" y="772"/>
                </a:lnTo>
                <a:lnTo>
                  <a:pt x="4614" y="772"/>
                </a:lnTo>
                <a:lnTo>
                  <a:pt x="4614" y="772"/>
                </a:lnTo>
                <a:lnTo>
                  <a:pt x="4612" y="772"/>
                </a:lnTo>
                <a:lnTo>
                  <a:pt x="4610" y="776"/>
                </a:lnTo>
                <a:lnTo>
                  <a:pt x="4605" y="778"/>
                </a:lnTo>
                <a:lnTo>
                  <a:pt x="4603" y="778"/>
                </a:lnTo>
                <a:lnTo>
                  <a:pt x="4597" y="780"/>
                </a:lnTo>
                <a:lnTo>
                  <a:pt x="4597" y="778"/>
                </a:lnTo>
                <a:lnTo>
                  <a:pt x="4595" y="778"/>
                </a:lnTo>
                <a:lnTo>
                  <a:pt x="4597" y="778"/>
                </a:lnTo>
                <a:lnTo>
                  <a:pt x="4599" y="776"/>
                </a:lnTo>
                <a:lnTo>
                  <a:pt x="4601" y="772"/>
                </a:lnTo>
                <a:lnTo>
                  <a:pt x="4603" y="772"/>
                </a:lnTo>
                <a:lnTo>
                  <a:pt x="4605" y="772"/>
                </a:lnTo>
                <a:lnTo>
                  <a:pt x="4601" y="772"/>
                </a:lnTo>
                <a:lnTo>
                  <a:pt x="4599" y="770"/>
                </a:lnTo>
                <a:lnTo>
                  <a:pt x="4597" y="767"/>
                </a:lnTo>
                <a:lnTo>
                  <a:pt x="4599" y="767"/>
                </a:lnTo>
                <a:lnTo>
                  <a:pt x="4599" y="767"/>
                </a:lnTo>
                <a:lnTo>
                  <a:pt x="4599" y="767"/>
                </a:lnTo>
                <a:lnTo>
                  <a:pt x="4601" y="765"/>
                </a:lnTo>
                <a:lnTo>
                  <a:pt x="4599" y="763"/>
                </a:lnTo>
                <a:lnTo>
                  <a:pt x="4597" y="765"/>
                </a:lnTo>
                <a:lnTo>
                  <a:pt x="4595" y="767"/>
                </a:lnTo>
                <a:lnTo>
                  <a:pt x="4593" y="767"/>
                </a:lnTo>
                <a:lnTo>
                  <a:pt x="4595" y="770"/>
                </a:lnTo>
                <a:lnTo>
                  <a:pt x="4597" y="770"/>
                </a:lnTo>
                <a:lnTo>
                  <a:pt x="4595" y="774"/>
                </a:lnTo>
                <a:lnTo>
                  <a:pt x="4593" y="774"/>
                </a:lnTo>
                <a:lnTo>
                  <a:pt x="4591" y="774"/>
                </a:lnTo>
                <a:lnTo>
                  <a:pt x="4589" y="774"/>
                </a:lnTo>
                <a:lnTo>
                  <a:pt x="4589" y="774"/>
                </a:lnTo>
                <a:lnTo>
                  <a:pt x="4589" y="772"/>
                </a:lnTo>
                <a:lnTo>
                  <a:pt x="4589" y="770"/>
                </a:lnTo>
                <a:lnTo>
                  <a:pt x="4589" y="763"/>
                </a:lnTo>
                <a:lnTo>
                  <a:pt x="4591" y="761"/>
                </a:lnTo>
                <a:lnTo>
                  <a:pt x="4591" y="759"/>
                </a:lnTo>
                <a:lnTo>
                  <a:pt x="4589" y="757"/>
                </a:lnTo>
                <a:lnTo>
                  <a:pt x="4589" y="757"/>
                </a:lnTo>
                <a:lnTo>
                  <a:pt x="4587" y="757"/>
                </a:lnTo>
                <a:lnTo>
                  <a:pt x="4582" y="757"/>
                </a:lnTo>
                <a:lnTo>
                  <a:pt x="4576" y="759"/>
                </a:lnTo>
                <a:lnTo>
                  <a:pt x="4570" y="757"/>
                </a:lnTo>
                <a:lnTo>
                  <a:pt x="4568" y="757"/>
                </a:lnTo>
                <a:lnTo>
                  <a:pt x="4568" y="755"/>
                </a:lnTo>
                <a:lnTo>
                  <a:pt x="4566" y="753"/>
                </a:lnTo>
                <a:lnTo>
                  <a:pt x="4568" y="753"/>
                </a:lnTo>
                <a:lnTo>
                  <a:pt x="4568" y="751"/>
                </a:lnTo>
                <a:lnTo>
                  <a:pt x="4572" y="749"/>
                </a:lnTo>
                <a:lnTo>
                  <a:pt x="4574" y="747"/>
                </a:lnTo>
                <a:lnTo>
                  <a:pt x="4580" y="742"/>
                </a:lnTo>
                <a:lnTo>
                  <a:pt x="4582" y="740"/>
                </a:lnTo>
                <a:lnTo>
                  <a:pt x="4585" y="738"/>
                </a:lnTo>
                <a:lnTo>
                  <a:pt x="4589" y="736"/>
                </a:lnTo>
                <a:lnTo>
                  <a:pt x="4593" y="734"/>
                </a:lnTo>
                <a:lnTo>
                  <a:pt x="4595" y="732"/>
                </a:lnTo>
                <a:lnTo>
                  <a:pt x="4597" y="730"/>
                </a:lnTo>
                <a:lnTo>
                  <a:pt x="4601" y="728"/>
                </a:lnTo>
                <a:lnTo>
                  <a:pt x="4603" y="728"/>
                </a:lnTo>
                <a:lnTo>
                  <a:pt x="4608" y="721"/>
                </a:lnTo>
                <a:lnTo>
                  <a:pt x="4610" y="719"/>
                </a:lnTo>
                <a:lnTo>
                  <a:pt x="4610" y="717"/>
                </a:lnTo>
                <a:lnTo>
                  <a:pt x="4610" y="717"/>
                </a:lnTo>
                <a:lnTo>
                  <a:pt x="4616" y="711"/>
                </a:lnTo>
                <a:lnTo>
                  <a:pt x="4620" y="709"/>
                </a:lnTo>
                <a:lnTo>
                  <a:pt x="4624" y="705"/>
                </a:lnTo>
                <a:lnTo>
                  <a:pt x="4629" y="702"/>
                </a:lnTo>
                <a:lnTo>
                  <a:pt x="4629" y="702"/>
                </a:lnTo>
                <a:lnTo>
                  <a:pt x="4631" y="700"/>
                </a:lnTo>
                <a:lnTo>
                  <a:pt x="4633" y="698"/>
                </a:lnTo>
                <a:lnTo>
                  <a:pt x="4635" y="698"/>
                </a:lnTo>
                <a:lnTo>
                  <a:pt x="4637" y="696"/>
                </a:lnTo>
                <a:lnTo>
                  <a:pt x="4643" y="692"/>
                </a:lnTo>
                <a:lnTo>
                  <a:pt x="4643" y="692"/>
                </a:lnTo>
                <a:lnTo>
                  <a:pt x="4645" y="686"/>
                </a:lnTo>
                <a:lnTo>
                  <a:pt x="4647" y="684"/>
                </a:lnTo>
                <a:lnTo>
                  <a:pt x="4649" y="679"/>
                </a:lnTo>
                <a:lnTo>
                  <a:pt x="4656" y="677"/>
                </a:lnTo>
                <a:lnTo>
                  <a:pt x="4660" y="675"/>
                </a:lnTo>
                <a:lnTo>
                  <a:pt x="4662" y="673"/>
                </a:lnTo>
                <a:lnTo>
                  <a:pt x="4666" y="669"/>
                </a:lnTo>
                <a:lnTo>
                  <a:pt x="4670" y="665"/>
                </a:lnTo>
                <a:lnTo>
                  <a:pt x="4673" y="663"/>
                </a:lnTo>
                <a:lnTo>
                  <a:pt x="4683" y="661"/>
                </a:lnTo>
                <a:lnTo>
                  <a:pt x="4687" y="661"/>
                </a:lnTo>
                <a:lnTo>
                  <a:pt x="4691" y="658"/>
                </a:lnTo>
                <a:lnTo>
                  <a:pt x="4696" y="658"/>
                </a:lnTo>
                <a:lnTo>
                  <a:pt x="4702" y="661"/>
                </a:lnTo>
                <a:lnTo>
                  <a:pt x="4717" y="658"/>
                </a:lnTo>
                <a:lnTo>
                  <a:pt x="4719" y="661"/>
                </a:lnTo>
                <a:lnTo>
                  <a:pt x="4721" y="661"/>
                </a:lnTo>
                <a:lnTo>
                  <a:pt x="4723" y="665"/>
                </a:lnTo>
                <a:lnTo>
                  <a:pt x="4723" y="665"/>
                </a:lnTo>
                <a:lnTo>
                  <a:pt x="4727" y="663"/>
                </a:lnTo>
                <a:lnTo>
                  <a:pt x="4729" y="658"/>
                </a:lnTo>
                <a:lnTo>
                  <a:pt x="4731" y="658"/>
                </a:lnTo>
                <a:lnTo>
                  <a:pt x="4735" y="661"/>
                </a:lnTo>
                <a:lnTo>
                  <a:pt x="4737" y="661"/>
                </a:lnTo>
                <a:lnTo>
                  <a:pt x="4744" y="663"/>
                </a:lnTo>
                <a:lnTo>
                  <a:pt x="4748" y="663"/>
                </a:lnTo>
                <a:lnTo>
                  <a:pt x="4750" y="661"/>
                </a:lnTo>
                <a:lnTo>
                  <a:pt x="4756" y="658"/>
                </a:lnTo>
                <a:lnTo>
                  <a:pt x="4758" y="663"/>
                </a:lnTo>
                <a:lnTo>
                  <a:pt x="4763" y="663"/>
                </a:lnTo>
                <a:lnTo>
                  <a:pt x="4765" y="663"/>
                </a:lnTo>
                <a:lnTo>
                  <a:pt x="4767" y="661"/>
                </a:lnTo>
                <a:lnTo>
                  <a:pt x="4765" y="661"/>
                </a:lnTo>
                <a:lnTo>
                  <a:pt x="4763" y="661"/>
                </a:lnTo>
                <a:lnTo>
                  <a:pt x="4763" y="658"/>
                </a:lnTo>
                <a:lnTo>
                  <a:pt x="4763" y="656"/>
                </a:lnTo>
                <a:lnTo>
                  <a:pt x="4765" y="658"/>
                </a:lnTo>
                <a:lnTo>
                  <a:pt x="4769" y="658"/>
                </a:lnTo>
                <a:lnTo>
                  <a:pt x="4769" y="658"/>
                </a:lnTo>
                <a:lnTo>
                  <a:pt x="4769" y="656"/>
                </a:lnTo>
                <a:lnTo>
                  <a:pt x="4769" y="656"/>
                </a:lnTo>
                <a:lnTo>
                  <a:pt x="4767" y="654"/>
                </a:lnTo>
                <a:lnTo>
                  <a:pt x="4771" y="652"/>
                </a:lnTo>
                <a:lnTo>
                  <a:pt x="4773" y="652"/>
                </a:lnTo>
                <a:lnTo>
                  <a:pt x="4775" y="652"/>
                </a:lnTo>
                <a:lnTo>
                  <a:pt x="4784" y="654"/>
                </a:lnTo>
                <a:lnTo>
                  <a:pt x="4786" y="654"/>
                </a:lnTo>
                <a:lnTo>
                  <a:pt x="4788" y="656"/>
                </a:lnTo>
                <a:lnTo>
                  <a:pt x="4790" y="656"/>
                </a:lnTo>
                <a:lnTo>
                  <a:pt x="4788" y="656"/>
                </a:lnTo>
                <a:lnTo>
                  <a:pt x="4788" y="658"/>
                </a:lnTo>
                <a:lnTo>
                  <a:pt x="4790" y="656"/>
                </a:lnTo>
                <a:lnTo>
                  <a:pt x="4792" y="658"/>
                </a:lnTo>
                <a:lnTo>
                  <a:pt x="4792" y="658"/>
                </a:lnTo>
                <a:lnTo>
                  <a:pt x="4794" y="658"/>
                </a:lnTo>
                <a:lnTo>
                  <a:pt x="4794" y="656"/>
                </a:lnTo>
                <a:lnTo>
                  <a:pt x="4794" y="656"/>
                </a:lnTo>
                <a:lnTo>
                  <a:pt x="4796" y="656"/>
                </a:lnTo>
                <a:lnTo>
                  <a:pt x="4798" y="656"/>
                </a:lnTo>
                <a:lnTo>
                  <a:pt x="4800" y="656"/>
                </a:lnTo>
                <a:lnTo>
                  <a:pt x="4802" y="656"/>
                </a:lnTo>
                <a:lnTo>
                  <a:pt x="4807" y="661"/>
                </a:lnTo>
                <a:lnTo>
                  <a:pt x="4809" y="663"/>
                </a:lnTo>
                <a:lnTo>
                  <a:pt x="4811" y="663"/>
                </a:lnTo>
                <a:lnTo>
                  <a:pt x="4813" y="663"/>
                </a:lnTo>
                <a:lnTo>
                  <a:pt x="4813" y="663"/>
                </a:lnTo>
                <a:lnTo>
                  <a:pt x="4809" y="665"/>
                </a:lnTo>
                <a:lnTo>
                  <a:pt x="4807" y="665"/>
                </a:lnTo>
                <a:lnTo>
                  <a:pt x="4802" y="665"/>
                </a:lnTo>
                <a:lnTo>
                  <a:pt x="4796" y="667"/>
                </a:lnTo>
                <a:lnTo>
                  <a:pt x="4800" y="671"/>
                </a:lnTo>
                <a:lnTo>
                  <a:pt x="4805" y="671"/>
                </a:lnTo>
                <a:lnTo>
                  <a:pt x="4811" y="671"/>
                </a:lnTo>
                <a:lnTo>
                  <a:pt x="4813" y="669"/>
                </a:lnTo>
                <a:lnTo>
                  <a:pt x="4815" y="667"/>
                </a:lnTo>
                <a:lnTo>
                  <a:pt x="4815" y="667"/>
                </a:lnTo>
                <a:lnTo>
                  <a:pt x="4817" y="669"/>
                </a:lnTo>
                <a:lnTo>
                  <a:pt x="4821" y="669"/>
                </a:lnTo>
                <a:lnTo>
                  <a:pt x="4823" y="669"/>
                </a:lnTo>
                <a:lnTo>
                  <a:pt x="4825" y="667"/>
                </a:lnTo>
                <a:lnTo>
                  <a:pt x="4828" y="667"/>
                </a:lnTo>
                <a:lnTo>
                  <a:pt x="4828" y="667"/>
                </a:lnTo>
                <a:lnTo>
                  <a:pt x="4830" y="663"/>
                </a:lnTo>
                <a:lnTo>
                  <a:pt x="4834" y="663"/>
                </a:lnTo>
                <a:lnTo>
                  <a:pt x="4838" y="665"/>
                </a:lnTo>
                <a:lnTo>
                  <a:pt x="4838" y="667"/>
                </a:lnTo>
                <a:lnTo>
                  <a:pt x="4842" y="667"/>
                </a:lnTo>
                <a:lnTo>
                  <a:pt x="4844" y="665"/>
                </a:lnTo>
                <a:lnTo>
                  <a:pt x="4844" y="663"/>
                </a:lnTo>
                <a:lnTo>
                  <a:pt x="4849" y="665"/>
                </a:lnTo>
                <a:lnTo>
                  <a:pt x="4851" y="665"/>
                </a:lnTo>
                <a:lnTo>
                  <a:pt x="4853" y="665"/>
                </a:lnTo>
                <a:lnTo>
                  <a:pt x="4855" y="665"/>
                </a:lnTo>
                <a:lnTo>
                  <a:pt x="4855" y="663"/>
                </a:lnTo>
                <a:lnTo>
                  <a:pt x="4855" y="661"/>
                </a:lnTo>
                <a:lnTo>
                  <a:pt x="4853" y="658"/>
                </a:lnTo>
                <a:lnTo>
                  <a:pt x="4846" y="656"/>
                </a:lnTo>
                <a:lnTo>
                  <a:pt x="4844" y="658"/>
                </a:lnTo>
                <a:lnTo>
                  <a:pt x="4842" y="658"/>
                </a:lnTo>
                <a:lnTo>
                  <a:pt x="4842" y="658"/>
                </a:lnTo>
                <a:lnTo>
                  <a:pt x="4840" y="656"/>
                </a:lnTo>
                <a:lnTo>
                  <a:pt x="4842" y="656"/>
                </a:lnTo>
                <a:lnTo>
                  <a:pt x="4842" y="654"/>
                </a:lnTo>
                <a:lnTo>
                  <a:pt x="4842" y="652"/>
                </a:lnTo>
                <a:lnTo>
                  <a:pt x="4842" y="650"/>
                </a:lnTo>
                <a:lnTo>
                  <a:pt x="4844" y="650"/>
                </a:lnTo>
                <a:lnTo>
                  <a:pt x="4844" y="650"/>
                </a:lnTo>
                <a:lnTo>
                  <a:pt x="4846" y="644"/>
                </a:lnTo>
                <a:lnTo>
                  <a:pt x="4853" y="640"/>
                </a:lnTo>
                <a:lnTo>
                  <a:pt x="4859" y="635"/>
                </a:lnTo>
                <a:lnTo>
                  <a:pt x="4863" y="631"/>
                </a:lnTo>
                <a:lnTo>
                  <a:pt x="4865" y="629"/>
                </a:lnTo>
                <a:lnTo>
                  <a:pt x="4869" y="625"/>
                </a:lnTo>
                <a:lnTo>
                  <a:pt x="4874" y="623"/>
                </a:lnTo>
                <a:lnTo>
                  <a:pt x="4874" y="621"/>
                </a:lnTo>
                <a:lnTo>
                  <a:pt x="4878" y="619"/>
                </a:lnTo>
                <a:lnTo>
                  <a:pt x="4878" y="614"/>
                </a:lnTo>
                <a:lnTo>
                  <a:pt x="4880" y="614"/>
                </a:lnTo>
                <a:lnTo>
                  <a:pt x="4880" y="612"/>
                </a:lnTo>
                <a:lnTo>
                  <a:pt x="4884" y="610"/>
                </a:lnTo>
                <a:lnTo>
                  <a:pt x="4888" y="608"/>
                </a:lnTo>
                <a:lnTo>
                  <a:pt x="4888" y="608"/>
                </a:lnTo>
                <a:lnTo>
                  <a:pt x="4895" y="608"/>
                </a:lnTo>
                <a:lnTo>
                  <a:pt x="4897" y="608"/>
                </a:lnTo>
                <a:lnTo>
                  <a:pt x="4899" y="608"/>
                </a:lnTo>
                <a:lnTo>
                  <a:pt x="4901" y="608"/>
                </a:lnTo>
                <a:lnTo>
                  <a:pt x="4905" y="608"/>
                </a:lnTo>
                <a:lnTo>
                  <a:pt x="4909" y="606"/>
                </a:lnTo>
                <a:lnTo>
                  <a:pt x="4911" y="604"/>
                </a:lnTo>
                <a:lnTo>
                  <a:pt x="4913" y="604"/>
                </a:lnTo>
                <a:lnTo>
                  <a:pt x="4916" y="606"/>
                </a:lnTo>
                <a:lnTo>
                  <a:pt x="4918" y="608"/>
                </a:lnTo>
                <a:lnTo>
                  <a:pt x="4918" y="608"/>
                </a:lnTo>
                <a:lnTo>
                  <a:pt x="4920" y="610"/>
                </a:lnTo>
                <a:lnTo>
                  <a:pt x="4922" y="608"/>
                </a:lnTo>
                <a:lnTo>
                  <a:pt x="4928" y="606"/>
                </a:lnTo>
                <a:lnTo>
                  <a:pt x="4928" y="606"/>
                </a:lnTo>
                <a:lnTo>
                  <a:pt x="4930" y="606"/>
                </a:lnTo>
                <a:lnTo>
                  <a:pt x="4930" y="606"/>
                </a:lnTo>
                <a:lnTo>
                  <a:pt x="4930" y="608"/>
                </a:lnTo>
                <a:lnTo>
                  <a:pt x="4930" y="610"/>
                </a:lnTo>
                <a:lnTo>
                  <a:pt x="4928" y="614"/>
                </a:lnTo>
                <a:lnTo>
                  <a:pt x="4924" y="619"/>
                </a:lnTo>
                <a:lnTo>
                  <a:pt x="4924" y="619"/>
                </a:lnTo>
                <a:lnTo>
                  <a:pt x="4924" y="621"/>
                </a:lnTo>
                <a:lnTo>
                  <a:pt x="4924" y="623"/>
                </a:lnTo>
                <a:lnTo>
                  <a:pt x="4924" y="625"/>
                </a:lnTo>
                <a:lnTo>
                  <a:pt x="4922" y="627"/>
                </a:lnTo>
                <a:lnTo>
                  <a:pt x="4924" y="627"/>
                </a:lnTo>
                <a:lnTo>
                  <a:pt x="4926" y="625"/>
                </a:lnTo>
                <a:lnTo>
                  <a:pt x="4928" y="625"/>
                </a:lnTo>
                <a:lnTo>
                  <a:pt x="4930" y="625"/>
                </a:lnTo>
                <a:lnTo>
                  <a:pt x="4930" y="625"/>
                </a:lnTo>
                <a:lnTo>
                  <a:pt x="4928" y="629"/>
                </a:lnTo>
                <a:lnTo>
                  <a:pt x="4928" y="631"/>
                </a:lnTo>
                <a:lnTo>
                  <a:pt x="4928" y="631"/>
                </a:lnTo>
                <a:lnTo>
                  <a:pt x="4928" y="633"/>
                </a:lnTo>
                <a:lnTo>
                  <a:pt x="4930" y="633"/>
                </a:lnTo>
                <a:lnTo>
                  <a:pt x="4930" y="631"/>
                </a:lnTo>
                <a:lnTo>
                  <a:pt x="4932" y="631"/>
                </a:lnTo>
                <a:lnTo>
                  <a:pt x="4937" y="631"/>
                </a:lnTo>
                <a:lnTo>
                  <a:pt x="4939" y="627"/>
                </a:lnTo>
                <a:lnTo>
                  <a:pt x="4941" y="627"/>
                </a:lnTo>
                <a:lnTo>
                  <a:pt x="4957" y="612"/>
                </a:lnTo>
                <a:lnTo>
                  <a:pt x="4960" y="610"/>
                </a:lnTo>
                <a:lnTo>
                  <a:pt x="4962" y="610"/>
                </a:lnTo>
                <a:lnTo>
                  <a:pt x="4964" y="610"/>
                </a:lnTo>
                <a:lnTo>
                  <a:pt x="4964" y="610"/>
                </a:lnTo>
                <a:lnTo>
                  <a:pt x="4966" y="610"/>
                </a:lnTo>
                <a:lnTo>
                  <a:pt x="4966" y="610"/>
                </a:lnTo>
                <a:lnTo>
                  <a:pt x="4968" y="610"/>
                </a:lnTo>
                <a:lnTo>
                  <a:pt x="4968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2" y="612"/>
                </a:lnTo>
                <a:lnTo>
                  <a:pt x="4972" y="610"/>
                </a:lnTo>
                <a:lnTo>
                  <a:pt x="4972" y="610"/>
                </a:lnTo>
                <a:lnTo>
                  <a:pt x="4972" y="608"/>
                </a:lnTo>
                <a:lnTo>
                  <a:pt x="4970" y="608"/>
                </a:lnTo>
                <a:lnTo>
                  <a:pt x="4970" y="606"/>
                </a:lnTo>
                <a:lnTo>
                  <a:pt x="4970" y="602"/>
                </a:lnTo>
                <a:lnTo>
                  <a:pt x="4970" y="600"/>
                </a:lnTo>
                <a:lnTo>
                  <a:pt x="4972" y="598"/>
                </a:lnTo>
                <a:lnTo>
                  <a:pt x="4972" y="596"/>
                </a:lnTo>
                <a:lnTo>
                  <a:pt x="4972" y="596"/>
                </a:lnTo>
                <a:lnTo>
                  <a:pt x="4974" y="596"/>
                </a:lnTo>
                <a:lnTo>
                  <a:pt x="4972" y="593"/>
                </a:lnTo>
                <a:lnTo>
                  <a:pt x="4974" y="591"/>
                </a:lnTo>
                <a:lnTo>
                  <a:pt x="4974" y="591"/>
                </a:lnTo>
                <a:lnTo>
                  <a:pt x="4987" y="587"/>
                </a:lnTo>
                <a:lnTo>
                  <a:pt x="4989" y="587"/>
                </a:lnTo>
                <a:lnTo>
                  <a:pt x="4991" y="587"/>
                </a:lnTo>
                <a:lnTo>
                  <a:pt x="4995" y="591"/>
                </a:lnTo>
                <a:lnTo>
                  <a:pt x="4999" y="591"/>
                </a:lnTo>
                <a:lnTo>
                  <a:pt x="5004" y="591"/>
                </a:lnTo>
                <a:lnTo>
                  <a:pt x="5004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6"/>
                </a:lnTo>
                <a:lnTo>
                  <a:pt x="4999" y="593"/>
                </a:lnTo>
                <a:lnTo>
                  <a:pt x="4997" y="593"/>
                </a:lnTo>
                <a:lnTo>
                  <a:pt x="4993" y="593"/>
                </a:lnTo>
                <a:lnTo>
                  <a:pt x="4993" y="593"/>
                </a:lnTo>
                <a:lnTo>
                  <a:pt x="4987" y="596"/>
                </a:lnTo>
                <a:lnTo>
                  <a:pt x="4987" y="598"/>
                </a:lnTo>
                <a:lnTo>
                  <a:pt x="4985" y="602"/>
                </a:lnTo>
                <a:lnTo>
                  <a:pt x="4985" y="606"/>
                </a:lnTo>
                <a:lnTo>
                  <a:pt x="4985" y="610"/>
                </a:lnTo>
                <a:lnTo>
                  <a:pt x="4983" y="610"/>
                </a:lnTo>
                <a:lnTo>
                  <a:pt x="4981" y="612"/>
                </a:lnTo>
                <a:lnTo>
                  <a:pt x="4981" y="614"/>
                </a:lnTo>
                <a:lnTo>
                  <a:pt x="4983" y="617"/>
                </a:lnTo>
                <a:lnTo>
                  <a:pt x="4983" y="617"/>
                </a:lnTo>
                <a:lnTo>
                  <a:pt x="4985" y="619"/>
                </a:lnTo>
                <a:lnTo>
                  <a:pt x="4983" y="621"/>
                </a:lnTo>
                <a:lnTo>
                  <a:pt x="4978" y="623"/>
                </a:lnTo>
                <a:lnTo>
                  <a:pt x="4978" y="623"/>
                </a:lnTo>
                <a:lnTo>
                  <a:pt x="4976" y="625"/>
                </a:lnTo>
                <a:lnTo>
                  <a:pt x="4978" y="627"/>
                </a:lnTo>
                <a:lnTo>
                  <a:pt x="4978" y="627"/>
                </a:lnTo>
                <a:lnTo>
                  <a:pt x="4976" y="629"/>
                </a:lnTo>
                <a:lnTo>
                  <a:pt x="4974" y="629"/>
                </a:lnTo>
                <a:lnTo>
                  <a:pt x="4968" y="629"/>
                </a:lnTo>
                <a:lnTo>
                  <a:pt x="4966" y="633"/>
                </a:lnTo>
                <a:lnTo>
                  <a:pt x="4957" y="635"/>
                </a:lnTo>
                <a:lnTo>
                  <a:pt x="4955" y="637"/>
                </a:lnTo>
                <a:lnTo>
                  <a:pt x="4955" y="637"/>
                </a:lnTo>
                <a:lnTo>
                  <a:pt x="4953" y="642"/>
                </a:lnTo>
                <a:lnTo>
                  <a:pt x="4951" y="644"/>
                </a:lnTo>
                <a:lnTo>
                  <a:pt x="4947" y="646"/>
                </a:lnTo>
                <a:lnTo>
                  <a:pt x="4943" y="650"/>
                </a:lnTo>
                <a:lnTo>
                  <a:pt x="4939" y="654"/>
                </a:lnTo>
                <a:lnTo>
                  <a:pt x="4937" y="656"/>
                </a:lnTo>
                <a:lnTo>
                  <a:pt x="4934" y="656"/>
                </a:lnTo>
                <a:lnTo>
                  <a:pt x="4930" y="661"/>
                </a:lnTo>
                <a:lnTo>
                  <a:pt x="4924" y="665"/>
                </a:lnTo>
                <a:lnTo>
                  <a:pt x="4920" y="673"/>
                </a:lnTo>
                <a:lnTo>
                  <a:pt x="4918" y="675"/>
                </a:lnTo>
                <a:lnTo>
                  <a:pt x="4916" y="677"/>
                </a:lnTo>
                <a:lnTo>
                  <a:pt x="4913" y="677"/>
                </a:lnTo>
                <a:lnTo>
                  <a:pt x="4911" y="679"/>
                </a:lnTo>
                <a:lnTo>
                  <a:pt x="4907" y="684"/>
                </a:lnTo>
                <a:lnTo>
                  <a:pt x="4903" y="686"/>
                </a:lnTo>
                <a:lnTo>
                  <a:pt x="4901" y="688"/>
                </a:lnTo>
                <a:lnTo>
                  <a:pt x="4901" y="690"/>
                </a:lnTo>
                <a:lnTo>
                  <a:pt x="4899" y="688"/>
                </a:lnTo>
                <a:lnTo>
                  <a:pt x="4897" y="690"/>
                </a:lnTo>
                <a:lnTo>
                  <a:pt x="4893" y="688"/>
                </a:lnTo>
                <a:lnTo>
                  <a:pt x="4888" y="694"/>
                </a:lnTo>
                <a:lnTo>
                  <a:pt x="4886" y="694"/>
                </a:lnTo>
                <a:lnTo>
                  <a:pt x="4882" y="692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6"/>
                </a:lnTo>
                <a:lnTo>
                  <a:pt x="4882" y="696"/>
                </a:lnTo>
                <a:lnTo>
                  <a:pt x="4882" y="698"/>
                </a:lnTo>
                <a:lnTo>
                  <a:pt x="4882" y="700"/>
                </a:lnTo>
                <a:lnTo>
                  <a:pt x="4880" y="705"/>
                </a:lnTo>
                <a:lnTo>
                  <a:pt x="4878" y="707"/>
                </a:lnTo>
                <a:lnTo>
                  <a:pt x="4876" y="709"/>
                </a:lnTo>
                <a:lnTo>
                  <a:pt x="4869" y="715"/>
                </a:lnTo>
                <a:lnTo>
                  <a:pt x="4867" y="715"/>
                </a:lnTo>
                <a:lnTo>
                  <a:pt x="4867" y="715"/>
                </a:lnTo>
                <a:lnTo>
                  <a:pt x="4863" y="728"/>
                </a:lnTo>
                <a:lnTo>
                  <a:pt x="4863" y="734"/>
                </a:lnTo>
                <a:lnTo>
                  <a:pt x="4861" y="742"/>
                </a:lnTo>
                <a:lnTo>
                  <a:pt x="4861" y="747"/>
                </a:lnTo>
                <a:lnTo>
                  <a:pt x="4863" y="753"/>
                </a:lnTo>
                <a:lnTo>
                  <a:pt x="4863" y="759"/>
                </a:lnTo>
                <a:lnTo>
                  <a:pt x="4865" y="772"/>
                </a:lnTo>
                <a:lnTo>
                  <a:pt x="4867" y="776"/>
                </a:lnTo>
                <a:lnTo>
                  <a:pt x="4869" y="788"/>
                </a:lnTo>
                <a:lnTo>
                  <a:pt x="4869" y="793"/>
                </a:lnTo>
                <a:lnTo>
                  <a:pt x="4869" y="795"/>
                </a:lnTo>
                <a:lnTo>
                  <a:pt x="4872" y="797"/>
                </a:lnTo>
                <a:lnTo>
                  <a:pt x="4874" y="799"/>
                </a:lnTo>
                <a:lnTo>
                  <a:pt x="4874" y="801"/>
                </a:lnTo>
                <a:lnTo>
                  <a:pt x="4876" y="811"/>
                </a:lnTo>
                <a:lnTo>
                  <a:pt x="4876" y="820"/>
                </a:lnTo>
                <a:lnTo>
                  <a:pt x="4876" y="820"/>
                </a:lnTo>
                <a:lnTo>
                  <a:pt x="4876" y="822"/>
                </a:lnTo>
                <a:lnTo>
                  <a:pt x="4878" y="824"/>
                </a:lnTo>
                <a:lnTo>
                  <a:pt x="4878" y="826"/>
                </a:lnTo>
                <a:lnTo>
                  <a:pt x="4878" y="826"/>
                </a:lnTo>
                <a:lnTo>
                  <a:pt x="4878" y="828"/>
                </a:lnTo>
                <a:lnTo>
                  <a:pt x="4880" y="828"/>
                </a:lnTo>
                <a:lnTo>
                  <a:pt x="4884" y="824"/>
                </a:lnTo>
                <a:lnTo>
                  <a:pt x="4888" y="820"/>
                </a:lnTo>
                <a:lnTo>
                  <a:pt x="4890" y="820"/>
                </a:lnTo>
                <a:lnTo>
                  <a:pt x="4890" y="818"/>
                </a:lnTo>
                <a:lnTo>
                  <a:pt x="4895" y="816"/>
                </a:lnTo>
                <a:lnTo>
                  <a:pt x="4899" y="814"/>
                </a:lnTo>
                <a:lnTo>
                  <a:pt x="4901" y="807"/>
                </a:lnTo>
                <a:lnTo>
                  <a:pt x="4903" y="803"/>
                </a:lnTo>
                <a:lnTo>
                  <a:pt x="4903" y="801"/>
                </a:lnTo>
                <a:lnTo>
                  <a:pt x="4903" y="801"/>
                </a:lnTo>
                <a:lnTo>
                  <a:pt x="4903" y="797"/>
                </a:lnTo>
                <a:lnTo>
                  <a:pt x="4905" y="795"/>
                </a:lnTo>
                <a:lnTo>
                  <a:pt x="4905" y="793"/>
                </a:lnTo>
                <a:lnTo>
                  <a:pt x="4905" y="791"/>
                </a:lnTo>
                <a:lnTo>
                  <a:pt x="4903" y="791"/>
                </a:lnTo>
                <a:lnTo>
                  <a:pt x="4903" y="788"/>
                </a:lnTo>
                <a:lnTo>
                  <a:pt x="4905" y="788"/>
                </a:lnTo>
                <a:lnTo>
                  <a:pt x="4905" y="788"/>
                </a:lnTo>
                <a:lnTo>
                  <a:pt x="4907" y="791"/>
                </a:lnTo>
                <a:lnTo>
                  <a:pt x="4907" y="791"/>
                </a:lnTo>
                <a:lnTo>
                  <a:pt x="4911" y="788"/>
                </a:lnTo>
                <a:lnTo>
                  <a:pt x="4913" y="786"/>
                </a:lnTo>
                <a:lnTo>
                  <a:pt x="4920" y="784"/>
                </a:lnTo>
                <a:lnTo>
                  <a:pt x="4922" y="784"/>
                </a:lnTo>
                <a:lnTo>
                  <a:pt x="4924" y="786"/>
                </a:lnTo>
                <a:lnTo>
                  <a:pt x="4926" y="786"/>
                </a:lnTo>
                <a:lnTo>
                  <a:pt x="4926" y="784"/>
                </a:lnTo>
                <a:lnTo>
                  <a:pt x="4924" y="782"/>
                </a:lnTo>
                <a:lnTo>
                  <a:pt x="4924" y="780"/>
                </a:lnTo>
                <a:lnTo>
                  <a:pt x="4924" y="778"/>
                </a:lnTo>
                <a:lnTo>
                  <a:pt x="4924" y="778"/>
                </a:lnTo>
                <a:lnTo>
                  <a:pt x="4924" y="776"/>
                </a:lnTo>
                <a:lnTo>
                  <a:pt x="4924" y="774"/>
                </a:lnTo>
                <a:lnTo>
                  <a:pt x="4924" y="770"/>
                </a:lnTo>
                <a:lnTo>
                  <a:pt x="4926" y="767"/>
                </a:lnTo>
                <a:lnTo>
                  <a:pt x="4926" y="765"/>
                </a:lnTo>
                <a:lnTo>
                  <a:pt x="4930" y="765"/>
                </a:lnTo>
                <a:lnTo>
                  <a:pt x="4932" y="761"/>
                </a:lnTo>
                <a:lnTo>
                  <a:pt x="4937" y="759"/>
                </a:lnTo>
                <a:lnTo>
                  <a:pt x="4939" y="759"/>
                </a:lnTo>
                <a:lnTo>
                  <a:pt x="4943" y="759"/>
                </a:lnTo>
                <a:lnTo>
                  <a:pt x="4945" y="759"/>
                </a:lnTo>
                <a:lnTo>
                  <a:pt x="4949" y="759"/>
                </a:lnTo>
                <a:lnTo>
                  <a:pt x="4951" y="759"/>
                </a:lnTo>
                <a:lnTo>
                  <a:pt x="4953" y="757"/>
                </a:lnTo>
                <a:lnTo>
                  <a:pt x="4955" y="755"/>
                </a:lnTo>
                <a:lnTo>
                  <a:pt x="4955" y="753"/>
                </a:lnTo>
                <a:lnTo>
                  <a:pt x="4955" y="751"/>
                </a:lnTo>
                <a:lnTo>
                  <a:pt x="4951" y="747"/>
                </a:lnTo>
                <a:lnTo>
                  <a:pt x="4951" y="747"/>
                </a:lnTo>
                <a:lnTo>
                  <a:pt x="4951" y="742"/>
                </a:lnTo>
                <a:lnTo>
                  <a:pt x="4951" y="740"/>
                </a:lnTo>
                <a:lnTo>
                  <a:pt x="4951" y="738"/>
                </a:lnTo>
                <a:lnTo>
                  <a:pt x="4953" y="734"/>
                </a:lnTo>
                <a:lnTo>
                  <a:pt x="4955" y="728"/>
                </a:lnTo>
                <a:lnTo>
                  <a:pt x="4957" y="728"/>
                </a:lnTo>
                <a:lnTo>
                  <a:pt x="4960" y="726"/>
                </a:lnTo>
                <a:lnTo>
                  <a:pt x="4962" y="726"/>
                </a:lnTo>
                <a:lnTo>
                  <a:pt x="4962" y="726"/>
                </a:lnTo>
                <a:lnTo>
                  <a:pt x="4962" y="721"/>
                </a:lnTo>
                <a:lnTo>
                  <a:pt x="4964" y="721"/>
                </a:lnTo>
                <a:lnTo>
                  <a:pt x="4964" y="719"/>
                </a:lnTo>
                <a:lnTo>
                  <a:pt x="4968" y="721"/>
                </a:lnTo>
                <a:lnTo>
                  <a:pt x="4968" y="719"/>
                </a:lnTo>
                <a:lnTo>
                  <a:pt x="4970" y="719"/>
                </a:lnTo>
                <a:lnTo>
                  <a:pt x="4968" y="721"/>
                </a:lnTo>
                <a:lnTo>
                  <a:pt x="4968" y="721"/>
                </a:lnTo>
                <a:lnTo>
                  <a:pt x="4966" y="723"/>
                </a:lnTo>
                <a:lnTo>
                  <a:pt x="4964" y="726"/>
                </a:lnTo>
                <a:lnTo>
                  <a:pt x="4966" y="730"/>
                </a:lnTo>
                <a:lnTo>
                  <a:pt x="4968" y="730"/>
                </a:lnTo>
                <a:lnTo>
                  <a:pt x="4970" y="730"/>
                </a:lnTo>
                <a:lnTo>
                  <a:pt x="4972" y="728"/>
                </a:lnTo>
                <a:lnTo>
                  <a:pt x="4972" y="728"/>
                </a:lnTo>
                <a:lnTo>
                  <a:pt x="4974" y="726"/>
                </a:lnTo>
                <a:lnTo>
                  <a:pt x="4974" y="721"/>
                </a:lnTo>
                <a:lnTo>
                  <a:pt x="4972" y="719"/>
                </a:lnTo>
                <a:lnTo>
                  <a:pt x="4972" y="717"/>
                </a:lnTo>
                <a:lnTo>
                  <a:pt x="4972" y="715"/>
                </a:lnTo>
                <a:lnTo>
                  <a:pt x="4970" y="715"/>
                </a:lnTo>
                <a:lnTo>
                  <a:pt x="4968" y="715"/>
                </a:lnTo>
                <a:lnTo>
                  <a:pt x="4968" y="715"/>
                </a:lnTo>
                <a:lnTo>
                  <a:pt x="4966" y="713"/>
                </a:lnTo>
                <a:lnTo>
                  <a:pt x="4966" y="713"/>
                </a:lnTo>
                <a:lnTo>
                  <a:pt x="4966" y="709"/>
                </a:lnTo>
                <a:lnTo>
                  <a:pt x="4966" y="707"/>
                </a:lnTo>
                <a:lnTo>
                  <a:pt x="4966" y="705"/>
                </a:lnTo>
                <a:lnTo>
                  <a:pt x="4966" y="705"/>
                </a:lnTo>
                <a:lnTo>
                  <a:pt x="4966" y="702"/>
                </a:lnTo>
                <a:lnTo>
                  <a:pt x="4968" y="700"/>
                </a:lnTo>
                <a:lnTo>
                  <a:pt x="4970" y="698"/>
                </a:lnTo>
                <a:lnTo>
                  <a:pt x="4972" y="696"/>
                </a:lnTo>
                <a:lnTo>
                  <a:pt x="4972" y="696"/>
                </a:lnTo>
                <a:lnTo>
                  <a:pt x="4972" y="694"/>
                </a:lnTo>
                <a:lnTo>
                  <a:pt x="4972" y="692"/>
                </a:lnTo>
                <a:lnTo>
                  <a:pt x="4966" y="690"/>
                </a:lnTo>
                <a:lnTo>
                  <a:pt x="4964" y="690"/>
                </a:lnTo>
                <a:lnTo>
                  <a:pt x="4962" y="692"/>
                </a:lnTo>
                <a:lnTo>
                  <a:pt x="4962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57" y="692"/>
                </a:lnTo>
                <a:lnTo>
                  <a:pt x="4955" y="692"/>
                </a:lnTo>
                <a:lnTo>
                  <a:pt x="4955" y="690"/>
                </a:lnTo>
                <a:lnTo>
                  <a:pt x="4955" y="690"/>
                </a:lnTo>
                <a:lnTo>
                  <a:pt x="4953" y="688"/>
                </a:lnTo>
                <a:lnTo>
                  <a:pt x="4955" y="684"/>
                </a:lnTo>
                <a:lnTo>
                  <a:pt x="4957" y="679"/>
                </a:lnTo>
                <a:lnTo>
                  <a:pt x="4962" y="675"/>
                </a:lnTo>
                <a:lnTo>
                  <a:pt x="4964" y="673"/>
                </a:lnTo>
                <a:lnTo>
                  <a:pt x="4966" y="669"/>
                </a:lnTo>
                <a:lnTo>
                  <a:pt x="4968" y="669"/>
                </a:lnTo>
                <a:lnTo>
                  <a:pt x="4968" y="669"/>
                </a:lnTo>
                <a:lnTo>
                  <a:pt x="4970" y="667"/>
                </a:lnTo>
                <a:lnTo>
                  <a:pt x="4968" y="665"/>
                </a:lnTo>
                <a:lnTo>
                  <a:pt x="4968" y="665"/>
                </a:lnTo>
                <a:lnTo>
                  <a:pt x="4970" y="665"/>
                </a:lnTo>
                <a:lnTo>
                  <a:pt x="4970" y="665"/>
                </a:lnTo>
                <a:lnTo>
                  <a:pt x="4972" y="663"/>
                </a:lnTo>
                <a:lnTo>
                  <a:pt x="4972" y="656"/>
                </a:lnTo>
                <a:lnTo>
                  <a:pt x="4974" y="652"/>
                </a:lnTo>
                <a:lnTo>
                  <a:pt x="4974" y="652"/>
                </a:lnTo>
                <a:lnTo>
                  <a:pt x="4974" y="650"/>
                </a:lnTo>
                <a:lnTo>
                  <a:pt x="4976" y="650"/>
                </a:lnTo>
                <a:lnTo>
                  <a:pt x="4978" y="648"/>
                </a:lnTo>
                <a:lnTo>
                  <a:pt x="4978" y="648"/>
                </a:lnTo>
                <a:lnTo>
                  <a:pt x="4981" y="646"/>
                </a:lnTo>
                <a:lnTo>
                  <a:pt x="4981" y="646"/>
                </a:lnTo>
                <a:lnTo>
                  <a:pt x="4983" y="646"/>
                </a:lnTo>
                <a:lnTo>
                  <a:pt x="4985" y="646"/>
                </a:lnTo>
                <a:lnTo>
                  <a:pt x="4985" y="648"/>
                </a:lnTo>
                <a:lnTo>
                  <a:pt x="4985" y="650"/>
                </a:lnTo>
                <a:lnTo>
                  <a:pt x="4987" y="648"/>
                </a:lnTo>
                <a:lnTo>
                  <a:pt x="4989" y="646"/>
                </a:lnTo>
                <a:lnTo>
                  <a:pt x="4991" y="646"/>
                </a:lnTo>
                <a:lnTo>
                  <a:pt x="4991" y="646"/>
                </a:lnTo>
                <a:lnTo>
                  <a:pt x="4993" y="646"/>
                </a:lnTo>
                <a:lnTo>
                  <a:pt x="4995" y="650"/>
                </a:lnTo>
                <a:lnTo>
                  <a:pt x="4995" y="650"/>
                </a:lnTo>
                <a:lnTo>
                  <a:pt x="4997" y="650"/>
                </a:lnTo>
                <a:lnTo>
                  <a:pt x="4999" y="650"/>
                </a:lnTo>
                <a:lnTo>
                  <a:pt x="4999" y="648"/>
                </a:lnTo>
                <a:lnTo>
                  <a:pt x="4999" y="644"/>
                </a:lnTo>
                <a:lnTo>
                  <a:pt x="5001" y="644"/>
                </a:lnTo>
                <a:lnTo>
                  <a:pt x="5001" y="644"/>
                </a:lnTo>
                <a:lnTo>
                  <a:pt x="5004" y="642"/>
                </a:lnTo>
                <a:lnTo>
                  <a:pt x="5006" y="642"/>
                </a:lnTo>
                <a:lnTo>
                  <a:pt x="5012" y="640"/>
                </a:lnTo>
                <a:lnTo>
                  <a:pt x="5016" y="637"/>
                </a:lnTo>
                <a:lnTo>
                  <a:pt x="5018" y="635"/>
                </a:lnTo>
                <a:lnTo>
                  <a:pt x="5016" y="637"/>
                </a:lnTo>
                <a:lnTo>
                  <a:pt x="5016" y="640"/>
                </a:lnTo>
                <a:lnTo>
                  <a:pt x="5016" y="644"/>
                </a:lnTo>
                <a:lnTo>
                  <a:pt x="5014" y="646"/>
                </a:lnTo>
                <a:lnTo>
                  <a:pt x="5014" y="648"/>
                </a:lnTo>
                <a:lnTo>
                  <a:pt x="5014" y="648"/>
                </a:lnTo>
                <a:lnTo>
                  <a:pt x="5016" y="650"/>
                </a:lnTo>
                <a:lnTo>
                  <a:pt x="5016" y="650"/>
                </a:lnTo>
                <a:lnTo>
                  <a:pt x="5018" y="650"/>
                </a:lnTo>
                <a:lnTo>
                  <a:pt x="5018" y="648"/>
                </a:lnTo>
                <a:lnTo>
                  <a:pt x="5027" y="640"/>
                </a:lnTo>
                <a:lnTo>
                  <a:pt x="5031" y="637"/>
                </a:lnTo>
                <a:lnTo>
                  <a:pt x="5037" y="637"/>
                </a:lnTo>
                <a:lnTo>
                  <a:pt x="5037" y="635"/>
                </a:lnTo>
                <a:lnTo>
                  <a:pt x="5043" y="635"/>
                </a:lnTo>
                <a:lnTo>
                  <a:pt x="5048" y="633"/>
                </a:lnTo>
                <a:lnTo>
                  <a:pt x="5052" y="635"/>
                </a:lnTo>
                <a:lnTo>
                  <a:pt x="5054" y="635"/>
                </a:lnTo>
                <a:lnTo>
                  <a:pt x="5060" y="633"/>
                </a:lnTo>
                <a:lnTo>
                  <a:pt x="5060" y="635"/>
                </a:lnTo>
                <a:lnTo>
                  <a:pt x="5064" y="637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4"/>
                </a:lnTo>
                <a:lnTo>
                  <a:pt x="5069" y="644"/>
                </a:lnTo>
                <a:lnTo>
                  <a:pt x="5071" y="646"/>
                </a:lnTo>
                <a:lnTo>
                  <a:pt x="5073" y="648"/>
                </a:lnTo>
                <a:lnTo>
                  <a:pt x="5075" y="648"/>
                </a:lnTo>
                <a:lnTo>
                  <a:pt x="5077" y="646"/>
                </a:lnTo>
                <a:lnTo>
                  <a:pt x="5077" y="646"/>
                </a:lnTo>
                <a:lnTo>
                  <a:pt x="5077" y="642"/>
                </a:lnTo>
                <a:lnTo>
                  <a:pt x="5079" y="640"/>
                </a:lnTo>
                <a:lnTo>
                  <a:pt x="5079" y="637"/>
                </a:lnTo>
                <a:lnTo>
                  <a:pt x="5079" y="637"/>
                </a:lnTo>
                <a:lnTo>
                  <a:pt x="5081" y="635"/>
                </a:lnTo>
                <a:lnTo>
                  <a:pt x="5085" y="635"/>
                </a:lnTo>
                <a:lnTo>
                  <a:pt x="5092" y="631"/>
                </a:lnTo>
                <a:lnTo>
                  <a:pt x="5096" y="629"/>
                </a:lnTo>
                <a:lnTo>
                  <a:pt x="5098" y="629"/>
                </a:lnTo>
                <a:lnTo>
                  <a:pt x="5098" y="629"/>
                </a:lnTo>
                <a:lnTo>
                  <a:pt x="5100" y="627"/>
                </a:lnTo>
                <a:lnTo>
                  <a:pt x="5100" y="627"/>
                </a:lnTo>
                <a:lnTo>
                  <a:pt x="5102" y="625"/>
                </a:lnTo>
                <a:lnTo>
                  <a:pt x="5104" y="623"/>
                </a:lnTo>
                <a:lnTo>
                  <a:pt x="5104" y="623"/>
                </a:lnTo>
                <a:lnTo>
                  <a:pt x="5106" y="621"/>
                </a:lnTo>
                <a:lnTo>
                  <a:pt x="5106" y="621"/>
                </a:lnTo>
                <a:lnTo>
                  <a:pt x="5108" y="621"/>
                </a:lnTo>
                <a:lnTo>
                  <a:pt x="5110" y="621"/>
                </a:lnTo>
                <a:lnTo>
                  <a:pt x="5110" y="619"/>
                </a:lnTo>
                <a:lnTo>
                  <a:pt x="5110" y="619"/>
                </a:lnTo>
                <a:lnTo>
                  <a:pt x="5110" y="619"/>
                </a:lnTo>
                <a:lnTo>
                  <a:pt x="5113" y="619"/>
                </a:lnTo>
                <a:lnTo>
                  <a:pt x="5113" y="619"/>
                </a:lnTo>
                <a:lnTo>
                  <a:pt x="5113" y="617"/>
                </a:lnTo>
                <a:lnTo>
                  <a:pt x="5110" y="617"/>
                </a:lnTo>
                <a:lnTo>
                  <a:pt x="5113" y="614"/>
                </a:lnTo>
                <a:lnTo>
                  <a:pt x="5115" y="617"/>
                </a:lnTo>
                <a:lnTo>
                  <a:pt x="5117" y="617"/>
                </a:lnTo>
                <a:lnTo>
                  <a:pt x="5119" y="612"/>
                </a:lnTo>
                <a:lnTo>
                  <a:pt x="5123" y="610"/>
                </a:lnTo>
                <a:lnTo>
                  <a:pt x="5125" y="610"/>
                </a:lnTo>
                <a:lnTo>
                  <a:pt x="5131" y="608"/>
                </a:lnTo>
                <a:lnTo>
                  <a:pt x="5133" y="608"/>
                </a:lnTo>
                <a:lnTo>
                  <a:pt x="5136" y="608"/>
                </a:lnTo>
                <a:lnTo>
                  <a:pt x="5138" y="606"/>
                </a:lnTo>
                <a:lnTo>
                  <a:pt x="5140" y="604"/>
                </a:lnTo>
                <a:lnTo>
                  <a:pt x="5140" y="604"/>
                </a:lnTo>
                <a:lnTo>
                  <a:pt x="5146" y="602"/>
                </a:lnTo>
                <a:lnTo>
                  <a:pt x="5146" y="602"/>
                </a:lnTo>
                <a:lnTo>
                  <a:pt x="5148" y="600"/>
                </a:lnTo>
                <a:lnTo>
                  <a:pt x="5150" y="600"/>
                </a:lnTo>
                <a:lnTo>
                  <a:pt x="5152" y="600"/>
                </a:lnTo>
                <a:lnTo>
                  <a:pt x="5163" y="596"/>
                </a:lnTo>
                <a:lnTo>
                  <a:pt x="5163" y="593"/>
                </a:lnTo>
                <a:lnTo>
                  <a:pt x="5167" y="591"/>
                </a:lnTo>
                <a:lnTo>
                  <a:pt x="5171" y="591"/>
                </a:lnTo>
                <a:lnTo>
                  <a:pt x="5173" y="591"/>
                </a:lnTo>
                <a:lnTo>
                  <a:pt x="5175" y="589"/>
                </a:lnTo>
                <a:lnTo>
                  <a:pt x="5171" y="589"/>
                </a:lnTo>
                <a:lnTo>
                  <a:pt x="5171" y="589"/>
                </a:lnTo>
                <a:lnTo>
                  <a:pt x="5171" y="587"/>
                </a:lnTo>
                <a:lnTo>
                  <a:pt x="5171" y="587"/>
                </a:lnTo>
                <a:lnTo>
                  <a:pt x="5173" y="585"/>
                </a:lnTo>
                <a:lnTo>
                  <a:pt x="5173" y="585"/>
                </a:lnTo>
                <a:lnTo>
                  <a:pt x="5175" y="587"/>
                </a:lnTo>
                <a:lnTo>
                  <a:pt x="5175" y="587"/>
                </a:lnTo>
                <a:lnTo>
                  <a:pt x="5175" y="585"/>
                </a:lnTo>
                <a:lnTo>
                  <a:pt x="5177" y="585"/>
                </a:lnTo>
                <a:lnTo>
                  <a:pt x="5177" y="587"/>
                </a:lnTo>
                <a:lnTo>
                  <a:pt x="5177" y="587"/>
                </a:lnTo>
                <a:lnTo>
                  <a:pt x="5175" y="589"/>
                </a:lnTo>
                <a:lnTo>
                  <a:pt x="5175" y="589"/>
                </a:lnTo>
                <a:lnTo>
                  <a:pt x="5177" y="589"/>
                </a:lnTo>
                <a:lnTo>
                  <a:pt x="5182" y="589"/>
                </a:lnTo>
                <a:lnTo>
                  <a:pt x="5186" y="591"/>
                </a:lnTo>
                <a:lnTo>
                  <a:pt x="5201" y="596"/>
                </a:lnTo>
                <a:lnTo>
                  <a:pt x="5201" y="596"/>
                </a:lnTo>
                <a:lnTo>
                  <a:pt x="5203" y="596"/>
                </a:lnTo>
                <a:lnTo>
                  <a:pt x="5203" y="593"/>
                </a:lnTo>
                <a:lnTo>
                  <a:pt x="5203" y="593"/>
                </a:lnTo>
                <a:lnTo>
                  <a:pt x="5205" y="591"/>
                </a:lnTo>
                <a:lnTo>
                  <a:pt x="5207" y="589"/>
                </a:lnTo>
                <a:lnTo>
                  <a:pt x="5209" y="587"/>
                </a:lnTo>
                <a:lnTo>
                  <a:pt x="5209" y="585"/>
                </a:lnTo>
                <a:lnTo>
                  <a:pt x="5209" y="583"/>
                </a:lnTo>
                <a:lnTo>
                  <a:pt x="5207" y="583"/>
                </a:lnTo>
                <a:lnTo>
                  <a:pt x="5205" y="583"/>
                </a:lnTo>
                <a:lnTo>
                  <a:pt x="5205" y="581"/>
                </a:lnTo>
                <a:lnTo>
                  <a:pt x="5205" y="579"/>
                </a:lnTo>
                <a:lnTo>
                  <a:pt x="5207" y="579"/>
                </a:lnTo>
                <a:lnTo>
                  <a:pt x="5207" y="577"/>
                </a:lnTo>
                <a:lnTo>
                  <a:pt x="5205" y="577"/>
                </a:lnTo>
                <a:lnTo>
                  <a:pt x="5201" y="575"/>
                </a:lnTo>
                <a:lnTo>
                  <a:pt x="5201" y="572"/>
                </a:lnTo>
                <a:lnTo>
                  <a:pt x="5201" y="572"/>
                </a:lnTo>
                <a:lnTo>
                  <a:pt x="5198" y="568"/>
                </a:lnTo>
                <a:lnTo>
                  <a:pt x="5198" y="570"/>
                </a:lnTo>
                <a:lnTo>
                  <a:pt x="5198" y="570"/>
                </a:lnTo>
                <a:lnTo>
                  <a:pt x="5196" y="572"/>
                </a:lnTo>
                <a:lnTo>
                  <a:pt x="5196" y="572"/>
                </a:lnTo>
                <a:lnTo>
                  <a:pt x="5196" y="570"/>
                </a:lnTo>
                <a:lnTo>
                  <a:pt x="5196" y="568"/>
                </a:lnTo>
                <a:lnTo>
                  <a:pt x="5196" y="568"/>
                </a:lnTo>
                <a:lnTo>
                  <a:pt x="5192" y="568"/>
                </a:lnTo>
                <a:lnTo>
                  <a:pt x="5192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2"/>
                </a:lnTo>
                <a:lnTo>
                  <a:pt x="5196" y="560"/>
                </a:lnTo>
                <a:lnTo>
                  <a:pt x="5194" y="558"/>
                </a:lnTo>
                <a:lnTo>
                  <a:pt x="5192" y="558"/>
                </a:lnTo>
                <a:lnTo>
                  <a:pt x="5194" y="556"/>
                </a:lnTo>
                <a:lnTo>
                  <a:pt x="5194" y="556"/>
                </a:lnTo>
                <a:lnTo>
                  <a:pt x="5192" y="552"/>
                </a:lnTo>
                <a:lnTo>
                  <a:pt x="5190" y="552"/>
                </a:lnTo>
                <a:lnTo>
                  <a:pt x="5190" y="549"/>
                </a:lnTo>
                <a:lnTo>
                  <a:pt x="5188" y="552"/>
                </a:lnTo>
                <a:lnTo>
                  <a:pt x="5188" y="554"/>
                </a:lnTo>
                <a:lnTo>
                  <a:pt x="5188" y="554"/>
                </a:lnTo>
                <a:lnTo>
                  <a:pt x="5186" y="554"/>
                </a:lnTo>
                <a:lnTo>
                  <a:pt x="5182" y="552"/>
                </a:lnTo>
                <a:lnTo>
                  <a:pt x="5177" y="547"/>
                </a:lnTo>
                <a:lnTo>
                  <a:pt x="5177" y="545"/>
                </a:lnTo>
                <a:lnTo>
                  <a:pt x="5180" y="541"/>
                </a:lnTo>
                <a:lnTo>
                  <a:pt x="5177" y="541"/>
                </a:lnTo>
                <a:lnTo>
                  <a:pt x="5177" y="541"/>
                </a:lnTo>
                <a:lnTo>
                  <a:pt x="5173" y="541"/>
                </a:lnTo>
                <a:lnTo>
                  <a:pt x="5169" y="543"/>
                </a:lnTo>
                <a:lnTo>
                  <a:pt x="5167" y="543"/>
                </a:lnTo>
                <a:lnTo>
                  <a:pt x="5165" y="543"/>
                </a:lnTo>
                <a:lnTo>
                  <a:pt x="5159" y="545"/>
                </a:lnTo>
                <a:lnTo>
                  <a:pt x="5161" y="543"/>
                </a:lnTo>
                <a:lnTo>
                  <a:pt x="5161" y="543"/>
                </a:lnTo>
                <a:lnTo>
                  <a:pt x="5163" y="541"/>
                </a:lnTo>
                <a:lnTo>
                  <a:pt x="5163" y="541"/>
                </a:lnTo>
                <a:lnTo>
                  <a:pt x="5161" y="539"/>
                </a:lnTo>
                <a:lnTo>
                  <a:pt x="5161" y="537"/>
                </a:lnTo>
                <a:lnTo>
                  <a:pt x="5159" y="537"/>
                </a:lnTo>
                <a:lnTo>
                  <a:pt x="5157" y="539"/>
                </a:lnTo>
                <a:lnTo>
                  <a:pt x="5154" y="539"/>
                </a:lnTo>
                <a:lnTo>
                  <a:pt x="5152" y="541"/>
                </a:lnTo>
                <a:lnTo>
                  <a:pt x="5148" y="541"/>
                </a:lnTo>
                <a:lnTo>
                  <a:pt x="5144" y="541"/>
                </a:lnTo>
                <a:lnTo>
                  <a:pt x="5138" y="543"/>
                </a:lnTo>
                <a:lnTo>
                  <a:pt x="5136" y="543"/>
                </a:lnTo>
                <a:lnTo>
                  <a:pt x="5144" y="541"/>
                </a:lnTo>
                <a:lnTo>
                  <a:pt x="5148" y="541"/>
                </a:lnTo>
                <a:lnTo>
                  <a:pt x="5154" y="539"/>
                </a:lnTo>
                <a:lnTo>
                  <a:pt x="5159" y="537"/>
                </a:lnTo>
                <a:lnTo>
                  <a:pt x="5163" y="539"/>
                </a:lnTo>
                <a:lnTo>
                  <a:pt x="5165" y="539"/>
                </a:lnTo>
                <a:lnTo>
                  <a:pt x="5169" y="539"/>
                </a:lnTo>
                <a:lnTo>
                  <a:pt x="5173" y="541"/>
                </a:lnTo>
                <a:lnTo>
                  <a:pt x="5173" y="539"/>
                </a:lnTo>
                <a:lnTo>
                  <a:pt x="5175" y="539"/>
                </a:lnTo>
                <a:lnTo>
                  <a:pt x="5173" y="537"/>
                </a:lnTo>
                <a:lnTo>
                  <a:pt x="5173" y="535"/>
                </a:lnTo>
                <a:lnTo>
                  <a:pt x="5171" y="535"/>
                </a:lnTo>
                <a:lnTo>
                  <a:pt x="5167" y="535"/>
                </a:lnTo>
                <a:lnTo>
                  <a:pt x="5165" y="535"/>
                </a:lnTo>
                <a:lnTo>
                  <a:pt x="5163" y="535"/>
                </a:lnTo>
                <a:lnTo>
                  <a:pt x="5163" y="533"/>
                </a:lnTo>
                <a:lnTo>
                  <a:pt x="5167" y="535"/>
                </a:lnTo>
                <a:lnTo>
                  <a:pt x="5171" y="533"/>
                </a:lnTo>
                <a:lnTo>
                  <a:pt x="5175" y="535"/>
                </a:lnTo>
                <a:lnTo>
                  <a:pt x="5175" y="537"/>
                </a:lnTo>
                <a:lnTo>
                  <a:pt x="5177" y="537"/>
                </a:lnTo>
                <a:lnTo>
                  <a:pt x="5180" y="541"/>
                </a:lnTo>
                <a:lnTo>
                  <a:pt x="5184" y="541"/>
                </a:lnTo>
                <a:lnTo>
                  <a:pt x="5190" y="543"/>
                </a:lnTo>
                <a:lnTo>
                  <a:pt x="5194" y="545"/>
                </a:lnTo>
                <a:lnTo>
                  <a:pt x="5196" y="543"/>
                </a:lnTo>
                <a:lnTo>
                  <a:pt x="5203" y="541"/>
                </a:lnTo>
                <a:lnTo>
                  <a:pt x="5207" y="539"/>
                </a:lnTo>
                <a:lnTo>
                  <a:pt x="5211" y="537"/>
                </a:lnTo>
                <a:lnTo>
                  <a:pt x="5213" y="535"/>
                </a:lnTo>
                <a:lnTo>
                  <a:pt x="5215" y="533"/>
                </a:lnTo>
                <a:lnTo>
                  <a:pt x="5215" y="535"/>
                </a:lnTo>
                <a:lnTo>
                  <a:pt x="5219" y="531"/>
                </a:lnTo>
                <a:lnTo>
                  <a:pt x="5221" y="531"/>
                </a:lnTo>
                <a:lnTo>
                  <a:pt x="5221" y="526"/>
                </a:lnTo>
                <a:lnTo>
                  <a:pt x="5224" y="524"/>
                </a:lnTo>
                <a:lnTo>
                  <a:pt x="5224" y="522"/>
                </a:lnTo>
                <a:lnTo>
                  <a:pt x="5226" y="522"/>
                </a:lnTo>
                <a:lnTo>
                  <a:pt x="5224" y="520"/>
                </a:lnTo>
                <a:lnTo>
                  <a:pt x="5224" y="520"/>
                </a:lnTo>
                <a:lnTo>
                  <a:pt x="5219" y="518"/>
                </a:lnTo>
                <a:lnTo>
                  <a:pt x="5219" y="516"/>
                </a:lnTo>
                <a:lnTo>
                  <a:pt x="5217" y="514"/>
                </a:lnTo>
                <a:lnTo>
                  <a:pt x="5217" y="512"/>
                </a:lnTo>
                <a:lnTo>
                  <a:pt x="5219" y="510"/>
                </a:lnTo>
                <a:lnTo>
                  <a:pt x="5219" y="508"/>
                </a:lnTo>
                <a:lnTo>
                  <a:pt x="5221" y="510"/>
                </a:lnTo>
                <a:lnTo>
                  <a:pt x="5224" y="508"/>
                </a:lnTo>
                <a:lnTo>
                  <a:pt x="5226" y="508"/>
                </a:lnTo>
                <a:lnTo>
                  <a:pt x="5226" y="508"/>
                </a:lnTo>
                <a:lnTo>
                  <a:pt x="5226" y="505"/>
                </a:lnTo>
                <a:lnTo>
                  <a:pt x="5226" y="505"/>
                </a:lnTo>
                <a:lnTo>
                  <a:pt x="5228" y="505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5"/>
                </a:lnTo>
                <a:lnTo>
                  <a:pt x="5230" y="508"/>
                </a:lnTo>
                <a:lnTo>
                  <a:pt x="5230" y="508"/>
                </a:lnTo>
                <a:lnTo>
                  <a:pt x="5232" y="508"/>
                </a:lnTo>
                <a:lnTo>
                  <a:pt x="5232" y="508"/>
                </a:lnTo>
                <a:lnTo>
                  <a:pt x="5234" y="505"/>
                </a:lnTo>
                <a:lnTo>
                  <a:pt x="5236" y="503"/>
                </a:lnTo>
                <a:lnTo>
                  <a:pt x="5236" y="501"/>
                </a:lnTo>
                <a:lnTo>
                  <a:pt x="5236" y="503"/>
                </a:lnTo>
                <a:lnTo>
                  <a:pt x="5236" y="508"/>
                </a:lnTo>
                <a:lnTo>
                  <a:pt x="5236" y="508"/>
                </a:lnTo>
                <a:lnTo>
                  <a:pt x="5234" y="510"/>
                </a:lnTo>
                <a:lnTo>
                  <a:pt x="5234" y="512"/>
                </a:lnTo>
                <a:lnTo>
                  <a:pt x="5234" y="512"/>
                </a:lnTo>
                <a:lnTo>
                  <a:pt x="5232" y="512"/>
                </a:lnTo>
                <a:lnTo>
                  <a:pt x="5230" y="512"/>
                </a:lnTo>
                <a:lnTo>
                  <a:pt x="5232" y="514"/>
                </a:lnTo>
                <a:lnTo>
                  <a:pt x="5232" y="516"/>
                </a:lnTo>
                <a:lnTo>
                  <a:pt x="5234" y="516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22"/>
                </a:lnTo>
                <a:lnTo>
                  <a:pt x="5236" y="522"/>
                </a:lnTo>
                <a:lnTo>
                  <a:pt x="5238" y="524"/>
                </a:lnTo>
                <a:lnTo>
                  <a:pt x="5240" y="524"/>
                </a:lnTo>
                <a:lnTo>
                  <a:pt x="5249" y="524"/>
                </a:lnTo>
                <a:lnTo>
                  <a:pt x="5251" y="524"/>
                </a:lnTo>
                <a:lnTo>
                  <a:pt x="5257" y="522"/>
                </a:lnTo>
                <a:lnTo>
                  <a:pt x="5257" y="520"/>
                </a:lnTo>
                <a:lnTo>
                  <a:pt x="5259" y="522"/>
                </a:lnTo>
                <a:lnTo>
                  <a:pt x="5265" y="522"/>
                </a:lnTo>
                <a:lnTo>
                  <a:pt x="5272" y="524"/>
                </a:lnTo>
                <a:lnTo>
                  <a:pt x="5274" y="526"/>
                </a:lnTo>
                <a:lnTo>
                  <a:pt x="5276" y="531"/>
                </a:lnTo>
                <a:lnTo>
                  <a:pt x="5276" y="533"/>
                </a:lnTo>
                <a:lnTo>
                  <a:pt x="5276" y="535"/>
                </a:lnTo>
                <a:lnTo>
                  <a:pt x="5276" y="535"/>
                </a:lnTo>
                <a:lnTo>
                  <a:pt x="5278" y="537"/>
                </a:lnTo>
                <a:lnTo>
                  <a:pt x="5280" y="539"/>
                </a:lnTo>
                <a:lnTo>
                  <a:pt x="5280" y="539"/>
                </a:lnTo>
                <a:lnTo>
                  <a:pt x="5282" y="539"/>
                </a:lnTo>
                <a:lnTo>
                  <a:pt x="5282" y="539"/>
                </a:lnTo>
                <a:lnTo>
                  <a:pt x="5284" y="541"/>
                </a:lnTo>
                <a:lnTo>
                  <a:pt x="5286" y="539"/>
                </a:lnTo>
                <a:lnTo>
                  <a:pt x="5286" y="539"/>
                </a:lnTo>
                <a:lnTo>
                  <a:pt x="5291" y="541"/>
                </a:lnTo>
                <a:lnTo>
                  <a:pt x="5295" y="541"/>
                </a:lnTo>
                <a:lnTo>
                  <a:pt x="5297" y="543"/>
                </a:lnTo>
                <a:lnTo>
                  <a:pt x="5299" y="545"/>
                </a:lnTo>
                <a:lnTo>
                  <a:pt x="5301" y="547"/>
                </a:lnTo>
                <a:lnTo>
                  <a:pt x="5303" y="549"/>
                </a:lnTo>
                <a:lnTo>
                  <a:pt x="5305" y="549"/>
                </a:lnTo>
                <a:lnTo>
                  <a:pt x="5307" y="549"/>
                </a:lnTo>
                <a:lnTo>
                  <a:pt x="5307" y="549"/>
                </a:lnTo>
                <a:lnTo>
                  <a:pt x="5309" y="549"/>
                </a:lnTo>
                <a:lnTo>
                  <a:pt x="5312" y="547"/>
                </a:lnTo>
                <a:lnTo>
                  <a:pt x="5312" y="545"/>
                </a:lnTo>
                <a:lnTo>
                  <a:pt x="5312" y="547"/>
                </a:lnTo>
                <a:lnTo>
                  <a:pt x="5312" y="547"/>
                </a:lnTo>
                <a:lnTo>
                  <a:pt x="5312" y="549"/>
                </a:lnTo>
                <a:lnTo>
                  <a:pt x="5312" y="549"/>
                </a:lnTo>
                <a:lnTo>
                  <a:pt x="5312" y="552"/>
                </a:lnTo>
                <a:lnTo>
                  <a:pt x="5314" y="552"/>
                </a:lnTo>
                <a:lnTo>
                  <a:pt x="5316" y="552"/>
                </a:lnTo>
                <a:lnTo>
                  <a:pt x="5318" y="552"/>
                </a:lnTo>
                <a:lnTo>
                  <a:pt x="5318" y="549"/>
                </a:lnTo>
                <a:lnTo>
                  <a:pt x="5318" y="547"/>
                </a:lnTo>
                <a:lnTo>
                  <a:pt x="5318" y="547"/>
                </a:lnTo>
                <a:lnTo>
                  <a:pt x="5320" y="547"/>
                </a:lnTo>
                <a:lnTo>
                  <a:pt x="5320" y="547"/>
                </a:lnTo>
                <a:lnTo>
                  <a:pt x="5320" y="549"/>
                </a:lnTo>
                <a:lnTo>
                  <a:pt x="5322" y="549"/>
                </a:lnTo>
                <a:lnTo>
                  <a:pt x="5326" y="549"/>
                </a:lnTo>
                <a:lnTo>
                  <a:pt x="5326" y="549"/>
                </a:lnTo>
                <a:lnTo>
                  <a:pt x="5326" y="547"/>
                </a:lnTo>
                <a:lnTo>
                  <a:pt x="5324" y="547"/>
                </a:lnTo>
                <a:lnTo>
                  <a:pt x="5324" y="545"/>
                </a:lnTo>
                <a:lnTo>
                  <a:pt x="5322" y="545"/>
                </a:lnTo>
                <a:lnTo>
                  <a:pt x="5320" y="545"/>
                </a:lnTo>
                <a:lnTo>
                  <a:pt x="5318" y="545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1"/>
                </a:lnTo>
                <a:lnTo>
                  <a:pt x="5320" y="541"/>
                </a:lnTo>
                <a:lnTo>
                  <a:pt x="5320" y="541"/>
                </a:lnTo>
                <a:lnTo>
                  <a:pt x="5318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8" y="539"/>
                </a:lnTo>
                <a:lnTo>
                  <a:pt x="5320" y="539"/>
                </a:lnTo>
                <a:lnTo>
                  <a:pt x="5322" y="537"/>
                </a:lnTo>
                <a:lnTo>
                  <a:pt x="5326" y="537"/>
                </a:lnTo>
                <a:lnTo>
                  <a:pt x="5326" y="535"/>
                </a:lnTo>
                <a:lnTo>
                  <a:pt x="5328" y="535"/>
                </a:lnTo>
                <a:lnTo>
                  <a:pt x="5328" y="533"/>
                </a:lnTo>
                <a:lnTo>
                  <a:pt x="5326" y="531"/>
                </a:lnTo>
                <a:lnTo>
                  <a:pt x="5326" y="531"/>
                </a:lnTo>
                <a:lnTo>
                  <a:pt x="5324" y="531"/>
                </a:lnTo>
                <a:lnTo>
                  <a:pt x="5322" y="531"/>
                </a:lnTo>
                <a:lnTo>
                  <a:pt x="5322" y="531"/>
                </a:lnTo>
                <a:lnTo>
                  <a:pt x="5326" y="528"/>
                </a:lnTo>
                <a:lnTo>
                  <a:pt x="5326" y="528"/>
                </a:lnTo>
                <a:lnTo>
                  <a:pt x="5328" y="526"/>
                </a:lnTo>
                <a:lnTo>
                  <a:pt x="5328" y="524"/>
                </a:lnTo>
                <a:lnTo>
                  <a:pt x="5326" y="524"/>
                </a:lnTo>
                <a:lnTo>
                  <a:pt x="5324" y="524"/>
                </a:lnTo>
                <a:lnTo>
                  <a:pt x="5326" y="524"/>
                </a:lnTo>
                <a:lnTo>
                  <a:pt x="5326" y="524"/>
                </a:lnTo>
                <a:lnTo>
                  <a:pt x="5322" y="520"/>
                </a:lnTo>
                <a:lnTo>
                  <a:pt x="5320" y="520"/>
                </a:lnTo>
                <a:lnTo>
                  <a:pt x="5320" y="520"/>
                </a:lnTo>
                <a:lnTo>
                  <a:pt x="5322" y="520"/>
                </a:lnTo>
                <a:lnTo>
                  <a:pt x="5324" y="520"/>
                </a:lnTo>
                <a:lnTo>
                  <a:pt x="5326" y="520"/>
                </a:lnTo>
                <a:lnTo>
                  <a:pt x="5326" y="522"/>
                </a:lnTo>
                <a:lnTo>
                  <a:pt x="5328" y="522"/>
                </a:lnTo>
                <a:lnTo>
                  <a:pt x="5328" y="522"/>
                </a:lnTo>
                <a:lnTo>
                  <a:pt x="5333" y="522"/>
                </a:lnTo>
                <a:lnTo>
                  <a:pt x="5333" y="524"/>
                </a:lnTo>
                <a:lnTo>
                  <a:pt x="5333" y="524"/>
                </a:lnTo>
                <a:lnTo>
                  <a:pt x="5335" y="524"/>
                </a:lnTo>
                <a:lnTo>
                  <a:pt x="5339" y="522"/>
                </a:lnTo>
                <a:lnTo>
                  <a:pt x="5341" y="522"/>
                </a:lnTo>
                <a:lnTo>
                  <a:pt x="5343" y="524"/>
                </a:lnTo>
                <a:lnTo>
                  <a:pt x="5343" y="524"/>
                </a:lnTo>
                <a:lnTo>
                  <a:pt x="5343" y="524"/>
                </a:lnTo>
                <a:lnTo>
                  <a:pt x="5345" y="522"/>
                </a:lnTo>
                <a:lnTo>
                  <a:pt x="5343" y="520"/>
                </a:lnTo>
                <a:lnTo>
                  <a:pt x="5341" y="518"/>
                </a:lnTo>
                <a:lnTo>
                  <a:pt x="5339" y="518"/>
                </a:lnTo>
                <a:lnTo>
                  <a:pt x="5339" y="516"/>
                </a:lnTo>
                <a:lnTo>
                  <a:pt x="5339" y="516"/>
                </a:lnTo>
                <a:lnTo>
                  <a:pt x="5341" y="516"/>
                </a:lnTo>
                <a:lnTo>
                  <a:pt x="5343" y="518"/>
                </a:lnTo>
                <a:lnTo>
                  <a:pt x="5343" y="518"/>
                </a:lnTo>
                <a:lnTo>
                  <a:pt x="5345" y="520"/>
                </a:lnTo>
                <a:lnTo>
                  <a:pt x="5347" y="520"/>
                </a:lnTo>
                <a:lnTo>
                  <a:pt x="5351" y="520"/>
                </a:lnTo>
                <a:lnTo>
                  <a:pt x="5351" y="520"/>
                </a:lnTo>
                <a:lnTo>
                  <a:pt x="5351" y="518"/>
                </a:lnTo>
                <a:lnTo>
                  <a:pt x="5351" y="516"/>
                </a:lnTo>
                <a:lnTo>
                  <a:pt x="5351" y="516"/>
                </a:lnTo>
                <a:lnTo>
                  <a:pt x="5353" y="514"/>
                </a:lnTo>
                <a:lnTo>
                  <a:pt x="5358" y="512"/>
                </a:lnTo>
                <a:lnTo>
                  <a:pt x="5360" y="512"/>
                </a:lnTo>
                <a:lnTo>
                  <a:pt x="5360" y="512"/>
                </a:lnTo>
                <a:lnTo>
                  <a:pt x="5362" y="512"/>
                </a:lnTo>
                <a:lnTo>
                  <a:pt x="5362" y="512"/>
                </a:lnTo>
                <a:lnTo>
                  <a:pt x="5364" y="510"/>
                </a:lnTo>
                <a:lnTo>
                  <a:pt x="5364" y="508"/>
                </a:lnTo>
                <a:close/>
                <a:moveTo>
                  <a:pt x="3401" y="1009"/>
                </a:moveTo>
                <a:lnTo>
                  <a:pt x="3401" y="1011"/>
                </a:lnTo>
                <a:lnTo>
                  <a:pt x="3399" y="1011"/>
                </a:lnTo>
                <a:lnTo>
                  <a:pt x="3399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6" y="1013"/>
                </a:lnTo>
                <a:lnTo>
                  <a:pt x="3394" y="1013"/>
                </a:lnTo>
                <a:lnTo>
                  <a:pt x="3394" y="1013"/>
                </a:lnTo>
                <a:lnTo>
                  <a:pt x="3392" y="1013"/>
                </a:lnTo>
                <a:lnTo>
                  <a:pt x="3392" y="1013"/>
                </a:lnTo>
                <a:lnTo>
                  <a:pt x="3388" y="1013"/>
                </a:lnTo>
                <a:lnTo>
                  <a:pt x="3386" y="1013"/>
                </a:lnTo>
                <a:lnTo>
                  <a:pt x="3386" y="1013"/>
                </a:lnTo>
                <a:lnTo>
                  <a:pt x="3384" y="1011"/>
                </a:lnTo>
                <a:lnTo>
                  <a:pt x="3384" y="1011"/>
                </a:lnTo>
                <a:lnTo>
                  <a:pt x="3382" y="1011"/>
                </a:lnTo>
                <a:lnTo>
                  <a:pt x="3380" y="1011"/>
                </a:lnTo>
                <a:lnTo>
                  <a:pt x="3378" y="1011"/>
                </a:lnTo>
                <a:lnTo>
                  <a:pt x="3378" y="1011"/>
                </a:lnTo>
                <a:lnTo>
                  <a:pt x="3376" y="1009"/>
                </a:lnTo>
                <a:lnTo>
                  <a:pt x="3376" y="1009"/>
                </a:lnTo>
                <a:lnTo>
                  <a:pt x="3376" y="1006"/>
                </a:lnTo>
                <a:lnTo>
                  <a:pt x="3373" y="1011"/>
                </a:lnTo>
                <a:lnTo>
                  <a:pt x="3373" y="1013"/>
                </a:lnTo>
                <a:lnTo>
                  <a:pt x="3373" y="1015"/>
                </a:lnTo>
                <a:lnTo>
                  <a:pt x="3371" y="1017"/>
                </a:lnTo>
                <a:lnTo>
                  <a:pt x="3371" y="1021"/>
                </a:lnTo>
                <a:lnTo>
                  <a:pt x="3373" y="1023"/>
                </a:lnTo>
                <a:lnTo>
                  <a:pt x="3373" y="1025"/>
                </a:lnTo>
                <a:lnTo>
                  <a:pt x="3376" y="1027"/>
                </a:lnTo>
                <a:lnTo>
                  <a:pt x="3376" y="1027"/>
                </a:lnTo>
                <a:lnTo>
                  <a:pt x="3376" y="1025"/>
                </a:lnTo>
                <a:lnTo>
                  <a:pt x="3376" y="1025"/>
                </a:lnTo>
                <a:lnTo>
                  <a:pt x="3378" y="1025"/>
                </a:lnTo>
                <a:lnTo>
                  <a:pt x="3380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7"/>
                </a:lnTo>
                <a:lnTo>
                  <a:pt x="3382" y="1030"/>
                </a:lnTo>
                <a:lnTo>
                  <a:pt x="3382" y="1030"/>
                </a:lnTo>
                <a:lnTo>
                  <a:pt x="3384" y="1032"/>
                </a:lnTo>
                <a:lnTo>
                  <a:pt x="3384" y="1032"/>
                </a:lnTo>
                <a:lnTo>
                  <a:pt x="3384" y="1032"/>
                </a:lnTo>
                <a:lnTo>
                  <a:pt x="3382" y="1032"/>
                </a:lnTo>
                <a:lnTo>
                  <a:pt x="3382" y="1032"/>
                </a:lnTo>
                <a:lnTo>
                  <a:pt x="3380" y="1032"/>
                </a:lnTo>
                <a:lnTo>
                  <a:pt x="3380" y="1032"/>
                </a:lnTo>
                <a:lnTo>
                  <a:pt x="3378" y="1034"/>
                </a:lnTo>
                <a:lnTo>
                  <a:pt x="3378" y="1036"/>
                </a:lnTo>
                <a:lnTo>
                  <a:pt x="3378" y="1038"/>
                </a:lnTo>
                <a:lnTo>
                  <a:pt x="3378" y="1036"/>
                </a:lnTo>
                <a:lnTo>
                  <a:pt x="3380" y="1036"/>
                </a:lnTo>
                <a:lnTo>
                  <a:pt x="3380" y="1036"/>
                </a:lnTo>
                <a:lnTo>
                  <a:pt x="3382" y="1036"/>
                </a:lnTo>
                <a:lnTo>
                  <a:pt x="3384" y="1036"/>
                </a:lnTo>
                <a:lnTo>
                  <a:pt x="3384" y="1038"/>
                </a:lnTo>
                <a:lnTo>
                  <a:pt x="3386" y="1038"/>
                </a:lnTo>
                <a:lnTo>
                  <a:pt x="3386" y="1038"/>
                </a:lnTo>
                <a:lnTo>
                  <a:pt x="3386" y="1040"/>
                </a:lnTo>
                <a:lnTo>
                  <a:pt x="3388" y="1042"/>
                </a:lnTo>
                <a:lnTo>
                  <a:pt x="3388" y="1042"/>
                </a:lnTo>
                <a:lnTo>
                  <a:pt x="3388" y="1044"/>
                </a:lnTo>
                <a:lnTo>
                  <a:pt x="3388" y="1046"/>
                </a:lnTo>
                <a:lnTo>
                  <a:pt x="3388" y="1048"/>
                </a:lnTo>
                <a:lnTo>
                  <a:pt x="3388" y="1050"/>
                </a:lnTo>
                <a:lnTo>
                  <a:pt x="3388" y="1050"/>
                </a:lnTo>
                <a:lnTo>
                  <a:pt x="3388" y="1053"/>
                </a:lnTo>
                <a:lnTo>
                  <a:pt x="3388" y="1057"/>
                </a:lnTo>
                <a:lnTo>
                  <a:pt x="3388" y="1059"/>
                </a:lnTo>
                <a:lnTo>
                  <a:pt x="3388" y="1063"/>
                </a:lnTo>
                <a:lnTo>
                  <a:pt x="3388" y="1067"/>
                </a:lnTo>
                <a:lnTo>
                  <a:pt x="3388" y="1069"/>
                </a:lnTo>
                <a:lnTo>
                  <a:pt x="3390" y="1071"/>
                </a:lnTo>
                <a:lnTo>
                  <a:pt x="3390" y="1076"/>
                </a:lnTo>
                <a:lnTo>
                  <a:pt x="3390" y="1076"/>
                </a:lnTo>
                <a:lnTo>
                  <a:pt x="3390" y="1078"/>
                </a:lnTo>
                <a:lnTo>
                  <a:pt x="3390" y="1078"/>
                </a:lnTo>
                <a:lnTo>
                  <a:pt x="3388" y="1078"/>
                </a:lnTo>
                <a:lnTo>
                  <a:pt x="3386" y="1078"/>
                </a:lnTo>
                <a:lnTo>
                  <a:pt x="3386" y="1078"/>
                </a:lnTo>
                <a:lnTo>
                  <a:pt x="3388" y="1076"/>
                </a:lnTo>
                <a:lnTo>
                  <a:pt x="3388" y="1076"/>
                </a:lnTo>
                <a:lnTo>
                  <a:pt x="3386" y="1076"/>
                </a:lnTo>
                <a:lnTo>
                  <a:pt x="3382" y="1078"/>
                </a:lnTo>
                <a:lnTo>
                  <a:pt x="3363" y="1082"/>
                </a:lnTo>
                <a:lnTo>
                  <a:pt x="3357" y="1082"/>
                </a:lnTo>
                <a:lnTo>
                  <a:pt x="3348" y="1080"/>
                </a:lnTo>
                <a:lnTo>
                  <a:pt x="3346" y="1078"/>
                </a:lnTo>
                <a:lnTo>
                  <a:pt x="3340" y="1074"/>
                </a:lnTo>
                <a:lnTo>
                  <a:pt x="3338" y="1071"/>
                </a:lnTo>
                <a:lnTo>
                  <a:pt x="3336" y="1069"/>
                </a:lnTo>
                <a:lnTo>
                  <a:pt x="3334" y="1069"/>
                </a:lnTo>
                <a:lnTo>
                  <a:pt x="3334" y="1067"/>
                </a:lnTo>
                <a:lnTo>
                  <a:pt x="3332" y="1067"/>
                </a:lnTo>
                <a:lnTo>
                  <a:pt x="3327" y="1067"/>
                </a:lnTo>
                <a:lnTo>
                  <a:pt x="3325" y="1067"/>
                </a:lnTo>
                <a:lnTo>
                  <a:pt x="3323" y="1065"/>
                </a:lnTo>
                <a:lnTo>
                  <a:pt x="3321" y="1065"/>
                </a:lnTo>
                <a:lnTo>
                  <a:pt x="3319" y="1063"/>
                </a:lnTo>
                <a:lnTo>
                  <a:pt x="3317" y="1061"/>
                </a:lnTo>
                <a:lnTo>
                  <a:pt x="3317" y="1061"/>
                </a:lnTo>
                <a:lnTo>
                  <a:pt x="3317" y="1059"/>
                </a:lnTo>
                <a:lnTo>
                  <a:pt x="3317" y="1057"/>
                </a:lnTo>
                <a:lnTo>
                  <a:pt x="3315" y="1053"/>
                </a:lnTo>
                <a:lnTo>
                  <a:pt x="3315" y="1050"/>
                </a:lnTo>
                <a:lnTo>
                  <a:pt x="3315" y="1044"/>
                </a:lnTo>
                <a:lnTo>
                  <a:pt x="3315" y="1044"/>
                </a:lnTo>
                <a:lnTo>
                  <a:pt x="3317" y="1042"/>
                </a:lnTo>
                <a:lnTo>
                  <a:pt x="3317" y="1040"/>
                </a:lnTo>
                <a:lnTo>
                  <a:pt x="3317" y="1040"/>
                </a:lnTo>
                <a:lnTo>
                  <a:pt x="3319" y="1040"/>
                </a:lnTo>
                <a:lnTo>
                  <a:pt x="3319" y="1040"/>
                </a:lnTo>
                <a:lnTo>
                  <a:pt x="3319" y="1042"/>
                </a:lnTo>
                <a:lnTo>
                  <a:pt x="3319" y="1040"/>
                </a:lnTo>
                <a:lnTo>
                  <a:pt x="3321" y="1040"/>
                </a:lnTo>
                <a:lnTo>
                  <a:pt x="3321" y="1036"/>
                </a:lnTo>
                <a:lnTo>
                  <a:pt x="3323" y="1036"/>
                </a:lnTo>
                <a:lnTo>
                  <a:pt x="3323" y="1036"/>
                </a:lnTo>
                <a:lnTo>
                  <a:pt x="3323" y="1034"/>
                </a:lnTo>
                <a:lnTo>
                  <a:pt x="3323" y="1034"/>
                </a:lnTo>
                <a:lnTo>
                  <a:pt x="3323" y="1032"/>
                </a:lnTo>
                <a:lnTo>
                  <a:pt x="3323" y="1027"/>
                </a:lnTo>
                <a:lnTo>
                  <a:pt x="3325" y="1023"/>
                </a:lnTo>
                <a:lnTo>
                  <a:pt x="3325" y="1021"/>
                </a:lnTo>
                <a:lnTo>
                  <a:pt x="3327" y="1021"/>
                </a:lnTo>
                <a:lnTo>
                  <a:pt x="3329" y="1019"/>
                </a:lnTo>
                <a:lnTo>
                  <a:pt x="3332" y="1019"/>
                </a:lnTo>
                <a:lnTo>
                  <a:pt x="3334" y="1019"/>
                </a:lnTo>
                <a:lnTo>
                  <a:pt x="3338" y="1019"/>
                </a:lnTo>
                <a:lnTo>
                  <a:pt x="3336" y="1017"/>
                </a:lnTo>
                <a:lnTo>
                  <a:pt x="3336" y="1017"/>
                </a:lnTo>
                <a:lnTo>
                  <a:pt x="3336" y="1017"/>
                </a:lnTo>
                <a:lnTo>
                  <a:pt x="3334" y="1015"/>
                </a:lnTo>
                <a:lnTo>
                  <a:pt x="3332" y="1015"/>
                </a:lnTo>
                <a:lnTo>
                  <a:pt x="3329" y="1015"/>
                </a:lnTo>
                <a:lnTo>
                  <a:pt x="3329" y="1015"/>
                </a:lnTo>
                <a:lnTo>
                  <a:pt x="3327" y="1015"/>
                </a:lnTo>
                <a:lnTo>
                  <a:pt x="3325" y="1013"/>
                </a:lnTo>
                <a:lnTo>
                  <a:pt x="3323" y="1011"/>
                </a:lnTo>
                <a:lnTo>
                  <a:pt x="3321" y="1006"/>
                </a:lnTo>
                <a:lnTo>
                  <a:pt x="3321" y="1006"/>
                </a:lnTo>
                <a:lnTo>
                  <a:pt x="3319" y="1004"/>
                </a:lnTo>
                <a:lnTo>
                  <a:pt x="3319" y="1002"/>
                </a:lnTo>
                <a:lnTo>
                  <a:pt x="3319" y="1000"/>
                </a:lnTo>
                <a:lnTo>
                  <a:pt x="3315" y="996"/>
                </a:lnTo>
                <a:lnTo>
                  <a:pt x="3313" y="994"/>
                </a:lnTo>
                <a:lnTo>
                  <a:pt x="3311" y="994"/>
                </a:lnTo>
                <a:lnTo>
                  <a:pt x="3311" y="992"/>
                </a:lnTo>
                <a:lnTo>
                  <a:pt x="3308" y="992"/>
                </a:lnTo>
                <a:lnTo>
                  <a:pt x="3308" y="992"/>
                </a:lnTo>
                <a:lnTo>
                  <a:pt x="3308" y="990"/>
                </a:lnTo>
                <a:lnTo>
                  <a:pt x="3306" y="988"/>
                </a:lnTo>
                <a:lnTo>
                  <a:pt x="3304" y="983"/>
                </a:lnTo>
                <a:lnTo>
                  <a:pt x="3300" y="979"/>
                </a:lnTo>
                <a:lnTo>
                  <a:pt x="3300" y="979"/>
                </a:lnTo>
                <a:lnTo>
                  <a:pt x="3300" y="979"/>
                </a:lnTo>
                <a:lnTo>
                  <a:pt x="3298" y="977"/>
                </a:lnTo>
                <a:lnTo>
                  <a:pt x="3298" y="975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69"/>
                </a:lnTo>
                <a:lnTo>
                  <a:pt x="3296" y="969"/>
                </a:lnTo>
                <a:lnTo>
                  <a:pt x="3296" y="967"/>
                </a:lnTo>
                <a:lnTo>
                  <a:pt x="3296" y="965"/>
                </a:lnTo>
                <a:lnTo>
                  <a:pt x="3296" y="960"/>
                </a:lnTo>
                <a:lnTo>
                  <a:pt x="3298" y="958"/>
                </a:lnTo>
                <a:lnTo>
                  <a:pt x="3298" y="958"/>
                </a:lnTo>
                <a:lnTo>
                  <a:pt x="3296" y="958"/>
                </a:lnTo>
                <a:lnTo>
                  <a:pt x="3296" y="962"/>
                </a:lnTo>
                <a:lnTo>
                  <a:pt x="3294" y="960"/>
                </a:lnTo>
                <a:lnTo>
                  <a:pt x="3294" y="956"/>
                </a:lnTo>
                <a:lnTo>
                  <a:pt x="3294" y="954"/>
                </a:lnTo>
                <a:lnTo>
                  <a:pt x="3292" y="952"/>
                </a:lnTo>
                <a:lnTo>
                  <a:pt x="3290" y="952"/>
                </a:lnTo>
                <a:lnTo>
                  <a:pt x="3290" y="950"/>
                </a:lnTo>
                <a:lnTo>
                  <a:pt x="3288" y="948"/>
                </a:lnTo>
                <a:lnTo>
                  <a:pt x="3285" y="948"/>
                </a:lnTo>
                <a:lnTo>
                  <a:pt x="3285" y="948"/>
                </a:lnTo>
                <a:lnTo>
                  <a:pt x="3283" y="948"/>
                </a:lnTo>
                <a:lnTo>
                  <a:pt x="3285" y="946"/>
                </a:lnTo>
                <a:lnTo>
                  <a:pt x="3285" y="944"/>
                </a:lnTo>
                <a:lnTo>
                  <a:pt x="3285" y="944"/>
                </a:lnTo>
                <a:lnTo>
                  <a:pt x="3288" y="941"/>
                </a:lnTo>
                <a:lnTo>
                  <a:pt x="3288" y="941"/>
                </a:lnTo>
                <a:lnTo>
                  <a:pt x="3290" y="939"/>
                </a:lnTo>
                <a:lnTo>
                  <a:pt x="3290" y="941"/>
                </a:lnTo>
                <a:lnTo>
                  <a:pt x="3290" y="941"/>
                </a:lnTo>
                <a:lnTo>
                  <a:pt x="3290" y="939"/>
                </a:lnTo>
                <a:lnTo>
                  <a:pt x="3292" y="939"/>
                </a:lnTo>
                <a:lnTo>
                  <a:pt x="3292" y="937"/>
                </a:lnTo>
                <a:lnTo>
                  <a:pt x="3294" y="935"/>
                </a:lnTo>
                <a:lnTo>
                  <a:pt x="3294" y="933"/>
                </a:lnTo>
                <a:lnTo>
                  <a:pt x="3294" y="933"/>
                </a:lnTo>
                <a:lnTo>
                  <a:pt x="3294" y="931"/>
                </a:lnTo>
                <a:lnTo>
                  <a:pt x="3296" y="931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7"/>
                </a:lnTo>
                <a:lnTo>
                  <a:pt x="3296" y="927"/>
                </a:lnTo>
                <a:lnTo>
                  <a:pt x="3296" y="925"/>
                </a:lnTo>
                <a:lnTo>
                  <a:pt x="3296" y="927"/>
                </a:lnTo>
                <a:lnTo>
                  <a:pt x="3296" y="927"/>
                </a:lnTo>
                <a:lnTo>
                  <a:pt x="3298" y="927"/>
                </a:lnTo>
                <a:lnTo>
                  <a:pt x="3298" y="927"/>
                </a:lnTo>
                <a:lnTo>
                  <a:pt x="3298" y="925"/>
                </a:lnTo>
                <a:lnTo>
                  <a:pt x="3300" y="927"/>
                </a:lnTo>
                <a:lnTo>
                  <a:pt x="3300" y="927"/>
                </a:lnTo>
                <a:lnTo>
                  <a:pt x="3304" y="925"/>
                </a:lnTo>
                <a:lnTo>
                  <a:pt x="3306" y="925"/>
                </a:lnTo>
                <a:lnTo>
                  <a:pt x="3306" y="925"/>
                </a:lnTo>
                <a:lnTo>
                  <a:pt x="3311" y="921"/>
                </a:lnTo>
                <a:lnTo>
                  <a:pt x="3311" y="921"/>
                </a:lnTo>
                <a:lnTo>
                  <a:pt x="3311" y="921"/>
                </a:lnTo>
                <a:lnTo>
                  <a:pt x="3313" y="923"/>
                </a:lnTo>
                <a:lnTo>
                  <a:pt x="3313" y="923"/>
                </a:lnTo>
                <a:lnTo>
                  <a:pt x="3313" y="923"/>
                </a:lnTo>
                <a:lnTo>
                  <a:pt x="3315" y="921"/>
                </a:lnTo>
                <a:lnTo>
                  <a:pt x="3313" y="921"/>
                </a:lnTo>
                <a:lnTo>
                  <a:pt x="3313" y="921"/>
                </a:lnTo>
                <a:lnTo>
                  <a:pt x="3313" y="918"/>
                </a:lnTo>
                <a:lnTo>
                  <a:pt x="3315" y="918"/>
                </a:lnTo>
                <a:lnTo>
                  <a:pt x="3315" y="918"/>
                </a:lnTo>
                <a:lnTo>
                  <a:pt x="3319" y="916"/>
                </a:lnTo>
                <a:lnTo>
                  <a:pt x="3319" y="916"/>
                </a:lnTo>
                <a:lnTo>
                  <a:pt x="3319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2"/>
                </a:lnTo>
                <a:lnTo>
                  <a:pt x="3323" y="912"/>
                </a:lnTo>
                <a:lnTo>
                  <a:pt x="3323" y="912"/>
                </a:lnTo>
                <a:lnTo>
                  <a:pt x="3323" y="910"/>
                </a:lnTo>
                <a:lnTo>
                  <a:pt x="3323" y="910"/>
                </a:lnTo>
                <a:lnTo>
                  <a:pt x="3325" y="910"/>
                </a:lnTo>
                <a:lnTo>
                  <a:pt x="3327" y="910"/>
                </a:lnTo>
                <a:lnTo>
                  <a:pt x="3329" y="910"/>
                </a:lnTo>
                <a:lnTo>
                  <a:pt x="3329" y="910"/>
                </a:lnTo>
                <a:lnTo>
                  <a:pt x="3332" y="908"/>
                </a:lnTo>
                <a:lnTo>
                  <a:pt x="3334" y="908"/>
                </a:lnTo>
                <a:lnTo>
                  <a:pt x="3336" y="906"/>
                </a:lnTo>
                <a:lnTo>
                  <a:pt x="3338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2" y="904"/>
                </a:lnTo>
                <a:lnTo>
                  <a:pt x="3342" y="904"/>
                </a:lnTo>
                <a:lnTo>
                  <a:pt x="3346" y="902"/>
                </a:lnTo>
                <a:lnTo>
                  <a:pt x="3348" y="900"/>
                </a:lnTo>
                <a:lnTo>
                  <a:pt x="3350" y="900"/>
                </a:lnTo>
                <a:lnTo>
                  <a:pt x="3355" y="902"/>
                </a:lnTo>
                <a:lnTo>
                  <a:pt x="3357" y="902"/>
                </a:lnTo>
                <a:lnTo>
                  <a:pt x="3357" y="904"/>
                </a:lnTo>
                <a:lnTo>
                  <a:pt x="3361" y="904"/>
                </a:lnTo>
                <a:lnTo>
                  <a:pt x="3361" y="904"/>
                </a:lnTo>
                <a:lnTo>
                  <a:pt x="3363" y="906"/>
                </a:lnTo>
                <a:lnTo>
                  <a:pt x="3363" y="906"/>
                </a:lnTo>
                <a:lnTo>
                  <a:pt x="3363" y="906"/>
                </a:lnTo>
                <a:lnTo>
                  <a:pt x="3365" y="904"/>
                </a:lnTo>
                <a:lnTo>
                  <a:pt x="3367" y="904"/>
                </a:lnTo>
                <a:lnTo>
                  <a:pt x="3367" y="904"/>
                </a:lnTo>
                <a:lnTo>
                  <a:pt x="3367" y="902"/>
                </a:lnTo>
                <a:lnTo>
                  <a:pt x="3371" y="904"/>
                </a:lnTo>
                <a:lnTo>
                  <a:pt x="3373" y="904"/>
                </a:lnTo>
                <a:lnTo>
                  <a:pt x="3376" y="904"/>
                </a:lnTo>
                <a:lnTo>
                  <a:pt x="3376" y="904"/>
                </a:lnTo>
                <a:lnTo>
                  <a:pt x="3378" y="906"/>
                </a:lnTo>
                <a:lnTo>
                  <a:pt x="3378" y="908"/>
                </a:lnTo>
                <a:lnTo>
                  <a:pt x="3378" y="910"/>
                </a:lnTo>
                <a:lnTo>
                  <a:pt x="3378" y="910"/>
                </a:lnTo>
                <a:lnTo>
                  <a:pt x="3376" y="912"/>
                </a:lnTo>
                <a:lnTo>
                  <a:pt x="3378" y="912"/>
                </a:lnTo>
                <a:lnTo>
                  <a:pt x="3378" y="916"/>
                </a:lnTo>
                <a:lnTo>
                  <a:pt x="3376" y="921"/>
                </a:lnTo>
                <a:lnTo>
                  <a:pt x="3373" y="925"/>
                </a:lnTo>
                <a:lnTo>
                  <a:pt x="3371" y="927"/>
                </a:lnTo>
                <a:lnTo>
                  <a:pt x="3373" y="929"/>
                </a:lnTo>
                <a:lnTo>
                  <a:pt x="3378" y="931"/>
                </a:lnTo>
                <a:lnTo>
                  <a:pt x="3378" y="933"/>
                </a:lnTo>
                <a:lnTo>
                  <a:pt x="3378" y="933"/>
                </a:lnTo>
                <a:lnTo>
                  <a:pt x="3373" y="933"/>
                </a:lnTo>
                <a:lnTo>
                  <a:pt x="3371" y="931"/>
                </a:lnTo>
                <a:lnTo>
                  <a:pt x="3369" y="931"/>
                </a:lnTo>
                <a:lnTo>
                  <a:pt x="3367" y="931"/>
                </a:lnTo>
                <a:lnTo>
                  <a:pt x="3361" y="931"/>
                </a:lnTo>
                <a:lnTo>
                  <a:pt x="3357" y="931"/>
                </a:lnTo>
                <a:lnTo>
                  <a:pt x="3355" y="931"/>
                </a:lnTo>
                <a:lnTo>
                  <a:pt x="3352" y="931"/>
                </a:lnTo>
                <a:lnTo>
                  <a:pt x="3350" y="933"/>
                </a:lnTo>
                <a:lnTo>
                  <a:pt x="3350" y="933"/>
                </a:lnTo>
                <a:lnTo>
                  <a:pt x="3350" y="935"/>
                </a:lnTo>
                <a:lnTo>
                  <a:pt x="3348" y="937"/>
                </a:lnTo>
                <a:lnTo>
                  <a:pt x="3346" y="937"/>
                </a:lnTo>
                <a:lnTo>
                  <a:pt x="3346" y="939"/>
                </a:lnTo>
                <a:lnTo>
                  <a:pt x="3346" y="941"/>
                </a:lnTo>
                <a:lnTo>
                  <a:pt x="3348" y="941"/>
                </a:lnTo>
                <a:lnTo>
                  <a:pt x="3350" y="944"/>
                </a:lnTo>
                <a:lnTo>
                  <a:pt x="3350" y="946"/>
                </a:lnTo>
                <a:lnTo>
                  <a:pt x="3352" y="946"/>
                </a:lnTo>
                <a:lnTo>
                  <a:pt x="3352" y="946"/>
                </a:lnTo>
                <a:lnTo>
                  <a:pt x="3355" y="946"/>
                </a:lnTo>
                <a:lnTo>
                  <a:pt x="3355" y="946"/>
                </a:lnTo>
                <a:lnTo>
                  <a:pt x="3352" y="946"/>
                </a:lnTo>
                <a:lnTo>
                  <a:pt x="3350" y="946"/>
                </a:lnTo>
                <a:lnTo>
                  <a:pt x="3348" y="948"/>
                </a:lnTo>
                <a:lnTo>
                  <a:pt x="3348" y="946"/>
                </a:lnTo>
                <a:lnTo>
                  <a:pt x="3348" y="946"/>
                </a:lnTo>
                <a:lnTo>
                  <a:pt x="3344" y="944"/>
                </a:lnTo>
                <a:lnTo>
                  <a:pt x="3342" y="944"/>
                </a:lnTo>
                <a:lnTo>
                  <a:pt x="3338" y="944"/>
                </a:lnTo>
                <a:lnTo>
                  <a:pt x="3336" y="946"/>
                </a:lnTo>
                <a:lnTo>
                  <a:pt x="3336" y="946"/>
                </a:lnTo>
                <a:lnTo>
                  <a:pt x="3336" y="948"/>
                </a:lnTo>
                <a:lnTo>
                  <a:pt x="3336" y="948"/>
                </a:lnTo>
                <a:lnTo>
                  <a:pt x="3336" y="950"/>
                </a:lnTo>
                <a:lnTo>
                  <a:pt x="3338" y="950"/>
                </a:lnTo>
                <a:lnTo>
                  <a:pt x="3340" y="950"/>
                </a:lnTo>
                <a:lnTo>
                  <a:pt x="3342" y="952"/>
                </a:lnTo>
                <a:lnTo>
                  <a:pt x="3344" y="952"/>
                </a:lnTo>
                <a:lnTo>
                  <a:pt x="3344" y="952"/>
                </a:lnTo>
                <a:lnTo>
                  <a:pt x="3346" y="956"/>
                </a:lnTo>
                <a:lnTo>
                  <a:pt x="3348" y="960"/>
                </a:lnTo>
                <a:lnTo>
                  <a:pt x="3348" y="962"/>
                </a:lnTo>
                <a:lnTo>
                  <a:pt x="3350" y="962"/>
                </a:lnTo>
                <a:lnTo>
                  <a:pt x="3350" y="965"/>
                </a:lnTo>
                <a:lnTo>
                  <a:pt x="3350" y="965"/>
                </a:lnTo>
                <a:lnTo>
                  <a:pt x="3350" y="967"/>
                </a:lnTo>
                <a:lnTo>
                  <a:pt x="3350" y="967"/>
                </a:lnTo>
                <a:lnTo>
                  <a:pt x="3350" y="969"/>
                </a:lnTo>
                <a:lnTo>
                  <a:pt x="3350" y="971"/>
                </a:lnTo>
                <a:lnTo>
                  <a:pt x="3352" y="971"/>
                </a:lnTo>
                <a:lnTo>
                  <a:pt x="3355" y="971"/>
                </a:lnTo>
                <a:lnTo>
                  <a:pt x="3355" y="971"/>
                </a:lnTo>
                <a:lnTo>
                  <a:pt x="3357" y="971"/>
                </a:lnTo>
                <a:lnTo>
                  <a:pt x="3359" y="973"/>
                </a:lnTo>
                <a:lnTo>
                  <a:pt x="3359" y="973"/>
                </a:lnTo>
                <a:lnTo>
                  <a:pt x="3359" y="975"/>
                </a:lnTo>
                <a:lnTo>
                  <a:pt x="3359" y="975"/>
                </a:lnTo>
                <a:lnTo>
                  <a:pt x="3361" y="975"/>
                </a:lnTo>
                <a:lnTo>
                  <a:pt x="3361" y="975"/>
                </a:lnTo>
                <a:lnTo>
                  <a:pt x="3363" y="975"/>
                </a:lnTo>
                <a:lnTo>
                  <a:pt x="3363" y="975"/>
                </a:lnTo>
                <a:lnTo>
                  <a:pt x="3365" y="977"/>
                </a:lnTo>
                <a:lnTo>
                  <a:pt x="3365" y="977"/>
                </a:lnTo>
                <a:lnTo>
                  <a:pt x="3367" y="977"/>
                </a:lnTo>
                <a:lnTo>
                  <a:pt x="3367" y="977"/>
                </a:lnTo>
                <a:lnTo>
                  <a:pt x="3369" y="977"/>
                </a:lnTo>
                <a:lnTo>
                  <a:pt x="3369" y="977"/>
                </a:lnTo>
                <a:lnTo>
                  <a:pt x="3369" y="981"/>
                </a:lnTo>
                <a:lnTo>
                  <a:pt x="3369" y="983"/>
                </a:lnTo>
                <a:lnTo>
                  <a:pt x="3369" y="986"/>
                </a:lnTo>
                <a:lnTo>
                  <a:pt x="3369" y="986"/>
                </a:lnTo>
                <a:lnTo>
                  <a:pt x="3367" y="990"/>
                </a:lnTo>
                <a:lnTo>
                  <a:pt x="3367" y="990"/>
                </a:lnTo>
                <a:lnTo>
                  <a:pt x="3367" y="992"/>
                </a:lnTo>
                <a:lnTo>
                  <a:pt x="3367" y="994"/>
                </a:lnTo>
                <a:lnTo>
                  <a:pt x="3369" y="998"/>
                </a:lnTo>
                <a:lnTo>
                  <a:pt x="3371" y="1002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2"/>
                </a:lnTo>
                <a:lnTo>
                  <a:pt x="3373" y="998"/>
                </a:lnTo>
                <a:lnTo>
                  <a:pt x="3373" y="996"/>
                </a:lnTo>
                <a:lnTo>
                  <a:pt x="3373" y="996"/>
                </a:lnTo>
                <a:lnTo>
                  <a:pt x="3373" y="992"/>
                </a:lnTo>
                <a:lnTo>
                  <a:pt x="3376" y="992"/>
                </a:lnTo>
                <a:lnTo>
                  <a:pt x="3378" y="990"/>
                </a:lnTo>
                <a:lnTo>
                  <a:pt x="3378" y="990"/>
                </a:lnTo>
                <a:lnTo>
                  <a:pt x="3380" y="990"/>
                </a:lnTo>
                <a:lnTo>
                  <a:pt x="3382" y="988"/>
                </a:lnTo>
                <a:lnTo>
                  <a:pt x="3384" y="988"/>
                </a:lnTo>
                <a:lnTo>
                  <a:pt x="3386" y="988"/>
                </a:lnTo>
                <a:lnTo>
                  <a:pt x="3388" y="988"/>
                </a:lnTo>
                <a:lnTo>
                  <a:pt x="3388" y="990"/>
                </a:lnTo>
                <a:lnTo>
                  <a:pt x="3390" y="992"/>
                </a:lnTo>
                <a:lnTo>
                  <a:pt x="3390" y="994"/>
                </a:lnTo>
                <a:lnTo>
                  <a:pt x="3390" y="996"/>
                </a:lnTo>
                <a:lnTo>
                  <a:pt x="3392" y="998"/>
                </a:lnTo>
                <a:lnTo>
                  <a:pt x="3392" y="1000"/>
                </a:lnTo>
                <a:lnTo>
                  <a:pt x="3394" y="1002"/>
                </a:lnTo>
                <a:lnTo>
                  <a:pt x="3399" y="1004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9"/>
                </a:lnTo>
                <a:lnTo>
                  <a:pt x="3401" y="1009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>
            <a:off x="6136737" y="960121"/>
            <a:ext cx="2596826" cy="2051871"/>
          </a:xfrm>
          <a:custGeom>
            <a:avLst/>
            <a:gdLst>
              <a:gd name="T0" fmla="*/ 285 w 559"/>
              <a:gd name="T1" fmla="*/ 442 h 442"/>
              <a:gd name="T2" fmla="*/ 210 w 559"/>
              <a:gd name="T3" fmla="*/ 415 h 442"/>
              <a:gd name="T4" fmla="*/ 145 w 559"/>
              <a:gd name="T5" fmla="*/ 335 h 442"/>
              <a:gd name="T6" fmla="*/ 79 w 559"/>
              <a:gd name="T7" fmla="*/ 379 h 442"/>
              <a:gd name="T8" fmla="*/ 3 w 559"/>
              <a:gd name="T9" fmla="*/ 355 h 442"/>
              <a:gd name="T10" fmla="*/ 0 w 559"/>
              <a:gd name="T11" fmla="*/ 350 h 442"/>
              <a:gd name="T12" fmla="*/ 492 w 559"/>
              <a:gd name="T13" fmla="*/ 0 h 442"/>
              <a:gd name="T14" fmla="*/ 495 w 559"/>
              <a:gd name="T15" fmla="*/ 1 h 442"/>
              <a:gd name="T16" fmla="*/ 496 w 559"/>
              <a:gd name="T17" fmla="*/ 90 h 442"/>
              <a:gd name="T18" fmla="*/ 500 w 559"/>
              <a:gd name="T19" fmla="*/ 94 h 442"/>
              <a:gd name="T20" fmla="*/ 500 w 559"/>
              <a:gd name="T21" fmla="*/ 213 h 442"/>
              <a:gd name="T22" fmla="*/ 496 w 559"/>
              <a:gd name="T23" fmla="*/ 217 h 442"/>
              <a:gd name="T24" fmla="*/ 492 w 559"/>
              <a:gd name="T25" fmla="*/ 302 h 442"/>
              <a:gd name="T26" fmla="*/ 489 w 559"/>
              <a:gd name="T27" fmla="*/ 302 h 442"/>
              <a:gd name="T28" fmla="*/ 481 w 559"/>
              <a:gd name="T29" fmla="*/ 303 h 442"/>
              <a:gd name="T30" fmla="*/ 477 w 559"/>
              <a:gd name="T31" fmla="*/ 303 h 442"/>
              <a:gd name="T32" fmla="*/ 468 w 559"/>
              <a:gd name="T33" fmla="*/ 304 h 442"/>
              <a:gd name="T34" fmla="*/ 461 w 559"/>
              <a:gd name="T35" fmla="*/ 305 h 442"/>
              <a:gd name="T36" fmla="*/ 455 w 559"/>
              <a:gd name="T37" fmla="*/ 306 h 442"/>
              <a:gd name="T38" fmla="*/ 446 w 559"/>
              <a:gd name="T39" fmla="*/ 308 h 442"/>
              <a:gd name="T40" fmla="*/ 442 w 559"/>
              <a:gd name="T41" fmla="*/ 309 h 442"/>
              <a:gd name="T42" fmla="*/ 434 w 559"/>
              <a:gd name="T43" fmla="*/ 312 h 442"/>
              <a:gd name="T44" fmla="*/ 425 w 559"/>
              <a:gd name="T45" fmla="*/ 315 h 442"/>
              <a:gd name="T46" fmla="*/ 417 w 559"/>
              <a:gd name="T47" fmla="*/ 318 h 442"/>
              <a:gd name="T48" fmla="*/ 409 w 559"/>
              <a:gd name="T49" fmla="*/ 321 h 442"/>
              <a:gd name="T50" fmla="*/ 401 w 559"/>
              <a:gd name="T51" fmla="*/ 325 h 442"/>
              <a:gd name="T52" fmla="*/ 393 w 559"/>
              <a:gd name="T53" fmla="*/ 328 h 442"/>
              <a:gd name="T54" fmla="*/ 385 w 559"/>
              <a:gd name="T55" fmla="*/ 333 h 442"/>
              <a:gd name="T56" fmla="*/ 378 w 559"/>
              <a:gd name="T57" fmla="*/ 337 h 442"/>
              <a:gd name="T58" fmla="*/ 371 w 559"/>
              <a:gd name="T59" fmla="*/ 342 h 442"/>
              <a:gd name="T60" fmla="*/ 364 w 559"/>
              <a:gd name="T61" fmla="*/ 347 h 442"/>
              <a:gd name="T62" fmla="*/ 357 w 559"/>
              <a:gd name="T63" fmla="*/ 352 h 442"/>
              <a:gd name="T64" fmla="*/ 350 w 559"/>
              <a:gd name="T65" fmla="*/ 358 h 442"/>
              <a:gd name="T66" fmla="*/ 344 w 559"/>
              <a:gd name="T67" fmla="*/ 363 h 442"/>
              <a:gd name="T68" fmla="*/ 338 w 559"/>
              <a:gd name="T69" fmla="*/ 369 h 442"/>
              <a:gd name="T70" fmla="*/ 289 w 559"/>
              <a:gd name="T71" fmla="*/ 440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59" h="442">
                <a:moveTo>
                  <a:pt x="286" y="442"/>
                </a:moveTo>
                <a:cubicBezTo>
                  <a:pt x="285" y="442"/>
                  <a:pt x="285" y="442"/>
                  <a:pt x="285" y="442"/>
                </a:cubicBezTo>
                <a:cubicBezTo>
                  <a:pt x="213" y="420"/>
                  <a:pt x="213" y="420"/>
                  <a:pt x="213" y="420"/>
                </a:cubicBezTo>
                <a:cubicBezTo>
                  <a:pt x="211" y="419"/>
                  <a:pt x="210" y="417"/>
                  <a:pt x="210" y="415"/>
                </a:cubicBezTo>
                <a:cubicBezTo>
                  <a:pt x="211" y="411"/>
                  <a:pt x="212" y="406"/>
                  <a:pt x="212" y="402"/>
                </a:cubicBezTo>
                <a:cubicBezTo>
                  <a:pt x="212" y="365"/>
                  <a:pt x="182" y="335"/>
                  <a:pt x="145" y="335"/>
                </a:cubicBezTo>
                <a:cubicBezTo>
                  <a:pt x="118" y="335"/>
                  <a:pt x="93" y="351"/>
                  <a:pt x="83" y="376"/>
                </a:cubicBezTo>
                <a:cubicBezTo>
                  <a:pt x="82" y="378"/>
                  <a:pt x="81" y="379"/>
                  <a:pt x="79" y="379"/>
                </a:cubicBezTo>
                <a:cubicBezTo>
                  <a:pt x="79" y="379"/>
                  <a:pt x="78" y="379"/>
                  <a:pt x="78" y="378"/>
                </a:cubicBezTo>
                <a:cubicBezTo>
                  <a:pt x="3" y="355"/>
                  <a:pt x="3" y="355"/>
                  <a:pt x="3" y="355"/>
                </a:cubicBezTo>
                <a:cubicBezTo>
                  <a:pt x="2" y="355"/>
                  <a:pt x="1" y="354"/>
                  <a:pt x="0" y="353"/>
                </a:cubicBezTo>
                <a:cubicBezTo>
                  <a:pt x="0" y="352"/>
                  <a:pt x="0" y="351"/>
                  <a:pt x="0" y="350"/>
                </a:cubicBezTo>
                <a:cubicBezTo>
                  <a:pt x="37" y="249"/>
                  <a:pt x="103" y="162"/>
                  <a:pt x="191" y="99"/>
                </a:cubicBezTo>
                <a:cubicBezTo>
                  <a:pt x="280" y="36"/>
                  <a:pt x="384" y="2"/>
                  <a:pt x="492" y="0"/>
                </a:cubicBezTo>
                <a:cubicBezTo>
                  <a:pt x="492" y="0"/>
                  <a:pt x="492" y="0"/>
                  <a:pt x="492" y="0"/>
                </a:cubicBezTo>
                <a:cubicBezTo>
                  <a:pt x="493" y="0"/>
                  <a:pt x="494" y="0"/>
                  <a:pt x="495" y="1"/>
                </a:cubicBezTo>
                <a:cubicBezTo>
                  <a:pt x="495" y="2"/>
                  <a:pt x="496" y="3"/>
                  <a:pt x="496" y="4"/>
                </a:cubicBezTo>
                <a:cubicBezTo>
                  <a:pt x="496" y="90"/>
                  <a:pt x="496" y="90"/>
                  <a:pt x="496" y="90"/>
                </a:cubicBezTo>
                <a:cubicBezTo>
                  <a:pt x="496" y="93"/>
                  <a:pt x="498" y="94"/>
                  <a:pt x="500" y="94"/>
                </a:cubicBezTo>
                <a:cubicBezTo>
                  <a:pt x="500" y="94"/>
                  <a:pt x="500" y="94"/>
                  <a:pt x="500" y="94"/>
                </a:cubicBezTo>
                <a:cubicBezTo>
                  <a:pt x="533" y="95"/>
                  <a:pt x="559" y="121"/>
                  <a:pt x="559" y="154"/>
                </a:cubicBezTo>
                <a:cubicBezTo>
                  <a:pt x="559" y="186"/>
                  <a:pt x="533" y="213"/>
                  <a:pt x="500" y="213"/>
                </a:cubicBezTo>
                <a:cubicBezTo>
                  <a:pt x="500" y="213"/>
                  <a:pt x="500" y="213"/>
                  <a:pt x="500" y="213"/>
                </a:cubicBezTo>
                <a:cubicBezTo>
                  <a:pt x="498" y="213"/>
                  <a:pt x="496" y="214"/>
                  <a:pt x="496" y="217"/>
                </a:cubicBezTo>
                <a:cubicBezTo>
                  <a:pt x="496" y="298"/>
                  <a:pt x="496" y="298"/>
                  <a:pt x="496" y="298"/>
                </a:cubicBezTo>
                <a:cubicBezTo>
                  <a:pt x="496" y="300"/>
                  <a:pt x="494" y="302"/>
                  <a:pt x="492" y="302"/>
                </a:cubicBezTo>
                <a:cubicBezTo>
                  <a:pt x="491" y="302"/>
                  <a:pt x="491" y="302"/>
                  <a:pt x="491" y="302"/>
                </a:cubicBezTo>
                <a:cubicBezTo>
                  <a:pt x="490" y="302"/>
                  <a:pt x="489" y="302"/>
                  <a:pt x="489" y="302"/>
                </a:cubicBezTo>
                <a:cubicBezTo>
                  <a:pt x="487" y="302"/>
                  <a:pt x="487" y="302"/>
                  <a:pt x="487" y="302"/>
                </a:cubicBezTo>
                <a:cubicBezTo>
                  <a:pt x="485" y="303"/>
                  <a:pt x="483" y="303"/>
                  <a:pt x="481" y="303"/>
                </a:cubicBezTo>
                <a:cubicBezTo>
                  <a:pt x="481" y="303"/>
                  <a:pt x="480" y="303"/>
                  <a:pt x="479" y="303"/>
                </a:cubicBezTo>
                <a:cubicBezTo>
                  <a:pt x="477" y="303"/>
                  <a:pt x="477" y="303"/>
                  <a:pt x="477" y="303"/>
                </a:cubicBezTo>
                <a:cubicBezTo>
                  <a:pt x="476" y="303"/>
                  <a:pt x="474" y="303"/>
                  <a:pt x="472" y="304"/>
                </a:cubicBezTo>
                <a:cubicBezTo>
                  <a:pt x="472" y="304"/>
                  <a:pt x="468" y="304"/>
                  <a:pt x="468" y="304"/>
                </a:cubicBezTo>
                <a:cubicBezTo>
                  <a:pt x="466" y="305"/>
                  <a:pt x="465" y="305"/>
                  <a:pt x="464" y="305"/>
                </a:cubicBezTo>
                <a:cubicBezTo>
                  <a:pt x="463" y="305"/>
                  <a:pt x="462" y="305"/>
                  <a:pt x="461" y="305"/>
                </a:cubicBezTo>
                <a:cubicBezTo>
                  <a:pt x="459" y="306"/>
                  <a:pt x="459" y="306"/>
                  <a:pt x="459" y="306"/>
                </a:cubicBezTo>
                <a:cubicBezTo>
                  <a:pt x="457" y="306"/>
                  <a:pt x="456" y="306"/>
                  <a:pt x="455" y="306"/>
                </a:cubicBezTo>
                <a:cubicBezTo>
                  <a:pt x="454" y="307"/>
                  <a:pt x="450" y="308"/>
                  <a:pt x="450" y="308"/>
                </a:cubicBezTo>
                <a:cubicBezTo>
                  <a:pt x="448" y="308"/>
                  <a:pt x="447" y="308"/>
                  <a:pt x="446" y="308"/>
                </a:cubicBezTo>
                <a:cubicBezTo>
                  <a:pt x="445" y="309"/>
                  <a:pt x="444" y="309"/>
                  <a:pt x="443" y="309"/>
                </a:cubicBezTo>
                <a:cubicBezTo>
                  <a:pt x="442" y="309"/>
                  <a:pt x="442" y="309"/>
                  <a:pt x="442" y="309"/>
                </a:cubicBezTo>
                <a:cubicBezTo>
                  <a:pt x="440" y="310"/>
                  <a:pt x="439" y="310"/>
                  <a:pt x="438" y="311"/>
                </a:cubicBezTo>
                <a:cubicBezTo>
                  <a:pt x="436" y="311"/>
                  <a:pt x="435" y="311"/>
                  <a:pt x="434" y="312"/>
                </a:cubicBezTo>
                <a:cubicBezTo>
                  <a:pt x="432" y="312"/>
                  <a:pt x="431" y="313"/>
                  <a:pt x="429" y="313"/>
                </a:cubicBezTo>
                <a:cubicBezTo>
                  <a:pt x="428" y="314"/>
                  <a:pt x="426" y="314"/>
                  <a:pt x="425" y="315"/>
                </a:cubicBezTo>
                <a:cubicBezTo>
                  <a:pt x="424" y="315"/>
                  <a:pt x="422" y="316"/>
                  <a:pt x="421" y="316"/>
                </a:cubicBezTo>
                <a:cubicBezTo>
                  <a:pt x="420" y="317"/>
                  <a:pt x="418" y="317"/>
                  <a:pt x="417" y="318"/>
                </a:cubicBezTo>
                <a:cubicBezTo>
                  <a:pt x="415" y="318"/>
                  <a:pt x="414" y="319"/>
                  <a:pt x="413" y="319"/>
                </a:cubicBezTo>
                <a:cubicBezTo>
                  <a:pt x="412" y="320"/>
                  <a:pt x="410" y="320"/>
                  <a:pt x="409" y="321"/>
                </a:cubicBezTo>
                <a:cubicBezTo>
                  <a:pt x="407" y="322"/>
                  <a:pt x="406" y="322"/>
                  <a:pt x="405" y="323"/>
                </a:cubicBezTo>
                <a:cubicBezTo>
                  <a:pt x="404" y="323"/>
                  <a:pt x="402" y="324"/>
                  <a:pt x="401" y="325"/>
                </a:cubicBezTo>
                <a:cubicBezTo>
                  <a:pt x="400" y="325"/>
                  <a:pt x="398" y="326"/>
                  <a:pt x="397" y="326"/>
                </a:cubicBezTo>
                <a:cubicBezTo>
                  <a:pt x="396" y="327"/>
                  <a:pt x="394" y="328"/>
                  <a:pt x="393" y="328"/>
                </a:cubicBezTo>
                <a:cubicBezTo>
                  <a:pt x="392" y="329"/>
                  <a:pt x="391" y="330"/>
                  <a:pt x="390" y="330"/>
                </a:cubicBezTo>
                <a:cubicBezTo>
                  <a:pt x="388" y="331"/>
                  <a:pt x="387" y="332"/>
                  <a:pt x="385" y="333"/>
                </a:cubicBezTo>
                <a:cubicBezTo>
                  <a:pt x="383" y="334"/>
                  <a:pt x="383" y="334"/>
                  <a:pt x="383" y="334"/>
                </a:cubicBezTo>
                <a:cubicBezTo>
                  <a:pt x="381" y="335"/>
                  <a:pt x="379" y="336"/>
                  <a:pt x="378" y="337"/>
                </a:cubicBezTo>
                <a:cubicBezTo>
                  <a:pt x="375" y="339"/>
                  <a:pt x="375" y="339"/>
                  <a:pt x="375" y="339"/>
                </a:cubicBezTo>
                <a:cubicBezTo>
                  <a:pt x="374" y="340"/>
                  <a:pt x="372" y="341"/>
                  <a:pt x="371" y="342"/>
                </a:cubicBezTo>
                <a:cubicBezTo>
                  <a:pt x="368" y="344"/>
                  <a:pt x="368" y="344"/>
                  <a:pt x="368" y="344"/>
                </a:cubicBezTo>
                <a:cubicBezTo>
                  <a:pt x="367" y="345"/>
                  <a:pt x="365" y="346"/>
                  <a:pt x="364" y="347"/>
                </a:cubicBezTo>
                <a:cubicBezTo>
                  <a:pt x="363" y="347"/>
                  <a:pt x="362" y="348"/>
                  <a:pt x="361" y="349"/>
                </a:cubicBezTo>
                <a:cubicBezTo>
                  <a:pt x="360" y="350"/>
                  <a:pt x="358" y="351"/>
                  <a:pt x="357" y="352"/>
                </a:cubicBezTo>
                <a:cubicBezTo>
                  <a:pt x="355" y="354"/>
                  <a:pt x="355" y="354"/>
                  <a:pt x="355" y="354"/>
                </a:cubicBezTo>
                <a:cubicBezTo>
                  <a:pt x="353" y="355"/>
                  <a:pt x="352" y="356"/>
                  <a:pt x="350" y="358"/>
                </a:cubicBezTo>
                <a:cubicBezTo>
                  <a:pt x="349" y="359"/>
                  <a:pt x="349" y="359"/>
                  <a:pt x="349" y="359"/>
                </a:cubicBezTo>
                <a:cubicBezTo>
                  <a:pt x="347" y="360"/>
                  <a:pt x="345" y="362"/>
                  <a:pt x="344" y="363"/>
                </a:cubicBezTo>
                <a:cubicBezTo>
                  <a:pt x="343" y="364"/>
                  <a:pt x="343" y="364"/>
                  <a:pt x="343" y="364"/>
                </a:cubicBezTo>
                <a:cubicBezTo>
                  <a:pt x="341" y="366"/>
                  <a:pt x="339" y="368"/>
                  <a:pt x="338" y="369"/>
                </a:cubicBezTo>
                <a:cubicBezTo>
                  <a:pt x="337" y="370"/>
                  <a:pt x="337" y="370"/>
                  <a:pt x="337" y="370"/>
                </a:cubicBezTo>
                <a:cubicBezTo>
                  <a:pt x="317" y="390"/>
                  <a:pt x="301" y="414"/>
                  <a:pt x="289" y="440"/>
                </a:cubicBezTo>
                <a:cubicBezTo>
                  <a:pt x="289" y="441"/>
                  <a:pt x="287" y="442"/>
                  <a:pt x="286" y="44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 6"/>
          <p:cNvSpPr>
            <a:spLocks/>
          </p:cNvSpPr>
          <p:nvPr/>
        </p:nvSpPr>
        <p:spPr bwMode="auto">
          <a:xfrm>
            <a:off x="8477671" y="960121"/>
            <a:ext cx="2309343" cy="2148225"/>
          </a:xfrm>
          <a:custGeom>
            <a:avLst/>
            <a:gdLst>
              <a:gd name="T0" fmla="*/ 353 w 497"/>
              <a:gd name="T1" fmla="*/ 463 h 463"/>
              <a:gd name="T2" fmla="*/ 296 w 497"/>
              <a:gd name="T3" fmla="*/ 420 h 463"/>
              <a:gd name="T4" fmla="*/ 295 w 497"/>
              <a:gd name="T5" fmla="*/ 418 h 463"/>
              <a:gd name="T6" fmla="*/ 293 w 497"/>
              <a:gd name="T7" fmla="*/ 417 h 463"/>
              <a:gd name="T8" fmla="*/ 291 w 497"/>
              <a:gd name="T9" fmla="*/ 417 h 463"/>
              <a:gd name="T10" fmla="*/ 211 w 497"/>
              <a:gd name="T11" fmla="*/ 442 h 463"/>
              <a:gd name="T12" fmla="*/ 210 w 497"/>
              <a:gd name="T13" fmla="*/ 442 h 463"/>
              <a:gd name="T14" fmla="*/ 207 w 497"/>
              <a:gd name="T15" fmla="*/ 440 h 463"/>
              <a:gd name="T16" fmla="*/ 5 w 497"/>
              <a:gd name="T17" fmla="*/ 302 h 463"/>
              <a:gd name="T18" fmla="*/ 4 w 497"/>
              <a:gd name="T19" fmla="*/ 302 h 463"/>
              <a:gd name="T20" fmla="*/ 0 w 497"/>
              <a:gd name="T21" fmla="*/ 298 h 463"/>
              <a:gd name="T22" fmla="*/ 0 w 497"/>
              <a:gd name="T23" fmla="*/ 224 h 463"/>
              <a:gd name="T24" fmla="*/ 3 w 497"/>
              <a:gd name="T25" fmla="*/ 220 h 463"/>
              <a:gd name="T26" fmla="*/ 63 w 497"/>
              <a:gd name="T27" fmla="*/ 154 h 463"/>
              <a:gd name="T28" fmla="*/ 3 w 497"/>
              <a:gd name="T29" fmla="*/ 87 h 463"/>
              <a:gd name="T30" fmla="*/ 0 w 497"/>
              <a:gd name="T31" fmla="*/ 83 h 463"/>
              <a:gd name="T32" fmla="*/ 0 w 497"/>
              <a:gd name="T33" fmla="*/ 4 h 463"/>
              <a:gd name="T34" fmla="*/ 4 w 497"/>
              <a:gd name="T35" fmla="*/ 0 h 463"/>
              <a:gd name="T36" fmla="*/ 4 w 497"/>
              <a:gd name="T37" fmla="*/ 0 h 463"/>
              <a:gd name="T38" fmla="*/ 5 w 497"/>
              <a:gd name="T39" fmla="*/ 0 h 463"/>
              <a:gd name="T40" fmla="*/ 496 w 497"/>
              <a:gd name="T41" fmla="*/ 350 h 463"/>
              <a:gd name="T42" fmla="*/ 496 w 497"/>
              <a:gd name="T43" fmla="*/ 354 h 463"/>
              <a:gd name="T44" fmla="*/ 494 w 497"/>
              <a:gd name="T45" fmla="*/ 356 h 463"/>
              <a:gd name="T46" fmla="*/ 412 w 497"/>
              <a:gd name="T47" fmla="*/ 381 h 463"/>
              <a:gd name="T48" fmla="*/ 410 w 497"/>
              <a:gd name="T49" fmla="*/ 383 h 463"/>
              <a:gd name="T50" fmla="*/ 409 w 497"/>
              <a:gd name="T51" fmla="*/ 386 h 463"/>
              <a:gd name="T52" fmla="*/ 412 w 497"/>
              <a:gd name="T53" fmla="*/ 404 h 463"/>
              <a:gd name="T54" fmla="*/ 353 w 497"/>
              <a:gd name="T55" fmla="*/ 463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97" h="463">
                <a:moveTo>
                  <a:pt x="353" y="463"/>
                </a:moveTo>
                <a:cubicBezTo>
                  <a:pt x="327" y="463"/>
                  <a:pt x="304" y="446"/>
                  <a:pt x="296" y="420"/>
                </a:cubicBezTo>
                <a:cubicBezTo>
                  <a:pt x="296" y="419"/>
                  <a:pt x="295" y="418"/>
                  <a:pt x="295" y="418"/>
                </a:cubicBezTo>
                <a:cubicBezTo>
                  <a:pt x="294" y="417"/>
                  <a:pt x="293" y="417"/>
                  <a:pt x="293" y="417"/>
                </a:cubicBezTo>
                <a:cubicBezTo>
                  <a:pt x="292" y="417"/>
                  <a:pt x="292" y="417"/>
                  <a:pt x="291" y="417"/>
                </a:cubicBezTo>
                <a:cubicBezTo>
                  <a:pt x="211" y="442"/>
                  <a:pt x="211" y="442"/>
                  <a:pt x="211" y="442"/>
                </a:cubicBezTo>
                <a:cubicBezTo>
                  <a:pt x="211" y="442"/>
                  <a:pt x="211" y="442"/>
                  <a:pt x="210" y="442"/>
                </a:cubicBezTo>
                <a:cubicBezTo>
                  <a:pt x="209" y="442"/>
                  <a:pt x="207" y="441"/>
                  <a:pt x="207" y="440"/>
                </a:cubicBezTo>
                <a:cubicBezTo>
                  <a:pt x="171" y="360"/>
                  <a:pt x="92" y="306"/>
                  <a:pt x="5" y="302"/>
                </a:cubicBezTo>
                <a:cubicBezTo>
                  <a:pt x="4" y="302"/>
                  <a:pt x="4" y="302"/>
                  <a:pt x="4" y="302"/>
                </a:cubicBezTo>
                <a:cubicBezTo>
                  <a:pt x="1" y="302"/>
                  <a:pt x="0" y="300"/>
                  <a:pt x="0" y="298"/>
                </a:cubicBezTo>
                <a:cubicBezTo>
                  <a:pt x="0" y="224"/>
                  <a:pt x="0" y="224"/>
                  <a:pt x="0" y="224"/>
                </a:cubicBezTo>
                <a:cubicBezTo>
                  <a:pt x="0" y="222"/>
                  <a:pt x="1" y="221"/>
                  <a:pt x="3" y="220"/>
                </a:cubicBezTo>
                <a:cubicBezTo>
                  <a:pt x="37" y="217"/>
                  <a:pt x="63" y="188"/>
                  <a:pt x="63" y="154"/>
                </a:cubicBezTo>
                <a:cubicBezTo>
                  <a:pt x="63" y="119"/>
                  <a:pt x="37" y="91"/>
                  <a:pt x="3" y="87"/>
                </a:cubicBezTo>
                <a:cubicBezTo>
                  <a:pt x="1" y="87"/>
                  <a:pt x="0" y="85"/>
                  <a:pt x="0" y="8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5" y="0"/>
                  <a:pt x="5" y="0"/>
                  <a:pt x="5" y="0"/>
                </a:cubicBezTo>
                <a:cubicBezTo>
                  <a:pt x="224" y="4"/>
                  <a:pt x="421" y="145"/>
                  <a:pt x="496" y="350"/>
                </a:cubicBezTo>
                <a:cubicBezTo>
                  <a:pt x="497" y="351"/>
                  <a:pt x="496" y="353"/>
                  <a:pt x="496" y="354"/>
                </a:cubicBezTo>
                <a:cubicBezTo>
                  <a:pt x="495" y="355"/>
                  <a:pt x="495" y="355"/>
                  <a:pt x="494" y="356"/>
                </a:cubicBezTo>
                <a:cubicBezTo>
                  <a:pt x="412" y="381"/>
                  <a:pt x="412" y="381"/>
                  <a:pt x="412" y="381"/>
                </a:cubicBezTo>
                <a:cubicBezTo>
                  <a:pt x="411" y="381"/>
                  <a:pt x="410" y="382"/>
                  <a:pt x="410" y="383"/>
                </a:cubicBezTo>
                <a:cubicBezTo>
                  <a:pt x="409" y="383"/>
                  <a:pt x="409" y="385"/>
                  <a:pt x="409" y="386"/>
                </a:cubicBezTo>
                <a:cubicBezTo>
                  <a:pt x="411" y="392"/>
                  <a:pt x="412" y="398"/>
                  <a:pt x="412" y="404"/>
                </a:cubicBezTo>
                <a:cubicBezTo>
                  <a:pt x="412" y="437"/>
                  <a:pt x="386" y="463"/>
                  <a:pt x="353" y="46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>
            <a:off x="9114241" y="2645530"/>
            <a:ext cx="1816514" cy="2756363"/>
          </a:xfrm>
          <a:custGeom>
            <a:avLst/>
            <a:gdLst>
              <a:gd name="T0" fmla="*/ 177 w 391"/>
              <a:gd name="T1" fmla="*/ 594 h 594"/>
              <a:gd name="T2" fmla="*/ 177 w 391"/>
              <a:gd name="T3" fmla="*/ 594 h 594"/>
              <a:gd name="T4" fmla="*/ 174 w 391"/>
              <a:gd name="T5" fmla="*/ 593 h 594"/>
              <a:gd name="T6" fmla="*/ 122 w 391"/>
              <a:gd name="T7" fmla="*/ 521 h 594"/>
              <a:gd name="T8" fmla="*/ 119 w 391"/>
              <a:gd name="T9" fmla="*/ 519 h 594"/>
              <a:gd name="T10" fmla="*/ 119 w 391"/>
              <a:gd name="T11" fmla="*/ 519 h 594"/>
              <a:gd name="T12" fmla="*/ 116 w 391"/>
              <a:gd name="T13" fmla="*/ 520 h 594"/>
              <a:gd name="T14" fmla="*/ 82 w 391"/>
              <a:gd name="T15" fmla="*/ 531 h 594"/>
              <a:gd name="T16" fmla="*/ 23 w 391"/>
              <a:gd name="T17" fmla="*/ 472 h 594"/>
              <a:gd name="T18" fmla="*/ 47 w 391"/>
              <a:gd name="T19" fmla="*/ 424 h 594"/>
              <a:gd name="T20" fmla="*/ 49 w 391"/>
              <a:gd name="T21" fmla="*/ 422 h 594"/>
              <a:gd name="T22" fmla="*/ 48 w 391"/>
              <a:gd name="T23" fmla="*/ 419 h 594"/>
              <a:gd name="T24" fmla="*/ 1 w 391"/>
              <a:gd name="T25" fmla="*/ 354 h 594"/>
              <a:gd name="T26" fmla="*/ 2 w 391"/>
              <a:gd name="T27" fmla="*/ 349 h 594"/>
              <a:gd name="T28" fmla="*/ 12 w 391"/>
              <a:gd name="T29" fmla="*/ 340 h 594"/>
              <a:gd name="T30" fmla="*/ 12 w 391"/>
              <a:gd name="T31" fmla="*/ 340 h 594"/>
              <a:gd name="T32" fmla="*/ 15 w 391"/>
              <a:gd name="T33" fmla="*/ 338 h 594"/>
              <a:gd name="T34" fmla="*/ 21 w 391"/>
              <a:gd name="T35" fmla="*/ 332 h 594"/>
              <a:gd name="T36" fmla="*/ 22 w 391"/>
              <a:gd name="T37" fmla="*/ 331 h 594"/>
              <a:gd name="T38" fmla="*/ 24 w 391"/>
              <a:gd name="T39" fmla="*/ 329 h 594"/>
              <a:gd name="T40" fmla="*/ 29 w 391"/>
              <a:gd name="T41" fmla="*/ 323 h 594"/>
              <a:gd name="T42" fmla="*/ 30 w 391"/>
              <a:gd name="T43" fmla="*/ 322 h 594"/>
              <a:gd name="T44" fmla="*/ 30 w 391"/>
              <a:gd name="T45" fmla="*/ 322 h 594"/>
              <a:gd name="T46" fmla="*/ 31 w 391"/>
              <a:gd name="T47" fmla="*/ 321 h 594"/>
              <a:gd name="T48" fmla="*/ 32 w 391"/>
              <a:gd name="T49" fmla="*/ 321 h 594"/>
              <a:gd name="T50" fmla="*/ 89 w 391"/>
              <a:gd name="T51" fmla="*/ 169 h 594"/>
              <a:gd name="T52" fmla="*/ 88 w 391"/>
              <a:gd name="T53" fmla="*/ 147 h 594"/>
              <a:gd name="T54" fmla="*/ 85 w 391"/>
              <a:gd name="T55" fmla="*/ 125 h 594"/>
              <a:gd name="T56" fmla="*/ 79 w 391"/>
              <a:gd name="T57" fmla="*/ 104 h 594"/>
              <a:gd name="T58" fmla="*/ 75 w 391"/>
              <a:gd name="T59" fmla="*/ 91 h 594"/>
              <a:gd name="T60" fmla="*/ 76 w 391"/>
              <a:gd name="T61" fmla="*/ 88 h 594"/>
              <a:gd name="T62" fmla="*/ 78 w 391"/>
              <a:gd name="T63" fmla="*/ 86 h 594"/>
              <a:gd name="T64" fmla="*/ 149 w 391"/>
              <a:gd name="T65" fmla="*/ 64 h 594"/>
              <a:gd name="T66" fmla="*/ 151 w 391"/>
              <a:gd name="T67" fmla="*/ 64 h 594"/>
              <a:gd name="T68" fmla="*/ 154 w 391"/>
              <a:gd name="T69" fmla="*/ 67 h 594"/>
              <a:gd name="T70" fmla="*/ 216 w 391"/>
              <a:gd name="T71" fmla="*/ 108 h 594"/>
              <a:gd name="T72" fmla="*/ 283 w 391"/>
              <a:gd name="T73" fmla="*/ 41 h 594"/>
              <a:gd name="T74" fmla="*/ 282 w 391"/>
              <a:gd name="T75" fmla="*/ 28 h 594"/>
              <a:gd name="T76" fmla="*/ 285 w 391"/>
              <a:gd name="T77" fmla="*/ 23 h 594"/>
              <a:gd name="T78" fmla="*/ 359 w 391"/>
              <a:gd name="T79" fmla="*/ 0 h 594"/>
              <a:gd name="T80" fmla="*/ 361 w 391"/>
              <a:gd name="T81" fmla="*/ 0 h 594"/>
              <a:gd name="T82" fmla="*/ 364 w 391"/>
              <a:gd name="T83" fmla="*/ 3 h 594"/>
              <a:gd name="T84" fmla="*/ 366 w 391"/>
              <a:gd name="T85" fmla="*/ 7 h 594"/>
              <a:gd name="T86" fmla="*/ 391 w 391"/>
              <a:gd name="T87" fmla="*/ 169 h 594"/>
              <a:gd name="T88" fmla="*/ 190 w 391"/>
              <a:gd name="T89" fmla="*/ 585 h 594"/>
              <a:gd name="T90" fmla="*/ 186 w 391"/>
              <a:gd name="T91" fmla="*/ 588 h 594"/>
              <a:gd name="T92" fmla="*/ 180 w 391"/>
              <a:gd name="T93" fmla="*/ 594 h 594"/>
              <a:gd name="T94" fmla="*/ 177 w 391"/>
              <a:gd name="T95" fmla="*/ 594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91" h="594">
                <a:moveTo>
                  <a:pt x="177" y="594"/>
                </a:moveTo>
                <a:cubicBezTo>
                  <a:pt x="177" y="594"/>
                  <a:pt x="177" y="594"/>
                  <a:pt x="177" y="594"/>
                </a:cubicBezTo>
                <a:cubicBezTo>
                  <a:pt x="175" y="594"/>
                  <a:pt x="175" y="594"/>
                  <a:pt x="174" y="593"/>
                </a:cubicBezTo>
                <a:cubicBezTo>
                  <a:pt x="122" y="521"/>
                  <a:pt x="122" y="521"/>
                  <a:pt x="122" y="521"/>
                </a:cubicBezTo>
                <a:cubicBezTo>
                  <a:pt x="121" y="520"/>
                  <a:pt x="120" y="519"/>
                  <a:pt x="119" y="519"/>
                </a:cubicBezTo>
                <a:cubicBezTo>
                  <a:pt x="119" y="519"/>
                  <a:pt x="119" y="519"/>
                  <a:pt x="119" y="519"/>
                </a:cubicBezTo>
                <a:cubicBezTo>
                  <a:pt x="118" y="519"/>
                  <a:pt x="117" y="520"/>
                  <a:pt x="116" y="520"/>
                </a:cubicBezTo>
                <a:cubicBezTo>
                  <a:pt x="106" y="527"/>
                  <a:pt x="94" y="531"/>
                  <a:pt x="82" y="531"/>
                </a:cubicBezTo>
                <a:cubicBezTo>
                  <a:pt x="49" y="531"/>
                  <a:pt x="23" y="505"/>
                  <a:pt x="23" y="472"/>
                </a:cubicBezTo>
                <a:cubicBezTo>
                  <a:pt x="23" y="453"/>
                  <a:pt x="32" y="435"/>
                  <a:pt x="47" y="424"/>
                </a:cubicBezTo>
                <a:cubicBezTo>
                  <a:pt x="48" y="424"/>
                  <a:pt x="49" y="423"/>
                  <a:pt x="49" y="422"/>
                </a:cubicBezTo>
                <a:cubicBezTo>
                  <a:pt x="49" y="421"/>
                  <a:pt x="49" y="420"/>
                  <a:pt x="48" y="419"/>
                </a:cubicBezTo>
                <a:cubicBezTo>
                  <a:pt x="1" y="354"/>
                  <a:pt x="1" y="354"/>
                  <a:pt x="1" y="354"/>
                </a:cubicBezTo>
                <a:cubicBezTo>
                  <a:pt x="0" y="353"/>
                  <a:pt x="0" y="350"/>
                  <a:pt x="2" y="349"/>
                </a:cubicBezTo>
                <a:cubicBezTo>
                  <a:pt x="5" y="346"/>
                  <a:pt x="9" y="343"/>
                  <a:pt x="12" y="340"/>
                </a:cubicBezTo>
                <a:cubicBezTo>
                  <a:pt x="12" y="340"/>
                  <a:pt x="12" y="340"/>
                  <a:pt x="12" y="340"/>
                </a:cubicBezTo>
                <a:cubicBezTo>
                  <a:pt x="12" y="340"/>
                  <a:pt x="14" y="338"/>
                  <a:pt x="15" y="338"/>
                </a:cubicBezTo>
                <a:cubicBezTo>
                  <a:pt x="17" y="336"/>
                  <a:pt x="19" y="334"/>
                  <a:pt x="21" y="332"/>
                </a:cubicBezTo>
                <a:cubicBezTo>
                  <a:pt x="22" y="331"/>
                  <a:pt x="22" y="331"/>
                  <a:pt x="22" y="331"/>
                </a:cubicBezTo>
                <a:cubicBezTo>
                  <a:pt x="23" y="331"/>
                  <a:pt x="23" y="330"/>
                  <a:pt x="24" y="329"/>
                </a:cubicBezTo>
                <a:cubicBezTo>
                  <a:pt x="26" y="327"/>
                  <a:pt x="27" y="325"/>
                  <a:pt x="29" y="323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1" y="322"/>
                  <a:pt x="31" y="322"/>
                  <a:pt x="31" y="321"/>
                </a:cubicBezTo>
                <a:cubicBezTo>
                  <a:pt x="31" y="321"/>
                  <a:pt x="32" y="321"/>
                  <a:pt x="32" y="321"/>
                </a:cubicBezTo>
                <a:cubicBezTo>
                  <a:pt x="69" y="279"/>
                  <a:pt x="89" y="225"/>
                  <a:pt x="89" y="169"/>
                </a:cubicBezTo>
                <a:cubicBezTo>
                  <a:pt x="89" y="161"/>
                  <a:pt x="89" y="154"/>
                  <a:pt x="88" y="147"/>
                </a:cubicBezTo>
                <a:cubicBezTo>
                  <a:pt x="87" y="139"/>
                  <a:pt x="86" y="132"/>
                  <a:pt x="85" y="125"/>
                </a:cubicBezTo>
                <a:cubicBezTo>
                  <a:pt x="83" y="118"/>
                  <a:pt x="82" y="111"/>
                  <a:pt x="79" y="104"/>
                </a:cubicBezTo>
                <a:cubicBezTo>
                  <a:pt x="78" y="100"/>
                  <a:pt x="77" y="95"/>
                  <a:pt x="75" y="91"/>
                </a:cubicBezTo>
                <a:cubicBezTo>
                  <a:pt x="75" y="90"/>
                  <a:pt x="75" y="89"/>
                  <a:pt x="76" y="88"/>
                </a:cubicBezTo>
                <a:cubicBezTo>
                  <a:pt x="76" y="87"/>
                  <a:pt x="77" y="86"/>
                  <a:pt x="78" y="86"/>
                </a:cubicBezTo>
                <a:cubicBezTo>
                  <a:pt x="149" y="64"/>
                  <a:pt x="149" y="64"/>
                  <a:pt x="149" y="64"/>
                </a:cubicBezTo>
                <a:cubicBezTo>
                  <a:pt x="150" y="64"/>
                  <a:pt x="150" y="64"/>
                  <a:pt x="151" y="64"/>
                </a:cubicBezTo>
                <a:cubicBezTo>
                  <a:pt x="152" y="64"/>
                  <a:pt x="154" y="65"/>
                  <a:pt x="154" y="67"/>
                </a:cubicBezTo>
                <a:cubicBezTo>
                  <a:pt x="164" y="92"/>
                  <a:pt x="189" y="108"/>
                  <a:pt x="216" y="108"/>
                </a:cubicBezTo>
                <a:cubicBezTo>
                  <a:pt x="253" y="108"/>
                  <a:pt x="283" y="78"/>
                  <a:pt x="283" y="41"/>
                </a:cubicBezTo>
                <a:cubicBezTo>
                  <a:pt x="283" y="37"/>
                  <a:pt x="283" y="32"/>
                  <a:pt x="282" y="28"/>
                </a:cubicBezTo>
                <a:cubicBezTo>
                  <a:pt x="282" y="26"/>
                  <a:pt x="283" y="24"/>
                  <a:pt x="285" y="23"/>
                </a:cubicBezTo>
                <a:cubicBezTo>
                  <a:pt x="359" y="0"/>
                  <a:pt x="359" y="0"/>
                  <a:pt x="359" y="0"/>
                </a:cubicBezTo>
                <a:cubicBezTo>
                  <a:pt x="360" y="0"/>
                  <a:pt x="360" y="0"/>
                  <a:pt x="361" y="0"/>
                </a:cubicBezTo>
                <a:cubicBezTo>
                  <a:pt x="362" y="0"/>
                  <a:pt x="364" y="1"/>
                  <a:pt x="364" y="3"/>
                </a:cubicBezTo>
                <a:cubicBezTo>
                  <a:pt x="364" y="3"/>
                  <a:pt x="366" y="7"/>
                  <a:pt x="366" y="7"/>
                </a:cubicBezTo>
                <a:cubicBezTo>
                  <a:pt x="382" y="59"/>
                  <a:pt x="391" y="114"/>
                  <a:pt x="391" y="169"/>
                </a:cubicBezTo>
                <a:cubicBezTo>
                  <a:pt x="391" y="332"/>
                  <a:pt x="318" y="484"/>
                  <a:pt x="190" y="585"/>
                </a:cubicBezTo>
                <a:cubicBezTo>
                  <a:pt x="186" y="588"/>
                  <a:pt x="186" y="588"/>
                  <a:pt x="186" y="588"/>
                </a:cubicBezTo>
                <a:cubicBezTo>
                  <a:pt x="186" y="588"/>
                  <a:pt x="181" y="592"/>
                  <a:pt x="180" y="594"/>
                </a:cubicBezTo>
                <a:cubicBezTo>
                  <a:pt x="179" y="594"/>
                  <a:pt x="178" y="594"/>
                  <a:pt x="177" y="59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 8"/>
          <p:cNvSpPr>
            <a:spLocks/>
          </p:cNvSpPr>
          <p:nvPr/>
        </p:nvSpPr>
        <p:spPr bwMode="auto">
          <a:xfrm>
            <a:off x="7024459" y="4305666"/>
            <a:ext cx="2870093" cy="1592214"/>
          </a:xfrm>
          <a:custGeom>
            <a:avLst/>
            <a:gdLst>
              <a:gd name="T0" fmla="*/ 309 w 618"/>
              <a:gd name="T1" fmla="*/ 343 h 343"/>
              <a:gd name="T2" fmla="*/ 2 w 618"/>
              <a:gd name="T3" fmla="*/ 245 h 343"/>
              <a:gd name="T4" fmla="*/ 0 w 618"/>
              <a:gd name="T5" fmla="*/ 243 h 343"/>
              <a:gd name="T6" fmla="*/ 1 w 618"/>
              <a:gd name="T7" fmla="*/ 240 h 343"/>
              <a:gd name="T8" fmla="*/ 54 w 618"/>
              <a:gd name="T9" fmla="*/ 167 h 343"/>
              <a:gd name="T10" fmla="*/ 53 w 618"/>
              <a:gd name="T11" fmla="*/ 162 h 343"/>
              <a:gd name="T12" fmla="*/ 29 w 618"/>
              <a:gd name="T13" fmla="*/ 114 h 343"/>
              <a:gd name="T14" fmla="*/ 88 w 618"/>
              <a:gd name="T15" fmla="*/ 55 h 343"/>
              <a:gd name="T16" fmla="*/ 122 w 618"/>
              <a:gd name="T17" fmla="*/ 66 h 343"/>
              <a:gd name="T18" fmla="*/ 124 w 618"/>
              <a:gd name="T19" fmla="*/ 67 h 343"/>
              <a:gd name="T20" fmla="*/ 128 w 618"/>
              <a:gd name="T21" fmla="*/ 65 h 343"/>
              <a:gd name="T22" fmla="*/ 173 w 618"/>
              <a:gd name="T23" fmla="*/ 1 h 343"/>
              <a:gd name="T24" fmla="*/ 177 w 618"/>
              <a:gd name="T25" fmla="*/ 0 h 343"/>
              <a:gd name="T26" fmla="*/ 179 w 618"/>
              <a:gd name="T27" fmla="*/ 1 h 343"/>
              <a:gd name="T28" fmla="*/ 225 w 618"/>
              <a:gd name="T29" fmla="*/ 25 h 343"/>
              <a:gd name="T30" fmla="*/ 234 w 618"/>
              <a:gd name="T31" fmla="*/ 28 h 343"/>
              <a:gd name="T32" fmla="*/ 252 w 618"/>
              <a:gd name="T33" fmla="*/ 34 h 343"/>
              <a:gd name="T34" fmla="*/ 270 w 618"/>
              <a:gd name="T35" fmla="*/ 38 h 343"/>
              <a:gd name="T36" fmla="*/ 299 w 618"/>
              <a:gd name="T37" fmla="*/ 41 h 343"/>
              <a:gd name="T38" fmla="*/ 309 w 618"/>
              <a:gd name="T39" fmla="*/ 41 h 343"/>
              <a:gd name="T40" fmla="*/ 319 w 618"/>
              <a:gd name="T41" fmla="*/ 41 h 343"/>
              <a:gd name="T42" fmla="*/ 323 w 618"/>
              <a:gd name="T43" fmla="*/ 40 h 343"/>
              <a:gd name="T44" fmla="*/ 330 w 618"/>
              <a:gd name="T45" fmla="*/ 40 h 343"/>
              <a:gd name="T46" fmla="*/ 332 w 618"/>
              <a:gd name="T47" fmla="*/ 40 h 343"/>
              <a:gd name="T48" fmla="*/ 334 w 618"/>
              <a:gd name="T49" fmla="*/ 40 h 343"/>
              <a:gd name="T50" fmla="*/ 340 w 618"/>
              <a:gd name="T51" fmla="*/ 39 h 343"/>
              <a:gd name="T52" fmla="*/ 344 w 618"/>
              <a:gd name="T53" fmla="*/ 38 h 343"/>
              <a:gd name="T54" fmla="*/ 350 w 618"/>
              <a:gd name="T55" fmla="*/ 37 h 343"/>
              <a:gd name="T56" fmla="*/ 354 w 618"/>
              <a:gd name="T57" fmla="*/ 37 h 343"/>
              <a:gd name="T58" fmla="*/ 360 w 618"/>
              <a:gd name="T59" fmla="*/ 35 h 343"/>
              <a:gd name="T60" fmla="*/ 364 w 618"/>
              <a:gd name="T61" fmla="*/ 34 h 343"/>
              <a:gd name="T62" fmla="*/ 369 w 618"/>
              <a:gd name="T63" fmla="*/ 33 h 343"/>
              <a:gd name="T64" fmla="*/ 373 w 618"/>
              <a:gd name="T65" fmla="*/ 32 h 343"/>
              <a:gd name="T66" fmla="*/ 382 w 618"/>
              <a:gd name="T67" fmla="*/ 29 h 343"/>
              <a:gd name="T68" fmla="*/ 387 w 618"/>
              <a:gd name="T69" fmla="*/ 27 h 343"/>
              <a:gd name="T70" fmla="*/ 391 w 618"/>
              <a:gd name="T71" fmla="*/ 26 h 343"/>
              <a:gd name="T72" fmla="*/ 395 w 618"/>
              <a:gd name="T73" fmla="*/ 24 h 343"/>
              <a:gd name="T74" fmla="*/ 396 w 618"/>
              <a:gd name="T75" fmla="*/ 24 h 343"/>
              <a:gd name="T76" fmla="*/ 400 w 618"/>
              <a:gd name="T77" fmla="*/ 22 h 343"/>
              <a:gd name="T78" fmla="*/ 405 w 618"/>
              <a:gd name="T79" fmla="*/ 20 h 343"/>
              <a:gd name="T80" fmla="*/ 409 w 618"/>
              <a:gd name="T81" fmla="*/ 18 h 343"/>
              <a:gd name="T82" fmla="*/ 414 w 618"/>
              <a:gd name="T83" fmla="*/ 16 h 343"/>
              <a:gd name="T84" fmla="*/ 418 w 618"/>
              <a:gd name="T85" fmla="*/ 14 h 343"/>
              <a:gd name="T86" fmla="*/ 422 w 618"/>
              <a:gd name="T87" fmla="*/ 11 h 343"/>
              <a:gd name="T88" fmla="*/ 427 w 618"/>
              <a:gd name="T89" fmla="*/ 8 h 343"/>
              <a:gd name="T90" fmla="*/ 431 w 618"/>
              <a:gd name="T91" fmla="*/ 6 h 343"/>
              <a:gd name="T92" fmla="*/ 433 w 618"/>
              <a:gd name="T93" fmla="*/ 4 h 343"/>
              <a:gd name="T94" fmla="*/ 439 w 618"/>
              <a:gd name="T95" fmla="*/ 0 h 343"/>
              <a:gd name="T96" fmla="*/ 442 w 618"/>
              <a:gd name="T97" fmla="*/ 0 h 343"/>
              <a:gd name="T98" fmla="*/ 445 w 618"/>
              <a:gd name="T99" fmla="*/ 1 h 343"/>
              <a:gd name="T100" fmla="*/ 487 w 618"/>
              <a:gd name="T101" fmla="*/ 59 h 343"/>
              <a:gd name="T102" fmla="*/ 487 w 618"/>
              <a:gd name="T103" fmla="*/ 65 h 343"/>
              <a:gd name="T104" fmla="*/ 465 w 618"/>
              <a:gd name="T105" fmla="*/ 114 h 343"/>
              <a:gd name="T106" fmla="*/ 532 w 618"/>
              <a:gd name="T107" fmla="*/ 181 h 343"/>
              <a:gd name="T108" fmla="*/ 565 w 618"/>
              <a:gd name="T109" fmla="*/ 173 h 343"/>
              <a:gd name="T110" fmla="*/ 567 w 618"/>
              <a:gd name="T111" fmla="*/ 172 h 343"/>
              <a:gd name="T112" fmla="*/ 570 w 618"/>
              <a:gd name="T113" fmla="*/ 174 h 343"/>
              <a:gd name="T114" fmla="*/ 617 w 618"/>
              <a:gd name="T115" fmla="*/ 239 h 343"/>
              <a:gd name="T116" fmla="*/ 618 w 618"/>
              <a:gd name="T117" fmla="*/ 242 h 343"/>
              <a:gd name="T118" fmla="*/ 617 w 618"/>
              <a:gd name="T119" fmla="*/ 245 h 343"/>
              <a:gd name="T120" fmla="*/ 309 w 618"/>
              <a:gd name="T121" fmla="*/ 343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18" h="343">
                <a:moveTo>
                  <a:pt x="309" y="343"/>
                </a:moveTo>
                <a:cubicBezTo>
                  <a:pt x="198" y="343"/>
                  <a:pt x="92" y="309"/>
                  <a:pt x="2" y="245"/>
                </a:cubicBezTo>
                <a:cubicBezTo>
                  <a:pt x="1" y="245"/>
                  <a:pt x="1" y="244"/>
                  <a:pt x="0" y="243"/>
                </a:cubicBezTo>
                <a:cubicBezTo>
                  <a:pt x="0" y="242"/>
                  <a:pt x="0" y="241"/>
                  <a:pt x="1" y="240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5" y="165"/>
                  <a:pt x="55" y="163"/>
                  <a:pt x="53" y="162"/>
                </a:cubicBezTo>
                <a:cubicBezTo>
                  <a:pt x="38" y="150"/>
                  <a:pt x="29" y="133"/>
                  <a:pt x="29" y="114"/>
                </a:cubicBezTo>
                <a:cubicBezTo>
                  <a:pt x="29" y="82"/>
                  <a:pt x="56" y="55"/>
                  <a:pt x="88" y="55"/>
                </a:cubicBezTo>
                <a:cubicBezTo>
                  <a:pt x="100" y="55"/>
                  <a:pt x="112" y="59"/>
                  <a:pt x="122" y="66"/>
                </a:cubicBezTo>
                <a:cubicBezTo>
                  <a:pt x="123" y="66"/>
                  <a:pt x="123" y="67"/>
                  <a:pt x="124" y="67"/>
                </a:cubicBezTo>
                <a:cubicBezTo>
                  <a:pt x="126" y="67"/>
                  <a:pt x="127" y="66"/>
                  <a:pt x="128" y="65"/>
                </a:cubicBezTo>
                <a:cubicBezTo>
                  <a:pt x="173" y="1"/>
                  <a:pt x="173" y="1"/>
                  <a:pt x="173" y="1"/>
                </a:cubicBezTo>
                <a:cubicBezTo>
                  <a:pt x="174" y="0"/>
                  <a:pt x="175" y="0"/>
                  <a:pt x="177" y="0"/>
                </a:cubicBezTo>
                <a:cubicBezTo>
                  <a:pt x="177" y="0"/>
                  <a:pt x="178" y="0"/>
                  <a:pt x="179" y="1"/>
                </a:cubicBezTo>
                <a:cubicBezTo>
                  <a:pt x="193" y="10"/>
                  <a:pt x="209" y="19"/>
                  <a:pt x="225" y="25"/>
                </a:cubicBezTo>
                <a:cubicBezTo>
                  <a:pt x="228" y="26"/>
                  <a:pt x="231" y="27"/>
                  <a:pt x="234" y="28"/>
                </a:cubicBezTo>
                <a:cubicBezTo>
                  <a:pt x="240" y="30"/>
                  <a:pt x="246" y="32"/>
                  <a:pt x="252" y="34"/>
                </a:cubicBezTo>
                <a:cubicBezTo>
                  <a:pt x="258" y="35"/>
                  <a:pt x="264" y="37"/>
                  <a:pt x="270" y="38"/>
                </a:cubicBezTo>
                <a:cubicBezTo>
                  <a:pt x="280" y="39"/>
                  <a:pt x="290" y="40"/>
                  <a:pt x="299" y="41"/>
                </a:cubicBezTo>
                <a:cubicBezTo>
                  <a:pt x="302" y="41"/>
                  <a:pt x="306" y="41"/>
                  <a:pt x="309" y="41"/>
                </a:cubicBezTo>
                <a:cubicBezTo>
                  <a:pt x="312" y="41"/>
                  <a:pt x="316" y="41"/>
                  <a:pt x="319" y="41"/>
                </a:cubicBezTo>
                <a:cubicBezTo>
                  <a:pt x="320" y="41"/>
                  <a:pt x="323" y="40"/>
                  <a:pt x="323" y="40"/>
                </a:cubicBezTo>
                <a:cubicBezTo>
                  <a:pt x="325" y="40"/>
                  <a:pt x="327" y="40"/>
                  <a:pt x="330" y="40"/>
                </a:cubicBezTo>
                <a:cubicBezTo>
                  <a:pt x="330" y="40"/>
                  <a:pt x="331" y="40"/>
                  <a:pt x="332" y="40"/>
                </a:cubicBezTo>
                <a:cubicBezTo>
                  <a:pt x="334" y="40"/>
                  <a:pt x="334" y="40"/>
                  <a:pt x="334" y="40"/>
                </a:cubicBezTo>
                <a:cubicBezTo>
                  <a:pt x="336" y="39"/>
                  <a:pt x="338" y="39"/>
                  <a:pt x="340" y="39"/>
                </a:cubicBezTo>
                <a:cubicBezTo>
                  <a:pt x="341" y="39"/>
                  <a:pt x="342" y="38"/>
                  <a:pt x="344" y="38"/>
                </a:cubicBezTo>
                <a:cubicBezTo>
                  <a:pt x="346" y="38"/>
                  <a:pt x="348" y="38"/>
                  <a:pt x="350" y="37"/>
                </a:cubicBezTo>
                <a:cubicBezTo>
                  <a:pt x="351" y="37"/>
                  <a:pt x="352" y="37"/>
                  <a:pt x="354" y="37"/>
                </a:cubicBezTo>
                <a:cubicBezTo>
                  <a:pt x="356" y="36"/>
                  <a:pt x="358" y="36"/>
                  <a:pt x="360" y="35"/>
                </a:cubicBezTo>
                <a:cubicBezTo>
                  <a:pt x="360" y="35"/>
                  <a:pt x="363" y="35"/>
                  <a:pt x="364" y="34"/>
                </a:cubicBezTo>
                <a:cubicBezTo>
                  <a:pt x="366" y="34"/>
                  <a:pt x="367" y="33"/>
                  <a:pt x="369" y="33"/>
                </a:cubicBezTo>
                <a:cubicBezTo>
                  <a:pt x="369" y="33"/>
                  <a:pt x="373" y="32"/>
                  <a:pt x="373" y="32"/>
                </a:cubicBezTo>
                <a:cubicBezTo>
                  <a:pt x="376" y="31"/>
                  <a:pt x="379" y="30"/>
                  <a:pt x="382" y="29"/>
                </a:cubicBezTo>
                <a:cubicBezTo>
                  <a:pt x="383" y="29"/>
                  <a:pt x="387" y="27"/>
                  <a:pt x="387" y="27"/>
                </a:cubicBezTo>
                <a:cubicBezTo>
                  <a:pt x="389" y="27"/>
                  <a:pt x="390" y="26"/>
                  <a:pt x="391" y="26"/>
                </a:cubicBezTo>
                <a:cubicBezTo>
                  <a:pt x="393" y="25"/>
                  <a:pt x="394" y="25"/>
                  <a:pt x="395" y="24"/>
                </a:cubicBezTo>
                <a:cubicBezTo>
                  <a:pt x="396" y="24"/>
                  <a:pt x="396" y="24"/>
                  <a:pt x="396" y="24"/>
                </a:cubicBezTo>
                <a:cubicBezTo>
                  <a:pt x="398" y="23"/>
                  <a:pt x="399" y="23"/>
                  <a:pt x="400" y="22"/>
                </a:cubicBezTo>
                <a:cubicBezTo>
                  <a:pt x="402" y="21"/>
                  <a:pt x="404" y="21"/>
                  <a:pt x="405" y="20"/>
                </a:cubicBezTo>
                <a:cubicBezTo>
                  <a:pt x="406" y="19"/>
                  <a:pt x="408" y="19"/>
                  <a:pt x="409" y="18"/>
                </a:cubicBezTo>
                <a:cubicBezTo>
                  <a:pt x="411" y="17"/>
                  <a:pt x="412" y="16"/>
                  <a:pt x="414" y="16"/>
                </a:cubicBezTo>
                <a:cubicBezTo>
                  <a:pt x="415" y="15"/>
                  <a:pt x="416" y="14"/>
                  <a:pt x="418" y="14"/>
                </a:cubicBezTo>
                <a:cubicBezTo>
                  <a:pt x="419" y="13"/>
                  <a:pt x="421" y="12"/>
                  <a:pt x="422" y="11"/>
                </a:cubicBezTo>
                <a:cubicBezTo>
                  <a:pt x="423" y="10"/>
                  <a:pt x="427" y="8"/>
                  <a:pt x="427" y="8"/>
                </a:cubicBezTo>
                <a:cubicBezTo>
                  <a:pt x="428" y="8"/>
                  <a:pt x="429" y="7"/>
                  <a:pt x="431" y="6"/>
                </a:cubicBezTo>
                <a:cubicBezTo>
                  <a:pt x="433" y="4"/>
                  <a:pt x="433" y="4"/>
                  <a:pt x="433" y="4"/>
                </a:cubicBezTo>
                <a:cubicBezTo>
                  <a:pt x="436" y="3"/>
                  <a:pt x="438" y="2"/>
                  <a:pt x="439" y="0"/>
                </a:cubicBezTo>
                <a:cubicBezTo>
                  <a:pt x="440" y="0"/>
                  <a:pt x="441" y="0"/>
                  <a:pt x="442" y="0"/>
                </a:cubicBezTo>
                <a:cubicBezTo>
                  <a:pt x="443" y="0"/>
                  <a:pt x="444" y="0"/>
                  <a:pt x="445" y="1"/>
                </a:cubicBezTo>
                <a:cubicBezTo>
                  <a:pt x="487" y="59"/>
                  <a:pt x="487" y="59"/>
                  <a:pt x="487" y="59"/>
                </a:cubicBezTo>
                <a:cubicBezTo>
                  <a:pt x="488" y="61"/>
                  <a:pt x="488" y="63"/>
                  <a:pt x="487" y="65"/>
                </a:cubicBezTo>
                <a:cubicBezTo>
                  <a:pt x="473" y="77"/>
                  <a:pt x="465" y="95"/>
                  <a:pt x="465" y="114"/>
                </a:cubicBezTo>
                <a:cubicBezTo>
                  <a:pt x="465" y="151"/>
                  <a:pt x="495" y="181"/>
                  <a:pt x="532" y="181"/>
                </a:cubicBezTo>
                <a:cubicBezTo>
                  <a:pt x="543" y="181"/>
                  <a:pt x="555" y="178"/>
                  <a:pt x="565" y="173"/>
                </a:cubicBezTo>
                <a:cubicBezTo>
                  <a:pt x="565" y="172"/>
                  <a:pt x="566" y="172"/>
                  <a:pt x="567" y="172"/>
                </a:cubicBezTo>
                <a:cubicBezTo>
                  <a:pt x="568" y="172"/>
                  <a:pt x="569" y="173"/>
                  <a:pt x="570" y="174"/>
                </a:cubicBezTo>
                <a:cubicBezTo>
                  <a:pt x="617" y="239"/>
                  <a:pt x="617" y="239"/>
                  <a:pt x="617" y="239"/>
                </a:cubicBezTo>
                <a:cubicBezTo>
                  <a:pt x="618" y="240"/>
                  <a:pt x="618" y="241"/>
                  <a:pt x="618" y="242"/>
                </a:cubicBezTo>
                <a:cubicBezTo>
                  <a:pt x="618" y="243"/>
                  <a:pt x="617" y="244"/>
                  <a:pt x="617" y="245"/>
                </a:cubicBezTo>
                <a:cubicBezTo>
                  <a:pt x="526" y="309"/>
                  <a:pt x="420" y="343"/>
                  <a:pt x="309" y="3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 9"/>
          <p:cNvSpPr>
            <a:spLocks/>
          </p:cNvSpPr>
          <p:nvPr/>
        </p:nvSpPr>
        <p:spPr bwMode="auto">
          <a:xfrm>
            <a:off x="5992995" y="2552335"/>
            <a:ext cx="1811776" cy="2849558"/>
          </a:xfrm>
          <a:custGeom>
            <a:avLst/>
            <a:gdLst>
              <a:gd name="T0" fmla="*/ 214 w 390"/>
              <a:gd name="T1" fmla="*/ 614 h 614"/>
              <a:gd name="T2" fmla="*/ 211 w 390"/>
              <a:gd name="T3" fmla="*/ 614 h 614"/>
              <a:gd name="T4" fmla="*/ 0 w 390"/>
              <a:gd name="T5" fmla="*/ 189 h 614"/>
              <a:gd name="T6" fmla="*/ 25 w 390"/>
              <a:gd name="T7" fmla="*/ 23 h 614"/>
              <a:gd name="T8" fmla="*/ 26 w 390"/>
              <a:gd name="T9" fmla="*/ 22 h 614"/>
              <a:gd name="T10" fmla="*/ 30 w 390"/>
              <a:gd name="T11" fmla="*/ 20 h 614"/>
              <a:gd name="T12" fmla="*/ 31 w 390"/>
              <a:gd name="T13" fmla="*/ 20 h 614"/>
              <a:gd name="T14" fmla="*/ 114 w 390"/>
              <a:gd name="T15" fmla="*/ 45 h 614"/>
              <a:gd name="T16" fmla="*/ 115 w 390"/>
              <a:gd name="T17" fmla="*/ 46 h 614"/>
              <a:gd name="T18" fmla="*/ 117 w 390"/>
              <a:gd name="T19" fmla="*/ 45 h 614"/>
              <a:gd name="T20" fmla="*/ 119 w 390"/>
              <a:gd name="T21" fmla="*/ 43 h 614"/>
              <a:gd name="T22" fmla="*/ 176 w 390"/>
              <a:gd name="T23" fmla="*/ 0 h 614"/>
              <a:gd name="T24" fmla="*/ 235 w 390"/>
              <a:gd name="T25" fmla="*/ 59 h 614"/>
              <a:gd name="T26" fmla="*/ 232 w 390"/>
              <a:gd name="T27" fmla="*/ 77 h 614"/>
              <a:gd name="T28" fmla="*/ 232 w 390"/>
              <a:gd name="T29" fmla="*/ 80 h 614"/>
              <a:gd name="T30" fmla="*/ 234 w 390"/>
              <a:gd name="T31" fmla="*/ 82 h 614"/>
              <a:gd name="T32" fmla="*/ 312 w 390"/>
              <a:gd name="T33" fmla="*/ 106 h 614"/>
              <a:gd name="T34" fmla="*/ 314 w 390"/>
              <a:gd name="T35" fmla="*/ 108 h 614"/>
              <a:gd name="T36" fmla="*/ 315 w 390"/>
              <a:gd name="T37" fmla="*/ 111 h 614"/>
              <a:gd name="T38" fmla="*/ 314 w 390"/>
              <a:gd name="T39" fmla="*/ 114 h 614"/>
              <a:gd name="T40" fmla="*/ 302 w 390"/>
              <a:gd name="T41" fmla="*/ 189 h 614"/>
              <a:gd name="T42" fmla="*/ 388 w 390"/>
              <a:gd name="T43" fmla="*/ 369 h 614"/>
              <a:gd name="T44" fmla="*/ 389 w 390"/>
              <a:gd name="T45" fmla="*/ 375 h 614"/>
              <a:gd name="T46" fmla="*/ 347 w 390"/>
              <a:gd name="T47" fmla="*/ 432 h 614"/>
              <a:gd name="T48" fmla="*/ 344 w 390"/>
              <a:gd name="T49" fmla="*/ 434 h 614"/>
              <a:gd name="T50" fmla="*/ 342 w 390"/>
              <a:gd name="T51" fmla="*/ 433 h 614"/>
              <a:gd name="T52" fmla="*/ 310 w 390"/>
              <a:gd name="T53" fmla="*/ 425 h 614"/>
              <a:gd name="T54" fmla="*/ 243 w 390"/>
              <a:gd name="T55" fmla="*/ 492 h 614"/>
              <a:gd name="T56" fmla="*/ 264 w 390"/>
              <a:gd name="T57" fmla="*/ 541 h 614"/>
              <a:gd name="T58" fmla="*/ 265 w 390"/>
              <a:gd name="T59" fmla="*/ 546 h 614"/>
              <a:gd name="T60" fmla="*/ 217 w 390"/>
              <a:gd name="T61" fmla="*/ 613 h 614"/>
              <a:gd name="T62" fmla="*/ 214 w 390"/>
              <a:gd name="T63" fmla="*/ 614 h 614"/>
              <a:gd name="T64" fmla="*/ 214 w 390"/>
              <a:gd name="T65" fmla="*/ 614 h 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90" h="614">
                <a:moveTo>
                  <a:pt x="214" y="614"/>
                </a:moveTo>
                <a:cubicBezTo>
                  <a:pt x="213" y="614"/>
                  <a:pt x="212" y="614"/>
                  <a:pt x="211" y="614"/>
                </a:cubicBezTo>
                <a:cubicBezTo>
                  <a:pt x="79" y="513"/>
                  <a:pt x="0" y="355"/>
                  <a:pt x="0" y="189"/>
                </a:cubicBezTo>
                <a:cubicBezTo>
                  <a:pt x="0" y="131"/>
                  <a:pt x="8" y="76"/>
                  <a:pt x="25" y="23"/>
                </a:cubicBezTo>
                <a:cubicBezTo>
                  <a:pt x="26" y="22"/>
                  <a:pt x="26" y="22"/>
                  <a:pt x="26" y="22"/>
                </a:cubicBezTo>
                <a:cubicBezTo>
                  <a:pt x="26" y="21"/>
                  <a:pt x="28" y="20"/>
                  <a:pt x="30" y="20"/>
                </a:cubicBezTo>
                <a:cubicBezTo>
                  <a:pt x="30" y="20"/>
                  <a:pt x="30" y="20"/>
                  <a:pt x="31" y="20"/>
                </a:cubicBezTo>
                <a:cubicBezTo>
                  <a:pt x="114" y="45"/>
                  <a:pt x="114" y="45"/>
                  <a:pt x="114" y="45"/>
                </a:cubicBezTo>
                <a:cubicBezTo>
                  <a:pt x="114" y="45"/>
                  <a:pt x="115" y="46"/>
                  <a:pt x="115" y="46"/>
                </a:cubicBezTo>
                <a:cubicBezTo>
                  <a:pt x="116" y="46"/>
                  <a:pt x="116" y="45"/>
                  <a:pt x="117" y="45"/>
                </a:cubicBezTo>
                <a:cubicBezTo>
                  <a:pt x="118" y="45"/>
                  <a:pt x="119" y="44"/>
                  <a:pt x="119" y="43"/>
                </a:cubicBezTo>
                <a:cubicBezTo>
                  <a:pt x="126" y="17"/>
                  <a:pt x="149" y="0"/>
                  <a:pt x="176" y="0"/>
                </a:cubicBezTo>
                <a:cubicBezTo>
                  <a:pt x="208" y="0"/>
                  <a:pt x="235" y="26"/>
                  <a:pt x="235" y="59"/>
                </a:cubicBezTo>
                <a:cubicBezTo>
                  <a:pt x="235" y="65"/>
                  <a:pt x="234" y="71"/>
                  <a:pt x="232" y="77"/>
                </a:cubicBezTo>
                <a:cubicBezTo>
                  <a:pt x="231" y="78"/>
                  <a:pt x="232" y="79"/>
                  <a:pt x="232" y="80"/>
                </a:cubicBezTo>
                <a:cubicBezTo>
                  <a:pt x="233" y="81"/>
                  <a:pt x="233" y="82"/>
                  <a:pt x="234" y="82"/>
                </a:cubicBezTo>
                <a:cubicBezTo>
                  <a:pt x="312" y="106"/>
                  <a:pt x="312" y="106"/>
                  <a:pt x="312" y="106"/>
                </a:cubicBezTo>
                <a:cubicBezTo>
                  <a:pt x="313" y="106"/>
                  <a:pt x="314" y="107"/>
                  <a:pt x="314" y="108"/>
                </a:cubicBezTo>
                <a:cubicBezTo>
                  <a:pt x="315" y="109"/>
                  <a:pt x="315" y="110"/>
                  <a:pt x="315" y="111"/>
                </a:cubicBezTo>
                <a:cubicBezTo>
                  <a:pt x="314" y="114"/>
                  <a:pt x="314" y="114"/>
                  <a:pt x="314" y="114"/>
                </a:cubicBezTo>
                <a:cubicBezTo>
                  <a:pt x="306" y="137"/>
                  <a:pt x="302" y="162"/>
                  <a:pt x="302" y="189"/>
                </a:cubicBezTo>
                <a:cubicBezTo>
                  <a:pt x="302" y="260"/>
                  <a:pt x="333" y="325"/>
                  <a:pt x="388" y="369"/>
                </a:cubicBezTo>
                <a:cubicBezTo>
                  <a:pt x="390" y="371"/>
                  <a:pt x="390" y="373"/>
                  <a:pt x="389" y="375"/>
                </a:cubicBezTo>
                <a:cubicBezTo>
                  <a:pt x="347" y="432"/>
                  <a:pt x="347" y="432"/>
                  <a:pt x="347" y="432"/>
                </a:cubicBezTo>
                <a:cubicBezTo>
                  <a:pt x="347" y="433"/>
                  <a:pt x="345" y="434"/>
                  <a:pt x="344" y="434"/>
                </a:cubicBezTo>
                <a:cubicBezTo>
                  <a:pt x="344" y="434"/>
                  <a:pt x="343" y="434"/>
                  <a:pt x="342" y="433"/>
                </a:cubicBezTo>
                <a:cubicBezTo>
                  <a:pt x="333" y="428"/>
                  <a:pt x="321" y="425"/>
                  <a:pt x="310" y="425"/>
                </a:cubicBezTo>
                <a:cubicBezTo>
                  <a:pt x="273" y="425"/>
                  <a:pt x="243" y="455"/>
                  <a:pt x="243" y="492"/>
                </a:cubicBezTo>
                <a:cubicBezTo>
                  <a:pt x="243" y="511"/>
                  <a:pt x="251" y="528"/>
                  <a:pt x="264" y="541"/>
                </a:cubicBezTo>
                <a:cubicBezTo>
                  <a:pt x="266" y="542"/>
                  <a:pt x="266" y="545"/>
                  <a:pt x="265" y="546"/>
                </a:cubicBezTo>
                <a:cubicBezTo>
                  <a:pt x="217" y="613"/>
                  <a:pt x="217" y="613"/>
                  <a:pt x="217" y="613"/>
                </a:cubicBezTo>
                <a:cubicBezTo>
                  <a:pt x="216" y="614"/>
                  <a:pt x="215" y="614"/>
                  <a:pt x="214" y="614"/>
                </a:cubicBezTo>
                <a:cubicBezTo>
                  <a:pt x="214" y="614"/>
                  <a:pt x="214" y="614"/>
                  <a:pt x="214" y="61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289030" y="126798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967314" y="1792522"/>
            <a:ext cx="12448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944951" y="1792522"/>
            <a:ext cx="12594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944951" y="126798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505239" y="3827434"/>
            <a:ext cx="13058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857425" y="326790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705705" y="5074185"/>
            <a:ext cx="12354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022707" y="4584663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075227" y="3576747"/>
            <a:ext cx="13519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450498" y="3025538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05</a:t>
            </a:r>
          </a:p>
        </p:txBody>
      </p:sp>
      <p:grpSp>
        <p:nvGrpSpPr>
          <p:cNvPr id="82" name="Group 40"/>
          <p:cNvGrpSpPr>
            <a:grpSpLocks noChangeAspect="1"/>
          </p:cNvGrpSpPr>
          <p:nvPr/>
        </p:nvGrpSpPr>
        <p:grpSpPr bwMode="auto">
          <a:xfrm>
            <a:off x="7717623" y="2811246"/>
            <a:ext cx="1478684" cy="1117148"/>
            <a:chOff x="2607" y="2141"/>
            <a:chExt cx="1272" cy="961"/>
          </a:xfrm>
          <a:solidFill>
            <a:schemeClr val="bg1"/>
          </a:solid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85" name="Freeform 42"/>
            <p:cNvSpPr>
              <a:spLocks/>
            </p:cNvSpPr>
            <p:nvPr/>
          </p:nvSpPr>
          <p:spPr bwMode="auto">
            <a:xfrm>
              <a:off x="3098" y="2804"/>
              <a:ext cx="297" cy="298"/>
            </a:xfrm>
            <a:custGeom>
              <a:avLst/>
              <a:gdLst>
                <a:gd name="T0" fmla="*/ 445 w 892"/>
                <a:gd name="T1" fmla="*/ 0 h 896"/>
                <a:gd name="T2" fmla="*/ 502 w 892"/>
                <a:gd name="T3" fmla="*/ 3 h 896"/>
                <a:gd name="T4" fmla="*/ 556 w 892"/>
                <a:gd name="T5" fmla="*/ 14 h 896"/>
                <a:gd name="T6" fmla="*/ 606 w 892"/>
                <a:gd name="T7" fmla="*/ 31 h 896"/>
                <a:gd name="T8" fmla="*/ 655 w 892"/>
                <a:gd name="T9" fmla="*/ 52 h 896"/>
                <a:gd name="T10" fmla="*/ 700 w 892"/>
                <a:gd name="T11" fmla="*/ 80 h 896"/>
                <a:gd name="T12" fmla="*/ 741 w 892"/>
                <a:gd name="T13" fmla="*/ 113 h 896"/>
                <a:gd name="T14" fmla="*/ 779 w 892"/>
                <a:gd name="T15" fmla="*/ 151 h 896"/>
                <a:gd name="T16" fmla="*/ 811 w 892"/>
                <a:gd name="T17" fmla="*/ 192 h 896"/>
                <a:gd name="T18" fmla="*/ 838 w 892"/>
                <a:gd name="T19" fmla="*/ 237 h 896"/>
                <a:gd name="T20" fmla="*/ 861 w 892"/>
                <a:gd name="T21" fmla="*/ 286 h 896"/>
                <a:gd name="T22" fmla="*/ 878 w 892"/>
                <a:gd name="T23" fmla="*/ 337 h 896"/>
                <a:gd name="T24" fmla="*/ 888 w 892"/>
                <a:gd name="T25" fmla="*/ 392 h 896"/>
                <a:gd name="T26" fmla="*/ 892 w 892"/>
                <a:gd name="T27" fmla="*/ 448 h 896"/>
                <a:gd name="T28" fmla="*/ 888 w 892"/>
                <a:gd name="T29" fmla="*/ 503 h 896"/>
                <a:gd name="T30" fmla="*/ 878 w 892"/>
                <a:gd name="T31" fmla="*/ 558 h 896"/>
                <a:gd name="T32" fmla="*/ 861 w 892"/>
                <a:gd name="T33" fmla="*/ 609 h 896"/>
                <a:gd name="T34" fmla="*/ 838 w 892"/>
                <a:gd name="T35" fmla="*/ 658 h 896"/>
                <a:gd name="T36" fmla="*/ 811 w 892"/>
                <a:gd name="T37" fmla="*/ 703 h 896"/>
                <a:gd name="T38" fmla="*/ 779 w 892"/>
                <a:gd name="T39" fmla="*/ 745 h 896"/>
                <a:gd name="T40" fmla="*/ 741 w 892"/>
                <a:gd name="T41" fmla="*/ 783 h 896"/>
                <a:gd name="T42" fmla="*/ 700 w 892"/>
                <a:gd name="T43" fmla="*/ 815 h 896"/>
                <a:gd name="T44" fmla="*/ 655 w 892"/>
                <a:gd name="T45" fmla="*/ 843 h 896"/>
                <a:gd name="T46" fmla="*/ 606 w 892"/>
                <a:gd name="T47" fmla="*/ 866 h 896"/>
                <a:gd name="T48" fmla="*/ 556 w 892"/>
                <a:gd name="T49" fmla="*/ 882 h 896"/>
                <a:gd name="T50" fmla="*/ 502 w 892"/>
                <a:gd name="T51" fmla="*/ 892 h 896"/>
                <a:gd name="T52" fmla="*/ 445 w 892"/>
                <a:gd name="T53" fmla="*/ 896 h 896"/>
                <a:gd name="T54" fmla="*/ 390 w 892"/>
                <a:gd name="T55" fmla="*/ 892 h 896"/>
                <a:gd name="T56" fmla="*/ 337 w 892"/>
                <a:gd name="T57" fmla="*/ 882 h 896"/>
                <a:gd name="T58" fmla="*/ 285 w 892"/>
                <a:gd name="T59" fmla="*/ 866 h 896"/>
                <a:gd name="T60" fmla="*/ 236 w 892"/>
                <a:gd name="T61" fmla="*/ 843 h 896"/>
                <a:gd name="T62" fmla="*/ 191 w 892"/>
                <a:gd name="T63" fmla="*/ 815 h 896"/>
                <a:gd name="T64" fmla="*/ 150 w 892"/>
                <a:gd name="T65" fmla="*/ 783 h 896"/>
                <a:gd name="T66" fmla="*/ 112 w 892"/>
                <a:gd name="T67" fmla="*/ 745 h 896"/>
                <a:gd name="T68" fmla="*/ 80 w 892"/>
                <a:gd name="T69" fmla="*/ 703 h 896"/>
                <a:gd name="T70" fmla="*/ 53 w 892"/>
                <a:gd name="T71" fmla="*/ 658 h 896"/>
                <a:gd name="T72" fmla="*/ 30 w 892"/>
                <a:gd name="T73" fmla="*/ 609 h 896"/>
                <a:gd name="T74" fmla="*/ 13 w 892"/>
                <a:gd name="T75" fmla="*/ 558 h 896"/>
                <a:gd name="T76" fmla="*/ 3 w 892"/>
                <a:gd name="T77" fmla="*/ 503 h 896"/>
                <a:gd name="T78" fmla="*/ 0 w 892"/>
                <a:gd name="T79" fmla="*/ 448 h 896"/>
                <a:gd name="T80" fmla="*/ 3 w 892"/>
                <a:gd name="T81" fmla="*/ 392 h 896"/>
                <a:gd name="T82" fmla="*/ 13 w 892"/>
                <a:gd name="T83" fmla="*/ 337 h 896"/>
                <a:gd name="T84" fmla="*/ 30 w 892"/>
                <a:gd name="T85" fmla="*/ 286 h 896"/>
                <a:gd name="T86" fmla="*/ 53 w 892"/>
                <a:gd name="T87" fmla="*/ 237 h 896"/>
                <a:gd name="T88" fmla="*/ 80 w 892"/>
                <a:gd name="T89" fmla="*/ 192 h 896"/>
                <a:gd name="T90" fmla="*/ 112 w 892"/>
                <a:gd name="T91" fmla="*/ 151 h 896"/>
                <a:gd name="T92" fmla="*/ 150 w 892"/>
                <a:gd name="T93" fmla="*/ 113 h 896"/>
                <a:gd name="T94" fmla="*/ 191 w 892"/>
                <a:gd name="T95" fmla="*/ 80 h 896"/>
                <a:gd name="T96" fmla="*/ 236 w 892"/>
                <a:gd name="T97" fmla="*/ 52 h 896"/>
                <a:gd name="T98" fmla="*/ 285 w 892"/>
                <a:gd name="T99" fmla="*/ 31 h 896"/>
                <a:gd name="T100" fmla="*/ 337 w 892"/>
                <a:gd name="T101" fmla="*/ 14 h 896"/>
                <a:gd name="T102" fmla="*/ 390 w 892"/>
                <a:gd name="T103" fmla="*/ 3 h 896"/>
                <a:gd name="T104" fmla="*/ 445 w 892"/>
                <a:gd name="T105" fmla="*/ 0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2" h="896">
                  <a:moveTo>
                    <a:pt x="445" y="0"/>
                  </a:moveTo>
                  <a:lnTo>
                    <a:pt x="502" y="3"/>
                  </a:lnTo>
                  <a:lnTo>
                    <a:pt x="556" y="14"/>
                  </a:lnTo>
                  <a:lnTo>
                    <a:pt x="606" y="31"/>
                  </a:lnTo>
                  <a:lnTo>
                    <a:pt x="655" y="52"/>
                  </a:lnTo>
                  <a:lnTo>
                    <a:pt x="700" y="80"/>
                  </a:lnTo>
                  <a:lnTo>
                    <a:pt x="741" y="113"/>
                  </a:lnTo>
                  <a:lnTo>
                    <a:pt x="779" y="151"/>
                  </a:lnTo>
                  <a:lnTo>
                    <a:pt x="811" y="192"/>
                  </a:lnTo>
                  <a:lnTo>
                    <a:pt x="838" y="237"/>
                  </a:lnTo>
                  <a:lnTo>
                    <a:pt x="861" y="286"/>
                  </a:lnTo>
                  <a:lnTo>
                    <a:pt x="878" y="337"/>
                  </a:lnTo>
                  <a:lnTo>
                    <a:pt x="888" y="392"/>
                  </a:lnTo>
                  <a:lnTo>
                    <a:pt x="892" y="448"/>
                  </a:lnTo>
                  <a:lnTo>
                    <a:pt x="888" y="503"/>
                  </a:lnTo>
                  <a:lnTo>
                    <a:pt x="878" y="558"/>
                  </a:lnTo>
                  <a:lnTo>
                    <a:pt x="861" y="609"/>
                  </a:lnTo>
                  <a:lnTo>
                    <a:pt x="838" y="658"/>
                  </a:lnTo>
                  <a:lnTo>
                    <a:pt x="811" y="703"/>
                  </a:lnTo>
                  <a:lnTo>
                    <a:pt x="779" y="745"/>
                  </a:lnTo>
                  <a:lnTo>
                    <a:pt x="741" y="783"/>
                  </a:lnTo>
                  <a:lnTo>
                    <a:pt x="700" y="815"/>
                  </a:lnTo>
                  <a:lnTo>
                    <a:pt x="655" y="843"/>
                  </a:lnTo>
                  <a:lnTo>
                    <a:pt x="606" y="866"/>
                  </a:lnTo>
                  <a:lnTo>
                    <a:pt x="556" y="882"/>
                  </a:lnTo>
                  <a:lnTo>
                    <a:pt x="502" y="892"/>
                  </a:lnTo>
                  <a:lnTo>
                    <a:pt x="445" y="896"/>
                  </a:lnTo>
                  <a:lnTo>
                    <a:pt x="390" y="892"/>
                  </a:lnTo>
                  <a:lnTo>
                    <a:pt x="337" y="882"/>
                  </a:lnTo>
                  <a:lnTo>
                    <a:pt x="285" y="866"/>
                  </a:lnTo>
                  <a:lnTo>
                    <a:pt x="236" y="843"/>
                  </a:lnTo>
                  <a:lnTo>
                    <a:pt x="191" y="815"/>
                  </a:lnTo>
                  <a:lnTo>
                    <a:pt x="150" y="783"/>
                  </a:lnTo>
                  <a:lnTo>
                    <a:pt x="112" y="745"/>
                  </a:lnTo>
                  <a:lnTo>
                    <a:pt x="80" y="703"/>
                  </a:lnTo>
                  <a:lnTo>
                    <a:pt x="53" y="658"/>
                  </a:lnTo>
                  <a:lnTo>
                    <a:pt x="30" y="609"/>
                  </a:lnTo>
                  <a:lnTo>
                    <a:pt x="13" y="558"/>
                  </a:lnTo>
                  <a:lnTo>
                    <a:pt x="3" y="503"/>
                  </a:lnTo>
                  <a:lnTo>
                    <a:pt x="0" y="448"/>
                  </a:lnTo>
                  <a:lnTo>
                    <a:pt x="3" y="392"/>
                  </a:lnTo>
                  <a:lnTo>
                    <a:pt x="13" y="337"/>
                  </a:lnTo>
                  <a:lnTo>
                    <a:pt x="30" y="286"/>
                  </a:lnTo>
                  <a:lnTo>
                    <a:pt x="53" y="237"/>
                  </a:lnTo>
                  <a:lnTo>
                    <a:pt x="80" y="192"/>
                  </a:lnTo>
                  <a:lnTo>
                    <a:pt x="112" y="151"/>
                  </a:lnTo>
                  <a:lnTo>
                    <a:pt x="150" y="113"/>
                  </a:lnTo>
                  <a:lnTo>
                    <a:pt x="191" y="80"/>
                  </a:lnTo>
                  <a:lnTo>
                    <a:pt x="236" y="52"/>
                  </a:lnTo>
                  <a:lnTo>
                    <a:pt x="285" y="31"/>
                  </a:lnTo>
                  <a:lnTo>
                    <a:pt x="337" y="14"/>
                  </a:lnTo>
                  <a:lnTo>
                    <a:pt x="390" y="3"/>
                  </a:lnTo>
                  <a:lnTo>
                    <a:pt x="4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43"/>
            <p:cNvSpPr>
              <a:spLocks/>
            </p:cNvSpPr>
            <p:nvPr/>
          </p:nvSpPr>
          <p:spPr bwMode="auto">
            <a:xfrm>
              <a:off x="2836" y="2451"/>
              <a:ext cx="828" cy="353"/>
            </a:xfrm>
            <a:custGeom>
              <a:avLst/>
              <a:gdLst>
                <a:gd name="T0" fmla="*/ 1319 w 2484"/>
                <a:gd name="T1" fmla="*/ 0 h 1061"/>
                <a:gd name="T2" fmla="*/ 1499 w 2484"/>
                <a:gd name="T3" fmla="*/ 19 h 1061"/>
                <a:gd name="T4" fmla="*/ 1677 w 2484"/>
                <a:gd name="T5" fmla="*/ 60 h 1061"/>
                <a:gd name="T6" fmla="*/ 1849 w 2484"/>
                <a:gd name="T7" fmla="*/ 123 h 1061"/>
                <a:gd name="T8" fmla="*/ 2014 w 2484"/>
                <a:gd name="T9" fmla="*/ 209 h 1061"/>
                <a:gd name="T10" fmla="*/ 2169 w 2484"/>
                <a:gd name="T11" fmla="*/ 317 h 1061"/>
                <a:gd name="T12" fmla="*/ 2250 w 2484"/>
                <a:gd name="T13" fmla="*/ 385 h 1061"/>
                <a:gd name="T14" fmla="*/ 2275 w 2484"/>
                <a:gd name="T15" fmla="*/ 409 h 1061"/>
                <a:gd name="T16" fmla="*/ 2295 w 2484"/>
                <a:gd name="T17" fmla="*/ 429 h 1061"/>
                <a:gd name="T18" fmla="*/ 2427 w 2484"/>
                <a:gd name="T19" fmla="*/ 567 h 1061"/>
                <a:gd name="T20" fmla="*/ 2463 w 2484"/>
                <a:gd name="T21" fmla="*/ 630 h 1061"/>
                <a:gd name="T22" fmla="*/ 2482 w 2484"/>
                <a:gd name="T23" fmla="*/ 699 h 1061"/>
                <a:gd name="T24" fmla="*/ 2482 w 2484"/>
                <a:gd name="T25" fmla="*/ 772 h 1061"/>
                <a:gd name="T26" fmla="*/ 2463 w 2484"/>
                <a:gd name="T27" fmla="*/ 842 h 1061"/>
                <a:gd name="T28" fmla="*/ 2426 w 2484"/>
                <a:gd name="T29" fmla="*/ 904 h 1061"/>
                <a:gd name="T30" fmla="*/ 2371 w 2484"/>
                <a:gd name="T31" fmla="*/ 959 h 1061"/>
                <a:gd name="T32" fmla="*/ 2301 w 2484"/>
                <a:gd name="T33" fmla="*/ 997 h 1061"/>
                <a:gd name="T34" fmla="*/ 2225 w 2484"/>
                <a:gd name="T35" fmla="*/ 1014 h 1061"/>
                <a:gd name="T36" fmla="*/ 2149 w 2484"/>
                <a:gd name="T37" fmla="*/ 1008 h 1061"/>
                <a:gd name="T38" fmla="*/ 2076 w 2484"/>
                <a:gd name="T39" fmla="*/ 981 h 1061"/>
                <a:gd name="T40" fmla="*/ 2011 w 2484"/>
                <a:gd name="T41" fmla="*/ 933 h 1061"/>
                <a:gd name="T42" fmla="*/ 1843 w 2484"/>
                <a:gd name="T43" fmla="*/ 772 h 1061"/>
                <a:gd name="T44" fmla="*/ 1720 w 2484"/>
                <a:gd name="T45" fmla="*/ 684 h 1061"/>
                <a:gd name="T46" fmla="*/ 1586 w 2484"/>
                <a:gd name="T47" fmla="*/ 621 h 1061"/>
                <a:gd name="T48" fmla="*/ 1445 w 2484"/>
                <a:gd name="T49" fmla="*/ 580 h 1061"/>
                <a:gd name="T50" fmla="*/ 1302 w 2484"/>
                <a:gd name="T51" fmla="*/ 563 h 1061"/>
                <a:gd name="T52" fmla="*/ 1156 w 2484"/>
                <a:gd name="T53" fmla="*/ 569 h 1061"/>
                <a:gd name="T54" fmla="*/ 1014 w 2484"/>
                <a:gd name="T55" fmla="*/ 598 h 1061"/>
                <a:gd name="T56" fmla="*/ 877 w 2484"/>
                <a:gd name="T57" fmla="*/ 650 h 1061"/>
                <a:gd name="T58" fmla="*/ 748 w 2484"/>
                <a:gd name="T59" fmla="*/ 726 h 1061"/>
                <a:gd name="T60" fmla="*/ 631 w 2484"/>
                <a:gd name="T61" fmla="*/ 826 h 1061"/>
                <a:gd name="T62" fmla="*/ 445 w 2484"/>
                <a:gd name="T63" fmla="*/ 1006 h 1061"/>
                <a:gd name="T64" fmla="*/ 375 w 2484"/>
                <a:gd name="T65" fmla="*/ 1044 h 1061"/>
                <a:gd name="T66" fmla="*/ 298 w 2484"/>
                <a:gd name="T67" fmla="*/ 1061 h 1061"/>
                <a:gd name="T68" fmla="*/ 221 w 2484"/>
                <a:gd name="T69" fmla="*/ 1055 h 1061"/>
                <a:gd name="T70" fmla="*/ 146 w 2484"/>
                <a:gd name="T71" fmla="*/ 1028 h 1061"/>
                <a:gd name="T72" fmla="*/ 81 w 2484"/>
                <a:gd name="T73" fmla="*/ 979 h 1061"/>
                <a:gd name="T74" fmla="*/ 33 w 2484"/>
                <a:gd name="T75" fmla="*/ 914 h 1061"/>
                <a:gd name="T76" fmla="*/ 6 w 2484"/>
                <a:gd name="T77" fmla="*/ 839 h 1061"/>
                <a:gd name="T78" fmla="*/ 0 w 2484"/>
                <a:gd name="T79" fmla="*/ 762 h 1061"/>
                <a:gd name="T80" fmla="*/ 16 w 2484"/>
                <a:gd name="T81" fmla="*/ 684 h 1061"/>
                <a:gd name="T82" fmla="*/ 53 w 2484"/>
                <a:gd name="T83" fmla="*/ 614 h 1061"/>
                <a:gd name="T84" fmla="*/ 170 w 2484"/>
                <a:gd name="T85" fmla="*/ 493 h 1061"/>
                <a:gd name="T86" fmla="*/ 305 w 2484"/>
                <a:gd name="T87" fmla="*/ 361 h 1061"/>
                <a:gd name="T88" fmla="*/ 455 w 2484"/>
                <a:gd name="T89" fmla="*/ 245 h 1061"/>
                <a:gd name="T90" fmla="*/ 616 w 2484"/>
                <a:gd name="T91" fmla="*/ 152 h 1061"/>
                <a:gd name="T92" fmla="*/ 784 w 2484"/>
                <a:gd name="T93" fmla="*/ 81 h 1061"/>
                <a:gd name="T94" fmla="*/ 960 w 2484"/>
                <a:gd name="T95" fmla="*/ 31 h 1061"/>
                <a:gd name="T96" fmla="*/ 1140 w 2484"/>
                <a:gd name="T97" fmla="*/ 5 h 10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4" h="1061">
                  <a:moveTo>
                    <a:pt x="1229" y="0"/>
                  </a:moveTo>
                  <a:lnTo>
                    <a:pt x="1319" y="0"/>
                  </a:lnTo>
                  <a:lnTo>
                    <a:pt x="1409" y="7"/>
                  </a:lnTo>
                  <a:lnTo>
                    <a:pt x="1499" y="19"/>
                  </a:lnTo>
                  <a:lnTo>
                    <a:pt x="1588" y="36"/>
                  </a:lnTo>
                  <a:lnTo>
                    <a:pt x="1677" y="60"/>
                  </a:lnTo>
                  <a:lnTo>
                    <a:pt x="1763" y="88"/>
                  </a:lnTo>
                  <a:lnTo>
                    <a:pt x="1849" y="123"/>
                  </a:lnTo>
                  <a:lnTo>
                    <a:pt x="1933" y="163"/>
                  </a:lnTo>
                  <a:lnTo>
                    <a:pt x="2014" y="209"/>
                  </a:lnTo>
                  <a:lnTo>
                    <a:pt x="2094" y="260"/>
                  </a:lnTo>
                  <a:lnTo>
                    <a:pt x="2169" y="317"/>
                  </a:lnTo>
                  <a:lnTo>
                    <a:pt x="2244" y="380"/>
                  </a:lnTo>
                  <a:lnTo>
                    <a:pt x="2250" y="385"/>
                  </a:lnTo>
                  <a:lnTo>
                    <a:pt x="2255" y="390"/>
                  </a:lnTo>
                  <a:lnTo>
                    <a:pt x="2275" y="409"/>
                  </a:lnTo>
                  <a:lnTo>
                    <a:pt x="2285" y="418"/>
                  </a:lnTo>
                  <a:lnTo>
                    <a:pt x="2295" y="429"/>
                  </a:lnTo>
                  <a:lnTo>
                    <a:pt x="2402" y="540"/>
                  </a:lnTo>
                  <a:lnTo>
                    <a:pt x="2427" y="567"/>
                  </a:lnTo>
                  <a:lnTo>
                    <a:pt x="2447" y="597"/>
                  </a:lnTo>
                  <a:lnTo>
                    <a:pt x="2463" y="630"/>
                  </a:lnTo>
                  <a:lnTo>
                    <a:pt x="2475" y="663"/>
                  </a:lnTo>
                  <a:lnTo>
                    <a:pt x="2482" y="699"/>
                  </a:lnTo>
                  <a:lnTo>
                    <a:pt x="2484" y="736"/>
                  </a:lnTo>
                  <a:lnTo>
                    <a:pt x="2482" y="772"/>
                  </a:lnTo>
                  <a:lnTo>
                    <a:pt x="2475" y="808"/>
                  </a:lnTo>
                  <a:lnTo>
                    <a:pt x="2463" y="842"/>
                  </a:lnTo>
                  <a:lnTo>
                    <a:pt x="2446" y="875"/>
                  </a:lnTo>
                  <a:lnTo>
                    <a:pt x="2426" y="904"/>
                  </a:lnTo>
                  <a:lnTo>
                    <a:pt x="2402" y="932"/>
                  </a:lnTo>
                  <a:lnTo>
                    <a:pt x="2371" y="959"/>
                  </a:lnTo>
                  <a:lnTo>
                    <a:pt x="2337" y="980"/>
                  </a:lnTo>
                  <a:lnTo>
                    <a:pt x="2301" y="997"/>
                  </a:lnTo>
                  <a:lnTo>
                    <a:pt x="2264" y="1008"/>
                  </a:lnTo>
                  <a:lnTo>
                    <a:pt x="2225" y="1014"/>
                  </a:lnTo>
                  <a:lnTo>
                    <a:pt x="2187" y="1014"/>
                  </a:lnTo>
                  <a:lnTo>
                    <a:pt x="2149" y="1008"/>
                  </a:lnTo>
                  <a:lnTo>
                    <a:pt x="2111" y="997"/>
                  </a:lnTo>
                  <a:lnTo>
                    <a:pt x="2076" y="981"/>
                  </a:lnTo>
                  <a:lnTo>
                    <a:pt x="2041" y="960"/>
                  </a:lnTo>
                  <a:lnTo>
                    <a:pt x="2011" y="933"/>
                  </a:lnTo>
                  <a:lnTo>
                    <a:pt x="1899" y="825"/>
                  </a:lnTo>
                  <a:lnTo>
                    <a:pt x="1843" y="772"/>
                  </a:lnTo>
                  <a:lnTo>
                    <a:pt x="1782" y="726"/>
                  </a:lnTo>
                  <a:lnTo>
                    <a:pt x="1720" y="684"/>
                  </a:lnTo>
                  <a:lnTo>
                    <a:pt x="1653" y="650"/>
                  </a:lnTo>
                  <a:lnTo>
                    <a:pt x="1586" y="621"/>
                  </a:lnTo>
                  <a:lnTo>
                    <a:pt x="1516" y="598"/>
                  </a:lnTo>
                  <a:lnTo>
                    <a:pt x="1445" y="580"/>
                  </a:lnTo>
                  <a:lnTo>
                    <a:pt x="1374" y="569"/>
                  </a:lnTo>
                  <a:lnTo>
                    <a:pt x="1302" y="563"/>
                  </a:lnTo>
                  <a:lnTo>
                    <a:pt x="1228" y="563"/>
                  </a:lnTo>
                  <a:lnTo>
                    <a:pt x="1156" y="569"/>
                  </a:lnTo>
                  <a:lnTo>
                    <a:pt x="1085" y="580"/>
                  </a:lnTo>
                  <a:lnTo>
                    <a:pt x="1014" y="598"/>
                  </a:lnTo>
                  <a:lnTo>
                    <a:pt x="944" y="621"/>
                  </a:lnTo>
                  <a:lnTo>
                    <a:pt x="877" y="650"/>
                  </a:lnTo>
                  <a:lnTo>
                    <a:pt x="810" y="686"/>
                  </a:lnTo>
                  <a:lnTo>
                    <a:pt x="748" y="726"/>
                  </a:lnTo>
                  <a:lnTo>
                    <a:pt x="687" y="774"/>
                  </a:lnTo>
                  <a:lnTo>
                    <a:pt x="631" y="826"/>
                  </a:lnTo>
                  <a:lnTo>
                    <a:pt x="476" y="980"/>
                  </a:lnTo>
                  <a:lnTo>
                    <a:pt x="445" y="1006"/>
                  </a:lnTo>
                  <a:lnTo>
                    <a:pt x="410" y="1029"/>
                  </a:lnTo>
                  <a:lnTo>
                    <a:pt x="375" y="1044"/>
                  </a:lnTo>
                  <a:lnTo>
                    <a:pt x="337" y="1055"/>
                  </a:lnTo>
                  <a:lnTo>
                    <a:pt x="298" y="1061"/>
                  </a:lnTo>
                  <a:lnTo>
                    <a:pt x="259" y="1061"/>
                  </a:lnTo>
                  <a:lnTo>
                    <a:pt x="221" y="1055"/>
                  </a:lnTo>
                  <a:lnTo>
                    <a:pt x="183" y="1044"/>
                  </a:lnTo>
                  <a:lnTo>
                    <a:pt x="146" y="1028"/>
                  </a:lnTo>
                  <a:lnTo>
                    <a:pt x="112" y="1006"/>
                  </a:lnTo>
                  <a:lnTo>
                    <a:pt x="81" y="979"/>
                  </a:lnTo>
                  <a:lnTo>
                    <a:pt x="54" y="947"/>
                  </a:lnTo>
                  <a:lnTo>
                    <a:pt x="33" y="914"/>
                  </a:lnTo>
                  <a:lnTo>
                    <a:pt x="16" y="877"/>
                  </a:lnTo>
                  <a:lnTo>
                    <a:pt x="6" y="839"/>
                  </a:lnTo>
                  <a:lnTo>
                    <a:pt x="0" y="801"/>
                  </a:lnTo>
                  <a:lnTo>
                    <a:pt x="0" y="762"/>
                  </a:lnTo>
                  <a:lnTo>
                    <a:pt x="4" y="722"/>
                  </a:lnTo>
                  <a:lnTo>
                    <a:pt x="16" y="684"/>
                  </a:lnTo>
                  <a:lnTo>
                    <a:pt x="32" y="648"/>
                  </a:lnTo>
                  <a:lnTo>
                    <a:pt x="53" y="614"/>
                  </a:lnTo>
                  <a:lnTo>
                    <a:pt x="80" y="582"/>
                  </a:lnTo>
                  <a:lnTo>
                    <a:pt x="170" y="493"/>
                  </a:lnTo>
                  <a:lnTo>
                    <a:pt x="235" y="428"/>
                  </a:lnTo>
                  <a:lnTo>
                    <a:pt x="305" y="361"/>
                  </a:lnTo>
                  <a:lnTo>
                    <a:pt x="378" y="301"/>
                  </a:lnTo>
                  <a:lnTo>
                    <a:pt x="455" y="245"/>
                  </a:lnTo>
                  <a:lnTo>
                    <a:pt x="535" y="196"/>
                  </a:lnTo>
                  <a:lnTo>
                    <a:pt x="616" y="152"/>
                  </a:lnTo>
                  <a:lnTo>
                    <a:pt x="699" y="113"/>
                  </a:lnTo>
                  <a:lnTo>
                    <a:pt x="784" y="81"/>
                  </a:lnTo>
                  <a:lnTo>
                    <a:pt x="872" y="54"/>
                  </a:lnTo>
                  <a:lnTo>
                    <a:pt x="960" y="31"/>
                  </a:lnTo>
                  <a:lnTo>
                    <a:pt x="1050" y="16"/>
                  </a:lnTo>
                  <a:lnTo>
                    <a:pt x="1140" y="5"/>
                  </a:lnTo>
                  <a:lnTo>
                    <a:pt x="12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Freeform 44"/>
            <p:cNvSpPr>
              <a:spLocks/>
            </p:cNvSpPr>
            <p:nvPr/>
          </p:nvSpPr>
          <p:spPr bwMode="auto">
            <a:xfrm>
              <a:off x="2607" y="2141"/>
              <a:ext cx="1272" cy="431"/>
            </a:xfrm>
            <a:custGeom>
              <a:avLst/>
              <a:gdLst>
                <a:gd name="T0" fmla="*/ 2001 w 3815"/>
                <a:gd name="T1" fmla="*/ 1 h 1294"/>
                <a:gd name="T2" fmla="*/ 2235 w 3815"/>
                <a:gd name="T3" fmla="*/ 19 h 1294"/>
                <a:gd name="T4" fmla="*/ 2468 w 3815"/>
                <a:gd name="T5" fmla="*/ 59 h 1294"/>
                <a:gd name="T6" fmla="*/ 2697 w 3815"/>
                <a:gd name="T7" fmla="*/ 122 h 1294"/>
                <a:gd name="T8" fmla="*/ 2919 w 3815"/>
                <a:gd name="T9" fmla="*/ 208 h 1294"/>
                <a:gd name="T10" fmla="*/ 3133 w 3815"/>
                <a:gd name="T11" fmla="*/ 317 h 1294"/>
                <a:gd name="T12" fmla="*/ 3339 w 3815"/>
                <a:gd name="T13" fmla="*/ 448 h 1294"/>
                <a:gd name="T14" fmla="*/ 3533 w 3815"/>
                <a:gd name="T15" fmla="*/ 602 h 1294"/>
                <a:gd name="T16" fmla="*/ 3575 w 3815"/>
                <a:gd name="T17" fmla="*/ 636 h 1294"/>
                <a:gd name="T18" fmla="*/ 3649 w 3815"/>
                <a:gd name="T19" fmla="*/ 711 h 1294"/>
                <a:gd name="T20" fmla="*/ 3649 w 3815"/>
                <a:gd name="T21" fmla="*/ 711 h 1294"/>
                <a:gd name="T22" fmla="*/ 3767 w 3815"/>
                <a:gd name="T23" fmla="*/ 832 h 1294"/>
                <a:gd name="T24" fmla="*/ 3801 w 3815"/>
                <a:gd name="T25" fmla="*/ 897 h 1294"/>
                <a:gd name="T26" fmla="*/ 3815 w 3815"/>
                <a:gd name="T27" fmla="*/ 967 h 1294"/>
                <a:gd name="T28" fmla="*/ 3810 w 3815"/>
                <a:gd name="T29" fmla="*/ 1038 h 1294"/>
                <a:gd name="T30" fmla="*/ 3785 w 3815"/>
                <a:gd name="T31" fmla="*/ 1106 h 1294"/>
                <a:gd name="T32" fmla="*/ 3742 w 3815"/>
                <a:gd name="T33" fmla="*/ 1166 h 1294"/>
                <a:gd name="T34" fmla="*/ 3681 w 3815"/>
                <a:gd name="T35" fmla="*/ 1211 h 1294"/>
                <a:gd name="T36" fmla="*/ 3614 w 3815"/>
                <a:gd name="T37" fmla="*/ 1234 h 1294"/>
                <a:gd name="T38" fmla="*/ 3543 w 3815"/>
                <a:gd name="T39" fmla="*/ 1240 h 1294"/>
                <a:gd name="T40" fmla="*/ 3474 w 3815"/>
                <a:gd name="T41" fmla="*/ 1225 h 1294"/>
                <a:gd name="T42" fmla="*/ 3409 w 3815"/>
                <a:gd name="T43" fmla="*/ 1191 h 1294"/>
                <a:gd name="T44" fmla="*/ 3249 w 3815"/>
                <a:gd name="T45" fmla="*/ 1034 h 1294"/>
                <a:gd name="T46" fmla="*/ 3078 w 3815"/>
                <a:gd name="T47" fmla="*/ 889 h 1294"/>
                <a:gd name="T48" fmla="*/ 2894 w 3815"/>
                <a:gd name="T49" fmla="*/ 768 h 1294"/>
                <a:gd name="T50" fmla="*/ 2701 w 3815"/>
                <a:gd name="T51" fmla="*/ 670 h 1294"/>
                <a:gd name="T52" fmla="*/ 2500 w 3815"/>
                <a:gd name="T53" fmla="*/ 595 h 1294"/>
                <a:gd name="T54" fmla="*/ 2294 w 3815"/>
                <a:gd name="T55" fmla="*/ 544 h 1294"/>
                <a:gd name="T56" fmla="*/ 2083 w 3815"/>
                <a:gd name="T57" fmla="*/ 516 h 1294"/>
                <a:gd name="T58" fmla="*/ 1872 w 3815"/>
                <a:gd name="T59" fmla="*/ 511 h 1294"/>
                <a:gd name="T60" fmla="*/ 1661 w 3815"/>
                <a:gd name="T61" fmla="*/ 530 h 1294"/>
                <a:gd name="T62" fmla="*/ 1453 w 3815"/>
                <a:gd name="T63" fmla="*/ 572 h 1294"/>
                <a:gd name="T64" fmla="*/ 1249 w 3815"/>
                <a:gd name="T65" fmla="*/ 637 h 1294"/>
                <a:gd name="T66" fmla="*/ 1052 w 3815"/>
                <a:gd name="T67" fmla="*/ 725 h 1294"/>
                <a:gd name="T68" fmla="*/ 865 w 3815"/>
                <a:gd name="T69" fmla="*/ 836 h 1294"/>
                <a:gd name="T70" fmla="*/ 688 w 3815"/>
                <a:gd name="T71" fmla="*/ 972 h 1294"/>
                <a:gd name="T72" fmla="*/ 604 w 3815"/>
                <a:gd name="T73" fmla="*/ 1049 h 1294"/>
                <a:gd name="T74" fmla="*/ 601 w 3815"/>
                <a:gd name="T75" fmla="*/ 1052 h 1294"/>
                <a:gd name="T76" fmla="*/ 406 w 3815"/>
                <a:gd name="T77" fmla="*/ 1244 h 1294"/>
                <a:gd name="T78" fmla="*/ 342 w 3815"/>
                <a:gd name="T79" fmla="*/ 1280 h 1294"/>
                <a:gd name="T80" fmla="*/ 272 w 3815"/>
                <a:gd name="T81" fmla="*/ 1294 h 1294"/>
                <a:gd name="T82" fmla="*/ 201 w 3815"/>
                <a:gd name="T83" fmla="*/ 1288 h 1294"/>
                <a:gd name="T84" fmla="*/ 134 w 3815"/>
                <a:gd name="T85" fmla="*/ 1263 h 1294"/>
                <a:gd name="T86" fmla="*/ 75 w 3815"/>
                <a:gd name="T87" fmla="*/ 1219 h 1294"/>
                <a:gd name="T88" fmla="*/ 30 w 3815"/>
                <a:gd name="T89" fmla="*/ 1158 h 1294"/>
                <a:gd name="T90" fmla="*/ 5 w 3815"/>
                <a:gd name="T91" fmla="*/ 1091 h 1294"/>
                <a:gd name="T92" fmla="*/ 0 w 3815"/>
                <a:gd name="T93" fmla="*/ 1021 h 1294"/>
                <a:gd name="T94" fmla="*/ 14 w 3815"/>
                <a:gd name="T95" fmla="*/ 951 h 1294"/>
                <a:gd name="T96" fmla="*/ 49 w 3815"/>
                <a:gd name="T97" fmla="*/ 886 h 1294"/>
                <a:gd name="T98" fmla="*/ 240 w 3815"/>
                <a:gd name="T99" fmla="*/ 690 h 1294"/>
                <a:gd name="T100" fmla="*/ 250 w 3815"/>
                <a:gd name="T101" fmla="*/ 682 h 1294"/>
                <a:gd name="T102" fmla="*/ 347 w 3815"/>
                <a:gd name="T103" fmla="*/ 593 h 1294"/>
                <a:gd name="T104" fmla="*/ 541 w 3815"/>
                <a:gd name="T105" fmla="*/ 441 h 1294"/>
                <a:gd name="T106" fmla="*/ 747 w 3815"/>
                <a:gd name="T107" fmla="*/ 310 h 1294"/>
                <a:gd name="T108" fmla="*/ 962 w 3815"/>
                <a:gd name="T109" fmla="*/ 203 h 1294"/>
                <a:gd name="T110" fmla="*/ 1186 w 3815"/>
                <a:gd name="T111" fmla="*/ 118 h 1294"/>
                <a:gd name="T112" fmla="*/ 1415 w 3815"/>
                <a:gd name="T113" fmla="*/ 56 h 1294"/>
                <a:gd name="T114" fmla="*/ 1648 w 3815"/>
                <a:gd name="T115" fmla="*/ 17 h 1294"/>
                <a:gd name="T116" fmla="*/ 1882 w 3815"/>
                <a:gd name="T117" fmla="*/ 0 h 1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815" h="1294">
                  <a:moveTo>
                    <a:pt x="1882" y="0"/>
                  </a:moveTo>
                  <a:lnTo>
                    <a:pt x="2001" y="1"/>
                  </a:lnTo>
                  <a:lnTo>
                    <a:pt x="2118" y="7"/>
                  </a:lnTo>
                  <a:lnTo>
                    <a:pt x="2235" y="19"/>
                  </a:lnTo>
                  <a:lnTo>
                    <a:pt x="2352" y="36"/>
                  </a:lnTo>
                  <a:lnTo>
                    <a:pt x="2468" y="59"/>
                  </a:lnTo>
                  <a:lnTo>
                    <a:pt x="2583" y="88"/>
                  </a:lnTo>
                  <a:lnTo>
                    <a:pt x="2697" y="122"/>
                  </a:lnTo>
                  <a:lnTo>
                    <a:pt x="2809" y="163"/>
                  </a:lnTo>
                  <a:lnTo>
                    <a:pt x="2919" y="208"/>
                  </a:lnTo>
                  <a:lnTo>
                    <a:pt x="3028" y="259"/>
                  </a:lnTo>
                  <a:lnTo>
                    <a:pt x="3133" y="317"/>
                  </a:lnTo>
                  <a:lnTo>
                    <a:pt x="3237" y="380"/>
                  </a:lnTo>
                  <a:lnTo>
                    <a:pt x="3339" y="448"/>
                  </a:lnTo>
                  <a:lnTo>
                    <a:pt x="3437" y="523"/>
                  </a:lnTo>
                  <a:lnTo>
                    <a:pt x="3533" y="602"/>
                  </a:lnTo>
                  <a:lnTo>
                    <a:pt x="3555" y="618"/>
                  </a:lnTo>
                  <a:lnTo>
                    <a:pt x="3575" y="636"/>
                  </a:lnTo>
                  <a:lnTo>
                    <a:pt x="3648" y="709"/>
                  </a:lnTo>
                  <a:lnTo>
                    <a:pt x="3649" y="711"/>
                  </a:lnTo>
                  <a:lnTo>
                    <a:pt x="3649" y="711"/>
                  </a:lnTo>
                  <a:lnTo>
                    <a:pt x="3649" y="711"/>
                  </a:lnTo>
                  <a:lnTo>
                    <a:pt x="3742" y="803"/>
                  </a:lnTo>
                  <a:lnTo>
                    <a:pt x="3767" y="832"/>
                  </a:lnTo>
                  <a:lnTo>
                    <a:pt x="3787" y="864"/>
                  </a:lnTo>
                  <a:lnTo>
                    <a:pt x="3801" y="897"/>
                  </a:lnTo>
                  <a:lnTo>
                    <a:pt x="3810" y="932"/>
                  </a:lnTo>
                  <a:lnTo>
                    <a:pt x="3815" y="967"/>
                  </a:lnTo>
                  <a:lnTo>
                    <a:pt x="3815" y="1003"/>
                  </a:lnTo>
                  <a:lnTo>
                    <a:pt x="3810" y="1038"/>
                  </a:lnTo>
                  <a:lnTo>
                    <a:pt x="3801" y="1073"/>
                  </a:lnTo>
                  <a:lnTo>
                    <a:pt x="3785" y="1106"/>
                  </a:lnTo>
                  <a:lnTo>
                    <a:pt x="3767" y="1137"/>
                  </a:lnTo>
                  <a:lnTo>
                    <a:pt x="3742" y="1166"/>
                  </a:lnTo>
                  <a:lnTo>
                    <a:pt x="3713" y="1191"/>
                  </a:lnTo>
                  <a:lnTo>
                    <a:pt x="3681" y="1211"/>
                  </a:lnTo>
                  <a:lnTo>
                    <a:pt x="3649" y="1225"/>
                  </a:lnTo>
                  <a:lnTo>
                    <a:pt x="3614" y="1234"/>
                  </a:lnTo>
                  <a:lnTo>
                    <a:pt x="3580" y="1240"/>
                  </a:lnTo>
                  <a:lnTo>
                    <a:pt x="3543" y="1240"/>
                  </a:lnTo>
                  <a:lnTo>
                    <a:pt x="3508" y="1236"/>
                  </a:lnTo>
                  <a:lnTo>
                    <a:pt x="3474" y="1225"/>
                  </a:lnTo>
                  <a:lnTo>
                    <a:pt x="3441" y="1211"/>
                  </a:lnTo>
                  <a:lnTo>
                    <a:pt x="3409" y="1191"/>
                  </a:lnTo>
                  <a:lnTo>
                    <a:pt x="3381" y="1167"/>
                  </a:lnTo>
                  <a:lnTo>
                    <a:pt x="3249" y="1034"/>
                  </a:lnTo>
                  <a:lnTo>
                    <a:pt x="3165" y="959"/>
                  </a:lnTo>
                  <a:lnTo>
                    <a:pt x="3078" y="889"/>
                  </a:lnTo>
                  <a:lnTo>
                    <a:pt x="2988" y="826"/>
                  </a:lnTo>
                  <a:lnTo>
                    <a:pt x="2894" y="768"/>
                  </a:lnTo>
                  <a:lnTo>
                    <a:pt x="2799" y="716"/>
                  </a:lnTo>
                  <a:lnTo>
                    <a:pt x="2701" y="670"/>
                  </a:lnTo>
                  <a:lnTo>
                    <a:pt x="2602" y="630"/>
                  </a:lnTo>
                  <a:lnTo>
                    <a:pt x="2500" y="595"/>
                  </a:lnTo>
                  <a:lnTo>
                    <a:pt x="2398" y="567"/>
                  </a:lnTo>
                  <a:lnTo>
                    <a:pt x="2294" y="544"/>
                  </a:lnTo>
                  <a:lnTo>
                    <a:pt x="2189" y="526"/>
                  </a:lnTo>
                  <a:lnTo>
                    <a:pt x="2083" y="516"/>
                  </a:lnTo>
                  <a:lnTo>
                    <a:pt x="1978" y="510"/>
                  </a:lnTo>
                  <a:lnTo>
                    <a:pt x="1872" y="511"/>
                  </a:lnTo>
                  <a:lnTo>
                    <a:pt x="1766" y="517"/>
                  </a:lnTo>
                  <a:lnTo>
                    <a:pt x="1661" y="530"/>
                  </a:lnTo>
                  <a:lnTo>
                    <a:pt x="1557" y="548"/>
                  </a:lnTo>
                  <a:lnTo>
                    <a:pt x="1453" y="572"/>
                  </a:lnTo>
                  <a:lnTo>
                    <a:pt x="1351" y="601"/>
                  </a:lnTo>
                  <a:lnTo>
                    <a:pt x="1249" y="637"/>
                  </a:lnTo>
                  <a:lnTo>
                    <a:pt x="1149" y="677"/>
                  </a:lnTo>
                  <a:lnTo>
                    <a:pt x="1052" y="725"/>
                  </a:lnTo>
                  <a:lnTo>
                    <a:pt x="958" y="778"/>
                  </a:lnTo>
                  <a:lnTo>
                    <a:pt x="865" y="836"/>
                  </a:lnTo>
                  <a:lnTo>
                    <a:pt x="775" y="902"/>
                  </a:lnTo>
                  <a:lnTo>
                    <a:pt x="688" y="972"/>
                  </a:lnTo>
                  <a:lnTo>
                    <a:pt x="605" y="1049"/>
                  </a:lnTo>
                  <a:lnTo>
                    <a:pt x="604" y="1049"/>
                  </a:lnTo>
                  <a:lnTo>
                    <a:pt x="603" y="1050"/>
                  </a:lnTo>
                  <a:lnTo>
                    <a:pt x="601" y="1052"/>
                  </a:lnTo>
                  <a:lnTo>
                    <a:pt x="435" y="1220"/>
                  </a:lnTo>
                  <a:lnTo>
                    <a:pt x="406" y="1244"/>
                  </a:lnTo>
                  <a:lnTo>
                    <a:pt x="374" y="1264"/>
                  </a:lnTo>
                  <a:lnTo>
                    <a:pt x="342" y="1280"/>
                  </a:lnTo>
                  <a:lnTo>
                    <a:pt x="307" y="1289"/>
                  </a:lnTo>
                  <a:lnTo>
                    <a:pt x="272" y="1294"/>
                  </a:lnTo>
                  <a:lnTo>
                    <a:pt x="237" y="1294"/>
                  </a:lnTo>
                  <a:lnTo>
                    <a:pt x="201" y="1288"/>
                  </a:lnTo>
                  <a:lnTo>
                    <a:pt x="167" y="1278"/>
                  </a:lnTo>
                  <a:lnTo>
                    <a:pt x="134" y="1263"/>
                  </a:lnTo>
                  <a:lnTo>
                    <a:pt x="103" y="1244"/>
                  </a:lnTo>
                  <a:lnTo>
                    <a:pt x="75" y="1219"/>
                  </a:lnTo>
                  <a:lnTo>
                    <a:pt x="50" y="1191"/>
                  </a:lnTo>
                  <a:lnTo>
                    <a:pt x="30" y="1158"/>
                  </a:lnTo>
                  <a:lnTo>
                    <a:pt x="16" y="1125"/>
                  </a:lnTo>
                  <a:lnTo>
                    <a:pt x="5" y="1091"/>
                  </a:lnTo>
                  <a:lnTo>
                    <a:pt x="0" y="1056"/>
                  </a:lnTo>
                  <a:lnTo>
                    <a:pt x="0" y="1021"/>
                  </a:lnTo>
                  <a:lnTo>
                    <a:pt x="5" y="985"/>
                  </a:lnTo>
                  <a:lnTo>
                    <a:pt x="14" y="951"/>
                  </a:lnTo>
                  <a:lnTo>
                    <a:pt x="29" y="917"/>
                  </a:lnTo>
                  <a:lnTo>
                    <a:pt x="49" y="886"/>
                  </a:lnTo>
                  <a:lnTo>
                    <a:pt x="74" y="858"/>
                  </a:lnTo>
                  <a:lnTo>
                    <a:pt x="240" y="690"/>
                  </a:lnTo>
                  <a:lnTo>
                    <a:pt x="245" y="686"/>
                  </a:lnTo>
                  <a:lnTo>
                    <a:pt x="250" y="682"/>
                  </a:lnTo>
                  <a:lnTo>
                    <a:pt x="253" y="678"/>
                  </a:lnTo>
                  <a:lnTo>
                    <a:pt x="347" y="593"/>
                  </a:lnTo>
                  <a:lnTo>
                    <a:pt x="443" y="513"/>
                  </a:lnTo>
                  <a:lnTo>
                    <a:pt x="541" y="441"/>
                  </a:lnTo>
                  <a:lnTo>
                    <a:pt x="643" y="372"/>
                  </a:lnTo>
                  <a:lnTo>
                    <a:pt x="747" y="310"/>
                  </a:lnTo>
                  <a:lnTo>
                    <a:pt x="854" y="253"/>
                  </a:lnTo>
                  <a:lnTo>
                    <a:pt x="962" y="203"/>
                  </a:lnTo>
                  <a:lnTo>
                    <a:pt x="1074" y="158"/>
                  </a:lnTo>
                  <a:lnTo>
                    <a:pt x="1186" y="118"/>
                  </a:lnTo>
                  <a:lnTo>
                    <a:pt x="1300" y="84"/>
                  </a:lnTo>
                  <a:lnTo>
                    <a:pt x="1415" y="56"/>
                  </a:lnTo>
                  <a:lnTo>
                    <a:pt x="1531" y="33"/>
                  </a:lnTo>
                  <a:lnTo>
                    <a:pt x="1648" y="17"/>
                  </a:lnTo>
                  <a:lnTo>
                    <a:pt x="1765" y="6"/>
                  </a:lnTo>
                  <a:lnTo>
                    <a:pt x="18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66AD5695-24FE-44C9-A254-4D4A98B8B3F5}"/>
              </a:ext>
            </a:extLst>
          </p:cNvPr>
          <p:cNvSpPr/>
          <p:nvPr/>
        </p:nvSpPr>
        <p:spPr>
          <a:xfrm>
            <a:off x="301403" y="1091219"/>
            <a:ext cx="5248140" cy="50381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EFA6807-4A61-4AD9-B8B3-FEA8BD8F03AF}"/>
              </a:ext>
            </a:extLst>
          </p:cNvPr>
          <p:cNvSpPr txBox="1"/>
          <p:nvPr/>
        </p:nvSpPr>
        <p:spPr>
          <a:xfrm>
            <a:off x="373797" y="3007360"/>
            <a:ext cx="51033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7A21169-3A43-4405-8659-1C40846E9C90}"/>
              </a:ext>
            </a:extLst>
          </p:cNvPr>
          <p:cNvSpPr txBox="1"/>
          <p:nvPr/>
        </p:nvSpPr>
        <p:spPr>
          <a:xfrm>
            <a:off x="373797" y="1746355"/>
            <a:ext cx="5103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Title For Your Text.</a:t>
            </a:r>
          </a:p>
        </p:txBody>
      </p:sp>
    </p:spTree>
    <p:extLst>
      <p:ext uri="{BB962C8B-B14F-4D97-AF65-F5344CB8AC3E}">
        <p14:creationId xmlns:p14="http://schemas.microsoft.com/office/powerpoint/2010/main" val="418670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reeform 9"/>
          <p:cNvSpPr>
            <a:spLocks noEditPoints="1"/>
          </p:cNvSpPr>
          <p:nvPr/>
        </p:nvSpPr>
        <p:spPr bwMode="auto">
          <a:xfrm>
            <a:off x="1159176" y="602293"/>
            <a:ext cx="9873648" cy="5653415"/>
          </a:xfrm>
          <a:custGeom>
            <a:avLst/>
            <a:gdLst>
              <a:gd name="T0" fmla="*/ 1414 w 5364"/>
              <a:gd name="T1" fmla="*/ 1497 h 2583"/>
              <a:gd name="T2" fmla="*/ 1486 w 5364"/>
              <a:gd name="T3" fmla="*/ 1115 h 2583"/>
              <a:gd name="T4" fmla="*/ 1546 w 5364"/>
              <a:gd name="T5" fmla="*/ 923 h 2583"/>
              <a:gd name="T6" fmla="*/ 1469 w 5364"/>
              <a:gd name="T7" fmla="*/ 805 h 2583"/>
              <a:gd name="T8" fmla="*/ 1215 w 5364"/>
              <a:gd name="T9" fmla="*/ 415 h 2583"/>
              <a:gd name="T10" fmla="*/ 289 w 5364"/>
              <a:gd name="T11" fmla="*/ 401 h 2583"/>
              <a:gd name="T12" fmla="*/ 425 w 5364"/>
              <a:gd name="T13" fmla="*/ 656 h 2583"/>
              <a:gd name="T14" fmla="*/ 826 w 5364"/>
              <a:gd name="T15" fmla="*/ 895 h 2583"/>
              <a:gd name="T16" fmla="*/ 1469 w 5364"/>
              <a:gd name="T17" fmla="*/ 1505 h 2583"/>
              <a:gd name="T18" fmla="*/ 1559 w 5364"/>
              <a:gd name="T19" fmla="*/ 2480 h 2583"/>
              <a:gd name="T20" fmla="*/ 1509 w 5364"/>
              <a:gd name="T21" fmla="*/ 952 h 2583"/>
              <a:gd name="T22" fmla="*/ 1354 w 5364"/>
              <a:gd name="T23" fmla="*/ 910 h 2583"/>
              <a:gd name="T24" fmla="*/ 1768 w 5364"/>
              <a:gd name="T25" fmla="*/ 889 h 2583"/>
              <a:gd name="T26" fmla="*/ 754 w 5364"/>
              <a:gd name="T27" fmla="*/ 837 h 2583"/>
              <a:gd name="T28" fmla="*/ 1590 w 5364"/>
              <a:gd name="T29" fmla="*/ 2470 h 2583"/>
              <a:gd name="T30" fmla="*/ 1519 w 5364"/>
              <a:gd name="T31" fmla="*/ 2375 h 2583"/>
              <a:gd name="T32" fmla="*/ 2330 w 5364"/>
              <a:gd name="T33" fmla="*/ 510 h 2583"/>
              <a:gd name="T34" fmla="*/ 2330 w 5364"/>
              <a:gd name="T35" fmla="*/ 145 h 2583"/>
              <a:gd name="T36" fmla="*/ 1831 w 5364"/>
              <a:gd name="T37" fmla="*/ 472 h 2583"/>
              <a:gd name="T38" fmla="*/ 1662 w 5364"/>
              <a:gd name="T39" fmla="*/ 1474 h 2583"/>
              <a:gd name="T40" fmla="*/ 1530 w 5364"/>
              <a:gd name="T41" fmla="*/ 1340 h 2583"/>
              <a:gd name="T42" fmla="*/ 2565 w 5364"/>
              <a:gd name="T43" fmla="*/ 726 h 2583"/>
              <a:gd name="T44" fmla="*/ 1435 w 5364"/>
              <a:gd name="T45" fmla="*/ 788 h 2583"/>
              <a:gd name="T46" fmla="*/ 2458 w 5364"/>
              <a:gd name="T47" fmla="*/ 805 h 2583"/>
              <a:gd name="T48" fmla="*/ 1930 w 5364"/>
              <a:gd name="T49" fmla="*/ 44 h 2583"/>
              <a:gd name="T50" fmla="*/ 1668 w 5364"/>
              <a:gd name="T51" fmla="*/ 568 h 2583"/>
              <a:gd name="T52" fmla="*/ 2762 w 5364"/>
              <a:gd name="T53" fmla="*/ 132 h 2583"/>
              <a:gd name="T54" fmla="*/ 4572 w 5364"/>
              <a:gd name="T55" fmla="*/ 262 h 2583"/>
              <a:gd name="T56" fmla="*/ 3587 w 5364"/>
              <a:gd name="T57" fmla="*/ 218 h 2583"/>
              <a:gd name="T58" fmla="*/ 109 w 5364"/>
              <a:gd name="T59" fmla="*/ 803 h 2583"/>
              <a:gd name="T60" fmla="*/ 1020 w 5364"/>
              <a:gd name="T61" fmla="*/ 461 h 2583"/>
              <a:gd name="T62" fmla="*/ 1488 w 5364"/>
              <a:gd name="T63" fmla="*/ 470 h 2583"/>
              <a:gd name="T64" fmla="*/ 928 w 5364"/>
              <a:gd name="T65" fmla="*/ 325 h 2583"/>
              <a:gd name="T66" fmla="*/ 1385 w 5364"/>
              <a:gd name="T67" fmla="*/ 292 h 2583"/>
              <a:gd name="T68" fmla="*/ 970 w 5364"/>
              <a:gd name="T69" fmla="*/ 178 h 2583"/>
              <a:gd name="T70" fmla="*/ 5110 w 5364"/>
              <a:gd name="T71" fmla="*/ 1587 h 2583"/>
              <a:gd name="T72" fmla="*/ 5045 w 5364"/>
              <a:gd name="T73" fmla="*/ 2350 h 2583"/>
              <a:gd name="T74" fmla="*/ 4362 w 5364"/>
              <a:gd name="T75" fmla="*/ 1675 h 2583"/>
              <a:gd name="T76" fmla="*/ 4710 w 5364"/>
              <a:gd name="T77" fmla="*/ 1845 h 2583"/>
              <a:gd name="T78" fmla="*/ 4706 w 5364"/>
              <a:gd name="T79" fmla="*/ 2210 h 2583"/>
              <a:gd name="T80" fmla="*/ 2975 w 5364"/>
              <a:gd name="T81" fmla="*/ 1025 h 2583"/>
              <a:gd name="T82" fmla="*/ 3964 w 5364"/>
              <a:gd name="T83" fmla="*/ 1348 h 2583"/>
              <a:gd name="T84" fmla="*/ 2747 w 5364"/>
              <a:gd name="T85" fmla="*/ 1006 h 2583"/>
              <a:gd name="T86" fmla="*/ 4264 w 5364"/>
              <a:gd name="T87" fmla="*/ 1757 h 2583"/>
              <a:gd name="T88" fmla="*/ 4486 w 5364"/>
              <a:gd name="T89" fmla="*/ 1128 h 2583"/>
              <a:gd name="T90" fmla="*/ 4375 w 5364"/>
              <a:gd name="T91" fmla="*/ 1365 h 2583"/>
              <a:gd name="T92" fmla="*/ 2734 w 5364"/>
              <a:gd name="T93" fmla="*/ 1577 h 2583"/>
              <a:gd name="T94" fmla="*/ 4455 w 5364"/>
              <a:gd name="T95" fmla="*/ 1740 h 2583"/>
              <a:gd name="T96" fmla="*/ 4721 w 5364"/>
              <a:gd name="T97" fmla="*/ 1367 h 2583"/>
              <a:gd name="T98" fmla="*/ 4668 w 5364"/>
              <a:gd name="T99" fmla="*/ 1776 h 2583"/>
              <a:gd name="T100" fmla="*/ 4318 w 5364"/>
              <a:gd name="T101" fmla="*/ 1749 h 2583"/>
              <a:gd name="T102" fmla="*/ 4928 w 5364"/>
              <a:gd name="T103" fmla="*/ 419 h 2583"/>
              <a:gd name="T104" fmla="*/ 3696 w 5364"/>
              <a:gd name="T105" fmla="*/ 348 h 2583"/>
              <a:gd name="T106" fmla="*/ 2848 w 5364"/>
              <a:gd name="T107" fmla="*/ 451 h 2583"/>
              <a:gd name="T108" fmla="*/ 2921 w 5364"/>
              <a:gd name="T109" fmla="*/ 577 h 2583"/>
              <a:gd name="T110" fmla="*/ 2516 w 5364"/>
              <a:gd name="T111" fmla="*/ 1076 h 2583"/>
              <a:gd name="T112" fmla="*/ 3120 w 5364"/>
              <a:gd name="T113" fmla="*/ 914 h 2583"/>
              <a:gd name="T114" fmla="*/ 2372 w 5364"/>
              <a:gd name="T115" fmla="*/ 1457 h 2583"/>
              <a:gd name="T116" fmla="*/ 3195 w 5364"/>
              <a:gd name="T117" fmla="*/ 1793 h 2583"/>
              <a:gd name="T118" fmla="*/ 3484 w 5364"/>
              <a:gd name="T119" fmla="*/ 1258 h 2583"/>
              <a:gd name="T120" fmla="*/ 4090 w 5364"/>
              <a:gd name="T121" fmla="*/ 1543 h 2583"/>
              <a:gd name="T122" fmla="*/ 4333 w 5364"/>
              <a:gd name="T123" fmla="*/ 1061 h 2583"/>
              <a:gd name="T124" fmla="*/ 4926 w 5364"/>
              <a:gd name="T125" fmla="*/ 784 h 2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64" h="2583">
                <a:moveTo>
                  <a:pt x="2043" y="1824"/>
                </a:move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3" y="1826"/>
                </a:lnTo>
                <a:lnTo>
                  <a:pt x="2045" y="1826"/>
                </a:lnTo>
                <a:lnTo>
                  <a:pt x="2045" y="1824"/>
                </a:lnTo>
                <a:lnTo>
                  <a:pt x="2043" y="1824"/>
                </a:lnTo>
                <a:lnTo>
                  <a:pt x="2043" y="182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0" y="912"/>
                </a:lnTo>
                <a:lnTo>
                  <a:pt x="1400" y="912"/>
                </a:lnTo>
                <a:lnTo>
                  <a:pt x="1400" y="914"/>
                </a:lnTo>
                <a:close/>
                <a:moveTo>
                  <a:pt x="1419" y="923"/>
                </a:moveTo>
                <a:lnTo>
                  <a:pt x="1419" y="923"/>
                </a:lnTo>
                <a:lnTo>
                  <a:pt x="1421" y="925"/>
                </a:lnTo>
                <a:lnTo>
                  <a:pt x="1423" y="925"/>
                </a:lnTo>
                <a:lnTo>
                  <a:pt x="1425" y="925"/>
                </a:lnTo>
                <a:lnTo>
                  <a:pt x="1425" y="925"/>
                </a:lnTo>
                <a:lnTo>
                  <a:pt x="1427" y="927"/>
                </a:lnTo>
                <a:lnTo>
                  <a:pt x="1427" y="927"/>
                </a:lnTo>
                <a:lnTo>
                  <a:pt x="1429" y="927"/>
                </a:lnTo>
                <a:lnTo>
                  <a:pt x="1429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5"/>
                </a:lnTo>
                <a:lnTo>
                  <a:pt x="1435" y="925"/>
                </a:lnTo>
                <a:lnTo>
                  <a:pt x="1435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3" y="927"/>
                </a:lnTo>
                <a:lnTo>
                  <a:pt x="1431" y="927"/>
                </a:lnTo>
                <a:lnTo>
                  <a:pt x="1431" y="929"/>
                </a:lnTo>
                <a:lnTo>
                  <a:pt x="1431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7"/>
                </a:lnTo>
                <a:lnTo>
                  <a:pt x="1435" y="927"/>
                </a:lnTo>
                <a:lnTo>
                  <a:pt x="1437" y="925"/>
                </a:lnTo>
                <a:lnTo>
                  <a:pt x="1437" y="925"/>
                </a:lnTo>
                <a:lnTo>
                  <a:pt x="1435" y="925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3"/>
                </a:lnTo>
                <a:lnTo>
                  <a:pt x="1435" y="925"/>
                </a:lnTo>
                <a:lnTo>
                  <a:pt x="1433" y="925"/>
                </a:lnTo>
                <a:lnTo>
                  <a:pt x="1433" y="925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3"/>
                </a:lnTo>
                <a:lnTo>
                  <a:pt x="1433" y="921"/>
                </a:lnTo>
                <a:lnTo>
                  <a:pt x="1433" y="921"/>
                </a:lnTo>
                <a:lnTo>
                  <a:pt x="1433" y="921"/>
                </a:lnTo>
                <a:lnTo>
                  <a:pt x="1431" y="921"/>
                </a:lnTo>
                <a:lnTo>
                  <a:pt x="1431" y="921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3"/>
                </a:lnTo>
                <a:lnTo>
                  <a:pt x="1429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7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5" y="921"/>
                </a:lnTo>
                <a:lnTo>
                  <a:pt x="1423" y="921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5" y="923"/>
                </a:lnTo>
                <a:lnTo>
                  <a:pt x="1425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3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21" y="923"/>
                </a:lnTo>
                <a:lnTo>
                  <a:pt x="1419" y="923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9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6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1"/>
                </a:lnTo>
                <a:lnTo>
                  <a:pt x="1414" y="923"/>
                </a:lnTo>
                <a:lnTo>
                  <a:pt x="1414" y="923"/>
                </a:lnTo>
                <a:lnTo>
                  <a:pt x="1419" y="923"/>
                </a:lnTo>
                <a:close/>
                <a:moveTo>
                  <a:pt x="1433" y="929"/>
                </a:moveTo>
                <a:lnTo>
                  <a:pt x="1433" y="929"/>
                </a:lnTo>
                <a:lnTo>
                  <a:pt x="1433" y="929"/>
                </a:lnTo>
                <a:lnTo>
                  <a:pt x="1433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5" y="929"/>
                </a:lnTo>
                <a:lnTo>
                  <a:pt x="1433" y="929"/>
                </a:lnTo>
                <a:close/>
                <a:moveTo>
                  <a:pt x="1412" y="923"/>
                </a:moveTo>
                <a:lnTo>
                  <a:pt x="1412" y="923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2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3"/>
                </a:lnTo>
                <a:lnTo>
                  <a:pt x="1410" y="923"/>
                </a:lnTo>
                <a:lnTo>
                  <a:pt x="1412" y="923"/>
                </a:lnTo>
                <a:close/>
                <a:moveTo>
                  <a:pt x="1404" y="921"/>
                </a:move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6" y="921"/>
                </a:lnTo>
                <a:lnTo>
                  <a:pt x="1406" y="921"/>
                </a:lnTo>
                <a:lnTo>
                  <a:pt x="1408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10" y="921"/>
                </a:lnTo>
                <a:lnTo>
                  <a:pt x="1408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8" y="918"/>
                </a:lnTo>
                <a:lnTo>
                  <a:pt x="1408" y="918"/>
                </a:lnTo>
                <a:lnTo>
                  <a:pt x="1406" y="918"/>
                </a:lnTo>
                <a:lnTo>
                  <a:pt x="1406" y="921"/>
                </a:lnTo>
                <a:lnTo>
                  <a:pt x="1406" y="921"/>
                </a:lnTo>
                <a:lnTo>
                  <a:pt x="1404" y="921"/>
                </a:lnTo>
                <a:close/>
                <a:moveTo>
                  <a:pt x="1456" y="941"/>
                </a:move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39"/>
                </a:lnTo>
                <a:lnTo>
                  <a:pt x="1456" y="939"/>
                </a:lnTo>
                <a:lnTo>
                  <a:pt x="1456" y="939"/>
                </a:lnTo>
                <a:lnTo>
                  <a:pt x="1456" y="941"/>
                </a:lnTo>
                <a:lnTo>
                  <a:pt x="1456" y="941"/>
                </a:lnTo>
                <a:close/>
                <a:moveTo>
                  <a:pt x="1377" y="889"/>
                </a:moveTo>
                <a:lnTo>
                  <a:pt x="1379" y="889"/>
                </a:lnTo>
                <a:lnTo>
                  <a:pt x="1379" y="889"/>
                </a:lnTo>
                <a:lnTo>
                  <a:pt x="1379" y="889"/>
                </a:lnTo>
                <a:lnTo>
                  <a:pt x="1379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7" y="887"/>
                </a:lnTo>
                <a:lnTo>
                  <a:pt x="1375" y="889"/>
                </a:lnTo>
                <a:lnTo>
                  <a:pt x="1375" y="889"/>
                </a:lnTo>
                <a:lnTo>
                  <a:pt x="1375" y="889"/>
                </a:lnTo>
                <a:lnTo>
                  <a:pt x="1377" y="889"/>
                </a:lnTo>
                <a:close/>
                <a:moveTo>
                  <a:pt x="1402" y="916"/>
                </a:move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8"/>
                </a:lnTo>
                <a:lnTo>
                  <a:pt x="1404" y="916"/>
                </a:lnTo>
                <a:lnTo>
                  <a:pt x="1406" y="918"/>
                </a:lnTo>
                <a:lnTo>
                  <a:pt x="1406" y="916"/>
                </a:lnTo>
                <a:lnTo>
                  <a:pt x="1406" y="916"/>
                </a:lnTo>
                <a:lnTo>
                  <a:pt x="1406" y="916"/>
                </a:lnTo>
                <a:lnTo>
                  <a:pt x="1404" y="914"/>
                </a:lnTo>
                <a:lnTo>
                  <a:pt x="1404" y="914"/>
                </a:lnTo>
                <a:lnTo>
                  <a:pt x="1402" y="914"/>
                </a:lnTo>
                <a:lnTo>
                  <a:pt x="1402" y="914"/>
                </a:lnTo>
                <a:lnTo>
                  <a:pt x="1402" y="916"/>
                </a:lnTo>
                <a:lnTo>
                  <a:pt x="1402" y="916"/>
                </a:lnTo>
                <a:close/>
                <a:moveTo>
                  <a:pt x="1349" y="870"/>
                </a:moveTo>
                <a:lnTo>
                  <a:pt x="1349" y="870"/>
                </a:lnTo>
                <a:lnTo>
                  <a:pt x="1349" y="870"/>
                </a:lnTo>
                <a:lnTo>
                  <a:pt x="1349" y="870"/>
                </a:lnTo>
                <a:lnTo>
                  <a:pt x="1351" y="870"/>
                </a:lnTo>
                <a:lnTo>
                  <a:pt x="1351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68"/>
                </a:lnTo>
                <a:lnTo>
                  <a:pt x="1349" y="870"/>
                </a:lnTo>
                <a:lnTo>
                  <a:pt x="1349" y="870"/>
                </a:lnTo>
                <a:close/>
                <a:moveTo>
                  <a:pt x="1305" y="904"/>
                </a:move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close/>
                <a:moveTo>
                  <a:pt x="2102" y="1732"/>
                </a:moveTo>
                <a:lnTo>
                  <a:pt x="2102" y="1730"/>
                </a:lnTo>
                <a:lnTo>
                  <a:pt x="2102" y="1728"/>
                </a:lnTo>
                <a:lnTo>
                  <a:pt x="2102" y="1723"/>
                </a:lnTo>
                <a:lnTo>
                  <a:pt x="2099" y="1719"/>
                </a:lnTo>
                <a:lnTo>
                  <a:pt x="2099" y="1717"/>
                </a:lnTo>
                <a:lnTo>
                  <a:pt x="2097" y="1711"/>
                </a:lnTo>
                <a:lnTo>
                  <a:pt x="2095" y="1707"/>
                </a:lnTo>
                <a:lnTo>
                  <a:pt x="2093" y="1705"/>
                </a:lnTo>
                <a:lnTo>
                  <a:pt x="2093" y="1705"/>
                </a:lnTo>
                <a:lnTo>
                  <a:pt x="2087" y="1705"/>
                </a:lnTo>
                <a:lnTo>
                  <a:pt x="2085" y="1705"/>
                </a:lnTo>
                <a:lnTo>
                  <a:pt x="2081" y="1705"/>
                </a:lnTo>
                <a:lnTo>
                  <a:pt x="2079" y="1705"/>
                </a:lnTo>
                <a:lnTo>
                  <a:pt x="2074" y="1705"/>
                </a:lnTo>
                <a:lnTo>
                  <a:pt x="2074" y="1702"/>
                </a:lnTo>
                <a:lnTo>
                  <a:pt x="2072" y="1702"/>
                </a:lnTo>
                <a:lnTo>
                  <a:pt x="2070" y="1702"/>
                </a:lnTo>
                <a:lnTo>
                  <a:pt x="2068" y="1698"/>
                </a:lnTo>
                <a:lnTo>
                  <a:pt x="2062" y="1696"/>
                </a:lnTo>
                <a:lnTo>
                  <a:pt x="2060" y="1694"/>
                </a:lnTo>
                <a:lnTo>
                  <a:pt x="2055" y="1692"/>
                </a:lnTo>
                <a:lnTo>
                  <a:pt x="2053" y="1688"/>
                </a:lnTo>
                <a:lnTo>
                  <a:pt x="2051" y="1688"/>
                </a:lnTo>
                <a:lnTo>
                  <a:pt x="2051" y="1684"/>
                </a:lnTo>
                <a:lnTo>
                  <a:pt x="2047" y="1684"/>
                </a:lnTo>
                <a:lnTo>
                  <a:pt x="2045" y="1682"/>
                </a:lnTo>
                <a:lnTo>
                  <a:pt x="2043" y="1679"/>
                </a:lnTo>
                <a:lnTo>
                  <a:pt x="2037" y="1677"/>
                </a:lnTo>
                <a:lnTo>
                  <a:pt x="2035" y="1675"/>
                </a:lnTo>
                <a:lnTo>
                  <a:pt x="2035" y="1675"/>
                </a:lnTo>
                <a:lnTo>
                  <a:pt x="2032" y="1673"/>
                </a:lnTo>
                <a:lnTo>
                  <a:pt x="2028" y="1673"/>
                </a:lnTo>
                <a:lnTo>
                  <a:pt x="2024" y="1671"/>
                </a:lnTo>
                <a:lnTo>
                  <a:pt x="2022" y="1671"/>
                </a:lnTo>
                <a:lnTo>
                  <a:pt x="2016" y="1673"/>
                </a:lnTo>
                <a:lnTo>
                  <a:pt x="2011" y="1673"/>
                </a:lnTo>
                <a:lnTo>
                  <a:pt x="2009" y="1673"/>
                </a:lnTo>
                <a:lnTo>
                  <a:pt x="2007" y="1673"/>
                </a:lnTo>
                <a:lnTo>
                  <a:pt x="2005" y="1673"/>
                </a:lnTo>
                <a:lnTo>
                  <a:pt x="2003" y="1671"/>
                </a:lnTo>
                <a:lnTo>
                  <a:pt x="2001" y="1671"/>
                </a:lnTo>
                <a:lnTo>
                  <a:pt x="1999" y="1671"/>
                </a:lnTo>
                <a:lnTo>
                  <a:pt x="1995" y="1671"/>
                </a:lnTo>
                <a:lnTo>
                  <a:pt x="1991" y="1669"/>
                </a:lnTo>
                <a:lnTo>
                  <a:pt x="1988" y="1669"/>
                </a:lnTo>
                <a:lnTo>
                  <a:pt x="1986" y="1667"/>
                </a:lnTo>
                <a:lnTo>
                  <a:pt x="1986" y="1667"/>
                </a:lnTo>
                <a:lnTo>
                  <a:pt x="1982" y="1665"/>
                </a:lnTo>
                <a:lnTo>
                  <a:pt x="1980" y="1665"/>
                </a:lnTo>
                <a:lnTo>
                  <a:pt x="1978" y="1665"/>
                </a:lnTo>
                <a:lnTo>
                  <a:pt x="1978" y="1667"/>
                </a:lnTo>
                <a:lnTo>
                  <a:pt x="1974" y="1667"/>
                </a:lnTo>
                <a:lnTo>
                  <a:pt x="1972" y="1669"/>
                </a:lnTo>
                <a:lnTo>
                  <a:pt x="1972" y="1669"/>
                </a:lnTo>
                <a:lnTo>
                  <a:pt x="1970" y="1669"/>
                </a:lnTo>
                <a:lnTo>
                  <a:pt x="1967" y="1671"/>
                </a:lnTo>
                <a:lnTo>
                  <a:pt x="1967" y="1671"/>
                </a:lnTo>
                <a:lnTo>
                  <a:pt x="1967" y="1669"/>
                </a:lnTo>
                <a:lnTo>
                  <a:pt x="1970" y="1669"/>
                </a:lnTo>
                <a:lnTo>
                  <a:pt x="1970" y="1667"/>
                </a:lnTo>
                <a:lnTo>
                  <a:pt x="1970" y="1667"/>
                </a:lnTo>
                <a:lnTo>
                  <a:pt x="1967" y="1667"/>
                </a:lnTo>
                <a:lnTo>
                  <a:pt x="1967" y="1667"/>
                </a:lnTo>
                <a:lnTo>
                  <a:pt x="1965" y="1667"/>
                </a:lnTo>
                <a:lnTo>
                  <a:pt x="1965" y="1671"/>
                </a:lnTo>
                <a:lnTo>
                  <a:pt x="1963" y="1673"/>
                </a:lnTo>
                <a:lnTo>
                  <a:pt x="1961" y="1675"/>
                </a:lnTo>
                <a:lnTo>
                  <a:pt x="1959" y="1677"/>
                </a:lnTo>
                <a:lnTo>
                  <a:pt x="1959" y="1675"/>
                </a:lnTo>
                <a:lnTo>
                  <a:pt x="1961" y="1671"/>
                </a:lnTo>
                <a:lnTo>
                  <a:pt x="1961" y="1669"/>
                </a:lnTo>
                <a:lnTo>
                  <a:pt x="1961" y="1669"/>
                </a:lnTo>
                <a:lnTo>
                  <a:pt x="1961" y="1667"/>
                </a:lnTo>
                <a:lnTo>
                  <a:pt x="1963" y="1667"/>
                </a:lnTo>
                <a:lnTo>
                  <a:pt x="1963" y="1665"/>
                </a:lnTo>
                <a:lnTo>
                  <a:pt x="1965" y="1665"/>
                </a:lnTo>
                <a:lnTo>
                  <a:pt x="1965" y="1665"/>
                </a:lnTo>
                <a:lnTo>
                  <a:pt x="1963" y="1663"/>
                </a:lnTo>
                <a:lnTo>
                  <a:pt x="1963" y="1663"/>
                </a:lnTo>
                <a:lnTo>
                  <a:pt x="1961" y="1663"/>
                </a:lnTo>
                <a:lnTo>
                  <a:pt x="1961" y="1665"/>
                </a:lnTo>
                <a:lnTo>
                  <a:pt x="1959" y="1665"/>
                </a:lnTo>
                <a:lnTo>
                  <a:pt x="1959" y="1663"/>
                </a:lnTo>
                <a:lnTo>
                  <a:pt x="1959" y="1663"/>
                </a:lnTo>
                <a:lnTo>
                  <a:pt x="1961" y="1663"/>
                </a:lnTo>
                <a:lnTo>
                  <a:pt x="1961" y="1663"/>
                </a:lnTo>
                <a:lnTo>
                  <a:pt x="1961" y="1661"/>
                </a:lnTo>
                <a:lnTo>
                  <a:pt x="1963" y="1661"/>
                </a:lnTo>
                <a:lnTo>
                  <a:pt x="1963" y="1658"/>
                </a:lnTo>
                <a:lnTo>
                  <a:pt x="1961" y="1658"/>
                </a:lnTo>
                <a:lnTo>
                  <a:pt x="1961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6"/>
                </a:lnTo>
                <a:lnTo>
                  <a:pt x="1959" y="1654"/>
                </a:lnTo>
                <a:lnTo>
                  <a:pt x="1957" y="1654"/>
                </a:lnTo>
                <a:lnTo>
                  <a:pt x="1955" y="1652"/>
                </a:lnTo>
                <a:lnTo>
                  <a:pt x="1955" y="1652"/>
                </a:lnTo>
                <a:lnTo>
                  <a:pt x="1953" y="1652"/>
                </a:lnTo>
                <a:lnTo>
                  <a:pt x="1953" y="1654"/>
                </a:lnTo>
                <a:lnTo>
                  <a:pt x="1951" y="1656"/>
                </a:lnTo>
                <a:lnTo>
                  <a:pt x="1951" y="1656"/>
                </a:lnTo>
                <a:lnTo>
                  <a:pt x="1951" y="1654"/>
                </a:lnTo>
                <a:lnTo>
                  <a:pt x="1949" y="1650"/>
                </a:lnTo>
                <a:lnTo>
                  <a:pt x="1949" y="1650"/>
                </a:lnTo>
                <a:lnTo>
                  <a:pt x="1947" y="1650"/>
                </a:lnTo>
                <a:lnTo>
                  <a:pt x="1944" y="1650"/>
                </a:lnTo>
                <a:lnTo>
                  <a:pt x="1942" y="1648"/>
                </a:lnTo>
                <a:lnTo>
                  <a:pt x="1940" y="1648"/>
                </a:lnTo>
                <a:lnTo>
                  <a:pt x="1940" y="1648"/>
                </a:lnTo>
                <a:lnTo>
                  <a:pt x="1938" y="1646"/>
                </a:lnTo>
                <a:lnTo>
                  <a:pt x="1938" y="1646"/>
                </a:lnTo>
                <a:lnTo>
                  <a:pt x="1936" y="1646"/>
                </a:lnTo>
                <a:lnTo>
                  <a:pt x="1936" y="1646"/>
                </a:lnTo>
                <a:lnTo>
                  <a:pt x="1934" y="1646"/>
                </a:lnTo>
                <a:lnTo>
                  <a:pt x="1932" y="1646"/>
                </a:lnTo>
                <a:lnTo>
                  <a:pt x="1932" y="1644"/>
                </a:lnTo>
                <a:lnTo>
                  <a:pt x="1930" y="1644"/>
                </a:lnTo>
                <a:lnTo>
                  <a:pt x="1930" y="1642"/>
                </a:lnTo>
                <a:lnTo>
                  <a:pt x="1928" y="1642"/>
                </a:lnTo>
                <a:lnTo>
                  <a:pt x="1928" y="1642"/>
                </a:lnTo>
                <a:lnTo>
                  <a:pt x="1926" y="1642"/>
                </a:lnTo>
                <a:lnTo>
                  <a:pt x="1926" y="1642"/>
                </a:lnTo>
                <a:lnTo>
                  <a:pt x="1923" y="1642"/>
                </a:lnTo>
                <a:lnTo>
                  <a:pt x="1923" y="1640"/>
                </a:lnTo>
                <a:lnTo>
                  <a:pt x="1921" y="1640"/>
                </a:lnTo>
                <a:lnTo>
                  <a:pt x="1921" y="1640"/>
                </a:lnTo>
                <a:lnTo>
                  <a:pt x="1919" y="1642"/>
                </a:lnTo>
                <a:lnTo>
                  <a:pt x="1921" y="1642"/>
                </a:lnTo>
                <a:lnTo>
                  <a:pt x="1921" y="1642"/>
                </a:lnTo>
                <a:lnTo>
                  <a:pt x="1919" y="1642"/>
                </a:lnTo>
                <a:lnTo>
                  <a:pt x="1919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7" y="1642"/>
                </a:lnTo>
                <a:lnTo>
                  <a:pt x="1915" y="1642"/>
                </a:lnTo>
                <a:lnTo>
                  <a:pt x="1915" y="1642"/>
                </a:lnTo>
                <a:lnTo>
                  <a:pt x="1913" y="1642"/>
                </a:lnTo>
                <a:lnTo>
                  <a:pt x="1913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11" y="1642"/>
                </a:lnTo>
                <a:lnTo>
                  <a:pt x="1909" y="1644"/>
                </a:lnTo>
                <a:lnTo>
                  <a:pt x="1909" y="1644"/>
                </a:lnTo>
                <a:lnTo>
                  <a:pt x="1907" y="1646"/>
                </a:lnTo>
                <a:lnTo>
                  <a:pt x="1909" y="1646"/>
                </a:lnTo>
                <a:lnTo>
                  <a:pt x="1907" y="1648"/>
                </a:lnTo>
                <a:lnTo>
                  <a:pt x="1907" y="1648"/>
                </a:lnTo>
                <a:lnTo>
                  <a:pt x="1905" y="1650"/>
                </a:lnTo>
                <a:lnTo>
                  <a:pt x="1905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7" y="1652"/>
                </a:lnTo>
                <a:lnTo>
                  <a:pt x="1905" y="1654"/>
                </a:lnTo>
                <a:lnTo>
                  <a:pt x="1905" y="1654"/>
                </a:lnTo>
                <a:lnTo>
                  <a:pt x="1905" y="1652"/>
                </a:lnTo>
                <a:lnTo>
                  <a:pt x="1903" y="1652"/>
                </a:lnTo>
                <a:lnTo>
                  <a:pt x="1898" y="1656"/>
                </a:lnTo>
                <a:lnTo>
                  <a:pt x="1896" y="1658"/>
                </a:lnTo>
                <a:lnTo>
                  <a:pt x="1894" y="1658"/>
                </a:lnTo>
                <a:lnTo>
                  <a:pt x="1892" y="1665"/>
                </a:lnTo>
                <a:lnTo>
                  <a:pt x="1892" y="1667"/>
                </a:lnTo>
                <a:lnTo>
                  <a:pt x="1890" y="1669"/>
                </a:lnTo>
                <a:lnTo>
                  <a:pt x="1890" y="1669"/>
                </a:lnTo>
                <a:lnTo>
                  <a:pt x="1888" y="1669"/>
                </a:lnTo>
                <a:lnTo>
                  <a:pt x="1890" y="1669"/>
                </a:lnTo>
                <a:lnTo>
                  <a:pt x="1890" y="1667"/>
                </a:lnTo>
                <a:lnTo>
                  <a:pt x="1890" y="1665"/>
                </a:lnTo>
                <a:lnTo>
                  <a:pt x="1892" y="1663"/>
                </a:lnTo>
                <a:lnTo>
                  <a:pt x="1892" y="1658"/>
                </a:lnTo>
                <a:lnTo>
                  <a:pt x="1894" y="1656"/>
                </a:lnTo>
                <a:lnTo>
                  <a:pt x="1890" y="1658"/>
                </a:lnTo>
                <a:lnTo>
                  <a:pt x="1888" y="1658"/>
                </a:lnTo>
                <a:lnTo>
                  <a:pt x="1886" y="1658"/>
                </a:lnTo>
                <a:lnTo>
                  <a:pt x="1884" y="1658"/>
                </a:lnTo>
                <a:lnTo>
                  <a:pt x="1882" y="1658"/>
                </a:lnTo>
                <a:lnTo>
                  <a:pt x="1882" y="1658"/>
                </a:lnTo>
                <a:lnTo>
                  <a:pt x="1879" y="1658"/>
                </a:lnTo>
                <a:lnTo>
                  <a:pt x="1877" y="1661"/>
                </a:lnTo>
                <a:lnTo>
                  <a:pt x="1875" y="1658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6"/>
                </a:lnTo>
                <a:lnTo>
                  <a:pt x="1873" y="1654"/>
                </a:lnTo>
                <a:lnTo>
                  <a:pt x="1871" y="1652"/>
                </a:lnTo>
                <a:lnTo>
                  <a:pt x="1871" y="1650"/>
                </a:lnTo>
                <a:lnTo>
                  <a:pt x="1871" y="1650"/>
                </a:lnTo>
                <a:lnTo>
                  <a:pt x="1871" y="1648"/>
                </a:lnTo>
                <a:lnTo>
                  <a:pt x="1871" y="1648"/>
                </a:lnTo>
                <a:lnTo>
                  <a:pt x="1869" y="1648"/>
                </a:lnTo>
                <a:lnTo>
                  <a:pt x="1871" y="1646"/>
                </a:lnTo>
                <a:lnTo>
                  <a:pt x="1871" y="1646"/>
                </a:lnTo>
                <a:lnTo>
                  <a:pt x="1871" y="1644"/>
                </a:lnTo>
                <a:lnTo>
                  <a:pt x="1869" y="1646"/>
                </a:lnTo>
                <a:lnTo>
                  <a:pt x="1869" y="1646"/>
                </a:lnTo>
                <a:lnTo>
                  <a:pt x="1867" y="1648"/>
                </a:lnTo>
                <a:lnTo>
                  <a:pt x="1865" y="1648"/>
                </a:lnTo>
                <a:lnTo>
                  <a:pt x="1861" y="1650"/>
                </a:lnTo>
                <a:lnTo>
                  <a:pt x="1859" y="1652"/>
                </a:lnTo>
                <a:lnTo>
                  <a:pt x="1854" y="1654"/>
                </a:lnTo>
                <a:lnTo>
                  <a:pt x="1852" y="1654"/>
                </a:lnTo>
                <a:lnTo>
                  <a:pt x="1850" y="1654"/>
                </a:lnTo>
                <a:lnTo>
                  <a:pt x="1844" y="1654"/>
                </a:lnTo>
                <a:lnTo>
                  <a:pt x="1846" y="1652"/>
                </a:lnTo>
                <a:lnTo>
                  <a:pt x="1850" y="1650"/>
                </a:lnTo>
                <a:lnTo>
                  <a:pt x="1854" y="1652"/>
                </a:lnTo>
                <a:lnTo>
                  <a:pt x="1854" y="1650"/>
                </a:lnTo>
                <a:lnTo>
                  <a:pt x="1854" y="1650"/>
                </a:lnTo>
                <a:lnTo>
                  <a:pt x="1856" y="1648"/>
                </a:lnTo>
                <a:lnTo>
                  <a:pt x="1856" y="1648"/>
                </a:lnTo>
                <a:lnTo>
                  <a:pt x="1859" y="1646"/>
                </a:lnTo>
                <a:lnTo>
                  <a:pt x="1859" y="1644"/>
                </a:lnTo>
                <a:lnTo>
                  <a:pt x="1859" y="1642"/>
                </a:lnTo>
                <a:lnTo>
                  <a:pt x="1861" y="1640"/>
                </a:lnTo>
                <a:lnTo>
                  <a:pt x="1861" y="1638"/>
                </a:lnTo>
                <a:lnTo>
                  <a:pt x="1863" y="1638"/>
                </a:lnTo>
                <a:lnTo>
                  <a:pt x="1865" y="1633"/>
                </a:lnTo>
                <a:lnTo>
                  <a:pt x="1865" y="1633"/>
                </a:lnTo>
                <a:lnTo>
                  <a:pt x="1867" y="1631"/>
                </a:lnTo>
                <a:lnTo>
                  <a:pt x="1869" y="1629"/>
                </a:lnTo>
                <a:lnTo>
                  <a:pt x="1871" y="1629"/>
                </a:lnTo>
                <a:lnTo>
                  <a:pt x="1871" y="1629"/>
                </a:lnTo>
                <a:lnTo>
                  <a:pt x="1873" y="1627"/>
                </a:lnTo>
                <a:lnTo>
                  <a:pt x="1875" y="1625"/>
                </a:lnTo>
                <a:lnTo>
                  <a:pt x="1877" y="1623"/>
                </a:lnTo>
                <a:lnTo>
                  <a:pt x="1877" y="1621"/>
                </a:lnTo>
                <a:lnTo>
                  <a:pt x="1879" y="1619"/>
                </a:lnTo>
                <a:lnTo>
                  <a:pt x="1882" y="1617"/>
                </a:lnTo>
                <a:lnTo>
                  <a:pt x="1884" y="1617"/>
                </a:lnTo>
                <a:lnTo>
                  <a:pt x="1884" y="1614"/>
                </a:lnTo>
                <a:lnTo>
                  <a:pt x="1886" y="1614"/>
                </a:lnTo>
                <a:lnTo>
                  <a:pt x="1884" y="1612"/>
                </a:lnTo>
                <a:lnTo>
                  <a:pt x="1886" y="1610"/>
                </a:lnTo>
                <a:lnTo>
                  <a:pt x="1884" y="1608"/>
                </a:lnTo>
                <a:lnTo>
                  <a:pt x="1882" y="1606"/>
                </a:lnTo>
                <a:lnTo>
                  <a:pt x="1882" y="1606"/>
                </a:lnTo>
                <a:lnTo>
                  <a:pt x="1879" y="1606"/>
                </a:lnTo>
                <a:lnTo>
                  <a:pt x="1877" y="1604"/>
                </a:lnTo>
                <a:lnTo>
                  <a:pt x="1875" y="1604"/>
                </a:lnTo>
                <a:lnTo>
                  <a:pt x="1875" y="1602"/>
                </a:lnTo>
                <a:lnTo>
                  <a:pt x="1875" y="1602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600"/>
                </a:lnTo>
                <a:lnTo>
                  <a:pt x="1873" y="1598"/>
                </a:lnTo>
                <a:lnTo>
                  <a:pt x="1871" y="1596"/>
                </a:lnTo>
                <a:lnTo>
                  <a:pt x="1871" y="1593"/>
                </a:lnTo>
                <a:lnTo>
                  <a:pt x="1871" y="1593"/>
                </a:lnTo>
                <a:lnTo>
                  <a:pt x="1869" y="1587"/>
                </a:lnTo>
                <a:lnTo>
                  <a:pt x="1869" y="1583"/>
                </a:lnTo>
                <a:lnTo>
                  <a:pt x="1867" y="1579"/>
                </a:lnTo>
                <a:lnTo>
                  <a:pt x="1865" y="1573"/>
                </a:lnTo>
                <a:lnTo>
                  <a:pt x="1865" y="1570"/>
                </a:lnTo>
                <a:lnTo>
                  <a:pt x="1863" y="1568"/>
                </a:lnTo>
                <a:lnTo>
                  <a:pt x="1861" y="1568"/>
                </a:lnTo>
                <a:lnTo>
                  <a:pt x="1861" y="1570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3"/>
                </a:lnTo>
                <a:lnTo>
                  <a:pt x="1859" y="1570"/>
                </a:lnTo>
                <a:lnTo>
                  <a:pt x="1859" y="1570"/>
                </a:lnTo>
                <a:lnTo>
                  <a:pt x="1856" y="1566"/>
                </a:lnTo>
                <a:lnTo>
                  <a:pt x="1856" y="1564"/>
                </a:lnTo>
                <a:lnTo>
                  <a:pt x="1856" y="1564"/>
                </a:lnTo>
                <a:lnTo>
                  <a:pt x="1856" y="1566"/>
                </a:lnTo>
                <a:lnTo>
                  <a:pt x="1856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8"/>
                </a:lnTo>
                <a:lnTo>
                  <a:pt x="1854" y="1566"/>
                </a:lnTo>
                <a:lnTo>
                  <a:pt x="1854" y="1564"/>
                </a:lnTo>
                <a:lnTo>
                  <a:pt x="1854" y="1564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2"/>
                </a:lnTo>
                <a:lnTo>
                  <a:pt x="1850" y="1560"/>
                </a:lnTo>
                <a:lnTo>
                  <a:pt x="1848" y="1560"/>
                </a:lnTo>
                <a:lnTo>
                  <a:pt x="1844" y="1556"/>
                </a:lnTo>
                <a:lnTo>
                  <a:pt x="1842" y="1554"/>
                </a:lnTo>
                <a:lnTo>
                  <a:pt x="1835" y="1552"/>
                </a:lnTo>
                <a:lnTo>
                  <a:pt x="1833" y="1552"/>
                </a:lnTo>
                <a:lnTo>
                  <a:pt x="1827" y="1547"/>
                </a:lnTo>
                <a:lnTo>
                  <a:pt x="1827" y="1547"/>
                </a:lnTo>
                <a:lnTo>
                  <a:pt x="1825" y="1549"/>
                </a:lnTo>
                <a:lnTo>
                  <a:pt x="1825" y="1554"/>
                </a:lnTo>
                <a:lnTo>
                  <a:pt x="1823" y="1554"/>
                </a:lnTo>
                <a:lnTo>
                  <a:pt x="1825" y="1552"/>
                </a:lnTo>
                <a:lnTo>
                  <a:pt x="1825" y="1552"/>
                </a:lnTo>
                <a:lnTo>
                  <a:pt x="1825" y="1549"/>
                </a:lnTo>
                <a:lnTo>
                  <a:pt x="1825" y="1547"/>
                </a:lnTo>
                <a:lnTo>
                  <a:pt x="1823" y="1547"/>
                </a:lnTo>
                <a:lnTo>
                  <a:pt x="1821" y="1545"/>
                </a:lnTo>
                <a:lnTo>
                  <a:pt x="1812" y="1545"/>
                </a:lnTo>
                <a:lnTo>
                  <a:pt x="1808" y="1545"/>
                </a:lnTo>
                <a:lnTo>
                  <a:pt x="1806" y="1545"/>
                </a:lnTo>
                <a:lnTo>
                  <a:pt x="1802" y="1545"/>
                </a:lnTo>
                <a:lnTo>
                  <a:pt x="1800" y="1545"/>
                </a:lnTo>
                <a:lnTo>
                  <a:pt x="1798" y="1547"/>
                </a:lnTo>
                <a:lnTo>
                  <a:pt x="1798" y="1547"/>
                </a:lnTo>
                <a:lnTo>
                  <a:pt x="1798" y="1549"/>
                </a:lnTo>
                <a:lnTo>
                  <a:pt x="1798" y="1547"/>
                </a:lnTo>
                <a:lnTo>
                  <a:pt x="1794" y="1547"/>
                </a:lnTo>
                <a:lnTo>
                  <a:pt x="1789" y="1545"/>
                </a:lnTo>
                <a:lnTo>
                  <a:pt x="1783" y="1545"/>
                </a:lnTo>
                <a:lnTo>
                  <a:pt x="1781" y="1545"/>
                </a:lnTo>
                <a:lnTo>
                  <a:pt x="1781" y="1547"/>
                </a:lnTo>
                <a:lnTo>
                  <a:pt x="1781" y="1549"/>
                </a:lnTo>
                <a:lnTo>
                  <a:pt x="1779" y="1549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52"/>
                </a:lnTo>
                <a:lnTo>
                  <a:pt x="1779" y="1547"/>
                </a:lnTo>
                <a:lnTo>
                  <a:pt x="1779" y="1543"/>
                </a:lnTo>
                <a:lnTo>
                  <a:pt x="1779" y="1543"/>
                </a:lnTo>
                <a:lnTo>
                  <a:pt x="1777" y="1541"/>
                </a:lnTo>
                <a:lnTo>
                  <a:pt x="1775" y="1541"/>
                </a:lnTo>
                <a:lnTo>
                  <a:pt x="1773" y="1539"/>
                </a:lnTo>
                <a:lnTo>
                  <a:pt x="1771" y="1537"/>
                </a:lnTo>
                <a:lnTo>
                  <a:pt x="1768" y="1533"/>
                </a:lnTo>
                <a:lnTo>
                  <a:pt x="1766" y="1533"/>
                </a:lnTo>
                <a:lnTo>
                  <a:pt x="1764" y="1533"/>
                </a:lnTo>
                <a:lnTo>
                  <a:pt x="1762" y="1533"/>
                </a:lnTo>
                <a:lnTo>
                  <a:pt x="1762" y="1533"/>
                </a:lnTo>
                <a:lnTo>
                  <a:pt x="1760" y="1535"/>
                </a:lnTo>
                <a:lnTo>
                  <a:pt x="1760" y="1537"/>
                </a:lnTo>
                <a:lnTo>
                  <a:pt x="1758" y="1539"/>
                </a:lnTo>
                <a:lnTo>
                  <a:pt x="1758" y="1539"/>
                </a:lnTo>
                <a:lnTo>
                  <a:pt x="1758" y="1537"/>
                </a:lnTo>
                <a:lnTo>
                  <a:pt x="1758" y="1535"/>
                </a:lnTo>
                <a:lnTo>
                  <a:pt x="1758" y="1533"/>
                </a:lnTo>
                <a:lnTo>
                  <a:pt x="1760" y="1531"/>
                </a:lnTo>
                <a:lnTo>
                  <a:pt x="1760" y="1526"/>
                </a:lnTo>
                <a:lnTo>
                  <a:pt x="1760" y="1524"/>
                </a:lnTo>
                <a:lnTo>
                  <a:pt x="1758" y="1522"/>
                </a:lnTo>
                <a:lnTo>
                  <a:pt x="1758" y="1522"/>
                </a:lnTo>
                <a:lnTo>
                  <a:pt x="1756" y="1520"/>
                </a:lnTo>
                <a:lnTo>
                  <a:pt x="1750" y="1516"/>
                </a:lnTo>
                <a:lnTo>
                  <a:pt x="1745" y="1512"/>
                </a:lnTo>
                <a:lnTo>
                  <a:pt x="1743" y="1512"/>
                </a:lnTo>
                <a:lnTo>
                  <a:pt x="1743" y="1510"/>
                </a:lnTo>
                <a:lnTo>
                  <a:pt x="1741" y="1512"/>
                </a:lnTo>
                <a:lnTo>
                  <a:pt x="1741" y="1512"/>
                </a:lnTo>
                <a:lnTo>
                  <a:pt x="1741" y="1512"/>
                </a:lnTo>
                <a:lnTo>
                  <a:pt x="1739" y="1508"/>
                </a:lnTo>
                <a:lnTo>
                  <a:pt x="1739" y="1508"/>
                </a:lnTo>
                <a:lnTo>
                  <a:pt x="1737" y="1508"/>
                </a:lnTo>
                <a:lnTo>
                  <a:pt x="1733" y="1508"/>
                </a:lnTo>
                <a:lnTo>
                  <a:pt x="1733" y="1508"/>
                </a:lnTo>
                <a:lnTo>
                  <a:pt x="1731" y="1508"/>
                </a:lnTo>
                <a:lnTo>
                  <a:pt x="1727" y="1508"/>
                </a:lnTo>
                <a:lnTo>
                  <a:pt x="1727" y="1508"/>
                </a:lnTo>
                <a:lnTo>
                  <a:pt x="1724" y="1510"/>
                </a:lnTo>
                <a:lnTo>
                  <a:pt x="1720" y="1510"/>
                </a:lnTo>
                <a:lnTo>
                  <a:pt x="1720" y="1510"/>
                </a:lnTo>
                <a:lnTo>
                  <a:pt x="1718" y="1510"/>
                </a:lnTo>
                <a:lnTo>
                  <a:pt x="1716" y="1508"/>
                </a:lnTo>
                <a:lnTo>
                  <a:pt x="1716" y="1508"/>
                </a:lnTo>
                <a:lnTo>
                  <a:pt x="1720" y="1508"/>
                </a:lnTo>
                <a:lnTo>
                  <a:pt x="1722" y="1505"/>
                </a:lnTo>
                <a:lnTo>
                  <a:pt x="1722" y="1503"/>
                </a:lnTo>
                <a:lnTo>
                  <a:pt x="1722" y="1503"/>
                </a:lnTo>
                <a:lnTo>
                  <a:pt x="1722" y="1501"/>
                </a:lnTo>
                <a:lnTo>
                  <a:pt x="1722" y="1501"/>
                </a:lnTo>
                <a:lnTo>
                  <a:pt x="1722" y="1501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7"/>
                </a:lnTo>
                <a:lnTo>
                  <a:pt x="1727" y="1497"/>
                </a:lnTo>
                <a:lnTo>
                  <a:pt x="1727" y="1495"/>
                </a:lnTo>
                <a:lnTo>
                  <a:pt x="1724" y="1493"/>
                </a:lnTo>
                <a:lnTo>
                  <a:pt x="1720" y="1493"/>
                </a:lnTo>
                <a:lnTo>
                  <a:pt x="1720" y="1493"/>
                </a:lnTo>
                <a:lnTo>
                  <a:pt x="1716" y="1489"/>
                </a:lnTo>
                <a:lnTo>
                  <a:pt x="1716" y="1489"/>
                </a:lnTo>
                <a:lnTo>
                  <a:pt x="1714" y="1491"/>
                </a:lnTo>
                <a:lnTo>
                  <a:pt x="1712" y="1491"/>
                </a:lnTo>
                <a:lnTo>
                  <a:pt x="1714" y="1491"/>
                </a:lnTo>
                <a:lnTo>
                  <a:pt x="1714" y="1491"/>
                </a:lnTo>
                <a:lnTo>
                  <a:pt x="1714" y="1493"/>
                </a:lnTo>
                <a:lnTo>
                  <a:pt x="1714" y="1493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91"/>
                </a:lnTo>
                <a:lnTo>
                  <a:pt x="1712" y="1489"/>
                </a:lnTo>
                <a:lnTo>
                  <a:pt x="1710" y="1489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7"/>
                </a:lnTo>
                <a:lnTo>
                  <a:pt x="1708" y="1489"/>
                </a:lnTo>
                <a:lnTo>
                  <a:pt x="1708" y="1489"/>
                </a:lnTo>
                <a:lnTo>
                  <a:pt x="1708" y="1491"/>
                </a:lnTo>
                <a:lnTo>
                  <a:pt x="1708" y="1489"/>
                </a:lnTo>
                <a:lnTo>
                  <a:pt x="1708" y="1489"/>
                </a:lnTo>
                <a:lnTo>
                  <a:pt x="1706" y="1489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6" y="1491"/>
                </a:lnTo>
                <a:lnTo>
                  <a:pt x="1703" y="1489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701" y="1484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7"/>
                </a:lnTo>
                <a:lnTo>
                  <a:pt x="1699" y="1484"/>
                </a:lnTo>
                <a:lnTo>
                  <a:pt x="1699" y="1482"/>
                </a:lnTo>
                <a:lnTo>
                  <a:pt x="1699" y="1482"/>
                </a:lnTo>
                <a:lnTo>
                  <a:pt x="1697" y="1482"/>
                </a:lnTo>
                <a:lnTo>
                  <a:pt x="1697" y="1482"/>
                </a:lnTo>
                <a:lnTo>
                  <a:pt x="1697" y="1480"/>
                </a:lnTo>
                <a:lnTo>
                  <a:pt x="1697" y="1480"/>
                </a:lnTo>
                <a:lnTo>
                  <a:pt x="1697" y="1480"/>
                </a:lnTo>
                <a:lnTo>
                  <a:pt x="1699" y="1478"/>
                </a:lnTo>
                <a:lnTo>
                  <a:pt x="1703" y="1478"/>
                </a:lnTo>
                <a:lnTo>
                  <a:pt x="1706" y="1478"/>
                </a:lnTo>
                <a:lnTo>
                  <a:pt x="1710" y="1478"/>
                </a:lnTo>
                <a:lnTo>
                  <a:pt x="1710" y="1478"/>
                </a:lnTo>
                <a:lnTo>
                  <a:pt x="1712" y="1476"/>
                </a:lnTo>
                <a:lnTo>
                  <a:pt x="1706" y="1476"/>
                </a:lnTo>
                <a:lnTo>
                  <a:pt x="1699" y="1476"/>
                </a:lnTo>
                <a:lnTo>
                  <a:pt x="1695" y="1476"/>
                </a:lnTo>
                <a:lnTo>
                  <a:pt x="1695" y="1476"/>
                </a:lnTo>
                <a:lnTo>
                  <a:pt x="1693" y="1476"/>
                </a:lnTo>
                <a:lnTo>
                  <a:pt x="1689" y="1478"/>
                </a:lnTo>
                <a:lnTo>
                  <a:pt x="1683" y="1478"/>
                </a:lnTo>
                <a:lnTo>
                  <a:pt x="1678" y="1478"/>
                </a:lnTo>
                <a:lnTo>
                  <a:pt x="1676" y="1478"/>
                </a:lnTo>
                <a:lnTo>
                  <a:pt x="1676" y="1480"/>
                </a:lnTo>
                <a:lnTo>
                  <a:pt x="1678" y="1478"/>
                </a:lnTo>
                <a:lnTo>
                  <a:pt x="1683" y="1478"/>
                </a:lnTo>
                <a:lnTo>
                  <a:pt x="1685" y="1480"/>
                </a:lnTo>
                <a:lnTo>
                  <a:pt x="1685" y="1480"/>
                </a:lnTo>
                <a:lnTo>
                  <a:pt x="1683" y="1480"/>
                </a:lnTo>
                <a:lnTo>
                  <a:pt x="1678" y="1480"/>
                </a:lnTo>
                <a:lnTo>
                  <a:pt x="1668" y="1487"/>
                </a:lnTo>
                <a:lnTo>
                  <a:pt x="1668" y="1487"/>
                </a:lnTo>
                <a:lnTo>
                  <a:pt x="1666" y="1487"/>
                </a:lnTo>
                <a:lnTo>
                  <a:pt x="1664" y="1487"/>
                </a:lnTo>
                <a:lnTo>
                  <a:pt x="1662" y="1484"/>
                </a:lnTo>
                <a:lnTo>
                  <a:pt x="1659" y="1484"/>
                </a:lnTo>
                <a:lnTo>
                  <a:pt x="1657" y="1484"/>
                </a:lnTo>
                <a:lnTo>
                  <a:pt x="1653" y="1482"/>
                </a:lnTo>
                <a:lnTo>
                  <a:pt x="1651" y="1480"/>
                </a:lnTo>
                <a:lnTo>
                  <a:pt x="1651" y="1480"/>
                </a:lnTo>
                <a:lnTo>
                  <a:pt x="1649" y="1478"/>
                </a:lnTo>
                <a:lnTo>
                  <a:pt x="1649" y="1478"/>
                </a:lnTo>
                <a:lnTo>
                  <a:pt x="1636" y="1478"/>
                </a:lnTo>
                <a:lnTo>
                  <a:pt x="1634" y="1478"/>
                </a:lnTo>
                <a:lnTo>
                  <a:pt x="1628" y="1480"/>
                </a:lnTo>
                <a:lnTo>
                  <a:pt x="1624" y="1480"/>
                </a:lnTo>
                <a:lnTo>
                  <a:pt x="1620" y="1480"/>
                </a:lnTo>
                <a:lnTo>
                  <a:pt x="1620" y="1478"/>
                </a:lnTo>
                <a:lnTo>
                  <a:pt x="1618" y="1478"/>
                </a:lnTo>
                <a:lnTo>
                  <a:pt x="1618" y="1476"/>
                </a:lnTo>
                <a:lnTo>
                  <a:pt x="1620" y="1474"/>
                </a:lnTo>
                <a:lnTo>
                  <a:pt x="1618" y="1474"/>
                </a:lnTo>
                <a:lnTo>
                  <a:pt x="1618" y="1472"/>
                </a:lnTo>
                <a:lnTo>
                  <a:pt x="1618" y="1470"/>
                </a:lnTo>
                <a:lnTo>
                  <a:pt x="1613" y="1468"/>
                </a:lnTo>
                <a:lnTo>
                  <a:pt x="1611" y="1466"/>
                </a:lnTo>
                <a:lnTo>
                  <a:pt x="1607" y="1466"/>
                </a:lnTo>
                <a:lnTo>
                  <a:pt x="1605" y="1466"/>
                </a:lnTo>
                <a:lnTo>
                  <a:pt x="1601" y="1466"/>
                </a:lnTo>
                <a:lnTo>
                  <a:pt x="1601" y="1466"/>
                </a:lnTo>
                <a:lnTo>
                  <a:pt x="1599" y="1466"/>
                </a:lnTo>
                <a:lnTo>
                  <a:pt x="1599" y="1463"/>
                </a:lnTo>
                <a:lnTo>
                  <a:pt x="1597" y="1463"/>
                </a:lnTo>
                <a:lnTo>
                  <a:pt x="1597" y="1461"/>
                </a:lnTo>
                <a:lnTo>
                  <a:pt x="1597" y="1457"/>
                </a:lnTo>
                <a:lnTo>
                  <a:pt x="1597" y="1457"/>
                </a:lnTo>
                <a:lnTo>
                  <a:pt x="1595" y="1457"/>
                </a:lnTo>
                <a:lnTo>
                  <a:pt x="1595" y="1455"/>
                </a:lnTo>
                <a:lnTo>
                  <a:pt x="1592" y="1455"/>
                </a:lnTo>
                <a:lnTo>
                  <a:pt x="1590" y="1457"/>
                </a:lnTo>
                <a:lnTo>
                  <a:pt x="1590" y="1457"/>
                </a:lnTo>
                <a:lnTo>
                  <a:pt x="1590" y="1459"/>
                </a:lnTo>
                <a:lnTo>
                  <a:pt x="1590" y="1461"/>
                </a:lnTo>
                <a:lnTo>
                  <a:pt x="1590" y="1463"/>
                </a:lnTo>
                <a:lnTo>
                  <a:pt x="1590" y="1463"/>
                </a:lnTo>
                <a:lnTo>
                  <a:pt x="1595" y="1463"/>
                </a:lnTo>
                <a:lnTo>
                  <a:pt x="1597" y="1463"/>
                </a:lnTo>
                <a:lnTo>
                  <a:pt x="1597" y="1466"/>
                </a:lnTo>
                <a:lnTo>
                  <a:pt x="1597" y="1466"/>
                </a:lnTo>
                <a:lnTo>
                  <a:pt x="1595" y="1466"/>
                </a:lnTo>
                <a:lnTo>
                  <a:pt x="1592" y="1466"/>
                </a:lnTo>
                <a:lnTo>
                  <a:pt x="1592" y="1466"/>
                </a:lnTo>
                <a:lnTo>
                  <a:pt x="1590" y="1466"/>
                </a:lnTo>
                <a:lnTo>
                  <a:pt x="1590" y="1468"/>
                </a:lnTo>
                <a:lnTo>
                  <a:pt x="1586" y="1470"/>
                </a:lnTo>
                <a:lnTo>
                  <a:pt x="1582" y="1470"/>
                </a:lnTo>
                <a:lnTo>
                  <a:pt x="1576" y="1472"/>
                </a:lnTo>
                <a:lnTo>
                  <a:pt x="1571" y="1474"/>
                </a:lnTo>
                <a:lnTo>
                  <a:pt x="1571" y="1474"/>
                </a:lnTo>
                <a:lnTo>
                  <a:pt x="1571" y="1476"/>
                </a:lnTo>
                <a:lnTo>
                  <a:pt x="1571" y="1478"/>
                </a:lnTo>
                <a:lnTo>
                  <a:pt x="1571" y="1480"/>
                </a:lnTo>
                <a:lnTo>
                  <a:pt x="1571" y="1480"/>
                </a:lnTo>
                <a:lnTo>
                  <a:pt x="1574" y="1482"/>
                </a:lnTo>
                <a:lnTo>
                  <a:pt x="1576" y="1484"/>
                </a:lnTo>
                <a:lnTo>
                  <a:pt x="1576" y="1487"/>
                </a:lnTo>
                <a:lnTo>
                  <a:pt x="1578" y="1489"/>
                </a:lnTo>
                <a:lnTo>
                  <a:pt x="1578" y="1491"/>
                </a:lnTo>
                <a:lnTo>
                  <a:pt x="1578" y="1495"/>
                </a:lnTo>
                <a:lnTo>
                  <a:pt x="1578" y="1497"/>
                </a:lnTo>
                <a:lnTo>
                  <a:pt x="1576" y="1499"/>
                </a:lnTo>
                <a:lnTo>
                  <a:pt x="1576" y="1499"/>
                </a:lnTo>
                <a:lnTo>
                  <a:pt x="1576" y="1499"/>
                </a:lnTo>
                <a:lnTo>
                  <a:pt x="1571" y="1501"/>
                </a:lnTo>
                <a:lnTo>
                  <a:pt x="1569" y="1501"/>
                </a:lnTo>
                <a:lnTo>
                  <a:pt x="1569" y="1501"/>
                </a:lnTo>
                <a:lnTo>
                  <a:pt x="1569" y="1499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7"/>
                </a:lnTo>
                <a:lnTo>
                  <a:pt x="1567" y="1495"/>
                </a:lnTo>
                <a:lnTo>
                  <a:pt x="1565" y="1493"/>
                </a:lnTo>
                <a:lnTo>
                  <a:pt x="1565" y="1493"/>
                </a:lnTo>
                <a:lnTo>
                  <a:pt x="1563" y="1491"/>
                </a:lnTo>
                <a:lnTo>
                  <a:pt x="1565" y="1487"/>
                </a:lnTo>
                <a:lnTo>
                  <a:pt x="1567" y="1484"/>
                </a:lnTo>
                <a:lnTo>
                  <a:pt x="1567" y="1482"/>
                </a:lnTo>
                <a:lnTo>
                  <a:pt x="1569" y="1480"/>
                </a:lnTo>
                <a:lnTo>
                  <a:pt x="1571" y="1478"/>
                </a:lnTo>
                <a:lnTo>
                  <a:pt x="1571" y="1476"/>
                </a:lnTo>
                <a:lnTo>
                  <a:pt x="1569" y="1474"/>
                </a:lnTo>
                <a:lnTo>
                  <a:pt x="1569" y="1472"/>
                </a:lnTo>
                <a:lnTo>
                  <a:pt x="1569" y="1472"/>
                </a:lnTo>
                <a:lnTo>
                  <a:pt x="1569" y="1472"/>
                </a:lnTo>
                <a:lnTo>
                  <a:pt x="1567" y="1470"/>
                </a:lnTo>
                <a:lnTo>
                  <a:pt x="1567" y="1470"/>
                </a:lnTo>
                <a:lnTo>
                  <a:pt x="1565" y="1466"/>
                </a:lnTo>
                <a:lnTo>
                  <a:pt x="1565" y="1466"/>
                </a:lnTo>
                <a:lnTo>
                  <a:pt x="1565" y="1463"/>
                </a:lnTo>
                <a:lnTo>
                  <a:pt x="1565" y="1463"/>
                </a:lnTo>
                <a:lnTo>
                  <a:pt x="1567" y="1463"/>
                </a:lnTo>
                <a:lnTo>
                  <a:pt x="1571" y="1461"/>
                </a:lnTo>
                <a:lnTo>
                  <a:pt x="1574" y="1461"/>
                </a:lnTo>
                <a:lnTo>
                  <a:pt x="1574" y="1461"/>
                </a:lnTo>
                <a:lnTo>
                  <a:pt x="1574" y="1459"/>
                </a:lnTo>
                <a:lnTo>
                  <a:pt x="1576" y="1459"/>
                </a:lnTo>
                <a:lnTo>
                  <a:pt x="1578" y="1457"/>
                </a:lnTo>
                <a:lnTo>
                  <a:pt x="1578" y="1455"/>
                </a:lnTo>
                <a:lnTo>
                  <a:pt x="1576" y="1453"/>
                </a:lnTo>
                <a:lnTo>
                  <a:pt x="1571" y="1451"/>
                </a:lnTo>
                <a:lnTo>
                  <a:pt x="1571" y="1451"/>
                </a:lnTo>
                <a:lnTo>
                  <a:pt x="1569" y="1451"/>
                </a:lnTo>
                <a:lnTo>
                  <a:pt x="1565" y="1453"/>
                </a:lnTo>
                <a:lnTo>
                  <a:pt x="1565" y="1455"/>
                </a:lnTo>
                <a:lnTo>
                  <a:pt x="1565" y="1455"/>
                </a:lnTo>
                <a:lnTo>
                  <a:pt x="1563" y="1455"/>
                </a:lnTo>
                <a:lnTo>
                  <a:pt x="1563" y="1455"/>
                </a:lnTo>
                <a:lnTo>
                  <a:pt x="1563" y="1457"/>
                </a:lnTo>
                <a:lnTo>
                  <a:pt x="1561" y="1459"/>
                </a:lnTo>
                <a:lnTo>
                  <a:pt x="1559" y="1461"/>
                </a:lnTo>
                <a:lnTo>
                  <a:pt x="1555" y="1461"/>
                </a:lnTo>
                <a:lnTo>
                  <a:pt x="1546" y="1468"/>
                </a:lnTo>
                <a:lnTo>
                  <a:pt x="1540" y="1468"/>
                </a:lnTo>
                <a:lnTo>
                  <a:pt x="1538" y="1468"/>
                </a:lnTo>
                <a:lnTo>
                  <a:pt x="1538" y="1468"/>
                </a:lnTo>
                <a:lnTo>
                  <a:pt x="1534" y="1468"/>
                </a:lnTo>
                <a:lnTo>
                  <a:pt x="1534" y="1468"/>
                </a:lnTo>
                <a:lnTo>
                  <a:pt x="1534" y="1470"/>
                </a:lnTo>
                <a:lnTo>
                  <a:pt x="1532" y="1472"/>
                </a:lnTo>
                <a:lnTo>
                  <a:pt x="1532" y="1474"/>
                </a:lnTo>
                <a:lnTo>
                  <a:pt x="1530" y="1476"/>
                </a:lnTo>
                <a:lnTo>
                  <a:pt x="1530" y="1476"/>
                </a:lnTo>
                <a:lnTo>
                  <a:pt x="1530" y="1476"/>
                </a:lnTo>
                <a:lnTo>
                  <a:pt x="1527" y="1474"/>
                </a:lnTo>
                <a:lnTo>
                  <a:pt x="1527" y="1474"/>
                </a:lnTo>
                <a:lnTo>
                  <a:pt x="1530" y="1474"/>
                </a:lnTo>
                <a:lnTo>
                  <a:pt x="1530" y="1474"/>
                </a:lnTo>
                <a:lnTo>
                  <a:pt x="1532" y="1472"/>
                </a:lnTo>
                <a:lnTo>
                  <a:pt x="1530" y="1472"/>
                </a:lnTo>
                <a:lnTo>
                  <a:pt x="1523" y="1472"/>
                </a:lnTo>
                <a:lnTo>
                  <a:pt x="1523" y="1472"/>
                </a:lnTo>
                <a:lnTo>
                  <a:pt x="1519" y="1474"/>
                </a:lnTo>
                <a:lnTo>
                  <a:pt x="1517" y="1476"/>
                </a:lnTo>
                <a:lnTo>
                  <a:pt x="1517" y="1476"/>
                </a:lnTo>
                <a:lnTo>
                  <a:pt x="1515" y="1478"/>
                </a:lnTo>
                <a:lnTo>
                  <a:pt x="1515" y="1480"/>
                </a:lnTo>
                <a:lnTo>
                  <a:pt x="1513" y="1482"/>
                </a:lnTo>
                <a:lnTo>
                  <a:pt x="1511" y="1484"/>
                </a:lnTo>
                <a:lnTo>
                  <a:pt x="1511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4"/>
                </a:lnTo>
                <a:lnTo>
                  <a:pt x="1513" y="1487"/>
                </a:lnTo>
                <a:lnTo>
                  <a:pt x="1513" y="1489"/>
                </a:lnTo>
                <a:lnTo>
                  <a:pt x="1511" y="1491"/>
                </a:lnTo>
                <a:lnTo>
                  <a:pt x="1513" y="1493"/>
                </a:lnTo>
                <a:lnTo>
                  <a:pt x="1513" y="1493"/>
                </a:lnTo>
                <a:lnTo>
                  <a:pt x="1513" y="1495"/>
                </a:lnTo>
                <a:lnTo>
                  <a:pt x="1511" y="1495"/>
                </a:lnTo>
                <a:lnTo>
                  <a:pt x="1509" y="1495"/>
                </a:lnTo>
                <a:lnTo>
                  <a:pt x="1507" y="1497"/>
                </a:lnTo>
                <a:lnTo>
                  <a:pt x="1504" y="1497"/>
                </a:lnTo>
                <a:lnTo>
                  <a:pt x="1502" y="1501"/>
                </a:lnTo>
                <a:lnTo>
                  <a:pt x="1496" y="1505"/>
                </a:lnTo>
                <a:lnTo>
                  <a:pt x="1496" y="1508"/>
                </a:lnTo>
                <a:lnTo>
                  <a:pt x="1494" y="1508"/>
                </a:lnTo>
                <a:lnTo>
                  <a:pt x="1494" y="1508"/>
                </a:lnTo>
                <a:lnTo>
                  <a:pt x="1494" y="1510"/>
                </a:lnTo>
                <a:lnTo>
                  <a:pt x="1494" y="1510"/>
                </a:lnTo>
                <a:lnTo>
                  <a:pt x="1496" y="1512"/>
                </a:lnTo>
                <a:lnTo>
                  <a:pt x="1496" y="1516"/>
                </a:lnTo>
                <a:lnTo>
                  <a:pt x="1496" y="1518"/>
                </a:lnTo>
                <a:lnTo>
                  <a:pt x="1494" y="1518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6"/>
                </a:lnTo>
                <a:lnTo>
                  <a:pt x="1494" y="1514"/>
                </a:lnTo>
                <a:lnTo>
                  <a:pt x="1494" y="1514"/>
                </a:lnTo>
                <a:lnTo>
                  <a:pt x="1494" y="1514"/>
                </a:lnTo>
                <a:lnTo>
                  <a:pt x="1492" y="1512"/>
                </a:lnTo>
                <a:lnTo>
                  <a:pt x="1490" y="1510"/>
                </a:lnTo>
                <a:lnTo>
                  <a:pt x="1488" y="1510"/>
                </a:lnTo>
                <a:lnTo>
                  <a:pt x="1488" y="1508"/>
                </a:lnTo>
                <a:lnTo>
                  <a:pt x="1488" y="1508"/>
                </a:lnTo>
                <a:lnTo>
                  <a:pt x="1481" y="1503"/>
                </a:lnTo>
                <a:lnTo>
                  <a:pt x="1479" y="1501"/>
                </a:lnTo>
                <a:lnTo>
                  <a:pt x="1477" y="1499"/>
                </a:lnTo>
                <a:lnTo>
                  <a:pt x="1471" y="1495"/>
                </a:lnTo>
                <a:lnTo>
                  <a:pt x="1467" y="1495"/>
                </a:lnTo>
                <a:lnTo>
                  <a:pt x="1465" y="1495"/>
                </a:lnTo>
                <a:lnTo>
                  <a:pt x="1465" y="1495"/>
                </a:lnTo>
                <a:lnTo>
                  <a:pt x="1463" y="1495"/>
                </a:lnTo>
                <a:lnTo>
                  <a:pt x="1463" y="1493"/>
                </a:lnTo>
                <a:lnTo>
                  <a:pt x="1460" y="1495"/>
                </a:lnTo>
                <a:lnTo>
                  <a:pt x="1458" y="1493"/>
                </a:lnTo>
                <a:lnTo>
                  <a:pt x="1454" y="1493"/>
                </a:lnTo>
                <a:lnTo>
                  <a:pt x="1454" y="1493"/>
                </a:lnTo>
                <a:lnTo>
                  <a:pt x="1452" y="1495"/>
                </a:lnTo>
                <a:lnTo>
                  <a:pt x="1450" y="1497"/>
                </a:lnTo>
                <a:lnTo>
                  <a:pt x="1450" y="1497"/>
                </a:lnTo>
                <a:lnTo>
                  <a:pt x="1450" y="1497"/>
                </a:lnTo>
                <a:lnTo>
                  <a:pt x="1448" y="1499"/>
                </a:lnTo>
                <a:lnTo>
                  <a:pt x="1442" y="1501"/>
                </a:lnTo>
                <a:lnTo>
                  <a:pt x="1439" y="1501"/>
                </a:lnTo>
                <a:lnTo>
                  <a:pt x="1437" y="1503"/>
                </a:lnTo>
                <a:lnTo>
                  <a:pt x="1433" y="1503"/>
                </a:lnTo>
                <a:lnTo>
                  <a:pt x="1431" y="1505"/>
                </a:lnTo>
                <a:lnTo>
                  <a:pt x="1429" y="1505"/>
                </a:lnTo>
                <a:lnTo>
                  <a:pt x="1427" y="1503"/>
                </a:lnTo>
                <a:lnTo>
                  <a:pt x="1425" y="1501"/>
                </a:lnTo>
                <a:lnTo>
                  <a:pt x="1423" y="1501"/>
                </a:lnTo>
                <a:lnTo>
                  <a:pt x="1423" y="1499"/>
                </a:lnTo>
                <a:lnTo>
                  <a:pt x="1421" y="1499"/>
                </a:lnTo>
                <a:lnTo>
                  <a:pt x="1421" y="1499"/>
                </a:lnTo>
                <a:lnTo>
                  <a:pt x="1423" y="1501"/>
                </a:lnTo>
                <a:lnTo>
                  <a:pt x="1423" y="1501"/>
                </a:lnTo>
                <a:lnTo>
                  <a:pt x="1423" y="1503"/>
                </a:lnTo>
                <a:lnTo>
                  <a:pt x="1421" y="1501"/>
                </a:lnTo>
                <a:lnTo>
                  <a:pt x="1419" y="1503"/>
                </a:lnTo>
                <a:lnTo>
                  <a:pt x="1419" y="1501"/>
                </a:lnTo>
                <a:lnTo>
                  <a:pt x="1416" y="1501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6" y="1499"/>
                </a:lnTo>
                <a:lnTo>
                  <a:pt x="1414" y="1499"/>
                </a:lnTo>
                <a:lnTo>
                  <a:pt x="1414" y="1497"/>
                </a:lnTo>
                <a:lnTo>
                  <a:pt x="1414" y="1497"/>
                </a:lnTo>
                <a:lnTo>
                  <a:pt x="1414" y="1495"/>
                </a:lnTo>
                <a:lnTo>
                  <a:pt x="1412" y="1495"/>
                </a:lnTo>
                <a:lnTo>
                  <a:pt x="1412" y="1493"/>
                </a:lnTo>
                <a:lnTo>
                  <a:pt x="1410" y="1493"/>
                </a:lnTo>
                <a:lnTo>
                  <a:pt x="1408" y="1493"/>
                </a:lnTo>
                <a:lnTo>
                  <a:pt x="1408" y="1491"/>
                </a:lnTo>
                <a:lnTo>
                  <a:pt x="1408" y="1491"/>
                </a:lnTo>
                <a:lnTo>
                  <a:pt x="1404" y="1487"/>
                </a:lnTo>
                <a:lnTo>
                  <a:pt x="1404" y="1487"/>
                </a:lnTo>
                <a:lnTo>
                  <a:pt x="1400" y="1482"/>
                </a:lnTo>
                <a:lnTo>
                  <a:pt x="1400" y="1480"/>
                </a:lnTo>
                <a:lnTo>
                  <a:pt x="1398" y="1476"/>
                </a:lnTo>
                <a:lnTo>
                  <a:pt x="1398" y="1476"/>
                </a:lnTo>
                <a:lnTo>
                  <a:pt x="1395" y="1474"/>
                </a:lnTo>
                <a:lnTo>
                  <a:pt x="1395" y="1474"/>
                </a:lnTo>
                <a:lnTo>
                  <a:pt x="1395" y="1474"/>
                </a:lnTo>
                <a:lnTo>
                  <a:pt x="1393" y="1472"/>
                </a:lnTo>
                <a:lnTo>
                  <a:pt x="1393" y="1470"/>
                </a:lnTo>
                <a:lnTo>
                  <a:pt x="1393" y="1468"/>
                </a:lnTo>
                <a:lnTo>
                  <a:pt x="1393" y="1468"/>
                </a:lnTo>
                <a:lnTo>
                  <a:pt x="1393" y="1466"/>
                </a:lnTo>
                <a:lnTo>
                  <a:pt x="1393" y="1466"/>
                </a:lnTo>
                <a:lnTo>
                  <a:pt x="1395" y="1463"/>
                </a:lnTo>
                <a:lnTo>
                  <a:pt x="1395" y="1463"/>
                </a:lnTo>
                <a:lnTo>
                  <a:pt x="1395" y="1461"/>
                </a:lnTo>
                <a:lnTo>
                  <a:pt x="1395" y="1461"/>
                </a:lnTo>
                <a:lnTo>
                  <a:pt x="1393" y="1461"/>
                </a:lnTo>
                <a:lnTo>
                  <a:pt x="1393" y="1461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9"/>
                </a:lnTo>
                <a:lnTo>
                  <a:pt x="1393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7"/>
                </a:lnTo>
                <a:lnTo>
                  <a:pt x="1395" y="1455"/>
                </a:lnTo>
                <a:lnTo>
                  <a:pt x="1395" y="1453"/>
                </a:lnTo>
                <a:lnTo>
                  <a:pt x="1395" y="1453"/>
                </a:lnTo>
                <a:lnTo>
                  <a:pt x="1395" y="1453"/>
                </a:lnTo>
                <a:lnTo>
                  <a:pt x="1393" y="1451"/>
                </a:lnTo>
                <a:lnTo>
                  <a:pt x="1395" y="1451"/>
                </a:lnTo>
                <a:lnTo>
                  <a:pt x="1395" y="1449"/>
                </a:lnTo>
                <a:lnTo>
                  <a:pt x="1395" y="1449"/>
                </a:lnTo>
                <a:lnTo>
                  <a:pt x="1398" y="1447"/>
                </a:lnTo>
                <a:lnTo>
                  <a:pt x="1398" y="1449"/>
                </a:lnTo>
                <a:lnTo>
                  <a:pt x="1398" y="1449"/>
                </a:lnTo>
                <a:lnTo>
                  <a:pt x="1395" y="1451"/>
                </a:lnTo>
                <a:lnTo>
                  <a:pt x="1395" y="1451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3"/>
                </a:lnTo>
                <a:lnTo>
                  <a:pt x="1398" y="1451"/>
                </a:lnTo>
                <a:lnTo>
                  <a:pt x="1398" y="1449"/>
                </a:lnTo>
                <a:lnTo>
                  <a:pt x="1398" y="1445"/>
                </a:lnTo>
                <a:lnTo>
                  <a:pt x="1398" y="1438"/>
                </a:lnTo>
                <a:lnTo>
                  <a:pt x="1398" y="1432"/>
                </a:lnTo>
                <a:lnTo>
                  <a:pt x="1400" y="1430"/>
                </a:lnTo>
                <a:lnTo>
                  <a:pt x="1400" y="1428"/>
                </a:lnTo>
                <a:lnTo>
                  <a:pt x="1402" y="1426"/>
                </a:lnTo>
                <a:lnTo>
                  <a:pt x="1402" y="1426"/>
                </a:lnTo>
                <a:lnTo>
                  <a:pt x="1402" y="1424"/>
                </a:lnTo>
                <a:lnTo>
                  <a:pt x="1402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7"/>
                </a:lnTo>
                <a:lnTo>
                  <a:pt x="1400" y="1415"/>
                </a:lnTo>
                <a:lnTo>
                  <a:pt x="1400" y="1415"/>
                </a:lnTo>
                <a:lnTo>
                  <a:pt x="1402" y="1415"/>
                </a:lnTo>
                <a:lnTo>
                  <a:pt x="1402" y="1417"/>
                </a:lnTo>
                <a:lnTo>
                  <a:pt x="1402" y="1417"/>
                </a:lnTo>
                <a:lnTo>
                  <a:pt x="1402" y="1415"/>
                </a:lnTo>
                <a:lnTo>
                  <a:pt x="1402" y="1415"/>
                </a:lnTo>
                <a:lnTo>
                  <a:pt x="1404" y="1415"/>
                </a:lnTo>
                <a:lnTo>
                  <a:pt x="1402" y="1413"/>
                </a:lnTo>
                <a:lnTo>
                  <a:pt x="1402" y="1413"/>
                </a:lnTo>
                <a:lnTo>
                  <a:pt x="1400" y="1411"/>
                </a:lnTo>
                <a:lnTo>
                  <a:pt x="1395" y="1409"/>
                </a:lnTo>
                <a:lnTo>
                  <a:pt x="1395" y="1409"/>
                </a:lnTo>
                <a:lnTo>
                  <a:pt x="1398" y="1409"/>
                </a:lnTo>
                <a:lnTo>
                  <a:pt x="1398" y="1411"/>
                </a:lnTo>
                <a:lnTo>
                  <a:pt x="1398" y="1411"/>
                </a:lnTo>
                <a:lnTo>
                  <a:pt x="1398" y="1411"/>
                </a:lnTo>
                <a:lnTo>
                  <a:pt x="1395" y="1411"/>
                </a:lnTo>
                <a:lnTo>
                  <a:pt x="1395" y="1411"/>
                </a:lnTo>
                <a:lnTo>
                  <a:pt x="1393" y="1411"/>
                </a:lnTo>
                <a:lnTo>
                  <a:pt x="1393" y="1409"/>
                </a:lnTo>
                <a:lnTo>
                  <a:pt x="1393" y="1409"/>
                </a:lnTo>
                <a:lnTo>
                  <a:pt x="1391" y="1409"/>
                </a:lnTo>
                <a:lnTo>
                  <a:pt x="1391" y="1409"/>
                </a:lnTo>
                <a:lnTo>
                  <a:pt x="1389" y="1409"/>
                </a:lnTo>
                <a:lnTo>
                  <a:pt x="1389" y="1409"/>
                </a:lnTo>
                <a:lnTo>
                  <a:pt x="1389" y="1407"/>
                </a:lnTo>
                <a:lnTo>
                  <a:pt x="1389" y="1407"/>
                </a:lnTo>
                <a:lnTo>
                  <a:pt x="1389" y="1407"/>
                </a:lnTo>
                <a:lnTo>
                  <a:pt x="1391" y="1407"/>
                </a:lnTo>
                <a:lnTo>
                  <a:pt x="1393" y="1409"/>
                </a:lnTo>
                <a:lnTo>
                  <a:pt x="1393" y="1407"/>
                </a:lnTo>
                <a:lnTo>
                  <a:pt x="1387" y="1403"/>
                </a:lnTo>
                <a:lnTo>
                  <a:pt x="1383" y="1401"/>
                </a:lnTo>
                <a:lnTo>
                  <a:pt x="1383" y="1403"/>
                </a:lnTo>
                <a:lnTo>
                  <a:pt x="1385" y="1403"/>
                </a:lnTo>
                <a:lnTo>
                  <a:pt x="1385" y="1403"/>
                </a:lnTo>
                <a:lnTo>
                  <a:pt x="1383" y="1403"/>
                </a:lnTo>
                <a:lnTo>
                  <a:pt x="1383" y="1403"/>
                </a:lnTo>
                <a:lnTo>
                  <a:pt x="1381" y="1401"/>
                </a:lnTo>
                <a:lnTo>
                  <a:pt x="1377" y="1401"/>
                </a:lnTo>
                <a:lnTo>
                  <a:pt x="1377" y="1401"/>
                </a:lnTo>
                <a:lnTo>
                  <a:pt x="1375" y="1401"/>
                </a:lnTo>
                <a:lnTo>
                  <a:pt x="1368" y="1401"/>
                </a:lnTo>
                <a:lnTo>
                  <a:pt x="1364" y="1399"/>
                </a:lnTo>
                <a:lnTo>
                  <a:pt x="1362" y="1399"/>
                </a:lnTo>
                <a:lnTo>
                  <a:pt x="1362" y="1399"/>
                </a:lnTo>
                <a:lnTo>
                  <a:pt x="1362" y="1401"/>
                </a:lnTo>
                <a:lnTo>
                  <a:pt x="1360" y="1401"/>
                </a:lnTo>
                <a:lnTo>
                  <a:pt x="1360" y="1401"/>
                </a:lnTo>
                <a:lnTo>
                  <a:pt x="1356" y="1403"/>
                </a:lnTo>
                <a:lnTo>
                  <a:pt x="1356" y="1403"/>
                </a:lnTo>
                <a:lnTo>
                  <a:pt x="1351" y="1403"/>
                </a:lnTo>
                <a:lnTo>
                  <a:pt x="1349" y="1403"/>
                </a:lnTo>
                <a:lnTo>
                  <a:pt x="1343" y="1403"/>
                </a:lnTo>
                <a:lnTo>
                  <a:pt x="1341" y="1403"/>
                </a:lnTo>
                <a:lnTo>
                  <a:pt x="1341" y="1403"/>
                </a:lnTo>
                <a:lnTo>
                  <a:pt x="1339" y="1403"/>
                </a:lnTo>
                <a:lnTo>
                  <a:pt x="1339" y="1401"/>
                </a:lnTo>
                <a:lnTo>
                  <a:pt x="1337" y="1401"/>
                </a:lnTo>
                <a:lnTo>
                  <a:pt x="1335" y="1401"/>
                </a:lnTo>
                <a:lnTo>
                  <a:pt x="1335" y="1401"/>
                </a:lnTo>
                <a:lnTo>
                  <a:pt x="1333" y="1403"/>
                </a:lnTo>
                <a:lnTo>
                  <a:pt x="1333" y="1403"/>
                </a:lnTo>
                <a:lnTo>
                  <a:pt x="1331" y="1405"/>
                </a:lnTo>
                <a:lnTo>
                  <a:pt x="1331" y="1403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1"/>
                </a:lnTo>
                <a:lnTo>
                  <a:pt x="1324" y="1403"/>
                </a:lnTo>
                <a:lnTo>
                  <a:pt x="1324" y="1403"/>
                </a:lnTo>
                <a:lnTo>
                  <a:pt x="1322" y="1403"/>
                </a:lnTo>
                <a:lnTo>
                  <a:pt x="1322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401"/>
                </a:lnTo>
                <a:lnTo>
                  <a:pt x="1320" y="1399"/>
                </a:lnTo>
                <a:lnTo>
                  <a:pt x="1322" y="1396"/>
                </a:lnTo>
                <a:lnTo>
                  <a:pt x="1324" y="1394"/>
                </a:lnTo>
                <a:lnTo>
                  <a:pt x="1326" y="1392"/>
                </a:lnTo>
                <a:lnTo>
                  <a:pt x="1326" y="1392"/>
                </a:lnTo>
                <a:lnTo>
                  <a:pt x="1328" y="1390"/>
                </a:lnTo>
                <a:lnTo>
                  <a:pt x="1328" y="1386"/>
                </a:lnTo>
                <a:lnTo>
                  <a:pt x="1328" y="1382"/>
                </a:lnTo>
                <a:lnTo>
                  <a:pt x="1328" y="1380"/>
                </a:lnTo>
                <a:lnTo>
                  <a:pt x="1328" y="1380"/>
                </a:lnTo>
                <a:lnTo>
                  <a:pt x="1331" y="1378"/>
                </a:lnTo>
                <a:lnTo>
                  <a:pt x="1328" y="1375"/>
                </a:lnTo>
                <a:lnTo>
                  <a:pt x="1331" y="1373"/>
                </a:lnTo>
                <a:lnTo>
                  <a:pt x="1331" y="1371"/>
                </a:lnTo>
                <a:lnTo>
                  <a:pt x="1331" y="1369"/>
                </a:lnTo>
                <a:lnTo>
                  <a:pt x="1333" y="1367"/>
                </a:lnTo>
                <a:lnTo>
                  <a:pt x="1331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5"/>
                </a:lnTo>
                <a:lnTo>
                  <a:pt x="1328" y="1363"/>
                </a:lnTo>
                <a:lnTo>
                  <a:pt x="1328" y="1363"/>
                </a:lnTo>
                <a:lnTo>
                  <a:pt x="1331" y="1361"/>
                </a:lnTo>
                <a:lnTo>
                  <a:pt x="1331" y="1359"/>
                </a:lnTo>
                <a:lnTo>
                  <a:pt x="1331" y="1359"/>
                </a:lnTo>
                <a:lnTo>
                  <a:pt x="1333" y="1357"/>
                </a:lnTo>
                <a:lnTo>
                  <a:pt x="1333" y="1357"/>
                </a:lnTo>
                <a:lnTo>
                  <a:pt x="1333" y="1359"/>
                </a:lnTo>
                <a:lnTo>
                  <a:pt x="1333" y="1363"/>
                </a:lnTo>
                <a:lnTo>
                  <a:pt x="1333" y="1363"/>
                </a:lnTo>
                <a:lnTo>
                  <a:pt x="1333" y="1363"/>
                </a:lnTo>
                <a:lnTo>
                  <a:pt x="1335" y="1365"/>
                </a:lnTo>
                <a:lnTo>
                  <a:pt x="1335" y="1367"/>
                </a:lnTo>
                <a:lnTo>
                  <a:pt x="1335" y="1365"/>
                </a:lnTo>
                <a:lnTo>
                  <a:pt x="1337" y="1363"/>
                </a:lnTo>
                <a:lnTo>
                  <a:pt x="1337" y="1361"/>
                </a:lnTo>
                <a:lnTo>
                  <a:pt x="1339" y="1359"/>
                </a:lnTo>
                <a:lnTo>
                  <a:pt x="1339" y="1354"/>
                </a:lnTo>
                <a:lnTo>
                  <a:pt x="1341" y="1350"/>
                </a:lnTo>
                <a:lnTo>
                  <a:pt x="1339" y="1350"/>
                </a:lnTo>
                <a:lnTo>
                  <a:pt x="1339" y="1350"/>
                </a:lnTo>
                <a:lnTo>
                  <a:pt x="1339" y="1352"/>
                </a:lnTo>
                <a:lnTo>
                  <a:pt x="1337" y="1350"/>
                </a:lnTo>
                <a:lnTo>
                  <a:pt x="1337" y="1350"/>
                </a:lnTo>
                <a:lnTo>
                  <a:pt x="1339" y="1350"/>
                </a:lnTo>
                <a:lnTo>
                  <a:pt x="1339" y="1348"/>
                </a:lnTo>
                <a:lnTo>
                  <a:pt x="1339" y="1348"/>
                </a:lnTo>
                <a:lnTo>
                  <a:pt x="1341" y="1348"/>
                </a:lnTo>
                <a:lnTo>
                  <a:pt x="1341" y="1348"/>
                </a:lnTo>
                <a:lnTo>
                  <a:pt x="1341" y="1346"/>
                </a:lnTo>
                <a:lnTo>
                  <a:pt x="1341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9" y="1346"/>
                </a:lnTo>
                <a:lnTo>
                  <a:pt x="1337" y="1346"/>
                </a:lnTo>
                <a:lnTo>
                  <a:pt x="1337" y="1346"/>
                </a:lnTo>
                <a:lnTo>
                  <a:pt x="1339" y="1344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2"/>
                </a:lnTo>
                <a:lnTo>
                  <a:pt x="1341" y="1340"/>
                </a:lnTo>
                <a:lnTo>
                  <a:pt x="1341" y="1338"/>
                </a:lnTo>
                <a:lnTo>
                  <a:pt x="1341" y="1338"/>
                </a:lnTo>
                <a:lnTo>
                  <a:pt x="1343" y="1334"/>
                </a:lnTo>
                <a:lnTo>
                  <a:pt x="1347" y="1331"/>
                </a:lnTo>
                <a:lnTo>
                  <a:pt x="1349" y="1329"/>
                </a:lnTo>
                <a:lnTo>
                  <a:pt x="1349" y="1327"/>
                </a:lnTo>
                <a:lnTo>
                  <a:pt x="1349" y="1325"/>
                </a:lnTo>
                <a:lnTo>
                  <a:pt x="1351" y="1323"/>
                </a:lnTo>
                <a:lnTo>
                  <a:pt x="1349" y="1323"/>
                </a:lnTo>
                <a:lnTo>
                  <a:pt x="1349" y="1321"/>
                </a:lnTo>
                <a:lnTo>
                  <a:pt x="1349" y="1319"/>
                </a:lnTo>
                <a:lnTo>
                  <a:pt x="1349" y="1319"/>
                </a:lnTo>
                <a:lnTo>
                  <a:pt x="1347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3" y="1317"/>
                </a:lnTo>
                <a:lnTo>
                  <a:pt x="1341" y="1317"/>
                </a:lnTo>
                <a:lnTo>
                  <a:pt x="1341" y="1317"/>
                </a:lnTo>
                <a:lnTo>
                  <a:pt x="1343" y="1317"/>
                </a:lnTo>
                <a:lnTo>
                  <a:pt x="1343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7"/>
                </a:lnTo>
                <a:lnTo>
                  <a:pt x="1345" y="1319"/>
                </a:lnTo>
                <a:lnTo>
                  <a:pt x="1345" y="1319"/>
                </a:lnTo>
                <a:lnTo>
                  <a:pt x="1343" y="1319"/>
                </a:lnTo>
                <a:lnTo>
                  <a:pt x="1341" y="1319"/>
                </a:lnTo>
                <a:lnTo>
                  <a:pt x="1337" y="1317"/>
                </a:lnTo>
                <a:lnTo>
                  <a:pt x="1337" y="1317"/>
                </a:lnTo>
                <a:lnTo>
                  <a:pt x="1333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31" y="1317"/>
                </a:lnTo>
                <a:lnTo>
                  <a:pt x="1328" y="1317"/>
                </a:lnTo>
                <a:lnTo>
                  <a:pt x="1326" y="1317"/>
                </a:lnTo>
                <a:lnTo>
                  <a:pt x="1324" y="1317"/>
                </a:lnTo>
                <a:lnTo>
                  <a:pt x="1322" y="1319"/>
                </a:lnTo>
                <a:lnTo>
                  <a:pt x="1320" y="1319"/>
                </a:lnTo>
                <a:lnTo>
                  <a:pt x="1307" y="1321"/>
                </a:lnTo>
                <a:lnTo>
                  <a:pt x="1305" y="1321"/>
                </a:lnTo>
                <a:lnTo>
                  <a:pt x="1301" y="1323"/>
                </a:lnTo>
                <a:lnTo>
                  <a:pt x="1299" y="1325"/>
                </a:lnTo>
                <a:lnTo>
                  <a:pt x="1297" y="1329"/>
                </a:lnTo>
                <a:lnTo>
                  <a:pt x="1297" y="1329"/>
                </a:lnTo>
                <a:lnTo>
                  <a:pt x="1297" y="1331"/>
                </a:lnTo>
                <a:lnTo>
                  <a:pt x="1297" y="1336"/>
                </a:lnTo>
                <a:lnTo>
                  <a:pt x="1297" y="1338"/>
                </a:lnTo>
                <a:lnTo>
                  <a:pt x="1297" y="1340"/>
                </a:lnTo>
                <a:lnTo>
                  <a:pt x="1297" y="1342"/>
                </a:lnTo>
                <a:lnTo>
                  <a:pt x="1297" y="1342"/>
                </a:lnTo>
                <a:lnTo>
                  <a:pt x="1295" y="1344"/>
                </a:lnTo>
                <a:lnTo>
                  <a:pt x="1293" y="1344"/>
                </a:lnTo>
                <a:lnTo>
                  <a:pt x="1293" y="1350"/>
                </a:lnTo>
                <a:lnTo>
                  <a:pt x="1291" y="1352"/>
                </a:lnTo>
                <a:lnTo>
                  <a:pt x="1289" y="1354"/>
                </a:lnTo>
                <a:lnTo>
                  <a:pt x="1287" y="1354"/>
                </a:lnTo>
                <a:lnTo>
                  <a:pt x="1282" y="1357"/>
                </a:lnTo>
                <a:lnTo>
                  <a:pt x="1282" y="1357"/>
                </a:lnTo>
                <a:lnTo>
                  <a:pt x="1282" y="1359"/>
                </a:lnTo>
                <a:lnTo>
                  <a:pt x="1282" y="1359"/>
                </a:lnTo>
                <a:lnTo>
                  <a:pt x="1284" y="1357"/>
                </a:lnTo>
                <a:lnTo>
                  <a:pt x="1284" y="1357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59"/>
                </a:lnTo>
                <a:lnTo>
                  <a:pt x="1284" y="1361"/>
                </a:lnTo>
                <a:lnTo>
                  <a:pt x="1282" y="1363"/>
                </a:lnTo>
                <a:lnTo>
                  <a:pt x="1282" y="1363"/>
                </a:lnTo>
                <a:lnTo>
                  <a:pt x="1280" y="1363"/>
                </a:lnTo>
                <a:lnTo>
                  <a:pt x="1278" y="1363"/>
                </a:lnTo>
                <a:lnTo>
                  <a:pt x="1276" y="1363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61"/>
                </a:lnTo>
                <a:lnTo>
                  <a:pt x="1276" y="1359"/>
                </a:lnTo>
                <a:lnTo>
                  <a:pt x="1274" y="1359"/>
                </a:lnTo>
                <a:lnTo>
                  <a:pt x="1272" y="1361"/>
                </a:lnTo>
                <a:lnTo>
                  <a:pt x="1268" y="1361"/>
                </a:lnTo>
                <a:lnTo>
                  <a:pt x="1268" y="1361"/>
                </a:lnTo>
                <a:lnTo>
                  <a:pt x="1266" y="1361"/>
                </a:lnTo>
                <a:lnTo>
                  <a:pt x="1263" y="1361"/>
                </a:lnTo>
                <a:lnTo>
                  <a:pt x="1263" y="1363"/>
                </a:lnTo>
                <a:lnTo>
                  <a:pt x="1261" y="1363"/>
                </a:lnTo>
                <a:lnTo>
                  <a:pt x="1259" y="1363"/>
                </a:lnTo>
                <a:lnTo>
                  <a:pt x="1257" y="1363"/>
                </a:lnTo>
                <a:lnTo>
                  <a:pt x="1253" y="1363"/>
                </a:lnTo>
                <a:lnTo>
                  <a:pt x="1249" y="1365"/>
                </a:lnTo>
                <a:lnTo>
                  <a:pt x="1247" y="1365"/>
                </a:lnTo>
                <a:lnTo>
                  <a:pt x="1243" y="1367"/>
                </a:lnTo>
                <a:lnTo>
                  <a:pt x="1240" y="1367"/>
                </a:lnTo>
                <a:lnTo>
                  <a:pt x="1238" y="1367"/>
                </a:lnTo>
                <a:lnTo>
                  <a:pt x="1238" y="1367"/>
                </a:lnTo>
                <a:lnTo>
                  <a:pt x="1236" y="1365"/>
                </a:lnTo>
                <a:lnTo>
                  <a:pt x="1234" y="1363"/>
                </a:lnTo>
                <a:lnTo>
                  <a:pt x="1232" y="1361"/>
                </a:lnTo>
                <a:lnTo>
                  <a:pt x="1228" y="1359"/>
                </a:lnTo>
                <a:lnTo>
                  <a:pt x="1224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2" y="1359"/>
                </a:lnTo>
                <a:lnTo>
                  <a:pt x="1224" y="1361"/>
                </a:lnTo>
                <a:lnTo>
                  <a:pt x="1222" y="1361"/>
                </a:lnTo>
                <a:lnTo>
                  <a:pt x="1219" y="1359"/>
                </a:lnTo>
                <a:lnTo>
                  <a:pt x="1217" y="1359"/>
                </a:lnTo>
                <a:lnTo>
                  <a:pt x="1217" y="1357"/>
                </a:lnTo>
                <a:lnTo>
                  <a:pt x="1219" y="1359"/>
                </a:lnTo>
                <a:lnTo>
                  <a:pt x="1219" y="1359"/>
                </a:lnTo>
                <a:lnTo>
                  <a:pt x="1217" y="1357"/>
                </a:lnTo>
                <a:lnTo>
                  <a:pt x="1217" y="1354"/>
                </a:lnTo>
                <a:lnTo>
                  <a:pt x="1215" y="1354"/>
                </a:lnTo>
                <a:lnTo>
                  <a:pt x="1215" y="1352"/>
                </a:lnTo>
                <a:lnTo>
                  <a:pt x="1213" y="1350"/>
                </a:lnTo>
                <a:lnTo>
                  <a:pt x="1213" y="1348"/>
                </a:lnTo>
                <a:lnTo>
                  <a:pt x="1211" y="1346"/>
                </a:lnTo>
                <a:lnTo>
                  <a:pt x="1211" y="1342"/>
                </a:lnTo>
                <a:lnTo>
                  <a:pt x="1207" y="1338"/>
                </a:lnTo>
                <a:lnTo>
                  <a:pt x="1201" y="1331"/>
                </a:lnTo>
                <a:lnTo>
                  <a:pt x="1201" y="1329"/>
                </a:lnTo>
                <a:lnTo>
                  <a:pt x="1201" y="1329"/>
                </a:lnTo>
                <a:lnTo>
                  <a:pt x="1196" y="1323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9"/>
                </a:lnTo>
                <a:lnTo>
                  <a:pt x="1194" y="1317"/>
                </a:lnTo>
                <a:lnTo>
                  <a:pt x="1194" y="1317"/>
                </a:lnTo>
                <a:lnTo>
                  <a:pt x="1192" y="1317"/>
                </a:lnTo>
                <a:lnTo>
                  <a:pt x="1192" y="1310"/>
                </a:lnTo>
                <a:lnTo>
                  <a:pt x="1194" y="1315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7"/>
                </a:lnTo>
                <a:lnTo>
                  <a:pt x="1196" y="1319"/>
                </a:lnTo>
                <a:lnTo>
                  <a:pt x="1196" y="1321"/>
                </a:lnTo>
                <a:lnTo>
                  <a:pt x="1196" y="1321"/>
                </a:lnTo>
                <a:lnTo>
                  <a:pt x="1196" y="1319"/>
                </a:lnTo>
                <a:lnTo>
                  <a:pt x="1199" y="1319"/>
                </a:lnTo>
                <a:lnTo>
                  <a:pt x="1199" y="1317"/>
                </a:lnTo>
                <a:lnTo>
                  <a:pt x="1196" y="1317"/>
                </a:lnTo>
                <a:lnTo>
                  <a:pt x="1196" y="1315"/>
                </a:lnTo>
                <a:lnTo>
                  <a:pt x="1194" y="1313"/>
                </a:lnTo>
                <a:lnTo>
                  <a:pt x="1192" y="1308"/>
                </a:lnTo>
                <a:lnTo>
                  <a:pt x="1190" y="1306"/>
                </a:lnTo>
                <a:lnTo>
                  <a:pt x="1190" y="1302"/>
                </a:lnTo>
                <a:lnTo>
                  <a:pt x="1190" y="1302"/>
                </a:lnTo>
                <a:lnTo>
                  <a:pt x="1190" y="1300"/>
                </a:lnTo>
                <a:lnTo>
                  <a:pt x="1190" y="1298"/>
                </a:lnTo>
                <a:lnTo>
                  <a:pt x="1192" y="1298"/>
                </a:lnTo>
                <a:lnTo>
                  <a:pt x="1192" y="1296"/>
                </a:lnTo>
                <a:lnTo>
                  <a:pt x="1192" y="1289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3"/>
                </a:lnTo>
                <a:lnTo>
                  <a:pt x="1192" y="1281"/>
                </a:lnTo>
                <a:lnTo>
                  <a:pt x="1192" y="1275"/>
                </a:lnTo>
                <a:lnTo>
                  <a:pt x="1194" y="1264"/>
                </a:lnTo>
                <a:lnTo>
                  <a:pt x="1196" y="1262"/>
                </a:lnTo>
                <a:lnTo>
                  <a:pt x="1199" y="1256"/>
                </a:lnTo>
                <a:lnTo>
                  <a:pt x="1201" y="1254"/>
                </a:lnTo>
                <a:lnTo>
                  <a:pt x="1201" y="1250"/>
                </a:lnTo>
                <a:lnTo>
                  <a:pt x="1201" y="1248"/>
                </a:lnTo>
                <a:lnTo>
                  <a:pt x="1199" y="1248"/>
                </a:lnTo>
                <a:lnTo>
                  <a:pt x="1196" y="1243"/>
                </a:lnTo>
                <a:lnTo>
                  <a:pt x="1196" y="1241"/>
                </a:lnTo>
                <a:lnTo>
                  <a:pt x="1196" y="1239"/>
                </a:lnTo>
                <a:lnTo>
                  <a:pt x="1194" y="1237"/>
                </a:lnTo>
                <a:lnTo>
                  <a:pt x="1194" y="1235"/>
                </a:lnTo>
                <a:lnTo>
                  <a:pt x="1194" y="1235"/>
                </a:lnTo>
                <a:lnTo>
                  <a:pt x="1194" y="1233"/>
                </a:lnTo>
                <a:lnTo>
                  <a:pt x="1196" y="1233"/>
                </a:lnTo>
                <a:lnTo>
                  <a:pt x="1196" y="1231"/>
                </a:lnTo>
                <a:lnTo>
                  <a:pt x="1196" y="1231"/>
                </a:lnTo>
                <a:lnTo>
                  <a:pt x="1192" y="1229"/>
                </a:lnTo>
                <a:lnTo>
                  <a:pt x="1192" y="1227"/>
                </a:lnTo>
                <a:lnTo>
                  <a:pt x="1192" y="1229"/>
                </a:lnTo>
                <a:lnTo>
                  <a:pt x="1194" y="1229"/>
                </a:lnTo>
                <a:lnTo>
                  <a:pt x="1196" y="1229"/>
                </a:lnTo>
                <a:lnTo>
                  <a:pt x="1196" y="1229"/>
                </a:lnTo>
                <a:lnTo>
                  <a:pt x="1196" y="1227"/>
                </a:lnTo>
                <a:lnTo>
                  <a:pt x="1199" y="1224"/>
                </a:lnTo>
                <a:lnTo>
                  <a:pt x="1196" y="1220"/>
                </a:lnTo>
                <a:lnTo>
                  <a:pt x="1196" y="1220"/>
                </a:lnTo>
                <a:lnTo>
                  <a:pt x="1196" y="1220"/>
                </a:lnTo>
                <a:lnTo>
                  <a:pt x="1199" y="1220"/>
                </a:lnTo>
                <a:lnTo>
                  <a:pt x="1201" y="1220"/>
                </a:lnTo>
                <a:lnTo>
                  <a:pt x="1201" y="1218"/>
                </a:lnTo>
                <a:lnTo>
                  <a:pt x="1203" y="1216"/>
                </a:lnTo>
                <a:lnTo>
                  <a:pt x="1201" y="1218"/>
                </a:lnTo>
                <a:lnTo>
                  <a:pt x="1201" y="1216"/>
                </a:lnTo>
                <a:lnTo>
                  <a:pt x="1201" y="1216"/>
                </a:lnTo>
                <a:lnTo>
                  <a:pt x="1201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3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6"/>
                </a:lnTo>
                <a:lnTo>
                  <a:pt x="1205" y="1214"/>
                </a:lnTo>
                <a:lnTo>
                  <a:pt x="1205" y="1212"/>
                </a:lnTo>
                <a:lnTo>
                  <a:pt x="1207" y="1214"/>
                </a:lnTo>
                <a:lnTo>
                  <a:pt x="1209" y="1212"/>
                </a:lnTo>
                <a:lnTo>
                  <a:pt x="1209" y="1212"/>
                </a:lnTo>
                <a:lnTo>
                  <a:pt x="1211" y="1212"/>
                </a:lnTo>
                <a:lnTo>
                  <a:pt x="1211" y="1212"/>
                </a:lnTo>
                <a:lnTo>
                  <a:pt x="1209" y="1212"/>
                </a:lnTo>
                <a:lnTo>
                  <a:pt x="1207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09" y="1208"/>
                </a:lnTo>
                <a:lnTo>
                  <a:pt x="1211" y="1210"/>
                </a:lnTo>
                <a:lnTo>
                  <a:pt x="1211" y="1208"/>
                </a:lnTo>
                <a:lnTo>
                  <a:pt x="1211" y="1208"/>
                </a:lnTo>
                <a:lnTo>
                  <a:pt x="1213" y="1208"/>
                </a:lnTo>
                <a:lnTo>
                  <a:pt x="1215" y="1210"/>
                </a:lnTo>
                <a:lnTo>
                  <a:pt x="1217" y="1208"/>
                </a:lnTo>
                <a:lnTo>
                  <a:pt x="1215" y="1210"/>
                </a:lnTo>
                <a:lnTo>
                  <a:pt x="1213" y="1212"/>
                </a:lnTo>
                <a:lnTo>
                  <a:pt x="1215" y="1210"/>
                </a:lnTo>
                <a:lnTo>
                  <a:pt x="1217" y="1210"/>
                </a:lnTo>
                <a:lnTo>
                  <a:pt x="1219" y="1208"/>
                </a:lnTo>
                <a:lnTo>
                  <a:pt x="1222" y="1208"/>
                </a:lnTo>
                <a:lnTo>
                  <a:pt x="1222" y="1208"/>
                </a:lnTo>
                <a:lnTo>
                  <a:pt x="1226" y="1206"/>
                </a:lnTo>
                <a:lnTo>
                  <a:pt x="1228" y="1204"/>
                </a:lnTo>
                <a:lnTo>
                  <a:pt x="1230" y="1201"/>
                </a:lnTo>
                <a:lnTo>
                  <a:pt x="1230" y="1199"/>
                </a:lnTo>
                <a:lnTo>
                  <a:pt x="1232" y="1199"/>
                </a:lnTo>
                <a:lnTo>
                  <a:pt x="1232" y="1197"/>
                </a:lnTo>
                <a:lnTo>
                  <a:pt x="1232" y="1195"/>
                </a:lnTo>
                <a:lnTo>
                  <a:pt x="1232" y="1195"/>
                </a:lnTo>
                <a:lnTo>
                  <a:pt x="1232" y="1193"/>
                </a:lnTo>
                <a:lnTo>
                  <a:pt x="1232" y="1191"/>
                </a:lnTo>
                <a:lnTo>
                  <a:pt x="1232" y="1193"/>
                </a:lnTo>
                <a:lnTo>
                  <a:pt x="1232" y="1193"/>
                </a:lnTo>
                <a:lnTo>
                  <a:pt x="1234" y="1191"/>
                </a:lnTo>
                <a:lnTo>
                  <a:pt x="1234" y="1191"/>
                </a:lnTo>
                <a:lnTo>
                  <a:pt x="1236" y="1193"/>
                </a:lnTo>
                <a:lnTo>
                  <a:pt x="1234" y="1195"/>
                </a:lnTo>
                <a:lnTo>
                  <a:pt x="1236" y="1195"/>
                </a:lnTo>
                <a:lnTo>
                  <a:pt x="1236" y="1195"/>
                </a:lnTo>
                <a:lnTo>
                  <a:pt x="1238" y="1195"/>
                </a:lnTo>
                <a:lnTo>
                  <a:pt x="1234" y="1197"/>
                </a:lnTo>
                <a:lnTo>
                  <a:pt x="1234" y="1197"/>
                </a:lnTo>
                <a:lnTo>
                  <a:pt x="1238" y="1195"/>
                </a:lnTo>
                <a:lnTo>
                  <a:pt x="1245" y="1193"/>
                </a:lnTo>
                <a:lnTo>
                  <a:pt x="1247" y="1193"/>
                </a:lnTo>
                <a:lnTo>
                  <a:pt x="1247" y="1191"/>
                </a:lnTo>
                <a:lnTo>
                  <a:pt x="1247" y="1191"/>
                </a:lnTo>
                <a:lnTo>
                  <a:pt x="1249" y="1187"/>
                </a:lnTo>
                <a:lnTo>
                  <a:pt x="1249" y="1187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89"/>
                </a:lnTo>
                <a:lnTo>
                  <a:pt x="1249" y="1191"/>
                </a:lnTo>
                <a:lnTo>
                  <a:pt x="1247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49" y="1191"/>
                </a:lnTo>
                <a:lnTo>
                  <a:pt x="1251" y="1191"/>
                </a:lnTo>
                <a:lnTo>
                  <a:pt x="1255" y="1191"/>
                </a:lnTo>
                <a:lnTo>
                  <a:pt x="1257" y="1191"/>
                </a:lnTo>
                <a:lnTo>
                  <a:pt x="1257" y="1191"/>
                </a:lnTo>
                <a:lnTo>
                  <a:pt x="1261" y="1191"/>
                </a:lnTo>
                <a:lnTo>
                  <a:pt x="1263" y="1193"/>
                </a:lnTo>
                <a:lnTo>
                  <a:pt x="1266" y="1193"/>
                </a:lnTo>
                <a:lnTo>
                  <a:pt x="1272" y="1195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4" y="1191"/>
                </a:lnTo>
                <a:lnTo>
                  <a:pt x="1274" y="1191"/>
                </a:lnTo>
                <a:lnTo>
                  <a:pt x="1276" y="1191"/>
                </a:lnTo>
                <a:lnTo>
                  <a:pt x="1278" y="1191"/>
                </a:lnTo>
                <a:lnTo>
                  <a:pt x="1280" y="1191"/>
                </a:lnTo>
                <a:lnTo>
                  <a:pt x="1280" y="1193"/>
                </a:lnTo>
                <a:lnTo>
                  <a:pt x="1282" y="1195"/>
                </a:lnTo>
                <a:lnTo>
                  <a:pt x="1284" y="1195"/>
                </a:lnTo>
                <a:lnTo>
                  <a:pt x="1284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5"/>
                </a:lnTo>
                <a:lnTo>
                  <a:pt x="1287" y="1197"/>
                </a:lnTo>
                <a:lnTo>
                  <a:pt x="1287" y="1197"/>
                </a:lnTo>
                <a:lnTo>
                  <a:pt x="1287" y="1197"/>
                </a:lnTo>
                <a:lnTo>
                  <a:pt x="1284" y="1197"/>
                </a:lnTo>
                <a:lnTo>
                  <a:pt x="1284" y="1199"/>
                </a:lnTo>
                <a:lnTo>
                  <a:pt x="1289" y="1199"/>
                </a:lnTo>
                <a:lnTo>
                  <a:pt x="1293" y="1201"/>
                </a:lnTo>
                <a:lnTo>
                  <a:pt x="1295" y="1201"/>
                </a:lnTo>
                <a:lnTo>
                  <a:pt x="1295" y="1199"/>
                </a:lnTo>
                <a:lnTo>
                  <a:pt x="1297" y="1199"/>
                </a:lnTo>
                <a:lnTo>
                  <a:pt x="1299" y="1199"/>
                </a:lnTo>
                <a:lnTo>
                  <a:pt x="1299" y="1199"/>
                </a:lnTo>
                <a:lnTo>
                  <a:pt x="1301" y="1201"/>
                </a:lnTo>
                <a:lnTo>
                  <a:pt x="1301" y="1201"/>
                </a:lnTo>
                <a:lnTo>
                  <a:pt x="1301" y="1201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9"/>
                </a:lnTo>
                <a:lnTo>
                  <a:pt x="1303" y="1197"/>
                </a:lnTo>
                <a:lnTo>
                  <a:pt x="1303" y="1197"/>
                </a:lnTo>
                <a:lnTo>
                  <a:pt x="1303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1" y="1195"/>
                </a:lnTo>
                <a:lnTo>
                  <a:pt x="1305" y="1195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07" y="1197"/>
                </a:lnTo>
                <a:lnTo>
                  <a:pt x="1310" y="1197"/>
                </a:lnTo>
                <a:lnTo>
                  <a:pt x="1310" y="1197"/>
                </a:lnTo>
                <a:lnTo>
                  <a:pt x="1310" y="1199"/>
                </a:lnTo>
                <a:lnTo>
                  <a:pt x="1312" y="1199"/>
                </a:lnTo>
                <a:lnTo>
                  <a:pt x="1312" y="1199"/>
                </a:lnTo>
                <a:lnTo>
                  <a:pt x="1312" y="1201"/>
                </a:lnTo>
                <a:lnTo>
                  <a:pt x="1314" y="1201"/>
                </a:lnTo>
                <a:lnTo>
                  <a:pt x="1314" y="1204"/>
                </a:lnTo>
                <a:lnTo>
                  <a:pt x="1314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6" y="1204"/>
                </a:lnTo>
                <a:lnTo>
                  <a:pt x="1316" y="1201"/>
                </a:lnTo>
                <a:lnTo>
                  <a:pt x="1316" y="1201"/>
                </a:lnTo>
                <a:lnTo>
                  <a:pt x="1318" y="1201"/>
                </a:lnTo>
                <a:lnTo>
                  <a:pt x="1318" y="1199"/>
                </a:lnTo>
                <a:lnTo>
                  <a:pt x="1318" y="1199"/>
                </a:lnTo>
                <a:lnTo>
                  <a:pt x="1316" y="1199"/>
                </a:lnTo>
                <a:lnTo>
                  <a:pt x="1316" y="1197"/>
                </a:lnTo>
                <a:lnTo>
                  <a:pt x="1314" y="1197"/>
                </a:lnTo>
                <a:lnTo>
                  <a:pt x="1312" y="1197"/>
                </a:lnTo>
                <a:lnTo>
                  <a:pt x="1310" y="1195"/>
                </a:lnTo>
                <a:lnTo>
                  <a:pt x="1310" y="1195"/>
                </a:lnTo>
                <a:lnTo>
                  <a:pt x="1307" y="1193"/>
                </a:lnTo>
                <a:lnTo>
                  <a:pt x="1307" y="1193"/>
                </a:lnTo>
                <a:lnTo>
                  <a:pt x="1307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3"/>
                </a:lnTo>
                <a:lnTo>
                  <a:pt x="1310" y="1191"/>
                </a:lnTo>
                <a:lnTo>
                  <a:pt x="1312" y="1191"/>
                </a:lnTo>
                <a:lnTo>
                  <a:pt x="1312" y="1191"/>
                </a:lnTo>
                <a:lnTo>
                  <a:pt x="1314" y="1191"/>
                </a:lnTo>
                <a:lnTo>
                  <a:pt x="1314" y="1189"/>
                </a:lnTo>
                <a:lnTo>
                  <a:pt x="1314" y="1189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2" y="1187"/>
                </a:lnTo>
                <a:lnTo>
                  <a:pt x="1310" y="1187"/>
                </a:lnTo>
                <a:lnTo>
                  <a:pt x="1310" y="1189"/>
                </a:lnTo>
                <a:lnTo>
                  <a:pt x="1310" y="1189"/>
                </a:lnTo>
                <a:lnTo>
                  <a:pt x="1307" y="1189"/>
                </a:lnTo>
                <a:lnTo>
                  <a:pt x="1307" y="1187"/>
                </a:lnTo>
                <a:lnTo>
                  <a:pt x="1307" y="1187"/>
                </a:lnTo>
                <a:lnTo>
                  <a:pt x="1307" y="1187"/>
                </a:lnTo>
                <a:lnTo>
                  <a:pt x="1310" y="1185"/>
                </a:lnTo>
                <a:lnTo>
                  <a:pt x="1310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7" y="1185"/>
                </a:lnTo>
                <a:lnTo>
                  <a:pt x="1305" y="1185"/>
                </a:lnTo>
                <a:lnTo>
                  <a:pt x="1303" y="1187"/>
                </a:lnTo>
                <a:lnTo>
                  <a:pt x="1301" y="1187"/>
                </a:lnTo>
                <a:lnTo>
                  <a:pt x="1299" y="1187"/>
                </a:lnTo>
                <a:lnTo>
                  <a:pt x="1297" y="1185"/>
                </a:lnTo>
                <a:lnTo>
                  <a:pt x="1299" y="1183"/>
                </a:lnTo>
                <a:lnTo>
                  <a:pt x="1301" y="1180"/>
                </a:lnTo>
                <a:lnTo>
                  <a:pt x="1301" y="1183"/>
                </a:lnTo>
                <a:lnTo>
                  <a:pt x="1303" y="1183"/>
                </a:lnTo>
                <a:lnTo>
                  <a:pt x="1305" y="1183"/>
                </a:lnTo>
                <a:lnTo>
                  <a:pt x="1310" y="1185"/>
                </a:lnTo>
                <a:lnTo>
                  <a:pt x="1312" y="1185"/>
                </a:lnTo>
                <a:lnTo>
                  <a:pt x="1314" y="1183"/>
                </a:lnTo>
                <a:lnTo>
                  <a:pt x="1314" y="1183"/>
                </a:lnTo>
                <a:lnTo>
                  <a:pt x="1316" y="1183"/>
                </a:lnTo>
                <a:lnTo>
                  <a:pt x="1318" y="1183"/>
                </a:lnTo>
                <a:lnTo>
                  <a:pt x="1320" y="1180"/>
                </a:lnTo>
                <a:lnTo>
                  <a:pt x="1320" y="1180"/>
                </a:lnTo>
                <a:lnTo>
                  <a:pt x="1320" y="1180"/>
                </a:lnTo>
                <a:lnTo>
                  <a:pt x="1322" y="1183"/>
                </a:lnTo>
                <a:lnTo>
                  <a:pt x="1328" y="1180"/>
                </a:lnTo>
                <a:lnTo>
                  <a:pt x="1328" y="1183"/>
                </a:lnTo>
                <a:lnTo>
                  <a:pt x="1331" y="1183"/>
                </a:lnTo>
                <a:lnTo>
                  <a:pt x="1331" y="1180"/>
                </a:lnTo>
                <a:lnTo>
                  <a:pt x="1333" y="1178"/>
                </a:lnTo>
                <a:lnTo>
                  <a:pt x="1333" y="1176"/>
                </a:lnTo>
                <a:lnTo>
                  <a:pt x="1333" y="1176"/>
                </a:lnTo>
                <a:lnTo>
                  <a:pt x="1333" y="1178"/>
                </a:lnTo>
                <a:lnTo>
                  <a:pt x="1335" y="1178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0"/>
                </a:lnTo>
                <a:lnTo>
                  <a:pt x="1335" y="1183"/>
                </a:lnTo>
                <a:lnTo>
                  <a:pt x="1337" y="1183"/>
                </a:lnTo>
                <a:lnTo>
                  <a:pt x="1335" y="1183"/>
                </a:lnTo>
                <a:lnTo>
                  <a:pt x="1333" y="1183"/>
                </a:lnTo>
                <a:lnTo>
                  <a:pt x="1333" y="1185"/>
                </a:lnTo>
                <a:lnTo>
                  <a:pt x="1339" y="1183"/>
                </a:lnTo>
                <a:lnTo>
                  <a:pt x="1339" y="1183"/>
                </a:lnTo>
                <a:lnTo>
                  <a:pt x="1341" y="1180"/>
                </a:lnTo>
                <a:lnTo>
                  <a:pt x="1341" y="1183"/>
                </a:lnTo>
                <a:lnTo>
                  <a:pt x="1341" y="1183"/>
                </a:lnTo>
                <a:lnTo>
                  <a:pt x="1341" y="1183"/>
                </a:lnTo>
                <a:lnTo>
                  <a:pt x="1343" y="1183"/>
                </a:lnTo>
                <a:lnTo>
                  <a:pt x="1343" y="1180"/>
                </a:lnTo>
                <a:lnTo>
                  <a:pt x="1345" y="1180"/>
                </a:lnTo>
                <a:lnTo>
                  <a:pt x="1345" y="1178"/>
                </a:lnTo>
                <a:lnTo>
                  <a:pt x="1345" y="1178"/>
                </a:lnTo>
                <a:lnTo>
                  <a:pt x="1347" y="1180"/>
                </a:lnTo>
                <a:lnTo>
                  <a:pt x="1347" y="1178"/>
                </a:lnTo>
                <a:lnTo>
                  <a:pt x="1347" y="1178"/>
                </a:lnTo>
                <a:lnTo>
                  <a:pt x="1347" y="1180"/>
                </a:lnTo>
                <a:lnTo>
                  <a:pt x="1347" y="1180"/>
                </a:lnTo>
                <a:lnTo>
                  <a:pt x="1345" y="1180"/>
                </a:lnTo>
                <a:lnTo>
                  <a:pt x="1345" y="1180"/>
                </a:lnTo>
                <a:lnTo>
                  <a:pt x="1345" y="1183"/>
                </a:lnTo>
                <a:lnTo>
                  <a:pt x="1347" y="1180"/>
                </a:lnTo>
                <a:lnTo>
                  <a:pt x="1351" y="1180"/>
                </a:lnTo>
                <a:lnTo>
                  <a:pt x="1354" y="1180"/>
                </a:lnTo>
                <a:lnTo>
                  <a:pt x="1354" y="1180"/>
                </a:lnTo>
                <a:lnTo>
                  <a:pt x="1356" y="1180"/>
                </a:lnTo>
                <a:lnTo>
                  <a:pt x="1356" y="1180"/>
                </a:lnTo>
                <a:lnTo>
                  <a:pt x="1358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60" y="1180"/>
                </a:lnTo>
                <a:lnTo>
                  <a:pt x="1358" y="1180"/>
                </a:lnTo>
                <a:lnTo>
                  <a:pt x="1356" y="1180"/>
                </a:lnTo>
                <a:lnTo>
                  <a:pt x="1360" y="1183"/>
                </a:lnTo>
                <a:lnTo>
                  <a:pt x="1364" y="1185"/>
                </a:lnTo>
                <a:lnTo>
                  <a:pt x="1364" y="1185"/>
                </a:lnTo>
                <a:lnTo>
                  <a:pt x="1366" y="1185"/>
                </a:lnTo>
                <a:lnTo>
                  <a:pt x="1366" y="1185"/>
                </a:lnTo>
                <a:lnTo>
                  <a:pt x="1366" y="1183"/>
                </a:lnTo>
                <a:lnTo>
                  <a:pt x="1366" y="1183"/>
                </a:lnTo>
                <a:lnTo>
                  <a:pt x="1368" y="1183"/>
                </a:lnTo>
                <a:lnTo>
                  <a:pt x="1366" y="1185"/>
                </a:lnTo>
                <a:lnTo>
                  <a:pt x="1366" y="1185"/>
                </a:lnTo>
                <a:lnTo>
                  <a:pt x="1368" y="1185"/>
                </a:lnTo>
                <a:lnTo>
                  <a:pt x="1368" y="1185"/>
                </a:lnTo>
                <a:lnTo>
                  <a:pt x="1366" y="1185"/>
                </a:lnTo>
                <a:lnTo>
                  <a:pt x="1368" y="1187"/>
                </a:lnTo>
                <a:lnTo>
                  <a:pt x="1370" y="1189"/>
                </a:lnTo>
                <a:lnTo>
                  <a:pt x="1372" y="1191"/>
                </a:lnTo>
                <a:lnTo>
                  <a:pt x="1372" y="1191"/>
                </a:lnTo>
                <a:lnTo>
                  <a:pt x="1372" y="1191"/>
                </a:lnTo>
                <a:lnTo>
                  <a:pt x="1370" y="1191"/>
                </a:lnTo>
                <a:lnTo>
                  <a:pt x="1370" y="1189"/>
                </a:lnTo>
                <a:lnTo>
                  <a:pt x="1370" y="1191"/>
                </a:lnTo>
                <a:lnTo>
                  <a:pt x="1370" y="1193"/>
                </a:lnTo>
                <a:lnTo>
                  <a:pt x="1372" y="1193"/>
                </a:lnTo>
                <a:lnTo>
                  <a:pt x="1375" y="1191"/>
                </a:lnTo>
                <a:lnTo>
                  <a:pt x="1377" y="1191"/>
                </a:lnTo>
                <a:lnTo>
                  <a:pt x="1377" y="1191"/>
                </a:lnTo>
                <a:lnTo>
                  <a:pt x="1379" y="1191"/>
                </a:lnTo>
                <a:lnTo>
                  <a:pt x="1379" y="1191"/>
                </a:lnTo>
                <a:lnTo>
                  <a:pt x="1383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9"/>
                </a:lnTo>
                <a:lnTo>
                  <a:pt x="1385" y="1187"/>
                </a:lnTo>
                <a:lnTo>
                  <a:pt x="1385" y="1187"/>
                </a:lnTo>
                <a:lnTo>
                  <a:pt x="1387" y="1187"/>
                </a:lnTo>
                <a:lnTo>
                  <a:pt x="1389" y="1185"/>
                </a:lnTo>
                <a:lnTo>
                  <a:pt x="1395" y="1189"/>
                </a:lnTo>
                <a:lnTo>
                  <a:pt x="1402" y="1195"/>
                </a:lnTo>
                <a:lnTo>
                  <a:pt x="1408" y="1201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06"/>
                </a:lnTo>
                <a:lnTo>
                  <a:pt x="1410" y="1212"/>
                </a:lnTo>
                <a:lnTo>
                  <a:pt x="1408" y="1214"/>
                </a:lnTo>
                <a:lnTo>
                  <a:pt x="1408" y="1220"/>
                </a:lnTo>
                <a:lnTo>
                  <a:pt x="1408" y="1222"/>
                </a:lnTo>
                <a:lnTo>
                  <a:pt x="1408" y="1222"/>
                </a:lnTo>
                <a:lnTo>
                  <a:pt x="1408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2"/>
                </a:lnTo>
                <a:lnTo>
                  <a:pt x="1410" y="1220"/>
                </a:lnTo>
                <a:lnTo>
                  <a:pt x="1410" y="1220"/>
                </a:lnTo>
                <a:lnTo>
                  <a:pt x="1410" y="1218"/>
                </a:lnTo>
                <a:lnTo>
                  <a:pt x="1410" y="1218"/>
                </a:lnTo>
                <a:lnTo>
                  <a:pt x="1412" y="1218"/>
                </a:lnTo>
                <a:lnTo>
                  <a:pt x="1412" y="1220"/>
                </a:lnTo>
                <a:lnTo>
                  <a:pt x="1412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0"/>
                </a:lnTo>
                <a:lnTo>
                  <a:pt x="1414" y="1222"/>
                </a:lnTo>
                <a:lnTo>
                  <a:pt x="1412" y="1224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7"/>
                </a:lnTo>
                <a:lnTo>
                  <a:pt x="1410" y="1229"/>
                </a:lnTo>
                <a:lnTo>
                  <a:pt x="1414" y="1233"/>
                </a:lnTo>
                <a:lnTo>
                  <a:pt x="1414" y="1235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7"/>
                </a:lnTo>
                <a:lnTo>
                  <a:pt x="1416" y="1235"/>
                </a:lnTo>
                <a:lnTo>
                  <a:pt x="1416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5"/>
                </a:lnTo>
                <a:lnTo>
                  <a:pt x="1419" y="1239"/>
                </a:lnTo>
                <a:lnTo>
                  <a:pt x="1419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39"/>
                </a:lnTo>
                <a:lnTo>
                  <a:pt x="1421" y="1239"/>
                </a:lnTo>
                <a:lnTo>
                  <a:pt x="1423" y="1239"/>
                </a:lnTo>
                <a:lnTo>
                  <a:pt x="1421" y="1241"/>
                </a:lnTo>
                <a:lnTo>
                  <a:pt x="1421" y="1241"/>
                </a:lnTo>
                <a:lnTo>
                  <a:pt x="1421" y="1241"/>
                </a:lnTo>
                <a:lnTo>
                  <a:pt x="1423" y="1243"/>
                </a:lnTo>
                <a:lnTo>
                  <a:pt x="1423" y="1248"/>
                </a:lnTo>
                <a:lnTo>
                  <a:pt x="1425" y="1250"/>
                </a:lnTo>
                <a:lnTo>
                  <a:pt x="1427" y="1252"/>
                </a:lnTo>
                <a:lnTo>
                  <a:pt x="1429" y="1252"/>
                </a:lnTo>
                <a:lnTo>
                  <a:pt x="1429" y="1254"/>
                </a:lnTo>
                <a:lnTo>
                  <a:pt x="1431" y="1256"/>
                </a:lnTo>
                <a:lnTo>
                  <a:pt x="1433" y="1260"/>
                </a:lnTo>
                <a:lnTo>
                  <a:pt x="1433" y="1260"/>
                </a:lnTo>
                <a:lnTo>
                  <a:pt x="1435" y="1260"/>
                </a:lnTo>
                <a:lnTo>
                  <a:pt x="1435" y="1260"/>
                </a:lnTo>
                <a:lnTo>
                  <a:pt x="1435" y="1262"/>
                </a:lnTo>
                <a:lnTo>
                  <a:pt x="1433" y="1260"/>
                </a:lnTo>
                <a:lnTo>
                  <a:pt x="1433" y="1260"/>
                </a:lnTo>
                <a:lnTo>
                  <a:pt x="1431" y="1260"/>
                </a:lnTo>
                <a:lnTo>
                  <a:pt x="1431" y="1262"/>
                </a:lnTo>
                <a:lnTo>
                  <a:pt x="1433" y="1262"/>
                </a:lnTo>
                <a:lnTo>
                  <a:pt x="1433" y="1262"/>
                </a:lnTo>
                <a:lnTo>
                  <a:pt x="1435" y="1262"/>
                </a:lnTo>
                <a:lnTo>
                  <a:pt x="1437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4" y="1260"/>
                </a:lnTo>
                <a:lnTo>
                  <a:pt x="1444" y="1258"/>
                </a:lnTo>
                <a:lnTo>
                  <a:pt x="1444" y="1256"/>
                </a:lnTo>
                <a:lnTo>
                  <a:pt x="1446" y="1254"/>
                </a:lnTo>
                <a:lnTo>
                  <a:pt x="1446" y="1252"/>
                </a:lnTo>
                <a:lnTo>
                  <a:pt x="1446" y="1252"/>
                </a:lnTo>
                <a:lnTo>
                  <a:pt x="1446" y="1252"/>
                </a:lnTo>
                <a:lnTo>
                  <a:pt x="1448" y="1252"/>
                </a:lnTo>
                <a:lnTo>
                  <a:pt x="1448" y="1248"/>
                </a:lnTo>
                <a:lnTo>
                  <a:pt x="1448" y="1241"/>
                </a:lnTo>
                <a:lnTo>
                  <a:pt x="1448" y="1237"/>
                </a:lnTo>
                <a:lnTo>
                  <a:pt x="1448" y="1235"/>
                </a:lnTo>
                <a:lnTo>
                  <a:pt x="1448" y="1233"/>
                </a:lnTo>
                <a:lnTo>
                  <a:pt x="1446" y="1231"/>
                </a:lnTo>
                <a:lnTo>
                  <a:pt x="1439" y="1216"/>
                </a:lnTo>
                <a:lnTo>
                  <a:pt x="1439" y="1214"/>
                </a:lnTo>
                <a:lnTo>
                  <a:pt x="1437" y="1212"/>
                </a:lnTo>
                <a:lnTo>
                  <a:pt x="1437" y="1210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7" y="1208"/>
                </a:lnTo>
                <a:lnTo>
                  <a:pt x="1439" y="1210"/>
                </a:lnTo>
                <a:lnTo>
                  <a:pt x="1439" y="1210"/>
                </a:lnTo>
                <a:lnTo>
                  <a:pt x="1437" y="1210"/>
                </a:lnTo>
                <a:lnTo>
                  <a:pt x="1437" y="1212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39" y="1210"/>
                </a:lnTo>
                <a:lnTo>
                  <a:pt x="1439" y="1210"/>
                </a:lnTo>
                <a:lnTo>
                  <a:pt x="1439" y="1214"/>
                </a:lnTo>
                <a:lnTo>
                  <a:pt x="1439" y="1216"/>
                </a:lnTo>
                <a:lnTo>
                  <a:pt x="1442" y="1220"/>
                </a:lnTo>
                <a:lnTo>
                  <a:pt x="1442" y="1220"/>
                </a:lnTo>
                <a:lnTo>
                  <a:pt x="1442" y="1218"/>
                </a:lnTo>
                <a:lnTo>
                  <a:pt x="1439" y="1216"/>
                </a:lnTo>
                <a:lnTo>
                  <a:pt x="1439" y="1214"/>
                </a:lnTo>
                <a:lnTo>
                  <a:pt x="1439" y="1212"/>
                </a:lnTo>
                <a:lnTo>
                  <a:pt x="1439" y="1212"/>
                </a:lnTo>
                <a:lnTo>
                  <a:pt x="1442" y="1212"/>
                </a:lnTo>
                <a:lnTo>
                  <a:pt x="1442" y="1210"/>
                </a:lnTo>
                <a:lnTo>
                  <a:pt x="1435" y="1201"/>
                </a:lnTo>
                <a:lnTo>
                  <a:pt x="1433" y="1195"/>
                </a:lnTo>
                <a:lnTo>
                  <a:pt x="1431" y="1191"/>
                </a:lnTo>
                <a:lnTo>
                  <a:pt x="1429" y="1185"/>
                </a:lnTo>
                <a:lnTo>
                  <a:pt x="1429" y="1183"/>
                </a:lnTo>
                <a:lnTo>
                  <a:pt x="1427" y="1176"/>
                </a:lnTo>
                <a:lnTo>
                  <a:pt x="1427" y="1176"/>
                </a:lnTo>
                <a:lnTo>
                  <a:pt x="1427" y="1174"/>
                </a:lnTo>
                <a:lnTo>
                  <a:pt x="1427" y="1174"/>
                </a:lnTo>
                <a:lnTo>
                  <a:pt x="1427" y="1172"/>
                </a:lnTo>
                <a:lnTo>
                  <a:pt x="1427" y="1172"/>
                </a:lnTo>
                <a:lnTo>
                  <a:pt x="1427" y="1170"/>
                </a:lnTo>
                <a:lnTo>
                  <a:pt x="1427" y="1170"/>
                </a:lnTo>
                <a:lnTo>
                  <a:pt x="1427" y="1168"/>
                </a:lnTo>
                <a:lnTo>
                  <a:pt x="1429" y="1168"/>
                </a:lnTo>
                <a:lnTo>
                  <a:pt x="1429" y="1168"/>
                </a:lnTo>
                <a:lnTo>
                  <a:pt x="1431" y="1168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29" y="1166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4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2"/>
                </a:lnTo>
                <a:lnTo>
                  <a:pt x="1431" y="1160"/>
                </a:lnTo>
                <a:lnTo>
                  <a:pt x="1431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60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3" y="1157"/>
                </a:lnTo>
                <a:lnTo>
                  <a:pt x="1435" y="1157"/>
                </a:lnTo>
                <a:lnTo>
                  <a:pt x="1435" y="1155"/>
                </a:lnTo>
                <a:lnTo>
                  <a:pt x="1435" y="1155"/>
                </a:lnTo>
                <a:lnTo>
                  <a:pt x="1437" y="1153"/>
                </a:lnTo>
                <a:lnTo>
                  <a:pt x="1437" y="1153"/>
                </a:lnTo>
                <a:lnTo>
                  <a:pt x="1437" y="1153"/>
                </a:lnTo>
                <a:lnTo>
                  <a:pt x="1439" y="1153"/>
                </a:lnTo>
                <a:lnTo>
                  <a:pt x="1439" y="1151"/>
                </a:lnTo>
                <a:lnTo>
                  <a:pt x="1437" y="1151"/>
                </a:lnTo>
                <a:lnTo>
                  <a:pt x="1437" y="1151"/>
                </a:lnTo>
                <a:lnTo>
                  <a:pt x="1437" y="1149"/>
                </a:lnTo>
                <a:lnTo>
                  <a:pt x="1437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49"/>
                </a:lnTo>
                <a:lnTo>
                  <a:pt x="1439" y="1149"/>
                </a:lnTo>
                <a:lnTo>
                  <a:pt x="1439" y="1151"/>
                </a:lnTo>
                <a:lnTo>
                  <a:pt x="1439" y="1151"/>
                </a:lnTo>
                <a:lnTo>
                  <a:pt x="1439" y="1151"/>
                </a:lnTo>
                <a:lnTo>
                  <a:pt x="1442" y="1151"/>
                </a:lnTo>
                <a:lnTo>
                  <a:pt x="1442" y="1151"/>
                </a:lnTo>
                <a:lnTo>
                  <a:pt x="1442" y="1149"/>
                </a:lnTo>
                <a:lnTo>
                  <a:pt x="1442" y="1149"/>
                </a:lnTo>
                <a:lnTo>
                  <a:pt x="1439" y="1147"/>
                </a:lnTo>
                <a:lnTo>
                  <a:pt x="1439" y="1147"/>
                </a:lnTo>
                <a:lnTo>
                  <a:pt x="1442" y="1147"/>
                </a:lnTo>
                <a:lnTo>
                  <a:pt x="1444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6" y="1147"/>
                </a:lnTo>
                <a:lnTo>
                  <a:pt x="1448" y="1147"/>
                </a:lnTo>
                <a:lnTo>
                  <a:pt x="1448" y="1145"/>
                </a:lnTo>
                <a:lnTo>
                  <a:pt x="1450" y="1145"/>
                </a:lnTo>
                <a:lnTo>
                  <a:pt x="1450" y="1145"/>
                </a:lnTo>
                <a:lnTo>
                  <a:pt x="1450" y="1143"/>
                </a:lnTo>
                <a:lnTo>
                  <a:pt x="1452" y="1143"/>
                </a:lnTo>
                <a:lnTo>
                  <a:pt x="1452" y="1143"/>
                </a:lnTo>
                <a:lnTo>
                  <a:pt x="1454" y="1141"/>
                </a:lnTo>
                <a:lnTo>
                  <a:pt x="1454" y="1141"/>
                </a:lnTo>
                <a:lnTo>
                  <a:pt x="1456" y="1139"/>
                </a:lnTo>
                <a:lnTo>
                  <a:pt x="1456" y="1139"/>
                </a:lnTo>
                <a:lnTo>
                  <a:pt x="1458" y="1139"/>
                </a:lnTo>
                <a:lnTo>
                  <a:pt x="1460" y="1136"/>
                </a:lnTo>
                <a:lnTo>
                  <a:pt x="1458" y="1134"/>
                </a:lnTo>
                <a:lnTo>
                  <a:pt x="1460" y="1132"/>
                </a:lnTo>
                <a:lnTo>
                  <a:pt x="1460" y="1134"/>
                </a:lnTo>
                <a:lnTo>
                  <a:pt x="1460" y="1134"/>
                </a:lnTo>
                <a:lnTo>
                  <a:pt x="1460" y="1136"/>
                </a:lnTo>
                <a:lnTo>
                  <a:pt x="1460" y="1132"/>
                </a:lnTo>
                <a:lnTo>
                  <a:pt x="1465" y="1130"/>
                </a:lnTo>
                <a:lnTo>
                  <a:pt x="1465" y="1128"/>
                </a:lnTo>
                <a:lnTo>
                  <a:pt x="1469" y="1126"/>
                </a:lnTo>
                <a:lnTo>
                  <a:pt x="1471" y="1126"/>
                </a:lnTo>
                <a:lnTo>
                  <a:pt x="1477" y="1126"/>
                </a:lnTo>
                <a:lnTo>
                  <a:pt x="1477" y="1124"/>
                </a:lnTo>
                <a:lnTo>
                  <a:pt x="1479" y="1122"/>
                </a:lnTo>
                <a:lnTo>
                  <a:pt x="1479" y="1122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4"/>
                </a:lnTo>
                <a:lnTo>
                  <a:pt x="1479" y="1122"/>
                </a:lnTo>
                <a:lnTo>
                  <a:pt x="1481" y="1120"/>
                </a:lnTo>
                <a:lnTo>
                  <a:pt x="1481" y="1118"/>
                </a:lnTo>
                <a:lnTo>
                  <a:pt x="1483" y="1118"/>
                </a:lnTo>
                <a:lnTo>
                  <a:pt x="1486" y="1115"/>
                </a:lnTo>
                <a:lnTo>
                  <a:pt x="1488" y="1115"/>
                </a:lnTo>
                <a:lnTo>
                  <a:pt x="1486" y="1115"/>
                </a:lnTo>
                <a:lnTo>
                  <a:pt x="1486" y="1113"/>
                </a:lnTo>
                <a:lnTo>
                  <a:pt x="1486" y="1111"/>
                </a:lnTo>
                <a:lnTo>
                  <a:pt x="1486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88" y="1113"/>
                </a:lnTo>
                <a:lnTo>
                  <a:pt x="1490" y="1111"/>
                </a:lnTo>
                <a:lnTo>
                  <a:pt x="1492" y="1113"/>
                </a:lnTo>
                <a:lnTo>
                  <a:pt x="1494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6" y="1111"/>
                </a:lnTo>
                <a:lnTo>
                  <a:pt x="1498" y="1111"/>
                </a:lnTo>
                <a:lnTo>
                  <a:pt x="1498" y="1111"/>
                </a:lnTo>
                <a:lnTo>
                  <a:pt x="1500" y="1109"/>
                </a:lnTo>
                <a:lnTo>
                  <a:pt x="1502" y="1109"/>
                </a:lnTo>
                <a:lnTo>
                  <a:pt x="1500" y="1107"/>
                </a:lnTo>
                <a:lnTo>
                  <a:pt x="1496" y="1109"/>
                </a:lnTo>
                <a:lnTo>
                  <a:pt x="1494" y="1107"/>
                </a:lnTo>
                <a:lnTo>
                  <a:pt x="1492" y="1107"/>
                </a:lnTo>
                <a:lnTo>
                  <a:pt x="1492" y="1105"/>
                </a:lnTo>
                <a:lnTo>
                  <a:pt x="1494" y="1107"/>
                </a:lnTo>
                <a:lnTo>
                  <a:pt x="1496" y="1107"/>
                </a:lnTo>
                <a:lnTo>
                  <a:pt x="1498" y="1107"/>
                </a:lnTo>
                <a:lnTo>
                  <a:pt x="1498" y="1105"/>
                </a:lnTo>
                <a:lnTo>
                  <a:pt x="1498" y="1105"/>
                </a:lnTo>
                <a:lnTo>
                  <a:pt x="1498" y="1105"/>
                </a:lnTo>
                <a:lnTo>
                  <a:pt x="1500" y="1103"/>
                </a:lnTo>
                <a:lnTo>
                  <a:pt x="1498" y="1103"/>
                </a:lnTo>
                <a:lnTo>
                  <a:pt x="1498" y="1103"/>
                </a:lnTo>
                <a:lnTo>
                  <a:pt x="1492" y="1101"/>
                </a:lnTo>
                <a:lnTo>
                  <a:pt x="1492" y="1099"/>
                </a:lnTo>
                <a:lnTo>
                  <a:pt x="1494" y="1101"/>
                </a:lnTo>
                <a:lnTo>
                  <a:pt x="1496" y="1101"/>
                </a:lnTo>
                <a:lnTo>
                  <a:pt x="1498" y="1101"/>
                </a:lnTo>
                <a:lnTo>
                  <a:pt x="1498" y="1099"/>
                </a:lnTo>
                <a:lnTo>
                  <a:pt x="1498" y="1099"/>
                </a:lnTo>
                <a:lnTo>
                  <a:pt x="1498" y="1099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0" y="1101"/>
                </a:lnTo>
                <a:lnTo>
                  <a:pt x="1502" y="1101"/>
                </a:lnTo>
                <a:lnTo>
                  <a:pt x="1504" y="1101"/>
                </a:lnTo>
                <a:lnTo>
                  <a:pt x="1504" y="1101"/>
                </a:lnTo>
                <a:lnTo>
                  <a:pt x="1507" y="1099"/>
                </a:lnTo>
                <a:lnTo>
                  <a:pt x="1511" y="1097"/>
                </a:lnTo>
                <a:lnTo>
                  <a:pt x="1511" y="1095"/>
                </a:lnTo>
                <a:lnTo>
                  <a:pt x="1511" y="1095"/>
                </a:lnTo>
                <a:lnTo>
                  <a:pt x="1511" y="1092"/>
                </a:lnTo>
                <a:lnTo>
                  <a:pt x="1509" y="1092"/>
                </a:lnTo>
                <a:lnTo>
                  <a:pt x="1509" y="1092"/>
                </a:lnTo>
                <a:lnTo>
                  <a:pt x="1507" y="1092"/>
                </a:lnTo>
                <a:lnTo>
                  <a:pt x="1507" y="1097"/>
                </a:lnTo>
                <a:lnTo>
                  <a:pt x="1507" y="1097"/>
                </a:lnTo>
                <a:lnTo>
                  <a:pt x="1504" y="1097"/>
                </a:lnTo>
                <a:lnTo>
                  <a:pt x="1507" y="1095"/>
                </a:lnTo>
                <a:lnTo>
                  <a:pt x="1507" y="1092"/>
                </a:lnTo>
                <a:lnTo>
                  <a:pt x="1507" y="1092"/>
                </a:lnTo>
                <a:lnTo>
                  <a:pt x="1504" y="1090"/>
                </a:lnTo>
                <a:lnTo>
                  <a:pt x="1502" y="1092"/>
                </a:lnTo>
                <a:lnTo>
                  <a:pt x="1502" y="1092"/>
                </a:lnTo>
                <a:lnTo>
                  <a:pt x="1500" y="1092"/>
                </a:lnTo>
                <a:lnTo>
                  <a:pt x="1498" y="1092"/>
                </a:lnTo>
                <a:lnTo>
                  <a:pt x="1496" y="1092"/>
                </a:lnTo>
                <a:lnTo>
                  <a:pt x="1496" y="1090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88"/>
                </a:lnTo>
                <a:lnTo>
                  <a:pt x="1496" y="1090"/>
                </a:lnTo>
                <a:lnTo>
                  <a:pt x="1498" y="1090"/>
                </a:lnTo>
                <a:lnTo>
                  <a:pt x="1500" y="1090"/>
                </a:lnTo>
                <a:lnTo>
                  <a:pt x="1500" y="1090"/>
                </a:lnTo>
                <a:lnTo>
                  <a:pt x="1500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2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8"/>
                </a:lnTo>
                <a:lnTo>
                  <a:pt x="1504" y="1086"/>
                </a:lnTo>
                <a:lnTo>
                  <a:pt x="1507" y="1088"/>
                </a:lnTo>
                <a:lnTo>
                  <a:pt x="1507" y="1088"/>
                </a:lnTo>
                <a:lnTo>
                  <a:pt x="1509" y="1088"/>
                </a:lnTo>
                <a:lnTo>
                  <a:pt x="1509" y="1090"/>
                </a:lnTo>
                <a:lnTo>
                  <a:pt x="1509" y="1086"/>
                </a:lnTo>
                <a:lnTo>
                  <a:pt x="1509" y="1084"/>
                </a:lnTo>
                <a:lnTo>
                  <a:pt x="1507" y="1084"/>
                </a:lnTo>
                <a:lnTo>
                  <a:pt x="1507" y="1084"/>
                </a:lnTo>
                <a:lnTo>
                  <a:pt x="1507" y="1082"/>
                </a:lnTo>
                <a:lnTo>
                  <a:pt x="1507" y="1082"/>
                </a:lnTo>
                <a:lnTo>
                  <a:pt x="1507" y="1080"/>
                </a:lnTo>
                <a:lnTo>
                  <a:pt x="1507" y="1080"/>
                </a:lnTo>
                <a:lnTo>
                  <a:pt x="1509" y="1080"/>
                </a:lnTo>
                <a:lnTo>
                  <a:pt x="1509" y="1082"/>
                </a:lnTo>
                <a:lnTo>
                  <a:pt x="1509" y="1086"/>
                </a:lnTo>
                <a:lnTo>
                  <a:pt x="1511" y="1090"/>
                </a:lnTo>
                <a:lnTo>
                  <a:pt x="1513" y="1092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88"/>
                </a:lnTo>
                <a:lnTo>
                  <a:pt x="1509" y="1080"/>
                </a:lnTo>
                <a:lnTo>
                  <a:pt x="1507" y="1078"/>
                </a:lnTo>
                <a:lnTo>
                  <a:pt x="1507" y="1078"/>
                </a:lnTo>
                <a:lnTo>
                  <a:pt x="1507" y="1076"/>
                </a:lnTo>
                <a:lnTo>
                  <a:pt x="1504" y="1076"/>
                </a:lnTo>
                <a:lnTo>
                  <a:pt x="1502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500" y="1076"/>
                </a:lnTo>
                <a:lnTo>
                  <a:pt x="1498" y="1074"/>
                </a:lnTo>
                <a:lnTo>
                  <a:pt x="1496" y="1071"/>
                </a:lnTo>
                <a:lnTo>
                  <a:pt x="1496" y="1071"/>
                </a:lnTo>
                <a:lnTo>
                  <a:pt x="1494" y="1071"/>
                </a:lnTo>
                <a:lnTo>
                  <a:pt x="1492" y="1069"/>
                </a:lnTo>
                <a:lnTo>
                  <a:pt x="1490" y="1069"/>
                </a:lnTo>
                <a:lnTo>
                  <a:pt x="1490" y="1069"/>
                </a:lnTo>
                <a:lnTo>
                  <a:pt x="1488" y="1069"/>
                </a:lnTo>
                <a:lnTo>
                  <a:pt x="1492" y="1069"/>
                </a:lnTo>
                <a:lnTo>
                  <a:pt x="1496" y="1071"/>
                </a:lnTo>
                <a:lnTo>
                  <a:pt x="1498" y="1071"/>
                </a:lnTo>
                <a:lnTo>
                  <a:pt x="1498" y="1071"/>
                </a:lnTo>
                <a:lnTo>
                  <a:pt x="1500" y="1074"/>
                </a:lnTo>
                <a:lnTo>
                  <a:pt x="1500" y="1074"/>
                </a:lnTo>
                <a:lnTo>
                  <a:pt x="1500" y="1076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4"/>
                </a:lnTo>
                <a:lnTo>
                  <a:pt x="1502" y="1071"/>
                </a:lnTo>
                <a:lnTo>
                  <a:pt x="1500" y="1071"/>
                </a:lnTo>
                <a:lnTo>
                  <a:pt x="1500" y="1071"/>
                </a:lnTo>
                <a:lnTo>
                  <a:pt x="1498" y="1069"/>
                </a:lnTo>
                <a:lnTo>
                  <a:pt x="1496" y="1067"/>
                </a:lnTo>
                <a:lnTo>
                  <a:pt x="1496" y="1067"/>
                </a:lnTo>
                <a:lnTo>
                  <a:pt x="1496" y="1067"/>
                </a:lnTo>
                <a:lnTo>
                  <a:pt x="1498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0" y="1069"/>
                </a:lnTo>
                <a:lnTo>
                  <a:pt x="1502" y="1069"/>
                </a:lnTo>
                <a:lnTo>
                  <a:pt x="1502" y="1067"/>
                </a:lnTo>
                <a:lnTo>
                  <a:pt x="1502" y="1067"/>
                </a:lnTo>
                <a:lnTo>
                  <a:pt x="1502" y="1065"/>
                </a:lnTo>
                <a:lnTo>
                  <a:pt x="1502" y="1065"/>
                </a:lnTo>
                <a:lnTo>
                  <a:pt x="1500" y="1065"/>
                </a:lnTo>
                <a:lnTo>
                  <a:pt x="1498" y="1063"/>
                </a:lnTo>
                <a:lnTo>
                  <a:pt x="1498" y="1063"/>
                </a:lnTo>
                <a:lnTo>
                  <a:pt x="1496" y="1061"/>
                </a:lnTo>
                <a:lnTo>
                  <a:pt x="1494" y="1059"/>
                </a:lnTo>
                <a:lnTo>
                  <a:pt x="1494" y="1057"/>
                </a:lnTo>
                <a:lnTo>
                  <a:pt x="1490" y="1055"/>
                </a:lnTo>
                <a:lnTo>
                  <a:pt x="1492" y="1055"/>
                </a:lnTo>
                <a:lnTo>
                  <a:pt x="1494" y="1057"/>
                </a:lnTo>
                <a:lnTo>
                  <a:pt x="1494" y="1059"/>
                </a:lnTo>
                <a:lnTo>
                  <a:pt x="1496" y="1059"/>
                </a:lnTo>
                <a:lnTo>
                  <a:pt x="1500" y="1063"/>
                </a:lnTo>
                <a:lnTo>
                  <a:pt x="1500" y="1063"/>
                </a:lnTo>
                <a:lnTo>
                  <a:pt x="1502" y="1063"/>
                </a:lnTo>
                <a:lnTo>
                  <a:pt x="1502" y="1063"/>
                </a:lnTo>
                <a:lnTo>
                  <a:pt x="1502" y="1061"/>
                </a:lnTo>
                <a:lnTo>
                  <a:pt x="1502" y="1061"/>
                </a:lnTo>
                <a:lnTo>
                  <a:pt x="1502" y="1059"/>
                </a:lnTo>
                <a:lnTo>
                  <a:pt x="1502" y="1059"/>
                </a:lnTo>
                <a:lnTo>
                  <a:pt x="1500" y="1059"/>
                </a:lnTo>
                <a:lnTo>
                  <a:pt x="1498" y="1057"/>
                </a:lnTo>
                <a:lnTo>
                  <a:pt x="1498" y="1057"/>
                </a:lnTo>
                <a:lnTo>
                  <a:pt x="1494" y="1055"/>
                </a:lnTo>
                <a:lnTo>
                  <a:pt x="1492" y="1053"/>
                </a:lnTo>
                <a:lnTo>
                  <a:pt x="1490" y="1053"/>
                </a:lnTo>
                <a:lnTo>
                  <a:pt x="1490" y="1053"/>
                </a:lnTo>
                <a:lnTo>
                  <a:pt x="1488" y="1053"/>
                </a:lnTo>
                <a:lnTo>
                  <a:pt x="1488" y="1050"/>
                </a:lnTo>
                <a:lnTo>
                  <a:pt x="1488" y="1048"/>
                </a:lnTo>
                <a:lnTo>
                  <a:pt x="1488" y="1048"/>
                </a:lnTo>
                <a:lnTo>
                  <a:pt x="1490" y="1046"/>
                </a:lnTo>
                <a:lnTo>
                  <a:pt x="1492" y="1046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4"/>
                </a:lnTo>
                <a:lnTo>
                  <a:pt x="1492" y="1046"/>
                </a:lnTo>
                <a:lnTo>
                  <a:pt x="1490" y="1046"/>
                </a:lnTo>
                <a:lnTo>
                  <a:pt x="1490" y="1048"/>
                </a:lnTo>
                <a:lnTo>
                  <a:pt x="1488" y="1050"/>
                </a:lnTo>
                <a:lnTo>
                  <a:pt x="1490" y="1050"/>
                </a:lnTo>
                <a:lnTo>
                  <a:pt x="1490" y="1050"/>
                </a:lnTo>
                <a:lnTo>
                  <a:pt x="1492" y="1050"/>
                </a:lnTo>
                <a:lnTo>
                  <a:pt x="1492" y="1050"/>
                </a:lnTo>
                <a:lnTo>
                  <a:pt x="1492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4" y="1053"/>
                </a:lnTo>
                <a:lnTo>
                  <a:pt x="1496" y="1055"/>
                </a:lnTo>
                <a:lnTo>
                  <a:pt x="1498" y="1055"/>
                </a:lnTo>
                <a:lnTo>
                  <a:pt x="1500" y="1055"/>
                </a:lnTo>
                <a:lnTo>
                  <a:pt x="1500" y="1057"/>
                </a:lnTo>
                <a:lnTo>
                  <a:pt x="1502" y="1057"/>
                </a:lnTo>
                <a:lnTo>
                  <a:pt x="1502" y="1057"/>
                </a:lnTo>
                <a:lnTo>
                  <a:pt x="1502" y="1055"/>
                </a:lnTo>
                <a:lnTo>
                  <a:pt x="1500" y="1055"/>
                </a:lnTo>
                <a:lnTo>
                  <a:pt x="1498" y="1050"/>
                </a:lnTo>
                <a:lnTo>
                  <a:pt x="1496" y="1048"/>
                </a:lnTo>
                <a:lnTo>
                  <a:pt x="1496" y="1048"/>
                </a:lnTo>
                <a:lnTo>
                  <a:pt x="1498" y="1048"/>
                </a:lnTo>
                <a:lnTo>
                  <a:pt x="1498" y="1048"/>
                </a:lnTo>
                <a:lnTo>
                  <a:pt x="1498" y="1050"/>
                </a:lnTo>
                <a:lnTo>
                  <a:pt x="1500" y="1050"/>
                </a:lnTo>
                <a:lnTo>
                  <a:pt x="1500" y="1053"/>
                </a:lnTo>
                <a:lnTo>
                  <a:pt x="1500" y="1053"/>
                </a:lnTo>
                <a:lnTo>
                  <a:pt x="1500" y="1050"/>
                </a:lnTo>
                <a:lnTo>
                  <a:pt x="1500" y="1050"/>
                </a:lnTo>
                <a:lnTo>
                  <a:pt x="1500" y="1048"/>
                </a:lnTo>
                <a:lnTo>
                  <a:pt x="1498" y="1046"/>
                </a:lnTo>
                <a:lnTo>
                  <a:pt x="1498" y="1044"/>
                </a:lnTo>
                <a:lnTo>
                  <a:pt x="1500" y="1044"/>
                </a:lnTo>
                <a:lnTo>
                  <a:pt x="1498" y="1042"/>
                </a:lnTo>
                <a:lnTo>
                  <a:pt x="1500" y="1042"/>
                </a:lnTo>
                <a:lnTo>
                  <a:pt x="1498" y="1042"/>
                </a:lnTo>
                <a:lnTo>
                  <a:pt x="1498" y="1040"/>
                </a:lnTo>
                <a:lnTo>
                  <a:pt x="1498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40"/>
                </a:lnTo>
                <a:lnTo>
                  <a:pt x="1500" y="1038"/>
                </a:lnTo>
                <a:lnTo>
                  <a:pt x="1498" y="1038"/>
                </a:lnTo>
                <a:lnTo>
                  <a:pt x="1498" y="1038"/>
                </a:lnTo>
                <a:lnTo>
                  <a:pt x="1500" y="1038"/>
                </a:lnTo>
                <a:lnTo>
                  <a:pt x="1500" y="1038"/>
                </a:lnTo>
                <a:lnTo>
                  <a:pt x="1500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2" y="1036"/>
                </a:lnTo>
                <a:lnTo>
                  <a:pt x="1502" y="1036"/>
                </a:lnTo>
                <a:lnTo>
                  <a:pt x="1502" y="1034"/>
                </a:lnTo>
                <a:lnTo>
                  <a:pt x="1504" y="1034"/>
                </a:lnTo>
                <a:lnTo>
                  <a:pt x="1504" y="1036"/>
                </a:lnTo>
                <a:lnTo>
                  <a:pt x="1504" y="1034"/>
                </a:lnTo>
                <a:lnTo>
                  <a:pt x="1504" y="1034"/>
                </a:lnTo>
                <a:lnTo>
                  <a:pt x="1507" y="1034"/>
                </a:lnTo>
                <a:lnTo>
                  <a:pt x="1504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2"/>
                </a:lnTo>
                <a:lnTo>
                  <a:pt x="1507" y="1034"/>
                </a:lnTo>
                <a:lnTo>
                  <a:pt x="1509" y="1034"/>
                </a:lnTo>
                <a:lnTo>
                  <a:pt x="1509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7" y="1034"/>
                </a:lnTo>
                <a:lnTo>
                  <a:pt x="1509" y="1036"/>
                </a:lnTo>
                <a:lnTo>
                  <a:pt x="1507" y="1036"/>
                </a:lnTo>
                <a:lnTo>
                  <a:pt x="1507" y="1036"/>
                </a:lnTo>
                <a:lnTo>
                  <a:pt x="1504" y="1036"/>
                </a:lnTo>
                <a:lnTo>
                  <a:pt x="1502" y="1038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0"/>
                </a:lnTo>
                <a:lnTo>
                  <a:pt x="1504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2" y="1042"/>
                </a:lnTo>
                <a:lnTo>
                  <a:pt x="1504" y="1042"/>
                </a:lnTo>
                <a:lnTo>
                  <a:pt x="1504" y="1044"/>
                </a:lnTo>
                <a:lnTo>
                  <a:pt x="1502" y="1044"/>
                </a:lnTo>
                <a:lnTo>
                  <a:pt x="1502" y="1044"/>
                </a:lnTo>
                <a:lnTo>
                  <a:pt x="1502" y="1046"/>
                </a:lnTo>
                <a:lnTo>
                  <a:pt x="1502" y="1046"/>
                </a:lnTo>
                <a:lnTo>
                  <a:pt x="1502" y="1044"/>
                </a:lnTo>
                <a:lnTo>
                  <a:pt x="1504" y="1046"/>
                </a:lnTo>
                <a:lnTo>
                  <a:pt x="1504" y="1046"/>
                </a:lnTo>
                <a:lnTo>
                  <a:pt x="1507" y="1048"/>
                </a:lnTo>
                <a:lnTo>
                  <a:pt x="1507" y="1048"/>
                </a:lnTo>
                <a:lnTo>
                  <a:pt x="1507" y="1048"/>
                </a:lnTo>
                <a:lnTo>
                  <a:pt x="1504" y="1048"/>
                </a:lnTo>
                <a:lnTo>
                  <a:pt x="1504" y="1048"/>
                </a:lnTo>
                <a:lnTo>
                  <a:pt x="1502" y="1048"/>
                </a:lnTo>
                <a:lnTo>
                  <a:pt x="1502" y="1050"/>
                </a:lnTo>
                <a:lnTo>
                  <a:pt x="1502" y="1050"/>
                </a:lnTo>
                <a:lnTo>
                  <a:pt x="1504" y="1053"/>
                </a:lnTo>
                <a:lnTo>
                  <a:pt x="1504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7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3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5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7"/>
                </a:lnTo>
                <a:lnTo>
                  <a:pt x="1509" y="1059"/>
                </a:lnTo>
                <a:lnTo>
                  <a:pt x="1511" y="1059"/>
                </a:lnTo>
                <a:lnTo>
                  <a:pt x="1511" y="1059"/>
                </a:lnTo>
                <a:lnTo>
                  <a:pt x="1511" y="1061"/>
                </a:lnTo>
                <a:lnTo>
                  <a:pt x="1511" y="1063"/>
                </a:lnTo>
                <a:lnTo>
                  <a:pt x="1509" y="1065"/>
                </a:lnTo>
                <a:lnTo>
                  <a:pt x="1507" y="1067"/>
                </a:lnTo>
                <a:lnTo>
                  <a:pt x="1507" y="1069"/>
                </a:lnTo>
                <a:lnTo>
                  <a:pt x="1507" y="1071"/>
                </a:lnTo>
                <a:lnTo>
                  <a:pt x="1509" y="1071"/>
                </a:lnTo>
                <a:lnTo>
                  <a:pt x="1509" y="1069"/>
                </a:lnTo>
                <a:lnTo>
                  <a:pt x="1509" y="1067"/>
                </a:lnTo>
                <a:lnTo>
                  <a:pt x="1511" y="1067"/>
                </a:lnTo>
                <a:lnTo>
                  <a:pt x="1511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3" y="1065"/>
                </a:lnTo>
                <a:lnTo>
                  <a:pt x="1517" y="1057"/>
                </a:lnTo>
                <a:lnTo>
                  <a:pt x="1517" y="1057"/>
                </a:lnTo>
                <a:lnTo>
                  <a:pt x="1517" y="1055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3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0"/>
                </a:lnTo>
                <a:lnTo>
                  <a:pt x="1519" y="1053"/>
                </a:lnTo>
                <a:lnTo>
                  <a:pt x="1521" y="1053"/>
                </a:lnTo>
                <a:lnTo>
                  <a:pt x="1521" y="1050"/>
                </a:lnTo>
                <a:lnTo>
                  <a:pt x="1521" y="1050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8"/>
                </a:lnTo>
                <a:lnTo>
                  <a:pt x="1519" y="1046"/>
                </a:lnTo>
                <a:lnTo>
                  <a:pt x="1519" y="1044"/>
                </a:lnTo>
                <a:lnTo>
                  <a:pt x="1519" y="1044"/>
                </a:lnTo>
                <a:lnTo>
                  <a:pt x="1517" y="1042"/>
                </a:lnTo>
                <a:lnTo>
                  <a:pt x="1515" y="1040"/>
                </a:lnTo>
                <a:lnTo>
                  <a:pt x="1515" y="1036"/>
                </a:lnTo>
                <a:lnTo>
                  <a:pt x="1513" y="1034"/>
                </a:lnTo>
                <a:lnTo>
                  <a:pt x="1513" y="1034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2"/>
                </a:lnTo>
                <a:lnTo>
                  <a:pt x="1515" y="1030"/>
                </a:lnTo>
                <a:lnTo>
                  <a:pt x="1515" y="1027"/>
                </a:lnTo>
                <a:lnTo>
                  <a:pt x="1515" y="1027"/>
                </a:lnTo>
                <a:lnTo>
                  <a:pt x="1517" y="1027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5"/>
                </a:lnTo>
                <a:lnTo>
                  <a:pt x="1519" y="1027"/>
                </a:lnTo>
                <a:lnTo>
                  <a:pt x="1517" y="1027"/>
                </a:lnTo>
                <a:lnTo>
                  <a:pt x="1515" y="1027"/>
                </a:lnTo>
                <a:lnTo>
                  <a:pt x="1515" y="1030"/>
                </a:lnTo>
                <a:lnTo>
                  <a:pt x="1513" y="1032"/>
                </a:lnTo>
                <a:lnTo>
                  <a:pt x="1513" y="1032"/>
                </a:lnTo>
                <a:lnTo>
                  <a:pt x="1513" y="1034"/>
                </a:lnTo>
                <a:lnTo>
                  <a:pt x="1517" y="1036"/>
                </a:lnTo>
                <a:lnTo>
                  <a:pt x="1517" y="1036"/>
                </a:lnTo>
                <a:lnTo>
                  <a:pt x="1519" y="1038"/>
                </a:lnTo>
                <a:lnTo>
                  <a:pt x="1521" y="1038"/>
                </a:lnTo>
                <a:lnTo>
                  <a:pt x="1521" y="1038"/>
                </a:lnTo>
                <a:lnTo>
                  <a:pt x="1523" y="1040"/>
                </a:lnTo>
                <a:lnTo>
                  <a:pt x="1523" y="1040"/>
                </a:lnTo>
                <a:lnTo>
                  <a:pt x="1521" y="1042"/>
                </a:lnTo>
                <a:lnTo>
                  <a:pt x="1523" y="1042"/>
                </a:lnTo>
                <a:lnTo>
                  <a:pt x="1523" y="1042"/>
                </a:lnTo>
                <a:lnTo>
                  <a:pt x="1525" y="1038"/>
                </a:lnTo>
                <a:lnTo>
                  <a:pt x="1527" y="1038"/>
                </a:lnTo>
                <a:lnTo>
                  <a:pt x="1527" y="1036"/>
                </a:lnTo>
                <a:lnTo>
                  <a:pt x="1527" y="1036"/>
                </a:lnTo>
                <a:lnTo>
                  <a:pt x="1527" y="1036"/>
                </a:lnTo>
                <a:lnTo>
                  <a:pt x="1530" y="1036"/>
                </a:lnTo>
                <a:lnTo>
                  <a:pt x="1530" y="1036"/>
                </a:lnTo>
                <a:lnTo>
                  <a:pt x="1530" y="1034"/>
                </a:lnTo>
                <a:lnTo>
                  <a:pt x="1530" y="1034"/>
                </a:lnTo>
                <a:lnTo>
                  <a:pt x="1530" y="1032"/>
                </a:ln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5"/>
                </a:lnTo>
                <a:lnTo>
                  <a:pt x="1534" y="1027"/>
                </a:lnTo>
                <a:lnTo>
                  <a:pt x="1534" y="1027"/>
                </a:lnTo>
                <a:lnTo>
                  <a:pt x="1536" y="1025"/>
                </a:lnTo>
                <a:lnTo>
                  <a:pt x="1536" y="1023"/>
                </a:lnTo>
                <a:lnTo>
                  <a:pt x="1536" y="1021"/>
                </a:lnTo>
                <a:lnTo>
                  <a:pt x="1536" y="1021"/>
                </a:lnTo>
                <a:lnTo>
                  <a:pt x="1536" y="1019"/>
                </a:lnTo>
                <a:lnTo>
                  <a:pt x="1536" y="1017"/>
                </a:lnTo>
                <a:lnTo>
                  <a:pt x="1536" y="1017"/>
                </a:lnTo>
                <a:lnTo>
                  <a:pt x="1536" y="1017"/>
                </a:lnTo>
                <a:lnTo>
                  <a:pt x="1532" y="1017"/>
                </a:lnTo>
                <a:lnTo>
                  <a:pt x="1532" y="1015"/>
                </a:lnTo>
                <a:lnTo>
                  <a:pt x="1532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3"/>
                </a:lnTo>
                <a:lnTo>
                  <a:pt x="1536" y="1013"/>
                </a:lnTo>
                <a:lnTo>
                  <a:pt x="1536" y="1009"/>
                </a:lnTo>
                <a:lnTo>
                  <a:pt x="1538" y="1009"/>
                </a:lnTo>
                <a:lnTo>
                  <a:pt x="1536" y="1004"/>
                </a:lnTo>
                <a:lnTo>
                  <a:pt x="1536" y="1002"/>
                </a:lnTo>
                <a:lnTo>
                  <a:pt x="1536" y="1004"/>
                </a:lnTo>
                <a:lnTo>
                  <a:pt x="1538" y="1004"/>
                </a:lnTo>
                <a:lnTo>
                  <a:pt x="1538" y="1006"/>
                </a:lnTo>
                <a:lnTo>
                  <a:pt x="1538" y="1009"/>
                </a:lnTo>
                <a:lnTo>
                  <a:pt x="1536" y="1011"/>
                </a:lnTo>
                <a:lnTo>
                  <a:pt x="1536" y="1013"/>
                </a:lnTo>
                <a:lnTo>
                  <a:pt x="1536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38" y="1011"/>
                </a:lnTo>
                <a:lnTo>
                  <a:pt x="1540" y="1009"/>
                </a:lnTo>
                <a:lnTo>
                  <a:pt x="1542" y="1006"/>
                </a:lnTo>
                <a:lnTo>
                  <a:pt x="1548" y="1004"/>
                </a:lnTo>
                <a:lnTo>
                  <a:pt x="1551" y="1004"/>
                </a:lnTo>
                <a:lnTo>
                  <a:pt x="1551" y="1002"/>
                </a:lnTo>
                <a:lnTo>
                  <a:pt x="1553" y="1002"/>
                </a:lnTo>
                <a:lnTo>
                  <a:pt x="1557" y="1002"/>
                </a:lnTo>
                <a:lnTo>
                  <a:pt x="1559" y="1002"/>
                </a:lnTo>
                <a:lnTo>
                  <a:pt x="1561" y="1002"/>
                </a:lnTo>
                <a:lnTo>
                  <a:pt x="1563" y="1002"/>
                </a:lnTo>
                <a:lnTo>
                  <a:pt x="1565" y="1002"/>
                </a:lnTo>
                <a:lnTo>
                  <a:pt x="1567" y="1002"/>
                </a:lnTo>
                <a:lnTo>
                  <a:pt x="1571" y="1000"/>
                </a:lnTo>
                <a:lnTo>
                  <a:pt x="1574" y="1000"/>
                </a:lnTo>
                <a:lnTo>
                  <a:pt x="1574" y="996"/>
                </a:lnTo>
                <a:lnTo>
                  <a:pt x="1574" y="996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4"/>
                </a:lnTo>
                <a:lnTo>
                  <a:pt x="1574" y="996"/>
                </a:lnTo>
                <a:lnTo>
                  <a:pt x="1576" y="996"/>
                </a:lnTo>
                <a:lnTo>
                  <a:pt x="1576" y="994"/>
                </a:lnTo>
                <a:lnTo>
                  <a:pt x="1578" y="994"/>
                </a:lnTo>
                <a:lnTo>
                  <a:pt x="1576" y="996"/>
                </a:lnTo>
                <a:lnTo>
                  <a:pt x="1576" y="998"/>
                </a:lnTo>
                <a:lnTo>
                  <a:pt x="1576" y="1000"/>
                </a:lnTo>
                <a:lnTo>
                  <a:pt x="1578" y="998"/>
                </a:lnTo>
                <a:lnTo>
                  <a:pt x="1580" y="998"/>
                </a:lnTo>
                <a:lnTo>
                  <a:pt x="1584" y="996"/>
                </a:lnTo>
                <a:lnTo>
                  <a:pt x="1584" y="996"/>
                </a:lnTo>
                <a:lnTo>
                  <a:pt x="1584" y="998"/>
                </a:lnTo>
                <a:lnTo>
                  <a:pt x="1584" y="998"/>
                </a:lnTo>
                <a:lnTo>
                  <a:pt x="1584" y="998"/>
                </a:lnTo>
                <a:lnTo>
                  <a:pt x="1586" y="998"/>
                </a:lnTo>
                <a:lnTo>
                  <a:pt x="1588" y="996"/>
                </a:lnTo>
                <a:lnTo>
                  <a:pt x="1592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6"/>
                </a:lnTo>
                <a:lnTo>
                  <a:pt x="1595" y="994"/>
                </a:lnTo>
                <a:lnTo>
                  <a:pt x="1595" y="992"/>
                </a:lnTo>
                <a:lnTo>
                  <a:pt x="1592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0" y="990"/>
                </a:lnTo>
                <a:lnTo>
                  <a:pt x="1592" y="990"/>
                </a:lnTo>
                <a:lnTo>
                  <a:pt x="1592" y="992"/>
                </a:lnTo>
                <a:lnTo>
                  <a:pt x="1595" y="992"/>
                </a:lnTo>
                <a:lnTo>
                  <a:pt x="1595" y="994"/>
                </a:lnTo>
                <a:lnTo>
                  <a:pt x="1592" y="994"/>
                </a:lnTo>
                <a:lnTo>
                  <a:pt x="1590" y="996"/>
                </a:lnTo>
                <a:lnTo>
                  <a:pt x="1588" y="994"/>
                </a:lnTo>
                <a:lnTo>
                  <a:pt x="1586" y="994"/>
                </a:lnTo>
                <a:lnTo>
                  <a:pt x="1586" y="992"/>
                </a:lnTo>
                <a:lnTo>
                  <a:pt x="1584" y="990"/>
                </a:lnTo>
                <a:lnTo>
                  <a:pt x="1584" y="990"/>
                </a:lnTo>
                <a:lnTo>
                  <a:pt x="1584" y="990"/>
                </a:lnTo>
                <a:lnTo>
                  <a:pt x="1582" y="986"/>
                </a:lnTo>
                <a:lnTo>
                  <a:pt x="1582" y="986"/>
                </a:lnTo>
                <a:lnTo>
                  <a:pt x="1580" y="986"/>
                </a:lnTo>
                <a:lnTo>
                  <a:pt x="1578" y="986"/>
                </a:lnTo>
                <a:lnTo>
                  <a:pt x="1580" y="983"/>
                </a:lnTo>
                <a:lnTo>
                  <a:pt x="1582" y="981"/>
                </a:lnTo>
                <a:lnTo>
                  <a:pt x="1582" y="981"/>
                </a:lnTo>
                <a:lnTo>
                  <a:pt x="1582" y="981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4" y="979"/>
                </a:lnTo>
                <a:lnTo>
                  <a:pt x="1582" y="979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7"/>
                </a:lnTo>
                <a:lnTo>
                  <a:pt x="1582" y="975"/>
                </a:lnTo>
                <a:lnTo>
                  <a:pt x="1582" y="971"/>
                </a:lnTo>
                <a:lnTo>
                  <a:pt x="1584" y="971"/>
                </a:lnTo>
                <a:lnTo>
                  <a:pt x="1584" y="971"/>
                </a:lnTo>
                <a:lnTo>
                  <a:pt x="1586" y="967"/>
                </a:lnTo>
                <a:lnTo>
                  <a:pt x="1588" y="965"/>
                </a:lnTo>
                <a:lnTo>
                  <a:pt x="1590" y="962"/>
                </a:lnTo>
                <a:lnTo>
                  <a:pt x="1590" y="962"/>
                </a:lnTo>
                <a:lnTo>
                  <a:pt x="1590" y="960"/>
                </a:lnTo>
                <a:lnTo>
                  <a:pt x="1590" y="960"/>
                </a:lnTo>
                <a:lnTo>
                  <a:pt x="1592" y="958"/>
                </a:lnTo>
                <a:lnTo>
                  <a:pt x="1595" y="958"/>
                </a:lnTo>
                <a:lnTo>
                  <a:pt x="1595" y="958"/>
                </a:lnTo>
                <a:lnTo>
                  <a:pt x="1595" y="960"/>
                </a:lnTo>
                <a:lnTo>
                  <a:pt x="1595" y="958"/>
                </a:lnTo>
                <a:lnTo>
                  <a:pt x="1595" y="958"/>
                </a:lnTo>
                <a:lnTo>
                  <a:pt x="1597" y="960"/>
                </a:lnTo>
                <a:lnTo>
                  <a:pt x="1597" y="960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6"/>
                </a:lnTo>
                <a:lnTo>
                  <a:pt x="1597" y="958"/>
                </a:lnTo>
                <a:lnTo>
                  <a:pt x="1597" y="958"/>
                </a:lnTo>
                <a:lnTo>
                  <a:pt x="1597" y="958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6"/>
                </a:lnTo>
                <a:lnTo>
                  <a:pt x="1599" y="958"/>
                </a:lnTo>
                <a:lnTo>
                  <a:pt x="1599" y="958"/>
                </a:lnTo>
                <a:lnTo>
                  <a:pt x="1601" y="956"/>
                </a:lnTo>
                <a:lnTo>
                  <a:pt x="1601" y="956"/>
                </a:lnTo>
                <a:lnTo>
                  <a:pt x="1601" y="958"/>
                </a:lnTo>
                <a:lnTo>
                  <a:pt x="1601" y="958"/>
                </a:lnTo>
                <a:lnTo>
                  <a:pt x="1601" y="956"/>
                </a:lnTo>
                <a:lnTo>
                  <a:pt x="1603" y="956"/>
                </a:lnTo>
                <a:lnTo>
                  <a:pt x="1605" y="956"/>
                </a:lnTo>
                <a:lnTo>
                  <a:pt x="1607" y="954"/>
                </a:lnTo>
                <a:lnTo>
                  <a:pt x="1607" y="954"/>
                </a:lnTo>
                <a:lnTo>
                  <a:pt x="1607" y="952"/>
                </a:lnTo>
                <a:lnTo>
                  <a:pt x="1609" y="950"/>
                </a:lnTo>
                <a:lnTo>
                  <a:pt x="1609" y="948"/>
                </a:lnTo>
                <a:lnTo>
                  <a:pt x="1611" y="948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6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48"/>
                </a:lnTo>
                <a:lnTo>
                  <a:pt x="1611" y="950"/>
                </a:lnTo>
                <a:lnTo>
                  <a:pt x="1611" y="950"/>
                </a:lnTo>
                <a:lnTo>
                  <a:pt x="1611" y="950"/>
                </a:lnTo>
                <a:lnTo>
                  <a:pt x="1613" y="950"/>
                </a:lnTo>
                <a:lnTo>
                  <a:pt x="1613" y="950"/>
                </a:lnTo>
                <a:lnTo>
                  <a:pt x="1615" y="952"/>
                </a:lnTo>
                <a:lnTo>
                  <a:pt x="1615" y="950"/>
                </a:lnTo>
                <a:lnTo>
                  <a:pt x="1615" y="950"/>
                </a:lnTo>
                <a:lnTo>
                  <a:pt x="1615" y="948"/>
                </a:lnTo>
                <a:lnTo>
                  <a:pt x="1615" y="946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46"/>
                </a:lnTo>
                <a:lnTo>
                  <a:pt x="1620" y="946"/>
                </a:lnTo>
                <a:lnTo>
                  <a:pt x="1620" y="946"/>
                </a:lnTo>
                <a:lnTo>
                  <a:pt x="1620" y="948"/>
                </a:lnTo>
                <a:lnTo>
                  <a:pt x="1622" y="948"/>
                </a:lnTo>
                <a:lnTo>
                  <a:pt x="1622" y="948"/>
                </a:lnTo>
                <a:lnTo>
                  <a:pt x="1622" y="950"/>
                </a:lnTo>
                <a:lnTo>
                  <a:pt x="1622" y="948"/>
                </a:lnTo>
                <a:lnTo>
                  <a:pt x="1622" y="948"/>
                </a:lnTo>
                <a:lnTo>
                  <a:pt x="1624" y="948"/>
                </a:lnTo>
                <a:lnTo>
                  <a:pt x="1624" y="948"/>
                </a:lnTo>
                <a:lnTo>
                  <a:pt x="1624" y="946"/>
                </a:lnTo>
                <a:lnTo>
                  <a:pt x="1626" y="946"/>
                </a:lnTo>
                <a:lnTo>
                  <a:pt x="1626" y="946"/>
                </a:lnTo>
                <a:lnTo>
                  <a:pt x="1628" y="946"/>
                </a:lnTo>
                <a:lnTo>
                  <a:pt x="1628" y="946"/>
                </a:lnTo>
                <a:lnTo>
                  <a:pt x="1628" y="944"/>
                </a:lnTo>
                <a:lnTo>
                  <a:pt x="1630" y="944"/>
                </a:lnTo>
                <a:lnTo>
                  <a:pt x="1632" y="944"/>
                </a:lnTo>
                <a:lnTo>
                  <a:pt x="1634" y="944"/>
                </a:lnTo>
                <a:lnTo>
                  <a:pt x="1636" y="941"/>
                </a:lnTo>
                <a:lnTo>
                  <a:pt x="1636" y="941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9"/>
                </a:lnTo>
                <a:lnTo>
                  <a:pt x="1636" y="937"/>
                </a:lnTo>
                <a:lnTo>
                  <a:pt x="1636" y="937"/>
                </a:lnTo>
                <a:lnTo>
                  <a:pt x="1634" y="935"/>
                </a:lnTo>
                <a:lnTo>
                  <a:pt x="1634" y="935"/>
                </a:lnTo>
                <a:lnTo>
                  <a:pt x="1636" y="935"/>
                </a:lnTo>
                <a:lnTo>
                  <a:pt x="1636" y="935"/>
                </a:lnTo>
                <a:lnTo>
                  <a:pt x="1639" y="935"/>
                </a:lnTo>
                <a:lnTo>
                  <a:pt x="1639" y="935"/>
                </a:lnTo>
                <a:lnTo>
                  <a:pt x="1639" y="937"/>
                </a:lnTo>
                <a:lnTo>
                  <a:pt x="1641" y="937"/>
                </a:lnTo>
                <a:lnTo>
                  <a:pt x="1645" y="935"/>
                </a:lnTo>
                <a:lnTo>
                  <a:pt x="1645" y="937"/>
                </a:lnTo>
                <a:lnTo>
                  <a:pt x="1647" y="935"/>
                </a:lnTo>
                <a:lnTo>
                  <a:pt x="1647" y="935"/>
                </a:lnTo>
                <a:lnTo>
                  <a:pt x="1649" y="933"/>
                </a:lnTo>
                <a:lnTo>
                  <a:pt x="1649" y="933"/>
                </a:lnTo>
                <a:lnTo>
                  <a:pt x="1649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51" y="931"/>
                </a:lnTo>
                <a:lnTo>
                  <a:pt x="1649" y="933"/>
                </a:lnTo>
                <a:lnTo>
                  <a:pt x="1653" y="933"/>
                </a:lnTo>
                <a:lnTo>
                  <a:pt x="1653" y="933"/>
                </a:lnTo>
                <a:lnTo>
                  <a:pt x="1657" y="931"/>
                </a:lnTo>
                <a:lnTo>
                  <a:pt x="1662" y="929"/>
                </a:lnTo>
                <a:lnTo>
                  <a:pt x="1666" y="929"/>
                </a:lnTo>
                <a:lnTo>
                  <a:pt x="1668" y="927"/>
                </a:lnTo>
                <a:lnTo>
                  <a:pt x="1670" y="927"/>
                </a:lnTo>
                <a:lnTo>
                  <a:pt x="1672" y="923"/>
                </a:lnTo>
                <a:lnTo>
                  <a:pt x="1672" y="923"/>
                </a:lnTo>
                <a:lnTo>
                  <a:pt x="1672" y="921"/>
                </a:lnTo>
                <a:lnTo>
                  <a:pt x="1672" y="923"/>
                </a:lnTo>
                <a:lnTo>
                  <a:pt x="1674" y="923"/>
                </a:lnTo>
                <a:lnTo>
                  <a:pt x="1674" y="923"/>
                </a:lnTo>
                <a:lnTo>
                  <a:pt x="1676" y="923"/>
                </a:lnTo>
                <a:lnTo>
                  <a:pt x="1676" y="925"/>
                </a:lnTo>
                <a:lnTo>
                  <a:pt x="1674" y="925"/>
                </a:lnTo>
                <a:lnTo>
                  <a:pt x="1672" y="927"/>
                </a:lnTo>
                <a:lnTo>
                  <a:pt x="1668" y="929"/>
                </a:lnTo>
                <a:lnTo>
                  <a:pt x="1668" y="931"/>
                </a:lnTo>
                <a:lnTo>
                  <a:pt x="1668" y="931"/>
                </a:lnTo>
                <a:lnTo>
                  <a:pt x="1668" y="931"/>
                </a:lnTo>
                <a:lnTo>
                  <a:pt x="1670" y="933"/>
                </a:lnTo>
                <a:lnTo>
                  <a:pt x="1670" y="931"/>
                </a:lnTo>
                <a:lnTo>
                  <a:pt x="1672" y="931"/>
                </a:lnTo>
                <a:lnTo>
                  <a:pt x="1676" y="931"/>
                </a:lnTo>
                <a:lnTo>
                  <a:pt x="1678" y="931"/>
                </a:lnTo>
                <a:lnTo>
                  <a:pt x="1683" y="931"/>
                </a:lnTo>
                <a:lnTo>
                  <a:pt x="1687" y="931"/>
                </a:lnTo>
                <a:lnTo>
                  <a:pt x="1689" y="931"/>
                </a:lnTo>
                <a:lnTo>
                  <a:pt x="1689" y="933"/>
                </a:lnTo>
                <a:lnTo>
                  <a:pt x="1685" y="933"/>
                </a:lnTo>
                <a:lnTo>
                  <a:pt x="1678" y="933"/>
                </a:lnTo>
                <a:lnTo>
                  <a:pt x="1678" y="935"/>
                </a:lnTo>
                <a:lnTo>
                  <a:pt x="1678" y="937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5"/>
                </a:lnTo>
                <a:lnTo>
                  <a:pt x="1676" y="933"/>
                </a:lnTo>
                <a:lnTo>
                  <a:pt x="1676" y="933"/>
                </a:lnTo>
                <a:lnTo>
                  <a:pt x="1676" y="933"/>
                </a:lnTo>
                <a:lnTo>
                  <a:pt x="1674" y="931"/>
                </a:lnTo>
                <a:lnTo>
                  <a:pt x="1674" y="933"/>
                </a:lnTo>
                <a:lnTo>
                  <a:pt x="1674" y="933"/>
                </a:lnTo>
                <a:lnTo>
                  <a:pt x="1670" y="935"/>
                </a:lnTo>
                <a:lnTo>
                  <a:pt x="1668" y="935"/>
                </a:lnTo>
                <a:lnTo>
                  <a:pt x="1657" y="941"/>
                </a:lnTo>
                <a:lnTo>
                  <a:pt x="1655" y="944"/>
                </a:lnTo>
                <a:lnTo>
                  <a:pt x="1655" y="944"/>
                </a:lnTo>
                <a:lnTo>
                  <a:pt x="1657" y="944"/>
                </a:lnTo>
                <a:lnTo>
                  <a:pt x="1659" y="941"/>
                </a:lnTo>
                <a:lnTo>
                  <a:pt x="1659" y="944"/>
                </a:lnTo>
                <a:lnTo>
                  <a:pt x="1657" y="944"/>
                </a:lnTo>
                <a:lnTo>
                  <a:pt x="1655" y="944"/>
                </a:lnTo>
                <a:lnTo>
                  <a:pt x="1655" y="944"/>
                </a:lnTo>
                <a:lnTo>
                  <a:pt x="1653" y="946"/>
                </a:lnTo>
                <a:lnTo>
                  <a:pt x="1651" y="946"/>
                </a:lnTo>
                <a:lnTo>
                  <a:pt x="1651" y="948"/>
                </a:lnTo>
                <a:lnTo>
                  <a:pt x="1649" y="948"/>
                </a:lnTo>
                <a:lnTo>
                  <a:pt x="1649" y="948"/>
                </a:lnTo>
                <a:lnTo>
                  <a:pt x="1653" y="946"/>
                </a:lnTo>
                <a:lnTo>
                  <a:pt x="1653" y="946"/>
                </a:lnTo>
                <a:lnTo>
                  <a:pt x="1651" y="950"/>
                </a:lnTo>
                <a:lnTo>
                  <a:pt x="1649" y="954"/>
                </a:lnTo>
                <a:lnTo>
                  <a:pt x="1649" y="954"/>
                </a:lnTo>
                <a:lnTo>
                  <a:pt x="1649" y="958"/>
                </a:lnTo>
                <a:lnTo>
                  <a:pt x="1651" y="960"/>
                </a:lnTo>
                <a:lnTo>
                  <a:pt x="1651" y="960"/>
                </a:lnTo>
                <a:lnTo>
                  <a:pt x="1651" y="958"/>
                </a:lnTo>
                <a:lnTo>
                  <a:pt x="1653" y="958"/>
                </a:lnTo>
                <a:lnTo>
                  <a:pt x="1653" y="960"/>
                </a:lnTo>
                <a:lnTo>
                  <a:pt x="1655" y="962"/>
                </a:lnTo>
                <a:lnTo>
                  <a:pt x="1657" y="965"/>
                </a:lnTo>
                <a:lnTo>
                  <a:pt x="1657" y="962"/>
                </a:lnTo>
                <a:lnTo>
                  <a:pt x="1659" y="965"/>
                </a:lnTo>
                <a:lnTo>
                  <a:pt x="1659" y="965"/>
                </a:lnTo>
                <a:lnTo>
                  <a:pt x="1659" y="962"/>
                </a:lnTo>
                <a:lnTo>
                  <a:pt x="1659" y="962"/>
                </a:lnTo>
                <a:lnTo>
                  <a:pt x="1662" y="965"/>
                </a:lnTo>
                <a:lnTo>
                  <a:pt x="1662" y="962"/>
                </a:lnTo>
                <a:lnTo>
                  <a:pt x="1664" y="960"/>
                </a:lnTo>
                <a:lnTo>
                  <a:pt x="1664" y="960"/>
                </a:lnTo>
                <a:lnTo>
                  <a:pt x="1666" y="960"/>
                </a:lnTo>
                <a:lnTo>
                  <a:pt x="1668" y="958"/>
                </a:lnTo>
                <a:lnTo>
                  <a:pt x="1668" y="956"/>
                </a:lnTo>
                <a:lnTo>
                  <a:pt x="1670" y="956"/>
                </a:lnTo>
                <a:lnTo>
                  <a:pt x="1672" y="954"/>
                </a:lnTo>
                <a:lnTo>
                  <a:pt x="1674" y="952"/>
                </a:lnTo>
                <a:lnTo>
                  <a:pt x="1674" y="950"/>
                </a:lnTo>
                <a:lnTo>
                  <a:pt x="1676" y="950"/>
                </a:lnTo>
                <a:lnTo>
                  <a:pt x="1676" y="950"/>
                </a:lnTo>
                <a:lnTo>
                  <a:pt x="1676" y="948"/>
                </a:lnTo>
                <a:lnTo>
                  <a:pt x="1676" y="948"/>
                </a:lnTo>
                <a:lnTo>
                  <a:pt x="1676" y="946"/>
                </a:lnTo>
                <a:lnTo>
                  <a:pt x="1678" y="946"/>
                </a:lnTo>
                <a:lnTo>
                  <a:pt x="1678" y="948"/>
                </a:lnTo>
                <a:lnTo>
                  <a:pt x="1680" y="946"/>
                </a:lnTo>
                <a:lnTo>
                  <a:pt x="1680" y="946"/>
                </a:lnTo>
                <a:lnTo>
                  <a:pt x="1680" y="944"/>
                </a:lnTo>
                <a:lnTo>
                  <a:pt x="1683" y="946"/>
                </a:lnTo>
                <a:lnTo>
                  <a:pt x="1683" y="946"/>
                </a:lnTo>
                <a:lnTo>
                  <a:pt x="1683" y="946"/>
                </a:lnTo>
                <a:lnTo>
                  <a:pt x="1685" y="948"/>
                </a:lnTo>
                <a:lnTo>
                  <a:pt x="1687" y="948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6"/>
                </a:lnTo>
                <a:lnTo>
                  <a:pt x="1687" y="944"/>
                </a:lnTo>
                <a:lnTo>
                  <a:pt x="1687" y="944"/>
                </a:lnTo>
                <a:lnTo>
                  <a:pt x="1689" y="944"/>
                </a:lnTo>
                <a:lnTo>
                  <a:pt x="1689" y="944"/>
                </a:lnTo>
                <a:lnTo>
                  <a:pt x="1691" y="944"/>
                </a:lnTo>
                <a:lnTo>
                  <a:pt x="1693" y="944"/>
                </a:lnTo>
                <a:lnTo>
                  <a:pt x="1693" y="944"/>
                </a:lnTo>
                <a:lnTo>
                  <a:pt x="1695" y="944"/>
                </a:lnTo>
                <a:lnTo>
                  <a:pt x="1699" y="941"/>
                </a:lnTo>
                <a:lnTo>
                  <a:pt x="1701" y="941"/>
                </a:lnTo>
                <a:lnTo>
                  <a:pt x="1706" y="939"/>
                </a:lnTo>
                <a:lnTo>
                  <a:pt x="1710" y="937"/>
                </a:lnTo>
                <a:lnTo>
                  <a:pt x="1712" y="937"/>
                </a:lnTo>
                <a:lnTo>
                  <a:pt x="1714" y="937"/>
                </a:lnTo>
                <a:lnTo>
                  <a:pt x="1714" y="935"/>
                </a:lnTo>
                <a:lnTo>
                  <a:pt x="1716" y="935"/>
                </a:lnTo>
                <a:lnTo>
                  <a:pt x="1716" y="935"/>
                </a:lnTo>
                <a:lnTo>
                  <a:pt x="1718" y="935"/>
                </a:lnTo>
                <a:lnTo>
                  <a:pt x="1720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2" y="933"/>
                </a:lnTo>
                <a:lnTo>
                  <a:pt x="1724" y="933"/>
                </a:lnTo>
                <a:lnTo>
                  <a:pt x="1722" y="933"/>
                </a:lnTo>
                <a:lnTo>
                  <a:pt x="1722" y="931"/>
                </a:lnTo>
                <a:lnTo>
                  <a:pt x="1718" y="931"/>
                </a:lnTo>
                <a:lnTo>
                  <a:pt x="1718" y="931"/>
                </a:lnTo>
                <a:lnTo>
                  <a:pt x="1720" y="931"/>
                </a:lnTo>
                <a:lnTo>
                  <a:pt x="1720" y="929"/>
                </a:lnTo>
                <a:lnTo>
                  <a:pt x="1718" y="927"/>
                </a:lnTo>
                <a:lnTo>
                  <a:pt x="1718" y="927"/>
                </a:lnTo>
                <a:lnTo>
                  <a:pt x="1716" y="925"/>
                </a:lnTo>
                <a:lnTo>
                  <a:pt x="1714" y="927"/>
                </a:lnTo>
                <a:lnTo>
                  <a:pt x="1712" y="927"/>
                </a:lnTo>
                <a:lnTo>
                  <a:pt x="1712" y="925"/>
                </a:lnTo>
                <a:lnTo>
                  <a:pt x="1710" y="925"/>
                </a:lnTo>
                <a:lnTo>
                  <a:pt x="1710" y="923"/>
                </a:lnTo>
                <a:lnTo>
                  <a:pt x="1710" y="923"/>
                </a:lnTo>
                <a:lnTo>
                  <a:pt x="1706" y="925"/>
                </a:lnTo>
                <a:lnTo>
                  <a:pt x="1703" y="927"/>
                </a:lnTo>
                <a:lnTo>
                  <a:pt x="1703" y="927"/>
                </a:lnTo>
                <a:lnTo>
                  <a:pt x="1703" y="927"/>
                </a:lnTo>
                <a:lnTo>
                  <a:pt x="1701" y="927"/>
                </a:lnTo>
                <a:lnTo>
                  <a:pt x="1699" y="927"/>
                </a:lnTo>
                <a:lnTo>
                  <a:pt x="1699" y="925"/>
                </a:lnTo>
                <a:lnTo>
                  <a:pt x="1699" y="925"/>
                </a:lnTo>
                <a:lnTo>
                  <a:pt x="1697" y="925"/>
                </a:lnTo>
                <a:lnTo>
                  <a:pt x="1693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91" y="925"/>
                </a:lnTo>
                <a:lnTo>
                  <a:pt x="1689" y="923"/>
                </a:lnTo>
                <a:lnTo>
                  <a:pt x="1687" y="923"/>
                </a:lnTo>
                <a:lnTo>
                  <a:pt x="1687" y="923"/>
                </a:lnTo>
                <a:lnTo>
                  <a:pt x="1685" y="923"/>
                </a:lnTo>
                <a:lnTo>
                  <a:pt x="1683" y="921"/>
                </a:lnTo>
                <a:lnTo>
                  <a:pt x="1680" y="921"/>
                </a:lnTo>
                <a:lnTo>
                  <a:pt x="1683" y="918"/>
                </a:lnTo>
                <a:lnTo>
                  <a:pt x="1683" y="918"/>
                </a:lnTo>
                <a:lnTo>
                  <a:pt x="1683" y="916"/>
                </a:lnTo>
                <a:lnTo>
                  <a:pt x="1678" y="916"/>
                </a:lnTo>
                <a:lnTo>
                  <a:pt x="1678" y="916"/>
                </a:lnTo>
                <a:lnTo>
                  <a:pt x="1672" y="916"/>
                </a:lnTo>
                <a:lnTo>
                  <a:pt x="1672" y="914"/>
                </a:lnTo>
                <a:lnTo>
                  <a:pt x="1672" y="914"/>
                </a:lnTo>
                <a:lnTo>
                  <a:pt x="1672" y="912"/>
                </a:lnTo>
                <a:lnTo>
                  <a:pt x="1670" y="910"/>
                </a:lnTo>
                <a:lnTo>
                  <a:pt x="1670" y="908"/>
                </a:lnTo>
                <a:lnTo>
                  <a:pt x="1668" y="908"/>
                </a:lnTo>
                <a:lnTo>
                  <a:pt x="1668" y="906"/>
                </a:lnTo>
                <a:lnTo>
                  <a:pt x="1668" y="904"/>
                </a:lnTo>
                <a:lnTo>
                  <a:pt x="1668" y="904"/>
                </a:lnTo>
                <a:lnTo>
                  <a:pt x="1668" y="902"/>
                </a:lnTo>
                <a:lnTo>
                  <a:pt x="1668" y="900"/>
                </a:lnTo>
                <a:lnTo>
                  <a:pt x="1666" y="900"/>
                </a:lnTo>
                <a:lnTo>
                  <a:pt x="1664" y="902"/>
                </a:lnTo>
                <a:lnTo>
                  <a:pt x="1662" y="902"/>
                </a:lnTo>
                <a:lnTo>
                  <a:pt x="1662" y="900"/>
                </a:lnTo>
                <a:lnTo>
                  <a:pt x="1666" y="897"/>
                </a:lnTo>
                <a:lnTo>
                  <a:pt x="1668" y="895"/>
                </a:lnTo>
                <a:lnTo>
                  <a:pt x="1668" y="891"/>
                </a:lnTo>
                <a:lnTo>
                  <a:pt x="1670" y="889"/>
                </a:lnTo>
                <a:lnTo>
                  <a:pt x="1670" y="889"/>
                </a:lnTo>
                <a:lnTo>
                  <a:pt x="1668" y="887"/>
                </a:lnTo>
                <a:lnTo>
                  <a:pt x="1666" y="887"/>
                </a:lnTo>
                <a:lnTo>
                  <a:pt x="1666" y="887"/>
                </a:lnTo>
                <a:lnTo>
                  <a:pt x="1664" y="887"/>
                </a:lnTo>
                <a:lnTo>
                  <a:pt x="1662" y="889"/>
                </a:lnTo>
                <a:lnTo>
                  <a:pt x="1659" y="889"/>
                </a:lnTo>
                <a:lnTo>
                  <a:pt x="1657" y="889"/>
                </a:lnTo>
                <a:lnTo>
                  <a:pt x="1657" y="889"/>
                </a:lnTo>
                <a:lnTo>
                  <a:pt x="1655" y="887"/>
                </a:lnTo>
                <a:lnTo>
                  <a:pt x="1653" y="885"/>
                </a:lnTo>
                <a:lnTo>
                  <a:pt x="1649" y="885"/>
                </a:lnTo>
                <a:lnTo>
                  <a:pt x="1647" y="883"/>
                </a:lnTo>
                <a:lnTo>
                  <a:pt x="1645" y="883"/>
                </a:lnTo>
                <a:lnTo>
                  <a:pt x="1643" y="883"/>
                </a:lnTo>
                <a:lnTo>
                  <a:pt x="1641" y="883"/>
                </a:lnTo>
                <a:lnTo>
                  <a:pt x="1645" y="881"/>
                </a:lnTo>
                <a:lnTo>
                  <a:pt x="1647" y="883"/>
                </a:lnTo>
                <a:lnTo>
                  <a:pt x="1647" y="883"/>
                </a:lnTo>
                <a:lnTo>
                  <a:pt x="1651" y="883"/>
                </a:lnTo>
                <a:lnTo>
                  <a:pt x="1651" y="881"/>
                </a:lnTo>
                <a:lnTo>
                  <a:pt x="1653" y="881"/>
                </a:lnTo>
                <a:lnTo>
                  <a:pt x="1655" y="883"/>
                </a:lnTo>
                <a:lnTo>
                  <a:pt x="1659" y="883"/>
                </a:lnTo>
                <a:lnTo>
                  <a:pt x="1662" y="883"/>
                </a:lnTo>
                <a:lnTo>
                  <a:pt x="1662" y="883"/>
                </a:lnTo>
                <a:lnTo>
                  <a:pt x="1666" y="883"/>
                </a:lnTo>
                <a:lnTo>
                  <a:pt x="1666" y="881"/>
                </a:lnTo>
                <a:lnTo>
                  <a:pt x="1668" y="881"/>
                </a:lnTo>
                <a:lnTo>
                  <a:pt x="1670" y="881"/>
                </a:lnTo>
                <a:lnTo>
                  <a:pt x="1670" y="879"/>
                </a:lnTo>
                <a:lnTo>
                  <a:pt x="1672" y="876"/>
                </a:lnTo>
                <a:lnTo>
                  <a:pt x="1676" y="876"/>
                </a:lnTo>
                <a:lnTo>
                  <a:pt x="1676" y="874"/>
                </a:lnTo>
                <a:lnTo>
                  <a:pt x="1676" y="870"/>
                </a:lnTo>
                <a:lnTo>
                  <a:pt x="1674" y="868"/>
                </a:lnTo>
                <a:lnTo>
                  <a:pt x="1672" y="868"/>
                </a:lnTo>
                <a:lnTo>
                  <a:pt x="1674" y="868"/>
                </a:lnTo>
                <a:lnTo>
                  <a:pt x="1678" y="868"/>
                </a:lnTo>
                <a:lnTo>
                  <a:pt x="1678" y="868"/>
                </a:lnTo>
                <a:lnTo>
                  <a:pt x="1676" y="866"/>
                </a:lnTo>
                <a:lnTo>
                  <a:pt x="1672" y="864"/>
                </a:lnTo>
                <a:lnTo>
                  <a:pt x="1668" y="862"/>
                </a:lnTo>
                <a:lnTo>
                  <a:pt x="1659" y="860"/>
                </a:lnTo>
                <a:lnTo>
                  <a:pt x="1659" y="860"/>
                </a:lnTo>
                <a:lnTo>
                  <a:pt x="1653" y="862"/>
                </a:lnTo>
                <a:lnTo>
                  <a:pt x="1649" y="862"/>
                </a:lnTo>
                <a:lnTo>
                  <a:pt x="1643" y="864"/>
                </a:lnTo>
                <a:lnTo>
                  <a:pt x="1634" y="866"/>
                </a:lnTo>
                <a:lnTo>
                  <a:pt x="1628" y="868"/>
                </a:lnTo>
                <a:lnTo>
                  <a:pt x="1624" y="870"/>
                </a:lnTo>
                <a:lnTo>
                  <a:pt x="1620" y="872"/>
                </a:lnTo>
                <a:lnTo>
                  <a:pt x="1615" y="874"/>
                </a:lnTo>
                <a:lnTo>
                  <a:pt x="1615" y="876"/>
                </a:lnTo>
                <a:lnTo>
                  <a:pt x="1611" y="876"/>
                </a:lnTo>
                <a:lnTo>
                  <a:pt x="1611" y="876"/>
                </a:lnTo>
                <a:lnTo>
                  <a:pt x="1609" y="879"/>
                </a:lnTo>
                <a:lnTo>
                  <a:pt x="1603" y="883"/>
                </a:lnTo>
                <a:lnTo>
                  <a:pt x="1601" y="885"/>
                </a:lnTo>
                <a:lnTo>
                  <a:pt x="1599" y="887"/>
                </a:lnTo>
                <a:lnTo>
                  <a:pt x="1597" y="891"/>
                </a:lnTo>
                <a:lnTo>
                  <a:pt x="1592" y="893"/>
                </a:lnTo>
                <a:lnTo>
                  <a:pt x="1592" y="895"/>
                </a:lnTo>
                <a:lnTo>
                  <a:pt x="1590" y="897"/>
                </a:lnTo>
                <a:lnTo>
                  <a:pt x="1588" y="900"/>
                </a:lnTo>
                <a:lnTo>
                  <a:pt x="1586" y="902"/>
                </a:lnTo>
                <a:lnTo>
                  <a:pt x="1580" y="904"/>
                </a:lnTo>
                <a:lnTo>
                  <a:pt x="1578" y="906"/>
                </a:lnTo>
                <a:lnTo>
                  <a:pt x="1576" y="906"/>
                </a:lnTo>
                <a:lnTo>
                  <a:pt x="1574" y="908"/>
                </a:lnTo>
                <a:lnTo>
                  <a:pt x="1569" y="908"/>
                </a:lnTo>
                <a:lnTo>
                  <a:pt x="1565" y="908"/>
                </a:lnTo>
                <a:lnTo>
                  <a:pt x="1563" y="910"/>
                </a:lnTo>
                <a:lnTo>
                  <a:pt x="1561" y="910"/>
                </a:lnTo>
                <a:lnTo>
                  <a:pt x="1561" y="912"/>
                </a:lnTo>
                <a:lnTo>
                  <a:pt x="1559" y="912"/>
                </a:lnTo>
                <a:lnTo>
                  <a:pt x="1557" y="914"/>
                </a:lnTo>
                <a:lnTo>
                  <a:pt x="1555" y="916"/>
                </a:lnTo>
                <a:lnTo>
                  <a:pt x="1551" y="918"/>
                </a:lnTo>
                <a:lnTo>
                  <a:pt x="1548" y="921"/>
                </a:lnTo>
                <a:lnTo>
                  <a:pt x="1546" y="923"/>
                </a:lnTo>
                <a:lnTo>
                  <a:pt x="1544" y="925"/>
                </a:lnTo>
                <a:lnTo>
                  <a:pt x="1544" y="927"/>
                </a:lnTo>
                <a:lnTo>
                  <a:pt x="1542" y="927"/>
                </a:lnTo>
                <a:lnTo>
                  <a:pt x="1542" y="929"/>
                </a:lnTo>
                <a:lnTo>
                  <a:pt x="1542" y="931"/>
                </a:lnTo>
                <a:lnTo>
                  <a:pt x="1540" y="931"/>
                </a:lnTo>
                <a:lnTo>
                  <a:pt x="1536" y="933"/>
                </a:lnTo>
                <a:lnTo>
                  <a:pt x="1532" y="935"/>
                </a:lnTo>
                <a:lnTo>
                  <a:pt x="1527" y="937"/>
                </a:lnTo>
                <a:lnTo>
                  <a:pt x="1525" y="937"/>
                </a:lnTo>
                <a:lnTo>
                  <a:pt x="1530" y="935"/>
                </a:lnTo>
                <a:lnTo>
                  <a:pt x="1534" y="933"/>
                </a:lnTo>
                <a:lnTo>
                  <a:pt x="1536" y="931"/>
                </a:lnTo>
                <a:lnTo>
                  <a:pt x="1536" y="931"/>
                </a:lnTo>
                <a:lnTo>
                  <a:pt x="1532" y="929"/>
                </a:lnTo>
                <a:lnTo>
                  <a:pt x="1532" y="929"/>
                </a:lnTo>
                <a:lnTo>
                  <a:pt x="1536" y="929"/>
                </a:lnTo>
                <a:lnTo>
                  <a:pt x="1538" y="929"/>
                </a:lnTo>
                <a:lnTo>
                  <a:pt x="1538" y="927"/>
                </a:lnTo>
                <a:lnTo>
                  <a:pt x="1540" y="925"/>
                </a:lnTo>
                <a:lnTo>
                  <a:pt x="1544" y="925"/>
                </a:lnTo>
                <a:lnTo>
                  <a:pt x="1546" y="923"/>
                </a:lnTo>
                <a:lnTo>
                  <a:pt x="1548" y="921"/>
                </a:lnTo>
                <a:lnTo>
                  <a:pt x="1548" y="918"/>
                </a:lnTo>
                <a:lnTo>
                  <a:pt x="1551" y="918"/>
                </a:lnTo>
                <a:lnTo>
                  <a:pt x="1551" y="916"/>
                </a:lnTo>
                <a:lnTo>
                  <a:pt x="1553" y="916"/>
                </a:lnTo>
                <a:lnTo>
                  <a:pt x="1555" y="914"/>
                </a:lnTo>
                <a:lnTo>
                  <a:pt x="1561" y="912"/>
                </a:lnTo>
                <a:lnTo>
                  <a:pt x="1561" y="910"/>
                </a:lnTo>
                <a:lnTo>
                  <a:pt x="1565" y="910"/>
                </a:lnTo>
                <a:lnTo>
                  <a:pt x="1567" y="908"/>
                </a:lnTo>
                <a:lnTo>
                  <a:pt x="1567" y="908"/>
                </a:lnTo>
                <a:lnTo>
                  <a:pt x="1569" y="908"/>
                </a:lnTo>
                <a:lnTo>
                  <a:pt x="1576" y="906"/>
                </a:lnTo>
                <a:lnTo>
                  <a:pt x="1578" y="904"/>
                </a:lnTo>
                <a:lnTo>
                  <a:pt x="1580" y="902"/>
                </a:lnTo>
                <a:lnTo>
                  <a:pt x="1584" y="900"/>
                </a:lnTo>
                <a:lnTo>
                  <a:pt x="1586" y="895"/>
                </a:lnTo>
                <a:lnTo>
                  <a:pt x="1588" y="893"/>
                </a:lnTo>
                <a:lnTo>
                  <a:pt x="1595" y="889"/>
                </a:lnTo>
                <a:lnTo>
                  <a:pt x="1595" y="887"/>
                </a:lnTo>
                <a:lnTo>
                  <a:pt x="1597" y="885"/>
                </a:lnTo>
                <a:lnTo>
                  <a:pt x="1597" y="883"/>
                </a:lnTo>
                <a:lnTo>
                  <a:pt x="1595" y="881"/>
                </a:lnTo>
                <a:lnTo>
                  <a:pt x="1595" y="881"/>
                </a:lnTo>
                <a:lnTo>
                  <a:pt x="1592" y="879"/>
                </a:lnTo>
                <a:lnTo>
                  <a:pt x="1586" y="876"/>
                </a:lnTo>
                <a:lnTo>
                  <a:pt x="1584" y="876"/>
                </a:lnTo>
                <a:lnTo>
                  <a:pt x="1582" y="876"/>
                </a:lnTo>
                <a:lnTo>
                  <a:pt x="1580" y="876"/>
                </a:lnTo>
                <a:lnTo>
                  <a:pt x="1580" y="876"/>
                </a:lnTo>
                <a:lnTo>
                  <a:pt x="1588" y="876"/>
                </a:lnTo>
                <a:lnTo>
                  <a:pt x="1592" y="879"/>
                </a:lnTo>
                <a:lnTo>
                  <a:pt x="1595" y="879"/>
                </a:lnTo>
                <a:lnTo>
                  <a:pt x="1597" y="881"/>
                </a:lnTo>
                <a:lnTo>
                  <a:pt x="1597" y="881"/>
                </a:lnTo>
                <a:lnTo>
                  <a:pt x="1599" y="881"/>
                </a:lnTo>
                <a:lnTo>
                  <a:pt x="1601" y="879"/>
                </a:lnTo>
                <a:lnTo>
                  <a:pt x="1603" y="876"/>
                </a:lnTo>
                <a:lnTo>
                  <a:pt x="1605" y="874"/>
                </a:lnTo>
                <a:lnTo>
                  <a:pt x="1609" y="868"/>
                </a:lnTo>
                <a:lnTo>
                  <a:pt x="1613" y="866"/>
                </a:lnTo>
                <a:lnTo>
                  <a:pt x="1613" y="866"/>
                </a:lnTo>
                <a:lnTo>
                  <a:pt x="1615" y="864"/>
                </a:lnTo>
                <a:lnTo>
                  <a:pt x="1618" y="864"/>
                </a:lnTo>
                <a:lnTo>
                  <a:pt x="1618" y="864"/>
                </a:lnTo>
                <a:lnTo>
                  <a:pt x="1620" y="862"/>
                </a:lnTo>
                <a:lnTo>
                  <a:pt x="1618" y="862"/>
                </a:lnTo>
                <a:lnTo>
                  <a:pt x="1622" y="860"/>
                </a:lnTo>
                <a:lnTo>
                  <a:pt x="1630" y="860"/>
                </a:lnTo>
                <a:lnTo>
                  <a:pt x="1630" y="860"/>
                </a:lnTo>
                <a:lnTo>
                  <a:pt x="1632" y="860"/>
                </a:lnTo>
                <a:lnTo>
                  <a:pt x="1632" y="858"/>
                </a:lnTo>
                <a:lnTo>
                  <a:pt x="1634" y="853"/>
                </a:lnTo>
                <a:lnTo>
                  <a:pt x="1639" y="847"/>
                </a:lnTo>
                <a:lnTo>
                  <a:pt x="1641" y="845"/>
                </a:lnTo>
                <a:lnTo>
                  <a:pt x="1643" y="843"/>
                </a:lnTo>
                <a:lnTo>
                  <a:pt x="1643" y="843"/>
                </a:lnTo>
                <a:lnTo>
                  <a:pt x="1645" y="843"/>
                </a:lnTo>
                <a:lnTo>
                  <a:pt x="1645" y="843"/>
                </a:lnTo>
                <a:lnTo>
                  <a:pt x="1647" y="843"/>
                </a:lnTo>
                <a:lnTo>
                  <a:pt x="1649" y="843"/>
                </a:lnTo>
                <a:lnTo>
                  <a:pt x="1649" y="843"/>
                </a:lnTo>
                <a:lnTo>
                  <a:pt x="1653" y="841"/>
                </a:lnTo>
                <a:lnTo>
                  <a:pt x="1655" y="843"/>
                </a:lnTo>
                <a:lnTo>
                  <a:pt x="1662" y="841"/>
                </a:lnTo>
                <a:lnTo>
                  <a:pt x="1664" y="841"/>
                </a:lnTo>
                <a:lnTo>
                  <a:pt x="1668" y="841"/>
                </a:lnTo>
                <a:lnTo>
                  <a:pt x="1674" y="841"/>
                </a:lnTo>
                <a:lnTo>
                  <a:pt x="1678" y="841"/>
                </a:lnTo>
                <a:lnTo>
                  <a:pt x="1680" y="841"/>
                </a:lnTo>
                <a:lnTo>
                  <a:pt x="1683" y="841"/>
                </a:lnTo>
                <a:lnTo>
                  <a:pt x="1685" y="841"/>
                </a:lnTo>
                <a:lnTo>
                  <a:pt x="1687" y="843"/>
                </a:lnTo>
                <a:lnTo>
                  <a:pt x="1691" y="843"/>
                </a:lnTo>
                <a:lnTo>
                  <a:pt x="1693" y="841"/>
                </a:lnTo>
                <a:lnTo>
                  <a:pt x="1695" y="841"/>
                </a:lnTo>
                <a:lnTo>
                  <a:pt x="1697" y="841"/>
                </a:lnTo>
                <a:lnTo>
                  <a:pt x="1699" y="841"/>
                </a:lnTo>
                <a:lnTo>
                  <a:pt x="1701" y="841"/>
                </a:lnTo>
                <a:lnTo>
                  <a:pt x="1703" y="841"/>
                </a:lnTo>
                <a:lnTo>
                  <a:pt x="1708" y="843"/>
                </a:lnTo>
                <a:lnTo>
                  <a:pt x="1710" y="843"/>
                </a:lnTo>
                <a:lnTo>
                  <a:pt x="1712" y="843"/>
                </a:lnTo>
                <a:lnTo>
                  <a:pt x="1714" y="845"/>
                </a:lnTo>
                <a:lnTo>
                  <a:pt x="1720" y="843"/>
                </a:lnTo>
                <a:lnTo>
                  <a:pt x="1722" y="843"/>
                </a:lnTo>
                <a:lnTo>
                  <a:pt x="1724" y="843"/>
                </a:lnTo>
                <a:lnTo>
                  <a:pt x="1727" y="843"/>
                </a:lnTo>
                <a:lnTo>
                  <a:pt x="1729" y="843"/>
                </a:lnTo>
                <a:lnTo>
                  <a:pt x="1733" y="843"/>
                </a:lnTo>
                <a:lnTo>
                  <a:pt x="1737" y="843"/>
                </a:lnTo>
                <a:lnTo>
                  <a:pt x="1739" y="841"/>
                </a:lnTo>
                <a:lnTo>
                  <a:pt x="1741" y="839"/>
                </a:lnTo>
                <a:lnTo>
                  <a:pt x="1743" y="837"/>
                </a:lnTo>
                <a:lnTo>
                  <a:pt x="1747" y="835"/>
                </a:lnTo>
                <a:lnTo>
                  <a:pt x="1750" y="832"/>
                </a:lnTo>
                <a:lnTo>
                  <a:pt x="1752" y="830"/>
                </a:lnTo>
                <a:lnTo>
                  <a:pt x="1758" y="824"/>
                </a:lnTo>
                <a:lnTo>
                  <a:pt x="1758" y="824"/>
                </a:lnTo>
                <a:lnTo>
                  <a:pt x="1758" y="824"/>
                </a:lnTo>
                <a:lnTo>
                  <a:pt x="1760" y="822"/>
                </a:lnTo>
                <a:lnTo>
                  <a:pt x="1760" y="822"/>
                </a:lnTo>
                <a:lnTo>
                  <a:pt x="1764" y="822"/>
                </a:lnTo>
                <a:lnTo>
                  <a:pt x="1766" y="822"/>
                </a:lnTo>
                <a:lnTo>
                  <a:pt x="1766" y="822"/>
                </a:lnTo>
                <a:lnTo>
                  <a:pt x="1771" y="820"/>
                </a:lnTo>
                <a:lnTo>
                  <a:pt x="1771" y="820"/>
                </a:lnTo>
                <a:lnTo>
                  <a:pt x="1775" y="820"/>
                </a:lnTo>
                <a:lnTo>
                  <a:pt x="1777" y="820"/>
                </a:lnTo>
                <a:lnTo>
                  <a:pt x="1781" y="820"/>
                </a:lnTo>
                <a:lnTo>
                  <a:pt x="1781" y="820"/>
                </a:lnTo>
                <a:lnTo>
                  <a:pt x="1783" y="820"/>
                </a:lnTo>
                <a:lnTo>
                  <a:pt x="1789" y="816"/>
                </a:lnTo>
                <a:lnTo>
                  <a:pt x="1791" y="814"/>
                </a:lnTo>
                <a:lnTo>
                  <a:pt x="1796" y="809"/>
                </a:lnTo>
                <a:lnTo>
                  <a:pt x="1800" y="807"/>
                </a:lnTo>
                <a:lnTo>
                  <a:pt x="1802" y="805"/>
                </a:lnTo>
                <a:lnTo>
                  <a:pt x="1800" y="805"/>
                </a:lnTo>
                <a:lnTo>
                  <a:pt x="1800" y="803"/>
                </a:lnTo>
                <a:lnTo>
                  <a:pt x="1800" y="803"/>
                </a:lnTo>
                <a:lnTo>
                  <a:pt x="1796" y="801"/>
                </a:lnTo>
                <a:lnTo>
                  <a:pt x="1796" y="801"/>
                </a:lnTo>
                <a:lnTo>
                  <a:pt x="1798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801"/>
                </a:lnTo>
                <a:lnTo>
                  <a:pt x="1800" y="799"/>
                </a:lnTo>
                <a:lnTo>
                  <a:pt x="1798" y="799"/>
                </a:lnTo>
                <a:lnTo>
                  <a:pt x="1796" y="799"/>
                </a:lnTo>
                <a:lnTo>
                  <a:pt x="1794" y="799"/>
                </a:lnTo>
                <a:lnTo>
                  <a:pt x="1791" y="799"/>
                </a:lnTo>
                <a:lnTo>
                  <a:pt x="1791" y="797"/>
                </a:lnTo>
                <a:lnTo>
                  <a:pt x="1794" y="797"/>
                </a:lnTo>
                <a:lnTo>
                  <a:pt x="1798" y="797"/>
                </a:lnTo>
                <a:lnTo>
                  <a:pt x="1800" y="797"/>
                </a:lnTo>
                <a:lnTo>
                  <a:pt x="1800" y="797"/>
                </a:lnTo>
                <a:lnTo>
                  <a:pt x="1798" y="795"/>
                </a:lnTo>
                <a:lnTo>
                  <a:pt x="1798" y="793"/>
                </a:lnTo>
                <a:lnTo>
                  <a:pt x="1800" y="793"/>
                </a:lnTo>
                <a:lnTo>
                  <a:pt x="1798" y="791"/>
                </a:lnTo>
                <a:lnTo>
                  <a:pt x="1800" y="786"/>
                </a:lnTo>
                <a:lnTo>
                  <a:pt x="1800" y="786"/>
                </a:lnTo>
                <a:lnTo>
                  <a:pt x="1800" y="784"/>
                </a:lnTo>
                <a:lnTo>
                  <a:pt x="1798" y="784"/>
                </a:lnTo>
                <a:lnTo>
                  <a:pt x="1798" y="784"/>
                </a:lnTo>
                <a:lnTo>
                  <a:pt x="1798" y="782"/>
                </a:lnTo>
                <a:lnTo>
                  <a:pt x="1798" y="782"/>
                </a:lnTo>
                <a:lnTo>
                  <a:pt x="1798" y="780"/>
                </a:lnTo>
                <a:lnTo>
                  <a:pt x="1796" y="778"/>
                </a:lnTo>
                <a:lnTo>
                  <a:pt x="1791" y="778"/>
                </a:lnTo>
                <a:lnTo>
                  <a:pt x="1791" y="778"/>
                </a:lnTo>
                <a:lnTo>
                  <a:pt x="1789" y="776"/>
                </a:lnTo>
                <a:lnTo>
                  <a:pt x="1789" y="774"/>
                </a:lnTo>
                <a:lnTo>
                  <a:pt x="1789" y="774"/>
                </a:lnTo>
                <a:lnTo>
                  <a:pt x="1787" y="774"/>
                </a:lnTo>
                <a:lnTo>
                  <a:pt x="1785" y="776"/>
                </a:lnTo>
                <a:lnTo>
                  <a:pt x="1781" y="776"/>
                </a:lnTo>
                <a:lnTo>
                  <a:pt x="1779" y="780"/>
                </a:lnTo>
                <a:lnTo>
                  <a:pt x="1777" y="780"/>
                </a:lnTo>
                <a:lnTo>
                  <a:pt x="1777" y="778"/>
                </a:lnTo>
                <a:lnTo>
                  <a:pt x="1777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5" y="778"/>
                </a:lnTo>
                <a:lnTo>
                  <a:pt x="1779" y="776"/>
                </a:lnTo>
                <a:lnTo>
                  <a:pt x="1779" y="776"/>
                </a:lnTo>
                <a:lnTo>
                  <a:pt x="1781" y="774"/>
                </a:lnTo>
                <a:lnTo>
                  <a:pt x="1779" y="774"/>
                </a:lnTo>
                <a:lnTo>
                  <a:pt x="1779" y="772"/>
                </a:lnTo>
                <a:lnTo>
                  <a:pt x="1777" y="767"/>
                </a:lnTo>
                <a:lnTo>
                  <a:pt x="1773" y="765"/>
                </a:lnTo>
                <a:lnTo>
                  <a:pt x="1764" y="765"/>
                </a:lnTo>
                <a:lnTo>
                  <a:pt x="1762" y="765"/>
                </a:lnTo>
                <a:lnTo>
                  <a:pt x="1762" y="767"/>
                </a:lnTo>
                <a:lnTo>
                  <a:pt x="1762" y="767"/>
                </a:lnTo>
                <a:lnTo>
                  <a:pt x="1762" y="767"/>
                </a:lnTo>
                <a:lnTo>
                  <a:pt x="1764" y="767"/>
                </a:lnTo>
                <a:lnTo>
                  <a:pt x="1766" y="767"/>
                </a:lnTo>
                <a:lnTo>
                  <a:pt x="1768" y="767"/>
                </a:lnTo>
                <a:lnTo>
                  <a:pt x="1768" y="767"/>
                </a:lnTo>
                <a:lnTo>
                  <a:pt x="1766" y="767"/>
                </a:lnTo>
                <a:lnTo>
                  <a:pt x="1762" y="770"/>
                </a:lnTo>
                <a:lnTo>
                  <a:pt x="1758" y="770"/>
                </a:lnTo>
                <a:lnTo>
                  <a:pt x="1754" y="772"/>
                </a:lnTo>
                <a:lnTo>
                  <a:pt x="1752" y="776"/>
                </a:lnTo>
                <a:lnTo>
                  <a:pt x="1747" y="778"/>
                </a:lnTo>
                <a:lnTo>
                  <a:pt x="1745" y="778"/>
                </a:lnTo>
                <a:lnTo>
                  <a:pt x="1743" y="780"/>
                </a:lnTo>
                <a:lnTo>
                  <a:pt x="1741" y="780"/>
                </a:lnTo>
                <a:lnTo>
                  <a:pt x="1741" y="780"/>
                </a:lnTo>
                <a:lnTo>
                  <a:pt x="1739" y="782"/>
                </a:lnTo>
                <a:lnTo>
                  <a:pt x="1737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3" y="784"/>
                </a:lnTo>
                <a:lnTo>
                  <a:pt x="1735" y="784"/>
                </a:lnTo>
                <a:lnTo>
                  <a:pt x="1735" y="782"/>
                </a:lnTo>
                <a:lnTo>
                  <a:pt x="1735" y="782"/>
                </a:lnTo>
                <a:lnTo>
                  <a:pt x="1735" y="782"/>
                </a:lnTo>
                <a:lnTo>
                  <a:pt x="1737" y="780"/>
                </a:lnTo>
                <a:lnTo>
                  <a:pt x="1737" y="780"/>
                </a:lnTo>
                <a:lnTo>
                  <a:pt x="1737" y="780"/>
                </a:lnTo>
                <a:lnTo>
                  <a:pt x="1733" y="778"/>
                </a:lnTo>
                <a:lnTo>
                  <a:pt x="1733" y="776"/>
                </a:lnTo>
                <a:lnTo>
                  <a:pt x="1735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8"/>
                </a:lnTo>
                <a:lnTo>
                  <a:pt x="1737" y="776"/>
                </a:lnTo>
                <a:lnTo>
                  <a:pt x="1737" y="776"/>
                </a:lnTo>
                <a:lnTo>
                  <a:pt x="1739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1" y="774"/>
                </a:lnTo>
                <a:lnTo>
                  <a:pt x="1743" y="774"/>
                </a:lnTo>
                <a:lnTo>
                  <a:pt x="1745" y="774"/>
                </a:lnTo>
                <a:lnTo>
                  <a:pt x="1750" y="772"/>
                </a:lnTo>
                <a:lnTo>
                  <a:pt x="1752" y="772"/>
                </a:lnTo>
                <a:lnTo>
                  <a:pt x="1754" y="770"/>
                </a:lnTo>
                <a:lnTo>
                  <a:pt x="1754" y="770"/>
                </a:lnTo>
                <a:lnTo>
                  <a:pt x="1754" y="770"/>
                </a:lnTo>
                <a:lnTo>
                  <a:pt x="1756" y="770"/>
                </a:lnTo>
                <a:lnTo>
                  <a:pt x="1758" y="770"/>
                </a:lnTo>
                <a:lnTo>
                  <a:pt x="1758" y="770"/>
                </a:lnTo>
                <a:lnTo>
                  <a:pt x="1760" y="767"/>
                </a:lnTo>
                <a:lnTo>
                  <a:pt x="1762" y="765"/>
                </a:lnTo>
                <a:lnTo>
                  <a:pt x="1762" y="765"/>
                </a:lnTo>
                <a:lnTo>
                  <a:pt x="1764" y="765"/>
                </a:lnTo>
                <a:lnTo>
                  <a:pt x="1764" y="763"/>
                </a:lnTo>
                <a:lnTo>
                  <a:pt x="1764" y="763"/>
                </a:lnTo>
                <a:lnTo>
                  <a:pt x="1768" y="763"/>
                </a:lnTo>
                <a:lnTo>
                  <a:pt x="1773" y="763"/>
                </a:lnTo>
                <a:lnTo>
                  <a:pt x="1775" y="761"/>
                </a:lnTo>
                <a:lnTo>
                  <a:pt x="1775" y="759"/>
                </a:lnTo>
                <a:lnTo>
                  <a:pt x="1777" y="759"/>
                </a:lnTo>
                <a:lnTo>
                  <a:pt x="1777" y="759"/>
                </a:lnTo>
                <a:lnTo>
                  <a:pt x="1775" y="757"/>
                </a:lnTo>
                <a:lnTo>
                  <a:pt x="1773" y="757"/>
                </a:lnTo>
                <a:lnTo>
                  <a:pt x="1771" y="757"/>
                </a:lnTo>
                <a:lnTo>
                  <a:pt x="1771" y="755"/>
                </a:lnTo>
                <a:lnTo>
                  <a:pt x="1768" y="755"/>
                </a:lnTo>
                <a:lnTo>
                  <a:pt x="1768" y="753"/>
                </a:lnTo>
                <a:lnTo>
                  <a:pt x="1766" y="753"/>
                </a:lnTo>
                <a:lnTo>
                  <a:pt x="1764" y="753"/>
                </a:lnTo>
                <a:lnTo>
                  <a:pt x="1764" y="755"/>
                </a:lnTo>
                <a:lnTo>
                  <a:pt x="1762" y="755"/>
                </a:lnTo>
                <a:lnTo>
                  <a:pt x="1760" y="755"/>
                </a:lnTo>
                <a:lnTo>
                  <a:pt x="1756" y="753"/>
                </a:lnTo>
                <a:lnTo>
                  <a:pt x="1754" y="751"/>
                </a:lnTo>
                <a:lnTo>
                  <a:pt x="1754" y="749"/>
                </a:lnTo>
                <a:lnTo>
                  <a:pt x="1754" y="747"/>
                </a:lnTo>
                <a:lnTo>
                  <a:pt x="1752" y="747"/>
                </a:lnTo>
                <a:lnTo>
                  <a:pt x="1750" y="747"/>
                </a:lnTo>
                <a:lnTo>
                  <a:pt x="1747" y="747"/>
                </a:lnTo>
                <a:lnTo>
                  <a:pt x="1747" y="749"/>
                </a:lnTo>
                <a:lnTo>
                  <a:pt x="1747" y="749"/>
                </a:lnTo>
                <a:lnTo>
                  <a:pt x="1741" y="753"/>
                </a:lnTo>
                <a:lnTo>
                  <a:pt x="1741" y="755"/>
                </a:lnTo>
                <a:lnTo>
                  <a:pt x="1741" y="753"/>
                </a:lnTo>
                <a:lnTo>
                  <a:pt x="1741" y="751"/>
                </a:lnTo>
                <a:lnTo>
                  <a:pt x="1745" y="749"/>
                </a:lnTo>
                <a:lnTo>
                  <a:pt x="1747" y="747"/>
                </a:lnTo>
                <a:lnTo>
                  <a:pt x="1745" y="747"/>
                </a:lnTo>
                <a:lnTo>
                  <a:pt x="1743" y="747"/>
                </a:lnTo>
                <a:lnTo>
                  <a:pt x="1743" y="747"/>
                </a:lnTo>
                <a:lnTo>
                  <a:pt x="1743" y="744"/>
                </a:lnTo>
                <a:lnTo>
                  <a:pt x="1741" y="744"/>
                </a:lnTo>
                <a:lnTo>
                  <a:pt x="1741" y="744"/>
                </a:lnTo>
                <a:lnTo>
                  <a:pt x="1739" y="744"/>
                </a:lnTo>
                <a:lnTo>
                  <a:pt x="1735" y="747"/>
                </a:lnTo>
                <a:lnTo>
                  <a:pt x="1733" y="747"/>
                </a:lnTo>
                <a:lnTo>
                  <a:pt x="1731" y="749"/>
                </a:lnTo>
                <a:lnTo>
                  <a:pt x="1729" y="749"/>
                </a:lnTo>
                <a:lnTo>
                  <a:pt x="1731" y="749"/>
                </a:lnTo>
                <a:lnTo>
                  <a:pt x="1733" y="747"/>
                </a:lnTo>
                <a:lnTo>
                  <a:pt x="1733" y="744"/>
                </a:lnTo>
                <a:lnTo>
                  <a:pt x="1733" y="742"/>
                </a:lnTo>
                <a:lnTo>
                  <a:pt x="1735" y="742"/>
                </a:lnTo>
                <a:lnTo>
                  <a:pt x="1735" y="740"/>
                </a:lnTo>
                <a:lnTo>
                  <a:pt x="1735" y="738"/>
                </a:lnTo>
                <a:lnTo>
                  <a:pt x="1733" y="738"/>
                </a:lnTo>
                <a:lnTo>
                  <a:pt x="1733" y="738"/>
                </a:lnTo>
                <a:lnTo>
                  <a:pt x="1733" y="736"/>
                </a:lnTo>
                <a:lnTo>
                  <a:pt x="1733" y="734"/>
                </a:lnTo>
                <a:lnTo>
                  <a:pt x="1733" y="734"/>
                </a:lnTo>
                <a:lnTo>
                  <a:pt x="1731" y="734"/>
                </a:lnTo>
                <a:lnTo>
                  <a:pt x="1731" y="736"/>
                </a:lnTo>
                <a:lnTo>
                  <a:pt x="1731" y="734"/>
                </a:lnTo>
                <a:lnTo>
                  <a:pt x="1729" y="734"/>
                </a:lnTo>
                <a:lnTo>
                  <a:pt x="1729" y="732"/>
                </a:lnTo>
                <a:lnTo>
                  <a:pt x="1729" y="732"/>
                </a:lnTo>
                <a:lnTo>
                  <a:pt x="1727" y="732"/>
                </a:lnTo>
                <a:lnTo>
                  <a:pt x="1727" y="732"/>
                </a:lnTo>
                <a:lnTo>
                  <a:pt x="1724" y="734"/>
                </a:lnTo>
                <a:lnTo>
                  <a:pt x="1722" y="732"/>
                </a:lnTo>
                <a:lnTo>
                  <a:pt x="1722" y="732"/>
                </a:lnTo>
                <a:lnTo>
                  <a:pt x="1722" y="732"/>
                </a:lnTo>
                <a:lnTo>
                  <a:pt x="1720" y="732"/>
                </a:lnTo>
                <a:lnTo>
                  <a:pt x="1718" y="730"/>
                </a:lnTo>
                <a:lnTo>
                  <a:pt x="1718" y="730"/>
                </a:lnTo>
                <a:lnTo>
                  <a:pt x="1718" y="730"/>
                </a:lnTo>
                <a:lnTo>
                  <a:pt x="1720" y="730"/>
                </a:lnTo>
                <a:lnTo>
                  <a:pt x="1720" y="728"/>
                </a:lnTo>
                <a:lnTo>
                  <a:pt x="1718" y="726"/>
                </a:lnTo>
                <a:lnTo>
                  <a:pt x="1718" y="726"/>
                </a:lnTo>
                <a:lnTo>
                  <a:pt x="1716" y="726"/>
                </a:lnTo>
                <a:lnTo>
                  <a:pt x="1714" y="726"/>
                </a:lnTo>
                <a:lnTo>
                  <a:pt x="1714" y="723"/>
                </a:lnTo>
                <a:lnTo>
                  <a:pt x="1716" y="723"/>
                </a:lnTo>
                <a:lnTo>
                  <a:pt x="1718" y="723"/>
                </a:lnTo>
                <a:lnTo>
                  <a:pt x="1716" y="721"/>
                </a:lnTo>
                <a:lnTo>
                  <a:pt x="1714" y="721"/>
                </a:lnTo>
                <a:lnTo>
                  <a:pt x="1710" y="721"/>
                </a:lnTo>
                <a:lnTo>
                  <a:pt x="1710" y="721"/>
                </a:lnTo>
                <a:lnTo>
                  <a:pt x="1712" y="719"/>
                </a:lnTo>
                <a:lnTo>
                  <a:pt x="1714" y="719"/>
                </a:lnTo>
                <a:lnTo>
                  <a:pt x="1714" y="719"/>
                </a:lnTo>
                <a:lnTo>
                  <a:pt x="1712" y="719"/>
                </a:lnTo>
                <a:lnTo>
                  <a:pt x="1712" y="719"/>
                </a:lnTo>
                <a:lnTo>
                  <a:pt x="1710" y="717"/>
                </a:lnTo>
                <a:lnTo>
                  <a:pt x="1708" y="717"/>
                </a:lnTo>
                <a:lnTo>
                  <a:pt x="1703" y="715"/>
                </a:lnTo>
                <a:lnTo>
                  <a:pt x="1701" y="713"/>
                </a:lnTo>
                <a:lnTo>
                  <a:pt x="1703" y="713"/>
                </a:lnTo>
                <a:lnTo>
                  <a:pt x="1703" y="713"/>
                </a:lnTo>
                <a:lnTo>
                  <a:pt x="1706" y="713"/>
                </a:lnTo>
                <a:lnTo>
                  <a:pt x="1703" y="715"/>
                </a:lnTo>
                <a:lnTo>
                  <a:pt x="1703" y="715"/>
                </a:lnTo>
                <a:lnTo>
                  <a:pt x="1708" y="715"/>
                </a:lnTo>
                <a:lnTo>
                  <a:pt x="1716" y="717"/>
                </a:lnTo>
                <a:lnTo>
                  <a:pt x="1718" y="717"/>
                </a:lnTo>
                <a:lnTo>
                  <a:pt x="1718" y="715"/>
                </a:lnTo>
                <a:lnTo>
                  <a:pt x="1718" y="713"/>
                </a:lnTo>
                <a:lnTo>
                  <a:pt x="1718" y="711"/>
                </a:lnTo>
                <a:lnTo>
                  <a:pt x="1718" y="709"/>
                </a:lnTo>
                <a:lnTo>
                  <a:pt x="1714" y="707"/>
                </a:lnTo>
                <a:lnTo>
                  <a:pt x="1714" y="707"/>
                </a:lnTo>
                <a:lnTo>
                  <a:pt x="1712" y="707"/>
                </a:lnTo>
                <a:lnTo>
                  <a:pt x="1712" y="707"/>
                </a:lnTo>
                <a:lnTo>
                  <a:pt x="1710" y="705"/>
                </a:lnTo>
                <a:lnTo>
                  <a:pt x="1710" y="705"/>
                </a:lnTo>
                <a:lnTo>
                  <a:pt x="1710" y="705"/>
                </a:lnTo>
                <a:lnTo>
                  <a:pt x="1712" y="702"/>
                </a:lnTo>
                <a:lnTo>
                  <a:pt x="1712" y="702"/>
                </a:lnTo>
                <a:lnTo>
                  <a:pt x="1712" y="702"/>
                </a:lnTo>
                <a:lnTo>
                  <a:pt x="1710" y="700"/>
                </a:lnTo>
                <a:lnTo>
                  <a:pt x="1708" y="700"/>
                </a:lnTo>
                <a:lnTo>
                  <a:pt x="1708" y="700"/>
                </a:lnTo>
                <a:lnTo>
                  <a:pt x="1706" y="700"/>
                </a:lnTo>
                <a:lnTo>
                  <a:pt x="1703" y="700"/>
                </a:lnTo>
                <a:lnTo>
                  <a:pt x="1703" y="700"/>
                </a:lnTo>
                <a:lnTo>
                  <a:pt x="1701" y="700"/>
                </a:lnTo>
                <a:lnTo>
                  <a:pt x="1703" y="700"/>
                </a:lnTo>
                <a:lnTo>
                  <a:pt x="1706" y="700"/>
                </a:lnTo>
                <a:lnTo>
                  <a:pt x="1706" y="698"/>
                </a:lnTo>
                <a:lnTo>
                  <a:pt x="1708" y="698"/>
                </a:lnTo>
                <a:lnTo>
                  <a:pt x="1708" y="698"/>
                </a:lnTo>
                <a:lnTo>
                  <a:pt x="1710" y="696"/>
                </a:lnTo>
                <a:lnTo>
                  <a:pt x="1710" y="696"/>
                </a:lnTo>
                <a:lnTo>
                  <a:pt x="1710" y="694"/>
                </a:lnTo>
                <a:lnTo>
                  <a:pt x="1710" y="694"/>
                </a:lnTo>
                <a:lnTo>
                  <a:pt x="1710" y="692"/>
                </a:lnTo>
                <a:lnTo>
                  <a:pt x="1712" y="692"/>
                </a:lnTo>
                <a:lnTo>
                  <a:pt x="1710" y="690"/>
                </a:lnTo>
                <a:lnTo>
                  <a:pt x="1708" y="690"/>
                </a:lnTo>
                <a:lnTo>
                  <a:pt x="1706" y="690"/>
                </a:lnTo>
                <a:lnTo>
                  <a:pt x="1706" y="690"/>
                </a:lnTo>
                <a:lnTo>
                  <a:pt x="1703" y="686"/>
                </a:lnTo>
                <a:lnTo>
                  <a:pt x="1701" y="686"/>
                </a:lnTo>
                <a:lnTo>
                  <a:pt x="1697" y="686"/>
                </a:lnTo>
                <a:lnTo>
                  <a:pt x="1695" y="688"/>
                </a:lnTo>
                <a:lnTo>
                  <a:pt x="1691" y="690"/>
                </a:lnTo>
                <a:lnTo>
                  <a:pt x="1691" y="688"/>
                </a:lnTo>
                <a:lnTo>
                  <a:pt x="1693" y="688"/>
                </a:lnTo>
                <a:lnTo>
                  <a:pt x="1695" y="686"/>
                </a:lnTo>
                <a:lnTo>
                  <a:pt x="1697" y="686"/>
                </a:lnTo>
                <a:lnTo>
                  <a:pt x="1699" y="682"/>
                </a:lnTo>
                <a:lnTo>
                  <a:pt x="1701" y="679"/>
                </a:lnTo>
                <a:lnTo>
                  <a:pt x="1701" y="679"/>
                </a:lnTo>
                <a:lnTo>
                  <a:pt x="1699" y="679"/>
                </a:lnTo>
                <a:lnTo>
                  <a:pt x="1697" y="679"/>
                </a:lnTo>
                <a:lnTo>
                  <a:pt x="1693" y="679"/>
                </a:lnTo>
                <a:lnTo>
                  <a:pt x="1693" y="682"/>
                </a:lnTo>
                <a:lnTo>
                  <a:pt x="1693" y="679"/>
                </a:lnTo>
                <a:lnTo>
                  <a:pt x="1693" y="679"/>
                </a:lnTo>
                <a:lnTo>
                  <a:pt x="1693" y="679"/>
                </a:lnTo>
                <a:lnTo>
                  <a:pt x="1691" y="679"/>
                </a:lnTo>
                <a:lnTo>
                  <a:pt x="1689" y="682"/>
                </a:lnTo>
                <a:lnTo>
                  <a:pt x="1687" y="682"/>
                </a:lnTo>
                <a:lnTo>
                  <a:pt x="1689" y="682"/>
                </a:lnTo>
                <a:lnTo>
                  <a:pt x="1689" y="679"/>
                </a:lnTo>
                <a:lnTo>
                  <a:pt x="1691" y="677"/>
                </a:lnTo>
                <a:lnTo>
                  <a:pt x="1693" y="677"/>
                </a:lnTo>
                <a:lnTo>
                  <a:pt x="1697" y="675"/>
                </a:lnTo>
                <a:lnTo>
                  <a:pt x="1695" y="673"/>
                </a:lnTo>
                <a:lnTo>
                  <a:pt x="1695" y="671"/>
                </a:lnTo>
                <a:lnTo>
                  <a:pt x="1695" y="671"/>
                </a:lnTo>
                <a:lnTo>
                  <a:pt x="1693" y="671"/>
                </a:lnTo>
                <a:lnTo>
                  <a:pt x="1691" y="671"/>
                </a:lnTo>
                <a:lnTo>
                  <a:pt x="1691" y="671"/>
                </a:lnTo>
                <a:lnTo>
                  <a:pt x="1691" y="669"/>
                </a:lnTo>
                <a:lnTo>
                  <a:pt x="1691" y="669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91" y="667"/>
                </a:lnTo>
                <a:lnTo>
                  <a:pt x="1689" y="667"/>
                </a:lnTo>
                <a:lnTo>
                  <a:pt x="1687" y="667"/>
                </a:lnTo>
                <a:lnTo>
                  <a:pt x="1683" y="667"/>
                </a:lnTo>
                <a:lnTo>
                  <a:pt x="1680" y="667"/>
                </a:lnTo>
                <a:lnTo>
                  <a:pt x="1680" y="667"/>
                </a:lnTo>
                <a:lnTo>
                  <a:pt x="1683" y="667"/>
                </a:lnTo>
                <a:lnTo>
                  <a:pt x="1685" y="667"/>
                </a:lnTo>
                <a:lnTo>
                  <a:pt x="1685" y="667"/>
                </a:lnTo>
                <a:lnTo>
                  <a:pt x="1687" y="665"/>
                </a:lnTo>
                <a:lnTo>
                  <a:pt x="1689" y="665"/>
                </a:lnTo>
                <a:lnTo>
                  <a:pt x="1687" y="661"/>
                </a:lnTo>
                <a:lnTo>
                  <a:pt x="1687" y="661"/>
                </a:lnTo>
                <a:lnTo>
                  <a:pt x="1685" y="663"/>
                </a:lnTo>
                <a:lnTo>
                  <a:pt x="1685" y="663"/>
                </a:lnTo>
                <a:lnTo>
                  <a:pt x="1685" y="661"/>
                </a:lnTo>
                <a:lnTo>
                  <a:pt x="1685" y="661"/>
                </a:lnTo>
                <a:lnTo>
                  <a:pt x="1680" y="661"/>
                </a:lnTo>
                <a:lnTo>
                  <a:pt x="1680" y="658"/>
                </a:lnTo>
                <a:lnTo>
                  <a:pt x="1683" y="658"/>
                </a:lnTo>
                <a:lnTo>
                  <a:pt x="1685" y="656"/>
                </a:lnTo>
                <a:lnTo>
                  <a:pt x="1683" y="656"/>
                </a:lnTo>
                <a:lnTo>
                  <a:pt x="1683" y="654"/>
                </a:lnTo>
                <a:lnTo>
                  <a:pt x="1680" y="654"/>
                </a:lnTo>
                <a:lnTo>
                  <a:pt x="1680" y="652"/>
                </a:lnTo>
                <a:lnTo>
                  <a:pt x="1680" y="650"/>
                </a:lnTo>
                <a:lnTo>
                  <a:pt x="1678" y="652"/>
                </a:lnTo>
                <a:lnTo>
                  <a:pt x="1676" y="652"/>
                </a:lnTo>
                <a:lnTo>
                  <a:pt x="1678" y="650"/>
                </a:lnTo>
                <a:lnTo>
                  <a:pt x="1678" y="648"/>
                </a:lnTo>
                <a:lnTo>
                  <a:pt x="1676" y="646"/>
                </a:lnTo>
                <a:lnTo>
                  <a:pt x="1674" y="646"/>
                </a:lnTo>
                <a:lnTo>
                  <a:pt x="1672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0" y="646"/>
                </a:lnTo>
                <a:lnTo>
                  <a:pt x="1672" y="644"/>
                </a:lnTo>
                <a:lnTo>
                  <a:pt x="1674" y="644"/>
                </a:lnTo>
                <a:lnTo>
                  <a:pt x="1674" y="642"/>
                </a:lnTo>
                <a:lnTo>
                  <a:pt x="1674" y="642"/>
                </a:lnTo>
                <a:lnTo>
                  <a:pt x="1670" y="640"/>
                </a:lnTo>
                <a:lnTo>
                  <a:pt x="1668" y="640"/>
                </a:lnTo>
                <a:lnTo>
                  <a:pt x="1668" y="640"/>
                </a:lnTo>
                <a:lnTo>
                  <a:pt x="1668" y="642"/>
                </a:lnTo>
                <a:lnTo>
                  <a:pt x="1668" y="642"/>
                </a:lnTo>
                <a:lnTo>
                  <a:pt x="1666" y="646"/>
                </a:lnTo>
                <a:lnTo>
                  <a:pt x="1664" y="648"/>
                </a:lnTo>
                <a:lnTo>
                  <a:pt x="1664" y="648"/>
                </a:lnTo>
                <a:lnTo>
                  <a:pt x="1664" y="650"/>
                </a:lnTo>
                <a:lnTo>
                  <a:pt x="1664" y="650"/>
                </a:lnTo>
                <a:lnTo>
                  <a:pt x="1664" y="650"/>
                </a:lnTo>
                <a:lnTo>
                  <a:pt x="1666" y="652"/>
                </a:lnTo>
                <a:lnTo>
                  <a:pt x="1666" y="652"/>
                </a:lnTo>
                <a:lnTo>
                  <a:pt x="1664" y="650"/>
                </a:lnTo>
                <a:lnTo>
                  <a:pt x="1662" y="650"/>
                </a:lnTo>
                <a:lnTo>
                  <a:pt x="1662" y="650"/>
                </a:lnTo>
                <a:lnTo>
                  <a:pt x="1659" y="652"/>
                </a:lnTo>
                <a:lnTo>
                  <a:pt x="1659" y="652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4"/>
                </a:lnTo>
                <a:lnTo>
                  <a:pt x="1659" y="656"/>
                </a:lnTo>
                <a:lnTo>
                  <a:pt x="1662" y="656"/>
                </a:lnTo>
                <a:lnTo>
                  <a:pt x="1662" y="658"/>
                </a:lnTo>
                <a:lnTo>
                  <a:pt x="1664" y="658"/>
                </a:lnTo>
                <a:lnTo>
                  <a:pt x="1666" y="658"/>
                </a:lnTo>
                <a:lnTo>
                  <a:pt x="1666" y="661"/>
                </a:lnTo>
                <a:lnTo>
                  <a:pt x="1666" y="661"/>
                </a:lnTo>
                <a:lnTo>
                  <a:pt x="1662" y="658"/>
                </a:lnTo>
                <a:lnTo>
                  <a:pt x="1662" y="658"/>
                </a:lnTo>
                <a:lnTo>
                  <a:pt x="1659" y="658"/>
                </a:lnTo>
                <a:lnTo>
                  <a:pt x="1659" y="658"/>
                </a:lnTo>
                <a:lnTo>
                  <a:pt x="1659" y="661"/>
                </a:lnTo>
                <a:lnTo>
                  <a:pt x="1659" y="661"/>
                </a:lnTo>
                <a:lnTo>
                  <a:pt x="1659" y="661"/>
                </a:lnTo>
                <a:lnTo>
                  <a:pt x="1657" y="661"/>
                </a:lnTo>
                <a:lnTo>
                  <a:pt x="1657" y="663"/>
                </a:lnTo>
                <a:lnTo>
                  <a:pt x="1657" y="663"/>
                </a:lnTo>
                <a:lnTo>
                  <a:pt x="1657" y="663"/>
                </a:lnTo>
                <a:lnTo>
                  <a:pt x="1655" y="663"/>
                </a:lnTo>
                <a:lnTo>
                  <a:pt x="1655" y="663"/>
                </a:lnTo>
                <a:lnTo>
                  <a:pt x="1657" y="665"/>
                </a:lnTo>
                <a:lnTo>
                  <a:pt x="1657" y="665"/>
                </a:lnTo>
                <a:lnTo>
                  <a:pt x="1657" y="665"/>
                </a:lnTo>
                <a:lnTo>
                  <a:pt x="1659" y="667"/>
                </a:lnTo>
                <a:lnTo>
                  <a:pt x="1659" y="667"/>
                </a:lnTo>
                <a:lnTo>
                  <a:pt x="1659" y="667"/>
                </a:lnTo>
                <a:lnTo>
                  <a:pt x="1657" y="667"/>
                </a:lnTo>
                <a:lnTo>
                  <a:pt x="1657" y="667"/>
                </a:lnTo>
                <a:lnTo>
                  <a:pt x="1655" y="667"/>
                </a:lnTo>
                <a:lnTo>
                  <a:pt x="1655" y="667"/>
                </a:lnTo>
                <a:lnTo>
                  <a:pt x="1655" y="669"/>
                </a:lnTo>
                <a:lnTo>
                  <a:pt x="1655" y="669"/>
                </a:lnTo>
                <a:lnTo>
                  <a:pt x="1655" y="669"/>
                </a:lnTo>
                <a:lnTo>
                  <a:pt x="1653" y="669"/>
                </a:lnTo>
                <a:lnTo>
                  <a:pt x="1653" y="669"/>
                </a:lnTo>
                <a:lnTo>
                  <a:pt x="1653" y="671"/>
                </a:lnTo>
                <a:lnTo>
                  <a:pt x="1653" y="671"/>
                </a:lnTo>
                <a:lnTo>
                  <a:pt x="1653" y="671"/>
                </a:lnTo>
                <a:lnTo>
                  <a:pt x="1651" y="671"/>
                </a:lnTo>
                <a:lnTo>
                  <a:pt x="1651" y="671"/>
                </a:lnTo>
                <a:lnTo>
                  <a:pt x="1651" y="673"/>
                </a:lnTo>
                <a:lnTo>
                  <a:pt x="1651" y="673"/>
                </a:lnTo>
                <a:lnTo>
                  <a:pt x="1653" y="675"/>
                </a:lnTo>
                <a:lnTo>
                  <a:pt x="1653" y="677"/>
                </a:lnTo>
                <a:lnTo>
                  <a:pt x="1653" y="677"/>
                </a:lnTo>
                <a:lnTo>
                  <a:pt x="1653" y="677"/>
                </a:lnTo>
                <a:lnTo>
                  <a:pt x="1651" y="679"/>
                </a:lnTo>
                <a:lnTo>
                  <a:pt x="1651" y="679"/>
                </a:lnTo>
                <a:lnTo>
                  <a:pt x="1651" y="677"/>
                </a:lnTo>
                <a:lnTo>
                  <a:pt x="1651" y="677"/>
                </a:lnTo>
                <a:lnTo>
                  <a:pt x="1651" y="675"/>
                </a:lnTo>
                <a:lnTo>
                  <a:pt x="1649" y="673"/>
                </a:lnTo>
                <a:lnTo>
                  <a:pt x="1649" y="673"/>
                </a:lnTo>
                <a:lnTo>
                  <a:pt x="1647" y="673"/>
                </a:lnTo>
                <a:lnTo>
                  <a:pt x="1647" y="673"/>
                </a:lnTo>
                <a:lnTo>
                  <a:pt x="1645" y="673"/>
                </a:lnTo>
                <a:lnTo>
                  <a:pt x="1645" y="675"/>
                </a:lnTo>
                <a:lnTo>
                  <a:pt x="1643" y="675"/>
                </a:lnTo>
                <a:lnTo>
                  <a:pt x="1643" y="677"/>
                </a:lnTo>
                <a:lnTo>
                  <a:pt x="1641" y="679"/>
                </a:lnTo>
                <a:lnTo>
                  <a:pt x="1639" y="679"/>
                </a:lnTo>
                <a:lnTo>
                  <a:pt x="1636" y="679"/>
                </a:lnTo>
                <a:lnTo>
                  <a:pt x="1634" y="682"/>
                </a:lnTo>
                <a:lnTo>
                  <a:pt x="1632" y="684"/>
                </a:lnTo>
                <a:lnTo>
                  <a:pt x="1628" y="684"/>
                </a:lnTo>
                <a:lnTo>
                  <a:pt x="1628" y="686"/>
                </a:lnTo>
                <a:lnTo>
                  <a:pt x="1628" y="686"/>
                </a:lnTo>
                <a:lnTo>
                  <a:pt x="1628" y="688"/>
                </a:lnTo>
                <a:lnTo>
                  <a:pt x="1628" y="690"/>
                </a:lnTo>
                <a:lnTo>
                  <a:pt x="1626" y="690"/>
                </a:lnTo>
                <a:lnTo>
                  <a:pt x="1628" y="688"/>
                </a:lnTo>
                <a:lnTo>
                  <a:pt x="1628" y="686"/>
                </a:lnTo>
                <a:lnTo>
                  <a:pt x="1628" y="684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2"/>
                </a:lnTo>
                <a:lnTo>
                  <a:pt x="1626" y="684"/>
                </a:lnTo>
                <a:lnTo>
                  <a:pt x="1624" y="684"/>
                </a:lnTo>
                <a:lnTo>
                  <a:pt x="1622" y="686"/>
                </a:lnTo>
                <a:lnTo>
                  <a:pt x="1622" y="686"/>
                </a:lnTo>
                <a:lnTo>
                  <a:pt x="1624" y="684"/>
                </a:lnTo>
                <a:lnTo>
                  <a:pt x="1624" y="684"/>
                </a:lnTo>
                <a:lnTo>
                  <a:pt x="1624" y="682"/>
                </a:lnTo>
                <a:lnTo>
                  <a:pt x="1624" y="679"/>
                </a:lnTo>
                <a:lnTo>
                  <a:pt x="1622" y="679"/>
                </a:lnTo>
                <a:lnTo>
                  <a:pt x="1622" y="679"/>
                </a:lnTo>
                <a:lnTo>
                  <a:pt x="1620" y="682"/>
                </a:lnTo>
                <a:lnTo>
                  <a:pt x="1618" y="686"/>
                </a:lnTo>
                <a:lnTo>
                  <a:pt x="1618" y="688"/>
                </a:lnTo>
                <a:lnTo>
                  <a:pt x="1618" y="688"/>
                </a:lnTo>
                <a:lnTo>
                  <a:pt x="1615" y="688"/>
                </a:lnTo>
                <a:lnTo>
                  <a:pt x="1611" y="690"/>
                </a:lnTo>
                <a:lnTo>
                  <a:pt x="1607" y="692"/>
                </a:lnTo>
                <a:lnTo>
                  <a:pt x="1607" y="690"/>
                </a:lnTo>
                <a:lnTo>
                  <a:pt x="1609" y="690"/>
                </a:lnTo>
                <a:lnTo>
                  <a:pt x="1611" y="690"/>
                </a:lnTo>
                <a:lnTo>
                  <a:pt x="1613" y="688"/>
                </a:lnTo>
                <a:lnTo>
                  <a:pt x="1615" y="688"/>
                </a:lnTo>
                <a:lnTo>
                  <a:pt x="1618" y="686"/>
                </a:lnTo>
                <a:lnTo>
                  <a:pt x="1618" y="684"/>
                </a:lnTo>
                <a:lnTo>
                  <a:pt x="1620" y="682"/>
                </a:lnTo>
                <a:lnTo>
                  <a:pt x="1620" y="679"/>
                </a:lnTo>
                <a:lnTo>
                  <a:pt x="1620" y="677"/>
                </a:lnTo>
                <a:lnTo>
                  <a:pt x="1620" y="677"/>
                </a:lnTo>
                <a:lnTo>
                  <a:pt x="1618" y="677"/>
                </a:lnTo>
                <a:lnTo>
                  <a:pt x="1618" y="673"/>
                </a:lnTo>
                <a:lnTo>
                  <a:pt x="1618" y="673"/>
                </a:lnTo>
                <a:lnTo>
                  <a:pt x="1615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13" y="671"/>
                </a:lnTo>
                <a:lnTo>
                  <a:pt x="1609" y="671"/>
                </a:lnTo>
                <a:lnTo>
                  <a:pt x="1607" y="671"/>
                </a:lnTo>
                <a:lnTo>
                  <a:pt x="1605" y="671"/>
                </a:lnTo>
                <a:lnTo>
                  <a:pt x="1605" y="671"/>
                </a:lnTo>
                <a:lnTo>
                  <a:pt x="1603" y="671"/>
                </a:lnTo>
                <a:lnTo>
                  <a:pt x="1599" y="673"/>
                </a:lnTo>
                <a:lnTo>
                  <a:pt x="1597" y="675"/>
                </a:lnTo>
                <a:lnTo>
                  <a:pt x="1595" y="675"/>
                </a:lnTo>
                <a:lnTo>
                  <a:pt x="1592" y="673"/>
                </a:lnTo>
                <a:lnTo>
                  <a:pt x="1590" y="673"/>
                </a:lnTo>
                <a:lnTo>
                  <a:pt x="1590" y="673"/>
                </a:lnTo>
                <a:lnTo>
                  <a:pt x="1595" y="671"/>
                </a:lnTo>
                <a:lnTo>
                  <a:pt x="1595" y="671"/>
                </a:lnTo>
                <a:lnTo>
                  <a:pt x="1597" y="671"/>
                </a:lnTo>
                <a:lnTo>
                  <a:pt x="1597" y="671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7" y="669"/>
                </a:lnTo>
                <a:lnTo>
                  <a:pt x="1599" y="671"/>
                </a:lnTo>
                <a:lnTo>
                  <a:pt x="1599" y="671"/>
                </a:lnTo>
                <a:lnTo>
                  <a:pt x="1599" y="671"/>
                </a:lnTo>
                <a:lnTo>
                  <a:pt x="1601" y="671"/>
                </a:lnTo>
                <a:lnTo>
                  <a:pt x="1601" y="669"/>
                </a:lnTo>
                <a:lnTo>
                  <a:pt x="1601" y="669"/>
                </a:lnTo>
                <a:lnTo>
                  <a:pt x="1601" y="667"/>
                </a:lnTo>
                <a:lnTo>
                  <a:pt x="1603" y="667"/>
                </a:lnTo>
                <a:lnTo>
                  <a:pt x="1603" y="667"/>
                </a:lnTo>
                <a:lnTo>
                  <a:pt x="1601" y="665"/>
                </a:lnTo>
                <a:lnTo>
                  <a:pt x="1601" y="665"/>
                </a:lnTo>
                <a:lnTo>
                  <a:pt x="1603" y="663"/>
                </a:lnTo>
                <a:lnTo>
                  <a:pt x="1603" y="663"/>
                </a:lnTo>
                <a:lnTo>
                  <a:pt x="1603" y="661"/>
                </a:lnTo>
                <a:lnTo>
                  <a:pt x="1599" y="661"/>
                </a:lnTo>
                <a:lnTo>
                  <a:pt x="1599" y="661"/>
                </a:lnTo>
                <a:lnTo>
                  <a:pt x="1599" y="658"/>
                </a:lnTo>
                <a:lnTo>
                  <a:pt x="1599" y="656"/>
                </a:lnTo>
                <a:lnTo>
                  <a:pt x="1599" y="654"/>
                </a:lnTo>
                <a:lnTo>
                  <a:pt x="1599" y="654"/>
                </a:lnTo>
                <a:lnTo>
                  <a:pt x="1599" y="652"/>
                </a:lnTo>
                <a:lnTo>
                  <a:pt x="1599" y="650"/>
                </a:lnTo>
                <a:lnTo>
                  <a:pt x="1599" y="650"/>
                </a:lnTo>
                <a:lnTo>
                  <a:pt x="1597" y="648"/>
                </a:lnTo>
                <a:lnTo>
                  <a:pt x="1597" y="648"/>
                </a:lnTo>
                <a:lnTo>
                  <a:pt x="1588" y="648"/>
                </a:lnTo>
                <a:lnTo>
                  <a:pt x="1586" y="648"/>
                </a:lnTo>
                <a:lnTo>
                  <a:pt x="1584" y="648"/>
                </a:lnTo>
                <a:lnTo>
                  <a:pt x="1584" y="646"/>
                </a:lnTo>
                <a:lnTo>
                  <a:pt x="1586" y="646"/>
                </a:lnTo>
                <a:lnTo>
                  <a:pt x="1595" y="646"/>
                </a:lnTo>
                <a:lnTo>
                  <a:pt x="1597" y="646"/>
                </a:lnTo>
                <a:lnTo>
                  <a:pt x="1599" y="646"/>
                </a:lnTo>
                <a:lnTo>
                  <a:pt x="1599" y="644"/>
                </a:lnTo>
                <a:lnTo>
                  <a:pt x="1599" y="644"/>
                </a:lnTo>
                <a:lnTo>
                  <a:pt x="1599" y="642"/>
                </a:lnTo>
                <a:lnTo>
                  <a:pt x="1599" y="642"/>
                </a:lnTo>
                <a:lnTo>
                  <a:pt x="1599" y="642"/>
                </a:lnTo>
                <a:lnTo>
                  <a:pt x="1597" y="640"/>
                </a:lnTo>
                <a:lnTo>
                  <a:pt x="1597" y="637"/>
                </a:lnTo>
                <a:lnTo>
                  <a:pt x="1597" y="637"/>
                </a:lnTo>
                <a:lnTo>
                  <a:pt x="1597" y="635"/>
                </a:lnTo>
                <a:lnTo>
                  <a:pt x="1597" y="635"/>
                </a:lnTo>
                <a:lnTo>
                  <a:pt x="1599" y="631"/>
                </a:lnTo>
                <a:lnTo>
                  <a:pt x="1601" y="631"/>
                </a:lnTo>
                <a:lnTo>
                  <a:pt x="1601" y="629"/>
                </a:lnTo>
                <a:lnTo>
                  <a:pt x="1601" y="629"/>
                </a:lnTo>
                <a:lnTo>
                  <a:pt x="1603" y="629"/>
                </a:lnTo>
                <a:lnTo>
                  <a:pt x="1603" y="627"/>
                </a:lnTo>
                <a:lnTo>
                  <a:pt x="1603" y="627"/>
                </a:lnTo>
                <a:lnTo>
                  <a:pt x="1601" y="625"/>
                </a:lnTo>
                <a:lnTo>
                  <a:pt x="1601" y="625"/>
                </a:lnTo>
                <a:lnTo>
                  <a:pt x="1601" y="625"/>
                </a:lnTo>
                <a:lnTo>
                  <a:pt x="1599" y="625"/>
                </a:lnTo>
                <a:lnTo>
                  <a:pt x="1599" y="625"/>
                </a:lnTo>
                <a:lnTo>
                  <a:pt x="1599" y="627"/>
                </a:lnTo>
                <a:lnTo>
                  <a:pt x="1599" y="627"/>
                </a:lnTo>
                <a:lnTo>
                  <a:pt x="1597" y="627"/>
                </a:lnTo>
                <a:lnTo>
                  <a:pt x="1595" y="629"/>
                </a:lnTo>
                <a:lnTo>
                  <a:pt x="1595" y="629"/>
                </a:lnTo>
                <a:lnTo>
                  <a:pt x="1592" y="627"/>
                </a:lnTo>
                <a:lnTo>
                  <a:pt x="1592" y="627"/>
                </a:lnTo>
                <a:lnTo>
                  <a:pt x="1592" y="625"/>
                </a:lnTo>
                <a:lnTo>
                  <a:pt x="1590" y="625"/>
                </a:lnTo>
                <a:lnTo>
                  <a:pt x="1590" y="625"/>
                </a:lnTo>
                <a:lnTo>
                  <a:pt x="1590" y="623"/>
                </a:lnTo>
                <a:lnTo>
                  <a:pt x="1588" y="623"/>
                </a:lnTo>
                <a:lnTo>
                  <a:pt x="1586" y="625"/>
                </a:lnTo>
                <a:lnTo>
                  <a:pt x="1584" y="625"/>
                </a:lnTo>
                <a:lnTo>
                  <a:pt x="1578" y="623"/>
                </a:lnTo>
                <a:lnTo>
                  <a:pt x="1576" y="623"/>
                </a:lnTo>
                <a:lnTo>
                  <a:pt x="1574" y="623"/>
                </a:lnTo>
                <a:lnTo>
                  <a:pt x="1574" y="621"/>
                </a:lnTo>
                <a:lnTo>
                  <a:pt x="1571" y="621"/>
                </a:lnTo>
                <a:lnTo>
                  <a:pt x="1567" y="619"/>
                </a:lnTo>
                <a:lnTo>
                  <a:pt x="1569" y="617"/>
                </a:lnTo>
                <a:lnTo>
                  <a:pt x="1569" y="617"/>
                </a:lnTo>
                <a:lnTo>
                  <a:pt x="1569" y="617"/>
                </a:lnTo>
                <a:lnTo>
                  <a:pt x="1567" y="617"/>
                </a:lnTo>
                <a:lnTo>
                  <a:pt x="1567" y="617"/>
                </a:lnTo>
                <a:lnTo>
                  <a:pt x="1567" y="614"/>
                </a:lnTo>
                <a:lnTo>
                  <a:pt x="1567" y="614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9" y="612"/>
                </a:lnTo>
                <a:lnTo>
                  <a:pt x="1567" y="610"/>
                </a:lnTo>
                <a:lnTo>
                  <a:pt x="1565" y="610"/>
                </a:lnTo>
                <a:lnTo>
                  <a:pt x="1565" y="610"/>
                </a:lnTo>
                <a:lnTo>
                  <a:pt x="1565" y="612"/>
                </a:lnTo>
                <a:lnTo>
                  <a:pt x="1561" y="612"/>
                </a:lnTo>
                <a:lnTo>
                  <a:pt x="1561" y="612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10"/>
                </a:lnTo>
                <a:lnTo>
                  <a:pt x="1563" y="608"/>
                </a:lnTo>
                <a:lnTo>
                  <a:pt x="1561" y="608"/>
                </a:lnTo>
                <a:lnTo>
                  <a:pt x="1561" y="606"/>
                </a:lnTo>
                <a:lnTo>
                  <a:pt x="1559" y="606"/>
                </a:lnTo>
                <a:lnTo>
                  <a:pt x="1557" y="604"/>
                </a:lnTo>
                <a:lnTo>
                  <a:pt x="1557" y="606"/>
                </a:lnTo>
                <a:lnTo>
                  <a:pt x="1555" y="606"/>
                </a:lnTo>
                <a:lnTo>
                  <a:pt x="1555" y="606"/>
                </a:lnTo>
                <a:lnTo>
                  <a:pt x="1553" y="606"/>
                </a:lnTo>
                <a:lnTo>
                  <a:pt x="1555" y="604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2"/>
                </a:lnTo>
                <a:lnTo>
                  <a:pt x="1555" y="600"/>
                </a:lnTo>
                <a:lnTo>
                  <a:pt x="1555" y="600"/>
                </a:lnTo>
                <a:lnTo>
                  <a:pt x="1555" y="600"/>
                </a:lnTo>
                <a:lnTo>
                  <a:pt x="1553" y="600"/>
                </a:lnTo>
                <a:lnTo>
                  <a:pt x="1551" y="600"/>
                </a:lnTo>
                <a:lnTo>
                  <a:pt x="1548" y="600"/>
                </a:lnTo>
                <a:lnTo>
                  <a:pt x="1546" y="598"/>
                </a:lnTo>
                <a:lnTo>
                  <a:pt x="1546" y="596"/>
                </a:lnTo>
                <a:lnTo>
                  <a:pt x="1544" y="596"/>
                </a:lnTo>
                <a:lnTo>
                  <a:pt x="1540" y="593"/>
                </a:lnTo>
                <a:lnTo>
                  <a:pt x="1540" y="593"/>
                </a:lnTo>
                <a:lnTo>
                  <a:pt x="1540" y="593"/>
                </a:lnTo>
                <a:lnTo>
                  <a:pt x="1538" y="593"/>
                </a:lnTo>
                <a:lnTo>
                  <a:pt x="1536" y="596"/>
                </a:lnTo>
                <a:lnTo>
                  <a:pt x="1532" y="596"/>
                </a:lnTo>
                <a:lnTo>
                  <a:pt x="1530" y="598"/>
                </a:lnTo>
                <a:lnTo>
                  <a:pt x="1525" y="598"/>
                </a:lnTo>
                <a:lnTo>
                  <a:pt x="1525" y="600"/>
                </a:lnTo>
                <a:lnTo>
                  <a:pt x="1527" y="600"/>
                </a:lnTo>
                <a:lnTo>
                  <a:pt x="1527" y="600"/>
                </a:lnTo>
                <a:lnTo>
                  <a:pt x="1523" y="598"/>
                </a:lnTo>
                <a:lnTo>
                  <a:pt x="1521" y="598"/>
                </a:lnTo>
                <a:lnTo>
                  <a:pt x="1519" y="598"/>
                </a:lnTo>
                <a:lnTo>
                  <a:pt x="1517" y="596"/>
                </a:lnTo>
                <a:lnTo>
                  <a:pt x="1515" y="596"/>
                </a:lnTo>
                <a:lnTo>
                  <a:pt x="1515" y="598"/>
                </a:lnTo>
                <a:lnTo>
                  <a:pt x="1511" y="600"/>
                </a:lnTo>
                <a:lnTo>
                  <a:pt x="1509" y="600"/>
                </a:lnTo>
                <a:lnTo>
                  <a:pt x="1511" y="598"/>
                </a:lnTo>
                <a:lnTo>
                  <a:pt x="1509" y="596"/>
                </a:lnTo>
                <a:lnTo>
                  <a:pt x="1498" y="593"/>
                </a:lnTo>
                <a:lnTo>
                  <a:pt x="1494" y="591"/>
                </a:lnTo>
                <a:lnTo>
                  <a:pt x="1490" y="591"/>
                </a:lnTo>
                <a:lnTo>
                  <a:pt x="1488" y="591"/>
                </a:lnTo>
                <a:lnTo>
                  <a:pt x="1483" y="591"/>
                </a:lnTo>
                <a:lnTo>
                  <a:pt x="1479" y="593"/>
                </a:lnTo>
                <a:lnTo>
                  <a:pt x="1477" y="596"/>
                </a:lnTo>
                <a:lnTo>
                  <a:pt x="1475" y="596"/>
                </a:lnTo>
                <a:lnTo>
                  <a:pt x="1475" y="598"/>
                </a:lnTo>
                <a:lnTo>
                  <a:pt x="1475" y="598"/>
                </a:lnTo>
                <a:lnTo>
                  <a:pt x="1475" y="602"/>
                </a:lnTo>
                <a:lnTo>
                  <a:pt x="1477" y="604"/>
                </a:lnTo>
                <a:lnTo>
                  <a:pt x="1477" y="606"/>
                </a:lnTo>
                <a:lnTo>
                  <a:pt x="1479" y="608"/>
                </a:lnTo>
                <a:lnTo>
                  <a:pt x="1479" y="610"/>
                </a:lnTo>
                <a:lnTo>
                  <a:pt x="1481" y="610"/>
                </a:lnTo>
                <a:lnTo>
                  <a:pt x="1481" y="612"/>
                </a:lnTo>
                <a:lnTo>
                  <a:pt x="1486" y="612"/>
                </a:lnTo>
                <a:lnTo>
                  <a:pt x="1483" y="614"/>
                </a:lnTo>
                <a:lnTo>
                  <a:pt x="1481" y="617"/>
                </a:lnTo>
                <a:lnTo>
                  <a:pt x="1481" y="617"/>
                </a:lnTo>
                <a:lnTo>
                  <a:pt x="1481" y="621"/>
                </a:lnTo>
                <a:lnTo>
                  <a:pt x="1481" y="621"/>
                </a:lnTo>
                <a:lnTo>
                  <a:pt x="1481" y="623"/>
                </a:lnTo>
                <a:lnTo>
                  <a:pt x="1479" y="623"/>
                </a:lnTo>
                <a:lnTo>
                  <a:pt x="1479" y="625"/>
                </a:lnTo>
                <a:lnTo>
                  <a:pt x="1475" y="629"/>
                </a:lnTo>
                <a:lnTo>
                  <a:pt x="1475" y="629"/>
                </a:lnTo>
                <a:lnTo>
                  <a:pt x="1475" y="629"/>
                </a:lnTo>
                <a:lnTo>
                  <a:pt x="1477" y="629"/>
                </a:lnTo>
                <a:lnTo>
                  <a:pt x="1479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3" y="629"/>
                </a:lnTo>
                <a:lnTo>
                  <a:pt x="1481" y="631"/>
                </a:lnTo>
                <a:lnTo>
                  <a:pt x="1481" y="631"/>
                </a:lnTo>
                <a:lnTo>
                  <a:pt x="1481" y="633"/>
                </a:lnTo>
                <a:lnTo>
                  <a:pt x="1481" y="635"/>
                </a:lnTo>
                <a:lnTo>
                  <a:pt x="1483" y="635"/>
                </a:lnTo>
                <a:lnTo>
                  <a:pt x="1486" y="635"/>
                </a:lnTo>
                <a:lnTo>
                  <a:pt x="1486" y="635"/>
                </a:lnTo>
                <a:lnTo>
                  <a:pt x="1483" y="635"/>
                </a:lnTo>
                <a:lnTo>
                  <a:pt x="1481" y="637"/>
                </a:lnTo>
                <a:lnTo>
                  <a:pt x="1483" y="640"/>
                </a:lnTo>
                <a:lnTo>
                  <a:pt x="1486" y="644"/>
                </a:lnTo>
                <a:lnTo>
                  <a:pt x="1486" y="644"/>
                </a:lnTo>
                <a:lnTo>
                  <a:pt x="1483" y="644"/>
                </a:lnTo>
                <a:lnTo>
                  <a:pt x="1483" y="646"/>
                </a:lnTo>
                <a:lnTo>
                  <a:pt x="1483" y="646"/>
                </a:lnTo>
                <a:lnTo>
                  <a:pt x="1488" y="646"/>
                </a:lnTo>
                <a:lnTo>
                  <a:pt x="1488" y="646"/>
                </a:lnTo>
                <a:lnTo>
                  <a:pt x="1488" y="648"/>
                </a:lnTo>
                <a:lnTo>
                  <a:pt x="1488" y="650"/>
                </a:lnTo>
                <a:lnTo>
                  <a:pt x="1488" y="650"/>
                </a:lnTo>
                <a:lnTo>
                  <a:pt x="1488" y="652"/>
                </a:lnTo>
                <a:lnTo>
                  <a:pt x="1486" y="652"/>
                </a:lnTo>
                <a:lnTo>
                  <a:pt x="1486" y="654"/>
                </a:lnTo>
                <a:lnTo>
                  <a:pt x="1486" y="654"/>
                </a:lnTo>
                <a:lnTo>
                  <a:pt x="1488" y="656"/>
                </a:lnTo>
                <a:lnTo>
                  <a:pt x="1486" y="656"/>
                </a:lnTo>
                <a:lnTo>
                  <a:pt x="1483" y="654"/>
                </a:lnTo>
                <a:lnTo>
                  <a:pt x="1481" y="654"/>
                </a:lnTo>
                <a:lnTo>
                  <a:pt x="1481" y="654"/>
                </a:lnTo>
                <a:lnTo>
                  <a:pt x="1481" y="656"/>
                </a:lnTo>
                <a:lnTo>
                  <a:pt x="1481" y="656"/>
                </a:lnTo>
                <a:lnTo>
                  <a:pt x="1479" y="658"/>
                </a:lnTo>
                <a:lnTo>
                  <a:pt x="1479" y="658"/>
                </a:lnTo>
                <a:lnTo>
                  <a:pt x="1481" y="658"/>
                </a:lnTo>
                <a:lnTo>
                  <a:pt x="1481" y="661"/>
                </a:lnTo>
                <a:lnTo>
                  <a:pt x="1479" y="663"/>
                </a:lnTo>
                <a:lnTo>
                  <a:pt x="1477" y="663"/>
                </a:lnTo>
                <a:lnTo>
                  <a:pt x="1477" y="665"/>
                </a:lnTo>
                <a:lnTo>
                  <a:pt x="1475" y="665"/>
                </a:lnTo>
                <a:lnTo>
                  <a:pt x="1475" y="667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1"/>
                </a:lnTo>
                <a:lnTo>
                  <a:pt x="1471" y="673"/>
                </a:lnTo>
                <a:lnTo>
                  <a:pt x="1471" y="675"/>
                </a:lnTo>
                <a:lnTo>
                  <a:pt x="1471" y="675"/>
                </a:lnTo>
                <a:lnTo>
                  <a:pt x="1471" y="677"/>
                </a:lnTo>
                <a:lnTo>
                  <a:pt x="1473" y="677"/>
                </a:lnTo>
                <a:lnTo>
                  <a:pt x="1477" y="682"/>
                </a:lnTo>
                <a:lnTo>
                  <a:pt x="1479" y="682"/>
                </a:lnTo>
                <a:lnTo>
                  <a:pt x="1481" y="684"/>
                </a:lnTo>
                <a:lnTo>
                  <a:pt x="1483" y="684"/>
                </a:lnTo>
                <a:lnTo>
                  <a:pt x="1486" y="686"/>
                </a:lnTo>
                <a:lnTo>
                  <a:pt x="1490" y="688"/>
                </a:lnTo>
                <a:lnTo>
                  <a:pt x="1494" y="694"/>
                </a:lnTo>
                <a:lnTo>
                  <a:pt x="1494" y="696"/>
                </a:lnTo>
                <a:lnTo>
                  <a:pt x="1496" y="698"/>
                </a:lnTo>
                <a:lnTo>
                  <a:pt x="1498" y="702"/>
                </a:lnTo>
                <a:lnTo>
                  <a:pt x="1498" y="705"/>
                </a:lnTo>
                <a:lnTo>
                  <a:pt x="1498" y="707"/>
                </a:lnTo>
                <a:lnTo>
                  <a:pt x="1498" y="713"/>
                </a:lnTo>
                <a:lnTo>
                  <a:pt x="1498" y="715"/>
                </a:lnTo>
                <a:lnTo>
                  <a:pt x="1498" y="719"/>
                </a:lnTo>
                <a:lnTo>
                  <a:pt x="1498" y="723"/>
                </a:lnTo>
                <a:lnTo>
                  <a:pt x="1498" y="726"/>
                </a:lnTo>
                <a:lnTo>
                  <a:pt x="1498" y="728"/>
                </a:lnTo>
                <a:lnTo>
                  <a:pt x="1496" y="730"/>
                </a:lnTo>
                <a:lnTo>
                  <a:pt x="1494" y="732"/>
                </a:lnTo>
                <a:lnTo>
                  <a:pt x="1492" y="736"/>
                </a:lnTo>
                <a:lnTo>
                  <a:pt x="1490" y="736"/>
                </a:lnTo>
                <a:lnTo>
                  <a:pt x="1488" y="738"/>
                </a:lnTo>
                <a:lnTo>
                  <a:pt x="1481" y="742"/>
                </a:lnTo>
                <a:lnTo>
                  <a:pt x="1481" y="744"/>
                </a:lnTo>
                <a:lnTo>
                  <a:pt x="1479" y="747"/>
                </a:lnTo>
                <a:lnTo>
                  <a:pt x="1475" y="747"/>
                </a:lnTo>
                <a:lnTo>
                  <a:pt x="1473" y="749"/>
                </a:lnTo>
                <a:lnTo>
                  <a:pt x="1471" y="751"/>
                </a:lnTo>
                <a:lnTo>
                  <a:pt x="1465" y="753"/>
                </a:lnTo>
                <a:lnTo>
                  <a:pt x="1465" y="753"/>
                </a:lnTo>
                <a:lnTo>
                  <a:pt x="1454" y="757"/>
                </a:lnTo>
                <a:lnTo>
                  <a:pt x="1452" y="757"/>
                </a:lnTo>
                <a:lnTo>
                  <a:pt x="1452" y="757"/>
                </a:lnTo>
                <a:lnTo>
                  <a:pt x="1454" y="757"/>
                </a:lnTo>
                <a:lnTo>
                  <a:pt x="1454" y="757"/>
                </a:lnTo>
                <a:lnTo>
                  <a:pt x="1454" y="759"/>
                </a:lnTo>
                <a:lnTo>
                  <a:pt x="1456" y="761"/>
                </a:lnTo>
                <a:lnTo>
                  <a:pt x="1456" y="763"/>
                </a:lnTo>
                <a:lnTo>
                  <a:pt x="1456" y="763"/>
                </a:lnTo>
                <a:lnTo>
                  <a:pt x="1458" y="765"/>
                </a:lnTo>
                <a:lnTo>
                  <a:pt x="1458" y="765"/>
                </a:lnTo>
                <a:lnTo>
                  <a:pt x="1460" y="765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0" y="767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0"/>
                </a:lnTo>
                <a:lnTo>
                  <a:pt x="1463" y="772"/>
                </a:lnTo>
                <a:lnTo>
                  <a:pt x="1463" y="772"/>
                </a:lnTo>
                <a:lnTo>
                  <a:pt x="1463" y="772"/>
                </a:lnTo>
                <a:lnTo>
                  <a:pt x="1465" y="774"/>
                </a:lnTo>
                <a:lnTo>
                  <a:pt x="1465" y="774"/>
                </a:lnTo>
                <a:lnTo>
                  <a:pt x="1463" y="774"/>
                </a:lnTo>
                <a:lnTo>
                  <a:pt x="1463" y="774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6"/>
                </a:lnTo>
                <a:lnTo>
                  <a:pt x="1463" y="778"/>
                </a:lnTo>
                <a:lnTo>
                  <a:pt x="1463" y="782"/>
                </a:lnTo>
                <a:lnTo>
                  <a:pt x="1465" y="786"/>
                </a:lnTo>
                <a:lnTo>
                  <a:pt x="1465" y="788"/>
                </a:lnTo>
                <a:lnTo>
                  <a:pt x="1465" y="791"/>
                </a:lnTo>
                <a:lnTo>
                  <a:pt x="1467" y="791"/>
                </a:lnTo>
                <a:lnTo>
                  <a:pt x="1467" y="793"/>
                </a:lnTo>
                <a:lnTo>
                  <a:pt x="1467" y="793"/>
                </a:lnTo>
                <a:lnTo>
                  <a:pt x="1467" y="795"/>
                </a:lnTo>
                <a:lnTo>
                  <a:pt x="1467" y="797"/>
                </a:lnTo>
                <a:lnTo>
                  <a:pt x="1467" y="797"/>
                </a:lnTo>
                <a:lnTo>
                  <a:pt x="1469" y="799"/>
                </a:lnTo>
                <a:lnTo>
                  <a:pt x="1469" y="799"/>
                </a:lnTo>
                <a:lnTo>
                  <a:pt x="1471" y="801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3"/>
                </a:lnTo>
                <a:lnTo>
                  <a:pt x="1471" y="805"/>
                </a:lnTo>
                <a:lnTo>
                  <a:pt x="1469" y="805"/>
                </a:lnTo>
                <a:lnTo>
                  <a:pt x="1467" y="807"/>
                </a:lnTo>
                <a:lnTo>
                  <a:pt x="1467" y="809"/>
                </a:lnTo>
                <a:lnTo>
                  <a:pt x="1465" y="811"/>
                </a:lnTo>
                <a:lnTo>
                  <a:pt x="1465" y="811"/>
                </a:lnTo>
                <a:lnTo>
                  <a:pt x="1465" y="814"/>
                </a:lnTo>
                <a:lnTo>
                  <a:pt x="1463" y="814"/>
                </a:lnTo>
                <a:lnTo>
                  <a:pt x="1463" y="814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18"/>
                </a:lnTo>
                <a:lnTo>
                  <a:pt x="1467" y="820"/>
                </a:lnTo>
                <a:lnTo>
                  <a:pt x="1465" y="820"/>
                </a:lnTo>
                <a:lnTo>
                  <a:pt x="1465" y="822"/>
                </a:lnTo>
                <a:lnTo>
                  <a:pt x="1465" y="824"/>
                </a:lnTo>
                <a:lnTo>
                  <a:pt x="1465" y="824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20"/>
                </a:lnTo>
                <a:lnTo>
                  <a:pt x="1463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60" y="818"/>
                </a:lnTo>
                <a:lnTo>
                  <a:pt x="1458" y="816"/>
                </a:lnTo>
                <a:lnTo>
                  <a:pt x="1458" y="816"/>
                </a:lnTo>
                <a:lnTo>
                  <a:pt x="1456" y="818"/>
                </a:lnTo>
                <a:lnTo>
                  <a:pt x="1456" y="818"/>
                </a:lnTo>
                <a:lnTo>
                  <a:pt x="1456" y="818"/>
                </a:lnTo>
                <a:lnTo>
                  <a:pt x="1454" y="820"/>
                </a:lnTo>
                <a:lnTo>
                  <a:pt x="1454" y="820"/>
                </a:lnTo>
                <a:lnTo>
                  <a:pt x="1454" y="822"/>
                </a:lnTo>
                <a:lnTo>
                  <a:pt x="1452" y="824"/>
                </a:lnTo>
                <a:lnTo>
                  <a:pt x="1452" y="824"/>
                </a:lnTo>
                <a:lnTo>
                  <a:pt x="1452" y="826"/>
                </a:lnTo>
                <a:lnTo>
                  <a:pt x="1452" y="826"/>
                </a:lnTo>
                <a:lnTo>
                  <a:pt x="1454" y="826"/>
                </a:lnTo>
                <a:lnTo>
                  <a:pt x="1456" y="830"/>
                </a:lnTo>
                <a:lnTo>
                  <a:pt x="1458" y="830"/>
                </a:lnTo>
                <a:lnTo>
                  <a:pt x="1458" y="832"/>
                </a:lnTo>
                <a:lnTo>
                  <a:pt x="1456" y="830"/>
                </a:lnTo>
                <a:lnTo>
                  <a:pt x="1454" y="828"/>
                </a:lnTo>
                <a:lnTo>
                  <a:pt x="1452" y="824"/>
                </a:lnTo>
                <a:lnTo>
                  <a:pt x="1450" y="824"/>
                </a:lnTo>
                <a:lnTo>
                  <a:pt x="1448" y="822"/>
                </a:lnTo>
                <a:lnTo>
                  <a:pt x="1446" y="822"/>
                </a:lnTo>
                <a:lnTo>
                  <a:pt x="1444" y="822"/>
                </a:lnTo>
                <a:lnTo>
                  <a:pt x="1442" y="822"/>
                </a:lnTo>
                <a:lnTo>
                  <a:pt x="1439" y="824"/>
                </a:lnTo>
                <a:lnTo>
                  <a:pt x="1437" y="826"/>
                </a:lnTo>
                <a:lnTo>
                  <a:pt x="1437" y="826"/>
                </a:lnTo>
                <a:lnTo>
                  <a:pt x="1439" y="822"/>
                </a:lnTo>
                <a:lnTo>
                  <a:pt x="1442" y="822"/>
                </a:lnTo>
                <a:lnTo>
                  <a:pt x="1442" y="820"/>
                </a:lnTo>
                <a:lnTo>
                  <a:pt x="1442" y="820"/>
                </a:lnTo>
                <a:lnTo>
                  <a:pt x="1442" y="818"/>
                </a:lnTo>
                <a:lnTo>
                  <a:pt x="1439" y="816"/>
                </a:lnTo>
                <a:lnTo>
                  <a:pt x="1439" y="814"/>
                </a:lnTo>
                <a:lnTo>
                  <a:pt x="1439" y="814"/>
                </a:lnTo>
                <a:lnTo>
                  <a:pt x="1435" y="809"/>
                </a:lnTo>
                <a:lnTo>
                  <a:pt x="1433" y="807"/>
                </a:lnTo>
                <a:lnTo>
                  <a:pt x="1431" y="807"/>
                </a:lnTo>
                <a:lnTo>
                  <a:pt x="1429" y="805"/>
                </a:lnTo>
                <a:lnTo>
                  <a:pt x="1427" y="805"/>
                </a:lnTo>
                <a:lnTo>
                  <a:pt x="1427" y="805"/>
                </a:lnTo>
                <a:lnTo>
                  <a:pt x="1425" y="805"/>
                </a:lnTo>
                <a:lnTo>
                  <a:pt x="1423" y="805"/>
                </a:lnTo>
                <a:lnTo>
                  <a:pt x="1423" y="805"/>
                </a:lnTo>
                <a:lnTo>
                  <a:pt x="1423" y="803"/>
                </a:lnTo>
                <a:lnTo>
                  <a:pt x="1425" y="803"/>
                </a:lnTo>
                <a:lnTo>
                  <a:pt x="1425" y="803"/>
                </a:lnTo>
                <a:lnTo>
                  <a:pt x="1427" y="801"/>
                </a:lnTo>
                <a:lnTo>
                  <a:pt x="1425" y="801"/>
                </a:lnTo>
                <a:lnTo>
                  <a:pt x="1423" y="799"/>
                </a:lnTo>
                <a:lnTo>
                  <a:pt x="1423" y="797"/>
                </a:lnTo>
                <a:lnTo>
                  <a:pt x="1419" y="793"/>
                </a:lnTo>
                <a:lnTo>
                  <a:pt x="1419" y="793"/>
                </a:lnTo>
                <a:lnTo>
                  <a:pt x="1416" y="791"/>
                </a:lnTo>
                <a:lnTo>
                  <a:pt x="1416" y="791"/>
                </a:lnTo>
                <a:lnTo>
                  <a:pt x="1416" y="788"/>
                </a:lnTo>
                <a:lnTo>
                  <a:pt x="1416" y="788"/>
                </a:lnTo>
                <a:lnTo>
                  <a:pt x="1416" y="786"/>
                </a:lnTo>
                <a:lnTo>
                  <a:pt x="1416" y="786"/>
                </a:lnTo>
                <a:lnTo>
                  <a:pt x="1416" y="784"/>
                </a:lnTo>
                <a:lnTo>
                  <a:pt x="1419" y="782"/>
                </a:lnTo>
                <a:lnTo>
                  <a:pt x="1416" y="780"/>
                </a:lnTo>
                <a:lnTo>
                  <a:pt x="1416" y="778"/>
                </a:lnTo>
                <a:lnTo>
                  <a:pt x="1419" y="776"/>
                </a:lnTo>
                <a:lnTo>
                  <a:pt x="1419" y="774"/>
                </a:lnTo>
                <a:lnTo>
                  <a:pt x="1416" y="772"/>
                </a:lnTo>
                <a:lnTo>
                  <a:pt x="1416" y="770"/>
                </a:lnTo>
                <a:lnTo>
                  <a:pt x="1416" y="770"/>
                </a:lnTo>
                <a:lnTo>
                  <a:pt x="1414" y="767"/>
                </a:lnTo>
                <a:lnTo>
                  <a:pt x="1414" y="765"/>
                </a:lnTo>
                <a:lnTo>
                  <a:pt x="1414" y="763"/>
                </a:lnTo>
                <a:lnTo>
                  <a:pt x="1414" y="761"/>
                </a:lnTo>
                <a:lnTo>
                  <a:pt x="1416" y="755"/>
                </a:lnTo>
                <a:lnTo>
                  <a:pt x="1416" y="753"/>
                </a:lnTo>
                <a:lnTo>
                  <a:pt x="1414" y="751"/>
                </a:lnTo>
                <a:lnTo>
                  <a:pt x="1414" y="749"/>
                </a:lnTo>
                <a:lnTo>
                  <a:pt x="1412" y="747"/>
                </a:lnTo>
                <a:lnTo>
                  <a:pt x="1410" y="747"/>
                </a:lnTo>
                <a:lnTo>
                  <a:pt x="1408" y="747"/>
                </a:lnTo>
                <a:lnTo>
                  <a:pt x="1408" y="747"/>
                </a:lnTo>
                <a:lnTo>
                  <a:pt x="1406" y="747"/>
                </a:lnTo>
                <a:lnTo>
                  <a:pt x="1406" y="747"/>
                </a:lnTo>
                <a:lnTo>
                  <a:pt x="1402" y="747"/>
                </a:lnTo>
                <a:lnTo>
                  <a:pt x="1398" y="744"/>
                </a:lnTo>
                <a:lnTo>
                  <a:pt x="1395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91" y="744"/>
                </a:lnTo>
                <a:lnTo>
                  <a:pt x="1389" y="744"/>
                </a:lnTo>
                <a:lnTo>
                  <a:pt x="1387" y="744"/>
                </a:lnTo>
                <a:lnTo>
                  <a:pt x="1385" y="744"/>
                </a:lnTo>
                <a:lnTo>
                  <a:pt x="1383" y="744"/>
                </a:lnTo>
                <a:lnTo>
                  <a:pt x="1381" y="744"/>
                </a:lnTo>
                <a:lnTo>
                  <a:pt x="1377" y="744"/>
                </a:lnTo>
                <a:lnTo>
                  <a:pt x="1375" y="744"/>
                </a:lnTo>
                <a:lnTo>
                  <a:pt x="1375" y="744"/>
                </a:lnTo>
                <a:lnTo>
                  <a:pt x="1372" y="747"/>
                </a:lnTo>
                <a:lnTo>
                  <a:pt x="1370" y="749"/>
                </a:lnTo>
                <a:lnTo>
                  <a:pt x="1370" y="749"/>
                </a:lnTo>
                <a:lnTo>
                  <a:pt x="1372" y="744"/>
                </a:lnTo>
                <a:lnTo>
                  <a:pt x="1372" y="742"/>
                </a:lnTo>
                <a:lnTo>
                  <a:pt x="1372" y="742"/>
                </a:lnTo>
                <a:lnTo>
                  <a:pt x="1370" y="742"/>
                </a:lnTo>
                <a:lnTo>
                  <a:pt x="1370" y="740"/>
                </a:lnTo>
                <a:lnTo>
                  <a:pt x="1368" y="740"/>
                </a:lnTo>
                <a:lnTo>
                  <a:pt x="1366" y="738"/>
                </a:lnTo>
                <a:lnTo>
                  <a:pt x="1364" y="736"/>
                </a:lnTo>
                <a:lnTo>
                  <a:pt x="1362" y="736"/>
                </a:lnTo>
                <a:lnTo>
                  <a:pt x="1360" y="736"/>
                </a:lnTo>
                <a:lnTo>
                  <a:pt x="1356" y="734"/>
                </a:lnTo>
                <a:lnTo>
                  <a:pt x="1349" y="732"/>
                </a:lnTo>
                <a:lnTo>
                  <a:pt x="1343" y="730"/>
                </a:lnTo>
                <a:lnTo>
                  <a:pt x="1341" y="730"/>
                </a:lnTo>
                <a:lnTo>
                  <a:pt x="1339" y="730"/>
                </a:lnTo>
                <a:lnTo>
                  <a:pt x="1335" y="723"/>
                </a:lnTo>
                <a:lnTo>
                  <a:pt x="1333" y="721"/>
                </a:lnTo>
                <a:lnTo>
                  <a:pt x="1328" y="719"/>
                </a:lnTo>
                <a:lnTo>
                  <a:pt x="1326" y="717"/>
                </a:lnTo>
                <a:lnTo>
                  <a:pt x="1322" y="715"/>
                </a:lnTo>
                <a:lnTo>
                  <a:pt x="1320" y="713"/>
                </a:lnTo>
                <a:lnTo>
                  <a:pt x="1320" y="713"/>
                </a:lnTo>
                <a:lnTo>
                  <a:pt x="1316" y="713"/>
                </a:lnTo>
                <a:lnTo>
                  <a:pt x="1314" y="711"/>
                </a:lnTo>
                <a:lnTo>
                  <a:pt x="1307" y="711"/>
                </a:lnTo>
                <a:lnTo>
                  <a:pt x="1303" y="709"/>
                </a:lnTo>
                <a:lnTo>
                  <a:pt x="1299" y="707"/>
                </a:lnTo>
                <a:lnTo>
                  <a:pt x="1295" y="705"/>
                </a:lnTo>
                <a:lnTo>
                  <a:pt x="1291" y="705"/>
                </a:lnTo>
                <a:lnTo>
                  <a:pt x="1289" y="705"/>
                </a:lnTo>
                <a:lnTo>
                  <a:pt x="1274" y="709"/>
                </a:lnTo>
                <a:lnTo>
                  <a:pt x="1272" y="709"/>
                </a:lnTo>
                <a:lnTo>
                  <a:pt x="1270" y="711"/>
                </a:lnTo>
                <a:lnTo>
                  <a:pt x="1270" y="711"/>
                </a:lnTo>
                <a:lnTo>
                  <a:pt x="1270" y="709"/>
                </a:lnTo>
                <a:lnTo>
                  <a:pt x="1270" y="709"/>
                </a:lnTo>
                <a:lnTo>
                  <a:pt x="1268" y="709"/>
                </a:lnTo>
                <a:lnTo>
                  <a:pt x="1268" y="709"/>
                </a:lnTo>
                <a:lnTo>
                  <a:pt x="1266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3" y="711"/>
                </a:lnTo>
                <a:lnTo>
                  <a:pt x="1266" y="711"/>
                </a:lnTo>
                <a:lnTo>
                  <a:pt x="1266" y="709"/>
                </a:lnTo>
                <a:lnTo>
                  <a:pt x="1268" y="707"/>
                </a:lnTo>
                <a:lnTo>
                  <a:pt x="1268" y="705"/>
                </a:lnTo>
                <a:lnTo>
                  <a:pt x="1268" y="705"/>
                </a:lnTo>
                <a:lnTo>
                  <a:pt x="1268" y="702"/>
                </a:lnTo>
                <a:lnTo>
                  <a:pt x="1268" y="702"/>
                </a:lnTo>
                <a:lnTo>
                  <a:pt x="1268" y="700"/>
                </a:lnTo>
                <a:lnTo>
                  <a:pt x="1266" y="694"/>
                </a:lnTo>
                <a:lnTo>
                  <a:pt x="1263" y="692"/>
                </a:lnTo>
                <a:lnTo>
                  <a:pt x="1263" y="688"/>
                </a:lnTo>
                <a:lnTo>
                  <a:pt x="1261" y="684"/>
                </a:lnTo>
                <a:lnTo>
                  <a:pt x="1259" y="679"/>
                </a:lnTo>
                <a:lnTo>
                  <a:pt x="1259" y="677"/>
                </a:lnTo>
                <a:lnTo>
                  <a:pt x="1257" y="675"/>
                </a:lnTo>
                <a:lnTo>
                  <a:pt x="1257" y="673"/>
                </a:lnTo>
                <a:lnTo>
                  <a:pt x="1257" y="673"/>
                </a:lnTo>
                <a:lnTo>
                  <a:pt x="1255" y="673"/>
                </a:lnTo>
                <a:lnTo>
                  <a:pt x="1253" y="673"/>
                </a:lnTo>
                <a:lnTo>
                  <a:pt x="1249" y="673"/>
                </a:lnTo>
                <a:lnTo>
                  <a:pt x="1245" y="673"/>
                </a:lnTo>
                <a:lnTo>
                  <a:pt x="1245" y="673"/>
                </a:lnTo>
                <a:lnTo>
                  <a:pt x="1243" y="675"/>
                </a:lnTo>
                <a:lnTo>
                  <a:pt x="1243" y="682"/>
                </a:lnTo>
                <a:lnTo>
                  <a:pt x="1240" y="684"/>
                </a:lnTo>
                <a:lnTo>
                  <a:pt x="1240" y="682"/>
                </a:lnTo>
                <a:lnTo>
                  <a:pt x="1243" y="675"/>
                </a:lnTo>
                <a:lnTo>
                  <a:pt x="1243" y="673"/>
                </a:lnTo>
                <a:lnTo>
                  <a:pt x="1240" y="673"/>
                </a:lnTo>
                <a:lnTo>
                  <a:pt x="1238" y="671"/>
                </a:lnTo>
                <a:lnTo>
                  <a:pt x="1238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6" y="671"/>
                </a:lnTo>
                <a:lnTo>
                  <a:pt x="1234" y="669"/>
                </a:lnTo>
                <a:lnTo>
                  <a:pt x="1234" y="667"/>
                </a:lnTo>
                <a:lnTo>
                  <a:pt x="1234" y="667"/>
                </a:lnTo>
                <a:lnTo>
                  <a:pt x="1232" y="667"/>
                </a:lnTo>
                <a:lnTo>
                  <a:pt x="1234" y="667"/>
                </a:lnTo>
                <a:lnTo>
                  <a:pt x="1234" y="665"/>
                </a:lnTo>
                <a:lnTo>
                  <a:pt x="1234" y="663"/>
                </a:lnTo>
                <a:lnTo>
                  <a:pt x="1234" y="658"/>
                </a:lnTo>
                <a:lnTo>
                  <a:pt x="1234" y="648"/>
                </a:lnTo>
                <a:lnTo>
                  <a:pt x="1234" y="644"/>
                </a:lnTo>
                <a:lnTo>
                  <a:pt x="1236" y="640"/>
                </a:lnTo>
                <a:lnTo>
                  <a:pt x="1236" y="637"/>
                </a:lnTo>
                <a:lnTo>
                  <a:pt x="1236" y="637"/>
                </a:lnTo>
                <a:lnTo>
                  <a:pt x="1236" y="637"/>
                </a:lnTo>
                <a:lnTo>
                  <a:pt x="1234" y="635"/>
                </a:lnTo>
                <a:lnTo>
                  <a:pt x="1236" y="635"/>
                </a:lnTo>
                <a:lnTo>
                  <a:pt x="1238" y="635"/>
                </a:lnTo>
                <a:lnTo>
                  <a:pt x="1238" y="633"/>
                </a:lnTo>
                <a:lnTo>
                  <a:pt x="1240" y="631"/>
                </a:lnTo>
                <a:lnTo>
                  <a:pt x="1240" y="627"/>
                </a:lnTo>
                <a:lnTo>
                  <a:pt x="1245" y="625"/>
                </a:lnTo>
                <a:lnTo>
                  <a:pt x="1245" y="623"/>
                </a:lnTo>
                <a:lnTo>
                  <a:pt x="1245" y="621"/>
                </a:lnTo>
                <a:lnTo>
                  <a:pt x="1245" y="619"/>
                </a:lnTo>
                <a:lnTo>
                  <a:pt x="1245" y="619"/>
                </a:lnTo>
                <a:lnTo>
                  <a:pt x="1245" y="619"/>
                </a:lnTo>
                <a:lnTo>
                  <a:pt x="1247" y="619"/>
                </a:lnTo>
                <a:lnTo>
                  <a:pt x="1247" y="619"/>
                </a:lnTo>
                <a:lnTo>
                  <a:pt x="1247" y="617"/>
                </a:lnTo>
                <a:lnTo>
                  <a:pt x="1247" y="617"/>
                </a:lnTo>
                <a:lnTo>
                  <a:pt x="1247" y="614"/>
                </a:lnTo>
                <a:lnTo>
                  <a:pt x="1251" y="612"/>
                </a:lnTo>
                <a:lnTo>
                  <a:pt x="1255" y="610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5" y="608"/>
                </a:lnTo>
                <a:lnTo>
                  <a:pt x="1253" y="606"/>
                </a:lnTo>
                <a:lnTo>
                  <a:pt x="1253" y="606"/>
                </a:lnTo>
                <a:lnTo>
                  <a:pt x="1253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7" y="604"/>
                </a:lnTo>
                <a:lnTo>
                  <a:pt x="1255" y="604"/>
                </a:lnTo>
                <a:lnTo>
                  <a:pt x="1255" y="604"/>
                </a:lnTo>
                <a:lnTo>
                  <a:pt x="1255" y="602"/>
                </a:lnTo>
                <a:lnTo>
                  <a:pt x="1257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2"/>
                </a:lnTo>
                <a:lnTo>
                  <a:pt x="1259" y="600"/>
                </a:lnTo>
                <a:lnTo>
                  <a:pt x="1259" y="600"/>
                </a:lnTo>
                <a:lnTo>
                  <a:pt x="1261" y="598"/>
                </a:lnTo>
                <a:lnTo>
                  <a:pt x="1261" y="598"/>
                </a:lnTo>
                <a:lnTo>
                  <a:pt x="1261" y="598"/>
                </a:lnTo>
                <a:lnTo>
                  <a:pt x="1257" y="596"/>
                </a:lnTo>
                <a:lnTo>
                  <a:pt x="1257" y="596"/>
                </a:lnTo>
                <a:lnTo>
                  <a:pt x="1257" y="596"/>
                </a:lnTo>
                <a:lnTo>
                  <a:pt x="1261" y="596"/>
                </a:lnTo>
                <a:lnTo>
                  <a:pt x="1263" y="598"/>
                </a:lnTo>
                <a:lnTo>
                  <a:pt x="1266" y="598"/>
                </a:lnTo>
                <a:lnTo>
                  <a:pt x="1266" y="600"/>
                </a:lnTo>
                <a:lnTo>
                  <a:pt x="1268" y="600"/>
                </a:lnTo>
                <a:lnTo>
                  <a:pt x="1268" y="600"/>
                </a:lnTo>
                <a:lnTo>
                  <a:pt x="1266" y="598"/>
                </a:lnTo>
                <a:lnTo>
                  <a:pt x="1266" y="596"/>
                </a:lnTo>
                <a:lnTo>
                  <a:pt x="1263" y="596"/>
                </a:lnTo>
                <a:lnTo>
                  <a:pt x="1263" y="596"/>
                </a:lnTo>
                <a:lnTo>
                  <a:pt x="1266" y="593"/>
                </a:lnTo>
                <a:lnTo>
                  <a:pt x="1266" y="593"/>
                </a:lnTo>
                <a:lnTo>
                  <a:pt x="1268" y="591"/>
                </a:lnTo>
                <a:lnTo>
                  <a:pt x="1268" y="591"/>
                </a:lnTo>
                <a:lnTo>
                  <a:pt x="1268" y="591"/>
                </a:lnTo>
                <a:lnTo>
                  <a:pt x="1270" y="591"/>
                </a:lnTo>
                <a:lnTo>
                  <a:pt x="1270" y="591"/>
                </a:lnTo>
                <a:lnTo>
                  <a:pt x="1272" y="589"/>
                </a:lnTo>
                <a:lnTo>
                  <a:pt x="1272" y="589"/>
                </a:lnTo>
                <a:lnTo>
                  <a:pt x="1274" y="591"/>
                </a:lnTo>
                <a:lnTo>
                  <a:pt x="1274" y="591"/>
                </a:lnTo>
                <a:lnTo>
                  <a:pt x="1276" y="591"/>
                </a:lnTo>
                <a:lnTo>
                  <a:pt x="1276" y="589"/>
                </a:lnTo>
                <a:lnTo>
                  <a:pt x="1276" y="589"/>
                </a:lnTo>
                <a:lnTo>
                  <a:pt x="1272" y="589"/>
                </a:lnTo>
                <a:lnTo>
                  <a:pt x="1272" y="587"/>
                </a:lnTo>
                <a:lnTo>
                  <a:pt x="1270" y="587"/>
                </a:lnTo>
                <a:lnTo>
                  <a:pt x="1270" y="587"/>
                </a:lnTo>
                <a:lnTo>
                  <a:pt x="1270" y="585"/>
                </a:lnTo>
                <a:lnTo>
                  <a:pt x="1270" y="585"/>
                </a:lnTo>
                <a:lnTo>
                  <a:pt x="1270" y="585"/>
                </a:lnTo>
                <a:lnTo>
                  <a:pt x="1272" y="585"/>
                </a:lnTo>
                <a:lnTo>
                  <a:pt x="1272" y="585"/>
                </a:lnTo>
                <a:lnTo>
                  <a:pt x="1274" y="583"/>
                </a:lnTo>
                <a:lnTo>
                  <a:pt x="1274" y="583"/>
                </a:lnTo>
                <a:lnTo>
                  <a:pt x="1276" y="585"/>
                </a:lnTo>
                <a:lnTo>
                  <a:pt x="1282" y="585"/>
                </a:lnTo>
                <a:lnTo>
                  <a:pt x="1284" y="585"/>
                </a:lnTo>
                <a:lnTo>
                  <a:pt x="1289" y="583"/>
                </a:lnTo>
                <a:lnTo>
                  <a:pt x="1289" y="583"/>
                </a:lnTo>
                <a:lnTo>
                  <a:pt x="1291" y="583"/>
                </a:lnTo>
                <a:lnTo>
                  <a:pt x="1293" y="581"/>
                </a:lnTo>
                <a:lnTo>
                  <a:pt x="1293" y="581"/>
                </a:lnTo>
                <a:lnTo>
                  <a:pt x="1293" y="579"/>
                </a:lnTo>
                <a:lnTo>
                  <a:pt x="1293" y="579"/>
                </a:lnTo>
                <a:lnTo>
                  <a:pt x="1293" y="575"/>
                </a:lnTo>
                <a:lnTo>
                  <a:pt x="1293" y="572"/>
                </a:lnTo>
                <a:lnTo>
                  <a:pt x="1291" y="570"/>
                </a:lnTo>
                <a:lnTo>
                  <a:pt x="1289" y="570"/>
                </a:lnTo>
                <a:lnTo>
                  <a:pt x="1284" y="570"/>
                </a:lnTo>
                <a:lnTo>
                  <a:pt x="1282" y="568"/>
                </a:lnTo>
                <a:lnTo>
                  <a:pt x="1280" y="566"/>
                </a:lnTo>
                <a:lnTo>
                  <a:pt x="1278" y="564"/>
                </a:lnTo>
                <a:lnTo>
                  <a:pt x="1276" y="566"/>
                </a:lnTo>
                <a:lnTo>
                  <a:pt x="1274" y="566"/>
                </a:lnTo>
                <a:lnTo>
                  <a:pt x="1270" y="568"/>
                </a:lnTo>
                <a:lnTo>
                  <a:pt x="1268" y="568"/>
                </a:lnTo>
                <a:lnTo>
                  <a:pt x="1268" y="568"/>
                </a:lnTo>
                <a:lnTo>
                  <a:pt x="1272" y="566"/>
                </a:lnTo>
                <a:lnTo>
                  <a:pt x="1272" y="566"/>
                </a:lnTo>
                <a:lnTo>
                  <a:pt x="1272" y="564"/>
                </a:lnTo>
                <a:lnTo>
                  <a:pt x="1270" y="564"/>
                </a:lnTo>
                <a:lnTo>
                  <a:pt x="1268" y="564"/>
                </a:lnTo>
                <a:lnTo>
                  <a:pt x="1257" y="560"/>
                </a:lnTo>
                <a:lnTo>
                  <a:pt x="1257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0"/>
                </a:lnTo>
                <a:lnTo>
                  <a:pt x="1255" y="562"/>
                </a:lnTo>
                <a:lnTo>
                  <a:pt x="1257" y="562"/>
                </a:lnTo>
                <a:lnTo>
                  <a:pt x="1257" y="562"/>
                </a:lnTo>
                <a:lnTo>
                  <a:pt x="1255" y="562"/>
                </a:lnTo>
                <a:lnTo>
                  <a:pt x="1253" y="562"/>
                </a:lnTo>
                <a:lnTo>
                  <a:pt x="1251" y="560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8"/>
                </a:lnTo>
                <a:lnTo>
                  <a:pt x="1251" y="556"/>
                </a:lnTo>
                <a:lnTo>
                  <a:pt x="1255" y="558"/>
                </a:lnTo>
                <a:lnTo>
                  <a:pt x="1261" y="560"/>
                </a:lnTo>
                <a:lnTo>
                  <a:pt x="1268" y="562"/>
                </a:lnTo>
                <a:lnTo>
                  <a:pt x="1270" y="562"/>
                </a:lnTo>
                <a:lnTo>
                  <a:pt x="1272" y="564"/>
                </a:lnTo>
                <a:lnTo>
                  <a:pt x="1274" y="564"/>
                </a:lnTo>
                <a:lnTo>
                  <a:pt x="1274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2"/>
                </a:lnTo>
                <a:lnTo>
                  <a:pt x="1276" y="564"/>
                </a:lnTo>
                <a:lnTo>
                  <a:pt x="1276" y="564"/>
                </a:lnTo>
                <a:lnTo>
                  <a:pt x="1276" y="564"/>
                </a:lnTo>
                <a:lnTo>
                  <a:pt x="1280" y="564"/>
                </a:lnTo>
                <a:lnTo>
                  <a:pt x="1282" y="564"/>
                </a:lnTo>
                <a:lnTo>
                  <a:pt x="1289" y="566"/>
                </a:lnTo>
                <a:lnTo>
                  <a:pt x="1291" y="568"/>
                </a:lnTo>
                <a:lnTo>
                  <a:pt x="1293" y="568"/>
                </a:lnTo>
                <a:lnTo>
                  <a:pt x="1293" y="568"/>
                </a:lnTo>
                <a:lnTo>
                  <a:pt x="1295" y="566"/>
                </a:lnTo>
                <a:lnTo>
                  <a:pt x="1295" y="566"/>
                </a:lnTo>
                <a:lnTo>
                  <a:pt x="1297" y="566"/>
                </a:lnTo>
                <a:lnTo>
                  <a:pt x="1297" y="566"/>
                </a:lnTo>
                <a:lnTo>
                  <a:pt x="1299" y="566"/>
                </a:lnTo>
                <a:lnTo>
                  <a:pt x="1301" y="566"/>
                </a:lnTo>
                <a:lnTo>
                  <a:pt x="1301" y="566"/>
                </a:lnTo>
                <a:lnTo>
                  <a:pt x="1303" y="562"/>
                </a:lnTo>
                <a:lnTo>
                  <a:pt x="1303" y="562"/>
                </a:lnTo>
                <a:lnTo>
                  <a:pt x="1303" y="562"/>
                </a:lnTo>
                <a:lnTo>
                  <a:pt x="1301" y="558"/>
                </a:lnTo>
                <a:lnTo>
                  <a:pt x="1301" y="558"/>
                </a:lnTo>
                <a:lnTo>
                  <a:pt x="1305" y="560"/>
                </a:lnTo>
                <a:lnTo>
                  <a:pt x="1305" y="560"/>
                </a:lnTo>
                <a:lnTo>
                  <a:pt x="1305" y="558"/>
                </a:lnTo>
                <a:lnTo>
                  <a:pt x="1305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3" y="556"/>
                </a:lnTo>
                <a:lnTo>
                  <a:pt x="1307" y="554"/>
                </a:lnTo>
                <a:lnTo>
                  <a:pt x="1307" y="554"/>
                </a:lnTo>
                <a:lnTo>
                  <a:pt x="1307" y="556"/>
                </a:lnTo>
                <a:lnTo>
                  <a:pt x="1307" y="556"/>
                </a:lnTo>
                <a:lnTo>
                  <a:pt x="1310" y="558"/>
                </a:lnTo>
                <a:lnTo>
                  <a:pt x="1310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2" y="558"/>
                </a:lnTo>
                <a:lnTo>
                  <a:pt x="1316" y="558"/>
                </a:lnTo>
                <a:lnTo>
                  <a:pt x="1316" y="560"/>
                </a:lnTo>
                <a:lnTo>
                  <a:pt x="1316" y="558"/>
                </a:lnTo>
                <a:lnTo>
                  <a:pt x="1316" y="556"/>
                </a:lnTo>
                <a:lnTo>
                  <a:pt x="1316" y="556"/>
                </a:lnTo>
                <a:lnTo>
                  <a:pt x="1318" y="558"/>
                </a:lnTo>
                <a:lnTo>
                  <a:pt x="1318" y="558"/>
                </a:lnTo>
                <a:lnTo>
                  <a:pt x="1320" y="558"/>
                </a:lnTo>
                <a:lnTo>
                  <a:pt x="1324" y="558"/>
                </a:lnTo>
                <a:lnTo>
                  <a:pt x="1326" y="556"/>
                </a:lnTo>
                <a:lnTo>
                  <a:pt x="1331" y="554"/>
                </a:lnTo>
                <a:lnTo>
                  <a:pt x="1333" y="554"/>
                </a:lnTo>
                <a:lnTo>
                  <a:pt x="1333" y="552"/>
                </a:lnTo>
                <a:lnTo>
                  <a:pt x="1335" y="549"/>
                </a:lnTo>
                <a:lnTo>
                  <a:pt x="1343" y="539"/>
                </a:lnTo>
                <a:lnTo>
                  <a:pt x="1345" y="537"/>
                </a:lnTo>
                <a:lnTo>
                  <a:pt x="1347" y="533"/>
                </a:lnTo>
                <a:lnTo>
                  <a:pt x="1347" y="533"/>
                </a:lnTo>
                <a:lnTo>
                  <a:pt x="1347" y="531"/>
                </a:lnTo>
                <a:lnTo>
                  <a:pt x="1345" y="531"/>
                </a:lnTo>
                <a:lnTo>
                  <a:pt x="1341" y="528"/>
                </a:lnTo>
                <a:lnTo>
                  <a:pt x="1335" y="528"/>
                </a:lnTo>
                <a:lnTo>
                  <a:pt x="1331" y="528"/>
                </a:lnTo>
                <a:lnTo>
                  <a:pt x="1318" y="526"/>
                </a:lnTo>
                <a:lnTo>
                  <a:pt x="1316" y="526"/>
                </a:lnTo>
                <a:lnTo>
                  <a:pt x="1316" y="524"/>
                </a:lnTo>
                <a:lnTo>
                  <a:pt x="1310" y="520"/>
                </a:lnTo>
                <a:lnTo>
                  <a:pt x="1307" y="518"/>
                </a:lnTo>
                <a:lnTo>
                  <a:pt x="1305" y="516"/>
                </a:lnTo>
                <a:lnTo>
                  <a:pt x="1303" y="516"/>
                </a:lnTo>
                <a:lnTo>
                  <a:pt x="1301" y="516"/>
                </a:lnTo>
                <a:lnTo>
                  <a:pt x="1295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4"/>
                </a:lnTo>
                <a:lnTo>
                  <a:pt x="1289" y="516"/>
                </a:lnTo>
                <a:lnTo>
                  <a:pt x="1284" y="514"/>
                </a:lnTo>
                <a:lnTo>
                  <a:pt x="1282" y="514"/>
                </a:lnTo>
                <a:lnTo>
                  <a:pt x="1284" y="512"/>
                </a:lnTo>
                <a:lnTo>
                  <a:pt x="1284" y="512"/>
                </a:lnTo>
                <a:lnTo>
                  <a:pt x="1289" y="512"/>
                </a:lnTo>
                <a:lnTo>
                  <a:pt x="1293" y="512"/>
                </a:lnTo>
                <a:lnTo>
                  <a:pt x="1295" y="514"/>
                </a:lnTo>
                <a:lnTo>
                  <a:pt x="1297" y="514"/>
                </a:lnTo>
                <a:lnTo>
                  <a:pt x="1299" y="514"/>
                </a:lnTo>
                <a:lnTo>
                  <a:pt x="1301" y="514"/>
                </a:lnTo>
                <a:lnTo>
                  <a:pt x="1303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5" y="514"/>
                </a:lnTo>
                <a:lnTo>
                  <a:pt x="1307" y="514"/>
                </a:lnTo>
                <a:lnTo>
                  <a:pt x="1310" y="514"/>
                </a:lnTo>
                <a:lnTo>
                  <a:pt x="1312" y="516"/>
                </a:lnTo>
                <a:lnTo>
                  <a:pt x="1318" y="518"/>
                </a:lnTo>
                <a:lnTo>
                  <a:pt x="1320" y="518"/>
                </a:lnTo>
                <a:lnTo>
                  <a:pt x="1322" y="518"/>
                </a:lnTo>
                <a:lnTo>
                  <a:pt x="1322" y="520"/>
                </a:lnTo>
                <a:lnTo>
                  <a:pt x="1322" y="520"/>
                </a:lnTo>
                <a:lnTo>
                  <a:pt x="1324" y="522"/>
                </a:lnTo>
                <a:lnTo>
                  <a:pt x="1326" y="522"/>
                </a:lnTo>
                <a:lnTo>
                  <a:pt x="1331" y="526"/>
                </a:lnTo>
                <a:lnTo>
                  <a:pt x="1333" y="526"/>
                </a:lnTo>
                <a:lnTo>
                  <a:pt x="1337" y="526"/>
                </a:lnTo>
                <a:lnTo>
                  <a:pt x="1341" y="526"/>
                </a:lnTo>
                <a:lnTo>
                  <a:pt x="1343" y="526"/>
                </a:lnTo>
                <a:lnTo>
                  <a:pt x="1345" y="526"/>
                </a:lnTo>
                <a:lnTo>
                  <a:pt x="1345" y="524"/>
                </a:lnTo>
                <a:lnTo>
                  <a:pt x="1347" y="522"/>
                </a:lnTo>
                <a:lnTo>
                  <a:pt x="1351" y="520"/>
                </a:lnTo>
                <a:lnTo>
                  <a:pt x="1362" y="512"/>
                </a:lnTo>
                <a:lnTo>
                  <a:pt x="1362" y="510"/>
                </a:lnTo>
                <a:lnTo>
                  <a:pt x="1362" y="510"/>
                </a:lnTo>
                <a:lnTo>
                  <a:pt x="1362" y="508"/>
                </a:lnTo>
                <a:lnTo>
                  <a:pt x="1362" y="508"/>
                </a:lnTo>
                <a:lnTo>
                  <a:pt x="1360" y="505"/>
                </a:lnTo>
                <a:lnTo>
                  <a:pt x="1358" y="505"/>
                </a:lnTo>
                <a:lnTo>
                  <a:pt x="1354" y="503"/>
                </a:lnTo>
                <a:lnTo>
                  <a:pt x="1351" y="503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501"/>
                </a:lnTo>
                <a:lnTo>
                  <a:pt x="1351" y="499"/>
                </a:lnTo>
                <a:lnTo>
                  <a:pt x="1351" y="499"/>
                </a:lnTo>
                <a:lnTo>
                  <a:pt x="1354" y="499"/>
                </a:lnTo>
                <a:lnTo>
                  <a:pt x="1360" y="499"/>
                </a:lnTo>
                <a:lnTo>
                  <a:pt x="1364" y="499"/>
                </a:lnTo>
                <a:lnTo>
                  <a:pt x="1368" y="497"/>
                </a:lnTo>
                <a:lnTo>
                  <a:pt x="1370" y="499"/>
                </a:lnTo>
                <a:lnTo>
                  <a:pt x="1372" y="501"/>
                </a:lnTo>
                <a:lnTo>
                  <a:pt x="1375" y="503"/>
                </a:lnTo>
                <a:lnTo>
                  <a:pt x="1375" y="503"/>
                </a:lnTo>
                <a:lnTo>
                  <a:pt x="1377" y="505"/>
                </a:lnTo>
                <a:lnTo>
                  <a:pt x="1381" y="508"/>
                </a:lnTo>
                <a:lnTo>
                  <a:pt x="1383" y="508"/>
                </a:lnTo>
                <a:lnTo>
                  <a:pt x="1385" y="508"/>
                </a:lnTo>
                <a:lnTo>
                  <a:pt x="1385" y="505"/>
                </a:lnTo>
                <a:lnTo>
                  <a:pt x="1387" y="505"/>
                </a:lnTo>
                <a:lnTo>
                  <a:pt x="1387" y="505"/>
                </a:lnTo>
                <a:lnTo>
                  <a:pt x="1391" y="505"/>
                </a:lnTo>
                <a:lnTo>
                  <a:pt x="1391" y="508"/>
                </a:lnTo>
                <a:lnTo>
                  <a:pt x="1393" y="508"/>
                </a:lnTo>
                <a:lnTo>
                  <a:pt x="1393" y="505"/>
                </a:lnTo>
                <a:lnTo>
                  <a:pt x="1393" y="505"/>
                </a:lnTo>
                <a:lnTo>
                  <a:pt x="1391" y="501"/>
                </a:lnTo>
                <a:lnTo>
                  <a:pt x="1389" y="499"/>
                </a:lnTo>
                <a:lnTo>
                  <a:pt x="1389" y="497"/>
                </a:lnTo>
                <a:lnTo>
                  <a:pt x="1387" y="497"/>
                </a:lnTo>
                <a:lnTo>
                  <a:pt x="1387" y="495"/>
                </a:lnTo>
                <a:lnTo>
                  <a:pt x="1387" y="495"/>
                </a:lnTo>
                <a:lnTo>
                  <a:pt x="1383" y="491"/>
                </a:lnTo>
                <a:lnTo>
                  <a:pt x="1383" y="491"/>
                </a:lnTo>
                <a:lnTo>
                  <a:pt x="1381" y="491"/>
                </a:lnTo>
                <a:lnTo>
                  <a:pt x="1381" y="489"/>
                </a:lnTo>
                <a:lnTo>
                  <a:pt x="1379" y="489"/>
                </a:lnTo>
                <a:lnTo>
                  <a:pt x="1379" y="489"/>
                </a:lnTo>
                <a:lnTo>
                  <a:pt x="1377" y="491"/>
                </a:lnTo>
                <a:lnTo>
                  <a:pt x="1377" y="491"/>
                </a:lnTo>
                <a:lnTo>
                  <a:pt x="1375" y="491"/>
                </a:lnTo>
                <a:lnTo>
                  <a:pt x="1375" y="491"/>
                </a:lnTo>
                <a:lnTo>
                  <a:pt x="1377" y="489"/>
                </a:lnTo>
                <a:lnTo>
                  <a:pt x="1379" y="487"/>
                </a:lnTo>
                <a:lnTo>
                  <a:pt x="1381" y="487"/>
                </a:lnTo>
                <a:lnTo>
                  <a:pt x="1383" y="489"/>
                </a:lnTo>
                <a:lnTo>
                  <a:pt x="1383" y="489"/>
                </a:lnTo>
                <a:lnTo>
                  <a:pt x="1385" y="489"/>
                </a:lnTo>
                <a:lnTo>
                  <a:pt x="1387" y="491"/>
                </a:lnTo>
                <a:lnTo>
                  <a:pt x="1387" y="491"/>
                </a:lnTo>
                <a:lnTo>
                  <a:pt x="1385" y="493"/>
                </a:lnTo>
                <a:lnTo>
                  <a:pt x="1385" y="493"/>
                </a:lnTo>
                <a:lnTo>
                  <a:pt x="1387" y="493"/>
                </a:lnTo>
                <a:lnTo>
                  <a:pt x="1387" y="495"/>
                </a:lnTo>
                <a:lnTo>
                  <a:pt x="1389" y="495"/>
                </a:lnTo>
                <a:lnTo>
                  <a:pt x="1389" y="495"/>
                </a:lnTo>
                <a:lnTo>
                  <a:pt x="1391" y="495"/>
                </a:lnTo>
                <a:lnTo>
                  <a:pt x="1391" y="495"/>
                </a:lnTo>
                <a:lnTo>
                  <a:pt x="1395" y="499"/>
                </a:lnTo>
                <a:lnTo>
                  <a:pt x="1395" y="499"/>
                </a:lnTo>
                <a:lnTo>
                  <a:pt x="1395" y="501"/>
                </a:lnTo>
                <a:lnTo>
                  <a:pt x="1398" y="503"/>
                </a:lnTo>
                <a:lnTo>
                  <a:pt x="1398" y="503"/>
                </a:lnTo>
                <a:lnTo>
                  <a:pt x="1400" y="503"/>
                </a:lnTo>
                <a:lnTo>
                  <a:pt x="1402" y="501"/>
                </a:lnTo>
                <a:lnTo>
                  <a:pt x="1402" y="501"/>
                </a:lnTo>
                <a:lnTo>
                  <a:pt x="1406" y="499"/>
                </a:lnTo>
                <a:lnTo>
                  <a:pt x="1410" y="497"/>
                </a:lnTo>
                <a:lnTo>
                  <a:pt x="1412" y="497"/>
                </a:lnTo>
                <a:lnTo>
                  <a:pt x="1414" y="495"/>
                </a:lnTo>
                <a:lnTo>
                  <a:pt x="1416" y="495"/>
                </a:lnTo>
                <a:lnTo>
                  <a:pt x="1416" y="493"/>
                </a:lnTo>
                <a:lnTo>
                  <a:pt x="1419" y="493"/>
                </a:lnTo>
                <a:lnTo>
                  <a:pt x="1421" y="489"/>
                </a:lnTo>
                <a:lnTo>
                  <a:pt x="1421" y="489"/>
                </a:lnTo>
                <a:lnTo>
                  <a:pt x="1421" y="489"/>
                </a:lnTo>
                <a:lnTo>
                  <a:pt x="1425" y="489"/>
                </a:lnTo>
                <a:lnTo>
                  <a:pt x="1425" y="487"/>
                </a:lnTo>
                <a:lnTo>
                  <a:pt x="1427" y="487"/>
                </a:lnTo>
                <a:lnTo>
                  <a:pt x="1427" y="484"/>
                </a:lnTo>
                <a:lnTo>
                  <a:pt x="1429" y="482"/>
                </a:lnTo>
                <a:lnTo>
                  <a:pt x="1429" y="478"/>
                </a:lnTo>
                <a:lnTo>
                  <a:pt x="1431" y="476"/>
                </a:lnTo>
                <a:lnTo>
                  <a:pt x="1429" y="476"/>
                </a:lnTo>
                <a:lnTo>
                  <a:pt x="1429" y="474"/>
                </a:lnTo>
                <a:lnTo>
                  <a:pt x="1427" y="472"/>
                </a:lnTo>
                <a:lnTo>
                  <a:pt x="1425" y="470"/>
                </a:lnTo>
                <a:lnTo>
                  <a:pt x="1421" y="468"/>
                </a:lnTo>
                <a:lnTo>
                  <a:pt x="1421" y="466"/>
                </a:lnTo>
                <a:lnTo>
                  <a:pt x="1419" y="466"/>
                </a:lnTo>
                <a:lnTo>
                  <a:pt x="1419" y="463"/>
                </a:lnTo>
                <a:lnTo>
                  <a:pt x="1419" y="463"/>
                </a:lnTo>
                <a:lnTo>
                  <a:pt x="1419" y="461"/>
                </a:lnTo>
                <a:lnTo>
                  <a:pt x="1419" y="459"/>
                </a:lnTo>
                <a:lnTo>
                  <a:pt x="1421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9" y="459"/>
                </a:lnTo>
                <a:lnTo>
                  <a:pt x="1416" y="459"/>
                </a:lnTo>
                <a:lnTo>
                  <a:pt x="1416" y="459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4" y="455"/>
                </a:lnTo>
                <a:lnTo>
                  <a:pt x="1412" y="453"/>
                </a:lnTo>
                <a:lnTo>
                  <a:pt x="1412" y="453"/>
                </a:lnTo>
                <a:lnTo>
                  <a:pt x="1412" y="451"/>
                </a:lnTo>
                <a:lnTo>
                  <a:pt x="1412" y="451"/>
                </a:lnTo>
                <a:lnTo>
                  <a:pt x="1414" y="451"/>
                </a:lnTo>
                <a:lnTo>
                  <a:pt x="1416" y="451"/>
                </a:lnTo>
                <a:lnTo>
                  <a:pt x="1419" y="451"/>
                </a:lnTo>
                <a:lnTo>
                  <a:pt x="1421" y="451"/>
                </a:lnTo>
                <a:lnTo>
                  <a:pt x="1421" y="451"/>
                </a:lnTo>
                <a:lnTo>
                  <a:pt x="1423" y="451"/>
                </a:lnTo>
                <a:lnTo>
                  <a:pt x="1425" y="451"/>
                </a:lnTo>
                <a:lnTo>
                  <a:pt x="1427" y="449"/>
                </a:lnTo>
                <a:lnTo>
                  <a:pt x="1431" y="447"/>
                </a:lnTo>
                <a:lnTo>
                  <a:pt x="1431" y="447"/>
                </a:lnTo>
                <a:lnTo>
                  <a:pt x="1431" y="445"/>
                </a:lnTo>
                <a:lnTo>
                  <a:pt x="1431" y="445"/>
                </a:lnTo>
                <a:lnTo>
                  <a:pt x="1429" y="443"/>
                </a:lnTo>
                <a:lnTo>
                  <a:pt x="1429" y="443"/>
                </a:lnTo>
                <a:lnTo>
                  <a:pt x="1427" y="443"/>
                </a:lnTo>
                <a:lnTo>
                  <a:pt x="1425" y="440"/>
                </a:lnTo>
                <a:lnTo>
                  <a:pt x="1421" y="440"/>
                </a:lnTo>
                <a:lnTo>
                  <a:pt x="1421" y="440"/>
                </a:lnTo>
                <a:lnTo>
                  <a:pt x="1423" y="438"/>
                </a:lnTo>
                <a:lnTo>
                  <a:pt x="1425" y="438"/>
                </a:lnTo>
                <a:lnTo>
                  <a:pt x="1429" y="436"/>
                </a:lnTo>
                <a:lnTo>
                  <a:pt x="1429" y="434"/>
                </a:lnTo>
                <a:lnTo>
                  <a:pt x="1429" y="434"/>
                </a:lnTo>
                <a:lnTo>
                  <a:pt x="1429" y="434"/>
                </a:lnTo>
                <a:lnTo>
                  <a:pt x="1423" y="432"/>
                </a:lnTo>
                <a:lnTo>
                  <a:pt x="1421" y="432"/>
                </a:lnTo>
                <a:lnTo>
                  <a:pt x="1419" y="432"/>
                </a:lnTo>
                <a:lnTo>
                  <a:pt x="1416" y="432"/>
                </a:lnTo>
                <a:lnTo>
                  <a:pt x="1416" y="432"/>
                </a:lnTo>
                <a:lnTo>
                  <a:pt x="1416" y="430"/>
                </a:lnTo>
                <a:lnTo>
                  <a:pt x="1416" y="430"/>
                </a:lnTo>
                <a:lnTo>
                  <a:pt x="1414" y="428"/>
                </a:lnTo>
                <a:lnTo>
                  <a:pt x="1410" y="426"/>
                </a:lnTo>
                <a:lnTo>
                  <a:pt x="1408" y="426"/>
                </a:lnTo>
                <a:lnTo>
                  <a:pt x="1410" y="426"/>
                </a:lnTo>
                <a:lnTo>
                  <a:pt x="1412" y="426"/>
                </a:lnTo>
                <a:lnTo>
                  <a:pt x="1414" y="424"/>
                </a:lnTo>
                <a:lnTo>
                  <a:pt x="1414" y="422"/>
                </a:lnTo>
                <a:lnTo>
                  <a:pt x="1410" y="422"/>
                </a:lnTo>
                <a:lnTo>
                  <a:pt x="1408" y="422"/>
                </a:lnTo>
                <a:lnTo>
                  <a:pt x="1406" y="422"/>
                </a:lnTo>
                <a:lnTo>
                  <a:pt x="1398" y="419"/>
                </a:lnTo>
                <a:lnTo>
                  <a:pt x="1395" y="422"/>
                </a:lnTo>
                <a:lnTo>
                  <a:pt x="1391" y="419"/>
                </a:lnTo>
                <a:lnTo>
                  <a:pt x="1387" y="417"/>
                </a:lnTo>
                <a:lnTo>
                  <a:pt x="1387" y="417"/>
                </a:lnTo>
                <a:lnTo>
                  <a:pt x="1381" y="417"/>
                </a:lnTo>
                <a:lnTo>
                  <a:pt x="1379" y="417"/>
                </a:lnTo>
                <a:lnTo>
                  <a:pt x="1377" y="417"/>
                </a:lnTo>
                <a:lnTo>
                  <a:pt x="1375" y="417"/>
                </a:lnTo>
                <a:lnTo>
                  <a:pt x="1372" y="417"/>
                </a:lnTo>
                <a:lnTo>
                  <a:pt x="1370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68" y="417"/>
                </a:lnTo>
                <a:lnTo>
                  <a:pt x="1370" y="419"/>
                </a:lnTo>
                <a:lnTo>
                  <a:pt x="1370" y="419"/>
                </a:lnTo>
                <a:lnTo>
                  <a:pt x="1368" y="422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4"/>
                </a:lnTo>
                <a:lnTo>
                  <a:pt x="1370" y="426"/>
                </a:lnTo>
                <a:lnTo>
                  <a:pt x="1370" y="426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28"/>
                </a:lnTo>
                <a:lnTo>
                  <a:pt x="1370" y="430"/>
                </a:lnTo>
                <a:lnTo>
                  <a:pt x="1370" y="430"/>
                </a:lnTo>
                <a:lnTo>
                  <a:pt x="1370" y="432"/>
                </a:lnTo>
                <a:lnTo>
                  <a:pt x="1372" y="434"/>
                </a:lnTo>
                <a:lnTo>
                  <a:pt x="1372" y="434"/>
                </a:lnTo>
                <a:lnTo>
                  <a:pt x="1375" y="434"/>
                </a:lnTo>
                <a:lnTo>
                  <a:pt x="1379" y="436"/>
                </a:lnTo>
                <a:lnTo>
                  <a:pt x="1379" y="436"/>
                </a:lnTo>
                <a:lnTo>
                  <a:pt x="1379" y="438"/>
                </a:lnTo>
                <a:lnTo>
                  <a:pt x="1379" y="438"/>
                </a:lnTo>
                <a:lnTo>
                  <a:pt x="1377" y="438"/>
                </a:lnTo>
                <a:lnTo>
                  <a:pt x="1377" y="440"/>
                </a:lnTo>
                <a:lnTo>
                  <a:pt x="1375" y="440"/>
                </a:lnTo>
                <a:lnTo>
                  <a:pt x="1375" y="443"/>
                </a:lnTo>
                <a:lnTo>
                  <a:pt x="1375" y="443"/>
                </a:lnTo>
                <a:lnTo>
                  <a:pt x="1379" y="443"/>
                </a:lnTo>
                <a:lnTo>
                  <a:pt x="1379" y="445"/>
                </a:lnTo>
                <a:lnTo>
                  <a:pt x="1372" y="445"/>
                </a:lnTo>
                <a:lnTo>
                  <a:pt x="1372" y="445"/>
                </a:lnTo>
                <a:lnTo>
                  <a:pt x="1370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8" y="445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7"/>
                </a:lnTo>
                <a:lnTo>
                  <a:pt x="1366" y="449"/>
                </a:lnTo>
                <a:lnTo>
                  <a:pt x="1366" y="451"/>
                </a:lnTo>
                <a:lnTo>
                  <a:pt x="1366" y="453"/>
                </a:lnTo>
                <a:lnTo>
                  <a:pt x="1364" y="455"/>
                </a:lnTo>
                <a:lnTo>
                  <a:pt x="1362" y="461"/>
                </a:lnTo>
                <a:lnTo>
                  <a:pt x="1362" y="461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70"/>
                </a:lnTo>
                <a:lnTo>
                  <a:pt x="1354" y="472"/>
                </a:lnTo>
                <a:lnTo>
                  <a:pt x="1354" y="476"/>
                </a:lnTo>
                <a:lnTo>
                  <a:pt x="1354" y="476"/>
                </a:lnTo>
                <a:lnTo>
                  <a:pt x="1354" y="476"/>
                </a:lnTo>
                <a:lnTo>
                  <a:pt x="1351" y="478"/>
                </a:lnTo>
                <a:lnTo>
                  <a:pt x="1351" y="478"/>
                </a:lnTo>
                <a:lnTo>
                  <a:pt x="1349" y="478"/>
                </a:lnTo>
                <a:lnTo>
                  <a:pt x="1349" y="478"/>
                </a:lnTo>
                <a:lnTo>
                  <a:pt x="1345" y="480"/>
                </a:lnTo>
                <a:lnTo>
                  <a:pt x="1343" y="482"/>
                </a:lnTo>
                <a:lnTo>
                  <a:pt x="1343" y="484"/>
                </a:lnTo>
                <a:lnTo>
                  <a:pt x="1343" y="482"/>
                </a:lnTo>
                <a:lnTo>
                  <a:pt x="1341" y="482"/>
                </a:lnTo>
                <a:lnTo>
                  <a:pt x="1341" y="482"/>
                </a:lnTo>
                <a:lnTo>
                  <a:pt x="1341" y="480"/>
                </a:lnTo>
                <a:lnTo>
                  <a:pt x="1341" y="478"/>
                </a:lnTo>
                <a:lnTo>
                  <a:pt x="1333" y="472"/>
                </a:lnTo>
                <a:lnTo>
                  <a:pt x="1331" y="470"/>
                </a:lnTo>
                <a:lnTo>
                  <a:pt x="1328" y="463"/>
                </a:lnTo>
                <a:lnTo>
                  <a:pt x="1328" y="463"/>
                </a:lnTo>
                <a:lnTo>
                  <a:pt x="1328" y="459"/>
                </a:lnTo>
                <a:lnTo>
                  <a:pt x="1328" y="457"/>
                </a:lnTo>
                <a:lnTo>
                  <a:pt x="1328" y="455"/>
                </a:lnTo>
                <a:lnTo>
                  <a:pt x="1328" y="455"/>
                </a:lnTo>
                <a:lnTo>
                  <a:pt x="1331" y="455"/>
                </a:lnTo>
                <a:lnTo>
                  <a:pt x="1331" y="457"/>
                </a:lnTo>
                <a:lnTo>
                  <a:pt x="1331" y="457"/>
                </a:lnTo>
                <a:lnTo>
                  <a:pt x="1333" y="457"/>
                </a:lnTo>
                <a:lnTo>
                  <a:pt x="1335" y="457"/>
                </a:lnTo>
                <a:lnTo>
                  <a:pt x="1335" y="457"/>
                </a:lnTo>
                <a:lnTo>
                  <a:pt x="1335" y="455"/>
                </a:lnTo>
                <a:lnTo>
                  <a:pt x="1335" y="455"/>
                </a:lnTo>
                <a:lnTo>
                  <a:pt x="1335" y="453"/>
                </a:lnTo>
                <a:lnTo>
                  <a:pt x="1335" y="453"/>
                </a:lnTo>
                <a:lnTo>
                  <a:pt x="1335" y="451"/>
                </a:lnTo>
                <a:lnTo>
                  <a:pt x="1335" y="449"/>
                </a:lnTo>
                <a:lnTo>
                  <a:pt x="1333" y="445"/>
                </a:lnTo>
                <a:lnTo>
                  <a:pt x="1333" y="443"/>
                </a:lnTo>
                <a:lnTo>
                  <a:pt x="1331" y="440"/>
                </a:lnTo>
                <a:lnTo>
                  <a:pt x="1328" y="440"/>
                </a:lnTo>
                <a:lnTo>
                  <a:pt x="1324" y="436"/>
                </a:lnTo>
                <a:lnTo>
                  <a:pt x="1320" y="434"/>
                </a:lnTo>
                <a:lnTo>
                  <a:pt x="1320" y="432"/>
                </a:lnTo>
                <a:lnTo>
                  <a:pt x="1318" y="432"/>
                </a:lnTo>
                <a:lnTo>
                  <a:pt x="1316" y="432"/>
                </a:lnTo>
                <a:lnTo>
                  <a:pt x="1314" y="432"/>
                </a:lnTo>
                <a:lnTo>
                  <a:pt x="1314" y="432"/>
                </a:lnTo>
                <a:lnTo>
                  <a:pt x="1310" y="436"/>
                </a:lnTo>
                <a:lnTo>
                  <a:pt x="1310" y="438"/>
                </a:lnTo>
                <a:lnTo>
                  <a:pt x="1307" y="440"/>
                </a:lnTo>
                <a:lnTo>
                  <a:pt x="1307" y="443"/>
                </a:lnTo>
                <a:lnTo>
                  <a:pt x="1307" y="445"/>
                </a:lnTo>
                <a:lnTo>
                  <a:pt x="1305" y="447"/>
                </a:lnTo>
                <a:lnTo>
                  <a:pt x="1305" y="449"/>
                </a:lnTo>
                <a:lnTo>
                  <a:pt x="1305" y="451"/>
                </a:lnTo>
                <a:lnTo>
                  <a:pt x="1305" y="451"/>
                </a:lnTo>
                <a:lnTo>
                  <a:pt x="1303" y="453"/>
                </a:lnTo>
                <a:lnTo>
                  <a:pt x="1301" y="455"/>
                </a:lnTo>
                <a:lnTo>
                  <a:pt x="1301" y="455"/>
                </a:lnTo>
                <a:lnTo>
                  <a:pt x="1301" y="457"/>
                </a:lnTo>
                <a:lnTo>
                  <a:pt x="1301" y="457"/>
                </a:lnTo>
                <a:lnTo>
                  <a:pt x="1301" y="457"/>
                </a:lnTo>
                <a:lnTo>
                  <a:pt x="1299" y="455"/>
                </a:lnTo>
                <a:lnTo>
                  <a:pt x="1299" y="455"/>
                </a:lnTo>
                <a:lnTo>
                  <a:pt x="1299" y="455"/>
                </a:lnTo>
                <a:lnTo>
                  <a:pt x="1297" y="453"/>
                </a:lnTo>
                <a:lnTo>
                  <a:pt x="1297" y="453"/>
                </a:lnTo>
                <a:lnTo>
                  <a:pt x="1295" y="451"/>
                </a:lnTo>
                <a:lnTo>
                  <a:pt x="1297" y="449"/>
                </a:lnTo>
                <a:lnTo>
                  <a:pt x="1297" y="447"/>
                </a:lnTo>
                <a:lnTo>
                  <a:pt x="1297" y="445"/>
                </a:lnTo>
                <a:lnTo>
                  <a:pt x="1297" y="443"/>
                </a:lnTo>
                <a:lnTo>
                  <a:pt x="1297" y="443"/>
                </a:lnTo>
                <a:lnTo>
                  <a:pt x="1297" y="440"/>
                </a:lnTo>
                <a:lnTo>
                  <a:pt x="1295" y="440"/>
                </a:lnTo>
                <a:lnTo>
                  <a:pt x="1293" y="436"/>
                </a:lnTo>
                <a:lnTo>
                  <a:pt x="1287" y="432"/>
                </a:lnTo>
                <a:lnTo>
                  <a:pt x="1287" y="430"/>
                </a:lnTo>
                <a:lnTo>
                  <a:pt x="1287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0"/>
                </a:lnTo>
                <a:lnTo>
                  <a:pt x="1289" y="432"/>
                </a:lnTo>
                <a:lnTo>
                  <a:pt x="1291" y="432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28"/>
                </a:lnTo>
                <a:lnTo>
                  <a:pt x="1295" y="428"/>
                </a:lnTo>
                <a:lnTo>
                  <a:pt x="1295" y="428"/>
                </a:lnTo>
                <a:lnTo>
                  <a:pt x="1297" y="428"/>
                </a:lnTo>
                <a:lnTo>
                  <a:pt x="1297" y="426"/>
                </a:lnTo>
                <a:lnTo>
                  <a:pt x="1297" y="426"/>
                </a:lnTo>
                <a:lnTo>
                  <a:pt x="1295" y="426"/>
                </a:lnTo>
                <a:lnTo>
                  <a:pt x="1295" y="426"/>
                </a:lnTo>
                <a:lnTo>
                  <a:pt x="1293" y="426"/>
                </a:lnTo>
                <a:lnTo>
                  <a:pt x="1291" y="426"/>
                </a:lnTo>
                <a:lnTo>
                  <a:pt x="1284" y="424"/>
                </a:lnTo>
                <a:lnTo>
                  <a:pt x="1282" y="426"/>
                </a:lnTo>
                <a:lnTo>
                  <a:pt x="1282" y="424"/>
                </a:lnTo>
                <a:lnTo>
                  <a:pt x="1284" y="424"/>
                </a:lnTo>
                <a:lnTo>
                  <a:pt x="1287" y="422"/>
                </a:lnTo>
                <a:lnTo>
                  <a:pt x="1287" y="422"/>
                </a:lnTo>
                <a:lnTo>
                  <a:pt x="1287" y="422"/>
                </a:lnTo>
                <a:lnTo>
                  <a:pt x="1284" y="422"/>
                </a:lnTo>
                <a:lnTo>
                  <a:pt x="1282" y="424"/>
                </a:lnTo>
                <a:lnTo>
                  <a:pt x="1278" y="424"/>
                </a:lnTo>
                <a:lnTo>
                  <a:pt x="1276" y="426"/>
                </a:lnTo>
                <a:lnTo>
                  <a:pt x="1272" y="424"/>
                </a:lnTo>
                <a:lnTo>
                  <a:pt x="1272" y="422"/>
                </a:lnTo>
                <a:lnTo>
                  <a:pt x="1272" y="422"/>
                </a:lnTo>
                <a:lnTo>
                  <a:pt x="1270" y="422"/>
                </a:lnTo>
                <a:lnTo>
                  <a:pt x="1268" y="422"/>
                </a:lnTo>
                <a:lnTo>
                  <a:pt x="1266" y="422"/>
                </a:lnTo>
                <a:lnTo>
                  <a:pt x="1263" y="422"/>
                </a:lnTo>
                <a:lnTo>
                  <a:pt x="1263" y="422"/>
                </a:lnTo>
                <a:lnTo>
                  <a:pt x="1261" y="422"/>
                </a:lnTo>
                <a:lnTo>
                  <a:pt x="1263" y="419"/>
                </a:lnTo>
                <a:lnTo>
                  <a:pt x="1270" y="415"/>
                </a:lnTo>
                <a:lnTo>
                  <a:pt x="1274" y="413"/>
                </a:lnTo>
                <a:lnTo>
                  <a:pt x="1276" y="411"/>
                </a:lnTo>
                <a:lnTo>
                  <a:pt x="1274" y="411"/>
                </a:lnTo>
                <a:lnTo>
                  <a:pt x="1274" y="411"/>
                </a:lnTo>
                <a:lnTo>
                  <a:pt x="1268" y="411"/>
                </a:lnTo>
                <a:lnTo>
                  <a:pt x="1268" y="411"/>
                </a:lnTo>
                <a:lnTo>
                  <a:pt x="1268" y="409"/>
                </a:lnTo>
                <a:lnTo>
                  <a:pt x="1270" y="407"/>
                </a:lnTo>
                <a:lnTo>
                  <a:pt x="1270" y="407"/>
                </a:lnTo>
                <a:lnTo>
                  <a:pt x="1270" y="407"/>
                </a:lnTo>
                <a:lnTo>
                  <a:pt x="1272" y="407"/>
                </a:lnTo>
                <a:lnTo>
                  <a:pt x="1274" y="409"/>
                </a:lnTo>
                <a:lnTo>
                  <a:pt x="1274" y="409"/>
                </a:lnTo>
                <a:lnTo>
                  <a:pt x="1276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9"/>
                </a:lnTo>
                <a:lnTo>
                  <a:pt x="1280" y="407"/>
                </a:lnTo>
                <a:lnTo>
                  <a:pt x="1278" y="405"/>
                </a:lnTo>
                <a:lnTo>
                  <a:pt x="1278" y="405"/>
                </a:lnTo>
                <a:lnTo>
                  <a:pt x="1278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6" y="405"/>
                </a:lnTo>
                <a:lnTo>
                  <a:pt x="1274" y="405"/>
                </a:lnTo>
                <a:lnTo>
                  <a:pt x="1274" y="405"/>
                </a:lnTo>
                <a:lnTo>
                  <a:pt x="1274" y="403"/>
                </a:lnTo>
                <a:lnTo>
                  <a:pt x="1274" y="403"/>
                </a:lnTo>
                <a:lnTo>
                  <a:pt x="1272" y="401"/>
                </a:lnTo>
                <a:lnTo>
                  <a:pt x="1270" y="396"/>
                </a:lnTo>
                <a:lnTo>
                  <a:pt x="1270" y="396"/>
                </a:lnTo>
                <a:lnTo>
                  <a:pt x="1270" y="396"/>
                </a:lnTo>
                <a:lnTo>
                  <a:pt x="1268" y="394"/>
                </a:lnTo>
                <a:lnTo>
                  <a:pt x="1266" y="394"/>
                </a:lnTo>
                <a:lnTo>
                  <a:pt x="1263" y="392"/>
                </a:lnTo>
                <a:lnTo>
                  <a:pt x="1261" y="392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90"/>
                </a:lnTo>
                <a:lnTo>
                  <a:pt x="1261" y="386"/>
                </a:lnTo>
                <a:lnTo>
                  <a:pt x="1261" y="384"/>
                </a:lnTo>
                <a:lnTo>
                  <a:pt x="1261" y="380"/>
                </a:lnTo>
                <a:lnTo>
                  <a:pt x="1261" y="380"/>
                </a:lnTo>
                <a:lnTo>
                  <a:pt x="1259" y="378"/>
                </a:lnTo>
                <a:lnTo>
                  <a:pt x="1257" y="375"/>
                </a:lnTo>
                <a:lnTo>
                  <a:pt x="1255" y="373"/>
                </a:lnTo>
                <a:lnTo>
                  <a:pt x="1253" y="371"/>
                </a:lnTo>
                <a:lnTo>
                  <a:pt x="1249" y="369"/>
                </a:lnTo>
                <a:lnTo>
                  <a:pt x="1249" y="369"/>
                </a:lnTo>
                <a:lnTo>
                  <a:pt x="1249" y="367"/>
                </a:lnTo>
                <a:lnTo>
                  <a:pt x="1249" y="367"/>
                </a:lnTo>
                <a:lnTo>
                  <a:pt x="1249" y="367"/>
                </a:lnTo>
                <a:lnTo>
                  <a:pt x="1245" y="367"/>
                </a:lnTo>
                <a:lnTo>
                  <a:pt x="1243" y="367"/>
                </a:lnTo>
                <a:lnTo>
                  <a:pt x="1240" y="367"/>
                </a:lnTo>
                <a:lnTo>
                  <a:pt x="1238" y="365"/>
                </a:lnTo>
                <a:lnTo>
                  <a:pt x="1238" y="363"/>
                </a:lnTo>
                <a:lnTo>
                  <a:pt x="1238" y="361"/>
                </a:lnTo>
                <a:lnTo>
                  <a:pt x="1236" y="361"/>
                </a:lnTo>
                <a:lnTo>
                  <a:pt x="1236" y="361"/>
                </a:lnTo>
                <a:lnTo>
                  <a:pt x="1232" y="361"/>
                </a:lnTo>
                <a:lnTo>
                  <a:pt x="1228" y="363"/>
                </a:lnTo>
                <a:lnTo>
                  <a:pt x="1224" y="367"/>
                </a:lnTo>
                <a:lnTo>
                  <a:pt x="1222" y="369"/>
                </a:lnTo>
                <a:lnTo>
                  <a:pt x="1219" y="371"/>
                </a:lnTo>
                <a:lnTo>
                  <a:pt x="1219" y="371"/>
                </a:lnTo>
                <a:lnTo>
                  <a:pt x="1219" y="373"/>
                </a:lnTo>
                <a:lnTo>
                  <a:pt x="1219" y="373"/>
                </a:lnTo>
                <a:lnTo>
                  <a:pt x="1222" y="373"/>
                </a:lnTo>
                <a:lnTo>
                  <a:pt x="1226" y="373"/>
                </a:lnTo>
                <a:lnTo>
                  <a:pt x="1226" y="373"/>
                </a:lnTo>
                <a:lnTo>
                  <a:pt x="1226" y="375"/>
                </a:lnTo>
                <a:lnTo>
                  <a:pt x="1224" y="378"/>
                </a:lnTo>
                <a:lnTo>
                  <a:pt x="1222" y="378"/>
                </a:lnTo>
                <a:lnTo>
                  <a:pt x="1222" y="378"/>
                </a:lnTo>
                <a:lnTo>
                  <a:pt x="1219" y="378"/>
                </a:lnTo>
                <a:lnTo>
                  <a:pt x="1217" y="378"/>
                </a:lnTo>
                <a:lnTo>
                  <a:pt x="1217" y="375"/>
                </a:lnTo>
                <a:lnTo>
                  <a:pt x="1215" y="375"/>
                </a:lnTo>
                <a:lnTo>
                  <a:pt x="1215" y="378"/>
                </a:lnTo>
                <a:lnTo>
                  <a:pt x="1213" y="378"/>
                </a:lnTo>
                <a:lnTo>
                  <a:pt x="1211" y="380"/>
                </a:lnTo>
                <a:lnTo>
                  <a:pt x="1211" y="380"/>
                </a:lnTo>
                <a:lnTo>
                  <a:pt x="1211" y="382"/>
                </a:lnTo>
                <a:lnTo>
                  <a:pt x="1211" y="382"/>
                </a:lnTo>
                <a:lnTo>
                  <a:pt x="1209" y="384"/>
                </a:lnTo>
                <a:lnTo>
                  <a:pt x="1209" y="384"/>
                </a:lnTo>
                <a:lnTo>
                  <a:pt x="1211" y="386"/>
                </a:lnTo>
                <a:lnTo>
                  <a:pt x="1209" y="386"/>
                </a:lnTo>
                <a:lnTo>
                  <a:pt x="1209" y="390"/>
                </a:lnTo>
                <a:lnTo>
                  <a:pt x="1209" y="392"/>
                </a:lnTo>
                <a:lnTo>
                  <a:pt x="1211" y="394"/>
                </a:lnTo>
                <a:lnTo>
                  <a:pt x="1213" y="396"/>
                </a:lnTo>
                <a:lnTo>
                  <a:pt x="1215" y="396"/>
                </a:lnTo>
                <a:lnTo>
                  <a:pt x="1217" y="394"/>
                </a:lnTo>
                <a:lnTo>
                  <a:pt x="1219" y="394"/>
                </a:lnTo>
                <a:lnTo>
                  <a:pt x="1217" y="396"/>
                </a:lnTo>
                <a:lnTo>
                  <a:pt x="1217" y="398"/>
                </a:lnTo>
                <a:lnTo>
                  <a:pt x="1219" y="398"/>
                </a:lnTo>
                <a:lnTo>
                  <a:pt x="1215" y="398"/>
                </a:lnTo>
                <a:lnTo>
                  <a:pt x="1215" y="398"/>
                </a:lnTo>
                <a:lnTo>
                  <a:pt x="1213" y="398"/>
                </a:lnTo>
                <a:lnTo>
                  <a:pt x="1213" y="401"/>
                </a:lnTo>
                <a:lnTo>
                  <a:pt x="1211" y="401"/>
                </a:lnTo>
                <a:lnTo>
                  <a:pt x="1209" y="405"/>
                </a:lnTo>
                <a:lnTo>
                  <a:pt x="1209" y="407"/>
                </a:lnTo>
                <a:lnTo>
                  <a:pt x="1209" y="407"/>
                </a:lnTo>
                <a:lnTo>
                  <a:pt x="1209" y="409"/>
                </a:lnTo>
                <a:lnTo>
                  <a:pt x="1213" y="413"/>
                </a:lnTo>
                <a:lnTo>
                  <a:pt x="1215" y="415"/>
                </a:lnTo>
                <a:lnTo>
                  <a:pt x="1215" y="415"/>
                </a:lnTo>
                <a:lnTo>
                  <a:pt x="1215" y="417"/>
                </a:lnTo>
                <a:lnTo>
                  <a:pt x="1217" y="417"/>
                </a:lnTo>
                <a:lnTo>
                  <a:pt x="1219" y="417"/>
                </a:lnTo>
                <a:lnTo>
                  <a:pt x="1222" y="419"/>
                </a:lnTo>
                <a:lnTo>
                  <a:pt x="1224" y="419"/>
                </a:lnTo>
                <a:lnTo>
                  <a:pt x="1224" y="419"/>
                </a:lnTo>
                <a:lnTo>
                  <a:pt x="1228" y="422"/>
                </a:lnTo>
                <a:lnTo>
                  <a:pt x="1234" y="424"/>
                </a:lnTo>
                <a:lnTo>
                  <a:pt x="1234" y="424"/>
                </a:lnTo>
                <a:lnTo>
                  <a:pt x="1236" y="422"/>
                </a:lnTo>
                <a:lnTo>
                  <a:pt x="1236" y="422"/>
                </a:lnTo>
                <a:lnTo>
                  <a:pt x="1236" y="422"/>
                </a:lnTo>
                <a:lnTo>
                  <a:pt x="1238" y="424"/>
                </a:lnTo>
                <a:lnTo>
                  <a:pt x="1240" y="426"/>
                </a:lnTo>
                <a:lnTo>
                  <a:pt x="1240" y="426"/>
                </a:lnTo>
                <a:lnTo>
                  <a:pt x="1243" y="426"/>
                </a:lnTo>
                <a:lnTo>
                  <a:pt x="1243" y="428"/>
                </a:lnTo>
                <a:lnTo>
                  <a:pt x="1247" y="428"/>
                </a:lnTo>
                <a:lnTo>
                  <a:pt x="1247" y="426"/>
                </a:lnTo>
                <a:lnTo>
                  <a:pt x="1249" y="426"/>
                </a:lnTo>
                <a:lnTo>
                  <a:pt x="1251" y="426"/>
                </a:lnTo>
                <a:lnTo>
                  <a:pt x="1253" y="426"/>
                </a:lnTo>
                <a:lnTo>
                  <a:pt x="1253" y="428"/>
                </a:lnTo>
                <a:lnTo>
                  <a:pt x="1253" y="428"/>
                </a:lnTo>
                <a:lnTo>
                  <a:pt x="1253" y="428"/>
                </a:lnTo>
                <a:lnTo>
                  <a:pt x="1255" y="428"/>
                </a:lnTo>
                <a:lnTo>
                  <a:pt x="1253" y="430"/>
                </a:lnTo>
                <a:lnTo>
                  <a:pt x="1253" y="430"/>
                </a:lnTo>
                <a:lnTo>
                  <a:pt x="1249" y="432"/>
                </a:lnTo>
                <a:lnTo>
                  <a:pt x="1249" y="432"/>
                </a:lnTo>
                <a:lnTo>
                  <a:pt x="1249" y="432"/>
                </a:lnTo>
                <a:lnTo>
                  <a:pt x="1251" y="428"/>
                </a:lnTo>
                <a:lnTo>
                  <a:pt x="1251" y="428"/>
                </a:lnTo>
                <a:lnTo>
                  <a:pt x="1249" y="428"/>
                </a:lnTo>
                <a:lnTo>
                  <a:pt x="1245" y="430"/>
                </a:lnTo>
                <a:lnTo>
                  <a:pt x="1243" y="430"/>
                </a:lnTo>
                <a:lnTo>
                  <a:pt x="1243" y="432"/>
                </a:lnTo>
                <a:lnTo>
                  <a:pt x="1243" y="432"/>
                </a:lnTo>
                <a:lnTo>
                  <a:pt x="1243" y="434"/>
                </a:lnTo>
                <a:lnTo>
                  <a:pt x="1243" y="434"/>
                </a:lnTo>
                <a:lnTo>
                  <a:pt x="1245" y="434"/>
                </a:lnTo>
                <a:lnTo>
                  <a:pt x="1245" y="434"/>
                </a:lnTo>
                <a:lnTo>
                  <a:pt x="1243" y="436"/>
                </a:lnTo>
                <a:lnTo>
                  <a:pt x="1238" y="438"/>
                </a:lnTo>
                <a:lnTo>
                  <a:pt x="1238" y="440"/>
                </a:lnTo>
                <a:lnTo>
                  <a:pt x="1236" y="443"/>
                </a:lnTo>
                <a:lnTo>
                  <a:pt x="1238" y="445"/>
                </a:lnTo>
                <a:lnTo>
                  <a:pt x="1238" y="445"/>
                </a:lnTo>
                <a:lnTo>
                  <a:pt x="1243" y="445"/>
                </a:lnTo>
                <a:lnTo>
                  <a:pt x="1245" y="445"/>
                </a:lnTo>
                <a:lnTo>
                  <a:pt x="1247" y="443"/>
                </a:lnTo>
                <a:lnTo>
                  <a:pt x="1247" y="440"/>
                </a:lnTo>
                <a:lnTo>
                  <a:pt x="1247" y="438"/>
                </a:lnTo>
                <a:lnTo>
                  <a:pt x="1247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49" y="438"/>
                </a:lnTo>
                <a:lnTo>
                  <a:pt x="1251" y="440"/>
                </a:lnTo>
                <a:lnTo>
                  <a:pt x="1251" y="440"/>
                </a:lnTo>
                <a:lnTo>
                  <a:pt x="1251" y="443"/>
                </a:lnTo>
                <a:lnTo>
                  <a:pt x="1251" y="445"/>
                </a:lnTo>
                <a:lnTo>
                  <a:pt x="1251" y="447"/>
                </a:lnTo>
                <a:lnTo>
                  <a:pt x="1251" y="447"/>
                </a:lnTo>
                <a:lnTo>
                  <a:pt x="1251" y="447"/>
                </a:lnTo>
                <a:lnTo>
                  <a:pt x="1253" y="449"/>
                </a:lnTo>
                <a:lnTo>
                  <a:pt x="1253" y="449"/>
                </a:lnTo>
                <a:lnTo>
                  <a:pt x="1251" y="449"/>
                </a:lnTo>
                <a:lnTo>
                  <a:pt x="1247" y="451"/>
                </a:lnTo>
                <a:lnTo>
                  <a:pt x="1245" y="453"/>
                </a:lnTo>
                <a:lnTo>
                  <a:pt x="1243" y="455"/>
                </a:lnTo>
                <a:lnTo>
                  <a:pt x="1240" y="457"/>
                </a:lnTo>
                <a:lnTo>
                  <a:pt x="1238" y="459"/>
                </a:lnTo>
                <a:lnTo>
                  <a:pt x="1234" y="461"/>
                </a:lnTo>
                <a:lnTo>
                  <a:pt x="1234" y="461"/>
                </a:lnTo>
                <a:lnTo>
                  <a:pt x="1232" y="461"/>
                </a:lnTo>
                <a:lnTo>
                  <a:pt x="1230" y="461"/>
                </a:lnTo>
                <a:lnTo>
                  <a:pt x="1228" y="461"/>
                </a:lnTo>
                <a:lnTo>
                  <a:pt x="1226" y="461"/>
                </a:lnTo>
                <a:lnTo>
                  <a:pt x="1226" y="461"/>
                </a:lnTo>
                <a:lnTo>
                  <a:pt x="1226" y="463"/>
                </a:lnTo>
                <a:lnTo>
                  <a:pt x="1222" y="470"/>
                </a:lnTo>
                <a:lnTo>
                  <a:pt x="1222" y="470"/>
                </a:lnTo>
                <a:lnTo>
                  <a:pt x="1226" y="472"/>
                </a:lnTo>
                <a:lnTo>
                  <a:pt x="1226" y="474"/>
                </a:lnTo>
                <a:lnTo>
                  <a:pt x="1228" y="478"/>
                </a:lnTo>
                <a:lnTo>
                  <a:pt x="1228" y="480"/>
                </a:lnTo>
                <a:lnTo>
                  <a:pt x="1226" y="484"/>
                </a:lnTo>
                <a:lnTo>
                  <a:pt x="1226" y="489"/>
                </a:lnTo>
                <a:lnTo>
                  <a:pt x="1226" y="489"/>
                </a:lnTo>
                <a:lnTo>
                  <a:pt x="1224" y="489"/>
                </a:lnTo>
                <a:lnTo>
                  <a:pt x="1222" y="489"/>
                </a:lnTo>
                <a:lnTo>
                  <a:pt x="1217" y="489"/>
                </a:lnTo>
                <a:lnTo>
                  <a:pt x="1217" y="489"/>
                </a:lnTo>
                <a:lnTo>
                  <a:pt x="1215" y="489"/>
                </a:lnTo>
                <a:lnTo>
                  <a:pt x="1217" y="491"/>
                </a:lnTo>
                <a:lnTo>
                  <a:pt x="1219" y="495"/>
                </a:lnTo>
                <a:lnTo>
                  <a:pt x="1222" y="495"/>
                </a:lnTo>
                <a:lnTo>
                  <a:pt x="1219" y="497"/>
                </a:lnTo>
                <a:lnTo>
                  <a:pt x="1219" y="497"/>
                </a:lnTo>
                <a:lnTo>
                  <a:pt x="1219" y="495"/>
                </a:lnTo>
                <a:lnTo>
                  <a:pt x="1219" y="493"/>
                </a:lnTo>
                <a:lnTo>
                  <a:pt x="1211" y="489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1" y="487"/>
                </a:lnTo>
                <a:lnTo>
                  <a:pt x="1213" y="489"/>
                </a:lnTo>
                <a:lnTo>
                  <a:pt x="1215" y="489"/>
                </a:lnTo>
                <a:lnTo>
                  <a:pt x="1217" y="487"/>
                </a:lnTo>
                <a:lnTo>
                  <a:pt x="1217" y="487"/>
                </a:lnTo>
                <a:lnTo>
                  <a:pt x="1219" y="489"/>
                </a:lnTo>
                <a:lnTo>
                  <a:pt x="1219" y="489"/>
                </a:lnTo>
                <a:lnTo>
                  <a:pt x="1222" y="489"/>
                </a:lnTo>
                <a:lnTo>
                  <a:pt x="1224" y="489"/>
                </a:lnTo>
                <a:lnTo>
                  <a:pt x="1224" y="489"/>
                </a:lnTo>
                <a:lnTo>
                  <a:pt x="1226" y="489"/>
                </a:lnTo>
                <a:lnTo>
                  <a:pt x="1226" y="487"/>
                </a:lnTo>
                <a:lnTo>
                  <a:pt x="1226" y="487"/>
                </a:lnTo>
                <a:lnTo>
                  <a:pt x="1226" y="484"/>
                </a:lnTo>
                <a:lnTo>
                  <a:pt x="1226" y="484"/>
                </a:lnTo>
                <a:lnTo>
                  <a:pt x="1224" y="482"/>
                </a:lnTo>
                <a:lnTo>
                  <a:pt x="1224" y="482"/>
                </a:lnTo>
                <a:lnTo>
                  <a:pt x="1222" y="482"/>
                </a:lnTo>
                <a:lnTo>
                  <a:pt x="1219" y="482"/>
                </a:lnTo>
                <a:lnTo>
                  <a:pt x="1219" y="482"/>
                </a:lnTo>
                <a:lnTo>
                  <a:pt x="1222" y="480"/>
                </a:lnTo>
                <a:lnTo>
                  <a:pt x="1222" y="480"/>
                </a:lnTo>
                <a:lnTo>
                  <a:pt x="1219" y="480"/>
                </a:lnTo>
                <a:lnTo>
                  <a:pt x="1217" y="480"/>
                </a:lnTo>
                <a:lnTo>
                  <a:pt x="1215" y="480"/>
                </a:lnTo>
                <a:lnTo>
                  <a:pt x="1215" y="480"/>
                </a:lnTo>
                <a:lnTo>
                  <a:pt x="1215" y="478"/>
                </a:lnTo>
                <a:lnTo>
                  <a:pt x="1213" y="478"/>
                </a:lnTo>
                <a:lnTo>
                  <a:pt x="1211" y="476"/>
                </a:lnTo>
                <a:lnTo>
                  <a:pt x="1211" y="474"/>
                </a:lnTo>
                <a:lnTo>
                  <a:pt x="1213" y="472"/>
                </a:lnTo>
                <a:lnTo>
                  <a:pt x="1213" y="470"/>
                </a:lnTo>
                <a:lnTo>
                  <a:pt x="1215" y="468"/>
                </a:lnTo>
                <a:lnTo>
                  <a:pt x="1217" y="459"/>
                </a:lnTo>
                <a:lnTo>
                  <a:pt x="1217" y="457"/>
                </a:lnTo>
                <a:lnTo>
                  <a:pt x="1215" y="457"/>
                </a:lnTo>
                <a:lnTo>
                  <a:pt x="1211" y="459"/>
                </a:lnTo>
                <a:lnTo>
                  <a:pt x="1211" y="459"/>
                </a:lnTo>
                <a:lnTo>
                  <a:pt x="1209" y="461"/>
                </a:lnTo>
                <a:lnTo>
                  <a:pt x="1209" y="461"/>
                </a:lnTo>
                <a:lnTo>
                  <a:pt x="1209" y="461"/>
                </a:lnTo>
                <a:lnTo>
                  <a:pt x="1207" y="461"/>
                </a:lnTo>
                <a:lnTo>
                  <a:pt x="1207" y="461"/>
                </a:lnTo>
                <a:lnTo>
                  <a:pt x="1209" y="457"/>
                </a:lnTo>
                <a:lnTo>
                  <a:pt x="1211" y="455"/>
                </a:lnTo>
                <a:lnTo>
                  <a:pt x="1211" y="455"/>
                </a:lnTo>
                <a:lnTo>
                  <a:pt x="1207" y="457"/>
                </a:lnTo>
                <a:lnTo>
                  <a:pt x="1203" y="457"/>
                </a:lnTo>
                <a:lnTo>
                  <a:pt x="1203" y="457"/>
                </a:lnTo>
                <a:lnTo>
                  <a:pt x="1201" y="455"/>
                </a:lnTo>
                <a:lnTo>
                  <a:pt x="1201" y="453"/>
                </a:lnTo>
                <a:lnTo>
                  <a:pt x="1199" y="453"/>
                </a:lnTo>
                <a:lnTo>
                  <a:pt x="1199" y="451"/>
                </a:lnTo>
                <a:lnTo>
                  <a:pt x="1196" y="451"/>
                </a:lnTo>
                <a:lnTo>
                  <a:pt x="1196" y="451"/>
                </a:lnTo>
                <a:lnTo>
                  <a:pt x="1194" y="451"/>
                </a:lnTo>
                <a:lnTo>
                  <a:pt x="1192" y="451"/>
                </a:lnTo>
                <a:lnTo>
                  <a:pt x="1190" y="451"/>
                </a:lnTo>
                <a:lnTo>
                  <a:pt x="1188" y="451"/>
                </a:lnTo>
                <a:lnTo>
                  <a:pt x="1188" y="451"/>
                </a:lnTo>
                <a:lnTo>
                  <a:pt x="1190" y="453"/>
                </a:lnTo>
                <a:lnTo>
                  <a:pt x="1190" y="453"/>
                </a:lnTo>
                <a:lnTo>
                  <a:pt x="1186" y="455"/>
                </a:lnTo>
                <a:lnTo>
                  <a:pt x="1184" y="455"/>
                </a:lnTo>
                <a:lnTo>
                  <a:pt x="1182" y="453"/>
                </a:lnTo>
                <a:lnTo>
                  <a:pt x="1180" y="453"/>
                </a:lnTo>
                <a:lnTo>
                  <a:pt x="1180" y="453"/>
                </a:lnTo>
                <a:lnTo>
                  <a:pt x="1178" y="455"/>
                </a:lnTo>
                <a:lnTo>
                  <a:pt x="1180" y="455"/>
                </a:lnTo>
                <a:lnTo>
                  <a:pt x="1182" y="457"/>
                </a:lnTo>
                <a:lnTo>
                  <a:pt x="1182" y="457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59"/>
                </a:lnTo>
                <a:lnTo>
                  <a:pt x="1182" y="461"/>
                </a:lnTo>
                <a:lnTo>
                  <a:pt x="1186" y="466"/>
                </a:lnTo>
                <a:lnTo>
                  <a:pt x="1186" y="466"/>
                </a:lnTo>
                <a:lnTo>
                  <a:pt x="1190" y="463"/>
                </a:lnTo>
                <a:lnTo>
                  <a:pt x="1192" y="463"/>
                </a:lnTo>
                <a:lnTo>
                  <a:pt x="1194" y="463"/>
                </a:lnTo>
                <a:lnTo>
                  <a:pt x="1199" y="466"/>
                </a:lnTo>
                <a:lnTo>
                  <a:pt x="1199" y="468"/>
                </a:lnTo>
                <a:lnTo>
                  <a:pt x="1201" y="468"/>
                </a:lnTo>
                <a:lnTo>
                  <a:pt x="1201" y="468"/>
                </a:lnTo>
                <a:lnTo>
                  <a:pt x="1201" y="470"/>
                </a:lnTo>
                <a:lnTo>
                  <a:pt x="1201" y="470"/>
                </a:lnTo>
                <a:lnTo>
                  <a:pt x="1201" y="470"/>
                </a:lnTo>
                <a:lnTo>
                  <a:pt x="1199" y="472"/>
                </a:lnTo>
                <a:lnTo>
                  <a:pt x="1196" y="472"/>
                </a:lnTo>
                <a:lnTo>
                  <a:pt x="1194" y="472"/>
                </a:lnTo>
                <a:lnTo>
                  <a:pt x="1188" y="470"/>
                </a:lnTo>
                <a:lnTo>
                  <a:pt x="1188" y="470"/>
                </a:lnTo>
                <a:lnTo>
                  <a:pt x="1188" y="470"/>
                </a:lnTo>
                <a:lnTo>
                  <a:pt x="1182" y="463"/>
                </a:lnTo>
                <a:lnTo>
                  <a:pt x="1180" y="461"/>
                </a:lnTo>
                <a:lnTo>
                  <a:pt x="1180" y="461"/>
                </a:lnTo>
                <a:lnTo>
                  <a:pt x="1178" y="461"/>
                </a:lnTo>
                <a:lnTo>
                  <a:pt x="1178" y="461"/>
                </a:lnTo>
                <a:lnTo>
                  <a:pt x="1178" y="463"/>
                </a:lnTo>
                <a:lnTo>
                  <a:pt x="1178" y="463"/>
                </a:lnTo>
                <a:lnTo>
                  <a:pt x="1180" y="466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82" y="468"/>
                </a:lnTo>
                <a:lnTo>
                  <a:pt x="1178" y="468"/>
                </a:lnTo>
                <a:lnTo>
                  <a:pt x="1175" y="470"/>
                </a:lnTo>
                <a:lnTo>
                  <a:pt x="1175" y="470"/>
                </a:lnTo>
                <a:lnTo>
                  <a:pt x="1173" y="470"/>
                </a:lnTo>
                <a:lnTo>
                  <a:pt x="1171" y="470"/>
                </a:lnTo>
                <a:lnTo>
                  <a:pt x="1169" y="470"/>
                </a:lnTo>
                <a:lnTo>
                  <a:pt x="1167" y="468"/>
                </a:lnTo>
                <a:lnTo>
                  <a:pt x="1163" y="468"/>
                </a:lnTo>
                <a:lnTo>
                  <a:pt x="1157" y="468"/>
                </a:lnTo>
                <a:lnTo>
                  <a:pt x="1152" y="468"/>
                </a:lnTo>
                <a:lnTo>
                  <a:pt x="1152" y="468"/>
                </a:lnTo>
                <a:lnTo>
                  <a:pt x="1150" y="468"/>
                </a:lnTo>
                <a:lnTo>
                  <a:pt x="1148" y="468"/>
                </a:lnTo>
                <a:lnTo>
                  <a:pt x="1146" y="468"/>
                </a:lnTo>
                <a:lnTo>
                  <a:pt x="1144" y="470"/>
                </a:lnTo>
                <a:lnTo>
                  <a:pt x="1144" y="470"/>
                </a:lnTo>
                <a:lnTo>
                  <a:pt x="1136" y="470"/>
                </a:lnTo>
                <a:lnTo>
                  <a:pt x="1134" y="470"/>
                </a:lnTo>
                <a:lnTo>
                  <a:pt x="1131" y="470"/>
                </a:lnTo>
                <a:lnTo>
                  <a:pt x="1129" y="470"/>
                </a:lnTo>
                <a:lnTo>
                  <a:pt x="1127" y="470"/>
                </a:lnTo>
                <a:lnTo>
                  <a:pt x="1125" y="470"/>
                </a:lnTo>
                <a:lnTo>
                  <a:pt x="1125" y="470"/>
                </a:lnTo>
                <a:lnTo>
                  <a:pt x="1121" y="468"/>
                </a:lnTo>
                <a:lnTo>
                  <a:pt x="1117" y="468"/>
                </a:lnTo>
                <a:lnTo>
                  <a:pt x="1115" y="466"/>
                </a:lnTo>
                <a:lnTo>
                  <a:pt x="1111" y="461"/>
                </a:lnTo>
                <a:lnTo>
                  <a:pt x="1108" y="459"/>
                </a:lnTo>
                <a:lnTo>
                  <a:pt x="1106" y="461"/>
                </a:lnTo>
                <a:lnTo>
                  <a:pt x="1102" y="461"/>
                </a:lnTo>
                <a:lnTo>
                  <a:pt x="1098" y="461"/>
                </a:lnTo>
                <a:lnTo>
                  <a:pt x="1096" y="461"/>
                </a:lnTo>
                <a:lnTo>
                  <a:pt x="1094" y="461"/>
                </a:lnTo>
                <a:lnTo>
                  <a:pt x="1092" y="459"/>
                </a:lnTo>
                <a:lnTo>
                  <a:pt x="1092" y="459"/>
                </a:lnTo>
                <a:lnTo>
                  <a:pt x="1092" y="457"/>
                </a:lnTo>
                <a:lnTo>
                  <a:pt x="1092" y="457"/>
                </a:lnTo>
                <a:lnTo>
                  <a:pt x="1090" y="457"/>
                </a:lnTo>
                <a:lnTo>
                  <a:pt x="1087" y="457"/>
                </a:lnTo>
                <a:lnTo>
                  <a:pt x="1087" y="457"/>
                </a:lnTo>
                <a:lnTo>
                  <a:pt x="1087" y="455"/>
                </a:lnTo>
                <a:lnTo>
                  <a:pt x="1087" y="455"/>
                </a:lnTo>
                <a:lnTo>
                  <a:pt x="1087" y="455"/>
                </a:lnTo>
                <a:lnTo>
                  <a:pt x="1085" y="455"/>
                </a:lnTo>
                <a:lnTo>
                  <a:pt x="1085" y="455"/>
                </a:lnTo>
                <a:lnTo>
                  <a:pt x="1083" y="455"/>
                </a:lnTo>
                <a:lnTo>
                  <a:pt x="1081" y="453"/>
                </a:lnTo>
                <a:lnTo>
                  <a:pt x="1081" y="451"/>
                </a:lnTo>
                <a:lnTo>
                  <a:pt x="1079" y="449"/>
                </a:lnTo>
                <a:lnTo>
                  <a:pt x="1079" y="445"/>
                </a:lnTo>
                <a:lnTo>
                  <a:pt x="1077" y="445"/>
                </a:lnTo>
                <a:lnTo>
                  <a:pt x="1077" y="443"/>
                </a:lnTo>
                <a:lnTo>
                  <a:pt x="1075" y="443"/>
                </a:lnTo>
                <a:lnTo>
                  <a:pt x="1073" y="440"/>
                </a:lnTo>
                <a:lnTo>
                  <a:pt x="1071" y="440"/>
                </a:lnTo>
                <a:lnTo>
                  <a:pt x="1067" y="440"/>
                </a:lnTo>
                <a:lnTo>
                  <a:pt x="1062" y="443"/>
                </a:lnTo>
                <a:lnTo>
                  <a:pt x="1060" y="443"/>
                </a:lnTo>
                <a:lnTo>
                  <a:pt x="1052" y="447"/>
                </a:lnTo>
                <a:lnTo>
                  <a:pt x="1046" y="447"/>
                </a:lnTo>
                <a:lnTo>
                  <a:pt x="1039" y="449"/>
                </a:lnTo>
                <a:lnTo>
                  <a:pt x="1037" y="449"/>
                </a:lnTo>
                <a:lnTo>
                  <a:pt x="1033" y="453"/>
                </a:lnTo>
                <a:lnTo>
                  <a:pt x="1033" y="455"/>
                </a:lnTo>
                <a:lnTo>
                  <a:pt x="1033" y="457"/>
                </a:lnTo>
                <a:lnTo>
                  <a:pt x="1037" y="459"/>
                </a:lnTo>
                <a:lnTo>
                  <a:pt x="1039" y="459"/>
                </a:lnTo>
                <a:lnTo>
                  <a:pt x="1039" y="459"/>
                </a:lnTo>
                <a:lnTo>
                  <a:pt x="1041" y="459"/>
                </a:lnTo>
                <a:lnTo>
                  <a:pt x="1043" y="459"/>
                </a:lnTo>
                <a:lnTo>
                  <a:pt x="1048" y="459"/>
                </a:lnTo>
                <a:lnTo>
                  <a:pt x="1048" y="457"/>
                </a:lnTo>
                <a:lnTo>
                  <a:pt x="1048" y="457"/>
                </a:lnTo>
                <a:lnTo>
                  <a:pt x="1048" y="455"/>
                </a:lnTo>
                <a:lnTo>
                  <a:pt x="1048" y="455"/>
                </a:lnTo>
                <a:lnTo>
                  <a:pt x="1050" y="455"/>
                </a:lnTo>
                <a:lnTo>
                  <a:pt x="1054" y="455"/>
                </a:lnTo>
                <a:lnTo>
                  <a:pt x="1056" y="455"/>
                </a:lnTo>
                <a:lnTo>
                  <a:pt x="1056" y="455"/>
                </a:lnTo>
                <a:lnTo>
                  <a:pt x="1058" y="453"/>
                </a:lnTo>
                <a:lnTo>
                  <a:pt x="1060" y="453"/>
                </a:lnTo>
                <a:lnTo>
                  <a:pt x="1060" y="453"/>
                </a:lnTo>
                <a:lnTo>
                  <a:pt x="1062" y="455"/>
                </a:lnTo>
                <a:lnTo>
                  <a:pt x="1064" y="453"/>
                </a:lnTo>
                <a:lnTo>
                  <a:pt x="1064" y="451"/>
                </a:lnTo>
                <a:lnTo>
                  <a:pt x="1064" y="451"/>
                </a:lnTo>
                <a:lnTo>
                  <a:pt x="1069" y="449"/>
                </a:lnTo>
                <a:lnTo>
                  <a:pt x="1071" y="447"/>
                </a:lnTo>
                <a:lnTo>
                  <a:pt x="1073" y="447"/>
                </a:lnTo>
                <a:lnTo>
                  <a:pt x="1075" y="449"/>
                </a:lnTo>
                <a:lnTo>
                  <a:pt x="1075" y="449"/>
                </a:lnTo>
                <a:lnTo>
                  <a:pt x="1075" y="451"/>
                </a:lnTo>
                <a:lnTo>
                  <a:pt x="1075" y="451"/>
                </a:lnTo>
                <a:lnTo>
                  <a:pt x="1073" y="453"/>
                </a:lnTo>
                <a:lnTo>
                  <a:pt x="1071" y="453"/>
                </a:lnTo>
                <a:lnTo>
                  <a:pt x="1071" y="453"/>
                </a:lnTo>
                <a:lnTo>
                  <a:pt x="1069" y="453"/>
                </a:lnTo>
                <a:lnTo>
                  <a:pt x="1067" y="455"/>
                </a:lnTo>
                <a:lnTo>
                  <a:pt x="1067" y="455"/>
                </a:lnTo>
                <a:lnTo>
                  <a:pt x="1067" y="457"/>
                </a:lnTo>
                <a:lnTo>
                  <a:pt x="1064" y="459"/>
                </a:lnTo>
                <a:lnTo>
                  <a:pt x="1064" y="457"/>
                </a:lnTo>
                <a:lnTo>
                  <a:pt x="1062" y="457"/>
                </a:lnTo>
                <a:lnTo>
                  <a:pt x="1062" y="457"/>
                </a:lnTo>
                <a:lnTo>
                  <a:pt x="1060" y="459"/>
                </a:lnTo>
                <a:lnTo>
                  <a:pt x="1060" y="459"/>
                </a:lnTo>
                <a:lnTo>
                  <a:pt x="1058" y="461"/>
                </a:lnTo>
                <a:lnTo>
                  <a:pt x="1058" y="461"/>
                </a:lnTo>
                <a:lnTo>
                  <a:pt x="1056" y="461"/>
                </a:lnTo>
                <a:lnTo>
                  <a:pt x="1054" y="461"/>
                </a:lnTo>
                <a:lnTo>
                  <a:pt x="1052" y="461"/>
                </a:lnTo>
                <a:lnTo>
                  <a:pt x="1052" y="461"/>
                </a:lnTo>
                <a:lnTo>
                  <a:pt x="1050" y="461"/>
                </a:lnTo>
                <a:lnTo>
                  <a:pt x="1046" y="461"/>
                </a:lnTo>
                <a:lnTo>
                  <a:pt x="1046" y="461"/>
                </a:lnTo>
                <a:lnTo>
                  <a:pt x="1046" y="463"/>
                </a:lnTo>
                <a:lnTo>
                  <a:pt x="1048" y="463"/>
                </a:lnTo>
                <a:lnTo>
                  <a:pt x="1046" y="466"/>
                </a:lnTo>
                <a:lnTo>
                  <a:pt x="1046" y="468"/>
                </a:lnTo>
                <a:lnTo>
                  <a:pt x="1043" y="468"/>
                </a:lnTo>
                <a:lnTo>
                  <a:pt x="1043" y="470"/>
                </a:lnTo>
                <a:lnTo>
                  <a:pt x="1043" y="470"/>
                </a:lnTo>
                <a:lnTo>
                  <a:pt x="1046" y="472"/>
                </a:lnTo>
                <a:lnTo>
                  <a:pt x="1048" y="474"/>
                </a:lnTo>
                <a:lnTo>
                  <a:pt x="1048" y="476"/>
                </a:lnTo>
                <a:lnTo>
                  <a:pt x="1048" y="476"/>
                </a:lnTo>
                <a:lnTo>
                  <a:pt x="1048" y="478"/>
                </a:lnTo>
                <a:lnTo>
                  <a:pt x="1048" y="478"/>
                </a:lnTo>
                <a:lnTo>
                  <a:pt x="1050" y="480"/>
                </a:lnTo>
                <a:lnTo>
                  <a:pt x="1050" y="482"/>
                </a:lnTo>
                <a:lnTo>
                  <a:pt x="1054" y="484"/>
                </a:lnTo>
                <a:lnTo>
                  <a:pt x="1054" y="484"/>
                </a:lnTo>
                <a:lnTo>
                  <a:pt x="1052" y="487"/>
                </a:lnTo>
                <a:lnTo>
                  <a:pt x="1052" y="487"/>
                </a:lnTo>
                <a:lnTo>
                  <a:pt x="1054" y="489"/>
                </a:lnTo>
                <a:lnTo>
                  <a:pt x="1056" y="491"/>
                </a:lnTo>
                <a:lnTo>
                  <a:pt x="1054" y="491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2" y="489"/>
                </a:lnTo>
                <a:lnTo>
                  <a:pt x="1050" y="489"/>
                </a:lnTo>
                <a:lnTo>
                  <a:pt x="1048" y="487"/>
                </a:lnTo>
                <a:lnTo>
                  <a:pt x="1048" y="489"/>
                </a:lnTo>
                <a:lnTo>
                  <a:pt x="1048" y="489"/>
                </a:lnTo>
                <a:lnTo>
                  <a:pt x="1048" y="493"/>
                </a:lnTo>
                <a:lnTo>
                  <a:pt x="1048" y="493"/>
                </a:lnTo>
                <a:lnTo>
                  <a:pt x="1048" y="493"/>
                </a:lnTo>
                <a:lnTo>
                  <a:pt x="1050" y="497"/>
                </a:lnTo>
                <a:lnTo>
                  <a:pt x="1054" y="501"/>
                </a:lnTo>
                <a:lnTo>
                  <a:pt x="1054" y="501"/>
                </a:lnTo>
                <a:lnTo>
                  <a:pt x="1054" y="501"/>
                </a:lnTo>
                <a:lnTo>
                  <a:pt x="1052" y="501"/>
                </a:lnTo>
                <a:lnTo>
                  <a:pt x="1050" y="499"/>
                </a:lnTo>
                <a:lnTo>
                  <a:pt x="1048" y="497"/>
                </a:lnTo>
                <a:lnTo>
                  <a:pt x="1046" y="495"/>
                </a:lnTo>
                <a:lnTo>
                  <a:pt x="1043" y="493"/>
                </a:lnTo>
                <a:lnTo>
                  <a:pt x="1043" y="493"/>
                </a:lnTo>
                <a:lnTo>
                  <a:pt x="1041" y="491"/>
                </a:lnTo>
                <a:lnTo>
                  <a:pt x="1041" y="491"/>
                </a:lnTo>
                <a:lnTo>
                  <a:pt x="1041" y="491"/>
                </a:lnTo>
                <a:lnTo>
                  <a:pt x="1039" y="489"/>
                </a:lnTo>
                <a:lnTo>
                  <a:pt x="1037" y="487"/>
                </a:lnTo>
                <a:lnTo>
                  <a:pt x="1035" y="484"/>
                </a:lnTo>
                <a:lnTo>
                  <a:pt x="1037" y="484"/>
                </a:lnTo>
                <a:lnTo>
                  <a:pt x="1037" y="487"/>
                </a:lnTo>
                <a:lnTo>
                  <a:pt x="1039" y="487"/>
                </a:lnTo>
                <a:lnTo>
                  <a:pt x="1041" y="487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4"/>
                </a:lnTo>
                <a:lnTo>
                  <a:pt x="1043" y="482"/>
                </a:lnTo>
                <a:lnTo>
                  <a:pt x="1043" y="482"/>
                </a:lnTo>
                <a:lnTo>
                  <a:pt x="1037" y="478"/>
                </a:lnTo>
                <a:lnTo>
                  <a:pt x="1035" y="476"/>
                </a:lnTo>
                <a:lnTo>
                  <a:pt x="1035" y="474"/>
                </a:lnTo>
                <a:lnTo>
                  <a:pt x="1035" y="474"/>
                </a:lnTo>
                <a:lnTo>
                  <a:pt x="1033" y="472"/>
                </a:lnTo>
                <a:lnTo>
                  <a:pt x="1033" y="474"/>
                </a:lnTo>
                <a:lnTo>
                  <a:pt x="1031" y="476"/>
                </a:lnTo>
                <a:lnTo>
                  <a:pt x="1031" y="478"/>
                </a:lnTo>
                <a:lnTo>
                  <a:pt x="1031" y="476"/>
                </a:lnTo>
                <a:lnTo>
                  <a:pt x="1029" y="476"/>
                </a:lnTo>
                <a:lnTo>
                  <a:pt x="1029" y="474"/>
                </a:lnTo>
                <a:lnTo>
                  <a:pt x="1029" y="472"/>
                </a:lnTo>
                <a:lnTo>
                  <a:pt x="1029" y="470"/>
                </a:lnTo>
                <a:lnTo>
                  <a:pt x="1027" y="470"/>
                </a:lnTo>
                <a:lnTo>
                  <a:pt x="1025" y="470"/>
                </a:lnTo>
                <a:lnTo>
                  <a:pt x="1020" y="470"/>
                </a:lnTo>
                <a:lnTo>
                  <a:pt x="1018" y="470"/>
                </a:lnTo>
                <a:lnTo>
                  <a:pt x="1018" y="468"/>
                </a:lnTo>
                <a:lnTo>
                  <a:pt x="1016" y="466"/>
                </a:lnTo>
                <a:lnTo>
                  <a:pt x="1016" y="466"/>
                </a:lnTo>
                <a:lnTo>
                  <a:pt x="1014" y="466"/>
                </a:lnTo>
                <a:lnTo>
                  <a:pt x="1014" y="463"/>
                </a:lnTo>
                <a:lnTo>
                  <a:pt x="1012" y="463"/>
                </a:lnTo>
                <a:lnTo>
                  <a:pt x="1012" y="463"/>
                </a:lnTo>
                <a:lnTo>
                  <a:pt x="1010" y="463"/>
                </a:lnTo>
                <a:lnTo>
                  <a:pt x="1008" y="463"/>
                </a:lnTo>
                <a:lnTo>
                  <a:pt x="1002" y="468"/>
                </a:lnTo>
                <a:lnTo>
                  <a:pt x="999" y="468"/>
                </a:lnTo>
                <a:lnTo>
                  <a:pt x="997" y="468"/>
                </a:lnTo>
                <a:lnTo>
                  <a:pt x="997" y="468"/>
                </a:lnTo>
                <a:lnTo>
                  <a:pt x="997" y="468"/>
                </a:lnTo>
                <a:lnTo>
                  <a:pt x="995" y="468"/>
                </a:lnTo>
                <a:lnTo>
                  <a:pt x="993" y="468"/>
                </a:lnTo>
                <a:lnTo>
                  <a:pt x="991" y="470"/>
                </a:lnTo>
                <a:lnTo>
                  <a:pt x="989" y="470"/>
                </a:lnTo>
                <a:lnTo>
                  <a:pt x="983" y="470"/>
                </a:lnTo>
                <a:lnTo>
                  <a:pt x="983" y="470"/>
                </a:lnTo>
                <a:lnTo>
                  <a:pt x="981" y="470"/>
                </a:lnTo>
                <a:lnTo>
                  <a:pt x="979" y="472"/>
                </a:lnTo>
                <a:lnTo>
                  <a:pt x="979" y="472"/>
                </a:lnTo>
                <a:lnTo>
                  <a:pt x="972" y="472"/>
                </a:lnTo>
                <a:lnTo>
                  <a:pt x="970" y="472"/>
                </a:lnTo>
                <a:lnTo>
                  <a:pt x="968" y="470"/>
                </a:lnTo>
                <a:lnTo>
                  <a:pt x="962" y="470"/>
                </a:lnTo>
                <a:lnTo>
                  <a:pt x="958" y="470"/>
                </a:lnTo>
                <a:lnTo>
                  <a:pt x="955" y="470"/>
                </a:lnTo>
                <a:lnTo>
                  <a:pt x="953" y="470"/>
                </a:lnTo>
                <a:lnTo>
                  <a:pt x="951" y="470"/>
                </a:lnTo>
                <a:lnTo>
                  <a:pt x="949" y="470"/>
                </a:lnTo>
                <a:lnTo>
                  <a:pt x="947" y="468"/>
                </a:lnTo>
                <a:lnTo>
                  <a:pt x="943" y="468"/>
                </a:lnTo>
                <a:lnTo>
                  <a:pt x="941" y="468"/>
                </a:lnTo>
                <a:lnTo>
                  <a:pt x="939" y="468"/>
                </a:lnTo>
                <a:lnTo>
                  <a:pt x="937" y="466"/>
                </a:lnTo>
                <a:lnTo>
                  <a:pt x="935" y="466"/>
                </a:lnTo>
                <a:lnTo>
                  <a:pt x="935" y="466"/>
                </a:lnTo>
                <a:lnTo>
                  <a:pt x="939" y="463"/>
                </a:lnTo>
                <a:lnTo>
                  <a:pt x="939" y="463"/>
                </a:lnTo>
                <a:lnTo>
                  <a:pt x="939" y="461"/>
                </a:lnTo>
                <a:lnTo>
                  <a:pt x="939" y="461"/>
                </a:lnTo>
                <a:lnTo>
                  <a:pt x="941" y="459"/>
                </a:lnTo>
                <a:lnTo>
                  <a:pt x="943" y="459"/>
                </a:lnTo>
                <a:lnTo>
                  <a:pt x="945" y="457"/>
                </a:lnTo>
                <a:lnTo>
                  <a:pt x="951" y="457"/>
                </a:lnTo>
                <a:lnTo>
                  <a:pt x="955" y="457"/>
                </a:lnTo>
                <a:lnTo>
                  <a:pt x="955" y="457"/>
                </a:lnTo>
                <a:lnTo>
                  <a:pt x="955" y="455"/>
                </a:lnTo>
                <a:lnTo>
                  <a:pt x="958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3"/>
                </a:lnTo>
                <a:lnTo>
                  <a:pt x="955" y="451"/>
                </a:lnTo>
                <a:lnTo>
                  <a:pt x="953" y="449"/>
                </a:lnTo>
                <a:lnTo>
                  <a:pt x="949" y="447"/>
                </a:lnTo>
                <a:lnTo>
                  <a:pt x="947" y="445"/>
                </a:lnTo>
                <a:lnTo>
                  <a:pt x="941" y="443"/>
                </a:lnTo>
                <a:lnTo>
                  <a:pt x="939" y="440"/>
                </a:lnTo>
                <a:lnTo>
                  <a:pt x="935" y="440"/>
                </a:lnTo>
                <a:lnTo>
                  <a:pt x="932" y="438"/>
                </a:lnTo>
                <a:lnTo>
                  <a:pt x="930" y="438"/>
                </a:lnTo>
                <a:lnTo>
                  <a:pt x="928" y="438"/>
                </a:lnTo>
                <a:lnTo>
                  <a:pt x="928" y="438"/>
                </a:lnTo>
                <a:lnTo>
                  <a:pt x="924" y="438"/>
                </a:lnTo>
                <a:lnTo>
                  <a:pt x="924" y="438"/>
                </a:lnTo>
                <a:lnTo>
                  <a:pt x="924" y="438"/>
                </a:lnTo>
                <a:lnTo>
                  <a:pt x="926" y="443"/>
                </a:lnTo>
                <a:lnTo>
                  <a:pt x="926" y="443"/>
                </a:lnTo>
                <a:lnTo>
                  <a:pt x="924" y="443"/>
                </a:lnTo>
                <a:lnTo>
                  <a:pt x="922" y="440"/>
                </a:lnTo>
                <a:lnTo>
                  <a:pt x="922" y="440"/>
                </a:lnTo>
                <a:lnTo>
                  <a:pt x="920" y="440"/>
                </a:lnTo>
                <a:lnTo>
                  <a:pt x="911" y="440"/>
                </a:lnTo>
                <a:lnTo>
                  <a:pt x="911" y="440"/>
                </a:lnTo>
                <a:lnTo>
                  <a:pt x="909" y="440"/>
                </a:lnTo>
                <a:lnTo>
                  <a:pt x="907" y="440"/>
                </a:lnTo>
                <a:lnTo>
                  <a:pt x="901" y="438"/>
                </a:lnTo>
                <a:lnTo>
                  <a:pt x="897" y="436"/>
                </a:lnTo>
                <a:lnTo>
                  <a:pt x="895" y="436"/>
                </a:lnTo>
                <a:lnTo>
                  <a:pt x="891" y="434"/>
                </a:lnTo>
                <a:lnTo>
                  <a:pt x="888" y="432"/>
                </a:lnTo>
                <a:lnTo>
                  <a:pt x="886" y="432"/>
                </a:lnTo>
                <a:lnTo>
                  <a:pt x="872" y="430"/>
                </a:lnTo>
                <a:lnTo>
                  <a:pt x="867" y="428"/>
                </a:lnTo>
                <a:lnTo>
                  <a:pt x="865" y="428"/>
                </a:lnTo>
                <a:lnTo>
                  <a:pt x="857" y="424"/>
                </a:lnTo>
                <a:lnTo>
                  <a:pt x="855" y="422"/>
                </a:lnTo>
                <a:lnTo>
                  <a:pt x="851" y="419"/>
                </a:lnTo>
                <a:lnTo>
                  <a:pt x="847" y="419"/>
                </a:lnTo>
                <a:lnTo>
                  <a:pt x="844" y="417"/>
                </a:lnTo>
                <a:lnTo>
                  <a:pt x="840" y="417"/>
                </a:lnTo>
                <a:lnTo>
                  <a:pt x="834" y="417"/>
                </a:lnTo>
                <a:lnTo>
                  <a:pt x="830" y="417"/>
                </a:lnTo>
                <a:lnTo>
                  <a:pt x="830" y="417"/>
                </a:lnTo>
                <a:lnTo>
                  <a:pt x="826" y="417"/>
                </a:lnTo>
                <a:lnTo>
                  <a:pt x="826" y="417"/>
                </a:lnTo>
                <a:lnTo>
                  <a:pt x="826" y="419"/>
                </a:lnTo>
                <a:lnTo>
                  <a:pt x="823" y="419"/>
                </a:lnTo>
                <a:lnTo>
                  <a:pt x="823" y="422"/>
                </a:lnTo>
                <a:lnTo>
                  <a:pt x="823" y="424"/>
                </a:lnTo>
                <a:lnTo>
                  <a:pt x="821" y="426"/>
                </a:lnTo>
                <a:lnTo>
                  <a:pt x="821" y="426"/>
                </a:lnTo>
                <a:lnTo>
                  <a:pt x="819" y="428"/>
                </a:lnTo>
                <a:lnTo>
                  <a:pt x="817" y="428"/>
                </a:lnTo>
                <a:lnTo>
                  <a:pt x="817" y="428"/>
                </a:lnTo>
                <a:lnTo>
                  <a:pt x="811" y="428"/>
                </a:lnTo>
                <a:lnTo>
                  <a:pt x="809" y="430"/>
                </a:lnTo>
                <a:lnTo>
                  <a:pt x="807" y="430"/>
                </a:lnTo>
                <a:lnTo>
                  <a:pt x="805" y="428"/>
                </a:lnTo>
                <a:lnTo>
                  <a:pt x="805" y="428"/>
                </a:lnTo>
                <a:lnTo>
                  <a:pt x="805" y="428"/>
                </a:lnTo>
                <a:lnTo>
                  <a:pt x="805" y="426"/>
                </a:lnTo>
                <a:lnTo>
                  <a:pt x="805" y="426"/>
                </a:lnTo>
                <a:lnTo>
                  <a:pt x="809" y="422"/>
                </a:lnTo>
                <a:lnTo>
                  <a:pt x="809" y="422"/>
                </a:lnTo>
                <a:lnTo>
                  <a:pt x="807" y="419"/>
                </a:lnTo>
                <a:lnTo>
                  <a:pt x="805" y="419"/>
                </a:lnTo>
                <a:lnTo>
                  <a:pt x="805" y="415"/>
                </a:lnTo>
                <a:lnTo>
                  <a:pt x="805" y="413"/>
                </a:lnTo>
                <a:lnTo>
                  <a:pt x="805" y="411"/>
                </a:lnTo>
                <a:lnTo>
                  <a:pt x="805" y="409"/>
                </a:lnTo>
                <a:lnTo>
                  <a:pt x="805" y="409"/>
                </a:lnTo>
                <a:lnTo>
                  <a:pt x="803" y="409"/>
                </a:lnTo>
                <a:lnTo>
                  <a:pt x="803" y="409"/>
                </a:lnTo>
                <a:lnTo>
                  <a:pt x="800" y="409"/>
                </a:lnTo>
                <a:lnTo>
                  <a:pt x="800" y="411"/>
                </a:lnTo>
                <a:lnTo>
                  <a:pt x="798" y="411"/>
                </a:lnTo>
                <a:lnTo>
                  <a:pt x="796" y="413"/>
                </a:lnTo>
                <a:lnTo>
                  <a:pt x="798" y="413"/>
                </a:lnTo>
                <a:lnTo>
                  <a:pt x="798" y="413"/>
                </a:lnTo>
                <a:lnTo>
                  <a:pt x="798" y="413"/>
                </a:lnTo>
                <a:lnTo>
                  <a:pt x="800" y="413"/>
                </a:lnTo>
                <a:lnTo>
                  <a:pt x="800" y="413"/>
                </a:lnTo>
                <a:lnTo>
                  <a:pt x="798" y="415"/>
                </a:lnTo>
                <a:lnTo>
                  <a:pt x="798" y="415"/>
                </a:lnTo>
                <a:lnTo>
                  <a:pt x="796" y="417"/>
                </a:lnTo>
                <a:lnTo>
                  <a:pt x="796" y="417"/>
                </a:lnTo>
                <a:lnTo>
                  <a:pt x="794" y="417"/>
                </a:lnTo>
                <a:lnTo>
                  <a:pt x="794" y="417"/>
                </a:lnTo>
                <a:lnTo>
                  <a:pt x="794" y="419"/>
                </a:lnTo>
                <a:lnTo>
                  <a:pt x="794" y="419"/>
                </a:lnTo>
                <a:lnTo>
                  <a:pt x="792" y="422"/>
                </a:lnTo>
                <a:lnTo>
                  <a:pt x="792" y="422"/>
                </a:lnTo>
                <a:lnTo>
                  <a:pt x="792" y="424"/>
                </a:lnTo>
                <a:lnTo>
                  <a:pt x="794" y="426"/>
                </a:lnTo>
                <a:lnTo>
                  <a:pt x="794" y="428"/>
                </a:lnTo>
                <a:lnTo>
                  <a:pt x="792" y="430"/>
                </a:lnTo>
                <a:lnTo>
                  <a:pt x="790" y="430"/>
                </a:lnTo>
                <a:lnTo>
                  <a:pt x="786" y="428"/>
                </a:lnTo>
                <a:lnTo>
                  <a:pt x="784" y="428"/>
                </a:lnTo>
                <a:lnTo>
                  <a:pt x="782" y="426"/>
                </a:lnTo>
                <a:lnTo>
                  <a:pt x="779" y="424"/>
                </a:lnTo>
                <a:lnTo>
                  <a:pt x="773" y="419"/>
                </a:lnTo>
                <a:lnTo>
                  <a:pt x="773" y="419"/>
                </a:lnTo>
                <a:lnTo>
                  <a:pt x="771" y="417"/>
                </a:lnTo>
                <a:lnTo>
                  <a:pt x="771" y="413"/>
                </a:lnTo>
                <a:lnTo>
                  <a:pt x="769" y="411"/>
                </a:lnTo>
                <a:lnTo>
                  <a:pt x="765" y="407"/>
                </a:lnTo>
                <a:lnTo>
                  <a:pt x="765" y="405"/>
                </a:lnTo>
                <a:lnTo>
                  <a:pt x="763" y="403"/>
                </a:lnTo>
                <a:lnTo>
                  <a:pt x="756" y="398"/>
                </a:lnTo>
                <a:lnTo>
                  <a:pt x="754" y="398"/>
                </a:lnTo>
                <a:lnTo>
                  <a:pt x="754" y="398"/>
                </a:lnTo>
                <a:lnTo>
                  <a:pt x="752" y="398"/>
                </a:lnTo>
                <a:lnTo>
                  <a:pt x="752" y="398"/>
                </a:lnTo>
                <a:lnTo>
                  <a:pt x="750" y="401"/>
                </a:lnTo>
                <a:lnTo>
                  <a:pt x="750" y="403"/>
                </a:lnTo>
                <a:lnTo>
                  <a:pt x="752" y="403"/>
                </a:lnTo>
                <a:lnTo>
                  <a:pt x="754" y="403"/>
                </a:lnTo>
                <a:lnTo>
                  <a:pt x="752" y="405"/>
                </a:lnTo>
                <a:lnTo>
                  <a:pt x="752" y="405"/>
                </a:lnTo>
                <a:lnTo>
                  <a:pt x="754" y="405"/>
                </a:lnTo>
                <a:lnTo>
                  <a:pt x="759" y="407"/>
                </a:lnTo>
                <a:lnTo>
                  <a:pt x="756" y="407"/>
                </a:lnTo>
                <a:lnTo>
                  <a:pt x="752" y="409"/>
                </a:lnTo>
                <a:lnTo>
                  <a:pt x="750" y="411"/>
                </a:lnTo>
                <a:lnTo>
                  <a:pt x="748" y="413"/>
                </a:lnTo>
                <a:lnTo>
                  <a:pt x="748" y="413"/>
                </a:lnTo>
                <a:lnTo>
                  <a:pt x="744" y="417"/>
                </a:lnTo>
                <a:lnTo>
                  <a:pt x="742" y="419"/>
                </a:lnTo>
                <a:lnTo>
                  <a:pt x="740" y="419"/>
                </a:lnTo>
                <a:lnTo>
                  <a:pt x="738" y="422"/>
                </a:lnTo>
                <a:lnTo>
                  <a:pt x="738" y="419"/>
                </a:lnTo>
                <a:lnTo>
                  <a:pt x="738" y="419"/>
                </a:lnTo>
                <a:lnTo>
                  <a:pt x="738" y="417"/>
                </a:lnTo>
                <a:lnTo>
                  <a:pt x="738" y="417"/>
                </a:lnTo>
                <a:lnTo>
                  <a:pt x="740" y="415"/>
                </a:lnTo>
                <a:lnTo>
                  <a:pt x="740" y="415"/>
                </a:lnTo>
                <a:lnTo>
                  <a:pt x="740" y="413"/>
                </a:lnTo>
                <a:lnTo>
                  <a:pt x="740" y="413"/>
                </a:lnTo>
                <a:lnTo>
                  <a:pt x="740" y="415"/>
                </a:lnTo>
                <a:lnTo>
                  <a:pt x="738" y="415"/>
                </a:lnTo>
                <a:lnTo>
                  <a:pt x="738" y="415"/>
                </a:lnTo>
                <a:lnTo>
                  <a:pt x="735" y="417"/>
                </a:lnTo>
                <a:lnTo>
                  <a:pt x="731" y="417"/>
                </a:lnTo>
                <a:lnTo>
                  <a:pt x="723" y="419"/>
                </a:lnTo>
                <a:lnTo>
                  <a:pt x="719" y="422"/>
                </a:lnTo>
                <a:lnTo>
                  <a:pt x="717" y="424"/>
                </a:lnTo>
                <a:lnTo>
                  <a:pt x="715" y="426"/>
                </a:lnTo>
                <a:lnTo>
                  <a:pt x="712" y="430"/>
                </a:lnTo>
                <a:lnTo>
                  <a:pt x="710" y="432"/>
                </a:lnTo>
                <a:lnTo>
                  <a:pt x="710" y="432"/>
                </a:lnTo>
                <a:lnTo>
                  <a:pt x="710" y="432"/>
                </a:lnTo>
                <a:lnTo>
                  <a:pt x="710" y="430"/>
                </a:lnTo>
                <a:lnTo>
                  <a:pt x="710" y="428"/>
                </a:lnTo>
                <a:lnTo>
                  <a:pt x="708" y="428"/>
                </a:lnTo>
                <a:lnTo>
                  <a:pt x="708" y="426"/>
                </a:lnTo>
                <a:lnTo>
                  <a:pt x="708" y="426"/>
                </a:lnTo>
                <a:lnTo>
                  <a:pt x="706" y="428"/>
                </a:lnTo>
                <a:lnTo>
                  <a:pt x="706" y="430"/>
                </a:lnTo>
                <a:lnTo>
                  <a:pt x="706" y="430"/>
                </a:lnTo>
                <a:lnTo>
                  <a:pt x="706" y="428"/>
                </a:lnTo>
                <a:lnTo>
                  <a:pt x="704" y="428"/>
                </a:lnTo>
                <a:lnTo>
                  <a:pt x="702" y="426"/>
                </a:lnTo>
                <a:lnTo>
                  <a:pt x="700" y="426"/>
                </a:lnTo>
                <a:lnTo>
                  <a:pt x="698" y="428"/>
                </a:lnTo>
                <a:lnTo>
                  <a:pt x="698" y="428"/>
                </a:lnTo>
                <a:lnTo>
                  <a:pt x="698" y="428"/>
                </a:lnTo>
                <a:lnTo>
                  <a:pt x="698" y="430"/>
                </a:lnTo>
                <a:lnTo>
                  <a:pt x="698" y="430"/>
                </a:lnTo>
                <a:lnTo>
                  <a:pt x="696" y="430"/>
                </a:lnTo>
                <a:lnTo>
                  <a:pt x="694" y="432"/>
                </a:lnTo>
                <a:lnTo>
                  <a:pt x="691" y="434"/>
                </a:lnTo>
                <a:lnTo>
                  <a:pt x="689" y="434"/>
                </a:lnTo>
                <a:lnTo>
                  <a:pt x="687" y="434"/>
                </a:lnTo>
                <a:lnTo>
                  <a:pt x="685" y="436"/>
                </a:lnTo>
                <a:lnTo>
                  <a:pt x="685" y="436"/>
                </a:lnTo>
                <a:lnTo>
                  <a:pt x="685" y="438"/>
                </a:lnTo>
                <a:lnTo>
                  <a:pt x="685" y="438"/>
                </a:lnTo>
                <a:lnTo>
                  <a:pt x="685" y="440"/>
                </a:lnTo>
                <a:lnTo>
                  <a:pt x="685" y="440"/>
                </a:lnTo>
                <a:lnTo>
                  <a:pt x="687" y="440"/>
                </a:lnTo>
                <a:lnTo>
                  <a:pt x="687" y="440"/>
                </a:lnTo>
                <a:lnTo>
                  <a:pt x="687" y="443"/>
                </a:lnTo>
                <a:lnTo>
                  <a:pt x="685" y="443"/>
                </a:lnTo>
                <a:lnTo>
                  <a:pt x="677" y="443"/>
                </a:lnTo>
                <a:lnTo>
                  <a:pt x="677" y="443"/>
                </a:lnTo>
                <a:lnTo>
                  <a:pt x="677" y="443"/>
                </a:lnTo>
                <a:lnTo>
                  <a:pt x="679" y="445"/>
                </a:lnTo>
                <a:lnTo>
                  <a:pt x="679" y="445"/>
                </a:lnTo>
                <a:lnTo>
                  <a:pt x="679" y="445"/>
                </a:lnTo>
                <a:lnTo>
                  <a:pt x="677" y="445"/>
                </a:lnTo>
                <a:lnTo>
                  <a:pt x="675" y="445"/>
                </a:lnTo>
                <a:lnTo>
                  <a:pt x="675" y="443"/>
                </a:lnTo>
                <a:lnTo>
                  <a:pt x="675" y="440"/>
                </a:lnTo>
                <a:lnTo>
                  <a:pt x="677" y="438"/>
                </a:lnTo>
                <a:lnTo>
                  <a:pt x="679" y="438"/>
                </a:lnTo>
                <a:lnTo>
                  <a:pt x="681" y="436"/>
                </a:lnTo>
                <a:lnTo>
                  <a:pt x="683" y="434"/>
                </a:lnTo>
                <a:lnTo>
                  <a:pt x="685" y="432"/>
                </a:lnTo>
                <a:lnTo>
                  <a:pt x="689" y="432"/>
                </a:lnTo>
                <a:lnTo>
                  <a:pt x="691" y="430"/>
                </a:lnTo>
                <a:lnTo>
                  <a:pt x="694" y="430"/>
                </a:lnTo>
                <a:lnTo>
                  <a:pt x="694" y="428"/>
                </a:lnTo>
                <a:lnTo>
                  <a:pt x="696" y="426"/>
                </a:lnTo>
                <a:lnTo>
                  <a:pt x="696" y="426"/>
                </a:lnTo>
                <a:lnTo>
                  <a:pt x="698" y="424"/>
                </a:lnTo>
                <a:lnTo>
                  <a:pt x="704" y="424"/>
                </a:lnTo>
                <a:lnTo>
                  <a:pt x="706" y="424"/>
                </a:lnTo>
                <a:lnTo>
                  <a:pt x="706" y="424"/>
                </a:lnTo>
                <a:lnTo>
                  <a:pt x="710" y="422"/>
                </a:lnTo>
                <a:lnTo>
                  <a:pt x="712" y="422"/>
                </a:lnTo>
                <a:lnTo>
                  <a:pt x="715" y="422"/>
                </a:lnTo>
                <a:lnTo>
                  <a:pt x="719" y="419"/>
                </a:lnTo>
                <a:lnTo>
                  <a:pt x="729" y="413"/>
                </a:lnTo>
                <a:lnTo>
                  <a:pt x="731" y="411"/>
                </a:lnTo>
                <a:lnTo>
                  <a:pt x="731" y="411"/>
                </a:lnTo>
                <a:lnTo>
                  <a:pt x="729" y="409"/>
                </a:lnTo>
                <a:lnTo>
                  <a:pt x="729" y="407"/>
                </a:lnTo>
                <a:lnTo>
                  <a:pt x="729" y="409"/>
                </a:lnTo>
                <a:lnTo>
                  <a:pt x="725" y="411"/>
                </a:lnTo>
                <a:lnTo>
                  <a:pt x="725" y="411"/>
                </a:lnTo>
                <a:lnTo>
                  <a:pt x="723" y="411"/>
                </a:lnTo>
                <a:lnTo>
                  <a:pt x="721" y="411"/>
                </a:lnTo>
                <a:lnTo>
                  <a:pt x="721" y="411"/>
                </a:lnTo>
                <a:lnTo>
                  <a:pt x="719" y="409"/>
                </a:lnTo>
                <a:lnTo>
                  <a:pt x="717" y="409"/>
                </a:lnTo>
                <a:lnTo>
                  <a:pt x="715" y="409"/>
                </a:lnTo>
                <a:lnTo>
                  <a:pt x="710" y="411"/>
                </a:lnTo>
                <a:lnTo>
                  <a:pt x="710" y="413"/>
                </a:lnTo>
                <a:lnTo>
                  <a:pt x="710" y="413"/>
                </a:lnTo>
                <a:lnTo>
                  <a:pt x="708" y="415"/>
                </a:lnTo>
                <a:lnTo>
                  <a:pt x="706" y="415"/>
                </a:lnTo>
                <a:lnTo>
                  <a:pt x="706" y="415"/>
                </a:lnTo>
                <a:lnTo>
                  <a:pt x="704" y="415"/>
                </a:lnTo>
                <a:lnTo>
                  <a:pt x="702" y="415"/>
                </a:lnTo>
                <a:lnTo>
                  <a:pt x="696" y="419"/>
                </a:lnTo>
                <a:lnTo>
                  <a:pt x="694" y="419"/>
                </a:lnTo>
                <a:lnTo>
                  <a:pt x="691" y="419"/>
                </a:lnTo>
                <a:lnTo>
                  <a:pt x="691" y="419"/>
                </a:lnTo>
                <a:lnTo>
                  <a:pt x="689" y="419"/>
                </a:lnTo>
                <a:lnTo>
                  <a:pt x="687" y="419"/>
                </a:lnTo>
                <a:lnTo>
                  <a:pt x="687" y="419"/>
                </a:lnTo>
                <a:lnTo>
                  <a:pt x="687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9" y="422"/>
                </a:lnTo>
                <a:lnTo>
                  <a:pt x="687" y="422"/>
                </a:lnTo>
                <a:lnTo>
                  <a:pt x="683" y="422"/>
                </a:lnTo>
                <a:lnTo>
                  <a:pt x="683" y="422"/>
                </a:lnTo>
                <a:lnTo>
                  <a:pt x="681" y="426"/>
                </a:lnTo>
                <a:lnTo>
                  <a:pt x="679" y="426"/>
                </a:lnTo>
                <a:lnTo>
                  <a:pt x="679" y="428"/>
                </a:lnTo>
                <a:lnTo>
                  <a:pt x="677" y="428"/>
                </a:lnTo>
                <a:lnTo>
                  <a:pt x="675" y="428"/>
                </a:lnTo>
                <a:lnTo>
                  <a:pt x="671" y="430"/>
                </a:lnTo>
                <a:lnTo>
                  <a:pt x="666" y="430"/>
                </a:lnTo>
                <a:lnTo>
                  <a:pt x="664" y="432"/>
                </a:lnTo>
                <a:lnTo>
                  <a:pt x="664" y="432"/>
                </a:lnTo>
                <a:lnTo>
                  <a:pt x="666" y="428"/>
                </a:lnTo>
                <a:lnTo>
                  <a:pt x="666" y="428"/>
                </a:lnTo>
                <a:lnTo>
                  <a:pt x="668" y="426"/>
                </a:lnTo>
                <a:lnTo>
                  <a:pt x="668" y="426"/>
                </a:lnTo>
                <a:lnTo>
                  <a:pt x="666" y="424"/>
                </a:lnTo>
                <a:lnTo>
                  <a:pt x="664" y="424"/>
                </a:lnTo>
                <a:lnTo>
                  <a:pt x="664" y="422"/>
                </a:lnTo>
                <a:lnTo>
                  <a:pt x="662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2"/>
                </a:lnTo>
                <a:lnTo>
                  <a:pt x="660" y="424"/>
                </a:lnTo>
                <a:lnTo>
                  <a:pt x="660" y="424"/>
                </a:lnTo>
                <a:lnTo>
                  <a:pt x="660" y="426"/>
                </a:lnTo>
                <a:lnTo>
                  <a:pt x="660" y="426"/>
                </a:lnTo>
                <a:lnTo>
                  <a:pt x="654" y="426"/>
                </a:lnTo>
                <a:lnTo>
                  <a:pt x="650" y="426"/>
                </a:lnTo>
                <a:lnTo>
                  <a:pt x="650" y="428"/>
                </a:lnTo>
                <a:lnTo>
                  <a:pt x="650" y="428"/>
                </a:lnTo>
                <a:lnTo>
                  <a:pt x="647" y="430"/>
                </a:lnTo>
                <a:lnTo>
                  <a:pt x="647" y="430"/>
                </a:lnTo>
                <a:lnTo>
                  <a:pt x="645" y="430"/>
                </a:lnTo>
                <a:lnTo>
                  <a:pt x="643" y="430"/>
                </a:lnTo>
                <a:lnTo>
                  <a:pt x="641" y="430"/>
                </a:lnTo>
                <a:lnTo>
                  <a:pt x="639" y="436"/>
                </a:lnTo>
                <a:lnTo>
                  <a:pt x="639" y="436"/>
                </a:lnTo>
                <a:lnTo>
                  <a:pt x="641" y="436"/>
                </a:lnTo>
                <a:lnTo>
                  <a:pt x="643" y="438"/>
                </a:lnTo>
                <a:lnTo>
                  <a:pt x="643" y="438"/>
                </a:lnTo>
                <a:lnTo>
                  <a:pt x="643" y="438"/>
                </a:lnTo>
                <a:lnTo>
                  <a:pt x="641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38"/>
                </a:lnTo>
                <a:lnTo>
                  <a:pt x="639" y="440"/>
                </a:lnTo>
                <a:lnTo>
                  <a:pt x="639" y="440"/>
                </a:lnTo>
                <a:lnTo>
                  <a:pt x="643" y="440"/>
                </a:lnTo>
                <a:lnTo>
                  <a:pt x="645" y="443"/>
                </a:lnTo>
                <a:lnTo>
                  <a:pt x="645" y="443"/>
                </a:lnTo>
                <a:lnTo>
                  <a:pt x="650" y="447"/>
                </a:lnTo>
                <a:lnTo>
                  <a:pt x="647" y="447"/>
                </a:lnTo>
                <a:lnTo>
                  <a:pt x="647" y="447"/>
                </a:lnTo>
                <a:lnTo>
                  <a:pt x="639" y="443"/>
                </a:lnTo>
                <a:lnTo>
                  <a:pt x="635" y="440"/>
                </a:lnTo>
                <a:lnTo>
                  <a:pt x="631" y="440"/>
                </a:lnTo>
                <a:lnTo>
                  <a:pt x="627" y="440"/>
                </a:lnTo>
                <a:lnTo>
                  <a:pt x="622" y="440"/>
                </a:lnTo>
                <a:lnTo>
                  <a:pt x="620" y="438"/>
                </a:lnTo>
                <a:lnTo>
                  <a:pt x="610" y="436"/>
                </a:lnTo>
                <a:lnTo>
                  <a:pt x="608" y="434"/>
                </a:lnTo>
                <a:lnTo>
                  <a:pt x="603" y="432"/>
                </a:lnTo>
                <a:lnTo>
                  <a:pt x="599" y="430"/>
                </a:lnTo>
                <a:lnTo>
                  <a:pt x="591" y="426"/>
                </a:lnTo>
                <a:lnTo>
                  <a:pt x="580" y="422"/>
                </a:lnTo>
                <a:lnTo>
                  <a:pt x="574" y="424"/>
                </a:lnTo>
                <a:lnTo>
                  <a:pt x="568" y="422"/>
                </a:lnTo>
                <a:lnTo>
                  <a:pt x="566" y="422"/>
                </a:lnTo>
                <a:lnTo>
                  <a:pt x="564" y="422"/>
                </a:lnTo>
                <a:lnTo>
                  <a:pt x="562" y="422"/>
                </a:lnTo>
                <a:lnTo>
                  <a:pt x="559" y="422"/>
                </a:lnTo>
                <a:lnTo>
                  <a:pt x="559" y="422"/>
                </a:lnTo>
                <a:lnTo>
                  <a:pt x="557" y="419"/>
                </a:lnTo>
                <a:lnTo>
                  <a:pt x="555" y="419"/>
                </a:lnTo>
                <a:lnTo>
                  <a:pt x="547" y="415"/>
                </a:lnTo>
                <a:lnTo>
                  <a:pt x="545" y="415"/>
                </a:lnTo>
                <a:lnTo>
                  <a:pt x="541" y="411"/>
                </a:lnTo>
                <a:lnTo>
                  <a:pt x="532" y="409"/>
                </a:lnTo>
                <a:lnTo>
                  <a:pt x="532" y="411"/>
                </a:lnTo>
                <a:lnTo>
                  <a:pt x="530" y="411"/>
                </a:lnTo>
                <a:lnTo>
                  <a:pt x="528" y="411"/>
                </a:lnTo>
                <a:lnTo>
                  <a:pt x="526" y="411"/>
                </a:lnTo>
                <a:lnTo>
                  <a:pt x="520" y="411"/>
                </a:lnTo>
                <a:lnTo>
                  <a:pt x="515" y="411"/>
                </a:lnTo>
                <a:lnTo>
                  <a:pt x="513" y="413"/>
                </a:lnTo>
                <a:lnTo>
                  <a:pt x="505" y="413"/>
                </a:lnTo>
                <a:lnTo>
                  <a:pt x="503" y="411"/>
                </a:lnTo>
                <a:lnTo>
                  <a:pt x="501" y="411"/>
                </a:lnTo>
                <a:lnTo>
                  <a:pt x="495" y="409"/>
                </a:lnTo>
                <a:lnTo>
                  <a:pt x="492" y="409"/>
                </a:lnTo>
                <a:lnTo>
                  <a:pt x="488" y="409"/>
                </a:lnTo>
                <a:lnTo>
                  <a:pt x="482" y="409"/>
                </a:lnTo>
                <a:lnTo>
                  <a:pt x="478" y="409"/>
                </a:lnTo>
                <a:lnTo>
                  <a:pt x="467" y="407"/>
                </a:lnTo>
                <a:lnTo>
                  <a:pt x="467" y="407"/>
                </a:lnTo>
                <a:lnTo>
                  <a:pt x="465" y="405"/>
                </a:lnTo>
                <a:lnTo>
                  <a:pt x="463" y="405"/>
                </a:lnTo>
                <a:lnTo>
                  <a:pt x="461" y="403"/>
                </a:lnTo>
                <a:lnTo>
                  <a:pt x="461" y="403"/>
                </a:lnTo>
                <a:lnTo>
                  <a:pt x="459" y="405"/>
                </a:lnTo>
                <a:lnTo>
                  <a:pt x="457" y="405"/>
                </a:lnTo>
                <a:lnTo>
                  <a:pt x="453" y="403"/>
                </a:lnTo>
                <a:lnTo>
                  <a:pt x="451" y="403"/>
                </a:lnTo>
                <a:lnTo>
                  <a:pt x="444" y="401"/>
                </a:lnTo>
                <a:lnTo>
                  <a:pt x="444" y="401"/>
                </a:lnTo>
                <a:lnTo>
                  <a:pt x="442" y="401"/>
                </a:lnTo>
                <a:lnTo>
                  <a:pt x="436" y="401"/>
                </a:lnTo>
                <a:lnTo>
                  <a:pt x="432" y="401"/>
                </a:lnTo>
                <a:lnTo>
                  <a:pt x="432" y="403"/>
                </a:lnTo>
                <a:lnTo>
                  <a:pt x="430" y="401"/>
                </a:lnTo>
                <a:lnTo>
                  <a:pt x="427" y="401"/>
                </a:lnTo>
                <a:lnTo>
                  <a:pt x="425" y="401"/>
                </a:lnTo>
                <a:lnTo>
                  <a:pt x="421" y="401"/>
                </a:lnTo>
                <a:lnTo>
                  <a:pt x="419" y="401"/>
                </a:lnTo>
                <a:lnTo>
                  <a:pt x="417" y="403"/>
                </a:lnTo>
                <a:lnTo>
                  <a:pt x="407" y="401"/>
                </a:lnTo>
                <a:lnTo>
                  <a:pt x="409" y="401"/>
                </a:lnTo>
                <a:lnTo>
                  <a:pt x="409" y="398"/>
                </a:lnTo>
                <a:lnTo>
                  <a:pt x="409" y="398"/>
                </a:lnTo>
                <a:lnTo>
                  <a:pt x="402" y="398"/>
                </a:lnTo>
                <a:lnTo>
                  <a:pt x="402" y="398"/>
                </a:lnTo>
                <a:lnTo>
                  <a:pt x="402" y="396"/>
                </a:lnTo>
                <a:lnTo>
                  <a:pt x="400" y="396"/>
                </a:lnTo>
                <a:lnTo>
                  <a:pt x="398" y="396"/>
                </a:lnTo>
                <a:lnTo>
                  <a:pt x="400" y="394"/>
                </a:lnTo>
                <a:lnTo>
                  <a:pt x="402" y="392"/>
                </a:lnTo>
                <a:lnTo>
                  <a:pt x="402" y="390"/>
                </a:lnTo>
                <a:lnTo>
                  <a:pt x="398" y="390"/>
                </a:lnTo>
                <a:lnTo>
                  <a:pt x="396" y="390"/>
                </a:lnTo>
                <a:lnTo>
                  <a:pt x="394" y="390"/>
                </a:lnTo>
                <a:lnTo>
                  <a:pt x="388" y="388"/>
                </a:lnTo>
                <a:lnTo>
                  <a:pt x="383" y="390"/>
                </a:lnTo>
                <a:lnTo>
                  <a:pt x="381" y="390"/>
                </a:lnTo>
                <a:lnTo>
                  <a:pt x="377" y="390"/>
                </a:lnTo>
                <a:lnTo>
                  <a:pt x="373" y="392"/>
                </a:lnTo>
                <a:lnTo>
                  <a:pt x="371" y="392"/>
                </a:lnTo>
                <a:lnTo>
                  <a:pt x="369" y="390"/>
                </a:lnTo>
                <a:lnTo>
                  <a:pt x="365" y="390"/>
                </a:lnTo>
                <a:lnTo>
                  <a:pt x="367" y="388"/>
                </a:lnTo>
                <a:lnTo>
                  <a:pt x="367" y="388"/>
                </a:lnTo>
                <a:lnTo>
                  <a:pt x="365" y="386"/>
                </a:lnTo>
                <a:lnTo>
                  <a:pt x="362" y="384"/>
                </a:lnTo>
                <a:lnTo>
                  <a:pt x="360" y="384"/>
                </a:lnTo>
                <a:lnTo>
                  <a:pt x="358" y="384"/>
                </a:lnTo>
                <a:lnTo>
                  <a:pt x="358" y="386"/>
                </a:lnTo>
                <a:lnTo>
                  <a:pt x="354" y="390"/>
                </a:lnTo>
                <a:lnTo>
                  <a:pt x="352" y="390"/>
                </a:lnTo>
                <a:lnTo>
                  <a:pt x="350" y="392"/>
                </a:lnTo>
                <a:lnTo>
                  <a:pt x="348" y="390"/>
                </a:lnTo>
                <a:lnTo>
                  <a:pt x="348" y="390"/>
                </a:lnTo>
                <a:lnTo>
                  <a:pt x="346" y="388"/>
                </a:lnTo>
                <a:lnTo>
                  <a:pt x="350" y="388"/>
                </a:lnTo>
                <a:lnTo>
                  <a:pt x="352" y="386"/>
                </a:lnTo>
                <a:lnTo>
                  <a:pt x="354" y="384"/>
                </a:lnTo>
                <a:lnTo>
                  <a:pt x="352" y="382"/>
                </a:lnTo>
                <a:lnTo>
                  <a:pt x="350" y="382"/>
                </a:lnTo>
                <a:lnTo>
                  <a:pt x="342" y="380"/>
                </a:lnTo>
                <a:lnTo>
                  <a:pt x="339" y="378"/>
                </a:lnTo>
                <a:lnTo>
                  <a:pt x="342" y="378"/>
                </a:lnTo>
                <a:lnTo>
                  <a:pt x="342" y="378"/>
                </a:lnTo>
                <a:lnTo>
                  <a:pt x="342" y="375"/>
                </a:lnTo>
                <a:lnTo>
                  <a:pt x="337" y="378"/>
                </a:lnTo>
                <a:lnTo>
                  <a:pt x="333" y="382"/>
                </a:lnTo>
                <a:lnTo>
                  <a:pt x="331" y="384"/>
                </a:lnTo>
                <a:lnTo>
                  <a:pt x="329" y="386"/>
                </a:lnTo>
                <a:lnTo>
                  <a:pt x="325" y="388"/>
                </a:lnTo>
                <a:lnTo>
                  <a:pt x="321" y="390"/>
                </a:lnTo>
                <a:lnTo>
                  <a:pt x="318" y="390"/>
                </a:lnTo>
                <a:lnTo>
                  <a:pt x="312" y="390"/>
                </a:lnTo>
                <a:lnTo>
                  <a:pt x="312" y="392"/>
                </a:lnTo>
                <a:lnTo>
                  <a:pt x="310" y="392"/>
                </a:lnTo>
                <a:lnTo>
                  <a:pt x="304" y="392"/>
                </a:lnTo>
                <a:lnTo>
                  <a:pt x="304" y="392"/>
                </a:lnTo>
                <a:lnTo>
                  <a:pt x="300" y="394"/>
                </a:lnTo>
                <a:lnTo>
                  <a:pt x="300" y="394"/>
                </a:lnTo>
                <a:lnTo>
                  <a:pt x="300" y="392"/>
                </a:lnTo>
                <a:lnTo>
                  <a:pt x="300" y="392"/>
                </a:lnTo>
                <a:lnTo>
                  <a:pt x="302" y="392"/>
                </a:lnTo>
                <a:lnTo>
                  <a:pt x="302" y="390"/>
                </a:lnTo>
                <a:lnTo>
                  <a:pt x="302" y="390"/>
                </a:lnTo>
                <a:lnTo>
                  <a:pt x="300" y="390"/>
                </a:lnTo>
                <a:lnTo>
                  <a:pt x="293" y="392"/>
                </a:lnTo>
                <a:lnTo>
                  <a:pt x="289" y="396"/>
                </a:lnTo>
                <a:lnTo>
                  <a:pt x="291" y="396"/>
                </a:lnTo>
                <a:lnTo>
                  <a:pt x="293" y="398"/>
                </a:lnTo>
                <a:lnTo>
                  <a:pt x="300" y="398"/>
                </a:lnTo>
                <a:lnTo>
                  <a:pt x="293" y="401"/>
                </a:lnTo>
                <a:lnTo>
                  <a:pt x="293" y="401"/>
                </a:lnTo>
                <a:lnTo>
                  <a:pt x="291" y="401"/>
                </a:lnTo>
                <a:lnTo>
                  <a:pt x="291" y="403"/>
                </a:lnTo>
                <a:lnTo>
                  <a:pt x="291" y="405"/>
                </a:lnTo>
                <a:lnTo>
                  <a:pt x="291" y="405"/>
                </a:lnTo>
                <a:lnTo>
                  <a:pt x="291" y="405"/>
                </a:lnTo>
                <a:lnTo>
                  <a:pt x="289" y="405"/>
                </a:lnTo>
                <a:lnTo>
                  <a:pt x="289" y="401"/>
                </a:lnTo>
                <a:lnTo>
                  <a:pt x="289" y="401"/>
                </a:lnTo>
                <a:lnTo>
                  <a:pt x="291" y="398"/>
                </a:lnTo>
                <a:lnTo>
                  <a:pt x="289" y="398"/>
                </a:lnTo>
                <a:lnTo>
                  <a:pt x="287" y="398"/>
                </a:lnTo>
                <a:lnTo>
                  <a:pt x="281" y="401"/>
                </a:lnTo>
                <a:lnTo>
                  <a:pt x="281" y="403"/>
                </a:lnTo>
                <a:lnTo>
                  <a:pt x="274" y="405"/>
                </a:lnTo>
                <a:lnTo>
                  <a:pt x="266" y="407"/>
                </a:lnTo>
                <a:lnTo>
                  <a:pt x="264" y="407"/>
                </a:lnTo>
                <a:lnTo>
                  <a:pt x="260" y="409"/>
                </a:lnTo>
                <a:lnTo>
                  <a:pt x="260" y="409"/>
                </a:lnTo>
                <a:lnTo>
                  <a:pt x="260" y="409"/>
                </a:lnTo>
                <a:lnTo>
                  <a:pt x="262" y="407"/>
                </a:lnTo>
                <a:lnTo>
                  <a:pt x="264" y="407"/>
                </a:lnTo>
                <a:lnTo>
                  <a:pt x="264" y="407"/>
                </a:lnTo>
                <a:lnTo>
                  <a:pt x="264" y="405"/>
                </a:lnTo>
                <a:lnTo>
                  <a:pt x="264" y="405"/>
                </a:lnTo>
                <a:lnTo>
                  <a:pt x="262" y="405"/>
                </a:lnTo>
                <a:lnTo>
                  <a:pt x="262" y="405"/>
                </a:lnTo>
                <a:lnTo>
                  <a:pt x="260" y="407"/>
                </a:lnTo>
                <a:lnTo>
                  <a:pt x="256" y="411"/>
                </a:lnTo>
                <a:lnTo>
                  <a:pt x="247" y="419"/>
                </a:lnTo>
                <a:lnTo>
                  <a:pt x="245" y="424"/>
                </a:lnTo>
                <a:lnTo>
                  <a:pt x="245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28"/>
                </a:lnTo>
                <a:lnTo>
                  <a:pt x="243" y="430"/>
                </a:lnTo>
                <a:lnTo>
                  <a:pt x="239" y="434"/>
                </a:lnTo>
                <a:lnTo>
                  <a:pt x="235" y="438"/>
                </a:lnTo>
                <a:lnTo>
                  <a:pt x="230" y="438"/>
                </a:lnTo>
                <a:lnTo>
                  <a:pt x="228" y="440"/>
                </a:lnTo>
                <a:lnTo>
                  <a:pt x="218" y="440"/>
                </a:lnTo>
                <a:lnTo>
                  <a:pt x="216" y="440"/>
                </a:lnTo>
                <a:lnTo>
                  <a:pt x="210" y="443"/>
                </a:lnTo>
                <a:lnTo>
                  <a:pt x="199" y="440"/>
                </a:lnTo>
                <a:lnTo>
                  <a:pt x="201" y="443"/>
                </a:lnTo>
                <a:lnTo>
                  <a:pt x="199" y="449"/>
                </a:lnTo>
                <a:lnTo>
                  <a:pt x="197" y="453"/>
                </a:lnTo>
                <a:lnTo>
                  <a:pt x="197" y="453"/>
                </a:lnTo>
                <a:lnTo>
                  <a:pt x="195" y="455"/>
                </a:lnTo>
                <a:lnTo>
                  <a:pt x="193" y="453"/>
                </a:lnTo>
                <a:lnTo>
                  <a:pt x="195" y="453"/>
                </a:lnTo>
                <a:lnTo>
                  <a:pt x="193" y="453"/>
                </a:lnTo>
                <a:lnTo>
                  <a:pt x="191" y="455"/>
                </a:lnTo>
                <a:lnTo>
                  <a:pt x="195" y="455"/>
                </a:lnTo>
                <a:lnTo>
                  <a:pt x="197" y="455"/>
                </a:lnTo>
                <a:lnTo>
                  <a:pt x="199" y="457"/>
                </a:lnTo>
                <a:lnTo>
                  <a:pt x="203" y="459"/>
                </a:lnTo>
                <a:lnTo>
                  <a:pt x="212" y="461"/>
                </a:lnTo>
                <a:lnTo>
                  <a:pt x="230" y="472"/>
                </a:lnTo>
                <a:lnTo>
                  <a:pt x="233" y="476"/>
                </a:lnTo>
                <a:lnTo>
                  <a:pt x="235" y="480"/>
                </a:lnTo>
                <a:lnTo>
                  <a:pt x="237" y="482"/>
                </a:lnTo>
                <a:lnTo>
                  <a:pt x="239" y="484"/>
                </a:lnTo>
                <a:lnTo>
                  <a:pt x="247" y="487"/>
                </a:lnTo>
                <a:lnTo>
                  <a:pt x="249" y="487"/>
                </a:lnTo>
                <a:lnTo>
                  <a:pt x="251" y="487"/>
                </a:lnTo>
                <a:lnTo>
                  <a:pt x="256" y="484"/>
                </a:lnTo>
                <a:lnTo>
                  <a:pt x="256" y="487"/>
                </a:lnTo>
                <a:lnTo>
                  <a:pt x="256" y="487"/>
                </a:lnTo>
                <a:lnTo>
                  <a:pt x="262" y="487"/>
                </a:lnTo>
                <a:lnTo>
                  <a:pt x="264" y="487"/>
                </a:lnTo>
                <a:lnTo>
                  <a:pt x="266" y="489"/>
                </a:lnTo>
                <a:lnTo>
                  <a:pt x="264" y="489"/>
                </a:lnTo>
                <a:lnTo>
                  <a:pt x="262" y="493"/>
                </a:lnTo>
                <a:lnTo>
                  <a:pt x="262" y="495"/>
                </a:lnTo>
                <a:lnTo>
                  <a:pt x="266" y="497"/>
                </a:lnTo>
                <a:lnTo>
                  <a:pt x="266" y="497"/>
                </a:lnTo>
                <a:lnTo>
                  <a:pt x="270" y="499"/>
                </a:lnTo>
                <a:lnTo>
                  <a:pt x="274" y="495"/>
                </a:lnTo>
                <a:lnTo>
                  <a:pt x="277" y="495"/>
                </a:lnTo>
                <a:lnTo>
                  <a:pt x="281" y="497"/>
                </a:lnTo>
                <a:lnTo>
                  <a:pt x="285" y="497"/>
                </a:lnTo>
                <a:lnTo>
                  <a:pt x="285" y="497"/>
                </a:lnTo>
                <a:lnTo>
                  <a:pt x="287" y="499"/>
                </a:lnTo>
                <a:lnTo>
                  <a:pt x="287" y="501"/>
                </a:lnTo>
                <a:lnTo>
                  <a:pt x="281" y="503"/>
                </a:lnTo>
                <a:lnTo>
                  <a:pt x="279" y="503"/>
                </a:lnTo>
                <a:lnTo>
                  <a:pt x="274" y="501"/>
                </a:lnTo>
                <a:lnTo>
                  <a:pt x="272" y="499"/>
                </a:lnTo>
                <a:lnTo>
                  <a:pt x="270" y="499"/>
                </a:lnTo>
                <a:lnTo>
                  <a:pt x="266" y="501"/>
                </a:lnTo>
                <a:lnTo>
                  <a:pt x="262" y="499"/>
                </a:lnTo>
                <a:lnTo>
                  <a:pt x="260" y="495"/>
                </a:lnTo>
                <a:lnTo>
                  <a:pt x="260" y="493"/>
                </a:lnTo>
                <a:lnTo>
                  <a:pt x="260" y="493"/>
                </a:lnTo>
                <a:lnTo>
                  <a:pt x="258" y="489"/>
                </a:lnTo>
                <a:lnTo>
                  <a:pt x="256" y="489"/>
                </a:lnTo>
                <a:lnTo>
                  <a:pt x="254" y="489"/>
                </a:lnTo>
                <a:lnTo>
                  <a:pt x="251" y="491"/>
                </a:lnTo>
                <a:lnTo>
                  <a:pt x="254" y="493"/>
                </a:lnTo>
                <a:lnTo>
                  <a:pt x="254" y="495"/>
                </a:lnTo>
                <a:lnTo>
                  <a:pt x="256" y="495"/>
                </a:lnTo>
                <a:lnTo>
                  <a:pt x="258" y="495"/>
                </a:lnTo>
                <a:lnTo>
                  <a:pt x="262" y="499"/>
                </a:lnTo>
                <a:lnTo>
                  <a:pt x="262" y="501"/>
                </a:lnTo>
                <a:lnTo>
                  <a:pt x="264" y="503"/>
                </a:lnTo>
                <a:lnTo>
                  <a:pt x="268" y="501"/>
                </a:lnTo>
                <a:lnTo>
                  <a:pt x="274" y="503"/>
                </a:lnTo>
                <a:lnTo>
                  <a:pt x="274" y="505"/>
                </a:lnTo>
                <a:lnTo>
                  <a:pt x="274" y="508"/>
                </a:lnTo>
                <a:lnTo>
                  <a:pt x="274" y="505"/>
                </a:lnTo>
                <a:lnTo>
                  <a:pt x="272" y="505"/>
                </a:lnTo>
                <a:lnTo>
                  <a:pt x="270" y="505"/>
                </a:lnTo>
                <a:lnTo>
                  <a:pt x="268" y="505"/>
                </a:lnTo>
                <a:lnTo>
                  <a:pt x="268" y="505"/>
                </a:lnTo>
                <a:lnTo>
                  <a:pt x="264" y="510"/>
                </a:lnTo>
                <a:lnTo>
                  <a:pt x="262" y="510"/>
                </a:lnTo>
                <a:lnTo>
                  <a:pt x="258" y="510"/>
                </a:lnTo>
                <a:lnTo>
                  <a:pt x="251" y="510"/>
                </a:lnTo>
                <a:lnTo>
                  <a:pt x="249" y="510"/>
                </a:lnTo>
                <a:lnTo>
                  <a:pt x="247" y="510"/>
                </a:lnTo>
                <a:lnTo>
                  <a:pt x="243" y="510"/>
                </a:lnTo>
                <a:lnTo>
                  <a:pt x="237" y="510"/>
                </a:lnTo>
                <a:lnTo>
                  <a:pt x="230" y="505"/>
                </a:lnTo>
                <a:lnTo>
                  <a:pt x="233" y="505"/>
                </a:lnTo>
                <a:lnTo>
                  <a:pt x="233" y="505"/>
                </a:lnTo>
                <a:lnTo>
                  <a:pt x="233" y="503"/>
                </a:lnTo>
                <a:lnTo>
                  <a:pt x="235" y="499"/>
                </a:lnTo>
                <a:lnTo>
                  <a:pt x="235" y="499"/>
                </a:lnTo>
                <a:lnTo>
                  <a:pt x="235" y="499"/>
                </a:lnTo>
                <a:lnTo>
                  <a:pt x="233" y="497"/>
                </a:lnTo>
                <a:lnTo>
                  <a:pt x="235" y="497"/>
                </a:lnTo>
                <a:lnTo>
                  <a:pt x="237" y="497"/>
                </a:lnTo>
                <a:lnTo>
                  <a:pt x="237" y="497"/>
                </a:lnTo>
                <a:lnTo>
                  <a:pt x="230" y="497"/>
                </a:lnTo>
                <a:lnTo>
                  <a:pt x="224" y="497"/>
                </a:lnTo>
                <a:lnTo>
                  <a:pt x="222" y="499"/>
                </a:lnTo>
                <a:lnTo>
                  <a:pt x="216" y="501"/>
                </a:lnTo>
                <a:lnTo>
                  <a:pt x="214" y="501"/>
                </a:lnTo>
                <a:lnTo>
                  <a:pt x="212" y="501"/>
                </a:lnTo>
                <a:lnTo>
                  <a:pt x="205" y="503"/>
                </a:lnTo>
                <a:lnTo>
                  <a:pt x="205" y="505"/>
                </a:lnTo>
                <a:lnTo>
                  <a:pt x="205" y="505"/>
                </a:lnTo>
                <a:lnTo>
                  <a:pt x="210" y="508"/>
                </a:lnTo>
                <a:lnTo>
                  <a:pt x="210" y="508"/>
                </a:lnTo>
                <a:lnTo>
                  <a:pt x="207" y="508"/>
                </a:lnTo>
                <a:lnTo>
                  <a:pt x="207" y="510"/>
                </a:lnTo>
                <a:lnTo>
                  <a:pt x="203" y="510"/>
                </a:lnTo>
                <a:lnTo>
                  <a:pt x="201" y="508"/>
                </a:lnTo>
                <a:lnTo>
                  <a:pt x="199" y="508"/>
                </a:lnTo>
                <a:lnTo>
                  <a:pt x="197" y="508"/>
                </a:lnTo>
                <a:lnTo>
                  <a:pt x="195" y="510"/>
                </a:lnTo>
                <a:lnTo>
                  <a:pt x="193" y="510"/>
                </a:lnTo>
                <a:lnTo>
                  <a:pt x="191" y="512"/>
                </a:lnTo>
                <a:lnTo>
                  <a:pt x="189" y="514"/>
                </a:lnTo>
                <a:lnTo>
                  <a:pt x="186" y="514"/>
                </a:lnTo>
                <a:lnTo>
                  <a:pt x="182" y="516"/>
                </a:lnTo>
                <a:lnTo>
                  <a:pt x="180" y="518"/>
                </a:lnTo>
                <a:lnTo>
                  <a:pt x="176" y="520"/>
                </a:lnTo>
                <a:lnTo>
                  <a:pt x="174" y="518"/>
                </a:lnTo>
                <a:lnTo>
                  <a:pt x="174" y="518"/>
                </a:lnTo>
                <a:lnTo>
                  <a:pt x="174" y="518"/>
                </a:lnTo>
                <a:lnTo>
                  <a:pt x="172" y="520"/>
                </a:lnTo>
                <a:lnTo>
                  <a:pt x="174" y="520"/>
                </a:lnTo>
                <a:lnTo>
                  <a:pt x="174" y="522"/>
                </a:lnTo>
                <a:lnTo>
                  <a:pt x="182" y="524"/>
                </a:lnTo>
                <a:lnTo>
                  <a:pt x="193" y="526"/>
                </a:lnTo>
                <a:lnTo>
                  <a:pt x="195" y="526"/>
                </a:lnTo>
                <a:lnTo>
                  <a:pt x="199" y="528"/>
                </a:lnTo>
                <a:lnTo>
                  <a:pt x="201" y="528"/>
                </a:lnTo>
                <a:lnTo>
                  <a:pt x="201" y="528"/>
                </a:lnTo>
                <a:lnTo>
                  <a:pt x="199" y="528"/>
                </a:lnTo>
                <a:lnTo>
                  <a:pt x="197" y="528"/>
                </a:lnTo>
                <a:lnTo>
                  <a:pt x="195" y="531"/>
                </a:lnTo>
                <a:lnTo>
                  <a:pt x="193" y="533"/>
                </a:lnTo>
                <a:lnTo>
                  <a:pt x="191" y="533"/>
                </a:lnTo>
                <a:lnTo>
                  <a:pt x="191" y="531"/>
                </a:lnTo>
                <a:lnTo>
                  <a:pt x="189" y="531"/>
                </a:lnTo>
                <a:lnTo>
                  <a:pt x="191" y="533"/>
                </a:lnTo>
                <a:lnTo>
                  <a:pt x="195" y="537"/>
                </a:lnTo>
                <a:lnTo>
                  <a:pt x="197" y="537"/>
                </a:lnTo>
                <a:lnTo>
                  <a:pt x="197" y="539"/>
                </a:lnTo>
                <a:lnTo>
                  <a:pt x="195" y="539"/>
                </a:lnTo>
                <a:lnTo>
                  <a:pt x="195" y="541"/>
                </a:lnTo>
                <a:lnTo>
                  <a:pt x="199" y="543"/>
                </a:lnTo>
                <a:lnTo>
                  <a:pt x="201" y="545"/>
                </a:lnTo>
                <a:lnTo>
                  <a:pt x="212" y="547"/>
                </a:lnTo>
                <a:lnTo>
                  <a:pt x="216" y="547"/>
                </a:lnTo>
                <a:lnTo>
                  <a:pt x="218" y="547"/>
                </a:lnTo>
                <a:lnTo>
                  <a:pt x="218" y="547"/>
                </a:lnTo>
                <a:lnTo>
                  <a:pt x="220" y="547"/>
                </a:lnTo>
                <a:lnTo>
                  <a:pt x="220" y="547"/>
                </a:lnTo>
                <a:lnTo>
                  <a:pt x="220" y="545"/>
                </a:lnTo>
                <a:lnTo>
                  <a:pt x="222" y="545"/>
                </a:lnTo>
                <a:lnTo>
                  <a:pt x="222" y="547"/>
                </a:lnTo>
                <a:lnTo>
                  <a:pt x="228" y="545"/>
                </a:lnTo>
                <a:lnTo>
                  <a:pt x="237" y="545"/>
                </a:lnTo>
                <a:lnTo>
                  <a:pt x="239" y="545"/>
                </a:lnTo>
                <a:lnTo>
                  <a:pt x="243" y="547"/>
                </a:lnTo>
                <a:lnTo>
                  <a:pt x="245" y="549"/>
                </a:lnTo>
                <a:lnTo>
                  <a:pt x="245" y="547"/>
                </a:lnTo>
                <a:lnTo>
                  <a:pt x="245" y="545"/>
                </a:lnTo>
                <a:lnTo>
                  <a:pt x="243" y="545"/>
                </a:lnTo>
                <a:lnTo>
                  <a:pt x="243" y="545"/>
                </a:lnTo>
                <a:lnTo>
                  <a:pt x="241" y="545"/>
                </a:lnTo>
                <a:lnTo>
                  <a:pt x="243" y="543"/>
                </a:lnTo>
                <a:lnTo>
                  <a:pt x="247" y="547"/>
                </a:lnTo>
                <a:lnTo>
                  <a:pt x="249" y="549"/>
                </a:lnTo>
                <a:lnTo>
                  <a:pt x="251" y="549"/>
                </a:lnTo>
                <a:lnTo>
                  <a:pt x="251" y="547"/>
                </a:lnTo>
                <a:lnTo>
                  <a:pt x="256" y="543"/>
                </a:lnTo>
                <a:lnTo>
                  <a:pt x="258" y="543"/>
                </a:lnTo>
                <a:lnTo>
                  <a:pt x="262" y="541"/>
                </a:lnTo>
                <a:lnTo>
                  <a:pt x="264" y="539"/>
                </a:lnTo>
                <a:lnTo>
                  <a:pt x="266" y="539"/>
                </a:lnTo>
                <a:lnTo>
                  <a:pt x="268" y="539"/>
                </a:lnTo>
                <a:lnTo>
                  <a:pt x="272" y="537"/>
                </a:lnTo>
                <a:lnTo>
                  <a:pt x="272" y="537"/>
                </a:lnTo>
                <a:lnTo>
                  <a:pt x="274" y="537"/>
                </a:lnTo>
                <a:lnTo>
                  <a:pt x="277" y="539"/>
                </a:lnTo>
                <a:lnTo>
                  <a:pt x="277" y="539"/>
                </a:lnTo>
                <a:lnTo>
                  <a:pt x="277" y="541"/>
                </a:lnTo>
                <a:lnTo>
                  <a:pt x="279" y="543"/>
                </a:lnTo>
                <a:lnTo>
                  <a:pt x="277" y="543"/>
                </a:lnTo>
                <a:lnTo>
                  <a:pt x="277" y="545"/>
                </a:lnTo>
                <a:lnTo>
                  <a:pt x="274" y="545"/>
                </a:lnTo>
                <a:lnTo>
                  <a:pt x="272" y="547"/>
                </a:lnTo>
                <a:lnTo>
                  <a:pt x="270" y="545"/>
                </a:lnTo>
                <a:lnTo>
                  <a:pt x="268" y="547"/>
                </a:lnTo>
                <a:lnTo>
                  <a:pt x="270" y="547"/>
                </a:lnTo>
                <a:lnTo>
                  <a:pt x="272" y="549"/>
                </a:lnTo>
                <a:lnTo>
                  <a:pt x="274" y="552"/>
                </a:lnTo>
                <a:lnTo>
                  <a:pt x="277" y="558"/>
                </a:lnTo>
                <a:lnTo>
                  <a:pt x="277" y="560"/>
                </a:lnTo>
                <a:lnTo>
                  <a:pt x="279" y="562"/>
                </a:lnTo>
                <a:lnTo>
                  <a:pt x="279" y="564"/>
                </a:lnTo>
                <a:lnTo>
                  <a:pt x="277" y="566"/>
                </a:lnTo>
                <a:lnTo>
                  <a:pt x="274" y="568"/>
                </a:lnTo>
                <a:lnTo>
                  <a:pt x="272" y="570"/>
                </a:lnTo>
                <a:lnTo>
                  <a:pt x="268" y="570"/>
                </a:lnTo>
                <a:lnTo>
                  <a:pt x="262" y="570"/>
                </a:lnTo>
                <a:lnTo>
                  <a:pt x="260" y="570"/>
                </a:lnTo>
                <a:lnTo>
                  <a:pt x="260" y="568"/>
                </a:lnTo>
                <a:lnTo>
                  <a:pt x="258" y="568"/>
                </a:lnTo>
                <a:lnTo>
                  <a:pt x="258" y="568"/>
                </a:lnTo>
                <a:lnTo>
                  <a:pt x="256" y="570"/>
                </a:lnTo>
                <a:lnTo>
                  <a:pt x="251" y="575"/>
                </a:lnTo>
                <a:lnTo>
                  <a:pt x="249" y="577"/>
                </a:lnTo>
                <a:lnTo>
                  <a:pt x="247" y="579"/>
                </a:lnTo>
                <a:lnTo>
                  <a:pt x="245" y="579"/>
                </a:lnTo>
                <a:lnTo>
                  <a:pt x="243" y="581"/>
                </a:lnTo>
                <a:lnTo>
                  <a:pt x="241" y="581"/>
                </a:lnTo>
                <a:lnTo>
                  <a:pt x="241" y="579"/>
                </a:lnTo>
                <a:lnTo>
                  <a:pt x="239" y="579"/>
                </a:lnTo>
                <a:lnTo>
                  <a:pt x="237" y="579"/>
                </a:lnTo>
                <a:lnTo>
                  <a:pt x="235" y="581"/>
                </a:lnTo>
                <a:lnTo>
                  <a:pt x="235" y="581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7" y="579"/>
                </a:lnTo>
                <a:lnTo>
                  <a:pt x="235" y="577"/>
                </a:lnTo>
                <a:lnTo>
                  <a:pt x="233" y="575"/>
                </a:lnTo>
                <a:lnTo>
                  <a:pt x="230" y="575"/>
                </a:lnTo>
                <a:lnTo>
                  <a:pt x="226" y="577"/>
                </a:lnTo>
                <a:lnTo>
                  <a:pt x="224" y="577"/>
                </a:lnTo>
                <a:lnTo>
                  <a:pt x="224" y="579"/>
                </a:lnTo>
                <a:lnTo>
                  <a:pt x="226" y="579"/>
                </a:lnTo>
                <a:lnTo>
                  <a:pt x="226" y="581"/>
                </a:lnTo>
                <a:lnTo>
                  <a:pt x="226" y="581"/>
                </a:lnTo>
                <a:lnTo>
                  <a:pt x="222" y="581"/>
                </a:lnTo>
                <a:lnTo>
                  <a:pt x="220" y="581"/>
                </a:lnTo>
                <a:lnTo>
                  <a:pt x="220" y="583"/>
                </a:lnTo>
                <a:lnTo>
                  <a:pt x="220" y="585"/>
                </a:lnTo>
                <a:lnTo>
                  <a:pt x="220" y="587"/>
                </a:lnTo>
                <a:lnTo>
                  <a:pt x="220" y="589"/>
                </a:lnTo>
                <a:lnTo>
                  <a:pt x="222" y="587"/>
                </a:lnTo>
                <a:lnTo>
                  <a:pt x="224" y="587"/>
                </a:lnTo>
                <a:lnTo>
                  <a:pt x="224" y="587"/>
                </a:lnTo>
                <a:lnTo>
                  <a:pt x="222" y="589"/>
                </a:lnTo>
                <a:lnTo>
                  <a:pt x="220" y="589"/>
                </a:lnTo>
                <a:lnTo>
                  <a:pt x="220" y="591"/>
                </a:lnTo>
                <a:lnTo>
                  <a:pt x="220" y="591"/>
                </a:lnTo>
                <a:lnTo>
                  <a:pt x="220" y="593"/>
                </a:lnTo>
                <a:lnTo>
                  <a:pt x="218" y="591"/>
                </a:lnTo>
                <a:lnTo>
                  <a:pt x="218" y="591"/>
                </a:lnTo>
                <a:lnTo>
                  <a:pt x="216" y="591"/>
                </a:lnTo>
                <a:lnTo>
                  <a:pt x="214" y="593"/>
                </a:lnTo>
                <a:lnTo>
                  <a:pt x="212" y="596"/>
                </a:lnTo>
                <a:lnTo>
                  <a:pt x="207" y="602"/>
                </a:lnTo>
                <a:lnTo>
                  <a:pt x="207" y="604"/>
                </a:lnTo>
                <a:lnTo>
                  <a:pt x="207" y="604"/>
                </a:lnTo>
                <a:lnTo>
                  <a:pt x="207" y="604"/>
                </a:lnTo>
                <a:lnTo>
                  <a:pt x="207" y="606"/>
                </a:lnTo>
                <a:lnTo>
                  <a:pt x="205" y="606"/>
                </a:lnTo>
                <a:lnTo>
                  <a:pt x="203" y="606"/>
                </a:lnTo>
                <a:lnTo>
                  <a:pt x="201" y="608"/>
                </a:lnTo>
                <a:lnTo>
                  <a:pt x="203" y="608"/>
                </a:lnTo>
                <a:lnTo>
                  <a:pt x="205" y="610"/>
                </a:lnTo>
                <a:lnTo>
                  <a:pt x="205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0"/>
                </a:lnTo>
                <a:lnTo>
                  <a:pt x="201" y="612"/>
                </a:lnTo>
                <a:lnTo>
                  <a:pt x="201" y="612"/>
                </a:lnTo>
                <a:lnTo>
                  <a:pt x="201" y="614"/>
                </a:lnTo>
                <a:lnTo>
                  <a:pt x="203" y="612"/>
                </a:lnTo>
                <a:lnTo>
                  <a:pt x="205" y="614"/>
                </a:lnTo>
                <a:lnTo>
                  <a:pt x="205" y="614"/>
                </a:lnTo>
                <a:lnTo>
                  <a:pt x="203" y="617"/>
                </a:lnTo>
                <a:lnTo>
                  <a:pt x="205" y="619"/>
                </a:lnTo>
                <a:lnTo>
                  <a:pt x="207" y="619"/>
                </a:lnTo>
                <a:lnTo>
                  <a:pt x="207" y="621"/>
                </a:lnTo>
                <a:lnTo>
                  <a:pt x="210" y="623"/>
                </a:lnTo>
                <a:lnTo>
                  <a:pt x="210" y="623"/>
                </a:lnTo>
                <a:lnTo>
                  <a:pt x="212" y="623"/>
                </a:lnTo>
                <a:lnTo>
                  <a:pt x="212" y="621"/>
                </a:lnTo>
                <a:lnTo>
                  <a:pt x="212" y="621"/>
                </a:lnTo>
                <a:lnTo>
                  <a:pt x="212" y="619"/>
                </a:lnTo>
                <a:lnTo>
                  <a:pt x="214" y="619"/>
                </a:lnTo>
                <a:lnTo>
                  <a:pt x="214" y="619"/>
                </a:lnTo>
                <a:lnTo>
                  <a:pt x="214" y="621"/>
                </a:lnTo>
                <a:lnTo>
                  <a:pt x="212" y="621"/>
                </a:lnTo>
                <a:lnTo>
                  <a:pt x="214" y="621"/>
                </a:lnTo>
                <a:lnTo>
                  <a:pt x="214" y="623"/>
                </a:lnTo>
                <a:lnTo>
                  <a:pt x="216" y="621"/>
                </a:lnTo>
                <a:lnTo>
                  <a:pt x="216" y="621"/>
                </a:lnTo>
                <a:lnTo>
                  <a:pt x="216" y="623"/>
                </a:lnTo>
                <a:lnTo>
                  <a:pt x="216" y="623"/>
                </a:lnTo>
                <a:lnTo>
                  <a:pt x="218" y="623"/>
                </a:lnTo>
                <a:lnTo>
                  <a:pt x="220" y="623"/>
                </a:lnTo>
                <a:lnTo>
                  <a:pt x="220" y="623"/>
                </a:lnTo>
                <a:lnTo>
                  <a:pt x="218" y="625"/>
                </a:lnTo>
                <a:lnTo>
                  <a:pt x="214" y="625"/>
                </a:lnTo>
                <a:lnTo>
                  <a:pt x="216" y="627"/>
                </a:lnTo>
                <a:lnTo>
                  <a:pt x="216" y="627"/>
                </a:lnTo>
                <a:lnTo>
                  <a:pt x="220" y="627"/>
                </a:lnTo>
                <a:lnTo>
                  <a:pt x="226" y="627"/>
                </a:lnTo>
                <a:lnTo>
                  <a:pt x="233" y="629"/>
                </a:lnTo>
                <a:lnTo>
                  <a:pt x="235" y="625"/>
                </a:lnTo>
                <a:lnTo>
                  <a:pt x="237" y="627"/>
                </a:lnTo>
                <a:lnTo>
                  <a:pt x="237" y="627"/>
                </a:lnTo>
                <a:lnTo>
                  <a:pt x="237" y="627"/>
                </a:lnTo>
                <a:lnTo>
                  <a:pt x="235" y="627"/>
                </a:lnTo>
                <a:lnTo>
                  <a:pt x="233" y="629"/>
                </a:lnTo>
                <a:lnTo>
                  <a:pt x="237" y="629"/>
                </a:lnTo>
                <a:lnTo>
                  <a:pt x="239" y="629"/>
                </a:lnTo>
                <a:lnTo>
                  <a:pt x="241" y="631"/>
                </a:lnTo>
                <a:lnTo>
                  <a:pt x="239" y="633"/>
                </a:lnTo>
                <a:lnTo>
                  <a:pt x="235" y="633"/>
                </a:lnTo>
                <a:lnTo>
                  <a:pt x="235" y="633"/>
                </a:lnTo>
                <a:lnTo>
                  <a:pt x="233" y="631"/>
                </a:lnTo>
                <a:lnTo>
                  <a:pt x="233" y="631"/>
                </a:lnTo>
                <a:lnTo>
                  <a:pt x="233" y="631"/>
                </a:lnTo>
                <a:lnTo>
                  <a:pt x="230" y="631"/>
                </a:lnTo>
                <a:lnTo>
                  <a:pt x="226" y="633"/>
                </a:lnTo>
                <a:lnTo>
                  <a:pt x="226" y="633"/>
                </a:lnTo>
                <a:lnTo>
                  <a:pt x="226" y="633"/>
                </a:lnTo>
                <a:lnTo>
                  <a:pt x="228" y="631"/>
                </a:lnTo>
                <a:lnTo>
                  <a:pt x="226" y="631"/>
                </a:lnTo>
                <a:lnTo>
                  <a:pt x="226" y="629"/>
                </a:lnTo>
                <a:lnTo>
                  <a:pt x="224" y="629"/>
                </a:lnTo>
                <a:lnTo>
                  <a:pt x="222" y="627"/>
                </a:lnTo>
                <a:lnTo>
                  <a:pt x="220" y="627"/>
                </a:lnTo>
                <a:lnTo>
                  <a:pt x="218" y="627"/>
                </a:lnTo>
                <a:lnTo>
                  <a:pt x="218" y="631"/>
                </a:lnTo>
                <a:lnTo>
                  <a:pt x="212" y="635"/>
                </a:lnTo>
                <a:lnTo>
                  <a:pt x="214" y="635"/>
                </a:lnTo>
                <a:lnTo>
                  <a:pt x="216" y="635"/>
                </a:lnTo>
                <a:lnTo>
                  <a:pt x="218" y="635"/>
                </a:lnTo>
                <a:lnTo>
                  <a:pt x="216" y="637"/>
                </a:lnTo>
                <a:lnTo>
                  <a:pt x="216" y="637"/>
                </a:lnTo>
                <a:lnTo>
                  <a:pt x="218" y="640"/>
                </a:lnTo>
                <a:lnTo>
                  <a:pt x="220" y="640"/>
                </a:lnTo>
                <a:lnTo>
                  <a:pt x="222" y="640"/>
                </a:lnTo>
                <a:lnTo>
                  <a:pt x="224" y="644"/>
                </a:lnTo>
                <a:lnTo>
                  <a:pt x="230" y="648"/>
                </a:lnTo>
                <a:lnTo>
                  <a:pt x="230" y="648"/>
                </a:lnTo>
                <a:lnTo>
                  <a:pt x="230" y="650"/>
                </a:lnTo>
                <a:lnTo>
                  <a:pt x="233" y="650"/>
                </a:lnTo>
                <a:lnTo>
                  <a:pt x="237" y="650"/>
                </a:lnTo>
                <a:lnTo>
                  <a:pt x="243" y="650"/>
                </a:lnTo>
                <a:lnTo>
                  <a:pt x="247" y="648"/>
                </a:lnTo>
                <a:lnTo>
                  <a:pt x="249" y="648"/>
                </a:lnTo>
                <a:lnTo>
                  <a:pt x="254" y="648"/>
                </a:lnTo>
                <a:lnTo>
                  <a:pt x="254" y="646"/>
                </a:lnTo>
                <a:lnTo>
                  <a:pt x="254" y="644"/>
                </a:lnTo>
                <a:lnTo>
                  <a:pt x="254" y="642"/>
                </a:lnTo>
                <a:lnTo>
                  <a:pt x="254" y="642"/>
                </a:lnTo>
                <a:lnTo>
                  <a:pt x="251" y="642"/>
                </a:lnTo>
                <a:lnTo>
                  <a:pt x="251" y="640"/>
                </a:lnTo>
                <a:lnTo>
                  <a:pt x="254" y="637"/>
                </a:lnTo>
                <a:lnTo>
                  <a:pt x="258" y="633"/>
                </a:lnTo>
                <a:lnTo>
                  <a:pt x="258" y="633"/>
                </a:lnTo>
                <a:lnTo>
                  <a:pt x="260" y="631"/>
                </a:lnTo>
                <a:lnTo>
                  <a:pt x="260" y="631"/>
                </a:lnTo>
                <a:lnTo>
                  <a:pt x="262" y="631"/>
                </a:lnTo>
                <a:lnTo>
                  <a:pt x="262" y="631"/>
                </a:lnTo>
                <a:lnTo>
                  <a:pt x="258" y="633"/>
                </a:lnTo>
                <a:lnTo>
                  <a:pt x="256" y="637"/>
                </a:lnTo>
                <a:lnTo>
                  <a:pt x="256" y="642"/>
                </a:lnTo>
                <a:lnTo>
                  <a:pt x="258" y="644"/>
                </a:lnTo>
                <a:lnTo>
                  <a:pt x="260" y="648"/>
                </a:lnTo>
                <a:lnTo>
                  <a:pt x="262" y="652"/>
                </a:lnTo>
                <a:lnTo>
                  <a:pt x="264" y="656"/>
                </a:lnTo>
                <a:lnTo>
                  <a:pt x="264" y="656"/>
                </a:lnTo>
                <a:lnTo>
                  <a:pt x="262" y="658"/>
                </a:lnTo>
                <a:lnTo>
                  <a:pt x="262" y="661"/>
                </a:lnTo>
                <a:lnTo>
                  <a:pt x="260" y="663"/>
                </a:lnTo>
                <a:lnTo>
                  <a:pt x="262" y="665"/>
                </a:lnTo>
                <a:lnTo>
                  <a:pt x="262" y="667"/>
                </a:lnTo>
                <a:lnTo>
                  <a:pt x="264" y="667"/>
                </a:lnTo>
                <a:lnTo>
                  <a:pt x="266" y="667"/>
                </a:lnTo>
                <a:lnTo>
                  <a:pt x="264" y="667"/>
                </a:lnTo>
                <a:lnTo>
                  <a:pt x="264" y="669"/>
                </a:lnTo>
                <a:lnTo>
                  <a:pt x="264" y="671"/>
                </a:lnTo>
                <a:lnTo>
                  <a:pt x="264" y="673"/>
                </a:lnTo>
                <a:lnTo>
                  <a:pt x="262" y="673"/>
                </a:lnTo>
                <a:lnTo>
                  <a:pt x="260" y="675"/>
                </a:lnTo>
                <a:lnTo>
                  <a:pt x="258" y="675"/>
                </a:lnTo>
                <a:lnTo>
                  <a:pt x="264" y="677"/>
                </a:lnTo>
                <a:lnTo>
                  <a:pt x="270" y="675"/>
                </a:lnTo>
                <a:lnTo>
                  <a:pt x="270" y="673"/>
                </a:lnTo>
                <a:lnTo>
                  <a:pt x="270" y="673"/>
                </a:lnTo>
                <a:lnTo>
                  <a:pt x="272" y="673"/>
                </a:lnTo>
                <a:lnTo>
                  <a:pt x="272" y="673"/>
                </a:lnTo>
                <a:lnTo>
                  <a:pt x="277" y="671"/>
                </a:lnTo>
                <a:lnTo>
                  <a:pt x="279" y="671"/>
                </a:lnTo>
                <a:lnTo>
                  <a:pt x="281" y="669"/>
                </a:lnTo>
                <a:lnTo>
                  <a:pt x="283" y="669"/>
                </a:lnTo>
                <a:lnTo>
                  <a:pt x="285" y="667"/>
                </a:lnTo>
                <a:lnTo>
                  <a:pt x="285" y="669"/>
                </a:lnTo>
                <a:lnTo>
                  <a:pt x="287" y="671"/>
                </a:lnTo>
                <a:lnTo>
                  <a:pt x="291" y="671"/>
                </a:lnTo>
                <a:lnTo>
                  <a:pt x="291" y="671"/>
                </a:lnTo>
                <a:lnTo>
                  <a:pt x="293" y="671"/>
                </a:lnTo>
                <a:lnTo>
                  <a:pt x="295" y="671"/>
                </a:lnTo>
                <a:lnTo>
                  <a:pt x="298" y="673"/>
                </a:lnTo>
                <a:lnTo>
                  <a:pt x="300" y="673"/>
                </a:lnTo>
                <a:lnTo>
                  <a:pt x="304" y="679"/>
                </a:lnTo>
                <a:lnTo>
                  <a:pt x="306" y="682"/>
                </a:lnTo>
                <a:lnTo>
                  <a:pt x="308" y="679"/>
                </a:lnTo>
                <a:lnTo>
                  <a:pt x="308" y="677"/>
                </a:lnTo>
                <a:lnTo>
                  <a:pt x="306" y="673"/>
                </a:lnTo>
                <a:lnTo>
                  <a:pt x="306" y="673"/>
                </a:lnTo>
                <a:lnTo>
                  <a:pt x="308" y="671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10" y="669"/>
                </a:lnTo>
                <a:lnTo>
                  <a:pt x="312" y="667"/>
                </a:lnTo>
                <a:lnTo>
                  <a:pt x="312" y="667"/>
                </a:lnTo>
                <a:lnTo>
                  <a:pt x="316" y="667"/>
                </a:lnTo>
                <a:lnTo>
                  <a:pt x="318" y="669"/>
                </a:lnTo>
                <a:lnTo>
                  <a:pt x="316" y="669"/>
                </a:lnTo>
                <a:lnTo>
                  <a:pt x="314" y="669"/>
                </a:lnTo>
                <a:lnTo>
                  <a:pt x="312" y="669"/>
                </a:lnTo>
                <a:lnTo>
                  <a:pt x="312" y="669"/>
                </a:lnTo>
                <a:lnTo>
                  <a:pt x="312" y="671"/>
                </a:lnTo>
                <a:lnTo>
                  <a:pt x="312" y="673"/>
                </a:lnTo>
                <a:lnTo>
                  <a:pt x="312" y="673"/>
                </a:lnTo>
                <a:lnTo>
                  <a:pt x="314" y="675"/>
                </a:lnTo>
                <a:lnTo>
                  <a:pt x="316" y="675"/>
                </a:lnTo>
                <a:lnTo>
                  <a:pt x="318" y="675"/>
                </a:lnTo>
                <a:lnTo>
                  <a:pt x="323" y="673"/>
                </a:lnTo>
                <a:lnTo>
                  <a:pt x="331" y="671"/>
                </a:lnTo>
                <a:lnTo>
                  <a:pt x="333" y="669"/>
                </a:lnTo>
                <a:lnTo>
                  <a:pt x="335" y="665"/>
                </a:lnTo>
                <a:lnTo>
                  <a:pt x="335" y="669"/>
                </a:lnTo>
                <a:lnTo>
                  <a:pt x="333" y="673"/>
                </a:lnTo>
                <a:lnTo>
                  <a:pt x="333" y="673"/>
                </a:lnTo>
                <a:lnTo>
                  <a:pt x="333" y="673"/>
                </a:lnTo>
                <a:lnTo>
                  <a:pt x="329" y="675"/>
                </a:lnTo>
                <a:lnTo>
                  <a:pt x="327" y="679"/>
                </a:lnTo>
                <a:lnTo>
                  <a:pt x="325" y="679"/>
                </a:lnTo>
                <a:lnTo>
                  <a:pt x="325" y="682"/>
                </a:lnTo>
                <a:lnTo>
                  <a:pt x="327" y="684"/>
                </a:lnTo>
                <a:lnTo>
                  <a:pt x="327" y="684"/>
                </a:lnTo>
                <a:lnTo>
                  <a:pt x="329" y="684"/>
                </a:lnTo>
                <a:lnTo>
                  <a:pt x="331" y="686"/>
                </a:lnTo>
                <a:lnTo>
                  <a:pt x="327" y="686"/>
                </a:lnTo>
                <a:lnTo>
                  <a:pt x="325" y="686"/>
                </a:lnTo>
                <a:lnTo>
                  <a:pt x="325" y="688"/>
                </a:lnTo>
                <a:lnTo>
                  <a:pt x="325" y="692"/>
                </a:lnTo>
                <a:lnTo>
                  <a:pt x="323" y="694"/>
                </a:lnTo>
                <a:lnTo>
                  <a:pt x="323" y="696"/>
                </a:lnTo>
                <a:lnTo>
                  <a:pt x="323" y="696"/>
                </a:lnTo>
                <a:lnTo>
                  <a:pt x="325" y="698"/>
                </a:lnTo>
                <a:lnTo>
                  <a:pt x="325" y="698"/>
                </a:lnTo>
                <a:lnTo>
                  <a:pt x="325" y="698"/>
                </a:lnTo>
                <a:lnTo>
                  <a:pt x="327" y="698"/>
                </a:lnTo>
                <a:lnTo>
                  <a:pt x="327" y="698"/>
                </a:lnTo>
                <a:lnTo>
                  <a:pt x="325" y="700"/>
                </a:lnTo>
                <a:lnTo>
                  <a:pt x="325" y="700"/>
                </a:lnTo>
                <a:lnTo>
                  <a:pt x="323" y="698"/>
                </a:lnTo>
                <a:lnTo>
                  <a:pt x="323" y="698"/>
                </a:lnTo>
                <a:lnTo>
                  <a:pt x="323" y="698"/>
                </a:lnTo>
                <a:lnTo>
                  <a:pt x="321" y="698"/>
                </a:lnTo>
                <a:lnTo>
                  <a:pt x="321" y="698"/>
                </a:lnTo>
                <a:lnTo>
                  <a:pt x="318" y="700"/>
                </a:lnTo>
                <a:lnTo>
                  <a:pt x="316" y="702"/>
                </a:lnTo>
                <a:lnTo>
                  <a:pt x="316" y="702"/>
                </a:lnTo>
                <a:lnTo>
                  <a:pt x="314" y="705"/>
                </a:lnTo>
                <a:lnTo>
                  <a:pt x="312" y="707"/>
                </a:lnTo>
                <a:lnTo>
                  <a:pt x="310" y="707"/>
                </a:lnTo>
                <a:lnTo>
                  <a:pt x="310" y="709"/>
                </a:lnTo>
                <a:lnTo>
                  <a:pt x="308" y="709"/>
                </a:lnTo>
                <a:lnTo>
                  <a:pt x="308" y="711"/>
                </a:lnTo>
                <a:lnTo>
                  <a:pt x="308" y="713"/>
                </a:lnTo>
                <a:lnTo>
                  <a:pt x="310" y="713"/>
                </a:lnTo>
                <a:lnTo>
                  <a:pt x="308" y="713"/>
                </a:lnTo>
                <a:lnTo>
                  <a:pt x="308" y="715"/>
                </a:lnTo>
                <a:lnTo>
                  <a:pt x="308" y="713"/>
                </a:lnTo>
                <a:lnTo>
                  <a:pt x="306" y="713"/>
                </a:lnTo>
                <a:lnTo>
                  <a:pt x="306" y="713"/>
                </a:lnTo>
                <a:lnTo>
                  <a:pt x="306" y="713"/>
                </a:lnTo>
                <a:lnTo>
                  <a:pt x="304" y="713"/>
                </a:lnTo>
                <a:lnTo>
                  <a:pt x="302" y="715"/>
                </a:lnTo>
                <a:lnTo>
                  <a:pt x="300" y="717"/>
                </a:lnTo>
                <a:lnTo>
                  <a:pt x="293" y="719"/>
                </a:lnTo>
                <a:lnTo>
                  <a:pt x="289" y="721"/>
                </a:lnTo>
                <a:lnTo>
                  <a:pt x="287" y="721"/>
                </a:lnTo>
                <a:lnTo>
                  <a:pt x="285" y="723"/>
                </a:lnTo>
                <a:lnTo>
                  <a:pt x="285" y="726"/>
                </a:lnTo>
                <a:lnTo>
                  <a:pt x="283" y="728"/>
                </a:lnTo>
                <a:lnTo>
                  <a:pt x="283" y="730"/>
                </a:lnTo>
                <a:lnTo>
                  <a:pt x="283" y="730"/>
                </a:lnTo>
                <a:lnTo>
                  <a:pt x="283" y="732"/>
                </a:lnTo>
                <a:lnTo>
                  <a:pt x="283" y="732"/>
                </a:lnTo>
                <a:lnTo>
                  <a:pt x="285" y="732"/>
                </a:lnTo>
                <a:lnTo>
                  <a:pt x="285" y="734"/>
                </a:lnTo>
                <a:lnTo>
                  <a:pt x="285" y="734"/>
                </a:lnTo>
                <a:lnTo>
                  <a:pt x="285" y="734"/>
                </a:lnTo>
                <a:lnTo>
                  <a:pt x="283" y="734"/>
                </a:lnTo>
                <a:lnTo>
                  <a:pt x="283" y="734"/>
                </a:lnTo>
                <a:lnTo>
                  <a:pt x="283" y="734"/>
                </a:lnTo>
                <a:lnTo>
                  <a:pt x="281" y="732"/>
                </a:lnTo>
                <a:lnTo>
                  <a:pt x="279" y="732"/>
                </a:lnTo>
                <a:lnTo>
                  <a:pt x="279" y="734"/>
                </a:lnTo>
                <a:lnTo>
                  <a:pt x="279" y="734"/>
                </a:lnTo>
                <a:lnTo>
                  <a:pt x="279" y="736"/>
                </a:lnTo>
                <a:lnTo>
                  <a:pt x="279" y="736"/>
                </a:lnTo>
                <a:lnTo>
                  <a:pt x="277" y="734"/>
                </a:lnTo>
                <a:lnTo>
                  <a:pt x="274" y="732"/>
                </a:lnTo>
                <a:lnTo>
                  <a:pt x="274" y="732"/>
                </a:lnTo>
                <a:lnTo>
                  <a:pt x="277" y="732"/>
                </a:lnTo>
                <a:lnTo>
                  <a:pt x="277" y="730"/>
                </a:lnTo>
                <a:lnTo>
                  <a:pt x="277" y="730"/>
                </a:lnTo>
                <a:lnTo>
                  <a:pt x="277" y="730"/>
                </a:lnTo>
                <a:lnTo>
                  <a:pt x="272" y="732"/>
                </a:lnTo>
                <a:lnTo>
                  <a:pt x="272" y="732"/>
                </a:lnTo>
                <a:lnTo>
                  <a:pt x="272" y="730"/>
                </a:lnTo>
                <a:lnTo>
                  <a:pt x="272" y="730"/>
                </a:lnTo>
                <a:lnTo>
                  <a:pt x="272" y="730"/>
                </a:lnTo>
                <a:lnTo>
                  <a:pt x="266" y="732"/>
                </a:lnTo>
                <a:lnTo>
                  <a:pt x="262" y="734"/>
                </a:lnTo>
                <a:lnTo>
                  <a:pt x="258" y="736"/>
                </a:lnTo>
                <a:lnTo>
                  <a:pt x="256" y="738"/>
                </a:lnTo>
                <a:lnTo>
                  <a:pt x="254" y="740"/>
                </a:lnTo>
                <a:lnTo>
                  <a:pt x="251" y="742"/>
                </a:lnTo>
                <a:lnTo>
                  <a:pt x="249" y="744"/>
                </a:lnTo>
                <a:lnTo>
                  <a:pt x="249" y="744"/>
                </a:lnTo>
                <a:lnTo>
                  <a:pt x="247" y="747"/>
                </a:lnTo>
                <a:lnTo>
                  <a:pt x="247" y="747"/>
                </a:lnTo>
                <a:lnTo>
                  <a:pt x="247" y="747"/>
                </a:lnTo>
                <a:lnTo>
                  <a:pt x="245" y="747"/>
                </a:lnTo>
                <a:lnTo>
                  <a:pt x="245" y="747"/>
                </a:lnTo>
                <a:lnTo>
                  <a:pt x="245" y="747"/>
                </a:lnTo>
                <a:lnTo>
                  <a:pt x="243" y="749"/>
                </a:lnTo>
                <a:lnTo>
                  <a:pt x="241" y="749"/>
                </a:lnTo>
                <a:lnTo>
                  <a:pt x="241" y="749"/>
                </a:lnTo>
                <a:lnTo>
                  <a:pt x="243" y="751"/>
                </a:lnTo>
                <a:lnTo>
                  <a:pt x="241" y="751"/>
                </a:lnTo>
                <a:lnTo>
                  <a:pt x="241" y="753"/>
                </a:lnTo>
                <a:lnTo>
                  <a:pt x="241" y="753"/>
                </a:lnTo>
                <a:lnTo>
                  <a:pt x="243" y="753"/>
                </a:lnTo>
                <a:lnTo>
                  <a:pt x="243" y="753"/>
                </a:lnTo>
                <a:lnTo>
                  <a:pt x="245" y="753"/>
                </a:lnTo>
                <a:lnTo>
                  <a:pt x="245" y="751"/>
                </a:lnTo>
                <a:lnTo>
                  <a:pt x="245" y="749"/>
                </a:lnTo>
                <a:lnTo>
                  <a:pt x="245" y="749"/>
                </a:lnTo>
                <a:lnTo>
                  <a:pt x="247" y="749"/>
                </a:lnTo>
                <a:lnTo>
                  <a:pt x="247" y="751"/>
                </a:lnTo>
                <a:lnTo>
                  <a:pt x="249" y="751"/>
                </a:lnTo>
                <a:lnTo>
                  <a:pt x="251" y="751"/>
                </a:lnTo>
                <a:lnTo>
                  <a:pt x="251" y="749"/>
                </a:lnTo>
                <a:lnTo>
                  <a:pt x="251" y="749"/>
                </a:lnTo>
                <a:lnTo>
                  <a:pt x="251" y="747"/>
                </a:lnTo>
                <a:lnTo>
                  <a:pt x="251" y="744"/>
                </a:lnTo>
                <a:lnTo>
                  <a:pt x="254" y="744"/>
                </a:lnTo>
                <a:lnTo>
                  <a:pt x="254" y="747"/>
                </a:lnTo>
                <a:lnTo>
                  <a:pt x="256" y="747"/>
                </a:lnTo>
                <a:lnTo>
                  <a:pt x="256" y="749"/>
                </a:lnTo>
                <a:lnTo>
                  <a:pt x="254" y="749"/>
                </a:lnTo>
                <a:lnTo>
                  <a:pt x="254" y="749"/>
                </a:lnTo>
                <a:lnTo>
                  <a:pt x="254" y="749"/>
                </a:lnTo>
                <a:lnTo>
                  <a:pt x="256" y="749"/>
                </a:lnTo>
                <a:lnTo>
                  <a:pt x="256" y="749"/>
                </a:lnTo>
                <a:lnTo>
                  <a:pt x="258" y="749"/>
                </a:lnTo>
                <a:lnTo>
                  <a:pt x="258" y="749"/>
                </a:lnTo>
                <a:lnTo>
                  <a:pt x="258" y="747"/>
                </a:lnTo>
                <a:lnTo>
                  <a:pt x="260" y="747"/>
                </a:lnTo>
                <a:lnTo>
                  <a:pt x="262" y="747"/>
                </a:lnTo>
                <a:lnTo>
                  <a:pt x="264" y="742"/>
                </a:lnTo>
                <a:lnTo>
                  <a:pt x="264" y="742"/>
                </a:lnTo>
                <a:lnTo>
                  <a:pt x="266" y="740"/>
                </a:lnTo>
                <a:lnTo>
                  <a:pt x="266" y="738"/>
                </a:lnTo>
                <a:lnTo>
                  <a:pt x="266" y="738"/>
                </a:lnTo>
                <a:lnTo>
                  <a:pt x="268" y="738"/>
                </a:lnTo>
                <a:lnTo>
                  <a:pt x="268" y="738"/>
                </a:lnTo>
                <a:lnTo>
                  <a:pt x="270" y="738"/>
                </a:lnTo>
                <a:lnTo>
                  <a:pt x="272" y="738"/>
                </a:lnTo>
                <a:lnTo>
                  <a:pt x="272" y="738"/>
                </a:lnTo>
                <a:lnTo>
                  <a:pt x="272" y="740"/>
                </a:lnTo>
                <a:lnTo>
                  <a:pt x="270" y="738"/>
                </a:lnTo>
                <a:lnTo>
                  <a:pt x="270" y="738"/>
                </a:lnTo>
                <a:lnTo>
                  <a:pt x="270" y="740"/>
                </a:lnTo>
                <a:lnTo>
                  <a:pt x="268" y="740"/>
                </a:lnTo>
                <a:lnTo>
                  <a:pt x="268" y="740"/>
                </a:lnTo>
                <a:lnTo>
                  <a:pt x="268" y="742"/>
                </a:lnTo>
                <a:lnTo>
                  <a:pt x="268" y="742"/>
                </a:lnTo>
                <a:lnTo>
                  <a:pt x="270" y="742"/>
                </a:lnTo>
                <a:lnTo>
                  <a:pt x="272" y="742"/>
                </a:lnTo>
                <a:lnTo>
                  <a:pt x="274" y="742"/>
                </a:lnTo>
                <a:lnTo>
                  <a:pt x="274" y="742"/>
                </a:lnTo>
                <a:lnTo>
                  <a:pt x="277" y="740"/>
                </a:lnTo>
                <a:lnTo>
                  <a:pt x="277" y="740"/>
                </a:lnTo>
                <a:lnTo>
                  <a:pt x="279" y="740"/>
                </a:lnTo>
                <a:lnTo>
                  <a:pt x="279" y="740"/>
                </a:lnTo>
                <a:lnTo>
                  <a:pt x="281" y="740"/>
                </a:lnTo>
                <a:lnTo>
                  <a:pt x="281" y="738"/>
                </a:lnTo>
                <a:lnTo>
                  <a:pt x="281" y="740"/>
                </a:lnTo>
                <a:lnTo>
                  <a:pt x="283" y="740"/>
                </a:lnTo>
                <a:lnTo>
                  <a:pt x="283" y="738"/>
                </a:lnTo>
                <a:lnTo>
                  <a:pt x="283" y="738"/>
                </a:lnTo>
                <a:lnTo>
                  <a:pt x="285" y="738"/>
                </a:lnTo>
                <a:lnTo>
                  <a:pt x="287" y="736"/>
                </a:lnTo>
                <a:lnTo>
                  <a:pt x="289" y="734"/>
                </a:lnTo>
                <a:lnTo>
                  <a:pt x="291" y="734"/>
                </a:lnTo>
                <a:lnTo>
                  <a:pt x="291" y="734"/>
                </a:lnTo>
                <a:lnTo>
                  <a:pt x="291" y="734"/>
                </a:lnTo>
                <a:lnTo>
                  <a:pt x="293" y="734"/>
                </a:lnTo>
                <a:lnTo>
                  <a:pt x="293" y="734"/>
                </a:lnTo>
                <a:lnTo>
                  <a:pt x="293" y="734"/>
                </a:lnTo>
                <a:lnTo>
                  <a:pt x="295" y="734"/>
                </a:lnTo>
                <a:lnTo>
                  <a:pt x="295" y="734"/>
                </a:lnTo>
                <a:lnTo>
                  <a:pt x="295" y="738"/>
                </a:lnTo>
                <a:lnTo>
                  <a:pt x="295" y="738"/>
                </a:lnTo>
                <a:lnTo>
                  <a:pt x="295" y="738"/>
                </a:lnTo>
                <a:lnTo>
                  <a:pt x="295" y="736"/>
                </a:lnTo>
                <a:lnTo>
                  <a:pt x="295" y="736"/>
                </a:lnTo>
                <a:lnTo>
                  <a:pt x="298" y="734"/>
                </a:lnTo>
                <a:lnTo>
                  <a:pt x="298" y="734"/>
                </a:lnTo>
                <a:lnTo>
                  <a:pt x="308" y="730"/>
                </a:lnTo>
                <a:lnTo>
                  <a:pt x="308" y="730"/>
                </a:lnTo>
                <a:lnTo>
                  <a:pt x="310" y="728"/>
                </a:lnTo>
                <a:lnTo>
                  <a:pt x="310" y="726"/>
                </a:lnTo>
                <a:lnTo>
                  <a:pt x="310" y="726"/>
                </a:lnTo>
                <a:lnTo>
                  <a:pt x="310" y="728"/>
                </a:lnTo>
                <a:lnTo>
                  <a:pt x="310" y="728"/>
                </a:lnTo>
                <a:lnTo>
                  <a:pt x="312" y="730"/>
                </a:lnTo>
                <a:lnTo>
                  <a:pt x="312" y="728"/>
                </a:lnTo>
                <a:lnTo>
                  <a:pt x="312" y="728"/>
                </a:lnTo>
                <a:lnTo>
                  <a:pt x="314" y="726"/>
                </a:lnTo>
                <a:lnTo>
                  <a:pt x="314" y="726"/>
                </a:lnTo>
                <a:lnTo>
                  <a:pt x="314" y="726"/>
                </a:lnTo>
                <a:lnTo>
                  <a:pt x="314" y="723"/>
                </a:lnTo>
                <a:lnTo>
                  <a:pt x="312" y="723"/>
                </a:lnTo>
                <a:lnTo>
                  <a:pt x="312" y="723"/>
                </a:lnTo>
                <a:lnTo>
                  <a:pt x="310" y="723"/>
                </a:lnTo>
                <a:lnTo>
                  <a:pt x="310" y="723"/>
                </a:lnTo>
                <a:lnTo>
                  <a:pt x="310" y="723"/>
                </a:lnTo>
                <a:lnTo>
                  <a:pt x="312" y="721"/>
                </a:lnTo>
                <a:lnTo>
                  <a:pt x="314" y="721"/>
                </a:lnTo>
                <a:lnTo>
                  <a:pt x="316" y="721"/>
                </a:lnTo>
                <a:lnTo>
                  <a:pt x="316" y="719"/>
                </a:lnTo>
                <a:lnTo>
                  <a:pt x="318" y="719"/>
                </a:lnTo>
                <a:lnTo>
                  <a:pt x="318" y="719"/>
                </a:lnTo>
                <a:lnTo>
                  <a:pt x="321" y="719"/>
                </a:lnTo>
                <a:lnTo>
                  <a:pt x="321" y="719"/>
                </a:lnTo>
                <a:lnTo>
                  <a:pt x="318" y="719"/>
                </a:lnTo>
                <a:lnTo>
                  <a:pt x="318" y="719"/>
                </a:lnTo>
                <a:lnTo>
                  <a:pt x="318" y="717"/>
                </a:lnTo>
                <a:lnTo>
                  <a:pt x="321" y="717"/>
                </a:lnTo>
                <a:lnTo>
                  <a:pt x="323" y="717"/>
                </a:lnTo>
                <a:lnTo>
                  <a:pt x="323" y="717"/>
                </a:lnTo>
                <a:lnTo>
                  <a:pt x="325" y="717"/>
                </a:lnTo>
                <a:lnTo>
                  <a:pt x="325" y="717"/>
                </a:lnTo>
                <a:lnTo>
                  <a:pt x="325" y="717"/>
                </a:lnTo>
                <a:lnTo>
                  <a:pt x="327" y="715"/>
                </a:lnTo>
                <a:lnTo>
                  <a:pt x="327" y="715"/>
                </a:lnTo>
                <a:lnTo>
                  <a:pt x="327" y="713"/>
                </a:lnTo>
                <a:lnTo>
                  <a:pt x="329" y="713"/>
                </a:lnTo>
                <a:lnTo>
                  <a:pt x="329" y="713"/>
                </a:lnTo>
                <a:lnTo>
                  <a:pt x="331" y="713"/>
                </a:lnTo>
                <a:lnTo>
                  <a:pt x="331" y="713"/>
                </a:lnTo>
                <a:lnTo>
                  <a:pt x="333" y="713"/>
                </a:lnTo>
                <a:lnTo>
                  <a:pt x="333" y="711"/>
                </a:lnTo>
                <a:lnTo>
                  <a:pt x="335" y="711"/>
                </a:lnTo>
                <a:lnTo>
                  <a:pt x="335" y="711"/>
                </a:lnTo>
                <a:lnTo>
                  <a:pt x="335" y="711"/>
                </a:lnTo>
                <a:lnTo>
                  <a:pt x="337" y="709"/>
                </a:lnTo>
                <a:lnTo>
                  <a:pt x="337" y="709"/>
                </a:lnTo>
                <a:lnTo>
                  <a:pt x="339" y="709"/>
                </a:lnTo>
                <a:lnTo>
                  <a:pt x="339" y="709"/>
                </a:lnTo>
                <a:lnTo>
                  <a:pt x="339" y="709"/>
                </a:lnTo>
                <a:lnTo>
                  <a:pt x="342" y="707"/>
                </a:lnTo>
                <a:lnTo>
                  <a:pt x="342" y="705"/>
                </a:lnTo>
                <a:lnTo>
                  <a:pt x="342" y="705"/>
                </a:lnTo>
                <a:lnTo>
                  <a:pt x="342" y="705"/>
                </a:lnTo>
                <a:lnTo>
                  <a:pt x="342" y="702"/>
                </a:lnTo>
                <a:lnTo>
                  <a:pt x="342" y="702"/>
                </a:lnTo>
                <a:lnTo>
                  <a:pt x="342" y="702"/>
                </a:lnTo>
                <a:lnTo>
                  <a:pt x="344" y="700"/>
                </a:lnTo>
                <a:lnTo>
                  <a:pt x="346" y="700"/>
                </a:lnTo>
                <a:lnTo>
                  <a:pt x="346" y="700"/>
                </a:lnTo>
                <a:lnTo>
                  <a:pt x="348" y="700"/>
                </a:lnTo>
                <a:lnTo>
                  <a:pt x="348" y="698"/>
                </a:lnTo>
                <a:lnTo>
                  <a:pt x="348" y="698"/>
                </a:lnTo>
                <a:lnTo>
                  <a:pt x="350" y="698"/>
                </a:lnTo>
                <a:lnTo>
                  <a:pt x="350" y="698"/>
                </a:lnTo>
                <a:lnTo>
                  <a:pt x="352" y="696"/>
                </a:lnTo>
                <a:lnTo>
                  <a:pt x="354" y="696"/>
                </a:lnTo>
                <a:lnTo>
                  <a:pt x="354" y="696"/>
                </a:lnTo>
                <a:lnTo>
                  <a:pt x="354" y="694"/>
                </a:lnTo>
                <a:lnTo>
                  <a:pt x="354" y="694"/>
                </a:lnTo>
                <a:lnTo>
                  <a:pt x="356" y="694"/>
                </a:lnTo>
                <a:lnTo>
                  <a:pt x="358" y="694"/>
                </a:lnTo>
                <a:lnTo>
                  <a:pt x="360" y="692"/>
                </a:lnTo>
                <a:lnTo>
                  <a:pt x="360" y="690"/>
                </a:lnTo>
                <a:lnTo>
                  <a:pt x="362" y="688"/>
                </a:lnTo>
                <a:lnTo>
                  <a:pt x="369" y="688"/>
                </a:lnTo>
                <a:lnTo>
                  <a:pt x="369" y="688"/>
                </a:lnTo>
                <a:lnTo>
                  <a:pt x="369" y="686"/>
                </a:lnTo>
                <a:lnTo>
                  <a:pt x="371" y="686"/>
                </a:lnTo>
                <a:lnTo>
                  <a:pt x="373" y="686"/>
                </a:lnTo>
                <a:lnTo>
                  <a:pt x="373" y="686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3" y="684"/>
                </a:lnTo>
                <a:lnTo>
                  <a:pt x="375" y="682"/>
                </a:lnTo>
                <a:lnTo>
                  <a:pt x="375" y="682"/>
                </a:lnTo>
                <a:lnTo>
                  <a:pt x="375" y="679"/>
                </a:lnTo>
                <a:lnTo>
                  <a:pt x="377" y="679"/>
                </a:lnTo>
                <a:lnTo>
                  <a:pt x="379" y="677"/>
                </a:lnTo>
                <a:lnTo>
                  <a:pt x="379" y="677"/>
                </a:lnTo>
                <a:lnTo>
                  <a:pt x="381" y="675"/>
                </a:lnTo>
                <a:lnTo>
                  <a:pt x="381" y="675"/>
                </a:lnTo>
                <a:lnTo>
                  <a:pt x="386" y="673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71"/>
                </a:lnTo>
                <a:lnTo>
                  <a:pt x="386" y="669"/>
                </a:lnTo>
                <a:lnTo>
                  <a:pt x="381" y="667"/>
                </a:lnTo>
                <a:lnTo>
                  <a:pt x="379" y="667"/>
                </a:lnTo>
                <a:lnTo>
                  <a:pt x="377" y="667"/>
                </a:lnTo>
                <a:lnTo>
                  <a:pt x="375" y="665"/>
                </a:lnTo>
                <a:lnTo>
                  <a:pt x="375" y="665"/>
                </a:lnTo>
                <a:lnTo>
                  <a:pt x="375" y="663"/>
                </a:lnTo>
                <a:lnTo>
                  <a:pt x="375" y="661"/>
                </a:lnTo>
                <a:lnTo>
                  <a:pt x="375" y="661"/>
                </a:lnTo>
                <a:lnTo>
                  <a:pt x="379" y="658"/>
                </a:lnTo>
                <a:lnTo>
                  <a:pt x="379" y="656"/>
                </a:lnTo>
                <a:lnTo>
                  <a:pt x="381" y="656"/>
                </a:lnTo>
                <a:lnTo>
                  <a:pt x="381" y="656"/>
                </a:lnTo>
                <a:lnTo>
                  <a:pt x="381" y="654"/>
                </a:lnTo>
                <a:lnTo>
                  <a:pt x="381" y="654"/>
                </a:lnTo>
                <a:lnTo>
                  <a:pt x="381" y="654"/>
                </a:lnTo>
                <a:lnTo>
                  <a:pt x="383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2"/>
                </a:lnTo>
                <a:lnTo>
                  <a:pt x="386" y="654"/>
                </a:lnTo>
                <a:lnTo>
                  <a:pt x="386" y="654"/>
                </a:lnTo>
                <a:lnTo>
                  <a:pt x="388" y="654"/>
                </a:lnTo>
                <a:lnTo>
                  <a:pt x="390" y="652"/>
                </a:lnTo>
                <a:lnTo>
                  <a:pt x="390" y="652"/>
                </a:lnTo>
                <a:lnTo>
                  <a:pt x="392" y="652"/>
                </a:lnTo>
                <a:lnTo>
                  <a:pt x="390" y="650"/>
                </a:lnTo>
                <a:lnTo>
                  <a:pt x="388" y="650"/>
                </a:lnTo>
                <a:lnTo>
                  <a:pt x="388" y="650"/>
                </a:lnTo>
                <a:lnTo>
                  <a:pt x="390" y="650"/>
                </a:lnTo>
                <a:lnTo>
                  <a:pt x="394" y="648"/>
                </a:lnTo>
                <a:lnTo>
                  <a:pt x="394" y="648"/>
                </a:lnTo>
                <a:lnTo>
                  <a:pt x="396" y="646"/>
                </a:lnTo>
                <a:lnTo>
                  <a:pt x="396" y="646"/>
                </a:lnTo>
                <a:lnTo>
                  <a:pt x="396" y="646"/>
                </a:lnTo>
                <a:lnTo>
                  <a:pt x="396" y="644"/>
                </a:lnTo>
                <a:lnTo>
                  <a:pt x="394" y="644"/>
                </a:lnTo>
                <a:lnTo>
                  <a:pt x="392" y="642"/>
                </a:lnTo>
                <a:lnTo>
                  <a:pt x="390" y="640"/>
                </a:lnTo>
                <a:lnTo>
                  <a:pt x="392" y="640"/>
                </a:lnTo>
                <a:lnTo>
                  <a:pt x="392" y="640"/>
                </a:lnTo>
                <a:lnTo>
                  <a:pt x="394" y="642"/>
                </a:lnTo>
                <a:lnTo>
                  <a:pt x="396" y="642"/>
                </a:lnTo>
                <a:lnTo>
                  <a:pt x="396" y="642"/>
                </a:lnTo>
                <a:lnTo>
                  <a:pt x="398" y="642"/>
                </a:lnTo>
                <a:lnTo>
                  <a:pt x="400" y="640"/>
                </a:lnTo>
                <a:lnTo>
                  <a:pt x="402" y="640"/>
                </a:lnTo>
                <a:lnTo>
                  <a:pt x="402" y="637"/>
                </a:lnTo>
                <a:lnTo>
                  <a:pt x="400" y="637"/>
                </a:lnTo>
                <a:lnTo>
                  <a:pt x="400" y="637"/>
                </a:lnTo>
                <a:lnTo>
                  <a:pt x="402" y="635"/>
                </a:lnTo>
                <a:lnTo>
                  <a:pt x="407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31"/>
                </a:lnTo>
                <a:lnTo>
                  <a:pt x="409" y="629"/>
                </a:lnTo>
                <a:lnTo>
                  <a:pt x="409" y="629"/>
                </a:lnTo>
                <a:lnTo>
                  <a:pt x="409" y="627"/>
                </a:lnTo>
                <a:lnTo>
                  <a:pt x="411" y="625"/>
                </a:lnTo>
                <a:lnTo>
                  <a:pt x="413" y="625"/>
                </a:lnTo>
                <a:lnTo>
                  <a:pt x="417" y="625"/>
                </a:lnTo>
                <a:lnTo>
                  <a:pt x="417" y="623"/>
                </a:lnTo>
                <a:lnTo>
                  <a:pt x="419" y="623"/>
                </a:lnTo>
                <a:lnTo>
                  <a:pt x="421" y="621"/>
                </a:lnTo>
                <a:lnTo>
                  <a:pt x="425" y="619"/>
                </a:lnTo>
                <a:lnTo>
                  <a:pt x="427" y="619"/>
                </a:lnTo>
                <a:lnTo>
                  <a:pt x="427" y="619"/>
                </a:lnTo>
                <a:lnTo>
                  <a:pt x="427" y="619"/>
                </a:lnTo>
                <a:lnTo>
                  <a:pt x="434" y="619"/>
                </a:lnTo>
                <a:lnTo>
                  <a:pt x="436" y="619"/>
                </a:lnTo>
                <a:lnTo>
                  <a:pt x="436" y="619"/>
                </a:lnTo>
                <a:lnTo>
                  <a:pt x="436" y="617"/>
                </a:lnTo>
                <a:lnTo>
                  <a:pt x="438" y="617"/>
                </a:lnTo>
                <a:lnTo>
                  <a:pt x="440" y="614"/>
                </a:lnTo>
                <a:lnTo>
                  <a:pt x="440" y="614"/>
                </a:lnTo>
                <a:lnTo>
                  <a:pt x="442" y="614"/>
                </a:lnTo>
                <a:lnTo>
                  <a:pt x="444" y="614"/>
                </a:lnTo>
                <a:lnTo>
                  <a:pt x="440" y="617"/>
                </a:lnTo>
                <a:lnTo>
                  <a:pt x="438" y="617"/>
                </a:lnTo>
                <a:lnTo>
                  <a:pt x="438" y="619"/>
                </a:lnTo>
                <a:lnTo>
                  <a:pt x="436" y="619"/>
                </a:lnTo>
                <a:lnTo>
                  <a:pt x="436" y="621"/>
                </a:lnTo>
                <a:lnTo>
                  <a:pt x="436" y="621"/>
                </a:lnTo>
                <a:lnTo>
                  <a:pt x="434" y="621"/>
                </a:lnTo>
                <a:lnTo>
                  <a:pt x="434" y="621"/>
                </a:lnTo>
                <a:lnTo>
                  <a:pt x="436" y="623"/>
                </a:lnTo>
                <a:lnTo>
                  <a:pt x="440" y="625"/>
                </a:lnTo>
                <a:lnTo>
                  <a:pt x="442" y="627"/>
                </a:lnTo>
                <a:lnTo>
                  <a:pt x="446" y="627"/>
                </a:lnTo>
                <a:lnTo>
                  <a:pt x="448" y="627"/>
                </a:lnTo>
                <a:lnTo>
                  <a:pt x="448" y="627"/>
                </a:lnTo>
                <a:lnTo>
                  <a:pt x="446" y="627"/>
                </a:lnTo>
                <a:lnTo>
                  <a:pt x="440" y="627"/>
                </a:lnTo>
                <a:lnTo>
                  <a:pt x="436" y="627"/>
                </a:lnTo>
                <a:lnTo>
                  <a:pt x="434" y="627"/>
                </a:lnTo>
                <a:lnTo>
                  <a:pt x="434" y="627"/>
                </a:lnTo>
                <a:lnTo>
                  <a:pt x="432" y="627"/>
                </a:lnTo>
                <a:lnTo>
                  <a:pt x="430" y="625"/>
                </a:lnTo>
                <a:lnTo>
                  <a:pt x="430" y="625"/>
                </a:lnTo>
                <a:lnTo>
                  <a:pt x="427" y="625"/>
                </a:lnTo>
                <a:lnTo>
                  <a:pt x="423" y="627"/>
                </a:lnTo>
                <a:lnTo>
                  <a:pt x="421" y="629"/>
                </a:lnTo>
                <a:lnTo>
                  <a:pt x="415" y="631"/>
                </a:lnTo>
                <a:lnTo>
                  <a:pt x="415" y="631"/>
                </a:lnTo>
                <a:lnTo>
                  <a:pt x="415" y="633"/>
                </a:lnTo>
                <a:lnTo>
                  <a:pt x="415" y="635"/>
                </a:lnTo>
                <a:lnTo>
                  <a:pt x="415" y="637"/>
                </a:lnTo>
                <a:lnTo>
                  <a:pt x="415" y="642"/>
                </a:lnTo>
                <a:lnTo>
                  <a:pt x="413" y="642"/>
                </a:lnTo>
                <a:lnTo>
                  <a:pt x="411" y="646"/>
                </a:lnTo>
                <a:lnTo>
                  <a:pt x="409" y="648"/>
                </a:lnTo>
                <a:lnTo>
                  <a:pt x="409" y="648"/>
                </a:lnTo>
                <a:lnTo>
                  <a:pt x="409" y="652"/>
                </a:lnTo>
                <a:lnTo>
                  <a:pt x="409" y="652"/>
                </a:lnTo>
                <a:lnTo>
                  <a:pt x="409" y="654"/>
                </a:lnTo>
                <a:lnTo>
                  <a:pt x="413" y="654"/>
                </a:lnTo>
                <a:lnTo>
                  <a:pt x="413" y="654"/>
                </a:lnTo>
                <a:lnTo>
                  <a:pt x="415" y="654"/>
                </a:lnTo>
                <a:lnTo>
                  <a:pt x="419" y="652"/>
                </a:lnTo>
                <a:lnTo>
                  <a:pt x="419" y="652"/>
                </a:lnTo>
                <a:lnTo>
                  <a:pt x="419" y="652"/>
                </a:lnTo>
                <a:lnTo>
                  <a:pt x="417" y="654"/>
                </a:lnTo>
                <a:lnTo>
                  <a:pt x="417" y="656"/>
                </a:lnTo>
                <a:lnTo>
                  <a:pt x="415" y="656"/>
                </a:lnTo>
                <a:lnTo>
                  <a:pt x="413" y="658"/>
                </a:lnTo>
                <a:lnTo>
                  <a:pt x="411" y="658"/>
                </a:lnTo>
                <a:lnTo>
                  <a:pt x="409" y="661"/>
                </a:lnTo>
                <a:lnTo>
                  <a:pt x="407" y="661"/>
                </a:lnTo>
                <a:lnTo>
                  <a:pt x="407" y="661"/>
                </a:lnTo>
                <a:lnTo>
                  <a:pt x="407" y="663"/>
                </a:lnTo>
                <a:lnTo>
                  <a:pt x="407" y="663"/>
                </a:lnTo>
                <a:lnTo>
                  <a:pt x="407" y="663"/>
                </a:lnTo>
                <a:lnTo>
                  <a:pt x="409" y="665"/>
                </a:lnTo>
                <a:lnTo>
                  <a:pt x="411" y="665"/>
                </a:lnTo>
                <a:lnTo>
                  <a:pt x="413" y="663"/>
                </a:lnTo>
                <a:lnTo>
                  <a:pt x="415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7" y="663"/>
                </a:lnTo>
                <a:lnTo>
                  <a:pt x="419" y="663"/>
                </a:lnTo>
                <a:lnTo>
                  <a:pt x="421" y="663"/>
                </a:lnTo>
                <a:lnTo>
                  <a:pt x="421" y="663"/>
                </a:lnTo>
                <a:lnTo>
                  <a:pt x="421" y="663"/>
                </a:lnTo>
                <a:lnTo>
                  <a:pt x="423" y="661"/>
                </a:lnTo>
                <a:lnTo>
                  <a:pt x="425" y="658"/>
                </a:lnTo>
                <a:lnTo>
                  <a:pt x="425" y="658"/>
                </a:lnTo>
                <a:lnTo>
                  <a:pt x="425" y="656"/>
                </a:lnTo>
                <a:lnTo>
                  <a:pt x="425" y="656"/>
                </a:lnTo>
                <a:lnTo>
                  <a:pt x="425" y="656"/>
                </a:lnTo>
                <a:lnTo>
                  <a:pt x="427" y="656"/>
                </a:lnTo>
                <a:lnTo>
                  <a:pt x="427" y="656"/>
                </a:lnTo>
                <a:lnTo>
                  <a:pt x="430" y="656"/>
                </a:lnTo>
                <a:lnTo>
                  <a:pt x="430" y="656"/>
                </a:lnTo>
                <a:lnTo>
                  <a:pt x="432" y="656"/>
                </a:lnTo>
                <a:lnTo>
                  <a:pt x="432" y="656"/>
                </a:lnTo>
                <a:lnTo>
                  <a:pt x="436" y="654"/>
                </a:lnTo>
                <a:lnTo>
                  <a:pt x="436" y="652"/>
                </a:lnTo>
                <a:lnTo>
                  <a:pt x="434" y="652"/>
                </a:lnTo>
                <a:lnTo>
                  <a:pt x="434" y="652"/>
                </a:lnTo>
                <a:lnTo>
                  <a:pt x="436" y="652"/>
                </a:lnTo>
                <a:lnTo>
                  <a:pt x="438" y="652"/>
                </a:lnTo>
                <a:lnTo>
                  <a:pt x="438" y="652"/>
                </a:lnTo>
                <a:lnTo>
                  <a:pt x="438" y="650"/>
                </a:lnTo>
                <a:lnTo>
                  <a:pt x="438" y="650"/>
                </a:lnTo>
                <a:lnTo>
                  <a:pt x="438" y="648"/>
                </a:lnTo>
                <a:lnTo>
                  <a:pt x="440" y="650"/>
                </a:lnTo>
                <a:lnTo>
                  <a:pt x="440" y="652"/>
                </a:lnTo>
                <a:lnTo>
                  <a:pt x="440" y="652"/>
                </a:lnTo>
                <a:lnTo>
                  <a:pt x="440" y="652"/>
                </a:lnTo>
                <a:lnTo>
                  <a:pt x="442" y="650"/>
                </a:lnTo>
                <a:lnTo>
                  <a:pt x="442" y="648"/>
                </a:lnTo>
                <a:lnTo>
                  <a:pt x="442" y="646"/>
                </a:lnTo>
                <a:lnTo>
                  <a:pt x="442" y="644"/>
                </a:lnTo>
                <a:lnTo>
                  <a:pt x="444" y="644"/>
                </a:lnTo>
                <a:lnTo>
                  <a:pt x="444" y="646"/>
                </a:lnTo>
                <a:lnTo>
                  <a:pt x="444" y="646"/>
                </a:lnTo>
                <a:lnTo>
                  <a:pt x="448" y="646"/>
                </a:lnTo>
                <a:lnTo>
                  <a:pt x="448" y="646"/>
                </a:lnTo>
                <a:lnTo>
                  <a:pt x="448" y="648"/>
                </a:lnTo>
                <a:lnTo>
                  <a:pt x="451" y="648"/>
                </a:lnTo>
                <a:lnTo>
                  <a:pt x="453" y="648"/>
                </a:lnTo>
                <a:lnTo>
                  <a:pt x="455" y="648"/>
                </a:lnTo>
                <a:lnTo>
                  <a:pt x="455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7" y="648"/>
                </a:lnTo>
                <a:lnTo>
                  <a:pt x="459" y="644"/>
                </a:lnTo>
                <a:lnTo>
                  <a:pt x="459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4"/>
                </a:lnTo>
                <a:lnTo>
                  <a:pt x="461" y="642"/>
                </a:lnTo>
                <a:lnTo>
                  <a:pt x="461" y="640"/>
                </a:lnTo>
                <a:lnTo>
                  <a:pt x="461" y="640"/>
                </a:lnTo>
                <a:lnTo>
                  <a:pt x="461" y="637"/>
                </a:lnTo>
                <a:lnTo>
                  <a:pt x="461" y="637"/>
                </a:lnTo>
                <a:lnTo>
                  <a:pt x="463" y="637"/>
                </a:lnTo>
                <a:lnTo>
                  <a:pt x="463" y="637"/>
                </a:lnTo>
                <a:lnTo>
                  <a:pt x="465" y="635"/>
                </a:lnTo>
                <a:lnTo>
                  <a:pt x="463" y="635"/>
                </a:lnTo>
                <a:lnTo>
                  <a:pt x="463" y="635"/>
                </a:lnTo>
                <a:lnTo>
                  <a:pt x="461" y="635"/>
                </a:lnTo>
                <a:lnTo>
                  <a:pt x="461" y="635"/>
                </a:lnTo>
                <a:lnTo>
                  <a:pt x="459" y="635"/>
                </a:lnTo>
                <a:lnTo>
                  <a:pt x="457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5" y="635"/>
                </a:lnTo>
                <a:lnTo>
                  <a:pt x="457" y="635"/>
                </a:lnTo>
                <a:lnTo>
                  <a:pt x="457" y="635"/>
                </a:lnTo>
                <a:lnTo>
                  <a:pt x="459" y="635"/>
                </a:lnTo>
                <a:lnTo>
                  <a:pt x="459" y="633"/>
                </a:lnTo>
                <a:lnTo>
                  <a:pt x="459" y="633"/>
                </a:lnTo>
                <a:lnTo>
                  <a:pt x="459" y="633"/>
                </a:lnTo>
                <a:lnTo>
                  <a:pt x="459" y="631"/>
                </a:lnTo>
                <a:lnTo>
                  <a:pt x="459" y="631"/>
                </a:lnTo>
                <a:lnTo>
                  <a:pt x="457" y="631"/>
                </a:lnTo>
                <a:lnTo>
                  <a:pt x="455" y="629"/>
                </a:lnTo>
                <a:lnTo>
                  <a:pt x="455" y="629"/>
                </a:lnTo>
                <a:lnTo>
                  <a:pt x="457" y="629"/>
                </a:lnTo>
                <a:lnTo>
                  <a:pt x="459" y="629"/>
                </a:lnTo>
                <a:lnTo>
                  <a:pt x="459" y="629"/>
                </a:lnTo>
                <a:lnTo>
                  <a:pt x="459" y="627"/>
                </a:lnTo>
                <a:lnTo>
                  <a:pt x="461" y="625"/>
                </a:lnTo>
                <a:lnTo>
                  <a:pt x="461" y="625"/>
                </a:lnTo>
                <a:lnTo>
                  <a:pt x="459" y="625"/>
                </a:lnTo>
                <a:lnTo>
                  <a:pt x="459" y="625"/>
                </a:lnTo>
                <a:lnTo>
                  <a:pt x="457" y="625"/>
                </a:lnTo>
                <a:lnTo>
                  <a:pt x="459" y="625"/>
                </a:lnTo>
                <a:lnTo>
                  <a:pt x="459" y="625"/>
                </a:lnTo>
                <a:lnTo>
                  <a:pt x="459" y="623"/>
                </a:lnTo>
                <a:lnTo>
                  <a:pt x="461" y="623"/>
                </a:lnTo>
                <a:lnTo>
                  <a:pt x="461" y="623"/>
                </a:lnTo>
                <a:lnTo>
                  <a:pt x="463" y="623"/>
                </a:lnTo>
                <a:lnTo>
                  <a:pt x="463" y="623"/>
                </a:lnTo>
                <a:lnTo>
                  <a:pt x="465" y="621"/>
                </a:lnTo>
                <a:lnTo>
                  <a:pt x="467" y="621"/>
                </a:lnTo>
                <a:lnTo>
                  <a:pt x="467" y="621"/>
                </a:lnTo>
                <a:lnTo>
                  <a:pt x="463" y="625"/>
                </a:lnTo>
                <a:lnTo>
                  <a:pt x="463" y="625"/>
                </a:lnTo>
                <a:lnTo>
                  <a:pt x="463" y="627"/>
                </a:lnTo>
                <a:lnTo>
                  <a:pt x="465" y="627"/>
                </a:lnTo>
                <a:lnTo>
                  <a:pt x="467" y="627"/>
                </a:lnTo>
                <a:lnTo>
                  <a:pt x="469" y="627"/>
                </a:lnTo>
                <a:lnTo>
                  <a:pt x="469" y="627"/>
                </a:lnTo>
                <a:lnTo>
                  <a:pt x="469" y="625"/>
                </a:lnTo>
                <a:lnTo>
                  <a:pt x="469" y="625"/>
                </a:lnTo>
                <a:lnTo>
                  <a:pt x="471" y="625"/>
                </a:lnTo>
                <a:lnTo>
                  <a:pt x="471" y="627"/>
                </a:lnTo>
                <a:lnTo>
                  <a:pt x="471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7"/>
                </a:lnTo>
                <a:lnTo>
                  <a:pt x="474" y="625"/>
                </a:lnTo>
                <a:lnTo>
                  <a:pt x="476" y="625"/>
                </a:lnTo>
                <a:lnTo>
                  <a:pt x="476" y="625"/>
                </a:lnTo>
                <a:lnTo>
                  <a:pt x="478" y="625"/>
                </a:lnTo>
                <a:lnTo>
                  <a:pt x="478" y="625"/>
                </a:lnTo>
                <a:lnTo>
                  <a:pt x="480" y="625"/>
                </a:lnTo>
                <a:lnTo>
                  <a:pt x="482" y="623"/>
                </a:lnTo>
                <a:lnTo>
                  <a:pt x="484" y="623"/>
                </a:lnTo>
                <a:lnTo>
                  <a:pt x="486" y="623"/>
                </a:lnTo>
                <a:lnTo>
                  <a:pt x="488" y="623"/>
                </a:lnTo>
                <a:lnTo>
                  <a:pt x="484" y="625"/>
                </a:lnTo>
                <a:lnTo>
                  <a:pt x="484" y="625"/>
                </a:lnTo>
                <a:lnTo>
                  <a:pt x="484" y="627"/>
                </a:lnTo>
                <a:lnTo>
                  <a:pt x="484" y="627"/>
                </a:lnTo>
                <a:lnTo>
                  <a:pt x="484" y="629"/>
                </a:lnTo>
                <a:lnTo>
                  <a:pt x="486" y="629"/>
                </a:lnTo>
                <a:lnTo>
                  <a:pt x="486" y="631"/>
                </a:lnTo>
                <a:lnTo>
                  <a:pt x="484" y="631"/>
                </a:lnTo>
                <a:lnTo>
                  <a:pt x="484" y="631"/>
                </a:lnTo>
                <a:lnTo>
                  <a:pt x="486" y="631"/>
                </a:lnTo>
                <a:lnTo>
                  <a:pt x="488" y="631"/>
                </a:lnTo>
                <a:lnTo>
                  <a:pt x="488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1"/>
                </a:lnTo>
                <a:lnTo>
                  <a:pt x="490" y="633"/>
                </a:lnTo>
                <a:lnTo>
                  <a:pt x="497" y="633"/>
                </a:lnTo>
                <a:lnTo>
                  <a:pt x="497" y="633"/>
                </a:lnTo>
                <a:lnTo>
                  <a:pt x="497" y="635"/>
                </a:lnTo>
                <a:lnTo>
                  <a:pt x="495" y="635"/>
                </a:lnTo>
                <a:lnTo>
                  <a:pt x="495" y="637"/>
                </a:lnTo>
                <a:lnTo>
                  <a:pt x="495" y="637"/>
                </a:lnTo>
                <a:lnTo>
                  <a:pt x="497" y="637"/>
                </a:lnTo>
                <a:lnTo>
                  <a:pt x="499" y="637"/>
                </a:lnTo>
                <a:lnTo>
                  <a:pt x="501" y="637"/>
                </a:lnTo>
                <a:lnTo>
                  <a:pt x="503" y="640"/>
                </a:lnTo>
                <a:lnTo>
                  <a:pt x="505" y="637"/>
                </a:lnTo>
                <a:lnTo>
                  <a:pt x="505" y="637"/>
                </a:lnTo>
                <a:lnTo>
                  <a:pt x="507" y="635"/>
                </a:lnTo>
                <a:lnTo>
                  <a:pt x="509" y="633"/>
                </a:lnTo>
                <a:lnTo>
                  <a:pt x="511" y="633"/>
                </a:lnTo>
                <a:lnTo>
                  <a:pt x="511" y="633"/>
                </a:lnTo>
                <a:lnTo>
                  <a:pt x="509" y="633"/>
                </a:lnTo>
                <a:lnTo>
                  <a:pt x="509" y="635"/>
                </a:lnTo>
                <a:lnTo>
                  <a:pt x="509" y="637"/>
                </a:lnTo>
                <a:lnTo>
                  <a:pt x="509" y="640"/>
                </a:lnTo>
                <a:lnTo>
                  <a:pt x="509" y="640"/>
                </a:lnTo>
                <a:lnTo>
                  <a:pt x="511" y="642"/>
                </a:lnTo>
                <a:lnTo>
                  <a:pt x="511" y="642"/>
                </a:lnTo>
                <a:lnTo>
                  <a:pt x="511" y="642"/>
                </a:lnTo>
                <a:lnTo>
                  <a:pt x="513" y="642"/>
                </a:lnTo>
                <a:lnTo>
                  <a:pt x="518" y="642"/>
                </a:lnTo>
                <a:lnTo>
                  <a:pt x="520" y="644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0" y="646"/>
                </a:lnTo>
                <a:lnTo>
                  <a:pt x="522" y="646"/>
                </a:lnTo>
                <a:lnTo>
                  <a:pt x="524" y="646"/>
                </a:lnTo>
                <a:lnTo>
                  <a:pt x="528" y="646"/>
                </a:lnTo>
                <a:lnTo>
                  <a:pt x="536" y="644"/>
                </a:lnTo>
                <a:lnTo>
                  <a:pt x="543" y="646"/>
                </a:lnTo>
                <a:lnTo>
                  <a:pt x="549" y="646"/>
                </a:lnTo>
                <a:lnTo>
                  <a:pt x="555" y="648"/>
                </a:lnTo>
                <a:lnTo>
                  <a:pt x="557" y="648"/>
                </a:lnTo>
                <a:lnTo>
                  <a:pt x="559" y="646"/>
                </a:lnTo>
                <a:lnTo>
                  <a:pt x="559" y="646"/>
                </a:lnTo>
                <a:lnTo>
                  <a:pt x="559" y="646"/>
                </a:lnTo>
                <a:lnTo>
                  <a:pt x="559" y="644"/>
                </a:lnTo>
                <a:lnTo>
                  <a:pt x="559" y="644"/>
                </a:lnTo>
                <a:lnTo>
                  <a:pt x="559" y="644"/>
                </a:lnTo>
                <a:lnTo>
                  <a:pt x="559" y="646"/>
                </a:lnTo>
                <a:lnTo>
                  <a:pt x="562" y="646"/>
                </a:lnTo>
                <a:lnTo>
                  <a:pt x="562" y="648"/>
                </a:lnTo>
                <a:lnTo>
                  <a:pt x="559" y="648"/>
                </a:lnTo>
                <a:lnTo>
                  <a:pt x="559" y="650"/>
                </a:lnTo>
                <a:lnTo>
                  <a:pt x="568" y="652"/>
                </a:lnTo>
                <a:lnTo>
                  <a:pt x="570" y="652"/>
                </a:lnTo>
                <a:lnTo>
                  <a:pt x="574" y="652"/>
                </a:lnTo>
                <a:lnTo>
                  <a:pt x="576" y="652"/>
                </a:lnTo>
                <a:lnTo>
                  <a:pt x="580" y="650"/>
                </a:lnTo>
                <a:lnTo>
                  <a:pt x="583" y="650"/>
                </a:lnTo>
                <a:lnTo>
                  <a:pt x="585" y="648"/>
                </a:lnTo>
                <a:lnTo>
                  <a:pt x="587" y="646"/>
                </a:lnTo>
                <a:lnTo>
                  <a:pt x="587" y="646"/>
                </a:lnTo>
                <a:lnTo>
                  <a:pt x="589" y="646"/>
                </a:lnTo>
                <a:lnTo>
                  <a:pt x="591" y="650"/>
                </a:lnTo>
                <a:lnTo>
                  <a:pt x="595" y="650"/>
                </a:lnTo>
                <a:lnTo>
                  <a:pt x="593" y="650"/>
                </a:lnTo>
                <a:lnTo>
                  <a:pt x="591" y="650"/>
                </a:lnTo>
                <a:lnTo>
                  <a:pt x="591" y="650"/>
                </a:lnTo>
                <a:lnTo>
                  <a:pt x="591" y="652"/>
                </a:lnTo>
                <a:lnTo>
                  <a:pt x="591" y="652"/>
                </a:lnTo>
                <a:lnTo>
                  <a:pt x="591" y="654"/>
                </a:lnTo>
                <a:lnTo>
                  <a:pt x="591" y="654"/>
                </a:lnTo>
                <a:lnTo>
                  <a:pt x="589" y="654"/>
                </a:lnTo>
                <a:lnTo>
                  <a:pt x="589" y="652"/>
                </a:lnTo>
                <a:lnTo>
                  <a:pt x="589" y="650"/>
                </a:lnTo>
                <a:lnTo>
                  <a:pt x="589" y="650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7" y="648"/>
                </a:lnTo>
                <a:lnTo>
                  <a:pt x="585" y="650"/>
                </a:lnTo>
                <a:lnTo>
                  <a:pt x="585" y="650"/>
                </a:lnTo>
                <a:lnTo>
                  <a:pt x="587" y="652"/>
                </a:lnTo>
                <a:lnTo>
                  <a:pt x="587" y="652"/>
                </a:lnTo>
                <a:lnTo>
                  <a:pt x="587" y="654"/>
                </a:lnTo>
                <a:lnTo>
                  <a:pt x="585" y="654"/>
                </a:lnTo>
                <a:lnTo>
                  <a:pt x="585" y="656"/>
                </a:lnTo>
                <a:lnTo>
                  <a:pt x="583" y="656"/>
                </a:lnTo>
                <a:lnTo>
                  <a:pt x="583" y="656"/>
                </a:lnTo>
                <a:lnTo>
                  <a:pt x="583" y="656"/>
                </a:lnTo>
                <a:lnTo>
                  <a:pt x="585" y="658"/>
                </a:lnTo>
                <a:lnTo>
                  <a:pt x="585" y="658"/>
                </a:lnTo>
                <a:lnTo>
                  <a:pt x="589" y="661"/>
                </a:lnTo>
                <a:lnTo>
                  <a:pt x="595" y="663"/>
                </a:lnTo>
                <a:lnTo>
                  <a:pt x="599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1" y="665"/>
                </a:lnTo>
                <a:lnTo>
                  <a:pt x="603" y="667"/>
                </a:lnTo>
                <a:lnTo>
                  <a:pt x="606" y="667"/>
                </a:lnTo>
                <a:lnTo>
                  <a:pt x="608" y="669"/>
                </a:lnTo>
                <a:lnTo>
                  <a:pt x="610" y="671"/>
                </a:lnTo>
                <a:lnTo>
                  <a:pt x="610" y="671"/>
                </a:lnTo>
                <a:lnTo>
                  <a:pt x="610" y="673"/>
                </a:lnTo>
                <a:lnTo>
                  <a:pt x="612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5"/>
                </a:lnTo>
                <a:lnTo>
                  <a:pt x="614" y="677"/>
                </a:lnTo>
                <a:lnTo>
                  <a:pt x="616" y="677"/>
                </a:lnTo>
                <a:lnTo>
                  <a:pt x="622" y="682"/>
                </a:lnTo>
                <a:lnTo>
                  <a:pt x="624" y="682"/>
                </a:lnTo>
                <a:lnTo>
                  <a:pt x="627" y="684"/>
                </a:lnTo>
                <a:lnTo>
                  <a:pt x="629" y="684"/>
                </a:lnTo>
                <a:lnTo>
                  <a:pt x="629" y="684"/>
                </a:lnTo>
                <a:lnTo>
                  <a:pt x="631" y="682"/>
                </a:lnTo>
                <a:lnTo>
                  <a:pt x="635" y="682"/>
                </a:lnTo>
                <a:lnTo>
                  <a:pt x="637" y="682"/>
                </a:lnTo>
                <a:lnTo>
                  <a:pt x="637" y="682"/>
                </a:lnTo>
                <a:lnTo>
                  <a:pt x="637" y="679"/>
                </a:lnTo>
                <a:lnTo>
                  <a:pt x="637" y="679"/>
                </a:lnTo>
                <a:lnTo>
                  <a:pt x="635" y="677"/>
                </a:lnTo>
                <a:lnTo>
                  <a:pt x="633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5"/>
                </a:lnTo>
                <a:lnTo>
                  <a:pt x="631" y="673"/>
                </a:lnTo>
                <a:lnTo>
                  <a:pt x="629" y="673"/>
                </a:lnTo>
                <a:lnTo>
                  <a:pt x="629" y="673"/>
                </a:lnTo>
                <a:lnTo>
                  <a:pt x="629" y="673"/>
                </a:lnTo>
                <a:lnTo>
                  <a:pt x="627" y="671"/>
                </a:lnTo>
                <a:lnTo>
                  <a:pt x="624" y="671"/>
                </a:lnTo>
                <a:lnTo>
                  <a:pt x="624" y="671"/>
                </a:lnTo>
                <a:lnTo>
                  <a:pt x="622" y="671"/>
                </a:lnTo>
                <a:lnTo>
                  <a:pt x="622" y="671"/>
                </a:lnTo>
                <a:lnTo>
                  <a:pt x="622" y="669"/>
                </a:lnTo>
                <a:lnTo>
                  <a:pt x="624" y="669"/>
                </a:lnTo>
                <a:lnTo>
                  <a:pt x="624" y="669"/>
                </a:lnTo>
                <a:lnTo>
                  <a:pt x="622" y="667"/>
                </a:lnTo>
                <a:lnTo>
                  <a:pt x="622" y="667"/>
                </a:lnTo>
                <a:lnTo>
                  <a:pt x="624" y="669"/>
                </a:lnTo>
                <a:lnTo>
                  <a:pt x="629" y="669"/>
                </a:lnTo>
                <a:lnTo>
                  <a:pt x="631" y="671"/>
                </a:lnTo>
                <a:lnTo>
                  <a:pt x="631" y="671"/>
                </a:lnTo>
                <a:lnTo>
                  <a:pt x="631" y="671"/>
                </a:lnTo>
                <a:lnTo>
                  <a:pt x="633" y="671"/>
                </a:lnTo>
                <a:lnTo>
                  <a:pt x="633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3"/>
                </a:lnTo>
                <a:lnTo>
                  <a:pt x="635" y="671"/>
                </a:lnTo>
                <a:lnTo>
                  <a:pt x="635" y="671"/>
                </a:lnTo>
                <a:lnTo>
                  <a:pt x="635" y="671"/>
                </a:lnTo>
                <a:lnTo>
                  <a:pt x="635" y="669"/>
                </a:lnTo>
                <a:lnTo>
                  <a:pt x="635" y="667"/>
                </a:lnTo>
                <a:lnTo>
                  <a:pt x="635" y="667"/>
                </a:lnTo>
                <a:lnTo>
                  <a:pt x="637" y="669"/>
                </a:lnTo>
                <a:lnTo>
                  <a:pt x="637" y="671"/>
                </a:lnTo>
                <a:lnTo>
                  <a:pt x="637" y="671"/>
                </a:lnTo>
                <a:lnTo>
                  <a:pt x="639" y="671"/>
                </a:lnTo>
                <a:lnTo>
                  <a:pt x="639" y="671"/>
                </a:lnTo>
                <a:lnTo>
                  <a:pt x="637" y="671"/>
                </a:lnTo>
                <a:lnTo>
                  <a:pt x="637" y="673"/>
                </a:lnTo>
                <a:lnTo>
                  <a:pt x="639" y="675"/>
                </a:lnTo>
                <a:lnTo>
                  <a:pt x="639" y="677"/>
                </a:lnTo>
                <a:lnTo>
                  <a:pt x="639" y="679"/>
                </a:lnTo>
                <a:lnTo>
                  <a:pt x="639" y="682"/>
                </a:lnTo>
                <a:lnTo>
                  <a:pt x="639" y="682"/>
                </a:lnTo>
                <a:lnTo>
                  <a:pt x="643" y="682"/>
                </a:lnTo>
                <a:lnTo>
                  <a:pt x="645" y="682"/>
                </a:lnTo>
                <a:lnTo>
                  <a:pt x="647" y="684"/>
                </a:lnTo>
                <a:lnTo>
                  <a:pt x="647" y="684"/>
                </a:lnTo>
                <a:lnTo>
                  <a:pt x="650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4"/>
                </a:lnTo>
                <a:lnTo>
                  <a:pt x="652" y="682"/>
                </a:lnTo>
                <a:lnTo>
                  <a:pt x="650" y="679"/>
                </a:lnTo>
                <a:lnTo>
                  <a:pt x="650" y="677"/>
                </a:lnTo>
                <a:lnTo>
                  <a:pt x="650" y="675"/>
                </a:lnTo>
                <a:lnTo>
                  <a:pt x="647" y="673"/>
                </a:lnTo>
                <a:lnTo>
                  <a:pt x="647" y="671"/>
                </a:lnTo>
                <a:lnTo>
                  <a:pt x="645" y="667"/>
                </a:lnTo>
                <a:lnTo>
                  <a:pt x="645" y="665"/>
                </a:lnTo>
                <a:lnTo>
                  <a:pt x="645" y="663"/>
                </a:lnTo>
                <a:lnTo>
                  <a:pt x="645" y="665"/>
                </a:lnTo>
                <a:lnTo>
                  <a:pt x="645" y="663"/>
                </a:lnTo>
                <a:lnTo>
                  <a:pt x="645" y="661"/>
                </a:lnTo>
                <a:lnTo>
                  <a:pt x="645" y="661"/>
                </a:lnTo>
                <a:lnTo>
                  <a:pt x="645" y="661"/>
                </a:lnTo>
                <a:lnTo>
                  <a:pt x="647" y="658"/>
                </a:lnTo>
                <a:lnTo>
                  <a:pt x="647" y="658"/>
                </a:lnTo>
                <a:lnTo>
                  <a:pt x="647" y="661"/>
                </a:lnTo>
                <a:lnTo>
                  <a:pt x="647" y="663"/>
                </a:lnTo>
                <a:lnTo>
                  <a:pt x="650" y="667"/>
                </a:lnTo>
                <a:lnTo>
                  <a:pt x="650" y="671"/>
                </a:lnTo>
                <a:lnTo>
                  <a:pt x="652" y="673"/>
                </a:lnTo>
                <a:lnTo>
                  <a:pt x="652" y="673"/>
                </a:lnTo>
                <a:lnTo>
                  <a:pt x="652" y="673"/>
                </a:lnTo>
                <a:lnTo>
                  <a:pt x="654" y="675"/>
                </a:lnTo>
                <a:lnTo>
                  <a:pt x="656" y="679"/>
                </a:lnTo>
                <a:lnTo>
                  <a:pt x="656" y="682"/>
                </a:lnTo>
                <a:lnTo>
                  <a:pt x="660" y="682"/>
                </a:lnTo>
                <a:lnTo>
                  <a:pt x="662" y="684"/>
                </a:lnTo>
                <a:lnTo>
                  <a:pt x="662" y="684"/>
                </a:lnTo>
                <a:lnTo>
                  <a:pt x="664" y="684"/>
                </a:lnTo>
                <a:lnTo>
                  <a:pt x="664" y="684"/>
                </a:lnTo>
                <a:lnTo>
                  <a:pt x="666" y="679"/>
                </a:lnTo>
                <a:lnTo>
                  <a:pt x="666" y="679"/>
                </a:lnTo>
                <a:lnTo>
                  <a:pt x="668" y="677"/>
                </a:lnTo>
                <a:lnTo>
                  <a:pt x="668" y="677"/>
                </a:lnTo>
                <a:lnTo>
                  <a:pt x="668" y="679"/>
                </a:lnTo>
                <a:lnTo>
                  <a:pt x="668" y="679"/>
                </a:lnTo>
                <a:lnTo>
                  <a:pt x="666" y="684"/>
                </a:lnTo>
                <a:lnTo>
                  <a:pt x="666" y="686"/>
                </a:lnTo>
                <a:lnTo>
                  <a:pt x="666" y="686"/>
                </a:lnTo>
                <a:lnTo>
                  <a:pt x="666" y="688"/>
                </a:lnTo>
                <a:lnTo>
                  <a:pt x="668" y="690"/>
                </a:lnTo>
                <a:lnTo>
                  <a:pt x="668" y="690"/>
                </a:lnTo>
                <a:lnTo>
                  <a:pt x="671" y="692"/>
                </a:lnTo>
                <a:lnTo>
                  <a:pt x="671" y="692"/>
                </a:lnTo>
                <a:lnTo>
                  <a:pt x="671" y="692"/>
                </a:lnTo>
                <a:lnTo>
                  <a:pt x="673" y="692"/>
                </a:lnTo>
                <a:lnTo>
                  <a:pt x="673" y="690"/>
                </a:lnTo>
                <a:lnTo>
                  <a:pt x="675" y="690"/>
                </a:lnTo>
                <a:lnTo>
                  <a:pt x="679" y="692"/>
                </a:lnTo>
                <a:lnTo>
                  <a:pt x="679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2"/>
                </a:lnTo>
                <a:lnTo>
                  <a:pt x="673" y="694"/>
                </a:lnTo>
                <a:lnTo>
                  <a:pt x="675" y="694"/>
                </a:lnTo>
                <a:lnTo>
                  <a:pt x="679" y="698"/>
                </a:lnTo>
                <a:lnTo>
                  <a:pt x="679" y="698"/>
                </a:lnTo>
                <a:lnTo>
                  <a:pt x="677" y="696"/>
                </a:lnTo>
                <a:lnTo>
                  <a:pt x="673" y="696"/>
                </a:lnTo>
                <a:lnTo>
                  <a:pt x="673" y="696"/>
                </a:lnTo>
                <a:lnTo>
                  <a:pt x="673" y="696"/>
                </a:lnTo>
                <a:lnTo>
                  <a:pt x="671" y="696"/>
                </a:lnTo>
                <a:lnTo>
                  <a:pt x="673" y="698"/>
                </a:lnTo>
                <a:lnTo>
                  <a:pt x="675" y="702"/>
                </a:lnTo>
                <a:lnTo>
                  <a:pt x="675" y="707"/>
                </a:lnTo>
                <a:lnTo>
                  <a:pt x="683" y="709"/>
                </a:lnTo>
                <a:lnTo>
                  <a:pt x="683" y="709"/>
                </a:lnTo>
                <a:lnTo>
                  <a:pt x="683" y="709"/>
                </a:lnTo>
                <a:lnTo>
                  <a:pt x="683" y="711"/>
                </a:lnTo>
                <a:lnTo>
                  <a:pt x="683" y="711"/>
                </a:lnTo>
                <a:lnTo>
                  <a:pt x="683" y="711"/>
                </a:lnTo>
                <a:lnTo>
                  <a:pt x="685" y="713"/>
                </a:lnTo>
                <a:lnTo>
                  <a:pt x="685" y="713"/>
                </a:lnTo>
                <a:lnTo>
                  <a:pt x="689" y="715"/>
                </a:lnTo>
                <a:lnTo>
                  <a:pt x="689" y="717"/>
                </a:lnTo>
                <a:lnTo>
                  <a:pt x="689" y="717"/>
                </a:lnTo>
                <a:lnTo>
                  <a:pt x="689" y="717"/>
                </a:lnTo>
                <a:lnTo>
                  <a:pt x="691" y="717"/>
                </a:lnTo>
                <a:lnTo>
                  <a:pt x="691" y="719"/>
                </a:lnTo>
                <a:lnTo>
                  <a:pt x="691" y="719"/>
                </a:lnTo>
                <a:lnTo>
                  <a:pt x="691" y="719"/>
                </a:lnTo>
                <a:lnTo>
                  <a:pt x="694" y="721"/>
                </a:lnTo>
                <a:lnTo>
                  <a:pt x="694" y="721"/>
                </a:lnTo>
                <a:lnTo>
                  <a:pt x="696" y="723"/>
                </a:lnTo>
                <a:lnTo>
                  <a:pt x="696" y="723"/>
                </a:lnTo>
                <a:lnTo>
                  <a:pt x="696" y="726"/>
                </a:lnTo>
                <a:lnTo>
                  <a:pt x="698" y="726"/>
                </a:lnTo>
                <a:lnTo>
                  <a:pt x="698" y="726"/>
                </a:lnTo>
                <a:lnTo>
                  <a:pt x="702" y="726"/>
                </a:lnTo>
                <a:lnTo>
                  <a:pt x="700" y="728"/>
                </a:lnTo>
                <a:lnTo>
                  <a:pt x="698" y="728"/>
                </a:lnTo>
                <a:lnTo>
                  <a:pt x="696" y="732"/>
                </a:lnTo>
                <a:lnTo>
                  <a:pt x="694" y="734"/>
                </a:lnTo>
                <a:lnTo>
                  <a:pt x="694" y="734"/>
                </a:lnTo>
                <a:lnTo>
                  <a:pt x="691" y="736"/>
                </a:lnTo>
                <a:lnTo>
                  <a:pt x="691" y="736"/>
                </a:lnTo>
                <a:lnTo>
                  <a:pt x="694" y="738"/>
                </a:lnTo>
                <a:lnTo>
                  <a:pt x="694" y="738"/>
                </a:lnTo>
                <a:lnTo>
                  <a:pt x="696" y="740"/>
                </a:lnTo>
                <a:lnTo>
                  <a:pt x="696" y="738"/>
                </a:lnTo>
                <a:lnTo>
                  <a:pt x="698" y="738"/>
                </a:lnTo>
                <a:lnTo>
                  <a:pt x="698" y="736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4"/>
                </a:lnTo>
                <a:lnTo>
                  <a:pt x="698" y="732"/>
                </a:lnTo>
                <a:lnTo>
                  <a:pt x="700" y="732"/>
                </a:lnTo>
                <a:lnTo>
                  <a:pt x="706" y="730"/>
                </a:lnTo>
                <a:lnTo>
                  <a:pt x="710" y="728"/>
                </a:lnTo>
                <a:lnTo>
                  <a:pt x="708" y="730"/>
                </a:lnTo>
                <a:lnTo>
                  <a:pt x="708" y="730"/>
                </a:lnTo>
                <a:lnTo>
                  <a:pt x="708" y="732"/>
                </a:lnTo>
                <a:lnTo>
                  <a:pt x="710" y="734"/>
                </a:lnTo>
                <a:lnTo>
                  <a:pt x="710" y="736"/>
                </a:lnTo>
                <a:lnTo>
                  <a:pt x="712" y="738"/>
                </a:lnTo>
                <a:lnTo>
                  <a:pt x="712" y="740"/>
                </a:lnTo>
                <a:lnTo>
                  <a:pt x="712" y="740"/>
                </a:lnTo>
                <a:lnTo>
                  <a:pt x="712" y="742"/>
                </a:lnTo>
                <a:lnTo>
                  <a:pt x="712" y="744"/>
                </a:lnTo>
                <a:lnTo>
                  <a:pt x="715" y="744"/>
                </a:lnTo>
                <a:lnTo>
                  <a:pt x="715" y="744"/>
                </a:lnTo>
                <a:lnTo>
                  <a:pt x="710" y="744"/>
                </a:lnTo>
                <a:lnTo>
                  <a:pt x="708" y="747"/>
                </a:lnTo>
                <a:lnTo>
                  <a:pt x="708" y="747"/>
                </a:lnTo>
                <a:lnTo>
                  <a:pt x="710" y="749"/>
                </a:lnTo>
                <a:lnTo>
                  <a:pt x="710" y="751"/>
                </a:lnTo>
                <a:lnTo>
                  <a:pt x="712" y="755"/>
                </a:lnTo>
                <a:lnTo>
                  <a:pt x="715" y="755"/>
                </a:lnTo>
                <a:lnTo>
                  <a:pt x="717" y="755"/>
                </a:lnTo>
                <a:lnTo>
                  <a:pt x="717" y="755"/>
                </a:lnTo>
                <a:lnTo>
                  <a:pt x="719" y="755"/>
                </a:lnTo>
                <a:lnTo>
                  <a:pt x="721" y="751"/>
                </a:lnTo>
                <a:lnTo>
                  <a:pt x="721" y="751"/>
                </a:lnTo>
                <a:lnTo>
                  <a:pt x="721" y="749"/>
                </a:lnTo>
                <a:lnTo>
                  <a:pt x="723" y="747"/>
                </a:lnTo>
                <a:lnTo>
                  <a:pt x="723" y="744"/>
                </a:lnTo>
                <a:lnTo>
                  <a:pt x="723" y="742"/>
                </a:lnTo>
                <a:lnTo>
                  <a:pt x="723" y="742"/>
                </a:lnTo>
                <a:lnTo>
                  <a:pt x="723" y="740"/>
                </a:lnTo>
                <a:lnTo>
                  <a:pt x="723" y="738"/>
                </a:lnTo>
                <a:lnTo>
                  <a:pt x="723" y="738"/>
                </a:lnTo>
                <a:lnTo>
                  <a:pt x="723" y="736"/>
                </a:lnTo>
                <a:lnTo>
                  <a:pt x="723" y="734"/>
                </a:lnTo>
                <a:lnTo>
                  <a:pt x="723" y="734"/>
                </a:lnTo>
                <a:lnTo>
                  <a:pt x="725" y="732"/>
                </a:lnTo>
                <a:lnTo>
                  <a:pt x="725" y="732"/>
                </a:lnTo>
                <a:lnTo>
                  <a:pt x="723" y="734"/>
                </a:lnTo>
                <a:lnTo>
                  <a:pt x="723" y="736"/>
                </a:lnTo>
                <a:lnTo>
                  <a:pt x="723" y="736"/>
                </a:lnTo>
                <a:lnTo>
                  <a:pt x="723" y="738"/>
                </a:lnTo>
                <a:lnTo>
                  <a:pt x="723" y="738"/>
                </a:lnTo>
                <a:lnTo>
                  <a:pt x="723" y="740"/>
                </a:lnTo>
                <a:lnTo>
                  <a:pt x="725" y="742"/>
                </a:lnTo>
                <a:lnTo>
                  <a:pt x="725" y="744"/>
                </a:lnTo>
                <a:lnTo>
                  <a:pt x="723" y="747"/>
                </a:lnTo>
                <a:lnTo>
                  <a:pt x="723" y="749"/>
                </a:lnTo>
                <a:lnTo>
                  <a:pt x="723" y="749"/>
                </a:lnTo>
                <a:lnTo>
                  <a:pt x="725" y="749"/>
                </a:lnTo>
                <a:lnTo>
                  <a:pt x="727" y="744"/>
                </a:lnTo>
                <a:lnTo>
                  <a:pt x="727" y="744"/>
                </a:lnTo>
                <a:lnTo>
                  <a:pt x="727" y="742"/>
                </a:lnTo>
                <a:lnTo>
                  <a:pt x="727" y="740"/>
                </a:lnTo>
                <a:lnTo>
                  <a:pt x="727" y="738"/>
                </a:lnTo>
                <a:lnTo>
                  <a:pt x="727" y="740"/>
                </a:lnTo>
                <a:lnTo>
                  <a:pt x="729" y="740"/>
                </a:lnTo>
                <a:lnTo>
                  <a:pt x="729" y="742"/>
                </a:lnTo>
                <a:lnTo>
                  <a:pt x="729" y="742"/>
                </a:lnTo>
                <a:lnTo>
                  <a:pt x="729" y="740"/>
                </a:lnTo>
                <a:lnTo>
                  <a:pt x="731" y="740"/>
                </a:lnTo>
                <a:lnTo>
                  <a:pt x="727" y="744"/>
                </a:lnTo>
                <a:lnTo>
                  <a:pt x="725" y="747"/>
                </a:lnTo>
                <a:lnTo>
                  <a:pt x="725" y="749"/>
                </a:lnTo>
                <a:lnTo>
                  <a:pt x="723" y="753"/>
                </a:lnTo>
                <a:lnTo>
                  <a:pt x="723" y="753"/>
                </a:lnTo>
                <a:lnTo>
                  <a:pt x="721" y="755"/>
                </a:lnTo>
                <a:lnTo>
                  <a:pt x="721" y="757"/>
                </a:lnTo>
                <a:lnTo>
                  <a:pt x="719" y="757"/>
                </a:lnTo>
                <a:lnTo>
                  <a:pt x="719" y="757"/>
                </a:lnTo>
                <a:lnTo>
                  <a:pt x="719" y="759"/>
                </a:lnTo>
                <a:lnTo>
                  <a:pt x="719" y="761"/>
                </a:lnTo>
                <a:lnTo>
                  <a:pt x="719" y="761"/>
                </a:lnTo>
                <a:lnTo>
                  <a:pt x="719" y="763"/>
                </a:lnTo>
                <a:lnTo>
                  <a:pt x="721" y="765"/>
                </a:lnTo>
                <a:lnTo>
                  <a:pt x="723" y="767"/>
                </a:lnTo>
                <a:lnTo>
                  <a:pt x="725" y="765"/>
                </a:lnTo>
                <a:lnTo>
                  <a:pt x="727" y="765"/>
                </a:lnTo>
                <a:lnTo>
                  <a:pt x="729" y="765"/>
                </a:lnTo>
                <a:lnTo>
                  <a:pt x="727" y="767"/>
                </a:lnTo>
                <a:lnTo>
                  <a:pt x="723" y="767"/>
                </a:lnTo>
                <a:lnTo>
                  <a:pt x="723" y="767"/>
                </a:lnTo>
                <a:lnTo>
                  <a:pt x="723" y="770"/>
                </a:lnTo>
                <a:lnTo>
                  <a:pt x="721" y="772"/>
                </a:lnTo>
                <a:lnTo>
                  <a:pt x="719" y="776"/>
                </a:lnTo>
                <a:lnTo>
                  <a:pt x="721" y="776"/>
                </a:lnTo>
                <a:lnTo>
                  <a:pt x="723" y="778"/>
                </a:lnTo>
                <a:lnTo>
                  <a:pt x="725" y="778"/>
                </a:lnTo>
                <a:lnTo>
                  <a:pt x="727" y="782"/>
                </a:lnTo>
                <a:lnTo>
                  <a:pt x="729" y="782"/>
                </a:lnTo>
                <a:lnTo>
                  <a:pt x="731" y="784"/>
                </a:lnTo>
                <a:lnTo>
                  <a:pt x="731" y="782"/>
                </a:lnTo>
                <a:lnTo>
                  <a:pt x="735" y="782"/>
                </a:lnTo>
                <a:lnTo>
                  <a:pt x="735" y="782"/>
                </a:lnTo>
                <a:lnTo>
                  <a:pt x="735" y="780"/>
                </a:lnTo>
                <a:lnTo>
                  <a:pt x="735" y="778"/>
                </a:lnTo>
                <a:lnTo>
                  <a:pt x="735" y="778"/>
                </a:lnTo>
                <a:lnTo>
                  <a:pt x="738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0" y="774"/>
                </a:lnTo>
                <a:lnTo>
                  <a:pt x="744" y="772"/>
                </a:lnTo>
                <a:lnTo>
                  <a:pt x="744" y="772"/>
                </a:lnTo>
                <a:lnTo>
                  <a:pt x="746" y="774"/>
                </a:lnTo>
                <a:lnTo>
                  <a:pt x="746" y="774"/>
                </a:lnTo>
                <a:lnTo>
                  <a:pt x="744" y="774"/>
                </a:lnTo>
                <a:lnTo>
                  <a:pt x="744" y="774"/>
                </a:lnTo>
                <a:lnTo>
                  <a:pt x="742" y="774"/>
                </a:lnTo>
                <a:lnTo>
                  <a:pt x="742" y="776"/>
                </a:lnTo>
                <a:lnTo>
                  <a:pt x="742" y="776"/>
                </a:lnTo>
                <a:lnTo>
                  <a:pt x="742" y="776"/>
                </a:lnTo>
                <a:lnTo>
                  <a:pt x="744" y="778"/>
                </a:lnTo>
                <a:lnTo>
                  <a:pt x="744" y="780"/>
                </a:lnTo>
                <a:lnTo>
                  <a:pt x="746" y="780"/>
                </a:lnTo>
                <a:lnTo>
                  <a:pt x="746" y="780"/>
                </a:lnTo>
                <a:lnTo>
                  <a:pt x="748" y="780"/>
                </a:lnTo>
                <a:lnTo>
                  <a:pt x="750" y="780"/>
                </a:lnTo>
                <a:lnTo>
                  <a:pt x="752" y="780"/>
                </a:lnTo>
                <a:lnTo>
                  <a:pt x="754" y="782"/>
                </a:lnTo>
                <a:lnTo>
                  <a:pt x="754" y="784"/>
                </a:lnTo>
                <a:lnTo>
                  <a:pt x="752" y="782"/>
                </a:lnTo>
                <a:lnTo>
                  <a:pt x="752" y="782"/>
                </a:lnTo>
                <a:lnTo>
                  <a:pt x="750" y="780"/>
                </a:lnTo>
                <a:lnTo>
                  <a:pt x="748" y="780"/>
                </a:lnTo>
                <a:lnTo>
                  <a:pt x="746" y="782"/>
                </a:lnTo>
                <a:lnTo>
                  <a:pt x="746" y="782"/>
                </a:lnTo>
                <a:lnTo>
                  <a:pt x="742" y="778"/>
                </a:lnTo>
                <a:lnTo>
                  <a:pt x="740" y="778"/>
                </a:lnTo>
                <a:lnTo>
                  <a:pt x="742" y="776"/>
                </a:lnTo>
                <a:lnTo>
                  <a:pt x="742" y="776"/>
                </a:lnTo>
                <a:lnTo>
                  <a:pt x="740" y="776"/>
                </a:lnTo>
                <a:lnTo>
                  <a:pt x="738" y="776"/>
                </a:lnTo>
                <a:lnTo>
                  <a:pt x="738" y="778"/>
                </a:lnTo>
                <a:lnTo>
                  <a:pt x="735" y="780"/>
                </a:lnTo>
                <a:lnTo>
                  <a:pt x="738" y="780"/>
                </a:lnTo>
                <a:lnTo>
                  <a:pt x="738" y="782"/>
                </a:lnTo>
                <a:lnTo>
                  <a:pt x="742" y="784"/>
                </a:lnTo>
                <a:lnTo>
                  <a:pt x="744" y="784"/>
                </a:lnTo>
                <a:lnTo>
                  <a:pt x="746" y="786"/>
                </a:lnTo>
                <a:lnTo>
                  <a:pt x="746" y="793"/>
                </a:lnTo>
                <a:lnTo>
                  <a:pt x="748" y="793"/>
                </a:lnTo>
                <a:lnTo>
                  <a:pt x="752" y="791"/>
                </a:lnTo>
                <a:lnTo>
                  <a:pt x="752" y="791"/>
                </a:lnTo>
                <a:lnTo>
                  <a:pt x="752" y="793"/>
                </a:lnTo>
                <a:lnTo>
                  <a:pt x="752" y="793"/>
                </a:lnTo>
                <a:lnTo>
                  <a:pt x="750" y="797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0" y="801"/>
                </a:lnTo>
                <a:lnTo>
                  <a:pt x="752" y="799"/>
                </a:lnTo>
                <a:lnTo>
                  <a:pt x="754" y="799"/>
                </a:lnTo>
                <a:lnTo>
                  <a:pt x="754" y="799"/>
                </a:lnTo>
                <a:lnTo>
                  <a:pt x="752" y="799"/>
                </a:lnTo>
                <a:lnTo>
                  <a:pt x="752" y="801"/>
                </a:lnTo>
                <a:lnTo>
                  <a:pt x="752" y="801"/>
                </a:lnTo>
                <a:lnTo>
                  <a:pt x="752" y="803"/>
                </a:lnTo>
                <a:lnTo>
                  <a:pt x="752" y="803"/>
                </a:lnTo>
                <a:lnTo>
                  <a:pt x="748" y="805"/>
                </a:lnTo>
                <a:lnTo>
                  <a:pt x="750" y="809"/>
                </a:lnTo>
                <a:lnTo>
                  <a:pt x="752" y="814"/>
                </a:lnTo>
                <a:lnTo>
                  <a:pt x="754" y="809"/>
                </a:lnTo>
                <a:lnTo>
                  <a:pt x="754" y="805"/>
                </a:lnTo>
                <a:lnTo>
                  <a:pt x="756" y="803"/>
                </a:lnTo>
                <a:lnTo>
                  <a:pt x="756" y="803"/>
                </a:lnTo>
                <a:lnTo>
                  <a:pt x="759" y="803"/>
                </a:lnTo>
                <a:lnTo>
                  <a:pt x="761" y="803"/>
                </a:lnTo>
                <a:lnTo>
                  <a:pt x="761" y="801"/>
                </a:lnTo>
                <a:lnTo>
                  <a:pt x="767" y="797"/>
                </a:lnTo>
                <a:lnTo>
                  <a:pt x="767" y="797"/>
                </a:lnTo>
                <a:lnTo>
                  <a:pt x="767" y="795"/>
                </a:lnTo>
                <a:lnTo>
                  <a:pt x="767" y="795"/>
                </a:lnTo>
                <a:lnTo>
                  <a:pt x="767" y="795"/>
                </a:lnTo>
                <a:lnTo>
                  <a:pt x="767" y="793"/>
                </a:lnTo>
                <a:lnTo>
                  <a:pt x="767" y="793"/>
                </a:lnTo>
                <a:lnTo>
                  <a:pt x="769" y="795"/>
                </a:lnTo>
                <a:lnTo>
                  <a:pt x="769" y="795"/>
                </a:lnTo>
                <a:lnTo>
                  <a:pt x="769" y="795"/>
                </a:lnTo>
                <a:lnTo>
                  <a:pt x="767" y="797"/>
                </a:lnTo>
                <a:lnTo>
                  <a:pt x="765" y="799"/>
                </a:lnTo>
                <a:lnTo>
                  <a:pt x="765" y="799"/>
                </a:lnTo>
                <a:lnTo>
                  <a:pt x="765" y="801"/>
                </a:lnTo>
                <a:lnTo>
                  <a:pt x="765" y="801"/>
                </a:lnTo>
                <a:lnTo>
                  <a:pt x="767" y="801"/>
                </a:lnTo>
                <a:lnTo>
                  <a:pt x="769" y="803"/>
                </a:lnTo>
                <a:lnTo>
                  <a:pt x="769" y="803"/>
                </a:lnTo>
                <a:lnTo>
                  <a:pt x="769" y="805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71" y="807"/>
                </a:lnTo>
                <a:lnTo>
                  <a:pt x="769" y="805"/>
                </a:lnTo>
                <a:lnTo>
                  <a:pt x="769" y="803"/>
                </a:lnTo>
                <a:lnTo>
                  <a:pt x="767" y="803"/>
                </a:lnTo>
                <a:lnTo>
                  <a:pt x="765" y="803"/>
                </a:lnTo>
                <a:lnTo>
                  <a:pt x="765" y="801"/>
                </a:lnTo>
                <a:lnTo>
                  <a:pt x="761" y="801"/>
                </a:lnTo>
                <a:lnTo>
                  <a:pt x="761" y="803"/>
                </a:lnTo>
                <a:lnTo>
                  <a:pt x="759" y="803"/>
                </a:lnTo>
                <a:lnTo>
                  <a:pt x="756" y="805"/>
                </a:lnTo>
                <a:lnTo>
                  <a:pt x="756" y="807"/>
                </a:lnTo>
                <a:lnTo>
                  <a:pt x="756" y="809"/>
                </a:lnTo>
                <a:lnTo>
                  <a:pt x="756" y="809"/>
                </a:lnTo>
                <a:lnTo>
                  <a:pt x="756" y="811"/>
                </a:lnTo>
                <a:lnTo>
                  <a:pt x="754" y="811"/>
                </a:lnTo>
                <a:lnTo>
                  <a:pt x="754" y="814"/>
                </a:lnTo>
                <a:lnTo>
                  <a:pt x="756" y="816"/>
                </a:lnTo>
                <a:lnTo>
                  <a:pt x="756" y="816"/>
                </a:lnTo>
                <a:lnTo>
                  <a:pt x="756" y="818"/>
                </a:lnTo>
                <a:lnTo>
                  <a:pt x="756" y="818"/>
                </a:lnTo>
                <a:lnTo>
                  <a:pt x="759" y="818"/>
                </a:lnTo>
                <a:lnTo>
                  <a:pt x="759" y="820"/>
                </a:lnTo>
                <a:lnTo>
                  <a:pt x="759" y="820"/>
                </a:lnTo>
                <a:lnTo>
                  <a:pt x="759" y="818"/>
                </a:lnTo>
                <a:lnTo>
                  <a:pt x="759" y="818"/>
                </a:lnTo>
                <a:lnTo>
                  <a:pt x="761" y="816"/>
                </a:lnTo>
                <a:lnTo>
                  <a:pt x="763" y="814"/>
                </a:lnTo>
                <a:lnTo>
                  <a:pt x="767" y="814"/>
                </a:lnTo>
                <a:lnTo>
                  <a:pt x="773" y="814"/>
                </a:lnTo>
                <a:lnTo>
                  <a:pt x="771" y="816"/>
                </a:lnTo>
                <a:lnTo>
                  <a:pt x="769" y="816"/>
                </a:lnTo>
                <a:lnTo>
                  <a:pt x="765" y="816"/>
                </a:lnTo>
                <a:lnTo>
                  <a:pt x="763" y="816"/>
                </a:lnTo>
                <a:lnTo>
                  <a:pt x="763" y="816"/>
                </a:lnTo>
                <a:lnTo>
                  <a:pt x="759" y="820"/>
                </a:lnTo>
                <a:lnTo>
                  <a:pt x="759" y="822"/>
                </a:lnTo>
                <a:lnTo>
                  <a:pt x="759" y="822"/>
                </a:lnTo>
                <a:lnTo>
                  <a:pt x="759" y="824"/>
                </a:lnTo>
                <a:lnTo>
                  <a:pt x="759" y="826"/>
                </a:lnTo>
                <a:lnTo>
                  <a:pt x="761" y="828"/>
                </a:lnTo>
                <a:lnTo>
                  <a:pt x="763" y="828"/>
                </a:lnTo>
                <a:lnTo>
                  <a:pt x="765" y="830"/>
                </a:lnTo>
                <a:lnTo>
                  <a:pt x="767" y="830"/>
                </a:lnTo>
                <a:lnTo>
                  <a:pt x="767" y="830"/>
                </a:lnTo>
                <a:lnTo>
                  <a:pt x="769" y="830"/>
                </a:lnTo>
                <a:lnTo>
                  <a:pt x="773" y="830"/>
                </a:lnTo>
                <a:lnTo>
                  <a:pt x="773" y="828"/>
                </a:lnTo>
                <a:lnTo>
                  <a:pt x="775" y="826"/>
                </a:lnTo>
                <a:lnTo>
                  <a:pt x="775" y="828"/>
                </a:lnTo>
                <a:lnTo>
                  <a:pt x="775" y="830"/>
                </a:lnTo>
                <a:lnTo>
                  <a:pt x="775" y="830"/>
                </a:lnTo>
                <a:lnTo>
                  <a:pt x="775" y="830"/>
                </a:lnTo>
                <a:lnTo>
                  <a:pt x="777" y="830"/>
                </a:lnTo>
                <a:lnTo>
                  <a:pt x="777" y="832"/>
                </a:lnTo>
                <a:lnTo>
                  <a:pt x="775" y="832"/>
                </a:lnTo>
                <a:lnTo>
                  <a:pt x="775" y="832"/>
                </a:lnTo>
                <a:lnTo>
                  <a:pt x="775" y="835"/>
                </a:lnTo>
                <a:lnTo>
                  <a:pt x="775" y="835"/>
                </a:lnTo>
                <a:lnTo>
                  <a:pt x="777" y="835"/>
                </a:lnTo>
                <a:lnTo>
                  <a:pt x="782" y="832"/>
                </a:lnTo>
                <a:lnTo>
                  <a:pt x="784" y="835"/>
                </a:lnTo>
                <a:lnTo>
                  <a:pt x="784" y="835"/>
                </a:lnTo>
                <a:lnTo>
                  <a:pt x="782" y="835"/>
                </a:lnTo>
                <a:lnTo>
                  <a:pt x="779" y="835"/>
                </a:lnTo>
                <a:lnTo>
                  <a:pt x="775" y="835"/>
                </a:lnTo>
                <a:lnTo>
                  <a:pt x="775" y="837"/>
                </a:lnTo>
                <a:lnTo>
                  <a:pt x="775" y="837"/>
                </a:lnTo>
                <a:lnTo>
                  <a:pt x="777" y="837"/>
                </a:lnTo>
                <a:lnTo>
                  <a:pt x="779" y="837"/>
                </a:lnTo>
                <a:lnTo>
                  <a:pt x="782" y="837"/>
                </a:lnTo>
                <a:lnTo>
                  <a:pt x="782" y="837"/>
                </a:lnTo>
                <a:lnTo>
                  <a:pt x="784" y="837"/>
                </a:lnTo>
                <a:lnTo>
                  <a:pt x="784" y="837"/>
                </a:lnTo>
                <a:lnTo>
                  <a:pt x="786" y="837"/>
                </a:lnTo>
                <a:lnTo>
                  <a:pt x="786" y="839"/>
                </a:lnTo>
                <a:lnTo>
                  <a:pt x="786" y="839"/>
                </a:lnTo>
                <a:lnTo>
                  <a:pt x="788" y="839"/>
                </a:lnTo>
                <a:lnTo>
                  <a:pt x="788" y="839"/>
                </a:lnTo>
                <a:lnTo>
                  <a:pt x="788" y="837"/>
                </a:lnTo>
                <a:lnTo>
                  <a:pt x="788" y="835"/>
                </a:lnTo>
                <a:lnTo>
                  <a:pt x="790" y="835"/>
                </a:lnTo>
                <a:lnTo>
                  <a:pt x="790" y="837"/>
                </a:lnTo>
                <a:lnTo>
                  <a:pt x="790" y="837"/>
                </a:lnTo>
                <a:lnTo>
                  <a:pt x="790" y="837"/>
                </a:lnTo>
                <a:lnTo>
                  <a:pt x="794" y="839"/>
                </a:lnTo>
                <a:lnTo>
                  <a:pt x="796" y="837"/>
                </a:lnTo>
                <a:lnTo>
                  <a:pt x="796" y="837"/>
                </a:lnTo>
                <a:lnTo>
                  <a:pt x="798" y="835"/>
                </a:lnTo>
                <a:lnTo>
                  <a:pt x="798" y="832"/>
                </a:lnTo>
                <a:lnTo>
                  <a:pt x="798" y="832"/>
                </a:lnTo>
                <a:lnTo>
                  <a:pt x="798" y="832"/>
                </a:lnTo>
                <a:lnTo>
                  <a:pt x="798" y="830"/>
                </a:lnTo>
                <a:lnTo>
                  <a:pt x="798" y="830"/>
                </a:lnTo>
                <a:lnTo>
                  <a:pt x="798" y="832"/>
                </a:lnTo>
                <a:lnTo>
                  <a:pt x="798" y="835"/>
                </a:lnTo>
                <a:lnTo>
                  <a:pt x="798" y="835"/>
                </a:lnTo>
                <a:lnTo>
                  <a:pt x="798" y="837"/>
                </a:lnTo>
                <a:lnTo>
                  <a:pt x="796" y="839"/>
                </a:lnTo>
                <a:lnTo>
                  <a:pt x="796" y="841"/>
                </a:lnTo>
                <a:lnTo>
                  <a:pt x="796" y="841"/>
                </a:lnTo>
                <a:lnTo>
                  <a:pt x="798" y="841"/>
                </a:lnTo>
                <a:lnTo>
                  <a:pt x="798" y="843"/>
                </a:lnTo>
                <a:lnTo>
                  <a:pt x="800" y="845"/>
                </a:lnTo>
                <a:lnTo>
                  <a:pt x="800" y="847"/>
                </a:lnTo>
                <a:lnTo>
                  <a:pt x="800" y="847"/>
                </a:lnTo>
                <a:lnTo>
                  <a:pt x="805" y="851"/>
                </a:lnTo>
                <a:lnTo>
                  <a:pt x="805" y="851"/>
                </a:lnTo>
                <a:lnTo>
                  <a:pt x="807" y="851"/>
                </a:lnTo>
                <a:lnTo>
                  <a:pt x="809" y="851"/>
                </a:lnTo>
                <a:lnTo>
                  <a:pt x="811" y="849"/>
                </a:lnTo>
                <a:lnTo>
                  <a:pt x="811" y="849"/>
                </a:lnTo>
                <a:lnTo>
                  <a:pt x="811" y="849"/>
                </a:lnTo>
                <a:lnTo>
                  <a:pt x="811" y="847"/>
                </a:lnTo>
                <a:lnTo>
                  <a:pt x="811" y="847"/>
                </a:lnTo>
                <a:lnTo>
                  <a:pt x="813" y="845"/>
                </a:lnTo>
                <a:lnTo>
                  <a:pt x="813" y="845"/>
                </a:lnTo>
                <a:lnTo>
                  <a:pt x="813" y="843"/>
                </a:lnTo>
                <a:lnTo>
                  <a:pt x="813" y="843"/>
                </a:lnTo>
                <a:lnTo>
                  <a:pt x="813" y="843"/>
                </a:lnTo>
                <a:lnTo>
                  <a:pt x="813" y="845"/>
                </a:lnTo>
                <a:lnTo>
                  <a:pt x="815" y="845"/>
                </a:lnTo>
                <a:lnTo>
                  <a:pt x="815" y="845"/>
                </a:lnTo>
                <a:lnTo>
                  <a:pt x="813" y="845"/>
                </a:lnTo>
                <a:lnTo>
                  <a:pt x="813" y="847"/>
                </a:lnTo>
                <a:lnTo>
                  <a:pt x="813" y="847"/>
                </a:lnTo>
                <a:lnTo>
                  <a:pt x="813" y="851"/>
                </a:lnTo>
                <a:lnTo>
                  <a:pt x="813" y="851"/>
                </a:lnTo>
                <a:lnTo>
                  <a:pt x="813" y="853"/>
                </a:lnTo>
                <a:lnTo>
                  <a:pt x="815" y="853"/>
                </a:lnTo>
                <a:lnTo>
                  <a:pt x="815" y="853"/>
                </a:lnTo>
                <a:lnTo>
                  <a:pt x="817" y="853"/>
                </a:lnTo>
                <a:lnTo>
                  <a:pt x="817" y="853"/>
                </a:lnTo>
                <a:lnTo>
                  <a:pt x="815" y="853"/>
                </a:lnTo>
                <a:lnTo>
                  <a:pt x="813" y="856"/>
                </a:lnTo>
                <a:lnTo>
                  <a:pt x="813" y="853"/>
                </a:lnTo>
                <a:lnTo>
                  <a:pt x="813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1"/>
                </a:lnTo>
                <a:lnTo>
                  <a:pt x="811" y="853"/>
                </a:lnTo>
                <a:lnTo>
                  <a:pt x="811" y="853"/>
                </a:lnTo>
                <a:lnTo>
                  <a:pt x="813" y="856"/>
                </a:lnTo>
                <a:lnTo>
                  <a:pt x="813" y="856"/>
                </a:lnTo>
                <a:lnTo>
                  <a:pt x="813" y="856"/>
                </a:lnTo>
                <a:lnTo>
                  <a:pt x="817" y="858"/>
                </a:lnTo>
                <a:lnTo>
                  <a:pt x="819" y="858"/>
                </a:lnTo>
                <a:lnTo>
                  <a:pt x="819" y="858"/>
                </a:lnTo>
                <a:lnTo>
                  <a:pt x="819" y="858"/>
                </a:lnTo>
                <a:lnTo>
                  <a:pt x="821" y="858"/>
                </a:lnTo>
                <a:lnTo>
                  <a:pt x="821" y="856"/>
                </a:lnTo>
                <a:lnTo>
                  <a:pt x="821" y="856"/>
                </a:lnTo>
                <a:lnTo>
                  <a:pt x="821" y="856"/>
                </a:lnTo>
                <a:lnTo>
                  <a:pt x="823" y="853"/>
                </a:lnTo>
                <a:lnTo>
                  <a:pt x="823" y="853"/>
                </a:lnTo>
                <a:lnTo>
                  <a:pt x="823" y="853"/>
                </a:lnTo>
                <a:lnTo>
                  <a:pt x="823" y="856"/>
                </a:lnTo>
                <a:lnTo>
                  <a:pt x="821" y="858"/>
                </a:lnTo>
                <a:lnTo>
                  <a:pt x="821" y="858"/>
                </a:lnTo>
                <a:lnTo>
                  <a:pt x="821" y="858"/>
                </a:lnTo>
                <a:lnTo>
                  <a:pt x="821" y="860"/>
                </a:lnTo>
                <a:lnTo>
                  <a:pt x="821" y="860"/>
                </a:lnTo>
                <a:lnTo>
                  <a:pt x="823" y="860"/>
                </a:lnTo>
                <a:lnTo>
                  <a:pt x="826" y="860"/>
                </a:lnTo>
                <a:lnTo>
                  <a:pt x="826" y="860"/>
                </a:lnTo>
                <a:lnTo>
                  <a:pt x="828" y="858"/>
                </a:lnTo>
                <a:lnTo>
                  <a:pt x="828" y="860"/>
                </a:lnTo>
                <a:lnTo>
                  <a:pt x="826" y="860"/>
                </a:lnTo>
                <a:lnTo>
                  <a:pt x="826" y="860"/>
                </a:lnTo>
                <a:lnTo>
                  <a:pt x="823" y="860"/>
                </a:lnTo>
                <a:lnTo>
                  <a:pt x="823" y="860"/>
                </a:lnTo>
                <a:lnTo>
                  <a:pt x="823" y="862"/>
                </a:lnTo>
                <a:lnTo>
                  <a:pt x="823" y="862"/>
                </a:lnTo>
                <a:lnTo>
                  <a:pt x="823" y="864"/>
                </a:lnTo>
                <a:lnTo>
                  <a:pt x="823" y="864"/>
                </a:lnTo>
                <a:lnTo>
                  <a:pt x="826" y="864"/>
                </a:lnTo>
                <a:lnTo>
                  <a:pt x="826" y="864"/>
                </a:lnTo>
                <a:lnTo>
                  <a:pt x="823" y="864"/>
                </a:lnTo>
                <a:lnTo>
                  <a:pt x="823" y="864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6"/>
                </a:lnTo>
                <a:lnTo>
                  <a:pt x="826" y="864"/>
                </a:lnTo>
                <a:lnTo>
                  <a:pt x="826" y="864"/>
                </a:lnTo>
                <a:lnTo>
                  <a:pt x="826" y="864"/>
                </a:lnTo>
                <a:lnTo>
                  <a:pt x="828" y="864"/>
                </a:lnTo>
                <a:lnTo>
                  <a:pt x="828" y="864"/>
                </a:lnTo>
                <a:lnTo>
                  <a:pt x="830" y="866"/>
                </a:lnTo>
                <a:lnTo>
                  <a:pt x="830" y="868"/>
                </a:lnTo>
                <a:lnTo>
                  <a:pt x="830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0"/>
                </a:lnTo>
                <a:lnTo>
                  <a:pt x="832" y="872"/>
                </a:lnTo>
                <a:lnTo>
                  <a:pt x="832" y="874"/>
                </a:lnTo>
                <a:lnTo>
                  <a:pt x="834" y="874"/>
                </a:lnTo>
                <a:lnTo>
                  <a:pt x="834" y="874"/>
                </a:lnTo>
                <a:lnTo>
                  <a:pt x="832" y="874"/>
                </a:lnTo>
                <a:lnTo>
                  <a:pt x="832" y="874"/>
                </a:lnTo>
                <a:lnTo>
                  <a:pt x="830" y="874"/>
                </a:lnTo>
                <a:lnTo>
                  <a:pt x="830" y="874"/>
                </a:lnTo>
                <a:lnTo>
                  <a:pt x="830" y="876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4" y="876"/>
                </a:lnTo>
                <a:lnTo>
                  <a:pt x="834" y="879"/>
                </a:lnTo>
                <a:lnTo>
                  <a:pt x="834" y="879"/>
                </a:lnTo>
                <a:lnTo>
                  <a:pt x="834" y="879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4" y="881"/>
                </a:lnTo>
                <a:lnTo>
                  <a:pt x="834" y="883"/>
                </a:lnTo>
                <a:lnTo>
                  <a:pt x="834" y="883"/>
                </a:lnTo>
                <a:lnTo>
                  <a:pt x="834" y="881"/>
                </a:lnTo>
                <a:lnTo>
                  <a:pt x="834" y="881"/>
                </a:lnTo>
                <a:lnTo>
                  <a:pt x="834" y="881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3"/>
                </a:lnTo>
                <a:lnTo>
                  <a:pt x="836" y="885"/>
                </a:lnTo>
                <a:lnTo>
                  <a:pt x="836" y="885"/>
                </a:lnTo>
                <a:lnTo>
                  <a:pt x="834" y="887"/>
                </a:lnTo>
                <a:lnTo>
                  <a:pt x="834" y="887"/>
                </a:lnTo>
                <a:lnTo>
                  <a:pt x="834" y="889"/>
                </a:lnTo>
                <a:lnTo>
                  <a:pt x="834" y="889"/>
                </a:lnTo>
                <a:lnTo>
                  <a:pt x="834" y="889"/>
                </a:lnTo>
                <a:lnTo>
                  <a:pt x="834" y="891"/>
                </a:lnTo>
                <a:lnTo>
                  <a:pt x="834" y="891"/>
                </a:lnTo>
                <a:lnTo>
                  <a:pt x="834" y="891"/>
                </a:lnTo>
                <a:lnTo>
                  <a:pt x="834" y="893"/>
                </a:lnTo>
                <a:lnTo>
                  <a:pt x="836" y="895"/>
                </a:lnTo>
                <a:lnTo>
                  <a:pt x="836" y="895"/>
                </a:lnTo>
                <a:lnTo>
                  <a:pt x="834" y="897"/>
                </a:lnTo>
                <a:lnTo>
                  <a:pt x="834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900"/>
                </a:lnTo>
                <a:lnTo>
                  <a:pt x="832" y="900"/>
                </a:lnTo>
                <a:lnTo>
                  <a:pt x="830" y="900"/>
                </a:lnTo>
                <a:lnTo>
                  <a:pt x="830" y="900"/>
                </a:lnTo>
                <a:lnTo>
                  <a:pt x="828" y="900"/>
                </a:lnTo>
                <a:lnTo>
                  <a:pt x="828" y="900"/>
                </a:lnTo>
                <a:lnTo>
                  <a:pt x="826" y="900"/>
                </a:lnTo>
                <a:lnTo>
                  <a:pt x="826" y="900"/>
                </a:lnTo>
                <a:lnTo>
                  <a:pt x="826" y="897"/>
                </a:lnTo>
                <a:lnTo>
                  <a:pt x="828" y="897"/>
                </a:lnTo>
                <a:lnTo>
                  <a:pt x="828" y="895"/>
                </a:lnTo>
                <a:lnTo>
                  <a:pt x="828" y="895"/>
                </a:lnTo>
                <a:lnTo>
                  <a:pt x="830" y="897"/>
                </a:lnTo>
                <a:lnTo>
                  <a:pt x="830" y="897"/>
                </a:lnTo>
                <a:lnTo>
                  <a:pt x="830" y="897"/>
                </a:lnTo>
                <a:lnTo>
                  <a:pt x="830" y="895"/>
                </a:lnTo>
                <a:lnTo>
                  <a:pt x="832" y="897"/>
                </a:lnTo>
                <a:lnTo>
                  <a:pt x="832" y="897"/>
                </a:lnTo>
                <a:lnTo>
                  <a:pt x="832" y="897"/>
                </a:lnTo>
                <a:lnTo>
                  <a:pt x="832" y="895"/>
                </a:lnTo>
                <a:lnTo>
                  <a:pt x="832" y="893"/>
                </a:lnTo>
                <a:lnTo>
                  <a:pt x="832" y="893"/>
                </a:lnTo>
                <a:lnTo>
                  <a:pt x="830" y="891"/>
                </a:lnTo>
                <a:lnTo>
                  <a:pt x="830" y="891"/>
                </a:lnTo>
                <a:lnTo>
                  <a:pt x="832" y="891"/>
                </a:lnTo>
                <a:lnTo>
                  <a:pt x="832" y="891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7"/>
                </a:lnTo>
                <a:lnTo>
                  <a:pt x="832" y="885"/>
                </a:lnTo>
                <a:lnTo>
                  <a:pt x="832" y="885"/>
                </a:lnTo>
                <a:lnTo>
                  <a:pt x="832" y="885"/>
                </a:lnTo>
                <a:lnTo>
                  <a:pt x="832" y="887"/>
                </a:lnTo>
                <a:lnTo>
                  <a:pt x="832" y="887"/>
                </a:lnTo>
                <a:lnTo>
                  <a:pt x="830" y="889"/>
                </a:lnTo>
                <a:lnTo>
                  <a:pt x="830" y="889"/>
                </a:lnTo>
                <a:lnTo>
                  <a:pt x="828" y="891"/>
                </a:lnTo>
                <a:lnTo>
                  <a:pt x="828" y="891"/>
                </a:lnTo>
                <a:lnTo>
                  <a:pt x="826" y="891"/>
                </a:lnTo>
                <a:lnTo>
                  <a:pt x="826" y="893"/>
                </a:lnTo>
                <a:lnTo>
                  <a:pt x="826" y="893"/>
                </a:lnTo>
                <a:lnTo>
                  <a:pt x="826" y="895"/>
                </a:lnTo>
                <a:lnTo>
                  <a:pt x="826" y="895"/>
                </a:lnTo>
                <a:lnTo>
                  <a:pt x="828" y="895"/>
                </a:lnTo>
                <a:lnTo>
                  <a:pt x="828" y="895"/>
                </a:lnTo>
                <a:lnTo>
                  <a:pt x="826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5"/>
                </a:lnTo>
                <a:lnTo>
                  <a:pt x="823" y="893"/>
                </a:lnTo>
                <a:lnTo>
                  <a:pt x="826" y="891"/>
                </a:lnTo>
                <a:lnTo>
                  <a:pt x="828" y="887"/>
                </a:lnTo>
                <a:lnTo>
                  <a:pt x="828" y="887"/>
                </a:lnTo>
                <a:lnTo>
                  <a:pt x="828" y="889"/>
                </a:lnTo>
                <a:lnTo>
                  <a:pt x="830" y="889"/>
                </a:lnTo>
                <a:lnTo>
                  <a:pt x="830" y="887"/>
                </a:lnTo>
                <a:lnTo>
                  <a:pt x="830" y="885"/>
                </a:lnTo>
                <a:lnTo>
                  <a:pt x="830" y="883"/>
                </a:lnTo>
                <a:lnTo>
                  <a:pt x="830" y="883"/>
                </a:lnTo>
                <a:lnTo>
                  <a:pt x="830" y="881"/>
                </a:lnTo>
                <a:lnTo>
                  <a:pt x="830" y="881"/>
                </a:lnTo>
                <a:lnTo>
                  <a:pt x="828" y="883"/>
                </a:lnTo>
                <a:lnTo>
                  <a:pt x="828" y="883"/>
                </a:lnTo>
                <a:lnTo>
                  <a:pt x="826" y="883"/>
                </a:lnTo>
                <a:lnTo>
                  <a:pt x="826" y="883"/>
                </a:lnTo>
                <a:lnTo>
                  <a:pt x="823" y="881"/>
                </a:lnTo>
                <a:lnTo>
                  <a:pt x="823" y="881"/>
                </a:lnTo>
                <a:lnTo>
                  <a:pt x="821" y="881"/>
                </a:lnTo>
                <a:lnTo>
                  <a:pt x="821" y="881"/>
                </a:lnTo>
                <a:lnTo>
                  <a:pt x="811" y="881"/>
                </a:lnTo>
                <a:lnTo>
                  <a:pt x="811" y="881"/>
                </a:lnTo>
                <a:lnTo>
                  <a:pt x="809" y="879"/>
                </a:lnTo>
                <a:lnTo>
                  <a:pt x="805" y="879"/>
                </a:lnTo>
                <a:lnTo>
                  <a:pt x="803" y="876"/>
                </a:lnTo>
                <a:lnTo>
                  <a:pt x="800" y="876"/>
                </a:lnTo>
                <a:lnTo>
                  <a:pt x="800" y="879"/>
                </a:lnTo>
                <a:lnTo>
                  <a:pt x="800" y="881"/>
                </a:lnTo>
                <a:lnTo>
                  <a:pt x="803" y="885"/>
                </a:lnTo>
                <a:lnTo>
                  <a:pt x="803" y="885"/>
                </a:lnTo>
                <a:lnTo>
                  <a:pt x="805" y="887"/>
                </a:lnTo>
                <a:lnTo>
                  <a:pt x="807" y="891"/>
                </a:lnTo>
                <a:lnTo>
                  <a:pt x="807" y="895"/>
                </a:lnTo>
                <a:lnTo>
                  <a:pt x="809" y="897"/>
                </a:lnTo>
                <a:lnTo>
                  <a:pt x="809" y="900"/>
                </a:lnTo>
                <a:lnTo>
                  <a:pt x="809" y="902"/>
                </a:lnTo>
                <a:lnTo>
                  <a:pt x="809" y="904"/>
                </a:lnTo>
                <a:lnTo>
                  <a:pt x="809" y="902"/>
                </a:lnTo>
                <a:lnTo>
                  <a:pt x="809" y="902"/>
                </a:lnTo>
                <a:lnTo>
                  <a:pt x="811" y="902"/>
                </a:lnTo>
                <a:lnTo>
                  <a:pt x="811" y="902"/>
                </a:lnTo>
                <a:lnTo>
                  <a:pt x="813" y="904"/>
                </a:lnTo>
                <a:lnTo>
                  <a:pt x="809" y="904"/>
                </a:lnTo>
                <a:lnTo>
                  <a:pt x="811" y="906"/>
                </a:lnTo>
                <a:lnTo>
                  <a:pt x="811" y="908"/>
                </a:lnTo>
                <a:lnTo>
                  <a:pt x="813" y="908"/>
                </a:lnTo>
                <a:lnTo>
                  <a:pt x="813" y="910"/>
                </a:lnTo>
                <a:lnTo>
                  <a:pt x="813" y="912"/>
                </a:lnTo>
                <a:lnTo>
                  <a:pt x="811" y="910"/>
                </a:lnTo>
                <a:lnTo>
                  <a:pt x="811" y="910"/>
                </a:lnTo>
                <a:lnTo>
                  <a:pt x="811" y="912"/>
                </a:lnTo>
                <a:lnTo>
                  <a:pt x="811" y="914"/>
                </a:lnTo>
                <a:lnTo>
                  <a:pt x="811" y="914"/>
                </a:lnTo>
                <a:lnTo>
                  <a:pt x="811" y="914"/>
                </a:lnTo>
                <a:lnTo>
                  <a:pt x="813" y="916"/>
                </a:lnTo>
                <a:lnTo>
                  <a:pt x="815" y="914"/>
                </a:lnTo>
                <a:lnTo>
                  <a:pt x="817" y="916"/>
                </a:lnTo>
                <a:lnTo>
                  <a:pt x="819" y="914"/>
                </a:lnTo>
                <a:lnTo>
                  <a:pt x="819" y="916"/>
                </a:lnTo>
                <a:lnTo>
                  <a:pt x="821" y="916"/>
                </a:lnTo>
                <a:lnTo>
                  <a:pt x="821" y="916"/>
                </a:lnTo>
                <a:lnTo>
                  <a:pt x="823" y="918"/>
                </a:lnTo>
                <a:lnTo>
                  <a:pt x="821" y="918"/>
                </a:lnTo>
                <a:lnTo>
                  <a:pt x="819" y="916"/>
                </a:lnTo>
                <a:lnTo>
                  <a:pt x="819" y="916"/>
                </a:lnTo>
                <a:lnTo>
                  <a:pt x="817" y="916"/>
                </a:lnTo>
                <a:lnTo>
                  <a:pt x="815" y="916"/>
                </a:lnTo>
                <a:lnTo>
                  <a:pt x="813" y="916"/>
                </a:lnTo>
                <a:lnTo>
                  <a:pt x="811" y="916"/>
                </a:lnTo>
                <a:lnTo>
                  <a:pt x="811" y="916"/>
                </a:lnTo>
                <a:lnTo>
                  <a:pt x="811" y="916"/>
                </a:lnTo>
                <a:lnTo>
                  <a:pt x="813" y="918"/>
                </a:lnTo>
                <a:lnTo>
                  <a:pt x="811" y="923"/>
                </a:lnTo>
                <a:lnTo>
                  <a:pt x="813" y="927"/>
                </a:lnTo>
                <a:lnTo>
                  <a:pt x="811" y="929"/>
                </a:lnTo>
                <a:lnTo>
                  <a:pt x="813" y="931"/>
                </a:lnTo>
                <a:lnTo>
                  <a:pt x="811" y="941"/>
                </a:lnTo>
                <a:lnTo>
                  <a:pt x="811" y="944"/>
                </a:lnTo>
                <a:lnTo>
                  <a:pt x="811" y="946"/>
                </a:lnTo>
                <a:lnTo>
                  <a:pt x="811" y="948"/>
                </a:lnTo>
                <a:lnTo>
                  <a:pt x="811" y="950"/>
                </a:lnTo>
                <a:lnTo>
                  <a:pt x="809" y="954"/>
                </a:lnTo>
                <a:lnTo>
                  <a:pt x="809" y="960"/>
                </a:lnTo>
                <a:lnTo>
                  <a:pt x="809" y="962"/>
                </a:lnTo>
                <a:lnTo>
                  <a:pt x="809" y="965"/>
                </a:lnTo>
                <a:lnTo>
                  <a:pt x="807" y="967"/>
                </a:lnTo>
                <a:lnTo>
                  <a:pt x="809" y="965"/>
                </a:lnTo>
                <a:lnTo>
                  <a:pt x="809" y="967"/>
                </a:lnTo>
                <a:lnTo>
                  <a:pt x="807" y="967"/>
                </a:lnTo>
                <a:lnTo>
                  <a:pt x="807" y="967"/>
                </a:lnTo>
                <a:lnTo>
                  <a:pt x="807" y="967"/>
                </a:lnTo>
                <a:lnTo>
                  <a:pt x="805" y="973"/>
                </a:lnTo>
                <a:lnTo>
                  <a:pt x="805" y="975"/>
                </a:lnTo>
                <a:lnTo>
                  <a:pt x="803" y="977"/>
                </a:lnTo>
                <a:lnTo>
                  <a:pt x="805" y="979"/>
                </a:lnTo>
                <a:lnTo>
                  <a:pt x="805" y="981"/>
                </a:lnTo>
                <a:lnTo>
                  <a:pt x="805" y="983"/>
                </a:lnTo>
                <a:lnTo>
                  <a:pt x="805" y="986"/>
                </a:lnTo>
                <a:lnTo>
                  <a:pt x="807" y="988"/>
                </a:lnTo>
                <a:lnTo>
                  <a:pt x="809" y="990"/>
                </a:lnTo>
                <a:lnTo>
                  <a:pt x="809" y="992"/>
                </a:lnTo>
                <a:lnTo>
                  <a:pt x="809" y="994"/>
                </a:lnTo>
                <a:lnTo>
                  <a:pt x="809" y="996"/>
                </a:lnTo>
                <a:lnTo>
                  <a:pt x="809" y="996"/>
                </a:lnTo>
                <a:lnTo>
                  <a:pt x="811" y="1000"/>
                </a:lnTo>
                <a:lnTo>
                  <a:pt x="811" y="1000"/>
                </a:lnTo>
                <a:lnTo>
                  <a:pt x="809" y="1004"/>
                </a:lnTo>
                <a:lnTo>
                  <a:pt x="809" y="1009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1"/>
                </a:lnTo>
                <a:lnTo>
                  <a:pt x="809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9" y="1013"/>
                </a:lnTo>
                <a:lnTo>
                  <a:pt x="807" y="1013"/>
                </a:lnTo>
                <a:lnTo>
                  <a:pt x="807" y="1013"/>
                </a:lnTo>
                <a:lnTo>
                  <a:pt x="807" y="1015"/>
                </a:lnTo>
                <a:lnTo>
                  <a:pt x="807" y="1017"/>
                </a:lnTo>
                <a:lnTo>
                  <a:pt x="807" y="1019"/>
                </a:lnTo>
                <a:lnTo>
                  <a:pt x="807" y="1021"/>
                </a:lnTo>
                <a:lnTo>
                  <a:pt x="809" y="1023"/>
                </a:lnTo>
                <a:lnTo>
                  <a:pt x="813" y="1027"/>
                </a:lnTo>
                <a:lnTo>
                  <a:pt x="813" y="1027"/>
                </a:lnTo>
                <a:lnTo>
                  <a:pt x="815" y="1032"/>
                </a:lnTo>
                <a:lnTo>
                  <a:pt x="815" y="1034"/>
                </a:lnTo>
                <a:lnTo>
                  <a:pt x="813" y="1036"/>
                </a:lnTo>
                <a:lnTo>
                  <a:pt x="815" y="1040"/>
                </a:lnTo>
                <a:lnTo>
                  <a:pt x="815" y="1042"/>
                </a:lnTo>
                <a:lnTo>
                  <a:pt x="819" y="1046"/>
                </a:lnTo>
                <a:lnTo>
                  <a:pt x="821" y="1048"/>
                </a:lnTo>
                <a:lnTo>
                  <a:pt x="823" y="1050"/>
                </a:lnTo>
                <a:lnTo>
                  <a:pt x="826" y="1053"/>
                </a:lnTo>
                <a:lnTo>
                  <a:pt x="826" y="1053"/>
                </a:lnTo>
                <a:lnTo>
                  <a:pt x="828" y="1055"/>
                </a:lnTo>
                <a:lnTo>
                  <a:pt x="828" y="1057"/>
                </a:lnTo>
                <a:lnTo>
                  <a:pt x="826" y="1055"/>
                </a:lnTo>
                <a:lnTo>
                  <a:pt x="826" y="1057"/>
                </a:lnTo>
                <a:lnTo>
                  <a:pt x="826" y="1057"/>
                </a:lnTo>
                <a:lnTo>
                  <a:pt x="826" y="1059"/>
                </a:lnTo>
                <a:lnTo>
                  <a:pt x="828" y="1057"/>
                </a:lnTo>
                <a:lnTo>
                  <a:pt x="828" y="1057"/>
                </a:lnTo>
                <a:lnTo>
                  <a:pt x="830" y="1059"/>
                </a:lnTo>
                <a:lnTo>
                  <a:pt x="830" y="1059"/>
                </a:lnTo>
                <a:lnTo>
                  <a:pt x="832" y="1061"/>
                </a:lnTo>
                <a:lnTo>
                  <a:pt x="832" y="1061"/>
                </a:lnTo>
                <a:lnTo>
                  <a:pt x="834" y="1061"/>
                </a:lnTo>
                <a:lnTo>
                  <a:pt x="834" y="1059"/>
                </a:lnTo>
                <a:lnTo>
                  <a:pt x="834" y="1057"/>
                </a:lnTo>
                <a:lnTo>
                  <a:pt x="834" y="1055"/>
                </a:lnTo>
                <a:lnTo>
                  <a:pt x="836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0" y="1057"/>
                </a:lnTo>
                <a:lnTo>
                  <a:pt x="842" y="1057"/>
                </a:lnTo>
                <a:lnTo>
                  <a:pt x="844" y="1057"/>
                </a:lnTo>
                <a:lnTo>
                  <a:pt x="844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7" y="1057"/>
                </a:lnTo>
                <a:lnTo>
                  <a:pt x="844" y="1057"/>
                </a:lnTo>
                <a:lnTo>
                  <a:pt x="838" y="1057"/>
                </a:lnTo>
                <a:lnTo>
                  <a:pt x="838" y="1057"/>
                </a:lnTo>
                <a:lnTo>
                  <a:pt x="836" y="1059"/>
                </a:lnTo>
                <a:lnTo>
                  <a:pt x="834" y="1059"/>
                </a:lnTo>
                <a:lnTo>
                  <a:pt x="834" y="1059"/>
                </a:lnTo>
                <a:lnTo>
                  <a:pt x="836" y="1059"/>
                </a:lnTo>
                <a:lnTo>
                  <a:pt x="836" y="1061"/>
                </a:lnTo>
                <a:lnTo>
                  <a:pt x="836" y="1063"/>
                </a:lnTo>
                <a:lnTo>
                  <a:pt x="838" y="1065"/>
                </a:lnTo>
                <a:lnTo>
                  <a:pt x="838" y="1065"/>
                </a:lnTo>
                <a:lnTo>
                  <a:pt x="838" y="1065"/>
                </a:lnTo>
                <a:lnTo>
                  <a:pt x="840" y="1067"/>
                </a:lnTo>
                <a:lnTo>
                  <a:pt x="838" y="1067"/>
                </a:lnTo>
                <a:lnTo>
                  <a:pt x="838" y="1067"/>
                </a:lnTo>
                <a:lnTo>
                  <a:pt x="836" y="1065"/>
                </a:lnTo>
                <a:lnTo>
                  <a:pt x="836" y="1065"/>
                </a:lnTo>
                <a:lnTo>
                  <a:pt x="834" y="1063"/>
                </a:lnTo>
                <a:lnTo>
                  <a:pt x="834" y="1063"/>
                </a:lnTo>
                <a:lnTo>
                  <a:pt x="834" y="1061"/>
                </a:lnTo>
                <a:lnTo>
                  <a:pt x="834" y="1061"/>
                </a:lnTo>
                <a:lnTo>
                  <a:pt x="832" y="1061"/>
                </a:lnTo>
                <a:lnTo>
                  <a:pt x="834" y="1063"/>
                </a:lnTo>
                <a:lnTo>
                  <a:pt x="834" y="1065"/>
                </a:lnTo>
                <a:lnTo>
                  <a:pt x="834" y="1069"/>
                </a:lnTo>
                <a:lnTo>
                  <a:pt x="834" y="1071"/>
                </a:lnTo>
                <a:lnTo>
                  <a:pt x="838" y="1076"/>
                </a:lnTo>
                <a:lnTo>
                  <a:pt x="842" y="1076"/>
                </a:lnTo>
                <a:lnTo>
                  <a:pt x="842" y="1078"/>
                </a:lnTo>
                <a:lnTo>
                  <a:pt x="842" y="1078"/>
                </a:lnTo>
                <a:lnTo>
                  <a:pt x="842" y="1080"/>
                </a:lnTo>
                <a:lnTo>
                  <a:pt x="842" y="1080"/>
                </a:lnTo>
                <a:lnTo>
                  <a:pt x="842" y="1082"/>
                </a:lnTo>
                <a:lnTo>
                  <a:pt x="842" y="1084"/>
                </a:lnTo>
                <a:lnTo>
                  <a:pt x="842" y="1086"/>
                </a:lnTo>
                <a:lnTo>
                  <a:pt x="844" y="1088"/>
                </a:lnTo>
                <a:lnTo>
                  <a:pt x="849" y="1092"/>
                </a:lnTo>
                <a:lnTo>
                  <a:pt x="849" y="1092"/>
                </a:lnTo>
                <a:lnTo>
                  <a:pt x="851" y="1095"/>
                </a:lnTo>
                <a:lnTo>
                  <a:pt x="851" y="1097"/>
                </a:lnTo>
                <a:lnTo>
                  <a:pt x="853" y="1097"/>
                </a:lnTo>
                <a:lnTo>
                  <a:pt x="855" y="1099"/>
                </a:lnTo>
                <a:lnTo>
                  <a:pt x="857" y="1101"/>
                </a:lnTo>
                <a:lnTo>
                  <a:pt x="857" y="1101"/>
                </a:lnTo>
                <a:lnTo>
                  <a:pt x="857" y="1103"/>
                </a:lnTo>
                <a:lnTo>
                  <a:pt x="857" y="1105"/>
                </a:lnTo>
                <a:lnTo>
                  <a:pt x="859" y="1105"/>
                </a:lnTo>
                <a:lnTo>
                  <a:pt x="859" y="1105"/>
                </a:lnTo>
                <a:lnTo>
                  <a:pt x="859" y="1107"/>
                </a:lnTo>
                <a:lnTo>
                  <a:pt x="859" y="1109"/>
                </a:lnTo>
                <a:lnTo>
                  <a:pt x="861" y="1111"/>
                </a:lnTo>
                <a:lnTo>
                  <a:pt x="859" y="1111"/>
                </a:lnTo>
                <a:lnTo>
                  <a:pt x="861" y="1113"/>
                </a:lnTo>
                <a:lnTo>
                  <a:pt x="859" y="1113"/>
                </a:lnTo>
                <a:lnTo>
                  <a:pt x="861" y="1115"/>
                </a:lnTo>
                <a:lnTo>
                  <a:pt x="863" y="1115"/>
                </a:lnTo>
                <a:lnTo>
                  <a:pt x="863" y="1115"/>
                </a:lnTo>
                <a:lnTo>
                  <a:pt x="867" y="1115"/>
                </a:lnTo>
                <a:lnTo>
                  <a:pt x="867" y="1115"/>
                </a:lnTo>
                <a:lnTo>
                  <a:pt x="872" y="1118"/>
                </a:lnTo>
                <a:lnTo>
                  <a:pt x="874" y="1118"/>
                </a:lnTo>
                <a:lnTo>
                  <a:pt x="876" y="1118"/>
                </a:lnTo>
                <a:lnTo>
                  <a:pt x="878" y="1118"/>
                </a:lnTo>
                <a:lnTo>
                  <a:pt x="880" y="1120"/>
                </a:lnTo>
                <a:lnTo>
                  <a:pt x="880" y="1122"/>
                </a:lnTo>
                <a:lnTo>
                  <a:pt x="882" y="1122"/>
                </a:lnTo>
                <a:lnTo>
                  <a:pt x="886" y="1124"/>
                </a:lnTo>
                <a:lnTo>
                  <a:pt x="891" y="1124"/>
                </a:lnTo>
                <a:lnTo>
                  <a:pt x="891" y="1124"/>
                </a:lnTo>
                <a:lnTo>
                  <a:pt x="893" y="1126"/>
                </a:lnTo>
                <a:lnTo>
                  <a:pt x="893" y="1128"/>
                </a:lnTo>
                <a:lnTo>
                  <a:pt x="895" y="1128"/>
                </a:lnTo>
                <a:lnTo>
                  <a:pt x="895" y="1128"/>
                </a:lnTo>
                <a:lnTo>
                  <a:pt x="897" y="1128"/>
                </a:lnTo>
                <a:lnTo>
                  <a:pt x="897" y="1128"/>
                </a:lnTo>
                <a:lnTo>
                  <a:pt x="899" y="1130"/>
                </a:lnTo>
                <a:lnTo>
                  <a:pt x="901" y="1130"/>
                </a:lnTo>
                <a:lnTo>
                  <a:pt x="905" y="1134"/>
                </a:lnTo>
                <a:lnTo>
                  <a:pt x="907" y="1139"/>
                </a:lnTo>
                <a:lnTo>
                  <a:pt x="909" y="1141"/>
                </a:lnTo>
                <a:lnTo>
                  <a:pt x="909" y="1143"/>
                </a:lnTo>
                <a:lnTo>
                  <a:pt x="909" y="1143"/>
                </a:lnTo>
                <a:lnTo>
                  <a:pt x="909" y="1145"/>
                </a:lnTo>
                <a:lnTo>
                  <a:pt x="909" y="1145"/>
                </a:lnTo>
                <a:lnTo>
                  <a:pt x="911" y="1145"/>
                </a:lnTo>
                <a:lnTo>
                  <a:pt x="911" y="1147"/>
                </a:lnTo>
                <a:lnTo>
                  <a:pt x="911" y="1147"/>
                </a:lnTo>
                <a:lnTo>
                  <a:pt x="911" y="1151"/>
                </a:lnTo>
                <a:lnTo>
                  <a:pt x="911" y="1151"/>
                </a:lnTo>
                <a:lnTo>
                  <a:pt x="914" y="1153"/>
                </a:lnTo>
                <a:lnTo>
                  <a:pt x="916" y="1155"/>
                </a:lnTo>
                <a:lnTo>
                  <a:pt x="918" y="1157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0"/>
                </a:lnTo>
                <a:lnTo>
                  <a:pt x="918" y="1162"/>
                </a:lnTo>
                <a:lnTo>
                  <a:pt x="918" y="1164"/>
                </a:lnTo>
                <a:lnTo>
                  <a:pt x="920" y="1166"/>
                </a:lnTo>
                <a:lnTo>
                  <a:pt x="922" y="1168"/>
                </a:lnTo>
                <a:lnTo>
                  <a:pt x="922" y="1170"/>
                </a:lnTo>
                <a:lnTo>
                  <a:pt x="922" y="1170"/>
                </a:lnTo>
                <a:lnTo>
                  <a:pt x="922" y="1172"/>
                </a:lnTo>
                <a:lnTo>
                  <a:pt x="926" y="1174"/>
                </a:lnTo>
                <a:lnTo>
                  <a:pt x="926" y="1176"/>
                </a:lnTo>
                <a:lnTo>
                  <a:pt x="926" y="1178"/>
                </a:lnTo>
                <a:lnTo>
                  <a:pt x="928" y="1180"/>
                </a:lnTo>
                <a:lnTo>
                  <a:pt x="928" y="1183"/>
                </a:lnTo>
                <a:lnTo>
                  <a:pt x="930" y="1183"/>
                </a:lnTo>
                <a:lnTo>
                  <a:pt x="930" y="1187"/>
                </a:lnTo>
                <a:lnTo>
                  <a:pt x="930" y="1189"/>
                </a:lnTo>
                <a:lnTo>
                  <a:pt x="930" y="1189"/>
                </a:lnTo>
                <a:lnTo>
                  <a:pt x="932" y="1191"/>
                </a:lnTo>
                <a:lnTo>
                  <a:pt x="935" y="1193"/>
                </a:lnTo>
                <a:lnTo>
                  <a:pt x="937" y="1195"/>
                </a:lnTo>
                <a:lnTo>
                  <a:pt x="939" y="1197"/>
                </a:lnTo>
                <a:lnTo>
                  <a:pt x="941" y="1197"/>
                </a:lnTo>
                <a:lnTo>
                  <a:pt x="943" y="1197"/>
                </a:lnTo>
                <a:lnTo>
                  <a:pt x="943" y="1199"/>
                </a:lnTo>
                <a:lnTo>
                  <a:pt x="947" y="1201"/>
                </a:lnTo>
                <a:lnTo>
                  <a:pt x="951" y="1208"/>
                </a:lnTo>
                <a:lnTo>
                  <a:pt x="953" y="1210"/>
                </a:lnTo>
                <a:lnTo>
                  <a:pt x="955" y="1212"/>
                </a:lnTo>
                <a:lnTo>
                  <a:pt x="955" y="1216"/>
                </a:lnTo>
                <a:lnTo>
                  <a:pt x="953" y="1218"/>
                </a:lnTo>
                <a:lnTo>
                  <a:pt x="951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0"/>
                </a:lnTo>
                <a:lnTo>
                  <a:pt x="953" y="1222"/>
                </a:lnTo>
                <a:lnTo>
                  <a:pt x="955" y="1224"/>
                </a:lnTo>
                <a:lnTo>
                  <a:pt x="953" y="1224"/>
                </a:lnTo>
                <a:lnTo>
                  <a:pt x="953" y="1222"/>
                </a:lnTo>
                <a:lnTo>
                  <a:pt x="951" y="1222"/>
                </a:lnTo>
                <a:lnTo>
                  <a:pt x="951" y="1220"/>
                </a:lnTo>
                <a:lnTo>
                  <a:pt x="951" y="1220"/>
                </a:lnTo>
                <a:lnTo>
                  <a:pt x="951" y="1220"/>
                </a:lnTo>
                <a:lnTo>
                  <a:pt x="949" y="1222"/>
                </a:lnTo>
                <a:lnTo>
                  <a:pt x="947" y="1222"/>
                </a:lnTo>
                <a:lnTo>
                  <a:pt x="945" y="1220"/>
                </a:lnTo>
                <a:lnTo>
                  <a:pt x="941" y="1220"/>
                </a:lnTo>
                <a:lnTo>
                  <a:pt x="941" y="1222"/>
                </a:lnTo>
                <a:lnTo>
                  <a:pt x="941" y="1222"/>
                </a:lnTo>
                <a:lnTo>
                  <a:pt x="943" y="1224"/>
                </a:lnTo>
                <a:lnTo>
                  <a:pt x="945" y="1227"/>
                </a:lnTo>
                <a:lnTo>
                  <a:pt x="949" y="1227"/>
                </a:lnTo>
                <a:lnTo>
                  <a:pt x="949" y="1229"/>
                </a:lnTo>
                <a:lnTo>
                  <a:pt x="949" y="1229"/>
                </a:lnTo>
                <a:lnTo>
                  <a:pt x="949" y="1231"/>
                </a:lnTo>
                <a:lnTo>
                  <a:pt x="951" y="1231"/>
                </a:lnTo>
                <a:lnTo>
                  <a:pt x="953" y="1233"/>
                </a:lnTo>
                <a:lnTo>
                  <a:pt x="955" y="1233"/>
                </a:lnTo>
                <a:lnTo>
                  <a:pt x="955" y="1235"/>
                </a:lnTo>
                <a:lnTo>
                  <a:pt x="958" y="1235"/>
                </a:lnTo>
                <a:lnTo>
                  <a:pt x="958" y="1235"/>
                </a:lnTo>
                <a:lnTo>
                  <a:pt x="960" y="1237"/>
                </a:lnTo>
                <a:lnTo>
                  <a:pt x="960" y="1237"/>
                </a:lnTo>
                <a:lnTo>
                  <a:pt x="962" y="1239"/>
                </a:lnTo>
                <a:lnTo>
                  <a:pt x="964" y="1237"/>
                </a:lnTo>
                <a:lnTo>
                  <a:pt x="966" y="1237"/>
                </a:lnTo>
                <a:lnTo>
                  <a:pt x="968" y="1237"/>
                </a:lnTo>
                <a:lnTo>
                  <a:pt x="968" y="1235"/>
                </a:lnTo>
                <a:lnTo>
                  <a:pt x="968" y="1237"/>
                </a:lnTo>
                <a:lnTo>
                  <a:pt x="968" y="1239"/>
                </a:lnTo>
                <a:lnTo>
                  <a:pt x="970" y="1241"/>
                </a:lnTo>
                <a:lnTo>
                  <a:pt x="976" y="1245"/>
                </a:lnTo>
                <a:lnTo>
                  <a:pt x="979" y="1245"/>
                </a:lnTo>
                <a:lnTo>
                  <a:pt x="981" y="1245"/>
                </a:lnTo>
                <a:lnTo>
                  <a:pt x="983" y="1252"/>
                </a:lnTo>
                <a:lnTo>
                  <a:pt x="983" y="1254"/>
                </a:lnTo>
                <a:lnTo>
                  <a:pt x="983" y="1256"/>
                </a:lnTo>
                <a:lnTo>
                  <a:pt x="985" y="1256"/>
                </a:lnTo>
                <a:lnTo>
                  <a:pt x="985" y="1256"/>
                </a:lnTo>
                <a:lnTo>
                  <a:pt x="985" y="1258"/>
                </a:lnTo>
                <a:lnTo>
                  <a:pt x="985" y="1260"/>
                </a:lnTo>
                <a:lnTo>
                  <a:pt x="983" y="1264"/>
                </a:lnTo>
                <a:lnTo>
                  <a:pt x="983" y="1266"/>
                </a:lnTo>
                <a:lnTo>
                  <a:pt x="985" y="1266"/>
                </a:lnTo>
                <a:lnTo>
                  <a:pt x="987" y="1271"/>
                </a:lnTo>
                <a:lnTo>
                  <a:pt x="987" y="1271"/>
                </a:lnTo>
                <a:lnTo>
                  <a:pt x="987" y="1271"/>
                </a:lnTo>
                <a:lnTo>
                  <a:pt x="989" y="1273"/>
                </a:lnTo>
                <a:lnTo>
                  <a:pt x="989" y="1271"/>
                </a:lnTo>
                <a:lnTo>
                  <a:pt x="989" y="1271"/>
                </a:lnTo>
                <a:lnTo>
                  <a:pt x="991" y="1273"/>
                </a:lnTo>
                <a:lnTo>
                  <a:pt x="993" y="1275"/>
                </a:lnTo>
                <a:lnTo>
                  <a:pt x="999" y="1279"/>
                </a:lnTo>
                <a:lnTo>
                  <a:pt x="1002" y="1281"/>
                </a:lnTo>
                <a:lnTo>
                  <a:pt x="1004" y="1281"/>
                </a:lnTo>
                <a:lnTo>
                  <a:pt x="1006" y="1283"/>
                </a:lnTo>
                <a:lnTo>
                  <a:pt x="1008" y="1285"/>
                </a:lnTo>
                <a:lnTo>
                  <a:pt x="1010" y="1287"/>
                </a:lnTo>
                <a:lnTo>
                  <a:pt x="1010" y="1289"/>
                </a:lnTo>
                <a:lnTo>
                  <a:pt x="1012" y="1289"/>
                </a:lnTo>
                <a:lnTo>
                  <a:pt x="1012" y="1296"/>
                </a:lnTo>
                <a:lnTo>
                  <a:pt x="1014" y="1296"/>
                </a:lnTo>
                <a:lnTo>
                  <a:pt x="1016" y="1298"/>
                </a:lnTo>
                <a:lnTo>
                  <a:pt x="1016" y="1296"/>
                </a:lnTo>
                <a:lnTo>
                  <a:pt x="1018" y="1296"/>
                </a:lnTo>
                <a:lnTo>
                  <a:pt x="1020" y="1294"/>
                </a:lnTo>
                <a:lnTo>
                  <a:pt x="1020" y="1294"/>
                </a:lnTo>
                <a:lnTo>
                  <a:pt x="1023" y="1292"/>
                </a:lnTo>
                <a:lnTo>
                  <a:pt x="1023" y="1289"/>
                </a:lnTo>
                <a:lnTo>
                  <a:pt x="1023" y="1287"/>
                </a:lnTo>
                <a:lnTo>
                  <a:pt x="1020" y="1285"/>
                </a:lnTo>
                <a:lnTo>
                  <a:pt x="1018" y="1285"/>
                </a:lnTo>
                <a:lnTo>
                  <a:pt x="1018" y="1283"/>
                </a:lnTo>
                <a:lnTo>
                  <a:pt x="1018" y="1281"/>
                </a:lnTo>
                <a:lnTo>
                  <a:pt x="1016" y="1281"/>
                </a:lnTo>
                <a:lnTo>
                  <a:pt x="1016" y="1279"/>
                </a:lnTo>
                <a:lnTo>
                  <a:pt x="1014" y="1279"/>
                </a:lnTo>
                <a:lnTo>
                  <a:pt x="1014" y="1277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5"/>
                </a:lnTo>
                <a:lnTo>
                  <a:pt x="1010" y="1277"/>
                </a:lnTo>
                <a:lnTo>
                  <a:pt x="1010" y="1277"/>
                </a:lnTo>
                <a:lnTo>
                  <a:pt x="1010" y="1277"/>
                </a:lnTo>
                <a:lnTo>
                  <a:pt x="1008" y="1279"/>
                </a:lnTo>
                <a:lnTo>
                  <a:pt x="1008" y="1279"/>
                </a:lnTo>
                <a:lnTo>
                  <a:pt x="1008" y="1277"/>
                </a:lnTo>
                <a:lnTo>
                  <a:pt x="1008" y="1277"/>
                </a:lnTo>
                <a:lnTo>
                  <a:pt x="1006" y="1277"/>
                </a:lnTo>
                <a:lnTo>
                  <a:pt x="1004" y="1275"/>
                </a:lnTo>
                <a:lnTo>
                  <a:pt x="1004" y="1271"/>
                </a:lnTo>
                <a:lnTo>
                  <a:pt x="1004" y="1271"/>
                </a:lnTo>
                <a:lnTo>
                  <a:pt x="1004" y="1269"/>
                </a:lnTo>
                <a:lnTo>
                  <a:pt x="1004" y="1266"/>
                </a:lnTo>
                <a:lnTo>
                  <a:pt x="1004" y="1264"/>
                </a:lnTo>
                <a:lnTo>
                  <a:pt x="1002" y="1262"/>
                </a:lnTo>
                <a:lnTo>
                  <a:pt x="999" y="1258"/>
                </a:lnTo>
                <a:lnTo>
                  <a:pt x="999" y="1256"/>
                </a:lnTo>
                <a:lnTo>
                  <a:pt x="997" y="1256"/>
                </a:lnTo>
                <a:lnTo>
                  <a:pt x="995" y="1252"/>
                </a:lnTo>
                <a:lnTo>
                  <a:pt x="995" y="1250"/>
                </a:lnTo>
                <a:lnTo>
                  <a:pt x="995" y="1248"/>
                </a:lnTo>
                <a:lnTo>
                  <a:pt x="993" y="1245"/>
                </a:lnTo>
                <a:lnTo>
                  <a:pt x="993" y="1243"/>
                </a:lnTo>
                <a:lnTo>
                  <a:pt x="993" y="1243"/>
                </a:lnTo>
                <a:lnTo>
                  <a:pt x="993" y="1241"/>
                </a:lnTo>
                <a:lnTo>
                  <a:pt x="991" y="1241"/>
                </a:lnTo>
                <a:lnTo>
                  <a:pt x="991" y="1239"/>
                </a:lnTo>
                <a:lnTo>
                  <a:pt x="989" y="1235"/>
                </a:lnTo>
                <a:lnTo>
                  <a:pt x="987" y="1237"/>
                </a:lnTo>
                <a:lnTo>
                  <a:pt x="987" y="1237"/>
                </a:lnTo>
                <a:lnTo>
                  <a:pt x="989" y="1239"/>
                </a:lnTo>
                <a:lnTo>
                  <a:pt x="989" y="1241"/>
                </a:lnTo>
                <a:lnTo>
                  <a:pt x="989" y="1241"/>
                </a:lnTo>
                <a:lnTo>
                  <a:pt x="989" y="1241"/>
                </a:lnTo>
                <a:lnTo>
                  <a:pt x="987" y="1239"/>
                </a:lnTo>
                <a:lnTo>
                  <a:pt x="987" y="1237"/>
                </a:lnTo>
                <a:lnTo>
                  <a:pt x="985" y="1235"/>
                </a:lnTo>
                <a:lnTo>
                  <a:pt x="985" y="1233"/>
                </a:lnTo>
                <a:lnTo>
                  <a:pt x="985" y="1233"/>
                </a:lnTo>
                <a:lnTo>
                  <a:pt x="983" y="1231"/>
                </a:lnTo>
                <a:lnTo>
                  <a:pt x="983" y="1231"/>
                </a:lnTo>
                <a:lnTo>
                  <a:pt x="981" y="1229"/>
                </a:lnTo>
                <a:lnTo>
                  <a:pt x="981" y="1227"/>
                </a:lnTo>
                <a:lnTo>
                  <a:pt x="976" y="1224"/>
                </a:lnTo>
                <a:lnTo>
                  <a:pt x="974" y="1220"/>
                </a:lnTo>
                <a:lnTo>
                  <a:pt x="974" y="1220"/>
                </a:lnTo>
                <a:lnTo>
                  <a:pt x="974" y="1218"/>
                </a:lnTo>
                <a:lnTo>
                  <a:pt x="974" y="1216"/>
                </a:lnTo>
                <a:lnTo>
                  <a:pt x="974" y="1216"/>
                </a:lnTo>
                <a:lnTo>
                  <a:pt x="972" y="1214"/>
                </a:lnTo>
                <a:lnTo>
                  <a:pt x="972" y="1214"/>
                </a:lnTo>
                <a:lnTo>
                  <a:pt x="972" y="1212"/>
                </a:lnTo>
                <a:lnTo>
                  <a:pt x="972" y="1212"/>
                </a:lnTo>
                <a:lnTo>
                  <a:pt x="970" y="1212"/>
                </a:lnTo>
                <a:lnTo>
                  <a:pt x="970" y="1210"/>
                </a:lnTo>
                <a:lnTo>
                  <a:pt x="968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6"/>
                </a:lnTo>
                <a:lnTo>
                  <a:pt x="966" y="1204"/>
                </a:lnTo>
                <a:lnTo>
                  <a:pt x="964" y="1204"/>
                </a:lnTo>
                <a:lnTo>
                  <a:pt x="964" y="1204"/>
                </a:lnTo>
                <a:lnTo>
                  <a:pt x="962" y="1201"/>
                </a:lnTo>
                <a:lnTo>
                  <a:pt x="960" y="1197"/>
                </a:lnTo>
                <a:lnTo>
                  <a:pt x="960" y="1195"/>
                </a:lnTo>
                <a:lnTo>
                  <a:pt x="955" y="1193"/>
                </a:lnTo>
                <a:lnTo>
                  <a:pt x="953" y="1191"/>
                </a:lnTo>
                <a:lnTo>
                  <a:pt x="951" y="1191"/>
                </a:lnTo>
                <a:lnTo>
                  <a:pt x="951" y="1189"/>
                </a:lnTo>
                <a:lnTo>
                  <a:pt x="949" y="1187"/>
                </a:lnTo>
                <a:lnTo>
                  <a:pt x="947" y="1185"/>
                </a:lnTo>
                <a:lnTo>
                  <a:pt x="947" y="1183"/>
                </a:lnTo>
                <a:lnTo>
                  <a:pt x="947" y="1178"/>
                </a:lnTo>
                <a:lnTo>
                  <a:pt x="947" y="1178"/>
                </a:lnTo>
                <a:lnTo>
                  <a:pt x="945" y="1176"/>
                </a:lnTo>
                <a:lnTo>
                  <a:pt x="945" y="1172"/>
                </a:lnTo>
                <a:lnTo>
                  <a:pt x="943" y="1170"/>
                </a:lnTo>
                <a:lnTo>
                  <a:pt x="943" y="1170"/>
                </a:lnTo>
                <a:lnTo>
                  <a:pt x="943" y="1164"/>
                </a:lnTo>
                <a:lnTo>
                  <a:pt x="945" y="1162"/>
                </a:lnTo>
                <a:lnTo>
                  <a:pt x="945" y="1160"/>
                </a:lnTo>
                <a:lnTo>
                  <a:pt x="943" y="1157"/>
                </a:lnTo>
                <a:lnTo>
                  <a:pt x="943" y="1157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9" y="1160"/>
                </a:lnTo>
                <a:lnTo>
                  <a:pt x="953" y="1164"/>
                </a:lnTo>
                <a:lnTo>
                  <a:pt x="953" y="1164"/>
                </a:lnTo>
                <a:lnTo>
                  <a:pt x="955" y="1164"/>
                </a:lnTo>
                <a:lnTo>
                  <a:pt x="955" y="1164"/>
                </a:lnTo>
                <a:lnTo>
                  <a:pt x="955" y="1162"/>
                </a:lnTo>
                <a:lnTo>
                  <a:pt x="958" y="1162"/>
                </a:lnTo>
                <a:lnTo>
                  <a:pt x="960" y="1164"/>
                </a:lnTo>
                <a:lnTo>
                  <a:pt x="960" y="1164"/>
                </a:lnTo>
                <a:lnTo>
                  <a:pt x="962" y="1164"/>
                </a:lnTo>
                <a:lnTo>
                  <a:pt x="962" y="1166"/>
                </a:lnTo>
                <a:lnTo>
                  <a:pt x="964" y="1168"/>
                </a:lnTo>
                <a:lnTo>
                  <a:pt x="968" y="1168"/>
                </a:lnTo>
                <a:lnTo>
                  <a:pt x="968" y="1168"/>
                </a:lnTo>
                <a:lnTo>
                  <a:pt x="970" y="1168"/>
                </a:lnTo>
                <a:lnTo>
                  <a:pt x="970" y="1168"/>
                </a:lnTo>
                <a:lnTo>
                  <a:pt x="970" y="1170"/>
                </a:lnTo>
                <a:lnTo>
                  <a:pt x="970" y="1170"/>
                </a:lnTo>
                <a:lnTo>
                  <a:pt x="970" y="1170"/>
                </a:lnTo>
                <a:lnTo>
                  <a:pt x="968" y="1170"/>
                </a:lnTo>
                <a:lnTo>
                  <a:pt x="970" y="1172"/>
                </a:lnTo>
                <a:lnTo>
                  <a:pt x="970" y="1172"/>
                </a:lnTo>
                <a:lnTo>
                  <a:pt x="968" y="1174"/>
                </a:lnTo>
                <a:lnTo>
                  <a:pt x="970" y="1176"/>
                </a:lnTo>
                <a:lnTo>
                  <a:pt x="972" y="1178"/>
                </a:lnTo>
                <a:lnTo>
                  <a:pt x="972" y="1183"/>
                </a:lnTo>
                <a:lnTo>
                  <a:pt x="974" y="1185"/>
                </a:lnTo>
                <a:lnTo>
                  <a:pt x="974" y="1187"/>
                </a:lnTo>
                <a:lnTo>
                  <a:pt x="974" y="1189"/>
                </a:lnTo>
                <a:lnTo>
                  <a:pt x="976" y="1189"/>
                </a:lnTo>
                <a:lnTo>
                  <a:pt x="976" y="1191"/>
                </a:lnTo>
                <a:lnTo>
                  <a:pt x="979" y="1195"/>
                </a:lnTo>
                <a:lnTo>
                  <a:pt x="979" y="1195"/>
                </a:lnTo>
                <a:lnTo>
                  <a:pt x="979" y="1197"/>
                </a:lnTo>
                <a:lnTo>
                  <a:pt x="981" y="1197"/>
                </a:lnTo>
                <a:lnTo>
                  <a:pt x="981" y="1197"/>
                </a:lnTo>
                <a:lnTo>
                  <a:pt x="983" y="1199"/>
                </a:lnTo>
                <a:lnTo>
                  <a:pt x="983" y="1201"/>
                </a:lnTo>
                <a:lnTo>
                  <a:pt x="983" y="1204"/>
                </a:lnTo>
                <a:lnTo>
                  <a:pt x="985" y="1206"/>
                </a:lnTo>
                <a:lnTo>
                  <a:pt x="987" y="1206"/>
                </a:lnTo>
                <a:lnTo>
                  <a:pt x="987" y="1206"/>
                </a:lnTo>
                <a:lnTo>
                  <a:pt x="987" y="1208"/>
                </a:lnTo>
                <a:lnTo>
                  <a:pt x="987" y="1208"/>
                </a:lnTo>
                <a:lnTo>
                  <a:pt x="989" y="1210"/>
                </a:lnTo>
                <a:lnTo>
                  <a:pt x="989" y="1212"/>
                </a:lnTo>
                <a:lnTo>
                  <a:pt x="993" y="1212"/>
                </a:lnTo>
                <a:lnTo>
                  <a:pt x="995" y="1216"/>
                </a:lnTo>
                <a:lnTo>
                  <a:pt x="997" y="1218"/>
                </a:lnTo>
                <a:lnTo>
                  <a:pt x="999" y="1220"/>
                </a:lnTo>
                <a:lnTo>
                  <a:pt x="1002" y="1220"/>
                </a:lnTo>
                <a:lnTo>
                  <a:pt x="1002" y="1220"/>
                </a:lnTo>
                <a:lnTo>
                  <a:pt x="1004" y="1220"/>
                </a:lnTo>
                <a:lnTo>
                  <a:pt x="1006" y="1220"/>
                </a:lnTo>
                <a:lnTo>
                  <a:pt x="1006" y="1222"/>
                </a:lnTo>
                <a:lnTo>
                  <a:pt x="1006" y="1224"/>
                </a:lnTo>
                <a:lnTo>
                  <a:pt x="1006" y="1227"/>
                </a:lnTo>
                <a:lnTo>
                  <a:pt x="1006" y="1227"/>
                </a:lnTo>
                <a:lnTo>
                  <a:pt x="1006" y="1229"/>
                </a:lnTo>
                <a:lnTo>
                  <a:pt x="1008" y="1229"/>
                </a:lnTo>
                <a:lnTo>
                  <a:pt x="1008" y="1231"/>
                </a:lnTo>
                <a:lnTo>
                  <a:pt x="1010" y="1231"/>
                </a:lnTo>
                <a:lnTo>
                  <a:pt x="1014" y="1233"/>
                </a:lnTo>
                <a:lnTo>
                  <a:pt x="1016" y="1233"/>
                </a:lnTo>
                <a:lnTo>
                  <a:pt x="1016" y="1235"/>
                </a:lnTo>
                <a:lnTo>
                  <a:pt x="1016" y="1235"/>
                </a:lnTo>
                <a:lnTo>
                  <a:pt x="1016" y="1237"/>
                </a:lnTo>
                <a:lnTo>
                  <a:pt x="1018" y="1239"/>
                </a:lnTo>
                <a:lnTo>
                  <a:pt x="1018" y="1239"/>
                </a:lnTo>
                <a:lnTo>
                  <a:pt x="1023" y="1239"/>
                </a:lnTo>
                <a:lnTo>
                  <a:pt x="1025" y="1241"/>
                </a:lnTo>
                <a:lnTo>
                  <a:pt x="1025" y="1243"/>
                </a:lnTo>
                <a:lnTo>
                  <a:pt x="1025" y="1243"/>
                </a:lnTo>
                <a:lnTo>
                  <a:pt x="1025" y="1243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7" y="1245"/>
                </a:lnTo>
                <a:lnTo>
                  <a:pt x="1025" y="1245"/>
                </a:lnTo>
                <a:lnTo>
                  <a:pt x="1023" y="1248"/>
                </a:lnTo>
                <a:lnTo>
                  <a:pt x="1023" y="1250"/>
                </a:lnTo>
                <a:lnTo>
                  <a:pt x="1023" y="1254"/>
                </a:lnTo>
                <a:lnTo>
                  <a:pt x="1025" y="1256"/>
                </a:lnTo>
                <a:lnTo>
                  <a:pt x="1025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6"/>
                </a:lnTo>
                <a:lnTo>
                  <a:pt x="1029" y="1254"/>
                </a:lnTo>
                <a:lnTo>
                  <a:pt x="1031" y="1254"/>
                </a:lnTo>
                <a:lnTo>
                  <a:pt x="1031" y="1254"/>
                </a:lnTo>
                <a:lnTo>
                  <a:pt x="1029" y="1256"/>
                </a:lnTo>
                <a:lnTo>
                  <a:pt x="1027" y="1256"/>
                </a:lnTo>
                <a:lnTo>
                  <a:pt x="1027" y="1256"/>
                </a:lnTo>
                <a:lnTo>
                  <a:pt x="1029" y="1258"/>
                </a:lnTo>
                <a:lnTo>
                  <a:pt x="1031" y="1256"/>
                </a:lnTo>
                <a:lnTo>
                  <a:pt x="1031" y="1256"/>
                </a:lnTo>
                <a:lnTo>
                  <a:pt x="1031" y="1256"/>
                </a:lnTo>
                <a:lnTo>
                  <a:pt x="1033" y="1258"/>
                </a:lnTo>
                <a:lnTo>
                  <a:pt x="1033" y="1258"/>
                </a:lnTo>
                <a:lnTo>
                  <a:pt x="1037" y="1260"/>
                </a:lnTo>
                <a:lnTo>
                  <a:pt x="1037" y="1262"/>
                </a:lnTo>
                <a:lnTo>
                  <a:pt x="1041" y="1264"/>
                </a:lnTo>
                <a:lnTo>
                  <a:pt x="1041" y="1264"/>
                </a:lnTo>
                <a:lnTo>
                  <a:pt x="1043" y="1264"/>
                </a:lnTo>
                <a:lnTo>
                  <a:pt x="1041" y="1264"/>
                </a:lnTo>
                <a:lnTo>
                  <a:pt x="1041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39" y="1264"/>
                </a:lnTo>
                <a:lnTo>
                  <a:pt x="1043" y="1269"/>
                </a:lnTo>
                <a:lnTo>
                  <a:pt x="1043" y="1269"/>
                </a:lnTo>
                <a:lnTo>
                  <a:pt x="1043" y="1271"/>
                </a:lnTo>
                <a:lnTo>
                  <a:pt x="1046" y="1273"/>
                </a:lnTo>
                <a:lnTo>
                  <a:pt x="1048" y="1273"/>
                </a:lnTo>
                <a:lnTo>
                  <a:pt x="1048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3"/>
                </a:lnTo>
                <a:lnTo>
                  <a:pt x="1050" y="1275"/>
                </a:lnTo>
                <a:lnTo>
                  <a:pt x="1050" y="1275"/>
                </a:lnTo>
                <a:lnTo>
                  <a:pt x="1048" y="1273"/>
                </a:lnTo>
                <a:lnTo>
                  <a:pt x="1046" y="1273"/>
                </a:lnTo>
                <a:lnTo>
                  <a:pt x="1056" y="1279"/>
                </a:lnTo>
                <a:lnTo>
                  <a:pt x="1058" y="1281"/>
                </a:lnTo>
                <a:lnTo>
                  <a:pt x="1062" y="1285"/>
                </a:lnTo>
                <a:lnTo>
                  <a:pt x="1064" y="1287"/>
                </a:lnTo>
                <a:lnTo>
                  <a:pt x="1067" y="1292"/>
                </a:lnTo>
                <a:lnTo>
                  <a:pt x="1069" y="1294"/>
                </a:lnTo>
                <a:lnTo>
                  <a:pt x="1071" y="1298"/>
                </a:lnTo>
                <a:lnTo>
                  <a:pt x="1073" y="1298"/>
                </a:lnTo>
                <a:lnTo>
                  <a:pt x="1075" y="1300"/>
                </a:lnTo>
                <a:lnTo>
                  <a:pt x="1077" y="1306"/>
                </a:lnTo>
                <a:lnTo>
                  <a:pt x="1077" y="1310"/>
                </a:lnTo>
                <a:lnTo>
                  <a:pt x="1079" y="1313"/>
                </a:lnTo>
                <a:lnTo>
                  <a:pt x="1079" y="1315"/>
                </a:lnTo>
                <a:lnTo>
                  <a:pt x="1081" y="1317"/>
                </a:lnTo>
                <a:lnTo>
                  <a:pt x="1083" y="1319"/>
                </a:lnTo>
                <a:lnTo>
                  <a:pt x="1083" y="1319"/>
                </a:lnTo>
                <a:lnTo>
                  <a:pt x="1083" y="1321"/>
                </a:lnTo>
                <a:lnTo>
                  <a:pt x="1083" y="1323"/>
                </a:lnTo>
                <a:lnTo>
                  <a:pt x="1081" y="1325"/>
                </a:lnTo>
                <a:lnTo>
                  <a:pt x="1081" y="1327"/>
                </a:lnTo>
                <a:lnTo>
                  <a:pt x="1079" y="1327"/>
                </a:lnTo>
                <a:lnTo>
                  <a:pt x="1079" y="1327"/>
                </a:lnTo>
                <a:lnTo>
                  <a:pt x="1079" y="1329"/>
                </a:lnTo>
                <a:lnTo>
                  <a:pt x="1081" y="1329"/>
                </a:lnTo>
                <a:lnTo>
                  <a:pt x="1081" y="1329"/>
                </a:lnTo>
                <a:lnTo>
                  <a:pt x="1083" y="1329"/>
                </a:lnTo>
                <a:lnTo>
                  <a:pt x="1083" y="1331"/>
                </a:lnTo>
                <a:lnTo>
                  <a:pt x="1083" y="1331"/>
                </a:lnTo>
                <a:lnTo>
                  <a:pt x="1081" y="1334"/>
                </a:lnTo>
                <a:lnTo>
                  <a:pt x="1079" y="1334"/>
                </a:lnTo>
                <a:lnTo>
                  <a:pt x="1077" y="1334"/>
                </a:lnTo>
                <a:lnTo>
                  <a:pt x="1077" y="1334"/>
                </a:lnTo>
                <a:lnTo>
                  <a:pt x="1077" y="1336"/>
                </a:lnTo>
                <a:lnTo>
                  <a:pt x="1079" y="1338"/>
                </a:lnTo>
                <a:lnTo>
                  <a:pt x="1079" y="1340"/>
                </a:lnTo>
                <a:lnTo>
                  <a:pt x="1079" y="1340"/>
                </a:lnTo>
                <a:lnTo>
                  <a:pt x="1083" y="1344"/>
                </a:lnTo>
                <a:lnTo>
                  <a:pt x="1085" y="1346"/>
                </a:lnTo>
                <a:lnTo>
                  <a:pt x="1085" y="1348"/>
                </a:lnTo>
                <a:lnTo>
                  <a:pt x="1087" y="1350"/>
                </a:lnTo>
                <a:lnTo>
                  <a:pt x="1092" y="1352"/>
                </a:lnTo>
                <a:lnTo>
                  <a:pt x="1096" y="1354"/>
                </a:lnTo>
                <a:lnTo>
                  <a:pt x="1098" y="1354"/>
                </a:lnTo>
                <a:lnTo>
                  <a:pt x="1100" y="1357"/>
                </a:lnTo>
                <a:lnTo>
                  <a:pt x="1102" y="1359"/>
                </a:lnTo>
                <a:lnTo>
                  <a:pt x="1106" y="1361"/>
                </a:lnTo>
                <a:lnTo>
                  <a:pt x="1106" y="1363"/>
                </a:lnTo>
                <a:lnTo>
                  <a:pt x="1108" y="1365"/>
                </a:lnTo>
                <a:lnTo>
                  <a:pt x="1115" y="1367"/>
                </a:lnTo>
                <a:lnTo>
                  <a:pt x="1119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29" y="1371"/>
                </a:lnTo>
                <a:lnTo>
                  <a:pt x="1131" y="1371"/>
                </a:lnTo>
                <a:lnTo>
                  <a:pt x="1131" y="1371"/>
                </a:lnTo>
                <a:lnTo>
                  <a:pt x="1134" y="1373"/>
                </a:lnTo>
                <a:lnTo>
                  <a:pt x="1136" y="1375"/>
                </a:lnTo>
                <a:lnTo>
                  <a:pt x="1138" y="1375"/>
                </a:lnTo>
                <a:lnTo>
                  <a:pt x="1140" y="1378"/>
                </a:lnTo>
                <a:lnTo>
                  <a:pt x="1142" y="1380"/>
                </a:lnTo>
                <a:lnTo>
                  <a:pt x="1144" y="1382"/>
                </a:lnTo>
                <a:lnTo>
                  <a:pt x="1146" y="1382"/>
                </a:lnTo>
                <a:lnTo>
                  <a:pt x="1152" y="1384"/>
                </a:lnTo>
                <a:lnTo>
                  <a:pt x="1155" y="1386"/>
                </a:lnTo>
                <a:lnTo>
                  <a:pt x="1159" y="1386"/>
                </a:lnTo>
                <a:lnTo>
                  <a:pt x="1163" y="1388"/>
                </a:lnTo>
                <a:lnTo>
                  <a:pt x="1169" y="1390"/>
                </a:lnTo>
                <a:lnTo>
                  <a:pt x="1173" y="1390"/>
                </a:lnTo>
                <a:lnTo>
                  <a:pt x="1175" y="1392"/>
                </a:lnTo>
                <a:lnTo>
                  <a:pt x="1178" y="1392"/>
                </a:lnTo>
                <a:lnTo>
                  <a:pt x="1180" y="1394"/>
                </a:lnTo>
                <a:lnTo>
                  <a:pt x="1186" y="1396"/>
                </a:lnTo>
                <a:lnTo>
                  <a:pt x="1192" y="1401"/>
                </a:lnTo>
                <a:lnTo>
                  <a:pt x="1201" y="1401"/>
                </a:lnTo>
                <a:lnTo>
                  <a:pt x="1205" y="1403"/>
                </a:lnTo>
                <a:lnTo>
                  <a:pt x="1209" y="1405"/>
                </a:lnTo>
                <a:lnTo>
                  <a:pt x="1211" y="1405"/>
                </a:lnTo>
                <a:lnTo>
                  <a:pt x="1213" y="1405"/>
                </a:lnTo>
                <a:lnTo>
                  <a:pt x="1219" y="1401"/>
                </a:lnTo>
                <a:lnTo>
                  <a:pt x="1224" y="1401"/>
                </a:lnTo>
                <a:lnTo>
                  <a:pt x="1230" y="1396"/>
                </a:lnTo>
                <a:lnTo>
                  <a:pt x="1232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4" y="1396"/>
                </a:lnTo>
                <a:lnTo>
                  <a:pt x="1232" y="1396"/>
                </a:lnTo>
                <a:lnTo>
                  <a:pt x="1232" y="1394"/>
                </a:lnTo>
                <a:lnTo>
                  <a:pt x="1232" y="1394"/>
                </a:lnTo>
                <a:lnTo>
                  <a:pt x="1232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4" y="1394"/>
                </a:lnTo>
                <a:lnTo>
                  <a:pt x="1236" y="1394"/>
                </a:lnTo>
                <a:lnTo>
                  <a:pt x="1236" y="1394"/>
                </a:lnTo>
                <a:lnTo>
                  <a:pt x="1238" y="1394"/>
                </a:lnTo>
                <a:lnTo>
                  <a:pt x="1236" y="1396"/>
                </a:lnTo>
                <a:lnTo>
                  <a:pt x="1236" y="1396"/>
                </a:lnTo>
                <a:lnTo>
                  <a:pt x="1238" y="1396"/>
                </a:lnTo>
                <a:lnTo>
                  <a:pt x="1247" y="1399"/>
                </a:lnTo>
                <a:lnTo>
                  <a:pt x="1245" y="1399"/>
                </a:lnTo>
                <a:lnTo>
                  <a:pt x="1243" y="1396"/>
                </a:lnTo>
                <a:lnTo>
                  <a:pt x="1243" y="1396"/>
                </a:lnTo>
                <a:lnTo>
                  <a:pt x="1243" y="1396"/>
                </a:lnTo>
                <a:lnTo>
                  <a:pt x="1240" y="1396"/>
                </a:lnTo>
                <a:lnTo>
                  <a:pt x="1240" y="1396"/>
                </a:lnTo>
                <a:lnTo>
                  <a:pt x="1240" y="1394"/>
                </a:lnTo>
                <a:lnTo>
                  <a:pt x="1240" y="1394"/>
                </a:lnTo>
                <a:lnTo>
                  <a:pt x="1240" y="1396"/>
                </a:lnTo>
                <a:lnTo>
                  <a:pt x="1243" y="1396"/>
                </a:lnTo>
                <a:lnTo>
                  <a:pt x="1245" y="1396"/>
                </a:lnTo>
                <a:lnTo>
                  <a:pt x="1247" y="1399"/>
                </a:lnTo>
                <a:lnTo>
                  <a:pt x="1249" y="1401"/>
                </a:lnTo>
                <a:lnTo>
                  <a:pt x="1253" y="1403"/>
                </a:lnTo>
                <a:lnTo>
                  <a:pt x="1257" y="1407"/>
                </a:lnTo>
                <a:lnTo>
                  <a:pt x="1259" y="1409"/>
                </a:lnTo>
                <a:lnTo>
                  <a:pt x="1261" y="1411"/>
                </a:lnTo>
                <a:lnTo>
                  <a:pt x="1263" y="1413"/>
                </a:lnTo>
                <a:lnTo>
                  <a:pt x="1268" y="1417"/>
                </a:lnTo>
                <a:lnTo>
                  <a:pt x="1272" y="1422"/>
                </a:lnTo>
                <a:lnTo>
                  <a:pt x="1272" y="1422"/>
                </a:lnTo>
                <a:lnTo>
                  <a:pt x="1278" y="1426"/>
                </a:lnTo>
                <a:lnTo>
                  <a:pt x="1280" y="1428"/>
                </a:lnTo>
                <a:lnTo>
                  <a:pt x="1284" y="1430"/>
                </a:lnTo>
                <a:lnTo>
                  <a:pt x="1287" y="1430"/>
                </a:lnTo>
                <a:lnTo>
                  <a:pt x="1295" y="1430"/>
                </a:lnTo>
                <a:lnTo>
                  <a:pt x="1297" y="1430"/>
                </a:lnTo>
                <a:lnTo>
                  <a:pt x="1303" y="1432"/>
                </a:lnTo>
                <a:lnTo>
                  <a:pt x="1303" y="1434"/>
                </a:lnTo>
                <a:lnTo>
                  <a:pt x="1307" y="1436"/>
                </a:lnTo>
                <a:lnTo>
                  <a:pt x="1312" y="1436"/>
                </a:lnTo>
                <a:lnTo>
                  <a:pt x="1314" y="1436"/>
                </a:lnTo>
                <a:lnTo>
                  <a:pt x="1320" y="1438"/>
                </a:lnTo>
                <a:lnTo>
                  <a:pt x="1326" y="1440"/>
                </a:lnTo>
                <a:lnTo>
                  <a:pt x="1326" y="1440"/>
                </a:lnTo>
                <a:lnTo>
                  <a:pt x="1324" y="1440"/>
                </a:lnTo>
                <a:lnTo>
                  <a:pt x="1324" y="1440"/>
                </a:lnTo>
                <a:lnTo>
                  <a:pt x="1322" y="1440"/>
                </a:lnTo>
                <a:lnTo>
                  <a:pt x="1324" y="1440"/>
                </a:lnTo>
                <a:lnTo>
                  <a:pt x="1326" y="1440"/>
                </a:lnTo>
                <a:lnTo>
                  <a:pt x="1331" y="1440"/>
                </a:lnTo>
                <a:lnTo>
                  <a:pt x="1333" y="1440"/>
                </a:lnTo>
                <a:lnTo>
                  <a:pt x="1335" y="1440"/>
                </a:lnTo>
                <a:lnTo>
                  <a:pt x="1335" y="1440"/>
                </a:lnTo>
                <a:lnTo>
                  <a:pt x="1335" y="1438"/>
                </a:lnTo>
                <a:lnTo>
                  <a:pt x="1335" y="1438"/>
                </a:lnTo>
                <a:lnTo>
                  <a:pt x="1335" y="1438"/>
                </a:lnTo>
                <a:lnTo>
                  <a:pt x="1337" y="1438"/>
                </a:lnTo>
                <a:lnTo>
                  <a:pt x="1337" y="1438"/>
                </a:lnTo>
                <a:lnTo>
                  <a:pt x="1339" y="1438"/>
                </a:lnTo>
                <a:lnTo>
                  <a:pt x="1341" y="1438"/>
                </a:lnTo>
                <a:lnTo>
                  <a:pt x="1341" y="1438"/>
                </a:lnTo>
                <a:lnTo>
                  <a:pt x="1341" y="1440"/>
                </a:lnTo>
                <a:lnTo>
                  <a:pt x="1341" y="1440"/>
                </a:lnTo>
                <a:lnTo>
                  <a:pt x="1341" y="1443"/>
                </a:lnTo>
                <a:lnTo>
                  <a:pt x="1343" y="1443"/>
                </a:lnTo>
                <a:lnTo>
                  <a:pt x="1343" y="1445"/>
                </a:lnTo>
                <a:lnTo>
                  <a:pt x="1343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41" y="1445"/>
                </a:lnTo>
                <a:lnTo>
                  <a:pt x="1339" y="1443"/>
                </a:lnTo>
                <a:lnTo>
                  <a:pt x="1339" y="1443"/>
                </a:lnTo>
                <a:lnTo>
                  <a:pt x="1337" y="1445"/>
                </a:lnTo>
                <a:lnTo>
                  <a:pt x="1337" y="1445"/>
                </a:lnTo>
                <a:lnTo>
                  <a:pt x="1341" y="1447"/>
                </a:lnTo>
                <a:lnTo>
                  <a:pt x="1345" y="1451"/>
                </a:lnTo>
                <a:lnTo>
                  <a:pt x="1345" y="1451"/>
                </a:lnTo>
                <a:lnTo>
                  <a:pt x="1349" y="1455"/>
                </a:lnTo>
                <a:lnTo>
                  <a:pt x="1351" y="1455"/>
                </a:lnTo>
                <a:lnTo>
                  <a:pt x="1351" y="1459"/>
                </a:lnTo>
                <a:lnTo>
                  <a:pt x="1356" y="1461"/>
                </a:lnTo>
                <a:lnTo>
                  <a:pt x="1362" y="1468"/>
                </a:lnTo>
                <a:lnTo>
                  <a:pt x="1364" y="1470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6" y="1472"/>
                </a:lnTo>
                <a:lnTo>
                  <a:pt x="1364" y="1474"/>
                </a:lnTo>
                <a:lnTo>
                  <a:pt x="1364" y="1474"/>
                </a:lnTo>
                <a:lnTo>
                  <a:pt x="1364" y="1474"/>
                </a:lnTo>
                <a:lnTo>
                  <a:pt x="1366" y="1476"/>
                </a:lnTo>
                <a:lnTo>
                  <a:pt x="1366" y="1476"/>
                </a:lnTo>
                <a:lnTo>
                  <a:pt x="1366" y="1478"/>
                </a:lnTo>
                <a:lnTo>
                  <a:pt x="1366" y="1478"/>
                </a:lnTo>
                <a:lnTo>
                  <a:pt x="1366" y="1478"/>
                </a:lnTo>
                <a:lnTo>
                  <a:pt x="1364" y="1482"/>
                </a:lnTo>
                <a:lnTo>
                  <a:pt x="1364" y="1482"/>
                </a:lnTo>
                <a:lnTo>
                  <a:pt x="1364" y="1484"/>
                </a:lnTo>
                <a:lnTo>
                  <a:pt x="1366" y="1489"/>
                </a:lnTo>
                <a:lnTo>
                  <a:pt x="1368" y="1489"/>
                </a:lnTo>
                <a:lnTo>
                  <a:pt x="1372" y="1491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5" y="1493"/>
                </a:lnTo>
                <a:lnTo>
                  <a:pt x="1377" y="1491"/>
                </a:lnTo>
                <a:lnTo>
                  <a:pt x="1379" y="1491"/>
                </a:lnTo>
                <a:lnTo>
                  <a:pt x="1377" y="1489"/>
                </a:lnTo>
                <a:lnTo>
                  <a:pt x="1377" y="1489"/>
                </a:lnTo>
                <a:lnTo>
                  <a:pt x="1375" y="1487"/>
                </a:lnTo>
                <a:lnTo>
                  <a:pt x="1372" y="1487"/>
                </a:lnTo>
                <a:lnTo>
                  <a:pt x="1372" y="1482"/>
                </a:lnTo>
                <a:lnTo>
                  <a:pt x="1372" y="1484"/>
                </a:lnTo>
                <a:lnTo>
                  <a:pt x="1372" y="1484"/>
                </a:lnTo>
                <a:lnTo>
                  <a:pt x="1377" y="1484"/>
                </a:lnTo>
                <a:lnTo>
                  <a:pt x="1381" y="1489"/>
                </a:lnTo>
                <a:lnTo>
                  <a:pt x="1381" y="1491"/>
                </a:lnTo>
                <a:lnTo>
                  <a:pt x="1381" y="1491"/>
                </a:lnTo>
                <a:lnTo>
                  <a:pt x="1381" y="1493"/>
                </a:lnTo>
                <a:lnTo>
                  <a:pt x="1383" y="1493"/>
                </a:lnTo>
                <a:lnTo>
                  <a:pt x="1383" y="1495"/>
                </a:lnTo>
                <a:lnTo>
                  <a:pt x="1387" y="1495"/>
                </a:lnTo>
                <a:lnTo>
                  <a:pt x="1389" y="1497"/>
                </a:lnTo>
                <a:lnTo>
                  <a:pt x="1391" y="1497"/>
                </a:lnTo>
                <a:lnTo>
                  <a:pt x="1395" y="1499"/>
                </a:lnTo>
                <a:lnTo>
                  <a:pt x="1395" y="1501"/>
                </a:lnTo>
                <a:lnTo>
                  <a:pt x="1395" y="1501"/>
                </a:lnTo>
                <a:lnTo>
                  <a:pt x="1395" y="1505"/>
                </a:lnTo>
                <a:lnTo>
                  <a:pt x="1395" y="1505"/>
                </a:lnTo>
                <a:lnTo>
                  <a:pt x="1395" y="1508"/>
                </a:lnTo>
                <a:lnTo>
                  <a:pt x="1395" y="1510"/>
                </a:lnTo>
                <a:lnTo>
                  <a:pt x="1398" y="1510"/>
                </a:lnTo>
                <a:lnTo>
                  <a:pt x="1400" y="1510"/>
                </a:lnTo>
                <a:lnTo>
                  <a:pt x="1400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2" y="1510"/>
                </a:lnTo>
                <a:lnTo>
                  <a:pt x="1400" y="1508"/>
                </a:lnTo>
                <a:lnTo>
                  <a:pt x="1398" y="1505"/>
                </a:lnTo>
                <a:lnTo>
                  <a:pt x="1400" y="1505"/>
                </a:lnTo>
                <a:lnTo>
                  <a:pt x="1402" y="1505"/>
                </a:lnTo>
                <a:lnTo>
                  <a:pt x="1404" y="1508"/>
                </a:lnTo>
                <a:lnTo>
                  <a:pt x="1404" y="1510"/>
                </a:lnTo>
                <a:lnTo>
                  <a:pt x="1404" y="1512"/>
                </a:lnTo>
                <a:lnTo>
                  <a:pt x="1404" y="1512"/>
                </a:lnTo>
                <a:lnTo>
                  <a:pt x="1406" y="1514"/>
                </a:lnTo>
                <a:lnTo>
                  <a:pt x="1408" y="1516"/>
                </a:lnTo>
                <a:lnTo>
                  <a:pt x="1408" y="1514"/>
                </a:lnTo>
                <a:lnTo>
                  <a:pt x="1408" y="1512"/>
                </a:lnTo>
                <a:lnTo>
                  <a:pt x="1408" y="1512"/>
                </a:lnTo>
                <a:lnTo>
                  <a:pt x="1410" y="1512"/>
                </a:lnTo>
                <a:lnTo>
                  <a:pt x="1412" y="1512"/>
                </a:lnTo>
                <a:lnTo>
                  <a:pt x="1414" y="1512"/>
                </a:lnTo>
                <a:lnTo>
                  <a:pt x="1416" y="1512"/>
                </a:lnTo>
                <a:lnTo>
                  <a:pt x="1416" y="1512"/>
                </a:lnTo>
                <a:lnTo>
                  <a:pt x="1416" y="1514"/>
                </a:lnTo>
                <a:lnTo>
                  <a:pt x="1419" y="1514"/>
                </a:lnTo>
                <a:lnTo>
                  <a:pt x="1421" y="1514"/>
                </a:lnTo>
                <a:lnTo>
                  <a:pt x="1423" y="1514"/>
                </a:lnTo>
                <a:lnTo>
                  <a:pt x="1423" y="1514"/>
                </a:lnTo>
                <a:lnTo>
                  <a:pt x="1425" y="1516"/>
                </a:lnTo>
                <a:lnTo>
                  <a:pt x="1425" y="1516"/>
                </a:lnTo>
                <a:lnTo>
                  <a:pt x="1427" y="1520"/>
                </a:lnTo>
                <a:lnTo>
                  <a:pt x="1429" y="1520"/>
                </a:lnTo>
                <a:lnTo>
                  <a:pt x="1431" y="1522"/>
                </a:lnTo>
                <a:lnTo>
                  <a:pt x="1431" y="1522"/>
                </a:lnTo>
                <a:lnTo>
                  <a:pt x="1431" y="1520"/>
                </a:lnTo>
                <a:lnTo>
                  <a:pt x="1431" y="1518"/>
                </a:lnTo>
                <a:lnTo>
                  <a:pt x="1431" y="1518"/>
                </a:lnTo>
                <a:lnTo>
                  <a:pt x="1433" y="1518"/>
                </a:lnTo>
                <a:lnTo>
                  <a:pt x="1433" y="1518"/>
                </a:lnTo>
                <a:lnTo>
                  <a:pt x="1433" y="1520"/>
                </a:lnTo>
                <a:lnTo>
                  <a:pt x="1435" y="1524"/>
                </a:lnTo>
                <a:lnTo>
                  <a:pt x="1435" y="1526"/>
                </a:lnTo>
                <a:lnTo>
                  <a:pt x="1437" y="1526"/>
                </a:lnTo>
                <a:lnTo>
                  <a:pt x="1439" y="1526"/>
                </a:lnTo>
                <a:lnTo>
                  <a:pt x="1442" y="1526"/>
                </a:lnTo>
                <a:lnTo>
                  <a:pt x="1444" y="1526"/>
                </a:lnTo>
                <a:lnTo>
                  <a:pt x="1444" y="1524"/>
                </a:lnTo>
                <a:lnTo>
                  <a:pt x="1444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4"/>
                </a:lnTo>
                <a:lnTo>
                  <a:pt x="1448" y="1522"/>
                </a:lnTo>
                <a:lnTo>
                  <a:pt x="1448" y="1520"/>
                </a:lnTo>
                <a:lnTo>
                  <a:pt x="1446" y="1518"/>
                </a:lnTo>
                <a:lnTo>
                  <a:pt x="1444" y="1516"/>
                </a:lnTo>
                <a:lnTo>
                  <a:pt x="1444" y="1516"/>
                </a:lnTo>
                <a:lnTo>
                  <a:pt x="1442" y="1516"/>
                </a:lnTo>
                <a:lnTo>
                  <a:pt x="1442" y="1514"/>
                </a:lnTo>
                <a:lnTo>
                  <a:pt x="1442" y="1514"/>
                </a:lnTo>
                <a:lnTo>
                  <a:pt x="1444" y="1512"/>
                </a:lnTo>
                <a:lnTo>
                  <a:pt x="1444" y="1512"/>
                </a:lnTo>
                <a:lnTo>
                  <a:pt x="1446" y="1512"/>
                </a:lnTo>
                <a:lnTo>
                  <a:pt x="1448" y="1512"/>
                </a:lnTo>
                <a:lnTo>
                  <a:pt x="1452" y="1508"/>
                </a:lnTo>
                <a:lnTo>
                  <a:pt x="1452" y="1508"/>
                </a:lnTo>
                <a:lnTo>
                  <a:pt x="1452" y="1505"/>
                </a:lnTo>
                <a:lnTo>
                  <a:pt x="1452" y="1505"/>
                </a:lnTo>
                <a:lnTo>
                  <a:pt x="1454" y="1503"/>
                </a:lnTo>
                <a:lnTo>
                  <a:pt x="1454" y="1503"/>
                </a:lnTo>
                <a:lnTo>
                  <a:pt x="1456" y="1503"/>
                </a:lnTo>
                <a:lnTo>
                  <a:pt x="1456" y="1501"/>
                </a:lnTo>
                <a:lnTo>
                  <a:pt x="1456" y="1501"/>
                </a:lnTo>
                <a:lnTo>
                  <a:pt x="1460" y="1501"/>
                </a:lnTo>
                <a:lnTo>
                  <a:pt x="1463" y="1501"/>
                </a:lnTo>
                <a:lnTo>
                  <a:pt x="1465" y="1503"/>
                </a:lnTo>
                <a:lnTo>
                  <a:pt x="1465" y="1503"/>
                </a:lnTo>
                <a:lnTo>
                  <a:pt x="1467" y="1503"/>
                </a:lnTo>
                <a:lnTo>
                  <a:pt x="1467" y="1505"/>
                </a:lnTo>
                <a:lnTo>
                  <a:pt x="1469" y="1505"/>
                </a:lnTo>
                <a:lnTo>
                  <a:pt x="1469" y="1505"/>
                </a:lnTo>
                <a:lnTo>
                  <a:pt x="1471" y="1508"/>
                </a:lnTo>
                <a:lnTo>
                  <a:pt x="1471" y="1510"/>
                </a:lnTo>
                <a:lnTo>
                  <a:pt x="1471" y="1510"/>
                </a:lnTo>
                <a:lnTo>
                  <a:pt x="1471" y="1512"/>
                </a:lnTo>
                <a:lnTo>
                  <a:pt x="1473" y="1512"/>
                </a:lnTo>
                <a:lnTo>
                  <a:pt x="1473" y="1510"/>
                </a:lnTo>
                <a:lnTo>
                  <a:pt x="1473" y="1510"/>
                </a:lnTo>
                <a:lnTo>
                  <a:pt x="1471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3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0"/>
                </a:lnTo>
                <a:lnTo>
                  <a:pt x="1477" y="1510"/>
                </a:lnTo>
                <a:lnTo>
                  <a:pt x="1477" y="1510"/>
                </a:lnTo>
                <a:lnTo>
                  <a:pt x="1477" y="1512"/>
                </a:lnTo>
                <a:lnTo>
                  <a:pt x="1479" y="1514"/>
                </a:lnTo>
                <a:lnTo>
                  <a:pt x="1481" y="1514"/>
                </a:lnTo>
                <a:lnTo>
                  <a:pt x="1479" y="1514"/>
                </a:lnTo>
                <a:lnTo>
                  <a:pt x="1479" y="1512"/>
                </a:lnTo>
                <a:lnTo>
                  <a:pt x="1477" y="1512"/>
                </a:lnTo>
                <a:lnTo>
                  <a:pt x="1475" y="1510"/>
                </a:lnTo>
                <a:lnTo>
                  <a:pt x="1475" y="1510"/>
                </a:lnTo>
                <a:lnTo>
                  <a:pt x="1475" y="1512"/>
                </a:lnTo>
                <a:lnTo>
                  <a:pt x="1473" y="1512"/>
                </a:lnTo>
                <a:lnTo>
                  <a:pt x="1473" y="1514"/>
                </a:lnTo>
                <a:lnTo>
                  <a:pt x="1473" y="1514"/>
                </a:lnTo>
                <a:lnTo>
                  <a:pt x="1473" y="1516"/>
                </a:lnTo>
                <a:lnTo>
                  <a:pt x="1473" y="1516"/>
                </a:lnTo>
                <a:lnTo>
                  <a:pt x="1471" y="1516"/>
                </a:lnTo>
                <a:lnTo>
                  <a:pt x="1473" y="1518"/>
                </a:lnTo>
                <a:lnTo>
                  <a:pt x="1475" y="1522"/>
                </a:lnTo>
                <a:lnTo>
                  <a:pt x="1479" y="1526"/>
                </a:lnTo>
                <a:lnTo>
                  <a:pt x="1479" y="1526"/>
                </a:lnTo>
                <a:lnTo>
                  <a:pt x="1481" y="1528"/>
                </a:lnTo>
                <a:lnTo>
                  <a:pt x="1481" y="1531"/>
                </a:lnTo>
                <a:lnTo>
                  <a:pt x="1483" y="1533"/>
                </a:lnTo>
                <a:lnTo>
                  <a:pt x="1483" y="1533"/>
                </a:lnTo>
                <a:lnTo>
                  <a:pt x="1486" y="1535"/>
                </a:lnTo>
                <a:lnTo>
                  <a:pt x="1486" y="1535"/>
                </a:lnTo>
                <a:lnTo>
                  <a:pt x="1488" y="1537"/>
                </a:lnTo>
                <a:lnTo>
                  <a:pt x="1488" y="1537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1"/>
                </a:lnTo>
                <a:lnTo>
                  <a:pt x="1486" y="1543"/>
                </a:lnTo>
                <a:lnTo>
                  <a:pt x="1488" y="1545"/>
                </a:lnTo>
                <a:lnTo>
                  <a:pt x="1488" y="1547"/>
                </a:lnTo>
                <a:lnTo>
                  <a:pt x="1488" y="1549"/>
                </a:lnTo>
                <a:lnTo>
                  <a:pt x="1483" y="1552"/>
                </a:lnTo>
                <a:lnTo>
                  <a:pt x="1486" y="1554"/>
                </a:lnTo>
                <a:lnTo>
                  <a:pt x="1488" y="1554"/>
                </a:lnTo>
                <a:lnTo>
                  <a:pt x="1488" y="1556"/>
                </a:lnTo>
                <a:lnTo>
                  <a:pt x="1488" y="1558"/>
                </a:lnTo>
                <a:lnTo>
                  <a:pt x="1488" y="1562"/>
                </a:lnTo>
                <a:lnTo>
                  <a:pt x="1488" y="1562"/>
                </a:lnTo>
                <a:lnTo>
                  <a:pt x="1488" y="1564"/>
                </a:lnTo>
                <a:lnTo>
                  <a:pt x="1488" y="1564"/>
                </a:lnTo>
                <a:lnTo>
                  <a:pt x="1488" y="1566"/>
                </a:lnTo>
                <a:lnTo>
                  <a:pt x="1488" y="1568"/>
                </a:lnTo>
                <a:lnTo>
                  <a:pt x="1486" y="1568"/>
                </a:lnTo>
                <a:lnTo>
                  <a:pt x="1486" y="1568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0"/>
                </a:lnTo>
                <a:lnTo>
                  <a:pt x="1486" y="1573"/>
                </a:lnTo>
                <a:lnTo>
                  <a:pt x="1486" y="1573"/>
                </a:lnTo>
                <a:lnTo>
                  <a:pt x="1488" y="1575"/>
                </a:lnTo>
                <a:lnTo>
                  <a:pt x="1488" y="1573"/>
                </a:lnTo>
                <a:lnTo>
                  <a:pt x="1488" y="1573"/>
                </a:lnTo>
                <a:lnTo>
                  <a:pt x="1488" y="1575"/>
                </a:lnTo>
                <a:lnTo>
                  <a:pt x="1490" y="1575"/>
                </a:lnTo>
                <a:lnTo>
                  <a:pt x="1490" y="1577"/>
                </a:lnTo>
                <a:lnTo>
                  <a:pt x="1490" y="1575"/>
                </a:lnTo>
                <a:lnTo>
                  <a:pt x="1492" y="1575"/>
                </a:lnTo>
                <a:lnTo>
                  <a:pt x="1488" y="1579"/>
                </a:lnTo>
                <a:lnTo>
                  <a:pt x="1488" y="1581"/>
                </a:lnTo>
                <a:lnTo>
                  <a:pt x="1488" y="1583"/>
                </a:lnTo>
                <a:lnTo>
                  <a:pt x="1486" y="1583"/>
                </a:lnTo>
                <a:lnTo>
                  <a:pt x="1486" y="1585"/>
                </a:lnTo>
                <a:lnTo>
                  <a:pt x="1486" y="1585"/>
                </a:lnTo>
                <a:lnTo>
                  <a:pt x="1483" y="1587"/>
                </a:lnTo>
                <a:lnTo>
                  <a:pt x="1483" y="1587"/>
                </a:lnTo>
                <a:lnTo>
                  <a:pt x="1481" y="1587"/>
                </a:lnTo>
                <a:lnTo>
                  <a:pt x="1481" y="1587"/>
                </a:lnTo>
                <a:lnTo>
                  <a:pt x="1483" y="1589"/>
                </a:lnTo>
                <a:lnTo>
                  <a:pt x="1483" y="1589"/>
                </a:lnTo>
                <a:lnTo>
                  <a:pt x="1481" y="1591"/>
                </a:lnTo>
                <a:lnTo>
                  <a:pt x="1481" y="1591"/>
                </a:lnTo>
                <a:lnTo>
                  <a:pt x="1481" y="1591"/>
                </a:lnTo>
                <a:lnTo>
                  <a:pt x="1479" y="1591"/>
                </a:lnTo>
                <a:lnTo>
                  <a:pt x="1479" y="1591"/>
                </a:lnTo>
                <a:lnTo>
                  <a:pt x="1479" y="1593"/>
                </a:lnTo>
                <a:lnTo>
                  <a:pt x="1477" y="1593"/>
                </a:lnTo>
                <a:lnTo>
                  <a:pt x="1477" y="1596"/>
                </a:lnTo>
                <a:lnTo>
                  <a:pt x="1477" y="1596"/>
                </a:lnTo>
                <a:lnTo>
                  <a:pt x="1475" y="1596"/>
                </a:lnTo>
                <a:lnTo>
                  <a:pt x="1473" y="1596"/>
                </a:lnTo>
                <a:lnTo>
                  <a:pt x="1473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71" y="1596"/>
                </a:lnTo>
                <a:lnTo>
                  <a:pt x="1469" y="1598"/>
                </a:lnTo>
                <a:lnTo>
                  <a:pt x="1469" y="1598"/>
                </a:lnTo>
                <a:lnTo>
                  <a:pt x="1469" y="1602"/>
                </a:lnTo>
                <a:lnTo>
                  <a:pt x="1469" y="1604"/>
                </a:lnTo>
                <a:lnTo>
                  <a:pt x="1469" y="1606"/>
                </a:lnTo>
                <a:lnTo>
                  <a:pt x="1467" y="1604"/>
                </a:lnTo>
                <a:lnTo>
                  <a:pt x="1465" y="1606"/>
                </a:lnTo>
                <a:lnTo>
                  <a:pt x="1463" y="1608"/>
                </a:lnTo>
                <a:lnTo>
                  <a:pt x="1465" y="1610"/>
                </a:lnTo>
                <a:lnTo>
                  <a:pt x="1465" y="1610"/>
                </a:lnTo>
                <a:lnTo>
                  <a:pt x="1467" y="1612"/>
                </a:lnTo>
                <a:lnTo>
                  <a:pt x="1465" y="1614"/>
                </a:lnTo>
                <a:lnTo>
                  <a:pt x="1460" y="1614"/>
                </a:lnTo>
                <a:lnTo>
                  <a:pt x="1456" y="1617"/>
                </a:lnTo>
                <a:lnTo>
                  <a:pt x="1454" y="1617"/>
                </a:lnTo>
                <a:lnTo>
                  <a:pt x="1452" y="1617"/>
                </a:lnTo>
                <a:lnTo>
                  <a:pt x="1452" y="1619"/>
                </a:lnTo>
                <a:lnTo>
                  <a:pt x="1450" y="1619"/>
                </a:lnTo>
                <a:lnTo>
                  <a:pt x="1448" y="1619"/>
                </a:lnTo>
                <a:lnTo>
                  <a:pt x="1448" y="1621"/>
                </a:lnTo>
                <a:lnTo>
                  <a:pt x="1448" y="1623"/>
                </a:lnTo>
                <a:lnTo>
                  <a:pt x="1448" y="1625"/>
                </a:lnTo>
                <a:lnTo>
                  <a:pt x="1448" y="1629"/>
                </a:lnTo>
                <a:lnTo>
                  <a:pt x="1446" y="1631"/>
                </a:lnTo>
                <a:lnTo>
                  <a:pt x="1446" y="1633"/>
                </a:lnTo>
                <a:lnTo>
                  <a:pt x="1444" y="1633"/>
                </a:lnTo>
                <a:lnTo>
                  <a:pt x="1442" y="1635"/>
                </a:lnTo>
                <a:lnTo>
                  <a:pt x="1442" y="1638"/>
                </a:lnTo>
                <a:lnTo>
                  <a:pt x="1444" y="1640"/>
                </a:lnTo>
                <a:lnTo>
                  <a:pt x="1444" y="1640"/>
                </a:lnTo>
                <a:lnTo>
                  <a:pt x="1444" y="1640"/>
                </a:lnTo>
                <a:lnTo>
                  <a:pt x="1442" y="1640"/>
                </a:lnTo>
                <a:lnTo>
                  <a:pt x="1442" y="1642"/>
                </a:lnTo>
                <a:lnTo>
                  <a:pt x="1442" y="1644"/>
                </a:lnTo>
                <a:lnTo>
                  <a:pt x="1439" y="1644"/>
                </a:lnTo>
                <a:lnTo>
                  <a:pt x="1437" y="1646"/>
                </a:lnTo>
                <a:lnTo>
                  <a:pt x="1435" y="1646"/>
                </a:lnTo>
                <a:lnTo>
                  <a:pt x="1437" y="1650"/>
                </a:lnTo>
                <a:lnTo>
                  <a:pt x="1437" y="1650"/>
                </a:lnTo>
                <a:lnTo>
                  <a:pt x="1437" y="1654"/>
                </a:lnTo>
                <a:lnTo>
                  <a:pt x="1437" y="1656"/>
                </a:lnTo>
                <a:lnTo>
                  <a:pt x="1437" y="1658"/>
                </a:lnTo>
                <a:lnTo>
                  <a:pt x="1437" y="1661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3"/>
                </a:lnTo>
                <a:lnTo>
                  <a:pt x="1435" y="1665"/>
                </a:lnTo>
                <a:lnTo>
                  <a:pt x="1437" y="1665"/>
                </a:lnTo>
                <a:lnTo>
                  <a:pt x="1439" y="1665"/>
                </a:lnTo>
                <a:lnTo>
                  <a:pt x="1442" y="1669"/>
                </a:lnTo>
                <a:lnTo>
                  <a:pt x="1444" y="1669"/>
                </a:lnTo>
                <a:lnTo>
                  <a:pt x="1444" y="1669"/>
                </a:lnTo>
                <a:lnTo>
                  <a:pt x="1446" y="1669"/>
                </a:lnTo>
                <a:lnTo>
                  <a:pt x="1446" y="1669"/>
                </a:lnTo>
                <a:lnTo>
                  <a:pt x="1448" y="1667"/>
                </a:lnTo>
                <a:lnTo>
                  <a:pt x="1448" y="1665"/>
                </a:lnTo>
                <a:lnTo>
                  <a:pt x="1448" y="1665"/>
                </a:lnTo>
                <a:lnTo>
                  <a:pt x="1448" y="1667"/>
                </a:lnTo>
                <a:lnTo>
                  <a:pt x="1448" y="1669"/>
                </a:lnTo>
                <a:lnTo>
                  <a:pt x="1450" y="1667"/>
                </a:lnTo>
                <a:lnTo>
                  <a:pt x="1450" y="1667"/>
                </a:lnTo>
                <a:lnTo>
                  <a:pt x="1450" y="1663"/>
                </a:lnTo>
                <a:lnTo>
                  <a:pt x="1452" y="1661"/>
                </a:lnTo>
                <a:lnTo>
                  <a:pt x="1452" y="1661"/>
                </a:lnTo>
                <a:lnTo>
                  <a:pt x="1452" y="1663"/>
                </a:lnTo>
                <a:lnTo>
                  <a:pt x="1452" y="1665"/>
                </a:lnTo>
                <a:lnTo>
                  <a:pt x="1452" y="1667"/>
                </a:lnTo>
                <a:lnTo>
                  <a:pt x="1452" y="1669"/>
                </a:lnTo>
                <a:lnTo>
                  <a:pt x="1452" y="1671"/>
                </a:lnTo>
                <a:lnTo>
                  <a:pt x="1450" y="1675"/>
                </a:lnTo>
                <a:lnTo>
                  <a:pt x="1450" y="1677"/>
                </a:lnTo>
                <a:lnTo>
                  <a:pt x="1448" y="1677"/>
                </a:lnTo>
                <a:lnTo>
                  <a:pt x="1448" y="1677"/>
                </a:lnTo>
                <a:lnTo>
                  <a:pt x="1446" y="1679"/>
                </a:lnTo>
                <a:lnTo>
                  <a:pt x="1444" y="1679"/>
                </a:lnTo>
                <a:lnTo>
                  <a:pt x="1444" y="1679"/>
                </a:lnTo>
                <a:lnTo>
                  <a:pt x="1442" y="1682"/>
                </a:lnTo>
                <a:lnTo>
                  <a:pt x="1439" y="1684"/>
                </a:lnTo>
                <a:lnTo>
                  <a:pt x="1437" y="1686"/>
                </a:lnTo>
                <a:lnTo>
                  <a:pt x="1435" y="1688"/>
                </a:lnTo>
                <a:lnTo>
                  <a:pt x="1431" y="1692"/>
                </a:lnTo>
                <a:lnTo>
                  <a:pt x="1431" y="1694"/>
                </a:lnTo>
                <a:lnTo>
                  <a:pt x="1429" y="1698"/>
                </a:lnTo>
                <a:lnTo>
                  <a:pt x="1431" y="1700"/>
                </a:lnTo>
                <a:lnTo>
                  <a:pt x="1431" y="1700"/>
                </a:lnTo>
                <a:lnTo>
                  <a:pt x="1433" y="1702"/>
                </a:lnTo>
                <a:lnTo>
                  <a:pt x="1431" y="1705"/>
                </a:lnTo>
                <a:lnTo>
                  <a:pt x="1431" y="1705"/>
                </a:lnTo>
                <a:lnTo>
                  <a:pt x="1435" y="1709"/>
                </a:lnTo>
                <a:lnTo>
                  <a:pt x="1435" y="1713"/>
                </a:lnTo>
                <a:lnTo>
                  <a:pt x="1435" y="1713"/>
                </a:lnTo>
                <a:lnTo>
                  <a:pt x="1435" y="1715"/>
                </a:lnTo>
                <a:lnTo>
                  <a:pt x="1435" y="1715"/>
                </a:lnTo>
                <a:lnTo>
                  <a:pt x="1433" y="1715"/>
                </a:lnTo>
                <a:lnTo>
                  <a:pt x="1431" y="1715"/>
                </a:lnTo>
                <a:lnTo>
                  <a:pt x="1431" y="1717"/>
                </a:lnTo>
                <a:lnTo>
                  <a:pt x="1433" y="1717"/>
                </a:lnTo>
                <a:lnTo>
                  <a:pt x="1433" y="1719"/>
                </a:lnTo>
                <a:lnTo>
                  <a:pt x="1437" y="1721"/>
                </a:lnTo>
                <a:lnTo>
                  <a:pt x="1448" y="1728"/>
                </a:lnTo>
                <a:lnTo>
                  <a:pt x="1448" y="1728"/>
                </a:lnTo>
                <a:lnTo>
                  <a:pt x="1450" y="1730"/>
                </a:lnTo>
                <a:lnTo>
                  <a:pt x="1452" y="1732"/>
                </a:lnTo>
                <a:lnTo>
                  <a:pt x="1454" y="1736"/>
                </a:lnTo>
                <a:lnTo>
                  <a:pt x="1454" y="1738"/>
                </a:lnTo>
                <a:lnTo>
                  <a:pt x="1458" y="1744"/>
                </a:lnTo>
                <a:lnTo>
                  <a:pt x="1458" y="1744"/>
                </a:lnTo>
                <a:lnTo>
                  <a:pt x="1460" y="1747"/>
                </a:lnTo>
                <a:lnTo>
                  <a:pt x="1463" y="1749"/>
                </a:lnTo>
                <a:lnTo>
                  <a:pt x="1465" y="1753"/>
                </a:lnTo>
                <a:lnTo>
                  <a:pt x="1467" y="1755"/>
                </a:lnTo>
                <a:lnTo>
                  <a:pt x="1467" y="1757"/>
                </a:lnTo>
                <a:lnTo>
                  <a:pt x="1469" y="1761"/>
                </a:lnTo>
                <a:lnTo>
                  <a:pt x="1469" y="1763"/>
                </a:lnTo>
                <a:lnTo>
                  <a:pt x="1471" y="1765"/>
                </a:lnTo>
                <a:lnTo>
                  <a:pt x="1473" y="1770"/>
                </a:lnTo>
                <a:lnTo>
                  <a:pt x="1473" y="1772"/>
                </a:lnTo>
                <a:lnTo>
                  <a:pt x="1475" y="1776"/>
                </a:lnTo>
                <a:lnTo>
                  <a:pt x="1477" y="1778"/>
                </a:lnTo>
                <a:lnTo>
                  <a:pt x="1481" y="1786"/>
                </a:lnTo>
                <a:lnTo>
                  <a:pt x="1483" y="1791"/>
                </a:lnTo>
                <a:lnTo>
                  <a:pt x="1483" y="1793"/>
                </a:lnTo>
                <a:lnTo>
                  <a:pt x="1483" y="1795"/>
                </a:lnTo>
                <a:lnTo>
                  <a:pt x="1488" y="1797"/>
                </a:lnTo>
                <a:lnTo>
                  <a:pt x="1490" y="1799"/>
                </a:lnTo>
                <a:lnTo>
                  <a:pt x="1490" y="1803"/>
                </a:lnTo>
                <a:lnTo>
                  <a:pt x="1490" y="1805"/>
                </a:lnTo>
                <a:lnTo>
                  <a:pt x="1492" y="1805"/>
                </a:lnTo>
                <a:lnTo>
                  <a:pt x="1492" y="1807"/>
                </a:lnTo>
                <a:lnTo>
                  <a:pt x="1492" y="1807"/>
                </a:lnTo>
                <a:lnTo>
                  <a:pt x="1494" y="1809"/>
                </a:lnTo>
                <a:lnTo>
                  <a:pt x="1496" y="1812"/>
                </a:lnTo>
                <a:lnTo>
                  <a:pt x="1498" y="1816"/>
                </a:lnTo>
                <a:lnTo>
                  <a:pt x="1498" y="1816"/>
                </a:lnTo>
                <a:lnTo>
                  <a:pt x="1500" y="1818"/>
                </a:lnTo>
                <a:lnTo>
                  <a:pt x="1500" y="1820"/>
                </a:lnTo>
                <a:lnTo>
                  <a:pt x="1504" y="1824"/>
                </a:lnTo>
                <a:lnTo>
                  <a:pt x="1504" y="1826"/>
                </a:lnTo>
                <a:lnTo>
                  <a:pt x="1502" y="1830"/>
                </a:lnTo>
                <a:lnTo>
                  <a:pt x="1502" y="1830"/>
                </a:lnTo>
                <a:lnTo>
                  <a:pt x="1500" y="1830"/>
                </a:lnTo>
                <a:lnTo>
                  <a:pt x="1502" y="1832"/>
                </a:lnTo>
                <a:lnTo>
                  <a:pt x="1502" y="1835"/>
                </a:lnTo>
                <a:lnTo>
                  <a:pt x="1504" y="1837"/>
                </a:lnTo>
                <a:lnTo>
                  <a:pt x="1504" y="1839"/>
                </a:lnTo>
                <a:lnTo>
                  <a:pt x="1507" y="1841"/>
                </a:lnTo>
                <a:lnTo>
                  <a:pt x="1509" y="1843"/>
                </a:lnTo>
                <a:lnTo>
                  <a:pt x="1511" y="1845"/>
                </a:lnTo>
                <a:lnTo>
                  <a:pt x="1513" y="1847"/>
                </a:lnTo>
                <a:lnTo>
                  <a:pt x="1515" y="1849"/>
                </a:lnTo>
                <a:lnTo>
                  <a:pt x="1517" y="1851"/>
                </a:lnTo>
                <a:lnTo>
                  <a:pt x="1519" y="1853"/>
                </a:lnTo>
                <a:lnTo>
                  <a:pt x="1519" y="1853"/>
                </a:lnTo>
                <a:lnTo>
                  <a:pt x="1527" y="1858"/>
                </a:lnTo>
                <a:lnTo>
                  <a:pt x="1530" y="1860"/>
                </a:lnTo>
                <a:lnTo>
                  <a:pt x="1534" y="1862"/>
                </a:lnTo>
                <a:lnTo>
                  <a:pt x="1538" y="1866"/>
                </a:lnTo>
                <a:lnTo>
                  <a:pt x="1540" y="1866"/>
                </a:lnTo>
                <a:lnTo>
                  <a:pt x="1544" y="1868"/>
                </a:lnTo>
                <a:lnTo>
                  <a:pt x="1546" y="1868"/>
                </a:lnTo>
                <a:lnTo>
                  <a:pt x="1551" y="1870"/>
                </a:lnTo>
                <a:lnTo>
                  <a:pt x="1553" y="1872"/>
                </a:lnTo>
                <a:lnTo>
                  <a:pt x="1557" y="1872"/>
                </a:lnTo>
                <a:lnTo>
                  <a:pt x="1559" y="1874"/>
                </a:lnTo>
                <a:lnTo>
                  <a:pt x="1561" y="1877"/>
                </a:lnTo>
                <a:lnTo>
                  <a:pt x="1563" y="1877"/>
                </a:lnTo>
                <a:lnTo>
                  <a:pt x="1565" y="1879"/>
                </a:lnTo>
                <a:lnTo>
                  <a:pt x="1567" y="1881"/>
                </a:lnTo>
                <a:lnTo>
                  <a:pt x="1567" y="1881"/>
                </a:lnTo>
                <a:lnTo>
                  <a:pt x="1571" y="1883"/>
                </a:lnTo>
                <a:lnTo>
                  <a:pt x="1574" y="1883"/>
                </a:lnTo>
                <a:lnTo>
                  <a:pt x="1574" y="1883"/>
                </a:lnTo>
                <a:lnTo>
                  <a:pt x="1574" y="1887"/>
                </a:lnTo>
                <a:lnTo>
                  <a:pt x="1574" y="1887"/>
                </a:lnTo>
                <a:lnTo>
                  <a:pt x="1578" y="1891"/>
                </a:lnTo>
                <a:lnTo>
                  <a:pt x="1580" y="1891"/>
                </a:lnTo>
                <a:lnTo>
                  <a:pt x="1582" y="1893"/>
                </a:lnTo>
                <a:lnTo>
                  <a:pt x="1586" y="1895"/>
                </a:lnTo>
                <a:lnTo>
                  <a:pt x="1588" y="1897"/>
                </a:lnTo>
                <a:lnTo>
                  <a:pt x="1588" y="1897"/>
                </a:lnTo>
                <a:lnTo>
                  <a:pt x="1588" y="1902"/>
                </a:lnTo>
                <a:lnTo>
                  <a:pt x="1588" y="1904"/>
                </a:lnTo>
                <a:lnTo>
                  <a:pt x="1590" y="1912"/>
                </a:lnTo>
                <a:lnTo>
                  <a:pt x="1590" y="1914"/>
                </a:lnTo>
                <a:lnTo>
                  <a:pt x="1590" y="1916"/>
                </a:lnTo>
                <a:lnTo>
                  <a:pt x="1590" y="1918"/>
                </a:lnTo>
                <a:lnTo>
                  <a:pt x="1592" y="1918"/>
                </a:lnTo>
                <a:lnTo>
                  <a:pt x="1592" y="1925"/>
                </a:lnTo>
                <a:lnTo>
                  <a:pt x="1590" y="1931"/>
                </a:lnTo>
                <a:lnTo>
                  <a:pt x="1590" y="1933"/>
                </a:lnTo>
                <a:lnTo>
                  <a:pt x="1592" y="1941"/>
                </a:lnTo>
                <a:lnTo>
                  <a:pt x="1592" y="1941"/>
                </a:lnTo>
                <a:lnTo>
                  <a:pt x="1592" y="1944"/>
                </a:lnTo>
                <a:lnTo>
                  <a:pt x="1592" y="1946"/>
                </a:lnTo>
                <a:lnTo>
                  <a:pt x="1590" y="1950"/>
                </a:lnTo>
                <a:lnTo>
                  <a:pt x="1590" y="1952"/>
                </a:lnTo>
                <a:lnTo>
                  <a:pt x="1590" y="1954"/>
                </a:lnTo>
                <a:lnTo>
                  <a:pt x="1590" y="1960"/>
                </a:lnTo>
                <a:lnTo>
                  <a:pt x="1588" y="1965"/>
                </a:lnTo>
                <a:lnTo>
                  <a:pt x="1588" y="1967"/>
                </a:lnTo>
                <a:lnTo>
                  <a:pt x="1586" y="1967"/>
                </a:lnTo>
                <a:lnTo>
                  <a:pt x="1586" y="1969"/>
                </a:lnTo>
                <a:lnTo>
                  <a:pt x="1586" y="1969"/>
                </a:lnTo>
                <a:lnTo>
                  <a:pt x="1584" y="1971"/>
                </a:lnTo>
                <a:lnTo>
                  <a:pt x="1584" y="1973"/>
                </a:lnTo>
                <a:lnTo>
                  <a:pt x="1586" y="1975"/>
                </a:lnTo>
                <a:lnTo>
                  <a:pt x="1588" y="1975"/>
                </a:lnTo>
                <a:lnTo>
                  <a:pt x="1588" y="1975"/>
                </a:lnTo>
                <a:lnTo>
                  <a:pt x="1588" y="1977"/>
                </a:lnTo>
                <a:lnTo>
                  <a:pt x="1586" y="1979"/>
                </a:lnTo>
                <a:lnTo>
                  <a:pt x="1586" y="1981"/>
                </a:lnTo>
                <a:lnTo>
                  <a:pt x="1586" y="1981"/>
                </a:lnTo>
                <a:lnTo>
                  <a:pt x="1586" y="1983"/>
                </a:lnTo>
                <a:lnTo>
                  <a:pt x="1586" y="1988"/>
                </a:lnTo>
                <a:lnTo>
                  <a:pt x="1586" y="1992"/>
                </a:lnTo>
                <a:lnTo>
                  <a:pt x="1586" y="1994"/>
                </a:lnTo>
                <a:lnTo>
                  <a:pt x="1586" y="2000"/>
                </a:lnTo>
                <a:lnTo>
                  <a:pt x="1586" y="2002"/>
                </a:lnTo>
                <a:lnTo>
                  <a:pt x="1586" y="2002"/>
                </a:lnTo>
                <a:lnTo>
                  <a:pt x="1586" y="2004"/>
                </a:lnTo>
                <a:lnTo>
                  <a:pt x="1584" y="2006"/>
                </a:lnTo>
                <a:lnTo>
                  <a:pt x="1584" y="2009"/>
                </a:lnTo>
                <a:lnTo>
                  <a:pt x="1584" y="2011"/>
                </a:lnTo>
                <a:lnTo>
                  <a:pt x="1584" y="2013"/>
                </a:lnTo>
                <a:lnTo>
                  <a:pt x="1584" y="2017"/>
                </a:lnTo>
                <a:lnTo>
                  <a:pt x="1584" y="2017"/>
                </a:lnTo>
                <a:lnTo>
                  <a:pt x="1584" y="2019"/>
                </a:lnTo>
                <a:lnTo>
                  <a:pt x="1584" y="2021"/>
                </a:lnTo>
                <a:lnTo>
                  <a:pt x="1582" y="2025"/>
                </a:lnTo>
                <a:lnTo>
                  <a:pt x="1582" y="2027"/>
                </a:lnTo>
                <a:lnTo>
                  <a:pt x="1580" y="2032"/>
                </a:lnTo>
                <a:lnTo>
                  <a:pt x="1580" y="2034"/>
                </a:lnTo>
                <a:lnTo>
                  <a:pt x="1580" y="2036"/>
                </a:lnTo>
                <a:lnTo>
                  <a:pt x="1580" y="2038"/>
                </a:lnTo>
                <a:lnTo>
                  <a:pt x="1580" y="2038"/>
                </a:lnTo>
                <a:lnTo>
                  <a:pt x="1578" y="2040"/>
                </a:lnTo>
                <a:lnTo>
                  <a:pt x="1578" y="2040"/>
                </a:lnTo>
                <a:lnTo>
                  <a:pt x="1578" y="2044"/>
                </a:lnTo>
                <a:lnTo>
                  <a:pt x="1576" y="2051"/>
                </a:lnTo>
                <a:lnTo>
                  <a:pt x="1576" y="2053"/>
                </a:lnTo>
                <a:lnTo>
                  <a:pt x="1576" y="2055"/>
                </a:lnTo>
                <a:lnTo>
                  <a:pt x="1574" y="2057"/>
                </a:lnTo>
                <a:lnTo>
                  <a:pt x="1571" y="2057"/>
                </a:lnTo>
                <a:lnTo>
                  <a:pt x="1571" y="2059"/>
                </a:lnTo>
                <a:lnTo>
                  <a:pt x="1571" y="2063"/>
                </a:lnTo>
                <a:lnTo>
                  <a:pt x="1574" y="2065"/>
                </a:lnTo>
                <a:lnTo>
                  <a:pt x="1574" y="2065"/>
                </a:lnTo>
                <a:lnTo>
                  <a:pt x="1574" y="2069"/>
                </a:lnTo>
                <a:lnTo>
                  <a:pt x="1574" y="2074"/>
                </a:lnTo>
                <a:lnTo>
                  <a:pt x="1574" y="2078"/>
                </a:lnTo>
                <a:lnTo>
                  <a:pt x="1569" y="2080"/>
                </a:lnTo>
                <a:lnTo>
                  <a:pt x="1569" y="2084"/>
                </a:lnTo>
                <a:lnTo>
                  <a:pt x="1569" y="2086"/>
                </a:lnTo>
                <a:lnTo>
                  <a:pt x="1569" y="2090"/>
                </a:lnTo>
                <a:lnTo>
                  <a:pt x="1569" y="2092"/>
                </a:lnTo>
                <a:lnTo>
                  <a:pt x="1571" y="2099"/>
                </a:lnTo>
                <a:lnTo>
                  <a:pt x="1571" y="2103"/>
                </a:lnTo>
                <a:lnTo>
                  <a:pt x="1571" y="2109"/>
                </a:lnTo>
                <a:lnTo>
                  <a:pt x="1574" y="2113"/>
                </a:lnTo>
                <a:lnTo>
                  <a:pt x="1571" y="2115"/>
                </a:lnTo>
                <a:lnTo>
                  <a:pt x="1574" y="2118"/>
                </a:lnTo>
                <a:lnTo>
                  <a:pt x="1571" y="2122"/>
                </a:lnTo>
                <a:lnTo>
                  <a:pt x="1569" y="2124"/>
                </a:lnTo>
                <a:lnTo>
                  <a:pt x="1569" y="2124"/>
                </a:lnTo>
                <a:lnTo>
                  <a:pt x="1569" y="2128"/>
                </a:lnTo>
                <a:lnTo>
                  <a:pt x="1569" y="2130"/>
                </a:lnTo>
                <a:lnTo>
                  <a:pt x="1569" y="2130"/>
                </a:lnTo>
                <a:lnTo>
                  <a:pt x="1569" y="2132"/>
                </a:lnTo>
                <a:lnTo>
                  <a:pt x="1567" y="2136"/>
                </a:lnTo>
                <a:lnTo>
                  <a:pt x="1567" y="2136"/>
                </a:lnTo>
                <a:lnTo>
                  <a:pt x="1565" y="2139"/>
                </a:lnTo>
                <a:lnTo>
                  <a:pt x="1565" y="2141"/>
                </a:lnTo>
                <a:lnTo>
                  <a:pt x="1565" y="2143"/>
                </a:lnTo>
                <a:lnTo>
                  <a:pt x="1565" y="2145"/>
                </a:lnTo>
                <a:lnTo>
                  <a:pt x="1563" y="2149"/>
                </a:lnTo>
                <a:lnTo>
                  <a:pt x="1561" y="2153"/>
                </a:lnTo>
                <a:lnTo>
                  <a:pt x="1561" y="2155"/>
                </a:lnTo>
                <a:lnTo>
                  <a:pt x="1559" y="2160"/>
                </a:lnTo>
                <a:lnTo>
                  <a:pt x="1559" y="2160"/>
                </a:lnTo>
                <a:lnTo>
                  <a:pt x="1557" y="2162"/>
                </a:lnTo>
                <a:lnTo>
                  <a:pt x="1557" y="2164"/>
                </a:lnTo>
                <a:lnTo>
                  <a:pt x="1555" y="2164"/>
                </a:lnTo>
                <a:lnTo>
                  <a:pt x="1557" y="2168"/>
                </a:lnTo>
                <a:lnTo>
                  <a:pt x="1555" y="2170"/>
                </a:lnTo>
                <a:lnTo>
                  <a:pt x="1553" y="2170"/>
                </a:lnTo>
                <a:lnTo>
                  <a:pt x="1553" y="2178"/>
                </a:lnTo>
                <a:lnTo>
                  <a:pt x="1551" y="2180"/>
                </a:lnTo>
                <a:lnTo>
                  <a:pt x="1551" y="2183"/>
                </a:lnTo>
                <a:lnTo>
                  <a:pt x="1548" y="2183"/>
                </a:lnTo>
                <a:lnTo>
                  <a:pt x="1548" y="2185"/>
                </a:lnTo>
                <a:lnTo>
                  <a:pt x="1548" y="2185"/>
                </a:lnTo>
                <a:lnTo>
                  <a:pt x="1548" y="2189"/>
                </a:lnTo>
                <a:lnTo>
                  <a:pt x="1546" y="2191"/>
                </a:lnTo>
                <a:lnTo>
                  <a:pt x="1546" y="2191"/>
                </a:lnTo>
                <a:lnTo>
                  <a:pt x="1544" y="2191"/>
                </a:lnTo>
                <a:lnTo>
                  <a:pt x="1542" y="2191"/>
                </a:lnTo>
                <a:lnTo>
                  <a:pt x="1540" y="2191"/>
                </a:lnTo>
                <a:lnTo>
                  <a:pt x="1540" y="2193"/>
                </a:lnTo>
                <a:lnTo>
                  <a:pt x="1542" y="2195"/>
                </a:lnTo>
                <a:lnTo>
                  <a:pt x="1540" y="2197"/>
                </a:lnTo>
                <a:lnTo>
                  <a:pt x="1540" y="2199"/>
                </a:lnTo>
                <a:lnTo>
                  <a:pt x="1542" y="2204"/>
                </a:lnTo>
                <a:lnTo>
                  <a:pt x="1544" y="2206"/>
                </a:lnTo>
                <a:lnTo>
                  <a:pt x="1544" y="2206"/>
                </a:lnTo>
                <a:lnTo>
                  <a:pt x="1542" y="2210"/>
                </a:lnTo>
                <a:lnTo>
                  <a:pt x="1542" y="2212"/>
                </a:lnTo>
                <a:lnTo>
                  <a:pt x="1542" y="2214"/>
                </a:lnTo>
                <a:lnTo>
                  <a:pt x="1546" y="2225"/>
                </a:lnTo>
                <a:lnTo>
                  <a:pt x="1546" y="2229"/>
                </a:lnTo>
                <a:lnTo>
                  <a:pt x="1544" y="2235"/>
                </a:lnTo>
                <a:lnTo>
                  <a:pt x="1542" y="2235"/>
                </a:lnTo>
                <a:lnTo>
                  <a:pt x="1540" y="2237"/>
                </a:lnTo>
                <a:lnTo>
                  <a:pt x="1540" y="2239"/>
                </a:lnTo>
                <a:lnTo>
                  <a:pt x="1540" y="2241"/>
                </a:lnTo>
                <a:lnTo>
                  <a:pt x="1538" y="2245"/>
                </a:lnTo>
                <a:lnTo>
                  <a:pt x="1536" y="2252"/>
                </a:lnTo>
                <a:lnTo>
                  <a:pt x="1536" y="2254"/>
                </a:lnTo>
                <a:lnTo>
                  <a:pt x="1536" y="2256"/>
                </a:lnTo>
                <a:lnTo>
                  <a:pt x="1538" y="2260"/>
                </a:lnTo>
                <a:lnTo>
                  <a:pt x="1538" y="2262"/>
                </a:lnTo>
                <a:lnTo>
                  <a:pt x="1538" y="2264"/>
                </a:lnTo>
                <a:lnTo>
                  <a:pt x="1540" y="2264"/>
                </a:lnTo>
                <a:lnTo>
                  <a:pt x="1542" y="2264"/>
                </a:lnTo>
                <a:lnTo>
                  <a:pt x="1540" y="2264"/>
                </a:lnTo>
                <a:lnTo>
                  <a:pt x="1540" y="2266"/>
                </a:lnTo>
                <a:lnTo>
                  <a:pt x="1540" y="2266"/>
                </a:lnTo>
                <a:lnTo>
                  <a:pt x="1540" y="2266"/>
                </a:lnTo>
                <a:lnTo>
                  <a:pt x="1542" y="2269"/>
                </a:lnTo>
                <a:lnTo>
                  <a:pt x="1542" y="2269"/>
                </a:lnTo>
                <a:lnTo>
                  <a:pt x="1546" y="2269"/>
                </a:lnTo>
                <a:lnTo>
                  <a:pt x="1548" y="2269"/>
                </a:lnTo>
                <a:lnTo>
                  <a:pt x="1551" y="2264"/>
                </a:lnTo>
                <a:lnTo>
                  <a:pt x="1551" y="2264"/>
                </a:lnTo>
                <a:lnTo>
                  <a:pt x="1553" y="2264"/>
                </a:lnTo>
                <a:lnTo>
                  <a:pt x="1553" y="2264"/>
                </a:lnTo>
                <a:lnTo>
                  <a:pt x="1555" y="2266"/>
                </a:lnTo>
                <a:lnTo>
                  <a:pt x="1557" y="2266"/>
                </a:lnTo>
                <a:lnTo>
                  <a:pt x="1557" y="2266"/>
                </a:lnTo>
                <a:lnTo>
                  <a:pt x="1559" y="2266"/>
                </a:lnTo>
                <a:lnTo>
                  <a:pt x="1559" y="2264"/>
                </a:lnTo>
                <a:lnTo>
                  <a:pt x="1561" y="2262"/>
                </a:lnTo>
                <a:lnTo>
                  <a:pt x="1559" y="2266"/>
                </a:lnTo>
                <a:lnTo>
                  <a:pt x="1557" y="2266"/>
                </a:lnTo>
                <a:lnTo>
                  <a:pt x="1555" y="2266"/>
                </a:lnTo>
                <a:lnTo>
                  <a:pt x="1555" y="2269"/>
                </a:lnTo>
                <a:lnTo>
                  <a:pt x="1553" y="2269"/>
                </a:lnTo>
                <a:lnTo>
                  <a:pt x="1553" y="2271"/>
                </a:lnTo>
                <a:lnTo>
                  <a:pt x="1553" y="2271"/>
                </a:lnTo>
                <a:lnTo>
                  <a:pt x="1555" y="2273"/>
                </a:lnTo>
                <a:lnTo>
                  <a:pt x="1555" y="2273"/>
                </a:lnTo>
                <a:lnTo>
                  <a:pt x="1557" y="2271"/>
                </a:lnTo>
                <a:lnTo>
                  <a:pt x="1559" y="2275"/>
                </a:lnTo>
                <a:lnTo>
                  <a:pt x="1559" y="2279"/>
                </a:lnTo>
                <a:lnTo>
                  <a:pt x="1559" y="2279"/>
                </a:lnTo>
                <a:lnTo>
                  <a:pt x="1557" y="2277"/>
                </a:lnTo>
                <a:lnTo>
                  <a:pt x="1555" y="2275"/>
                </a:lnTo>
                <a:lnTo>
                  <a:pt x="1555" y="2275"/>
                </a:lnTo>
                <a:lnTo>
                  <a:pt x="1553" y="2277"/>
                </a:lnTo>
                <a:lnTo>
                  <a:pt x="1553" y="2277"/>
                </a:lnTo>
                <a:lnTo>
                  <a:pt x="1555" y="2279"/>
                </a:lnTo>
                <a:lnTo>
                  <a:pt x="1555" y="2281"/>
                </a:lnTo>
                <a:lnTo>
                  <a:pt x="1555" y="2281"/>
                </a:lnTo>
                <a:lnTo>
                  <a:pt x="1553" y="2281"/>
                </a:lnTo>
                <a:lnTo>
                  <a:pt x="1553" y="2283"/>
                </a:lnTo>
                <a:lnTo>
                  <a:pt x="1553" y="2285"/>
                </a:lnTo>
                <a:lnTo>
                  <a:pt x="1553" y="2287"/>
                </a:lnTo>
                <a:lnTo>
                  <a:pt x="1555" y="2290"/>
                </a:lnTo>
                <a:lnTo>
                  <a:pt x="1553" y="2290"/>
                </a:lnTo>
                <a:lnTo>
                  <a:pt x="1553" y="2290"/>
                </a:lnTo>
                <a:lnTo>
                  <a:pt x="1551" y="2292"/>
                </a:lnTo>
                <a:lnTo>
                  <a:pt x="1551" y="2294"/>
                </a:lnTo>
                <a:lnTo>
                  <a:pt x="1548" y="2296"/>
                </a:lnTo>
                <a:lnTo>
                  <a:pt x="1548" y="2298"/>
                </a:lnTo>
                <a:lnTo>
                  <a:pt x="1551" y="2300"/>
                </a:lnTo>
                <a:lnTo>
                  <a:pt x="1548" y="2304"/>
                </a:lnTo>
                <a:lnTo>
                  <a:pt x="1546" y="2304"/>
                </a:lnTo>
                <a:lnTo>
                  <a:pt x="1546" y="2308"/>
                </a:lnTo>
                <a:lnTo>
                  <a:pt x="1546" y="2310"/>
                </a:lnTo>
                <a:lnTo>
                  <a:pt x="1548" y="2310"/>
                </a:lnTo>
                <a:lnTo>
                  <a:pt x="1551" y="2313"/>
                </a:lnTo>
                <a:lnTo>
                  <a:pt x="1553" y="2315"/>
                </a:lnTo>
                <a:lnTo>
                  <a:pt x="1555" y="2315"/>
                </a:lnTo>
                <a:lnTo>
                  <a:pt x="1555" y="2317"/>
                </a:lnTo>
                <a:lnTo>
                  <a:pt x="1555" y="2319"/>
                </a:lnTo>
                <a:lnTo>
                  <a:pt x="1548" y="2323"/>
                </a:lnTo>
                <a:lnTo>
                  <a:pt x="1546" y="2323"/>
                </a:lnTo>
                <a:lnTo>
                  <a:pt x="1544" y="2323"/>
                </a:lnTo>
                <a:lnTo>
                  <a:pt x="1544" y="2325"/>
                </a:lnTo>
                <a:lnTo>
                  <a:pt x="1544" y="2329"/>
                </a:lnTo>
                <a:lnTo>
                  <a:pt x="1546" y="2329"/>
                </a:lnTo>
                <a:lnTo>
                  <a:pt x="1548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51" y="2331"/>
                </a:lnTo>
                <a:lnTo>
                  <a:pt x="1546" y="2331"/>
                </a:lnTo>
                <a:lnTo>
                  <a:pt x="1546" y="2331"/>
                </a:lnTo>
                <a:lnTo>
                  <a:pt x="1544" y="2331"/>
                </a:lnTo>
                <a:lnTo>
                  <a:pt x="1542" y="2334"/>
                </a:lnTo>
                <a:lnTo>
                  <a:pt x="1540" y="2334"/>
                </a:lnTo>
                <a:lnTo>
                  <a:pt x="1538" y="2336"/>
                </a:lnTo>
                <a:lnTo>
                  <a:pt x="1540" y="2338"/>
                </a:lnTo>
                <a:lnTo>
                  <a:pt x="1540" y="2338"/>
                </a:lnTo>
                <a:lnTo>
                  <a:pt x="1542" y="2338"/>
                </a:lnTo>
                <a:lnTo>
                  <a:pt x="1542" y="2340"/>
                </a:lnTo>
                <a:lnTo>
                  <a:pt x="1540" y="2342"/>
                </a:lnTo>
                <a:lnTo>
                  <a:pt x="1540" y="2344"/>
                </a:lnTo>
                <a:lnTo>
                  <a:pt x="1540" y="2346"/>
                </a:lnTo>
                <a:lnTo>
                  <a:pt x="1540" y="2348"/>
                </a:lnTo>
                <a:lnTo>
                  <a:pt x="1540" y="2350"/>
                </a:lnTo>
                <a:lnTo>
                  <a:pt x="1538" y="2350"/>
                </a:lnTo>
                <a:lnTo>
                  <a:pt x="1538" y="2352"/>
                </a:lnTo>
                <a:lnTo>
                  <a:pt x="1536" y="2352"/>
                </a:lnTo>
                <a:lnTo>
                  <a:pt x="1536" y="2352"/>
                </a:lnTo>
                <a:lnTo>
                  <a:pt x="1536" y="2350"/>
                </a:lnTo>
                <a:lnTo>
                  <a:pt x="1538" y="2348"/>
                </a:lnTo>
                <a:lnTo>
                  <a:pt x="1540" y="2344"/>
                </a:lnTo>
                <a:lnTo>
                  <a:pt x="1540" y="2342"/>
                </a:lnTo>
                <a:lnTo>
                  <a:pt x="1540" y="2340"/>
                </a:lnTo>
                <a:lnTo>
                  <a:pt x="1540" y="2340"/>
                </a:lnTo>
                <a:lnTo>
                  <a:pt x="1538" y="2340"/>
                </a:lnTo>
                <a:lnTo>
                  <a:pt x="1538" y="2340"/>
                </a:lnTo>
                <a:lnTo>
                  <a:pt x="1536" y="2344"/>
                </a:lnTo>
                <a:lnTo>
                  <a:pt x="1536" y="2344"/>
                </a:lnTo>
                <a:lnTo>
                  <a:pt x="1534" y="2346"/>
                </a:lnTo>
                <a:lnTo>
                  <a:pt x="1532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0" y="2346"/>
                </a:lnTo>
                <a:lnTo>
                  <a:pt x="1534" y="2344"/>
                </a:lnTo>
                <a:lnTo>
                  <a:pt x="1536" y="2344"/>
                </a:lnTo>
                <a:lnTo>
                  <a:pt x="1534" y="2342"/>
                </a:lnTo>
                <a:lnTo>
                  <a:pt x="1536" y="2340"/>
                </a:lnTo>
                <a:lnTo>
                  <a:pt x="1536" y="2340"/>
                </a:lnTo>
                <a:lnTo>
                  <a:pt x="1538" y="2334"/>
                </a:lnTo>
                <a:lnTo>
                  <a:pt x="1538" y="2334"/>
                </a:lnTo>
                <a:lnTo>
                  <a:pt x="1538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6" y="2331"/>
                </a:lnTo>
                <a:lnTo>
                  <a:pt x="1534" y="2334"/>
                </a:lnTo>
                <a:lnTo>
                  <a:pt x="1534" y="2334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6"/>
                </a:lnTo>
                <a:lnTo>
                  <a:pt x="1534" y="2338"/>
                </a:lnTo>
                <a:lnTo>
                  <a:pt x="1534" y="2338"/>
                </a:lnTo>
                <a:lnTo>
                  <a:pt x="1532" y="2338"/>
                </a:lnTo>
                <a:lnTo>
                  <a:pt x="1530" y="2338"/>
                </a:lnTo>
                <a:lnTo>
                  <a:pt x="1530" y="2340"/>
                </a:lnTo>
                <a:lnTo>
                  <a:pt x="1527" y="2340"/>
                </a:lnTo>
                <a:lnTo>
                  <a:pt x="1525" y="2340"/>
                </a:lnTo>
                <a:lnTo>
                  <a:pt x="1521" y="2340"/>
                </a:lnTo>
                <a:lnTo>
                  <a:pt x="1519" y="2342"/>
                </a:lnTo>
                <a:lnTo>
                  <a:pt x="1521" y="2344"/>
                </a:lnTo>
                <a:lnTo>
                  <a:pt x="1523" y="2344"/>
                </a:lnTo>
                <a:lnTo>
                  <a:pt x="1519" y="2346"/>
                </a:lnTo>
                <a:lnTo>
                  <a:pt x="1517" y="2348"/>
                </a:lnTo>
                <a:lnTo>
                  <a:pt x="1515" y="2350"/>
                </a:lnTo>
                <a:lnTo>
                  <a:pt x="1515" y="2350"/>
                </a:lnTo>
                <a:lnTo>
                  <a:pt x="1511" y="2352"/>
                </a:lnTo>
                <a:lnTo>
                  <a:pt x="1511" y="2354"/>
                </a:lnTo>
                <a:lnTo>
                  <a:pt x="1511" y="2357"/>
                </a:lnTo>
                <a:lnTo>
                  <a:pt x="1513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9"/>
                </a:lnTo>
                <a:lnTo>
                  <a:pt x="1515" y="2357"/>
                </a:lnTo>
                <a:lnTo>
                  <a:pt x="1513" y="2357"/>
                </a:lnTo>
                <a:lnTo>
                  <a:pt x="1513" y="2354"/>
                </a:lnTo>
                <a:lnTo>
                  <a:pt x="1513" y="2354"/>
                </a:lnTo>
                <a:lnTo>
                  <a:pt x="1515" y="2354"/>
                </a:lnTo>
                <a:lnTo>
                  <a:pt x="1517" y="2354"/>
                </a:lnTo>
                <a:lnTo>
                  <a:pt x="1519" y="2352"/>
                </a:lnTo>
                <a:lnTo>
                  <a:pt x="1521" y="2350"/>
                </a:lnTo>
                <a:lnTo>
                  <a:pt x="1521" y="2352"/>
                </a:lnTo>
                <a:lnTo>
                  <a:pt x="1521" y="2352"/>
                </a:lnTo>
                <a:lnTo>
                  <a:pt x="1521" y="2354"/>
                </a:lnTo>
                <a:lnTo>
                  <a:pt x="1521" y="2354"/>
                </a:lnTo>
                <a:lnTo>
                  <a:pt x="1523" y="2357"/>
                </a:lnTo>
                <a:lnTo>
                  <a:pt x="1525" y="2359"/>
                </a:lnTo>
                <a:lnTo>
                  <a:pt x="1527" y="2359"/>
                </a:lnTo>
                <a:lnTo>
                  <a:pt x="1530" y="2359"/>
                </a:lnTo>
                <a:lnTo>
                  <a:pt x="1530" y="2359"/>
                </a:lnTo>
                <a:lnTo>
                  <a:pt x="1530" y="2357"/>
                </a:lnTo>
                <a:lnTo>
                  <a:pt x="1530" y="2357"/>
                </a:lnTo>
                <a:lnTo>
                  <a:pt x="1530" y="2357"/>
                </a:lnTo>
                <a:lnTo>
                  <a:pt x="1532" y="2357"/>
                </a:lnTo>
                <a:lnTo>
                  <a:pt x="1532" y="2359"/>
                </a:lnTo>
                <a:lnTo>
                  <a:pt x="1534" y="2359"/>
                </a:lnTo>
                <a:lnTo>
                  <a:pt x="1532" y="2361"/>
                </a:lnTo>
                <a:lnTo>
                  <a:pt x="1534" y="2363"/>
                </a:lnTo>
                <a:lnTo>
                  <a:pt x="1532" y="2365"/>
                </a:lnTo>
                <a:lnTo>
                  <a:pt x="1530" y="2367"/>
                </a:lnTo>
                <a:lnTo>
                  <a:pt x="1530" y="2367"/>
                </a:lnTo>
                <a:lnTo>
                  <a:pt x="1532" y="2369"/>
                </a:lnTo>
                <a:lnTo>
                  <a:pt x="1532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4" y="2371"/>
                </a:lnTo>
                <a:lnTo>
                  <a:pt x="1532" y="2373"/>
                </a:lnTo>
                <a:lnTo>
                  <a:pt x="1532" y="2371"/>
                </a:lnTo>
                <a:lnTo>
                  <a:pt x="1530" y="2371"/>
                </a:lnTo>
                <a:lnTo>
                  <a:pt x="1530" y="2371"/>
                </a:lnTo>
                <a:lnTo>
                  <a:pt x="1527" y="2371"/>
                </a:lnTo>
                <a:lnTo>
                  <a:pt x="1527" y="2371"/>
                </a:lnTo>
                <a:lnTo>
                  <a:pt x="1525" y="2373"/>
                </a:lnTo>
                <a:lnTo>
                  <a:pt x="1527" y="2373"/>
                </a:lnTo>
                <a:lnTo>
                  <a:pt x="1527" y="2373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5"/>
                </a:lnTo>
                <a:lnTo>
                  <a:pt x="1530" y="2378"/>
                </a:lnTo>
                <a:lnTo>
                  <a:pt x="1532" y="2378"/>
                </a:lnTo>
                <a:lnTo>
                  <a:pt x="1534" y="2378"/>
                </a:lnTo>
                <a:lnTo>
                  <a:pt x="1536" y="2378"/>
                </a:lnTo>
                <a:lnTo>
                  <a:pt x="1538" y="2375"/>
                </a:lnTo>
                <a:lnTo>
                  <a:pt x="1538" y="2373"/>
                </a:lnTo>
                <a:lnTo>
                  <a:pt x="1540" y="2371"/>
                </a:lnTo>
                <a:lnTo>
                  <a:pt x="1540" y="2371"/>
                </a:lnTo>
                <a:lnTo>
                  <a:pt x="1540" y="2375"/>
                </a:lnTo>
                <a:lnTo>
                  <a:pt x="1540" y="2378"/>
                </a:lnTo>
                <a:lnTo>
                  <a:pt x="1542" y="2378"/>
                </a:lnTo>
                <a:lnTo>
                  <a:pt x="1542" y="2380"/>
                </a:lnTo>
                <a:lnTo>
                  <a:pt x="1542" y="2380"/>
                </a:lnTo>
                <a:lnTo>
                  <a:pt x="1544" y="2382"/>
                </a:lnTo>
                <a:lnTo>
                  <a:pt x="1544" y="2382"/>
                </a:lnTo>
                <a:lnTo>
                  <a:pt x="1542" y="2382"/>
                </a:lnTo>
                <a:lnTo>
                  <a:pt x="1538" y="2380"/>
                </a:lnTo>
                <a:lnTo>
                  <a:pt x="1532" y="2380"/>
                </a:lnTo>
                <a:lnTo>
                  <a:pt x="1530" y="2380"/>
                </a:lnTo>
                <a:lnTo>
                  <a:pt x="1527" y="2378"/>
                </a:lnTo>
                <a:lnTo>
                  <a:pt x="1527" y="2382"/>
                </a:lnTo>
                <a:lnTo>
                  <a:pt x="1527" y="2384"/>
                </a:lnTo>
                <a:lnTo>
                  <a:pt x="1527" y="2386"/>
                </a:lnTo>
                <a:lnTo>
                  <a:pt x="1530" y="2386"/>
                </a:lnTo>
                <a:lnTo>
                  <a:pt x="1532" y="2388"/>
                </a:lnTo>
                <a:lnTo>
                  <a:pt x="1532" y="2386"/>
                </a:lnTo>
                <a:lnTo>
                  <a:pt x="1534" y="2386"/>
                </a:lnTo>
                <a:lnTo>
                  <a:pt x="1536" y="2388"/>
                </a:lnTo>
                <a:lnTo>
                  <a:pt x="1536" y="2388"/>
                </a:lnTo>
                <a:lnTo>
                  <a:pt x="1534" y="2388"/>
                </a:lnTo>
                <a:lnTo>
                  <a:pt x="1534" y="2388"/>
                </a:lnTo>
                <a:lnTo>
                  <a:pt x="1532" y="2388"/>
                </a:lnTo>
                <a:lnTo>
                  <a:pt x="1532" y="2390"/>
                </a:lnTo>
                <a:lnTo>
                  <a:pt x="1530" y="2392"/>
                </a:lnTo>
                <a:lnTo>
                  <a:pt x="1530" y="2399"/>
                </a:lnTo>
                <a:lnTo>
                  <a:pt x="1530" y="2403"/>
                </a:lnTo>
                <a:lnTo>
                  <a:pt x="1530" y="2405"/>
                </a:lnTo>
                <a:lnTo>
                  <a:pt x="1530" y="2405"/>
                </a:lnTo>
                <a:lnTo>
                  <a:pt x="1532" y="2405"/>
                </a:lnTo>
                <a:lnTo>
                  <a:pt x="1532" y="2407"/>
                </a:lnTo>
                <a:lnTo>
                  <a:pt x="1534" y="2405"/>
                </a:lnTo>
                <a:lnTo>
                  <a:pt x="1534" y="2403"/>
                </a:lnTo>
                <a:lnTo>
                  <a:pt x="1534" y="2401"/>
                </a:lnTo>
                <a:lnTo>
                  <a:pt x="1534" y="2401"/>
                </a:lnTo>
                <a:lnTo>
                  <a:pt x="1534" y="2399"/>
                </a:lnTo>
                <a:lnTo>
                  <a:pt x="1536" y="2396"/>
                </a:lnTo>
                <a:lnTo>
                  <a:pt x="1536" y="2396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399"/>
                </a:lnTo>
                <a:lnTo>
                  <a:pt x="1536" y="2401"/>
                </a:lnTo>
                <a:lnTo>
                  <a:pt x="1536" y="2401"/>
                </a:lnTo>
                <a:lnTo>
                  <a:pt x="1536" y="2403"/>
                </a:lnTo>
                <a:lnTo>
                  <a:pt x="1534" y="2403"/>
                </a:lnTo>
                <a:lnTo>
                  <a:pt x="1534" y="2405"/>
                </a:lnTo>
                <a:lnTo>
                  <a:pt x="1536" y="2407"/>
                </a:lnTo>
                <a:lnTo>
                  <a:pt x="1538" y="2407"/>
                </a:lnTo>
                <a:lnTo>
                  <a:pt x="1538" y="2409"/>
                </a:lnTo>
                <a:lnTo>
                  <a:pt x="1538" y="2409"/>
                </a:lnTo>
                <a:lnTo>
                  <a:pt x="1536" y="2407"/>
                </a:lnTo>
                <a:lnTo>
                  <a:pt x="1534" y="2407"/>
                </a:lnTo>
                <a:lnTo>
                  <a:pt x="1532" y="2407"/>
                </a:lnTo>
                <a:lnTo>
                  <a:pt x="1532" y="2409"/>
                </a:lnTo>
                <a:lnTo>
                  <a:pt x="1532" y="2411"/>
                </a:lnTo>
                <a:lnTo>
                  <a:pt x="1532" y="2411"/>
                </a:lnTo>
                <a:lnTo>
                  <a:pt x="1534" y="2413"/>
                </a:lnTo>
                <a:lnTo>
                  <a:pt x="1534" y="2415"/>
                </a:lnTo>
                <a:lnTo>
                  <a:pt x="1536" y="2413"/>
                </a:lnTo>
                <a:lnTo>
                  <a:pt x="1536" y="2415"/>
                </a:lnTo>
                <a:lnTo>
                  <a:pt x="1536" y="2415"/>
                </a:lnTo>
                <a:lnTo>
                  <a:pt x="1532" y="2415"/>
                </a:lnTo>
                <a:lnTo>
                  <a:pt x="1530" y="2417"/>
                </a:lnTo>
                <a:lnTo>
                  <a:pt x="1527" y="2419"/>
                </a:lnTo>
                <a:lnTo>
                  <a:pt x="1527" y="2419"/>
                </a:lnTo>
                <a:lnTo>
                  <a:pt x="1530" y="2422"/>
                </a:lnTo>
                <a:lnTo>
                  <a:pt x="1530" y="2422"/>
                </a:lnTo>
                <a:lnTo>
                  <a:pt x="1532" y="2424"/>
                </a:lnTo>
                <a:lnTo>
                  <a:pt x="1536" y="2424"/>
                </a:lnTo>
                <a:lnTo>
                  <a:pt x="1536" y="2426"/>
                </a:lnTo>
                <a:lnTo>
                  <a:pt x="1534" y="2424"/>
                </a:lnTo>
                <a:lnTo>
                  <a:pt x="1534" y="2428"/>
                </a:lnTo>
                <a:lnTo>
                  <a:pt x="1534" y="2428"/>
                </a:lnTo>
                <a:lnTo>
                  <a:pt x="1534" y="2430"/>
                </a:lnTo>
                <a:lnTo>
                  <a:pt x="1536" y="2430"/>
                </a:lnTo>
                <a:lnTo>
                  <a:pt x="1538" y="2430"/>
                </a:lnTo>
                <a:lnTo>
                  <a:pt x="1540" y="2426"/>
                </a:lnTo>
                <a:lnTo>
                  <a:pt x="1540" y="2424"/>
                </a:lnTo>
                <a:lnTo>
                  <a:pt x="1540" y="2424"/>
                </a:lnTo>
                <a:lnTo>
                  <a:pt x="1540" y="2426"/>
                </a:lnTo>
                <a:lnTo>
                  <a:pt x="1542" y="2428"/>
                </a:lnTo>
                <a:lnTo>
                  <a:pt x="1542" y="2428"/>
                </a:lnTo>
                <a:lnTo>
                  <a:pt x="1540" y="2428"/>
                </a:lnTo>
                <a:lnTo>
                  <a:pt x="1540" y="2428"/>
                </a:lnTo>
                <a:lnTo>
                  <a:pt x="1538" y="2432"/>
                </a:lnTo>
                <a:lnTo>
                  <a:pt x="1538" y="2434"/>
                </a:lnTo>
                <a:lnTo>
                  <a:pt x="1538" y="2434"/>
                </a:lnTo>
                <a:lnTo>
                  <a:pt x="1534" y="2430"/>
                </a:lnTo>
                <a:lnTo>
                  <a:pt x="1534" y="2430"/>
                </a:lnTo>
                <a:lnTo>
                  <a:pt x="1534" y="2430"/>
                </a:lnTo>
                <a:lnTo>
                  <a:pt x="1532" y="2426"/>
                </a:lnTo>
                <a:lnTo>
                  <a:pt x="1530" y="2424"/>
                </a:lnTo>
                <a:lnTo>
                  <a:pt x="1527" y="2422"/>
                </a:lnTo>
                <a:lnTo>
                  <a:pt x="1525" y="2422"/>
                </a:lnTo>
                <a:lnTo>
                  <a:pt x="1525" y="2424"/>
                </a:lnTo>
                <a:lnTo>
                  <a:pt x="1525" y="2424"/>
                </a:lnTo>
                <a:lnTo>
                  <a:pt x="1525" y="2426"/>
                </a:lnTo>
                <a:lnTo>
                  <a:pt x="1525" y="2428"/>
                </a:lnTo>
                <a:lnTo>
                  <a:pt x="1525" y="2428"/>
                </a:lnTo>
                <a:lnTo>
                  <a:pt x="1523" y="2428"/>
                </a:lnTo>
                <a:lnTo>
                  <a:pt x="1519" y="2428"/>
                </a:lnTo>
                <a:lnTo>
                  <a:pt x="1521" y="2430"/>
                </a:lnTo>
                <a:lnTo>
                  <a:pt x="1521" y="2432"/>
                </a:lnTo>
                <a:lnTo>
                  <a:pt x="1523" y="2436"/>
                </a:lnTo>
                <a:lnTo>
                  <a:pt x="1525" y="2436"/>
                </a:lnTo>
                <a:lnTo>
                  <a:pt x="1527" y="2436"/>
                </a:lnTo>
                <a:lnTo>
                  <a:pt x="1527" y="2436"/>
                </a:lnTo>
                <a:lnTo>
                  <a:pt x="1530" y="2438"/>
                </a:lnTo>
                <a:lnTo>
                  <a:pt x="1532" y="2438"/>
                </a:lnTo>
                <a:lnTo>
                  <a:pt x="1532" y="2438"/>
                </a:lnTo>
                <a:lnTo>
                  <a:pt x="1534" y="2438"/>
                </a:lnTo>
                <a:lnTo>
                  <a:pt x="1536" y="2438"/>
                </a:lnTo>
                <a:lnTo>
                  <a:pt x="1538" y="2440"/>
                </a:lnTo>
                <a:lnTo>
                  <a:pt x="1536" y="2447"/>
                </a:lnTo>
                <a:lnTo>
                  <a:pt x="1534" y="2445"/>
                </a:lnTo>
                <a:lnTo>
                  <a:pt x="1534" y="2447"/>
                </a:lnTo>
                <a:lnTo>
                  <a:pt x="1534" y="2449"/>
                </a:lnTo>
                <a:lnTo>
                  <a:pt x="1536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38" y="2449"/>
                </a:lnTo>
                <a:lnTo>
                  <a:pt x="1540" y="2449"/>
                </a:lnTo>
                <a:lnTo>
                  <a:pt x="1540" y="2451"/>
                </a:lnTo>
                <a:lnTo>
                  <a:pt x="1542" y="2453"/>
                </a:lnTo>
                <a:lnTo>
                  <a:pt x="1542" y="2455"/>
                </a:lnTo>
                <a:lnTo>
                  <a:pt x="1544" y="2455"/>
                </a:lnTo>
                <a:lnTo>
                  <a:pt x="1548" y="2453"/>
                </a:lnTo>
                <a:lnTo>
                  <a:pt x="1551" y="2451"/>
                </a:lnTo>
                <a:lnTo>
                  <a:pt x="1557" y="2449"/>
                </a:lnTo>
                <a:lnTo>
                  <a:pt x="1557" y="2449"/>
                </a:lnTo>
                <a:lnTo>
                  <a:pt x="1555" y="2447"/>
                </a:lnTo>
                <a:lnTo>
                  <a:pt x="1555" y="2447"/>
                </a:lnTo>
                <a:lnTo>
                  <a:pt x="1553" y="2447"/>
                </a:lnTo>
                <a:lnTo>
                  <a:pt x="1548" y="2445"/>
                </a:lnTo>
                <a:lnTo>
                  <a:pt x="1548" y="2445"/>
                </a:lnTo>
                <a:lnTo>
                  <a:pt x="1546" y="2443"/>
                </a:lnTo>
                <a:lnTo>
                  <a:pt x="1548" y="2443"/>
                </a:lnTo>
                <a:lnTo>
                  <a:pt x="1548" y="2443"/>
                </a:lnTo>
                <a:lnTo>
                  <a:pt x="1553" y="2445"/>
                </a:lnTo>
                <a:lnTo>
                  <a:pt x="1557" y="2447"/>
                </a:lnTo>
                <a:lnTo>
                  <a:pt x="1557" y="2449"/>
                </a:lnTo>
                <a:lnTo>
                  <a:pt x="1557" y="2451"/>
                </a:lnTo>
                <a:lnTo>
                  <a:pt x="1557" y="2451"/>
                </a:lnTo>
                <a:lnTo>
                  <a:pt x="1555" y="2453"/>
                </a:lnTo>
                <a:lnTo>
                  <a:pt x="1555" y="2453"/>
                </a:lnTo>
                <a:lnTo>
                  <a:pt x="1555" y="2453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9"/>
                </a:lnTo>
                <a:lnTo>
                  <a:pt x="1557" y="2459"/>
                </a:lnTo>
                <a:lnTo>
                  <a:pt x="1555" y="2461"/>
                </a:lnTo>
                <a:lnTo>
                  <a:pt x="1555" y="2461"/>
                </a:lnTo>
                <a:lnTo>
                  <a:pt x="1555" y="2459"/>
                </a:lnTo>
                <a:lnTo>
                  <a:pt x="1555" y="2459"/>
                </a:lnTo>
                <a:lnTo>
                  <a:pt x="1557" y="2457"/>
                </a:lnTo>
                <a:lnTo>
                  <a:pt x="1557" y="2457"/>
                </a:lnTo>
                <a:lnTo>
                  <a:pt x="1557" y="2455"/>
                </a:lnTo>
                <a:lnTo>
                  <a:pt x="1555" y="2455"/>
                </a:lnTo>
                <a:lnTo>
                  <a:pt x="1555" y="2455"/>
                </a:lnTo>
                <a:lnTo>
                  <a:pt x="1555" y="2453"/>
                </a:lnTo>
                <a:lnTo>
                  <a:pt x="1555" y="2453"/>
                </a:lnTo>
                <a:lnTo>
                  <a:pt x="1553" y="2453"/>
                </a:lnTo>
                <a:lnTo>
                  <a:pt x="1553" y="2453"/>
                </a:lnTo>
                <a:lnTo>
                  <a:pt x="1551" y="2455"/>
                </a:lnTo>
                <a:lnTo>
                  <a:pt x="1548" y="2455"/>
                </a:lnTo>
                <a:lnTo>
                  <a:pt x="1546" y="2457"/>
                </a:lnTo>
                <a:lnTo>
                  <a:pt x="1546" y="2457"/>
                </a:lnTo>
                <a:lnTo>
                  <a:pt x="1544" y="2455"/>
                </a:lnTo>
                <a:lnTo>
                  <a:pt x="1542" y="2457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5"/>
                </a:lnTo>
                <a:lnTo>
                  <a:pt x="1540" y="2457"/>
                </a:lnTo>
                <a:lnTo>
                  <a:pt x="1540" y="2457"/>
                </a:lnTo>
                <a:lnTo>
                  <a:pt x="1538" y="2457"/>
                </a:lnTo>
                <a:lnTo>
                  <a:pt x="1536" y="2457"/>
                </a:lnTo>
                <a:lnTo>
                  <a:pt x="1534" y="2457"/>
                </a:lnTo>
                <a:lnTo>
                  <a:pt x="1534" y="2455"/>
                </a:lnTo>
                <a:lnTo>
                  <a:pt x="1532" y="2455"/>
                </a:lnTo>
                <a:lnTo>
                  <a:pt x="1532" y="2455"/>
                </a:lnTo>
                <a:lnTo>
                  <a:pt x="1532" y="2457"/>
                </a:lnTo>
                <a:lnTo>
                  <a:pt x="1532" y="2457"/>
                </a:lnTo>
                <a:lnTo>
                  <a:pt x="1534" y="2459"/>
                </a:lnTo>
                <a:lnTo>
                  <a:pt x="1534" y="2461"/>
                </a:lnTo>
                <a:lnTo>
                  <a:pt x="1534" y="2461"/>
                </a:lnTo>
                <a:lnTo>
                  <a:pt x="1536" y="2461"/>
                </a:lnTo>
                <a:lnTo>
                  <a:pt x="1536" y="2464"/>
                </a:lnTo>
                <a:lnTo>
                  <a:pt x="1536" y="2464"/>
                </a:lnTo>
                <a:lnTo>
                  <a:pt x="1536" y="2466"/>
                </a:lnTo>
                <a:lnTo>
                  <a:pt x="1536" y="2466"/>
                </a:lnTo>
                <a:lnTo>
                  <a:pt x="1540" y="2466"/>
                </a:lnTo>
                <a:lnTo>
                  <a:pt x="1542" y="2466"/>
                </a:lnTo>
                <a:lnTo>
                  <a:pt x="1544" y="2466"/>
                </a:lnTo>
                <a:lnTo>
                  <a:pt x="1546" y="2466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4"/>
                </a:lnTo>
                <a:lnTo>
                  <a:pt x="1548" y="2466"/>
                </a:lnTo>
                <a:lnTo>
                  <a:pt x="1546" y="2468"/>
                </a:lnTo>
                <a:lnTo>
                  <a:pt x="1544" y="2468"/>
                </a:lnTo>
                <a:lnTo>
                  <a:pt x="1540" y="2470"/>
                </a:lnTo>
                <a:lnTo>
                  <a:pt x="1542" y="2470"/>
                </a:lnTo>
                <a:lnTo>
                  <a:pt x="1544" y="2472"/>
                </a:lnTo>
                <a:lnTo>
                  <a:pt x="1544" y="2474"/>
                </a:lnTo>
                <a:lnTo>
                  <a:pt x="1548" y="2474"/>
                </a:lnTo>
                <a:lnTo>
                  <a:pt x="1548" y="2474"/>
                </a:lnTo>
                <a:lnTo>
                  <a:pt x="1551" y="2474"/>
                </a:lnTo>
                <a:lnTo>
                  <a:pt x="1551" y="2472"/>
                </a:lnTo>
                <a:lnTo>
                  <a:pt x="1551" y="2470"/>
                </a:lnTo>
                <a:lnTo>
                  <a:pt x="1551" y="2468"/>
                </a:lnTo>
                <a:lnTo>
                  <a:pt x="1553" y="2468"/>
                </a:lnTo>
                <a:lnTo>
                  <a:pt x="1553" y="2466"/>
                </a:lnTo>
                <a:lnTo>
                  <a:pt x="1553" y="2464"/>
                </a:lnTo>
                <a:lnTo>
                  <a:pt x="1555" y="2464"/>
                </a:lnTo>
                <a:lnTo>
                  <a:pt x="1555" y="2464"/>
                </a:lnTo>
                <a:lnTo>
                  <a:pt x="1557" y="2464"/>
                </a:lnTo>
                <a:lnTo>
                  <a:pt x="1557" y="2466"/>
                </a:lnTo>
                <a:lnTo>
                  <a:pt x="1559" y="2466"/>
                </a:lnTo>
                <a:lnTo>
                  <a:pt x="1561" y="2464"/>
                </a:lnTo>
                <a:lnTo>
                  <a:pt x="1561" y="2464"/>
                </a:lnTo>
                <a:lnTo>
                  <a:pt x="1567" y="2464"/>
                </a:lnTo>
                <a:lnTo>
                  <a:pt x="1569" y="2464"/>
                </a:lnTo>
                <a:lnTo>
                  <a:pt x="1571" y="2466"/>
                </a:lnTo>
                <a:lnTo>
                  <a:pt x="1571" y="2466"/>
                </a:lnTo>
                <a:lnTo>
                  <a:pt x="1571" y="2466"/>
                </a:lnTo>
                <a:lnTo>
                  <a:pt x="1567" y="2466"/>
                </a:lnTo>
                <a:lnTo>
                  <a:pt x="1565" y="2466"/>
                </a:lnTo>
                <a:lnTo>
                  <a:pt x="1563" y="2466"/>
                </a:lnTo>
                <a:lnTo>
                  <a:pt x="1559" y="2470"/>
                </a:lnTo>
                <a:lnTo>
                  <a:pt x="1555" y="2470"/>
                </a:lnTo>
                <a:lnTo>
                  <a:pt x="1555" y="2468"/>
                </a:lnTo>
                <a:lnTo>
                  <a:pt x="1555" y="2468"/>
                </a:lnTo>
                <a:lnTo>
                  <a:pt x="1555" y="2468"/>
                </a:lnTo>
                <a:lnTo>
                  <a:pt x="1553" y="2470"/>
                </a:lnTo>
                <a:lnTo>
                  <a:pt x="1553" y="2470"/>
                </a:lnTo>
                <a:lnTo>
                  <a:pt x="1551" y="2472"/>
                </a:lnTo>
                <a:lnTo>
                  <a:pt x="1551" y="2476"/>
                </a:lnTo>
                <a:lnTo>
                  <a:pt x="1551" y="2476"/>
                </a:lnTo>
                <a:lnTo>
                  <a:pt x="1548" y="2478"/>
                </a:lnTo>
                <a:lnTo>
                  <a:pt x="1551" y="2478"/>
                </a:lnTo>
                <a:lnTo>
                  <a:pt x="1555" y="2480"/>
                </a:lnTo>
                <a:lnTo>
                  <a:pt x="1557" y="2482"/>
                </a:lnTo>
                <a:lnTo>
                  <a:pt x="1557" y="2480"/>
                </a:lnTo>
                <a:lnTo>
                  <a:pt x="1557" y="2478"/>
                </a:lnTo>
                <a:lnTo>
                  <a:pt x="1559" y="2478"/>
                </a:lnTo>
                <a:lnTo>
                  <a:pt x="1561" y="2476"/>
                </a:lnTo>
                <a:lnTo>
                  <a:pt x="1563" y="2474"/>
                </a:lnTo>
                <a:lnTo>
                  <a:pt x="1565" y="2472"/>
                </a:lnTo>
                <a:lnTo>
                  <a:pt x="1574" y="2468"/>
                </a:lnTo>
                <a:lnTo>
                  <a:pt x="1576" y="2470"/>
                </a:lnTo>
                <a:lnTo>
                  <a:pt x="1578" y="2470"/>
                </a:lnTo>
                <a:lnTo>
                  <a:pt x="1578" y="2470"/>
                </a:lnTo>
                <a:lnTo>
                  <a:pt x="1576" y="2472"/>
                </a:lnTo>
                <a:lnTo>
                  <a:pt x="1576" y="2474"/>
                </a:lnTo>
                <a:lnTo>
                  <a:pt x="1574" y="2474"/>
                </a:lnTo>
                <a:lnTo>
                  <a:pt x="1569" y="2478"/>
                </a:lnTo>
                <a:lnTo>
                  <a:pt x="1567" y="2482"/>
                </a:lnTo>
                <a:lnTo>
                  <a:pt x="1565" y="2482"/>
                </a:lnTo>
                <a:lnTo>
                  <a:pt x="1565" y="2482"/>
                </a:lnTo>
                <a:lnTo>
                  <a:pt x="1567" y="2482"/>
                </a:lnTo>
                <a:lnTo>
                  <a:pt x="1567" y="2480"/>
                </a:lnTo>
                <a:lnTo>
                  <a:pt x="1567" y="2478"/>
                </a:lnTo>
                <a:lnTo>
                  <a:pt x="1565" y="2478"/>
                </a:lnTo>
                <a:lnTo>
                  <a:pt x="1563" y="2478"/>
                </a:lnTo>
                <a:lnTo>
                  <a:pt x="1561" y="2478"/>
                </a:lnTo>
                <a:lnTo>
                  <a:pt x="1561" y="2478"/>
                </a:lnTo>
                <a:lnTo>
                  <a:pt x="1559" y="2480"/>
                </a:lnTo>
                <a:lnTo>
                  <a:pt x="1559" y="2480"/>
                </a:lnTo>
                <a:lnTo>
                  <a:pt x="1559" y="2482"/>
                </a:lnTo>
                <a:lnTo>
                  <a:pt x="1563" y="2484"/>
                </a:lnTo>
                <a:lnTo>
                  <a:pt x="1563" y="2487"/>
                </a:lnTo>
                <a:lnTo>
                  <a:pt x="1567" y="2487"/>
                </a:lnTo>
                <a:lnTo>
                  <a:pt x="1569" y="2489"/>
                </a:lnTo>
                <a:lnTo>
                  <a:pt x="1574" y="2489"/>
                </a:lnTo>
                <a:lnTo>
                  <a:pt x="1576" y="2491"/>
                </a:lnTo>
                <a:lnTo>
                  <a:pt x="1578" y="2489"/>
                </a:lnTo>
                <a:lnTo>
                  <a:pt x="1580" y="2489"/>
                </a:lnTo>
                <a:lnTo>
                  <a:pt x="1580" y="2484"/>
                </a:lnTo>
                <a:lnTo>
                  <a:pt x="1580" y="2482"/>
                </a:lnTo>
                <a:lnTo>
                  <a:pt x="1580" y="2480"/>
                </a:lnTo>
                <a:lnTo>
                  <a:pt x="1580" y="2476"/>
                </a:lnTo>
                <a:lnTo>
                  <a:pt x="1582" y="2472"/>
                </a:lnTo>
                <a:lnTo>
                  <a:pt x="1582" y="2470"/>
                </a:lnTo>
                <a:lnTo>
                  <a:pt x="1582" y="2468"/>
                </a:lnTo>
                <a:lnTo>
                  <a:pt x="1584" y="2468"/>
                </a:lnTo>
                <a:lnTo>
                  <a:pt x="1586" y="2466"/>
                </a:lnTo>
                <a:lnTo>
                  <a:pt x="1588" y="2466"/>
                </a:lnTo>
                <a:lnTo>
                  <a:pt x="1595" y="2464"/>
                </a:lnTo>
                <a:lnTo>
                  <a:pt x="1597" y="2464"/>
                </a:lnTo>
                <a:lnTo>
                  <a:pt x="1599" y="2461"/>
                </a:lnTo>
                <a:lnTo>
                  <a:pt x="1601" y="2461"/>
                </a:lnTo>
                <a:lnTo>
                  <a:pt x="1601" y="2459"/>
                </a:lnTo>
                <a:lnTo>
                  <a:pt x="1605" y="2457"/>
                </a:lnTo>
                <a:lnTo>
                  <a:pt x="1607" y="2457"/>
                </a:lnTo>
                <a:lnTo>
                  <a:pt x="1607" y="2459"/>
                </a:lnTo>
                <a:lnTo>
                  <a:pt x="1615" y="2459"/>
                </a:lnTo>
                <a:lnTo>
                  <a:pt x="1618" y="2459"/>
                </a:lnTo>
                <a:lnTo>
                  <a:pt x="1615" y="2457"/>
                </a:lnTo>
                <a:lnTo>
                  <a:pt x="1613" y="2453"/>
                </a:lnTo>
                <a:lnTo>
                  <a:pt x="1609" y="2449"/>
                </a:lnTo>
                <a:lnTo>
                  <a:pt x="1609" y="2447"/>
                </a:lnTo>
                <a:lnTo>
                  <a:pt x="1607" y="2447"/>
                </a:lnTo>
                <a:lnTo>
                  <a:pt x="1605" y="2447"/>
                </a:lnTo>
                <a:lnTo>
                  <a:pt x="1603" y="2447"/>
                </a:lnTo>
                <a:lnTo>
                  <a:pt x="1603" y="2447"/>
                </a:lnTo>
                <a:lnTo>
                  <a:pt x="1601" y="2445"/>
                </a:lnTo>
                <a:lnTo>
                  <a:pt x="1603" y="2445"/>
                </a:lnTo>
                <a:lnTo>
                  <a:pt x="1605" y="2445"/>
                </a:lnTo>
                <a:lnTo>
                  <a:pt x="1607" y="2445"/>
                </a:lnTo>
                <a:lnTo>
                  <a:pt x="1607" y="2443"/>
                </a:lnTo>
                <a:lnTo>
                  <a:pt x="1607" y="2443"/>
                </a:lnTo>
                <a:lnTo>
                  <a:pt x="1607" y="2440"/>
                </a:lnTo>
                <a:lnTo>
                  <a:pt x="1605" y="2436"/>
                </a:lnTo>
                <a:lnTo>
                  <a:pt x="1605" y="2434"/>
                </a:lnTo>
                <a:lnTo>
                  <a:pt x="1605" y="2434"/>
                </a:lnTo>
                <a:lnTo>
                  <a:pt x="1603" y="2434"/>
                </a:lnTo>
                <a:lnTo>
                  <a:pt x="1603" y="2434"/>
                </a:lnTo>
                <a:lnTo>
                  <a:pt x="1605" y="2434"/>
                </a:lnTo>
                <a:lnTo>
                  <a:pt x="1605" y="2432"/>
                </a:lnTo>
                <a:lnTo>
                  <a:pt x="1605" y="2430"/>
                </a:lnTo>
                <a:lnTo>
                  <a:pt x="1607" y="2426"/>
                </a:lnTo>
                <a:lnTo>
                  <a:pt x="1607" y="2426"/>
                </a:lnTo>
                <a:lnTo>
                  <a:pt x="1609" y="2422"/>
                </a:lnTo>
                <a:lnTo>
                  <a:pt x="1611" y="2422"/>
                </a:lnTo>
                <a:lnTo>
                  <a:pt x="1613" y="2419"/>
                </a:lnTo>
                <a:lnTo>
                  <a:pt x="1615" y="2419"/>
                </a:lnTo>
                <a:lnTo>
                  <a:pt x="1615" y="2417"/>
                </a:lnTo>
                <a:lnTo>
                  <a:pt x="1615" y="2417"/>
                </a:lnTo>
                <a:lnTo>
                  <a:pt x="1615" y="2415"/>
                </a:lnTo>
                <a:lnTo>
                  <a:pt x="1613" y="2415"/>
                </a:lnTo>
                <a:lnTo>
                  <a:pt x="1611" y="2415"/>
                </a:lnTo>
                <a:lnTo>
                  <a:pt x="1609" y="2415"/>
                </a:lnTo>
                <a:lnTo>
                  <a:pt x="1609" y="2415"/>
                </a:lnTo>
                <a:lnTo>
                  <a:pt x="1613" y="2413"/>
                </a:lnTo>
                <a:lnTo>
                  <a:pt x="1613" y="2413"/>
                </a:lnTo>
                <a:lnTo>
                  <a:pt x="1613" y="2411"/>
                </a:lnTo>
                <a:lnTo>
                  <a:pt x="1613" y="2411"/>
                </a:lnTo>
                <a:lnTo>
                  <a:pt x="1613" y="2413"/>
                </a:lnTo>
                <a:lnTo>
                  <a:pt x="1615" y="2415"/>
                </a:lnTo>
                <a:lnTo>
                  <a:pt x="1618" y="2415"/>
                </a:lnTo>
                <a:lnTo>
                  <a:pt x="1620" y="2417"/>
                </a:lnTo>
                <a:lnTo>
                  <a:pt x="1620" y="2417"/>
                </a:lnTo>
                <a:lnTo>
                  <a:pt x="1624" y="2415"/>
                </a:lnTo>
                <a:lnTo>
                  <a:pt x="1626" y="2413"/>
                </a:lnTo>
                <a:lnTo>
                  <a:pt x="1626" y="2413"/>
                </a:lnTo>
                <a:lnTo>
                  <a:pt x="1628" y="2403"/>
                </a:lnTo>
                <a:lnTo>
                  <a:pt x="1628" y="2403"/>
                </a:lnTo>
                <a:lnTo>
                  <a:pt x="1628" y="2401"/>
                </a:lnTo>
                <a:lnTo>
                  <a:pt x="1630" y="2396"/>
                </a:lnTo>
                <a:lnTo>
                  <a:pt x="1632" y="2394"/>
                </a:lnTo>
                <a:lnTo>
                  <a:pt x="1634" y="2390"/>
                </a:lnTo>
                <a:lnTo>
                  <a:pt x="1636" y="2390"/>
                </a:lnTo>
                <a:lnTo>
                  <a:pt x="1641" y="2388"/>
                </a:lnTo>
                <a:lnTo>
                  <a:pt x="1643" y="2386"/>
                </a:lnTo>
                <a:lnTo>
                  <a:pt x="1645" y="2384"/>
                </a:lnTo>
                <a:lnTo>
                  <a:pt x="1651" y="2380"/>
                </a:lnTo>
                <a:lnTo>
                  <a:pt x="1653" y="2380"/>
                </a:lnTo>
                <a:lnTo>
                  <a:pt x="1653" y="2378"/>
                </a:lnTo>
                <a:lnTo>
                  <a:pt x="1655" y="2378"/>
                </a:lnTo>
                <a:lnTo>
                  <a:pt x="1653" y="2375"/>
                </a:lnTo>
                <a:lnTo>
                  <a:pt x="1653" y="2375"/>
                </a:lnTo>
                <a:lnTo>
                  <a:pt x="1651" y="2375"/>
                </a:lnTo>
                <a:lnTo>
                  <a:pt x="1649" y="2375"/>
                </a:lnTo>
                <a:lnTo>
                  <a:pt x="1649" y="2375"/>
                </a:lnTo>
                <a:lnTo>
                  <a:pt x="1651" y="2375"/>
                </a:lnTo>
                <a:lnTo>
                  <a:pt x="1653" y="2373"/>
                </a:lnTo>
                <a:lnTo>
                  <a:pt x="1653" y="2371"/>
                </a:lnTo>
                <a:lnTo>
                  <a:pt x="1655" y="2371"/>
                </a:lnTo>
                <a:lnTo>
                  <a:pt x="1655" y="2367"/>
                </a:lnTo>
                <a:lnTo>
                  <a:pt x="1655" y="2365"/>
                </a:lnTo>
                <a:lnTo>
                  <a:pt x="1653" y="2363"/>
                </a:lnTo>
                <a:lnTo>
                  <a:pt x="1651" y="2363"/>
                </a:lnTo>
                <a:lnTo>
                  <a:pt x="1643" y="2361"/>
                </a:lnTo>
                <a:lnTo>
                  <a:pt x="1641" y="2361"/>
                </a:lnTo>
                <a:lnTo>
                  <a:pt x="1632" y="2352"/>
                </a:lnTo>
                <a:lnTo>
                  <a:pt x="1630" y="2350"/>
                </a:lnTo>
                <a:lnTo>
                  <a:pt x="1628" y="2348"/>
                </a:lnTo>
                <a:lnTo>
                  <a:pt x="1628" y="2346"/>
                </a:lnTo>
                <a:lnTo>
                  <a:pt x="1628" y="2346"/>
                </a:lnTo>
                <a:lnTo>
                  <a:pt x="1628" y="2344"/>
                </a:lnTo>
                <a:lnTo>
                  <a:pt x="1628" y="2342"/>
                </a:lnTo>
                <a:lnTo>
                  <a:pt x="1632" y="2338"/>
                </a:lnTo>
                <a:lnTo>
                  <a:pt x="1634" y="2336"/>
                </a:lnTo>
                <a:lnTo>
                  <a:pt x="1639" y="2329"/>
                </a:lnTo>
                <a:lnTo>
                  <a:pt x="1639" y="2329"/>
                </a:lnTo>
                <a:lnTo>
                  <a:pt x="1643" y="2327"/>
                </a:lnTo>
                <a:lnTo>
                  <a:pt x="1645" y="2327"/>
                </a:lnTo>
                <a:lnTo>
                  <a:pt x="1645" y="2327"/>
                </a:lnTo>
                <a:lnTo>
                  <a:pt x="1647" y="2325"/>
                </a:lnTo>
                <a:lnTo>
                  <a:pt x="1649" y="2323"/>
                </a:lnTo>
                <a:lnTo>
                  <a:pt x="1655" y="2325"/>
                </a:lnTo>
                <a:lnTo>
                  <a:pt x="1657" y="2325"/>
                </a:lnTo>
                <a:lnTo>
                  <a:pt x="1657" y="2323"/>
                </a:lnTo>
                <a:lnTo>
                  <a:pt x="1657" y="2323"/>
                </a:lnTo>
                <a:lnTo>
                  <a:pt x="1655" y="2321"/>
                </a:lnTo>
                <a:lnTo>
                  <a:pt x="1657" y="2319"/>
                </a:lnTo>
                <a:lnTo>
                  <a:pt x="1662" y="2315"/>
                </a:lnTo>
                <a:lnTo>
                  <a:pt x="1662" y="2313"/>
                </a:lnTo>
                <a:lnTo>
                  <a:pt x="1662" y="2313"/>
                </a:lnTo>
                <a:lnTo>
                  <a:pt x="1662" y="2310"/>
                </a:lnTo>
                <a:lnTo>
                  <a:pt x="1662" y="2308"/>
                </a:lnTo>
                <a:lnTo>
                  <a:pt x="1662" y="2302"/>
                </a:lnTo>
                <a:lnTo>
                  <a:pt x="1662" y="2300"/>
                </a:lnTo>
                <a:lnTo>
                  <a:pt x="1662" y="2300"/>
                </a:lnTo>
                <a:lnTo>
                  <a:pt x="1664" y="2298"/>
                </a:lnTo>
                <a:lnTo>
                  <a:pt x="1666" y="2294"/>
                </a:lnTo>
                <a:lnTo>
                  <a:pt x="1668" y="2292"/>
                </a:lnTo>
                <a:lnTo>
                  <a:pt x="1670" y="2292"/>
                </a:lnTo>
                <a:lnTo>
                  <a:pt x="1674" y="2290"/>
                </a:lnTo>
                <a:lnTo>
                  <a:pt x="1674" y="2290"/>
                </a:lnTo>
                <a:lnTo>
                  <a:pt x="1676" y="2290"/>
                </a:lnTo>
                <a:lnTo>
                  <a:pt x="1674" y="2287"/>
                </a:lnTo>
                <a:lnTo>
                  <a:pt x="1674" y="2287"/>
                </a:lnTo>
                <a:lnTo>
                  <a:pt x="1672" y="2287"/>
                </a:lnTo>
                <a:lnTo>
                  <a:pt x="1666" y="2285"/>
                </a:lnTo>
                <a:lnTo>
                  <a:pt x="1666" y="2283"/>
                </a:lnTo>
                <a:lnTo>
                  <a:pt x="1668" y="2283"/>
                </a:lnTo>
                <a:lnTo>
                  <a:pt x="1672" y="2281"/>
                </a:lnTo>
                <a:lnTo>
                  <a:pt x="1674" y="2281"/>
                </a:lnTo>
                <a:lnTo>
                  <a:pt x="1676" y="2281"/>
                </a:lnTo>
                <a:lnTo>
                  <a:pt x="1676" y="2283"/>
                </a:lnTo>
                <a:lnTo>
                  <a:pt x="1678" y="2285"/>
                </a:lnTo>
                <a:lnTo>
                  <a:pt x="1678" y="2287"/>
                </a:lnTo>
                <a:lnTo>
                  <a:pt x="1680" y="2287"/>
                </a:lnTo>
                <a:lnTo>
                  <a:pt x="1685" y="2285"/>
                </a:lnTo>
                <a:lnTo>
                  <a:pt x="1685" y="2285"/>
                </a:lnTo>
                <a:lnTo>
                  <a:pt x="1687" y="2283"/>
                </a:lnTo>
                <a:lnTo>
                  <a:pt x="1687" y="2281"/>
                </a:lnTo>
                <a:lnTo>
                  <a:pt x="1687" y="2279"/>
                </a:lnTo>
                <a:lnTo>
                  <a:pt x="1687" y="2277"/>
                </a:lnTo>
                <a:lnTo>
                  <a:pt x="1685" y="2275"/>
                </a:lnTo>
                <a:lnTo>
                  <a:pt x="1685" y="2275"/>
                </a:lnTo>
                <a:lnTo>
                  <a:pt x="1683" y="2275"/>
                </a:lnTo>
                <a:lnTo>
                  <a:pt x="1683" y="2275"/>
                </a:lnTo>
                <a:lnTo>
                  <a:pt x="1678" y="2275"/>
                </a:lnTo>
                <a:lnTo>
                  <a:pt x="1676" y="2275"/>
                </a:lnTo>
                <a:lnTo>
                  <a:pt x="1676" y="2277"/>
                </a:lnTo>
                <a:lnTo>
                  <a:pt x="1680" y="2277"/>
                </a:lnTo>
                <a:lnTo>
                  <a:pt x="1680" y="2277"/>
                </a:lnTo>
                <a:lnTo>
                  <a:pt x="1678" y="2279"/>
                </a:lnTo>
                <a:lnTo>
                  <a:pt x="1676" y="2279"/>
                </a:lnTo>
                <a:lnTo>
                  <a:pt x="1674" y="2279"/>
                </a:lnTo>
                <a:lnTo>
                  <a:pt x="1672" y="2279"/>
                </a:lnTo>
                <a:lnTo>
                  <a:pt x="1672" y="2279"/>
                </a:lnTo>
                <a:lnTo>
                  <a:pt x="1672" y="2277"/>
                </a:lnTo>
                <a:lnTo>
                  <a:pt x="1674" y="2277"/>
                </a:lnTo>
                <a:lnTo>
                  <a:pt x="1672" y="2277"/>
                </a:lnTo>
                <a:lnTo>
                  <a:pt x="1672" y="2277"/>
                </a:lnTo>
                <a:lnTo>
                  <a:pt x="1670" y="2275"/>
                </a:lnTo>
                <a:lnTo>
                  <a:pt x="1668" y="2275"/>
                </a:lnTo>
                <a:lnTo>
                  <a:pt x="1666" y="2273"/>
                </a:lnTo>
                <a:lnTo>
                  <a:pt x="1666" y="2271"/>
                </a:lnTo>
                <a:lnTo>
                  <a:pt x="1666" y="2266"/>
                </a:lnTo>
                <a:lnTo>
                  <a:pt x="1666" y="2264"/>
                </a:lnTo>
                <a:lnTo>
                  <a:pt x="1664" y="2258"/>
                </a:lnTo>
                <a:lnTo>
                  <a:pt x="1664" y="2256"/>
                </a:lnTo>
                <a:lnTo>
                  <a:pt x="1664" y="2254"/>
                </a:lnTo>
                <a:lnTo>
                  <a:pt x="1664" y="2252"/>
                </a:lnTo>
                <a:lnTo>
                  <a:pt x="1666" y="2252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0"/>
                </a:lnTo>
                <a:lnTo>
                  <a:pt x="1668" y="2252"/>
                </a:lnTo>
                <a:lnTo>
                  <a:pt x="1668" y="2252"/>
                </a:lnTo>
                <a:lnTo>
                  <a:pt x="1672" y="2252"/>
                </a:lnTo>
                <a:lnTo>
                  <a:pt x="1674" y="2254"/>
                </a:lnTo>
                <a:lnTo>
                  <a:pt x="1678" y="2254"/>
                </a:lnTo>
                <a:lnTo>
                  <a:pt x="1685" y="2258"/>
                </a:lnTo>
                <a:lnTo>
                  <a:pt x="1687" y="2258"/>
                </a:lnTo>
                <a:lnTo>
                  <a:pt x="1691" y="2258"/>
                </a:lnTo>
                <a:lnTo>
                  <a:pt x="1695" y="2256"/>
                </a:lnTo>
                <a:lnTo>
                  <a:pt x="1697" y="2256"/>
                </a:lnTo>
                <a:lnTo>
                  <a:pt x="1703" y="2254"/>
                </a:lnTo>
                <a:lnTo>
                  <a:pt x="1706" y="2252"/>
                </a:lnTo>
                <a:lnTo>
                  <a:pt x="1706" y="2250"/>
                </a:lnTo>
                <a:lnTo>
                  <a:pt x="1703" y="2245"/>
                </a:lnTo>
                <a:lnTo>
                  <a:pt x="1703" y="2243"/>
                </a:lnTo>
                <a:lnTo>
                  <a:pt x="1703" y="2241"/>
                </a:lnTo>
                <a:lnTo>
                  <a:pt x="1706" y="2237"/>
                </a:lnTo>
                <a:lnTo>
                  <a:pt x="1706" y="2235"/>
                </a:lnTo>
                <a:lnTo>
                  <a:pt x="1706" y="2235"/>
                </a:lnTo>
                <a:lnTo>
                  <a:pt x="1708" y="2235"/>
                </a:lnTo>
                <a:lnTo>
                  <a:pt x="1708" y="2231"/>
                </a:lnTo>
                <a:lnTo>
                  <a:pt x="1708" y="2229"/>
                </a:lnTo>
                <a:lnTo>
                  <a:pt x="1708" y="2229"/>
                </a:lnTo>
                <a:lnTo>
                  <a:pt x="1708" y="2227"/>
                </a:lnTo>
                <a:lnTo>
                  <a:pt x="1708" y="2227"/>
                </a:lnTo>
                <a:lnTo>
                  <a:pt x="1708" y="2227"/>
                </a:lnTo>
                <a:lnTo>
                  <a:pt x="1706" y="2225"/>
                </a:lnTo>
                <a:lnTo>
                  <a:pt x="1706" y="2225"/>
                </a:lnTo>
                <a:lnTo>
                  <a:pt x="1706" y="2222"/>
                </a:lnTo>
                <a:lnTo>
                  <a:pt x="1706" y="2220"/>
                </a:lnTo>
                <a:lnTo>
                  <a:pt x="1703" y="2218"/>
                </a:lnTo>
                <a:lnTo>
                  <a:pt x="1706" y="2218"/>
                </a:lnTo>
                <a:lnTo>
                  <a:pt x="1708" y="2218"/>
                </a:lnTo>
                <a:lnTo>
                  <a:pt x="1708" y="2220"/>
                </a:lnTo>
                <a:lnTo>
                  <a:pt x="1712" y="2220"/>
                </a:lnTo>
                <a:lnTo>
                  <a:pt x="1716" y="2220"/>
                </a:lnTo>
                <a:lnTo>
                  <a:pt x="1718" y="2220"/>
                </a:lnTo>
                <a:lnTo>
                  <a:pt x="1722" y="2220"/>
                </a:lnTo>
                <a:lnTo>
                  <a:pt x="1724" y="2220"/>
                </a:lnTo>
                <a:lnTo>
                  <a:pt x="1741" y="2218"/>
                </a:lnTo>
                <a:lnTo>
                  <a:pt x="1743" y="2218"/>
                </a:lnTo>
                <a:lnTo>
                  <a:pt x="1754" y="2216"/>
                </a:lnTo>
                <a:lnTo>
                  <a:pt x="1764" y="2212"/>
                </a:lnTo>
                <a:lnTo>
                  <a:pt x="1773" y="2208"/>
                </a:lnTo>
                <a:lnTo>
                  <a:pt x="1775" y="2206"/>
                </a:lnTo>
                <a:lnTo>
                  <a:pt x="1775" y="2204"/>
                </a:lnTo>
                <a:lnTo>
                  <a:pt x="1777" y="2199"/>
                </a:lnTo>
                <a:lnTo>
                  <a:pt x="1781" y="2195"/>
                </a:lnTo>
                <a:lnTo>
                  <a:pt x="1785" y="2187"/>
                </a:lnTo>
                <a:lnTo>
                  <a:pt x="1787" y="2185"/>
                </a:lnTo>
                <a:lnTo>
                  <a:pt x="1787" y="2183"/>
                </a:lnTo>
                <a:lnTo>
                  <a:pt x="1787" y="2178"/>
                </a:lnTo>
                <a:lnTo>
                  <a:pt x="1785" y="2178"/>
                </a:lnTo>
                <a:lnTo>
                  <a:pt x="1785" y="2176"/>
                </a:lnTo>
                <a:lnTo>
                  <a:pt x="1783" y="2176"/>
                </a:lnTo>
                <a:lnTo>
                  <a:pt x="1781" y="2176"/>
                </a:lnTo>
                <a:lnTo>
                  <a:pt x="1779" y="2174"/>
                </a:lnTo>
                <a:lnTo>
                  <a:pt x="1777" y="2172"/>
                </a:lnTo>
                <a:lnTo>
                  <a:pt x="1777" y="2170"/>
                </a:lnTo>
                <a:lnTo>
                  <a:pt x="1777" y="2166"/>
                </a:lnTo>
                <a:lnTo>
                  <a:pt x="1779" y="2164"/>
                </a:lnTo>
                <a:lnTo>
                  <a:pt x="1779" y="2162"/>
                </a:lnTo>
                <a:lnTo>
                  <a:pt x="1777" y="2157"/>
                </a:lnTo>
                <a:lnTo>
                  <a:pt x="1775" y="2155"/>
                </a:lnTo>
                <a:lnTo>
                  <a:pt x="1771" y="2153"/>
                </a:lnTo>
                <a:lnTo>
                  <a:pt x="1764" y="2149"/>
                </a:lnTo>
                <a:lnTo>
                  <a:pt x="1762" y="2147"/>
                </a:lnTo>
                <a:lnTo>
                  <a:pt x="1760" y="2147"/>
                </a:lnTo>
                <a:lnTo>
                  <a:pt x="1760" y="2143"/>
                </a:lnTo>
                <a:lnTo>
                  <a:pt x="1760" y="2143"/>
                </a:lnTo>
                <a:lnTo>
                  <a:pt x="1762" y="2143"/>
                </a:lnTo>
                <a:lnTo>
                  <a:pt x="1762" y="2143"/>
                </a:lnTo>
                <a:lnTo>
                  <a:pt x="1762" y="2139"/>
                </a:lnTo>
                <a:lnTo>
                  <a:pt x="1762" y="2139"/>
                </a:lnTo>
                <a:lnTo>
                  <a:pt x="1760" y="2136"/>
                </a:lnTo>
                <a:lnTo>
                  <a:pt x="1760" y="2134"/>
                </a:lnTo>
                <a:lnTo>
                  <a:pt x="1760" y="2132"/>
                </a:lnTo>
                <a:lnTo>
                  <a:pt x="1760" y="2128"/>
                </a:lnTo>
                <a:lnTo>
                  <a:pt x="1762" y="2124"/>
                </a:lnTo>
                <a:lnTo>
                  <a:pt x="1762" y="2124"/>
                </a:lnTo>
                <a:lnTo>
                  <a:pt x="1762" y="2124"/>
                </a:lnTo>
                <a:lnTo>
                  <a:pt x="1764" y="2124"/>
                </a:lnTo>
                <a:lnTo>
                  <a:pt x="1764" y="2122"/>
                </a:lnTo>
                <a:lnTo>
                  <a:pt x="1764" y="2122"/>
                </a:lnTo>
                <a:lnTo>
                  <a:pt x="1764" y="2115"/>
                </a:lnTo>
                <a:lnTo>
                  <a:pt x="1764" y="2113"/>
                </a:lnTo>
                <a:lnTo>
                  <a:pt x="1764" y="2115"/>
                </a:lnTo>
                <a:lnTo>
                  <a:pt x="1766" y="2120"/>
                </a:lnTo>
                <a:lnTo>
                  <a:pt x="1766" y="2122"/>
                </a:lnTo>
                <a:lnTo>
                  <a:pt x="1766" y="2122"/>
                </a:lnTo>
                <a:lnTo>
                  <a:pt x="1764" y="2124"/>
                </a:lnTo>
                <a:lnTo>
                  <a:pt x="1764" y="2124"/>
                </a:lnTo>
                <a:lnTo>
                  <a:pt x="1764" y="2124"/>
                </a:lnTo>
                <a:lnTo>
                  <a:pt x="1762" y="2126"/>
                </a:lnTo>
                <a:lnTo>
                  <a:pt x="1762" y="2126"/>
                </a:lnTo>
                <a:lnTo>
                  <a:pt x="1762" y="2130"/>
                </a:lnTo>
                <a:lnTo>
                  <a:pt x="1760" y="2134"/>
                </a:lnTo>
                <a:lnTo>
                  <a:pt x="1762" y="2136"/>
                </a:lnTo>
                <a:lnTo>
                  <a:pt x="1764" y="2141"/>
                </a:lnTo>
                <a:lnTo>
                  <a:pt x="1768" y="2143"/>
                </a:lnTo>
                <a:lnTo>
                  <a:pt x="1768" y="2145"/>
                </a:lnTo>
                <a:lnTo>
                  <a:pt x="1768" y="2145"/>
                </a:lnTo>
                <a:lnTo>
                  <a:pt x="1771" y="2147"/>
                </a:lnTo>
                <a:lnTo>
                  <a:pt x="1775" y="2145"/>
                </a:lnTo>
                <a:lnTo>
                  <a:pt x="1779" y="2147"/>
                </a:lnTo>
                <a:lnTo>
                  <a:pt x="1783" y="2149"/>
                </a:lnTo>
                <a:lnTo>
                  <a:pt x="1789" y="2151"/>
                </a:lnTo>
                <a:lnTo>
                  <a:pt x="1791" y="2153"/>
                </a:lnTo>
                <a:lnTo>
                  <a:pt x="1794" y="2153"/>
                </a:lnTo>
                <a:lnTo>
                  <a:pt x="1794" y="2153"/>
                </a:lnTo>
                <a:lnTo>
                  <a:pt x="1796" y="2153"/>
                </a:lnTo>
                <a:lnTo>
                  <a:pt x="1798" y="2151"/>
                </a:lnTo>
                <a:lnTo>
                  <a:pt x="1802" y="2151"/>
                </a:lnTo>
                <a:lnTo>
                  <a:pt x="1806" y="2151"/>
                </a:lnTo>
                <a:lnTo>
                  <a:pt x="1808" y="2153"/>
                </a:lnTo>
                <a:lnTo>
                  <a:pt x="1810" y="2153"/>
                </a:lnTo>
                <a:lnTo>
                  <a:pt x="1812" y="2153"/>
                </a:lnTo>
                <a:lnTo>
                  <a:pt x="1821" y="2151"/>
                </a:lnTo>
                <a:lnTo>
                  <a:pt x="1821" y="2149"/>
                </a:lnTo>
                <a:lnTo>
                  <a:pt x="1823" y="2149"/>
                </a:lnTo>
                <a:lnTo>
                  <a:pt x="1825" y="2147"/>
                </a:lnTo>
                <a:lnTo>
                  <a:pt x="1829" y="2145"/>
                </a:lnTo>
                <a:lnTo>
                  <a:pt x="1829" y="2143"/>
                </a:lnTo>
                <a:lnTo>
                  <a:pt x="1831" y="2139"/>
                </a:lnTo>
                <a:lnTo>
                  <a:pt x="1833" y="2136"/>
                </a:lnTo>
                <a:lnTo>
                  <a:pt x="1833" y="2134"/>
                </a:lnTo>
                <a:lnTo>
                  <a:pt x="1835" y="2134"/>
                </a:lnTo>
                <a:lnTo>
                  <a:pt x="1842" y="2128"/>
                </a:lnTo>
                <a:lnTo>
                  <a:pt x="1844" y="2126"/>
                </a:lnTo>
                <a:lnTo>
                  <a:pt x="1846" y="2124"/>
                </a:lnTo>
                <a:lnTo>
                  <a:pt x="1846" y="2120"/>
                </a:lnTo>
                <a:lnTo>
                  <a:pt x="1850" y="2113"/>
                </a:lnTo>
                <a:lnTo>
                  <a:pt x="1850" y="2111"/>
                </a:lnTo>
                <a:lnTo>
                  <a:pt x="1852" y="2109"/>
                </a:lnTo>
                <a:lnTo>
                  <a:pt x="1852" y="2109"/>
                </a:lnTo>
                <a:lnTo>
                  <a:pt x="1852" y="2107"/>
                </a:lnTo>
                <a:lnTo>
                  <a:pt x="1852" y="2105"/>
                </a:lnTo>
                <a:lnTo>
                  <a:pt x="1852" y="2105"/>
                </a:lnTo>
                <a:lnTo>
                  <a:pt x="1852" y="2101"/>
                </a:lnTo>
                <a:lnTo>
                  <a:pt x="1854" y="2101"/>
                </a:lnTo>
                <a:lnTo>
                  <a:pt x="1854" y="2099"/>
                </a:lnTo>
                <a:lnTo>
                  <a:pt x="1854" y="2097"/>
                </a:lnTo>
                <a:lnTo>
                  <a:pt x="1856" y="2097"/>
                </a:lnTo>
                <a:lnTo>
                  <a:pt x="1859" y="2095"/>
                </a:lnTo>
                <a:lnTo>
                  <a:pt x="1861" y="2092"/>
                </a:lnTo>
                <a:lnTo>
                  <a:pt x="1863" y="2092"/>
                </a:lnTo>
                <a:lnTo>
                  <a:pt x="1863" y="2090"/>
                </a:lnTo>
                <a:lnTo>
                  <a:pt x="1863" y="2090"/>
                </a:lnTo>
                <a:lnTo>
                  <a:pt x="1863" y="2088"/>
                </a:lnTo>
                <a:lnTo>
                  <a:pt x="1863" y="2086"/>
                </a:lnTo>
                <a:lnTo>
                  <a:pt x="1865" y="2086"/>
                </a:lnTo>
                <a:lnTo>
                  <a:pt x="1865" y="2086"/>
                </a:lnTo>
                <a:lnTo>
                  <a:pt x="1865" y="2084"/>
                </a:lnTo>
                <a:lnTo>
                  <a:pt x="1865" y="2082"/>
                </a:lnTo>
                <a:lnTo>
                  <a:pt x="1867" y="2082"/>
                </a:lnTo>
                <a:lnTo>
                  <a:pt x="1867" y="2080"/>
                </a:lnTo>
                <a:lnTo>
                  <a:pt x="1865" y="2078"/>
                </a:lnTo>
                <a:lnTo>
                  <a:pt x="1865" y="2078"/>
                </a:lnTo>
                <a:lnTo>
                  <a:pt x="1865" y="2076"/>
                </a:lnTo>
                <a:lnTo>
                  <a:pt x="1865" y="2076"/>
                </a:lnTo>
                <a:lnTo>
                  <a:pt x="1865" y="2078"/>
                </a:lnTo>
                <a:lnTo>
                  <a:pt x="1867" y="2078"/>
                </a:lnTo>
                <a:lnTo>
                  <a:pt x="1869" y="2080"/>
                </a:lnTo>
                <a:lnTo>
                  <a:pt x="1869" y="2080"/>
                </a:lnTo>
                <a:lnTo>
                  <a:pt x="1869" y="2080"/>
                </a:lnTo>
                <a:lnTo>
                  <a:pt x="1873" y="2078"/>
                </a:lnTo>
                <a:lnTo>
                  <a:pt x="1875" y="2080"/>
                </a:lnTo>
                <a:lnTo>
                  <a:pt x="1875" y="2080"/>
                </a:lnTo>
                <a:lnTo>
                  <a:pt x="1875" y="2082"/>
                </a:lnTo>
                <a:lnTo>
                  <a:pt x="1875" y="2082"/>
                </a:lnTo>
                <a:lnTo>
                  <a:pt x="1873" y="2082"/>
                </a:lnTo>
                <a:lnTo>
                  <a:pt x="1873" y="2082"/>
                </a:lnTo>
                <a:lnTo>
                  <a:pt x="1873" y="2086"/>
                </a:lnTo>
                <a:lnTo>
                  <a:pt x="1873" y="2088"/>
                </a:lnTo>
                <a:lnTo>
                  <a:pt x="1869" y="2088"/>
                </a:lnTo>
                <a:lnTo>
                  <a:pt x="1869" y="2090"/>
                </a:lnTo>
                <a:lnTo>
                  <a:pt x="1869" y="2092"/>
                </a:lnTo>
                <a:lnTo>
                  <a:pt x="1869" y="2092"/>
                </a:lnTo>
                <a:lnTo>
                  <a:pt x="1867" y="2092"/>
                </a:lnTo>
                <a:lnTo>
                  <a:pt x="1867" y="2092"/>
                </a:lnTo>
                <a:lnTo>
                  <a:pt x="1867" y="2095"/>
                </a:lnTo>
                <a:lnTo>
                  <a:pt x="1867" y="2097"/>
                </a:lnTo>
                <a:lnTo>
                  <a:pt x="1865" y="2099"/>
                </a:lnTo>
                <a:lnTo>
                  <a:pt x="1863" y="2099"/>
                </a:lnTo>
                <a:lnTo>
                  <a:pt x="1859" y="2103"/>
                </a:lnTo>
                <a:lnTo>
                  <a:pt x="1856" y="2103"/>
                </a:lnTo>
                <a:lnTo>
                  <a:pt x="1856" y="2103"/>
                </a:lnTo>
                <a:lnTo>
                  <a:pt x="1856" y="2105"/>
                </a:lnTo>
                <a:lnTo>
                  <a:pt x="1854" y="2103"/>
                </a:lnTo>
                <a:lnTo>
                  <a:pt x="1854" y="2103"/>
                </a:lnTo>
                <a:lnTo>
                  <a:pt x="1854" y="2105"/>
                </a:lnTo>
                <a:lnTo>
                  <a:pt x="1854" y="2107"/>
                </a:lnTo>
                <a:lnTo>
                  <a:pt x="1854" y="2107"/>
                </a:lnTo>
                <a:lnTo>
                  <a:pt x="1854" y="2109"/>
                </a:lnTo>
                <a:lnTo>
                  <a:pt x="1856" y="2107"/>
                </a:lnTo>
                <a:lnTo>
                  <a:pt x="1856" y="2105"/>
                </a:lnTo>
                <a:lnTo>
                  <a:pt x="1863" y="2101"/>
                </a:lnTo>
                <a:lnTo>
                  <a:pt x="1867" y="2099"/>
                </a:lnTo>
                <a:lnTo>
                  <a:pt x="1869" y="2095"/>
                </a:lnTo>
                <a:lnTo>
                  <a:pt x="1873" y="2092"/>
                </a:lnTo>
                <a:lnTo>
                  <a:pt x="1875" y="2088"/>
                </a:lnTo>
                <a:lnTo>
                  <a:pt x="1879" y="2082"/>
                </a:lnTo>
                <a:lnTo>
                  <a:pt x="1884" y="2071"/>
                </a:lnTo>
                <a:lnTo>
                  <a:pt x="1888" y="2065"/>
                </a:lnTo>
                <a:lnTo>
                  <a:pt x="1890" y="2061"/>
                </a:lnTo>
                <a:lnTo>
                  <a:pt x="1894" y="2057"/>
                </a:lnTo>
                <a:lnTo>
                  <a:pt x="1898" y="2055"/>
                </a:lnTo>
                <a:lnTo>
                  <a:pt x="1900" y="2053"/>
                </a:lnTo>
                <a:lnTo>
                  <a:pt x="1900" y="2051"/>
                </a:lnTo>
                <a:lnTo>
                  <a:pt x="1903" y="2048"/>
                </a:lnTo>
                <a:lnTo>
                  <a:pt x="1903" y="2046"/>
                </a:lnTo>
                <a:lnTo>
                  <a:pt x="1903" y="2044"/>
                </a:lnTo>
                <a:lnTo>
                  <a:pt x="1903" y="2040"/>
                </a:lnTo>
                <a:lnTo>
                  <a:pt x="1903" y="2036"/>
                </a:lnTo>
                <a:lnTo>
                  <a:pt x="1905" y="2034"/>
                </a:lnTo>
                <a:lnTo>
                  <a:pt x="1905" y="2032"/>
                </a:lnTo>
                <a:lnTo>
                  <a:pt x="1905" y="2032"/>
                </a:lnTo>
                <a:lnTo>
                  <a:pt x="1905" y="2030"/>
                </a:lnTo>
                <a:lnTo>
                  <a:pt x="1905" y="2030"/>
                </a:lnTo>
                <a:lnTo>
                  <a:pt x="1903" y="2025"/>
                </a:lnTo>
                <a:lnTo>
                  <a:pt x="1903" y="2023"/>
                </a:lnTo>
                <a:lnTo>
                  <a:pt x="1903" y="2023"/>
                </a:lnTo>
                <a:lnTo>
                  <a:pt x="1903" y="2021"/>
                </a:lnTo>
                <a:lnTo>
                  <a:pt x="1903" y="2019"/>
                </a:lnTo>
                <a:lnTo>
                  <a:pt x="1903" y="2019"/>
                </a:lnTo>
                <a:lnTo>
                  <a:pt x="1900" y="2017"/>
                </a:lnTo>
                <a:lnTo>
                  <a:pt x="1903" y="2017"/>
                </a:lnTo>
                <a:lnTo>
                  <a:pt x="1903" y="2017"/>
                </a:lnTo>
                <a:lnTo>
                  <a:pt x="1903" y="2015"/>
                </a:lnTo>
                <a:lnTo>
                  <a:pt x="1905" y="2013"/>
                </a:lnTo>
                <a:lnTo>
                  <a:pt x="1903" y="2011"/>
                </a:lnTo>
                <a:lnTo>
                  <a:pt x="1903" y="2011"/>
                </a:lnTo>
                <a:lnTo>
                  <a:pt x="1903" y="2011"/>
                </a:lnTo>
                <a:lnTo>
                  <a:pt x="1905" y="2011"/>
                </a:lnTo>
                <a:lnTo>
                  <a:pt x="1907" y="2006"/>
                </a:lnTo>
                <a:lnTo>
                  <a:pt x="1907" y="2006"/>
                </a:lnTo>
                <a:lnTo>
                  <a:pt x="1905" y="2006"/>
                </a:lnTo>
                <a:lnTo>
                  <a:pt x="1903" y="2004"/>
                </a:lnTo>
                <a:lnTo>
                  <a:pt x="1903" y="2002"/>
                </a:lnTo>
                <a:lnTo>
                  <a:pt x="1903" y="2004"/>
                </a:lnTo>
                <a:lnTo>
                  <a:pt x="1905" y="2004"/>
                </a:lnTo>
                <a:lnTo>
                  <a:pt x="1905" y="2004"/>
                </a:lnTo>
                <a:lnTo>
                  <a:pt x="1907" y="2004"/>
                </a:lnTo>
                <a:lnTo>
                  <a:pt x="1905" y="2002"/>
                </a:lnTo>
                <a:lnTo>
                  <a:pt x="1907" y="2002"/>
                </a:lnTo>
                <a:lnTo>
                  <a:pt x="1909" y="2002"/>
                </a:lnTo>
                <a:lnTo>
                  <a:pt x="1909" y="2002"/>
                </a:lnTo>
                <a:lnTo>
                  <a:pt x="1909" y="2004"/>
                </a:lnTo>
                <a:lnTo>
                  <a:pt x="1909" y="2004"/>
                </a:lnTo>
                <a:lnTo>
                  <a:pt x="1911" y="2000"/>
                </a:lnTo>
                <a:lnTo>
                  <a:pt x="1913" y="2000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3" y="1998"/>
                </a:lnTo>
                <a:lnTo>
                  <a:pt x="1915" y="1998"/>
                </a:lnTo>
                <a:lnTo>
                  <a:pt x="1915" y="1996"/>
                </a:lnTo>
                <a:lnTo>
                  <a:pt x="1917" y="1994"/>
                </a:lnTo>
                <a:lnTo>
                  <a:pt x="1926" y="1990"/>
                </a:lnTo>
                <a:lnTo>
                  <a:pt x="1930" y="1986"/>
                </a:lnTo>
                <a:lnTo>
                  <a:pt x="1932" y="1983"/>
                </a:lnTo>
                <a:lnTo>
                  <a:pt x="1942" y="1979"/>
                </a:lnTo>
                <a:lnTo>
                  <a:pt x="1944" y="1979"/>
                </a:lnTo>
                <a:lnTo>
                  <a:pt x="1947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9"/>
                </a:lnTo>
                <a:lnTo>
                  <a:pt x="1949" y="1977"/>
                </a:lnTo>
                <a:lnTo>
                  <a:pt x="1951" y="1977"/>
                </a:lnTo>
                <a:lnTo>
                  <a:pt x="1953" y="1975"/>
                </a:lnTo>
                <a:lnTo>
                  <a:pt x="1957" y="1973"/>
                </a:lnTo>
                <a:lnTo>
                  <a:pt x="1961" y="1973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71"/>
                </a:lnTo>
                <a:lnTo>
                  <a:pt x="1961" y="1969"/>
                </a:lnTo>
                <a:lnTo>
                  <a:pt x="1961" y="1969"/>
                </a:lnTo>
                <a:lnTo>
                  <a:pt x="1965" y="1967"/>
                </a:lnTo>
                <a:lnTo>
                  <a:pt x="1967" y="1967"/>
                </a:lnTo>
                <a:lnTo>
                  <a:pt x="1970" y="1967"/>
                </a:lnTo>
                <a:lnTo>
                  <a:pt x="1972" y="1967"/>
                </a:lnTo>
                <a:lnTo>
                  <a:pt x="1974" y="1967"/>
                </a:lnTo>
                <a:lnTo>
                  <a:pt x="1976" y="1967"/>
                </a:lnTo>
                <a:lnTo>
                  <a:pt x="1974" y="1969"/>
                </a:lnTo>
                <a:lnTo>
                  <a:pt x="1972" y="1967"/>
                </a:lnTo>
                <a:lnTo>
                  <a:pt x="1972" y="1969"/>
                </a:lnTo>
                <a:lnTo>
                  <a:pt x="1972" y="1969"/>
                </a:lnTo>
                <a:lnTo>
                  <a:pt x="1974" y="1969"/>
                </a:lnTo>
                <a:lnTo>
                  <a:pt x="1978" y="1969"/>
                </a:lnTo>
                <a:lnTo>
                  <a:pt x="1980" y="1967"/>
                </a:lnTo>
                <a:lnTo>
                  <a:pt x="1982" y="1967"/>
                </a:lnTo>
                <a:lnTo>
                  <a:pt x="1982" y="1967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5"/>
                </a:lnTo>
                <a:lnTo>
                  <a:pt x="1982" y="1962"/>
                </a:lnTo>
                <a:lnTo>
                  <a:pt x="1982" y="1962"/>
                </a:lnTo>
                <a:lnTo>
                  <a:pt x="1984" y="1962"/>
                </a:lnTo>
                <a:lnTo>
                  <a:pt x="1984" y="1965"/>
                </a:lnTo>
                <a:lnTo>
                  <a:pt x="1984" y="1965"/>
                </a:lnTo>
                <a:lnTo>
                  <a:pt x="1984" y="1967"/>
                </a:lnTo>
                <a:lnTo>
                  <a:pt x="1984" y="1967"/>
                </a:lnTo>
                <a:lnTo>
                  <a:pt x="1986" y="1967"/>
                </a:lnTo>
                <a:lnTo>
                  <a:pt x="1986" y="1967"/>
                </a:lnTo>
                <a:lnTo>
                  <a:pt x="1991" y="1967"/>
                </a:lnTo>
                <a:lnTo>
                  <a:pt x="1997" y="1967"/>
                </a:lnTo>
                <a:lnTo>
                  <a:pt x="1999" y="1967"/>
                </a:lnTo>
                <a:lnTo>
                  <a:pt x="1999" y="1965"/>
                </a:lnTo>
                <a:lnTo>
                  <a:pt x="2001" y="1965"/>
                </a:lnTo>
                <a:lnTo>
                  <a:pt x="1999" y="1962"/>
                </a:lnTo>
                <a:lnTo>
                  <a:pt x="1999" y="1962"/>
                </a:lnTo>
                <a:lnTo>
                  <a:pt x="1999" y="1960"/>
                </a:lnTo>
                <a:lnTo>
                  <a:pt x="2003" y="1956"/>
                </a:lnTo>
                <a:lnTo>
                  <a:pt x="2005" y="1956"/>
                </a:lnTo>
                <a:lnTo>
                  <a:pt x="2011" y="1954"/>
                </a:lnTo>
                <a:lnTo>
                  <a:pt x="2014" y="1952"/>
                </a:lnTo>
                <a:lnTo>
                  <a:pt x="2014" y="1950"/>
                </a:lnTo>
                <a:lnTo>
                  <a:pt x="2014" y="1946"/>
                </a:lnTo>
                <a:lnTo>
                  <a:pt x="2014" y="1944"/>
                </a:lnTo>
                <a:lnTo>
                  <a:pt x="2014" y="1941"/>
                </a:lnTo>
                <a:lnTo>
                  <a:pt x="2016" y="1937"/>
                </a:lnTo>
                <a:lnTo>
                  <a:pt x="2018" y="1935"/>
                </a:lnTo>
                <a:lnTo>
                  <a:pt x="2018" y="1935"/>
                </a:lnTo>
                <a:lnTo>
                  <a:pt x="2020" y="1933"/>
                </a:lnTo>
                <a:lnTo>
                  <a:pt x="2022" y="1931"/>
                </a:lnTo>
                <a:lnTo>
                  <a:pt x="2024" y="1929"/>
                </a:lnTo>
                <a:lnTo>
                  <a:pt x="2024" y="1927"/>
                </a:lnTo>
                <a:lnTo>
                  <a:pt x="2026" y="1925"/>
                </a:lnTo>
                <a:lnTo>
                  <a:pt x="2026" y="1921"/>
                </a:lnTo>
                <a:lnTo>
                  <a:pt x="2028" y="1918"/>
                </a:lnTo>
                <a:lnTo>
                  <a:pt x="2030" y="1916"/>
                </a:lnTo>
                <a:lnTo>
                  <a:pt x="2030" y="1916"/>
                </a:lnTo>
                <a:lnTo>
                  <a:pt x="2032" y="1914"/>
                </a:lnTo>
                <a:lnTo>
                  <a:pt x="2032" y="1912"/>
                </a:lnTo>
                <a:lnTo>
                  <a:pt x="2032" y="1906"/>
                </a:lnTo>
                <a:lnTo>
                  <a:pt x="2032" y="1902"/>
                </a:lnTo>
                <a:lnTo>
                  <a:pt x="2032" y="1895"/>
                </a:lnTo>
                <a:lnTo>
                  <a:pt x="2037" y="1891"/>
                </a:lnTo>
                <a:lnTo>
                  <a:pt x="2037" y="1891"/>
                </a:lnTo>
                <a:lnTo>
                  <a:pt x="2039" y="1889"/>
                </a:lnTo>
                <a:lnTo>
                  <a:pt x="2041" y="1887"/>
                </a:lnTo>
                <a:lnTo>
                  <a:pt x="2041" y="1887"/>
                </a:lnTo>
                <a:lnTo>
                  <a:pt x="2039" y="1883"/>
                </a:lnTo>
                <a:lnTo>
                  <a:pt x="2039" y="1881"/>
                </a:lnTo>
                <a:lnTo>
                  <a:pt x="2041" y="1879"/>
                </a:lnTo>
                <a:lnTo>
                  <a:pt x="2041" y="1874"/>
                </a:lnTo>
                <a:lnTo>
                  <a:pt x="2041" y="1870"/>
                </a:lnTo>
                <a:lnTo>
                  <a:pt x="2043" y="1866"/>
                </a:lnTo>
                <a:lnTo>
                  <a:pt x="2045" y="1860"/>
                </a:lnTo>
                <a:lnTo>
                  <a:pt x="2045" y="1860"/>
                </a:lnTo>
                <a:lnTo>
                  <a:pt x="2043" y="1856"/>
                </a:lnTo>
                <a:lnTo>
                  <a:pt x="2043" y="1851"/>
                </a:lnTo>
                <a:lnTo>
                  <a:pt x="2043" y="1847"/>
                </a:lnTo>
                <a:lnTo>
                  <a:pt x="2041" y="1843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5"/>
                </a:lnTo>
                <a:lnTo>
                  <a:pt x="2043" y="1835"/>
                </a:lnTo>
                <a:lnTo>
                  <a:pt x="2043" y="1832"/>
                </a:lnTo>
                <a:lnTo>
                  <a:pt x="2043" y="1830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8"/>
                </a:lnTo>
                <a:lnTo>
                  <a:pt x="2043" y="1826"/>
                </a:lnTo>
                <a:lnTo>
                  <a:pt x="2041" y="1828"/>
                </a:lnTo>
                <a:lnTo>
                  <a:pt x="2041" y="1826"/>
                </a:lnTo>
                <a:lnTo>
                  <a:pt x="2043" y="1824"/>
                </a:lnTo>
                <a:lnTo>
                  <a:pt x="2043" y="1822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18"/>
                </a:lnTo>
                <a:lnTo>
                  <a:pt x="2045" y="1816"/>
                </a:lnTo>
                <a:lnTo>
                  <a:pt x="2045" y="1816"/>
                </a:lnTo>
                <a:lnTo>
                  <a:pt x="2045" y="1816"/>
                </a:lnTo>
                <a:lnTo>
                  <a:pt x="2047" y="1816"/>
                </a:lnTo>
                <a:lnTo>
                  <a:pt x="2047" y="1814"/>
                </a:lnTo>
                <a:lnTo>
                  <a:pt x="2047" y="1814"/>
                </a:lnTo>
                <a:lnTo>
                  <a:pt x="2049" y="1816"/>
                </a:lnTo>
                <a:lnTo>
                  <a:pt x="2049" y="1818"/>
                </a:lnTo>
                <a:lnTo>
                  <a:pt x="2051" y="1818"/>
                </a:lnTo>
                <a:lnTo>
                  <a:pt x="2051" y="1818"/>
                </a:lnTo>
                <a:lnTo>
                  <a:pt x="2053" y="1816"/>
                </a:lnTo>
                <a:lnTo>
                  <a:pt x="2058" y="1814"/>
                </a:lnTo>
                <a:lnTo>
                  <a:pt x="2058" y="1812"/>
                </a:lnTo>
                <a:lnTo>
                  <a:pt x="2062" y="1805"/>
                </a:lnTo>
                <a:lnTo>
                  <a:pt x="2064" y="1799"/>
                </a:lnTo>
                <a:lnTo>
                  <a:pt x="2066" y="1797"/>
                </a:lnTo>
                <a:lnTo>
                  <a:pt x="2066" y="1795"/>
                </a:lnTo>
                <a:lnTo>
                  <a:pt x="2066" y="1793"/>
                </a:lnTo>
                <a:lnTo>
                  <a:pt x="2066" y="1793"/>
                </a:lnTo>
                <a:lnTo>
                  <a:pt x="2068" y="1793"/>
                </a:lnTo>
                <a:lnTo>
                  <a:pt x="2066" y="1795"/>
                </a:lnTo>
                <a:lnTo>
                  <a:pt x="2066" y="1795"/>
                </a:lnTo>
                <a:lnTo>
                  <a:pt x="2066" y="1795"/>
                </a:lnTo>
                <a:lnTo>
                  <a:pt x="2068" y="1795"/>
                </a:lnTo>
                <a:lnTo>
                  <a:pt x="2068" y="1793"/>
                </a:lnTo>
                <a:lnTo>
                  <a:pt x="2068" y="1791"/>
                </a:lnTo>
                <a:lnTo>
                  <a:pt x="2070" y="1791"/>
                </a:lnTo>
                <a:lnTo>
                  <a:pt x="2070" y="1791"/>
                </a:lnTo>
                <a:lnTo>
                  <a:pt x="2072" y="1786"/>
                </a:lnTo>
                <a:lnTo>
                  <a:pt x="2074" y="1784"/>
                </a:lnTo>
                <a:lnTo>
                  <a:pt x="2076" y="1784"/>
                </a:lnTo>
                <a:lnTo>
                  <a:pt x="2081" y="1782"/>
                </a:lnTo>
                <a:lnTo>
                  <a:pt x="2081" y="1782"/>
                </a:lnTo>
                <a:lnTo>
                  <a:pt x="2083" y="1778"/>
                </a:lnTo>
                <a:lnTo>
                  <a:pt x="2085" y="1776"/>
                </a:lnTo>
                <a:lnTo>
                  <a:pt x="2087" y="1774"/>
                </a:lnTo>
                <a:lnTo>
                  <a:pt x="2089" y="1772"/>
                </a:lnTo>
                <a:lnTo>
                  <a:pt x="2087" y="1770"/>
                </a:lnTo>
                <a:lnTo>
                  <a:pt x="2089" y="1772"/>
                </a:lnTo>
                <a:lnTo>
                  <a:pt x="2089" y="1772"/>
                </a:lnTo>
                <a:lnTo>
                  <a:pt x="2091" y="1767"/>
                </a:lnTo>
                <a:lnTo>
                  <a:pt x="2095" y="1763"/>
                </a:lnTo>
                <a:lnTo>
                  <a:pt x="2097" y="1759"/>
                </a:lnTo>
                <a:lnTo>
                  <a:pt x="2102" y="1753"/>
                </a:lnTo>
                <a:lnTo>
                  <a:pt x="2102" y="1747"/>
                </a:lnTo>
                <a:lnTo>
                  <a:pt x="2104" y="1747"/>
                </a:lnTo>
                <a:lnTo>
                  <a:pt x="2104" y="1744"/>
                </a:lnTo>
                <a:lnTo>
                  <a:pt x="2102" y="1742"/>
                </a:lnTo>
                <a:lnTo>
                  <a:pt x="2102" y="1742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40"/>
                </a:lnTo>
                <a:lnTo>
                  <a:pt x="2104" y="1738"/>
                </a:lnTo>
                <a:lnTo>
                  <a:pt x="2104" y="1736"/>
                </a:lnTo>
                <a:lnTo>
                  <a:pt x="2104" y="1732"/>
                </a:lnTo>
                <a:lnTo>
                  <a:pt x="2102" y="1732"/>
                </a:lnTo>
                <a:close/>
                <a:moveTo>
                  <a:pt x="1475" y="977"/>
                </a:moveTo>
                <a:lnTo>
                  <a:pt x="1475" y="977"/>
                </a:lnTo>
                <a:lnTo>
                  <a:pt x="1475" y="977"/>
                </a:lnTo>
                <a:lnTo>
                  <a:pt x="1473" y="979"/>
                </a:lnTo>
                <a:lnTo>
                  <a:pt x="1473" y="979"/>
                </a:lnTo>
                <a:lnTo>
                  <a:pt x="1471" y="981"/>
                </a:lnTo>
                <a:lnTo>
                  <a:pt x="1469" y="981"/>
                </a:lnTo>
                <a:lnTo>
                  <a:pt x="1469" y="983"/>
                </a:lnTo>
                <a:lnTo>
                  <a:pt x="1467" y="983"/>
                </a:lnTo>
                <a:lnTo>
                  <a:pt x="1465" y="986"/>
                </a:lnTo>
                <a:lnTo>
                  <a:pt x="1458" y="988"/>
                </a:lnTo>
                <a:lnTo>
                  <a:pt x="1458" y="988"/>
                </a:lnTo>
                <a:lnTo>
                  <a:pt x="1458" y="988"/>
                </a:lnTo>
                <a:lnTo>
                  <a:pt x="1456" y="990"/>
                </a:lnTo>
                <a:lnTo>
                  <a:pt x="1456" y="990"/>
                </a:lnTo>
                <a:lnTo>
                  <a:pt x="1448" y="992"/>
                </a:lnTo>
                <a:lnTo>
                  <a:pt x="1442" y="994"/>
                </a:lnTo>
                <a:lnTo>
                  <a:pt x="1439" y="996"/>
                </a:lnTo>
                <a:lnTo>
                  <a:pt x="1437" y="998"/>
                </a:lnTo>
                <a:lnTo>
                  <a:pt x="1435" y="998"/>
                </a:lnTo>
                <a:lnTo>
                  <a:pt x="1433" y="998"/>
                </a:lnTo>
                <a:lnTo>
                  <a:pt x="1431" y="998"/>
                </a:lnTo>
                <a:lnTo>
                  <a:pt x="1429" y="998"/>
                </a:lnTo>
                <a:lnTo>
                  <a:pt x="1427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5" y="1000"/>
                </a:lnTo>
                <a:lnTo>
                  <a:pt x="1423" y="1000"/>
                </a:lnTo>
                <a:lnTo>
                  <a:pt x="1423" y="1000"/>
                </a:lnTo>
                <a:lnTo>
                  <a:pt x="1421" y="1000"/>
                </a:lnTo>
                <a:lnTo>
                  <a:pt x="1421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9" y="1000"/>
                </a:lnTo>
                <a:lnTo>
                  <a:pt x="1416" y="1000"/>
                </a:lnTo>
                <a:lnTo>
                  <a:pt x="1416" y="1000"/>
                </a:lnTo>
                <a:lnTo>
                  <a:pt x="1421" y="998"/>
                </a:lnTo>
                <a:lnTo>
                  <a:pt x="1421" y="998"/>
                </a:lnTo>
                <a:lnTo>
                  <a:pt x="1421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9" y="998"/>
                </a:lnTo>
                <a:lnTo>
                  <a:pt x="1416" y="998"/>
                </a:lnTo>
                <a:lnTo>
                  <a:pt x="1416" y="998"/>
                </a:lnTo>
                <a:lnTo>
                  <a:pt x="1414" y="996"/>
                </a:lnTo>
                <a:lnTo>
                  <a:pt x="1412" y="996"/>
                </a:lnTo>
                <a:lnTo>
                  <a:pt x="1412" y="996"/>
                </a:lnTo>
                <a:lnTo>
                  <a:pt x="1410" y="996"/>
                </a:lnTo>
                <a:lnTo>
                  <a:pt x="1410" y="994"/>
                </a:lnTo>
                <a:lnTo>
                  <a:pt x="1410" y="994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2" y="992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90"/>
                </a:lnTo>
                <a:lnTo>
                  <a:pt x="1414" y="988"/>
                </a:lnTo>
                <a:lnTo>
                  <a:pt x="1414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3"/>
                </a:lnTo>
                <a:lnTo>
                  <a:pt x="1419" y="981"/>
                </a:lnTo>
                <a:lnTo>
                  <a:pt x="1419" y="981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1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79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3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1"/>
                </a:lnTo>
                <a:lnTo>
                  <a:pt x="1425" y="983"/>
                </a:lnTo>
                <a:lnTo>
                  <a:pt x="1425" y="983"/>
                </a:lnTo>
                <a:lnTo>
                  <a:pt x="1425" y="986"/>
                </a:lnTo>
                <a:lnTo>
                  <a:pt x="1425" y="986"/>
                </a:lnTo>
                <a:lnTo>
                  <a:pt x="1423" y="986"/>
                </a:lnTo>
                <a:lnTo>
                  <a:pt x="1419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6"/>
                </a:lnTo>
                <a:lnTo>
                  <a:pt x="1416" y="988"/>
                </a:lnTo>
                <a:lnTo>
                  <a:pt x="1414" y="988"/>
                </a:lnTo>
                <a:lnTo>
                  <a:pt x="1416" y="990"/>
                </a:lnTo>
                <a:lnTo>
                  <a:pt x="1416" y="990"/>
                </a:lnTo>
                <a:lnTo>
                  <a:pt x="1419" y="990"/>
                </a:lnTo>
                <a:lnTo>
                  <a:pt x="1419" y="990"/>
                </a:lnTo>
                <a:lnTo>
                  <a:pt x="1421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3" y="990"/>
                </a:lnTo>
                <a:lnTo>
                  <a:pt x="1425" y="992"/>
                </a:lnTo>
                <a:lnTo>
                  <a:pt x="1425" y="992"/>
                </a:lnTo>
                <a:lnTo>
                  <a:pt x="1425" y="990"/>
                </a:lnTo>
                <a:lnTo>
                  <a:pt x="1425" y="990"/>
                </a:lnTo>
                <a:lnTo>
                  <a:pt x="1425" y="988"/>
                </a:lnTo>
                <a:lnTo>
                  <a:pt x="1427" y="988"/>
                </a:lnTo>
                <a:lnTo>
                  <a:pt x="1429" y="988"/>
                </a:lnTo>
                <a:lnTo>
                  <a:pt x="1431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6"/>
                </a:lnTo>
                <a:lnTo>
                  <a:pt x="1433" y="983"/>
                </a:lnTo>
                <a:lnTo>
                  <a:pt x="1435" y="983"/>
                </a:lnTo>
                <a:lnTo>
                  <a:pt x="1439" y="979"/>
                </a:lnTo>
                <a:lnTo>
                  <a:pt x="1439" y="979"/>
                </a:lnTo>
                <a:lnTo>
                  <a:pt x="1442" y="979"/>
                </a:lnTo>
                <a:lnTo>
                  <a:pt x="1446" y="979"/>
                </a:lnTo>
                <a:lnTo>
                  <a:pt x="1448" y="979"/>
                </a:lnTo>
                <a:lnTo>
                  <a:pt x="1452" y="979"/>
                </a:lnTo>
                <a:lnTo>
                  <a:pt x="1454" y="981"/>
                </a:lnTo>
                <a:lnTo>
                  <a:pt x="1454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8" y="981"/>
                </a:lnTo>
                <a:lnTo>
                  <a:pt x="1456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4" y="979"/>
                </a:lnTo>
                <a:lnTo>
                  <a:pt x="1456" y="979"/>
                </a:lnTo>
                <a:lnTo>
                  <a:pt x="1456" y="977"/>
                </a:lnTo>
                <a:lnTo>
                  <a:pt x="1456" y="977"/>
                </a:lnTo>
                <a:lnTo>
                  <a:pt x="1458" y="977"/>
                </a:lnTo>
                <a:lnTo>
                  <a:pt x="1460" y="977"/>
                </a:lnTo>
                <a:lnTo>
                  <a:pt x="1465" y="975"/>
                </a:lnTo>
                <a:lnTo>
                  <a:pt x="1465" y="975"/>
                </a:lnTo>
                <a:lnTo>
                  <a:pt x="1465" y="975"/>
                </a:lnTo>
                <a:lnTo>
                  <a:pt x="1467" y="975"/>
                </a:lnTo>
                <a:lnTo>
                  <a:pt x="1469" y="975"/>
                </a:lnTo>
                <a:lnTo>
                  <a:pt x="1471" y="975"/>
                </a:lnTo>
                <a:lnTo>
                  <a:pt x="1471" y="975"/>
                </a:lnTo>
                <a:lnTo>
                  <a:pt x="1473" y="975"/>
                </a:lnTo>
                <a:lnTo>
                  <a:pt x="1473" y="975"/>
                </a:lnTo>
                <a:lnTo>
                  <a:pt x="1475" y="975"/>
                </a:lnTo>
                <a:lnTo>
                  <a:pt x="1475" y="975"/>
                </a:lnTo>
                <a:lnTo>
                  <a:pt x="1475" y="973"/>
                </a:lnTo>
                <a:lnTo>
                  <a:pt x="1475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3"/>
                </a:lnTo>
                <a:lnTo>
                  <a:pt x="1473" y="971"/>
                </a:lnTo>
                <a:lnTo>
                  <a:pt x="1473" y="971"/>
                </a:lnTo>
                <a:lnTo>
                  <a:pt x="1475" y="971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5"/>
                </a:lnTo>
                <a:lnTo>
                  <a:pt x="1475" y="975"/>
                </a:lnTo>
                <a:lnTo>
                  <a:pt x="1477" y="975"/>
                </a:lnTo>
                <a:lnTo>
                  <a:pt x="1475" y="977"/>
                </a:lnTo>
                <a:close/>
                <a:moveTo>
                  <a:pt x="1465" y="965"/>
                </a:moveTo>
                <a:lnTo>
                  <a:pt x="1465" y="965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7" y="962"/>
                </a:lnTo>
                <a:lnTo>
                  <a:pt x="1469" y="962"/>
                </a:lnTo>
                <a:lnTo>
                  <a:pt x="1469" y="962"/>
                </a:lnTo>
                <a:lnTo>
                  <a:pt x="1471" y="960"/>
                </a:lnTo>
                <a:lnTo>
                  <a:pt x="1473" y="960"/>
                </a:lnTo>
                <a:lnTo>
                  <a:pt x="1473" y="958"/>
                </a:lnTo>
                <a:lnTo>
                  <a:pt x="1475" y="958"/>
                </a:lnTo>
                <a:lnTo>
                  <a:pt x="1477" y="958"/>
                </a:lnTo>
                <a:lnTo>
                  <a:pt x="1479" y="958"/>
                </a:lnTo>
                <a:lnTo>
                  <a:pt x="1481" y="956"/>
                </a:lnTo>
                <a:lnTo>
                  <a:pt x="1481" y="958"/>
                </a:lnTo>
                <a:lnTo>
                  <a:pt x="1481" y="956"/>
                </a:lnTo>
                <a:lnTo>
                  <a:pt x="1483" y="956"/>
                </a:lnTo>
                <a:lnTo>
                  <a:pt x="1486" y="956"/>
                </a:lnTo>
                <a:lnTo>
                  <a:pt x="1488" y="956"/>
                </a:lnTo>
                <a:lnTo>
                  <a:pt x="1490" y="956"/>
                </a:lnTo>
                <a:lnTo>
                  <a:pt x="1492" y="956"/>
                </a:lnTo>
                <a:lnTo>
                  <a:pt x="1492" y="956"/>
                </a:lnTo>
                <a:lnTo>
                  <a:pt x="1492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6"/>
                </a:lnTo>
                <a:lnTo>
                  <a:pt x="1496" y="956"/>
                </a:lnTo>
                <a:lnTo>
                  <a:pt x="1494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6" y="956"/>
                </a:lnTo>
                <a:lnTo>
                  <a:pt x="1498" y="956"/>
                </a:lnTo>
                <a:lnTo>
                  <a:pt x="1500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498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6"/>
                </a:lnTo>
                <a:lnTo>
                  <a:pt x="1500" y="958"/>
                </a:lnTo>
                <a:lnTo>
                  <a:pt x="1500" y="958"/>
                </a:lnTo>
                <a:lnTo>
                  <a:pt x="1500" y="958"/>
                </a:lnTo>
                <a:lnTo>
                  <a:pt x="1502" y="958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4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2" y="956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4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2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4"/>
                </a:lnTo>
                <a:lnTo>
                  <a:pt x="1498" y="952"/>
                </a:lnTo>
                <a:lnTo>
                  <a:pt x="1498" y="954"/>
                </a:lnTo>
                <a:lnTo>
                  <a:pt x="1496" y="954"/>
                </a:lnTo>
                <a:lnTo>
                  <a:pt x="1494" y="954"/>
                </a:lnTo>
                <a:lnTo>
                  <a:pt x="1494" y="954"/>
                </a:lnTo>
                <a:lnTo>
                  <a:pt x="1496" y="954"/>
                </a:lnTo>
                <a:lnTo>
                  <a:pt x="1498" y="952"/>
                </a:lnTo>
                <a:lnTo>
                  <a:pt x="1498" y="952"/>
                </a:lnTo>
                <a:lnTo>
                  <a:pt x="1498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0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2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4" y="952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2" y="954"/>
                </a:lnTo>
                <a:lnTo>
                  <a:pt x="1507" y="952"/>
                </a:lnTo>
                <a:lnTo>
                  <a:pt x="1507" y="952"/>
                </a:lnTo>
                <a:lnTo>
                  <a:pt x="1509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3" y="950"/>
                </a:lnTo>
                <a:lnTo>
                  <a:pt x="1517" y="950"/>
                </a:lnTo>
                <a:lnTo>
                  <a:pt x="1519" y="948"/>
                </a:lnTo>
                <a:lnTo>
                  <a:pt x="1519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21" y="948"/>
                </a:lnTo>
                <a:lnTo>
                  <a:pt x="1519" y="948"/>
                </a:lnTo>
                <a:lnTo>
                  <a:pt x="1515" y="952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3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4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7" y="956"/>
                </a:lnTo>
                <a:lnTo>
                  <a:pt x="1517" y="956"/>
                </a:lnTo>
                <a:lnTo>
                  <a:pt x="1515" y="956"/>
                </a:lnTo>
                <a:lnTo>
                  <a:pt x="1515" y="956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5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3" y="958"/>
                </a:lnTo>
                <a:lnTo>
                  <a:pt x="1515" y="958"/>
                </a:lnTo>
                <a:lnTo>
                  <a:pt x="1515" y="960"/>
                </a:lnTo>
                <a:lnTo>
                  <a:pt x="1515" y="960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2"/>
                </a:lnTo>
                <a:lnTo>
                  <a:pt x="1515" y="965"/>
                </a:lnTo>
                <a:lnTo>
                  <a:pt x="1513" y="965"/>
                </a:lnTo>
                <a:lnTo>
                  <a:pt x="1513" y="965"/>
                </a:lnTo>
                <a:lnTo>
                  <a:pt x="1511" y="965"/>
                </a:lnTo>
                <a:lnTo>
                  <a:pt x="1509" y="965"/>
                </a:lnTo>
                <a:lnTo>
                  <a:pt x="1509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7" y="967"/>
                </a:lnTo>
                <a:lnTo>
                  <a:pt x="1504" y="967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4" y="969"/>
                </a:lnTo>
                <a:lnTo>
                  <a:pt x="1502" y="969"/>
                </a:lnTo>
                <a:lnTo>
                  <a:pt x="1498" y="969"/>
                </a:lnTo>
                <a:lnTo>
                  <a:pt x="1496" y="969"/>
                </a:lnTo>
                <a:lnTo>
                  <a:pt x="1496" y="969"/>
                </a:lnTo>
                <a:lnTo>
                  <a:pt x="1494" y="969"/>
                </a:lnTo>
                <a:lnTo>
                  <a:pt x="1494" y="967"/>
                </a:lnTo>
                <a:lnTo>
                  <a:pt x="1492" y="967"/>
                </a:lnTo>
                <a:lnTo>
                  <a:pt x="1486" y="967"/>
                </a:lnTo>
                <a:lnTo>
                  <a:pt x="1481" y="967"/>
                </a:lnTo>
                <a:lnTo>
                  <a:pt x="1479" y="967"/>
                </a:lnTo>
                <a:lnTo>
                  <a:pt x="1473" y="969"/>
                </a:lnTo>
                <a:lnTo>
                  <a:pt x="1471" y="969"/>
                </a:lnTo>
                <a:lnTo>
                  <a:pt x="1471" y="969"/>
                </a:lnTo>
                <a:lnTo>
                  <a:pt x="1469" y="969"/>
                </a:lnTo>
                <a:lnTo>
                  <a:pt x="1469" y="969"/>
                </a:lnTo>
                <a:lnTo>
                  <a:pt x="1467" y="969"/>
                </a:lnTo>
                <a:lnTo>
                  <a:pt x="1465" y="969"/>
                </a:lnTo>
                <a:lnTo>
                  <a:pt x="1465" y="969"/>
                </a:lnTo>
                <a:lnTo>
                  <a:pt x="1463" y="969"/>
                </a:lnTo>
                <a:lnTo>
                  <a:pt x="1463" y="967"/>
                </a:lnTo>
                <a:lnTo>
                  <a:pt x="1465" y="965"/>
                </a:lnTo>
                <a:close/>
                <a:moveTo>
                  <a:pt x="1287" y="906"/>
                </a:moveTo>
                <a:lnTo>
                  <a:pt x="1287" y="906"/>
                </a:lnTo>
                <a:lnTo>
                  <a:pt x="1293" y="902"/>
                </a:lnTo>
                <a:lnTo>
                  <a:pt x="1297" y="897"/>
                </a:lnTo>
                <a:lnTo>
                  <a:pt x="1303" y="893"/>
                </a:lnTo>
                <a:lnTo>
                  <a:pt x="1305" y="891"/>
                </a:lnTo>
                <a:lnTo>
                  <a:pt x="1307" y="889"/>
                </a:lnTo>
                <a:lnTo>
                  <a:pt x="1314" y="887"/>
                </a:lnTo>
                <a:lnTo>
                  <a:pt x="1316" y="887"/>
                </a:lnTo>
                <a:lnTo>
                  <a:pt x="1320" y="885"/>
                </a:lnTo>
                <a:lnTo>
                  <a:pt x="1320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5"/>
                </a:lnTo>
                <a:lnTo>
                  <a:pt x="1322" y="883"/>
                </a:lnTo>
                <a:lnTo>
                  <a:pt x="1324" y="883"/>
                </a:lnTo>
                <a:lnTo>
                  <a:pt x="1324" y="883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81"/>
                </a:lnTo>
                <a:lnTo>
                  <a:pt x="1326" y="879"/>
                </a:lnTo>
                <a:lnTo>
                  <a:pt x="1328" y="879"/>
                </a:lnTo>
                <a:lnTo>
                  <a:pt x="1328" y="879"/>
                </a:lnTo>
                <a:lnTo>
                  <a:pt x="1328" y="876"/>
                </a:lnTo>
                <a:lnTo>
                  <a:pt x="1328" y="876"/>
                </a:lnTo>
                <a:lnTo>
                  <a:pt x="1328" y="876"/>
                </a:lnTo>
                <a:lnTo>
                  <a:pt x="1331" y="874"/>
                </a:lnTo>
                <a:lnTo>
                  <a:pt x="1335" y="872"/>
                </a:lnTo>
                <a:lnTo>
                  <a:pt x="1335" y="874"/>
                </a:lnTo>
                <a:lnTo>
                  <a:pt x="1333" y="874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6"/>
                </a:lnTo>
                <a:lnTo>
                  <a:pt x="1333" y="879"/>
                </a:lnTo>
                <a:lnTo>
                  <a:pt x="1333" y="879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6"/>
                </a:lnTo>
                <a:lnTo>
                  <a:pt x="1335" y="874"/>
                </a:lnTo>
                <a:lnTo>
                  <a:pt x="1335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2"/>
                </a:lnTo>
                <a:lnTo>
                  <a:pt x="1337" y="870"/>
                </a:lnTo>
                <a:lnTo>
                  <a:pt x="1337" y="870"/>
                </a:lnTo>
                <a:lnTo>
                  <a:pt x="1339" y="868"/>
                </a:lnTo>
                <a:lnTo>
                  <a:pt x="1339" y="868"/>
                </a:lnTo>
                <a:lnTo>
                  <a:pt x="1339" y="868"/>
                </a:lnTo>
                <a:lnTo>
                  <a:pt x="1341" y="868"/>
                </a:lnTo>
                <a:lnTo>
                  <a:pt x="1341" y="870"/>
                </a:lnTo>
                <a:lnTo>
                  <a:pt x="1341" y="870"/>
                </a:lnTo>
                <a:lnTo>
                  <a:pt x="1341" y="870"/>
                </a:lnTo>
                <a:lnTo>
                  <a:pt x="1339" y="872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4"/>
                </a:lnTo>
                <a:lnTo>
                  <a:pt x="1337" y="876"/>
                </a:lnTo>
                <a:lnTo>
                  <a:pt x="1337" y="876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39" y="874"/>
                </a:lnTo>
                <a:lnTo>
                  <a:pt x="1341" y="874"/>
                </a:lnTo>
                <a:lnTo>
                  <a:pt x="1341" y="872"/>
                </a:lnTo>
                <a:lnTo>
                  <a:pt x="1341" y="872"/>
                </a:lnTo>
                <a:lnTo>
                  <a:pt x="1341" y="872"/>
                </a:lnTo>
                <a:lnTo>
                  <a:pt x="1343" y="872"/>
                </a:lnTo>
                <a:lnTo>
                  <a:pt x="1343" y="870"/>
                </a:lnTo>
                <a:lnTo>
                  <a:pt x="1343" y="870"/>
                </a:lnTo>
                <a:lnTo>
                  <a:pt x="1343" y="868"/>
                </a:lnTo>
                <a:lnTo>
                  <a:pt x="1341" y="868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1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3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5" y="866"/>
                </a:lnTo>
                <a:lnTo>
                  <a:pt x="1349" y="866"/>
                </a:lnTo>
                <a:lnTo>
                  <a:pt x="1349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1" y="868"/>
                </a:lnTo>
                <a:lnTo>
                  <a:pt x="1354" y="868"/>
                </a:lnTo>
                <a:lnTo>
                  <a:pt x="1354" y="868"/>
                </a:lnTo>
                <a:lnTo>
                  <a:pt x="1356" y="870"/>
                </a:lnTo>
                <a:lnTo>
                  <a:pt x="1356" y="870"/>
                </a:lnTo>
                <a:lnTo>
                  <a:pt x="1358" y="870"/>
                </a:lnTo>
                <a:lnTo>
                  <a:pt x="1360" y="870"/>
                </a:lnTo>
                <a:lnTo>
                  <a:pt x="1362" y="870"/>
                </a:lnTo>
                <a:lnTo>
                  <a:pt x="1362" y="870"/>
                </a:lnTo>
                <a:lnTo>
                  <a:pt x="1364" y="870"/>
                </a:lnTo>
                <a:lnTo>
                  <a:pt x="1364" y="868"/>
                </a:lnTo>
                <a:lnTo>
                  <a:pt x="1364" y="870"/>
                </a:lnTo>
                <a:lnTo>
                  <a:pt x="1364" y="870"/>
                </a:lnTo>
                <a:lnTo>
                  <a:pt x="1366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0"/>
                </a:lnTo>
                <a:lnTo>
                  <a:pt x="1368" y="872"/>
                </a:lnTo>
                <a:lnTo>
                  <a:pt x="1370" y="872"/>
                </a:lnTo>
                <a:lnTo>
                  <a:pt x="1370" y="872"/>
                </a:lnTo>
                <a:lnTo>
                  <a:pt x="1370" y="874"/>
                </a:lnTo>
                <a:lnTo>
                  <a:pt x="1370" y="874"/>
                </a:lnTo>
                <a:lnTo>
                  <a:pt x="1370" y="876"/>
                </a:lnTo>
                <a:lnTo>
                  <a:pt x="1370" y="876"/>
                </a:lnTo>
                <a:lnTo>
                  <a:pt x="1370" y="876"/>
                </a:lnTo>
                <a:lnTo>
                  <a:pt x="1372" y="879"/>
                </a:lnTo>
                <a:lnTo>
                  <a:pt x="1372" y="881"/>
                </a:lnTo>
                <a:lnTo>
                  <a:pt x="1375" y="881"/>
                </a:lnTo>
                <a:lnTo>
                  <a:pt x="1375" y="883"/>
                </a:lnTo>
                <a:lnTo>
                  <a:pt x="1377" y="885"/>
                </a:lnTo>
                <a:lnTo>
                  <a:pt x="1379" y="885"/>
                </a:lnTo>
                <a:lnTo>
                  <a:pt x="1381" y="885"/>
                </a:lnTo>
                <a:lnTo>
                  <a:pt x="1383" y="885"/>
                </a:lnTo>
                <a:lnTo>
                  <a:pt x="1385" y="885"/>
                </a:lnTo>
                <a:lnTo>
                  <a:pt x="1389" y="885"/>
                </a:lnTo>
                <a:lnTo>
                  <a:pt x="1391" y="885"/>
                </a:lnTo>
                <a:lnTo>
                  <a:pt x="1391" y="885"/>
                </a:lnTo>
                <a:lnTo>
                  <a:pt x="1389" y="885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7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9" y="889"/>
                </a:lnTo>
                <a:lnTo>
                  <a:pt x="1387" y="891"/>
                </a:lnTo>
                <a:lnTo>
                  <a:pt x="1389" y="891"/>
                </a:lnTo>
                <a:lnTo>
                  <a:pt x="1389" y="893"/>
                </a:lnTo>
                <a:lnTo>
                  <a:pt x="1391" y="893"/>
                </a:lnTo>
                <a:lnTo>
                  <a:pt x="1391" y="893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5"/>
                </a:lnTo>
                <a:lnTo>
                  <a:pt x="1393" y="897"/>
                </a:lnTo>
                <a:lnTo>
                  <a:pt x="1393" y="900"/>
                </a:lnTo>
                <a:lnTo>
                  <a:pt x="1391" y="900"/>
                </a:lnTo>
                <a:lnTo>
                  <a:pt x="1393" y="900"/>
                </a:lnTo>
                <a:lnTo>
                  <a:pt x="1391" y="902"/>
                </a:lnTo>
                <a:lnTo>
                  <a:pt x="1391" y="902"/>
                </a:lnTo>
                <a:lnTo>
                  <a:pt x="1391" y="902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3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5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4"/>
                </a:lnTo>
                <a:lnTo>
                  <a:pt x="1398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06"/>
                </a:lnTo>
                <a:lnTo>
                  <a:pt x="1395" y="906"/>
                </a:lnTo>
                <a:lnTo>
                  <a:pt x="1395" y="908"/>
                </a:lnTo>
                <a:lnTo>
                  <a:pt x="1395" y="908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0"/>
                </a:lnTo>
                <a:lnTo>
                  <a:pt x="1395" y="912"/>
                </a:lnTo>
                <a:lnTo>
                  <a:pt x="1395" y="912"/>
                </a:lnTo>
                <a:lnTo>
                  <a:pt x="1395" y="910"/>
                </a:lnTo>
                <a:lnTo>
                  <a:pt x="1395" y="910"/>
                </a:lnTo>
                <a:lnTo>
                  <a:pt x="1398" y="910"/>
                </a:lnTo>
                <a:lnTo>
                  <a:pt x="1400" y="910"/>
                </a:lnTo>
                <a:lnTo>
                  <a:pt x="1400" y="910"/>
                </a:lnTo>
                <a:lnTo>
                  <a:pt x="1402" y="910"/>
                </a:lnTo>
                <a:lnTo>
                  <a:pt x="1402" y="910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2"/>
                </a:lnTo>
                <a:lnTo>
                  <a:pt x="1402" y="914"/>
                </a:lnTo>
                <a:lnTo>
                  <a:pt x="1402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4" y="914"/>
                </a:lnTo>
                <a:lnTo>
                  <a:pt x="1408" y="914"/>
                </a:lnTo>
                <a:lnTo>
                  <a:pt x="1408" y="914"/>
                </a:lnTo>
                <a:lnTo>
                  <a:pt x="1408" y="916"/>
                </a:lnTo>
                <a:lnTo>
                  <a:pt x="1410" y="916"/>
                </a:lnTo>
                <a:lnTo>
                  <a:pt x="1416" y="916"/>
                </a:lnTo>
                <a:lnTo>
                  <a:pt x="1419" y="916"/>
                </a:lnTo>
                <a:lnTo>
                  <a:pt x="1421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3" y="916"/>
                </a:lnTo>
                <a:lnTo>
                  <a:pt x="1427" y="916"/>
                </a:lnTo>
                <a:lnTo>
                  <a:pt x="1427" y="916"/>
                </a:lnTo>
                <a:lnTo>
                  <a:pt x="1429" y="918"/>
                </a:lnTo>
                <a:lnTo>
                  <a:pt x="1429" y="918"/>
                </a:lnTo>
                <a:lnTo>
                  <a:pt x="1431" y="918"/>
                </a:lnTo>
                <a:lnTo>
                  <a:pt x="1433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5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18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7" y="921"/>
                </a:lnTo>
                <a:lnTo>
                  <a:pt x="1439" y="921"/>
                </a:lnTo>
                <a:lnTo>
                  <a:pt x="1439" y="921"/>
                </a:lnTo>
                <a:lnTo>
                  <a:pt x="1442" y="921"/>
                </a:lnTo>
                <a:lnTo>
                  <a:pt x="1442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4" y="921"/>
                </a:lnTo>
                <a:lnTo>
                  <a:pt x="1446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1"/>
                </a:lnTo>
                <a:lnTo>
                  <a:pt x="1448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3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0" y="925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2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7"/>
                </a:lnTo>
                <a:lnTo>
                  <a:pt x="1454" y="929"/>
                </a:lnTo>
                <a:lnTo>
                  <a:pt x="1454" y="929"/>
                </a:lnTo>
                <a:lnTo>
                  <a:pt x="1454" y="931"/>
                </a:lnTo>
                <a:lnTo>
                  <a:pt x="1456" y="931"/>
                </a:lnTo>
                <a:lnTo>
                  <a:pt x="1456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58" y="931"/>
                </a:lnTo>
                <a:lnTo>
                  <a:pt x="1460" y="931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3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60" y="935"/>
                </a:lnTo>
                <a:lnTo>
                  <a:pt x="1458" y="935"/>
                </a:lnTo>
                <a:lnTo>
                  <a:pt x="1458" y="935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7"/>
                </a:lnTo>
                <a:lnTo>
                  <a:pt x="1460" y="939"/>
                </a:lnTo>
                <a:lnTo>
                  <a:pt x="1460" y="939"/>
                </a:lnTo>
                <a:lnTo>
                  <a:pt x="1463" y="939"/>
                </a:lnTo>
                <a:lnTo>
                  <a:pt x="1463" y="939"/>
                </a:lnTo>
                <a:lnTo>
                  <a:pt x="1463" y="941"/>
                </a:lnTo>
                <a:lnTo>
                  <a:pt x="1463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39"/>
                </a:lnTo>
                <a:lnTo>
                  <a:pt x="1465" y="939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5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3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41"/>
                </a:lnTo>
                <a:lnTo>
                  <a:pt x="1460" y="939"/>
                </a:lnTo>
                <a:lnTo>
                  <a:pt x="1460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58" y="941"/>
                </a:lnTo>
                <a:lnTo>
                  <a:pt x="1460" y="944"/>
                </a:lnTo>
                <a:lnTo>
                  <a:pt x="1460" y="944"/>
                </a:lnTo>
                <a:lnTo>
                  <a:pt x="1460" y="946"/>
                </a:lnTo>
                <a:lnTo>
                  <a:pt x="1460" y="946"/>
                </a:lnTo>
                <a:lnTo>
                  <a:pt x="1458" y="948"/>
                </a:lnTo>
                <a:lnTo>
                  <a:pt x="1456" y="946"/>
                </a:lnTo>
                <a:lnTo>
                  <a:pt x="1454" y="946"/>
                </a:lnTo>
                <a:lnTo>
                  <a:pt x="1452" y="944"/>
                </a:lnTo>
                <a:lnTo>
                  <a:pt x="1450" y="944"/>
                </a:lnTo>
                <a:lnTo>
                  <a:pt x="1450" y="944"/>
                </a:lnTo>
                <a:lnTo>
                  <a:pt x="1448" y="944"/>
                </a:lnTo>
                <a:lnTo>
                  <a:pt x="1448" y="944"/>
                </a:lnTo>
                <a:lnTo>
                  <a:pt x="1448" y="946"/>
                </a:lnTo>
                <a:lnTo>
                  <a:pt x="1446" y="944"/>
                </a:lnTo>
                <a:lnTo>
                  <a:pt x="1448" y="944"/>
                </a:lnTo>
                <a:lnTo>
                  <a:pt x="1448" y="941"/>
                </a:lnTo>
                <a:lnTo>
                  <a:pt x="1448" y="941"/>
                </a:lnTo>
                <a:lnTo>
                  <a:pt x="1448" y="941"/>
                </a:lnTo>
                <a:lnTo>
                  <a:pt x="1446" y="941"/>
                </a:lnTo>
                <a:lnTo>
                  <a:pt x="1446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4" y="941"/>
                </a:lnTo>
                <a:lnTo>
                  <a:pt x="1446" y="941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6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9"/>
                </a:lnTo>
                <a:lnTo>
                  <a:pt x="1444" y="937"/>
                </a:lnTo>
                <a:lnTo>
                  <a:pt x="1444" y="937"/>
                </a:lnTo>
                <a:lnTo>
                  <a:pt x="1442" y="937"/>
                </a:lnTo>
                <a:lnTo>
                  <a:pt x="1442" y="937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5"/>
                </a:lnTo>
                <a:lnTo>
                  <a:pt x="1442" y="933"/>
                </a:lnTo>
                <a:lnTo>
                  <a:pt x="1442" y="933"/>
                </a:lnTo>
                <a:lnTo>
                  <a:pt x="1439" y="933"/>
                </a:lnTo>
                <a:lnTo>
                  <a:pt x="1437" y="933"/>
                </a:lnTo>
                <a:lnTo>
                  <a:pt x="1435" y="933"/>
                </a:lnTo>
                <a:lnTo>
                  <a:pt x="1435" y="933"/>
                </a:lnTo>
                <a:lnTo>
                  <a:pt x="1435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7" y="935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39" y="937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39"/>
                </a:lnTo>
                <a:lnTo>
                  <a:pt x="1442" y="941"/>
                </a:lnTo>
                <a:lnTo>
                  <a:pt x="1442" y="941"/>
                </a:lnTo>
                <a:lnTo>
                  <a:pt x="1442" y="944"/>
                </a:lnTo>
                <a:lnTo>
                  <a:pt x="1442" y="944"/>
                </a:lnTo>
                <a:lnTo>
                  <a:pt x="1442" y="946"/>
                </a:lnTo>
                <a:lnTo>
                  <a:pt x="1442" y="946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9" y="948"/>
                </a:lnTo>
                <a:lnTo>
                  <a:pt x="1437" y="948"/>
                </a:lnTo>
                <a:lnTo>
                  <a:pt x="1437" y="950"/>
                </a:lnTo>
                <a:lnTo>
                  <a:pt x="1437" y="950"/>
                </a:lnTo>
                <a:lnTo>
                  <a:pt x="1437" y="952"/>
                </a:lnTo>
                <a:lnTo>
                  <a:pt x="1437" y="952"/>
                </a:lnTo>
                <a:lnTo>
                  <a:pt x="1435" y="954"/>
                </a:lnTo>
                <a:lnTo>
                  <a:pt x="1435" y="954"/>
                </a:lnTo>
                <a:lnTo>
                  <a:pt x="1435" y="956"/>
                </a:lnTo>
                <a:lnTo>
                  <a:pt x="1435" y="962"/>
                </a:lnTo>
                <a:lnTo>
                  <a:pt x="1435" y="962"/>
                </a:lnTo>
                <a:lnTo>
                  <a:pt x="1435" y="965"/>
                </a:lnTo>
                <a:lnTo>
                  <a:pt x="1435" y="967"/>
                </a:lnTo>
                <a:lnTo>
                  <a:pt x="1435" y="967"/>
                </a:lnTo>
                <a:lnTo>
                  <a:pt x="1433" y="969"/>
                </a:lnTo>
                <a:lnTo>
                  <a:pt x="1433" y="969"/>
                </a:lnTo>
                <a:lnTo>
                  <a:pt x="1431" y="969"/>
                </a:lnTo>
                <a:lnTo>
                  <a:pt x="1431" y="971"/>
                </a:lnTo>
                <a:lnTo>
                  <a:pt x="1431" y="971"/>
                </a:lnTo>
                <a:lnTo>
                  <a:pt x="1429" y="971"/>
                </a:lnTo>
                <a:lnTo>
                  <a:pt x="1427" y="973"/>
                </a:lnTo>
                <a:lnTo>
                  <a:pt x="1425" y="973"/>
                </a:lnTo>
                <a:lnTo>
                  <a:pt x="1425" y="973"/>
                </a:lnTo>
                <a:lnTo>
                  <a:pt x="1425" y="971"/>
                </a:lnTo>
                <a:lnTo>
                  <a:pt x="1425" y="969"/>
                </a:lnTo>
                <a:lnTo>
                  <a:pt x="1423" y="962"/>
                </a:lnTo>
                <a:lnTo>
                  <a:pt x="1423" y="958"/>
                </a:lnTo>
                <a:lnTo>
                  <a:pt x="1421" y="956"/>
                </a:lnTo>
                <a:lnTo>
                  <a:pt x="1421" y="956"/>
                </a:lnTo>
                <a:lnTo>
                  <a:pt x="1419" y="954"/>
                </a:lnTo>
                <a:lnTo>
                  <a:pt x="1419" y="954"/>
                </a:lnTo>
                <a:lnTo>
                  <a:pt x="1416" y="954"/>
                </a:lnTo>
                <a:lnTo>
                  <a:pt x="1416" y="956"/>
                </a:lnTo>
                <a:lnTo>
                  <a:pt x="1414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6"/>
                </a:lnTo>
                <a:lnTo>
                  <a:pt x="1412" y="958"/>
                </a:lnTo>
                <a:lnTo>
                  <a:pt x="1412" y="958"/>
                </a:lnTo>
                <a:lnTo>
                  <a:pt x="1410" y="960"/>
                </a:lnTo>
                <a:lnTo>
                  <a:pt x="1410" y="960"/>
                </a:lnTo>
                <a:lnTo>
                  <a:pt x="1410" y="960"/>
                </a:lnTo>
                <a:lnTo>
                  <a:pt x="1408" y="960"/>
                </a:lnTo>
                <a:lnTo>
                  <a:pt x="1408" y="962"/>
                </a:lnTo>
                <a:lnTo>
                  <a:pt x="1408" y="962"/>
                </a:lnTo>
                <a:lnTo>
                  <a:pt x="1406" y="962"/>
                </a:lnTo>
                <a:lnTo>
                  <a:pt x="1404" y="962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60"/>
                </a:lnTo>
                <a:lnTo>
                  <a:pt x="1404" y="958"/>
                </a:lnTo>
                <a:lnTo>
                  <a:pt x="1404" y="958"/>
                </a:lnTo>
                <a:lnTo>
                  <a:pt x="1404" y="956"/>
                </a:lnTo>
                <a:lnTo>
                  <a:pt x="1406" y="956"/>
                </a:lnTo>
                <a:lnTo>
                  <a:pt x="1406" y="956"/>
                </a:lnTo>
                <a:lnTo>
                  <a:pt x="1408" y="956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08" y="954"/>
                </a:lnTo>
                <a:lnTo>
                  <a:pt x="1410" y="952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0"/>
                </a:lnTo>
                <a:lnTo>
                  <a:pt x="1410" y="952"/>
                </a:lnTo>
                <a:lnTo>
                  <a:pt x="1412" y="950"/>
                </a:lnTo>
                <a:lnTo>
                  <a:pt x="1412" y="950"/>
                </a:lnTo>
                <a:lnTo>
                  <a:pt x="1412" y="948"/>
                </a:lnTo>
                <a:lnTo>
                  <a:pt x="1412" y="946"/>
                </a:lnTo>
                <a:lnTo>
                  <a:pt x="1412" y="944"/>
                </a:lnTo>
                <a:lnTo>
                  <a:pt x="1412" y="944"/>
                </a:lnTo>
                <a:lnTo>
                  <a:pt x="1412" y="941"/>
                </a:lnTo>
                <a:lnTo>
                  <a:pt x="1412" y="939"/>
                </a:lnTo>
                <a:lnTo>
                  <a:pt x="1410" y="939"/>
                </a:lnTo>
                <a:lnTo>
                  <a:pt x="1410" y="937"/>
                </a:lnTo>
                <a:lnTo>
                  <a:pt x="1410" y="937"/>
                </a:lnTo>
                <a:lnTo>
                  <a:pt x="1410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7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5"/>
                </a:lnTo>
                <a:lnTo>
                  <a:pt x="1412" y="933"/>
                </a:lnTo>
                <a:lnTo>
                  <a:pt x="1412" y="933"/>
                </a:lnTo>
                <a:lnTo>
                  <a:pt x="1412" y="933"/>
                </a:lnTo>
                <a:lnTo>
                  <a:pt x="1410" y="933"/>
                </a:lnTo>
                <a:lnTo>
                  <a:pt x="1410" y="931"/>
                </a:lnTo>
                <a:lnTo>
                  <a:pt x="1408" y="931"/>
                </a:lnTo>
                <a:lnTo>
                  <a:pt x="1404" y="929"/>
                </a:lnTo>
                <a:lnTo>
                  <a:pt x="1404" y="929"/>
                </a:lnTo>
                <a:lnTo>
                  <a:pt x="1404" y="929"/>
                </a:lnTo>
                <a:lnTo>
                  <a:pt x="1402" y="929"/>
                </a:lnTo>
                <a:lnTo>
                  <a:pt x="1402" y="929"/>
                </a:lnTo>
                <a:lnTo>
                  <a:pt x="1400" y="927"/>
                </a:lnTo>
                <a:lnTo>
                  <a:pt x="1400" y="927"/>
                </a:lnTo>
                <a:lnTo>
                  <a:pt x="1400" y="927"/>
                </a:lnTo>
                <a:lnTo>
                  <a:pt x="1398" y="927"/>
                </a:lnTo>
                <a:lnTo>
                  <a:pt x="1395" y="927"/>
                </a:lnTo>
                <a:lnTo>
                  <a:pt x="1395" y="925"/>
                </a:lnTo>
                <a:lnTo>
                  <a:pt x="1393" y="925"/>
                </a:lnTo>
                <a:lnTo>
                  <a:pt x="1391" y="925"/>
                </a:lnTo>
                <a:lnTo>
                  <a:pt x="1391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9" y="925"/>
                </a:lnTo>
                <a:lnTo>
                  <a:pt x="1387" y="927"/>
                </a:lnTo>
                <a:lnTo>
                  <a:pt x="1387" y="927"/>
                </a:lnTo>
                <a:lnTo>
                  <a:pt x="1387" y="929"/>
                </a:lnTo>
                <a:lnTo>
                  <a:pt x="1387" y="929"/>
                </a:lnTo>
                <a:lnTo>
                  <a:pt x="1387" y="929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9" y="931"/>
                </a:lnTo>
                <a:lnTo>
                  <a:pt x="1387" y="931"/>
                </a:lnTo>
                <a:lnTo>
                  <a:pt x="1387" y="931"/>
                </a:lnTo>
                <a:lnTo>
                  <a:pt x="1385" y="931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3"/>
                </a:lnTo>
                <a:lnTo>
                  <a:pt x="1383" y="935"/>
                </a:lnTo>
                <a:lnTo>
                  <a:pt x="1383" y="937"/>
                </a:lnTo>
                <a:lnTo>
                  <a:pt x="1383" y="937"/>
                </a:lnTo>
                <a:lnTo>
                  <a:pt x="1383" y="939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41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7"/>
                </a:lnTo>
                <a:lnTo>
                  <a:pt x="1381" y="937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39"/>
                </a:lnTo>
                <a:lnTo>
                  <a:pt x="1381" y="941"/>
                </a:lnTo>
                <a:lnTo>
                  <a:pt x="1379" y="941"/>
                </a:lnTo>
                <a:lnTo>
                  <a:pt x="1379" y="941"/>
                </a:lnTo>
                <a:lnTo>
                  <a:pt x="1379" y="939"/>
                </a:lnTo>
                <a:lnTo>
                  <a:pt x="1379" y="939"/>
                </a:lnTo>
                <a:lnTo>
                  <a:pt x="1379" y="937"/>
                </a:lnTo>
                <a:lnTo>
                  <a:pt x="1379" y="937"/>
                </a:lnTo>
                <a:lnTo>
                  <a:pt x="1381" y="937"/>
                </a:lnTo>
                <a:lnTo>
                  <a:pt x="1379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81" y="935"/>
                </a:lnTo>
                <a:lnTo>
                  <a:pt x="1379" y="935"/>
                </a:lnTo>
                <a:lnTo>
                  <a:pt x="1379" y="935"/>
                </a:lnTo>
                <a:lnTo>
                  <a:pt x="1377" y="937"/>
                </a:lnTo>
                <a:lnTo>
                  <a:pt x="1377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5" y="939"/>
                </a:lnTo>
                <a:lnTo>
                  <a:pt x="1372" y="939"/>
                </a:lnTo>
                <a:lnTo>
                  <a:pt x="1372" y="939"/>
                </a:lnTo>
                <a:lnTo>
                  <a:pt x="1372" y="941"/>
                </a:lnTo>
                <a:lnTo>
                  <a:pt x="1372" y="941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4"/>
                </a:lnTo>
                <a:lnTo>
                  <a:pt x="1370" y="946"/>
                </a:lnTo>
                <a:lnTo>
                  <a:pt x="1370" y="948"/>
                </a:lnTo>
                <a:lnTo>
                  <a:pt x="1370" y="950"/>
                </a:lnTo>
                <a:lnTo>
                  <a:pt x="1368" y="952"/>
                </a:lnTo>
                <a:lnTo>
                  <a:pt x="1368" y="952"/>
                </a:lnTo>
                <a:lnTo>
                  <a:pt x="1366" y="954"/>
                </a:lnTo>
                <a:lnTo>
                  <a:pt x="1366" y="954"/>
                </a:lnTo>
                <a:lnTo>
                  <a:pt x="1368" y="956"/>
                </a:lnTo>
                <a:lnTo>
                  <a:pt x="1368" y="956"/>
                </a:lnTo>
                <a:lnTo>
                  <a:pt x="1368" y="958"/>
                </a:lnTo>
                <a:lnTo>
                  <a:pt x="1368" y="958"/>
                </a:lnTo>
                <a:lnTo>
                  <a:pt x="1366" y="962"/>
                </a:lnTo>
                <a:lnTo>
                  <a:pt x="1366" y="962"/>
                </a:lnTo>
                <a:lnTo>
                  <a:pt x="1368" y="967"/>
                </a:lnTo>
                <a:lnTo>
                  <a:pt x="1368" y="969"/>
                </a:lnTo>
                <a:lnTo>
                  <a:pt x="1368" y="969"/>
                </a:lnTo>
                <a:lnTo>
                  <a:pt x="1370" y="971"/>
                </a:lnTo>
                <a:lnTo>
                  <a:pt x="1370" y="973"/>
                </a:lnTo>
                <a:lnTo>
                  <a:pt x="1370" y="975"/>
                </a:lnTo>
                <a:lnTo>
                  <a:pt x="1370" y="977"/>
                </a:lnTo>
                <a:lnTo>
                  <a:pt x="1370" y="979"/>
                </a:lnTo>
                <a:lnTo>
                  <a:pt x="1370" y="981"/>
                </a:lnTo>
                <a:lnTo>
                  <a:pt x="1370" y="983"/>
                </a:lnTo>
                <a:lnTo>
                  <a:pt x="1368" y="986"/>
                </a:lnTo>
                <a:lnTo>
                  <a:pt x="1368" y="986"/>
                </a:lnTo>
                <a:lnTo>
                  <a:pt x="1366" y="990"/>
                </a:lnTo>
                <a:lnTo>
                  <a:pt x="1366" y="990"/>
                </a:lnTo>
                <a:lnTo>
                  <a:pt x="1364" y="992"/>
                </a:lnTo>
                <a:lnTo>
                  <a:pt x="1364" y="994"/>
                </a:lnTo>
                <a:lnTo>
                  <a:pt x="1362" y="994"/>
                </a:lnTo>
                <a:lnTo>
                  <a:pt x="1358" y="996"/>
                </a:lnTo>
                <a:lnTo>
                  <a:pt x="1358" y="996"/>
                </a:lnTo>
                <a:lnTo>
                  <a:pt x="1356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4" y="996"/>
                </a:lnTo>
                <a:lnTo>
                  <a:pt x="1351" y="996"/>
                </a:lnTo>
                <a:lnTo>
                  <a:pt x="1351" y="994"/>
                </a:lnTo>
                <a:lnTo>
                  <a:pt x="1351" y="992"/>
                </a:lnTo>
                <a:lnTo>
                  <a:pt x="1349" y="990"/>
                </a:lnTo>
                <a:lnTo>
                  <a:pt x="1349" y="990"/>
                </a:lnTo>
                <a:lnTo>
                  <a:pt x="1349" y="988"/>
                </a:lnTo>
                <a:lnTo>
                  <a:pt x="1349" y="988"/>
                </a:lnTo>
                <a:lnTo>
                  <a:pt x="1347" y="988"/>
                </a:lnTo>
                <a:lnTo>
                  <a:pt x="1347" y="986"/>
                </a:lnTo>
                <a:lnTo>
                  <a:pt x="1347" y="981"/>
                </a:lnTo>
                <a:lnTo>
                  <a:pt x="1347" y="979"/>
                </a:lnTo>
                <a:lnTo>
                  <a:pt x="1349" y="977"/>
                </a:lnTo>
                <a:lnTo>
                  <a:pt x="1347" y="977"/>
                </a:lnTo>
                <a:lnTo>
                  <a:pt x="1347" y="975"/>
                </a:lnTo>
                <a:lnTo>
                  <a:pt x="1347" y="975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3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71"/>
                </a:lnTo>
                <a:lnTo>
                  <a:pt x="1347" y="969"/>
                </a:lnTo>
                <a:lnTo>
                  <a:pt x="1347" y="969"/>
                </a:lnTo>
                <a:lnTo>
                  <a:pt x="1347" y="967"/>
                </a:lnTo>
                <a:lnTo>
                  <a:pt x="1347" y="965"/>
                </a:lnTo>
                <a:lnTo>
                  <a:pt x="1347" y="965"/>
                </a:lnTo>
                <a:lnTo>
                  <a:pt x="1347" y="965"/>
                </a:lnTo>
                <a:lnTo>
                  <a:pt x="1349" y="962"/>
                </a:lnTo>
                <a:lnTo>
                  <a:pt x="1349" y="960"/>
                </a:lnTo>
                <a:lnTo>
                  <a:pt x="1349" y="960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8"/>
                </a:lnTo>
                <a:lnTo>
                  <a:pt x="1349" y="956"/>
                </a:lnTo>
                <a:lnTo>
                  <a:pt x="1349" y="954"/>
                </a:lnTo>
                <a:lnTo>
                  <a:pt x="1351" y="954"/>
                </a:lnTo>
                <a:lnTo>
                  <a:pt x="1351" y="952"/>
                </a:lnTo>
                <a:lnTo>
                  <a:pt x="1351" y="952"/>
                </a:lnTo>
                <a:lnTo>
                  <a:pt x="1351" y="950"/>
                </a:lnTo>
                <a:lnTo>
                  <a:pt x="1351" y="950"/>
                </a:lnTo>
                <a:lnTo>
                  <a:pt x="1354" y="946"/>
                </a:lnTo>
                <a:lnTo>
                  <a:pt x="1354" y="946"/>
                </a:lnTo>
                <a:lnTo>
                  <a:pt x="1354" y="944"/>
                </a:lnTo>
                <a:lnTo>
                  <a:pt x="1354" y="944"/>
                </a:lnTo>
                <a:lnTo>
                  <a:pt x="1356" y="941"/>
                </a:lnTo>
                <a:lnTo>
                  <a:pt x="1356" y="941"/>
                </a:lnTo>
                <a:lnTo>
                  <a:pt x="1354" y="941"/>
                </a:lnTo>
                <a:lnTo>
                  <a:pt x="1354" y="939"/>
                </a:lnTo>
                <a:lnTo>
                  <a:pt x="1354" y="939"/>
                </a:lnTo>
                <a:lnTo>
                  <a:pt x="1351" y="941"/>
                </a:lnTo>
                <a:lnTo>
                  <a:pt x="1351" y="941"/>
                </a:lnTo>
                <a:lnTo>
                  <a:pt x="1351" y="941"/>
                </a:lnTo>
                <a:lnTo>
                  <a:pt x="1349" y="941"/>
                </a:lnTo>
                <a:lnTo>
                  <a:pt x="1349" y="944"/>
                </a:lnTo>
                <a:lnTo>
                  <a:pt x="1347" y="944"/>
                </a:lnTo>
                <a:lnTo>
                  <a:pt x="1347" y="944"/>
                </a:lnTo>
                <a:lnTo>
                  <a:pt x="1347" y="946"/>
                </a:lnTo>
                <a:lnTo>
                  <a:pt x="1347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6"/>
                </a:lnTo>
                <a:lnTo>
                  <a:pt x="1345" y="944"/>
                </a:lnTo>
                <a:lnTo>
                  <a:pt x="1345" y="941"/>
                </a:lnTo>
                <a:lnTo>
                  <a:pt x="1347" y="939"/>
                </a:lnTo>
                <a:lnTo>
                  <a:pt x="1347" y="939"/>
                </a:lnTo>
                <a:lnTo>
                  <a:pt x="1347" y="939"/>
                </a:lnTo>
                <a:lnTo>
                  <a:pt x="1349" y="937"/>
                </a:lnTo>
                <a:lnTo>
                  <a:pt x="1351" y="937"/>
                </a:lnTo>
                <a:lnTo>
                  <a:pt x="1351" y="937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5"/>
                </a:lnTo>
                <a:lnTo>
                  <a:pt x="1351" y="933"/>
                </a:lnTo>
                <a:lnTo>
                  <a:pt x="1354" y="931"/>
                </a:lnTo>
                <a:lnTo>
                  <a:pt x="1356" y="929"/>
                </a:lnTo>
                <a:lnTo>
                  <a:pt x="1356" y="927"/>
                </a:lnTo>
                <a:lnTo>
                  <a:pt x="1358" y="927"/>
                </a:lnTo>
                <a:lnTo>
                  <a:pt x="1358" y="925"/>
                </a:lnTo>
                <a:lnTo>
                  <a:pt x="1358" y="925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3"/>
                </a:lnTo>
                <a:lnTo>
                  <a:pt x="1360" y="925"/>
                </a:lnTo>
                <a:lnTo>
                  <a:pt x="1360" y="925"/>
                </a:lnTo>
                <a:lnTo>
                  <a:pt x="1360" y="925"/>
                </a:lnTo>
                <a:lnTo>
                  <a:pt x="1362" y="925"/>
                </a:lnTo>
                <a:lnTo>
                  <a:pt x="1362" y="925"/>
                </a:lnTo>
                <a:lnTo>
                  <a:pt x="1362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4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3"/>
                </a:lnTo>
                <a:lnTo>
                  <a:pt x="1366" y="925"/>
                </a:lnTo>
                <a:lnTo>
                  <a:pt x="1366" y="925"/>
                </a:lnTo>
                <a:lnTo>
                  <a:pt x="1364" y="925"/>
                </a:lnTo>
                <a:lnTo>
                  <a:pt x="1364" y="925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4" y="927"/>
                </a:lnTo>
                <a:lnTo>
                  <a:pt x="1366" y="927"/>
                </a:lnTo>
                <a:lnTo>
                  <a:pt x="1366" y="925"/>
                </a:lnTo>
                <a:lnTo>
                  <a:pt x="1366" y="925"/>
                </a:lnTo>
                <a:lnTo>
                  <a:pt x="1368" y="925"/>
                </a:lnTo>
                <a:lnTo>
                  <a:pt x="1368" y="923"/>
                </a:lnTo>
                <a:lnTo>
                  <a:pt x="1368" y="923"/>
                </a:lnTo>
                <a:lnTo>
                  <a:pt x="1370" y="921"/>
                </a:lnTo>
                <a:lnTo>
                  <a:pt x="1370" y="921"/>
                </a:lnTo>
                <a:lnTo>
                  <a:pt x="1372" y="921"/>
                </a:lnTo>
                <a:lnTo>
                  <a:pt x="1372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5" y="921"/>
                </a:lnTo>
                <a:lnTo>
                  <a:pt x="1377" y="921"/>
                </a:lnTo>
                <a:lnTo>
                  <a:pt x="1379" y="921"/>
                </a:lnTo>
                <a:lnTo>
                  <a:pt x="1379" y="921"/>
                </a:lnTo>
                <a:lnTo>
                  <a:pt x="1381" y="918"/>
                </a:lnTo>
                <a:lnTo>
                  <a:pt x="1381" y="918"/>
                </a:lnTo>
                <a:lnTo>
                  <a:pt x="1383" y="918"/>
                </a:lnTo>
                <a:lnTo>
                  <a:pt x="1385" y="918"/>
                </a:lnTo>
                <a:lnTo>
                  <a:pt x="1387" y="918"/>
                </a:lnTo>
                <a:lnTo>
                  <a:pt x="1389" y="921"/>
                </a:lnTo>
                <a:lnTo>
                  <a:pt x="1391" y="923"/>
                </a:lnTo>
                <a:lnTo>
                  <a:pt x="1391" y="923"/>
                </a:lnTo>
                <a:lnTo>
                  <a:pt x="1391" y="923"/>
                </a:lnTo>
                <a:lnTo>
                  <a:pt x="1393" y="923"/>
                </a:lnTo>
                <a:lnTo>
                  <a:pt x="1393" y="923"/>
                </a:lnTo>
                <a:lnTo>
                  <a:pt x="1391" y="923"/>
                </a:lnTo>
                <a:lnTo>
                  <a:pt x="1393" y="921"/>
                </a:lnTo>
                <a:lnTo>
                  <a:pt x="1391" y="921"/>
                </a:lnTo>
                <a:lnTo>
                  <a:pt x="1393" y="921"/>
                </a:lnTo>
                <a:lnTo>
                  <a:pt x="1393" y="918"/>
                </a:lnTo>
                <a:lnTo>
                  <a:pt x="1393" y="918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5" y="921"/>
                </a:lnTo>
                <a:lnTo>
                  <a:pt x="1398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4" y="921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8"/>
                </a:lnTo>
                <a:lnTo>
                  <a:pt x="1402" y="916"/>
                </a:lnTo>
                <a:lnTo>
                  <a:pt x="1402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6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2"/>
                </a:lnTo>
                <a:lnTo>
                  <a:pt x="1398" y="912"/>
                </a:lnTo>
                <a:lnTo>
                  <a:pt x="1398" y="912"/>
                </a:lnTo>
                <a:lnTo>
                  <a:pt x="1398" y="910"/>
                </a:lnTo>
                <a:lnTo>
                  <a:pt x="1398" y="912"/>
                </a:lnTo>
                <a:lnTo>
                  <a:pt x="1398" y="912"/>
                </a:lnTo>
                <a:lnTo>
                  <a:pt x="1395" y="912"/>
                </a:lnTo>
                <a:lnTo>
                  <a:pt x="1395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3" y="912"/>
                </a:lnTo>
                <a:lnTo>
                  <a:pt x="1391" y="912"/>
                </a:lnTo>
                <a:lnTo>
                  <a:pt x="1391" y="912"/>
                </a:lnTo>
                <a:lnTo>
                  <a:pt x="1389" y="912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10"/>
                </a:lnTo>
                <a:lnTo>
                  <a:pt x="1387" y="908"/>
                </a:lnTo>
                <a:lnTo>
                  <a:pt x="1389" y="906"/>
                </a:lnTo>
                <a:lnTo>
                  <a:pt x="1389" y="906"/>
                </a:lnTo>
                <a:lnTo>
                  <a:pt x="1387" y="906"/>
                </a:lnTo>
                <a:lnTo>
                  <a:pt x="1387" y="906"/>
                </a:lnTo>
                <a:lnTo>
                  <a:pt x="1385" y="906"/>
                </a:lnTo>
                <a:lnTo>
                  <a:pt x="1383" y="908"/>
                </a:lnTo>
                <a:lnTo>
                  <a:pt x="1379" y="908"/>
                </a:lnTo>
                <a:lnTo>
                  <a:pt x="1377" y="908"/>
                </a:lnTo>
                <a:lnTo>
                  <a:pt x="1375" y="908"/>
                </a:lnTo>
                <a:lnTo>
                  <a:pt x="1372" y="908"/>
                </a:lnTo>
                <a:lnTo>
                  <a:pt x="1372" y="908"/>
                </a:lnTo>
                <a:lnTo>
                  <a:pt x="1370" y="908"/>
                </a:lnTo>
                <a:lnTo>
                  <a:pt x="1368" y="910"/>
                </a:lnTo>
                <a:lnTo>
                  <a:pt x="1366" y="910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4" y="912"/>
                </a:lnTo>
                <a:lnTo>
                  <a:pt x="1362" y="912"/>
                </a:lnTo>
                <a:lnTo>
                  <a:pt x="1362" y="912"/>
                </a:lnTo>
                <a:lnTo>
                  <a:pt x="1360" y="912"/>
                </a:lnTo>
                <a:lnTo>
                  <a:pt x="1360" y="910"/>
                </a:lnTo>
                <a:lnTo>
                  <a:pt x="1360" y="910"/>
                </a:lnTo>
                <a:lnTo>
                  <a:pt x="1358" y="910"/>
                </a:lnTo>
                <a:lnTo>
                  <a:pt x="1358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10"/>
                </a:lnTo>
                <a:lnTo>
                  <a:pt x="1354" y="908"/>
                </a:lnTo>
                <a:lnTo>
                  <a:pt x="1351" y="908"/>
                </a:lnTo>
                <a:lnTo>
                  <a:pt x="1351" y="906"/>
                </a:lnTo>
                <a:lnTo>
                  <a:pt x="1349" y="906"/>
                </a:lnTo>
                <a:lnTo>
                  <a:pt x="1349" y="904"/>
                </a:lnTo>
                <a:lnTo>
                  <a:pt x="1347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43" y="904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6"/>
                </a:lnTo>
                <a:lnTo>
                  <a:pt x="1339" y="904"/>
                </a:lnTo>
                <a:lnTo>
                  <a:pt x="1339" y="904"/>
                </a:lnTo>
                <a:lnTo>
                  <a:pt x="1339" y="902"/>
                </a:lnTo>
                <a:lnTo>
                  <a:pt x="1339" y="902"/>
                </a:lnTo>
                <a:lnTo>
                  <a:pt x="1337" y="902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900"/>
                </a:lnTo>
                <a:lnTo>
                  <a:pt x="1337" y="897"/>
                </a:lnTo>
                <a:lnTo>
                  <a:pt x="1337" y="897"/>
                </a:lnTo>
                <a:lnTo>
                  <a:pt x="1335" y="897"/>
                </a:lnTo>
                <a:lnTo>
                  <a:pt x="1333" y="900"/>
                </a:lnTo>
                <a:lnTo>
                  <a:pt x="1333" y="900"/>
                </a:lnTo>
                <a:lnTo>
                  <a:pt x="1333" y="902"/>
                </a:lnTo>
                <a:lnTo>
                  <a:pt x="1331" y="902"/>
                </a:lnTo>
                <a:lnTo>
                  <a:pt x="1331" y="902"/>
                </a:lnTo>
                <a:lnTo>
                  <a:pt x="1328" y="902"/>
                </a:lnTo>
                <a:lnTo>
                  <a:pt x="1326" y="904"/>
                </a:lnTo>
                <a:lnTo>
                  <a:pt x="1326" y="904"/>
                </a:lnTo>
                <a:lnTo>
                  <a:pt x="1324" y="904"/>
                </a:lnTo>
                <a:lnTo>
                  <a:pt x="1320" y="906"/>
                </a:lnTo>
                <a:lnTo>
                  <a:pt x="1318" y="906"/>
                </a:lnTo>
                <a:lnTo>
                  <a:pt x="1316" y="908"/>
                </a:lnTo>
                <a:lnTo>
                  <a:pt x="1314" y="908"/>
                </a:lnTo>
                <a:lnTo>
                  <a:pt x="1312" y="910"/>
                </a:lnTo>
                <a:lnTo>
                  <a:pt x="1310" y="910"/>
                </a:lnTo>
                <a:lnTo>
                  <a:pt x="1310" y="910"/>
                </a:lnTo>
                <a:lnTo>
                  <a:pt x="1307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5" y="908"/>
                </a:lnTo>
                <a:lnTo>
                  <a:pt x="1303" y="910"/>
                </a:lnTo>
                <a:lnTo>
                  <a:pt x="1303" y="910"/>
                </a:lnTo>
                <a:lnTo>
                  <a:pt x="1303" y="908"/>
                </a:lnTo>
                <a:lnTo>
                  <a:pt x="1303" y="908"/>
                </a:lnTo>
                <a:lnTo>
                  <a:pt x="1303" y="906"/>
                </a:lnTo>
                <a:lnTo>
                  <a:pt x="1305" y="906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5" y="904"/>
                </a:lnTo>
                <a:lnTo>
                  <a:pt x="1303" y="904"/>
                </a:lnTo>
                <a:lnTo>
                  <a:pt x="1303" y="904"/>
                </a:lnTo>
                <a:lnTo>
                  <a:pt x="1301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9" y="904"/>
                </a:lnTo>
                <a:lnTo>
                  <a:pt x="1297" y="906"/>
                </a:lnTo>
                <a:lnTo>
                  <a:pt x="1295" y="906"/>
                </a:lnTo>
                <a:lnTo>
                  <a:pt x="1291" y="908"/>
                </a:lnTo>
                <a:lnTo>
                  <a:pt x="1289" y="908"/>
                </a:lnTo>
                <a:lnTo>
                  <a:pt x="1289" y="908"/>
                </a:lnTo>
                <a:lnTo>
                  <a:pt x="1287" y="906"/>
                </a:lnTo>
                <a:lnTo>
                  <a:pt x="1287" y="906"/>
                </a:lnTo>
                <a:lnTo>
                  <a:pt x="1287" y="906"/>
                </a:lnTo>
                <a:close/>
                <a:moveTo>
                  <a:pt x="1310" y="902"/>
                </a:moveTo>
                <a:lnTo>
                  <a:pt x="1312" y="902"/>
                </a:lnTo>
                <a:lnTo>
                  <a:pt x="1312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lnTo>
                  <a:pt x="1310" y="902"/>
                </a:lnTo>
                <a:close/>
                <a:moveTo>
                  <a:pt x="1310" y="904"/>
                </a:moveTo>
                <a:lnTo>
                  <a:pt x="1310" y="904"/>
                </a:lnTo>
                <a:lnTo>
                  <a:pt x="1310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lnTo>
                  <a:pt x="1310" y="904"/>
                </a:lnTo>
                <a:close/>
                <a:moveTo>
                  <a:pt x="1337" y="897"/>
                </a:moveTo>
                <a:lnTo>
                  <a:pt x="1337" y="900"/>
                </a:lnTo>
                <a:lnTo>
                  <a:pt x="1337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0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39" y="902"/>
                </a:lnTo>
                <a:lnTo>
                  <a:pt x="1341" y="902"/>
                </a:lnTo>
                <a:lnTo>
                  <a:pt x="1341" y="900"/>
                </a:lnTo>
                <a:lnTo>
                  <a:pt x="1341" y="900"/>
                </a:lnTo>
                <a:lnTo>
                  <a:pt x="1343" y="897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5" y="895"/>
                </a:lnTo>
                <a:lnTo>
                  <a:pt x="1347" y="895"/>
                </a:lnTo>
                <a:lnTo>
                  <a:pt x="1349" y="893"/>
                </a:lnTo>
                <a:lnTo>
                  <a:pt x="1347" y="893"/>
                </a:lnTo>
                <a:lnTo>
                  <a:pt x="1347" y="893"/>
                </a:lnTo>
                <a:lnTo>
                  <a:pt x="1345" y="893"/>
                </a:lnTo>
                <a:lnTo>
                  <a:pt x="1343" y="893"/>
                </a:lnTo>
                <a:lnTo>
                  <a:pt x="1341" y="895"/>
                </a:lnTo>
                <a:lnTo>
                  <a:pt x="1339" y="895"/>
                </a:lnTo>
                <a:lnTo>
                  <a:pt x="1337" y="897"/>
                </a:lnTo>
                <a:lnTo>
                  <a:pt x="1337" y="897"/>
                </a:lnTo>
                <a:close/>
                <a:moveTo>
                  <a:pt x="1345" y="870"/>
                </a:moveTo>
                <a:lnTo>
                  <a:pt x="1345" y="870"/>
                </a:lnTo>
                <a:lnTo>
                  <a:pt x="1345" y="870"/>
                </a:lnTo>
                <a:lnTo>
                  <a:pt x="1345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7" y="870"/>
                </a:lnTo>
                <a:lnTo>
                  <a:pt x="1349" y="870"/>
                </a:lnTo>
                <a:lnTo>
                  <a:pt x="1349" y="868"/>
                </a:lnTo>
                <a:lnTo>
                  <a:pt x="1349" y="868"/>
                </a:lnTo>
                <a:lnTo>
                  <a:pt x="1347" y="868"/>
                </a:lnTo>
                <a:lnTo>
                  <a:pt x="1347" y="868"/>
                </a:lnTo>
                <a:lnTo>
                  <a:pt x="1345" y="868"/>
                </a:lnTo>
                <a:lnTo>
                  <a:pt x="1345" y="868"/>
                </a:lnTo>
                <a:lnTo>
                  <a:pt x="1343" y="868"/>
                </a:lnTo>
                <a:lnTo>
                  <a:pt x="1345" y="870"/>
                </a:lnTo>
                <a:lnTo>
                  <a:pt x="1345" y="870"/>
                </a:lnTo>
                <a:close/>
                <a:moveTo>
                  <a:pt x="1328" y="885"/>
                </a:moveTo>
                <a:lnTo>
                  <a:pt x="1328" y="887"/>
                </a:lnTo>
                <a:lnTo>
                  <a:pt x="1328" y="887"/>
                </a:lnTo>
                <a:lnTo>
                  <a:pt x="1328" y="887"/>
                </a:lnTo>
                <a:lnTo>
                  <a:pt x="1331" y="887"/>
                </a:lnTo>
                <a:lnTo>
                  <a:pt x="1331" y="887"/>
                </a:lnTo>
                <a:lnTo>
                  <a:pt x="1333" y="885"/>
                </a:lnTo>
                <a:lnTo>
                  <a:pt x="1333" y="885"/>
                </a:lnTo>
                <a:lnTo>
                  <a:pt x="1331" y="885"/>
                </a:lnTo>
                <a:lnTo>
                  <a:pt x="1331" y="885"/>
                </a:lnTo>
                <a:lnTo>
                  <a:pt x="1333" y="885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7" y="883"/>
                </a:lnTo>
                <a:lnTo>
                  <a:pt x="1339" y="881"/>
                </a:lnTo>
                <a:lnTo>
                  <a:pt x="1339" y="881"/>
                </a:lnTo>
                <a:lnTo>
                  <a:pt x="1337" y="881"/>
                </a:lnTo>
                <a:lnTo>
                  <a:pt x="1335" y="883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lnTo>
                  <a:pt x="1328" y="885"/>
                </a:lnTo>
                <a:close/>
                <a:moveTo>
                  <a:pt x="1307" y="904"/>
                </a:move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5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6"/>
                </a:lnTo>
                <a:lnTo>
                  <a:pt x="1307" y="904"/>
                </a:lnTo>
                <a:lnTo>
                  <a:pt x="1307" y="904"/>
                </a:lnTo>
                <a:lnTo>
                  <a:pt x="1307" y="904"/>
                </a:lnTo>
                <a:close/>
                <a:moveTo>
                  <a:pt x="1400" y="914"/>
                </a:moveTo>
                <a:lnTo>
                  <a:pt x="1400" y="914"/>
                </a:lnTo>
                <a:lnTo>
                  <a:pt x="1400" y="914"/>
                </a:lnTo>
                <a:lnTo>
                  <a:pt x="1400" y="914"/>
                </a:lnTo>
                <a:lnTo>
                  <a:pt x="1400" y="916"/>
                </a:lnTo>
                <a:lnTo>
                  <a:pt x="1402" y="916"/>
                </a:lnTo>
                <a:lnTo>
                  <a:pt x="1402" y="916"/>
                </a:lnTo>
                <a:lnTo>
                  <a:pt x="1402" y="914"/>
                </a:lnTo>
                <a:lnTo>
                  <a:pt x="1400" y="914"/>
                </a:lnTo>
                <a:lnTo>
                  <a:pt x="1400" y="914"/>
                </a:lnTo>
                <a:close/>
                <a:moveTo>
                  <a:pt x="2047" y="1818"/>
                </a:moveTo>
                <a:lnTo>
                  <a:pt x="2047" y="1818"/>
                </a:lnTo>
                <a:lnTo>
                  <a:pt x="2045" y="1820"/>
                </a:lnTo>
                <a:lnTo>
                  <a:pt x="2045" y="1820"/>
                </a:lnTo>
                <a:lnTo>
                  <a:pt x="2047" y="1820"/>
                </a:lnTo>
                <a:lnTo>
                  <a:pt x="2049" y="1818"/>
                </a:lnTo>
                <a:lnTo>
                  <a:pt x="2049" y="1818"/>
                </a:lnTo>
                <a:lnTo>
                  <a:pt x="2049" y="1818"/>
                </a:lnTo>
                <a:lnTo>
                  <a:pt x="2047" y="1818"/>
                </a:lnTo>
                <a:close/>
                <a:moveTo>
                  <a:pt x="1953" y="1979"/>
                </a:moveTo>
                <a:lnTo>
                  <a:pt x="1951" y="1977"/>
                </a:lnTo>
                <a:lnTo>
                  <a:pt x="1949" y="1981"/>
                </a:lnTo>
                <a:lnTo>
                  <a:pt x="1951" y="1981"/>
                </a:lnTo>
                <a:lnTo>
                  <a:pt x="1951" y="1981"/>
                </a:lnTo>
                <a:lnTo>
                  <a:pt x="1953" y="1981"/>
                </a:lnTo>
                <a:lnTo>
                  <a:pt x="1953" y="1981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lnTo>
                  <a:pt x="1953" y="1979"/>
                </a:lnTo>
                <a:close/>
                <a:moveTo>
                  <a:pt x="1967" y="1969"/>
                </a:moveTo>
                <a:lnTo>
                  <a:pt x="1967" y="1969"/>
                </a:lnTo>
                <a:lnTo>
                  <a:pt x="1967" y="1969"/>
                </a:lnTo>
                <a:lnTo>
                  <a:pt x="1965" y="1969"/>
                </a:lnTo>
                <a:lnTo>
                  <a:pt x="1965" y="1969"/>
                </a:lnTo>
                <a:lnTo>
                  <a:pt x="1965" y="1971"/>
                </a:lnTo>
                <a:lnTo>
                  <a:pt x="1967" y="1971"/>
                </a:lnTo>
                <a:lnTo>
                  <a:pt x="1967" y="1969"/>
                </a:lnTo>
                <a:lnTo>
                  <a:pt x="1970" y="1969"/>
                </a:lnTo>
                <a:lnTo>
                  <a:pt x="1967" y="1969"/>
                </a:lnTo>
                <a:lnTo>
                  <a:pt x="1967" y="1969"/>
                </a:lnTo>
                <a:close/>
                <a:moveTo>
                  <a:pt x="2087" y="2505"/>
                </a:moveTo>
                <a:lnTo>
                  <a:pt x="2087" y="2503"/>
                </a:lnTo>
                <a:lnTo>
                  <a:pt x="2087" y="2503"/>
                </a:lnTo>
                <a:lnTo>
                  <a:pt x="2085" y="2503"/>
                </a:lnTo>
                <a:lnTo>
                  <a:pt x="2085" y="2503"/>
                </a:lnTo>
                <a:lnTo>
                  <a:pt x="2085" y="2501"/>
                </a:lnTo>
                <a:lnTo>
                  <a:pt x="2083" y="2499"/>
                </a:lnTo>
                <a:lnTo>
                  <a:pt x="2083" y="2499"/>
                </a:lnTo>
                <a:lnTo>
                  <a:pt x="2083" y="2497"/>
                </a:lnTo>
                <a:lnTo>
                  <a:pt x="2081" y="2497"/>
                </a:lnTo>
                <a:lnTo>
                  <a:pt x="2081" y="2497"/>
                </a:lnTo>
                <a:lnTo>
                  <a:pt x="2081" y="2499"/>
                </a:lnTo>
                <a:lnTo>
                  <a:pt x="2081" y="2499"/>
                </a:lnTo>
                <a:lnTo>
                  <a:pt x="2079" y="2497"/>
                </a:lnTo>
                <a:lnTo>
                  <a:pt x="2076" y="2497"/>
                </a:lnTo>
                <a:lnTo>
                  <a:pt x="2076" y="2495"/>
                </a:lnTo>
                <a:lnTo>
                  <a:pt x="2076" y="2495"/>
                </a:lnTo>
                <a:lnTo>
                  <a:pt x="2074" y="2495"/>
                </a:lnTo>
                <a:lnTo>
                  <a:pt x="2074" y="2495"/>
                </a:lnTo>
                <a:lnTo>
                  <a:pt x="2074" y="2493"/>
                </a:lnTo>
                <a:lnTo>
                  <a:pt x="2072" y="2493"/>
                </a:lnTo>
                <a:lnTo>
                  <a:pt x="2072" y="2495"/>
                </a:lnTo>
                <a:lnTo>
                  <a:pt x="2070" y="2493"/>
                </a:lnTo>
                <a:lnTo>
                  <a:pt x="2068" y="2493"/>
                </a:lnTo>
                <a:lnTo>
                  <a:pt x="2066" y="2493"/>
                </a:lnTo>
                <a:lnTo>
                  <a:pt x="2066" y="2493"/>
                </a:lnTo>
                <a:lnTo>
                  <a:pt x="2064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58" y="2493"/>
                </a:lnTo>
                <a:lnTo>
                  <a:pt x="2062" y="2493"/>
                </a:lnTo>
                <a:lnTo>
                  <a:pt x="2062" y="2493"/>
                </a:lnTo>
                <a:lnTo>
                  <a:pt x="2062" y="2495"/>
                </a:lnTo>
                <a:lnTo>
                  <a:pt x="2062" y="2495"/>
                </a:lnTo>
                <a:lnTo>
                  <a:pt x="2064" y="2495"/>
                </a:lnTo>
                <a:lnTo>
                  <a:pt x="2070" y="2497"/>
                </a:lnTo>
                <a:lnTo>
                  <a:pt x="2070" y="2499"/>
                </a:lnTo>
                <a:lnTo>
                  <a:pt x="2072" y="2499"/>
                </a:lnTo>
                <a:lnTo>
                  <a:pt x="2074" y="2499"/>
                </a:lnTo>
                <a:lnTo>
                  <a:pt x="2074" y="2499"/>
                </a:lnTo>
                <a:lnTo>
                  <a:pt x="2074" y="2501"/>
                </a:lnTo>
                <a:lnTo>
                  <a:pt x="2076" y="2501"/>
                </a:lnTo>
                <a:lnTo>
                  <a:pt x="2076" y="2501"/>
                </a:lnTo>
                <a:lnTo>
                  <a:pt x="2079" y="2503"/>
                </a:lnTo>
                <a:lnTo>
                  <a:pt x="2079" y="2503"/>
                </a:lnTo>
                <a:lnTo>
                  <a:pt x="2081" y="2503"/>
                </a:lnTo>
                <a:lnTo>
                  <a:pt x="2081" y="2505"/>
                </a:lnTo>
                <a:lnTo>
                  <a:pt x="2083" y="2508"/>
                </a:lnTo>
                <a:lnTo>
                  <a:pt x="2085" y="2510"/>
                </a:lnTo>
                <a:lnTo>
                  <a:pt x="2085" y="2510"/>
                </a:lnTo>
                <a:lnTo>
                  <a:pt x="2087" y="2510"/>
                </a:lnTo>
                <a:lnTo>
                  <a:pt x="2089" y="2508"/>
                </a:lnTo>
                <a:lnTo>
                  <a:pt x="2089" y="2508"/>
                </a:lnTo>
                <a:lnTo>
                  <a:pt x="2087" y="2505"/>
                </a:lnTo>
                <a:lnTo>
                  <a:pt x="2087" y="2505"/>
                </a:lnTo>
                <a:close/>
                <a:moveTo>
                  <a:pt x="1823" y="891"/>
                </a:moveTo>
                <a:lnTo>
                  <a:pt x="1823" y="891"/>
                </a:lnTo>
                <a:lnTo>
                  <a:pt x="1823" y="891"/>
                </a:lnTo>
                <a:lnTo>
                  <a:pt x="1823" y="891"/>
                </a:lnTo>
                <a:lnTo>
                  <a:pt x="1823" y="893"/>
                </a:lnTo>
                <a:lnTo>
                  <a:pt x="1821" y="893"/>
                </a:lnTo>
                <a:lnTo>
                  <a:pt x="1821" y="893"/>
                </a:lnTo>
                <a:lnTo>
                  <a:pt x="1821" y="895"/>
                </a:lnTo>
                <a:lnTo>
                  <a:pt x="1821" y="895"/>
                </a:lnTo>
                <a:lnTo>
                  <a:pt x="1823" y="893"/>
                </a:lnTo>
                <a:lnTo>
                  <a:pt x="1823" y="891"/>
                </a:lnTo>
                <a:lnTo>
                  <a:pt x="1823" y="891"/>
                </a:lnTo>
                <a:close/>
                <a:moveTo>
                  <a:pt x="1768" y="2445"/>
                </a:moveTo>
                <a:lnTo>
                  <a:pt x="1768" y="2445"/>
                </a:lnTo>
                <a:lnTo>
                  <a:pt x="1771" y="2445"/>
                </a:lnTo>
                <a:lnTo>
                  <a:pt x="1768" y="2443"/>
                </a:lnTo>
                <a:lnTo>
                  <a:pt x="1768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3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4" y="2445"/>
                </a:lnTo>
                <a:lnTo>
                  <a:pt x="1760" y="2445"/>
                </a:lnTo>
                <a:lnTo>
                  <a:pt x="1760" y="2443"/>
                </a:lnTo>
                <a:lnTo>
                  <a:pt x="1760" y="2443"/>
                </a:lnTo>
                <a:lnTo>
                  <a:pt x="1760" y="2443"/>
                </a:lnTo>
                <a:lnTo>
                  <a:pt x="1762" y="2443"/>
                </a:lnTo>
                <a:lnTo>
                  <a:pt x="1762" y="2440"/>
                </a:lnTo>
                <a:lnTo>
                  <a:pt x="1762" y="2440"/>
                </a:lnTo>
                <a:lnTo>
                  <a:pt x="1760" y="2440"/>
                </a:lnTo>
                <a:lnTo>
                  <a:pt x="1758" y="2440"/>
                </a:lnTo>
                <a:lnTo>
                  <a:pt x="1756" y="2440"/>
                </a:lnTo>
                <a:lnTo>
                  <a:pt x="1754" y="2440"/>
                </a:lnTo>
                <a:lnTo>
                  <a:pt x="1754" y="2440"/>
                </a:lnTo>
                <a:lnTo>
                  <a:pt x="1752" y="2445"/>
                </a:lnTo>
                <a:lnTo>
                  <a:pt x="1752" y="2445"/>
                </a:lnTo>
                <a:lnTo>
                  <a:pt x="1752" y="2447"/>
                </a:lnTo>
                <a:lnTo>
                  <a:pt x="1752" y="2447"/>
                </a:lnTo>
                <a:lnTo>
                  <a:pt x="1752" y="2447"/>
                </a:lnTo>
                <a:lnTo>
                  <a:pt x="1750" y="2449"/>
                </a:lnTo>
                <a:lnTo>
                  <a:pt x="1750" y="2449"/>
                </a:lnTo>
                <a:lnTo>
                  <a:pt x="1747" y="2449"/>
                </a:lnTo>
                <a:lnTo>
                  <a:pt x="1745" y="2451"/>
                </a:lnTo>
                <a:lnTo>
                  <a:pt x="1745" y="2453"/>
                </a:lnTo>
                <a:lnTo>
                  <a:pt x="1743" y="2455"/>
                </a:lnTo>
                <a:lnTo>
                  <a:pt x="1743" y="2455"/>
                </a:lnTo>
                <a:lnTo>
                  <a:pt x="1745" y="2457"/>
                </a:lnTo>
                <a:lnTo>
                  <a:pt x="1747" y="2459"/>
                </a:lnTo>
                <a:lnTo>
                  <a:pt x="1747" y="2457"/>
                </a:lnTo>
                <a:lnTo>
                  <a:pt x="1750" y="2457"/>
                </a:lnTo>
                <a:lnTo>
                  <a:pt x="1750" y="2457"/>
                </a:lnTo>
                <a:lnTo>
                  <a:pt x="1752" y="2457"/>
                </a:lnTo>
                <a:lnTo>
                  <a:pt x="1750" y="2453"/>
                </a:lnTo>
                <a:lnTo>
                  <a:pt x="1752" y="2453"/>
                </a:lnTo>
                <a:lnTo>
                  <a:pt x="1758" y="2455"/>
                </a:lnTo>
                <a:lnTo>
                  <a:pt x="1758" y="2453"/>
                </a:lnTo>
                <a:lnTo>
                  <a:pt x="1758" y="2453"/>
                </a:lnTo>
                <a:lnTo>
                  <a:pt x="1758" y="2453"/>
                </a:lnTo>
                <a:lnTo>
                  <a:pt x="1762" y="2451"/>
                </a:lnTo>
                <a:lnTo>
                  <a:pt x="1764" y="2451"/>
                </a:lnTo>
                <a:lnTo>
                  <a:pt x="1764" y="2449"/>
                </a:lnTo>
                <a:lnTo>
                  <a:pt x="1768" y="2449"/>
                </a:lnTo>
                <a:lnTo>
                  <a:pt x="1771" y="2447"/>
                </a:lnTo>
                <a:lnTo>
                  <a:pt x="1771" y="2447"/>
                </a:lnTo>
                <a:lnTo>
                  <a:pt x="1771" y="2447"/>
                </a:lnTo>
                <a:lnTo>
                  <a:pt x="1768" y="2447"/>
                </a:lnTo>
                <a:lnTo>
                  <a:pt x="1768" y="2445"/>
                </a:lnTo>
                <a:close/>
                <a:moveTo>
                  <a:pt x="1398" y="923"/>
                </a:moveTo>
                <a:lnTo>
                  <a:pt x="1395" y="923"/>
                </a:lnTo>
                <a:lnTo>
                  <a:pt x="1395" y="923"/>
                </a:lnTo>
                <a:lnTo>
                  <a:pt x="1395" y="923"/>
                </a:lnTo>
                <a:lnTo>
                  <a:pt x="1395" y="925"/>
                </a:lnTo>
                <a:lnTo>
                  <a:pt x="1395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5"/>
                </a:lnTo>
                <a:lnTo>
                  <a:pt x="1398" y="923"/>
                </a:lnTo>
                <a:close/>
                <a:moveTo>
                  <a:pt x="1905" y="2036"/>
                </a:moveTo>
                <a:lnTo>
                  <a:pt x="1905" y="2036"/>
                </a:lnTo>
                <a:lnTo>
                  <a:pt x="1905" y="2038"/>
                </a:lnTo>
                <a:lnTo>
                  <a:pt x="1905" y="2040"/>
                </a:lnTo>
                <a:lnTo>
                  <a:pt x="1905" y="2040"/>
                </a:lnTo>
                <a:lnTo>
                  <a:pt x="1905" y="2040"/>
                </a:lnTo>
                <a:lnTo>
                  <a:pt x="1907" y="2038"/>
                </a:lnTo>
                <a:lnTo>
                  <a:pt x="1907" y="2036"/>
                </a:lnTo>
                <a:lnTo>
                  <a:pt x="1907" y="2034"/>
                </a:lnTo>
                <a:lnTo>
                  <a:pt x="1905" y="2036"/>
                </a:lnTo>
                <a:close/>
                <a:moveTo>
                  <a:pt x="1475" y="973"/>
                </a:move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lnTo>
                  <a:pt x="1475" y="973"/>
                </a:lnTo>
                <a:close/>
                <a:moveTo>
                  <a:pt x="1760" y="2453"/>
                </a:moveTo>
                <a:lnTo>
                  <a:pt x="1760" y="2453"/>
                </a:lnTo>
                <a:lnTo>
                  <a:pt x="1760" y="2453"/>
                </a:lnTo>
                <a:lnTo>
                  <a:pt x="1760" y="2455"/>
                </a:lnTo>
                <a:lnTo>
                  <a:pt x="1762" y="2455"/>
                </a:lnTo>
                <a:lnTo>
                  <a:pt x="1760" y="2453"/>
                </a:lnTo>
                <a:lnTo>
                  <a:pt x="1760" y="2453"/>
                </a:lnTo>
                <a:close/>
                <a:moveTo>
                  <a:pt x="1375" y="935"/>
                </a:moveTo>
                <a:lnTo>
                  <a:pt x="1372" y="935"/>
                </a:lnTo>
                <a:lnTo>
                  <a:pt x="1372" y="935"/>
                </a:lnTo>
                <a:lnTo>
                  <a:pt x="1372" y="935"/>
                </a:lnTo>
                <a:lnTo>
                  <a:pt x="1375" y="937"/>
                </a:lnTo>
                <a:lnTo>
                  <a:pt x="1375" y="937"/>
                </a:lnTo>
                <a:lnTo>
                  <a:pt x="1375" y="935"/>
                </a:lnTo>
                <a:lnTo>
                  <a:pt x="1375" y="935"/>
                </a:lnTo>
                <a:lnTo>
                  <a:pt x="1375" y="935"/>
                </a:lnTo>
                <a:close/>
                <a:moveTo>
                  <a:pt x="1741" y="2455"/>
                </a:move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1" y="2457"/>
                </a:lnTo>
                <a:lnTo>
                  <a:pt x="1743" y="2457"/>
                </a:lnTo>
                <a:lnTo>
                  <a:pt x="1743" y="2457"/>
                </a:lnTo>
                <a:lnTo>
                  <a:pt x="1741" y="2455"/>
                </a:lnTo>
                <a:lnTo>
                  <a:pt x="1741" y="2455"/>
                </a:lnTo>
                <a:close/>
                <a:moveTo>
                  <a:pt x="1381" y="925"/>
                </a:moveTo>
                <a:lnTo>
                  <a:pt x="1381" y="925"/>
                </a:lnTo>
                <a:lnTo>
                  <a:pt x="1379" y="927"/>
                </a:lnTo>
                <a:lnTo>
                  <a:pt x="1379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7"/>
                </a:lnTo>
                <a:lnTo>
                  <a:pt x="1381" y="925"/>
                </a:lnTo>
                <a:lnTo>
                  <a:pt x="1381" y="925"/>
                </a:lnTo>
                <a:lnTo>
                  <a:pt x="1381" y="925"/>
                </a:lnTo>
                <a:close/>
                <a:moveTo>
                  <a:pt x="1360" y="933"/>
                </a:moveTo>
                <a:lnTo>
                  <a:pt x="1358" y="933"/>
                </a:lnTo>
                <a:lnTo>
                  <a:pt x="1358" y="933"/>
                </a:lnTo>
                <a:lnTo>
                  <a:pt x="1358" y="935"/>
                </a:lnTo>
                <a:lnTo>
                  <a:pt x="1356" y="935"/>
                </a:lnTo>
                <a:lnTo>
                  <a:pt x="1356" y="935"/>
                </a:lnTo>
                <a:lnTo>
                  <a:pt x="1356" y="937"/>
                </a:lnTo>
                <a:lnTo>
                  <a:pt x="1356" y="937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39"/>
                </a:lnTo>
                <a:lnTo>
                  <a:pt x="1354" y="941"/>
                </a:lnTo>
                <a:lnTo>
                  <a:pt x="1356" y="941"/>
                </a:lnTo>
                <a:lnTo>
                  <a:pt x="1356" y="941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9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7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58" y="935"/>
                </a:lnTo>
                <a:lnTo>
                  <a:pt x="1360" y="935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lnTo>
                  <a:pt x="1360" y="933"/>
                </a:lnTo>
                <a:close/>
                <a:moveTo>
                  <a:pt x="1515" y="950"/>
                </a:moveTo>
                <a:lnTo>
                  <a:pt x="1517" y="950"/>
                </a:lnTo>
                <a:lnTo>
                  <a:pt x="1517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lnTo>
                  <a:pt x="1515" y="950"/>
                </a:lnTo>
                <a:close/>
                <a:moveTo>
                  <a:pt x="1515" y="956"/>
                </a:moveTo>
                <a:lnTo>
                  <a:pt x="1515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3" y="956"/>
                </a:lnTo>
                <a:lnTo>
                  <a:pt x="1515" y="956"/>
                </a:lnTo>
                <a:close/>
                <a:moveTo>
                  <a:pt x="1423" y="994"/>
                </a:moveTo>
                <a:lnTo>
                  <a:pt x="1421" y="994"/>
                </a:lnTo>
                <a:lnTo>
                  <a:pt x="1421" y="994"/>
                </a:lnTo>
                <a:lnTo>
                  <a:pt x="1421" y="996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lnTo>
                  <a:pt x="1423" y="994"/>
                </a:lnTo>
                <a:close/>
                <a:moveTo>
                  <a:pt x="1511" y="954"/>
                </a:moveTo>
                <a:lnTo>
                  <a:pt x="1511" y="954"/>
                </a:lnTo>
                <a:lnTo>
                  <a:pt x="1511" y="954"/>
                </a:lnTo>
                <a:lnTo>
                  <a:pt x="1511" y="954"/>
                </a:lnTo>
                <a:lnTo>
                  <a:pt x="1513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5" y="952"/>
                </a:lnTo>
                <a:lnTo>
                  <a:pt x="1515" y="952"/>
                </a:lnTo>
                <a:lnTo>
                  <a:pt x="1513" y="952"/>
                </a:lnTo>
                <a:lnTo>
                  <a:pt x="1513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2"/>
                </a:lnTo>
                <a:lnTo>
                  <a:pt x="1511" y="954"/>
                </a:lnTo>
                <a:close/>
                <a:moveTo>
                  <a:pt x="1507" y="954"/>
                </a:moveTo>
                <a:lnTo>
                  <a:pt x="1507" y="954"/>
                </a:lnTo>
                <a:lnTo>
                  <a:pt x="1509" y="952"/>
                </a:lnTo>
                <a:lnTo>
                  <a:pt x="1509" y="952"/>
                </a:lnTo>
                <a:lnTo>
                  <a:pt x="1507" y="952"/>
                </a:lnTo>
                <a:lnTo>
                  <a:pt x="1507" y="952"/>
                </a:lnTo>
                <a:lnTo>
                  <a:pt x="1507" y="954"/>
                </a:lnTo>
                <a:lnTo>
                  <a:pt x="1507" y="954"/>
                </a:lnTo>
                <a:lnTo>
                  <a:pt x="1507" y="954"/>
                </a:lnTo>
                <a:close/>
                <a:moveTo>
                  <a:pt x="1362" y="931"/>
                </a:move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0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lnTo>
                  <a:pt x="1362" y="931"/>
                </a:lnTo>
                <a:close/>
                <a:moveTo>
                  <a:pt x="277" y="677"/>
                </a:moveTo>
                <a:lnTo>
                  <a:pt x="279" y="673"/>
                </a:lnTo>
                <a:lnTo>
                  <a:pt x="279" y="673"/>
                </a:lnTo>
                <a:lnTo>
                  <a:pt x="274" y="673"/>
                </a:lnTo>
                <a:lnTo>
                  <a:pt x="274" y="675"/>
                </a:lnTo>
                <a:lnTo>
                  <a:pt x="272" y="675"/>
                </a:lnTo>
                <a:lnTo>
                  <a:pt x="274" y="677"/>
                </a:lnTo>
                <a:lnTo>
                  <a:pt x="274" y="677"/>
                </a:lnTo>
                <a:lnTo>
                  <a:pt x="277" y="677"/>
                </a:lnTo>
                <a:close/>
                <a:moveTo>
                  <a:pt x="828" y="897"/>
                </a:moveTo>
                <a:lnTo>
                  <a:pt x="828" y="900"/>
                </a:lnTo>
                <a:lnTo>
                  <a:pt x="828" y="900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lnTo>
                  <a:pt x="828" y="897"/>
                </a:lnTo>
                <a:close/>
                <a:moveTo>
                  <a:pt x="205" y="503"/>
                </a:moveTo>
                <a:lnTo>
                  <a:pt x="205" y="503"/>
                </a:lnTo>
                <a:lnTo>
                  <a:pt x="203" y="505"/>
                </a:lnTo>
                <a:lnTo>
                  <a:pt x="201" y="505"/>
                </a:lnTo>
                <a:lnTo>
                  <a:pt x="201" y="505"/>
                </a:lnTo>
                <a:lnTo>
                  <a:pt x="201" y="505"/>
                </a:lnTo>
                <a:lnTo>
                  <a:pt x="203" y="505"/>
                </a:lnTo>
                <a:lnTo>
                  <a:pt x="205" y="503"/>
                </a:lnTo>
                <a:close/>
                <a:moveTo>
                  <a:pt x="1257" y="606"/>
                </a:moveTo>
                <a:lnTo>
                  <a:pt x="1257" y="606"/>
                </a:lnTo>
                <a:lnTo>
                  <a:pt x="1259" y="606"/>
                </a:lnTo>
                <a:lnTo>
                  <a:pt x="1259" y="606"/>
                </a:lnTo>
                <a:lnTo>
                  <a:pt x="1261" y="606"/>
                </a:lnTo>
                <a:lnTo>
                  <a:pt x="1261" y="606"/>
                </a:lnTo>
                <a:lnTo>
                  <a:pt x="1259" y="604"/>
                </a:lnTo>
                <a:lnTo>
                  <a:pt x="1257" y="606"/>
                </a:lnTo>
                <a:close/>
                <a:moveTo>
                  <a:pt x="1041" y="487"/>
                </a:moveTo>
                <a:lnTo>
                  <a:pt x="1041" y="489"/>
                </a:lnTo>
                <a:lnTo>
                  <a:pt x="1043" y="491"/>
                </a:lnTo>
                <a:lnTo>
                  <a:pt x="1043" y="491"/>
                </a:lnTo>
                <a:lnTo>
                  <a:pt x="1046" y="491"/>
                </a:lnTo>
                <a:lnTo>
                  <a:pt x="1046" y="489"/>
                </a:lnTo>
                <a:lnTo>
                  <a:pt x="1046" y="489"/>
                </a:lnTo>
                <a:lnTo>
                  <a:pt x="1043" y="489"/>
                </a:lnTo>
                <a:lnTo>
                  <a:pt x="1041" y="487"/>
                </a:lnTo>
                <a:close/>
                <a:moveTo>
                  <a:pt x="1041" y="478"/>
                </a:moveTo>
                <a:lnTo>
                  <a:pt x="1041" y="478"/>
                </a:lnTo>
                <a:lnTo>
                  <a:pt x="1043" y="478"/>
                </a:lnTo>
                <a:lnTo>
                  <a:pt x="1043" y="480"/>
                </a:lnTo>
                <a:lnTo>
                  <a:pt x="1043" y="480"/>
                </a:lnTo>
                <a:lnTo>
                  <a:pt x="1046" y="478"/>
                </a:lnTo>
                <a:lnTo>
                  <a:pt x="1046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6"/>
                </a:lnTo>
                <a:lnTo>
                  <a:pt x="1043" y="474"/>
                </a:lnTo>
                <a:lnTo>
                  <a:pt x="1043" y="472"/>
                </a:lnTo>
                <a:lnTo>
                  <a:pt x="1041" y="472"/>
                </a:lnTo>
                <a:lnTo>
                  <a:pt x="1041" y="472"/>
                </a:lnTo>
                <a:lnTo>
                  <a:pt x="1041" y="474"/>
                </a:lnTo>
                <a:lnTo>
                  <a:pt x="1041" y="474"/>
                </a:lnTo>
                <a:lnTo>
                  <a:pt x="1041" y="478"/>
                </a:lnTo>
                <a:close/>
                <a:moveTo>
                  <a:pt x="832" y="879"/>
                </a:moveTo>
                <a:lnTo>
                  <a:pt x="832" y="879"/>
                </a:lnTo>
                <a:lnTo>
                  <a:pt x="832" y="876"/>
                </a:lnTo>
                <a:lnTo>
                  <a:pt x="832" y="876"/>
                </a:lnTo>
                <a:lnTo>
                  <a:pt x="832" y="876"/>
                </a:lnTo>
                <a:lnTo>
                  <a:pt x="830" y="876"/>
                </a:lnTo>
                <a:lnTo>
                  <a:pt x="830" y="879"/>
                </a:lnTo>
                <a:lnTo>
                  <a:pt x="830" y="879"/>
                </a:lnTo>
                <a:lnTo>
                  <a:pt x="830" y="881"/>
                </a:lnTo>
                <a:lnTo>
                  <a:pt x="830" y="881"/>
                </a:lnTo>
                <a:lnTo>
                  <a:pt x="830" y="881"/>
                </a:lnTo>
                <a:lnTo>
                  <a:pt x="832" y="881"/>
                </a:lnTo>
                <a:lnTo>
                  <a:pt x="832" y="881"/>
                </a:lnTo>
                <a:lnTo>
                  <a:pt x="832" y="883"/>
                </a:lnTo>
                <a:lnTo>
                  <a:pt x="832" y="883"/>
                </a:lnTo>
                <a:lnTo>
                  <a:pt x="832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5"/>
                </a:lnTo>
                <a:lnTo>
                  <a:pt x="834" y="883"/>
                </a:lnTo>
                <a:lnTo>
                  <a:pt x="832" y="883"/>
                </a:lnTo>
                <a:lnTo>
                  <a:pt x="832" y="881"/>
                </a:lnTo>
                <a:lnTo>
                  <a:pt x="832" y="881"/>
                </a:lnTo>
                <a:lnTo>
                  <a:pt x="832" y="881"/>
                </a:lnTo>
                <a:lnTo>
                  <a:pt x="830" y="881"/>
                </a:lnTo>
                <a:lnTo>
                  <a:pt x="830" y="879"/>
                </a:lnTo>
                <a:lnTo>
                  <a:pt x="832" y="879"/>
                </a:lnTo>
                <a:close/>
                <a:moveTo>
                  <a:pt x="826" y="874"/>
                </a:moveTo>
                <a:lnTo>
                  <a:pt x="823" y="872"/>
                </a:lnTo>
                <a:lnTo>
                  <a:pt x="823" y="872"/>
                </a:lnTo>
                <a:lnTo>
                  <a:pt x="823" y="872"/>
                </a:lnTo>
                <a:lnTo>
                  <a:pt x="823" y="874"/>
                </a:lnTo>
                <a:lnTo>
                  <a:pt x="823" y="874"/>
                </a:lnTo>
                <a:lnTo>
                  <a:pt x="823" y="874"/>
                </a:lnTo>
                <a:lnTo>
                  <a:pt x="826" y="874"/>
                </a:lnTo>
                <a:lnTo>
                  <a:pt x="826" y="874"/>
                </a:lnTo>
                <a:lnTo>
                  <a:pt x="826" y="874"/>
                </a:lnTo>
                <a:close/>
                <a:moveTo>
                  <a:pt x="834" y="891"/>
                </a:moveTo>
                <a:lnTo>
                  <a:pt x="834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89"/>
                </a:lnTo>
                <a:lnTo>
                  <a:pt x="832" y="891"/>
                </a:lnTo>
                <a:lnTo>
                  <a:pt x="832" y="891"/>
                </a:lnTo>
                <a:lnTo>
                  <a:pt x="834" y="891"/>
                </a:lnTo>
                <a:lnTo>
                  <a:pt x="834" y="891"/>
                </a:lnTo>
                <a:close/>
                <a:moveTo>
                  <a:pt x="834" y="895"/>
                </a:move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5"/>
                </a:lnTo>
                <a:lnTo>
                  <a:pt x="834" y="893"/>
                </a:lnTo>
                <a:lnTo>
                  <a:pt x="834" y="893"/>
                </a:lnTo>
                <a:lnTo>
                  <a:pt x="834" y="893"/>
                </a:lnTo>
                <a:lnTo>
                  <a:pt x="834" y="895"/>
                </a:lnTo>
                <a:lnTo>
                  <a:pt x="832" y="895"/>
                </a:lnTo>
                <a:lnTo>
                  <a:pt x="834" y="895"/>
                </a:lnTo>
                <a:lnTo>
                  <a:pt x="834" y="895"/>
                </a:lnTo>
                <a:close/>
                <a:moveTo>
                  <a:pt x="1802" y="832"/>
                </a:moveTo>
                <a:lnTo>
                  <a:pt x="1802" y="832"/>
                </a:lnTo>
                <a:lnTo>
                  <a:pt x="1802" y="832"/>
                </a:lnTo>
                <a:lnTo>
                  <a:pt x="1802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4" y="832"/>
                </a:lnTo>
                <a:lnTo>
                  <a:pt x="1802" y="832"/>
                </a:lnTo>
                <a:lnTo>
                  <a:pt x="1802" y="832"/>
                </a:lnTo>
                <a:close/>
                <a:moveTo>
                  <a:pt x="1823" y="851"/>
                </a:moveTo>
                <a:lnTo>
                  <a:pt x="1823" y="853"/>
                </a:lnTo>
                <a:lnTo>
                  <a:pt x="1821" y="851"/>
                </a:lnTo>
                <a:lnTo>
                  <a:pt x="1821" y="851"/>
                </a:lnTo>
                <a:lnTo>
                  <a:pt x="1821" y="853"/>
                </a:lnTo>
                <a:lnTo>
                  <a:pt x="1821" y="853"/>
                </a:lnTo>
                <a:lnTo>
                  <a:pt x="1821" y="856"/>
                </a:lnTo>
                <a:lnTo>
                  <a:pt x="1823" y="853"/>
                </a:lnTo>
                <a:lnTo>
                  <a:pt x="1825" y="853"/>
                </a:lnTo>
                <a:lnTo>
                  <a:pt x="1825" y="853"/>
                </a:lnTo>
                <a:lnTo>
                  <a:pt x="1825" y="851"/>
                </a:lnTo>
                <a:lnTo>
                  <a:pt x="1823" y="851"/>
                </a:lnTo>
                <a:close/>
                <a:moveTo>
                  <a:pt x="1817" y="413"/>
                </a:moveTo>
                <a:lnTo>
                  <a:pt x="1815" y="413"/>
                </a:lnTo>
                <a:lnTo>
                  <a:pt x="1812" y="415"/>
                </a:lnTo>
                <a:lnTo>
                  <a:pt x="1812" y="419"/>
                </a:lnTo>
                <a:lnTo>
                  <a:pt x="1812" y="422"/>
                </a:lnTo>
                <a:lnTo>
                  <a:pt x="1815" y="422"/>
                </a:lnTo>
                <a:lnTo>
                  <a:pt x="1815" y="424"/>
                </a:lnTo>
                <a:lnTo>
                  <a:pt x="1819" y="424"/>
                </a:lnTo>
                <a:lnTo>
                  <a:pt x="1823" y="424"/>
                </a:lnTo>
                <a:lnTo>
                  <a:pt x="1825" y="424"/>
                </a:lnTo>
                <a:lnTo>
                  <a:pt x="1827" y="426"/>
                </a:lnTo>
                <a:lnTo>
                  <a:pt x="1827" y="424"/>
                </a:lnTo>
                <a:lnTo>
                  <a:pt x="1829" y="426"/>
                </a:lnTo>
                <a:lnTo>
                  <a:pt x="1829" y="426"/>
                </a:lnTo>
                <a:lnTo>
                  <a:pt x="1831" y="426"/>
                </a:lnTo>
                <a:lnTo>
                  <a:pt x="1827" y="428"/>
                </a:lnTo>
                <a:lnTo>
                  <a:pt x="1825" y="428"/>
                </a:lnTo>
                <a:lnTo>
                  <a:pt x="1823" y="428"/>
                </a:lnTo>
                <a:lnTo>
                  <a:pt x="1823" y="428"/>
                </a:lnTo>
                <a:lnTo>
                  <a:pt x="1823" y="430"/>
                </a:lnTo>
                <a:lnTo>
                  <a:pt x="1825" y="430"/>
                </a:lnTo>
                <a:lnTo>
                  <a:pt x="1827" y="430"/>
                </a:lnTo>
                <a:lnTo>
                  <a:pt x="1829" y="432"/>
                </a:lnTo>
                <a:lnTo>
                  <a:pt x="1829" y="432"/>
                </a:lnTo>
                <a:lnTo>
                  <a:pt x="1831" y="432"/>
                </a:lnTo>
                <a:lnTo>
                  <a:pt x="1840" y="430"/>
                </a:lnTo>
                <a:lnTo>
                  <a:pt x="1844" y="430"/>
                </a:lnTo>
                <a:lnTo>
                  <a:pt x="1852" y="426"/>
                </a:lnTo>
                <a:lnTo>
                  <a:pt x="1854" y="424"/>
                </a:lnTo>
                <a:lnTo>
                  <a:pt x="1856" y="424"/>
                </a:lnTo>
                <a:lnTo>
                  <a:pt x="1856" y="422"/>
                </a:lnTo>
                <a:lnTo>
                  <a:pt x="1854" y="422"/>
                </a:lnTo>
                <a:lnTo>
                  <a:pt x="1854" y="422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9"/>
                </a:lnTo>
                <a:lnTo>
                  <a:pt x="1854" y="417"/>
                </a:lnTo>
                <a:lnTo>
                  <a:pt x="1848" y="417"/>
                </a:lnTo>
                <a:lnTo>
                  <a:pt x="1844" y="415"/>
                </a:lnTo>
                <a:lnTo>
                  <a:pt x="1838" y="409"/>
                </a:lnTo>
                <a:lnTo>
                  <a:pt x="1835" y="407"/>
                </a:lnTo>
                <a:lnTo>
                  <a:pt x="1835" y="407"/>
                </a:lnTo>
                <a:lnTo>
                  <a:pt x="1825" y="405"/>
                </a:lnTo>
                <a:lnTo>
                  <a:pt x="1821" y="405"/>
                </a:lnTo>
                <a:lnTo>
                  <a:pt x="1815" y="407"/>
                </a:lnTo>
                <a:lnTo>
                  <a:pt x="1815" y="407"/>
                </a:lnTo>
                <a:lnTo>
                  <a:pt x="1815" y="409"/>
                </a:lnTo>
                <a:lnTo>
                  <a:pt x="1812" y="409"/>
                </a:lnTo>
                <a:lnTo>
                  <a:pt x="1812" y="409"/>
                </a:lnTo>
                <a:lnTo>
                  <a:pt x="1815" y="411"/>
                </a:lnTo>
                <a:lnTo>
                  <a:pt x="1815" y="411"/>
                </a:lnTo>
                <a:lnTo>
                  <a:pt x="1817" y="413"/>
                </a:lnTo>
                <a:lnTo>
                  <a:pt x="1821" y="415"/>
                </a:lnTo>
                <a:lnTo>
                  <a:pt x="1821" y="415"/>
                </a:lnTo>
                <a:lnTo>
                  <a:pt x="1817" y="413"/>
                </a:lnTo>
                <a:close/>
                <a:moveTo>
                  <a:pt x="1806" y="809"/>
                </a:moveTo>
                <a:lnTo>
                  <a:pt x="1806" y="809"/>
                </a:lnTo>
                <a:lnTo>
                  <a:pt x="1806" y="809"/>
                </a:lnTo>
                <a:lnTo>
                  <a:pt x="1806" y="809"/>
                </a:lnTo>
                <a:lnTo>
                  <a:pt x="1804" y="811"/>
                </a:lnTo>
                <a:lnTo>
                  <a:pt x="1804" y="811"/>
                </a:lnTo>
                <a:lnTo>
                  <a:pt x="1806" y="811"/>
                </a:lnTo>
                <a:lnTo>
                  <a:pt x="1806" y="809"/>
                </a:lnTo>
                <a:close/>
                <a:moveTo>
                  <a:pt x="1815" y="856"/>
                </a:move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3"/>
                </a:lnTo>
                <a:lnTo>
                  <a:pt x="1812" y="853"/>
                </a:lnTo>
                <a:lnTo>
                  <a:pt x="1812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5" y="856"/>
                </a:lnTo>
                <a:lnTo>
                  <a:pt x="1817" y="856"/>
                </a:lnTo>
                <a:lnTo>
                  <a:pt x="1817" y="853"/>
                </a:lnTo>
                <a:lnTo>
                  <a:pt x="1817" y="853"/>
                </a:lnTo>
                <a:lnTo>
                  <a:pt x="1817" y="853"/>
                </a:lnTo>
                <a:lnTo>
                  <a:pt x="1815" y="856"/>
                </a:lnTo>
                <a:close/>
                <a:moveTo>
                  <a:pt x="1724" y="728"/>
                </a:moveTo>
                <a:lnTo>
                  <a:pt x="1722" y="728"/>
                </a:lnTo>
                <a:lnTo>
                  <a:pt x="1722" y="728"/>
                </a:lnTo>
                <a:lnTo>
                  <a:pt x="1722" y="728"/>
                </a:lnTo>
                <a:lnTo>
                  <a:pt x="1720" y="728"/>
                </a:lnTo>
                <a:lnTo>
                  <a:pt x="1720" y="730"/>
                </a:lnTo>
                <a:lnTo>
                  <a:pt x="1720" y="730"/>
                </a:lnTo>
                <a:lnTo>
                  <a:pt x="1722" y="730"/>
                </a:lnTo>
                <a:lnTo>
                  <a:pt x="1724" y="730"/>
                </a:lnTo>
                <a:lnTo>
                  <a:pt x="1724" y="730"/>
                </a:lnTo>
                <a:lnTo>
                  <a:pt x="1724" y="728"/>
                </a:lnTo>
                <a:lnTo>
                  <a:pt x="1724" y="728"/>
                </a:lnTo>
                <a:close/>
                <a:moveTo>
                  <a:pt x="828" y="874"/>
                </a:moveTo>
                <a:lnTo>
                  <a:pt x="828" y="874"/>
                </a:lnTo>
                <a:lnTo>
                  <a:pt x="828" y="874"/>
                </a:lnTo>
                <a:lnTo>
                  <a:pt x="828" y="874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6"/>
                </a:lnTo>
                <a:lnTo>
                  <a:pt x="828" y="874"/>
                </a:lnTo>
                <a:lnTo>
                  <a:pt x="828" y="874"/>
                </a:lnTo>
                <a:close/>
                <a:moveTo>
                  <a:pt x="1456" y="809"/>
                </a:moveTo>
                <a:lnTo>
                  <a:pt x="1456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9"/>
                </a:lnTo>
                <a:lnTo>
                  <a:pt x="1458" y="807"/>
                </a:lnTo>
                <a:lnTo>
                  <a:pt x="1458" y="807"/>
                </a:lnTo>
                <a:lnTo>
                  <a:pt x="1458" y="807"/>
                </a:lnTo>
                <a:lnTo>
                  <a:pt x="1454" y="809"/>
                </a:lnTo>
                <a:lnTo>
                  <a:pt x="1454" y="809"/>
                </a:lnTo>
                <a:lnTo>
                  <a:pt x="1456" y="809"/>
                </a:lnTo>
                <a:close/>
                <a:moveTo>
                  <a:pt x="1798" y="342"/>
                </a:moveTo>
                <a:lnTo>
                  <a:pt x="1798" y="342"/>
                </a:lnTo>
                <a:lnTo>
                  <a:pt x="1800" y="342"/>
                </a:lnTo>
                <a:lnTo>
                  <a:pt x="1800" y="344"/>
                </a:lnTo>
                <a:lnTo>
                  <a:pt x="1800" y="344"/>
                </a:lnTo>
                <a:lnTo>
                  <a:pt x="1802" y="344"/>
                </a:lnTo>
                <a:lnTo>
                  <a:pt x="1802" y="344"/>
                </a:lnTo>
                <a:lnTo>
                  <a:pt x="1802" y="346"/>
                </a:lnTo>
                <a:lnTo>
                  <a:pt x="1804" y="346"/>
                </a:lnTo>
                <a:lnTo>
                  <a:pt x="1806" y="342"/>
                </a:lnTo>
                <a:lnTo>
                  <a:pt x="1808" y="342"/>
                </a:lnTo>
                <a:lnTo>
                  <a:pt x="1810" y="340"/>
                </a:lnTo>
                <a:lnTo>
                  <a:pt x="1810" y="338"/>
                </a:lnTo>
                <a:lnTo>
                  <a:pt x="1808" y="338"/>
                </a:lnTo>
                <a:lnTo>
                  <a:pt x="1808" y="338"/>
                </a:lnTo>
                <a:lnTo>
                  <a:pt x="1804" y="340"/>
                </a:lnTo>
                <a:lnTo>
                  <a:pt x="1804" y="340"/>
                </a:lnTo>
                <a:lnTo>
                  <a:pt x="1802" y="340"/>
                </a:lnTo>
                <a:lnTo>
                  <a:pt x="1802" y="340"/>
                </a:lnTo>
                <a:lnTo>
                  <a:pt x="1796" y="340"/>
                </a:lnTo>
                <a:lnTo>
                  <a:pt x="1796" y="340"/>
                </a:lnTo>
                <a:lnTo>
                  <a:pt x="1794" y="342"/>
                </a:lnTo>
                <a:lnTo>
                  <a:pt x="1794" y="342"/>
                </a:lnTo>
                <a:lnTo>
                  <a:pt x="1796" y="342"/>
                </a:lnTo>
                <a:lnTo>
                  <a:pt x="1798" y="342"/>
                </a:lnTo>
                <a:close/>
                <a:moveTo>
                  <a:pt x="1804" y="818"/>
                </a:moveTo>
                <a:lnTo>
                  <a:pt x="1804" y="818"/>
                </a:lnTo>
                <a:lnTo>
                  <a:pt x="1804" y="816"/>
                </a:lnTo>
                <a:lnTo>
                  <a:pt x="1802" y="818"/>
                </a:lnTo>
                <a:lnTo>
                  <a:pt x="1800" y="818"/>
                </a:lnTo>
                <a:lnTo>
                  <a:pt x="1802" y="818"/>
                </a:lnTo>
                <a:lnTo>
                  <a:pt x="1800" y="820"/>
                </a:lnTo>
                <a:lnTo>
                  <a:pt x="1798" y="818"/>
                </a:lnTo>
                <a:lnTo>
                  <a:pt x="1798" y="818"/>
                </a:lnTo>
                <a:lnTo>
                  <a:pt x="1796" y="818"/>
                </a:lnTo>
                <a:lnTo>
                  <a:pt x="1794" y="818"/>
                </a:lnTo>
                <a:lnTo>
                  <a:pt x="1789" y="820"/>
                </a:lnTo>
                <a:lnTo>
                  <a:pt x="1787" y="822"/>
                </a:lnTo>
                <a:lnTo>
                  <a:pt x="1787" y="822"/>
                </a:lnTo>
                <a:lnTo>
                  <a:pt x="1785" y="822"/>
                </a:lnTo>
                <a:lnTo>
                  <a:pt x="1785" y="826"/>
                </a:lnTo>
                <a:lnTo>
                  <a:pt x="1785" y="826"/>
                </a:lnTo>
                <a:lnTo>
                  <a:pt x="1783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28"/>
                </a:lnTo>
                <a:lnTo>
                  <a:pt x="1781" y="830"/>
                </a:lnTo>
                <a:lnTo>
                  <a:pt x="1781" y="832"/>
                </a:lnTo>
                <a:lnTo>
                  <a:pt x="1779" y="832"/>
                </a:lnTo>
                <a:lnTo>
                  <a:pt x="1779" y="832"/>
                </a:lnTo>
                <a:lnTo>
                  <a:pt x="1777" y="835"/>
                </a:lnTo>
                <a:lnTo>
                  <a:pt x="1777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9" y="835"/>
                </a:lnTo>
                <a:lnTo>
                  <a:pt x="1777" y="835"/>
                </a:lnTo>
                <a:lnTo>
                  <a:pt x="1777" y="837"/>
                </a:lnTo>
                <a:lnTo>
                  <a:pt x="1775" y="837"/>
                </a:lnTo>
                <a:lnTo>
                  <a:pt x="1775" y="839"/>
                </a:lnTo>
                <a:lnTo>
                  <a:pt x="1773" y="843"/>
                </a:lnTo>
                <a:lnTo>
                  <a:pt x="1773" y="847"/>
                </a:lnTo>
                <a:lnTo>
                  <a:pt x="1768" y="853"/>
                </a:lnTo>
                <a:lnTo>
                  <a:pt x="1768" y="853"/>
                </a:lnTo>
                <a:lnTo>
                  <a:pt x="1768" y="853"/>
                </a:lnTo>
                <a:lnTo>
                  <a:pt x="1771" y="856"/>
                </a:lnTo>
                <a:lnTo>
                  <a:pt x="1771" y="856"/>
                </a:lnTo>
                <a:lnTo>
                  <a:pt x="1771" y="858"/>
                </a:lnTo>
                <a:lnTo>
                  <a:pt x="1768" y="856"/>
                </a:lnTo>
                <a:lnTo>
                  <a:pt x="1766" y="856"/>
                </a:lnTo>
                <a:lnTo>
                  <a:pt x="1766" y="856"/>
                </a:lnTo>
                <a:lnTo>
                  <a:pt x="1764" y="858"/>
                </a:lnTo>
                <a:lnTo>
                  <a:pt x="1764" y="858"/>
                </a:lnTo>
                <a:lnTo>
                  <a:pt x="1764" y="860"/>
                </a:lnTo>
                <a:lnTo>
                  <a:pt x="1764" y="860"/>
                </a:lnTo>
                <a:lnTo>
                  <a:pt x="1766" y="862"/>
                </a:lnTo>
                <a:lnTo>
                  <a:pt x="1768" y="862"/>
                </a:lnTo>
                <a:lnTo>
                  <a:pt x="1768" y="862"/>
                </a:lnTo>
                <a:lnTo>
                  <a:pt x="1766" y="862"/>
                </a:lnTo>
                <a:lnTo>
                  <a:pt x="1766" y="864"/>
                </a:lnTo>
                <a:lnTo>
                  <a:pt x="1766" y="864"/>
                </a:lnTo>
                <a:lnTo>
                  <a:pt x="1766" y="866"/>
                </a:lnTo>
                <a:lnTo>
                  <a:pt x="1768" y="866"/>
                </a:lnTo>
                <a:lnTo>
                  <a:pt x="1766" y="866"/>
                </a:lnTo>
                <a:lnTo>
                  <a:pt x="1766" y="866"/>
                </a:lnTo>
                <a:lnTo>
                  <a:pt x="1764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2" y="864"/>
                </a:lnTo>
                <a:lnTo>
                  <a:pt x="1760" y="866"/>
                </a:lnTo>
                <a:lnTo>
                  <a:pt x="1760" y="868"/>
                </a:lnTo>
                <a:lnTo>
                  <a:pt x="1758" y="870"/>
                </a:lnTo>
                <a:lnTo>
                  <a:pt x="1758" y="872"/>
                </a:lnTo>
                <a:lnTo>
                  <a:pt x="1758" y="872"/>
                </a:lnTo>
                <a:lnTo>
                  <a:pt x="1756" y="872"/>
                </a:lnTo>
                <a:lnTo>
                  <a:pt x="1754" y="872"/>
                </a:lnTo>
                <a:lnTo>
                  <a:pt x="1754" y="872"/>
                </a:lnTo>
                <a:lnTo>
                  <a:pt x="1754" y="870"/>
                </a:lnTo>
                <a:lnTo>
                  <a:pt x="1756" y="870"/>
                </a:lnTo>
                <a:lnTo>
                  <a:pt x="1756" y="870"/>
                </a:lnTo>
                <a:lnTo>
                  <a:pt x="1752" y="872"/>
                </a:lnTo>
                <a:lnTo>
                  <a:pt x="1750" y="874"/>
                </a:lnTo>
                <a:lnTo>
                  <a:pt x="1750" y="874"/>
                </a:lnTo>
                <a:lnTo>
                  <a:pt x="1754" y="874"/>
                </a:lnTo>
                <a:lnTo>
                  <a:pt x="1758" y="874"/>
                </a:lnTo>
                <a:lnTo>
                  <a:pt x="1758" y="874"/>
                </a:lnTo>
                <a:lnTo>
                  <a:pt x="1760" y="874"/>
                </a:lnTo>
                <a:lnTo>
                  <a:pt x="1762" y="874"/>
                </a:lnTo>
                <a:lnTo>
                  <a:pt x="1762" y="874"/>
                </a:lnTo>
                <a:lnTo>
                  <a:pt x="1760" y="876"/>
                </a:lnTo>
                <a:lnTo>
                  <a:pt x="1758" y="876"/>
                </a:lnTo>
                <a:lnTo>
                  <a:pt x="1758" y="879"/>
                </a:lnTo>
                <a:lnTo>
                  <a:pt x="1754" y="881"/>
                </a:lnTo>
                <a:lnTo>
                  <a:pt x="1750" y="885"/>
                </a:lnTo>
                <a:lnTo>
                  <a:pt x="1747" y="885"/>
                </a:lnTo>
                <a:lnTo>
                  <a:pt x="1747" y="887"/>
                </a:lnTo>
                <a:lnTo>
                  <a:pt x="1747" y="887"/>
                </a:lnTo>
                <a:lnTo>
                  <a:pt x="1747" y="889"/>
                </a:lnTo>
                <a:lnTo>
                  <a:pt x="1750" y="891"/>
                </a:lnTo>
                <a:lnTo>
                  <a:pt x="1750" y="891"/>
                </a:lnTo>
                <a:lnTo>
                  <a:pt x="1752" y="891"/>
                </a:lnTo>
                <a:lnTo>
                  <a:pt x="1754" y="891"/>
                </a:lnTo>
                <a:lnTo>
                  <a:pt x="1758" y="891"/>
                </a:lnTo>
                <a:lnTo>
                  <a:pt x="1760" y="891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2" y="889"/>
                </a:lnTo>
                <a:lnTo>
                  <a:pt x="1764" y="889"/>
                </a:lnTo>
                <a:lnTo>
                  <a:pt x="1768" y="889"/>
                </a:lnTo>
                <a:lnTo>
                  <a:pt x="1768" y="889"/>
                </a:lnTo>
                <a:lnTo>
                  <a:pt x="1773" y="891"/>
                </a:lnTo>
                <a:lnTo>
                  <a:pt x="1775" y="891"/>
                </a:lnTo>
                <a:lnTo>
                  <a:pt x="1783" y="891"/>
                </a:lnTo>
                <a:lnTo>
                  <a:pt x="1785" y="891"/>
                </a:lnTo>
                <a:lnTo>
                  <a:pt x="1785" y="891"/>
                </a:lnTo>
                <a:lnTo>
                  <a:pt x="1789" y="891"/>
                </a:lnTo>
                <a:lnTo>
                  <a:pt x="1791" y="891"/>
                </a:lnTo>
                <a:lnTo>
                  <a:pt x="1794" y="891"/>
                </a:lnTo>
                <a:lnTo>
                  <a:pt x="1794" y="889"/>
                </a:lnTo>
                <a:lnTo>
                  <a:pt x="1794" y="887"/>
                </a:lnTo>
                <a:lnTo>
                  <a:pt x="1796" y="887"/>
                </a:lnTo>
                <a:lnTo>
                  <a:pt x="1796" y="889"/>
                </a:lnTo>
                <a:lnTo>
                  <a:pt x="1796" y="889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87"/>
                </a:lnTo>
                <a:lnTo>
                  <a:pt x="1798" y="891"/>
                </a:lnTo>
                <a:lnTo>
                  <a:pt x="1796" y="893"/>
                </a:lnTo>
                <a:lnTo>
                  <a:pt x="1794" y="893"/>
                </a:lnTo>
                <a:lnTo>
                  <a:pt x="1796" y="893"/>
                </a:lnTo>
                <a:lnTo>
                  <a:pt x="1798" y="893"/>
                </a:lnTo>
                <a:lnTo>
                  <a:pt x="1800" y="893"/>
                </a:lnTo>
                <a:lnTo>
                  <a:pt x="1800" y="893"/>
                </a:lnTo>
                <a:lnTo>
                  <a:pt x="1802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3"/>
                </a:lnTo>
                <a:lnTo>
                  <a:pt x="1804" y="891"/>
                </a:lnTo>
                <a:lnTo>
                  <a:pt x="1806" y="891"/>
                </a:lnTo>
                <a:lnTo>
                  <a:pt x="1806" y="889"/>
                </a:lnTo>
                <a:lnTo>
                  <a:pt x="1808" y="891"/>
                </a:lnTo>
                <a:lnTo>
                  <a:pt x="1810" y="891"/>
                </a:lnTo>
                <a:lnTo>
                  <a:pt x="1810" y="891"/>
                </a:lnTo>
                <a:lnTo>
                  <a:pt x="1812" y="891"/>
                </a:lnTo>
                <a:lnTo>
                  <a:pt x="1812" y="891"/>
                </a:lnTo>
                <a:lnTo>
                  <a:pt x="1815" y="889"/>
                </a:lnTo>
                <a:lnTo>
                  <a:pt x="1815" y="891"/>
                </a:lnTo>
                <a:lnTo>
                  <a:pt x="1812" y="891"/>
                </a:lnTo>
                <a:lnTo>
                  <a:pt x="1810" y="893"/>
                </a:lnTo>
                <a:lnTo>
                  <a:pt x="1808" y="893"/>
                </a:lnTo>
                <a:lnTo>
                  <a:pt x="1806" y="897"/>
                </a:lnTo>
                <a:lnTo>
                  <a:pt x="1804" y="897"/>
                </a:lnTo>
                <a:lnTo>
                  <a:pt x="1804" y="900"/>
                </a:lnTo>
                <a:lnTo>
                  <a:pt x="1802" y="900"/>
                </a:lnTo>
                <a:lnTo>
                  <a:pt x="1800" y="900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2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798" y="904"/>
                </a:lnTo>
                <a:lnTo>
                  <a:pt x="1800" y="904"/>
                </a:lnTo>
                <a:lnTo>
                  <a:pt x="1802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4" y="904"/>
                </a:lnTo>
                <a:lnTo>
                  <a:pt x="1806" y="904"/>
                </a:lnTo>
                <a:lnTo>
                  <a:pt x="1808" y="904"/>
                </a:lnTo>
                <a:lnTo>
                  <a:pt x="1808" y="902"/>
                </a:lnTo>
                <a:lnTo>
                  <a:pt x="1810" y="900"/>
                </a:lnTo>
                <a:lnTo>
                  <a:pt x="1810" y="900"/>
                </a:lnTo>
                <a:lnTo>
                  <a:pt x="1812" y="895"/>
                </a:lnTo>
                <a:lnTo>
                  <a:pt x="1815" y="895"/>
                </a:lnTo>
                <a:lnTo>
                  <a:pt x="1815" y="895"/>
                </a:lnTo>
                <a:lnTo>
                  <a:pt x="1817" y="895"/>
                </a:lnTo>
                <a:lnTo>
                  <a:pt x="1817" y="893"/>
                </a:lnTo>
                <a:lnTo>
                  <a:pt x="1819" y="891"/>
                </a:lnTo>
                <a:lnTo>
                  <a:pt x="1819" y="893"/>
                </a:lnTo>
                <a:lnTo>
                  <a:pt x="1817" y="895"/>
                </a:lnTo>
                <a:lnTo>
                  <a:pt x="1817" y="895"/>
                </a:lnTo>
                <a:lnTo>
                  <a:pt x="1819" y="895"/>
                </a:lnTo>
                <a:lnTo>
                  <a:pt x="1819" y="895"/>
                </a:lnTo>
                <a:lnTo>
                  <a:pt x="1819" y="893"/>
                </a:lnTo>
                <a:lnTo>
                  <a:pt x="1819" y="891"/>
                </a:lnTo>
                <a:lnTo>
                  <a:pt x="1823" y="889"/>
                </a:lnTo>
                <a:lnTo>
                  <a:pt x="1823" y="887"/>
                </a:lnTo>
                <a:lnTo>
                  <a:pt x="1823" y="887"/>
                </a:lnTo>
                <a:lnTo>
                  <a:pt x="1825" y="887"/>
                </a:lnTo>
                <a:lnTo>
                  <a:pt x="1825" y="889"/>
                </a:lnTo>
                <a:lnTo>
                  <a:pt x="1827" y="891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3"/>
                </a:lnTo>
                <a:lnTo>
                  <a:pt x="1827" y="895"/>
                </a:lnTo>
                <a:lnTo>
                  <a:pt x="1825" y="897"/>
                </a:lnTo>
                <a:lnTo>
                  <a:pt x="1825" y="900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4"/>
                </a:lnTo>
                <a:lnTo>
                  <a:pt x="1823" y="906"/>
                </a:lnTo>
                <a:lnTo>
                  <a:pt x="1823" y="906"/>
                </a:lnTo>
                <a:lnTo>
                  <a:pt x="1825" y="906"/>
                </a:lnTo>
                <a:lnTo>
                  <a:pt x="1825" y="906"/>
                </a:lnTo>
                <a:lnTo>
                  <a:pt x="1827" y="904"/>
                </a:lnTo>
                <a:lnTo>
                  <a:pt x="1829" y="902"/>
                </a:lnTo>
                <a:lnTo>
                  <a:pt x="1829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0"/>
                </a:lnTo>
                <a:lnTo>
                  <a:pt x="1831" y="902"/>
                </a:lnTo>
                <a:lnTo>
                  <a:pt x="1831" y="904"/>
                </a:lnTo>
                <a:lnTo>
                  <a:pt x="1831" y="904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1" y="908"/>
                </a:lnTo>
                <a:lnTo>
                  <a:pt x="1833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5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38" y="908"/>
                </a:lnTo>
                <a:lnTo>
                  <a:pt x="1840" y="908"/>
                </a:lnTo>
                <a:lnTo>
                  <a:pt x="1840" y="908"/>
                </a:lnTo>
                <a:lnTo>
                  <a:pt x="1840" y="906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2"/>
                </a:lnTo>
                <a:lnTo>
                  <a:pt x="1842" y="900"/>
                </a:lnTo>
                <a:lnTo>
                  <a:pt x="1844" y="895"/>
                </a:lnTo>
                <a:lnTo>
                  <a:pt x="1844" y="893"/>
                </a:lnTo>
                <a:lnTo>
                  <a:pt x="1844" y="891"/>
                </a:lnTo>
                <a:lnTo>
                  <a:pt x="1844" y="891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4" y="889"/>
                </a:lnTo>
                <a:lnTo>
                  <a:pt x="1842" y="889"/>
                </a:lnTo>
                <a:lnTo>
                  <a:pt x="1842" y="891"/>
                </a:lnTo>
                <a:lnTo>
                  <a:pt x="1840" y="891"/>
                </a:lnTo>
                <a:lnTo>
                  <a:pt x="1840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3"/>
                </a:lnTo>
                <a:lnTo>
                  <a:pt x="1838" y="891"/>
                </a:lnTo>
                <a:lnTo>
                  <a:pt x="1838" y="889"/>
                </a:lnTo>
                <a:lnTo>
                  <a:pt x="1838" y="887"/>
                </a:lnTo>
                <a:lnTo>
                  <a:pt x="1840" y="885"/>
                </a:lnTo>
                <a:lnTo>
                  <a:pt x="1840" y="883"/>
                </a:lnTo>
                <a:lnTo>
                  <a:pt x="1842" y="883"/>
                </a:lnTo>
                <a:lnTo>
                  <a:pt x="1842" y="883"/>
                </a:lnTo>
                <a:lnTo>
                  <a:pt x="1842" y="881"/>
                </a:lnTo>
                <a:lnTo>
                  <a:pt x="1842" y="881"/>
                </a:lnTo>
                <a:lnTo>
                  <a:pt x="1840" y="883"/>
                </a:lnTo>
                <a:lnTo>
                  <a:pt x="1835" y="885"/>
                </a:lnTo>
                <a:lnTo>
                  <a:pt x="1833" y="889"/>
                </a:lnTo>
                <a:lnTo>
                  <a:pt x="1831" y="889"/>
                </a:lnTo>
                <a:lnTo>
                  <a:pt x="1829" y="891"/>
                </a:lnTo>
                <a:lnTo>
                  <a:pt x="1829" y="891"/>
                </a:lnTo>
                <a:lnTo>
                  <a:pt x="1829" y="889"/>
                </a:lnTo>
                <a:lnTo>
                  <a:pt x="1827" y="889"/>
                </a:lnTo>
                <a:lnTo>
                  <a:pt x="1827" y="887"/>
                </a:lnTo>
                <a:lnTo>
                  <a:pt x="1827" y="887"/>
                </a:lnTo>
                <a:lnTo>
                  <a:pt x="1829" y="885"/>
                </a:lnTo>
                <a:lnTo>
                  <a:pt x="1831" y="885"/>
                </a:lnTo>
                <a:lnTo>
                  <a:pt x="1831" y="883"/>
                </a:lnTo>
                <a:lnTo>
                  <a:pt x="1831" y="883"/>
                </a:lnTo>
                <a:lnTo>
                  <a:pt x="1829" y="883"/>
                </a:lnTo>
                <a:lnTo>
                  <a:pt x="1827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29" y="883"/>
                </a:lnTo>
                <a:lnTo>
                  <a:pt x="1831" y="883"/>
                </a:lnTo>
                <a:lnTo>
                  <a:pt x="1831" y="883"/>
                </a:lnTo>
                <a:lnTo>
                  <a:pt x="1831" y="881"/>
                </a:lnTo>
                <a:lnTo>
                  <a:pt x="1831" y="881"/>
                </a:lnTo>
                <a:lnTo>
                  <a:pt x="1831" y="881"/>
                </a:lnTo>
                <a:lnTo>
                  <a:pt x="1833" y="879"/>
                </a:lnTo>
                <a:lnTo>
                  <a:pt x="1835" y="876"/>
                </a:lnTo>
                <a:lnTo>
                  <a:pt x="1835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38" y="876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4"/>
                </a:lnTo>
                <a:lnTo>
                  <a:pt x="1840" y="872"/>
                </a:lnTo>
                <a:lnTo>
                  <a:pt x="1840" y="872"/>
                </a:lnTo>
                <a:lnTo>
                  <a:pt x="1840" y="872"/>
                </a:lnTo>
                <a:lnTo>
                  <a:pt x="1838" y="872"/>
                </a:lnTo>
                <a:lnTo>
                  <a:pt x="1838" y="872"/>
                </a:lnTo>
                <a:lnTo>
                  <a:pt x="1835" y="874"/>
                </a:lnTo>
                <a:lnTo>
                  <a:pt x="1835" y="874"/>
                </a:lnTo>
                <a:lnTo>
                  <a:pt x="1833" y="874"/>
                </a:lnTo>
                <a:lnTo>
                  <a:pt x="1831" y="874"/>
                </a:lnTo>
                <a:lnTo>
                  <a:pt x="1831" y="874"/>
                </a:lnTo>
                <a:lnTo>
                  <a:pt x="1829" y="874"/>
                </a:lnTo>
                <a:lnTo>
                  <a:pt x="1829" y="876"/>
                </a:lnTo>
                <a:lnTo>
                  <a:pt x="1827" y="876"/>
                </a:lnTo>
                <a:lnTo>
                  <a:pt x="1827" y="876"/>
                </a:lnTo>
                <a:lnTo>
                  <a:pt x="1823" y="876"/>
                </a:lnTo>
                <a:lnTo>
                  <a:pt x="1823" y="876"/>
                </a:lnTo>
                <a:lnTo>
                  <a:pt x="1825" y="876"/>
                </a:lnTo>
                <a:lnTo>
                  <a:pt x="1827" y="874"/>
                </a:lnTo>
                <a:lnTo>
                  <a:pt x="1829" y="874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2"/>
                </a:lnTo>
                <a:lnTo>
                  <a:pt x="1829" y="870"/>
                </a:lnTo>
                <a:lnTo>
                  <a:pt x="1827" y="872"/>
                </a:lnTo>
                <a:lnTo>
                  <a:pt x="1825" y="870"/>
                </a:lnTo>
                <a:lnTo>
                  <a:pt x="1825" y="870"/>
                </a:lnTo>
                <a:lnTo>
                  <a:pt x="1825" y="870"/>
                </a:lnTo>
                <a:lnTo>
                  <a:pt x="1827" y="870"/>
                </a:lnTo>
                <a:lnTo>
                  <a:pt x="1827" y="870"/>
                </a:lnTo>
                <a:lnTo>
                  <a:pt x="1827" y="868"/>
                </a:lnTo>
                <a:lnTo>
                  <a:pt x="1827" y="868"/>
                </a:lnTo>
                <a:lnTo>
                  <a:pt x="1823" y="870"/>
                </a:lnTo>
                <a:lnTo>
                  <a:pt x="1823" y="870"/>
                </a:lnTo>
                <a:lnTo>
                  <a:pt x="1827" y="868"/>
                </a:lnTo>
                <a:lnTo>
                  <a:pt x="1827" y="866"/>
                </a:lnTo>
                <a:lnTo>
                  <a:pt x="1827" y="866"/>
                </a:lnTo>
                <a:lnTo>
                  <a:pt x="1827" y="866"/>
                </a:lnTo>
                <a:lnTo>
                  <a:pt x="1829" y="864"/>
                </a:lnTo>
                <a:lnTo>
                  <a:pt x="1829" y="864"/>
                </a:lnTo>
                <a:lnTo>
                  <a:pt x="1831" y="862"/>
                </a:lnTo>
                <a:lnTo>
                  <a:pt x="1831" y="862"/>
                </a:lnTo>
                <a:lnTo>
                  <a:pt x="1831" y="860"/>
                </a:lnTo>
                <a:lnTo>
                  <a:pt x="1831" y="860"/>
                </a:lnTo>
                <a:lnTo>
                  <a:pt x="1829" y="858"/>
                </a:lnTo>
                <a:lnTo>
                  <a:pt x="1827" y="858"/>
                </a:lnTo>
                <a:lnTo>
                  <a:pt x="1825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21" y="858"/>
                </a:lnTo>
                <a:lnTo>
                  <a:pt x="1819" y="858"/>
                </a:lnTo>
                <a:lnTo>
                  <a:pt x="1819" y="860"/>
                </a:lnTo>
                <a:lnTo>
                  <a:pt x="1819" y="860"/>
                </a:lnTo>
                <a:lnTo>
                  <a:pt x="1819" y="858"/>
                </a:lnTo>
                <a:lnTo>
                  <a:pt x="1819" y="858"/>
                </a:lnTo>
                <a:lnTo>
                  <a:pt x="1819" y="856"/>
                </a:lnTo>
                <a:lnTo>
                  <a:pt x="1819" y="856"/>
                </a:lnTo>
                <a:lnTo>
                  <a:pt x="1817" y="856"/>
                </a:lnTo>
                <a:lnTo>
                  <a:pt x="1817" y="858"/>
                </a:lnTo>
                <a:lnTo>
                  <a:pt x="1815" y="858"/>
                </a:lnTo>
                <a:lnTo>
                  <a:pt x="1815" y="860"/>
                </a:lnTo>
                <a:lnTo>
                  <a:pt x="1812" y="860"/>
                </a:lnTo>
                <a:lnTo>
                  <a:pt x="1812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10" y="860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2"/>
                </a:lnTo>
                <a:lnTo>
                  <a:pt x="1808" y="864"/>
                </a:lnTo>
                <a:lnTo>
                  <a:pt x="1808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4"/>
                </a:lnTo>
                <a:lnTo>
                  <a:pt x="1806" y="862"/>
                </a:lnTo>
                <a:lnTo>
                  <a:pt x="1806" y="860"/>
                </a:lnTo>
                <a:lnTo>
                  <a:pt x="1808" y="860"/>
                </a:lnTo>
                <a:lnTo>
                  <a:pt x="1808" y="858"/>
                </a:lnTo>
                <a:lnTo>
                  <a:pt x="1808" y="856"/>
                </a:lnTo>
                <a:lnTo>
                  <a:pt x="1808" y="856"/>
                </a:lnTo>
                <a:lnTo>
                  <a:pt x="1806" y="856"/>
                </a:lnTo>
                <a:lnTo>
                  <a:pt x="1806" y="856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8"/>
                </a:lnTo>
                <a:lnTo>
                  <a:pt x="1806" y="856"/>
                </a:lnTo>
                <a:lnTo>
                  <a:pt x="1804" y="858"/>
                </a:lnTo>
                <a:lnTo>
                  <a:pt x="1802" y="858"/>
                </a:lnTo>
                <a:lnTo>
                  <a:pt x="1800" y="856"/>
                </a:lnTo>
                <a:lnTo>
                  <a:pt x="1796" y="858"/>
                </a:lnTo>
                <a:lnTo>
                  <a:pt x="1796" y="858"/>
                </a:lnTo>
                <a:lnTo>
                  <a:pt x="1798" y="856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8" y="853"/>
                </a:lnTo>
                <a:lnTo>
                  <a:pt x="1796" y="853"/>
                </a:lnTo>
                <a:lnTo>
                  <a:pt x="1796" y="853"/>
                </a:lnTo>
                <a:lnTo>
                  <a:pt x="1794" y="853"/>
                </a:lnTo>
                <a:lnTo>
                  <a:pt x="1796" y="851"/>
                </a:lnTo>
                <a:lnTo>
                  <a:pt x="1800" y="849"/>
                </a:lnTo>
                <a:lnTo>
                  <a:pt x="1802" y="849"/>
                </a:lnTo>
                <a:lnTo>
                  <a:pt x="1804" y="847"/>
                </a:lnTo>
                <a:lnTo>
                  <a:pt x="1804" y="847"/>
                </a:lnTo>
                <a:lnTo>
                  <a:pt x="1804" y="847"/>
                </a:lnTo>
                <a:lnTo>
                  <a:pt x="1802" y="847"/>
                </a:lnTo>
                <a:lnTo>
                  <a:pt x="1800" y="847"/>
                </a:lnTo>
                <a:lnTo>
                  <a:pt x="1798" y="847"/>
                </a:lnTo>
                <a:lnTo>
                  <a:pt x="1798" y="847"/>
                </a:lnTo>
                <a:lnTo>
                  <a:pt x="1796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4" y="847"/>
                </a:lnTo>
                <a:lnTo>
                  <a:pt x="1796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4" y="845"/>
                </a:lnTo>
                <a:lnTo>
                  <a:pt x="1791" y="847"/>
                </a:lnTo>
                <a:lnTo>
                  <a:pt x="1791" y="847"/>
                </a:lnTo>
                <a:lnTo>
                  <a:pt x="1789" y="849"/>
                </a:lnTo>
                <a:lnTo>
                  <a:pt x="1789" y="849"/>
                </a:lnTo>
                <a:lnTo>
                  <a:pt x="1787" y="851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3"/>
                </a:lnTo>
                <a:lnTo>
                  <a:pt x="1785" y="851"/>
                </a:lnTo>
                <a:lnTo>
                  <a:pt x="1785" y="851"/>
                </a:lnTo>
                <a:lnTo>
                  <a:pt x="1783" y="851"/>
                </a:lnTo>
                <a:lnTo>
                  <a:pt x="1785" y="851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9"/>
                </a:lnTo>
                <a:lnTo>
                  <a:pt x="1785" y="847"/>
                </a:lnTo>
                <a:lnTo>
                  <a:pt x="1785" y="847"/>
                </a:lnTo>
                <a:lnTo>
                  <a:pt x="1787" y="845"/>
                </a:lnTo>
                <a:lnTo>
                  <a:pt x="1789" y="843"/>
                </a:lnTo>
                <a:lnTo>
                  <a:pt x="1789" y="841"/>
                </a:lnTo>
                <a:lnTo>
                  <a:pt x="1789" y="841"/>
                </a:lnTo>
                <a:lnTo>
                  <a:pt x="1789" y="839"/>
                </a:lnTo>
                <a:lnTo>
                  <a:pt x="1791" y="839"/>
                </a:lnTo>
                <a:lnTo>
                  <a:pt x="1794" y="837"/>
                </a:lnTo>
                <a:lnTo>
                  <a:pt x="1794" y="835"/>
                </a:lnTo>
                <a:lnTo>
                  <a:pt x="1796" y="832"/>
                </a:lnTo>
                <a:lnTo>
                  <a:pt x="1796" y="832"/>
                </a:lnTo>
                <a:lnTo>
                  <a:pt x="1796" y="832"/>
                </a:lnTo>
                <a:lnTo>
                  <a:pt x="1798" y="830"/>
                </a:lnTo>
                <a:lnTo>
                  <a:pt x="1798" y="830"/>
                </a:lnTo>
                <a:lnTo>
                  <a:pt x="1800" y="828"/>
                </a:lnTo>
                <a:lnTo>
                  <a:pt x="1800" y="826"/>
                </a:lnTo>
                <a:lnTo>
                  <a:pt x="1800" y="826"/>
                </a:lnTo>
                <a:lnTo>
                  <a:pt x="1800" y="824"/>
                </a:lnTo>
                <a:lnTo>
                  <a:pt x="1800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8" y="824"/>
                </a:lnTo>
                <a:lnTo>
                  <a:pt x="1796" y="824"/>
                </a:lnTo>
                <a:lnTo>
                  <a:pt x="1796" y="824"/>
                </a:lnTo>
                <a:lnTo>
                  <a:pt x="1796" y="822"/>
                </a:lnTo>
                <a:lnTo>
                  <a:pt x="1796" y="822"/>
                </a:lnTo>
                <a:lnTo>
                  <a:pt x="1798" y="822"/>
                </a:lnTo>
                <a:lnTo>
                  <a:pt x="1800" y="822"/>
                </a:lnTo>
                <a:lnTo>
                  <a:pt x="1802" y="820"/>
                </a:lnTo>
                <a:lnTo>
                  <a:pt x="1802" y="820"/>
                </a:lnTo>
                <a:lnTo>
                  <a:pt x="1804" y="820"/>
                </a:lnTo>
                <a:lnTo>
                  <a:pt x="1804" y="818"/>
                </a:lnTo>
                <a:lnTo>
                  <a:pt x="1804" y="818"/>
                </a:lnTo>
                <a:close/>
                <a:moveTo>
                  <a:pt x="1475" y="1596"/>
                </a:move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3"/>
                </a:lnTo>
                <a:lnTo>
                  <a:pt x="1475" y="1596"/>
                </a:lnTo>
                <a:lnTo>
                  <a:pt x="1475" y="1596"/>
                </a:lnTo>
                <a:close/>
                <a:moveTo>
                  <a:pt x="1525" y="2336"/>
                </a:moveTo>
                <a:lnTo>
                  <a:pt x="1525" y="2338"/>
                </a:lnTo>
                <a:lnTo>
                  <a:pt x="1527" y="2338"/>
                </a:lnTo>
                <a:lnTo>
                  <a:pt x="1530" y="2338"/>
                </a:lnTo>
                <a:lnTo>
                  <a:pt x="1530" y="2338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6"/>
                </a:lnTo>
                <a:lnTo>
                  <a:pt x="1532" y="2334"/>
                </a:lnTo>
                <a:lnTo>
                  <a:pt x="1532" y="2334"/>
                </a:lnTo>
                <a:lnTo>
                  <a:pt x="1532" y="2329"/>
                </a:lnTo>
                <a:lnTo>
                  <a:pt x="1532" y="2327"/>
                </a:lnTo>
                <a:lnTo>
                  <a:pt x="1530" y="2327"/>
                </a:lnTo>
                <a:lnTo>
                  <a:pt x="1530" y="2329"/>
                </a:lnTo>
                <a:lnTo>
                  <a:pt x="1527" y="2329"/>
                </a:lnTo>
                <a:lnTo>
                  <a:pt x="1527" y="2331"/>
                </a:lnTo>
                <a:lnTo>
                  <a:pt x="1527" y="2334"/>
                </a:lnTo>
                <a:lnTo>
                  <a:pt x="1525" y="2336"/>
                </a:lnTo>
                <a:lnTo>
                  <a:pt x="1525" y="2336"/>
                </a:lnTo>
                <a:close/>
                <a:moveTo>
                  <a:pt x="1538" y="2302"/>
                </a:moveTo>
                <a:lnTo>
                  <a:pt x="1536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4" y="2304"/>
                </a:lnTo>
                <a:lnTo>
                  <a:pt x="1536" y="2306"/>
                </a:lnTo>
                <a:lnTo>
                  <a:pt x="1536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4"/>
                </a:lnTo>
                <a:lnTo>
                  <a:pt x="1538" y="2302"/>
                </a:lnTo>
                <a:lnTo>
                  <a:pt x="1538" y="2302"/>
                </a:lnTo>
                <a:close/>
                <a:moveTo>
                  <a:pt x="830" y="872"/>
                </a:moveTo>
                <a:lnTo>
                  <a:pt x="830" y="872"/>
                </a:lnTo>
                <a:lnTo>
                  <a:pt x="828" y="870"/>
                </a:lnTo>
                <a:lnTo>
                  <a:pt x="828" y="870"/>
                </a:lnTo>
                <a:lnTo>
                  <a:pt x="826" y="872"/>
                </a:lnTo>
                <a:lnTo>
                  <a:pt x="826" y="872"/>
                </a:lnTo>
                <a:lnTo>
                  <a:pt x="826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28" y="872"/>
                </a:lnTo>
                <a:lnTo>
                  <a:pt x="830" y="872"/>
                </a:lnTo>
                <a:close/>
                <a:moveTo>
                  <a:pt x="1448" y="1673"/>
                </a:moveTo>
                <a:lnTo>
                  <a:pt x="1448" y="1671"/>
                </a:lnTo>
                <a:lnTo>
                  <a:pt x="1448" y="1671"/>
                </a:lnTo>
                <a:lnTo>
                  <a:pt x="1448" y="1671"/>
                </a:lnTo>
                <a:lnTo>
                  <a:pt x="1450" y="1671"/>
                </a:lnTo>
                <a:lnTo>
                  <a:pt x="1448" y="1669"/>
                </a:lnTo>
                <a:lnTo>
                  <a:pt x="1448" y="1669"/>
                </a:lnTo>
                <a:lnTo>
                  <a:pt x="1446" y="1669"/>
                </a:lnTo>
                <a:lnTo>
                  <a:pt x="1446" y="1671"/>
                </a:lnTo>
                <a:lnTo>
                  <a:pt x="1446" y="1671"/>
                </a:lnTo>
                <a:lnTo>
                  <a:pt x="1446" y="1673"/>
                </a:lnTo>
                <a:lnTo>
                  <a:pt x="1446" y="1673"/>
                </a:lnTo>
                <a:lnTo>
                  <a:pt x="1446" y="1675"/>
                </a:lnTo>
                <a:lnTo>
                  <a:pt x="1446" y="1675"/>
                </a:lnTo>
                <a:lnTo>
                  <a:pt x="1448" y="1673"/>
                </a:lnTo>
                <a:close/>
                <a:moveTo>
                  <a:pt x="1463" y="1512"/>
                </a:moveTo>
                <a:lnTo>
                  <a:pt x="1463" y="1512"/>
                </a:lnTo>
                <a:lnTo>
                  <a:pt x="1460" y="1512"/>
                </a:lnTo>
                <a:lnTo>
                  <a:pt x="1463" y="1514"/>
                </a:lnTo>
                <a:lnTo>
                  <a:pt x="1463" y="1512"/>
                </a:lnTo>
                <a:lnTo>
                  <a:pt x="1463" y="1512"/>
                </a:lnTo>
                <a:close/>
                <a:moveTo>
                  <a:pt x="1532" y="2292"/>
                </a:moveTo>
                <a:lnTo>
                  <a:pt x="1530" y="2292"/>
                </a:lnTo>
                <a:lnTo>
                  <a:pt x="1530" y="2294"/>
                </a:lnTo>
                <a:lnTo>
                  <a:pt x="1530" y="2294"/>
                </a:lnTo>
                <a:lnTo>
                  <a:pt x="1532" y="2294"/>
                </a:lnTo>
                <a:lnTo>
                  <a:pt x="1534" y="2296"/>
                </a:lnTo>
                <a:lnTo>
                  <a:pt x="1536" y="2296"/>
                </a:lnTo>
                <a:lnTo>
                  <a:pt x="1536" y="2296"/>
                </a:lnTo>
                <a:lnTo>
                  <a:pt x="1538" y="2296"/>
                </a:lnTo>
                <a:lnTo>
                  <a:pt x="1538" y="2296"/>
                </a:lnTo>
                <a:lnTo>
                  <a:pt x="1540" y="2294"/>
                </a:lnTo>
                <a:lnTo>
                  <a:pt x="1540" y="2292"/>
                </a:lnTo>
                <a:lnTo>
                  <a:pt x="1540" y="2292"/>
                </a:lnTo>
                <a:lnTo>
                  <a:pt x="1542" y="2290"/>
                </a:lnTo>
                <a:lnTo>
                  <a:pt x="1544" y="2290"/>
                </a:lnTo>
                <a:lnTo>
                  <a:pt x="1544" y="2287"/>
                </a:lnTo>
                <a:lnTo>
                  <a:pt x="1542" y="2287"/>
                </a:lnTo>
                <a:lnTo>
                  <a:pt x="1542" y="2285"/>
                </a:lnTo>
                <a:lnTo>
                  <a:pt x="1540" y="2283"/>
                </a:lnTo>
                <a:lnTo>
                  <a:pt x="1540" y="2283"/>
                </a:lnTo>
                <a:lnTo>
                  <a:pt x="1538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0" y="2281"/>
                </a:lnTo>
                <a:lnTo>
                  <a:pt x="1542" y="2281"/>
                </a:lnTo>
                <a:lnTo>
                  <a:pt x="1544" y="2279"/>
                </a:lnTo>
                <a:lnTo>
                  <a:pt x="1542" y="2279"/>
                </a:lnTo>
                <a:lnTo>
                  <a:pt x="1542" y="2277"/>
                </a:lnTo>
                <a:lnTo>
                  <a:pt x="1544" y="2277"/>
                </a:lnTo>
                <a:lnTo>
                  <a:pt x="1544" y="2275"/>
                </a:lnTo>
                <a:lnTo>
                  <a:pt x="1544" y="2275"/>
                </a:lnTo>
                <a:lnTo>
                  <a:pt x="1544" y="2273"/>
                </a:lnTo>
                <a:lnTo>
                  <a:pt x="1542" y="2271"/>
                </a:lnTo>
                <a:lnTo>
                  <a:pt x="1542" y="2271"/>
                </a:lnTo>
                <a:lnTo>
                  <a:pt x="1540" y="2271"/>
                </a:lnTo>
                <a:lnTo>
                  <a:pt x="1536" y="2269"/>
                </a:lnTo>
                <a:lnTo>
                  <a:pt x="1534" y="2269"/>
                </a:lnTo>
                <a:lnTo>
                  <a:pt x="1536" y="2269"/>
                </a:lnTo>
                <a:lnTo>
                  <a:pt x="1536" y="2271"/>
                </a:lnTo>
                <a:lnTo>
                  <a:pt x="1536" y="2273"/>
                </a:lnTo>
                <a:lnTo>
                  <a:pt x="1534" y="2273"/>
                </a:lnTo>
                <a:lnTo>
                  <a:pt x="1534" y="2273"/>
                </a:lnTo>
                <a:lnTo>
                  <a:pt x="1534" y="2275"/>
                </a:lnTo>
                <a:lnTo>
                  <a:pt x="1534" y="2277"/>
                </a:lnTo>
                <a:lnTo>
                  <a:pt x="1534" y="2277"/>
                </a:lnTo>
                <a:lnTo>
                  <a:pt x="1534" y="2279"/>
                </a:lnTo>
                <a:lnTo>
                  <a:pt x="1534" y="2279"/>
                </a:lnTo>
                <a:lnTo>
                  <a:pt x="1534" y="2281"/>
                </a:lnTo>
                <a:lnTo>
                  <a:pt x="1534" y="2281"/>
                </a:lnTo>
                <a:lnTo>
                  <a:pt x="1532" y="2287"/>
                </a:lnTo>
                <a:lnTo>
                  <a:pt x="1532" y="2292"/>
                </a:lnTo>
                <a:close/>
                <a:moveTo>
                  <a:pt x="1540" y="2317"/>
                </a:moveTo>
                <a:lnTo>
                  <a:pt x="1540" y="2317"/>
                </a:lnTo>
                <a:lnTo>
                  <a:pt x="1538" y="2317"/>
                </a:lnTo>
                <a:lnTo>
                  <a:pt x="1538" y="2317"/>
                </a:lnTo>
                <a:lnTo>
                  <a:pt x="1538" y="2319"/>
                </a:lnTo>
                <a:lnTo>
                  <a:pt x="1538" y="2319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0" y="2321"/>
                </a:lnTo>
                <a:lnTo>
                  <a:pt x="1542" y="2321"/>
                </a:lnTo>
                <a:lnTo>
                  <a:pt x="1540" y="2319"/>
                </a:lnTo>
                <a:lnTo>
                  <a:pt x="1540" y="2317"/>
                </a:lnTo>
                <a:lnTo>
                  <a:pt x="1540" y="2317"/>
                </a:lnTo>
                <a:close/>
                <a:moveTo>
                  <a:pt x="1527" y="2319"/>
                </a:moveTo>
                <a:lnTo>
                  <a:pt x="1530" y="2321"/>
                </a:lnTo>
                <a:lnTo>
                  <a:pt x="1530" y="2323"/>
                </a:lnTo>
                <a:lnTo>
                  <a:pt x="1532" y="2325"/>
                </a:lnTo>
                <a:lnTo>
                  <a:pt x="1534" y="2327"/>
                </a:lnTo>
                <a:lnTo>
                  <a:pt x="1534" y="2327"/>
                </a:lnTo>
                <a:lnTo>
                  <a:pt x="1534" y="2329"/>
                </a:lnTo>
                <a:lnTo>
                  <a:pt x="1536" y="2331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38" y="2329"/>
                </a:lnTo>
                <a:lnTo>
                  <a:pt x="1540" y="2329"/>
                </a:lnTo>
                <a:lnTo>
                  <a:pt x="1540" y="2327"/>
                </a:lnTo>
                <a:lnTo>
                  <a:pt x="1540" y="2327"/>
                </a:lnTo>
                <a:lnTo>
                  <a:pt x="1540" y="2327"/>
                </a:lnTo>
                <a:lnTo>
                  <a:pt x="1538" y="2325"/>
                </a:lnTo>
                <a:lnTo>
                  <a:pt x="1538" y="2323"/>
                </a:lnTo>
                <a:lnTo>
                  <a:pt x="1538" y="2323"/>
                </a:lnTo>
                <a:lnTo>
                  <a:pt x="1538" y="2321"/>
                </a:lnTo>
                <a:lnTo>
                  <a:pt x="1538" y="2319"/>
                </a:lnTo>
                <a:lnTo>
                  <a:pt x="1536" y="2319"/>
                </a:lnTo>
                <a:lnTo>
                  <a:pt x="1536" y="2317"/>
                </a:lnTo>
                <a:lnTo>
                  <a:pt x="1536" y="2317"/>
                </a:lnTo>
                <a:lnTo>
                  <a:pt x="1536" y="2315"/>
                </a:lnTo>
                <a:lnTo>
                  <a:pt x="1538" y="2315"/>
                </a:lnTo>
                <a:lnTo>
                  <a:pt x="1538" y="2315"/>
                </a:lnTo>
                <a:lnTo>
                  <a:pt x="1540" y="2313"/>
                </a:lnTo>
                <a:lnTo>
                  <a:pt x="1540" y="2313"/>
                </a:lnTo>
                <a:lnTo>
                  <a:pt x="1540" y="2310"/>
                </a:lnTo>
                <a:lnTo>
                  <a:pt x="1538" y="2310"/>
                </a:lnTo>
                <a:lnTo>
                  <a:pt x="1538" y="2310"/>
                </a:lnTo>
                <a:lnTo>
                  <a:pt x="1538" y="2308"/>
                </a:lnTo>
                <a:lnTo>
                  <a:pt x="1536" y="2308"/>
                </a:lnTo>
                <a:lnTo>
                  <a:pt x="1534" y="2310"/>
                </a:lnTo>
                <a:lnTo>
                  <a:pt x="1534" y="2310"/>
                </a:lnTo>
                <a:lnTo>
                  <a:pt x="1534" y="2313"/>
                </a:lnTo>
                <a:lnTo>
                  <a:pt x="1534" y="2315"/>
                </a:lnTo>
                <a:lnTo>
                  <a:pt x="1532" y="2315"/>
                </a:lnTo>
                <a:lnTo>
                  <a:pt x="1532" y="2315"/>
                </a:lnTo>
                <a:lnTo>
                  <a:pt x="1530" y="2315"/>
                </a:lnTo>
                <a:lnTo>
                  <a:pt x="1527" y="2315"/>
                </a:lnTo>
                <a:lnTo>
                  <a:pt x="1530" y="2317"/>
                </a:lnTo>
                <a:lnTo>
                  <a:pt x="1527" y="2319"/>
                </a:lnTo>
                <a:lnTo>
                  <a:pt x="1527" y="2319"/>
                </a:lnTo>
                <a:close/>
                <a:moveTo>
                  <a:pt x="1546" y="2317"/>
                </a:moveTo>
                <a:lnTo>
                  <a:pt x="1544" y="2317"/>
                </a:lnTo>
                <a:lnTo>
                  <a:pt x="1544" y="2319"/>
                </a:lnTo>
                <a:lnTo>
                  <a:pt x="1544" y="2319"/>
                </a:lnTo>
                <a:lnTo>
                  <a:pt x="1544" y="2321"/>
                </a:lnTo>
                <a:lnTo>
                  <a:pt x="1544" y="2321"/>
                </a:lnTo>
                <a:lnTo>
                  <a:pt x="1546" y="2321"/>
                </a:lnTo>
                <a:lnTo>
                  <a:pt x="1551" y="2321"/>
                </a:lnTo>
                <a:lnTo>
                  <a:pt x="1553" y="2319"/>
                </a:lnTo>
                <a:lnTo>
                  <a:pt x="1553" y="2319"/>
                </a:lnTo>
                <a:lnTo>
                  <a:pt x="1553" y="2317"/>
                </a:lnTo>
                <a:lnTo>
                  <a:pt x="1553" y="2315"/>
                </a:lnTo>
                <a:lnTo>
                  <a:pt x="1553" y="2315"/>
                </a:lnTo>
                <a:lnTo>
                  <a:pt x="1551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3"/>
                </a:lnTo>
                <a:lnTo>
                  <a:pt x="1546" y="2315"/>
                </a:lnTo>
                <a:lnTo>
                  <a:pt x="1546" y="2315"/>
                </a:lnTo>
                <a:lnTo>
                  <a:pt x="1546" y="2317"/>
                </a:lnTo>
                <a:close/>
                <a:moveTo>
                  <a:pt x="1525" y="2298"/>
                </a:moveTo>
                <a:lnTo>
                  <a:pt x="1525" y="2298"/>
                </a:lnTo>
                <a:lnTo>
                  <a:pt x="1523" y="2298"/>
                </a:lnTo>
                <a:lnTo>
                  <a:pt x="1523" y="2300"/>
                </a:lnTo>
                <a:lnTo>
                  <a:pt x="1523" y="2300"/>
                </a:lnTo>
                <a:lnTo>
                  <a:pt x="1523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300"/>
                </a:lnTo>
                <a:lnTo>
                  <a:pt x="1525" y="2298"/>
                </a:lnTo>
                <a:close/>
                <a:moveTo>
                  <a:pt x="599" y="1782"/>
                </a:move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lnTo>
                  <a:pt x="599" y="1782"/>
                </a:lnTo>
                <a:close/>
                <a:moveTo>
                  <a:pt x="966" y="1197"/>
                </a:moveTo>
                <a:lnTo>
                  <a:pt x="966" y="1197"/>
                </a:lnTo>
                <a:lnTo>
                  <a:pt x="964" y="1195"/>
                </a:lnTo>
                <a:lnTo>
                  <a:pt x="964" y="1195"/>
                </a:lnTo>
                <a:lnTo>
                  <a:pt x="962" y="1193"/>
                </a:lnTo>
                <a:lnTo>
                  <a:pt x="962" y="1195"/>
                </a:lnTo>
                <a:lnTo>
                  <a:pt x="962" y="1197"/>
                </a:lnTo>
                <a:lnTo>
                  <a:pt x="964" y="1197"/>
                </a:lnTo>
                <a:lnTo>
                  <a:pt x="966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201"/>
                </a:lnTo>
                <a:lnTo>
                  <a:pt x="968" y="1197"/>
                </a:lnTo>
                <a:lnTo>
                  <a:pt x="966" y="1197"/>
                </a:lnTo>
                <a:close/>
                <a:moveTo>
                  <a:pt x="997" y="1248"/>
                </a:moveTo>
                <a:lnTo>
                  <a:pt x="997" y="1250"/>
                </a:lnTo>
                <a:lnTo>
                  <a:pt x="997" y="1252"/>
                </a:lnTo>
                <a:lnTo>
                  <a:pt x="997" y="1252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50"/>
                </a:lnTo>
                <a:lnTo>
                  <a:pt x="997" y="1248"/>
                </a:lnTo>
                <a:lnTo>
                  <a:pt x="997" y="1248"/>
                </a:lnTo>
                <a:close/>
                <a:moveTo>
                  <a:pt x="945" y="1160"/>
                </a:moveTo>
                <a:lnTo>
                  <a:pt x="945" y="1160"/>
                </a:lnTo>
                <a:lnTo>
                  <a:pt x="945" y="1160"/>
                </a:lnTo>
                <a:lnTo>
                  <a:pt x="945" y="1160"/>
                </a:lnTo>
                <a:lnTo>
                  <a:pt x="947" y="1160"/>
                </a:lnTo>
                <a:lnTo>
                  <a:pt x="947" y="1160"/>
                </a:lnTo>
                <a:lnTo>
                  <a:pt x="945" y="1160"/>
                </a:lnTo>
                <a:lnTo>
                  <a:pt x="945" y="1160"/>
                </a:lnTo>
                <a:close/>
                <a:moveTo>
                  <a:pt x="981" y="1199"/>
                </a:moveTo>
                <a:lnTo>
                  <a:pt x="981" y="1199"/>
                </a:lnTo>
                <a:lnTo>
                  <a:pt x="979" y="1199"/>
                </a:lnTo>
                <a:lnTo>
                  <a:pt x="979" y="1199"/>
                </a:lnTo>
                <a:lnTo>
                  <a:pt x="976" y="1206"/>
                </a:lnTo>
                <a:lnTo>
                  <a:pt x="979" y="1206"/>
                </a:lnTo>
                <a:lnTo>
                  <a:pt x="981" y="1206"/>
                </a:lnTo>
                <a:lnTo>
                  <a:pt x="981" y="1206"/>
                </a:lnTo>
                <a:lnTo>
                  <a:pt x="983" y="1204"/>
                </a:lnTo>
                <a:lnTo>
                  <a:pt x="981" y="1201"/>
                </a:lnTo>
                <a:lnTo>
                  <a:pt x="981" y="1199"/>
                </a:lnTo>
                <a:close/>
                <a:moveTo>
                  <a:pt x="1521" y="2323"/>
                </a:moveTo>
                <a:lnTo>
                  <a:pt x="1521" y="2323"/>
                </a:lnTo>
                <a:lnTo>
                  <a:pt x="1521" y="2323"/>
                </a:lnTo>
                <a:lnTo>
                  <a:pt x="1521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1"/>
                </a:lnTo>
                <a:lnTo>
                  <a:pt x="1519" y="2323"/>
                </a:lnTo>
                <a:lnTo>
                  <a:pt x="1519" y="2323"/>
                </a:lnTo>
                <a:lnTo>
                  <a:pt x="1521" y="2323"/>
                </a:lnTo>
                <a:close/>
                <a:moveTo>
                  <a:pt x="1465" y="1512"/>
                </a:move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0"/>
                </a:lnTo>
                <a:lnTo>
                  <a:pt x="1465" y="1512"/>
                </a:lnTo>
                <a:lnTo>
                  <a:pt x="1465" y="1512"/>
                </a:lnTo>
                <a:lnTo>
                  <a:pt x="1465" y="1512"/>
                </a:lnTo>
                <a:close/>
                <a:moveTo>
                  <a:pt x="1006" y="1264"/>
                </a:move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4" y="1264"/>
                </a:lnTo>
                <a:lnTo>
                  <a:pt x="1006" y="1266"/>
                </a:lnTo>
                <a:lnTo>
                  <a:pt x="1006" y="1266"/>
                </a:lnTo>
                <a:lnTo>
                  <a:pt x="1006" y="1264"/>
                </a:lnTo>
                <a:lnTo>
                  <a:pt x="1006" y="1264"/>
                </a:lnTo>
                <a:close/>
                <a:moveTo>
                  <a:pt x="1016" y="1275"/>
                </a:move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7"/>
                </a:lnTo>
                <a:lnTo>
                  <a:pt x="1016" y="1275"/>
                </a:lnTo>
                <a:lnTo>
                  <a:pt x="1016" y="1275"/>
                </a:lnTo>
                <a:close/>
                <a:moveTo>
                  <a:pt x="1905" y="2015"/>
                </a:moveTo>
                <a:lnTo>
                  <a:pt x="1903" y="2017"/>
                </a:lnTo>
                <a:lnTo>
                  <a:pt x="1903" y="2019"/>
                </a:lnTo>
                <a:lnTo>
                  <a:pt x="1905" y="2019"/>
                </a:lnTo>
                <a:lnTo>
                  <a:pt x="1905" y="2019"/>
                </a:lnTo>
                <a:lnTo>
                  <a:pt x="1905" y="2017"/>
                </a:lnTo>
                <a:lnTo>
                  <a:pt x="1905" y="2017"/>
                </a:lnTo>
                <a:lnTo>
                  <a:pt x="1905" y="2015"/>
                </a:lnTo>
                <a:close/>
                <a:moveTo>
                  <a:pt x="744" y="788"/>
                </a:moveTo>
                <a:lnTo>
                  <a:pt x="742" y="786"/>
                </a:lnTo>
                <a:lnTo>
                  <a:pt x="742" y="784"/>
                </a:lnTo>
                <a:lnTo>
                  <a:pt x="740" y="784"/>
                </a:lnTo>
                <a:lnTo>
                  <a:pt x="738" y="784"/>
                </a:lnTo>
                <a:lnTo>
                  <a:pt x="738" y="784"/>
                </a:lnTo>
                <a:lnTo>
                  <a:pt x="738" y="786"/>
                </a:lnTo>
                <a:lnTo>
                  <a:pt x="738" y="788"/>
                </a:lnTo>
                <a:lnTo>
                  <a:pt x="735" y="788"/>
                </a:lnTo>
                <a:lnTo>
                  <a:pt x="735" y="791"/>
                </a:lnTo>
                <a:lnTo>
                  <a:pt x="735" y="791"/>
                </a:lnTo>
                <a:lnTo>
                  <a:pt x="738" y="793"/>
                </a:lnTo>
                <a:lnTo>
                  <a:pt x="738" y="793"/>
                </a:lnTo>
                <a:lnTo>
                  <a:pt x="738" y="795"/>
                </a:lnTo>
                <a:lnTo>
                  <a:pt x="740" y="797"/>
                </a:lnTo>
                <a:lnTo>
                  <a:pt x="742" y="797"/>
                </a:lnTo>
                <a:lnTo>
                  <a:pt x="742" y="795"/>
                </a:lnTo>
                <a:lnTo>
                  <a:pt x="742" y="795"/>
                </a:lnTo>
                <a:lnTo>
                  <a:pt x="742" y="797"/>
                </a:lnTo>
                <a:lnTo>
                  <a:pt x="742" y="799"/>
                </a:lnTo>
                <a:lnTo>
                  <a:pt x="742" y="799"/>
                </a:lnTo>
                <a:lnTo>
                  <a:pt x="742" y="801"/>
                </a:lnTo>
                <a:lnTo>
                  <a:pt x="744" y="803"/>
                </a:lnTo>
                <a:lnTo>
                  <a:pt x="744" y="803"/>
                </a:lnTo>
                <a:lnTo>
                  <a:pt x="746" y="801"/>
                </a:lnTo>
                <a:lnTo>
                  <a:pt x="746" y="799"/>
                </a:lnTo>
                <a:lnTo>
                  <a:pt x="746" y="797"/>
                </a:lnTo>
                <a:lnTo>
                  <a:pt x="746" y="791"/>
                </a:lnTo>
                <a:lnTo>
                  <a:pt x="744" y="788"/>
                </a:lnTo>
                <a:close/>
                <a:moveTo>
                  <a:pt x="740" y="797"/>
                </a:move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3"/>
                </a:lnTo>
                <a:lnTo>
                  <a:pt x="735" y="795"/>
                </a:lnTo>
                <a:lnTo>
                  <a:pt x="735" y="795"/>
                </a:lnTo>
                <a:lnTo>
                  <a:pt x="738" y="797"/>
                </a:lnTo>
                <a:lnTo>
                  <a:pt x="738" y="797"/>
                </a:lnTo>
                <a:lnTo>
                  <a:pt x="740" y="801"/>
                </a:lnTo>
                <a:lnTo>
                  <a:pt x="740" y="799"/>
                </a:lnTo>
                <a:lnTo>
                  <a:pt x="740" y="797"/>
                </a:lnTo>
                <a:lnTo>
                  <a:pt x="740" y="797"/>
                </a:lnTo>
                <a:close/>
                <a:moveTo>
                  <a:pt x="748" y="801"/>
                </a:moveTo>
                <a:lnTo>
                  <a:pt x="748" y="799"/>
                </a:lnTo>
                <a:lnTo>
                  <a:pt x="750" y="795"/>
                </a:lnTo>
                <a:lnTo>
                  <a:pt x="750" y="795"/>
                </a:lnTo>
                <a:lnTo>
                  <a:pt x="748" y="795"/>
                </a:lnTo>
                <a:lnTo>
                  <a:pt x="746" y="795"/>
                </a:lnTo>
                <a:lnTo>
                  <a:pt x="748" y="799"/>
                </a:lnTo>
                <a:lnTo>
                  <a:pt x="748" y="799"/>
                </a:lnTo>
                <a:lnTo>
                  <a:pt x="748" y="799"/>
                </a:lnTo>
                <a:lnTo>
                  <a:pt x="748" y="801"/>
                </a:lnTo>
                <a:lnTo>
                  <a:pt x="746" y="801"/>
                </a:lnTo>
                <a:lnTo>
                  <a:pt x="748" y="801"/>
                </a:lnTo>
                <a:lnTo>
                  <a:pt x="748" y="801"/>
                </a:lnTo>
                <a:lnTo>
                  <a:pt x="748" y="801"/>
                </a:lnTo>
                <a:close/>
                <a:moveTo>
                  <a:pt x="748" y="1988"/>
                </a:move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48" y="1988"/>
                </a:lnTo>
                <a:lnTo>
                  <a:pt x="750" y="1988"/>
                </a:lnTo>
                <a:lnTo>
                  <a:pt x="750" y="1988"/>
                </a:lnTo>
                <a:lnTo>
                  <a:pt x="748" y="1988"/>
                </a:lnTo>
                <a:close/>
                <a:moveTo>
                  <a:pt x="773" y="851"/>
                </a:moveTo>
                <a:lnTo>
                  <a:pt x="773" y="851"/>
                </a:lnTo>
                <a:lnTo>
                  <a:pt x="771" y="849"/>
                </a:lnTo>
                <a:lnTo>
                  <a:pt x="771" y="849"/>
                </a:lnTo>
                <a:lnTo>
                  <a:pt x="769" y="849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69" y="851"/>
                </a:lnTo>
                <a:lnTo>
                  <a:pt x="771" y="853"/>
                </a:lnTo>
                <a:lnTo>
                  <a:pt x="771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3"/>
                </a:lnTo>
                <a:lnTo>
                  <a:pt x="773" y="851"/>
                </a:lnTo>
                <a:close/>
                <a:moveTo>
                  <a:pt x="733" y="786"/>
                </a:move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6"/>
                </a:lnTo>
                <a:lnTo>
                  <a:pt x="731" y="788"/>
                </a:lnTo>
                <a:lnTo>
                  <a:pt x="733" y="788"/>
                </a:lnTo>
                <a:lnTo>
                  <a:pt x="733" y="791"/>
                </a:lnTo>
                <a:lnTo>
                  <a:pt x="733" y="791"/>
                </a:lnTo>
                <a:lnTo>
                  <a:pt x="733" y="791"/>
                </a:lnTo>
                <a:lnTo>
                  <a:pt x="733" y="788"/>
                </a:lnTo>
                <a:lnTo>
                  <a:pt x="733" y="786"/>
                </a:lnTo>
                <a:close/>
                <a:moveTo>
                  <a:pt x="723" y="780"/>
                </a:moveTo>
                <a:lnTo>
                  <a:pt x="721" y="778"/>
                </a:lnTo>
                <a:lnTo>
                  <a:pt x="719" y="778"/>
                </a:lnTo>
                <a:lnTo>
                  <a:pt x="719" y="778"/>
                </a:lnTo>
                <a:lnTo>
                  <a:pt x="717" y="778"/>
                </a:lnTo>
                <a:lnTo>
                  <a:pt x="719" y="780"/>
                </a:lnTo>
                <a:lnTo>
                  <a:pt x="721" y="782"/>
                </a:lnTo>
                <a:lnTo>
                  <a:pt x="723" y="782"/>
                </a:lnTo>
                <a:lnTo>
                  <a:pt x="725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6"/>
                </a:lnTo>
                <a:lnTo>
                  <a:pt x="727" y="784"/>
                </a:lnTo>
                <a:lnTo>
                  <a:pt x="725" y="780"/>
                </a:lnTo>
                <a:lnTo>
                  <a:pt x="723" y="780"/>
                </a:lnTo>
                <a:close/>
                <a:moveTo>
                  <a:pt x="719" y="774"/>
                </a:moveTo>
                <a:lnTo>
                  <a:pt x="719" y="774"/>
                </a:lnTo>
                <a:lnTo>
                  <a:pt x="719" y="772"/>
                </a:lnTo>
                <a:lnTo>
                  <a:pt x="721" y="772"/>
                </a:lnTo>
                <a:lnTo>
                  <a:pt x="721" y="772"/>
                </a:lnTo>
                <a:lnTo>
                  <a:pt x="721" y="770"/>
                </a:lnTo>
                <a:lnTo>
                  <a:pt x="721" y="770"/>
                </a:lnTo>
                <a:lnTo>
                  <a:pt x="719" y="767"/>
                </a:lnTo>
                <a:lnTo>
                  <a:pt x="719" y="767"/>
                </a:lnTo>
                <a:lnTo>
                  <a:pt x="717" y="770"/>
                </a:lnTo>
                <a:lnTo>
                  <a:pt x="715" y="770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4"/>
                </a:lnTo>
                <a:lnTo>
                  <a:pt x="715" y="772"/>
                </a:lnTo>
                <a:lnTo>
                  <a:pt x="715" y="772"/>
                </a:lnTo>
                <a:lnTo>
                  <a:pt x="715" y="772"/>
                </a:lnTo>
                <a:lnTo>
                  <a:pt x="717" y="772"/>
                </a:lnTo>
                <a:lnTo>
                  <a:pt x="717" y="772"/>
                </a:lnTo>
                <a:lnTo>
                  <a:pt x="717" y="774"/>
                </a:lnTo>
                <a:lnTo>
                  <a:pt x="719" y="774"/>
                </a:lnTo>
                <a:close/>
                <a:moveTo>
                  <a:pt x="735" y="786"/>
                </a:moveTo>
                <a:lnTo>
                  <a:pt x="735" y="784"/>
                </a:lnTo>
                <a:lnTo>
                  <a:pt x="735" y="784"/>
                </a:lnTo>
                <a:lnTo>
                  <a:pt x="735" y="782"/>
                </a:lnTo>
                <a:lnTo>
                  <a:pt x="735" y="784"/>
                </a:lnTo>
                <a:lnTo>
                  <a:pt x="735" y="784"/>
                </a:lnTo>
                <a:lnTo>
                  <a:pt x="733" y="786"/>
                </a:lnTo>
                <a:lnTo>
                  <a:pt x="733" y="786"/>
                </a:lnTo>
                <a:lnTo>
                  <a:pt x="733" y="786"/>
                </a:lnTo>
                <a:lnTo>
                  <a:pt x="735" y="786"/>
                </a:lnTo>
                <a:lnTo>
                  <a:pt x="735" y="788"/>
                </a:lnTo>
                <a:lnTo>
                  <a:pt x="735" y="788"/>
                </a:lnTo>
                <a:lnTo>
                  <a:pt x="735" y="786"/>
                </a:lnTo>
                <a:close/>
                <a:moveTo>
                  <a:pt x="712" y="757"/>
                </a:moveTo>
                <a:lnTo>
                  <a:pt x="710" y="757"/>
                </a:lnTo>
                <a:lnTo>
                  <a:pt x="710" y="757"/>
                </a:lnTo>
                <a:lnTo>
                  <a:pt x="710" y="759"/>
                </a:lnTo>
                <a:lnTo>
                  <a:pt x="710" y="761"/>
                </a:lnTo>
                <a:lnTo>
                  <a:pt x="710" y="761"/>
                </a:lnTo>
                <a:lnTo>
                  <a:pt x="710" y="761"/>
                </a:lnTo>
                <a:lnTo>
                  <a:pt x="712" y="759"/>
                </a:lnTo>
                <a:lnTo>
                  <a:pt x="712" y="759"/>
                </a:lnTo>
                <a:lnTo>
                  <a:pt x="712" y="759"/>
                </a:lnTo>
                <a:lnTo>
                  <a:pt x="712" y="757"/>
                </a:lnTo>
                <a:lnTo>
                  <a:pt x="712" y="757"/>
                </a:lnTo>
                <a:close/>
                <a:moveTo>
                  <a:pt x="782" y="860"/>
                </a:moveTo>
                <a:lnTo>
                  <a:pt x="779" y="858"/>
                </a:lnTo>
                <a:lnTo>
                  <a:pt x="779" y="860"/>
                </a:lnTo>
                <a:lnTo>
                  <a:pt x="779" y="860"/>
                </a:lnTo>
                <a:lnTo>
                  <a:pt x="779" y="860"/>
                </a:lnTo>
                <a:lnTo>
                  <a:pt x="782" y="860"/>
                </a:lnTo>
                <a:lnTo>
                  <a:pt x="782" y="860"/>
                </a:lnTo>
                <a:lnTo>
                  <a:pt x="782" y="860"/>
                </a:lnTo>
                <a:close/>
                <a:moveTo>
                  <a:pt x="876" y="1134"/>
                </a:moveTo>
                <a:lnTo>
                  <a:pt x="876" y="1134"/>
                </a:lnTo>
                <a:lnTo>
                  <a:pt x="876" y="1134"/>
                </a:lnTo>
                <a:lnTo>
                  <a:pt x="876" y="1136"/>
                </a:lnTo>
                <a:lnTo>
                  <a:pt x="876" y="1136"/>
                </a:lnTo>
                <a:lnTo>
                  <a:pt x="878" y="1136"/>
                </a:lnTo>
                <a:lnTo>
                  <a:pt x="878" y="1136"/>
                </a:lnTo>
                <a:lnTo>
                  <a:pt x="876" y="1134"/>
                </a:lnTo>
                <a:close/>
                <a:moveTo>
                  <a:pt x="863" y="1122"/>
                </a:moveTo>
                <a:lnTo>
                  <a:pt x="863" y="1122"/>
                </a:lnTo>
                <a:lnTo>
                  <a:pt x="863" y="1124"/>
                </a:lnTo>
                <a:lnTo>
                  <a:pt x="863" y="1124"/>
                </a:lnTo>
                <a:lnTo>
                  <a:pt x="865" y="1124"/>
                </a:lnTo>
                <a:lnTo>
                  <a:pt x="863" y="1122"/>
                </a:lnTo>
                <a:lnTo>
                  <a:pt x="863" y="1122"/>
                </a:lnTo>
                <a:close/>
                <a:moveTo>
                  <a:pt x="807" y="874"/>
                </a:moveTo>
                <a:lnTo>
                  <a:pt x="809" y="876"/>
                </a:lnTo>
                <a:lnTo>
                  <a:pt x="813" y="876"/>
                </a:lnTo>
                <a:lnTo>
                  <a:pt x="817" y="879"/>
                </a:lnTo>
                <a:lnTo>
                  <a:pt x="817" y="879"/>
                </a:lnTo>
                <a:lnTo>
                  <a:pt x="817" y="879"/>
                </a:lnTo>
                <a:lnTo>
                  <a:pt x="819" y="876"/>
                </a:lnTo>
                <a:lnTo>
                  <a:pt x="819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6"/>
                </a:lnTo>
                <a:lnTo>
                  <a:pt x="821" y="872"/>
                </a:lnTo>
                <a:lnTo>
                  <a:pt x="819" y="872"/>
                </a:lnTo>
                <a:lnTo>
                  <a:pt x="819" y="870"/>
                </a:lnTo>
                <a:lnTo>
                  <a:pt x="819" y="870"/>
                </a:lnTo>
                <a:lnTo>
                  <a:pt x="819" y="872"/>
                </a:lnTo>
                <a:lnTo>
                  <a:pt x="819" y="872"/>
                </a:lnTo>
                <a:lnTo>
                  <a:pt x="819" y="872"/>
                </a:lnTo>
                <a:lnTo>
                  <a:pt x="817" y="868"/>
                </a:lnTo>
                <a:lnTo>
                  <a:pt x="815" y="866"/>
                </a:lnTo>
                <a:lnTo>
                  <a:pt x="813" y="864"/>
                </a:lnTo>
                <a:lnTo>
                  <a:pt x="813" y="864"/>
                </a:lnTo>
                <a:lnTo>
                  <a:pt x="813" y="862"/>
                </a:lnTo>
                <a:lnTo>
                  <a:pt x="811" y="862"/>
                </a:lnTo>
                <a:lnTo>
                  <a:pt x="809" y="860"/>
                </a:lnTo>
                <a:lnTo>
                  <a:pt x="805" y="858"/>
                </a:lnTo>
                <a:lnTo>
                  <a:pt x="803" y="858"/>
                </a:lnTo>
                <a:lnTo>
                  <a:pt x="798" y="856"/>
                </a:lnTo>
                <a:lnTo>
                  <a:pt x="798" y="853"/>
                </a:lnTo>
                <a:lnTo>
                  <a:pt x="798" y="853"/>
                </a:lnTo>
                <a:lnTo>
                  <a:pt x="798" y="853"/>
                </a:lnTo>
                <a:lnTo>
                  <a:pt x="798" y="851"/>
                </a:lnTo>
                <a:lnTo>
                  <a:pt x="796" y="849"/>
                </a:lnTo>
                <a:lnTo>
                  <a:pt x="794" y="847"/>
                </a:lnTo>
                <a:lnTo>
                  <a:pt x="792" y="845"/>
                </a:lnTo>
                <a:lnTo>
                  <a:pt x="790" y="843"/>
                </a:lnTo>
                <a:lnTo>
                  <a:pt x="790" y="841"/>
                </a:lnTo>
                <a:lnTo>
                  <a:pt x="790" y="841"/>
                </a:lnTo>
                <a:lnTo>
                  <a:pt x="788" y="841"/>
                </a:lnTo>
                <a:lnTo>
                  <a:pt x="784" y="839"/>
                </a:lnTo>
                <a:lnTo>
                  <a:pt x="779" y="839"/>
                </a:lnTo>
                <a:lnTo>
                  <a:pt x="773" y="837"/>
                </a:lnTo>
                <a:lnTo>
                  <a:pt x="765" y="835"/>
                </a:lnTo>
                <a:lnTo>
                  <a:pt x="759" y="830"/>
                </a:lnTo>
                <a:lnTo>
                  <a:pt x="754" y="830"/>
                </a:lnTo>
                <a:lnTo>
                  <a:pt x="752" y="830"/>
                </a:lnTo>
                <a:lnTo>
                  <a:pt x="750" y="830"/>
                </a:lnTo>
                <a:lnTo>
                  <a:pt x="748" y="832"/>
                </a:lnTo>
                <a:lnTo>
                  <a:pt x="748" y="832"/>
                </a:lnTo>
                <a:lnTo>
                  <a:pt x="748" y="835"/>
                </a:lnTo>
                <a:lnTo>
                  <a:pt x="750" y="835"/>
                </a:lnTo>
                <a:lnTo>
                  <a:pt x="752" y="837"/>
                </a:lnTo>
                <a:lnTo>
                  <a:pt x="752" y="837"/>
                </a:lnTo>
                <a:lnTo>
                  <a:pt x="754" y="837"/>
                </a:lnTo>
                <a:lnTo>
                  <a:pt x="754" y="837"/>
                </a:lnTo>
                <a:lnTo>
                  <a:pt x="756" y="837"/>
                </a:lnTo>
                <a:lnTo>
                  <a:pt x="756" y="837"/>
                </a:lnTo>
                <a:lnTo>
                  <a:pt x="756" y="835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7"/>
                </a:lnTo>
                <a:lnTo>
                  <a:pt x="761" y="839"/>
                </a:lnTo>
                <a:lnTo>
                  <a:pt x="761" y="839"/>
                </a:lnTo>
                <a:lnTo>
                  <a:pt x="759" y="839"/>
                </a:lnTo>
                <a:lnTo>
                  <a:pt x="759" y="839"/>
                </a:lnTo>
                <a:lnTo>
                  <a:pt x="756" y="839"/>
                </a:lnTo>
                <a:lnTo>
                  <a:pt x="754" y="839"/>
                </a:lnTo>
                <a:lnTo>
                  <a:pt x="754" y="839"/>
                </a:lnTo>
                <a:lnTo>
                  <a:pt x="754" y="841"/>
                </a:lnTo>
                <a:lnTo>
                  <a:pt x="754" y="841"/>
                </a:lnTo>
                <a:lnTo>
                  <a:pt x="756" y="841"/>
                </a:lnTo>
                <a:lnTo>
                  <a:pt x="756" y="841"/>
                </a:lnTo>
                <a:lnTo>
                  <a:pt x="756" y="843"/>
                </a:lnTo>
                <a:lnTo>
                  <a:pt x="754" y="845"/>
                </a:lnTo>
                <a:lnTo>
                  <a:pt x="754" y="845"/>
                </a:lnTo>
                <a:lnTo>
                  <a:pt x="756" y="845"/>
                </a:lnTo>
                <a:lnTo>
                  <a:pt x="756" y="845"/>
                </a:lnTo>
                <a:lnTo>
                  <a:pt x="759" y="843"/>
                </a:lnTo>
                <a:lnTo>
                  <a:pt x="761" y="843"/>
                </a:lnTo>
                <a:lnTo>
                  <a:pt x="761" y="845"/>
                </a:lnTo>
                <a:lnTo>
                  <a:pt x="763" y="845"/>
                </a:lnTo>
                <a:lnTo>
                  <a:pt x="763" y="845"/>
                </a:lnTo>
                <a:lnTo>
                  <a:pt x="763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5"/>
                </a:lnTo>
                <a:lnTo>
                  <a:pt x="765" y="847"/>
                </a:lnTo>
                <a:lnTo>
                  <a:pt x="765" y="847"/>
                </a:lnTo>
                <a:lnTo>
                  <a:pt x="765" y="849"/>
                </a:lnTo>
                <a:lnTo>
                  <a:pt x="767" y="849"/>
                </a:lnTo>
                <a:lnTo>
                  <a:pt x="767" y="849"/>
                </a:lnTo>
                <a:lnTo>
                  <a:pt x="769" y="849"/>
                </a:lnTo>
                <a:lnTo>
                  <a:pt x="769" y="849"/>
                </a:lnTo>
                <a:lnTo>
                  <a:pt x="769" y="847"/>
                </a:lnTo>
                <a:lnTo>
                  <a:pt x="769" y="847"/>
                </a:lnTo>
                <a:lnTo>
                  <a:pt x="769" y="849"/>
                </a:lnTo>
                <a:lnTo>
                  <a:pt x="771" y="849"/>
                </a:lnTo>
                <a:lnTo>
                  <a:pt x="773" y="849"/>
                </a:lnTo>
                <a:lnTo>
                  <a:pt x="773" y="851"/>
                </a:lnTo>
                <a:lnTo>
                  <a:pt x="775" y="851"/>
                </a:lnTo>
                <a:lnTo>
                  <a:pt x="775" y="851"/>
                </a:lnTo>
                <a:lnTo>
                  <a:pt x="775" y="851"/>
                </a:lnTo>
                <a:lnTo>
                  <a:pt x="777" y="853"/>
                </a:lnTo>
                <a:lnTo>
                  <a:pt x="777" y="853"/>
                </a:lnTo>
                <a:lnTo>
                  <a:pt x="779" y="853"/>
                </a:lnTo>
                <a:lnTo>
                  <a:pt x="779" y="853"/>
                </a:lnTo>
                <a:lnTo>
                  <a:pt x="775" y="853"/>
                </a:lnTo>
                <a:lnTo>
                  <a:pt x="775" y="856"/>
                </a:lnTo>
                <a:lnTo>
                  <a:pt x="775" y="856"/>
                </a:lnTo>
                <a:lnTo>
                  <a:pt x="773" y="856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5" y="858"/>
                </a:lnTo>
                <a:lnTo>
                  <a:pt x="777" y="858"/>
                </a:lnTo>
                <a:lnTo>
                  <a:pt x="777" y="858"/>
                </a:lnTo>
                <a:lnTo>
                  <a:pt x="779" y="858"/>
                </a:lnTo>
                <a:lnTo>
                  <a:pt x="779" y="858"/>
                </a:lnTo>
                <a:lnTo>
                  <a:pt x="779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2" y="858"/>
                </a:lnTo>
                <a:lnTo>
                  <a:pt x="784" y="858"/>
                </a:lnTo>
                <a:lnTo>
                  <a:pt x="784" y="858"/>
                </a:lnTo>
                <a:lnTo>
                  <a:pt x="782" y="860"/>
                </a:lnTo>
                <a:lnTo>
                  <a:pt x="784" y="862"/>
                </a:lnTo>
                <a:lnTo>
                  <a:pt x="784" y="862"/>
                </a:lnTo>
                <a:lnTo>
                  <a:pt x="786" y="860"/>
                </a:lnTo>
                <a:lnTo>
                  <a:pt x="786" y="860"/>
                </a:lnTo>
                <a:lnTo>
                  <a:pt x="786" y="862"/>
                </a:lnTo>
                <a:lnTo>
                  <a:pt x="786" y="862"/>
                </a:lnTo>
                <a:lnTo>
                  <a:pt x="788" y="862"/>
                </a:lnTo>
                <a:lnTo>
                  <a:pt x="788" y="862"/>
                </a:lnTo>
                <a:lnTo>
                  <a:pt x="786" y="864"/>
                </a:lnTo>
                <a:lnTo>
                  <a:pt x="786" y="864"/>
                </a:lnTo>
                <a:lnTo>
                  <a:pt x="786" y="864"/>
                </a:lnTo>
                <a:lnTo>
                  <a:pt x="788" y="864"/>
                </a:lnTo>
                <a:lnTo>
                  <a:pt x="790" y="866"/>
                </a:lnTo>
                <a:lnTo>
                  <a:pt x="790" y="866"/>
                </a:lnTo>
                <a:lnTo>
                  <a:pt x="790" y="866"/>
                </a:lnTo>
                <a:lnTo>
                  <a:pt x="792" y="866"/>
                </a:lnTo>
                <a:lnTo>
                  <a:pt x="794" y="866"/>
                </a:lnTo>
                <a:lnTo>
                  <a:pt x="798" y="866"/>
                </a:lnTo>
                <a:lnTo>
                  <a:pt x="798" y="864"/>
                </a:lnTo>
                <a:lnTo>
                  <a:pt x="798" y="864"/>
                </a:lnTo>
                <a:lnTo>
                  <a:pt x="798" y="864"/>
                </a:lnTo>
                <a:lnTo>
                  <a:pt x="800" y="862"/>
                </a:lnTo>
                <a:lnTo>
                  <a:pt x="800" y="862"/>
                </a:lnTo>
                <a:lnTo>
                  <a:pt x="800" y="862"/>
                </a:lnTo>
                <a:lnTo>
                  <a:pt x="800" y="864"/>
                </a:lnTo>
                <a:lnTo>
                  <a:pt x="798" y="864"/>
                </a:lnTo>
                <a:lnTo>
                  <a:pt x="798" y="866"/>
                </a:lnTo>
                <a:lnTo>
                  <a:pt x="794" y="868"/>
                </a:lnTo>
                <a:lnTo>
                  <a:pt x="794" y="868"/>
                </a:lnTo>
                <a:lnTo>
                  <a:pt x="794" y="870"/>
                </a:lnTo>
                <a:lnTo>
                  <a:pt x="796" y="870"/>
                </a:lnTo>
                <a:lnTo>
                  <a:pt x="798" y="872"/>
                </a:lnTo>
                <a:lnTo>
                  <a:pt x="800" y="872"/>
                </a:lnTo>
                <a:lnTo>
                  <a:pt x="807" y="874"/>
                </a:lnTo>
                <a:close/>
                <a:moveTo>
                  <a:pt x="817" y="866"/>
                </a:moveTo>
                <a:lnTo>
                  <a:pt x="817" y="866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70"/>
                </a:lnTo>
                <a:lnTo>
                  <a:pt x="819" y="868"/>
                </a:lnTo>
                <a:lnTo>
                  <a:pt x="819" y="868"/>
                </a:lnTo>
                <a:lnTo>
                  <a:pt x="817" y="866"/>
                </a:lnTo>
                <a:close/>
                <a:moveTo>
                  <a:pt x="867" y="1124"/>
                </a:moveTo>
                <a:lnTo>
                  <a:pt x="865" y="1124"/>
                </a:lnTo>
                <a:lnTo>
                  <a:pt x="867" y="1126"/>
                </a:lnTo>
                <a:lnTo>
                  <a:pt x="867" y="1126"/>
                </a:lnTo>
                <a:lnTo>
                  <a:pt x="870" y="1126"/>
                </a:lnTo>
                <a:lnTo>
                  <a:pt x="870" y="1124"/>
                </a:lnTo>
                <a:lnTo>
                  <a:pt x="870" y="1124"/>
                </a:lnTo>
                <a:lnTo>
                  <a:pt x="867" y="1124"/>
                </a:lnTo>
                <a:close/>
                <a:moveTo>
                  <a:pt x="876" y="1124"/>
                </a:moveTo>
                <a:lnTo>
                  <a:pt x="876" y="1122"/>
                </a:lnTo>
                <a:lnTo>
                  <a:pt x="874" y="1124"/>
                </a:lnTo>
                <a:lnTo>
                  <a:pt x="872" y="1122"/>
                </a:lnTo>
                <a:lnTo>
                  <a:pt x="870" y="1122"/>
                </a:lnTo>
                <a:lnTo>
                  <a:pt x="872" y="1124"/>
                </a:lnTo>
                <a:lnTo>
                  <a:pt x="872" y="1124"/>
                </a:lnTo>
                <a:lnTo>
                  <a:pt x="872" y="1124"/>
                </a:lnTo>
                <a:lnTo>
                  <a:pt x="876" y="1124"/>
                </a:lnTo>
                <a:lnTo>
                  <a:pt x="876" y="1124"/>
                </a:lnTo>
                <a:close/>
                <a:moveTo>
                  <a:pt x="805" y="853"/>
                </a:moveTo>
                <a:lnTo>
                  <a:pt x="805" y="853"/>
                </a:lnTo>
                <a:lnTo>
                  <a:pt x="805" y="853"/>
                </a:lnTo>
                <a:lnTo>
                  <a:pt x="807" y="856"/>
                </a:lnTo>
                <a:lnTo>
                  <a:pt x="809" y="856"/>
                </a:lnTo>
                <a:lnTo>
                  <a:pt x="809" y="856"/>
                </a:lnTo>
                <a:lnTo>
                  <a:pt x="807" y="853"/>
                </a:lnTo>
                <a:lnTo>
                  <a:pt x="805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3" y="851"/>
                </a:lnTo>
                <a:lnTo>
                  <a:pt x="805" y="853"/>
                </a:lnTo>
                <a:close/>
                <a:moveTo>
                  <a:pt x="794" y="845"/>
                </a:moveTo>
                <a:lnTo>
                  <a:pt x="794" y="845"/>
                </a:lnTo>
                <a:lnTo>
                  <a:pt x="794" y="843"/>
                </a:lnTo>
                <a:lnTo>
                  <a:pt x="796" y="843"/>
                </a:lnTo>
                <a:lnTo>
                  <a:pt x="796" y="841"/>
                </a:lnTo>
                <a:lnTo>
                  <a:pt x="794" y="841"/>
                </a:lnTo>
                <a:lnTo>
                  <a:pt x="794" y="841"/>
                </a:lnTo>
                <a:lnTo>
                  <a:pt x="794" y="839"/>
                </a:lnTo>
                <a:lnTo>
                  <a:pt x="792" y="839"/>
                </a:lnTo>
                <a:lnTo>
                  <a:pt x="792" y="839"/>
                </a:lnTo>
                <a:lnTo>
                  <a:pt x="792" y="841"/>
                </a:lnTo>
                <a:lnTo>
                  <a:pt x="792" y="841"/>
                </a:lnTo>
                <a:lnTo>
                  <a:pt x="792" y="845"/>
                </a:lnTo>
                <a:lnTo>
                  <a:pt x="794" y="845"/>
                </a:lnTo>
                <a:close/>
                <a:moveTo>
                  <a:pt x="752" y="820"/>
                </a:moveTo>
                <a:lnTo>
                  <a:pt x="754" y="820"/>
                </a:lnTo>
                <a:lnTo>
                  <a:pt x="754" y="820"/>
                </a:lnTo>
                <a:lnTo>
                  <a:pt x="754" y="820"/>
                </a:lnTo>
                <a:lnTo>
                  <a:pt x="754" y="818"/>
                </a:lnTo>
                <a:lnTo>
                  <a:pt x="754" y="818"/>
                </a:lnTo>
                <a:lnTo>
                  <a:pt x="754" y="816"/>
                </a:lnTo>
                <a:lnTo>
                  <a:pt x="754" y="816"/>
                </a:lnTo>
                <a:lnTo>
                  <a:pt x="754" y="814"/>
                </a:lnTo>
                <a:lnTo>
                  <a:pt x="752" y="814"/>
                </a:lnTo>
                <a:lnTo>
                  <a:pt x="752" y="816"/>
                </a:lnTo>
                <a:lnTo>
                  <a:pt x="752" y="816"/>
                </a:lnTo>
                <a:lnTo>
                  <a:pt x="752" y="816"/>
                </a:lnTo>
                <a:lnTo>
                  <a:pt x="752" y="818"/>
                </a:lnTo>
                <a:lnTo>
                  <a:pt x="752" y="820"/>
                </a:lnTo>
                <a:close/>
                <a:moveTo>
                  <a:pt x="796" y="845"/>
                </a:moveTo>
                <a:lnTo>
                  <a:pt x="796" y="847"/>
                </a:lnTo>
                <a:lnTo>
                  <a:pt x="796" y="847"/>
                </a:lnTo>
                <a:lnTo>
                  <a:pt x="798" y="845"/>
                </a:lnTo>
                <a:lnTo>
                  <a:pt x="798" y="845"/>
                </a:lnTo>
                <a:lnTo>
                  <a:pt x="798" y="845"/>
                </a:lnTo>
                <a:lnTo>
                  <a:pt x="798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3"/>
                </a:lnTo>
                <a:lnTo>
                  <a:pt x="796" y="845"/>
                </a:lnTo>
                <a:close/>
                <a:moveTo>
                  <a:pt x="821" y="868"/>
                </a:moveTo>
                <a:lnTo>
                  <a:pt x="819" y="868"/>
                </a:lnTo>
                <a:lnTo>
                  <a:pt x="819" y="866"/>
                </a:lnTo>
                <a:lnTo>
                  <a:pt x="815" y="864"/>
                </a:lnTo>
                <a:lnTo>
                  <a:pt x="817" y="864"/>
                </a:lnTo>
                <a:lnTo>
                  <a:pt x="817" y="866"/>
                </a:lnTo>
                <a:lnTo>
                  <a:pt x="819" y="868"/>
                </a:lnTo>
                <a:lnTo>
                  <a:pt x="821" y="868"/>
                </a:lnTo>
                <a:close/>
                <a:moveTo>
                  <a:pt x="658" y="715"/>
                </a:moveTo>
                <a:lnTo>
                  <a:pt x="656" y="713"/>
                </a:lnTo>
                <a:lnTo>
                  <a:pt x="656" y="709"/>
                </a:lnTo>
                <a:lnTo>
                  <a:pt x="654" y="707"/>
                </a:lnTo>
                <a:lnTo>
                  <a:pt x="654" y="705"/>
                </a:lnTo>
                <a:lnTo>
                  <a:pt x="652" y="702"/>
                </a:lnTo>
                <a:lnTo>
                  <a:pt x="652" y="700"/>
                </a:lnTo>
                <a:lnTo>
                  <a:pt x="650" y="700"/>
                </a:lnTo>
                <a:lnTo>
                  <a:pt x="647" y="698"/>
                </a:lnTo>
                <a:lnTo>
                  <a:pt x="645" y="698"/>
                </a:lnTo>
                <a:lnTo>
                  <a:pt x="645" y="698"/>
                </a:lnTo>
                <a:lnTo>
                  <a:pt x="643" y="700"/>
                </a:lnTo>
                <a:lnTo>
                  <a:pt x="643" y="702"/>
                </a:lnTo>
                <a:lnTo>
                  <a:pt x="643" y="702"/>
                </a:lnTo>
                <a:lnTo>
                  <a:pt x="641" y="702"/>
                </a:lnTo>
                <a:lnTo>
                  <a:pt x="641" y="702"/>
                </a:lnTo>
                <a:lnTo>
                  <a:pt x="639" y="705"/>
                </a:lnTo>
                <a:lnTo>
                  <a:pt x="639" y="705"/>
                </a:lnTo>
                <a:lnTo>
                  <a:pt x="641" y="707"/>
                </a:lnTo>
                <a:lnTo>
                  <a:pt x="641" y="709"/>
                </a:lnTo>
                <a:lnTo>
                  <a:pt x="641" y="709"/>
                </a:lnTo>
                <a:lnTo>
                  <a:pt x="643" y="709"/>
                </a:lnTo>
                <a:lnTo>
                  <a:pt x="643" y="709"/>
                </a:lnTo>
                <a:lnTo>
                  <a:pt x="645" y="705"/>
                </a:lnTo>
                <a:lnTo>
                  <a:pt x="645" y="705"/>
                </a:lnTo>
                <a:lnTo>
                  <a:pt x="647" y="707"/>
                </a:lnTo>
                <a:lnTo>
                  <a:pt x="647" y="709"/>
                </a:lnTo>
                <a:lnTo>
                  <a:pt x="647" y="709"/>
                </a:lnTo>
                <a:lnTo>
                  <a:pt x="650" y="709"/>
                </a:lnTo>
                <a:lnTo>
                  <a:pt x="650" y="709"/>
                </a:lnTo>
                <a:lnTo>
                  <a:pt x="647" y="711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47" y="713"/>
                </a:lnTo>
                <a:lnTo>
                  <a:pt x="650" y="713"/>
                </a:lnTo>
                <a:lnTo>
                  <a:pt x="650" y="713"/>
                </a:lnTo>
                <a:lnTo>
                  <a:pt x="650" y="715"/>
                </a:lnTo>
                <a:lnTo>
                  <a:pt x="650" y="715"/>
                </a:lnTo>
                <a:lnTo>
                  <a:pt x="652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4" y="717"/>
                </a:lnTo>
                <a:lnTo>
                  <a:pt x="652" y="717"/>
                </a:lnTo>
                <a:lnTo>
                  <a:pt x="652" y="719"/>
                </a:lnTo>
                <a:lnTo>
                  <a:pt x="652" y="719"/>
                </a:lnTo>
                <a:lnTo>
                  <a:pt x="652" y="721"/>
                </a:lnTo>
                <a:lnTo>
                  <a:pt x="654" y="723"/>
                </a:lnTo>
                <a:lnTo>
                  <a:pt x="654" y="723"/>
                </a:lnTo>
                <a:lnTo>
                  <a:pt x="656" y="726"/>
                </a:lnTo>
                <a:lnTo>
                  <a:pt x="656" y="726"/>
                </a:lnTo>
                <a:lnTo>
                  <a:pt x="658" y="726"/>
                </a:lnTo>
                <a:lnTo>
                  <a:pt x="658" y="723"/>
                </a:lnTo>
                <a:lnTo>
                  <a:pt x="658" y="721"/>
                </a:lnTo>
                <a:lnTo>
                  <a:pt x="658" y="719"/>
                </a:lnTo>
                <a:lnTo>
                  <a:pt x="658" y="719"/>
                </a:lnTo>
                <a:lnTo>
                  <a:pt x="658" y="719"/>
                </a:lnTo>
                <a:lnTo>
                  <a:pt x="658" y="717"/>
                </a:lnTo>
                <a:lnTo>
                  <a:pt x="658" y="715"/>
                </a:lnTo>
                <a:lnTo>
                  <a:pt x="658" y="715"/>
                </a:lnTo>
                <a:close/>
                <a:moveTo>
                  <a:pt x="681" y="723"/>
                </a:moveTo>
                <a:lnTo>
                  <a:pt x="681" y="723"/>
                </a:lnTo>
                <a:lnTo>
                  <a:pt x="683" y="726"/>
                </a:lnTo>
                <a:lnTo>
                  <a:pt x="683" y="726"/>
                </a:lnTo>
                <a:lnTo>
                  <a:pt x="683" y="726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5" y="723"/>
                </a:lnTo>
                <a:lnTo>
                  <a:pt x="687" y="721"/>
                </a:lnTo>
                <a:lnTo>
                  <a:pt x="687" y="721"/>
                </a:lnTo>
                <a:lnTo>
                  <a:pt x="685" y="721"/>
                </a:lnTo>
                <a:lnTo>
                  <a:pt x="685" y="721"/>
                </a:lnTo>
                <a:lnTo>
                  <a:pt x="683" y="721"/>
                </a:lnTo>
                <a:lnTo>
                  <a:pt x="681" y="721"/>
                </a:lnTo>
                <a:lnTo>
                  <a:pt x="681" y="721"/>
                </a:lnTo>
                <a:lnTo>
                  <a:pt x="681" y="723"/>
                </a:lnTo>
                <a:close/>
                <a:moveTo>
                  <a:pt x="664" y="705"/>
                </a:moveTo>
                <a:lnTo>
                  <a:pt x="668" y="702"/>
                </a:lnTo>
                <a:lnTo>
                  <a:pt x="668" y="702"/>
                </a:lnTo>
                <a:lnTo>
                  <a:pt x="668" y="702"/>
                </a:lnTo>
                <a:lnTo>
                  <a:pt x="666" y="700"/>
                </a:lnTo>
                <a:lnTo>
                  <a:pt x="668" y="700"/>
                </a:lnTo>
                <a:lnTo>
                  <a:pt x="666" y="698"/>
                </a:lnTo>
                <a:lnTo>
                  <a:pt x="666" y="696"/>
                </a:lnTo>
                <a:lnTo>
                  <a:pt x="664" y="694"/>
                </a:lnTo>
                <a:lnTo>
                  <a:pt x="662" y="692"/>
                </a:lnTo>
                <a:lnTo>
                  <a:pt x="662" y="690"/>
                </a:lnTo>
                <a:lnTo>
                  <a:pt x="662" y="688"/>
                </a:lnTo>
                <a:lnTo>
                  <a:pt x="662" y="688"/>
                </a:lnTo>
                <a:lnTo>
                  <a:pt x="662" y="688"/>
                </a:lnTo>
                <a:lnTo>
                  <a:pt x="664" y="688"/>
                </a:lnTo>
                <a:lnTo>
                  <a:pt x="664" y="690"/>
                </a:lnTo>
                <a:lnTo>
                  <a:pt x="664" y="690"/>
                </a:lnTo>
                <a:lnTo>
                  <a:pt x="664" y="692"/>
                </a:lnTo>
                <a:lnTo>
                  <a:pt x="666" y="692"/>
                </a:lnTo>
                <a:lnTo>
                  <a:pt x="666" y="692"/>
                </a:lnTo>
                <a:lnTo>
                  <a:pt x="666" y="694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6"/>
                </a:lnTo>
                <a:lnTo>
                  <a:pt x="668" y="694"/>
                </a:lnTo>
                <a:lnTo>
                  <a:pt x="666" y="692"/>
                </a:lnTo>
                <a:lnTo>
                  <a:pt x="666" y="690"/>
                </a:lnTo>
                <a:lnTo>
                  <a:pt x="662" y="686"/>
                </a:lnTo>
                <a:lnTo>
                  <a:pt x="660" y="686"/>
                </a:lnTo>
                <a:lnTo>
                  <a:pt x="656" y="686"/>
                </a:lnTo>
                <a:lnTo>
                  <a:pt x="656" y="684"/>
                </a:lnTo>
                <a:lnTo>
                  <a:pt x="654" y="682"/>
                </a:lnTo>
                <a:lnTo>
                  <a:pt x="654" y="682"/>
                </a:lnTo>
                <a:lnTo>
                  <a:pt x="654" y="682"/>
                </a:lnTo>
                <a:lnTo>
                  <a:pt x="654" y="684"/>
                </a:lnTo>
                <a:lnTo>
                  <a:pt x="654" y="686"/>
                </a:lnTo>
                <a:lnTo>
                  <a:pt x="654" y="686"/>
                </a:lnTo>
                <a:lnTo>
                  <a:pt x="656" y="688"/>
                </a:lnTo>
                <a:lnTo>
                  <a:pt x="656" y="690"/>
                </a:lnTo>
                <a:lnTo>
                  <a:pt x="656" y="694"/>
                </a:lnTo>
                <a:lnTo>
                  <a:pt x="656" y="696"/>
                </a:lnTo>
                <a:lnTo>
                  <a:pt x="658" y="698"/>
                </a:lnTo>
                <a:lnTo>
                  <a:pt x="660" y="700"/>
                </a:lnTo>
                <a:lnTo>
                  <a:pt x="660" y="700"/>
                </a:lnTo>
                <a:lnTo>
                  <a:pt x="658" y="705"/>
                </a:lnTo>
                <a:lnTo>
                  <a:pt x="658" y="707"/>
                </a:lnTo>
                <a:lnTo>
                  <a:pt x="658" y="707"/>
                </a:lnTo>
                <a:lnTo>
                  <a:pt x="658" y="709"/>
                </a:lnTo>
                <a:lnTo>
                  <a:pt x="658" y="709"/>
                </a:lnTo>
                <a:lnTo>
                  <a:pt x="658" y="709"/>
                </a:lnTo>
                <a:lnTo>
                  <a:pt x="660" y="709"/>
                </a:lnTo>
                <a:lnTo>
                  <a:pt x="662" y="707"/>
                </a:lnTo>
                <a:lnTo>
                  <a:pt x="664" y="705"/>
                </a:lnTo>
                <a:close/>
                <a:moveTo>
                  <a:pt x="689" y="732"/>
                </a:moveTo>
                <a:lnTo>
                  <a:pt x="689" y="732"/>
                </a:lnTo>
                <a:lnTo>
                  <a:pt x="691" y="732"/>
                </a:lnTo>
                <a:lnTo>
                  <a:pt x="691" y="732"/>
                </a:lnTo>
                <a:lnTo>
                  <a:pt x="694" y="732"/>
                </a:lnTo>
                <a:lnTo>
                  <a:pt x="694" y="732"/>
                </a:lnTo>
                <a:lnTo>
                  <a:pt x="694" y="728"/>
                </a:lnTo>
                <a:lnTo>
                  <a:pt x="694" y="726"/>
                </a:lnTo>
                <a:lnTo>
                  <a:pt x="691" y="721"/>
                </a:lnTo>
                <a:lnTo>
                  <a:pt x="691" y="719"/>
                </a:lnTo>
                <a:lnTo>
                  <a:pt x="689" y="719"/>
                </a:lnTo>
                <a:lnTo>
                  <a:pt x="687" y="723"/>
                </a:lnTo>
                <a:lnTo>
                  <a:pt x="687" y="723"/>
                </a:lnTo>
                <a:lnTo>
                  <a:pt x="687" y="726"/>
                </a:lnTo>
                <a:lnTo>
                  <a:pt x="685" y="726"/>
                </a:lnTo>
                <a:lnTo>
                  <a:pt x="685" y="726"/>
                </a:lnTo>
                <a:lnTo>
                  <a:pt x="685" y="728"/>
                </a:lnTo>
                <a:lnTo>
                  <a:pt x="685" y="728"/>
                </a:lnTo>
                <a:lnTo>
                  <a:pt x="687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0"/>
                </a:lnTo>
                <a:lnTo>
                  <a:pt x="689" y="732"/>
                </a:lnTo>
                <a:close/>
                <a:moveTo>
                  <a:pt x="685" y="717"/>
                </a:moveTo>
                <a:lnTo>
                  <a:pt x="683" y="713"/>
                </a:lnTo>
                <a:lnTo>
                  <a:pt x="683" y="715"/>
                </a:lnTo>
                <a:lnTo>
                  <a:pt x="683" y="717"/>
                </a:lnTo>
                <a:lnTo>
                  <a:pt x="681" y="717"/>
                </a:lnTo>
                <a:lnTo>
                  <a:pt x="681" y="719"/>
                </a:lnTo>
                <a:lnTo>
                  <a:pt x="681" y="719"/>
                </a:lnTo>
                <a:lnTo>
                  <a:pt x="683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5" y="719"/>
                </a:lnTo>
                <a:lnTo>
                  <a:pt x="687" y="719"/>
                </a:lnTo>
                <a:lnTo>
                  <a:pt x="687" y="717"/>
                </a:lnTo>
                <a:lnTo>
                  <a:pt x="685" y="717"/>
                </a:lnTo>
                <a:close/>
                <a:moveTo>
                  <a:pt x="662" y="686"/>
                </a:moveTo>
                <a:lnTo>
                  <a:pt x="662" y="684"/>
                </a:lnTo>
                <a:lnTo>
                  <a:pt x="660" y="684"/>
                </a:lnTo>
                <a:lnTo>
                  <a:pt x="658" y="682"/>
                </a:lnTo>
                <a:lnTo>
                  <a:pt x="658" y="684"/>
                </a:lnTo>
                <a:lnTo>
                  <a:pt x="656" y="684"/>
                </a:lnTo>
                <a:lnTo>
                  <a:pt x="658" y="684"/>
                </a:lnTo>
                <a:lnTo>
                  <a:pt x="660" y="686"/>
                </a:lnTo>
                <a:lnTo>
                  <a:pt x="662" y="686"/>
                </a:lnTo>
                <a:close/>
                <a:moveTo>
                  <a:pt x="643" y="700"/>
                </a:moveTo>
                <a:lnTo>
                  <a:pt x="643" y="698"/>
                </a:lnTo>
                <a:lnTo>
                  <a:pt x="643" y="696"/>
                </a:lnTo>
                <a:lnTo>
                  <a:pt x="643" y="696"/>
                </a:lnTo>
                <a:lnTo>
                  <a:pt x="645" y="696"/>
                </a:lnTo>
                <a:lnTo>
                  <a:pt x="650" y="698"/>
                </a:lnTo>
                <a:lnTo>
                  <a:pt x="652" y="698"/>
                </a:lnTo>
                <a:lnTo>
                  <a:pt x="654" y="700"/>
                </a:lnTo>
                <a:lnTo>
                  <a:pt x="654" y="698"/>
                </a:lnTo>
                <a:lnTo>
                  <a:pt x="654" y="696"/>
                </a:lnTo>
                <a:lnTo>
                  <a:pt x="652" y="694"/>
                </a:lnTo>
                <a:lnTo>
                  <a:pt x="647" y="694"/>
                </a:lnTo>
                <a:lnTo>
                  <a:pt x="647" y="694"/>
                </a:lnTo>
                <a:lnTo>
                  <a:pt x="650" y="692"/>
                </a:lnTo>
                <a:lnTo>
                  <a:pt x="650" y="694"/>
                </a:lnTo>
                <a:lnTo>
                  <a:pt x="650" y="694"/>
                </a:lnTo>
                <a:lnTo>
                  <a:pt x="652" y="692"/>
                </a:lnTo>
                <a:lnTo>
                  <a:pt x="654" y="690"/>
                </a:lnTo>
                <a:lnTo>
                  <a:pt x="652" y="688"/>
                </a:lnTo>
                <a:lnTo>
                  <a:pt x="652" y="688"/>
                </a:lnTo>
                <a:lnTo>
                  <a:pt x="650" y="688"/>
                </a:lnTo>
                <a:lnTo>
                  <a:pt x="647" y="686"/>
                </a:lnTo>
                <a:lnTo>
                  <a:pt x="647" y="686"/>
                </a:lnTo>
                <a:lnTo>
                  <a:pt x="645" y="688"/>
                </a:lnTo>
                <a:lnTo>
                  <a:pt x="643" y="690"/>
                </a:lnTo>
                <a:lnTo>
                  <a:pt x="643" y="690"/>
                </a:lnTo>
                <a:lnTo>
                  <a:pt x="641" y="688"/>
                </a:lnTo>
                <a:lnTo>
                  <a:pt x="641" y="688"/>
                </a:lnTo>
                <a:lnTo>
                  <a:pt x="643" y="688"/>
                </a:lnTo>
                <a:lnTo>
                  <a:pt x="643" y="686"/>
                </a:lnTo>
                <a:lnTo>
                  <a:pt x="643" y="686"/>
                </a:lnTo>
                <a:lnTo>
                  <a:pt x="641" y="684"/>
                </a:lnTo>
                <a:lnTo>
                  <a:pt x="641" y="684"/>
                </a:lnTo>
                <a:lnTo>
                  <a:pt x="639" y="684"/>
                </a:lnTo>
                <a:lnTo>
                  <a:pt x="639" y="686"/>
                </a:lnTo>
                <a:lnTo>
                  <a:pt x="637" y="686"/>
                </a:lnTo>
                <a:lnTo>
                  <a:pt x="637" y="686"/>
                </a:lnTo>
                <a:lnTo>
                  <a:pt x="635" y="686"/>
                </a:lnTo>
                <a:lnTo>
                  <a:pt x="635" y="688"/>
                </a:lnTo>
                <a:lnTo>
                  <a:pt x="635" y="686"/>
                </a:lnTo>
                <a:lnTo>
                  <a:pt x="633" y="684"/>
                </a:lnTo>
                <a:lnTo>
                  <a:pt x="633" y="686"/>
                </a:lnTo>
                <a:lnTo>
                  <a:pt x="631" y="688"/>
                </a:lnTo>
                <a:lnTo>
                  <a:pt x="631" y="688"/>
                </a:lnTo>
                <a:lnTo>
                  <a:pt x="631" y="688"/>
                </a:lnTo>
                <a:lnTo>
                  <a:pt x="629" y="690"/>
                </a:lnTo>
                <a:lnTo>
                  <a:pt x="631" y="692"/>
                </a:lnTo>
                <a:lnTo>
                  <a:pt x="633" y="692"/>
                </a:lnTo>
                <a:lnTo>
                  <a:pt x="637" y="696"/>
                </a:lnTo>
                <a:lnTo>
                  <a:pt x="637" y="698"/>
                </a:lnTo>
                <a:lnTo>
                  <a:pt x="639" y="700"/>
                </a:lnTo>
                <a:lnTo>
                  <a:pt x="641" y="700"/>
                </a:lnTo>
                <a:lnTo>
                  <a:pt x="643" y="700"/>
                </a:lnTo>
                <a:close/>
                <a:moveTo>
                  <a:pt x="622" y="1895"/>
                </a:moveTo>
                <a:lnTo>
                  <a:pt x="624" y="1897"/>
                </a:lnTo>
                <a:lnTo>
                  <a:pt x="624" y="1897"/>
                </a:lnTo>
                <a:lnTo>
                  <a:pt x="622" y="1895"/>
                </a:lnTo>
                <a:lnTo>
                  <a:pt x="622" y="1895"/>
                </a:lnTo>
                <a:close/>
                <a:moveTo>
                  <a:pt x="601" y="1933"/>
                </a:moveTo>
                <a:lnTo>
                  <a:pt x="599" y="1933"/>
                </a:lnTo>
                <a:lnTo>
                  <a:pt x="601" y="1933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5"/>
                </a:lnTo>
                <a:lnTo>
                  <a:pt x="601" y="1933"/>
                </a:lnTo>
                <a:close/>
                <a:moveTo>
                  <a:pt x="633" y="1900"/>
                </a:move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1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2"/>
                </a:lnTo>
                <a:lnTo>
                  <a:pt x="633" y="1900"/>
                </a:lnTo>
                <a:lnTo>
                  <a:pt x="633" y="1900"/>
                </a:lnTo>
                <a:lnTo>
                  <a:pt x="633" y="1900"/>
                </a:lnTo>
                <a:close/>
                <a:moveTo>
                  <a:pt x="679" y="753"/>
                </a:moveTo>
                <a:lnTo>
                  <a:pt x="681" y="753"/>
                </a:lnTo>
                <a:lnTo>
                  <a:pt x="683" y="755"/>
                </a:lnTo>
                <a:lnTo>
                  <a:pt x="683" y="757"/>
                </a:lnTo>
                <a:lnTo>
                  <a:pt x="685" y="757"/>
                </a:lnTo>
                <a:lnTo>
                  <a:pt x="685" y="755"/>
                </a:lnTo>
                <a:lnTo>
                  <a:pt x="685" y="755"/>
                </a:lnTo>
                <a:lnTo>
                  <a:pt x="685" y="753"/>
                </a:lnTo>
                <a:lnTo>
                  <a:pt x="687" y="753"/>
                </a:lnTo>
                <a:lnTo>
                  <a:pt x="685" y="753"/>
                </a:lnTo>
                <a:lnTo>
                  <a:pt x="685" y="753"/>
                </a:lnTo>
                <a:lnTo>
                  <a:pt x="685" y="751"/>
                </a:lnTo>
                <a:lnTo>
                  <a:pt x="683" y="753"/>
                </a:lnTo>
                <a:lnTo>
                  <a:pt x="683" y="753"/>
                </a:lnTo>
                <a:lnTo>
                  <a:pt x="683" y="753"/>
                </a:lnTo>
                <a:lnTo>
                  <a:pt x="681" y="751"/>
                </a:lnTo>
                <a:lnTo>
                  <a:pt x="681" y="749"/>
                </a:lnTo>
                <a:lnTo>
                  <a:pt x="681" y="749"/>
                </a:lnTo>
                <a:lnTo>
                  <a:pt x="681" y="747"/>
                </a:lnTo>
                <a:lnTo>
                  <a:pt x="679" y="747"/>
                </a:lnTo>
                <a:lnTo>
                  <a:pt x="677" y="744"/>
                </a:lnTo>
                <a:lnTo>
                  <a:pt x="675" y="744"/>
                </a:lnTo>
                <a:lnTo>
                  <a:pt x="675" y="744"/>
                </a:lnTo>
                <a:lnTo>
                  <a:pt x="675" y="747"/>
                </a:lnTo>
                <a:lnTo>
                  <a:pt x="677" y="747"/>
                </a:lnTo>
                <a:lnTo>
                  <a:pt x="677" y="747"/>
                </a:lnTo>
                <a:lnTo>
                  <a:pt x="679" y="749"/>
                </a:lnTo>
                <a:lnTo>
                  <a:pt x="679" y="751"/>
                </a:lnTo>
                <a:lnTo>
                  <a:pt x="679" y="751"/>
                </a:lnTo>
                <a:lnTo>
                  <a:pt x="679" y="753"/>
                </a:lnTo>
                <a:close/>
                <a:moveTo>
                  <a:pt x="689" y="786"/>
                </a:moveTo>
                <a:lnTo>
                  <a:pt x="696" y="784"/>
                </a:lnTo>
                <a:lnTo>
                  <a:pt x="696" y="784"/>
                </a:lnTo>
                <a:lnTo>
                  <a:pt x="696" y="782"/>
                </a:lnTo>
                <a:lnTo>
                  <a:pt x="696" y="778"/>
                </a:lnTo>
                <a:lnTo>
                  <a:pt x="698" y="776"/>
                </a:lnTo>
                <a:lnTo>
                  <a:pt x="698" y="774"/>
                </a:lnTo>
                <a:lnTo>
                  <a:pt x="700" y="770"/>
                </a:lnTo>
                <a:lnTo>
                  <a:pt x="700" y="770"/>
                </a:lnTo>
                <a:lnTo>
                  <a:pt x="700" y="767"/>
                </a:lnTo>
                <a:lnTo>
                  <a:pt x="700" y="767"/>
                </a:lnTo>
                <a:lnTo>
                  <a:pt x="698" y="767"/>
                </a:lnTo>
                <a:lnTo>
                  <a:pt x="696" y="770"/>
                </a:lnTo>
                <a:lnTo>
                  <a:pt x="694" y="770"/>
                </a:lnTo>
                <a:lnTo>
                  <a:pt x="694" y="770"/>
                </a:lnTo>
                <a:lnTo>
                  <a:pt x="694" y="772"/>
                </a:lnTo>
                <a:lnTo>
                  <a:pt x="694" y="774"/>
                </a:lnTo>
                <a:lnTo>
                  <a:pt x="694" y="774"/>
                </a:lnTo>
                <a:lnTo>
                  <a:pt x="694" y="776"/>
                </a:lnTo>
                <a:lnTo>
                  <a:pt x="694" y="776"/>
                </a:lnTo>
                <a:lnTo>
                  <a:pt x="689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87" y="776"/>
                </a:lnTo>
                <a:lnTo>
                  <a:pt x="691" y="774"/>
                </a:lnTo>
                <a:lnTo>
                  <a:pt x="694" y="774"/>
                </a:lnTo>
                <a:lnTo>
                  <a:pt x="694" y="772"/>
                </a:lnTo>
                <a:lnTo>
                  <a:pt x="694" y="772"/>
                </a:lnTo>
                <a:lnTo>
                  <a:pt x="691" y="770"/>
                </a:lnTo>
                <a:lnTo>
                  <a:pt x="691" y="770"/>
                </a:lnTo>
                <a:lnTo>
                  <a:pt x="691" y="767"/>
                </a:lnTo>
                <a:lnTo>
                  <a:pt x="689" y="767"/>
                </a:lnTo>
                <a:lnTo>
                  <a:pt x="687" y="770"/>
                </a:lnTo>
                <a:lnTo>
                  <a:pt x="685" y="767"/>
                </a:lnTo>
                <a:lnTo>
                  <a:pt x="683" y="767"/>
                </a:lnTo>
                <a:lnTo>
                  <a:pt x="681" y="767"/>
                </a:lnTo>
                <a:lnTo>
                  <a:pt x="681" y="767"/>
                </a:lnTo>
                <a:lnTo>
                  <a:pt x="681" y="767"/>
                </a:lnTo>
                <a:lnTo>
                  <a:pt x="679" y="770"/>
                </a:lnTo>
                <a:lnTo>
                  <a:pt x="679" y="772"/>
                </a:lnTo>
                <a:lnTo>
                  <a:pt x="679" y="774"/>
                </a:lnTo>
                <a:lnTo>
                  <a:pt x="681" y="774"/>
                </a:lnTo>
                <a:lnTo>
                  <a:pt x="683" y="778"/>
                </a:lnTo>
                <a:lnTo>
                  <a:pt x="683" y="778"/>
                </a:lnTo>
                <a:lnTo>
                  <a:pt x="683" y="778"/>
                </a:lnTo>
                <a:lnTo>
                  <a:pt x="683" y="780"/>
                </a:lnTo>
                <a:lnTo>
                  <a:pt x="685" y="780"/>
                </a:lnTo>
                <a:lnTo>
                  <a:pt x="689" y="782"/>
                </a:lnTo>
                <a:lnTo>
                  <a:pt x="689" y="782"/>
                </a:lnTo>
                <a:lnTo>
                  <a:pt x="689" y="782"/>
                </a:lnTo>
                <a:lnTo>
                  <a:pt x="687" y="782"/>
                </a:lnTo>
                <a:lnTo>
                  <a:pt x="685" y="782"/>
                </a:lnTo>
                <a:lnTo>
                  <a:pt x="685" y="782"/>
                </a:lnTo>
                <a:lnTo>
                  <a:pt x="685" y="784"/>
                </a:lnTo>
                <a:lnTo>
                  <a:pt x="685" y="784"/>
                </a:lnTo>
                <a:lnTo>
                  <a:pt x="687" y="786"/>
                </a:lnTo>
                <a:lnTo>
                  <a:pt x="689" y="786"/>
                </a:lnTo>
                <a:close/>
                <a:moveTo>
                  <a:pt x="704" y="753"/>
                </a:moveTo>
                <a:lnTo>
                  <a:pt x="704" y="753"/>
                </a:lnTo>
                <a:lnTo>
                  <a:pt x="706" y="753"/>
                </a:lnTo>
                <a:lnTo>
                  <a:pt x="706" y="753"/>
                </a:lnTo>
                <a:lnTo>
                  <a:pt x="706" y="751"/>
                </a:lnTo>
                <a:lnTo>
                  <a:pt x="704" y="749"/>
                </a:lnTo>
                <a:lnTo>
                  <a:pt x="704" y="747"/>
                </a:lnTo>
                <a:lnTo>
                  <a:pt x="702" y="744"/>
                </a:lnTo>
                <a:lnTo>
                  <a:pt x="702" y="744"/>
                </a:lnTo>
                <a:lnTo>
                  <a:pt x="702" y="744"/>
                </a:lnTo>
                <a:lnTo>
                  <a:pt x="702" y="747"/>
                </a:lnTo>
                <a:lnTo>
                  <a:pt x="702" y="747"/>
                </a:lnTo>
                <a:lnTo>
                  <a:pt x="702" y="749"/>
                </a:lnTo>
                <a:lnTo>
                  <a:pt x="702" y="751"/>
                </a:lnTo>
                <a:lnTo>
                  <a:pt x="702" y="749"/>
                </a:lnTo>
                <a:lnTo>
                  <a:pt x="702" y="749"/>
                </a:lnTo>
                <a:lnTo>
                  <a:pt x="704" y="751"/>
                </a:lnTo>
                <a:lnTo>
                  <a:pt x="704" y="751"/>
                </a:lnTo>
                <a:lnTo>
                  <a:pt x="704" y="753"/>
                </a:lnTo>
                <a:close/>
                <a:moveTo>
                  <a:pt x="708" y="744"/>
                </a:moveTo>
                <a:lnTo>
                  <a:pt x="710" y="742"/>
                </a:lnTo>
                <a:lnTo>
                  <a:pt x="710" y="740"/>
                </a:lnTo>
                <a:lnTo>
                  <a:pt x="710" y="738"/>
                </a:lnTo>
                <a:lnTo>
                  <a:pt x="710" y="736"/>
                </a:lnTo>
                <a:lnTo>
                  <a:pt x="710" y="736"/>
                </a:lnTo>
                <a:lnTo>
                  <a:pt x="708" y="734"/>
                </a:lnTo>
                <a:lnTo>
                  <a:pt x="706" y="732"/>
                </a:lnTo>
                <a:lnTo>
                  <a:pt x="706" y="732"/>
                </a:lnTo>
                <a:lnTo>
                  <a:pt x="700" y="734"/>
                </a:lnTo>
                <a:lnTo>
                  <a:pt x="700" y="738"/>
                </a:lnTo>
                <a:lnTo>
                  <a:pt x="700" y="740"/>
                </a:lnTo>
                <a:lnTo>
                  <a:pt x="698" y="742"/>
                </a:lnTo>
                <a:lnTo>
                  <a:pt x="698" y="742"/>
                </a:lnTo>
                <a:lnTo>
                  <a:pt x="698" y="747"/>
                </a:lnTo>
                <a:lnTo>
                  <a:pt x="700" y="747"/>
                </a:lnTo>
                <a:lnTo>
                  <a:pt x="700" y="747"/>
                </a:lnTo>
                <a:lnTo>
                  <a:pt x="700" y="744"/>
                </a:lnTo>
                <a:lnTo>
                  <a:pt x="702" y="744"/>
                </a:lnTo>
                <a:lnTo>
                  <a:pt x="704" y="742"/>
                </a:lnTo>
                <a:lnTo>
                  <a:pt x="704" y="742"/>
                </a:lnTo>
                <a:lnTo>
                  <a:pt x="704" y="742"/>
                </a:lnTo>
                <a:lnTo>
                  <a:pt x="704" y="744"/>
                </a:lnTo>
                <a:lnTo>
                  <a:pt x="704" y="744"/>
                </a:lnTo>
                <a:lnTo>
                  <a:pt x="704" y="744"/>
                </a:lnTo>
                <a:lnTo>
                  <a:pt x="706" y="744"/>
                </a:lnTo>
                <a:lnTo>
                  <a:pt x="706" y="747"/>
                </a:lnTo>
                <a:lnTo>
                  <a:pt x="706" y="747"/>
                </a:lnTo>
                <a:lnTo>
                  <a:pt x="708" y="744"/>
                </a:lnTo>
                <a:close/>
                <a:moveTo>
                  <a:pt x="708" y="803"/>
                </a:moveTo>
                <a:lnTo>
                  <a:pt x="706" y="803"/>
                </a:lnTo>
                <a:lnTo>
                  <a:pt x="706" y="803"/>
                </a:lnTo>
                <a:lnTo>
                  <a:pt x="706" y="803"/>
                </a:lnTo>
                <a:lnTo>
                  <a:pt x="706" y="801"/>
                </a:lnTo>
                <a:lnTo>
                  <a:pt x="706" y="801"/>
                </a:lnTo>
                <a:lnTo>
                  <a:pt x="706" y="801"/>
                </a:lnTo>
                <a:lnTo>
                  <a:pt x="704" y="801"/>
                </a:lnTo>
                <a:lnTo>
                  <a:pt x="704" y="801"/>
                </a:lnTo>
                <a:lnTo>
                  <a:pt x="704" y="801"/>
                </a:lnTo>
                <a:lnTo>
                  <a:pt x="702" y="797"/>
                </a:lnTo>
                <a:lnTo>
                  <a:pt x="702" y="797"/>
                </a:lnTo>
                <a:lnTo>
                  <a:pt x="704" y="795"/>
                </a:lnTo>
                <a:lnTo>
                  <a:pt x="702" y="795"/>
                </a:lnTo>
                <a:lnTo>
                  <a:pt x="700" y="795"/>
                </a:lnTo>
                <a:lnTo>
                  <a:pt x="698" y="793"/>
                </a:lnTo>
                <a:lnTo>
                  <a:pt x="698" y="793"/>
                </a:lnTo>
                <a:lnTo>
                  <a:pt x="696" y="793"/>
                </a:lnTo>
                <a:lnTo>
                  <a:pt x="696" y="791"/>
                </a:lnTo>
                <a:lnTo>
                  <a:pt x="698" y="791"/>
                </a:lnTo>
                <a:lnTo>
                  <a:pt x="698" y="793"/>
                </a:lnTo>
                <a:lnTo>
                  <a:pt x="700" y="791"/>
                </a:lnTo>
                <a:lnTo>
                  <a:pt x="700" y="788"/>
                </a:lnTo>
                <a:lnTo>
                  <a:pt x="700" y="788"/>
                </a:lnTo>
                <a:lnTo>
                  <a:pt x="700" y="786"/>
                </a:lnTo>
                <a:lnTo>
                  <a:pt x="698" y="784"/>
                </a:lnTo>
                <a:lnTo>
                  <a:pt x="698" y="784"/>
                </a:lnTo>
                <a:lnTo>
                  <a:pt x="696" y="786"/>
                </a:lnTo>
                <a:lnTo>
                  <a:pt x="696" y="786"/>
                </a:lnTo>
                <a:lnTo>
                  <a:pt x="694" y="786"/>
                </a:lnTo>
                <a:lnTo>
                  <a:pt x="689" y="786"/>
                </a:lnTo>
                <a:lnTo>
                  <a:pt x="687" y="786"/>
                </a:lnTo>
                <a:lnTo>
                  <a:pt x="687" y="786"/>
                </a:lnTo>
                <a:lnTo>
                  <a:pt x="687" y="788"/>
                </a:lnTo>
                <a:lnTo>
                  <a:pt x="689" y="788"/>
                </a:lnTo>
                <a:lnTo>
                  <a:pt x="694" y="791"/>
                </a:lnTo>
                <a:lnTo>
                  <a:pt x="694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1"/>
                </a:lnTo>
                <a:lnTo>
                  <a:pt x="691" y="793"/>
                </a:lnTo>
                <a:lnTo>
                  <a:pt x="694" y="795"/>
                </a:lnTo>
                <a:lnTo>
                  <a:pt x="694" y="795"/>
                </a:lnTo>
                <a:lnTo>
                  <a:pt x="698" y="799"/>
                </a:lnTo>
                <a:lnTo>
                  <a:pt x="700" y="801"/>
                </a:lnTo>
                <a:lnTo>
                  <a:pt x="702" y="801"/>
                </a:lnTo>
                <a:lnTo>
                  <a:pt x="702" y="803"/>
                </a:lnTo>
                <a:lnTo>
                  <a:pt x="704" y="805"/>
                </a:lnTo>
                <a:lnTo>
                  <a:pt x="706" y="805"/>
                </a:lnTo>
                <a:lnTo>
                  <a:pt x="708" y="805"/>
                </a:lnTo>
                <a:lnTo>
                  <a:pt x="708" y="803"/>
                </a:lnTo>
                <a:close/>
                <a:moveTo>
                  <a:pt x="681" y="713"/>
                </a:moveTo>
                <a:lnTo>
                  <a:pt x="681" y="711"/>
                </a:lnTo>
                <a:lnTo>
                  <a:pt x="679" y="711"/>
                </a:lnTo>
                <a:lnTo>
                  <a:pt x="679" y="709"/>
                </a:lnTo>
                <a:lnTo>
                  <a:pt x="677" y="709"/>
                </a:lnTo>
                <a:lnTo>
                  <a:pt x="677" y="711"/>
                </a:lnTo>
                <a:lnTo>
                  <a:pt x="675" y="709"/>
                </a:lnTo>
                <a:lnTo>
                  <a:pt x="671" y="709"/>
                </a:lnTo>
                <a:lnTo>
                  <a:pt x="668" y="709"/>
                </a:lnTo>
                <a:lnTo>
                  <a:pt x="666" y="709"/>
                </a:lnTo>
                <a:lnTo>
                  <a:pt x="666" y="709"/>
                </a:lnTo>
                <a:lnTo>
                  <a:pt x="668" y="711"/>
                </a:lnTo>
                <a:lnTo>
                  <a:pt x="668" y="711"/>
                </a:lnTo>
                <a:lnTo>
                  <a:pt x="671" y="713"/>
                </a:lnTo>
                <a:lnTo>
                  <a:pt x="671" y="713"/>
                </a:lnTo>
                <a:lnTo>
                  <a:pt x="671" y="715"/>
                </a:lnTo>
                <a:lnTo>
                  <a:pt x="671" y="717"/>
                </a:lnTo>
                <a:lnTo>
                  <a:pt x="671" y="719"/>
                </a:lnTo>
                <a:lnTo>
                  <a:pt x="673" y="721"/>
                </a:lnTo>
                <a:lnTo>
                  <a:pt x="673" y="721"/>
                </a:lnTo>
                <a:lnTo>
                  <a:pt x="675" y="721"/>
                </a:lnTo>
                <a:lnTo>
                  <a:pt x="675" y="721"/>
                </a:lnTo>
                <a:lnTo>
                  <a:pt x="677" y="721"/>
                </a:lnTo>
                <a:lnTo>
                  <a:pt x="679" y="721"/>
                </a:lnTo>
                <a:lnTo>
                  <a:pt x="679" y="719"/>
                </a:lnTo>
                <a:lnTo>
                  <a:pt x="679" y="719"/>
                </a:lnTo>
                <a:lnTo>
                  <a:pt x="679" y="719"/>
                </a:lnTo>
                <a:lnTo>
                  <a:pt x="679" y="717"/>
                </a:lnTo>
                <a:lnTo>
                  <a:pt x="679" y="717"/>
                </a:lnTo>
                <a:lnTo>
                  <a:pt x="677" y="717"/>
                </a:lnTo>
                <a:lnTo>
                  <a:pt x="677" y="715"/>
                </a:lnTo>
                <a:lnTo>
                  <a:pt x="677" y="715"/>
                </a:lnTo>
                <a:lnTo>
                  <a:pt x="677" y="713"/>
                </a:lnTo>
                <a:lnTo>
                  <a:pt x="677" y="713"/>
                </a:lnTo>
                <a:lnTo>
                  <a:pt x="677" y="713"/>
                </a:lnTo>
                <a:lnTo>
                  <a:pt x="679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7"/>
                </a:lnTo>
                <a:lnTo>
                  <a:pt x="681" y="715"/>
                </a:lnTo>
                <a:lnTo>
                  <a:pt x="681" y="715"/>
                </a:lnTo>
                <a:lnTo>
                  <a:pt x="681" y="713"/>
                </a:lnTo>
                <a:lnTo>
                  <a:pt x="681" y="713"/>
                </a:lnTo>
                <a:close/>
                <a:moveTo>
                  <a:pt x="673" y="730"/>
                </a:moveTo>
                <a:lnTo>
                  <a:pt x="675" y="730"/>
                </a:lnTo>
                <a:lnTo>
                  <a:pt x="677" y="730"/>
                </a:lnTo>
                <a:lnTo>
                  <a:pt x="677" y="732"/>
                </a:lnTo>
                <a:lnTo>
                  <a:pt x="677" y="732"/>
                </a:lnTo>
                <a:lnTo>
                  <a:pt x="677" y="732"/>
                </a:lnTo>
                <a:lnTo>
                  <a:pt x="677" y="734"/>
                </a:lnTo>
                <a:lnTo>
                  <a:pt x="675" y="734"/>
                </a:lnTo>
                <a:lnTo>
                  <a:pt x="675" y="734"/>
                </a:lnTo>
                <a:lnTo>
                  <a:pt x="673" y="734"/>
                </a:lnTo>
                <a:lnTo>
                  <a:pt x="673" y="734"/>
                </a:lnTo>
                <a:lnTo>
                  <a:pt x="671" y="734"/>
                </a:lnTo>
                <a:lnTo>
                  <a:pt x="671" y="734"/>
                </a:lnTo>
                <a:lnTo>
                  <a:pt x="673" y="736"/>
                </a:lnTo>
                <a:lnTo>
                  <a:pt x="673" y="736"/>
                </a:lnTo>
                <a:lnTo>
                  <a:pt x="673" y="736"/>
                </a:lnTo>
                <a:lnTo>
                  <a:pt x="675" y="736"/>
                </a:lnTo>
                <a:lnTo>
                  <a:pt x="677" y="738"/>
                </a:lnTo>
                <a:lnTo>
                  <a:pt x="677" y="738"/>
                </a:lnTo>
                <a:lnTo>
                  <a:pt x="677" y="738"/>
                </a:lnTo>
                <a:lnTo>
                  <a:pt x="679" y="738"/>
                </a:lnTo>
                <a:lnTo>
                  <a:pt x="681" y="738"/>
                </a:lnTo>
                <a:lnTo>
                  <a:pt x="679" y="740"/>
                </a:lnTo>
                <a:lnTo>
                  <a:pt x="679" y="740"/>
                </a:lnTo>
                <a:lnTo>
                  <a:pt x="681" y="742"/>
                </a:lnTo>
                <a:lnTo>
                  <a:pt x="681" y="742"/>
                </a:lnTo>
                <a:lnTo>
                  <a:pt x="681" y="742"/>
                </a:lnTo>
                <a:lnTo>
                  <a:pt x="679" y="742"/>
                </a:lnTo>
                <a:lnTo>
                  <a:pt x="679" y="744"/>
                </a:lnTo>
                <a:lnTo>
                  <a:pt x="681" y="744"/>
                </a:lnTo>
                <a:lnTo>
                  <a:pt x="683" y="747"/>
                </a:lnTo>
                <a:lnTo>
                  <a:pt x="683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9"/>
                </a:lnTo>
                <a:lnTo>
                  <a:pt x="685" y="747"/>
                </a:lnTo>
                <a:lnTo>
                  <a:pt x="687" y="747"/>
                </a:lnTo>
                <a:lnTo>
                  <a:pt x="687" y="749"/>
                </a:lnTo>
                <a:lnTo>
                  <a:pt x="687" y="749"/>
                </a:lnTo>
                <a:lnTo>
                  <a:pt x="687" y="751"/>
                </a:lnTo>
                <a:lnTo>
                  <a:pt x="687" y="751"/>
                </a:lnTo>
                <a:lnTo>
                  <a:pt x="689" y="751"/>
                </a:lnTo>
                <a:lnTo>
                  <a:pt x="689" y="751"/>
                </a:lnTo>
                <a:lnTo>
                  <a:pt x="689" y="753"/>
                </a:lnTo>
                <a:lnTo>
                  <a:pt x="691" y="753"/>
                </a:lnTo>
                <a:lnTo>
                  <a:pt x="691" y="755"/>
                </a:lnTo>
                <a:lnTo>
                  <a:pt x="694" y="755"/>
                </a:lnTo>
                <a:lnTo>
                  <a:pt x="694" y="755"/>
                </a:lnTo>
                <a:lnTo>
                  <a:pt x="694" y="755"/>
                </a:lnTo>
                <a:lnTo>
                  <a:pt x="696" y="755"/>
                </a:lnTo>
                <a:lnTo>
                  <a:pt x="696" y="755"/>
                </a:lnTo>
                <a:lnTo>
                  <a:pt x="696" y="753"/>
                </a:lnTo>
                <a:lnTo>
                  <a:pt x="696" y="753"/>
                </a:lnTo>
                <a:lnTo>
                  <a:pt x="696" y="753"/>
                </a:lnTo>
                <a:lnTo>
                  <a:pt x="696" y="751"/>
                </a:lnTo>
                <a:lnTo>
                  <a:pt x="696" y="751"/>
                </a:lnTo>
                <a:lnTo>
                  <a:pt x="696" y="749"/>
                </a:lnTo>
                <a:lnTo>
                  <a:pt x="696" y="747"/>
                </a:lnTo>
                <a:lnTo>
                  <a:pt x="696" y="747"/>
                </a:lnTo>
                <a:lnTo>
                  <a:pt x="694" y="747"/>
                </a:lnTo>
                <a:lnTo>
                  <a:pt x="691" y="747"/>
                </a:lnTo>
                <a:lnTo>
                  <a:pt x="691" y="747"/>
                </a:lnTo>
                <a:lnTo>
                  <a:pt x="694" y="744"/>
                </a:lnTo>
                <a:lnTo>
                  <a:pt x="694" y="744"/>
                </a:lnTo>
                <a:lnTo>
                  <a:pt x="694" y="744"/>
                </a:lnTo>
                <a:lnTo>
                  <a:pt x="691" y="742"/>
                </a:lnTo>
                <a:lnTo>
                  <a:pt x="691" y="742"/>
                </a:lnTo>
                <a:lnTo>
                  <a:pt x="689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40"/>
                </a:lnTo>
                <a:lnTo>
                  <a:pt x="687" y="738"/>
                </a:lnTo>
                <a:lnTo>
                  <a:pt x="687" y="738"/>
                </a:lnTo>
                <a:lnTo>
                  <a:pt x="691" y="740"/>
                </a:lnTo>
                <a:lnTo>
                  <a:pt x="694" y="740"/>
                </a:lnTo>
                <a:lnTo>
                  <a:pt x="694" y="740"/>
                </a:lnTo>
                <a:lnTo>
                  <a:pt x="691" y="740"/>
                </a:lnTo>
                <a:lnTo>
                  <a:pt x="691" y="738"/>
                </a:lnTo>
                <a:lnTo>
                  <a:pt x="689" y="736"/>
                </a:lnTo>
                <a:lnTo>
                  <a:pt x="687" y="734"/>
                </a:lnTo>
                <a:lnTo>
                  <a:pt x="687" y="734"/>
                </a:lnTo>
                <a:lnTo>
                  <a:pt x="687" y="732"/>
                </a:lnTo>
                <a:lnTo>
                  <a:pt x="685" y="730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8"/>
                </a:lnTo>
                <a:lnTo>
                  <a:pt x="679" y="726"/>
                </a:lnTo>
                <a:lnTo>
                  <a:pt x="679" y="726"/>
                </a:lnTo>
                <a:lnTo>
                  <a:pt x="679" y="723"/>
                </a:lnTo>
                <a:lnTo>
                  <a:pt x="679" y="723"/>
                </a:lnTo>
                <a:lnTo>
                  <a:pt x="675" y="723"/>
                </a:lnTo>
                <a:lnTo>
                  <a:pt x="673" y="723"/>
                </a:lnTo>
                <a:lnTo>
                  <a:pt x="673" y="723"/>
                </a:lnTo>
                <a:lnTo>
                  <a:pt x="673" y="726"/>
                </a:lnTo>
                <a:lnTo>
                  <a:pt x="673" y="726"/>
                </a:lnTo>
                <a:lnTo>
                  <a:pt x="673" y="728"/>
                </a:lnTo>
                <a:lnTo>
                  <a:pt x="673" y="728"/>
                </a:lnTo>
                <a:lnTo>
                  <a:pt x="671" y="730"/>
                </a:lnTo>
                <a:lnTo>
                  <a:pt x="671" y="732"/>
                </a:lnTo>
                <a:lnTo>
                  <a:pt x="671" y="732"/>
                </a:lnTo>
                <a:lnTo>
                  <a:pt x="673" y="730"/>
                </a:lnTo>
                <a:close/>
                <a:moveTo>
                  <a:pt x="708" y="807"/>
                </a:moveTo>
                <a:lnTo>
                  <a:pt x="708" y="807"/>
                </a:lnTo>
                <a:lnTo>
                  <a:pt x="708" y="809"/>
                </a:lnTo>
                <a:lnTo>
                  <a:pt x="708" y="809"/>
                </a:lnTo>
                <a:lnTo>
                  <a:pt x="708" y="809"/>
                </a:lnTo>
                <a:lnTo>
                  <a:pt x="710" y="809"/>
                </a:lnTo>
                <a:lnTo>
                  <a:pt x="710" y="807"/>
                </a:lnTo>
                <a:lnTo>
                  <a:pt x="708" y="805"/>
                </a:lnTo>
                <a:lnTo>
                  <a:pt x="708" y="807"/>
                </a:lnTo>
                <a:close/>
                <a:moveTo>
                  <a:pt x="671" y="715"/>
                </a:moveTo>
                <a:lnTo>
                  <a:pt x="668" y="715"/>
                </a:lnTo>
                <a:lnTo>
                  <a:pt x="668" y="715"/>
                </a:lnTo>
                <a:lnTo>
                  <a:pt x="666" y="713"/>
                </a:lnTo>
                <a:lnTo>
                  <a:pt x="666" y="713"/>
                </a:lnTo>
                <a:lnTo>
                  <a:pt x="666" y="711"/>
                </a:lnTo>
                <a:lnTo>
                  <a:pt x="664" y="711"/>
                </a:lnTo>
                <a:lnTo>
                  <a:pt x="662" y="711"/>
                </a:lnTo>
                <a:lnTo>
                  <a:pt x="660" y="713"/>
                </a:lnTo>
                <a:lnTo>
                  <a:pt x="660" y="715"/>
                </a:lnTo>
                <a:lnTo>
                  <a:pt x="660" y="715"/>
                </a:lnTo>
                <a:lnTo>
                  <a:pt x="662" y="717"/>
                </a:lnTo>
                <a:lnTo>
                  <a:pt x="662" y="719"/>
                </a:lnTo>
                <a:lnTo>
                  <a:pt x="664" y="719"/>
                </a:lnTo>
                <a:lnTo>
                  <a:pt x="664" y="721"/>
                </a:lnTo>
                <a:lnTo>
                  <a:pt x="664" y="721"/>
                </a:lnTo>
                <a:lnTo>
                  <a:pt x="662" y="726"/>
                </a:lnTo>
                <a:lnTo>
                  <a:pt x="664" y="728"/>
                </a:lnTo>
                <a:lnTo>
                  <a:pt x="664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8"/>
                </a:lnTo>
                <a:lnTo>
                  <a:pt x="666" y="726"/>
                </a:lnTo>
                <a:lnTo>
                  <a:pt x="668" y="723"/>
                </a:lnTo>
                <a:lnTo>
                  <a:pt x="668" y="721"/>
                </a:lnTo>
                <a:lnTo>
                  <a:pt x="668" y="719"/>
                </a:lnTo>
                <a:lnTo>
                  <a:pt x="668" y="719"/>
                </a:lnTo>
                <a:lnTo>
                  <a:pt x="668" y="717"/>
                </a:lnTo>
                <a:lnTo>
                  <a:pt x="671" y="717"/>
                </a:lnTo>
                <a:lnTo>
                  <a:pt x="671" y="717"/>
                </a:lnTo>
                <a:lnTo>
                  <a:pt x="671" y="715"/>
                </a:lnTo>
                <a:close/>
                <a:moveTo>
                  <a:pt x="675" y="742"/>
                </a:moveTo>
                <a:lnTo>
                  <a:pt x="677" y="740"/>
                </a:lnTo>
                <a:lnTo>
                  <a:pt x="677" y="740"/>
                </a:lnTo>
                <a:lnTo>
                  <a:pt x="677" y="740"/>
                </a:lnTo>
                <a:lnTo>
                  <a:pt x="677" y="738"/>
                </a:lnTo>
                <a:lnTo>
                  <a:pt x="675" y="740"/>
                </a:lnTo>
                <a:lnTo>
                  <a:pt x="673" y="740"/>
                </a:lnTo>
                <a:lnTo>
                  <a:pt x="673" y="740"/>
                </a:lnTo>
                <a:lnTo>
                  <a:pt x="671" y="740"/>
                </a:lnTo>
                <a:lnTo>
                  <a:pt x="673" y="742"/>
                </a:lnTo>
                <a:lnTo>
                  <a:pt x="671" y="744"/>
                </a:lnTo>
                <a:lnTo>
                  <a:pt x="673" y="744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lnTo>
                  <a:pt x="675" y="742"/>
                </a:lnTo>
                <a:close/>
                <a:moveTo>
                  <a:pt x="1662" y="2505"/>
                </a:moveTo>
                <a:lnTo>
                  <a:pt x="1655" y="2505"/>
                </a:lnTo>
                <a:lnTo>
                  <a:pt x="1651" y="2503"/>
                </a:lnTo>
                <a:lnTo>
                  <a:pt x="1649" y="2503"/>
                </a:lnTo>
                <a:lnTo>
                  <a:pt x="1645" y="2501"/>
                </a:lnTo>
                <a:lnTo>
                  <a:pt x="1643" y="2499"/>
                </a:lnTo>
                <a:lnTo>
                  <a:pt x="1639" y="2497"/>
                </a:lnTo>
                <a:lnTo>
                  <a:pt x="1636" y="2495"/>
                </a:lnTo>
                <a:lnTo>
                  <a:pt x="1632" y="2493"/>
                </a:lnTo>
                <a:lnTo>
                  <a:pt x="1630" y="2491"/>
                </a:lnTo>
                <a:lnTo>
                  <a:pt x="1628" y="2489"/>
                </a:lnTo>
                <a:lnTo>
                  <a:pt x="1624" y="2487"/>
                </a:lnTo>
                <a:lnTo>
                  <a:pt x="1624" y="2484"/>
                </a:lnTo>
                <a:lnTo>
                  <a:pt x="1622" y="2484"/>
                </a:lnTo>
                <a:lnTo>
                  <a:pt x="1620" y="2478"/>
                </a:lnTo>
                <a:lnTo>
                  <a:pt x="1620" y="2478"/>
                </a:lnTo>
                <a:lnTo>
                  <a:pt x="1618" y="2478"/>
                </a:lnTo>
                <a:lnTo>
                  <a:pt x="1615" y="2478"/>
                </a:lnTo>
                <a:lnTo>
                  <a:pt x="1615" y="2476"/>
                </a:lnTo>
                <a:lnTo>
                  <a:pt x="1615" y="2476"/>
                </a:lnTo>
                <a:lnTo>
                  <a:pt x="1615" y="2474"/>
                </a:lnTo>
                <a:lnTo>
                  <a:pt x="1615" y="2474"/>
                </a:lnTo>
                <a:lnTo>
                  <a:pt x="1618" y="2474"/>
                </a:lnTo>
                <a:lnTo>
                  <a:pt x="1620" y="2474"/>
                </a:lnTo>
                <a:lnTo>
                  <a:pt x="1618" y="2472"/>
                </a:lnTo>
                <a:lnTo>
                  <a:pt x="1618" y="2470"/>
                </a:lnTo>
                <a:lnTo>
                  <a:pt x="1613" y="2468"/>
                </a:lnTo>
                <a:lnTo>
                  <a:pt x="1613" y="2466"/>
                </a:lnTo>
                <a:lnTo>
                  <a:pt x="1613" y="2466"/>
                </a:lnTo>
                <a:lnTo>
                  <a:pt x="1611" y="2466"/>
                </a:lnTo>
                <a:lnTo>
                  <a:pt x="1611" y="2464"/>
                </a:lnTo>
                <a:lnTo>
                  <a:pt x="1607" y="2466"/>
                </a:lnTo>
                <a:lnTo>
                  <a:pt x="1605" y="2466"/>
                </a:lnTo>
                <a:lnTo>
                  <a:pt x="1603" y="2464"/>
                </a:lnTo>
                <a:lnTo>
                  <a:pt x="1601" y="2464"/>
                </a:lnTo>
                <a:lnTo>
                  <a:pt x="1601" y="2464"/>
                </a:lnTo>
                <a:lnTo>
                  <a:pt x="1599" y="2466"/>
                </a:lnTo>
                <a:lnTo>
                  <a:pt x="1597" y="2468"/>
                </a:lnTo>
                <a:lnTo>
                  <a:pt x="1595" y="2470"/>
                </a:lnTo>
                <a:lnTo>
                  <a:pt x="1595" y="2470"/>
                </a:lnTo>
                <a:lnTo>
                  <a:pt x="1595" y="2470"/>
                </a:lnTo>
                <a:lnTo>
                  <a:pt x="1592" y="2468"/>
                </a:lnTo>
                <a:lnTo>
                  <a:pt x="1590" y="2468"/>
                </a:lnTo>
                <a:lnTo>
                  <a:pt x="1588" y="2468"/>
                </a:lnTo>
                <a:lnTo>
                  <a:pt x="1588" y="2468"/>
                </a:lnTo>
                <a:lnTo>
                  <a:pt x="1590" y="2470"/>
                </a:lnTo>
                <a:lnTo>
                  <a:pt x="1590" y="2470"/>
                </a:lnTo>
                <a:lnTo>
                  <a:pt x="1590" y="2470"/>
                </a:lnTo>
                <a:lnTo>
                  <a:pt x="1592" y="2472"/>
                </a:lnTo>
                <a:lnTo>
                  <a:pt x="1592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90" y="2472"/>
                </a:lnTo>
                <a:lnTo>
                  <a:pt x="1588" y="2472"/>
                </a:lnTo>
                <a:lnTo>
                  <a:pt x="1588" y="2474"/>
                </a:lnTo>
                <a:lnTo>
                  <a:pt x="1586" y="2474"/>
                </a:lnTo>
                <a:lnTo>
                  <a:pt x="1586" y="2476"/>
                </a:lnTo>
                <a:lnTo>
                  <a:pt x="1586" y="2476"/>
                </a:lnTo>
                <a:lnTo>
                  <a:pt x="1588" y="2478"/>
                </a:lnTo>
                <a:lnTo>
                  <a:pt x="1588" y="2480"/>
                </a:lnTo>
                <a:lnTo>
                  <a:pt x="1590" y="2480"/>
                </a:lnTo>
                <a:lnTo>
                  <a:pt x="1592" y="2480"/>
                </a:lnTo>
                <a:lnTo>
                  <a:pt x="1595" y="2480"/>
                </a:lnTo>
                <a:lnTo>
                  <a:pt x="1597" y="2480"/>
                </a:lnTo>
                <a:lnTo>
                  <a:pt x="1599" y="2478"/>
                </a:lnTo>
                <a:lnTo>
                  <a:pt x="1601" y="2480"/>
                </a:lnTo>
                <a:lnTo>
                  <a:pt x="1603" y="2480"/>
                </a:lnTo>
                <a:lnTo>
                  <a:pt x="1603" y="2480"/>
                </a:lnTo>
                <a:lnTo>
                  <a:pt x="1603" y="2482"/>
                </a:lnTo>
                <a:lnTo>
                  <a:pt x="1603" y="2482"/>
                </a:lnTo>
                <a:lnTo>
                  <a:pt x="1599" y="2484"/>
                </a:lnTo>
                <a:lnTo>
                  <a:pt x="1595" y="2487"/>
                </a:lnTo>
                <a:lnTo>
                  <a:pt x="1592" y="2487"/>
                </a:lnTo>
                <a:lnTo>
                  <a:pt x="1592" y="2487"/>
                </a:lnTo>
                <a:lnTo>
                  <a:pt x="1592" y="2491"/>
                </a:lnTo>
                <a:lnTo>
                  <a:pt x="1592" y="2493"/>
                </a:lnTo>
                <a:lnTo>
                  <a:pt x="1595" y="2495"/>
                </a:lnTo>
                <a:lnTo>
                  <a:pt x="1605" y="2499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7" y="2501"/>
                </a:lnTo>
                <a:lnTo>
                  <a:pt x="1605" y="2501"/>
                </a:lnTo>
                <a:lnTo>
                  <a:pt x="1605" y="2503"/>
                </a:lnTo>
                <a:lnTo>
                  <a:pt x="1603" y="2503"/>
                </a:lnTo>
                <a:lnTo>
                  <a:pt x="1603" y="2503"/>
                </a:lnTo>
                <a:lnTo>
                  <a:pt x="1603" y="2501"/>
                </a:lnTo>
                <a:lnTo>
                  <a:pt x="1603" y="2501"/>
                </a:lnTo>
                <a:lnTo>
                  <a:pt x="1603" y="2501"/>
                </a:lnTo>
                <a:lnTo>
                  <a:pt x="1599" y="2499"/>
                </a:lnTo>
                <a:lnTo>
                  <a:pt x="1597" y="2499"/>
                </a:lnTo>
                <a:lnTo>
                  <a:pt x="1597" y="2499"/>
                </a:lnTo>
                <a:lnTo>
                  <a:pt x="1595" y="2499"/>
                </a:lnTo>
                <a:lnTo>
                  <a:pt x="1595" y="2499"/>
                </a:lnTo>
                <a:lnTo>
                  <a:pt x="1590" y="2499"/>
                </a:lnTo>
                <a:lnTo>
                  <a:pt x="1590" y="2499"/>
                </a:lnTo>
                <a:lnTo>
                  <a:pt x="1590" y="2497"/>
                </a:lnTo>
                <a:lnTo>
                  <a:pt x="1588" y="2495"/>
                </a:lnTo>
                <a:lnTo>
                  <a:pt x="1586" y="2495"/>
                </a:lnTo>
                <a:lnTo>
                  <a:pt x="1584" y="2493"/>
                </a:lnTo>
                <a:lnTo>
                  <a:pt x="1586" y="2493"/>
                </a:lnTo>
                <a:lnTo>
                  <a:pt x="1588" y="2493"/>
                </a:lnTo>
                <a:lnTo>
                  <a:pt x="1586" y="2491"/>
                </a:lnTo>
                <a:lnTo>
                  <a:pt x="1586" y="2484"/>
                </a:lnTo>
                <a:lnTo>
                  <a:pt x="1584" y="2484"/>
                </a:lnTo>
                <a:lnTo>
                  <a:pt x="1584" y="2487"/>
                </a:lnTo>
                <a:lnTo>
                  <a:pt x="1584" y="2489"/>
                </a:lnTo>
                <a:lnTo>
                  <a:pt x="1582" y="2491"/>
                </a:lnTo>
                <a:lnTo>
                  <a:pt x="1582" y="2493"/>
                </a:lnTo>
                <a:lnTo>
                  <a:pt x="1582" y="2495"/>
                </a:lnTo>
                <a:lnTo>
                  <a:pt x="1582" y="2497"/>
                </a:lnTo>
                <a:lnTo>
                  <a:pt x="1584" y="2497"/>
                </a:lnTo>
                <a:lnTo>
                  <a:pt x="1586" y="2499"/>
                </a:lnTo>
                <a:lnTo>
                  <a:pt x="1586" y="2499"/>
                </a:lnTo>
                <a:lnTo>
                  <a:pt x="1590" y="2501"/>
                </a:lnTo>
                <a:lnTo>
                  <a:pt x="1588" y="2503"/>
                </a:lnTo>
                <a:lnTo>
                  <a:pt x="1588" y="2501"/>
                </a:lnTo>
                <a:lnTo>
                  <a:pt x="1586" y="2501"/>
                </a:lnTo>
                <a:lnTo>
                  <a:pt x="1584" y="2501"/>
                </a:lnTo>
                <a:lnTo>
                  <a:pt x="1584" y="2501"/>
                </a:lnTo>
                <a:lnTo>
                  <a:pt x="1584" y="2499"/>
                </a:lnTo>
                <a:lnTo>
                  <a:pt x="1582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499"/>
                </a:lnTo>
                <a:lnTo>
                  <a:pt x="1580" y="2501"/>
                </a:lnTo>
                <a:lnTo>
                  <a:pt x="1578" y="2501"/>
                </a:lnTo>
                <a:lnTo>
                  <a:pt x="1578" y="2501"/>
                </a:lnTo>
                <a:lnTo>
                  <a:pt x="1574" y="2499"/>
                </a:lnTo>
                <a:lnTo>
                  <a:pt x="1574" y="2499"/>
                </a:lnTo>
                <a:lnTo>
                  <a:pt x="1571" y="2501"/>
                </a:lnTo>
                <a:lnTo>
                  <a:pt x="1571" y="2501"/>
                </a:lnTo>
                <a:lnTo>
                  <a:pt x="1569" y="2501"/>
                </a:lnTo>
                <a:lnTo>
                  <a:pt x="1569" y="2501"/>
                </a:lnTo>
                <a:lnTo>
                  <a:pt x="1567" y="2501"/>
                </a:lnTo>
                <a:lnTo>
                  <a:pt x="1567" y="2501"/>
                </a:lnTo>
                <a:lnTo>
                  <a:pt x="1565" y="2501"/>
                </a:lnTo>
                <a:lnTo>
                  <a:pt x="1565" y="2503"/>
                </a:lnTo>
                <a:lnTo>
                  <a:pt x="1565" y="2503"/>
                </a:lnTo>
                <a:lnTo>
                  <a:pt x="1567" y="2505"/>
                </a:lnTo>
                <a:lnTo>
                  <a:pt x="1574" y="2505"/>
                </a:lnTo>
                <a:lnTo>
                  <a:pt x="1576" y="2505"/>
                </a:lnTo>
                <a:lnTo>
                  <a:pt x="1580" y="2505"/>
                </a:lnTo>
                <a:lnTo>
                  <a:pt x="1582" y="2508"/>
                </a:lnTo>
                <a:lnTo>
                  <a:pt x="1586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0" y="2508"/>
                </a:lnTo>
                <a:lnTo>
                  <a:pt x="1592" y="2508"/>
                </a:lnTo>
                <a:lnTo>
                  <a:pt x="1592" y="2508"/>
                </a:lnTo>
                <a:lnTo>
                  <a:pt x="1595" y="2508"/>
                </a:lnTo>
                <a:lnTo>
                  <a:pt x="1597" y="2508"/>
                </a:lnTo>
                <a:lnTo>
                  <a:pt x="1597" y="2505"/>
                </a:lnTo>
                <a:lnTo>
                  <a:pt x="1599" y="2508"/>
                </a:lnTo>
                <a:lnTo>
                  <a:pt x="1601" y="2510"/>
                </a:lnTo>
                <a:lnTo>
                  <a:pt x="1607" y="2510"/>
                </a:lnTo>
                <a:lnTo>
                  <a:pt x="1611" y="2510"/>
                </a:lnTo>
                <a:lnTo>
                  <a:pt x="1611" y="2510"/>
                </a:lnTo>
                <a:lnTo>
                  <a:pt x="1613" y="2510"/>
                </a:lnTo>
                <a:lnTo>
                  <a:pt x="1613" y="2510"/>
                </a:lnTo>
                <a:lnTo>
                  <a:pt x="1615" y="2510"/>
                </a:lnTo>
                <a:lnTo>
                  <a:pt x="1618" y="2508"/>
                </a:lnTo>
                <a:lnTo>
                  <a:pt x="1620" y="2508"/>
                </a:lnTo>
                <a:lnTo>
                  <a:pt x="1622" y="2510"/>
                </a:lnTo>
                <a:lnTo>
                  <a:pt x="1626" y="2510"/>
                </a:lnTo>
                <a:lnTo>
                  <a:pt x="1634" y="2510"/>
                </a:lnTo>
                <a:lnTo>
                  <a:pt x="1639" y="2510"/>
                </a:lnTo>
                <a:lnTo>
                  <a:pt x="1643" y="2512"/>
                </a:lnTo>
                <a:lnTo>
                  <a:pt x="1645" y="2512"/>
                </a:lnTo>
                <a:lnTo>
                  <a:pt x="1645" y="2512"/>
                </a:lnTo>
                <a:lnTo>
                  <a:pt x="1647" y="2512"/>
                </a:lnTo>
                <a:lnTo>
                  <a:pt x="1649" y="2512"/>
                </a:lnTo>
                <a:lnTo>
                  <a:pt x="1651" y="2512"/>
                </a:lnTo>
                <a:lnTo>
                  <a:pt x="1653" y="2510"/>
                </a:lnTo>
                <a:lnTo>
                  <a:pt x="1653" y="2510"/>
                </a:lnTo>
                <a:lnTo>
                  <a:pt x="1655" y="2510"/>
                </a:lnTo>
                <a:lnTo>
                  <a:pt x="1657" y="2510"/>
                </a:lnTo>
                <a:lnTo>
                  <a:pt x="1659" y="2510"/>
                </a:lnTo>
                <a:lnTo>
                  <a:pt x="1662" y="2510"/>
                </a:lnTo>
                <a:lnTo>
                  <a:pt x="1662" y="2508"/>
                </a:lnTo>
                <a:lnTo>
                  <a:pt x="1664" y="2505"/>
                </a:lnTo>
                <a:lnTo>
                  <a:pt x="1662" y="2505"/>
                </a:lnTo>
                <a:lnTo>
                  <a:pt x="1662" y="2505"/>
                </a:lnTo>
                <a:close/>
                <a:moveTo>
                  <a:pt x="1530" y="2451"/>
                </a:moveTo>
                <a:lnTo>
                  <a:pt x="1532" y="2451"/>
                </a:lnTo>
                <a:lnTo>
                  <a:pt x="1532" y="2451"/>
                </a:lnTo>
                <a:lnTo>
                  <a:pt x="1534" y="2453"/>
                </a:lnTo>
                <a:lnTo>
                  <a:pt x="1534" y="2453"/>
                </a:lnTo>
                <a:lnTo>
                  <a:pt x="1534" y="2451"/>
                </a:lnTo>
                <a:lnTo>
                  <a:pt x="1534" y="2451"/>
                </a:lnTo>
                <a:lnTo>
                  <a:pt x="1534" y="2451"/>
                </a:lnTo>
                <a:lnTo>
                  <a:pt x="1532" y="2449"/>
                </a:lnTo>
                <a:lnTo>
                  <a:pt x="1532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49"/>
                </a:lnTo>
                <a:lnTo>
                  <a:pt x="1530" y="2451"/>
                </a:lnTo>
                <a:close/>
                <a:moveTo>
                  <a:pt x="1561" y="2487"/>
                </a:moveTo>
                <a:lnTo>
                  <a:pt x="1559" y="2487"/>
                </a:lnTo>
                <a:lnTo>
                  <a:pt x="1559" y="2484"/>
                </a:lnTo>
                <a:lnTo>
                  <a:pt x="1557" y="2484"/>
                </a:lnTo>
                <a:lnTo>
                  <a:pt x="1555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3" y="2484"/>
                </a:lnTo>
                <a:lnTo>
                  <a:pt x="1551" y="2482"/>
                </a:lnTo>
                <a:lnTo>
                  <a:pt x="1551" y="2480"/>
                </a:lnTo>
                <a:lnTo>
                  <a:pt x="1551" y="2480"/>
                </a:lnTo>
                <a:lnTo>
                  <a:pt x="1551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8" y="2482"/>
                </a:lnTo>
                <a:lnTo>
                  <a:pt x="1548" y="2482"/>
                </a:lnTo>
                <a:lnTo>
                  <a:pt x="1544" y="2482"/>
                </a:lnTo>
                <a:lnTo>
                  <a:pt x="1544" y="2480"/>
                </a:lnTo>
                <a:lnTo>
                  <a:pt x="1540" y="2480"/>
                </a:lnTo>
                <a:lnTo>
                  <a:pt x="1538" y="2482"/>
                </a:lnTo>
                <a:lnTo>
                  <a:pt x="1540" y="2484"/>
                </a:lnTo>
                <a:lnTo>
                  <a:pt x="1542" y="2484"/>
                </a:lnTo>
                <a:lnTo>
                  <a:pt x="1544" y="2487"/>
                </a:lnTo>
                <a:lnTo>
                  <a:pt x="1544" y="2487"/>
                </a:lnTo>
                <a:lnTo>
                  <a:pt x="1546" y="2487"/>
                </a:lnTo>
                <a:lnTo>
                  <a:pt x="1546" y="2487"/>
                </a:lnTo>
                <a:lnTo>
                  <a:pt x="1546" y="2489"/>
                </a:lnTo>
                <a:lnTo>
                  <a:pt x="1546" y="2489"/>
                </a:lnTo>
                <a:lnTo>
                  <a:pt x="1546" y="2491"/>
                </a:lnTo>
                <a:lnTo>
                  <a:pt x="1546" y="2491"/>
                </a:lnTo>
                <a:lnTo>
                  <a:pt x="1546" y="2493"/>
                </a:lnTo>
                <a:lnTo>
                  <a:pt x="1548" y="2493"/>
                </a:lnTo>
                <a:lnTo>
                  <a:pt x="1548" y="2493"/>
                </a:lnTo>
                <a:lnTo>
                  <a:pt x="1548" y="2491"/>
                </a:lnTo>
                <a:lnTo>
                  <a:pt x="1548" y="2491"/>
                </a:lnTo>
                <a:lnTo>
                  <a:pt x="1548" y="2491"/>
                </a:lnTo>
                <a:lnTo>
                  <a:pt x="1551" y="2489"/>
                </a:lnTo>
                <a:lnTo>
                  <a:pt x="1551" y="2489"/>
                </a:lnTo>
                <a:lnTo>
                  <a:pt x="1551" y="2489"/>
                </a:lnTo>
                <a:lnTo>
                  <a:pt x="1553" y="2489"/>
                </a:lnTo>
                <a:lnTo>
                  <a:pt x="1553" y="2489"/>
                </a:lnTo>
                <a:lnTo>
                  <a:pt x="1553" y="2491"/>
                </a:lnTo>
                <a:lnTo>
                  <a:pt x="1553" y="2493"/>
                </a:lnTo>
                <a:lnTo>
                  <a:pt x="1551" y="2493"/>
                </a:lnTo>
                <a:lnTo>
                  <a:pt x="1551" y="2495"/>
                </a:lnTo>
                <a:lnTo>
                  <a:pt x="1551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3" y="2495"/>
                </a:lnTo>
                <a:lnTo>
                  <a:pt x="1555" y="2493"/>
                </a:lnTo>
                <a:lnTo>
                  <a:pt x="1557" y="2493"/>
                </a:lnTo>
                <a:lnTo>
                  <a:pt x="1557" y="2493"/>
                </a:lnTo>
                <a:lnTo>
                  <a:pt x="1559" y="2493"/>
                </a:lnTo>
                <a:lnTo>
                  <a:pt x="1559" y="2493"/>
                </a:lnTo>
                <a:lnTo>
                  <a:pt x="1559" y="2491"/>
                </a:lnTo>
                <a:lnTo>
                  <a:pt x="1561" y="2489"/>
                </a:lnTo>
                <a:lnTo>
                  <a:pt x="1561" y="2489"/>
                </a:lnTo>
                <a:lnTo>
                  <a:pt x="1561" y="2487"/>
                </a:lnTo>
                <a:close/>
                <a:moveTo>
                  <a:pt x="1622" y="2522"/>
                </a:moveTo>
                <a:lnTo>
                  <a:pt x="1620" y="2520"/>
                </a:lnTo>
                <a:lnTo>
                  <a:pt x="1618" y="2520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8"/>
                </a:lnTo>
                <a:lnTo>
                  <a:pt x="1618" y="2516"/>
                </a:lnTo>
                <a:lnTo>
                  <a:pt x="1618" y="2516"/>
                </a:lnTo>
                <a:lnTo>
                  <a:pt x="1613" y="2516"/>
                </a:lnTo>
                <a:lnTo>
                  <a:pt x="1613" y="2516"/>
                </a:lnTo>
                <a:lnTo>
                  <a:pt x="1613" y="2514"/>
                </a:lnTo>
                <a:lnTo>
                  <a:pt x="1618" y="2514"/>
                </a:lnTo>
                <a:lnTo>
                  <a:pt x="1615" y="2512"/>
                </a:lnTo>
                <a:lnTo>
                  <a:pt x="1613" y="2512"/>
                </a:lnTo>
                <a:lnTo>
                  <a:pt x="1609" y="2512"/>
                </a:lnTo>
                <a:lnTo>
                  <a:pt x="1599" y="2510"/>
                </a:lnTo>
                <a:lnTo>
                  <a:pt x="1595" y="2510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4"/>
                </a:lnTo>
                <a:lnTo>
                  <a:pt x="1595" y="2516"/>
                </a:lnTo>
                <a:lnTo>
                  <a:pt x="1595" y="2516"/>
                </a:lnTo>
                <a:lnTo>
                  <a:pt x="1595" y="2516"/>
                </a:lnTo>
                <a:lnTo>
                  <a:pt x="1597" y="2516"/>
                </a:lnTo>
                <a:lnTo>
                  <a:pt x="1597" y="2516"/>
                </a:lnTo>
                <a:lnTo>
                  <a:pt x="1599" y="2516"/>
                </a:lnTo>
                <a:lnTo>
                  <a:pt x="1599" y="2516"/>
                </a:lnTo>
                <a:lnTo>
                  <a:pt x="1599" y="2518"/>
                </a:lnTo>
                <a:lnTo>
                  <a:pt x="1599" y="2518"/>
                </a:lnTo>
                <a:lnTo>
                  <a:pt x="1599" y="2518"/>
                </a:lnTo>
                <a:lnTo>
                  <a:pt x="1601" y="2520"/>
                </a:lnTo>
                <a:lnTo>
                  <a:pt x="1601" y="2520"/>
                </a:lnTo>
                <a:lnTo>
                  <a:pt x="1603" y="2520"/>
                </a:lnTo>
                <a:lnTo>
                  <a:pt x="1605" y="2522"/>
                </a:lnTo>
                <a:lnTo>
                  <a:pt x="1605" y="2522"/>
                </a:lnTo>
                <a:lnTo>
                  <a:pt x="1603" y="2520"/>
                </a:lnTo>
                <a:lnTo>
                  <a:pt x="1603" y="2518"/>
                </a:lnTo>
                <a:lnTo>
                  <a:pt x="1603" y="2518"/>
                </a:lnTo>
                <a:lnTo>
                  <a:pt x="1603" y="2516"/>
                </a:lnTo>
                <a:lnTo>
                  <a:pt x="1605" y="2516"/>
                </a:lnTo>
                <a:lnTo>
                  <a:pt x="1605" y="2516"/>
                </a:lnTo>
                <a:lnTo>
                  <a:pt x="1607" y="2516"/>
                </a:lnTo>
                <a:lnTo>
                  <a:pt x="1607" y="2518"/>
                </a:lnTo>
                <a:lnTo>
                  <a:pt x="1609" y="2516"/>
                </a:lnTo>
                <a:lnTo>
                  <a:pt x="1609" y="2516"/>
                </a:lnTo>
                <a:lnTo>
                  <a:pt x="1609" y="2518"/>
                </a:lnTo>
                <a:lnTo>
                  <a:pt x="1609" y="2518"/>
                </a:lnTo>
                <a:lnTo>
                  <a:pt x="1609" y="2520"/>
                </a:lnTo>
                <a:lnTo>
                  <a:pt x="1609" y="2520"/>
                </a:lnTo>
                <a:lnTo>
                  <a:pt x="1609" y="2520"/>
                </a:lnTo>
                <a:lnTo>
                  <a:pt x="1611" y="2520"/>
                </a:lnTo>
                <a:lnTo>
                  <a:pt x="1613" y="2520"/>
                </a:lnTo>
                <a:lnTo>
                  <a:pt x="1613" y="2520"/>
                </a:lnTo>
                <a:lnTo>
                  <a:pt x="1615" y="2522"/>
                </a:lnTo>
                <a:lnTo>
                  <a:pt x="1618" y="2522"/>
                </a:lnTo>
                <a:lnTo>
                  <a:pt x="1618" y="2522"/>
                </a:lnTo>
                <a:lnTo>
                  <a:pt x="1620" y="2524"/>
                </a:lnTo>
                <a:lnTo>
                  <a:pt x="1620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4"/>
                </a:lnTo>
                <a:lnTo>
                  <a:pt x="1622" y="2522"/>
                </a:lnTo>
                <a:lnTo>
                  <a:pt x="1622" y="2522"/>
                </a:lnTo>
                <a:close/>
                <a:moveTo>
                  <a:pt x="1542" y="2478"/>
                </a:move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2" y="2478"/>
                </a:lnTo>
                <a:lnTo>
                  <a:pt x="1544" y="2478"/>
                </a:lnTo>
                <a:lnTo>
                  <a:pt x="1546" y="2480"/>
                </a:lnTo>
                <a:lnTo>
                  <a:pt x="1548" y="2480"/>
                </a:lnTo>
                <a:lnTo>
                  <a:pt x="1548" y="2480"/>
                </a:lnTo>
                <a:lnTo>
                  <a:pt x="1546" y="2478"/>
                </a:lnTo>
                <a:lnTo>
                  <a:pt x="1546" y="2478"/>
                </a:lnTo>
                <a:lnTo>
                  <a:pt x="1544" y="2476"/>
                </a:lnTo>
                <a:lnTo>
                  <a:pt x="1542" y="2476"/>
                </a:lnTo>
                <a:lnTo>
                  <a:pt x="1542" y="2476"/>
                </a:lnTo>
                <a:lnTo>
                  <a:pt x="1540" y="2474"/>
                </a:lnTo>
                <a:lnTo>
                  <a:pt x="1538" y="2474"/>
                </a:lnTo>
                <a:lnTo>
                  <a:pt x="1538" y="2472"/>
                </a:lnTo>
                <a:lnTo>
                  <a:pt x="1534" y="2472"/>
                </a:lnTo>
                <a:lnTo>
                  <a:pt x="1532" y="2472"/>
                </a:lnTo>
                <a:lnTo>
                  <a:pt x="1532" y="2472"/>
                </a:lnTo>
                <a:lnTo>
                  <a:pt x="1530" y="2472"/>
                </a:lnTo>
                <a:lnTo>
                  <a:pt x="1530" y="2472"/>
                </a:lnTo>
                <a:lnTo>
                  <a:pt x="1530" y="2470"/>
                </a:lnTo>
                <a:lnTo>
                  <a:pt x="1530" y="2470"/>
                </a:lnTo>
                <a:lnTo>
                  <a:pt x="1527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5" y="2468"/>
                </a:lnTo>
                <a:lnTo>
                  <a:pt x="1527" y="2470"/>
                </a:lnTo>
                <a:lnTo>
                  <a:pt x="1527" y="2472"/>
                </a:lnTo>
                <a:lnTo>
                  <a:pt x="1530" y="2472"/>
                </a:lnTo>
                <a:lnTo>
                  <a:pt x="1532" y="2474"/>
                </a:lnTo>
                <a:lnTo>
                  <a:pt x="1532" y="2474"/>
                </a:lnTo>
                <a:lnTo>
                  <a:pt x="1534" y="2474"/>
                </a:lnTo>
                <a:lnTo>
                  <a:pt x="1536" y="2474"/>
                </a:lnTo>
                <a:lnTo>
                  <a:pt x="1538" y="2474"/>
                </a:lnTo>
                <a:lnTo>
                  <a:pt x="1538" y="2474"/>
                </a:lnTo>
                <a:lnTo>
                  <a:pt x="1542" y="2478"/>
                </a:lnTo>
                <a:close/>
                <a:moveTo>
                  <a:pt x="1517" y="2413"/>
                </a:moveTo>
                <a:lnTo>
                  <a:pt x="1519" y="2413"/>
                </a:lnTo>
                <a:lnTo>
                  <a:pt x="1521" y="2413"/>
                </a:lnTo>
                <a:lnTo>
                  <a:pt x="1521" y="2413"/>
                </a:lnTo>
                <a:lnTo>
                  <a:pt x="1521" y="2411"/>
                </a:lnTo>
                <a:lnTo>
                  <a:pt x="1521" y="2409"/>
                </a:lnTo>
                <a:lnTo>
                  <a:pt x="1521" y="2407"/>
                </a:lnTo>
                <a:lnTo>
                  <a:pt x="1521" y="2407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5" y="2405"/>
                </a:lnTo>
                <a:lnTo>
                  <a:pt x="1523" y="2407"/>
                </a:lnTo>
                <a:lnTo>
                  <a:pt x="1523" y="2407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09"/>
                </a:lnTo>
                <a:lnTo>
                  <a:pt x="1523" y="2411"/>
                </a:lnTo>
                <a:lnTo>
                  <a:pt x="1523" y="2411"/>
                </a:lnTo>
                <a:lnTo>
                  <a:pt x="1523" y="2413"/>
                </a:lnTo>
                <a:lnTo>
                  <a:pt x="1523" y="2413"/>
                </a:lnTo>
                <a:lnTo>
                  <a:pt x="1525" y="2415"/>
                </a:lnTo>
                <a:lnTo>
                  <a:pt x="1525" y="2415"/>
                </a:lnTo>
                <a:lnTo>
                  <a:pt x="1527" y="2415"/>
                </a:lnTo>
                <a:lnTo>
                  <a:pt x="1527" y="2415"/>
                </a:lnTo>
                <a:lnTo>
                  <a:pt x="1527" y="2413"/>
                </a:lnTo>
                <a:lnTo>
                  <a:pt x="1527" y="2413"/>
                </a:lnTo>
                <a:lnTo>
                  <a:pt x="1530" y="2411"/>
                </a:lnTo>
                <a:lnTo>
                  <a:pt x="1530" y="2409"/>
                </a:lnTo>
                <a:lnTo>
                  <a:pt x="1530" y="2409"/>
                </a:lnTo>
                <a:lnTo>
                  <a:pt x="1527" y="2409"/>
                </a:lnTo>
                <a:lnTo>
                  <a:pt x="1527" y="2409"/>
                </a:lnTo>
                <a:lnTo>
                  <a:pt x="1530" y="2405"/>
                </a:lnTo>
                <a:lnTo>
                  <a:pt x="1530" y="2403"/>
                </a:lnTo>
                <a:lnTo>
                  <a:pt x="1530" y="2399"/>
                </a:lnTo>
                <a:lnTo>
                  <a:pt x="1527" y="2394"/>
                </a:lnTo>
                <a:lnTo>
                  <a:pt x="1527" y="2392"/>
                </a:lnTo>
                <a:lnTo>
                  <a:pt x="1527" y="2392"/>
                </a:lnTo>
                <a:lnTo>
                  <a:pt x="1525" y="2392"/>
                </a:lnTo>
                <a:lnTo>
                  <a:pt x="1525" y="2392"/>
                </a:lnTo>
                <a:lnTo>
                  <a:pt x="1523" y="2392"/>
                </a:lnTo>
                <a:lnTo>
                  <a:pt x="1523" y="2392"/>
                </a:lnTo>
                <a:lnTo>
                  <a:pt x="1521" y="2392"/>
                </a:lnTo>
                <a:lnTo>
                  <a:pt x="1521" y="2394"/>
                </a:lnTo>
                <a:lnTo>
                  <a:pt x="1521" y="2394"/>
                </a:lnTo>
                <a:lnTo>
                  <a:pt x="1521" y="2396"/>
                </a:lnTo>
                <a:lnTo>
                  <a:pt x="1521" y="2396"/>
                </a:lnTo>
                <a:lnTo>
                  <a:pt x="1519" y="2399"/>
                </a:lnTo>
                <a:lnTo>
                  <a:pt x="1519" y="2399"/>
                </a:lnTo>
                <a:lnTo>
                  <a:pt x="1519" y="2401"/>
                </a:lnTo>
                <a:lnTo>
                  <a:pt x="1519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7" y="2403"/>
                </a:lnTo>
                <a:lnTo>
                  <a:pt x="1515" y="2403"/>
                </a:lnTo>
                <a:lnTo>
                  <a:pt x="1515" y="2403"/>
                </a:lnTo>
                <a:lnTo>
                  <a:pt x="1515" y="2405"/>
                </a:lnTo>
                <a:lnTo>
                  <a:pt x="1515" y="2405"/>
                </a:lnTo>
                <a:lnTo>
                  <a:pt x="1517" y="2407"/>
                </a:lnTo>
                <a:lnTo>
                  <a:pt x="1517" y="2409"/>
                </a:lnTo>
                <a:lnTo>
                  <a:pt x="1513" y="2409"/>
                </a:lnTo>
                <a:lnTo>
                  <a:pt x="1513" y="2409"/>
                </a:lnTo>
                <a:lnTo>
                  <a:pt x="1513" y="2411"/>
                </a:lnTo>
                <a:lnTo>
                  <a:pt x="1515" y="2411"/>
                </a:lnTo>
                <a:lnTo>
                  <a:pt x="1517" y="2413"/>
                </a:lnTo>
                <a:close/>
                <a:moveTo>
                  <a:pt x="1586" y="2510"/>
                </a:moveTo>
                <a:lnTo>
                  <a:pt x="1584" y="2512"/>
                </a:lnTo>
                <a:lnTo>
                  <a:pt x="1582" y="2512"/>
                </a:lnTo>
                <a:lnTo>
                  <a:pt x="1582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0"/>
                </a:lnTo>
                <a:lnTo>
                  <a:pt x="1578" y="2510"/>
                </a:lnTo>
                <a:lnTo>
                  <a:pt x="1576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0"/>
                </a:lnTo>
                <a:lnTo>
                  <a:pt x="1574" y="2512"/>
                </a:lnTo>
                <a:lnTo>
                  <a:pt x="1574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6" y="2510"/>
                </a:lnTo>
                <a:lnTo>
                  <a:pt x="1578" y="2512"/>
                </a:lnTo>
                <a:lnTo>
                  <a:pt x="1580" y="2512"/>
                </a:lnTo>
                <a:lnTo>
                  <a:pt x="1580" y="2512"/>
                </a:lnTo>
                <a:lnTo>
                  <a:pt x="1580" y="2514"/>
                </a:lnTo>
                <a:lnTo>
                  <a:pt x="1580" y="2514"/>
                </a:lnTo>
                <a:lnTo>
                  <a:pt x="1582" y="2514"/>
                </a:lnTo>
                <a:lnTo>
                  <a:pt x="1582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4" y="2514"/>
                </a:lnTo>
                <a:lnTo>
                  <a:pt x="1586" y="2514"/>
                </a:lnTo>
                <a:lnTo>
                  <a:pt x="1586" y="2514"/>
                </a:lnTo>
                <a:lnTo>
                  <a:pt x="1586" y="2516"/>
                </a:lnTo>
                <a:lnTo>
                  <a:pt x="1586" y="2516"/>
                </a:lnTo>
                <a:lnTo>
                  <a:pt x="1588" y="2516"/>
                </a:lnTo>
                <a:lnTo>
                  <a:pt x="1588" y="2514"/>
                </a:lnTo>
                <a:lnTo>
                  <a:pt x="1590" y="2514"/>
                </a:lnTo>
                <a:lnTo>
                  <a:pt x="1588" y="2510"/>
                </a:lnTo>
                <a:lnTo>
                  <a:pt x="1586" y="2510"/>
                </a:lnTo>
                <a:close/>
                <a:moveTo>
                  <a:pt x="1519" y="2417"/>
                </a:moveTo>
                <a:lnTo>
                  <a:pt x="1519" y="2415"/>
                </a:lnTo>
                <a:lnTo>
                  <a:pt x="1517" y="2415"/>
                </a:lnTo>
                <a:lnTo>
                  <a:pt x="1515" y="2417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19"/>
                </a:lnTo>
                <a:lnTo>
                  <a:pt x="1515" y="2422"/>
                </a:lnTo>
                <a:lnTo>
                  <a:pt x="1517" y="2422"/>
                </a:lnTo>
                <a:lnTo>
                  <a:pt x="1517" y="2422"/>
                </a:lnTo>
                <a:lnTo>
                  <a:pt x="1521" y="2422"/>
                </a:lnTo>
                <a:lnTo>
                  <a:pt x="1521" y="2419"/>
                </a:lnTo>
                <a:lnTo>
                  <a:pt x="1523" y="2419"/>
                </a:lnTo>
                <a:lnTo>
                  <a:pt x="1523" y="2417"/>
                </a:lnTo>
                <a:lnTo>
                  <a:pt x="1521" y="2417"/>
                </a:lnTo>
                <a:lnTo>
                  <a:pt x="1519" y="2417"/>
                </a:lnTo>
                <a:close/>
                <a:moveTo>
                  <a:pt x="1519" y="2426"/>
                </a:moveTo>
                <a:lnTo>
                  <a:pt x="1519" y="2426"/>
                </a:lnTo>
                <a:lnTo>
                  <a:pt x="1519" y="2426"/>
                </a:lnTo>
                <a:lnTo>
                  <a:pt x="1519" y="2426"/>
                </a:lnTo>
                <a:lnTo>
                  <a:pt x="1517" y="2424"/>
                </a:lnTo>
                <a:lnTo>
                  <a:pt x="1515" y="2424"/>
                </a:lnTo>
                <a:lnTo>
                  <a:pt x="1515" y="2426"/>
                </a:lnTo>
                <a:lnTo>
                  <a:pt x="1515" y="2426"/>
                </a:lnTo>
                <a:lnTo>
                  <a:pt x="1515" y="2428"/>
                </a:lnTo>
                <a:lnTo>
                  <a:pt x="1515" y="2428"/>
                </a:lnTo>
                <a:lnTo>
                  <a:pt x="1515" y="2430"/>
                </a:lnTo>
                <a:lnTo>
                  <a:pt x="1515" y="2430"/>
                </a:lnTo>
                <a:lnTo>
                  <a:pt x="1517" y="2430"/>
                </a:lnTo>
                <a:lnTo>
                  <a:pt x="1517" y="2428"/>
                </a:lnTo>
                <a:lnTo>
                  <a:pt x="1517" y="2426"/>
                </a:lnTo>
                <a:lnTo>
                  <a:pt x="1519" y="2426"/>
                </a:lnTo>
                <a:close/>
                <a:moveTo>
                  <a:pt x="1521" y="2443"/>
                </a:moveTo>
                <a:lnTo>
                  <a:pt x="1523" y="2443"/>
                </a:lnTo>
                <a:lnTo>
                  <a:pt x="1523" y="2443"/>
                </a:lnTo>
                <a:lnTo>
                  <a:pt x="1525" y="2440"/>
                </a:lnTo>
                <a:lnTo>
                  <a:pt x="1525" y="2440"/>
                </a:lnTo>
                <a:lnTo>
                  <a:pt x="1527" y="2443"/>
                </a:lnTo>
                <a:lnTo>
                  <a:pt x="1527" y="2443"/>
                </a:lnTo>
                <a:lnTo>
                  <a:pt x="1527" y="2440"/>
                </a:lnTo>
                <a:lnTo>
                  <a:pt x="1527" y="2440"/>
                </a:lnTo>
                <a:lnTo>
                  <a:pt x="1527" y="2438"/>
                </a:lnTo>
                <a:lnTo>
                  <a:pt x="1527" y="2438"/>
                </a:lnTo>
                <a:lnTo>
                  <a:pt x="1525" y="2438"/>
                </a:lnTo>
                <a:lnTo>
                  <a:pt x="1523" y="2440"/>
                </a:lnTo>
                <a:lnTo>
                  <a:pt x="1521" y="2440"/>
                </a:lnTo>
                <a:lnTo>
                  <a:pt x="1519" y="2440"/>
                </a:lnTo>
                <a:lnTo>
                  <a:pt x="1519" y="2443"/>
                </a:lnTo>
                <a:lnTo>
                  <a:pt x="1517" y="2443"/>
                </a:lnTo>
                <a:lnTo>
                  <a:pt x="1517" y="2445"/>
                </a:lnTo>
                <a:lnTo>
                  <a:pt x="1517" y="2447"/>
                </a:lnTo>
                <a:lnTo>
                  <a:pt x="1519" y="2445"/>
                </a:lnTo>
                <a:lnTo>
                  <a:pt x="1519" y="2445"/>
                </a:lnTo>
                <a:lnTo>
                  <a:pt x="1521" y="2443"/>
                </a:lnTo>
                <a:lnTo>
                  <a:pt x="1521" y="2443"/>
                </a:lnTo>
                <a:close/>
                <a:moveTo>
                  <a:pt x="1525" y="2457"/>
                </a:moveTo>
                <a:lnTo>
                  <a:pt x="1527" y="2453"/>
                </a:lnTo>
                <a:lnTo>
                  <a:pt x="1527" y="2453"/>
                </a:lnTo>
                <a:lnTo>
                  <a:pt x="1525" y="2451"/>
                </a:lnTo>
                <a:lnTo>
                  <a:pt x="1525" y="2451"/>
                </a:lnTo>
                <a:lnTo>
                  <a:pt x="1525" y="2451"/>
                </a:lnTo>
                <a:lnTo>
                  <a:pt x="1523" y="2447"/>
                </a:lnTo>
                <a:lnTo>
                  <a:pt x="1523" y="2447"/>
                </a:lnTo>
                <a:lnTo>
                  <a:pt x="1523" y="2449"/>
                </a:lnTo>
                <a:lnTo>
                  <a:pt x="1521" y="2449"/>
                </a:lnTo>
                <a:lnTo>
                  <a:pt x="1519" y="2449"/>
                </a:lnTo>
                <a:lnTo>
                  <a:pt x="1521" y="2451"/>
                </a:lnTo>
                <a:lnTo>
                  <a:pt x="1521" y="2455"/>
                </a:lnTo>
                <a:lnTo>
                  <a:pt x="1523" y="2457"/>
                </a:lnTo>
                <a:lnTo>
                  <a:pt x="1523" y="2459"/>
                </a:lnTo>
                <a:lnTo>
                  <a:pt x="1525" y="2459"/>
                </a:lnTo>
                <a:lnTo>
                  <a:pt x="1525" y="2457"/>
                </a:lnTo>
                <a:close/>
                <a:moveTo>
                  <a:pt x="1567" y="2497"/>
                </a:moveTo>
                <a:lnTo>
                  <a:pt x="1569" y="2497"/>
                </a:lnTo>
                <a:lnTo>
                  <a:pt x="1571" y="2497"/>
                </a:lnTo>
                <a:lnTo>
                  <a:pt x="1571" y="2497"/>
                </a:lnTo>
                <a:lnTo>
                  <a:pt x="1576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9"/>
                </a:lnTo>
                <a:lnTo>
                  <a:pt x="1578" y="2497"/>
                </a:lnTo>
                <a:lnTo>
                  <a:pt x="1580" y="2497"/>
                </a:lnTo>
                <a:lnTo>
                  <a:pt x="1578" y="2495"/>
                </a:lnTo>
                <a:lnTo>
                  <a:pt x="1578" y="2495"/>
                </a:lnTo>
                <a:lnTo>
                  <a:pt x="1576" y="2495"/>
                </a:lnTo>
                <a:lnTo>
                  <a:pt x="1574" y="2493"/>
                </a:lnTo>
                <a:lnTo>
                  <a:pt x="1571" y="2491"/>
                </a:lnTo>
                <a:lnTo>
                  <a:pt x="1569" y="2491"/>
                </a:lnTo>
                <a:lnTo>
                  <a:pt x="1565" y="2491"/>
                </a:lnTo>
                <a:lnTo>
                  <a:pt x="1563" y="2491"/>
                </a:lnTo>
                <a:lnTo>
                  <a:pt x="1563" y="2491"/>
                </a:lnTo>
                <a:lnTo>
                  <a:pt x="1561" y="2493"/>
                </a:lnTo>
                <a:lnTo>
                  <a:pt x="1563" y="2495"/>
                </a:lnTo>
                <a:lnTo>
                  <a:pt x="1565" y="2497"/>
                </a:lnTo>
                <a:lnTo>
                  <a:pt x="1565" y="2499"/>
                </a:lnTo>
                <a:lnTo>
                  <a:pt x="1567" y="2497"/>
                </a:lnTo>
                <a:lnTo>
                  <a:pt x="1567" y="2497"/>
                </a:lnTo>
                <a:close/>
                <a:moveTo>
                  <a:pt x="1712" y="2222"/>
                </a:moveTo>
                <a:lnTo>
                  <a:pt x="1710" y="2222"/>
                </a:lnTo>
                <a:lnTo>
                  <a:pt x="1708" y="2222"/>
                </a:lnTo>
                <a:lnTo>
                  <a:pt x="1708" y="2222"/>
                </a:lnTo>
                <a:lnTo>
                  <a:pt x="1710" y="2225"/>
                </a:lnTo>
                <a:lnTo>
                  <a:pt x="1710" y="2225"/>
                </a:lnTo>
                <a:lnTo>
                  <a:pt x="1712" y="2225"/>
                </a:lnTo>
                <a:lnTo>
                  <a:pt x="1712" y="2225"/>
                </a:lnTo>
                <a:lnTo>
                  <a:pt x="1712" y="2222"/>
                </a:lnTo>
                <a:close/>
                <a:moveTo>
                  <a:pt x="1680" y="2508"/>
                </a:moveTo>
                <a:lnTo>
                  <a:pt x="1680" y="2508"/>
                </a:lnTo>
                <a:lnTo>
                  <a:pt x="1678" y="2508"/>
                </a:lnTo>
                <a:lnTo>
                  <a:pt x="1678" y="2508"/>
                </a:lnTo>
                <a:lnTo>
                  <a:pt x="1674" y="2508"/>
                </a:lnTo>
                <a:lnTo>
                  <a:pt x="1672" y="2505"/>
                </a:lnTo>
                <a:lnTo>
                  <a:pt x="1672" y="2508"/>
                </a:lnTo>
                <a:lnTo>
                  <a:pt x="1672" y="2508"/>
                </a:lnTo>
                <a:lnTo>
                  <a:pt x="1670" y="2508"/>
                </a:lnTo>
                <a:lnTo>
                  <a:pt x="1670" y="2510"/>
                </a:lnTo>
                <a:lnTo>
                  <a:pt x="1670" y="2510"/>
                </a:lnTo>
                <a:lnTo>
                  <a:pt x="1672" y="2510"/>
                </a:lnTo>
                <a:lnTo>
                  <a:pt x="1674" y="2510"/>
                </a:lnTo>
                <a:lnTo>
                  <a:pt x="1674" y="2510"/>
                </a:lnTo>
                <a:lnTo>
                  <a:pt x="1676" y="2508"/>
                </a:lnTo>
                <a:lnTo>
                  <a:pt x="1680" y="2508"/>
                </a:lnTo>
                <a:lnTo>
                  <a:pt x="1680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3" y="2508"/>
                </a:lnTo>
                <a:lnTo>
                  <a:pt x="1680" y="2508"/>
                </a:lnTo>
                <a:close/>
                <a:moveTo>
                  <a:pt x="1724" y="2451"/>
                </a:moveTo>
                <a:lnTo>
                  <a:pt x="1727" y="2449"/>
                </a:lnTo>
                <a:lnTo>
                  <a:pt x="1724" y="2449"/>
                </a:lnTo>
                <a:lnTo>
                  <a:pt x="1724" y="2449"/>
                </a:lnTo>
                <a:lnTo>
                  <a:pt x="1722" y="2449"/>
                </a:lnTo>
                <a:lnTo>
                  <a:pt x="1722" y="2451"/>
                </a:lnTo>
                <a:lnTo>
                  <a:pt x="1722" y="2451"/>
                </a:lnTo>
                <a:lnTo>
                  <a:pt x="1724" y="2453"/>
                </a:lnTo>
                <a:lnTo>
                  <a:pt x="1724" y="2453"/>
                </a:lnTo>
                <a:lnTo>
                  <a:pt x="1724" y="2451"/>
                </a:lnTo>
                <a:close/>
                <a:moveTo>
                  <a:pt x="1745" y="2447"/>
                </a:moveTo>
                <a:lnTo>
                  <a:pt x="1745" y="2447"/>
                </a:lnTo>
                <a:lnTo>
                  <a:pt x="1747" y="2445"/>
                </a:lnTo>
                <a:lnTo>
                  <a:pt x="1747" y="2445"/>
                </a:lnTo>
                <a:lnTo>
                  <a:pt x="1747" y="2445"/>
                </a:lnTo>
                <a:lnTo>
                  <a:pt x="1750" y="2443"/>
                </a:lnTo>
                <a:lnTo>
                  <a:pt x="1750" y="2443"/>
                </a:lnTo>
                <a:lnTo>
                  <a:pt x="1747" y="2443"/>
                </a:lnTo>
                <a:lnTo>
                  <a:pt x="1747" y="2440"/>
                </a:lnTo>
                <a:lnTo>
                  <a:pt x="1745" y="2443"/>
                </a:lnTo>
                <a:lnTo>
                  <a:pt x="1745" y="2443"/>
                </a:lnTo>
                <a:lnTo>
                  <a:pt x="1743" y="2443"/>
                </a:lnTo>
                <a:lnTo>
                  <a:pt x="1741" y="2443"/>
                </a:lnTo>
                <a:lnTo>
                  <a:pt x="1741" y="2443"/>
                </a:lnTo>
                <a:lnTo>
                  <a:pt x="1739" y="2443"/>
                </a:lnTo>
                <a:lnTo>
                  <a:pt x="1739" y="2443"/>
                </a:lnTo>
                <a:lnTo>
                  <a:pt x="1737" y="2443"/>
                </a:lnTo>
                <a:lnTo>
                  <a:pt x="1735" y="2443"/>
                </a:lnTo>
                <a:lnTo>
                  <a:pt x="1733" y="2443"/>
                </a:lnTo>
                <a:lnTo>
                  <a:pt x="1731" y="2440"/>
                </a:lnTo>
                <a:lnTo>
                  <a:pt x="1731" y="2440"/>
                </a:lnTo>
                <a:lnTo>
                  <a:pt x="1731" y="2443"/>
                </a:lnTo>
                <a:lnTo>
                  <a:pt x="1731" y="2443"/>
                </a:lnTo>
                <a:lnTo>
                  <a:pt x="1731" y="2443"/>
                </a:lnTo>
                <a:lnTo>
                  <a:pt x="1733" y="2445"/>
                </a:lnTo>
                <a:lnTo>
                  <a:pt x="1735" y="2445"/>
                </a:lnTo>
                <a:lnTo>
                  <a:pt x="1735" y="2447"/>
                </a:lnTo>
                <a:lnTo>
                  <a:pt x="1735" y="2447"/>
                </a:lnTo>
                <a:lnTo>
                  <a:pt x="1731" y="2447"/>
                </a:lnTo>
                <a:lnTo>
                  <a:pt x="1731" y="2447"/>
                </a:lnTo>
                <a:lnTo>
                  <a:pt x="1731" y="2449"/>
                </a:lnTo>
                <a:lnTo>
                  <a:pt x="1731" y="2449"/>
                </a:lnTo>
                <a:lnTo>
                  <a:pt x="1733" y="2449"/>
                </a:lnTo>
                <a:lnTo>
                  <a:pt x="1733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5" y="2449"/>
                </a:lnTo>
                <a:lnTo>
                  <a:pt x="1733" y="2451"/>
                </a:lnTo>
                <a:lnTo>
                  <a:pt x="1733" y="2451"/>
                </a:lnTo>
                <a:lnTo>
                  <a:pt x="1731" y="2453"/>
                </a:lnTo>
                <a:lnTo>
                  <a:pt x="1727" y="2453"/>
                </a:lnTo>
                <a:lnTo>
                  <a:pt x="1724" y="2455"/>
                </a:lnTo>
                <a:lnTo>
                  <a:pt x="1727" y="2457"/>
                </a:lnTo>
                <a:lnTo>
                  <a:pt x="1729" y="2457"/>
                </a:lnTo>
                <a:lnTo>
                  <a:pt x="1731" y="2457"/>
                </a:lnTo>
                <a:lnTo>
                  <a:pt x="1731" y="2457"/>
                </a:lnTo>
                <a:lnTo>
                  <a:pt x="1733" y="2457"/>
                </a:lnTo>
                <a:lnTo>
                  <a:pt x="1733" y="2457"/>
                </a:lnTo>
                <a:lnTo>
                  <a:pt x="1733" y="2455"/>
                </a:lnTo>
                <a:lnTo>
                  <a:pt x="1735" y="2455"/>
                </a:lnTo>
                <a:lnTo>
                  <a:pt x="1735" y="2453"/>
                </a:lnTo>
                <a:lnTo>
                  <a:pt x="1735" y="2453"/>
                </a:lnTo>
                <a:lnTo>
                  <a:pt x="1737" y="2453"/>
                </a:lnTo>
                <a:lnTo>
                  <a:pt x="1739" y="2453"/>
                </a:lnTo>
                <a:lnTo>
                  <a:pt x="1739" y="2453"/>
                </a:lnTo>
                <a:lnTo>
                  <a:pt x="1743" y="2449"/>
                </a:lnTo>
                <a:lnTo>
                  <a:pt x="1745" y="2447"/>
                </a:lnTo>
                <a:close/>
                <a:moveTo>
                  <a:pt x="1630" y="2529"/>
                </a:moveTo>
                <a:lnTo>
                  <a:pt x="1626" y="2529"/>
                </a:lnTo>
                <a:lnTo>
                  <a:pt x="1626" y="2529"/>
                </a:lnTo>
                <a:lnTo>
                  <a:pt x="1624" y="2529"/>
                </a:lnTo>
                <a:lnTo>
                  <a:pt x="1624" y="2529"/>
                </a:lnTo>
                <a:lnTo>
                  <a:pt x="1626" y="2529"/>
                </a:lnTo>
                <a:lnTo>
                  <a:pt x="1626" y="2531"/>
                </a:lnTo>
                <a:lnTo>
                  <a:pt x="1628" y="2531"/>
                </a:lnTo>
                <a:lnTo>
                  <a:pt x="1628" y="2531"/>
                </a:lnTo>
                <a:lnTo>
                  <a:pt x="1630" y="2531"/>
                </a:lnTo>
                <a:lnTo>
                  <a:pt x="1630" y="2529"/>
                </a:lnTo>
                <a:lnTo>
                  <a:pt x="1630" y="2529"/>
                </a:lnTo>
                <a:lnTo>
                  <a:pt x="1630" y="2529"/>
                </a:lnTo>
                <a:close/>
                <a:moveTo>
                  <a:pt x="1636" y="2514"/>
                </a:moveTo>
                <a:lnTo>
                  <a:pt x="1634" y="2512"/>
                </a:lnTo>
                <a:lnTo>
                  <a:pt x="1630" y="2512"/>
                </a:lnTo>
                <a:lnTo>
                  <a:pt x="1624" y="2510"/>
                </a:lnTo>
                <a:lnTo>
                  <a:pt x="1622" y="2510"/>
                </a:lnTo>
                <a:lnTo>
                  <a:pt x="1618" y="2512"/>
                </a:lnTo>
                <a:lnTo>
                  <a:pt x="1620" y="2514"/>
                </a:lnTo>
                <a:lnTo>
                  <a:pt x="1620" y="2516"/>
                </a:lnTo>
                <a:lnTo>
                  <a:pt x="1622" y="2516"/>
                </a:lnTo>
                <a:lnTo>
                  <a:pt x="1622" y="2516"/>
                </a:lnTo>
                <a:lnTo>
                  <a:pt x="1626" y="2518"/>
                </a:lnTo>
                <a:lnTo>
                  <a:pt x="1626" y="2518"/>
                </a:lnTo>
                <a:lnTo>
                  <a:pt x="1628" y="2516"/>
                </a:lnTo>
                <a:lnTo>
                  <a:pt x="1628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0" y="2516"/>
                </a:lnTo>
                <a:lnTo>
                  <a:pt x="1632" y="2518"/>
                </a:lnTo>
                <a:lnTo>
                  <a:pt x="1632" y="2518"/>
                </a:lnTo>
                <a:lnTo>
                  <a:pt x="1634" y="2518"/>
                </a:lnTo>
                <a:lnTo>
                  <a:pt x="1634" y="2516"/>
                </a:lnTo>
                <a:lnTo>
                  <a:pt x="1636" y="2516"/>
                </a:lnTo>
                <a:lnTo>
                  <a:pt x="1636" y="2516"/>
                </a:lnTo>
                <a:lnTo>
                  <a:pt x="1636" y="2514"/>
                </a:lnTo>
                <a:lnTo>
                  <a:pt x="1636" y="2514"/>
                </a:lnTo>
                <a:close/>
                <a:moveTo>
                  <a:pt x="1632" y="2524"/>
                </a:moveTo>
                <a:lnTo>
                  <a:pt x="1632" y="2524"/>
                </a:lnTo>
                <a:lnTo>
                  <a:pt x="1632" y="2524"/>
                </a:lnTo>
                <a:lnTo>
                  <a:pt x="1630" y="2524"/>
                </a:lnTo>
                <a:lnTo>
                  <a:pt x="1630" y="2524"/>
                </a:lnTo>
                <a:lnTo>
                  <a:pt x="1630" y="2526"/>
                </a:lnTo>
                <a:lnTo>
                  <a:pt x="1628" y="2526"/>
                </a:lnTo>
                <a:lnTo>
                  <a:pt x="1628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9"/>
                </a:lnTo>
                <a:lnTo>
                  <a:pt x="1632" y="2529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6"/>
                </a:lnTo>
                <a:lnTo>
                  <a:pt x="1632" y="2524"/>
                </a:lnTo>
                <a:close/>
                <a:moveTo>
                  <a:pt x="1643" y="2516"/>
                </a:moveTo>
                <a:lnTo>
                  <a:pt x="1643" y="2516"/>
                </a:lnTo>
                <a:lnTo>
                  <a:pt x="1643" y="2516"/>
                </a:lnTo>
                <a:lnTo>
                  <a:pt x="1643" y="2516"/>
                </a:lnTo>
                <a:lnTo>
                  <a:pt x="1643" y="2518"/>
                </a:lnTo>
                <a:lnTo>
                  <a:pt x="1643" y="2518"/>
                </a:lnTo>
                <a:lnTo>
                  <a:pt x="1643" y="2518"/>
                </a:lnTo>
                <a:lnTo>
                  <a:pt x="1645" y="2516"/>
                </a:lnTo>
                <a:lnTo>
                  <a:pt x="1645" y="2516"/>
                </a:lnTo>
                <a:lnTo>
                  <a:pt x="1645" y="2516"/>
                </a:lnTo>
                <a:lnTo>
                  <a:pt x="1643" y="2516"/>
                </a:lnTo>
                <a:close/>
                <a:moveTo>
                  <a:pt x="1737" y="2440"/>
                </a:moveTo>
                <a:lnTo>
                  <a:pt x="1737" y="2440"/>
                </a:lnTo>
                <a:lnTo>
                  <a:pt x="1737" y="2440"/>
                </a:lnTo>
                <a:lnTo>
                  <a:pt x="1735" y="2440"/>
                </a:lnTo>
                <a:lnTo>
                  <a:pt x="1735" y="2440"/>
                </a:lnTo>
                <a:lnTo>
                  <a:pt x="1735" y="2443"/>
                </a:lnTo>
                <a:lnTo>
                  <a:pt x="1737" y="2443"/>
                </a:lnTo>
                <a:lnTo>
                  <a:pt x="1737" y="2440"/>
                </a:lnTo>
                <a:close/>
                <a:moveTo>
                  <a:pt x="1297" y="1640"/>
                </a:moveTo>
                <a:lnTo>
                  <a:pt x="1297" y="1640"/>
                </a:lnTo>
                <a:lnTo>
                  <a:pt x="1297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299" y="1642"/>
                </a:lnTo>
                <a:lnTo>
                  <a:pt x="1301" y="1640"/>
                </a:lnTo>
                <a:lnTo>
                  <a:pt x="1301" y="1640"/>
                </a:lnTo>
                <a:lnTo>
                  <a:pt x="1299" y="1638"/>
                </a:lnTo>
                <a:lnTo>
                  <a:pt x="1297" y="1640"/>
                </a:lnTo>
                <a:close/>
                <a:moveTo>
                  <a:pt x="1291" y="1640"/>
                </a:moveTo>
                <a:lnTo>
                  <a:pt x="1291" y="1640"/>
                </a:lnTo>
                <a:lnTo>
                  <a:pt x="1291" y="1640"/>
                </a:lnTo>
                <a:lnTo>
                  <a:pt x="1291" y="1638"/>
                </a:lnTo>
                <a:lnTo>
                  <a:pt x="1287" y="1633"/>
                </a:lnTo>
                <a:lnTo>
                  <a:pt x="1287" y="1631"/>
                </a:lnTo>
                <a:lnTo>
                  <a:pt x="1284" y="1631"/>
                </a:lnTo>
                <a:lnTo>
                  <a:pt x="1284" y="1629"/>
                </a:lnTo>
                <a:lnTo>
                  <a:pt x="1284" y="1629"/>
                </a:lnTo>
                <a:lnTo>
                  <a:pt x="1282" y="1629"/>
                </a:lnTo>
                <a:lnTo>
                  <a:pt x="1282" y="1631"/>
                </a:lnTo>
                <a:lnTo>
                  <a:pt x="1280" y="1631"/>
                </a:lnTo>
                <a:lnTo>
                  <a:pt x="1280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2" y="1631"/>
                </a:lnTo>
                <a:lnTo>
                  <a:pt x="1284" y="1635"/>
                </a:lnTo>
                <a:lnTo>
                  <a:pt x="1287" y="1638"/>
                </a:lnTo>
                <a:lnTo>
                  <a:pt x="1287" y="1638"/>
                </a:lnTo>
                <a:lnTo>
                  <a:pt x="1289" y="1640"/>
                </a:lnTo>
                <a:lnTo>
                  <a:pt x="1287" y="1640"/>
                </a:lnTo>
                <a:lnTo>
                  <a:pt x="1284" y="1642"/>
                </a:lnTo>
                <a:lnTo>
                  <a:pt x="1282" y="1642"/>
                </a:lnTo>
                <a:lnTo>
                  <a:pt x="1282" y="1644"/>
                </a:lnTo>
                <a:lnTo>
                  <a:pt x="1282" y="1644"/>
                </a:lnTo>
                <a:lnTo>
                  <a:pt x="1282" y="1646"/>
                </a:lnTo>
                <a:lnTo>
                  <a:pt x="1284" y="1646"/>
                </a:lnTo>
                <a:lnTo>
                  <a:pt x="1287" y="1646"/>
                </a:lnTo>
                <a:lnTo>
                  <a:pt x="1291" y="1644"/>
                </a:lnTo>
                <a:lnTo>
                  <a:pt x="1293" y="1642"/>
                </a:lnTo>
                <a:lnTo>
                  <a:pt x="1291" y="1642"/>
                </a:lnTo>
                <a:lnTo>
                  <a:pt x="1291" y="1640"/>
                </a:lnTo>
                <a:close/>
                <a:moveTo>
                  <a:pt x="1023" y="2030"/>
                </a:moveTo>
                <a:lnTo>
                  <a:pt x="1023" y="2030"/>
                </a:lnTo>
                <a:lnTo>
                  <a:pt x="1023" y="2032"/>
                </a:lnTo>
                <a:lnTo>
                  <a:pt x="1025" y="2030"/>
                </a:lnTo>
                <a:lnTo>
                  <a:pt x="1025" y="2030"/>
                </a:lnTo>
                <a:lnTo>
                  <a:pt x="1025" y="2030"/>
                </a:lnTo>
                <a:lnTo>
                  <a:pt x="1023" y="2030"/>
                </a:lnTo>
                <a:close/>
                <a:moveTo>
                  <a:pt x="1284" y="1638"/>
                </a:moveTo>
                <a:lnTo>
                  <a:pt x="1284" y="1635"/>
                </a:lnTo>
                <a:lnTo>
                  <a:pt x="1282" y="1635"/>
                </a:lnTo>
                <a:lnTo>
                  <a:pt x="1280" y="1635"/>
                </a:lnTo>
                <a:lnTo>
                  <a:pt x="1280" y="1635"/>
                </a:lnTo>
                <a:lnTo>
                  <a:pt x="1280" y="1638"/>
                </a:lnTo>
                <a:lnTo>
                  <a:pt x="1280" y="1638"/>
                </a:lnTo>
                <a:lnTo>
                  <a:pt x="1282" y="1638"/>
                </a:lnTo>
                <a:lnTo>
                  <a:pt x="1282" y="1638"/>
                </a:lnTo>
                <a:lnTo>
                  <a:pt x="1284" y="1638"/>
                </a:lnTo>
                <a:close/>
                <a:moveTo>
                  <a:pt x="987" y="1271"/>
                </a:moveTo>
                <a:lnTo>
                  <a:pt x="985" y="1273"/>
                </a:lnTo>
                <a:lnTo>
                  <a:pt x="989" y="1275"/>
                </a:lnTo>
                <a:lnTo>
                  <a:pt x="989" y="1275"/>
                </a:lnTo>
                <a:lnTo>
                  <a:pt x="987" y="1273"/>
                </a:lnTo>
                <a:lnTo>
                  <a:pt x="987" y="1271"/>
                </a:lnTo>
                <a:close/>
                <a:moveTo>
                  <a:pt x="1064" y="1315"/>
                </a:moveTo>
                <a:lnTo>
                  <a:pt x="1062" y="1315"/>
                </a:lnTo>
                <a:lnTo>
                  <a:pt x="1062" y="1317"/>
                </a:lnTo>
                <a:lnTo>
                  <a:pt x="1062" y="1317"/>
                </a:lnTo>
                <a:lnTo>
                  <a:pt x="1064" y="1317"/>
                </a:lnTo>
                <a:lnTo>
                  <a:pt x="1064" y="1317"/>
                </a:lnTo>
                <a:lnTo>
                  <a:pt x="1064" y="1315"/>
                </a:lnTo>
                <a:lnTo>
                  <a:pt x="1064" y="1315"/>
                </a:lnTo>
                <a:close/>
                <a:moveTo>
                  <a:pt x="999" y="1357"/>
                </a:moveTo>
                <a:lnTo>
                  <a:pt x="999" y="1359"/>
                </a:lnTo>
                <a:lnTo>
                  <a:pt x="999" y="1359"/>
                </a:lnTo>
                <a:lnTo>
                  <a:pt x="999" y="1359"/>
                </a:lnTo>
                <a:lnTo>
                  <a:pt x="1002" y="1359"/>
                </a:lnTo>
                <a:lnTo>
                  <a:pt x="999" y="1359"/>
                </a:lnTo>
                <a:lnTo>
                  <a:pt x="999" y="1357"/>
                </a:lnTo>
                <a:close/>
                <a:moveTo>
                  <a:pt x="891" y="1132"/>
                </a:moveTo>
                <a:lnTo>
                  <a:pt x="891" y="1132"/>
                </a:lnTo>
                <a:lnTo>
                  <a:pt x="891" y="1134"/>
                </a:lnTo>
                <a:lnTo>
                  <a:pt x="893" y="1134"/>
                </a:lnTo>
                <a:lnTo>
                  <a:pt x="893" y="1134"/>
                </a:lnTo>
                <a:lnTo>
                  <a:pt x="895" y="1134"/>
                </a:lnTo>
                <a:lnTo>
                  <a:pt x="893" y="1134"/>
                </a:lnTo>
                <a:lnTo>
                  <a:pt x="893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lnTo>
                  <a:pt x="891" y="1132"/>
                </a:lnTo>
                <a:close/>
                <a:moveTo>
                  <a:pt x="1515" y="2401"/>
                </a:moveTo>
                <a:lnTo>
                  <a:pt x="1517" y="2399"/>
                </a:lnTo>
                <a:lnTo>
                  <a:pt x="1519" y="2394"/>
                </a:lnTo>
                <a:lnTo>
                  <a:pt x="1519" y="2394"/>
                </a:lnTo>
                <a:lnTo>
                  <a:pt x="1519" y="2392"/>
                </a:lnTo>
                <a:lnTo>
                  <a:pt x="1517" y="2392"/>
                </a:lnTo>
                <a:lnTo>
                  <a:pt x="1517" y="2394"/>
                </a:lnTo>
                <a:lnTo>
                  <a:pt x="1515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4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3" y="2396"/>
                </a:lnTo>
                <a:lnTo>
                  <a:pt x="1515" y="2399"/>
                </a:lnTo>
                <a:lnTo>
                  <a:pt x="1513" y="2399"/>
                </a:lnTo>
                <a:lnTo>
                  <a:pt x="1513" y="2401"/>
                </a:lnTo>
                <a:lnTo>
                  <a:pt x="1513" y="2401"/>
                </a:lnTo>
                <a:lnTo>
                  <a:pt x="1513" y="2401"/>
                </a:lnTo>
                <a:lnTo>
                  <a:pt x="1515" y="2401"/>
                </a:lnTo>
                <a:close/>
                <a:moveTo>
                  <a:pt x="939" y="1212"/>
                </a:moveTo>
                <a:lnTo>
                  <a:pt x="939" y="1214"/>
                </a:lnTo>
                <a:lnTo>
                  <a:pt x="939" y="1216"/>
                </a:lnTo>
                <a:lnTo>
                  <a:pt x="937" y="1216"/>
                </a:lnTo>
                <a:lnTo>
                  <a:pt x="939" y="1218"/>
                </a:lnTo>
                <a:lnTo>
                  <a:pt x="939" y="1218"/>
                </a:lnTo>
                <a:lnTo>
                  <a:pt x="939" y="1216"/>
                </a:lnTo>
                <a:lnTo>
                  <a:pt x="939" y="1214"/>
                </a:lnTo>
                <a:lnTo>
                  <a:pt x="939" y="1212"/>
                </a:lnTo>
                <a:close/>
                <a:moveTo>
                  <a:pt x="983" y="1271"/>
                </a:moveTo>
                <a:lnTo>
                  <a:pt x="983" y="1269"/>
                </a:lnTo>
                <a:lnTo>
                  <a:pt x="983" y="1269"/>
                </a:lnTo>
                <a:lnTo>
                  <a:pt x="983" y="1266"/>
                </a:lnTo>
                <a:lnTo>
                  <a:pt x="983" y="1266"/>
                </a:lnTo>
                <a:lnTo>
                  <a:pt x="983" y="1262"/>
                </a:lnTo>
                <a:lnTo>
                  <a:pt x="983" y="1260"/>
                </a:lnTo>
                <a:lnTo>
                  <a:pt x="983" y="1266"/>
                </a:lnTo>
                <a:lnTo>
                  <a:pt x="981" y="1269"/>
                </a:lnTo>
                <a:lnTo>
                  <a:pt x="983" y="1269"/>
                </a:lnTo>
                <a:lnTo>
                  <a:pt x="983" y="1269"/>
                </a:lnTo>
                <a:lnTo>
                  <a:pt x="983" y="1271"/>
                </a:lnTo>
                <a:lnTo>
                  <a:pt x="985" y="1273"/>
                </a:lnTo>
                <a:lnTo>
                  <a:pt x="985" y="1273"/>
                </a:lnTo>
                <a:lnTo>
                  <a:pt x="985" y="1271"/>
                </a:lnTo>
                <a:lnTo>
                  <a:pt x="983" y="1271"/>
                </a:lnTo>
                <a:close/>
                <a:moveTo>
                  <a:pt x="895" y="1201"/>
                </a:moveTo>
                <a:lnTo>
                  <a:pt x="895" y="1201"/>
                </a:lnTo>
                <a:lnTo>
                  <a:pt x="895" y="1199"/>
                </a:lnTo>
                <a:lnTo>
                  <a:pt x="893" y="1199"/>
                </a:lnTo>
                <a:lnTo>
                  <a:pt x="893" y="1201"/>
                </a:lnTo>
                <a:lnTo>
                  <a:pt x="893" y="1201"/>
                </a:lnTo>
                <a:lnTo>
                  <a:pt x="895" y="1204"/>
                </a:lnTo>
                <a:lnTo>
                  <a:pt x="895" y="1204"/>
                </a:lnTo>
                <a:lnTo>
                  <a:pt x="895" y="1201"/>
                </a:lnTo>
                <a:lnTo>
                  <a:pt x="895" y="1201"/>
                </a:lnTo>
                <a:close/>
                <a:moveTo>
                  <a:pt x="1523" y="2375"/>
                </a:moveTo>
                <a:lnTo>
                  <a:pt x="1521" y="2378"/>
                </a:lnTo>
                <a:lnTo>
                  <a:pt x="1519" y="2378"/>
                </a:lnTo>
                <a:lnTo>
                  <a:pt x="1517" y="2380"/>
                </a:lnTo>
                <a:lnTo>
                  <a:pt x="1517" y="2380"/>
                </a:lnTo>
                <a:lnTo>
                  <a:pt x="1519" y="2382"/>
                </a:lnTo>
                <a:lnTo>
                  <a:pt x="1519" y="2382"/>
                </a:lnTo>
                <a:lnTo>
                  <a:pt x="1519" y="2384"/>
                </a:lnTo>
                <a:lnTo>
                  <a:pt x="1519" y="2386"/>
                </a:lnTo>
                <a:lnTo>
                  <a:pt x="1521" y="2386"/>
                </a:lnTo>
                <a:lnTo>
                  <a:pt x="1521" y="2388"/>
                </a:lnTo>
                <a:lnTo>
                  <a:pt x="1523" y="2390"/>
                </a:lnTo>
                <a:lnTo>
                  <a:pt x="1525" y="2390"/>
                </a:lnTo>
                <a:lnTo>
                  <a:pt x="1527" y="2390"/>
                </a:lnTo>
                <a:lnTo>
                  <a:pt x="1527" y="2390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6"/>
                </a:lnTo>
                <a:lnTo>
                  <a:pt x="1527" y="2384"/>
                </a:lnTo>
                <a:lnTo>
                  <a:pt x="1525" y="2384"/>
                </a:lnTo>
                <a:lnTo>
                  <a:pt x="1525" y="2382"/>
                </a:lnTo>
                <a:lnTo>
                  <a:pt x="1525" y="2382"/>
                </a:lnTo>
                <a:lnTo>
                  <a:pt x="1525" y="2380"/>
                </a:lnTo>
                <a:lnTo>
                  <a:pt x="1523" y="2380"/>
                </a:lnTo>
                <a:lnTo>
                  <a:pt x="1523" y="2380"/>
                </a:lnTo>
                <a:lnTo>
                  <a:pt x="1523" y="2375"/>
                </a:lnTo>
                <a:lnTo>
                  <a:pt x="1523" y="2375"/>
                </a:lnTo>
                <a:close/>
                <a:moveTo>
                  <a:pt x="1511" y="2390"/>
                </a:moveTo>
                <a:lnTo>
                  <a:pt x="1513" y="2392"/>
                </a:lnTo>
                <a:lnTo>
                  <a:pt x="1513" y="2392"/>
                </a:lnTo>
                <a:lnTo>
                  <a:pt x="1515" y="2392"/>
                </a:lnTo>
                <a:lnTo>
                  <a:pt x="1517" y="2390"/>
                </a:lnTo>
                <a:lnTo>
                  <a:pt x="1519" y="2390"/>
                </a:lnTo>
                <a:lnTo>
                  <a:pt x="1519" y="2386"/>
                </a:lnTo>
                <a:lnTo>
                  <a:pt x="1517" y="2382"/>
                </a:lnTo>
                <a:lnTo>
                  <a:pt x="1517" y="2380"/>
                </a:lnTo>
                <a:lnTo>
                  <a:pt x="1515" y="2380"/>
                </a:lnTo>
                <a:lnTo>
                  <a:pt x="1513" y="2380"/>
                </a:lnTo>
                <a:lnTo>
                  <a:pt x="1513" y="2380"/>
                </a:lnTo>
                <a:lnTo>
                  <a:pt x="1513" y="2382"/>
                </a:lnTo>
                <a:lnTo>
                  <a:pt x="1513" y="2382"/>
                </a:lnTo>
                <a:lnTo>
                  <a:pt x="1513" y="2384"/>
                </a:lnTo>
                <a:lnTo>
                  <a:pt x="1511" y="2390"/>
                </a:lnTo>
                <a:close/>
                <a:moveTo>
                  <a:pt x="1465" y="2132"/>
                </a:move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5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3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7" y="2132"/>
                </a:lnTo>
                <a:lnTo>
                  <a:pt x="1465" y="2132"/>
                </a:lnTo>
                <a:close/>
                <a:moveTo>
                  <a:pt x="1521" y="2373"/>
                </a:moveTo>
                <a:lnTo>
                  <a:pt x="1519" y="2373"/>
                </a:lnTo>
                <a:lnTo>
                  <a:pt x="1519" y="2373"/>
                </a:lnTo>
                <a:lnTo>
                  <a:pt x="1517" y="2373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19" y="2375"/>
                </a:lnTo>
                <a:lnTo>
                  <a:pt x="1521" y="2375"/>
                </a:lnTo>
                <a:lnTo>
                  <a:pt x="1523" y="2373"/>
                </a:lnTo>
                <a:lnTo>
                  <a:pt x="1521" y="2373"/>
                </a:lnTo>
                <a:lnTo>
                  <a:pt x="1521" y="2373"/>
                </a:lnTo>
                <a:close/>
                <a:moveTo>
                  <a:pt x="1314" y="1642"/>
                </a:moveTo>
                <a:lnTo>
                  <a:pt x="1314" y="1642"/>
                </a:lnTo>
                <a:lnTo>
                  <a:pt x="1312" y="1642"/>
                </a:lnTo>
                <a:lnTo>
                  <a:pt x="1312" y="1642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0" y="1644"/>
                </a:lnTo>
                <a:lnTo>
                  <a:pt x="1312" y="1644"/>
                </a:lnTo>
                <a:lnTo>
                  <a:pt x="1314" y="1644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lnTo>
                  <a:pt x="1314" y="1642"/>
                </a:lnTo>
                <a:close/>
                <a:moveTo>
                  <a:pt x="1297" y="1648"/>
                </a:moveTo>
                <a:lnTo>
                  <a:pt x="1297" y="1648"/>
                </a:lnTo>
                <a:lnTo>
                  <a:pt x="1297" y="1650"/>
                </a:lnTo>
                <a:lnTo>
                  <a:pt x="1297" y="1650"/>
                </a:lnTo>
                <a:lnTo>
                  <a:pt x="1297" y="1650"/>
                </a:lnTo>
                <a:lnTo>
                  <a:pt x="1299" y="1650"/>
                </a:lnTo>
                <a:lnTo>
                  <a:pt x="1299" y="1650"/>
                </a:lnTo>
                <a:lnTo>
                  <a:pt x="1297" y="1648"/>
                </a:lnTo>
                <a:close/>
                <a:moveTo>
                  <a:pt x="893" y="1143"/>
                </a:moveTo>
                <a:lnTo>
                  <a:pt x="891" y="1141"/>
                </a:lnTo>
                <a:lnTo>
                  <a:pt x="891" y="1139"/>
                </a:lnTo>
                <a:lnTo>
                  <a:pt x="891" y="1139"/>
                </a:lnTo>
                <a:lnTo>
                  <a:pt x="891" y="1141"/>
                </a:lnTo>
                <a:lnTo>
                  <a:pt x="891" y="1143"/>
                </a:lnTo>
                <a:lnTo>
                  <a:pt x="893" y="1143"/>
                </a:lnTo>
                <a:lnTo>
                  <a:pt x="893" y="1143"/>
                </a:lnTo>
                <a:lnTo>
                  <a:pt x="893" y="1143"/>
                </a:lnTo>
                <a:close/>
                <a:moveTo>
                  <a:pt x="1293" y="1633"/>
                </a:moveTo>
                <a:lnTo>
                  <a:pt x="1293" y="1633"/>
                </a:lnTo>
                <a:lnTo>
                  <a:pt x="1291" y="1635"/>
                </a:lnTo>
                <a:lnTo>
                  <a:pt x="1293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5"/>
                </a:lnTo>
                <a:lnTo>
                  <a:pt x="1295" y="1633"/>
                </a:lnTo>
                <a:lnTo>
                  <a:pt x="1293" y="1633"/>
                </a:lnTo>
                <a:close/>
                <a:moveTo>
                  <a:pt x="1425" y="1524"/>
                </a:moveTo>
                <a:lnTo>
                  <a:pt x="1425" y="1524"/>
                </a:lnTo>
                <a:lnTo>
                  <a:pt x="1425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2"/>
                </a:lnTo>
                <a:lnTo>
                  <a:pt x="1423" y="1524"/>
                </a:lnTo>
                <a:lnTo>
                  <a:pt x="1423" y="1524"/>
                </a:lnTo>
                <a:lnTo>
                  <a:pt x="1423" y="1524"/>
                </a:lnTo>
                <a:lnTo>
                  <a:pt x="1425" y="1526"/>
                </a:lnTo>
                <a:lnTo>
                  <a:pt x="1425" y="1526"/>
                </a:lnTo>
                <a:lnTo>
                  <a:pt x="1425" y="1524"/>
                </a:lnTo>
                <a:lnTo>
                  <a:pt x="1425" y="1524"/>
                </a:lnTo>
                <a:close/>
                <a:moveTo>
                  <a:pt x="1465" y="1612"/>
                </a:moveTo>
                <a:lnTo>
                  <a:pt x="1465" y="1612"/>
                </a:lnTo>
                <a:lnTo>
                  <a:pt x="1463" y="1612"/>
                </a:lnTo>
                <a:lnTo>
                  <a:pt x="1465" y="1612"/>
                </a:lnTo>
                <a:lnTo>
                  <a:pt x="1465" y="1612"/>
                </a:lnTo>
                <a:lnTo>
                  <a:pt x="1465" y="1612"/>
                </a:lnTo>
                <a:close/>
                <a:moveTo>
                  <a:pt x="1320" y="1191"/>
                </a:moveTo>
                <a:lnTo>
                  <a:pt x="1320" y="1189"/>
                </a:lnTo>
                <a:lnTo>
                  <a:pt x="1320" y="1187"/>
                </a:lnTo>
                <a:lnTo>
                  <a:pt x="1320" y="1187"/>
                </a:lnTo>
                <a:lnTo>
                  <a:pt x="1320" y="1189"/>
                </a:lnTo>
                <a:lnTo>
                  <a:pt x="1320" y="1191"/>
                </a:lnTo>
                <a:lnTo>
                  <a:pt x="1320" y="1191"/>
                </a:lnTo>
                <a:close/>
                <a:moveTo>
                  <a:pt x="1905" y="1642"/>
                </a:moveTo>
                <a:lnTo>
                  <a:pt x="1905" y="1640"/>
                </a:lnTo>
                <a:lnTo>
                  <a:pt x="1907" y="1638"/>
                </a:lnTo>
                <a:lnTo>
                  <a:pt x="1907" y="1635"/>
                </a:lnTo>
                <a:lnTo>
                  <a:pt x="1907" y="1635"/>
                </a:lnTo>
                <a:lnTo>
                  <a:pt x="1907" y="1635"/>
                </a:lnTo>
                <a:lnTo>
                  <a:pt x="1905" y="1635"/>
                </a:lnTo>
                <a:lnTo>
                  <a:pt x="1905" y="1635"/>
                </a:lnTo>
                <a:lnTo>
                  <a:pt x="1900" y="1633"/>
                </a:lnTo>
                <a:lnTo>
                  <a:pt x="1896" y="1633"/>
                </a:lnTo>
                <a:lnTo>
                  <a:pt x="1894" y="1633"/>
                </a:lnTo>
                <a:lnTo>
                  <a:pt x="1894" y="1633"/>
                </a:lnTo>
                <a:lnTo>
                  <a:pt x="1892" y="1633"/>
                </a:lnTo>
                <a:lnTo>
                  <a:pt x="1890" y="1635"/>
                </a:lnTo>
                <a:lnTo>
                  <a:pt x="1888" y="1635"/>
                </a:lnTo>
                <a:lnTo>
                  <a:pt x="1879" y="1633"/>
                </a:lnTo>
                <a:lnTo>
                  <a:pt x="1877" y="1633"/>
                </a:lnTo>
                <a:lnTo>
                  <a:pt x="1873" y="1635"/>
                </a:lnTo>
                <a:lnTo>
                  <a:pt x="1873" y="1635"/>
                </a:lnTo>
                <a:lnTo>
                  <a:pt x="1873" y="1638"/>
                </a:lnTo>
                <a:lnTo>
                  <a:pt x="1873" y="1640"/>
                </a:lnTo>
                <a:lnTo>
                  <a:pt x="1873" y="1640"/>
                </a:lnTo>
                <a:lnTo>
                  <a:pt x="1873" y="1640"/>
                </a:lnTo>
                <a:lnTo>
                  <a:pt x="1871" y="1642"/>
                </a:lnTo>
                <a:lnTo>
                  <a:pt x="1871" y="1644"/>
                </a:lnTo>
                <a:lnTo>
                  <a:pt x="1871" y="1646"/>
                </a:lnTo>
                <a:lnTo>
                  <a:pt x="1873" y="1646"/>
                </a:lnTo>
                <a:lnTo>
                  <a:pt x="1875" y="1646"/>
                </a:lnTo>
                <a:lnTo>
                  <a:pt x="1875" y="1648"/>
                </a:lnTo>
                <a:lnTo>
                  <a:pt x="1875" y="1648"/>
                </a:lnTo>
                <a:lnTo>
                  <a:pt x="1875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48"/>
                </a:lnTo>
                <a:lnTo>
                  <a:pt x="1873" y="1650"/>
                </a:lnTo>
                <a:lnTo>
                  <a:pt x="1873" y="1652"/>
                </a:lnTo>
                <a:lnTo>
                  <a:pt x="1875" y="1654"/>
                </a:lnTo>
                <a:lnTo>
                  <a:pt x="1875" y="1656"/>
                </a:lnTo>
                <a:lnTo>
                  <a:pt x="1875" y="1656"/>
                </a:lnTo>
                <a:lnTo>
                  <a:pt x="1877" y="1656"/>
                </a:lnTo>
                <a:lnTo>
                  <a:pt x="1877" y="1656"/>
                </a:lnTo>
                <a:lnTo>
                  <a:pt x="1882" y="1656"/>
                </a:lnTo>
                <a:lnTo>
                  <a:pt x="1882" y="1656"/>
                </a:lnTo>
                <a:lnTo>
                  <a:pt x="1884" y="1656"/>
                </a:lnTo>
                <a:lnTo>
                  <a:pt x="1884" y="1656"/>
                </a:lnTo>
                <a:lnTo>
                  <a:pt x="1886" y="1656"/>
                </a:lnTo>
                <a:lnTo>
                  <a:pt x="1888" y="1656"/>
                </a:lnTo>
                <a:lnTo>
                  <a:pt x="1888" y="1656"/>
                </a:lnTo>
                <a:lnTo>
                  <a:pt x="1890" y="1656"/>
                </a:lnTo>
                <a:lnTo>
                  <a:pt x="1890" y="1654"/>
                </a:lnTo>
                <a:lnTo>
                  <a:pt x="1890" y="1652"/>
                </a:lnTo>
                <a:lnTo>
                  <a:pt x="1892" y="1654"/>
                </a:lnTo>
                <a:lnTo>
                  <a:pt x="1892" y="1654"/>
                </a:lnTo>
                <a:lnTo>
                  <a:pt x="1894" y="1654"/>
                </a:lnTo>
                <a:lnTo>
                  <a:pt x="1894" y="1654"/>
                </a:lnTo>
                <a:lnTo>
                  <a:pt x="1894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6" y="1652"/>
                </a:lnTo>
                <a:lnTo>
                  <a:pt x="1898" y="1652"/>
                </a:lnTo>
                <a:lnTo>
                  <a:pt x="1898" y="1652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50"/>
                </a:lnTo>
                <a:lnTo>
                  <a:pt x="1900" y="1648"/>
                </a:lnTo>
                <a:lnTo>
                  <a:pt x="1900" y="1648"/>
                </a:lnTo>
                <a:lnTo>
                  <a:pt x="1903" y="1648"/>
                </a:lnTo>
                <a:lnTo>
                  <a:pt x="1903" y="1648"/>
                </a:lnTo>
                <a:lnTo>
                  <a:pt x="1903" y="1646"/>
                </a:lnTo>
                <a:lnTo>
                  <a:pt x="1905" y="1644"/>
                </a:lnTo>
                <a:lnTo>
                  <a:pt x="1905" y="1644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lnTo>
                  <a:pt x="1905" y="1642"/>
                </a:lnTo>
                <a:close/>
                <a:moveTo>
                  <a:pt x="1322" y="1183"/>
                </a:move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4" y="1185"/>
                </a:lnTo>
                <a:lnTo>
                  <a:pt x="1322" y="1183"/>
                </a:lnTo>
                <a:lnTo>
                  <a:pt x="1322" y="1183"/>
                </a:lnTo>
                <a:close/>
                <a:moveTo>
                  <a:pt x="1320" y="1193"/>
                </a:moveTo>
                <a:lnTo>
                  <a:pt x="1320" y="1191"/>
                </a:lnTo>
                <a:lnTo>
                  <a:pt x="1320" y="1191"/>
                </a:lnTo>
                <a:lnTo>
                  <a:pt x="1320" y="1191"/>
                </a:lnTo>
                <a:lnTo>
                  <a:pt x="1320" y="1193"/>
                </a:lnTo>
                <a:lnTo>
                  <a:pt x="1320" y="1193"/>
                </a:lnTo>
                <a:close/>
                <a:moveTo>
                  <a:pt x="1316" y="1185"/>
                </a:moveTo>
                <a:lnTo>
                  <a:pt x="1314" y="1185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4" y="1187"/>
                </a:lnTo>
                <a:lnTo>
                  <a:pt x="1316" y="1187"/>
                </a:lnTo>
                <a:lnTo>
                  <a:pt x="1316" y="1187"/>
                </a:lnTo>
                <a:lnTo>
                  <a:pt x="1316" y="1185"/>
                </a:lnTo>
                <a:lnTo>
                  <a:pt x="1316" y="1185"/>
                </a:lnTo>
                <a:close/>
                <a:moveTo>
                  <a:pt x="1349" y="1331"/>
                </a:moveTo>
                <a:lnTo>
                  <a:pt x="1347" y="1334"/>
                </a:lnTo>
                <a:lnTo>
                  <a:pt x="1347" y="1334"/>
                </a:lnTo>
                <a:lnTo>
                  <a:pt x="1347" y="1336"/>
                </a:lnTo>
                <a:lnTo>
                  <a:pt x="1347" y="1336"/>
                </a:lnTo>
                <a:lnTo>
                  <a:pt x="1349" y="1334"/>
                </a:lnTo>
                <a:lnTo>
                  <a:pt x="1351" y="1331"/>
                </a:lnTo>
                <a:lnTo>
                  <a:pt x="1351" y="1331"/>
                </a:lnTo>
                <a:lnTo>
                  <a:pt x="1349" y="1331"/>
                </a:lnTo>
                <a:lnTo>
                  <a:pt x="1349" y="1331"/>
                </a:lnTo>
                <a:close/>
                <a:moveTo>
                  <a:pt x="1362" y="1392"/>
                </a:moveTo>
                <a:lnTo>
                  <a:pt x="1362" y="1392"/>
                </a:lnTo>
                <a:lnTo>
                  <a:pt x="1362" y="1394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4" y="1392"/>
                </a:lnTo>
                <a:lnTo>
                  <a:pt x="1362" y="1392"/>
                </a:lnTo>
                <a:close/>
                <a:moveTo>
                  <a:pt x="1280" y="1361"/>
                </a:moveTo>
                <a:lnTo>
                  <a:pt x="1280" y="1359"/>
                </a:lnTo>
                <a:lnTo>
                  <a:pt x="1282" y="1359"/>
                </a:lnTo>
                <a:lnTo>
                  <a:pt x="1282" y="1359"/>
                </a:lnTo>
                <a:lnTo>
                  <a:pt x="1280" y="1359"/>
                </a:lnTo>
                <a:lnTo>
                  <a:pt x="1278" y="1361"/>
                </a:lnTo>
                <a:lnTo>
                  <a:pt x="1278" y="1361"/>
                </a:lnTo>
                <a:lnTo>
                  <a:pt x="1280" y="1361"/>
                </a:lnTo>
                <a:close/>
                <a:moveTo>
                  <a:pt x="1354" y="1394"/>
                </a:moveTo>
                <a:lnTo>
                  <a:pt x="1354" y="1394"/>
                </a:lnTo>
                <a:lnTo>
                  <a:pt x="1354" y="1394"/>
                </a:lnTo>
                <a:lnTo>
                  <a:pt x="1356" y="1394"/>
                </a:lnTo>
                <a:lnTo>
                  <a:pt x="1358" y="1392"/>
                </a:lnTo>
                <a:lnTo>
                  <a:pt x="1358" y="1392"/>
                </a:lnTo>
                <a:lnTo>
                  <a:pt x="1356" y="1394"/>
                </a:lnTo>
                <a:lnTo>
                  <a:pt x="1354" y="1394"/>
                </a:lnTo>
                <a:close/>
                <a:moveTo>
                  <a:pt x="1351" y="1321"/>
                </a:moveTo>
                <a:lnTo>
                  <a:pt x="1351" y="1321"/>
                </a:lnTo>
                <a:lnTo>
                  <a:pt x="1351" y="1321"/>
                </a:lnTo>
                <a:lnTo>
                  <a:pt x="1351" y="1323"/>
                </a:lnTo>
                <a:lnTo>
                  <a:pt x="1351" y="1323"/>
                </a:lnTo>
                <a:lnTo>
                  <a:pt x="1351" y="1321"/>
                </a:lnTo>
                <a:lnTo>
                  <a:pt x="1351" y="1321"/>
                </a:lnTo>
                <a:lnTo>
                  <a:pt x="1351" y="1321"/>
                </a:lnTo>
                <a:close/>
                <a:moveTo>
                  <a:pt x="1427" y="1174"/>
                </a:moveTo>
                <a:lnTo>
                  <a:pt x="1427" y="1174"/>
                </a:lnTo>
                <a:lnTo>
                  <a:pt x="1427" y="1176"/>
                </a:lnTo>
                <a:lnTo>
                  <a:pt x="1429" y="1172"/>
                </a:lnTo>
                <a:lnTo>
                  <a:pt x="1427" y="1172"/>
                </a:lnTo>
                <a:lnTo>
                  <a:pt x="1427" y="1174"/>
                </a:lnTo>
                <a:close/>
                <a:moveTo>
                  <a:pt x="1335" y="1378"/>
                </a:moveTo>
                <a:lnTo>
                  <a:pt x="1335" y="1378"/>
                </a:lnTo>
                <a:lnTo>
                  <a:pt x="1337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78"/>
                </a:lnTo>
                <a:lnTo>
                  <a:pt x="1335" y="1380"/>
                </a:lnTo>
                <a:lnTo>
                  <a:pt x="1335" y="1380"/>
                </a:lnTo>
                <a:lnTo>
                  <a:pt x="1335" y="1378"/>
                </a:lnTo>
                <a:close/>
                <a:moveTo>
                  <a:pt x="1335" y="1367"/>
                </a:moveTo>
                <a:lnTo>
                  <a:pt x="1335" y="1367"/>
                </a:lnTo>
                <a:lnTo>
                  <a:pt x="1333" y="1369"/>
                </a:lnTo>
                <a:lnTo>
                  <a:pt x="1333" y="1371"/>
                </a:lnTo>
                <a:lnTo>
                  <a:pt x="1333" y="1371"/>
                </a:lnTo>
                <a:lnTo>
                  <a:pt x="1333" y="1371"/>
                </a:lnTo>
                <a:lnTo>
                  <a:pt x="1335" y="1367"/>
                </a:lnTo>
                <a:lnTo>
                  <a:pt x="1335" y="1367"/>
                </a:lnTo>
                <a:close/>
                <a:moveTo>
                  <a:pt x="1196" y="1231"/>
                </a:moveTo>
                <a:lnTo>
                  <a:pt x="1196" y="1233"/>
                </a:lnTo>
                <a:lnTo>
                  <a:pt x="1196" y="1237"/>
                </a:lnTo>
                <a:lnTo>
                  <a:pt x="1199" y="1243"/>
                </a:lnTo>
                <a:lnTo>
                  <a:pt x="1201" y="1248"/>
                </a:lnTo>
                <a:lnTo>
                  <a:pt x="1201" y="1248"/>
                </a:lnTo>
                <a:lnTo>
                  <a:pt x="1199" y="1245"/>
                </a:lnTo>
                <a:lnTo>
                  <a:pt x="1196" y="1237"/>
                </a:lnTo>
                <a:lnTo>
                  <a:pt x="1196" y="1231"/>
                </a:lnTo>
                <a:close/>
                <a:moveTo>
                  <a:pt x="1877" y="1604"/>
                </a:moveTo>
                <a:lnTo>
                  <a:pt x="1879" y="1604"/>
                </a:lnTo>
                <a:lnTo>
                  <a:pt x="1879" y="1602"/>
                </a:lnTo>
                <a:lnTo>
                  <a:pt x="1877" y="1600"/>
                </a:lnTo>
                <a:lnTo>
                  <a:pt x="1877" y="1600"/>
                </a:lnTo>
                <a:lnTo>
                  <a:pt x="1877" y="1600"/>
                </a:lnTo>
                <a:lnTo>
                  <a:pt x="1875" y="1600"/>
                </a:lnTo>
                <a:lnTo>
                  <a:pt x="1875" y="1602"/>
                </a:lnTo>
                <a:lnTo>
                  <a:pt x="1877" y="1604"/>
                </a:lnTo>
                <a:lnTo>
                  <a:pt x="1877" y="1604"/>
                </a:lnTo>
                <a:close/>
                <a:moveTo>
                  <a:pt x="1209" y="1214"/>
                </a:moveTo>
                <a:lnTo>
                  <a:pt x="1207" y="1214"/>
                </a:lnTo>
                <a:lnTo>
                  <a:pt x="1207" y="1216"/>
                </a:lnTo>
                <a:lnTo>
                  <a:pt x="1205" y="1216"/>
                </a:lnTo>
                <a:lnTo>
                  <a:pt x="1207" y="1216"/>
                </a:lnTo>
                <a:lnTo>
                  <a:pt x="1209" y="1214"/>
                </a:lnTo>
                <a:lnTo>
                  <a:pt x="1211" y="1214"/>
                </a:lnTo>
                <a:lnTo>
                  <a:pt x="1211" y="1212"/>
                </a:lnTo>
                <a:lnTo>
                  <a:pt x="1211" y="1212"/>
                </a:lnTo>
                <a:lnTo>
                  <a:pt x="1211" y="1214"/>
                </a:lnTo>
                <a:lnTo>
                  <a:pt x="1209" y="1214"/>
                </a:lnTo>
                <a:close/>
                <a:moveTo>
                  <a:pt x="1201" y="1222"/>
                </a:moveTo>
                <a:lnTo>
                  <a:pt x="1199" y="1227"/>
                </a:lnTo>
                <a:lnTo>
                  <a:pt x="1196" y="1229"/>
                </a:lnTo>
                <a:lnTo>
                  <a:pt x="1196" y="1231"/>
                </a:lnTo>
                <a:lnTo>
                  <a:pt x="1196" y="1229"/>
                </a:lnTo>
                <a:lnTo>
                  <a:pt x="1199" y="1227"/>
                </a:lnTo>
                <a:lnTo>
                  <a:pt x="1201" y="1220"/>
                </a:lnTo>
                <a:lnTo>
                  <a:pt x="1201" y="1222"/>
                </a:lnTo>
                <a:close/>
                <a:moveTo>
                  <a:pt x="1278" y="1195"/>
                </a:moveTo>
                <a:lnTo>
                  <a:pt x="1278" y="1193"/>
                </a:lnTo>
                <a:lnTo>
                  <a:pt x="1278" y="1193"/>
                </a:lnTo>
                <a:lnTo>
                  <a:pt x="1276" y="1193"/>
                </a:lnTo>
                <a:lnTo>
                  <a:pt x="1276" y="1193"/>
                </a:lnTo>
                <a:lnTo>
                  <a:pt x="1274" y="1193"/>
                </a:lnTo>
                <a:lnTo>
                  <a:pt x="1274" y="1193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lnTo>
                  <a:pt x="1278" y="1195"/>
                </a:lnTo>
                <a:close/>
                <a:moveTo>
                  <a:pt x="1234" y="1199"/>
                </a:moveTo>
                <a:lnTo>
                  <a:pt x="1230" y="1201"/>
                </a:lnTo>
                <a:lnTo>
                  <a:pt x="1230" y="1201"/>
                </a:lnTo>
                <a:lnTo>
                  <a:pt x="1234" y="1199"/>
                </a:lnTo>
                <a:lnTo>
                  <a:pt x="1234" y="1197"/>
                </a:lnTo>
                <a:lnTo>
                  <a:pt x="1234" y="1197"/>
                </a:lnTo>
                <a:lnTo>
                  <a:pt x="1234" y="1199"/>
                </a:lnTo>
                <a:close/>
                <a:moveTo>
                  <a:pt x="1203" y="1218"/>
                </a:moveTo>
                <a:lnTo>
                  <a:pt x="1203" y="1218"/>
                </a:lnTo>
                <a:lnTo>
                  <a:pt x="1203" y="1220"/>
                </a:lnTo>
                <a:lnTo>
                  <a:pt x="1203" y="1220"/>
                </a:lnTo>
                <a:lnTo>
                  <a:pt x="1203" y="1218"/>
                </a:lnTo>
                <a:lnTo>
                  <a:pt x="1205" y="1218"/>
                </a:lnTo>
                <a:lnTo>
                  <a:pt x="1205" y="1216"/>
                </a:lnTo>
                <a:lnTo>
                  <a:pt x="1205" y="1216"/>
                </a:lnTo>
                <a:lnTo>
                  <a:pt x="1203" y="1218"/>
                </a:lnTo>
                <a:close/>
                <a:moveTo>
                  <a:pt x="1328" y="1183"/>
                </a:moveTo>
                <a:lnTo>
                  <a:pt x="1328" y="1183"/>
                </a:lnTo>
                <a:lnTo>
                  <a:pt x="1328" y="1185"/>
                </a:lnTo>
                <a:lnTo>
                  <a:pt x="1331" y="1185"/>
                </a:lnTo>
                <a:lnTo>
                  <a:pt x="1333" y="1183"/>
                </a:lnTo>
                <a:lnTo>
                  <a:pt x="1331" y="1183"/>
                </a:lnTo>
                <a:lnTo>
                  <a:pt x="1328" y="1183"/>
                </a:lnTo>
                <a:close/>
                <a:moveTo>
                  <a:pt x="1444" y="1224"/>
                </a:moveTo>
                <a:lnTo>
                  <a:pt x="1444" y="1222"/>
                </a:lnTo>
                <a:lnTo>
                  <a:pt x="1442" y="1220"/>
                </a:lnTo>
                <a:lnTo>
                  <a:pt x="1444" y="1224"/>
                </a:lnTo>
                <a:lnTo>
                  <a:pt x="1446" y="1229"/>
                </a:lnTo>
                <a:lnTo>
                  <a:pt x="1446" y="1231"/>
                </a:lnTo>
                <a:lnTo>
                  <a:pt x="1446" y="1231"/>
                </a:lnTo>
                <a:lnTo>
                  <a:pt x="1444" y="1224"/>
                </a:lnTo>
                <a:close/>
                <a:moveTo>
                  <a:pt x="1540" y="1325"/>
                </a:moveTo>
                <a:lnTo>
                  <a:pt x="1540" y="1327"/>
                </a:lnTo>
                <a:lnTo>
                  <a:pt x="1544" y="1325"/>
                </a:lnTo>
                <a:lnTo>
                  <a:pt x="1548" y="1325"/>
                </a:lnTo>
                <a:lnTo>
                  <a:pt x="1548" y="1323"/>
                </a:lnTo>
                <a:lnTo>
                  <a:pt x="1551" y="1323"/>
                </a:lnTo>
                <a:lnTo>
                  <a:pt x="1551" y="1321"/>
                </a:lnTo>
                <a:lnTo>
                  <a:pt x="1548" y="1321"/>
                </a:lnTo>
                <a:lnTo>
                  <a:pt x="1548" y="1323"/>
                </a:lnTo>
                <a:lnTo>
                  <a:pt x="1546" y="1323"/>
                </a:lnTo>
                <a:lnTo>
                  <a:pt x="1546" y="1323"/>
                </a:lnTo>
                <a:lnTo>
                  <a:pt x="1544" y="1323"/>
                </a:lnTo>
                <a:lnTo>
                  <a:pt x="1542" y="1323"/>
                </a:lnTo>
                <a:lnTo>
                  <a:pt x="1542" y="1323"/>
                </a:lnTo>
                <a:lnTo>
                  <a:pt x="1540" y="1323"/>
                </a:lnTo>
                <a:lnTo>
                  <a:pt x="1540" y="1323"/>
                </a:lnTo>
                <a:lnTo>
                  <a:pt x="1540" y="1325"/>
                </a:lnTo>
                <a:lnTo>
                  <a:pt x="1540" y="1325"/>
                </a:lnTo>
                <a:lnTo>
                  <a:pt x="1540" y="1325"/>
                </a:lnTo>
                <a:close/>
                <a:moveTo>
                  <a:pt x="1553" y="1359"/>
                </a:moveTo>
                <a:lnTo>
                  <a:pt x="1551" y="1357"/>
                </a:lnTo>
                <a:lnTo>
                  <a:pt x="1548" y="1357"/>
                </a:lnTo>
                <a:lnTo>
                  <a:pt x="1548" y="1357"/>
                </a:lnTo>
                <a:lnTo>
                  <a:pt x="1546" y="1357"/>
                </a:lnTo>
                <a:lnTo>
                  <a:pt x="1546" y="1357"/>
                </a:lnTo>
                <a:lnTo>
                  <a:pt x="1548" y="1359"/>
                </a:lnTo>
                <a:lnTo>
                  <a:pt x="1553" y="1359"/>
                </a:lnTo>
                <a:lnTo>
                  <a:pt x="1553" y="1359"/>
                </a:lnTo>
                <a:close/>
                <a:moveTo>
                  <a:pt x="1551" y="1317"/>
                </a:moveTo>
                <a:lnTo>
                  <a:pt x="1548" y="1317"/>
                </a:lnTo>
                <a:lnTo>
                  <a:pt x="1548" y="1319"/>
                </a:lnTo>
                <a:lnTo>
                  <a:pt x="1551" y="1317"/>
                </a:lnTo>
                <a:lnTo>
                  <a:pt x="1551" y="1317"/>
                </a:lnTo>
                <a:close/>
                <a:moveTo>
                  <a:pt x="1559" y="1313"/>
                </a:moveTo>
                <a:lnTo>
                  <a:pt x="1559" y="1313"/>
                </a:lnTo>
                <a:lnTo>
                  <a:pt x="1559" y="1315"/>
                </a:lnTo>
                <a:lnTo>
                  <a:pt x="1561" y="1315"/>
                </a:lnTo>
                <a:lnTo>
                  <a:pt x="1561" y="1315"/>
                </a:lnTo>
                <a:lnTo>
                  <a:pt x="1561" y="1313"/>
                </a:lnTo>
                <a:lnTo>
                  <a:pt x="1563" y="1313"/>
                </a:lnTo>
                <a:lnTo>
                  <a:pt x="1563" y="1313"/>
                </a:lnTo>
                <a:lnTo>
                  <a:pt x="1561" y="1313"/>
                </a:lnTo>
                <a:lnTo>
                  <a:pt x="1559" y="1313"/>
                </a:lnTo>
                <a:close/>
                <a:moveTo>
                  <a:pt x="1553" y="1340"/>
                </a:moveTo>
                <a:lnTo>
                  <a:pt x="1553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5" y="1340"/>
                </a:lnTo>
                <a:lnTo>
                  <a:pt x="1553" y="1340"/>
                </a:lnTo>
                <a:lnTo>
                  <a:pt x="1553" y="1340"/>
                </a:lnTo>
                <a:lnTo>
                  <a:pt x="1551" y="1340"/>
                </a:lnTo>
                <a:lnTo>
                  <a:pt x="1551" y="1340"/>
                </a:lnTo>
                <a:lnTo>
                  <a:pt x="1553" y="1340"/>
                </a:lnTo>
                <a:lnTo>
                  <a:pt x="1553" y="1340"/>
                </a:lnTo>
                <a:close/>
                <a:moveTo>
                  <a:pt x="1534" y="1030"/>
                </a:moveTo>
                <a:lnTo>
                  <a:pt x="1532" y="1032"/>
                </a:lnTo>
                <a:lnTo>
                  <a:pt x="1532" y="1032"/>
                </a:lnTo>
                <a:lnTo>
                  <a:pt x="1534" y="1030"/>
                </a:lnTo>
                <a:lnTo>
                  <a:pt x="1534" y="1030"/>
                </a:lnTo>
                <a:close/>
                <a:moveTo>
                  <a:pt x="1536" y="1304"/>
                </a:moveTo>
                <a:lnTo>
                  <a:pt x="1536" y="1304"/>
                </a:lnTo>
                <a:lnTo>
                  <a:pt x="1536" y="1304"/>
                </a:lnTo>
                <a:lnTo>
                  <a:pt x="1534" y="1306"/>
                </a:lnTo>
                <a:lnTo>
                  <a:pt x="1532" y="1306"/>
                </a:lnTo>
                <a:lnTo>
                  <a:pt x="1532" y="1308"/>
                </a:lnTo>
                <a:lnTo>
                  <a:pt x="1532" y="1306"/>
                </a:lnTo>
                <a:lnTo>
                  <a:pt x="1534" y="1306"/>
                </a:lnTo>
                <a:lnTo>
                  <a:pt x="1536" y="1304"/>
                </a:lnTo>
                <a:lnTo>
                  <a:pt x="1538" y="1302"/>
                </a:lnTo>
                <a:lnTo>
                  <a:pt x="1538" y="1300"/>
                </a:lnTo>
                <a:lnTo>
                  <a:pt x="1538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0"/>
                </a:lnTo>
                <a:lnTo>
                  <a:pt x="1536" y="1302"/>
                </a:lnTo>
                <a:lnTo>
                  <a:pt x="1538" y="1302"/>
                </a:lnTo>
                <a:lnTo>
                  <a:pt x="1536" y="1302"/>
                </a:lnTo>
                <a:lnTo>
                  <a:pt x="1536" y="1304"/>
                </a:lnTo>
                <a:close/>
                <a:moveTo>
                  <a:pt x="1559" y="1006"/>
                </a:moveTo>
                <a:lnTo>
                  <a:pt x="1561" y="1004"/>
                </a:lnTo>
                <a:lnTo>
                  <a:pt x="1559" y="1004"/>
                </a:lnTo>
                <a:lnTo>
                  <a:pt x="1557" y="1006"/>
                </a:lnTo>
                <a:lnTo>
                  <a:pt x="1555" y="1009"/>
                </a:lnTo>
                <a:lnTo>
                  <a:pt x="1553" y="1009"/>
                </a:lnTo>
                <a:lnTo>
                  <a:pt x="1551" y="1009"/>
                </a:lnTo>
                <a:lnTo>
                  <a:pt x="1548" y="1009"/>
                </a:lnTo>
                <a:lnTo>
                  <a:pt x="1548" y="1009"/>
                </a:lnTo>
                <a:lnTo>
                  <a:pt x="1546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4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2" y="1009"/>
                </a:lnTo>
                <a:lnTo>
                  <a:pt x="1540" y="1009"/>
                </a:lnTo>
                <a:lnTo>
                  <a:pt x="1540" y="1011"/>
                </a:lnTo>
                <a:lnTo>
                  <a:pt x="1540" y="1011"/>
                </a:lnTo>
                <a:lnTo>
                  <a:pt x="1540" y="1011"/>
                </a:lnTo>
                <a:lnTo>
                  <a:pt x="1538" y="1011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3"/>
                </a:lnTo>
                <a:lnTo>
                  <a:pt x="1536" y="1015"/>
                </a:lnTo>
                <a:lnTo>
                  <a:pt x="1536" y="1015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3"/>
                </a:lnTo>
                <a:lnTo>
                  <a:pt x="1538" y="1015"/>
                </a:lnTo>
                <a:lnTo>
                  <a:pt x="1538" y="1015"/>
                </a:lnTo>
                <a:lnTo>
                  <a:pt x="1540" y="1015"/>
                </a:lnTo>
                <a:lnTo>
                  <a:pt x="1542" y="1015"/>
                </a:lnTo>
                <a:lnTo>
                  <a:pt x="1546" y="1013"/>
                </a:lnTo>
                <a:lnTo>
                  <a:pt x="1546" y="1013"/>
                </a:lnTo>
                <a:lnTo>
                  <a:pt x="1546" y="1013"/>
                </a:lnTo>
                <a:lnTo>
                  <a:pt x="1553" y="1011"/>
                </a:lnTo>
                <a:lnTo>
                  <a:pt x="1555" y="1011"/>
                </a:lnTo>
                <a:lnTo>
                  <a:pt x="1557" y="1011"/>
                </a:lnTo>
                <a:lnTo>
                  <a:pt x="1559" y="1011"/>
                </a:lnTo>
                <a:lnTo>
                  <a:pt x="1559" y="1009"/>
                </a:lnTo>
                <a:lnTo>
                  <a:pt x="1565" y="1006"/>
                </a:lnTo>
                <a:lnTo>
                  <a:pt x="1565" y="1006"/>
                </a:lnTo>
                <a:lnTo>
                  <a:pt x="1563" y="1006"/>
                </a:lnTo>
                <a:lnTo>
                  <a:pt x="1563" y="1006"/>
                </a:lnTo>
                <a:lnTo>
                  <a:pt x="1561" y="1006"/>
                </a:lnTo>
                <a:lnTo>
                  <a:pt x="1561" y="1006"/>
                </a:lnTo>
                <a:lnTo>
                  <a:pt x="1559" y="1009"/>
                </a:lnTo>
                <a:lnTo>
                  <a:pt x="1559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7" y="1009"/>
                </a:lnTo>
                <a:lnTo>
                  <a:pt x="1559" y="1006"/>
                </a:lnTo>
                <a:close/>
                <a:moveTo>
                  <a:pt x="1565" y="1310"/>
                </a:move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5" y="1313"/>
                </a:lnTo>
                <a:lnTo>
                  <a:pt x="1567" y="1313"/>
                </a:lnTo>
                <a:lnTo>
                  <a:pt x="1565" y="1313"/>
                </a:lnTo>
                <a:lnTo>
                  <a:pt x="1565" y="1310"/>
                </a:lnTo>
                <a:lnTo>
                  <a:pt x="1565" y="1310"/>
                </a:lnTo>
                <a:lnTo>
                  <a:pt x="1565" y="1310"/>
                </a:lnTo>
                <a:close/>
                <a:moveTo>
                  <a:pt x="1551" y="1304"/>
                </a:moveTo>
                <a:lnTo>
                  <a:pt x="1553" y="1304"/>
                </a:lnTo>
                <a:lnTo>
                  <a:pt x="1553" y="1306"/>
                </a:lnTo>
                <a:lnTo>
                  <a:pt x="1555" y="1306"/>
                </a:lnTo>
                <a:lnTo>
                  <a:pt x="1553" y="1304"/>
                </a:lnTo>
                <a:lnTo>
                  <a:pt x="1553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51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48" y="1304"/>
                </a:lnTo>
                <a:lnTo>
                  <a:pt x="1551" y="1304"/>
                </a:lnTo>
                <a:close/>
                <a:moveTo>
                  <a:pt x="1618" y="1455"/>
                </a:moveTo>
                <a:lnTo>
                  <a:pt x="1618" y="1455"/>
                </a:lnTo>
                <a:lnTo>
                  <a:pt x="1618" y="1457"/>
                </a:lnTo>
                <a:lnTo>
                  <a:pt x="1620" y="1457"/>
                </a:lnTo>
                <a:lnTo>
                  <a:pt x="1620" y="1455"/>
                </a:lnTo>
                <a:lnTo>
                  <a:pt x="1620" y="1455"/>
                </a:lnTo>
                <a:lnTo>
                  <a:pt x="1618" y="1453"/>
                </a:lnTo>
                <a:lnTo>
                  <a:pt x="1618" y="1455"/>
                </a:lnTo>
                <a:lnTo>
                  <a:pt x="1618" y="1455"/>
                </a:lnTo>
                <a:lnTo>
                  <a:pt x="1618" y="1455"/>
                </a:lnTo>
                <a:close/>
                <a:moveTo>
                  <a:pt x="1620" y="950"/>
                </a:moveTo>
                <a:lnTo>
                  <a:pt x="1620" y="948"/>
                </a:lnTo>
                <a:lnTo>
                  <a:pt x="1618" y="948"/>
                </a:lnTo>
                <a:lnTo>
                  <a:pt x="1618" y="948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0"/>
                </a:lnTo>
                <a:lnTo>
                  <a:pt x="1618" y="952"/>
                </a:lnTo>
                <a:lnTo>
                  <a:pt x="1618" y="950"/>
                </a:lnTo>
                <a:lnTo>
                  <a:pt x="1618" y="950"/>
                </a:lnTo>
                <a:lnTo>
                  <a:pt x="1620" y="950"/>
                </a:lnTo>
                <a:lnTo>
                  <a:pt x="1620" y="950"/>
                </a:lnTo>
                <a:lnTo>
                  <a:pt x="1620" y="950"/>
                </a:lnTo>
                <a:close/>
                <a:moveTo>
                  <a:pt x="1613" y="952"/>
                </a:move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lnTo>
                  <a:pt x="1613" y="952"/>
                </a:lnTo>
                <a:close/>
                <a:moveTo>
                  <a:pt x="1532" y="1298"/>
                </a:moveTo>
                <a:lnTo>
                  <a:pt x="1532" y="1298"/>
                </a:lnTo>
                <a:lnTo>
                  <a:pt x="1532" y="1300"/>
                </a:lnTo>
                <a:lnTo>
                  <a:pt x="1532" y="1300"/>
                </a:lnTo>
                <a:lnTo>
                  <a:pt x="1534" y="1300"/>
                </a:lnTo>
                <a:lnTo>
                  <a:pt x="1536" y="1300"/>
                </a:lnTo>
                <a:lnTo>
                  <a:pt x="1534" y="1300"/>
                </a:lnTo>
                <a:lnTo>
                  <a:pt x="1534" y="1298"/>
                </a:lnTo>
                <a:lnTo>
                  <a:pt x="1532" y="1298"/>
                </a:lnTo>
                <a:lnTo>
                  <a:pt x="1532" y="1298"/>
                </a:lnTo>
                <a:lnTo>
                  <a:pt x="1532" y="1298"/>
                </a:lnTo>
                <a:close/>
                <a:moveTo>
                  <a:pt x="1586" y="1000"/>
                </a:moveTo>
                <a:lnTo>
                  <a:pt x="1586" y="1000"/>
                </a:lnTo>
                <a:lnTo>
                  <a:pt x="1584" y="1000"/>
                </a:lnTo>
                <a:lnTo>
                  <a:pt x="1584" y="1000"/>
                </a:lnTo>
                <a:lnTo>
                  <a:pt x="1582" y="1000"/>
                </a:lnTo>
                <a:lnTo>
                  <a:pt x="1582" y="1002"/>
                </a:lnTo>
                <a:lnTo>
                  <a:pt x="1582" y="1002"/>
                </a:lnTo>
                <a:lnTo>
                  <a:pt x="1586" y="1000"/>
                </a:lnTo>
                <a:close/>
                <a:moveTo>
                  <a:pt x="1574" y="998"/>
                </a:moveTo>
                <a:lnTo>
                  <a:pt x="1574" y="998"/>
                </a:lnTo>
                <a:lnTo>
                  <a:pt x="1574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4" y="1000"/>
                </a:lnTo>
                <a:lnTo>
                  <a:pt x="1574" y="998"/>
                </a:lnTo>
                <a:close/>
                <a:moveTo>
                  <a:pt x="1576" y="996"/>
                </a:moveTo>
                <a:lnTo>
                  <a:pt x="1576" y="996"/>
                </a:lnTo>
                <a:lnTo>
                  <a:pt x="1576" y="996"/>
                </a:lnTo>
                <a:lnTo>
                  <a:pt x="1576" y="998"/>
                </a:lnTo>
                <a:lnTo>
                  <a:pt x="1574" y="998"/>
                </a:lnTo>
                <a:lnTo>
                  <a:pt x="1574" y="1000"/>
                </a:lnTo>
                <a:lnTo>
                  <a:pt x="1576" y="1000"/>
                </a:lnTo>
                <a:lnTo>
                  <a:pt x="1576" y="1000"/>
                </a:lnTo>
                <a:lnTo>
                  <a:pt x="1576" y="996"/>
                </a:lnTo>
                <a:close/>
                <a:moveTo>
                  <a:pt x="1569" y="1313"/>
                </a:moveTo>
                <a:lnTo>
                  <a:pt x="1569" y="1315"/>
                </a:lnTo>
                <a:lnTo>
                  <a:pt x="1569" y="1315"/>
                </a:lnTo>
                <a:lnTo>
                  <a:pt x="1569" y="1313"/>
                </a:lnTo>
                <a:lnTo>
                  <a:pt x="1569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7" y="1313"/>
                </a:lnTo>
                <a:lnTo>
                  <a:pt x="1569" y="1313"/>
                </a:lnTo>
                <a:close/>
                <a:moveTo>
                  <a:pt x="1595" y="1002"/>
                </a:moveTo>
                <a:lnTo>
                  <a:pt x="1595" y="1002"/>
                </a:lnTo>
                <a:lnTo>
                  <a:pt x="1592" y="1000"/>
                </a:lnTo>
                <a:lnTo>
                  <a:pt x="1592" y="1000"/>
                </a:lnTo>
                <a:lnTo>
                  <a:pt x="1592" y="1002"/>
                </a:lnTo>
                <a:lnTo>
                  <a:pt x="1592" y="1002"/>
                </a:lnTo>
                <a:lnTo>
                  <a:pt x="1590" y="1002"/>
                </a:lnTo>
                <a:lnTo>
                  <a:pt x="1592" y="1002"/>
                </a:lnTo>
                <a:lnTo>
                  <a:pt x="1595" y="1002"/>
                </a:lnTo>
                <a:close/>
                <a:moveTo>
                  <a:pt x="1534" y="1015"/>
                </a:moveTo>
                <a:lnTo>
                  <a:pt x="1532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5"/>
                </a:lnTo>
                <a:lnTo>
                  <a:pt x="1534" y="1013"/>
                </a:lnTo>
                <a:lnTo>
                  <a:pt x="1534" y="1013"/>
                </a:lnTo>
                <a:lnTo>
                  <a:pt x="1534" y="1015"/>
                </a:lnTo>
                <a:close/>
                <a:moveTo>
                  <a:pt x="2334" y="174"/>
                </a:moveTo>
                <a:lnTo>
                  <a:pt x="2332" y="174"/>
                </a:lnTo>
                <a:lnTo>
                  <a:pt x="2330" y="174"/>
                </a:lnTo>
                <a:lnTo>
                  <a:pt x="2328" y="176"/>
                </a:lnTo>
                <a:lnTo>
                  <a:pt x="2328" y="183"/>
                </a:lnTo>
                <a:lnTo>
                  <a:pt x="2330" y="187"/>
                </a:lnTo>
                <a:lnTo>
                  <a:pt x="2330" y="189"/>
                </a:lnTo>
                <a:lnTo>
                  <a:pt x="2332" y="189"/>
                </a:lnTo>
                <a:lnTo>
                  <a:pt x="2334" y="185"/>
                </a:lnTo>
                <a:lnTo>
                  <a:pt x="2334" y="180"/>
                </a:lnTo>
                <a:lnTo>
                  <a:pt x="2334" y="176"/>
                </a:lnTo>
                <a:lnTo>
                  <a:pt x="2334" y="174"/>
                </a:lnTo>
                <a:close/>
                <a:moveTo>
                  <a:pt x="2343" y="277"/>
                </a:moveTo>
                <a:lnTo>
                  <a:pt x="2353" y="277"/>
                </a:lnTo>
                <a:lnTo>
                  <a:pt x="2355" y="277"/>
                </a:lnTo>
                <a:lnTo>
                  <a:pt x="2355" y="273"/>
                </a:lnTo>
                <a:lnTo>
                  <a:pt x="2351" y="273"/>
                </a:lnTo>
                <a:lnTo>
                  <a:pt x="2349" y="271"/>
                </a:lnTo>
                <a:lnTo>
                  <a:pt x="2349" y="269"/>
                </a:lnTo>
                <a:lnTo>
                  <a:pt x="2347" y="266"/>
                </a:lnTo>
                <a:lnTo>
                  <a:pt x="2345" y="266"/>
                </a:lnTo>
                <a:lnTo>
                  <a:pt x="2340" y="269"/>
                </a:lnTo>
                <a:lnTo>
                  <a:pt x="2338" y="266"/>
                </a:lnTo>
                <a:lnTo>
                  <a:pt x="2334" y="269"/>
                </a:lnTo>
                <a:lnTo>
                  <a:pt x="2334" y="271"/>
                </a:lnTo>
                <a:lnTo>
                  <a:pt x="2334" y="275"/>
                </a:lnTo>
                <a:lnTo>
                  <a:pt x="2336" y="277"/>
                </a:lnTo>
                <a:lnTo>
                  <a:pt x="2343" y="277"/>
                </a:lnTo>
                <a:close/>
                <a:moveTo>
                  <a:pt x="2338" y="248"/>
                </a:moveTo>
                <a:lnTo>
                  <a:pt x="2338" y="237"/>
                </a:lnTo>
                <a:lnTo>
                  <a:pt x="2336" y="229"/>
                </a:lnTo>
                <a:lnTo>
                  <a:pt x="2334" y="227"/>
                </a:lnTo>
                <a:lnTo>
                  <a:pt x="2332" y="227"/>
                </a:lnTo>
                <a:lnTo>
                  <a:pt x="2332" y="231"/>
                </a:lnTo>
                <a:lnTo>
                  <a:pt x="2332" y="235"/>
                </a:lnTo>
                <a:lnTo>
                  <a:pt x="2336" y="248"/>
                </a:lnTo>
                <a:lnTo>
                  <a:pt x="2338" y="248"/>
                </a:lnTo>
                <a:close/>
                <a:moveTo>
                  <a:pt x="2347" y="134"/>
                </a:moveTo>
                <a:lnTo>
                  <a:pt x="2353" y="130"/>
                </a:lnTo>
                <a:lnTo>
                  <a:pt x="2355" y="126"/>
                </a:lnTo>
                <a:lnTo>
                  <a:pt x="2355" y="124"/>
                </a:lnTo>
                <a:lnTo>
                  <a:pt x="2347" y="122"/>
                </a:lnTo>
                <a:lnTo>
                  <a:pt x="2338" y="124"/>
                </a:lnTo>
                <a:lnTo>
                  <a:pt x="2332" y="126"/>
                </a:lnTo>
                <a:lnTo>
                  <a:pt x="2330" y="128"/>
                </a:lnTo>
                <a:lnTo>
                  <a:pt x="2332" y="132"/>
                </a:lnTo>
                <a:lnTo>
                  <a:pt x="2338" y="132"/>
                </a:lnTo>
                <a:lnTo>
                  <a:pt x="2347" y="134"/>
                </a:lnTo>
                <a:close/>
                <a:moveTo>
                  <a:pt x="2349" y="193"/>
                </a:moveTo>
                <a:lnTo>
                  <a:pt x="2345" y="197"/>
                </a:lnTo>
                <a:lnTo>
                  <a:pt x="2345" y="197"/>
                </a:lnTo>
                <a:lnTo>
                  <a:pt x="2345" y="199"/>
                </a:lnTo>
                <a:lnTo>
                  <a:pt x="2347" y="199"/>
                </a:lnTo>
                <a:lnTo>
                  <a:pt x="2351" y="197"/>
                </a:lnTo>
                <a:lnTo>
                  <a:pt x="2353" y="195"/>
                </a:lnTo>
                <a:lnTo>
                  <a:pt x="2351" y="193"/>
                </a:lnTo>
                <a:lnTo>
                  <a:pt x="2349" y="191"/>
                </a:lnTo>
                <a:lnTo>
                  <a:pt x="2349" y="193"/>
                </a:lnTo>
                <a:close/>
                <a:moveTo>
                  <a:pt x="2202" y="396"/>
                </a:moveTo>
                <a:lnTo>
                  <a:pt x="2202" y="398"/>
                </a:lnTo>
                <a:lnTo>
                  <a:pt x="2202" y="401"/>
                </a:lnTo>
                <a:lnTo>
                  <a:pt x="2202" y="401"/>
                </a:lnTo>
                <a:lnTo>
                  <a:pt x="2202" y="401"/>
                </a:lnTo>
                <a:lnTo>
                  <a:pt x="2204" y="401"/>
                </a:lnTo>
                <a:lnTo>
                  <a:pt x="2206" y="401"/>
                </a:lnTo>
                <a:lnTo>
                  <a:pt x="2215" y="398"/>
                </a:lnTo>
                <a:lnTo>
                  <a:pt x="2223" y="398"/>
                </a:lnTo>
                <a:lnTo>
                  <a:pt x="2225" y="401"/>
                </a:lnTo>
                <a:lnTo>
                  <a:pt x="2227" y="401"/>
                </a:lnTo>
                <a:lnTo>
                  <a:pt x="2227" y="401"/>
                </a:lnTo>
                <a:lnTo>
                  <a:pt x="2229" y="401"/>
                </a:lnTo>
                <a:lnTo>
                  <a:pt x="2231" y="398"/>
                </a:lnTo>
                <a:lnTo>
                  <a:pt x="2234" y="396"/>
                </a:lnTo>
                <a:lnTo>
                  <a:pt x="2240" y="396"/>
                </a:lnTo>
                <a:lnTo>
                  <a:pt x="2240" y="394"/>
                </a:lnTo>
                <a:lnTo>
                  <a:pt x="2240" y="394"/>
                </a:lnTo>
                <a:lnTo>
                  <a:pt x="2240" y="394"/>
                </a:lnTo>
                <a:lnTo>
                  <a:pt x="2238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2"/>
                </a:lnTo>
                <a:lnTo>
                  <a:pt x="2240" y="390"/>
                </a:lnTo>
                <a:lnTo>
                  <a:pt x="2240" y="388"/>
                </a:lnTo>
                <a:lnTo>
                  <a:pt x="2240" y="388"/>
                </a:lnTo>
                <a:lnTo>
                  <a:pt x="2236" y="388"/>
                </a:lnTo>
                <a:lnTo>
                  <a:pt x="2236" y="388"/>
                </a:lnTo>
                <a:lnTo>
                  <a:pt x="2236" y="386"/>
                </a:lnTo>
                <a:lnTo>
                  <a:pt x="2234" y="386"/>
                </a:lnTo>
                <a:lnTo>
                  <a:pt x="2225" y="388"/>
                </a:lnTo>
                <a:lnTo>
                  <a:pt x="2221" y="390"/>
                </a:lnTo>
                <a:lnTo>
                  <a:pt x="2217" y="390"/>
                </a:lnTo>
                <a:lnTo>
                  <a:pt x="2213" y="390"/>
                </a:lnTo>
                <a:lnTo>
                  <a:pt x="2211" y="390"/>
                </a:lnTo>
                <a:lnTo>
                  <a:pt x="2208" y="390"/>
                </a:lnTo>
                <a:lnTo>
                  <a:pt x="2206" y="390"/>
                </a:lnTo>
                <a:lnTo>
                  <a:pt x="2206" y="392"/>
                </a:lnTo>
                <a:lnTo>
                  <a:pt x="2206" y="394"/>
                </a:lnTo>
                <a:lnTo>
                  <a:pt x="2204" y="396"/>
                </a:lnTo>
                <a:lnTo>
                  <a:pt x="2202" y="396"/>
                </a:lnTo>
                <a:close/>
                <a:moveTo>
                  <a:pt x="2405" y="1208"/>
                </a:moveTo>
                <a:lnTo>
                  <a:pt x="2405" y="1208"/>
                </a:lnTo>
                <a:lnTo>
                  <a:pt x="2405" y="1210"/>
                </a:lnTo>
                <a:lnTo>
                  <a:pt x="2403" y="1212"/>
                </a:lnTo>
                <a:lnTo>
                  <a:pt x="2401" y="1216"/>
                </a:lnTo>
                <a:lnTo>
                  <a:pt x="2399" y="1216"/>
                </a:lnTo>
                <a:lnTo>
                  <a:pt x="2397" y="1216"/>
                </a:lnTo>
                <a:lnTo>
                  <a:pt x="2399" y="1218"/>
                </a:lnTo>
                <a:lnTo>
                  <a:pt x="2399" y="1218"/>
                </a:lnTo>
                <a:lnTo>
                  <a:pt x="2401" y="1216"/>
                </a:lnTo>
                <a:lnTo>
                  <a:pt x="2405" y="1214"/>
                </a:lnTo>
                <a:lnTo>
                  <a:pt x="2408" y="1212"/>
                </a:lnTo>
                <a:lnTo>
                  <a:pt x="2408" y="1210"/>
                </a:lnTo>
                <a:lnTo>
                  <a:pt x="2408" y="1208"/>
                </a:lnTo>
                <a:lnTo>
                  <a:pt x="2408" y="1208"/>
                </a:lnTo>
                <a:lnTo>
                  <a:pt x="2408" y="1208"/>
                </a:lnTo>
                <a:lnTo>
                  <a:pt x="2405" y="1208"/>
                </a:lnTo>
                <a:close/>
                <a:moveTo>
                  <a:pt x="1856" y="390"/>
                </a:moveTo>
                <a:lnTo>
                  <a:pt x="1859" y="390"/>
                </a:lnTo>
                <a:lnTo>
                  <a:pt x="1861" y="390"/>
                </a:lnTo>
                <a:lnTo>
                  <a:pt x="1861" y="390"/>
                </a:lnTo>
                <a:lnTo>
                  <a:pt x="1856" y="388"/>
                </a:lnTo>
                <a:lnTo>
                  <a:pt x="1854" y="388"/>
                </a:lnTo>
                <a:lnTo>
                  <a:pt x="1852" y="388"/>
                </a:lnTo>
                <a:lnTo>
                  <a:pt x="1852" y="390"/>
                </a:lnTo>
                <a:lnTo>
                  <a:pt x="1852" y="390"/>
                </a:lnTo>
                <a:lnTo>
                  <a:pt x="1852" y="390"/>
                </a:lnTo>
                <a:lnTo>
                  <a:pt x="1856" y="390"/>
                </a:lnTo>
                <a:close/>
                <a:moveTo>
                  <a:pt x="1831" y="386"/>
                </a:moveTo>
                <a:lnTo>
                  <a:pt x="1831" y="386"/>
                </a:lnTo>
                <a:lnTo>
                  <a:pt x="1833" y="386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4"/>
                </a:lnTo>
                <a:lnTo>
                  <a:pt x="1833" y="382"/>
                </a:lnTo>
                <a:lnTo>
                  <a:pt x="1833" y="380"/>
                </a:lnTo>
                <a:lnTo>
                  <a:pt x="1831" y="380"/>
                </a:lnTo>
                <a:lnTo>
                  <a:pt x="1829" y="380"/>
                </a:lnTo>
                <a:lnTo>
                  <a:pt x="1827" y="382"/>
                </a:lnTo>
                <a:lnTo>
                  <a:pt x="1827" y="384"/>
                </a:lnTo>
                <a:lnTo>
                  <a:pt x="1825" y="384"/>
                </a:lnTo>
                <a:lnTo>
                  <a:pt x="1827" y="384"/>
                </a:lnTo>
                <a:lnTo>
                  <a:pt x="1827" y="384"/>
                </a:lnTo>
                <a:lnTo>
                  <a:pt x="1831" y="386"/>
                </a:lnTo>
                <a:close/>
                <a:moveTo>
                  <a:pt x="2410" y="1204"/>
                </a:moveTo>
                <a:lnTo>
                  <a:pt x="2412" y="1204"/>
                </a:lnTo>
                <a:lnTo>
                  <a:pt x="2412" y="1204"/>
                </a:lnTo>
                <a:lnTo>
                  <a:pt x="2414" y="1201"/>
                </a:lnTo>
                <a:lnTo>
                  <a:pt x="2414" y="1199"/>
                </a:lnTo>
                <a:lnTo>
                  <a:pt x="2412" y="1199"/>
                </a:lnTo>
                <a:lnTo>
                  <a:pt x="2412" y="1199"/>
                </a:lnTo>
                <a:lnTo>
                  <a:pt x="2412" y="1201"/>
                </a:lnTo>
                <a:lnTo>
                  <a:pt x="2410" y="1201"/>
                </a:lnTo>
                <a:lnTo>
                  <a:pt x="2408" y="1201"/>
                </a:lnTo>
                <a:lnTo>
                  <a:pt x="2408" y="1204"/>
                </a:lnTo>
                <a:lnTo>
                  <a:pt x="2408" y="1206"/>
                </a:lnTo>
                <a:lnTo>
                  <a:pt x="2408" y="1206"/>
                </a:lnTo>
                <a:lnTo>
                  <a:pt x="2410" y="1204"/>
                </a:lnTo>
                <a:close/>
                <a:moveTo>
                  <a:pt x="2259" y="1390"/>
                </a:moveTo>
                <a:lnTo>
                  <a:pt x="2257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0"/>
                </a:lnTo>
                <a:lnTo>
                  <a:pt x="2255" y="1392"/>
                </a:lnTo>
                <a:lnTo>
                  <a:pt x="2257" y="1390"/>
                </a:lnTo>
                <a:lnTo>
                  <a:pt x="2257" y="1390"/>
                </a:lnTo>
                <a:lnTo>
                  <a:pt x="2259" y="1392"/>
                </a:lnTo>
                <a:lnTo>
                  <a:pt x="2259" y="1390"/>
                </a:lnTo>
                <a:lnTo>
                  <a:pt x="2259" y="1390"/>
                </a:lnTo>
                <a:lnTo>
                  <a:pt x="2259" y="1390"/>
                </a:lnTo>
                <a:close/>
                <a:moveTo>
                  <a:pt x="2351" y="1206"/>
                </a:moveTo>
                <a:lnTo>
                  <a:pt x="2349" y="1206"/>
                </a:lnTo>
                <a:lnTo>
                  <a:pt x="2349" y="1206"/>
                </a:lnTo>
                <a:lnTo>
                  <a:pt x="2347" y="1208"/>
                </a:lnTo>
                <a:lnTo>
                  <a:pt x="2349" y="1210"/>
                </a:lnTo>
                <a:lnTo>
                  <a:pt x="2349" y="1212"/>
                </a:lnTo>
                <a:lnTo>
                  <a:pt x="2349" y="1212"/>
                </a:lnTo>
                <a:lnTo>
                  <a:pt x="2351" y="1210"/>
                </a:lnTo>
                <a:lnTo>
                  <a:pt x="2351" y="1210"/>
                </a:lnTo>
                <a:lnTo>
                  <a:pt x="2351" y="1208"/>
                </a:lnTo>
                <a:lnTo>
                  <a:pt x="2351" y="1208"/>
                </a:lnTo>
                <a:lnTo>
                  <a:pt x="2351" y="1206"/>
                </a:lnTo>
                <a:close/>
                <a:moveTo>
                  <a:pt x="2347" y="1222"/>
                </a:moveTo>
                <a:lnTo>
                  <a:pt x="2345" y="1222"/>
                </a:lnTo>
                <a:lnTo>
                  <a:pt x="2345" y="1222"/>
                </a:lnTo>
                <a:lnTo>
                  <a:pt x="2345" y="1222"/>
                </a:lnTo>
                <a:lnTo>
                  <a:pt x="2347" y="1224"/>
                </a:lnTo>
                <a:lnTo>
                  <a:pt x="2349" y="1222"/>
                </a:lnTo>
                <a:lnTo>
                  <a:pt x="2349" y="1220"/>
                </a:lnTo>
                <a:lnTo>
                  <a:pt x="2347" y="1222"/>
                </a:lnTo>
                <a:close/>
                <a:moveTo>
                  <a:pt x="2361" y="562"/>
                </a:moveTo>
                <a:lnTo>
                  <a:pt x="2366" y="562"/>
                </a:lnTo>
                <a:lnTo>
                  <a:pt x="2366" y="562"/>
                </a:lnTo>
                <a:lnTo>
                  <a:pt x="2370" y="560"/>
                </a:lnTo>
                <a:lnTo>
                  <a:pt x="2372" y="558"/>
                </a:lnTo>
                <a:lnTo>
                  <a:pt x="2376" y="556"/>
                </a:lnTo>
                <a:lnTo>
                  <a:pt x="2378" y="554"/>
                </a:lnTo>
                <a:lnTo>
                  <a:pt x="2382" y="552"/>
                </a:lnTo>
                <a:lnTo>
                  <a:pt x="2387" y="552"/>
                </a:lnTo>
                <a:lnTo>
                  <a:pt x="2391" y="552"/>
                </a:lnTo>
                <a:lnTo>
                  <a:pt x="2391" y="552"/>
                </a:lnTo>
                <a:lnTo>
                  <a:pt x="2393" y="549"/>
                </a:lnTo>
                <a:lnTo>
                  <a:pt x="2395" y="549"/>
                </a:lnTo>
                <a:lnTo>
                  <a:pt x="2397" y="547"/>
                </a:lnTo>
                <a:lnTo>
                  <a:pt x="2397" y="547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5"/>
                </a:lnTo>
                <a:lnTo>
                  <a:pt x="2399" y="543"/>
                </a:lnTo>
                <a:lnTo>
                  <a:pt x="2399" y="543"/>
                </a:lnTo>
                <a:lnTo>
                  <a:pt x="2399" y="541"/>
                </a:lnTo>
                <a:lnTo>
                  <a:pt x="2401" y="541"/>
                </a:lnTo>
                <a:lnTo>
                  <a:pt x="2403" y="541"/>
                </a:lnTo>
                <a:lnTo>
                  <a:pt x="2403" y="541"/>
                </a:lnTo>
                <a:lnTo>
                  <a:pt x="2405" y="541"/>
                </a:lnTo>
                <a:lnTo>
                  <a:pt x="2408" y="539"/>
                </a:lnTo>
                <a:lnTo>
                  <a:pt x="2408" y="537"/>
                </a:lnTo>
                <a:lnTo>
                  <a:pt x="2408" y="537"/>
                </a:lnTo>
                <a:lnTo>
                  <a:pt x="2408" y="535"/>
                </a:lnTo>
                <a:lnTo>
                  <a:pt x="2408" y="535"/>
                </a:lnTo>
                <a:lnTo>
                  <a:pt x="2410" y="535"/>
                </a:lnTo>
                <a:lnTo>
                  <a:pt x="2412" y="535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12" y="533"/>
                </a:lnTo>
                <a:lnTo>
                  <a:pt x="2408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31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10" y="528"/>
                </a:lnTo>
                <a:lnTo>
                  <a:pt x="2408" y="528"/>
                </a:lnTo>
                <a:lnTo>
                  <a:pt x="2408" y="526"/>
                </a:lnTo>
                <a:lnTo>
                  <a:pt x="2408" y="526"/>
                </a:lnTo>
                <a:lnTo>
                  <a:pt x="2410" y="526"/>
                </a:lnTo>
                <a:lnTo>
                  <a:pt x="2410" y="526"/>
                </a:lnTo>
                <a:lnTo>
                  <a:pt x="2410" y="524"/>
                </a:lnTo>
                <a:lnTo>
                  <a:pt x="2410" y="524"/>
                </a:lnTo>
                <a:lnTo>
                  <a:pt x="2410" y="522"/>
                </a:lnTo>
                <a:lnTo>
                  <a:pt x="2410" y="522"/>
                </a:lnTo>
                <a:lnTo>
                  <a:pt x="2410" y="522"/>
                </a:lnTo>
                <a:lnTo>
                  <a:pt x="2408" y="522"/>
                </a:lnTo>
                <a:lnTo>
                  <a:pt x="2408" y="522"/>
                </a:lnTo>
                <a:lnTo>
                  <a:pt x="2405" y="520"/>
                </a:lnTo>
                <a:lnTo>
                  <a:pt x="2403" y="520"/>
                </a:lnTo>
                <a:lnTo>
                  <a:pt x="2401" y="520"/>
                </a:lnTo>
                <a:lnTo>
                  <a:pt x="2397" y="522"/>
                </a:lnTo>
                <a:lnTo>
                  <a:pt x="2399" y="520"/>
                </a:lnTo>
                <a:lnTo>
                  <a:pt x="2401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8"/>
                </a:lnTo>
                <a:lnTo>
                  <a:pt x="2399" y="516"/>
                </a:lnTo>
                <a:lnTo>
                  <a:pt x="2399" y="516"/>
                </a:lnTo>
                <a:lnTo>
                  <a:pt x="2395" y="518"/>
                </a:lnTo>
                <a:lnTo>
                  <a:pt x="2393" y="518"/>
                </a:lnTo>
                <a:lnTo>
                  <a:pt x="2393" y="516"/>
                </a:lnTo>
                <a:lnTo>
                  <a:pt x="2395" y="516"/>
                </a:lnTo>
                <a:lnTo>
                  <a:pt x="2395" y="514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2"/>
                </a:lnTo>
                <a:lnTo>
                  <a:pt x="2395" y="510"/>
                </a:lnTo>
                <a:lnTo>
                  <a:pt x="2393" y="510"/>
                </a:lnTo>
                <a:lnTo>
                  <a:pt x="2393" y="512"/>
                </a:lnTo>
                <a:lnTo>
                  <a:pt x="2391" y="510"/>
                </a:lnTo>
                <a:lnTo>
                  <a:pt x="2389" y="510"/>
                </a:lnTo>
                <a:lnTo>
                  <a:pt x="2389" y="510"/>
                </a:lnTo>
                <a:lnTo>
                  <a:pt x="2391" y="508"/>
                </a:lnTo>
                <a:lnTo>
                  <a:pt x="2391" y="505"/>
                </a:lnTo>
                <a:lnTo>
                  <a:pt x="2393" y="503"/>
                </a:lnTo>
                <a:lnTo>
                  <a:pt x="2395" y="503"/>
                </a:lnTo>
                <a:lnTo>
                  <a:pt x="2397" y="503"/>
                </a:lnTo>
                <a:lnTo>
                  <a:pt x="2397" y="503"/>
                </a:lnTo>
                <a:lnTo>
                  <a:pt x="2395" y="503"/>
                </a:lnTo>
                <a:lnTo>
                  <a:pt x="2393" y="503"/>
                </a:lnTo>
                <a:lnTo>
                  <a:pt x="2391" y="503"/>
                </a:lnTo>
                <a:lnTo>
                  <a:pt x="2389" y="505"/>
                </a:lnTo>
                <a:lnTo>
                  <a:pt x="2387" y="505"/>
                </a:lnTo>
                <a:lnTo>
                  <a:pt x="2384" y="505"/>
                </a:lnTo>
                <a:lnTo>
                  <a:pt x="2382" y="505"/>
                </a:lnTo>
                <a:lnTo>
                  <a:pt x="2380" y="505"/>
                </a:lnTo>
                <a:lnTo>
                  <a:pt x="2380" y="505"/>
                </a:lnTo>
                <a:lnTo>
                  <a:pt x="2380" y="503"/>
                </a:lnTo>
                <a:lnTo>
                  <a:pt x="2380" y="501"/>
                </a:lnTo>
                <a:lnTo>
                  <a:pt x="2378" y="501"/>
                </a:lnTo>
                <a:lnTo>
                  <a:pt x="2376" y="499"/>
                </a:lnTo>
                <a:lnTo>
                  <a:pt x="2376" y="499"/>
                </a:lnTo>
                <a:lnTo>
                  <a:pt x="2372" y="499"/>
                </a:lnTo>
                <a:lnTo>
                  <a:pt x="2370" y="499"/>
                </a:lnTo>
                <a:lnTo>
                  <a:pt x="2368" y="501"/>
                </a:lnTo>
                <a:lnTo>
                  <a:pt x="2370" y="505"/>
                </a:lnTo>
                <a:lnTo>
                  <a:pt x="2370" y="505"/>
                </a:lnTo>
                <a:lnTo>
                  <a:pt x="2370" y="508"/>
                </a:lnTo>
                <a:lnTo>
                  <a:pt x="2368" y="508"/>
                </a:lnTo>
                <a:lnTo>
                  <a:pt x="2366" y="508"/>
                </a:lnTo>
                <a:lnTo>
                  <a:pt x="2364" y="510"/>
                </a:lnTo>
                <a:lnTo>
                  <a:pt x="2364" y="508"/>
                </a:lnTo>
                <a:lnTo>
                  <a:pt x="2361" y="508"/>
                </a:lnTo>
                <a:lnTo>
                  <a:pt x="2361" y="508"/>
                </a:lnTo>
                <a:lnTo>
                  <a:pt x="2359" y="508"/>
                </a:lnTo>
                <a:lnTo>
                  <a:pt x="2359" y="508"/>
                </a:lnTo>
                <a:lnTo>
                  <a:pt x="2357" y="510"/>
                </a:lnTo>
                <a:lnTo>
                  <a:pt x="2355" y="512"/>
                </a:lnTo>
                <a:lnTo>
                  <a:pt x="2355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53" y="512"/>
                </a:lnTo>
                <a:lnTo>
                  <a:pt x="2349" y="510"/>
                </a:lnTo>
                <a:lnTo>
                  <a:pt x="2349" y="508"/>
                </a:lnTo>
                <a:lnTo>
                  <a:pt x="2345" y="508"/>
                </a:lnTo>
                <a:lnTo>
                  <a:pt x="2343" y="508"/>
                </a:lnTo>
                <a:lnTo>
                  <a:pt x="2343" y="508"/>
                </a:lnTo>
                <a:lnTo>
                  <a:pt x="2343" y="510"/>
                </a:lnTo>
                <a:lnTo>
                  <a:pt x="2345" y="514"/>
                </a:lnTo>
                <a:lnTo>
                  <a:pt x="2345" y="516"/>
                </a:lnTo>
                <a:lnTo>
                  <a:pt x="2345" y="516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5" y="518"/>
                </a:lnTo>
                <a:lnTo>
                  <a:pt x="2343" y="514"/>
                </a:lnTo>
                <a:lnTo>
                  <a:pt x="2340" y="512"/>
                </a:lnTo>
                <a:lnTo>
                  <a:pt x="2338" y="510"/>
                </a:lnTo>
                <a:lnTo>
                  <a:pt x="2336" y="508"/>
                </a:lnTo>
                <a:lnTo>
                  <a:pt x="2336" y="508"/>
                </a:lnTo>
                <a:lnTo>
                  <a:pt x="2334" y="508"/>
                </a:lnTo>
                <a:lnTo>
                  <a:pt x="2334" y="508"/>
                </a:lnTo>
                <a:lnTo>
                  <a:pt x="2332" y="508"/>
                </a:lnTo>
                <a:lnTo>
                  <a:pt x="2332" y="510"/>
                </a:lnTo>
                <a:lnTo>
                  <a:pt x="2330" y="510"/>
                </a:lnTo>
                <a:lnTo>
                  <a:pt x="2328" y="510"/>
                </a:lnTo>
                <a:lnTo>
                  <a:pt x="2326" y="512"/>
                </a:lnTo>
                <a:lnTo>
                  <a:pt x="2326" y="512"/>
                </a:lnTo>
                <a:lnTo>
                  <a:pt x="2326" y="516"/>
                </a:lnTo>
                <a:lnTo>
                  <a:pt x="2326" y="516"/>
                </a:lnTo>
                <a:lnTo>
                  <a:pt x="2326" y="518"/>
                </a:lnTo>
                <a:lnTo>
                  <a:pt x="2326" y="518"/>
                </a:lnTo>
                <a:lnTo>
                  <a:pt x="2324" y="516"/>
                </a:lnTo>
                <a:lnTo>
                  <a:pt x="2324" y="516"/>
                </a:lnTo>
                <a:lnTo>
                  <a:pt x="2322" y="514"/>
                </a:lnTo>
                <a:lnTo>
                  <a:pt x="2320" y="514"/>
                </a:lnTo>
                <a:lnTo>
                  <a:pt x="2317" y="510"/>
                </a:lnTo>
                <a:lnTo>
                  <a:pt x="2317" y="510"/>
                </a:lnTo>
                <a:lnTo>
                  <a:pt x="2315" y="510"/>
                </a:lnTo>
                <a:lnTo>
                  <a:pt x="2313" y="510"/>
                </a:lnTo>
                <a:lnTo>
                  <a:pt x="2313" y="512"/>
                </a:lnTo>
                <a:lnTo>
                  <a:pt x="2313" y="514"/>
                </a:lnTo>
                <a:lnTo>
                  <a:pt x="2313" y="516"/>
                </a:lnTo>
                <a:lnTo>
                  <a:pt x="2313" y="518"/>
                </a:lnTo>
                <a:lnTo>
                  <a:pt x="2311" y="520"/>
                </a:lnTo>
                <a:lnTo>
                  <a:pt x="2311" y="522"/>
                </a:lnTo>
                <a:lnTo>
                  <a:pt x="2311" y="522"/>
                </a:lnTo>
                <a:lnTo>
                  <a:pt x="2309" y="522"/>
                </a:lnTo>
                <a:lnTo>
                  <a:pt x="2309" y="520"/>
                </a:lnTo>
                <a:lnTo>
                  <a:pt x="2309" y="520"/>
                </a:lnTo>
                <a:lnTo>
                  <a:pt x="2307" y="520"/>
                </a:lnTo>
                <a:lnTo>
                  <a:pt x="2307" y="520"/>
                </a:lnTo>
                <a:lnTo>
                  <a:pt x="2305" y="522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4"/>
                </a:lnTo>
                <a:lnTo>
                  <a:pt x="2303" y="526"/>
                </a:lnTo>
                <a:lnTo>
                  <a:pt x="2303" y="528"/>
                </a:lnTo>
                <a:lnTo>
                  <a:pt x="2301" y="528"/>
                </a:lnTo>
                <a:lnTo>
                  <a:pt x="2301" y="528"/>
                </a:lnTo>
                <a:lnTo>
                  <a:pt x="2301" y="524"/>
                </a:lnTo>
                <a:lnTo>
                  <a:pt x="2299" y="524"/>
                </a:lnTo>
                <a:lnTo>
                  <a:pt x="2299" y="524"/>
                </a:lnTo>
                <a:lnTo>
                  <a:pt x="2296" y="524"/>
                </a:lnTo>
                <a:lnTo>
                  <a:pt x="2296" y="524"/>
                </a:lnTo>
                <a:lnTo>
                  <a:pt x="2299" y="524"/>
                </a:lnTo>
                <a:lnTo>
                  <a:pt x="2299" y="522"/>
                </a:lnTo>
                <a:lnTo>
                  <a:pt x="2299" y="522"/>
                </a:lnTo>
                <a:lnTo>
                  <a:pt x="2299" y="522"/>
                </a:lnTo>
                <a:lnTo>
                  <a:pt x="2296" y="522"/>
                </a:lnTo>
                <a:lnTo>
                  <a:pt x="2296" y="522"/>
                </a:lnTo>
                <a:lnTo>
                  <a:pt x="2296" y="520"/>
                </a:lnTo>
                <a:lnTo>
                  <a:pt x="2296" y="520"/>
                </a:lnTo>
                <a:lnTo>
                  <a:pt x="2294" y="520"/>
                </a:lnTo>
                <a:lnTo>
                  <a:pt x="2294" y="518"/>
                </a:lnTo>
                <a:lnTo>
                  <a:pt x="2296" y="518"/>
                </a:lnTo>
                <a:lnTo>
                  <a:pt x="2296" y="518"/>
                </a:lnTo>
                <a:lnTo>
                  <a:pt x="2299" y="518"/>
                </a:lnTo>
                <a:lnTo>
                  <a:pt x="2299" y="514"/>
                </a:lnTo>
                <a:lnTo>
                  <a:pt x="2299" y="514"/>
                </a:lnTo>
                <a:lnTo>
                  <a:pt x="2299" y="514"/>
                </a:lnTo>
                <a:lnTo>
                  <a:pt x="2296" y="512"/>
                </a:lnTo>
                <a:lnTo>
                  <a:pt x="2296" y="512"/>
                </a:lnTo>
                <a:lnTo>
                  <a:pt x="2296" y="512"/>
                </a:lnTo>
                <a:lnTo>
                  <a:pt x="2299" y="512"/>
                </a:lnTo>
                <a:lnTo>
                  <a:pt x="2299" y="512"/>
                </a:lnTo>
                <a:lnTo>
                  <a:pt x="2294" y="510"/>
                </a:lnTo>
                <a:lnTo>
                  <a:pt x="2292" y="508"/>
                </a:lnTo>
                <a:lnTo>
                  <a:pt x="2290" y="505"/>
                </a:lnTo>
                <a:lnTo>
                  <a:pt x="2290" y="505"/>
                </a:lnTo>
                <a:lnTo>
                  <a:pt x="2286" y="503"/>
                </a:lnTo>
                <a:lnTo>
                  <a:pt x="2284" y="503"/>
                </a:lnTo>
                <a:lnTo>
                  <a:pt x="2282" y="501"/>
                </a:lnTo>
                <a:lnTo>
                  <a:pt x="2282" y="501"/>
                </a:lnTo>
                <a:lnTo>
                  <a:pt x="2278" y="501"/>
                </a:lnTo>
                <a:lnTo>
                  <a:pt x="2276" y="501"/>
                </a:lnTo>
                <a:lnTo>
                  <a:pt x="2276" y="501"/>
                </a:lnTo>
                <a:lnTo>
                  <a:pt x="2273" y="503"/>
                </a:lnTo>
                <a:lnTo>
                  <a:pt x="2273" y="503"/>
                </a:lnTo>
                <a:lnTo>
                  <a:pt x="2273" y="503"/>
                </a:lnTo>
                <a:lnTo>
                  <a:pt x="2276" y="503"/>
                </a:lnTo>
                <a:lnTo>
                  <a:pt x="2278" y="503"/>
                </a:lnTo>
                <a:lnTo>
                  <a:pt x="2280" y="503"/>
                </a:lnTo>
                <a:lnTo>
                  <a:pt x="2280" y="503"/>
                </a:lnTo>
                <a:lnTo>
                  <a:pt x="2280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82" y="505"/>
                </a:lnTo>
                <a:lnTo>
                  <a:pt x="2278" y="505"/>
                </a:lnTo>
                <a:lnTo>
                  <a:pt x="2276" y="505"/>
                </a:lnTo>
                <a:lnTo>
                  <a:pt x="2276" y="505"/>
                </a:lnTo>
                <a:lnTo>
                  <a:pt x="2276" y="508"/>
                </a:lnTo>
                <a:lnTo>
                  <a:pt x="2276" y="508"/>
                </a:lnTo>
                <a:lnTo>
                  <a:pt x="2278" y="508"/>
                </a:lnTo>
                <a:lnTo>
                  <a:pt x="2282" y="510"/>
                </a:lnTo>
                <a:lnTo>
                  <a:pt x="2282" y="510"/>
                </a:lnTo>
                <a:lnTo>
                  <a:pt x="2284" y="512"/>
                </a:lnTo>
                <a:lnTo>
                  <a:pt x="2282" y="514"/>
                </a:lnTo>
                <a:lnTo>
                  <a:pt x="2282" y="514"/>
                </a:lnTo>
                <a:lnTo>
                  <a:pt x="2282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4"/>
                </a:lnTo>
                <a:lnTo>
                  <a:pt x="2280" y="512"/>
                </a:lnTo>
                <a:lnTo>
                  <a:pt x="2280" y="512"/>
                </a:lnTo>
                <a:lnTo>
                  <a:pt x="2280" y="512"/>
                </a:lnTo>
                <a:lnTo>
                  <a:pt x="2278" y="510"/>
                </a:lnTo>
                <a:lnTo>
                  <a:pt x="2278" y="512"/>
                </a:lnTo>
                <a:lnTo>
                  <a:pt x="2278" y="512"/>
                </a:lnTo>
                <a:lnTo>
                  <a:pt x="2276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2"/>
                </a:lnTo>
                <a:lnTo>
                  <a:pt x="2273" y="510"/>
                </a:lnTo>
                <a:lnTo>
                  <a:pt x="2273" y="510"/>
                </a:lnTo>
                <a:lnTo>
                  <a:pt x="2269" y="508"/>
                </a:lnTo>
                <a:lnTo>
                  <a:pt x="2269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08"/>
                </a:lnTo>
                <a:lnTo>
                  <a:pt x="2267" y="510"/>
                </a:lnTo>
                <a:lnTo>
                  <a:pt x="2265" y="510"/>
                </a:lnTo>
                <a:lnTo>
                  <a:pt x="2265" y="510"/>
                </a:lnTo>
                <a:lnTo>
                  <a:pt x="2267" y="510"/>
                </a:lnTo>
                <a:lnTo>
                  <a:pt x="2269" y="512"/>
                </a:lnTo>
                <a:lnTo>
                  <a:pt x="2267" y="512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0"/>
                </a:lnTo>
                <a:lnTo>
                  <a:pt x="2263" y="512"/>
                </a:lnTo>
                <a:lnTo>
                  <a:pt x="2263" y="512"/>
                </a:lnTo>
                <a:lnTo>
                  <a:pt x="2265" y="512"/>
                </a:lnTo>
                <a:lnTo>
                  <a:pt x="2267" y="514"/>
                </a:lnTo>
                <a:lnTo>
                  <a:pt x="2263" y="514"/>
                </a:lnTo>
                <a:lnTo>
                  <a:pt x="2263" y="514"/>
                </a:lnTo>
                <a:lnTo>
                  <a:pt x="2263" y="516"/>
                </a:lnTo>
                <a:lnTo>
                  <a:pt x="2263" y="516"/>
                </a:lnTo>
                <a:lnTo>
                  <a:pt x="2265" y="516"/>
                </a:lnTo>
                <a:lnTo>
                  <a:pt x="2267" y="518"/>
                </a:lnTo>
                <a:lnTo>
                  <a:pt x="2269" y="518"/>
                </a:lnTo>
                <a:lnTo>
                  <a:pt x="2271" y="518"/>
                </a:lnTo>
                <a:lnTo>
                  <a:pt x="2269" y="518"/>
                </a:lnTo>
                <a:lnTo>
                  <a:pt x="2267" y="518"/>
                </a:lnTo>
                <a:lnTo>
                  <a:pt x="2265" y="520"/>
                </a:lnTo>
                <a:lnTo>
                  <a:pt x="2261" y="518"/>
                </a:lnTo>
                <a:lnTo>
                  <a:pt x="2259" y="516"/>
                </a:lnTo>
                <a:lnTo>
                  <a:pt x="2259" y="516"/>
                </a:lnTo>
                <a:lnTo>
                  <a:pt x="2259" y="518"/>
                </a:lnTo>
                <a:lnTo>
                  <a:pt x="2259" y="518"/>
                </a:lnTo>
                <a:lnTo>
                  <a:pt x="2259" y="518"/>
                </a:lnTo>
                <a:lnTo>
                  <a:pt x="2261" y="520"/>
                </a:lnTo>
                <a:lnTo>
                  <a:pt x="2261" y="520"/>
                </a:lnTo>
                <a:lnTo>
                  <a:pt x="2263" y="522"/>
                </a:lnTo>
                <a:lnTo>
                  <a:pt x="2261" y="522"/>
                </a:lnTo>
                <a:lnTo>
                  <a:pt x="2259" y="520"/>
                </a:lnTo>
                <a:lnTo>
                  <a:pt x="2257" y="520"/>
                </a:lnTo>
                <a:lnTo>
                  <a:pt x="2255" y="520"/>
                </a:lnTo>
                <a:lnTo>
                  <a:pt x="2252" y="522"/>
                </a:lnTo>
                <a:lnTo>
                  <a:pt x="2252" y="524"/>
                </a:lnTo>
                <a:lnTo>
                  <a:pt x="2257" y="524"/>
                </a:lnTo>
                <a:lnTo>
                  <a:pt x="2259" y="524"/>
                </a:lnTo>
                <a:lnTo>
                  <a:pt x="2261" y="526"/>
                </a:lnTo>
                <a:lnTo>
                  <a:pt x="2263" y="524"/>
                </a:lnTo>
                <a:lnTo>
                  <a:pt x="2265" y="524"/>
                </a:lnTo>
                <a:lnTo>
                  <a:pt x="2273" y="522"/>
                </a:lnTo>
                <a:lnTo>
                  <a:pt x="2276" y="522"/>
                </a:lnTo>
                <a:lnTo>
                  <a:pt x="2278" y="522"/>
                </a:lnTo>
                <a:lnTo>
                  <a:pt x="2280" y="522"/>
                </a:lnTo>
                <a:lnTo>
                  <a:pt x="2284" y="522"/>
                </a:lnTo>
                <a:lnTo>
                  <a:pt x="2284" y="524"/>
                </a:lnTo>
                <a:lnTo>
                  <a:pt x="2288" y="524"/>
                </a:lnTo>
                <a:lnTo>
                  <a:pt x="2292" y="524"/>
                </a:lnTo>
                <a:lnTo>
                  <a:pt x="2290" y="524"/>
                </a:lnTo>
                <a:lnTo>
                  <a:pt x="2290" y="526"/>
                </a:lnTo>
                <a:lnTo>
                  <a:pt x="2286" y="526"/>
                </a:lnTo>
                <a:lnTo>
                  <a:pt x="2284" y="528"/>
                </a:lnTo>
                <a:lnTo>
                  <a:pt x="2282" y="531"/>
                </a:lnTo>
                <a:lnTo>
                  <a:pt x="2282" y="531"/>
                </a:lnTo>
                <a:lnTo>
                  <a:pt x="2284" y="531"/>
                </a:lnTo>
                <a:lnTo>
                  <a:pt x="2288" y="533"/>
                </a:lnTo>
                <a:lnTo>
                  <a:pt x="2288" y="533"/>
                </a:lnTo>
                <a:lnTo>
                  <a:pt x="2292" y="531"/>
                </a:lnTo>
                <a:lnTo>
                  <a:pt x="2292" y="531"/>
                </a:lnTo>
                <a:lnTo>
                  <a:pt x="2292" y="533"/>
                </a:lnTo>
                <a:lnTo>
                  <a:pt x="2292" y="533"/>
                </a:lnTo>
                <a:lnTo>
                  <a:pt x="2290" y="535"/>
                </a:lnTo>
                <a:lnTo>
                  <a:pt x="2284" y="535"/>
                </a:lnTo>
                <a:lnTo>
                  <a:pt x="2282" y="535"/>
                </a:lnTo>
                <a:lnTo>
                  <a:pt x="2280" y="535"/>
                </a:lnTo>
                <a:lnTo>
                  <a:pt x="2280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8" y="535"/>
                </a:lnTo>
                <a:lnTo>
                  <a:pt x="2276" y="535"/>
                </a:lnTo>
                <a:lnTo>
                  <a:pt x="2273" y="537"/>
                </a:lnTo>
                <a:lnTo>
                  <a:pt x="2273" y="535"/>
                </a:lnTo>
                <a:lnTo>
                  <a:pt x="2271" y="535"/>
                </a:lnTo>
                <a:lnTo>
                  <a:pt x="2271" y="535"/>
                </a:lnTo>
                <a:lnTo>
                  <a:pt x="2269" y="537"/>
                </a:lnTo>
                <a:lnTo>
                  <a:pt x="2269" y="537"/>
                </a:lnTo>
                <a:lnTo>
                  <a:pt x="2267" y="537"/>
                </a:lnTo>
                <a:lnTo>
                  <a:pt x="2265" y="537"/>
                </a:lnTo>
                <a:lnTo>
                  <a:pt x="2263" y="537"/>
                </a:lnTo>
                <a:lnTo>
                  <a:pt x="2261" y="537"/>
                </a:lnTo>
                <a:lnTo>
                  <a:pt x="2261" y="537"/>
                </a:lnTo>
                <a:lnTo>
                  <a:pt x="2259" y="539"/>
                </a:lnTo>
                <a:lnTo>
                  <a:pt x="2261" y="539"/>
                </a:lnTo>
                <a:lnTo>
                  <a:pt x="2261" y="541"/>
                </a:lnTo>
                <a:lnTo>
                  <a:pt x="2261" y="541"/>
                </a:lnTo>
                <a:lnTo>
                  <a:pt x="2263" y="541"/>
                </a:lnTo>
                <a:lnTo>
                  <a:pt x="2265" y="541"/>
                </a:lnTo>
                <a:lnTo>
                  <a:pt x="2267" y="539"/>
                </a:lnTo>
                <a:lnTo>
                  <a:pt x="2269" y="539"/>
                </a:lnTo>
                <a:lnTo>
                  <a:pt x="2278" y="541"/>
                </a:lnTo>
                <a:lnTo>
                  <a:pt x="2282" y="539"/>
                </a:lnTo>
                <a:lnTo>
                  <a:pt x="2284" y="541"/>
                </a:lnTo>
                <a:lnTo>
                  <a:pt x="2286" y="541"/>
                </a:lnTo>
                <a:lnTo>
                  <a:pt x="2286" y="541"/>
                </a:lnTo>
                <a:lnTo>
                  <a:pt x="2284" y="543"/>
                </a:lnTo>
                <a:lnTo>
                  <a:pt x="2284" y="543"/>
                </a:lnTo>
                <a:lnTo>
                  <a:pt x="2284" y="545"/>
                </a:lnTo>
                <a:lnTo>
                  <a:pt x="2286" y="545"/>
                </a:lnTo>
                <a:lnTo>
                  <a:pt x="2286" y="545"/>
                </a:lnTo>
                <a:lnTo>
                  <a:pt x="2288" y="545"/>
                </a:lnTo>
                <a:lnTo>
                  <a:pt x="2290" y="545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4" y="543"/>
                </a:lnTo>
                <a:lnTo>
                  <a:pt x="2292" y="545"/>
                </a:lnTo>
                <a:lnTo>
                  <a:pt x="2290" y="547"/>
                </a:lnTo>
                <a:lnTo>
                  <a:pt x="2288" y="547"/>
                </a:lnTo>
                <a:lnTo>
                  <a:pt x="2288" y="549"/>
                </a:lnTo>
                <a:lnTo>
                  <a:pt x="2290" y="549"/>
                </a:lnTo>
                <a:lnTo>
                  <a:pt x="2290" y="549"/>
                </a:lnTo>
                <a:lnTo>
                  <a:pt x="2288" y="549"/>
                </a:lnTo>
                <a:lnTo>
                  <a:pt x="2288" y="552"/>
                </a:lnTo>
                <a:lnTo>
                  <a:pt x="2288" y="552"/>
                </a:lnTo>
                <a:lnTo>
                  <a:pt x="2290" y="552"/>
                </a:lnTo>
                <a:lnTo>
                  <a:pt x="2294" y="549"/>
                </a:lnTo>
                <a:lnTo>
                  <a:pt x="2294" y="549"/>
                </a:lnTo>
                <a:lnTo>
                  <a:pt x="2296" y="549"/>
                </a:lnTo>
                <a:lnTo>
                  <a:pt x="2294" y="549"/>
                </a:lnTo>
                <a:lnTo>
                  <a:pt x="2294" y="549"/>
                </a:lnTo>
                <a:lnTo>
                  <a:pt x="2292" y="552"/>
                </a:lnTo>
                <a:lnTo>
                  <a:pt x="2292" y="552"/>
                </a:lnTo>
                <a:lnTo>
                  <a:pt x="2292" y="554"/>
                </a:lnTo>
                <a:lnTo>
                  <a:pt x="2290" y="554"/>
                </a:lnTo>
                <a:lnTo>
                  <a:pt x="2290" y="554"/>
                </a:lnTo>
                <a:lnTo>
                  <a:pt x="2288" y="556"/>
                </a:lnTo>
                <a:lnTo>
                  <a:pt x="2288" y="556"/>
                </a:lnTo>
                <a:lnTo>
                  <a:pt x="2286" y="558"/>
                </a:lnTo>
                <a:lnTo>
                  <a:pt x="2282" y="558"/>
                </a:lnTo>
                <a:lnTo>
                  <a:pt x="2282" y="558"/>
                </a:lnTo>
                <a:lnTo>
                  <a:pt x="2280" y="558"/>
                </a:lnTo>
                <a:lnTo>
                  <a:pt x="2280" y="556"/>
                </a:lnTo>
                <a:lnTo>
                  <a:pt x="2280" y="556"/>
                </a:lnTo>
                <a:lnTo>
                  <a:pt x="2278" y="558"/>
                </a:lnTo>
                <a:lnTo>
                  <a:pt x="2278" y="558"/>
                </a:lnTo>
                <a:lnTo>
                  <a:pt x="2278" y="560"/>
                </a:lnTo>
                <a:lnTo>
                  <a:pt x="2280" y="562"/>
                </a:lnTo>
                <a:lnTo>
                  <a:pt x="2280" y="562"/>
                </a:lnTo>
                <a:lnTo>
                  <a:pt x="2280" y="562"/>
                </a:lnTo>
                <a:lnTo>
                  <a:pt x="2284" y="562"/>
                </a:lnTo>
                <a:lnTo>
                  <a:pt x="2296" y="562"/>
                </a:lnTo>
                <a:lnTo>
                  <a:pt x="2299" y="562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0"/>
                </a:lnTo>
                <a:lnTo>
                  <a:pt x="2303" y="560"/>
                </a:lnTo>
                <a:lnTo>
                  <a:pt x="2301" y="560"/>
                </a:lnTo>
                <a:lnTo>
                  <a:pt x="2301" y="560"/>
                </a:lnTo>
                <a:lnTo>
                  <a:pt x="2303" y="562"/>
                </a:lnTo>
                <a:lnTo>
                  <a:pt x="2305" y="562"/>
                </a:lnTo>
                <a:lnTo>
                  <a:pt x="2307" y="562"/>
                </a:lnTo>
                <a:lnTo>
                  <a:pt x="2307" y="564"/>
                </a:lnTo>
                <a:lnTo>
                  <a:pt x="2309" y="564"/>
                </a:lnTo>
                <a:lnTo>
                  <a:pt x="2309" y="564"/>
                </a:lnTo>
                <a:lnTo>
                  <a:pt x="2311" y="562"/>
                </a:lnTo>
                <a:lnTo>
                  <a:pt x="2311" y="562"/>
                </a:lnTo>
                <a:lnTo>
                  <a:pt x="2313" y="564"/>
                </a:lnTo>
                <a:lnTo>
                  <a:pt x="2313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4"/>
                </a:lnTo>
                <a:lnTo>
                  <a:pt x="2311" y="566"/>
                </a:lnTo>
                <a:lnTo>
                  <a:pt x="2311" y="566"/>
                </a:lnTo>
                <a:lnTo>
                  <a:pt x="2315" y="568"/>
                </a:lnTo>
                <a:lnTo>
                  <a:pt x="2320" y="568"/>
                </a:lnTo>
                <a:lnTo>
                  <a:pt x="2322" y="568"/>
                </a:lnTo>
                <a:lnTo>
                  <a:pt x="2326" y="570"/>
                </a:lnTo>
                <a:lnTo>
                  <a:pt x="2328" y="570"/>
                </a:lnTo>
                <a:lnTo>
                  <a:pt x="2338" y="572"/>
                </a:lnTo>
                <a:lnTo>
                  <a:pt x="2343" y="570"/>
                </a:lnTo>
                <a:lnTo>
                  <a:pt x="2345" y="570"/>
                </a:lnTo>
                <a:lnTo>
                  <a:pt x="2343" y="568"/>
                </a:lnTo>
                <a:lnTo>
                  <a:pt x="2343" y="568"/>
                </a:lnTo>
                <a:lnTo>
                  <a:pt x="2343" y="568"/>
                </a:lnTo>
                <a:lnTo>
                  <a:pt x="2345" y="568"/>
                </a:lnTo>
                <a:lnTo>
                  <a:pt x="2345" y="570"/>
                </a:lnTo>
                <a:lnTo>
                  <a:pt x="2347" y="570"/>
                </a:lnTo>
                <a:lnTo>
                  <a:pt x="2347" y="568"/>
                </a:lnTo>
                <a:lnTo>
                  <a:pt x="2349" y="568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6"/>
                </a:lnTo>
                <a:lnTo>
                  <a:pt x="2349" y="564"/>
                </a:lnTo>
                <a:lnTo>
                  <a:pt x="2353" y="564"/>
                </a:lnTo>
                <a:lnTo>
                  <a:pt x="2359" y="562"/>
                </a:lnTo>
                <a:lnTo>
                  <a:pt x="2361" y="562"/>
                </a:lnTo>
                <a:close/>
                <a:moveTo>
                  <a:pt x="1869" y="1635"/>
                </a:moveTo>
                <a:lnTo>
                  <a:pt x="1869" y="1635"/>
                </a:lnTo>
                <a:lnTo>
                  <a:pt x="1873" y="1633"/>
                </a:lnTo>
                <a:lnTo>
                  <a:pt x="1873" y="1633"/>
                </a:lnTo>
                <a:lnTo>
                  <a:pt x="1873" y="1631"/>
                </a:lnTo>
                <a:lnTo>
                  <a:pt x="1873" y="1631"/>
                </a:lnTo>
                <a:lnTo>
                  <a:pt x="1871" y="1631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3"/>
                </a:lnTo>
                <a:lnTo>
                  <a:pt x="1869" y="1635"/>
                </a:lnTo>
                <a:lnTo>
                  <a:pt x="1869" y="1635"/>
                </a:lnTo>
                <a:close/>
                <a:moveTo>
                  <a:pt x="1871" y="419"/>
                </a:moveTo>
                <a:lnTo>
                  <a:pt x="1873" y="417"/>
                </a:lnTo>
                <a:lnTo>
                  <a:pt x="1873" y="417"/>
                </a:lnTo>
                <a:lnTo>
                  <a:pt x="1873" y="417"/>
                </a:lnTo>
                <a:lnTo>
                  <a:pt x="1869" y="415"/>
                </a:lnTo>
                <a:lnTo>
                  <a:pt x="1867" y="415"/>
                </a:lnTo>
                <a:lnTo>
                  <a:pt x="1865" y="415"/>
                </a:lnTo>
                <a:lnTo>
                  <a:pt x="1865" y="417"/>
                </a:lnTo>
                <a:lnTo>
                  <a:pt x="1865" y="417"/>
                </a:lnTo>
                <a:lnTo>
                  <a:pt x="1865" y="419"/>
                </a:lnTo>
                <a:lnTo>
                  <a:pt x="1865" y="422"/>
                </a:lnTo>
                <a:lnTo>
                  <a:pt x="1865" y="424"/>
                </a:lnTo>
                <a:lnTo>
                  <a:pt x="1867" y="426"/>
                </a:lnTo>
                <a:lnTo>
                  <a:pt x="1867" y="426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4"/>
                </a:lnTo>
                <a:lnTo>
                  <a:pt x="1869" y="422"/>
                </a:lnTo>
                <a:lnTo>
                  <a:pt x="1871" y="419"/>
                </a:lnTo>
                <a:close/>
                <a:moveTo>
                  <a:pt x="2255" y="1413"/>
                </a:moveTo>
                <a:lnTo>
                  <a:pt x="2252" y="1415"/>
                </a:lnTo>
                <a:lnTo>
                  <a:pt x="2252" y="1415"/>
                </a:lnTo>
                <a:lnTo>
                  <a:pt x="2252" y="1415"/>
                </a:lnTo>
                <a:lnTo>
                  <a:pt x="2255" y="1417"/>
                </a:lnTo>
                <a:lnTo>
                  <a:pt x="2255" y="1417"/>
                </a:lnTo>
                <a:lnTo>
                  <a:pt x="2255" y="1417"/>
                </a:lnTo>
                <a:lnTo>
                  <a:pt x="2257" y="1415"/>
                </a:lnTo>
                <a:lnTo>
                  <a:pt x="2255" y="1413"/>
                </a:lnTo>
                <a:lnTo>
                  <a:pt x="2255" y="1413"/>
                </a:lnTo>
                <a:close/>
                <a:moveTo>
                  <a:pt x="2267" y="1411"/>
                </a:moveTo>
                <a:lnTo>
                  <a:pt x="2265" y="1411"/>
                </a:lnTo>
                <a:lnTo>
                  <a:pt x="2265" y="1409"/>
                </a:lnTo>
                <a:lnTo>
                  <a:pt x="2263" y="1409"/>
                </a:lnTo>
                <a:lnTo>
                  <a:pt x="2263" y="1409"/>
                </a:lnTo>
                <a:lnTo>
                  <a:pt x="2263" y="1411"/>
                </a:lnTo>
                <a:lnTo>
                  <a:pt x="2263" y="1411"/>
                </a:lnTo>
                <a:lnTo>
                  <a:pt x="2263" y="1413"/>
                </a:lnTo>
                <a:lnTo>
                  <a:pt x="2265" y="1415"/>
                </a:lnTo>
                <a:lnTo>
                  <a:pt x="2265" y="1415"/>
                </a:lnTo>
                <a:lnTo>
                  <a:pt x="2267" y="1415"/>
                </a:lnTo>
                <a:lnTo>
                  <a:pt x="2267" y="1413"/>
                </a:lnTo>
                <a:lnTo>
                  <a:pt x="2267" y="1413"/>
                </a:lnTo>
                <a:lnTo>
                  <a:pt x="2267" y="1411"/>
                </a:lnTo>
                <a:close/>
                <a:moveTo>
                  <a:pt x="2276" y="1390"/>
                </a:moveTo>
                <a:lnTo>
                  <a:pt x="2276" y="1390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88"/>
                </a:lnTo>
                <a:lnTo>
                  <a:pt x="2276" y="1390"/>
                </a:lnTo>
                <a:lnTo>
                  <a:pt x="2276" y="1390"/>
                </a:lnTo>
                <a:lnTo>
                  <a:pt x="2276" y="1390"/>
                </a:lnTo>
                <a:close/>
                <a:moveTo>
                  <a:pt x="2273" y="1409"/>
                </a:moveTo>
                <a:lnTo>
                  <a:pt x="2271" y="1409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1"/>
                </a:lnTo>
                <a:lnTo>
                  <a:pt x="2271" y="1413"/>
                </a:lnTo>
                <a:lnTo>
                  <a:pt x="2271" y="1413"/>
                </a:lnTo>
                <a:lnTo>
                  <a:pt x="2273" y="1411"/>
                </a:lnTo>
                <a:lnTo>
                  <a:pt x="2273" y="1411"/>
                </a:lnTo>
                <a:lnTo>
                  <a:pt x="2273" y="1409"/>
                </a:lnTo>
                <a:close/>
                <a:moveTo>
                  <a:pt x="2278" y="1396"/>
                </a:moveTo>
                <a:lnTo>
                  <a:pt x="2278" y="1396"/>
                </a:lnTo>
                <a:lnTo>
                  <a:pt x="2278" y="1396"/>
                </a:lnTo>
                <a:lnTo>
                  <a:pt x="2276" y="1396"/>
                </a:lnTo>
                <a:lnTo>
                  <a:pt x="2276" y="1396"/>
                </a:lnTo>
                <a:lnTo>
                  <a:pt x="2276" y="1399"/>
                </a:lnTo>
                <a:lnTo>
                  <a:pt x="2276" y="1401"/>
                </a:lnTo>
                <a:lnTo>
                  <a:pt x="2278" y="1401"/>
                </a:lnTo>
                <a:lnTo>
                  <a:pt x="2280" y="1399"/>
                </a:lnTo>
                <a:lnTo>
                  <a:pt x="2280" y="1399"/>
                </a:lnTo>
                <a:lnTo>
                  <a:pt x="2280" y="1396"/>
                </a:lnTo>
                <a:lnTo>
                  <a:pt x="2278" y="1396"/>
                </a:lnTo>
                <a:close/>
                <a:moveTo>
                  <a:pt x="1934" y="631"/>
                </a:moveTo>
                <a:lnTo>
                  <a:pt x="1934" y="631"/>
                </a:lnTo>
                <a:lnTo>
                  <a:pt x="1936" y="633"/>
                </a:lnTo>
                <a:lnTo>
                  <a:pt x="1938" y="629"/>
                </a:lnTo>
                <a:lnTo>
                  <a:pt x="1938" y="629"/>
                </a:lnTo>
                <a:lnTo>
                  <a:pt x="1938" y="627"/>
                </a:lnTo>
                <a:lnTo>
                  <a:pt x="1938" y="627"/>
                </a:lnTo>
                <a:lnTo>
                  <a:pt x="1936" y="627"/>
                </a:lnTo>
                <a:lnTo>
                  <a:pt x="1930" y="629"/>
                </a:lnTo>
                <a:lnTo>
                  <a:pt x="1930" y="631"/>
                </a:lnTo>
                <a:lnTo>
                  <a:pt x="1932" y="631"/>
                </a:lnTo>
                <a:lnTo>
                  <a:pt x="1934" y="631"/>
                </a:lnTo>
                <a:close/>
                <a:moveTo>
                  <a:pt x="1957" y="1650"/>
                </a:moveTo>
                <a:lnTo>
                  <a:pt x="1957" y="1650"/>
                </a:lnTo>
                <a:lnTo>
                  <a:pt x="1957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5" y="1650"/>
                </a:lnTo>
                <a:lnTo>
                  <a:pt x="1957" y="1650"/>
                </a:lnTo>
                <a:lnTo>
                  <a:pt x="1957" y="1650"/>
                </a:lnTo>
                <a:lnTo>
                  <a:pt x="1957" y="1650"/>
                </a:lnTo>
                <a:close/>
                <a:moveTo>
                  <a:pt x="2072" y="522"/>
                </a:moveTo>
                <a:lnTo>
                  <a:pt x="2072" y="520"/>
                </a:lnTo>
                <a:lnTo>
                  <a:pt x="2070" y="518"/>
                </a:lnTo>
                <a:lnTo>
                  <a:pt x="2068" y="518"/>
                </a:lnTo>
                <a:lnTo>
                  <a:pt x="2068" y="520"/>
                </a:lnTo>
                <a:lnTo>
                  <a:pt x="2068" y="522"/>
                </a:lnTo>
                <a:lnTo>
                  <a:pt x="2072" y="522"/>
                </a:lnTo>
                <a:lnTo>
                  <a:pt x="2072" y="522"/>
                </a:lnTo>
                <a:close/>
                <a:moveTo>
                  <a:pt x="1861" y="1640"/>
                </a:moveTo>
                <a:lnTo>
                  <a:pt x="1859" y="1644"/>
                </a:lnTo>
                <a:lnTo>
                  <a:pt x="1859" y="1646"/>
                </a:lnTo>
                <a:lnTo>
                  <a:pt x="1856" y="1648"/>
                </a:lnTo>
                <a:lnTo>
                  <a:pt x="1854" y="1652"/>
                </a:lnTo>
                <a:lnTo>
                  <a:pt x="1856" y="1652"/>
                </a:lnTo>
                <a:lnTo>
                  <a:pt x="1861" y="1650"/>
                </a:lnTo>
                <a:lnTo>
                  <a:pt x="1863" y="1648"/>
                </a:lnTo>
                <a:lnTo>
                  <a:pt x="1865" y="1646"/>
                </a:lnTo>
                <a:lnTo>
                  <a:pt x="1865" y="1646"/>
                </a:lnTo>
                <a:lnTo>
                  <a:pt x="1867" y="1642"/>
                </a:lnTo>
                <a:lnTo>
                  <a:pt x="1865" y="1640"/>
                </a:lnTo>
                <a:lnTo>
                  <a:pt x="1863" y="1640"/>
                </a:lnTo>
                <a:lnTo>
                  <a:pt x="1861" y="1640"/>
                </a:lnTo>
                <a:close/>
                <a:moveTo>
                  <a:pt x="2257" y="428"/>
                </a:moveTo>
                <a:lnTo>
                  <a:pt x="2257" y="426"/>
                </a:lnTo>
                <a:lnTo>
                  <a:pt x="2257" y="426"/>
                </a:lnTo>
                <a:lnTo>
                  <a:pt x="2257" y="424"/>
                </a:lnTo>
                <a:lnTo>
                  <a:pt x="2257" y="424"/>
                </a:lnTo>
                <a:lnTo>
                  <a:pt x="2257" y="424"/>
                </a:lnTo>
                <a:lnTo>
                  <a:pt x="2261" y="424"/>
                </a:lnTo>
                <a:lnTo>
                  <a:pt x="2263" y="424"/>
                </a:lnTo>
                <a:lnTo>
                  <a:pt x="2263" y="424"/>
                </a:lnTo>
                <a:lnTo>
                  <a:pt x="2265" y="422"/>
                </a:lnTo>
                <a:lnTo>
                  <a:pt x="2263" y="422"/>
                </a:lnTo>
                <a:lnTo>
                  <a:pt x="2263" y="419"/>
                </a:lnTo>
                <a:lnTo>
                  <a:pt x="2263" y="419"/>
                </a:lnTo>
                <a:lnTo>
                  <a:pt x="2263" y="419"/>
                </a:lnTo>
                <a:lnTo>
                  <a:pt x="2267" y="419"/>
                </a:lnTo>
                <a:lnTo>
                  <a:pt x="2271" y="417"/>
                </a:lnTo>
                <a:lnTo>
                  <a:pt x="2273" y="417"/>
                </a:lnTo>
                <a:lnTo>
                  <a:pt x="2273" y="417"/>
                </a:lnTo>
                <a:lnTo>
                  <a:pt x="2273" y="415"/>
                </a:lnTo>
                <a:lnTo>
                  <a:pt x="2273" y="415"/>
                </a:lnTo>
                <a:lnTo>
                  <a:pt x="2278" y="415"/>
                </a:lnTo>
                <a:lnTo>
                  <a:pt x="2278" y="415"/>
                </a:lnTo>
                <a:lnTo>
                  <a:pt x="2280" y="413"/>
                </a:lnTo>
                <a:lnTo>
                  <a:pt x="2282" y="413"/>
                </a:lnTo>
                <a:lnTo>
                  <a:pt x="2284" y="411"/>
                </a:lnTo>
                <a:lnTo>
                  <a:pt x="2286" y="411"/>
                </a:lnTo>
                <a:lnTo>
                  <a:pt x="2286" y="411"/>
                </a:lnTo>
                <a:lnTo>
                  <a:pt x="2284" y="409"/>
                </a:lnTo>
                <a:lnTo>
                  <a:pt x="2271" y="409"/>
                </a:lnTo>
                <a:lnTo>
                  <a:pt x="2265" y="409"/>
                </a:lnTo>
                <a:lnTo>
                  <a:pt x="2259" y="409"/>
                </a:lnTo>
                <a:lnTo>
                  <a:pt x="2248" y="405"/>
                </a:lnTo>
                <a:lnTo>
                  <a:pt x="2238" y="405"/>
                </a:lnTo>
                <a:lnTo>
                  <a:pt x="2236" y="405"/>
                </a:lnTo>
                <a:lnTo>
                  <a:pt x="2229" y="407"/>
                </a:lnTo>
                <a:lnTo>
                  <a:pt x="2225" y="407"/>
                </a:lnTo>
                <a:lnTo>
                  <a:pt x="2221" y="407"/>
                </a:lnTo>
                <a:lnTo>
                  <a:pt x="2217" y="407"/>
                </a:lnTo>
                <a:lnTo>
                  <a:pt x="2215" y="409"/>
                </a:lnTo>
                <a:lnTo>
                  <a:pt x="2213" y="411"/>
                </a:lnTo>
                <a:lnTo>
                  <a:pt x="2211" y="413"/>
                </a:lnTo>
                <a:lnTo>
                  <a:pt x="2208" y="413"/>
                </a:lnTo>
                <a:lnTo>
                  <a:pt x="2208" y="409"/>
                </a:lnTo>
                <a:lnTo>
                  <a:pt x="2213" y="407"/>
                </a:lnTo>
                <a:lnTo>
                  <a:pt x="2213" y="407"/>
                </a:lnTo>
                <a:lnTo>
                  <a:pt x="2215" y="405"/>
                </a:lnTo>
                <a:lnTo>
                  <a:pt x="2219" y="405"/>
                </a:lnTo>
                <a:lnTo>
                  <a:pt x="2223" y="403"/>
                </a:lnTo>
                <a:lnTo>
                  <a:pt x="2223" y="403"/>
                </a:lnTo>
                <a:lnTo>
                  <a:pt x="2223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21" y="401"/>
                </a:lnTo>
                <a:lnTo>
                  <a:pt x="2208" y="403"/>
                </a:lnTo>
                <a:lnTo>
                  <a:pt x="2202" y="403"/>
                </a:lnTo>
                <a:lnTo>
                  <a:pt x="2194" y="401"/>
                </a:lnTo>
                <a:lnTo>
                  <a:pt x="2194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87" y="401"/>
                </a:lnTo>
                <a:lnTo>
                  <a:pt x="2194" y="398"/>
                </a:lnTo>
                <a:lnTo>
                  <a:pt x="2196" y="398"/>
                </a:lnTo>
                <a:lnTo>
                  <a:pt x="2200" y="396"/>
                </a:lnTo>
                <a:lnTo>
                  <a:pt x="2200" y="394"/>
                </a:lnTo>
                <a:lnTo>
                  <a:pt x="2202" y="394"/>
                </a:lnTo>
                <a:lnTo>
                  <a:pt x="2202" y="390"/>
                </a:lnTo>
                <a:lnTo>
                  <a:pt x="2202" y="390"/>
                </a:lnTo>
                <a:lnTo>
                  <a:pt x="2200" y="388"/>
                </a:lnTo>
                <a:lnTo>
                  <a:pt x="2198" y="388"/>
                </a:lnTo>
                <a:lnTo>
                  <a:pt x="2196" y="388"/>
                </a:lnTo>
                <a:lnTo>
                  <a:pt x="2198" y="386"/>
                </a:lnTo>
                <a:lnTo>
                  <a:pt x="2204" y="386"/>
                </a:lnTo>
                <a:lnTo>
                  <a:pt x="2206" y="388"/>
                </a:lnTo>
                <a:lnTo>
                  <a:pt x="2213" y="388"/>
                </a:lnTo>
                <a:lnTo>
                  <a:pt x="2215" y="388"/>
                </a:lnTo>
                <a:lnTo>
                  <a:pt x="2221" y="388"/>
                </a:lnTo>
                <a:lnTo>
                  <a:pt x="2223" y="388"/>
                </a:lnTo>
                <a:lnTo>
                  <a:pt x="2229" y="386"/>
                </a:lnTo>
                <a:lnTo>
                  <a:pt x="2231" y="384"/>
                </a:lnTo>
                <a:lnTo>
                  <a:pt x="2236" y="382"/>
                </a:lnTo>
                <a:lnTo>
                  <a:pt x="2236" y="380"/>
                </a:lnTo>
                <a:lnTo>
                  <a:pt x="2236" y="378"/>
                </a:lnTo>
                <a:lnTo>
                  <a:pt x="2234" y="375"/>
                </a:lnTo>
                <a:lnTo>
                  <a:pt x="2234" y="373"/>
                </a:lnTo>
                <a:lnTo>
                  <a:pt x="2229" y="373"/>
                </a:lnTo>
                <a:lnTo>
                  <a:pt x="2225" y="373"/>
                </a:lnTo>
                <a:lnTo>
                  <a:pt x="2221" y="373"/>
                </a:lnTo>
                <a:lnTo>
                  <a:pt x="2215" y="373"/>
                </a:lnTo>
                <a:lnTo>
                  <a:pt x="2215" y="371"/>
                </a:lnTo>
                <a:lnTo>
                  <a:pt x="2215" y="371"/>
                </a:lnTo>
                <a:lnTo>
                  <a:pt x="2217" y="371"/>
                </a:lnTo>
                <a:lnTo>
                  <a:pt x="2221" y="371"/>
                </a:lnTo>
                <a:lnTo>
                  <a:pt x="2227" y="371"/>
                </a:lnTo>
                <a:lnTo>
                  <a:pt x="2234" y="371"/>
                </a:lnTo>
                <a:lnTo>
                  <a:pt x="2236" y="373"/>
                </a:lnTo>
                <a:lnTo>
                  <a:pt x="2240" y="375"/>
                </a:lnTo>
                <a:lnTo>
                  <a:pt x="2242" y="378"/>
                </a:lnTo>
                <a:lnTo>
                  <a:pt x="2244" y="378"/>
                </a:lnTo>
                <a:lnTo>
                  <a:pt x="2248" y="380"/>
                </a:lnTo>
                <a:lnTo>
                  <a:pt x="2252" y="382"/>
                </a:lnTo>
                <a:lnTo>
                  <a:pt x="2255" y="384"/>
                </a:lnTo>
                <a:lnTo>
                  <a:pt x="2257" y="386"/>
                </a:lnTo>
                <a:lnTo>
                  <a:pt x="2257" y="388"/>
                </a:lnTo>
                <a:lnTo>
                  <a:pt x="2259" y="392"/>
                </a:lnTo>
                <a:lnTo>
                  <a:pt x="2261" y="396"/>
                </a:lnTo>
                <a:lnTo>
                  <a:pt x="2263" y="398"/>
                </a:lnTo>
                <a:lnTo>
                  <a:pt x="2269" y="401"/>
                </a:lnTo>
                <a:lnTo>
                  <a:pt x="2271" y="401"/>
                </a:lnTo>
                <a:lnTo>
                  <a:pt x="2276" y="401"/>
                </a:lnTo>
                <a:lnTo>
                  <a:pt x="2280" y="401"/>
                </a:lnTo>
                <a:lnTo>
                  <a:pt x="2280" y="401"/>
                </a:lnTo>
                <a:lnTo>
                  <a:pt x="2282" y="394"/>
                </a:lnTo>
                <a:lnTo>
                  <a:pt x="2282" y="392"/>
                </a:lnTo>
                <a:lnTo>
                  <a:pt x="2282" y="392"/>
                </a:lnTo>
                <a:lnTo>
                  <a:pt x="2282" y="390"/>
                </a:lnTo>
                <a:lnTo>
                  <a:pt x="2284" y="396"/>
                </a:lnTo>
                <a:lnTo>
                  <a:pt x="2284" y="396"/>
                </a:lnTo>
                <a:lnTo>
                  <a:pt x="2284" y="398"/>
                </a:lnTo>
                <a:lnTo>
                  <a:pt x="2284" y="401"/>
                </a:lnTo>
                <a:lnTo>
                  <a:pt x="2284" y="401"/>
                </a:lnTo>
                <a:lnTo>
                  <a:pt x="2288" y="401"/>
                </a:lnTo>
                <a:lnTo>
                  <a:pt x="2290" y="401"/>
                </a:lnTo>
                <a:lnTo>
                  <a:pt x="2294" y="401"/>
                </a:lnTo>
                <a:lnTo>
                  <a:pt x="2296" y="398"/>
                </a:lnTo>
                <a:lnTo>
                  <a:pt x="2294" y="398"/>
                </a:lnTo>
                <a:lnTo>
                  <a:pt x="2294" y="392"/>
                </a:lnTo>
                <a:lnTo>
                  <a:pt x="2294" y="390"/>
                </a:lnTo>
                <a:lnTo>
                  <a:pt x="2294" y="390"/>
                </a:lnTo>
                <a:lnTo>
                  <a:pt x="2294" y="384"/>
                </a:lnTo>
                <a:lnTo>
                  <a:pt x="2294" y="382"/>
                </a:lnTo>
                <a:lnTo>
                  <a:pt x="2294" y="378"/>
                </a:lnTo>
                <a:lnTo>
                  <a:pt x="2292" y="373"/>
                </a:lnTo>
                <a:lnTo>
                  <a:pt x="2290" y="373"/>
                </a:lnTo>
                <a:lnTo>
                  <a:pt x="2286" y="375"/>
                </a:lnTo>
                <a:lnTo>
                  <a:pt x="2286" y="375"/>
                </a:lnTo>
                <a:lnTo>
                  <a:pt x="2284" y="375"/>
                </a:lnTo>
                <a:lnTo>
                  <a:pt x="2284" y="378"/>
                </a:lnTo>
                <a:lnTo>
                  <a:pt x="2284" y="380"/>
                </a:lnTo>
                <a:lnTo>
                  <a:pt x="2282" y="378"/>
                </a:lnTo>
                <a:lnTo>
                  <a:pt x="2282" y="375"/>
                </a:lnTo>
                <a:lnTo>
                  <a:pt x="2282" y="373"/>
                </a:lnTo>
                <a:lnTo>
                  <a:pt x="2282" y="373"/>
                </a:lnTo>
                <a:lnTo>
                  <a:pt x="2284" y="371"/>
                </a:lnTo>
                <a:lnTo>
                  <a:pt x="2288" y="369"/>
                </a:lnTo>
                <a:lnTo>
                  <a:pt x="2290" y="367"/>
                </a:lnTo>
                <a:lnTo>
                  <a:pt x="2286" y="367"/>
                </a:lnTo>
                <a:lnTo>
                  <a:pt x="2284" y="367"/>
                </a:lnTo>
                <a:lnTo>
                  <a:pt x="2282" y="363"/>
                </a:lnTo>
                <a:lnTo>
                  <a:pt x="2282" y="363"/>
                </a:lnTo>
                <a:lnTo>
                  <a:pt x="2276" y="361"/>
                </a:lnTo>
                <a:lnTo>
                  <a:pt x="2276" y="361"/>
                </a:lnTo>
                <a:lnTo>
                  <a:pt x="2271" y="359"/>
                </a:lnTo>
                <a:lnTo>
                  <a:pt x="2265" y="357"/>
                </a:lnTo>
                <a:lnTo>
                  <a:pt x="2263" y="354"/>
                </a:lnTo>
                <a:lnTo>
                  <a:pt x="2257" y="352"/>
                </a:lnTo>
                <a:lnTo>
                  <a:pt x="2255" y="350"/>
                </a:lnTo>
                <a:lnTo>
                  <a:pt x="2252" y="348"/>
                </a:lnTo>
                <a:lnTo>
                  <a:pt x="2250" y="348"/>
                </a:lnTo>
                <a:lnTo>
                  <a:pt x="2248" y="350"/>
                </a:lnTo>
                <a:lnTo>
                  <a:pt x="2244" y="350"/>
                </a:lnTo>
                <a:lnTo>
                  <a:pt x="2242" y="350"/>
                </a:lnTo>
                <a:lnTo>
                  <a:pt x="2244" y="348"/>
                </a:lnTo>
                <a:lnTo>
                  <a:pt x="2248" y="348"/>
                </a:lnTo>
                <a:lnTo>
                  <a:pt x="2250" y="346"/>
                </a:lnTo>
                <a:lnTo>
                  <a:pt x="2250" y="344"/>
                </a:lnTo>
                <a:lnTo>
                  <a:pt x="2248" y="338"/>
                </a:lnTo>
                <a:lnTo>
                  <a:pt x="2248" y="336"/>
                </a:lnTo>
                <a:lnTo>
                  <a:pt x="2248" y="336"/>
                </a:lnTo>
                <a:lnTo>
                  <a:pt x="2246" y="336"/>
                </a:lnTo>
                <a:lnTo>
                  <a:pt x="2242" y="338"/>
                </a:lnTo>
                <a:lnTo>
                  <a:pt x="2240" y="338"/>
                </a:lnTo>
                <a:lnTo>
                  <a:pt x="2236" y="340"/>
                </a:lnTo>
                <a:lnTo>
                  <a:pt x="2229" y="342"/>
                </a:lnTo>
                <a:lnTo>
                  <a:pt x="2227" y="342"/>
                </a:lnTo>
                <a:lnTo>
                  <a:pt x="2225" y="342"/>
                </a:lnTo>
                <a:lnTo>
                  <a:pt x="2223" y="342"/>
                </a:lnTo>
                <a:lnTo>
                  <a:pt x="2221" y="342"/>
                </a:lnTo>
                <a:lnTo>
                  <a:pt x="2227" y="340"/>
                </a:lnTo>
                <a:lnTo>
                  <a:pt x="2229" y="340"/>
                </a:lnTo>
                <a:lnTo>
                  <a:pt x="2234" y="338"/>
                </a:lnTo>
                <a:lnTo>
                  <a:pt x="2242" y="336"/>
                </a:lnTo>
                <a:lnTo>
                  <a:pt x="2244" y="333"/>
                </a:lnTo>
                <a:lnTo>
                  <a:pt x="2246" y="333"/>
                </a:lnTo>
                <a:lnTo>
                  <a:pt x="2248" y="331"/>
                </a:lnTo>
                <a:lnTo>
                  <a:pt x="2250" y="331"/>
                </a:lnTo>
                <a:lnTo>
                  <a:pt x="2252" y="336"/>
                </a:lnTo>
                <a:lnTo>
                  <a:pt x="2255" y="342"/>
                </a:lnTo>
                <a:lnTo>
                  <a:pt x="2259" y="346"/>
                </a:lnTo>
                <a:lnTo>
                  <a:pt x="2263" y="348"/>
                </a:lnTo>
                <a:lnTo>
                  <a:pt x="2265" y="350"/>
                </a:lnTo>
                <a:lnTo>
                  <a:pt x="2271" y="352"/>
                </a:lnTo>
                <a:lnTo>
                  <a:pt x="2280" y="354"/>
                </a:lnTo>
                <a:lnTo>
                  <a:pt x="2282" y="357"/>
                </a:lnTo>
                <a:lnTo>
                  <a:pt x="2284" y="357"/>
                </a:lnTo>
                <a:lnTo>
                  <a:pt x="2286" y="354"/>
                </a:lnTo>
                <a:lnTo>
                  <a:pt x="2284" y="350"/>
                </a:lnTo>
                <a:lnTo>
                  <a:pt x="2288" y="350"/>
                </a:lnTo>
                <a:lnTo>
                  <a:pt x="2288" y="344"/>
                </a:lnTo>
                <a:lnTo>
                  <a:pt x="2288" y="342"/>
                </a:lnTo>
                <a:lnTo>
                  <a:pt x="2288" y="336"/>
                </a:lnTo>
                <a:lnTo>
                  <a:pt x="2286" y="333"/>
                </a:lnTo>
                <a:lnTo>
                  <a:pt x="2282" y="333"/>
                </a:lnTo>
                <a:lnTo>
                  <a:pt x="2278" y="331"/>
                </a:lnTo>
                <a:lnTo>
                  <a:pt x="2276" y="329"/>
                </a:lnTo>
                <a:lnTo>
                  <a:pt x="2271" y="327"/>
                </a:lnTo>
                <a:lnTo>
                  <a:pt x="2267" y="327"/>
                </a:lnTo>
                <a:lnTo>
                  <a:pt x="2265" y="325"/>
                </a:lnTo>
                <a:lnTo>
                  <a:pt x="2261" y="323"/>
                </a:lnTo>
                <a:lnTo>
                  <a:pt x="2259" y="323"/>
                </a:lnTo>
                <a:lnTo>
                  <a:pt x="2252" y="321"/>
                </a:lnTo>
                <a:lnTo>
                  <a:pt x="2244" y="323"/>
                </a:lnTo>
                <a:lnTo>
                  <a:pt x="2242" y="323"/>
                </a:lnTo>
                <a:lnTo>
                  <a:pt x="2240" y="325"/>
                </a:lnTo>
                <a:lnTo>
                  <a:pt x="2231" y="327"/>
                </a:lnTo>
                <a:lnTo>
                  <a:pt x="2227" y="327"/>
                </a:lnTo>
                <a:lnTo>
                  <a:pt x="2225" y="329"/>
                </a:lnTo>
                <a:lnTo>
                  <a:pt x="2221" y="329"/>
                </a:lnTo>
                <a:lnTo>
                  <a:pt x="2215" y="329"/>
                </a:lnTo>
                <a:lnTo>
                  <a:pt x="2215" y="329"/>
                </a:lnTo>
                <a:lnTo>
                  <a:pt x="2211" y="331"/>
                </a:lnTo>
                <a:lnTo>
                  <a:pt x="2211" y="331"/>
                </a:lnTo>
                <a:lnTo>
                  <a:pt x="2211" y="331"/>
                </a:lnTo>
                <a:lnTo>
                  <a:pt x="2208" y="329"/>
                </a:lnTo>
                <a:lnTo>
                  <a:pt x="2208" y="329"/>
                </a:lnTo>
                <a:lnTo>
                  <a:pt x="2211" y="329"/>
                </a:lnTo>
                <a:lnTo>
                  <a:pt x="2213" y="329"/>
                </a:lnTo>
                <a:lnTo>
                  <a:pt x="2215" y="329"/>
                </a:lnTo>
                <a:lnTo>
                  <a:pt x="2219" y="329"/>
                </a:lnTo>
                <a:lnTo>
                  <a:pt x="2221" y="329"/>
                </a:lnTo>
                <a:lnTo>
                  <a:pt x="2221" y="327"/>
                </a:lnTo>
                <a:lnTo>
                  <a:pt x="2223" y="327"/>
                </a:lnTo>
                <a:lnTo>
                  <a:pt x="2223" y="325"/>
                </a:lnTo>
                <a:lnTo>
                  <a:pt x="2215" y="323"/>
                </a:lnTo>
                <a:lnTo>
                  <a:pt x="2213" y="321"/>
                </a:lnTo>
                <a:lnTo>
                  <a:pt x="2217" y="323"/>
                </a:lnTo>
                <a:lnTo>
                  <a:pt x="2219" y="323"/>
                </a:lnTo>
                <a:lnTo>
                  <a:pt x="2225" y="325"/>
                </a:lnTo>
                <a:lnTo>
                  <a:pt x="2229" y="327"/>
                </a:lnTo>
                <a:lnTo>
                  <a:pt x="2229" y="327"/>
                </a:lnTo>
                <a:lnTo>
                  <a:pt x="2236" y="325"/>
                </a:lnTo>
                <a:lnTo>
                  <a:pt x="2236" y="325"/>
                </a:lnTo>
                <a:lnTo>
                  <a:pt x="2240" y="323"/>
                </a:lnTo>
                <a:lnTo>
                  <a:pt x="2242" y="321"/>
                </a:lnTo>
                <a:lnTo>
                  <a:pt x="2246" y="321"/>
                </a:lnTo>
                <a:lnTo>
                  <a:pt x="2248" y="319"/>
                </a:lnTo>
                <a:lnTo>
                  <a:pt x="2248" y="319"/>
                </a:lnTo>
                <a:lnTo>
                  <a:pt x="2246" y="317"/>
                </a:lnTo>
                <a:lnTo>
                  <a:pt x="2242" y="313"/>
                </a:lnTo>
                <a:lnTo>
                  <a:pt x="2240" y="310"/>
                </a:lnTo>
                <a:lnTo>
                  <a:pt x="2238" y="310"/>
                </a:lnTo>
                <a:lnTo>
                  <a:pt x="2238" y="310"/>
                </a:lnTo>
                <a:lnTo>
                  <a:pt x="2240" y="310"/>
                </a:lnTo>
                <a:lnTo>
                  <a:pt x="2244" y="313"/>
                </a:lnTo>
                <a:lnTo>
                  <a:pt x="2246" y="315"/>
                </a:lnTo>
                <a:lnTo>
                  <a:pt x="2248" y="317"/>
                </a:lnTo>
                <a:lnTo>
                  <a:pt x="2250" y="317"/>
                </a:lnTo>
                <a:lnTo>
                  <a:pt x="2252" y="317"/>
                </a:lnTo>
                <a:lnTo>
                  <a:pt x="2252" y="317"/>
                </a:lnTo>
                <a:lnTo>
                  <a:pt x="2255" y="315"/>
                </a:lnTo>
                <a:lnTo>
                  <a:pt x="2259" y="313"/>
                </a:lnTo>
                <a:lnTo>
                  <a:pt x="2263" y="319"/>
                </a:lnTo>
                <a:lnTo>
                  <a:pt x="2271" y="323"/>
                </a:lnTo>
                <a:lnTo>
                  <a:pt x="2276" y="323"/>
                </a:lnTo>
                <a:lnTo>
                  <a:pt x="2284" y="325"/>
                </a:lnTo>
                <a:lnTo>
                  <a:pt x="2286" y="325"/>
                </a:lnTo>
                <a:lnTo>
                  <a:pt x="2290" y="323"/>
                </a:lnTo>
                <a:lnTo>
                  <a:pt x="2296" y="321"/>
                </a:lnTo>
                <a:lnTo>
                  <a:pt x="2299" y="321"/>
                </a:lnTo>
                <a:lnTo>
                  <a:pt x="2309" y="321"/>
                </a:lnTo>
                <a:lnTo>
                  <a:pt x="2311" y="319"/>
                </a:lnTo>
                <a:lnTo>
                  <a:pt x="2311" y="315"/>
                </a:lnTo>
                <a:lnTo>
                  <a:pt x="2313" y="310"/>
                </a:lnTo>
                <a:lnTo>
                  <a:pt x="2313" y="310"/>
                </a:lnTo>
                <a:lnTo>
                  <a:pt x="2303" y="306"/>
                </a:lnTo>
                <a:lnTo>
                  <a:pt x="2299" y="306"/>
                </a:lnTo>
                <a:lnTo>
                  <a:pt x="2290" y="306"/>
                </a:lnTo>
                <a:lnTo>
                  <a:pt x="2288" y="306"/>
                </a:lnTo>
                <a:lnTo>
                  <a:pt x="2286" y="304"/>
                </a:lnTo>
                <a:lnTo>
                  <a:pt x="2284" y="304"/>
                </a:lnTo>
                <a:lnTo>
                  <a:pt x="2284" y="302"/>
                </a:lnTo>
                <a:lnTo>
                  <a:pt x="2284" y="302"/>
                </a:lnTo>
                <a:lnTo>
                  <a:pt x="2286" y="300"/>
                </a:lnTo>
                <a:lnTo>
                  <a:pt x="2286" y="300"/>
                </a:lnTo>
                <a:lnTo>
                  <a:pt x="2286" y="298"/>
                </a:lnTo>
                <a:lnTo>
                  <a:pt x="2286" y="298"/>
                </a:lnTo>
                <a:lnTo>
                  <a:pt x="2284" y="298"/>
                </a:lnTo>
                <a:lnTo>
                  <a:pt x="2284" y="298"/>
                </a:lnTo>
                <a:lnTo>
                  <a:pt x="2286" y="296"/>
                </a:lnTo>
                <a:lnTo>
                  <a:pt x="2290" y="294"/>
                </a:lnTo>
                <a:lnTo>
                  <a:pt x="2290" y="294"/>
                </a:lnTo>
                <a:lnTo>
                  <a:pt x="2290" y="289"/>
                </a:lnTo>
                <a:lnTo>
                  <a:pt x="2290" y="289"/>
                </a:lnTo>
                <a:lnTo>
                  <a:pt x="2292" y="292"/>
                </a:lnTo>
                <a:lnTo>
                  <a:pt x="2292" y="296"/>
                </a:lnTo>
                <a:lnTo>
                  <a:pt x="2290" y="298"/>
                </a:lnTo>
                <a:lnTo>
                  <a:pt x="2294" y="302"/>
                </a:lnTo>
                <a:lnTo>
                  <a:pt x="2301" y="302"/>
                </a:lnTo>
                <a:lnTo>
                  <a:pt x="2309" y="302"/>
                </a:lnTo>
                <a:lnTo>
                  <a:pt x="2315" y="300"/>
                </a:lnTo>
                <a:lnTo>
                  <a:pt x="2313" y="298"/>
                </a:lnTo>
                <a:lnTo>
                  <a:pt x="2317" y="298"/>
                </a:lnTo>
                <a:lnTo>
                  <a:pt x="2324" y="298"/>
                </a:lnTo>
                <a:lnTo>
                  <a:pt x="2326" y="298"/>
                </a:lnTo>
                <a:lnTo>
                  <a:pt x="2328" y="298"/>
                </a:lnTo>
                <a:lnTo>
                  <a:pt x="2328" y="298"/>
                </a:lnTo>
                <a:lnTo>
                  <a:pt x="2328" y="296"/>
                </a:lnTo>
                <a:lnTo>
                  <a:pt x="2330" y="294"/>
                </a:lnTo>
                <a:lnTo>
                  <a:pt x="2330" y="292"/>
                </a:lnTo>
                <a:lnTo>
                  <a:pt x="2328" y="289"/>
                </a:lnTo>
                <a:lnTo>
                  <a:pt x="2326" y="289"/>
                </a:lnTo>
                <a:lnTo>
                  <a:pt x="2324" y="287"/>
                </a:lnTo>
                <a:lnTo>
                  <a:pt x="2322" y="281"/>
                </a:lnTo>
                <a:lnTo>
                  <a:pt x="2317" y="279"/>
                </a:lnTo>
                <a:lnTo>
                  <a:pt x="2315" y="277"/>
                </a:lnTo>
                <a:lnTo>
                  <a:pt x="2311" y="279"/>
                </a:lnTo>
                <a:lnTo>
                  <a:pt x="2311" y="281"/>
                </a:lnTo>
                <a:lnTo>
                  <a:pt x="2309" y="285"/>
                </a:lnTo>
                <a:lnTo>
                  <a:pt x="2305" y="287"/>
                </a:lnTo>
                <a:lnTo>
                  <a:pt x="2303" y="287"/>
                </a:lnTo>
                <a:lnTo>
                  <a:pt x="2303" y="287"/>
                </a:lnTo>
                <a:lnTo>
                  <a:pt x="2305" y="285"/>
                </a:lnTo>
                <a:lnTo>
                  <a:pt x="2305" y="285"/>
                </a:lnTo>
                <a:lnTo>
                  <a:pt x="2307" y="283"/>
                </a:lnTo>
                <a:lnTo>
                  <a:pt x="2307" y="281"/>
                </a:lnTo>
                <a:lnTo>
                  <a:pt x="2305" y="277"/>
                </a:lnTo>
                <a:lnTo>
                  <a:pt x="2305" y="275"/>
                </a:lnTo>
                <a:lnTo>
                  <a:pt x="2303" y="275"/>
                </a:lnTo>
                <a:lnTo>
                  <a:pt x="2303" y="275"/>
                </a:lnTo>
                <a:lnTo>
                  <a:pt x="2301" y="275"/>
                </a:lnTo>
                <a:lnTo>
                  <a:pt x="2296" y="277"/>
                </a:lnTo>
                <a:lnTo>
                  <a:pt x="2294" y="279"/>
                </a:lnTo>
                <a:lnTo>
                  <a:pt x="2294" y="279"/>
                </a:lnTo>
                <a:lnTo>
                  <a:pt x="2292" y="279"/>
                </a:lnTo>
                <a:lnTo>
                  <a:pt x="2290" y="277"/>
                </a:lnTo>
                <a:lnTo>
                  <a:pt x="2288" y="275"/>
                </a:lnTo>
                <a:lnTo>
                  <a:pt x="2286" y="275"/>
                </a:lnTo>
                <a:lnTo>
                  <a:pt x="2290" y="277"/>
                </a:lnTo>
                <a:lnTo>
                  <a:pt x="2294" y="277"/>
                </a:lnTo>
                <a:lnTo>
                  <a:pt x="2299" y="275"/>
                </a:lnTo>
                <a:lnTo>
                  <a:pt x="2301" y="273"/>
                </a:lnTo>
                <a:lnTo>
                  <a:pt x="2303" y="273"/>
                </a:lnTo>
                <a:lnTo>
                  <a:pt x="2305" y="273"/>
                </a:lnTo>
                <a:lnTo>
                  <a:pt x="2311" y="269"/>
                </a:lnTo>
                <a:lnTo>
                  <a:pt x="2315" y="269"/>
                </a:lnTo>
                <a:lnTo>
                  <a:pt x="2317" y="271"/>
                </a:lnTo>
                <a:lnTo>
                  <a:pt x="2320" y="271"/>
                </a:lnTo>
                <a:lnTo>
                  <a:pt x="2322" y="273"/>
                </a:lnTo>
                <a:lnTo>
                  <a:pt x="2324" y="273"/>
                </a:lnTo>
                <a:lnTo>
                  <a:pt x="2326" y="273"/>
                </a:lnTo>
                <a:lnTo>
                  <a:pt x="2326" y="271"/>
                </a:lnTo>
                <a:lnTo>
                  <a:pt x="2328" y="269"/>
                </a:lnTo>
                <a:lnTo>
                  <a:pt x="2328" y="266"/>
                </a:lnTo>
                <a:lnTo>
                  <a:pt x="2326" y="262"/>
                </a:lnTo>
                <a:lnTo>
                  <a:pt x="2326" y="260"/>
                </a:lnTo>
                <a:lnTo>
                  <a:pt x="2326" y="260"/>
                </a:lnTo>
                <a:lnTo>
                  <a:pt x="2326" y="258"/>
                </a:lnTo>
                <a:lnTo>
                  <a:pt x="2326" y="258"/>
                </a:lnTo>
                <a:lnTo>
                  <a:pt x="2326" y="256"/>
                </a:lnTo>
                <a:lnTo>
                  <a:pt x="2324" y="254"/>
                </a:lnTo>
                <a:lnTo>
                  <a:pt x="2322" y="252"/>
                </a:lnTo>
                <a:lnTo>
                  <a:pt x="2320" y="248"/>
                </a:lnTo>
                <a:lnTo>
                  <a:pt x="2320" y="245"/>
                </a:lnTo>
                <a:lnTo>
                  <a:pt x="2317" y="241"/>
                </a:lnTo>
                <a:lnTo>
                  <a:pt x="2313" y="241"/>
                </a:lnTo>
                <a:lnTo>
                  <a:pt x="2311" y="241"/>
                </a:lnTo>
                <a:lnTo>
                  <a:pt x="2309" y="241"/>
                </a:lnTo>
                <a:lnTo>
                  <a:pt x="2307" y="239"/>
                </a:lnTo>
                <a:lnTo>
                  <a:pt x="2305" y="239"/>
                </a:lnTo>
                <a:lnTo>
                  <a:pt x="2301" y="241"/>
                </a:lnTo>
                <a:lnTo>
                  <a:pt x="2296" y="241"/>
                </a:lnTo>
                <a:lnTo>
                  <a:pt x="2296" y="239"/>
                </a:lnTo>
                <a:lnTo>
                  <a:pt x="2294" y="239"/>
                </a:lnTo>
                <a:lnTo>
                  <a:pt x="2292" y="237"/>
                </a:lnTo>
                <a:lnTo>
                  <a:pt x="2290" y="231"/>
                </a:lnTo>
                <a:lnTo>
                  <a:pt x="2288" y="231"/>
                </a:lnTo>
                <a:lnTo>
                  <a:pt x="2284" y="231"/>
                </a:lnTo>
                <a:lnTo>
                  <a:pt x="2284" y="231"/>
                </a:lnTo>
                <a:lnTo>
                  <a:pt x="2282" y="229"/>
                </a:lnTo>
                <a:lnTo>
                  <a:pt x="2280" y="229"/>
                </a:lnTo>
                <a:lnTo>
                  <a:pt x="2280" y="227"/>
                </a:lnTo>
                <a:lnTo>
                  <a:pt x="2282" y="227"/>
                </a:lnTo>
                <a:lnTo>
                  <a:pt x="2284" y="224"/>
                </a:lnTo>
                <a:lnTo>
                  <a:pt x="2286" y="224"/>
                </a:lnTo>
                <a:lnTo>
                  <a:pt x="2290" y="227"/>
                </a:lnTo>
                <a:lnTo>
                  <a:pt x="2292" y="229"/>
                </a:lnTo>
                <a:lnTo>
                  <a:pt x="2294" y="229"/>
                </a:lnTo>
                <a:lnTo>
                  <a:pt x="2305" y="222"/>
                </a:lnTo>
                <a:lnTo>
                  <a:pt x="2305" y="222"/>
                </a:lnTo>
                <a:lnTo>
                  <a:pt x="2311" y="220"/>
                </a:lnTo>
                <a:lnTo>
                  <a:pt x="2317" y="220"/>
                </a:lnTo>
                <a:lnTo>
                  <a:pt x="2320" y="220"/>
                </a:lnTo>
                <a:lnTo>
                  <a:pt x="2326" y="222"/>
                </a:lnTo>
                <a:lnTo>
                  <a:pt x="2330" y="222"/>
                </a:lnTo>
                <a:lnTo>
                  <a:pt x="2332" y="224"/>
                </a:lnTo>
                <a:lnTo>
                  <a:pt x="2334" y="224"/>
                </a:lnTo>
                <a:lnTo>
                  <a:pt x="2336" y="224"/>
                </a:lnTo>
                <a:lnTo>
                  <a:pt x="2338" y="224"/>
                </a:lnTo>
                <a:lnTo>
                  <a:pt x="2340" y="224"/>
                </a:lnTo>
                <a:lnTo>
                  <a:pt x="2340" y="222"/>
                </a:lnTo>
                <a:lnTo>
                  <a:pt x="2343" y="220"/>
                </a:lnTo>
                <a:lnTo>
                  <a:pt x="2343" y="218"/>
                </a:lnTo>
                <a:lnTo>
                  <a:pt x="2343" y="214"/>
                </a:lnTo>
                <a:lnTo>
                  <a:pt x="2343" y="212"/>
                </a:lnTo>
                <a:lnTo>
                  <a:pt x="2340" y="210"/>
                </a:lnTo>
                <a:lnTo>
                  <a:pt x="2338" y="210"/>
                </a:lnTo>
                <a:lnTo>
                  <a:pt x="2334" y="210"/>
                </a:lnTo>
                <a:lnTo>
                  <a:pt x="2330" y="212"/>
                </a:lnTo>
                <a:lnTo>
                  <a:pt x="2328" y="212"/>
                </a:lnTo>
                <a:lnTo>
                  <a:pt x="2326" y="212"/>
                </a:lnTo>
                <a:lnTo>
                  <a:pt x="2324" y="210"/>
                </a:lnTo>
                <a:lnTo>
                  <a:pt x="2322" y="208"/>
                </a:lnTo>
                <a:lnTo>
                  <a:pt x="2315" y="208"/>
                </a:lnTo>
                <a:lnTo>
                  <a:pt x="2311" y="206"/>
                </a:lnTo>
                <a:lnTo>
                  <a:pt x="2309" y="199"/>
                </a:lnTo>
                <a:lnTo>
                  <a:pt x="2311" y="197"/>
                </a:lnTo>
                <a:lnTo>
                  <a:pt x="2315" y="197"/>
                </a:lnTo>
                <a:lnTo>
                  <a:pt x="2320" y="197"/>
                </a:lnTo>
                <a:lnTo>
                  <a:pt x="2326" y="201"/>
                </a:lnTo>
                <a:lnTo>
                  <a:pt x="2326" y="201"/>
                </a:lnTo>
                <a:lnTo>
                  <a:pt x="2328" y="201"/>
                </a:lnTo>
                <a:lnTo>
                  <a:pt x="2328" y="199"/>
                </a:lnTo>
                <a:lnTo>
                  <a:pt x="2326" y="197"/>
                </a:lnTo>
                <a:lnTo>
                  <a:pt x="2326" y="197"/>
                </a:lnTo>
                <a:lnTo>
                  <a:pt x="2322" y="195"/>
                </a:lnTo>
                <a:lnTo>
                  <a:pt x="2317" y="193"/>
                </a:lnTo>
                <a:lnTo>
                  <a:pt x="2313" y="193"/>
                </a:lnTo>
                <a:lnTo>
                  <a:pt x="2309" y="191"/>
                </a:lnTo>
                <a:lnTo>
                  <a:pt x="2305" y="191"/>
                </a:lnTo>
                <a:lnTo>
                  <a:pt x="2301" y="193"/>
                </a:lnTo>
                <a:lnTo>
                  <a:pt x="2299" y="197"/>
                </a:lnTo>
                <a:lnTo>
                  <a:pt x="2294" y="199"/>
                </a:lnTo>
                <a:lnTo>
                  <a:pt x="2292" y="197"/>
                </a:lnTo>
                <a:lnTo>
                  <a:pt x="2292" y="195"/>
                </a:lnTo>
                <a:lnTo>
                  <a:pt x="2294" y="191"/>
                </a:lnTo>
                <a:lnTo>
                  <a:pt x="2296" y="189"/>
                </a:lnTo>
                <a:lnTo>
                  <a:pt x="2299" y="185"/>
                </a:lnTo>
                <a:lnTo>
                  <a:pt x="2299" y="183"/>
                </a:lnTo>
                <a:lnTo>
                  <a:pt x="2301" y="178"/>
                </a:lnTo>
                <a:lnTo>
                  <a:pt x="2301" y="176"/>
                </a:lnTo>
                <a:lnTo>
                  <a:pt x="2305" y="170"/>
                </a:lnTo>
                <a:lnTo>
                  <a:pt x="2305" y="170"/>
                </a:lnTo>
                <a:lnTo>
                  <a:pt x="2301" y="168"/>
                </a:lnTo>
                <a:lnTo>
                  <a:pt x="2301" y="168"/>
                </a:lnTo>
                <a:lnTo>
                  <a:pt x="2309" y="164"/>
                </a:lnTo>
                <a:lnTo>
                  <a:pt x="2313" y="162"/>
                </a:lnTo>
                <a:lnTo>
                  <a:pt x="2315" y="162"/>
                </a:lnTo>
                <a:lnTo>
                  <a:pt x="2317" y="162"/>
                </a:lnTo>
                <a:lnTo>
                  <a:pt x="2317" y="162"/>
                </a:lnTo>
                <a:lnTo>
                  <a:pt x="2320" y="159"/>
                </a:lnTo>
                <a:lnTo>
                  <a:pt x="2320" y="157"/>
                </a:lnTo>
                <a:lnTo>
                  <a:pt x="2322" y="155"/>
                </a:lnTo>
                <a:lnTo>
                  <a:pt x="2322" y="155"/>
                </a:lnTo>
                <a:lnTo>
                  <a:pt x="2322" y="155"/>
                </a:lnTo>
                <a:lnTo>
                  <a:pt x="2328" y="153"/>
                </a:lnTo>
                <a:lnTo>
                  <a:pt x="2332" y="151"/>
                </a:lnTo>
                <a:lnTo>
                  <a:pt x="2332" y="151"/>
                </a:lnTo>
                <a:lnTo>
                  <a:pt x="2332" y="149"/>
                </a:lnTo>
                <a:lnTo>
                  <a:pt x="2332" y="149"/>
                </a:lnTo>
                <a:lnTo>
                  <a:pt x="2332" y="147"/>
                </a:lnTo>
                <a:lnTo>
                  <a:pt x="2330" y="147"/>
                </a:lnTo>
                <a:lnTo>
                  <a:pt x="2330" y="145"/>
                </a:lnTo>
                <a:lnTo>
                  <a:pt x="2328" y="145"/>
                </a:lnTo>
                <a:lnTo>
                  <a:pt x="2326" y="145"/>
                </a:lnTo>
                <a:lnTo>
                  <a:pt x="2326" y="143"/>
                </a:lnTo>
                <a:lnTo>
                  <a:pt x="2326" y="141"/>
                </a:lnTo>
                <a:lnTo>
                  <a:pt x="2328" y="139"/>
                </a:lnTo>
                <a:lnTo>
                  <a:pt x="2328" y="136"/>
                </a:lnTo>
                <a:lnTo>
                  <a:pt x="2328" y="134"/>
                </a:lnTo>
                <a:lnTo>
                  <a:pt x="2328" y="132"/>
                </a:lnTo>
                <a:lnTo>
                  <a:pt x="2326" y="132"/>
                </a:lnTo>
                <a:lnTo>
                  <a:pt x="2326" y="132"/>
                </a:lnTo>
                <a:lnTo>
                  <a:pt x="2320" y="132"/>
                </a:lnTo>
                <a:lnTo>
                  <a:pt x="2317" y="132"/>
                </a:lnTo>
                <a:lnTo>
                  <a:pt x="2317" y="132"/>
                </a:lnTo>
                <a:lnTo>
                  <a:pt x="2315" y="130"/>
                </a:lnTo>
                <a:lnTo>
                  <a:pt x="2315" y="128"/>
                </a:lnTo>
                <a:lnTo>
                  <a:pt x="2315" y="126"/>
                </a:lnTo>
                <a:lnTo>
                  <a:pt x="2315" y="124"/>
                </a:lnTo>
                <a:lnTo>
                  <a:pt x="2317" y="122"/>
                </a:lnTo>
                <a:lnTo>
                  <a:pt x="2320" y="120"/>
                </a:lnTo>
                <a:lnTo>
                  <a:pt x="2326" y="115"/>
                </a:lnTo>
                <a:lnTo>
                  <a:pt x="2326" y="115"/>
                </a:lnTo>
                <a:lnTo>
                  <a:pt x="2330" y="115"/>
                </a:lnTo>
                <a:lnTo>
                  <a:pt x="2332" y="115"/>
                </a:lnTo>
                <a:lnTo>
                  <a:pt x="2336" y="118"/>
                </a:lnTo>
                <a:lnTo>
                  <a:pt x="2347" y="118"/>
                </a:lnTo>
                <a:lnTo>
                  <a:pt x="2351" y="118"/>
                </a:lnTo>
                <a:lnTo>
                  <a:pt x="2357" y="118"/>
                </a:lnTo>
                <a:lnTo>
                  <a:pt x="2359" y="118"/>
                </a:lnTo>
                <a:lnTo>
                  <a:pt x="2361" y="118"/>
                </a:lnTo>
                <a:lnTo>
                  <a:pt x="2364" y="118"/>
                </a:lnTo>
                <a:lnTo>
                  <a:pt x="2370" y="115"/>
                </a:lnTo>
                <a:lnTo>
                  <a:pt x="2374" y="113"/>
                </a:lnTo>
                <a:lnTo>
                  <a:pt x="2376" y="111"/>
                </a:lnTo>
                <a:lnTo>
                  <a:pt x="2376" y="109"/>
                </a:lnTo>
                <a:lnTo>
                  <a:pt x="2370" y="109"/>
                </a:lnTo>
                <a:lnTo>
                  <a:pt x="2368" y="107"/>
                </a:lnTo>
                <a:lnTo>
                  <a:pt x="2366" y="105"/>
                </a:lnTo>
                <a:lnTo>
                  <a:pt x="2372" y="103"/>
                </a:lnTo>
                <a:lnTo>
                  <a:pt x="2376" y="103"/>
                </a:lnTo>
                <a:lnTo>
                  <a:pt x="2382" y="103"/>
                </a:lnTo>
                <a:lnTo>
                  <a:pt x="2387" y="101"/>
                </a:lnTo>
                <a:lnTo>
                  <a:pt x="2397" y="99"/>
                </a:lnTo>
                <a:lnTo>
                  <a:pt x="2399" y="99"/>
                </a:lnTo>
                <a:lnTo>
                  <a:pt x="2401" y="97"/>
                </a:lnTo>
                <a:lnTo>
                  <a:pt x="2401" y="95"/>
                </a:lnTo>
                <a:lnTo>
                  <a:pt x="2401" y="95"/>
                </a:lnTo>
                <a:lnTo>
                  <a:pt x="2397" y="92"/>
                </a:lnTo>
                <a:lnTo>
                  <a:pt x="2399" y="90"/>
                </a:lnTo>
                <a:lnTo>
                  <a:pt x="2401" y="90"/>
                </a:lnTo>
                <a:lnTo>
                  <a:pt x="2408" y="90"/>
                </a:lnTo>
                <a:lnTo>
                  <a:pt x="2414" y="90"/>
                </a:lnTo>
                <a:lnTo>
                  <a:pt x="2418" y="88"/>
                </a:lnTo>
                <a:lnTo>
                  <a:pt x="2426" y="84"/>
                </a:lnTo>
                <a:lnTo>
                  <a:pt x="2431" y="80"/>
                </a:lnTo>
                <a:lnTo>
                  <a:pt x="2441" y="76"/>
                </a:lnTo>
                <a:lnTo>
                  <a:pt x="2443" y="76"/>
                </a:lnTo>
                <a:lnTo>
                  <a:pt x="2443" y="76"/>
                </a:lnTo>
                <a:lnTo>
                  <a:pt x="2441" y="74"/>
                </a:lnTo>
                <a:lnTo>
                  <a:pt x="2437" y="71"/>
                </a:lnTo>
                <a:lnTo>
                  <a:pt x="2431" y="69"/>
                </a:lnTo>
                <a:lnTo>
                  <a:pt x="2428" y="67"/>
                </a:lnTo>
                <a:lnTo>
                  <a:pt x="2420" y="67"/>
                </a:lnTo>
                <a:lnTo>
                  <a:pt x="2410" y="63"/>
                </a:lnTo>
                <a:lnTo>
                  <a:pt x="2401" y="63"/>
                </a:lnTo>
                <a:lnTo>
                  <a:pt x="2387" y="63"/>
                </a:lnTo>
                <a:lnTo>
                  <a:pt x="2384" y="63"/>
                </a:lnTo>
                <a:lnTo>
                  <a:pt x="2382" y="63"/>
                </a:lnTo>
                <a:lnTo>
                  <a:pt x="2376" y="65"/>
                </a:lnTo>
                <a:lnTo>
                  <a:pt x="2374" y="65"/>
                </a:lnTo>
                <a:lnTo>
                  <a:pt x="2372" y="65"/>
                </a:lnTo>
                <a:lnTo>
                  <a:pt x="2370" y="65"/>
                </a:lnTo>
                <a:lnTo>
                  <a:pt x="2368" y="69"/>
                </a:lnTo>
                <a:lnTo>
                  <a:pt x="2361" y="71"/>
                </a:lnTo>
                <a:lnTo>
                  <a:pt x="2359" y="76"/>
                </a:lnTo>
                <a:lnTo>
                  <a:pt x="2357" y="76"/>
                </a:lnTo>
                <a:lnTo>
                  <a:pt x="2355" y="78"/>
                </a:lnTo>
                <a:lnTo>
                  <a:pt x="2351" y="76"/>
                </a:lnTo>
                <a:lnTo>
                  <a:pt x="2347" y="76"/>
                </a:lnTo>
                <a:lnTo>
                  <a:pt x="2345" y="76"/>
                </a:lnTo>
                <a:lnTo>
                  <a:pt x="2340" y="74"/>
                </a:lnTo>
                <a:lnTo>
                  <a:pt x="2336" y="74"/>
                </a:lnTo>
                <a:lnTo>
                  <a:pt x="2330" y="74"/>
                </a:lnTo>
                <a:lnTo>
                  <a:pt x="2330" y="69"/>
                </a:lnTo>
                <a:lnTo>
                  <a:pt x="2324" y="69"/>
                </a:lnTo>
                <a:lnTo>
                  <a:pt x="2317" y="71"/>
                </a:lnTo>
                <a:lnTo>
                  <a:pt x="2307" y="80"/>
                </a:lnTo>
                <a:lnTo>
                  <a:pt x="2305" y="82"/>
                </a:lnTo>
                <a:lnTo>
                  <a:pt x="2301" y="84"/>
                </a:lnTo>
                <a:lnTo>
                  <a:pt x="2296" y="84"/>
                </a:lnTo>
                <a:lnTo>
                  <a:pt x="2290" y="88"/>
                </a:lnTo>
                <a:lnTo>
                  <a:pt x="2288" y="90"/>
                </a:lnTo>
                <a:lnTo>
                  <a:pt x="2278" y="95"/>
                </a:lnTo>
                <a:lnTo>
                  <a:pt x="2276" y="95"/>
                </a:lnTo>
                <a:lnTo>
                  <a:pt x="2276" y="97"/>
                </a:lnTo>
                <a:lnTo>
                  <a:pt x="2273" y="99"/>
                </a:lnTo>
                <a:lnTo>
                  <a:pt x="2271" y="99"/>
                </a:lnTo>
                <a:lnTo>
                  <a:pt x="2271" y="97"/>
                </a:lnTo>
                <a:lnTo>
                  <a:pt x="2273" y="92"/>
                </a:lnTo>
                <a:lnTo>
                  <a:pt x="2280" y="88"/>
                </a:lnTo>
                <a:lnTo>
                  <a:pt x="2284" y="86"/>
                </a:lnTo>
                <a:lnTo>
                  <a:pt x="2290" y="82"/>
                </a:lnTo>
                <a:lnTo>
                  <a:pt x="2292" y="80"/>
                </a:lnTo>
                <a:lnTo>
                  <a:pt x="2296" y="76"/>
                </a:lnTo>
                <a:lnTo>
                  <a:pt x="2301" y="71"/>
                </a:lnTo>
                <a:lnTo>
                  <a:pt x="2301" y="67"/>
                </a:lnTo>
                <a:lnTo>
                  <a:pt x="2301" y="63"/>
                </a:lnTo>
                <a:lnTo>
                  <a:pt x="2303" y="61"/>
                </a:lnTo>
                <a:lnTo>
                  <a:pt x="2301" y="59"/>
                </a:lnTo>
                <a:lnTo>
                  <a:pt x="2301" y="57"/>
                </a:lnTo>
                <a:lnTo>
                  <a:pt x="2299" y="55"/>
                </a:lnTo>
                <a:lnTo>
                  <a:pt x="2294" y="55"/>
                </a:lnTo>
                <a:lnTo>
                  <a:pt x="2282" y="55"/>
                </a:lnTo>
                <a:lnTo>
                  <a:pt x="2276" y="55"/>
                </a:lnTo>
                <a:lnTo>
                  <a:pt x="2273" y="57"/>
                </a:lnTo>
                <a:lnTo>
                  <a:pt x="2271" y="57"/>
                </a:lnTo>
                <a:lnTo>
                  <a:pt x="2271" y="59"/>
                </a:lnTo>
                <a:lnTo>
                  <a:pt x="2269" y="61"/>
                </a:lnTo>
                <a:lnTo>
                  <a:pt x="2269" y="63"/>
                </a:lnTo>
                <a:lnTo>
                  <a:pt x="2267" y="65"/>
                </a:lnTo>
                <a:lnTo>
                  <a:pt x="2265" y="65"/>
                </a:lnTo>
                <a:lnTo>
                  <a:pt x="2257" y="67"/>
                </a:lnTo>
                <a:lnTo>
                  <a:pt x="2252" y="61"/>
                </a:lnTo>
                <a:lnTo>
                  <a:pt x="2244" y="57"/>
                </a:lnTo>
                <a:lnTo>
                  <a:pt x="2217" y="55"/>
                </a:lnTo>
                <a:lnTo>
                  <a:pt x="2204" y="55"/>
                </a:lnTo>
                <a:lnTo>
                  <a:pt x="2190" y="57"/>
                </a:lnTo>
                <a:lnTo>
                  <a:pt x="2179" y="59"/>
                </a:lnTo>
                <a:lnTo>
                  <a:pt x="2175" y="59"/>
                </a:lnTo>
                <a:lnTo>
                  <a:pt x="2175" y="55"/>
                </a:lnTo>
                <a:lnTo>
                  <a:pt x="2177" y="53"/>
                </a:lnTo>
                <a:lnTo>
                  <a:pt x="2179" y="50"/>
                </a:lnTo>
                <a:lnTo>
                  <a:pt x="2263" y="46"/>
                </a:lnTo>
                <a:lnTo>
                  <a:pt x="2273" y="46"/>
                </a:lnTo>
                <a:lnTo>
                  <a:pt x="2282" y="44"/>
                </a:lnTo>
                <a:lnTo>
                  <a:pt x="2288" y="40"/>
                </a:lnTo>
                <a:lnTo>
                  <a:pt x="2294" y="38"/>
                </a:lnTo>
                <a:lnTo>
                  <a:pt x="2296" y="36"/>
                </a:lnTo>
                <a:lnTo>
                  <a:pt x="2294" y="34"/>
                </a:lnTo>
                <a:lnTo>
                  <a:pt x="2294" y="34"/>
                </a:lnTo>
                <a:lnTo>
                  <a:pt x="2290" y="32"/>
                </a:lnTo>
                <a:lnTo>
                  <a:pt x="2282" y="30"/>
                </a:lnTo>
                <a:lnTo>
                  <a:pt x="2269" y="27"/>
                </a:lnTo>
                <a:lnTo>
                  <a:pt x="2265" y="27"/>
                </a:lnTo>
                <a:lnTo>
                  <a:pt x="2263" y="27"/>
                </a:lnTo>
                <a:lnTo>
                  <a:pt x="2261" y="25"/>
                </a:lnTo>
                <a:lnTo>
                  <a:pt x="2257" y="25"/>
                </a:lnTo>
                <a:lnTo>
                  <a:pt x="2252" y="25"/>
                </a:lnTo>
                <a:lnTo>
                  <a:pt x="2248" y="21"/>
                </a:lnTo>
                <a:lnTo>
                  <a:pt x="2244" y="15"/>
                </a:lnTo>
                <a:lnTo>
                  <a:pt x="2229" y="17"/>
                </a:lnTo>
                <a:lnTo>
                  <a:pt x="2217" y="19"/>
                </a:lnTo>
                <a:lnTo>
                  <a:pt x="2206" y="19"/>
                </a:lnTo>
                <a:lnTo>
                  <a:pt x="2200" y="19"/>
                </a:lnTo>
                <a:lnTo>
                  <a:pt x="2185" y="17"/>
                </a:lnTo>
                <a:lnTo>
                  <a:pt x="2173" y="17"/>
                </a:lnTo>
                <a:lnTo>
                  <a:pt x="2167" y="19"/>
                </a:lnTo>
                <a:lnTo>
                  <a:pt x="2152" y="21"/>
                </a:lnTo>
                <a:lnTo>
                  <a:pt x="2146" y="23"/>
                </a:lnTo>
                <a:lnTo>
                  <a:pt x="2143" y="21"/>
                </a:lnTo>
                <a:lnTo>
                  <a:pt x="2143" y="19"/>
                </a:lnTo>
                <a:lnTo>
                  <a:pt x="2152" y="19"/>
                </a:lnTo>
                <a:lnTo>
                  <a:pt x="2171" y="15"/>
                </a:lnTo>
                <a:lnTo>
                  <a:pt x="2208" y="15"/>
                </a:lnTo>
                <a:lnTo>
                  <a:pt x="2229" y="13"/>
                </a:lnTo>
                <a:lnTo>
                  <a:pt x="2231" y="13"/>
                </a:lnTo>
                <a:lnTo>
                  <a:pt x="2234" y="13"/>
                </a:lnTo>
                <a:lnTo>
                  <a:pt x="2231" y="11"/>
                </a:lnTo>
                <a:lnTo>
                  <a:pt x="2217" y="9"/>
                </a:lnTo>
                <a:lnTo>
                  <a:pt x="2206" y="6"/>
                </a:lnTo>
                <a:lnTo>
                  <a:pt x="2196" y="6"/>
                </a:lnTo>
                <a:lnTo>
                  <a:pt x="2196" y="6"/>
                </a:lnTo>
                <a:lnTo>
                  <a:pt x="2187" y="2"/>
                </a:lnTo>
                <a:lnTo>
                  <a:pt x="2173" y="0"/>
                </a:lnTo>
                <a:lnTo>
                  <a:pt x="2162" y="0"/>
                </a:lnTo>
                <a:lnTo>
                  <a:pt x="2129" y="0"/>
                </a:lnTo>
                <a:lnTo>
                  <a:pt x="2125" y="0"/>
                </a:lnTo>
                <a:lnTo>
                  <a:pt x="2118" y="2"/>
                </a:lnTo>
                <a:lnTo>
                  <a:pt x="2114" y="2"/>
                </a:lnTo>
                <a:lnTo>
                  <a:pt x="2110" y="2"/>
                </a:lnTo>
                <a:lnTo>
                  <a:pt x="2106" y="0"/>
                </a:lnTo>
                <a:lnTo>
                  <a:pt x="2102" y="0"/>
                </a:lnTo>
                <a:lnTo>
                  <a:pt x="2097" y="2"/>
                </a:lnTo>
                <a:lnTo>
                  <a:pt x="2093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2"/>
                </a:lnTo>
                <a:lnTo>
                  <a:pt x="2076" y="4"/>
                </a:lnTo>
                <a:lnTo>
                  <a:pt x="2074" y="4"/>
                </a:lnTo>
                <a:lnTo>
                  <a:pt x="2070" y="4"/>
                </a:lnTo>
                <a:lnTo>
                  <a:pt x="2064" y="4"/>
                </a:lnTo>
                <a:lnTo>
                  <a:pt x="2062" y="4"/>
                </a:lnTo>
                <a:lnTo>
                  <a:pt x="2060" y="4"/>
                </a:lnTo>
                <a:lnTo>
                  <a:pt x="2058" y="6"/>
                </a:lnTo>
                <a:lnTo>
                  <a:pt x="2055" y="6"/>
                </a:lnTo>
                <a:lnTo>
                  <a:pt x="2055" y="6"/>
                </a:lnTo>
                <a:lnTo>
                  <a:pt x="2049" y="6"/>
                </a:lnTo>
                <a:lnTo>
                  <a:pt x="2047" y="6"/>
                </a:lnTo>
                <a:lnTo>
                  <a:pt x="2047" y="9"/>
                </a:lnTo>
                <a:lnTo>
                  <a:pt x="2047" y="9"/>
                </a:lnTo>
                <a:lnTo>
                  <a:pt x="2047" y="11"/>
                </a:lnTo>
                <a:lnTo>
                  <a:pt x="2049" y="13"/>
                </a:lnTo>
                <a:lnTo>
                  <a:pt x="2058" y="15"/>
                </a:lnTo>
                <a:lnTo>
                  <a:pt x="2058" y="15"/>
                </a:lnTo>
                <a:lnTo>
                  <a:pt x="2058" y="19"/>
                </a:lnTo>
                <a:lnTo>
                  <a:pt x="2058" y="19"/>
                </a:lnTo>
                <a:lnTo>
                  <a:pt x="2055" y="21"/>
                </a:lnTo>
                <a:lnTo>
                  <a:pt x="2055" y="21"/>
                </a:lnTo>
                <a:lnTo>
                  <a:pt x="2053" y="21"/>
                </a:lnTo>
                <a:lnTo>
                  <a:pt x="2043" y="15"/>
                </a:lnTo>
                <a:lnTo>
                  <a:pt x="2039" y="15"/>
                </a:lnTo>
                <a:lnTo>
                  <a:pt x="2035" y="13"/>
                </a:lnTo>
                <a:lnTo>
                  <a:pt x="2030" y="11"/>
                </a:lnTo>
                <a:lnTo>
                  <a:pt x="2024" y="9"/>
                </a:lnTo>
                <a:lnTo>
                  <a:pt x="2018" y="11"/>
                </a:lnTo>
                <a:lnTo>
                  <a:pt x="2014" y="15"/>
                </a:lnTo>
                <a:lnTo>
                  <a:pt x="2009" y="17"/>
                </a:lnTo>
                <a:lnTo>
                  <a:pt x="2005" y="17"/>
                </a:lnTo>
                <a:lnTo>
                  <a:pt x="2003" y="17"/>
                </a:lnTo>
                <a:lnTo>
                  <a:pt x="2001" y="17"/>
                </a:lnTo>
                <a:lnTo>
                  <a:pt x="1999" y="15"/>
                </a:lnTo>
                <a:lnTo>
                  <a:pt x="1995" y="13"/>
                </a:lnTo>
                <a:lnTo>
                  <a:pt x="1988" y="13"/>
                </a:lnTo>
                <a:lnTo>
                  <a:pt x="1984" y="13"/>
                </a:lnTo>
                <a:lnTo>
                  <a:pt x="1982" y="13"/>
                </a:lnTo>
                <a:lnTo>
                  <a:pt x="1967" y="17"/>
                </a:lnTo>
                <a:lnTo>
                  <a:pt x="1961" y="17"/>
                </a:lnTo>
                <a:lnTo>
                  <a:pt x="1955" y="19"/>
                </a:lnTo>
                <a:lnTo>
                  <a:pt x="1951" y="21"/>
                </a:lnTo>
                <a:lnTo>
                  <a:pt x="1942" y="19"/>
                </a:lnTo>
                <a:lnTo>
                  <a:pt x="1938" y="19"/>
                </a:lnTo>
                <a:lnTo>
                  <a:pt x="1934" y="23"/>
                </a:lnTo>
                <a:lnTo>
                  <a:pt x="1940" y="27"/>
                </a:lnTo>
                <a:lnTo>
                  <a:pt x="1942" y="27"/>
                </a:lnTo>
                <a:lnTo>
                  <a:pt x="1951" y="25"/>
                </a:lnTo>
                <a:lnTo>
                  <a:pt x="1955" y="25"/>
                </a:lnTo>
                <a:lnTo>
                  <a:pt x="1959" y="25"/>
                </a:lnTo>
                <a:lnTo>
                  <a:pt x="1967" y="27"/>
                </a:lnTo>
                <a:lnTo>
                  <a:pt x="2007" y="30"/>
                </a:lnTo>
                <a:lnTo>
                  <a:pt x="2009" y="30"/>
                </a:lnTo>
                <a:lnTo>
                  <a:pt x="2009" y="32"/>
                </a:lnTo>
                <a:lnTo>
                  <a:pt x="2001" y="34"/>
                </a:lnTo>
                <a:lnTo>
                  <a:pt x="1999" y="32"/>
                </a:lnTo>
                <a:lnTo>
                  <a:pt x="1999" y="32"/>
                </a:lnTo>
                <a:lnTo>
                  <a:pt x="1997" y="32"/>
                </a:lnTo>
                <a:lnTo>
                  <a:pt x="1991" y="32"/>
                </a:lnTo>
                <a:lnTo>
                  <a:pt x="1955" y="30"/>
                </a:lnTo>
                <a:lnTo>
                  <a:pt x="1951" y="30"/>
                </a:lnTo>
                <a:lnTo>
                  <a:pt x="1949" y="30"/>
                </a:lnTo>
                <a:lnTo>
                  <a:pt x="1949" y="32"/>
                </a:lnTo>
                <a:lnTo>
                  <a:pt x="1961" y="38"/>
                </a:lnTo>
                <a:lnTo>
                  <a:pt x="1965" y="40"/>
                </a:lnTo>
                <a:lnTo>
                  <a:pt x="1967" y="44"/>
                </a:lnTo>
                <a:lnTo>
                  <a:pt x="1965" y="46"/>
                </a:lnTo>
                <a:lnTo>
                  <a:pt x="1963" y="48"/>
                </a:lnTo>
                <a:lnTo>
                  <a:pt x="1961" y="53"/>
                </a:lnTo>
                <a:lnTo>
                  <a:pt x="1961" y="57"/>
                </a:lnTo>
                <a:lnTo>
                  <a:pt x="1961" y="59"/>
                </a:lnTo>
                <a:lnTo>
                  <a:pt x="1963" y="61"/>
                </a:lnTo>
                <a:lnTo>
                  <a:pt x="1963" y="61"/>
                </a:lnTo>
                <a:lnTo>
                  <a:pt x="1961" y="63"/>
                </a:lnTo>
                <a:lnTo>
                  <a:pt x="1959" y="65"/>
                </a:lnTo>
                <a:lnTo>
                  <a:pt x="1957" y="63"/>
                </a:lnTo>
                <a:lnTo>
                  <a:pt x="1951" y="63"/>
                </a:lnTo>
                <a:lnTo>
                  <a:pt x="1932" y="53"/>
                </a:lnTo>
                <a:lnTo>
                  <a:pt x="1921" y="50"/>
                </a:lnTo>
                <a:lnTo>
                  <a:pt x="1900" y="42"/>
                </a:lnTo>
                <a:lnTo>
                  <a:pt x="1884" y="40"/>
                </a:lnTo>
                <a:lnTo>
                  <a:pt x="1871" y="40"/>
                </a:lnTo>
                <a:lnTo>
                  <a:pt x="1869" y="40"/>
                </a:lnTo>
                <a:lnTo>
                  <a:pt x="1869" y="44"/>
                </a:lnTo>
                <a:lnTo>
                  <a:pt x="1873" y="48"/>
                </a:lnTo>
                <a:lnTo>
                  <a:pt x="1877" y="53"/>
                </a:lnTo>
                <a:lnTo>
                  <a:pt x="1888" y="57"/>
                </a:lnTo>
                <a:lnTo>
                  <a:pt x="1890" y="59"/>
                </a:lnTo>
                <a:lnTo>
                  <a:pt x="1888" y="61"/>
                </a:lnTo>
                <a:lnTo>
                  <a:pt x="1886" y="61"/>
                </a:lnTo>
                <a:lnTo>
                  <a:pt x="1877" y="59"/>
                </a:lnTo>
                <a:lnTo>
                  <a:pt x="1871" y="61"/>
                </a:lnTo>
                <a:lnTo>
                  <a:pt x="1863" y="57"/>
                </a:lnTo>
                <a:lnTo>
                  <a:pt x="1859" y="55"/>
                </a:lnTo>
                <a:lnTo>
                  <a:pt x="1844" y="46"/>
                </a:lnTo>
                <a:lnTo>
                  <a:pt x="1840" y="46"/>
                </a:lnTo>
                <a:lnTo>
                  <a:pt x="1838" y="48"/>
                </a:lnTo>
                <a:lnTo>
                  <a:pt x="1838" y="53"/>
                </a:lnTo>
                <a:lnTo>
                  <a:pt x="1842" y="55"/>
                </a:lnTo>
                <a:lnTo>
                  <a:pt x="1840" y="59"/>
                </a:lnTo>
                <a:lnTo>
                  <a:pt x="1840" y="61"/>
                </a:lnTo>
                <a:lnTo>
                  <a:pt x="1838" y="63"/>
                </a:lnTo>
                <a:lnTo>
                  <a:pt x="1835" y="65"/>
                </a:lnTo>
                <a:lnTo>
                  <a:pt x="1833" y="67"/>
                </a:lnTo>
                <a:lnTo>
                  <a:pt x="1831" y="69"/>
                </a:lnTo>
                <a:lnTo>
                  <a:pt x="1831" y="67"/>
                </a:lnTo>
                <a:lnTo>
                  <a:pt x="1831" y="65"/>
                </a:lnTo>
                <a:lnTo>
                  <a:pt x="1831" y="55"/>
                </a:lnTo>
                <a:lnTo>
                  <a:pt x="1829" y="50"/>
                </a:lnTo>
                <a:lnTo>
                  <a:pt x="1827" y="48"/>
                </a:lnTo>
                <a:lnTo>
                  <a:pt x="1825" y="46"/>
                </a:lnTo>
                <a:lnTo>
                  <a:pt x="1821" y="46"/>
                </a:lnTo>
                <a:lnTo>
                  <a:pt x="1817" y="44"/>
                </a:lnTo>
                <a:lnTo>
                  <a:pt x="1815" y="44"/>
                </a:lnTo>
                <a:lnTo>
                  <a:pt x="1806" y="46"/>
                </a:lnTo>
                <a:lnTo>
                  <a:pt x="1804" y="46"/>
                </a:lnTo>
                <a:lnTo>
                  <a:pt x="1802" y="48"/>
                </a:lnTo>
                <a:lnTo>
                  <a:pt x="1794" y="48"/>
                </a:lnTo>
                <a:lnTo>
                  <a:pt x="1787" y="48"/>
                </a:lnTo>
                <a:lnTo>
                  <a:pt x="1771" y="50"/>
                </a:lnTo>
                <a:lnTo>
                  <a:pt x="1758" y="53"/>
                </a:lnTo>
                <a:lnTo>
                  <a:pt x="1750" y="57"/>
                </a:lnTo>
                <a:lnTo>
                  <a:pt x="1750" y="57"/>
                </a:lnTo>
                <a:lnTo>
                  <a:pt x="1756" y="59"/>
                </a:lnTo>
                <a:lnTo>
                  <a:pt x="1760" y="61"/>
                </a:lnTo>
                <a:lnTo>
                  <a:pt x="1764" y="65"/>
                </a:lnTo>
                <a:lnTo>
                  <a:pt x="1771" y="69"/>
                </a:lnTo>
                <a:lnTo>
                  <a:pt x="1779" y="74"/>
                </a:lnTo>
                <a:lnTo>
                  <a:pt x="1783" y="76"/>
                </a:lnTo>
                <a:lnTo>
                  <a:pt x="1787" y="78"/>
                </a:lnTo>
                <a:lnTo>
                  <a:pt x="1787" y="78"/>
                </a:lnTo>
                <a:lnTo>
                  <a:pt x="1785" y="78"/>
                </a:lnTo>
                <a:lnTo>
                  <a:pt x="1783" y="78"/>
                </a:lnTo>
                <a:lnTo>
                  <a:pt x="1781" y="76"/>
                </a:lnTo>
                <a:lnTo>
                  <a:pt x="1775" y="74"/>
                </a:lnTo>
                <a:lnTo>
                  <a:pt x="1771" y="71"/>
                </a:lnTo>
                <a:lnTo>
                  <a:pt x="1766" y="69"/>
                </a:lnTo>
                <a:lnTo>
                  <a:pt x="1762" y="67"/>
                </a:lnTo>
                <a:lnTo>
                  <a:pt x="1754" y="63"/>
                </a:lnTo>
                <a:lnTo>
                  <a:pt x="1750" y="61"/>
                </a:lnTo>
                <a:lnTo>
                  <a:pt x="1743" y="61"/>
                </a:lnTo>
                <a:lnTo>
                  <a:pt x="1739" y="59"/>
                </a:lnTo>
                <a:lnTo>
                  <a:pt x="1737" y="59"/>
                </a:lnTo>
                <a:lnTo>
                  <a:pt x="1733" y="59"/>
                </a:lnTo>
                <a:lnTo>
                  <a:pt x="1727" y="61"/>
                </a:lnTo>
                <a:lnTo>
                  <a:pt x="1724" y="63"/>
                </a:lnTo>
                <a:lnTo>
                  <a:pt x="1720" y="65"/>
                </a:lnTo>
                <a:lnTo>
                  <a:pt x="1720" y="67"/>
                </a:lnTo>
                <a:lnTo>
                  <a:pt x="1722" y="69"/>
                </a:lnTo>
                <a:lnTo>
                  <a:pt x="1722" y="74"/>
                </a:lnTo>
                <a:lnTo>
                  <a:pt x="1722" y="78"/>
                </a:lnTo>
                <a:lnTo>
                  <a:pt x="1722" y="82"/>
                </a:lnTo>
                <a:lnTo>
                  <a:pt x="1720" y="84"/>
                </a:lnTo>
                <a:lnTo>
                  <a:pt x="1718" y="86"/>
                </a:lnTo>
                <a:lnTo>
                  <a:pt x="1716" y="86"/>
                </a:lnTo>
                <a:lnTo>
                  <a:pt x="1714" y="86"/>
                </a:lnTo>
                <a:lnTo>
                  <a:pt x="1712" y="86"/>
                </a:lnTo>
                <a:lnTo>
                  <a:pt x="1710" y="86"/>
                </a:lnTo>
                <a:lnTo>
                  <a:pt x="1706" y="84"/>
                </a:lnTo>
                <a:lnTo>
                  <a:pt x="1699" y="84"/>
                </a:lnTo>
                <a:lnTo>
                  <a:pt x="1697" y="84"/>
                </a:lnTo>
                <a:lnTo>
                  <a:pt x="1695" y="84"/>
                </a:lnTo>
                <a:lnTo>
                  <a:pt x="1691" y="86"/>
                </a:lnTo>
                <a:lnTo>
                  <a:pt x="1691" y="88"/>
                </a:lnTo>
                <a:lnTo>
                  <a:pt x="1693" y="92"/>
                </a:lnTo>
                <a:lnTo>
                  <a:pt x="1695" y="95"/>
                </a:lnTo>
                <a:lnTo>
                  <a:pt x="1695" y="95"/>
                </a:lnTo>
                <a:lnTo>
                  <a:pt x="1689" y="90"/>
                </a:lnTo>
                <a:lnTo>
                  <a:pt x="1687" y="90"/>
                </a:lnTo>
                <a:lnTo>
                  <a:pt x="1685" y="88"/>
                </a:lnTo>
                <a:lnTo>
                  <a:pt x="1683" y="88"/>
                </a:lnTo>
                <a:lnTo>
                  <a:pt x="1672" y="90"/>
                </a:lnTo>
                <a:lnTo>
                  <a:pt x="1670" y="92"/>
                </a:lnTo>
                <a:lnTo>
                  <a:pt x="1666" y="97"/>
                </a:lnTo>
                <a:lnTo>
                  <a:pt x="1662" y="99"/>
                </a:lnTo>
                <a:lnTo>
                  <a:pt x="1657" y="101"/>
                </a:lnTo>
                <a:lnTo>
                  <a:pt x="1655" y="103"/>
                </a:lnTo>
                <a:lnTo>
                  <a:pt x="1651" y="103"/>
                </a:lnTo>
                <a:lnTo>
                  <a:pt x="1649" y="103"/>
                </a:lnTo>
                <a:lnTo>
                  <a:pt x="1647" y="105"/>
                </a:lnTo>
                <a:lnTo>
                  <a:pt x="1643" y="107"/>
                </a:lnTo>
                <a:lnTo>
                  <a:pt x="1636" y="111"/>
                </a:lnTo>
                <a:lnTo>
                  <a:pt x="1636" y="111"/>
                </a:lnTo>
                <a:lnTo>
                  <a:pt x="1634" y="115"/>
                </a:lnTo>
                <a:lnTo>
                  <a:pt x="1634" y="118"/>
                </a:lnTo>
                <a:lnTo>
                  <a:pt x="1634" y="120"/>
                </a:lnTo>
                <a:lnTo>
                  <a:pt x="1636" y="120"/>
                </a:lnTo>
                <a:lnTo>
                  <a:pt x="1639" y="122"/>
                </a:lnTo>
                <a:lnTo>
                  <a:pt x="1639" y="122"/>
                </a:lnTo>
                <a:lnTo>
                  <a:pt x="1645" y="122"/>
                </a:lnTo>
                <a:lnTo>
                  <a:pt x="1647" y="122"/>
                </a:lnTo>
                <a:lnTo>
                  <a:pt x="1651" y="124"/>
                </a:lnTo>
                <a:lnTo>
                  <a:pt x="1655" y="124"/>
                </a:lnTo>
                <a:lnTo>
                  <a:pt x="1657" y="122"/>
                </a:lnTo>
                <a:lnTo>
                  <a:pt x="1659" y="122"/>
                </a:lnTo>
                <a:lnTo>
                  <a:pt x="1664" y="122"/>
                </a:lnTo>
                <a:lnTo>
                  <a:pt x="1666" y="122"/>
                </a:lnTo>
                <a:lnTo>
                  <a:pt x="1670" y="122"/>
                </a:lnTo>
                <a:lnTo>
                  <a:pt x="1672" y="120"/>
                </a:lnTo>
                <a:lnTo>
                  <a:pt x="1674" y="120"/>
                </a:lnTo>
                <a:lnTo>
                  <a:pt x="1676" y="120"/>
                </a:lnTo>
                <a:lnTo>
                  <a:pt x="1678" y="120"/>
                </a:lnTo>
                <a:lnTo>
                  <a:pt x="1678" y="122"/>
                </a:lnTo>
                <a:lnTo>
                  <a:pt x="1674" y="122"/>
                </a:lnTo>
                <a:lnTo>
                  <a:pt x="1672" y="122"/>
                </a:lnTo>
                <a:lnTo>
                  <a:pt x="1670" y="124"/>
                </a:lnTo>
                <a:lnTo>
                  <a:pt x="1668" y="126"/>
                </a:lnTo>
                <a:lnTo>
                  <a:pt x="1668" y="128"/>
                </a:lnTo>
                <a:lnTo>
                  <a:pt x="1666" y="132"/>
                </a:lnTo>
                <a:lnTo>
                  <a:pt x="1664" y="139"/>
                </a:lnTo>
                <a:lnTo>
                  <a:pt x="1662" y="143"/>
                </a:lnTo>
                <a:lnTo>
                  <a:pt x="1659" y="145"/>
                </a:lnTo>
                <a:lnTo>
                  <a:pt x="1657" y="147"/>
                </a:lnTo>
                <a:lnTo>
                  <a:pt x="1653" y="151"/>
                </a:lnTo>
                <a:lnTo>
                  <a:pt x="1651" y="153"/>
                </a:lnTo>
                <a:lnTo>
                  <a:pt x="1651" y="153"/>
                </a:lnTo>
                <a:lnTo>
                  <a:pt x="1649" y="153"/>
                </a:lnTo>
                <a:lnTo>
                  <a:pt x="1643" y="151"/>
                </a:lnTo>
                <a:lnTo>
                  <a:pt x="1632" y="153"/>
                </a:lnTo>
                <a:lnTo>
                  <a:pt x="1630" y="153"/>
                </a:lnTo>
                <a:lnTo>
                  <a:pt x="1626" y="153"/>
                </a:lnTo>
                <a:lnTo>
                  <a:pt x="1624" y="155"/>
                </a:lnTo>
                <a:lnTo>
                  <a:pt x="1622" y="155"/>
                </a:lnTo>
                <a:lnTo>
                  <a:pt x="1618" y="155"/>
                </a:lnTo>
                <a:lnTo>
                  <a:pt x="1611" y="157"/>
                </a:lnTo>
                <a:lnTo>
                  <a:pt x="1607" y="157"/>
                </a:lnTo>
                <a:lnTo>
                  <a:pt x="1607" y="159"/>
                </a:lnTo>
                <a:lnTo>
                  <a:pt x="1609" y="159"/>
                </a:lnTo>
                <a:lnTo>
                  <a:pt x="1609" y="162"/>
                </a:lnTo>
                <a:lnTo>
                  <a:pt x="1609" y="162"/>
                </a:lnTo>
                <a:lnTo>
                  <a:pt x="1595" y="164"/>
                </a:lnTo>
                <a:lnTo>
                  <a:pt x="1588" y="166"/>
                </a:lnTo>
                <a:lnTo>
                  <a:pt x="1584" y="166"/>
                </a:lnTo>
                <a:lnTo>
                  <a:pt x="1582" y="168"/>
                </a:lnTo>
                <a:lnTo>
                  <a:pt x="1580" y="168"/>
                </a:lnTo>
                <a:lnTo>
                  <a:pt x="1574" y="168"/>
                </a:lnTo>
                <a:lnTo>
                  <a:pt x="1571" y="168"/>
                </a:lnTo>
                <a:lnTo>
                  <a:pt x="1569" y="168"/>
                </a:lnTo>
                <a:lnTo>
                  <a:pt x="1565" y="170"/>
                </a:lnTo>
                <a:lnTo>
                  <a:pt x="1559" y="172"/>
                </a:lnTo>
                <a:lnTo>
                  <a:pt x="1557" y="172"/>
                </a:lnTo>
                <a:lnTo>
                  <a:pt x="1555" y="176"/>
                </a:lnTo>
                <a:lnTo>
                  <a:pt x="1555" y="176"/>
                </a:lnTo>
                <a:lnTo>
                  <a:pt x="1555" y="178"/>
                </a:lnTo>
                <a:lnTo>
                  <a:pt x="1557" y="178"/>
                </a:lnTo>
                <a:lnTo>
                  <a:pt x="1557" y="178"/>
                </a:lnTo>
                <a:lnTo>
                  <a:pt x="1553" y="183"/>
                </a:lnTo>
                <a:lnTo>
                  <a:pt x="1553" y="183"/>
                </a:lnTo>
                <a:lnTo>
                  <a:pt x="1557" y="185"/>
                </a:lnTo>
                <a:lnTo>
                  <a:pt x="1561" y="189"/>
                </a:lnTo>
                <a:lnTo>
                  <a:pt x="1563" y="189"/>
                </a:lnTo>
                <a:lnTo>
                  <a:pt x="1563" y="189"/>
                </a:lnTo>
                <a:lnTo>
                  <a:pt x="1569" y="191"/>
                </a:lnTo>
                <a:lnTo>
                  <a:pt x="1571" y="191"/>
                </a:lnTo>
                <a:lnTo>
                  <a:pt x="1574" y="193"/>
                </a:lnTo>
                <a:lnTo>
                  <a:pt x="1576" y="193"/>
                </a:lnTo>
                <a:lnTo>
                  <a:pt x="1580" y="195"/>
                </a:lnTo>
                <a:lnTo>
                  <a:pt x="1584" y="195"/>
                </a:lnTo>
                <a:lnTo>
                  <a:pt x="1584" y="193"/>
                </a:lnTo>
                <a:lnTo>
                  <a:pt x="1588" y="193"/>
                </a:lnTo>
                <a:lnTo>
                  <a:pt x="1592" y="193"/>
                </a:lnTo>
                <a:lnTo>
                  <a:pt x="1592" y="193"/>
                </a:lnTo>
                <a:lnTo>
                  <a:pt x="1590" y="193"/>
                </a:lnTo>
                <a:lnTo>
                  <a:pt x="1586" y="197"/>
                </a:lnTo>
                <a:lnTo>
                  <a:pt x="1586" y="197"/>
                </a:lnTo>
                <a:lnTo>
                  <a:pt x="1588" y="197"/>
                </a:lnTo>
                <a:lnTo>
                  <a:pt x="1592" y="199"/>
                </a:lnTo>
                <a:lnTo>
                  <a:pt x="1592" y="201"/>
                </a:lnTo>
                <a:lnTo>
                  <a:pt x="1595" y="201"/>
                </a:lnTo>
                <a:lnTo>
                  <a:pt x="1603" y="204"/>
                </a:lnTo>
                <a:lnTo>
                  <a:pt x="1605" y="204"/>
                </a:lnTo>
                <a:lnTo>
                  <a:pt x="1607" y="204"/>
                </a:lnTo>
                <a:lnTo>
                  <a:pt x="1609" y="204"/>
                </a:lnTo>
                <a:lnTo>
                  <a:pt x="1609" y="201"/>
                </a:lnTo>
                <a:lnTo>
                  <a:pt x="1611" y="201"/>
                </a:lnTo>
                <a:lnTo>
                  <a:pt x="1613" y="199"/>
                </a:lnTo>
                <a:lnTo>
                  <a:pt x="1615" y="199"/>
                </a:lnTo>
                <a:lnTo>
                  <a:pt x="1618" y="201"/>
                </a:lnTo>
                <a:lnTo>
                  <a:pt x="1620" y="201"/>
                </a:lnTo>
                <a:lnTo>
                  <a:pt x="1624" y="204"/>
                </a:lnTo>
                <a:lnTo>
                  <a:pt x="1628" y="204"/>
                </a:lnTo>
                <a:lnTo>
                  <a:pt x="1630" y="201"/>
                </a:lnTo>
                <a:lnTo>
                  <a:pt x="1634" y="199"/>
                </a:lnTo>
                <a:lnTo>
                  <a:pt x="1639" y="197"/>
                </a:lnTo>
                <a:lnTo>
                  <a:pt x="1641" y="197"/>
                </a:lnTo>
                <a:lnTo>
                  <a:pt x="1641" y="197"/>
                </a:lnTo>
                <a:lnTo>
                  <a:pt x="1645" y="199"/>
                </a:lnTo>
                <a:lnTo>
                  <a:pt x="1647" y="201"/>
                </a:lnTo>
                <a:lnTo>
                  <a:pt x="1647" y="204"/>
                </a:lnTo>
                <a:lnTo>
                  <a:pt x="1647" y="204"/>
                </a:lnTo>
                <a:lnTo>
                  <a:pt x="1645" y="206"/>
                </a:lnTo>
                <a:lnTo>
                  <a:pt x="1645" y="208"/>
                </a:lnTo>
                <a:lnTo>
                  <a:pt x="1647" y="210"/>
                </a:lnTo>
                <a:lnTo>
                  <a:pt x="1647" y="210"/>
                </a:lnTo>
                <a:lnTo>
                  <a:pt x="1641" y="208"/>
                </a:lnTo>
                <a:lnTo>
                  <a:pt x="1639" y="208"/>
                </a:lnTo>
                <a:lnTo>
                  <a:pt x="1630" y="208"/>
                </a:lnTo>
                <a:lnTo>
                  <a:pt x="1620" y="208"/>
                </a:lnTo>
                <a:lnTo>
                  <a:pt x="1613" y="208"/>
                </a:lnTo>
                <a:lnTo>
                  <a:pt x="1611" y="210"/>
                </a:lnTo>
                <a:lnTo>
                  <a:pt x="1609" y="212"/>
                </a:lnTo>
                <a:lnTo>
                  <a:pt x="1599" y="212"/>
                </a:lnTo>
                <a:lnTo>
                  <a:pt x="1584" y="212"/>
                </a:lnTo>
                <a:lnTo>
                  <a:pt x="1582" y="214"/>
                </a:lnTo>
                <a:lnTo>
                  <a:pt x="1580" y="214"/>
                </a:lnTo>
                <a:lnTo>
                  <a:pt x="1578" y="214"/>
                </a:lnTo>
                <a:lnTo>
                  <a:pt x="1578" y="216"/>
                </a:lnTo>
                <a:lnTo>
                  <a:pt x="1578" y="218"/>
                </a:lnTo>
                <a:lnTo>
                  <a:pt x="1580" y="218"/>
                </a:lnTo>
                <a:lnTo>
                  <a:pt x="1582" y="220"/>
                </a:lnTo>
                <a:lnTo>
                  <a:pt x="1582" y="220"/>
                </a:lnTo>
                <a:lnTo>
                  <a:pt x="1582" y="222"/>
                </a:lnTo>
                <a:lnTo>
                  <a:pt x="1582" y="222"/>
                </a:lnTo>
                <a:lnTo>
                  <a:pt x="1582" y="222"/>
                </a:lnTo>
                <a:lnTo>
                  <a:pt x="1584" y="224"/>
                </a:lnTo>
                <a:lnTo>
                  <a:pt x="1588" y="224"/>
                </a:lnTo>
                <a:lnTo>
                  <a:pt x="1590" y="222"/>
                </a:lnTo>
                <a:lnTo>
                  <a:pt x="1599" y="218"/>
                </a:lnTo>
                <a:lnTo>
                  <a:pt x="1599" y="220"/>
                </a:lnTo>
                <a:lnTo>
                  <a:pt x="1597" y="220"/>
                </a:lnTo>
                <a:lnTo>
                  <a:pt x="1595" y="222"/>
                </a:lnTo>
                <a:lnTo>
                  <a:pt x="1595" y="224"/>
                </a:lnTo>
                <a:lnTo>
                  <a:pt x="1597" y="224"/>
                </a:lnTo>
                <a:lnTo>
                  <a:pt x="1597" y="227"/>
                </a:lnTo>
                <a:lnTo>
                  <a:pt x="1599" y="227"/>
                </a:lnTo>
                <a:lnTo>
                  <a:pt x="1605" y="229"/>
                </a:lnTo>
                <a:lnTo>
                  <a:pt x="1611" y="229"/>
                </a:lnTo>
                <a:lnTo>
                  <a:pt x="1620" y="229"/>
                </a:lnTo>
                <a:lnTo>
                  <a:pt x="1622" y="229"/>
                </a:lnTo>
                <a:lnTo>
                  <a:pt x="1620" y="229"/>
                </a:lnTo>
                <a:lnTo>
                  <a:pt x="1620" y="231"/>
                </a:lnTo>
                <a:lnTo>
                  <a:pt x="1613" y="231"/>
                </a:lnTo>
                <a:lnTo>
                  <a:pt x="1609" y="231"/>
                </a:lnTo>
                <a:lnTo>
                  <a:pt x="1603" y="235"/>
                </a:lnTo>
                <a:lnTo>
                  <a:pt x="1601" y="237"/>
                </a:lnTo>
                <a:lnTo>
                  <a:pt x="1601" y="237"/>
                </a:lnTo>
                <a:lnTo>
                  <a:pt x="1603" y="239"/>
                </a:lnTo>
                <a:lnTo>
                  <a:pt x="1607" y="239"/>
                </a:lnTo>
                <a:lnTo>
                  <a:pt x="1611" y="243"/>
                </a:lnTo>
                <a:lnTo>
                  <a:pt x="1615" y="243"/>
                </a:lnTo>
                <a:lnTo>
                  <a:pt x="1618" y="245"/>
                </a:lnTo>
                <a:lnTo>
                  <a:pt x="1620" y="245"/>
                </a:lnTo>
                <a:lnTo>
                  <a:pt x="1641" y="250"/>
                </a:lnTo>
                <a:lnTo>
                  <a:pt x="1643" y="250"/>
                </a:lnTo>
                <a:lnTo>
                  <a:pt x="1639" y="248"/>
                </a:lnTo>
                <a:lnTo>
                  <a:pt x="1636" y="243"/>
                </a:lnTo>
                <a:lnTo>
                  <a:pt x="1636" y="243"/>
                </a:lnTo>
                <a:lnTo>
                  <a:pt x="1636" y="241"/>
                </a:lnTo>
                <a:lnTo>
                  <a:pt x="1639" y="241"/>
                </a:lnTo>
                <a:lnTo>
                  <a:pt x="1643" y="243"/>
                </a:lnTo>
                <a:lnTo>
                  <a:pt x="1643" y="243"/>
                </a:lnTo>
                <a:lnTo>
                  <a:pt x="1645" y="243"/>
                </a:lnTo>
                <a:lnTo>
                  <a:pt x="1647" y="243"/>
                </a:lnTo>
                <a:lnTo>
                  <a:pt x="1649" y="241"/>
                </a:lnTo>
                <a:lnTo>
                  <a:pt x="1653" y="241"/>
                </a:lnTo>
                <a:lnTo>
                  <a:pt x="1653" y="241"/>
                </a:lnTo>
                <a:lnTo>
                  <a:pt x="1655" y="241"/>
                </a:lnTo>
                <a:lnTo>
                  <a:pt x="1655" y="243"/>
                </a:lnTo>
                <a:lnTo>
                  <a:pt x="1657" y="243"/>
                </a:lnTo>
                <a:lnTo>
                  <a:pt x="1659" y="243"/>
                </a:lnTo>
                <a:lnTo>
                  <a:pt x="1662" y="243"/>
                </a:lnTo>
                <a:lnTo>
                  <a:pt x="1662" y="243"/>
                </a:lnTo>
                <a:lnTo>
                  <a:pt x="1666" y="243"/>
                </a:lnTo>
                <a:lnTo>
                  <a:pt x="1668" y="243"/>
                </a:lnTo>
                <a:lnTo>
                  <a:pt x="1670" y="241"/>
                </a:lnTo>
                <a:lnTo>
                  <a:pt x="1672" y="241"/>
                </a:lnTo>
                <a:lnTo>
                  <a:pt x="1674" y="239"/>
                </a:lnTo>
                <a:lnTo>
                  <a:pt x="1676" y="239"/>
                </a:lnTo>
                <a:lnTo>
                  <a:pt x="1676" y="239"/>
                </a:lnTo>
                <a:lnTo>
                  <a:pt x="1678" y="241"/>
                </a:lnTo>
                <a:lnTo>
                  <a:pt x="1680" y="241"/>
                </a:lnTo>
                <a:lnTo>
                  <a:pt x="1683" y="241"/>
                </a:lnTo>
                <a:lnTo>
                  <a:pt x="1687" y="239"/>
                </a:lnTo>
                <a:lnTo>
                  <a:pt x="1689" y="239"/>
                </a:lnTo>
                <a:lnTo>
                  <a:pt x="1691" y="237"/>
                </a:lnTo>
                <a:lnTo>
                  <a:pt x="1695" y="239"/>
                </a:lnTo>
                <a:lnTo>
                  <a:pt x="1697" y="241"/>
                </a:lnTo>
                <a:lnTo>
                  <a:pt x="1699" y="241"/>
                </a:lnTo>
                <a:lnTo>
                  <a:pt x="1701" y="241"/>
                </a:lnTo>
                <a:lnTo>
                  <a:pt x="1708" y="241"/>
                </a:lnTo>
                <a:lnTo>
                  <a:pt x="1714" y="243"/>
                </a:lnTo>
                <a:lnTo>
                  <a:pt x="1718" y="243"/>
                </a:lnTo>
                <a:lnTo>
                  <a:pt x="1720" y="243"/>
                </a:lnTo>
                <a:lnTo>
                  <a:pt x="1727" y="245"/>
                </a:lnTo>
                <a:lnTo>
                  <a:pt x="1737" y="248"/>
                </a:lnTo>
                <a:lnTo>
                  <a:pt x="1743" y="252"/>
                </a:lnTo>
                <a:lnTo>
                  <a:pt x="1747" y="252"/>
                </a:lnTo>
                <a:lnTo>
                  <a:pt x="1750" y="254"/>
                </a:lnTo>
                <a:lnTo>
                  <a:pt x="1752" y="256"/>
                </a:lnTo>
                <a:lnTo>
                  <a:pt x="1754" y="256"/>
                </a:lnTo>
                <a:lnTo>
                  <a:pt x="1758" y="256"/>
                </a:lnTo>
                <a:lnTo>
                  <a:pt x="1760" y="258"/>
                </a:lnTo>
                <a:lnTo>
                  <a:pt x="1762" y="260"/>
                </a:lnTo>
                <a:lnTo>
                  <a:pt x="1764" y="262"/>
                </a:lnTo>
                <a:lnTo>
                  <a:pt x="1764" y="264"/>
                </a:lnTo>
                <a:lnTo>
                  <a:pt x="1758" y="266"/>
                </a:lnTo>
                <a:lnTo>
                  <a:pt x="1760" y="266"/>
                </a:lnTo>
                <a:lnTo>
                  <a:pt x="1764" y="269"/>
                </a:lnTo>
                <a:lnTo>
                  <a:pt x="1764" y="271"/>
                </a:lnTo>
                <a:lnTo>
                  <a:pt x="1766" y="271"/>
                </a:lnTo>
                <a:lnTo>
                  <a:pt x="1768" y="275"/>
                </a:lnTo>
                <a:lnTo>
                  <a:pt x="1771" y="277"/>
                </a:lnTo>
                <a:lnTo>
                  <a:pt x="1777" y="279"/>
                </a:lnTo>
                <a:lnTo>
                  <a:pt x="1779" y="281"/>
                </a:lnTo>
                <a:lnTo>
                  <a:pt x="1781" y="281"/>
                </a:lnTo>
                <a:lnTo>
                  <a:pt x="1783" y="283"/>
                </a:lnTo>
                <a:lnTo>
                  <a:pt x="1783" y="285"/>
                </a:lnTo>
                <a:lnTo>
                  <a:pt x="1783" y="285"/>
                </a:lnTo>
                <a:lnTo>
                  <a:pt x="1785" y="287"/>
                </a:lnTo>
                <a:lnTo>
                  <a:pt x="1789" y="287"/>
                </a:lnTo>
                <a:lnTo>
                  <a:pt x="1794" y="292"/>
                </a:lnTo>
                <a:lnTo>
                  <a:pt x="1791" y="292"/>
                </a:lnTo>
                <a:lnTo>
                  <a:pt x="1789" y="292"/>
                </a:lnTo>
                <a:lnTo>
                  <a:pt x="1787" y="294"/>
                </a:lnTo>
                <a:lnTo>
                  <a:pt x="1785" y="294"/>
                </a:lnTo>
                <a:lnTo>
                  <a:pt x="1787" y="296"/>
                </a:lnTo>
                <a:lnTo>
                  <a:pt x="1787" y="296"/>
                </a:lnTo>
                <a:lnTo>
                  <a:pt x="1787" y="298"/>
                </a:lnTo>
                <a:lnTo>
                  <a:pt x="1785" y="300"/>
                </a:lnTo>
                <a:lnTo>
                  <a:pt x="1783" y="300"/>
                </a:lnTo>
                <a:lnTo>
                  <a:pt x="1781" y="302"/>
                </a:lnTo>
                <a:lnTo>
                  <a:pt x="1779" y="302"/>
                </a:lnTo>
                <a:lnTo>
                  <a:pt x="1779" y="302"/>
                </a:lnTo>
                <a:lnTo>
                  <a:pt x="1783" y="302"/>
                </a:lnTo>
                <a:lnTo>
                  <a:pt x="1787" y="302"/>
                </a:lnTo>
                <a:lnTo>
                  <a:pt x="1789" y="300"/>
                </a:lnTo>
                <a:lnTo>
                  <a:pt x="1791" y="300"/>
                </a:lnTo>
                <a:lnTo>
                  <a:pt x="1791" y="302"/>
                </a:lnTo>
                <a:lnTo>
                  <a:pt x="1794" y="302"/>
                </a:lnTo>
                <a:lnTo>
                  <a:pt x="1794" y="304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6"/>
                </a:lnTo>
                <a:lnTo>
                  <a:pt x="1796" y="308"/>
                </a:lnTo>
                <a:lnTo>
                  <a:pt x="1798" y="308"/>
                </a:lnTo>
                <a:lnTo>
                  <a:pt x="1798" y="310"/>
                </a:lnTo>
                <a:lnTo>
                  <a:pt x="1798" y="313"/>
                </a:lnTo>
                <a:lnTo>
                  <a:pt x="1798" y="313"/>
                </a:lnTo>
                <a:lnTo>
                  <a:pt x="1798" y="313"/>
                </a:lnTo>
                <a:lnTo>
                  <a:pt x="1796" y="315"/>
                </a:lnTo>
                <a:lnTo>
                  <a:pt x="1796" y="317"/>
                </a:lnTo>
                <a:lnTo>
                  <a:pt x="1796" y="317"/>
                </a:lnTo>
                <a:lnTo>
                  <a:pt x="1796" y="319"/>
                </a:lnTo>
                <a:lnTo>
                  <a:pt x="1796" y="319"/>
                </a:lnTo>
                <a:lnTo>
                  <a:pt x="1798" y="319"/>
                </a:lnTo>
                <a:lnTo>
                  <a:pt x="1800" y="321"/>
                </a:lnTo>
                <a:lnTo>
                  <a:pt x="1800" y="321"/>
                </a:lnTo>
                <a:lnTo>
                  <a:pt x="1800" y="323"/>
                </a:lnTo>
                <a:lnTo>
                  <a:pt x="1802" y="323"/>
                </a:lnTo>
                <a:lnTo>
                  <a:pt x="1804" y="321"/>
                </a:lnTo>
                <a:lnTo>
                  <a:pt x="1806" y="323"/>
                </a:lnTo>
                <a:lnTo>
                  <a:pt x="1806" y="325"/>
                </a:lnTo>
                <a:lnTo>
                  <a:pt x="1806" y="325"/>
                </a:lnTo>
                <a:lnTo>
                  <a:pt x="1806" y="327"/>
                </a:lnTo>
                <a:lnTo>
                  <a:pt x="1804" y="329"/>
                </a:lnTo>
                <a:lnTo>
                  <a:pt x="1802" y="329"/>
                </a:lnTo>
                <a:lnTo>
                  <a:pt x="1800" y="329"/>
                </a:lnTo>
                <a:lnTo>
                  <a:pt x="1800" y="331"/>
                </a:lnTo>
                <a:lnTo>
                  <a:pt x="1802" y="333"/>
                </a:lnTo>
                <a:lnTo>
                  <a:pt x="1802" y="333"/>
                </a:lnTo>
                <a:lnTo>
                  <a:pt x="1802" y="333"/>
                </a:lnTo>
                <a:lnTo>
                  <a:pt x="1804" y="333"/>
                </a:lnTo>
                <a:lnTo>
                  <a:pt x="1806" y="333"/>
                </a:lnTo>
                <a:lnTo>
                  <a:pt x="1806" y="336"/>
                </a:lnTo>
                <a:lnTo>
                  <a:pt x="1808" y="336"/>
                </a:lnTo>
                <a:lnTo>
                  <a:pt x="1808" y="333"/>
                </a:lnTo>
                <a:lnTo>
                  <a:pt x="1810" y="333"/>
                </a:lnTo>
                <a:lnTo>
                  <a:pt x="1812" y="333"/>
                </a:lnTo>
                <a:lnTo>
                  <a:pt x="1815" y="336"/>
                </a:lnTo>
                <a:lnTo>
                  <a:pt x="1815" y="338"/>
                </a:lnTo>
                <a:lnTo>
                  <a:pt x="1815" y="338"/>
                </a:lnTo>
                <a:lnTo>
                  <a:pt x="1815" y="340"/>
                </a:lnTo>
                <a:lnTo>
                  <a:pt x="1815" y="340"/>
                </a:lnTo>
                <a:lnTo>
                  <a:pt x="1815" y="342"/>
                </a:lnTo>
                <a:lnTo>
                  <a:pt x="1815" y="344"/>
                </a:lnTo>
                <a:lnTo>
                  <a:pt x="1812" y="344"/>
                </a:lnTo>
                <a:lnTo>
                  <a:pt x="1810" y="346"/>
                </a:lnTo>
                <a:lnTo>
                  <a:pt x="1808" y="346"/>
                </a:lnTo>
                <a:lnTo>
                  <a:pt x="1804" y="346"/>
                </a:lnTo>
                <a:lnTo>
                  <a:pt x="1802" y="348"/>
                </a:lnTo>
                <a:lnTo>
                  <a:pt x="1802" y="348"/>
                </a:lnTo>
                <a:lnTo>
                  <a:pt x="1804" y="348"/>
                </a:lnTo>
                <a:lnTo>
                  <a:pt x="1806" y="350"/>
                </a:lnTo>
                <a:lnTo>
                  <a:pt x="1806" y="352"/>
                </a:lnTo>
                <a:lnTo>
                  <a:pt x="1802" y="352"/>
                </a:lnTo>
                <a:lnTo>
                  <a:pt x="1802" y="352"/>
                </a:lnTo>
                <a:lnTo>
                  <a:pt x="1802" y="354"/>
                </a:lnTo>
                <a:lnTo>
                  <a:pt x="1802" y="357"/>
                </a:lnTo>
                <a:lnTo>
                  <a:pt x="1806" y="354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0"/>
                </a:lnTo>
                <a:lnTo>
                  <a:pt x="1812" y="352"/>
                </a:lnTo>
                <a:lnTo>
                  <a:pt x="1810" y="352"/>
                </a:lnTo>
                <a:lnTo>
                  <a:pt x="1806" y="357"/>
                </a:lnTo>
                <a:lnTo>
                  <a:pt x="1804" y="361"/>
                </a:lnTo>
                <a:lnTo>
                  <a:pt x="1802" y="367"/>
                </a:lnTo>
                <a:lnTo>
                  <a:pt x="1802" y="367"/>
                </a:lnTo>
                <a:lnTo>
                  <a:pt x="1802" y="369"/>
                </a:lnTo>
                <a:lnTo>
                  <a:pt x="1802" y="371"/>
                </a:lnTo>
                <a:lnTo>
                  <a:pt x="1802" y="373"/>
                </a:lnTo>
                <a:lnTo>
                  <a:pt x="1804" y="375"/>
                </a:lnTo>
                <a:lnTo>
                  <a:pt x="1806" y="375"/>
                </a:lnTo>
                <a:lnTo>
                  <a:pt x="1810" y="375"/>
                </a:lnTo>
                <a:lnTo>
                  <a:pt x="1815" y="378"/>
                </a:lnTo>
                <a:lnTo>
                  <a:pt x="1815" y="378"/>
                </a:lnTo>
                <a:lnTo>
                  <a:pt x="1821" y="378"/>
                </a:lnTo>
                <a:lnTo>
                  <a:pt x="1823" y="375"/>
                </a:lnTo>
                <a:lnTo>
                  <a:pt x="1823" y="375"/>
                </a:lnTo>
                <a:lnTo>
                  <a:pt x="1825" y="375"/>
                </a:lnTo>
                <a:lnTo>
                  <a:pt x="1827" y="373"/>
                </a:lnTo>
                <a:lnTo>
                  <a:pt x="1825" y="371"/>
                </a:lnTo>
                <a:lnTo>
                  <a:pt x="1825" y="369"/>
                </a:lnTo>
                <a:lnTo>
                  <a:pt x="1825" y="369"/>
                </a:lnTo>
                <a:lnTo>
                  <a:pt x="1827" y="369"/>
                </a:lnTo>
                <a:lnTo>
                  <a:pt x="1829" y="369"/>
                </a:lnTo>
                <a:lnTo>
                  <a:pt x="1829" y="367"/>
                </a:lnTo>
                <a:lnTo>
                  <a:pt x="1829" y="367"/>
                </a:lnTo>
                <a:lnTo>
                  <a:pt x="1831" y="365"/>
                </a:lnTo>
                <a:lnTo>
                  <a:pt x="1833" y="365"/>
                </a:lnTo>
                <a:lnTo>
                  <a:pt x="1833" y="363"/>
                </a:lnTo>
                <a:lnTo>
                  <a:pt x="1833" y="361"/>
                </a:lnTo>
                <a:lnTo>
                  <a:pt x="1831" y="359"/>
                </a:lnTo>
                <a:lnTo>
                  <a:pt x="1829" y="359"/>
                </a:lnTo>
                <a:lnTo>
                  <a:pt x="1829" y="357"/>
                </a:lnTo>
                <a:lnTo>
                  <a:pt x="1827" y="354"/>
                </a:lnTo>
                <a:lnTo>
                  <a:pt x="1827" y="354"/>
                </a:lnTo>
                <a:lnTo>
                  <a:pt x="1827" y="352"/>
                </a:lnTo>
                <a:lnTo>
                  <a:pt x="1827" y="352"/>
                </a:lnTo>
                <a:lnTo>
                  <a:pt x="1827" y="350"/>
                </a:lnTo>
                <a:lnTo>
                  <a:pt x="1831" y="350"/>
                </a:lnTo>
                <a:lnTo>
                  <a:pt x="1829" y="350"/>
                </a:lnTo>
                <a:lnTo>
                  <a:pt x="1829" y="352"/>
                </a:lnTo>
                <a:lnTo>
                  <a:pt x="1827" y="352"/>
                </a:lnTo>
                <a:lnTo>
                  <a:pt x="1829" y="357"/>
                </a:lnTo>
                <a:lnTo>
                  <a:pt x="1831" y="357"/>
                </a:lnTo>
                <a:lnTo>
                  <a:pt x="1831" y="359"/>
                </a:lnTo>
                <a:lnTo>
                  <a:pt x="1833" y="361"/>
                </a:lnTo>
                <a:lnTo>
                  <a:pt x="1835" y="363"/>
                </a:lnTo>
                <a:lnTo>
                  <a:pt x="1835" y="363"/>
                </a:lnTo>
                <a:lnTo>
                  <a:pt x="1835" y="365"/>
                </a:lnTo>
                <a:lnTo>
                  <a:pt x="1835" y="367"/>
                </a:lnTo>
                <a:lnTo>
                  <a:pt x="1838" y="365"/>
                </a:lnTo>
                <a:lnTo>
                  <a:pt x="1838" y="367"/>
                </a:lnTo>
                <a:lnTo>
                  <a:pt x="1835" y="369"/>
                </a:lnTo>
                <a:lnTo>
                  <a:pt x="1835" y="369"/>
                </a:lnTo>
                <a:lnTo>
                  <a:pt x="1833" y="369"/>
                </a:lnTo>
                <a:lnTo>
                  <a:pt x="1833" y="371"/>
                </a:lnTo>
                <a:lnTo>
                  <a:pt x="1833" y="371"/>
                </a:lnTo>
                <a:lnTo>
                  <a:pt x="1835" y="373"/>
                </a:lnTo>
                <a:lnTo>
                  <a:pt x="1838" y="373"/>
                </a:lnTo>
                <a:lnTo>
                  <a:pt x="1842" y="371"/>
                </a:lnTo>
                <a:lnTo>
                  <a:pt x="1844" y="369"/>
                </a:lnTo>
                <a:lnTo>
                  <a:pt x="1844" y="369"/>
                </a:lnTo>
                <a:lnTo>
                  <a:pt x="1852" y="371"/>
                </a:lnTo>
                <a:lnTo>
                  <a:pt x="1852" y="369"/>
                </a:lnTo>
                <a:lnTo>
                  <a:pt x="1856" y="369"/>
                </a:lnTo>
                <a:lnTo>
                  <a:pt x="1859" y="369"/>
                </a:lnTo>
                <a:lnTo>
                  <a:pt x="1859" y="369"/>
                </a:lnTo>
                <a:lnTo>
                  <a:pt x="1854" y="371"/>
                </a:lnTo>
                <a:lnTo>
                  <a:pt x="1844" y="373"/>
                </a:lnTo>
                <a:lnTo>
                  <a:pt x="1842" y="375"/>
                </a:lnTo>
                <a:lnTo>
                  <a:pt x="1842" y="375"/>
                </a:lnTo>
                <a:lnTo>
                  <a:pt x="1840" y="378"/>
                </a:lnTo>
                <a:lnTo>
                  <a:pt x="1838" y="378"/>
                </a:lnTo>
                <a:lnTo>
                  <a:pt x="1838" y="380"/>
                </a:lnTo>
                <a:lnTo>
                  <a:pt x="1840" y="382"/>
                </a:lnTo>
                <a:lnTo>
                  <a:pt x="1842" y="382"/>
                </a:lnTo>
                <a:lnTo>
                  <a:pt x="1844" y="382"/>
                </a:lnTo>
                <a:lnTo>
                  <a:pt x="1846" y="382"/>
                </a:lnTo>
                <a:lnTo>
                  <a:pt x="1848" y="382"/>
                </a:lnTo>
                <a:lnTo>
                  <a:pt x="1850" y="384"/>
                </a:lnTo>
                <a:lnTo>
                  <a:pt x="1854" y="384"/>
                </a:lnTo>
                <a:lnTo>
                  <a:pt x="1856" y="384"/>
                </a:lnTo>
                <a:lnTo>
                  <a:pt x="1863" y="384"/>
                </a:lnTo>
                <a:lnTo>
                  <a:pt x="1867" y="386"/>
                </a:lnTo>
                <a:lnTo>
                  <a:pt x="1869" y="386"/>
                </a:lnTo>
                <a:lnTo>
                  <a:pt x="1869" y="388"/>
                </a:lnTo>
                <a:lnTo>
                  <a:pt x="1867" y="388"/>
                </a:lnTo>
                <a:lnTo>
                  <a:pt x="1865" y="388"/>
                </a:lnTo>
                <a:lnTo>
                  <a:pt x="1861" y="386"/>
                </a:lnTo>
                <a:lnTo>
                  <a:pt x="1859" y="386"/>
                </a:lnTo>
                <a:lnTo>
                  <a:pt x="1859" y="386"/>
                </a:lnTo>
                <a:lnTo>
                  <a:pt x="1859" y="388"/>
                </a:lnTo>
                <a:lnTo>
                  <a:pt x="1863" y="388"/>
                </a:lnTo>
                <a:lnTo>
                  <a:pt x="1863" y="390"/>
                </a:lnTo>
                <a:lnTo>
                  <a:pt x="1865" y="390"/>
                </a:lnTo>
                <a:lnTo>
                  <a:pt x="1865" y="392"/>
                </a:lnTo>
                <a:lnTo>
                  <a:pt x="1865" y="394"/>
                </a:lnTo>
                <a:lnTo>
                  <a:pt x="1865" y="394"/>
                </a:lnTo>
                <a:lnTo>
                  <a:pt x="1865" y="398"/>
                </a:lnTo>
                <a:lnTo>
                  <a:pt x="1867" y="398"/>
                </a:lnTo>
                <a:lnTo>
                  <a:pt x="1869" y="401"/>
                </a:lnTo>
                <a:lnTo>
                  <a:pt x="1873" y="401"/>
                </a:lnTo>
                <a:lnTo>
                  <a:pt x="1873" y="403"/>
                </a:lnTo>
                <a:lnTo>
                  <a:pt x="1873" y="403"/>
                </a:lnTo>
                <a:lnTo>
                  <a:pt x="1871" y="403"/>
                </a:lnTo>
                <a:lnTo>
                  <a:pt x="1869" y="403"/>
                </a:lnTo>
                <a:lnTo>
                  <a:pt x="1863" y="403"/>
                </a:lnTo>
                <a:lnTo>
                  <a:pt x="1861" y="401"/>
                </a:lnTo>
                <a:lnTo>
                  <a:pt x="1859" y="401"/>
                </a:lnTo>
                <a:lnTo>
                  <a:pt x="1848" y="394"/>
                </a:lnTo>
                <a:lnTo>
                  <a:pt x="1846" y="394"/>
                </a:lnTo>
                <a:lnTo>
                  <a:pt x="1842" y="394"/>
                </a:lnTo>
                <a:lnTo>
                  <a:pt x="1838" y="392"/>
                </a:lnTo>
                <a:lnTo>
                  <a:pt x="1833" y="392"/>
                </a:lnTo>
                <a:lnTo>
                  <a:pt x="1833" y="392"/>
                </a:lnTo>
                <a:lnTo>
                  <a:pt x="1829" y="392"/>
                </a:lnTo>
                <a:lnTo>
                  <a:pt x="1827" y="392"/>
                </a:lnTo>
                <a:lnTo>
                  <a:pt x="1823" y="392"/>
                </a:lnTo>
                <a:lnTo>
                  <a:pt x="1821" y="392"/>
                </a:lnTo>
                <a:lnTo>
                  <a:pt x="1819" y="394"/>
                </a:lnTo>
                <a:lnTo>
                  <a:pt x="1819" y="394"/>
                </a:lnTo>
                <a:lnTo>
                  <a:pt x="1819" y="396"/>
                </a:lnTo>
                <a:lnTo>
                  <a:pt x="1821" y="398"/>
                </a:lnTo>
                <a:lnTo>
                  <a:pt x="1823" y="401"/>
                </a:lnTo>
                <a:lnTo>
                  <a:pt x="1825" y="403"/>
                </a:lnTo>
                <a:lnTo>
                  <a:pt x="1829" y="403"/>
                </a:lnTo>
                <a:lnTo>
                  <a:pt x="1835" y="405"/>
                </a:lnTo>
                <a:lnTo>
                  <a:pt x="1840" y="405"/>
                </a:lnTo>
                <a:lnTo>
                  <a:pt x="1844" y="407"/>
                </a:lnTo>
                <a:lnTo>
                  <a:pt x="1846" y="409"/>
                </a:lnTo>
                <a:lnTo>
                  <a:pt x="1850" y="411"/>
                </a:lnTo>
                <a:lnTo>
                  <a:pt x="1850" y="411"/>
                </a:lnTo>
                <a:lnTo>
                  <a:pt x="1861" y="413"/>
                </a:lnTo>
                <a:lnTo>
                  <a:pt x="1861" y="413"/>
                </a:lnTo>
                <a:lnTo>
                  <a:pt x="1863" y="413"/>
                </a:lnTo>
                <a:lnTo>
                  <a:pt x="1867" y="411"/>
                </a:lnTo>
                <a:lnTo>
                  <a:pt x="1867" y="411"/>
                </a:lnTo>
                <a:lnTo>
                  <a:pt x="1869" y="411"/>
                </a:lnTo>
                <a:lnTo>
                  <a:pt x="1871" y="413"/>
                </a:lnTo>
                <a:lnTo>
                  <a:pt x="1875" y="413"/>
                </a:lnTo>
                <a:lnTo>
                  <a:pt x="1877" y="411"/>
                </a:lnTo>
                <a:lnTo>
                  <a:pt x="1879" y="413"/>
                </a:lnTo>
                <a:lnTo>
                  <a:pt x="1879" y="413"/>
                </a:lnTo>
                <a:lnTo>
                  <a:pt x="1879" y="413"/>
                </a:lnTo>
                <a:lnTo>
                  <a:pt x="1877" y="413"/>
                </a:lnTo>
                <a:lnTo>
                  <a:pt x="1875" y="415"/>
                </a:lnTo>
                <a:lnTo>
                  <a:pt x="1877" y="417"/>
                </a:lnTo>
                <a:lnTo>
                  <a:pt x="1877" y="417"/>
                </a:lnTo>
                <a:lnTo>
                  <a:pt x="1877" y="419"/>
                </a:lnTo>
                <a:lnTo>
                  <a:pt x="1873" y="419"/>
                </a:lnTo>
                <a:lnTo>
                  <a:pt x="1871" y="422"/>
                </a:lnTo>
                <a:lnTo>
                  <a:pt x="1871" y="424"/>
                </a:lnTo>
                <a:lnTo>
                  <a:pt x="1871" y="426"/>
                </a:lnTo>
                <a:lnTo>
                  <a:pt x="1871" y="428"/>
                </a:lnTo>
                <a:lnTo>
                  <a:pt x="1869" y="432"/>
                </a:lnTo>
                <a:lnTo>
                  <a:pt x="1867" y="432"/>
                </a:lnTo>
                <a:lnTo>
                  <a:pt x="1871" y="432"/>
                </a:lnTo>
                <a:lnTo>
                  <a:pt x="1873" y="432"/>
                </a:lnTo>
                <a:lnTo>
                  <a:pt x="1875" y="432"/>
                </a:lnTo>
                <a:lnTo>
                  <a:pt x="1877" y="434"/>
                </a:lnTo>
                <a:lnTo>
                  <a:pt x="1879" y="434"/>
                </a:lnTo>
                <a:lnTo>
                  <a:pt x="1879" y="434"/>
                </a:lnTo>
                <a:lnTo>
                  <a:pt x="1877" y="434"/>
                </a:lnTo>
                <a:lnTo>
                  <a:pt x="1871" y="436"/>
                </a:lnTo>
                <a:lnTo>
                  <a:pt x="1867" y="434"/>
                </a:lnTo>
                <a:lnTo>
                  <a:pt x="1867" y="436"/>
                </a:lnTo>
                <a:lnTo>
                  <a:pt x="1867" y="440"/>
                </a:lnTo>
                <a:lnTo>
                  <a:pt x="1865" y="445"/>
                </a:lnTo>
                <a:lnTo>
                  <a:pt x="1867" y="445"/>
                </a:lnTo>
                <a:lnTo>
                  <a:pt x="1869" y="445"/>
                </a:lnTo>
                <a:lnTo>
                  <a:pt x="1871" y="443"/>
                </a:lnTo>
                <a:lnTo>
                  <a:pt x="1871" y="443"/>
                </a:lnTo>
                <a:lnTo>
                  <a:pt x="1869" y="447"/>
                </a:lnTo>
                <a:lnTo>
                  <a:pt x="1867" y="449"/>
                </a:lnTo>
                <a:lnTo>
                  <a:pt x="1867" y="449"/>
                </a:lnTo>
                <a:lnTo>
                  <a:pt x="1863" y="449"/>
                </a:lnTo>
                <a:lnTo>
                  <a:pt x="1861" y="451"/>
                </a:lnTo>
                <a:lnTo>
                  <a:pt x="1859" y="449"/>
                </a:lnTo>
                <a:lnTo>
                  <a:pt x="1850" y="447"/>
                </a:lnTo>
                <a:lnTo>
                  <a:pt x="1846" y="445"/>
                </a:lnTo>
                <a:lnTo>
                  <a:pt x="1842" y="447"/>
                </a:lnTo>
                <a:lnTo>
                  <a:pt x="1840" y="449"/>
                </a:lnTo>
                <a:lnTo>
                  <a:pt x="1838" y="453"/>
                </a:lnTo>
                <a:lnTo>
                  <a:pt x="1835" y="455"/>
                </a:lnTo>
                <a:lnTo>
                  <a:pt x="1833" y="455"/>
                </a:lnTo>
                <a:lnTo>
                  <a:pt x="1835" y="455"/>
                </a:lnTo>
                <a:lnTo>
                  <a:pt x="1838" y="455"/>
                </a:lnTo>
                <a:lnTo>
                  <a:pt x="1844" y="455"/>
                </a:lnTo>
                <a:lnTo>
                  <a:pt x="1844" y="457"/>
                </a:lnTo>
                <a:lnTo>
                  <a:pt x="1844" y="457"/>
                </a:lnTo>
                <a:lnTo>
                  <a:pt x="1848" y="457"/>
                </a:lnTo>
                <a:lnTo>
                  <a:pt x="1852" y="457"/>
                </a:lnTo>
                <a:lnTo>
                  <a:pt x="1856" y="457"/>
                </a:lnTo>
                <a:lnTo>
                  <a:pt x="1861" y="457"/>
                </a:lnTo>
                <a:lnTo>
                  <a:pt x="1863" y="455"/>
                </a:lnTo>
                <a:lnTo>
                  <a:pt x="1863" y="453"/>
                </a:lnTo>
                <a:lnTo>
                  <a:pt x="1863" y="453"/>
                </a:lnTo>
                <a:lnTo>
                  <a:pt x="1865" y="453"/>
                </a:lnTo>
                <a:lnTo>
                  <a:pt x="1865" y="453"/>
                </a:lnTo>
                <a:lnTo>
                  <a:pt x="1867" y="453"/>
                </a:lnTo>
                <a:lnTo>
                  <a:pt x="1865" y="455"/>
                </a:lnTo>
                <a:lnTo>
                  <a:pt x="1865" y="457"/>
                </a:lnTo>
                <a:lnTo>
                  <a:pt x="1863" y="457"/>
                </a:lnTo>
                <a:lnTo>
                  <a:pt x="1863" y="459"/>
                </a:lnTo>
                <a:lnTo>
                  <a:pt x="1863" y="459"/>
                </a:lnTo>
                <a:lnTo>
                  <a:pt x="1863" y="459"/>
                </a:lnTo>
                <a:lnTo>
                  <a:pt x="1861" y="461"/>
                </a:lnTo>
                <a:lnTo>
                  <a:pt x="1861" y="461"/>
                </a:lnTo>
                <a:lnTo>
                  <a:pt x="1859" y="461"/>
                </a:lnTo>
                <a:lnTo>
                  <a:pt x="1854" y="461"/>
                </a:lnTo>
                <a:lnTo>
                  <a:pt x="1848" y="459"/>
                </a:lnTo>
                <a:lnTo>
                  <a:pt x="1842" y="457"/>
                </a:lnTo>
                <a:lnTo>
                  <a:pt x="1840" y="457"/>
                </a:lnTo>
                <a:lnTo>
                  <a:pt x="1838" y="457"/>
                </a:lnTo>
                <a:lnTo>
                  <a:pt x="1838" y="459"/>
                </a:lnTo>
                <a:lnTo>
                  <a:pt x="1835" y="463"/>
                </a:lnTo>
                <a:lnTo>
                  <a:pt x="1831" y="468"/>
                </a:lnTo>
                <a:lnTo>
                  <a:pt x="1831" y="470"/>
                </a:lnTo>
                <a:lnTo>
                  <a:pt x="1831" y="470"/>
                </a:lnTo>
                <a:lnTo>
                  <a:pt x="1831" y="472"/>
                </a:lnTo>
                <a:lnTo>
                  <a:pt x="1829" y="474"/>
                </a:lnTo>
                <a:lnTo>
                  <a:pt x="1831" y="474"/>
                </a:lnTo>
                <a:lnTo>
                  <a:pt x="1833" y="474"/>
                </a:lnTo>
                <a:lnTo>
                  <a:pt x="1840" y="470"/>
                </a:lnTo>
                <a:lnTo>
                  <a:pt x="1842" y="470"/>
                </a:lnTo>
                <a:lnTo>
                  <a:pt x="1844" y="468"/>
                </a:lnTo>
                <a:lnTo>
                  <a:pt x="1846" y="468"/>
                </a:lnTo>
                <a:lnTo>
                  <a:pt x="1850" y="468"/>
                </a:lnTo>
                <a:lnTo>
                  <a:pt x="1852" y="468"/>
                </a:lnTo>
                <a:lnTo>
                  <a:pt x="1854" y="470"/>
                </a:lnTo>
                <a:lnTo>
                  <a:pt x="1859" y="470"/>
                </a:lnTo>
                <a:lnTo>
                  <a:pt x="1863" y="470"/>
                </a:lnTo>
                <a:lnTo>
                  <a:pt x="1865" y="468"/>
                </a:lnTo>
                <a:lnTo>
                  <a:pt x="1869" y="468"/>
                </a:lnTo>
                <a:lnTo>
                  <a:pt x="1871" y="468"/>
                </a:lnTo>
                <a:lnTo>
                  <a:pt x="1869" y="470"/>
                </a:lnTo>
                <a:lnTo>
                  <a:pt x="1867" y="470"/>
                </a:lnTo>
                <a:lnTo>
                  <a:pt x="1867" y="470"/>
                </a:lnTo>
                <a:lnTo>
                  <a:pt x="1873" y="474"/>
                </a:lnTo>
                <a:lnTo>
                  <a:pt x="1875" y="474"/>
                </a:lnTo>
                <a:lnTo>
                  <a:pt x="1873" y="476"/>
                </a:lnTo>
                <a:lnTo>
                  <a:pt x="1867" y="472"/>
                </a:lnTo>
                <a:lnTo>
                  <a:pt x="1863" y="472"/>
                </a:lnTo>
                <a:lnTo>
                  <a:pt x="1859" y="472"/>
                </a:lnTo>
                <a:lnTo>
                  <a:pt x="1856" y="472"/>
                </a:lnTo>
                <a:lnTo>
                  <a:pt x="1848" y="470"/>
                </a:lnTo>
                <a:lnTo>
                  <a:pt x="1846" y="470"/>
                </a:lnTo>
                <a:lnTo>
                  <a:pt x="1844" y="470"/>
                </a:lnTo>
                <a:lnTo>
                  <a:pt x="1840" y="472"/>
                </a:lnTo>
                <a:lnTo>
                  <a:pt x="1838" y="474"/>
                </a:lnTo>
                <a:lnTo>
                  <a:pt x="1833" y="474"/>
                </a:lnTo>
                <a:lnTo>
                  <a:pt x="1831" y="476"/>
                </a:lnTo>
                <a:lnTo>
                  <a:pt x="1829" y="478"/>
                </a:lnTo>
                <a:lnTo>
                  <a:pt x="1829" y="480"/>
                </a:lnTo>
                <a:lnTo>
                  <a:pt x="1827" y="484"/>
                </a:lnTo>
                <a:lnTo>
                  <a:pt x="1829" y="489"/>
                </a:lnTo>
                <a:lnTo>
                  <a:pt x="1831" y="489"/>
                </a:lnTo>
                <a:lnTo>
                  <a:pt x="1833" y="489"/>
                </a:lnTo>
                <a:lnTo>
                  <a:pt x="1835" y="489"/>
                </a:lnTo>
                <a:lnTo>
                  <a:pt x="1838" y="489"/>
                </a:lnTo>
                <a:lnTo>
                  <a:pt x="1842" y="491"/>
                </a:lnTo>
                <a:lnTo>
                  <a:pt x="1846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8" y="491"/>
                </a:lnTo>
                <a:lnTo>
                  <a:pt x="1846" y="491"/>
                </a:lnTo>
                <a:lnTo>
                  <a:pt x="1840" y="491"/>
                </a:lnTo>
                <a:lnTo>
                  <a:pt x="1838" y="493"/>
                </a:lnTo>
                <a:lnTo>
                  <a:pt x="1838" y="495"/>
                </a:lnTo>
                <a:lnTo>
                  <a:pt x="1833" y="497"/>
                </a:lnTo>
                <a:lnTo>
                  <a:pt x="1833" y="497"/>
                </a:lnTo>
                <a:lnTo>
                  <a:pt x="1833" y="497"/>
                </a:lnTo>
                <a:lnTo>
                  <a:pt x="1831" y="499"/>
                </a:lnTo>
                <a:lnTo>
                  <a:pt x="1831" y="501"/>
                </a:lnTo>
                <a:lnTo>
                  <a:pt x="1831" y="503"/>
                </a:lnTo>
                <a:lnTo>
                  <a:pt x="1831" y="505"/>
                </a:lnTo>
                <a:lnTo>
                  <a:pt x="1831" y="508"/>
                </a:lnTo>
                <a:lnTo>
                  <a:pt x="1831" y="508"/>
                </a:lnTo>
                <a:lnTo>
                  <a:pt x="1833" y="508"/>
                </a:lnTo>
                <a:lnTo>
                  <a:pt x="1838" y="508"/>
                </a:lnTo>
                <a:lnTo>
                  <a:pt x="1840" y="508"/>
                </a:lnTo>
                <a:lnTo>
                  <a:pt x="1842" y="505"/>
                </a:lnTo>
                <a:lnTo>
                  <a:pt x="1842" y="505"/>
                </a:lnTo>
                <a:lnTo>
                  <a:pt x="1844" y="503"/>
                </a:lnTo>
                <a:lnTo>
                  <a:pt x="1848" y="501"/>
                </a:lnTo>
                <a:lnTo>
                  <a:pt x="1856" y="495"/>
                </a:lnTo>
                <a:lnTo>
                  <a:pt x="1859" y="493"/>
                </a:lnTo>
                <a:lnTo>
                  <a:pt x="1863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5" y="491"/>
                </a:lnTo>
                <a:lnTo>
                  <a:pt x="1861" y="495"/>
                </a:lnTo>
                <a:lnTo>
                  <a:pt x="1859" y="495"/>
                </a:lnTo>
                <a:lnTo>
                  <a:pt x="1856" y="497"/>
                </a:lnTo>
                <a:lnTo>
                  <a:pt x="1856" y="497"/>
                </a:lnTo>
                <a:lnTo>
                  <a:pt x="1854" y="497"/>
                </a:lnTo>
                <a:lnTo>
                  <a:pt x="1854" y="499"/>
                </a:lnTo>
                <a:lnTo>
                  <a:pt x="1852" y="501"/>
                </a:lnTo>
                <a:lnTo>
                  <a:pt x="1850" y="501"/>
                </a:lnTo>
                <a:lnTo>
                  <a:pt x="1846" y="503"/>
                </a:lnTo>
                <a:lnTo>
                  <a:pt x="1840" y="508"/>
                </a:lnTo>
                <a:lnTo>
                  <a:pt x="1835" y="510"/>
                </a:lnTo>
                <a:lnTo>
                  <a:pt x="1833" y="510"/>
                </a:lnTo>
                <a:lnTo>
                  <a:pt x="1835" y="512"/>
                </a:lnTo>
                <a:lnTo>
                  <a:pt x="1835" y="512"/>
                </a:lnTo>
                <a:lnTo>
                  <a:pt x="1835" y="512"/>
                </a:lnTo>
                <a:lnTo>
                  <a:pt x="1838" y="512"/>
                </a:lnTo>
                <a:lnTo>
                  <a:pt x="1835" y="518"/>
                </a:lnTo>
                <a:lnTo>
                  <a:pt x="1838" y="522"/>
                </a:lnTo>
                <a:lnTo>
                  <a:pt x="1838" y="522"/>
                </a:lnTo>
                <a:lnTo>
                  <a:pt x="1840" y="522"/>
                </a:lnTo>
                <a:lnTo>
                  <a:pt x="1844" y="522"/>
                </a:lnTo>
                <a:lnTo>
                  <a:pt x="1846" y="524"/>
                </a:lnTo>
                <a:lnTo>
                  <a:pt x="1850" y="524"/>
                </a:lnTo>
                <a:lnTo>
                  <a:pt x="1854" y="522"/>
                </a:lnTo>
                <a:lnTo>
                  <a:pt x="1856" y="520"/>
                </a:lnTo>
                <a:lnTo>
                  <a:pt x="1859" y="518"/>
                </a:lnTo>
                <a:lnTo>
                  <a:pt x="1859" y="518"/>
                </a:lnTo>
                <a:lnTo>
                  <a:pt x="1863" y="516"/>
                </a:lnTo>
                <a:lnTo>
                  <a:pt x="1867" y="516"/>
                </a:lnTo>
                <a:lnTo>
                  <a:pt x="1867" y="516"/>
                </a:lnTo>
                <a:lnTo>
                  <a:pt x="1867" y="518"/>
                </a:lnTo>
                <a:lnTo>
                  <a:pt x="1865" y="518"/>
                </a:lnTo>
                <a:lnTo>
                  <a:pt x="1861" y="518"/>
                </a:lnTo>
                <a:lnTo>
                  <a:pt x="1859" y="520"/>
                </a:lnTo>
                <a:lnTo>
                  <a:pt x="1854" y="522"/>
                </a:lnTo>
                <a:lnTo>
                  <a:pt x="1852" y="524"/>
                </a:lnTo>
                <a:lnTo>
                  <a:pt x="1848" y="526"/>
                </a:lnTo>
                <a:lnTo>
                  <a:pt x="1848" y="526"/>
                </a:lnTo>
                <a:lnTo>
                  <a:pt x="1846" y="526"/>
                </a:lnTo>
                <a:lnTo>
                  <a:pt x="1848" y="528"/>
                </a:lnTo>
                <a:lnTo>
                  <a:pt x="1848" y="531"/>
                </a:lnTo>
                <a:lnTo>
                  <a:pt x="1848" y="531"/>
                </a:lnTo>
                <a:lnTo>
                  <a:pt x="1850" y="531"/>
                </a:lnTo>
                <a:lnTo>
                  <a:pt x="1850" y="533"/>
                </a:lnTo>
                <a:lnTo>
                  <a:pt x="1852" y="539"/>
                </a:lnTo>
                <a:lnTo>
                  <a:pt x="1852" y="543"/>
                </a:lnTo>
                <a:lnTo>
                  <a:pt x="1852" y="545"/>
                </a:lnTo>
                <a:lnTo>
                  <a:pt x="1852" y="549"/>
                </a:lnTo>
                <a:lnTo>
                  <a:pt x="1854" y="549"/>
                </a:lnTo>
                <a:lnTo>
                  <a:pt x="1854" y="552"/>
                </a:lnTo>
                <a:lnTo>
                  <a:pt x="1856" y="554"/>
                </a:lnTo>
                <a:lnTo>
                  <a:pt x="1856" y="554"/>
                </a:lnTo>
                <a:lnTo>
                  <a:pt x="1859" y="552"/>
                </a:lnTo>
                <a:lnTo>
                  <a:pt x="1859" y="549"/>
                </a:lnTo>
                <a:lnTo>
                  <a:pt x="1863" y="545"/>
                </a:lnTo>
                <a:lnTo>
                  <a:pt x="1863" y="543"/>
                </a:lnTo>
                <a:lnTo>
                  <a:pt x="1863" y="541"/>
                </a:lnTo>
                <a:lnTo>
                  <a:pt x="1865" y="541"/>
                </a:lnTo>
                <a:lnTo>
                  <a:pt x="1867" y="541"/>
                </a:lnTo>
                <a:lnTo>
                  <a:pt x="1867" y="541"/>
                </a:lnTo>
                <a:lnTo>
                  <a:pt x="1865" y="543"/>
                </a:lnTo>
                <a:lnTo>
                  <a:pt x="1869" y="543"/>
                </a:lnTo>
                <a:lnTo>
                  <a:pt x="1871" y="543"/>
                </a:lnTo>
                <a:lnTo>
                  <a:pt x="1871" y="541"/>
                </a:lnTo>
                <a:lnTo>
                  <a:pt x="1873" y="539"/>
                </a:lnTo>
                <a:lnTo>
                  <a:pt x="1873" y="539"/>
                </a:lnTo>
                <a:lnTo>
                  <a:pt x="1871" y="535"/>
                </a:lnTo>
                <a:lnTo>
                  <a:pt x="1871" y="533"/>
                </a:lnTo>
                <a:lnTo>
                  <a:pt x="1869" y="531"/>
                </a:lnTo>
                <a:lnTo>
                  <a:pt x="1869" y="531"/>
                </a:lnTo>
                <a:lnTo>
                  <a:pt x="1871" y="533"/>
                </a:lnTo>
                <a:lnTo>
                  <a:pt x="1871" y="535"/>
                </a:lnTo>
                <a:lnTo>
                  <a:pt x="1873" y="537"/>
                </a:lnTo>
                <a:lnTo>
                  <a:pt x="1873" y="537"/>
                </a:lnTo>
                <a:lnTo>
                  <a:pt x="1873" y="539"/>
                </a:lnTo>
                <a:lnTo>
                  <a:pt x="1875" y="541"/>
                </a:lnTo>
                <a:lnTo>
                  <a:pt x="1879" y="541"/>
                </a:lnTo>
                <a:lnTo>
                  <a:pt x="1879" y="541"/>
                </a:lnTo>
                <a:lnTo>
                  <a:pt x="1882" y="541"/>
                </a:lnTo>
                <a:lnTo>
                  <a:pt x="1882" y="545"/>
                </a:lnTo>
                <a:lnTo>
                  <a:pt x="1884" y="547"/>
                </a:lnTo>
                <a:lnTo>
                  <a:pt x="1884" y="547"/>
                </a:lnTo>
                <a:lnTo>
                  <a:pt x="1882" y="547"/>
                </a:lnTo>
                <a:lnTo>
                  <a:pt x="1879" y="543"/>
                </a:lnTo>
                <a:lnTo>
                  <a:pt x="1877" y="543"/>
                </a:lnTo>
                <a:lnTo>
                  <a:pt x="1875" y="543"/>
                </a:lnTo>
                <a:lnTo>
                  <a:pt x="1873" y="543"/>
                </a:lnTo>
                <a:lnTo>
                  <a:pt x="1871" y="543"/>
                </a:lnTo>
                <a:lnTo>
                  <a:pt x="1871" y="543"/>
                </a:lnTo>
                <a:lnTo>
                  <a:pt x="1871" y="545"/>
                </a:lnTo>
                <a:lnTo>
                  <a:pt x="1871" y="545"/>
                </a:lnTo>
                <a:lnTo>
                  <a:pt x="1867" y="545"/>
                </a:lnTo>
                <a:lnTo>
                  <a:pt x="1865" y="545"/>
                </a:lnTo>
                <a:lnTo>
                  <a:pt x="1863" y="547"/>
                </a:lnTo>
                <a:lnTo>
                  <a:pt x="1861" y="552"/>
                </a:lnTo>
                <a:lnTo>
                  <a:pt x="1859" y="554"/>
                </a:lnTo>
                <a:lnTo>
                  <a:pt x="1859" y="554"/>
                </a:lnTo>
                <a:lnTo>
                  <a:pt x="1861" y="556"/>
                </a:lnTo>
                <a:lnTo>
                  <a:pt x="1861" y="556"/>
                </a:lnTo>
                <a:lnTo>
                  <a:pt x="1863" y="556"/>
                </a:lnTo>
                <a:lnTo>
                  <a:pt x="1863" y="556"/>
                </a:lnTo>
                <a:lnTo>
                  <a:pt x="1865" y="556"/>
                </a:lnTo>
                <a:lnTo>
                  <a:pt x="1867" y="554"/>
                </a:lnTo>
                <a:lnTo>
                  <a:pt x="1873" y="554"/>
                </a:lnTo>
                <a:lnTo>
                  <a:pt x="1875" y="552"/>
                </a:lnTo>
                <a:lnTo>
                  <a:pt x="1877" y="552"/>
                </a:lnTo>
                <a:lnTo>
                  <a:pt x="1877" y="552"/>
                </a:lnTo>
                <a:lnTo>
                  <a:pt x="1875" y="554"/>
                </a:lnTo>
                <a:lnTo>
                  <a:pt x="1875" y="554"/>
                </a:lnTo>
                <a:lnTo>
                  <a:pt x="1877" y="554"/>
                </a:lnTo>
                <a:lnTo>
                  <a:pt x="1879" y="554"/>
                </a:lnTo>
                <a:lnTo>
                  <a:pt x="1877" y="554"/>
                </a:lnTo>
                <a:lnTo>
                  <a:pt x="1875" y="554"/>
                </a:lnTo>
                <a:lnTo>
                  <a:pt x="1873" y="556"/>
                </a:lnTo>
                <a:lnTo>
                  <a:pt x="1871" y="556"/>
                </a:lnTo>
                <a:lnTo>
                  <a:pt x="1865" y="558"/>
                </a:lnTo>
                <a:lnTo>
                  <a:pt x="1861" y="558"/>
                </a:lnTo>
                <a:lnTo>
                  <a:pt x="1863" y="560"/>
                </a:lnTo>
                <a:lnTo>
                  <a:pt x="1861" y="564"/>
                </a:lnTo>
                <a:lnTo>
                  <a:pt x="1863" y="566"/>
                </a:lnTo>
                <a:lnTo>
                  <a:pt x="1867" y="570"/>
                </a:lnTo>
                <a:lnTo>
                  <a:pt x="1869" y="575"/>
                </a:lnTo>
                <a:lnTo>
                  <a:pt x="1871" y="577"/>
                </a:lnTo>
                <a:lnTo>
                  <a:pt x="1871" y="579"/>
                </a:lnTo>
                <a:lnTo>
                  <a:pt x="1873" y="579"/>
                </a:lnTo>
                <a:lnTo>
                  <a:pt x="1875" y="581"/>
                </a:lnTo>
                <a:lnTo>
                  <a:pt x="1875" y="581"/>
                </a:lnTo>
                <a:lnTo>
                  <a:pt x="1875" y="583"/>
                </a:lnTo>
                <a:lnTo>
                  <a:pt x="1877" y="585"/>
                </a:lnTo>
                <a:lnTo>
                  <a:pt x="1877" y="585"/>
                </a:lnTo>
                <a:lnTo>
                  <a:pt x="1877" y="585"/>
                </a:lnTo>
                <a:lnTo>
                  <a:pt x="1882" y="581"/>
                </a:lnTo>
                <a:lnTo>
                  <a:pt x="1886" y="581"/>
                </a:lnTo>
                <a:lnTo>
                  <a:pt x="1882" y="583"/>
                </a:lnTo>
                <a:lnTo>
                  <a:pt x="1879" y="585"/>
                </a:lnTo>
                <a:lnTo>
                  <a:pt x="1879" y="587"/>
                </a:lnTo>
                <a:lnTo>
                  <a:pt x="1879" y="587"/>
                </a:lnTo>
                <a:lnTo>
                  <a:pt x="1879" y="591"/>
                </a:lnTo>
                <a:lnTo>
                  <a:pt x="1879" y="591"/>
                </a:lnTo>
                <a:lnTo>
                  <a:pt x="1879" y="593"/>
                </a:lnTo>
                <a:lnTo>
                  <a:pt x="1879" y="593"/>
                </a:lnTo>
                <a:lnTo>
                  <a:pt x="1882" y="593"/>
                </a:lnTo>
                <a:lnTo>
                  <a:pt x="1882" y="596"/>
                </a:lnTo>
                <a:lnTo>
                  <a:pt x="1884" y="596"/>
                </a:lnTo>
                <a:lnTo>
                  <a:pt x="1886" y="598"/>
                </a:lnTo>
                <a:lnTo>
                  <a:pt x="1888" y="598"/>
                </a:lnTo>
                <a:lnTo>
                  <a:pt x="1890" y="598"/>
                </a:lnTo>
                <a:lnTo>
                  <a:pt x="1888" y="600"/>
                </a:lnTo>
                <a:lnTo>
                  <a:pt x="1888" y="602"/>
                </a:lnTo>
                <a:lnTo>
                  <a:pt x="1888" y="602"/>
                </a:lnTo>
                <a:lnTo>
                  <a:pt x="1888" y="604"/>
                </a:lnTo>
                <a:lnTo>
                  <a:pt x="1892" y="604"/>
                </a:lnTo>
                <a:lnTo>
                  <a:pt x="1894" y="602"/>
                </a:lnTo>
                <a:lnTo>
                  <a:pt x="1894" y="602"/>
                </a:lnTo>
                <a:lnTo>
                  <a:pt x="1896" y="600"/>
                </a:lnTo>
                <a:lnTo>
                  <a:pt x="1898" y="602"/>
                </a:lnTo>
                <a:lnTo>
                  <a:pt x="1900" y="602"/>
                </a:lnTo>
                <a:lnTo>
                  <a:pt x="1896" y="602"/>
                </a:lnTo>
                <a:lnTo>
                  <a:pt x="1896" y="604"/>
                </a:lnTo>
                <a:lnTo>
                  <a:pt x="1896" y="604"/>
                </a:lnTo>
                <a:lnTo>
                  <a:pt x="1894" y="604"/>
                </a:lnTo>
                <a:lnTo>
                  <a:pt x="1892" y="606"/>
                </a:lnTo>
                <a:lnTo>
                  <a:pt x="1892" y="606"/>
                </a:lnTo>
                <a:lnTo>
                  <a:pt x="1894" y="608"/>
                </a:lnTo>
                <a:lnTo>
                  <a:pt x="1894" y="608"/>
                </a:lnTo>
                <a:lnTo>
                  <a:pt x="1894" y="610"/>
                </a:lnTo>
                <a:lnTo>
                  <a:pt x="1894" y="610"/>
                </a:lnTo>
                <a:lnTo>
                  <a:pt x="1894" y="612"/>
                </a:lnTo>
                <a:lnTo>
                  <a:pt x="1894" y="612"/>
                </a:lnTo>
                <a:lnTo>
                  <a:pt x="1894" y="612"/>
                </a:lnTo>
                <a:lnTo>
                  <a:pt x="1896" y="614"/>
                </a:lnTo>
                <a:lnTo>
                  <a:pt x="1898" y="617"/>
                </a:lnTo>
                <a:lnTo>
                  <a:pt x="1898" y="617"/>
                </a:lnTo>
                <a:lnTo>
                  <a:pt x="1898" y="619"/>
                </a:lnTo>
                <a:lnTo>
                  <a:pt x="1905" y="621"/>
                </a:lnTo>
                <a:lnTo>
                  <a:pt x="1905" y="621"/>
                </a:lnTo>
                <a:lnTo>
                  <a:pt x="1905" y="621"/>
                </a:lnTo>
                <a:lnTo>
                  <a:pt x="1907" y="621"/>
                </a:lnTo>
                <a:lnTo>
                  <a:pt x="1907" y="621"/>
                </a:lnTo>
                <a:lnTo>
                  <a:pt x="1907" y="623"/>
                </a:lnTo>
                <a:lnTo>
                  <a:pt x="1907" y="625"/>
                </a:lnTo>
                <a:lnTo>
                  <a:pt x="1909" y="625"/>
                </a:lnTo>
                <a:lnTo>
                  <a:pt x="1911" y="625"/>
                </a:lnTo>
                <a:lnTo>
                  <a:pt x="1915" y="625"/>
                </a:lnTo>
                <a:lnTo>
                  <a:pt x="1915" y="625"/>
                </a:lnTo>
                <a:lnTo>
                  <a:pt x="1913" y="627"/>
                </a:lnTo>
                <a:lnTo>
                  <a:pt x="1909" y="629"/>
                </a:lnTo>
                <a:lnTo>
                  <a:pt x="1909" y="629"/>
                </a:lnTo>
                <a:lnTo>
                  <a:pt x="1909" y="631"/>
                </a:lnTo>
                <a:lnTo>
                  <a:pt x="1911" y="631"/>
                </a:lnTo>
                <a:lnTo>
                  <a:pt x="1913" y="631"/>
                </a:lnTo>
                <a:lnTo>
                  <a:pt x="1915" y="631"/>
                </a:lnTo>
                <a:lnTo>
                  <a:pt x="1917" y="631"/>
                </a:lnTo>
                <a:lnTo>
                  <a:pt x="1915" y="629"/>
                </a:lnTo>
                <a:lnTo>
                  <a:pt x="1915" y="629"/>
                </a:lnTo>
                <a:lnTo>
                  <a:pt x="1917" y="629"/>
                </a:lnTo>
                <a:lnTo>
                  <a:pt x="1919" y="629"/>
                </a:lnTo>
                <a:lnTo>
                  <a:pt x="1919" y="629"/>
                </a:lnTo>
                <a:lnTo>
                  <a:pt x="1921" y="629"/>
                </a:lnTo>
                <a:lnTo>
                  <a:pt x="1923" y="629"/>
                </a:lnTo>
                <a:lnTo>
                  <a:pt x="1926" y="629"/>
                </a:lnTo>
                <a:lnTo>
                  <a:pt x="1928" y="629"/>
                </a:lnTo>
                <a:lnTo>
                  <a:pt x="1928" y="629"/>
                </a:lnTo>
                <a:lnTo>
                  <a:pt x="1930" y="629"/>
                </a:lnTo>
                <a:lnTo>
                  <a:pt x="1932" y="627"/>
                </a:lnTo>
                <a:lnTo>
                  <a:pt x="1932" y="627"/>
                </a:lnTo>
                <a:lnTo>
                  <a:pt x="1936" y="625"/>
                </a:lnTo>
                <a:lnTo>
                  <a:pt x="1940" y="623"/>
                </a:lnTo>
                <a:lnTo>
                  <a:pt x="1942" y="623"/>
                </a:lnTo>
                <a:lnTo>
                  <a:pt x="1942" y="621"/>
                </a:lnTo>
                <a:lnTo>
                  <a:pt x="1942" y="621"/>
                </a:lnTo>
                <a:lnTo>
                  <a:pt x="1942" y="621"/>
                </a:lnTo>
                <a:lnTo>
                  <a:pt x="1944" y="621"/>
                </a:lnTo>
                <a:lnTo>
                  <a:pt x="1942" y="623"/>
                </a:lnTo>
                <a:lnTo>
                  <a:pt x="1942" y="625"/>
                </a:lnTo>
                <a:lnTo>
                  <a:pt x="1940" y="625"/>
                </a:lnTo>
                <a:lnTo>
                  <a:pt x="1940" y="629"/>
                </a:lnTo>
                <a:lnTo>
                  <a:pt x="1940" y="633"/>
                </a:lnTo>
                <a:lnTo>
                  <a:pt x="1942" y="633"/>
                </a:lnTo>
                <a:lnTo>
                  <a:pt x="1942" y="633"/>
                </a:lnTo>
                <a:lnTo>
                  <a:pt x="1947" y="635"/>
                </a:lnTo>
                <a:lnTo>
                  <a:pt x="1947" y="635"/>
                </a:lnTo>
                <a:lnTo>
                  <a:pt x="1949" y="637"/>
                </a:lnTo>
                <a:lnTo>
                  <a:pt x="1951" y="637"/>
                </a:lnTo>
                <a:lnTo>
                  <a:pt x="1951" y="637"/>
                </a:lnTo>
                <a:lnTo>
                  <a:pt x="1955" y="635"/>
                </a:lnTo>
                <a:lnTo>
                  <a:pt x="1959" y="633"/>
                </a:lnTo>
                <a:lnTo>
                  <a:pt x="1959" y="633"/>
                </a:lnTo>
                <a:lnTo>
                  <a:pt x="1957" y="635"/>
                </a:lnTo>
                <a:lnTo>
                  <a:pt x="1957" y="637"/>
                </a:lnTo>
                <a:lnTo>
                  <a:pt x="1955" y="637"/>
                </a:lnTo>
                <a:lnTo>
                  <a:pt x="1953" y="640"/>
                </a:lnTo>
                <a:lnTo>
                  <a:pt x="1951" y="640"/>
                </a:lnTo>
                <a:lnTo>
                  <a:pt x="1951" y="640"/>
                </a:lnTo>
                <a:lnTo>
                  <a:pt x="1951" y="642"/>
                </a:lnTo>
                <a:lnTo>
                  <a:pt x="1959" y="646"/>
                </a:lnTo>
                <a:lnTo>
                  <a:pt x="1961" y="646"/>
                </a:lnTo>
                <a:lnTo>
                  <a:pt x="1963" y="646"/>
                </a:lnTo>
                <a:lnTo>
                  <a:pt x="1963" y="644"/>
                </a:lnTo>
                <a:lnTo>
                  <a:pt x="1965" y="642"/>
                </a:lnTo>
                <a:lnTo>
                  <a:pt x="1967" y="642"/>
                </a:lnTo>
                <a:lnTo>
                  <a:pt x="1967" y="642"/>
                </a:lnTo>
                <a:lnTo>
                  <a:pt x="1967" y="644"/>
                </a:lnTo>
                <a:lnTo>
                  <a:pt x="1965" y="646"/>
                </a:lnTo>
                <a:lnTo>
                  <a:pt x="1963" y="646"/>
                </a:lnTo>
                <a:lnTo>
                  <a:pt x="1963" y="648"/>
                </a:lnTo>
                <a:lnTo>
                  <a:pt x="1965" y="648"/>
                </a:lnTo>
                <a:lnTo>
                  <a:pt x="1965" y="648"/>
                </a:lnTo>
                <a:lnTo>
                  <a:pt x="1965" y="650"/>
                </a:lnTo>
                <a:lnTo>
                  <a:pt x="1967" y="648"/>
                </a:lnTo>
                <a:lnTo>
                  <a:pt x="1970" y="648"/>
                </a:lnTo>
                <a:lnTo>
                  <a:pt x="1970" y="650"/>
                </a:lnTo>
                <a:lnTo>
                  <a:pt x="1970" y="650"/>
                </a:lnTo>
                <a:lnTo>
                  <a:pt x="1972" y="650"/>
                </a:lnTo>
                <a:lnTo>
                  <a:pt x="1974" y="650"/>
                </a:lnTo>
                <a:lnTo>
                  <a:pt x="1974" y="650"/>
                </a:lnTo>
                <a:lnTo>
                  <a:pt x="1976" y="650"/>
                </a:lnTo>
                <a:lnTo>
                  <a:pt x="1974" y="648"/>
                </a:lnTo>
                <a:lnTo>
                  <a:pt x="1972" y="648"/>
                </a:lnTo>
                <a:lnTo>
                  <a:pt x="1972" y="646"/>
                </a:lnTo>
                <a:lnTo>
                  <a:pt x="1976" y="648"/>
                </a:lnTo>
                <a:lnTo>
                  <a:pt x="1976" y="648"/>
                </a:lnTo>
                <a:lnTo>
                  <a:pt x="1980" y="648"/>
                </a:lnTo>
                <a:lnTo>
                  <a:pt x="1982" y="648"/>
                </a:lnTo>
                <a:lnTo>
                  <a:pt x="1982" y="646"/>
                </a:lnTo>
                <a:lnTo>
                  <a:pt x="1982" y="642"/>
                </a:lnTo>
                <a:lnTo>
                  <a:pt x="1982" y="640"/>
                </a:lnTo>
                <a:lnTo>
                  <a:pt x="1982" y="640"/>
                </a:lnTo>
                <a:lnTo>
                  <a:pt x="1982" y="637"/>
                </a:lnTo>
                <a:lnTo>
                  <a:pt x="1980" y="637"/>
                </a:lnTo>
                <a:lnTo>
                  <a:pt x="1978" y="637"/>
                </a:lnTo>
                <a:lnTo>
                  <a:pt x="1976" y="635"/>
                </a:lnTo>
                <a:lnTo>
                  <a:pt x="1972" y="635"/>
                </a:lnTo>
                <a:lnTo>
                  <a:pt x="1972" y="635"/>
                </a:lnTo>
                <a:lnTo>
                  <a:pt x="1972" y="633"/>
                </a:lnTo>
                <a:lnTo>
                  <a:pt x="1974" y="633"/>
                </a:lnTo>
                <a:lnTo>
                  <a:pt x="1976" y="635"/>
                </a:lnTo>
                <a:lnTo>
                  <a:pt x="1980" y="635"/>
                </a:lnTo>
                <a:lnTo>
                  <a:pt x="1982" y="635"/>
                </a:lnTo>
                <a:lnTo>
                  <a:pt x="1982" y="635"/>
                </a:lnTo>
                <a:lnTo>
                  <a:pt x="1984" y="635"/>
                </a:lnTo>
                <a:lnTo>
                  <a:pt x="1988" y="631"/>
                </a:lnTo>
                <a:lnTo>
                  <a:pt x="1991" y="623"/>
                </a:lnTo>
                <a:lnTo>
                  <a:pt x="1993" y="617"/>
                </a:lnTo>
                <a:lnTo>
                  <a:pt x="1993" y="614"/>
                </a:lnTo>
                <a:lnTo>
                  <a:pt x="1995" y="612"/>
                </a:lnTo>
                <a:lnTo>
                  <a:pt x="1995" y="610"/>
                </a:lnTo>
                <a:lnTo>
                  <a:pt x="1991" y="610"/>
                </a:lnTo>
                <a:lnTo>
                  <a:pt x="1991" y="608"/>
                </a:lnTo>
                <a:lnTo>
                  <a:pt x="1995" y="608"/>
                </a:lnTo>
                <a:lnTo>
                  <a:pt x="1995" y="608"/>
                </a:lnTo>
                <a:lnTo>
                  <a:pt x="1997" y="606"/>
                </a:lnTo>
                <a:lnTo>
                  <a:pt x="1997" y="604"/>
                </a:lnTo>
                <a:lnTo>
                  <a:pt x="1997" y="604"/>
                </a:lnTo>
                <a:lnTo>
                  <a:pt x="1997" y="602"/>
                </a:lnTo>
                <a:lnTo>
                  <a:pt x="1995" y="600"/>
                </a:lnTo>
                <a:lnTo>
                  <a:pt x="1995" y="598"/>
                </a:lnTo>
                <a:lnTo>
                  <a:pt x="1997" y="596"/>
                </a:lnTo>
                <a:lnTo>
                  <a:pt x="1997" y="593"/>
                </a:lnTo>
                <a:lnTo>
                  <a:pt x="1995" y="593"/>
                </a:lnTo>
                <a:lnTo>
                  <a:pt x="1997" y="591"/>
                </a:lnTo>
                <a:lnTo>
                  <a:pt x="1997" y="591"/>
                </a:lnTo>
                <a:lnTo>
                  <a:pt x="1993" y="589"/>
                </a:lnTo>
                <a:lnTo>
                  <a:pt x="1988" y="589"/>
                </a:lnTo>
                <a:lnTo>
                  <a:pt x="1986" y="587"/>
                </a:lnTo>
                <a:lnTo>
                  <a:pt x="1986" y="587"/>
                </a:lnTo>
                <a:lnTo>
                  <a:pt x="1986" y="587"/>
                </a:lnTo>
                <a:lnTo>
                  <a:pt x="1988" y="587"/>
                </a:lnTo>
                <a:lnTo>
                  <a:pt x="1993" y="587"/>
                </a:lnTo>
                <a:lnTo>
                  <a:pt x="1995" y="587"/>
                </a:lnTo>
                <a:lnTo>
                  <a:pt x="1999" y="587"/>
                </a:lnTo>
                <a:lnTo>
                  <a:pt x="1999" y="587"/>
                </a:lnTo>
                <a:lnTo>
                  <a:pt x="2001" y="587"/>
                </a:lnTo>
                <a:lnTo>
                  <a:pt x="2003" y="583"/>
                </a:lnTo>
                <a:lnTo>
                  <a:pt x="2005" y="583"/>
                </a:lnTo>
                <a:lnTo>
                  <a:pt x="2005" y="581"/>
                </a:lnTo>
                <a:lnTo>
                  <a:pt x="2001" y="579"/>
                </a:lnTo>
                <a:lnTo>
                  <a:pt x="1999" y="579"/>
                </a:lnTo>
                <a:lnTo>
                  <a:pt x="1997" y="577"/>
                </a:lnTo>
                <a:lnTo>
                  <a:pt x="1997" y="577"/>
                </a:lnTo>
                <a:lnTo>
                  <a:pt x="1999" y="577"/>
                </a:lnTo>
                <a:lnTo>
                  <a:pt x="1999" y="577"/>
                </a:lnTo>
                <a:lnTo>
                  <a:pt x="2001" y="579"/>
                </a:lnTo>
                <a:lnTo>
                  <a:pt x="2005" y="579"/>
                </a:lnTo>
                <a:lnTo>
                  <a:pt x="2007" y="579"/>
                </a:lnTo>
                <a:lnTo>
                  <a:pt x="2007" y="579"/>
                </a:lnTo>
                <a:lnTo>
                  <a:pt x="2009" y="579"/>
                </a:lnTo>
                <a:lnTo>
                  <a:pt x="2011" y="577"/>
                </a:lnTo>
                <a:lnTo>
                  <a:pt x="2011" y="575"/>
                </a:lnTo>
                <a:lnTo>
                  <a:pt x="2011" y="575"/>
                </a:lnTo>
                <a:lnTo>
                  <a:pt x="2011" y="572"/>
                </a:lnTo>
                <a:lnTo>
                  <a:pt x="2014" y="572"/>
                </a:lnTo>
                <a:lnTo>
                  <a:pt x="2014" y="568"/>
                </a:lnTo>
                <a:lnTo>
                  <a:pt x="2016" y="570"/>
                </a:lnTo>
                <a:lnTo>
                  <a:pt x="2018" y="568"/>
                </a:lnTo>
                <a:lnTo>
                  <a:pt x="2018" y="566"/>
                </a:lnTo>
                <a:lnTo>
                  <a:pt x="2020" y="564"/>
                </a:lnTo>
                <a:lnTo>
                  <a:pt x="2020" y="564"/>
                </a:lnTo>
                <a:lnTo>
                  <a:pt x="2018" y="560"/>
                </a:lnTo>
                <a:lnTo>
                  <a:pt x="2020" y="556"/>
                </a:lnTo>
                <a:lnTo>
                  <a:pt x="2016" y="554"/>
                </a:lnTo>
                <a:lnTo>
                  <a:pt x="2014" y="554"/>
                </a:lnTo>
                <a:lnTo>
                  <a:pt x="2014" y="556"/>
                </a:lnTo>
                <a:lnTo>
                  <a:pt x="2011" y="554"/>
                </a:lnTo>
                <a:lnTo>
                  <a:pt x="2005" y="552"/>
                </a:lnTo>
                <a:lnTo>
                  <a:pt x="2011" y="552"/>
                </a:lnTo>
                <a:lnTo>
                  <a:pt x="2014" y="552"/>
                </a:lnTo>
                <a:lnTo>
                  <a:pt x="2014" y="554"/>
                </a:lnTo>
                <a:lnTo>
                  <a:pt x="2018" y="554"/>
                </a:lnTo>
                <a:lnTo>
                  <a:pt x="2018" y="552"/>
                </a:lnTo>
                <a:lnTo>
                  <a:pt x="2018" y="552"/>
                </a:lnTo>
                <a:lnTo>
                  <a:pt x="2022" y="549"/>
                </a:lnTo>
                <a:lnTo>
                  <a:pt x="2024" y="549"/>
                </a:lnTo>
                <a:lnTo>
                  <a:pt x="2026" y="547"/>
                </a:lnTo>
                <a:lnTo>
                  <a:pt x="2026" y="545"/>
                </a:lnTo>
                <a:lnTo>
                  <a:pt x="2024" y="545"/>
                </a:lnTo>
                <a:lnTo>
                  <a:pt x="2022" y="543"/>
                </a:lnTo>
                <a:lnTo>
                  <a:pt x="2020" y="539"/>
                </a:lnTo>
                <a:lnTo>
                  <a:pt x="2018" y="537"/>
                </a:lnTo>
                <a:lnTo>
                  <a:pt x="2016" y="539"/>
                </a:lnTo>
                <a:lnTo>
                  <a:pt x="2014" y="539"/>
                </a:lnTo>
                <a:lnTo>
                  <a:pt x="2014" y="535"/>
                </a:lnTo>
                <a:lnTo>
                  <a:pt x="2011" y="535"/>
                </a:lnTo>
                <a:lnTo>
                  <a:pt x="2011" y="533"/>
                </a:lnTo>
                <a:lnTo>
                  <a:pt x="2016" y="533"/>
                </a:lnTo>
                <a:lnTo>
                  <a:pt x="2018" y="533"/>
                </a:lnTo>
                <a:lnTo>
                  <a:pt x="2024" y="535"/>
                </a:lnTo>
                <a:lnTo>
                  <a:pt x="2028" y="533"/>
                </a:lnTo>
                <a:lnTo>
                  <a:pt x="2028" y="533"/>
                </a:lnTo>
                <a:lnTo>
                  <a:pt x="2032" y="528"/>
                </a:lnTo>
                <a:lnTo>
                  <a:pt x="2032" y="528"/>
                </a:lnTo>
                <a:lnTo>
                  <a:pt x="2035" y="526"/>
                </a:lnTo>
                <a:lnTo>
                  <a:pt x="2032" y="526"/>
                </a:lnTo>
                <a:lnTo>
                  <a:pt x="2026" y="522"/>
                </a:lnTo>
                <a:lnTo>
                  <a:pt x="2026" y="522"/>
                </a:lnTo>
                <a:lnTo>
                  <a:pt x="2028" y="522"/>
                </a:lnTo>
                <a:lnTo>
                  <a:pt x="2037" y="522"/>
                </a:lnTo>
                <a:lnTo>
                  <a:pt x="2041" y="520"/>
                </a:lnTo>
                <a:lnTo>
                  <a:pt x="2047" y="520"/>
                </a:lnTo>
                <a:lnTo>
                  <a:pt x="2053" y="518"/>
                </a:lnTo>
                <a:lnTo>
                  <a:pt x="2053" y="516"/>
                </a:lnTo>
                <a:lnTo>
                  <a:pt x="2053" y="516"/>
                </a:lnTo>
                <a:lnTo>
                  <a:pt x="2051" y="514"/>
                </a:lnTo>
                <a:lnTo>
                  <a:pt x="2049" y="512"/>
                </a:lnTo>
                <a:lnTo>
                  <a:pt x="2051" y="512"/>
                </a:lnTo>
                <a:lnTo>
                  <a:pt x="2055" y="514"/>
                </a:lnTo>
                <a:lnTo>
                  <a:pt x="2055" y="512"/>
                </a:lnTo>
                <a:lnTo>
                  <a:pt x="2058" y="508"/>
                </a:lnTo>
                <a:lnTo>
                  <a:pt x="2060" y="508"/>
                </a:lnTo>
                <a:lnTo>
                  <a:pt x="2062" y="505"/>
                </a:lnTo>
                <a:lnTo>
                  <a:pt x="2058" y="503"/>
                </a:lnTo>
                <a:lnTo>
                  <a:pt x="2055" y="503"/>
                </a:lnTo>
                <a:lnTo>
                  <a:pt x="2055" y="501"/>
                </a:lnTo>
                <a:lnTo>
                  <a:pt x="2060" y="503"/>
                </a:lnTo>
                <a:lnTo>
                  <a:pt x="2064" y="503"/>
                </a:lnTo>
                <a:lnTo>
                  <a:pt x="2068" y="503"/>
                </a:lnTo>
                <a:lnTo>
                  <a:pt x="2068" y="503"/>
                </a:lnTo>
                <a:lnTo>
                  <a:pt x="2064" y="508"/>
                </a:lnTo>
                <a:lnTo>
                  <a:pt x="2060" y="512"/>
                </a:lnTo>
                <a:lnTo>
                  <a:pt x="2060" y="514"/>
                </a:lnTo>
                <a:lnTo>
                  <a:pt x="2060" y="516"/>
                </a:lnTo>
                <a:lnTo>
                  <a:pt x="2060" y="516"/>
                </a:lnTo>
                <a:lnTo>
                  <a:pt x="2058" y="518"/>
                </a:lnTo>
                <a:lnTo>
                  <a:pt x="2058" y="520"/>
                </a:lnTo>
                <a:lnTo>
                  <a:pt x="2062" y="522"/>
                </a:lnTo>
                <a:lnTo>
                  <a:pt x="2062" y="520"/>
                </a:lnTo>
                <a:lnTo>
                  <a:pt x="2064" y="520"/>
                </a:lnTo>
                <a:lnTo>
                  <a:pt x="2066" y="520"/>
                </a:lnTo>
                <a:lnTo>
                  <a:pt x="2066" y="518"/>
                </a:lnTo>
                <a:lnTo>
                  <a:pt x="2068" y="516"/>
                </a:lnTo>
                <a:lnTo>
                  <a:pt x="2068" y="516"/>
                </a:lnTo>
                <a:lnTo>
                  <a:pt x="2070" y="514"/>
                </a:lnTo>
                <a:lnTo>
                  <a:pt x="2072" y="516"/>
                </a:lnTo>
                <a:lnTo>
                  <a:pt x="2072" y="516"/>
                </a:lnTo>
                <a:lnTo>
                  <a:pt x="2074" y="518"/>
                </a:lnTo>
                <a:lnTo>
                  <a:pt x="2076" y="516"/>
                </a:lnTo>
                <a:lnTo>
                  <a:pt x="2076" y="516"/>
                </a:lnTo>
                <a:lnTo>
                  <a:pt x="2076" y="516"/>
                </a:lnTo>
                <a:lnTo>
                  <a:pt x="2079" y="514"/>
                </a:lnTo>
                <a:lnTo>
                  <a:pt x="2079" y="512"/>
                </a:lnTo>
                <a:lnTo>
                  <a:pt x="2079" y="512"/>
                </a:lnTo>
                <a:lnTo>
                  <a:pt x="2081" y="512"/>
                </a:lnTo>
                <a:lnTo>
                  <a:pt x="2081" y="514"/>
                </a:lnTo>
                <a:lnTo>
                  <a:pt x="2081" y="516"/>
                </a:lnTo>
                <a:lnTo>
                  <a:pt x="2083" y="514"/>
                </a:lnTo>
                <a:lnTo>
                  <a:pt x="2085" y="512"/>
                </a:lnTo>
                <a:lnTo>
                  <a:pt x="2089" y="510"/>
                </a:lnTo>
                <a:lnTo>
                  <a:pt x="2091" y="510"/>
                </a:lnTo>
                <a:lnTo>
                  <a:pt x="2091" y="508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3"/>
                </a:lnTo>
                <a:lnTo>
                  <a:pt x="2089" y="501"/>
                </a:lnTo>
                <a:lnTo>
                  <a:pt x="2089" y="501"/>
                </a:lnTo>
                <a:lnTo>
                  <a:pt x="2091" y="503"/>
                </a:lnTo>
                <a:lnTo>
                  <a:pt x="2091" y="503"/>
                </a:lnTo>
                <a:lnTo>
                  <a:pt x="2095" y="505"/>
                </a:lnTo>
                <a:lnTo>
                  <a:pt x="2097" y="505"/>
                </a:lnTo>
                <a:lnTo>
                  <a:pt x="2097" y="505"/>
                </a:lnTo>
                <a:lnTo>
                  <a:pt x="2099" y="505"/>
                </a:lnTo>
                <a:lnTo>
                  <a:pt x="2106" y="501"/>
                </a:lnTo>
                <a:lnTo>
                  <a:pt x="2106" y="501"/>
                </a:lnTo>
                <a:lnTo>
                  <a:pt x="2108" y="499"/>
                </a:lnTo>
                <a:lnTo>
                  <a:pt x="2108" y="497"/>
                </a:lnTo>
                <a:lnTo>
                  <a:pt x="2110" y="497"/>
                </a:lnTo>
                <a:lnTo>
                  <a:pt x="2110" y="497"/>
                </a:lnTo>
                <a:lnTo>
                  <a:pt x="2112" y="497"/>
                </a:lnTo>
                <a:lnTo>
                  <a:pt x="2112" y="495"/>
                </a:lnTo>
                <a:lnTo>
                  <a:pt x="2114" y="495"/>
                </a:lnTo>
                <a:lnTo>
                  <a:pt x="2116" y="489"/>
                </a:lnTo>
                <a:lnTo>
                  <a:pt x="2120" y="482"/>
                </a:lnTo>
                <a:lnTo>
                  <a:pt x="2123" y="482"/>
                </a:lnTo>
                <a:lnTo>
                  <a:pt x="2123" y="480"/>
                </a:lnTo>
                <a:lnTo>
                  <a:pt x="2123" y="478"/>
                </a:lnTo>
                <a:lnTo>
                  <a:pt x="2123" y="478"/>
                </a:lnTo>
                <a:lnTo>
                  <a:pt x="2123" y="478"/>
                </a:lnTo>
                <a:lnTo>
                  <a:pt x="2125" y="476"/>
                </a:lnTo>
                <a:lnTo>
                  <a:pt x="2125" y="476"/>
                </a:lnTo>
                <a:lnTo>
                  <a:pt x="2127" y="472"/>
                </a:lnTo>
                <a:lnTo>
                  <a:pt x="2129" y="472"/>
                </a:lnTo>
                <a:lnTo>
                  <a:pt x="2129" y="472"/>
                </a:lnTo>
                <a:lnTo>
                  <a:pt x="2131" y="470"/>
                </a:lnTo>
                <a:lnTo>
                  <a:pt x="2137" y="466"/>
                </a:lnTo>
                <a:lnTo>
                  <a:pt x="2139" y="466"/>
                </a:lnTo>
                <a:lnTo>
                  <a:pt x="2139" y="466"/>
                </a:lnTo>
                <a:lnTo>
                  <a:pt x="2141" y="463"/>
                </a:lnTo>
                <a:lnTo>
                  <a:pt x="2141" y="461"/>
                </a:lnTo>
                <a:lnTo>
                  <a:pt x="2141" y="459"/>
                </a:lnTo>
                <a:lnTo>
                  <a:pt x="2139" y="457"/>
                </a:lnTo>
                <a:lnTo>
                  <a:pt x="2139" y="457"/>
                </a:lnTo>
                <a:lnTo>
                  <a:pt x="2139" y="457"/>
                </a:lnTo>
                <a:lnTo>
                  <a:pt x="2141" y="457"/>
                </a:lnTo>
                <a:lnTo>
                  <a:pt x="2141" y="457"/>
                </a:lnTo>
                <a:lnTo>
                  <a:pt x="2141" y="455"/>
                </a:lnTo>
                <a:lnTo>
                  <a:pt x="2139" y="455"/>
                </a:lnTo>
                <a:lnTo>
                  <a:pt x="2139" y="453"/>
                </a:lnTo>
                <a:lnTo>
                  <a:pt x="2139" y="453"/>
                </a:lnTo>
                <a:lnTo>
                  <a:pt x="2141" y="453"/>
                </a:lnTo>
                <a:lnTo>
                  <a:pt x="2148" y="457"/>
                </a:lnTo>
                <a:lnTo>
                  <a:pt x="2152" y="459"/>
                </a:lnTo>
                <a:lnTo>
                  <a:pt x="2156" y="461"/>
                </a:lnTo>
                <a:lnTo>
                  <a:pt x="2158" y="461"/>
                </a:lnTo>
                <a:lnTo>
                  <a:pt x="2160" y="461"/>
                </a:lnTo>
                <a:lnTo>
                  <a:pt x="2164" y="459"/>
                </a:lnTo>
                <a:lnTo>
                  <a:pt x="2164" y="459"/>
                </a:lnTo>
                <a:lnTo>
                  <a:pt x="2162" y="457"/>
                </a:lnTo>
                <a:lnTo>
                  <a:pt x="2162" y="457"/>
                </a:lnTo>
                <a:lnTo>
                  <a:pt x="2169" y="459"/>
                </a:lnTo>
                <a:lnTo>
                  <a:pt x="2171" y="459"/>
                </a:lnTo>
                <a:lnTo>
                  <a:pt x="2173" y="457"/>
                </a:lnTo>
                <a:lnTo>
                  <a:pt x="2173" y="455"/>
                </a:lnTo>
                <a:lnTo>
                  <a:pt x="2175" y="455"/>
                </a:lnTo>
                <a:lnTo>
                  <a:pt x="2177" y="455"/>
                </a:lnTo>
                <a:lnTo>
                  <a:pt x="2181" y="455"/>
                </a:lnTo>
                <a:lnTo>
                  <a:pt x="2183" y="455"/>
                </a:lnTo>
                <a:lnTo>
                  <a:pt x="2185" y="455"/>
                </a:lnTo>
                <a:lnTo>
                  <a:pt x="2190" y="455"/>
                </a:lnTo>
                <a:lnTo>
                  <a:pt x="2196" y="453"/>
                </a:lnTo>
                <a:lnTo>
                  <a:pt x="2200" y="451"/>
                </a:lnTo>
                <a:lnTo>
                  <a:pt x="2204" y="451"/>
                </a:lnTo>
                <a:lnTo>
                  <a:pt x="2213" y="449"/>
                </a:lnTo>
                <a:lnTo>
                  <a:pt x="2215" y="449"/>
                </a:lnTo>
                <a:lnTo>
                  <a:pt x="2219" y="447"/>
                </a:lnTo>
                <a:lnTo>
                  <a:pt x="2221" y="447"/>
                </a:lnTo>
                <a:lnTo>
                  <a:pt x="2223" y="447"/>
                </a:lnTo>
                <a:lnTo>
                  <a:pt x="2225" y="447"/>
                </a:lnTo>
                <a:lnTo>
                  <a:pt x="2227" y="445"/>
                </a:lnTo>
                <a:lnTo>
                  <a:pt x="2229" y="445"/>
                </a:lnTo>
                <a:lnTo>
                  <a:pt x="2231" y="443"/>
                </a:lnTo>
                <a:lnTo>
                  <a:pt x="2236" y="440"/>
                </a:lnTo>
                <a:lnTo>
                  <a:pt x="2236" y="440"/>
                </a:lnTo>
                <a:lnTo>
                  <a:pt x="2236" y="440"/>
                </a:lnTo>
                <a:lnTo>
                  <a:pt x="2238" y="438"/>
                </a:lnTo>
                <a:lnTo>
                  <a:pt x="2238" y="436"/>
                </a:lnTo>
                <a:lnTo>
                  <a:pt x="2242" y="436"/>
                </a:lnTo>
                <a:lnTo>
                  <a:pt x="2244" y="434"/>
                </a:lnTo>
                <a:lnTo>
                  <a:pt x="2244" y="434"/>
                </a:lnTo>
                <a:lnTo>
                  <a:pt x="2242" y="432"/>
                </a:lnTo>
                <a:lnTo>
                  <a:pt x="2244" y="432"/>
                </a:lnTo>
                <a:lnTo>
                  <a:pt x="2248" y="430"/>
                </a:lnTo>
                <a:lnTo>
                  <a:pt x="2248" y="430"/>
                </a:lnTo>
                <a:lnTo>
                  <a:pt x="2252" y="428"/>
                </a:lnTo>
                <a:lnTo>
                  <a:pt x="2257" y="428"/>
                </a:lnTo>
                <a:close/>
                <a:moveTo>
                  <a:pt x="1886" y="1627"/>
                </a:moveTo>
                <a:lnTo>
                  <a:pt x="1882" y="1627"/>
                </a:lnTo>
                <a:lnTo>
                  <a:pt x="1879" y="1627"/>
                </a:lnTo>
                <a:lnTo>
                  <a:pt x="1877" y="1629"/>
                </a:lnTo>
                <a:lnTo>
                  <a:pt x="1877" y="1631"/>
                </a:lnTo>
                <a:lnTo>
                  <a:pt x="1879" y="1631"/>
                </a:lnTo>
                <a:lnTo>
                  <a:pt x="1882" y="1631"/>
                </a:lnTo>
                <a:lnTo>
                  <a:pt x="1884" y="1631"/>
                </a:lnTo>
                <a:lnTo>
                  <a:pt x="1884" y="1631"/>
                </a:lnTo>
                <a:lnTo>
                  <a:pt x="1886" y="1631"/>
                </a:lnTo>
                <a:lnTo>
                  <a:pt x="1888" y="1627"/>
                </a:lnTo>
                <a:lnTo>
                  <a:pt x="1888" y="1627"/>
                </a:lnTo>
                <a:lnTo>
                  <a:pt x="1886" y="1627"/>
                </a:lnTo>
                <a:close/>
                <a:moveTo>
                  <a:pt x="1882" y="1625"/>
                </a:moveTo>
                <a:lnTo>
                  <a:pt x="1884" y="1623"/>
                </a:lnTo>
                <a:lnTo>
                  <a:pt x="1884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82" y="1623"/>
                </a:lnTo>
                <a:lnTo>
                  <a:pt x="1879" y="1623"/>
                </a:lnTo>
                <a:lnTo>
                  <a:pt x="1879" y="1623"/>
                </a:lnTo>
                <a:lnTo>
                  <a:pt x="1879" y="1625"/>
                </a:lnTo>
                <a:lnTo>
                  <a:pt x="1879" y="1627"/>
                </a:lnTo>
                <a:lnTo>
                  <a:pt x="1882" y="1625"/>
                </a:lnTo>
                <a:close/>
                <a:moveTo>
                  <a:pt x="1877" y="1629"/>
                </a:moveTo>
                <a:lnTo>
                  <a:pt x="1879" y="1627"/>
                </a:lnTo>
                <a:lnTo>
                  <a:pt x="1877" y="1625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3"/>
                </a:lnTo>
                <a:lnTo>
                  <a:pt x="1877" y="1625"/>
                </a:lnTo>
                <a:lnTo>
                  <a:pt x="1877" y="1627"/>
                </a:lnTo>
                <a:lnTo>
                  <a:pt x="1875" y="1627"/>
                </a:lnTo>
                <a:lnTo>
                  <a:pt x="1875" y="1629"/>
                </a:lnTo>
                <a:lnTo>
                  <a:pt x="1875" y="1631"/>
                </a:lnTo>
                <a:lnTo>
                  <a:pt x="1877" y="1631"/>
                </a:lnTo>
                <a:lnTo>
                  <a:pt x="1877" y="1629"/>
                </a:lnTo>
                <a:close/>
                <a:moveTo>
                  <a:pt x="1890" y="1629"/>
                </a:moveTo>
                <a:lnTo>
                  <a:pt x="1890" y="1631"/>
                </a:lnTo>
                <a:lnTo>
                  <a:pt x="1888" y="1631"/>
                </a:lnTo>
                <a:lnTo>
                  <a:pt x="1886" y="1631"/>
                </a:lnTo>
                <a:lnTo>
                  <a:pt x="1886" y="1633"/>
                </a:lnTo>
                <a:lnTo>
                  <a:pt x="1888" y="1633"/>
                </a:lnTo>
                <a:lnTo>
                  <a:pt x="1892" y="1633"/>
                </a:lnTo>
                <a:lnTo>
                  <a:pt x="1892" y="1631"/>
                </a:lnTo>
                <a:lnTo>
                  <a:pt x="1892" y="1631"/>
                </a:lnTo>
                <a:lnTo>
                  <a:pt x="1892" y="1631"/>
                </a:lnTo>
                <a:lnTo>
                  <a:pt x="1890" y="1629"/>
                </a:lnTo>
                <a:close/>
                <a:moveTo>
                  <a:pt x="2156" y="1032"/>
                </a:moveTo>
                <a:lnTo>
                  <a:pt x="2154" y="1034"/>
                </a:lnTo>
                <a:lnTo>
                  <a:pt x="2154" y="1036"/>
                </a:lnTo>
                <a:lnTo>
                  <a:pt x="2154" y="1036"/>
                </a:lnTo>
                <a:lnTo>
                  <a:pt x="2156" y="1036"/>
                </a:lnTo>
                <a:lnTo>
                  <a:pt x="2156" y="1034"/>
                </a:lnTo>
                <a:lnTo>
                  <a:pt x="2156" y="1034"/>
                </a:lnTo>
                <a:lnTo>
                  <a:pt x="2156" y="1032"/>
                </a:lnTo>
                <a:close/>
                <a:moveTo>
                  <a:pt x="1963" y="1671"/>
                </a:moveTo>
                <a:lnTo>
                  <a:pt x="1961" y="1671"/>
                </a:lnTo>
                <a:lnTo>
                  <a:pt x="1961" y="1671"/>
                </a:lnTo>
                <a:lnTo>
                  <a:pt x="1961" y="1673"/>
                </a:lnTo>
                <a:lnTo>
                  <a:pt x="1961" y="1675"/>
                </a:lnTo>
                <a:lnTo>
                  <a:pt x="1963" y="1673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lnTo>
                  <a:pt x="1963" y="1671"/>
                </a:lnTo>
                <a:close/>
                <a:moveTo>
                  <a:pt x="2242" y="1063"/>
                </a:moveTo>
                <a:lnTo>
                  <a:pt x="2242" y="1061"/>
                </a:lnTo>
                <a:lnTo>
                  <a:pt x="2242" y="1061"/>
                </a:lnTo>
                <a:lnTo>
                  <a:pt x="2238" y="1061"/>
                </a:lnTo>
                <a:lnTo>
                  <a:pt x="2236" y="1061"/>
                </a:lnTo>
                <a:lnTo>
                  <a:pt x="2234" y="1059"/>
                </a:lnTo>
                <a:lnTo>
                  <a:pt x="2234" y="1059"/>
                </a:lnTo>
                <a:lnTo>
                  <a:pt x="2234" y="1061"/>
                </a:lnTo>
                <a:lnTo>
                  <a:pt x="2234" y="1061"/>
                </a:lnTo>
                <a:lnTo>
                  <a:pt x="2236" y="1063"/>
                </a:lnTo>
                <a:lnTo>
                  <a:pt x="2240" y="1063"/>
                </a:lnTo>
                <a:lnTo>
                  <a:pt x="2242" y="1063"/>
                </a:lnTo>
                <a:lnTo>
                  <a:pt x="2242" y="1063"/>
                </a:lnTo>
                <a:close/>
                <a:moveTo>
                  <a:pt x="2246" y="1384"/>
                </a:moveTo>
                <a:lnTo>
                  <a:pt x="2244" y="1382"/>
                </a:lnTo>
                <a:lnTo>
                  <a:pt x="2244" y="1382"/>
                </a:lnTo>
                <a:lnTo>
                  <a:pt x="2240" y="1384"/>
                </a:lnTo>
                <a:lnTo>
                  <a:pt x="2240" y="1384"/>
                </a:lnTo>
                <a:lnTo>
                  <a:pt x="2240" y="1384"/>
                </a:lnTo>
                <a:lnTo>
                  <a:pt x="2242" y="1386"/>
                </a:lnTo>
                <a:lnTo>
                  <a:pt x="2242" y="1386"/>
                </a:lnTo>
                <a:lnTo>
                  <a:pt x="2244" y="1386"/>
                </a:lnTo>
                <a:lnTo>
                  <a:pt x="2246" y="1384"/>
                </a:lnTo>
                <a:lnTo>
                  <a:pt x="2246" y="1384"/>
                </a:lnTo>
                <a:close/>
                <a:moveTo>
                  <a:pt x="2244" y="1076"/>
                </a:moveTo>
                <a:lnTo>
                  <a:pt x="2244" y="1076"/>
                </a:lnTo>
                <a:lnTo>
                  <a:pt x="2244" y="1076"/>
                </a:lnTo>
                <a:lnTo>
                  <a:pt x="2246" y="1076"/>
                </a:lnTo>
                <a:lnTo>
                  <a:pt x="2244" y="1076"/>
                </a:lnTo>
                <a:lnTo>
                  <a:pt x="2244" y="1074"/>
                </a:lnTo>
                <a:lnTo>
                  <a:pt x="2244" y="1074"/>
                </a:lnTo>
                <a:lnTo>
                  <a:pt x="2242" y="1076"/>
                </a:lnTo>
                <a:lnTo>
                  <a:pt x="2244" y="1076"/>
                </a:lnTo>
                <a:close/>
                <a:moveTo>
                  <a:pt x="2246" y="1386"/>
                </a:moveTo>
                <a:lnTo>
                  <a:pt x="2246" y="1386"/>
                </a:lnTo>
                <a:lnTo>
                  <a:pt x="2244" y="1386"/>
                </a:lnTo>
                <a:lnTo>
                  <a:pt x="2244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8"/>
                </a:lnTo>
                <a:lnTo>
                  <a:pt x="2246" y="1386"/>
                </a:lnTo>
                <a:close/>
                <a:moveTo>
                  <a:pt x="2213" y="1044"/>
                </a:moveTo>
                <a:lnTo>
                  <a:pt x="2211" y="1044"/>
                </a:lnTo>
                <a:lnTo>
                  <a:pt x="2211" y="1046"/>
                </a:lnTo>
                <a:lnTo>
                  <a:pt x="2211" y="1046"/>
                </a:lnTo>
                <a:lnTo>
                  <a:pt x="2213" y="1046"/>
                </a:lnTo>
                <a:lnTo>
                  <a:pt x="2215" y="1048"/>
                </a:lnTo>
                <a:lnTo>
                  <a:pt x="2215" y="1048"/>
                </a:lnTo>
                <a:lnTo>
                  <a:pt x="2217" y="1046"/>
                </a:lnTo>
                <a:lnTo>
                  <a:pt x="2217" y="1046"/>
                </a:lnTo>
                <a:lnTo>
                  <a:pt x="2215" y="1044"/>
                </a:lnTo>
                <a:lnTo>
                  <a:pt x="2213" y="1044"/>
                </a:lnTo>
                <a:close/>
                <a:moveTo>
                  <a:pt x="2227" y="2581"/>
                </a:moveTo>
                <a:lnTo>
                  <a:pt x="2227" y="2581"/>
                </a:lnTo>
                <a:lnTo>
                  <a:pt x="2225" y="2581"/>
                </a:lnTo>
                <a:lnTo>
                  <a:pt x="2225" y="2581"/>
                </a:lnTo>
                <a:lnTo>
                  <a:pt x="2225" y="2583"/>
                </a:lnTo>
                <a:lnTo>
                  <a:pt x="2227" y="2583"/>
                </a:lnTo>
                <a:lnTo>
                  <a:pt x="2227" y="2583"/>
                </a:lnTo>
                <a:lnTo>
                  <a:pt x="2227" y="2581"/>
                </a:lnTo>
                <a:close/>
                <a:moveTo>
                  <a:pt x="2196" y="1048"/>
                </a:moveTo>
                <a:lnTo>
                  <a:pt x="2194" y="1048"/>
                </a:lnTo>
                <a:lnTo>
                  <a:pt x="2194" y="1050"/>
                </a:lnTo>
                <a:lnTo>
                  <a:pt x="2194" y="1050"/>
                </a:lnTo>
                <a:lnTo>
                  <a:pt x="2196" y="1050"/>
                </a:lnTo>
                <a:lnTo>
                  <a:pt x="2198" y="1050"/>
                </a:lnTo>
                <a:lnTo>
                  <a:pt x="2198" y="1053"/>
                </a:lnTo>
                <a:lnTo>
                  <a:pt x="2200" y="1050"/>
                </a:lnTo>
                <a:lnTo>
                  <a:pt x="2202" y="1050"/>
                </a:lnTo>
                <a:lnTo>
                  <a:pt x="2200" y="1050"/>
                </a:lnTo>
                <a:lnTo>
                  <a:pt x="2196" y="1048"/>
                </a:lnTo>
                <a:close/>
                <a:moveTo>
                  <a:pt x="2198" y="1046"/>
                </a:moveTo>
                <a:lnTo>
                  <a:pt x="2200" y="1046"/>
                </a:lnTo>
                <a:lnTo>
                  <a:pt x="2200" y="1048"/>
                </a:lnTo>
                <a:lnTo>
                  <a:pt x="2204" y="1048"/>
                </a:lnTo>
                <a:lnTo>
                  <a:pt x="2204" y="1048"/>
                </a:lnTo>
                <a:lnTo>
                  <a:pt x="2202" y="1048"/>
                </a:lnTo>
                <a:lnTo>
                  <a:pt x="2198" y="1046"/>
                </a:lnTo>
                <a:close/>
                <a:moveTo>
                  <a:pt x="2192" y="1048"/>
                </a:moveTo>
                <a:lnTo>
                  <a:pt x="2192" y="1048"/>
                </a:lnTo>
                <a:lnTo>
                  <a:pt x="2190" y="1048"/>
                </a:lnTo>
                <a:lnTo>
                  <a:pt x="2192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4" y="1048"/>
                </a:lnTo>
                <a:lnTo>
                  <a:pt x="2192" y="1048"/>
                </a:lnTo>
                <a:close/>
                <a:moveTo>
                  <a:pt x="1720" y="1401"/>
                </a:moveTo>
                <a:lnTo>
                  <a:pt x="1720" y="1399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lnTo>
                  <a:pt x="1720" y="1401"/>
                </a:lnTo>
                <a:close/>
                <a:moveTo>
                  <a:pt x="1695" y="1367"/>
                </a:moveTo>
                <a:lnTo>
                  <a:pt x="1695" y="1365"/>
                </a:lnTo>
                <a:lnTo>
                  <a:pt x="1693" y="1367"/>
                </a:lnTo>
                <a:lnTo>
                  <a:pt x="1693" y="1367"/>
                </a:lnTo>
                <a:lnTo>
                  <a:pt x="1695" y="1367"/>
                </a:lnTo>
                <a:lnTo>
                  <a:pt x="1695" y="1367"/>
                </a:lnTo>
                <a:close/>
                <a:moveTo>
                  <a:pt x="1674" y="883"/>
                </a:moveTo>
                <a:lnTo>
                  <a:pt x="1674" y="883"/>
                </a:lnTo>
                <a:lnTo>
                  <a:pt x="1672" y="883"/>
                </a:lnTo>
                <a:lnTo>
                  <a:pt x="1672" y="885"/>
                </a:lnTo>
                <a:lnTo>
                  <a:pt x="1672" y="885"/>
                </a:lnTo>
                <a:lnTo>
                  <a:pt x="1674" y="885"/>
                </a:lnTo>
                <a:lnTo>
                  <a:pt x="1674" y="883"/>
                </a:lnTo>
                <a:close/>
                <a:moveTo>
                  <a:pt x="1670" y="889"/>
                </a:moveTo>
                <a:lnTo>
                  <a:pt x="1672" y="889"/>
                </a:lnTo>
                <a:lnTo>
                  <a:pt x="1672" y="887"/>
                </a:lnTo>
                <a:lnTo>
                  <a:pt x="1674" y="887"/>
                </a:lnTo>
                <a:lnTo>
                  <a:pt x="1672" y="887"/>
                </a:lnTo>
                <a:lnTo>
                  <a:pt x="1672" y="887"/>
                </a:lnTo>
                <a:lnTo>
                  <a:pt x="1670" y="887"/>
                </a:lnTo>
                <a:lnTo>
                  <a:pt x="1670" y="887"/>
                </a:lnTo>
                <a:lnTo>
                  <a:pt x="1670" y="889"/>
                </a:lnTo>
                <a:lnTo>
                  <a:pt x="1670" y="889"/>
                </a:lnTo>
                <a:close/>
                <a:moveTo>
                  <a:pt x="1701" y="1382"/>
                </a:moveTo>
                <a:lnTo>
                  <a:pt x="1701" y="1384"/>
                </a:lnTo>
                <a:lnTo>
                  <a:pt x="1701" y="1384"/>
                </a:lnTo>
                <a:lnTo>
                  <a:pt x="1701" y="1384"/>
                </a:lnTo>
                <a:lnTo>
                  <a:pt x="1701" y="1382"/>
                </a:lnTo>
                <a:lnTo>
                  <a:pt x="1701" y="1382"/>
                </a:lnTo>
                <a:lnTo>
                  <a:pt x="1701" y="1382"/>
                </a:lnTo>
                <a:close/>
                <a:moveTo>
                  <a:pt x="1714" y="864"/>
                </a:moveTo>
                <a:lnTo>
                  <a:pt x="1714" y="864"/>
                </a:lnTo>
                <a:lnTo>
                  <a:pt x="1714" y="862"/>
                </a:lnTo>
                <a:lnTo>
                  <a:pt x="1712" y="860"/>
                </a:lnTo>
                <a:lnTo>
                  <a:pt x="1710" y="858"/>
                </a:lnTo>
                <a:lnTo>
                  <a:pt x="1708" y="858"/>
                </a:lnTo>
                <a:lnTo>
                  <a:pt x="1699" y="853"/>
                </a:lnTo>
                <a:lnTo>
                  <a:pt x="1697" y="851"/>
                </a:lnTo>
                <a:lnTo>
                  <a:pt x="1693" y="851"/>
                </a:lnTo>
                <a:lnTo>
                  <a:pt x="1691" y="849"/>
                </a:lnTo>
                <a:lnTo>
                  <a:pt x="1685" y="849"/>
                </a:lnTo>
                <a:lnTo>
                  <a:pt x="1678" y="847"/>
                </a:lnTo>
                <a:lnTo>
                  <a:pt x="1676" y="847"/>
                </a:lnTo>
                <a:lnTo>
                  <a:pt x="1674" y="849"/>
                </a:lnTo>
                <a:lnTo>
                  <a:pt x="1674" y="849"/>
                </a:lnTo>
                <a:lnTo>
                  <a:pt x="1674" y="849"/>
                </a:lnTo>
                <a:lnTo>
                  <a:pt x="1683" y="853"/>
                </a:lnTo>
                <a:lnTo>
                  <a:pt x="1685" y="853"/>
                </a:lnTo>
                <a:lnTo>
                  <a:pt x="1685" y="856"/>
                </a:lnTo>
                <a:lnTo>
                  <a:pt x="1687" y="858"/>
                </a:lnTo>
                <a:lnTo>
                  <a:pt x="1687" y="858"/>
                </a:lnTo>
                <a:lnTo>
                  <a:pt x="1695" y="862"/>
                </a:lnTo>
                <a:lnTo>
                  <a:pt x="1697" y="862"/>
                </a:lnTo>
                <a:lnTo>
                  <a:pt x="1701" y="862"/>
                </a:lnTo>
                <a:lnTo>
                  <a:pt x="1706" y="864"/>
                </a:lnTo>
                <a:lnTo>
                  <a:pt x="1712" y="864"/>
                </a:lnTo>
                <a:lnTo>
                  <a:pt x="1714" y="864"/>
                </a:lnTo>
                <a:close/>
                <a:moveTo>
                  <a:pt x="1706" y="1388"/>
                </a:moveTo>
                <a:lnTo>
                  <a:pt x="1706" y="1390"/>
                </a:lnTo>
                <a:lnTo>
                  <a:pt x="1708" y="1390"/>
                </a:lnTo>
                <a:lnTo>
                  <a:pt x="1708" y="1388"/>
                </a:lnTo>
                <a:lnTo>
                  <a:pt x="1708" y="1388"/>
                </a:lnTo>
                <a:lnTo>
                  <a:pt x="1708" y="1388"/>
                </a:lnTo>
                <a:lnTo>
                  <a:pt x="1706" y="1388"/>
                </a:lnTo>
                <a:close/>
                <a:moveTo>
                  <a:pt x="1540" y="927"/>
                </a:moveTo>
                <a:lnTo>
                  <a:pt x="1542" y="925"/>
                </a:lnTo>
                <a:lnTo>
                  <a:pt x="1540" y="927"/>
                </a:lnTo>
                <a:lnTo>
                  <a:pt x="1538" y="927"/>
                </a:lnTo>
                <a:lnTo>
                  <a:pt x="1538" y="929"/>
                </a:lnTo>
                <a:lnTo>
                  <a:pt x="1540" y="927"/>
                </a:lnTo>
                <a:close/>
                <a:moveTo>
                  <a:pt x="1578" y="904"/>
                </a:moveTo>
                <a:lnTo>
                  <a:pt x="1578" y="904"/>
                </a:lnTo>
                <a:lnTo>
                  <a:pt x="1578" y="904"/>
                </a:lnTo>
                <a:lnTo>
                  <a:pt x="1580" y="904"/>
                </a:lnTo>
                <a:lnTo>
                  <a:pt x="1582" y="902"/>
                </a:lnTo>
                <a:lnTo>
                  <a:pt x="1580" y="902"/>
                </a:lnTo>
                <a:lnTo>
                  <a:pt x="1580" y="904"/>
                </a:lnTo>
                <a:lnTo>
                  <a:pt x="1578" y="904"/>
                </a:lnTo>
                <a:close/>
                <a:moveTo>
                  <a:pt x="1737" y="958"/>
                </a:moveTo>
                <a:lnTo>
                  <a:pt x="1739" y="958"/>
                </a:lnTo>
                <a:lnTo>
                  <a:pt x="1741" y="956"/>
                </a:lnTo>
                <a:lnTo>
                  <a:pt x="1743" y="956"/>
                </a:lnTo>
                <a:lnTo>
                  <a:pt x="1741" y="956"/>
                </a:lnTo>
                <a:lnTo>
                  <a:pt x="1739" y="956"/>
                </a:lnTo>
                <a:lnTo>
                  <a:pt x="1737" y="956"/>
                </a:lnTo>
                <a:lnTo>
                  <a:pt x="1737" y="956"/>
                </a:lnTo>
                <a:lnTo>
                  <a:pt x="1737" y="958"/>
                </a:lnTo>
                <a:close/>
                <a:moveTo>
                  <a:pt x="1536" y="931"/>
                </a:moveTo>
                <a:lnTo>
                  <a:pt x="1538" y="929"/>
                </a:lnTo>
                <a:lnTo>
                  <a:pt x="1540" y="931"/>
                </a:lnTo>
                <a:lnTo>
                  <a:pt x="1542" y="929"/>
                </a:lnTo>
                <a:lnTo>
                  <a:pt x="1542" y="929"/>
                </a:lnTo>
                <a:lnTo>
                  <a:pt x="1542" y="929"/>
                </a:lnTo>
                <a:lnTo>
                  <a:pt x="1544" y="925"/>
                </a:lnTo>
                <a:lnTo>
                  <a:pt x="1542" y="925"/>
                </a:lnTo>
                <a:lnTo>
                  <a:pt x="1540" y="929"/>
                </a:lnTo>
                <a:lnTo>
                  <a:pt x="1538" y="929"/>
                </a:lnTo>
                <a:lnTo>
                  <a:pt x="1536" y="931"/>
                </a:lnTo>
                <a:lnTo>
                  <a:pt x="1536" y="931"/>
                </a:lnTo>
                <a:close/>
                <a:moveTo>
                  <a:pt x="1699" y="1380"/>
                </a:move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7" y="1380"/>
                </a:lnTo>
                <a:lnTo>
                  <a:pt x="1699" y="1380"/>
                </a:lnTo>
                <a:lnTo>
                  <a:pt x="1699" y="1380"/>
                </a:lnTo>
                <a:lnTo>
                  <a:pt x="1699" y="1382"/>
                </a:lnTo>
                <a:lnTo>
                  <a:pt x="1701" y="1382"/>
                </a:lnTo>
                <a:lnTo>
                  <a:pt x="1699" y="1382"/>
                </a:lnTo>
                <a:lnTo>
                  <a:pt x="1699" y="1380"/>
                </a:lnTo>
                <a:lnTo>
                  <a:pt x="1699" y="1380"/>
                </a:lnTo>
                <a:close/>
                <a:moveTo>
                  <a:pt x="1672" y="1373"/>
                </a:moveTo>
                <a:lnTo>
                  <a:pt x="1670" y="1373"/>
                </a:lnTo>
                <a:lnTo>
                  <a:pt x="1670" y="1373"/>
                </a:lnTo>
                <a:lnTo>
                  <a:pt x="1668" y="1373"/>
                </a:lnTo>
                <a:lnTo>
                  <a:pt x="1668" y="1375"/>
                </a:lnTo>
                <a:lnTo>
                  <a:pt x="1670" y="1373"/>
                </a:lnTo>
                <a:lnTo>
                  <a:pt x="1672" y="1373"/>
                </a:lnTo>
                <a:close/>
                <a:moveTo>
                  <a:pt x="1672" y="1363"/>
                </a:moveTo>
                <a:lnTo>
                  <a:pt x="1672" y="1363"/>
                </a:lnTo>
                <a:lnTo>
                  <a:pt x="1670" y="1363"/>
                </a:lnTo>
                <a:lnTo>
                  <a:pt x="1670" y="1365"/>
                </a:lnTo>
                <a:lnTo>
                  <a:pt x="1672" y="1365"/>
                </a:lnTo>
                <a:lnTo>
                  <a:pt x="1672" y="1363"/>
                </a:lnTo>
                <a:lnTo>
                  <a:pt x="1672" y="1363"/>
                </a:lnTo>
                <a:close/>
                <a:moveTo>
                  <a:pt x="1668" y="1365"/>
                </a:moveTo>
                <a:lnTo>
                  <a:pt x="1666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lnTo>
                  <a:pt x="1668" y="1365"/>
                </a:lnTo>
                <a:close/>
                <a:moveTo>
                  <a:pt x="1662" y="1474"/>
                </a:moveTo>
                <a:lnTo>
                  <a:pt x="1664" y="1474"/>
                </a:lnTo>
                <a:lnTo>
                  <a:pt x="1664" y="1474"/>
                </a:lnTo>
                <a:lnTo>
                  <a:pt x="1662" y="1474"/>
                </a:lnTo>
                <a:lnTo>
                  <a:pt x="1659" y="1474"/>
                </a:lnTo>
                <a:lnTo>
                  <a:pt x="1659" y="1474"/>
                </a:lnTo>
                <a:lnTo>
                  <a:pt x="1662" y="1474"/>
                </a:lnTo>
                <a:lnTo>
                  <a:pt x="1662" y="1474"/>
                </a:lnTo>
                <a:close/>
                <a:moveTo>
                  <a:pt x="1693" y="1369"/>
                </a:moveTo>
                <a:lnTo>
                  <a:pt x="1693" y="1369"/>
                </a:lnTo>
                <a:lnTo>
                  <a:pt x="1693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5" y="1369"/>
                </a:lnTo>
                <a:lnTo>
                  <a:pt x="1693" y="1369"/>
                </a:lnTo>
                <a:close/>
                <a:moveTo>
                  <a:pt x="1678" y="1474"/>
                </a:moveTo>
                <a:lnTo>
                  <a:pt x="1678" y="1474"/>
                </a:lnTo>
                <a:lnTo>
                  <a:pt x="1678" y="1474"/>
                </a:lnTo>
                <a:lnTo>
                  <a:pt x="1680" y="1474"/>
                </a:lnTo>
                <a:lnTo>
                  <a:pt x="1680" y="1474"/>
                </a:lnTo>
                <a:lnTo>
                  <a:pt x="1683" y="1474"/>
                </a:lnTo>
                <a:lnTo>
                  <a:pt x="1683" y="1474"/>
                </a:lnTo>
                <a:lnTo>
                  <a:pt x="1683" y="1472"/>
                </a:lnTo>
                <a:lnTo>
                  <a:pt x="1683" y="1470"/>
                </a:lnTo>
                <a:lnTo>
                  <a:pt x="1683" y="1470"/>
                </a:lnTo>
                <a:lnTo>
                  <a:pt x="1680" y="1472"/>
                </a:lnTo>
                <a:lnTo>
                  <a:pt x="1680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8" y="1472"/>
                </a:lnTo>
                <a:lnTo>
                  <a:pt x="1676" y="1472"/>
                </a:lnTo>
                <a:lnTo>
                  <a:pt x="1676" y="1472"/>
                </a:lnTo>
                <a:lnTo>
                  <a:pt x="1674" y="1472"/>
                </a:lnTo>
                <a:lnTo>
                  <a:pt x="1676" y="1474"/>
                </a:lnTo>
                <a:lnTo>
                  <a:pt x="1678" y="1474"/>
                </a:lnTo>
                <a:close/>
                <a:moveTo>
                  <a:pt x="1674" y="1363"/>
                </a:move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4" y="1363"/>
                </a:lnTo>
                <a:lnTo>
                  <a:pt x="1676" y="1363"/>
                </a:lnTo>
                <a:lnTo>
                  <a:pt x="1674" y="1363"/>
                </a:lnTo>
                <a:close/>
                <a:moveTo>
                  <a:pt x="1670" y="1365"/>
                </a:move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lnTo>
                  <a:pt x="1670" y="1365"/>
                </a:lnTo>
                <a:close/>
                <a:moveTo>
                  <a:pt x="1662" y="1367"/>
                </a:moveTo>
                <a:lnTo>
                  <a:pt x="1662" y="1367"/>
                </a:lnTo>
                <a:lnTo>
                  <a:pt x="1659" y="1367"/>
                </a:lnTo>
                <a:lnTo>
                  <a:pt x="1657" y="1367"/>
                </a:lnTo>
                <a:lnTo>
                  <a:pt x="1657" y="1369"/>
                </a:lnTo>
                <a:lnTo>
                  <a:pt x="1659" y="1369"/>
                </a:lnTo>
                <a:lnTo>
                  <a:pt x="1659" y="1369"/>
                </a:lnTo>
                <a:lnTo>
                  <a:pt x="1662" y="1367"/>
                </a:lnTo>
                <a:lnTo>
                  <a:pt x="1662" y="1367"/>
                </a:lnTo>
                <a:close/>
                <a:moveTo>
                  <a:pt x="1670" y="1149"/>
                </a:moveTo>
                <a:lnTo>
                  <a:pt x="1670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68" y="1151"/>
                </a:lnTo>
                <a:lnTo>
                  <a:pt x="1670" y="1151"/>
                </a:lnTo>
                <a:lnTo>
                  <a:pt x="1670" y="1149"/>
                </a:lnTo>
                <a:lnTo>
                  <a:pt x="1670" y="1149"/>
                </a:lnTo>
                <a:close/>
                <a:moveTo>
                  <a:pt x="1735" y="925"/>
                </a:moveTo>
                <a:lnTo>
                  <a:pt x="1737" y="923"/>
                </a:lnTo>
                <a:lnTo>
                  <a:pt x="1739" y="923"/>
                </a:lnTo>
                <a:lnTo>
                  <a:pt x="1741" y="921"/>
                </a:lnTo>
                <a:lnTo>
                  <a:pt x="1741" y="921"/>
                </a:lnTo>
                <a:lnTo>
                  <a:pt x="1739" y="921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8"/>
                </a:lnTo>
                <a:lnTo>
                  <a:pt x="1741" y="916"/>
                </a:lnTo>
                <a:lnTo>
                  <a:pt x="1739" y="916"/>
                </a:lnTo>
                <a:lnTo>
                  <a:pt x="1737" y="916"/>
                </a:lnTo>
                <a:lnTo>
                  <a:pt x="1735" y="916"/>
                </a:lnTo>
                <a:lnTo>
                  <a:pt x="1735" y="916"/>
                </a:lnTo>
                <a:lnTo>
                  <a:pt x="1735" y="914"/>
                </a:lnTo>
                <a:lnTo>
                  <a:pt x="1733" y="914"/>
                </a:lnTo>
                <a:lnTo>
                  <a:pt x="1733" y="916"/>
                </a:lnTo>
                <a:lnTo>
                  <a:pt x="1731" y="916"/>
                </a:lnTo>
                <a:lnTo>
                  <a:pt x="1731" y="918"/>
                </a:lnTo>
                <a:lnTo>
                  <a:pt x="1731" y="918"/>
                </a:lnTo>
                <a:lnTo>
                  <a:pt x="1729" y="921"/>
                </a:lnTo>
                <a:lnTo>
                  <a:pt x="1729" y="921"/>
                </a:lnTo>
                <a:lnTo>
                  <a:pt x="1733" y="921"/>
                </a:lnTo>
                <a:lnTo>
                  <a:pt x="1731" y="921"/>
                </a:lnTo>
                <a:lnTo>
                  <a:pt x="1729" y="925"/>
                </a:lnTo>
                <a:lnTo>
                  <a:pt x="1729" y="925"/>
                </a:lnTo>
                <a:lnTo>
                  <a:pt x="1727" y="925"/>
                </a:lnTo>
                <a:lnTo>
                  <a:pt x="1727" y="925"/>
                </a:lnTo>
                <a:lnTo>
                  <a:pt x="1724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2" y="925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4" y="923"/>
                </a:lnTo>
                <a:lnTo>
                  <a:pt x="1727" y="921"/>
                </a:lnTo>
                <a:lnTo>
                  <a:pt x="1727" y="921"/>
                </a:lnTo>
                <a:lnTo>
                  <a:pt x="1724" y="921"/>
                </a:lnTo>
                <a:lnTo>
                  <a:pt x="1722" y="921"/>
                </a:lnTo>
                <a:lnTo>
                  <a:pt x="1722" y="921"/>
                </a:lnTo>
                <a:lnTo>
                  <a:pt x="1724" y="918"/>
                </a:lnTo>
                <a:lnTo>
                  <a:pt x="1727" y="918"/>
                </a:lnTo>
                <a:lnTo>
                  <a:pt x="1729" y="918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6"/>
                </a:lnTo>
                <a:lnTo>
                  <a:pt x="1731" y="914"/>
                </a:lnTo>
                <a:lnTo>
                  <a:pt x="1731" y="912"/>
                </a:lnTo>
                <a:lnTo>
                  <a:pt x="1733" y="910"/>
                </a:lnTo>
                <a:lnTo>
                  <a:pt x="1733" y="906"/>
                </a:lnTo>
                <a:lnTo>
                  <a:pt x="1733" y="906"/>
                </a:lnTo>
                <a:lnTo>
                  <a:pt x="1733" y="904"/>
                </a:lnTo>
                <a:lnTo>
                  <a:pt x="1733" y="904"/>
                </a:lnTo>
                <a:lnTo>
                  <a:pt x="1733" y="902"/>
                </a:lnTo>
                <a:lnTo>
                  <a:pt x="1731" y="902"/>
                </a:lnTo>
                <a:lnTo>
                  <a:pt x="1731" y="902"/>
                </a:lnTo>
                <a:lnTo>
                  <a:pt x="1729" y="902"/>
                </a:lnTo>
                <a:lnTo>
                  <a:pt x="1727" y="904"/>
                </a:lnTo>
                <a:lnTo>
                  <a:pt x="1727" y="906"/>
                </a:lnTo>
                <a:lnTo>
                  <a:pt x="1724" y="908"/>
                </a:lnTo>
                <a:lnTo>
                  <a:pt x="1724" y="908"/>
                </a:lnTo>
                <a:lnTo>
                  <a:pt x="1720" y="914"/>
                </a:lnTo>
                <a:lnTo>
                  <a:pt x="1720" y="916"/>
                </a:lnTo>
                <a:lnTo>
                  <a:pt x="1718" y="916"/>
                </a:lnTo>
                <a:lnTo>
                  <a:pt x="1716" y="918"/>
                </a:lnTo>
                <a:lnTo>
                  <a:pt x="1716" y="921"/>
                </a:lnTo>
                <a:lnTo>
                  <a:pt x="1718" y="925"/>
                </a:lnTo>
                <a:lnTo>
                  <a:pt x="1718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0" y="927"/>
                </a:lnTo>
                <a:lnTo>
                  <a:pt x="1722" y="927"/>
                </a:lnTo>
                <a:lnTo>
                  <a:pt x="1724" y="927"/>
                </a:lnTo>
                <a:lnTo>
                  <a:pt x="1727" y="927"/>
                </a:lnTo>
                <a:lnTo>
                  <a:pt x="1727" y="927"/>
                </a:lnTo>
                <a:lnTo>
                  <a:pt x="1729" y="927"/>
                </a:lnTo>
                <a:lnTo>
                  <a:pt x="1733" y="927"/>
                </a:lnTo>
                <a:lnTo>
                  <a:pt x="1735" y="925"/>
                </a:lnTo>
                <a:close/>
                <a:moveTo>
                  <a:pt x="1724" y="1474"/>
                </a:moveTo>
                <a:lnTo>
                  <a:pt x="1722" y="1476"/>
                </a:lnTo>
                <a:lnTo>
                  <a:pt x="1722" y="1476"/>
                </a:lnTo>
                <a:lnTo>
                  <a:pt x="1718" y="1476"/>
                </a:lnTo>
                <a:lnTo>
                  <a:pt x="1718" y="1476"/>
                </a:lnTo>
                <a:lnTo>
                  <a:pt x="1716" y="1476"/>
                </a:lnTo>
                <a:lnTo>
                  <a:pt x="1714" y="1476"/>
                </a:lnTo>
                <a:lnTo>
                  <a:pt x="1714" y="1476"/>
                </a:lnTo>
                <a:lnTo>
                  <a:pt x="1716" y="1478"/>
                </a:lnTo>
                <a:lnTo>
                  <a:pt x="1716" y="1478"/>
                </a:lnTo>
                <a:lnTo>
                  <a:pt x="1716" y="1478"/>
                </a:lnTo>
                <a:lnTo>
                  <a:pt x="1718" y="1480"/>
                </a:lnTo>
                <a:lnTo>
                  <a:pt x="1716" y="1482"/>
                </a:lnTo>
                <a:lnTo>
                  <a:pt x="1716" y="1484"/>
                </a:lnTo>
                <a:lnTo>
                  <a:pt x="1714" y="1484"/>
                </a:lnTo>
                <a:lnTo>
                  <a:pt x="1714" y="1484"/>
                </a:lnTo>
                <a:lnTo>
                  <a:pt x="1712" y="1487"/>
                </a:lnTo>
                <a:lnTo>
                  <a:pt x="1712" y="1487"/>
                </a:lnTo>
                <a:lnTo>
                  <a:pt x="1716" y="1487"/>
                </a:lnTo>
                <a:lnTo>
                  <a:pt x="1722" y="1487"/>
                </a:lnTo>
                <a:lnTo>
                  <a:pt x="1724" y="1484"/>
                </a:lnTo>
                <a:lnTo>
                  <a:pt x="1724" y="1484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2"/>
                </a:lnTo>
                <a:lnTo>
                  <a:pt x="1724" y="1480"/>
                </a:lnTo>
                <a:lnTo>
                  <a:pt x="1724" y="1478"/>
                </a:lnTo>
                <a:lnTo>
                  <a:pt x="1724" y="1478"/>
                </a:lnTo>
                <a:lnTo>
                  <a:pt x="1724" y="1476"/>
                </a:lnTo>
                <a:lnTo>
                  <a:pt x="1724" y="1474"/>
                </a:lnTo>
                <a:close/>
                <a:moveTo>
                  <a:pt x="1712" y="1384"/>
                </a:moveTo>
                <a:lnTo>
                  <a:pt x="1712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4"/>
                </a:lnTo>
                <a:lnTo>
                  <a:pt x="1714" y="1382"/>
                </a:lnTo>
                <a:lnTo>
                  <a:pt x="1712" y="1382"/>
                </a:lnTo>
                <a:lnTo>
                  <a:pt x="1712" y="1384"/>
                </a:lnTo>
                <a:lnTo>
                  <a:pt x="1712" y="1384"/>
                </a:lnTo>
                <a:close/>
                <a:moveTo>
                  <a:pt x="1714" y="1375"/>
                </a:moveTo>
                <a:lnTo>
                  <a:pt x="1714" y="1375"/>
                </a:lnTo>
                <a:lnTo>
                  <a:pt x="1712" y="1375"/>
                </a:lnTo>
                <a:lnTo>
                  <a:pt x="1712" y="1375"/>
                </a:lnTo>
                <a:lnTo>
                  <a:pt x="1712" y="1373"/>
                </a:lnTo>
                <a:lnTo>
                  <a:pt x="1712" y="1373"/>
                </a:lnTo>
                <a:lnTo>
                  <a:pt x="1712" y="1375"/>
                </a:lnTo>
                <a:lnTo>
                  <a:pt x="1712" y="1375"/>
                </a:lnTo>
                <a:lnTo>
                  <a:pt x="1714" y="1378"/>
                </a:lnTo>
                <a:lnTo>
                  <a:pt x="1714" y="1375"/>
                </a:lnTo>
                <a:close/>
                <a:moveTo>
                  <a:pt x="1731" y="1468"/>
                </a:moveTo>
                <a:lnTo>
                  <a:pt x="1731" y="1468"/>
                </a:lnTo>
                <a:lnTo>
                  <a:pt x="1729" y="1468"/>
                </a:lnTo>
                <a:lnTo>
                  <a:pt x="1727" y="1470"/>
                </a:lnTo>
                <a:lnTo>
                  <a:pt x="1727" y="1470"/>
                </a:lnTo>
                <a:lnTo>
                  <a:pt x="1727" y="1470"/>
                </a:lnTo>
                <a:lnTo>
                  <a:pt x="1731" y="1470"/>
                </a:lnTo>
                <a:lnTo>
                  <a:pt x="1731" y="1468"/>
                </a:lnTo>
                <a:close/>
                <a:moveTo>
                  <a:pt x="1791" y="906"/>
                </a:moveTo>
                <a:lnTo>
                  <a:pt x="1791" y="906"/>
                </a:lnTo>
                <a:lnTo>
                  <a:pt x="1794" y="906"/>
                </a:lnTo>
                <a:lnTo>
                  <a:pt x="1794" y="904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2"/>
                </a:lnTo>
                <a:lnTo>
                  <a:pt x="1791" y="902"/>
                </a:lnTo>
                <a:lnTo>
                  <a:pt x="1791" y="900"/>
                </a:lnTo>
                <a:lnTo>
                  <a:pt x="1791" y="900"/>
                </a:lnTo>
                <a:lnTo>
                  <a:pt x="1791" y="902"/>
                </a:lnTo>
                <a:lnTo>
                  <a:pt x="1791" y="904"/>
                </a:lnTo>
                <a:lnTo>
                  <a:pt x="1791" y="904"/>
                </a:lnTo>
                <a:lnTo>
                  <a:pt x="1791" y="906"/>
                </a:lnTo>
                <a:lnTo>
                  <a:pt x="1791" y="906"/>
                </a:lnTo>
                <a:close/>
                <a:moveTo>
                  <a:pt x="1716" y="1394"/>
                </a:moveTo>
                <a:lnTo>
                  <a:pt x="1714" y="1394"/>
                </a:lnTo>
                <a:lnTo>
                  <a:pt x="1714" y="1394"/>
                </a:lnTo>
                <a:lnTo>
                  <a:pt x="1712" y="1394"/>
                </a:lnTo>
                <a:lnTo>
                  <a:pt x="1712" y="1394"/>
                </a:lnTo>
                <a:lnTo>
                  <a:pt x="1714" y="1399"/>
                </a:lnTo>
                <a:lnTo>
                  <a:pt x="1714" y="1401"/>
                </a:lnTo>
                <a:lnTo>
                  <a:pt x="1714" y="1401"/>
                </a:lnTo>
                <a:lnTo>
                  <a:pt x="1716" y="1399"/>
                </a:lnTo>
                <a:lnTo>
                  <a:pt x="1716" y="1399"/>
                </a:lnTo>
                <a:lnTo>
                  <a:pt x="1716" y="1396"/>
                </a:lnTo>
                <a:lnTo>
                  <a:pt x="1716" y="1396"/>
                </a:lnTo>
                <a:lnTo>
                  <a:pt x="1716" y="1394"/>
                </a:lnTo>
                <a:close/>
                <a:moveTo>
                  <a:pt x="1743" y="1438"/>
                </a:moveTo>
                <a:lnTo>
                  <a:pt x="1743" y="1440"/>
                </a:lnTo>
                <a:lnTo>
                  <a:pt x="1743" y="1443"/>
                </a:lnTo>
                <a:lnTo>
                  <a:pt x="1745" y="1443"/>
                </a:lnTo>
                <a:lnTo>
                  <a:pt x="1745" y="1443"/>
                </a:lnTo>
                <a:lnTo>
                  <a:pt x="1747" y="1440"/>
                </a:lnTo>
                <a:lnTo>
                  <a:pt x="1745" y="1440"/>
                </a:lnTo>
                <a:lnTo>
                  <a:pt x="1745" y="1438"/>
                </a:lnTo>
                <a:lnTo>
                  <a:pt x="1743" y="1438"/>
                </a:lnTo>
                <a:close/>
                <a:moveTo>
                  <a:pt x="1724" y="1501"/>
                </a:moveTo>
                <a:lnTo>
                  <a:pt x="1724" y="1501"/>
                </a:lnTo>
                <a:lnTo>
                  <a:pt x="1722" y="1501"/>
                </a:lnTo>
                <a:lnTo>
                  <a:pt x="1722" y="1503"/>
                </a:lnTo>
                <a:lnTo>
                  <a:pt x="1722" y="1503"/>
                </a:lnTo>
                <a:lnTo>
                  <a:pt x="1724" y="1503"/>
                </a:lnTo>
                <a:lnTo>
                  <a:pt x="1724" y="1503"/>
                </a:lnTo>
                <a:lnTo>
                  <a:pt x="1727" y="1503"/>
                </a:lnTo>
                <a:lnTo>
                  <a:pt x="1727" y="1501"/>
                </a:lnTo>
                <a:lnTo>
                  <a:pt x="1724" y="1501"/>
                </a:lnTo>
                <a:lnTo>
                  <a:pt x="1727" y="1501"/>
                </a:lnTo>
                <a:lnTo>
                  <a:pt x="1724" y="1501"/>
                </a:lnTo>
                <a:close/>
                <a:moveTo>
                  <a:pt x="1727" y="1499"/>
                </a:moveTo>
                <a:lnTo>
                  <a:pt x="1729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7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4" y="1499"/>
                </a:lnTo>
                <a:lnTo>
                  <a:pt x="1727" y="1499"/>
                </a:lnTo>
                <a:lnTo>
                  <a:pt x="1727" y="1499"/>
                </a:lnTo>
                <a:close/>
                <a:moveTo>
                  <a:pt x="1714" y="1457"/>
                </a:moveTo>
                <a:lnTo>
                  <a:pt x="1714" y="1457"/>
                </a:lnTo>
                <a:lnTo>
                  <a:pt x="1712" y="1457"/>
                </a:lnTo>
                <a:lnTo>
                  <a:pt x="1714" y="1457"/>
                </a:lnTo>
                <a:lnTo>
                  <a:pt x="1714" y="1457"/>
                </a:lnTo>
                <a:lnTo>
                  <a:pt x="1716" y="1455"/>
                </a:lnTo>
                <a:lnTo>
                  <a:pt x="1714" y="1455"/>
                </a:lnTo>
                <a:lnTo>
                  <a:pt x="1714" y="1455"/>
                </a:lnTo>
                <a:lnTo>
                  <a:pt x="1714" y="1457"/>
                </a:lnTo>
                <a:close/>
                <a:moveTo>
                  <a:pt x="1724" y="929"/>
                </a:moveTo>
                <a:lnTo>
                  <a:pt x="1724" y="929"/>
                </a:lnTo>
                <a:lnTo>
                  <a:pt x="1724" y="929"/>
                </a:lnTo>
                <a:lnTo>
                  <a:pt x="1724" y="927"/>
                </a:lnTo>
                <a:lnTo>
                  <a:pt x="1722" y="929"/>
                </a:lnTo>
                <a:lnTo>
                  <a:pt x="1722" y="929"/>
                </a:lnTo>
                <a:lnTo>
                  <a:pt x="1724" y="929"/>
                </a:lnTo>
                <a:lnTo>
                  <a:pt x="1724" y="929"/>
                </a:lnTo>
                <a:lnTo>
                  <a:pt x="1724" y="929"/>
                </a:lnTo>
                <a:close/>
                <a:moveTo>
                  <a:pt x="1727" y="1422"/>
                </a:moveTo>
                <a:lnTo>
                  <a:pt x="1727" y="1422"/>
                </a:lnTo>
                <a:lnTo>
                  <a:pt x="1727" y="1419"/>
                </a:lnTo>
                <a:lnTo>
                  <a:pt x="1727" y="1419"/>
                </a:lnTo>
                <a:lnTo>
                  <a:pt x="1724" y="1419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4" y="1417"/>
                </a:lnTo>
                <a:lnTo>
                  <a:pt x="1722" y="1415"/>
                </a:lnTo>
                <a:lnTo>
                  <a:pt x="1722" y="1415"/>
                </a:lnTo>
                <a:lnTo>
                  <a:pt x="1720" y="1417"/>
                </a:lnTo>
                <a:lnTo>
                  <a:pt x="1720" y="1417"/>
                </a:lnTo>
                <a:lnTo>
                  <a:pt x="1722" y="1419"/>
                </a:lnTo>
                <a:lnTo>
                  <a:pt x="1722" y="1419"/>
                </a:lnTo>
                <a:lnTo>
                  <a:pt x="1724" y="1419"/>
                </a:lnTo>
                <a:lnTo>
                  <a:pt x="1722" y="1422"/>
                </a:lnTo>
                <a:lnTo>
                  <a:pt x="1722" y="1422"/>
                </a:lnTo>
                <a:lnTo>
                  <a:pt x="1722" y="1422"/>
                </a:lnTo>
                <a:lnTo>
                  <a:pt x="1724" y="1422"/>
                </a:lnTo>
                <a:lnTo>
                  <a:pt x="1727" y="1424"/>
                </a:lnTo>
                <a:lnTo>
                  <a:pt x="1727" y="1422"/>
                </a:lnTo>
                <a:close/>
                <a:moveTo>
                  <a:pt x="1706" y="914"/>
                </a:moveTo>
                <a:lnTo>
                  <a:pt x="1708" y="914"/>
                </a:lnTo>
                <a:lnTo>
                  <a:pt x="1710" y="912"/>
                </a:lnTo>
                <a:lnTo>
                  <a:pt x="1710" y="912"/>
                </a:lnTo>
                <a:lnTo>
                  <a:pt x="1708" y="912"/>
                </a:lnTo>
                <a:lnTo>
                  <a:pt x="1708" y="912"/>
                </a:lnTo>
                <a:lnTo>
                  <a:pt x="1703" y="912"/>
                </a:lnTo>
                <a:lnTo>
                  <a:pt x="1699" y="912"/>
                </a:lnTo>
                <a:lnTo>
                  <a:pt x="1699" y="912"/>
                </a:lnTo>
                <a:lnTo>
                  <a:pt x="1695" y="912"/>
                </a:lnTo>
                <a:lnTo>
                  <a:pt x="1693" y="912"/>
                </a:lnTo>
                <a:lnTo>
                  <a:pt x="1691" y="912"/>
                </a:lnTo>
                <a:lnTo>
                  <a:pt x="1689" y="910"/>
                </a:lnTo>
                <a:lnTo>
                  <a:pt x="1689" y="910"/>
                </a:lnTo>
                <a:lnTo>
                  <a:pt x="1689" y="910"/>
                </a:lnTo>
                <a:lnTo>
                  <a:pt x="1687" y="910"/>
                </a:lnTo>
                <a:lnTo>
                  <a:pt x="1685" y="910"/>
                </a:lnTo>
                <a:lnTo>
                  <a:pt x="1685" y="912"/>
                </a:lnTo>
                <a:lnTo>
                  <a:pt x="1685" y="912"/>
                </a:lnTo>
                <a:lnTo>
                  <a:pt x="1683" y="912"/>
                </a:lnTo>
                <a:lnTo>
                  <a:pt x="1683" y="912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10"/>
                </a:lnTo>
                <a:lnTo>
                  <a:pt x="1683" y="908"/>
                </a:lnTo>
                <a:lnTo>
                  <a:pt x="1678" y="906"/>
                </a:lnTo>
                <a:lnTo>
                  <a:pt x="1680" y="904"/>
                </a:lnTo>
                <a:lnTo>
                  <a:pt x="1680" y="902"/>
                </a:lnTo>
                <a:lnTo>
                  <a:pt x="1680" y="902"/>
                </a:lnTo>
                <a:lnTo>
                  <a:pt x="1678" y="904"/>
                </a:lnTo>
                <a:lnTo>
                  <a:pt x="1676" y="904"/>
                </a:lnTo>
                <a:lnTo>
                  <a:pt x="1676" y="906"/>
                </a:lnTo>
                <a:lnTo>
                  <a:pt x="1676" y="906"/>
                </a:lnTo>
                <a:lnTo>
                  <a:pt x="1674" y="908"/>
                </a:lnTo>
                <a:lnTo>
                  <a:pt x="1674" y="908"/>
                </a:lnTo>
                <a:lnTo>
                  <a:pt x="1676" y="908"/>
                </a:lnTo>
                <a:lnTo>
                  <a:pt x="1678" y="910"/>
                </a:lnTo>
                <a:lnTo>
                  <a:pt x="1678" y="910"/>
                </a:lnTo>
                <a:lnTo>
                  <a:pt x="1678" y="912"/>
                </a:lnTo>
                <a:lnTo>
                  <a:pt x="1680" y="912"/>
                </a:lnTo>
                <a:lnTo>
                  <a:pt x="1683" y="912"/>
                </a:lnTo>
                <a:lnTo>
                  <a:pt x="1685" y="912"/>
                </a:lnTo>
                <a:lnTo>
                  <a:pt x="1685" y="914"/>
                </a:lnTo>
                <a:lnTo>
                  <a:pt x="1685" y="914"/>
                </a:lnTo>
                <a:lnTo>
                  <a:pt x="1683" y="914"/>
                </a:lnTo>
                <a:lnTo>
                  <a:pt x="1685" y="914"/>
                </a:lnTo>
                <a:lnTo>
                  <a:pt x="1687" y="916"/>
                </a:lnTo>
                <a:lnTo>
                  <a:pt x="1687" y="916"/>
                </a:lnTo>
                <a:lnTo>
                  <a:pt x="1691" y="918"/>
                </a:lnTo>
                <a:lnTo>
                  <a:pt x="1691" y="916"/>
                </a:lnTo>
                <a:lnTo>
                  <a:pt x="1693" y="916"/>
                </a:lnTo>
                <a:lnTo>
                  <a:pt x="1691" y="916"/>
                </a:lnTo>
                <a:lnTo>
                  <a:pt x="1693" y="916"/>
                </a:lnTo>
                <a:lnTo>
                  <a:pt x="1693" y="916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4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5" y="916"/>
                </a:lnTo>
                <a:lnTo>
                  <a:pt x="1697" y="918"/>
                </a:lnTo>
                <a:lnTo>
                  <a:pt x="1695" y="918"/>
                </a:lnTo>
                <a:lnTo>
                  <a:pt x="1695" y="918"/>
                </a:lnTo>
                <a:lnTo>
                  <a:pt x="1697" y="918"/>
                </a:lnTo>
                <a:lnTo>
                  <a:pt x="1697" y="921"/>
                </a:lnTo>
                <a:lnTo>
                  <a:pt x="1697" y="921"/>
                </a:lnTo>
                <a:lnTo>
                  <a:pt x="1699" y="921"/>
                </a:lnTo>
                <a:lnTo>
                  <a:pt x="1701" y="921"/>
                </a:lnTo>
                <a:lnTo>
                  <a:pt x="1703" y="921"/>
                </a:lnTo>
                <a:lnTo>
                  <a:pt x="1701" y="921"/>
                </a:lnTo>
                <a:lnTo>
                  <a:pt x="1701" y="921"/>
                </a:lnTo>
                <a:lnTo>
                  <a:pt x="1701" y="918"/>
                </a:lnTo>
                <a:lnTo>
                  <a:pt x="1701" y="916"/>
                </a:lnTo>
                <a:lnTo>
                  <a:pt x="1701" y="916"/>
                </a:lnTo>
                <a:lnTo>
                  <a:pt x="1706" y="914"/>
                </a:lnTo>
                <a:close/>
                <a:moveTo>
                  <a:pt x="1712" y="895"/>
                </a:moveTo>
                <a:lnTo>
                  <a:pt x="1714" y="893"/>
                </a:lnTo>
                <a:lnTo>
                  <a:pt x="1714" y="893"/>
                </a:lnTo>
                <a:lnTo>
                  <a:pt x="1716" y="891"/>
                </a:lnTo>
                <a:lnTo>
                  <a:pt x="1716" y="891"/>
                </a:lnTo>
                <a:lnTo>
                  <a:pt x="1718" y="891"/>
                </a:lnTo>
                <a:lnTo>
                  <a:pt x="1718" y="891"/>
                </a:lnTo>
                <a:lnTo>
                  <a:pt x="1716" y="891"/>
                </a:lnTo>
                <a:lnTo>
                  <a:pt x="1714" y="891"/>
                </a:lnTo>
                <a:lnTo>
                  <a:pt x="1712" y="893"/>
                </a:lnTo>
                <a:lnTo>
                  <a:pt x="1710" y="895"/>
                </a:lnTo>
                <a:lnTo>
                  <a:pt x="1710" y="897"/>
                </a:lnTo>
                <a:lnTo>
                  <a:pt x="1710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2" y="897"/>
                </a:lnTo>
                <a:lnTo>
                  <a:pt x="1710" y="897"/>
                </a:lnTo>
                <a:lnTo>
                  <a:pt x="1712" y="895"/>
                </a:lnTo>
                <a:lnTo>
                  <a:pt x="1712" y="895"/>
                </a:lnTo>
                <a:close/>
                <a:moveTo>
                  <a:pt x="1727" y="1428"/>
                </a:moveTo>
                <a:lnTo>
                  <a:pt x="1724" y="1428"/>
                </a:lnTo>
                <a:lnTo>
                  <a:pt x="1724" y="1428"/>
                </a:lnTo>
                <a:lnTo>
                  <a:pt x="1724" y="1428"/>
                </a:lnTo>
                <a:lnTo>
                  <a:pt x="1722" y="1430"/>
                </a:lnTo>
                <a:lnTo>
                  <a:pt x="1722" y="1430"/>
                </a:lnTo>
                <a:lnTo>
                  <a:pt x="1722" y="1432"/>
                </a:lnTo>
                <a:lnTo>
                  <a:pt x="1724" y="1432"/>
                </a:lnTo>
                <a:lnTo>
                  <a:pt x="1727" y="1432"/>
                </a:lnTo>
                <a:lnTo>
                  <a:pt x="1727" y="1428"/>
                </a:lnTo>
                <a:close/>
                <a:moveTo>
                  <a:pt x="1716" y="1396"/>
                </a:moveTo>
                <a:lnTo>
                  <a:pt x="1718" y="1396"/>
                </a:lnTo>
                <a:lnTo>
                  <a:pt x="1720" y="1396"/>
                </a:lnTo>
                <a:lnTo>
                  <a:pt x="1722" y="1396"/>
                </a:lnTo>
                <a:lnTo>
                  <a:pt x="1718" y="1394"/>
                </a:lnTo>
                <a:lnTo>
                  <a:pt x="1718" y="1394"/>
                </a:lnTo>
                <a:lnTo>
                  <a:pt x="1718" y="1392"/>
                </a:lnTo>
                <a:lnTo>
                  <a:pt x="1718" y="1392"/>
                </a:lnTo>
                <a:lnTo>
                  <a:pt x="1716" y="1392"/>
                </a:lnTo>
                <a:lnTo>
                  <a:pt x="1716" y="1392"/>
                </a:lnTo>
                <a:lnTo>
                  <a:pt x="1716" y="1394"/>
                </a:lnTo>
                <a:lnTo>
                  <a:pt x="1716" y="1394"/>
                </a:lnTo>
                <a:lnTo>
                  <a:pt x="1716" y="1396"/>
                </a:lnTo>
                <a:close/>
                <a:moveTo>
                  <a:pt x="1722" y="1440"/>
                </a:moveTo>
                <a:lnTo>
                  <a:pt x="1722" y="1440"/>
                </a:lnTo>
                <a:lnTo>
                  <a:pt x="1722" y="1438"/>
                </a:lnTo>
                <a:lnTo>
                  <a:pt x="1722" y="1438"/>
                </a:lnTo>
                <a:lnTo>
                  <a:pt x="1722" y="1438"/>
                </a:lnTo>
                <a:lnTo>
                  <a:pt x="1720" y="1438"/>
                </a:lnTo>
                <a:lnTo>
                  <a:pt x="1720" y="1438"/>
                </a:lnTo>
                <a:lnTo>
                  <a:pt x="1720" y="1440"/>
                </a:lnTo>
                <a:lnTo>
                  <a:pt x="1720" y="1440"/>
                </a:lnTo>
                <a:lnTo>
                  <a:pt x="1722" y="1440"/>
                </a:lnTo>
                <a:close/>
                <a:moveTo>
                  <a:pt x="1794" y="906"/>
                </a:move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lnTo>
                  <a:pt x="1794" y="906"/>
                </a:lnTo>
                <a:close/>
                <a:moveTo>
                  <a:pt x="1720" y="1407"/>
                </a:moveTo>
                <a:lnTo>
                  <a:pt x="1720" y="1405"/>
                </a:lnTo>
                <a:lnTo>
                  <a:pt x="1718" y="1405"/>
                </a:lnTo>
                <a:lnTo>
                  <a:pt x="1718" y="1405"/>
                </a:lnTo>
                <a:lnTo>
                  <a:pt x="1716" y="1407"/>
                </a:lnTo>
                <a:lnTo>
                  <a:pt x="1718" y="1409"/>
                </a:lnTo>
                <a:lnTo>
                  <a:pt x="1718" y="1411"/>
                </a:lnTo>
                <a:lnTo>
                  <a:pt x="1720" y="1411"/>
                </a:lnTo>
                <a:lnTo>
                  <a:pt x="1720" y="1409"/>
                </a:lnTo>
                <a:lnTo>
                  <a:pt x="1720" y="1407"/>
                </a:lnTo>
                <a:close/>
                <a:moveTo>
                  <a:pt x="1507" y="1285"/>
                </a:moveTo>
                <a:lnTo>
                  <a:pt x="1507" y="1285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11" y="1287"/>
                </a:lnTo>
                <a:lnTo>
                  <a:pt x="1509" y="1287"/>
                </a:lnTo>
                <a:lnTo>
                  <a:pt x="1507" y="1285"/>
                </a:lnTo>
                <a:lnTo>
                  <a:pt x="1507" y="1285"/>
                </a:lnTo>
                <a:lnTo>
                  <a:pt x="1507" y="1285"/>
                </a:lnTo>
                <a:close/>
                <a:moveTo>
                  <a:pt x="1634" y="1369"/>
                </a:moveTo>
                <a:lnTo>
                  <a:pt x="1634" y="1371"/>
                </a:lnTo>
                <a:lnTo>
                  <a:pt x="1636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39" y="1371"/>
                </a:lnTo>
                <a:lnTo>
                  <a:pt x="1641" y="1369"/>
                </a:lnTo>
                <a:lnTo>
                  <a:pt x="1643" y="1371"/>
                </a:lnTo>
                <a:lnTo>
                  <a:pt x="1645" y="1369"/>
                </a:lnTo>
                <a:lnTo>
                  <a:pt x="1645" y="1371"/>
                </a:lnTo>
                <a:lnTo>
                  <a:pt x="1647" y="1371"/>
                </a:lnTo>
                <a:lnTo>
                  <a:pt x="1647" y="1371"/>
                </a:lnTo>
                <a:lnTo>
                  <a:pt x="1649" y="1371"/>
                </a:lnTo>
                <a:lnTo>
                  <a:pt x="1649" y="1371"/>
                </a:lnTo>
                <a:lnTo>
                  <a:pt x="1651" y="1371"/>
                </a:lnTo>
                <a:lnTo>
                  <a:pt x="1653" y="1369"/>
                </a:lnTo>
                <a:lnTo>
                  <a:pt x="1655" y="1367"/>
                </a:lnTo>
                <a:lnTo>
                  <a:pt x="1655" y="1367"/>
                </a:lnTo>
                <a:lnTo>
                  <a:pt x="1657" y="1367"/>
                </a:lnTo>
                <a:lnTo>
                  <a:pt x="1657" y="1365"/>
                </a:lnTo>
                <a:lnTo>
                  <a:pt x="1655" y="1365"/>
                </a:lnTo>
                <a:lnTo>
                  <a:pt x="1653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51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9" y="1363"/>
                </a:lnTo>
                <a:lnTo>
                  <a:pt x="1641" y="1363"/>
                </a:lnTo>
                <a:lnTo>
                  <a:pt x="1636" y="1363"/>
                </a:lnTo>
                <a:lnTo>
                  <a:pt x="1636" y="1363"/>
                </a:lnTo>
                <a:lnTo>
                  <a:pt x="1634" y="1363"/>
                </a:lnTo>
                <a:lnTo>
                  <a:pt x="1634" y="1363"/>
                </a:lnTo>
                <a:lnTo>
                  <a:pt x="1634" y="1365"/>
                </a:lnTo>
                <a:lnTo>
                  <a:pt x="1632" y="1365"/>
                </a:lnTo>
                <a:lnTo>
                  <a:pt x="1634" y="1365"/>
                </a:lnTo>
                <a:lnTo>
                  <a:pt x="1634" y="1365"/>
                </a:lnTo>
                <a:lnTo>
                  <a:pt x="1634" y="1367"/>
                </a:lnTo>
                <a:lnTo>
                  <a:pt x="1634" y="1367"/>
                </a:lnTo>
                <a:lnTo>
                  <a:pt x="1634" y="1369"/>
                </a:lnTo>
                <a:close/>
                <a:moveTo>
                  <a:pt x="1479" y="1308"/>
                </a:moveTo>
                <a:lnTo>
                  <a:pt x="1479" y="1308"/>
                </a:lnTo>
                <a:lnTo>
                  <a:pt x="1479" y="1308"/>
                </a:lnTo>
                <a:lnTo>
                  <a:pt x="1479" y="1306"/>
                </a:lnTo>
                <a:lnTo>
                  <a:pt x="1479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8"/>
                </a:lnTo>
                <a:lnTo>
                  <a:pt x="1479" y="1308"/>
                </a:lnTo>
                <a:close/>
                <a:moveTo>
                  <a:pt x="1486" y="1281"/>
                </a:moveTo>
                <a:lnTo>
                  <a:pt x="1486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81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9"/>
                </a:lnTo>
                <a:lnTo>
                  <a:pt x="1481" y="1277"/>
                </a:lnTo>
                <a:lnTo>
                  <a:pt x="1483" y="1277"/>
                </a:lnTo>
                <a:lnTo>
                  <a:pt x="1483" y="1277"/>
                </a:lnTo>
                <a:lnTo>
                  <a:pt x="1481" y="1275"/>
                </a:lnTo>
                <a:lnTo>
                  <a:pt x="1481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9" y="1277"/>
                </a:lnTo>
                <a:lnTo>
                  <a:pt x="1477" y="1277"/>
                </a:lnTo>
                <a:lnTo>
                  <a:pt x="1479" y="1279"/>
                </a:lnTo>
                <a:lnTo>
                  <a:pt x="1479" y="1279"/>
                </a:lnTo>
                <a:lnTo>
                  <a:pt x="1481" y="1281"/>
                </a:lnTo>
                <a:lnTo>
                  <a:pt x="1481" y="1281"/>
                </a:lnTo>
                <a:lnTo>
                  <a:pt x="1481" y="1283"/>
                </a:lnTo>
                <a:lnTo>
                  <a:pt x="1483" y="1283"/>
                </a:lnTo>
                <a:lnTo>
                  <a:pt x="1486" y="1281"/>
                </a:lnTo>
                <a:close/>
                <a:moveTo>
                  <a:pt x="1488" y="1264"/>
                </a:moveTo>
                <a:lnTo>
                  <a:pt x="1488" y="1264"/>
                </a:lnTo>
                <a:lnTo>
                  <a:pt x="1488" y="1264"/>
                </a:lnTo>
                <a:lnTo>
                  <a:pt x="1488" y="1264"/>
                </a:lnTo>
                <a:lnTo>
                  <a:pt x="1486" y="1264"/>
                </a:lnTo>
                <a:lnTo>
                  <a:pt x="1486" y="1264"/>
                </a:lnTo>
                <a:lnTo>
                  <a:pt x="1483" y="1264"/>
                </a:lnTo>
                <a:lnTo>
                  <a:pt x="1483" y="1264"/>
                </a:lnTo>
                <a:lnTo>
                  <a:pt x="1486" y="1264"/>
                </a:lnTo>
                <a:lnTo>
                  <a:pt x="1488" y="1264"/>
                </a:lnTo>
                <a:close/>
                <a:moveTo>
                  <a:pt x="1475" y="1304"/>
                </a:moveTo>
                <a:lnTo>
                  <a:pt x="1475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6"/>
                </a:lnTo>
                <a:lnTo>
                  <a:pt x="1477" y="1304"/>
                </a:lnTo>
                <a:lnTo>
                  <a:pt x="1475" y="1304"/>
                </a:lnTo>
                <a:lnTo>
                  <a:pt x="1475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5" y="1304"/>
                </a:lnTo>
                <a:close/>
                <a:moveTo>
                  <a:pt x="1496" y="1256"/>
                </a:moveTo>
                <a:lnTo>
                  <a:pt x="1496" y="1258"/>
                </a:lnTo>
                <a:lnTo>
                  <a:pt x="1496" y="1258"/>
                </a:lnTo>
                <a:lnTo>
                  <a:pt x="1496" y="1258"/>
                </a:lnTo>
                <a:lnTo>
                  <a:pt x="1498" y="1258"/>
                </a:lnTo>
                <a:lnTo>
                  <a:pt x="1500" y="1260"/>
                </a:lnTo>
                <a:lnTo>
                  <a:pt x="1502" y="1260"/>
                </a:lnTo>
                <a:lnTo>
                  <a:pt x="1502" y="1262"/>
                </a:lnTo>
                <a:lnTo>
                  <a:pt x="1504" y="1262"/>
                </a:lnTo>
                <a:lnTo>
                  <a:pt x="1504" y="1264"/>
                </a:lnTo>
                <a:lnTo>
                  <a:pt x="1504" y="1266"/>
                </a:lnTo>
                <a:lnTo>
                  <a:pt x="1504" y="1266"/>
                </a:lnTo>
                <a:lnTo>
                  <a:pt x="1502" y="1269"/>
                </a:lnTo>
                <a:lnTo>
                  <a:pt x="1502" y="1269"/>
                </a:lnTo>
                <a:lnTo>
                  <a:pt x="1502" y="1269"/>
                </a:lnTo>
                <a:lnTo>
                  <a:pt x="1504" y="1271"/>
                </a:lnTo>
                <a:lnTo>
                  <a:pt x="1504" y="1271"/>
                </a:lnTo>
                <a:lnTo>
                  <a:pt x="1504" y="1269"/>
                </a:lnTo>
                <a:lnTo>
                  <a:pt x="1504" y="1266"/>
                </a:lnTo>
                <a:lnTo>
                  <a:pt x="1504" y="1264"/>
                </a:lnTo>
                <a:lnTo>
                  <a:pt x="1504" y="1262"/>
                </a:lnTo>
                <a:lnTo>
                  <a:pt x="1504" y="1262"/>
                </a:lnTo>
                <a:lnTo>
                  <a:pt x="1502" y="1260"/>
                </a:lnTo>
                <a:lnTo>
                  <a:pt x="1500" y="1258"/>
                </a:lnTo>
                <a:lnTo>
                  <a:pt x="1498" y="1258"/>
                </a:lnTo>
                <a:lnTo>
                  <a:pt x="1496" y="1256"/>
                </a:lnTo>
                <a:lnTo>
                  <a:pt x="1496" y="1256"/>
                </a:lnTo>
                <a:close/>
                <a:moveTo>
                  <a:pt x="1467" y="1241"/>
                </a:moveTo>
                <a:lnTo>
                  <a:pt x="1467" y="1241"/>
                </a:lnTo>
                <a:lnTo>
                  <a:pt x="1465" y="1239"/>
                </a:lnTo>
                <a:lnTo>
                  <a:pt x="1463" y="1239"/>
                </a:lnTo>
                <a:lnTo>
                  <a:pt x="1467" y="1241"/>
                </a:lnTo>
                <a:lnTo>
                  <a:pt x="1467" y="1241"/>
                </a:lnTo>
                <a:lnTo>
                  <a:pt x="1469" y="1241"/>
                </a:lnTo>
                <a:lnTo>
                  <a:pt x="1471" y="1241"/>
                </a:lnTo>
                <a:lnTo>
                  <a:pt x="1475" y="1239"/>
                </a:lnTo>
                <a:lnTo>
                  <a:pt x="1479" y="1239"/>
                </a:lnTo>
                <a:lnTo>
                  <a:pt x="1479" y="1239"/>
                </a:lnTo>
                <a:lnTo>
                  <a:pt x="1479" y="1237"/>
                </a:lnTo>
                <a:lnTo>
                  <a:pt x="1477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3" y="1239"/>
                </a:lnTo>
                <a:lnTo>
                  <a:pt x="1471" y="1239"/>
                </a:lnTo>
                <a:lnTo>
                  <a:pt x="1469" y="1237"/>
                </a:lnTo>
                <a:lnTo>
                  <a:pt x="1469" y="1239"/>
                </a:lnTo>
                <a:lnTo>
                  <a:pt x="1469" y="1239"/>
                </a:lnTo>
                <a:lnTo>
                  <a:pt x="1469" y="1239"/>
                </a:lnTo>
                <a:lnTo>
                  <a:pt x="1467" y="1241"/>
                </a:lnTo>
                <a:close/>
                <a:moveTo>
                  <a:pt x="1488" y="1239"/>
                </a:moveTo>
                <a:lnTo>
                  <a:pt x="1488" y="1237"/>
                </a:lnTo>
                <a:lnTo>
                  <a:pt x="1486" y="1237"/>
                </a:lnTo>
                <a:lnTo>
                  <a:pt x="1483" y="1235"/>
                </a:lnTo>
                <a:lnTo>
                  <a:pt x="1483" y="1235"/>
                </a:lnTo>
                <a:lnTo>
                  <a:pt x="1481" y="1235"/>
                </a:lnTo>
                <a:lnTo>
                  <a:pt x="1479" y="1235"/>
                </a:lnTo>
                <a:lnTo>
                  <a:pt x="1479" y="1235"/>
                </a:lnTo>
                <a:lnTo>
                  <a:pt x="1481" y="1235"/>
                </a:lnTo>
                <a:lnTo>
                  <a:pt x="1486" y="1237"/>
                </a:lnTo>
                <a:lnTo>
                  <a:pt x="1488" y="1239"/>
                </a:lnTo>
                <a:lnTo>
                  <a:pt x="1490" y="1241"/>
                </a:lnTo>
                <a:lnTo>
                  <a:pt x="1490" y="1241"/>
                </a:lnTo>
                <a:lnTo>
                  <a:pt x="1490" y="1243"/>
                </a:lnTo>
                <a:lnTo>
                  <a:pt x="1490" y="1243"/>
                </a:lnTo>
                <a:lnTo>
                  <a:pt x="1488" y="1245"/>
                </a:lnTo>
                <a:lnTo>
                  <a:pt x="1488" y="1248"/>
                </a:lnTo>
                <a:lnTo>
                  <a:pt x="1488" y="1248"/>
                </a:lnTo>
                <a:lnTo>
                  <a:pt x="1486" y="1250"/>
                </a:lnTo>
                <a:lnTo>
                  <a:pt x="1488" y="1250"/>
                </a:lnTo>
                <a:lnTo>
                  <a:pt x="1488" y="1252"/>
                </a:lnTo>
                <a:lnTo>
                  <a:pt x="1490" y="1252"/>
                </a:lnTo>
                <a:lnTo>
                  <a:pt x="1490" y="1250"/>
                </a:lnTo>
                <a:lnTo>
                  <a:pt x="1490" y="1245"/>
                </a:lnTo>
                <a:lnTo>
                  <a:pt x="1492" y="1243"/>
                </a:lnTo>
                <a:lnTo>
                  <a:pt x="1492" y="1241"/>
                </a:lnTo>
                <a:lnTo>
                  <a:pt x="1490" y="1241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lnTo>
                  <a:pt x="1488" y="1239"/>
                </a:lnTo>
                <a:close/>
                <a:moveTo>
                  <a:pt x="1475" y="1273"/>
                </a:moveTo>
                <a:lnTo>
                  <a:pt x="1475" y="1273"/>
                </a:lnTo>
                <a:lnTo>
                  <a:pt x="1475" y="1273"/>
                </a:lnTo>
                <a:lnTo>
                  <a:pt x="1477" y="1275"/>
                </a:lnTo>
                <a:lnTo>
                  <a:pt x="1477" y="1275"/>
                </a:lnTo>
                <a:lnTo>
                  <a:pt x="1477" y="1275"/>
                </a:lnTo>
                <a:lnTo>
                  <a:pt x="1479" y="1275"/>
                </a:lnTo>
                <a:lnTo>
                  <a:pt x="1479" y="1275"/>
                </a:lnTo>
                <a:lnTo>
                  <a:pt x="1481" y="1273"/>
                </a:lnTo>
                <a:lnTo>
                  <a:pt x="1481" y="1273"/>
                </a:lnTo>
                <a:lnTo>
                  <a:pt x="1481" y="1271"/>
                </a:lnTo>
                <a:lnTo>
                  <a:pt x="1481" y="1269"/>
                </a:lnTo>
                <a:lnTo>
                  <a:pt x="1479" y="1269"/>
                </a:lnTo>
                <a:lnTo>
                  <a:pt x="1479" y="1266"/>
                </a:lnTo>
                <a:lnTo>
                  <a:pt x="1477" y="1264"/>
                </a:lnTo>
                <a:lnTo>
                  <a:pt x="1477" y="1264"/>
                </a:lnTo>
                <a:lnTo>
                  <a:pt x="1477" y="1262"/>
                </a:lnTo>
                <a:lnTo>
                  <a:pt x="1475" y="1262"/>
                </a:lnTo>
                <a:lnTo>
                  <a:pt x="1475" y="1262"/>
                </a:lnTo>
                <a:lnTo>
                  <a:pt x="1475" y="1264"/>
                </a:lnTo>
                <a:lnTo>
                  <a:pt x="1475" y="1266"/>
                </a:lnTo>
                <a:lnTo>
                  <a:pt x="1473" y="1269"/>
                </a:lnTo>
                <a:lnTo>
                  <a:pt x="1473" y="1269"/>
                </a:lnTo>
                <a:lnTo>
                  <a:pt x="1473" y="1269"/>
                </a:lnTo>
                <a:lnTo>
                  <a:pt x="1475" y="1271"/>
                </a:lnTo>
                <a:lnTo>
                  <a:pt x="1473" y="1271"/>
                </a:lnTo>
                <a:lnTo>
                  <a:pt x="1473" y="1271"/>
                </a:lnTo>
                <a:lnTo>
                  <a:pt x="1471" y="1271"/>
                </a:lnTo>
                <a:lnTo>
                  <a:pt x="1473" y="1273"/>
                </a:lnTo>
                <a:lnTo>
                  <a:pt x="1473" y="1273"/>
                </a:lnTo>
                <a:lnTo>
                  <a:pt x="1475" y="1273"/>
                </a:lnTo>
                <a:close/>
                <a:moveTo>
                  <a:pt x="1471" y="1302"/>
                </a:moveTo>
                <a:lnTo>
                  <a:pt x="1471" y="1302"/>
                </a:lnTo>
                <a:lnTo>
                  <a:pt x="1469" y="1302"/>
                </a:lnTo>
                <a:lnTo>
                  <a:pt x="1467" y="1302"/>
                </a:lnTo>
                <a:lnTo>
                  <a:pt x="1469" y="1302"/>
                </a:lnTo>
                <a:lnTo>
                  <a:pt x="1469" y="1302"/>
                </a:lnTo>
                <a:lnTo>
                  <a:pt x="1469" y="1304"/>
                </a:lnTo>
                <a:lnTo>
                  <a:pt x="1471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4"/>
                </a:lnTo>
                <a:lnTo>
                  <a:pt x="1473" y="1302"/>
                </a:lnTo>
                <a:lnTo>
                  <a:pt x="1471" y="1302"/>
                </a:lnTo>
                <a:lnTo>
                  <a:pt x="1471" y="1302"/>
                </a:lnTo>
                <a:close/>
                <a:moveTo>
                  <a:pt x="1509" y="1105"/>
                </a:moveTo>
                <a:lnTo>
                  <a:pt x="1507" y="1105"/>
                </a:lnTo>
                <a:lnTo>
                  <a:pt x="1507" y="1105"/>
                </a:lnTo>
                <a:lnTo>
                  <a:pt x="1511" y="1105"/>
                </a:lnTo>
                <a:lnTo>
                  <a:pt x="1509" y="1105"/>
                </a:lnTo>
                <a:close/>
                <a:moveTo>
                  <a:pt x="1511" y="1271"/>
                </a:moveTo>
                <a:lnTo>
                  <a:pt x="1511" y="1271"/>
                </a:lnTo>
                <a:lnTo>
                  <a:pt x="1513" y="1273"/>
                </a:lnTo>
                <a:lnTo>
                  <a:pt x="1513" y="1273"/>
                </a:lnTo>
                <a:lnTo>
                  <a:pt x="1515" y="1275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5" y="1277"/>
                </a:lnTo>
                <a:lnTo>
                  <a:pt x="1517" y="1277"/>
                </a:lnTo>
                <a:lnTo>
                  <a:pt x="1517" y="1277"/>
                </a:lnTo>
                <a:lnTo>
                  <a:pt x="1513" y="1273"/>
                </a:lnTo>
                <a:lnTo>
                  <a:pt x="1513" y="1273"/>
                </a:lnTo>
                <a:lnTo>
                  <a:pt x="1511" y="1271"/>
                </a:lnTo>
                <a:lnTo>
                  <a:pt x="1511" y="1269"/>
                </a:lnTo>
                <a:lnTo>
                  <a:pt x="1511" y="1269"/>
                </a:lnTo>
                <a:lnTo>
                  <a:pt x="1511" y="1271"/>
                </a:lnTo>
                <a:close/>
                <a:moveTo>
                  <a:pt x="1519" y="1292"/>
                </a:moveTo>
                <a:lnTo>
                  <a:pt x="1517" y="1294"/>
                </a:lnTo>
                <a:lnTo>
                  <a:pt x="1519" y="1294"/>
                </a:lnTo>
                <a:lnTo>
                  <a:pt x="1521" y="1294"/>
                </a:lnTo>
                <a:lnTo>
                  <a:pt x="1523" y="1298"/>
                </a:lnTo>
                <a:lnTo>
                  <a:pt x="1523" y="1296"/>
                </a:lnTo>
                <a:lnTo>
                  <a:pt x="1523" y="1296"/>
                </a:lnTo>
                <a:lnTo>
                  <a:pt x="1521" y="1294"/>
                </a:lnTo>
                <a:lnTo>
                  <a:pt x="1521" y="1294"/>
                </a:lnTo>
                <a:lnTo>
                  <a:pt x="1519" y="1289"/>
                </a:lnTo>
                <a:lnTo>
                  <a:pt x="1519" y="1289"/>
                </a:lnTo>
                <a:lnTo>
                  <a:pt x="1517" y="1287"/>
                </a:lnTo>
                <a:lnTo>
                  <a:pt x="1517" y="1285"/>
                </a:lnTo>
                <a:lnTo>
                  <a:pt x="1517" y="1285"/>
                </a:lnTo>
                <a:lnTo>
                  <a:pt x="1517" y="1287"/>
                </a:lnTo>
                <a:lnTo>
                  <a:pt x="1517" y="1287"/>
                </a:lnTo>
                <a:lnTo>
                  <a:pt x="1519" y="1289"/>
                </a:lnTo>
                <a:lnTo>
                  <a:pt x="1519" y="1292"/>
                </a:lnTo>
                <a:lnTo>
                  <a:pt x="1519" y="1292"/>
                </a:lnTo>
                <a:lnTo>
                  <a:pt x="1519" y="1292"/>
                </a:lnTo>
                <a:close/>
                <a:moveTo>
                  <a:pt x="1511" y="1092"/>
                </a:moveTo>
                <a:lnTo>
                  <a:pt x="1511" y="1092"/>
                </a:lnTo>
                <a:lnTo>
                  <a:pt x="1511" y="1095"/>
                </a:lnTo>
                <a:lnTo>
                  <a:pt x="1513" y="1095"/>
                </a:lnTo>
                <a:lnTo>
                  <a:pt x="1513" y="1092"/>
                </a:lnTo>
                <a:lnTo>
                  <a:pt x="1511" y="1092"/>
                </a:lnTo>
                <a:close/>
                <a:moveTo>
                  <a:pt x="1517" y="1057"/>
                </a:moveTo>
                <a:lnTo>
                  <a:pt x="1515" y="1061"/>
                </a:lnTo>
                <a:lnTo>
                  <a:pt x="1517" y="1061"/>
                </a:lnTo>
                <a:lnTo>
                  <a:pt x="1519" y="1057"/>
                </a:lnTo>
                <a:lnTo>
                  <a:pt x="1519" y="1055"/>
                </a:lnTo>
                <a:lnTo>
                  <a:pt x="1519" y="1053"/>
                </a:lnTo>
                <a:lnTo>
                  <a:pt x="1519" y="1055"/>
                </a:lnTo>
                <a:lnTo>
                  <a:pt x="1517" y="1057"/>
                </a:lnTo>
                <a:close/>
                <a:moveTo>
                  <a:pt x="1504" y="1109"/>
                </a:moveTo>
                <a:lnTo>
                  <a:pt x="1502" y="1109"/>
                </a:lnTo>
                <a:lnTo>
                  <a:pt x="1500" y="1111"/>
                </a:lnTo>
                <a:lnTo>
                  <a:pt x="1498" y="1113"/>
                </a:lnTo>
                <a:lnTo>
                  <a:pt x="1500" y="1113"/>
                </a:lnTo>
                <a:lnTo>
                  <a:pt x="1502" y="1111"/>
                </a:lnTo>
                <a:lnTo>
                  <a:pt x="1504" y="1109"/>
                </a:lnTo>
                <a:close/>
                <a:moveTo>
                  <a:pt x="1513" y="1103"/>
                </a:moveTo>
                <a:lnTo>
                  <a:pt x="1511" y="1103"/>
                </a:lnTo>
                <a:lnTo>
                  <a:pt x="1511" y="1105"/>
                </a:lnTo>
                <a:lnTo>
                  <a:pt x="1513" y="1103"/>
                </a:lnTo>
                <a:lnTo>
                  <a:pt x="1513" y="1103"/>
                </a:lnTo>
                <a:lnTo>
                  <a:pt x="1515" y="1101"/>
                </a:lnTo>
                <a:lnTo>
                  <a:pt x="1515" y="1099"/>
                </a:lnTo>
                <a:lnTo>
                  <a:pt x="1515" y="1097"/>
                </a:lnTo>
                <a:lnTo>
                  <a:pt x="1515" y="1095"/>
                </a:lnTo>
                <a:lnTo>
                  <a:pt x="1513" y="1095"/>
                </a:lnTo>
                <a:lnTo>
                  <a:pt x="1515" y="1099"/>
                </a:lnTo>
                <a:lnTo>
                  <a:pt x="1515" y="1099"/>
                </a:lnTo>
                <a:lnTo>
                  <a:pt x="1513" y="1103"/>
                </a:lnTo>
                <a:close/>
                <a:moveTo>
                  <a:pt x="1498" y="1113"/>
                </a:moveTo>
                <a:lnTo>
                  <a:pt x="1498" y="1113"/>
                </a:lnTo>
                <a:lnTo>
                  <a:pt x="1498" y="1113"/>
                </a:lnTo>
                <a:lnTo>
                  <a:pt x="1496" y="1111"/>
                </a:lnTo>
                <a:lnTo>
                  <a:pt x="1496" y="1113"/>
                </a:lnTo>
                <a:lnTo>
                  <a:pt x="1498" y="1113"/>
                </a:lnTo>
                <a:lnTo>
                  <a:pt x="1498" y="1113"/>
                </a:lnTo>
                <a:close/>
                <a:moveTo>
                  <a:pt x="1530" y="1279"/>
                </a:moveTo>
                <a:lnTo>
                  <a:pt x="1530" y="1279"/>
                </a:lnTo>
                <a:lnTo>
                  <a:pt x="1530" y="1279"/>
                </a:lnTo>
                <a:lnTo>
                  <a:pt x="1527" y="1279"/>
                </a:lnTo>
                <a:lnTo>
                  <a:pt x="1527" y="1281"/>
                </a:lnTo>
                <a:lnTo>
                  <a:pt x="1527" y="1281"/>
                </a:lnTo>
                <a:lnTo>
                  <a:pt x="1530" y="1279"/>
                </a:lnTo>
                <a:close/>
                <a:moveTo>
                  <a:pt x="1458" y="1300"/>
                </a:moveTo>
                <a:lnTo>
                  <a:pt x="1458" y="1300"/>
                </a:lnTo>
                <a:lnTo>
                  <a:pt x="1458" y="1300"/>
                </a:lnTo>
                <a:lnTo>
                  <a:pt x="1454" y="1298"/>
                </a:lnTo>
                <a:lnTo>
                  <a:pt x="1454" y="1298"/>
                </a:lnTo>
                <a:lnTo>
                  <a:pt x="1454" y="1298"/>
                </a:lnTo>
                <a:lnTo>
                  <a:pt x="1456" y="1300"/>
                </a:lnTo>
                <a:lnTo>
                  <a:pt x="1458" y="1300"/>
                </a:lnTo>
                <a:close/>
                <a:moveTo>
                  <a:pt x="1479" y="1310"/>
                </a:moveTo>
                <a:lnTo>
                  <a:pt x="1481" y="1310"/>
                </a:lnTo>
                <a:lnTo>
                  <a:pt x="1481" y="1310"/>
                </a:lnTo>
                <a:lnTo>
                  <a:pt x="1481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3" y="1310"/>
                </a:lnTo>
                <a:lnTo>
                  <a:pt x="1481" y="1308"/>
                </a:lnTo>
                <a:lnTo>
                  <a:pt x="1479" y="1308"/>
                </a:lnTo>
                <a:lnTo>
                  <a:pt x="1479" y="1308"/>
                </a:lnTo>
                <a:lnTo>
                  <a:pt x="1479" y="1310"/>
                </a:lnTo>
                <a:lnTo>
                  <a:pt x="1479" y="1310"/>
                </a:lnTo>
                <a:close/>
                <a:moveTo>
                  <a:pt x="1595" y="1451"/>
                </a:moveTo>
                <a:lnTo>
                  <a:pt x="1595" y="1449"/>
                </a:lnTo>
                <a:lnTo>
                  <a:pt x="1592" y="1449"/>
                </a:lnTo>
                <a:lnTo>
                  <a:pt x="1592" y="1449"/>
                </a:lnTo>
                <a:lnTo>
                  <a:pt x="1592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lnTo>
                  <a:pt x="1595" y="1451"/>
                </a:lnTo>
                <a:close/>
                <a:moveTo>
                  <a:pt x="1496" y="1371"/>
                </a:moveTo>
                <a:lnTo>
                  <a:pt x="1498" y="1371"/>
                </a:lnTo>
                <a:lnTo>
                  <a:pt x="1498" y="1371"/>
                </a:lnTo>
                <a:lnTo>
                  <a:pt x="1500" y="1371"/>
                </a:lnTo>
                <a:lnTo>
                  <a:pt x="1502" y="1371"/>
                </a:lnTo>
                <a:lnTo>
                  <a:pt x="1504" y="1371"/>
                </a:lnTo>
                <a:lnTo>
                  <a:pt x="1502" y="1371"/>
                </a:lnTo>
                <a:lnTo>
                  <a:pt x="1502" y="1367"/>
                </a:lnTo>
                <a:lnTo>
                  <a:pt x="1496" y="1367"/>
                </a:lnTo>
                <a:lnTo>
                  <a:pt x="1496" y="1365"/>
                </a:lnTo>
                <a:lnTo>
                  <a:pt x="1494" y="1365"/>
                </a:lnTo>
                <a:lnTo>
                  <a:pt x="1492" y="1365"/>
                </a:lnTo>
                <a:lnTo>
                  <a:pt x="1492" y="1365"/>
                </a:lnTo>
                <a:lnTo>
                  <a:pt x="1490" y="1363"/>
                </a:lnTo>
                <a:lnTo>
                  <a:pt x="1488" y="1363"/>
                </a:lnTo>
                <a:lnTo>
                  <a:pt x="1488" y="1363"/>
                </a:lnTo>
                <a:lnTo>
                  <a:pt x="1486" y="1363"/>
                </a:lnTo>
                <a:lnTo>
                  <a:pt x="1479" y="1363"/>
                </a:lnTo>
                <a:lnTo>
                  <a:pt x="1479" y="1363"/>
                </a:lnTo>
                <a:lnTo>
                  <a:pt x="1477" y="1363"/>
                </a:lnTo>
                <a:lnTo>
                  <a:pt x="1477" y="1363"/>
                </a:lnTo>
                <a:lnTo>
                  <a:pt x="1475" y="1363"/>
                </a:lnTo>
                <a:lnTo>
                  <a:pt x="1473" y="1363"/>
                </a:lnTo>
                <a:lnTo>
                  <a:pt x="1473" y="1365"/>
                </a:lnTo>
                <a:lnTo>
                  <a:pt x="1473" y="1365"/>
                </a:lnTo>
                <a:lnTo>
                  <a:pt x="1473" y="1367"/>
                </a:lnTo>
                <a:lnTo>
                  <a:pt x="1477" y="1367"/>
                </a:lnTo>
                <a:lnTo>
                  <a:pt x="1477" y="1367"/>
                </a:lnTo>
                <a:lnTo>
                  <a:pt x="1477" y="1369"/>
                </a:lnTo>
                <a:lnTo>
                  <a:pt x="1479" y="1369"/>
                </a:lnTo>
                <a:lnTo>
                  <a:pt x="1479" y="1369"/>
                </a:lnTo>
                <a:lnTo>
                  <a:pt x="1481" y="1371"/>
                </a:lnTo>
                <a:lnTo>
                  <a:pt x="1483" y="1371"/>
                </a:lnTo>
                <a:lnTo>
                  <a:pt x="1486" y="1371"/>
                </a:lnTo>
                <a:lnTo>
                  <a:pt x="1488" y="1373"/>
                </a:lnTo>
                <a:lnTo>
                  <a:pt x="1488" y="1373"/>
                </a:lnTo>
                <a:lnTo>
                  <a:pt x="1490" y="1373"/>
                </a:lnTo>
                <a:lnTo>
                  <a:pt x="1490" y="1371"/>
                </a:lnTo>
                <a:lnTo>
                  <a:pt x="1490" y="1371"/>
                </a:lnTo>
                <a:lnTo>
                  <a:pt x="1492" y="1371"/>
                </a:lnTo>
                <a:lnTo>
                  <a:pt x="1492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4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lnTo>
                  <a:pt x="1496" y="1371"/>
                </a:lnTo>
                <a:close/>
                <a:moveTo>
                  <a:pt x="1404" y="1317"/>
                </a:moveTo>
                <a:lnTo>
                  <a:pt x="1404" y="1317"/>
                </a:lnTo>
                <a:lnTo>
                  <a:pt x="1402" y="1317"/>
                </a:lnTo>
                <a:lnTo>
                  <a:pt x="1402" y="1317"/>
                </a:lnTo>
                <a:lnTo>
                  <a:pt x="1404" y="1317"/>
                </a:lnTo>
                <a:lnTo>
                  <a:pt x="1404" y="1319"/>
                </a:lnTo>
                <a:lnTo>
                  <a:pt x="1406" y="1319"/>
                </a:lnTo>
                <a:lnTo>
                  <a:pt x="1408" y="1319"/>
                </a:lnTo>
                <a:lnTo>
                  <a:pt x="1410" y="1317"/>
                </a:lnTo>
                <a:lnTo>
                  <a:pt x="1412" y="1317"/>
                </a:lnTo>
                <a:lnTo>
                  <a:pt x="1412" y="1317"/>
                </a:lnTo>
                <a:lnTo>
                  <a:pt x="1410" y="1315"/>
                </a:lnTo>
                <a:lnTo>
                  <a:pt x="1410" y="1313"/>
                </a:lnTo>
                <a:lnTo>
                  <a:pt x="1410" y="1313"/>
                </a:lnTo>
                <a:lnTo>
                  <a:pt x="1408" y="1313"/>
                </a:lnTo>
                <a:lnTo>
                  <a:pt x="1406" y="1310"/>
                </a:lnTo>
                <a:lnTo>
                  <a:pt x="1404" y="1313"/>
                </a:lnTo>
                <a:lnTo>
                  <a:pt x="1404" y="1313"/>
                </a:lnTo>
                <a:lnTo>
                  <a:pt x="1406" y="1317"/>
                </a:lnTo>
                <a:lnTo>
                  <a:pt x="1406" y="1317"/>
                </a:lnTo>
                <a:lnTo>
                  <a:pt x="1404" y="1317"/>
                </a:lnTo>
                <a:close/>
                <a:moveTo>
                  <a:pt x="1414" y="1495"/>
                </a:moveTo>
                <a:lnTo>
                  <a:pt x="1416" y="1497"/>
                </a:lnTo>
                <a:lnTo>
                  <a:pt x="1416" y="1497"/>
                </a:lnTo>
                <a:lnTo>
                  <a:pt x="1416" y="1495"/>
                </a:lnTo>
                <a:lnTo>
                  <a:pt x="1416" y="1495"/>
                </a:lnTo>
                <a:lnTo>
                  <a:pt x="1414" y="1495"/>
                </a:lnTo>
                <a:close/>
                <a:moveTo>
                  <a:pt x="1431" y="1350"/>
                </a:move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29" y="1350"/>
                </a:lnTo>
                <a:lnTo>
                  <a:pt x="1431" y="1350"/>
                </a:lnTo>
                <a:lnTo>
                  <a:pt x="1431" y="1350"/>
                </a:lnTo>
                <a:lnTo>
                  <a:pt x="1433" y="1350"/>
                </a:lnTo>
                <a:lnTo>
                  <a:pt x="1433" y="1350"/>
                </a:lnTo>
                <a:lnTo>
                  <a:pt x="1431" y="1350"/>
                </a:lnTo>
                <a:close/>
                <a:moveTo>
                  <a:pt x="1519" y="1342"/>
                </a:moveTo>
                <a:lnTo>
                  <a:pt x="1521" y="1342"/>
                </a:lnTo>
                <a:lnTo>
                  <a:pt x="1521" y="1342"/>
                </a:lnTo>
                <a:lnTo>
                  <a:pt x="1523" y="1340"/>
                </a:lnTo>
                <a:lnTo>
                  <a:pt x="1527" y="1340"/>
                </a:lnTo>
                <a:lnTo>
                  <a:pt x="1530" y="1340"/>
                </a:lnTo>
                <a:lnTo>
                  <a:pt x="1532" y="1340"/>
                </a:lnTo>
                <a:lnTo>
                  <a:pt x="1532" y="1338"/>
                </a:lnTo>
                <a:lnTo>
                  <a:pt x="1534" y="1338"/>
                </a:lnTo>
                <a:lnTo>
                  <a:pt x="1534" y="1338"/>
                </a:lnTo>
                <a:lnTo>
                  <a:pt x="1534" y="1336"/>
                </a:lnTo>
                <a:lnTo>
                  <a:pt x="1534" y="1336"/>
                </a:lnTo>
                <a:lnTo>
                  <a:pt x="1532" y="1336"/>
                </a:lnTo>
                <a:lnTo>
                  <a:pt x="1532" y="1336"/>
                </a:lnTo>
                <a:lnTo>
                  <a:pt x="1530" y="1336"/>
                </a:lnTo>
                <a:lnTo>
                  <a:pt x="1527" y="1334"/>
                </a:lnTo>
                <a:lnTo>
                  <a:pt x="1525" y="1331"/>
                </a:lnTo>
                <a:lnTo>
                  <a:pt x="1525" y="1331"/>
                </a:lnTo>
                <a:lnTo>
                  <a:pt x="1523" y="1331"/>
                </a:lnTo>
                <a:lnTo>
                  <a:pt x="1521" y="1329"/>
                </a:lnTo>
                <a:lnTo>
                  <a:pt x="1519" y="1329"/>
                </a:lnTo>
                <a:lnTo>
                  <a:pt x="1517" y="1329"/>
                </a:lnTo>
                <a:lnTo>
                  <a:pt x="1513" y="1329"/>
                </a:lnTo>
                <a:lnTo>
                  <a:pt x="1513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9"/>
                </a:lnTo>
                <a:lnTo>
                  <a:pt x="1511" y="1327"/>
                </a:lnTo>
                <a:lnTo>
                  <a:pt x="1513" y="1327"/>
                </a:lnTo>
                <a:lnTo>
                  <a:pt x="1511" y="1327"/>
                </a:lnTo>
                <a:lnTo>
                  <a:pt x="1513" y="1325"/>
                </a:lnTo>
                <a:lnTo>
                  <a:pt x="1513" y="1325"/>
                </a:lnTo>
                <a:lnTo>
                  <a:pt x="1513" y="1325"/>
                </a:lnTo>
                <a:lnTo>
                  <a:pt x="1511" y="1323"/>
                </a:lnTo>
                <a:lnTo>
                  <a:pt x="1509" y="1323"/>
                </a:lnTo>
                <a:lnTo>
                  <a:pt x="1507" y="1323"/>
                </a:lnTo>
                <a:lnTo>
                  <a:pt x="1502" y="1321"/>
                </a:lnTo>
                <a:lnTo>
                  <a:pt x="1500" y="1321"/>
                </a:lnTo>
                <a:lnTo>
                  <a:pt x="1498" y="1321"/>
                </a:lnTo>
                <a:lnTo>
                  <a:pt x="1498" y="1321"/>
                </a:lnTo>
                <a:lnTo>
                  <a:pt x="1496" y="1321"/>
                </a:lnTo>
                <a:lnTo>
                  <a:pt x="1496" y="1321"/>
                </a:lnTo>
                <a:lnTo>
                  <a:pt x="1496" y="1319"/>
                </a:lnTo>
                <a:lnTo>
                  <a:pt x="1494" y="1321"/>
                </a:lnTo>
                <a:lnTo>
                  <a:pt x="1494" y="1319"/>
                </a:lnTo>
                <a:lnTo>
                  <a:pt x="1494" y="1319"/>
                </a:lnTo>
                <a:lnTo>
                  <a:pt x="1494" y="1319"/>
                </a:lnTo>
                <a:lnTo>
                  <a:pt x="1490" y="1317"/>
                </a:lnTo>
                <a:lnTo>
                  <a:pt x="1490" y="1317"/>
                </a:lnTo>
                <a:lnTo>
                  <a:pt x="1490" y="1319"/>
                </a:lnTo>
                <a:lnTo>
                  <a:pt x="1488" y="1319"/>
                </a:lnTo>
                <a:lnTo>
                  <a:pt x="1488" y="1317"/>
                </a:lnTo>
                <a:lnTo>
                  <a:pt x="1488" y="1317"/>
                </a:lnTo>
                <a:lnTo>
                  <a:pt x="1488" y="1317"/>
                </a:lnTo>
                <a:lnTo>
                  <a:pt x="1490" y="1317"/>
                </a:lnTo>
                <a:lnTo>
                  <a:pt x="1490" y="1315"/>
                </a:lnTo>
                <a:lnTo>
                  <a:pt x="1490" y="1315"/>
                </a:lnTo>
                <a:lnTo>
                  <a:pt x="1488" y="1315"/>
                </a:lnTo>
                <a:lnTo>
                  <a:pt x="1488" y="1315"/>
                </a:lnTo>
                <a:lnTo>
                  <a:pt x="1486" y="1313"/>
                </a:lnTo>
                <a:lnTo>
                  <a:pt x="1483" y="1313"/>
                </a:lnTo>
                <a:lnTo>
                  <a:pt x="1483" y="1313"/>
                </a:lnTo>
                <a:lnTo>
                  <a:pt x="1486" y="1313"/>
                </a:lnTo>
                <a:lnTo>
                  <a:pt x="1486" y="1313"/>
                </a:lnTo>
                <a:lnTo>
                  <a:pt x="1483" y="1315"/>
                </a:lnTo>
                <a:lnTo>
                  <a:pt x="1483" y="1313"/>
                </a:lnTo>
                <a:lnTo>
                  <a:pt x="1479" y="1313"/>
                </a:lnTo>
                <a:lnTo>
                  <a:pt x="1477" y="1310"/>
                </a:lnTo>
                <a:lnTo>
                  <a:pt x="1475" y="1308"/>
                </a:lnTo>
                <a:lnTo>
                  <a:pt x="1467" y="1304"/>
                </a:lnTo>
                <a:lnTo>
                  <a:pt x="1467" y="1304"/>
                </a:lnTo>
                <a:lnTo>
                  <a:pt x="1467" y="1304"/>
                </a:lnTo>
                <a:lnTo>
                  <a:pt x="1465" y="1304"/>
                </a:lnTo>
                <a:lnTo>
                  <a:pt x="1465" y="1304"/>
                </a:lnTo>
                <a:lnTo>
                  <a:pt x="1460" y="1304"/>
                </a:lnTo>
                <a:lnTo>
                  <a:pt x="1458" y="1304"/>
                </a:lnTo>
                <a:lnTo>
                  <a:pt x="1458" y="1304"/>
                </a:lnTo>
                <a:lnTo>
                  <a:pt x="1456" y="1302"/>
                </a:lnTo>
                <a:lnTo>
                  <a:pt x="1456" y="1302"/>
                </a:lnTo>
                <a:lnTo>
                  <a:pt x="1454" y="1300"/>
                </a:lnTo>
                <a:lnTo>
                  <a:pt x="1450" y="1298"/>
                </a:lnTo>
                <a:lnTo>
                  <a:pt x="1452" y="1298"/>
                </a:lnTo>
                <a:lnTo>
                  <a:pt x="1450" y="1298"/>
                </a:lnTo>
                <a:lnTo>
                  <a:pt x="1450" y="1298"/>
                </a:lnTo>
                <a:lnTo>
                  <a:pt x="1448" y="1296"/>
                </a:lnTo>
                <a:lnTo>
                  <a:pt x="1446" y="1296"/>
                </a:lnTo>
                <a:lnTo>
                  <a:pt x="1446" y="1296"/>
                </a:lnTo>
                <a:lnTo>
                  <a:pt x="1444" y="1296"/>
                </a:lnTo>
                <a:lnTo>
                  <a:pt x="1442" y="1296"/>
                </a:lnTo>
                <a:lnTo>
                  <a:pt x="1442" y="1296"/>
                </a:lnTo>
                <a:lnTo>
                  <a:pt x="1439" y="1294"/>
                </a:lnTo>
                <a:lnTo>
                  <a:pt x="1439" y="1294"/>
                </a:lnTo>
                <a:lnTo>
                  <a:pt x="1433" y="1294"/>
                </a:lnTo>
                <a:lnTo>
                  <a:pt x="1433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31" y="1294"/>
                </a:lnTo>
                <a:lnTo>
                  <a:pt x="1429" y="1294"/>
                </a:lnTo>
                <a:lnTo>
                  <a:pt x="1427" y="1294"/>
                </a:lnTo>
                <a:lnTo>
                  <a:pt x="1423" y="1294"/>
                </a:lnTo>
                <a:lnTo>
                  <a:pt x="1419" y="1292"/>
                </a:lnTo>
                <a:lnTo>
                  <a:pt x="1414" y="1294"/>
                </a:lnTo>
                <a:lnTo>
                  <a:pt x="1412" y="1294"/>
                </a:lnTo>
                <a:lnTo>
                  <a:pt x="1410" y="1294"/>
                </a:lnTo>
                <a:lnTo>
                  <a:pt x="1402" y="1296"/>
                </a:lnTo>
                <a:lnTo>
                  <a:pt x="1402" y="1296"/>
                </a:lnTo>
                <a:lnTo>
                  <a:pt x="1389" y="1300"/>
                </a:lnTo>
                <a:lnTo>
                  <a:pt x="1389" y="1300"/>
                </a:lnTo>
                <a:lnTo>
                  <a:pt x="1387" y="1302"/>
                </a:lnTo>
                <a:lnTo>
                  <a:pt x="1385" y="1304"/>
                </a:lnTo>
                <a:lnTo>
                  <a:pt x="1385" y="1306"/>
                </a:lnTo>
                <a:lnTo>
                  <a:pt x="1387" y="1308"/>
                </a:lnTo>
                <a:lnTo>
                  <a:pt x="1385" y="1310"/>
                </a:lnTo>
                <a:lnTo>
                  <a:pt x="1385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79" y="1313"/>
                </a:lnTo>
                <a:lnTo>
                  <a:pt x="1381" y="1313"/>
                </a:lnTo>
                <a:lnTo>
                  <a:pt x="1381" y="1310"/>
                </a:lnTo>
                <a:lnTo>
                  <a:pt x="1383" y="1310"/>
                </a:lnTo>
                <a:lnTo>
                  <a:pt x="1383" y="1310"/>
                </a:lnTo>
                <a:lnTo>
                  <a:pt x="1383" y="1313"/>
                </a:lnTo>
                <a:lnTo>
                  <a:pt x="1383" y="1315"/>
                </a:lnTo>
                <a:lnTo>
                  <a:pt x="1385" y="1313"/>
                </a:lnTo>
                <a:lnTo>
                  <a:pt x="1387" y="1313"/>
                </a:lnTo>
                <a:lnTo>
                  <a:pt x="1389" y="1310"/>
                </a:lnTo>
                <a:lnTo>
                  <a:pt x="1391" y="1310"/>
                </a:lnTo>
                <a:lnTo>
                  <a:pt x="1391" y="1310"/>
                </a:lnTo>
                <a:lnTo>
                  <a:pt x="1391" y="1308"/>
                </a:lnTo>
                <a:lnTo>
                  <a:pt x="1391" y="1308"/>
                </a:lnTo>
                <a:lnTo>
                  <a:pt x="1391" y="1308"/>
                </a:lnTo>
                <a:lnTo>
                  <a:pt x="1395" y="1308"/>
                </a:lnTo>
                <a:lnTo>
                  <a:pt x="1395" y="1308"/>
                </a:lnTo>
                <a:lnTo>
                  <a:pt x="1398" y="1306"/>
                </a:lnTo>
                <a:lnTo>
                  <a:pt x="1398" y="1306"/>
                </a:lnTo>
                <a:lnTo>
                  <a:pt x="1398" y="1308"/>
                </a:lnTo>
                <a:lnTo>
                  <a:pt x="1400" y="1306"/>
                </a:lnTo>
                <a:lnTo>
                  <a:pt x="1402" y="1306"/>
                </a:lnTo>
                <a:lnTo>
                  <a:pt x="1402" y="1304"/>
                </a:lnTo>
                <a:lnTo>
                  <a:pt x="1404" y="1304"/>
                </a:lnTo>
                <a:lnTo>
                  <a:pt x="1404" y="1304"/>
                </a:lnTo>
                <a:lnTo>
                  <a:pt x="1406" y="1302"/>
                </a:lnTo>
                <a:lnTo>
                  <a:pt x="1408" y="1302"/>
                </a:lnTo>
                <a:lnTo>
                  <a:pt x="1408" y="1300"/>
                </a:lnTo>
                <a:lnTo>
                  <a:pt x="1408" y="1300"/>
                </a:lnTo>
                <a:lnTo>
                  <a:pt x="1421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3" y="1300"/>
                </a:lnTo>
                <a:lnTo>
                  <a:pt x="1425" y="1302"/>
                </a:lnTo>
                <a:lnTo>
                  <a:pt x="1425" y="1302"/>
                </a:lnTo>
                <a:lnTo>
                  <a:pt x="1425" y="1302"/>
                </a:lnTo>
                <a:lnTo>
                  <a:pt x="1423" y="1304"/>
                </a:lnTo>
                <a:lnTo>
                  <a:pt x="1421" y="1304"/>
                </a:lnTo>
                <a:lnTo>
                  <a:pt x="1419" y="1304"/>
                </a:lnTo>
                <a:lnTo>
                  <a:pt x="1421" y="1306"/>
                </a:lnTo>
                <a:lnTo>
                  <a:pt x="1423" y="1306"/>
                </a:lnTo>
                <a:lnTo>
                  <a:pt x="1423" y="1306"/>
                </a:lnTo>
                <a:lnTo>
                  <a:pt x="1427" y="1308"/>
                </a:lnTo>
                <a:lnTo>
                  <a:pt x="1429" y="1308"/>
                </a:lnTo>
                <a:lnTo>
                  <a:pt x="1431" y="1308"/>
                </a:lnTo>
                <a:lnTo>
                  <a:pt x="1431" y="1308"/>
                </a:lnTo>
                <a:lnTo>
                  <a:pt x="1431" y="1306"/>
                </a:lnTo>
                <a:lnTo>
                  <a:pt x="1431" y="1306"/>
                </a:lnTo>
                <a:lnTo>
                  <a:pt x="1433" y="1306"/>
                </a:lnTo>
                <a:lnTo>
                  <a:pt x="1433" y="1308"/>
                </a:lnTo>
                <a:lnTo>
                  <a:pt x="1433" y="1308"/>
                </a:lnTo>
                <a:lnTo>
                  <a:pt x="1433" y="1308"/>
                </a:lnTo>
                <a:lnTo>
                  <a:pt x="1435" y="1310"/>
                </a:lnTo>
                <a:lnTo>
                  <a:pt x="1442" y="1308"/>
                </a:lnTo>
                <a:lnTo>
                  <a:pt x="1442" y="1308"/>
                </a:lnTo>
                <a:lnTo>
                  <a:pt x="1442" y="1308"/>
                </a:lnTo>
                <a:lnTo>
                  <a:pt x="1444" y="1310"/>
                </a:lnTo>
                <a:lnTo>
                  <a:pt x="1444" y="1310"/>
                </a:lnTo>
                <a:lnTo>
                  <a:pt x="1446" y="1313"/>
                </a:lnTo>
                <a:lnTo>
                  <a:pt x="1446" y="1313"/>
                </a:lnTo>
                <a:lnTo>
                  <a:pt x="1450" y="1315"/>
                </a:lnTo>
                <a:lnTo>
                  <a:pt x="1458" y="1317"/>
                </a:lnTo>
                <a:lnTo>
                  <a:pt x="1458" y="1317"/>
                </a:lnTo>
                <a:lnTo>
                  <a:pt x="1460" y="1317"/>
                </a:lnTo>
                <a:lnTo>
                  <a:pt x="1467" y="1317"/>
                </a:lnTo>
                <a:lnTo>
                  <a:pt x="1467" y="1317"/>
                </a:lnTo>
                <a:lnTo>
                  <a:pt x="1469" y="1317"/>
                </a:lnTo>
                <a:lnTo>
                  <a:pt x="1469" y="1319"/>
                </a:lnTo>
                <a:lnTo>
                  <a:pt x="1471" y="1321"/>
                </a:lnTo>
                <a:lnTo>
                  <a:pt x="1471" y="1325"/>
                </a:lnTo>
                <a:lnTo>
                  <a:pt x="1471" y="1325"/>
                </a:lnTo>
                <a:lnTo>
                  <a:pt x="1471" y="1325"/>
                </a:lnTo>
                <a:lnTo>
                  <a:pt x="1473" y="1327"/>
                </a:lnTo>
                <a:lnTo>
                  <a:pt x="1475" y="1329"/>
                </a:lnTo>
                <a:lnTo>
                  <a:pt x="1477" y="1329"/>
                </a:lnTo>
                <a:lnTo>
                  <a:pt x="1479" y="1329"/>
                </a:lnTo>
                <a:lnTo>
                  <a:pt x="1483" y="1329"/>
                </a:lnTo>
                <a:lnTo>
                  <a:pt x="1486" y="1329"/>
                </a:lnTo>
                <a:lnTo>
                  <a:pt x="1488" y="1329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1"/>
                </a:lnTo>
                <a:lnTo>
                  <a:pt x="1490" y="1334"/>
                </a:lnTo>
                <a:lnTo>
                  <a:pt x="1492" y="1334"/>
                </a:lnTo>
                <a:lnTo>
                  <a:pt x="1490" y="1334"/>
                </a:lnTo>
                <a:lnTo>
                  <a:pt x="1490" y="1336"/>
                </a:lnTo>
                <a:lnTo>
                  <a:pt x="1490" y="1336"/>
                </a:lnTo>
                <a:lnTo>
                  <a:pt x="1483" y="1340"/>
                </a:lnTo>
                <a:lnTo>
                  <a:pt x="1481" y="1342"/>
                </a:lnTo>
                <a:lnTo>
                  <a:pt x="1486" y="1342"/>
                </a:lnTo>
                <a:lnTo>
                  <a:pt x="1490" y="1342"/>
                </a:lnTo>
                <a:lnTo>
                  <a:pt x="1492" y="1342"/>
                </a:lnTo>
                <a:lnTo>
                  <a:pt x="1494" y="1342"/>
                </a:lnTo>
                <a:lnTo>
                  <a:pt x="1496" y="1342"/>
                </a:lnTo>
                <a:lnTo>
                  <a:pt x="1500" y="1342"/>
                </a:lnTo>
                <a:lnTo>
                  <a:pt x="1502" y="1340"/>
                </a:lnTo>
                <a:lnTo>
                  <a:pt x="1504" y="1340"/>
                </a:lnTo>
                <a:lnTo>
                  <a:pt x="1511" y="1340"/>
                </a:lnTo>
                <a:lnTo>
                  <a:pt x="1511" y="1342"/>
                </a:lnTo>
                <a:lnTo>
                  <a:pt x="1513" y="1342"/>
                </a:lnTo>
                <a:lnTo>
                  <a:pt x="1517" y="1342"/>
                </a:lnTo>
                <a:lnTo>
                  <a:pt x="1517" y="1342"/>
                </a:lnTo>
                <a:lnTo>
                  <a:pt x="1519" y="1342"/>
                </a:lnTo>
                <a:lnTo>
                  <a:pt x="1519" y="1340"/>
                </a:lnTo>
                <a:lnTo>
                  <a:pt x="1519" y="1342"/>
                </a:lnTo>
                <a:lnTo>
                  <a:pt x="1519" y="1342"/>
                </a:lnTo>
                <a:lnTo>
                  <a:pt x="1519" y="1342"/>
                </a:lnTo>
                <a:close/>
                <a:moveTo>
                  <a:pt x="1641" y="944"/>
                </a:moveTo>
                <a:lnTo>
                  <a:pt x="1641" y="941"/>
                </a:lnTo>
                <a:lnTo>
                  <a:pt x="1641" y="941"/>
                </a:lnTo>
                <a:lnTo>
                  <a:pt x="1639" y="941"/>
                </a:lnTo>
                <a:lnTo>
                  <a:pt x="1639" y="944"/>
                </a:lnTo>
                <a:lnTo>
                  <a:pt x="1641" y="944"/>
                </a:lnTo>
                <a:lnTo>
                  <a:pt x="1641" y="944"/>
                </a:lnTo>
                <a:close/>
                <a:moveTo>
                  <a:pt x="1607" y="1455"/>
                </a:moveTo>
                <a:lnTo>
                  <a:pt x="1607" y="1453"/>
                </a:lnTo>
                <a:lnTo>
                  <a:pt x="1607" y="1453"/>
                </a:lnTo>
                <a:lnTo>
                  <a:pt x="1605" y="1453"/>
                </a:lnTo>
                <a:lnTo>
                  <a:pt x="1605" y="1453"/>
                </a:lnTo>
                <a:lnTo>
                  <a:pt x="1609" y="1455"/>
                </a:lnTo>
                <a:lnTo>
                  <a:pt x="1611" y="1457"/>
                </a:lnTo>
                <a:lnTo>
                  <a:pt x="1611" y="1457"/>
                </a:lnTo>
                <a:lnTo>
                  <a:pt x="1611" y="1455"/>
                </a:lnTo>
                <a:lnTo>
                  <a:pt x="1607" y="1455"/>
                </a:lnTo>
                <a:close/>
                <a:moveTo>
                  <a:pt x="1647" y="950"/>
                </a:moveTo>
                <a:lnTo>
                  <a:pt x="1647" y="950"/>
                </a:lnTo>
                <a:lnTo>
                  <a:pt x="1647" y="952"/>
                </a:lnTo>
                <a:lnTo>
                  <a:pt x="1647" y="950"/>
                </a:lnTo>
                <a:lnTo>
                  <a:pt x="1649" y="948"/>
                </a:lnTo>
                <a:lnTo>
                  <a:pt x="1647" y="950"/>
                </a:lnTo>
                <a:close/>
                <a:moveTo>
                  <a:pt x="1613" y="1367"/>
                </a:moveTo>
                <a:lnTo>
                  <a:pt x="1613" y="1367"/>
                </a:lnTo>
                <a:lnTo>
                  <a:pt x="1613" y="1365"/>
                </a:lnTo>
                <a:lnTo>
                  <a:pt x="1613" y="1365"/>
                </a:lnTo>
                <a:lnTo>
                  <a:pt x="1615" y="1365"/>
                </a:lnTo>
                <a:lnTo>
                  <a:pt x="1615" y="1363"/>
                </a:lnTo>
                <a:lnTo>
                  <a:pt x="1618" y="1363"/>
                </a:lnTo>
                <a:lnTo>
                  <a:pt x="1618" y="1361"/>
                </a:lnTo>
                <a:lnTo>
                  <a:pt x="1618" y="1361"/>
                </a:lnTo>
                <a:lnTo>
                  <a:pt x="1615" y="1359"/>
                </a:lnTo>
                <a:lnTo>
                  <a:pt x="1613" y="1357"/>
                </a:lnTo>
                <a:lnTo>
                  <a:pt x="1609" y="1354"/>
                </a:lnTo>
                <a:lnTo>
                  <a:pt x="1607" y="1354"/>
                </a:lnTo>
                <a:lnTo>
                  <a:pt x="1605" y="1354"/>
                </a:lnTo>
                <a:lnTo>
                  <a:pt x="1605" y="1354"/>
                </a:lnTo>
                <a:lnTo>
                  <a:pt x="1603" y="1354"/>
                </a:lnTo>
                <a:lnTo>
                  <a:pt x="1601" y="1354"/>
                </a:lnTo>
                <a:lnTo>
                  <a:pt x="1599" y="1352"/>
                </a:lnTo>
                <a:lnTo>
                  <a:pt x="1599" y="1352"/>
                </a:lnTo>
                <a:lnTo>
                  <a:pt x="1599" y="1352"/>
                </a:lnTo>
                <a:lnTo>
                  <a:pt x="1601" y="1352"/>
                </a:lnTo>
                <a:lnTo>
                  <a:pt x="1603" y="1352"/>
                </a:lnTo>
                <a:lnTo>
                  <a:pt x="1605" y="1352"/>
                </a:lnTo>
                <a:lnTo>
                  <a:pt x="1605" y="1350"/>
                </a:lnTo>
                <a:lnTo>
                  <a:pt x="1603" y="1350"/>
                </a:lnTo>
                <a:lnTo>
                  <a:pt x="1597" y="1350"/>
                </a:lnTo>
                <a:lnTo>
                  <a:pt x="1597" y="1350"/>
                </a:lnTo>
                <a:lnTo>
                  <a:pt x="1595" y="1348"/>
                </a:lnTo>
                <a:lnTo>
                  <a:pt x="1595" y="1346"/>
                </a:lnTo>
                <a:lnTo>
                  <a:pt x="1595" y="1346"/>
                </a:lnTo>
                <a:lnTo>
                  <a:pt x="1592" y="1346"/>
                </a:lnTo>
                <a:lnTo>
                  <a:pt x="1592" y="1346"/>
                </a:lnTo>
                <a:lnTo>
                  <a:pt x="1590" y="1346"/>
                </a:lnTo>
                <a:lnTo>
                  <a:pt x="1588" y="1346"/>
                </a:lnTo>
                <a:lnTo>
                  <a:pt x="1588" y="1344"/>
                </a:lnTo>
                <a:lnTo>
                  <a:pt x="1586" y="1344"/>
                </a:lnTo>
                <a:lnTo>
                  <a:pt x="1584" y="1344"/>
                </a:lnTo>
                <a:lnTo>
                  <a:pt x="1584" y="1344"/>
                </a:lnTo>
                <a:lnTo>
                  <a:pt x="1582" y="1342"/>
                </a:lnTo>
                <a:lnTo>
                  <a:pt x="1582" y="1342"/>
                </a:lnTo>
                <a:lnTo>
                  <a:pt x="1580" y="1342"/>
                </a:lnTo>
                <a:lnTo>
                  <a:pt x="1578" y="1342"/>
                </a:lnTo>
                <a:lnTo>
                  <a:pt x="1576" y="1342"/>
                </a:lnTo>
                <a:lnTo>
                  <a:pt x="1576" y="1342"/>
                </a:lnTo>
                <a:lnTo>
                  <a:pt x="1574" y="1342"/>
                </a:lnTo>
                <a:lnTo>
                  <a:pt x="1571" y="1342"/>
                </a:lnTo>
                <a:lnTo>
                  <a:pt x="1569" y="1342"/>
                </a:lnTo>
                <a:lnTo>
                  <a:pt x="1569" y="1342"/>
                </a:lnTo>
                <a:lnTo>
                  <a:pt x="1569" y="1344"/>
                </a:lnTo>
                <a:lnTo>
                  <a:pt x="1569" y="1344"/>
                </a:lnTo>
                <a:lnTo>
                  <a:pt x="1567" y="1344"/>
                </a:lnTo>
                <a:lnTo>
                  <a:pt x="1567" y="1344"/>
                </a:lnTo>
                <a:lnTo>
                  <a:pt x="1565" y="1344"/>
                </a:lnTo>
                <a:lnTo>
                  <a:pt x="1561" y="1344"/>
                </a:lnTo>
                <a:lnTo>
                  <a:pt x="1559" y="1344"/>
                </a:lnTo>
                <a:lnTo>
                  <a:pt x="1555" y="1342"/>
                </a:lnTo>
                <a:lnTo>
                  <a:pt x="1553" y="1342"/>
                </a:lnTo>
                <a:lnTo>
                  <a:pt x="1548" y="1342"/>
                </a:lnTo>
                <a:lnTo>
                  <a:pt x="1546" y="1342"/>
                </a:lnTo>
                <a:lnTo>
                  <a:pt x="1546" y="1342"/>
                </a:lnTo>
                <a:lnTo>
                  <a:pt x="1544" y="1344"/>
                </a:lnTo>
                <a:lnTo>
                  <a:pt x="1544" y="1344"/>
                </a:lnTo>
                <a:lnTo>
                  <a:pt x="1544" y="1346"/>
                </a:lnTo>
                <a:lnTo>
                  <a:pt x="1546" y="1346"/>
                </a:lnTo>
                <a:lnTo>
                  <a:pt x="1548" y="1346"/>
                </a:lnTo>
                <a:lnTo>
                  <a:pt x="1553" y="1348"/>
                </a:lnTo>
                <a:lnTo>
                  <a:pt x="1555" y="1348"/>
                </a:lnTo>
                <a:lnTo>
                  <a:pt x="1555" y="1350"/>
                </a:lnTo>
                <a:lnTo>
                  <a:pt x="1553" y="1352"/>
                </a:lnTo>
                <a:lnTo>
                  <a:pt x="1555" y="1352"/>
                </a:lnTo>
                <a:lnTo>
                  <a:pt x="1553" y="1354"/>
                </a:lnTo>
                <a:lnTo>
                  <a:pt x="1555" y="1357"/>
                </a:lnTo>
                <a:lnTo>
                  <a:pt x="1559" y="1359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9" y="1361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5" y="1363"/>
                </a:lnTo>
                <a:lnTo>
                  <a:pt x="1553" y="1363"/>
                </a:lnTo>
                <a:lnTo>
                  <a:pt x="1551" y="1363"/>
                </a:lnTo>
                <a:lnTo>
                  <a:pt x="1542" y="1363"/>
                </a:lnTo>
                <a:lnTo>
                  <a:pt x="1540" y="1361"/>
                </a:lnTo>
                <a:lnTo>
                  <a:pt x="1538" y="1361"/>
                </a:lnTo>
                <a:lnTo>
                  <a:pt x="1536" y="1361"/>
                </a:lnTo>
                <a:lnTo>
                  <a:pt x="1534" y="1361"/>
                </a:lnTo>
                <a:lnTo>
                  <a:pt x="1532" y="1361"/>
                </a:lnTo>
                <a:lnTo>
                  <a:pt x="1532" y="1361"/>
                </a:lnTo>
                <a:lnTo>
                  <a:pt x="1530" y="1361"/>
                </a:lnTo>
                <a:lnTo>
                  <a:pt x="1530" y="1363"/>
                </a:lnTo>
                <a:lnTo>
                  <a:pt x="1530" y="1365"/>
                </a:lnTo>
                <a:lnTo>
                  <a:pt x="1530" y="1365"/>
                </a:lnTo>
                <a:lnTo>
                  <a:pt x="1534" y="1365"/>
                </a:lnTo>
                <a:lnTo>
                  <a:pt x="1534" y="1367"/>
                </a:lnTo>
                <a:lnTo>
                  <a:pt x="1536" y="1367"/>
                </a:lnTo>
                <a:lnTo>
                  <a:pt x="1538" y="1369"/>
                </a:lnTo>
                <a:lnTo>
                  <a:pt x="1538" y="1369"/>
                </a:lnTo>
                <a:lnTo>
                  <a:pt x="1538" y="1369"/>
                </a:lnTo>
                <a:lnTo>
                  <a:pt x="1540" y="1367"/>
                </a:lnTo>
                <a:lnTo>
                  <a:pt x="1540" y="1367"/>
                </a:lnTo>
                <a:lnTo>
                  <a:pt x="1542" y="1367"/>
                </a:lnTo>
                <a:lnTo>
                  <a:pt x="1544" y="1367"/>
                </a:lnTo>
                <a:lnTo>
                  <a:pt x="1546" y="1367"/>
                </a:lnTo>
                <a:lnTo>
                  <a:pt x="1548" y="1367"/>
                </a:lnTo>
                <a:lnTo>
                  <a:pt x="1553" y="1367"/>
                </a:lnTo>
                <a:lnTo>
                  <a:pt x="1555" y="1367"/>
                </a:lnTo>
                <a:lnTo>
                  <a:pt x="1555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57" y="1367"/>
                </a:lnTo>
                <a:lnTo>
                  <a:pt x="1563" y="1367"/>
                </a:lnTo>
                <a:lnTo>
                  <a:pt x="1565" y="1367"/>
                </a:lnTo>
                <a:lnTo>
                  <a:pt x="1565" y="1367"/>
                </a:lnTo>
                <a:lnTo>
                  <a:pt x="1567" y="1369"/>
                </a:lnTo>
                <a:lnTo>
                  <a:pt x="1567" y="1369"/>
                </a:lnTo>
                <a:lnTo>
                  <a:pt x="1569" y="1369"/>
                </a:lnTo>
                <a:lnTo>
                  <a:pt x="1569" y="1371"/>
                </a:lnTo>
                <a:lnTo>
                  <a:pt x="1569" y="1371"/>
                </a:lnTo>
                <a:lnTo>
                  <a:pt x="1569" y="1373"/>
                </a:lnTo>
                <a:lnTo>
                  <a:pt x="1569" y="1373"/>
                </a:lnTo>
                <a:lnTo>
                  <a:pt x="1571" y="1373"/>
                </a:lnTo>
                <a:lnTo>
                  <a:pt x="1571" y="1373"/>
                </a:lnTo>
                <a:lnTo>
                  <a:pt x="1574" y="1375"/>
                </a:lnTo>
                <a:lnTo>
                  <a:pt x="1574" y="1375"/>
                </a:lnTo>
                <a:lnTo>
                  <a:pt x="1574" y="1375"/>
                </a:lnTo>
                <a:lnTo>
                  <a:pt x="1576" y="1371"/>
                </a:lnTo>
                <a:lnTo>
                  <a:pt x="1578" y="1369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7"/>
                </a:lnTo>
                <a:lnTo>
                  <a:pt x="1578" y="1365"/>
                </a:lnTo>
                <a:lnTo>
                  <a:pt x="1580" y="1365"/>
                </a:lnTo>
                <a:lnTo>
                  <a:pt x="1582" y="1365"/>
                </a:lnTo>
                <a:lnTo>
                  <a:pt x="1584" y="1365"/>
                </a:lnTo>
                <a:lnTo>
                  <a:pt x="1586" y="1367"/>
                </a:lnTo>
                <a:lnTo>
                  <a:pt x="1586" y="1367"/>
                </a:lnTo>
                <a:lnTo>
                  <a:pt x="1590" y="1367"/>
                </a:lnTo>
                <a:lnTo>
                  <a:pt x="1592" y="1365"/>
                </a:lnTo>
                <a:lnTo>
                  <a:pt x="1592" y="1365"/>
                </a:lnTo>
                <a:lnTo>
                  <a:pt x="1592" y="1365"/>
                </a:lnTo>
                <a:lnTo>
                  <a:pt x="1595" y="1363"/>
                </a:lnTo>
                <a:lnTo>
                  <a:pt x="1597" y="1363"/>
                </a:lnTo>
                <a:lnTo>
                  <a:pt x="1599" y="1363"/>
                </a:lnTo>
                <a:lnTo>
                  <a:pt x="1601" y="1363"/>
                </a:lnTo>
                <a:lnTo>
                  <a:pt x="1603" y="1363"/>
                </a:lnTo>
                <a:lnTo>
                  <a:pt x="1605" y="1363"/>
                </a:lnTo>
                <a:lnTo>
                  <a:pt x="1607" y="1365"/>
                </a:lnTo>
                <a:lnTo>
                  <a:pt x="1609" y="1365"/>
                </a:lnTo>
                <a:lnTo>
                  <a:pt x="1611" y="1365"/>
                </a:lnTo>
                <a:lnTo>
                  <a:pt x="1611" y="1367"/>
                </a:lnTo>
                <a:lnTo>
                  <a:pt x="1611" y="1367"/>
                </a:lnTo>
                <a:lnTo>
                  <a:pt x="1613" y="1367"/>
                </a:lnTo>
                <a:close/>
                <a:moveTo>
                  <a:pt x="1435" y="1269"/>
                </a:moveTo>
                <a:lnTo>
                  <a:pt x="1435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3" y="1269"/>
                </a:lnTo>
                <a:lnTo>
                  <a:pt x="1435" y="1269"/>
                </a:lnTo>
                <a:close/>
                <a:moveTo>
                  <a:pt x="1437" y="1266"/>
                </a:moveTo>
                <a:lnTo>
                  <a:pt x="1437" y="1266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9"/>
                </a:lnTo>
                <a:lnTo>
                  <a:pt x="1437" y="1266"/>
                </a:lnTo>
                <a:close/>
                <a:moveTo>
                  <a:pt x="1446" y="1260"/>
                </a:moveTo>
                <a:lnTo>
                  <a:pt x="1444" y="1260"/>
                </a:lnTo>
                <a:lnTo>
                  <a:pt x="1444" y="1260"/>
                </a:lnTo>
                <a:lnTo>
                  <a:pt x="1444" y="1262"/>
                </a:lnTo>
                <a:lnTo>
                  <a:pt x="1444" y="1262"/>
                </a:lnTo>
                <a:lnTo>
                  <a:pt x="1442" y="1262"/>
                </a:lnTo>
                <a:lnTo>
                  <a:pt x="1442" y="1262"/>
                </a:lnTo>
                <a:lnTo>
                  <a:pt x="1442" y="1264"/>
                </a:lnTo>
                <a:lnTo>
                  <a:pt x="1439" y="1266"/>
                </a:lnTo>
                <a:lnTo>
                  <a:pt x="1444" y="1262"/>
                </a:lnTo>
                <a:lnTo>
                  <a:pt x="1446" y="1260"/>
                </a:lnTo>
                <a:close/>
                <a:moveTo>
                  <a:pt x="1429" y="1271"/>
                </a:move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69"/>
                </a:lnTo>
                <a:lnTo>
                  <a:pt x="1429" y="1269"/>
                </a:lnTo>
                <a:lnTo>
                  <a:pt x="1429" y="1271"/>
                </a:lnTo>
                <a:lnTo>
                  <a:pt x="1429" y="1271"/>
                </a:lnTo>
                <a:lnTo>
                  <a:pt x="1429" y="1271"/>
                </a:lnTo>
                <a:close/>
                <a:moveTo>
                  <a:pt x="1439" y="1266"/>
                </a:move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lnTo>
                  <a:pt x="1439" y="1266"/>
                </a:lnTo>
                <a:close/>
                <a:moveTo>
                  <a:pt x="1379" y="1191"/>
                </a:moveTo>
                <a:lnTo>
                  <a:pt x="1379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75" y="1193"/>
                </a:lnTo>
                <a:lnTo>
                  <a:pt x="1377" y="1193"/>
                </a:lnTo>
                <a:lnTo>
                  <a:pt x="1377" y="1193"/>
                </a:lnTo>
                <a:lnTo>
                  <a:pt x="1381" y="1191"/>
                </a:lnTo>
                <a:lnTo>
                  <a:pt x="1379" y="1191"/>
                </a:lnTo>
                <a:close/>
                <a:moveTo>
                  <a:pt x="1416" y="1241"/>
                </a:move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3"/>
                </a:lnTo>
                <a:lnTo>
                  <a:pt x="1419" y="1241"/>
                </a:lnTo>
                <a:lnTo>
                  <a:pt x="1416" y="1241"/>
                </a:lnTo>
                <a:lnTo>
                  <a:pt x="1416" y="1241"/>
                </a:lnTo>
                <a:close/>
                <a:moveTo>
                  <a:pt x="1419" y="1241"/>
                </a:moveTo>
                <a:lnTo>
                  <a:pt x="1419" y="1241"/>
                </a:lnTo>
                <a:lnTo>
                  <a:pt x="1419" y="1239"/>
                </a:lnTo>
                <a:lnTo>
                  <a:pt x="1416" y="1239"/>
                </a:lnTo>
                <a:lnTo>
                  <a:pt x="1419" y="1241"/>
                </a:lnTo>
                <a:lnTo>
                  <a:pt x="1419" y="1241"/>
                </a:lnTo>
                <a:close/>
                <a:moveTo>
                  <a:pt x="1427" y="1271"/>
                </a:moveTo>
                <a:lnTo>
                  <a:pt x="1427" y="1271"/>
                </a:lnTo>
                <a:lnTo>
                  <a:pt x="1427" y="1269"/>
                </a:lnTo>
                <a:lnTo>
                  <a:pt x="1425" y="1271"/>
                </a:lnTo>
                <a:lnTo>
                  <a:pt x="1425" y="1271"/>
                </a:lnTo>
                <a:lnTo>
                  <a:pt x="1427" y="1271"/>
                </a:lnTo>
                <a:lnTo>
                  <a:pt x="1427" y="1271"/>
                </a:lnTo>
                <a:close/>
                <a:moveTo>
                  <a:pt x="1423" y="1271"/>
                </a:moveTo>
                <a:lnTo>
                  <a:pt x="1423" y="1271"/>
                </a:lnTo>
                <a:lnTo>
                  <a:pt x="1423" y="1271"/>
                </a:lnTo>
                <a:lnTo>
                  <a:pt x="1423" y="1271"/>
                </a:lnTo>
                <a:lnTo>
                  <a:pt x="1423" y="1273"/>
                </a:lnTo>
                <a:lnTo>
                  <a:pt x="1423" y="1273"/>
                </a:lnTo>
                <a:lnTo>
                  <a:pt x="1423" y="1271"/>
                </a:lnTo>
                <a:close/>
                <a:moveTo>
                  <a:pt x="1159" y="440"/>
                </a:moveTo>
                <a:lnTo>
                  <a:pt x="1159" y="438"/>
                </a:lnTo>
                <a:lnTo>
                  <a:pt x="1159" y="436"/>
                </a:lnTo>
                <a:lnTo>
                  <a:pt x="1159" y="436"/>
                </a:lnTo>
                <a:lnTo>
                  <a:pt x="1159" y="436"/>
                </a:lnTo>
                <a:lnTo>
                  <a:pt x="1157" y="434"/>
                </a:lnTo>
                <a:lnTo>
                  <a:pt x="1157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5" y="436"/>
                </a:lnTo>
                <a:lnTo>
                  <a:pt x="1157" y="438"/>
                </a:lnTo>
                <a:lnTo>
                  <a:pt x="1157" y="438"/>
                </a:lnTo>
                <a:lnTo>
                  <a:pt x="1159" y="440"/>
                </a:lnTo>
                <a:close/>
                <a:moveTo>
                  <a:pt x="2565" y="673"/>
                </a:moveTo>
                <a:lnTo>
                  <a:pt x="2565" y="673"/>
                </a:lnTo>
                <a:lnTo>
                  <a:pt x="2565" y="673"/>
                </a:lnTo>
                <a:lnTo>
                  <a:pt x="2565" y="673"/>
                </a:lnTo>
                <a:lnTo>
                  <a:pt x="2567" y="671"/>
                </a:lnTo>
                <a:lnTo>
                  <a:pt x="2565" y="671"/>
                </a:lnTo>
                <a:lnTo>
                  <a:pt x="2565" y="671"/>
                </a:lnTo>
                <a:lnTo>
                  <a:pt x="2565" y="673"/>
                </a:lnTo>
                <a:close/>
                <a:moveTo>
                  <a:pt x="2525" y="702"/>
                </a:moveTo>
                <a:lnTo>
                  <a:pt x="2527" y="705"/>
                </a:lnTo>
                <a:lnTo>
                  <a:pt x="2527" y="705"/>
                </a:lnTo>
                <a:lnTo>
                  <a:pt x="2527" y="707"/>
                </a:lnTo>
                <a:lnTo>
                  <a:pt x="2525" y="711"/>
                </a:lnTo>
                <a:lnTo>
                  <a:pt x="2523" y="711"/>
                </a:lnTo>
                <a:lnTo>
                  <a:pt x="2523" y="711"/>
                </a:lnTo>
                <a:lnTo>
                  <a:pt x="2525" y="713"/>
                </a:lnTo>
                <a:lnTo>
                  <a:pt x="2523" y="715"/>
                </a:lnTo>
                <a:lnTo>
                  <a:pt x="2521" y="715"/>
                </a:lnTo>
                <a:lnTo>
                  <a:pt x="2519" y="715"/>
                </a:lnTo>
                <a:lnTo>
                  <a:pt x="2519" y="715"/>
                </a:lnTo>
                <a:lnTo>
                  <a:pt x="2521" y="715"/>
                </a:lnTo>
                <a:lnTo>
                  <a:pt x="2521" y="715"/>
                </a:lnTo>
                <a:lnTo>
                  <a:pt x="2521" y="717"/>
                </a:lnTo>
                <a:lnTo>
                  <a:pt x="2523" y="719"/>
                </a:lnTo>
                <a:lnTo>
                  <a:pt x="2525" y="719"/>
                </a:lnTo>
                <a:lnTo>
                  <a:pt x="2525" y="719"/>
                </a:lnTo>
                <a:lnTo>
                  <a:pt x="2527" y="719"/>
                </a:lnTo>
                <a:lnTo>
                  <a:pt x="2531" y="715"/>
                </a:lnTo>
                <a:lnTo>
                  <a:pt x="2533" y="715"/>
                </a:lnTo>
                <a:lnTo>
                  <a:pt x="2531" y="717"/>
                </a:lnTo>
                <a:lnTo>
                  <a:pt x="2531" y="717"/>
                </a:lnTo>
                <a:lnTo>
                  <a:pt x="2531" y="719"/>
                </a:lnTo>
                <a:lnTo>
                  <a:pt x="2529" y="719"/>
                </a:lnTo>
                <a:lnTo>
                  <a:pt x="2529" y="721"/>
                </a:lnTo>
                <a:lnTo>
                  <a:pt x="2529" y="723"/>
                </a:lnTo>
                <a:lnTo>
                  <a:pt x="2527" y="726"/>
                </a:lnTo>
                <a:lnTo>
                  <a:pt x="2527" y="728"/>
                </a:lnTo>
                <a:lnTo>
                  <a:pt x="2527" y="730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4"/>
                </a:lnTo>
                <a:lnTo>
                  <a:pt x="2527" y="736"/>
                </a:lnTo>
                <a:lnTo>
                  <a:pt x="2525" y="736"/>
                </a:lnTo>
                <a:lnTo>
                  <a:pt x="2525" y="738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2"/>
                </a:lnTo>
                <a:lnTo>
                  <a:pt x="2525" y="744"/>
                </a:lnTo>
                <a:lnTo>
                  <a:pt x="2527" y="744"/>
                </a:lnTo>
                <a:lnTo>
                  <a:pt x="2527" y="744"/>
                </a:lnTo>
                <a:lnTo>
                  <a:pt x="2527" y="742"/>
                </a:lnTo>
                <a:lnTo>
                  <a:pt x="2527" y="742"/>
                </a:lnTo>
                <a:lnTo>
                  <a:pt x="2529" y="734"/>
                </a:lnTo>
                <a:lnTo>
                  <a:pt x="2529" y="734"/>
                </a:lnTo>
                <a:lnTo>
                  <a:pt x="2529" y="732"/>
                </a:lnTo>
                <a:lnTo>
                  <a:pt x="2529" y="730"/>
                </a:lnTo>
                <a:lnTo>
                  <a:pt x="2529" y="730"/>
                </a:lnTo>
                <a:lnTo>
                  <a:pt x="2529" y="730"/>
                </a:lnTo>
                <a:lnTo>
                  <a:pt x="2531" y="728"/>
                </a:lnTo>
                <a:lnTo>
                  <a:pt x="2533" y="726"/>
                </a:lnTo>
                <a:lnTo>
                  <a:pt x="2535" y="726"/>
                </a:lnTo>
                <a:lnTo>
                  <a:pt x="2533" y="728"/>
                </a:lnTo>
                <a:lnTo>
                  <a:pt x="2531" y="730"/>
                </a:lnTo>
                <a:lnTo>
                  <a:pt x="2531" y="730"/>
                </a:lnTo>
                <a:lnTo>
                  <a:pt x="2531" y="732"/>
                </a:lnTo>
                <a:lnTo>
                  <a:pt x="2531" y="732"/>
                </a:lnTo>
                <a:lnTo>
                  <a:pt x="2531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2"/>
                </a:lnTo>
                <a:lnTo>
                  <a:pt x="2533" y="730"/>
                </a:lnTo>
                <a:lnTo>
                  <a:pt x="2535" y="730"/>
                </a:lnTo>
                <a:lnTo>
                  <a:pt x="2535" y="730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28"/>
                </a:lnTo>
                <a:lnTo>
                  <a:pt x="2537" y="730"/>
                </a:lnTo>
                <a:lnTo>
                  <a:pt x="2540" y="730"/>
                </a:lnTo>
                <a:lnTo>
                  <a:pt x="2542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2"/>
                </a:lnTo>
                <a:lnTo>
                  <a:pt x="2537" y="734"/>
                </a:lnTo>
                <a:lnTo>
                  <a:pt x="2537" y="736"/>
                </a:lnTo>
                <a:lnTo>
                  <a:pt x="2540" y="738"/>
                </a:lnTo>
                <a:lnTo>
                  <a:pt x="2540" y="738"/>
                </a:lnTo>
                <a:lnTo>
                  <a:pt x="2540" y="740"/>
                </a:lnTo>
                <a:lnTo>
                  <a:pt x="2540" y="742"/>
                </a:lnTo>
                <a:lnTo>
                  <a:pt x="2537" y="742"/>
                </a:lnTo>
                <a:lnTo>
                  <a:pt x="2535" y="747"/>
                </a:lnTo>
                <a:lnTo>
                  <a:pt x="2535" y="751"/>
                </a:lnTo>
                <a:lnTo>
                  <a:pt x="2533" y="751"/>
                </a:lnTo>
                <a:lnTo>
                  <a:pt x="2533" y="751"/>
                </a:lnTo>
                <a:lnTo>
                  <a:pt x="2533" y="753"/>
                </a:lnTo>
                <a:lnTo>
                  <a:pt x="2533" y="753"/>
                </a:lnTo>
                <a:lnTo>
                  <a:pt x="2535" y="755"/>
                </a:lnTo>
                <a:lnTo>
                  <a:pt x="2537" y="757"/>
                </a:lnTo>
                <a:lnTo>
                  <a:pt x="2537" y="755"/>
                </a:lnTo>
                <a:lnTo>
                  <a:pt x="2537" y="753"/>
                </a:lnTo>
                <a:lnTo>
                  <a:pt x="2537" y="753"/>
                </a:lnTo>
                <a:lnTo>
                  <a:pt x="2540" y="755"/>
                </a:lnTo>
                <a:lnTo>
                  <a:pt x="2542" y="755"/>
                </a:lnTo>
                <a:lnTo>
                  <a:pt x="2544" y="755"/>
                </a:lnTo>
                <a:lnTo>
                  <a:pt x="2546" y="753"/>
                </a:lnTo>
                <a:lnTo>
                  <a:pt x="2546" y="753"/>
                </a:lnTo>
                <a:lnTo>
                  <a:pt x="2546" y="753"/>
                </a:lnTo>
                <a:lnTo>
                  <a:pt x="2548" y="755"/>
                </a:lnTo>
                <a:lnTo>
                  <a:pt x="2548" y="755"/>
                </a:lnTo>
                <a:lnTo>
                  <a:pt x="2548" y="755"/>
                </a:lnTo>
                <a:lnTo>
                  <a:pt x="2550" y="755"/>
                </a:lnTo>
                <a:lnTo>
                  <a:pt x="2552" y="755"/>
                </a:lnTo>
                <a:lnTo>
                  <a:pt x="2552" y="753"/>
                </a:lnTo>
                <a:lnTo>
                  <a:pt x="2552" y="753"/>
                </a:lnTo>
                <a:lnTo>
                  <a:pt x="2554" y="753"/>
                </a:lnTo>
                <a:lnTo>
                  <a:pt x="2554" y="753"/>
                </a:lnTo>
                <a:lnTo>
                  <a:pt x="2556" y="751"/>
                </a:lnTo>
                <a:lnTo>
                  <a:pt x="2558" y="751"/>
                </a:lnTo>
                <a:lnTo>
                  <a:pt x="2563" y="751"/>
                </a:lnTo>
                <a:lnTo>
                  <a:pt x="2565" y="751"/>
                </a:lnTo>
                <a:lnTo>
                  <a:pt x="2560" y="753"/>
                </a:lnTo>
                <a:lnTo>
                  <a:pt x="2558" y="755"/>
                </a:lnTo>
                <a:lnTo>
                  <a:pt x="2556" y="759"/>
                </a:lnTo>
                <a:lnTo>
                  <a:pt x="2556" y="761"/>
                </a:lnTo>
                <a:lnTo>
                  <a:pt x="2558" y="763"/>
                </a:lnTo>
                <a:lnTo>
                  <a:pt x="2560" y="765"/>
                </a:lnTo>
                <a:lnTo>
                  <a:pt x="2563" y="767"/>
                </a:lnTo>
                <a:lnTo>
                  <a:pt x="2563" y="767"/>
                </a:lnTo>
                <a:lnTo>
                  <a:pt x="2563" y="767"/>
                </a:lnTo>
                <a:lnTo>
                  <a:pt x="2565" y="767"/>
                </a:lnTo>
                <a:lnTo>
                  <a:pt x="2567" y="767"/>
                </a:lnTo>
                <a:lnTo>
                  <a:pt x="2567" y="767"/>
                </a:lnTo>
                <a:lnTo>
                  <a:pt x="2567" y="770"/>
                </a:lnTo>
                <a:lnTo>
                  <a:pt x="2565" y="772"/>
                </a:lnTo>
                <a:lnTo>
                  <a:pt x="2565" y="772"/>
                </a:lnTo>
                <a:lnTo>
                  <a:pt x="2563" y="774"/>
                </a:lnTo>
                <a:lnTo>
                  <a:pt x="2565" y="774"/>
                </a:lnTo>
                <a:lnTo>
                  <a:pt x="2565" y="776"/>
                </a:lnTo>
                <a:lnTo>
                  <a:pt x="2565" y="776"/>
                </a:lnTo>
                <a:lnTo>
                  <a:pt x="2565" y="776"/>
                </a:lnTo>
                <a:lnTo>
                  <a:pt x="2563" y="778"/>
                </a:lnTo>
                <a:lnTo>
                  <a:pt x="2563" y="780"/>
                </a:lnTo>
                <a:lnTo>
                  <a:pt x="2565" y="782"/>
                </a:lnTo>
                <a:lnTo>
                  <a:pt x="2565" y="782"/>
                </a:lnTo>
                <a:lnTo>
                  <a:pt x="2567" y="782"/>
                </a:lnTo>
                <a:lnTo>
                  <a:pt x="2567" y="782"/>
                </a:lnTo>
                <a:lnTo>
                  <a:pt x="2569" y="784"/>
                </a:lnTo>
                <a:lnTo>
                  <a:pt x="2567" y="784"/>
                </a:lnTo>
                <a:lnTo>
                  <a:pt x="2565" y="784"/>
                </a:lnTo>
                <a:lnTo>
                  <a:pt x="2563" y="782"/>
                </a:lnTo>
                <a:lnTo>
                  <a:pt x="2563" y="782"/>
                </a:lnTo>
                <a:lnTo>
                  <a:pt x="2563" y="784"/>
                </a:lnTo>
                <a:lnTo>
                  <a:pt x="2560" y="782"/>
                </a:lnTo>
                <a:lnTo>
                  <a:pt x="2558" y="782"/>
                </a:lnTo>
                <a:lnTo>
                  <a:pt x="2556" y="784"/>
                </a:lnTo>
                <a:lnTo>
                  <a:pt x="2554" y="784"/>
                </a:lnTo>
                <a:lnTo>
                  <a:pt x="2554" y="784"/>
                </a:lnTo>
                <a:lnTo>
                  <a:pt x="2552" y="784"/>
                </a:lnTo>
                <a:lnTo>
                  <a:pt x="2548" y="786"/>
                </a:lnTo>
                <a:lnTo>
                  <a:pt x="2546" y="786"/>
                </a:lnTo>
                <a:lnTo>
                  <a:pt x="2546" y="788"/>
                </a:lnTo>
                <a:lnTo>
                  <a:pt x="2544" y="788"/>
                </a:lnTo>
                <a:lnTo>
                  <a:pt x="2544" y="788"/>
                </a:lnTo>
                <a:lnTo>
                  <a:pt x="2542" y="791"/>
                </a:lnTo>
                <a:lnTo>
                  <a:pt x="2540" y="793"/>
                </a:lnTo>
                <a:lnTo>
                  <a:pt x="2540" y="793"/>
                </a:lnTo>
                <a:lnTo>
                  <a:pt x="2540" y="793"/>
                </a:lnTo>
                <a:lnTo>
                  <a:pt x="2542" y="793"/>
                </a:lnTo>
                <a:lnTo>
                  <a:pt x="2544" y="793"/>
                </a:lnTo>
                <a:lnTo>
                  <a:pt x="2544" y="793"/>
                </a:lnTo>
                <a:lnTo>
                  <a:pt x="2546" y="791"/>
                </a:lnTo>
                <a:lnTo>
                  <a:pt x="2548" y="791"/>
                </a:lnTo>
                <a:lnTo>
                  <a:pt x="2548" y="793"/>
                </a:lnTo>
                <a:lnTo>
                  <a:pt x="2548" y="793"/>
                </a:lnTo>
                <a:lnTo>
                  <a:pt x="2548" y="795"/>
                </a:lnTo>
                <a:lnTo>
                  <a:pt x="2550" y="795"/>
                </a:lnTo>
                <a:lnTo>
                  <a:pt x="2548" y="797"/>
                </a:lnTo>
                <a:lnTo>
                  <a:pt x="2548" y="797"/>
                </a:lnTo>
                <a:lnTo>
                  <a:pt x="2550" y="799"/>
                </a:lnTo>
                <a:lnTo>
                  <a:pt x="2550" y="799"/>
                </a:lnTo>
                <a:lnTo>
                  <a:pt x="2550" y="799"/>
                </a:lnTo>
                <a:lnTo>
                  <a:pt x="2548" y="801"/>
                </a:lnTo>
                <a:lnTo>
                  <a:pt x="2548" y="803"/>
                </a:lnTo>
                <a:lnTo>
                  <a:pt x="2546" y="803"/>
                </a:lnTo>
                <a:lnTo>
                  <a:pt x="2544" y="805"/>
                </a:lnTo>
                <a:lnTo>
                  <a:pt x="2542" y="805"/>
                </a:lnTo>
                <a:lnTo>
                  <a:pt x="2537" y="807"/>
                </a:lnTo>
                <a:lnTo>
                  <a:pt x="2533" y="809"/>
                </a:lnTo>
                <a:lnTo>
                  <a:pt x="2533" y="809"/>
                </a:lnTo>
                <a:lnTo>
                  <a:pt x="2531" y="811"/>
                </a:lnTo>
                <a:lnTo>
                  <a:pt x="2533" y="811"/>
                </a:lnTo>
                <a:lnTo>
                  <a:pt x="2533" y="814"/>
                </a:lnTo>
                <a:lnTo>
                  <a:pt x="2533" y="814"/>
                </a:lnTo>
                <a:lnTo>
                  <a:pt x="2533" y="814"/>
                </a:lnTo>
                <a:lnTo>
                  <a:pt x="2537" y="816"/>
                </a:lnTo>
                <a:lnTo>
                  <a:pt x="2540" y="816"/>
                </a:lnTo>
                <a:lnTo>
                  <a:pt x="2542" y="814"/>
                </a:lnTo>
                <a:lnTo>
                  <a:pt x="2542" y="814"/>
                </a:lnTo>
                <a:lnTo>
                  <a:pt x="2544" y="814"/>
                </a:lnTo>
                <a:lnTo>
                  <a:pt x="2546" y="816"/>
                </a:lnTo>
                <a:lnTo>
                  <a:pt x="2546" y="816"/>
                </a:lnTo>
                <a:lnTo>
                  <a:pt x="2548" y="816"/>
                </a:lnTo>
                <a:lnTo>
                  <a:pt x="2548" y="816"/>
                </a:lnTo>
                <a:lnTo>
                  <a:pt x="2546" y="818"/>
                </a:lnTo>
                <a:lnTo>
                  <a:pt x="2548" y="818"/>
                </a:lnTo>
                <a:lnTo>
                  <a:pt x="2550" y="818"/>
                </a:lnTo>
                <a:lnTo>
                  <a:pt x="2550" y="816"/>
                </a:lnTo>
                <a:lnTo>
                  <a:pt x="2552" y="816"/>
                </a:lnTo>
                <a:lnTo>
                  <a:pt x="2554" y="818"/>
                </a:lnTo>
                <a:lnTo>
                  <a:pt x="2556" y="820"/>
                </a:lnTo>
                <a:lnTo>
                  <a:pt x="2560" y="820"/>
                </a:lnTo>
                <a:lnTo>
                  <a:pt x="2560" y="820"/>
                </a:lnTo>
                <a:lnTo>
                  <a:pt x="2563" y="818"/>
                </a:lnTo>
                <a:lnTo>
                  <a:pt x="2565" y="818"/>
                </a:lnTo>
                <a:lnTo>
                  <a:pt x="2569" y="818"/>
                </a:lnTo>
                <a:lnTo>
                  <a:pt x="2569" y="816"/>
                </a:lnTo>
                <a:lnTo>
                  <a:pt x="2571" y="816"/>
                </a:lnTo>
                <a:lnTo>
                  <a:pt x="2573" y="814"/>
                </a:lnTo>
                <a:lnTo>
                  <a:pt x="2571" y="816"/>
                </a:lnTo>
                <a:lnTo>
                  <a:pt x="2569" y="818"/>
                </a:lnTo>
                <a:lnTo>
                  <a:pt x="2567" y="820"/>
                </a:lnTo>
                <a:lnTo>
                  <a:pt x="2567" y="820"/>
                </a:lnTo>
                <a:lnTo>
                  <a:pt x="2565" y="824"/>
                </a:lnTo>
                <a:lnTo>
                  <a:pt x="2563" y="824"/>
                </a:lnTo>
                <a:lnTo>
                  <a:pt x="2560" y="824"/>
                </a:lnTo>
                <a:lnTo>
                  <a:pt x="2558" y="824"/>
                </a:lnTo>
                <a:lnTo>
                  <a:pt x="2556" y="824"/>
                </a:lnTo>
                <a:lnTo>
                  <a:pt x="2552" y="824"/>
                </a:lnTo>
                <a:lnTo>
                  <a:pt x="2548" y="824"/>
                </a:lnTo>
                <a:lnTo>
                  <a:pt x="2548" y="824"/>
                </a:lnTo>
                <a:lnTo>
                  <a:pt x="2546" y="828"/>
                </a:lnTo>
                <a:lnTo>
                  <a:pt x="2542" y="828"/>
                </a:lnTo>
                <a:lnTo>
                  <a:pt x="2542" y="830"/>
                </a:lnTo>
                <a:lnTo>
                  <a:pt x="2542" y="830"/>
                </a:lnTo>
                <a:lnTo>
                  <a:pt x="2542" y="832"/>
                </a:lnTo>
                <a:lnTo>
                  <a:pt x="2537" y="837"/>
                </a:lnTo>
                <a:lnTo>
                  <a:pt x="2537" y="837"/>
                </a:lnTo>
                <a:lnTo>
                  <a:pt x="2535" y="837"/>
                </a:lnTo>
                <a:lnTo>
                  <a:pt x="2535" y="837"/>
                </a:lnTo>
                <a:lnTo>
                  <a:pt x="2535" y="839"/>
                </a:lnTo>
                <a:lnTo>
                  <a:pt x="2533" y="841"/>
                </a:lnTo>
                <a:lnTo>
                  <a:pt x="2531" y="843"/>
                </a:lnTo>
                <a:lnTo>
                  <a:pt x="2527" y="843"/>
                </a:lnTo>
                <a:lnTo>
                  <a:pt x="2525" y="845"/>
                </a:lnTo>
                <a:lnTo>
                  <a:pt x="2525" y="845"/>
                </a:lnTo>
                <a:lnTo>
                  <a:pt x="2527" y="845"/>
                </a:lnTo>
                <a:lnTo>
                  <a:pt x="2527" y="845"/>
                </a:lnTo>
                <a:lnTo>
                  <a:pt x="2529" y="845"/>
                </a:lnTo>
                <a:lnTo>
                  <a:pt x="2531" y="845"/>
                </a:lnTo>
                <a:lnTo>
                  <a:pt x="2531" y="847"/>
                </a:lnTo>
                <a:lnTo>
                  <a:pt x="2533" y="847"/>
                </a:lnTo>
                <a:lnTo>
                  <a:pt x="2535" y="845"/>
                </a:lnTo>
                <a:lnTo>
                  <a:pt x="2535" y="843"/>
                </a:lnTo>
                <a:lnTo>
                  <a:pt x="2537" y="843"/>
                </a:lnTo>
                <a:lnTo>
                  <a:pt x="2540" y="841"/>
                </a:lnTo>
                <a:lnTo>
                  <a:pt x="2542" y="841"/>
                </a:lnTo>
                <a:lnTo>
                  <a:pt x="2544" y="841"/>
                </a:lnTo>
                <a:lnTo>
                  <a:pt x="2546" y="841"/>
                </a:lnTo>
                <a:lnTo>
                  <a:pt x="2546" y="839"/>
                </a:lnTo>
                <a:lnTo>
                  <a:pt x="2548" y="839"/>
                </a:lnTo>
                <a:lnTo>
                  <a:pt x="2548" y="839"/>
                </a:lnTo>
                <a:lnTo>
                  <a:pt x="2548" y="841"/>
                </a:lnTo>
                <a:lnTo>
                  <a:pt x="2552" y="841"/>
                </a:lnTo>
                <a:lnTo>
                  <a:pt x="2552" y="843"/>
                </a:lnTo>
                <a:lnTo>
                  <a:pt x="2554" y="843"/>
                </a:lnTo>
                <a:lnTo>
                  <a:pt x="2556" y="841"/>
                </a:lnTo>
                <a:lnTo>
                  <a:pt x="2556" y="839"/>
                </a:lnTo>
                <a:lnTo>
                  <a:pt x="2556" y="837"/>
                </a:lnTo>
                <a:lnTo>
                  <a:pt x="2558" y="835"/>
                </a:lnTo>
                <a:lnTo>
                  <a:pt x="2565" y="832"/>
                </a:lnTo>
                <a:lnTo>
                  <a:pt x="2565" y="832"/>
                </a:lnTo>
                <a:lnTo>
                  <a:pt x="2567" y="835"/>
                </a:lnTo>
                <a:lnTo>
                  <a:pt x="2569" y="835"/>
                </a:lnTo>
                <a:lnTo>
                  <a:pt x="2571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3" y="835"/>
                </a:lnTo>
                <a:lnTo>
                  <a:pt x="2577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9" y="835"/>
                </a:lnTo>
                <a:lnTo>
                  <a:pt x="2577" y="832"/>
                </a:lnTo>
                <a:lnTo>
                  <a:pt x="2581" y="832"/>
                </a:lnTo>
                <a:lnTo>
                  <a:pt x="2584" y="832"/>
                </a:lnTo>
                <a:lnTo>
                  <a:pt x="2584" y="832"/>
                </a:lnTo>
                <a:lnTo>
                  <a:pt x="2586" y="832"/>
                </a:lnTo>
                <a:lnTo>
                  <a:pt x="2588" y="830"/>
                </a:lnTo>
                <a:lnTo>
                  <a:pt x="2588" y="830"/>
                </a:lnTo>
                <a:lnTo>
                  <a:pt x="2590" y="830"/>
                </a:lnTo>
                <a:lnTo>
                  <a:pt x="2592" y="830"/>
                </a:lnTo>
                <a:lnTo>
                  <a:pt x="2594" y="832"/>
                </a:lnTo>
                <a:lnTo>
                  <a:pt x="2596" y="832"/>
                </a:lnTo>
                <a:lnTo>
                  <a:pt x="2596" y="832"/>
                </a:lnTo>
                <a:lnTo>
                  <a:pt x="2600" y="832"/>
                </a:lnTo>
                <a:lnTo>
                  <a:pt x="2604" y="832"/>
                </a:lnTo>
                <a:lnTo>
                  <a:pt x="2611" y="832"/>
                </a:lnTo>
                <a:lnTo>
                  <a:pt x="2613" y="832"/>
                </a:lnTo>
                <a:lnTo>
                  <a:pt x="2613" y="832"/>
                </a:lnTo>
                <a:lnTo>
                  <a:pt x="2615" y="830"/>
                </a:lnTo>
                <a:lnTo>
                  <a:pt x="2617" y="830"/>
                </a:lnTo>
                <a:lnTo>
                  <a:pt x="2619" y="828"/>
                </a:lnTo>
                <a:lnTo>
                  <a:pt x="2621" y="830"/>
                </a:lnTo>
                <a:lnTo>
                  <a:pt x="2621" y="828"/>
                </a:lnTo>
                <a:lnTo>
                  <a:pt x="2623" y="826"/>
                </a:lnTo>
                <a:lnTo>
                  <a:pt x="2628" y="824"/>
                </a:lnTo>
                <a:lnTo>
                  <a:pt x="2628" y="824"/>
                </a:lnTo>
                <a:lnTo>
                  <a:pt x="2628" y="822"/>
                </a:lnTo>
                <a:lnTo>
                  <a:pt x="2628" y="822"/>
                </a:lnTo>
                <a:lnTo>
                  <a:pt x="2628" y="820"/>
                </a:lnTo>
                <a:lnTo>
                  <a:pt x="2625" y="820"/>
                </a:lnTo>
                <a:lnTo>
                  <a:pt x="2623" y="822"/>
                </a:lnTo>
                <a:lnTo>
                  <a:pt x="2621" y="822"/>
                </a:lnTo>
                <a:lnTo>
                  <a:pt x="2617" y="820"/>
                </a:lnTo>
                <a:lnTo>
                  <a:pt x="2617" y="820"/>
                </a:lnTo>
                <a:lnTo>
                  <a:pt x="2617" y="820"/>
                </a:lnTo>
                <a:lnTo>
                  <a:pt x="2615" y="818"/>
                </a:lnTo>
                <a:lnTo>
                  <a:pt x="2613" y="820"/>
                </a:lnTo>
                <a:lnTo>
                  <a:pt x="2615" y="818"/>
                </a:lnTo>
                <a:lnTo>
                  <a:pt x="2617" y="818"/>
                </a:lnTo>
                <a:lnTo>
                  <a:pt x="2617" y="818"/>
                </a:lnTo>
                <a:lnTo>
                  <a:pt x="2619" y="818"/>
                </a:lnTo>
                <a:lnTo>
                  <a:pt x="2621" y="818"/>
                </a:lnTo>
                <a:lnTo>
                  <a:pt x="2621" y="816"/>
                </a:lnTo>
                <a:lnTo>
                  <a:pt x="2621" y="816"/>
                </a:lnTo>
                <a:lnTo>
                  <a:pt x="2619" y="814"/>
                </a:lnTo>
                <a:lnTo>
                  <a:pt x="2621" y="814"/>
                </a:lnTo>
                <a:lnTo>
                  <a:pt x="2623" y="814"/>
                </a:lnTo>
                <a:lnTo>
                  <a:pt x="2625" y="814"/>
                </a:lnTo>
                <a:lnTo>
                  <a:pt x="2625" y="811"/>
                </a:lnTo>
                <a:lnTo>
                  <a:pt x="2625" y="811"/>
                </a:lnTo>
                <a:lnTo>
                  <a:pt x="2625" y="809"/>
                </a:lnTo>
                <a:lnTo>
                  <a:pt x="2625" y="809"/>
                </a:lnTo>
                <a:lnTo>
                  <a:pt x="2625" y="809"/>
                </a:lnTo>
                <a:lnTo>
                  <a:pt x="2628" y="809"/>
                </a:lnTo>
                <a:lnTo>
                  <a:pt x="2628" y="809"/>
                </a:lnTo>
                <a:lnTo>
                  <a:pt x="2630" y="807"/>
                </a:lnTo>
                <a:lnTo>
                  <a:pt x="2632" y="807"/>
                </a:lnTo>
                <a:lnTo>
                  <a:pt x="2632" y="805"/>
                </a:lnTo>
                <a:lnTo>
                  <a:pt x="2632" y="803"/>
                </a:lnTo>
                <a:lnTo>
                  <a:pt x="2632" y="801"/>
                </a:lnTo>
                <a:lnTo>
                  <a:pt x="2634" y="799"/>
                </a:lnTo>
                <a:lnTo>
                  <a:pt x="2634" y="797"/>
                </a:lnTo>
                <a:lnTo>
                  <a:pt x="2632" y="797"/>
                </a:lnTo>
                <a:lnTo>
                  <a:pt x="2632" y="795"/>
                </a:lnTo>
                <a:lnTo>
                  <a:pt x="2628" y="793"/>
                </a:lnTo>
                <a:lnTo>
                  <a:pt x="2625" y="791"/>
                </a:lnTo>
                <a:lnTo>
                  <a:pt x="2623" y="791"/>
                </a:lnTo>
                <a:lnTo>
                  <a:pt x="2621" y="791"/>
                </a:lnTo>
                <a:lnTo>
                  <a:pt x="2619" y="791"/>
                </a:lnTo>
                <a:lnTo>
                  <a:pt x="2617" y="791"/>
                </a:lnTo>
                <a:lnTo>
                  <a:pt x="2615" y="791"/>
                </a:lnTo>
                <a:lnTo>
                  <a:pt x="2615" y="791"/>
                </a:lnTo>
                <a:lnTo>
                  <a:pt x="2615" y="793"/>
                </a:lnTo>
                <a:lnTo>
                  <a:pt x="2613" y="793"/>
                </a:lnTo>
                <a:lnTo>
                  <a:pt x="2613" y="793"/>
                </a:lnTo>
                <a:lnTo>
                  <a:pt x="2611" y="793"/>
                </a:lnTo>
                <a:lnTo>
                  <a:pt x="2609" y="791"/>
                </a:lnTo>
                <a:lnTo>
                  <a:pt x="2609" y="791"/>
                </a:lnTo>
                <a:lnTo>
                  <a:pt x="2611" y="788"/>
                </a:lnTo>
                <a:lnTo>
                  <a:pt x="2613" y="788"/>
                </a:lnTo>
                <a:lnTo>
                  <a:pt x="2613" y="786"/>
                </a:lnTo>
                <a:lnTo>
                  <a:pt x="2611" y="782"/>
                </a:lnTo>
                <a:lnTo>
                  <a:pt x="2609" y="780"/>
                </a:lnTo>
                <a:lnTo>
                  <a:pt x="2604" y="776"/>
                </a:lnTo>
                <a:lnTo>
                  <a:pt x="2600" y="776"/>
                </a:lnTo>
                <a:lnTo>
                  <a:pt x="2598" y="776"/>
                </a:lnTo>
                <a:lnTo>
                  <a:pt x="2600" y="776"/>
                </a:lnTo>
                <a:lnTo>
                  <a:pt x="2600" y="776"/>
                </a:lnTo>
                <a:lnTo>
                  <a:pt x="2604" y="776"/>
                </a:lnTo>
                <a:lnTo>
                  <a:pt x="2604" y="776"/>
                </a:lnTo>
                <a:lnTo>
                  <a:pt x="2607" y="778"/>
                </a:lnTo>
                <a:lnTo>
                  <a:pt x="2607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8"/>
                </a:lnTo>
                <a:lnTo>
                  <a:pt x="2609" y="776"/>
                </a:lnTo>
                <a:lnTo>
                  <a:pt x="2607" y="772"/>
                </a:lnTo>
                <a:lnTo>
                  <a:pt x="2604" y="772"/>
                </a:lnTo>
                <a:lnTo>
                  <a:pt x="2604" y="770"/>
                </a:lnTo>
                <a:lnTo>
                  <a:pt x="2604" y="767"/>
                </a:lnTo>
                <a:lnTo>
                  <a:pt x="2607" y="767"/>
                </a:lnTo>
                <a:lnTo>
                  <a:pt x="2604" y="765"/>
                </a:lnTo>
                <a:lnTo>
                  <a:pt x="2602" y="765"/>
                </a:lnTo>
                <a:lnTo>
                  <a:pt x="2600" y="763"/>
                </a:lnTo>
                <a:lnTo>
                  <a:pt x="2598" y="759"/>
                </a:lnTo>
                <a:lnTo>
                  <a:pt x="2596" y="759"/>
                </a:lnTo>
                <a:lnTo>
                  <a:pt x="2592" y="757"/>
                </a:lnTo>
                <a:lnTo>
                  <a:pt x="2590" y="757"/>
                </a:lnTo>
                <a:lnTo>
                  <a:pt x="2590" y="755"/>
                </a:lnTo>
                <a:lnTo>
                  <a:pt x="2588" y="751"/>
                </a:lnTo>
                <a:lnTo>
                  <a:pt x="2586" y="744"/>
                </a:lnTo>
                <a:lnTo>
                  <a:pt x="2584" y="740"/>
                </a:lnTo>
                <a:lnTo>
                  <a:pt x="2584" y="738"/>
                </a:lnTo>
                <a:lnTo>
                  <a:pt x="2584" y="738"/>
                </a:lnTo>
                <a:lnTo>
                  <a:pt x="2581" y="736"/>
                </a:lnTo>
                <a:lnTo>
                  <a:pt x="2579" y="734"/>
                </a:lnTo>
                <a:lnTo>
                  <a:pt x="2577" y="732"/>
                </a:lnTo>
                <a:lnTo>
                  <a:pt x="2571" y="730"/>
                </a:lnTo>
                <a:lnTo>
                  <a:pt x="2567" y="730"/>
                </a:lnTo>
                <a:lnTo>
                  <a:pt x="2565" y="732"/>
                </a:lnTo>
                <a:lnTo>
                  <a:pt x="2563" y="732"/>
                </a:lnTo>
                <a:lnTo>
                  <a:pt x="2556" y="730"/>
                </a:lnTo>
                <a:lnTo>
                  <a:pt x="2554" y="730"/>
                </a:lnTo>
                <a:lnTo>
                  <a:pt x="2552" y="728"/>
                </a:lnTo>
                <a:lnTo>
                  <a:pt x="2554" y="730"/>
                </a:lnTo>
                <a:lnTo>
                  <a:pt x="2556" y="730"/>
                </a:lnTo>
                <a:lnTo>
                  <a:pt x="2558" y="730"/>
                </a:lnTo>
                <a:lnTo>
                  <a:pt x="2560" y="730"/>
                </a:lnTo>
                <a:lnTo>
                  <a:pt x="2563" y="728"/>
                </a:lnTo>
                <a:lnTo>
                  <a:pt x="2565" y="726"/>
                </a:lnTo>
                <a:lnTo>
                  <a:pt x="2567" y="726"/>
                </a:lnTo>
                <a:lnTo>
                  <a:pt x="2569" y="726"/>
                </a:lnTo>
                <a:lnTo>
                  <a:pt x="2569" y="723"/>
                </a:lnTo>
                <a:lnTo>
                  <a:pt x="2567" y="721"/>
                </a:lnTo>
                <a:lnTo>
                  <a:pt x="2563" y="721"/>
                </a:lnTo>
                <a:lnTo>
                  <a:pt x="2560" y="723"/>
                </a:lnTo>
                <a:lnTo>
                  <a:pt x="2560" y="723"/>
                </a:lnTo>
                <a:lnTo>
                  <a:pt x="2560" y="721"/>
                </a:lnTo>
                <a:lnTo>
                  <a:pt x="2563" y="721"/>
                </a:lnTo>
                <a:lnTo>
                  <a:pt x="2563" y="721"/>
                </a:lnTo>
                <a:lnTo>
                  <a:pt x="2567" y="721"/>
                </a:lnTo>
                <a:lnTo>
                  <a:pt x="2569" y="719"/>
                </a:lnTo>
                <a:lnTo>
                  <a:pt x="2571" y="719"/>
                </a:lnTo>
                <a:lnTo>
                  <a:pt x="2571" y="717"/>
                </a:lnTo>
                <a:lnTo>
                  <a:pt x="2573" y="715"/>
                </a:lnTo>
                <a:lnTo>
                  <a:pt x="2575" y="713"/>
                </a:lnTo>
                <a:lnTo>
                  <a:pt x="2577" y="707"/>
                </a:lnTo>
                <a:lnTo>
                  <a:pt x="2577" y="707"/>
                </a:lnTo>
                <a:lnTo>
                  <a:pt x="2577" y="705"/>
                </a:lnTo>
                <a:lnTo>
                  <a:pt x="2579" y="705"/>
                </a:lnTo>
                <a:lnTo>
                  <a:pt x="2579" y="702"/>
                </a:lnTo>
                <a:lnTo>
                  <a:pt x="2581" y="700"/>
                </a:lnTo>
                <a:lnTo>
                  <a:pt x="2581" y="700"/>
                </a:lnTo>
                <a:lnTo>
                  <a:pt x="2581" y="700"/>
                </a:lnTo>
                <a:lnTo>
                  <a:pt x="2581" y="696"/>
                </a:lnTo>
                <a:lnTo>
                  <a:pt x="2579" y="696"/>
                </a:lnTo>
                <a:lnTo>
                  <a:pt x="2577" y="696"/>
                </a:lnTo>
                <a:lnTo>
                  <a:pt x="2575" y="696"/>
                </a:lnTo>
                <a:lnTo>
                  <a:pt x="2567" y="696"/>
                </a:lnTo>
                <a:lnTo>
                  <a:pt x="2565" y="696"/>
                </a:lnTo>
                <a:lnTo>
                  <a:pt x="2565" y="696"/>
                </a:lnTo>
                <a:lnTo>
                  <a:pt x="2563" y="696"/>
                </a:lnTo>
                <a:lnTo>
                  <a:pt x="2560" y="694"/>
                </a:lnTo>
                <a:lnTo>
                  <a:pt x="2558" y="696"/>
                </a:lnTo>
                <a:lnTo>
                  <a:pt x="2554" y="696"/>
                </a:lnTo>
                <a:lnTo>
                  <a:pt x="2552" y="698"/>
                </a:lnTo>
                <a:lnTo>
                  <a:pt x="2550" y="698"/>
                </a:lnTo>
                <a:lnTo>
                  <a:pt x="2548" y="698"/>
                </a:lnTo>
                <a:lnTo>
                  <a:pt x="2548" y="696"/>
                </a:lnTo>
                <a:lnTo>
                  <a:pt x="2552" y="694"/>
                </a:lnTo>
                <a:lnTo>
                  <a:pt x="2552" y="692"/>
                </a:lnTo>
                <a:lnTo>
                  <a:pt x="2552" y="692"/>
                </a:lnTo>
                <a:lnTo>
                  <a:pt x="2550" y="692"/>
                </a:lnTo>
                <a:lnTo>
                  <a:pt x="2550" y="690"/>
                </a:lnTo>
                <a:lnTo>
                  <a:pt x="2550" y="690"/>
                </a:lnTo>
                <a:lnTo>
                  <a:pt x="2552" y="688"/>
                </a:lnTo>
                <a:lnTo>
                  <a:pt x="2558" y="684"/>
                </a:lnTo>
                <a:lnTo>
                  <a:pt x="2560" y="682"/>
                </a:lnTo>
                <a:lnTo>
                  <a:pt x="2563" y="682"/>
                </a:lnTo>
                <a:lnTo>
                  <a:pt x="2563" y="682"/>
                </a:lnTo>
                <a:lnTo>
                  <a:pt x="2563" y="679"/>
                </a:lnTo>
                <a:lnTo>
                  <a:pt x="2563" y="677"/>
                </a:lnTo>
                <a:lnTo>
                  <a:pt x="2563" y="677"/>
                </a:lnTo>
                <a:lnTo>
                  <a:pt x="2563" y="675"/>
                </a:lnTo>
                <a:lnTo>
                  <a:pt x="2563" y="675"/>
                </a:lnTo>
                <a:lnTo>
                  <a:pt x="2560" y="675"/>
                </a:lnTo>
                <a:lnTo>
                  <a:pt x="2558" y="675"/>
                </a:lnTo>
                <a:lnTo>
                  <a:pt x="2554" y="677"/>
                </a:lnTo>
                <a:lnTo>
                  <a:pt x="2552" y="677"/>
                </a:lnTo>
                <a:lnTo>
                  <a:pt x="2548" y="677"/>
                </a:lnTo>
                <a:lnTo>
                  <a:pt x="2544" y="677"/>
                </a:lnTo>
                <a:lnTo>
                  <a:pt x="2542" y="677"/>
                </a:lnTo>
                <a:lnTo>
                  <a:pt x="2542" y="677"/>
                </a:lnTo>
                <a:lnTo>
                  <a:pt x="2540" y="677"/>
                </a:lnTo>
                <a:lnTo>
                  <a:pt x="2540" y="679"/>
                </a:lnTo>
                <a:lnTo>
                  <a:pt x="2540" y="677"/>
                </a:lnTo>
                <a:lnTo>
                  <a:pt x="2537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5" y="677"/>
                </a:lnTo>
                <a:lnTo>
                  <a:pt x="2533" y="679"/>
                </a:lnTo>
                <a:lnTo>
                  <a:pt x="2533" y="679"/>
                </a:lnTo>
                <a:lnTo>
                  <a:pt x="2533" y="682"/>
                </a:lnTo>
                <a:lnTo>
                  <a:pt x="2533" y="682"/>
                </a:lnTo>
                <a:lnTo>
                  <a:pt x="2535" y="684"/>
                </a:lnTo>
                <a:lnTo>
                  <a:pt x="2535" y="684"/>
                </a:lnTo>
                <a:lnTo>
                  <a:pt x="2535" y="684"/>
                </a:lnTo>
                <a:lnTo>
                  <a:pt x="2531" y="684"/>
                </a:lnTo>
                <a:lnTo>
                  <a:pt x="2531" y="684"/>
                </a:lnTo>
                <a:lnTo>
                  <a:pt x="2531" y="686"/>
                </a:lnTo>
                <a:lnTo>
                  <a:pt x="2531" y="686"/>
                </a:lnTo>
                <a:lnTo>
                  <a:pt x="2531" y="686"/>
                </a:lnTo>
                <a:lnTo>
                  <a:pt x="2529" y="688"/>
                </a:lnTo>
                <a:lnTo>
                  <a:pt x="2529" y="688"/>
                </a:lnTo>
                <a:lnTo>
                  <a:pt x="2533" y="692"/>
                </a:lnTo>
                <a:lnTo>
                  <a:pt x="2533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31" y="692"/>
                </a:lnTo>
                <a:lnTo>
                  <a:pt x="2527" y="692"/>
                </a:lnTo>
                <a:lnTo>
                  <a:pt x="2525" y="692"/>
                </a:lnTo>
                <a:lnTo>
                  <a:pt x="2525" y="694"/>
                </a:lnTo>
                <a:lnTo>
                  <a:pt x="2525" y="696"/>
                </a:lnTo>
                <a:lnTo>
                  <a:pt x="2525" y="696"/>
                </a:lnTo>
                <a:lnTo>
                  <a:pt x="2525" y="698"/>
                </a:lnTo>
                <a:lnTo>
                  <a:pt x="2525" y="698"/>
                </a:lnTo>
                <a:lnTo>
                  <a:pt x="2527" y="698"/>
                </a:lnTo>
                <a:lnTo>
                  <a:pt x="2525" y="698"/>
                </a:lnTo>
                <a:lnTo>
                  <a:pt x="2525" y="700"/>
                </a:lnTo>
                <a:lnTo>
                  <a:pt x="2523" y="700"/>
                </a:lnTo>
                <a:lnTo>
                  <a:pt x="2523" y="700"/>
                </a:lnTo>
                <a:lnTo>
                  <a:pt x="2523" y="702"/>
                </a:lnTo>
                <a:lnTo>
                  <a:pt x="2525" y="702"/>
                </a:lnTo>
                <a:close/>
                <a:moveTo>
                  <a:pt x="2560" y="673"/>
                </a:moveTo>
                <a:lnTo>
                  <a:pt x="2560" y="673"/>
                </a:lnTo>
                <a:lnTo>
                  <a:pt x="2563" y="673"/>
                </a:lnTo>
                <a:lnTo>
                  <a:pt x="2563" y="673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60" y="671"/>
                </a:lnTo>
                <a:lnTo>
                  <a:pt x="2558" y="669"/>
                </a:lnTo>
                <a:lnTo>
                  <a:pt x="2558" y="671"/>
                </a:lnTo>
                <a:lnTo>
                  <a:pt x="2558" y="671"/>
                </a:lnTo>
                <a:lnTo>
                  <a:pt x="2558" y="671"/>
                </a:lnTo>
                <a:lnTo>
                  <a:pt x="2560" y="673"/>
                </a:lnTo>
                <a:close/>
                <a:moveTo>
                  <a:pt x="2592" y="635"/>
                </a:moveTo>
                <a:lnTo>
                  <a:pt x="2592" y="635"/>
                </a:lnTo>
                <a:lnTo>
                  <a:pt x="2592" y="633"/>
                </a:lnTo>
                <a:lnTo>
                  <a:pt x="2592" y="633"/>
                </a:lnTo>
                <a:lnTo>
                  <a:pt x="2592" y="633"/>
                </a:lnTo>
                <a:lnTo>
                  <a:pt x="2594" y="633"/>
                </a:lnTo>
                <a:lnTo>
                  <a:pt x="2594" y="631"/>
                </a:lnTo>
                <a:lnTo>
                  <a:pt x="2594" y="631"/>
                </a:lnTo>
                <a:lnTo>
                  <a:pt x="2592" y="631"/>
                </a:lnTo>
                <a:lnTo>
                  <a:pt x="2590" y="633"/>
                </a:lnTo>
                <a:lnTo>
                  <a:pt x="2592" y="635"/>
                </a:lnTo>
                <a:lnTo>
                  <a:pt x="2592" y="635"/>
                </a:lnTo>
                <a:close/>
                <a:moveTo>
                  <a:pt x="2588" y="832"/>
                </a:moveTo>
                <a:lnTo>
                  <a:pt x="2588" y="832"/>
                </a:lnTo>
                <a:lnTo>
                  <a:pt x="2586" y="835"/>
                </a:lnTo>
                <a:lnTo>
                  <a:pt x="2586" y="835"/>
                </a:lnTo>
                <a:lnTo>
                  <a:pt x="2586" y="835"/>
                </a:lnTo>
                <a:lnTo>
                  <a:pt x="2590" y="837"/>
                </a:lnTo>
                <a:lnTo>
                  <a:pt x="2590" y="837"/>
                </a:lnTo>
                <a:lnTo>
                  <a:pt x="2590" y="835"/>
                </a:lnTo>
                <a:lnTo>
                  <a:pt x="2590" y="835"/>
                </a:lnTo>
                <a:lnTo>
                  <a:pt x="2592" y="835"/>
                </a:lnTo>
                <a:lnTo>
                  <a:pt x="2592" y="835"/>
                </a:lnTo>
                <a:lnTo>
                  <a:pt x="2592" y="832"/>
                </a:lnTo>
                <a:lnTo>
                  <a:pt x="2588" y="832"/>
                </a:lnTo>
                <a:close/>
                <a:moveTo>
                  <a:pt x="2565" y="663"/>
                </a:moveTo>
                <a:lnTo>
                  <a:pt x="2567" y="663"/>
                </a:lnTo>
                <a:lnTo>
                  <a:pt x="2567" y="665"/>
                </a:lnTo>
                <a:lnTo>
                  <a:pt x="2567" y="665"/>
                </a:lnTo>
                <a:lnTo>
                  <a:pt x="2569" y="665"/>
                </a:lnTo>
                <a:lnTo>
                  <a:pt x="2569" y="663"/>
                </a:lnTo>
                <a:lnTo>
                  <a:pt x="2569" y="663"/>
                </a:lnTo>
                <a:lnTo>
                  <a:pt x="2567" y="663"/>
                </a:lnTo>
                <a:lnTo>
                  <a:pt x="2567" y="663"/>
                </a:lnTo>
                <a:lnTo>
                  <a:pt x="2565" y="661"/>
                </a:lnTo>
                <a:lnTo>
                  <a:pt x="2565" y="661"/>
                </a:lnTo>
                <a:lnTo>
                  <a:pt x="2563" y="661"/>
                </a:lnTo>
                <a:lnTo>
                  <a:pt x="2565" y="663"/>
                </a:lnTo>
                <a:lnTo>
                  <a:pt x="2565" y="663"/>
                </a:lnTo>
                <a:close/>
                <a:moveTo>
                  <a:pt x="2573" y="663"/>
                </a:moveTo>
                <a:lnTo>
                  <a:pt x="2573" y="663"/>
                </a:lnTo>
                <a:lnTo>
                  <a:pt x="2571" y="663"/>
                </a:lnTo>
                <a:lnTo>
                  <a:pt x="2571" y="663"/>
                </a:lnTo>
                <a:lnTo>
                  <a:pt x="2569" y="663"/>
                </a:lnTo>
                <a:lnTo>
                  <a:pt x="2571" y="663"/>
                </a:lnTo>
                <a:lnTo>
                  <a:pt x="2573" y="663"/>
                </a:lnTo>
                <a:close/>
                <a:moveTo>
                  <a:pt x="2584" y="642"/>
                </a:moveTo>
                <a:lnTo>
                  <a:pt x="2584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2"/>
                </a:lnTo>
                <a:lnTo>
                  <a:pt x="2586" y="644"/>
                </a:lnTo>
                <a:lnTo>
                  <a:pt x="2588" y="644"/>
                </a:lnTo>
                <a:lnTo>
                  <a:pt x="2588" y="644"/>
                </a:lnTo>
                <a:lnTo>
                  <a:pt x="2590" y="644"/>
                </a:lnTo>
                <a:lnTo>
                  <a:pt x="2590" y="644"/>
                </a:lnTo>
                <a:lnTo>
                  <a:pt x="2590" y="646"/>
                </a:lnTo>
                <a:lnTo>
                  <a:pt x="2588" y="648"/>
                </a:lnTo>
                <a:lnTo>
                  <a:pt x="2590" y="650"/>
                </a:lnTo>
                <a:lnTo>
                  <a:pt x="2590" y="650"/>
                </a:lnTo>
                <a:lnTo>
                  <a:pt x="2590" y="648"/>
                </a:lnTo>
                <a:lnTo>
                  <a:pt x="2590" y="646"/>
                </a:lnTo>
                <a:lnTo>
                  <a:pt x="2590" y="644"/>
                </a:lnTo>
                <a:lnTo>
                  <a:pt x="2590" y="644"/>
                </a:lnTo>
                <a:lnTo>
                  <a:pt x="2592" y="644"/>
                </a:lnTo>
                <a:lnTo>
                  <a:pt x="2592" y="642"/>
                </a:lnTo>
                <a:lnTo>
                  <a:pt x="2592" y="640"/>
                </a:lnTo>
                <a:lnTo>
                  <a:pt x="2592" y="637"/>
                </a:lnTo>
                <a:lnTo>
                  <a:pt x="2592" y="637"/>
                </a:lnTo>
                <a:lnTo>
                  <a:pt x="2592" y="637"/>
                </a:lnTo>
                <a:lnTo>
                  <a:pt x="2590" y="635"/>
                </a:lnTo>
                <a:lnTo>
                  <a:pt x="2590" y="637"/>
                </a:lnTo>
                <a:lnTo>
                  <a:pt x="2588" y="635"/>
                </a:lnTo>
                <a:lnTo>
                  <a:pt x="2590" y="633"/>
                </a:lnTo>
                <a:lnTo>
                  <a:pt x="2588" y="633"/>
                </a:lnTo>
                <a:lnTo>
                  <a:pt x="2588" y="633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5"/>
                </a:lnTo>
                <a:lnTo>
                  <a:pt x="2586" y="637"/>
                </a:lnTo>
                <a:lnTo>
                  <a:pt x="2588" y="637"/>
                </a:lnTo>
                <a:lnTo>
                  <a:pt x="2588" y="640"/>
                </a:lnTo>
                <a:lnTo>
                  <a:pt x="2586" y="640"/>
                </a:lnTo>
                <a:lnTo>
                  <a:pt x="2586" y="640"/>
                </a:lnTo>
                <a:lnTo>
                  <a:pt x="2584" y="642"/>
                </a:lnTo>
                <a:lnTo>
                  <a:pt x="2584" y="642"/>
                </a:lnTo>
                <a:lnTo>
                  <a:pt x="2584" y="642"/>
                </a:lnTo>
                <a:close/>
                <a:moveTo>
                  <a:pt x="2560" y="669"/>
                </a:move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0" y="669"/>
                </a:lnTo>
                <a:lnTo>
                  <a:pt x="2563" y="669"/>
                </a:lnTo>
                <a:lnTo>
                  <a:pt x="2565" y="669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71"/>
                </a:lnTo>
                <a:lnTo>
                  <a:pt x="2567" y="669"/>
                </a:lnTo>
                <a:lnTo>
                  <a:pt x="2567" y="669"/>
                </a:lnTo>
                <a:lnTo>
                  <a:pt x="2567" y="669"/>
                </a:lnTo>
                <a:lnTo>
                  <a:pt x="2565" y="669"/>
                </a:lnTo>
                <a:lnTo>
                  <a:pt x="2563" y="669"/>
                </a:lnTo>
                <a:lnTo>
                  <a:pt x="2563" y="667"/>
                </a:lnTo>
                <a:lnTo>
                  <a:pt x="2565" y="667"/>
                </a:lnTo>
                <a:lnTo>
                  <a:pt x="2565" y="667"/>
                </a:lnTo>
                <a:lnTo>
                  <a:pt x="2563" y="667"/>
                </a:lnTo>
                <a:lnTo>
                  <a:pt x="2563" y="665"/>
                </a:lnTo>
                <a:lnTo>
                  <a:pt x="2560" y="665"/>
                </a:lnTo>
                <a:lnTo>
                  <a:pt x="2560" y="665"/>
                </a:lnTo>
                <a:lnTo>
                  <a:pt x="2558" y="667"/>
                </a:lnTo>
                <a:lnTo>
                  <a:pt x="2558" y="667"/>
                </a:lnTo>
                <a:lnTo>
                  <a:pt x="2558" y="669"/>
                </a:lnTo>
                <a:lnTo>
                  <a:pt x="2560" y="669"/>
                </a:lnTo>
                <a:close/>
                <a:moveTo>
                  <a:pt x="2569" y="858"/>
                </a:moveTo>
                <a:lnTo>
                  <a:pt x="2569" y="858"/>
                </a:lnTo>
                <a:lnTo>
                  <a:pt x="2571" y="858"/>
                </a:lnTo>
                <a:lnTo>
                  <a:pt x="2571" y="856"/>
                </a:lnTo>
                <a:lnTo>
                  <a:pt x="2571" y="856"/>
                </a:lnTo>
                <a:lnTo>
                  <a:pt x="2571" y="856"/>
                </a:lnTo>
                <a:lnTo>
                  <a:pt x="2569" y="858"/>
                </a:lnTo>
                <a:close/>
                <a:moveTo>
                  <a:pt x="2575" y="860"/>
                </a:moveTo>
                <a:lnTo>
                  <a:pt x="2575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7" y="862"/>
                </a:lnTo>
                <a:lnTo>
                  <a:pt x="2579" y="862"/>
                </a:lnTo>
                <a:lnTo>
                  <a:pt x="2579" y="862"/>
                </a:lnTo>
                <a:lnTo>
                  <a:pt x="2577" y="860"/>
                </a:lnTo>
                <a:lnTo>
                  <a:pt x="2575" y="860"/>
                </a:lnTo>
                <a:close/>
                <a:moveTo>
                  <a:pt x="2516" y="709"/>
                </a:moveTo>
                <a:lnTo>
                  <a:pt x="2516" y="709"/>
                </a:lnTo>
                <a:lnTo>
                  <a:pt x="2514" y="709"/>
                </a:lnTo>
                <a:lnTo>
                  <a:pt x="2514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11"/>
                </a:lnTo>
                <a:lnTo>
                  <a:pt x="2516" y="709"/>
                </a:lnTo>
                <a:lnTo>
                  <a:pt x="2516" y="709"/>
                </a:lnTo>
                <a:close/>
                <a:moveTo>
                  <a:pt x="2521" y="734"/>
                </a:moveTo>
                <a:lnTo>
                  <a:pt x="2521" y="734"/>
                </a:lnTo>
                <a:lnTo>
                  <a:pt x="2523" y="730"/>
                </a:lnTo>
                <a:lnTo>
                  <a:pt x="2525" y="728"/>
                </a:lnTo>
                <a:lnTo>
                  <a:pt x="2525" y="728"/>
                </a:lnTo>
                <a:lnTo>
                  <a:pt x="2523" y="728"/>
                </a:lnTo>
                <a:lnTo>
                  <a:pt x="2521" y="730"/>
                </a:lnTo>
                <a:lnTo>
                  <a:pt x="2521" y="730"/>
                </a:lnTo>
                <a:lnTo>
                  <a:pt x="2521" y="730"/>
                </a:lnTo>
                <a:lnTo>
                  <a:pt x="2523" y="730"/>
                </a:lnTo>
                <a:lnTo>
                  <a:pt x="2521" y="732"/>
                </a:lnTo>
                <a:lnTo>
                  <a:pt x="2521" y="732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lnTo>
                  <a:pt x="2521" y="734"/>
                </a:lnTo>
                <a:close/>
                <a:moveTo>
                  <a:pt x="2516" y="696"/>
                </a:moveTo>
                <a:lnTo>
                  <a:pt x="2516" y="696"/>
                </a:lnTo>
                <a:lnTo>
                  <a:pt x="2514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698"/>
                </a:lnTo>
                <a:lnTo>
                  <a:pt x="2512" y="700"/>
                </a:lnTo>
                <a:lnTo>
                  <a:pt x="2512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0"/>
                </a:lnTo>
                <a:lnTo>
                  <a:pt x="2510" y="702"/>
                </a:lnTo>
                <a:lnTo>
                  <a:pt x="2514" y="702"/>
                </a:lnTo>
                <a:lnTo>
                  <a:pt x="2516" y="705"/>
                </a:lnTo>
                <a:lnTo>
                  <a:pt x="2516" y="705"/>
                </a:lnTo>
                <a:lnTo>
                  <a:pt x="2516" y="707"/>
                </a:lnTo>
                <a:lnTo>
                  <a:pt x="2519" y="707"/>
                </a:lnTo>
                <a:lnTo>
                  <a:pt x="2521" y="705"/>
                </a:lnTo>
                <a:lnTo>
                  <a:pt x="2521" y="709"/>
                </a:lnTo>
                <a:lnTo>
                  <a:pt x="2521" y="709"/>
                </a:lnTo>
                <a:lnTo>
                  <a:pt x="2521" y="709"/>
                </a:lnTo>
                <a:lnTo>
                  <a:pt x="2523" y="709"/>
                </a:lnTo>
                <a:lnTo>
                  <a:pt x="2523" y="707"/>
                </a:lnTo>
                <a:lnTo>
                  <a:pt x="2525" y="707"/>
                </a:lnTo>
                <a:lnTo>
                  <a:pt x="2525" y="705"/>
                </a:lnTo>
                <a:lnTo>
                  <a:pt x="2525" y="705"/>
                </a:lnTo>
                <a:lnTo>
                  <a:pt x="2525" y="705"/>
                </a:lnTo>
                <a:lnTo>
                  <a:pt x="2523" y="705"/>
                </a:lnTo>
                <a:lnTo>
                  <a:pt x="2521" y="705"/>
                </a:lnTo>
                <a:lnTo>
                  <a:pt x="2519" y="705"/>
                </a:lnTo>
                <a:lnTo>
                  <a:pt x="2519" y="702"/>
                </a:lnTo>
                <a:lnTo>
                  <a:pt x="2519" y="702"/>
                </a:lnTo>
                <a:lnTo>
                  <a:pt x="2519" y="700"/>
                </a:lnTo>
                <a:lnTo>
                  <a:pt x="2519" y="700"/>
                </a:lnTo>
                <a:lnTo>
                  <a:pt x="2519" y="700"/>
                </a:lnTo>
                <a:lnTo>
                  <a:pt x="2519" y="698"/>
                </a:lnTo>
                <a:lnTo>
                  <a:pt x="2516" y="696"/>
                </a:lnTo>
                <a:lnTo>
                  <a:pt x="2516" y="696"/>
                </a:lnTo>
                <a:close/>
                <a:moveTo>
                  <a:pt x="2531" y="740"/>
                </a:moveTo>
                <a:lnTo>
                  <a:pt x="2531" y="740"/>
                </a:lnTo>
                <a:lnTo>
                  <a:pt x="2533" y="740"/>
                </a:lnTo>
                <a:lnTo>
                  <a:pt x="2533" y="740"/>
                </a:lnTo>
                <a:lnTo>
                  <a:pt x="2533" y="738"/>
                </a:lnTo>
                <a:lnTo>
                  <a:pt x="2533" y="736"/>
                </a:lnTo>
                <a:lnTo>
                  <a:pt x="2533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31" y="736"/>
                </a:lnTo>
                <a:lnTo>
                  <a:pt x="2529" y="736"/>
                </a:lnTo>
                <a:lnTo>
                  <a:pt x="2529" y="738"/>
                </a:lnTo>
                <a:lnTo>
                  <a:pt x="2531" y="740"/>
                </a:lnTo>
                <a:lnTo>
                  <a:pt x="2531" y="740"/>
                </a:lnTo>
                <a:close/>
                <a:moveTo>
                  <a:pt x="2516" y="723"/>
                </a:moveTo>
                <a:lnTo>
                  <a:pt x="2516" y="723"/>
                </a:lnTo>
                <a:lnTo>
                  <a:pt x="2516" y="723"/>
                </a:lnTo>
                <a:lnTo>
                  <a:pt x="2519" y="723"/>
                </a:lnTo>
                <a:lnTo>
                  <a:pt x="2525" y="723"/>
                </a:lnTo>
                <a:lnTo>
                  <a:pt x="2525" y="719"/>
                </a:lnTo>
                <a:lnTo>
                  <a:pt x="2523" y="719"/>
                </a:lnTo>
                <a:lnTo>
                  <a:pt x="2521" y="719"/>
                </a:lnTo>
                <a:lnTo>
                  <a:pt x="2521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9" y="717"/>
                </a:lnTo>
                <a:lnTo>
                  <a:pt x="2516" y="717"/>
                </a:lnTo>
                <a:lnTo>
                  <a:pt x="2516" y="717"/>
                </a:lnTo>
                <a:lnTo>
                  <a:pt x="2516" y="719"/>
                </a:lnTo>
                <a:lnTo>
                  <a:pt x="2516" y="719"/>
                </a:lnTo>
                <a:lnTo>
                  <a:pt x="2519" y="719"/>
                </a:lnTo>
                <a:lnTo>
                  <a:pt x="2519" y="723"/>
                </a:lnTo>
                <a:lnTo>
                  <a:pt x="2516" y="723"/>
                </a:lnTo>
                <a:close/>
                <a:moveTo>
                  <a:pt x="2542" y="782"/>
                </a:moveTo>
                <a:lnTo>
                  <a:pt x="2542" y="784"/>
                </a:lnTo>
                <a:lnTo>
                  <a:pt x="2544" y="786"/>
                </a:lnTo>
                <a:lnTo>
                  <a:pt x="2544" y="786"/>
                </a:lnTo>
                <a:lnTo>
                  <a:pt x="2544" y="786"/>
                </a:lnTo>
                <a:lnTo>
                  <a:pt x="2546" y="786"/>
                </a:lnTo>
                <a:lnTo>
                  <a:pt x="2548" y="786"/>
                </a:lnTo>
                <a:lnTo>
                  <a:pt x="2548" y="784"/>
                </a:lnTo>
                <a:lnTo>
                  <a:pt x="2550" y="784"/>
                </a:lnTo>
                <a:lnTo>
                  <a:pt x="2548" y="784"/>
                </a:lnTo>
                <a:lnTo>
                  <a:pt x="2548" y="784"/>
                </a:lnTo>
                <a:lnTo>
                  <a:pt x="2546" y="782"/>
                </a:lnTo>
                <a:lnTo>
                  <a:pt x="2544" y="782"/>
                </a:lnTo>
                <a:lnTo>
                  <a:pt x="2542" y="782"/>
                </a:lnTo>
                <a:close/>
                <a:moveTo>
                  <a:pt x="2544" y="761"/>
                </a:moveTo>
                <a:lnTo>
                  <a:pt x="2544" y="761"/>
                </a:lnTo>
                <a:lnTo>
                  <a:pt x="2542" y="763"/>
                </a:lnTo>
                <a:lnTo>
                  <a:pt x="2542" y="765"/>
                </a:lnTo>
                <a:lnTo>
                  <a:pt x="2540" y="765"/>
                </a:lnTo>
                <a:lnTo>
                  <a:pt x="2540" y="767"/>
                </a:lnTo>
                <a:lnTo>
                  <a:pt x="2537" y="770"/>
                </a:lnTo>
                <a:lnTo>
                  <a:pt x="2540" y="770"/>
                </a:lnTo>
                <a:lnTo>
                  <a:pt x="2540" y="767"/>
                </a:lnTo>
                <a:lnTo>
                  <a:pt x="2542" y="770"/>
                </a:lnTo>
                <a:lnTo>
                  <a:pt x="2544" y="765"/>
                </a:lnTo>
                <a:lnTo>
                  <a:pt x="2544" y="765"/>
                </a:lnTo>
                <a:lnTo>
                  <a:pt x="2546" y="765"/>
                </a:lnTo>
                <a:lnTo>
                  <a:pt x="2544" y="763"/>
                </a:lnTo>
                <a:lnTo>
                  <a:pt x="2544" y="761"/>
                </a:lnTo>
                <a:close/>
                <a:moveTo>
                  <a:pt x="2516" y="738"/>
                </a:moveTo>
                <a:lnTo>
                  <a:pt x="2516" y="738"/>
                </a:lnTo>
                <a:lnTo>
                  <a:pt x="2519" y="736"/>
                </a:lnTo>
                <a:lnTo>
                  <a:pt x="2521" y="736"/>
                </a:lnTo>
                <a:lnTo>
                  <a:pt x="2521" y="736"/>
                </a:lnTo>
                <a:lnTo>
                  <a:pt x="2519" y="734"/>
                </a:lnTo>
                <a:lnTo>
                  <a:pt x="2519" y="732"/>
                </a:lnTo>
                <a:lnTo>
                  <a:pt x="2519" y="732"/>
                </a:lnTo>
                <a:lnTo>
                  <a:pt x="2516" y="734"/>
                </a:lnTo>
                <a:lnTo>
                  <a:pt x="2516" y="732"/>
                </a:lnTo>
                <a:lnTo>
                  <a:pt x="2514" y="732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4"/>
                </a:lnTo>
                <a:lnTo>
                  <a:pt x="2514" y="736"/>
                </a:lnTo>
                <a:lnTo>
                  <a:pt x="2514" y="736"/>
                </a:lnTo>
                <a:lnTo>
                  <a:pt x="2514" y="736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4"/>
                </a:lnTo>
                <a:lnTo>
                  <a:pt x="2516" y="736"/>
                </a:lnTo>
                <a:lnTo>
                  <a:pt x="2516" y="736"/>
                </a:lnTo>
                <a:lnTo>
                  <a:pt x="2516" y="738"/>
                </a:lnTo>
                <a:lnTo>
                  <a:pt x="2516" y="738"/>
                </a:lnTo>
                <a:close/>
                <a:moveTo>
                  <a:pt x="2512" y="717"/>
                </a:moveTo>
                <a:lnTo>
                  <a:pt x="2510" y="717"/>
                </a:lnTo>
                <a:lnTo>
                  <a:pt x="2510" y="719"/>
                </a:lnTo>
                <a:lnTo>
                  <a:pt x="2512" y="719"/>
                </a:lnTo>
                <a:lnTo>
                  <a:pt x="2512" y="717"/>
                </a:lnTo>
                <a:lnTo>
                  <a:pt x="2514" y="717"/>
                </a:lnTo>
                <a:lnTo>
                  <a:pt x="2514" y="717"/>
                </a:lnTo>
                <a:lnTo>
                  <a:pt x="2512" y="717"/>
                </a:lnTo>
                <a:close/>
                <a:moveTo>
                  <a:pt x="2661" y="816"/>
                </a:moveTo>
                <a:lnTo>
                  <a:pt x="2663" y="816"/>
                </a:lnTo>
                <a:lnTo>
                  <a:pt x="2665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4"/>
                </a:lnTo>
                <a:lnTo>
                  <a:pt x="2663" y="814"/>
                </a:lnTo>
                <a:lnTo>
                  <a:pt x="2661" y="814"/>
                </a:lnTo>
                <a:lnTo>
                  <a:pt x="2661" y="814"/>
                </a:lnTo>
                <a:lnTo>
                  <a:pt x="2661" y="816"/>
                </a:lnTo>
                <a:close/>
                <a:moveTo>
                  <a:pt x="2764" y="166"/>
                </a:moveTo>
                <a:lnTo>
                  <a:pt x="2764" y="168"/>
                </a:lnTo>
                <a:lnTo>
                  <a:pt x="2768" y="174"/>
                </a:lnTo>
                <a:lnTo>
                  <a:pt x="2770" y="174"/>
                </a:lnTo>
                <a:lnTo>
                  <a:pt x="2772" y="174"/>
                </a:lnTo>
                <a:lnTo>
                  <a:pt x="2776" y="176"/>
                </a:lnTo>
                <a:lnTo>
                  <a:pt x="2778" y="178"/>
                </a:lnTo>
                <a:lnTo>
                  <a:pt x="2780" y="180"/>
                </a:lnTo>
                <a:lnTo>
                  <a:pt x="2783" y="180"/>
                </a:lnTo>
                <a:lnTo>
                  <a:pt x="2783" y="178"/>
                </a:lnTo>
                <a:lnTo>
                  <a:pt x="2780" y="176"/>
                </a:lnTo>
                <a:lnTo>
                  <a:pt x="2780" y="174"/>
                </a:lnTo>
                <a:lnTo>
                  <a:pt x="2778" y="174"/>
                </a:lnTo>
                <a:lnTo>
                  <a:pt x="2776" y="172"/>
                </a:lnTo>
                <a:lnTo>
                  <a:pt x="2774" y="170"/>
                </a:lnTo>
                <a:lnTo>
                  <a:pt x="2770" y="170"/>
                </a:lnTo>
                <a:lnTo>
                  <a:pt x="2770" y="168"/>
                </a:lnTo>
                <a:lnTo>
                  <a:pt x="2770" y="168"/>
                </a:lnTo>
                <a:lnTo>
                  <a:pt x="2768" y="166"/>
                </a:lnTo>
                <a:lnTo>
                  <a:pt x="2770" y="166"/>
                </a:lnTo>
                <a:lnTo>
                  <a:pt x="2768" y="164"/>
                </a:lnTo>
                <a:lnTo>
                  <a:pt x="2766" y="162"/>
                </a:lnTo>
                <a:lnTo>
                  <a:pt x="2764" y="159"/>
                </a:lnTo>
                <a:lnTo>
                  <a:pt x="2762" y="159"/>
                </a:lnTo>
                <a:lnTo>
                  <a:pt x="2762" y="162"/>
                </a:lnTo>
                <a:lnTo>
                  <a:pt x="2762" y="164"/>
                </a:lnTo>
                <a:lnTo>
                  <a:pt x="2764" y="166"/>
                </a:lnTo>
                <a:close/>
                <a:moveTo>
                  <a:pt x="2808" y="457"/>
                </a:moveTo>
                <a:lnTo>
                  <a:pt x="2808" y="457"/>
                </a:lnTo>
                <a:lnTo>
                  <a:pt x="2806" y="457"/>
                </a:lnTo>
                <a:lnTo>
                  <a:pt x="2804" y="457"/>
                </a:lnTo>
                <a:lnTo>
                  <a:pt x="2801" y="459"/>
                </a:lnTo>
                <a:lnTo>
                  <a:pt x="2801" y="459"/>
                </a:lnTo>
                <a:lnTo>
                  <a:pt x="2801" y="459"/>
                </a:lnTo>
                <a:lnTo>
                  <a:pt x="2799" y="459"/>
                </a:lnTo>
                <a:lnTo>
                  <a:pt x="2799" y="461"/>
                </a:lnTo>
                <a:lnTo>
                  <a:pt x="2799" y="463"/>
                </a:lnTo>
                <a:lnTo>
                  <a:pt x="2801" y="463"/>
                </a:lnTo>
                <a:lnTo>
                  <a:pt x="2801" y="463"/>
                </a:lnTo>
                <a:lnTo>
                  <a:pt x="2801" y="461"/>
                </a:lnTo>
                <a:lnTo>
                  <a:pt x="2801" y="461"/>
                </a:lnTo>
                <a:lnTo>
                  <a:pt x="2804" y="461"/>
                </a:lnTo>
                <a:lnTo>
                  <a:pt x="2804" y="461"/>
                </a:lnTo>
                <a:lnTo>
                  <a:pt x="2806" y="461"/>
                </a:lnTo>
                <a:lnTo>
                  <a:pt x="2808" y="461"/>
                </a:lnTo>
                <a:lnTo>
                  <a:pt x="2808" y="459"/>
                </a:lnTo>
                <a:lnTo>
                  <a:pt x="2810" y="459"/>
                </a:lnTo>
                <a:lnTo>
                  <a:pt x="2812" y="459"/>
                </a:lnTo>
                <a:lnTo>
                  <a:pt x="2812" y="457"/>
                </a:lnTo>
                <a:lnTo>
                  <a:pt x="2812" y="457"/>
                </a:lnTo>
                <a:lnTo>
                  <a:pt x="2812" y="457"/>
                </a:lnTo>
                <a:lnTo>
                  <a:pt x="2810" y="457"/>
                </a:lnTo>
                <a:lnTo>
                  <a:pt x="2808" y="457"/>
                </a:lnTo>
                <a:close/>
                <a:moveTo>
                  <a:pt x="2594" y="631"/>
                </a:moveTo>
                <a:lnTo>
                  <a:pt x="2596" y="631"/>
                </a:lnTo>
                <a:lnTo>
                  <a:pt x="2596" y="631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6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29"/>
                </a:lnTo>
                <a:lnTo>
                  <a:pt x="2594" y="631"/>
                </a:lnTo>
                <a:lnTo>
                  <a:pt x="2594" y="631"/>
                </a:lnTo>
                <a:lnTo>
                  <a:pt x="2594" y="631"/>
                </a:lnTo>
                <a:close/>
                <a:moveTo>
                  <a:pt x="2791" y="512"/>
                </a:moveTo>
                <a:lnTo>
                  <a:pt x="2793" y="512"/>
                </a:lnTo>
                <a:lnTo>
                  <a:pt x="2793" y="512"/>
                </a:lnTo>
                <a:lnTo>
                  <a:pt x="2791" y="512"/>
                </a:lnTo>
                <a:lnTo>
                  <a:pt x="2789" y="512"/>
                </a:lnTo>
                <a:lnTo>
                  <a:pt x="2789" y="512"/>
                </a:lnTo>
                <a:lnTo>
                  <a:pt x="2787" y="514"/>
                </a:lnTo>
                <a:lnTo>
                  <a:pt x="2787" y="514"/>
                </a:lnTo>
                <a:lnTo>
                  <a:pt x="2789" y="514"/>
                </a:lnTo>
                <a:lnTo>
                  <a:pt x="2791" y="512"/>
                </a:lnTo>
                <a:close/>
                <a:moveTo>
                  <a:pt x="2791" y="510"/>
                </a:moveTo>
                <a:lnTo>
                  <a:pt x="2791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9" y="508"/>
                </a:lnTo>
                <a:lnTo>
                  <a:pt x="2787" y="510"/>
                </a:lnTo>
                <a:lnTo>
                  <a:pt x="2787" y="510"/>
                </a:lnTo>
                <a:lnTo>
                  <a:pt x="2787" y="512"/>
                </a:lnTo>
                <a:lnTo>
                  <a:pt x="2787" y="510"/>
                </a:lnTo>
                <a:lnTo>
                  <a:pt x="2791" y="510"/>
                </a:lnTo>
                <a:lnTo>
                  <a:pt x="2791" y="510"/>
                </a:lnTo>
                <a:close/>
                <a:moveTo>
                  <a:pt x="2797" y="461"/>
                </a:moveTo>
                <a:lnTo>
                  <a:pt x="2795" y="463"/>
                </a:lnTo>
                <a:lnTo>
                  <a:pt x="2795" y="466"/>
                </a:lnTo>
                <a:lnTo>
                  <a:pt x="2793" y="468"/>
                </a:lnTo>
                <a:lnTo>
                  <a:pt x="2795" y="466"/>
                </a:lnTo>
                <a:lnTo>
                  <a:pt x="2797" y="466"/>
                </a:lnTo>
                <a:lnTo>
                  <a:pt x="2797" y="463"/>
                </a:lnTo>
                <a:lnTo>
                  <a:pt x="2797" y="463"/>
                </a:lnTo>
                <a:lnTo>
                  <a:pt x="2797" y="461"/>
                </a:lnTo>
                <a:lnTo>
                  <a:pt x="2797" y="461"/>
                </a:lnTo>
                <a:close/>
                <a:moveTo>
                  <a:pt x="2820" y="443"/>
                </a:moveTo>
                <a:lnTo>
                  <a:pt x="2820" y="443"/>
                </a:lnTo>
                <a:lnTo>
                  <a:pt x="2818" y="443"/>
                </a:lnTo>
                <a:lnTo>
                  <a:pt x="2818" y="445"/>
                </a:lnTo>
                <a:lnTo>
                  <a:pt x="2816" y="445"/>
                </a:lnTo>
                <a:lnTo>
                  <a:pt x="2816" y="447"/>
                </a:lnTo>
                <a:lnTo>
                  <a:pt x="2818" y="447"/>
                </a:lnTo>
                <a:lnTo>
                  <a:pt x="2820" y="447"/>
                </a:lnTo>
                <a:lnTo>
                  <a:pt x="2820" y="447"/>
                </a:lnTo>
                <a:lnTo>
                  <a:pt x="2822" y="447"/>
                </a:lnTo>
                <a:lnTo>
                  <a:pt x="2822" y="447"/>
                </a:lnTo>
                <a:lnTo>
                  <a:pt x="2822" y="449"/>
                </a:lnTo>
                <a:lnTo>
                  <a:pt x="2824" y="449"/>
                </a:lnTo>
                <a:lnTo>
                  <a:pt x="2829" y="449"/>
                </a:lnTo>
                <a:lnTo>
                  <a:pt x="2831" y="447"/>
                </a:lnTo>
                <a:lnTo>
                  <a:pt x="2831" y="445"/>
                </a:lnTo>
                <a:lnTo>
                  <a:pt x="2831" y="443"/>
                </a:lnTo>
                <a:lnTo>
                  <a:pt x="2829" y="440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38"/>
                </a:lnTo>
                <a:lnTo>
                  <a:pt x="2827" y="440"/>
                </a:lnTo>
                <a:lnTo>
                  <a:pt x="2822" y="440"/>
                </a:lnTo>
                <a:lnTo>
                  <a:pt x="2822" y="440"/>
                </a:lnTo>
                <a:lnTo>
                  <a:pt x="2822" y="443"/>
                </a:lnTo>
                <a:lnTo>
                  <a:pt x="2822" y="443"/>
                </a:lnTo>
                <a:lnTo>
                  <a:pt x="2820" y="443"/>
                </a:lnTo>
                <a:close/>
                <a:moveTo>
                  <a:pt x="2873" y="426"/>
                </a:moveTo>
                <a:lnTo>
                  <a:pt x="2875" y="424"/>
                </a:lnTo>
                <a:lnTo>
                  <a:pt x="2879" y="424"/>
                </a:lnTo>
                <a:lnTo>
                  <a:pt x="2881" y="424"/>
                </a:lnTo>
                <a:lnTo>
                  <a:pt x="2881" y="422"/>
                </a:lnTo>
                <a:lnTo>
                  <a:pt x="2881" y="419"/>
                </a:lnTo>
                <a:lnTo>
                  <a:pt x="2883" y="419"/>
                </a:lnTo>
                <a:lnTo>
                  <a:pt x="2885" y="417"/>
                </a:lnTo>
                <a:lnTo>
                  <a:pt x="2885" y="417"/>
                </a:lnTo>
                <a:lnTo>
                  <a:pt x="2887" y="417"/>
                </a:lnTo>
                <a:lnTo>
                  <a:pt x="2889" y="415"/>
                </a:lnTo>
                <a:lnTo>
                  <a:pt x="2892" y="413"/>
                </a:lnTo>
                <a:lnTo>
                  <a:pt x="2892" y="413"/>
                </a:lnTo>
                <a:lnTo>
                  <a:pt x="2889" y="411"/>
                </a:lnTo>
                <a:lnTo>
                  <a:pt x="2889" y="411"/>
                </a:lnTo>
                <a:lnTo>
                  <a:pt x="2889" y="413"/>
                </a:lnTo>
                <a:lnTo>
                  <a:pt x="2887" y="413"/>
                </a:lnTo>
                <a:lnTo>
                  <a:pt x="2887" y="411"/>
                </a:lnTo>
                <a:lnTo>
                  <a:pt x="2887" y="409"/>
                </a:lnTo>
                <a:lnTo>
                  <a:pt x="2885" y="407"/>
                </a:lnTo>
                <a:lnTo>
                  <a:pt x="2885" y="407"/>
                </a:lnTo>
                <a:lnTo>
                  <a:pt x="2883" y="409"/>
                </a:lnTo>
                <a:lnTo>
                  <a:pt x="2883" y="409"/>
                </a:lnTo>
                <a:lnTo>
                  <a:pt x="2883" y="411"/>
                </a:lnTo>
                <a:lnTo>
                  <a:pt x="2883" y="411"/>
                </a:lnTo>
                <a:lnTo>
                  <a:pt x="2883" y="411"/>
                </a:lnTo>
                <a:lnTo>
                  <a:pt x="2881" y="413"/>
                </a:lnTo>
                <a:lnTo>
                  <a:pt x="2881" y="413"/>
                </a:lnTo>
                <a:lnTo>
                  <a:pt x="2879" y="415"/>
                </a:lnTo>
                <a:lnTo>
                  <a:pt x="2879" y="417"/>
                </a:lnTo>
                <a:lnTo>
                  <a:pt x="2879" y="417"/>
                </a:lnTo>
                <a:lnTo>
                  <a:pt x="2879" y="419"/>
                </a:lnTo>
                <a:lnTo>
                  <a:pt x="2877" y="417"/>
                </a:lnTo>
                <a:lnTo>
                  <a:pt x="2877" y="417"/>
                </a:lnTo>
                <a:lnTo>
                  <a:pt x="2877" y="419"/>
                </a:lnTo>
                <a:lnTo>
                  <a:pt x="2875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19"/>
                </a:lnTo>
                <a:lnTo>
                  <a:pt x="2873" y="422"/>
                </a:lnTo>
                <a:lnTo>
                  <a:pt x="2873" y="422"/>
                </a:lnTo>
                <a:lnTo>
                  <a:pt x="2871" y="422"/>
                </a:lnTo>
                <a:lnTo>
                  <a:pt x="2868" y="424"/>
                </a:lnTo>
                <a:lnTo>
                  <a:pt x="2871" y="424"/>
                </a:lnTo>
                <a:lnTo>
                  <a:pt x="2873" y="426"/>
                </a:lnTo>
                <a:close/>
                <a:moveTo>
                  <a:pt x="2885" y="296"/>
                </a:moveTo>
                <a:lnTo>
                  <a:pt x="2885" y="294"/>
                </a:lnTo>
                <a:lnTo>
                  <a:pt x="2887" y="294"/>
                </a:lnTo>
                <a:lnTo>
                  <a:pt x="2887" y="292"/>
                </a:lnTo>
                <a:lnTo>
                  <a:pt x="2885" y="292"/>
                </a:lnTo>
                <a:lnTo>
                  <a:pt x="2881" y="292"/>
                </a:lnTo>
                <a:lnTo>
                  <a:pt x="2881" y="292"/>
                </a:lnTo>
                <a:lnTo>
                  <a:pt x="2881" y="294"/>
                </a:lnTo>
                <a:lnTo>
                  <a:pt x="2885" y="296"/>
                </a:lnTo>
                <a:close/>
                <a:moveTo>
                  <a:pt x="2894" y="409"/>
                </a:moveTo>
                <a:lnTo>
                  <a:pt x="2894" y="411"/>
                </a:lnTo>
                <a:lnTo>
                  <a:pt x="2894" y="411"/>
                </a:lnTo>
                <a:lnTo>
                  <a:pt x="2896" y="411"/>
                </a:lnTo>
                <a:lnTo>
                  <a:pt x="2898" y="411"/>
                </a:lnTo>
                <a:lnTo>
                  <a:pt x="2898" y="411"/>
                </a:lnTo>
                <a:lnTo>
                  <a:pt x="2898" y="409"/>
                </a:lnTo>
                <a:lnTo>
                  <a:pt x="2898" y="409"/>
                </a:lnTo>
                <a:lnTo>
                  <a:pt x="2896" y="407"/>
                </a:lnTo>
                <a:lnTo>
                  <a:pt x="2896" y="407"/>
                </a:lnTo>
                <a:lnTo>
                  <a:pt x="2896" y="407"/>
                </a:lnTo>
                <a:lnTo>
                  <a:pt x="2894" y="407"/>
                </a:lnTo>
                <a:lnTo>
                  <a:pt x="2894" y="405"/>
                </a:lnTo>
                <a:lnTo>
                  <a:pt x="2892" y="407"/>
                </a:lnTo>
                <a:lnTo>
                  <a:pt x="2892" y="407"/>
                </a:lnTo>
                <a:lnTo>
                  <a:pt x="2894" y="409"/>
                </a:lnTo>
                <a:close/>
                <a:moveTo>
                  <a:pt x="2814" y="459"/>
                </a:moveTo>
                <a:lnTo>
                  <a:pt x="2816" y="459"/>
                </a:lnTo>
                <a:lnTo>
                  <a:pt x="2820" y="459"/>
                </a:lnTo>
                <a:lnTo>
                  <a:pt x="2824" y="455"/>
                </a:lnTo>
                <a:lnTo>
                  <a:pt x="2827" y="457"/>
                </a:lnTo>
                <a:lnTo>
                  <a:pt x="2827" y="455"/>
                </a:lnTo>
                <a:lnTo>
                  <a:pt x="2829" y="455"/>
                </a:lnTo>
                <a:lnTo>
                  <a:pt x="2829" y="453"/>
                </a:lnTo>
                <a:lnTo>
                  <a:pt x="2831" y="453"/>
                </a:lnTo>
                <a:lnTo>
                  <a:pt x="2831" y="455"/>
                </a:lnTo>
                <a:lnTo>
                  <a:pt x="2831" y="455"/>
                </a:lnTo>
                <a:lnTo>
                  <a:pt x="2835" y="455"/>
                </a:lnTo>
                <a:lnTo>
                  <a:pt x="2837" y="453"/>
                </a:lnTo>
                <a:lnTo>
                  <a:pt x="2837" y="453"/>
                </a:lnTo>
                <a:lnTo>
                  <a:pt x="2837" y="453"/>
                </a:lnTo>
                <a:lnTo>
                  <a:pt x="2839" y="453"/>
                </a:lnTo>
                <a:lnTo>
                  <a:pt x="2839" y="453"/>
                </a:lnTo>
                <a:lnTo>
                  <a:pt x="2841" y="451"/>
                </a:lnTo>
                <a:lnTo>
                  <a:pt x="2843" y="449"/>
                </a:lnTo>
                <a:lnTo>
                  <a:pt x="2845" y="449"/>
                </a:lnTo>
                <a:lnTo>
                  <a:pt x="2848" y="447"/>
                </a:lnTo>
                <a:lnTo>
                  <a:pt x="2848" y="445"/>
                </a:lnTo>
                <a:lnTo>
                  <a:pt x="2845" y="443"/>
                </a:lnTo>
                <a:lnTo>
                  <a:pt x="2845" y="443"/>
                </a:lnTo>
                <a:lnTo>
                  <a:pt x="2843" y="440"/>
                </a:lnTo>
                <a:lnTo>
                  <a:pt x="2843" y="443"/>
                </a:lnTo>
                <a:lnTo>
                  <a:pt x="2843" y="443"/>
                </a:lnTo>
                <a:lnTo>
                  <a:pt x="2841" y="443"/>
                </a:lnTo>
                <a:lnTo>
                  <a:pt x="2841" y="443"/>
                </a:lnTo>
                <a:lnTo>
                  <a:pt x="2841" y="445"/>
                </a:lnTo>
                <a:lnTo>
                  <a:pt x="2841" y="445"/>
                </a:lnTo>
                <a:lnTo>
                  <a:pt x="2841" y="447"/>
                </a:lnTo>
                <a:lnTo>
                  <a:pt x="2839" y="447"/>
                </a:lnTo>
                <a:lnTo>
                  <a:pt x="2837" y="449"/>
                </a:lnTo>
                <a:lnTo>
                  <a:pt x="2837" y="449"/>
                </a:lnTo>
                <a:lnTo>
                  <a:pt x="2837" y="449"/>
                </a:lnTo>
                <a:lnTo>
                  <a:pt x="2839" y="445"/>
                </a:lnTo>
                <a:lnTo>
                  <a:pt x="2839" y="443"/>
                </a:lnTo>
                <a:lnTo>
                  <a:pt x="2839" y="440"/>
                </a:lnTo>
                <a:lnTo>
                  <a:pt x="2837" y="438"/>
                </a:lnTo>
                <a:lnTo>
                  <a:pt x="2837" y="438"/>
                </a:lnTo>
                <a:lnTo>
                  <a:pt x="2839" y="436"/>
                </a:lnTo>
                <a:lnTo>
                  <a:pt x="2841" y="432"/>
                </a:lnTo>
                <a:lnTo>
                  <a:pt x="2841" y="432"/>
                </a:lnTo>
                <a:lnTo>
                  <a:pt x="2841" y="430"/>
                </a:lnTo>
                <a:lnTo>
                  <a:pt x="2839" y="430"/>
                </a:lnTo>
                <a:lnTo>
                  <a:pt x="2837" y="432"/>
                </a:lnTo>
                <a:lnTo>
                  <a:pt x="2835" y="434"/>
                </a:lnTo>
                <a:lnTo>
                  <a:pt x="2835" y="434"/>
                </a:lnTo>
                <a:lnTo>
                  <a:pt x="2833" y="436"/>
                </a:lnTo>
                <a:lnTo>
                  <a:pt x="2831" y="438"/>
                </a:lnTo>
                <a:lnTo>
                  <a:pt x="2831" y="440"/>
                </a:lnTo>
                <a:lnTo>
                  <a:pt x="2833" y="440"/>
                </a:lnTo>
                <a:lnTo>
                  <a:pt x="2833" y="440"/>
                </a:lnTo>
                <a:lnTo>
                  <a:pt x="2833" y="443"/>
                </a:lnTo>
                <a:lnTo>
                  <a:pt x="2831" y="449"/>
                </a:lnTo>
                <a:lnTo>
                  <a:pt x="2827" y="453"/>
                </a:lnTo>
                <a:lnTo>
                  <a:pt x="2818" y="453"/>
                </a:lnTo>
                <a:lnTo>
                  <a:pt x="2816" y="455"/>
                </a:lnTo>
                <a:lnTo>
                  <a:pt x="2814" y="457"/>
                </a:lnTo>
                <a:lnTo>
                  <a:pt x="2814" y="459"/>
                </a:lnTo>
                <a:close/>
                <a:moveTo>
                  <a:pt x="2680" y="784"/>
                </a:moveTo>
                <a:lnTo>
                  <a:pt x="2682" y="784"/>
                </a:lnTo>
                <a:lnTo>
                  <a:pt x="2680" y="784"/>
                </a:lnTo>
                <a:lnTo>
                  <a:pt x="2678" y="784"/>
                </a:lnTo>
                <a:lnTo>
                  <a:pt x="2680" y="784"/>
                </a:lnTo>
                <a:close/>
                <a:moveTo>
                  <a:pt x="2680" y="637"/>
                </a:moveTo>
                <a:lnTo>
                  <a:pt x="2680" y="637"/>
                </a:lnTo>
                <a:lnTo>
                  <a:pt x="2680" y="637"/>
                </a:lnTo>
                <a:lnTo>
                  <a:pt x="2680" y="637"/>
                </a:lnTo>
                <a:lnTo>
                  <a:pt x="2680" y="640"/>
                </a:lnTo>
                <a:lnTo>
                  <a:pt x="2680" y="642"/>
                </a:lnTo>
                <a:lnTo>
                  <a:pt x="2680" y="642"/>
                </a:lnTo>
                <a:lnTo>
                  <a:pt x="2680" y="642"/>
                </a:lnTo>
                <a:lnTo>
                  <a:pt x="2682" y="644"/>
                </a:lnTo>
                <a:lnTo>
                  <a:pt x="2682" y="640"/>
                </a:lnTo>
                <a:lnTo>
                  <a:pt x="2680" y="637"/>
                </a:lnTo>
                <a:close/>
                <a:moveTo>
                  <a:pt x="2678" y="791"/>
                </a:moveTo>
                <a:lnTo>
                  <a:pt x="2678" y="788"/>
                </a:lnTo>
                <a:lnTo>
                  <a:pt x="2678" y="786"/>
                </a:lnTo>
                <a:lnTo>
                  <a:pt x="2676" y="788"/>
                </a:lnTo>
                <a:lnTo>
                  <a:pt x="2676" y="788"/>
                </a:lnTo>
                <a:lnTo>
                  <a:pt x="2676" y="788"/>
                </a:lnTo>
                <a:lnTo>
                  <a:pt x="2678" y="791"/>
                </a:lnTo>
                <a:close/>
                <a:moveTo>
                  <a:pt x="2510" y="682"/>
                </a:moveTo>
                <a:lnTo>
                  <a:pt x="2510" y="684"/>
                </a:lnTo>
                <a:lnTo>
                  <a:pt x="2510" y="684"/>
                </a:lnTo>
                <a:lnTo>
                  <a:pt x="2510" y="686"/>
                </a:lnTo>
                <a:lnTo>
                  <a:pt x="2510" y="686"/>
                </a:lnTo>
                <a:lnTo>
                  <a:pt x="2508" y="686"/>
                </a:lnTo>
                <a:lnTo>
                  <a:pt x="2508" y="686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4"/>
                </a:lnTo>
                <a:lnTo>
                  <a:pt x="2506" y="686"/>
                </a:lnTo>
                <a:lnTo>
                  <a:pt x="2506" y="686"/>
                </a:lnTo>
                <a:lnTo>
                  <a:pt x="2504" y="686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88"/>
                </a:lnTo>
                <a:lnTo>
                  <a:pt x="2506" y="690"/>
                </a:lnTo>
                <a:lnTo>
                  <a:pt x="2506" y="690"/>
                </a:lnTo>
                <a:lnTo>
                  <a:pt x="2508" y="690"/>
                </a:lnTo>
                <a:lnTo>
                  <a:pt x="2508" y="690"/>
                </a:lnTo>
                <a:lnTo>
                  <a:pt x="2508" y="692"/>
                </a:lnTo>
                <a:lnTo>
                  <a:pt x="2506" y="692"/>
                </a:lnTo>
                <a:lnTo>
                  <a:pt x="2506" y="692"/>
                </a:lnTo>
                <a:lnTo>
                  <a:pt x="2506" y="694"/>
                </a:lnTo>
                <a:lnTo>
                  <a:pt x="2506" y="694"/>
                </a:lnTo>
                <a:lnTo>
                  <a:pt x="2506" y="694"/>
                </a:lnTo>
                <a:lnTo>
                  <a:pt x="2508" y="694"/>
                </a:lnTo>
                <a:lnTo>
                  <a:pt x="2508" y="692"/>
                </a:lnTo>
                <a:lnTo>
                  <a:pt x="2510" y="692"/>
                </a:lnTo>
                <a:lnTo>
                  <a:pt x="2510" y="690"/>
                </a:lnTo>
                <a:lnTo>
                  <a:pt x="2512" y="690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4" y="688"/>
                </a:lnTo>
                <a:lnTo>
                  <a:pt x="2512" y="688"/>
                </a:lnTo>
                <a:lnTo>
                  <a:pt x="2514" y="686"/>
                </a:lnTo>
                <a:lnTo>
                  <a:pt x="2514" y="686"/>
                </a:lnTo>
                <a:lnTo>
                  <a:pt x="2516" y="686"/>
                </a:lnTo>
                <a:lnTo>
                  <a:pt x="2519" y="682"/>
                </a:lnTo>
                <a:lnTo>
                  <a:pt x="2519" y="679"/>
                </a:lnTo>
                <a:lnTo>
                  <a:pt x="2519" y="679"/>
                </a:lnTo>
                <a:lnTo>
                  <a:pt x="2516" y="679"/>
                </a:lnTo>
                <a:lnTo>
                  <a:pt x="2516" y="679"/>
                </a:lnTo>
                <a:lnTo>
                  <a:pt x="2512" y="682"/>
                </a:lnTo>
                <a:lnTo>
                  <a:pt x="2510" y="682"/>
                </a:lnTo>
                <a:close/>
                <a:moveTo>
                  <a:pt x="2722" y="572"/>
                </a:moveTo>
                <a:lnTo>
                  <a:pt x="2724" y="572"/>
                </a:lnTo>
                <a:lnTo>
                  <a:pt x="2726" y="572"/>
                </a:lnTo>
                <a:lnTo>
                  <a:pt x="2726" y="572"/>
                </a:lnTo>
                <a:lnTo>
                  <a:pt x="2726" y="570"/>
                </a:lnTo>
                <a:lnTo>
                  <a:pt x="2724" y="570"/>
                </a:lnTo>
                <a:lnTo>
                  <a:pt x="2722" y="570"/>
                </a:lnTo>
                <a:lnTo>
                  <a:pt x="2722" y="572"/>
                </a:lnTo>
                <a:lnTo>
                  <a:pt x="2722" y="572"/>
                </a:lnTo>
                <a:lnTo>
                  <a:pt x="2722" y="572"/>
                </a:lnTo>
                <a:close/>
                <a:moveTo>
                  <a:pt x="2768" y="535"/>
                </a:moveTo>
                <a:lnTo>
                  <a:pt x="2764" y="537"/>
                </a:lnTo>
                <a:lnTo>
                  <a:pt x="2764" y="539"/>
                </a:lnTo>
                <a:lnTo>
                  <a:pt x="2764" y="539"/>
                </a:lnTo>
                <a:lnTo>
                  <a:pt x="2768" y="539"/>
                </a:lnTo>
                <a:lnTo>
                  <a:pt x="2770" y="539"/>
                </a:lnTo>
                <a:lnTo>
                  <a:pt x="2770" y="539"/>
                </a:lnTo>
                <a:lnTo>
                  <a:pt x="2770" y="537"/>
                </a:lnTo>
                <a:lnTo>
                  <a:pt x="2770" y="535"/>
                </a:lnTo>
                <a:lnTo>
                  <a:pt x="2768" y="535"/>
                </a:lnTo>
                <a:close/>
                <a:moveTo>
                  <a:pt x="2680" y="623"/>
                </a:moveTo>
                <a:lnTo>
                  <a:pt x="2680" y="623"/>
                </a:lnTo>
                <a:lnTo>
                  <a:pt x="2680" y="621"/>
                </a:lnTo>
                <a:lnTo>
                  <a:pt x="2678" y="621"/>
                </a:lnTo>
                <a:lnTo>
                  <a:pt x="2678" y="621"/>
                </a:lnTo>
                <a:lnTo>
                  <a:pt x="2678" y="623"/>
                </a:lnTo>
                <a:lnTo>
                  <a:pt x="2678" y="623"/>
                </a:lnTo>
                <a:lnTo>
                  <a:pt x="2680" y="623"/>
                </a:lnTo>
                <a:close/>
                <a:moveTo>
                  <a:pt x="2730" y="566"/>
                </a:moveTo>
                <a:lnTo>
                  <a:pt x="2734" y="564"/>
                </a:lnTo>
                <a:lnTo>
                  <a:pt x="2734" y="564"/>
                </a:lnTo>
                <a:lnTo>
                  <a:pt x="2734" y="564"/>
                </a:lnTo>
                <a:lnTo>
                  <a:pt x="2734" y="562"/>
                </a:lnTo>
                <a:lnTo>
                  <a:pt x="2734" y="562"/>
                </a:lnTo>
                <a:lnTo>
                  <a:pt x="2734" y="564"/>
                </a:lnTo>
                <a:lnTo>
                  <a:pt x="2730" y="564"/>
                </a:lnTo>
                <a:lnTo>
                  <a:pt x="2728" y="566"/>
                </a:lnTo>
                <a:lnTo>
                  <a:pt x="2728" y="566"/>
                </a:lnTo>
                <a:lnTo>
                  <a:pt x="2730" y="566"/>
                </a:lnTo>
                <a:close/>
                <a:moveTo>
                  <a:pt x="2778" y="520"/>
                </a:moveTo>
                <a:lnTo>
                  <a:pt x="2778" y="520"/>
                </a:lnTo>
                <a:lnTo>
                  <a:pt x="2778" y="520"/>
                </a:lnTo>
                <a:lnTo>
                  <a:pt x="2780" y="520"/>
                </a:lnTo>
                <a:lnTo>
                  <a:pt x="2780" y="520"/>
                </a:lnTo>
                <a:lnTo>
                  <a:pt x="2783" y="520"/>
                </a:lnTo>
                <a:lnTo>
                  <a:pt x="2780" y="518"/>
                </a:lnTo>
                <a:lnTo>
                  <a:pt x="2780" y="518"/>
                </a:lnTo>
                <a:lnTo>
                  <a:pt x="2778" y="520"/>
                </a:lnTo>
                <a:close/>
                <a:moveTo>
                  <a:pt x="1444" y="654"/>
                </a:moveTo>
                <a:lnTo>
                  <a:pt x="1446" y="654"/>
                </a:lnTo>
                <a:lnTo>
                  <a:pt x="1446" y="654"/>
                </a:lnTo>
                <a:lnTo>
                  <a:pt x="1446" y="652"/>
                </a:lnTo>
                <a:lnTo>
                  <a:pt x="1446" y="652"/>
                </a:lnTo>
                <a:lnTo>
                  <a:pt x="1446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lnTo>
                  <a:pt x="1444" y="654"/>
                </a:lnTo>
                <a:close/>
                <a:moveTo>
                  <a:pt x="1490" y="566"/>
                </a:moveTo>
                <a:lnTo>
                  <a:pt x="1488" y="568"/>
                </a:lnTo>
                <a:lnTo>
                  <a:pt x="1492" y="570"/>
                </a:lnTo>
                <a:lnTo>
                  <a:pt x="1494" y="572"/>
                </a:lnTo>
                <a:lnTo>
                  <a:pt x="1496" y="572"/>
                </a:lnTo>
                <a:lnTo>
                  <a:pt x="1496" y="572"/>
                </a:lnTo>
                <a:lnTo>
                  <a:pt x="1498" y="570"/>
                </a:lnTo>
                <a:lnTo>
                  <a:pt x="1496" y="568"/>
                </a:lnTo>
                <a:lnTo>
                  <a:pt x="1490" y="566"/>
                </a:lnTo>
                <a:close/>
                <a:moveTo>
                  <a:pt x="1530" y="587"/>
                </a:move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7"/>
                </a:lnTo>
                <a:lnTo>
                  <a:pt x="1527" y="589"/>
                </a:lnTo>
                <a:lnTo>
                  <a:pt x="1532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6" y="589"/>
                </a:lnTo>
                <a:lnTo>
                  <a:pt x="1534" y="587"/>
                </a:lnTo>
                <a:lnTo>
                  <a:pt x="1530" y="587"/>
                </a:lnTo>
                <a:close/>
                <a:moveTo>
                  <a:pt x="1458" y="732"/>
                </a:moveTo>
                <a:lnTo>
                  <a:pt x="1460" y="732"/>
                </a:lnTo>
                <a:lnTo>
                  <a:pt x="1460" y="732"/>
                </a:lnTo>
                <a:lnTo>
                  <a:pt x="1463" y="730"/>
                </a:lnTo>
                <a:lnTo>
                  <a:pt x="1463" y="728"/>
                </a:lnTo>
                <a:lnTo>
                  <a:pt x="1465" y="726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3"/>
                </a:lnTo>
                <a:lnTo>
                  <a:pt x="1465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3" y="721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9"/>
                </a:lnTo>
                <a:lnTo>
                  <a:pt x="1460" y="717"/>
                </a:lnTo>
                <a:lnTo>
                  <a:pt x="1458" y="717"/>
                </a:lnTo>
                <a:lnTo>
                  <a:pt x="1458" y="721"/>
                </a:lnTo>
                <a:lnTo>
                  <a:pt x="1458" y="723"/>
                </a:lnTo>
                <a:lnTo>
                  <a:pt x="1458" y="726"/>
                </a:lnTo>
                <a:lnTo>
                  <a:pt x="1456" y="726"/>
                </a:lnTo>
                <a:lnTo>
                  <a:pt x="1456" y="726"/>
                </a:lnTo>
                <a:lnTo>
                  <a:pt x="1454" y="726"/>
                </a:lnTo>
                <a:lnTo>
                  <a:pt x="1456" y="726"/>
                </a:lnTo>
                <a:lnTo>
                  <a:pt x="1456" y="723"/>
                </a:lnTo>
                <a:lnTo>
                  <a:pt x="1456" y="721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19"/>
                </a:lnTo>
                <a:lnTo>
                  <a:pt x="1456" y="721"/>
                </a:lnTo>
                <a:lnTo>
                  <a:pt x="1456" y="721"/>
                </a:lnTo>
                <a:lnTo>
                  <a:pt x="1456" y="723"/>
                </a:lnTo>
                <a:lnTo>
                  <a:pt x="1454" y="726"/>
                </a:lnTo>
                <a:lnTo>
                  <a:pt x="1452" y="728"/>
                </a:lnTo>
                <a:lnTo>
                  <a:pt x="1448" y="732"/>
                </a:lnTo>
                <a:lnTo>
                  <a:pt x="1448" y="732"/>
                </a:lnTo>
                <a:lnTo>
                  <a:pt x="1450" y="732"/>
                </a:lnTo>
                <a:lnTo>
                  <a:pt x="1450" y="732"/>
                </a:lnTo>
                <a:lnTo>
                  <a:pt x="1452" y="732"/>
                </a:lnTo>
                <a:lnTo>
                  <a:pt x="1454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6" y="728"/>
                </a:lnTo>
                <a:lnTo>
                  <a:pt x="1452" y="734"/>
                </a:lnTo>
                <a:lnTo>
                  <a:pt x="1454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6" y="732"/>
                </a:lnTo>
                <a:lnTo>
                  <a:pt x="1458" y="732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6"/>
                </a:lnTo>
                <a:lnTo>
                  <a:pt x="1460" y="728"/>
                </a:lnTo>
                <a:lnTo>
                  <a:pt x="1460" y="728"/>
                </a:lnTo>
                <a:lnTo>
                  <a:pt x="1458" y="732"/>
                </a:lnTo>
                <a:close/>
                <a:moveTo>
                  <a:pt x="1423" y="791"/>
                </a:moveTo>
                <a:lnTo>
                  <a:pt x="1429" y="793"/>
                </a:lnTo>
                <a:lnTo>
                  <a:pt x="1433" y="795"/>
                </a:lnTo>
                <a:lnTo>
                  <a:pt x="1433" y="795"/>
                </a:lnTo>
                <a:lnTo>
                  <a:pt x="1437" y="795"/>
                </a:lnTo>
                <a:lnTo>
                  <a:pt x="1437" y="795"/>
                </a:lnTo>
                <a:lnTo>
                  <a:pt x="1439" y="795"/>
                </a:lnTo>
                <a:lnTo>
                  <a:pt x="1439" y="793"/>
                </a:lnTo>
                <a:lnTo>
                  <a:pt x="1437" y="791"/>
                </a:lnTo>
                <a:lnTo>
                  <a:pt x="1435" y="788"/>
                </a:lnTo>
                <a:lnTo>
                  <a:pt x="1433" y="786"/>
                </a:lnTo>
                <a:lnTo>
                  <a:pt x="1429" y="784"/>
                </a:lnTo>
                <a:lnTo>
                  <a:pt x="1423" y="786"/>
                </a:lnTo>
                <a:lnTo>
                  <a:pt x="1421" y="786"/>
                </a:lnTo>
                <a:lnTo>
                  <a:pt x="1421" y="786"/>
                </a:lnTo>
                <a:lnTo>
                  <a:pt x="1419" y="788"/>
                </a:lnTo>
                <a:lnTo>
                  <a:pt x="1421" y="788"/>
                </a:lnTo>
                <a:lnTo>
                  <a:pt x="1423" y="791"/>
                </a:lnTo>
                <a:close/>
                <a:moveTo>
                  <a:pt x="1421" y="585"/>
                </a:moveTo>
                <a:lnTo>
                  <a:pt x="1421" y="583"/>
                </a:lnTo>
                <a:lnTo>
                  <a:pt x="1421" y="583"/>
                </a:lnTo>
                <a:lnTo>
                  <a:pt x="1421" y="583"/>
                </a:lnTo>
                <a:lnTo>
                  <a:pt x="1419" y="581"/>
                </a:lnTo>
                <a:lnTo>
                  <a:pt x="1419" y="581"/>
                </a:lnTo>
                <a:lnTo>
                  <a:pt x="1416" y="581"/>
                </a:lnTo>
                <a:lnTo>
                  <a:pt x="1412" y="583"/>
                </a:lnTo>
                <a:lnTo>
                  <a:pt x="1410" y="583"/>
                </a:lnTo>
                <a:lnTo>
                  <a:pt x="1406" y="583"/>
                </a:lnTo>
                <a:lnTo>
                  <a:pt x="1404" y="583"/>
                </a:lnTo>
                <a:lnTo>
                  <a:pt x="1404" y="583"/>
                </a:lnTo>
                <a:lnTo>
                  <a:pt x="1402" y="583"/>
                </a:lnTo>
                <a:lnTo>
                  <a:pt x="1400" y="583"/>
                </a:lnTo>
                <a:lnTo>
                  <a:pt x="1395" y="591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1" y="593"/>
                </a:lnTo>
                <a:lnTo>
                  <a:pt x="1393" y="596"/>
                </a:lnTo>
                <a:lnTo>
                  <a:pt x="1395" y="598"/>
                </a:lnTo>
                <a:lnTo>
                  <a:pt x="1395" y="600"/>
                </a:lnTo>
                <a:lnTo>
                  <a:pt x="1395" y="600"/>
                </a:lnTo>
                <a:lnTo>
                  <a:pt x="1400" y="598"/>
                </a:lnTo>
                <a:lnTo>
                  <a:pt x="1402" y="598"/>
                </a:lnTo>
                <a:lnTo>
                  <a:pt x="1404" y="600"/>
                </a:lnTo>
                <a:lnTo>
                  <a:pt x="1404" y="600"/>
                </a:lnTo>
                <a:lnTo>
                  <a:pt x="1406" y="598"/>
                </a:lnTo>
                <a:lnTo>
                  <a:pt x="1412" y="593"/>
                </a:lnTo>
                <a:lnTo>
                  <a:pt x="1412" y="593"/>
                </a:lnTo>
                <a:lnTo>
                  <a:pt x="1414" y="591"/>
                </a:lnTo>
                <a:lnTo>
                  <a:pt x="1419" y="589"/>
                </a:lnTo>
                <a:lnTo>
                  <a:pt x="1419" y="587"/>
                </a:lnTo>
                <a:lnTo>
                  <a:pt x="1421" y="585"/>
                </a:lnTo>
                <a:lnTo>
                  <a:pt x="1421" y="585"/>
                </a:lnTo>
                <a:close/>
                <a:moveTo>
                  <a:pt x="1444" y="564"/>
                </a:moveTo>
                <a:lnTo>
                  <a:pt x="1446" y="562"/>
                </a:lnTo>
                <a:lnTo>
                  <a:pt x="1442" y="562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60"/>
                </a:lnTo>
                <a:lnTo>
                  <a:pt x="1439" y="558"/>
                </a:lnTo>
                <a:lnTo>
                  <a:pt x="1439" y="558"/>
                </a:lnTo>
                <a:lnTo>
                  <a:pt x="1437" y="556"/>
                </a:lnTo>
                <a:lnTo>
                  <a:pt x="1435" y="556"/>
                </a:lnTo>
                <a:lnTo>
                  <a:pt x="1433" y="558"/>
                </a:lnTo>
                <a:lnTo>
                  <a:pt x="1433" y="558"/>
                </a:lnTo>
                <a:lnTo>
                  <a:pt x="1433" y="558"/>
                </a:lnTo>
                <a:lnTo>
                  <a:pt x="1429" y="556"/>
                </a:lnTo>
                <a:lnTo>
                  <a:pt x="1425" y="558"/>
                </a:lnTo>
                <a:lnTo>
                  <a:pt x="1421" y="558"/>
                </a:lnTo>
                <a:lnTo>
                  <a:pt x="1421" y="558"/>
                </a:lnTo>
                <a:lnTo>
                  <a:pt x="1425" y="556"/>
                </a:lnTo>
                <a:lnTo>
                  <a:pt x="1425" y="556"/>
                </a:lnTo>
                <a:lnTo>
                  <a:pt x="1425" y="554"/>
                </a:lnTo>
                <a:lnTo>
                  <a:pt x="1425" y="554"/>
                </a:lnTo>
                <a:lnTo>
                  <a:pt x="1423" y="549"/>
                </a:lnTo>
                <a:lnTo>
                  <a:pt x="1421" y="545"/>
                </a:lnTo>
                <a:lnTo>
                  <a:pt x="1419" y="543"/>
                </a:lnTo>
                <a:lnTo>
                  <a:pt x="1416" y="543"/>
                </a:lnTo>
                <a:lnTo>
                  <a:pt x="1416" y="541"/>
                </a:lnTo>
                <a:lnTo>
                  <a:pt x="1412" y="541"/>
                </a:lnTo>
                <a:lnTo>
                  <a:pt x="1410" y="541"/>
                </a:lnTo>
                <a:lnTo>
                  <a:pt x="1406" y="537"/>
                </a:lnTo>
                <a:lnTo>
                  <a:pt x="1402" y="537"/>
                </a:lnTo>
                <a:lnTo>
                  <a:pt x="1402" y="537"/>
                </a:lnTo>
                <a:lnTo>
                  <a:pt x="1400" y="533"/>
                </a:lnTo>
                <a:lnTo>
                  <a:pt x="1398" y="533"/>
                </a:lnTo>
                <a:lnTo>
                  <a:pt x="1395" y="531"/>
                </a:lnTo>
                <a:lnTo>
                  <a:pt x="1391" y="531"/>
                </a:lnTo>
                <a:lnTo>
                  <a:pt x="1389" y="531"/>
                </a:lnTo>
                <a:lnTo>
                  <a:pt x="1389" y="528"/>
                </a:lnTo>
                <a:lnTo>
                  <a:pt x="1389" y="528"/>
                </a:lnTo>
                <a:lnTo>
                  <a:pt x="1387" y="526"/>
                </a:lnTo>
                <a:lnTo>
                  <a:pt x="1383" y="524"/>
                </a:lnTo>
                <a:lnTo>
                  <a:pt x="1383" y="524"/>
                </a:lnTo>
                <a:lnTo>
                  <a:pt x="1383" y="524"/>
                </a:lnTo>
                <a:lnTo>
                  <a:pt x="1379" y="528"/>
                </a:lnTo>
                <a:lnTo>
                  <a:pt x="1379" y="528"/>
                </a:lnTo>
                <a:lnTo>
                  <a:pt x="1379" y="528"/>
                </a:lnTo>
                <a:lnTo>
                  <a:pt x="1377" y="528"/>
                </a:lnTo>
                <a:lnTo>
                  <a:pt x="1375" y="524"/>
                </a:lnTo>
                <a:lnTo>
                  <a:pt x="1372" y="522"/>
                </a:lnTo>
                <a:lnTo>
                  <a:pt x="1372" y="522"/>
                </a:lnTo>
                <a:lnTo>
                  <a:pt x="1372" y="522"/>
                </a:lnTo>
                <a:lnTo>
                  <a:pt x="1375" y="522"/>
                </a:lnTo>
                <a:lnTo>
                  <a:pt x="1375" y="520"/>
                </a:lnTo>
                <a:lnTo>
                  <a:pt x="1375" y="518"/>
                </a:lnTo>
                <a:lnTo>
                  <a:pt x="1375" y="518"/>
                </a:lnTo>
                <a:lnTo>
                  <a:pt x="1372" y="516"/>
                </a:lnTo>
                <a:lnTo>
                  <a:pt x="1370" y="516"/>
                </a:lnTo>
                <a:lnTo>
                  <a:pt x="1368" y="514"/>
                </a:lnTo>
                <a:lnTo>
                  <a:pt x="1368" y="514"/>
                </a:lnTo>
                <a:lnTo>
                  <a:pt x="1368" y="514"/>
                </a:lnTo>
                <a:lnTo>
                  <a:pt x="1366" y="514"/>
                </a:lnTo>
                <a:lnTo>
                  <a:pt x="1364" y="516"/>
                </a:lnTo>
                <a:lnTo>
                  <a:pt x="1362" y="518"/>
                </a:lnTo>
                <a:lnTo>
                  <a:pt x="1362" y="520"/>
                </a:lnTo>
                <a:lnTo>
                  <a:pt x="1360" y="522"/>
                </a:lnTo>
                <a:lnTo>
                  <a:pt x="1360" y="524"/>
                </a:lnTo>
                <a:lnTo>
                  <a:pt x="1360" y="535"/>
                </a:lnTo>
                <a:lnTo>
                  <a:pt x="1358" y="537"/>
                </a:lnTo>
                <a:lnTo>
                  <a:pt x="1358" y="543"/>
                </a:lnTo>
                <a:lnTo>
                  <a:pt x="1356" y="545"/>
                </a:lnTo>
                <a:lnTo>
                  <a:pt x="1356" y="547"/>
                </a:lnTo>
                <a:lnTo>
                  <a:pt x="1356" y="549"/>
                </a:lnTo>
                <a:lnTo>
                  <a:pt x="1358" y="554"/>
                </a:lnTo>
                <a:lnTo>
                  <a:pt x="1358" y="554"/>
                </a:lnTo>
                <a:lnTo>
                  <a:pt x="1358" y="556"/>
                </a:lnTo>
                <a:lnTo>
                  <a:pt x="1358" y="556"/>
                </a:lnTo>
                <a:lnTo>
                  <a:pt x="1356" y="558"/>
                </a:lnTo>
                <a:lnTo>
                  <a:pt x="1349" y="560"/>
                </a:lnTo>
                <a:lnTo>
                  <a:pt x="1347" y="560"/>
                </a:lnTo>
                <a:lnTo>
                  <a:pt x="1347" y="562"/>
                </a:lnTo>
                <a:lnTo>
                  <a:pt x="1345" y="564"/>
                </a:lnTo>
                <a:lnTo>
                  <a:pt x="1345" y="566"/>
                </a:lnTo>
                <a:lnTo>
                  <a:pt x="1345" y="566"/>
                </a:lnTo>
                <a:lnTo>
                  <a:pt x="1345" y="568"/>
                </a:lnTo>
                <a:lnTo>
                  <a:pt x="1345" y="568"/>
                </a:lnTo>
                <a:lnTo>
                  <a:pt x="1347" y="568"/>
                </a:lnTo>
                <a:lnTo>
                  <a:pt x="1349" y="568"/>
                </a:lnTo>
                <a:lnTo>
                  <a:pt x="1349" y="568"/>
                </a:lnTo>
                <a:lnTo>
                  <a:pt x="1354" y="566"/>
                </a:lnTo>
                <a:lnTo>
                  <a:pt x="1358" y="566"/>
                </a:lnTo>
                <a:lnTo>
                  <a:pt x="1364" y="564"/>
                </a:lnTo>
                <a:lnTo>
                  <a:pt x="1366" y="564"/>
                </a:lnTo>
                <a:lnTo>
                  <a:pt x="1366" y="566"/>
                </a:lnTo>
                <a:lnTo>
                  <a:pt x="1366" y="566"/>
                </a:lnTo>
                <a:lnTo>
                  <a:pt x="1368" y="575"/>
                </a:lnTo>
                <a:lnTo>
                  <a:pt x="1368" y="579"/>
                </a:lnTo>
                <a:lnTo>
                  <a:pt x="1370" y="579"/>
                </a:lnTo>
                <a:lnTo>
                  <a:pt x="1372" y="579"/>
                </a:lnTo>
                <a:lnTo>
                  <a:pt x="1377" y="577"/>
                </a:lnTo>
                <a:lnTo>
                  <a:pt x="1379" y="575"/>
                </a:lnTo>
                <a:lnTo>
                  <a:pt x="1381" y="575"/>
                </a:lnTo>
                <a:lnTo>
                  <a:pt x="1383" y="572"/>
                </a:lnTo>
                <a:lnTo>
                  <a:pt x="1383" y="572"/>
                </a:lnTo>
                <a:lnTo>
                  <a:pt x="1385" y="568"/>
                </a:lnTo>
                <a:lnTo>
                  <a:pt x="1387" y="568"/>
                </a:lnTo>
                <a:lnTo>
                  <a:pt x="1387" y="568"/>
                </a:lnTo>
                <a:lnTo>
                  <a:pt x="1389" y="566"/>
                </a:lnTo>
                <a:lnTo>
                  <a:pt x="1391" y="566"/>
                </a:lnTo>
                <a:lnTo>
                  <a:pt x="1395" y="562"/>
                </a:lnTo>
                <a:lnTo>
                  <a:pt x="1395" y="562"/>
                </a:lnTo>
                <a:lnTo>
                  <a:pt x="1395" y="560"/>
                </a:lnTo>
                <a:lnTo>
                  <a:pt x="1395" y="558"/>
                </a:lnTo>
                <a:lnTo>
                  <a:pt x="1398" y="558"/>
                </a:lnTo>
                <a:lnTo>
                  <a:pt x="1398" y="556"/>
                </a:lnTo>
                <a:lnTo>
                  <a:pt x="1402" y="556"/>
                </a:lnTo>
                <a:lnTo>
                  <a:pt x="1402" y="554"/>
                </a:lnTo>
                <a:lnTo>
                  <a:pt x="1404" y="554"/>
                </a:lnTo>
                <a:lnTo>
                  <a:pt x="1406" y="556"/>
                </a:lnTo>
                <a:lnTo>
                  <a:pt x="1404" y="558"/>
                </a:lnTo>
                <a:lnTo>
                  <a:pt x="1404" y="558"/>
                </a:lnTo>
                <a:lnTo>
                  <a:pt x="1406" y="558"/>
                </a:lnTo>
                <a:lnTo>
                  <a:pt x="1412" y="560"/>
                </a:lnTo>
                <a:lnTo>
                  <a:pt x="1412" y="560"/>
                </a:lnTo>
                <a:lnTo>
                  <a:pt x="1414" y="564"/>
                </a:lnTo>
                <a:lnTo>
                  <a:pt x="1414" y="564"/>
                </a:lnTo>
                <a:lnTo>
                  <a:pt x="1419" y="566"/>
                </a:lnTo>
                <a:lnTo>
                  <a:pt x="1421" y="566"/>
                </a:lnTo>
                <a:lnTo>
                  <a:pt x="1429" y="568"/>
                </a:lnTo>
                <a:lnTo>
                  <a:pt x="1431" y="570"/>
                </a:lnTo>
                <a:lnTo>
                  <a:pt x="1433" y="570"/>
                </a:lnTo>
                <a:lnTo>
                  <a:pt x="1433" y="570"/>
                </a:lnTo>
                <a:lnTo>
                  <a:pt x="1435" y="570"/>
                </a:lnTo>
                <a:lnTo>
                  <a:pt x="1437" y="568"/>
                </a:lnTo>
                <a:lnTo>
                  <a:pt x="1442" y="566"/>
                </a:lnTo>
                <a:lnTo>
                  <a:pt x="1444" y="564"/>
                </a:lnTo>
                <a:close/>
                <a:moveTo>
                  <a:pt x="1586" y="587"/>
                </a:moveTo>
                <a:lnTo>
                  <a:pt x="1584" y="585"/>
                </a:lnTo>
                <a:lnTo>
                  <a:pt x="1582" y="585"/>
                </a:lnTo>
                <a:lnTo>
                  <a:pt x="1580" y="583"/>
                </a:lnTo>
                <a:lnTo>
                  <a:pt x="1578" y="583"/>
                </a:lnTo>
                <a:lnTo>
                  <a:pt x="1576" y="583"/>
                </a:lnTo>
                <a:lnTo>
                  <a:pt x="1578" y="585"/>
                </a:lnTo>
                <a:lnTo>
                  <a:pt x="1580" y="585"/>
                </a:lnTo>
                <a:lnTo>
                  <a:pt x="1582" y="587"/>
                </a:lnTo>
                <a:lnTo>
                  <a:pt x="1582" y="589"/>
                </a:lnTo>
                <a:lnTo>
                  <a:pt x="1582" y="589"/>
                </a:lnTo>
                <a:lnTo>
                  <a:pt x="1584" y="591"/>
                </a:lnTo>
                <a:lnTo>
                  <a:pt x="1586" y="591"/>
                </a:lnTo>
                <a:lnTo>
                  <a:pt x="1588" y="591"/>
                </a:lnTo>
                <a:lnTo>
                  <a:pt x="1588" y="591"/>
                </a:lnTo>
                <a:lnTo>
                  <a:pt x="1590" y="591"/>
                </a:lnTo>
                <a:lnTo>
                  <a:pt x="1590" y="591"/>
                </a:lnTo>
                <a:lnTo>
                  <a:pt x="1590" y="589"/>
                </a:lnTo>
                <a:lnTo>
                  <a:pt x="1588" y="589"/>
                </a:lnTo>
                <a:lnTo>
                  <a:pt x="1586" y="587"/>
                </a:lnTo>
                <a:close/>
                <a:moveTo>
                  <a:pt x="1624" y="635"/>
                </a:moveTo>
                <a:lnTo>
                  <a:pt x="1622" y="633"/>
                </a:lnTo>
                <a:lnTo>
                  <a:pt x="1620" y="635"/>
                </a:lnTo>
                <a:lnTo>
                  <a:pt x="1620" y="637"/>
                </a:lnTo>
                <a:lnTo>
                  <a:pt x="1618" y="640"/>
                </a:lnTo>
                <a:lnTo>
                  <a:pt x="1618" y="640"/>
                </a:lnTo>
                <a:lnTo>
                  <a:pt x="1618" y="642"/>
                </a:lnTo>
                <a:lnTo>
                  <a:pt x="1618" y="642"/>
                </a:lnTo>
                <a:lnTo>
                  <a:pt x="1620" y="642"/>
                </a:lnTo>
                <a:lnTo>
                  <a:pt x="1622" y="640"/>
                </a:lnTo>
                <a:lnTo>
                  <a:pt x="1624" y="640"/>
                </a:lnTo>
                <a:lnTo>
                  <a:pt x="1624" y="637"/>
                </a:lnTo>
                <a:lnTo>
                  <a:pt x="1626" y="637"/>
                </a:lnTo>
                <a:lnTo>
                  <a:pt x="1624" y="635"/>
                </a:lnTo>
                <a:lnTo>
                  <a:pt x="1624" y="635"/>
                </a:lnTo>
                <a:lnTo>
                  <a:pt x="1624" y="635"/>
                </a:lnTo>
                <a:close/>
                <a:moveTo>
                  <a:pt x="1668" y="637"/>
                </a:moveTo>
                <a:lnTo>
                  <a:pt x="1670" y="640"/>
                </a:lnTo>
                <a:lnTo>
                  <a:pt x="1672" y="640"/>
                </a:lnTo>
                <a:lnTo>
                  <a:pt x="1674" y="640"/>
                </a:lnTo>
                <a:lnTo>
                  <a:pt x="1674" y="640"/>
                </a:lnTo>
                <a:lnTo>
                  <a:pt x="1674" y="637"/>
                </a:lnTo>
                <a:lnTo>
                  <a:pt x="1672" y="637"/>
                </a:lnTo>
                <a:lnTo>
                  <a:pt x="1672" y="635"/>
                </a:lnTo>
                <a:lnTo>
                  <a:pt x="1670" y="635"/>
                </a:lnTo>
                <a:lnTo>
                  <a:pt x="1668" y="635"/>
                </a:lnTo>
                <a:lnTo>
                  <a:pt x="1668" y="637"/>
                </a:lnTo>
                <a:lnTo>
                  <a:pt x="1668" y="637"/>
                </a:lnTo>
                <a:close/>
                <a:moveTo>
                  <a:pt x="1603" y="669"/>
                </a:moveTo>
                <a:lnTo>
                  <a:pt x="1603" y="669"/>
                </a:lnTo>
                <a:lnTo>
                  <a:pt x="1603" y="669"/>
                </a:lnTo>
                <a:lnTo>
                  <a:pt x="1605" y="669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7"/>
                </a:lnTo>
                <a:lnTo>
                  <a:pt x="1605" y="665"/>
                </a:lnTo>
                <a:lnTo>
                  <a:pt x="1603" y="665"/>
                </a:lnTo>
                <a:lnTo>
                  <a:pt x="1603" y="665"/>
                </a:lnTo>
                <a:lnTo>
                  <a:pt x="1603" y="667"/>
                </a:lnTo>
                <a:lnTo>
                  <a:pt x="1603" y="667"/>
                </a:lnTo>
                <a:lnTo>
                  <a:pt x="1603" y="669"/>
                </a:lnTo>
                <a:close/>
                <a:moveTo>
                  <a:pt x="1659" y="610"/>
                </a:moveTo>
                <a:lnTo>
                  <a:pt x="1659" y="612"/>
                </a:lnTo>
                <a:lnTo>
                  <a:pt x="1659" y="612"/>
                </a:lnTo>
                <a:lnTo>
                  <a:pt x="1664" y="614"/>
                </a:lnTo>
                <a:lnTo>
                  <a:pt x="1666" y="617"/>
                </a:lnTo>
                <a:lnTo>
                  <a:pt x="1666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68" y="617"/>
                </a:lnTo>
                <a:lnTo>
                  <a:pt x="1670" y="617"/>
                </a:lnTo>
                <a:lnTo>
                  <a:pt x="1670" y="617"/>
                </a:lnTo>
                <a:lnTo>
                  <a:pt x="1670" y="614"/>
                </a:lnTo>
                <a:lnTo>
                  <a:pt x="1670" y="614"/>
                </a:lnTo>
                <a:lnTo>
                  <a:pt x="1670" y="612"/>
                </a:lnTo>
                <a:lnTo>
                  <a:pt x="1670" y="610"/>
                </a:lnTo>
                <a:lnTo>
                  <a:pt x="1670" y="610"/>
                </a:lnTo>
                <a:lnTo>
                  <a:pt x="1666" y="610"/>
                </a:lnTo>
                <a:lnTo>
                  <a:pt x="1664" y="610"/>
                </a:lnTo>
                <a:lnTo>
                  <a:pt x="1662" y="610"/>
                </a:lnTo>
                <a:lnTo>
                  <a:pt x="1659" y="610"/>
                </a:lnTo>
                <a:close/>
                <a:moveTo>
                  <a:pt x="1456" y="417"/>
                </a:moveTo>
                <a:lnTo>
                  <a:pt x="1454" y="417"/>
                </a:lnTo>
                <a:lnTo>
                  <a:pt x="1452" y="417"/>
                </a:lnTo>
                <a:lnTo>
                  <a:pt x="1450" y="419"/>
                </a:lnTo>
                <a:lnTo>
                  <a:pt x="1450" y="419"/>
                </a:lnTo>
                <a:lnTo>
                  <a:pt x="1448" y="419"/>
                </a:lnTo>
                <a:lnTo>
                  <a:pt x="1448" y="419"/>
                </a:lnTo>
                <a:lnTo>
                  <a:pt x="1446" y="419"/>
                </a:lnTo>
                <a:lnTo>
                  <a:pt x="1446" y="417"/>
                </a:lnTo>
                <a:lnTo>
                  <a:pt x="1444" y="417"/>
                </a:lnTo>
                <a:lnTo>
                  <a:pt x="1442" y="417"/>
                </a:lnTo>
                <a:lnTo>
                  <a:pt x="1442" y="419"/>
                </a:lnTo>
                <a:lnTo>
                  <a:pt x="1442" y="419"/>
                </a:lnTo>
                <a:lnTo>
                  <a:pt x="1442" y="419"/>
                </a:lnTo>
                <a:lnTo>
                  <a:pt x="1439" y="419"/>
                </a:lnTo>
                <a:lnTo>
                  <a:pt x="1437" y="419"/>
                </a:lnTo>
                <a:lnTo>
                  <a:pt x="1437" y="419"/>
                </a:lnTo>
                <a:lnTo>
                  <a:pt x="1437" y="422"/>
                </a:lnTo>
                <a:lnTo>
                  <a:pt x="1437" y="422"/>
                </a:lnTo>
                <a:lnTo>
                  <a:pt x="1442" y="422"/>
                </a:lnTo>
                <a:lnTo>
                  <a:pt x="1444" y="422"/>
                </a:lnTo>
                <a:lnTo>
                  <a:pt x="1444" y="424"/>
                </a:lnTo>
                <a:lnTo>
                  <a:pt x="1444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4"/>
                </a:lnTo>
                <a:lnTo>
                  <a:pt x="1446" y="426"/>
                </a:lnTo>
                <a:lnTo>
                  <a:pt x="1448" y="426"/>
                </a:lnTo>
                <a:lnTo>
                  <a:pt x="1450" y="426"/>
                </a:lnTo>
                <a:lnTo>
                  <a:pt x="1450" y="426"/>
                </a:lnTo>
                <a:lnTo>
                  <a:pt x="1450" y="424"/>
                </a:lnTo>
                <a:lnTo>
                  <a:pt x="1448" y="422"/>
                </a:lnTo>
                <a:lnTo>
                  <a:pt x="1450" y="424"/>
                </a:lnTo>
                <a:lnTo>
                  <a:pt x="1456" y="422"/>
                </a:lnTo>
                <a:lnTo>
                  <a:pt x="1458" y="422"/>
                </a:lnTo>
                <a:lnTo>
                  <a:pt x="1458" y="419"/>
                </a:lnTo>
                <a:lnTo>
                  <a:pt x="1458" y="419"/>
                </a:lnTo>
                <a:lnTo>
                  <a:pt x="1456" y="417"/>
                </a:lnTo>
                <a:close/>
                <a:moveTo>
                  <a:pt x="1465" y="455"/>
                </a:moveTo>
                <a:lnTo>
                  <a:pt x="1460" y="455"/>
                </a:lnTo>
                <a:lnTo>
                  <a:pt x="1460" y="457"/>
                </a:lnTo>
                <a:lnTo>
                  <a:pt x="1460" y="457"/>
                </a:lnTo>
                <a:lnTo>
                  <a:pt x="1463" y="459"/>
                </a:lnTo>
                <a:lnTo>
                  <a:pt x="1463" y="459"/>
                </a:lnTo>
                <a:lnTo>
                  <a:pt x="1467" y="457"/>
                </a:lnTo>
                <a:lnTo>
                  <a:pt x="1465" y="455"/>
                </a:lnTo>
                <a:lnTo>
                  <a:pt x="1465" y="455"/>
                </a:lnTo>
                <a:close/>
                <a:moveTo>
                  <a:pt x="2868" y="430"/>
                </a:moveTo>
                <a:lnTo>
                  <a:pt x="2871" y="428"/>
                </a:lnTo>
                <a:lnTo>
                  <a:pt x="2868" y="426"/>
                </a:lnTo>
                <a:lnTo>
                  <a:pt x="2868" y="426"/>
                </a:lnTo>
                <a:lnTo>
                  <a:pt x="2868" y="426"/>
                </a:lnTo>
                <a:lnTo>
                  <a:pt x="2866" y="424"/>
                </a:lnTo>
                <a:lnTo>
                  <a:pt x="2866" y="424"/>
                </a:lnTo>
                <a:lnTo>
                  <a:pt x="2864" y="424"/>
                </a:lnTo>
                <a:lnTo>
                  <a:pt x="2862" y="424"/>
                </a:lnTo>
                <a:lnTo>
                  <a:pt x="2862" y="424"/>
                </a:lnTo>
                <a:lnTo>
                  <a:pt x="2860" y="424"/>
                </a:lnTo>
                <a:lnTo>
                  <a:pt x="2860" y="424"/>
                </a:lnTo>
                <a:lnTo>
                  <a:pt x="2860" y="426"/>
                </a:lnTo>
                <a:lnTo>
                  <a:pt x="2860" y="426"/>
                </a:lnTo>
                <a:lnTo>
                  <a:pt x="2858" y="426"/>
                </a:lnTo>
                <a:lnTo>
                  <a:pt x="2858" y="426"/>
                </a:lnTo>
                <a:lnTo>
                  <a:pt x="2860" y="428"/>
                </a:lnTo>
                <a:lnTo>
                  <a:pt x="2860" y="428"/>
                </a:lnTo>
                <a:lnTo>
                  <a:pt x="2860" y="428"/>
                </a:lnTo>
                <a:lnTo>
                  <a:pt x="2856" y="428"/>
                </a:lnTo>
                <a:lnTo>
                  <a:pt x="2854" y="430"/>
                </a:lnTo>
                <a:lnTo>
                  <a:pt x="2854" y="430"/>
                </a:lnTo>
                <a:lnTo>
                  <a:pt x="2854" y="432"/>
                </a:lnTo>
                <a:lnTo>
                  <a:pt x="2854" y="434"/>
                </a:lnTo>
                <a:lnTo>
                  <a:pt x="2854" y="434"/>
                </a:lnTo>
                <a:lnTo>
                  <a:pt x="2852" y="436"/>
                </a:lnTo>
                <a:lnTo>
                  <a:pt x="2852" y="436"/>
                </a:lnTo>
                <a:lnTo>
                  <a:pt x="2852" y="436"/>
                </a:lnTo>
                <a:lnTo>
                  <a:pt x="2854" y="436"/>
                </a:lnTo>
                <a:lnTo>
                  <a:pt x="2856" y="436"/>
                </a:lnTo>
                <a:lnTo>
                  <a:pt x="2856" y="438"/>
                </a:lnTo>
                <a:lnTo>
                  <a:pt x="2856" y="438"/>
                </a:lnTo>
                <a:lnTo>
                  <a:pt x="2858" y="434"/>
                </a:lnTo>
                <a:lnTo>
                  <a:pt x="2860" y="434"/>
                </a:lnTo>
                <a:lnTo>
                  <a:pt x="2862" y="434"/>
                </a:lnTo>
                <a:lnTo>
                  <a:pt x="2864" y="434"/>
                </a:lnTo>
                <a:lnTo>
                  <a:pt x="2868" y="434"/>
                </a:lnTo>
                <a:lnTo>
                  <a:pt x="2866" y="432"/>
                </a:lnTo>
                <a:lnTo>
                  <a:pt x="2868" y="430"/>
                </a:lnTo>
                <a:lnTo>
                  <a:pt x="2868" y="430"/>
                </a:lnTo>
                <a:close/>
                <a:moveTo>
                  <a:pt x="1448" y="610"/>
                </a:moveTo>
                <a:lnTo>
                  <a:pt x="1450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2" y="612"/>
                </a:lnTo>
                <a:lnTo>
                  <a:pt x="1454" y="610"/>
                </a:lnTo>
                <a:lnTo>
                  <a:pt x="1454" y="610"/>
                </a:lnTo>
                <a:lnTo>
                  <a:pt x="1456" y="608"/>
                </a:lnTo>
                <a:lnTo>
                  <a:pt x="1456" y="606"/>
                </a:lnTo>
                <a:lnTo>
                  <a:pt x="1458" y="604"/>
                </a:lnTo>
                <a:lnTo>
                  <a:pt x="1458" y="602"/>
                </a:lnTo>
                <a:lnTo>
                  <a:pt x="1458" y="602"/>
                </a:lnTo>
                <a:lnTo>
                  <a:pt x="1458" y="600"/>
                </a:lnTo>
                <a:lnTo>
                  <a:pt x="1458" y="598"/>
                </a:lnTo>
                <a:lnTo>
                  <a:pt x="1458" y="598"/>
                </a:lnTo>
                <a:lnTo>
                  <a:pt x="1456" y="596"/>
                </a:lnTo>
                <a:lnTo>
                  <a:pt x="1456" y="593"/>
                </a:lnTo>
                <a:lnTo>
                  <a:pt x="1454" y="593"/>
                </a:lnTo>
                <a:lnTo>
                  <a:pt x="1454" y="593"/>
                </a:lnTo>
                <a:lnTo>
                  <a:pt x="1452" y="593"/>
                </a:lnTo>
                <a:lnTo>
                  <a:pt x="1450" y="593"/>
                </a:lnTo>
                <a:lnTo>
                  <a:pt x="1450" y="596"/>
                </a:lnTo>
                <a:lnTo>
                  <a:pt x="1448" y="596"/>
                </a:lnTo>
                <a:lnTo>
                  <a:pt x="1446" y="598"/>
                </a:lnTo>
                <a:lnTo>
                  <a:pt x="1446" y="600"/>
                </a:lnTo>
                <a:lnTo>
                  <a:pt x="1446" y="602"/>
                </a:lnTo>
                <a:lnTo>
                  <a:pt x="1446" y="602"/>
                </a:lnTo>
                <a:lnTo>
                  <a:pt x="1444" y="604"/>
                </a:lnTo>
                <a:lnTo>
                  <a:pt x="1446" y="606"/>
                </a:lnTo>
                <a:lnTo>
                  <a:pt x="1446" y="608"/>
                </a:lnTo>
                <a:lnTo>
                  <a:pt x="1446" y="608"/>
                </a:lnTo>
                <a:lnTo>
                  <a:pt x="1448" y="608"/>
                </a:lnTo>
                <a:lnTo>
                  <a:pt x="1448" y="610"/>
                </a:lnTo>
                <a:close/>
                <a:moveTo>
                  <a:pt x="1395" y="514"/>
                </a:moveTo>
                <a:lnTo>
                  <a:pt x="1395" y="514"/>
                </a:lnTo>
                <a:lnTo>
                  <a:pt x="1393" y="512"/>
                </a:lnTo>
                <a:lnTo>
                  <a:pt x="1391" y="512"/>
                </a:lnTo>
                <a:lnTo>
                  <a:pt x="1389" y="510"/>
                </a:lnTo>
                <a:lnTo>
                  <a:pt x="1385" y="508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0"/>
                </a:lnTo>
                <a:lnTo>
                  <a:pt x="1385" y="512"/>
                </a:lnTo>
                <a:lnTo>
                  <a:pt x="1387" y="512"/>
                </a:lnTo>
                <a:lnTo>
                  <a:pt x="1387" y="512"/>
                </a:lnTo>
                <a:lnTo>
                  <a:pt x="1387" y="514"/>
                </a:lnTo>
                <a:lnTo>
                  <a:pt x="1389" y="514"/>
                </a:lnTo>
                <a:lnTo>
                  <a:pt x="1389" y="514"/>
                </a:lnTo>
                <a:lnTo>
                  <a:pt x="1389" y="518"/>
                </a:lnTo>
                <a:lnTo>
                  <a:pt x="1391" y="518"/>
                </a:lnTo>
                <a:lnTo>
                  <a:pt x="1391" y="518"/>
                </a:lnTo>
                <a:lnTo>
                  <a:pt x="1393" y="516"/>
                </a:lnTo>
                <a:lnTo>
                  <a:pt x="1393" y="518"/>
                </a:lnTo>
                <a:lnTo>
                  <a:pt x="1395" y="518"/>
                </a:lnTo>
                <a:lnTo>
                  <a:pt x="1393" y="518"/>
                </a:lnTo>
                <a:lnTo>
                  <a:pt x="1393" y="520"/>
                </a:lnTo>
                <a:lnTo>
                  <a:pt x="1393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20"/>
                </a:lnTo>
                <a:lnTo>
                  <a:pt x="1395" y="518"/>
                </a:lnTo>
                <a:lnTo>
                  <a:pt x="1395" y="518"/>
                </a:lnTo>
                <a:lnTo>
                  <a:pt x="1398" y="518"/>
                </a:lnTo>
                <a:lnTo>
                  <a:pt x="1398" y="520"/>
                </a:lnTo>
                <a:lnTo>
                  <a:pt x="1398" y="520"/>
                </a:lnTo>
                <a:lnTo>
                  <a:pt x="1400" y="520"/>
                </a:lnTo>
                <a:lnTo>
                  <a:pt x="1400" y="520"/>
                </a:lnTo>
                <a:lnTo>
                  <a:pt x="1402" y="520"/>
                </a:lnTo>
                <a:lnTo>
                  <a:pt x="1402" y="518"/>
                </a:lnTo>
                <a:lnTo>
                  <a:pt x="1402" y="518"/>
                </a:lnTo>
                <a:lnTo>
                  <a:pt x="1402" y="518"/>
                </a:lnTo>
                <a:lnTo>
                  <a:pt x="1398" y="518"/>
                </a:lnTo>
                <a:lnTo>
                  <a:pt x="1398" y="518"/>
                </a:lnTo>
                <a:lnTo>
                  <a:pt x="1395" y="516"/>
                </a:lnTo>
                <a:lnTo>
                  <a:pt x="1393" y="516"/>
                </a:lnTo>
                <a:lnTo>
                  <a:pt x="1395" y="516"/>
                </a:lnTo>
                <a:lnTo>
                  <a:pt x="1395" y="514"/>
                </a:lnTo>
                <a:close/>
                <a:moveTo>
                  <a:pt x="1469" y="426"/>
                </a:moveTo>
                <a:lnTo>
                  <a:pt x="1469" y="426"/>
                </a:lnTo>
                <a:lnTo>
                  <a:pt x="1471" y="426"/>
                </a:lnTo>
                <a:lnTo>
                  <a:pt x="1473" y="424"/>
                </a:lnTo>
                <a:lnTo>
                  <a:pt x="1477" y="424"/>
                </a:lnTo>
                <a:lnTo>
                  <a:pt x="1477" y="422"/>
                </a:lnTo>
                <a:lnTo>
                  <a:pt x="1477" y="422"/>
                </a:lnTo>
                <a:lnTo>
                  <a:pt x="1477" y="419"/>
                </a:lnTo>
                <a:lnTo>
                  <a:pt x="1475" y="419"/>
                </a:lnTo>
                <a:lnTo>
                  <a:pt x="1475" y="419"/>
                </a:lnTo>
                <a:lnTo>
                  <a:pt x="1473" y="419"/>
                </a:lnTo>
                <a:lnTo>
                  <a:pt x="1473" y="422"/>
                </a:lnTo>
                <a:lnTo>
                  <a:pt x="1473" y="422"/>
                </a:lnTo>
                <a:lnTo>
                  <a:pt x="1473" y="422"/>
                </a:lnTo>
                <a:lnTo>
                  <a:pt x="1471" y="422"/>
                </a:lnTo>
                <a:lnTo>
                  <a:pt x="1469" y="422"/>
                </a:lnTo>
                <a:lnTo>
                  <a:pt x="1467" y="426"/>
                </a:lnTo>
                <a:lnTo>
                  <a:pt x="1465" y="426"/>
                </a:lnTo>
                <a:lnTo>
                  <a:pt x="1467" y="426"/>
                </a:lnTo>
                <a:lnTo>
                  <a:pt x="1469" y="426"/>
                </a:lnTo>
                <a:close/>
                <a:moveTo>
                  <a:pt x="1402" y="505"/>
                </a:moveTo>
                <a:lnTo>
                  <a:pt x="1404" y="505"/>
                </a:lnTo>
                <a:lnTo>
                  <a:pt x="1404" y="508"/>
                </a:lnTo>
                <a:lnTo>
                  <a:pt x="1406" y="508"/>
                </a:lnTo>
                <a:lnTo>
                  <a:pt x="1406" y="505"/>
                </a:lnTo>
                <a:lnTo>
                  <a:pt x="1406" y="505"/>
                </a:lnTo>
                <a:lnTo>
                  <a:pt x="1406" y="505"/>
                </a:lnTo>
                <a:lnTo>
                  <a:pt x="1404" y="505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3"/>
                </a:lnTo>
                <a:lnTo>
                  <a:pt x="1402" y="505"/>
                </a:lnTo>
                <a:close/>
                <a:moveTo>
                  <a:pt x="1375" y="516"/>
                </a:moveTo>
                <a:lnTo>
                  <a:pt x="1375" y="518"/>
                </a:lnTo>
                <a:lnTo>
                  <a:pt x="1375" y="518"/>
                </a:lnTo>
                <a:lnTo>
                  <a:pt x="1377" y="518"/>
                </a:lnTo>
                <a:lnTo>
                  <a:pt x="1379" y="520"/>
                </a:lnTo>
                <a:lnTo>
                  <a:pt x="1379" y="520"/>
                </a:lnTo>
                <a:lnTo>
                  <a:pt x="1379" y="522"/>
                </a:lnTo>
                <a:lnTo>
                  <a:pt x="1381" y="522"/>
                </a:lnTo>
                <a:lnTo>
                  <a:pt x="1381" y="522"/>
                </a:lnTo>
                <a:lnTo>
                  <a:pt x="1381" y="520"/>
                </a:lnTo>
                <a:lnTo>
                  <a:pt x="1383" y="520"/>
                </a:lnTo>
                <a:lnTo>
                  <a:pt x="1383" y="520"/>
                </a:lnTo>
                <a:lnTo>
                  <a:pt x="1381" y="516"/>
                </a:lnTo>
                <a:lnTo>
                  <a:pt x="1381" y="516"/>
                </a:lnTo>
                <a:lnTo>
                  <a:pt x="1379" y="514"/>
                </a:lnTo>
                <a:lnTo>
                  <a:pt x="1379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7" y="512"/>
                </a:lnTo>
                <a:lnTo>
                  <a:pt x="1375" y="512"/>
                </a:lnTo>
                <a:lnTo>
                  <a:pt x="1375" y="512"/>
                </a:lnTo>
                <a:lnTo>
                  <a:pt x="1375" y="514"/>
                </a:lnTo>
                <a:lnTo>
                  <a:pt x="1375" y="514"/>
                </a:lnTo>
                <a:lnTo>
                  <a:pt x="1375" y="516"/>
                </a:lnTo>
                <a:close/>
                <a:moveTo>
                  <a:pt x="1465" y="434"/>
                </a:moveTo>
                <a:lnTo>
                  <a:pt x="1460" y="436"/>
                </a:lnTo>
                <a:lnTo>
                  <a:pt x="1460" y="436"/>
                </a:lnTo>
                <a:lnTo>
                  <a:pt x="1458" y="438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0"/>
                </a:lnTo>
                <a:lnTo>
                  <a:pt x="1458" y="443"/>
                </a:lnTo>
                <a:lnTo>
                  <a:pt x="1458" y="443"/>
                </a:lnTo>
                <a:lnTo>
                  <a:pt x="1460" y="443"/>
                </a:lnTo>
                <a:lnTo>
                  <a:pt x="1463" y="440"/>
                </a:lnTo>
                <a:lnTo>
                  <a:pt x="1465" y="440"/>
                </a:lnTo>
                <a:lnTo>
                  <a:pt x="1467" y="440"/>
                </a:lnTo>
                <a:lnTo>
                  <a:pt x="1467" y="438"/>
                </a:lnTo>
                <a:lnTo>
                  <a:pt x="1469" y="436"/>
                </a:lnTo>
                <a:lnTo>
                  <a:pt x="1469" y="436"/>
                </a:lnTo>
                <a:lnTo>
                  <a:pt x="1469" y="434"/>
                </a:lnTo>
                <a:lnTo>
                  <a:pt x="1471" y="434"/>
                </a:lnTo>
                <a:lnTo>
                  <a:pt x="1471" y="434"/>
                </a:lnTo>
                <a:lnTo>
                  <a:pt x="1473" y="432"/>
                </a:lnTo>
                <a:lnTo>
                  <a:pt x="1475" y="430"/>
                </a:lnTo>
                <a:lnTo>
                  <a:pt x="1475" y="430"/>
                </a:lnTo>
                <a:lnTo>
                  <a:pt x="1473" y="430"/>
                </a:lnTo>
                <a:lnTo>
                  <a:pt x="1473" y="428"/>
                </a:lnTo>
                <a:lnTo>
                  <a:pt x="1473" y="428"/>
                </a:lnTo>
                <a:lnTo>
                  <a:pt x="1471" y="428"/>
                </a:lnTo>
                <a:lnTo>
                  <a:pt x="1469" y="430"/>
                </a:lnTo>
                <a:lnTo>
                  <a:pt x="1469" y="430"/>
                </a:lnTo>
                <a:lnTo>
                  <a:pt x="1467" y="430"/>
                </a:lnTo>
                <a:lnTo>
                  <a:pt x="1467" y="430"/>
                </a:lnTo>
                <a:lnTo>
                  <a:pt x="1469" y="432"/>
                </a:lnTo>
                <a:lnTo>
                  <a:pt x="1469" y="432"/>
                </a:lnTo>
                <a:lnTo>
                  <a:pt x="1467" y="432"/>
                </a:lnTo>
                <a:lnTo>
                  <a:pt x="1467" y="432"/>
                </a:lnTo>
                <a:lnTo>
                  <a:pt x="1465" y="434"/>
                </a:lnTo>
                <a:lnTo>
                  <a:pt x="1465" y="434"/>
                </a:lnTo>
                <a:close/>
                <a:moveTo>
                  <a:pt x="1569" y="208"/>
                </a:moveTo>
                <a:lnTo>
                  <a:pt x="1571" y="208"/>
                </a:lnTo>
                <a:lnTo>
                  <a:pt x="1574" y="206"/>
                </a:lnTo>
                <a:lnTo>
                  <a:pt x="1571" y="206"/>
                </a:lnTo>
                <a:lnTo>
                  <a:pt x="1569" y="206"/>
                </a:lnTo>
                <a:lnTo>
                  <a:pt x="1565" y="204"/>
                </a:lnTo>
                <a:lnTo>
                  <a:pt x="1563" y="204"/>
                </a:lnTo>
                <a:lnTo>
                  <a:pt x="1561" y="204"/>
                </a:lnTo>
                <a:lnTo>
                  <a:pt x="1559" y="206"/>
                </a:lnTo>
                <a:lnTo>
                  <a:pt x="1557" y="206"/>
                </a:lnTo>
                <a:lnTo>
                  <a:pt x="1557" y="208"/>
                </a:lnTo>
                <a:lnTo>
                  <a:pt x="1559" y="208"/>
                </a:lnTo>
                <a:lnTo>
                  <a:pt x="1565" y="210"/>
                </a:lnTo>
                <a:lnTo>
                  <a:pt x="1569" y="208"/>
                </a:lnTo>
                <a:close/>
                <a:moveTo>
                  <a:pt x="2502" y="698"/>
                </a:moveTo>
                <a:lnTo>
                  <a:pt x="2504" y="698"/>
                </a:lnTo>
                <a:lnTo>
                  <a:pt x="2506" y="696"/>
                </a:lnTo>
                <a:lnTo>
                  <a:pt x="2504" y="696"/>
                </a:lnTo>
                <a:lnTo>
                  <a:pt x="2502" y="696"/>
                </a:lnTo>
                <a:lnTo>
                  <a:pt x="2502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6"/>
                </a:lnTo>
                <a:lnTo>
                  <a:pt x="2500" y="698"/>
                </a:lnTo>
                <a:lnTo>
                  <a:pt x="2502" y="698"/>
                </a:lnTo>
                <a:close/>
                <a:moveTo>
                  <a:pt x="2500" y="711"/>
                </a:moveTo>
                <a:lnTo>
                  <a:pt x="2500" y="711"/>
                </a:lnTo>
                <a:lnTo>
                  <a:pt x="2500" y="711"/>
                </a:lnTo>
                <a:lnTo>
                  <a:pt x="2500" y="709"/>
                </a:lnTo>
                <a:lnTo>
                  <a:pt x="2500" y="709"/>
                </a:lnTo>
                <a:lnTo>
                  <a:pt x="2500" y="709"/>
                </a:lnTo>
                <a:lnTo>
                  <a:pt x="2498" y="711"/>
                </a:lnTo>
                <a:lnTo>
                  <a:pt x="2498" y="711"/>
                </a:lnTo>
                <a:lnTo>
                  <a:pt x="2500" y="711"/>
                </a:lnTo>
                <a:close/>
                <a:moveTo>
                  <a:pt x="2500" y="707"/>
                </a:move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7"/>
                </a:lnTo>
                <a:lnTo>
                  <a:pt x="2502" y="702"/>
                </a:lnTo>
                <a:lnTo>
                  <a:pt x="2502" y="702"/>
                </a:lnTo>
                <a:lnTo>
                  <a:pt x="2500" y="702"/>
                </a:lnTo>
                <a:lnTo>
                  <a:pt x="2500" y="705"/>
                </a:lnTo>
                <a:lnTo>
                  <a:pt x="2500" y="705"/>
                </a:lnTo>
                <a:lnTo>
                  <a:pt x="2500" y="707"/>
                </a:lnTo>
                <a:close/>
                <a:moveTo>
                  <a:pt x="2479" y="390"/>
                </a:moveTo>
                <a:lnTo>
                  <a:pt x="2483" y="388"/>
                </a:lnTo>
                <a:lnTo>
                  <a:pt x="2487" y="388"/>
                </a:lnTo>
                <a:lnTo>
                  <a:pt x="2491" y="386"/>
                </a:lnTo>
                <a:lnTo>
                  <a:pt x="2491" y="384"/>
                </a:lnTo>
                <a:lnTo>
                  <a:pt x="2491" y="382"/>
                </a:lnTo>
                <a:lnTo>
                  <a:pt x="2487" y="384"/>
                </a:lnTo>
                <a:lnTo>
                  <a:pt x="2485" y="386"/>
                </a:lnTo>
                <a:lnTo>
                  <a:pt x="2479" y="390"/>
                </a:lnTo>
                <a:lnTo>
                  <a:pt x="2477" y="390"/>
                </a:lnTo>
                <a:lnTo>
                  <a:pt x="2477" y="392"/>
                </a:lnTo>
                <a:lnTo>
                  <a:pt x="2479" y="390"/>
                </a:lnTo>
                <a:close/>
                <a:moveTo>
                  <a:pt x="2462" y="772"/>
                </a:moveTo>
                <a:lnTo>
                  <a:pt x="2464" y="772"/>
                </a:lnTo>
                <a:lnTo>
                  <a:pt x="2464" y="772"/>
                </a:lnTo>
                <a:lnTo>
                  <a:pt x="2464" y="770"/>
                </a:lnTo>
                <a:lnTo>
                  <a:pt x="2462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0" y="770"/>
                </a:lnTo>
                <a:lnTo>
                  <a:pt x="2462" y="772"/>
                </a:lnTo>
                <a:lnTo>
                  <a:pt x="2462" y="772"/>
                </a:lnTo>
                <a:close/>
                <a:moveTo>
                  <a:pt x="2510" y="606"/>
                </a:move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08" y="606"/>
                </a:lnTo>
                <a:lnTo>
                  <a:pt x="2510" y="608"/>
                </a:lnTo>
                <a:lnTo>
                  <a:pt x="2510" y="608"/>
                </a:lnTo>
                <a:lnTo>
                  <a:pt x="2512" y="608"/>
                </a:lnTo>
                <a:lnTo>
                  <a:pt x="2512" y="608"/>
                </a:lnTo>
                <a:lnTo>
                  <a:pt x="2512" y="606"/>
                </a:lnTo>
                <a:lnTo>
                  <a:pt x="2510" y="606"/>
                </a:lnTo>
                <a:lnTo>
                  <a:pt x="2510" y="606"/>
                </a:lnTo>
                <a:close/>
                <a:moveTo>
                  <a:pt x="2502" y="602"/>
                </a:moveTo>
                <a:lnTo>
                  <a:pt x="2504" y="602"/>
                </a:lnTo>
                <a:lnTo>
                  <a:pt x="2504" y="602"/>
                </a:lnTo>
                <a:lnTo>
                  <a:pt x="2506" y="602"/>
                </a:lnTo>
                <a:lnTo>
                  <a:pt x="2504" y="602"/>
                </a:lnTo>
                <a:lnTo>
                  <a:pt x="2504" y="600"/>
                </a:lnTo>
                <a:lnTo>
                  <a:pt x="2504" y="600"/>
                </a:lnTo>
                <a:lnTo>
                  <a:pt x="2502" y="600"/>
                </a:lnTo>
                <a:lnTo>
                  <a:pt x="2500" y="600"/>
                </a:lnTo>
                <a:lnTo>
                  <a:pt x="2502" y="602"/>
                </a:lnTo>
                <a:lnTo>
                  <a:pt x="2502" y="602"/>
                </a:lnTo>
                <a:close/>
                <a:moveTo>
                  <a:pt x="2464" y="807"/>
                </a:moveTo>
                <a:lnTo>
                  <a:pt x="2464" y="807"/>
                </a:lnTo>
                <a:lnTo>
                  <a:pt x="2464" y="807"/>
                </a:lnTo>
                <a:lnTo>
                  <a:pt x="2462" y="807"/>
                </a:lnTo>
                <a:lnTo>
                  <a:pt x="2460" y="809"/>
                </a:lnTo>
                <a:lnTo>
                  <a:pt x="2460" y="809"/>
                </a:lnTo>
                <a:lnTo>
                  <a:pt x="2458" y="811"/>
                </a:lnTo>
                <a:lnTo>
                  <a:pt x="2458" y="814"/>
                </a:lnTo>
                <a:lnTo>
                  <a:pt x="2460" y="811"/>
                </a:lnTo>
                <a:lnTo>
                  <a:pt x="2460" y="814"/>
                </a:lnTo>
                <a:lnTo>
                  <a:pt x="2462" y="814"/>
                </a:lnTo>
                <a:lnTo>
                  <a:pt x="2468" y="811"/>
                </a:lnTo>
                <a:lnTo>
                  <a:pt x="2466" y="811"/>
                </a:lnTo>
                <a:lnTo>
                  <a:pt x="2466" y="814"/>
                </a:lnTo>
                <a:lnTo>
                  <a:pt x="2464" y="814"/>
                </a:lnTo>
                <a:lnTo>
                  <a:pt x="2464" y="814"/>
                </a:lnTo>
                <a:lnTo>
                  <a:pt x="2462" y="816"/>
                </a:lnTo>
                <a:lnTo>
                  <a:pt x="2462" y="816"/>
                </a:lnTo>
                <a:lnTo>
                  <a:pt x="2462" y="816"/>
                </a:lnTo>
                <a:lnTo>
                  <a:pt x="2464" y="816"/>
                </a:lnTo>
                <a:lnTo>
                  <a:pt x="2468" y="816"/>
                </a:lnTo>
                <a:lnTo>
                  <a:pt x="2470" y="816"/>
                </a:lnTo>
                <a:lnTo>
                  <a:pt x="2470" y="816"/>
                </a:lnTo>
                <a:lnTo>
                  <a:pt x="2466" y="816"/>
                </a:lnTo>
                <a:lnTo>
                  <a:pt x="2466" y="818"/>
                </a:lnTo>
                <a:lnTo>
                  <a:pt x="2466" y="820"/>
                </a:lnTo>
                <a:lnTo>
                  <a:pt x="2470" y="818"/>
                </a:lnTo>
                <a:lnTo>
                  <a:pt x="2470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72" y="818"/>
                </a:lnTo>
                <a:lnTo>
                  <a:pt x="2481" y="818"/>
                </a:lnTo>
                <a:lnTo>
                  <a:pt x="2481" y="816"/>
                </a:lnTo>
                <a:lnTo>
                  <a:pt x="2483" y="816"/>
                </a:lnTo>
                <a:lnTo>
                  <a:pt x="2485" y="814"/>
                </a:lnTo>
                <a:lnTo>
                  <a:pt x="2485" y="814"/>
                </a:lnTo>
                <a:lnTo>
                  <a:pt x="2487" y="814"/>
                </a:lnTo>
                <a:lnTo>
                  <a:pt x="2487" y="814"/>
                </a:lnTo>
                <a:lnTo>
                  <a:pt x="2487" y="811"/>
                </a:lnTo>
                <a:lnTo>
                  <a:pt x="2487" y="811"/>
                </a:lnTo>
                <a:lnTo>
                  <a:pt x="2485" y="811"/>
                </a:lnTo>
                <a:lnTo>
                  <a:pt x="2487" y="811"/>
                </a:lnTo>
                <a:lnTo>
                  <a:pt x="2487" y="811"/>
                </a:lnTo>
                <a:lnTo>
                  <a:pt x="2489" y="811"/>
                </a:lnTo>
                <a:lnTo>
                  <a:pt x="2489" y="811"/>
                </a:lnTo>
                <a:lnTo>
                  <a:pt x="2491" y="811"/>
                </a:lnTo>
                <a:lnTo>
                  <a:pt x="2493" y="811"/>
                </a:lnTo>
                <a:lnTo>
                  <a:pt x="2493" y="809"/>
                </a:lnTo>
                <a:lnTo>
                  <a:pt x="2493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9"/>
                </a:lnTo>
                <a:lnTo>
                  <a:pt x="2498" y="807"/>
                </a:lnTo>
                <a:lnTo>
                  <a:pt x="2500" y="807"/>
                </a:lnTo>
                <a:lnTo>
                  <a:pt x="2500" y="807"/>
                </a:lnTo>
                <a:lnTo>
                  <a:pt x="2504" y="805"/>
                </a:lnTo>
                <a:lnTo>
                  <a:pt x="2506" y="805"/>
                </a:lnTo>
                <a:lnTo>
                  <a:pt x="2506" y="805"/>
                </a:lnTo>
                <a:lnTo>
                  <a:pt x="2506" y="803"/>
                </a:lnTo>
                <a:lnTo>
                  <a:pt x="2508" y="805"/>
                </a:lnTo>
                <a:lnTo>
                  <a:pt x="2508" y="805"/>
                </a:lnTo>
                <a:lnTo>
                  <a:pt x="2508" y="805"/>
                </a:lnTo>
                <a:lnTo>
                  <a:pt x="2510" y="805"/>
                </a:lnTo>
                <a:lnTo>
                  <a:pt x="2510" y="805"/>
                </a:lnTo>
                <a:lnTo>
                  <a:pt x="2512" y="805"/>
                </a:lnTo>
                <a:lnTo>
                  <a:pt x="2514" y="805"/>
                </a:lnTo>
                <a:lnTo>
                  <a:pt x="2516" y="805"/>
                </a:lnTo>
                <a:lnTo>
                  <a:pt x="2514" y="803"/>
                </a:lnTo>
                <a:lnTo>
                  <a:pt x="2514" y="801"/>
                </a:lnTo>
                <a:lnTo>
                  <a:pt x="2516" y="801"/>
                </a:lnTo>
                <a:lnTo>
                  <a:pt x="2519" y="799"/>
                </a:lnTo>
                <a:lnTo>
                  <a:pt x="2519" y="797"/>
                </a:lnTo>
                <a:lnTo>
                  <a:pt x="2519" y="795"/>
                </a:lnTo>
                <a:lnTo>
                  <a:pt x="2519" y="793"/>
                </a:lnTo>
                <a:lnTo>
                  <a:pt x="2521" y="793"/>
                </a:lnTo>
                <a:lnTo>
                  <a:pt x="2521" y="791"/>
                </a:lnTo>
                <a:lnTo>
                  <a:pt x="2521" y="788"/>
                </a:lnTo>
                <a:lnTo>
                  <a:pt x="2521" y="786"/>
                </a:lnTo>
                <a:lnTo>
                  <a:pt x="2519" y="784"/>
                </a:lnTo>
                <a:lnTo>
                  <a:pt x="2519" y="782"/>
                </a:lnTo>
                <a:lnTo>
                  <a:pt x="2519" y="782"/>
                </a:lnTo>
                <a:lnTo>
                  <a:pt x="2519" y="780"/>
                </a:lnTo>
                <a:lnTo>
                  <a:pt x="2519" y="780"/>
                </a:lnTo>
                <a:lnTo>
                  <a:pt x="2519" y="778"/>
                </a:lnTo>
                <a:lnTo>
                  <a:pt x="2519" y="778"/>
                </a:lnTo>
                <a:lnTo>
                  <a:pt x="2516" y="776"/>
                </a:lnTo>
                <a:lnTo>
                  <a:pt x="2516" y="774"/>
                </a:lnTo>
                <a:lnTo>
                  <a:pt x="2516" y="772"/>
                </a:lnTo>
                <a:lnTo>
                  <a:pt x="2516" y="772"/>
                </a:lnTo>
                <a:lnTo>
                  <a:pt x="2516" y="770"/>
                </a:lnTo>
                <a:lnTo>
                  <a:pt x="2516" y="770"/>
                </a:lnTo>
                <a:lnTo>
                  <a:pt x="2516" y="770"/>
                </a:lnTo>
                <a:lnTo>
                  <a:pt x="2519" y="770"/>
                </a:lnTo>
                <a:lnTo>
                  <a:pt x="2519" y="770"/>
                </a:lnTo>
                <a:lnTo>
                  <a:pt x="2519" y="767"/>
                </a:lnTo>
                <a:lnTo>
                  <a:pt x="2519" y="770"/>
                </a:lnTo>
                <a:lnTo>
                  <a:pt x="2521" y="770"/>
                </a:lnTo>
                <a:lnTo>
                  <a:pt x="2521" y="767"/>
                </a:lnTo>
                <a:lnTo>
                  <a:pt x="2523" y="767"/>
                </a:lnTo>
                <a:lnTo>
                  <a:pt x="2523" y="765"/>
                </a:lnTo>
                <a:lnTo>
                  <a:pt x="2523" y="765"/>
                </a:lnTo>
                <a:lnTo>
                  <a:pt x="2525" y="765"/>
                </a:lnTo>
                <a:lnTo>
                  <a:pt x="2527" y="765"/>
                </a:lnTo>
                <a:lnTo>
                  <a:pt x="2527" y="763"/>
                </a:lnTo>
                <a:lnTo>
                  <a:pt x="2527" y="763"/>
                </a:lnTo>
                <a:lnTo>
                  <a:pt x="2525" y="763"/>
                </a:lnTo>
                <a:lnTo>
                  <a:pt x="2527" y="761"/>
                </a:lnTo>
                <a:lnTo>
                  <a:pt x="2525" y="759"/>
                </a:lnTo>
                <a:lnTo>
                  <a:pt x="2527" y="759"/>
                </a:lnTo>
                <a:lnTo>
                  <a:pt x="2527" y="759"/>
                </a:lnTo>
                <a:lnTo>
                  <a:pt x="2527" y="761"/>
                </a:lnTo>
                <a:lnTo>
                  <a:pt x="2529" y="761"/>
                </a:lnTo>
                <a:lnTo>
                  <a:pt x="2529" y="761"/>
                </a:lnTo>
                <a:lnTo>
                  <a:pt x="2529" y="759"/>
                </a:lnTo>
                <a:lnTo>
                  <a:pt x="2527" y="757"/>
                </a:lnTo>
                <a:lnTo>
                  <a:pt x="2527" y="757"/>
                </a:lnTo>
                <a:lnTo>
                  <a:pt x="2525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3" y="757"/>
                </a:lnTo>
                <a:lnTo>
                  <a:pt x="2525" y="755"/>
                </a:lnTo>
                <a:lnTo>
                  <a:pt x="2525" y="755"/>
                </a:lnTo>
                <a:lnTo>
                  <a:pt x="2525" y="755"/>
                </a:lnTo>
                <a:lnTo>
                  <a:pt x="2523" y="753"/>
                </a:lnTo>
                <a:lnTo>
                  <a:pt x="2521" y="749"/>
                </a:lnTo>
                <a:lnTo>
                  <a:pt x="2521" y="747"/>
                </a:lnTo>
                <a:lnTo>
                  <a:pt x="2519" y="747"/>
                </a:lnTo>
                <a:lnTo>
                  <a:pt x="2516" y="747"/>
                </a:lnTo>
                <a:lnTo>
                  <a:pt x="2514" y="744"/>
                </a:lnTo>
                <a:lnTo>
                  <a:pt x="2514" y="744"/>
                </a:lnTo>
                <a:lnTo>
                  <a:pt x="2510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8" y="747"/>
                </a:lnTo>
                <a:lnTo>
                  <a:pt x="2506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9"/>
                </a:lnTo>
                <a:lnTo>
                  <a:pt x="2504" y="747"/>
                </a:lnTo>
                <a:lnTo>
                  <a:pt x="2506" y="747"/>
                </a:lnTo>
                <a:lnTo>
                  <a:pt x="2506" y="747"/>
                </a:lnTo>
                <a:lnTo>
                  <a:pt x="2506" y="744"/>
                </a:lnTo>
                <a:lnTo>
                  <a:pt x="2504" y="744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2"/>
                </a:lnTo>
                <a:lnTo>
                  <a:pt x="2502" y="744"/>
                </a:lnTo>
                <a:lnTo>
                  <a:pt x="2500" y="744"/>
                </a:lnTo>
                <a:lnTo>
                  <a:pt x="2500" y="744"/>
                </a:lnTo>
                <a:lnTo>
                  <a:pt x="2498" y="747"/>
                </a:lnTo>
                <a:lnTo>
                  <a:pt x="2500" y="747"/>
                </a:lnTo>
                <a:lnTo>
                  <a:pt x="2500" y="749"/>
                </a:lnTo>
                <a:lnTo>
                  <a:pt x="2500" y="749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51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9"/>
                </a:lnTo>
                <a:lnTo>
                  <a:pt x="2498" y="747"/>
                </a:lnTo>
                <a:lnTo>
                  <a:pt x="2498" y="747"/>
                </a:lnTo>
                <a:lnTo>
                  <a:pt x="2498" y="744"/>
                </a:lnTo>
                <a:lnTo>
                  <a:pt x="2498" y="744"/>
                </a:lnTo>
                <a:lnTo>
                  <a:pt x="2496" y="744"/>
                </a:lnTo>
                <a:lnTo>
                  <a:pt x="2496" y="747"/>
                </a:lnTo>
                <a:lnTo>
                  <a:pt x="2496" y="747"/>
                </a:lnTo>
                <a:lnTo>
                  <a:pt x="2493" y="747"/>
                </a:lnTo>
                <a:lnTo>
                  <a:pt x="2491" y="747"/>
                </a:lnTo>
                <a:lnTo>
                  <a:pt x="2489" y="747"/>
                </a:lnTo>
                <a:lnTo>
                  <a:pt x="2487" y="747"/>
                </a:lnTo>
                <a:lnTo>
                  <a:pt x="2487" y="749"/>
                </a:lnTo>
                <a:lnTo>
                  <a:pt x="2487" y="749"/>
                </a:lnTo>
                <a:lnTo>
                  <a:pt x="2487" y="751"/>
                </a:lnTo>
                <a:lnTo>
                  <a:pt x="2485" y="751"/>
                </a:lnTo>
                <a:lnTo>
                  <a:pt x="2487" y="753"/>
                </a:lnTo>
                <a:lnTo>
                  <a:pt x="2485" y="753"/>
                </a:lnTo>
                <a:lnTo>
                  <a:pt x="2485" y="755"/>
                </a:lnTo>
                <a:lnTo>
                  <a:pt x="2485" y="755"/>
                </a:lnTo>
                <a:lnTo>
                  <a:pt x="2483" y="755"/>
                </a:lnTo>
                <a:lnTo>
                  <a:pt x="2481" y="755"/>
                </a:lnTo>
                <a:lnTo>
                  <a:pt x="2481" y="757"/>
                </a:lnTo>
                <a:lnTo>
                  <a:pt x="2485" y="757"/>
                </a:lnTo>
                <a:lnTo>
                  <a:pt x="2489" y="757"/>
                </a:lnTo>
                <a:lnTo>
                  <a:pt x="2489" y="759"/>
                </a:lnTo>
                <a:lnTo>
                  <a:pt x="2489" y="759"/>
                </a:lnTo>
                <a:lnTo>
                  <a:pt x="2487" y="761"/>
                </a:lnTo>
                <a:lnTo>
                  <a:pt x="2485" y="761"/>
                </a:lnTo>
                <a:lnTo>
                  <a:pt x="2485" y="761"/>
                </a:lnTo>
                <a:lnTo>
                  <a:pt x="2483" y="761"/>
                </a:lnTo>
                <a:lnTo>
                  <a:pt x="2483" y="763"/>
                </a:lnTo>
                <a:lnTo>
                  <a:pt x="2483" y="763"/>
                </a:lnTo>
                <a:lnTo>
                  <a:pt x="2483" y="765"/>
                </a:lnTo>
                <a:lnTo>
                  <a:pt x="2483" y="765"/>
                </a:lnTo>
                <a:lnTo>
                  <a:pt x="2481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7" y="765"/>
                </a:lnTo>
                <a:lnTo>
                  <a:pt x="2475" y="765"/>
                </a:lnTo>
                <a:lnTo>
                  <a:pt x="2472" y="763"/>
                </a:lnTo>
                <a:lnTo>
                  <a:pt x="2468" y="763"/>
                </a:lnTo>
                <a:lnTo>
                  <a:pt x="2466" y="763"/>
                </a:lnTo>
                <a:lnTo>
                  <a:pt x="2466" y="765"/>
                </a:lnTo>
                <a:lnTo>
                  <a:pt x="2464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5"/>
                </a:lnTo>
                <a:lnTo>
                  <a:pt x="2462" y="767"/>
                </a:lnTo>
                <a:lnTo>
                  <a:pt x="2464" y="765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67"/>
                </a:lnTo>
                <a:lnTo>
                  <a:pt x="2464" y="770"/>
                </a:lnTo>
                <a:lnTo>
                  <a:pt x="2464" y="770"/>
                </a:lnTo>
                <a:lnTo>
                  <a:pt x="2464" y="772"/>
                </a:lnTo>
                <a:lnTo>
                  <a:pt x="2464" y="774"/>
                </a:lnTo>
                <a:lnTo>
                  <a:pt x="2466" y="772"/>
                </a:lnTo>
                <a:lnTo>
                  <a:pt x="2468" y="772"/>
                </a:lnTo>
                <a:lnTo>
                  <a:pt x="2468" y="774"/>
                </a:lnTo>
                <a:lnTo>
                  <a:pt x="2468" y="774"/>
                </a:lnTo>
                <a:lnTo>
                  <a:pt x="2466" y="774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6"/>
                </a:lnTo>
                <a:lnTo>
                  <a:pt x="2464" y="778"/>
                </a:lnTo>
                <a:lnTo>
                  <a:pt x="2466" y="778"/>
                </a:lnTo>
                <a:lnTo>
                  <a:pt x="2464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78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0"/>
                </a:lnTo>
                <a:lnTo>
                  <a:pt x="2462" y="782"/>
                </a:lnTo>
                <a:lnTo>
                  <a:pt x="2462" y="782"/>
                </a:lnTo>
                <a:lnTo>
                  <a:pt x="2464" y="782"/>
                </a:lnTo>
                <a:lnTo>
                  <a:pt x="2466" y="782"/>
                </a:lnTo>
                <a:lnTo>
                  <a:pt x="2464" y="782"/>
                </a:lnTo>
                <a:lnTo>
                  <a:pt x="2466" y="784"/>
                </a:lnTo>
                <a:lnTo>
                  <a:pt x="2466" y="784"/>
                </a:lnTo>
                <a:lnTo>
                  <a:pt x="2466" y="782"/>
                </a:lnTo>
                <a:lnTo>
                  <a:pt x="2468" y="782"/>
                </a:lnTo>
                <a:lnTo>
                  <a:pt x="2468" y="784"/>
                </a:lnTo>
                <a:lnTo>
                  <a:pt x="2468" y="784"/>
                </a:lnTo>
                <a:lnTo>
                  <a:pt x="2468" y="784"/>
                </a:lnTo>
                <a:lnTo>
                  <a:pt x="2470" y="784"/>
                </a:lnTo>
                <a:lnTo>
                  <a:pt x="2470" y="784"/>
                </a:lnTo>
                <a:lnTo>
                  <a:pt x="2475" y="784"/>
                </a:lnTo>
                <a:lnTo>
                  <a:pt x="2477" y="784"/>
                </a:lnTo>
                <a:lnTo>
                  <a:pt x="2479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7" y="786"/>
                </a:lnTo>
                <a:lnTo>
                  <a:pt x="2475" y="786"/>
                </a:lnTo>
                <a:lnTo>
                  <a:pt x="2475" y="786"/>
                </a:lnTo>
                <a:lnTo>
                  <a:pt x="2472" y="788"/>
                </a:lnTo>
                <a:lnTo>
                  <a:pt x="2470" y="791"/>
                </a:lnTo>
                <a:lnTo>
                  <a:pt x="2470" y="791"/>
                </a:lnTo>
                <a:lnTo>
                  <a:pt x="2472" y="793"/>
                </a:lnTo>
                <a:lnTo>
                  <a:pt x="2470" y="793"/>
                </a:lnTo>
                <a:lnTo>
                  <a:pt x="2470" y="795"/>
                </a:lnTo>
                <a:lnTo>
                  <a:pt x="2466" y="797"/>
                </a:lnTo>
                <a:lnTo>
                  <a:pt x="2464" y="799"/>
                </a:lnTo>
                <a:lnTo>
                  <a:pt x="2466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68" y="797"/>
                </a:lnTo>
                <a:lnTo>
                  <a:pt x="2470" y="797"/>
                </a:lnTo>
                <a:lnTo>
                  <a:pt x="2472" y="797"/>
                </a:lnTo>
                <a:lnTo>
                  <a:pt x="2475" y="797"/>
                </a:lnTo>
                <a:lnTo>
                  <a:pt x="2477" y="797"/>
                </a:lnTo>
                <a:lnTo>
                  <a:pt x="2477" y="795"/>
                </a:lnTo>
                <a:lnTo>
                  <a:pt x="2479" y="795"/>
                </a:lnTo>
                <a:lnTo>
                  <a:pt x="2481" y="797"/>
                </a:lnTo>
                <a:lnTo>
                  <a:pt x="2477" y="797"/>
                </a:lnTo>
                <a:lnTo>
                  <a:pt x="2472" y="797"/>
                </a:lnTo>
                <a:lnTo>
                  <a:pt x="2468" y="799"/>
                </a:lnTo>
                <a:lnTo>
                  <a:pt x="2468" y="799"/>
                </a:lnTo>
                <a:lnTo>
                  <a:pt x="2466" y="799"/>
                </a:lnTo>
                <a:lnTo>
                  <a:pt x="2466" y="801"/>
                </a:lnTo>
                <a:lnTo>
                  <a:pt x="2464" y="801"/>
                </a:lnTo>
                <a:lnTo>
                  <a:pt x="2464" y="801"/>
                </a:lnTo>
                <a:lnTo>
                  <a:pt x="2466" y="803"/>
                </a:lnTo>
                <a:lnTo>
                  <a:pt x="2466" y="803"/>
                </a:lnTo>
                <a:lnTo>
                  <a:pt x="2464" y="805"/>
                </a:lnTo>
                <a:lnTo>
                  <a:pt x="2462" y="803"/>
                </a:lnTo>
                <a:lnTo>
                  <a:pt x="2462" y="803"/>
                </a:lnTo>
                <a:lnTo>
                  <a:pt x="2460" y="803"/>
                </a:lnTo>
                <a:lnTo>
                  <a:pt x="2460" y="803"/>
                </a:lnTo>
                <a:lnTo>
                  <a:pt x="2458" y="805"/>
                </a:lnTo>
                <a:lnTo>
                  <a:pt x="2458" y="805"/>
                </a:lnTo>
                <a:lnTo>
                  <a:pt x="2458" y="807"/>
                </a:lnTo>
                <a:lnTo>
                  <a:pt x="2460" y="807"/>
                </a:lnTo>
                <a:lnTo>
                  <a:pt x="2464" y="807"/>
                </a:lnTo>
                <a:close/>
                <a:moveTo>
                  <a:pt x="2512" y="598"/>
                </a:moveTo>
                <a:lnTo>
                  <a:pt x="2512" y="600"/>
                </a:lnTo>
                <a:lnTo>
                  <a:pt x="2514" y="600"/>
                </a:lnTo>
                <a:lnTo>
                  <a:pt x="2514" y="598"/>
                </a:lnTo>
                <a:lnTo>
                  <a:pt x="2514" y="598"/>
                </a:lnTo>
                <a:lnTo>
                  <a:pt x="2512" y="596"/>
                </a:lnTo>
                <a:lnTo>
                  <a:pt x="2512" y="598"/>
                </a:lnTo>
                <a:lnTo>
                  <a:pt x="2512" y="598"/>
                </a:lnTo>
                <a:lnTo>
                  <a:pt x="2512" y="598"/>
                </a:lnTo>
                <a:close/>
                <a:moveTo>
                  <a:pt x="2508" y="604"/>
                </a:moveTo>
                <a:lnTo>
                  <a:pt x="2510" y="604"/>
                </a:lnTo>
                <a:lnTo>
                  <a:pt x="2510" y="604"/>
                </a:lnTo>
                <a:lnTo>
                  <a:pt x="2510" y="604"/>
                </a:lnTo>
                <a:lnTo>
                  <a:pt x="2508" y="602"/>
                </a:lnTo>
                <a:lnTo>
                  <a:pt x="2508" y="602"/>
                </a:lnTo>
                <a:lnTo>
                  <a:pt x="2508" y="600"/>
                </a:lnTo>
                <a:lnTo>
                  <a:pt x="2508" y="600"/>
                </a:lnTo>
                <a:lnTo>
                  <a:pt x="2510" y="600"/>
                </a:lnTo>
                <a:lnTo>
                  <a:pt x="2510" y="602"/>
                </a:lnTo>
                <a:lnTo>
                  <a:pt x="2512" y="602"/>
                </a:lnTo>
                <a:lnTo>
                  <a:pt x="2512" y="598"/>
                </a:lnTo>
                <a:lnTo>
                  <a:pt x="2510" y="598"/>
                </a:lnTo>
                <a:lnTo>
                  <a:pt x="2506" y="596"/>
                </a:lnTo>
                <a:lnTo>
                  <a:pt x="2504" y="598"/>
                </a:lnTo>
                <a:lnTo>
                  <a:pt x="2506" y="602"/>
                </a:lnTo>
                <a:lnTo>
                  <a:pt x="2508" y="604"/>
                </a:lnTo>
                <a:close/>
                <a:moveTo>
                  <a:pt x="1624" y="422"/>
                </a:moveTo>
                <a:lnTo>
                  <a:pt x="1622" y="422"/>
                </a:lnTo>
                <a:lnTo>
                  <a:pt x="1622" y="422"/>
                </a:lnTo>
                <a:lnTo>
                  <a:pt x="1620" y="424"/>
                </a:lnTo>
                <a:lnTo>
                  <a:pt x="1620" y="424"/>
                </a:lnTo>
                <a:lnTo>
                  <a:pt x="1624" y="426"/>
                </a:lnTo>
                <a:lnTo>
                  <a:pt x="1624" y="424"/>
                </a:lnTo>
                <a:lnTo>
                  <a:pt x="1624" y="424"/>
                </a:lnTo>
                <a:lnTo>
                  <a:pt x="1626" y="422"/>
                </a:lnTo>
                <a:lnTo>
                  <a:pt x="1626" y="422"/>
                </a:lnTo>
                <a:lnTo>
                  <a:pt x="1624" y="422"/>
                </a:lnTo>
                <a:close/>
                <a:moveTo>
                  <a:pt x="1712" y="698"/>
                </a:moveTo>
                <a:lnTo>
                  <a:pt x="1712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698"/>
                </a:lnTo>
                <a:lnTo>
                  <a:pt x="1710" y="700"/>
                </a:lnTo>
                <a:lnTo>
                  <a:pt x="1712" y="700"/>
                </a:lnTo>
                <a:lnTo>
                  <a:pt x="1714" y="700"/>
                </a:lnTo>
                <a:lnTo>
                  <a:pt x="1714" y="698"/>
                </a:lnTo>
                <a:lnTo>
                  <a:pt x="1714" y="698"/>
                </a:lnTo>
                <a:lnTo>
                  <a:pt x="1712" y="698"/>
                </a:lnTo>
                <a:close/>
                <a:moveTo>
                  <a:pt x="1666" y="606"/>
                </a:moveTo>
                <a:lnTo>
                  <a:pt x="1666" y="606"/>
                </a:lnTo>
                <a:lnTo>
                  <a:pt x="1666" y="606"/>
                </a:lnTo>
                <a:lnTo>
                  <a:pt x="1666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4"/>
                </a:lnTo>
                <a:lnTo>
                  <a:pt x="1664" y="606"/>
                </a:lnTo>
                <a:lnTo>
                  <a:pt x="1664" y="606"/>
                </a:lnTo>
                <a:lnTo>
                  <a:pt x="1664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8" y="608"/>
                </a:lnTo>
                <a:lnTo>
                  <a:pt x="1666" y="606"/>
                </a:lnTo>
                <a:lnTo>
                  <a:pt x="1666" y="606"/>
                </a:lnTo>
                <a:lnTo>
                  <a:pt x="1666" y="606"/>
                </a:lnTo>
                <a:close/>
                <a:moveTo>
                  <a:pt x="1699" y="487"/>
                </a:moveTo>
                <a:lnTo>
                  <a:pt x="1703" y="484"/>
                </a:lnTo>
                <a:lnTo>
                  <a:pt x="1703" y="482"/>
                </a:lnTo>
                <a:lnTo>
                  <a:pt x="1703" y="482"/>
                </a:lnTo>
                <a:lnTo>
                  <a:pt x="1703" y="482"/>
                </a:lnTo>
                <a:lnTo>
                  <a:pt x="1701" y="482"/>
                </a:lnTo>
                <a:lnTo>
                  <a:pt x="1699" y="484"/>
                </a:lnTo>
                <a:lnTo>
                  <a:pt x="1699" y="484"/>
                </a:lnTo>
                <a:lnTo>
                  <a:pt x="1697" y="487"/>
                </a:lnTo>
                <a:lnTo>
                  <a:pt x="1697" y="487"/>
                </a:lnTo>
                <a:lnTo>
                  <a:pt x="1697" y="487"/>
                </a:lnTo>
                <a:lnTo>
                  <a:pt x="1699" y="487"/>
                </a:lnTo>
                <a:close/>
                <a:moveTo>
                  <a:pt x="1668" y="593"/>
                </a:moveTo>
                <a:lnTo>
                  <a:pt x="1666" y="593"/>
                </a:lnTo>
                <a:lnTo>
                  <a:pt x="1668" y="593"/>
                </a:lnTo>
                <a:lnTo>
                  <a:pt x="1668" y="593"/>
                </a:lnTo>
                <a:lnTo>
                  <a:pt x="1670" y="596"/>
                </a:lnTo>
                <a:lnTo>
                  <a:pt x="1672" y="596"/>
                </a:lnTo>
                <a:lnTo>
                  <a:pt x="1674" y="593"/>
                </a:lnTo>
                <a:lnTo>
                  <a:pt x="1674" y="591"/>
                </a:lnTo>
                <a:lnTo>
                  <a:pt x="1674" y="591"/>
                </a:lnTo>
                <a:lnTo>
                  <a:pt x="1672" y="591"/>
                </a:lnTo>
                <a:lnTo>
                  <a:pt x="1672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1"/>
                </a:lnTo>
                <a:lnTo>
                  <a:pt x="1668" y="593"/>
                </a:lnTo>
                <a:close/>
                <a:moveTo>
                  <a:pt x="2510" y="612"/>
                </a:move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2"/>
                </a:lnTo>
                <a:lnTo>
                  <a:pt x="2508" y="614"/>
                </a:lnTo>
                <a:lnTo>
                  <a:pt x="2510" y="614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7"/>
                </a:lnTo>
                <a:lnTo>
                  <a:pt x="2510" y="614"/>
                </a:lnTo>
                <a:lnTo>
                  <a:pt x="2510" y="614"/>
                </a:lnTo>
                <a:lnTo>
                  <a:pt x="2510" y="612"/>
                </a:lnTo>
                <a:lnTo>
                  <a:pt x="2510" y="612"/>
                </a:lnTo>
                <a:close/>
                <a:moveTo>
                  <a:pt x="1284" y="71"/>
                </a:moveTo>
                <a:lnTo>
                  <a:pt x="1289" y="71"/>
                </a:lnTo>
                <a:lnTo>
                  <a:pt x="1293" y="69"/>
                </a:lnTo>
                <a:lnTo>
                  <a:pt x="1295" y="69"/>
                </a:lnTo>
                <a:lnTo>
                  <a:pt x="1297" y="69"/>
                </a:lnTo>
                <a:lnTo>
                  <a:pt x="1299" y="69"/>
                </a:lnTo>
                <a:lnTo>
                  <a:pt x="1307" y="69"/>
                </a:lnTo>
                <a:lnTo>
                  <a:pt x="1305" y="69"/>
                </a:lnTo>
                <a:lnTo>
                  <a:pt x="1295" y="76"/>
                </a:lnTo>
                <a:lnTo>
                  <a:pt x="1295" y="76"/>
                </a:lnTo>
                <a:lnTo>
                  <a:pt x="1297" y="78"/>
                </a:lnTo>
                <a:lnTo>
                  <a:pt x="1299" y="78"/>
                </a:lnTo>
                <a:lnTo>
                  <a:pt x="1318" y="74"/>
                </a:lnTo>
                <a:lnTo>
                  <a:pt x="1326" y="71"/>
                </a:lnTo>
                <a:lnTo>
                  <a:pt x="1331" y="71"/>
                </a:lnTo>
                <a:lnTo>
                  <a:pt x="1339" y="74"/>
                </a:lnTo>
                <a:lnTo>
                  <a:pt x="1339" y="74"/>
                </a:lnTo>
                <a:lnTo>
                  <a:pt x="1331" y="74"/>
                </a:lnTo>
                <a:lnTo>
                  <a:pt x="1324" y="74"/>
                </a:lnTo>
                <a:lnTo>
                  <a:pt x="1320" y="76"/>
                </a:lnTo>
                <a:lnTo>
                  <a:pt x="1312" y="78"/>
                </a:lnTo>
                <a:lnTo>
                  <a:pt x="1310" y="80"/>
                </a:lnTo>
                <a:lnTo>
                  <a:pt x="1310" y="80"/>
                </a:lnTo>
                <a:lnTo>
                  <a:pt x="1316" y="82"/>
                </a:lnTo>
                <a:lnTo>
                  <a:pt x="1314" y="82"/>
                </a:lnTo>
                <a:lnTo>
                  <a:pt x="1310" y="84"/>
                </a:lnTo>
                <a:lnTo>
                  <a:pt x="1305" y="86"/>
                </a:lnTo>
                <a:lnTo>
                  <a:pt x="1303" y="86"/>
                </a:lnTo>
                <a:lnTo>
                  <a:pt x="1307" y="88"/>
                </a:lnTo>
                <a:lnTo>
                  <a:pt x="1310" y="90"/>
                </a:lnTo>
                <a:lnTo>
                  <a:pt x="1312" y="90"/>
                </a:lnTo>
                <a:lnTo>
                  <a:pt x="1320" y="88"/>
                </a:lnTo>
                <a:lnTo>
                  <a:pt x="1343" y="88"/>
                </a:lnTo>
                <a:lnTo>
                  <a:pt x="1354" y="86"/>
                </a:lnTo>
                <a:lnTo>
                  <a:pt x="1364" y="82"/>
                </a:lnTo>
                <a:lnTo>
                  <a:pt x="1370" y="82"/>
                </a:lnTo>
                <a:lnTo>
                  <a:pt x="1372" y="82"/>
                </a:lnTo>
                <a:lnTo>
                  <a:pt x="1377" y="82"/>
                </a:lnTo>
                <a:lnTo>
                  <a:pt x="1375" y="82"/>
                </a:lnTo>
                <a:lnTo>
                  <a:pt x="1364" y="86"/>
                </a:lnTo>
                <a:lnTo>
                  <a:pt x="1356" y="90"/>
                </a:lnTo>
                <a:lnTo>
                  <a:pt x="1349" y="90"/>
                </a:lnTo>
                <a:lnTo>
                  <a:pt x="1341" y="90"/>
                </a:lnTo>
                <a:lnTo>
                  <a:pt x="1326" y="90"/>
                </a:lnTo>
                <a:lnTo>
                  <a:pt x="1316" y="92"/>
                </a:lnTo>
                <a:lnTo>
                  <a:pt x="1314" y="95"/>
                </a:lnTo>
                <a:lnTo>
                  <a:pt x="1316" y="95"/>
                </a:lnTo>
                <a:lnTo>
                  <a:pt x="1316" y="97"/>
                </a:lnTo>
                <a:lnTo>
                  <a:pt x="1318" y="97"/>
                </a:lnTo>
                <a:lnTo>
                  <a:pt x="1320" y="97"/>
                </a:lnTo>
                <a:lnTo>
                  <a:pt x="1324" y="99"/>
                </a:lnTo>
                <a:lnTo>
                  <a:pt x="1328" y="101"/>
                </a:lnTo>
                <a:lnTo>
                  <a:pt x="1333" y="101"/>
                </a:lnTo>
                <a:lnTo>
                  <a:pt x="1337" y="103"/>
                </a:lnTo>
                <a:lnTo>
                  <a:pt x="1343" y="103"/>
                </a:lnTo>
                <a:lnTo>
                  <a:pt x="1345" y="101"/>
                </a:lnTo>
                <a:lnTo>
                  <a:pt x="1358" y="92"/>
                </a:lnTo>
                <a:lnTo>
                  <a:pt x="1362" y="90"/>
                </a:lnTo>
                <a:lnTo>
                  <a:pt x="1364" y="90"/>
                </a:lnTo>
                <a:lnTo>
                  <a:pt x="1381" y="88"/>
                </a:lnTo>
                <a:lnTo>
                  <a:pt x="1402" y="86"/>
                </a:lnTo>
                <a:lnTo>
                  <a:pt x="1400" y="88"/>
                </a:lnTo>
                <a:lnTo>
                  <a:pt x="1381" y="90"/>
                </a:lnTo>
                <a:lnTo>
                  <a:pt x="1372" y="90"/>
                </a:lnTo>
                <a:lnTo>
                  <a:pt x="1366" y="92"/>
                </a:lnTo>
                <a:lnTo>
                  <a:pt x="1358" y="99"/>
                </a:lnTo>
                <a:lnTo>
                  <a:pt x="1356" y="101"/>
                </a:lnTo>
                <a:lnTo>
                  <a:pt x="1354" y="103"/>
                </a:lnTo>
                <a:lnTo>
                  <a:pt x="1354" y="103"/>
                </a:lnTo>
                <a:lnTo>
                  <a:pt x="1354" y="105"/>
                </a:lnTo>
                <a:lnTo>
                  <a:pt x="1358" y="105"/>
                </a:lnTo>
                <a:lnTo>
                  <a:pt x="1360" y="105"/>
                </a:lnTo>
                <a:lnTo>
                  <a:pt x="1366" y="105"/>
                </a:lnTo>
                <a:lnTo>
                  <a:pt x="1372" y="107"/>
                </a:lnTo>
                <a:lnTo>
                  <a:pt x="1375" y="107"/>
                </a:lnTo>
                <a:lnTo>
                  <a:pt x="1385" y="107"/>
                </a:lnTo>
                <a:lnTo>
                  <a:pt x="1387" y="107"/>
                </a:lnTo>
                <a:lnTo>
                  <a:pt x="1389" y="105"/>
                </a:lnTo>
                <a:lnTo>
                  <a:pt x="1393" y="105"/>
                </a:lnTo>
                <a:lnTo>
                  <a:pt x="1395" y="103"/>
                </a:lnTo>
                <a:lnTo>
                  <a:pt x="1400" y="101"/>
                </a:lnTo>
                <a:lnTo>
                  <a:pt x="1408" y="101"/>
                </a:lnTo>
                <a:lnTo>
                  <a:pt x="1412" y="99"/>
                </a:lnTo>
                <a:lnTo>
                  <a:pt x="1416" y="99"/>
                </a:lnTo>
                <a:lnTo>
                  <a:pt x="1414" y="101"/>
                </a:lnTo>
                <a:lnTo>
                  <a:pt x="1408" y="103"/>
                </a:lnTo>
                <a:lnTo>
                  <a:pt x="1406" y="105"/>
                </a:lnTo>
                <a:lnTo>
                  <a:pt x="1410" y="105"/>
                </a:lnTo>
                <a:lnTo>
                  <a:pt x="1414" y="105"/>
                </a:lnTo>
                <a:lnTo>
                  <a:pt x="1427" y="103"/>
                </a:lnTo>
                <a:lnTo>
                  <a:pt x="1429" y="103"/>
                </a:lnTo>
                <a:lnTo>
                  <a:pt x="1433" y="103"/>
                </a:lnTo>
                <a:lnTo>
                  <a:pt x="1446" y="99"/>
                </a:lnTo>
                <a:lnTo>
                  <a:pt x="1452" y="97"/>
                </a:lnTo>
                <a:lnTo>
                  <a:pt x="1454" y="95"/>
                </a:lnTo>
                <a:lnTo>
                  <a:pt x="1456" y="95"/>
                </a:lnTo>
                <a:lnTo>
                  <a:pt x="1456" y="92"/>
                </a:lnTo>
                <a:lnTo>
                  <a:pt x="1458" y="90"/>
                </a:lnTo>
                <a:lnTo>
                  <a:pt x="1458" y="88"/>
                </a:lnTo>
                <a:lnTo>
                  <a:pt x="1460" y="86"/>
                </a:lnTo>
                <a:lnTo>
                  <a:pt x="1463" y="86"/>
                </a:lnTo>
                <a:lnTo>
                  <a:pt x="1465" y="86"/>
                </a:lnTo>
                <a:lnTo>
                  <a:pt x="1467" y="86"/>
                </a:lnTo>
                <a:lnTo>
                  <a:pt x="1473" y="82"/>
                </a:lnTo>
                <a:lnTo>
                  <a:pt x="1477" y="80"/>
                </a:lnTo>
                <a:lnTo>
                  <a:pt x="1494" y="76"/>
                </a:lnTo>
                <a:lnTo>
                  <a:pt x="1492" y="78"/>
                </a:lnTo>
                <a:lnTo>
                  <a:pt x="1483" y="80"/>
                </a:lnTo>
                <a:lnTo>
                  <a:pt x="1473" y="86"/>
                </a:lnTo>
                <a:lnTo>
                  <a:pt x="1471" y="86"/>
                </a:lnTo>
                <a:lnTo>
                  <a:pt x="1469" y="90"/>
                </a:lnTo>
                <a:lnTo>
                  <a:pt x="1469" y="90"/>
                </a:lnTo>
                <a:lnTo>
                  <a:pt x="1467" y="92"/>
                </a:lnTo>
                <a:lnTo>
                  <a:pt x="1469" y="95"/>
                </a:lnTo>
                <a:lnTo>
                  <a:pt x="1477" y="95"/>
                </a:lnTo>
                <a:lnTo>
                  <a:pt x="1486" y="95"/>
                </a:lnTo>
                <a:lnTo>
                  <a:pt x="1490" y="95"/>
                </a:lnTo>
                <a:lnTo>
                  <a:pt x="1494" y="95"/>
                </a:lnTo>
                <a:lnTo>
                  <a:pt x="1494" y="95"/>
                </a:lnTo>
                <a:lnTo>
                  <a:pt x="1490" y="97"/>
                </a:lnTo>
                <a:lnTo>
                  <a:pt x="1486" y="97"/>
                </a:lnTo>
                <a:lnTo>
                  <a:pt x="1473" y="99"/>
                </a:lnTo>
                <a:lnTo>
                  <a:pt x="1454" y="103"/>
                </a:lnTo>
                <a:lnTo>
                  <a:pt x="1454" y="103"/>
                </a:lnTo>
                <a:lnTo>
                  <a:pt x="1448" y="107"/>
                </a:lnTo>
                <a:lnTo>
                  <a:pt x="1435" y="109"/>
                </a:lnTo>
                <a:lnTo>
                  <a:pt x="1412" y="111"/>
                </a:lnTo>
                <a:lnTo>
                  <a:pt x="1408" y="113"/>
                </a:lnTo>
                <a:lnTo>
                  <a:pt x="1406" y="113"/>
                </a:lnTo>
                <a:lnTo>
                  <a:pt x="1406" y="115"/>
                </a:lnTo>
                <a:lnTo>
                  <a:pt x="1410" y="118"/>
                </a:lnTo>
                <a:lnTo>
                  <a:pt x="1414" y="122"/>
                </a:lnTo>
                <a:lnTo>
                  <a:pt x="1423" y="126"/>
                </a:lnTo>
                <a:lnTo>
                  <a:pt x="1425" y="128"/>
                </a:lnTo>
                <a:lnTo>
                  <a:pt x="1429" y="130"/>
                </a:lnTo>
                <a:lnTo>
                  <a:pt x="1431" y="132"/>
                </a:lnTo>
                <a:lnTo>
                  <a:pt x="1433" y="134"/>
                </a:lnTo>
                <a:lnTo>
                  <a:pt x="1437" y="134"/>
                </a:lnTo>
                <a:lnTo>
                  <a:pt x="1444" y="134"/>
                </a:lnTo>
                <a:lnTo>
                  <a:pt x="1448" y="134"/>
                </a:lnTo>
                <a:lnTo>
                  <a:pt x="1446" y="136"/>
                </a:lnTo>
                <a:lnTo>
                  <a:pt x="1442" y="136"/>
                </a:lnTo>
                <a:lnTo>
                  <a:pt x="1439" y="136"/>
                </a:lnTo>
                <a:lnTo>
                  <a:pt x="1433" y="136"/>
                </a:lnTo>
                <a:lnTo>
                  <a:pt x="1427" y="136"/>
                </a:lnTo>
                <a:lnTo>
                  <a:pt x="1425" y="134"/>
                </a:lnTo>
                <a:lnTo>
                  <a:pt x="1423" y="132"/>
                </a:lnTo>
                <a:lnTo>
                  <a:pt x="1419" y="132"/>
                </a:lnTo>
                <a:lnTo>
                  <a:pt x="1414" y="128"/>
                </a:lnTo>
                <a:lnTo>
                  <a:pt x="1410" y="124"/>
                </a:lnTo>
                <a:lnTo>
                  <a:pt x="1406" y="122"/>
                </a:lnTo>
                <a:lnTo>
                  <a:pt x="1400" y="120"/>
                </a:lnTo>
                <a:lnTo>
                  <a:pt x="1395" y="118"/>
                </a:lnTo>
                <a:lnTo>
                  <a:pt x="1389" y="115"/>
                </a:lnTo>
                <a:lnTo>
                  <a:pt x="1381" y="115"/>
                </a:lnTo>
                <a:lnTo>
                  <a:pt x="1375" y="115"/>
                </a:lnTo>
                <a:lnTo>
                  <a:pt x="1358" y="113"/>
                </a:lnTo>
                <a:lnTo>
                  <a:pt x="1354" y="115"/>
                </a:lnTo>
                <a:lnTo>
                  <a:pt x="1354" y="120"/>
                </a:lnTo>
                <a:lnTo>
                  <a:pt x="1356" y="124"/>
                </a:lnTo>
                <a:lnTo>
                  <a:pt x="1356" y="130"/>
                </a:lnTo>
                <a:lnTo>
                  <a:pt x="1360" y="132"/>
                </a:lnTo>
                <a:lnTo>
                  <a:pt x="1362" y="132"/>
                </a:lnTo>
                <a:lnTo>
                  <a:pt x="1370" y="134"/>
                </a:lnTo>
                <a:lnTo>
                  <a:pt x="1372" y="134"/>
                </a:lnTo>
                <a:lnTo>
                  <a:pt x="1375" y="136"/>
                </a:lnTo>
                <a:lnTo>
                  <a:pt x="1379" y="141"/>
                </a:lnTo>
                <a:lnTo>
                  <a:pt x="1383" y="145"/>
                </a:lnTo>
                <a:lnTo>
                  <a:pt x="1385" y="147"/>
                </a:lnTo>
                <a:lnTo>
                  <a:pt x="1387" y="149"/>
                </a:lnTo>
                <a:lnTo>
                  <a:pt x="1391" y="151"/>
                </a:lnTo>
                <a:lnTo>
                  <a:pt x="1395" y="153"/>
                </a:lnTo>
                <a:lnTo>
                  <a:pt x="1398" y="155"/>
                </a:lnTo>
                <a:lnTo>
                  <a:pt x="1393" y="155"/>
                </a:lnTo>
                <a:lnTo>
                  <a:pt x="1389" y="153"/>
                </a:lnTo>
                <a:lnTo>
                  <a:pt x="1387" y="153"/>
                </a:lnTo>
                <a:lnTo>
                  <a:pt x="1385" y="153"/>
                </a:lnTo>
                <a:lnTo>
                  <a:pt x="1383" y="153"/>
                </a:lnTo>
                <a:lnTo>
                  <a:pt x="1383" y="153"/>
                </a:lnTo>
                <a:lnTo>
                  <a:pt x="1383" y="155"/>
                </a:lnTo>
                <a:lnTo>
                  <a:pt x="1385" y="157"/>
                </a:lnTo>
                <a:lnTo>
                  <a:pt x="1387" y="157"/>
                </a:lnTo>
                <a:lnTo>
                  <a:pt x="1389" y="157"/>
                </a:lnTo>
                <a:lnTo>
                  <a:pt x="1393" y="157"/>
                </a:lnTo>
                <a:lnTo>
                  <a:pt x="1404" y="157"/>
                </a:lnTo>
                <a:lnTo>
                  <a:pt x="1410" y="159"/>
                </a:lnTo>
                <a:lnTo>
                  <a:pt x="1414" y="159"/>
                </a:lnTo>
                <a:lnTo>
                  <a:pt x="1416" y="159"/>
                </a:lnTo>
                <a:lnTo>
                  <a:pt x="1419" y="157"/>
                </a:lnTo>
                <a:lnTo>
                  <a:pt x="1421" y="157"/>
                </a:lnTo>
                <a:lnTo>
                  <a:pt x="1423" y="157"/>
                </a:lnTo>
                <a:lnTo>
                  <a:pt x="1423" y="157"/>
                </a:lnTo>
                <a:lnTo>
                  <a:pt x="1421" y="159"/>
                </a:lnTo>
                <a:lnTo>
                  <a:pt x="1419" y="162"/>
                </a:lnTo>
                <a:lnTo>
                  <a:pt x="1416" y="162"/>
                </a:lnTo>
                <a:lnTo>
                  <a:pt x="1414" y="162"/>
                </a:lnTo>
                <a:lnTo>
                  <a:pt x="1406" y="162"/>
                </a:lnTo>
                <a:lnTo>
                  <a:pt x="1404" y="162"/>
                </a:lnTo>
                <a:lnTo>
                  <a:pt x="1402" y="164"/>
                </a:lnTo>
                <a:lnTo>
                  <a:pt x="1400" y="164"/>
                </a:lnTo>
                <a:lnTo>
                  <a:pt x="1398" y="162"/>
                </a:lnTo>
                <a:lnTo>
                  <a:pt x="1391" y="162"/>
                </a:lnTo>
                <a:lnTo>
                  <a:pt x="1379" y="159"/>
                </a:lnTo>
                <a:lnTo>
                  <a:pt x="1377" y="159"/>
                </a:lnTo>
                <a:lnTo>
                  <a:pt x="1372" y="159"/>
                </a:lnTo>
                <a:lnTo>
                  <a:pt x="1366" y="162"/>
                </a:lnTo>
                <a:lnTo>
                  <a:pt x="1358" y="162"/>
                </a:lnTo>
                <a:lnTo>
                  <a:pt x="1349" y="164"/>
                </a:lnTo>
                <a:lnTo>
                  <a:pt x="1347" y="168"/>
                </a:lnTo>
                <a:lnTo>
                  <a:pt x="1345" y="170"/>
                </a:lnTo>
                <a:lnTo>
                  <a:pt x="1343" y="172"/>
                </a:lnTo>
                <a:lnTo>
                  <a:pt x="1341" y="174"/>
                </a:lnTo>
                <a:lnTo>
                  <a:pt x="1341" y="178"/>
                </a:lnTo>
                <a:lnTo>
                  <a:pt x="1339" y="183"/>
                </a:lnTo>
                <a:lnTo>
                  <a:pt x="1343" y="185"/>
                </a:lnTo>
                <a:lnTo>
                  <a:pt x="1349" y="185"/>
                </a:lnTo>
                <a:lnTo>
                  <a:pt x="1351" y="183"/>
                </a:lnTo>
                <a:lnTo>
                  <a:pt x="1356" y="183"/>
                </a:lnTo>
                <a:lnTo>
                  <a:pt x="1360" y="178"/>
                </a:lnTo>
                <a:lnTo>
                  <a:pt x="1362" y="176"/>
                </a:lnTo>
                <a:lnTo>
                  <a:pt x="1360" y="183"/>
                </a:lnTo>
                <a:lnTo>
                  <a:pt x="1358" y="185"/>
                </a:lnTo>
                <a:lnTo>
                  <a:pt x="1368" y="185"/>
                </a:lnTo>
                <a:lnTo>
                  <a:pt x="1370" y="183"/>
                </a:lnTo>
                <a:lnTo>
                  <a:pt x="1372" y="183"/>
                </a:lnTo>
                <a:lnTo>
                  <a:pt x="1377" y="178"/>
                </a:lnTo>
                <a:lnTo>
                  <a:pt x="1379" y="172"/>
                </a:lnTo>
                <a:lnTo>
                  <a:pt x="1377" y="180"/>
                </a:lnTo>
                <a:lnTo>
                  <a:pt x="1383" y="180"/>
                </a:lnTo>
                <a:lnTo>
                  <a:pt x="1385" y="180"/>
                </a:lnTo>
                <a:lnTo>
                  <a:pt x="1387" y="183"/>
                </a:lnTo>
                <a:lnTo>
                  <a:pt x="1383" y="183"/>
                </a:lnTo>
                <a:lnTo>
                  <a:pt x="1383" y="183"/>
                </a:lnTo>
                <a:lnTo>
                  <a:pt x="1377" y="187"/>
                </a:lnTo>
                <a:lnTo>
                  <a:pt x="1372" y="187"/>
                </a:lnTo>
                <a:lnTo>
                  <a:pt x="1368" y="191"/>
                </a:lnTo>
                <a:lnTo>
                  <a:pt x="1372" y="195"/>
                </a:lnTo>
                <a:lnTo>
                  <a:pt x="1372" y="201"/>
                </a:lnTo>
                <a:lnTo>
                  <a:pt x="1375" y="204"/>
                </a:lnTo>
                <a:lnTo>
                  <a:pt x="1379" y="204"/>
                </a:lnTo>
                <a:lnTo>
                  <a:pt x="1383" y="201"/>
                </a:lnTo>
                <a:lnTo>
                  <a:pt x="1389" y="204"/>
                </a:lnTo>
                <a:lnTo>
                  <a:pt x="1391" y="204"/>
                </a:lnTo>
                <a:lnTo>
                  <a:pt x="1393" y="201"/>
                </a:lnTo>
                <a:lnTo>
                  <a:pt x="1400" y="199"/>
                </a:lnTo>
                <a:lnTo>
                  <a:pt x="1402" y="197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89"/>
                </a:lnTo>
                <a:lnTo>
                  <a:pt x="1410" y="191"/>
                </a:lnTo>
                <a:lnTo>
                  <a:pt x="1410" y="193"/>
                </a:lnTo>
                <a:lnTo>
                  <a:pt x="1406" y="195"/>
                </a:lnTo>
                <a:lnTo>
                  <a:pt x="1402" y="201"/>
                </a:lnTo>
                <a:lnTo>
                  <a:pt x="1398" y="204"/>
                </a:lnTo>
                <a:lnTo>
                  <a:pt x="1398" y="204"/>
                </a:lnTo>
                <a:lnTo>
                  <a:pt x="1395" y="206"/>
                </a:lnTo>
                <a:lnTo>
                  <a:pt x="1395" y="206"/>
                </a:lnTo>
                <a:lnTo>
                  <a:pt x="1391" y="206"/>
                </a:lnTo>
                <a:lnTo>
                  <a:pt x="1383" y="208"/>
                </a:lnTo>
                <a:lnTo>
                  <a:pt x="1381" y="208"/>
                </a:lnTo>
                <a:lnTo>
                  <a:pt x="1377" y="208"/>
                </a:lnTo>
                <a:lnTo>
                  <a:pt x="1368" y="204"/>
                </a:lnTo>
                <a:lnTo>
                  <a:pt x="1366" y="204"/>
                </a:lnTo>
                <a:lnTo>
                  <a:pt x="1364" y="199"/>
                </a:lnTo>
                <a:lnTo>
                  <a:pt x="1360" y="195"/>
                </a:lnTo>
                <a:lnTo>
                  <a:pt x="1356" y="193"/>
                </a:lnTo>
                <a:lnTo>
                  <a:pt x="1351" y="193"/>
                </a:lnTo>
                <a:lnTo>
                  <a:pt x="1347" y="191"/>
                </a:lnTo>
                <a:lnTo>
                  <a:pt x="1343" y="191"/>
                </a:lnTo>
                <a:lnTo>
                  <a:pt x="1341" y="191"/>
                </a:lnTo>
                <a:lnTo>
                  <a:pt x="1337" y="193"/>
                </a:lnTo>
                <a:lnTo>
                  <a:pt x="1333" y="195"/>
                </a:lnTo>
                <a:lnTo>
                  <a:pt x="1331" y="197"/>
                </a:lnTo>
                <a:lnTo>
                  <a:pt x="1335" y="199"/>
                </a:lnTo>
                <a:lnTo>
                  <a:pt x="1337" y="204"/>
                </a:lnTo>
                <a:lnTo>
                  <a:pt x="1337" y="206"/>
                </a:lnTo>
                <a:lnTo>
                  <a:pt x="1339" y="206"/>
                </a:lnTo>
                <a:lnTo>
                  <a:pt x="1341" y="208"/>
                </a:lnTo>
                <a:lnTo>
                  <a:pt x="1343" y="208"/>
                </a:lnTo>
                <a:lnTo>
                  <a:pt x="1345" y="208"/>
                </a:lnTo>
                <a:lnTo>
                  <a:pt x="1345" y="210"/>
                </a:lnTo>
                <a:lnTo>
                  <a:pt x="1349" y="212"/>
                </a:lnTo>
                <a:lnTo>
                  <a:pt x="1349" y="212"/>
                </a:lnTo>
                <a:lnTo>
                  <a:pt x="1349" y="214"/>
                </a:lnTo>
                <a:lnTo>
                  <a:pt x="1347" y="214"/>
                </a:lnTo>
                <a:lnTo>
                  <a:pt x="1343" y="214"/>
                </a:lnTo>
                <a:lnTo>
                  <a:pt x="1339" y="214"/>
                </a:lnTo>
                <a:lnTo>
                  <a:pt x="1335" y="214"/>
                </a:lnTo>
                <a:lnTo>
                  <a:pt x="1331" y="214"/>
                </a:lnTo>
                <a:lnTo>
                  <a:pt x="1326" y="216"/>
                </a:lnTo>
                <a:lnTo>
                  <a:pt x="1324" y="216"/>
                </a:lnTo>
                <a:lnTo>
                  <a:pt x="1322" y="218"/>
                </a:lnTo>
                <a:lnTo>
                  <a:pt x="1312" y="224"/>
                </a:lnTo>
                <a:lnTo>
                  <a:pt x="1310" y="229"/>
                </a:lnTo>
                <a:lnTo>
                  <a:pt x="1310" y="233"/>
                </a:lnTo>
                <a:lnTo>
                  <a:pt x="1314" y="235"/>
                </a:lnTo>
                <a:lnTo>
                  <a:pt x="1322" y="235"/>
                </a:lnTo>
                <a:lnTo>
                  <a:pt x="1324" y="235"/>
                </a:lnTo>
                <a:lnTo>
                  <a:pt x="1324" y="233"/>
                </a:lnTo>
                <a:lnTo>
                  <a:pt x="1324" y="229"/>
                </a:lnTo>
                <a:lnTo>
                  <a:pt x="1326" y="224"/>
                </a:lnTo>
                <a:lnTo>
                  <a:pt x="1326" y="231"/>
                </a:lnTo>
                <a:lnTo>
                  <a:pt x="1326" y="237"/>
                </a:lnTo>
                <a:lnTo>
                  <a:pt x="1331" y="235"/>
                </a:lnTo>
                <a:lnTo>
                  <a:pt x="1341" y="237"/>
                </a:lnTo>
                <a:lnTo>
                  <a:pt x="1341" y="231"/>
                </a:lnTo>
                <a:lnTo>
                  <a:pt x="1343" y="235"/>
                </a:lnTo>
                <a:lnTo>
                  <a:pt x="1347" y="235"/>
                </a:lnTo>
                <a:lnTo>
                  <a:pt x="1351" y="237"/>
                </a:lnTo>
                <a:lnTo>
                  <a:pt x="1354" y="233"/>
                </a:lnTo>
                <a:lnTo>
                  <a:pt x="1356" y="231"/>
                </a:lnTo>
                <a:lnTo>
                  <a:pt x="1356" y="231"/>
                </a:lnTo>
                <a:lnTo>
                  <a:pt x="1356" y="233"/>
                </a:lnTo>
                <a:lnTo>
                  <a:pt x="1358" y="233"/>
                </a:lnTo>
                <a:lnTo>
                  <a:pt x="1360" y="235"/>
                </a:lnTo>
                <a:lnTo>
                  <a:pt x="1366" y="237"/>
                </a:lnTo>
                <a:lnTo>
                  <a:pt x="1370" y="239"/>
                </a:lnTo>
                <a:lnTo>
                  <a:pt x="1375" y="239"/>
                </a:lnTo>
                <a:lnTo>
                  <a:pt x="1387" y="237"/>
                </a:lnTo>
                <a:lnTo>
                  <a:pt x="1387" y="229"/>
                </a:lnTo>
                <a:lnTo>
                  <a:pt x="1391" y="233"/>
                </a:lnTo>
                <a:lnTo>
                  <a:pt x="1393" y="235"/>
                </a:lnTo>
                <a:lnTo>
                  <a:pt x="1400" y="235"/>
                </a:lnTo>
                <a:lnTo>
                  <a:pt x="1416" y="235"/>
                </a:lnTo>
                <a:lnTo>
                  <a:pt x="1416" y="233"/>
                </a:lnTo>
                <a:lnTo>
                  <a:pt x="1416" y="231"/>
                </a:lnTo>
                <a:lnTo>
                  <a:pt x="1414" y="229"/>
                </a:lnTo>
                <a:lnTo>
                  <a:pt x="1412" y="227"/>
                </a:lnTo>
                <a:lnTo>
                  <a:pt x="1412" y="227"/>
                </a:lnTo>
                <a:lnTo>
                  <a:pt x="1414" y="229"/>
                </a:lnTo>
                <a:lnTo>
                  <a:pt x="1414" y="229"/>
                </a:lnTo>
                <a:lnTo>
                  <a:pt x="1416" y="229"/>
                </a:lnTo>
                <a:lnTo>
                  <a:pt x="1419" y="229"/>
                </a:lnTo>
                <a:lnTo>
                  <a:pt x="1419" y="229"/>
                </a:lnTo>
                <a:lnTo>
                  <a:pt x="1423" y="233"/>
                </a:lnTo>
                <a:lnTo>
                  <a:pt x="1425" y="233"/>
                </a:lnTo>
                <a:lnTo>
                  <a:pt x="1425" y="233"/>
                </a:lnTo>
                <a:lnTo>
                  <a:pt x="1427" y="233"/>
                </a:lnTo>
                <a:lnTo>
                  <a:pt x="1429" y="233"/>
                </a:lnTo>
                <a:lnTo>
                  <a:pt x="1431" y="233"/>
                </a:lnTo>
                <a:lnTo>
                  <a:pt x="1433" y="233"/>
                </a:lnTo>
                <a:lnTo>
                  <a:pt x="1435" y="235"/>
                </a:lnTo>
                <a:lnTo>
                  <a:pt x="1437" y="237"/>
                </a:lnTo>
                <a:lnTo>
                  <a:pt x="1437" y="237"/>
                </a:lnTo>
                <a:lnTo>
                  <a:pt x="1435" y="239"/>
                </a:lnTo>
                <a:lnTo>
                  <a:pt x="1435" y="241"/>
                </a:lnTo>
                <a:lnTo>
                  <a:pt x="1435" y="241"/>
                </a:lnTo>
                <a:lnTo>
                  <a:pt x="1435" y="243"/>
                </a:lnTo>
                <a:lnTo>
                  <a:pt x="1437" y="243"/>
                </a:lnTo>
                <a:lnTo>
                  <a:pt x="1439" y="243"/>
                </a:lnTo>
                <a:lnTo>
                  <a:pt x="1446" y="241"/>
                </a:lnTo>
                <a:lnTo>
                  <a:pt x="1450" y="241"/>
                </a:lnTo>
                <a:lnTo>
                  <a:pt x="1456" y="239"/>
                </a:lnTo>
                <a:lnTo>
                  <a:pt x="1458" y="237"/>
                </a:lnTo>
                <a:lnTo>
                  <a:pt x="1460" y="237"/>
                </a:lnTo>
                <a:lnTo>
                  <a:pt x="1465" y="235"/>
                </a:lnTo>
                <a:lnTo>
                  <a:pt x="1473" y="231"/>
                </a:lnTo>
                <a:lnTo>
                  <a:pt x="1475" y="229"/>
                </a:lnTo>
                <a:lnTo>
                  <a:pt x="1477" y="227"/>
                </a:lnTo>
                <a:lnTo>
                  <a:pt x="1477" y="222"/>
                </a:lnTo>
                <a:lnTo>
                  <a:pt x="1475" y="220"/>
                </a:lnTo>
                <a:lnTo>
                  <a:pt x="1473" y="218"/>
                </a:lnTo>
                <a:lnTo>
                  <a:pt x="1473" y="218"/>
                </a:lnTo>
                <a:lnTo>
                  <a:pt x="1471" y="220"/>
                </a:lnTo>
                <a:lnTo>
                  <a:pt x="1469" y="220"/>
                </a:lnTo>
                <a:lnTo>
                  <a:pt x="1467" y="222"/>
                </a:lnTo>
                <a:lnTo>
                  <a:pt x="1463" y="222"/>
                </a:lnTo>
                <a:lnTo>
                  <a:pt x="1460" y="220"/>
                </a:lnTo>
                <a:lnTo>
                  <a:pt x="1458" y="218"/>
                </a:lnTo>
                <a:lnTo>
                  <a:pt x="1458" y="218"/>
                </a:lnTo>
                <a:lnTo>
                  <a:pt x="1458" y="216"/>
                </a:lnTo>
                <a:lnTo>
                  <a:pt x="1458" y="214"/>
                </a:lnTo>
                <a:lnTo>
                  <a:pt x="1456" y="212"/>
                </a:lnTo>
                <a:lnTo>
                  <a:pt x="1450" y="212"/>
                </a:lnTo>
                <a:lnTo>
                  <a:pt x="1446" y="214"/>
                </a:lnTo>
                <a:lnTo>
                  <a:pt x="1446" y="214"/>
                </a:lnTo>
                <a:lnTo>
                  <a:pt x="1439" y="212"/>
                </a:lnTo>
                <a:lnTo>
                  <a:pt x="1437" y="210"/>
                </a:lnTo>
                <a:lnTo>
                  <a:pt x="1433" y="210"/>
                </a:lnTo>
                <a:lnTo>
                  <a:pt x="1431" y="210"/>
                </a:lnTo>
                <a:lnTo>
                  <a:pt x="1427" y="212"/>
                </a:lnTo>
                <a:lnTo>
                  <a:pt x="1423" y="212"/>
                </a:lnTo>
                <a:lnTo>
                  <a:pt x="1423" y="212"/>
                </a:lnTo>
                <a:lnTo>
                  <a:pt x="1421" y="212"/>
                </a:lnTo>
                <a:lnTo>
                  <a:pt x="1419" y="210"/>
                </a:lnTo>
                <a:lnTo>
                  <a:pt x="1419" y="210"/>
                </a:lnTo>
                <a:lnTo>
                  <a:pt x="1423" y="210"/>
                </a:lnTo>
                <a:lnTo>
                  <a:pt x="1427" y="210"/>
                </a:lnTo>
                <a:lnTo>
                  <a:pt x="1429" y="208"/>
                </a:lnTo>
                <a:lnTo>
                  <a:pt x="1431" y="208"/>
                </a:lnTo>
                <a:lnTo>
                  <a:pt x="1429" y="208"/>
                </a:lnTo>
                <a:lnTo>
                  <a:pt x="1427" y="206"/>
                </a:lnTo>
                <a:lnTo>
                  <a:pt x="1425" y="204"/>
                </a:lnTo>
                <a:lnTo>
                  <a:pt x="1425" y="201"/>
                </a:lnTo>
                <a:lnTo>
                  <a:pt x="1427" y="204"/>
                </a:lnTo>
                <a:lnTo>
                  <a:pt x="1429" y="204"/>
                </a:lnTo>
                <a:lnTo>
                  <a:pt x="1435" y="208"/>
                </a:lnTo>
                <a:lnTo>
                  <a:pt x="1439" y="210"/>
                </a:lnTo>
                <a:lnTo>
                  <a:pt x="1444" y="210"/>
                </a:lnTo>
                <a:lnTo>
                  <a:pt x="1450" y="210"/>
                </a:lnTo>
                <a:lnTo>
                  <a:pt x="1460" y="208"/>
                </a:lnTo>
                <a:lnTo>
                  <a:pt x="1465" y="208"/>
                </a:lnTo>
                <a:lnTo>
                  <a:pt x="1467" y="208"/>
                </a:lnTo>
                <a:lnTo>
                  <a:pt x="1471" y="208"/>
                </a:lnTo>
                <a:lnTo>
                  <a:pt x="1473" y="206"/>
                </a:lnTo>
                <a:lnTo>
                  <a:pt x="1475" y="204"/>
                </a:lnTo>
                <a:lnTo>
                  <a:pt x="1477" y="204"/>
                </a:lnTo>
                <a:lnTo>
                  <a:pt x="1477" y="199"/>
                </a:lnTo>
                <a:lnTo>
                  <a:pt x="1477" y="195"/>
                </a:lnTo>
                <a:lnTo>
                  <a:pt x="1477" y="193"/>
                </a:lnTo>
                <a:lnTo>
                  <a:pt x="1477" y="191"/>
                </a:lnTo>
                <a:lnTo>
                  <a:pt x="1477" y="189"/>
                </a:lnTo>
                <a:lnTo>
                  <a:pt x="1486" y="189"/>
                </a:lnTo>
                <a:lnTo>
                  <a:pt x="1492" y="191"/>
                </a:lnTo>
                <a:lnTo>
                  <a:pt x="1496" y="189"/>
                </a:lnTo>
                <a:lnTo>
                  <a:pt x="1502" y="189"/>
                </a:lnTo>
                <a:lnTo>
                  <a:pt x="1507" y="189"/>
                </a:lnTo>
                <a:lnTo>
                  <a:pt x="1507" y="189"/>
                </a:lnTo>
                <a:lnTo>
                  <a:pt x="1509" y="187"/>
                </a:lnTo>
                <a:lnTo>
                  <a:pt x="1513" y="180"/>
                </a:lnTo>
                <a:lnTo>
                  <a:pt x="1519" y="178"/>
                </a:lnTo>
                <a:lnTo>
                  <a:pt x="1517" y="176"/>
                </a:lnTo>
                <a:lnTo>
                  <a:pt x="1515" y="176"/>
                </a:lnTo>
                <a:lnTo>
                  <a:pt x="1504" y="172"/>
                </a:lnTo>
                <a:lnTo>
                  <a:pt x="1500" y="172"/>
                </a:lnTo>
                <a:lnTo>
                  <a:pt x="1500" y="172"/>
                </a:lnTo>
                <a:lnTo>
                  <a:pt x="1507" y="172"/>
                </a:lnTo>
                <a:lnTo>
                  <a:pt x="1515" y="172"/>
                </a:lnTo>
                <a:lnTo>
                  <a:pt x="1523" y="170"/>
                </a:lnTo>
                <a:lnTo>
                  <a:pt x="1527" y="168"/>
                </a:lnTo>
                <a:lnTo>
                  <a:pt x="1527" y="168"/>
                </a:lnTo>
                <a:lnTo>
                  <a:pt x="1530" y="166"/>
                </a:lnTo>
                <a:lnTo>
                  <a:pt x="1530" y="164"/>
                </a:lnTo>
                <a:lnTo>
                  <a:pt x="1527" y="164"/>
                </a:lnTo>
                <a:lnTo>
                  <a:pt x="1519" y="162"/>
                </a:lnTo>
                <a:lnTo>
                  <a:pt x="1515" y="159"/>
                </a:lnTo>
                <a:lnTo>
                  <a:pt x="1509" y="159"/>
                </a:lnTo>
                <a:lnTo>
                  <a:pt x="1507" y="157"/>
                </a:lnTo>
                <a:lnTo>
                  <a:pt x="1507" y="157"/>
                </a:lnTo>
                <a:lnTo>
                  <a:pt x="1502" y="155"/>
                </a:lnTo>
                <a:lnTo>
                  <a:pt x="1498" y="155"/>
                </a:lnTo>
                <a:lnTo>
                  <a:pt x="1494" y="155"/>
                </a:lnTo>
                <a:lnTo>
                  <a:pt x="1486" y="157"/>
                </a:lnTo>
                <a:lnTo>
                  <a:pt x="1481" y="157"/>
                </a:lnTo>
                <a:lnTo>
                  <a:pt x="1479" y="157"/>
                </a:lnTo>
                <a:lnTo>
                  <a:pt x="1477" y="157"/>
                </a:lnTo>
                <a:lnTo>
                  <a:pt x="1475" y="155"/>
                </a:lnTo>
                <a:lnTo>
                  <a:pt x="1471" y="155"/>
                </a:lnTo>
                <a:lnTo>
                  <a:pt x="1469" y="155"/>
                </a:lnTo>
                <a:lnTo>
                  <a:pt x="1469" y="153"/>
                </a:lnTo>
                <a:lnTo>
                  <a:pt x="1473" y="153"/>
                </a:lnTo>
                <a:lnTo>
                  <a:pt x="1477" y="153"/>
                </a:lnTo>
                <a:lnTo>
                  <a:pt x="1481" y="155"/>
                </a:lnTo>
                <a:lnTo>
                  <a:pt x="1486" y="155"/>
                </a:lnTo>
                <a:lnTo>
                  <a:pt x="1496" y="153"/>
                </a:lnTo>
                <a:lnTo>
                  <a:pt x="1498" y="153"/>
                </a:lnTo>
                <a:lnTo>
                  <a:pt x="1500" y="153"/>
                </a:lnTo>
                <a:lnTo>
                  <a:pt x="1504" y="153"/>
                </a:lnTo>
                <a:lnTo>
                  <a:pt x="1509" y="153"/>
                </a:lnTo>
                <a:lnTo>
                  <a:pt x="1513" y="153"/>
                </a:lnTo>
                <a:lnTo>
                  <a:pt x="1513" y="155"/>
                </a:lnTo>
                <a:lnTo>
                  <a:pt x="1517" y="155"/>
                </a:lnTo>
                <a:lnTo>
                  <a:pt x="1525" y="155"/>
                </a:lnTo>
                <a:lnTo>
                  <a:pt x="1527" y="155"/>
                </a:lnTo>
                <a:lnTo>
                  <a:pt x="1530" y="149"/>
                </a:lnTo>
                <a:lnTo>
                  <a:pt x="1525" y="149"/>
                </a:lnTo>
                <a:lnTo>
                  <a:pt x="1519" y="149"/>
                </a:lnTo>
                <a:lnTo>
                  <a:pt x="1517" y="149"/>
                </a:lnTo>
                <a:lnTo>
                  <a:pt x="1513" y="149"/>
                </a:lnTo>
                <a:lnTo>
                  <a:pt x="1507" y="147"/>
                </a:lnTo>
                <a:lnTo>
                  <a:pt x="1504" y="147"/>
                </a:lnTo>
                <a:lnTo>
                  <a:pt x="1502" y="143"/>
                </a:lnTo>
                <a:lnTo>
                  <a:pt x="1496" y="141"/>
                </a:lnTo>
                <a:lnTo>
                  <a:pt x="1494" y="141"/>
                </a:lnTo>
                <a:lnTo>
                  <a:pt x="1494" y="141"/>
                </a:lnTo>
                <a:lnTo>
                  <a:pt x="1500" y="141"/>
                </a:lnTo>
                <a:lnTo>
                  <a:pt x="1507" y="141"/>
                </a:lnTo>
                <a:lnTo>
                  <a:pt x="1511" y="143"/>
                </a:lnTo>
                <a:lnTo>
                  <a:pt x="1515" y="143"/>
                </a:lnTo>
                <a:lnTo>
                  <a:pt x="1517" y="143"/>
                </a:lnTo>
                <a:lnTo>
                  <a:pt x="1523" y="143"/>
                </a:lnTo>
                <a:lnTo>
                  <a:pt x="1530" y="143"/>
                </a:lnTo>
                <a:lnTo>
                  <a:pt x="1534" y="141"/>
                </a:lnTo>
                <a:lnTo>
                  <a:pt x="1536" y="141"/>
                </a:lnTo>
                <a:lnTo>
                  <a:pt x="1538" y="141"/>
                </a:lnTo>
                <a:lnTo>
                  <a:pt x="1544" y="141"/>
                </a:lnTo>
                <a:lnTo>
                  <a:pt x="1544" y="141"/>
                </a:lnTo>
                <a:lnTo>
                  <a:pt x="1546" y="141"/>
                </a:lnTo>
                <a:lnTo>
                  <a:pt x="1546" y="139"/>
                </a:lnTo>
                <a:lnTo>
                  <a:pt x="1546" y="136"/>
                </a:lnTo>
                <a:lnTo>
                  <a:pt x="1546" y="136"/>
                </a:lnTo>
                <a:lnTo>
                  <a:pt x="1544" y="132"/>
                </a:lnTo>
                <a:lnTo>
                  <a:pt x="1544" y="132"/>
                </a:lnTo>
                <a:lnTo>
                  <a:pt x="1540" y="132"/>
                </a:lnTo>
                <a:lnTo>
                  <a:pt x="1536" y="132"/>
                </a:lnTo>
                <a:lnTo>
                  <a:pt x="1527" y="130"/>
                </a:lnTo>
                <a:lnTo>
                  <a:pt x="1525" y="130"/>
                </a:lnTo>
                <a:lnTo>
                  <a:pt x="1530" y="128"/>
                </a:lnTo>
                <a:lnTo>
                  <a:pt x="1534" y="128"/>
                </a:lnTo>
                <a:lnTo>
                  <a:pt x="1538" y="130"/>
                </a:lnTo>
                <a:lnTo>
                  <a:pt x="1544" y="130"/>
                </a:lnTo>
                <a:lnTo>
                  <a:pt x="1559" y="134"/>
                </a:lnTo>
                <a:lnTo>
                  <a:pt x="1561" y="134"/>
                </a:lnTo>
                <a:lnTo>
                  <a:pt x="1565" y="134"/>
                </a:lnTo>
                <a:lnTo>
                  <a:pt x="1574" y="132"/>
                </a:lnTo>
                <a:lnTo>
                  <a:pt x="1576" y="132"/>
                </a:lnTo>
                <a:lnTo>
                  <a:pt x="1578" y="130"/>
                </a:lnTo>
                <a:lnTo>
                  <a:pt x="1578" y="128"/>
                </a:lnTo>
                <a:lnTo>
                  <a:pt x="1576" y="128"/>
                </a:lnTo>
                <a:lnTo>
                  <a:pt x="1574" y="128"/>
                </a:lnTo>
                <a:lnTo>
                  <a:pt x="1582" y="124"/>
                </a:lnTo>
                <a:lnTo>
                  <a:pt x="1586" y="122"/>
                </a:lnTo>
                <a:lnTo>
                  <a:pt x="1586" y="122"/>
                </a:lnTo>
                <a:lnTo>
                  <a:pt x="1582" y="120"/>
                </a:lnTo>
                <a:lnTo>
                  <a:pt x="1580" y="120"/>
                </a:lnTo>
                <a:lnTo>
                  <a:pt x="1569" y="122"/>
                </a:lnTo>
                <a:lnTo>
                  <a:pt x="1565" y="122"/>
                </a:lnTo>
                <a:lnTo>
                  <a:pt x="1563" y="120"/>
                </a:lnTo>
                <a:lnTo>
                  <a:pt x="1563" y="120"/>
                </a:lnTo>
                <a:lnTo>
                  <a:pt x="1565" y="120"/>
                </a:lnTo>
                <a:lnTo>
                  <a:pt x="1567" y="120"/>
                </a:lnTo>
                <a:lnTo>
                  <a:pt x="1569" y="120"/>
                </a:lnTo>
                <a:lnTo>
                  <a:pt x="1571" y="120"/>
                </a:lnTo>
                <a:lnTo>
                  <a:pt x="1578" y="118"/>
                </a:lnTo>
                <a:lnTo>
                  <a:pt x="1590" y="115"/>
                </a:lnTo>
                <a:lnTo>
                  <a:pt x="1590" y="115"/>
                </a:lnTo>
                <a:lnTo>
                  <a:pt x="1584" y="107"/>
                </a:lnTo>
                <a:lnTo>
                  <a:pt x="1584" y="107"/>
                </a:lnTo>
                <a:lnTo>
                  <a:pt x="1584" y="107"/>
                </a:lnTo>
                <a:lnTo>
                  <a:pt x="1588" y="109"/>
                </a:lnTo>
                <a:lnTo>
                  <a:pt x="1592" y="111"/>
                </a:lnTo>
                <a:lnTo>
                  <a:pt x="1595" y="111"/>
                </a:lnTo>
                <a:lnTo>
                  <a:pt x="1597" y="111"/>
                </a:lnTo>
                <a:lnTo>
                  <a:pt x="1601" y="111"/>
                </a:lnTo>
                <a:lnTo>
                  <a:pt x="1603" y="109"/>
                </a:lnTo>
                <a:lnTo>
                  <a:pt x="1609" y="105"/>
                </a:lnTo>
                <a:lnTo>
                  <a:pt x="1613" y="101"/>
                </a:lnTo>
                <a:lnTo>
                  <a:pt x="1626" y="97"/>
                </a:lnTo>
                <a:lnTo>
                  <a:pt x="1641" y="90"/>
                </a:lnTo>
                <a:lnTo>
                  <a:pt x="1647" y="86"/>
                </a:lnTo>
                <a:lnTo>
                  <a:pt x="1659" y="82"/>
                </a:lnTo>
                <a:lnTo>
                  <a:pt x="1668" y="76"/>
                </a:lnTo>
                <a:lnTo>
                  <a:pt x="1670" y="74"/>
                </a:lnTo>
                <a:lnTo>
                  <a:pt x="1662" y="74"/>
                </a:lnTo>
                <a:lnTo>
                  <a:pt x="1655" y="74"/>
                </a:lnTo>
                <a:lnTo>
                  <a:pt x="1618" y="82"/>
                </a:lnTo>
                <a:lnTo>
                  <a:pt x="1615" y="82"/>
                </a:lnTo>
                <a:lnTo>
                  <a:pt x="1611" y="82"/>
                </a:lnTo>
                <a:lnTo>
                  <a:pt x="1613" y="82"/>
                </a:lnTo>
                <a:lnTo>
                  <a:pt x="1639" y="74"/>
                </a:lnTo>
                <a:lnTo>
                  <a:pt x="1639" y="74"/>
                </a:lnTo>
                <a:lnTo>
                  <a:pt x="1641" y="74"/>
                </a:lnTo>
                <a:lnTo>
                  <a:pt x="1641" y="71"/>
                </a:lnTo>
                <a:lnTo>
                  <a:pt x="1643" y="69"/>
                </a:lnTo>
                <a:lnTo>
                  <a:pt x="1651" y="69"/>
                </a:lnTo>
                <a:lnTo>
                  <a:pt x="1655" y="69"/>
                </a:lnTo>
                <a:lnTo>
                  <a:pt x="1659" y="67"/>
                </a:lnTo>
                <a:lnTo>
                  <a:pt x="1659" y="67"/>
                </a:lnTo>
                <a:lnTo>
                  <a:pt x="1664" y="65"/>
                </a:lnTo>
                <a:lnTo>
                  <a:pt x="1672" y="65"/>
                </a:lnTo>
                <a:lnTo>
                  <a:pt x="1674" y="65"/>
                </a:lnTo>
                <a:lnTo>
                  <a:pt x="1678" y="63"/>
                </a:lnTo>
                <a:lnTo>
                  <a:pt x="1687" y="63"/>
                </a:lnTo>
                <a:lnTo>
                  <a:pt x="1701" y="57"/>
                </a:lnTo>
                <a:lnTo>
                  <a:pt x="1708" y="55"/>
                </a:lnTo>
                <a:lnTo>
                  <a:pt x="1710" y="53"/>
                </a:lnTo>
                <a:lnTo>
                  <a:pt x="1716" y="50"/>
                </a:lnTo>
                <a:lnTo>
                  <a:pt x="1720" y="46"/>
                </a:lnTo>
                <a:lnTo>
                  <a:pt x="1720" y="44"/>
                </a:lnTo>
                <a:lnTo>
                  <a:pt x="1720" y="42"/>
                </a:lnTo>
                <a:lnTo>
                  <a:pt x="1718" y="42"/>
                </a:lnTo>
                <a:lnTo>
                  <a:pt x="1716" y="40"/>
                </a:lnTo>
                <a:lnTo>
                  <a:pt x="1714" y="40"/>
                </a:lnTo>
                <a:lnTo>
                  <a:pt x="1703" y="38"/>
                </a:lnTo>
                <a:lnTo>
                  <a:pt x="1691" y="40"/>
                </a:lnTo>
                <a:lnTo>
                  <a:pt x="1691" y="40"/>
                </a:lnTo>
                <a:lnTo>
                  <a:pt x="1693" y="38"/>
                </a:lnTo>
                <a:lnTo>
                  <a:pt x="1693" y="38"/>
                </a:lnTo>
                <a:lnTo>
                  <a:pt x="1689" y="34"/>
                </a:lnTo>
                <a:lnTo>
                  <a:pt x="1687" y="32"/>
                </a:lnTo>
                <a:lnTo>
                  <a:pt x="1687" y="32"/>
                </a:lnTo>
                <a:lnTo>
                  <a:pt x="1687" y="32"/>
                </a:lnTo>
                <a:lnTo>
                  <a:pt x="1687" y="30"/>
                </a:lnTo>
                <a:lnTo>
                  <a:pt x="1689" y="30"/>
                </a:lnTo>
                <a:lnTo>
                  <a:pt x="1689" y="30"/>
                </a:lnTo>
                <a:lnTo>
                  <a:pt x="1687" y="27"/>
                </a:lnTo>
                <a:lnTo>
                  <a:pt x="1680" y="27"/>
                </a:lnTo>
                <a:lnTo>
                  <a:pt x="1678" y="27"/>
                </a:lnTo>
                <a:lnTo>
                  <a:pt x="1674" y="30"/>
                </a:lnTo>
                <a:lnTo>
                  <a:pt x="1674" y="30"/>
                </a:lnTo>
                <a:lnTo>
                  <a:pt x="1672" y="27"/>
                </a:lnTo>
                <a:lnTo>
                  <a:pt x="1670" y="25"/>
                </a:lnTo>
                <a:lnTo>
                  <a:pt x="1668" y="25"/>
                </a:lnTo>
                <a:lnTo>
                  <a:pt x="1666" y="25"/>
                </a:lnTo>
                <a:lnTo>
                  <a:pt x="1664" y="25"/>
                </a:lnTo>
                <a:lnTo>
                  <a:pt x="1664" y="25"/>
                </a:lnTo>
                <a:lnTo>
                  <a:pt x="1662" y="27"/>
                </a:lnTo>
                <a:lnTo>
                  <a:pt x="1662" y="30"/>
                </a:lnTo>
                <a:lnTo>
                  <a:pt x="1659" y="27"/>
                </a:lnTo>
                <a:lnTo>
                  <a:pt x="1657" y="27"/>
                </a:lnTo>
                <a:lnTo>
                  <a:pt x="1655" y="27"/>
                </a:lnTo>
                <a:lnTo>
                  <a:pt x="1649" y="27"/>
                </a:lnTo>
                <a:lnTo>
                  <a:pt x="1643" y="32"/>
                </a:lnTo>
                <a:lnTo>
                  <a:pt x="1639" y="32"/>
                </a:lnTo>
                <a:lnTo>
                  <a:pt x="1636" y="32"/>
                </a:lnTo>
                <a:lnTo>
                  <a:pt x="1632" y="34"/>
                </a:lnTo>
                <a:lnTo>
                  <a:pt x="1626" y="34"/>
                </a:lnTo>
                <a:lnTo>
                  <a:pt x="1620" y="34"/>
                </a:lnTo>
                <a:lnTo>
                  <a:pt x="1615" y="34"/>
                </a:lnTo>
                <a:lnTo>
                  <a:pt x="1618" y="34"/>
                </a:lnTo>
                <a:lnTo>
                  <a:pt x="1639" y="27"/>
                </a:lnTo>
                <a:lnTo>
                  <a:pt x="1643" y="25"/>
                </a:lnTo>
                <a:lnTo>
                  <a:pt x="1645" y="25"/>
                </a:lnTo>
                <a:lnTo>
                  <a:pt x="1645" y="23"/>
                </a:lnTo>
                <a:lnTo>
                  <a:pt x="1643" y="23"/>
                </a:lnTo>
                <a:lnTo>
                  <a:pt x="1630" y="23"/>
                </a:lnTo>
                <a:lnTo>
                  <a:pt x="1628" y="23"/>
                </a:lnTo>
                <a:lnTo>
                  <a:pt x="1624" y="23"/>
                </a:lnTo>
                <a:lnTo>
                  <a:pt x="1622" y="23"/>
                </a:lnTo>
                <a:lnTo>
                  <a:pt x="1618" y="21"/>
                </a:lnTo>
                <a:lnTo>
                  <a:pt x="1613" y="21"/>
                </a:lnTo>
                <a:lnTo>
                  <a:pt x="1601" y="21"/>
                </a:lnTo>
                <a:lnTo>
                  <a:pt x="1601" y="21"/>
                </a:lnTo>
                <a:lnTo>
                  <a:pt x="1597" y="19"/>
                </a:lnTo>
                <a:lnTo>
                  <a:pt x="1595" y="17"/>
                </a:lnTo>
                <a:lnTo>
                  <a:pt x="1595" y="17"/>
                </a:lnTo>
                <a:lnTo>
                  <a:pt x="1582" y="17"/>
                </a:lnTo>
                <a:lnTo>
                  <a:pt x="1578" y="19"/>
                </a:lnTo>
                <a:lnTo>
                  <a:pt x="1574" y="21"/>
                </a:lnTo>
                <a:lnTo>
                  <a:pt x="1574" y="21"/>
                </a:lnTo>
                <a:lnTo>
                  <a:pt x="1576" y="23"/>
                </a:lnTo>
                <a:lnTo>
                  <a:pt x="1580" y="25"/>
                </a:lnTo>
                <a:lnTo>
                  <a:pt x="1580" y="25"/>
                </a:lnTo>
                <a:lnTo>
                  <a:pt x="1578" y="23"/>
                </a:lnTo>
                <a:lnTo>
                  <a:pt x="1574" y="23"/>
                </a:lnTo>
                <a:lnTo>
                  <a:pt x="1565" y="17"/>
                </a:lnTo>
                <a:lnTo>
                  <a:pt x="1563" y="17"/>
                </a:lnTo>
                <a:lnTo>
                  <a:pt x="1553" y="19"/>
                </a:lnTo>
                <a:lnTo>
                  <a:pt x="1546" y="21"/>
                </a:lnTo>
                <a:lnTo>
                  <a:pt x="1544" y="23"/>
                </a:lnTo>
                <a:lnTo>
                  <a:pt x="1544" y="23"/>
                </a:lnTo>
                <a:lnTo>
                  <a:pt x="1544" y="25"/>
                </a:lnTo>
                <a:lnTo>
                  <a:pt x="1546" y="27"/>
                </a:lnTo>
                <a:lnTo>
                  <a:pt x="1553" y="30"/>
                </a:lnTo>
                <a:lnTo>
                  <a:pt x="1555" y="32"/>
                </a:lnTo>
                <a:lnTo>
                  <a:pt x="1546" y="30"/>
                </a:lnTo>
                <a:lnTo>
                  <a:pt x="1540" y="27"/>
                </a:lnTo>
                <a:lnTo>
                  <a:pt x="1536" y="25"/>
                </a:lnTo>
                <a:lnTo>
                  <a:pt x="1536" y="23"/>
                </a:lnTo>
                <a:lnTo>
                  <a:pt x="1534" y="21"/>
                </a:lnTo>
                <a:lnTo>
                  <a:pt x="1530" y="21"/>
                </a:lnTo>
                <a:lnTo>
                  <a:pt x="1511" y="19"/>
                </a:lnTo>
                <a:lnTo>
                  <a:pt x="1490" y="21"/>
                </a:lnTo>
                <a:lnTo>
                  <a:pt x="1492" y="23"/>
                </a:lnTo>
                <a:lnTo>
                  <a:pt x="1494" y="25"/>
                </a:lnTo>
                <a:lnTo>
                  <a:pt x="1500" y="27"/>
                </a:lnTo>
                <a:lnTo>
                  <a:pt x="1504" y="30"/>
                </a:lnTo>
                <a:lnTo>
                  <a:pt x="1504" y="32"/>
                </a:lnTo>
                <a:lnTo>
                  <a:pt x="1513" y="34"/>
                </a:lnTo>
                <a:lnTo>
                  <a:pt x="1513" y="36"/>
                </a:lnTo>
                <a:lnTo>
                  <a:pt x="1511" y="36"/>
                </a:lnTo>
                <a:lnTo>
                  <a:pt x="1507" y="38"/>
                </a:lnTo>
                <a:lnTo>
                  <a:pt x="1504" y="38"/>
                </a:lnTo>
                <a:lnTo>
                  <a:pt x="1502" y="36"/>
                </a:lnTo>
                <a:lnTo>
                  <a:pt x="1502" y="34"/>
                </a:lnTo>
                <a:lnTo>
                  <a:pt x="1500" y="34"/>
                </a:lnTo>
                <a:lnTo>
                  <a:pt x="1490" y="27"/>
                </a:lnTo>
                <a:lnTo>
                  <a:pt x="1486" y="25"/>
                </a:lnTo>
                <a:lnTo>
                  <a:pt x="1483" y="25"/>
                </a:lnTo>
                <a:lnTo>
                  <a:pt x="1477" y="25"/>
                </a:lnTo>
                <a:lnTo>
                  <a:pt x="1471" y="25"/>
                </a:lnTo>
                <a:lnTo>
                  <a:pt x="1460" y="23"/>
                </a:lnTo>
                <a:lnTo>
                  <a:pt x="1450" y="23"/>
                </a:lnTo>
                <a:lnTo>
                  <a:pt x="1446" y="25"/>
                </a:lnTo>
                <a:lnTo>
                  <a:pt x="1446" y="25"/>
                </a:lnTo>
                <a:lnTo>
                  <a:pt x="1450" y="27"/>
                </a:lnTo>
                <a:lnTo>
                  <a:pt x="1452" y="27"/>
                </a:lnTo>
                <a:lnTo>
                  <a:pt x="1454" y="30"/>
                </a:lnTo>
                <a:lnTo>
                  <a:pt x="1460" y="32"/>
                </a:lnTo>
                <a:lnTo>
                  <a:pt x="1467" y="32"/>
                </a:lnTo>
                <a:lnTo>
                  <a:pt x="1467" y="34"/>
                </a:lnTo>
                <a:lnTo>
                  <a:pt x="1463" y="34"/>
                </a:lnTo>
                <a:lnTo>
                  <a:pt x="1448" y="32"/>
                </a:lnTo>
                <a:lnTo>
                  <a:pt x="1439" y="30"/>
                </a:lnTo>
                <a:lnTo>
                  <a:pt x="1433" y="30"/>
                </a:lnTo>
                <a:lnTo>
                  <a:pt x="1433" y="30"/>
                </a:lnTo>
                <a:lnTo>
                  <a:pt x="1431" y="30"/>
                </a:lnTo>
                <a:lnTo>
                  <a:pt x="1431" y="32"/>
                </a:lnTo>
                <a:lnTo>
                  <a:pt x="1437" y="36"/>
                </a:lnTo>
                <a:lnTo>
                  <a:pt x="1435" y="36"/>
                </a:lnTo>
                <a:lnTo>
                  <a:pt x="1431" y="36"/>
                </a:lnTo>
                <a:lnTo>
                  <a:pt x="1425" y="34"/>
                </a:lnTo>
                <a:lnTo>
                  <a:pt x="1423" y="34"/>
                </a:lnTo>
                <a:lnTo>
                  <a:pt x="1419" y="34"/>
                </a:lnTo>
                <a:lnTo>
                  <a:pt x="1419" y="36"/>
                </a:lnTo>
                <a:lnTo>
                  <a:pt x="1421" y="38"/>
                </a:lnTo>
                <a:lnTo>
                  <a:pt x="1425" y="38"/>
                </a:lnTo>
                <a:lnTo>
                  <a:pt x="1425" y="40"/>
                </a:lnTo>
                <a:lnTo>
                  <a:pt x="1419" y="40"/>
                </a:lnTo>
                <a:lnTo>
                  <a:pt x="1416" y="40"/>
                </a:lnTo>
                <a:lnTo>
                  <a:pt x="1412" y="42"/>
                </a:lnTo>
                <a:lnTo>
                  <a:pt x="1412" y="42"/>
                </a:lnTo>
                <a:lnTo>
                  <a:pt x="1416" y="44"/>
                </a:lnTo>
                <a:lnTo>
                  <a:pt x="1421" y="46"/>
                </a:lnTo>
                <a:lnTo>
                  <a:pt x="1427" y="50"/>
                </a:lnTo>
                <a:lnTo>
                  <a:pt x="1448" y="55"/>
                </a:lnTo>
                <a:lnTo>
                  <a:pt x="1454" y="59"/>
                </a:lnTo>
                <a:lnTo>
                  <a:pt x="1456" y="61"/>
                </a:lnTo>
                <a:lnTo>
                  <a:pt x="1456" y="61"/>
                </a:lnTo>
                <a:lnTo>
                  <a:pt x="1454" y="61"/>
                </a:lnTo>
                <a:lnTo>
                  <a:pt x="1450" y="59"/>
                </a:lnTo>
                <a:lnTo>
                  <a:pt x="1446" y="57"/>
                </a:lnTo>
                <a:lnTo>
                  <a:pt x="1442" y="57"/>
                </a:lnTo>
                <a:lnTo>
                  <a:pt x="1425" y="53"/>
                </a:lnTo>
                <a:lnTo>
                  <a:pt x="1416" y="48"/>
                </a:lnTo>
                <a:lnTo>
                  <a:pt x="1412" y="48"/>
                </a:lnTo>
                <a:lnTo>
                  <a:pt x="1410" y="48"/>
                </a:lnTo>
                <a:lnTo>
                  <a:pt x="1410" y="48"/>
                </a:lnTo>
                <a:lnTo>
                  <a:pt x="1408" y="50"/>
                </a:lnTo>
                <a:lnTo>
                  <a:pt x="1410" y="50"/>
                </a:lnTo>
                <a:lnTo>
                  <a:pt x="1414" y="53"/>
                </a:lnTo>
                <a:lnTo>
                  <a:pt x="1414" y="55"/>
                </a:lnTo>
                <a:lnTo>
                  <a:pt x="1410" y="55"/>
                </a:lnTo>
                <a:lnTo>
                  <a:pt x="1408" y="53"/>
                </a:lnTo>
                <a:lnTo>
                  <a:pt x="1406" y="53"/>
                </a:lnTo>
                <a:lnTo>
                  <a:pt x="1402" y="50"/>
                </a:lnTo>
                <a:lnTo>
                  <a:pt x="1398" y="46"/>
                </a:lnTo>
                <a:lnTo>
                  <a:pt x="1393" y="44"/>
                </a:lnTo>
                <a:lnTo>
                  <a:pt x="1385" y="44"/>
                </a:lnTo>
                <a:lnTo>
                  <a:pt x="1383" y="42"/>
                </a:lnTo>
                <a:lnTo>
                  <a:pt x="1381" y="42"/>
                </a:lnTo>
                <a:lnTo>
                  <a:pt x="1379" y="40"/>
                </a:lnTo>
                <a:lnTo>
                  <a:pt x="1372" y="42"/>
                </a:lnTo>
                <a:lnTo>
                  <a:pt x="1370" y="44"/>
                </a:lnTo>
                <a:lnTo>
                  <a:pt x="1364" y="46"/>
                </a:lnTo>
                <a:lnTo>
                  <a:pt x="1362" y="46"/>
                </a:lnTo>
                <a:lnTo>
                  <a:pt x="1360" y="48"/>
                </a:lnTo>
                <a:lnTo>
                  <a:pt x="1354" y="48"/>
                </a:lnTo>
                <a:lnTo>
                  <a:pt x="1354" y="50"/>
                </a:lnTo>
                <a:lnTo>
                  <a:pt x="1372" y="55"/>
                </a:lnTo>
                <a:lnTo>
                  <a:pt x="1375" y="57"/>
                </a:lnTo>
                <a:lnTo>
                  <a:pt x="1375" y="57"/>
                </a:lnTo>
                <a:lnTo>
                  <a:pt x="1377" y="57"/>
                </a:lnTo>
                <a:lnTo>
                  <a:pt x="1370" y="57"/>
                </a:lnTo>
                <a:lnTo>
                  <a:pt x="1368" y="59"/>
                </a:lnTo>
                <a:lnTo>
                  <a:pt x="1366" y="59"/>
                </a:lnTo>
                <a:lnTo>
                  <a:pt x="1364" y="57"/>
                </a:lnTo>
                <a:lnTo>
                  <a:pt x="1360" y="57"/>
                </a:lnTo>
                <a:lnTo>
                  <a:pt x="1356" y="55"/>
                </a:lnTo>
                <a:lnTo>
                  <a:pt x="1354" y="55"/>
                </a:lnTo>
                <a:lnTo>
                  <a:pt x="1349" y="55"/>
                </a:lnTo>
                <a:lnTo>
                  <a:pt x="1347" y="57"/>
                </a:lnTo>
                <a:lnTo>
                  <a:pt x="1347" y="59"/>
                </a:lnTo>
                <a:lnTo>
                  <a:pt x="1345" y="57"/>
                </a:lnTo>
                <a:lnTo>
                  <a:pt x="1341" y="55"/>
                </a:lnTo>
                <a:lnTo>
                  <a:pt x="1339" y="55"/>
                </a:lnTo>
                <a:lnTo>
                  <a:pt x="1333" y="53"/>
                </a:lnTo>
                <a:lnTo>
                  <a:pt x="1324" y="55"/>
                </a:lnTo>
                <a:lnTo>
                  <a:pt x="1320" y="57"/>
                </a:lnTo>
                <a:lnTo>
                  <a:pt x="1316" y="59"/>
                </a:lnTo>
                <a:lnTo>
                  <a:pt x="1314" y="59"/>
                </a:lnTo>
                <a:lnTo>
                  <a:pt x="1310" y="61"/>
                </a:lnTo>
                <a:lnTo>
                  <a:pt x="1301" y="61"/>
                </a:lnTo>
                <a:lnTo>
                  <a:pt x="1297" y="61"/>
                </a:lnTo>
                <a:lnTo>
                  <a:pt x="1291" y="63"/>
                </a:lnTo>
                <a:lnTo>
                  <a:pt x="1287" y="63"/>
                </a:lnTo>
                <a:lnTo>
                  <a:pt x="1282" y="65"/>
                </a:lnTo>
                <a:lnTo>
                  <a:pt x="1280" y="67"/>
                </a:lnTo>
                <a:lnTo>
                  <a:pt x="1280" y="69"/>
                </a:lnTo>
                <a:lnTo>
                  <a:pt x="1284" y="71"/>
                </a:lnTo>
                <a:lnTo>
                  <a:pt x="1284" y="71"/>
                </a:lnTo>
                <a:close/>
                <a:moveTo>
                  <a:pt x="2328" y="59"/>
                </a:moveTo>
                <a:lnTo>
                  <a:pt x="2332" y="63"/>
                </a:lnTo>
                <a:lnTo>
                  <a:pt x="2336" y="63"/>
                </a:lnTo>
                <a:lnTo>
                  <a:pt x="2336" y="61"/>
                </a:lnTo>
                <a:lnTo>
                  <a:pt x="2334" y="59"/>
                </a:lnTo>
                <a:lnTo>
                  <a:pt x="2332" y="55"/>
                </a:lnTo>
                <a:lnTo>
                  <a:pt x="2328" y="53"/>
                </a:lnTo>
                <a:lnTo>
                  <a:pt x="2326" y="53"/>
                </a:lnTo>
                <a:lnTo>
                  <a:pt x="2324" y="55"/>
                </a:lnTo>
                <a:lnTo>
                  <a:pt x="2324" y="57"/>
                </a:lnTo>
                <a:lnTo>
                  <a:pt x="2328" y="59"/>
                </a:lnTo>
                <a:close/>
                <a:moveTo>
                  <a:pt x="1930" y="44"/>
                </a:moveTo>
                <a:lnTo>
                  <a:pt x="1938" y="46"/>
                </a:lnTo>
                <a:lnTo>
                  <a:pt x="1949" y="50"/>
                </a:lnTo>
                <a:lnTo>
                  <a:pt x="1955" y="55"/>
                </a:lnTo>
                <a:lnTo>
                  <a:pt x="1957" y="55"/>
                </a:lnTo>
                <a:lnTo>
                  <a:pt x="1959" y="48"/>
                </a:lnTo>
                <a:lnTo>
                  <a:pt x="1959" y="42"/>
                </a:lnTo>
                <a:lnTo>
                  <a:pt x="1957" y="40"/>
                </a:lnTo>
                <a:lnTo>
                  <a:pt x="1951" y="36"/>
                </a:lnTo>
                <a:lnTo>
                  <a:pt x="1936" y="32"/>
                </a:lnTo>
                <a:lnTo>
                  <a:pt x="1930" y="34"/>
                </a:lnTo>
                <a:lnTo>
                  <a:pt x="1923" y="34"/>
                </a:lnTo>
                <a:lnTo>
                  <a:pt x="1921" y="36"/>
                </a:lnTo>
                <a:lnTo>
                  <a:pt x="1921" y="38"/>
                </a:lnTo>
                <a:lnTo>
                  <a:pt x="1930" y="44"/>
                </a:lnTo>
                <a:close/>
                <a:moveTo>
                  <a:pt x="1557" y="371"/>
                </a:moveTo>
                <a:lnTo>
                  <a:pt x="1555" y="369"/>
                </a:lnTo>
                <a:lnTo>
                  <a:pt x="1551" y="369"/>
                </a:lnTo>
                <a:lnTo>
                  <a:pt x="1548" y="371"/>
                </a:lnTo>
                <a:lnTo>
                  <a:pt x="1546" y="373"/>
                </a:lnTo>
                <a:lnTo>
                  <a:pt x="1546" y="373"/>
                </a:lnTo>
                <a:lnTo>
                  <a:pt x="1546" y="378"/>
                </a:lnTo>
                <a:lnTo>
                  <a:pt x="1548" y="380"/>
                </a:lnTo>
                <a:lnTo>
                  <a:pt x="1546" y="378"/>
                </a:lnTo>
                <a:lnTo>
                  <a:pt x="1544" y="378"/>
                </a:lnTo>
                <a:lnTo>
                  <a:pt x="1542" y="373"/>
                </a:lnTo>
                <a:lnTo>
                  <a:pt x="1542" y="373"/>
                </a:lnTo>
                <a:lnTo>
                  <a:pt x="1540" y="371"/>
                </a:lnTo>
                <a:lnTo>
                  <a:pt x="1538" y="373"/>
                </a:lnTo>
                <a:lnTo>
                  <a:pt x="1536" y="375"/>
                </a:lnTo>
                <a:lnTo>
                  <a:pt x="1534" y="375"/>
                </a:lnTo>
                <a:lnTo>
                  <a:pt x="1534" y="375"/>
                </a:lnTo>
                <a:lnTo>
                  <a:pt x="1538" y="371"/>
                </a:lnTo>
                <a:lnTo>
                  <a:pt x="1540" y="367"/>
                </a:lnTo>
                <a:lnTo>
                  <a:pt x="1540" y="367"/>
                </a:lnTo>
                <a:lnTo>
                  <a:pt x="1538" y="367"/>
                </a:lnTo>
                <a:lnTo>
                  <a:pt x="1538" y="367"/>
                </a:lnTo>
                <a:lnTo>
                  <a:pt x="1536" y="367"/>
                </a:lnTo>
                <a:lnTo>
                  <a:pt x="1534" y="369"/>
                </a:lnTo>
                <a:lnTo>
                  <a:pt x="1530" y="369"/>
                </a:lnTo>
                <a:lnTo>
                  <a:pt x="1530" y="369"/>
                </a:lnTo>
                <a:lnTo>
                  <a:pt x="1527" y="371"/>
                </a:lnTo>
                <a:lnTo>
                  <a:pt x="1525" y="375"/>
                </a:lnTo>
                <a:lnTo>
                  <a:pt x="1525" y="378"/>
                </a:lnTo>
                <a:lnTo>
                  <a:pt x="1521" y="382"/>
                </a:lnTo>
                <a:lnTo>
                  <a:pt x="1521" y="382"/>
                </a:lnTo>
                <a:lnTo>
                  <a:pt x="1521" y="380"/>
                </a:lnTo>
                <a:lnTo>
                  <a:pt x="1523" y="375"/>
                </a:lnTo>
                <a:lnTo>
                  <a:pt x="1523" y="375"/>
                </a:lnTo>
                <a:lnTo>
                  <a:pt x="1523" y="373"/>
                </a:lnTo>
                <a:lnTo>
                  <a:pt x="1523" y="371"/>
                </a:lnTo>
                <a:lnTo>
                  <a:pt x="1525" y="369"/>
                </a:lnTo>
                <a:lnTo>
                  <a:pt x="1525" y="369"/>
                </a:lnTo>
                <a:lnTo>
                  <a:pt x="1521" y="369"/>
                </a:lnTo>
                <a:lnTo>
                  <a:pt x="1519" y="369"/>
                </a:lnTo>
                <a:lnTo>
                  <a:pt x="1519" y="369"/>
                </a:lnTo>
                <a:lnTo>
                  <a:pt x="1523" y="367"/>
                </a:lnTo>
                <a:lnTo>
                  <a:pt x="1523" y="367"/>
                </a:lnTo>
                <a:lnTo>
                  <a:pt x="1527" y="367"/>
                </a:lnTo>
                <a:lnTo>
                  <a:pt x="1532" y="365"/>
                </a:lnTo>
                <a:lnTo>
                  <a:pt x="1532" y="363"/>
                </a:lnTo>
                <a:lnTo>
                  <a:pt x="1532" y="363"/>
                </a:lnTo>
                <a:lnTo>
                  <a:pt x="1532" y="361"/>
                </a:lnTo>
                <a:lnTo>
                  <a:pt x="1532" y="359"/>
                </a:lnTo>
                <a:lnTo>
                  <a:pt x="1532" y="359"/>
                </a:lnTo>
                <a:lnTo>
                  <a:pt x="1530" y="359"/>
                </a:lnTo>
                <a:lnTo>
                  <a:pt x="1527" y="359"/>
                </a:lnTo>
                <a:lnTo>
                  <a:pt x="1525" y="359"/>
                </a:lnTo>
                <a:lnTo>
                  <a:pt x="1523" y="359"/>
                </a:lnTo>
                <a:lnTo>
                  <a:pt x="1519" y="359"/>
                </a:lnTo>
                <a:lnTo>
                  <a:pt x="1515" y="361"/>
                </a:lnTo>
                <a:lnTo>
                  <a:pt x="1513" y="363"/>
                </a:lnTo>
                <a:lnTo>
                  <a:pt x="1511" y="365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09" y="367"/>
                </a:lnTo>
                <a:lnTo>
                  <a:pt x="1511" y="365"/>
                </a:lnTo>
                <a:lnTo>
                  <a:pt x="1513" y="363"/>
                </a:lnTo>
                <a:lnTo>
                  <a:pt x="1513" y="361"/>
                </a:lnTo>
                <a:lnTo>
                  <a:pt x="1515" y="359"/>
                </a:lnTo>
                <a:lnTo>
                  <a:pt x="1521" y="354"/>
                </a:lnTo>
                <a:lnTo>
                  <a:pt x="1521" y="352"/>
                </a:lnTo>
                <a:lnTo>
                  <a:pt x="1519" y="352"/>
                </a:lnTo>
                <a:lnTo>
                  <a:pt x="1519" y="350"/>
                </a:lnTo>
                <a:lnTo>
                  <a:pt x="1519" y="348"/>
                </a:lnTo>
                <a:lnTo>
                  <a:pt x="1517" y="348"/>
                </a:lnTo>
                <a:lnTo>
                  <a:pt x="1511" y="344"/>
                </a:lnTo>
                <a:lnTo>
                  <a:pt x="1509" y="344"/>
                </a:lnTo>
                <a:lnTo>
                  <a:pt x="1507" y="346"/>
                </a:lnTo>
                <a:lnTo>
                  <a:pt x="1504" y="346"/>
                </a:lnTo>
                <a:lnTo>
                  <a:pt x="1504" y="344"/>
                </a:lnTo>
                <a:lnTo>
                  <a:pt x="1500" y="344"/>
                </a:lnTo>
                <a:lnTo>
                  <a:pt x="1496" y="342"/>
                </a:lnTo>
                <a:lnTo>
                  <a:pt x="1494" y="342"/>
                </a:lnTo>
                <a:lnTo>
                  <a:pt x="1488" y="340"/>
                </a:lnTo>
                <a:lnTo>
                  <a:pt x="1483" y="340"/>
                </a:lnTo>
                <a:lnTo>
                  <a:pt x="1481" y="342"/>
                </a:lnTo>
                <a:lnTo>
                  <a:pt x="1477" y="342"/>
                </a:lnTo>
                <a:lnTo>
                  <a:pt x="1473" y="344"/>
                </a:lnTo>
                <a:lnTo>
                  <a:pt x="1471" y="344"/>
                </a:lnTo>
                <a:lnTo>
                  <a:pt x="1471" y="346"/>
                </a:lnTo>
                <a:lnTo>
                  <a:pt x="1471" y="346"/>
                </a:lnTo>
                <a:lnTo>
                  <a:pt x="1471" y="348"/>
                </a:lnTo>
                <a:lnTo>
                  <a:pt x="1471" y="348"/>
                </a:lnTo>
                <a:lnTo>
                  <a:pt x="1473" y="350"/>
                </a:lnTo>
                <a:lnTo>
                  <a:pt x="1479" y="352"/>
                </a:lnTo>
                <a:lnTo>
                  <a:pt x="1481" y="354"/>
                </a:lnTo>
                <a:lnTo>
                  <a:pt x="1483" y="354"/>
                </a:lnTo>
                <a:lnTo>
                  <a:pt x="1486" y="357"/>
                </a:lnTo>
                <a:lnTo>
                  <a:pt x="1481" y="357"/>
                </a:lnTo>
                <a:lnTo>
                  <a:pt x="1475" y="352"/>
                </a:lnTo>
                <a:lnTo>
                  <a:pt x="1473" y="352"/>
                </a:lnTo>
                <a:lnTo>
                  <a:pt x="1471" y="352"/>
                </a:lnTo>
                <a:lnTo>
                  <a:pt x="1469" y="352"/>
                </a:lnTo>
                <a:lnTo>
                  <a:pt x="1467" y="350"/>
                </a:lnTo>
                <a:lnTo>
                  <a:pt x="1467" y="352"/>
                </a:lnTo>
                <a:lnTo>
                  <a:pt x="1465" y="359"/>
                </a:lnTo>
                <a:lnTo>
                  <a:pt x="1467" y="359"/>
                </a:lnTo>
                <a:lnTo>
                  <a:pt x="1467" y="361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9" y="363"/>
                </a:lnTo>
                <a:lnTo>
                  <a:pt x="1467" y="363"/>
                </a:lnTo>
                <a:lnTo>
                  <a:pt x="1463" y="359"/>
                </a:lnTo>
                <a:lnTo>
                  <a:pt x="1463" y="359"/>
                </a:lnTo>
                <a:lnTo>
                  <a:pt x="1463" y="354"/>
                </a:lnTo>
                <a:lnTo>
                  <a:pt x="1463" y="352"/>
                </a:lnTo>
                <a:lnTo>
                  <a:pt x="1460" y="350"/>
                </a:lnTo>
                <a:lnTo>
                  <a:pt x="1458" y="350"/>
                </a:lnTo>
                <a:lnTo>
                  <a:pt x="1456" y="352"/>
                </a:lnTo>
                <a:lnTo>
                  <a:pt x="1454" y="352"/>
                </a:lnTo>
                <a:lnTo>
                  <a:pt x="1454" y="352"/>
                </a:lnTo>
                <a:lnTo>
                  <a:pt x="1454" y="350"/>
                </a:lnTo>
                <a:lnTo>
                  <a:pt x="1452" y="348"/>
                </a:lnTo>
                <a:lnTo>
                  <a:pt x="1452" y="348"/>
                </a:lnTo>
                <a:lnTo>
                  <a:pt x="1450" y="348"/>
                </a:lnTo>
                <a:lnTo>
                  <a:pt x="1448" y="350"/>
                </a:lnTo>
                <a:lnTo>
                  <a:pt x="1448" y="350"/>
                </a:lnTo>
                <a:lnTo>
                  <a:pt x="1448" y="352"/>
                </a:lnTo>
                <a:lnTo>
                  <a:pt x="1448" y="352"/>
                </a:lnTo>
                <a:lnTo>
                  <a:pt x="1450" y="357"/>
                </a:lnTo>
                <a:lnTo>
                  <a:pt x="1450" y="357"/>
                </a:lnTo>
                <a:lnTo>
                  <a:pt x="1448" y="354"/>
                </a:lnTo>
                <a:lnTo>
                  <a:pt x="1446" y="354"/>
                </a:lnTo>
                <a:lnTo>
                  <a:pt x="1444" y="357"/>
                </a:lnTo>
                <a:lnTo>
                  <a:pt x="1439" y="361"/>
                </a:lnTo>
                <a:lnTo>
                  <a:pt x="1437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3"/>
                </a:lnTo>
                <a:lnTo>
                  <a:pt x="1435" y="361"/>
                </a:lnTo>
                <a:lnTo>
                  <a:pt x="1435" y="361"/>
                </a:lnTo>
                <a:lnTo>
                  <a:pt x="1435" y="359"/>
                </a:lnTo>
                <a:lnTo>
                  <a:pt x="1435" y="359"/>
                </a:lnTo>
                <a:lnTo>
                  <a:pt x="1435" y="359"/>
                </a:lnTo>
                <a:lnTo>
                  <a:pt x="1437" y="359"/>
                </a:lnTo>
                <a:lnTo>
                  <a:pt x="1437" y="359"/>
                </a:lnTo>
                <a:lnTo>
                  <a:pt x="1439" y="359"/>
                </a:lnTo>
                <a:lnTo>
                  <a:pt x="1435" y="354"/>
                </a:lnTo>
                <a:lnTo>
                  <a:pt x="1435" y="354"/>
                </a:lnTo>
                <a:lnTo>
                  <a:pt x="1437" y="354"/>
                </a:lnTo>
                <a:lnTo>
                  <a:pt x="1439" y="352"/>
                </a:lnTo>
                <a:lnTo>
                  <a:pt x="1439" y="348"/>
                </a:lnTo>
                <a:lnTo>
                  <a:pt x="1439" y="348"/>
                </a:lnTo>
                <a:lnTo>
                  <a:pt x="1437" y="348"/>
                </a:lnTo>
                <a:lnTo>
                  <a:pt x="1431" y="352"/>
                </a:lnTo>
                <a:lnTo>
                  <a:pt x="1431" y="352"/>
                </a:lnTo>
                <a:lnTo>
                  <a:pt x="1435" y="348"/>
                </a:lnTo>
                <a:lnTo>
                  <a:pt x="1439" y="346"/>
                </a:lnTo>
                <a:lnTo>
                  <a:pt x="1442" y="342"/>
                </a:lnTo>
                <a:lnTo>
                  <a:pt x="1444" y="342"/>
                </a:lnTo>
                <a:lnTo>
                  <a:pt x="1446" y="340"/>
                </a:lnTo>
                <a:lnTo>
                  <a:pt x="1444" y="340"/>
                </a:lnTo>
                <a:lnTo>
                  <a:pt x="1442" y="338"/>
                </a:lnTo>
                <a:lnTo>
                  <a:pt x="1442" y="338"/>
                </a:lnTo>
                <a:lnTo>
                  <a:pt x="1439" y="336"/>
                </a:lnTo>
                <a:lnTo>
                  <a:pt x="1439" y="333"/>
                </a:lnTo>
                <a:lnTo>
                  <a:pt x="1439" y="331"/>
                </a:lnTo>
                <a:lnTo>
                  <a:pt x="1439" y="329"/>
                </a:lnTo>
                <a:lnTo>
                  <a:pt x="1439" y="329"/>
                </a:lnTo>
                <a:lnTo>
                  <a:pt x="1437" y="327"/>
                </a:lnTo>
                <a:lnTo>
                  <a:pt x="1433" y="327"/>
                </a:lnTo>
                <a:lnTo>
                  <a:pt x="1431" y="325"/>
                </a:lnTo>
                <a:lnTo>
                  <a:pt x="1431" y="321"/>
                </a:lnTo>
                <a:lnTo>
                  <a:pt x="1429" y="317"/>
                </a:lnTo>
                <a:lnTo>
                  <a:pt x="1429" y="317"/>
                </a:lnTo>
                <a:lnTo>
                  <a:pt x="1425" y="315"/>
                </a:lnTo>
                <a:lnTo>
                  <a:pt x="1421" y="313"/>
                </a:lnTo>
                <a:lnTo>
                  <a:pt x="1416" y="313"/>
                </a:lnTo>
                <a:lnTo>
                  <a:pt x="1410" y="313"/>
                </a:lnTo>
                <a:lnTo>
                  <a:pt x="1408" y="313"/>
                </a:lnTo>
                <a:lnTo>
                  <a:pt x="1406" y="315"/>
                </a:lnTo>
                <a:lnTo>
                  <a:pt x="1406" y="315"/>
                </a:lnTo>
                <a:lnTo>
                  <a:pt x="1400" y="317"/>
                </a:lnTo>
                <a:lnTo>
                  <a:pt x="1395" y="317"/>
                </a:lnTo>
                <a:lnTo>
                  <a:pt x="1391" y="319"/>
                </a:lnTo>
                <a:lnTo>
                  <a:pt x="1391" y="319"/>
                </a:lnTo>
                <a:lnTo>
                  <a:pt x="1393" y="321"/>
                </a:lnTo>
                <a:lnTo>
                  <a:pt x="1393" y="321"/>
                </a:lnTo>
                <a:lnTo>
                  <a:pt x="1389" y="321"/>
                </a:lnTo>
                <a:lnTo>
                  <a:pt x="1385" y="321"/>
                </a:lnTo>
                <a:lnTo>
                  <a:pt x="1383" y="323"/>
                </a:lnTo>
                <a:lnTo>
                  <a:pt x="1377" y="325"/>
                </a:lnTo>
                <a:lnTo>
                  <a:pt x="1370" y="331"/>
                </a:lnTo>
                <a:lnTo>
                  <a:pt x="1370" y="331"/>
                </a:lnTo>
                <a:lnTo>
                  <a:pt x="1375" y="333"/>
                </a:lnTo>
                <a:lnTo>
                  <a:pt x="1387" y="338"/>
                </a:lnTo>
                <a:lnTo>
                  <a:pt x="1387" y="340"/>
                </a:lnTo>
                <a:lnTo>
                  <a:pt x="1377" y="336"/>
                </a:lnTo>
                <a:lnTo>
                  <a:pt x="1372" y="336"/>
                </a:lnTo>
                <a:lnTo>
                  <a:pt x="1370" y="336"/>
                </a:lnTo>
                <a:lnTo>
                  <a:pt x="1370" y="336"/>
                </a:lnTo>
                <a:lnTo>
                  <a:pt x="1368" y="338"/>
                </a:lnTo>
                <a:lnTo>
                  <a:pt x="1368" y="338"/>
                </a:lnTo>
                <a:lnTo>
                  <a:pt x="1366" y="340"/>
                </a:lnTo>
                <a:lnTo>
                  <a:pt x="1366" y="342"/>
                </a:lnTo>
                <a:lnTo>
                  <a:pt x="1366" y="344"/>
                </a:lnTo>
                <a:lnTo>
                  <a:pt x="1368" y="344"/>
                </a:lnTo>
                <a:lnTo>
                  <a:pt x="1368" y="346"/>
                </a:lnTo>
                <a:lnTo>
                  <a:pt x="1368" y="346"/>
                </a:lnTo>
                <a:lnTo>
                  <a:pt x="1370" y="348"/>
                </a:lnTo>
                <a:lnTo>
                  <a:pt x="1370" y="348"/>
                </a:lnTo>
                <a:lnTo>
                  <a:pt x="1375" y="350"/>
                </a:lnTo>
                <a:lnTo>
                  <a:pt x="1375" y="350"/>
                </a:lnTo>
                <a:lnTo>
                  <a:pt x="1377" y="350"/>
                </a:lnTo>
                <a:lnTo>
                  <a:pt x="1379" y="350"/>
                </a:lnTo>
                <a:lnTo>
                  <a:pt x="1381" y="350"/>
                </a:lnTo>
                <a:lnTo>
                  <a:pt x="1381" y="350"/>
                </a:lnTo>
                <a:lnTo>
                  <a:pt x="1379" y="352"/>
                </a:lnTo>
                <a:lnTo>
                  <a:pt x="1379" y="352"/>
                </a:lnTo>
                <a:lnTo>
                  <a:pt x="1379" y="354"/>
                </a:lnTo>
                <a:lnTo>
                  <a:pt x="1381" y="354"/>
                </a:lnTo>
                <a:lnTo>
                  <a:pt x="1385" y="359"/>
                </a:lnTo>
                <a:lnTo>
                  <a:pt x="1387" y="359"/>
                </a:lnTo>
                <a:lnTo>
                  <a:pt x="1387" y="359"/>
                </a:lnTo>
                <a:lnTo>
                  <a:pt x="1385" y="359"/>
                </a:lnTo>
                <a:lnTo>
                  <a:pt x="1383" y="357"/>
                </a:lnTo>
                <a:lnTo>
                  <a:pt x="1377" y="354"/>
                </a:lnTo>
                <a:lnTo>
                  <a:pt x="1372" y="354"/>
                </a:lnTo>
                <a:lnTo>
                  <a:pt x="1370" y="354"/>
                </a:lnTo>
                <a:lnTo>
                  <a:pt x="1368" y="359"/>
                </a:lnTo>
                <a:lnTo>
                  <a:pt x="1366" y="359"/>
                </a:lnTo>
                <a:lnTo>
                  <a:pt x="1364" y="361"/>
                </a:lnTo>
                <a:lnTo>
                  <a:pt x="1364" y="361"/>
                </a:lnTo>
                <a:lnTo>
                  <a:pt x="1364" y="361"/>
                </a:lnTo>
                <a:lnTo>
                  <a:pt x="1368" y="365"/>
                </a:lnTo>
                <a:lnTo>
                  <a:pt x="1368" y="365"/>
                </a:lnTo>
                <a:lnTo>
                  <a:pt x="1370" y="367"/>
                </a:lnTo>
                <a:lnTo>
                  <a:pt x="1370" y="369"/>
                </a:lnTo>
                <a:lnTo>
                  <a:pt x="1372" y="369"/>
                </a:lnTo>
                <a:lnTo>
                  <a:pt x="1375" y="369"/>
                </a:lnTo>
                <a:lnTo>
                  <a:pt x="1377" y="369"/>
                </a:lnTo>
                <a:lnTo>
                  <a:pt x="1379" y="369"/>
                </a:lnTo>
                <a:lnTo>
                  <a:pt x="1381" y="371"/>
                </a:lnTo>
                <a:lnTo>
                  <a:pt x="1381" y="371"/>
                </a:lnTo>
                <a:lnTo>
                  <a:pt x="1381" y="373"/>
                </a:lnTo>
                <a:lnTo>
                  <a:pt x="1381" y="375"/>
                </a:lnTo>
                <a:lnTo>
                  <a:pt x="1381" y="378"/>
                </a:lnTo>
                <a:lnTo>
                  <a:pt x="1379" y="384"/>
                </a:lnTo>
                <a:lnTo>
                  <a:pt x="1379" y="386"/>
                </a:lnTo>
                <a:lnTo>
                  <a:pt x="1379" y="386"/>
                </a:lnTo>
                <a:lnTo>
                  <a:pt x="1377" y="386"/>
                </a:lnTo>
                <a:lnTo>
                  <a:pt x="1377" y="386"/>
                </a:lnTo>
                <a:lnTo>
                  <a:pt x="1375" y="384"/>
                </a:lnTo>
                <a:lnTo>
                  <a:pt x="1377" y="384"/>
                </a:lnTo>
                <a:lnTo>
                  <a:pt x="1377" y="384"/>
                </a:lnTo>
                <a:lnTo>
                  <a:pt x="1375" y="384"/>
                </a:lnTo>
                <a:lnTo>
                  <a:pt x="1366" y="384"/>
                </a:lnTo>
                <a:lnTo>
                  <a:pt x="1364" y="384"/>
                </a:lnTo>
                <a:lnTo>
                  <a:pt x="1360" y="386"/>
                </a:lnTo>
                <a:lnTo>
                  <a:pt x="1358" y="386"/>
                </a:lnTo>
                <a:lnTo>
                  <a:pt x="1354" y="388"/>
                </a:lnTo>
                <a:lnTo>
                  <a:pt x="1354" y="386"/>
                </a:lnTo>
                <a:lnTo>
                  <a:pt x="1356" y="386"/>
                </a:lnTo>
                <a:lnTo>
                  <a:pt x="1360" y="384"/>
                </a:lnTo>
                <a:lnTo>
                  <a:pt x="1362" y="382"/>
                </a:lnTo>
                <a:lnTo>
                  <a:pt x="1366" y="382"/>
                </a:lnTo>
                <a:lnTo>
                  <a:pt x="1370" y="382"/>
                </a:lnTo>
                <a:lnTo>
                  <a:pt x="1375" y="380"/>
                </a:lnTo>
                <a:lnTo>
                  <a:pt x="1377" y="378"/>
                </a:lnTo>
                <a:lnTo>
                  <a:pt x="1375" y="375"/>
                </a:lnTo>
                <a:lnTo>
                  <a:pt x="1372" y="373"/>
                </a:lnTo>
                <a:lnTo>
                  <a:pt x="1368" y="371"/>
                </a:lnTo>
                <a:lnTo>
                  <a:pt x="1366" y="369"/>
                </a:lnTo>
                <a:lnTo>
                  <a:pt x="1362" y="367"/>
                </a:lnTo>
                <a:lnTo>
                  <a:pt x="1358" y="363"/>
                </a:lnTo>
                <a:lnTo>
                  <a:pt x="1358" y="361"/>
                </a:lnTo>
                <a:lnTo>
                  <a:pt x="1358" y="357"/>
                </a:lnTo>
                <a:lnTo>
                  <a:pt x="1358" y="354"/>
                </a:lnTo>
                <a:lnTo>
                  <a:pt x="1358" y="352"/>
                </a:lnTo>
                <a:lnTo>
                  <a:pt x="1358" y="350"/>
                </a:lnTo>
                <a:lnTo>
                  <a:pt x="1358" y="348"/>
                </a:lnTo>
                <a:lnTo>
                  <a:pt x="1356" y="346"/>
                </a:lnTo>
                <a:lnTo>
                  <a:pt x="1354" y="342"/>
                </a:lnTo>
                <a:lnTo>
                  <a:pt x="1351" y="342"/>
                </a:lnTo>
                <a:lnTo>
                  <a:pt x="1351" y="340"/>
                </a:lnTo>
                <a:lnTo>
                  <a:pt x="1354" y="338"/>
                </a:lnTo>
                <a:lnTo>
                  <a:pt x="1354" y="336"/>
                </a:lnTo>
                <a:lnTo>
                  <a:pt x="1356" y="333"/>
                </a:lnTo>
                <a:lnTo>
                  <a:pt x="1360" y="327"/>
                </a:lnTo>
                <a:lnTo>
                  <a:pt x="1362" y="325"/>
                </a:lnTo>
                <a:lnTo>
                  <a:pt x="1366" y="321"/>
                </a:lnTo>
                <a:lnTo>
                  <a:pt x="1368" y="319"/>
                </a:lnTo>
                <a:lnTo>
                  <a:pt x="1372" y="317"/>
                </a:lnTo>
                <a:lnTo>
                  <a:pt x="1377" y="315"/>
                </a:lnTo>
                <a:lnTo>
                  <a:pt x="1377" y="313"/>
                </a:lnTo>
                <a:lnTo>
                  <a:pt x="1377" y="313"/>
                </a:lnTo>
                <a:lnTo>
                  <a:pt x="1377" y="313"/>
                </a:lnTo>
                <a:lnTo>
                  <a:pt x="1375" y="310"/>
                </a:lnTo>
                <a:lnTo>
                  <a:pt x="1362" y="310"/>
                </a:lnTo>
                <a:lnTo>
                  <a:pt x="1356" y="310"/>
                </a:lnTo>
                <a:lnTo>
                  <a:pt x="1351" y="310"/>
                </a:lnTo>
                <a:lnTo>
                  <a:pt x="1341" y="313"/>
                </a:lnTo>
                <a:lnTo>
                  <a:pt x="1337" y="313"/>
                </a:lnTo>
                <a:lnTo>
                  <a:pt x="1335" y="315"/>
                </a:lnTo>
                <a:lnTo>
                  <a:pt x="1331" y="317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3"/>
                </a:lnTo>
                <a:lnTo>
                  <a:pt x="1322" y="325"/>
                </a:lnTo>
                <a:lnTo>
                  <a:pt x="1322" y="325"/>
                </a:lnTo>
                <a:lnTo>
                  <a:pt x="1318" y="327"/>
                </a:lnTo>
                <a:lnTo>
                  <a:pt x="1316" y="329"/>
                </a:lnTo>
                <a:lnTo>
                  <a:pt x="1316" y="331"/>
                </a:lnTo>
                <a:lnTo>
                  <a:pt x="1314" y="331"/>
                </a:lnTo>
                <a:lnTo>
                  <a:pt x="1314" y="333"/>
                </a:lnTo>
                <a:lnTo>
                  <a:pt x="1314" y="336"/>
                </a:lnTo>
                <a:lnTo>
                  <a:pt x="1314" y="338"/>
                </a:lnTo>
                <a:lnTo>
                  <a:pt x="1314" y="338"/>
                </a:lnTo>
                <a:lnTo>
                  <a:pt x="1310" y="342"/>
                </a:lnTo>
                <a:lnTo>
                  <a:pt x="1307" y="346"/>
                </a:lnTo>
                <a:lnTo>
                  <a:pt x="1307" y="348"/>
                </a:lnTo>
                <a:lnTo>
                  <a:pt x="1305" y="350"/>
                </a:lnTo>
                <a:lnTo>
                  <a:pt x="1305" y="350"/>
                </a:lnTo>
                <a:lnTo>
                  <a:pt x="1305" y="352"/>
                </a:lnTo>
                <a:lnTo>
                  <a:pt x="1305" y="354"/>
                </a:lnTo>
                <a:lnTo>
                  <a:pt x="1305" y="354"/>
                </a:lnTo>
                <a:lnTo>
                  <a:pt x="1307" y="357"/>
                </a:lnTo>
                <a:lnTo>
                  <a:pt x="1310" y="357"/>
                </a:lnTo>
                <a:lnTo>
                  <a:pt x="1310" y="357"/>
                </a:lnTo>
                <a:lnTo>
                  <a:pt x="1305" y="359"/>
                </a:lnTo>
                <a:lnTo>
                  <a:pt x="1303" y="361"/>
                </a:lnTo>
                <a:lnTo>
                  <a:pt x="1303" y="363"/>
                </a:lnTo>
                <a:lnTo>
                  <a:pt x="1303" y="365"/>
                </a:lnTo>
                <a:lnTo>
                  <a:pt x="1305" y="367"/>
                </a:lnTo>
                <a:lnTo>
                  <a:pt x="1305" y="371"/>
                </a:lnTo>
                <a:lnTo>
                  <a:pt x="1305" y="373"/>
                </a:lnTo>
                <a:lnTo>
                  <a:pt x="1307" y="375"/>
                </a:lnTo>
                <a:lnTo>
                  <a:pt x="1307" y="375"/>
                </a:lnTo>
                <a:lnTo>
                  <a:pt x="1312" y="378"/>
                </a:lnTo>
                <a:lnTo>
                  <a:pt x="1318" y="380"/>
                </a:lnTo>
                <a:lnTo>
                  <a:pt x="1324" y="380"/>
                </a:lnTo>
                <a:lnTo>
                  <a:pt x="1333" y="382"/>
                </a:lnTo>
                <a:lnTo>
                  <a:pt x="1335" y="382"/>
                </a:lnTo>
                <a:lnTo>
                  <a:pt x="1337" y="382"/>
                </a:lnTo>
                <a:lnTo>
                  <a:pt x="1339" y="384"/>
                </a:lnTo>
                <a:lnTo>
                  <a:pt x="1341" y="386"/>
                </a:lnTo>
                <a:lnTo>
                  <a:pt x="1345" y="386"/>
                </a:lnTo>
                <a:lnTo>
                  <a:pt x="1345" y="388"/>
                </a:lnTo>
                <a:lnTo>
                  <a:pt x="1339" y="388"/>
                </a:lnTo>
                <a:lnTo>
                  <a:pt x="1335" y="388"/>
                </a:lnTo>
                <a:lnTo>
                  <a:pt x="1333" y="388"/>
                </a:lnTo>
                <a:lnTo>
                  <a:pt x="1328" y="388"/>
                </a:lnTo>
                <a:lnTo>
                  <a:pt x="1326" y="386"/>
                </a:lnTo>
                <a:lnTo>
                  <a:pt x="1322" y="386"/>
                </a:lnTo>
                <a:lnTo>
                  <a:pt x="1318" y="386"/>
                </a:lnTo>
                <a:lnTo>
                  <a:pt x="1314" y="386"/>
                </a:lnTo>
                <a:lnTo>
                  <a:pt x="1312" y="386"/>
                </a:lnTo>
                <a:lnTo>
                  <a:pt x="1312" y="386"/>
                </a:lnTo>
                <a:lnTo>
                  <a:pt x="1314" y="388"/>
                </a:lnTo>
                <a:lnTo>
                  <a:pt x="1314" y="392"/>
                </a:lnTo>
                <a:lnTo>
                  <a:pt x="1316" y="392"/>
                </a:lnTo>
                <a:lnTo>
                  <a:pt x="1320" y="398"/>
                </a:lnTo>
                <a:lnTo>
                  <a:pt x="1322" y="401"/>
                </a:lnTo>
                <a:lnTo>
                  <a:pt x="1324" y="401"/>
                </a:lnTo>
                <a:lnTo>
                  <a:pt x="1326" y="401"/>
                </a:lnTo>
                <a:lnTo>
                  <a:pt x="1331" y="403"/>
                </a:lnTo>
                <a:lnTo>
                  <a:pt x="1335" y="407"/>
                </a:lnTo>
                <a:lnTo>
                  <a:pt x="1335" y="407"/>
                </a:lnTo>
                <a:lnTo>
                  <a:pt x="1337" y="407"/>
                </a:lnTo>
                <a:lnTo>
                  <a:pt x="1337" y="405"/>
                </a:lnTo>
                <a:lnTo>
                  <a:pt x="1339" y="405"/>
                </a:lnTo>
                <a:lnTo>
                  <a:pt x="1341" y="405"/>
                </a:lnTo>
                <a:lnTo>
                  <a:pt x="1343" y="405"/>
                </a:lnTo>
                <a:lnTo>
                  <a:pt x="1347" y="405"/>
                </a:lnTo>
                <a:lnTo>
                  <a:pt x="1347" y="405"/>
                </a:lnTo>
                <a:lnTo>
                  <a:pt x="1345" y="403"/>
                </a:lnTo>
                <a:lnTo>
                  <a:pt x="1345" y="403"/>
                </a:lnTo>
                <a:lnTo>
                  <a:pt x="1345" y="403"/>
                </a:lnTo>
                <a:lnTo>
                  <a:pt x="1349" y="403"/>
                </a:lnTo>
                <a:lnTo>
                  <a:pt x="1351" y="403"/>
                </a:lnTo>
                <a:lnTo>
                  <a:pt x="1354" y="403"/>
                </a:lnTo>
                <a:lnTo>
                  <a:pt x="1356" y="401"/>
                </a:lnTo>
                <a:lnTo>
                  <a:pt x="1356" y="401"/>
                </a:lnTo>
                <a:lnTo>
                  <a:pt x="1356" y="403"/>
                </a:lnTo>
                <a:lnTo>
                  <a:pt x="1354" y="405"/>
                </a:lnTo>
                <a:lnTo>
                  <a:pt x="1356" y="405"/>
                </a:lnTo>
                <a:lnTo>
                  <a:pt x="1356" y="409"/>
                </a:lnTo>
                <a:lnTo>
                  <a:pt x="1358" y="409"/>
                </a:lnTo>
                <a:lnTo>
                  <a:pt x="1360" y="411"/>
                </a:lnTo>
                <a:lnTo>
                  <a:pt x="1364" y="411"/>
                </a:lnTo>
                <a:lnTo>
                  <a:pt x="1370" y="409"/>
                </a:lnTo>
                <a:lnTo>
                  <a:pt x="1375" y="411"/>
                </a:lnTo>
                <a:lnTo>
                  <a:pt x="1377" y="411"/>
                </a:lnTo>
                <a:lnTo>
                  <a:pt x="1379" y="411"/>
                </a:lnTo>
                <a:lnTo>
                  <a:pt x="1379" y="411"/>
                </a:lnTo>
                <a:lnTo>
                  <a:pt x="1383" y="413"/>
                </a:lnTo>
                <a:lnTo>
                  <a:pt x="1393" y="413"/>
                </a:lnTo>
                <a:lnTo>
                  <a:pt x="1398" y="413"/>
                </a:lnTo>
                <a:lnTo>
                  <a:pt x="1404" y="413"/>
                </a:lnTo>
                <a:lnTo>
                  <a:pt x="1404" y="413"/>
                </a:lnTo>
                <a:lnTo>
                  <a:pt x="1406" y="413"/>
                </a:lnTo>
                <a:lnTo>
                  <a:pt x="1412" y="415"/>
                </a:lnTo>
                <a:lnTo>
                  <a:pt x="1416" y="417"/>
                </a:lnTo>
                <a:lnTo>
                  <a:pt x="1419" y="417"/>
                </a:lnTo>
                <a:lnTo>
                  <a:pt x="1421" y="415"/>
                </a:lnTo>
                <a:lnTo>
                  <a:pt x="1427" y="415"/>
                </a:lnTo>
                <a:lnTo>
                  <a:pt x="1435" y="419"/>
                </a:lnTo>
                <a:lnTo>
                  <a:pt x="1437" y="419"/>
                </a:lnTo>
                <a:lnTo>
                  <a:pt x="1437" y="417"/>
                </a:lnTo>
                <a:lnTo>
                  <a:pt x="1435" y="417"/>
                </a:lnTo>
                <a:lnTo>
                  <a:pt x="1433" y="415"/>
                </a:lnTo>
                <a:lnTo>
                  <a:pt x="1431" y="413"/>
                </a:lnTo>
                <a:lnTo>
                  <a:pt x="1429" y="413"/>
                </a:lnTo>
                <a:lnTo>
                  <a:pt x="1429" y="413"/>
                </a:lnTo>
                <a:lnTo>
                  <a:pt x="1427" y="411"/>
                </a:lnTo>
                <a:lnTo>
                  <a:pt x="1425" y="411"/>
                </a:lnTo>
                <a:lnTo>
                  <a:pt x="1427" y="409"/>
                </a:lnTo>
                <a:lnTo>
                  <a:pt x="1433" y="411"/>
                </a:lnTo>
                <a:lnTo>
                  <a:pt x="1437" y="411"/>
                </a:lnTo>
                <a:lnTo>
                  <a:pt x="1439" y="411"/>
                </a:lnTo>
                <a:lnTo>
                  <a:pt x="1444" y="413"/>
                </a:lnTo>
                <a:lnTo>
                  <a:pt x="1446" y="413"/>
                </a:lnTo>
                <a:lnTo>
                  <a:pt x="1446" y="413"/>
                </a:lnTo>
                <a:lnTo>
                  <a:pt x="1454" y="415"/>
                </a:lnTo>
                <a:lnTo>
                  <a:pt x="1456" y="415"/>
                </a:lnTo>
                <a:lnTo>
                  <a:pt x="1458" y="415"/>
                </a:lnTo>
                <a:lnTo>
                  <a:pt x="1463" y="415"/>
                </a:lnTo>
                <a:lnTo>
                  <a:pt x="1465" y="413"/>
                </a:lnTo>
                <a:lnTo>
                  <a:pt x="1467" y="413"/>
                </a:lnTo>
                <a:lnTo>
                  <a:pt x="1467" y="411"/>
                </a:lnTo>
                <a:lnTo>
                  <a:pt x="1467" y="411"/>
                </a:lnTo>
                <a:lnTo>
                  <a:pt x="1467" y="409"/>
                </a:lnTo>
                <a:lnTo>
                  <a:pt x="1465" y="407"/>
                </a:lnTo>
                <a:lnTo>
                  <a:pt x="1465" y="405"/>
                </a:lnTo>
                <a:lnTo>
                  <a:pt x="1463" y="405"/>
                </a:lnTo>
                <a:lnTo>
                  <a:pt x="1458" y="403"/>
                </a:lnTo>
                <a:lnTo>
                  <a:pt x="1458" y="403"/>
                </a:lnTo>
                <a:lnTo>
                  <a:pt x="1458" y="401"/>
                </a:lnTo>
                <a:lnTo>
                  <a:pt x="1458" y="401"/>
                </a:lnTo>
                <a:lnTo>
                  <a:pt x="1460" y="398"/>
                </a:lnTo>
                <a:lnTo>
                  <a:pt x="1460" y="398"/>
                </a:lnTo>
                <a:lnTo>
                  <a:pt x="1463" y="396"/>
                </a:lnTo>
                <a:lnTo>
                  <a:pt x="1463" y="398"/>
                </a:lnTo>
                <a:lnTo>
                  <a:pt x="1465" y="401"/>
                </a:lnTo>
                <a:lnTo>
                  <a:pt x="1465" y="401"/>
                </a:lnTo>
                <a:lnTo>
                  <a:pt x="1467" y="401"/>
                </a:lnTo>
                <a:lnTo>
                  <a:pt x="1469" y="405"/>
                </a:lnTo>
                <a:lnTo>
                  <a:pt x="1469" y="405"/>
                </a:lnTo>
                <a:lnTo>
                  <a:pt x="1471" y="405"/>
                </a:lnTo>
                <a:lnTo>
                  <a:pt x="1473" y="407"/>
                </a:lnTo>
                <a:lnTo>
                  <a:pt x="1475" y="407"/>
                </a:lnTo>
                <a:lnTo>
                  <a:pt x="1475" y="407"/>
                </a:lnTo>
                <a:lnTo>
                  <a:pt x="1479" y="407"/>
                </a:lnTo>
                <a:lnTo>
                  <a:pt x="1481" y="407"/>
                </a:lnTo>
                <a:lnTo>
                  <a:pt x="1481" y="409"/>
                </a:lnTo>
                <a:lnTo>
                  <a:pt x="1481" y="411"/>
                </a:lnTo>
                <a:lnTo>
                  <a:pt x="1483" y="413"/>
                </a:lnTo>
                <a:lnTo>
                  <a:pt x="1483" y="415"/>
                </a:lnTo>
                <a:lnTo>
                  <a:pt x="1483" y="417"/>
                </a:lnTo>
                <a:lnTo>
                  <a:pt x="1486" y="417"/>
                </a:lnTo>
                <a:lnTo>
                  <a:pt x="1490" y="417"/>
                </a:lnTo>
                <a:lnTo>
                  <a:pt x="1492" y="417"/>
                </a:lnTo>
                <a:lnTo>
                  <a:pt x="1492" y="417"/>
                </a:lnTo>
                <a:lnTo>
                  <a:pt x="1494" y="419"/>
                </a:lnTo>
                <a:lnTo>
                  <a:pt x="1494" y="419"/>
                </a:lnTo>
                <a:lnTo>
                  <a:pt x="1492" y="422"/>
                </a:lnTo>
                <a:lnTo>
                  <a:pt x="1490" y="422"/>
                </a:lnTo>
                <a:lnTo>
                  <a:pt x="1490" y="422"/>
                </a:lnTo>
                <a:lnTo>
                  <a:pt x="1492" y="422"/>
                </a:lnTo>
                <a:lnTo>
                  <a:pt x="1492" y="424"/>
                </a:lnTo>
                <a:lnTo>
                  <a:pt x="1494" y="424"/>
                </a:lnTo>
                <a:lnTo>
                  <a:pt x="1496" y="424"/>
                </a:lnTo>
                <a:lnTo>
                  <a:pt x="1496" y="424"/>
                </a:lnTo>
                <a:lnTo>
                  <a:pt x="1498" y="422"/>
                </a:lnTo>
                <a:lnTo>
                  <a:pt x="1500" y="422"/>
                </a:lnTo>
                <a:lnTo>
                  <a:pt x="1500" y="422"/>
                </a:lnTo>
                <a:lnTo>
                  <a:pt x="1502" y="422"/>
                </a:lnTo>
                <a:lnTo>
                  <a:pt x="1502" y="422"/>
                </a:lnTo>
                <a:lnTo>
                  <a:pt x="1500" y="422"/>
                </a:lnTo>
                <a:lnTo>
                  <a:pt x="1500" y="424"/>
                </a:lnTo>
                <a:lnTo>
                  <a:pt x="1498" y="424"/>
                </a:lnTo>
                <a:lnTo>
                  <a:pt x="1498" y="426"/>
                </a:lnTo>
                <a:lnTo>
                  <a:pt x="1500" y="426"/>
                </a:lnTo>
                <a:lnTo>
                  <a:pt x="1500" y="428"/>
                </a:lnTo>
                <a:lnTo>
                  <a:pt x="1502" y="428"/>
                </a:lnTo>
                <a:lnTo>
                  <a:pt x="1504" y="428"/>
                </a:lnTo>
                <a:lnTo>
                  <a:pt x="1507" y="428"/>
                </a:lnTo>
                <a:lnTo>
                  <a:pt x="1511" y="430"/>
                </a:lnTo>
                <a:lnTo>
                  <a:pt x="1511" y="430"/>
                </a:lnTo>
                <a:lnTo>
                  <a:pt x="1513" y="432"/>
                </a:lnTo>
                <a:lnTo>
                  <a:pt x="1511" y="434"/>
                </a:lnTo>
                <a:lnTo>
                  <a:pt x="1511" y="436"/>
                </a:lnTo>
                <a:lnTo>
                  <a:pt x="1509" y="436"/>
                </a:lnTo>
                <a:lnTo>
                  <a:pt x="1507" y="438"/>
                </a:lnTo>
                <a:lnTo>
                  <a:pt x="1504" y="438"/>
                </a:lnTo>
                <a:lnTo>
                  <a:pt x="1500" y="436"/>
                </a:lnTo>
                <a:lnTo>
                  <a:pt x="1500" y="438"/>
                </a:lnTo>
                <a:lnTo>
                  <a:pt x="1498" y="438"/>
                </a:lnTo>
                <a:lnTo>
                  <a:pt x="1498" y="438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3"/>
                </a:lnTo>
                <a:lnTo>
                  <a:pt x="1498" y="445"/>
                </a:lnTo>
                <a:lnTo>
                  <a:pt x="1498" y="445"/>
                </a:lnTo>
                <a:lnTo>
                  <a:pt x="1498" y="447"/>
                </a:lnTo>
                <a:lnTo>
                  <a:pt x="1500" y="447"/>
                </a:lnTo>
                <a:lnTo>
                  <a:pt x="1502" y="445"/>
                </a:lnTo>
                <a:lnTo>
                  <a:pt x="1509" y="443"/>
                </a:lnTo>
                <a:lnTo>
                  <a:pt x="1513" y="440"/>
                </a:lnTo>
                <a:lnTo>
                  <a:pt x="1513" y="440"/>
                </a:lnTo>
                <a:lnTo>
                  <a:pt x="1515" y="438"/>
                </a:lnTo>
                <a:lnTo>
                  <a:pt x="1515" y="440"/>
                </a:lnTo>
                <a:lnTo>
                  <a:pt x="1519" y="440"/>
                </a:lnTo>
                <a:lnTo>
                  <a:pt x="1519" y="440"/>
                </a:lnTo>
                <a:lnTo>
                  <a:pt x="1521" y="438"/>
                </a:lnTo>
                <a:lnTo>
                  <a:pt x="1523" y="436"/>
                </a:lnTo>
                <a:lnTo>
                  <a:pt x="1523" y="436"/>
                </a:lnTo>
                <a:lnTo>
                  <a:pt x="1525" y="436"/>
                </a:lnTo>
                <a:lnTo>
                  <a:pt x="1525" y="438"/>
                </a:lnTo>
                <a:lnTo>
                  <a:pt x="1523" y="438"/>
                </a:lnTo>
                <a:lnTo>
                  <a:pt x="1521" y="438"/>
                </a:lnTo>
                <a:lnTo>
                  <a:pt x="1523" y="440"/>
                </a:lnTo>
                <a:lnTo>
                  <a:pt x="1523" y="440"/>
                </a:lnTo>
                <a:lnTo>
                  <a:pt x="1525" y="440"/>
                </a:lnTo>
                <a:lnTo>
                  <a:pt x="1525" y="440"/>
                </a:lnTo>
                <a:lnTo>
                  <a:pt x="1523" y="443"/>
                </a:lnTo>
                <a:lnTo>
                  <a:pt x="1523" y="443"/>
                </a:lnTo>
                <a:lnTo>
                  <a:pt x="1523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3"/>
                </a:lnTo>
                <a:lnTo>
                  <a:pt x="1525" y="445"/>
                </a:lnTo>
                <a:lnTo>
                  <a:pt x="1525" y="445"/>
                </a:lnTo>
                <a:lnTo>
                  <a:pt x="1530" y="449"/>
                </a:lnTo>
                <a:lnTo>
                  <a:pt x="1530" y="449"/>
                </a:lnTo>
                <a:lnTo>
                  <a:pt x="1532" y="449"/>
                </a:lnTo>
                <a:lnTo>
                  <a:pt x="1534" y="451"/>
                </a:lnTo>
                <a:lnTo>
                  <a:pt x="1536" y="449"/>
                </a:lnTo>
                <a:lnTo>
                  <a:pt x="1536" y="449"/>
                </a:lnTo>
                <a:lnTo>
                  <a:pt x="1534" y="447"/>
                </a:lnTo>
                <a:lnTo>
                  <a:pt x="1534" y="445"/>
                </a:lnTo>
                <a:lnTo>
                  <a:pt x="1536" y="445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7"/>
                </a:lnTo>
                <a:lnTo>
                  <a:pt x="1538" y="449"/>
                </a:lnTo>
                <a:lnTo>
                  <a:pt x="1538" y="449"/>
                </a:lnTo>
                <a:lnTo>
                  <a:pt x="1538" y="451"/>
                </a:lnTo>
                <a:lnTo>
                  <a:pt x="1538" y="451"/>
                </a:lnTo>
                <a:lnTo>
                  <a:pt x="1538" y="453"/>
                </a:lnTo>
                <a:lnTo>
                  <a:pt x="1538" y="455"/>
                </a:lnTo>
                <a:lnTo>
                  <a:pt x="1540" y="455"/>
                </a:lnTo>
                <a:lnTo>
                  <a:pt x="1540" y="455"/>
                </a:lnTo>
                <a:lnTo>
                  <a:pt x="1542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5"/>
                </a:lnTo>
                <a:lnTo>
                  <a:pt x="1546" y="457"/>
                </a:lnTo>
                <a:lnTo>
                  <a:pt x="1548" y="461"/>
                </a:lnTo>
                <a:lnTo>
                  <a:pt x="1551" y="466"/>
                </a:lnTo>
                <a:lnTo>
                  <a:pt x="1555" y="468"/>
                </a:lnTo>
                <a:lnTo>
                  <a:pt x="1557" y="472"/>
                </a:lnTo>
                <a:lnTo>
                  <a:pt x="1559" y="480"/>
                </a:lnTo>
                <a:lnTo>
                  <a:pt x="1561" y="480"/>
                </a:lnTo>
                <a:lnTo>
                  <a:pt x="1561" y="480"/>
                </a:lnTo>
                <a:lnTo>
                  <a:pt x="1561" y="482"/>
                </a:lnTo>
                <a:lnTo>
                  <a:pt x="1559" y="484"/>
                </a:lnTo>
                <a:lnTo>
                  <a:pt x="1557" y="484"/>
                </a:lnTo>
                <a:lnTo>
                  <a:pt x="1555" y="487"/>
                </a:lnTo>
                <a:lnTo>
                  <a:pt x="1553" y="487"/>
                </a:lnTo>
                <a:lnTo>
                  <a:pt x="1551" y="491"/>
                </a:lnTo>
                <a:lnTo>
                  <a:pt x="1551" y="491"/>
                </a:lnTo>
                <a:lnTo>
                  <a:pt x="1551" y="493"/>
                </a:lnTo>
                <a:lnTo>
                  <a:pt x="1551" y="495"/>
                </a:lnTo>
                <a:lnTo>
                  <a:pt x="1546" y="495"/>
                </a:lnTo>
                <a:lnTo>
                  <a:pt x="1546" y="495"/>
                </a:lnTo>
                <a:lnTo>
                  <a:pt x="1544" y="497"/>
                </a:lnTo>
                <a:lnTo>
                  <a:pt x="1544" y="497"/>
                </a:lnTo>
                <a:lnTo>
                  <a:pt x="1542" y="499"/>
                </a:lnTo>
                <a:lnTo>
                  <a:pt x="1536" y="503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08"/>
                </a:lnTo>
                <a:lnTo>
                  <a:pt x="1530" y="510"/>
                </a:lnTo>
                <a:lnTo>
                  <a:pt x="1532" y="512"/>
                </a:lnTo>
                <a:lnTo>
                  <a:pt x="1536" y="514"/>
                </a:lnTo>
                <a:lnTo>
                  <a:pt x="1538" y="516"/>
                </a:lnTo>
                <a:lnTo>
                  <a:pt x="1540" y="518"/>
                </a:lnTo>
                <a:lnTo>
                  <a:pt x="1540" y="520"/>
                </a:lnTo>
                <a:lnTo>
                  <a:pt x="1542" y="522"/>
                </a:lnTo>
                <a:lnTo>
                  <a:pt x="1542" y="524"/>
                </a:lnTo>
                <a:lnTo>
                  <a:pt x="1540" y="524"/>
                </a:lnTo>
                <a:lnTo>
                  <a:pt x="1538" y="522"/>
                </a:lnTo>
                <a:lnTo>
                  <a:pt x="1536" y="522"/>
                </a:lnTo>
                <a:lnTo>
                  <a:pt x="1534" y="524"/>
                </a:lnTo>
                <a:lnTo>
                  <a:pt x="1532" y="524"/>
                </a:lnTo>
                <a:lnTo>
                  <a:pt x="1530" y="526"/>
                </a:lnTo>
                <a:lnTo>
                  <a:pt x="1527" y="526"/>
                </a:lnTo>
                <a:lnTo>
                  <a:pt x="1527" y="526"/>
                </a:lnTo>
                <a:lnTo>
                  <a:pt x="1525" y="526"/>
                </a:lnTo>
                <a:lnTo>
                  <a:pt x="1523" y="526"/>
                </a:lnTo>
                <a:lnTo>
                  <a:pt x="1521" y="526"/>
                </a:lnTo>
                <a:lnTo>
                  <a:pt x="1521" y="526"/>
                </a:lnTo>
                <a:lnTo>
                  <a:pt x="1519" y="526"/>
                </a:lnTo>
                <a:lnTo>
                  <a:pt x="1519" y="528"/>
                </a:lnTo>
                <a:lnTo>
                  <a:pt x="1517" y="528"/>
                </a:lnTo>
                <a:lnTo>
                  <a:pt x="1511" y="528"/>
                </a:lnTo>
                <a:lnTo>
                  <a:pt x="1509" y="528"/>
                </a:lnTo>
                <a:lnTo>
                  <a:pt x="1511" y="528"/>
                </a:lnTo>
                <a:lnTo>
                  <a:pt x="1513" y="533"/>
                </a:lnTo>
                <a:lnTo>
                  <a:pt x="1515" y="533"/>
                </a:lnTo>
                <a:lnTo>
                  <a:pt x="1515" y="535"/>
                </a:lnTo>
                <a:lnTo>
                  <a:pt x="1517" y="535"/>
                </a:lnTo>
                <a:lnTo>
                  <a:pt x="1515" y="535"/>
                </a:lnTo>
                <a:lnTo>
                  <a:pt x="1515" y="537"/>
                </a:lnTo>
                <a:lnTo>
                  <a:pt x="1515" y="537"/>
                </a:lnTo>
                <a:lnTo>
                  <a:pt x="1515" y="539"/>
                </a:lnTo>
                <a:lnTo>
                  <a:pt x="1515" y="539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3" y="537"/>
                </a:lnTo>
                <a:lnTo>
                  <a:pt x="1515" y="535"/>
                </a:lnTo>
                <a:lnTo>
                  <a:pt x="1513" y="535"/>
                </a:lnTo>
                <a:lnTo>
                  <a:pt x="1513" y="533"/>
                </a:lnTo>
                <a:lnTo>
                  <a:pt x="1509" y="531"/>
                </a:lnTo>
                <a:lnTo>
                  <a:pt x="1507" y="528"/>
                </a:lnTo>
                <a:lnTo>
                  <a:pt x="1500" y="526"/>
                </a:lnTo>
                <a:lnTo>
                  <a:pt x="1496" y="526"/>
                </a:lnTo>
                <a:lnTo>
                  <a:pt x="1492" y="524"/>
                </a:lnTo>
                <a:lnTo>
                  <a:pt x="1492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8" y="524"/>
                </a:lnTo>
                <a:lnTo>
                  <a:pt x="1486" y="526"/>
                </a:lnTo>
                <a:lnTo>
                  <a:pt x="1486" y="526"/>
                </a:lnTo>
                <a:lnTo>
                  <a:pt x="1486" y="526"/>
                </a:lnTo>
                <a:lnTo>
                  <a:pt x="1488" y="531"/>
                </a:lnTo>
                <a:lnTo>
                  <a:pt x="1488" y="531"/>
                </a:lnTo>
                <a:lnTo>
                  <a:pt x="1486" y="531"/>
                </a:lnTo>
                <a:lnTo>
                  <a:pt x="1479" y="533"/>
                </a:lnTo>
                <a:lnTo>
                  <a:pt x="1477" y="535"/>
                </a:lnTo>
                <a:lnTo>
                  <a:pt x="1477" y="535"/>
                </a:lnTo>
                <a:lnTo>
                  <a:pt x="1477" y="537"/>
                </a:lnTo>
                <a:lnTo>
                  <a:pt x="1475" y="539"/>
                </a:lnTo>
                <a:lnTo>
                  <a:pt x="1475" y="541"/>
                </a:lnTo>
                <a:lnTo>
                  <a:pt x="1475" y="541"/>
                </a:lnTo>
                <a:lnTo>
                  <a:pt x="1475" y="543"/>
                </a:lnTo>
                <a:lnTo>
                  <a:pt x="1475" y="543"/>
                </a:lnTo>
                <a:lnTo>
                  <a:pt x="1477" y="547"/>
                </a:lnTo>
                <a:lnTo>
                  <a:pt x="1477" y="547"/>
                </a:lnTo>
                <a:lnTo>
                  <a:pt x="1481" y="549"/>
                </a:lnTo>
                <a:lnTo>
                  <a:pt x="1481" y="549"/>
                </a:lnTo>
                <a:lnTo>
                  <a:pt x="1483" y="549"/>
                </a:lnTo>
                <a:lnTo>
                  <a:pt x="1486" y="549"/>
                </a:lnTo>
                <a:lnTo>
                  <a:pt x="1486" y="552"/>
                </a:lnTo>
                <a:lnTo>
                  <a:pt x="1488" y="552"/>
                </a:lnTo>
                <a:lnTo>
                  <a:pt x="1490" y="552"/>
                </a:lnTo>
                <a:lnTo>
                  <a:pt x="1492" y="552"/>
                </a:lnTo>
                <a:lnTo>
                  <a:pt x="1494" y="554"/>
                </a:lnTo>
                <a:lnTo>
                  <a:pt x="1496" y="554"/>
                </a:lnTo>
                <a:lnTo>
                  <a:pt x="1498" y="552"/>
                </a:lnTo>
                <a:lnTo>
                  <a:pt x="1498" y="552"/>
                </a:lnTo>
                <a:lnTo>
                  <a:pt x="1500" y="552"/>
                </a:lnTo>
                <a:lnTo>
                  <a:pt x="1500" y="552"/>
                </a:lnTo>
                <a:lnTo>
                  <a:pt x="1504" y="549"/>
                </a:lnTo>
                <a:lnTo>
                  <a:pt x="1507" y="549"/>
                </a:lnTo>
                <a:lnTo>
                  <a:pt x="1509" y="549"/>
                </a:lnTo>
                <a:lnTo>
                  <a:pt x="1511" y="549"/>
                </a:lnTo>
                <a:lnTo>
                  <a:pt x="1511" y="545"/>
                </a:lnTo>
                <a:lnTo>
                  <a:pt x="1515" y="545"/>
                </a:lnTo>
                <a:lnTo>
                  <a:pt x="1517" y="547"/>
                </a:lnTo>
                <a:lnTo>
                  <a:pt x="1517" y="547"/>
                </a:lnTo>
                <a:lnTo>
                  <a:pt x="1521" y="547"/>
                </a:lnTo>
                <a:lnTo>
                  <a:pt x="1523" y="547"/>
                </a:lnTo>
                <a:lnTo>
                  <a:pt x="1525" y="547"/>
                </a:lnTo>
                <a:lnTo>
                  <a:pt x="1525" y="545"/>
                </a:lnTo>
                <a:lnTo>
                  <a:pt x="1525" y="543"/>
                </a:lnTo>
                <a:lnTo>
                  <a:pt x="1523" y="541"/>
                </a:lnTo>
                <a:lnTo>
                  <a:pt x="1523" y="541"/>
                </a:lnTo>
                <a:lnTo>
                  <a:pt x="1523" y="539"/>
                </a:lnTo>
                <a:lnTo>
                  <a:pt x="1523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5" y="539"/>
                </a:lnTo>
                <a:lnTo>
                  <a:pt x="1527" y="539"/>
                </a:lnTo>
                <a:lnTo>
                  <a:pt x="1527" y="541"/>
                </a:lnTo>
                <a:lnTo>
                  <a:pt x="1527" y="541"/>
                </a:lnTo>
                <a:lnTo>
                  <a:pt x="1527" y="543"/>
                </a:lnTo>
                <a:lnTo>
                  <a:pt x="1530" y="543"/>
                </a:lnTo>
                <a:lnTo>
                  <a:pt x="1530" y="543"/>
                </a:lnTo>
                <a:lnTo>
                  <a:pt x="1532" y="543"/>
                </a:lnTo>
                <a:lnTo>
                  <a:pt x="1534" y="543"/>
                </a:lnTo>
                <a:lnTo>
                  <a:pt x="1534" y="547"/>
                </a:lnTo>
                <a:lnTo>
                  <a:pt x="1534" y="547"/>
                </a:lnTo>
                <a:lnTo>
                  <a:pt x="1534" y="549"/>
                </a:lnTo>
                <a:lnTo>
                  <a:pt x="1536" y="549"/>
                </a:lnTo>
                <a:lnTo>
                  <a:pt x="1536" y="547"/>
                </a:lnTo>
                <a:lnTo>
                  <a:pt x="1536" y="547"/>
                </a:lnTo>
                <a:lnTo>
                  <a:pt x="1538" y="545"/>
                </a:lnTo>
                <a:lnTo>
                  <a:pt x="1538" y="545"/>
                </a:lnTo>
                <a:lnTo>
                  <a:pt x="1538" y="545"/>
                </a:lnTo>
                <a:lnTo>
                  <a:pt x="1540" y="545"/>
                </a:lnTo>
                <a:lnTo>
                  <a:pt x="1540" y="545"/>
                </a:lnTo>
                <a:lnTo>
                  <a:pt x="1544" y="545"/>
                </a:lnTo>
                <a:lnTo>
                  <a:pt x="1546" y="545"/>
                </a:lnTo>
                <a:lnTo>
                  <a:pt x="1546" y="545"/>
                </a:lnTo>
                <a:lnTo>
                  <a:pt x="1544" y="549"/>
                </a:lnTo>
                <a:lnTo>
                  <a:pt x="1544" y="549"/>
                </a:lnTo>
                <a:lnTo>
                  <a:pt x="1544" y="549"/>
                </a:lnTo>
                <a:lnTo>
                  <a:pt x="1546" y="552"/>
                </a:lnTo>
                <a:lnTo>
                  <a:pt x="1548" y="552"/>
                </a:lnTo>
                <a:lnTo>
                  <a:pt x="1551" y="556"/>
                </a:lnTo>
                <a:lnTo>
                  <a:pt x="1555" y="558"/>
                </a:lnTo>
                <a:lnTo>
                  <a:pt x="1555" y="558"/>
                </a:lnTo>
                <a:lnTo>
                  <a:pt x="1555" y="558"/>
                </a:lnTo>
                <a:lnTo>
                  <a:pt x="1557" y="560"/>
                </a:lnTo>
                <a:lnTo>
                  <a:pt x="1557" y="562"/>
                </a:lnTo>
                <a:lnTo>
                  <a:pt x="1559" y="562"/>
                </a:lnTo>
                <a:lnTo>
                  <a:pt x="1561" y="560"/>
                </a:lnTo>
                <a:lnTo>
                  <a:pt x="1563" y="560"/>
                </a:lnTo>
                <a:lnTo>
                  <a:pt x="1563" y="560"/>
                </a:lnTo>
                <a:lnTo>
                  <a:pt x="1563" y="562"/>
                </a:lnTo>
                <a:lnTo>
                  <a:pt x="1561" y="562"/>
                </a:lnTo>
                <a:lnTo>
                  <a:pt x="1561" y="564"/>
                </a:lnTo>
                <a:lnTo>
                  <a:pt x="1561" y="564"/>
                </a:lnTo>
                <a:lnTo>
                  <a:pt x="1561" y="564"/>
                </a:lnTo>
                <a:lnTo>
                  <a:pt x="1567" y="564"/>
                </a:lnTo>
                <a:lnTo>
                  <a:pt x="1569" y="564"/>
                </a:lnTo>
                <a:lnTo>
                  <a:pt x="1569" y="566"/>
                </a:lnTo>
                <a:lnTo>
                  <a:pt x="1571" y="566"/>
                </a:lnTo>
                <a:lnTo>
                  <a:pt x="1571" y="568"/>
                </a:lnTo>
                <a:lnTo>
                  <a:pt x="1571" y="568"/>
                </a:lnTo>
                <a:lnTo>
                  <a:pt x="1574" y="568"/>
                </a:lnTo>
                <a:lnTo>
                  <a:pt x="1574" y="568"/>
                </a:lnTo>
                <a:lnTo>
                  <a:pt x="1571" y="568"/>
                </a:lnTo>
                <a:lnTo>
                  <a:pt x="1569" y="570"/>
                </a:lnTo>
                <a:lnTo>
                  <a:pt x="1569" y="570"/>
                </a:lnTo>
                <a:lnTo>
                  <a:pt x="1567" y="570"/>
                </a:lnTo>
                <a:lnTo>
                  <a:pt x="1565" y="570"/>
                </a:lnTo>
                <a:lnTo>
                  <a:pt x="1565" y="572"/>
                </a:lnTo>
                <a:lnTo>
                  <a:pt x="1567" y="572"/>
                </a:lnTo>
                <a:lnTo>
                  <a:pt x="1569" y="577"/>
                </a:lnTo>
                <a:lnTo>
                  <a:pt x="1571" y="579"/>
                </a:lnTo>
                <a:lnTo>
                  <a:pt x="1574" y="579"/>
                </a:lnTo>
                <a:lnTo>
                  <a:pt x="1576" y="581"/>
                </a:lnTo>
                <a:lnTo>
                  <a:pt x="1580" y="579"/>
                </a:lnTo>
                <a:lnTo>
                  <a:pt x="1580" y="579"/>
                </a:lnTo>
                <a:lnTo>
                  <a:pt x="1578" y="581"/>
                </a:lnTo>
                <a:lnTo>
                  <a:pt x="1578" y="581"/>
                </a:lnTo>
                <a:lnTo>
                  <a:pt x="1580" y="581"/>
                </a:lnTo>
                <a:lnTo>
                  <a:pt x="1582" y="583"/>
                </a:lnTo>
                <a:lnTo>
                  <a:pt x="1586" y="583"/>
                </a:lnTo>
                <a:lnTo>
                  <a:pt x="1588" y="585"/>
                </a:lnTo>
                <a:lnTo>
                  <a:pt x="1590" y="587"/>
                </a:lnTo>
                <a:lnTo>
                  <a:pt x="1592" y="587"/>
                </a:lnTo>
                <a:lnTo>
                  <a:pt x="1595" y="585"/>
                </a:lnTo>
                <a:lnTo>
                  <a:pt x="1597" y="585"/>
                </a:lnTo>
                <a:lnTo>
                  <a:pt x="1599" y="587"/>
                </a:lnTo>
                <a:lnTo>
                  <a:pt x="1601" y="587"/>
                </a:lnTo>
                <a:lnTo>
                  <a:pt x="1603" y="591"/>
                </a:lnTo>
                <a:lnTo>
                  <a:pt x="1607" y="593"/>
                </a:lnTo>
                <a:lnTo>
                  <a:pt x="1607" y="593"/>
                </a:lnTo>
                <a:lnTo>
                  <a:pt x="1611" y="596"/>
                </a:lnTo>
                <a:lnTo>
                  <a:pt x="1613" y="598"/>
                </a:lnTo>
                <a:lnTo>
                  <a:pt x="1615" y="598"/>
                </a:lnTo>
                <a:lnTo>
                  <a:pt x="1618" y="598"/>
                </a:lnTo>
                <a:lnTo>
                  <a:pt x="1630" y="600"/>
                </a:lnTo>
                <a:lnTo>
                  <a:pt x="1632" y="600"/>
                </a:lnTo>
                <a:lnTo>
                  <a:pt x="1632" y="602"/>
                </a:lnTo>
                <a:lnTo>
                  <a:pt x="1634" y="602"/>
                </a:lnTo>
                <a:lnTo>
                  <a:pt x="1641" y="604"/>
                </a:lnTo>
                <a:lnTo>
                  <a:pt x="1643" y="604"/>
                </a:lnTo>
                <a:lnTo>
                  <a:pt x="1645" y="606"/>
                </a:lnTo>
                <a:lnTo>
                  <a:pt x="1647" y="606"/>
                </a:lnTo>
                <a:lnTo>
                  <a:pt x="1647" y="606"/>
                </a:lnTo>
                <a:lnTo>
                  <a:pt x="1649" y="606"/>
                </a:lnTo>
                <a:lnTo>
                  <a:pt x="1651" y="606"/>
                </a:lnTo>
                <a:lnTo>
                  <a:pt x="1651" y="604"/>
                </a:lnTo>
                <a:lnTo>
                  <a:pt x="1649" y="602"/>
                </a:lnTo>
                <a:lnTo>
                  <a:pt x="1649" y="602"/>
                </a:lnTo>
                <a:lnTo>
                  <a:pt x="1651" y="600"/>
                </a:lnTo>
                <a:lnTo>
                  <a:pt x="1651" y="600"/>
                </a:lnTo>
                <a:lnTo>
                  <a:pt x="1651" y="598"/>
                </a:lnTo>
                <a:lnTo>
                  <a:pt x="1651" y="598"/>
                </a:lnTo>
                <a:lnTo>
                  <a:pt x="1651" y="598"/>
                </a:lnTo>
                <a:lnTo>
                  <a:pt x="1647" y="596"/>
                </a:lnTo>
                <a:lnTo>
                  <a:pt x="1647" y="596"/>
                </a:lnTo>
                <a:lnTo>
                  <a:pt x="1645" y="593"/>
                </a:lnTo>
                <a:lnTo>
                  <a:pt x="1645" y="591"/>
                </a:lnTo>
                <a:lnTo>
                  <a:pt x="1643" y="589"/>
                </a:lnTo>
                <a:lnTo>
                  <a:pt x="1641" y="589"/>
                </a:lnTo>
                <a:lnTo>
                  <a:pt x="1639" y="587"/>
                </a:lnTo>
                <a:lnTo>
                  <a:pt x="1636" y="587"/>
                </a:lnTo>
                <a:lnTo>
                  <a:pt x="1634" y="585"/>
                </a:lnTo>
                <a:lnTo>
                  <a:pt x="1632" y="585"/>
                </a:lnTo>
                <a:lnTo>
                  <a:pt x="1632" y="583"/>
                </a:lnTo>
                <a:lnTo>
                  <a:pt x="1630" y="583"/>
                </a:lnTo>
                <a:lnTo>
                  <a:pt x="1626" y="581"/>
                </a:lnTo>
                <a:lnTo>
                  <a:pt x="1626" y="581"/>
                </a:lnTo>
                <a:lnTo>
                  <a:pt x="1628" y="579"/>
                </a:lnTo>
                <a:lnTo>
                  <a:pt x="1628" y="579"/>
                </a:lnTo>
                <a:lnTo>
                  <a:pt x="1626" y="579"/>
                </a:lnTo>
                <a:lnTo>
                  <a:pt x="1624" y="579"/>
                </a:lnTo>
                <a:lnTo>
                  <a:pt x="1620" y="577"/>
                </a:lnTo>
                <a:lnTo>
                  <a:pt x="1620" y="577"/>
                </a:lnTo>
                <a:lnTo>
                  <a:pt x="1618" y="572"/>
                </a:lnTo>
                <a:lnTo>
                  <a:pt x="1615" y="570"/>
                </a:lnTo>
                <a:lnTo>
                  <a:pt x="1613" y="568"/>
                </a:lnTo>
                <a:lnTo>
                  <a:pt x="1611" y="568"/>
                </a:lnTo>
                <a:lnTo>
                  <a:pt x="1609" y="564"/>
                </a:lnTo>
                <a:lnTo>
                  <a:pt x="1609" y="564"/>
                </a:lnTo>
                <a:lnTo>
                  <a:pt x="1613" y="564"/>
                </a:lnTo>
                <a:lnTo>
                  <a:pt x="1615" y="564"/>
                </a:lnTo>
                <a:lnTo>
                  <a:pt x="1620" y="566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70"/>
                </a:lnTo>
                <a:lnTo>
                  <a:pt x="1626" y="566"/>
                </a:lnTo>
                <a:lnTo>
                  <a:pt x="1624" y="564"/>
                </a:lnTo>
                <a:lnTo>
                  <a:pt x="1624" y="564"/>
                </a:lnTo>
                <a:lnTo>
                  <a:pt x="1626" y="566"/>
                </a:lnTo>
                <a:lnTo>
                  <a:pt x="1630" y="570"/>
                </a:lnTo>
                <a:lnTo>
                  <a:pt x="1632" y="572"/>
                </a:lnTo>
                <a:lnTo>
                  <a:pt x="1634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6" y="575"/>
                </a:lnTo>
                <a:lnTo>
                  <a:pt x="1639" y="577"/>
                </a:lnTo>
                <a:lnTo>
                  <a:pt x="1639" y="577"/>
                </a:lnTo>
                <a:lnTo>
                  <a:pt x="1641" y="577"/>
                </a:lnTo>
                <a:lnTo>
                  <a:pt x="1641" y="579"/>
                </a:lnTo>
                <a:lnTo>
                  <a:pt x="1641" y="579"/>
                </a:lnTo>
                <a:lnTo>
                  <a:pt x="1641" y="579"/>
                </a:lnTo>
                <a:lnTo>
                  <a:pt x="1643" y="579"/>
                </a:lnTo>
                <a:lnTo>
                  <a:pt x="1643" y="579"/>
                </a:lnTo>
                <a:lnTo>
                  <a:pt x="1643" y="575"/>
                </a:lnTo>
                <a:lnTo>
                  <a:pt x="1643" y="575"/>
                </a:lnTo>
                <a:lnTo>
                  <a:pt x="1643" y="577"/>
                </a:lnTo>
                <a:lnTo>
                  <a:pt x="1645" y="579"/>
                </a:lnTo>
                <a:lnTo>
                  <a:pt x="1645" y="581"/>
                </a:lnTo>
                <a:lnTo>
                  <a:pt x="1647" y="581"/>
                </a:lnTo>
                <a:lnTo>
                  <a:pt x="1649" y="581"/>
                </a:lnTo>
                <a:lnTo>
                  <a:pt x="1649" y="581"/>
                </a:lnTo>
                <a:lnTo>
                  <a:pt x="1649" y="579"/>
                </a:lnTo>
                <a:lnTo>
                  <a:pt x="1647" y="579"/>
                </a:lnTo>
                <a:lnTo>
                  <a:pt x="1649" y="579"/>
                </a:lnTo>
                <a:lnTo>
                  <a:pt x="1651" y="581"/>
                </a:lnTo>
                <a:lnTo>
                  <a:pt x="1653" y="581"/>
                </a:lnTo>
                <a:lnTo>
                  <a:pt x="1653" y="583"/>
                </a:lnTo>
                <a:lnTo>
                  <a:pt x="1653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5" y="583"/>
                </a:lnTo>
                <a:lnTo>
                  <a:pt x="1657" y="583"/>
                </a:lnTo>
                <a:lnTo>
                  <a:pt x="1659" y="585"/>
                </a:lnTo>
                <a:lnTo>
                  <a:pt x="1662" y="587"/>
                </a:lnTo>
                <a:lnTo>
                  <a:pt x="1664" y="589"/>
                </a:lnTo>
                <a:lnTo>
                  <a:pt x="1664" y="589"/>
                </a:lnTo>
                <a:lnTo>
                  <a:pt x="1666" y="589"/>
                </a:lnTo>
                <a:lnTo>
                  <a:pt x="1666" y="587"/>
                </a:lnTo>
                <a:lnTo>
                  <a:pt x="1664" y="583"/>
                </a:lnTo>
                <a:lnTo>
                  <a:pt x="1664" y="583"/>
                </a:lnTo>
                <a:lnTo>
                  <a:pt x="1668" y="583"/>
                </a:lnTo>
                <a:lnTo>
                  <a:pt x="1668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3"/>
                </a:lnTo>
                <a:lnTo>
                  <a:pt x="1670" y="581"/>
                </a:lnTo>
                <a:lnTo>
                  <a:pt x="1668" y="579"/>
                </a:lnTo>
                <a:lnTo>
                  <a:pt x="1668" y="579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5"/>
                </a:lnTo>
                <a:lnTo>
                  <a:pt x="1666" y="572"/>
                </a:lnTo>
                <a:lnTo>
                  <a:pt x="1666" y="570"/>
                </a:lnTo>
                <a:lnTo>
                  <a:pt x="1666" y="566"/>
                </a:lnTo>
                <a:lnTo>
                  <a:pt x="1664" y="566"/>
                </a:lnTo>
                <a:lnTo>
                  <a:pt x="1664" y="564"/>
                </a:lnTo>
                <a:lnTo>
                  <a:pt x="1664" y="564"/>
                </a:lnTo>
                <a:lnTo>
                  <a:pt x="1666" y="566"/>
                </a:lnTo>
                <a:lnTo>
                  <a:pt x="1668" y="568"/>
                </a:lnTo>
                <a:lnTo>
                  <a:pt x="1668" y="568"/>
                </a:lnTo>
                <a:lnTo>
                  <a:pt x="1670" y="575"/>
                </a:lnTo>
                <a:lnTo>
                  <a:pt x="1670" y="575"/>
                </a:lnTo>
                <a:lnTo>
                  <a:pt x="1672" y="575"/>
                </a:lnTo>
                <a:lnTo>
                  <a:pt x="1672" y="575"/>
                </a:lnTo>
                <a:lnTo>
                  <a:pt x="1674" y="572"/>
                </a:lnTo>
                <a:lnTo>
                  <a:pt x="1674" y="570"/>
                </a:lnTo>
                <a:lnTo>
                  <a:pt x="1672" y="568"/>
                </a:lnTo>
                <a:lnTo>
                  <a:pt x="1672" y="566"/>
                </a:lnTo>
                <a:lnTo>
                  <a:pt x="1674" y="566"/>
                </a:lnTo>
                <a:lnTo>
                  <a:pt x="1674" y="564"/>
                </a:lnTo>
                <a:lnTo>
                  <a:pt x="1674" y="562"/>
                </a:lnTo>
                <a:lnTo>
                  <a:pt x="1672" y="560"/>
                </a:lnTo>
                <a:lnTo>
                  <a:pt x="1672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60"/>
                </a:lnTo>
                <a:lnTo>
                  <a:pt x="1670" y="558"/>
                </a:lnTo>
                <a:lnTo>
                  <a:pt x="1670" y="558"/>
                </a:lnTo>
                <a:lnTo>
                  <a:pt x="1670" y="558"/>
                </a:lnTo>
                <a:lnTo>
                  <a:pt x="1668" y="558"/>
                </a:lnTo>
                <a:lnTo>
                  <a:pt x="1666" y="558"/>
                </a:lnTo>
                <a:lnTo>
                  <a:pt x="1664" y="558"/>
                </a:lnTo>
                <a:lnTo>
                  <a:pt x="1664" y="558"/>
                </a:lnTo>
                <a:lnTo>
                  <a:pt x="1664" y="556"/>
                </a:lnTo>
                <a:lnTo>
                  <a:pt x="1664" y="556"/>
                </a:lnTo>
                <a:lnTo>
                  <a:pt x="1664" y="556"/>
                </a:lnTo>
                <a:lnTo>
                  <a:pt x="1662" y="554"/>
                </a:lnTo>
                <a:lnTo>
                  <a:pt x="1662" y="554"/>
                </a:lnTo>
                <a:lnTo>
                  <a:pt x="1657" y="552"/>
                </a:lnTo>
                <a:lnTo>
                  <a:pt x="1657" y="552"/>
                </a:lnTo>
                <a:lnTo>
                  <a:pt x="1659" y="552"/>
                </a:lnTo>
                <a:lnTo>
                  <a:pt x="1662" y="552"/>
                </a:lnTo>
                <a:lnTo>
                  <a:pt x="1664" y="552"/>
                </a:lnTo>
                <a:lnTo>
                  <a:pt x="1666" y="547"/>
                </a:lnTo>
                <a:lnTo>
                  <a:pt x="1664" y="547"/>
                </a:lnTo>
                <a:lnTo>
                  <a:pt x="1664" y="547"/>
                </a:lnTo>
                <a:lnTo>
                  <a:pt x="1659" y="547"/>
                </a:lnTo>
                <a:lnTo>
                  <a:pt x="1657" y="547"/>
                </a:lnTo>
                <a:lnTo>
                  <a:pt x="1659" y="545"/>
                </a:lnTo>
                <a:lnTo>
                  <a:pt x="1662" y="545"/>
                </a:lnTo>
                <a:lnTo>
                  <a:pt x="1662" y="543"/>
                </a:lnTo>
                <a:lnTo>
                  <a:pt x="1659" y="541"/>
                </a:lnTo>
                <a:lnTo>
                  <a:pt x="1659" y="541"/>
                </a:lnTo>
                <a:lnTo>
                  <a:pt x="1657" y="541"/>
                </a:lnTo>
                <a:lnTo>
                  <a:pt x="1657" y="541"/>
                </a:lnTo>
                <a:lnTo>
                  <a:pt x="1655" y="539"/>
                </a:lnTo>
                <a:lnTo>
                  <a:pt x="1653" y="537"/>
                </a:lnTo>
                <a:lnTo>
                  <a:pt x="1651" y="539"/>
                </a:lnTo>
                <a:lnTo>
                  <a:pt x="1649" y="539"/>
                </a:lnTo>
                <a:lnTo>
                  <a:pt x="1649" y="541"/>
                </a:lnTo>
                <a:lnTo>
                  <a:pt x="1649" y="541"/>
                </a:lnTo>
                <a:lnTo>
                  <a:pt x="1647" y="541"/>
                </a:lnTo>
                <a:lnTo>
                  <a:pt x="1647" y="541"/>
                </a:lnTo>
                <a:lnTo>
                  <a:pt x="1649" y="539"/>
                </a:lnTo>
                <a:lnTo>
                  <a:pt x="1649" y="539"/>
                </a:lnTo>
                <a:lnTo>
                  <a:pt x="1647" y="537"/>
                </a:lnTo>
                <a:lnTo>
                  <a:pt x="1645" y="535"/>
                </a:lnTo>
                <a:lnTo>
                  <a:pt x="1643" y="535"/>
                </a:lnTo>
                <a:lnTo>
                  <a:pt x="1643" y="535"/>
                </a:lnTo>
                <a:lnTo>
                  <a:pt x="1643" y="539"/>
                </a:lnTo>
                <a:lnTo>
                  <a:pt x="1641" y="539"/>
                </a:lnTo>
                <a:lnTo>
                  <a:pt x="1641" y="539"/>
                </a:lnTo>
                <a:lnTo>
                  <a:pt x="1641" y="535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9" y="533"/>
                </a:lnTo>
                <a:lnTo>
                  <a:pt x="1636" y="533"/>
                </a:lnTo>
                <a:lnTo>
                  <a:pt x="1636" y="533"/>
                </a:lnTo>
                <a:lnTo>
                  <a:pt x="1636" y="531"/>
                </a:lnTo>
                <a:lnTo>
                  <a:pt x="1636" y="528"/>
                </a:lnTo>
                <a:lnTo>
                  <a:pt x="1634" y="528"/>
                </a:lnTo>
                <a:lnTo>
                  <a:pt x="1632" y="526"/>
                </a:lnTo>
                <a:lnTo>
                  <a:pt x="1632" y="526"/>
                </a:lnTo>
                <a:lnTo>
                  <a:pt x="1632" y="526"/>
                </a:lnTo>
                <a:lnTo>
                  <a:pt x="1634" y="524"/>
                </a:lnTo>
                <a:lnTo>
                  <a:pt x="1634" y="524"/>
                </a:lnTo>
                <a:lnTo>
                  <a:pt x="1632" y="524"/>
                </a:lnTo>
                <a:lnTo>
                  <a:pt x="1632" y="522"/>
                </a:lnTo>
                <a:lnTo>
                  <a:pt x="1632" y="522"/>
                </a:lnTo>
                <a:lnTo>
                  <a:pt x="1632" y="522"/>
                </a:lnTo>
                <a:lnTo>
                  <a:pt x="1630" y="520"/>
                </a:lnTo>
                <a:lnTo>
                  <a:pt x="1628" y="520"/>
                </a:lnTo>
                <a:lnTo>
                  <a:pt x="1628" y="520"/>
                </a:lnTo>
                <a:lnTo>
                  <a:pt x="1626" y="520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2"/>
                </a:lnTo>
                <a:lnTo>
                  <a:pt x="1624" y="520"/>
                </a:lnTo>
                <a:lnTo>
                  <a:pt x="1624" y="516"/>
                </a:lnTo>
                <a:lnTo>
                  <a:pt x="1624" y="516"/>
                </a:lnTo>
                <a:lnTo>
                  <a:pt x="1624" y="516"/>
                </a:lnTo>
                <a:lnTo>
                  <a:pt x="1622" y="516"/>
                </a:lnTo>
                <a:lnTo>
                  <a:pt x="1620" y="514"/>
                </a:lnTo>
                <a:lnTo>
                  <a:pt x="1620" y="514"/>
                </a:lnTo>
                <a:lnTo>
                  <a:pt x="1620" y="512"/>
                </a:lnTo>
                <a:lnTo>
                  <a:pt x="1620" y="510"/>
                </a:lnTo>
                <a:lnTo>
                  <a:pt x="1620" y="510"/>
                </a:lnTo>
                <a:lnTo>
                  <a:pt x="1615" y="508"/>
                </a:lnTo>
                <a:lnTo>
                  <a:pt x="1613" y="508"/>
                </a:lnTo>
                <a:lnTo>
                  <a:pt x="1611" y="508"/>
                </a:lnTo>
                <a:lnTo>
                  <a:pt x="1611" y="508"/>
                </a:lnTo>
                <a:lnTo>
                  <a:pt x="1615" y="505"/>
                </a:lnTo>
                <a:lnTo>
                  <a:pt x="1615" y="505"/>
                </a:lnTo>
                <a:lnTo>
                  <a:pt x="1620" y="508"/>
                </a:lnTo>
                <a:lnTo>
                  <a:pt x="1624" y="512"/>
                </a:lnTo>
                <a:lnTo>
                  <a:pt x="1626" y="512"/>
                </a:lnTo>
                <a:lnTo>
                  <a:pt x="1628" y="514"/>
                </a:lnTo>
                <a:lnTo>
                  <a:pt x="1632" y="514"/>
                </a:lnTo>
                <a:lnTo>
                  <a:pt x="1632" y="514"/>
                </a:lnTo>
                <a:lnTo>
                  <a:pt x="1632" y="512"/>
                </a:lnTo>
                <a:lnTo>
                  <a:pt x="1634" y="512"/>
                </a:lnTo>
                <a:lnTo>
                  <a:pt x="1632" y="510"/>
                </a:lnTo>
                <a:lnTo>
                  <a:pt x="1630" y="508"/>
                </a:lnTo>
                <a:lnTo>
                  <a:pt x="1626" y="505"/>
                </a:lnTo>
                <a:lnTo>
                  <a:pt x="1626" y="503"/>
                </a:lnTo>
                <a:lnTo>
                  <a:pt x="1624" y="501"/>
                </a:lnTo>
                <a:lnTo>
                  <a:pt x="1624" y="499"/>
                </a:lnTo>
                <a:lnTo>
                  <a:pt x="1626" y="501"/>
                </a:lnTo>
                <a:lnTo>
                  <a:pt x="1628" y="501"/>
                </a:lnTo>
                <a:lnTo>
                  <a:pt x="1632" y="503"/>
                </a:lnTo>
                <a:lnTo>
                  <a:pt x="1632" y="503"/>
                </a:lnTo>
                <a:lnTo>
                  <a:pt x="1634" y="503"/>
                </a:lnTo>
                <a:lnTo>
                  <a:pt x="1634" y="503"/>
                </a:lnTo>
                <a:lnTo>
                  <a:pt x="1634" y="501"/>
                </a:lnTo>
                <a:lnTo>
                  <a:pt x="1632" y="499"/>
                </a:lnTo>
                <a:lnTo>
                  <a:pt x="1632" y="497"/>
                </a:lnTo>
                <a:lnTo>
                  <a:pt x="1634" y="499"/>
                </a:lnTo>
                <a:lnTo>
                  <a:pt x="1636" y="499"/>
                </a:lnTo>
                <a:lnTo>
                  <a:pt x="1639" y="499"/>
                </a:lnTo>
                <a:lnTo>
                  <a:pt x="1639" y="497"/>
                </a:lnTo>
                <a:lnTo>
                  <a:pt x="1636" y="497"/>
                </a:lnTo>
                <a:lnTo>
                  <a:pt x="1636" y="497"/>
                </a:lnTo>
                <a:lnTo>
                  <a:pt x="1639" y="497"/>
                </a:lnTo>
                <a:lnTo>
                  <a:pt x="1641" y="499"/>
                </a:lnTo>
                <a:lnTo>
                  <a:pt x="1641" y="499"/>
                </a:lnTo>
                <a:lnTo>
                  <a:pt x="1641" y="501"/>
                </a:lnTo>
                <a:lnTo>
                  <a:pt x="1645" y="505"/>
                </a:lnTo>
                <a:lnTo>
                  <a:pt x="1645" y="505"/>
                </a:lnTo>
                <a:lnTo>
                  <a:pt x="1647" y="505"/>
                </a:lnTo>
                <a:lnTo>
                  <a:pt x="1649" y="508"/>
                </a:lnTo>
                <a:lnTo>
                  <a:pt x="1651" y="508"/>
                </a:lnTo>
                <a:lnTo>
                  <a:pt x="1653" y="508"/>
                </a:lnTo>
                <a:lnTo>
                  <a:pt x="1653" y="508"/>
                </a:lnTo>
                <a:lnTo>
                  <a:pt x="1655" y="508"/>
                </a:lnTo>
                <a:lnTo>
                  <a:pt x="1655" y="508"/>
                </a:lnTo>
                <a:lnTo>
                  <a:pt x="1657" y="508"/>
                </a:lnTo>
                <a:lnTo>
                  <a:pt x="1653" y="510"/>
                </a:lnTo>
                <a:lnTo>
                  <a:pt x="1653" y="512"/>
                </a:lnTo>
                <a:lnTo>
                  <a:pt x="1653" y="512"/>
                </a:lnTo>
                <a:lnTo>
                  <a:pt x="1657" y="512"/>
                </a:lnTo>
                <a:lnTo>
                  <a:pt x="1659" y="512"/>
                </a:lnTo>
                <a:lnTo>
                  <a:pt x="1662" y="512"/>
                </a:lnTo>
                <a:lnTo>
                  <a:pt x="1666" y="510"/>
                </a:lnTo>
                <a:lnTo>
                  <a:pt x="1668" y="508"/>
                </a:lnTo>
                <a:lnTo>
                  <a:pt x="1670" y="505"/>
                </a:lnTo>
                <a:lnTo>
                  <a:pt x="1672" y="505"/>
                </a:lnTo>
                <a:lnTo>
                  <a:pt x="1674" y="503"/>
                </a:lnTo>
                <a:lnTo>
                  <a:pt x="1674" y="503"/>
                </a:lnTo>
                <a:lnTo>
                  <a:pt x="1672" y="505"/>
                </a:lnTo>
                <a:lnTo>
                  <a:pt x="1670" y="508"/>
                </a:lnTo>
                <a:lnTo>
                  <a:pt x="1670" y="510"/>
                </a:lnTo>
                <a:lnTo>
                  <a:pt x="1668" y="512"/>
                </a:lnTo>
                <a:lnTo>
                  <a:pt x="1666" y="512"/>
                </a:lnTo>
                <a:lnTo>
                  <a:pt x="1664" y="514"/>
                </a:lnTo>
                <a:lnTo>
                  <a:pt x="1662" y="514"/>
                </a:lnTo>
                <a:lnTo>
                  <a:pt x="1662" y="516"/>
                </a:lnTo>
                <a:lnTo>
                  <a:pt x="1659" y="518"/>
                </a:lnTo>
                <a:lnTo>
                  <a:pt x="1662" y="518"/>
                </a:lnTo>
                <a:lnTo>
                  <a:pt x="1662" y="518"/>
                </a:lnTo>
                <a:lnTo>
                  <a:pt x="1662" y="520"/>
                </a:lnTo>
                <a:lnTo>
                  <a:pt x="1664" y="522"/>
                </a:lnTo>
                <a:lnTo>
                  <a:pt x="1664" y="522"/>
                </a:lnTo>
                <a:lnTo>
                  <a:pt x="1664" y="524"/>
                </a:lnTo>
                <a:lnTo>
                  <a:pt x="1666" y="526"/>
                </a:lnTo>
                <a:lnTo>
                  <a:pt x="1668" y="528"/>
                </a:lnTo>
                <a:lnTo>
                  <a:pt x="1670" y="531"/>
                </a:lnTo>
                <a:lnTo>
                  <a:pt x="1670" y="531"/>
                </a:lnTo>
                <a:lnTo>
                  <a:pt x="1672" y="533"/>
                </a:lnTo>
                <a:lnTo>
                  <a:pt x="1674" y="528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6"/>
                </a:lnTo>
                <a:lnTo>
                  <a:pt x="1676" y="528"/>
                </a:lnTo>
                <a:lnTo>
                  <a:pt x="1676" y="531"/>
                </a:lnTo>
                <a:lnTo>
                  <a:pt x="1676" y="533"/>
                </a:lnTo>
                <a:lnTo>
                  <a:pt x="1678" y="533"/>
                </a:lnTo>
                <a:lnTo>
                  <a:pt x="1680" y="533"/>
                </a:lnTo>
                <a:lnTo>
                  <a:pt x="1680" y="533"/>
                </a:lnTo>
                <a:lnTo>
                  <a:pt x="1683" y="533"/>
                </a:lnTo>
                <a:lnTo>
                  <a:pt x="1683" y="533"/>
                </a:lnTo>
                <a:lnTo>
                  <a:pt x="1683" y="535"/>
                </a:lnTo>
                <a:lnTo>
                  <a:pt x="1685" y="535"/>
                </a:lnTo>
                <a:lnTo>
                  <a:pt x="1687" y="537"/>
                </a:lnTo>
                <a:lnTo>
                  <a:pt x="1689" y="535"/>
                </a:lnTo>
                <a:lnTo>
                  <a:pt x="1689" y="533"/>
                </a:lnTo>
                <a:lnTo>
                  <a:pt x="1689" y="531"/>
                </a:lnTo>
                <a:lnTo>
                  <a:pt x="1689" y="522"/>
                </a:lnTo>
                <a:lnTo>
                  <a:pt x="1691" y="520"/>
                </a:lnTo>
                <a:lnTo>
                  <a:pt x="1687" y="520"/>
                </a:lnTo>
                <a:lnTo>
                  <a:pt x="1685" y="520"/>
                </a:lnTo>
                <a:lnTo>
                  <a:pt x="1685" y="520"/>
                </a:lnTo>
                <a:lnTo>
                  <a:pt x="1689" y="518"/>
                </a:lnTo>
                <a:lnTo>
                  <a:pt x="1689" y="518"/>
                </a:lnTo>
                <a:lnTo>
                  <a:pt x="1689" y="516"/>
                </a:lnTo>
                <a:lnTo>
                  <a:pt x="1689" y="516"/>
                </a:lnTo>
                <a:lnTo>
                  <a:pt x="1691" y="518"/>
                </a:lnTo>
                <a:lnTo>
                  <a:pt x="1693" y="520"/>
                </a:lnTo>
                <a:lnTo>
                  <a:pt x="1695" y="520"/>
                </a:lnTo>
                <a:lnTo>
                  <a:pt x="1697" y="520"/>
                </a:lnTo>
                <a:lnTo>
                  <a:pt x="1699" y="520"/>
                </a:lnTo>
                <a:lnTo>
                  <a:pt x="1699" y="520"/>
                </a:lnTo>
                <a:lnTo>
                  <a:pt x="1701" y="518"/>
                </a:lnTo>
                <a:lnTo>
                  <a:pt x="1703" y="516"/>
                </a:lnTo>
                <a:lnTo>
                  <a:pt x="1703" y="516"/>
                </a:lnTo>
                <a:lnTo>
                  <a:pt x="1703" y="514"/>
                </a:lnTo>
                <a:lnTo>
                  <a:pt x="1703" y="514"/>
                </a:lnTo>
                <a:lnTo>
                  <a:pt x="1703" y="514"/>
                </a:lnTo>
                <a:lnTo>
                  <a:pt x="1701" y="512"/>
                </a:lnTo>
                <a:lnTo>
                  <a:pt x="1701" y="512"/>
                </a:lnTo>
                <a:lnTo>
                  <a:pt x="1701" y="512"/>
                </a:lnTo>
                <a:lnTo>
                  <a:pt x="1703" y="512"/>
                </a:lnTo>
                <a:lnTo>
                  <a:pt x="1706" y="512"/>
                </a:lnTo>
                <a:lnTo>
                  <a:pt x="1708" y="512"/>
                </a:lnTo>
                <a:lnTo>
                  <a:pt x="1710" y="512"/>
                </a:lnTo>
                <a:lnTo>
                  <a:pt x="1710" y="510"/>
                </a:lnTo>
                <a:lnTo>
                  <a:pt x="1706" y="508"/>
                </a:lnTo>
                <a:lnTo>
                  <a:pt x="1701" y="505"/>
                </a:lnTo>
                <a:lnTo>
                  <a:pt x="1701" y="505"/>
                </a:lnTo>
                <a:lnTo>
                  <a:pt x="1703" y="505"/>
                </a:lnTo>
                <a:lnTo>
                  <a:pt x="1703" y="503"/>
                </a:lnTo>
                <a:lnTo>
                  <a:pt x="1701" y="501"/>
                </a:lnTo>
                <a:lnTo>
                  <a:pt x="1701" y="501"/>
                </a:lnTo>
                <a:lnTo>
                  <a:pt x="1703" y="501"/>
                </a:lnTo>
                <a:lnTo>
                  <a:pt x="1706" y="501"/>
                </a:lnTo>
                <a:lnTo>
                  <a:pt x="1708" y="503"/>
                </a:lnTo>
                <a:lnTo>
                  <a:pt x="1710" y="503"/>
                </a:lnTo>
                <a:lnTo>
                  <a:pt x="1712" y="503"/>
                </a:lnTo>
                <a:lnTo>
                  <a:pt x="1716" y="503"/>
                </a:lnTo>
                <a:lnTo>
                  <a:pt x="1716" y="501"/>
                </a:lnTo>
                <a:lnTo>
                  <a:pt x="1714" y="499"/>
                </a:lnTo>
                <a:lnTo>
                  <a:pt x="1708" y="497"/>
                </a:lnTo>
                <a:lnTo>
                  <a:pt x="1708" y="497"/>
                </a:lnTo>
                <a:lnTo>
                  <a:pt x="1710" y="495"/>
                </a:lnTo>
                <a:lnTo>
                  <a:pt x="1712" y="495"/>
                </a:lnTo>
                <a:lnTo>
                  <a:pt x="1714" y="497"/>
                </a:lnTo>
                <a:lnTo>
                  <a:pt x="1716" y="499"/>
                </a:lnTo>
                <a:lnTo>
                  <a:pt x="1718" y="497"/>
                </a:lnTo>
                <a:lnTo>
                  <a:pt x="1720" y="497"/>
                </a:lnTo>
                <a:lnTo>
                  <a:pt x="1720" y="497"/>
                </a:lnTo>
                <a:lnTo>
                  <a:pt x="1718" y="495"/>
                </a:lnTo>
                <a:lnTo>
                  <a:pt x="1716" y="493"/>
                </a:lnTo>
                <a:lnTo>
                  <a:pt x="1712" y="489"/>
                </a:lnTo>
                <a:lnTo>
                  <a:pt x="1710" y="487"/>
                </a:lnTo>
                <a:lnTo>
                  <a:pt x="1708" y="487"/>
                </a:lnTo>
                <a:lnTo>
                  <a:pt x="1703" y="491"/>
                </a:lnTo>
                <a:lnTo>
                  <a:pt x="1701" y="489"/>
                </a:lnTo>
                <a:lnTo>
                  <a:pt x="1699" y="489"/>
                </a:lnTo>
                <a:lnTo>
                  <a:pt x="1699" y="489"/>
                </a:lnTo>
                <a:lnTo>
                  <a:pt x="1697" y="489"/>
                </a:lnTo>
                <a:lnTo>
                  <a:pt x="1695" y="489"/>
                </a:lnTo>
                <a:lnTo>
                  <a:pt x="1693" y="489"/>
                </a:lnTo>
                <a:lnTo>
                  <a:pt x="1689" y="491"/>
                </a:lnTo>
                <a:lnTo>
                  <a:pt x="1687" y="493"/>
                </a:lnTo>
                <a:lnTo>
                  <a:pt x="1685" y="493"/>
                </a:lnTo>
                <a:lnTo>
                  <a:pt x="1691" y="489"/>
                </a:lnTo>
                <a:lnTo>
                  <a:pt x="1691" y="487"/>
                </a:lnTo>
                <a:lnTo>
                  <a:pt x="1691" y="487"/>
                </a:lnTo>
                <a:lnTo>
                  <a:pt x="1693" y="484"/>
                </a:lnTo>
                <a:lnTo>
                  <a:pt x="1693" y="482"/>
                </a:lnTo>
                <a:lnTo>
                  <a:pt x="1695" y="482"/>
                </a:lnTo>
                <a:lnTo>
                  <a:pt x="1691" y="480"/>
                </a:lnTo>
                <a:lnTo>
                  <a:pt x="1687" y="478"/>
                </a:lnTo>
                <a:lnTo>
                  <a:pt x="1687" y="478"/>
                </a:lnTo>
                <a:lnTo>
                  <a:pt x="1685" y="480"/>
                </a:lnTo>
                <a:lnTo>
                  <a:pt x="1683" y="480"/>
                </a:lnTo>
                <a:lnTo>
                  <a:pt x="1683" y="480"/>
                </a:lnTo>
                <a:lnTo>
                  <a:pt x="1680" y="480"/>
                </a:lnTo>
                <a:lnTo>
                  <a:pt x="1678" y="482"/>
                </a:lnTo>
                <a:lnTo>
                  <a:pt x="1676" y="482"/>
                </a:lnTo>
                <a:lnTo>
                  <a:pt x="1674" y="480"/>
                </a:lnTo>
                <a:lnTo>
                  <a:pt x="1672" y="480"/>
                </a:lnTo>
                <a:lnTo>
                  <a:pt x="1670" y="478"/>
                </a:lnTo>
                <a:lnTo>
                  <a:pt x="1672" y="478"/>
                </a:lnTo>
                <a:lnTo>
                  <a:pt x="1674" y="480"/>
                </a:lnTo>
                <a:lnTo>
                  <a:pt x="1676" y="478"/>
                </a:lnTo>
                <a:lnTo>
                  <a:pt x="1680" y="478"/>
                </a:lnTo>
                <a:lnTo>
                  <a:pt x="1680" y="476"/>
                </a:lnTo>
                <a:lnTo>
                  <a:pt x="1683" y="474"/>
                </a:lnTo>
                <a:lnTo>
                  <a:pt x="1680" y="472"/>
                </a:lnTo>
                <a:lnTo>
                  <a:pt x="1678" y="472"/>
                </a:lnTo>
                <a:lnTo>
                  <a:pt x="1674" y="470"/>
                </a:lnTo>
                <a:lnTo>
                  <a:pt x="1672" y="468"/>
                </a:lnTo>
                <a:lnTo>
                  <a:pt x="1672" y="468"/>
                </a:lnTo>
                <a:lnTo>
                  <a:pt x="1668" y="468"/>
                </a:lnTo>
                <a:lnTo>
                  <a:pt x="1666" y="468"/>
                </a:lnTo>
                <a:lnTo>
                  <a:pt x="1666" y="468"/>
                </a:lnTo>
                <a:lnTo>
                  <a:pt x="1666" y="466"/>
                </a:lnTo>
                <a:lnTo>
                  <a:pt x="1666" y="466"/>
                </a:lnTo>
                <a:lnTo>
                  <a:pt x="1668" y="463"/>
                </a:lnTo>
                <a:lnTo>
                  <a:pt x="1668" y="463"/>
                </a:lnTo>
                <a:lnTo>
                  <a:pt x="1668" y="461"/>
                </a:lnTo>
                <a:lnTo>
                  <a:pt x="1666" y="461"/>
                </a:lnTo>
                <a:lnTo>
                  <a:pt x="1666" y="463"/>
                </a:lnTo>
                <a:lnTo>
                  <a:pt x="1662" y="466"/>
                </a:lnTo>
                <a:lnTo>
                  <a:pt x="1659" y="466"/>
                </a:lnTo>
                <a:lnTo>
                  <a:pt x="1659" y="468"/>
                </a:lnTo>
                <a:lnTo>
                  <a:pt x="1659" y="470"/>
                </a:lnTo>
                <a:lnTo>
                  <a:pt x="1659" y="472"/>
                </a:lnTo>
                <a:lnTo>
                  <a:pt x="1659" y="472"/>
                </a:lnTo>
                <a:lnTo>
                  <a:pt x="1657" y="470"/>
                </a:lnTo>
                <a:lnTo>
                  <a:pt x="1657" y="468"/>
                </a:lnTo>
                <a:lnTo>
                  <a:pt x="1659" y="466"/>
                </a:lnTo>
                <a:lnTo>
                  <a:pt x="1659" y="463"/>
                </a:lnTo>
                <a:lnTo>
                  <a:pt x="1657" y="463"/>
                </a:lnTo>
                <a:lnTo>
                  <a:pt x="1655" y="463"/>
                </a:lnTo>
                <a:lnTo>
                  <a:pt x="1655" y="463"/>
                </a:lnTo>
                <a:lnTo>
                  <a:pt x="1653" y="466"/>
                </a:lnTo>
                <a:lnTo>
                  <a:pt x="1651" y="463"/>
                </a:lnTo>
                <a:lnTo>
                  <a:pt x="1653" y="461"/>
                </a:lnTo>
                <a:lnTo>
                  <a:pt x="1653" y="461"/>
                </a:lnTo>
                <a:lnTo>
                  <a:pt x="1651" y="461"/>
                </a:lnTo>
                <a:lnTo>
                  <a:pt x="1649" y="463"/>
                </a:lnTo>
                <a:lnTo>
                  <a:pt x="1647" y="468"/>
                </a:lnTo>
                <a:lnTo>
                  <a:pt x="1647" y="468"/>
                </a:lnTo>
                <a:lnTo>
                  <a:pt x="1645" y="468"/>
                </a:lnTo>
                <a:lnTo>
                  <a:pt x="1645" y="468"/>
                </a:lnTo>
                <a:lnTo>
                  <a:pt x="1645" y="466"/>
                </a:lnTo>
                <a:lnTo>
                  <a:pt x="1645" y="466"/>
                </a:lnTo>
                <a:lnTo>
                  <a:pt x="1647" y="461"/>
                </a:lnTo>
                <a:lnTo>
                  <a:pt x="1647" y="459"/>
                </a:lnTo>
                <a:lnTo>
                  <a:pt x="1649" y="457"/>
                </a:lnTo>
                <a:lnTo>
                  <a:pt x="1645" y="457"/>
                </a:lnTo>
                <a:lnTo>
                  <a:pt x="1643" y="457"/>
                </a:lnTo>
                <a:lnTo>
                  <a:pt x="1643" y="461"/>
                </a:lnTo>
                <a:lnTo>
                  <a:pt x="1643" y="461"/>
                </a:lnTo>
                <a:lnTo>
                  <a:pt x="1641" y="463"/>
                </a:lnTo>
                <a:lnTo>
                  <a:pt x="1641" y="459"/>
                </a:lnTo>
                <a:lnTo>
                  <a:pt x="1641" y="459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61"/>
                </a:lnTo>
                <a:lnTo>
                  <a:pt x="1639" y="459"/>
                </a:lnTo>
                <a:lnTo>
                  <a:pt x="1639" y="457"/>
                </a:lnTo>
                <a:lnTo>
                  <a:pt x="1639" y="457"/>
                </a:lnTo>
                <a:lnTo>
                  <a:pt x="1636" y="455"/>
                </a:lnTo>
                <a:lnTo>
                  <a:pt x="1636" y="453"/>
                </a:lnTo>
                <a:lnTo>
                  <a:pt x="1641" y="453"/>
                </a:lnTo>
                <a:lnTo>
                  <a:pt x="1641" y="453"/>
                </a:lnTo>
                <a:lnTo>
                  <a:pt x="1641" y="451"/>
                </a:lnTo>
                <a:lnTo>
                  <a:pt x="1639" y="451"/>
                </a:lnTo>
                <a:lnTo>
                  <a:pt x="1636" y="451"/>
                </a:lnTo>
                <a:lnTo>
                  <a:pt x="1634" y="451"/>
                </a:lnTo>
                <a:lnTo>
                  <a:pt x="1632" y="451"/>
                </a:lnTo>
                <a:lnTo>
                  <a:pt x="1630" y="451"/>
                </a:lnTo>
                <a:lnTo>
                  <a:pt x="1628" y="451"/>
                </a:lnTo>
                <a:lnTo>
                  <a:pt x="1628" y="449"/>
                </a:lnTo>
                <a:lnTo>
                  <a:pt x="1626" y="449"/>
                </a:lnTo>
                <a:lnTo>
                  <a:pt x="1624" y="451"/>
                </a:lnTo>
                <a:lnTo>
                  <a:pt x="1624" y="451"/>
                </a:lnTo>
                <a:lnTo>
                  <a:pt x="1622" y="449"/>
                </a:lnTo>
                <a:lnTo>
                  <a:pt x="1620" y="449"/>
                </a:lnTo>
                <a:lnTo>
                  <a:pt x="1620" y="447"/>
                </a:lnTo>
                <a:lnTo>
                  <a:pt x="1620" y="447"/>
                </a:lnTo>
                <a:lnTo>
                  <a:pt x="1618" y="445"/>
                </a:lnTo>
                <a:lnTo>
                  <a:pt x="1615" y="445"/>
                </a:lnTo>
                <a:lnTo>
                  <a:pt x="1609" y="445"/>
                </a:lnTo>
                <a:lnTo>
                  <a:pt x="1603" y="443"/>
                </a:lnTo>
                <a:lnTo>
                  <a:pt x="1603" y="443"/>
                </a:lnTo>
                <a:lnTo>
                  <a:pt x="1603" y="440"/>
                </a:lnTo>
                <a:lnTo>
                  <a:pt x="1605" y="443"/>
                </a:lnTo>
                <a:lnTo>
                  <a:pt x="1611" y="443"/>
                </a:lnTo>
                <a:lnTo>
                  <a:pt x="1613" y="443"/>
                </a:lnTo>
                <a:lnTo>
                  <a:pt x="1615" y="443"/>
                </a:lnTo>
                <a:lnTo>
                  <a:pt x="1615" y="443"/>
                </a:lnTo>
                <a:lnTo>
                  <a:pt x="1618" y="443"/>
                </a:lnTo>
                <a:lnTo>
                  <a:pt x="1622" y="443"/>
                </a:lnTo>
                <a:lnTo>
                  <a:pt x="1624" y="445"/>
                </a:lnTo>
                <a:lnTo>
                  <a:pt x="1626" y="443"/>
                </a:lnTo>
                <a:lnTo>
                  <a:pt x="1626" y="440"/>
                </a:lnTo>
                <a:lnTo>
                  <a:pt x="1626" y="438"/>
                </a:lnTo>
                <a:lnTo>
                  <a:pt x="1626" y="436"/>
                </a:lnTo>
                <a:lnTo>
                  <a:pt x="1622" y="434"/>
                </a:lnTo>
                <a:lnTo>
                  <a:pt x="1618" y="434"/>
                </a:lnTo>
                <a:lnTo>
                  <a:pt x="1618" y="434"/>
                </a:lnTo>
                <a:lnTo>
                  <a:pt x="1609" y="436"/>
                </a:lnTo>
                <a:lnTo>
                  <a:pt x="1607" y="436"/>
                </a:lnTo>
                <a:lnTo>
                  <a:pt x="1613" y="432"/>
                </a:lnTo>
                <a:lnTo>
                  <a:pt x="1618" y="432"/>
                </a:lnTo>
                <a:lnTo>
                  <a:pt x="1620" y="434"/>
                </a:lnTo>
                <a:lnTo>
                  <a:pt x="1624" y="432"/>
                </a:lnTo>
                <a:lnTo>
                  <a:pt x="1626" y="434"/>
                </a:lnTo>
                <a:lnTo>
                  <a:pt x="1628" y="434"/>
                </a:lnTo>
                <a:lnTo>
                  <a:pt x="1630" y="434"/>
                </a:lnTo>
                <a:lnTo>
                  <a:pt x="1632" y="434"/>
                </a:lnTo>
                <a:lnTo>
                  <a:pt x="1634" y="434"/>
                </a:lnTo>
                <a:lnTo>
                  <a:pt x="1641" y="434"/>
                </a:lnTo>
                <a:lnTo>
                  <a:pt x="1641" y="434"/>
                </a:lnTo>
                <a:lnTo>
                  <a:pt x="1643" y="434"/>
                </a:lnTo>
                <a:lnTo>
                  <a:pt x="1643" y="432"/>
                </a:lnTo>
                <a:lnTo>
                  <a:pt x="1641" y="432"/>
                </a:lnTo>
                <a:lnTo>
                  <a:pt x="1641" y="430"/>
                </a:lnTo>
                <a:lnTo>
                  <a:pt x="1641" y="430"/>
                </a:lnTo>
                <a:lnTo>
                  <a:pt x="1636" y="428"/>
                </a:lnTo>
                <a:lnTo>
                  <a:pt x="1634" y="426"/>
                </a:lnTo>
                <a:lnTo>
                  <a:pt x="1632" y="426"/>
                </a:lnTo>
                <a:lnTo>
                  <a:pt x="1626" y="426"/>
                </a:lnTo>
                <a:lnTo>
                  <a:pt x="1626" y="426"/>
                </a:lnTo>
                <a:lnTo>
                  <a:pt x="1624" y="426"/>
                </a:lnTo>
                <a:lnTo>
                  <a:pt x="1622" y="426"/>
                </a:lnTo>
                <a:lnTo>
                  <a:pt x="1615" y="424"/>
                </a:lnTo>
                <a:lnTo>
                  <a:pt x="1611" y="424"/>
                </a:lnTo>
                <a:lnTo>
                  <a:pt x="1607" y="426"/>
                </a:lnTo>
                <a:lnTo>
                  <a:pt x="1605" y="426"/>
                </a:lnTo>
                <a:lnTo>
                  <a:pt x="1605" y="424"/>
                </a:lnTo>
                <a:lnTo>
                  <a:pt x="1607" y="424"/>
                </a:lnTo>
                <a:lnTo>
                  <a:pt x="1611" y="422"/>
                </a:lnTo>
                <a:lnTo>
                  <a:pt x="1613" y="422"/>
                </a:lnTo>
                <a:lnTo>
                  <a:pt x="1618" y="422"/>
                </a:lnTo>
                <a:lnTo>
                  <a:pt x="1618" y="422"/>
                </a:lnTo>
                <a:lnTo>
                  <a:pt x="1620" y="422"/>
                </a:lnTo>
                <a:lnTo>
                  <a:pt x="1620" y="419"/>
                </a:lnTo>
                <a:lnTo>
                  <a:pt x="1622" y="419"/>
                </a:lnTo>
                <a:lnTo>
                  <a:pt x="1622" y="419"/>
                </a:lnTo>
                <a:lnTo>
                  <a:pt x="1626" y="419"/>
                </a:lnTo>
                <a:lnTo>
                  <a:pt x="1632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9"/>
                </a:lnTo>
                <a:lnTo>
                  <a:pt x="1634" y="417"/>
                </a:lnTo>
                <a:lnTo>
                  <a:pt x="1634" y="417"/>
                </a:lnTo>
                <a:lnTo>
                  <a:pt x="1632" y="413"/>
                </a:lnTo>
                <a:lnTo>
                  <a:pt x="1632" y="411"/>
                </a:lnTo>
                <a:lnTo>
                  <a:pt x="1626" y="407"/>
                </a:lnTo>
                <a:lnTo>
                  <a:pt x="1624" y="405"/>
                </a:lnTo>
                <a:lnTo>
                  <a:pt x="1622" y="405"/>
                </a:lnTo>
                <a:lnTo>
                  <a:pt x="1622" y="405"/>
                </a:lnTo>
                <a:lnTo>
                  <a:pt x="1620" y="405"/>
                </a:lnTo>
                <a:lnTo>
                  <a:pt x="1618" y="407"/>
                </a:lnTo>
                <a:lnTo>
                  <a:pt x="1618" y="409"/>
                </a:lnTo>
                <a:lnTo>
                  <a:pt x="1618" y="409"/>
                </a:lnTo>
                <a:lnTo>
                  <a:pt x="1620" y="409"/>
                </a:lnTo>
                <a:lnTo>
                  <a:pt x="1620" y="409"/>
                </a:lnTo>
                <a:lnTo>
                  <a:pt x="1618" y="411"/>
                </a:lnTo>
                <a:lnTo>
                  <a:pt x="1618" y="411"/>
                </a:lnTo>
                <a:lnTo>
                  <a:pt x="1615" y="411"/>
                </a:lnTo>
                <a:lnTo>
                  <a:pt x="1613" y="411"/>
                </a:lnTo>
                <a:lnTo>
                  <a:pt x="1613" y="413"/>
                </a:lnTo>
                <a:lnTo>
                  <a:pt x="1611" y="415"/>
                </a:lnTo>
                <a:lnTo>
                  <a:pt x="1609" y="413"/>
                </a:lnTo>
                <a:lnTo>
                  <a:pt x="1607" y="413"/>
                </a:lnTo>
                <a:lnTo>
                  <a:pt x="1611" y="411"/>
                </a:lnTo>
                <a:lnTo>
                  <a:pt x="1611" y="411"/>
                </a:lnTo>
                <a:lnTo>
                  <a:pt x="1611" y="409"/>
                </a:lnTo>
                <a:lnTo>
                  <a:pt x="1611" y="409"/>
                </a:lnTo>
                <a:lnTo>
                  <a:pt x="1611" y="407"/>
                </a:lnTo>
                <a:lnTo>
                  <a:pt x="1611" y="407"/>
                </a:lnTo>
                <a:lnTo>
                  <a:pt x="1609" y="407"/>
                </a:lnTo>
                <a:lnTo>
                  <a:pt x="1605" y="409"/>
                </a:lnTo>
                <a:lnTo>
                  <a:pt x="1601" y="409"/>
                </a:lnTo>
                <a:lnTo>
                  <a:pt x="1599" y="409"/>
                </a:lnTo>
                <a:lnTo>
                  <a:pt x="1597" y="411"/>
                </a:lnTo>
                <a:lnTo>
                  <a:pt x="1595" y="411"/>
                </a:lnTo>
                <a:lnTo>
                  <a:pt x="1592" y="411"/>
                </a:lnTo>
                <a:lnTo>
                  <a:pt x="1592" y="411"/>
                </a:lnTo>
                <a:lnTo>
                  <a:pt x="1599" y="409"/>
                </a:lnTo>
                <a:lnTo>
                  <a:pt x="1601" y="407"/>
                </a:lnTo>
                <a:lnTo>
                  <a:pt x="1603" y="405"/>
                </a:lnTo>
                <a:lnTo>
                  <a:pt x="1607" y="405"/>
                </a:lnTo>
                <a:lnTo>
                  <a:pt x="1611" y="405"/>
                </a:lnTo>
                <a:lnTo>
                  <a:pt x="1611" y="405"/>
                </a:lnTo>
                <a:lnTo>
                  <a:pt x="1613" y="403"/>
                </a:lnTo>
                <a:lnTo>
                  <a:pt x="1615" y="403"/>
                </a:lnTo>
                <a:lnTo>
                  <a:pt x="1615" y="403"/>
                </a:lnTo>
                <a:lnTo>
                  <a:pt x="1618" y="401"/>
                </a:lnTo>
                <a:lnTo>
                  <a:pt x="1618" y="401"/>
                </a:lnTo>
                <a:lnTo>
                  <a:pt x="1618" y="398"/>
                </a:lnTo>
                <a:lnTo>
                  <a:pt x="1618" y="398"/>
                </a:lnTo>
                <a:lnTo>
                  <a:pt x="1615" y="398"/>
                </a:lnTo>
                <a:lnTo>
                  <a:pt x="1615" y="396"/>
                </a:lnTo>
                <a:lnTo>
                  <a:pt x="1609" y="394"/>
                </a:lnTo>
                <a:lnTo>
                  <a:pt x="1607" y="394"/>
                </a:lnTo>
                <a:lnTo>
                  <a:pt x="1605" y="392"/>
                </a:lnTo>
                <a:lnTo>
                  <a:pt x="1603" y="392"/>
                </a:lnTo>
                <a:lnTo>
                  <a:pt x="1603" y="392"/>
                </a:lnTo>
                <a:lnTo>
                  <a:pt x="1601" y="392"/>
                </a:lnTo>
                <a:lnTo>
                  <a:pt x="1599" y="392"/>
                </a:lnTo>
                <a:lnTo>
                  <a:pt x="1597" y="392"/>
                </a:lnTo>
                <a:lnTo>
                  <a:pt x="1595" y="390"/>
                </a:lnTo>
                <a:lnTo>
                  <a:pt x="1592" y="392"/>
                </a:lnTo>
                <a:lnTo>
                  <a:pt x="1588" y="392"/>
                </a:lnTo>
                <a:lnTo>
                  <a:pt x="1586" y="394"/>
                </a:lnTo>
                <a:lnTo>
                  <a:pt x="1582" y="396"/>
                </a:lnTo>
                <a:lnTo>
                  <a:pt x="1580" y="398"/>
                </a:lnTo>
                <a:lnTo>
                  <a:pt x="1578" y="398"/>
                </a:lnTo>
                <a:lnTo>
                  <a:pt x="1574" y="407"/>
                </a:lnTo>
                <a:lnTo>
                  <a:pt x="1574" y="409"/>
                </a:lnTo>
                <a:lnTo>
                  <a:pt x="1574" y="409"/>
                </a:lnTo>
                <a:lnTo>
                  <a:pt x="1576" y="403"/>
                </a:lnTo>
                <a:lnTo>
                  <a:pt x="1576" y="401"/>
                </a:lnTo>
                <a:lnTo>
                  <a:pt x="1574" y="398"/>
                </a:lnTo>
                <a:lnTo>
                  <a:pt x="1574" y="398"/>
                </a:lnTo>
                <a:lnTo>
                  <a:pt x="1574" y="398"/>
                </a:lnTo>
                <a:lnTo>
                  <a:pt x="1571" y="398"/>
                </a:lnTo>
                <a:lnTo>
                  <a:pt x="1571" y="401"/>
                </a:lnTo>
                <a:lnTo>
                  <a:pt x="1569" y="403"/>
                </a:lnTo>
                <a:lnTo>
                  <a:pt x="1569" y="403"/>
                </a:lnTo>
                <a:lnTo>
                  <a:pt x="1567" y="403"/>
                </a:lnTo>
                <a:lnTo>
                  <a:pt x="1565" y="403"/>
                </a:lnTo>
                <a:lnTo>
                  <a:pt x="1567" y="401"/>
                </a:lnTo>
                <a:lnTo>
                  <a:pt x="1569" y="401"/>
                </a:lnTo>
                <a:lnTo>
                  <a:pt x="1569" y="398"/>
                </a:lnTo>
                <a:lnTo>
                  <a:pt x="1571" y="398"/>
                </a:lnTo>
                <a:lnTo>
                  <a:pt x="1574" y="396"/>
                </a:lnTo>
                <a:lnTo>
                  <a:pt x="1576" y="396"/>
                </a:lnTo>
                <a:lnTo>
                  <a:pt x="1578" y="396"/>
                </a:lnTo>
                <a:lnTo>
                  <a:pt x="1582" y="392"/>
                </a:lnTo>
                <a:lnTo>
                  <a:pt x="1584" y="390"/>
                </a:lnTo>
                <a:lnTo>
                  <a:pt x="1584" y="390"/>
                </a:lnTo>
                <a:lnTo>
                  <a:pt x="1584" y="386"/>
                </a:lnTo>
                <a:lnTo>
                  <a:pt x="1584" y="386"/>
                </a:lnTo>
                <a:lnTo>
                  <a:pt x="1582" y="384"/>
                </a:lnTo>
                <a:lnTo>
                  <a:pt x="1582" y="384"/>
                </a:lnTo>
                <a:lnTo>
                  <a:pt x="1580" y="384"/>
                </a:lnTo>
                <a:lnTo>
                  <a:pt x="1578" y="386"/>
                </a:lnTo>
                <a:lnTo>
                  <a:pt x="1576" y="388"/>
                </a:lnTo>
                <a:lnTo>
                  <a:pt x="1574" y="388"/>
                </a:lnTo>
                <a:lnTo>
                  <a:pt x="1569" y="386"/>
                </a:lnTo>
                <a:lnTo>
                  <a:pt x="1565" y="386"/>
                </a:lnTo>
                <a:lnTo>
                  <a:pt x="1563" y="388"/>
                </a:lnTo>
                <a:lnTo>
                  <a:pt x="1561" y="390"/>
                </a:lnTo>
                <a:lnTo>
                  <a:pt x="1561" y="392"/>
                </a:lnTo>
                <a:lnTo>
                  <a:pt x="1555" y="392"/>
                </a:lnTo>
                <a:lnTo>
                  <a:pt x="1557" y="390"/>
                </a:lnTo>
                <a:lnTo>
                  <a:pt x="1559" y="390"/>
                </a:lnTo>
                <a:lnTo>
                  <a:pt x="1561" y="388"/>
                </a:lnTo>
                <a:lnTo>
                  <a:pt x="1565" y="386"/>
                </a:lnTo>
                <a:lnTo>
                  <a:pt x="1565" y="384"/>
                </a:lnTo>
                <a:lnTo>
                  <a:pt x="1567" y="384"/>
                </a:lnTo>
                <a:lnTo>
                  <a:pt x="1571" y="384"/>
                </a:lnTo>
                <a:lnTo>
                  <a:pt x="1571" y="384"/>
                </a:lnTo>
                <a:lnTo>
                  <a:pt x="1574" y="384"/>
                </a:lnTo>
                <a:lnTo>
                  <a:pt x="1576" y="380"/>
                </a:lnTo>
                <a:lnTo>
                  <a:pt x="1576" y="380"/>
                </a:lnTo>
                <a:lnTo>
                  <a:pt x="1576" y="378"/>
                </a:lnTo>
                <a:lnTo>
                  <a:pt x="1576" y="378"/>
                </a:lnTo>
                <a:lnTo>
                  <a:pt x="1574" y="375"/>
                </a:lnTo>
                <a:lnTo>
                  <a:pt x="1571" y="375"/>
                </a:lnTo>
                <a:lnTo>
                  <a:pt x="1569" y="373"/>
                </a:lnTo>
                <a:lnTo>
                  <a:pt x="1567" y="371"/>
                </a:lnTo>
                <a:lnTo>
                  <a:pt x="1563" y="371"/>
                </a:lnTo>
                <a:lnTo>
                  <a:pt x="1559" y="371"/>
                </a:lnTo>
                <a:lnTo>
                  <a:pt x="1557" y="371"/>
                </a:lnTo>
                <a:lnTo>
                  <a:pt x="1557" y="371"/>
                </a:lnTo>
                <a:close/>
                <a:moveTo>
                  <a:pt x="3994" y="218"/>
                </a:moveTo>
                <a:lnTo>
                  <a:pt x="3996" y="218"/>
                </a:lnTo>
                <a:lnTo>
                  <a:pt x="3996" y="218"/>
                </a:lnTo>
                <a:lnTo>
                  <a:pt x="4000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2" y="218"/>
                </a:lnTo>
                <a:lnTo>
                  <a:pt x="4004" y="216"/>
                </a:lnTo>
                <a:lnTo>
                  <a:pt x="4006" y="214"/>
                </a:lnTo>
                <a:lnTo>
                  <a:pt x="4006" y="214"/>
                </a:lnTo>
                <a:lnTo>
                  <a:pt x="4006" y="212"/>
                </a:lnTo>
                <a:lnTo>
                  <a:pt x="3996" y="216"/>
                </a:lnTo>
                <a:lnTo>
                  <a:pt x="3989" y="216"/>
                </a:lnTo>
                <a:lnTo>
                  <a:pt x="3987" y="218"/>
                </a:lnTo>
                <a:lnTo>
                  <a:pt x="3989" y="218"/>
                </a:lnTo>
                <a:lnTo>
                  <a:pt x="3994" y="218"/>
                </a:lnTo>
                <a:close/>
                <a:moveTo>
                  <a:pt x="3964" y="130"/>
                </a:moveTo>
                <a:lnTo>
                  <a:pt x="3966" y="128"/>
                </a:lnTo>
                <a:lnTo>
                  <a:pt x="3962" y="126"/>
                </a:lnTo>
                <a:lnTo>
                  <a:pt x="3950" y="124"/>
                </a:lnTo>
                <a:lnTo>
                  <a:pt x="3943" y="122"/>
                </a:lnTo>
                <a:lnTo>
                  <a:pt x="3937" y="122"/>
                </a:lnTo>
                <a:lnTo>
                  <a:pt x="3933" y="122"/>
                </a:lnTo>
                <a:lnTo>
                  <a:pt x="3929" y="124"/>
                </a:lnTo>
                <a:lnTo>
                  <a:pt x="3927" y="124"/>
                </a:lnTo>
                <a:lnTo>
                  <a:pt x="3929" y="128"/>
                </a:lnTo>
                <a:lnTo>
                  <a:pt x="3931" y="130"/>
                </a:lnTo>
                <a:lnTo>
                  <a:pt x="3935" y="130"/>
                </a:lnTo>
                <a:lnTo>
                  <a:pt x="3943" y="134"/>
                </a:lnTo>
                <a:lnTo>
                  <a:pt x="3948" y="134"/>
                </a:lnTo>
                <a:lnTo>
                  <a:pt x="3950" y="134"/>
                </a:lnTo>
                <a:lnTo>
                  <a:pt x="3954" y="134"/>
                </a:lnTo>
                <a:lnTo>
                  <a:pt x="3958" y="132"/>
                </a:lnTo>
                <a:lnTo>
                  <a:pt x="3960" y="130"/>
                </a:lnTo>
                <a:lnTo>
                  <a:pt x="3964" y="130"/>
                </a:lnTo>
                <a:close/>
                <a:moveTo>
                  <a:pt x="2764" y="134"/>
                </a:moveTo>
                <a:lnTo>
                  <a:pt x="2764" y="136"/>
                </a:lnTo>
                <a:lnTo>
                  <a:pt x="2764" y="139"/>
                </a:lnTo>
                <a:lnTo>
                  <a:pt x="2764" y="139"/>
                </a:lnTo>
                <a:lnTo>
                  <a:pt x="2764" y="141"/>
                </a:lnTo>
                <a:lnTo>
                  <a:pt x="2764" y="141"/>
                </a:lnTo>
                <a:lnTo>
                  <a:pt x="2766" y="143"/>
                </a:lnTo>
                <a:lnTo>
                  <a:pt x="2766" y="145"/>
                </a:lnTo>
                <a:lnTo>
                  <a:pt x="2766" y="147"/>
                </a:lnTo>
                <a:lnTo>
                  <a:pt x="2768" y="149"/>
                </a:lnTo>
                <a:lnTo>
                  <a:pt x="2770" y="153"/>
                </a:lnTo>
                <a:lnTo>
                  <a:pt x="2772" y="153"/>
                </a:lnTo>
                <a:lnTo>
                  <a:pt x="2774" y="151"/>
                </a:lnTo>
                <a:lnTo>
                  <a:pt x="2776" y="149"/>
                </a:lnTo>
                <a:lnTo>
                  <a:pt x="2776" y="147"/>
                </a:lnTo>
                <a:lnTo>
                  <a:pt x="2776" y="147"/>
                </a:lnTo>
                <a:lnTo>
                  <a:pt x="2780" y="147"/>
                </a:lnTo>
                <a:lnTo>
                  <a:pt x="2783" y="147"/>
                </a:lnTo>
                <a:lnTo>
                  <a:pt x="2783" y="149"/>
                </a:lnTo>
                <a:lnTo>
                  <a:pt x="2780" y="151"/>
                </a:lnTo>
                <a:lnTo>
                  <a:pt x="2780" y="153"/>
                </a:lnTo>
                <a:lnTo>
                  <a:pt x="2780" y="153"/>
                </a:lnTo>
                <a:lnTo>
                  <a:pt x="2780" y="155"/>
                </a:lnTo>
                <a:lnTo>
                  <a:pt x="2783" y="157"/>
                </a:lnTo>
                <a:lnTo>
                  <a:pt x="2783" y="157"/>
                </a:lnTo>
                <a:lnTo>
                  <a:pt x="2785" y="157"/>
                </a:lnTo>
                <a:lnTo>
                  <a:pt x="2787" y="157"/>
                </a:lnTo>
                <a:lnTo>
                  <a:pt x="2787" y="157"/>
                </a:lnTo>
                <a:lnTo>
                  <a:pt x="2787" y="159"/>
                </a:lnTo>
                <a:lnTo>
                  <a:pt x="2785" y="159"/>
                </a:lnTo>
                <a:lnTo>
                  <a:pt x="2774" y="157"/>
                </a:lnTo>
                <a:lnTo>
                  <a:pt x="2774" y="157"/>
                </a:lnTo>
                <a:lnTo>
                  <a:pt x="2772" y="157"/>
                </a:lnTo>
                <a:lnTo>
                  <a:pt x="2776" y="159"/>
                </a:lnTo>
                <a:lnTo>
                  <a:pt x="2780" y="162"/>
                </a:lnTo>
                <a:lnTo>
                  <a:pt x="2778" y="162"/>
                </a:lnTo>
                <a:lnTo>
                  <a:pt x="2778" y="164"/>
                </a:lnTo>
                <a:lnTo>
                  <a:pt x="2778" y="166"/>
                </a:lnTo>
                <a:lnTo>
                  <a:pt x="2780" y="166"/>
                </a:lnTo>
                <a:lnTo>
                  <a:pt x="2780" y="168"/>
                </a:lnTo>
                <a:lnTo>
                  <a:pt x="2783" y="168"/>
                </a:lnTo>
                <a:lnTo>
                  <a:pt x="2785" y="170"/>
                </a:lnTo>
                <a:lnTo>
                  <a:pt x="2789" y="172"/>
                </a:lnTo>
                <a:lnTo>
                  <a:pt x="2791" y="176"/>
                </a:lnTo>
                <a:lnTo>
                  <a:pt x="2793" y="176"/>
                </a:lnTo>
                <a:lnTo>
                  <a:pt x="2795" y="178"/>
                </a:lnTo>
                <a:lnTo>
                  <a:pt x="2795" y="178"/>
                </a:lnTo>
                <a:lnTo>
                  <a:pt x="2797" y="180"/>
                </a:lnTo>
                <a:lnTo>
                  <a:pt x="2806" y="180"/>
                </a:lnTo>
                <a:lnTo>
                  <a:pt x="2810" y="180"/>
                </a:lnTo>
                <a:lnTo>
                  <a:pt x="2812" y="178"/>
                </a:lnTo>
                <a:lnTo>
                  <a:pt x="2814" y="178"/>
                </a:lnTo>
                <a:lnTo>
                  <a:pt x="2816" y="176"/>
                </a:lnTo>
                <a:lnTo>
                  <a:pt x="2818" y="176"/>
                </a:lnTo>
                <a:lnTo>
                  <a:pt x="2820" y="174"/>
                </a:lnTo>
                <a:lnTo>
                  <a:pt x="2818" y="174"/>
                </a:lnTo>
                <a:lnTo>
                  <a:pt x="2816" y="172"/>
                </a:lnTo>
                <a:lnTo>
                  <a:pt x="2818" y="170"/>
                </a:lnTo>
                <a:lnTo>
                  <a:pt x="2818" y="170"/>
                </a:lnTo>
                <a:lnTo>
                  <a:pt x="2818" y="168"/>
                </a:lnTo>
                <a:lnTo>
                  <a:pt x="2818" y="166"/>
                </a:lnTo>
                <a:lnTo>
                  <a:pt x="2818" y="166"/>
                </a:lnTo>
                <a:lnTo>
                  <a:pt x="2820" y="166"/>
                </a:lnTo>
                <a:lnTo>
                  <a:pt x="2820" y="166"/>
                </a:lnTo>
                <a:lnTo>
                  <a:pt x="2822" y="166"/>
                </a:lnTo>
                <a:lnTo>
                  <a:pt x="2822" y="168"/>
                </a:lnTo>
                <a:lnTo>
                  <a:pt x="2824" y="168"/>
                </a:lnTo>
                <a:lnTo>
                  <a:pt x="2824" y="168"/>
                </a:lnTo>
                <a:lnTo>
                  <a:pt x="2827" y="168"/>
                </a:lnTo>
                <a:lnTo>
                  <a:pt x="2829" y="166"/>
                </a:lnTo>
                <a:lnTo>
                  <a:pt x="2829" y="164"/>
                </a:lnTo>
                <a:lnTo>
                  <a:pt x="2831" y="164"/>
                </a:lnTo>
                <a:lnTo>
                  <a:pt x="2831" y="166"/>
                </a:lnTo>
                <a:lnTo>
                  <a:pt x="2831" y="168"/>
                </a:lnTo>
                <a:lnTo>
                  <a:pt x="2829" y="168"/>
                </a:lnTo>
                <a:lnTo>
                  <a:pt x="2829" y="170"/>
                </a:lnTo>
                <a:lnTo>
                  <a:pt x="2829" y="170"/>
                </a:lnTo>
                <a:lnTo>
                  <a:pt x="2831" y="172"/>
                </a:lnTo>
                <a:lnTo>
                  <a:pt x="2831" y="172"/>
                </a:lnTo>
                <a:lnTo>
                  <a:pt x="2835" y="174"/>
                </a:lnTo>
                <a:lnTo>
                  <a:pt x="2839" y="172"/>
                </a:lnTo>
                <a:lnTo>
                  <a:pt x="2841" y="172"/>
                </a:lnTo>
                <a:lnTo>
                  <a:pt x="2845" y="168"/>
                </a:lnTo>
                <a:lnTo>
                  <a:pt x="2848" y="168"/>
                </a:lnTo>
                <a:lnTo>
                  <a:pt x="2852" y="168"/>
                </a:lnTo>
                <a:lnTo>
                  <a:pt x="2850" y="168"/>
                </a:lnTo>
                <a:lnTo>
                  <a:pt x="2845" y="172"/>
                </a:lnTo>
                <a:lnTo>
                  <a:pt x="2848" y="174"/>
                </a:lnTo>
                <a:lnTo>
                  <a:pt x="2850" y="174"/>
                </a:lnTo>
                <a:lnTo>
                  <a:pt x="2852" y="176"/>
                </a:lnTo>
                <a:lnTo>
                  <a:pt x="2854" y="176"/>
                </a:lnTo>
                <a:lnTo>
                  <a:pt x="2856" y="174"/>
                </a:lnTo>
                <a:lnTo>
                  <a:pt x="2854" y="176"/>
                </a:lnTo>
                <a:lnTo>
                  <a:pt x="2852" y="176"/>
                </a:lnTo>
                <a:lnTo>
                  <a:pt x="2841" y="176"/>
                </a:lnTo>
                <a:lnTo>
                  <a:pt x="2837" y="176"/>
                </a:lnTo>
                <a:lnTo>
                  <a:pt x="2837" y="178"/>
                </a:lnTo>
                <a:lnTo>
                  <a:pt x="2835" y="178"/>
                </a:lnTo>
                <a:lnTo>
                  <a:pt x="2835" y="180"/>
                </a:lnTo>
                <a:lnTo>
                  <a:pt x="2835" y="180"/>
                </a:lnTo>
                <a:lnTo>
                  <a:pt x="2833" y="180"/>
                </a:lnTo>
                <a:lnTo>
                  <a:pt x="2831" y="180"/>
                </a:lnTo>
                <a:lnTo>
                  <a:pt x="2824" y="183"/>
                </a:lnTo>
                <a:lnTo>
                  <a:pt x="2814" y="185"/>
                </a:lnTo>
                <a:lnTo>
                  <a:pt x="2814" y="187"/>
                </a:lnTo>
                <a:lnTo>
                  <a:pt x="2812" y="187"/>
                </a:lnTo>
                <a:lnTo>
                  <a:pt x="2810" y="185"/>
                </a:lnTo>
                <a:lnTo>
                  <a:pt x="2808" y="185"/>
                </a:lnTo>
                <a:lnTo>
                  <a:pt x="2808" y="185"/>
                </a:lnTo>
                <a:lnTo>
                  <a:pt x="2806" y="187"/>
                </a:lnTo>
                <a:lnTo>
                  <a:pt x="2806" y="187"/>
                </a:lnTo>
                <a:lnTo>
                  <a:pt x="2806" y="191"/>
                </a:lnTo>
                <a:lnTo>
                  <a:pt x="2808" y="191"/>
                </a:lnTo>
                <a:lnTo>
                  <a:pt x="2808" y="193"/>
                </a:lnTo>
                <a:lnTo>
                  <a:pt x="2810" y="195"/>
                </a:lnTo>
                <a:lnTo>
                  <a:pt x="2812" y="195"/>
                </a:lnTo>
                <a:lnTo>
                  <a:pt x="2820" y="195"/>
                </a:lnTo>
                <a:lnTo>
                  <a:pt x="2822" y="195"/>
                </a:lnTo>
                <a:lnTo>
                  <a:pt x="2827" y="193"/>
                </a:lnTo>
                <a:lnTo>
                  <a:pt x="2831" y="193"/>
                </a:lnTo>
                <a:lnTo>
                  <a:pt x="2833" y="191"/>
                </a:lnTo>
                <a:lnTo>
                  <a:pt x="2837" y="193"/>
                </a:lnTo>
                <a:lnTo>
                  <a:pt x="2841" y="193"/>
                </a:lnTo>
                <a:lnTo>
                  <a:pt x="2848" y="191"/>
                </a:lnTo>
                <a:lnTo>
                  <a:pt x="2852" y="191"/>
                </a:lnTo>
                <a:lnTo>
                  <a:pt x="2852" y="191"/>
                </a:lnTo>
                <a:lnTo>
                  <a:pt x="2854" y="193"/>
                </a:lnTo>
                <a:lnTo>
                  <a:pt x="2854" y="193"/>
                </a:lnTo>
                <a:lnTo>
                  <a:pt x="2848" y="193"/>
                </a:lnTo>
                <a:lnTo>
                  <a:pt x="2843" y="195"/>
                </a:lnTo>
                <a:lnTo>
                  <a:pt x="2824" y="197"/>
                </a:lnTo>
                <a:lnTo>
                  <a:pt x="2820" y="201"/>
                </a:lnTo>
                <a:lnTo>
                  <a:pt x="2818" y="201"/>
                </a:lnTo>
                <a:lnTo>
                  <a:pt x="2818" y="201"/>
                </a:lnTo>
                <a:lnTo>
                  <a:pt x="2816" y="201"/>
                </a:lnTo>
                <a:lnTo>
                  <a:pt x="2812" y="201"/>
                </a:lnTo>
                <a:lnTo>
                  <a:pt x="2812" y="201"/>
                </a:lnTo>
                <a:lnTo>
                  <a:pt x="2810" y="204"/>
                </a:lnTo>
                <a:lnTo>
                  <a:pt x="2810" y="206"/>
                </a:lnTo>
                <a:lnTo>
                  <a:pt x="2812" y="206"/>
                </a:lnTo>
                <a:lnTo>
                  <a:pt x="2812" y="208"/>
                </a:lnTo>
                <a:lnTo>
                  <a:pt x="2814" y="210"/>
                </a:lnTo>
                <a:lnTo>
                  <a:pt x="2816" y="212"/>
                </a:lnTo>
                <a:lnTo>
                  <a:pt x="2818" y="212"/>
                </a:lnTo>
                <a:lnTo>
                  <a:pt x="2820" y="214"/>
                </a:lnTo>
                <a:lnTo>
                  <a:pt x="2827" y="216"/>
                </a:lnTo>
                <a:lnTo>
                  <a:pt x="2833" y="222"/>
                </a:lnTo>
                <a:lnTo>
                  <a:pt x="2839" y="227"/>
                </a:lnTo>
                <a:lnTo>
                  <a:pt x="2841" y="227"/>
                </a:lnTo>
                <a:lnTo>
                  <a:pt x="2843" y="227"/>
                </a:lnTo>
                <a:lnTo>
                  <a:pt x="2845" y="229"/>
                </a:lnTo>
                <a:lnTo>
                  <a:pt x="2845" y="231"/>
                </a:lnTo>
                <a:lnTo>
                  <a:pt x="2850" y="231"/>
                </a:lnTo>
                <a:lnTo>
                  <a:pt x="2854" y="231"/>
                </a:lnTo>
                <a:lnTo>
                  <a:pt x="2856" y="229"/>
                </a:lnTo>
                <a:lnTo>
                  <a:pt x="2854" y="227"/>
                </a:lnTo>
                <a:lnTo>
                  <a:pt x="2854" y="224"/>
                </a:lnTo>
                <a:lnTo>
                  <a:pt x="2854" y="224"/>
                </a:lnTo>
                <a:lnTo>
                  <a:pt x="2856" y="222"/>
                </a:lnTo>
                <a:lnTo>
                  <a:pt x="2858" y="220"/>
                </a:lnTo>
                <a:lnTo>
                  <a:pt x="2856" y="218"/>
                </a:lnTo>
                <a:lnTo>
                  <a:pt x="2856" y="216"/>
                </a:lnTo>
                <a:lnTo>
                  <a:pt x="2858" y="214"/>
                </a:lnTo>
                <a:lnTo>
                  <a:pt x="2860" y="212"/>
                </a:lnTo>
                <a:lnTo>
                  <a:pt x="2862" y="206"/>
                </a:lnTo>
                <a:lnTo>
                  <a:pt x="2866" y="204"/>
                </a:lnTo>
                <a:lnTo>
                  <a:pt x="2871" y="204"/>
                </a:lnTo>
                <a:lnTo>
                  <a:pt x="2873" y="204"/>
                </a:lnTo>
                <a:lnTo>
                  <a:pt x="2873" y="201"/>
                </a:lnTo>
                <a:lnTo>
                  <a:pt x="2875" y="197"/>
                </a:lnTo>
                <a:lnTo>
                  <a:pt x="2875" y="195"/>
                </a:lnTo>
                <a:lnTo>
                  <a:pt x="2875" y="189"/>
                </a:lnTo>
                <a:lnTo>
                  <a:pt x="2875" y="189"/>
                </a:lnTo>
                <a:lnTo>
                  <a:pt x="2875" y="187"/>
                </a:lnTo>
                <a:lnTo>
                  <a:pt x="2877" y="187"/>
                </a:lnTo>
                <a:lnTo>
                  <a:pt x="2879" y="187"/>
                </a:lnTo>
                <a:lnTo>
                  <a:pt x="2881" y="187"/>
                </a:lnTo>
                <a:lnTo>
                  <a:pt x="2883" y="185"/>
                </a:lnTo>
                <a:lnTo>
                  <a:pt x="2883" y="185"/>
                </a:lnTo>
                <a:lnTo>
                  <a:pt x="2883" y="183"/>
                </a:lnTo>
                <a:lnTo>
                  <a:pt x="2883" y="180"/>
                </a:lnTo>
                <a:lnTo>
                  <a:pt x="2883" y="178"/>
                </a:lnTo>
                <a:lnTo>
                  <a:pt x="2885" y="176"/>
                </a:lnTo>
                <a:lnTo>
                  <a:pt x="2889" y="172"/>
                </a:lnTo>
                <a:lnTo>
                  <a:pt x="2892" y="170"/>
                </a:lnTo>
                <a:lnTo>
                  <a:pt x="2892" y="170"/>
                </a:lnTo>
                <a:lnTo>
                  <a:pt x="2894" y="168"/>
                </a:lnTo>
                <a:lnTo>
                  <a:pt x="2894" y="168"/>
                </a:lnTo>
                <a:lnTo>
                  <a:pt x="2904" y="168"/>
                </a:lnTo>
                <a:lnTo>
                  <a:pt x="2908" y="166"/>
                </a:lnTo>
                <a:lnTo>
                  <a:pt x="2912" y="166"/>
                </a:lnTo>
                <a:lnTo>
                  <a:pt x="2915" y="166"/>
                </a:lnTo>
                <a:lnTo>
                  <a:pt x="2917" y="164"/>
                </a:lnTo>
                <a:lnTo>
                  <a:pt x="2917" y="164"/>
                </a:lnTo>
                <a:lnTo>
                  <a:pt x="2917" y="164"/>
                </a:lnTo>
                <a:lnTo>
                  <a:pt x="2912" y="162"/>
                </a:lnTo>
                <a:lnTo>
                  <a:pt x="2908" y="159"/>
                </a:lnTo>
                <a:lnTo>
                  <a:pt x="2904" y="157"/>
                </a:lnTo>
                <a:lnTo>
                  <a:pt x="2908" y="155"/>
                </a:lnTo>
                <a:lnTo>
                  <a:pt x="2906" y="153"/>
                </a:lnTo>
                <a:lnTo>
                  <a:pt x="2904" y="153"/>
                </a:lnTo>
                <a:lnTo>
                  <a:pt x="2900" y="151"/>
                </a:lnTo>
                <a:lnTo>
                  <a:pt x="2900" y="153"/>
                </a:lnTo>
                <a:lnTo>
                  <a:pt x="2900" y="153"/>
                </a:lnTo>
                <a:lnTo>
                  <a:pt x="2896" y="155"/>
                </a:lnTo>
                <a:lnTo>
                  <a:pt x="2894" y="151"/>
                </a:lnTo>
                <a:lnTo>
                  <a:pt x="2889" y="151"/>
                </a:lnTo>
                <a:lnTo>
                  <a:pt x="2885" y="151"/>
                </a:lnTo>
                <a:lnTo>
                  <a:pt x="2883" y="151"/>
                </a:lnTo>
                <a:lnTo>
                  <a:pt x="2881" y="149"/>
                </a:lnTo>
                <a:lnTo>
                  <a:pt x="2879" y="149"/>
                </a:lnTo>
                <a:lnTo>
                  <a:pt x="2879" y="149"/>
                </a:lnTo>
                <a:lnTo>
                  <a:pt x="2879" y="147"/>
                </a:lnTo>
                <a:lnTo>
                  <a:pt x="2881" y="147"/>
                </a:lnTo>
                <a:lnTo>
                  <a:pt x="2881" y="145"/>
                </a:lnTo>
                <a:lnTo>
                  <a:pt x="2881" y="145"/>
                </a:lnTo>
                <a:lnTo>
                  <a:pt x="2881" y="143"/>
                </a:lnTo>
                <a:lnTo>
                  <a:pt x="2879" y="141"/>
                </a:lnTo>
                <a:lnTo>
                  <a:pt x="2879" y="141"/>
                </a:lnTo>
                <a:lnTo>
                  <a:pt x="2877" y="139"/>
                </a:lnTo>
                <a:lnTo>
                  <a:pt x="2875" y="136"/>
                </a:lnTo>
                <a:lnTo>
                  <a:pt x="2873" y="136"/>
                </a:lnTo>
                <a:lnTo>
                  <a:pt x="2873" y="136"/>
                </a:lnTo>
                <a:lnTo>
                  <a:pt x="2866" y="143"/>
                </a:lnTo>
                <a:lnTo>
                  <a:pt x="2864" y="145"/>
                </a:lnTo>
                <a:lnTo>
                  <a:pt x="2864" y="143"/>
                </a:lnTo>
                <a:lnTo>
                  <a:pt x="2864" y="141"/>
                </a:lnTo>
                <a:lnTo>
                  <a:pt x="2864" y="139"/>
                </a:lnTo>
                <a:lnTo>
                  <a:pt x="2864" y="139"/>
                </a:lnTo>
                <a:lnTo>
                  <a:pt x="2866" y="136"/>
                </a:lnTo>
                <a:lnTo>
                  <a:pt x="2868" y="134"/>
                </a:lnTo>
                <a:lnTo>
                  <a:pt x="2866" y="130"/>
                </a:lnTo>
                <a:lnTo>
                  <a:pt x="2864" y="128"/>
                </a:lnTo>
                <a:lnTo>
                  <a:pt x="2862" y="128"/>
                </a:lnTo>
                <a:lnTo>
                  <a:pt x="2858" y="126"/>
                </a:lnTo>
                <a:lnTo>
                  <a:pt x="2854" y="126"/>
                </a:lnTo>
                <a:lnTo>
                  <a:pt x="2854" y="126"/>
                </a:lnTo>
                <a:lnTo>
                  <a:pt x="2852" y="126"/>
                </a:lnTo>
                <a:lnTo>
                  <a:pt x="2852" y="128"/>
                </a:lnTo>
                <a:lnTo>
                  <a:pt x="2852" y="128"/>
                </a:lnTo>
                <a:lnTo>
                  <a:pt x="2848" y="124"/>
                </a:lnTo>
                <a:lnTo>
                  <a:pt x="2845" y="122"/>
                </a:lnTo>
                <a:lnTo>
                  <a:pt x="2843" y="122"/>
                </a:lnTo>
                <a:lnTo>
                  <a:pt x="2841" y="124"/>
                </a:lnTo>
                <a:lnTo>
                  <a:pt x="2841" y="126"/>
                </a:lnTo>
                <a:lnTo>
                  <a:pt x="2841" y="128"/>
                </a:lnTo>
                <a:lnTo>
                  <a:pt x="2839" y="130"/>
                </a:lnTo>
                <a:lnTo>
                  <a:pt x="2837" y="132"/>
                </a:lnTo>
                <a:lnTo>
                  <a:pt x="2837" y="134"/>
                </a:lnTo>
                <a:lnTo>
                  <a:pt x="2837" y="134"/>
                </a:lnTo>
                <a:lnTo>
                  <a:pt x="2837" y="139"/>
                </a:lnTo>
                <a:lnTo>
                  <a:pt x="2837" y="141"/>
                </a:lnTo>
                <a:lnTo>
                  <a:pt x="2839" y="145"/>
                </a:lnTo>
                <a:lnTo>
                  <a:pt x="2843" y="153"/>
                </a:lnTo>
                <a:lnTo>
                  <a:pt x="2845" y="157"/>
                </a:lnTo>
                <a:lnTo>
                  <a:pt x="2843" y="157"/>
                </a:lnTo>
                <a:lnTo>
                  <a:pt x="2837" y="151"/>
                </a:lnTo>
                <a:lnTo>
                  <a:pt x="2837" y="151"/>
                </a:lnTo>
                <a:lnTo>
                  <a:pt x="2835" y="149"/>
                </a:lnTo>
                <a:lnTo>
                  <a:pt x="2831" y="143"/>
                </a:lnTo>
                <a:lnTo>
                  <a:pt x="2829" y="139"/>
                </a:lnTo>
                <a:lnTo>
                  <a:pt x="2827" y="134"/>
                </a:lnTo>
                <a:lnTo>
                  <a:pt x="2822" y="132"/>
                </a:lnTo>
                <a:lnTo>
                  <a:pt x="2818" y="130"/>
                </a:lnTo>
                <a:lnTo>
                  <a:pt x="2816" y="132"/>
                </a:lnTo>
                <a:lnTo>
                  <a:pt x="2814" y="136"/>
                </a:lnTo>
                <a:lnTo>
                  <a:pt x="2812" y="139"/>
                </a:lnTo>
                <a:lnTo>
                  <a:pt x="2810" y="139"/>
                </a:lnTo>
                <a:lnTo>
                  <a:pt x="2810" y="141"/>
                </a:lnTo>
                <a:lnTo>
                  <a:pt x="2812" y="143"/>
                </a:lnTo>
                <a:lnTo>
                  <a:pt x="2812" y="145"/>
                </a:lnTo>
                <a:lnTo>
                  <a:pt x="2812" y="145"/>
                </a:lnTo>
                <a:lnTo>
                  <a:pt x="2810" y="145"/>
                </a:lnTo>
                <a:lnTo>
                  <a:pt x="2808" y="145"/>
                </a:lnTo>
                <a:lnTo>
                  <a:pt x="2806" y="143"/>
                </a:lnTo>
                <a:lnTo>
                  <a:pt x="2806" y="143"/>
                </a:lnTo>
                <a:lnTo>
                  <a:pt x="2801" y="141"/>
                </a:lnTo>
                <a:lnTo>
                  <a:pt x="2801" y="141"/>
                </a:lnTo>
                <a:lnTo>
                  <a:pt x="2801" y="139"/>
                </a:lnTo>
                <a:lnTo>
                  <a:pt x="2799" y="139"/>
                </a:lnTo>
                <a:lnTo>
                  <a:pt x="2789" y="139"/>
                </a:lnTo>
                <a:lnTo>
                  <a:pt x="2797" y="134"/>
                </a:lnTo>
                <a:lnTo>
                  <a:pt x="2808" y="134"/>
                </a:lnTo>
                <a:lnTo>
                  <a:pt x="2810" y="132"/>
                </a:lnTo>
                <a:lnTo>
                  <a:pt x="2810" y="132"/>
                </a:lnTo>
                <a:lnTo>
                  <a:pt x="2810" y="130"/>
                </a:lnTo>
                <a:lnTo>
                  <a:pt x="2810" y="130"/>
                </a:lnTo>
                <a:lnTo>
                  <a:pt x="2806" y="128"/>
                </a:lnTo>
                <a:lnTo>
                  <a:pt x="2797" y="130"/>
                </a:lnTo>
                <a:lnTo>
                  <a:pt x="2793" y="132"/>
                </a:lnTo>
                <a:lnTo>
                  <a:pt x="2791" y="132"/>
                </a:lnTo>
                <a:lnTo>
                  <a:pt x="2785" y="130"/>
                </a:lnTo>
                <a:lnTo>
                  <a:pt x="2785" y="130"/>
                </a:lnTo>
                <a:lnTo>
                  <a:pt x="2785" y="132"/>
                </a:lnTo>
                <a:lnTo>
                  <a:pt x="2787" y="134"/>
                </a:lnTo>
                <a:lnTo>
                  <a:pt x="2785" y="134"/>
                </a:lnTo>
                <a:lnTo>
                  <a:pt x="2783" y="132"/>
                </a:lnTo>
                <a:lnTo>
                  <a:pt x="2776" y="130"/>
                </a:lnTo>
                <a:lnTo>
                  <a:pt x="2772" y="130"/>
                </a:lnTo>
                <a:lnTo>
                  <a:pt x="2770" y="130"/>
                </a:lnTo>
                <a:lnTo>
                  <a:pt x="2770" y="132"/>
                </a:lnTo>
                <a:lnTo>
                  <a:pt x="2770" y="134"/>
                </a:lnTo>
                <a:lnTo>
                  <a:pt x="2768" y="132"/>
                </a:lnTo>
                <a:lnTo>
                  <a:pt x="2766" y="130"/>
                </a:lnTo>
                <a:lnTo>
                  <a:pt x="2764" y="130"/>
                </a:lnTo>
                <a:lnTo>
                  <a:pt x="2764" y="130"/>
                </a:lnTo>
                <a:lnTo>
                  <a:pt x="2762" y="132"/>
                </a:lnTo>
                <a:lnTo>
                  <a:pt x="2762" y="132"/>
                </a:lnTo>
                <a:lnTo>
                  <a:pt x="2764" y="134"/>
                </a:lnTo>
                <a:close/>
                <a:moveTo>
                  <a:pt x="3935" y="115"/>
                </a:moveTo>
                <a:lnTo>
                  <a:pt x="3939" y="115"/>
                </a:lnTo>
                <a:lnTo>
                  <a:pt x="3941" y="118"/>
                </a:lnTo>
                <a:lnTo>
                  <a:pt x="3943" y="118"/>
                </a:lnTo>
                <a:lnTo>
                  <a:pt x="3956" y="122"/>
                </a:lnTo>
                <a:lnTo>
                  <a:pt x="3964" y="124"/>
                </a:lnTo>
                <a:lnTo>
                  <a:pt x="3968" y="124"/>
                </a:lnTo>
                <a:lnTo>
                  <a:pt x="3975" y="122"/>
                </a:lnTo>
                <a:lnTo>
                  <a:pt x="3977" y="120"/>
                </a:lnTo>
                <a:lnTo>
                  <a:pt x="3979" y="120"/>
                </a:lnTo>
                <a:lnTo>
                  <a:pt x="3983" y="120"/>
                </a:lnTo>
                <a:lnTo>
                  <a:pt x="3996" y="118"/>
                </a:lnTo>
                <a:lnTo>
                  <a:pt x="4015" y="115"/>
                </a:lnTo>
                <a:lnTo>
                  <a:pt x="4017" y="115"/>
                </a:lnTo>
                <a:lnTo>
                  <a:pt x="4019" y="113"/>
                </a:lnTo>
                <a:lnTo>
                  <a:pt x="4017" y="113"/>
                </a:lnTo>
                <a:lnTo>
                  <a:pt x="4017" y="111"/>
                </a:lnTo>
                <a:lnTo>
                  <a:pt x="4015" y="107"/>
                </a:lnTo>
                <a:lnTo>
                  <a:pt x="4015" y="107"/>
                </a:lnTo>
                <a:lnTo>
                  <a:pt x="4012" y="107"/>
                </a:lnTo>
                <a:lnTo>
                  <a:pt x="4015" y="103"/>
                </a:lnTo>
                <a:lnTo>
                  <a:pt x="4017" y="103"/>
                </a:lnTo>
                <a:lnTo>
                  <a:pt x="4023" y="101"/>
                </a:lnTo>
                <a:lnTo>
                  <a:pt x="4023" y="101"/>
                </a:lnTo>
                <a:lnTo>
                  <a:pt x="4025" y="101"/>
                </a:lnTo>
                <a:lnTo>
                  <a:pt x="4025" y="99"/>
                </a:lnTo>
                <a:lnTo>
                  <a:pt x="4025" y="99"/>
                </a:lnTo>
                <a:lnTo>
                  <a:pt x="4023" y="97"/>
                </a:lnTo>
                <a:lnTo>
                  <a:pt x="4019" y="97"/>
                </a:lnTo>
                <a:lnTo>
                  <a:pt x="4010" y="92"/>
                </a:lnTo>
                <a:lnTo>
                  <a:pt x="4008" y="90"/>
                </a:lnTo>
                <a:lnTo>
                  <a:pt x="4006" y="90"/>
                </a:lnTo>
                <a:lnTo>
                  <a:pt x="4006" y="88"/>
                </a:lnTo>
                <a:lnTo>
                  <a:pt x="4006" y="88"/>
                </a:lnTo>
                <a:lnTo>
                  <a:pt x="4002" y="84"/>
                </a:lnTo>
                <a:lnTo>
                  <a:pt x="4000" y="84"/>
                </a:lnTo>
                <a:lnTo>
                  <a:pt x="3998" y="84"/>
                </a:lnTo>
                <a:lnTo>
                  <a:pt x="3998" y="82"/>
                </a:lnTo>
                <a:lnTo>
                  <a:pt x="3996" y="82"/>
                </a:lnTo>
                <a:lnTo>
                  <a:pt x="3985" y="82"/>
                </a:lnTo>
                <a:lnTo>
                  <a:pt x="3985" y="84"/>
                </a:lnTo>
                <a:lnTo>
                  <a:pt x="3981" y="86"/>
                </a:lnTo>
                <a:lnTo>
                  <a:pt x="3979" y="86"/>
                </a:lnTo>
                <a:lnTo>
                  <a:pt x="3975" y="88"/>
                </a:lnTo>
                <a:lnTo>
                  <a:pt x="3971" y="88"/>
                </a:lnTo>
                <a:lnTo>
                  <a:pt x="3968" y="88"/>
                </a:lnTo>
                <a:lnTo>
                  <a:pt x="3964" y="90"/>
                </a:lnTo>
                <a:lnTo>
                  <a:pt x="3962" y="90"/>
                </a:lnTo>
                <a:lnTo>
                  <a:pt x="3960" y="90"/>
                </a:lnTo>
                <a:lnTo>
                  <a:pt x="3956" y="90"/>
                </a:lnTo>
                <a:lnTo>
                  <a:pt x="3954" y="92"/>
                </a:lnTo>
                <a:lnTo>
                  <a:pt x="3952" y="95"/>
                </a:lnTo>
                <a:lnTo>
                  <a:pt x="3952" y="95"/>
                </a:lnTo>
                <a:lnTo>
                  <a:pt x="3950" y="97"/>
                </a:lnTo>
                <a:lnTo>
                  <a:pt x="3950" y="99"/>
                </a:lnTo>
                <a:lnTo>
                  <a:pt x="3952" y="99"/>
                </a:lnTo>
                <a:lnTo>
                  <a:pt x="3958" y="99"/>
                </a:lnTo>
                <a:lnTo>
                  <a:pt x="3954" y="101"/>
                </a:lnTo>
                <a:lnTo>
                  <a:pt x="3952" y="103"/>
                </a:lnTo>
                <a:lnTo>
                  <a:pt x="3950" y="107"/>
                </a:lnTo>
                <a:lnTo>
                  <a:pt x="3943" y="107"/>
                </a:lnTo>
                <a:lnTo>
                  <a:pt x="3939" y="109"/>
                </a:lnTo>
                <a:lnTo>
                  <a:pt x="3935" y="111"/>
                </a:lnTo>
                <a:lnTo>
                  <a:pt x="3933" y="113"/>
                </a:lnTo>
                <a:lnTo>
                  <a:pt x="3935" y="115"/>
                </a:lnTo>
                <a:close/>
                <a:moveTo>
                  <a:pt x="3901" y="212"/>
                </a:moveTo>
                <a:lnTo>
                  <a:pt x="3904" y="212"/>
                </a:lnTo>
                <a:lnTo>
                  <a:pt x="3908" y="210"/>
                </a:lnTo>
                <a:lnTo>
                  <a:pt x="3908" y="210"/>
                </a:lnTo>
                <a:lnTo>
                  <a:pt x="3906" y="210"/>
                </a:lnTo>
                <a:lnTo>
                  <a:pt x="3901" y="210"/>
                </a:lnTo>
                <a:lnTo>
                  <a:pt x="3899" y="210"/>
                </a:lnTo>
                <a:lnTo>
                  <a:pt x="3899" y="212"/>
                </a:lnTo>
                <a:lnTo>
                  <a:pt x="3899" y="212"/>
                </a:lnTo>
                <a:lnTo>
                  <a:pt x="3901" y="212"/>
                </a:lnTo>
                <a:close/>
                <a:moveTo>
                  <a:pt x="3912" y="86"/>
                </a:moveTo>
                <a:lnTo>
                  <a:pt x="3929" y="88"/>
                </a:lnTo>
                <a:lnTo>
                  <a:pt x="3935" y="86"/>
                </a:lnTo>
                <a:lnTo>
                  <a:pt x="3933" y="84"/>
                </a:lnTo>
                <a:lnTo>
                  <a:pt x="3927" y="84"/>
                </a:lnTo>
                <a:lnTo>
                  <a:pt x="3912" y="84"/>
                </a:lnTo>
                <a:lnTo>
                  <a:pt x="3910" y="86"/>
                </a:lnTo>
                <a:lnTo>
                  <a:pt x="3910" y="86"/>
                </a:lnTo>
                <a:lnTo>
                  <a:pt x="3912" y="86"/>
                </a:lnTo>
                <a:close/>
                <a:moveTo>
                  <a:pt x="4017" y="229"/>
                </a:moveTo>
                <a:lnTo>
                  <a:pt x="4019" y="229"/>
                </a:lnTo>
                <a:lnTo>
                  <a:pt x="4019" y="231"/>
                </a:lnTo>
                <a:lnTo>
                  <a:pt x="4021" y="231"/>
                </a:lnTo>
                <a:lnTo>
                  <a:pt x="4021" y="231"/>
                </a:lnTo>
                <a:lnTo>
                  <a:pt x="4019" y="227"/>
                </a:lnTo>
                <a:lnTo>
                  <a:pt x="4017" y="229"/>
                </a:lnTo>
                <a:close/>
                <a:moveTo>
                  <a:pt x="3864" y="281"/>
                </a:moveTo>
                <a:lnTo>
                  <a:pt x="3868" y="281"/>
                </a:lnTo>
                <a:lnTo>
                  <a:pt x="3868" y="281"/>
                </a:lnTo>
                <a:lnTo>
                  <a:pt x="3870" y="279"/>
                </a:lnTo>
                <a:lnTo>
                  <a:pt x="3868" y="277"/>
                </a:lnTo>
                <a:lnTo>
                  <a:pt x="3868" y="277"/>
                </a:lnTo>
                <a:lnTo>
                  <a:pt x="3864" y="279"/>
                </a:lnTo>
                <a:lnTo>
                  <a:pt x="3864" y="277"/>
                </a:lnTo>
                <a:lnTo>
                  <a:pt x="3862" y="277"/>
                </a:lnTo>
                <a:lnTo>
                  <a:pt x="3862" y="279"/>
                </a:lnTo>
                <a:lnTo>
                  <a:pt x="3857" y="279"/>
                </a:lnTo>
                <a:lnTo>
                  <a:pt x="3857" y="281"/>
                </a:lnTo>
                <a:lnTo>
                  <a:pt x="3860" y="281"/>
                </a:lnTo>
                <a:lnTo>
                  <a:pt x="3864" y="281"/>
                </a:lnTo>
                <a:close/>
                <a:moveTo>
                  <a:pt x="4006" y="241"/>
                </a:moveTo>
                <a:lnTo>
                  <a:pt x="4008" y="241"/>
                </a:lnTo>
                <a:lnTo>
                  <a:pt x="4006" y="239"/>
                </a:lnTo>
                <a:lnTo>
                  <a:pt x="4002" y="239"/>
                </a:lnTo>
                <a:lnTo>
                  <a:pt x="4000" y="239"/>
                </a:lnTo>
                <a:lnTo>
                  <a:pt x="3996" y="239"/>
                </a:lnTo>
                <a:lnTo>
                  <a:pt x="3992" y="241"/>
                </a:lnTo>
                <a:lnTo>
                  <a:pt x="3989" y="239"/>
                </a:lnTo>
                <a:lnTo>
                  <a:pt x="3989" y="241"/>
                </a:lnTo>
                <a:lnTo>
                  <a:pt x="3989" y="241"/>
                </a:lnTo>
                <a:lnTo>
                  <a:pt x="3994" y="243"/>
                </a:lnTo>
                <a:lnTo>
                  <a:pt x="3996" y="243"/>
                </a:lnTo>
                <a:lnTo>
                  <a:pt x="4000" y="243"/>
                </a:lnTo>
                <a:lnTo>
                  <a:pt x="4002" y="245"/>
                </a:lnTo>
                <a:lnTo>
                  <a:pt x="4004" y="243"/>
                </a:lnTo>
                <a:lnTo>
                  <a:pt x="4004" y="241"/>
                </a:lnTo>
                <a:lnTo>
                  <a:pt x="4006" y="241"/>
                </a:lnTo>
                <a:lnTo>
                  <a:pt x="4006" y="241"/>
                </a:lnTo>
                <a:close/>
                <a:moveTo>
                  <a:pt x="4021" y="118"/>
                </a:moveTo>
                <a:lnTo>
                  <a:pt x="4015" y="120"/>
                </a:lnTo>
                <a:lnTo>
                  <a:pt x="4004" y="122"/>
                </a:lnTo>
                <a:lnTo>
                  <a:pt x="4002" y="120"/>
                </a:lnTo>
                <a:lnTo>
                  <a:pt x="4000" y="122"/>
                </a:lnTo>
                <a:lnTo>
                  <a:pt x="3996" y="120"/>
                </a:lnTo>
                <a:lnTo>
                  <a:pt x="3992" y="120"/>
                </a:lnTo>
                <a:lnTo>
                  <a:pt x="3989" y="122"/>
                </a:lnTo>
                <a:lnTo>
                  <a:pt x="3989" y="122"/>
                </a:lnTo>
                <a:lnTo>
                  <a:pt x="3987" y="124"/>
                </a:lnTo>
                <a:lnTo>
                  <a:pt x="3983" y="122"/>
                </a:lnTo>
                <a:lnTo>
                  <a:pt x="3983" y="122"/>
                </a:lnTo>
                <a:lnTo>
                  <a:pt x="3981" y="124"/>
                </a:lnTo>
                <a:lnTo>
                  <a:pt x="3979" y="124"/>
                </a:lnTo>
                <a:lnTo>
                  <a:pt x="3975" y="126"/>
                </a:lnTo>
                <a:lnTo>
                  <a:pt x="3973" y="130"/>
                </a:lnTo>
                <a:lnTo>
                  <a:pt x="3971" y="132"/>
                </a:lnTo>
                <a:lnTo>
                  <a:pt x="3966" y="134"/>
                </a:lnTo>
                <a:lnTo>
                  <a:pt x="3960" y="136"/>
                </a:lnTo>
                <a:lnTo>
                  <a:pt x="3956" y="141"/>
                </a:lnTo>
                <a:lnTo>
                  <a:pt x="3958" y="143"/>
                </a:lnTo>
                <a:lnTo>
                  <a:pt x="3962" y="141"/>
                </a:lnTo>
                <a:lnTo>
                  <a:pt x="3966" y="143"/>
                </a:lnTo>
                <a:lnTo>
                  <a:pt x="3973" y="143"/>
                </a:lnTo>
                <a:lnTo>
                  <a:pt x="3975" y="147"/>
                </a:lnTo>
                <a:lnTo>
                  <a:pt x="3977" y="149"/>
                </a:lnTo>
                <a:lnTo>
                  <a:pt x="3979" y="151"/>
                </a:lnTo>
                <a:lnTo>
                  <a:pt x="3979" y="151"/>
                </a:lnTo>
                <a:lnTo>
                  <a:pt x="3979" y="153"/>
                </a:lnTo>
                <a:lnTo>
                  <a:pt x="3981" y="153"/>
                </a:lnTo>
                <a:lnTo>
                  <a:pt x="3985" y="155"/>
                </a:lnTo>
                <a:lnTo>
                  <a:pt x="3985" y="155"/>
                </a:lnTo>
                <a:lnTo>
                  <a:pt x="3989" y="153"/>
                </a:lnTo>
                <a:lnTo>
                  <a:pt x="3992" y="153"/>
                </a:lnTo>
                <a:lnTo>
                  <a:pt x="3994" y="155"/>
                </a:lnTo>
                <a:lnTo>
                  <a:pt x="3996" y="157"/>
                </a:lnTo>
                <a:lnTo>
                  <a:pt x="4004" y="155"/>
                </a:lnTo>
                <a:lnTo>
                  <a:pt x="4004" y="155"/>
                </a:lnTo>
                <a:lnTo>
                  <a:pt x="4010" y="157"/>
                </a:lnTo>
                <a:lnTo>
                  <a:pt x="4010" y="157"/>
                </a:lnTo>
                <a:lnTo>
                  <a:pt x="4012" y="159"/>
                </a:lnTo>
                <a:lnTo>
                  <a:pt x="4017" y="162"/>
                </a:lnTo>
                <a:lnTo>
                  <a:pt x="4021" y="162"/>
                </a:lnTo>
                <a:lnTo>
                  <a:pt x="4023" y="162"/>
                </a:lnTo>
                <a:lnTo>
                  <a:pt x="4025" y="162"/>
                </a:lnTo>
                <a:lnTo>
                  <a:pt x="4029" y="162"/>
                </a:lnTo>
                <a:lnTo>
                  <a:pt x="4031" y="164"/>
                </a:lnTo>
                <a:lnTo>
                  <a:pt x="4033" y="164"/>
                </a:lnTo>
                <a:lnTo>
                  <a:pt x="4040" y="162"/>
                </a:lnTo>
                <a:lnTo>
                  <a:pt x="4048" y="162"/>
                </a:lnTo>
                <a:lnTo>
                  <a:pt x="4050" y="162"/>
                </a:lnTo>
                <a:lnTo>
                  <a:pt x="4054" y="157"/>
                </a:lnTo>
                <a:lnTo>
                  <a:pt x="4054" y="155"/>
                </a:lnTo>
                <a:lnTo>
                  <a:pt x="4054" y="153"/>
                </a:lnTo>
                <a:lnTo>
                  <a:pt x="4052" y="153"/>
                </a:lnTo>
                <a:lnTo>
                  <a:pt x="4050" y="153"/>
                </a:lnTo>
                <a:lnTo>
                  <a:pt x="4046" y="149"/>
                </a:lnTo>
                <a:lnTo>
                  <a:pt x="4042" y="147"/>
                </a:lnTo>
                <a:lnTo>
                  <a:pt x="4044" y="147"/>
                </a:lnTo>
                <a:lnTo>
                  <a:pt x="4044" y="147"/>
                </a:lnTo>
                <a:lnTo>
                  <a:pt x="4048" y="147"/>
                </a:lnTo>
                <a:lnTo>
                  <a:pt x="4050" y="147"/>
                </a:lnTo>
                <a:lnTo>
                  <a:pt x="4052" y="147"/>
                </a:lnTo>
                <a:lnTo>
                  <a:pt x="4052" y="145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41"/>
                </a:lnTo>
                <a:lnTo>
                  <a:pt x="4052" y="139"/>
                </a:lnTo>
                <a:lnTo>
                  <a:pt x="4052" y="136"/>
                </a:lnTo>
                <a:lnTo>
                  <a:pt x="4054" y="136"/>
                </a:lnTo>
                <a:lnTo>
                  <a:pt x="4054" y="134"/>
                </a:lnTo>
                <a:lnTo>
                  <a:pt x="4054" y="132"/>
                </a:lnTo>
                <a:lnTo>
                  <a:pt x="4056" y="132"/>
                </a:lnTo>
                <a:lnTo>
                  <a:pt x="4056" y="128"/>
                </a:lnTo>
                <a:lnTo>
                  <a:pt x="4054" y="128"/>
                </a:lnTo>
                <a:lnTo>
                  <a:pt x="4052" y="126"/>
                </a:lnTo>
                <a:lnTo>
                  <a:pt x="4050" y="126"/>
                </a:lnTo>
                <a:lnTo>
                  <a:pt x="4048" y="126"/>
                </a:lnTo>
                <a:lnTo>
                  <a:pt x="4048" y="124"/>
                </a:lnTo>
                <a:lnTo>
                  <a:pt x="4046" y="124"/>
                </a:lnTo>
                <a:lnTo>
                  <a:pt x="4040" y="122"/>
                </a:lnTo>
                <a:lnTo>
                  <a:pt x="4036" y="122"/>
                </a:lnTo>
                <a:lnTo>
                  <a:pt x="4036" y="122"/>
                </a:lnTo>
                <a:lnTo>
                  <a:pt x="4033" y="124"/>
                </a:lnTo>
                <a:lnTo>
                  <a:pt x="4036" y="126"/>
                </a:lnTo>
                <a:lnTo>
                  <a:pt x="4033" y="128"/>
                </a:lnTo>
                <a:lnTo>
                  <a:pt x="4031" y="128"/>
                </a:lnTo>
                <a:lnTo>
                  <a:pt x="4029" y="128"/>
                </a:lnTo>
                <a:lnTo>
                  <a:pt x="4025" y="128"/>
                </a:lnTo>
                <a:lnTo>
                  <a:pt x="4023" y="132"/>
                </a:lnTo>
                <a:lnTo>
                  <a:pt x="4023" y="132"/>
                </a:lnTo>
                <a:lnTo>
                  <a:pt x="4021" y="132"/>
                </a:lnTo>
                <a:lnTo>
                  <a:pt x="4023" y="128"/>
                </a:lnTo>
                <a:lnTo>
                  <a:pt x="4023" y="128"/>
                </a:lnTo>
                <a:lnTo>
                  <a:pt x="4025" y="126"/>
                </a:lnTo>
                <a:lnTo>
                  <a:pt x="4025" y="124"/>
                </a:lnTo>
                <a:lnTo>
                  <a:pt x="4027" y="124"/>
                </a:lnTo>
                <a:lnTo>
                  <a:pt x="4025" y="122"/>
                </a:lnTo>
                <a:lnTo>
                  <a:pt x="4023" y="120"/>
                </a:lnTo>
                <a:lnTo>
                  <a:pt x="4021" y="118"/>
                </a:lnTo>
                <a:close/>
                <a:moveTo>
                  <a:pt x="4010" y="237"/>
                </a:moveTo>
                <a:lnTo>
                  <a:pt x="4010" y="237"/>
                </a:lnTo>
                <a:lnTo>
                  <a:pt x="4010" y="239"/>
                </a:lnTo>
                <a:lnTo>
                  <a:pt x="4008" y="241"/>
                </a:lnTo>
                <a:lnTo>
                  <a:pt x="4008" y="241"/>
                </a:lnTo>
                <a:lnTo>
                  <a:pt x="4010" y="243"/>
                </a:lnTo>
                <a:lnTo>
                  <a:pt x="4010" y="243"/>
                </a:lnTo>
                <a:lnTo>
                  <a:pt x="4010" y="243"/>
                </a:lnTo>
                <a:lnTo>
                  <a:pt x="4012" y="241"/>
                </a:lnTo>
                <a:lnTo>
                  <a:pt x="4015" y="239"/>
                </a:lnTo>
                <a:lnTo>
                  <a:pt x="4015" y="239"/>
                </a:lnTo>
                <a:lnTo>
                  <a:pt x="4012" y="237"/>
                </a:lnTo>
                <a:lnTo>
                  <a:pt x="4010" y="237"/>
                </a:lnTo>
                <a:close/>
                <a:moveTo>
                  <a:pt x="3790" y="269"/>
                </a:moveTo>
                <a:lnTo>
                  <a:pt x="3790" y="269"/>
                </a:lnTo>
                <a:lnTo>
                  <a:pt x="3790" y="269"/>
                </a:lnTo>
                <a:lnTo>
                  <a:pt x="3795" y="269"/>
                </a:lnTo>
                <a:lnTo>
                  <a:pt x="3795" y="271"/>
                </a:lnTo>
                <a:lnTo>
                  <a:pt x="3795" y="271"/>
                </a:lnTo>
                <a:lnTo>
                  <a:pt x="3797" y="266"/>
                </a:lnTo>
                <a:lnTo>
                  <a:pt x="3799" y="269"/>
                </a:lnTo>
                <a:lnTo>
                  <a:pt x="3799" y="266"/>
                </a:lnTo>
                <a:lnTo>
                  <a:pt x="3799" y="266"/>
                </a:lnTo>
                <a:lnTo>
                  <a:pt x="3799" y="264"/>
                </a:lnTo>
                <a:lnTo>
                  <a:pt x="3799" y="262"/>
                </a:lnTo>
                <a:lnTo>
                  <a:pt x="3797" y="262"/>
                </a:lnTo>
                <a:lnTo>
                  <a:pt x="3795" y="262"/>
                </a:lnTo>
                <a:lnTo>
                  <a:pt x="3795" y="264"/>
                </a:lnTo>
                <a:lnTo>
                  <a:pt x="3795" y="266"/>
                </a:lnTo>
                <a:lnTo>
                  <a:pt x="3792" y="266"/>
                </a:lnTo>
                <a:lnTo>
                  <a:pt x="3792" y="264"/>
                </a:lnTo>
                <a:lnTo>
                  <a:pt x="3788" y="266"/>
                </a:lnTo>
                <a:lnTo>
                  <a:pt x="3788" y="269"/>
                </a:lnTo>
                <a:lnTo>
                  <a:pt x="3790" y="269"/>
                </a:lnTo>
                <a:close/>
                <a:moveTo>
                  <a:pt x="3751" y="340"/>
                </a:moveTo>
                <a:lnTo>
                  <a:pt x="3759" y="342"/>
                </a:lnTo>
                <a:lnTo>
                  <a:pt x="3759" y="342"/>
                </a:lnTo>
                <a:lnTo>
                  <a:pt x="3759" y="340"/>
                </a:lnTo>
                <a:lnTo>
                  <a:pt x="3761" y="336"/>
                </a:lnTo>
                <a:lnTo>
                  <a:pt x="3759" y="333"/>
                </a:lnTo>
                <a:lnTo>
                  <a:pt x="3757" y="331"/>
                </a:lnTo>
                <a:lnTo>
                  <a:pt x="3755" y="331"/>
                </a:lnTo>
                <a:lnTo>
                  <a:pt x="3746" y="336"/>
                </a:lnTo>
                <a:lnTo>
                  <a:pt x="3746" y="338"/>
                </a:lnTo>
                <a:lnTo>
                  <a:pt x="3748" y="338"/>
                </a:lnTo>
                <a:lnTo>
                  <a:pt x="3751" y="340"/>
                </a:lnTo>
                <a:close/>
                <a:moveTo>
                  <a:pt x="3730" y="346"/>
                </a:moveTo>
                <a:lnTo>
                  <a:pt x="3728" y="348"/>
                </a:lnTo>
                <a:lnTo>
                  <a:pt x="3725" y="348"/>
                </a:lnTo>
                <a:lnTo>
                  <a:pt x="3721" y="350"/>
                </a:lnTo>
                <a:lnTo>
                  <a:pt x="3721" y="352"/>
                </a:lnTo>
                <a:lnTo>
                  <a:pt x="3721" y="352"/>
                </a:lnTo>
                <a:lnTo>
                  <a:pt x="3725" y="352"/>
                </a:lnTo>
                <a:lnTo>
                  <a:pt x="3732" y="352"/>
                </a:lnTo>
                <a:lnTo>
                  <a:pt x="3734" y="352"/>
                </a:lnTo>
                <a:lnTo>
                  <a:pt x="3738" y="350"/>
                </a:lnTo>
                <a:lnTo>
                  <a:pt x="3740" y="348"/>
                </a:lnTo>
                <a:lnTo>
                  <a:pt x="3742" y="348"/>
                </a:lnTo>
                <a:lnTo>
                  <a:pt x="3742" y="346"/>
                </a:lnTo>
                <a:lnTo>
                  <a:pt x="3742" y="346"/>
                </a:lnTo>
                <a:lnTo>
                  <a:pt x="3734" y="344"/>
                </a:lnTo>
                <a:lnTo>
                  <a:pt x="3732" y="344"/>
                </a:lnTo>
                <a:lnTo>
                  <a:pt x="3730" y="346"/>
                </a:lnTo>
                <a:close/>
                <a:moveTo>
                  <a:pt x="593" y="1772"/>
                </a:moveTo>
                <a:lnTo>
                  <a:pt x="591" y="1772"/>
                </a:lnTo>
                <a:lnTo>
                  <a:pt x="593" y="1772"/>
                </a:lnTo>
                <a:lnTo>
                  <a:pt x="593" y="1774"/>
                </a:lnTo>
                <a:lnTo>
                  <a:pt x="593" y="1772"/>
                </a:lnTo>
                <a:lnTo>
                  <a:pt x="595" y="1772"/>
                </a:lnTo>
                <a:lnTo>
                  <a:pt x="597" y="1772"/>
                </a:lnTo>
                <a:lnTo>
                  <a:pt x="595" y="1772"/>
                </a:lnTo>
                <a:lnTo>
                  <a:pt x="593" y="1772"/>
                </a:lnTo>
                <a:close/>
                <a:moveTo>
                  <a:pt x="3711" y="319"/>
                </a:moveTo>
                <a:lnTo>
                  <a:pt x="3711" y="319"/>
                </a:lnTo>
                <a:lnTo>
                  <a:pt x="3713" y="321"/>
                </a:lnTo>
                <a:lnTo>
                  <a:pt x="3719" y="321"/>
                </a:lnTo>
                <a:lnTo>
                  <a:pt x="3719" y="321"/>
                </a:lnTo>
                <a:lnTo>
                  <a:pt x="3713" y="319"/>
                </a:lnTo>
                <a:lnTo>
                  <a:pt x="3711" y="319"/>
                </a:lnTo>
                <a:close/>
                <a:moveTo>
                  <a:pt x="3711" y="139"/>
                </a:moveTo>
                <a:lnTo>
                  <a:pt x="3715" y="139"/>
                </a:lnTo>
                <a:lnTo>
                  <a:pt x="3717" y="139"/>
                </a:lnTo>
                <a:lnTo>
                  <a:pt x="3719" y="141"/>
                </a:lnTo>
                <a:lnTo>
                  <a:pt x="3721" y="141"/>
                </a:lnTo>
                <a:lnTo>
                  <a:pt x="3732" y="141"/>
                </a:lnTo>
                <a:lnTo>
                  <a:pt x="3732" y="141"/>
                </a:lnTo>
                <a:lnTo>
                  <a:pt x="3728" y="139"/>
                </a:lnTo>
                <a:lnTo>
                  <a:pt x="3715" y="136"/>
                </a:lnTo>
                <a:lnTo>
                  <a:pt x="3715" y="136"/>
                </a:lnTo>
                <a:lnTo>
                  <a:pt x="3713" y="136"/>
                </a:lnTo>
                <a:lnTo>
                  <a:pt x="3711" y="134"/>
                </a:lnTo>
                <a:lnTo>
                  <a:pt x="3709" y="136"/>
                </a:lnTo>
                <a:lnTo>
                  <a:pt x="3711" y="136"/>
                </a:lnTo>
                <a:lnTo>
                  <a:pt x="3711" y="139"/>
                </a:lnTo>
                <a:close/>
                <a:moveTo>
                  <a:pt x="3753" y="97"/>
                </a:moveTo>
                <a:lnTo>
                  <a:pt x="3767" y="97"/>
                </a:lnTo>
                <a:lnTo>
                  <a:pt x="3772" y="95"/>
                </a:lnTo>
                <a:lnTo>
                  <a:pt x="3772" y="95"/>
                </a:lnTo>
                <a:lnTo>
                  <a:pt x="3774" y="92"/>
                </a:lnTo>
                <a:lnTo>
                  <a:pt x="3772" y="92"/>
                </a:lnTo>
                <a:lnTo>
                  <a:pt x="3763" y="92"/>
                </a:lnTo>
                <a:lnTo>
                  <a:pt x="3755" y="92"/>
                </a:lnTo>
                <a:lnTo>
                  <a:pt x="3755" y="95"/>
                </a:lnTo>
                <a:lnTo>
                  <a:pt x="3753" y="97"/>
                </a:lnTo>
                <a:lnTo>
                  <a:pt x="3753" y="97"/>
                </a:lnTo>
                <a:lnTo>
                  <a:pt x="3753" y="97"/>
                </a:lnTo>
                <a:close/>
                <a:moveTo>
                  <a:pt x="3816" y="304"/>
                </a:moveTo>
                <a:lnTo>
                  <a:pt x="3818" y="304"/>
                </a:lnTo>
                <a:lnTo>
                  <a:pt x="3818" y="304"/>
                </a:lnTo>
                <a:lnTo>
                  <a:pt x="3818" y="304"/>
                </a:lnTo>
                <a:lnTo>
                  <a:pt x="3820" y="304"/>
                </a:lnTo>
                <a:lnTo>
                  <a:pt x="3818" y="302"/>
                </a:lnTo>
                <a:lnTo>
                  <a:pt x="3811" y="302"/>
                </a:lnTo>
                <a:lnTo>
                  <a:pt x="3809" y="302"/>
                </a:lnTo>
                <a:lnTo>
                  <a:pt x="3807" y="302"/>
                </a:lnTo>
                <a:lnTo>
                  <a:pt x="3813" y="304"/>
                </a:lnTo>
                <a:lnTo>
                  <a:pt x="3816" y="304"/>
                </a:lnTo>
                <a:close/>
                <a:moveTo>
                  <a:pt x="3803" y="304"/>
                </a:moveTo>
                <a:lnTo>
                  <a:pt x="3805" y="304"/>
                </a:lnTo>
                <a:lnTo>
                  <a:pt x="3805" y="302"/>
                </a:lnTo>
                <a:lnTo>
                  <a:pt x="3805" y="302"/>
                </a:lnTo>
                <a:lnTo>
                  <a:pt x="3805" y="302"/>
                </a:lnTo>
                <a:lnTo>
                  <a:pt x="3803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1" y="302"/>
                </a:lnTo>
                <a:lnTo>
                  <a:pt x="3803" y="304"/>
                </a:lnTo>
                <a:close/>
                <a:moveTo>
                  <a:pt x="4056" y="134"/>
                </a:moveTo>
                <a:lnTo>
                  <a:pt x="4054" y="136"/>
                </a:lnTo>
                <a:lnTo>
                  <a:pt x="4059" y="136"/>
                </a:lnTo>
                <a:lnTo>
                  <a:pt x="4061" y="134"/>
                </a:lnTo>
                <a:lnTo>
                  <a:pt x="4059" y="134"/>
                </a:lnTo>
                <a:lnTo>
                  <a:pt x="4056" y="134"/>
                </a:lnTo>
                <a:lnTo>
                  <a:pt x="4056" y="134"/>
                </a:lnTo>
                <a:lnTo>
                  <a:pt x="4056" y="134"/>
                </a:lnTo>
                <a:close/>
                <a:moveTo>
                  <a:pt x="4570" y="300"/>
                </a:moveTo>
                <a:lnTo>
                  <a:pt x="4572" y="302"/>
                </a:lnTo>
                <a:lnTo>
                  <a:pt x="4574" y="304"/>
                </a:lnTo>
                <a:lnTo>
                  <a:pt x="4578" y="308"/>
                </a:lnTo>
                <a:lnTo>
                  <a:pt x="4580" y="308"/>
                </a:lnTo>
                <a:lnTo>
                  <a:pt x="4580" y="308"/>
                </a:lnTo>
                <a:lnTo>
                  <a:pt x="4582" y="306"/>
                </a:lnTo>
                <a:lnTo>
                  <a:pt x="4578" y="302"/>
                </a:lnTo>
                <a:lnTo>
                  <a:pt x="4572" y="300"/>
                </a:lnTo>
                <a:lnTo>
                  <a:pt x="4570" y="298"/>
                </a:lnTo>
                <a:lnTo>
                  <a:pt x="4570" y="300"/>
                </a:lnTo>
                <a:lnTo>
                  <a:pt x="4570" y="300"/>
                </a:lnTo>
                <a:close/>
                <a:moveTo>
                  <a:pt x="4735" y="275"/>
                </a:moveTo>
                <a:lnTo>
                  <a:pt x="4740" y="277"/>
                </a:lnTo>
                <a:lnTo>
                  <a:pt x="4742" y="277"/>
                </a:lnTo>
                <a:lnTo>
                  <a:pt x="4746" y="279"/>
                </a:lnTo>
                <a:lnTo>
                  <a:pt x="4748" y="279"/>
                </a:lnTo>
                <a:lnTo>
                  <a:pt x="4752" y="281"/>
                </a:lnTo>
                <a:lnTo>
                  <a:pt x="4752" y="283"/>
                </a:lnTo>
                <a:lnTo>
                  <a:pt x="4756" y="283"/>
                </a:lnTo>
                <a:lnTo>
                  <a:pt x="4767" y="283"/>
                </a:lnTo>
                <a:lnTo>
                  <a:pt x="4775" y="283"/>
                </a:lnTo>
                <a:lnTo>
                  <a:pt x="4779" y="283"/>
                </a:lnTo>
                <a:lnTo>
                  <a:pt x="4786" y="281"/>
                </a:lnTo>
                <a:lnTo>
                  <a:pt x="4790" y="279"/>
                </a:lnTo>
                <a:lnTo>
                  <a:pt x="4790" y="279"/>
                </a:lnTo>
                <a:lnTo>
                  <a:pt x="4792" y="273"/>
                </a:lnTo>
                <a:lnTo>
                  <a:pt x="4792" y="273"/>
                </a:lnTo>
                <a:lnTo>
                  <a:pt x="4790" y="273"/>
                </a:lnTo>
                <a:lnTo>
                  <a:pt x="4790" y="275"/>
                </a:lnTo>
                <a:lnTo>
                  <a:pt x="4788" y="275"/>
                </a:lnTo>
                <a:lnTo>
                  <a:pt x="4788" y="273"/>
                </a:lnTo>
                <a:lnTo>
                  <a:pt x="4786" y="273"/>
                </a:lnTo>
                <a:lnTo>
                  <a:pt x="4781" y="271"/>
                </a:lnTo>
                <a:lnTo>
                  <a:pt x="4775" y="271"/>
                </a:lnTo>
                <a:lnTo>
                  <a:pt x="4767" y="271"/>
                </a:lnTo>
                <a:lnTo>
                  <a:pt x="4765" y="271"/>
                </a:lnTo>
                <a:lnTo>
                  <a:pt x="4761" y="271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9"/>
                </a:lnTo>
                <a:lnTo>
                  <a:pt x="4758" y="266"/>
                </a:lnTo>
                <a:lnTo>
                  <a:pt x="4758" y="264"/>
                </a:lnTo>
                <a:lnTo>
                  <a:pt x="4744" y="264"/>
                </a:lnTo>
                <a:lnTo>
                  <a:pt x="4744" y="264"/>
                </a:lnTo>
                <a:lnTo>
                  <a:pt x="4737" y="266"/>
                </a:lnTo>
                <a:lnTo>
                  <a:pt x="4735" y="266"/>
                </a:lnTo>
                <a:lnTo>
                  <a:pt x="4733" y="264"/>
                </a:lnTo>
                <a:lnTo>
                  <a:pt x="4733" y="262"/>
                </a:lnTo>
                <a:lnTo>
                  <a:pt x="4731" y="260"/>
                </a:lnTo>
                <a:lnTo>
                  <a:pt x="4729" y="260"/>
                </a:lnTo>
                <a:lnTo>
                  <a:pt x="4727" y="264"/>
                </a:lnTo>
                <a:lnTo>
                  <a:pt x="4727" y="266"/>
                </a:lnTo>
                <a:lnTo>
                  <a:pt x="4725" y="269"/>
                </a:lnTo>
                <a:lnTo>
                  <a:pt x="4725" y="271"/>
                </a:lnTo>
                <a:lnTo>
                  <a:pt x="4733" y="275"/>
                </a:lnTo>
                <a:lnTo>
                  <a:pt x="4735" y="275"/>
                </a:lnTo>
                <a:close/>
                <a:moveTo>
                  <a:pt x="4641" y="308"/>
                </a:moveTo>
                <a:lnTo>
                  <a:pt x="4643" y="308"/>
                </a:lnTo>
                <a:lnTo>
                  <a:pt x="4652" y="306"/>
                </a:lnTo>
                <a:lnTo>
                  <a:pt x="4652" y="304"/>
                </a:lnTo>
                <a:lnTo>
                  <a:pt x="4652" y="300"/>
                </a:lnTo>
                <a:lnTo>
                  <a:pt x="4652" y="300"/>
                </a:lnTo>
                <a:lnTo>
                  <a:pt x="4652" y="298"/>
                </a:lnTo>
                <a:lnTo>
                  <a:pt x="4649" y="298"/>
                </a:lnTo>
                <a:lnTo>
                  <a:pt x="4647" y="298"/>
                </a:lnTo>
                <a:lnTo>
                  <a:pt x="4641" y="298"/>
                </a:lnTo>
                <a:lnTo>
                  <a:pt x="4641" y="298"/>
                </a:lnTo>
                <a:lnTo>
                  <a:pt x="4639" y="300"/>
                </a:lnTo>
                <a:lnTo>
                  <a:pt x="4637" y="300"/>
                </a:lnTo>
                <a:lnTo>
                  <a:pt x="4639" y="306"/>
                </a:lnTo>
                <a:lnTo>
                  <a:pt x="4641" y="308"/>
                </a:lnTo>
                <a:close/>
                <a:moveTo>
                  <a:pt x="4631" y="321"/>
                </a:moveTo>
                <a:lnTo>
                  <a:pt x="4633" y="323"/>
                </a:lnTo>
                <a:lnTo>
                  <a:pt x="4635" y="323"/>
                </a:lnTo>
                <a:lnTo>
                  <a:pt x="4637" y="323"/>
                </a:lnTo>
                <a:lnTo>
                  <a:pt x="4641" y="321"/>
                </a:lnTo>
                <a:lnTo>
                  <a:pt x="4645" y="321"/>
                </a:lnTo>
                <a:lnTo>
                  <a:pt x="4647" y="321"/>
                </a:lnTo>
                <a:lnTo>
                  <a:pt x="4654" y="323"/>
                </a:lnTo>
                <a:lnTo>
                  <a:pt x="4660" y="325"/>
                </a:lnTo>
                <a:lnTo>
                  <a:pt x="4666" y="325"/>
                </a:lnTo>
                <a:lnTo>
                  <a:pt x="4670" y="327"/>
                </a:lnTo>
                <a:lnTo>
                  <a:pt x="4673" y="327"/>
                </a:lnTo>
                <a:lnTo>
                  <a:pt x="4677" y="327"/>
                </a:lnTo>
                <a:lnTo>
                  <a:pt x="4683" y="327"/>
                </a:lnTo>
                <a:lnTo>
                  <a:pt x="4685" y="327"/>
                </a:lnTo>
                <a:lnTo>
                  <a:pt x="4687" y="327"/>
                </a:lnTo>
                <a:lnTo>
                  <a:pt x="4685" y="321"/>
                </a:lnTo>
                <a:lnTo>
                  <a:pt x="4685" y="319"/>
                </a:lnTo>
                <a:lnTo>
                  <a:pt x="4685" y="317"/>
                </a:lnTo>
                <a:lnTo>
                  <a:pt x="4675" y="310"/>
                </a:lnTo>
                <a:lnTo>
                  <a:pt x="4670" y="310"/>
                </a:lnTo>
                <a:lnTo>
                  <a:pt x="4668" y="308"/>
                </a:lnTo>
                <a:lnTo>
                  <a:pt x="4664" y="308"/>
                </a:lnTo>
                <a:lnTo>
                  <a:pt x="4660" y="308"/>
                </a:lnTo>
                <a:lnTo>
                  <a:pt x="4656" y="308"/>
                </a:lnTo>
                <a:lnTo>
                  <a:pt x="4654" y="308"/>
                </a:lnTo>
                <a:lnTo>
                  <a:pt x="4652" y="308"/>
                </a:lnTo>
                <a:lnTo>
                  <a:pt x="4649" y="310"/>
                </a:lnTo>
                <a:lnTo>
                  <a:pt x="4649" y="313"/>
                </a:lnTo>
                <a:lnTo>
                  <a:pt x="4645" y="317"/>
                </a:lnTo>
                <a:lnTo>
                  <a:pt x="4645" y="317"/>
                </a:lnTo>
                <a:lnTo>
                  <a:pt x="4641" y="321"/>
                </a:lnTo>
                <a:lnTo>
                  <a:pt x="4639" y="321"/>
                </a:lnTo>
                <a:lnTo>
                  <a:pt x="4635" y="321"/>
                </a:lnTo>
                <a:lnTo>
                  <a:pt x="4631" y="321"/>
                </a:lnTo>
                <a:close/>
                <a:moveTo>
                  <a:pt x="4593" y="271"/>
                </a:moveTo>
                <a:lnTo>
                  <a:pt x="4595" y="273"/>
                </a:lnTo>
                <a:lnTo>
                  <a:pt x="4599" y="275"/>
                </a:lnTo>
                <a:lnTo>
                  <a:pt x="4601" y="277"/>
                </a:lnTo>
                <a:lnTo>
                  <a:pt x="4603" y="277"/>
                </a:lnTo>
                <a:lnTo>
                  <a:pt x="4605" y="281"/>
                </a:lnTo>
                <a:lnTo>
                  <a:pt x="4608" y="283"/>
                </a:lnTo>
                <a:lnTo>
                  <a:pt x="4608" y="283"/>
                </a:lnTo>
                <a:lnTo>
                  <a:pt x="4620" y="285"/>
                </a:lnTo>
                <a:lnTo>
                  <a:pt x="4620" y="287"/>
                </a:lnTo>
                <a:lnTo>
                  <a:pt x="4622" y="287"/>
                </a:lnTo>
                <a:lnTo>
                  <a:pt x="4624" y="287"/>
                </a:lnTo>
                <a:lnTo>
                  <a:pt x="4626" y="285"/>
                </a:lnTo>
                <a:lnTo>
                  <a:pt x="4629" y="285"/>
                </a:lnTo>
                <a:lnTo>
                  <a:pt x="4629" y="281"/>
                </a:lnTo>
                <a:lnTo>
                  <a:pt x="4629" y="279"/>
                </a:lnTo>
                <a:lnTo>
                  <a:pt x="4631" y="279"/>
                </a:lnTo>
                <a:lnTo>
                  <a:pt x="4631" y="279"/>
                </a:lnTo>
                <a:lnTo>
                  <a:pt x="4633" y="279"/>
                </a:lnTo>
                <a:lnTo>
                  <a:pt x="4637" y="281"/>
                </a:lnTo>
                <a:lnTo>
                  <a:pt x="4639" y="281"/>
                </a:lnTo>
                <a:lnTo>
                  <a:pt x="4643" y="281"/>
                </a:lnTo>
                <a:lnTo>
                  <a:pt x="4645" y="281"/>
                </a:lnTo>
                <a:lnTo>
                  <a:pt x="4656" y="279"/>
                </a:lnTo>
                <a:lnTo>
                  <a:pt x="4658" y="279"/>
                </a:lnTo>
                <a:lnTo>
                  <a:pt x="4662" y="277"/>
                </a:lnTo>
                <a:lnTo>
                  <a:pt x="4664" y="277"/>
                </a:lnTo>
                <a:lnTo>
                  <a:pt x="4666" y="279"/>
                </a:lnTo>
                <a:lnTo>
                  <a:pt x="4668" y="281"/>
                </a:lnTo>
                <a:lnTo>
                  <a:pt x="4668" y="281"/>
                </a:lnTo>
                <a:lnTo>
                  <a:pt x="4670" y="283"/>
                </a:lnTo>
                <a:lnTo>
                  <a:pt x="4673" y="283"/>
                </a:lnTo>
                <a:lnTo>
                  <a:pt x="4675" y="281"/>
                </a:lnTo>
                <a:lnTo>
                  <a:pt x="4677" y="281"/>
                </a:lnTo>
                <a:lnTo>
                  <a:pt x="4681" y="279"/>
                </a:lnTo>
                <a:lnTo>
                  <a:pt x="4679" y="275"/>
                </a:lnTo>
                <a:lnTo>
                  <a:pt x="4675" y="275"/>
                </a:lnTo>
                <a:lnTo>
                  <a:pt x="4675" y="273"/>
                </a:lnTo>
                <a:lnTo>
                  <a:pt x="4668" y="266"/>
                </a:lnTo>
                <a:lnTo>
                  <a:pt x="4668" y="266"/>
                </a:lnTo>
                <a:lnTo>
                  <a:pt x="4666" y="264"/>
                </a:lnTo>
                <a:lnTo>
                  <a:pt x="4666" y="258"/>
                </a:lnTo>
                <a:lnTo>
                  <a:pt x="4668" y="258"/>
                </a:lnTo>
                <a:lnTo>
                  <a:pt x="4673" y="256"/>
                </a:lnTo>
                <a:lnTo>
                  <a:pt x="4679" y="256"/>
                </a:lnTo>
                <a:lnTo>
                  <a:pt x="4679" y="258"/>
                </a:lnTo>
                <a:lnTo>
                  <a:pt x="4679" y="258"/>
                </a:lnTo>
                <a:lnTo>
                  <a:pt x="4677" y="260"/>
                </a:lnTo>
                <a:lnTo>
                  <a:pt x="4675" y="262"/>
                </a:lnTo>
                <a:lnTo>
                  <a:pt x="4675" y="264"/>
                </a:lnTo>
                <a:lnTo>
                  <a:pt x="4675" y="269"/>
                </a:lnTo>
                <a:lnTo>
                  <a:pt x="4677" y="269"/>
                </a:lnTo>
                <a:lnTo>
                  <a:pt x="4679" y="271"/>
                </a:lnTo>
                <a:lnTo>
                  <a:pt x="4681" y="275"/>
                </a:lnTo>
                <a:lnTo>
                  <a:pt x="4685" y="275"/>
                </a:lnTo>
                <a:lnTo>
                  <a:pt x="4689" y="275"/>
                </a:lnTo>
                <a:lnTo>
                  <a:pt x="4693" y="277"/>
                </a:lnTo>
                <a:lnTo>
                  <a:pt x="4698" y="275"/>
                </a:lnTo>
                <a:lnTo>
                  <a:pt x="4700" y="275"/>
                </a:lnTo>
                <a:lnTo>
                  <a:pt x="4706" y="269"/>
                </a:lnTo>
                <a:lnTo>
                  <a:pt x="4706" y="269"/>
                </a:lnTo>
                <a:lnTo>
                  <a:pt x="4704" y="266"/>
                </a:lnTo>
                <a:lnTo>
                  <a:pt x="4706" y="264"/>
                </a:lnTo>
                <a:lnTo>
                  <a:pt x="4708" y="262"/>
                </a:lnTo>
                <a:lnTo>
                  <a:pt x="4714" y="262"/>
                </a:lnTo>
                <a:lnTo>
                  <a:pt x="4712" y="260"/>
                </a:lnTo>
                <a:lnTo>
                  <a:pt x="4712" y="260"/>
                </a:lnTo>
                <a:lnTo>
                  <a:pt x="4689" y="252"/>
                </a:lnTo>
                <a:lnTo>
                  <a:pt x="4687" y="252"/>
                </a:lnTo>
                <a:lnTo>
                  <a:pt x="4683" y="254"/>
                </a:lnTo>
                <a:lnTo>
                  <a:pt x="4683" y="254"/>
                </a:lnTo>
                <a:lnTo>
                  <a:pt x="4679" y="254"/>
                </a:lnTo>
                <a:lnTo>
                  <a:pt x="4675" y="252"/>
                </a:lnTo>
                <a:lnTo>
                  <a:pt x="4673" y="252"/>
                </a:lnTo>
                <a:lnTo>
                  <a:pt x="4664" y="248"/>
                </a:lnTo>
                <a:lnTo>
                  <a:pt x="4662" y="245"/>
                </a:lnTo>
                <a:lnTo>
                  <a:pt x="4658" y="243"/>
                </a:lnTo>
                <a:lnTo>
                  <a:pt x="4656" y="245"/>
                </a:lnTo>
                <a:lnTo>
                  <a:pt x="4652" y="248"/>
                </a:lnTo>
                <a:lnTo>
                  <a:pt x="4649" y="250"/>
                </a:lnTo>
                <a:lnTo>
                  <a:pt x="4649" y="250"/>
                </a:lnTo>
                <a:lnTo>
                  <a:pt x="4649" y="252"/>
                </a:lnTo>
                <a:lnTo>
                  <a:pt x="4649" y="254"/>
                </a:lnTo>
                <a:lnTo>
                  <a:pt x="4649" y="256"/>
                </a:lnTo>
                <a:lnTo>
                  <a:pt x="4649" y="256"/>
                </a:lnTo>
                <a:lnTo>
                  <a:pt x="4649" y="258"/>
                </a:lnTo>
                <a:lnTo>
                  <a:pt x="4647" y="258"/>
                </a:lnTo>
                <a:lnTo>
                  <a:pt x="4645" y="258"/>
                </a:lnTo>
                <a:lnTo>
                  <a:pt x="4645" y="258"/>
                </a:lnTo>
                <a:lnTo>
                  <a:pt x="4643" y="258"/>
                </a:lnTo>
                <a:lnTo>
                  <a:pt x="4643" y="258"/>
                </a:lnTo>
                <a:lnTo>
                  <a:pt x="4641" y="254"/>
                </a:lnTo>
                <a:lnTo>
                  <a:pt x="4639" y="254"/>
                </a:lnTo>
                <a:lnTo>
                  <a:pt x="4639" y="254"/>
                </a:lnTo>
                <a:lnTo>
                  <a:pt x="4637" y="254"/>
                </a:lnTo>
                <a:lnTo>
                  <a:pt x="4633" y="250"/>
                </a:lnTo>
                <a:lnTo>
                  <a:pt x="4629" y="248"/>
                </a:lnTo>
                <a:lnTo>
                  <a:pt x="4624" y="245"/>
                </a:lnTo>
                <a:lnTo>
                  <a:pt x="4622" y="245"/>
                </a:lnTo>
                <a:lnTo>
                  <a:pt x="4622" y="243"/>
                </a:lnTo>
                <a:lnTo>
                  <a:pt x="4620" y="243"/>
                </a:lnTo>
                <a:lnTo>
                  <a:pt x="4618" y="243"/>
                </a:lnTo>
                <a:lnTo>
                  <a:pt x="4614" y="243"/>
                </a:lnTo>
                <a:lnTo>
                  <a:pt x="4610" y="245"/>
                </a:lnTo>
                <a:lnTo>
                  <a:pt x="4608" y="245"/>
                </a:lnTo>
                <a:lnTo>
                  <a:pt x="4608" y="248"/>
                </a:lnTo>
                <a:lnTo>
                  <a:pt x="4608" y="248"/>
                </a:lnTo>
                <a:lnTo>
                  <a:pt x="4603" y="248"/>
                </a:lnTo>
                <a:lnTo>
                  <a:pt x="4601" y="248"/>
                </a:lnTo>
                <a:lnTo>
                  <a:pt x="4601" y="250"/>
                </a:lnTo>
                <a:lnTo>
                  <a:pt x="4599" y="252"/>
                </a:lnTo>
                <a:lnTo>
                  <a:pt x="4601" y="254"/>
                </a:lnTo>
                <a:lnTo>
                  <a:pt x="4603" y="256"/>
                </a:lnTo>
                <a:lnTo>
                  <a:pt x="4597" y="254"/>
                </a:lnTo>
                <a:lnTo>
                  <a:pt x="4597" y="256"/>
                </a:lnTo>
                <a:lnTo>
                  <a:pt x="4595" y="262"/>
                </a:lnTo>
                <a:lnTo>
                  <a:pt x="4597" y="266"/>
                </a:lnTo>
                <a:lnTo>
                  <a:pt x="4595" y="266"/>
                </a:lnTo>
                <a:lnTo>
                  <a:pt x="4593" y="266"/>
                </a:lnTo>
                <a:lnTo>
                  <a:pt x="4591" y="269"/>
                </a:lnTo>
                <a:lnTo>
                  <a:pt x="4593" y="269"/>
                </a:lnTo>
                <a:lnTo>
                  <a:pt x="4593" y="271"/>
                </a:lnTo>
                <a:close/>
                <a:moveTo>
                  <a:pt x="4823" y="245"/>
                </a:moveTo>
                <a:lnTo>
                  <a:pt x="4821" y="243"/>
                </a:lnTo>
                <a:lnTo>
                  <a:pt x="4821" y="243"/>
                </a:lnTo>
                <a:lnTo>
                  <a:pt x="4821" y="243"/>
                </a:lnTo>
                <a:lnTo>
                  <a:pt x="4819" y="243"/>
                </a:lnTo>
                <a:lnTo>
                  <a:pt x="4817" y="243"/>
                </a:lnTo>
                <a:lnTo>
                  <a:pt x="4821" y="245"/>
                </a:lnTo>
                <a:lnTo>
                  <a:pt x="4823" y="245"/>
                </a:lnTo>
                <a:close/>
                <a:moveTo>
                  <a:pt x="4769" y="229"/>
                </a:moveTo>
                <a:lnTo>
                  <a:pt x="4771" y="227"/>
                </a:lnTo>
                <a:lnTo>
                  <a:pt x="4773" y="224"/>
                </a:lnTo>
                <a:lnTo>
                  <a:pt x="4763" y="227"/>
                </a:lnTo>
                <a:lnTo>
                  <a:pt x="4758" y="229"/>
                </a:lnTo>
                <a:lnTo>
                  <a:pt x="4758" y="229"/>
                </a:lnTo>
                <a:lnTo>
                  <a:pt x="4769" y="229"/>
                </a:lnTo>
                <a:lnTo>
                  <a:pt x="4769" y="229"/>
                </a:lnTo>
                <a:close/>
                <a:moveTo>
                  <a:pt x="4934" y="392"/>
                </a:moveTo>
                <a:lnTo>
                  <a:pt x="4937" y="392"/>
                </a:lnTo>
                <a:lnTo>
                  <a:pt x="4934" y="390"/>
                </a:lnTo>
                <a:lnTo>
                  <a:pt x="4934" y="388"/>
                </a:lnTo>
                <a:lnTo>
                  <a:pt x="4932" y="388"/>
                </a:lnTo>
                <a:lnTo>
                  <a:pt x="4932" y="388"/>
                </a:lnTo>
                <a:lnTo>
                  <a:pt x="4932" y="390"/>
                </a:lnTo>
                <a:lnTo>
                  <a:pt x="4932" y="392"/>
                </a:lnTo>
                <a:lnTo>
                  <a:pt x="4934" y="392"/>
                </a:lnTo>
                <a:close/>
                <a:moveTo>
                  <a:pt x="5041" y="419"/>
                </a:moveTo>
                <a:lnTo>
                  <a:pt x="5043" y="419"/>
                </a:lnTo>
                <a:lnTo>
                  <a:pt x="5048" y="422"/>
                </a:lnTo>
                <a:lnTo>
                  <a:pt x="5054" y="424"/>
                </a:lnTo>
                <a:lnTo>
                  <a:pt x="5058" y="424"/>
                </a:lnTo>
                <a:lnTo>
                  <a:pt x="5060" y="424"/>
                </a:lnTo>
                <a:lnTo>
                  <a:pt x="5060" y="422"/>
                </a:lnTo>
                <a:lnTo>
                  <a:pt x="5060" y="419"/>
                </a:lnTo>
                <a:lnTo>
                  <a:pt x="5060" y="419"/>
                </a:lnTo>
                <a:lnTo>
                  <a:pt x="5062" y="419"/>
                </a:lnTo>
                <a:lnTo>
                  <a:pt x="5062" y="417"/>
                </a:lnTo>
                <a:lnTo>
                  <a:pt x="5062" y="417"/>
                </a:lnTo>
                <a:lnTo>
                  <a:pt x="5062" y="415"/>
                </a:lnTo>
                <a:lnTo>
                  <a:pt x="5048" y="413"/>
                </a:lnTo>
                <a:lnTo>
                  <a:pt x="5043" y="413"/>
                </a:lnTo>
                <a:lnTo>
                  <a:pt x="5043" y="413"/>
                </a:lnTo>
                <a:lnTo>
                  <a:pt x="5039" y="415"/>
                </a:lnTo>
                <a:lnTo>
                  <a:pt x="5039" y="415"/>
                </a:lnTo>
                <a:lnTo>
                  <a:pt x="5039" y="417"/>
                </a:lnTo>
                <a:lnTo>
                  <a:pt x="5039" y="417"/>
                </a:lnTo>
                <a:lnTo>
                  <a:pt x="5041" y="419"/>
                </a:lnTo>
                <a:close/>
                <a:moveTo>
                  <a:pt x="5198" y="392"/>
                </a:moveTo>
                <a:lnTo>
                  <a:pt x="5198" y="392"/>
                </a:lnTo>
                <a:lnTo>
                  <a:pt x="5203" y="390"/>
                </a:lnTo>
                <a:lnTo>
                  <a:pt x="5211" y="390"/>
                </a:lnTo>
                <a:lnTo>
                  <a:pt x="5213" y="388"/>
                </a:lnTo>
                <a:lnTo>
                  <a:pt x="5215" y="388"/>
                </a:lnTo>
                <a:lnTo>
                  <a:pt x="5215" y="388"/>
                </a:lnTo>
                <a:lnTo>
                  <a:pt x="5219" y="388"/>
                </a:lnTo>
                <a:lnTo>
                  <a:pt x="5221" y="390"/>
                </a:lnTo>
                <a:lnTo>
                  <a:pt x="5224" y="390"/>
                </a:lnTo>
                <a:lnTo>
                  <a:pt x="5228" y="388"/>
                </a:lnTo>
                <a:lnTo>
                  <a:pt x="5236" y="386"/>
                </a:lnTo>
                <a:lnTo>
                  <a:pt x="5242" y="386"/>
                </a:lnTo>
                <a:lnTo>
                  <a:pt x="5247" y="386"/>
                </a:lnTo>
                <a:lnTo>
                  <a:pt x="5251" y="384"/>
                </a:lnTo>
                <a:lnTo>
                  <a:pt x="5251" y="382"/>
                </a:lnTo>
                <a:lnTo>
                  <a:pt x="5251" y="380"/>
                </a:lnTo>
                <a:lnTo>
                  <a:pt x="5251" y="380"/>
                </a:lnTo>
                <a:lnTo>
                  <a:pt x="5247" y="378"/>
                </a:lnTo>
                <a:lnTo>
                  <a:pt x="5245" y="378"/>
                </a:lnTo>
                <a:lnTo>
                  <a:pt x="5242" y="375"/>
                </a:lnTo>
                <a:lnTo>
                  <a:pt x="5242" y="375"/>
                </a:lnTo>
                <a:lnTo>
                  <a:pt x="5240" y="375"/>
                </a:lnTo>
                <a:lnTo>
                  <a:pt x="5238" y="373"/>
                </a:lnTo>
                <a:lnTo>
                  <a:pt x="5238" y="373"/>
                </a:lnTo>
                <a:lnTo>
                  <a:pt x="5232" y="371"/>
                </a:lnTo>
                <a:lnTo>
                  <a:pt x="5230" y="371"/>
                </a:lnTo>
                <a:lnTo>
                  <a:pt x="5228" y="371"/>
                </a:lnTo>
                <a:lnTo>
                  <a:pt x="5226" y="371"/>
                </a:lnTo>
                <a:lnTo>
                  <a:pt x="5224" y="371"/>
                </a:lnTo>
                <a:lnTo>
                  <a:pt x="5221" y="371"/>
                </a:lnTo>
                <a:lnTo>
                  <a:pt x="5219" y="371"/>
                </a:lnTo>
                <a:lnTo>
                  <a:pt x="5217" y="373"/>
                </a:lnTo>
                <a:lnTo>
                  <a:pt x="5215" y="373"/>
                </a:lnTo>
                <a:lnTo>
                  <a:pt x="5215" y="373"/>
                </a:lnTo>
                <a:lnTo>
                  <a:pt x="5213" y="373"/>
                </a:lnTo>
                <a:lnTo>
                  <a:pt x="5211" y="375"/>
                </a:lnTo>
                <a:lnTo>
                  <a:pt x="5209" y="375"/>
                </a:lnTo>
                <a:lnTo>
                  <a:pt x="5205" y="378"/>
                </a:lnTo>
                <a:lnTo>
                  <a:pt x="5198" y="382"/>
                </a:lnTo>
                <a:lnTo>
                  <a:pt x="5198" y="382"/>
                </a:lnTo>
                <a:lnTo>
                  <a:pt x="5196" y="384"/>
                </a:lnTo>
                <a:lnTo>
                  <a:pt x="5196" y="386"/>
                </a:lnTo>
                <a:lnTo>
                  <a:pt x="5196" y="386"/>
                </a:lnTo>
                <a:lnTo>
                  <a:pt x="5198" y="392"/>
                </a:lnTo>
                <a:close/>
                <a:moveTo>
                  <a:pt x="4061" y="168"/>
                </a:moveTo>
                <a:lnTo>
                  <a:pt x="4061" y="170"/>
                </a:lnTo>
                <a:lnTo>
                  <a:pt x="4059" y="172"/>
                </a:lnTo>
                <a:lnTo>
                  <a:pt x="4059" y="172"/>
                </a:lnTo>
                <a:lnTo>
                  <a:pt x="4059" y="174"/>
                </a:lnTo>
                <a:lnTo>
                  <a:pt x="4056" y="176"/>
                </a:lnTo>
                <a:lnTo>
                  <a:pt x="4056" y="176"/>
                </a:lnTo>
                <a:lnTo>
                  <a:pt x="4052" y="180"/>
                </a:lnTo>
                <a:lnTo>
                  <a:pt x="4050" y="183"/>
                </a:lnTo>
                <a:lnTo>
                  <a:pt x="4048" y="185"/>
                </a:lnTo>
                <a:lnTo>
                  <a:pt x="4046" y="187"/>
                </a:lnTo>
                <a:lnTo>
                  <a:pt x="4048" y="189"/>
                </a:lnTo>
                <a:lnTo>
                  <a:pt x="4050" y="189"/>
                </a:lnTo>
                <a:lnTo>
                  <a:pt x="4054" y="189"/>
                </a:lnTo>
                <a:lnTo>
                  <a:pt x="4059" y="189"/>
                </a:lnTo>
                <a:lnTo>
                  <a:pt x="4065" y="187"/>
                </a:lnTo>
                <a:lnTo>
                  <a:pt x="4071" y="183"/>
                </a:lnTo>
                <a:lnTo>
                  <a:pt x="4073" y="183"/>
                </a:lnTo>
                <a:lnTo>
                  <a:pt x="4082" y="183"/>
                </a:lnTo>
                <a:lnTo>
                  <a:pt x="4088" y="180"/>
                </a:lnTo>
                <a:lnTo>
                  <a:pt x="4094" y="180"/>
                </a:lnTo>
                <a:lnTo>
                  <a:pt x="4094" y="183"/>
                </a:lnTo>
                <a:lnTo>
                  <a:pt x="4096" y="183"/>
                </a:lnTo>
                <a:lnTo>
                  <a:pt x="4096" y="183"/>
                </a:lnTo>
                <a:lnTo>
                  <a:pt x="4100" y="180"/>
                </a:lnTo>
                <a:lnTo>
                  <a:pt x="4111" y="180"/>
                </a:lnTo>
                <a:lnTo>
                  <a:pt x="4119" y="178"/>
                </a:lnTo>
                <a:lnTo>
                  <a:pt x="4121" y="176"/>
                </a:lnTo>
                <a:lnTo>
                  <a:pt x="4126" y="176"/>
                </a:lnTo>
                <a:lnTo>
                  <a:pt x="4126" y="176"/>
                </a:lnTo>
                <a:lnTo>
                  <a:pt x="4134" y="172"/>
                </a:lnTo>
                <a:lnTo>
                  <a:pt x="4134" y="170"/>
                </a:lnTo>
                <a:lnTo>
                  <a:pt x="4134" y="168"/>
                </a:lnTo>
                <a:lnTo>
                  <a:pt x="4132" y="166"/>
                </a:lnTo>
                <a:lnTo>
                  <a:pt x="4132" y="164"/>
                </a:lnTo>
                <a:lnTo>
                  <a:pt x="4132" y="162"/>
                </a:lnTo>
                <a:lnTo>
                  <a:pt x="4130" y="162"/>
                </a:lnTo>
                <a:lnTo>
                  <a:pt x="4128" y="162"/>
                </a:lnTo>
                <a:lnTo>
                  <a:pt x="4124" y="162"/>
                </a:lnTo>
                <a:lnTo>
                  <a:pt x="4121" y="159"/>
                </a:lnTo>
                <a:lnTo>
                  <a:pt x="4121" y="159"/>
                </a:lnTo>
                <a:lnTo>
                  <a:pt x="4121" y="157"/>
                </a:lnTo>
                <a:lnTo>
                  <a:pt x="4119" y="157"/>
                </a:lnTo>
                <a:lnTo>
                  <a:pt x="4115" y="155"/>
                </a:lnTo>
                <a:lnTo>
                  <a:pt x="4115" y="155"/>
                </a:lnTo>
                <a:lnTo>
                  <a:pt x="4113" y="153"/>
                </a:lnTo>
                <a:lnTo>
                  <a:pt x="4111" y="151"/>
                </a:lnTo>
                <a:lnTo>
                  <a:pt x="4109" y="151"/>
                </a:lnTo>
                <a:lnTo>
                  <a:pt x="4107" y="153"/>
                </a:lnTo>
                <a:lnTo>
                  <a:pt x="4103" y="153"/>
                </a:lnTo>
                <a:lnTo>
                  <a:pt x="4100" y="155"/>
                </a:lnTo>
                <a:lnTo>
                  <a:pt x="4098" y="155"/>
                </a:lnTo>
                <a:lnTo>
                  <a:pt x="4098" y="155"/>
                </a:lnTo>
                <a:lnTo>
                  <a:pt x="4096" y="157"/>
                </a:lnTo>
                <a:lnTo>
                  <a:pt x="4094" y="159"/>
                </a:lnTo>
                <a:lnTo>
                  <a:pt x="4092" y="162"/>
                </a:lnTo>
                <a:lnTo>
                  <a:pt x="4092" y="159"/>
                </a:lnTo>
                <a:lnTo>
                  <a:pt x="4096" y="153"/>
                </a:lnTo>
                <a:lnTo>
                  <a:pt x="4096" y="151"/>
                </a:lnTo>
                <a:lnTo>
                  <a:pt x="4098" y="149"/>
                </a:lnTo>
                <a:lnTo>
                  <a:pt x="4098" y="147"/>
                </a:lnTo>
                <a:lnTo>
                  <a:pt x="4100" y="147"/>
                </a:lnTo>
                <a:lnTo>
                  <a:pt x="4100" y="147"/>
                </a:lnTo>
                <a:lnTo>
                  <a:pt x="4100" y="145"/>
                </a:lnTo>
                <a:lnTo>
                  <a:pt x="4096" y="145"/>
                </a:lnTo>
                <a:lnTo>
                  <a:pt x="4092" y="143"/>
                </a:lnTo>
                <a:lnTo>
                  <a:pt x="4090" y="143"/>
                </a:lnTo>
                <a:lnTo>
                  <a:pt x="4088" y="143"/>
                </a:lnTo>
                <a:lnTo>
                  <a:pt x="4088" y="145"/>
                </a:lnTo>
                <a:lnTo>
                  <a:pt x="4088" y="147"/>
                </a:lnTo>
                <a:lnTo>
                  <a:pt x="4090" y="149"/>
                </a:lnTo>
                <a:lnTo>
                  <a:pt x="4088" y="149"/>
                </a:lnTo>
                <a:lnTo>
                  <a:pt x="4086" y="149"/>
                </a:lnTo>
                <a:lnTo>
                  <a:pt x="4084" y="147"/>
                </a:lnTo>
                <a:lnTo>
                  <a:pt x="4084" y="145"/>
                </a:lnTo>
                <a:lnTo>
                  <a:pt x="4082" y="145"/>
                </a:lnTo>
                <a:lnTo>
                  <a:pt x="4080" y="145"/>
                </a:lnTo>
                <a:lnTo>
                  <a:pt x="4080" y="145"/>
                </a:lnTo>
                <a:lnTo>
                  <a:pt x="4080" y="147"/>
                </a:lnTo>
                <a:lnTo>
                  <a:pt x="4080" y="149"/>
                </a:lnTo>
                <a:lnTo>
                  <a:pt x="4075" y="149"/>
                </a:lnTo>
                <a:lnTo>
                  <a:pt x="4073" y="149"/>
                </a:lnTo>
                <a:lnTo>
                  <a:pt x="4073" y="151"/>
                </a:lnTo>
                <a:lnTo>
                  <a:pt x="4071" y="153"/>
                </a:lnTo>
                <a:lnTo>
                  <a:pt x="4071" y="153"/>
                </a:lnTo>
                <a:lnTo>
                  <a:pt x="4071" y="155"/>
                </a:lnTo>
                <a:lnTo>
                  <a:pt x="4071" y="155"/>
                </a:lnTo>
                <a:lnTo>
                  <a:pt x="4069" y="157"/>
                </a:lnTo>
                <a:lnTo>
                  <a:pt x="4069" y="159"/>
                </a:lnTo>
                <a:lnTo>
                  <a:pt x="4069" y="159"/>
                </a:lnTo>
                <a:lnTo>
                  <a:pt x="4069" y="162"/>
                </a:lnTo>
                <a:lnTo>
                  <a:pt x="4071" y="164"/>
                </a:lnTo>
                <a:lnTo>
                  <a:pt x="4069" y="164"/>
                </a:lnTo>
                <a:lnTo>
                  <a:pt x="4065" y="164"/>
                </a:lnTo>
                <a:lnTo>
                  <a:pt x="4065" y="164"/>
                </a:lnTo>
                <a:lnTo>
                  <a:pt x="4063" y="164"/>
                </a:lnTo>
                <a:lnTo>
                  <a:pt x="4061" y="166"/>
                </a:lnTo>
                <a:lnTo>
                  <a:pt x="4061" y="168"/>
                </a:lnTo>
                <a:close/>
                <a:moveTo>
                  <a:pt x="4943" y="434"/>
                </a:moveTo>
                <a:lnTo>
                  <a:pt x="4943" y="436"/>
                </a:lnTo>
                <a:lnTo>
                  <a:pt x="4943" y="436"/>
                </a:lnTo>
                <a:lnTo>
                  <a:pt x="4945" y="436"/>
                </a:lnTo>
                <a:lnTo>
                  <a:pt x="4947" y="438"/>
                </a:lnTo>
                <a:lnTo>
                  <a:pt x="4947" y="438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40"/>
                </a:lnTo>
                <a:lnTo>
                  <a:pt x="4947" y="438"/>
                </a:lnTo>
                <a:lnTo>
                  <a:pt x="4947" y="438"/>
                </a:lnTo>
                <a:lnTo>
                  <a:pt x="4945" y="436"/>
                </a:lnTo>
                <a:lnTo>
                  <a:pt x="4945" y="434"/>
                </a:lnTo>
                <a:lnTo>
                  <a:pt x="4945" y="430"/>
                </a:lnTo>
                <a:lnTo>
                  <a:pt x="4945" y="430"/>
                </a:lnTo>
                <a:lnTo>
                  <a:pt x="4945" y="428"/>
                </a:lnTo>
                <a:lnTo>
                  <a:pt x="4947" y="428"/>
                </a:lnTo>
                <a:lnTo>
                  <a:pt x="4949" y="426"/>
                </a:lnTo>
                <a:lnTo>
                  <a:pt x="4949" y="424"/>
                </a:lnTo>
                <a:lnTo>
                  <a:pt x="4947" y="422"/>
                </a:lnTo>
                <a:lnTo>
                  <a:pt x="4947" y="422"/>
                </a:lnTo>
                <a:lnTo>
                  <a:pt x="4947" y="424"/>
                </a:lnTo>
                <a:lnTo>
                  <a:pt x="4945" y="424"/>
                </a:lnTo>
                <a:lnTo>
                  <a:pt x="4941" y="426"/>
                </a:lnTo>
                <a:lnTo>
                  <a:pt x="4941" y="428"/>
                </a:lnTo>
                <a:lnTo>
                  <a:pt x="4943" y="430"/>
                </a:lnTo>
                <a:lnTo>
                  <a:pt x="4943" y="434"/>
                </a:lnTo>
                <a:close/>
                <a:moveTo>
                  <a:pt x="4603" y="371"/>
                </a:moveTo>
                <a:lnTo>
                  <a:pt x="4597" y="371"/>
                </a:lnTo>
                <a:lnTo>
                  <a:pt x="4595" y="371"/>
                </a:lnTo>
                <a:lnTo>
                  <a:pt x="4595" y="371"/>
                </a:lnTo>
                <a:lnTo>
                  <a:pt x="4593" y="373"/>
                </a:lnTo>
                <a:lnTo>
                  <a:pt x="4593" y="373"/>
                </a:lnTo>
                <a:lnTo>
                  <a:pt x="4593" y="373"/>
                </a:lnTo>
                <a:lnTo>
                  <a:pt x="4597" y="375"/>
                </a:lnTo>
                <a:lnTo>
                  <a:pt x="4597" y="375"/>
                </a:lnTo>
                <a:lnTo>
                  <a:pt x="4599" y="373"/>
                </a:lnTo>
                <a:lnTo>
                  <a:pt x="4599" y="373"/>
                </a:lnTo>
                <a:lnTo>
                  <a:pt x="4599" y="375"/>
                </a:lnTo>
                <a:lnTo>
                  <a:pt x="4601" y="375"/>
                </a:lnTo>
                <a:lnTo>
                  <a:pt x="4603" y="375"/>
                </a:lnTo>
                <a:lnTo>
                  <a:pt x="4605" y="373"/>
                </a:lnTo>
                <a:lnTo>
                  <a:pt x="4605" y="373"/>
                </a:lnTo>
                <a:lnTo>
                  <a:pt x="4605" y="371"/>
                </a:lnTo>
                <a:lnTo>
                  <a:pt x="4603" y="371"/>
                </a:lnTo>
                <a:close/>
                <a:moveTo>
                  <a:pt x="4165" y="208"/>
                </a:moveTo>
                <a:lnTo>
                  <a:pt x="4165" y="208"/>
                </a:lnTo>
                <a:lnTo>
                  <a:pt x="4163" y="208"/>
                </a:lnTo>
                <a:lnTo>
                  <a:pt x="4161" y="210"/>
                </a:lnTo>
                <a:lnTo>
                  <a:pt x="4161" y="212"/>
                </a:lnTo>
                <a:lnTo>
                  <a:pt x="4163" y="212"/>
                </a:lnTo>
                <a:lnTo>
                  <a:pt x="4168" y="210"/>
                </a:lnTo>
                <a:lnTo>
                  <a:pt x="4168" y="210"/>
                </a:lnTo>
                <a:lnTo>
                  <a:pt x="4168" y="208"/>
                </a:lnTo>
                <a:lnTo>
                  <a:pt x="4165" y="208"/>
                </a:lnTo>
                <a:close/>
                <a:moveTo>
                  <a:pt x="4233" y="233"/>
                </a:moveTo>
                <a:lnTo>
                  <a:pt x="4235" y="233"/>
                </a:lnTo>
                <a:lnTo>
                  <a:pt x="4237" y="233"/>
                </a:lnTo>
                <a:lnTo>
                  <a:pt x="4239" y="235"/>
                </a:lnTo>
                <a:lnTo>
                  <a:pt x="4239" y="235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3"/>
                </a:lnTo>
                <a:lnTo>
                  <a:pt x="4239" y="231"/>
                </a:lnTo>
                <a:lnTo>
                  <a:pt x="4237" y="231"/>
                </a:lnTo>
                <a:lnTo>
                  <a:pt x="4237" y="229"/>
                </a:lnTo>
                <a:lnTo>
                  <a:pt x="4235" y="231"/>
                </a:lnTo>
                <a:lnTo>
                  <a:pt x="4230" y="229"/>
                </a:lnTo>
                <a:lnTo>
                  <a:pt x="4230" y="229"/>
                </a:lnTo>
                <a:lnTo>
                  <a:pt x="4230" y="231"/>
                </a:lnTo>
                <a:lnTo>
                  <a:pt x="4233" y="233"/>
                </a:lnTo>
                <a:close/>
                <a:moveTo>
                  <a:pt x="4147" y="180"/>
                </a:moveTo>
                <a:lnTo>
                  <a:pt x="4151" y="180"/>
                </a:lnTo>
                <a:lnTo>
                  <a:pt x="4151" y="180"/>
                </a:lnTo>
                <a:lnTo>
                  <a:pt x="4153" y="180"/>
                </a:lnTo>
                <a:lnTo>
                  <a:pt x="4153" y="180"/>
                </a:lnTo>
                <a:lnTo>
                  <a:pt x="4153" y="178"/>
                </a:lnTo>
                <a:lnTo>
                  <a:pt x="4153" y="178"/>
                </a:lnTo>
                <a:lnTo>
                  <a:pt x="4153" y="178"/>
                </a:lnTo>
                <a:lnTo>
                  <a:pt x="4151" y="176"/>
                </a:lnTo>
                <a:lnTo>
                  <a:pt x="4149" y="178"/>
                </a:lnTo>
                <a:lnTo>
                  <a:pt x="4144" y="180"/>
                </a:lnTo>
                <a:lnTo>
                  <a:pt x="4144" y="180"/>
                </a:lnTo>
                <a:lnTo>
                  <a:pt x="4144" y="183"/>
                </a:lnTo>
                <a:lnTo>
                  <a:pt x="4147" y="180"/>
                </a:lnTo>
                <a:close/>
                <a:moveTo>
                  <a:pt x="4149" y="183"/>
                </a:moveTo>
                <a:lnTo>
                  <a:pt x="4157" y="185"/>
                </a:lnTo>
                <a:lnTo>
                  <a:pt x="4163" y="185"/>
                </a:lnTo>
                <a:lnTo>
                  <a:pt x="4165" y="187"/>
                </a:lnTo>
                <a:lnTo>
                  <a:pt x="4168" y="185"/>
                </a:lnTo>
                <a:lnTo>
                  <a:pt x="4168" y="185"/>
                </a:lnTo>
                <a:lnTo>
                  <a:pt x="4165" y="183"/>
                </a:lnTo>
                <a:lnTo>
                  <a:pt x="4165" y="183"/>
                </a:lnTo>
                <a:lnTo>
                  <a:pt x="4151" y="183"/>
                </a:lnTo>
                <a:lnTo>
                  <a:pt x="4149" y="183"/>
                </a:lnTo>
                <a:close/>
                <a:moveTo>
                  <a:pt x="3707" y="321"/>
                </a:moveTo>
                <a:lnTo>
                  <a:pt x="3707" y="321"/>
                </a:lnTo>
                <a:lnTo>
                  <a:pt x="3709" y="319"/>
                </a:lnTo>
                <a:lnTo>
                  <a:pt x="3709" y="319"/>
                </a:lnTo>
                <a:lnTo>
                  <a:pt x="3709" y="317"/>
                </a:lnTo>
                <a:lnTo>
                  <a:pt x="3702" y="319"/>
                </a:lnTo>
                <a:lnTo>
                  <a:pt x="3700" y="321"/>
                </a:lnTo>
                <a:lnTo>
                  <a:pt x="3698" y="321"/>
                </a:lnTo>
                <a:lnTo>
                  <a:pt x="3702" y="321"/>
                </a:lnTo>
                <a:lnTo>
                  <a:pt x="3707" y="321"/>
                </a:lnTo>
                <a:close/>
                <a:moveTo>
                  <a:pt x="4578" y="266"/>
                </a:moveTo>
                <a:lnTo>
                  <a:pt x="4578" y="264"/>
                </a:lnTo>
                <a:lnTo>
                  <a:pt x="4578" y="262"/>
                </a:lnTo>
                <a:lnTo>
                  <a:pt x="4578" y="262"/>
                </a:lnTo>
                <a:lnTo>
                  <a:pt x="4580" y="260"/>
                </a:lnTo>
                <a:lnTo>
                  <a:pt x="4580" y="260"/>
                </a:lnTo>
                <a:lnTo>
                  <a:pt x="4576" y="258"/>
                </a:lnTo>
                <a:lnTo>
                  <a:pt x="4576" y="256"/>
                </a:lnTo>
                <a:lnTo>
                  <a:pt x="4574" y="254"/>
                </a:lnTo>
                <a:lnTo>
                  <a:pt x="4574" y="252"/>
                </a:lnTo>
                <a:lnTo>
                  <a:pt x="4572" y="256"/>
                </a:lnTo>
                <a:lnTo>
                  <a:pt x="4572" y="256"/>
                </a:lnTo>
                <a:lnTo>
                  <a:pt x="4572" y="258"/>
                </a:lnTo>
                <a:lnTo>
                  <a:pt x="4572" y="260"/>
                </a:lnTo>
                <a:lnTo>
                  <a:pt x="4572" y="262"/>
                </a:lnTo>
                <a:lnTo>
                  <a:pt x="4570" y="264"/>
                </a:lnTo>
                <a:lnTo>
                  <a:pt x="4570" y="266"/>
                </a:lnTo>
                <a:lnTo>
                  <a:pt x="4574" y="266"/>
                </a:lnTo>
                <a:lnTo>
                  <a:pt x="4578" y="266"/>
                </a:lnTo>
                <a:close/>
                <a:moveTo>
                  <a:pt x="4411" y="310"/>
                </a:moveTo>
                <a:lnTo>
                  <a:pt x="4413" y="310"/>
                </a:lnTo>
                <a:lnTo>
                  <a:pt x="4413" y="308"/>
                </a:lnTo>
                <a:lnTo>
                  <a:pt x="4413" y="308"/>
                </a:lnTo>
                <a:lnTo>
                  <a:pt x="4413" y="308"/>
                </a:lnTo>
                <a:lnTo>
                  <a:pt x="4411" y="306"/>
                </a:lnTo>
                <a:lnTo>
                  <a:pt x="4409" y="308"/>
                </a:lnTo>
                <a:lnTo>
                  <a:pt x="4409" y="308"/>
                </a:lnTo>
                <a:lnTo>
                  <a:pt x="4409" y="308"/>
                </a:lnTo>
                <a:lnTo>
                  <a:pt x="4411" y="310"/>
                </a:lnTo>
                <a:close/>
                <a:moveTo>
                  <a:pt x="4346" y="331"/>
                </a:moveTo>
                <a:lnTo>
                  <a:pt x="4350" y="331"/>
                </a:lnTo>
                <a:lnTo>
                  <a:pt x="4350" y="331"/>
                </a:lnTo>
                <a:lnTo>
                  <a:pt x="4348" y="329"/>
                </a:lnTo>
                <a:lnTo>
                  <a:pt x="4346" y="329"/>
                </a:lnTo>
                <a:lnTo>
                  <a:pt x="4344" y="329"/>
                </a:lnTo>
                <a:lnTo>
                  <a:pt x="4341" y="329"/>
                </a:lnTo>
                <a:lnTo>
                  <a:pt x="4344" y="331"/>
                </a:lnTo>
                <a:lnTo>
                  <a:pt x="4346" y="331"/>
                </a:lnTo>
                <a:close/>
                <a:moveTo>
                  <a:pt x="1456" y="717"/>
                </a:moveTo>
                <a:lnTo>
                  <a:pt x="1456" y="717"/>
                </a:lnTo>
                <a:lnTo>
                  <a:pt x="1456" y="717"/>
                </a:lnTo>
                <a:lnTo>
                  <a:pt x="1456" y="717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5"/>
                </a:lnTo>
                <a:lnTo>
                  <a:pt x="1456" y="713"/>
                </a:lnTo>
                <a:lnTo>
                  <a:pt x="1454" y="713"/>
                </a:lnTo>
                <a:lnTo>
                  <a:pt x="1454" y="715"/>
                </a:lnTo>
                <a:lnTo>
                  <a:pt x="1454" y="715"/>
                </a:lnTo>
                <a:lnTo>
                  <a:pt x="1456" y="715"/>
                </a:lnTo>
                <a:lnTo>
                  <a:pt x="1454" y="717"/>
                </a:lnTo>
                <a:lnTo>
                  <a:pt x="1456" y="717"/>
                </a:lnTo>
                <a:close/>
                <a:moveTo>
                  <a:pt x="3264" y="105"/>
                </a:moveTo>
                <a:lnTo>
                  <a:pt x="3269" y="107"/>
                </a:lnTo>
                <a:lnTo>
                  <a:pt x="3273" y="105"/>
                </a:lnTo>
                <a:lnTo>
                  <a:pt x="3275" y="107"/>
                </a:lnTo>
                <a:lnTo>
                  <a:pt x="3275" y="109"/>
                </a:lnTo>
                <a:lnTo>
                  <a:pt x="3277" y="109"/>
                </a:lnTo>
                <a:lnTo>
                  <a:pt x="3279" y="109"/>
                </a:lnTo>
                <a:lnTo>
                  <a:pt x="3281" y="109"/>
                </a:lnTo>
                <a:lnTo>
                  <a:pt x="3283" y="107"/>
                </a:lnTo>
                <a:lnTo>
                  <a:pt x="3283" y="105"/>
                </a:lnTo>
                <a:lnTo>
                  <a:pt x="3290" y="105"/>
                </a:lnTo>
                <a:lnTo>
                  <a:pt x="3292" y="105"/>
                </a:lnTo>
                <a:lnTo>
                  <a:pt x="3292" y="103"/>
                </a:lnTo>
                <a:lnTo>
                  <a:pt x="3294" y="105"/>
                </a:lnTo>
                <a:lnTo>
                  <a:pt x="3294" y="101"/>
                </a:lnTo>
                <a:lnTo>
                  <a:pt x="3296" y="101"/>
                </a:lnTo>
                <a:lnTo>
                  <a:pt x="3298" y="99"/>
                </a:lnTo>
                <a:lnTo>
                  <a:pt x="3298" y="99"/>
                </a:lnTo>
                <a:lnTo>
                  <a:pt x="3300" y="99"/>
                </a:lnTo>
                <a:lnTo>
                  <a:pt x="3304" y="103"/>
                </a:lnTo>
                <a:lnTo>
                  <a:pt x="3313" y="103"/>
                </a:lnTo>
                <a:lnTo>
                  <a:pt x="3313" y="103"/>
                </a:lnTo>
                <a:lnTo>
                  <a:pt x="3313" y="101"/>
                </a:lnTo>
                <a:lnTo>
                  <a:pt x="3311" y="99"/>
                </a:lnTo>
                <a:lnTo>
                  <a:pt x="3311" y="97"/>
                </a:lnTo>
                <a:lnTo>
                  <a:pt x="3308" y="97"/>
                </a:lnTo>
                <a:lnTo>
                  <a:pt x="3306" y="97"/>
                </a:lnTo>
                <a:lnTo>
                  <a:pt x="3302" y="97"/>
                </a:lnTo>
                <a:lnTo>
                  <a:pt x="3296" y="97"/>
                </a:lnTo>
                <a:lnTo>
                  <a:pt x="3294" y="97"/>
                </a:lnTo>
                <a:lnTo>
                  <a:pt x="3290" y="97"/>
                </a:lnTo>
                <a:lnTo>
                  <a:pt x="3285" y="99"/>
                </a:lnTo>
                <a:lnTo>
                  <a:pt x="3279" y="101"/>
                </a:lnTo>
                <a:lnTo>
                  <a:pt x="3262" y="103"/>
                </a:lnTo>
                <a:lnTo>
                  <a:pt x="3258" y="105"/>
                </a:lnTo>
                <a:lnTo>
                  <a:pt x="3262" y="105"/>
                </a:lnTo>
                <a:lnTo>
                  <a:pt x="3264" y="105"/>
                </a:lnTo>
                <a:close/>
                <a:moveTo>
                  <a:pt x="3319" y="107"/>
                </a:moveTo>
                <a:lnTo>
                  <a:pt x="3313" y="107"/>
                </a:lnTo>
                <a:lnTo>
                  <a:pt x="3311" y="105"/>
                </a:lnTo>
                <a:lnTo>
                  <a:pt x="3308" y="105"/>
                </a:lnTo>
                <a:lnTo>
                  <a:pt x="3308" y="105"/>
                </a:lnTo>
                <a:lnTo>
                  <a:pt x="3306" y="107"/>
                </a:lnTo>
                <a:lnTo>
                  <a:pt x="3302" y="107"/>
                </a:lnTo>
                <a:lnTo>
                  <a:pt x="3298" y="107"/>
                </a:lnTo>
                <a:lnTo>
                  <a:pt x="3294" y="109"/>
                </a:lnTo>
                <a:lnTo>
                  <a:pt x="3283" y="113"/>
                </a:lnTo>
                <a:lnTo>
                  <a:pt x="3285" y="115"/>
                </a:lnTo>
                <a:lnTo>
                  <a:pt x="3285" y="115"/>
                </a:lnTo>
                <a:lnTo>
                  <a:pt x="3288" y="118"/>
                </a:lnTo>
                <a:lnTo>
                  <a:pt x="3292" y="118"/>
                </a:lnTo>
                <a:lnTo>
                  <a:pt x="3294" y="118"/>
                </a:lnTo>
                <a:lnTo>
                  <a:pt x="3296" y="118"/>
                </a:lnTo>
                <a:lnTo>
                  <a:pt x="3298" y="115"/>
                </a:lnTo>
                <a:lnTo>
                  <a:pt x="3302" y="115"/>
                </a:lnTo>
                <a:lnTo>
                  <a:pt x="3302" y="118"/>
                </a:lnTo>
                <a:lnTo>
                  <a:pt x="3300" y="120"/>
                </a:lnTo>
                <a:lnTo>
                  <a:pt x="3298" y="120"/>
                </a:lnTo>
                <a:lnTo>
                  <a:pt x="3300" y="122"/>
                </a:lnTo>
                <a:lnTo>
                  <a:pt x="3302" y="122"/>
                </a:lnTo>
                <a:lnTo>
                  <a:pt x="3304" y="122"/>
                </a:lnTo>
                <a:lnTo>
                  <a:pt x="3304" y="120"/>
                </a:lnTo>
                <a:lnTo>
                  <a:pt x="3306" y="120"/>
                </a:lnTo>
                <a:lnTo>
                  <a:pt x="3308" y="122"/>
                </a:lnTo>
                <a:lnTo>
                  <a:pt x="3311" y="120"/>
                </a:lnTo>
                <a:lnTo>
                  <a:pt x="3311" y="120"/>
                </a:lnTo>
                <a:lnTo>
                  <a:pt x="3311" y="118"/>
                </a:lnTo>
                <a:lnTo>
                  <a:pt x="3311" y="118"/>
                </a:lnTo>
                <a:lnTo>
                  <a:pt x="3315" y="120"/>
                </a:lnTo>
                <a:lnTo>
                  <a:pt x="3317" y="120"/>
                </a:lnTo>
                <a:lnTo>
                  <a:pt x="3317" y="120"/>
                </a:lnTo>
                <a:lnTo>
                  <a:pt x="3317" y="118"/>
                </a:lnTo>
                <a:lnTo>
                  <a:pt x="3317" y="115"/>
                </a:lnTo>
                <a:lnTo>
                  <a:pt x="3317" y="115"/>
                </a:lnTo>
                <a:lnTo>
                  <a:pt x="3317" y="115"/>
                </a:lnTo>
                <a:lnTo>
                  <a:pt x="3313" y="115"/>
                </a:lnTo>
                <a:lnTo>
                  <a:pt x="3313" y="113"/>
                </a:lnTo>
                <a:lnTo>
                  <a:pt x="3315" y="113"/>
                </a:lnTo>
                <a:lnTo>
                  <a:pt x="3317" y="111"/>
                </a:lnTo>
                <a:lnTo>
                  <a:pt x="3325" y="111"/>
                </a:lnTo>
                <a:lnTo>
                  <a:pt x="3329" y="109"/>
                </a:lnTo>
                <a:lnTo>
                  <a:pt x="3329" y="109"/>
                </a:lnTo>
                <a:lnTo>
                  <a:pt x="3329" y="107"/>
                </a:lnTo>
                <a:lnTo>
                  <a:pt x="3336" y="107"/>
                </a:lnTo>
                <a:lnTo>
                  <a:pt x="3346" y="107"/>
                </a:lnTo>
                <a:lnTo>
                  <a:pt x="3348" y="105"/>
                </a:lnTo>
                <a:lnTo>
                  <a:pt x="3357" y="101"/>
                </a:lnTo>
                <a:lnTo>
                  <a:pt x="3355" y="99"/>
                </a:lnTo>
                <a:lnTo>
                  <a:pt x="3352" y="99"/>
                </a:lnTo>
                <a:lnTo>
                  <a:pt x="3346" y="95"/>
                </a:lnTo>
                <a:lnTo>
                  <a:pt x="3344" y="95"/>
                </a:lnTo>
                <a:lnTo>
                  <a:pt x="3338" y="95"/>
                </a:lnTo>
                <a:lnTo>
                  <a:pt x="3336" y="92"/>
                </a:lnTo>
                <a:lnTo>
                  <a:pt x="3334" y="95"/>
                </a:lnTo>
                <a:lnTo>
                  <a:pt x="3325" y="95"/>
                </a:lnTo>
                <a:lnTo>
                  <a:pt x="3321" y="97"/>
                </a:lnTo>
                <a:lnTo>
                  <a:pt x="3319" y="101"/>
                </a:lnTo>
                <a:lnTo>
                  <a:pt x="3321" y="103"/>
                </a:lnTo>
                <a:lnTo>
                  <a:pt x="3321" y="105"/>
                </a:lnTo>
                <a:lnTo>
                  <a:pt x="3319" y="107"/>
                </a:lnTo>
                <a:close/>
                <a:moveTo>
                  <a:pt x="3227" y="495"/>
                </a:moveTo>
                <a:lnTo>
                  <a:pt x="3227" y="495"/>
                </a:lnTo>
                <a:lnTo>
                  <a:pt x="3227" y="495"/>
                </a:lnTo>
                <a:lnTo>
                  <a:pt x="3225" y="493"/>
                </a:lnTo>
                <a:lnTo>
                  <a:pt x="3225" y="493"/>
                </a:lnTo>
                <a:lnTo>
                  <a:pt x="3223" y="493"/>
                </a:lnTo>
                <a:lnTo>
                  <a:pt x="3223" y="493"/>
                </a:lnTo>
                <a:lnTo>
                  <a:pt x="3223" y="495"/>
                </a:lnTo>
                <a:lnTo>
                  <a:pt x="3227" y="495"/>
                </a:lnTo>
                <a:close/>
                <a:moveTo>
                  <a:pt x="3078" y="120"/>
                </a:moveTo>
                <a:lnTo>
                  <a:pt x="3095" y="118"/>
                </a:lnTo>
                <a:lnTo>
                  <a:pt x="3095" y="118"/>
                </a:lnTo>
                <a:lnTo>
                  <a:pt x="3091" y="115"/>
                </a:lnTo>
                <a:lnTo>
                  <a:pt x="3086" y="118"/>
                </a:lnTo>
                <a:lnTo>
                  <a:pt x="3086" y="118"/>
                </a:lnTo>
                <a:lnTo>
                  <a:pt x="3063" y="120"/>
                </a:lnTo>
                <a:lnTo>
                  <a:pt x="3065" y="122"/>
                </a:lnTo>
                <a:lnTo>
                  <a:pt x="3078" y="120"/>
                </a:lnTo>
                <a:close/>
                <a:moveTo>
                  <a:pt x="3378" y="380"/>
                </a:moveTo>
                <a:lnTo>
                  <a:pt x="3378" y="380"/>
                </a:lnTo>
                <a:lnTo>
                  <a:pt x="3378" y="380"/>
                </a:lnTo>
                <a:lnTo>
                  <a:pt x="3378" y="380"/>
                </a:lnTo>
                <a:close/>
                <a:moveTo>
                  <a:pt x="3317" y="426"/>
                </a:moveTo>
                <a:lnTo>
                  <a:pt x="3315" y="426"/>
                </a:lnTo>
                <a:lnTo>
                  <a:pt x="3313" y="428"/>
                </a:lnTo>
                <a:lnTo>
                  <a:pt x="3308" y="430"/>
                </a:lnTo>
                <a:lnTo>
                  <a:pt x="3308" y="432"/>
                </a:lnTo>
                <a:lnTo>
                  <a:pt x="3306" y="434"/>
                </a:lnTo>
                <a:lnTo>
                  <a:pt x="3306" y="436"/>
                </a:lnTo>
                <a:lnTo>
                  <a:pt x="3306" y="436"/>
                </a:lnTo>
                <a:lnTo>
                  <a:pt x="3306" y="438"/>
                </a:lnTo>
                <a:lnTo>
                  <a:pt x="3308" y="440"/>
                </a:lnTo>
                <a:lnTo>
                  <a:pt x="3308" y="443"/>
                </a:lnTo>
                <a:lnTo>
                  <a:pt x="3313" y="445"/>
                </a:lnTo>
                <a:lnTo>
                  <a:pt x="3317" y="445"/>
                </a:lnTo>
                <a:lnTo>
                  <a:pt x="3321" y="445"/>
                </a:lnTo>
                <a:lnTo>
                  <a:pt x="3327" y="443"/>
                </a:lnTo>
                <a:lnTo>
                  <a:pt x="3329" y="438"/>
                </a:lnTo>
                <a:lnTo>
                  <a:pt x="3332" y="436"/>
                </a:lnTo>
                <a:lnTo>
                  <a:pt x="3334" y="434"/>
                </a:lnTo>
                <a:lnTo>
                  <a:pt x="3334" y="436"/>
                </a:lnTo>
                <a:lnTo>
                  <a:pt x="3334" y="438"/>
                </a:lnTo>
                <a:lnTo>
                  <a:pt x="3336" y="436"/>
                </a:lnTo>
                <a:lnTo>
                  <a:pt x="3336" y="436"/>
                </a:lnTo>
                <a:lnTo>
                  <a:pt x="3336" y="434"/>
                </a:lnTo>
                <a:lnTo>
                  <a:pt x="3334" y="432"/>
                </a:lnTo>
                <a:lnTo>
                  <a:pt x="3332" y="430"/>
                </a:lnTo>
                <a:lnTo>
                  <a:pt x="3321" y="426"/>
                </a:lnTo>
                <a:lnTo>
                  <a:pt x="3317" y="426"/>
                </a:lnTo>
                <a:close/>
                <a:moveTo>
                  <a:pt x="3021" y="159"/>
                </a:moveTo>
                <a:lnTo>
                  <a:pt x="3026" y="159"/>
                </a:lnTo>
                <a:lnTo>
                  <a:pt x="3032" y="162"/>
                </a:lnTo>
                <a:lnTo>
                  <a:pt x="3038" y="159"/>
                </a:lnTo>
                <a:lnTo>
                  <a:pt x="3038" y="159"/>
                </a:lnTo>
                <a:lnTo>
                  <a:pt x="3032" y="159"/>
                </a:lnTo>
                <a:lnTo>
                  <a:pt x="3028" y="159"/>
                </a:lnTo>
                <a:lnTo>
                  <a:pt x="3026" y="157"/>
                </a:lnTo>
                <a:lnTo>
                  <a:pt x="3021" y="157"/>
                </a:lnTo>
                <a:lnTo>
                  <a:pt x="3019" y="157"/>
                </a:lnTo>
                <a:lnTo>
                  <a:pt x="3019" y="159"/>
                </a:lnTo>
                <a:lnTo>
                  <a:pt x="3015" y="159"/>
                </a:lnTo>
                <a:lnTo>
                  <a:pt x="3011" y="162"/>
                </a:lnTo>
                <a:lnTo>
                  <a:pt x="3013" y="162"/>
                </a:lnTo>
                <a:lnTo>
                  <a:pt x="3021" y="159"/>
                </a:lnTo>
                <a:close/>
                <a:moveTo>
                  <a:pt x="3378" y="382"/>
                </a:moveTo>
                <a:lnTo>
                  <a:pt x="3378" y="382"/>
                </a:lnTo>
                <a:lnTo>
                  <a:pt x="3378" y="380"/>
                </a:lnTo>
                <a:lnTo>
                  <a:pt x="3378" y="380"/>
                </a:lnTo>
                <a:lnTo>
                  <a:pt x="3376" y="380"/>
                </a:lnTo>
                <a:lnTo>
                  <a:pt x="3373" y="378"/>
                </a:lnTo>
                <a:lnTo>
                  <a:pt x="3371" y="375"/>
                </a:lnTo>
                <a:lnTo>
                  <a:pt x="3371" y="375"/>
                </a:lnTo>
                <a:lnTo>
                  <a:pt x="3371" y="378"/>
                </a:lnTo>
                <a:lnTo>
                  <a:pt x="3371" y="378"/>
                </a:lnTo>
                <a:lnTo>
                  <a:pt x="3369" y="378"/>
                </a:lnTo>
                <a:lnTo>
                  <a:pt x="3369" y="378"/>
                </a:lnTo>
                <a:lnTo>
                  <a:pt x="3365" y="378"/>
                </a:lnTo>
                <a:lnTo>
                  <a:pt x="3365" y="378"/>
                </a:lnTo>
                <a:lnTo>
                  <a:pt x="3365" y="380"/>
                </a:lnTo>
                <a:lnTo>
                  <a:pt x="3365" y="380"/>
                </a:lnTo>
                <a:lnTo>
                  <a:pt x="3367" y="380"/>
                </a:lnTo>
                <a:lnTo>
                  <a:pt x="3369" y="380"/>
                </a:lnTo>
                <a:lnTo>
                  <a:pt x="3371" y="382"/>
                </a:lnTo>
                <a:lnTo>
                  <a:pt x="3373" y="384"/>
                </a:lnTo>
                <a:lnTo>
                  <a:pt x="3373" y="384"/>
                </a:lnTo>
                <a:lnTo>
                  <a:pt x="3376" y="386"/>
                </a:lnTo>
                <a:lnTo>
                  <a:pt x="3376" y="386"/>
                </a:lnTo>
                <a:lnTo>
                  <a:pt x="3376" y="388"/>
                </a:lnTo>
                <a:lnTo>
                  <a:pt x="3378" y="388"/>
                </a:lnTo>
                <a:lnTo>
                  <a:pt x="3378" y="386"/>
                </a:lnTo>
                <a:lnTo>
                  <a:pt x="3376" y="386"/>
                </a:lnTo>
                <a:lnTo>
                  <a:pt x="3376" y="386"/>
                </a:lnTo>
                <a:lnTo>
                  <a:pt x="3378" y="382"/>
                </a:lnTo>
                <a:close/>
                <a:moveTo>
                  <a:pt x="3334" y="122"/>
                </a:moveTo>
                <a:lnTo>
                  <a:pt x="3334" y="120"/>
                </a:lnTo>
                <a:lnTo>
                  <a:pt x="3336" y="118"/>
                </a:lnTo>
                <a:lnTo>
                  <a:pt x="3336" y="118"/>
                </a:lnTo>
                <a:lnTo>
                  <a:pt x="3336" y="118"/>
                </a:lnTo>
                <a:lnTo>
                  <a:pt x="3329" y="118"/>
                </a:lnTo>
                <a:lnTo>
                  <a:pt x="3325" y="120"/>
                </a:lnTo>
                <a:lnTo>
                  <a:pt x="3325" y="120"/>
                </a:lnTo>
                <a:lnTo>
                  <a:pt x="3332" y="122"/>
                </a:lnTo>
                <a:lnTo>
                  <a:pt x="3334" y="122"/>
                </a:lnTo>
                <a:close/>
                <a:moveTo>
                  <a:pt x="3348" y="126"/>
                </a:moveTo>
                <a:lnTo>
                  <a:pt x="3352" y="126"/>
                </a:lnTo>
                <a:lnTo>
                  <a:pt x="3352" y="126"/>
                </a:lnTo>
                <a:lnTo>
                  <a:pt x="3352" y="126"/>
                </a:lnTo>
                <a:lnTo>
                  <a:pt x="3350" y="126"/>
                </a:lnTo>
                <a:lnTo>
                  <a:pt x="3350" y="124"/>
                </a:lnTo>
                <a:lnTo>
                  <a:pt x="3350" y="124"/>
                </a:lnTo>
                <a:lnTo>
                  <a:pt x="3350" y="122"/>
                </a:lnTo>
                <a:lnTo>
                  <a:pt x="3346" y="122"/>
                </a:lnTo>
                <a:lnTo>
                  <a:pt x="3342" y="122"/>
                </a:lnTo>
                <a:lnTo>
                  <a:pt x="3340" y="124"/>
                </a:lnTo>
                <a:lnTo>
                  <a:pt x="3334" y="124"/>
                </a:lnTo>
                <a:lnTo>
                  <a:pt x="3338" y="126"/>
                </a:lnTo>
                <a:lnTo>
                  <a:pt x="3348" y="126"/>
                </a:lnTo>
                <a:close/>
                <a:moveTo>
                  <a:pt x="3338" y="88"/>
                </a:moveTo>
                <a:lnTo>
                  <a:pt x="3340" y="90"/>
                </a:lnTo>
                <a:lnTo>
                  <a:pt x="3342" y="90"/>
                </a:lnTo>
                <a:lnTo>
                  <a:pt x="3342" y="90"/>
                </a:lnTo>
                <a:lnTo>
                  <a:pt x="3344" y="88"/>
                </a:lnTo>
                <a:lnTo>
                  <a:pt x="3346" y="88"/>
                </a:lnTo>
                <a:lnTo>
                  <a:pt x="3344" y="86"/>
                </a:lnTo>
                <a:lnTo>
                  <a:pt x="3342" y="86"/>
                </a:lnTo>
                <a:lnTo>
                  <a:pt x="3340" y="86"/>
                </a:lnTo>
                <a:lnTo>
                  <a:pt x="3340" y="86"/>
                </a:lnTo>
                <a:lnTo>
                  <a:pt x="3340" y="86"/>
                </a:lnTo>
                <a:lnTo>
                  <a:pt x="3338" y="86"/>
                </a:lnTo>
                <a:lnTo>
                  <a:pt x="3338" y="86"/>
                </a:lnTo>
                <a:lnTo>
                  <a:pt x="3338" y="88"/>
                </a:lnTo>
                <a:lnTo>
                  <a:pt x="3338" y="88"/>
                </a:lnTo>
                <a:close/>
                <a:moveTo>
                  <a:pt x="2879" y="113"/>
                </a:moveTo>
                <a:lnTo>
                  <a:pt x="2877" y="113"/>
                </a:lnTo>
                <a:lnTo>
                  <a:pt x="2873" y="113"/>
                </a:lnTo>
                <a:lnTo>
                  <a:pt x="2871" y="113"/>
                </a:lnTo>
                <a:lnTo>
                  <a:pt x="2871" y="115"/>
                </a:lnTo>
                <a:lnTo>
                  <a:pt x="2877" y="115"/>
                </a:lnTo>
                <a:lnTo>
                  <a:pt x="2879" y="113"/>
                </a:lnTo>
                <a:close/>
                <a:moveTo>
                  <a:pt x="2942" y="398"/>
                </a:moveTo>
                <a:lnTo>
                  <a:pt x="2946" y="394"/>
                </a:lnTo>
                <a:lnTo>
                  <a:pt x="2946" y="394"/>
                </a:lnTo>
                <a:lnTo>
                  <a:pt x="2946" y="392"/>
                </a:lnTo>
                <a:lnTo>
                  <a:pt x="2948" y="392"/>
                </a:lnTo>
                <a:lnTo>
                  <a:pt x="2946" y="390"/>
                </a:lnTo>
                <a:lnTo>
                  <a:pt x="2946" y="392"/>
                </a:lnTo>
                <a:lnTo>
                  <a:pt x="2944" y="392"/>
                </a:lnTo>
                <a:lnTo>
                  <a:pt x="2940" y="394"/>
                </a:lnTo>
                <a:lnTo>
                  <a:pt x="2940" y="394"/>
                </a:lnTo>
                <a:lnTo>
                  <a:pt x="2936" y="394"/>
                </a:lnTo>
                <a:lnTo>
                  <a:pt x="2933" y="394"/>
                </a:lnTo>
                <a:lnTo>
                  <a:pt x="2931" y="396"/>
                </a:lnTo>
                <a:lnTo>
                  <a:pt x="2929" y="396"/>
                </a:lnTo>
                <a:lnTo>
                  <a:pt x="2929" y="396"/>
                </a:lnTo>
                <a:lnTo>
                  <a:pt x="2927" y="396"/>
                </a:lnTo>
                <a:lnTo>
                  <a:pt x="2927" y="396"/>
                </a:lnTo>
                <a:lnTo>
                  <a:pt x="2929" y="398"/>
                </a:lnTo>
                <a:lnTo>
                  <a:pt x="2931" y="401"/>
                </a:lnTo>
                <a:lnTo>
                  <a:pt x="2933" y="401"/>
                </a:lnTo>
                <a:lnTo>
                  <a:pt x="2936" y="401"/>
                </a:lnTo>
                <a:lnTo>
                  <a:pt x="2936" y="398"/>
                </a:lnTo>
                <a:lnTo>
                  <a:pt x="2936" y="398"/>
                </a:lnTo>
                <a:lnTo>
                  <a:pt x="2938" y="398"/>
                </a:lnTo>
                <a:lnTo>
                  <a:pt x="2940" y="398"/>
                </a:lnTo>
                <a:lnTo>
                  <a:pt x="2940" y="398"/>
                </a:lnTo>
                <a:lnTo>
                  <a:pt x="2942" y="398"/>
                </a:lnTo>
                <a:close/>
                <a:moveTo>
                  <a:pt x="2950" y="401"/>
                </a:moveTo>
                <a:lnTo>
                  <a:pt x="2950" y="401"/>
                </a:lnTo>
                <a:lnTo>
                  <a:pt x="2950" y="398"/>
                </a:lnTo>
                <a:lnTo>
                  <a:pt x="2950" y="398"/>
                </a:lnTo>
                <a:lnTo>
                  <a:pt x="2948" y="396"/>
                </a:lnTo>
                <a:lnTo>
                  <a:pt x="2944" y="401"/>
                </a:lnTo>
                <a:lnTo>
                  <a:pt x="2944" y="401"/>
                </a:lnTo>
                <a:lnTo>
                  <a:pt x="2942" y="401"/>
                </a:lnTo>
                <a:lnTo>
                  <a:pt x="2940" y="401"/>
                </a:lnTo>
                <a:lnTo>
                  <a:pt x="2940" y="403"/>
                </a:lnTo>
                <a:lnTo>
                  <a:pt x="2940" y="403"/>
                </a:lnTo>
                <a:lnTo>
                  <a:pt x="2942" y="405"/>
                </a:lnTo>
                <a:lnTo>
                  <a:pt x="2942" y="403"/>
                </a:lnTo>
                <a:lnTo>
                  <a:pt x="2942" y="403"/>
                </a:lnTo>
                <a:lnTo>
                  <a:pt x="2942" y="405"/>
                </a:lnTo>
                <a:lnTo>
                  <a:pt x="2944" y="405"/>
                </a:lnTo>
                <a:lnTo>
                  <a:pt x="2944" y="405"/>
                </a:lnTo>
                <a:lnTo>
                  <a:pt x="2946" y="405"/>
                </a:lnTo>
                <a:lnTo>
                  <a:pt x="2946" y="405"/>
                </a:lnTo>
                <a:lnTo>
                  <a:pt x="2948" y="403"/>
                </a:lnTo>
                <a:lnTo>
                  <a:pt x="2950" y="401"/>
                </a:lnTo>
                <a:close/>
                <a:moveTo>
                  <a:pt x="2906" y="407"/>
                </a:moveTo>
                <a:lnTo>
                  <a:pt x="2904" y="407"/>
                </a:lnTo>
                <a:lnTo>
                  <a:pt x="2904" y="409"/>
                </a:lnTo>
                <a:lnTo>
                  <a:pt x="2904" y="409"/>
                </a:lnTo>
                <a:lnTo>
                  <a:pt x="2904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6" y="411"/>
                </a:lnTo>
                <a:lnTo>
                  <a:pt x="2908" y="411"/>
                </a:lnTo>
                <a:lnTo>
                  <a:pt x="2908" y="411"/>
                </a:lnTo>
                <a:lnTo>
                  <a:pt x="2908" y="407"/>
                </a:lnTo>
                <a:lnTo>
                  <a:pt x="2908" y="407"/>
                </a:lnTo>
                <a:lnTo>
                  <a:pt x="2906" y="407"/>
                </a:lnTo>
                <a:close/>
                <a:moveTo>
                  <a:pt x="2952" y="394"/>
                </a:moveTo>
                <a:lnTo>
                  <a:pt x="2952" y="394"/>
                </a:lnTo>
                <a:lnTo>
                  <a:pt x="2952" y="394"/>
                </a:lnTo>
                <a:lnTo>
                  <a:pt x="2950" y="394"/>
                </a:lnTo>
                <a:lnTo>
                  <a:pt x="2950" y="396"/>
                </a:lnTo>
                <a:lnTo>
                  <a:pt x="2950" y="396"/>
                </a:lnTo>
                <a:lnTo>
                  <a:pt x="2952" y="398"/>
                </a:lnTo>
                <a:lnTo>
                  <a:pt x="2952" y="398"/>
                </a:lnTo>
                <a:lnTo>
                  <a:pt x="2956" y="398"/>
                </a:lnTo>
                <a:lnTo>
                  <a:pt x="2956" y="396"/>
                </a:lnTo>
                <a:lnTo>
                  <a:pt x="2954" y="394"/>
                </a:lnTo>
                <a:lnTo>
                  <a:pt x="2952" y="394"/>
                </a:lnTo>
                <a:close/>
                <a:moveTo>
                  <a:pt x="2990" y="162"/>
                </a:moveTo>
                <a:lnTo>
                  <a:pt x="2990" y="164"/>
                </a:lnTo>
                <a:lnTo>
                  <a:pt x="2990" y="166"/>
                </a:lnTo>
                <a:lnTo>
                  <a:pt x="2994" y="168"/>
                </a:lnTo>
                <a:lnTo>
                  <a:pt x="2996" y="168"/>
                </a:lnTo>
                <a:lnTo>
                  <a:pt x="2998" y="166"/>
                </a:lnTo>
                <a:lnTo>
                  <a:pt x="2996" y="166"/>
                </a:lnTo>
                <a:lnTo>
                  <a:pt x="2992" y="162"/>
                </a:lnTo>
                <a:lnTo>
                  <a:pt x="2990" y="162"/>
                </a:lnTo>
                <a:close/>
                <a:moveTo>
                  <a:pt x="2873" y="122"/>
                </a:moveTo>
                <a:lnTo>
                  <a:pt x="2881" y="124"/>
                </a:lnTo>
                <a:lnTo>
                  <a:pt x="2879" y="124"/>
                </a:lnTo>
                <a:lnTo>
                  <a:pt x="2877" y="126"/>
                </a:lnTo>
                <a:lnTo>
                  <a:pt x="2873" y="126"/>
                </a:lnTo>
                <a:lnTo>
                  <a:pt x="2873" y="128"/>
                </a:lnTo>
                <a:lnTo>
                  <a:pt x="2873" y="128"/>
                </a:lnTo>
                <a:lnTo>
                  <a:pt x="2875" y="130"/>
                </a:lnTo>
                <a:lnTo>
                  <a:pt x="2879" y="132"/>
                </a:lnTo>
                <a:lnTo>
                  <a:pt x="2883" y="132"/>
                </a:lnTo>
                <a:lnTo>
                  <a:pt x="2889" y="132"/>
                </a:lnTo>
                <a:lnTo>
                  <a:pt x="2892" y="132"/>
                </a:lnTo>
                <a:lnTo>
                  <a:pt x="2896" y="132"/>
                </a:lnTo>
                <a:lnTo>
                  <a:pt x="2900" y="132"/>
                </a:lnTo>
                <a:lnTo>
                  <a:pt x="2904" y="132"/>
                </a:lnTo>
                <a:lnTo>
                  <a:pt x="2908" y="132"/>
                </a:lnTo>
                <a:lnTo>
                  <a:pt x="2908" y="134"/>
                </a:lnTo>
                <a:lnTo>
                  <a:pt x="2906" y="134"/>
                </a:lnTo>
                <a:lnTo>
                  <a:pt x="2904" y="136"/>
                </a:lnTo>
                <a:lnTo>
                  <a:pt x="2900" y="136"/>
                </a:lnTo>
                <a:lnTo>
                  <a:pt x="2898" y="136"/>
                </a:lnTo>
                <a:lnTo>
                  <a:pt x="2896" y="136"/>
                </a:lnTo>
                <a:lnTo>
                  <a:pt x="2894" y="136"/>
                </a:lnTo>
                <a:lnTo>
                  <a:pt x="2894" y="136"/>
                </a:lnTo>
                <a:lnTo>
                  <a:pt x="2896" y="139"/>
                </a:lnTo>
                <a:lnTo>
                  <a:pt x="2900" y="141"/>
                </a:lnTo>
                <a:lnTo>
                  <a:pt x="2904" y="141"/>
                </a:lnTo>
                <a:lnTo>
                  <a:pt x="2908" y="143"/>
                </a:lnTo>
                <a:lnTo>
                  <a:pt x="2908" y="143"/>
                </a:lnTo>
                <a:lnTo>
                  <a:pt x="2910" y="143"/>
                </a:lnTo>
                <a:lnTo>
                  <a:pt x="2925" y="145"/>
                </a:lnTo>
                <a:lnTo>
                  <a:pt x="2940" y="143"/>
                </a:lnTo>
                <a:lnTo>
                  <a:pt x="2936" y="147"/>
                </a:lnTo>
                <a:lnTo>
                  <a:pt x="2938" y="149"/>
                </a:lnTo>
                <a:lnTo>
                  <a:pt x="2940" y="149"/>
                </a:lnTo>
                <a:lnTo>
                  <a:pt x="2952" y="149"/>
                </a:lnTo>
                <a:lnTo>
                  <a:pt x="2954" y="151"/>
                </a:lnTo>
                <a:lnTo>
                  <a:pt x="2956" y="149"/>
                </a:lnTo>
                <a:lnTo>
                  <a:pt x="2959" y="149"/>
                </a:lnTo>
                <a:lnTo>
                  <a:pt x="2961" y="147"/>
                </a:lnTo>
                <a:lnTo>
                  <a:pt x="2967" y="145"/>
                </a:lnTo>
                <a:lnTo>
                  <a:pt x="2967" y="145"/>
                </a:lnTo>
                <a:lnTo>
                  <a:pt x="2971" y="145"/>
                </a:lnTo>
                <a:lnTo>
                  <a:pt x="2973" y="145"/>
                </a:lnTo>
                <a:lnTo>
                  <a:pt x="2980" y="143"/>
                </a:lnTo>
                <a:lnTo>
                  <a:pt x="2980" y="143"/>
                </a:lnTo>
                <a:lnTo>
                  <a:pt x="2984" y="139"/>
                </a:lnTo>
                <a:lnTo>
                  <a:pt x="2984" y="136"/>
                </a:lnTo>
                <a:lnTo>
                  <a:pt x="2988" y="134"/>
                </a:lnTo>
                <a:lnTo>
                  <a:pt x="3000" y="128"/>
                </a:lnTo>
                <a:lnTo>
                  <a:pt x="3003" y="128"/>
                </a:lnTo>
                <a:lnTo>
                  <a:pt x="3000" y="122"/>
                </a:lnTo>
                <a:lnTo>
                  <a:pt x="2998" y="120"/>
                </a:lnTo>
                <a:lnTo>
                  <a:pt x="2996" y="120"/>
                </a:lnTo>
                <a:lnTo>
                  <a:pt x="2990" y="118"/>
                </a:lnTo>
                <a:lnTo>
                  <a:pt x="2982" y="118"/>
                </a:lnTo>
                <a:lnTo>
                  <a:pt x="2982" y="118"/>
                </a:lnTo>
                <a:lnTo>
                  <a:pt x="2980" y="118"/>
                </a:lnTo>
                <a:lnTo>
                  <a:pt x="2977" y="115"/>
                </a:lnTo>
                <a:lnTo>
                  <a:pt x="2969" y="115"/>
                </a:lnTo>
                <a:lnTo>
                  <a:pt x="2967" y="113"/>
                </a:lnTo>
                <a:lnTo>
                  <a:pt x="2967" y="113"/>
                </a:lnTo>
                <a:lnTo>
                  <a:pt x="2965" y="115"/>
                </a:lnTo>
                <a:lnTo>
                  <a:pt x="2963" y="115"/>
                </a:lnTo>
                <a:lnTo>
                  <a:pt x="2961" y="113"/>
                </a:lnTo>
                <a:lnTo>
                  <a:pt x="2961" y="111"/>
                </a:lnTo>
                <a:lnTo>
                  <a:pt x="2959" y="113"/>
                </a:lnTo>
                <a:lnTo>
                  <a:pt x="2959" y="113"/>
                </a:lnTo>
                <a:lnTo>
                  <a:pt x="2956" y="115"/>
                </a:lnTo>
                <a:lnTo>
                  <a:pt x="2954" y="113"/>
                </a:lnTo>
                <a:lnTo>
                  <a:pt x="2952" y="115"/>
                </a:lnTo>
                <a:lnTo>
                  <a:pt x="2950" y="118"/>
                </a:lnTo>
                <a:lnTo>
                  <a:pt x="2946" y="118"/>
                </a:lnTo>
                <a:lnTo>
                  <a:pt x="2942" y="118"/>
                </a:lnTo>
                <a:lnTo>
                  <a:pt x="2944" y="113"/>
                </a:lnTo>
                <a:lnTo>
                  <a:pt x="2944" y="111"/>
                </a:lnTo>
                <a:lnTo>
                  <a:pt x="2946" y="109"/>
                </a:lnTo>
                <a:lnTo>
                  <a:pt x="2944" y="109"/>
                </a:lnTo>
                <a:lnTo>
                  <a:pt x="2942" y="109"/>
                </a:lnTo>
                <a:lnTo>
                  <a:pt x="2940" y="109"/>
                </a:lnTo>
                <a:lnTo>
                  <a:pt x="2938" y="109"/>
                </a:lnTo>
                <a:lnTo>
                  <a:pt x="2936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1"/>
                </a:lnTo>
                <a:lnTo>
                  <a:pt x="2933" y="113"/>
                </a:lnTo>
                <a:lnTo>
                  <a:pt x="2933" y="118"/>
                </a:lnTo>
                <a:lnTo>
                  <a:pt x="2931" y="122"/>
                </a:lnTo>
                <a:lnTo>
                  <a:pt x="2931" y="122"/>
                </a:lnTo>
                <a:lnTo>
                  <a:pt x="2929" y="122"/>
                </a:lnTo>
                <a:lnTo>
                  <a:pt x="2925" y="120"/>
                </a:lnTo>
                <a:lnTo>
                  <a:pt x="2923" y="120"/>
                </a:lnTo>
                <a:lnTo>
                  <a:pt x="2923" y="120"/>
                </a:lnTo>
                <a:lnTo>
                  <a:pt x="2921" y="118"/>
                </a:lnTo>
                <a:lnTo>
                  <a:pt x="2921" y="115"/>
                </a:lnTo>
                <a:lnTo>
                  <a:pt x="2912" y="115"/>
                </a:lnTo>
                <a:lnTo>
                  <a:pt x="2910" y="115"/>
                </a:lnTo>
                <a:lnTo>
                  <a:pt x="2908" y="113"/>
                </a:lnTo>
                <a:lnTo>
                  <a:pt x="2904" y="111"/>
                </a:lnTo>
                <a:lnTo>
                  <a:pt x="2902" y="111"/>
                </a:lnTo>
                <a:lnTo>
                  <a:pt x="2900" y="109"/>
                </a:lnTo>
                <a:lnTo>
                  <a:pt x="2896" y="109"/>
                </a:lnTo>
                <a:lnTo>
                  <a:pt x="2894" y="109"/>
                </a:lnTo>
                <a:lnTo>
                  <a:pt x="2892" y="109"/>
                </a:lnTo>
                <a:lnTo>
                  <a:pt x="2894" y="111"/>
                </a:lnTo>
                <a:lnTo>
                  <a:pt x="2894" y="113"/>
                </a:lnTo>
                <a:lnTo>
                  <a:pt x="2896" y="113"/>
                </a:lnTo>
                <a:lnTo>
                  <a:pt x="2894" y="115"/>
                </a:lnTo>
                <a:lnTo>
                  <a:pt x="2894" y="118"/>
                </a:lnTo>
                <a:lnTo>
                  <a:pt x="2892" y="115"/>
                </a:lnTo>
                <a:lnTo>
                  <a:pt x="2887" y="113"/>
                </a:lnTo>
                <a:lnTo>
                  <a:pt x="2887" y="113"/>
                </a:lnTo>
                <a:lnTo>
                  <a:pt x="2885" y="113"/>
                </a:lnTo>
                <a:lnTo>
                  <a:pt x="2885" y="113"/>
                </a:lnTo>
                <a:lnTo>
                  <a:pt x="2885" y="115"/>
                </a:lnTo>
                <a:lnTo>
                  <a:pt x="2887" y="118"/>
                </a:lnTo>
                <a:lnTo>
                  <a:pt x="2892" y="120"/>
                </a:lnTo>
                <a:lnTo>
                  <a:pt x="2887" y="120"/>
                </a:lnTo>
                <a:lnTo>
                  <a:pt x="2885" y="120"/>
                </a:lnTo>
                <a:lnTo>
                  <a:pt x="2883" y="118"/>
                </a:lnTo>
                <a:lnTo>
                  <a:pt x="2879" y="118"/>
                </a:lnTo>
                <a:lnTo>
                  <a:pt x="2871" y="118"/>
                </a:lnTo>
                <a:lnTo>
                  <a:pt x="2866" y="120"/>
                </a:lnTo>
                <a:lnTo>
                  <a:pt x="2871" y="122"/>
                </a:lnTo>
                <a:lnTo>
                  <a:pt x="2873" y="122"/>
                </a:lnTo>
                <a:close/>
                <a:moveTo>
                  <a:pt x="2969" y="195"/>
                </a:moveTo>
                <a:lnTo>
                  <a:pt x="2963" y="193"/>
                </a:lnTo>
                <a:lnTo>
                  <a:pt x="2959" y="191"/>
                </a:lnTo>
                <a:lnTo>
                  <a:pt x="2954" y="193"/>
                </a:lnTo>
                <a:lnTo>
                  <a:pt x="2950" y="191"/>
                </a:lnTo>
                <a:lnTo>
                  <a:pt x="2946" y="189"/>
                </a:lnTo>
                <a:lnTo>
                  <a:pt x="2942" y="189"/>
                </a:lnTo>
                <a:lnTo>
                  <a:pt x="2944" y="185"/>
                </a:lnTo>
                <a:lnTo>
                  <a:pt x="2946" y="185"/>
                </a:lnTo>
                <a:lnTo>
                  <a:pt x="2948" y="183"/>
                </a:lnTo>
                <a:lnTo>
                  <a:pt x="2946" y="183"/>
                </a:lnTo>
                <a:lnTo>
                  <a:pt x="2942" y="180"/>
                </a:lnTo>
                <a:lnTo>
                  <a:pt x="2940" y="180"/>
                </a:lnTo>
                <a:lnTo>
                  <a:pt x="2938" y="180"/>
                </a:lnTo>
                <a:lnTo>
                  <a:pt x="2933" y="180"/>
                </a:lnTo>
                <a:lnTo>
                  <a:pt x="2931" y="180"/>
                </a:lnTo>
                <a:lnTo>
                  <a:pt x="2929" y="174"/>
                </a:lnTo>
                <a:lnTo>
                  <a:pt x="2927" y="170"/>
                </a:lnTo>
                <a:lnTo>
                  <a:pt x="2923" y="170"/>
                </a:lnTo>
                <a:lnTo>
                  <a:pt x="2921" y="170"/>
                </a:lnTo>
                <a:lnTo>
                  <a:pt x="2919" y="170"/>
                </a:lnTo>
                <a:lnTo>
                  <a:pt x="2912" y="170"/>
                </a:lnTo>
                <a:lnTo>
                  <a:pt x="2902" y="172"/>
                </a:lnTo>
                <a:lnTo>
                  <a:pt x="2900" y="172"/>
                </a:lnTo>
                <a:lnTo>
                  <a:pt x="2902" y="174"/>
                </a:lnTo>
                <a:lnTo>
                  <a:pt x="2906" y="174"/>
                </a:lnTo>
                <a:lnTo>
                  <a:pt x="2904" y="178"/>
                </a:lnTo>
                <a:lnTo>
                  <a:pt x="2908" y="180"/>
                </a:lnTo>
                <a:lnTo>
                  <a:pt x="2910" y="183"/>
                </a:lnTo>
                <a:lnTo>
                  <a:pt x="2912" y="187"/>
                </a:lnTo>
                <a:lnTo>
                  <a:pt x="2915" y="187"/>
                </a:lnTo>
                <a:lnTo>
                  <a:pt x="2921" y="191"/>
                </a:lnTo>
                <a:lnTo>
                  <a:pt x="2921" y="191"/>
                </a:lnTo>
                <a:lnTo>
                  <a:pt x="2919" y="193"/>
                </a:lnTo>
                <a:lnTo>
                  <a:pt x="2917" y="195"/>
                </a:lnTo>
                <a:lnTo>
                  <a:pt x="2915" y="197"/>
                </a:lnTo>
                <a:lnTo>
                  <a:pt x="2915" y="199"/>
                </a:lnTo>
                <a:lnTo>
                  <a:pt x="2910" y="201"/>
                </a:lnTo>
                <a:lnTo>
                  <a:pt x="2910" y="204"/>
                </a:lnTo>
                <a:lnTo>
                  <a:pt x="2912" y="206"/>
                </a:lnTo>
                <a:lnTo>
                  <a:pt x="2925" y="204"/>
                </a:lnTo>
                <a:lnTo>
                  <a:pt x="2927" y="204"/>
                </a:lnTo>
                <a:lnTo>
                  <a:pt x="2929" y="201"/>
                </a:lnTo>
                <a:lnTo>
                  <a:pt x="2931" y="201"/>
                </a:lnTo>
                <a:lnTo>
                  <a:pt x="2933" y="201"/>
                </a:lnTo>
                <a:lnTo>
                  <a:pt x="2936" y="201"/>
                </a:lnTo>
                <a:lnTo>
                  <a:pt x="2936" y="201"/>
                </a:lnTo>
                <a:lnTo>
                  <a:pt x="2938" y="201"/>
                </a:lnTo>
                <a:lnTo>
                  <a:pt x="2936" y="204"/>
                </a:lnTo>
                <a:lnTo>
                  <a:pt x="2933" y="206"/>
                </a:lnTo>
                <a:lnTo>
                  <a:pt x="2933" y="208"/>
                </a:lnTo>
                <a:lnTo>
                  <a:pt x="2933" y="208"/>
                </a:lnTo>
                <a:lnTo>
                  <a:pt x="2933" y="210"/>
                </a:lnTo>
                <a:lnTo>
                  <a:pt x="2933" y="210"/>
                </a:lnTo>
                <a:lnTo>
                  <a:pt x="2938" y="210"/>
                </a:lnTo>
                <a:lnTo>
                  <a:pt x="2940" y="210"/>
                </a:lnTo>
                <a:lnTo>
                  <a:pt x="2942" y="208"/>
                </a:lnTo>
                <a:lnTo>
                  <a:pt x="2942" y="208"/>
                </a:lnTo>
                <a:lnTo>
                  <a:pt x="2946" y="208"/>
                </a:lnTo>
                <a:lnTo>
                  <a:pt x="2948" y="206"/>
                </a:lnTo>
                <a:lnTo>
                  <a:pt x="2952" y="204"/>
                </a:lnTo>
                <a:lnTo>
                  <a:pt x="2952" y="204"/>
                </a:lnTo>
                <a:lnTo>
                  <a:pt x="2954" y="201"/>
                </a:lnTo>
                <a:lnTo>
                  <a:pt x="2956" y="199"/>
                </a:lnTo>
                <a:lnTo>
                  <a:pt x="2956" y="199"/>
                </a:lnTo>
                <a:lnTo>
                  <a:pt x="2969" y="195"/>
                </a:lnTo>
                <a:close/>
                <a:moveTo>
                  <a:pt x="2982" y="384"/>
                </a:moveTo>
                <a:lnTo>
                  <a:pt x="2977" y="384"/>
                </a:lnTo>
                <a:lnTo>
                  <a:pt x="2975" y="384"/>
                </a:lnTo>
                <a:lnTo>
                  <a:pt x="2975" y="386"/>
                </a:lnTo>
                <a:lnTo>
                  <a:pt x="2975" y="386"/>
                </a:lnTo>
                <a:lnTo>
                  <a:pt x="2977" y="386"/>
                </a:lnTo>
                <a:lnTo>
                  <a:pt x="2977" y="388"/>
                </a:lnTo>
                <a:lnTo>
                  <a:pt x="2982" y="388"/>
                </a:lnTo>
                <a:lnTo>
                  <a:pt x="2982" y="388"/>
                </a:lnTo>
                <a:lnTo>
                  <a:pt x="2984" y="388"/>
                </a:lnTo>
                <a:lnTo>
                  <a:pt x="2986" y="388"/>
                </a:lnTo>
                <a:lnTo>
                  <a:pt x="2986" y="386"/>
                </a:lnTo>
                <a:lnTo>
                  <a:pt x="2986" y="386"/>
                </a:lnTo>
                <a:lnTo>
                  <a:pt x="2984" y="384"/>
                </a:lnTo>
                <a:lnTo>
                  <a:pt x="2982" y="384"/>
                </a:lnTo>
                <a:close/>
                <a:moveTo>
                  <a:pt x="3396" y="109"/>
                </a:moveTo>
                <a:lnTo>
                  <a:pt x="3396" y="107"/>
                </a:lnTo>
                <a:lnTo>
                  <a:pt x="3396" y="107"/>
                </a:lnTo>
                <a:lnTo>
                  <a:pt x="3392" y="105"/>
                </a:lnTo>
                <a:lnTo>
                  <a:pt x="3392" y="105"/>
                </a:lnTo>
                <a:lnTo>
                  <a:pt x="3388" y="105"/>
                </a:lnTo>
                <a:lnTo>
                  <a:pt x="3388" y="105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7"/>
                </a:lnTo>
                <a:lnTo>
                  <a:pt x="3388" y="109"/>
                </a:lnTo>
                <a:lnTo>
                  <a:pt x="3394" y="111"/>
                </a:lnTo>
                <a:lnTo>
                  <a:pt x="3396" y="109"/>
                </a:lnTo>
                <a:close/>
                <a:moveTo>
                  <a:pt x="3415" y="120"/>
                </a:moveTo>
                <a:lnTo>
                  <a:pt x="3415" y="122"/>
                </a:lnTo>
                <a:lnTo>
                  <a:pt x="3422" y="122"/>
                </a:lnTo>
                <a:lnTo>
                  <a:pt x="3434" y="122"/>
                </a:lnTo>
                <a:lnTo>
                  <a:pt x="3434" y="122"/>
                </a:lnTo>
                <a:lnTo>
                  <a:pt x="3434" y="120"/>
                </a:lnTo>
                <a:lnTo>
                  <a:pt x="3434" y="118"/>
                </a:lnTo>
                <a:lnTo>
                  <a:pt x="3434" y="113"/>
                </a:lnTo>
                <a:lnTo>
                  <a:pt x="3434" y="113"/>
                </a:lnTo>
                <a:lnTo>
                  <a:pt x="3432" y="111"/>
                </a:lnTo>
                <a:lnTo>
                  <a:pt x="3430" y="111"/>
                </a:lnTo>
                <a:lnTo>
                  <a:pt x="3428" y="113"/>
                </a:lnTo>
                <a:lnTo>
                  <a:pt x="3420" y="113"/>
                </a:lnTo>
                <a:lnTo>
                  <a:pt x="3420" y="113"/>
                </a:lnTo>
                <a:lnTo>
                  <a:pt x="3420" y="118"/>
                </a:lnTo>
                <a:lnTo>
                  <a:pt x="3417" y="120"/>
                </a:lnTo>
                <a:lnTo>
                  <a:pt x="3415" y="120"/>
                </a:lnTo>
                <a:close/>
                <a:moveTo>
                  <a:pt x="3451" y="88"/>
                </a:moveTo>
                <a:lnTo>
                  <a:pt x="3449" y="86"/>
                </a:lnTo>
                <a:lnTo>
                  <a:pt x="3449" y="86"/>
                </a:lnTo>
                <a:lnTo>
                  <a:pt x="3443" y="90"/>
                </a:lnTo>
                <a:lnTo>
                  <a:pt x="3438" y="90"/>
                </a:lnTo>
                <a:lnTo>
                  <a:pt x="3436" y="90"/>
                </a:lnTo>
                <a:lnTo>
                  <a:pt x="3438" y="95"/>
                </a:lnTo>
                <a:lnTo>
                  <a:pt x="3445" y="95"/>
                </a:lnTo>
                <a:lnTo>
                  <a:pt x="3447" y="99"/>
                </a:lnTo>
                <a:lnTo>
                  <a:pt x="3453" y="99"/>
                </a:lnTo>
                <a:lnTo>
                  <a:pt x="3457" y="99"/>
                </a:lnTo>
                <a:lnTo>
                  <a:pt x="3461" y="99"/>
                </a:lnTo>
                <a:lnTo>
                  <a:pt x="3461" y="97"/>
                </a:lnTo>
                <a:lnTo>
                  <a:pt x="3461" y="95"/>
                </a:lnTo>
                <a:lnTo>
                  <a:pt x="3459" y="92"/>
                </a:lnTo>
                <a:lnTo>
                  <a:pt x="3459" y="90"/>
                </a:lnTo>
                <a:lnTo>
                  <a:pt x="3457" y="90"/>
                </a:lnTo>
                <a:lnTo>
                  <a:pt x="3455" y="88"/>
                </a:lnTo>
                <a:lnTo>
                  <a:pt x="3451" y="88"/>
                </a:lnTo>
                <a:close/>
                <a:moveTo>
                  <a:pt x="3464" y="82"/>
                </a:moveTo>
                <a:lnTo>
                  <a:pt x="3468" y="80"/>
                </a:lnTo>
                <a:lnTo>
                  <a:pt x="3468" y="80"/>
                </a:lnTo>
                <a:lnTo>
                  <a:pt x="3466" y="78"/>
                </a:lnTo>
                <a:lnTo>
                  <a:pt x="3464" y="78"/>
                </a:lnTo>
                <a:lnTo>
                  <a:pt x="3461" y="78"/>
                </a:lnTo>
                <a:lnTo>
                  <a:pt x="3457" y="78"/>
                </a:lnTo>
                <a:lnTo>
                  <a:pt x="3457" y="80"/>
                </a:lnTo>
                <a:lnTo>
                  <a:pt x="3459" y="80"/>
                </a:lnTo>
                <a:lnTo>
                  <a:pt x="3464" y="82"/>
                </a:lnTo>
                <a:close/>
                <a:moveTo>
                  <a:pt x="3407" y="118"/>
                </a:moveTo>
                <a:lnTo>
                  <a:pt x="3411" y="115"/>
                </a:lnTo>
                <a:lnTo>
                  <a:pt x="3411" y="113"/>
                </a:lnTo>
                <a:lnTo>
                  <a:pt x="3409" y="113"/>
                </a:lnTo>
                <a:lnTo>
                  <a:pt x="3407" y="113"/>
                </a:lnTo>
                <a:lnTo>
                  <a:pt x="3405" y="113"/>
                </a:lnTo>
                <a:lnTo>
                  <a:pt x="3405" y="115"/>
                </a:lnTo>
                <a:lnTo>
                  <a:pt x="3405" y="118"/>
                </a:lnTo>
                <a:lnTo>
                  <a:pt x="3407" y="118"/>
                </a:lnTo>
                <a:close/>
                <a:moveTo>
                  <a:pt x="3434" y="107"/>
                </a:moveTo>
                <a:lnTo>
                  <a:pt x="3434" y="109"/>
                </a:lnTo>
                <a:lnTo>
                  <a:pt x="3434" y="109"/>
                </a:lnTo>
                <a:lnTo>
                  <a:pt x="3436" y="111"/>
                </a:lnTo>
                <a:lnTo>
                  <a:pt x="3436" y="111"/>
                </a:lnTo>
                <a:lnTo>
                  <a:pt x="3436" y="113"/>
                </a:lnTo>
                <a:lnTo>
                  <a:pt x="3438" y="118"/>
                </a:lnTo>
                <a:lnTo>
                  <a:pt x="3438" y="120"/>
                </a:lnTo>
                <a:lnTo>
                  <a:pt x="3438" y="120"/>
                </a:lnTo>
                <a:lnTo>
                  <a:pt x="3445" y="122"/>
                </a:lnTo>
                <a:lnTo>
                  <a:pt x="3447" y="120"/>
                </a:lnTo>
                <a:lnTo>
                  <a:pt x="3451" y="118"/>
                </a:lnTo>
                <a:lnTo>
                  <a:pt x="3451" y="118"/>
                </a:lnTo>
                <a:lnTo>
                  <a:pt x="3453" y="115"/>
                </a:lnTo>
                <a:lnTo>
                  <a:pt x="3453" y="113"/>
                </a:lnTo>
                <a:lnTo>
                  <a:pt x="3453" y="113"/>
                </a:lnTo>
                <a:lnTo>
                  <a:pt x="3466" y="113"/>
                </a:lnTo>
                <a:lnTo>
                  <a:pt x="3464" y="111"/>
                </a:lnTo>
                <a:lnTo>
                  <a:pt x="3461" y="111"/>
                </a:lnTo>
                <a:lnTo>
                  <a:pt x="3455" y="109"/>
                </a:lnTo>
                <a:lnTo>
                  <a:pt x="3440" y="109"/>
                </a:lnTo>
                <a:lnTo>
                  <a:pt x="3434" y="107"/>
                </a:lnTo>
                <a:close/>
                <a:moveTo>
                  <a:pt x="3472" y="419"/>
                </a:moveTo>
                <a:lnTo>
                  <a:pt x="3472" y="419"/>
                </a:lnTo>
                <a:lnTo>
                  <a:pt x="3474" y="422"/>
                </a:lnTo>
                <a:lnTo>
                  <a:pt x="3476" y="422"/>
                </a:lnTo>
                <a:lnTo>
                  <a:pt x="3478" y="419"/>
                </a:lnTo>
                <a:lnTo>
                  <a:pt x="3480" y="422"/>
                </a:lnTo>
                <a:lnTo>
                  <a:pt x="3482" y="419"/>
                </a:lnTo>
                <a:lnTo>
                  <a:pt x="3482" y="419"/>
                </a:lnTo>
                <a:lnTo>
                  <a:pt x="3484" y="417"/>
                </a:lnTo>
                <a:lnTo>
                  <a:pt x="3484" y="415"/>
                </a:lnTo>
                <a:lnTo>
                  <a:pt x="3484" y="415"/>
                </a:lnTo>
                <a:lnTo>
                  <a:pt x="3482" y="413"/>
                </a:lnTo>
                <a:lnTo>
                  <a:pt x="3480" y="413"/>
                </a:lnTo>
                <a:lnTo>
                  <a:pt x="3476" y="411"/>
                </a:lnTo>
                <a:lnTo>
                  <a:pt x="3472" y="407"/>
                </a:lnTo>
                <a:lnTo>
                  <a:pt x="3470" y="407"/>
                </a:lnTo>
                <a:lnTo>
                  <a:pt x="3468" y="405"/>
                </a:lnTo>
                <a:lnTo>
                  <a:pt x="3468" y="403"/>
                </a:lnTo>
                <a:lnTo>
                  <a:pt x="3464" y="401"/>
                </a:lnTo>
                <a:lnTo>
                  <a:pt x="3464" y="401"/>
                </a:lnTo>
                <a:lnTo>
                  <a:pt x="3464" y="401"/>
                </a:lnTo>
                <a:lnTo>
                  <a:pt x="3459" y="403"/>
                </a:lnTo>
                <a:lnTo>
                  <a:pt x="3457" y="403"/>
                </a:lnTo>
                <a:lnTo>
                  <a:pt x="3457" y="405"/>
                </a:lnTo>
                <a:lnTo>
                  <a:pt x="3455" y="405"/>
                </a:lnTo>
                <a:lnTo>
                  <a:pt x="3455" y="407"/>
                </a:lnTo>
                <a:lnTo>
                  <a:pt x="3455" y="409"/>
                </a:lnTo>
                <a:lnTo>
                  <a:pt x="3457" y="409"/>
                </a:lnTo>
                <a:lnTo>
                  <a:pt x="3457" y="411"/>
                </a:lnTo>
                <a:lnTo>
                  <a:pt x="3457" y="411"/>
                </a:lnTo>
                <a:lnTo>
                  <a:pt x="3461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4" y="415"/>
                </a:lnTo>
                <a:lnTo>
                  <a:pt x="3466" y="415"/>
                </a:lnTo>
                <a:lnTo>
                  <a:pt x="3468" y="415"/>
                </a:lnTo>
                <a:lnTo>
                  <a:pt x="3470" y="415"/>
                </a:lnTo>
                <a:lnTo>
                  <a:pt x="3470" y="417"/>
                </a:lnTo>
                <a:lnTo>
                  <a:pt x="3470" y="419"/>
                </a:lnTo>
                <a:lnTo>
                  <a:pt x="3472" y="419"/>
                </a:lnTo>
                <a:close/>
                <a:moveTo>
                  <a:pt x="3623" y="331"/>
                </a:moveTo>
                <a:lnTo>
                  <a:pt x="3627" y="331"/>
                </a:lnTo>
                <a:lnTo>
                  <a:pt x="3627" y="331"/>
                </a:lnTo>
                <a:lnTo>
                  <a:pt x="3631" y="331"/>
                </a:lnTo>
                <a:lnTo>
                  <a:pt x="3635" y="329"/>
                </a:lnTo>
                <a:lnTo>
                  <a:pt x="3642" y="329"/>
                </a:lnTo>
                <a:lnTo>
                  <a:pt x="3646" y="329"/>
                </a:lnTo>
                <a:lnTo>
                  <a:pt x="3646" y="327"/>
                </a:lnTo>
                <a:lnTo>
                  <a:pt x="3646" y="325"/>
                </a:lnTo>
                <a:lnTo>
                  <a:pt x="3644" y="323"/>
                </a:lnTo>
                <a:lnTo>
                  <a:pt x="3642" y="323"/>
                </a:lnTo>
                <a:lnTo>
                  <a:pt x="3640" y="321"/>
                </a:lnTo>
                <a:lnTo>
                  <a:pt x="3637" y="321"/>
                </a:lnTo>
                <a:lnTo>
                  <a:pt x="3637" y="319"/>
                </a:lnTo>
                <a:lnTo>
                  <a:pt x="3635" y="319"/>
                </a:lnTo>
                <a:lnTo>
                  <a:pt x="3627" y="321"/>
                </a:lnTo>
                <a:lnTo>
                  <a:pt x="3625" y="321"/>
                </a:lnTo>
                <a:lnTo>
                  <a:pt x="3623" y="323"/>
                </a:lnTo>
                <a:lnTo>
                  <a:pt x="3623" y="327"/>
                </a:lnTo>
                <a:lnTo>
                  <a:pt x="3621" y="329"/>
                </a:lnTo>
                <a:lnTo>
                  <a:pt x="3621" y="329"/>
                </a:lnTo>
                <a:lnTo>
                  <a:pt x="3621" y="331"/>
                </a:lnTo>
                <a:lnTo>
                  <a:pt x="3623" y="331"/>
                </a:lnTo>
                <a:lnTo>
                  <a:pt x="3623" y="331"/>
                </a:lnTo>
                <a:close/>
                <a:moveTo>
                  <a:pt x="3552" y="233"/>
                </a:moveTo>
                <a:lnTo>
                  <a:pt x="3549" y="233"/>
                </a:lnTo>
                <a:lnTo>
                  <a:pt x="3549" y="233"/>
                </a:lnTo>
                <a:lnTo>
                  <a:pt x="3545" y="235"/>
                </a:lnTo>
                <a:lnTo>
                  <a:pt x="3541" y="237"/>
                </a:lnTo>
                <a:lnTo>
                  <a:pt x="3528" y="239"/>
                </a:lnTo>
                <a:lnTo>
                  <a:pt x="3520" y="241"/>
                </a:lnTo>
                <a:lnTo>
                  <a:pt x="3518" y="241"/>
                </a:lnTo>
                <a:lnTo>
                  <a:pt x="3512" y="241"/>
                </a:lnTo>
                <a:lnTo>
                  <a:pt x="3510" y="241"/>
                </a:lnTo>
                <a:lnTo>
                  <a:pt x="3503" y="239"/>
                </a:lnTo>
                <a:lnTo>
                  <a:pt x="3499" y="239"/>
                </a:lnTo>
                <a:lnTo>
                  <a:pt x="3495" y="239"/>
                </a:lnTo>
                <a:lnTo>
                  <a:pt x="3493" y="239"/>
                </a:lnTo>
                <a:lnTo>
                  <a:pt x="3493" y="241"/>
                </a:lnTo>
                <a:lnTo>
                  <a:pt x="3493" y="243"/>
                </a:lnTo>
                <a:lnTo>
                  <a:pt x="3493" y="245"/>
                </a:lnTo>
                <a:lnTo>
                  <a:pt x="3491" y="245"/>
                </a:lnTo>
                <a:lnTo>
                  <a:pt x="3491" y="245"/>
                </a:lnTo>
                <a:lnTo>
                  <a:pt x="3489" y="245"/>
                </a:lnTo>
                <a:lnTo>
                  <a:pt x="3487" y="245"/>
                </a:lnTo>
                <a:lnTo>
                  <a:pt x="3487" y="245"/>
                </a:lnTo>
                <a:lnTo>
                  <a:pt x="3480" y="245"/>
                </a:lnTo>
                <a:lnTo>
                  <a:pt x="3478" y="245"/>
                </a:lnTo>
                <a:lnTo>
                  <a:pt x="3478" y="250"/>
                </a:lnTo>
                <a:lnTo>
                  <a:pt x="3474" y="250"/>
                </a:lnTo>
                <a:lnTo>
                  <a:pt x="3468" y="252"/>
                </a:lnTo>
                <a:lnTo>
                  <a:pt x="3464" y="252"/>
                </a:lnTo>
                <a:lnTo>
                  <a:pt x="3461" y="252"/>
                </a:lnTo>
                <a:lnTo>
                  <a:pt x="3461" y="252"/>
                </a:lnTo>
                <a:lnTo>
                  <a:pt x="3457" y="254"/>
                </a:lnTo>
                <a:lnTo>
                  <a:pt x="3453" y="256"/>
                </a:lnTo>
                <a:lnTo>
                  <a:pt x="3449" y="258"/>
                </a:lnTo>
                <a:lnTo>
                  <a:pt x="3449" y="260"/>
                </a:lnTo>
                <a:lnTo>
                  <a:pt x="3449" y="260"/>
                </a:lnTo>
                <a:lnTo>
                  <a:pt x="3445" y="262"/>
                </a:lnTo>
                <a:lnTo>
                  <a:pt x="3445" y="264"/>
                </a:lnTo>
                <a:lnTo>
                  <a:pt x="3443" y="266"/>
                </a:lnTo>
                <a:lnTo>
                  <a:pt x="3443" y="266"/>
                </a:lnTo>
                <a:lnTo>
                  <a:pt x="3438" y="266"/>
                </a:lnTo>
                <a:lnTo>
                  <a:pt x="3434" y="266"/>
                </a:lnTo>
                <a:lnTo>
                  <a:pt x="3434" y="266"/>
                </a:lnTo>
                <a:lnTo>
                  <a:pt x="3432" y="266"/>
                </a:lnTo>
                <a:lnTo>
                  <a:pt x="3430" y="269"/>
                </a:lnTo>
                <a:lnTo>
                  <a:pt x="3430" y="269"/>
                </a:lnTo>
                <a:lnTo>
                  <a:pt x="3432" y="271"/>
                </a:lnTo>
                <a:lnTo>
                  <a:pt x="3428" y="275"/>
                </a:lnTo>
                <a:lnTo>
                  <a:pt x="3426" y="275"/>
                </a:lnTo>
                <a:lnTo>
                  <a:pt x="3424" y="273"/>
                </a:lnTo>
                <a:lnTo>
                  <a:pt x="3424" y="273"/>
                </a:lnTo>
                <a:lnTo>
                  <a:pt x="3422" y="273"/>
                </a:lnTo>
                <a:lnTo>
                  <a:pt x="3420" y="273"/>
                </a:lnTo>
                <a:lnTo>
                  <a:pt x="3417" y="273"/>
                </a:lnTo>
                <a:lnTo>
                  <a:pt x="3415" y="273"/>
                </a:lnTo>
                <a:lnTo>
                  <a:pt x="3417" y="275"/>
                </a:lnTo>
                <a:lnTo>
                  <a:pt x="3417" y="275"/>
                </a:lnTo>
                <a:lnTo>
                  <a:pt x="3420" y="277"/>
                </a:lnTo>
                <a:lnTo>
                  <a:pt x="3424" y="277"/>
                </a:lnTo>
                <a:lnTo>
                  <a:pt x="3426" y="279"/>
                </a:lnTo>
                <a:lnTo>
                  <a:pt x="3426" y="279"/>
                </a:lnTo>
                <a:lnTo>
                  <a:pt x="3422" y="281"/>
                </a:lnTo>
                <a:lnTo>
                  <a:pt x="3417" y="283"/>
                </a:lnTo>
                <a:lnTo>
                  <a:pt x="3413" y="287"/>
                </a:lnTo>
                <a:lnTo>
                  <a:pt x="3413" y="287"/>
                </a:lnTo>
                <a:lnTo>
                  <a:pt x="3413" y="289"/>
                </a:lnTo>
                <a:lnTo>
                  <a:pt x="3413" y="289"/>
                </a:lnTo>
                <a:lnTo>
                  <a:pt x="3415" y="289"/>
                </a:lnTo>
                <a:lnTo>
                  <a:pt x="3417" y="289"/>
                </a:lnTo>
                <a:lnTo>
                  <a:pt x="3422" y="292"/>
                </a:lnTo>
                <a:lnTo>
                  <a:pt x="3420" y="292"/>
                </a:lnTo>
                <a:lnTo>
                  <a:pt x="3411" y="294"/>
                </a:lnTo>
                <a:lnTo>
                  <a:pt x="3409" y="294"/>
                </a:lnTo>
                <a:lnTo>
                  <a:pt x="3405" y="300"/>
                </a:lnTo>
                <a:lnTo>
                  <a:pt x="3403" y="302"/>
                </a:lnTo>
                <a:lnTo>
                  <a:pt x="3403" y="302"/>
                </a:lnTo>
                <a:lnTo>
                  <a:pt x="3401" y="304"/>
                </a:lnTo>
                <a:lnTo>
                  <a:pt x="3399" y="306"/>
                </a:lnTo>
                <a:lnTo>
                  <a:pt x="3399" y="306"/>
                </a:lnTo>
                <a:lnTo>
                  <a:pt x="3396" y="308"/>
                </a:lnTo>
                <a:lnTo>
                  <a:pt x="3392" y="308"/>
                </a:lnTo>
                <a:lnTo>
                  <a:pt x="3390" y="310"/>
                </a:lnTo>
                <a:lnTo>
                  <a:pt x="3388" y="310"/>
                </a:lnTo>
                <a:lnTo>
                  <a:pt x="3386" y="313"/>
                </a:lnTo>
                <a:lnTo>
                  <a:pt x="3388" y="315"/>
                </a:lnTo>
                <a:lnTo>
                  <a:pt x="3392" y="319"/>
                </a:lnTo>
                <a:lnTo>
                  <a:pt x="3392" y="321"/>
                </a:lnTo>
                <a:lnTo>
                  <a:pt x="3394" y="323"/>
                </a:lnTo>
                <a:lnTo>
                  <a:pt x="3399" y="321"/>
                </a:lnTo>
                <a:lnTo>
                  <a:pt x="3401" y="321"/>
                </a:lnTo>
                <a:lnTo>
                  <a:pt x="3405" y="321"/>
                </a:lnTo>
                <a:lnTo>
                  <a:pt x="3409" y="323"/>
                </a:lnTo>
                <a:lnTo>
                  <a:pt x="3413" y="323"/>
                </a:lnTo>
                <a:lnTo>
                  <a:pt x="3420" y="323"/>
                </a:lnTo>
                <a:lnTo>
                  <a:pt x="3422" y="325"/>
                </a:lnTo>
                <a:lnTo>
                  <a:pt x="3426" y="325"/>
                </a:lnTo>
                <a:lnTo>
                  <a:pt x="3428" y="325"/>
                </a:lnTo>
                <a:lnTo>
                  <a:pt x="3432" y="323"/>
                </a:lnTo>
                <a:lnTo>
                  <a:pt x="3436" y="319"/>
                </a:lnTo>
                <a:lnTo>
                  <a:pt x="3440" y="317"/>
                </a:lnTo>
                <a:lnTo>
                  <a:pt x="3440" y="315"/>
                </a:lnTo>
                <a:lnTo>
                  <a:pt x="3440" y="313"/>
                </a:lnTo>
                <a:lnTo>
                  <a:pt x="3438" y="310"/>
                </a:lnTo>
                <a:lnTo>
                  <a:pt x="3438" y="310"/>
                </a:lnTo>
                <a:lnTo>
                  <a:pt x="3440" y="310"/>
                </a:lnTo>
                <a:lnTo>
                  <a:pt x="3443" y="313"/>
                </a:lnTo>
                <a:lnTo>
                  <a:pt x="3443" y="313"/>
                </a:lnTo>
                <a:lnTo>
                  <a:pt x="3445" y="313"/>
                </a:lnTo>
                <a:lnTo>
                  <a:pt x="3445" y="310"/>
                </a:lnTo>
                <a:lnTo>
                  <a:pt x="3447" y="310"/>
                </a:lnTo>
                <a:lnTo>
                  <a:pt x="3447" y="308"/>
                </a:lnTo>
                <a:lnTo>
                  <a:pt x="3445" y="306"/>
                </a:lnTo>
                <a:lnTo>
                  <a:pt x="3445" y="306"/>
                </a:lnTo>
                <a:lnTo>
                  <a:pt x="3455" y="302"/>
                </a:lnTo>
                <a:lnTo>
                  <a:pt x="3457" y="300"/>
                </a:lnTo>
                <a:lnTo>
                  <a:pt x="3457" y="298"/>
                </a:lnTo>
                <a:lnTo>
                  <a:pt x="3457" y="296"/>
                </a:lnTo>
                <a:lnTo>
                  <a:pt x="3455" y="294"/>
                </a:lnTo>
                <a:lnTo>
                  <a:pt x="3455" y="292"/>
                </a:lnTo>
                <a:lnTo>
                  <a:pt x="3455" y="292"/>
                </a:lnTo>
                <a:lnTo>
                  <a:pt x="3461" y="292"/>
                </a:lnTo>
                <a:lnTo>
                  <a:pt x="3464" y="292"/>
                </a:lnTo>
                <a:lnTo>
                  <a:pt x="3464" y="292"/>
                </a:lnTo>
                <a:lnTo>
                  <a:pt x="3464" y="289"/>
                </a:lnTo>
                <a:lnTo>
                  <a:pt x="3466" y="287"/>
                </a:lnTo>
                <a:lnTo>
                  <a:pt x="3466" y="287"/>
                </a:lnTo>
                <a:lnTo>
                  <a:pt x="3466" y="285"/>
                </a:lnTo>
                <a:lnTo>
                  <a:pt x="3472" y="287"/>
                </a:lnTo>
                <a:lnTo>
                  <a:pt x="3472" y="287"/>
                </a:lnTo>
                <a:lnTo>
                  <a:pt x="3474" y="287"/>
                </a:lnTo>
                <a:lnTo>
                  <a:pt x="3474" y="287"/>
                </a:lnTo>
                <a:lnTo>
                  <a:pt x="3474" y="285"/>
                </a:lnTo>
                <a:lnTo>
                  <a:pt x="3474" y="285"/>
                </a:lnTo>
                <a:lnTo>
                  <a:pt x="3476" y="285"/>
                </a:lnTo>
                <a:lnTo>
                  <a:pt x="3478" y="285"/>
                </a:lnTo>
                <a:lnTo>
                  <a:pt x="3480" y="283"/>
                </a:lnTo>
                <a:lnTo>
                  <a:pt x="3480" y="281"/>
                </a:lnTo>
                <a:lnTo>
                  <a:pt x="3482" y="281"/>
                </a:lnTo>
                <a:lnTo>
                  <a:pt x="3484" y="279"/>
                </a:lnTo>
                <a:lnTo>
                  <a:pt x="3484" y="279"/>
                </a:lnTo>
                <a:lnTo>
                  <a:pt x="3480" y="279"/>
                </a:lnTo>
                <a:lnTo>
                  <a:pt x="3480" y="277"/>
                </a:lnTo>
                <a:lnTo>
                  <a:pt x="3484" y="275"/>
                </a:lnTo>
                <a:lnTo>
                  <a:pt x="3484" y="275"/>
                </a:lnTo>
                <a:lnTo>
                  <a:pt x="3487" y="275"/>
                </a:lnTo>
                <a:lnTo>
                  <a:pt x="3487" y="275"/>
                </a:lnTo>
                <a:lnTo>
                  <a:pt x="3489" y="275"/>
                </a:lnTo>
                <a:lnTo>
                  <a:pt x="3491" y="273"/>
                </a:lnTo>
                <a:lnTo>
                  <a:pt x="3493" y="271"/>
                </a:lnTo>
                <a:lnTo>
                  <a:pt x="3495" y="269"/>
                </a:lnTo>
                <a:lnTo>
                  <a:pt x="3497" y="269"/>
                </a:lnTo>
                <a:lnTo>
                  <a:pt x="3499" y="269"/>
                </a:lnTo>
                <a:lnTo>
                  <a:pt x="3501" y="269"/>
                </a:lnTo>
                <a:lnTo>
                  <a:pt x="3508" y="264"/>
                </a:lnTo>
                <a:lnTo>
                  <a:pt x="3520" y="260"/>
                </a:lnTo>
                <a:lnTo>
                  <a:pt x="3524" y="260"/>
                </a:lnTo>
                <a:lnTo>
                  <a:pt x="3531" y="258"/>
                </a:lnTo>
                <a:lnTo>
                  <a:pt x="3533" y="258"/>
                </a:lnTo>
                <a:lnTo>
                  <a:pt x="3539" y="256"/>
                </a:lnTo>
                <a:lnTo>
                  <a:pt x="3545" y="254"/>
                </a:lnTo>
                <a:lnTo>
                  <a:pt x="3552" y="254"/>
                </a:lnTo>
                <a:lnTo>
                  <a:pt x="3558" y="252"/>
                </a:lnTo>
                <a:lnTo>
                  <a:pt x="3568" y="250"/>
                </a:lnTo>
                <a:lnTo>
                  <a:pt x="3572" y="248"/>
                </a:lnTo>
                <a:lnTo>
                  <a:pt x="3577" y="245"/>
                </a:lnTo>
                <a:lnTo>
                  <a:pt x="3581" y="245"/>
                </a:lnTo>
                <a:lnTo>
                  <a:pt x="3583" y="243"/>
                </a:lnTo>
                <a:lnTo>
                  <a:pt x="3589" y="241"/>
                </a:lnTo>
                <a:lnTo>
                  <a:pt x="3596" y="239"/>
                </a:lnTo>
                <a:lnTo>
                  <a:pt x="3596" y="239"/>
                </a:lnTo>
                <a:lnTo>
                  <a:pt x="3602" y="235"/>
                </a:lnTo>
                <a:lnTo>
                  <a:pt x="3606" y="231"/>
                </a:lnTo>
                <a:lnTo>
                  <a:pt x="3606" y="231"/>
                </a:lnTo>
                <a:lnTo>
                  <a:pt x="3606" y="229"/>
                </a:lnTo>
                <a:lnTo>
                  <a:pt x="3606" y="227"/>
                </a:lnTo>
                <a:lnTo>
                  <a:pt x="3606" y="227"/>
                </a:lnTo>
                <a:lnTo>
                  <a:pt x="3606" y="224"/>
                </a:lnTo>
                <a:lnTo>
                  <a:pt x="3604" y="222"/>
                </a:lnTo>
                <a:lnTo>
                  <a:pt x="3600" y="220"/>
                </a:lnTo>
                <a:lnTo>
                  <a:pt x="3593" y="218"/>
                </a:lnTo>
                <a:lnTo>
                  <a:pt x="3587" y="218"/>
                </a:lnTo>
                <a:lnTo>
                  <a:pt x="3585" y="218"/>
                </a:lnTo>
                <a:lnTo>
                  <a:pt x="3583" y="220"/>
                </a:lnTo>
                <a:lnTo>
                  <a:pt x="3577" y="220"/>
                </a:lnTo>
                <a:lnTo>
                  <a:pt x="3568" y="224"/>
                </a:lnTo>
                <a:lnTo>
                  <a:pt x="3564" y="227"/>
                </a:lnTo>
                <a:lnTo>
                  <a:pt x="3564" y="229"/>
                </a:lnTo>
                <a:lnTo>
                  <a:pt x="3562" y="231"/>
                </a:lnTo>
                <a:lnTo>
                  <a:pt x="3560" y="231"/>
                </a:lnTo>
                <a:lnTo>
                  <a:pt x="3558" y="231"/>
                </a:lnTo>
                <a:lnTo>
                  <a:pt x="3558" y="231"/>
                </a:lnTo>
                <a:lnTo>
                  <a:pt x="3554" y="233"/>
                </a:lnTo>
                <a:lnTo>
                  <a:pt x="3552" y="233"/>
                </a:lnTo>
                <a:close/>
                <a:moveTo>
                  <a:pt x="3355" y="359"/>
                </a:moveTo>
                <a:lnTo>
                  <a:pt x="3355" y="361"/>
                </a:lnTo>
                <a:lnTo>
                  <a:pt x="3352" y="363"/>
                </a:lnTo>
                <a:lnTo>
                  <a:pt x="3352" y="365"/>
                </a:lnTo>
                <a:lnTo>
                  <a:pt x="3352" y="367"/>
                </a:lnTo>
                <a:lnTo>
                  <a:pt x="3355" y="369"/>
                </a:lnTo>
                <a:lnTo>
                  <a:pt x="3355" y="371"/>
                </a:lnTo>
                <a:lnTo>
                  <a:pt x="3357" y="373"/>
                </a:lnTo>
                <a:lnTo>
                  <a:pt x="3359" y="373"/>
                </a:lnTo>
                <a:lnTo>
                  <a:pt x="3361" y="375"/>
                </a:lnTo>
                <a:lnTo>
                  <a:pt x="3363" y="373"/>
                </a:lnTo>
                <a:lnTo>
                  <a:pt x="3367" y="373"/>
                </a:lnTo>
                <a:lnTo>
                  <a:pt x="3371" y="373"/>
                </a:lnTo>
                <a:lnTo>
                  <a:pt x="3373" y="373"/>
                </a:lnTo>
                <a:lnTo>
                  <a:pt x="3382" y="373"/>
                </a:lnTo>
                <a:lnTo>
                  <a:pt x="3382" y="373"/>
                </a:lnTo>
                <a:lnTo>
                  <a:pt x="3380" y="373"/>
                </a:lnTo>
                <a:lnTo>
                  <a:pt x="3380" y="375"/>
                </a:lnTo>
                <a:lnTo>
                  <a:pt x="3382" y="378"/>
                </a:lnTo>
                <a:lnTo>
                  <a:pt x="3384" y="378"/>
                </a:lnTo>
                <a:lnTo>
                  <a:pt x="3384" y="378"/>
                </a:lnTo>
                <a:lnTo>
                  <a:pt x="3384" y="380"/>
                </a:lnTo>
                <a:lnTo>
                  <a:pt x="3388" y="382"/>
                </a:lnTo>
                <a:lnTo>
                  <a:pt x="3392" y="384"/>
                </a:lnTo>
                <a:lnTo>
                  <a:pt x="3392" y="384"/>
                </a:lnTo>
                <a:lnTo>
                  <a:pt x="3388" y="384"/>
                </a:lnTo>
                <a:lnTo>
                  <a:pt x="3388" y="384"/>
                </a:lnTo>
                <a:lnTo>
                  <a:pt x="3388" y="386"/>
                </a:lnTo>
                <a:lnTo>
                  <a:pt x="3386" y="384"/>
                </a:lnTo>
                <a:lnTo>
                  <a:pt x="3384" y="386"/>
                </a:lnTo>
                <a:lnTo>
                  <a:pt x="3384" y="386"/>
                </a:lnTo>
                <a:lnTo>
                  <a:pt x="3384" y="388"/>
                </a:lnTo>
                <a:lnTo>
                  <a:pt x="3384" y="390"/>
                </a:lnTo>
                <a:lnTo>
                  <a:pt x="3382" y="390"/>
                </a:lnTo>
                <a:lnTo>
                  <a:pt x="3382" y="390"/>
                </a:lnTo>
                <a:lnTo>
                  <a:pt x="3386" y="392"/>
                </a:lnTo>
                <a:lnTo>
                  <a:pt x="3392" y="392"/>
                </a:lnTo>
                <a:lnTo>
                  <a:pt x="3394" y="394"/>
                </a:lnTo>
                <a:lnTo>
                  <a:pt x="3396" y="394"/>
                </a:lnTo>
                <a:lnTo>
                  <a:pt x="3399" y="394"/>
                </a:lnTo>
                <a:lnTo>
                  <a:pt x="3399" y="394"/>
                </a:lnTo>
                <a:lnTo>
                  <a:pt x="3399" y="394"/>
                </a:lnTo>
                <a:lnTo>
                  <a:pt x="3403" y="394"/>
                </a:lnTo>
                <a:lnTo>
                  <a:pt x="3405" y="396"/>
                </a:lnTo>
                <a:lnTo>
                  <a:pt x="3407" y="396"/>
                </a:lnTo>
                <a:lnTo>
                  <a:pt x="3415" y="394"/>
                </a:lnTo>
                <a:lnTo>
                  <a:pt x="3415" y="396"/>
                </a:lnTo>
                <a:lnTo>
                  <a:pt x="3415" y="396"/>
                </a:lnTo>
                <a:lnTo>
                  <a:pt x="3415" y="396"/>
                </a:lnTo>
                <a:lnTo>
                  <a:pt x="3417" y="396"/>
                </a:lnTo>
                <a:lnTo>
                  <a:pt x="3417" y="396"/>
                </a:lnTo>
                <a:lnTo>
                  <a:pt x="3420" y="396"/>
                </a:lnTo>
                <a:lnTo>
                  <a:pt x="3422" y="396"/>
                </a:lnTo>
                <a:lnTo>
                  <a:pt x="3422" y="396"/>
                </a:lnTo>
                <a:lnTo>
                  <a:pt x="3426" y="398"/>
                </a:lnTo>
                <a:lnTo>
                  <a:pt x="3426" y="398"/>
                </a:lnTo>
                <a:lnTo>
                  <a:pt x="3428" y="398"/>
                </a:lnTo>
                <a:lnTo>
                  <a:pt x="3426" y="396"/>
                </a:lnTo>
                <a:lnTo>
                  <a:pt x="3424" y="396"/>
                </a:lnTo>
                <a:lnTo>
                  <a:pt x="3424" y="394"/>
                </a:lnTo>
                <a:lnTo>
                  <a:pt x="3424" y="394"/>
                </a:lnTo>
                <a:lnTo>
                  <a:pt x="3426" y="394"/>
                </a:lnTo>
                <a:lnTo>
                  <a:pt x="3428" y="394"/>
                </a:lnTo>
                <a:lnTo>
                  <a:pt x="3428" y="396"/>
                </a:lnTo>
                <a:lnTo>
                  <a:pt x="3428" y="396"/>
                </a:lnTo>
                <a:lnTo>
                  <a:pt x="3436" y="398"/>
                </a:lnTo>
                <a:lnTo>
                  <a:pt x="3436" y="396"/>
                </a:lnTo>
                <a:lnTo>
                  <a:pt x="3436" y="396"/>
                </a:lnTo>
                <a:lnTo>
                  <a:pt x="3440" y="396"/>
                </a:lnTo>
                <a:lnTo>
                  <a:pt x="3443" y="394"/>
                </a:lnTo>
                <a:lnTo>
                  <a:pt x="3440" y="392"/>
                </a:lnTo>
                <a:lnTo>
                  <a:pt x="3440" y="392"/>
                </a:lnTo>
                <a:lnTo>
                  <a:pt x="3434" y="390"/>
                </a:lnTo>
                <a:lnTo>
                  <a:pt x="3432" y="388"/>
                </a:lnTo>
                <a:lnTo>
                  <a:pt x="3426" y="384"/>
                </a:lnTo>
                <a:lnTo>
                  <a:pt x="3420" y="378"/>
                </a:lnTo>
                <a:lnTo>
                  <a:pt x="3415" y="373"/>
                </a:lnTo>
                <a:lnTo>
                  <a:pt x="3413" y="369"/>
                </a:lnTo>
                <a:lnTo>
                  <a:pt x="3413" y="367"/>
                </a:lnTo>
                <a:lnTo>
                  <a:pt x="3411" y="365"/>
                </a:lnTo>
                <a:lnTo>
                  <a:pt x="3409" y="363"/>
                </a:lnTo>
                <a:lnTo>
                  <a:pt x="3409" y="361"/>
                </a:lnTo>
                <a:lnTo>
                  <a:pt x="3411" y="357"/>
                </a:lnTo>
                <a:lnTo>
                  <a:pt x="3411" y="357"/>
                </a:lnTo>
                <a:lnTo>
                  <a:pt x="3411" y="354"/>
                </a:lnTo>
                <a:lnTo>
                  <a:pt x="3411" y="352"/>
                </a:lnTo>
                <a:lnTo>
                  <a:pt x="3411" y="350"/>
                </a:lnTo>
                <a:lnTo>
                  <a:pt x="3409" y="350"/>
                </a:lnTo>
                <a:lnTo>
                  <a:pt x="3409" y="348"/>
                </a:lnTo>
                <a:lnTo>
                  <a:pt x="3411" y="346"/>
                </a:lnTo>
                <a:lnTo>
                  <a:pt x="3411" y="346"/>
                </a:lnTo>
                <a:lnTo>
                  <a:pt x="3411" y="344"/>
                </a:lnTo>
                <a:lnTo>
                  <a:pt x="3413" y="344"/>
                </a:lnTo>
                <a:lnTo>
                  <a:pt x="3415" y="342"/>
                </a:lnTo>
                <a:lnTo>
                  <a:pt x="3415" y="342"/>
                </a:lnTo>
                <a:lnTo>
                  <a:pt x="3415" y="340"/>
                </a:lnTo>
                <a:lnTo>
                  <a:pt x="3415" y="340"/>
                </a:lnTo>
                <a:lnTo>
                  <a:pt x="3420" y="340"/>
                </a:lnTo>
                <a:lnTo>
                  <a:pt x="3422" y="338"/>
                </a:lnTo>
                <a:lnTo>
                  <a:pt x="3422" y="338"/>
                </a:lnTo>
                <a:lnTo>
                  <a:pt x="3422" y="336"/>
                </a:lnTo>
                <a:lnTo>
                  <a:pt x="3422" y="333"/>
                </a:lnTo>
                <a:lnTo>
                  <a:pt x="3422" y="331"/>
                </a:lnTo>
                <a:lnTo>
                  <a:pt x="3424" y="329"/>
                </a:lnTo>
                <a:lnTo>
                  <a:pt x="3424" y="329"/>
                </a:lnTo>
                <a:lnTo>
                  <a:pt x="3426" y="327"/>
                </a:lnTo>
                <a:lnTo>
                  <a:pt x="3424" y="327"/>
                </a:lnTo>
                <a:lnTo>
                  <a:pt x="3422" y="327"/>
                </a:lnTo>
                <a:lnTo>
                  <a:pt x="3415" y="325"/>
                </a:lnTo>
                <a:lnTo>
                  <a:pt x="3409" y="325"/>
                </a:lnTo>
                <a:lnTo>
                  <a:pt x="3407" y="323"/>
                </a:lnTo>
                <a:lnTo>
                  <a:pt x="3403" y="323"/>
                </a:lnTo>
                <a:lnTo>
                  <a:pt x="3401" y="323"/>
                </a:lnTo>
                <a:lnTo>
                  <a:pt x="3401" y="323"/>
                </a:lnTo>
                <a:lnTo>
                  <a:pt x="3394" y="325"/>
                </a:lnTo>
                <a:lnTo>
                  <a:pt x="3392" y="325"/>
                </a:lnTo>
                <a:lnTo>
                  <a:pt x="3392" y="325"/>
                </a:lnTo>
                <a:lnTo>
                  <a:pt x="3388" y="325"/>
                </a:lnTo>
                <a:lnTo>
                  <a:pt x="3386" y="325"/>
                </a:lnTo>
                <a:lnTo>
                  <a:pt x="3384" y="327"/>
                </a:lnTo>
                <a:lnTo>
                  <a:pt x="3384" y="327"/>
                </a:lnTo>
                <a:lnTo>
                  <a:pt x="3380" y="327"/>
                </a:lnTo>
                <a:lnTo>
                  <a:pt x="3380" y="329"/>
                </a:lnTo>
                <a:lnTo>
                  <a:pt x="3378" y="329"/>
                </a:lnTo>
                <a:lnTo>
                  <a:pt x="3378" y="331"/>
                </a:lnTo>
                <a:lnTo>
                  <a:pt x="3380" y="333"/>
                </a:lnTo>
                <a:lnTo>
                  <a:pt x="3380" y="333"/>
                </a:lnTo>
                <a:lnTo>
                  <a:pt x="3382" y="336"/>
                </a:lnTo>
                <a:lnTo>
                  <a:pt x="3380" y="336"/>
                </a:lnTo>
                <a:lnTo>
                  <a:pt x="3378" y="336"/>
                </a:lnTo>
                <a:lnTo>
                  <a:pt x="3376" y="336"/>
                </a:lnTo>
                <a:lnTo>
                  <a:pt x="3373" y="336"/>
                </a:lnTo>
                <a:lnTo>
                  <a:pt x="3373" y="338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0"/>
                </a:lnTo>
                <a:lnTo>
                  <a:pt x="3369" y="342"/>
                </a:lnTo>
                <a:lnTo>
                  <a:pt x="3371" y="342"/>
                </a:lnTo>
                <a:lnTo>
                  <a:pt x="3373" y="342"/>
                </a:lnTo>
                <a:lnTo>
                  <a:pt x="3373" y="344"/>
                </a:lnTo>
                <a:lnTo>
                  <a:pt x="3373" y="344"/>
                </a:lnTo>
                <a:lnTo>
                  <a:pt x="3373" y="346"/>
                </a:lnTo>
                <a:lnTo>
                  <a:pt x="3371" y="348"/>
                </a:lnTo>
                <a:lnTo>
                  <a:pt x="3371" y="348"/>
                </a:lnTo>
                <a:lnTo>
                  <a:pt x="3371" y="350"/>
                </a:lnTo>
                <a:lnTo>
                  <a:pt x="3371" y="352"/>
                </a:lnTo>
                <a:lnTo>
                  <a:pt x="3369" y="352"/>
                </a:lnTo>
                <a:lnTo>
                  <a:pt x="3369" y="352"/>
                </a:lnTo>
                <a:lnTo>
                  <a:pt x="3367" y="354"/>
                </a:lnTo>
                <a:lnTo>
                  <a:pt x="3367" y="354"/>
                </a:lnTo>
                <a:lnTo>
                  <a:pt x="3365" y="357"/>
                </a:lnTo>
                <a:lnTo>
                  <a:pt x="3365" y="357"/>
                </a:lnTo>
                <a:lnTo>
                  <a:pt x="3363" y="357"/>
                </a:lnTo>
                <a:lnTo>
                  <a:pt x="3359" y="357"/>
                </a:lnTo>
                <a:lnTo>
                  <a:pt x="3359" y="357"/>
                </a:lnTo>
                <a:lnTo>
                  <a:pt x="3357" y="359"/>
                </a:lnTo>
                <a:lnTo>
                  <a:pt x="3355" y="359"/>
                </a:lnTo>
                <a:close/>
                <a:moveTo>
                  <a:pt x="3461" y="124"/>
                </a:moveTo>
                <a:lnTo>
                  <a:pt x="3464" y="126"/>
                </a:lnTo>
                <a:lnTo>
                  <a:pt x="3466" y="126"/>
                </a:lnTo>
                <a:lnTo>
                  <a:pt x="3466" y="126"/>
                </a:lnTo>
                <a:lnTo>
                  <a:pt x="3468" y="126"/>
                </a:lnTo>
                <a:lnTo>
                  <a:pt x="3472" y="126"/>
                </a:lnTo>
                <a:lnTo>
                  <a:pt x="3476" y="124"/>
                </a:lnTo>
                <a:lnTo>
                  <a:pt x="3474" y="122"/>
                </a:lnTo>
                <a:lnTo>
                  <a:pt x="3470" y="120"/>
                </a:lnTo>
                <a:lnTo>
                  <a:pt x="3461" y="122"/>
                </a:lnTo>
                <a:lnTo>
                  <a:pt x="3461" y="122"/>
                </a:lnTo>
                <a:lnTo>
                  <a:pt x="3461" y="124"/>
                </a:lnTo>
                <a:close/>
                <a:moveTo>
                  <a:pt x="3570" y="392"/>
                </a:moveTo>
                <a:lnTo>
                  <a:pt x="3570" y="394"/>
                </a:lnTo>
                <a:lnTo>
                  <a:pt x="3570" y="394"/>
                </a:lnTo>
                <a:lnTo>
                  <a:pt x="3570" y="396"/>
                </a:lnTo>
                <a:lnTo>
                  <a:pt x="3570" y="398"/>
                </a:lnTo>
                <a:lnTo>
                  <a:pt x="3570" y="401"/>
                </a:lnTo>
                <a:lnTo>
                  <a:pt x="3572" y="401"/>
                </a:lnTo>
                <a:lnTo>
                  <a:pt x="3572" y="398"/>
                </a:lnTo>
                <a:lnTo>
                  <a:pt x="3570" y="394"/>
                </a:lnTo>
                <a:lnTo>
                  <a:pt x="3570" y="392"/>
                </a:lnTo>
                <a:lnTo>
                  <a:pt x="3570" y="392"/>
                </a:lnTo>
                <a:close/>
                <a:moveTo>
                  <a:pt x="3396" y="99"/>
                </a:moveTo>
                <a:lnTo>
                  <a:pt x="3399" y="99"/>
                </a:lnTo>
                <a:lnTo>
                  <a:pt x="3399" y="99"/>
                </a:lnTo>
                <a:lnTo>
                  <a:pt x="3401" y="99"/>
                </a:lnTo>
                <a:lnTo>
                  <a:pt x="3407" y="99"/>
                </a:lnTo>
                <a:lnTo>
                  <a:pt x="3413" y="101"/>
                </a:lnTo>
                <a:lnTo>
                  <a:pt x="3415" y="103"/>
                </a:lnTo>
                <a:lnTo>
                  <a:pt x="3417" y="103"/>
                </a:lnTo>
                <a:lnTo>
                  <a:pt x="3424" y="103"/>
                </a:lnTo>
                <a:lnTo>
                  <a:pt x="3430" y="103"/>
                </a:lnTo>
                <a:lnTo>
                  <a:pt x="3443" y="99"/>
                </a:lnTo>
                <a:lnTo>
                  <a:pt x="3443" y="99"/>
                </a:lnTo>
                <a:lnTo>
                  <a:pt x="3443" y="97"/>
                </a:lnTo>
                <a:lnTo>
                  <a:pt x="3432" y="95"/>
                </a:lnTo>
                <a:lnTo>
                  <a:pt x="3426" y="90"/>
                </a:lnTo>
                <a:lnTo>
                  <a:pt x="3422" y="90"/>
                </a:lnTo>
                <a:lnTo>
                  <a:pt x="3411" y="90"/>
                </a:lnTo>
                <a:lnTo>
                  <a:pt x="3401" y="86"/>
                </a:lnTo>
                <a:lnTo>
                  <a:pt x="3399" y="86"/>
                </a:lnTo>
                <a:lnTo>
                  <a:pt x="3396" y="92"/>
                </a:lnTo>
                <a:lnTo>
                  <a:pt x="3394" y="95"/>
                </a:lnTo>
                <a:lnTo>
                  <a:pt x="3394" y="95"/>
                </a:lnTo>
                <a:lnTo>
                  <a:pt x="3390" y="95"/>
                </a:lnTo>
                <a:lnTo>
                  <a:pt x="3390" y="97"/>
                </a:lnTo>
                <a:lnTo>
                  <a:pt x="3396" y="99"/>
                </a:lnTo>
                <a:close/>
                <a:moveTo>
                  <a:pt x="3686" y="336"/>
                </a:moveTo>
                <a:lnTo>
                  <a:pt x="3688" y="336"/>
                </a:lnTo>
                <a:lnTo>
                  <a:pt x="3690" y="338"/>
                </a:lnTo>
                <a:lnTo>
                  <a:pt x="3690" y="338"/>
                </a:lnTo>
                <a:lnTo>
                  <a:pt x="3690" y="336"/>
                </a:lnTo>
                <a:lnTo>
                  <a:pt x="3690" y="336"/>
                </a:lnTo>
                <a:lnTo>
                  <a:pt x="3690" y="333"/>
                </a:lnTo>
                <a:lnTo>
                  <a:pt x="3690" y="331"/>
                </a:lnTo>
                <a:lnTo>
                  <a:pt x="3694" y="331"/>
                </a:lnTo>
                <a:lnTo>
                  <a:pt x="3690" y="331"/>
                </a:lnTo>
                <a:lnTo>
                  <a:pt x="3688" y="329"/>
                </a:lnTo>
                <a:lnTo>
                  <a:pt x="3686" y="329"/>
                </a:lnTo>
                <a:lnTo>
                  <a:pt x="3684" y="329"/>
                </a:lnTo>
                <a:lnTo>
                  <a:pt x="3681" y="331"/>
                </a:lnTo>
                <a:lnTo>
                  <a:pt x="3681" y="333"/>
                </a:lnTo>
                <a:lnTo>
                  <a:pt x="3681" y="333"/>
                </a:lnTo>
                <a:lnTo>
                  <a:pt x="3686" y="336"/>
                </a:lnTo>
                <a:close/>
                <a:moveTo>
                  <a:pt x="3522" y="92"/>
                </a:moveTo>
                <a:lnTo>
                  <a:pt x="3518" y="95"/>
                </a:lnTo>
                <a:lnTo>
                  <a:pt x="3514" y="97"/>
                </a:lnTo>
                <a:lnTo>
                  <a:pt x="3514" y="97"/>
                </a:lnTo>
                <a:lnTo>
                  <a:pt x="3516" y="99"/>
                </a:lnTo>
                <a:lnTo>
                  <a:pt x="3520" y="101"/>
                </a:lnTo>
                <a:lnTo>
                  <a:pt x="3522" y="101"/>
                </a:lnTo>
                <a:lnTo>
                  <a:pt x="3526" y="101"/>
                </a:lnTo>
                <a:lnTo>
                  <a:pt x="3543" y="99"/>
                </a:lnTo>
                <a:lnTo>
                  <a:pt x="3549" y="97"/>
                </a:lnTo>
                <a:lnTo>
                  <a:pt x="3556" y="92"/>
                </a:lnTo>
                <a:lnTo>
                  <a:pt x="3556" y="92"/>
                </a:lnTo>
                <a:lnTo>
                  <a:pt x="3554" y="90"/>
                </a:lnTo>
                <a:lnTo>
                  <a:pt x="3556" y="88"/>
                </a:lnTo>
                <a:lnTo>
                  <a:pt x="3554" y="88"/>
                </a:lnTo>
                <a:lnTo>
                  <a:pt x="3552" y="86"/>
                </a:lnTo>
                <a:lnTo>
                  <a:pt x="3549" y="86"/>
                </a:lnTo>
                <a:lnTo>
                  <a:pt x="3547" y="84"/>
                </a:lnTo>
                <a:lnTo>
                  <a:pt x="3543" y="84"/>
                </a:lnTo>
                <a:lnTo>
                  <a:pt x="3539" y="84"/>
                </a:lnTo>
                <a:lnTo>
                  <a:pt x="3539" y="86"/>
                </a:lnTo>
                <a:lnTo>
                  <a:pt x="3539" y="88"/>
                </a:lnTo>
                <a:lnTo>
                  <a:pt x="3537" y="90"/>
                </a:lnTo>
                <a:lnTo>
                  <a:pt x="3537" y="90"/>
                </a:lnTo>
                <a:lnTo>
                  <a:pt x="3533" y="92"/>
                </a:lnTo>
                <a:lnTo>
                  <a:pt x="3528" y="92"/>
                </a:lnTo>
                <a:lnTo>
                  <a:pt x="3522" y="92"/>
                </a:lnTo>
                <a:close/>
                <a:moveTo>
                  <a:pt x="3415" y="84"/>
                </a:moveTo>
                <a:lnTo>
                  <a:pt x="3422" y="84"/>
                </a:lnTo>
                <a:lnTo>
                  <a:pt x="3424" y="84"/>
                </a:lnTo>
                <a:lnTo>
                  <a:pt x="3426" y="84"/>
                </a:lnTo>
                <a:lnTo>
                  <a:pt x="3428" y="84"/>
                </a:lnTo>
                <a:lnTo>
                  <a:pt x="3430" y="82"/>
                </a:lnTo>
                <a:lnTo>
                  <a:pt x="3436" y="84"/>
                </a:lnTo>
                <a:lnTo>
                  <a:pt x="3440" y="86"/>
                </a:lnTo>
                <a:lnTo>
                  <a:pt x="3445" y="86"/>
                </a:lnTo>
                <a:lnTo>
                  <a:pt x="3447" y="84"/>
                </a:lnTo>
                <a:lnTo>
                  <a:pt x="3449" y="82"/>
                </a:lnTo>
                <a:lnTo>
                  <a:pt x="3447" y="80"/>
                </a:lnTo>
                <a:lnTo>
                  <a:pt x="3447" y="78"/>
                </a:lnTo>
                <a:lnTo>
                  <a:pt x="3453" y="78"/>
                </a:lnTo>
                <a:lnTo>
                  <a:pt x="3455" y="78"/>
                </a:lnTo>
                <a:lnTo>
                  <a:pt x="3455" y="76"/>
                </a:lnTo>
                <a:lnTo>
                  <a:pt x="3449" y="74"/>
                </a:lnTo>
                <a:lnTo>
                  <a:pt x="3447" y="74"/>
                </a:lnTo>
                <a:lnTo>
                  <a:pt x="3445" y="71"/>
                </a:lnTo>
                <a:lnTo>
                  <a:pt x="3445" y="71"/>
                </a:lnTo>
                <a:lnTo>
                  <a:pt x="3440" y="71"/>
                </a:lnTo>
                <a:lnTo>
                  <a:pt x="3438" y="74"/>
                </a:lnTo>
                <a:lnTo>
                  <a:pt x="3434" y="74"/>
                </a:lnTo>
                <a:lnTo>
                  <a:pt x="3432" y="74"/>
                </a:lnTo>
                <a:lnTo>
                  <a:pt x="3430" y="76"/>
                </a:lnTo>
                <a:lnTo>
                  <a:pt x="3426" y="78"/>
                </a:lnTo>
                <a:lnTo>
                  <a:pt x="3422" y="80"/>
                </a:lnTo>
                <a:lnTo>
                  <a:pt x="3415" y="80"/>
                </a:lnTo>
                <a:lnTo>
                  <a:pt x="3411" y="80"/>
                </a:lnTo>
                <a:lnTo>
                  <a:pt x="3413" y="84"/>
                </a:lnTo>
                <a:lnTo>
                  <a:pt x="3415" y="84"/>
                </a:lnTo>
                <a:close/>
                <a:moveTo>
                  <a:pt x="3369" y="118"/>
                </a:moveTo>
                <a:lnTo>
                  <a:pt x="3369" y="118"/>
                </a:lnTo>
                <a:lnTo>
                  <a:pt x="3369" y="118"/>
                </a:lnTo>
                <a:lnTo>
                  <a:pt x="3373" y="118"/>
                </a:lnTo>
                <a:lnTo>
                  <a:pt x="3384" y="118"/>
                </a:lnTo>
                <a:lnTo>
                  <a:pt x="3386" y="118"/>
                </a:lnTo>
                <a:lnTo>
                  <a:pt x="3386" y="118"/>
                </a:lnTo>
                <a:lnTo>
                  <a:pt x="3388" y="115"/>
                </a:lnTo>
                <a:lnTo>
                  <a:pt x="3382" y="113"/>
                </a:lnTo>
                <a:lnTo>
                  <a:pt x="3380" y="111"/>
                </a:lnTo>
                <a:lnTo>
                  <a:pt x="3380" y="111"/>
                </a:lnTo>
                <a:lnTo>
                  <a:pt x="3378" y="111"/>
                </a:lnTo>
                <a:lnTo>
                  <a:pt x="3373" y="111"/>
                </a:lnTo>
                <a:lnTo>
                  <a:pt x="3371" y="113"/>
                </a:lnTo>
                <a:lnTo>
                  <a:pt x="3371" y="113"/>
                </a:lnTo>
                <a:lnTo>
                  <a:pt x="3369" y="113"/>
                </a:lnTo>
                <a:lnTo>
                  <a:pt x="3365" y="115"/>
                </a:lnTo>
                <a:lnTo>
                  <a:pt x="3365" y="115"/>
                </a:lnTo>
                <a:lnTo>
                  <a:pt x="3365" y="118"/>
                </a:lnTo>
                <a:lnTo>
                  <a:pt x="3369" y="118"/>
                </a:lnTo>
                <a:close/>
                <a:moveTo>
                  <a:pt x="3447" y="67"/>
                </a:moveTo>
                <a:lnTo>
                  <a:pt x="3453" y="67"/>
                </a:lnTo>
                <a:lnTo>
                  <a:pt x="3468" y="65"/>
                </a:lnTo>
                <a:lnTo>
                  <a:pt x="3468" y="65"/>
                </a:lnTo>
                <a:lnTo>
                  <a:pt x="3468" y="63"/>
                </a:lnTo>
                <a:lnTo>
                  <a:pt x="3466" y="61"/>
                </a:lnTo>
                <a:lnTo>
                  <a:pt x="3449" y="63"/>
                </a:lnTo>
                <a:lnTo>
                  <a:pt x="3447" y="63"/>
                </a:lnTo>
                <a:lnTo>
                  <a:pt x="3447" y="65"/>
                </a:lnTo>
                <a:lnTo>
                  <a:pt x="3447" y="67"/>
                </a:lnTo>
                <a:lnTo>
                  <a:pt x="3447" y="67"/>
                </a:lnTo>
                <a:lnTo>
                  <a:pt x="3447" y="67"/>
                </a:lnTo>
                <a:close/>
                <a:moveTo>
                  <a:pt x="3514" y="69"/>
                </a:moveTo>
                <a:lnTo>
                  <a:pt x="3514" y="69"/>
                </a:lnTo>
                <a:lnTo>
                  <a:pt x="3518" y="69"/>
                </a:lnTo>
                <a:lnTo>
                  <a:pt x="3528" y="71"/>
                </a:lnTo>
                <a:lnTo>
                  <a:pt x="3531" y="69"/>
                </a:lnTo>
                <a:lnTo>
                  <a:pt x="3533" y="69"/>
                </a:lnTo>
                <a:lnTo>
                  <a:pt x="3531" y="67"/>
                </a:lnTo>
                <a:lnTo>
                  <a:pt x="3531" y="67"/>
                </a:lnTo>
                <a:lnTo>
                  <a:pt x="3518" y="67"/>
                </a:lnTo>
                <a:lnTo>
                  <a:pt x="3510" y="67"/>
                </a:lnTo>
                <a:lnTo>
                  <a:pt x="3508" y="67"/>
                </a:lnTo>
                <a:lnTo>
                  <a:pt x="3514" y="69"/>
                </a:lnTo>
                <a:lnTo>
                  <a:pt x="3514" y="69"/>
                </a:lnTo>
                <a:close/>
                <a:moveTo>
                  <a:pt x="3489" y="92"/>
                </a:moveTo>
                <a:lnTo>
                  <a:pt x="3493" y="92"/>
                </a:lnTo>
                <a:lnTo>
                  <a:pt x="3499" y="90"/>
                </a:lnTo>
                <a:lnTo>
                  <a:pt x="3499" y="88"/>
                </a:lnTo>
                <a:lnTo>
                  <a:pt x="3497" y="88"/>
                </a:lnTo>
                <a:lnTo>
                  <a:pt x="3484" y="88"/>
                </a:lnTo>
                <a:lnTo>
                  <a:pt x="3478" y="90"/>
                </a:lnTo>
                <a:lnTo>
                  <a:pt x="3478" y="90"/>
                </a:lnTo>
                <a:lnTo>
                  <a:pt x="3478" y="92"/>
                </a:lnTo>
                <a:lnTo>
                  <a:pt x="3482" y="92"/>
                </a:lnTo>
                <a:lnTo>
                  <a:pt x="3489" y="92"/>
                </a:lnTo>
                <a:close/>
                <a:moveTo>
                  <a:pt x="3468" y="103"/>
                </a:moveTo>
                <a:lnTo>
                  <a:pt x="3466" y="105"/>
                </a:lnTo>
                <a:lnTo>
                  <a:pt x="3468" y="107"/>
                </a:lnTo>
                <a:lnTo>
                  <a:pt x="3468" y="107"/>
                </a:lnTo>
                <a:lnTo>
                  <a:pt x="3472" y="109"/>
                </a:lnTo>
                <a:lnTo>
                  <a:pt x="3476" y="109"/>
                </a:lnTo>
                <a:lnTo>
                  <a:pt x="3480" y="107"/>
                </a:lnTo>
                <a:lnTo>
                  <a:pt x="3487" y="109"/>
                </a:lnTo>
                <a:lnTo>
                  <a:pt x="3493" y="111"/>
                </a:lnTo>
                <a:lnTo>
                  <a:pt x="3495" y="107"/>
                </a:lnTo>
                <a:lnTo>
                  <a:pt x="3499" y="107"/>
                </a:lnTo>
                <a:lnTo>
                  <a:pt x="3501" y="105"/>
                </a:lnTo>
                <a:lnTo>
                  <a:pt x="3503" y="105"/>
                </a:lnTo>
                <a:lnTo>
                  <a:pt x="3508" y="103"/>
                </a:lnTo>
                <a:lnTo>
                  <a:pt x="3508" y="101"/>
                </a:lnTo>
                <a:lnTo>
                  <a:pt x="3510" y="101"/>
                </a:lnTo>
                <a:lnTo>
                  <a:pt x="3510" y="99"/>
                </a:lnTo>
                <a:lnTo>
                  <a:pt x="3508" y="97"/>
                </a:lnTo>
                <a:lnTo>
                  <a:pt x="3508" y="95"/>
                </a:lnTo>
                <a:lnTo>
                  <a:pt x="3503" y="95"/>
                </a:lnTo>
                <a:lnTo>
                  <a:pt x="3499" y="95"/>
                </a:lnTo>
                <a:lnTo>
                  <a:pt x="3495" y="95"/>
                </a:lnTo>
                <a:lnTo>
                  <a:pt x="3489" y="97"/>
                </a:lnTo>
                <a:lnTo>
                  <a:pt x="3484" y="97"/>
                </a:lnTo>
                <a:lnTo>
                  <a:pt x="3480" y="97"/>
                </a:lnTo>
                <a:lnTo>
                  <a:pt x="3480" y="97"/>
                </a:lnTo>
                <a:lnTo>
                  <a:pt x="3478" y="97"/>
                </a:lnTo>
                <a:lnTo>
                  <a:pt x="3472" y="97"/>
                </a:lnTo>
                <a:lnTo>
                  <a:pt x="3472" y="97"/>
                </a:lnTo>
                <a:lnTo>
                  <a:pt x="3470" y="99"/>
                </a:lnTo>
                <a:lnTo>
                  <a:pt x="3470" y="99"/>
                </a:lnTo>
                <a:lnTo>
                  <a:pt x="3468" y="101"/>
                </a:lnTo>
                <a:lnTo>
                  <a:pt x="3468" y="103"/>
                </a:lnTo>
                <a:close/>
                <a:moveTo>
                  <a:pt x="3834" y="294"/>
                </a:moveTo>
                <a:lnTo>
                  <a:pt x="3836" y="294"/>
                </a:lnTo>
                <a:lnTo>
                  <a:pt x="3836" y="292"/>
                </a:lnTo>
                <a:lnTo>
                  <a:pt x="3834" y="292"/>
                </a:lnTo>
                <a:lnTo>
                  <a:pt x="3832" y="292"/>
                </a:lnTo>
                <a:lnTo>
                  <a:pt x="3830" y="294"/>
                </a:lnTo>
                <a:lnTo>
                  <a:pt x="3830" y="294"/>
                </a:lnTo>
                <a:lnTo>
                  <a:pt x="3834" y="294"/>
                </a:lnTo>
                <a:close/>
                <a:moveTo>
                  <a:pt x="201" y="774"/>
                </a:moveTo>
                <a:lnTo>
                  <a:pt x="199" y="774"/>
                </a:lnTo>
                <a:lnTo>
                  <a:pt x="199" y="774"/>
                </a:lnTo>
                <a:lnTo>
                  <a:pt x="199" y="774"/>
                </a:lnTo>
                <a:lnTo>
                  <a:pt x="199" y="776"/>
                </a:lnTo>
                <a:lnTo>
                  <a:pt x="199" y="776"/>
                </a:lnTo>
                <a:lnTo>
                  <a:pt x="199" y="776"/>
                </a:lnTo>
                <a:lnTo>
                  <a:pt x="201" y="776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lnTo>
                  <a:pt x="201" y="774"/>
                </a:lnTo>
                <a:close/>
                <a:moveTo>
                  <a:pt x="300" y="1575"/>
                </a:moveTo>
                <a:lnTo>
                  <a:pt x="298" y="1575"/>
                </a:lnTo>
                <a:lnTo>
                  <a:pt x="298" y="1575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5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7"/>
                </a:lnTo>
                <a:lnTo>
                  <a:pt x="300" y="1575"/>
                </a:lnTo>
                <a:lnTo>
                  <a:pt x="300" y="1575"/>
                </a:lnTo>
                <a:close/>
                <a:moveTo>
                  <a:pt x="245" y="755"/>
                </a:moveTo>
                <a:lnTo>
                  <a:pt x="243" y="755"/>
                </a:lnTo>
                <a:lnTo>
                  <a:pt x="243" y="755"/>
                </a:lnTo>
                <a:lnTo>
                  <a:pt x="241" y="755"/>
                </a:lnTo>
                <a:lnTo>
                  <a:pt x="241" y="755"/>
                </a:lnTo>
                <a:lnTo>
                  <a:pt x="239" y="751"/>
                </a:lnTo>
                <a:lnTo>
                  <a:pt x="239" y="751"/>
                </a:lnTo>
                <a:lnTo>
                  <a:pt x="239" y="749"/>
                </a:lnTo>
                <a:lnTo>
                  <a:pt x="237" y="749"/>
                </a:lnTo>
                <a:lnTo>
                  <a:pt x="235" y="749"/>
                </a:lnTo>
                <a:lnTo>
                  <a:pt x="235" y="749"/>
                </a:lnTo>
                <a:lnTo>
                  <a:pt x="230" y="751"/>
                </a:lnTo>
                <a:lnTo>
                  <a:pt x="228" y="753"/>
                </a:lnTo>
                <a:lnTo>
                  <a:pt x="226" y="753"/>
                </a:lnTo>
                <a:lnTo>
                  <a:pt x="224" y="753"/>
                </a:lnTo>
                <a:lnTo>
                  <a:pt x="224" y="753"/>
                </a:lnTo>
                <a:lnTo>
                  <a:pt x="222" y="757"/>
                </a:lnTo>
                <a:lnTo>
                  <a:pt x="220" y="757"/>
                </a:lnTo>
                <a:lnTo>
                  <a:pt x="218" y="757"/>
                </a:lnTo>
                <a:lnTo>
                  <a:pt x="218" y="759"/>
                </a:lnTo>
                <a:lnTo>
                  <a:pt x="218" y="759"/>
                </a:lnTo>
                <a:lnTo>
                  <a:pt x="220" y="761"/>
                </a:lnTo>
                <a:lnTo>
                  <a:pt x="220" y="761"/>
                </a:lnTo>
                <a:lnTo>
                  <a:pt x="220" y="761"/>
                </a:lnTo>
                <a:lnTo>
                  <a:pt x="224" y="761"/>
                </a:lnTo>
                <a:lnTo>
                  <a:pt x="224" y="761"/>
                </a:lnTo>
                <a:lnTo>
                  <a:pt x="226" y="761"/>
                </a:lnTo>
                <a:lnTo>
                  <a:pt x="226" y="761"/>
                </a:lnTo>
                <a:lnTo>
                  <a:pt x="228" y="759"/>
                </a:lnTo>
                <a:lnTo>
                  <a:pt x="228" y="759"/>
                </a:lnTo>
                <a:lnTo>
                  <a:pt x="230" y="757"/>
                </a:lnTo>
                <a:lnTo>
                  <a:pt x="239" y="757"/>
                </a:lnTo>
                <a:lnTo>
                  <a:pt x="239" y="757"/>
                </a:lnTo>
                <a:lnTo>
                  <a:pt x="241" y="755"/>
                </a:lnTo>
                <a:lnTo>
                  <a:pt x="245" y="757"/>
                </a:lnTo>
                <a:lnTo>
                  <a:pt x="245" y="757"/>
                </a:lnTo>
                <a:lnTo>
                  <a:pt x="245" y="755"/>
                </a:lnTo>
                <a:close/>
                <a:moveTo>
                  <a:pt x="210" y="765"/>
                </a:moveTo>
                <a:lnTo>
                  <a:pt x="210" y="765"/>
                </a:lnTo>
                <a:lnTo>
                  <a:pt x="210" y="765"/>
                </a:lnTo>
                <a:lnTo>
                  <a:pt x="210" y="765"/>
                </a:lnTo>
                <a:lnTo>
                  <a:pt x="207" y="765"/>
                </a:lnTo>
                <a:lnTo>
                  <a:pt x="207" y="765"/>
                </a:lnTo>
                <a:lnTo>
                  <a:pt x="207" y="767"/>
                </a:lnTo>
                <a:lnTo>
                  <a:pt x="210" y="767"/>
                </a:lnTo>
                <a:lnTo>
                  <a:pt x="210" y="767"/>
                </a:lnTo>
                <a:lnTo>
                  <a:pt x="210" y="767"/>
                </a:lnTo>
                <a:lnTo>
                  <a:pt x="212" y="765"/>
                </a:lnTo>
                <a:lnTo>
                  <a:pt x="212" y="765"/>
                </a:lnTo>
                <a:lnTo>
                  <a:pt x="210" y="765"/>
                </a:lnTo>
                <a:close/>
                <a:moveTo>
                  <a:pt x="207" y="642"/>
                </a:moveTo>
                <a:lnTo>
                  <a:pt x="207" y="640"/>
                </a:lnTo>
                <a:lnTo>
                  <a:pt x="205" y="640"/>
                </a:lnTo>
                <a:lnTo>
                  <a:pt x="205" y="640"/>
                </a:lnTo>
                <a:lnTo>
                  <a:pt x="203" y="640"/>
                </a:lnTo>
                <a:lnTo>
                  <a:pt x="201" y="640"/>
                </a:lnTo>
                <a:lnTo>
                  <a:pt x="201" y="640"/>
                </a:lnTo>
                <a:lnTo>
                  <a:pt x="201" y="637"/>
                </a:lnTo>
                <a:lnTo>
                  <a:pt x="199" y="637"/>
                </a:lnTo>
                <a:lnTo>
                  <a:pt x="197" y="640"/>
                </a:lnTo>
                <a:lnTo>
                  <a:pt x="197" y="640"/>
                </a:lnTo>
                <a:lnTo>
                  <a:pt x="197" y="640"/>
                </a:lnTo>
                <a:lnTo>
                  <a:pt x="195" y="640"/>
                </a:lnTo>
                <a:lnTo>
                  <a:pt x="193" y="640"/>
                </a:lnTo>
                <a:lnTo>
                  <a:pt x="191" y="640"/>
                </a:lnTo>
                <a:lnTo>
                  <a:pt x="191" y="642"/>
                </a:lnTo>
                <a:lnTo>
                  <a:pt x="184" y="642"/>
                </a:lnTo>
                <a:lnTo>
                  <a:pt x="184" y="642"/>
                </a:lnTo>
                <a:lnTo>
                  <a:pt x="182" y="642"/>
                </a:lnTo>
                <a:lnTo>
                  <a:pt x="184" y="644"/>
                </a:lnTo>
                <a:lnTo>
                  <a:pt x="186" y="646"/>
                </a:lnTo>
                <a:lnTo>
                  <a:pt x="189" y="648"/>
                </a:lnTo>
                <a:lnTo>
                  <a:pt x="193" y="650"/>
                </a:lnTo>
                <a:lnTo>
                  <a:pt x="197" y="650"/>
                </a:lnTo>
                <a:lnTo>
                  <a:pt x="199" y="650"/>
                </a:lnTo>
                <a:lnTo>
                  <a:pt x="201" y="652"/>
                </a:lnTo>
                <a:lnTo>
                  <a:pt x="201" y="652"/>
                </a:lnTo>
                <a:lnTo>
                  <a:pt x="201" y="652"/>
                </a:lnTo>
                <a:lnTo>
                  <a:pt x="201" y="650"/>
                </a:lnTo>
                <a:lnTo>
                  <a:pt x="201" y="650"/>
                </a:lnTo>
                <a:lnTo>
                  <a:pt x="203" y="650"/>
                </a:lnTo>
                <a:lnTo>
                  <a:pt x="205" y="650"/>
                </a:lnTo>
                <a:lnTo>
                  <a:pt x="210" y="648"/>
                </a:lnTo>
                <a:lnTo>
                  <a:pt x="210" y="648"/>
                </a:lnTo>
                <a:lnTo>
                  <a:pt x="207" y="646"/>
                </a:lnTo>
                <a:lnTo>
                  <a:pt x="207" y="646"/>
                </a:lnTo>
                <a:lnTo>
                  <a:pt x="207" y="644"/>
                </a:lnTo>
                <a:lnTo>
                  <a:pt x="207" y="644"/>
                </a:lnTo>
                <a:lnTo>
                  <a:pt x="207" y="642"/>
                </a:lnTo>
                <a:lnTo>
                  <a:pt x="207" y="642"/>
                </a:lnTo>
                <a:close/>
                <a:moveTo>
                  <a:pt x="54" y="811"/>
                </a:moveTo>
                <a:lnTo>
                  <a:pt x="54" y="811"/>
                </a:lnTo>
                <a:lnTo>
                  <a:pt x="57" y="814"/>
                </a:lnTo>
                <a:lnTo>
                  <a:pt x="59" y="811"/>
                </a:lnTo>
                <a:lnTo>
                  <a:pt x="57" y="811"/>
                </a:lnTo>
                <a:lnTo>
                  <a:pt x="54" y="811"/>
                </a:lnTo>
                <a:close/>
                <a:moveTo>
                  <a:pt x="151" y="717"/>
                </a:moveTo>
                <a:lnTo>
                  <a:pt x="151" y="717"/>
                </a:lnTo>
                <a:lnTo>
                  <a:pt x="149" y="717"/>
                </a:lnTo>
                <a:lnTo>
                  <a:pt x="149" y="717"/>
                </a:lnTo>
                <a:lnTo>
                  <a:pt x="151" y="719"/>
                </a:lnTo>
                <a:lnTo>
                  <a:pt x="151" y="719"/>
                </a:lnTo>
                <a:lnTo>
                  <a:pt x="153" y="717"/>
                </a:lnTo>
                <a:lnTo>
                  <a:pt x="153" y="717"/>
                </a:lnTo>
                <a:lnTo>
                  <a:pt x="151" y="717"/>
                </a:lnTo>
                <a:close/>
                <a:moveTo>
                  <a:pt x="163" y="577"/>
                </a:moveTo>
                <a:lnTo>
                  <a:pt x="163" y="575"/>
                </a:lnTo>
                <a:lnTo>
                  <a:pt x="159" y="572"/>
                </a:lnTo>
                <a:lnTo>
                  <a:pt x="157" y="572"/>
                </a:lnTo>
                <a:lnTo>
                  <a:pt x="155" y="572"/>
                </a:lnTo>
                <a:lnTo>
                  <a:pt x="153" y="572"/>
                </a:lnTo>
                <a:lnTo>
                  <a:pt x="151" y="572"/>
                </a:lnTo>
                <a:lnTo>
                  <a:pt x="151" y="572"/>
                </a:lnTo>
                <a:lnTo>
                  <a:pt x="151" y="570"/>
                </a:lnTo>
                <a:lnTo>
                  <a:pt x="149" y="570"/>
                </a:lnTo>
                <a:lnTo>
                  <a:pt x="145" y="570"/>
                </a:lnTo>
                <a:lnTo>
                  <a:pt x="145" y="568"/>
                </a:lnTo>
                <a:lnTo>
                  <a:pt x="145" y="568"/>
                </a:lnTo>
                <a:lnTo>
                  <a:pt x="142" y="566"/>
                </a:lnTo>
                <a:lnTo>
                  <a:pt x="142" y="566"/>
                </a:lnTo>
                <a:lnTo>
                  <a:pt x="140" y="566"/>
                </a:lnTo>
                <a:lnTo>
                  <a:pt x="138" y="564"/>
                </a:lnTo>
                <a:lnTo>
                  <a:pt x="136" y="566"/>
                </a:lnTo>
                <a:lnTo>
                  <a:pt x="134" y="566"/>
                </a:lnTo>
                <a:lnTo>
                  <a:pt x="132" y="568"/>
                </a:lnTo>
                <a:lnTo>
                  <a:pt x="130" y="568"/>
                </a:lnTo>
                <a:lnTo>
                  <a:pt x="128" y="566"/>
                </a:lnTo>
                <a:lnTo>
                  <a:pt x="126" y="566"/>
                </a:lnTo>
                <a:lnTo>
                  <a:pt x="124" y="566"/>
                </a:lnTo>
                <a:lnTo>
                  <a:pt x="124" y="566"/>
                </a:lnTo>
                <a:lnTo>
                  <a:pt x="122" y="564"/>
                </a:lnTo>
                <a:lnTo>
                  <a:pt x="119" y="564"/>
                </a:lnTo>
                <a:lnTo>
                  <a:pt x="119" y="568"/>
                </a:lnTo>
                <a:lnTo>
                  <a:pt x="119" y="568"/>
                </a:lnTo>
                <a:lnTo>
                  <a:pt x="119" y="570"/>
                </a:lnTo>
                <a:lnTo>
                  <a:pt x="119" y="570"/>
                </a:lnTo>
                <a:lnTo>
                  <a:pt x="119" y="572"/>
                </a:lnTo>
                <a:lnTo>
                  <a:pt x="122" y="572"/>
                </a:lnTo>
                <a:lnTo>
                  <a:pt x="124" y="572"/>
                </a:lnTo>
                <a:lnTo>
                  <a:pt x="124" y="572"/>
                </a:lnTo>
                <a:lnTo>
                  <a:pt x="126" y="572"/>
                </a:lnTo>
                <a:lnTo>
                  <a:pt x="128" y="572"/>
                </a:lnTo>
                <a:lnTo>
                  <a:pt x="130" y="570"/>
                </a:lnTo>
                <a:lnTo>
                  <a:pt x="132" y="570"/>
                </a:lnTo>
                <a:lnTo>
                  <a:pt x="132" y="570"/>
                </a:lnTo>
                <a:lnTo>
                  <a:pt x="136" y="572"/>
                </a:lnTo>
                <a:lnTo>
                  <a:pt x="138" y="572"/>
                </a:lnTo>
                <a:lnTo>
                  <a:pt x="140" y="575"/>
                </a:lnTo>
                <a:lnTo>
                  <a:pt x="140" y="575"/>
                </a:lnTo>
                <a:lnTo>
                  <a:pt x="140" y="577"/>
                </a:lnTo>
                <a:lnTo>
                  <a:pt x="142" y="577"/>
                </a:lnTo>
                <a:lnTo>
                  <a:pt x="142" y="577"/>
                </a:lnTo>
                <a:lnTo>
                  <a:pt x="145" y="577"/>
                </a:lnTo>
                <a:lnTo>
                  <a:pt x="147" y="579"/>
                </a:lnTo>
                <a:lnTo>
                  <a:pt x="147" y="579"/>
                </a:lnTo>
                <a:lnTo>
                  <a:pt x="149" y="579"/>
                </a:lnTo>
                <a:lnTo>
                  <a:pt x="149" y="581"/>
                </a:lnTo>
                <a:lnTo>
                  <a:pt x="149" y="581"/>
                </a:lnTo>
                <a:lnTo>
                  <a:pt x="151" y="581"/>
                </a:lnTo>
                <a:lnTo>
                  <a:pt x="151" y="581"/>
                </a:lnTo>
                <a:lnTo>
                  <a:pt x="151" y="579"/>
                </a:lnTo>
                <a:lnTo>
                  <a:pt x="153" y="579"/>
                </a:lnTo>
                <a:lnTo>
                  <a:pt x="155" y="577"/>
                </a:lnTo>
                <a:lnTo>
                  <a:pt x="157" y="577"/>
                </a:lnTo>
                <a:lnTo>
                  <a:pt x="161" y="577"/>
                </a:lnTo>
                <a:lnTo>
                  <a:pt x="163" y="577"/>
                </a:lnTo>
                <a:close/>
                <a:moveTo>
                  <a:pt x="176" y="780"/>
                </a:moveTo>
                <a:lnTo>
                  <a:pt x="174" y="778"/>
                </a:lnTo>
                <a:lnTo>
                  <a:pt x="172" y="778"/>
                </a:lnTo>
                <a:lnTo>
                  <a:pt x="172" y="780"/>
                </a:lnTo>
                <a:lnTo>
                  <a:pt x="170" y="780"/>
                </a:lnTo>
                <a:lnTo>
                  <a:pt x="170" y="780"/>
                </a:lnTo>
                <a:lnTo>
                  <a:pt x="168" y="782"/>
                </a:lnTo>
                <a:lnTo>
                  <a:pt x="168" y="782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8" y="784"/>
                </a:lnTo>
                <a:lnTo>
                  <a:pt x="166" y="784"/>
                </a:lnTo>
                <a:lnTo>
                  <a:pt x="166" y="784"/>
                </a:lnTo>
                <a:lnTo>
                  <a:pt x="163" y="784"/>
                </a:lnTo>
                <a:lnTo>
                  <a:pt x="163" y="786"/>
                </a:lnTo>
                <a:lnTo>
                  <a:pt x="163" y="786"/>
                </a:lnTo>
                <a:lnTo>
                  <a:pt x="163" y="788"/>
                </a:lnTo>
                <a:lnTo>
                  <a:pt x="161" y="788"/>
                </a:lnTo>
                <a:lnTo>
                  <a:pt x="161" y="788"/>
                </a:lnTo>
                <a:lnTo>
                  <a:pt x="161" y="791"/>
                </a:lnTo>
                <a:lnTo>
                  <a:pt x="159" y="791"/>
                </a:lnTo>
                <a:lnTo>
                  <a:pt x="159" y="793"/>
                </a:lnTo>
                <a:lnTo>
                  <a:pt x="157" y="793"/>
                </a:lnTo>
                <a:lnTo>
                  <a:pt x="159" y="793"/>
                </a:lnTo>
                <a:lnTo>
                  <a:pt x="163" y="791"/>
                </a:lnTo>
                <a:lnTo>
                  <a:pt x="163" y="791"/>
                </a:lnTo>
                <a:lnTo>
                  <a:pt x="166" y="788"/>
                </a:lnTo>
                <a:lnTo>
                  <a:pt x="166" y="788"/>
                </a:lnTo>
                <a:lnTo>
                  <a:pt x="166" y="788"/>
                </a:lnTo>
                <a:lnTo>
                  <a:pt x="168" y="788"/>
                </a:lnTo>
                <a:lnTo>
                  <a:pt x="168" y="786"/>
                </a:lnTo>
                <a:lnTo>
                  <a:pt x="170" y="784"/>
                </a:lnTo>
                <a:lnTo>
                  <a:pt x="174" y="782"/>
                </a:lnTo>
                <a:lnTo>
                  <a:pt x="176" y="782"/>
                </a:lnTo>
                <a:lnTo>
                  <a:pt x="176" y="782"/>
                </a:lnTo>
                <a:lnTo>
                  <a:pt x="176" y="780"/>
                </a:lnTo>
                <a:lnTo>
                  <a:pt x="176" y="780"/>
                </a:lnTo>
                <a:close/>
                <a:moveTo>
                  <a:pt x="197" y="776"/>
                </a:moveTo>
                <a:lnTo>
                  <a:pt x="195" y="776"/>
                </a:lnTo>
                <a:lnTo>
                  <a:pt x="195" y="776"/>
                </a:lnTo>
                <a:lnTo>
                  <a:pt x="195" y="774"/>
                </a:lnTo>
                <a:lnTo>
                  <a:pt x="199" y="772"/>
                </a:lnTo>
                <a:lnTo>
                  <a:pt x="199" y="772"/>
                </a:lnTo>
                <a:lnTo>
                  <a:pt x="197" y="770"/>
                </a:lnTo>
                <a:lnTo>
                  <a:pt x="197" y="770"/>
                </a:lnTo>
                <a:lnTo>
                  <a:pt x="197" y="770"/>
                </a:lnTo>
                <a:lnTo>
                  <a:pt x="197" y="772"/>
                </a:lnTo>
                <a:lnTo>
                  <a:pt x="195" y="772"/>
                </a:lnTo>
                <a:lnTo>
                  <a:pt x="195" y="774"/>
                </a:lnTo>
                <a:lnTo>
                  <a:pt x="195" y="772"/>
                </a:lnTo>
                <a:lnTo>
                  <a:pt x="193" y="770"/>
                </a:lnTo>
                <a:lnTo>
                  <a:pt x="193" y="770"/>
                </a:lnTo>
                <a:lnTo>
                  <a:pt x="193" y="770"/>
                </a:lnTo>
                <a:lnTo>
                  <a:pt x="191" y="770"/>
                </a:lnTo>
                <a:lnTo>
                  <a:pt x="189" y="772"/>
                </a:lnTo>
                <a:lnTo>
                  <a:pt x="189" y="772"/>
                </a:lnTo>
                <a:lnTo>
                  <a:pt x="186" y="772"/>
                </a:lnTo>
                <a:lnTo>
                  <a:pt x="186" y="772"/>
                </a:lnTo>
                <a:lnTo>
                  <a:pt x="186" y="774"/>
                </a:lnTo>
                <a:lnTo>
                  <a:pt x="186" y="774"/>
                </a:lnTo>
                <a:lnTo>
                  <a:pt x="186" y="774"/>
                </a:lnTo>
                <a:lnTo>
                  <a:pt x="189" y="774"/>
                </a:lnTo>
                <a:lnTo>
                  <a:pt x="189" y="774"/>
                </a:lnTo>
                <a:lnTo>
                  <a:pt x="191" y="774"/>
                </a:lnTo>
                <a:lnTo>
                  <a:pt x="191" y="776"/>
                </a:lnTo>
                <a:lnTo>
                  <a:pt x="193" y="776"/>
                </a:lnTo>
                <a:lnTo>
                  <a:pt x="191" y="776"/>
                </a:lnTo>
                <a:lnTo>
                  <a:pt x="191" y="778"/>
                </a:lnTo>
                <a:lnTo>
                  <a:pt x="191" y="778"/>
                </a:lnTo>
                <a:lnTo>
                  <a:pt x="191" y="778"/>
                </a:lnTo>
                <a:lnTo>
                  <a:pt x="191" y="776"/>
                </a:lnTo>
                <a:lnTo>
                  <a:pt x="189" y="776"/>
                </a:lnTo>
                <a:lnTo>
                  <a:pt x="189" y="776"/>
                </a:lnTo>
                <a:lnTo>
                  <a:pt x="186" y="778"/>
                </a:lnTo>
                <a:lnTo>
                  <a:pt x="186" y="780"/>
                </a:lnTo>
                <a:lnTo>
                  <a:pt x="184" y="780"/>
                </a:lnTo>
                <a:lnTo>
                  <a:pt x="182" y="780"/>
                </a:lnTo>
                <a:lnTo>
                  <a:pt x="180" y="782"/>
                </a:lnTo>
                <a:lnTo>
                  <a:pt x="178" y="782"/>
                </a:lnTo>
                <a:lnTo>
                  <a:pt x="178" y="782"/>
                </a:lnTo>
                <a:lnTo>
                  <a:pt x="176" y="784"/>
                </a:lnTo>
                <a:lnTo>
                  <a:pt x="176" y="784"/>
                </a:lnTo>
                <a:lnTo>
                  <a:pt x="178" y="784"/>
                </a:lnTo>
                <a:lnTo>
                  <a:pt x="180" y="784"/>
                </a:lnTo>
                <a:lnTo>
                  <a:pt x="180" y="784"/>
                </a:lnTo>
                <a:lnTo>
                  <a:pt x="180" y="784"/>
                </a:lnTo>
                <a:lnTo>
                  <a:pt x="182" y="784"/>
                </a:lnTo>
                <a:lnTo>
                  <a:pt x="182" y="784"/>
                </a:lnTo>
                <a:lnTo>
                  <a:pt x="182" y="782"/>
                </a:lnTo>
                <a:lnTo>
                  <a:pt x="184" y="782"/>
                </a:lnTo>
                <a:lnTo>
                  <a:pt x="184" y="782"/>
                </a:lnTo>
                <a:lnTo>
                  <a:pt x="184" y="782"/>
                </a:lnTo>
                <a:lnTo>
                  <a:pt x="186" y="782"/>
                </a:lnTo>
                <a:lnTo>
                  <a:pt x="189" y="780"/>
                </a:lnTo>
                <a:lnTo>
                  <a:pt x="191" y="780"/>
                </a:lnTo>
                <a:lnTo>
                  <a:pt x="191" y="780"/>
                </a:lnTo>
                <a:lnTo>
                  <a:pt x="193" y="780"/>
                </a:lnTo>
                <a:lnTo>
                  <a:pt x="195" y="778"/>
                </a:lnTo>
                <a:lnTo>
                  <a:pt x="197" y="776"/>
                </a:lnTo>
                <a:lnTo>
                  <a:pt x="197" y="776"/>
                </a:lnTo>
                <a:lnTo>
                  <a:pt x="199" y="776"/>
                </a:lnTo>
                <a:lnTo>
                  <a:pt x="197" y="776"/>
                </a:lnTo>
                <a:lnTo>
                  <a:pt x="197" y="776"/>
                </a:lnTo>
                <a:close/>
                <a:moveTo>
                  <a:pt x="149" y="793"/>
                </a:moveTo>
                <a:lnTo>
                  <a:pt x="147" y="793"/>
                </a:lnTo>
                <a:lnTo>
                  <a:pt x="145" y="793"/>
                </a:lnTo>
                <a:lnTo>
                  <a:pt x="145" y="793"/>
                </a:lnTo>
                <a:lnTo>
                  <a:pt x="145" y="793"/>
                </a:lnTo>
                <a:lnTo>
                  <a:pt x="147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lnTo>
                  <a:pt x="149" y="793"/>
                </a:lnTo>
                <a:close/>
                <a:moveTo>
                  <a:pt x="300" y="1310"/>
                </a:moveTo>
                <a:lnTo>
                  <a:pt x="300" y="1310"/>
                </a:lnTo>
                <a:lnTo>
                  <a:pt x="300" y="1308"/>
                </a:lnTo>
                <a:lnTo>
                  <a:pt x="300" y="1308"/>
                </a:lnTo>
                <a:lnTo>
                  <a:pt x="300" y="1306"/>
                </a:lnTo>
                <a:lnTo>
                  <a:pt x="295" y="1306"/>
                </a:lnTo>
                <a:lnTo>
                  <a:pt x="293" y="1308"/>
                </a:lnTo>
                <a:lnTo>
                  <a:pt x="293" y="1310"/>
                </a:lnTo>
                <a:lnTo>
                  <a:pt x="293" y="1310"/>
                </a:lnTo>
                <a:lnTo>
                  <a:pt x="295" y="1310"/>
                </a:lnTo>
                <a:lnTo>
                  <a:pt x="295" y="1313"/>
                </a:lnTo>
                <a:lnTo>
                  <a:pt x="298" y="1313"/>
                </a:lnTo>
                <a:lnTo>
                  <a:pt x="298" y="1313"/>
                </a:lnTo>
                <a:lnTo>
                  <a:pt x="300" y="1310"/>
                </a:lnTo>
                <a:lnTo>
                  <a:pt x="300" y="1310"/>
                </a:lnTo>
                <a:close/>
                <a:moveTo>
                  <a:pt x="295" y="749"/>
                </a:moveTo>
                <a:lnTo>
                  <a:pt x="295" y="749"/>
                </a:lnTo>
                <a:lnTo>
                  <a:pt x="295" y="749"/>
                </a:lnTo>
                <a:lnTo>
                  <a:pt x="298" y="749"/>
                </a:lnTo>
                <a:lnTo>
                  <a:pt x="298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7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lnTo>
                  <a:pt x="295" y="749"/>
                </a:lnTo>
                <a:close/>
                <a:moveTo>
                  <a:pt x="258" y="751"/>
                </a:moveTo>
                <a:lnTo>
                  <a:pt x="256" y="751"/>
                </a:lnTo>
                <a:lnTo>
                  <a:pt x="254" y="751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6" y="753"/>
                </a:lnTo>
                <a:lnTo>
                  <a:pt x="258" y="753"/>
                </a:lnTo>
                <a:lnTo>
                  <a:pt x="258" y="751"/>
                </a:lnTo>
                <a:lnTo>
                  <a:pt x="258" y="751"/>
                </a:lnTo>
                <a:lnTo>
                  <a:pt x="258" y="751"/>
                </a:lnTo>
                <a:close/>
                <a:moveTo>
                  <a:pt x="293" y="1939"/>
                </a:moveTo>
                <a:lnTo>
                  <a:pt x="293" y="1939"/>
                </a:lnTo>
                <a:lnTo>
                  <a:pt x="291" y="1939"/>
                </a:lnTo>
                <a:lnTo>
                  <a:pt x="291" y="1939"/>
                </a:lnTo>
                <a:lnTo>
                  <a:pt x="291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41"/>
                </a:lnTo>
                <a:lnTo>
                  <a:pt x="293" y="1939"/>
                </a:lnTo>
                <a:lnTo>
                  <a:pt x="293" y="1939"/>
                </a:lnTo>
                <a:close/>
                <a:moveTo>
                  <a:pt x="298" y="751"/>
                </a:moveTo>
                <a:lnTo>
                  <a:pt x="300" y="751"/>
                </a:lnTo>
                <a:lnTo>
                  <a:pt x="300" y="751"/>
                </a:lnTo>
                <a:lnTo>
                  <a:pt x="300" y="749"/>
                </a:lnTo>
                <a:lnTo>
                  <a:pt x="298" y="749"/>
                </a:lnTo>
                <a:lnTo>
                  <a:pt x="298" y="749"/>
                </a:lnTo>
                <a:lnTo>
                  <a:pt x="298" y="751"/>
                </a:lnTo>
                <a:lnTo>
                  <a:pt x="298" y="751"/>
                </a:lnTo>
                <a:close/>
                <a:moveTo>
                  <a:pt x="281" y="744"/>
                </a:moveTo>
                <a:lnTo>
                  <a:pt x="281" y="742"/>
                </a:lnTo>
                <a:lnTo>
                  <a:pt x="281" y="742"/>
                </a:lnTo>
                <a:lnTo>
                  <a:pt x="281" y="742"/>
                </a:lnTo>
                <a:lnTo>
                  <a:pt x="281" y="744"/>
                </a:lnTo>
                <a:lnTo>
                  <a:pt x="281" y="744"/>
                </a:lnTo>
                <a:lnTo>
                  <a:pt x="281" y="744"/>
                </a:lnTo>
                <a:lnTo>
                  <a:pt x="281" y="742"/>
                </a:lnTo>
                <a:lnTo>
                  <a:pt x="281" y="742"/>
                </a:lnTo>
                <a:lnTo>
                  <a:pt x="279" y="742"/>
                </a:lnTo>
                <a:lnTo>
                  <a:pt x="279" y="742"/>
                </a:lnTo>
                <a:lnTo>
                  <a:pt x="279" y="742"/>
                </a:lnTo>
                <a:lnTo>
                  <a:pt x="277" y="744"/>
                </a:lnTo>
                <a:lnTo>
                  <a:pt x="277" y="744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79" y="747"/>
                </a:lnTo>
                <a:lnTo>
                  <a:pt x="281" y="747"/>
                </a:lnTo>
                <a:lnTo>
                  <a:pt x="283" y="747"/>
                </a:lnTo>
                <a:lnTo>
                  <a:pt x="283" y="747"/>
                </a:lnTo>
                <a:lnTo>
                  <a:pt x="283" y="747"/>
                </a:lnTo>
                <a:lnTo>
                  <a:pt x="281" y="744"/>
                </a:lnTo>
                <a:close/>
                <a:moveTo>
                  <a:pt x="283" y="742"/>
                </a:moveTo>
                <a:lnTo>
                  <a:pt x="283" y="744"/>
                </a:lnTo>
                <a:lnTo>
                  <a:pt x="283" y="744"/>
                </a:lnTo>
                <a:lnTo>
                  <a:pt x="285" y="744"/>
                </a:lnTo>
                <a:lnTo>
                  <a:pt x="285" y="744"/>
                </a:lnTo>
                <a:lnTo>
                  <a:pt x="285" y="742"/>
                </a:lnTo>
                <a:lnTo>
                  <a:pt x="283" y="742"/>
                </a:lnTo>
                <a:close/>
                <a:moveTo>
                  <a:pt x="291" y="747"/>
                </a:moveTo>
                <a:lnTo>
                  <a:pt x="291" y="744"/>
                </a:lnTo>
                <a:lnTo>
                  <a:pt x="291" y="744"/>
                </a:lnTo>
                <a:lnTo>
                  <a:pt x="291" y="744"/>
                </a:lnTo>
                <a:lnTo>
                  <a:pt x="289" y="747"/>
                </a:lnTo>
                <a:lnTo>
                  <a:pt x="289" y="747"/>
                </a:lnTo>
                <a:lnTo>
                  <a:pt x="289" y="747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49"/>
                </a:lnTo>
                <a:lnTo>
                  <a:pt x="287" y="751"/>
                </a:lnTo>
                <a:lnTo>
                  <a:pt x="287" y="753"/>
                </a:lnTo>
                <a:lnTo>
                  <a:pt x="287" y="751"/>
                </a:lnTo>
                <a:lnTo>
                  <a:pt x="289" y="749"/>
                </a:lnTo>
                <a:lnTo>
                  <a:pt x="289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9"/>
                </a:lnTo>
                <a:lnTo>
                  <a:pt x="291" y="747"/>
                </a:lnTo>
                <a:lnTo>
                  <a:pt x="291" y="747"/>
                </a:lnTo>
                <a:lnTo>
                  <a:pt x="291" y="747"/>
                </a:lnTo>
                <a:close/>
                <a:moveTo>
                  <a:pt x="287" y="1310"/>
                </a:move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7" y="1313"/>
                </a:lnTo>
                <a:lnTo>
                  <a:pt x="289" y="1313"/>
                </a:lnTo>
                <a:lnTo>
                  <a:pt x="289" y="1310"/>
                </a:lnTo>
                <a:lnTo>
                  <a:pt x="289" y="1310"/>
                </a:lnTo>
                <a:lnTo>
                  <a:pt x="289" y="1310"/>
                </a:lnTo>
                <a:lnTo>
                  <a:pt x="287" y="1310"/>
                </a:lnTo>
                <a:close/>
                <a:moveTo>
                  <a:pt x="205" y="767"/>
                </a:moveTo>
                <a:lnTo>
                  <a:pt x="205" y="765"/>
                </a:lnTo>
                <a:lnTo>
                  <a:pt x="203" y="765"/>
                </a:lnTo>
                <a:lnTo>
                  <a:pt x="203" y="765"/>
                </a:lnTo>
                <a:lnTo>
                  <a:pt x="201" y="767"/>
                </a:lnTo>
                <a:lnTo>
                  <a:pt x="201" y="767"/>
                </a:lnTo>
                <a:lnTo>
                  <a:pt x="201" y="767"/>
                </a:lnTo>
                <a:lnTo>
                  <a:pt x="201" y="770"/>
                </a:lnTo>
                <a:lnTo>
                  <a:pt x="203" y="770"/>
                </a:lnTo>
                <a:lnTo>
                  <a:pt x="203" y="770"/>
                </a:lnTo>
                <a:lnTo>
                  <a:pt x="203" y="770"/>
                </a:lnTo>
                <a:lnTo>
                  <a:pt x="205" y="770"/>
                </a:lnTo>
                <a:lnTo>
                  <a:pt x="205" y="770"/>
                </a:lnTo>
                <a:lnTo>
                  <a:pt x="207" y="767"/>
                </a:lnTo>
                <a:lnTo>
                  <a:pt x="207" y="767"/>
                </a:lnTo>
                <a:lnTo>
                  <a:pt x="207" y="767"/>
                </a:lnTo>
                <a:lnTo>
                  <a:pt x="205" y="767"/>
                </a:lnTo>
                <a:close/>
                <a:moveTo>
                  <a:pt x="84" y="805"/>
                </a:moveTo>
                <a:lnTo>
                  <a:pt x="86" y="805"/>
                </a:lnTo>
                <a:lnTo>
                  <a:pt x="86" y="803"/>
                </a:lnTo>
                <a:lnTo>
                  <a:pt x="86" y="803"/>
                </a:lnTo>
                <a:lnTo>
                  <a:pt x="86" y="801"/>
                </a:lnTo>
                <a:lnTo>
                  <a:pt x="84" y="801"/>
                </a:lnTo>
                <a:lnTo>
                  <a:pt x="82" y="801"/>
                </a:lnTo>
                <a:lnTo>
                  <a:pt x="82" y="803"/>
                </a:lnTo>
                <a:lnTo>
                  <a:pt x="80" y="803"/>
                </a:lnTo>
                <a:lnTo>
                  <a:pt x="82" y="803"/>
                </a:lnTo>
                <a:lnTo>
                  <a:pt x="84" y="803"/>
                </a:lnTo>
                <a:lnTo>
                  <a:pt x="82" y="805"/>
                </a:lnTo>
                <a:lnTo>
                  <a:pt x="80" y="805"/>
                </a:lnTo>
                <a:lnTo>
                  <a:pt x="78" y="807"/>
                </a:lnTo>
                <a:lnTo>
                  <a:pt x="73" y="807"/>
                </a:lnTo>
                <a:lnTo>
                  <a:pt x="71" y="807"/>
                </a:lnTo>
                <a:lnTo>
                  <a:pt x="69" y="807"/>
                </a:lnTo>
                <a:lnTo>
                  <a:pt x="69" y="809"/>
                </a:lnTo>
                <a:lnTo>
                  <a:pt x="69" y="809"/>
                </a:lnTo>
                <a:lnTo>
                  <a:pt x="78" y="807"/>
                </a:lnTo>
                <a:lnTo>
                  <a:pt x="82" y="807"/>
                </a:lnTo>
                <a:lnTo>
                  <a:pt x="86" y="807"/>
                </a:lnTo>
                <a:lnTo>
                  <a:pt x="84" y="805"/>
                </a:lnTo>
                <a:lnTo>
                  <a:pt x="84" y="805"/>
                </a:lnTo>
                <a:close/>
                <a:moveTo>
                  <a:pt x="101" y="807"/>
                </a:moveTo>
                <a:lnTo>
                  <a:pt x="96" y="807"/>
                </a:lnTo>
                <a:lnTo>
                  <a:pt x="94" y="807"/>
                </a:lnTo>
                <a:lnTo>
                  <a:pt x="92" y="805"/>
                </a:lnTo>
                <a:lnTo>
                  <a:pt x="90" y="807"/>
                </a:lnTo>
                <a:lnTo>
                  <a:pt x="90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88" y="807"/>
                </a:lnTo>
                <a:lnTo>
                  <a:pt x="90" y="807"/>
                </a:lnTo>
                <a:lnTo>
                  <a:pt x="92" y="807"/>
                </a:lnTo>
                <a:lnTo>
                  <a:pt x="94" y="807"/>
                </a:lnTo>
                <a:lnTo>
                  <a:pt x="96" y="807"/>
                </a:lnTo>
                <a:lnTo>
                  <a:pt x="98" y="807"/>
                </a:lnTo>
                <a:lnTo>
                  <a:pt x="98" y="807"/>
                </a:lnTo>
                <a:lnTo>
                  <a:pt x="101" y="807"/>
                </a:lnTo>
                <a:lnTo>
                  <a:pt x="101" y="807"/>
                </a:lnTo>
                <a:lnTo>
                  <a:pt x="101" y="807"/>
                </a:lnTo>
                <a:close/>
                <a:moveTo>
                  <a:pt x="86" y="1902"/>
                </a:moveTo>
                <a:lnTo>
                  <a:pt x="86" y="1902"/>
                </a:lnTo>
                <a:lnTo>
                  <a:pt x="86" y="1902"/>
                </a:lnTo>
                <a:lnTo>
                  <a:pt x="86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8" y="1902"/>
                </a:lnTo>
                <a:lnTo>
                  <a:pt x="86" y="1902"/>
                </a:lnTo>
                <a:close/>
                <a:moveTo>
                  <a:pt x="111" y="803"/>
                </a:moveTo>
                <a:lnTo>
                  <a:pt x="111" y="801"/>
                </a:lnTo>
                <a:lnTo>
                  <a:pt x="109" y="801"/>
                </a:lnTo>
                <a:lnTo>
                  <a:pt x="109" y="803"/>
                </a:lnTo>
                <a:lnTo>
                  <a:pt x="107" y="803"/>
                </a:lnTo>
                <a:lnTo>
                  <a:pt x="107" y="803"/>
                </a:lnTo>
                <a:lnTo>
                  <a:pt x="109" y="803"/>
                </a:lnTo>
                <a:lnTo>
                  <a:pt x="109" y="803"/>
                </a:lnTo>
                <a:lnTo>
                  <a:pt x="111" y="803"/>
                </a:lnTo>
                <a:close/>
                <a:moveTo>
                  <a:pt x="111" y="640"/>
                </a:moveTo>
                <a:lnTo>
                  <a:pt x="113" y="640"/>
                </a:lnTo>
                <a:lnTo>
                  <a:pt x="111" y="640"/>
                </a:lnTo>
                <a:lnTo>
                  <a:pt x="111" y="637"/>
                </a:lnTo>
                <a:lnTo>
                  <a:pt x="109" y="637"/>
                </a:lnTo>
                <a:lnTo>
                  <a:pt x="105" y="637"/>
                </a:lnTo>
                <a:lnTo>
                  <a:pt x="103" y="635"/>
                </a:lnTo>
                <a:lnTo>
                  <a:pt x="103" y="633"/>
                </a:lnTo>
                <a:lnTo>
                  <a:pt x="101" y="635"/>
                </a:lnTo>
                <a:lnTo>
                  <a:pt x="101" y="635"/>
                </a:lnTo>
                <a:lnTo>
                  <a:pt x="103" y="637"/>
                </a:lnTo>
                <a:lnTo>
                  <a:pt x="107" y="640"/>
                </a:lnTo>
                <a:lnTo>
                  <a:pt x="111" y="640"/>
                </a:lnTo>
                <a:close/>
                <a:moveTo>
                  <a:pt x="80" y="1698"/>
                </a:move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lnTo>
                  <a:pt x="80" y="1698"/>
                </a:lnTo>
                <a:close/>
                <a:moveTo>
                  <a:pt x="71" y="1939"/>
                </a:move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9" y="1939"/>
                </a:lnTo>
                <a:lnTo>
                  <a:pt x="67" y="1939"/>
                </a:lnTo>
                <a:lnTo>
                  <a:pt x="67" y="1939"/>
                </a:lnTo>
                <a:lnTo>
                  <a:pt x="67" y="1937"/>
                </a:lnTo>
                <a:lnTo>
                  <a:pt x="67" y="1939"/>
                </a:lnTo>
                <a:lnTo>
                  <a:pt x="67" y="1939"/>
                </a:lnTo>
                <a:lnTo>
                  <a:pt x="69" y="1939"/>
                </a:lnTo>
                <a:lnTo>
                  <a:pt x="69" y="1941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lnTo>
                  <a:pt x="71" y="1939"/>
                </a:lnTo>
                <a:close/>
                <a:moveTo>
                  <a:pt x="57" y="807"/>
                </a:moveTo>
                <a:lnTo>
                  <a:pt x="57" y="807"/>
                </a:lnTo>
                <a:lnTo>
                  <a:pt x="57" y="807"/>
                </a:lnTo>
                <a:lnTo>
                  <a:pt x="54" y="807"/>
                </a:lnTo>
                <a:lnTo>
                  <a:pt x="54" y="807"/>
                </a:lnTo>
                <a:lnTo>
                  <a:pt x="57" y="809"/>
                </a:lnTo>
                <a:lnTo>
                  <a:pt x="57" y="809"/>
                </a:lnTo>
                <a:lnTo>
                  <a:pt x="59" y="809"/>
                </a:lnTo>
                <a:lnTo>
                  <a:pt x="59" y="809"/>
                </a:lnTo>
                <a:lnTo>
                  <a:pt x="59" y="807"/>
                </a:lnTo>
                <a:lnTo>
                  <a:pt x="57" y="807"/>
                </a:lnTo>
                <a:close/>
                <a:moveTo>
                  <a:pt x="1452" y="700"/>
                </a:move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6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698"/>
                </a:lnTo>
                <a:lnTo>
                  <a:pt x="1452" y="700"/>
                </a:lnTo>
                <a:lnTo>
                  <a:pt x="1452" y="700"/>
                </a:lnTo>
                <a:lnTo>
                  <a:pt x="1452" y="700"/>
                </a:lnTo>
                <a:close/>
                <a:moveTo>
                  <a:pt x="147" y="1906"/>
                </a:moveTo>
                <a:lnTo>
                  <a:pt x="147" y="1908"/>
                </a:lnTo>
                <a:lnTo>
                  <a:pt x="147" y="1908"/>
                </a:lnTo>
                <a:lnTo>
                  <a:pt x="147" y="1910"/>
                </a:lnTo>
                <a:lnTo>
                  <a:pt x="149" y="1908"/>
                </a:lnTo>
                <a:lnTo>
                  <a:pt x="149" y="1908"/>
                </a:lnTo>
                <a:lnTo>
                  <a:pt x="147" y="1906"/>
                </a:lnTo>
                <a:lnTo>
                  <a:pt x="147" y="1906"/>
                </a:lnTo>
                <a:close/>
                <a:moveTo>
                  <a:pt x="73" y="1941"/>
                </a:moveTo>
                <a:lnTo>
                  <a:pt x="73" y="1944"/>
                </a:lnTo>
                <a:lnTo>
                  <a:pt x="73" y="1944"/>
                </a:lnTo>
                <a:lnTo>
                  <a:pt x="73" y="1941"/>
                </a:lnTo>
                <a:lnTo>
                  <a:pt x="73" y="1941"/>
                </a:lnTo>
                <a:lnTo>
                  <a:pt x="73" y="1941"/>
                </a:lnTo>
                <a:close/>
                <a:moveTo>
                  <a:pt x="134" y="1837"/>
                </a:moveTo>
                <a:lnTo>
                  <a:pt x="132" y="1839"/>
                </a:lnTo>
                <a:lnTo>
                  <a:pt x="134" y="1839"/>
                </a:lnTo>
                <a:lnTo>
                  <a:pt x="134" y="1839"/>
                </a:lnTo>
                <a:lnTo>
                  <a:pt x="136" y="1837"/>
                </a:lnTo>
                <a:lnTo>
                  <a:pt x="136" y="1837"/>
                </a:lnTo>
                <a:lnTo>
                  <a:pt x="134" y="1837"/>
                </a:lnTo>
                <a:lnTo>
                  <a:pt x="134" y="1837"/>
                </a:lnTo>
                <a:close/>
                <a:moveTo>
                  <a:pt x="130" y="1675"/>
                </a:move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lnTo>
                  <a:pt x="130" y="1675"/>
                </a:lnTo>
                <a:close/>
                <a:moveTo>
                  <a:pt x="134" y="799"/>
                </a:moveTo>
                <a:lnTo>
                  <a:pt x="134" y="797"/>
                </a:lnTo>
                <a:lnTo>
                  <a:pt x="134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7"/>
                </a:lnTo>
                <a:lnTo>
                  <a:pt x="136" y="795"/>
                </a:lnTo>
                <a:lnTo>
                  <a:pt x="134" y="795"/>
                </a:lnTo>
                <a:lnTo>
                  <a:pt x="134" y="797"/>
                </a:lnTo>
                <a:lnTo>
                  <a:pt x="132" y="797"/>
                </a:lnTo>
                <a:lnTo>
                  <a:pt x="134" y="799"/>
                </a:lnTo>
                <a:lnTo>
                  <a:pt x="134" y="799"/>
                </a:lnTo>
                <a:close/>
                <a:moveTo>
                  <a:pt x="138" y="707"/>
                </a:moveTo>
                <a:lnTo>
                  <a:pt x="140" y="707"/>
                </a:lnTo>
                <a:lnTo>
                  <a:pt x="140" y="707"/>
                </a:lnTo>
                <a:lnTo>
                  <a:pt x="142" y="707"/>
                </a:lnTo>
                <a:lnTo>
                  <a:pt x="142" y="705"/>
                </a:lnTo>
                <a:lnTo>
                  <a:pt x="138" y="705"/>
                </a:lnTo>
                <a:lnTo>
                  <a:pt x="138" y="707"/>
                </a:lnTo>
                <a:close/>
                <a:moveTo>
                  <a:pt x="128" y="1765"/>
                </a:move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lnTo>
                  <a:pt x="128" y="1765"/>
                </a:lnTo>
                <a:close/>
                <a:moveTo>
                  <a:pt x="122" y="1671"/>
                </a:move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3"/>
                </a:lnTo>
                <a:lnTo>
                  <a:pt x="122" y="1673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19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lnTo>
                  <a:pt x="122" y="1671"/>
                </a:lnTo>
                <a:close/>
                <a:moveTo>
                  <a:pt x="111" y="1826"/>
                </a:moveTo>
                <a:lnTo>
                  <a:pt x="109" y="1826"/>
                </a:lnTo>
                <a:lnTo>
                  <a:pt x="107" y="1826"/>
                </a:lnTo>
                <a:lnTo>
                  <a:pt x="105" y="1826"/>
                </a:lnTo>
                <a:lnTo>
                  <a:pt x="105" y="1826"/>
                </a:lnTo>
                <a:lnTo>
                  <a:pt x="107" y="1828"/>
                </a:lnTo>
                <a:lnTo>
                  <a:pt x="109" y="1830"/>
                </a:lnTo>
                <a:lnTo>
                  <a:pt x="109" y="1830"/>
                </a:lnTo>
                <a:lnTo>
                  <a:pt x="111" y="1830"/>
                </a:lnTo>
                <a:lnTo>
                  <a:pt x="113" y="1830"/>
                </a:lnTo>
                <a:lnTo>
                  <a:pt x="113" y="1828"/>
                </a:lnTo>
                <a:lnTo>
                  <a:pt x="113" y="1826"/>
                </a:lnTo>
                <a:lnTo>
                  <a:pt x="111" y="1826"/>
                </a:lnTo>
                <a:close/>
                <a:moveTo>
                  <a:pt x="124" y="1832"/>
                </a:moveTo>
                <a:lnTo>
                  <a:pt x="122" y="1832"/>
                </a:lnTo>
                <a:lnTo>
                  <a:pt x="122" y="1832"/>
                </a:lnTo>
                <a:lnTo>
                  <a:pt x="117" y="1830"/>
                </a:lnTo>
                <a:lnTo>
                  <a:pt x="115" y="1830"/>
                </a:lnTo>
                <a:lnTo>
                  <a:pt x="115" y="1830"/>
                </a:lnTo>
                <a:lnTo>
                  <a:pt x="115" y="1832"/>
                </a:lnTo>
                <a:lnTo>
                  <a:pt x="117" y="1832"/>
                </a:lnTo>
                <a:lnTo>
                  <a:pt x="117" y="1832"/>
                </a:lnTo>
                <a:lnTo>
                  <a:pt x="119" y="1835"/>
                </a:lnTo>
                <a:lnTo>
                  <a:pt x="124" y="1835"/>
                </a:lnTo>
                <a:lnTo>
                  <a:pt x="124" y="1835"/>
                </a:lnTo>
                <a:lnTo>
                  <a:pt x="124" y="1832"/>
                </a:lnTo>
                <a:lnTo>
                  <a:pt x="124" y="1832"/>
                </a:lnTo>
                <a:close/>
                <a:moveTo>
                  <a:pt x="126" y="1694"/>
                </a:moveTo>
                <a:lnTo>
                  <a:pt x="126" y="1694"/>
                </a:lnTo>
                <a:lnTo>
                  <a:pt x="126" y="1696"/>
                </a:lnTo>
                <a:lnTo>
                  <a:pt x="126" y="1696"/>
                </a:lnTo>
                <a:lnTo>
                  <a:pt x="128" y="1696"/>
                </a:lnTo>
                <a:lnTo>
                  <a:pt x="128" y="1696"/>
                </a:lnTo>
                <a:lnTo>
                  <a:pt x="128" y="1694"/>
                </a:lnTo>
                <a:lnTo>
                  <a:pt x="128" y="1694"/>
                </a:lnTo>
                <a:lnTo>
                  <a:pt x="126" y="1694"/>
                </a:lnTo>
                <a:close/>
                <a:moveTo>
                  <a:pt x="251" y="761"/>
                </a:moveTo>
                <a:lnTo>
                  <a:pt x="249" y="761"/>
                </a:lnTo>
                <a:lnTo>
                  <a:pt x="249" y="761"/>
                </a:lnTo>
                <a:lnTo>
                  <a:pt x="249" y="761"/>
                </a:lnTo>
                <a:lnTo>
                  <a:pt x="251" y="763"/>
                </a:lnTo>
                <a:lnTo>
                  <a:pt x="254" y="761"/>
                </a:lnTo>
                <a:lnTo>
                  <a:pt x="251" y="761"/>
                </a:lnTo>
                <a:lnTo>
                  <a:pt x="251" y="761"/>
                </a:lnTo>
                <a:close/>
                <a:moveTo>
                  <a:pt x="499" y="1866"/>
                </a:moveTo>
                <a:lnTo>
                  <a:pt x="499" y="1866"/>
                </a:lnTo>
                <a:lnTo>
                  <a:pt x="499" y="1866"/>
                </a:lnTo>
                <a:lnTo>
                  <a:pt x="499" y="1864"/>
                </a:lnTo>
                <a:lnTo>
                  <a:pt x="499" y="1864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6"/>
                </a:lnTo>
                <a:lnTo>
                  <a:pt x="499" y="1868"/>
                </a:lnTo>
                <a:lnTo>
                  <a:pt x="501" y="1868"/>
                </a:lnTo>
                <a:lnTo>
                  <a:pt x="501" y="1868"/>
                </a:lnTo>
                <a:lnTo>
                  <a:pt x="501" y="1868"/>
                </a:lnTo>
                <a:lnTo>
                  <a:pt x="499" y="1866"/>
                </a:lnTo>
                <a:close/>
                <a:moveTo>
                  <a:pt x="505" y="640"/>
                </a:moveTo>
                <a:lnTo>
                  <a:pt x="505" y="637"/>
                </a:lnTo>
                <a:lnTo>
                  <a:pt x="505" y="637"/>
                </a:lnTo>
                <a:lnTo>
                  <a:pt x="503" y="640"/>
                </a:lnTo>
                <a:lnTo>
                  <a:pt x="503" y="640"/>
                </a:lnTo>
                <a:lnTo>
                  <a:pt x="505" y="640"/>
                </a:lnTo>
                <a:lnTo>
                  <a:pt x="505" y="640"/>
                </a:lnTo>
                <a:close/>
                <a:moveTo>
                  <a:pt x="490" y="637"/>
                </a:moveTo>
                <a:lnTo>
                  <a:pt x="488" y="637"/>
                </a:lnTo>
                <a:lnTo>
                  <a:pt x="486" y="637"/>
                </a:lnTo>
                <a:lnTo>
                  <a:pt x="484" y="637"/>
                </a:lnTo>
                <a:lnTo>
                  <a:pt x="484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37"/>
                </a:lnTo>
                <a:lnTo>
                  <a:pt x="482" y="640"/>
                </a:lnTo>
                <a:lnTo>
                  <a:pt x="484" y="640"/>
                </a:lnTo>
                <a:lnTo>
                  <a:pt x="484" y="642"/>
                </a:lnTo>
                <a:lnTo>
                  <a:pt x="484" y="642"/>
                </a:lnTo>
                <a:lnTo>
                  <a:pt x="486" y="640"/>
                </a:lnTo>
                <a:lnTo>
                  <a:pt x="490" y="640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lnTo>
                  <a:pt x="490" y="637"/>
                </a:lnTo>
                <a:close/>
                <a:moveTo>
                  <a:pt x="515" y="648"/>
                </a:moveTo>
                <a:lnTo>
                  <a:pt x="513" y="650"/>
                </a:lnTo>
                <a:lnTo>
                  <a:pt x="513" y="650"/>
                </a:lnTo>
                <a:lnTo>
                  <a:pt x="513" y="650"/>
                </a:lnTo>
                <a:lnTo>
                  <a:pt x="515" y="648"/>
                </a:lnTo>
                <a:lnTo>
                  <a:pt x="518" y="648"/>
                </a:lnTo>
                <a:lnTo>
                  <a:pt x="518" y="646"/>
                </a:lnTo>
                <a:lnTo>
                  <a:pt x="515" y="646"/>
                </a:lnTo>
                <a:lnTo>
                  <a:pt x="515" y="648"/>
                </a:lnTo>
                <a:close/>
                <a:moveTo>
                  <a:pt x="505" y="1860"/>
                </a:moveTo>
                <a:lnTo>
                  <a:pt x="505" y="1860"/>
                </a:lnTo>
                <a:lnTo>
                  <a:pt x="505" y="1860"/>
                </a:lnTo>
                <a:lnTo>
                  <a:pt x="507" y="1862"/>
                </a:lnTo>
                <a:lnTo>
                  <a:pt x="507" y="1860"/>
                </a:lnTo>
                <a:lnTo>
                  <a:pt x="505" y="1860"/>
                </a:lnTo>
                <a:lnTo>
                  <a:pt x="505" y="1860"/>
                </a:lnTo>
                <a:close/>
                <a:moveTo>
                  <a:pt x="526" y="1872"/>
                </a:moveTo>
                <a:lnTo>
                  <a:pt x="526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8" y="1872"/>
                </a:lnTo>
                <a:lnTo>
                  <a:pt x="526" y="1872"/>
                </a:lnTo>
                <a:close/>
                <a:moveTo>
                  <a:pt x="461" y="644"/>
                </a:moveTo>
                <a:lnTo>
                  <a:pt x="459" y="646"/>
                </a:lnTo>
                <a:lnTo>
                  <a:pt x="463" y="646"/>
                </a:lnTo>
                <a:lnTo>
                  <a:pt x="463" y="646"/>
                </a:lnTo>
                <a:lnTo>
                  <a:pt x="465" y="646"/>
                </a:lnTo>
                <a:lnTo>
                  <a:pt x="463" y="644"/>
                </a:lnTo>
                <a:lnTo>
                  <a:pt x="461" y="644"/>
                </a:lnTo>
                <a:close/>
                <a:moveTo>
                  <a:pt x="461" y="629"/>
                </a:moveTo>
                <a:lnTo>
                  <a:pt x="463" y="629"/>
                </a:lnTo>
                <a:lnTo>
                  <a:pt x="465" y="629"/>
                </a:lnTo>
                <a:lnTo>
                  <a:pt x="465" y="627"/>
                </a:lnTo>
                <a:lnTo>
                  <a:pt x="465" y="627"/>
                </a:lnTo>
                <a:lnTo>
                  <a:pt x="463" y="627"/>
                </a:lnTo>
                <a:lnTo>
                  <a:pt x="463" y="627"/>
                </a:lnTo>
                <a:lnTo>
                  <a:pt x="463" y="627"/>
                </a:lnTo>
                <a:lnTo>
                  <a:pt x="461" y="629"/>
                </a:lnTo>
                <a:lnTo>
                  <a:pt x="461" y="629"/>
                </a:lnTo>
                <a:close/>
                <a:moveTo>
                  <a:pt x="444" y="1887"/>
                </a:moveTo>
                <a:lnTo>
                  <a:pt x="444" y="1887"/>
                </a:lnTo>
                <a:lnTo>
                  <a:pt x="444" y="1885"/>
                </a:lnTo>
                <a:lnTo>
                  <a:pt x="442" y="1885"/>
                </a:lnTo>
                <a:lnTo>
                  <a:pt x="440" y="1885"/>
                </a:lnTo>
                <a:lnTo>
                  <a:pt x="440" y="1885"/>
                </a:lnTo>
                <a:lnTo>
                  <a:pt x="440" y="1887"/>
                </a:lnTo>
                <a:lnTo>
                  <a:pt x="440" y="1889"/>
                </a:lnTo>
                <a:lnTo>
                  <a:pt x="442" y="1889"/>
                </a:lnTo>
                <a:lnTo>
                  <a:pt x="444" y="1889"/>
                </a:lnTo>
                <a:lnTo>
                  <a:pt x="444" y="1889"/>
                </a:lnTo>
                <a:lnTo>
                  <a:pt x="446" y="1889"/>
                </a:lnTo>
                <a:lnTo>
                  <a:pt x="446" y="1891"/>
                </a:lnTo>
                <a:lnTo>
                  <a:pt x="446" y="1889"/>
                </a:lnTo>
                <a:lnTo>
                  <a:pt x="446" y="1889"/>
                </a:lnTo>
                <a:lnTo>
                  <a:pt x="444" y="1887"/>
                </a:lnTo>
                <a:close/>
                <a:moveTo>
                  <a:pt x="469" y="637"/>
                </a:moveTo>
                <a:lnTo>
                  <a:pt x="467" y="635"/>
                </a:lnTo>
                <a:lnTo>
                  <a:pt x="467" y="635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7" y="637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0"/>
                </a:lnTo>
                <a:lnTo>
                  <a:pt x="465" y="642"/>
                </a:lnTo>
                <a:lnTo>
                  <a:pt x="467" y="642"/>
                </a:lnTo>
                <a:lnTo>
                  <a:pt x="465" y="642"/>
                </a:lnTo>
                <a:lnTo>
                  <a:pt x="467" y="644"/>
                </a:lnTo>
                <a:lnTo>
                  <a:pt x="467" y="644"/>
                </a:lnTo>
                <a:lnTo>
                  <a:pt x="467" y="644"/>
                </a:lnTo>
                <a:lnTo>
                  <a:pt x="467" y="642"/>
                </a:lnTo>
                <a:lnTo>
                  <a:pt x="467" y="642"/>
                </a:lnTo>
                <a:lnTo>
                  <a:pt x="469" y="640"/>
                </a:lnTo>
                <a:lnTo>
                  <a:pt x="467" y="637"/>
                </a:lnTo>
                <a:lnTo>
                  <a:pt x="469" y="637"/>
                </a:lnTo>
                <a:lnTo>
                  <a:pt x="469" y="637"/>
                </a:lnTo>
                <a:close/>
                <a:moveTo>
                  <a:pt x="476" y="640"/>
                </a:moveTo>
                <a:lnTo>
                  <a:pt x="476" y="640"/>
                </a:lnTo>
                <a:lnTo>
                  <a:pt x="476" y="640"/>
                </a:lnTo>
                <a:lnTo>
                  <a:pt x="474" y="644"/>
                </a:lnTo>
                <a:lnTo>
                  <a:pt x="471" y="644"/>
                </a:lnTo>
                <a:lnTo>
                  <a:pt x="469" y="646"/>
                </a:lnTo>
                <a:lnTo>
                  <a:pt x="467" y="648"/>
                </a:lnTo>
                <a:lnTo>
                  <a:pt x="467" y="648"/>
                </a:lnTo>
                <a:lnTo>
                  <a:pt x="467" y="648"/>
                </a:lnTo>
                <a:lnTo>
                  <a:pt x="465" y="650"/>
                </a:lnTo>
                <a:lnTo>
                  <a:pt x="465" y="652"/>
                </a:lnTo>
                <a:lnTo>
                  <a:pt x="467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69" y="650"/>
                </a:lnTo>
                <a:lnTo>
                  <a:pt x="471" y="650"/>
                </a:lnTo>
                <a:lnTo>
                  <a:pt x="471" y="648"/>
                </a:lnTo>
                <a:lnTo>
                  <a:pt x="471" y="648"/>
                </a:lnTo>
                <a:lnTo>
                  <a:pt x="471" y="648"/>
                </a:lnTo>
                <a:lnTo>
                  <a:pt x="474" y="648"/>
                </a:lnTo>
                <a:lnTo>
                  <a:pt x="474" y="646"/>
                </a:lnTo>
                <a:lnTo>
                  <a:pt x="474" y="646"/>
                </a:lnTo>
                <a:lnTo>
                  <a:pt x="478" y="642"/>
                </a:lnTo>
                <a:lnTo>
                  <a:pt x="478" y="640"/>
                </a:lnTo>
                <a:lnTo>
                  <a:pt x="478" y="640"/>
                </a:lnTo>
                <a:lnTo>
                  <a:pt x="476" y="640"/>
                </a:lnTo>
                <a:close/>
                <a:moveTo>
                  <a:pt x="585" y="1759"/>
                </a:moveTo>
                <a:lnTo>
                  <a:pt x="585" y="1759"/>
                </a:lnTo>
                <a:lnTo>
                  <a:pt x="585" y="1759"/>
                </a:lnTo>
                <a:lnTo>
                  <a:pt x="585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7" y="1759"/>
                </a:lnTo>
                <a:lnTo>
                  <a:pt x="585" y="1759"/>
                </a:lnTo>
                <a:close/>
                <a:moveTo>
                  <a:pt x="578" y="1759"/>
                </a:moveTo>
                <a:lnTo>
                  <a:pt x="578" y="1759"/>
                </a:lnTo>
                <a:lnTo>
                  <a:pt x="578" y="1757"/>
                </a:lnTo>
                <a:lnTo>
                  <a:pt x="576" y="1757"/>
                </a:lnTo>
                <a:lnTo>
                  <a:pt x="576" y="1757"/>
                </a:lnTo>
                <a:lnTo>
                  <a:pt x="576" y="1759"/>
                </a:lnTo>
                <a:lnTo>
                  <a:pt x="576" y="1759"/>
                </a:lnTo>
                <a:lnTo>
                  <a:pt x="576" y="1759"/>
                </a:lnTo>
                <a:lnTo>
                  <a:pt x="578" y="1759"/>
                </a:lnTo>
                <a:lnTo>
                  <a:pt x="578" y="1759"/>
                </a:lnTo>
                <a:close/>
                <a:moveTo>
                  <a:pt x="578" y="1765"/>
                </a:moveTo>
                <a:lnTo>
                  <a:pt x="578" y="1765"/>
                </a:lnTo>
                <a:lnTo>
                  <a:pt x="578" y="1767"/>
                </a:lnTo>
                <a:lnTo>
                  <a:pt x="578" y="1767"/>
                </a:lnTo>
                <a:lnTo>
                  <a:pt x="578" y="1765"/>
                </a:lnTo>
                <a:lnTo>
                  <a:pt x="578" y="1765"/>
                </a:lnTo>
                <a:lnTo>
                  <a:pt x="578" y="1765"/>
                </a:lnTo>
                <a:close/>
                <a:moveTo>
                  <a:pt x="593" y="1774"/>
                </a:moveTo>
                <a:lnTo>
                  <a:pt x="593" y="1774"/>
                </a:lnTo>
                <a:lnTo>
                  <a:pt x="593" y="1776"/>
                </a:lnTo>
                <a:lnTo>
                  <a:pt x="593" y="1774"/>
                </a:lnTo>
                <a:lnTo>
                  <a:pt x="593" y="1774"/>
                </a:lnTo>
                <a:lnTo>
                  <a:pt x="593" y="1774"/>
                </a:lnTo>
                <a:close/>
                <a:moveTo>
                  <a:pt x="530" y="1872"/>
                </a:moveTo>
                <a:lnTo>
                  <a:pt x="528" y="1872"/>
                </a:lnTo>
                <a:lnTo>
                  <a:pt x="528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lnTo>
                  <a:pt x="530" y="1872"/>
                </a:lnTo>
                <a:close/>
                <a:moveTo>
                  <a:pt x="570" y="1887"/>
                </a:move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91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68" y="1889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lnTo>
                  <a:pt x="570" y="1887"/>
                </a:lnTo>
                <a:close/>
                <a:moveTo>
                  <a:pt x="323" y="1319"/>
                </a:moveTo>
                <a:lnTo>
                  <a:pt x="323" y="1319"/>
                </a:lnTo>
                <a:lnTo>
                  <a:pt x="323" y="1319"/>
                </a:lnTo>
                <a:lnTo>
                  <a:pt x="321" y="1319"/>
                </a:lnTo>
                <a:lnTo>
                  <a:pt x="321" y="1319"/>
                </a:lnTo>
                <a:lnTo>
                  <a:pt x="321" y="1317"/>
                </a:lnTo>
                <a:lnTo>
                  <a:pt x="321" y="1317"/>
                </a:lnTo>
                <a:lnTo>
                  <a:pt x="318" y="1315"/>
                </a:lnTo>
                <a:lnTo>
                  <a:pt x="318" y="1315"/>
                </a:lnTo>
                <a:lnTo>
                  <a:pt x="316" y="1317"/>
                </a:lnTo>
                <a:lnTo>
                  <a:pt x="314" y="1317"/>
                </a:lnTo>
                <a:lnTo>
                  <a:pt x="314" y="1317"/>
                </a:lnTo>
                <a:lnTo>
                  <a:pt x="314" y="1319"/>
                </a:lnTo>
                <a:lnTo>
                  <a:pt x="316" y="1319"/>
                </a:lnTo>
                <a:lnTo>
                  <a:pt x="316" y="1321"/>
                </a:lnTo>
                <a:lnTo>
                  <a:pt x="318" y="1321"/>
                </a:lnTo>
                <a:lnTo>
                  <a:pt x="318" y="1321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19"/>
                </a:lnTo>
                <a:lnTo>
                  <a:pt x="318" y="1321"/>
                </a:lnTo>
                <a:lnTo>
                  <a:pt x="321" y="1321"/>
                </a:lnTo>
                <a:lnTo>
                  <a:pt x="321" y="1321"/>
                </a:lnTo>
                <a:lnTo>
                  <a:pt x="323" y="1321"/>
                </a:lnTo>
                <a:lnTo>
                  <a:pt x="323" y="1321"/>
                </a:lnTo>
                <a:lnTo>
                  <a:pt x="325" y="1321"/>
                </a:lnTo>
                <a:lnTo>
                  <a:pt x="325" y="1321"/>
                </a:lnTo>
                <a:lnTo>
                  <a:pt x="323" y="1319"/>
                </a:lnTo>
                <a:close/>
                <a:moveTo>
                  <a:pt x="566" y="1893"/>
                </a:moveTo>
                <a:lnTo>
                  <a:pt x="566" y="1893"/>
                </a:lnTo>
                <a:lnTo>
                  <a:pt x="566" y="1893"/>
                </a:lnTo>
                <a:lnTo>
                  <a:pt x="566" y="1893"/>
                </a:lnTo>
                <a:lnTo>
                  <a:pt x="566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8" y="1895"/>
                </a:lnTo>
                <a:lnTo>
                  <a:pt x="566" y="1893"/>
                </a:lnTo>
                <a:close/>
                <a:moveTo>
                  <a:pt x="568" y="1897"/>
                </a:moveTo>
                <a:lnTo>
                  <a:pt x="568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70" y="1897"/>
                </a:lnTo>
                <a:lnTo>
                  <a:pt x="568" y="1897"/>
                </a:lnTo>
                <a:close/>
                <a:moveTo>
                  <a:pt x="543" y="1864"/>
                </a:move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lnTo>
                  <a:pt x="543" y="1864"/>
                </a:lnTo>
                <a:close/>
                <a:moveTo>
                  <a:pt x="362" y="1346"/>
                </a:moveTo>
                <a:lnTo>
                  <a:pt x="362" y="1344"/>
                </a:lnTo>
                <a:lnTo>
                  <a:pt x="360" y="1344"/>
                </a:lnTo>
                <a:lnTo>
                  <a:pt x="360" y="1342"/>
                </a:lnTo>
                <a:lnTo>
                  <a:pt x="358" y="1340"/>
                </a:lnTo>
                <a:lnTo>
                  <a:pt x="354" y="1338"/>
                </a:lnTo>
                <a:lnTo>
                  <a:pt x="350" y="1336"/>
                </a:lnTo>
                <a:lnTo>
                  <a:pt x="350" y="1336"/>
                </a:lnTo>
                <a:lnTo>
                  <a:pt x="350" y="1338"/>
                </a:lnTo>
                <a:lnTo>
                  <a:pt x="350" y="1340"/>
                </a:lnTo>
                <a:lnTo>
                  <a:pt x="350" y="1342"/>
                </a:lnTo>
                <a:lnTo>
                  <a:pt x="348" y="1342"/>
                </a:lnTo>
                <a:lnTo>
                  <a:pt x="348" y="1344"/>
                </a:lnTo>
                <a:lnTo>
                  <a:pt x="348" y="1346"/>
                </a:lnTo>
                <a:lnTo>
                  <a:pt x="350" y="1350"/>
                </a:lnTo>
                <a:lnTo>
                  <a:pt x="350" y="1352"/>
                </a:lnTo>
                <a:lnTo>
                  <a:pt x="350" y="1354"/>
                </a:lnTo>
                <a:lnTo>
                  <a:pt x="352" y="1357"/>
                </a:lnTo>
                <a:lnTo>
                  <a:pt x="354" y="1357"/>
                </a:lnTo>
                <a:lnTo>
                  <a:pt x="354" y="1354"/>
                </a:lnTo>
                <a:lnTo>
                  <a:pt x="354" y="1354"/>
                </a:lnTo>
                <a:lnTo>
                  <a:pt x="358" y="1350"/>
                </a:lnTo>
                <a:lnTo>
                  <a:pt x="360" y="1350"/>
                </a:lnTo>
                <a:lnTo>
                  <a:pt x="365" y="1348"/>
                </a:lnTo>
                <a:lnTo>
                  <a:pt x="365" y="1348"/>
                </a:lnTo>
                <a:lnTo>
                  <a:pt x="365" y="1346"/>
                </a:lnTo>
                <a:lnTo>
                  <a:pt x="362" y="1346"/>
                </a:lnTo>
                <a:close/>
                <a:moveTo>
                  <a:pt x="362" y="1690"/>
                </a:move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lnTo>
                  <a:pt x="362" y="1690"/>
                </a:lnTo>
                <a:close/>
                <a:moveTo>
                  <a:pt x="354" y="734"/>
                </a:moveTo>
                <a:lnTo>
                  <a:pt x="354" y="734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4" y="732"/>
                </a:lnTo>
                <a:lnTo>
                  <a:pt x="352" y="734"/>
                </a:lnTo>
                <a:lnTo>
                  <a:pt x="352" y="734"/>
                </a:lnTo>
                <a:lnTo>
                  <a:pt x="352" y="734"/>
                </a:lnTo>
                <a:lnTo>
                  <a:pt x="354" y="734"/>
                </a:lnTo>
                <a:close/>
                <a:moveTo>
                  <a:pt x="369" y="717"/>
                </a:moveTo>
                <a:lnTo>
                  <a:pt x="367" y="719"/>
                </a:lnTo>
                <a:lnTo>
                  <a:pt x="367" y="719"/>
                </a:lnTo>
                <a:lnTo>
                  <a:pt x="367" y="721"/>
                </a:lnTo>
                <a:lnTo>
                  <a:pt x="365" y="721"/>
                </a:lnTo>
                <a:lnTo>
                  <a:pt x="365" y="721"/>
                </a:lnTo>
                <a:lnTo>
                  <a:pt x="367" y="721"/>
                </a:lnTo>
                <a:lnTo>
                  <a:pt x="367" y="721"/>
                </a:lnTo>
                <a:lnTo>
                  <a:pt x="369" y="719"/>
                </a:lnTo>
                <a:lnTo>
                  <a:pt x="371" y="719"/>
                </a:lnTo>
                <a:lnTo>
                  <a:pt x="371" y="717"/>
                </a:lnTo>
                <a:lnTo>
                  <a:pt x="369" y="717"/>
                </a:lnTo>
                <a:close/>
                <a:moveTo>
                  <a:pt x="436" y="1885"/>
                </a:move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6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8" y="1885"/>
                </a:lnTo>
                <a:lnTo>
                  <a:pt x="436" y="1885"/>
                </a:lnTo>
                <a:close/>
                <a:moveTo>
                  <a:pt x="348" y="1329"/>
                </a:moveTo>
                <a:lnTo>
                  <a:pt x="348" y="1329"/>
                </a:lnTo>
                <a:lnTo>
                  <a:pt x="346" y="1327"/>
                </a:lnTo>
                <a:lnTo>
                  <a:pt x="346" y="1327"/>
                </a:lnTo>
                <a:lnTo>
                  <a:pt x="344" y="1325"/>
                </a:lnTo>
                <a:lnTo>
                  <a:pt x="342" y="1325"/>
                </a:lnTo>
                <a:lnTo>
                  <a:pt x="342" y="1327"/>
                </a:lnTo>
                <a:lnTo>
                  <a:pt x="342" y="1327"/>
                </a:lnTo>
                <a:lnTo>
                  <a:pt x="339" y="1325"/>
                </a:lnTo>
                <a:lnTo>
                  <a:pt x="339" y="1325"/>
                </a:lnTo>
                <a:lnTo>
                  <a:pt x="337" y="1325"/>
                </a:lnTo>
                <a:lnTo>
                  <a:pt x="337" y="1325"/>
                </a:lnTo>
                <a:lnTo>
                  <a:pt x="337" y="1327"/>
                </a:lnTo>
                <a:lnTo>
                  <a:pt x="339" y="1327"/>
                </a:lnTo>
                <a:lnTo>
                  <a:pt x="339" y="1329"/>
                </a:lnTo>
                <a:lnTo>
                  <a:pt x="342" y="1327"/>
                </a:lnTo>
                <a:lnTo>
                  <a:pt x="342" y="1329"/>
                </a:lnTo>
                <a:lnTo>
                  <a:pt x="342" y="1331"/>
                </a:lnTo>
                <a:lnTo>
                  <a:pt x="342" y="1331"/>
                </a:lnTo>
                <a:lnTo>
                  <a:pt x="344" y="1331"/>
                </a:lnTo>
                <a:lnTo>
                  <a:pt x="344" y="1331"/>
                </a:lnTo>
                <a:lnTo>
                  <a:pt x="346" y="1331"/>
                </a:lnTo>
                <a:lnTo>
                  <a:pt x="348" y="1329"/>
                </a:lnTo>
                <a:lnTo>
                  <a:pt x="348" y="1329"/>
                </a:lnTo>
                <a:close/>
                <a:moveTo>
                  <a:pt x="335" y="1327"/>
                </a:moveTo>
                <a:lnTo>
                  <a:pt x="333" y="1327"/>
                </a:lnTo>
                <a:lnTo>
                  <a:pt x="333" y="1327"/>
                </a:lnTo>
                <a:lnTo>
                  <a:pt x="333" y="1327"/>
                </a:lnTo>
                <a:lnTo>
                  <a:pt x="333" y="1329"/>
                </a:lnTo>
                <a:lnTo>
                  <a:pt x="335" y="1329"/>
                </a:lnTo>
                <a:lnTo>
                  <a:pt x="335" y="1329"/>
                </a:lnTo>
                <a:lnTo>
                  <a:pt x="335" y="1327"/>
                </a:lnTo>
                <a:lnTo>
                  <a:pt x="335" y="1327"/>
                </a:lnTo>
                <a:lnTo>
                  <a:pt x="335" y="1327"/>
                </a:lnTo>
                <a:close/>
                <a:moveTo>
                  <a:pt x="329" y="1602"/>
                </a:moveTo>
                <a:lnTo>
                  <a:pt x="327" y="1602"/>
                </a:lnTo>
                <a:lnTo>
                  <a:pt x="327" y="1602"/>
                </a:lnTo>
                <a:lnTo>
                  <a:pt x="329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7" y="1604"/>
                </a:lnTo>
                <a:lnTo>
                  <a:pt x="325" y="1604"/>
                </a:lnTo>
                <a:lnTo>
                  <a:pt x="325" y="1604"/>
                </a:lnTo>
                <a:lnTo>
                  <a:pt x="327" y="1606"/>
                </a:lnTo>
                <a:lnTo>
                  <a:pt x="329" y="1606"/>
                </a:lnTo>
                <a:lnTo>
                  <a:pt x="331" y="1606"/>
                </a:lnTo>
                <a:lnTo>
                  <a:pt x="329" y="1604"/>
                </a:lnTo>
                <a:lnTo>
                  <a:pt x="329" y="1602"/>
                </a:lnTo>
                <a:close/>
                <a:moveTo>
                  <a:pt x="373" y="717"/>
                </a:moveTo>
                <a:lnTo>
                  <a:pt x="373" y="719"/>
                </a:lnTo>
                <a:lnTo>
                  <a:pt x="371" y="719"/>
                </a:lnTo>
                <a:lnTo>
                  <a:pt x="373" y="719"/>
                </a:lnTo>
                <a:lnTo>
                  <a:pt x="373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9"/>
                </a:lnTo>
                <a:lnTo>
                  <a:pt x="375" y="717"/>
                </a:lnTo>
                <a:lnTo>
                  <a:pt x="373" y="717"/>
                </a:lnTo>
                <a:close/>
                <a:moveTo>
                  <a:pt x="335" y="1323"/>
                </a:moveTo>
                <a:lnTo>
                  <a:pt x="333" y="1323"/>
                </a:lnTo>
                <a:lnTo>
                  <a:pt x="333" y="1323"/>
                </a:lnTo>
                <a:lnTo>
                  <a:pt x="331" y="1323"/>
                </a:lnTo>
                <a:lnTo>
                  <a:pt x="329" y="1321"/>
                </a:lnTo>
                <a:lnTo>
                  <a:pt x="329" y="1323"/>
                </a:lnTo>
                <a:lnTo>
                  <a:pt x="329" y="1323"/>
                </a:lnTo>
                <a:lnTo>
                  <a:pt x="329" y="1323"/>
                </a:lnTo>
                <a:lnTo>
                  <a:pt x="333" y="1323"/>
                </a:lnTo>
                <a:lnTo>
                  <a:pt x="335" y="1325"/>
                </a:lnTo>
                <a:lnTo>
                  <a:pt x="337" y="1323"/>
                </a:lnTo>
                <a:lnTo>
                  <a:pt x="337" y="1323"/>
                </a:lnTo>
                <a:lnTo>
                  <a:pt x="337" y="1323"/>
                </a:lnTo>
                <a:lnTo>
                  <a:pt x="335" y="1323"/>
                </a:lnTo>
                <a:close/>
                <a:moveTo>
                  <a:pt x="350" y="1711"/>
                </a:moveTo>
                <a:lnTo>
                  <a:pt x="348" y="1711"/>
                </a:lnTo>
                <a:lnTo>
                  <a:pt x="348" y="1711"/>
                </a:lnTo>
                <a:lnTo>
                  <a:pt x="348" y="1711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3"/>
                </a:lnTo>
                <a:lnTo>
                  <a:pt x="350" y="1711"/>
                </a:lnTo>
                <a:lnTo>
                  <a:pt x="350" y="1711"/>
                </a:lnTo>
                <a:lnTo>
                  <a:pt x="350" y="1711"/>
                </a:lnTo>
                <a:close/>
                <a:moveTo>
                  <a:pt x="407" y="640"/>
                </a:moveTo>
                <a:lnTo>
                  <a:pt x="407" y="637"/>
                </a:lnTo>
                <a:lnTo>
                  <a:pt x="407" y="635"/>
                </a:lnTo>
                <a:lnTo>
                  <a:pt x="407" y="635"/>
                </a:lnTo>
                <a:lnTo>
                  <a:pt x="407" y="637"/>
                </a:lnTo>
                <a:lnTo>
                  <a:pt x="404" y="640"/>
                </a:lnTo>
                <a:lnTo>
                  <a:pt x="404" y="640"/>
                </a:lnTo>
                <a:lnTo>
                  <a:pt x="407" y="640"/>
                </a:lnTo>
                <a:close/>
                <a:moveTo>
                  <a:pt x="409" y="1795"/>
                </a:moveTo>
                <a:lnTo>
                  <a:pt x="409" y="1795"/>
                </a:lnTo>
                <a:lnTo>
                  <a:pt x="409" y="1795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7"/>
                </a:lnTo>
                <a:lnTo>
                  <a:pt x="409" y="1795"/>
                </a:lnTo>
                <a:lnTo>
                  <a:pt x="409" y="1795"/>
                </a:lnTo>
                <a:close/>
                <a:moveTo>
                  <a:pt x="413" y="1872"/>
                </a:moveTo>
                <a:lnTo>
                  <a:pt x="413" y="1872"/>
                </a:lnTo>
                <a:lnTo>
                  <a:pt x="413" y="1872"/>
                </a:lnTo>
                <a:lnTo>
                  <a:pt x="413" y="1870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lnTo>
                  <a:pt x="413" y="1872"/>
                </a:lnTo>
                <a:close/>
                <a:moveTo>
                  <a:pt x="413" y="1874"/>
                </a:moveTo>
                <a:lnTo>
                  <a:pt x="413" y="1874"/>
                </a:lnTo>
                <a:lnTo>
                  <a:pt x="413" y="1877"/>
                </a:lnTo>
                <a:lnTo>
                  <a:pt x="413" y="1877"/>
                </a:lnTo>
                <a:lnTo>
                  <a:pt x="415" y="1877"/>
                </a:lnTo>
                <a:lnTo>
                  <a:pt x="415" y="1877"/>
                </a:lnTo>
                <a:lnTo>
                  <a:pt x="415" y="1874"/>
                </a:lnTo>
                <a:lnTo>
                  <a:pt x="413" y="1874"/>
                </a:lnTo>
                <a:close/>
                <a:moveTo>
                  <a:pt x="386" y="692"/>
                </a:move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6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0"/>
                </a:lnTo>
                <a:lnTo>
                  <a:pt x="383" y="692"/>
                </a:lnTo>
                <a:lnTo>
                  <a:pt x="386" y="692"/>
                </a:lnTo>
                <a:close/>
                <a:moveTo>
                  <a:pt x="392" y="707"/>
                </a:moveTo>
                <a:lnTo>
                  <a:pt x="388" y="707"/>
                </a:lnTo>
                <a:lnTo>
                  <a:pt x="386" y="707"/>
                </a:lnTo>
                <a:lnTo>
                  <a:pt x="386" y="709"/>
                </a:lnTo>
                <a:lnTo>
                  <a:pt x="388" y="709"/>
                </a:lnTo>
                <a:lnTo>
                  <a:pt x="388" y="709"/>
                </a:lnTo>
                <a:lnTo>
                  <a:pt x="390" y="709"/>
                </a:lnTo>
                <a:lnTo>
                  <a:pt x="390" y="709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lnTo>
                  <a:pt x="392" y="707"/>
                </a:lnTo>
                <a:close/>
                <a:moveTo>
                  <a:pt x="400" y="696"/>
                </a:moveTo>
                <a:lnTo>
                  <a:pt x="398" y="696"/>
                </a:lnTo>
                <a:lnTo>
                  <a:pt x="398" y="694"/>
                </a:lnTo>
                <a:lnTo>
                  <a:pt x="400" y="694"/>
                </a:lnTo>
                <a:lnTo>
                  <a:pt x="400" y="694"/>
                </a:lnTo>
                <a:lnTo>
                  <a:pt x="400" y="692"/>
                </a:lnTo>
                <a:lnTo>
                  <a:pt x="398" y="692"/>
                </a:lnTo>
                <a:lnTo>
                  <a:pt x="396" y="692"/>
                </a:lnTo>
                <a:lnTo>
                  <a:pt x="396" y="692"/>
                </a:lnTo>
                <a:lnTo>
                  <a:pt x="394" y="694"/>
                </a:lnTo>
                <a:lnTo>
                  <a:pt x="392" y="694"/>
                </a:lnTo>
                <a:lnTo>
                  <a:pt x="392" y="692"/>
                </a:lnTo>
                <a:lnTo>
                  <a:pt x="394" y="692"/>
                </a:lnTo>
                <a:lnTo>
                  <a:pt x="392" y="690"/>
                </a:lnTo>
                <a:lnTo>
                  <a:pt x="390" y="690"/>
                </a:lnTo>
                <a:lnTo>
                  <a:pt x="388" y="690"/>
                </a:lnTo>
                <a:lnTo>
                  <a:pt x="390" y="690"/>
                </a:lnTo>
                <a:lnTo>
                  <a:pt x="388" y="692"/>
                </a:lnTo>
                <a:lnTo>
                  <a:pt x="388" y="692"/>
                </a:lnTo>
                <a:lnTo>
                  <a:pt x="388" y="692"/>
                </a:lnTo>
                <a:lnTo>
                  <a:pt x="388" y="694"/>
                </a:lnTo>
                <a:lnTo>
                  <a:pt x="388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6" y="694"/>
                </a:lnTo>
                <a:lnTo>
                  <a:pt x="383" y="694"/>
                </a:lnTo>
                <a:lnTo>
                  <a:pt x="383" y="694"/>
                </a:lnTo>
                <a:lnTo>
                  <a:pt x="383" y="694"/>
                </a:lnTo>
                <a:lnTo>
                  <a:pt x="381" y="692"/>
                </a:lnTo>
                <a:lnTo>
                  <a:pt x="381" y="692"/>
                </a:lnTo>
                <a:lnTo>
                  <a:pt x="379" y="692"/>
                </a:lnTo>
                <a:lnTo>
                  <a:pt x="379" y="692"/>
                </a:lnTo>
                <a:lnTo>
                  <a:pt x="379" y="692"/>
                </a:lnTo>
                <a:lnTo>
                  <a:pt x="377" y="692"/>
                </a:lnTo>
                <a:lnTo>
                  <a:pt x="377" y="694"/>
                </a:lnTo>
                <a:lnTo>
                  <a:pt x="379" y="694"/>
                </a:lnTo>
                <a:lnTo>
                  <a:pt x="379" y="694"/>
                </a:lnTo>
                <a:lnTo>
                  <a:pt x="381" y="696"/>
                </a:lnTo>
                <a:lnTo>
                  <a:pt x="381" y="696"/>
                </a:lnTo>
                <a:lnTo>
                  <a:pt x="379" y="696"/>
                </a:lnTo>
                <a:lnTo>
                  <a:pt x="379" y="696"/>
                </a:lnTo>
                <a:lnTo>
                  <a:pt x="379" y="698"/>
                </a:lnTo>
                <a:lnTo>
                  <a:pt x="379" y="700"/>
                </a:lnTo>
                <a:lnTo>
                  <a:pt x="379" y="702"/>
                </a:lnTo>
                <a:lnTo>
                  <a:pt x="381" y="702"/>
                </a:lnTo>
                <a:lnTo>
                  <a:pt x="379" y="702"/>
                </a:lnTo>
                <a:lnTo>
                  <a:pt x="379" y="702"/>
                </a:lnTo>
                <a:lnTo>
                  <a:pt x="379" y="700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8"/>
                </a:lnTo>
                <a:lnTo>
                  <a:pt x="377" y="696"/>
                </a:lnTo>
                <a:lnTo>
                  <a:pt x="375" y="696"/>
                </a:lnTo>
                <a:lnTo>
                  <a:pt x="375" y="696"/>
                </a:lnTo>
                <a:lnTo>
                  <a:pt x="373" y="696"/>
                </a:lnTo>
                <a:lnTo>
                  <a:pt x="371" y="698"/>
                </a:lnTo>
                <a:lnTo>
                  <a:pt x="369" y="698"/>
                </a:lnTo>
                <a:lnTo>
                  <a:pt x="367" y="700"/>
                </a:lnTo>
                <a:lnTo>
                  <a:pt x="367" y="702"/>
                </a:lnTo>
                <a:lnTo>
                  <a:pt x="367" y="702"/>
                </a:lnTo>
                <a:lnTo>
                  <a:pt x="369" y="705"/>
                </a:lnTo>
                <a:lnTo>
                  <a:pt x="369" y="709"/>
                </a:lnTo>
                <a:lnTo>
                  <a:pt x="371" y="711"/>
                </a:lnTo>
                <a:lnTo>
                  <a:pt x="373" y="711"/>
                </a:lnTo>
                <a:lnTo>
                  <a:pt x="373" y="711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9"/>
                </a:lnTo>
                <a:lnTo>
                  <a:pt x="373" y="707"/>
                </a:lnTo>
                <a:lnTo>
                  <a:pt x="371" y="709"/>
                </a:lnTo>
                <a:lnTo>
                  <a:pt x="371" y="707"/>
                </a:lnTo>
                <a:lnTo>
                  <a:pt x="373" y="707"/>
                </a:lnTo>
                <a:lnTo>
                  <a:pt x="373" y="707"/>
                </a:lnTo>
                <a:lnTo>
                  <a:pt x="375" y="707"/>
                </a:lnTo>
                <a:lnTo>
                  <a:pt x="375" y="707"/>
                </a:lnTo>
                <a:lnTo>
                  <a:pt x="377" y="707"/>
                </a:lnTo>
                <a:lnTo>
                  <a:pt x="377" y="707"/>
                </a:lnTo>
                <a:lnTo>
                  <a:pt x="375" y="709"/>
                </a:lnTo>
                <a:lnTo>
                  <a:pt x="375" y="709"/>
                </a:lnTo>
                <a:lnTo>
                  <a:pt x="375" y="709"/>
                </a:lnTo>
                <a:lnTo>
                  <a:pt x="377" y="709"/>
                </a:lnTo>
                <a:lnTo>
                  <a:pt x="379" y="709"/>
                </a:lnTo>
                <a:lnTo>
                  <a:pt x="379" y="709"/>
                </a:lnTo>
                <a:lnTo>
                  <a:pt x="379" y="711"/>
                </a:lnTo>
                <a:lnTo>
                  <a:pt x="375" y="713"/>
                </a:lnTo>
                <a:lnTo>
                  <a:pt x="375" y="713"/>
                </a:lnTo>
                <a:lnTo>
                  <a:pt x="375" y="715"/>
                </a:lnTo>
                <a:lnTo>
                  <a:pt x="377" y="715"/>
                </a:lnTo>
                <a:lnTo>
                  <a:pt x="377" y="715"/>
                </a:lnTo>
                <a:lnTo>
                  <a:pt x="379" y="713"/>
                </a:lnTo>
                <a:lnTo>
                  <a:pt x="381" y="711"/>
                </a:lnTo>
                <a:lnTo>
                  <a:pt x="381" y="711"/>
                </a:lnTo>
                <a:lnTo>
                  <a:pt x="381" y="709"/>
                </a:lnTo>
                <a:lnTo>
                  <a:pt x="381" y="709"/>
                </a:lnTo>
                <a:lnTo>
                  <a:pt x="381" y="709"/>
                </a:lnTo>
                <a:lnTo>
                  <a:pt x="383" y="709"/>
                </a:lnTo>
                <a:lnTo>
                  <a:pt x="383" y="707"/>
                </a:lnTo>
                <a:lnTo>
                  <a:pt x="383" y="707"/>
                </a:lnTo>
                <a:lnTo>
                  <a:pt x="386" y="707"/>
                </a:lnTo>
                <a:lnTo>
                  <a:pt x="388" y="705"/>
                </a:lnTo>
                <a:lnTo>
                  <a:pt x="390" y="705"/>
                </a:lnTo>
                <a:lnTo>
                  <a:pt x="392" y="705"/>
                </a:lnTo>
                <a:lnTo>
                  <a:pt x="394" y="702"/>
                </a:lnTo>
                <a:lnTo>
                  <a:pt x="394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2"/>
                </a:lnTo>
                <a:lnTo>
                  <a:pt x="396" y="700"/>
                </a:lnTo>
                <a:lnTo>
                  <a:pt x="394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700"/>
                </a:lnTo>
                <a:lnTo>
                  <a:pt x="392" y="698"/>
                </a:lnTo>
                <a:lnTo>
                  <a:pt x="394" y="700"/>
                </a:lnTo>
                <a:lnTo>
                  <a:pt x="396" y="700"/>
                </a:lnTo>
                <a:lnTo>
                  <a:pt x="400" y="700"/>
                </a:lnTo>
                <a:lnTo>
                  <a:pt x="400" y="700"/>
                </a:lnTo>
                <a:lnTo>
                  <a:pt x="400" y="700"/>
                </a:lnTo>
                <a:lnTo>
                  <a:pt x="402" y="698"/>
                </a:lnTo>
                <a:lnTo>
                  <a:pt x="402" y="698"/>
                </a:lnTo>
                <a:lnTo>
                  <a:pt x="402" y="696"/>
                </a:lnTo>
                <a:lnTo>
                  <a:pt x="400" y="696"/>
                </a:lnTo>
                <a:close/>
                <a:moveTo>
                  <a:pt x="404" y="684"/>
                </a:moveTo>
                <a:lnTo>
                  <a:pt x="404" y="684"/>
                </a:lnTo>
                <a:lnTo>
                  <a:pt x="404" y="682"/>
                </a:lnTo>
                <a:lnTo>
                  <a:pt x="402" y="682"/>
                </a:lnTo>
                <a:lnTo>
                  <a:pt x="400" y="679"/>
                </a:lnTo>
                <a:lnTo>
                  <a:pt x="400" y="682"/>
                </a:lnTo>
                <a:lnTo>
                  <a:pt x="400" y="682"/>
                </a:lnTo>
                <a:lnTo>
                  <a:pt x="400" y="682"/>
                </a:lnTo>
                <a:lnTo>
                  <a:pt x="398" y="682"/>
                </a:lnTo>
                <a:lnTo>
                  <a:pt x="398" y="679"/>
                </a:lnTo>
                <a:lnTo>
                  <a:pt x="396" y="679"/>
                </a:lnTo>
                <a:lnTo>
                  <a:pt x="396" y="679"/>
                </a:lnTo>
                <a:lnTo>
                  <a:pt x="394" y="679"/>
                </a:lnTo>
                <a:lnTo>
                  <a:pt x="394" y="682"/>
                </a:lnTo>
                <a:lnTo>
                  <a:pt x="394" y="682"/>
                </a:lnTo>
                <a:lnTo>
                  <a:pt x="394" y="684"/>
                </a:lnTo>
                <a:lnTo>
                  <a:pt x="394" y="684"/>
                </a:lnTo>
                <a:lnTo>
                  <a:pt x="392" y="684"/>
                </a:lnTo>
                <a:lnTo>
                  <a:pt x="392" y="684"/>
                </a:lnTo>
                <a:lnTo>
                  <a:pt x="390" y="684"/>
                </a:lnTo>
                <a:lnTo>
                  <a:pt x="386" y="688"/>
                </a:lnTo>
                <a:lnTo>
                  <a:pt x="388" y="688"/>
                </a:lnTo>
                <a:lnTo>
                  <a:pt x="392" y="690"/>
                </a:lnTo>
                <a:lnTo>
                  <a:pt x="392" y="690"/>
                </a:lnTo>
                <a:lnTo>
                  <a:pt x="394" y="688"/>
                </a:lnTo>
                <a:lnTo>
                  <a:pt x="394" y="688"/>
                </a:lnTo>
                <a:lnTo>
                  <a:pt x="394" y="688"/>
                </a:lnTo>
                <a:lnTo>
                  <a:pt x="396" y="688"/>
                </a:lnTo>
                <a:lnTo>
                  <a:pt x="396" y="688"/>
                </a:lnTo>
                <a:lnTo>
                  <a:pt x="396" y="686"/>
                </a:lnTo>
                <a:lnTo>
                  <a:pt x="398" y="686"/>
                </a:lnTo>
                <a:lnTo>
                  <a:pt x="398" y="686"/>
                </a:lnTo>
                <a:lnTo>
                  <a:pt x="398" y="688"/>
                </a:lnTo>
                <a:lnTo>
                  <a:pt x="398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0" y="686"/>
                </a:lnTo>
                <a:lnTo>
                  <a:pt x="402" y="684"/>
                </a:lnTo>
                <a:lnTo>
                  <a:pt x="402" y="684"/>
                </a:lnTo>
                <a:lnTo>
                  <a:pt x="402" y="684"/>
                </a:lnTo>
                <a:lnTo>
                  <a:pt x="402" y="686"/>
                </a:lnTo>
                <a:lnTo>
                  <a:pt x="402" y="686"/>
                </a:lnTo>
                <a:lnTo>
                  <a:pt x="404" y="686"/>
                </a:lnTo>
                <a:lnTo>
                  <a:pt x="404" y="686"/>
                </a:lnTo>
                <a:lnTo>
                  <a:pt x="407" y="684"/>
                </a:lnTo>
                <a:lnTo>
                  <a:pt x="407" y="684"/>
                </a:lnTo>
                <a:lnTo>
                  <a:pt x="407" y="682"/>
                </a:lnTo>
                <a:lnTo>
                  <a:pt x="404" y="684"/>
                </a:lnTo>
                <a:close/>
                <a:moveTo>
                  <a:pt x="398" y="679"/>
                </a:moveTo>
                <a:lnTo>
                  <a:pt x="398" y="679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7"/>
                </a:lnTo>
                <a:lnTo>
                  <a:pt x="400" y="675"/>
                </a:lnTo>
                <a:lnTo>
                  <a:pt x="398" y="675"/>
                </a:lnTo>
                <a:lnTo>
                  <a:pt x="396" y="677"/>
                </a:lnTo>
                <a:lnTo>
                  <a:pt x="396" y="677"/>
                </a:lnTo>
                <a:lnTo>
                  <a:pt x="398" y="679"/>
                </a:lnTo>
                <a:lnTo>
                  <a:pt x="398" y="679"/>
                </a:lnTo>
                <a:close/>
                <a:moveTo>
                  <a:pt x="109" y="1755"/>
                </a:move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lnTo>
                  <a:pt x="109" y="1755"/>
                </a:lnTo>
                <a:close/>
                <a:moveTo>
                  <a:pt x="1144" y="195"/>
                </a:moveTo>
                <a:lnTo>
                  <a:pt x="1142" y="193"/>
                </a:lnTo>
                <a:lnTo>
                  <a:pt x="1142" y="193"/>
                </a:lnTo>
                <a:lnTo>
                  <a:pt x="1140" y="193"/>
                </a:lnTo>
                <a:lnTo>
                  <a:pt x="1136" y="191"/>
                </a:lnTo>
                <a:lnTo>
                  <a:pt x="1131" y="191"/>
                </a:lnTo>
                <a:lnTo>
                  <a:pt x="1125" y="191"/>
                </a:lnTo>
                <a:lnTo>
                  <a:pt x="1123" y="191"/>
                </a:lnTo>
                <a:lnTo>
                  <a:pt x="1123" y="191"/>
                </a:lnTo>
                <a:lnTo>
                  <a:pt x="1123" y="193"/>
                </a:lnTo>
                <a:lnTo>
                  <a:pt x="1123" y="195"/>
                </a:lnTo>
                <a:lnTo>
                  <a:pt x="1125" y="197"/>
                </a:lnTo>
                <a:lnTo>
                  <a:pt x="1129" y="197"/>
                </a:lnTo>
                <a:lnTo>
                  <a:pt x="1131" y="197"/>
                </a:lnTo>
                <a:lnTo>
                  <a:pt x="1134" y="197"/>
                </a:lnTo>
                <a:lnTo>
                  <a:pt x="1136" y="197"/>
                </a:lnTo>
                <a:lnTo>
                  <a:pt x="1138" y="197"/>
                </a:lnTo>
                <a:lnTo>
                  <a:pt x="1144" y="195"/>
                </a:lnTo>
                <a:lnTo>
                  <a:pt x="1144" y="195"/>
                </a:lnTo>
                <a:lnTo>
                  <a:pt x="1144" y="195"/>
                </a:lnTo>
                <a:close/>
                <a:moveTo>
                  <a:pt x="1092" y="449"/>
                </a:moveTo>
                <a:lnTo>
                  <a:pt x="1092" y="449"/>
                </a:lnTo>
                <a:lnTo>
                  <a:pt x="1087" y="449"/>
                </a:lnTo>
                <a:lnTo>
                  <a:pt x="1087" y="449"/>
                </a:lnTo>
                <a:lnTo>
                  <a:pt x="1085" y="449"/>
                </a:lnTo>
                <a:lnTo>
                  <a:pt x="1085" y="451"/>
                </a:lnTo>
                <a:lnTo>
                  <a:pt x="1087" y="451"/>
                </a:lnTo>
                <a:lnTo>
                  <a:pt x="1090" y="451"/>
                </a:lnTo>
                <a:lnTo>
                  <a:pt x="1092" y="453"/>
                </a:lnTo>
                <a:lnTo>
                  <a:pt x="1092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3"/>
                </a:lnTo>
                <a:lnTo>
                  <a:pt x="1094" y="451"/>
                </a:lnTo>
                <a:lnTo>
                  <a:pt x="1094" y="451"/>
                </a:lnTo>
                <a:lnTo>
                  <a:pt x="1092" y="449"/>
                </a:lnTo>
                <a:close/>
                <a:moveTo>
                  <a:pt x="1029" y="463"/>
                </a:moveTo>
                <a:lnTo>
                  <a:pt x="1027" y="463"/>
                </a:lnTo>
                <a:lnTo>
                  <a:pt x="1027" y="463"/>
                </a:lnTo>
                <a:lnTo>
                  <a:pt x="1027" y="463"/>
                </a:lnTo>
                <a:lnTo>
                  <a:pt x="1027" y="466"/>
                </a:lnTo>
                <a:lnTo>
                  <a:pt x="1029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31" y="466"/>
                </a:lnTo>
                <a:lnTo>
                  <a:pt x="1029" y="463"/>
                </a:lnTo>
                <a:lnTo>
                  <a:pt x="1029" y="463"/>
                </a:lnTo>
                <a:close/>
                <a:moveTo>
                  <a:pt x="1023" y="461"/>
                </a:moveTo>
                <a:lnTo>
                  <a:pt x="1020" y="461"/>
                </a:lnTo>
                <a:lnTo>
                  <a:pt x="1023" y="463"/>
                </a:lnTo>
                <a:lnTo>
                  <a:pt x="1025" y="463"/>
                </a:lnTo>
                <a:lnTo>
                  <a:pt x="1025" y="463"/>
                </a:lnTo>
                <a:lnTo>
                  <a:pt x="1025" y="461"/>
                </a:lnTo>
                <a:lnTo>
                  <a:pt x="1023" y="461"/>
                </a:lnTo>
                <a:close/>
                <a:moveTo>
                  <a:pt x="1102" y="229"/>
                </a:moveTo>
                <a:lnTo>
                  <a:pt x="1102" y="229"/>
                </a:lnTo>
                <a:lnTo>
                  <a:pt x="1100" y="229"/>
                </a:lnTo>
                <a:lnTo>
                  <a:pt x="1098" y="229"/>
                </a:lnTo>
                <a:lnTo>
                  <a:pt x="1094" y="229"/>
                </a:lnTo>
                <a:lnTo>
                  <a:pt x="1092" y="231"/>
                </a:lnTo>
                <a:lnTo>
                  <a:pt x="1092" y="231"/>
                </a:lnTo>
                <a:lnTo>
                  <a:pt x="1092" y="233"/>
                </a:lnTo>
                <a:lnTo>
                  <a:pt x="1094" y="235"/>
                </a:lnTo>
                <a:lnTo>
                  <a:pt x="1096" y="237"/>
                </a:lnTo>
                <a:lnTo>
                  <a:pt x="1096" y="239"/>
                </a:lnTo>
                <a:lnTo>
                  <a:pt x="1098" y="239"/>
                </a:lnTo>
                <a:lnTo>
                  <a:pt x="1108" y="239"/>
                </a:lnTo>
                <a:lnTo>
                  <a:pt x="1111" y="237"/>
                </a:lnTo>
                <a:lnTo>
                  <a:pt x="1113" y="237"/>
                </a:lnTo>
                <a:lnTo>
                  <a:pt x="1115" y="237"/>
                </a:lnTo>
                <a:lnTo>
                  <a:pt x="1115" y="235"/>
                </a:lnTo>
                <a:lnTo>
                  <a:pt x="1115" y="235"/>
                </a:lnTo>
                <a:lnTo>
                  <a:pt x="1113" y="235"/>
                </a:lnTo>
                <a:lnTo>
                  <a:pt x="1106" y="233"/>
                </a:lnTo>
                <a:lnTo>
                  <a:pt x="1106" y="231"/>
                </a:lnTo>
                <a:lnTo>
                  <a:pt x="1104" y="231"/>
                </a:lnTo>
                <a:lnTo>
                  <a:pt x="1104" y="231"/>
                </a:lnTo>
                <a:lnTo>
                  <a:pt x="1102" y="231"/>
                </a:lnTo>
                <a:lnTo>
                  <a:pt x="1100" y="231"/>
                </a:lnTo>
                <a:lnTo>
                  <a:pt x="1102" y="231"/>
                </a:lnTo>
                <a:lnTo>
                  <a:pt x="1102" y="229"/>
                </a:lnTo>
                <a:close/>
                <a:moveTo>
                  <a:pt x="1131" y="443"/>
                </a:moveTo>
                <a:lnTo>
                  <a:pt x="1129" y="443"/>
                </a:lnTo>
                <a:lnTo>
                  <a:pt x="1129" y="445"/>
                </a:lnTo>
                <a:lnTo>
                  <a:pt x="1127" y="445"/>
                </a:lnTo>
                <a:lnTo>
                  <a:pt x="1125" y="445"/>
                </a:lnTo>
                <a:lnTo>
                  <a:pt x="1125" y="447"/>
                </a:lnTo>
                <a:lnTo>
                  <a:pt x="1125" y="447"/>
                </a:lnTo>
                <a:lnTo>
                  <a:pt x="1131" y="449"/>
                </a:lnTo>
                <a:lnTo>
                  <a:pt x="1131" y="449"/>
                </a:lnTo>
                <a:lnTo>
                  <a:pt x="1131" y="449"/>
                </a:lnTo>
                <a:lnTo>
                  <a:pt x="1134" y="447"/>
                </a:lnTo>
                <a:lnTo>
                  <a:pt x="1134" y="447"/>
                </a:lnTo>
                <a:lnTo>
                  <a:pt x="1134" y="445"/>
                </a:lnTo>
                <a:lnTo>
                  <a:pt x="1134" y="445"/>
                </a:lnTo>
                <a:lnTo>
                  <a:pt x="1134" y="445"/>
                </a:lnTo>
                <a:lnTo>
                  <a:pt x="1131" y="443"/>
                </a:lnTo>
                <a:close/>
                <a:moveTo>
                  <a:pt x="2384" y="1216"/>
                </a:moveTo>
                <a:lnTo>
                  <a:pt x="2384" y="1216"/>
                </a:lnTo>
                <a:lnTo>
                  <a:pt x="2384" y="1216"/>
                </a:lnTo>
                <a:lnTo>
                  <a:pt x="2380" y="1216"/>
                </a:lnTo>
                <a:lnTo>
                  <a:pt x="2380" y="1218"/>
                </a:lnTo>
                <a:lnTo>
                  <a:pt x="2378" y="1218"/>
                </a:lnTo>
                <a:lnTo>
                  <a:pt x="2378" y="1220"/>
                </a:lnTo>
                <a:lnTo>
                  <a:pt x="2380" y="1222"/>
                </a:lnTo>
                <a:lnTo>
                  <a:pt x="2380" y="1222"/>
                </a:lnTo>
                <a:lnTo>
                  <a:pt x="2382" y="1222"/>
                </a:lnTo>
                <a:lnTo>
                  <a:pt x="2384" y="1222"/>
                </a:lnTo>
                <a:lnTo>
                  <a:pt x="2384" y="1220"/>
                </a:lnTo>
                <a:lnTo>
                  <a:pt x="2384" y="1218"/>
                </a:lnTo>
                <a:lnTo>
                  <a:pt x="2384" y="1218"/>
                </a:lnTo>
                <a:lnTo>
                  <a:pt x="2384" y="1216"/>
                </a:lnTo>
                <a:lnTo>
                  <a:pt x="2384" y="1216"/>
                </a:lnTo>
                <a:close/>
                <a:moveTo>
                  <a:pt x="1155" y="398"/>
                </a:moveTo>
                <a:lnTo>
                  <a:pt x="1152" y="396"/>
                </a:lnTo>
                <a:lnTo>
                  <a:pt x="1150" y="396"/>
                </a:lnTo>
                <a:lnTo>
                  <a:pt x="1150" y="396"/>
                </a:lnTo>
                <a:lnTo>
                  <a:pt x="1148" y="396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0" y="398"/>
                </a:lnTo>
                <a:lnTo>
                  <a:pt x="1155" y="401"/>
                </a:lnTo>
                <a:lnTo>
                  <a:pt x="1155" y="401"/>
                </a:lnTo>
                <a:lnTo>
                  <a:pt x="1155" y="401"/>
                </a:lnTo>
                <a:lnTo>
                  <a:pt x="1155" y="398"/>
                </a:lnTo>
                <a:lnTo>
                  <a:pt x="1155" y="398"/>
                </a:lnTo>
                <a:lnTo>
                  <a:pt x="1155" y="398"/>
                </a:lnTo>
                <a:close/>
                <a:moveTo>
                  <a:pt x="1146" y="419"/>
                </a:moveTo>
                <a:lnTo>
                  <a:pt x="1146" y="417"/>
                </a:lnTo>
                <a:lnTo>
                  <a:pt x="1146" y="415"/>
                </a:lnTo>
                <a:lnTo>
                  <a:pt x="1144" y="411"/>
                </a:lnTo>
                <a:lnTo>
                  <a:pt x="1144" y="409"/>
                </a:lnTo>
                <a:lnTo>
                  <a:pt x="1144" y="409"/>
                </a:lnTo>
                <a:lnTo>
                  <a:pt x="1142" y="409"/>
                </a:lnTo>
                <a:lnTo>
                  <a:pt x="1142" y="409"/>
                </a:lnTo>
                <a:lnTo>
                  <a:pt x="1136" y="409"/>
                </a:lnTo>
                <a:lnTo>
                  <a:pt x="1136" y="409"/>
                </a:lnTo>
                <a:lnTo>
                  <a:pt x="1136" y="407"/>
                </a:lnTo>
                <a:lnTo>
                  <a:pt x="1136" y="407"/>
                </a:lnTo>
                <a:lnTo>
                  <a:pt x="1136" y="405"/>
                </a:lnTo>
                <a:lnTo>
                  <a:pt x="1134" y="405"/>
                </a:lnTo>
                <a:lnTo>
                  <a:pt x="1131" y="405"/>
                </a:lnTo>
                <a:lnTo>
                  <a:pt x="1129" y="405"/>
                </a:lnTo>
                <a:lnTo>
                  <a:pt x="1125" y="403"/>
                </a:lnTo>
                <a:lnTo>
                  <a:pt x="1121" y="401"/>
                </a:lnTo>
                <a:lnTo>
                  <a:pt x="1119" y="398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6"/>
                </a:lnTo>
                <a:lnTo>
                  <a:pt x="1115" y="398"/>
                </a:lnTo>
                <a:lnTo>
                  <a:pt x="1115" y="398"/>
                </a:lnTo>
                <a:lnTo>
                  <a:pt x="1115" y="401"/>
                </a:lnTo>
                <a:lnTo>
                  <a:pt x="1115" y="401"/>
                </a:lnTo>
                <a:lnTo>
                  <a:pt x="1115" y="401"/>
                </a:lnTo>
                <a:lnTo>
                  <a:pt x="1113" y="398"/>
                </a:lnTo>
                <a:lnTo>
                  <a:pt x="1111" y="398"/>
                </a:lnTo>
                <a:lnTo>
                  <a:pt x="1106" y="396"/>
                </a:lnTo>
                <a:lnTo>
                  <a:pt x="1102" y="394"/>
                </a:lnTo>
                <a:lnTo>
                  <a:pt x="1102" y="392"/>
                </a:lnTo>
                <a:lnTo>
                  <a:pt x="1098" y="388"/>
                </a:lnTo>
                <a:lnTo>
                  <a:pt x="1094" y="386"/>
                </a:lnTo>
                <a:lnTo>
                  <a:pt x="1094" y="384"/>
                </a:lnTo>
                <a:lnTo>
                  <a:pt x="1094" y="384"/>
                </a:lnTo>
                <a:lnTo>
                  <a:pt x="1094" y="380"/>
                </a:lnTo>
                <a:lnTo>
                  <a:pt x="1094" y="380"/>
                </a:lnTo>
                <a:lnTo>
                  <a:pt x="1096" y="378"/>
                </a:lnTo>
                <a:lnTo>
                  <a:pt x="1096" y="378"/>
                </a:lnTo>
                <a:lnTo>
                  <a:pt x="1096" y="375"/>
                </a:lnTo>
                <a:lnTo>
                  <a:pt x="1096" y="375"/>
                </a:lnTo>
                <a:lnTo>
                  <a:pt x="1096" y="373"/>
                </a:lnTo>
                <a:lnTo>
                  <a:pt x="1096" y="371"/>
                </a:lnTo>
                <a:lnTo>
                  <a:pt x="1094" y="369"/>
                </a:lnTo>
                <a:lnTo>
                  <a:pt x="1090" y="365"/>
                </a:lnTo>
                <a:lnTo>
                  <a:pt x="1090" y="363"/>
                </a:lnTo>
                <a:lnTo>
                  <a:pt x="1087" y="361"/>
                </a:lnTo>
                <a:lnTo>
                  <a:pt x="1083" y="350"/>
                </a:lnTo>
                <a:lnTo>
                  <a:pt x="1083" y="348"/>
                </a:lnTo>
                <a:lnTo>
                  <a:pt x="1083" y="346"/>
                </a:lnTo>
                <a:lnTo>
                  <a:pt x="1081" y="344"/>
                </a:lnTo>
                <a:lnTo>
                  <a:pt x="1081" y="342"/>
                </a:lnTo>
                <a:lnTo>
                  <a:pt x="1081" y="342"/>
                </a:lnTo>
                <a:lnTo>
                  <a:pt x="1081" y="340"/>
                </a:lnTo>
                <a:lnTo>
                  <a:pt x="1081" y="340"/>
                </a:lnTo>
                <a:lnTo>
                  <a:pt x="1081" y="340"/>
                </a:lnTo>
                <a:lnTo>
                  <a:pt x="1079" y="338"/>
                </a:lnTo>
                <a:lnTo>
                  <a:pt x="1077" y="336"/>
                </a:lnTo>
                <a:lnTo>
                  <a:pt x="1075" y="333"/>
                </a:lnTo>
                <a:lnTo>
                  <a:pt x="1071" y="331"/>
                </a:lnTo>
                <a:lnTo>
                  <a:pt x="1064" y="327"/>
                </a:lnTo>
                <a:lnTo>
                  <a:pt x="1060" y="325"/>
                </a:lnTo>
                <a:lnTo>
                  <a:pt x="1058" y="325"/>
                </a:lnTo>
                <a:lnTo>
                  <a:pt x="1058" y="327"/>
                </a:lnTo>
                <a:lnTo>
                  <a:pt x="1056" y="327"/>
                </a:lnTo>
                <a:lnTo>
                  <a:pt x="1056" y="327"/>
                </a:lnTo>
                <a:lnTo>
                  <a:pt x="1050" y="325"/>
                </a:lnTo>
                <a:lnTo>
                  <a:pt x="1048" y="325"/>
                </a:lnTo>
                <a:lnTo>
                  <a:pt x="1043" y="323"/>
                </a:lnTo>
                <a:lnTo>
                  <a:pt x="1041" y="325"/>
                </a:lnTo>
                <a:lnTo>
                  <a:pt x="1041" y="325"/>
                </a:lnTo>
                <a:lnTo>
                  <a:pt x="1043" y="327"/>
                </a:lnTo>
                <a:lnTo>
                  <a:pt x="1043" y="327"/>
                </a:lnTo>
                <a:lnTo>
                  <a:pt x="1043" y="327"/>
                </a:lnTo>
                <a:lnTo>
                  <a:pt x="1041" y="327"/>
                </a:lnTo>
                <a:lnTo>
                  <a:pt x="1039" y="329"/>
                </a:lnTo>
                <a:lnTo>
                  <a:pt x="1039" y="329"/>
                </a:lnTo>
                <a:lnTo>
                  <a:pt x="1039" y="331"/>
                </a:lnTo>
                <a:lnTo>
                  <a:pt x="1043" y="342"/>
                </a:lnTo>
                <a:lnTo>
                  <a:pt x="1043" y="344"/>
                </a:lnTo>
                <a:lnTo>
                  <a:pt x="1043" y="346"/>
                </a:lnTo>
                <a:lnTo>
                  <a:pt x="1043" y="346"/>
                </a:lnTo>
                <a:lnTo>
                  <a:pt x="1043" y="348"/>
                </a:lnTo>
                <a:lnTo>
                  <a:pt x="1046" y="348"/>
                </a:lnTo>
                <a:lnTo>
                  <a:pt x="1046" y="348"/>
                </a:lnTo>
                <a:lnTo>
                  <a:pt x="1046" y="350"/>
                </a:lnTo>
                <a:lnTo>
                  <a:pt x="1046" y="352"/>
                </a:lnTo>
                <a:lnTo>
                  <a:pt x="1048" y="357"/>
                </a:lnTo>
                <a:lnTo>
                  <a:pt x="1050" y="361"/>
                </a:lnTo>
                <a:lnTo>
                  <a:pt x="1054" y="363"/>
                </a:lnTo>
                <a:lnTo>
                  <a:pt x="1052" y="363"/>
                </a:lnTo>
                <a:lnTo>
                  <a:pt x="1052" y="363"/>
                </a:lnTo>
                <a:lnTo>
                  <a:pt x="1052" y="365"/>
                </a:lnTo>
                <a:lnTo>
                  <a:pt x="1052" y="365"/>
                </a:lnTo>
                <a:lnTo>
                  <a:pt x="1052" y="365"/>
                </a:lnTo>
                <a:lnTo>
                  <a:pt x="1048" y="367"/>
                </a:lnTo>
                <a:lnTo>
                  <a:pt x="1046" y="369"/>
                </a:lnTo>
                <a:lnTo>
                  <a:pt x="1046" y="371"/>
                </a:lnTo>
                <a:lnTo>
                  <a:pt x="1046" y="371"/>
                </a:lnTo>
                <a:lnTo>
                  <a:pt x="1043" y="369"/>
                </a:lnTo>
                <a:lnTo>
                  <a:pt x="1043" y="369"/>
                </a:lnTo>
                <a:lnTo>
                  <a:pt x="1041" y="369"/>
                </a:lnTo>
                <a:lnTo>
                  <a:pt x="1041" y="367"/>
                </a:lnTo>
                <a:lnTo>
                  <a:pt x="1039" y="367"/>
                </a:lnTo>
                <a:lnTo>
                  <a:pt x="1039" y="363"/>
                </a:lnTo>
                <a:lnTo>
                  <a:pt x="1037" y="357"/>
                </a:lnTo>
                <a:lnTo>
                  <a:pt x="1035" y="352"/>
                </a:lnTo>
                <a:lnTo>
                  <a:pt x="1033" y="350"/>
                </a:lnTo>
                <a:lnTo>
                  <a:pt x="1033" y="346"/>
                </a:lnTo>
                <a:lnTo>
                  <a:pt x="1033" y="346"/>
                </a:lnTo>
                <a:lnTo>
                  <a:pt x="1031" y="346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4"/>
                </a:lnTo>
                <a:lnTo>
                  <a:pt x="1029" y="342"/>
                </a:lnTo>
                <a:lnTo>
                  <a:pt x="1029" y="342"/>
                </a:lnTo>
                <a:lnTo>
                  <a:pt x="1029" y="342"/>
                </a:lnTo>
                <a:lnTo>
                  <a:pt x="1027" y="340"/>
                </a:lnTo>
                <a:lnTo>
                  <a:pt x="1023" y="340"/>
                </a:lnTo>
                <a:lnTo>
                  <a:pt x="1023" y="338"/>
                </a:lnTo>
                <a:lnTo>
                  <a:pt x="1020" y="338"/>
                </a:lnTo>
                <a:lnTo>
                  <a:pt x="1014" y="333"/>
                </a:lnTo>
                <a:lnTo>
                  <a:pt x="1012" y="333"/>
                </a:lnTo>
                <a:lnTo>
                  <a:pt x="1006" y="333"/>
                </a:lnTo>
                <a:lnTo>
                  <a:pt x="1004" y="333"/>
                </a:lnTo>
                <a:lnTo>
                  <a:pt x="1004" y="336"/>
                </a:lnTo>
                <a:lnTo>
                  <a:pt x="1006" y="338"/>
                </a:lnTo>
                <a:lnTo>
                  <a:pt x="1010" y="340"/>
                </a:lnTo>
                <a:lnTo>
                  <a:pt x="1012" y="340"/>
                </a:lnTo>
                <a:lnTo>
                  <a:pt x="1012" y="342"/>
                </a:lnTo>
                <a:lnTo>
                  <a:pt x="1012" y="342"/>
                </a:lnTo>
                <a:lnTo>
                  <a:pt x="1008" y="344"/>
                </a:lnTo>
                <a:lnTo>
                  <a:pt x="1006" y="344"/>
                </a:lnTo>
                <a:lnTo>
                  <a:pt x="1004" y="346"/>
                </a:lnTo>
                <a:lnTo>
                  <a:pt x="999" y="348"/>
                </a:lnTo>
                <a:lnTo>
                  <a:pt x="997" y="350"/>
                </a:lnTo>
                <a:lnTo>
                  <a:pt x="997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50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5" y="348"/>
                </a:lnTo>
                <a:lnTo>
                  <a:pt x="993" y="350"/>
                </a:lnTo>
                <a:lnTo>
                  <a:pt x="991" y="350"/>
                </a:lnTo>
                <a:lnTo>
                  <a:pt x="989" y="352"/>
                </a:lnTo>
                <a:lnTo>
                  <a:pt x="989" y="352"/>
                </a:lnTo>
                <a:lnTo>
                  <a:pt x="987" y="350"/>
                </a:lnTo>
                <a:lnTo>
                  <a:pt x="987" y="350"/>
                </a:lnTo>
                <a:lnTo>
                  <a:pt x="991" y="348"/>
                </a:lnTo>
                <a:lnTo>
                  <a:pt x="995" y="344"/>
                </a:lnTo>
                <a:lnTo>
                  <a:pt x="995" y="342"/>
                </a:lnTo>
                <a:lnTo>
                  <a:pt x="995" y="342"/>
                </a:lnTo>
                <a:lnTo>
                  <a:pt x="993" y="340"/>
                </a:lnTo>
                <a:lnTo>
                  <a:pt x="985" y="336"/>
                </a:lnTo>
                <a:lnTo>
                  <a:pt x="979" y="336"/>
                </a:lnTo>
                <a:lnTo>
                  <a:pt x="974" y="333"/>
                </a:lnTo>
                <a:lnTo>
                  <a:pt x="970" y="333"/>
                </a:lnTo>
                <a:lnTo>
                  <a:pt x="968" y="333"/>
                </a:lnTo>
                <a:lnTo>
                  <a:pt x="966" y="336"/>
                </a:lnTo>
                <a:lnTo>
                  <a:pt x="964" y="338"/>
                </a:lnTo>
                <a:lnTo>
                  <a:pt x="964" y="338"/>
                </a:lnTo>
                <a:lnTo>
                  <a:pt x="964" y="340"/>
                </a:lnTo>
                <a:lnTo>
                  <a:pt x="964" y="342"/>
                </a:lnTo>
                <a:lnTo>
                  <a:pt x="964" y="342"/>
                </a:lnTo>
                <a:lnTo>
                  <a:pt x="962" y="342"/>
                </a:lnTo>
                <a:lnTo>
                  <a:pt x="962" y="344"/>
                </a:lnTo>
                <a:lnTo>
                  <a:pt x="960" y="342"/>
                </a:lnTo>
                <a:lnTo>
                  <a:pt x="958" y="342"/>
                </a:lnTo>
                <a:lnTo>
                  <a:pt x="953" y="344"/>
                </a:lnTo>
                <a:lnTo>
                  <a:pt x="951" y="344"/>
                </a:lnTo>
                <a:lnTo>
                  <a:pt x="949" y="344"/>
                </a:lnTo>
                <a:lnTo>
                  <a:pt x="949" y="344"/>
                </a:lnTo>
                <a:lnTo>
                  <a:pt x="949" y="344"/>
                </a:lnTo>
                <a:lnTo>
                  <a:pt x="951" y="340"/>
                </a:lnTo>
                <a:lnTo>
                  <a:pt x="953" y="338"/>
                </a:lnTo>
                <a:lnTo>
                  <a:pt x="955" y="338"/>
                </a:lnTo>
                <a:lnTo>
                  <a:pt x="955" y="336"/>
                </a:lnTo>
                <a:lnTo>
                  <a:pt x="955" y="333"/>
                </a:lnTo>
                <a:lnTo>
                  <a:pt x="955" y="333"/>
                </a:lnTo>
                <a:lnTo>
                  <a:pt x="955" y="331"/>
                </a:lnTo>
                <a:lnTo>
                  <a:pt x="955" y="329"/>
                </a:lnTo>
                <a:lnTo>
                  <a:pt x="953" y="327"/>
                </a:lnTo>
                <a:lnTo>
                  <a:pt x="953" y="325"/>
                </a:lnTo>
                <a:lnTo>
                  <a:pt x="953" y="325"/>
                </a:lnTo>
                <a:lnTo>
                  <a:pt x="951" y="325"/>
                </a:lnTo>
                <a:lnTo>
                  <a:pt x="947" y="323"/>
                </a:lnTo>
                <a:lnTo>
                  <a:pt x="935" y="327"/>
                </a:lnTo>
                <a:lnTo>
                  <a:pt x="920" y="331"/>
                </a:lnTo>
                <a:lnTo>
                  <a:pt x="914" y="333"/>
                </a:lnTo>
                <a:lnTo>
                  <a:pt x="909" y="336"/>
                </a:lnTo>
                <a:lnTo>
                  <a:pt x="905" y="338"/>
                </a:lnTo>
                <a:lnTo>
                  <a:pt x="897" y="344"/>
                </a:lnTo>
                <a:lnTo>
                  <a:pt x="893" y="346"/>
                </a:lnTo>
                <a:lnTo>
                  <a:pt x="893" y="348"/>
                </a:lnTo>
                <a:lnTo>
                  <a:pt x="891" y="348"/>
                </a:lnTo>
                <a:lnTo>
                  <a:pt x="893" y="350"/>
                </a:lnTo>
                <a:lnTo>
                  <a:pt x="893" y="350"/>
                </a:lnTo>
                <a:lnTo>
                  <a:pt x="895" y="352"/>
                </a:lnTo>
                <a:lnTo>
                  <a:pt x="895" y="352"/>
                </a:lnTo>
                <a:lnTo>
                  <a:pt x="895" y="352"/>
                </a:lnTo>
                <a:lnTo>
                  <a:pt x="893" y="354"/>
                </a:lnTo>
                <a:lnTo>
                  <a:pt x="891" y="357"/>
                </a:lnTo>
                <a:lnTo>
                  <a:pt x="884" y="361"/>
                </a:lnTo>
                <a:lnTo>
                  <a:pt x="884" y="361"/>
                </a:lnTo>
                <a:lnTo>
                  <a:pt x="884" y="363"/>
                </a:lnTo>
                <a:lnTo>
                  <a:pt x="884" y="365"/>
                </a:lnTo>
                <a:lnTo>
                  <a:pt x="884" y="367"/>
                </a:lnTo>
                <a:lnTo>
                  <a:pt x="884" y="367"/>
                </a:lnTo>
                <a:lnTo>
                  <a:pt x="886" y="369"/>
                </a:lnTo>
                <a:lnTo>
                  <a:pt x="891" y="369"/>
                </a:lnTo>
                <a:lnTo>
                  <a:pt x="893" y="369"/>
                </a:lnTo>
                <a:lnTo>
                  <a:pt x="899" y="369"/>
                </a:lnTo>
                <a:lnTo>
                  <a:pt x="901" y="369"/>
                </a:lnTo>
                <a:lnTo>
                  <a:pt x="901" y="371"/>
                </a:lnTo>
                <a:lnTo>
                  <a:pt x="897" y="373"/>
                </a:lnTo>
                <a:lnTo>
                  <a:pt x="895" y="375"/>
                </a:lnTo>
                <a:lnTo>
                  <a:pt x="895" y="375"/>
                </a:lnTo>
                <a:lnTo>
                  <a:pt x="895" y="375"/>
                </a:lnTo>
                <a:lnTo>
                  <a:pt x="899" y="378"/>
                </a:lnTo>
                <a:lnTo>
                  <a:pt x="903" y="378"/>
                </a:lnTo>
                <a:lnTo>
                  <a:pt x="907" y="375"/>
                </a:lnTo>
                <a:lnTo>
                  <a:pt x="916" y="375"/>
                </a:lnTo>
                <a:lnTo>
                  <a:pt x="932" y="373"/>
                </a:lnTo>
                <a:lnTo>
                  <a:pt x="937" y="373"/>
                </a:lnTo>
                <a:lnTo>
                  <a:pt x="937" y="373"/>
                </a:lnTo>
                <a:lnTo>
                  <a:pt x="937" y="375"/>
                </a:lnTo>
                <a:lnTo>
                  <a:pt x="935" y="375"/>
                </a:lnTo>
                <a:lnTo>
                  <a:pt x="930" y="373"/>
                </a:lnTo>
                <a:lnTo>
                  <a:pt x="928" y="375"/>
                </a:lnTo>
                <a:lnTo>
                  <a:pt x="926" y="375"/>
                </a:lnTo>
                <a:lnTo>
                  <a:pt x="926" y="375"/>
                </a:lnTo>
                <a:lnTo>
                  <a:pt x="928" y="375"/>
                </a:lnTo>
                <a:lnTo>
                  <a:pt x="928" y="378"/>
                </a:lnTo>
                <a:lnTo>
                  <a:pt x="926" y="378"/>
                </a:lnTo>
                <a:lnTo>
                  <a:pt x="924" y="378"/>
                </a:lnTo>
                <a:lnTo>
                  <a:pt x="922" y="378"/>
                </a:lnTo>
                <a:lnTo>
                  <a:pt x="916" y="380"/>
                </a:lnTo>
                <a:lnTo>
                  <a:pt x="907" y="382"/>
                </a:lnTo>
                <a:lnTo>
                  <a:pt x="901" y="382"/>
                </a:lnTo>
                <a:lnTo>
                  <a:pt x="899" y="384"/>
                </a:lnTo>
                <a:lnTo>
                  <a:pt x="895" y="386"/>
                </a:lnTo>
                <a:lnTo>
                  <a:pt x="893" y="386"/>
                </a:lnTo>
                <a:lnTo>
                  <a:pt x="893" y="388"/>
                </a:lnTo>
                <a:lnTo>
                  <a:pt x="895" y="390"/>
                </a:lnTo>
                <a:lnTo>
                  <a:pt x="905" y="396"/>
                </a:lnTo>
                <a:lnTo>
                  <a:pt x="914" y="396"/>
                </a:lnTo>
                <a:lnTo>
                  <a:pt x="922" y="396"/>
                </a:lnTo>
                <a:lnTo>
                  <a:pt x="924" y="396"/>
                </a:lnTo>
                <a:lnTo>
                  <a:pt x="926" y="398"/>
                </a:lnTo>
                <a:lnTo>
                  <a:pt x="928" y="398"/>
                </a:lnTo>
                <a:lnTo>
                  <a:pt x="937" y="396"/>
                </a:lnTo>
                <a:lnTo>
                  <a:pt x="945" y="396"/>
                </a:lnTo>
                <a:lnTo>
                  <a:pt x="947" y="396"/>
                </a:lnTo>
                <a:lnTo>
                  <a:pt x="951" y="396"/>
                </a:lnTo>
                <a:lnTo>
                  <a:pt x="953" y="396"/>
                </a:lnTo>
                <a:lnTo>
                  <a:pt x="958" y="394"/>
                </a:lnTo>
                <a:lnTo>
                  <a:pt x="960" y="394"/>
                </a:lnTo>
                <a:lnTo>
                  <a:pt x="966" y="396"/>
                </a:lnTo>
                <a:lnTo>
                  <a:pt x="968" y="396"/>
                </a:lnTo>
                <a:lnTo>
                  <a:pt x="983" y="401"/>
                </a:lnTo>
                <a:lnTo>
                  <a:pt x="989" y="405"/>
                </a:lnTo>
                <a:lnTo>
                  <a:pt x="991" y="405"/>
                </a:lnTo>
                <a:lnTo>
                  <a:pt x="989" y="405"/>
                </a:lnTo>
                <a:lnTo>
                  <a:pt x="989" y="407"/>
                </a:lnTo>
                <a:lnTo>
                  <a:pt x="983" y="405"/>
                </a:lnTo>
                <a:lnTo>
                  <a:pt x="981" y="407"/>
                </a:lnTo>
                <a:lnTo>
                  <a:pt x="979" y="407"/>
                </a:lnTo>
                <a:lnTo>
                  <a:pt x="976" y="407"/>
                </a:lnTo>
                <a:lnTo>
                  <a:pt x="968" y="407"/>
                </a:lnTo>
                <a:lnTo>
                  <a:pt x="962" y="407"/>
                </a:lnTo>
                <a:lnTo>
                  <a:pt x="958" y="405"/>
                </a:lnTo>
                <a:lnTo>
                  <a:pt x="953" y="405"/>
                </a:lnTo>
                <a:lnTo>
                  <a:pt x="947" y="405"/>
                </a:lnTo>
                <a:lnTo>
                  <a:pt x="935" y="407"/>
                </a:lnTo>
                <a:lnTo>
                  <a:pt x="920" y="409"/>
                </a:lnTo>
                <a:lnTo>
                  <a:pt x="911" y="411"/>
                </a:lnTo>
                <a:lnTo>
                  <a:pt x="909" y="411"/>
                </a:lnTo>
                <a:lnTo>
                  <a:pt x="909" y="411"/>
                </a:lnTo>
                <a:lnTo>
                  <a:pt x="909" y="413"/>
                </a:lnTo>
                <a:lnTo>
                  <a:pt x="911" y="415"/>
                </a:lnTo>
                <a:lnTo>
                  <a:pt x="911" y="417"/>
                </a:lnTo>
                <a:lnTo>
                  <a:pt x="911" y="417"/>
                </a:lnTo>
                <a:lnTo>
                  <a:pt x="914" y="419"/>
                </a:lnTo>
                <a:lnTo>
                  <a:pt x="918" y="424"/>
                </a:lnTo>
                <a:lnTo>
                  <a:pt x="918" y="426"/>
                </a:lnTo>
                <a:lnTo>
                  <a:pt x="920" y="426"/>
                </a:lnTo>
                <a:lnTo>
                  <a:pt x="920" y="428"/>
                </a:lnTo>
                <a:lnTo>
                  <a:pt x="920" y="428"/>
                </a:lnTo>
                <a:lnTo>
                  <a:pt x="926" y="430"/>
                </a:lnTo>
                <a:lnTo>
                  <a:pt x="928" y="430"/>
                </a:lnTo>
                <a:lnTo>
                  <a:pt x="932" y="432"/>
                </a:lnTo>
                <a:lnTo>
                  <a:pt x="939" y="432"/>
                </a:lnTo>
                <a:lnTo>
                  <a:pt x="947" y="432"/>
                </a:lnTo>
                <a:lnTo>
                  <a:pt x="951" y="432"/>
                </a:lnTo>
                <a:lnTo>
                  <a:pt x="955" y="432"/>
                </a:lnTo>
                <a:lnTo>
                  <a:pt x="960" y="434"/>
                </a:lnTo>
                <a:lnTo>
                  <a:pt x="962" y="434"/>
                </a:lnTo>
                <a:lnTo>
                  <a:pt x="962" y="438"/>
                </a:lnTo>
                <a:lnTo>
                  <a:pt x="962" y="438"/>
                </a:lnTo>
                <a:lnTo>
                  <a:pt x="962" y="443"/>
                </a:lnTo>
                <a:lnTo>
                  <a:pt x="962" y="445"/>
                </a:lnTo>
                <a:lnTo>
                  <a:pt x="966" y="449"/>
                </a:lnTo>
                <a:lnTo>
                  <a:pt x="968" y="451"/>
                </a:lnTo>
                <a:lnTo>
                  <a:pt x="968" y="451"/>
                </a:lnTo>
                <a:lnTo>
                  <a:pt x="970" y="451"/>
                </a:lnTo>
                <a:lnTo>
                  <a:pt x="972" y="451"/>
                </a:lnTo>
                <a:lnTo>
                  <a:pt x="976" y="451"/>
                </a:lnTo>
                <a:lnTo>
                  <a:pt x="981" y="451"/>
                </a:lnTo>
                <a:lnTo>
                  <a:pt x="991" y="451"/>
                </a:lnTo>
                <a:lnTo>
                  <a:pt x="995" y="449"/>
                </a:lnTo>
                <a:lnTo>
                  <a:pt x="997" y="449"/>
                </a:lnTo>
                <a:lnTo>
                  <a:pt x="999" y="449"/>
                </a:lnTo>
                <a:lnTo>
                  <a:pt x="1002" y="449"/>
                </a:lnTo>
                <a:lnTo>
                  <a:pt x="1008" y="449"/>
                </a:lnTo>
                <a:lnTo>
                  <a:pt x="1014" y="447"/>
                </a:lnTo>
                <a:lnTo>
                  <a:pt x="1023" y="447"/>
                </a:lnTo>
                <a:lnTo>
                  <a:pt x="1029" y="445"/>
                </a:lnTo>
                <a:lnTo>
                  <a:pt x="1033" y="443"/>
                </a:lnTo>
                <a:lnTo>
                  <a:pt x="1035" y="440"/>
                </a:lnTo>
                <a:lnTo>
                  <a:pt x="1037" y="440"/>
                </a:lnTo>
                <a:lnTo>
                  <a:pt x="1046" y="440"/>
                </a:lnTo>
                <a:lnTo>
                  <a:pt x="1052" y="438"/>
                </a:lnTo>
                <a:lnTo>
                  <a:pt x="1052" y="438"/>
                </a:lnTo>
                <a:lnTo>
                  <a:pt x="1056" y="434"/>
                </a:lnTo>
                <a:lnTo>
                  <a:pt x="1056" y="434"/>
                </a:lnTo>
                <a:lnTo>
                  <a:pt x="1060" y="430"/>
                </a:lnTo>
                <a:lnTo>
                  <a:pt x="1060" y="428"/>
                </a:lnTo>
                <a:lnTo>
                  <a:pt x="1062" y="428"/>
                </a:lnTo>
                <a:lnTo>
                  <a:pt x="1064" y="428"/>
                </a:lnTo>
                <a:lnTo>
                  <a:pt x="1067" y="428"/>
                </a:lnTo>
                <a:lnTo>
                  <a:pt x="1067" y="428"/>
                </a:lnTo>
                <a:lnTo>
                  <a:pt x="1067" y="430"/>
                </a:lnTo>
                <a:lnTo>
                  <a:pt x="1067" y="432"/>
                </a:lnTo>
                <a:lnTo>
                  <a:pt x="1067" y="432"/>
                </a:lnTo>
                <a:lnTo>
                  <a:pt x="1067" y="432"/>
                </a:lnTo>
                <a:lnTo>
                  <a:pt x="1069" y="434"/>
                </a:lnTo>
                <a:lnTo>
                  <a:pt x="1071" y="434"/>
                </a:lnTo>
                <a:lnTo>
                  <a:pt x="1073" y="434"/>
                </a:lnTo>
                <a:lnTo>
                  <a:pt x="1075" y="434"/>
                </a:lnTo>
                <a:lnTo>
                  <a:pt x="1079" y="434"/>
                </a:lnTo>
                <a:lnTo>
                  <a:pt x="1083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6"/>
                </a:lnTo>
                <a:lnTo>
                  <a:pt x="1085" y="438"/>
                </a:lnTo>
                <a:lnTo>
                  <a:pt x="1083" y="440"/>
                </a:lnTo>
                <a:lnTo>
                  <a:pt x="1085" y="440"/>
                </a:lnTo>
                <a:lnTo>
                  <a:pt x="1094" y="443"/>
                </a:lnTo>
                <a:lnTo>
                  <a:pt x="1094" y="440"/>
                </a:lnTo>
                <a:lnTo>
                  <a:pt x="1096" y="440"/>
                </a:lnTo>
                <a:lnTo>
                  <a:pt x="1100" y="443"/>
                </a:lnTo>
                <a:lnTo>
                  <a:pt x="1104" y="443"/>
                </a:lnTo>
                <a:lnTo>
                  <a:pt x="1108" y="443"/>
                </a:lnTo>
                <a:lnTo>
                  <a:pt x="1113" y="443"/>
                </a:lnTo>
                <a:lnTo>
                  <a:pt x="1117" y="443"/>
                </a:lnTo>
                <a:lnTo>
                  <a:pt x="1119" y="443"/>
                </a:lnTo>
                <a:lnTo>
                  <a:pt x="1119" y="443"/>
                </a:lnTo>
                <a:lnTo>
                  <a:pt x="1123" y="440"/>
                </a:lnTo>
                <a:lnTo>
                  <a:pt x="1125" y="440"/>
                </a:lnTo>
                <a:lnTo>
                  <a:pt x="1129" y="438"/>
                </a:lnTo>
                <a:lnTo>
                  <a:pt x="1131" y="438"/>
                </a:lnTo>
                <a:lnTo>
                  <a:pt x="1134" y="434"/>
                </a:lnTo>
                <a:lnTo>
                  <a:pt x="1134" y="434"/>
                </a:lnTo>
                <a:lnTo>
                  <a:pt x="1134" y="432"/>
                </a:lnTo>
                <a:lnTo>
                  <a:pt x="1131" y="432"/>
                </a:lnTo>
                <a:lnTo>
                  <a:pt x="1131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2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30"/>
                </a:lnTo>
                <a:lnTo>
                  <a:pt x="1129" y="428"/>
                </a:lnTo>
                <a:lnTo>
                  <a:pt x="1129" y="428"/>
                </a:lnTo>
                <a:lnTo>
                  <a:pt x="1129" y="426"/>
                </a:lnTo>
                <a:lnTo>
                  <a:pt x="1127" y="426"/>
                </a:lnTo>
                <a:lnTo>
                  <a:pt x="1123" y="426"/>
                </a:lnTo>
                <a:lnTo>
                  <a:pt x="1123" y="428"/>
                </a:lnTo>
                <a:lnTo>
                  <a:pt x="1119" y="428"/>
                </a:lnTo>
                <a:lnTo>
                  <a:pt x="1117" y="430"/>
                </a:lnTo>
                <a:lnTo>
                  <a:pt x="1115" y="432"/>
                </a:lnTo>
                <a:lnTo>
                  <a:pt x="1115" y="434"/>
                </a:lnTo>
                <a:lnTo>
                  <a:pt x="1115" y="432"/>
                </a:lnTo>
                <a:lnTo>
                  <a:pt x="1115" y="430"/>
                </a:lnTo>
                <a:lnTo>
                  <a:pt x="1115" y="428"/>
                </a:lnTo>
                <a:lnTo>
                  <a:pt x="1115" y="426"/>
                </a:lnTo>
                <a:lnTo>
                  <a:pt x="1115" y="426"/>
                </a:lnTo>
                <a:lnTo>
                  <a:pt x="1115" y="426"/>
                </a:lnTo>
                <a:lnTo>
                  <a:pt x="1113" y="426"/>
                </a:lnTo>
                <a:lnTo>
                  <a:pt x="1111" y="424"/>
                </a:lnTo>
                <a:lnTo>
                  <a:pt x="1111" y="424"/>
                </a:lnTo>
                <a:lnTo>
                  <a:pt x="1108" y="422"/>
                </a:lnTo>
                <a:lnTo>
                  <a:pt x="1108" y="422"/>
                </a:lnTo>
                <a:lnTo>
                  <a:pt x="1111" y="422"/>
                </a:lnTo>
                <a:lnTo>
                  <a:pt x="1111" y="422"/>
                </a:lnTo>
                <a:lnTo>
                  <a:pt x="1115" y="424"/>
                </a:lnTo>
                <a:lnTo>
                  <a:pt x="1117" y="424"/>
                </a:lnTo>
                <a:lnTo>
                  <a:pt x="1119" y="424"/>
                </a:lnTo>
                <a:lnTo>
                  <a:pt x="1121" y="424"/>
                </a:lnTo>
                <a:lnTo>
                  <a:pt x="1121" y="424"/>
                </a:lnTo>
                <a:lnTo>
                  <a:pt x="1123" y="424"/>
                </a:lnTo>
                <a:lnTo>
                  <a:pt x="1123" y="422"/>
                </a:lnTo>
                <a:lnTo>
                  <a:pt x="1123" y="422"/>
                </a:lnTo>
                <a:lnTo>
                  <a:pt x="1121" y="422"/>
                </a:lnTo>
                <a:lnTo>
                  <a:pt x="1121" y="419"/>
                </a:lnTo>
                <a:lnTo>
                  <a:pt x="1123" y="419"/>
                </a:lnTo>
                <a:lnTo>
                  <a:pt x="1125" y="417"/>
                </a:lnTo>
                <a:lnTo>
                  <a:pt x="1127" y="417"/>
                </a:lnTo>
                <a:lnTo>
                  <a:pt x="1127" y="417"/>
                </a:lnTo>
                <a:lnTo>
                  <a:pt x="1129" y="417"/>
                </a:lnTo>
                <a:lnTo>
                  <a:pt x="1131" y="419"/>
                </a:lnTo>
                <a:lnTo>
                  <a:pt x="1134" y="419"/>
                </a:lnTo>
                <a:lnTo>
                  <a:pt x="1136" y="422"/>
                </a:lnTo>
                <a:lnTo>
                  <a:pt x="1136" y="419"/>
                </a:lnTo>
                <a:lnTo>
                  <a:pt x="1136" y="419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7"/>
                </a:lnTo>
                <a:lnTo>
                  <a:pt x="1138" y="419"/>
                </a:lnTo>
                <a:lnTo>
                  <a:pt x="1140" y="419"/>
                </a:lnTo>
                <a:lnTo>
                  <a:pt x="1142" y="422"/>
                </a:lnTo>
                <a:lnTo>
                  <a:pt x="1144" y="422"/>
                </a:lnTo>
                <a:lnTo>
                  <a:pt x="1144" y="422"/>
                </a:lnTo>
                <a:lnTo>
                  <a:pt x="1146" y="419"/>
                </a:lnTo>
                <a:close/>
                <a:moveTo>
                  <a:pt x="1140" y="428"/>
                </a:moveTo>
                <a:lnTo>
                  <a:pt x="1142" y="428"/>
                </a:lnTo>
                <a:lnTo>
                  <a:pt x="1142" y="428"/>
                </a:lnTo>
                <a:lnTo>
                  <a:pt x="1144" y="428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6"/>
                </a:lnTo>
                <a:lnTo>
                  <a:pt x="1144" y="424"/>
                </a:lnTo>
                <a:lnTo>
                  <a:pt x="1142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4"/>
                </a:lnTo>
                <a:lnTo>
                  <a:pt x="1140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2" y="426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lnTo>
                  <a:pt x="1140" y="428"/>
                </a:lnTo>
                <a:close/>
                <a:moveTo>
                  <a:pt x="1150" y="445"/>
                </a:moveTo>
                <a:lnTo>
                  <a:pt x="1150" y="445"/>
                </a:lnTo>
                <a:lnTo>
                  <a:pt x="1152" y="443"/>
                </a:lnTo>
                <a:lnTo>
                  <a:pt x="1152" y="443"/>
                </a:lnTo>
                <a:lnTo>
                  <a:pt x="1152" y="445"/>
                </a:lnTo>
                <a:lnTo>
                  <a:pt x="1152" y="445"/>
                </a:lnTo>
                <a:lnTo>
                  <a:pt x="1152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5" y="445"/>
                </a:lnTo>
                <a:lnTo>
                  <a:pt x="1157" y="443"/>
                </a:lnTo>
                <a:lnTo>
                  <a:pt x="1157" y="440"/>
                </a:lnTo>
                <a:lnTo>
                  <a:pt x="1157" y="440"/>
                </a:lnTo>
                <a:lnTo>
                  <a:pt x="1155" y="438"/>
                </a:lnTo>
                <a:lnTo>
                  <a:pt x="1155" y="438"/>
                </a:lnTo>
                <a:lnTo>
                  <a:pt x="1152" y="438"/>
                </a:lnTo>
                <a:lnTo>
                  <a:pt x="1152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38"/>
                </a:lnTo>
                <a:lnTo>
                  <a:pt x="1150" y="440"/>
                </a:lnTo>
                <a:lnTo>
                  <a:pt x="1150" y="443"/>
                </a:lnTo>
                <a:lnTo>
                  <a:pt x="1150" y="443"/>
                </a:lnTo>
                <a:lnTo>
                  <a:pt x="1150" y="445"/>
                </a:lnTo>
                <a:lnTo>
                  <a:pt x="1150" y="445"/>
                </a:lnTo>
                <a:close/>
                <a:moveTo>
                  <a:pt x="1211" y="262"/>
                </a:moveTo>
                <a:lnTo>
                  <a:pt x="1213" y="264"/>
                </a:lnTo>
                <a:lnTo>
                  <a:pt x="1215" y="264"/>
                </a:lnTo>
                <a:lnTo>
                  <a:pt x="1215" y="262"/>
                </a:lnTo>
                <a:lnTo>
                  <a:pt x="1217" y="262"/>
                </a:lnTo>
                <a:lnTo>
                  <a:pt x="1217" y="262"/>
                </a:lnTo>
                <a:lnTo>
                  <a:pt x="1217" y="260"/>
                </a:lnTo>
                <a:lnTo>
                  <a:pt x="1215" y="260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58"/>
                </a:lnTo>
                <a:lnTo>
                  <a:pt x="1211" y="260"/>
                </a:lnTo>
                <a:lnTo>
                  <a:pt x="1209" y="260"/>
                </a:lnTo>
                <a:lnTo>
                  <a:pt x="1205" y="262"/>
                </a:lnTo>
                <a:lnTo>
                  <a:pt x="1203" y="262"/>
                </a:lnTo>
                <a:lnTo>
                  <a:pt x="1203" y="264"/>
                </a:lnTo>
                <a:lnTo>
                  <a:pt x="1203" y="264"/>
                </a:lnTo>
                <a:lnTo>
                  <a:pt x="1203" y="266"/>
                </a:lnTo>
                <a:lnTo>
                  <a:pt x="1205" y="266"/>
                </a:lnTo>
                <a:lnTo>
                  <a:pt x="1207" y="266"/>
                </a:lnTo>
                <a:lnTo>
                  <a:pt x="1207" y="266"/>
                </a:lnTo>
                <a:lnTo>
                  <a:pt x="1207" y="264"/>
                </a:lnTo>
                <a:lnTo>
                  <a:pt x="1211" y="262"/>
                </a:lnTo>
                <a:lnTo>
                  <a:pt x="1211" y="262"/>
                </a:lnTo>
                <a:close/>
                <a:moveTo>
                  <a:pt x="1205" y="329"/>
                </a:moveTo>
                <a:lnTo>
                  <a:pt x="1205" y="329"/>
                </a:lnTo>
                <a:lnTo>
                  <a:pt x="1205" y="327"/>
                </a:lnTo>
                <a:lnTo>
                  <a:pt x="1203" y="329"/>
                </a:lnTo>
                <a:lnTo>
                  <a:pt x="1201" y="329"/>
                </a:lnTo>
                <a:lnTo>
                  <a:pt x="1201" y="331"/>
                </a:lnTo>
                <a:lnTo>
                  <a:pt x="1201" y="331"/>
                </a:lnTo>
                <a:lnTo>
                  <a:pt x="1201" y="333"/>
                </a:lnTo>
                <a:lnTo>
                  <a:pt x="1203" y="336"/>
                </a:lnTo>
                <a:lnTo>
                  <a:pt x="1205" y="336"/>
                </a:lnTo>
                <a:lnTo>
                  <a:pt x="1207" y="336"/>
                </a:lnTo>
                <a:lnTo>
                  <a:pt x="1207" y="333"/>
                </a:lnTo>
                <a:lnTo>
                  <a:pt x="1207" y="333"/>
                </a:lnTo>
                <a:lnTo>
                  <a:pt x="1209" y="331"/>
                </a:lnTo>
                <a:lnTo>
                  <a:pt x="1209" y="331"/>
                </a:lnTo>
                <a:lnTo>
                  <a:pt x="1207" y="331"/>
                </a:lnTo>
                <a:lnTo>
                  <a:pt x="1207" y="329"/>
                </a:lnTo>
                <a:lnTo>
                  <a:pt x="1205" y="329"/>
                </a:lnTo>
                <a:close/>
                <a:moveTo>
                  <a:pt x="1234" y="252"/>
                </a:moveTo>
                <a:lnTo>
                  <a:pt x="1234" y="254"/>
                </a:lnTo>
                <a:lnTo>
                  <a:pt x="1234" y="254"/>
                </a:lnTo>
                <a:lnTo>
                  <a:pt x="1234" y="256"/>
                </a:lnTo>
                <a:lnTo>
                  <a:pt x="1236" y="256"/>
                </a:lnTo>
                <a:lnTo>
                  <a:pt x="1238" y="256"/>
                </a:lnTo>
                <a:lnTo>
                  <a:pt x="1240" y="256"/>
                </a:lnTo>
                <a:lnTo>
                  <a:pt x="1243" y="254"/>
                </a:lnTo>
                <a:lnTo>
                  <a:pt x="1243" y="254"/>
                </a:lnTo>
                <a:lnTo>
                  <a:pt x="1240" y="254"/>
                </a:lnTo>
                <a:lnTo>
                  <a:pt x="1240" y="252"/>
                </a:lnTo>
                <a:lnTo>
                  <a:pt x="1240" y="250"/>
                </a:lnTo>
                <a:lnTo>
                  <a:pt x="1238" y="250"/>
                </a:lnTo>
                <a:lnTo>
                  <a:pt x="1238" y="248"/>
                </a:lnTo>
                <a:lnTo>
                  <a:pt x="1238" y="248"/>
                </a:lnTo>
                <a:lnTo>
                  <a:pt x="1234" y="250"/>
                </a:lnTo>
                <a:lnTo>
                  <a:pt x="1234" y="250"/>
                </a:lnTo>
                <a:lnTo>
                  <a:pt x="1234" y="250"/>
                </a:lnTo>
                <a:lnTo>
                  <a:pt x="1232" y="250"/>
                </a:lnTo>
                <a:lnTo>
                  <a:pt x="1232" y="252"/>
                </a:lnTo>
                <a:lnTo>
                  <a:pt x="1234" y="252"/>
                </a:lnTo>
                <a:lnTo>
                  <a:pt x="1234" y="252"/>
                </a:lnTo>
                <a:close/>
                <a:moveTo>
                  <a:pt x="1136" y="231"/>
                </a:moveTo>
                <a:lnTo>
                  <a:pt x="1136" y="231"/>
                </a:lnTo>
                <a:lnTo>
                  <a:pt x="1138" y="231"/>
                </a:lnTo>
                <a:lnTo>
                  <a:pt x="1142" y="231"/>
                </a:lnTo>
                <a:lnTo>
                  <a:pt x="1148" y="229"/>
                </a:lnTo>
                <a:lnTo>
                  <a:pt x="1155" y="227"/>
                </a:lnTo>
                <a:lnTo>
                  <a:pt x="1152" y="227"/>
                </a:lnTo>
                <a:lnTo>
                  <a:pt x="1150" y="227"/>
                </a:lnTo>
                <a:lnTo>
                  <a:pt x="1146" y="227"/>
                </a:lnTo>
                <a:lnTo>
                  <a:pt x="1144" y="227"/>
                </a:lnTo>
                <a:lnTo>
                  <a:pt x="1142" y="229"/>
                </a:lnTo>
                <a:lnTo>
                  <a:pt x="1138" y="229"/>
                </a:lnTo>
                <a:lnTo>
                  <a:pt x="1136" y="231"/>
                </a:lnTo>
                <a:close/>
                <a:moveTo>
                  <a:pt x="1188" y="302"/>
                </a:moveTo>
                <a:lnTo>
                  <a:pt x="1180" y="304"/>
                </a:lnTo>
                <a:lnTo>
                  <a:pt x="1175" y="304"/>
                </a:lnTo>
                <a:lnTo>
                  <a:pt x="1175" y="306"/>
                </a:lnTo>
                <a:lnTo>
                  <a:pt x="1173" y="306"/>
                </a:lnTo>
                <a:lnTo>
                  <a:pt x="1173" y="306"/>
                </a:lnTo>
                <a:lnTo>
                  <a:pt x="1171" y="306"/>
                </a:lnTo>
                <a:lnTo>
                  <a:pt x="1169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7" y="308"/>
                </a:lnTo>
                <a:lnTo>
                  <a:pt x="1169" y="310"/>
                </a:lnTo>
                <a:lnTo>
                  <a:pt x="1173" y="310"/>
                </a:lnTo>
                <a:lnTo>
                  <a:pt x="1175" y="310"/>
                </a:lnTo>
                <a:lnTo>
                  <a:pt x="1178" y="310"/>
                </a:lnTo>
                <a:lnTo>
                  <a:pt x="1178" y="310"/>
                </a:lnTo>
                <a:lnTo>
                  <a:pt x="1180" y="310"/>
                </a:lnTo>
                <a:lnTo>
                  <a:pt x="1184" y="308"/>
                </a:lnTo>
                <a:lnTo>
                  <a:pt x="1186" y="308"/>
                </a:lnTo>
                <a:lnTo>
                  <a:pt x="1190" y="306"/>
                </a:lnTo>
                <a:lnTo>
                  <a:pt x="1192" y="306"/>
                </a:lnTo>
                <a:lnTo>
                  <a:pt x="1192" y="304"/>
                </a:lnTo>
                <a:lnTo>
                  <a:pt x="1192" y="304"/>
                </a:lnTo>
                <a:lnTo>
                  <a:pt x="1192" y="302"/>
                </a:lnTo>
                <a:lnTo>
                  <a:pt x="1192" y="302"/>
                </a:lnTo>
                <a:lnTo>
                  <a:pt x="1190" y="302"/>
                </a:lnTo>
                <a:lnTo>
                  <a:pt x="1188" y="302"/>
                </a:lnTo>
                <a:close/>
                <a:moveTo>
                  <a:pt x="1117" y="178"/>
                </a:moveTo>
                <a:lnTo>
                  <a:pt x="1117" y="180"/>
                </a:lnTo>
                <a:lnTo>
                  <a:pt x="1115" y="180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3" y="183"/>
                </a:lnTo>
                <a:lnTo>
                  <a:pt x="1115" y="185"/>
                </a:lnTo>
                <a:lnTo>
                  <a:pt x="1115" y="183"/>
                </a:lnTo>
                <a:lnTo>
                  <a:pt x="1119" y="180"/>
                </a:lnTo>
                <a:lnTo>
                  <a:pt x="1119" y="180"/>
                </a:lnTo>
                <a:lnTo>
                  <a:pt x="1117" y="178"/>
                </a:lnTo>
                <a:close/>
                <a:moveTo>
                  <a:pt x="1123" y="243"/>
                </a:moveTo>
                <a:lnTo>
                  <a:pt x="1121" y="239"/>
                </a:lnTo>
                <a:lnTo>
                  <a:pt x="1119" y="239"/>
                </a:lnTo>
                <a:lnTo>
                  <a:pt x="1115" y="239"/>
                </a:lnTo>
                <a:lnTo>
                  <a:pt x="1106" y="241"/>
                </a:lnTo>
                <a:lnTo>
                  <a:pt x="1100" y="241"/>
                </a:lnTo>
                <a:lnTo>
                  <a:pt x="1096" y="243"/>
                </a:lnTo>
                <a:lnTo>
                  <a:pt x="1096" y="245"/>
                </a:lnTo>
                <a:lnTo>
                  <a:pt x="1098" y="248"/>
                </a:lnTo>
                <a:lnTo>
                  <a:pt x="1102" y="248"/>
                </a:lnTo>
                <a:lnTo>
                  <a:pt x="1104" y="248"/>
                </a:lnTo>
                <a:lnTo>
                  <a:pt x="1102" y="250"/>
                </a:lnTo>
                <a:lnTo>
                  <a:pt x="1104" y="252"/>
                </a:lnTo>
                <a:lnTo>
                  <a:pt x="1113" y="250"/>
                </a:lnTo>
                <a:lnTo>
                  <a:pt x="1115" y="250"/>
                </a:lnTo>
                <a:lnTo>
                  <a:pt x="1113" y="254"/>
                </a:lnTo>
                <a:lnTo>
                  <a:pt x="1111" y="256"/>
                </a:lnTo>
                <a:lnTo>
                  <a:pt x="1117" y="256"/>
                </a:lnTo>
                <a:lnTo>
                  <a:pt x="1121" y="254"/>
                </a:lnTo>
                <a:lnTo>
                  <a:pt x="1123" y="254"/>
                </a:lnTo>
                <a:lnTo>
                  <a:pt x="1123" y="252"/>
                </a:lnTo>
                <a:lnTo>
                  <a:pt x="1125" y="252"/>
                </a:lnTo>
                <a:lnTo>
                  <a:pt x="1129" y="250"/>
                </a:lnTo>
                <a:lnTo>
                  <a:pt x="1129" y="250"/>
                </a:lnTo>
                <a:lnTo>
                  <a:pt x="1129" y="250"/>
                </a:lnTo>
                <a:lnTo>
                  <a:pt x="1127" y="248"/>
                </a:lnTo>
                <a:lnTo>
                  <a:pt x="1123" y="245"/>
                </a:lnTo>
                <a:lnTo>
                  <a:pt x="1123" y="245"/>
                </a:lnTo>
                <a:lnTo>
                  <a:pt x="1123" y="243"/>
                </a:lnTo>
                <a:close/>
                <a:moveTo>
                  <a:pt x="1081" y="313"/>
                </a:moveTo>
                <a:lnTo>
                  <a:pt x="1079" y="313"/>
                </a:lnTo>
                <a:lnTo>
                  <a:pt x="1067" y="313"/>
                </a:lnTo>
                <a:lnTo>
                  <a:pt x="1062" y="315"/>
                </a:lnTo>
                <a:lnTo>
                  <a:pt x="1062" y="315"/>
                </a:lnTo>
                <a:lnTo>
                  <a:pt x="1060" y="317"/>
                </a:lnTo>
                <a:lnTo>
                  <a:pt x="1058" y="319"/>
                </a:lnTo>
                <a:lnTo>
                  <a:pt x="1058" y="321"/>
                </a:lnTo>
                <a:lnTo>
                  <a:pt x="1060" y="321"/>
                </a:lnTo>
                <a:lnTo>
                  <a:pt x="1064" y="321"/>
                </a:lnTo>
                <a:lnTo>
                  <a:pt x="1069" y="325"/>
                </a:lnTo>
                <a:lnTo>
                  <a:pt x="1071" y="327"/>
                </a:lnTo>
                <a:lnTo>
                  <a:pt x="1071" y="327"/>
                </a:lnTo>
                <a:lnTo>
                  <a:pt x="1075" y="331"/>
                </a:lnTo>
                <a:lnTo>
                  <a:pt x="1079" y="333"/>
                </a:lnTo>
                <a:lnTo>
                  <a:pt x="1081" y="336"/>
                </a:lnTo>
                <a:lnTo>
                  <a:pt x="1081" y="336"/>
                </a:lnTo>
                <a:lnTo>
                  <a:pt x="1083" y="336"/>
                </a:lnTo>
                <a:lnTo>
                  <a:pt x="1083" y="336"/>
                </a:lnTo>
                <a:lnTo>
                  <a:pt x="1085" y="333"/>
                </a:lnTo>
                <a:lnTo>
                  <a:pt x="1087" y="331"/>
                </a:lnTo>
                <a:lnTo>
                  <a:pt x="1087" y="331"/>
                </a:lnTo>
                <a:lnTo>
                  <a:pt x="1090" y="329"/>
                </a:lnTo>
                <a:lnTo>
                  <a:pt x="1092" y="325"/>
                </a:lnTo>
                <a:lnTo>
                  <a:pt x="1092" y="323"/>
                </a:lnTo>
                <a:lnTo>
                  <a:pt x="1094" y="321"/>
                </a:lnTo>
                <a:lnTo>
                  <a:pt x="1094" y="319"/>
                </a:lnTo>
                <a:lnTo>
                  <a:pt x="1092" y="317"/>
                </a:lnTo>
                <a:lnTo>
                  <a:pt x="1092" y="317"/>
                </a:lnTo>
                <a:lnTo>
                  <a:pt x="1092" y="317"/>
                </a:lnTo>
                <a:lnTo>
                  <a:pt x="1090" y="315"/>
                </a:lnTo>
                <a:lnTo>
                  <a:pt x="1085" y="313"/>
                </a:lnTo>
                <a:lnTo>
                  <a:pt x="1081" y="313"/>
                </a:lnTo>
                <a:close/>
                <a:moveTo>
                  <a:pt x="1092" y="269"/>
                </a:moveTo>
                <a:lnTo>
                  <a:pt x="1090" y="271"/>
                </a:lnTo>
                <a:lnTo>
                  <a:pt x="1090" y="273"/>
                </a:lnTo>
                <a:lnTo>
                  <a:pt x="1087" y="273"/>
                </a:lnTo>
                <a:lnTo>
                  <a:pt x="1087" y="273"/>
                </a:lnTo>
                <a:lnTo>
                  <a:pt x="1090" y="275"/>
                </a:lnTo>
                <a:lnTo>
                  <a:pt x="1092" y="275"/>
                </a:lnTo>
                <a:lnTo>
                  <a:pt x="1096" y="277"/>
                </a:lnTo>
                <a:lnTo>
                  <a:pt x="1100" y="277"/>
                </a:lnTo>
                <a:lnTo>
                  <a:pt x="1104" y="275"/>
                </a:lnTo>
                <a:lnTo>
                  <a:pt x="1104" y="275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3"/>
                </a:lnTo>
                <a:lnTo>
                  <a:pt x="1106" y="271"/>
                </a:lnTo>
                <a:lnTo>
                  <a:pt x="1104" y="271"/>
                </a:lnTo>
                <a:lnTo>
                  <a:pt x="1104" y="269"/>
                </a:lnTo>
                <a:lnTo>
                  <a:pt x="1104" y="266"/>
                </a:lnTo>
                <a:lnTo>
                  <a:pt x="1104" y="266"/>
                </a:lnTo>
                <a:lnTo>
                  <a:pt x="1102" y="266"/>
                </a:lnTo>
                <a:lnTo>
                  <a:pt x="1100" y="264"/>
                </a:lnTo>
                <a:lnTo>
                  <a:pt x="1096" y="264"/>
                </a:lnTo>
                <a:lnTo>
                  <a:pt x="1094" y="264"/>
                </a:lnTo>
                <a:lnTo>
                  <a:pt x="1092" y="266"/>
                </a:lnTo>
                <a:lnTo>
                  <a:pt x="1092" y="269"/>
                </a:lnTo>
                <a:close/>
                <a:moveTo>
                  <a:pt x="1211" y="277"/>
                </a:moveTo>
                <a:lnTo>
                  <a:pt x="1213" y="279"/>
                </a:lnTo>
                <a:lnTo>
                  <a:pt x="1213" y="279"/>
                </a:lnTo>
                <a:lnTo>
                  <a:pt x="1213" y="279"/>
                </a:lnTo>
                <a:lnTo>
                  <a:pt x="1215" y="279"/>
                </a:lnTo>
                <a:lnTo>
                  <a:pt x="1215" y="279"/>
                </a:lnTo>
                <a:lnTo>
                  <a:pt x="1219" y="281"/>
                </a:lnTo>
                <a:lnTo>
                  <a:pt x="1226" y="283"/>
                </a:lnTo>
                <a:lnTo>
                  <a:pt x="1228" y="283"/>
                </a:lnTo>
                <a:lnTo>
                  <a:pt x="1232" y="285"/>
                </a:lnTo>
                <a:lnTo>
                  <a:pt x="1234" y="287"/>
                </a:lnTo>
                <a:lnTo>
                  <a:pt x="1236" y="287"/>
                </a:lnTo>
                <a:lnTo>
                  <a:pt x="1238" y="287"/>
                </a:lnTo>
                <a:lnTo>
                  <a:pt x="1243" y="287"/>
                </a:lnTo>
                <a:lnTo>
                  <a:pt x="1247" y="287"/>
                </a:lnTo>
                <a:lnTo>
                  <a:pt x="1251" y="287"/>
                </a:lnTo>
                <a:lnTo>
                  <a:pt x="1253" y="287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5"/>
                </a:lnTo>
                <a:lnTo>
                  <a:pt x="1253" y="283"/>
                </a:lnTo>
                <a:lnTo>
                  <a:pt x="1253" y="283"/>
                </a:lnTo>
                <a:lnTo>
                  <a:pt x="1253" y="281"/>
                </a:lnTo>
                <a:lnTo>
                  <a:pt x="1253" y="279"/>
                </a:lnTo>
                <a:lnTo>
                  <a:pt x="1253" y="279"/>
                </a:lnTo>
                <a:lnTo>
                  <a:pt x="1253" y="277"/>
                </a:lnTo>
                <a:lnTo>
                  <a:pt x="1253" y="275"/>
                </a:lnTo>
                <a:lnTo>
                  <a:pt x="1253" y="275"/>
                </a:lnTo>
                <a:lnTo>
                  <a:pt x="1253" y="273"/>
                </a:lnTo>
                <a:lnTo>
                  <a:pt x="1251" y="271"/>
                </a:lnTo>
                <a:lnTo>
                  <a:pt x="1251" y="269"/>
                </a:lnTo>
                <a:lnTo>
                  <a:pt x="1249" y="266"/>
                </a:lnTo>
                <a:lnTo>
                  <a:pt x="1247" y="264"/>
                </a:lnTo>
                <a:lnTo>
                  <a:pt x="1243" y="262"/>
                </a:lnTo>
                <a:lnTo>
                  <a:pt x="1240" y="260"/>
                </a:lnTo>
                <a:lnTo>
                  <a:pt x="1236" y="260"/>
                </a:lnTo>
                <a:lnTo>
                  <a:pt x="1234" y="258"/>
                </a:lnTo>
                <a:lnTo>
                  <a:pt x="1230" y="260"/>
                </a:lnTo>
                <a:lnTo>
                  <a:pt x="1222" y="262"/>
                </a:lnTo>
                <a:lnTo>
                  <a:pt x="1219" y="264"/>
                </a:lnTo>
                <a:lnTo>
                  <a:pt x="1217" y="264"/>
                </a:lnTo>
                <a:lnTo>
                  <a:pt x="1215" y="266"/>
                </a:lnTo>
                <a:lnTo>
                  <a:pt x="1215" y="269"/>
                </a:lnTo>
                <a:lnTo>
                  <a:pt x="1215" y="271"/>
                </a:lnTo>
                <a:lnTo>
                  <a:pt x="1213" y="271"/>
                </a:lnTo>
                <a:lnTo>
                  <a:pt x="1211" y="271"/>
                </a:lnTo>
                <a:lnTo>
                  <a:pt x="1209" y="275"/>
                </a:lnTo>
                <a:lnTo>
                  <a:pt x="1209" y="275"/>
                </a:lnTo>
                <a:lnTo>
                  <a:pt x="1209" y="277"/>
                </a:lnTo>
                <a:lnTo>
                  <a:pt x="1209" y="277"/>
                </a:lnTo>
                <a:lnTo>
                  <a:pt x="1209" y="277"/>
                </a:lnTo>
                <a:lnTo>
                  <a:pt x="1211" y="277"/>
                </a:lnTo>
                <a:lnTo>
                  <a:pt x="1211" y="277"/>
                </a:lnTo>
                <a:close/>
                <a:moveTo>
                  <a:pt x="1473" y="631"/>
                </a:moveTo>
                <a:lnTo>
                  <a:pt x="1473" y="629"/>
                </a:lnTo>
                <a:lnTo>
                  <a:pt x="1475" y="629"/>
                </a:lnTo>
                <a:lnTo>
                  <a:pt x="1471" y="629"/>
                </a:lnTo>
                <a:lnTo>
                  <a:pt x="1469" y="631"/>
                </a:lnTo>
                <a:lnTo>
                  <a:pt x="1469" y="631"/>
                </a:lnTo>
                <a:lnTo>
                  <a:pt x="1469" y="631"/>
                </a:lnTo>
                <a:lnTo>
                  <a:pt x="1471" y="631"/>
                </a:lnTo>
                <a:lnTo>
                  <a:pt x="1473" y="631"/>
                </a:lnTo>
                <a:close/>
                <a:moveTo>
                  <a:pt x="1479" y="579"/>
                </a:moveTo>
                <a:lnTo>
                  <a:pt x="1481" y="579"/>
                </a:lnTo>
                <a:lnTo>
                  <a:pt x="1483" y="577"/>
                </a:lnTo>
                <a:lnTo>
                  <a:pt x="1483" y="577"/>
                </a:lnTo>
                <a:lnTo>
                  <a:pt x="1483" y="575"/>
                </a:lnTo>
                <a:lnTo>
                  <a:pt x="1486" y="575"/>
                </a:lnTo>
                <a:lnTo>
                  <a:pt x="1483" y="575"/>
                </a:lnTo>
                <a:lnTo>
                  <a:pt x="1483" y="572"/>
                </a:lnTo>
                <a:lnTo>
                  <a:pt x="1481" y="570"/>
                </a:lnTo>
                <a:lnTo>
                  <a:pt x="1481" y="570"/>
                </a:lnTo>
                <a:lnTo>
                  <a:pt x="1479" y="570"/>
                </a:lnTo>
                <a:lnTo>
                  <a:pt x="1479" y="570"/>
                </a:lnTo>
                <a:lnTo>
                  <a:pt x="1475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0"/>
                </a:lnTo>
                <a:lnTo>
                  <a:pt x="1471" y="572"/>
                </a:lnTo>
                <a:lnTo>
                  <a:pt x="1473" y="575"/>
                </a:lnTo>
                <a:lnTo>
                  <a:pt x="1477" y="579"/>
                </a:lnTo>
                <a:lnTo>
                  <a:pt x="1479" y="579"/>
                </a:lnTo>
                <a:close/>
                <a:moveTo>
                  <a:pt x="1523" y="451"/>
                </a:moveTo>
                <a:lnTo>
                  <a:pt x="1523" y="449"/>
                </a:lnTo>
                <a:lnTo>
                  <a:pt x="1521" y="447"/>
                </a:lnTo>
                <a:lnTo>
                  <a:pt x="1519" y="447"/>
                </a:lnTo>
                <a:lnTo>
                  <a:pt x="1519" y="447"/>
                </a:lnTo>
                <a:lnTo>
                  <a:pt x="1517" y="447"/>
                </a:lnTo>
                <a:lnTo>
                  <a:pt x="1515" y="447"/>
                </a:lnTo>
                <a:lnTo>
                  <a:pt x="1515" y="449"/>
                </a:lnTo>
                <a:lnTo>
                  <a:pt x="1515" y="449"/>
                </a:lnTo>
                <a:lnTo>
                  <a:pt x="1515" y="451"/>
                </a:lnTo>
                <a:lnTo>
                  <a:pt x="1517" y="451"/>
                </a:lnTo>
                <a:lnTo>
                  <a:pt x="1519" y="453"/>
                </a:lnTo>
                <a:lnTo>
                  <a:pt x="1521" y="455"/>
                </a:lnTo>
                <a:lnTo>
                  <a:pt x="1523" y="455"/>
                </a:lnTo>
                <a:lnTo>
                  <a:pt x="1523" y="455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3"/>
                </a:lnTo>
                <a:lnTo>
                  <a:pt x="1523" y="451"/>
                </a:lnTo>
                <a:lnTo>
                  <a:pt x="1523" y="451"/>
                </a:lnTo>
                <a:close/>
                <a:moveTo>
                  <a:pt x="1467" y="728"/>
                </a:moveTo>
                <a:lnTo>
                  <a:pt x="1467" y="728"/>
                </a:lnTo>
                <a:lnTo>
                  <a:pt x="1467" y="726"/>
                </a:lnTo>
                <a:lnTo>
                  <a:pt x="1469" y="726"/>
                </a:lnTo>
                <a:lnTo>
                  <a:pt x="1469" y="723"/>
                </a:lnTo>
                <a:lnTo>
                  <a:pt x="1469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1"/>
                </a:lnTo>
                <a:lnTo>
                  <a:pt x="1467" y="723"/>
                </a:lnTo>
                <a:lnTo>
                  <a:pt x="1467" y="723"/>
                </a:lnTo>
                <a:lnTo>
                  <a:pt x="1465" y="726"/>
                </a:lnTo>
                <a:lnTo>
                  <a:pt x="1465" y="728"/>
                </a:lnTo>
                <a:lnTo>
                  <a:pt x="1465" y="728"/>
                </a:lnTo>
                <a:lnTo>
                  <a:pt x="1465" y="728"/>
                </a:lnTo>
                <a:lnTo>
                  <a:pt x="1467" y="728"/>
                </a:lnTo>
                <a:close/>
                <a:moveTo>
                  <a:pt x="1481" y="560"/>
                </a:move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3" y="558"/>
                </a:lnTo>
                <a:lnTo>
                  <a:pt x="1481" y="558"/>
                </a:lnTo>
                <a:lnTo>
                  <a:pt x="1479" y="558"/>
                </a:lnTo>
                <a:lnTo>
                  <a:pt x="1477" y="558"/>
                </a:lnTo>
                <a:lnTo>
                  <a:pt x="1479" y="558"/>
                </a:lnTo>
                <a:lnTo>
                  <a:pt x="1479" y="560"/>
                </a:lnTo>
                <a:lnTo>
                  <a:pt x="1481" y="560"/>
                </a:lnTo>
                <a:close/>
                <a:moveTo>
                  <a:pt x="1509" y="455"/>
                </a:moveTo>
                <a:lnTo>
                  <a:pt x="1507" y="455"/>
                </a:lnTo>
                <a:lnTo>
                  <a:pt x="1504" y="455"/>
                </a:lnTo>
                <a:lnTo>
                  <a:pt x="1504" y="455"/>
                </a:lnTo>
                <a:lnTo>
                  <a:pt x="1502" y="455"/>
                </a:lnTo>
                <a:lnTo>
                  <a:pt x="1498" y="457"/>
                </a:lnTo>
                <a:lnTo>
                  <a:pt x="1496" y="457"/>
                </a:lnTo>
                <a:lnTo>
                  <a:pt x="1496" y="457"/>
                </a:lnTo>
                <a:lnTo>
                  <a:pt x="1494" y="461"/>
                </a:lnTo>
                <a:lnTo>
                  <a:pt x="1490" y="463"/>
                </a:lnTo>
                <a:lnTo>
                  <a:pt x="1490" y="468"/>
                </a:lnTo>
                <a:lnTo>
                  <a:pt x="1488" y="470"/>
                </a:lnTo>
                <a:lnTo>
                  <a:pt x="1488" y="472"/>
                </a:lnTo>
                <a:lnTo>
                  <a:pt x="1490" y="476"/>
                </a:lnTo>
                <a:lnTo>
                  <a:pt x="1490" y="478"/>
                </a:lnTo>
                <a:lnTo>
                  <a:pt x="1492" y="480"/>
                </a:lnTo>
                <a:lnTo>
                  <a:pt x="1492" y="480"/>
                </a:lnTo>
                <a:lnTo>
                  <a:pt x="1494" y="482"/>
                </a:lnTo>
                <a:lnTo>
                  <a:pt x="1494" y="482"/>
                </a:lnTo>
                <a:lnTo>
                  <a:pt x="1496" y="482"/>
                </a:lnTo>
                <a:lnTo>
                  <a:pt x="1502" y="482"/>
                </a:lnTo>
                <a:lnTo>
                  <a:pt x="1507" y="480"/>
                </a:lnTo>
                <a:lnTo>
                  <a:pt x="1511" y="480"/>
                </a:lnTo>
                <a:lnTo>
                  <a:pt x="1515" y="478"/>
                </a:lnTo>
                <a:lnTo>
                  <a:pt x="1517" y="478"/>
                </a:lnTo>
                <a:lnTo>
                  <a:pt x="1519" y="476"/>
                </a:lnTo>
                <a:lnTo>
                  <a:pt x="1519" y="474"/>
                </a:lnTo>
                <a:lnTo>
                  <a:pt x="1519" y="472"/>
                </a:lnTo>
                <a:lnTo>
                  <a:pt x="1519" y="470"/>
                </a:lnTo>
                <a:lnTo>
                  <a:pt x="1519" y="463"/>
                </a:lnTo>
                <a:lnTo>
                  <a:pt x="1519" y="463"/>
                </a:lnTo>
                <a:lnTo>
                  <a:pt x="1519" y="461"/>
                </a:lnTo>
                <a:lnTo>
                  <a:pt x="1521" y="461"/>
                </a:lnTo>
                <a:lnTo>
                  <a:pt x="1521" y="459"/>
                </a:lnTo>
                <a:lnTo>
                  <a:pt x="1519" y="459"/>
                </a:lnTo>
                <a:lnTo>
                  <a:pt x="1519" y="457"/>
                </a:lnTo>
                <a:lnTo>
                  <a:pt x="1519" y="457"/>
                </a:lnTo>
                <a:lnTo>
                  <a:pt x="1511" y="455"/>
                </a:lnTo>
                <a:lnTo>
                  <a:pt x="1509" y="455"/>
                </a:lnTo>
                <a:close/>
                <a:moveTo>
                  <a:pt x="1450" y="650"/>
                </a:moveTo>
                <a:lnTo>
                  <a:pt x="1450" y="650"/>
                </a:lnTo>
                <a:lnTo>
                  <a:pt x="1450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8" y="650"/>
                </a:lnTo>
                <a:lnTo>
                  <a:pt x="1446" y="652"/>
                </a:lnTo>
                <a:lnTo>
                  <a:pt x="1448" y="652"/>
                </a:lnTo>
                <a:lnTo>
                  <a:pt x="1450" y="650"/>
                </a:lnTo>
                <a:close/>
                <a:moveTo>
                  <a:pt x="1448" y="784"/>
                </a:moveTo>
                <a:lnTo>
                  <a:pt x="1448" y="784"/>
                </a:lnTo>
                <a:lnTo>
                  <a:pt x="1450" y="784"/>
                </a:lnTo>
                <a:lnTo>
                  <a:pt x="1450" y="784"/>
                </a:lnTo>
                <a:lnTo>
                  <a:pt x="1450" y="782"/>
                </a:lnTo>
                <a:lnTo>
                  <a:pt x="1448" y="782"/>
                </a:lnTo>
                <a:lnTo>
                  <a:pt x="1448" y="782"/>
                </a:lnTo>
                <a:lnTo>
                  <a:pt x="1448" y="784"/>
                </a:lnTo>
                <a:lnTo>
                  <a:pt x="1448" y="784"/>
                </a:lnTo>
                <a:close/>
                <a:moveTo>
                  <a:pt x="1450" y="713"/>
                </a:moveTo>
                <a:lnTo>
                  <a:pt x="1450" y="713"/>
                </a:lnTo>
                <a:lnTo>
                  <a:pt x="1450" y="715"/>
                </a:lnTo>
                <a:lnTo>
                  <a:pt x="1450" y="715"/>
                </a:lnTo>
                <a:lnTo>
                  <a:pt x="1450" y="715"/>
                </a:lnTo>
                <a:lnTo>
                  <a:pt x="1452" y="713"/>
                </a:lnTo>
                <a:lnTo>
                  <a:pt x="1452" y="713"/>
                </a:lnTo>
                <a:lnTo>
                  <a:pt x="1450" y="713"/>
                </a:lnTo>
                <a:lnTo>
                  <a:pt x="1450" y="713"/>
                </a:lnTo>
                <a:close/>
                <a:moveTo>
                  <a:pt x="1450" y="726"/>
                </a:moveTo>
                <a:lnTo>
                  <a:pt x="1454" y="723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4" y="721"/>
                </a:lnTo>
                <a:lnTo>
                  <a:pt x="1452" y="723"/>
                </a:lnTo>
                <a:lnTo>
                  <a:pt x="1452" y="723"/>
                </a:lnTo>
                <a:lnTo>
                  <a:pt x="1450" y="723"/>
                </a:lnTo>
                <a:lnTo>
                  <a:pt x="1450" y="723"/>
                </a:lnTo>
                <a:lnTo>
                  <a:pt x="1448" y="723"/>
                </a:lnTo>
                <a:lnTo>
                  <a:pt x="1448" y="723"/>
                </a:lnTo>
                <a:lnTo>
                  <a:pt x="1448" y="726"/>
                </a:lnTo>
                <a:lnTo>
                  <a:pt x="1448" y="726"/>
                </a:lnTo>
                <a:lnTo>
                  <a:pt x="1450" y="726"/>
                </a:lnTo>
                <a:close/>
                <a:moveTo>
                  <a:pt x="1222" y="428"/>
                </a:moveTo>
                <a:lnTo>
                  <a:pt x="1222" y="430"/>
                </a:lnTo>
                <a:lnTo>
                  <a:pt x="1222" y="430"/>
                </a:lnTo>
                <a:lnTo>
                  <a:pt x="1224" y="430"/>
                </a:lnTo>
                <a:lnTo>
                  <a:pt x="1224" y="430"/>
                </a:lnTo>
                <a:lnTo>
                  <a:pt x="1226" y="428"/>
                </a:lnTo>
                <a:lnTo>
                  <a:pt x="1226" y="428"/>
                </a:lnTo>
                <a:lnTo>
                  <a:pt x="1226" y="426"/>
                </a:lnTo>
                <a:lnTo>
                  <a:pt x="1226" y="426"/>
                </a:lnTo>
                <a:lnTo>
                  <a:pt x="1224" y="424"/>
                </a:lnTo>
                <a:lnTo>
                  <a:pt x="1224" y="424"/>
                </a:lnTo>
                <a:lnTo>
                  <a:pt x="1222" y="422"/>
                </a:lnTo>
                <a:lnTo>
                  <a:pt x="1219" y="422"/>
                </a:lnTo>
                <a:lnTo>
                  <a:pt x="1219" y="424"/>
                </a:lnTo>
                <a:lnTo>
                  <a:pt x="1217" y="424"/>
                </a:lnTo>
                <a:lnTo>
                  <a:pt x="1217" y="426"/>
                </a:lnTo>
                <a:lnTo>
                  <a:pt x="1217" y="426"/>
                </a:lnTo>
                <a:lnTo>
                  <a:pt x="1217" y="428"/>
                </a:lnTo>
                <a:lnTo>
                  <a:pt x="1217" y="428"/>
                </a:lnTo>
                <a:lnTo>
                  <a:pt x="1217" y="430"/>
                </a:lnTo>
                <a:lnTo>
                  <a:pt x="1219" y="430"/>
                </a:lnTo>
                <a:lnTo>
                  <a:pt x="1219" y="428"/>
                </a:lnTo>
                <a:lnTo>
                  <a:pt x="1219" y="428"/>
                </a:lnTo>
                <a:lnTo>
                  <a:pt x="1219" y="426"/>
                </a:lnTo>
                <a:lnTo>
                  <a:pt x="1219" y="424"/>
                </a:lnTo>
                <a:lnTo>
                  <a:pt x="1219" y="424"/>
                </a:lnTo>
                <a:lnTo>
                  <a:pt x="1219" y="424"/>
                </a:lnTo>
                <a:lnTo>
                  <a:pt x="1222" y="424"/>
                </a:lnTo>
                <a:lnTo>
                  <a:pt x="1222" y="426"/>
                </a:lnTo>
                <a:lnTo>
                  <a:pt x="1222" y="428"/>
                </a:lnTo>
                <a:lnTo>
                  <a:pt x="1222" y="428"/>
                </a:lnTo>
                <a:lnTo>
                  <a:pt x="1222" y="428"/>
                </a:lnTo>
                <a:close/>
                <a:moveTo>
                  <a:pt x="1207" y="350"/>
                </a:moveTo>
                <a:lnTo>
                  <a:pt x="1209" y="350"/>
                </a:lnTo>
                <a:lnTo>
                  <a:pt x="1211" y="348"/>
                </a:lnTo>
                <a:lnTo>
                  <a:pt x="1211" y="348"/>
                </a:lnTo>
                <a:lnTo>
                  <a:pt x="1211" y="346"/>
                </a:lnTo>
                <a:lnTo>
                  <a:pt x="1209" y="344"/>
                </a:lnTo>
                <a:lnTo>
                  <a:pt x="1209" y="342"/>
                </a:lnTo>
                <a:lnTo>
                  <a:pt x="1209" y="342"/>
                </a:lnTo>
                <a:lnTo>
                  <a:pt x="1207" y="342"/>
                </a:lnTo>
                <a:lnTo>
                  <a:pt x="1205" y="342"/>
                </a:lnTo>
                <a:lnTo>
                  <a:pt x="1203" y="344"/>
                </a:lnTo>
                <a:lnTo>
                  <a:pt x="1201" y="344"/>
                </a:lnTo>
                <a:lnTo>
                  <a:pt x="1201" y="344"/>
                </a:lnTo>
                <a:lnTo>
                  <a:pt x="1201" y="342"/>
                </a:lnTo>
                <a:lnTo>
                  <a:pt x="1201" y="342"/>
                </a:lnTo>
                <a:lnTo>
                  <a:pt x="1201" y="340"/>
                </a:lnTo>
                <a:lnTo>
                  <a:pt x="1199" y="338"/>
                </a:lnTo>
                <a:lnTo>
                  <a:pt x="1196" y="338"/>
                </a:lnTo>
                <a:lnTo>
                  <a:pt x="1196" y="338"/>
                </a:lnTo>
                <a:lnTo>
                  <a:pt x="1199" y="336"/>
                </a:lnTo>
                <a:lnTo>
                  <a:pt x="1199" y="336"/>
                </a:lnTo>
                <a:lnTo>
                  <a:pt x="1199" y="336"/>
                </a:lnTo>
                <a:lnTo>
                  <a:pt x="1196" y="333"/>
                </a:lnTo>
                <a:lnTo>
                  <a:pt x="1192" y="333"/>
                </a:lnTo>
                <a:lnTo>
                  <a:pt x="1192" y="331"/>
                </a:lnTo>
                <a:lnTo>
                  <a:pt x="1188" y="331"/>
                </a:lnTo>
                <a:lnTo>
                  <a:pt x="1188" y="333"/>
                </a:lnTo>
                <a:lnTo>
                  <a:pt x="1186" y="333"/>
                </a:lnTo>
                <a:lnTo>
                  <a:pt x="1182" y="336"/>
                </a:lnTo>
                <a:lnTo>
                  <a:pt x="1182" y="336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3"/>
                </a:lnTo>
                <a:lnTo>
                  <a:pt x="1182" y="331"/>
                </a:lnTo>
                <a:lnTo>
                  <a:pt x="1186" y="329"/>
                </a:lnTo>
                <a:lnTo>
                  <a:pt x="1190" y="325"/>
                </a:lnTo>
                <a:lnTo>
                  <a:pt x="1196" y="323"/>
                </a:lnTo>
                <a:lnTo>
                  <a:pt x="1199" y="323"/>
                </a:lnTo>
                <a:lnTo>
                  <a:pt x="1199" y="321"/>
                </a:lnTo>
                <a:lnTo>
                  <a:pt x="1199" y="321"/>
                </a:lnTo>
                <a:lnTo>
                  <a:pt x="1196" y="321"/>
                </a:lnTo>
                <a:lnTo>
                  <a:pt x="1196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21"/>
                </a:lnTo>
                <a:lnTo>
                  <a:pt x="1194" y="319"/>
                </a:lnTo>
                <a:lnTo>
                  <a:pt x="1194" y="319"/>
                </a:lnTo>
                <a:lnTo>
                  <a:pt x="1194" y="319"/>
                </a:lnTo>
                <a:lnTo>
                  <a:pt x="1196" y="319"/>
                </a:lnTo>
                <a:lnTo>
                  <a:pt x="1199" y="317"/>
                </a:lnTo>
                <a:lnTo>
                  <a:pt x="1201" y="317"/>
                </a:lnTo>
                <a:lnTo>
                  <a:pt x="1201" y="317"/>
                </a:lnTo>
                <a:lnTo>
                  <a:pt x="1203" y="315"/>
                </a:lnTo>
                <a:lnTo>
                  <a:pt x="1203" y="315"/>
                </a:lnTo>
                <a:lnTo>
                  <a:pt x="1203" y="315"/>
                </a:lnTo>
                <a:lnTo>
                  <a:pt x="1201" y="310"/>
                </a:lnTo>
                <a:lnTo>
                  <a:pt x="1201" y="310"/>
                </a:lnTo>
                <a:lnTo>
                  <a:pt x="1199" y="310"/>
                </a:lnTo>
                <a:lnTo>
                  <a:pt x="1199" y="310"/>
                </a:lnTo>
                <a:lnTo>
                  <a:pt x="1194" y="308"/>
                </a:lnTo>
                <a:lnTo>
                  <a:pt x="1192" y="308"/>
                </a:lnTo>
                <a:lnTo>
                  <a:pt x="1190" y="308"/>
                </a:lnTo>
                <a:lnTo>
                  <a:pt x="1188" y="308"/>
                </a:lnTo>
                <a:lnTo>
                  <a:pt x="1186" y="310"/>
                </a:lnTo>
                <a:lnTo>
                  <a:pt x="1180" y="310"/>
                </a:lnTo>
                <a:lnTo>
                  <a:pt x="1178" y="313"/>
                </a:lnTo>
                <a:lnTo>
                  <a:pt x="1173" y="313"/>
                </a:lnTo>
                <a:lnTo>
                  <a:pt x="1171" y="313"/>
                </a:lnTo>
                <a:lnTo>
                  <a:pt x="1159" y="306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08"/>
                </a:lnTo>
                <a:lnTo>
                  <a:pt x="1157" y="310"/>
                </a:lnTo>
                <a:lnTo>
                  <a:pt x="1159" y="310"/>
                </a:lnTo>
                <a:lnTo>
                  <a:pt x="1161" y="310"/>
                </a:lnTo>
                <a:lnTo>
                  <a:pt x="1161" y="310"/>
                </a:lnTo>
                <a:lnTo>
                  <a:pt x="1159" y="310"/>
                </a:lnTo>
                <a:lnTo>
                  <a:pt x="1157" y="310"/>
                </a:lnTo>
                <a:lnTo>
                  <a:pt x="1152" y="310"/>
                </a:lnTo>
                <a:lnTo>
                  <a:pt x="1146" y="310"/>
                </a:lnTo>
                <a:lnTo>
                  <a:pt x="1144" y="310"/>
                </a:lnTo>
                <a:lnTo>
                  <a:pt x="1144" y="313"/>
                </a:lnTo>
                <a:lnTo>
                  <a:pt x="1144" y="313"/>
                </a:lnTo>
                <a:lnTo>
                  <a:pt x="1146" y="315"/>
                </a:lnTo>
                <a:lnTo>
                  <a:pt x="1146" y="315"/>
                </a:lnTo>
                <a:lnTo>
                  <a:pt x="1148" y="317"/>
                </a:lnTo>
                <a:lnTo>
                  <a:pt x="1150" y="317"/>
                </a:lnTo>
                <a:lnTo>
                  <a:pt x="1150" y="317"/>
                </a:lnTo>
                <a:lnTo>
                  <a:pt x="1150" y="319"/>
                </a:lnTo>
                <a:lnTo>
                  <a:pt x="1152" y="321"/>
                </a:lnTo>
                <a:lnTo>
                  <a:pt x="1152" y="321"/>
                </a:lnTo>
                <a:lnTo>
                  <a:pt x="1148" y="319"/>
                </a:lnTo>
                <a:lnTo>
                  <a:pt x="1146" y="317"/>
                </a:lnTo>
                <a:lnTo>
                  <a:pt x="1144" y="317"/>
                </a:lnTo>
                <a:lnTo>
                  <a:pt x="1142" y="317"/>
                </a:lnTo>
                <a:lnTo>
                  <a:pt x="1140" y="317"/>
                </a:lnTo>
                <a:lnTo>
                  <a:pt x="1138" y="319"/>
                </a:lnTo>
                <a:lnTo>
                  <a:pt x="1138" y="319"/>
                </a:lnTo>
                <a:lnTo>
                  <a:pt x="1138" y="321"/>
                </a:lnTo>
                <a:lnTo>
                  <a:pt x="1138" y="321"/>
                </a:lnTo>
                <a:lnTo>
                  <a:pt x="1138" y="321"/>
                </a:lnTo>
                <a:lnTo>
                  <a:pt x="1146" y="325"/>
                </a:lnTo>
                <a:lnTo>
                  <a:pt x="1148" y="325"/>
                </a:lnTo>
                <a:lnTo>
                  <a:pt x="1150" y="325"/>
                </a:lnTo>
                <a:lnTo>
                  <a:pt x="1152" y="325"/>
                </a:lnTo>
                <a:lnTo>
                  <a:pt x="1155" y="323"/>
                </a:lnTo>
                <a:lnTo>
                  <a:pt x="1155" y="323"/>
                </a:lnTo>
                <a:lnTo>
                  <a:pt x="1159" y="327"/>
                </a:lnTo>
                <a:lnTo>
                  <a:pt x="1161" y="327"/>
                </a:lnTo>
                <a:lnTo>
                  <a:pt x="1159" y="327"/>
                </a:lnTo>
                <a:lnTo>
                  <a:pt x="1159" y="327"/>
                </a:lnTo>
                <a:lnTo>
                  <a:pt x="1157" y="327"/>
                </a:lnTo>
                <a:lnTo>
                  <a:pt x="1155" y="325"/>
                </a:lnTo>
                <a:lnTo>
                  <a:pt x="1152" y="327"/>
                </a:lnTo>
                <a:lnTo>
                  <a:pt x="1152" y="327"/>
                </a:lnTo>
                <a:lnTo>
                  <a:pt x="1150" y="327"/>
                </a:lnTo>
                <a:lnTo>
                  <a:pt x="1150" y="329"/>
                </a:lnTo>
                <a:lnTo>
                  <a:pt x="1150" y="329"/>
                </a:lnTo>
                <a:lnTo>
                  <a:pt x="1152" y="329"/>
                </a:lnTo>
                <a:lnTo>
                  <a:pt x="1155" y="329"/>
                </a:lnTo>
                <a:lnTo>
                  <a:pt x="1155" y="329"/>
                </a:lnTo>
                <a:lnTo>
                  <a:pt x="1157" y="331"/>
                </a:lnTo>
                <a:lnTo>
                  <a:pt x="1157" y="331"/>
                </a:lnTo>
                <a:lnTo>
                  <a:pt x="1157" y="333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7" y="336"/>
                </a:lnTo>
                <a:lnTo>
                  <a:pt x="1155" y="333"/>
                </a:lnTo>
                <a:lnTo>
                  <a:pt x="1152" y="333"/>
                </a:lnTo>
                <a:lnTo>
                  <a:pt x="1152" y="338"/>
                </a:lnTo>
                <a:lnTo>
                  <a:pt x="1152" y="340"/>
                </a:lnTo>
                <a:lnTo>
                  <a:pt x="1152" y="340"/>
                </a:lnTo>
                <a:lnTo>
                  <a:pt x="1146" y="340"/>
                </a:lnTo>
                <a:lnTo>
                  <a:pt x="1144" y="342"/>
                </a:lnTo>
                <a:lnTo>
                  <a:pt x="1140" y="342"/>
                </a:lnTo>
                <a:lnTo>
                  <a:pt x="1140" y="340"/>
                </a:lnTo>
                <a:lnTo>
                  <a:pt x="1138" y="338"/>
                </a:lnTo>
                <a:lnTo>
                  <a:pt x="1136" y="336"/>
                </a:lnTo>
                <a:lnTo>
                  <a:pt x="1136" y="336"/>
                </a:lnTo>
                <a:lnTo>
                  <a:pt x="1134" y="336"/>
                </a:lnTo>
                <a:lnTo>
                  <a:pt x="1134" y="333"/>
                </a:lnTo>
                <a:lnTo>
                  <a:pt x="1131" y="333"/>
                </a:lnTo>
                <a:lnTo>
                  <a:pt x="1131" y="331"/>
                </a:lnTo>
                <a:lnTo>
                  <a:pt x="1129" y="331"/>
                </a:lnTo>
                <a:lnTo>
                  <a:pt x="1127" y="331"/>
                </a:lnTo>
                <a:lnTo>
                  <a:pt x="1125" y="331"/>
                </a:lnTo>
                <a:lnTo>
                  <a:pt x="1123" y="333"/>
                </a:lnTo>
                <a:lnTo>
                  <a:pt x="1121" y="333"/>
                </a:lnTo>
                <a:lnTo>
                  <a:pt x="1121" y="336"/>
                </a:lnTo>
                <a:lnTo>
                  <a:pt x="1121" y="338"/>
                </a:lnTo>
                <a:lnTo>
                  <a:pt x="1119" y="340"/>
                </a:lnTo>
                <a:lnTo>
                  <a:pt x="1119" y="340"/>
                </a:lnTo>
                <a:lnTo>
                  <a:pt x="1121" y="342"/>
                </a:lnTo>
                <a:lnTo>
                  <a:pt x="1125" y="344"/>
                </a:lnTo>
                <a:lnTo>
                  <a:pt x="1129" y="348"/>
                </a:lnTo>
                <a:lnTo>
                  <a:pt x="1131" y="348"/>
                </a:lnTo>
                <a:lnTo>
                  <a:pt x="1131" y="350"/>
                </a:lnTo>
                <a:lnTo>
                  <a:pt x="1134" y="350"/>
                </a:lnTo>
                <a:lnTo>
                  <a:pt x="1134" y="350"/>
                </a:lnTo>
                <a:lnTo>
                  <a:pt x="1134" y="352"/>
                </a:lnTo>
                <a:lnTo>
                  <a:pt x="1138" y="352"/>
                </a:lnTo>
                <a:lnTo>
                  <a:pt x="1140" y="352"/>
                </a:lnTo>
                <a:lnTo>
                  <a:pt x="1140" y="352"/>
                </a:lnTo>
                <a:lnTo>
                  <a:pt x="1142" y="352"/>
                </a:lnTo>
                <a:lnTo>
                  <a:pt x="1144" y="352"/>
                </a:lnTo>
                <a:lnTo>
                  <a:pt x="1144" y="354"/>
                </a:lnTo>
                <a:lnTo>
                  <a:pt x="1144" y="354"/>
                </a:lnTo>
                <a:lnTo>
                  <a:pt x="1148" y="354"/>
                </a:lnTo>
                <a:lnTo>
                  <a:pt x="1148" y="354"/>
                </a:lnTo>
                <a:lnTo>
                  <a:pt x="1150" y="357"/>
                </a:lnTo>
                <a:lnTo>
                  <a:pt x="1155" y="361"/>
                </a:lnTo>
                <a:lnTo>
                  <a:pt x="1157" y="363"/>
                </a:lnTo>
                <a:lnTo>
                  <a:pt x="1163" y="367"/>
                </a:lnTo>
                <a:lnTo>
                  <a:pt x="1165" y="369"/>
                </a:lnTo>
                <a:lnTo>
                  <a:pt x="1167" y="371"/>
                </a:lnTo>
                <a:lnTo>
                  <a:pt x="1169" y="375"/>
                </a:lnTo>
                <a:lnTo>
                  <a:pt x="1169" y="378"/>
                </a:lnTo>
                <a:lnTo>
                  <a:pt x="1171" y="378"/>
                </a:lnTo>
                <a:lnTo>
                  <a:pt x="1173" y="378"/>
                </a:lnTo>
                <a:lnTo>
                  <a:pt x="1175" y="378"/>
                </a:lnTo>
                <a:lnTo>
                  <a:pt x="1178" y="380"/>
                </a:lnTo>
                <a:lnTo>
                  <a:pt x="1178" y="380"/>
                </a:lnTo>
                <a:lnTo>
                  <a:pt x="1180" y="378"/>
                </a:lnTo>
                <a:lnTo>
                  <a:pt x="1182" y="378"/>
                </a:lnTo>
                <a:lnTo>
                  <a:pt x="1186" y="375"/>
                </a:lnTo>
                <a:lnTo>
                  <a:pt x="1186" y="375"/>
                </a:lnTo>
                <a:lnTo>
                  <a:pt x="1186" y="373"/>
                </a:lnTo>
                <a:lnTo>
                  <a:pt x="1184" y="371"/>
                </a:lnTo>
                <a:lnTo>
                  <a:pt x="1182" y="367"/>
                </a:lnTo>
                <a:lnTo>
                  <a:pt x="1182" y="367"/>
                </a:lnTo>
                <a:lnTo>
                  <a:pt x="1182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5"/>
                </a:lnTo>
                <a:lnTo>
                  <a:pt x="1184" y="367"/>
                </a:lnTo>
                <a:lnTo>
                  <a:pt x="1184" y="367"/>
                </a:lnTo>
                <a:lnTo>
                  <a:pt x="1184" y="369"/>
                </a:lnTo>
                <a:lnTo>
                  <a:pt x="1186" y="369"/>
                </a:lnTo>
                <a:lnTo>
                  <a:pt x="1194" y="371"/>
                </a:lnTo>
                <a:lnTo>
                  <a:pt x="1196" y="369"/>
                </a:lnTo>
                <a:lnTo>
                  <a:pt x="1199" y="369"/>
                </a:lnTo>
                <a:lnTo>
                  <a:pt x="1201" y="369"/>
                </a:lnTo>
                <a:lnTo>
                  <a:pt x="1203" y="367"/>
                </a:lnTo>
                <a:lnTo>
                  <a:pt x="1203" y="365"/>
                </a:lnTo>
                <a:lnTo>
                  <a:pt x="1209" y="365"/>
                </a:lnTo>
                <a:lnTo>
                  <a:pt x="1207" y="361"/>
                </a:lnTo>
                <a:lnTo>
                  <a:pt x="1207" y="361"/>
                </a:lnTo>
                <a:lnTo>
                  <a:pt x="1207" y="359"/>
                </a:lnTo>
                <a:lnTo>
                  <a:pt x="1205" y="359"/>
                </a:lnTo>
                <a:lnTo>
                  <a:pt x="1209" y="357"/>
                </a:lnTo>
                <a:lnTo>
                  <a:pt x="1209" y="357"/>
                </a:lnTo>
                <a:lnTo>
                  <a:pt x="1209" y="354"/>
                </a:lnTo>
                <a:lnTo>
                  <a:pt x="1209" y="354"/>
                </a:lnTo>
                <a:lnTo>
                  <a:pt x="1207" y="352"/>
                </a:lnTo>
                <a:lnTo>
                  <a:pt x="1205" y="352"/>
                </a:lnTo>
                <a:lnTo>
                  <a:pt x="1205" y="352"/>
                </a:lnTo>
                <a:lnTo>
                  <a:pt x="1207" y="352"/>
                </a:lnTo>
                <a:lnTo>
                  <a:pt x="1207" y="350"/>
                </a:lnTo>
                <a:close/>
                <a:moveTo>
                  <a:pt x="54" y="2310"/>
                </a:moveTo>
                <a:lnTo>
                  <a:pt x="54" y="2310"/>
                </a:lnTo>
                <a:lnTo>
                  <a:pt x="54" y="2313"/>
                </a:lnTo>
                <a:lnTo>
                  <a:pt x="54" y="2313"/>
                </a:lnTo>
                <a:lnTo>
                  <a:pt x="57" y="2310"/>
                </a:lnTo>
                <a:lnTo>
                  <a:pt x="57" y="2310"/>
                </a:lnTo>
                <a:lnTo>
                  <a:pt x="54" y="2310"/>
                </a:lnTo>
                <a:close/>
                <a:moveTo>
                  <a:pt x="1297" y="430"/>
                </a:moveTo>
                <a:lnTo>
                  <a:pt x="1295" y="430"/>
                </a:lnTo>
                <a:lnTo>
                  <a:pt x="1295" y="428"/>
                </a:lnTo>
                <a:lnTo>
                  <a:pt x="1293" y="430"/>
                </a:lnTo>
                <a:lnTo>
                  <a:pt x="1293" y="430"/>
                </a:lnTo>
                <a:lnTo>
                  <a:pt x="1293" y="430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5" y="432"/>
                </a:lnTo>
                <a:lnTo>
                  <a:pt x="1297" y="432"/>
                </a:lnTo>
                <a:lnTo>
                  <a:pt x="1297" y="432"/>
                </a:lnTo>
                <a:lnTo>
                  <a:pt x="1297" y="430"/>
                </a:lnTo>
                <a:lnTo>
                  <a:pt x="1297" y="430"/>
                </a:lnTo>
                <a:close/>
                <a:moveTo>
                  <a:pt x="1215" y="432"/>
                </a:moveTo>
                <a:lnTo>
                  <a:pt x="1213" y="430"/>
                </a:lnTo>
                <a:lnTo>
                  <a:pt x="1207" y="426"/>
                </a:lnTo>
                <a:lnTo>
                  <a:pt x="1205" y="426"/>
                </a:lnTo>
                <a:lnTo>
                  <a:pt x="1203" y="424"/>
                </a:lnTo>
                <a:lnTo>
                  <a:pt x="1201" y="424"/>
                </a:lnTo>
                <a:lnTo>
                  <a:pt x="1199" y="422"/>
                </a:lnTo>
                <a:lnTo>
                  <a:pt x="1199" y="422"/>
                </a:lnTo>
                <a:lnTo>
                  <a:pt x="1199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22"/>
                </a:lnTo>
                <a:lnTo>
                  <a:pt x="1196" y="419"/>
                </a:lnTo>
                <a:lnTo>
                  <a:pt x="1196" y="419"/>
                </a:lnTo>
                <a:lnTo>
                  <a:pt x="1194" y="417"/>
                </a:lnTo>
                <a:lnTo>
                  <a:pt x="1192" y="417"/>
                </a:lnTo>
                <a:lnTo>
                  <a:pt x="1190" y="417"/>
                </a:lnTo>
                <a:lnTo>
                  <a:pt x="1190" y="417"/>
                </a:lnTo>
                <a:lnTo>
                  <a:pt x="1186" y="417"/>
                </a:lnTo>
                <a:lnTo>
                  <a:pt x="1186" y="417"/>
                </a:lnTo>
                <a:lnTo>
                  <a:pt x="1184" y="419"/>
                </a:lnTo>
                <a:lnTo>
                  <a:pt x="1184" y="419"/>
                </a:lnTo>
                <a:lnTo>
                  <a:pt x="1184" y="422"/>
                </a:lnTo>
                <a:lnTo>
                  <a:pt x="1184" y="422"/>
                </a:lnTo>
                <a:lnTo>
                  <a:pt x="1184" y="422"/>
                </a:lnTo>
                <a:lnTo>
                  <a:pt x="1186" y="426"/>
                </a:lnTo>
                <a:lnTo>
                  <a:pt x="1188" y="426"/>
                </a:lnTo>
                <a:lnTo>
                  <a:pt x="1186" y="426"/>
                </a:lnTo>
                <a:lnTo>
                  <a:pt x="1184" y="426"/>
                </a:lnTo>
                <a:lnTo>
                  <a:pt x="1182" y="424"/>
                </a:lnTo>
                <a:lnTo>
                  <a:pt x="1182" y="424"/>
                </a:lnTo>
                <a:lnTo>
                  <a:pt x="1180" y="424"/>
                </a:lnTo>
                <a:lnTo>
                  <a:pt x="1180" y="424"/>
                </a:lnTo>
                <a:lnTo>
                  <a:pt x="1180" y="426"/>
                </a:lnTo>
                <a:lnTo>
                  <a:pt x="1182" y="426"/>
                </a:lnTo>
                <a:lnTo>
                  <a:pt x="1182" y="426"/>
                </a:lnTo>
                <a:lnTo>
                  <a:pt x="1180" y="426"/>
                </a:lnTo>
                <a:lnTo>
                  <a:pt x="1180" y="426"/>
                </a:lnTo>
                <a:lnTo>
                  <a:pt x="1180" y="428"/>
                </a:lnTo>
                <a:lnTo>
                  <a:pt x="1182" y="428"/>
                </a:lnTo>
                <a:lnTo>
                  <a:pt x="1182" y="430"/>
                </a:lnTo>
                <a:lnTo>
                  <a:pt x="1182" y="430"/>
                </a:lnTo>
                <a:lnTo>
                  <a:pt x="1180" y="430"/>
                </a:lnTo>
                <a:lnTo>
                  <a:pt x="1178" y="432"/>
                </a:lnTo>
                <a:lnTo>
                  <a:pt x="1175" y="434"/>
                </a:lnTo>
                <a:lnTo>
                  <a:pt x="1171" y="434"/>
                </a:lnTo>
                <a:lnTo>
                  <a:pt x="1167" y="434"/>
                </a:lnTo>
                <a:lnTo>
                  <a:pt x="1165" y="436"/>
                </a:lnTo>
                <a:lnTo>
                  <a:pt x="1165" y="436"/>
                </a:lnTo>
                <a:lnTo>
                  <a:pt x="1165" y="438"/>
                </a:lnTo>
                <a:lnTo>
                  <a:pt x="1167" y="438"/>
                </a:lnTo>
                <a:lnTo>
                  <a:pt x="1167" y="440"/>
                </a:lnTo>
                <a:lnTo>
                  <a:pt x="1169" y="440"/>
                </a:lnTo>
                <a:lnTo>
                  <a:pt x="1169" y="443"/>
                </a:lnTo>
                <a:lnTo>
                  <a:pt x="1171" y="443"/>
                </a:lnTo>
                <a:lnTo>
                  <a:pt x="1173" y="440"/>
                </a:lnTo>
                <a:lnTo>
                  <a:pt x="1171" y="440"/>
                </a:lnTo>
                <a:lnTo>
                  <a:pt x="1173" y="440"/>
                </a:lnTo>
                <a:lnTo>
                  <a:pt x="1173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0"/>
                </a:lnTo>
                <a:lnTo>
                  <a:pt x="1175" y="443"/>
                </a:lnTo>
                <a:lnTo>
                  <a:pt x="1175" y="443"/>
                </a:lnTo>
                <a:lnTo>
                  <a:pt x="1178" y="443"/>
                </a:lnTo>
                <a:lnTo>
                  <a:pt x="1178" y="443"/>
                </a:lnTo>
                <a:lnTo>
                  <a:pt x="1180" y="443"/>
                </a:lnTo>
                <a:lnTo>
                  <a:pt x="1182" y="443"/>
                </a:lnTo>
                <a:lnTo>
                  <a:pt x="1182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3"/>
                </a:lnTo>
                <a:lnTo>
                  <a:pt x="1184" y="445"/>
                </a:lnTo>
                <a:lnTo>
                  <a:pt x="1184" y="445"/>
                </a:lnTo>
                <a:lnTo>
                  <a:pt x="1184" y="445"/>
                </a:lnTo>
                <a:lnTo>
                  <a:pt x="1190" y="447"/>
                </a:lnTo>
                <a:lnTo>
                  <a:pt x="1192" y="447"/>
                </a:lnTo>
                <a:lnTo>
                  <a:pt x="1196" y="449"/>
                </a:lnTo>
                <a:lnTo>
                  <a:pt x="1199" y="451"/>
                </a:lnTo>
                <a:lnTo>
                  <a:pt x="1203" y="449"/>
                </a:lnTo>
                <a:lnTo>
                  <a:pt x="1209" y="451"/>
                </a:lnTo>
                <a:lnTo>
                  <a:pt x="1211" y="451"/>
                </a:lnTo>
                <a:lnTo>
                  <a:pt x="1213" y="451"/>
                </a:lnTo>
                <a:lnTo>
                  <a:pt x="1217" y="449"/>
                </a:lnTo>
                <a:lnTo>
                  <a:pt x="1219" y="447"/>
                </a:lnTo>
                <a:lnTo>
                  <a:pt x="1219" y="447"/>
                </a:lnTo>
                <a:lnTo>
                  <a:pt x="1222" y="445"/>
                </a:lnTo>
                <a:lnTo>
                  <a:pt x="1222" y="445"/>
                </a:lnTo>
                <a:lnTo>
                  <a:pt x="1224" y="445"/>
                </a:lnTo>
                <a:lnTo>
                  <a:pt x="1226" y="445"/>
                </a:lnTo>
                <a:lnTo>
                  <a:pt x="1228" y="443"/>
                </a:lnTo>
                <a:lnTo>
                  <a:pt x="1228" y="443"/>
                </a:lnTo>
                <a:lnTo>
                  <a:pt x="1226" y="440"/>
                </a:lnTo>
                <a:lnTo>
                  <a:pt x="1226" y="440"/>
                </a:lnTo>
                <a:lnTo>
                  <a:pt x="1226" y="440"/>
                </a:lnTo>
                <a:lnTo>
                  <a:pt x="1224" y="443"/>
                </a:lnTo>
                <a:lnTo>
                  <a:pt x="1222" y="440"/>
                </a:lnTo>
                <a:lnTo>
                  <a:pt x="1219" y="440"/>
                </a:lnTo>
                <a:lnTo>
                  <a:pt x="1217" y="438"/>
                </a:lnTo>
                <a:lnTo>
                  <a:pt x="1215" y="434"/>
                </a:lnTo>
                <a:lnTo>
                  <a:pt x="1215" y="432"/>
                </a:lnTo>
                <a:close/>
                <a:moveTo>
                  <a:pt x="1299" y="432"/>
                </a:moveTo>
                <a:lnTo>
                  <a:pt x="1299" y="432"/>
                </a:lnTo>
                <a:lnTo>
                  <a:pt x="1299" y="432"/>
                </a:lnTo>
                <a:lnTo>
                  <a:pt x="1299" y="432"/>
                </a:lnTo>
                <a:lnTo>
                  <a:pt x="1301" y="430"/>
                </a:lnTo>
                <a:lnTo>
                  <a:pt x="1301" y="428"/>
                </a:lnTo>
                <a:lnTo>
                  <a:pt x="1301" y="428"/>
                </a:lnTo>
                <a:lnTo>
                  <a:pt x="1301" y="428"/>
                </a:lnTo>
                <a:lnTo>
                  <a:pt x="1299" y="428"/>
                </a:lnTo>
                <a:lnTo>
                  <a:pt x="1299" y="428"/>
                </a:lnTo>
                <a:lnTo>
                  <a:pt x="1297" y="428"/>
                </a:lnTo>
                <a:lnTo>
                  <a:pt x="1297" y="430"/>
                </a:lnTo>
                <a:lnTo>
                  <a:pt x="1297" y="430"/>
                </a:lnTo>
                <a:lnTo>
                  <a:pt x="1299" y="432"/>
                </a:lnTo>
                <a:close/>
                <a:moveTo>
                  <a:pt x="1527" y="468"/>
                </a:moveTo>
                <a:lnTo>
                  <a:pt x="1530" y="468"/>
                </a:lnTo>
                <a:lnTo>
                  <a:pt x="1530" y="468"/>
                </a:lnTo>
                <a:lnTo>
                  <a:pt x="1534" y="468"/>
                </a:lnTo>
                <a:lnTo>
                  <a:pt x="1542" y="468"/>
                </a:lnTo>
                <a:lnTo>
                  <a:pt x="1544" y="468"/>
                </a:lnTo>
                <a:lnTo>
                  <a:pt x="1544" y="468"/>
                </a:lnTo>
                <a:lnTo>
                  <a:pt x="1544" y="466"/>
                </a:lnTo>
                <a:lnTo>
                  <a:pt x="1544" y="463"/>
                </a:lnTo>
                <a:lnTo>
                  <a:pt x="1544" y="463"/>
                </a:lnTo>
                <a:lnTo>
                  <a:pt x="1542" y="463"/>
                </a:lnTo>
                <a:lnTo>
                  <a:pt x="1542" y="463"/>
                </a:lnTo>
                <a:lnTo>
                  <a:pt x="1538" y="463"/>
                </a:lnTo>
                <a:lnTo>
                  <a:pt x="1534" y="461"/>
                </a:lnTo>
                <a:lnTo>
                  <a:pt x="1530" y="461"/>
                </a:lnTo>
                <a:lnTo>
                  <a:pt x="1525" y="461"/>
                </a:lnTo>
                <a:lnTo>
                  <a:pt x="1525" y="461"/>
                </a:lnTo>
                <a:lnTo>
                  <a:pt x="1525" y="463"/>
                </a:lnTo>
                <a:lnTo>
                  <a:pt x="1525" y="463"/>
                </a:lnTo>
                <a:lnTo>
                  <a:pt x="1525" y="466"/>
                </a:lnTo>
                <a:lnTo>
                  <a:pt x="1527" y="468"/>
                </a:lnTo>
                <a:close/>
                <a:moveTo>
                  <a:pt x="1349" y="466"/>
                </a:moveTo>
                <a:lnTo>
                  <a:pt x="1349" y="466"/>
                </a:lnTo>
                <a:lnTo>
                  <a:pt x="1349" y="468"/>
                </a:lnTo>
                <a:lnTo>
                  <a:pt x="1349" y="468"/>
                </a:lnTo>
                <a:lnTo>
                  <a:pt x="1351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4" y="470"/>
                </a:lnTo>
                <a:lnTo>
                  <a:pt x="1356" y="468"/>
                </a:lnTo>
                <a:lnTo>
                  <a:pt x="1356" y="468"/>
                </a:lnTo>
                <a:lnTo>
                  <a:pt x="1356" y="466"/>
                </a:lnTo>
                <a:lnTo>
                  <a:pt x="1356" y="466"/>
                </a:lnTo>
                <a:lnTo>
                  <a:pt x="1356" y="463"/>
                </a:lnTo>
                <a:lnTo>
                  <a:pt x="1356" y="461"/>
                </a:lnTo>
                <a:lnTo>
                  <a:pt x="1356" y="459"/>
                </a:lnTo>
                <a:lnTo>
                  <a:pt x="1356" y="459"/>
                </a:lnTo>
                <a:lnTo>
                  <a:pt x="1356" y="457"/>
                </a:lnTo>
                <a:lnTo>
                  <a:pt x="1354" y="455"/>
                </a:lnTo>
                <a:lnTo>
                  <a:pt x="1351" y="455"/>
                </a:lnTo>
                <a:lnTo>
                  <a:pt x="1349" y="457"/>
                </a:lnTo>
                <a:lnTo>
                  <a:pt x="1349" y="459"/>
                </a:lnTo>
                <a:lnTo>
                  <a:pt x="1349" y="459"/>
                </a:lnTo>
                <a:lnTo>
                  <a:pt x="1347" y="459"/>
                </a:lnTo>
                <a:lnTo>
                  <a:pt x="1347" y="461"/>
                </a:lnTo>
                <a:lnTo>
                  <a:pt x="1347" y="461"/>
                </a:lnTo>
                <a:lnTo>
                  <a:pt x="1349" y="463"/>
                </a:lnTo>
                <a:lnTo>
                  <a:pt x="1349" y="466"/>
                </a:lnTo>
                <a:lnTo>
                  <a:pt x="1349" y="466"/>
                </a:lnTo>
                <a:close/>
                <a:moveTo>
                  <a:pt x="1496" y="428"/>
                </a:moveTo>
                <a:lnTo>
                  <a:pt x="1492" y="428"/>
                </a:lnTo>
                <a:lnTo>
                  <a:pt x="1490" y="428"/>
                </a:lnTo>
                <a:lnTo>
                  <a:pt x="1490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28"/>
                </a:lnTo>
                <a:lnTo>
                  <a:pt x="1488" y="430"/>
                </a:lnTo>
                <a:lnTo>
                  <a:pt x="1488" y="432"/>
                </a:lnTo>
                <a:lnTo>
                  <a:pt x="1488" y="434"/>
                </a:lnTo>
                <a:lnTo>
                  <a:pt x="1488" y="434"/>
                </a:lnTo>
                <a:lnTo>
                  <a:pt x="1490" y="434"/>
                </a:lnTo>
                <a:lnTo>
                  <a:pt x="1490" y="434"/>
                </a:lnTo>
                <a:lnTo>
                  <a:pt x="1492" y="434"/>
                </a:lnTo>
                <a:lnTo>
                  <a:pt x="1494" y="434"/>
                </a:lnTo>
                <a:lnTo>
                  <a:pt x="1494" y="432"/>
                </a:lnTo>
                <a:lnTo>
                  <a:pt x="1494" y="432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30"/>
                </a:lnTo>
                <a:lnTo>
                  <a:pt x="1496" y="428"/>
                </a:lnTo>
                <a:lnTo>
                  <a:pt x="1496" y="428"/>
                </a:lnTo>
                <a:close/>
                <a:moveTo>
                  <a:pt x="1351" y="413"/>
                </a:moveTo>
                <a:lnTo>
                  <a:pt x="1354" y="413"/>
                </a:lnTo>
                <a:lnTo>
                  <a:pt x="1354" y="413"/>
                </a:lnTo>
                <a:lnTo>
                  <a:pt x="1354" y="411"/>
                </a:lnTo>
                <a:lnTo>
                  <a:pt x="1354" y="411"/>
                </a:lnTo>
                <a:lnTo>
                  <a:pt x="1354" y="411"/>
                </a:lnTo>
                <a:lnTo>
                  <a:pt x="1351" y="409"/>
                </a:lnTo>
                <a:lnTo>
                  <a:pt x="1349" y="411"/>
                </a:lnTo>
                <a:lnTo>
                  <a:pt x="1349" y="409"/>
                </a:lnTo>
                <a:lnTo>
                  <a:pt x="1345" y="409"/>
                </a:lnTo>
                <a:lnTo>
                  <a:pt x="1345" y="409"/>
                </a:lnTo>
                <a:lnTo>
                  <a:pt x="1343" y="411"/>
                </a:lnTo>
                <a:lnTo>
                  <a:pt x="1343" y="411"/>
                </a:lnTo>
                <a:lnTo>
                  <a:pt x="1343" y="411"/>
                </a:lnTo>
                <a:lnTo>
                  <a:pt x="1345" y="413"/>
                </a:lnTo>
                <a:lnTo>
                  <a:pt x="1347" y="413"/>
                </a:lnTo>
                <a:lnTo>
                  <a:pt x="1347" y="413"/>
                </a:lnTo>
                <a:lnTo>
                  <a:pt x="1349" y="413"/>
                </a:lnTo>
                <a:lnTo>
                  <a:pt x="1351" y="413"/>
                </a:lnTo>
                <a:close/>
                <a:moveTo>
                  <a:pt x="1287" y="325"/>
                </a:moveTo>
                <a:lnTo>
                  <a:pt x="1289" y="321"/>
                </a:lnTo>
                <a:lnTo>
                  <a:pt x="1289" y="321"/>
                </a:lnTo>
                <a:lnTo>
                  <a:pt x="1291" y="319"/>
                </a:lnTo>
                <a:lnTo>
                  <a:pt x="1291" y="319"/>
                </a:lnTo>
                <a:lnTo>
                  <a:pt x="1293" y="317"/>
                </a:lnTo>
                <a:lnTo>
                  <a:pt x="1295" y="315"/>
                </a:lnTo>
                <a:lnTo>
                  <a:pt x="1297" y="313"/>
                </a:lnTo>
                <a:lnTo>
                  <a:pt x="1299" y="310"/>
                </a:lnTo>
                <a:lnTo>
                  <a:pt x="1299" y="308"/>
                </a:lnTo>
                <a:lnTo>
                  <a:pt x="1297" y="308"/>
                </a:lnTo>
                <a:lnTo>
                  <a:pt x="1295" y="306"/>
                </a:lnTo>
                <a:lnTo>
                  <a:pt x="1289" y="306"/>
                </a:lnTo>
                <a:lnTo>
                  <a:pt x="1280" y="304"/>
                </a:lnTo>
                <a:lnTo>
                  <a:pt x="1276" y="306"/>
                </a:lnTo>
                <a:lnTo>
                  <a:pt x="1272" y="306"/>
                </a:lnTo>
                <a:lnTo>
                  <a:pt x="1270" y="306"/>
                </a:lnTo>
                <a:lnTo>
                  <a:pt x="1268" y="304"/>
                </a:lnTo>
                <a:lnTo>
                  <a:pt x="1266" y="304"/>
                </a:lnTo>
                <a:lnTo>
                  <a:pt x="1263" y="302"/>
                </a:lnTo>
                <a:lnTo>
                  <a:pt x="1257" y="302"/>
                </a:lnTo>
                <a:lnTo>
                  <a:pt x="1255" y="300"/>
                </a:lnTo>
                <a:lnTo>
                  <a:pt x="1253" y="300"/>
                </a:lnTo>
                <a:lnTo>
                  <a:pt x="1249" y="302"/>
                </a:lnTo>
                <a:lnTo>
                  <a:pt x="1247" y="302"/>
                </a:lnTo>
                <a:lnTo>
                  <a:pt x="1238" y="302"/>
                </a:lnTo>
                <a:lnTo>
                  <a:pt x="1236" y="304"/>
                </a:lnTo>
                <a:lnTo>
                  <a:pt x="1232" y="304"/>
                </a:lnTo>
                <a:lnTo>
                  <a:pt x="1230" y="304"/>
                </a:lnTo>
                <a:lnTo>
                  <a:pt x="1230" y="306"/>
                </a:lnTo>
                <a:lnTo>
                  <a:pt x="1230" y="306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08"/>
                </a:lnTo>
                <a:lnTo>
                  <a:pt x="1230" y="310"/>
                </a:lnTo>
                <a:lnTo>
                  <a:pt x="1232" y="313"/>
                </a:lnTo>
                <a:lnTo>
                  <a:pt x="1234" y="315"/>
                </a:lnTo>
                <a:lnTo>
                  <a:pt x="1236" y="315"/>
                </a:lnTo>
                <a:lnTo>
                  <a:pt x="1236" y="315"/>
                </a:lnTo>
                <a:lnTo>
                  <a:pt x="1234" y="315"/>
                </a:lnTo>
                <a:lnTo>
                  <a:pt x="1232" y="315"/>
                </a:lnTo>
                <a:lnTo>
                  <a:pt x="1226" y="313"/>
                </a:lnTo>
                <a:lnTo>
                  <a:pt x="1226" y="313"/>
                </a:lnTo>
                <a:lnTo>
                  <a:pt x="1224" y="313"/>
                </a:lnTo>
                <a:lnTo>
                  <a:pt x="1222" y="315"/>
                </a:lnTo>
                <a:lnTo>
                  <a:pt x="1222" y="315"/>
                </a:lnTo>
                <a:lnTo>
                  <a:pt x="1222" y="317"/>
                </a:lnTo>
                <a:lnTo>
                  <a:pt x="1222" y="319"/>
                </a:lnTo>
                <a:lnTo>
                  <a:pt x="1224" y="325"/>
                </a:lnTo>
                <a:lnTo>
                  <a:pt x="1224" y="329"/>
                </a:lnTo>
                <a:lnTo>
                  <a:pt x="1224" y="329"/>
                </a:lnTo>
                <a:lnTo>
                  <a:pt x="1222" y="333"/>
                </a:lnTo>
                <a:lnTo>
                  <a:pt x="1222" y="336"/>
                </a:lnTo>
                <a:lnTo>
                  <a:pt x="1224" y="336"/>
                </a:lnTo>
                <a:lnTo>
                  <a:pt x="1224" y="338"/>
                </a:lnTo>
                <a:lnTo>
                  <a:pt x="1224" y="340"/>
                </a:lnTo>
                <a:lnTo>
                  <a:pt x="1228" y="346"/>
                </a:lnTo>
                <a:lnTo>
                  <a:pt x="1228" y="350"/>
                </a:lnTo>
                <a:lnTo>
                  <a:pt x="1230" y="357"/>
                </a:lnTo>
                <a:lnTo>
                  <a:pt x="1228" y="359"/>
                </a:lnTo>
                <a:lnTo>
                  <a:pt x="1232" y="361"/>
                </a:lnTo>
                <a:lnTo>
                  <a:pt x="1236" y="359"/>
                </a:lnTo>
                <a:lnTo>
                  <a:pt x="1238" y="359"/>
                </a:lnTo>
                <a:lnTo>
                  <a:pt x="1245" y="361"/>
                </a:lnTo>
                <a:lnTo>
                  <a:pt x="1245" y="359"/>
                </a:lnTo>
                <a:lnTo>
                  <a:pt x="1247" y="357"/>
                </a:lnTo>
                <a:lnTo>
                  <a:pt x="1249" y="354"/>
                </a:lnTo>
                <a:lnTo>
                  <a:pt x="1253" y="348"/>
                </a:lnTo>
                <a:lnTo>
                  <a:pt x="1253" y="348"/>
                </a:lnTo>
                <a:lnTo>
                  <a:pt x="1253" y="346"/>
                </a:lnTo>
                <a:lnTo>
                  <a:pt x="1253" y="346"/>
                </a:lnTo>
                <a:lnTo>
                  <a:pt x="1253" y="346"/>
                </a:lnTo>
                <a:lnTo>
                  <a:pt x="1249" y="342"/>
                </a:lnTo>
                <a:lnTo>
                  <a:pt x="1247" y="342"/>
                </a:lnTo>
                <a:lnTo>
                  <a:pt x="1245" y="340"/>
                </a:lnTo>
                <a:lnTo>
                  <a:pt x="1243" y="340"/>
                </a:lnTo>
                <a:lnTo>
                  <a:pt x="1253" y="340"/>
                </a:lnTo>
                <a:lnTo>
                  <a:pt x="1255" y="340"/>
                </a:lnTo>
                <a:lnTo>
                  <a:pt x="1270" y="342"/>
                </a:lnTo>
                <a:lnTo>
                  <a:pt x="1272" y="340"/>
                </a:lnTo>
                <a:lnTo>
                  <a:pt x="1274" y="340"/>
                </a:lnTo>
                <a:lnTo>
                  <a:pt x="1276" y="338"/>
                </a:lnTo>
                <a:lnTo>
                  <a:pt x="1278" y="336"/>
                </a:lnTo>
                <a:lnTo>
                  <a:pt x="1280" y="333"/>
                </a:lnTo>
                <a:lnTo>
                  <a:pt x="1282" y="329"/>
                </a:lnTo>
                <a:lnTo>
                  <a:pt x="1282" y="327"/>
                </a:lnTo>
                <a:lnTo>
                  <a:pt x="1282" y="327"/>
                </a:lnTo>
                <a:lnTo>
                  <a:pt x="1282" y="327"/>
                </a:lnTo>
                <a:lnTo>
                  <a:pt x="1284" y="325"/>
                </a:lnTo>
                <a:lnTo>
                  <a:pt x="1287" y="325"/>
                </a:lnTo>
                <a:close/>
                <a:moveTo>
                  <a:pt x="17" y="1895"/>
                </a:moveTo>
                <a:lnTo>
                  <a:pt x="17" y="1895"/>
                </a:lnTo>
                <a:lnTo>
                  <a:pt x="17" y="1895"/>
                </a:lnTo>
                <a:lnTo>
                  <a:pt x="17" y="1895"/>
                </a:lnTo>
                <a:lnTo>
                  <a:pt x="19" y="1895"/>
                </a:lnTo>
                <a:lnTo>
                  <a:pt x="19" y="1895"/>
                </a:lnTo>
                <a:lnTo>
                  <a:pt x="17" y="1895"/>
                </a:lnTo>
                <a:close/>
                <a:moveTo>
                  <a:pt x="2" y="1870"/>
                </a:moveTo>
                <a:lnTo>
                  <a:pt x="2" y="1868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0" y="1870"/>
                </a:lnTo>
                <a:lnTo>
                  <a:pt x="2" y="1870"/>
                </a:lnTo>
                <a:close/>
                <a:moveTo>
                  <a:pt x="2" y="1906"/>
                </a:move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8"/>
                </a:lnTo>
                <a:lnTo>
                  <a:pt x="2" y="1908"/>
                </a:lnTo>
                <a:lnTo>
                  <a:pt x="2" y="1908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lnTo>
                  <a:pt x="2" y="1906"/>
                </a:lnTo>
                <a:close/>
                <a:moveTo>
                  <a:pt x="15" y="1881"/>
                </a:move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1"/>
                </a:lnTo>
                <a:lnTo>
                  <a:pt x="15" y="1883"/>
                </a:lnTo>
                <a:lnTo>
                  <a:pt x="15" y="1883"/>
                </a:lnTo>
                <a:lnTo>
                  <a:pt x="15" y="1881"/>
                </a:lnTo>
                <a:lnTo>
                  <a:pt x="15" y="1881"/>
                </a:lnTo>
                <a:lnTo>
                  <a:pt x="17" y="1881"/>
                </a:lnTo>
                <a:lnTo>
                  <a:pt x="15" y="1881"/>
                </a:lnTo>
                <a:lnTo>
                  <a:pt x="15" y="1881"/>
                </a:lnTo>
                <a:close/>
                <a:moveTo>
                  <a:pt x="15" y="1891"/>
                </a:moveTo>
                <a:lnTo>
                  <a:pt x="13" y="1891"/>
                </a:lnTo>
                <a:lnTo>
                  <a:pt x="13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lnTo>
                  <a:pt x="15" y="1891"/>
                </a:lnTo>
                <a:close/>
                <a:moveTo>
                  <a:pt x="2" y="1872"/>
                </a:moveTo>
                <a:lnTo>
                  <a:pt x="2" y="1872"/>
                </a:lnTo>
                <a:lnTo>
                  <a:pt x="0" y="1874"/>
                </a:lnTo>
                <a:lnTo>
                  <a:pt x="0" y="1877"/>
                </a:lnTo>
                <a:lnTo>
                  <a:pt x="0" y="1877"/>
                </a:lnTo>
                <a:lnTo>
                  <a:pt x="2" y="1874"/>
                </a:lnTo>
                <a:lnTo>
                  <a:pt x="2" y="1874"/>
                </a:lnTo>
                <a:lnTo>
                  <a:pt x="2" y="1872"/>
                </a:lnTo>
                <a:close/>
                <a:moveTo>
                  <a:pt x="593" y="424"/>
                </a:moveTo>
                <a:lnTo>
                  <a:pt x="593" y="424"/>
                </a:lnTo>
                <a:lnTo>
                  <a:pt x="595" y="424"/>
                </a:lnTo>
                <a:lnTo>
                  <a:pt x="595" y="424"/>
                </a:lnTo>
                <a:lnTo>
                  <a:pt x="593" y="422"/>
                </a:lnTo>
                <a:lnTo>
                  <a:pt x="593" y="422"/>
                </a:lnTo>
                <a:lnTo>
                  <a:pt x="589" y="424"/>
                </a:lnTo>
                <a:lnTo>
                  <a:pt x="591" y="424"/>
                </a:lnTo>
                <a:lnTo>
                  <a:pt x="593" y="424"/>
                </a:lnTo>
                <a:close/>
                <a:moveTo>
                  <a:pt x="113" y="1696"/>
                </a:move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lnTo>
                  <a:pt x="113" y="1696"/>
                </a:lnTo>
                <a:close/>
                <a:moveTo>
                  <a:pt x="0" y="1864"/>
                </a:moveTo>
                <a:lnTo>
                  <a:pt x="0" y="1864"/>
                </a:lnTo>
                <a:lnTo>
                  <a:pt x="0" y="1866"/>
                </a:lnTo>
                <a:lnTo>
                  <a:pt x="0" y="1866"/>
                </a:lnTo>
                <a:lnTo>
                  <a:pt x="0" y="1864"/>
                </a:lnTo>
                <a:lnTo>
                  <a:pt x="0" y="1864"/>
                </a:lnTo>
                <a:close/>
                <a:moveTo>
                  <a:pt x="52" y="814"/>
                </a:moveTo>
                <a:lnTo>
                  <a:pt x="54" y="814"/>
                </a:lnTo>
                <a:lnTo>
                  <a:pt x="54" y="814"/>
                </a:lnTo>
                <a:lnTo>
                  <a:pt x="52" y="811"/>
                </a:lnTo>
                <a:lnTo>
                  <a:pt x="52" y="811"/>
                </a:lnTo>
                <a:lnTo>
                  <a:pt x="52" y="814"/>
                </a:lnTo>
                <a:lnTo>
                  <a:pt x="52" y="814"/>
                </a:lnTo>
                <a:close/>
                <a:moveTo>
                  <a:pt x="19" y="1931"/>
                </a:move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lnTo>
                  <a:pt x="19" y="1931"/>
                </a:lnTo>
                <a:close/>
                <a:moveTo>
                  <a:pt x="46" y="816"/>
                </a:moveTo>
                <a:lnTo>
                  <a:pt x="50" y="814"/>
                </a:lnTo>
                <a:lnTo>
                  <a:pt x="50" y="814"/>
                </a:lnTo>
                <a:lnTo>
                  <a:pt x="50" y="814"/>
                </a:lnTo>
                <a:lnTo>
                  <a:pt x="52" y="814"/>
                </a:lnTo>
                <a:lnTo>
                  <a:pt x="52" y="814"/>
                </a:lnTo>
                <a:lnTo>
                  <a:pt x="52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11"/>
                </a:lnTo>
                <a:lnTo>
                  <a:pt x="50" y="809"/>
                </a:lnTo>
                <a:lnTo>
                  <a:pt x="50" y="809"/>
                </a:lnTo>
                <a:lnTo>
                  <a:pt x="48" y="809"/>
                </a:lnTo>
                <a:lnTo>
                  <a:pt x="48" y="811"/>
                </a:lnTo>
                <a:lnTo>
                  <a:pt x="48" y="811"/>
                </a:lnTo>
                <a:lnTo>
                  <a:pt x="46" y="811"/>
                </a:lnTo>
                <a:lnTo>
                  <a:pt x="46" y="814"/>
                </a:lnTo>
                <a:lnTo>
                  <a:pt x="44" y="816"/>
                </a:lnTo>
                <a:lnTo>
                  <a:pt x="46" y="816"/>
                </a:lnTo>
                <a:lnTo>
                  <a:pt x="46" y="816"/>
                </a:lnTo>
                <a:close/>
                <a:moveTo>
                  <a:pt x="54" y="2302"/>
                </a:moveTo>
                <a:lnTo>
                  <a:pt x="54" y="2302"/>
                </a:lnTo>
                <a:lnTo>
                  <a:pt x="54" y="2302"/>
                </a:lnTo>
                <a:lnTo>
                  <a:pt x="50" y="2302"/>
                </a:lnTo>
                <a:lnTo>
                  <a:pt x="48" y="2302"/>
                </a:lnTo>
                <a:lnTo>
                  <a:pt x="46" y="2302"/>
                </a:lnTo>
                <a:lnTo>
                  <a:pt x="46" y="2304"/>
                </a:lnTo>
                <a:lnTo>
                  <a:pt x="46" y="2304"/>
                </a:lnTo>
                <a:lnTo>
                  <a:pt x="48" y="2304"/>
                </a:lnTo>
                <a:lnTo>
                  <a:pt x="50" y="2304"/>
                </a:lnTo>
                <a:lnTo>
                  <a:pt x="50" y="2304"/>
                </a:lnTo>
                <a:lnTo>
                  <a:pt x="50" y="2306"/>
                </a:lnTo>
                <a:lnTo>
                  <a:pt x="48" y="2306"/>
                </a:lnTo>
                <a:lnTo>
                  <a:pt x="48" y="2306"/>
                </a:lnTo>
                <a:lnTo>
                  <a:pt x="50" y="2308"/>
                </a:lnTo>
                <a:lnTo>
                  <a:pt x="50" y="2308"/>
                </a:lnTo>
                <a:lnTo>
                  <a:pt x="50" y="2308"/>
                </a:lnTo>
                <a:lnTo>
                  <a:pt x="52" y="2308"/>
                </a:lnTo>
                <a:lnTo>
                  <a:pt x="52" y="2308"/>
                </a:lnTo>
                <a:lnTo>
                  <a:pt x="52" y="2306"/>
                </a:lnTo>
                <a:lnTo>
                  <a:pt x="52" y="2306"/>
                </a:lnTo>
                <a:lnTo>
                  <a:pt x="52" y="2306"/>
                </a:lnTo>
                <a:lnTo>
                  <a:pt x="50" y="2304"/>
                </a:lnTo>
                <a:lnTo>
                  <a:pt x="52" y="2304"/>
                </a:lnTo>
                <a:lnTo>
                  <a:pt x="52" y="2304"/>
                </a:lnTo>
                <a:lnTo>
                  <a:pt x="50" y="2302"/>
                </a:lnTo>
                <a:lnTo>
                  <a:pt x="50" y="2302"/>
                </a:lnTo>
                <a:lnTo>
                  <a:pt x="52" y="2302"/>
                </a:lnTo>
                <a:lnTo>
                  <a:pt x="52" y="2302"/>
                </a:lnTo>
                <a:lnTo>
                  <a:pt x="52" y="2304"/>
                </a:lnTo>
                <a:lnTo>
                  <a:pt x="54" y="2302"/>
                </a:lnTo>
                <a:close/>
                <a:moveTo>
                  <a:pt x="42" y="809"/>
                </a:moveTo>
                <a:lnTo>
                  <a:pt x="42" y="811"/>
                </a:lnTo>
                <a:lnTo>
                  <a:pt x="40" y="811"/>
                </a:lnTo>
                <a:lnTo>
                  <a:pt x="40" y="814"/>
                </a:lnTo>
                <a:lnTo>
                  <a:pt x="38" y="814"/>
                </a:lnTo>
                <a:lnTo>
                  <a:pt x="34" y="814"/>
                </a:lnTo>
                <a:lnTo>
                  <a:pt x="34" y="814"/>
                </a:lnTo>
                <a:lnTo>
                  <a:pt x="34" y="816"/>
                </a:lnTo>
                <a:lnTo>
                  <a:pt x="36" y="816"/>
                </a:lnTo>
                <a:lnTo>
                  <a:pt x="36" y="814"/>
                </a:lnTo>
                <a:lnTo>
                  <a:pt x="38" y="814"/>
                </a:lnTo>
                <a:lnTo>
                  <a:pt x="40" y="816"/>
                </a:lnTo>
                <a:lnTo>
                  <a:pt x="42" y="814"/>
                </a:lnTo>
                <a:lnTo>
                  <a:pt x="42" y="814"/>
                </a:lnTo>
                <a:lnTo>
                  <a:pt x="42" y="814"/>
                </a:lnTo>
                <a:lnTo>
                  <a:pt x="42" y="811"/>
                </a:lnTo>
                <a:lnTo>
                  <a:pt x="42" y="811"/>
                </a:lnTo>
                <a:lnTo>
                  <a:pt x="42" y="811"/>
                </a:lnTo>
                <a:lnTo>
                  <a:pt x="42" y="809"/>
                </a:lnTo>
                <a:lnTo>
                  <a:pt x="42" y="809"/>
                </a:lnTo>
                <a:close/>
                <a:moveTo>
                  <a:pt x="57" y="1824"/>
                </a:moveTo>
                <a:lnTo>
                  <a:pt x="57" y="1822"/>
                </a:lnTo>
                <a:lnTo>
                  <a:pt x="57" y="1822"/>
                </a:lnTo>
                <a:lnTo>
                  <a:pt x="54" y="1822"/>
                </a:lnTo>
                <a:lnTo>
                  <a:pt x="54" y="1824"/>
                </a:lnTo>
                <a:lnTo>
                  <a:pt x="54" y="1824"/>
                </a:lnTo>
                <a:lnTo>
                  <a:pt x="57" y="1824"/>
                </a:lnTo>
                <a:close/>
                <a:moveTo>
                  <a:pt x="25" y="1891"/>
                </a:moveTo>
                <a:lnTo>
                  <a:pt x="25" y="1891"/>
                </a:lnTo>
                <a:lnTo>
                  <a:pt x="23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lnTo>
                  <a:pt x="25" y="1891"/>
                </a:lnTo>
                <a:close/>
                <a:moveTo>
                  <a:pt x="31" y="811"/>
                </a:moveTo>
                <a:lnTo>
                  <a:pt x="31" y="811"/>
                </a:lnTo>
                <a:lnTo>
                  <a:pt x="29" y="811"/>
                </a:lnTo>
                <a:lnTo>
                  <a:pt x="27" y="811"/>
                </a:lnTo>
                <a:lnTo>
                  <a:pt x="27" y="811"/>
                </a:lnTo>
                <a:lnTo>
                  <a:pt x="25" y="811"/>
                </a:lnTo>
                <a:lnTo>
                  <a:pt x="27" y="811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9" y="814"/>
                </a:lnTo>
                <a:lnTo>
                  <a:pt x="27" y="816"/>
                </a:lnTo>
                <a:lnTo>
                  <a:pt x="27" y="816"/>
                </a:lnTo>
                <a:lnTo>
                  <a:pt x="29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4"/>
                </a:lnTo>
                <a:lnTo>
                  <a:pt x="34" y="814"/>
                </a:lnTo>
                <a:lnTo>
                  <a:pt x="34" y="811"/>
                </a:lnTo>
                <a:lnTo>
                  <a:pt x="31" y="811"/>
                </a:lnTo>
                <a:close/>
                <a:moveTo>
                  <a:pt x="786" y="361"/>
                </a:moveTo>
                <a:lnTo>
                  <a:pt x="792" y="361"/>
                </a:lnTo>
                <a:lnTo>
                  <a:pt x="794" y="361"/>
                </a:lnTo>
                <a:lnTo>
                  <a:pt x="794" y="363"/>
                </a:lnTo>
                <a:lnTo>
                  <a:pt x="800" y="365"/>
                </a:lnTo>
                <a:lnTo>
                  <a:pt x="811" y="369"/>
                </a:lnTo>
                <a:lnTo>
                  <a:pt x="813" y="369"/>
                </a:lnTo>
                <a:lnTo>
                  <a:pt x="815" y="373"/>
                </a:lnTo>
                <a:lnTo>
                  <a:pt x="815" y="373"/>
                </a:lnTo>
                <a:lnTo>
                  <a:pt x="817" y="375"/>
                </a:lnTo>
                <a:lnTo>
                  <a:pt x="819" y="382"/>
                </a:lnTo>
                <a:lnTo>
                  <a:pt x="821" y="382"/>
                </a:lnTo>
                <a:lnTo>
                  <a:pt x="823" y="384"/>
                </a:lnTo>
                <a:lnTo>
                  <a:pt x="823" y="384"/>
                </a:lnTo>
                <a:lnTo>
                  <a:pt x="828" y="384"/>
                </a:lnTo>
                <a:lnTo>
                  <a:pt x="828" y="384"/>
                </a:lnTo>
                <a:lnTo>
                  <a:pt x="830" y="384"/>
                </a:lnTo>
                <a:lnTo>
                  <a:pt x="832" y="382"/>
                </a:lnTo>
                <a:lnTo>
                  <a:pt x="838" y="380"/>
                </a:lnTo>
                <a:lnTo>
                  <a:pt x="844" y="375"/>
                </a:lnTo>
                <a:lnTo>
                  <a:pt x="844" y="375"/>
                </a:lnTo>
                <a:lnTo>
                  <a:pt x="847" y="375"/>
                </a:lnTo>
                <a:lnTo>
                  <a:pt x="847" y="375"/>
                </a:lnTo>
                <a:lnTo>
                  <a:pt x="849" y="378"/>
                </a:lnTo>
                <a:lnTo>
                  <a:pt x="853" y="375"/>
                </a:lnTo>
                <a:lnTo>
                  <a:pt x="855" y="375"/>
                </a:lnTo>
                <a:lnTo>
                  <a:pt x="861" y="373"/>
                </a:lnTo>
                <a:lnTo>
                  <a:pt x="861" y="371"/>
                </a:lnTo>
                <a:lnTo>
                  <a:pt x="863" y="371"/>
                </a:lnTo>
                <a:lnTo>
                  <a:pt x="863" y="371"/>
                </a:lnTo>
                <a:lnTo>
                  <a:pt x="863" y="363"/>
                </a:lnTo>
                <a:lnTo>
                  <a:pt x="865" y="361"/>
                </a:lnTo>
                <a:lnTo>
                  <a:pt x="867" y="357"/>
                </a:lnTo>
                <a:lnTo>
                  <a:pt x="867" y="354"/>
                </a:lnTo>
                <a:lnTo>
                  <a:pt x="867" y="354"/>
                </a:lnTo>
                <a:lnTo>
                  <a:pt x="872" y="354"/>
                </a:lnTo>
                <a:lnTo>
                  <a:pt x="876" y="352"/>
                </a:lnTo>
                <a:lnTo>
                  <a:pt x="878" y="350"/>
                </a:lnTo>
                <a:lnTo>
                  <a:pt x="882" y="344"/>
                </a:lnTo>
                <a:lnTo>
                  <a:pt x="882" y="344"/>
                </a:lnTo>
                <a:lnTo>
                  <a:pt x="884" y="342"/>
                </a:lnTo>
                <a:lnTo>
                  <a:pt x="899" y="336"/>
                </a:lnTo>
                <a:lnTo>
                  <a:pt x="905" y="331"/>
                </a:lnTo>
                <a:lnTo>
                  <a:pt x="911" y="331"/>
                </a:lnTo>
                <a:lnTo>
                  <a:pt x="920" y="327"/>
                </a:lnTo>
                <a:lnTo>
                  <a:pt x="924" y="325"/>
                </a:lnTo>
                <a:lnTo>
                  <a:pt x="928" y="325"/>
                </a:lnTo>
                <a:lnTo>
                  <a:pt x="935" y="321"/>
                </a:lnTo>
                <a:lnTo>
                  <a:pt x="935" y="321"/>
                </a:lnTo>
                <a:lnTo>
                  <a:pt x="937" y="321"/>
                </a:lnTo>
                <a:lnTo>
                  <a:pt x="937" y="319"/>
                </a:lnTo>
                <a:lnTo>
                  <a:pt x="937" y="319"/>
                </a:lnTo>
                <a:lnTo>
                  <a:pt x="935" y="317"/>
                </a:lnTo>
                <a:lnTo>
                  <a:pt x="935" y="317"/>
                </a:lnTo>
                <a:lnTo>
                  <a:pt x="932" y="315"/>
                </a:lnTo>
                <a:lnTo>
                  <a:pt x="928" y="313"/>
                </a:lnTo>
                <a:lnTo>
                  <a:pt x="918" y="304"/>
                </a:lnTo>
                <a:lnTo>
                  <a:pt x="914" y="302"/>
                </a:lnTo>
                <a:lnTo>
                  <a:pt x="909" y="300"/>
                </a:lnTo>
                <a:lnTo>
                  <a:pt x="905" y="300"/>
                </a:lnTo>
                <a:lnTo>
                  <a:pt x="903" y="298"/>
                </a:lnTo>
                <a:lnTo>
                  <a:pt x="899" y="298"/>
                </a:lnTo>
                <a:lnTo>
                  <a:pt x="895" y="298"/>
                </a:lnTo>
                <a:lnTo>
                  <a:pt x="891" y="298"/>
                </a:lnTo>
                <a:lnTo>
                  <a:pt x="888" y="300"/>
                </a:lnTo>
                <a:lnTo>
                  <a:pt x="888" y="300"/>
                </a:lnTo>
                <a:lnTo>
                  <a:pt x="884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4"/>
                </a:lnTo>
                <a:lnTo>
                  <a:pt x="882" y="302"/>
                </a:lnTo>
                <a:lnTo>
                  <a:pt x="882" y="300"/>
                </a:lnTo>
                <a:lnTo>
                  <a:pt x="882" y="300"/>
                </a:lnTo>
                <a:lnTo>
                  <a:pt x="880" y="300"/>
                </a:lnTo>
                <a:lnTo>
                  <a:pt x="880" y="300"/>
                </a:lnTo>
                <a:lnTo>
                  <a:pt x="878" y="300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4" y="302"/>
                </a:lnTo>
                <a:lnTo>
                  <a:pt x="876" y="300"/>
                </a:lnTo>
                <a:lnTo>
                  <a:pt x="870" y="298"/>
                </a:lnTo>
                <a:lnTo>
                  <a:pt x="861" y="296"/>
                </a:lnTo>
                <a:lnTo>
                  <a:pt x="857" y="294"/>
                </a:lnTo>
                <a:lnTo>
                  <a:pt x="853" y="292"/>
                </a:lnTo>
                <a:lnTo>
                  <a:pt x="851" y="292"/>
                </a:lnTo>
                <a:lnTo>
                  <a:pt x="847" y="289"/>
                </a:lnTo>
                <a:lnTo>
                  <a:pt x="844" y="289"/>
                </a:lnTo>
                <a:lnTo>
                  <a:pt x="832" y="292"/>
                </a:lnTo>
                <a:lnTo>
                  <a:pt x="819" y="294"/>
                </a:lnTo>
                <a:lnTo>
                  <a:pt x="800" y="296"/>
                </a:lnTo>
                <a:lnTo>
                  <a:pt x="800" y="296"/>
                </a:lnTo>
                <a:lnTo>
                  <a:pt x="803" y="298"/>
                </a:lnTo>
                <a:lnTo>
                  <a:pt x="803" y="298"/>
                </a:lnTo>
                <a:lnTo>
                  <a:pt x="803" y="298"/>
                </a:lnTo>
                <a:lnTo>
                  <a:pt x="807" y="306"/>
                </a:lnTo>
                <a:lnTo>
                  <a:pt x="809" y="308"/>
                </a:lnTo>
                <a:lnTo>
                  <a:pt x="811" y="310"/>
                </a:lnTo>
                <a:lnTo>
                  <a:pt x="813" y="310"/>
                </a:lnTo>
                <a:lnTo>
                  <a:pt x="815" y="313"/>
                </a:lnTo>
                <a:lnTo>
                  <a:pt x="815" y="313"/>
                </a:lnTo>
                <a:lnTo>
                  <a:pt x="811" y="315"/>
                </a:lnTo>
                <a:lnTo>
                  <a:pt x="809" y="319"/>
                </a:lnTo>
                <a:lnTo>
                  <a:pt x="805" y="321"/>
                </a:lnTo>
                <a:lnTo>
                  <a:pt x="803" y="327"/>
                </a:lnTo>
                <a:lnTo>
                  <a:pt x="803" y="327"/>
                </a:lnTo>
                <a:lnTo>
                  <a:pt x="800" y="329"/>
                </a:lnTo>
                <a:lnTo>
                  <a:pt x="798" y="331"/>
                </a:lnTo>
                <a:lnTo>
                  <a:pt x="800" y="331"/>
                </a:lnTo>
                <a:lnTo>
                  <a:pt x="800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3"/>
                </a:lnTo>
                <a:lnTo>
                  <a:pt x="803" y="336"/>
                </a:lnTo>
                <a:lnTo>
                  <a:pt x="803" y="336"/>
                </a:lnTo>
                <a:lnTo>
                  <a:pt x="798" y="338"/>
                </a:lnTo>
                <a:lnTo>
                  <a:pt x="796" y="338"/>
                </a:lnTo>
                <a:lnTo>
                  <a:pt x="796" y="338"/>
                </a:lnTo>
                <a:lnTo>
                  <a:pt x="796" y="340"/>
                </a:lnTo>
                <a:lnTo>
                  <a:pt x="796" y="340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4"/>
                </a:lnTo>
                <a:lnTo>
                  <a:pt x="796" y="346"/>
                </a:lnTo>
                <a:lnTo>
                  <a:pt x="794" y="346"/>
                </a:lnTo>
                <a:lnTo>
                  <a:pt x="792" y="348"/>
                </a:lnTo>
                <a:lnTo>
                  <a:pt x="792" y="348"/>
                </a:lnTo>
                <a:lnTo>
                  <a:pt x="790" y="350"/>
                </a:lnTo>
                <a:lnTo>
                  <a:pt x="790" y="352"/>
                </a:lnTo>
                <a:lnTo>
                  <a:pt x="788" y="352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8" y="354"/>
                </a:lnTo>
                <a:lnTo>
                  <a:pt x="786" y="357"/>
                </a:lnTo>
                <a:lnTo>
                  <a:pt x="786" y="357"/>
                </a:lnTo>
                <a:lnTo>
                  <a:pt x="786" y="359"/>
                </a:lnTo>
                <a:lnTo>
                  <a:pt x="786" y="359"/>
                </a:lnTo>
                <a:lnTo>
                  <a:pt x="786" y="361"/>
                </a:lnTo>
                <a:lnTo>
                  <a:pt x="784" y="361"/>
                </a:lnTo>
                <a:lnTo>
                  <a:pt x="786" y="361"/>
                </a:lnTo>
                <a:lnTo>
                  <a:pt x="786" y="361"/>
                </a:lnTo>
                <a:close/>
                <a:moveTo>
                  <a:pt x="21" y="1910"/>
                </a:moveTo>
                <a:lnTo>
                  <a:pt x="21" y="1910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08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lnTo>
                  <a:pt x="21" y="1910"/>
                </a:lnTo>
                <a:close/>
                <a:moveTo>
                  <a:pt x="27" y="1837"/>
                </a:moveTo>
                <a:lnTo>
                  <a:pt x="27" y="1837"/>
                </a:lnTo>
                <a:lnTo>
                  <a:pt x="25" y="1837"/>
                </a:lnTo>
                <a:lnTo>
                  <a:pt x="27" y="1839"/>
                </a:lnTo>
                <a:lnTo>
                  <a:pt x="27" y="1839"/>
                </a:lnTo>
                <a:lnTo>
                  <a:pt x="29" y="1839"/>
                </a:lnTo>
                <a:lnTo>
                  <a:pt x="29" y="1839"/>
                </a:lnTo>
                <a:lnTo>
                  <a:pt x="27" y="1837"/>
                </a:lnTo>
                <a:lnTo>
                  <a:pt x="27" y="1837"/>
                </a:lnTo>
                <a:close/>
                <a:moveTo>
                  <a:pt x="1012" y="191"/>
                </a:moveTo>
                <a:lnTo>
                  <a:pt x="1018" y="189"/>
                </a:lnTo>
                <a:lnTo>
                  <a:pt x="1018" y="189"/>
                </a:lnTo>
                <a:lnTo>
                  <a:pt x="1020" y="187"/>
                </a:lnTo>
                <a:lnTo>
                  <a:pt x="1020" y="185"/>
                </a:lnTo>
                <a:lnTo>
                  <a:pt x="1018" y="185"/>
                </a:lnTo>
                <a:lnTo>
                  <a:pt x="1008" y="185"/>
                </a:lnTo>
                <a:lnTo>
                  <a:pt x="1004" y="185"/>
                </a:lnTo>
                <a:lnTo>
                  <a:pt x="1002" y="185"/>
                </a:lnTo>
                <a:lnTo>
                  <a:pt x="997" y="185"/>
                </a:lnTo>
                <a:lnTo>
                  <a:pt x="981" y="187"/>
                </a:lnTo>
                <a:lnTo>
                  <a:pt x="974" y="189"/>
                </a:lnTo>
                <a:lnTo>
                  <a:pt x="970" y="191"/>
                </a:lnTo>
                <a:lnTo>
                  <a:pt x="968" y="191"/>
                </a:lnTo>
                <a:lnTo>
                  <a:pt x="968" y="191"/>
                </a:lnTo>
                <a:lnTo>
                  <a:pt x="966" y="193"/>
                </a:lnTo>
                <a:lnTo>
                  <a:pt x="966" y="193"/>
                </a:lnTo>
                <a:lnTo>
                  <a:pt x="966" y="193"/>
                </a:lnTo>
                <a:lnTo>
                  <a:pt x="966" y="195"/>
                </a:lnTo>
                <a:lnTo>
                  <a:pt x="968" y="197"/>
                </a:lnTo>
                <a:lnTo>
                  <a:pt x="968" y="197"/>
                </a:lnTo>
                <a:lnTo>
                  <a:pt x="968" y="199"/>
                </a:lnTo>
                <a:lnTo>
                  <a:pt x="968" y="199"/>
                </a:lnTo>
                <a:lnTo>
                  <a:pt x="968" y="199"/>
                </a:lnTo>
                <a:lnTo>
                  <a:pt x="968" y="201"/>
                </a:lnTo>
                <a:lnTo>
                  <a:pt x="968" y="201"/>
                </a:lnTo>
                <a:lnTo>
                  <a:pt x="968" y="201"/>
                </a:lnTo>
                <a:lnTo>
                  <a:pt x="970" y="204"/>
                </a:lnTo>
                <a:lnTo>
                  <a:pt x="972" y="204"/>
                </a:lnTo>
                <a:lnTo>
                  <a:pt x="976" y="206"/>
                </a:lnTo>
                <a:lnTo>
                  <a:pt x="981" y="208"/>
                </a:lnTo>
                <a:lnTo>
                  <a:pt x="983" y="208"/>
                </a:lnTo>
                <a:lnTo>
                  <a:pt x="985" y="208"/>
                </a:lnTo>
                <a:lnTo>
                  <a:pt x="997" y="206"/>
                </a:lnTo>
                <a:lnTo>
                  <a:pt x="999" y="206"/>
                </a:lnTo>
                <a:lnTo>
                  <a:pt x="1002" y="206"/>
                </a:lnTo>
                <a:lnTo>
                  <a:pt x="1004" y="206"/>
                </a:lnTo>
                <a:lnTo>
                  <a:pt x="1008" y="204"/>
                </a:lnTo>
                <a:lnTo>
                  <a:pt x="1012" y="201"/>
                </a:lnTo>
                <a:lnTo>
                  <a:pt x="1012" y="201"/>
                </a:lnTo>
                <a:lnTo>
                  <a:pt x="1012" y="199"/>
                </a:lnTo>
                <a:lnTo>
                  <a:pt x="1012" y="197"/>
                </a:lnTo>
                <a:lnTo>
                  <a:pt x="1012" y="195"/>
                </a:lnTo>
                <a:lnTo>
                  <a:pt x="1012" y="195"/>
                </a:lnTo>
                <a:lnTo>
                  <a:pt x="1012" y="195"/>
                </a:lnTo>
                <a:lnTo>
                  <a:pt x="1010" y="195"/>
                </a:lnTo>
                <a:lnTo>
                  <a:pt x="1004" y="195"/>
                </a:lnTo>
                <a:lnTo>
                  <a:pt x="1002" y="193"/>
                </a:lnTo>
                <a:lnTo>
                  <a:pt x="1002" y="193"/>
                </a:lnTo>
                <a:lnTo>
                  <a:pt x="1002" y="193"/>
                </a:lnTo>
                <a:lnTo>
                  <a:pt x="1004" y="193"/>
                </a:lnTo>
                <a:lnTo>
                  <a:pt x="1012" y="191"/>
                </a:lnTo>
                <a:close/>
                <a:moveTo>
                  <a:pt x="1463" y="243"/>
                </a:moveTo>
                <a:lnTo>
                  <a:pt x="1460" y="245"/>
                </a:lnTo>
                <a:lnTo>
                  <a:pt x="1458" y="248"/>
                </a:lnTo>
                <a:lnTo>
                  <a:pt x="1456" y="250"/>
                </a:lnTo>
                <a:lnTo>
                  <a:pt x="1452" y="252"/>
                </a:lnTo>
                <a:lnTo>
                  <a:pt x="1454" y="254"/>
                </a:lnTo>
                <a:lnTo>
                  <a:pt x="1456" y="254"/>
                </a:lnTo>
                <a:lnTo>
                  <a:pt x="1458" y="254"/>
                </a:lnTo>
                <a:lnTo>
                  <a:pt x="1460" y="252"/>
                </a:lnTo>
                <a:lnTo>
                  <a:pt x="1463" y="252"/>
                </a:lnTo>
                <a:lnTo>
                  <a:pt x="1463" y="250"/>
                </a:lnTo>
                <a:lnTo>
                  <a:pt x="1463" y="250"/>
                </a:lnTo>
                <a:lnTo>
                  <a:pt x="1465" y="248"/>
                </a:lnTo>
                <a:lnTo>
                  <a:pt x="1465" y="245"/>
                </a:lnTo>
                <a:lnTo>
                  <a:pt x="1465" y="243"/>
                </a:lnTo>
                <a:lnTo>
                  <a:pt x="1463" y="243"/>
                </a:lnTo>
                <a:close/>
                <a:moveTo>
                  <a:pt x="1236" y="122"/>
                </a:moveTo>
                <a:lnTo>
                  <a:pt x="1226" y="122"/>
                </a:lnTo>
                <a:lnTo>
                  <a:pt x="1219" y="122"/>
                </a:lnTo>
                <a:lnTo>
                  <a:pt x="1205" y="120"/>
                </a:lnTo>
                <a:lnTo>
                  <a:pt x="1207" y="124"/>
                </a:lnTo>
                <a:lnTo>
                  <a:pt x="1209" y="124"/>
                </a:lnTo>
                <a:lnTo>
                  <a:pt x="1209" y="126"/>
                </a:lnTo>
                <a:lnTo>
                  <a:pt x="1211" y="130"/>
                </a:lnTo>
                <a:lnTo>
                  <a:pt x="1217" y="134"/>
                </a:lnTo>
                <a:lnTo>
                  <a:pt x="1219" y="134"/>
                </a:lnTo>
                <a:lnTo>
                  <a:pt x="1222" y="134"/>
                </a:lnTo>
                <a:lnTo>
                  <a:pt x="1224" y="136"/>
                </a:lnTo>
                <a:lnTo>
                  <a:pt x="1228" y="136"/>
                </a:lnTo>
                <a:lnTo>
                  <a:pt x="1232" y="134"/>
                </a:lnTo>
                <a:lnTo>
                  <a:pt x="1238" y="132"/>
                </a:lnTo>
                <a:lnTo>
                  <a:pt x="1240" y="132"/>
                </a:lnTo>
                <a:lnTo>
                  <a:pt x="1238" y="134"/>
                </a:lnTo>
                <a:lnTo>
                  <a:pt x="1238" y="134"/>
                </a:lnTo>
                <a:lnTo>
                  <a:pt x="1228" y="139"/>
                </a:lnTo>
                <a:lnTo>
                  <a:pt x="1224" y="139"/>
                </a:lnTo>
                <a:lnTo>
                  <a:pt x="1222" y="139"/>
                </a:lnTo>
                <a:lnTo>
                  <a:pt x="1222" y="143"/>
                </a:lnTo>
                <a:lnTo>
                  <a:pt x="1222" y="145"/>
                </a:lnTo>
                <a:lnTo>
                  <a:pt x="1228" y="145"/>
                </a:lnTo>
                <a:lnTo>
                  <a:pt x="1230" y="147"/>
                </a:lnTo>
                <a:lnTo>
                  <a:pt x="1230" y="147"/>
                </a:lnTo>
                <a:lnTo>
                  <a:pt x="1234" y="145"/>
                </a:lnTo>
                <a:lnTo>
                  <a:pt x="1240" y="145"/>
                </a:lnTo>
                <a:lnTo>
                  <a:pt x="1243" y="143"/>
                </a:lnTo>
                <a:lnTo>
                  <a:pt x="1245" y="143"/>
                </a:lnTo>
                <a:lnTo>
                  <a:pt x="1247" y="143"/>
                </a:lnTo>
                <a:lnTo>
                  <a:pt x="1247" y="145"/>
                </a:lnTo>
                <a:lnTo>
                  <a:pt x="1245" y="145"/>
                </a:lnTo>
                <a:lnTo>
                  <a:pt x="1245" y="147"/>
                </a:lnTo>
                <a:lnTo>
                  <a:pt x="1245" y="147"/>
                </a:lnTo>
                <a:lnTo>
                  <a:pt x="1245" y="147"/>
                </a:lnTo>
                <a:lnTo>
                  <a:pt x="1247" y="147"/>
                </a:lnTo>
                <a:lnTo>
                  <a:pt x="1253" y="145"/>
                </a:lnTo>
                <a:lnTo>
                  <a:pt x="1255" y="145"/>
                </a:lnTo>
                <a:lnTo>
                  <a:pt x="1259" y="143"/>
                </a:lnTo>
                <a:lnTo>
                  <a:pt x="1263" y="143"/>
                </a:lnTo>
                <a:lnTo>
                  <a:pt x="1266" y="143"/>
                </a:lnTo>
                <a:lnTo>
                  <a:pt x="1268" y="143"/>
                </a:lnTo>
                <a:lnTo>
                  <a:pt x="1272" y="145"/>
                </a:lnTo>
                <a:lnTo>
                  <a:pt x="1280" y="145"/>
                </a:lnTo>
                <a:lnTo>
                  <a:pt x="1284" y="145"/>
                </a:lnTo>
                <a:lnTo>
                  <a:pt x="1284" y="145"/>
                </a:lnTo>
                <a:lnTo>
                  <a:pt x="1276" y="147"/>
                </a:lnTo>
                <a:lnTo>
                  <a:pt x="1268" y="147"/>
                </a:lnTo>
                <a:lnTo>
                  <a:pt x="1266" y="151"/>
                </a:lnTo>
                <a:lnTo>
                  <a:pt x="1263" y="151"/>
                </a:lnTo>
                <a:lnTo>
                  <a:pt x="1259" y="151"/>
                </a:lnTo>
                <a:lnTo>
                  <a:pt x="1257" y="151"/>
                </a:lnTo>
                <a:lnTo>
                  <a:pt x="1247" y="155"/>
                </a:lnTo>
                <a:lnTo>
                  <a:pt x="1243" y="157"/>
                </a:lnTo>
                <a:lnTo>
                  <a:pt x="1243" y="157"/>
                </a:lnTo>
                <a:lnTo>
                  <a:pt x="1245" y="157"/>
                </a:lnTo>
                <a:lnTo>
                  <a:pt x="1245" y="159"/>
                </a:lnTo>
                <a:lnTo>
                  <a:pt x="1247" y="159"/>
                </a:lnTo>
                <a:lnTo>
                  <a:pt x="1255" y="162"/>
                </a:lnTo>
                <a:lnTo>
                  <a:pt x="1257" y="164"/>
                </a:lnTo>
                <a:lnTo>
                  <a:pt x="1257" y="164"/>
                </a:lnTo>
                <a:lnTo>
                  <a:pt x="1253" y="164"/>
                </a:lnTo>
                <a:lnTo>
                  <a:pt x="1251" y="164"/>
                </a:lnTo>
                <a:lnTo>
                  <a:pt x="1251" y="164"/>
                </a:lnTo>
                <a:lnTo>
                  <a:pt x="1253" y="166"/>
                </a:lnTo>
                <a:lnTo>
                  <a:pt x="1255" y="168"/>
                </a:lnTo>
                <a:lnTo>
                  <a:pt x="1257" y="168"/>
                </a:lnTo>
                <a:lnTo>
                  <a:pt x="1259" y="170"/>
                </a:lnTo>
                <a:lnTo>
                  <a:pt x="1261" y="168"/>
                </a:lnTo>
                <a:lnTo>
                  <a:pt x="1263" y="168"/>
                </a:lnTo>
                <a:lnTo>
                  <a:pt x="1276" y="170"/>
                </a:lnTo>
                <a:lnTo>
                  <a:pt x="1276" y="170"/>
                </a:lnTo>
                <a:lnTo>
                  <a:pt x="1270" y="172"/>
                </a:lnTo>
                <a:lnTo>
                  <a:pt x="1263" y="172"/>
                </a:lnTo>
                <a:lnTo>
                  <a:pt x="1263" y="174"/>
                </a:lnTo>
                <a:lnTo>
                  <a:pt x="1263" y="174"/>
                </a:lnTo>
                <a:lnTo>
                  <a:pt x="1266" y="176"/>
                </a:lnTo>
                <a:lnTo>
                  <a:pt x="1270" y="178"/>
                </a:lnTo>
                <a:lnTo>
                  <a:pt x="1276" y="180"/>
                </a:lnTo>
                <a:lnTo>
                  <a:pt x="1284" y="183"/>
                </a:lnTo>
                <a:lnTo>
                  <a:pt x="1291" y="183"/>
                </a:lnTo>
                <a:lnTo>
                  <a:pt x="1295" y="183"/>
                </a:lnTo>
                <a:lnTo>
                  <a:pt x="1299" y="183"/>
                </a:lnTo>
                <a:lnTo>
                  <a:pt x="1299" y="183"/>
                </a:lnTo>
                <a:lnTo>
                  <a:pt x="1299" y="180"/>
                </a:lnTo>
                <a:lnTo>
                  <a:pt x="1297" y="180"/>
                </a:lnTo>
                <a:lnTo>
                  <a:pt x="1297" y="180"/>
                </a:lnTo>
                <a:lnTo>
                  <a:pt x="1295" y="178"/>
                </a:lnTo>
                <a:lnTo>
                  <a:pt x="1295" y="178"/>
                </a:lnTo>
                <a:lnTo>
                  <a:pt x="1297" y="178"/>
                </a:lnTo>
                <a:lnTo>
                  <a:pt x="1299" y="178"/>
                </a:lnTo>
                <a:lnTo>
                  <a:pt x="1301" y="178"/>
                </a:lnTo>
                <a:lnTo>
                  <a:pt x="1303" y="178"/>
                </a:lnTo>
                <a:lnTo>
                  <a:pt x="1305" y="180"/>
                </a:lnTo>
                <a:lnTo>
                  <a:pt x="1305" y="180"/>
                </a:lnTo>
                <a:lnTo>
                  <a:pt x="1310" y="183"/>
                </a:lnTo>
                <a:lnTo>
                  <a:pt x="1310" y="183"/>
                </a:lnTo>
                <a:lnTo>
                  <a:pt x="1312" y="183"/>
                </a:lnTo>
                <a:lnTo>
                  <a:pt x="1312" y="183"/>
                </a:lnTo>
                <a:lnTo>
                  <a:pt x="1312" y="180"/>
                </a:lnTo>
                <a:lnTo>
                  <a:pt x="1310" y="178"/>
                </a:lnTo>
                <a:lnTo>
                  <a:pt x="1307" y="176"/>
                </a:lnTo>
                <a:lnTo>
                  <a:pt x="1303" y="172"/>
                </a:lnTo>
                <a:lnTo>
                  <a:pt x="1303" y="170"/>
                </a:lnTo>
                <a:lnTo>
                  <a:pt x="1303" y="168"/>
                </a:lnTo>
                <a:lnTo>
                  <a:pt x="1303" y="170"/>
                </a:lnTo>
                <a:lnTo>
                  <a:pt x="1305" y="170"/>
                </a:lnTo>
                <a:lnTo>
                  <a:pt x="1310" y="174"/>
                </a:lnTo>
                <a:lnTo>
                  <a:pt x="1312" y="176"/>
                </a:lnTo>
                <a:lnTo>
                  <a:pt x="1318" y="180"/>
                </a:lnTo>
                <a:lnTo>
                  <a:pt x="1318" y="183"/>
                </a:lnTo>
                <a:lnTo>
                  <a:pt x="1320" y="183"/>
                </a:lnTo>
                <a:lnTo>
                  <a:pt x="1322" y="183"/>
                </a:lnTo>
                <a:lnTo>
                  <a:pt x="1322" y="180"/>
                </a:lnTo>
                <a:lnTo>
                  <a:pt x="1324" y="178"/>
                </a:lnTo>
                <a:lnTo>
                  <a:pt x="1324" y="176"/>
                </a:lnTo>
                <a:lnTo>
                  <a:pt x="1324" y="174"/>
                </a:lnTo>
                <a:lnTo>
                  <a:pt x="1322" y="170"/>
                </a:lnTo>
                <a:lnTo>
                  <a:pt x="1322" y="170"/>
                </a:lnTo>
                <a:lnTo>
                  <a:pt x="1322" y="170"/>
                </a:lnTo>
                <a:lnTo>
                  <a:pt x="1324" y="170"/>
                </a:lnTo>
                <a:lnTo>
                  <a:pt x="1328" y="172"/>
                </a:lnTo>
                <a:lnTo>
                  <a:pt x="1331" y="172"/>
                </a:lnTo>
                <a:lnTo>
                  <a:pt x="1333" y="172"/>
                </a:lnTo>
                <a:lnTo>
                  <a:pt x="1333" y="172"/>
                </a:lnTo>
                <a:lnTo>
                  <a:pt x="1333" y="170"/>
                </a:lnTo>
                <a:lnTo>
                  <a:pt x="1333" y="170"/>
                </a:lnTo>
                <a:lnTo>
                  <a:pt x="1333" y="168"/>
                </a:lnTo>
                <a:lnTo>
                  <a:pt x="1333" y="168"/>
                </a:lnTo>
                <a:lnTo>
                  <a:pt x="1331" y="168"/>
                </a:lnTo>
                <a:lnTo>
                  <a:pt x="1328" y="166"/>
                </a:lnTo>
                <a:lnTo>
                  <a:pt x="1331" y="166"/>
                </a:lnTo>
                <a:lnTo>
                  <a:pt x="1331" y="164"/>
                </a:lnTo>
                <a:lnTo>
                  <a:pt x="1331" y="162"/>
                </a:lnTo>
                <a:lnTo>
                  <a:pt x="1331" y="159"/>
                </a:lnTo>
                <a:lnTo>
                  <a:pt x="1331" y="157"/>
                </a:lnTo>
                <a:lnTo>
                  <a:pt x="1333" y="157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5"/>
                </a:lnTo>
                <a:lnTo>
                  <a:pt x="1335" y="157"/>
                </a:lnTo>
                <a:lnTo>
                  <a:pt x="1333" y="159"/>
                </a:lnTo>
                <a:lnTo>
                  <a:pt x="1333" y="159"/>
                </a:lnTo>
                <a:lnTo>
                  <a:pt x="1333" y="162"/>
                </a:lnTo>
                <a:lnTo>
                  <a:pt x="1335" y="164"/>
                </a:lnTo>
                <a:lnTo>
                  <a:pt x="1335" y="166"/>
                </a:lnTo>
                <a:lnTo>
                  <a:pt x="1339" y="166"/>
                </a:lnTo>
                <a:lnTo>
                  <a:pt x="1341" y="166"/>
                </a:lnTo>
                <a:lnTo>
                  <a:pt x="1343" y="162"/>
                </a:lnTo>
                <a:lnTo>
                  <a:pt x="1345" y="162"/>
                </a:lnTo>
                <a:lnTo>
                  <a:pt x="1347" y="159"/>
                </a:lnTo>
                <a:lnTo>
                  <a:pt x="1347" y="157"/>
                </a:lnTo>
                <a:lnTo>
                  <a:pt x="1349" y="157"/>
                </a:lnTo>
                <a:lnTo>
                  <a:pt x="1351" y="157"/>
                </a:lnTo>
                <a:lnTo>
                  <a:pt x="1354" y="157"/>
                </a:lnTo>
                <a:lnTo>
                  <a:pt x="1356" y="155"/>
                </a:lnTo>
                <a:lnTo>
                  <a:pt x="1360" y="153"/>
                </a:lnTo>
                <a:lnTo>
                  <a:pt x="1372" y="149"/>
                </a:lnTo>
                <a:lnTo>
                  <a:pt x="1375" y="149"/>
                </a:lnTo>
                <a:lnTo>
                  <a:pt x="1377" y="147"/>
                </a:lnTo>
                <a:lnTo>
                  <a:pt x="1375" y="147"/>
                </a:lnTo>
                <a:lnTo>
                  <a:pt x="1375" y="145"/>
                </a:lnTo>
                <a:lnTo>
                  <a:pt x="1368" y="139"/>
                </a:lnTo>
                <a:lnTo>
                  <a:pt x="1366" y="136"/>
                </a:lnTo>
                <a:lnTo>
                  <a:pt x="1366" y="136"/>
                </a:lnTo>
                <a:lnTo>
                  <a:pt x="1366" y="136"/>
                </a:lnTo>
                <a:lnTo>
                  <a:pt x="1364" y="139"/>
                </a:lnTo>
                <a:lnTo>
                  <a:pt x="1362" y="141"/>
                </a:lnTo>
                <a:lnTo>
                  <a:pt x="1362" y="141"/>
                </a:lnTo>
                <a:lnTo>
                  <a:pt x="1360" y="139"/>
                </a:lnTo>
                <a:lnTo>
                  <a:pt x="1360" y="136"/>
                </a:lnTo>
                <a:lnTo>
                  <a:pt x="1358" y="136"/>
                </a:lnTo>
                <a:lnTo>
                  <a:pt x="1358" y="136"/>
                </a:lnTo>
                <a:lnTo>
                  <a:pt x="1351" y="136"/>
                </a:lnTo>
                <a:lnTo>
                  <a:pt x="1349" y="136"/>
                </a:lnTo>
                <a:lnTo>
                  <a:pt x="1349" y="136"/>
                </a:lnTo>
                <a:lnTo>
                  <a:pt x="1343" y="139"/>
                </a:lnTo>
                <a:lnTo>
                  <a:pt x="1343" y="139"/>
                </a:lnTo>
                <a:lnTo>
                  <a:pt x="1343" y="136"/>
                </a:lnTo>
                <a:lnTo>
                  <a:pt x="1345" y="134"/>
                </a:lnTo>
                <a:lnTo>
                  <a:pt x="1347" y="130"/>
                </a:lnTo>
                <a:lnTo>
                  <a:pt x="1347" y="128"/>
                </a:lnTo>
                <a:lnTo>
                  <a:pt x="1345" y="126"/>
                </a:lnTo>
                <a:lnTo>
                  <a:pt x="1345" y="122"/>
                </a:lnTo>
                <a:lnTo>
                  <a:pt x="1343" y="122"/>
                </a:lnTo>
                <a:lnTo>
                  <a:pt x="1339" y="122"/>
                </a:lnTo>
                <a:lnTo>
                  <a:pt x="1335" y="122"/>
                </a:lnTo>
                <a:lnTo>
                  <a:pt x="1335" y="122"/>
                </a:lnTo>
                <a:lnTo>
                  <a:pt x="1335" y="120"/>
                </a:lnTo>
                <a:lnTo>
                  <a:pt x="1339" y="118"/>
                </a:lnTo>
                <a:lnTo>
                  <a:pt x="1339" y="118"/>
                </a:lnTo>
                <a:lnTo>
                  <a:pt x="1339" y="113"/>
                </a:lnTo>
                <a:lnTo>
                  <a:pt x="1339" y="113"/>
                </a:lnTo>
                <a:lnTo>
                  <a:pt x="1337" y="111"/>
                </a:lnTo>
                <a:lnTo>
                  <a:pt x="1333" y="111"/>
                </a:lnTo>
                <a:lnTo>
                  <a:pt x="1331" y="109"/>
                </a:lnTo>
                <a:lnTo>
                  <a:pt x="1326" y="109"/>
                </a:lnTo>
                <a:lnTo>
                  <a:pt x="1324" y="111"/>
                </a:lnTo>
                <a:lnTo>
                  <a:pt x="1324" y="111"/>
                </a:lnTo>
                <a:lnTo>
                  <a:pt x="1324" y="113"/>
                </a:lnTo>
                <a:lnTo>
                  <a:pt x="1324" y="115"/>
                </a:lnTo>
                <a:lnTo>
                  <a:pt x="1324" y="115"/>
                </a:lnTo>
                <a:lnTo>
                  <a:pt x="1326" y="118"/>
                </a:lnTo>
                <a:lnTo>
                  <a:pt x="1328" y="120"/>
                </a:lnTo>
                <a:lnTo>
                  <a:pt x="1331" y="120"/>
                </a:lnTo>
                <a:lnTo>
                  <a:pt x="1331" y="120"/>
                </a:lnTo>
                <a:lnTo>
                  <a:pt x="1328" y="120"/>
                </a:lnTo>
                <a:lnTo>
                  <a:pt x="1324" y="120"/>
                </a:lnTo>
                <a:lnTo>
                  <a:pt x="1320" y="120"/>
                </a:lnTo>
                <a:lnTo>
                  <a:pt x="1318" y="118"/>
                </a:lnTo>
                <a:lnTo>
                  <a:pt x="1316" y="115"/>
                </a:lnTo>
                <a:lnTo>
                  <a:pt x="1316" y="115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11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9"/>
                </a:lnTo>
                <a:lnTo>
                  <a:pt x="1316" y="107"/>
                </a:lnTo>
                <a:lnTo>
                  <a:pt x="1314" y="107"/>
                </a:lnTo>
                <a:lnTo>
                  <a:pt x="1312" y="107"/>
                </a:lnTo>
                <a:lnTo>
                  <a:pt x="1310" y="107"/>
                </a:lnTo>
                <a:lnTo>
                  <a:pt x="1307" y="107"/>
                </a:lnTo>
                <a:lnTo>
                  <a:pt x="1305" y="107"/>
                </a:lnTo>
                <a:lnTo>
                  <a:pt x="1301" y="107"/>
                </a:lnTo>
                <a:lnTo>
                  <a:pt x="1297" y="105"/>
                </a:lnTo>
                <a:lnTo>
                  <a:pt x="1295" y="105"/>
                </a:lnTo>
                <a:lnTo>
                  <a:pt x="1295" y="103"/>
                </a:lnTo>
                <a:lnTo>
                  <a:pt x="1295" y="103"/>
                </a:lnTo>
                <a:lnTo>
                  <a:pt x="1295" y="101"/>
                </a:lnTo>
                <a:lnTo>
                  <a:pt x="1289" y="99"/>
                </a:lnTo>
                <a:lnTo>
                  <a:pt x="1284" y="97"/>
                </a:lnTo>
                <a:lnTo>
                  <a:pt x="1278" y="88"/>
                </a:lnTo>
                <a:lnTo>
                  <a:pt x="1276" y="86"/>
                </a:lnTo>
                <a:lnTo>
                  <a:pt x="1274" y="84"/>
                </a:lnTo>
                <a:lnTo>
                  <a:pt x="1272" y="82"/>
                </a:lnTo>
                <a:lnTo>
                  <a:pt x="1270" y="82"/>
                </a:lnTo>
                <a:lnTo>
                  <a:pt x="1259" y="80"/>
                </a:lnTo>
                <a:lnTo>
                  <a:pt x="1255" y="78"/>
                </a:lnTo>
                <a:lnTo>
                  <a:pt x="1251" y="80"/>
                </a:lnTo>
                <a:lnTo>
                  <a:pt x="1245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0"/>
                </a:lnTo>
                <a:lnTo>
                  <a:pt x="1243" y="82"/>
                </a:lnTo>
                <a:lnTo>
                  <a:pt x="1243" y="82"/>
                </a:lnTo>
                <a:lnTo>
                  <a:pt x="1243" y="82"/>
                </a:lnTo>
                <a:lnTo>
                  <a:pt x="1245" y="84"/>
                </a:lnTo>
                <a:lnTo>
                  <a:pt x="1247" y="84"/>
                </a:lnTo>
                <a:lnTo>
                  <a:pt x="1255" y="84"/>
                </a:lnTo>
                <a:lnTo>
                  <a:pt x="1257" y="84"/>
                </a:lnTo>
                <a:lnTo>
                  <a:pt x="1257" y="86"/>
                </a:lnTo>
                <a:lnTo>
                  <a:pt x="1257" y="86"/>
                </a:lnTo>
                <a:lnTo>
                  <a:pt x="1257" y="88"/>
                </a:lnTo>
                <a:lnTo>
                  <a:pt x="1255" y="88"/>
                </a:lnTo>
                <a:lnTo>
                  <a:pt x="1253" y="88"/>
                </a:lnTo>
                <a:lnTo>
                  <a:pt x="1249" y="88"/>
                </a:lnTo>
                <a:lnTo>
                  <a:pt x="1243" y="88"/>
                </a:lnTo>
                <a:lnTo>
                  <a:pt x="1238" y="90"/>
                </a:lnTo>
                <a:lnTo>
                  <a:pt x="1232" y="88"/>
                </a:lnTo>
                <a:lnTo>
                  <a:pt x="1228" y="90"/>
                </a:lnTo>
                <a:lnTo>
                  <a:pt x="1224" y="95"/>
                </a:lnTo>
                <a:lnTo>
                  <a:pt x="1224" y="97"/>
                </a:lnTo>
                <a:lnTo>
                  <a:pt x="1228" y="97"/>
                </a:lnTo>
                <a:lnTo>
                  <a:pt x="1234" y="99"/>
                </a:lnTo>
                <a:lnTo>
                  <a:pt x="1236" y="103"/>
                </a:lnTo>
                <a:lnTo>
                  <a:pt x="1243" y="105"/>
                </a:lnTo>
                <a:lnTo>
                  <a:pt x="1245" y="105"/>
                </a:lnTo>
                <a:lnTo>
                  <a:pt x="1247" y="105"/>
                </a:lnTo>
                <a:lnTo>
                  <a:pt x="1238" y="105"/>
                </a:lnTo>
                <a:lnTo>
                  <a:pt x="1236" y="105"/>
                </a:lnTo>
                <a:lnTo>
                  <a:pt x="1232" y="105"/>
                </a:lnTo>
                <a:lnTo>
                  <a:pt x="1232" y="103"/>
                </a:lnTo>
                <a:lnTo>
                  <a:pt x="1228" y="101"/>
                </a:lnTo>
                <a:lnTo>
                  <a:pt x="1224" y="101"/>
                </a:lnTo>
                <a:lnTo>
                  <a:pt x="1222" y="101"/>
                </a:lnTo>
                <a:lnTo>
                  <a:pt x="1217" y="101"/>
                </a:lnTo>
                <a:lnTo>
                  <a:pt x="1215" y="101"/>
                </a:lnTo>
                <a:lnTo>
                  <a:pt x="1215" y="105"/>
                </a:lnTo>
                <a:lnTo>
                  <a:pt x="1217" y="109"/>
                </a:lnTo>
                <a:lnTo>
                  <a:pt x="1222" y="111"/>
                </a:lnTo>
                <a:lnTo>
                  <a:pt x="1224" y="111"/>
                </a:lnTo>
                <a:lnTo>
                  <a:pt x="1222" y="111"/>
                </a:lnTo>
                <a:lnTo>
                  <a:pt x="1217" y="111"/>
                </a:lnTo>
                <a:lnTo>
                  <a:pt x="1215" y="111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3"/>
                </a:lnTo>
                <a:lnTo>
                  <a:pt x="1211" y="115"/>
                </a:lnTo>
                <a:lnTo>
                  <a:pt x="1213" y="115"/>
                </a:lnTo>
                <a:lnTo>
                  <a:pt x="1213" y="115"/>
                </a:lnTo>
                <a:lnTo>
                  <a:pt x="1217" y="118"/>
                </a:lnTo>
                <a:lnTo>
                  <a:pt x="1217" y="118"/>
                </a:lnTo>
                <a:lnTo>
                  <a:pt x="1222" y="118"/>
                </a:lnTo>
                <a:lnTo>
                  <a:pt x="1226" y="120"/>
                </a:lnTo>
                <a:lnTo>
                  <a:pt x="1228" y="120"/>
                </a:lnTo>
                <a:lnTo>
                  <a:pt x="1238" y="118"/>
                </a:lnTo>
                <a:lnTo>
                  <a:pt x="1243" y="118"/>
                </a:lnTo>
                <a:lnTo>
                  <a:pt x="1243" y="118"/>
                </a:lnTo>
                <a:lnTo>
                  <a:pt x="1238" y="120"/>
                </a:lnTo>
                <a:lnTo>
                  <a:pt x="1236" y="120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lnTo>
                  <a:pt x="1236" y="122"/>
                </a:lnTo>
                <a:close/>
                <a:moveTo>
                  <a:pt x="1159" y="128"/>
                </a:moveTo>
                <a:lnTo>
                  <a:pt x="1159" y="128"/>
                </a:lnTo>
                <a:lnTo>
                  <a:pt x="1161" y="128"/>
                </a:lnTo>
                <a:lnTo>
                  <a:pt x="1165" y="128"/>
                </a:lnTo>
                <a:lnTo>
                  <a:pt x="1169" y="130"/>
                </a:lnTo>
                <a:lnTo>
                  <a:pt x="1169" y="130"/>
                </a:lnTo>
                <a:lnTo>
                  <a:pt x="1169" y="130"/>
                </a:lnTo>
                <a:lnTo>
                  <a:pt x="1171" y="132"/>
                </a:lnTo>
                <a:lnTo>
                  <a:pt x="1173" y="132"/>
                </a:lnTo>
                <a:lnTo>
                  <a:pt x="1175" y="132"/>
                </a:lnTo>
                <a:lnTo>
                  <a:pt x="1175" y="132"/>
                </a:lnTo>
                <a:lnTo>
                  <a:pt x="1178" y="130"/>
                </a:lnTo>
                <a:lnTo>
                  <a:pt x="1178" y="128"/>
                </a:lnTo>
                <a:lnTo>
                  <a:pt x="1175" y="124"/>
                </a:lnTo>
                <a:lnTo>
                  <a:pt x="1175" y="124"/>
                </a:lnTo>
                <a:lnTo>
                  <a:pt x="1175" y="122"/>
                </a:lnTo>
                <a:lnTo>
                  <a:pt x="1173" y="120"/>
                </a:lnTo>
                <a:lnTo>
                  <a:pt x="1171" y="120"/>
                </a:lnTo>
                <a:lnTo>
                  <a:pt x="1167" y="120"/>
                </a:lnTo>
                <a:lnTo>
                  <a:pt x="1163" y="120"/>
                </a:lnTo>
                <a:lnTo>
                  <a:pt x="1161" y="120"/>
                </a:lnTo>
                <a:lnTo>
                  <a:pt x="1159" y="122"/>
                </a:lnTo>
                <a:lnTo>
                  <a:pt x="1159" y="122"/>
                </a:lnTo>
                <a:lnTo>
                  <a:pt x="1157" y="124"/>
                </a:lnTo>
                <a:lnTo>
                  <a:pt x="1157" y="124"/>
                </a:lnTo>
                <a:lnTo>
                  <a:pt x="1157" y="126"/>
                </a:lnTo>
                <a:lnTo>
                  <a:pt x="1159" y="128"/>
                </a:lnTo>
                <a:close/>
                <a:moveTo>
                  <a:pt x="1186" y="170"/>
                </a:moveTo>
                <a:lnTo>
                  <a:pt x="1188" y="170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2"/>
                </a:lnTo>
                <a:lnTo>
                  <a:pt x="1184" y="174"/>
                </a:lnTo>
                <a:lnTo>
                  <a:pt x="1184" y="174"/>
                </a:lnTo>
                <a:lnTo>
                  <a:pt x="1186" y="176"/>
                </a:lnTo>
                <a:lnTo>
                  <a:pt x="1186" y="176"/>
                </a:lnTo>
                <a:lnTo>
                  <a:pt x="1188" y="178"/>
                </a:lnTo>
                <a:lnTo>
                  <a:pt x="1190" y="180"/>
                </a:lnTo>
                <a:lnTo>
                  <a:pt x="1190" y="180"/>
                </a:lnTo>
                <a:lnTo>
                  <a:pt x="1199" y="180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3"/>
                </a:lnTo>
                <a:lnTo>
                  <a:pt x="1203" y="185"/>
                </a:lnTo>
                <a:lnTo>
                  <a:pt x="1199" y="185"/>
                </a:lnTo>
                <a:lnTo>
                  <a:pt x="1192" y="185"/>
                </a:lnTo>
                <a:lnTo>
                  <a:pt x="1192" y="185"/>
                </a:lnTo>
                <a:lnTo>
                  <a:pt x="1194" y="187"/>
                </a:lnTo>
                <a:lnTo>
                  <a:pt x="1196" y="189"/>
                </a:lnTo>
                <a:lnTo>
                  <a:pt x="1201" y="189"/>
                </a:lnTo>
                <a:lnTo>
                  <a:pt x="1203" y="191"/>
                </a:lnTo>
                <a:lnTo>
                  <a:pt x="1203" y="191"/>
                </a:lnTo>
                <a:lnTo>
                  <a:pt x="1201" y="193"/>
                </a:lnTo>
                <a:lnTo>
                  <a:pt x="1203" y="193"/>
                </a:lnTo>
                <a:lnTo>
                  <a:pt x="1203" y="193"/>
                </a:lnTo>
                <a:lnTo>
                  <a:pt x="1205" y="193"/>
                </a:lnTo>
                <a:lnTo>
                  <a:pt x="1209" y="193"/>
                </a:lnTo>
                <a:lnTo>
                  <a:pt x="1209" y="191"/>
                </a:lnTo>
                <a:lnTo>
                  <a:pt x="1217" y="191"/>
                </a:lnTo>
                <a:lnTo>
                  <a:pt x="1222" y="191"/>
                </a:lnTo>
                <a:lnTo>
                  <a:pt x="1226" y="189"/>
                </a:lnTo>
                <a:lnTo>
                  <a:pt x="1226" y="189"/>
                </a:lnTo>
                <a:lnTo>
                  <a:pt x="1228" y="189"/>
                </a:lnTo>
                <a:lnTo>
                  <a:pt x="1230" y="189"/>
                </a:lnTo>
                <a:lnTo>
                  <a:pt x="1232" y="185"/>
                </a:lnTo>
                <a:lnTo>
                  <a:pt x="1232" y="185"/>
                </a:lnTo>
                <a:lnTo>
                  <a:pt x="1232" y="183"/>
                </a:lnTo>
                <a:lnTo>
                  <a:pt x="1230" y="183"/>
                </a:lnTo>
                <a:lnTo>
                  <a:pt x="1226" y="180"/>
                </a:lnTo>
                <a:lnTo>
                  <a:pt x="1228" y="180"/>
                </a:lnTo>
                <a:lnTo>
                  <a:pt x="1232" y="178"/>
                </a:lnTo>
                <a:lnTo>
                  <a:pt x="1232" y="176"/>
                </a:lnTo>
                <a:lnTo>
                  <a:pt x="1232" y="176"/>
                </a:lnTo>
                <a:lnTo>
                  <a:pt x="1232" y="176"/>
                </a:lnTo>
                <a:lnTo>
                  <a:pt x="1230" y="174"/>
                </a:lnTo>
                <a:lnTo>
                  <a:pt x="1226" y="172"/>
                </a:lnTo>
                <a:lnTo>
                  <a:pt x="1224" y="172"/>
                </a:lnTo>
                <a:lnTo>
                  <a:pt x="1217" y="172"/>
                </a:lnTo>
                <a:lnTo>
                  <a:pt x="1213" y="172"/>
                </a:lnTo>
                <a:lnTo>
                  <a:pt x="1213" y="170"/>
                </a:lnTo>
                <a:lnTo>
                  <a:pt x="1213" y="170"/>
                </a:lnTo>
                <a:lnTo>
                  <a:pt x="1213" y="170"/>
                </a:lnTo>
                <a:lnTo>
                  <a:pt x="1211" y="168"/>
                </a:lnTo>
                <a:lnTo>
                  <a:pt x="1209" y="166"/>
                </a:lnTo>
                <a:lnTo>
                  <a:pt x="1203" y="166"/>
                </a:lnTo>
                <a:lnTo>
                  <a:pt x="1201" y="164"/>
                </a:lnTo>
                <a:lnTo>
                  <a:pt x="1196" y="164"/>
                </a:lnTo>
                <a:lnTo>
                  <a:pt x="1194" y="164"/>
                </a:lnTo>
                <a:lnTo>
                  <a:pt x="1188" y="162"/>
                </a:lnTo>
                <a:lnTo>
                  <a:pt x="1184" y="162"/>
                </a:lnTo>
                <a:lnTo>
                  <a:pt x="1184" y="164"/>
                </a:lnTo>
                <a:lnTo>
                  <a:pt x="1184" y="164"/>
                </a:lnTo>
                <a:lnTo>
                  <a:pt x="1184" y="166"/>
                </a:lnTo>
                <a:lnTo>
                  <a:pt x="1186" y="170"/>
                </a:lnTo>
                <a:close/>
                <a:moveTo>
                  <a:pt x="1173" y="231"/>
                </a:moveTo>
                <a:lnTo>
                  <a:pt x="1173" y="233"/>
                </a:lnTo>
                <a:lnTo>
                  <a:pt x="1175" y="235"/>
                </a:lnTo>
                <a:lnTo>
                  <a:pt x="1171" y="235"/>
                </a:lnTo>
                <a:lnTo>
                  <a:pt x="1169" y="233"/>
                </a:lnTo>
                <a:lnTo>
                  <a:pt x="1163" y="229"/>
                </a:lnTo>
                <a:lnTo>
                  <a:pt x="1161" y="229"/>
                </a:lnTo>
                <a:lnTo>
                  <a:pt x="1159" y="229"/>
                </a:lnTo>
                <a:lnTo>
                  <a:pt x="1152" y="231"/>
                </a:lnTo>
                <a:lnTo>
                  <a:pt x="1150" y="231"/>
                </a:lnTo>
                <a:lnTo>
                  <a:pt x="1146" y="233"/>
                </a:lnTo>
                <a:lnTo>
                  <a:pt x="1146" y="235"/>
                </a:lnTo>
                <a:lnTo>
                  <a:pt x="1146" y="235"/>
                </a:lnTo>
                <a:lnTo>
                  <a:pt x="1146" y="235"/>
                </a:lnTo>
                <a:lnTo>
                  <a:pt x="1150" y="237"/>
                </a:lnTo>
                <a:lnTo>
                  <a:pt x="1157" y="237"/>
                </a:lnTo>
                <a:lnTo>
                  <a:pt x="1159" y="237"/>
                </a:lnTo>
                <a:lnTo>
                  <a:pt x="1159" y="239"/>
                </a:lnTo>
                <a:lnTo>
                  <a:pt x="1159" y="239"/>
                </a:lnTo>
                <a:lnTo>
                  <a:pt x="1159" y="239"/>
                </a:lnTo>
                <a:lnTo>
                  <a:pt x="1155" y="239"/>
                </a:lnTo>
                <a:lnTo>
                  <a:pt x="1152" y="241"/>
                </a:lnTo>
                <a:lnTo>
                  <a:pt x="1152" y="241"/>
                </a:lnTo>
                <a:lnTo>
                  <a:pt x="1157" y="243"/>
                </a:lnTo>
                <a:lnTo>
                  <a:pt x="1159" y="243"/>
                </a:lnTo>
                <a:lnTo>
                  <a:pt x="1161" y="243"/>
                </a:lnTo>
                <a:lnTo>
                  <a:pt x="1165" y="243"/>
                </a:lnTo>
                <a:lnTo>
                  <a:pt x="1163" y="243"/>
                </a:lnTo>
                <a:lnTo>
                  <a:pt x="1159" y="243"/>
                </a:lnTo>
                <a:lnTo>
                  <a:pt x="1159" y="243"/>
                </a:lnTo>
                <a:lnTo>
                  <a:pt x="1157" y="245"/>
                </a:lnTo>
                <a:lnTo>
                  <a:pt x="1159" y="245"/>
                </a:lnTo>
                <a:lnTo>
                  <a:pt x="1159" y="248"/>
                </a:lnTo>
                <a:lnTo>
                  <a:pt x="1163" y="250"/>
                </a:lnTo>
                <a:lnTo>
                  <a:pt x="1163" y="250"/>
                </a:lnTo>
                <a:lnTo>
                  <a:pt x="1163" y="250"/>
                </a:lnTo>
                <a:lnTo>
                  <a:pt x="1161" y="250"/>
                </a:lnTo>
                <a:lnTo>
                  <a:pt x="1159" y="250"/>
                </a:lnTo>
                <a:lnTo>
                  <a:pt x="1157" y="250"/>
                </a:lnTo>
                <a:lnTo>
                  <a:pt x="1157" y="248"/>
                </a:lnTo>
                <a:lnTo>
                  <a:pt x="1146" y="241"/>
                </a:lnTo>
                <a:lnTo>
                  <a:pt x="1144" y="241"/>
                </a:lnTo>
                <a:lnTo>
                  <a:pt x="1144" y="239"/>
                </a:lnTo>
                <a:lnTo>
                  <a:pt x="1144" y="239"/>
                </a:lnTo>
                <a:lnTo>
                  <a:pt x="1142" y="237"/>
                </a:lnTo>
                <a:lnTo>
                  <a:pt x="1140" y="237"/>
                </a:lnTo>
                <a:lnTo>
                  <a:pt x="1138" y="235"/>
                </a:lnTo>
                <a:lnTo>
                  <a:pt x="1136" y="235"/>
                </a:lnTo>
                <a:lnTo>
                  <a:pt x="1134" y="235"/>
                </a:lnTo>
                <a:lnTo>
                  <a:pt x="1131" y="235"/>
                </a:lnTo>
                <a:lnTo>
                  <a:pt x="1131" y="237"/>
                </a:lnTo>
                <a:lnTo>
                  <a:pt x="1129" y="239"/>
                </a:lnTo>
                <a:lnTo>
                  <a:pt x="1127" y="239"/>
                </a:lnTo>
                <a:lnTo>
                  <a:pt x="1129" y="241"/>
                </a:lnTo>
                <a:lnTo>
                  <a:pt x="1131" y="241"/>
                </a:lnTo>
                <a:lnTo>
                  <a:pt x="1136" y="241"/>
                </a:lnTo>
                <a:lnTo>
                  <a:pt x="1138" y="241"/>
                </a:lnTo>
                <a:lnTo>
                  <a:pt x="1134" y="243"/>
                </a:lnTo>
                <a:lnTo>
                  <a:pt x="1131" y="245"/>
                </a:lnTo>
                <a:lnTo>
                  <a:pt x="1131" y="245"/>
                </a:lnTo>
                <a:lnTo>
                  <a:pt x="1134" y="248"/>
                </a:lnTo>
                <a:lnTo>
                  <a:pt x="1134" y="248"/>
                </a:lnTo>
                <a:lnTo>
                  <a:pt x="1138" y="248"/>
                </a:lnTo>
                <a:lnTo>
                  <a:pt x="1138" y="250"/>
                </a:lnTo>
                <a:lnTo>
                  <a:pt x="1138" y="250"/>
                </a:lnTo>
                <a:lnTo>
                  <a:pt x="1138" y="252"/>
                </a:lnTo>
                <a:lnTo>
                  <a:pt x="1138" y="252"/>
                </a:lnTo>
                <a:lnTo>
                  <a:pt x="1140" y="254"/>
                </a:lnTo>
                <a:lnTo>
                  <a:pt x="1140" y="254"/>
                </a:lnTo>
                <a:lnTo>
                  <a:pt x="1144" y="254"/>
                </a:lnTo>
                <a:lnTo>
                  <a:pt x="1144" y="254"/>
                </a:lnTo>
                <a:lnTo>
                  <a:pt x="1142" y="256"/>
                </a:lnTo>
                <a:lnTo>
                  <a:pt x="1140" y="256"/>
                </a:lnTo>
                <a:lnTo>
                  <a:pt x="1138" y="254"/>
                </a:lnTo>
                <a:lnTo>
                  <a:pt x="1136" y="254"/>
                </a:lnTo>
                <a:lnTo>
                  <a:pt x="1131" y="252"/>
                </a:lnTo>
                <a:lnTo>
                  <a:pt x="1127" y="252"/>
                </a:lnTo>
                <a:lnTo>
                  <a:pt x="1125" y="254"/>
                </a:lnTo>
                <a:lnTo>
                  <a:pt x="1127" y="254"/>
                </a:lnTo>
                <a:lnTo>
                  <a:pt x="1123" y="256"/>
                </a:lnTo>
                <a:lnTo>
                  <a:pt x="1119" y="258"/>
                </a:lnTo>
                <a:lnTo>
                  <a:pt x="1119" y="260"/>
                </a:lnTo>
                <a:lnTo>
                  <a:pt x="1119" y="262"/>
                </a:lnTo>
                <a:lnTo>
                  <a:pt x="1121" y="262"/>
                </a:lnTo>
                <a:lnTo>
                  <a:pt x="1123" y="262"/>
                </a:lnTo>
                <a:lnTo>
                  <a:pt x="1138" y="260"/>
                </a:lnTo>
                <a:lnTo>
                  <a:pt x="1142" y="260"/>
                </a:lnTo>
                <a:lnTo>
                  <a:pt x="1146" y="260"/>
                </a:lnTo>
                <a:lnTo>
                  <a:pt x="1161" y="258"/>
                </a:lnTo>
                <a:lnTo>
                  <a:pt x="1171" y="258"/>
                </a:lnTo>
                <a:lnTo>
                  <a:pt x="1171" y="258"/>
                </a:lnTo>
                <a:lnTo>
                  <a:pt x="1165" y="258"/>
                </a:lnTo>
                <a:lnTo>
                  <a:pt x="1163" y="258"/>
                </a:lnTo>
                <a:lnTo>
                  <a:pt x="1163" y="260"/>
                </a:lnTo>
                <a:lnTo>
                  <a:pt x="1159" y="260"/>
                </a:lnTo>
                <a:lnTo>
                  <a:pt x="1155" y="264"/>
                </a:lnTo>
                <a:lnTo>
                  <a:pt x="1148" y="266"/>
                </a:lnTo>
                <a:lnTo>
                  <a:pt x="1148" y="266"/>
                </a:lnTo>
                <a:lnTo>
                  <a:pt x="1148" y="266"/>
                </a:lnTo>
                <a:lnTo>
                  <a:pt x="1150" y="269"/>
                </a:lnTo>
                <a:lnTo>
                  <a:pt x="1155" y="269"/>
                </a:lnTo>
                <a:lnTo>
                  <a:pt x="1157" y="271"/>
                </a:lnTo>
                <a:lnTo>
                  <a:pt x="1157" y="271"/>
                </a:lnTo>
                <a:lnTo>
                  <a:pt x="1152" y="271"/>
                </a:lnTo>
                <a:lnTo>
                  <a:pt x="1152" y="273"/>
                </a:lnTo>
                <a:lnTo>
                  <a:pt x="1155" y="275"/>
                </a:lnTo>
                <a:lnTo>
                  <a:pt x="1155" y="277"/>
                </a:lnTo>
                <a:lnTo>
                  <a:pt x="1157" y="277"/>
                </a:lnTo>
                <a:lnTo>
                  <a:pt x="1161" y="277"/>
                </a:lnTo>
                <a:lnTo>
                  <a:pt x="1165" y="277"/>
                </a:lnTo>
                <a:lnTo>
                  <a:pt x="1167" y="277"/>
                </a:lnTo>
                <a:lnTo>
                  <a:pt x="1169" y="275"/>
                </a:lnTo>
                <a:lnTo>
                  <a:pt x="1169" y="277"/>
                </a:lnTo>
                <a:lnTo>
                  <a:pt x="1171" y="277"/>
                </a:lnTo>
                <a:lnTo>
                  <a:pt x="1173" y="277"/>
                </a:lnTo>
                <a:lnTo>
                  <a:pt x="1175" y="277"/>
                </a:lnTo>
                <a:lnTo>
                  <a:pt x="1178" y="277"/>
                </a:lnTo>
                <a:lnTo>
                  <a:pt x="1180" y="277"/>
                </a:lnTo>
                <a:lnTo>
                  <a:pt x="1184" y="277"/>
                </a:lnTo>
                <a:lnTo>
                  <a:pt x="1186" y="277"/>
                </a:lnTo>
                <a:lnTo>
                  <a:pt x="1188" y="277"/>
                </a:lnTo>
                <a:lnTo>
                  <a:pt x="1188" y="275"/>
                </a:lnTo>
                <a:lnTo>
                  <a:pt x="1188" y="275"/>
                </a:lnTo>
                <a:lnTo>
                  <a:pt x="1186" y="273"/>
                </a:lnTo>
                <a:lnTo>
                  <a:pt x="1186" y="273"/>
                </a:lnTo>
                <a:lnTo>
                  <a:pt x="1186" y="271"/>
                </a:lnTo>
                <a:lnTo>
                  <a:pt x="1188" y="271"/>
                </a:lnTo>
                <a:lnTo>
                  <a:pt x="1188" y="273"/>
                </a:lnTo>
                <a:lnTo>
                  <a:pt x="1190" y="275"/>
                </a:lnTo>
                <a:lnTo>
                  <a:pt x="1190" y="275"/>
                </a:lnTo>
                <a:lnTo>
                  <a:pt x="1192" y="273"/>
                </a:lnTo>
                <a:lnTo>
                  <a:pt x="1192" y="273"/>
                </a:lnTo>
                <a:lnTo>
                  <a:pt x="1192" y="273"/>
                </a:lnTo>
                <a:lnTo>
                  <a:pt x="1190" y="271"/>
                </a:lnTo>
                <a:lnTo>
                  <a:pt x="1190" y="264"/>
                </a:lnTo>
                <a:lnTo>
                  <a:pt x="1192" y="262"/>
                </a:lnTo>
                <a:lnTo>
                  <a:pt x="1196" y="264"/>
                </a:lnTo>
                <a:lnTo>
                  <a:pt x="1196" y="264"/>
                </a:lnTo>
                <a:lnTo>
                  <a:pt x="1199" y="264"/>
                </a:lnTo>
                <a:lnTo>
                  <a:pt x="1196" y="262"/>
                </a:lnTo>
                <a:lnTo>
                  <a:pt x="1196" y="258"/>
                </a:lnTo>
                <a:lnTo>
                  <a:pt x="1196" y="258"/>
                </a:lnTo>
                <a:lnTo>
                  <a:pt x="1190" y="256"/>
                </a:lnTo>
                <a:lnTo>
                  <a:pt x="1190" y="256"/>
                </a:lnTo>
                <a:lnTo>
                  <a:pt x="1192" y="254"/>
                </a:lnTo>
                <a:lnTo>
                  <a:pt x="1194" y="252"/>
                </a:lnTo>
                <a:lnTo>
                  <a:pt x="1194" y="252"/>
                </a:lnTo>
                <a:lnTo>
                  <a:pt x="1192" y="250"/>
                </a:lnTo>
                <a:lnTo>
                  <a:pt x="1192" y="250"/>
                </a:lnTo>
                <a:lnTo>
                  <a:pt x="1194" y="248"/>
                </a:lnTo>
                <a:lnTo>
                  <a:pt x="1194" y="245"/>
                </a:lnTo>
                <a:lnTo>
                  <a:pt x="1194" y="243"/>
                </a:lnTo>
                <a:lnTo>
                  <a:pt x="1194" y="243"/>
                </a:lnTo>
                <a:lnTo>
                  <a:pt x="1194" y="241"/>
                </a:lnTo>
                <a:lnTo>
                  <a:pt x="1192" y="239"/>
                </a:lnTo>
                <a:lnTo>
                  <a:pt x="1192" y="239"/>
                </a:lnTo>
                <a:lnTo>
                  <a:pt x="1192" y="237"/>
                </a:lnTo>
                <a:lnTo>
                  <a:pt x="1192" y="237"/>
                </a:lnTo>
                <a:lnTo>
                  <a:pt x="1192" y="235"/>
                </a:lnTo>
                <a:lnTo>
                  <a:pt x="1192" y="235"/>
                </a:lnTo>
                <a:lnTo>
                  <a:pt x="1192" y="233"/>
                </a:lnTo>
                <a:lnTo>
                  <a:pt x="1190" y="233"/>
                </a:lnTo>
                <a:lnTo>
                  <a:pt x="1188" y="233"/>
                </a:lnTo>
                <a:lnTo>
                  <a:pt x="1184" y="231"/>
                </a:lnTo>
                <a:lnTo>
                  <a:pt x="1184" y="231"/>
                </a:lnTo>
                <a:lnTo>
                  <a:pt x="1180" y="229"/>
                </a:lnTo>
                <a:lnTo>
                  <a:pt x="1178" y="227"/>
                </a:lnTo>
                <a:lnTo>
                  <a:pt x="1173" y="229"/>
                </a:lnTo>
                <a:lnTo>
                  <a:pt x="1173" y="231"/>
                </a:lnTo>
                <a:close/>
                <a:moveTo>
                  <a:pt x="1502" y="331"/>
                </a:moveTo>
                <a:lnTo>
                  <a:pt x="1500" y="329"/>
                </a:lnTo>
                <a:lnTo>
                  <a:pt x="1498" y="329"/>
                </a:lnTo>
                <a:lnTo>
                  <a:pt x="1498" y="327"/>
                </a:lnTo>
                <a:lnTo>
                  <a:pt x="1498" y="327"/>
                </a:lnTo>
                <a:lnTo>
                  <a:pt x="1496" y="325"/>
                </a:lnTo>
                <a:lnTo>
                  <a:pt x="1492" y="323"/>
                </a:lnTo>
                <a:lnTo>
                  <a:pt x="1492" y="323"/>
                </a:lnTo>
                <a:lnTo>
                  <a:pt x="1490" y="321"/>
                </a:lnTo>
                <a:lnTo>
                  <a:pt x="1490" y="319"/>
                </a:lnTo>
                <a:lnTo>
                  <a:pt x="1488" y="319"/>
                </a:lnTo>
                <a:lnTo>
                  <a:pt x="1477" y="315"/>
                </a:lnTo>
                <a:lnTo>
                  <a:pt x="1473" y="315"/>
                </a:lnTo>
                <a:lnTo>
                  <a:pt x="1458" y="315"/>
                </a:lnTo>
                <a:lnTo>
                  <a:pt x="1456" y="315"/>
                </a:lnTo>
                <a:lnTo>
                  <a:pt x="1450" y="315"/>
                </a:lnTo>
                <a:lnTo>
                  <a:pt x="1448" y="315"/>
                </a:lnTo>
                <a:lnTo>
                  <a:pt x="1444" y="313"/>
                </a:lnTo>
                <a:lnTo>
                  <a:pt x="1439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7" y="313"/>
                </a:lnTo>
                <a:lnTo>
                  <a:pt x="1435" y="315"/>
                </a:lnTo>
                <a:lnTo>
                  <a:pt x="1435" y="317"/>
                </a:lnTo>
                <a:lnTo>
                  <a:pt x="1437" y="319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1"/>
                </a:lnTo>
                <a:lnTo>
                  <a:pt x="1437" y="323"/>
                </a:lnTo>
                <a:lnTo>
                  <a:pt x="1437" y="325"/>
                </a:lnTo>
                <a:lnTo>
                  <a:pt x="1437" y="325"/>
                </a:lnTo>
                <a:lnTo>
                  <a:pt x="1439" y="325"/>
                </a:lnTo>
                <a:lnTo>
                  <a:pt x="1444" y="327"/>
                </a:lnTo>
                <a:lnTo>
                  <a:pt x="1446" y="327"/>
                </a:lnTo>
                <a:lnTo>
                  <a:pt x="1446" y="329"/>
                </a:lnTo>
                <a:lnTo>
                  <a:pt x="1448" y="331"/>
                </a:lnTo>
                <a:lnTo>
                  <a:pt x="1448" y="333"/>
                </a:lnTo>
                <a:lnTo>
                  <a:pt x="1450" y="336"/>
                </a:lnTo>
                <a:lnTo>
                  <a:pt x="1450" y="338"/>
                </a:lnTo>
                <a:lnTo>
                  <a:pt x="1452" y="338"/>
                </a:lnTo>
                <a:lnTo>
                  <a:pt x="1456" y="340"/>
                </a:lnTo>
                <a:lnTo>
                  <a:pt x="1458" y="340"/>
                </a:lnTo>
                <a:lnTo>
                  <a:pt x="1460" y="340"/>
                </a:lnTo>
                <a:lnTo>
                  <a:pt x="1469" y="338"/>
                </a:lnTo>
                <a:lnTo>
                  <a:pt x="1473" y="336"/>
                </a:lnTo>
                <a:lnTo>
                  <a:pt x="1479" y="336"/>
                </a:lnTo>
                <a:lnTo>
                  <a:pt x="1492" y="338"/>
                </a:lnTo>
                <a:lnTo>
                  <a:pt x="1500" y="338"/>
                </a:lnTo>
                <a:lnTo>
                  <a:pt x="1504" y="338"/>
                </a:lnTo>
                <a:lnTo>
                  <a:pt x="1504" y="336"/>
                </a:lnTo>
                <a:lnTo>
                  <a:pt x="1504" y="336"/>
                </a:lnTo>
                <a:lnTo>
                  <a:pt x="1502" y="333"/>
                </a:lnTo>
                <a:lnTo>
                  <a:pt x="1502" y="333"/>
                </a:lnTo>
                <a:lnTo>
                  <a:pt x="1502" y="331"/>
                </a:lnTo>
                <a:lnTo>
                  <a:pt x="1502" y="331"/>
                </a:lnTo>
                <a:close/>
                <a:moveTo>
                  <a:pt x="1217" y="204"/>
                </a:moveTo>
                <a:lnTo>
                  <a:pt x="1240" y="204"/>
                </a:lnTo>
                <a:lnTo>
                  <a:pt x="1249" y="206"/>
                </a:lnTo>
                <a:lnTo>
                  <a:pt x="1249" y="204"/>
                </a:lnTo>
                <a:lnTo>
                  <a:pt x="1253" y="204"/>
                </a:lnTo>
                <a:lnTo>
                  <a:pt x="1253" y="204"/>
                </a:lnTo>
                <a:lnTo>
                  <a:pt x="1255" y="199"/>
                </a:lnTo>
                <a:lnTo>
                  <a:pt x="1259" y="199"/>
                </a:lnTo>
                <a:lnTo>
                  <a:pt x="1257" y="197"/>
                </a:lnTo>
                <a:lnTo>
                  <a:pt x="1255" y="195"/>
                </a:lnTo>
                <a:lnTo>
                  <a:pt x="1253" y="195"/>
                </a:lnTo>
                <a:lnTo>
                  <a:pt x="1253" y="195"/>
                </a:lnTo>
                <a:lnTo>
                  <a:pt x="1247" y="195"/>
                </a:lnTo>
                <a:lnTo>
                  <a:pt x="1236" y="195"/>
                </a:lnTo>
                <a:lnTo>
                  <a:pt x="1232" y="195"/>
                </a:lnTo>
                <a:lnTo>
                  <a:pt x="1228" y="195"/>
                </a:lnTo>
                <a:lnTo>
                  <a:pt x="1224" y="195"/>
                </a:lnTo>
                <a:lnTo>
                  <a:pt x="1222" y="195"/>
                </a:lnTo>
                <a:lnTo>
                  <a:pt x="1215" y="197"/>
                </a:lnTo>
                <a:lnTo>
                  <a:pt x="1213" y="197"/>
                </a:lnTo>
                <a:lnTo>
                  <a:pt x="1213" y="197"/>
                </a:lnTo>
                <a:lnTo>
                  <a:pt x="1213" y="199"/>
                </a:lnTo>
                <a:lnTo>
                  <a:pt x="1213" y="199"/>
                </a:lnTo>
                <a:lnTo>
                  <a:pt x="1215" y="204"/>
                </a:lnTo>
                <a:lnTo>
                  <a:pt x="1217" y="204"/>
                </a:lnTo>
                <a:close/>
                <a:moveTo>
                  <a:pt x="1305" y="289"/>
                </a:moveTo>
                <a:lnTo>
                  <a:pt x="1310" y="289"/>
                </a:lnTo>
                <a:lnTo>
                  <a:pt x="1312" y="289"/>
                </a:lnTo>
                <a:lnTo>
                  <a:pt x="1314" y="287"/>
                </a:lnTo>
                <a:lnTo>
                  <a:pt x="1316" y="287"/>
                </a:lnTo>
                <a:lnTo>
                  <a:pt x="1316" y="287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6" y="285"/>
                </a:lnTo>
                <a:lnTo>
                  <a:pt x="1318" y="285"/>
                </a:lnTo>
                <a:lnTo>
                  <a:pt x="1318" y="283"/>
                </a:lnTo>
                <a:lnTo>
                  <a:pt x="1318" y="283"/>
                </a:lnTo>
                <a:lnTo>
                  <a:pt x="1320" y="283"/>
                </a:lnTo>
                <a:lnTo>
                  <a:pt x="1320" y="283"/>
                </a:lnTo>
                <a:lnTo>
                  <a:pt x="1320" y="285"/>
                </a:lnTo>
                <a:lnTo>
                  <a:pt x="1320" y="285"/>
                </a:lnTo>
                <a:lnTo>
                  <a:pt x="1322" y="285"/>
                </a:lnTo>
                <a:lnTo>
                  <a:pt x="1322" y="283"/>
                </a:lnTo>
                <a:lnTo>
                  <a:pt x="1324" y="281"/>
                </a:lnTo>
                <a:lnTo>
                  <a:pt x="1326" y="283"/>
                </a:lnTo>
                <a:lnTo>
                  <a:pt x="1326" y="283"/>
                </a:lnTo>
                <a:lnTo>
                  <a:pt x="1328" y="283"/>
                </a:lnTo>
                <a:lnTo>
                  <a:pt x="1328" y="285"/>
                </a:lnTo>
                <a:lnTo>
                  <a:pt x="1326" y="287"/>
                </a:lnTo>
                <a:lnTo>
                  <a:pt x="1324" y="289"/>
                </a:lnTo>
                <a:lnTo>
                  <a:pt x="1324" y="289"/>
                </a:lnTo>
                <a:lnTo>
                  <a:pt x="1324" y="289"/>
                </a:lnTo>
                <a:lnTo>
                  <a:pt x="1326" y="292"/>
                </a:lnTo>
                <a:lnTo>
                  <a:pt x="1326" y="292"/>
                </a:lnTo>
                <a:lnTo>
                  <a:pt x="1333" y="292"/>
                </a:lnTo>
                <a:lnTo>
                  <a:pt x="1339" y="292"/>
                </a:lnTo>
                <a:lnTo>
                  <a:pt x="1343" y="292"/>
                </a:lnTo>
                <a:lnTo>
                  <a:pt x="1347" y="292"/>
                </a:lnTo>
                <a:lnTo>
                  <a:pt x="1351" y="292"/>
                </a:lnTo>
                <a:lnTo>
                  <a:pt x="1351" y="292"/>
                </a:lnTo>
                <a:lnTo>
                  <a:pt x="1351" y="289"/>
                </a:lnTo>
                <a:lnTo>
                  <a:pt x="1351" y="289"/>
                </a:lnTo>
                <a:lnTo>
                  <a:pt x="1358" y="292"/>
                </a:lnTo>
                <a:lnTo>
                  <a:pt x="1358" y="289"/>
                </a:lnTo>
                <a:lnTo>
                  <a:pt x="1360" y="289"/>
                </a:lnTo>
                <a:lnTo>
                  <a:pt x="1362" y="292"/>
                </a:lnTo>
                <a:lnTo>
                  <a:pt x="1364" y="292"/>
                </a:lnTo>
                <a:lnTo>
                  <a:pt x="1368" y="292"/>
                </a:lnTo>
                <a:lnTo>
                  <a:pt x="1368" y="289"/>
                </a:lnTo>
                <a:lnTo>
                  <a:pt x="1368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0" y="289"/>
                </a:lnTo>
                <a:lnTo>
                  <a:pt x="1372" y="292"/>
                </a:lnTo>
                <a:lnTo>
                  <a:pt x="1375" y="292"/>
                </a:lnTo>
                <a:lnTo>
                  <a:pt x="1375" y="292"/>
                </a:lnTo>
                <a:lnTo>
                  <a:pt x="1375" y="289"/>
                </a:lnTo>
                <a:lnTo>
                  <a:pt x="1377" y="289"/>
                </a:lnTo>
                <a:lnTo>
                  <a:pt x="1377" y="289"/>
                </a:lnTo>
                <a:lnTo>
                  <a:pt x="1379" y="289"/>
                </a:lnTo>
                <a:lnTo>
                  <a:pt x="1381" y="292"/>
                </a:lnTo>
                <a:lnTo>
                  <a:pt x="1385" y="292"/>
                </a:lnTo>
                <a:lnTo>
                  <a:pt x="1387" y="292"/>
                </a:lnTo>
                <a:lnTo>
                  <a:pt x="1393" y="289"/>
                </a:lnTo>
                <a:lnTo>
                  <a:pt x="1395" y="289"/>
                </a:lnTo>
                <a:lnTo>
                  <a:pt x="1398" y="289"/>
                </a:lnTo>
                <a:lnTo>
                  <a:pt x="1400" y="287"/>
                </a:lnTo>
                <a:lnTo>
                  <a:pt x="1400" y="287"/>
                </a:lnTo>
                <a:lnTo>
                  <a:pt x="1400" y="283"/>
                </a:lnTo>
                <a:lnTo>
                  <a:pt x="1400" y="283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398" y="281"/>
                </a:lnTo>
                <a:lnTo>
                  <a:pt x="1400" y="281"/>
                </a:lnTo>
                <a:lnTo>
                  <a:pt x="1402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3"/>
                </a:lnTo>
                <a:lnTo>
                  <a:pt x="1404" y="285"/>
                </a:lnTo>
                <a:lnTo>
                  <a:pt x="1404" y="285"/>
                </a:lnTo>
                <a:lnTo>
                  <a:pt x="1404" y="287"/>
                </a:lnTo>
                <a:lnTo>
                  <a:pt x="1406" y="289"/>
                </a:lnTo>
                <a:lnTo>
                  <a:pt x="1406" y="289"/>
                </a:lnTo>
                <a:lnTo>
                  <a:pt x="1410" y="292"/>
                </a:lnTo>
                <a:lnTo>
                  <a:pt x="1410" y="292"/>
                </a:lnTo>
                <a:lnTo>
                  <a:pt x="1414" y="292"/>
                </a:lnTo>
                <a:lnTo>
                  <a:pt x="1419" y="292"/>
                </a:lnTo>
                <a:lnTo>
                  <a:pt x="1421" y="292"/>
                </a:lnTo>
                <a:lnTo>
                  <a:pt x="1423" y="292"/>
                </a:lnTo>
                <a:lnTo>
                  <a:pt x="1425" y="292"/>
                </a:lnTo>
                <a:lnTo>
                  <a:pt x="1429" y="289"/>
                </a:lnTo>
                <a:lnTo>
                  <a:pt x="1431" y="289"/>
                </a:lnTo>
                <a:lnTo>
                  <a:pt x="1444" y="289"/>
                </a:lnTo>
                <a:lnTo>
                  <a:pt x="1446" y="289"/>
                </a:lnTo>
                <a:lnTo>
                  <a:pt x="1446" y="287"/>
                </a:lnTo>
                <a:lnTo>
                  <a:pt x="1446" y="285"/>
                </a:lnTo>
                <a:lnTo>
                  <a:pt x="1446" y="285"/>
                </a:lnTo>
                <a:lnTo>
                  <a:pt x="1446" y="283"/>
                </a:lnTo>
                <a:lnTo>
                  <a:pt x="1446" y="283"/>
                </a:lnTo>
                <a:lnTo>
                  <a:pt x="1446" y="283"/>
                </a:lnTo>
                <a:lnTo>
                  <a:pt x="1444" y="281"/>
                </a:lnTo>
                <a:lnTo>
                  <a:pt x="1444" y="279"/>
                </a:lnTo>
                <a:lnTo>
                  <a:pt x="1444" y="279"/>
                </a:lnTo>
                <a:lnTo>
                  <a:pt x="1446" y="281"/>
                </a:lnTo>
                <a:lnTo>
                  <a:pt x="1450" y="281"/>
                </a:lnTo>
                <a:lnTo>
                  <a:pt x="1456" y="281"/>
                </a:lnTo>
                <a:lnTo>
                  <a:pt x="1458" y="279"/>
                </a:lnTo>
                <a:lnTo>
                  <a:pt x="1456" y="279"/>
                </a:lnTo>
                <a:lnTo>
                  <a:pt x="1456" y="277"/>
                </a:lnTo>
                <a:lnTo>
                  <a:pt x="1454" y="277"/>
                </a:lnTo>
                <a:lnTo>
                  <a:pt x="1452" y="277"/>
                </a:lnTo>
                <a:lnTo>
                  <a:pt x="1448" y="277"/>
                </a:lnTo>
                <a:lnTo>
                  <a:pt x="1446" y="277"/>
                </a:lnTo>
                <a:lnTo>
                  <a:pt x="1446" y="277"/>
                </a:lnTo>
                <a:lnTo>
                  <a:pt x="1444" y="277"/>
                </a:lnTo>
                <a:lnTo>
                  <a:pt x="1444" y="275"/>
                </a:lnTo>
                <a:lnTo>
                  <a:pt x="1450" y="275"/>
                </a:lnTo>
                <a:lnTo>
                  <a:pt x="1454" y="271"/>
                </a:lnTo>
                <a:lnTo>
                  <a:pt x="1456" y="271"/>
                </a:lnTo>
                <a:lnTo>
                  <a:pt x="1456" y="269"/>
                </a:lnTo>
                <a:lnTo>
                  <a:pt x="1454" y="266"/>
                </a:lnTo>
                <a:lnTo>
                  <a:pt x="1454" y="264"/>
                </a:lnTo>
                <a:lnTo>
                  <a:pt x="1452" y="264"/>
                </a:lnTo>
                <a:lnTo>
                  <a:pt x="1448" y="264"/>
                </a:lnTo>
                <a:lnTo>
                  <a:pt x="1446" y="264"/>
                </a:lnTo>
                <a:lnTo>
                  <a:pt x="1444" y="262"/>
                </a:lnTo>
                <a:lnTo>
                  <a:pt x="1448" y="262"/>
                </a:lnTo>
                <a:lnTo>
                  <a:pt x="1448" y="260"/>
                </a:lnTo>
                <a:lnTo>
                  <a:pt x="1446" y="260"/>
                </a:lnTo>
                <a:lnTo>
                  <a:pt x="1444" y="258"/>
                </a:lnTo>
                <a:lnTo>
                  <a:pt x="1442" y="258"/>
                </a:lnTo>
                <a:lnTo>
                  <a:pt x="1433" y="258"/>
                </a:lnTo>
                <a:lnTo>
                  <a:pt x="1433" y="258"/>
                </a:lnTo>
                <a:lnTo>
                  <a:pt x="1431" y="258"/>
                </a:lnTo>
                <a:lnTo>
                  <a:pt x="1431" y="258"/>
                </a:lnTo>
                <a:lnTo>
                  <a:pt x="1431" y="256"/>
                </a:lnTo>
                <a:lnTo>
                  <a:pt x="1431" y="256"/>
                </a:lnTo>
                <a:lnTo>
                  <a:pt x="1425" y="254"/>
                </a:lnTo>
                <a:lnTo>
                  <a:pt x="1419" y="254"/>
                </a:lnTo>
                <a:lnTo>
                  <a:pt x="1414" y="254"/>
                </a:lnTo>
                <a:lnTo>
                  <a:pt x="1412" y="254"/>
                </a:lnTo>
                <a:lnTo>
                  <a:pt x="1404" y="256"/>
                </a:lnTo>
                <a:lnTo>
                  <a:pt x="1402" y="256"/>
                </a:lnTo>
                <a:lnTo>
                  <a:pt x="1395" y="254"/>
                </a:lnTo>
                <a:lnTo>
                  <a:pt x="1391" y="254"/>
                </a:lnTo>
                <a:lnTo>
                  <a:pt x="1391" y="254"/>
                </a:lnTo>
                <a:lnTo>
                  <a:pt x="1389" y="256"/>
                </a:lnTo>
                <a:lnTo>
                  <a:pt x="1383" y="258"/>
                </a:lnTo>
                <a:lnTo>
                  <a:pt x="1381" y="258"/>
                </a:lnTo>
                <a:lnTo>
                  <a:pt x="1377" y="258"/>
                </a:lnTo>
                <a:lnTo>
                  <a:pt x="1370" y="260"/>
                </a:lnTo>
                <a:lnTo>
                  <a:pt x="1368" y="260"/>
                </a:lnTo>
                <a:lnTo>
                  <a:pt x="1362" y="262"/>
                </a:lnTo>
                <a:lnTo>
                  <a:pt x="1360" y="262"/>
                </a:lnTo>
                <a:lnTo>
                  <a:pt x="1364" y="264"/>
                </a:lnTo>
                <a:lnTo>
                  <a:pt x="1362" y="266"/>
                </a:lnTo>
                <a:lnTo>
                  <a:pt x="1358" y="266"/>
                </a:lnTo>
                <a:lnTo>
                  <a:pt x="1356" y="264"/>
                </a:lnTo>
                <a:lnTo>
                  <a:pt x="1354" y="264"/>
                </a:lnTo>
                <a:lnTo>
                  <a:pt x="1349" y="262"/>
                </a:lnTo>
                <a:lnTo>
                  <a:pt x="1343" y="260"/>
                </a:lnTo>
                <a:lnTo>
                  <a:pt x="1341" y="260"/>
                </a:lnTo>
                <a:lnTo>
                  <a:pt x="1339" y="262"/>
                </a:lnTo>
                <a:lnTo>
                  <a:pt x="1339" y="262"/>
                </a:lnTo>
                <a:lnTo>
                  <a:pt x="1339" y="262"/>
                </a:lnTo>
                <a:lnTo>
                  <a:pt x="1337" y="260"/>
                </a:lnTo>
                <a:lnTo>
                  <a:pt x="1331" y="262"/>
                </a:lnTo>
                <a:lnTo>
                  <a:pt x="1324" y="258"/>
                </a:lnTo>
                <a:lnTo>
                  <a:pt x="1324" y="258"/>
                </a:lnTo>
                <a:lnTo>
                  <a:pt x="1322" y="258"/>
                </a:lnTo>
                <a:lnTo>
                  <a:pt x="1322" y="258"/>
                </a:lnTo>
                <a:lnTo>
                  <a:pt x="1320" y="260"/>
                </a:lnTo>
                <a:lnTo>
                  <a:pt x="1320" y="260"/>
                </a:lnTo>
                <a:lnTo>
                  <a:pt x="1320" y="262"/>
                </a:lnTo>
                <a:lnTo>
                  <a:pt x="1322" y="262"/>
                </a:lnTo>
                <a:lnTo>
                  <a:pt x="1320" y="264"/>
                </a:lnTo>
                <a:lnTo>
                  <a:pt x="1320" y="264"/>
                </a:lnTo>
                <a:lnTo>
                  <a:pt x="1320" y="264"/>
                </a:lnTo>
                <a:lnTo>
                  <a:pt x="1314" y="260"/>
                </a:lnTo>
                <a:lnTo>
                  <a:pt x="1314" y="260"/>
                </a:lnTo>
                <a:lnTo>
                  <a:pt x="1310" y="260"/>
                </a:lnTo>
                <a:lnTo>
                  <a:pt x="1310" y="260"/>
                </a:lnTo>
                <a:lnTo>
                  <a:pt x="1314" y="258"/>
                </a:lnTo>
                <a:lnTo>
                  <a:pt x="1314" y="258"/>
                </a:lnTo>
                <a:lnTo>
                  <a:pt x="1316" y="256"/>
                </a:lnTo>
                <a:lnTo>
                  <a:pt x="1316" y="256"/>
                </a:lnTo>
                <a:lnTo>
                  <a:pt x="1314" y="254"/>
                </a:lnTo>
                <a:lnTo>
                  <a:pt x="1312" y="252"/>
                </a:lnTo>
                <a:lnTo>
                  <a:pt x="1310" y="252"/>
                </a:lnTo>
                <a:lnTo>
                  <a:pt x="1307" y="252"/>
                </a:lnTo>
                <a:lnTo>
                  <a:pt x="1307" y="250"/>
                </a:lnTo>
                <a:lnTo>
                  <a:pt x="1305" y="250"/>
                </a:lnTo>
                <a:lnTo>
                  <a:pt x="1303" y="250"/>
                </a:lnTo>
                <a:lnTo>
                  <a:pt x="1301" y="248"/>
                </a:lnTo>
                <a:lnTo>
                  <a:pt x="1301" y="248"/>
                </a:lnTo>
                <a:lnTo>
                  <a:pt x="1293" y="245"/>
                </a:lnTo>
                <a:lnTo>
                  <a:pt x="1293" y="245"/>
                </a:lnTo>
                <a:lnTo>
                  <a:pt x="1289" y="243"/>
                </a:lnTo>
                <a:lnTo>
                  <a:pt x="1284" y="243"/>
                </a:lnTo>
                <a:lnTo>
                  <a:pt x="1284" y="241"/>
                </a:lnTo>
                <a:lnTo>
                  <a:pt x="1287" y="241"/>
                </a:lnTo>
                <a:lnTo>
                  <a:pt x="1293" y="243"/>
                </a:lnTo>
                <a:lnTo>
                  <a:pt x="1299" y="243"/>
                </a:lnTo>
                <a:lnTo>
                  <a:pt x="1312" y="243"/>
                </a:lnTo>
                <a:lnTo>
                  <a:pt x="1314" y="241"/>
                </a:lnTo>
                <a:lnTo>
                  <a:pt x="1316" y="241"/>
                </a:lnTo>
                <a:lnTo>
                  <a:pt x="1316" y="241"/>
                </a:lnTo>
                <a:lnTo>
                  <a:pt x="1314" y="239"/>
                </a:lnTo>
                <a:lnTo>
                  <a:pt x="1291" y="235"/>
                </a:lnTo>
                <a:lnTo>
                  <a:pt x="1284" y="235"/>
                </a:lnTo>
                <a:lnTo>
                  <a:pt x="1282" y="235"/>
                </a:lnTo>
                <a:lnTo>
                  <a:pt x="1282" y="233"/>
                </a:lnTo>
                <a:lnTo>
                  <a:pt x="1284" y="233"/>
                </a:lnTo>
                <a:lnTo>
                  <a:pt x="1284" y="233"/>
                </a:lnTo>
                <a:lnTo>
                  <a:pt x="1287" y="233"/>
                </a:lnTo>
                <a:lnTo>
                  <a:pt x="1291" y="233"/>
                </a:lnTo>
                <a:lnTo>
                  <a:pt x="1295" y="235"/>
                </a:lnTo>
                <a:lnTo>
                  <a:pt x="1297" y="233"/>
                </a:lnTo>
                <a:lnTo>
                  <a:pt x="1295" y="233"/>
                </a:lnTo>
                <a:lnTo>
                  <a:pt x="1295" y="233"/>
                </a:lnTo>
                <a:lnTo>
                  <a:pt x="1293" y="231"/>
                </a:lnTo>
                <a:lnTo>
                  <a:pt x="1289" y="229"/>
                </a:lnTo>
                <a:lnTo>
                  <a:pt x="1284" y="229"/>
                </a:lnTo>
                <a:lnTo>
                  <a:pt x="1282" y="229"/>
                </a:lnTo>
                <a:lnTo>
                  <a:pt x="1278" y="229"/>
                </a:lnTo>
                <a:lnTo>
                  <a:pt x="1270" y="231"/>
                </a:lnTo>
                <a:lnTo>
                  <a:pt x="1263" y="231"/>
                </a:lnTo>
                <a:lnTo>
                  <a:pt x="1261" y="231"/>
                </a:lnTo>
                <a:lnTo>
                  <a:pt x="1255" y="235"/>
                </a:lnTo>
                <a:lnTo>
                  <a:pt x="1253" y="235"/>
                </a:lnTo>
                <a:lnTo>
                  <a:pt x="1253" y="233"/>
                </a:lnTo>
                <a:lnTo>
                  <a:pt x="1255" y="233"/>
                </a:lnTo>
                <a:lnTo>
                  <a:pt x="1255" y="231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9"/>
                </a:lnTo>
                <a:lnTo>
                  <a:pt x="1257" y="227"/>
                </a:lnTo>
                <a:lnTo>
                  <a:pt x="1257" y="227"/>
                </a:lnTo>
                <a:lnTo>
                  <a:pt x="1257" y="224"/>
                </a:lnTo>
                <a:lnTo>
                  <a:pt x="1257" y="224"/>
                </a:lnTo>
                <a:lnTo>
                  <a:pt x="1255" y="224"/>
                </a:lnTo>
                <a:lnTo>
                  <a:pt x="1251" y="222"/>
                </a:lnTo>
                <a:lnTo>
                  <a:pt x="1249" y="220"/>
                </a:lnTo>
                <a:lnTo>
                  <a:pt x="1247" y="220"/>
                </a:lnTo>
                <a:lnTo>
                  <a:pt x="1245" y="220"/>
                </a:lnTo>
                <a:lnTo>
                  <a:pt x="1243" y="220"/>
                </a:lnTo>
                <a:lnTo>
                  <a:pt x="1236" y="220"/>
                </a:lnTo>
                <a:lnTo>
                  <a:pt x="1230" y="218"/>
                </a:lnTo>
                <a:lnTo>
                  <a:pt x="1222" y="216"/>
                </a:lnTo>
                <a:lnTo>
                  <a:pt x="1219" y="216"/>
                </a:lnTo>
                <a:lnTo>
                  <a:pt x="1215" y="216"/>
                </a:lnTo>
                <a:lnTo>
                  <a:pt x="1211" y="218"/>
                </a:lnTo>
                <a:lnTo>
                  <a:pt x="1209" y="218"/>
                </a:lnTo>
                <a:lnTo>
                  <a:pt x="1207" y="218"/>
                </a:lnTo>
                <a:lnTo>
                  <a:pt x="1207" y="220"/>
                </a:lnTo>
                <a:lnTo>
                  <a:pt x="1205" y="220"/>
                </a:lnTo>
                <a:lnTo>
                  <a:pt x="1205" y="220"/>
                </a:lnTo>
                <a:lnTo>
                  <a:pt x="1205" y="222"/>
                </a:lnTo>
                <a:lnTo>
                  <a:pt x="1207" y="222"/>
                </a:lnTo>
                <a:lnTo>
                  <a:pt x="1211" y="224"/>
                </a:lnTo>
                <a:lnTo>
                  <a:pt x="1211" y="224"/>
                </a:lnTo>
                <a:lnTo>
                  <a:pt x="1211" y="224"/>
                </a:lnTo>
                <a:lnTo>
                  <a:pt x="1209" y="227"/>
                </a:lnTo>
                <a:lnTo>
                  <a:pt x="1207" y="224"/>
                </a:lnTo>
                <a:lnTo>
                  <a:pt x="1205" y="224"/>
                </a:lnTo>
                <a:lnTo>
                  <a:pt x="1205" y="224"/>
                </a:lnTo>
                <a:lnTo>
                  <a:pt x="1205" y="227"/>
                </a:lnTo>
                <a:lnTo>
                  <a:pt x="1205" y="227"/>
                </a:lnTo>
                <a:lnTo>
                  <a:pt x="1205" y="227"/>
                </a:lnTo>
                <a:lnTo>
                  <a:pt x="1207" y="227"/>
                </a:lnTo>
                <a:lnTo>
                  <a:pt x="1217" y="231"/>
                </a:lnTo>
                <a:lnTo>
                  <a:pt x="1219" y="231"/>
                </a:lnTo>
                <a:lnTo>
                  <a:pt x="1222" y="231"/>
                </a:lnTo>
                <a:lnTo>
                  <a:pt x="1222" y="231"/>
                </a:lnTo>
                <a:lnTo>
                  <a:pt x="1219" y="233"/>
                </a:lnTo>
                <a:lnTo>
                  <a:pt x="1217" y="233"/>
                </a:lnTo>
                <a:lnTo>
                  <a:pt x="1217" y="233"/>
                </a:lnTo>
                <a:lnTo>
                  <a:pt x="1217" y="235"/>
                </a:lnTo>
                <a:lnTo>
                  <a:pt x="1219" y="235"/>
                </a:lnTo>
                <a:lnTo>
                  <a:pt x="1226" y="237"/>
                </a:lnTo>
                <a:lnTo>
                  <a:pt x="1228" y="241"/>
                </a:lnTo>
                <a:lnTo>
                  <a:pt x="1232" y="241"/>
                </a:lnTo>
                <a:lnTo>
                  <a:pt x="1236" y="239"/>
                </a:lnTo>
                <a:lnTo>
                  <a:pt x="1238" y="239"/>
                </a:lnTo>
                <a:lnTo>
                  <a:pt x="1240" y="239"/>
                </a:lnTo>
                <a:lnTo>
                  <a:pt x="1249" y="241"/>
                </a:lnTo>
                <a:lnTo>
                  <a:pt x="1251" y="239"/>
                </a:lnTo>
                <a:lnTo>
                  <a:pt x="1251" y="239"/>
                </a:lnTo>
                <a:lnTo>
                  <a:pt x="1253" y="239"/>
                </a:lnTo>
                <a:lnTo>
                  <a:pt x="1255" y="237"/>
                </a:lnTo>
                <a:lnTo>
                  <a:pt x="1257" y="237"/>
                </a:lnTo>
                <a:lnTo>
                  <a:pt x="1259" y="237"/>
                </a:lnTo>
                <a:lnTo>
                  <a:pt x="1261" y="241"/>
                </a:lnTo>
                <a:lnTo>
                  <a:pt x="1266" y="245"/>
                </a:lnTo>
                <a:lnTo>
                  <a:pt x="1268" y="250"/>
                </a:lnTo>
                <a:lnTo>
                  <a:pt x="1270" y="252"/>
                </a:lnTo>
                <a:lnTo>
                  <a:pt x="1272" y="252"/>
                </a:lnTo>
                <a:lnTo>
                  <a:pt x="1272" y="254"/>
                </a:lnTo>
                <a:lnTo>
                  <a:pt x="1274" y="256"/>
                </a:lnTo>
                <a:lnTo>
                  <a:pt x="1274" y="258"/>
                </a:lnTo>
                <a:lnTo>
                  <a:pt x="1274" y="258"/>
                </a:lnTo>
                <a:lnTo>
                  <a:pt x="1274" y="260"/>
                </a:lnTo>
                <a:lnTo>
                  <a:pt x="1270" y="264"/>
                </a:lnTo>
                <a:lnTo>
                  <a:pt x="1270" y="266"/>
                </a:lnTo>
                <a:lnTo>
                  <a:pt x="1268" y="266"/>
                </a:lnTo>
                <a:lnTo>
                  <a:pt x="1268" y="266"/>
                </a:lnTo>
                <a:lnTo>
                  <a:pt x="1270" y="269"/>
                </a:lnTo>
                <a:lnTo>
                  <a:pt x="1270" y="271"/>
                </a:lnTo>
                <a:lnTo>
                  <a:pt x="1270" y="271"/>
                </a:lnTo>
                <a:lnTo>
                  <a:pt x="1272" y="273"/>
                </a:lnTo>
                <a:lnTo>
                  <a:pt x="1274" y="273"/>
                </a:lnTo>
                <a:lnTo>
                  <a:pt x="1274" y="275"/>
                </a:lnTo>
                <a:lnTo>
                  <a:pt x="1272" y="275"/>
                </a:lnTo>
                <a:lnTo>
                  <a:pt x="1272" y="275"/>
                </a:lnTo>
                <a:lnTo>
                  <a:pt x="1274" y="279"/>
                </a:lnTo>
                <a:lnTo>
                  <a:pt x="1276" y="283"/>
                </a:lnTo>
                <a:lnTo>
                  <a:pt x="1276" y="285"/>
                </a:lnTo>
                <a:lnTo>
                  <a:pt x="1280" y="285"/>
                </a:lnTo>
                <a:lnTo>
                  <a:pt x="1282" y="287"/>
                </a:lnTo>
                <a:lnTo>
                  <a:pt x="1282" y="287"/>
                </a:lnTo>
                <a:lnTo>
                  <a:pt x="1284" y="287"/>
                </a:lnTo>
                <a:lnTo>
                  <a:pt x="1287" y="287"/>
                </a:lnTo>
                <a:lnTo>
                  <a:pt x="1287" y="287"/>
                </a:lnTo>
                <a:lnTo>
                  <a:pt x="1287" y="285"/>
                </a:lnTo>
                <a:lnTo>
                  <a:pt x="1287" y="285"/>
                </a:lnTo>
                <a:lnTo>
                  <a:pt x="1291" y="283"/>
                </a:lnTo>
                <a:lnTo>
                  <a:pt x="1291" y="283"/>
                </a:lnTo>
                <a:lnTo>
                  <a:pt x="1291" y="285"/>
                </a:lnTo>
                <a:lnTo>
                  <a:pt x="1291" y="285"/>
                </a:lnTo>
                <a:lnTo>
                  <a:pt x="1293" y="285"/>
                </a:lnTo>
                <a:lnTo>
                  <a:pt x="1295" y="287"/>
                </a:lnTo>
                <a:lnTo>
                  <a:pt x="1299" y="287"/>
                </a:lnTo>
                <a:lnTo>
                  <a:pt x="1303" y="289"/>
                </a:lnTo>
                <a:lnTo>
                  <a:pt x="1305" y="289"/>
                </a:lnTo>
                <a:close/>
                <a:moveTo>
                  <a:pt x="1307" y="208"/>
                </a:moveTo>
                <a:lnTo>
                  <a:pt x="1307" y="206"/>
                </a:lnTo>
                <a:lnTo>
                  <a:pt x="1305" y="204"/>
                </a:lnTo>
                <a:lnTo>
                  <a:pt x="1301" y="199"/>
                </a:lnTo>
                <a:lnTo>
                  <a:pt x="1297" y="199"/>
                </a:lnTo>
                <a:lnTo>
                  <a:pt x="1295" y="199"/>
                </a:lnTo>
                <a:lnTo>
                  <a:pt x="1291" y="199"/>
                </a:lnTo>
                <a:lnTo>
                  <a:pt x="1289" y="199"/>
                </a:lnTo>
                <a:lnTo>
                  <a:pt x="1289" y="199"/>
                </a:lnTo>
                <a:lnTo>
                  <a:pt x="1287" y="199"/>
                </a:lnTo>
                <a:lnTo>
                  <a:pt x="1287" y="201"/>
                </a:lnTo>
                <a:lnTo>
                  <a:pt x="1287" y="204"/>
                </a:lnTo>
                <a:lnTo>
                  <a:pt x="1287" y="206"/>
                </a:lnTo>
                <a:lnTo>
                  <a:pt x="1287" y="206"/>
                </a:lnTo>
                <a:lnTo>
                  <a:pt x="1289" y="208"/>
                </a:lnTo>
                <a:lnTo>
                  <a:pt x="1301" y="212"/>
                </a:lnTo>
                <a:lnTo>
                  <a:pt x="1303" y="212"/>
                </a:lnTo>
                <a:lnTo>
                  <a:pt x="1305" y="210"/>
                </a:lnTo>
                <a:lnTo>
                  <a:pt x="1307" y="210"/>
                </a:lnTo>
                <a:lnTo>
                  <a:pt x="1307" y="210"/>
                </a:lnTo>
                <a:lnTo>
                  <a:pt x="1307" y="208"/>
                </a:lnTo>
                <a:lnTo>
                  <a:pt x="1307" y="208"/>
                </a:lnTo>
                <a:close/>
                <a:moveTo>
                  <a:pt x="1307" y="227"/>
                </a:moveTo>
                <a:lnTo>
                  <a:pt x="1307" y="227"/>
                </a:lnTo>
                <a:lnTo>
                  <a:pt x="1307" y="227"/>
                </a:lnTo>
                <a:lnTo>
                  <a:pt x="1307" y="224"/>
                </a:lnTo>
                <a:lnTo>
                  <a:pt x="1307" y="224"/>
                </a:lnTo>
                <a:lnTo>
                  <a:pt x="1305" y="222"/>
                </a:lnTo>
                <a:lnTo>
                  <a:pt x="1301" y="222"/>
                </a:lnTo>
                <a:lnTo>
                  <a:pt x="1297" y="224"/>
                </a:lnTo>
                <a:lnTo>
                  <a:pt x="1297" y="224"/>
                </a:lnTo>
                <a:lnTo>
                  <a:pt x="1295" y="227"/>
                </a:lnTo>
                <a:lnTo>
                  <a:pt x="1295" y="227"/>
                </a:lnTo>
                <a:lnTo>
                  <a:pt x="1297" y="229"/>
                </a:lnTo>
                <a:lnTo>
                  <a:pt x="1299" y="231"/>
                </a:lnTo>
                <a:lnTo>
                  <a:pt x="1301" y="233"/>
                </a:lnTo>
                <a:lnTo>
                  <a:pt x="1303" y="233"/>
                </a:lnTo>
                <a:lnTo>
                  <a:pt x="1303" y="233"/>
                </a:lnTo>
                <a:lnTo>
                  <a:pt x="1305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3"/>
                </a:lnTo>
                <a:lnTo>
                  <a:pt x="1307" y="231"/>
                </a:lnTo>
                <a:lnTo>
                  <a:pt x="1307" y="231"/>
                </a:lnTo>
                <a:lnTo>
                  <a:pt x="1307" y="229"/>
                </a:lnTo>
                <a:lnTo>
                  <a:pt x="1307" y="229"/>
                </a:lnTo>
                <a:lnTo>
                  <a:pt x="1307" y="227"/>
                </a:lnTo>
                <a:close/>
                <a:moveTo>
                  <a:pt x="832" y="243"/>
                </a:moveTo>
                <a:lnTo>
                  <a:pt x="832" y="243"/>
                </a:lnTo>
                <a:lnTo>
                  <a:pt x="832" y="243"/>
                </a:lnTo>
                <a:lnTo>
                  <a:pt x="832" y="243"/>
                </a:lnTo>
                <a:lnTo>
                  <a:pt x="832" y="245"/>
                </a:lnTo>
                <a:lnTo>
                  <a:pt x="832" y="245"/>
                </a:lnTo>
                <a:lnTo>
                  <a:pt x="832" y="245"/>
                </a:lnTo>
                <a:lnTo>
                  <a:pt x="832" y="248"/>
                </a:lnTo>
                <a:lnTo>
                  <a:pt x="832" y="248"/>
                </a:lnTo>
                <a:lnTo>
                  <a:pt x="832" y="248"/>
                </a:lnTo>
                <a:lnTo>
                  <a:pt x="832" y="250"/>
                </a:lnTo>
                <a:lnTo>
                  <a:pt x="832" y="250"/>
                </a:lnTo>
                <a:lnTo>
                  <a:pt x="834" y="250"/>
                </a:lnTo>
                <a:lnTo>
                  <a:pt x="836" y="250"/>
                </a:lnTo>
                <a:lnTo>
                  <a:pt x="840" y="248"/>
                </a:lnTo>
                <a:lnTo>
                  <a:pt x="842" y="248"/>
                </a:lnTo>
                <a:lnTo>
                  <a:pt x="844" y="248"/>
                </a:lnTo>
                <a:lnTo>
                  <a:pt x="849" y="250"/>
                </a:lnTo>
                <a:lnTo>
                  <a:pt x="851" y="250"/>
                </a:lnTo>
                <a:lnTo>
                  <a:pt x="851" y="250"/>
                </a:lnTo>
                <a:lnTo>
                  <a:pt x="855" y="248"/>
                </a:lnTo>
                <a:lnTo>
                  <a:pt x="857" y="243"/>
                </a:lnTo>
                <a:lnTo>
                  <a:pt x="857" y="243"/>
                </a:lnTo>
                <a:lnTo>
                  <a:pt x="857" y="243"/>
                </a:lnTo>
                <a:lnTo>
                  <a:pt x="859" y="243"/>
                </a:lnTo>
                <a:lnTo>
                  <a:pt x="859" y="243"/>
                </a:lnTo>
                <a:lnTo>
                  <a:pt x="859" y="248"/>
                </a:lnTo>
                <a:lnTo>
                  <a:pt x="861" y="248"/>
                </a:lnTo>
                <a:lnTo>
                  <a:pt x="861" y="250"/>
                </a:lnTo>
                <a:lnTo>
                  <a:pt x="863" y="252"/>
                </a:lnTo>
                <a:lnTo>
                  <a:pt x="863" y="254"/>
                </a:lnTo>
                <a:lnTo>
                  <a:pt x="863" y="254"/>
                </a:lnTo>
                <a:lnTo>
                  <a:pt x="867" y="252"/>
                </a:lnTo>
                <a:lnTo>
                  <a:pt x="870" y="252"/>
                </a:lnTo>
                <a:lnTo>
                  <a:pt x="874" y="250"/>
                </a:lnTo>
                <a:lnTo>
                  <a:pt x="874" y="250"/>
                </a:lnTo>
                <a:lnTo>
                  <a:pt x="876" y="250"/>
                </a:lnTo>
                <a:lnTo>
                  <a:pt x="876" y="250"/>
                </a:lnTo>
                <a:lnTo>
                  <a:pt x="876" y="248"/>
                </a:lnTo>
                <a:lnTo>
                  <a:pt x="876" y="248"/>
                </a:lnTo>
                <a:lnTo>
                  <a:pt x="876" y="248"/>
                </a:lnTo>
                <a:lnTo>
                  <a:pt x="874" y="245"/>
                </a:lnTo>
                <a:lnTo>
                  <a:pt x="874" y="245"/>
                </a:lnTo>
                <a:lnTo>
                  <a:pt x="874" y="243"/>
                </a:lnTo>
                <a:lnTo>
                  <a:pt x="874" y="243"/>
                </a:lnTo>
                <a:lnTo>
                  <a:pt x="874" y="241"/>
                </a:lnTo>
                <a:lnTo>
                  <a:pt x="874" y="239"/>
                </a:lnTo>
                <a:lnTo>
                  <a:pt x="876" y="239"/>
                </a:lnTo>
                <a:lnTo>
                  <a:pt x="876" y="239"/>
                </a:lnTo>
                <a:lnTo>
                  <a:pt x="876" y="239"/>
                </a:lnTo>
                <a:lnTo>
                  <a:pt x="878" y="239"/>
                </a:lnTo>
                <a:lnTo>
                  <a:pt x="878" y="241"/>
                </a:lnTo>
                <a:lnTo>
                  <a:pt x="880" y="243"/>
                </a:lnTo>
                <a:lnTo>
                  <a:pt x="882" y="245"/>
                </a:lnTo>
                <a:lnTo>
                  <a:pt x="882" y="245"/>
                </a:lnTo>
                <a:lnTo>
                  <a:pt x="884" y="243"/>
                </a:lnTo>
                <a:lnTo>
                  <a:pt x="884" y="243"/>
                </a:lnTo>
                <a:lnTo>
                  <a:pt x="886" y="241"/>
                </a:lnTo>
                <a:lnTo>
                  <a:pt x="886" y="239"/>
                </a:lnTo>
                <a:lnTo>
                  <a:pt x="888" y="239"/>
                </a:lnTo>
                <a:lnTo>
                  <a:pt x="888" y="237"/>
                </a:lnTo>
                <a:lnTo>
                  <a:pt x="888" y="235"/>
                </a:lnTo>
                <a:lnTo>
                  <a:pt x="886" y="235"/>
                </a:lnTo>
                <a:lnTo>
                  <a:pt x="886" y="233"/>
                </a:lnTo>
                <a:lnTo>
                  <a:pt x="886" y="233"/>
                </a:lnTo>
                <a:lnTo>
                  <a:pt x="888" y="233"/>
                </a:lnTo>
                <a:lnTo>
                  <a:pt x="891" y="233"/>
                </a:lnTo>
                <a:lnTo>
                  <a:pt x="891" y="233"/>
                </a:lnTo>
                <a:lnTo>
                  <a:pt x="893" y="231"/>
                </a:lnTo>
                <a:lnTo>
                  <a:pt x="893" y="229"/>
                </a:lnTo>
                <a:lnTo>
                  <a:pt x="893" y="227"/>
                </a:lnTo>
                <a:lnTo>
                  <a:pt x="895" y="227"/>
                </a:lnTo>
                <a:lnTo>
                  <a:pt x="895" y="227"/>
                </a:lnTo>
                <a:lnTo>
                  <a:pt x="897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4"/>
                </a:lnTo>
                <a:lnTo>
                  <a:pt x="901" y="227"/>
                </a:lnTo>
                <a:lnTo>
                  <a:pt x="899" y="229"/>
                </a:lnTo>
                <a:lnTo>
                  <a:pt x="899" y="231"/>
                </a:lnTo>
                <a:lnTo>
                  <a:pt x="899" y="233"/>
                </a:lnTo>
                <a:lnTo>
                  <a:pt x="899" y="235"/>
                </a:lnTo>
                <a:lnTo>
                  <a:pt x="899" y="237"/>
                </a:lnTo>
                <a:lnTo>
                  <a:pt x="901" y="237"/>
                </a:lnTo>
                <a:lnTo>
                  <a:pt x="903" y="239"/>
                </a:lnTo>
                <a:lnTo>
                  <a:pt x="905" y="239"/>
                </a:lnTo>
                <a:lnTo>
                  <a:pt x="907" y="239"/>
                </a:lnTo>
                <a:lnTo>
                  <a:pt x="909" y="239"/>
                </a:lnTo>
                <a:lnTo>
                  <a:pt x="911" y="239"/>
                </a:lnTo>
                <a:lnTo>
                  <a:pt x="911" y="239"/>
                </a:lnTo>
                <a:lnTo>
                  <a:pt x="911" y="237"/>
                </a:lnTo>
                <a:lnTo>
                  <a:pt x="911" y="237"/>
                </a:lnTo>
                <a:lnTo>
                  <a:pt x="914" y="235"/>
                </a:lnTo>
                <a:lnTo>
                  <a:pt x="911" y="233"/>
                </a:lnTo>
                <a:lnTo>
                  <a:pt x="914" y="233"/>
                </a:lnTo>
                <a:lnTo>
                  <a:pt x="920" y="231"/>
                </a:lnTo>
                <a:lnTo>
                  <a:pt x="924" y="231"/>
                </a:lnTo>
                <a:lnTo>
                  <a:pt x="926" y="229"/>
                </a:lnTo>
                <a:lnTo>
                  <a:pt x="928" y="229"/>
                </a:lnTo>
                <a:lnTo>
                  <a:pt x="928" y="227"/>
                </a:lnTo>
                <a:lnTo>
                  <a:pt x="928" y="227"/>
                </a:lnTo>
                <a:lnTo>
                  <a:pt x="926" y="224"/>
                </a:lnTo>
                <a:lnTo>
                  <a:pt x="924" y="222"/>
                </a:lnTo>
                <a:lnTo>
                  <a:pt x="924" y="222"/>
                </a:lnTo>
                <a:lnTo>
                  <a:pt x="924" y="220"/>
                </a:lnTo>
                <a:lnTo>
                  <a:pt x="926" y="220"/>
                </a:lnTo>
                <a:lnTo>
                  <a:pt x="928" y="220"/>
                </a:lnTo>
                <a:lnTo>
                  <a:pt x="930" y="220"/>
                </a:lnTo>
                <a:lnTo>
                  <a:pt x="928" y="220"/>
                </a:lnTo>
                <a:lnTo>
                  <a:pt x="926" y="218"/>
                </a:lnTo>
                <a:lnTo>
                  <a:pt x="924" y="216"/>
                </a:lnTo>
                <a:lnTo>
                  <a:pt x="922" y="214"/>
                </a:lnTo>
                <a:lnTo>
                  <a:pt x="924" y="214"/>
                </a:lnTo>
                <a:lnTo>
                  <a:pt x="932" y="210"/>
                </a:lnTo>
                <a:lnTo>
                  <a:pt x="935" y="210"/>
                </a:lnTo>
                <a:lnTo>
                  <a:pt x="935" y="210"/>
                </a:lnTo>
                <a:lnTo>
                  <a:pt x="935" y="208"/>
                </a:lnTo>
                <a:lnTo>
                  <a:pt x="935" y="208"/>
                </a:lnTo>
                <a:lnTo>
                  <a:pt x="926" y="204"/>
                </a:lnTo>
                <a:lnTo>
                  <a:pt x="924" y="204"/>
                </a:lnTo>
                <a:lnTo>
                  <a:pt x="922" y="201"/>
                </a:lnTo>
                <a:lnTo>
                  <a:pt x="920" y="201"/>
                </a:lnTo>
                <a:lnTo>
                  <a:pt x="916" y="201"/>
                </a:lnTo>
                <a:lnTo>
                  <a:pt x="914" y="204"/>
                </a:lnTo>
                <a:lnTo>
                  <a:pt x="911" y="204"/>
                </a:lnTo>
                <a:lnTo>
                  <a:pt x="911" y="206"/>
                </a:lnTo>
                <a:lnTo>
                  <a:pt x="911" y="206"/>
                </a:lnTo>
                <a:lnTo>
                  <a:pt x="916" y="206"/>
                </a:lnTo>
                <a:lnTo>
                  <a:pt x="918" y="208"/>
                </a:lnTo>
                <a:lnTo>
                  <a:pt x="916" y="208"/>
                </a:lnTo>
                <a:lnTo>
                  <a:pt x="916" y="208"/>
                </a:lnTo>
                <a:lnTo>
                  <a:pt x="911" y="208"/>
                </a:lnTo>
                <a:lnTo>
                  <a:pt x="911" y="208"/>
                </a:lnTo>
                <a:lnTo>
                  <a:pt x="909" y="208"/>
                </a:lnTo>
                <a:lnTo>
                  <a:pt x="909" y="210"/>
                </a:lnTo>
                <a:lnTo>
                  <a:pt x="907" y="210"/>
                </a:lnTo>
                <a:lnTo>
                  <a:pt x="899" y="208"/>
                </a:lnTo>
                <a:lnTo>
                  <a:pt x="886" y="208"/>
                </a:lnTo>
                <a:lnTo>
                  <a:pt x="882" y="210"/>
                </a:lnTo>
                <a:lnTo>
                  <a:pt x="880" y="212"/>
                </a:lnTo>
                <a:lnTo>
                  <a:pt x="876" y="214"/>
                </a:lnTo>
                <a:lnTo>
                  <a:pt x="872" y="216"/>
                </a:lnTo>
                <a:lnTo>
                  <a:pt x="865" y="220"/>
                </a:lnTo>
                <a:lnTo>
                  <a:pt x="865" y="220"/>
                </a:lnTo>
                <a:lnTo>
                  <a:pt x="863" y="222"/>
                </a:lnTo>
                <a:lnTo>
                  <a:pt x="863" y="224"/>
                </a:lnTo>
                <a:lnTo>
                  <a:pt x="861" y="224"/>
                </a:lnTo>
                <a:lnTo>
                  <a:pt x="855" y="229"/>
                </a:lnTo>
                <a:lnTo>
                  <a:pt x="853" y="229"/>
                </a:lnTo>
                <a:lnTo>
                  <a:pt x="853" y="231"/>
                </a:lnTo>
                <a:lnTo>
                  <a:pt x="847" y="235"/>
                </a:lnTo>
                <a:lnTo>
                  <a:pt x="847" y="235"/>
                </a:lnTo>
                <a:lnTo>
                  <a:pt x="834" y="237"/>
                </a:lnTo>
                <a:lnTo>
                  <a:pt x="834" y="237"/>
                </a:lnTo>
                <a:lnTo>
                  <a:pt x="832" y="237"/>
                </a:lnTo>
                <a:lnTo>
                  <a:pt x="830" y="241"/>
                </a:lnTo>
                <a:lnTo>
                  <a:pt x="828" y="243"/>
                </a:lnTo>
                <a:lnTo>
                  <a:pt x="828" y="243"/>
                </a:lnTo>
                <a:lnTo>
                  <a:pt x="830" y="243"/>
                </a:lnTo>
                <a:lnTo>
                  <a:pt x="832" y="243"/>
                </a:lnTo>
                <a:close/>
                <a:moveTo>
                  <a:pt x="947" y="195"/>
                </a:moveTo>
                <a:lnTo>
                  <a:pt x="951" y="197"/>
                </a:lnTo>
                <a:lnTo>
                  <a:pt x="955" y="197"/>
                </a:lnTo>
                <a:lnTo>
                  <a:pt x="958" y="195"/>
                </a:lnTo>
                <a:lnTo>
                  <a:pt x="960" y="195"/>
                </a:lnTo>
                <a:lnTo>
                  <a:pt x="962" y="193"/>
                </a:lnTo>
                <a:lnTo>
                  <a:pt x="962" y="193"/>
                </a:lnTo>
                <a:lnTo>
                  <a:pt x="960" y="191"/>
                </a:lnTo>
                <a:lnTo>
                  <a:pt x="960" y="191"/>
                </a:lnTo>
                <a:lnTo>
                  <a:pt x="960" y="191"/>
                </a:lnTo>
                <a:lnTo>
                  <a:pt x="958" y="191"/>
                </a:lnTo>
                <a:lnTo>
                  <a:pt x="955" y="189"/>
                </a:lnTo>
                <a:lnTo>
                  <a:pt x="953" y="189"/>
                </a:lnTo>
                <a:lnTo>
                  <a:pt x="951" y="187"/>
                </a:lnTo>
                <a:lnTo>
                  <a:pt x="951" y="187"/>
                </a:lnTo>
                <a:lnTo>
                  <a:pt x="951" y="187"/>
                </a:lnTo>
                <a:lnTo>
                  <a:pt x="951" y="185"/>
                </a:lnTo>
                <a:lnTo>
                  <a:pt x="947" y="187"/>
                </a:lnTo>
                <a:lnTo>
                  <a:pt x="945" y="187"/>
                </a:lnTo>
                <a:lnTo>
                  <a:pt x="945" y="189"/>
                </a:lnTo>
                <a:lnTo>
                  <a:pt x="943" y="189"/>
                </a:lnTo>
                <a:lnTo>
                  <a:pt x="941" y="189"/>
                </a:lnTo>
                <a:lnTo>
                  <a:pt x="943" y="191"/>
                </a:lnTo>
                <a:lnTo>
                  <a:pt x="947" y="195"/>
                </a:lnTo>
                <a:close/>
                <a:moveTo>
                  <a:pt x="958" y="222"/>
                </a:moveTo>
                <a:lnTo>
                  <a:pt x="949" y="222"/>
                </a:lnTo>
                <a:lnTo>
                  <a:pt x="947" y="222"/>
                </a:lnTo>
                <a:lnTo>
                  <a:pt x="945" y="224"/>
                </a:lnTo>
                <a:lnTo>
                  <a:pt x="945" y="224"/>
                </a:lnTo>
                <a:lnTo>
                  <a:pt x="945" y="227"/>
                </a:lnTo>
                <a:lnTo>
                  <a:pt x="960" y="227"/>
                </a:lnTo>
                <a:lnTo>
                  <a:pt x="962" y="227"/>
                </a:lnTo>
                <a:lnTo>
                  <a:pt x="964" y="224"/>
                </a:lnTo>
                <a:lnTo>
                  <a:pt x="964" y="224"/>
                </a:lnTo>
                <a:lnTo>
                  <a:pt x="962" y="222"/>
                </a:lnTo>
                <a:lnTo>
                  <a:pt x="960" y="222"/>
                </a:lnTo>
                <a:lnTo>
                  <a:pt x="958" y="222"/>
                </a:lnTo>
                <a:close/>
                <a:moveTo>
                  <a:pt x="851" y="254"/>
                </a:moveTo>
                <a:lnTo>
                  <a:pt x="851" y="256"/>
                </a:lnTo>
                <a:lnTo>
                  <a:pt x="853" y="256"/>
                </a:lnTo>
                <a:lnTo>
                  <a:pt x="853" y="256"/>
                </a:lnTo>
                <a:lnTo>
                  <a:pt x="855" y="256"/>
                </a:lnTo>
                <a:lnTo>
                  <a:pt x="855" y="254"/>
                </a:lnTo>
                <a:lnTo>
                  <a:pt x="855" y="254"/>
                </a:lnTo>
                <a:lnTo>
                  <a:pt x="857" y="252"/>
                </a:lnTo>
                <a:lnTo>
                  <a:pt x="857" y="252"/>
                </a:lnTo>
                <a:lnTo>
                  <a:pt x="857" y="250"/>
                </a:lnTo>
                <a:lnTo>
                  <a:pt x="857" y="250"/>
                </a:lnTo>
                <a:lnTo>
                  <a:pt x="855" y="250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5" y="252"/>
                </a:lnTo>
                <a:lnTo>
                  <a:pt x="851" y="254"/>
                </a:lnTo>
                <a:close/>
                <a:moveTo>
                  <a:pt x="905" y="245"/>
                </a:moveTo>
                <a:lnTo>
                  <a:pt x="903" y="245"/>
                </a:lnTo>
                <a:lnTo>
                  <a:pt x="901" y="245"/>
                </a:lnTo>
                <a:lnTo>
                  <a:pt x="899" y="245"/>
                </a:lnTo>
                <a:lnTo>
                  <a:pt x="897" y="248"/>
                </a:lnTo>
                <a:lnTo>
                  <a:pt x="893" y="250"/>
                </a:lnTo>
                <a:lnTo>
                  <a:pt x="888" y="252"/>
                </a:lnTo>
                <a:lnTo>
                  <a:pt x="884" y="256"/>
                </a:lnTo>
                <a:lnTo>
                  <a:pt x="880" y="258"/>
                </a:lnTo>
                <a:lnTo>
                  <a:pt x="880" y="258"/>
                </a:lnTo>
                <a:lnTo>
                  <a:pt x="878" y="260"/>
                </a:lnTo>
                <a:lnTo>
                  <a:pt x="878" y="260"/>
                </a:lnTo>
                <a:lnTo>
                  <a:pt x="880" y="260"/>
                </a:lnTo>
                <a:lnTo>
                  <a:pt x="882" y="260"/>
                </a:lnTo>
                <a:lnTo>
                  <a:pt x="886" y="262"/>
                </a:lnTo>
                <a:lnTo>
                  <a:pt x="888" y="262"/>
                </a:lnTo>
                <a:lnTo>
                  <a:pt x="893" y="260"/>
                </a:lnTo>
                <a:lnTo>
                  <a:pt x="895" y="260"/>
                </a:lnTo>
                <a:lnTo>
                  <a:pt x="899" y="254"/>
                </a:lnTo>
                <a:lnTo>
                  <a:pt x="903" y="250"/>
                </a:lnTo>
                <a:lnTo>
                  <a:pt x="903" y="250"/>
                </a:lnTo>
                <a:lnTo>
                  <a:pt x="905" y="245"/>
                </a:lnTo>
                <a:lnTo>
                  <a:pt x="905" y="245"/>
                </a:lnTo>
                <a:close/>
                <a:moveTo>
                  <a:pt x="1219" y="289"/>
                </a:moveTo>
                <a:lnTo>
                  <a:pt x="1226" y="292"/>
                </a:lnTo>
                <a:lnTo>
                  <a:pt x="1226" y="292"/>
                </a:lnTo>
                <a:lnTo>
                  <a:pt x="1228" y="292"/>
                </a:lnTo>
                <a:lnTo>
                  <a:pt x="1228" y="292"/>
                </a:lnTo>
                <a:lnTo>
                  <a:pt x="1228" y="289"/>
                </a:lnTo>
                <a:lnTo>
                  <a:pt x="1226" y="289"/>
                </a:lnTo>
                <a:lnTo>
                  <a:pt x="1224" y="287"/>
                </a:lnTo>
                <a:lnTo>
                  <a:pt x="1222" y="287"/>
                </a:lnTo>
                <a:lnTo>
                  <a:pt x="1222" y="287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lnTo>
                  <a:pt x="1219" y="289"/>
                </a:lnTo>
                <a:close/>
                <a:moveTo>
                  <a:pt x="958" y="241"/>
                </a:moveTo>
                <a:lnTo>
                  <a:pt x="955" y="239"/>
                </a:lnTo>
                <a:lnTo>
                  <a:pt x="955" y="239"/>
                </a:lnTo>
                <a:lnTo>
                  <a:pt x="955" y="237"/>
                </a:lnTo>
                <a:lnTo>
                  <a:pt x="955" y="237"/>
                </a:lnTo>
                <a:lnTo>
                  <a:pt x="953" y="235"/>
                </a:lnTo>
                <a:lnTo>
                  <a:pt x="953" y="235"/>
                </a:lnTo>
                <a:lnTo>
                  <a:pt x="951" y="235"/>
                </a:lnTo>
                <a:lnTo>
                  <a:pt x="949" y="233"/>
                </a:lnTo>
                <a:lnTo>
                  <a:pt x="945" y="233"/>
                </a:lnTo>
                <a:lnTo>
                  <a:pt x="941" y="233"/>
                </a:lnTo>
                <a:lnTo>
                  <a:pt x="932" y="235"/>
                </a:lnTo>
                <a:lnTo>
                  <a:pt x="930" y="237"/>
                </a:lnTo>
                <a:lnTo>
                  <a:pt x="930" y="239"/>
                </a:lnTo>
                <a:lnTo>
                  <a:pt x="930" y="239"/>
                </a:lnTo>
                <a:lnTo>
                  <a:pt x="930" y="241"/>
                </a:lnTo>
                <a:lnTo>
                  <a:pt x="930" y="241"/>
                </a:lnTo>
                <a:lnTo>
                  <a:pt x="932" y="241"/>
                </a:lnTo>
                <a:lnTo>
                  <a:pt x="941" y="241"/>
                </a:lnTo>
                <a:lnTo>
                  <a:pt x="943" y="243"/>
                </a:lnTo>
                <a:lnTo>
                  <a:pt x="945" y="243"/>
                </a:lnTo>
                <a:lnTo>
                  <a:pt x="943" y="243"/>
                </a:lnTo>
                <a:lnTo>
                  <a:pt x="930" y="243"/>
                </a:lnTo>
                <a:lnTo>
                  <a:pt x="926" y="241"/>
                </a:lnTo>
                <a:lnTo>
                  <a:pt x="924" y="243"/>
                </a:lnTo>
                <a:lnTo>
                  <a:pt x="920" y="243"/>
                </a:lnTo>
                <a:lnTo>
                  <a:pt x="918" y="245"/>
                </a:lnTo>
                <a:lnTo>
                  <a:pt x="918" y="245"/>
                </a:lnTo>
                <a:lnTo>
                  <a:pt x="920" y="248"/>
                </a:lnTo>
                <a:lnTo>
                  <a:pt x="918" y="248"/>
                </a:lnTo>
                <a:lnTo>
                  <a:pt x="918" y="250"/>
                </a:lnTo>
                <a:lnTo>
                  <a:pt x="918" y="250"/>
                </a:lnTo>
                <a:lnTo>
                  <a:pt x="920" y="252"/>
                </a:lnTo>
                <a:lnTo>
                  <a:pt x="922" y="252"/>
                </a:lnTo>
                <a:lnTo>
                  <a:pt x="932" y="252"/>
                </a:lnTo>
                <a:lnTo>
                  <a:pt x="941" y="252"/>
                </a:lnTo>
                <a:lnTo>
                  <a:pt x="939" y="252"/>
                </a:lnTo>
                <a:lnTo>
                  <a:pt x="935" y="254"/>
                </a:lnTo>
                <a:lnTo>
                  <a:pt x="930" y="254"/>
                </a:lnTo>
                <a:lnTo>
                  <a:pt x="922" y="254"/>
                </a:lnTo>
                <a:lnTo>
                  <a:pt x="916" y="256"/>
                </a:lnTo>
                <a:lnTo>
                  <a:pt x="914" y="256"/>
                </a:lnTo>
                <a:lnTo>
                  <a:pt x="911" y="256"/>
                </a:lnTo>
                <a:lnTo>
                  <a:pt x="909" y="258"/>
                </a:lnTo>
                <a:lnTo>
                  <a:pt x="911" y="260"/>
                </a:lnTo>
                <a:lnTo>
                  <a:pt x="911" y="260"/>
                </a:lnTo>
                <a:lnTo>
                  <a:pt x="922" y="260"/>
                </a:lnTo>
                <a:lnTo>
                  <a:pt x="926" y="260"/>
                </a:lnTo>
                <a:lnTo>
                  <a:pt x="941" y="256"/>
                </a:lnTo>
                <a:lnTo>
                  <a:pt x="941" y="258"/>
                </a:lnTo>
                <a:lnTo>
                  <a:pt x="939" y="258"/>
                </a:lnTo>
                <a:lnTo>
                  <a:pt x="939" y="258"/>
                </a:lnTo>
                <a:lnTo>
                  <a:pt x="937" y="260"/>
                </a:lnTo>
                <a:lnTo>
                  <a:pt x="926" y="262"/>
                </a:lnTo>
                <a:lnTo>
                  <a:pt x="924" y="264"/>
                </a:lnTo>
                <a:lnTo>
                  <a:pt x="914" y="264"/>
                </a:lnTo>
                <a:lnTo>
                  <a:pt x="911" y="264"/>
                </a:lnTo>
                <a:lnTo>
                  <a:pt x="909" y="264"/>
                </a:lnTo>
                <a:lnTo>
                  <a:pt x="907" y="264"/>
                </a:lnTo>
                <a:lnTo>
                  <a:pt x="907" y="264"/>
                </a:lnTo>
                <a:lnTo>
                  <a:pt x="905" y="266"/>
                </a:lnTo>
                <a:lnTo>
                  <a:pt x="905" y="269"/>
                </a:lnTo>
                <a:lnTo>
                  <a:pt x="903" y="269"/>
                </a:lnTo>
                <a:lnTo>
                  <a:pt x="903" y="269"/>
                </a:lnTo>
                <a:lnTo>
                  <a:pt x="905" y="271"/>
                </a:lnTo>
                <a:lnTo>
                  <a:pt x="905" y="271"/>
                </a:lnTo>
                <a:lnTo>
                  <a:pt x="914" y="273"/>
                </a:lnTo>
                <a:lnTo>
                  <a:pt x="916" y="273"/>
                </a:lnTo>
                <a:lnTo>
                  <a:pt x="920" y="273"/>
                </a:lnTo>
                <a:lnTo>
                  <a:pt x="926" y="277"/>
                </a:lnTo>
                <a:lnTo>
                  <a:pt x="930" y="279"/>
                </a:lnTo>
                <a:lnTo>
                  <a:pt x="932" y="279"/>
                </a:lnTo>
                <a:lnTo>
                  <a:pt x="932" y="277"/>
                </a:lnTo>
                <a:lnTo>
                  <a:pt x="932" y="275"/>
                </a:lnTo>
                <a:lnTo>
                  <a:pt x="935" y="275"/>
                </a:lnTo>
                <a:lnTo>
                  <a:pt x="935" y="275"/>
                </a:lnTo>
                <a:lnTo>
                  <a:pt x="937" y="275"/>
                </a:lnTo>
                <a:lnTo>
                  <a:pt x="937" y="275"/>
                </a:lnTo>
                <a:lnTo>
                  <a:pt x="937" y="275"/>
                </a:lnTo>
                <a:lnTo>
                  <a:pt x="939" y="277"/>
                </a:lnTo>
                <a:lnTo>
                  <a:pt x="941" y="277"/>
                </a:lnTo>
                <a:lnTo>
                  <a:pt x="941" y="277"/>
                </a:lnTo>
                <a:lnTo>
                  <a:pt x="941" y="277"/>
                </a:lnTo>
                <a:lnTo>
                  <a:pt x="943" y="277"/>
                </a:lnTo>
                <a:lnTo>
                  <a:pt x="949" y="275"/>
                </a:lnTo>
                <a:lnTo>
                  <a:pt x="951" y="273"/>
                </a:lnTo>
                <a:lnTo>
                  <a:pt x="951" y="273"/>
                </a:lnTo>
                <a:lnTo>
                  <a:pt x="949" y="271"/>
                </a:lnTo>
                <a:lnTo>
                  <a:pt x="949" y="269"/>
                </a:lnTo>
                <a:lnTo>
                  <a:pt x="949" y="269"/>
                </a:lnTo>
                <a:lnTo>
                  <a:pt x="949" y="269"/>
                </a:lnTo>
                <a:lnTo>
                  <a:pt x="951" y="271"/>
                </a:lnTo>
                <a:lnTo>
                  <a:pt x="953" y="271"/>
                </a:lnTo>
                <a:lnTo>
                  <a:pt x="953" y="269"/>
                </a:lnTo>
                <a:lnTo>
                  <a:pt x="955" y="266"/>
                </a:lnTo>
                <a:lnTo>
                  <a:pt x="955" y="264"/>
                </a:lnTo>
                <a:lnTo>
                  <a:pt x="955" y="264"/>
                </a:lnTo>
                <a:lnTo>
                  <a:pt x="955" y="264"/>
                </a:lnTo>
                <a:lnTo>
                  <a:pt x="958" y="266"/>
                </a:lnTo>
                <a:lnTo>
                  <a:pt x="958" y="266"/>
                </a:lnTo>
                <a:lnTo>
                  <a:pt x="962" y="266"/>
                </a:lnTo>
                <a:lnTo>
                  <a:pt x="964" y="264"/>
                </a:lnTo>
                <a:lnTo>
                  <a:pt x="964" y="266"/>
                </a:lnTo>
                <a:lnTo>
                  <a:pt x="960" y="269"/>
                </a:lnTo>
                <a:lnTo>
                  <a:pt x="960" y="269"/>
                </a:lnTo>
                <a:lnTo>
                  <a:pt x="958" y="271"/>
                </a:lnTo>
                <a:lnTo>
                  <a:pt x="958" y="271"/>
                </a:lnTo>
                <a:lnTo>
                  <a:pt x="958" y="273"/>
                </a:lnTo>
                <a:lnTo>
                  <a:pt x="958" y="273"/>
                </a:lnTo>
                <a:lnTo>
                  <a:pt x="958" y="275"/>
                </a:lnTo>
                <a:lnTo>
                  <a:pt x="960" y="275"/>
                </a:lnTo>
                <a:lnTo>
                  <a:pt x="960" y="275"/>
                </a:lnTo>
                <a:lnTo>
                  <a:pt x="966" y="275"/>
                </a:lnTo>
                <a:lnTo>
                  <a:pt x="972" y="275"/>
                </a:lnTo>
                <a:lnTo>
                  <a:pt x="972" y="275"/>
                </a:lnTo>
                <a:lnTo>
                  <a:pt x="974" y="273"/>
                </a:lnTo>
                <a:lnTo>
                  <a:pt x="974" y="273"/>
                </a:lnTo>
                <a:lnTo>
                  <a:pt x="976" y="271"/>
                </a:lnTo>
                <a:lnTo>
                  <a:pt x="976" y="271"/>
                </a:lnTo>
                <a:lnTo>
                  <a:pt x="979" y="271"/>
                </a:lnTo>
                <a:lnTo>
                  <a:pt x="981" y="273"/>
                </a:lnTo>
                <a:lnTo>
                  <a:pt x="983" y="273"/>
                </a:lnTo>
                <a:lnTo>
                  <a:pt x="985" y="273"/>
                </a:lnTo>
                <a:lnTo>
                  <a:pt x="989" y="273"/>
                </a:lnTo>
                <a:lnTo>
                  <a:pt x="991" y="273"/>
                </a:lnTo>
                <a:lnTo>
                  <a:pt x="993" y="273"/>
                </a:lnTo>
                <a:lnTo>
                  <a:pt x="997" y="271"/>
                </a:lnTo>
                <a:lnTo>
                  <a:pt x="997" y="271"/>
                </a:lnTo>
                <a:lnTo>
                  <a:pt x="999" y="271"/>
                </a:lnTo>
                <a:lnTo>
                  <a:pt x="999" y="271"/>
                </a:lnTo>
                <a:lnTo>
                  <a:pt x="995" y="273"/>
                </a:lnTo>
                <a:lnTo>
                  <a:pt x="993" y="275"/>
                </a:lnTo>
                <a:lnTo>
                  <a:pt x="989" y="277"/>
                </a:lnTo>
                <a:lnTo>
                  <a:pt x="989" y="277"/>
                </a:lnTo>
                <a:lnTo>
                  <a:pt x="985" y="277"/>
                </a:lnTo>
                <a:lnTo>
                  <a:pt x="983" y="277"/>
                </a:lnTo>
                <a:lnTo>
                  <a:pt x="976" y="277"/>
                </a:lnTo>
                <a:lnTo>
                  <a:pt x="972" y="279"/>
                </a:lnTo>
                <a:lnTo>
                  <a:pt x="966" y="281"/>
                </a:lnTo>
                <a:lnTo>
                  <a:pt x="958" y="283"/>
                </a:lnTo>
                <a:lnTo>
                  <a:pt x="953" y="283"/>
                </a:lnTo>
                <a:lnTo>
                  <a:pt x="951" y="285"/>
                </a:lnTo>
                <a:lnTo>
                  <a:pt x="951" y="287"/>
                </a:lnTo>
                <a:lnTo>
                  <a:pt x="951" y="289"/>
                </a:lnTo>
                <a:lnTo>
                  <a:pt x="953" y="289"/>
                </a:lnTo>
                <a:lnTo>
                  <a:pt x="958" y="292"/>
                </a:lnTo>
                <a:lnTo>
                  <a:pt x="962" y="294"/>
                </a:lnTo>
                <a:lnTo>
                  <a:pt x="964" y="294"/>
                </a:lnTo>
                <a:lnTo>
                  <a:pt x="970" y="294"/>
                </a:lnTo>
                <a:lnTo>
                  <a:pt x="979" y="294"/>
                </a:lnTo>
                <a:lnTo>
                  <a:pt x="989" y="292"/>
                </a:lnTo>
                <a:lnTo>
                  <a:pt x="995" y="289"/>
                </a:lnTo>
                <a:lnTo>
                  <a:pt x="999" y="287"/>
                </a:lnTo>
                <a:lnTo>
                  <a:pt x="1004" y="285"/>
                </a:lnTo>
                <a:lnTo>
                  <a:pt x="1006" y="285"/>
                </a:lnTo>
                <a:lnTo>
                  <a:pt x="1006" y="283"/>
                </a:lnTo>
                <a:lnTo>
                  <a:pt x="1008" y="283"/>
                </a:lnTo>
                <a:lnTo>
                  <a:pt x="1012" y="281"/>
                </a:lnTo>
                <a:lnTo>
                  <a:pt x="1020" y="281"/>
                </a:lnTo>
                <a:lnTo>
                  <a:pt x="1029" y="277"/>
                </a:lnTo>
                <a:lnTo>
                  <a:pt x="1031" y="275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3" y="277"/>
                </a:lnTo>
                <a:lnTo>
                  <a:pt x="1035" y="279"/>
                </a:lnTo>
                <a:lnTo>
                  <a:pt x="1037" y="279"/>
                </a:lnTo>
                <a:lnTo>
                  <a:pt x="1037" y="279"/>
                </a:lnTo>
                <a:lnTo>
                  <a:pt x="1039" y="279"/>
                </a:lnTo>
                <a:lnTo>
                  <a:pt x="1043" y="277"/>
                </a:lnTo>
                <a:lnTo>
                  <a:pt x="1046" y="277"/>
                </a:lnTo>
                <a:lnTo>
                  <a:pt x="1052" y="279"/>
                </a:lnTo>
                <a:lnTo>
                  <a:pt x="1056" y="279"/>
                </a:lnTo>
                <a:lnTo>
                  <a:pt x="1056" y="279"/>
                </a:lnTo>
                <a:lnTo>
                  <a:pt x="1058" y="279"/>
                </a:lnTo>
                <a:lnTo>
                  <a:pt x="1064" y="277"/>
                </a:lnTo>
                <a:lnTo>
                  <a:pt x="1071" y="275"/>
                </a:lnTo>
                <a:lnTo>
                  <a:pt x="1073" y="273"/>
                </a:lnTo>
                <a:lnTo>
                  <a:pt x="1075" y="273"/>
                </a:lnTo>
                <a:lnTo>
                  <a:pt x="1077" y="264"/>
                </a:lnTo>
                <a:lnTo>
                  <a:pt x="1077" y="262"/>
                </a:lnTo>
                <a:lnTo>
                  <a:pt x="1079" y="258"/>
                </a:lnTo>
                <a:lnTo>
                  <a:pt x="1079" y="256"/>
                </a:lnTo>
                <a:lnTo>
                  <a:pt x="1079" y="256"/>
                </a:lnTo>
                <a:lnTo>
                  <a:pt x="1079" y="252"/>
                </a:lnTo>
                <a:lnTo>
                  <a:pt x="1077" y="250"/>
                </a:lnTo>
                <a:lnTo>
                  <a:pt x="1077" y="250"/>
                </a:lnTo>
                <a:lnTo>
                  <a:pt x="1077" y="250"/>
                </a:lnTo>
                <a:lnTo>
                  <a:pt x="1073" y="248"/>
                </a:lnTo>
                <a:lnTo>
                  <a:pt x="1067" y="245"/>
                </a:lnTo>
                <a:lnTo>
                  <a:pt x="1064" y="248"/>
                </a:lnTo>
                <a:lnTo>
                  <a:pt x="1062" y="248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0"/>
                </a:lnTo>
                <a:lnTo>
                  <a:pt x="1060" y="252"/>
                </a:lnTo>
                <a:lnTo>
                  <a:pt x="1060" y="254"/>
                </a:lnTo>
                <a:lnTo>
                  <a:pt x="1062" y="254"/>
                </a:lnTo>
                <a:lnTo>
                  <a:pt x="1062" y="254"/>
                </a:lnTo>
                <a:lnTo>
                  <a:pt x="1058" y="254"/>
                </a:lnTo>
                <a:lnTo>
                  <a:pt x="1058" y="256"/>
                </a:lnTo>
                <a:lnTo>
                  <a:pt x="1058" y="258"/>
                </a:lnTo>
                <a:lnTo>
                  <a:pt x="1058" y="258"/>
                </a:lnTo>
                <a:lnTo>
                  <a:pt x="1058" y="254"/>
                </a:lnTo>
                <a:lnTo>
                  <a:pt x="1056" y="252"/>
                </a:lnTo>
                <a:lnTo>
                  <a:pt x="1056" y="252"/>
                </a:lnTo>
                <a:lnTo>
                  <a:pt x="1056" y="252"/>
                </a:lnTo>
                <a:lnTo>
                  <a:pt x="1054" y="252"/>
                </a:lnTo>
                <a:lnTo>
                  <a:pt x="1052" y="252"/>
                </a:lnTo>
                <a:lnTo>
                  <a:pt x="1050" y="252"/>
                </a:lnTo>
                <a:lnTo>
                  <a:pt x="1048" y="252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3" y="254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50"/>
                </a:lnTo>
                <a:lnTo>
                  <a:pt x="1048" y="248"/>
                </a:lnTo>
                <a:lnTo>
                  <a:pt x="1046" y="248"/>
                </a:lnTo>
                <a:lnTo>
                  <a:pt x="1046" y="248"/>
                </a:lnTo>
                <a:lnTo>
                  <a:pt x="1043" y="245"/>
                </a:lnTo>
                <a:lnTo>
                  <a:pt x="1041" y="248"/>
                </a:lnTo>
                <a:lnTo>
                  <a:pt x="1039" y="248"/>
                </a:lnTo>
                <a:lnTo>
                  <a:pt x="1037" y="245"/>
                </a:lnTo>
                <a:lnTo>
                  <a:pt x="1037" y="245"/>
                </a:lnTo>
                <a:lnTo>
                  <a:pt x="1037" y="245"/>
                </a:lnTo>
                <a:lnTo>
                  <a:pt x="1039" y="243"/>
                </a:lnTo>
                <a:lnTo>
                  <a:pt x="1041" y="241"/>
                </a:lnTo>
                <a:lnTo>
                  <a:pt x="1041" y="241"/>
                </a:lnTo>
                <a:lnTo>
                  <a:pt x="1039" y="239"/>
                </a:lnTo>
                <a:lnTo>
                  <a:pt x="1037" y="237"/>
                </a:lnTo>
                <a:lnTo>
                  <a:pt x="1035" y="235"/>
                </a:lnTo>
                <a:lnTo>
                  <a:pt x="1035" y="235"/>
                </a:lnTo>
                <a:lnTo>
                  <a:pt x="1035" y="233"/>
                </a:lnTo>
                <a:lnTo>
                  <a:pt x="1035" y="233"/>
                </a:lnTo>
                <a:lnTo>
                  <a:pt x="1033" y="231"/>
                </a:lnTo>
                <a:lnTo>
                  <a:pt x="1033" y="231"/>
                </a:lnTo>
                <a:lnTo>
                  <a:pt x="1035" y="229"/>
                </a:lnTo>
                <a:lnTo>
                  <a:pt x="1035" y="229"/>
                </a:lnTo>
                <a:lnTo>
                  <a:pt x="1037" y="227"/>
                </a:lnTo>
                <a:lnTo>
                  <a:pt x="1037" y="227"/>
                </a:lnTo>
                <a:lnTo>
                  <a:pt x="1035" y="227"/>
                </a:lnTo>
                <a:lnTo>
                  <a:pt x="1035" y="227"/>
                </a:lnTo>
                <a:lnTo>
                  <a:pt x="1031" y="224"/>
                </a:lnTo>
                <a:lnTo>
                  <a:pt x="1027" y="224"/>
                </a:lnTo>
                <a:lnTo>
                  <a:pt x="1025" y="224"/>
                </a:lnTo>
                <a:lnTo>
                  <a:pt x="1025" y="227"/>
                </a:lnTo>
                <a:lnTo>
                  <a:pt x="1020" y="229"/>
                </a:lnTo>
                <a:lnTo>
                  <a:pt x="1016" y="233"/>
                </a:lnTo>
                <a:lnTo>
                  <a:pt x="1014" y="233"/>
                </a:lnTo>
                <a:lnTo>
                  <a:pt x="1010" y="235"/>
                </a:lnTo>
                <a:lnTo>
                  <a:pt x="1010" y="237"/>
                </a:lnTo>
                <a:lnTo>
                  <a:pt x="1010" y="237"/>
                </a:lnTo>
                <a:lnTo>
                  <a:pt x="1010" y="239"/>
                </a:lnTo>
                <a:lnTo>
                  <a:pt x="1010" y="239"/>
                </a:lnTo>
                <a:lnTo>
                  <a:pt x="1012" y="239"/>
                </a:lnTo>
                <a:lnTo>
                  <a:pt x="1016" y="241"/>
                </a:lnTo>
                <a:lnTo>
                  <a:pt x="1018" y="241"/>
                </a:lnTo>
                <a:lnTo>
                  <a:pt x="1023" y="243"/>
                </a:lnTo>
                <a:lnTo>
                  <a:pt x="1023" y="245"/>
                </a:lnTo>
                <a:lnTo>
                  <a:pt x="1023" y="245"/>
                </a:lnTo>
                <a:lnTo>
                  <a:pt x="1023" y="248"/>
                </a:lnTo>
                <a:lnTo>
                  <a:pt x="1023" y="248"/>
                </a:lnTo>
                <a:lnTo>
                  <a:pt x="1016" y="250"/>
                </a:lnTo>
                <a:lnTo>
                  <a:pt x="1016" y="252"/>
                </a:lnTo>
                <a:lnTo>
                  <a:pt x="1029" y="258"/>
                </a:lnTo>
                <a:lnTo>
                  <a:pt x="1029" y="258"/>
                </a:lnTo>
                <a:lnTo>
                  <a:pt x="1031" y="260"/>
                </a:lnTo>
                <a:lnTo>
                  <a:pt x="1031" y="260"/>
                </a:lnTo>
                <a:lnTo>
                  <a:pt x="1029" y="262"/>
                </a:lnTo>
                <a:lnTo>
                  <a:pt x="1029" y="262"/>
                </a:lnTo>
                <a:lnTo>
                  <a:pt x="1027" y="262"/>
                </a:lnTo>
                <a:lnTo>
                  <a:pt x="1008" y="262"/>
                </a:lnTo>
                <a:lnTo>
                  <a:pt x="1004" y="260"/>
                </a:lnTo>
                <a:lnTo>
                  <a:pt x="1002" y="262"/>
                </a:lnTo>
                <a:lnTo>
                  <a:pt x="999" y="262"/>
                </a:lnTo>
                <a:lnTo>
                  <a:pt x="997" y="260"/>
                </a:lnTo>
                <a:lnTo>
                  <a:pt x="995" y="260"/>
                </a:lnTo>
                <a:lnTo>
                  <a:pt x="993" y="258"/>
                </a:lnTo>
                <a:lnTo>
                  <a:pt x="993" y="256"/>
                </a:lnTo>
                <a:lnTo>
                  <a:pt x="993" y="254"/>
                </a:lnTo>
                <a:lnTo>
                  <a:pt x="991" y="254"/>
                </a:lnTo>
                <a:lnTo>
                  <a:pt x="989" y="254"/>
                </a:lnTo>
                <a:lnTo>
                  <a:pt x="987" y="254"/>
                </a:lnTo>
                <a:lnTo>
                  <a:pt x="985" y="254"/>
                </a:lnTo>
                <a:lnTo>
                  <a:pt x="985" y="252"/>
                </a:lnTo>
                <a:lnTo>
                  <a:pt x="985" y="252"/>
                </a:lnTo>
                <a:lnTo>
                  <a:pt x="987" y="252"/>
                </a:lnTo>
                <a:lnTo>
                  <a:pt x="987" y="250"/>
                </a:lnTo>
                <a:lnTo>
                  <a:pt x="981" y="245"/>
                </a:lnTo>
                <a:lnTo>
                  <a:pt x="974" y="241"/>
                </a:lnTo>
                <a:lnTo>
                  <a:pt x="970" y="241"/>
                </a:lnTo>
                <a:lnTo>
                  <a:pt x="968" y="241"/>
                </a:lnTo>
                <a:lnTo>
                  <a:pt x="966" y="241"/>
                </a:lnTo>
                <a:lnTo>
                  <a:pt x="960" y="241"/>
                </a:lnTo>
                <a:lnTo>
                  <a:pt x="958" y="241"/>
                </a:lnTo>
                <a:close/>
                <a:moveTo>
                  <a:pt x="1075" y="201"/>
                </a:moveTo>
                <a:lnTo>
                  <a:pt x="1075" y="201"/>
                </a:lnTo>
                <a:lnTo>
                  <a:pt x="1077" y="204"/>
                </a:lnTo>
                <a:lnTo>
                  <a:pt x="1079" y="208"/>
                </a:lnTo>
                <a:lnTo>
                  <a:pt x="1081" y="210"/>
                </a:lnTo>
                <a:lnTo>
                  <a:pt x="1083" y="212"/>
                </a:lnTo>
                <a:lnTo>
                  <a:pt x="1085" y="214"/>
                </a:lnTo>
                <a:lnTo>
                  <a:pt x="1092" y="214"/>
                </a:lnTo>
                <a:lnTo>
                  <a:pt x="1094" y="214"/>
                </a:lnTo>
                <a:lnTo>
                  <a:pt x="1094" y="214"/>
                </a:lnTo>
                <a:lnTo>
                  <a:pt x="1094" y="212"/>
                </a:lnTo>
                <a:lnTo>
                  <a:pt x="1094" y="210"/>
                </a:lnTo>
                <a:lnTo>
                  <a:pt x="1094" y="210"/>
                </a:lnTo>
                <a:lnTo>
                  <a:pt x="1094" y="208"/>
                </a:lnTo>
                <a:lnTo>
                  <a:pt x="1090" y="206"/>
                </a:lnTo>
                <a:lnTo>
                  <a:pt x="1087" y="206"/>
                </a:lnTo>
                <a:lnTo>
                  <a:pt x="1087" y="206"/>
                </a:lnTo>
                <a:lnTo>
                  <a:pt x="1087" y="204"/>
                </a:lnTo>
                <a:lnTo>
                  <a:pt x="1085" y="201"/>
                </a:lnTo>
                <a:lnTo>
                  <a:pt x="1083" y="199"/>
                </a:lnTo>
                <a:lnTo>
                  <a:pt x="1079" y="197"/>
                </a:lnTo>
                <a:lnTo>
                  <a:pt x="1077" y="195"/>
                </a:lnTo>
                <a:lnTo>
                  <a:pt x="1075" y="195"/>
                </a:lnTo>
                <a:lnTo>
                  <a:pt x="1071" y="195"/>
                </a:lnTo>
                <a:lnTo>
                  <a:pt x="1071" y="197"/>
                </a:lnTo>
                <a:lnTo>
                  <a:pt x="1073" y="199"/>
                </a:lnTo>
                <a:lnTo>
                  <a:pt x="1075" y="201"/>
                </a:lnTo>
                <a:close/>
                <a:moveTo>
                  <a:pt x="968" y="178"/>
                </a:moveTo>
                <a:lnTo>
                  <a:pt x="970" y="178"/>
                </a:lnTo>
                <a:lnTo>
                  <a:pt x="976" y="176"/>
                </a:lnTo>
                <a:lnTo>
                  <a:pt x="983" y="176"/>
                </a:lnTo>
                <a:lnTo>
                  <a:pt x="989" y="178"/>
                </a:lnTo>
                <a:lnTo>
                  <a:pt x="991" y="178"/>
                </a:lnTo>
                <a:lnTo>
                  <a:pt x="993" y="178"/>
                </a:lnTo>
                <a:lnTo>
                  <a:pt x="995" y="178"/>
                </a:lnTo>
                <a:lnTo>
                  <a:pt x="995" y="176"/>
                </a:lnTo>
                <a:lnTo>
                  <a:pt x="997" y="176"/>
                </a:lnTo>
                <a:lnTo>
                  <a:pt x="999" y="176"/>
                </a:lnTo>
                <a:lnTo>
                  <a:pt x="1002" y="178"/>
                </a:lnTo>
                <a:lnTo>
                  <a:pt x="1004" y="178"/>
                </a:lnTo>
                <a:lnTo>
                  <a:pt x="1008" y="178"/>
                </a:lnTo>
                <a:lnTo>
                  <a:pt x="1010" y="178"/>
                </a:lnTo>
                <a:lnTo>
                  <a:pt x="1014" y="178"/>
                </a:lnTo>
                <a:lnTo>
                  <a:pt x="1018" y="178"/>
                </a:lnTo>
                <a:lnTo>
                  <a:pt x="1023" y="178"/>
                </a:lnTo>
                <a:lnTo>
                  <a:pt x="1023" y="178"/>
                </a:lnTo>
                <a:lnTo>
                  <a:pt x="1023" y="176"/>
                </a:lnTo>
                <a:lnTo>
                  <a:pt x="1025" y="174"/>
                </a:lnTo>
                <a:lnTo>
                  <a:pt x="1025" y="174"/>
                </a:lnTo>
                <a:lnTo>
                  <a:pt x="1023" y="172"/>
                </a:lnTo>
                <a:lnTo>
                  <a:pt x="1023" y="170"/>
                </a:lnTo>
                <a:lnTo>
                  <a:pt x="1020" y="170"/>
                </a:lnTo>
                <a:lnTo>
                  <a:pt x="1020" y="170"/>
                </a:lnTo>
                <a:lnTo>
                  <a:pt x="1018" y="170"/>
                </a:lnTo>
                <a:lnTo>
                  <a:pt x="1016" y="168"/>
                </a:lnTo>
                <a:lnTo>
                  <a:pt x="1014" y="166"/>
                </a:lnTo>
                <a:lnTo>
                  <a:pt x="1012" y="166"/>
                </a:lnTo>
                <a:lnTo>
                  <a:pt x="1008" y="164"/>
                </a:lnTo>
                <a:lnTo>
                  <a:pt x="1006" y="164"/>
                </a:lnTo>
                <a:lnTo>
                  <a:pt x="1002" y="166"/>
                </a:lnTo>
                <a:lnTo>
                  <a:pt x="999" y="166"/>
                </a:lnTo>
                <a:lnTo>
                  <a:pt x="993" y="168"/>
                </a:lnTo>
                <a:lnTo>
                  <a:pt x="991" y="170"/>
                </a:lnTo>
                <a:lnTo>
                  <a:pt x="989" y="170"/>
                </a:lnTo>
                <a:lnTo>
                  <a:pt x="983" y="170"/>
                </a:lnTo>
                <a:lnTo>
                  <a:pt x="976" y="172"/>
                </a:lnTo>
                <a:lnTo>
                  <a:pt x="972" y="174"/>
                </a:lnTo>
                <a:lnTo>
                  <a:pt x="968" y="174"/>
                </a:lnTo>
                <a:lnTo>
                  <a:pt x="966" y="176"/>
                </a:lnTo>
                <a:lnTo>
                  <a:pt x="966" y="178"/>
                </a:lnTo>
                <a:lnTo>
                  <a:pt x="968" y="178"/>
                </a:lnTo>
                <a:lnTo>
                  <a:pt x="968" y="178"/>
                </a:lnTo>
                <a:close/>
                <a:moveTo>
                  <a:pt x="1079" y="155"/>
                </a:moveTo>
                <a:lnTo>
                  <a:pt x="1081" y="155"/>
                </a:lnTo>
                <a:lnTo>
                  <a:pt x="1087" y="155"/>
                </a:lnTo>
                <a:lnTo>
                  <a:pt x="1090" y="155"/>
                </a:lnTo>
                <a:lnTo>
                  <a:pt x="1090" y="157"/>
                </a:lnTo>
                <a:lnTo>
                  <a:pt x="1087" y="159"/>
                </a:lnTo>
                <a:lnTo>
                  <a:pt x="1087" y="162"/>
                </a:lnTo>
                <a:lnTo>
                  <a:pt x="1087" y="162"/>
                </a:lnTo>
                <a:lnTo>
                  <a:pt x="1087" y="162"/>
                </a:lnTo>
                <a:lnTo>
                  <a:pt x="1090" y="162"/>
                </a:lnTo>
                <a:lnTo>
                  <a:pt x="1090" y="162"/>
                </a:lnTo>
                <a:lnTo>
                  <a:pt x="1096" y="157"/>
                </a:lnTo>
                <a:lnTo>
                  <a:pt x="1098" y="157"/>
                </a:lnTo>
                <a:lnTo>
                  <a:pt x="1100" y="157"/>
                </a:lnTo>
                <a:lnTo>
                  <a:pt x="1100" y="157"/>
                </a:lnTo>
                <a:lnTo>
                  <a:pt x="1102" y="159"/>
                </a:lnTo>
                <a:lnTo>
                  <a:pt x="1102" y="159"/>
                </a:lnTo>
                <a:lnTo>
                  <a:pt x="1098" y="162"/>
                </a:lnTo>
                <a:lnTo>
                  <a:pt x="1098" y="164"/>
                </a:lnTo>
                <a:lnTo>
                  <a:pt x="1098" y="164"/>
                </a:lnTo>
                <a:lnTo>
                  <a:pt x="1100" y="164"/>
                </a:lnTo>
                <a:lnTo>
                  <a:pt x="1108" y="164"/>
                </a:lnTo>
                <a:lnTo>
                  <a:pt x="1111" y="164"/>
                </a:lnTo>
                <a:lnTo>
                  <a:pt x="1111" y="166"/>
                </a:lnTo>
                <a:lnTo>
                  <a:pt x="1106" y="166"/>
                </a:lnTo>
                <a:lnTo>
                  <a:pt x="1102" y="168"/>
                </a:lnTo>
                <a:lnTo>
                  <a:pt x="1100" y="168"/>
                </a:lnTo>
                <a:lnTo>
                  <a:pt x="1106" y="168"/>
                </a:lnTo>
                <a:lnTo>
                  <a:pt x="1108" y="170"/>
                </a:lnTo>
                <a:lnTo>
                  <a:pt x="1106" y="170"/>
                </a:lnTo>
                <a:lnTo>
                  <a:pt x="1104" y="172"/>
                </a:lnTo>
                <a:lnTo>
                  <a:pt x="1098" y="170"/>
                </a:lnTo>
                <a:lnTo>
                  <a:pt x="1090" y="170"/>
                </a:lnTo>
                <a:lnTo>
                  <a:pt x="1090" y="170"/>
                </a:lnTo>
                <a:lnTo>
                  <a:pt x="1087" y="170"/>
                </a:lnTo>
                <a:lnTo>
                  <a:pt x="1087" y="172"/>
                </a:lnTo>
                <a:lnTo>
                  <a:pt x="1087" y="174"/>
                </a:lnTo>
                <a:lnTo>
                  <a:pt x="1087" y="176"/>
                </a:lnTo>
                <a:lnTo>
                  <a:pt x="1090" y="176"/>
                </a:lnTo>
                <a:lnTo>
                  <a:pt x="1094" y="178"/>
                </a:lnTo>
                <a:lnTo>
                  <a:pt x="1096" y="180"/>
                </a:lnTo>
                <a:lnTo>
                  <a:pt x="1102" y="180"/>
                </a:lnTo>
                <a:lnTo>
                  <a:pt x="1106" y="178"/>
                </a:lnTo>
                <a:lnTo>
                  <a:pt x="1119" y="176"/>
                </a:lnTo>
                <a:lnTo>
                  <a:pt x="1119" y="178"/>
                </a:lnTo>
                <a:lnTo>
                  <a:pt x="1119" y="178"/>
                </a:lnTo>
                <a:lnTo>
                  <a:pt x="1119" y="178"/>
                </a:lnTo>
                <a:lnTo>
                  <a:pt x="1121" y="180"/>
                </a:lnTo>
                <a:lnTo>
                  <a:pt x="1121" y="180"/>
                </a:lnTo>
                <a:lnTo>
                  <a:pt x="1125" y="178"/>
                </a:lnTo>
                <a:lnTo>
                  <a:pt x="1129" y="178"/>
                </a:lnTo>
                <a:lnTo>
                  <a:pt x="1131" y="180"/>
                </a:lnTo>
                <a:lnTo>
                  <a:pt x="1140" y="183"/>
                </a:lnTo>
                <a:lnTo>
                  <a:pt x="1144" y="183"/>
                </a:lnTo>
                <a:lnTo>
                  <a:pt x="1146" y="185"/>
                </a:lnTo>
                <a:lnTo>
                  <a:pt x="1146" y="185"/>
                </a:lnTo>
                <a:lnTo>
                  <a:pt x="1148" y="185"/>
                </a:lnTo>
                <a:lnTo>
                  <a:pt x="1148" y="189"/>
                </a:lnTo>
                <a:lnTo>
                  <a:pt x="1148" y="189"/>
                </a:lnTo>
                <a:lnTo>
                  <a:pt x="1148" y="191"/>
                </a:lnTo>
                <a:lnTo>
                  <a:pt x="1150" y="191"/>
                </a:lnTo>
                <a:lnTo>
                  <a:pt x="1155" y="193"/>
                </a:lnTo>
                <a:lnTo>
                  <a:pt x="1159" y="195"/>
                </a:lnTo>
                <a:lnTo>
                  <a:pt x="1163" y="193"/>
                </a:lnTo>
                <a:lnTo>
                  <a:pt x="1169" y="193"/>
                </a:lnTo>
                <a:lnTo>
                  <a:pt x="1171" y="193"/>
                </a:lnTo>
                <a:lnTo>
                  <a:pt x="1171" y="191"/>
                </a:lnTo>
                <a:lnTo>
                  <a:pt x="1173" y="189"/>
                </a:lnTo>
                <a:lnTo>
                  <a:pt x="1173" y="189"/>
                </a:lnTo>
                <a:lnTo>
                  <a:pt x="1173" y="187"/>
                </a:lnTo>
                <a:lnTo>
                  <a:pt x="1173" y="185"/>
                </a:lnTo>
                <a:lnTo>
                  <a:pt x="1171" y="185"/>
                </a:lnTo>
                <a:lnTo>
                  <a:pt x="1165" y="178"/>
                </a:lnTo>
                <a:lnTo>
                  <a:pt x="1163" y="178"/>
                </a:lnTo>
                <a:lnTo>
                  <a:pt x="1163" y="178"/>
                </a:lnTo>
                <a:lnTo>
                  <a:pt x="1163" y="176"/>
                </a:lnTo>
                <a:lnTo>
                  <a:pt x="1163" y="176"/>
                </a:lnTo>
                <a:lnTo>
                  <a:pt x="1161" y="174"/>
                </a:lnTo>
                <a:lnTo>
                  <a:pt x="1161" y="174"/>
                </a:lnTo>
                <a:lnTo>
                  <a:pt x="1163" y="172"/>
                </a:lnTo>
                <a:lnTo>
                  <a:pt x="1165" y="170"/>
                </a:lnTo>
                <a:lnTo>
                  <a:pt x="1165" y="170"/>
                </a:lnTo>
                <a:lnTo>
                  <a:pt x="1165" y="170"/>
                </a:lnTo>
                <a:lnTo>
                  <a:pt x="1163" y="168"/>
                </a:lnTo>
                <a:lnTo>
                  <a:pt x="1159" y="166"/>
                </a:lnTo>
                <a:lnTo>
                  <a:pt x="1152" y="162"/>
                </a:lnTo>
                <a:lnTo>
                  <a:pt x="1146" y="164"/>
                </a:lnTo>
                <a:lnTo>
                  <a:pt x="1142" y="164"/>
                </a:lnTo>
                <a:lnTo>
                  <a:pt x="1142" y="162"/>
                </a:lnTo>
                <a:lnTo>
                  <a:pt x="1142" y="162"/>
                </a:lnTo>
                <a:lnTo>
                  <a:pt x="1144" y="159"/>
                </a:lnTo>
                <a:lnTo>
                  <a:pt x="1144" y="157"/>
                </a:lnTo>
                <a:lnTo>
                  <a:pt x="1144" y="157"/>
                </a:lnTo>
                <a:lnTo>
                  <a:pt x="1142" y="157"/>
                </a:lnTo>
                <a:lnTo>
                  <a:pt x="1140" y="157"/>
                </a:lnTo>
                <a:lnTo>
                  <a:pt x="1134" y="153"/>
                </a:lnTo>
                <a:lnTo>
                  <a:pt x="1131" y="153"/>
                </a:lnTo>
                <a:lnTo>
                  <a:pt x="1129" y="153"/>
                </a:lnTo>
                <a:lnTo>
                  <a:pt x="1127" y="155"/>
                </a:lnTo>
                <a:lnTo>
                  <a:pt x="1125" y="155"/>
                </a:lnTo>
                <a:lnTo>
                  <a:pt x="1123" y="157"/>
                </a:lnTo>
                <a:lnTo>
                  <a:pt x="1123" y="159"/>
                </a:lnTo>
                <a:lnTo>
                  <a:pt x="1123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9"/>
                </a:lnTo>
                <a:lnTo>
                  <a:pt x="1121" y="157"/>
                </a:lnTo>
                <a:lnTo>
                  <a:pt x="1119" y="157"/>
                </a:lnTo>
                <a:lnTo>
                  <a:pt x="1121" y="157"/>
                </a:lnTo>
                <a:lnTo>
                  <a:pt x="1121" y="155"/>
                </a:lnTo>
                <a:lnTo>
                  <a:pt x="1121" y="155"/>
                </a:lnTo>
                <a:lnTo>
                  <a:pt x="1121" y="153"/>
                </a:lnTo>
                <a:lnTo>
                  <a:pt x="1121" y="153"/>
                </a:lnTo>
                <a:lnTo>
                  <a:pt x="1117" y="149"/>
                </a:lnTo>
                <a:lnTo>
                  <a:pt x="1113" y="147"/>
                </a:lnTo>
                <a:lnTo>
                  <a:pt x="1108" y="147"/>
                </a:lnTo>
                <a:lnTo>
                  <a:pt x="1106" y="145"/>
                </a:lnTo>
                <a:lnTo>
                  <a:pt x="1102" y="145"/>
                </a:lnTo>
                <a:lnTo>
                  <a:pt x="1090" y="147"/>
                </a:lnTo>
                <a:lnTo>
                  <a:pt x="1081" y="147"/>
                </a:lnTo>
                <a:lnTo>
                  <a:pt x="1081" y="147"/>
                </a:lnTo>
                <a:lnTo>
                  <a:pt x="1079" y="149"/>
                </a:lnTo>
                <a:lnTo>
                  <a:pt x="1079" y="151"/>
                </a:lnTo>
                <a:lnTo>
                  <a:pt x="1079" y="153"/>
                </a:lnTo>
                <a:lnTo>
                  <a:pt x="1079" y="155"/>
                </a:lnTo>
                <a:lnTo>
                  <a:pt x="1079" y="155"/>
                </a:lnTo>
                <a:close/>
                <a:moveTo>
                  <a:pt x="1196" y="292"/>
                </a:moveTo>
                <a:lnTo>
                  <a:pt x="1199" y="289"/>
                </a:lnTo>
                <a:lnTo>
                  <a:pt x="1199" y="289"/>
                </a:lnTo>
                <a:lnTo>
                  <a:pt x="1199" y="289"/>
                </a:lnTo>
                <a:lnTo>
                  <a:pt x="1196" y="287"/>
                </a:lnTo>
                <a:lnTo>
                  <a:pt x="1194" y="289"/>
                </a:lnTo>
                <a:lnTo>
                  <a:pt x="1192" y="292"/>
                </a:lnTo>
                <a:lnTo>
                  <a:pt x="1192" y="292"/>
                </a:lnTo>
                <a:lnTo>
                  <a:pt x="1192" y="292"/>
                </a:lnTo>
                <a:lnTo>
                  <a:pt x="1196" y="292"/>
                </a:lnTo>
                <a:close/>
                <a:moveTo>
                  <a:pt x="5016" y="2426"/>
                </a:moveTo>
                <a:lnTo>
                  <a:pt x="5014" y="2426"/>
                </a:lnTo>
                <a:lnTo>
                  <a:pt x="5014" y="2426"/>
                </a:lnTo>
                <a:lnTo>
                  <a:pt x="5014" y="2428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2" y="2430"/>
                </a:lnTo>
                <a:lnTo>
                  <a:pt x="5014" y="2430"/>
                </a:lnTo>
                <a:lnTo>
                  <a:pt x="5014" y="2430"/>
                </a:lnTo>
                <a:lnTo>
                  <a:pt x="5016" y="2432"/>
                </a:lnTo>
                <a:lnTo>
                  <a:pt x="5016" y="2432"/>
                </a:lnTo>
                <a:lnTo>
                  <a:pt x="5016" y="2430"/>
                </a:lnTo>
                <a:lnTo>
                  <a:pt x="5016" y="2430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8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lnTo>
                  <a:pt x="5016" y="2426"/>
                </a:lnTo>
                <a:close/>
                <a:moveTo>
                  <a:pt x="4993" y="671"/>
                </a:moveTo>
                <a:lnTo>
                  <a:pt x="4993" y="669"/>
                </a:lnTo>
                <a:lnTo>
                  <a:pt x="4993" y="665"/>
                </a:lnTo>
                <a:lnTo>
                  <a:pt x="4991" y="663"/>
                </a:lnTo>
                <a:lnTo>
                  <a:pt x="4991" y="663"/>
                </a:lnTo>
                <a:lnTo>
                  <a:pt x="4987" y="667"/>
                </a:lnTo>
                <a:lnTo>
                  <a:pt x="4981" y="667"/>
                </a:lnTo>
                <a:lnTo>
                  <a:pt x="4981" y="669"/>
                </a:lnTo>
                <a:lnTo>
                  <a:pt x="4981" y="669"/>
                </a:lnTo>
                <a:lnTo>
                  <a:pt x="4981" y="673"/>
                </a:lnTo>
                <a:lnTo>
                  <a:pt x="4978" y="675"/>
                </a:lnTo>
                <a:lnTo>
                  <a:pt x="4974" y="677"/>
                </a:lnTo>
                <a:lnTo>
                  <a:pt x="4976" y="677"/>
                </a:lnTo>
                <a:lnTo>
                  <a:pt x="4976" y="677"/>
                </a:lnTo>
                <a:lnTo>
                  <a:pt x="4976" y="679"/>
                </a:lnTo>
                <a:lnTo>
                  <a:pt x="4978" y="677"/>
                </a:lnTo>
                <a:lnTo>
                  <a:pt x="4983" y="673"/>
                </a:lnTo>
                <a:lnTo>
                  <a:pt x="4987" y="671"/>
                </a:lnTo>
                <a:lnTo>
                  <a:pt x="4993" y="671"/>
                </a:lnTo>
                <a:close/>
                <a:moveTo>
                  <a:pt x="5022" y="1799"/>
                </a:moveTo>
                <a:lnTo>
                  <a:pt x="5025" y="1799"/>
                </a:lnTo>
                <a:lnTo>
                  <a:pt x="5025" y="1799"/>
                </a:lnTo>
                <a:lnTo>
                  <a:pt x="5027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5" y="1799"/>
                </a:lnTo>
                <a:lnTo>
                  <a:pt x="5022" y="1799"/>
                </a:lnTo>
                <a:close/>
                <a:moveTo>
                  <a:pt x="5016" y="744"/>
                </a:moveTo>
                <a:lnTo>
                  <a:pt x="5012" y="742"/>
                </a:lnTo>
                <a:lnTo>
                  <a:pt x="5010" y="744"/>
                </a:lnTo>
                <a:lnTo>
                  <a:pt x="5010" y="744"/>
                </a:lnTo>
                <a:lnTo>
                  <a:pt x="5012" y="747"/>
                </a:lnTo>
                <a:lnTo>
                  <a:pt x="5014" y="747"/>
                </a:lnTo>
                <a:lnTo>
                  <a:pt x="5014" y="749"/>
                </a:lnTo>
                <a:lnTo>
                  <a:pt x="5014" y="749"/>
                </a:lnTo>
                <a:lnTo>
                  <a:pt x="5016" y="751"/>
                </a:lnTo>
                <a:lnTo>
                  <a:pt x="5018" y="753"/>
                </a:lnTo>
                <a:lnTo>
                  <a:pt x="5018" y="753"/>
                </a:lnTo>
                <a:lnTo>
                  <a:pt x="5018" y="753"/>
                </a:lnTo>
                <a:lnTo>
                  <a:pt x="5020" y="755"/>
                </a:lnTo>
                <a:lnTo>
                  <a:pt x="5022" y="757"/>
                </a:lnTo>
                <a:lnTo>
                  <a:pt x="5022" y="753"/>
                </a:lnTo>
                <a:lnTo>
                  <a:pt x="5020" y="753"/>
                </a:lnTo>
                <a:lnTo>
                  <a:pt x="5020" y="751"/>
                </a:lnTo>
                <a:lnTo>
                  <a:pt x="5018" y="751"/>
                </a:lnTo>
                <a:lnTo>
                  <a:pt x="5016" y="747"/>
                </a:lnTo>
                <a:lnTo>
                  <a:pt x="5016" y="744"/>
                </a:lnTo>
                <a:lnTo>
                  <a:pt x="5016" y="744"/>
                </a:lnTo>
                <a:lnTo>
                  <a:pt x="5016" y="744"/>
                </a:lnTo>
                <a:close/>
                <a:moveTo>
                  <a:pt x="5020" y="1956"/>
                </a:moveTo>
                <a:lnTo>
                  <a:pt x="5025" y="1958"/>
                </a:lnTo>
                <a:lnTo>
                  <a:pt x="5025" y="1958"/>
                </a:lnTo>
                <a:lnTo>
                  <a:pt x="5027" y="1958"/>
                </a:lnTo>
                <a:lnTo>
                  <a:pt x="5027" y="1956"/>
                </a:lnTo>
                <a:lnTo>
                  <a:pt x="5027" y="1956"/>
                </a:lnTo>
                <a:lnTo>
                  <a:pt x="5027" y="1954"/>
                </a:lnTo>
                <a:lnTo>
                  <a:pt x="5025" y="1952"/>
                </a:lnTo>
                <a:lnTo>
                  <a:pt x="5022" y="1952"/>
                </a:lnTo>
                <a:lnTo>
                  <a:pt x="5020" y="1950"/>
                </a:lnTo>
                <a:lnTo>
                  <a:pt x="5020" y="1948"/>
                </a:lnTo>
                <a:lnTo>
                  <a:pt x="5016" y="1946"/>
                </a:lnTo>
                <a:lnTo>
                  <a:pt x="5014" y="1944"/>
                </a:lnTo>
                <a:lnTo>
                  <a:pt x="5012" y="1944"/>
                </a:lnTo>
                <a:lnTo>
                  <a:pt x="5010" y="1944"/>
                </a:lnTo>
                <a:lnTo>
                  <a:pt x="5010" y="1941"/>
                </a:lnTo>
                <a:lnTo>
                  <a:pt x="5010" y="1941"/>
                </a:lnTo>
                <a:lnTo>
                  <a:pt x="5008" y="1941"/>
                </a:lnTo>
                <a:lnTo>
                  <a:pt x="5006" y="1939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7"/>
                </a:lnTo>
                <a:lnTo>
                  <a:pt x="5004" y="1935"/>
                </a:lnTo>
                <a:lnTo>
                  <a:pt x="5004" y="1935"/>
                </a:lnTo>
                <a:lnTo>
                  <a:pt x="5001" y="1935"/>
                </a:lnTo>
                <a:lnTo>
                  <a:pt x="5001" y="1933"/>
                </a:lnTo>
                <a:lnTo>
                  <a:pt x="4999" y="1933"/>
                </a:lnTo>
                <a:lnTo>
                  <a:pt x="4997" y="1933"/>
                </a:lnTo>
                <a:lnTo>
                  <a:pt x="4993" y="1927"/>
                </a:lnTo>
                <a:lnTo>
                  <a:pt x="4989" y="1927"/>
                </a:lnTo>
                <a:lnTo>
                  <a:pt x="4989" y="1927"/>
                </a:lnTo>
                <a:lnTo>
                  <a:pt x="4987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5"/>
                </a:lnTo>
                <a:lnTo>
                  <a:pt x="4985" y="1927"/>
                </a:lnTo>
                <a:lnTo>
                  <a:pt x="4985" y="1927"/>
                </a:lnTo>
                <a:lnTo>
                  <a:pt x="4987" y="1927"/>
                </a:lnTo>
                <a:lnTo>
                  <a:pt x="4987" y="1929"/>
                </a:lnTo>
                <a:lnTo>
                  <a:pt x="4987" y="1929"/>
                </a:lnTo>
                <a:lnTo>
                  <a:pt x="4989" y="1931"/>
                </a:lnTo>
                <a:lnTo>
                  <a:pt x="4989" y="1933"/>
                </a:lnTo>
                <a:lnTo>
                  <a:pt x="4991" y="1935"/>
                </a:lnTo>
                <a:lnTo>
                  <a:pt x="4991" y="1935"/>
                </a:lnTo>
                <a:lnTo>
                  <a:pt x="4993" y="1937"/>
                </a:lnTo>
                <a:lnTo>
                  <a:pt x="4995" y="1939"/>
                </a:lnTo>
                <a:lnTo>
                  <a:pt x="4997" y="1941"/>
                </a:lnTo>
                <a:lnTo>
                  <a:pt x="4997" y="1941"/>
                </a:lnTo>
                <a:lnTo>
                  <a:pt x="5001" y="1946"/>
                </a:lnTo>
                <a:lnTo>
                  <a:pt x="5004" y="1946"/>
                </a:lnTo>
                <a:lnTo>
                  <a:pt x="5004" y="1946"/>
                </a:lnTo>
                <a:lnTo>
                  <a:pt x="5008" y="1948"/>
                </a:lnTo>
                <a:lnTo>
                  <a:pt x="5010" y="1948"/>
                </a:lnTo>
                <a:lnTo>
                  <a:pt x="5010" y="1950"/>
                </a:lnTo>
                <a:lnTo>
                  <a:pt x="5012" y="1950"/>
                </a:lnTo>
                <a:lnTo>
                  <a:pt x="5014" y="1952"/>
                </a:lnTo>
                <a:lnTo>
                  <a:pt x="5014" y="1952"/>
                </a:lnTo>
                <a:lnTo>
                  <a:pt x="5014" y="1952"/>
                </a:lnTo>
                <a:lnTo>
                  <a:pt x="5016" y="1954"/>
                </a:lnTo>
                <a:lnTo>
                  <a:pt x="5016" y="1954"/>
                </a:lnTo>
                <a:lnTo>
                  <a:pt x="5018" y="1954"/>
                </a:lnTo>
                <a:lnTo>
                  <a:pt x="5018" y="1956"/>
                </a:lnTo>
                <a:lnTo>
                  <a:pt x="5020" y="1956"/>
                </a:lnTo>
                <a:lnTo>
                  <a:pt x="5020" y="1956"/>
                </a:lnTo>
                <a:lnTo>
                  <a:pt x="5020" y="1956"/>
                </a:lnTo>
                <a:close/>
                <a:moveTo>
                  <a:pt x="4968" y="1554"/>
                </a:moveTo>
                <a:lnTo>
                  <a:pt x="4968" y="1556"/>
                </a:lnTo>
                <a:lnTo>
                  <a:pt x="4968" y="1556"/>
                </a:lnTo>
                <a:lnTo>
                  <a:pt x="4970" y="1556"/>
                </a:lnTo>
                <a:lnTo>
                  <a:pt x="4968" y="1554"/>
                </a:lnTo>
                <a:lnTo>
                  <a:pt x="4968" y="1554"/>
                </a:lnTo>
                <a:close/>
                <a:moveTo>
                  <a:pt x="4945" y="1770"/>
                </a:moveTo>
                <a:lnTo>
                  <a:pt x="4945" y="1770"/>
                </a:lnTo>
                <a:lnTo>
                  <a:pt x="4945" y="1767"/>
                </a:lnTo>
                <a:lnTo>
                  <a:pt x="4945" y="1765"/>
                </a:lnTo>
                <a:lnTo>
                  <a:pt x="4943" y="1763"/>
                </a:lnTo>
                <a:lnTo>
                  <a:pt x="4943" y="1763"/>
                </a:lnTo>
                <a:lnTo>
                  <a:pt x="4943" y="1761"/>
                </a:lnTo>
                <a:lnTo>
                  <a:pt x="4943" y="1759"/>
                </a:lnTo>
                <a:lnTo>
                  <a:pt x="4941" y="1759"/>
                </a:lnTo>
                <a:lnTo>
                  <a:pt x="4941" y="1759"/>
                </a:lnTo>
                <a:lnTo>
                  <a:pt x="4939" y="1757"/>
                </a:lnTo>
                <a:lnTo>
                  <a:pt x="4939" y="1757"/>
                </a:lnTo>
                <a:lnTo>
                  <a:pt x="4941" y="1755"/>
                </a:lnTo>
                <a:lnTo>
                  <a:pt x="4941" y="1755"/>
                </a:lnTo>
                <a:lnTo>
                  <a:pt x="4937" y="1751"/>
                </a:lnTo>
                <a:lnTo>
                  <a:pt x="4937" y="1751"/>
                </a:lnTo>
                <a:lnTo>
                  <a:pt x="4937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4" y="1751"/>
                </a:lnTo>
                <a:lnTo>
                  <a:pt x="4937" y="1755"/>
                </a:lnTo>
                <a:lnTo>
                  <a:pt x="4934" y="1755"/>
                </a:lnTo>
                <a:lnTo>
                  <a:pt x="4937" y="1759"/>
                </a:lnTo>
                <a:lnTo>
                  <a:pt x="4939" y="1763"/>
                </a:lnTo>
                <a:lnTo>
                  <a:pt x="4941" y="1765"/>
                </a:lnTo>
                <a:lnTo>
                  <a:pt x="4941" y="1765"/>
                </a:lnTo>
                <a:lnTo>
                  <a:pt x="4943" y="1765"/>
                </a:lnTo>
                <a:lnTo>
                  <a:pt x="4945" y="1770"/>
                </a:lnTo>
                <a:lnTo>
                  <a:pt x="4945" y="1770"/>
                </a:lnTo>
                <a:close/>
                <a:moveTo>
                  <a:pt x="4960" y="1786"/>
                </a:moveTo>
                <a:lnTo>
                  <a:pt x="4957" y="1782"/>
                </a:lnTo>
                <a:lnTo>
                  <a:pt x="4955" y="1782"/>
                </a:lnTo>
                <a:lnTo>
                  <a:pt x="4955" y="1782"/>
                </a:lnTo>
                <a:lnTo>
                  <a:pt x="4953" y="1782"/>
                </a:lnTo>
                <a:lnTo>
                  <a:pt x="4953" y="1782"/>
                </a:lnTo>
                <a:lnTo>
                  <a:pt x="4951" y="1780"/>
                </a:lnTo>
                <a:lnTo>
                  <a:pt x="4951" y="1780"/>
                </a:lnTo>
                <a:lnTo>
                  <a:pt x="4949" y="1780"/>
                </a:lnTo>
                <a:lnTo>
                  <a:pt x="4947" y="1778"/>
                </a:lnTo>
                <a:lnTo>
                  <a:pt x="4945" y="1778"/>
                </a:lnTo>
                <a:lnTo>
                  <a:pt x="4945" y="1778"/>
                </a:lnTo>
                <a:lnTo>
                  <a:pt x="4945" y="1780"/>
                </a:lnTo>
                <a:lnTo>
                  <a:pt x="4945" y="1780"/>
                </a:lnTo>
                <a:lnTo>
                  <a:pt x="4945" y="1780"/>
                </a:lnTo>
                <a:lnTo>
                  <a:pt x="4947" y="1780"/>
                </a:lnTo>
                <a:lnTo>
                  <a:pt x="4947" y="1782"/>
                </a:lnTo>
                <a:lnTo>
                  <a:pt x="4947" y="1782"/>
                </a:lnTo>
                <a:lnTo>
                  <a:pt x="4947" y="1784"/>
                </a:lnTo>
                <a:lnTo>
                  <a:pt x="4951" y="1786"/>
                </a:lnTo>
                <a:lnTo>
                  <a:pt x="4953" y="1786"/>
                </a:lnTo>
                <a:lnTo>
                  <a:pt x="4955" y="1786"/>
                </a:lnTo>
                <a:lnTo>
                  <a:pt x="4955" y="1786"/>
                </a:lnTo>
                <a:lnTo>
                  <a:pt x="4957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lnTo>
                  <a:pt x="4960" y="1786"/>
                </a:lnTo>
                <a:close/>
                <a:moveTo>
                  <a:pt x="4930" y="1763"/>
                </a:move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0" y="1763"/>
                </a:lnTo>
                <a:lnTo>
                  <a:pt x="4932" y="1763"/>
                </a:lnTo>
                <a:lnTo>
                  <a:pt x="4930" y="1761"/>
                </a:lnTo>
                <a:lnTo>
                  <a:pt x="4930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26" y="1761"/>
                </a:lnTo>
                <a:lnTo>
                  <a:pt x="4928" y="1761"/>
                </a:lnTo>
                <a:lnTo>
                  <a:pt x="4928" y="1761"/>
                </a:lnTo>
                <a:lnTo>
                  <a:pt x="4930" y="1763"/>
                </a:lnTo>
                <a:close/>
                <a:moveTo>
                  <a:pt x="4947" y="1770"/>
                </a:moveTo>
                <a:lnTo>
                  <a:pt x="4947" y="1772"/>
                </a:lnTo>
                <a:lnTo>
                  <a:pt x="4947" y="1772"/>
                </a:lnTo>
                <a:lnTo>
                  <a:pt x="4949" y="1772"/>
                </a:lnTo>
                <a:lnTo>
                  <a:pt x="4949" y="1772"/>
                </a:lnTo>
                <a:lnTo>
                  <a:pt x="4949" y="1770"/>
                </a:lnTo>
                <a:lnTo>
                  <a:pt x="4947" y="1765"/>
                </a:lnTo>
                <a:lnTo>
                  <a:pt x="4945" y="1765"/>
                </a:lnTo>
                <a:lnTo>
                  <a:pt x="4947" y="1767"/>
                </a:lnTo>
                <a:lnTo>
                  <a:pt x="4947" y="1767"/>
                </a:lnTo>
                <a:lnTo>
                  <a:pt x="4947" y="1770"/>
                </a:lnTo>
                <a:lnTo>
                  <a:pt x="4947" y="1770"/>
                </a:lnTo>
                <a:close/>
                <a:moveTo>
                  <a:pt x="5043" y="1847"/>
                </a:moveTo>
                <a:lnTo>
                  <a:pt x="5043" y="1847"/>
                </a:lnTo>
                <a:lnTo>
                  <a:pt x="5043" y="1849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3"/>
                </a:lnTo>
                <a:lnTo>
                  <a:pt x="5043" y="1851"/>
                </a:lnTo>
                <a:lnTo>
                  <a:pt x="5043" y="1847"/>
                </a:lnTo>
                <a:close/>
                <a:moveTo>
                  <a:pt x="5048" y="1889"/>
                </a:moveTo>
                <a:lnTo>
                  <a:pt x="5050" y="1889"/>
                </a:lnTo>
                <a:lnTo>
                  <a:pt x="5050" y="1887"/>
                </a:lnTo>
                <a:lnTo>
                  <a:pt x="5050" y="1887"/>
                </a:lnTo>
                <a:lnTo>
                  <a:pt x="5048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5" y="1885"/>
                </a:lnTo>
                <a:lnTo>
                  <a:pt x="5043" y="1887"/>
                </a:lnTo>
                <a:lnTo>
                  <a:pt x="5043" y="1887"/>
                </a:lnTo>
                <a:lnTo>
                  <a:pt x="5043" y="1889"/>
                </a:lnTo>
                <a:lnTo>
                  <a:pt x="5045" y="1887"/>
                </a:lnTo>
                <a:lnTo>
                  <a:pt x="5045" y="1887"/>
                </a:lnTo>
                <a:lnTo>
                  <a:pt x="5045" y="1889"/>
                </a:lnTo>
                <a:lnTo>
                  <a:pt x="5045" y="1889"/>
                </a:lnTo>
                <a:lnTo>
                  <a:pt x="5048" y="1889"/>
                </a:lnTo>
                <a:close/>
                <a:moveTo>
                  <a:pt x="5048" y="1874"/>
                </a:moveTo>
                <a:lnTo>
                  <a:pt x="5045" y="1872"/>
                </a:lnTo>
                <a:lnTo>
                  <a:pt x="5045" y="1872"/>
                </a:lnTo>
                <a:lnTo>
                  <a:pt x="5045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2"/>
                </a:lnTo>
                <a:lnTo>
                  <a:pt x="5043" y="1874"/>
                </a:lnTo>
                <a:lnTo>
                  <a:pt x="5043" y="1874"/>
                </a:lnTo>
                <a:lnTo>
                  <a:pt x="5045" y="1874"/>
                </a:lnTo>
                <a:lnTo>
                  <a:pt x="5045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lnTo>
                  <a:pt x="5048" y="1874"/>
                </a:lnTo>
                <a:close/>
                <a:moveTo>
                  <a:pt x="5041" y="1866"/>
                </a:moveTo>
                <a:lnTo>
                  <a:pt x="5041" y="1866"/>
                </a:lnTo>
                <a:lnTo>
                  <a:pt x="5041" y="1866"/>
                </a:lnTo>
                <a:lnTo>
                  <a:pt x="5041" y="1868"/>
                </a:lnTo>
                <a:lnTo>
                  <a:pt x="5043" y="1868"/>
                </a:lnTo>
                <a:lnTo>
                  <a:pt x="5045" y="1868"/>
                </a:lnTo>
                <a:lnTo>
                  <a:pt x="5045" y="1868"/>
                </a:lnTo>
                <a:lnTo>
                  <a:pt x="5045" y="1866"/>
                </a:lnTo>
                <a:lnTo>
                  <a:pt x="5045" y="1866"/>
                </a:lnTo>
                <a:lnTo>
                  <a:pt x="5043" y="1864"/>
                </a:lnTo>
                <a:lnTo>
                  <a:pt x="5043" y="1864"/>
                </a:lnTo>
                <a:lnTo>
                  <a:pt x="5043" y="1866"/>
                </a:lnTo>
                <a:lnTo>
                  <a:pt x="5041" y="1866"/>
                </a:lnTo>
                <a:close/>
                <a:moveTo>
                  <a:pt x="5041" y="1946"/>
                </a:moveTo>
                <a:lnTo>
                  <a:pt x="5041" y="1946"/>
                </a:lnTo>
                <a:lnTo>
                  <a:pt x="5041" y="1946"/>
                </a:lnTo>
                <a:lnTo>
                  <a:pt x="5043" y="1946"/>
                </a:lnTo>
                <a:lnTo>
                  <a:pt x="5043" y="1944"/>
                </a:lnTo>
                <a:lnTo>
                  <a:pt x="5043" y="1944"/>
                </a:lnTo>
                <a:lnTo>
                  <a:pt x="5041" y="1944"/>
                </a:lnTo>
                <a:lnTo>
                  <a:pt x="5041" y="1944"/>
                </a:lnTo>
                <a:lnTo>
                  <a:pt x="5041" y="1941"/>
                </a:lnTo>
                <a:lnTo>
                  <a:pt x="5041" y="1941"/>
                </a:lnTo>
                <a:lnTo>
                  <a:pt x="5041" y="1944"/>
                </a:lnTo>
                <a:lnTo>
                  <a:pt x="5039" y="1944"/>
                </a:lnTo>
                <a:lnTo>
                  <a:pt x="5039" y="1946"/>
                </a:lnTo>
                <a:lnTo>
                  <a:pt x="5039" y="1946"/>
                </a:lnTo>
                <a:lnTo>
                  <a:pt x="5041" y="1946"/>
                </a:lnTo>
                <a:close/>
                <a:moveTo>
                  <a:pt x="4937" y="1772"/>
                </a:moveTo>
                <a:lnTo>
                  <a:pt x="4937" y="1772"/>
                </a:lnTo>
                <a:lnTo>
                  <a:pt x="4934" y="1770"/>
                </a:lnTo>
                <a:lnTo>
                  <a:pt x="4932" y="1767"/>
                </a:lnTo>
                <a:lnTo>
                  <a:pt x="4930" y="1767"/>
                </a:lnTo>
                <a:lnTo>
                  <a:pt x="4926" y="1767"/>
                </a:lnTo>
                <a:lnTo>
                  <a:pt x="4926" y="1767"/>
                </a:lnTo>
                <a:lnTo>
                  <a:pt x="4922" y="1765"/>
                </a:lnTo>
                <a:lnTo>
                  <a:pt x="4922" y="1765"/>
                </a:lnTo>
                <a:lnTo>
                  <a:pt x="4920" y="1765"/>
                </a:lnTo>
                <a:lnTo>
                  <a:pt x="4920" y="1765"/>
                </a:lnTo>
                <a:lnTo>
                  <a:pt x="4920" y="1767"/>
                </a:lnTo>
                <a:lnTo>
                  <a:pt x="4920" y="1767"/>
                </a:lnTo>
                <a:lnTo>
                  <a:pt x="4922" y="1770"/>
                </a:lnTo>
                <a:lnTo>
                  <a:pt x="4922" y="1772"/>
                </a:lnTo>
                <a:lnTo>
                  <a:pt x="4922" y="1772"/>
                </a:lnTo>
                <a:lnTo>
                  <a:pt x="4924" y="1772"/>
                </a:lnTo>
                <a:lnTo>
                  <a:pt x="4926" y="1772"/>
                </a:lnTo>
                <a:lnTo>
                  <a:pt x="4930" y="1772"/>
                </a:lnTo>
                <a:lnTo>
                  <a:pt x="4932" y="1774"/>
                </a:lnTo>
                <a:lnTo>
                  <a:pt x="4934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4"/>
                </a:lnTo>
                <a:lnTo>
                  <a:pt x="4937" y="1772"/>
                </a:lnTo>
                <a:lnTo>
                  <a:pt x="4937" y="1772"/>
                </a:lnTo>
                <a:close/>
                <a:moveTo>
                  <a:pt x="5027" y="1638"/>
                </a:moveTo>
                <a:lnTo>
                  <a:pt x="5027" y="1638"/>
                </a:lnTo>
                <a:lnTo>
                  <a:pt x="5027" y="1638"/>
                </a:lnTo>
                <a:lnTo>
                  <a:pt x="5027" y="1638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40"/>
                </a:lnTo>
                <a:lnTo>
                  <a:pt x="5027" y="1638"/>
                </a:lnTo>
                <a:close/>
                <a:moveTo>
                  <a:pt x="5022" y="1845"/>
                </a:moveTo>
                <a:lnTo>
                  <a:pt x="5020" y="1843"/>
                </a:lnTo>
                <a:lnTo>
                  <a:pt x="5020" y="1843"/>
                </a:lnTo>
                <a:lnTo>
                  <a:pt x="5020" y="1845"/>
                </a:lnTo>
                <a:lnTo>
                  <a:pt x="5020" y="1845"/>
                </a:lnTo>
                <a:lnTo>
                  <a:pt x="5022" y="1851"/>
                </a:lnTo>
                <a:lnTo>
                  <a:pt x="5022" y="1853"/>
                </a:lnTo>
                <a:lnTo>
                  <a:pt x="5022" y="1856"/>
                </a:lnTo>
                <a:lnTo>
                  <a:pt x="5025" y="1856"/>
                </a:lnTo>
                <a:lnTo>
                  <a:pt x="5025" y="1858"/>
                </a:lnTo>
                <a:lnTo>
                  <a:pt x="5025" y="1858"/>
                </a:lnTo>
                <a:lnTo>
                  <a:pt x="5027" y="1856"/>
                </a:lnTo>
                <a:lnTo>
                  <a:pt x="5029" y="1856"/>
                </a:lnTo>
                <a:lnTo>
                  <a:pt x="5031" y="1856"/>
                </a:lnTo>
                <a:lnTo>
                  <a:pt x="5031" y="1856"/>
                </a:lnTo>
                <a:lnTo>
                  <a:pt x="5029" y="1853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9"/>
                </a:lnTo>
                <a:lnTo>
                  <a:pt x="5029" y="1847"/>
                </a:lnTo>
                <a:lnTo>
                  <a:pt x="5029" y="1847"/>
                </a:lnTo>
                <a:lnTo>
                  <a:pt x="5027" y="1847"/>
                </a:lnTo>
                <a:lnTo>
                  <a:pt x="5027" y="1847"/>
                </a:lnTo>
                <a:lnTo>
                  <a:pt x="5027" y="1849"/>
                </a:lnTo>
                <a:lnTo>
                  <a:pt x="5027" y="1849"/>
                </a:lnTo>
                <a:lnTo>
                  <a:pt x="5025" y="1851"/>
                </a:lnTo>
                <a:lnTo>
                  <a:pt x="5025" y="1851"/>
                </a:lnTo>
                <a:lnTo>
                  <a:pt x="5022" y="1845"/>
                </a:lnTo>
                <a:lnTo>
                  <a:pt x="5022" y="1845"/>
                </a:lnTo>
                <a:close/>
                <a:moveTo>
                  <a:pt x="5025" y="1470"/>
                </a:moveTo>
                <a:lnTo>
                  <a:pt x="5027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lnTo>
                  <a:pt x="5025" y="1470"/>
                </a:lnTo>
                <a:close/>
                <a:moveTo>
                  <a:pt x="5043" y="1858"/>
                </a:moveTo>
                <a:lnTo>
                  <a:pt x="5043" y="1862"/>
                </a:lnTo>
                <a:lnTo>
                  <a:pt x="5043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5" y="1862"/>
                </a:lnTo>
                <a:lnTo>
                  <a:pt x="5043" y="1856"/>
                </a:lnTo>
                <a:lnTo>
                  <a:pt x="5043" y="1856"/>
                </a:lnTo>
                <a:lnTo>
                  <a:pt x="5043" y="1858"/>
                </a:lnTo>
                <a:close/>
                <a:moveTo>
                  <a:pt x="4895" y="1753"/>
                </a:moveTo>
                <a:lnTo>
                  <a:pt x="4895" y="1751"/>
                </a:lnTo>
                <a:lnTo>
                  <a:pt x="4893" y="1751"/>
                </a:lnTo>
                <a:lnTo>
                  <a:pt x="4893" y="1749"/>
                </a:lnTo>
                <a:lnTo>
                  <a:pt x="4890" y="1749"/>
                </a:lnTo>
                <a:lnTo>
                  <a:pt x="4890" y="1747"/>
                </a:lnTo>
                <a:lnTo>
                  <a:pt x="4888" y="1747"/>
                </a:lnTo>
                <a:lnTo>
                  <a:pt x="4888" y="1747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49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86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1"/>
                </a:lnTo>
                <a:lnTo>
                  <a:pt x="4890" y="1753"/>
                </a:lnTo>
                <a:lnTo>
                  <a:pt x="4893" y="1753"/>
                </a:lnTo>
                <a:lnTo>
                  <a:pt x="4893" y="1753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3"/>
                </a:lnTo>
                <a:close/>
                <a:moveTo>
                  <a:pt x="4886" y="1736"/>
                </a:moveTo>
                <a:lnTo>
                  <a:pt x="4886" y="1736"/>
                </a:lnTo>
                <a:lnTo>
                  <a:pt x="4886" y="1736"/>
                </a:lnTo>
                <a:lnTo>
                  <a:pt x="4886" y="1738"/>
                </a:lnTo>
                <a:lnTo>
                  <a:pt x="4888" y="1738"/>
                </a:lnTo>
                <a:lnTo>
                  <a:pt x="4890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8" y="1736"/>
                </a:lnTo>
                <a:lnTo>
                  <a:pt x="4886" y="1736"/>
                </a:lnTo>
                <a:lnTo>
                  <a:pt x="4884" y="1734"/>
                </a:lnTo>
                <a:lnTo>
                  <a:pt x="4884" y="1734"/>
                </a:lnTo>
                <a:lnTo>
                  <a:pt x="4884" y="1732"/>
                </a:lnTo>
                <a:lnTo>
                  <a:pt x="4882" y="1730"/>
                </a:lnTo>
                <a:lnTo>
                  <a:pt x="4878" y="1728"/>
                </a:lnTo>
                <a:lnTo>
                  <a:pt x="4876" y="1728"/>
                </a:lnTo>
                <a:lnTo>
                  <a:pt x="4874" y="1726"/>
                </a:lnTo>
                <a:lnTo>
                  <a:pt x="4874" y="1726"/>
                </a:lnTo>
                <a:lnTo>
                  <a:pt x="4874" y="1728"/>
                </a:lnTo>
                <a:lnTo>
                  <a:pt x="4876" y="1728"/>
                </a:lnTo>
                <a:lnTo>
                  <a:pt x="4878" y="1730"/>
                </a:lnTo>
                <a:lnTo>
                  <a:pt x="4880" y="1734"/>
                </a:lnTo>
                <a:lnTo>
                  <a:pt x="4884" y="1736"/>
                </a:lnTo>
                <a:lnTo>
                  <a:pt x="4886" y="1736"/>
                </a:lnTo>
                <a:close/>
                <a:moveTo>
                  <a:pt x="4890" y="1757"/>
                </a:moveTo>
                <a:lnTo>
                  <a:pt x="4890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90" y="1757"/>
                </a:lnTo>
                <a:lnTo>
                  <a:pt x="4893" y="1757"/>
                </a:lnTo>
                <a:lnTo>
                  <a:pt x="4893" y="1757"/>
                </a:lnTo>
                <a:lnTo>
                  <a:pt x="4890" y="1757"/>
                </a:lnTo>
                <a:lnTo>
                  <a:pt x="4890" y="1757"/>
                </a:lnTo>
                <a:close/>
                <a:moveTo>
                  <a:pt x="4888" y="1755"/>
                </a:moveTo>
                <a:lnTo>
                  <a:pt x="4888" y="1753"/>
                </a:lnTo>
                <a:lnTo>
                  <a:pt x="4888" y="1753"/>
                </a:lnTo>
                <a:lnTo>
                  <a:pt x="4886" y="1753"/>
                </a:lnTo>
                <a:lnTo>
                  <a:pt x="4886" y="1753"/>
                </a:lnTo>
                <a:lnTo>
                  <a:pt x="4886" y="1755"/>
                </a:lnTo>
                <a:lnTo>
                  <a:pt x="4886" y="1757"/>
                </a:lnTo>
                <a:lnTo>
                  <a:pt x="4888" y="1757"/>
                </a:lnTo>
                <a:lnTo>
                  <a:pt x="4888" y="1757"/>
                </a:lnTo>
                <a:lnTo>
                  <a:pt x="4886" y="1755"/>
                </a:lnTo>
                <a:lnTo>
                  <a:pt x="4886" y="1755"/>
                </a:lnTo>
                <a:lnTo>
                  <a:pt x="4888" y="1755"/>
                </a:lnTo>
                <a:close/>
                <a:moveTo>
                  <a:pt x="4876" y="1747"/>
                </a:moveTo>
                <a:lnTo>
                  <a:pt x="4876" y="1747"/>
                </a:lnTo>
                <a:lnTo>
                  <a:pt x="4876" y="1747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9"/>
                </a:lnTo>
                <a:lnTo>
                  <a:pt x="4876" y="1747"/>
                </a:lnTo>
                <a:lnTo>
                  <a:pt x="4876" y="1747"/>
                </a:lnTo>
                <a:close/>
                <a:moveTo>
                  <a:pt x="4884" y="1744"/>
                </a:moveTo>
                <a:lnTo>
                  <a:pt x="4884" y="1744"/>
                </a:lnTo>
                <a:lnTo>
                  <a:pt x="4882" y="1744"/>
                </a:lnTo>
                <a:lnTo>
                  <a:pt x="4882" y="1744"/>
                </a:lnTo>
                <a:lnTo>
                  <a:pt x="4882" y="1747"/>
                </a:lnTo>
                <a:lnTo>
                  <a:pt x="4882" y="1749"/>
                </a:lnTo>
                <a:lnTo>
                  <a:pt x="4884" y="1749"/>
                </a:lnTo>
                <a:lnTo>
                  <a:pt x="4884" y="1749"/>
                </a:lnTo>
                <a:lnTo>
                  <a:pt x="4884" y="1747"/>
                </a:lnTo>
                <a:lnTo>
                  <a:pt x="4884" y="1747"/>
                </a:lnTo>
                <a:lnTo>
                  <a:pt x="4884" y="1744"/>
                </a:lnTo>
                <a:lnTo>
                  <a:pt x="4884" y="1744"/>
                </a:lnTo>
                <a:close/>
                <a:moveTo>
                  <a:pt x="4878" y="1740"/>
                </a:moveTo>
                <a:lnTo>
                  <a:pt x="4876" y="1740"/>
                </a:lnTo>
                <a:lnTo>
                  <a:pt x="4876" y="1740"/>
                </a:lnTo>
                <a:lnTo>
                  <a:pt x="4876" y="1742"/>
                </a:lnTo>
                <a:lnTo>
                  <a:pt x="4876" y="1744"/>
                </a:lnTo>
                <a:lnTo>
                  <a:pt x="4876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78" y="1744"/>
                </a:lnTo>
                <a:lnTo>
                  <a:pt x="4880" y="1742"/>
                </a:lnTo>
                <a:lnTo>
                  <a:pt x="4880" y="1742"/>
                </a:lnTo>
                <a:lnTo>
                  <a:pt x="4878" y="1742"/>
                </a:lnTo>
                <a:lnTo>
                  <a:pt x="4878" y="1740"/>
                </a:lnTo>
                <a:close/>
                <a:moveTo>
                  <a:pt x="4865" y="1723"/>
                </a:moveTo>
                <a:lnTo>
                  <a:pt x="4865" y="1723"/>
                </a:lnTo>
                <a:lnTo>
                  <a:pt x="4863" y="1721"/>
                </a:lnTo>
                <a:lnTo>
                  <a:pt x="4863" y="1721"/>
                </a:lnTo>
                <a:lnTo>
                  <a:pt x="4861" y="1719"/>
                </a:lnTo>
                <a:lnTo>
                  <a:pt x="4861" y="1719"/>
                </a:lnTo>
                <a:lnTo>
                  <a:pt x="4859" y="1719"/>
                </a:lnTo>
                <a:lnTo>
                  <a:pt x="4859" y="1717"/>
                </a:lnTo>
                <a:lnTo>
                  <a:pt x="4857" y="1717"/>
                </a:lnTo>
                <a:lnTo>
                  <a:pt x="4857" y="1715"/>
                </a:lnTo>
                <a:lnTo>
                  <a:pt x="4857" y="1715"/>
                </a:lnTo>
                <a:lnTo>
                  <a:pt x="4857" y="1715"/>
                </a:lnTo>
                <a:lnTo>
                  <a:pt x="4855" y="1711"/>
                </a:lnTo>
                <a:lnTo>
                  <a:pt x="4853" y="1711"/>
                </a:lnTo>
                <a:lnTo>
                  <a:pt x="4851" y="1711"/>
                </a:lnTo>
                <a:lnTo>
                  <a:pt x="4851" y="1711"/>
                </a:lnTo>
                <a:lnTo>
                  <a:pt x="4851" y="1709"/>
                </a:lnTo>
                <a:lnTo>
                  <a:pt x="4849" y="1709"/>
                </a:lnTo>
                <a:lnTo>
                  <a:pt x="4849" y="1711"/>
                </a:lnTo>
                <a:lnTo>
                  <a:pt x="4849" y="1713"/>
                </a:lnTo>
                <a:lnTo>
                  <a:pt x="4849" y="1715"/>
                </a:lnTo>
                <a:lnTo>
                  <a:pt x="4851" y="1717"/>
                </a:lnTo>
                <a:lnTo>
                  <a:pt x="4851" y="1717"/>
                </a:lnTo>
                <a:lnTo>
                  <a:pt x="4851" y="1719"/>
                </a:lnTo>
                <a:lnTo>
                  <a:pt x="4853" y="1719"/>
                </a:lnTo>
                <a:lnTo>
                  <a:pt x="4853" y="1721"/>
                </a:lnTo>
                <a:lnTo>
                  <a:pt x="4855" y="1721"/>
                </a:lnTo>
                <a:lnTo>
                  <a:pt x="4857" y="1721"/>
                </a:lnTo>
                <a:lnTo>
                  <a:pt x="4857" y="1723"/>
                </a:lnTo>
                <a:lnTo>
                  <a:pt x="4857" y="1726"/>
                </a:lnTo>
                <a:lnTo>
                  <a:pt x="4857" y="1726"/>
                </a:lnTo>
                <a:lnTo>
                  <a:pt x="4859" y="1728"/>
                </a:lnTo>
                <a:lnTo>
                  <a:pt x="4859" y="1728"/>
                </a:lnTo>
                <a:lnTo>
                  <a:pt x="4861" y="1730"/>
                </a:lnTo>
                <a:lnTo>
                  <a:pt x="4863" y="1730"/>
                </a:lnTo>
                <a:lnTo>
                  <a:pt x="4863" y="1730"/>
                </a:lnTo>
                <a:lnTo>
                  <a:pt x="4865" y="1730"/>
                </a:lnTo>
                <a:lnTo>
                  <a:pt x="4865" y="1730"/>
                </a:lnTo>
                <a:lnTo>
                  <a:pt x="4865" y="1728"/>
                </a:lnTo>
                <a:lnTo>
                  <a:pt x="4867" y="1730"/>
                </a:lnTo>
                <a:lnTo>
                  <a:pt x="4867" y="1728"/>
                </a:lnTo>
                <a:lnTo>
                  <a:pt x="4867" y="1728"/>
                </a:lnTo>
                <a:lnTo>
                  <a:pt x="4867" y="1726"/>
                </a:lnTo>
                <a:lnTo>
                  <a:pt x="4865" y="1723"/>
                </a:lnTo>
                <a:close/>
                <a:moveTo>
                  <a:pt x="4876" y="830"/>
                </a:moveTo>
                <a:lnTo>
                  <a:pt x="4874" y="830"/>
                </a:lnTo>
                <a:lnTo>
                  <a:pt x="4874" y="830"/>
                </a:lnTo>
                <a:lnTo>
                  <a:pt x="4872" y="832"/>
                </a:lnTo>
                <a:lnTo>
                  <a:pt x="4869" y="832"/>
                </a:lnTo>
                <a:lnTo>
                  <a:pt x="4872" y="835"/>
                </a:lnTo>
                <a:lnTo>
                  <a:pt x="4872" y="835"/>
                </a:lnTo>
                <a:lnTo>
                  <a:pt x="4874" y="835"/>
                </a:lnTo>
                <a:lnTo>
                  <a:pt x="4874" y="835"/>
                </a:lnTo>
                <a:lnTo>
                  <a:pt x="4874" y="832"/>
                </a:lnTo>
                <a:lnTo>
                  <a:pt x="4876" y="830"/>
                </a:lnTo>
                <a:close/>
                <a:moveTo>
                  <a:pt x="4932" y="1799"/>
                </a:move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7"/>
                </a:lnTo>
                <a:lnTo>
                  <a:pt x="4926" y="1799"/>
                </a:lnTo>
                <a:lnTo>
                  <a:pt x="4926" y="1799"/>
                </a:lnTo>
                <a:lnTo>
                  <a:pt x="4928" y="1799"/>
                </a:lnTo>
                <a:lnTo>
                  <a:pt x="4928" y="1799"/>
                </a:lnTo>
                <a:lnTo>
                  <a:pt x="4930" y="1799"/>
                </a:lnTo>
                <a:lnTo>
                  <a:pt x="4930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2" y="1801"/>
                </a:lnTo>
                <a:lnTo>
                  <a:pt x="4934" y="1801"/>
                </a:lnTo>
                <a:lnTo>
                  <a:pt x="4934" y="1801"/>
                </a:lnTo>
                <a:lnTo>
                  <a:pt x="4932" y="1799"/>
                </a:lnTo>
                <a:close/>
                <a:moveTo>
                  <a:pt x="4861" y="832"/>
                </a:moveTo>
                <a:lnTo>
                  <a:pt x="4863" y="830"/>
                </a:lnTo>
                <a:lnTo>
                  <a:pt x="4863" y="830"/>
                </a:lnTo>
                <a:lnTo>
                  <a:pt x="4863" y="830"/>
                </a:lnTo>
                <a:lnTo>
                  <a:pt x="4861" y="828"/>
                </a:lnTo>
                <a:lnTo>
                  <a:pt x="4859" y="830"/>
                </a:lnTo>
                <a:lnTo>
                  <a:pt x="4861" y="830"/>
                </a:lnTo>
                <a:lnTo>
                  <a:pt x="4861" y="830"/>
                </a:lnTo>
                <a:lnTo>
                  <a:pt x="4861" y="832"/>
                </a:lnTo>
                <a:close/>
                <a:moveTo>
                  <a:pt x="4867" y="832"/>
                </a:moveTo>
                <a:lnTo>
                  <a:pt x="4865" y="835"/>
                </a:lnTo>
                <a:lnTo>
                  <a:pt x="4865" y="839"/>
                </a:lnTo>
                <a:lnTo>
                  <a:pt x="4863" y="839"/>
                </a:lnTo>
                <a:lnTo>
                  <a:pt x="4859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1"/>
                </a:lnTo>
                <a:lnTo>
                  <a:pt x="4857" y="843"/>
                </a:lnTo>
                <a:lnTo>
                  <a:pt x="4857" y="845"/>
                </a:lnTo>
                <a:lnTo>
                  <a:pt x="4857" y="845"/>
                </a:lnTo>
                <a:lnTo>
                  <a:pt x="4859" y="845"/>
                </a:lnTo>
                <a:lnTo>
                  <a:pt x="4859" y="845"/>
                </a:lnTo>
                <a:lnTo>
                  <a:pt x="4861" y="845"/>
                </a:lnTo>
                <a:lnTo>
                  <a:pt x="4861" y="843"/>
                </a:lnTo>
                <a:lnTo>
                  <a:pt x="4865" y="843"/>
                </a:lnTo>
                <a:lnTo>
                  <a:pt x="4867" y="841"/>
                </a:lnTo>
                <a:lnTo>
                  <a:pt x="4867" y="839"/>
                </a:lnTo>
                <a:lnTo>
                  <a:pt x="4869" y="837"/>
                </a:lnTo>
                <a:lnTo>
                  <a:pt x="4869" y="835"/>
                </a:lnTo>
                <a:lnTo>
                  <a:pt x="4869" y="832"/>
                </a:lnTo>
                <a:lnTo>
                  <a:pt x="4867" y="832"/>
                </a:lnTo>
                <a:close/>
                <a:moveTo>
                  <a:pt x="4922" y="1753"/>
                </a:moveTo>
                <a:lnTo>
                  <a:pt x="4924" y="1755"/>
                </a:lnTo>
                <a:lnTo>
                  <a:pt x="4924" y="1755"/>
                </a:lnTo>
                <a:lnTo>
                  <a:pt x="4924" y="1753"/>
                </a:lnTo>
                <a:lnTo>
                  <a:pt x="4922" y="1753"/>
                </a:lnTo>
                <a:lnTo>
                  <a:pt x="4924" y="1751"/>
                </a:lnTo>
                <a:lnTo>
                  <a:pt x="4918" y="1747"/>
                </a:lnTo>
                <a:lnTo>
                  <a:pt x="4916" y="1747"/>
                </a:lnTo>
                <a:lnTo>
                  <a:pt x="4916" y="1747"/>
                </a:lnTo>
                <a:lnTo>
                  <a:pt x="4913" y="1744"/>
                </a:lnTo>
                <a:lnTo>
                  <a:pt x="4913" y="1744"/>
                </a:lnTo>
                <a:lnTo>
                  <a:pt x="4911" y="1744"/>
                </a:lnTo>
                <a:lnTo>
                  <a:pt x="4911" y="1742"/>
                </a:lnTo>
                <a:lnTo>
                  <a:pt x="4909" y="1742"/>
                </a:lnTo>
                <a:lnTo>
                  <a:pt x="4907" y="1740"/>
                </a:lnTo>
                <a:lnTo>
                  <a:pt x="4903" y="1740"/>
                </a:lnTo>
                <a:lnTo>
                  <a:pt x="4903" y="1740"/>
                </a:lnTo>
                <a:lnTo>
                  <a:pt x="4905" y="1740"/>
                </a:lnTo>
                <a:lnTo>
                  <a:pt x="4905" y="1742"/>
                </a:lnTo>
                <a:lnTo>
                  <a:pt x="4907" y="1744"/>
                </a:lnTo>
                <a:lnTo>
                  <a:pt x="4907" y="1744"/>
                </a:lnTo>
                <a:lnTo>
                  <a:pt x="4909" y="1744"/>
                </a:lnTo>
                <a:lnTo>
                  <a:pt x="4909" y="1747"/>
                </a:lnTo>
                <a:lnTo>
                  <a:pt x="4911" y="1747"/>
                </a:lnTo>
                <a:lnTo>
                  <a:pt x="4913" y="1749"/>
                </a:lnTo>
                <a:lnTo>
                  <a:pt x="4916" y="1749"/>
                </a:lnTo>
                <a:lnTo>
                  <a:pt x="4916" y="1749"/>
                </a:lnTo>
                <a:lnTo>
                  <a:pt x="4916" y="1751"/>
                </a:lnTo>
                <a:lnTo>
                  <a:pt x="4920" y="1751"/>
                </a:lnTo>
                <a:lnTo>
                  <a:pt x="4922" y="1753"/>
                </a:lnTo>
                <a:close/>
                <a:moveTo>
                  <a:pt x="4863" y="1732"/>
                </a:moveTo>
                <a:lnTo>
                  <a:pt x="4863" y="1734"/>
                </a:lnTo>
                <a:lnTo>
                  <a:pt x="4863" y="1734"/>
                </a:lnTo>
                <a:lnTo>
                  <a:pt x="4865" y="1734"/>
                </a:lnTo>
                <a:lnTo>
                  <a:pt x="4865" y="1732"/>
                </a:lnTo>
                <a:lnTo>
                  <a:pt x="4863" y="1732"/>
                </a:lnTo>
                <a:lnTo>
                  <a:pt x="4863" y="1732"/>
                </a:lnTo>
                <a:close/>
                <a:moveTo>
                  <a:pt x="4922" y="1753"/>
                </a:moveTo>
                <a:lnTo>
                  <a:pt x="4920" y="1753"/>
                </a:lnTo>
                <a:lnTo>
                  <a:pt x="4920" y="1753"/>
                </a:lnTo>
                <a:lnTo>
                  <a:pt x="4920" y="1751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0" y="1753"/>
                </a:lnTo>
                <a:lnTo>
                  <a:pt x="4922" y="1753"/>
                </a:lnTo>
                <a:close/>
                <a:moveTo>
                  <a:pt x="4924" y="1910"/>
                </a:moveTo>
                <a:lnTo>
                  <a:pt x="4924" y="1912"/>
                </a:lnTo>
                <a:lnTo>
                  <a:pt x="4924" y="1912"/>
                </a:lnTo>
                <a:lnTo>
                  <a:pt x="4926" y="1910"/>
                </a:lnTo>
                <a:lnTo>
                  <a:pt x="4926" y="1908"/>
                </a:lnTo>
                <a:lnTo>
                  <a:pt x="4924" y="1910"/>
                </a:lnTo>
                <a:close/>
                <a:moveTo>
                  <a:pt x="4899" y="1755"/>
                </a:moveTo>
                <a:lnTo>
                  <a:pt x="4897" y="1753"/>
                </a:lnTo>
                <a:lnTo>
                  <a:pt x="4897" y="1755"/>
                </a:lnTo>
                <a:lnTo>
                  <a:pt x="4897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5" y="1755"/>
                </a:lnTo>
                <a:lnTo>
                  <a:pt x="4897" y="1757"/>
                </a:lnTo>
                <a:lnTo>
                  <a:pt x="4897" y="1757"/>
                </a:lnTo>
                <a:lnTo>
                  <a:pt x="4899" y="1757"/>
                </a:lnTo>
                <a:lnTo>
                  <a:pt x="4899" y="1755"/>
                </a:lnTo>
                <a:lnTo>
                  <a:pt x="4899" y="1755"/>
                </a:lnTo>
                <a:lnTo>
                  <a:pt x="4897" y="1755"/>
                </a:lnTo>
                <a:lnTo>
                  <a:pt x="4899" y="1755"/>
                </a:lnTo>
                <a:lnTo>
                  <a:pt x="4899" y="1755"/>
                </a:lnTo>
                <a:close/>
                <a:moveTo>
                  <a:pt x="5039" y="1853"/>
                </a:moveTo>
                <a:lnTo>
                  <a:pt x="5037" y="1856"/>
                </a:lnTo>
                <a:lnTo>
                  <a:pt x="5037" y="1856"/>
                </a:lnTo>
                <a:lnTo>
                  <a:pt x="5039" y="1856"/>
                </a:lnTo>
                <a:lnTo>
                  <a:pt x="5041" y="1853"/>
                </a:lnTo>
                <a:lnTo>
                  <a:pt x="5041" y="1851"/>
                </a:lnTo>
                <a:lnTo>
                  <a:pt x="5039" y="1853"/>
                </a:lnTo>
                <a:close/>
                <a:moveTo>
                  <a:pt x="4899" y="1757"/>
                </a:moveTo>
                <a:lnTo>
                  <a:pt x="4899" y="1757"/>
                </a:lnTo>
                <a:lnTo>
                  <a:pt x="4899" y="1759"/>
                </a:lnTo>
                <a:lnTo>
                  <a:pt x="4899" y="1759"/>
                </a:lnTo>
                <a:lnTo>
                  <a:pt x="4901" y="1757"/>
                </a:lnTo>
                <a:lnTo>
                  <a:pt x="4901" y="1757"/>
                </a:lnTo>
                <a:lnTo>
                  <a:pt x="4899" y="1757"/>
                </a:lnTo>
                <a:close/>
                <a:moveTo>
                  <a:pt x="4909" y="2505"/>
                </a:moveTo>
                <a:lnTo>
                  <a:pt x="4909" y="2508"/>
                </a:lnTo>
                <a:lnTo>
                  <a:pt x="4909" y="2505"/>
                </a:lnTo>
                <a:lnTo>
                  <a:pt x="4911" y="2503"/>
                </a:lnTo>
                <a:lnTo>
                  <a:pt x="4911" y="2501"/>
                </a:lnTo>
                <a:lnTo>
                  <a:pt x="4909" y="2501"/>
                </a:lnTo>
                <a:lnTo>
                  <a:pt x="4909" y="2505"/>
                </a:lnTo>
                <a:close/>
                <a:moveTo>
                  <a:pt x="4901" y="1531"/>
                </a:moveTo>
                <a:lnTo>
                  <a:pt x="4899" y="1531"/>
                </a:lnTo>
                <a:lnTo>
                  <a:pt x="4899" y="1531"/>
                </a:lnTo>
                <a:lnTo>
                  <a:pt x="4899" y="1533"/>
                </a:lnTo>
                <a:lnTo>
                  <a:pt x="4899" y="1533"/>
                </a:lnTo>
                <a:lnTo>
                  <a:pt x="4899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3"/>
                </a:lnTo>
                <a:lnTo>
                  <a:pt x="4901" y="1531"/>
                </a:lnTo>
                <a:close/>
                <a:moveTo>
                  <a:pt x="4913" y="1761"/>
                </a:moveTo>
                <a:lnTo>
                  <a:pt x="4913" y="1761"/>
                </a:lnTo>
                <a:lnTo>
                  <a:pt x="4913" y="1761"/>
                </a:lnTo>
                <a:lnTo>
                  <a:pt x="4911" y="1761"/>
                </a:lnTo>
                <a:lnTo>
                  <a:pt x="4911" y="1761"/>
                </a:lnTo>
                <a:lnTo>
                  <a:pt x="4911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3" y="1763"/>
                </a:lnTo>
                <a:lnTo>
                  <a:pt x="4916" y="1761"/>
                </a:lnTo>
                <a:lnTo>
                  <a:pt x="4913" y="1761"/>
                </a:lnTo>
                <a:lnTo>
                  <a:pt x="4913" y="1761"/>
                </a:lnTo>
                <a:close/>
                <a:moveTo>
                  <a:pt x="5117" y="1612"/>
                </a:moveTo>
                <a:lnTo>
                  <a:pt x="5117" y="1612"/>
                </a:lnTo>
                <a:lnTo>
                  <a:pt x="5117" y="1612"/>
                </a:lnTo>
                <a:lnTo>
                  <a:pt x="5117" y="1610"/>
                </a:lnTo>
                <a:lnTo>
                  <a:pt x="5117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5" y="1612"/>
                </a:lnTo>
                <a:lnTo>
                  <a:pt x="5117" y="1612"/>
                </a:lnTo>
                <a:close/>
                <a:moveTo>
                  <a:pt x="5113" y="1619"/>
                </a:moveTo>
                <a:lnTo>
                  <a:pt x="5115" y="1619"/>
                </a:lnTo>
                <a:lnTo>
                  <a:pt x="5115" y="1619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7"/>
                </a:lnTo>
                <a:lnTo>
                  <a:pt x="5115" y="1619"/>
                </a:lnTo>
                <a:lnTo>
                  <a:pt x="5113" y="1619"/>
                </a:lnTo>
                <a:close/>
                <a:moveTo>
                  <a:pt x="5110" y="1587"/>
                </a:moveTo>
                <a:lnTo>
                  <a:pt x="5110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3" y="1587"/>
                </a:lnTo>
                <a:lnTo>
                  <a:pt x="5110" y="1587"/>
                </a:lnTo>
                <a:lnTo>
                  <a:pt x="5110" y="1587"/>
                </a:lnTo>
                <a:lnTo>
                  <a:pt x="5110" y="1587"/>
                </a:lnTo>
                <a:close/>
                <a:moveTo>
                  <a:pt x="5127" y="2252"/>
                </a:moveTo>
                <a:lnTo>
                  <a:pt x="5127" y="2250"/>
                </a:lnTo>
                <a:lnTo>
                  <a:pt x="5127" y="2250"/>
                </a:lnTo>
                <a:lnTo>
                  <a:pt x="5127" y="2250"/>
                </a:lnTo>
                <a:lnTo>
                  <a:pt x="5125" y="2252"/>
                </a:lnTo>
                <a:lnTo>
                  <a:pt x="5125" y="2252"/>
                </a:lnTo>
                <a:lnTo>
                  <a:pt x="5125" y="2254"/>
                </a:lnTo>
                <a:lnTo>
                  <a:pt x="5127" y="2252"/>
                </a:lnTo>
                <a:lnTo>
                  <a:pt x="5127" y="2252"/>
                </a:lnTo>
                <a:close/>
                <a:moveTo>
                  <a:pt x="5115" y="1606"/>
                </a:move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lnTo>
                  <a:pt x="5115" y="1606"/>
                </a:lnTo>
                <a:close/>
                <a:moveTo>
                  <a:pt x="5123" y="801"/>
                </a:moveTo>
                <a:lnTo>
                  <a:pt x="5123" y="801"/>
                </a:lnTo>
                <a:lnTo>
                  <a:pt x="5125" y="801"/>
                </a:lnTo>
                <a:lnTo>
                  <a:pt x="5125" y="801"/>
                </a:lnTo>
                <a:lnTo>
                  <a:pt x="5125" y="799"/>
                </a:lnTo>
                <a:lnTo>
                  <a:pt x="5123" y="799"/>
                </a:lnTo>
                <a:lnTo>
                  <a:pt x="5121" y="801"/>
                </a:lnTo>
                <a:lnTo>
                  <a:pt x="5121" y="801"/>
                </a:lnTo>
                <a:lnTo>
                  <a:pt x="5119" y="801"/>
                </a:lnTo>
                <a:lnTo>
                  <a:pt x="5123" y="801"/>
                </a:lnTo>
                <a:close/>
                <a:moveTo>
                  <a:pt x="5039" y="757"/>
                </a:moveTo>
                <a:lnTo>
                  <a:pt x="5037" y="755"/>
                </a:lnTo>
                <a:lnTo>
                  <a:pt x="5035" y="755"/>
                </a:lnTo>
                <a:lnTo>
                  <a:pt x="5035" y="753"/>
                </a:lnTo>
                <a:lnTo>
                  <a:pt x="5033" y="753"/>
                </a:lnTo>
                <a:lnTo>
                  <a:pt x="5035" y="755"/>
                </a:lnTo>
                <a:lnTo>
                  <a:pt x="5037" y="757"/>
                </a:lnTo>
                <a:lnTo>
                  <a:pt x="5043" y="759"/>
                </a:lnTo>
                <a:lnTo>
                  <a:pt x="5041" y="759"/>
                </a:lnTo>
                <a:lnTo>
                  <a:pt x="5039" y="757"/>
                </a:lnTo>
                <a:close/>
                <a:moveTo>
                  <a:pt x="5115" y="1604"/>
                </a:moveTo>
                <a:lnTo>
                  <a:pt x="5115" y="1604"/>
                </a:lnTo>
                <a:lnTo>
                  <a:pt x="5115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3" y="1604"/>
                </a:lnTo>
                <a:lnTo>
                  <a:pt x="5115" y="1604"/>
                </a:lnTo>
                <a:close/>
                <a:moveTo>
                  <a:pt x="5192" y="2197"/>
                </a:moveTo>
                <a:lnTo>
                  <a:pt x="5190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6" y="2197"/>
                </a:lnTo>
                <a:lnTo>
                  <a:pt x="5184" y="2199"/>
                </a:lnTo>
                <a:lnTo>
                  <a:pt x="5182" y="2199"/>
                </a:lnTo>
                <a:lnTo>
                  <a:pt x="5182" y="2201"/>
                </a:lnTo>
                <a:lnTo>
                  <a:pt x="5180" y="2201"/>
                </a:lnTo>
                <a:lnTo>
                  <a:pt x="5177" y="2204"/>
                </a:lnTo>
                <a:lnTo>
                  <a:pt x="5177" y="2204"/>
                </a:lnTo>
                <a:lnTo>
                  <a:pt x="5175" y="2204"/>
                </a:lnTo>
                <a:lnTo>
                  <a:pt x="5173" y="2204"/>
                </a:lnTo>
                <a:lnTo>
                  <a:pt x="5169" y="2201"/>
                </a:lnTo>
                <a:lnTo>
                  <a:pt x="5167" y="2201"/>
                </a:lnTo>
                <a:lnTo>
                  <a:pt x="5161" y="2199"/>
                </a:lnTo>
                <a:lnTo>
                  <a:pt x="5161" y="2199"/>
                </a:lnTo>
                <a:lnTo>
                  <a:pt x="5161" y="2199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9" y="2197"/>
                </a:lnTo>
                <a:lnTo>
                  <a:pt x="5157" y="2195"/>
                </a:lnTo>
                <a:lnTo>
                  <a:pt x="5157" y="2191"/>
                </a:lnTo>
                <a:lnTo>
                  <a:pt x="5157" y="2187"/>
                </a:lnTo>
                <a:lnTo>
                  <a:pt x="5154" y="2185"/>
                </a:lnTo>
                <a:lnTo>
                  <a:pt x="5154" y="2185"/>
                </a:lnTo>
                <a:lnTo>
                  <a:pt x="5154" y="2183"/>
                </a:lnTo>
                <a:lnTo>
                  <a:pt x="5152" y="2183"/>
                </a:lnTo>
                <a:lnTo>
                  <a:pt x="5150" y="2180"/>
                </a:lnTo>
                <a:lnTo>
                  <a:pt x="5150" y="2180"/>
                </a:lnTo>
                <a:lnTo>
                  <a:pt x="5150" y="2178"/>
                </a:lnTo>
                <a:lnTo>
                  <a:pt x="5148" y="2178"/>
                </a:lnTo>
                <a:lnTo>
                  <a:pt x="5148" y="2180"/>
                </a:lnTo>
                <a:lnTo>
                  <a:pt x="5148" y="2180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3"/>
                </a:lnTo>
                <a:lnTo>
                  <a:pt x="5150" y="2185"/>
                </a:lnTo>
                <a:lnTo>
                  <a:pt x="5150" y="2185"/>
                </a:lnTo>
                <a:lnTo>
                  <a:pt x="5150" y="2189"/>
                </a:lnTo>
                <a:lnTo>
                  <a:pt x="5150" y="2191"/>
                </a:lnTo>
                <a:lnTo>
                  <a:pt x="5150" y="2191"/>
                </a:lnTo>
                <a:lnTo>
                  <a:pt x="5150" y="2191"/>
                </a:lnTo>
                <a:lnTo>
                  <a:pt x="5148" y="2191"/>
                </a:lnTo>
                <a:lnTo>
                  <a:pt x="5148" y="2191"/>
                </a:lnTo>
                <a:lnTo>
                  <a:pt x="5148" y="2189"/>
                </a:lnTo>
                <a:lnTo>
                  <a:pt x="5148" y="2187"/>
                </a:lnTo>
                <a:lnTo>
                  <a:pt x="5146" y="2187"/>
                </a:lnTo>
                <a:lnTo>
                  <a:pt x="5144" y="2187"/>
                </a:lnTo>
                <a:lnTo>
                  <a:pt x="5142" y="2185"/>
                </a:lnTo>
                <a:lnTo>
                  <a:pt x="5142" y="2185"/>
                </a:lnTo>
                <a:lnTo>
                  <a:pt x="5142" y="2187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5"/>
                </a:lnTo>
                <a:lnTo>
                  <a:pt x="5140" y="2183"/>
                </a:lnTo>
                <a:lnTo>
                  <a:pt x="5140" y="2180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8"/>
                </a:lnTo>
                <a:lnTo>
                  <a:pt x="5140" y="2176"/>
                </a:lnTo>
                <a:lnTo>
                  <a:pt x="5138" y="2172"/>
                </a:lnTo>
                <a:lnTo>
                  <a:pt x="5136" y="2172"/>
                </a:lnTo>
                <a:lnTo>
                  <a:pt x="5136" y="2170"/>
                </a:lnTo>
                <a:lnTo>
                  <a:pt x="5133" y="2168"/>
                </a:lnTo>
                <a:lnTo>
                  <a:pt x="5133" y="2168"/>
                </a:lnTo>
                <a:lnTo>
                  <a:pt x="5136" y="2168"/>
                </a:lnTo>
                <a:lnTo>
                  <a:pt x="5138" y="2168"/>
                </a:lnTo>
                <a:lnTo>
                  <a:pt x="5136" y="2166"/>
                </a:lnTo>
                <a:lnTo>
                  <a:pt x="5136" y="2166"/>
                </a:lnTo>
                <a:lnTo>
                  <a:pt x="5136" y="2164"/>
                </a:lnTo>
                <a:lnTo>
                  <a:pt x="5136" y="2162"/>
                </a:lnTo>
                <a:lnTo>
                  <a:pt x="5136" y="2162"/>
                </a:lnTo>
                <a:lnTo>
                  <a:pt x="5133" y="2162"/>
                </a:lnTo>
                <a:lnTo>
                  <a:pt x="5133" y="2162"/>
                </a:lnTo>
                <a:lnTo>
                  <a:pt x="5133" y="2160"/>
                </a:lnTo>
                <a:lnTo>
                  <a:pt x="5133" y="2160"/>
                </a:lnTo>
                <a:lnTo>
                  <a:pt x="5133" y="2160"/>
                </a:lnTo>
                <a:lnTo>
                  <a:pt x="5131" y="2160"/>
                </a:lnTo>
                <a:lnTo>
                  <a:pt x="5131" y="2160"/>
                </a:lnTo>
                <a:lnTo>
                  <a:pt x="5129" y="2160"/>
                </a:lnTo>
                <a:lnTo>
                  <a:pt x="5129" y="2157"/>
                </a:lnTo>
                <a:lnTo>
                  <a:pt x="5129" y="2157"/>
                </a:lnTo>
                <a:lnTo>
                  <a:pt x="5129" y="2157"/>
                </a:lnTo>
                <a:lnTo>
                  <a:pt x="5127" y="2155"/>
                </a:lnTo>
                <a:lnTo>
                  <a:pt x="5127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5" y="2155"/>
                </a:lnTo>
                <a:lnTo>
                  <a:pt x="5123" y="2155"/>
                </a:lnTo>
                <a:lnTo>
                  <a:pt x="5121" y="2153"/>
                </a:lnTo>
                <a:lnTo>
                  <a:pt x="5121" y="2153"/>
                </a:lnTo>
                <a:lnTo>
                  <a:pt x="5121" y="2153"/>
                </a:lnTo>
                <a:lnTo>
                  <a:pt x="5119" y="2153"/>
                </a:lnTo>
                <a:lnTo>
                  <a:pt x="5119" y="2153"/>
                </a:lnTo>
                <a:lnTo>
                  <a:pt x="5119" y="2155"/>
                </a:lnTo>
                <a:lnTo>
                  <a:pt x="5119" y="2153"/>
                </a:lnTo>
                <a:lnTo>
                  <a:pt x="5117" y="2153"/>
                </a:lnTo>
                <a:lnTo>
                  <a:pt x="5117" y="2153"/>
                </a:lnTo>
                <a:lnTo>
                  <a:pt x="5117" y="2151"/>
                </a:lnTo>
                <a:lnTo>
                  <a:pt x="5115" y="2149"/>
                </a:lnTo>
                <a:lnTo>
                  <a:pt x="5115" y="2149"/>
                </a:lnTo>
                <a:lnTo>
                  <a:pt x="5113" y="2147"/>
                </a:lnTo>
                <a:lnTo>
                  <a:pt x="5115" y="2145"/>
                </a:lnTo>
                <a:lnTo>
                  <a:pt x="5113" y="2145"/>
                </a:lnTo>
                <a:lnTo>
                  <a:pt x="5110" y="2147"/>
                </a:lnTo>
                <a:lnTo>
                  <a:pt x="5113" y="2149"/>
                </a:lnTo>
                <a:lnTo>
                  <a:pt x="5115" y="2151"/>
                </a:lnTo>
                <a:lnTo>
                  <a:pt x="5117" y="2153"/>
                </a:lnTo>
                <a:lnTo>
                  <a:pt x="5117" y="2155"/>
                </a:lnTo>
                <a:lnTo>
                  <a:pt x="5117" y="2157"/>
                </a:lnTo>
                <a:lnTo>
                  <a:pt x="5115" y="2157"/>
                </a:lnTo>
                <a:lnTo>
                  <a:pt x="5117" y="2160"/>
                </a:lnTo>
                <a:lnTo>
                  <a:pt x="5117" y="2160"/>
                </a:lnTo>
                <a:lnTo>
                  <a:pt x="5119" y="2160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2"/>
                </a:lnTo>
                <a:lnTo>
                  <a:pt x="5119" y="2164"/>
                </a:lnTo>
                <a:lnTo>
                  <a:pt x="5119" y="2162"/>
                </a:lnTo>
                <a:lnTo>
                  <a:pt x="5121" y="2162"/>
                </a:lnTo>
                <a:lnTo>
                  <a:pt x="5121" y="2162"/>
                </a:lnTo>
                <a:lnTo>
                  <a:pt x="5121" y="2160"/>
                </a:lnTo>
                <a:lnTo>
                  <a:pt x="5123" y="2160"/>
                </a:lnTo>
                <a:lnTo>
                  <a:pt x="5123" y="2160"/>
                </a:lnTo>
                <a:lnTo>
                  <a:pt x="5123" y="2162"/>
                </a:lnTo>
                <a:lnTo>
                  <a:pt x="5123" y="2162"/>
                </a:lnTo>
                <a:lnTo>
                  <a:pt x="5121" y="2162"/>
                </a:lnTo>
                <a:lnTo>
                  <a:pt x="5121" y="2164"/>
                </a:lnTo>
                <a:lnTo>
                  <a:pt x="5127" y="2174"/>
                </a:lnTo>
                <a:lnTo>
                  <a:pt x="5129" y="2174"/>
                </a:lnTo>
                <a:lnTo>
                  <a:pt x="5129" y="2176"/>
                </a:lnTo>
                <a:lnTo>
                  <a:pt x="5129" y="2178"/>
                </a:lnTo>
                <a:lnTo>
                  <a:pt x="5131" y="2176"/>
                </a:lnTo>
                <a:lnTo>
                  <a:pt x="5131" y="2176"/>
                </a:lnTo>
                <a:lnTo>
                  <a:pt x="5131" y="2176"/>
                </a:lnTo>
                <a:lnTo>
                  <a:pt x="5129" y="2174"/>
                </a:lnTo>
                <a:lnTo>
                  <a:pt x="5127" y="2172"/>
                </a:lnTo>
                <a:lnTo>
                  <a:pt x="5127" y="2170"/>
                </a:lnTo>
                <a:lnTo>
                  <a:pt x="5127" y="2170"/>
                </a:lnTo>
                <a:lnTo>
                  <a:pt x="5127" y="2172"/>
                </a:lnTo>
                <a:lnTo>
                  <a:pt x="5129" y="2172"/>
                </a:lnTo>
                <a:lnTo>
                  <a:pt x="5131" y="2174"/>
                </a:lnTo>
                <a:lnTo>
                  <a:pt x="5133" y="2174"/>
                </a:lnTo>
                <a:lnTo>
                  <a:pt x="5131" y="2174"/>
                </a:lnTo>
                <a:lnTo>
                  <a:pt x="5131" y="2174"/>
                </a:lnTo>
                <a:lnTo>
                  <a:pt x="5133" y="2174"/>
                </a:lnTo>
                <a:lnTo>
                  <a:pt x="5133" y="2174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6"/>
                </a:lnTo>
                <a:lnTo>
                  <a:pt x="5133" y="2178"/>
                </a:lnTo>
                <a:lnTo>
                  <a:pt x="5136" y="2178"/>
                </a:lnTo>
                <a:lnTo>
                  <a:pt x="5136" y="2180"/>
                </a:lnTo>
                <a:lnTo>
                  <a:pt x="5136" y="2180"/>
                </a:lnTo>
                <a:lnTo>
                  <a:pt x="5133" y="2180"/>
                </a:lnTo>
                <a:lnTo>
                  <a:pt x="5131" y="2178"/>
                </a:lnTo>
                <a:lnTo>
                  <a:pt x="5131" y="2178"/>
                </a:lnTo>
                <a:lnTo>
                  <a:pt x="5133" y="2183"/>
                </a:lnTo>
                <a:lnTo>
                  <a:pt x="5133" y="2185"/>
                </a:lnTo>
                <a:lnTo>
                  <a:pt x="5136" y="2185"/>
                </a:lnTo>
                <a:lnTo>
                  <a:pt x="5136" y="2187"/>
                </a:lnTo>
                <a:lnTo>
                  <a:pt x="5136" y="2187"/>
                </a:lnTo>
                <a:lnTo>
                  <a:pt x="5138" y="2187"/>
                </a:lnTo>
                <a:lnTo>
                  <a:pt x="5138" y="2187"/>
                </a:lnTo>
                <a:lnTo>
                  <a:pt x="5140" y="2187"/>
                </a:lnTo>
                <a:lnTo>
                  <a:pt x="5140" y="2187"/>
                </a:lnTo>
                <a:lnTo>
                  <a:pt x="5142" y="2189"/>
                </a:lnTo>
                <a:lnTo>
                  <a:pt x="5142" y="2189"/>
                </a:lnTo>
                <a:lnTo>
                  <a:pt x="5140" y="2189"/>
                </a:lnTo>
                <a:lnTo>
                  <a:pt x="5140" y="2191"/>
                </a:lnTo>
                <a:lnTo>
                  <a:pt x="5140" y="2191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89"/>
                </a:lnTo>
                <a:lnTo>
                  <a:pt x="5138" y="2193"/>
                </a:lnTo>
                <a:lnTo>
                  <a:pt x="5138" y="2193"/>
                </a:lnTo>
                <a:lnTo>
                  <a:pt x="5140" y="2193"/>
                </a:lnTo>
                <a:lnTo>
                  <a:pt x="5140" y="2193"/>
                </a:lnTo>
                <a:lnTo>
                  <a:pt x="5140" y="2195"/>
                </a:lnTo>
                <a:lnTo>
                  <a:pt x="5140" y="2195"/>
                </a:lnTo>
                <a:lnTo>
                  <a:pt x="5140" y="2199"/>
                </a:lnTo>
                <a:lnTo>
                  <a:pt x="5142" y="2201"/>
                </a:lnTo>
                <a:lnTo>
                  <a:pt x="5142" y="2201"/>
                </a:lnTo>
                <a:lnTo>
                  <a:pt x="5140" y="2201"/>
                </a:lnTo>
                <a:lnTo>
                  <a:pt x="5140" y="2201"/>
                </a:lnTo>
                <a:lnTo>
                  <a:pt x="5140" y="2204"/>
                </a:lnTo>
                <a:lnTo>
                  <a:pt x="5140" y="2206"/>
                </a:lnTo>
                <a:lnTo>
                  <a:pt x="5140" y="2208"/>
                </a:lnTo>
                <a:lnTo>
                  <a:pt x="5138" y="2212"/>
                </a:lnTo>
                <a:lnTo>
                  <a:pt x="5138" y="2214"/>
                </a:lnTo>
                <a:lnTo>
                  <a:pt x="5138" y="2218"/>
                </a:lnTo>
                <a:lnTo>
                  <a:pt x="5138" y="2218"/>
                </a:lnTo>
                <a:lnTo>
                  <a:pt x="5136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33" y="2220"/>
                </a:lnTo>
                <a:lnTo>
                  <a:pt x="5129" y="2222"/>
                </a:lnTo>
                <a:lnTo>
                  <a:pt x="5127" y="2222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5"/>
                </a:lnTo>
                <a:lnTo>
                  <a:pt x="5125" y="2227"/>
                </a:lnTo>
                <a:lnTo>
                  <a:pt x="5125" y="2227"/>
                </a:lnTo>
                <a:lnTo>
                  <a:pt x="5125" y="2229"/>
                </a:lnTo>
                <a:lnTo>
                  <a:pt x="5127" y="2229"/>
                </a:lnTo>
                <a:lnTo>
                  <a:pt x="5131" y="2231"/>
                </a:lnTo>
                <a:lnTo>
                  <a:pt x="5133" y="2231"/>
                </a:lnTo>
                <a:lnTo>
                  <a:pt x="5136" y="2233"/>
                </a:lnTo>
                <a:lnTo>
                  <a:pt x="5138" y="2235"/>
                </a:lnTo>
                <a:lnTo>
                  <a:pt x="5138" y="2235"/>
                </a:lnTo>
                <a:lnTo>
                  <a:pt x="5140" y="2235"/>
                </a:lnTo>
                <a:lnTo>
                  <a:pt x="5144" y="2237"/>
                </a:lnTo>
                <a:lnTo>
                  <a:pt x="5146" y="2239"/>
                </a:lnTo>
                <a:lnTo>
                  <a:pt x="5146" y="2241"/>
                </a:lnTo>
                <a:lnTo>
                  <a:pt x="5146" y="2243"/>
                </a:lnTo>
                <a:lnTo>
                  <a:pt x="5146" y="2245"/>
                </a:lnTo>
                <a:lnTo>
                  <a:pt x="5146" y="2248"/>
                </a:lnTo>
                <a:lnTo>
                  <a:pt x="5144" y="2252"/>
                </a:lnTo>
                <a:lnTo>
                  <a:pt x="5140" y="2256"/>
                </a:lnTo>
                <a:lnTo>
                  <a:pt x="5138" y="2258"/>
                </a:lnTo>
                <a:lnTo>
                  <a:pt x="5138" y="2258"/>
                </a:lnTo>
                <a:lnTo>
                  <a:pt x="5138" y="2260"/>
                </a:lnTo>
                <a:lnTo>
                  <a:pt x="5138" y="2260"/>
                </a:lnTo>
                <a:lnTo>
                  <a:pt x="5138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60"/>
                </a:lnTo>
                <a:lnTo>
                  <a:pt x="5140" y="2258"/>
                </a:lnTo>
                <a:lnTo>
                  <a:pt x="5142" y="2258"/>
                </a:lnTo>
                <a:lnTo>
                  <a:pt x="5142" y="2258"/>
                </a:lnTo>
                <a:lnTo>
                  <a:pt x="5142" y="2260"/>
                </a:lnTo>
                <a:lnTo>
                  <a:pt x="5142" y="2262"/>
                </a:lnTo>
                <a:lnTo>
                  <a:pt x="5142" y="2262"/>
                </a:lnTo>
                <a:lnTo>
                  <a:pt x="5142" y="2262"/>
                </a:lnTo>
                <a:lnTo>
                  <a:pt x="5144" y="2262"/>
                </a:lnTo>
                <a:lnTo>
                  <a:pt x="5146" y="2262"/>
                </a:lnTo>
                <a:lnTo>
                  <a:pt x="5146" y="2262"/>
                </a:lnTo>
                <a:lnTo>
                  <a:pt x="5146" y="2264"/>
                </a:lnTo>
                <a:lnTo>
                  <a:pt x="5146" y="2264"/>
                </a:lnTo>
                <a:lnTo>
                  <a:pt x="5148" y="2264"/>
                </a:lnTo>
                <a:lnTo>
                  <a:pt x="5148" y="2264"/>
                </a:lnTo>
                <a:lnTo>
                  <a:pt x="5150" y="2264"/>
                </a:lnTo>
                <a:lnTo>
                  <a:pt x="5152" y="2262"/>
                </a:lnTo>
                <a:lnTo>
                  <a:pt x="5154" y="2260"/>
                </a:lnTo>
                <a:lnTo>
                  <a:pt x="5157" y="2258"/>
                </a:lnTo>
                <a:lnTo>
                  <a:pt x="5159" y="2256"/>
                </a:lnTo>
                <a:lnTo>
                  <a:pt x="5159" y="2256"/>
                </a:lnTo>
                <a:lnTo>
                  <a:pt x="5161" y="2252"/>
                </a:lnTo>
                <a:lnTo>
                  <a:pt x="5163" y="2252"/>
                </a:lnTo>
                <a:lnTo>
                  <a:pt x="5163" y="2250"/>
                </a:lnTo>
                <a:lnTo>
                  <a:pt x="5165" y="2248"/>
                </a:lnTo>
                <a:lnTo>
                  <a:pt x="5167" y="2245"/>
                </a:lnTo>
                <a:lnTo>
                  <a:pt x="5167" y="2243"/>
                </a:lnTo>
                <a:lnTo>
                  <a:pt x="5169" y="2241"/>
                </a:lnTo>
                <a:lnTo>
                  <a:pt x="5169" y="2241"/>
                </a:lnTo>
                <a:lnTo>
                  <a:pt x="5171" y="2237"/>
                </a:lnTo>
                <a:lnTo>
                  <a:pt x="5173" y="2233"/>
                </a:lnTo>
                <a:lnTo>
                  <a:pt x="5171" y="2231"/>
                </a:lnTo>
                <a:lnTo>
                  <a:pt x="5171" y="2231"/>
                </a:lnTo>
                <a:lnTo>
                  <a:pt x="5171" y="2229"/>
                </a:lnTo>
                <a:lnTo>
                  <a:pt x="5171" y="2227"/>
                </a:lnTo>
                <a:lnTo>
                  <a:pt x="5173" y="2225"/>
                </a:lnTo>
                <a:lnTo>
                  <a:pt x="5173" y="2225"/>
                </a:lnTo>
                <a:lnTo>
                  <a:pt x="5173" y="2225"/>
                </a:lnTo>
                <a:lnTo>
                  <a:pt x="5175" y="2222"/>
                </a:lnTo>
                <a:lnTo>
                  <a:pt x="5177" y="2222"/>
                </a:lnTo>
                <a:lnTo>
                  <a:pt x="5180" y="2222"/>
                </a:lnTo>
                <a:lnTo>
                  <a:pt x="5182" y="2222"/>
                </a:lnTo>
                <a:lnTo>
                  <a:pt x="5184" y="2222"/>
                </a:lnTo>
                <a:lnTo>
                  <a:pt x="5184" y="2222"/>
                </a:lnTo>
                <a:lnTo>
                  <a:pt x="5184" y="2225"/>
                </a:lnTo>
                <a:lnTo>
                  <a:pt x="5186" y="2225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2"/>
                </a:lnTo>
                <a:lnTo>
                  <a:pt x="5186" y="2220"/>
                </a:lnTo>
                <a:lnTo>
                  <a:pt x="5186" y="2218"/>
                </a:lnTo>
                <a:lnTo>
                  <a:pt x="5186" y="2216"/>
                </a:lnTo>
                <a:lnTo>
                  <a:pt x="5188" y="2216"/>
                </a:lnTo>
                <a:lnTo>
                  <a:pt x="5190" y="2214"/>
                </a:lnTo>
                <a:lnTo>
                  <a:pt x="5190" y="2214"/>
                </a:lnTo>
                <a:lnTo>
                  <a:pt x="5190" y="2212"/>
                </a:lnTo>
                <a:lnTo>
                  <a:pt x="5192" y="2208"/>
                </a:lnTo>
                <a:lnTo>
                  <a:pt x="5192" y="2204"/>
                </a:lnTo>
                <a:lnTo>
                  <a:pt x="5192" y="2201"/>
                </a:lnTo>
                <a:lnTo>
                  <a:pt x="5194" y="2199"/>
                </a:lnTo>
                <a:lnTo>
                  <a:pt x="5194" y="2199"/>
                </a:lnTo>
                <a:lnTo>
                  <a:pt x="5194" y="2199"/>
                </a:lnTo>
                <a:lnTo>
                  <a:pt x="5192" y="2197"/>
                </a:lnTo>
                <a:close/>
                <a:moveTo>
                  <a:pt x="5113" y="1587"/>
                </a:moveTo>
                <a:lnTo>
                  <a:pt x="5113" y="1587"/>
                </a:lnTo>
                <a:lnTo>
                  <a:pt x="5113" y="1587"/>
                </a:lnTo>
                <a:lnTo>
                  <a:pt x="5113" y="1585"/>
                </a:lnTo>
                <a:lnTo>
                  <a:pt x="5113" y="1585"/>
                </a:lnTo>
                <a:lnTo>
                  <a:pt x="5113" y="1587"/>
                </a:lnTo>
                <a:close/>
                <a:moveTo>
                  <a:pt x="5138" y="1948"/>
                </a:move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lnTo>
                  <a:pt x="5138" y="1948"/>
                </a:lnTo>
                <a:close/>
                <a:moveTo>
                  <a:pt x="5175" y="1879"/>
                </a:moveTo>
                <a:lnTo>
                  <a:pt x="5175" y="1881"/>
                </a:lnTo>
                <a:lnTo>
                  <a:pt x="5175" y="1881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lnTo>
                  <a:pt x="5175" y="1879"/>
                </a:lnTo>
                <a:close/>
                <a:moveTo>
                  <a:pt x="5177" y="811"/>
                </a:moveTo>
                <a:lnTo>
                  <a:pt x="5177" y="811"/>
                </a:lnTo>
                <a:lnTo>
                  <a:pt x="5180" y="809"/>
                </a:lnTo>
                <a:lnTo>
                  <a:pt x="5180" y="809"/>
                </a:lnTo>
                <a:lnTo>
                  <a:pt x="5182" y="807"/>
                </a:lnTo>
                <a:lnTo>
                  <a:pt x="5182" y="807"/>
                </a:lnTo>
                <a:lnTo>
                  <a:pt x="5182" y="807"/>
                </a:lnTo>
                <a:lnTo>
                  <a:pt x="5180" y="807"/>
                </a:lnTo>
                <a:lnTo>
                  <a:pt x="5180" y="809"/>
                </a:lnTo>
                <a:lnTo>
                  <a:pt x="5180" y="809"/>
                </a:lnTo>
                <a:lnTo>
                  <a:pt x="5177" y="809"/>
                </a:lnTo>
                <a:lnTo>
                  <a:pt x="5175" y="811"/>
                </a:lnTo>
                <a:lnTo>
                  <a:pt x="5175" y="811"/>
                </a:lnTo>
                <a:lnTo>
                  <a:pt x="5177" y="811"/>
                </a:lnTo>
                <a:close/>
                <a:moveTo>
                  <a:pt x="5188" y="1908"/>
                </a:move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0" y="1908"/>
                </a:lnTo>
                <a:lnTo>
                  <a:pt x="5192" y="1908"/>
                </a:lnTo>
                <a:lnTo>
                  <a:pt x="5194" y="1908"/>
                </a:lnTo>
                <a:lnTo>
                  <a:pt x="5194" y="1906"/>
                </a:lnTo>
                <a:lnTo>
                  <a:pt x="5192" y="1906"/>
                </a:lnTo>
                <a:lnTo>
                  <a:pt x="5192" y="1906"/>
                </a:lnTo>
                <a:lnTo>
                  <a:pt x="5190" y="1906"/>
                </a:lnTo>
                <a:lnTo>
                  <a:pt x="5190" y="1906"/>
                </a:lnTo>
                <a:lnTo>
                  <a:pt x="5188" y="1908"/>
                </a:lnTo>
                <a:lnTo>
                  <a:pt x="5188" y="1908"/>
                </a:lnTo>
                <a:lnTo>
                  <a:pt x="5188" y="1908"/>
                </a:lnTo>
                <a:lnTo>
                  <a:pt x="5186" y="1908"/>
                </a:lnTo>
                <a:lnTo>
                  <a:pt x="5186" y="1908"/>
                </a:lnTo>
                <a:lnTo>
                  <a:pt x="5186" y="1910"/>
                </a:lnTo>
                <a:lnTo>
                  <a:pt x="5188" y="1908"/>
                </a:lnTo>
                <a:close/>
                <a:moveTo>
                  <a:pt x="5194" y="1889"/>
                </a:moveTo>
                <a:lnTo>
                  <a:pt x="5194" y="1889"/>
                </a:lnTo>
                <a:lnTo>
                  <a:pt x="5194" y="1887"/>
                </a:lnTo>
                <a:lnTo>
                  <a:pt x="5194" y="1887"/>
                </a:lnTo>
                <a:lnTo>
                  <a:pt x="5194" y="1887"/>
                </a:lnTo>
                <a:lnTo>
                  <a:pt x="5192" y="1885"/>
                </a:lnTo>
                <a:lnTo>
                  <a:pt x="5192" y="1885"/>
                </a:lnTo>
                <a:lnTo>
                  <a:pt x="5190" y="1885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90" y="1883"/>
                </a:lnTo>
                <a:lnTo>
                  <a:pt x="5188" y="1883"/>
                </a:lnTo>
                <a:lnTo>
                  <a:pt x="5186" y="1883"/>
                </a:lnTo>
                <a:lnTo>
                  <a:pt x="5184" y="1883"/>
                </a:lnTo>
                <a:lnTo>
                  <a:pt x="5182" y="1885"/>
                </a:lnTo>
                <a:lnTo>
                  <a:pt x="5180" y="1885"/>
                </a:lnTo>
                <a:lnTo>
                  <a:pt x="5177" y="1887"/>
                </a:lnTo>
                <a:lnTo>
                  <a:pt x="5177" y="1887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7" y="1889"/>
                </a:lnTo>
                <a:lnTo>
                  <a:pt x="5175" y="1891"/>
                </a:lnTo>
                <a:lnTo>
                  <a:pt x="5175" y="1891"/>
                </a:lnTo>
                <a:lnTo>
                  <a:pt x="5175" y="1891"/>
                </a:lnTo>
                <a:lnTo>
                  <a:pt x="5177" y="1893"/>
                </a:lnTo>
                <a:lnTo>
                  <a:pt x="5177" y="1893"/>
                </a:lnTo>
                <a:lnTo>
                  <a:pt x="5180" y="1895"/>
                </a:lnTo>
                <a:lnTo>
                  <a:pt x="5182" y="1895"/>
                </a:lnTo>
                <a:lnTo>
                  <a:pt x="5184" y="1895"/>
                </a:lnTo>
                <a:lnTo>
                  <a:pt x="5184" y="1895"/>
                </a:lnTo>
                <a:lnTo>
                  <a:pt x="5186" y="1895"/>
                </a:lnTo>
                <a:lnTo>
                  <a:pt x="5188" y="1895"/>
                </a:lnTo>
                <a:lnTo>
                  <a:pt x="5188" y="1895"/>
                </a:lnTo>
                <a:lnTo>
                  <a:pt x="5190" y="1895"/>
                </a:lnTo>
                <a:lnTo>
                  <a:pt x="5192" y="1893"/>
                </a:lnTo>
                <a:lnTo>
                  <a:pt x="5192" y="1893"/>
                </a:lnTo>
                <a:lnTo>
                  <a:pt x="5192" y="1895"/>
                </a:lnTo>
                <a:lnTo>
                  <a:pt x="5194" y="1893"/>
                </a:lnTo>
                <a:lnTo>
                  <a:pt x="5194" y="1893"/>
                </a:lnTo>
                <a:lnTo>
                  <a:pt x="5196" y="1893"/>
                </a:lnTo>
                <a:lnTo>
                  <a:pt x="5196" y="1891"/>
                </a:lnTo>
                <a:lnTo>
                  <a:pt x="5194" y="1889"/>
                </a:lnTo>
                <a:close/>
                <a:moveTo>
                  <a:pt x="5173" y="1812"/>
                </a:move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3" y="1812"/>
                </a:lnTo>
                <a:lnTo>
                  <a:pt x="5171" y="1812"/>
                </a:lnTo>
                <a:lnTo>
                  <a:pt x="5171" y="1812"/>
                </a:lnTo>
                <a:lnTo>
                  <a:pt x="5173" y="1812"/>
                </a:lnTo>
                <a:lnTo>
                  <a:pt x="5173" y="1812"/>
                </a:lnTo>
                <a:close/>
                <a:moveTo>
                  <a:pt x="5140" y="1650"/>
                </a:moveTo>
                <a:lnTo>
                  <a:pt x="5140" y="1650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48"/>
                </a:lnTo>
                <a:lnTo>
                  <a:pt x="5140" y="1650"/>
                </a:lnTo>
                <a:close/>
                <a:moveTo>
                  <a:pt x="5094" y="1531"/>
                </a:move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6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lnTo>
                  <a:pt x="5094" y="1531"/>
                </a:lnTo>
                <a:close/>
                <a:moveTo>
                  <a:pt x="5150" y="2176"/>
                </a:moveTo>
                <a:lnTo>
                  <a:pt x="5150" y="2176"/>
                </a:lnTo>
                <a:lnTo>
                  <a:pt x="5150" y="2176"/>
                </a:lnTo>
                <a:lnTo>
                  <a:pt x="5150" y="2176"/>
                </a:lnTo>
                <a:lnTo>
                  <a:pt x="5150" y="2174"/>
                </a:lnTo>
                <a:lnTo>
                  <a:pt x="5150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2"/>
                </a:lnTo>
                <a:lnTo>
                  <a:pt x="5148" y="2174"/>
                </a:lnTo>
                <a:lnTo>
                  <a:pt x="5148" y="2174"/>
                </a:lnTo>
                <a:lnTo>
                  <a:pt x="5148" y="2174"/>
                </a:lnTo>
                <a:lnTo>
                  <a:pt x="5150" y="2176"/>
                </a:lnTo>
                <a:close/>
                <a:moveTo>
                  <a:pt x="5136" y="1644"/>
                </a:moveTo>
                <a:lnTo>
                  <a:pt x="5136" y="1642"/>
                </a:lnTo>
                <a:lnTo>
                  <a:pt x="5136" y="1642"/>
                </a:lnTo>
                <a:lnTo>
                  <a:pt x="5136" y="1640"/>
                </a:lnTo>
                <a:lnTo>
                  <a:pt x="5136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3" y="1640"/>
                </a:lnTo>
                <a:lnTo>
                  <a:pt x="5136" y="1640"/>
                </a:lnTo>
                <a:lnTo>
                  <a:pt x="5136" y="1642"/>
                </a:lnTo>
                <a:lnTo>
                  <a:pt x="5136" y="1642"/>
                </a:lnTo>
                <a:lnTo>
                  <a:pt x="5136" y="1644"/>
                </a:lnTo>
                <a:close/>
                <a:moveTo>
                  <a:pt x="5115" y="791"/>
                </a:moveTo>
                <a:lnTo>
                  <a:pt x="5115" y="791"/>
                </a:lnTo>
                <a:lnTo>
                  <a:pt x="5110" y="788"/>
                </a:lnTo>
                <a:lnTo>
                  <a:pt x="5108" y="788"/>
                </a:lnTo>
                <a:lnTo>
                  <a:pt x="5106" y="791"/>
                </a:lnTo>
                <a:lnTo>
                  <a:pt x="5108" y="791"/>
                </a:lnTo>
                <a:lnTo>
                  <a:pt x="5110" y="793"/>
                </a:lnTo>
                <a:lnTo>
                  <a:pt x="5110" y="793"/>
                </a:lnTo>
                <a:lnTo>
                  <a:pt x="5113" y="795"/>
                </a:lnTo>
                <a:lnTo>
                  <a:pt x="5115" y="793"/>
                </a:lnTo>
                <a:lnTo>
                  <a:pt x="5117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19" y="793"/>
                </a:lnTo>
                <a:lnTo>
                  <a:pt x="5121" y="793"/>
                </a:lnTo>
                <a:lnTo>
                  <a:pt x="5117" y="791"/>
                </a:lnTo>
                <a:lnTo>
                  <a:pt x="5115" y="791"/>
                </a:lnTo>
                <a:close/>
                <a:moveTo>
                  <a:pt x="5022" y="1929"/>
                </a:moveTo>
                <a:lnTo>
                  <a:pt x="5022" y="1929"/>
                </a:lnTo>
                <a:lnTo>
                  <a:pt x="5020" y="1929"/>
                </a:lnTo>
                <a:lnTo>
                  <a:pt x="5020" y="1929"/>
                </a:lnTo>
                <a:lnTo>
                  <a:pt x="5020" y="1931"/>
                </a:lnTo>
                <a:lnTo>
                  <a:pt x="5020" y="1931"/>
                </a:lnTo>
                <a:lnTo>
                  <a:pt x="5020" y="1933"/>
                </a:lnTo>
                <a:lnTo>
                  <a:pt x="5020" y="1933"/>
                </a:lnTo>
                <a:lnTo>
                  <a:pt x="5020" y="1931"/>
                </a:lnTo>
                <a:lnTo>
                  <a:pt x="5022" y="1931"/>
                </a:lnTo>
                <a:lnTo>
                  <a:pt x="5020" y="1931"/>
                </a:lnTo>
                <a:lnTo>
                  <a:pt x="5020" y="1929"/>
                </a:lnTo>
                <a:lnTo>
                  <a:pt x="5022" y="1929"/>
                </a:lnTo>
                <a:lnTo>
                  <a:pt x="5022" y="1929"/>
                </a:lnTo>
                <a:close/>
                <a:moveTo>
                  <a:pt x="5029" y="1858"/>
                </a:moveTo>
                <a:lnTo>
                  <a:pt x="5031" y="1860"/>
                </a:lnTo>
                <a:lnTo>
                  <a:pt x="5031" y="1858"/>
                </a:lnTo>
                <a:lnTo>
                  <a:pt x="5031" y="1858"/>
                </a:lnTo>
                <a:lnTo>
                  <a:pt x="5029" y="1858"/>
                </a:lnTo>
                <a:lnTo>
                  <a:pt x="5029" y="1858"/>
                </a:lnTo>
                <a:close/>
                <a:moveTo>
                  <a:pt x="5027" y="2327"/>
                </a:moveTo>
                <a:lnTo>
                  <a:pt x="5025" y="2329"/>
                </a:lnTo>
                <a:lnTo>
                  <a:pt x="5027" y="2329"/>
                </a:lnTo>
                <a:lnTo>
                  <a:pt x="5027" y="2329"/>
                </a:lnTo>
                <a:lnTo>
                  <a:pt x="5027" y="2327"/>
                </a:lnTo>
                <a:lnTo>
                  <a:pt x="5027" y="2327"/>
                </a:lnTo>
                <a:close/>
                <a:moveTo>
                  <a:pt x="5033" y="1962"/>
                </a:moveTo>
                <a:lnTo>
                  <a:pt x="5035" y="1962"/>
                </a:lnTo>
                <a:lnTo>
                  <a:pt x="5035" y="1962"/>
                </a:lnTo>
                <a:lnTo>
                  <a:pt x="5035" y="1960"/>
                </a:lnTo>
                <a:lnTo>
                  <a:pt x="5033" y="1960"/>
                </a:lnTo>
                <a:lnTo>
                  <a:pt x="5033" y="1960"/>
                </a:lnTo>
                <a:lnTo>
                  <a:pt x="5033" y="1962"/>
                </a:lnTo>
                <a:lnTo>
                  <a:pt x="5033" y="1962"/>
                </a:lnTo>
                <a:close/>
                <a:moveTo>
                  <a:pt x="5014" y="1784"/>
                </a:moveTo>
                <a:lnTo>
                  <a:pt x="5012" y="1784"/>
                </a:lnTo>
                <a:lnTo>
                  <a:pt x="5012" y="1784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0" y="1786"/>
                </a:lnTo>
                <a:lnTo>
                  <a:pt x="5012" y="1788"/>
                </a:lnTo>
                <a:lnTo>
                  <a:pt x="5012" y="1786"/>
                </a:lnTo>
                <a:lnTo>
                  <a:pt x="5012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6"/>
                </a:lnTo>
                <a:lnTo>
                  <a:pt x="5014" y="1784"/>
                </a:lnTo>
                <a:lnTo>
                  <a:pt x="5014" y="1784"/>
                </a:lnTo>
                <a:close/>
                <a:moveTo>
                  <a:pt x="5031" y="1862"/>
                </a:moveTo>
                <a:lnTo>
                  <a:pt x="5031" y="1862"/>
                </a:lnTo>
                <a:lnTo>
                  <a:pt x="5029" y="1862"/>
                </a:lnTo>
                <a:lnTo>
                  <a:pt x="5029" y="1864"/>
                </a:lnTo>
                <a:lnTo>
                  <a:pt x="5031" y="1866"/>
                </a:lnTo>
                <a:lnTo>
                  <a:pt x="5031" y="1864"/>
                </a:lnTo>
                <a:lnTo>
                  <a:pt x="5031" y="1864"/>
                </a:lnTo>
                <a:lnTo>
                  <a:pt x="5033" y="1866"/>
                </a:lnTo>
                <a:lnTo>
                  <a:pt x="5033" y="1866"/>
                </a:lnTo>
                <a:lnTo>
                  <a:pt x="5033" y="1868"/>
                </a:lnTo>
                <a:lnTo>
                  <a:pt x="5033" y="1870"/>
                </a:lnTo>
                <a:lnTo>
                  <a:pt x="5033" y="1870"/>
                </a:lnTo>
                <a:lnTo>
                  <a:pt x="5033" y="1870"/>
                </a:lnTo>
                <a:lnTo>
                  <a:pt x="5035" y="1870"/>
                </a:lnTo>
                <a:lnTo>
                  <a:pt x="5035" y="1870"/>
                </a:lnTo>
                <a:lnTo>
                  <a:pt x="5037" y="1870"/>
                </a:lnTo>
                <a:lnTo>
                  <a:pt x="5039" y="1870"/>
                </a:lnTo>
                <a:lnTo>
                  <a:pt x="5039" y="1868"/>
                </a:lnTo>
                <a:lnTo>
                  <a:pt x="5039" y="1868"/>
                </a:lnTo>
                <a:lnTo>
                  <a:pt x="5037" y="1868"/>
                </a:lnTo>
                <a:lnTo>
                  <a:pt x="5037" y="1866"/>
                </a:lnTo>
                <a:lnTo>
                  <a:pt x="5037" y="1866"/>
                </a:lnTo>
                <a:lnTo>
                  <a:pt x="5035" y="1866"/>
                </a:lnTo>
                <a:lnTo>
                  <a:pt x="5035" y="1864"/>
                </a:lnTo>
                <a:lnTo>
                  <a:pt x="5033" y="1864"/>
                </a:lnTo>
                <a:lnTo>
                  <a:pt x="5033" y="1864"/>
                </a:lnTo>
                <a:lnTo>
                  <a:pt x="5033" y="1862"/>
                </a:lnTo>
                <a:lnTo>
                  <a:pt x="5031" y="1862"/>
                </a:lnTo>
                <a:close/>
                <a:moveTo>
                  <a:pt x="5033" y="1830"/>
                </a:moveTo>
                <a:lnTo>
                  <a:pt x="5033" y="1832"/>
                </a:lnTo>
                <a:lnTo>
                  <a:pt x="5033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2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30"/>
                </a:lnTo>
                <a:lnTo>
                  <a:pt x="5035" y="1828"/>
                </a:lnTo>
                <a:lnTo>
                  <a:pt x="5033" y="1830"/>
                </a:lnTo>
                <a:lnTo>
                  <a:pt x="5033" y="1830"/>
                </a:lnTo>
                <a:close/>
                <a:moveTo>
                  <a:pt x="5033" y="1837"/>
                </a:moveTo>
                <a:lnTo>
                  <a:pt x="5033" y="1837"/>
                </a:lnTo>
                <a:lnTo>
                  <a:pt x="5033" y="1837"/>
                </a:lnTo>
                <a:lnTo>
                  <a:pt x="5033" y="1837"/>
                </a:lnTo>
                <a:lnTo>
                  <a:pt x="5035" y="1839"/>
                </a:lnTo>
                <a:lnTo>
                  <a:pt x="5035" y="1837"/>
                </a:lnTo>
                <a:lnTo>
                  <a:pt x="5035" y="1837"/>
                </a:lnTo>
                <a:lnTo>
                  <a:pt x="5035" y="1835"/>
                </a:lnTo>
                <a:lnTo>
                  <a:pt x="5033" y="1837"/>
                </a:lnTo>
                <a:close/>
                <a:moveTo>
                  <a:pt x="5027" y="1935"/>
                </a:moveTo>
                <a:lnTo>
                  <a:pt x="5029" y="1937"/>
                </a:lnTo>
                <a:lnTo>
                  <a:pt x="5029" y="1937"/>
                </a:lnTo>
                <a:lnTo>
                  <a:pt x="5031" y="1939"/>
                </a:lnTo>
                <a:lnTo>
                  <a:pt x="5033" y="1939"/>
                </a:lnTo>
                <a:lnTo>
                  <a:pt x="5033" y="1939"/>
                </a:lnTo>
                <a:lnTo>
                  <a:pt x="5033" y="1937"/>
                </a:lnTo>
                <a:lnTo>
                  <a:pt x="5033" y="1937"/>
                </a:lnTo>
                <a:lnTo>
                  <a:pt x="5033" y="1935"/>
                </a:lnTo>
                <a:lnTo>
                  <a:pt x="5031" y="1935"/>
                </a:lnTo>
                <a:lnTo>
                  <a:pt x="5031" y="1933"/>
                </a:lnTo>
                <a:lnTo>
                  <a:pt x="5031" y="1933"/>
                </a:lnTo>
                <a:lnTo>
                  <a:pt x="5031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29" y="1933"/>
                </a:lnTo>
                <a:lnTo>
                  <a:pt x="5031" y="1933"/>
                </a:lnTo>
                <a:lnTo>
                  <a:pt x="5029" y="1935"/>
                </a:lnTo>
                <a:lnTo>
                  <a:pt x="5027" y="1935"/>
                </a:lnTo>
                <a:close/>
                <a:moveTo>
                  <a:pt x="5087" y="1528"/>
                </a:moveTo>
                <a:lnTo>
                  <a:pt x="5089" y="1528"/>
                </a:lnTo>
                <a:lnTo>
                  <a:pt x="5089" y="1528"/>
                </a:lnTo>
                <a:lnTo>
                  <a:pt x="5089" y="1528"/>
                </a:lnTo>
                <a:lnTo>
                  <a:pt x="5092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5" y="1528"/>
                </a:lnTo>
                <a:lnTo>
                  <a:pt x="5085" y="1528"/>
                </a:lnTo>
                <a:lnTo>
                  <a:pt x="5087" y="1528"/>
                </a:lnTo>
                <a:lnTo>
                  <a:pt x="5087" y="1528"/>
                </a:lnTo>
                <a:lnTo>
                  <a:pt x="5087" y="1528"/>
                </a:lnTo>
                <a:close/>
                <a:moveTo>
                  <a:pt x="5020" y="2338"/>
                </a:moveTo>
                <a:lnTo>
                  <a:pt x="5020" y="2338"/>
                </a:lnTo>
                <a:lnTo>
                  <a:pt x="5020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8"/>
                </a:lnTo>
                <a:lnTo>
                  <a:pt x="5022" y="2336"/>
                </a:lnTo>
                <a:lnTo>
                  <a:pt x="5022" y="2336"/>
                </a:lnTo>
                <a:lnTo>
                  <a:pt x="5022" y="2336"/>
                </a:lnTo>
                <a:lnTo>
                  <a:pt x="5020" y="2336"/>
                </a:lnTo>
                <a:lnTo>
                  <a:pt x="5020" y="2338"/>
                </a:lnTo>
                <a:close/>
                <a:moveTo>
                  <a:pt x="5066" y="1545"/>
                </a:move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6" y="1545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4" y="1547"/>
                </a:lnTo>
                <a:lnTo>
                  <a:pt x="5066" y="1545"/>
                </a:lnTo>
                <a:close/>
                <a:moveTo>
                  <a:pt x="5060" y="1914"/>
                </a:moveTo>
                <a:lnTo>
                  <a:pt x="5060" y="1914"/>
                </a:lnTo>
                <a:lnTo>
                  <a:pt x="5060" y="1916"/>
                </a:lnTo>
                <a:lnTo>
                  <a:pt x="5062" y="1916"/>
                </a:lnTo>
                <a:lnTo>
                  <a:pt x="5062" y="1914"/>
                </a:lnTo>
                <a:lnTo>
                  <a:pt x="5062" y="1914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2"/>
                </a:lnTo>
                <a:lnTo>
                  <a:pt x="5060" y="1914"/>
                </a:lnTo>
                <a:close/>
                <a:moveTo>
                  <a:pt x="5064" y="1644"/>
                </a:move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lnTo>
                  <a:pt x="5064" y="1644"/>
                </a:lnTo>
                <a:close/>
                <a:moveTo>
                  <a:pt x="5069" y="1925"/>
                </a:moveTo>
                <a:lnTo>
                  <a:pt x="5069" y="1925"/>
                </a:lnTo>
                <a:lnTo>
                  <a:pt x="5069" y="1925"/>
                </a:lnTo>
                <a:lnTo>
                  <a:pt x="5069" y="1925"/>
                </a:lnTo>
                <a:lnTo>
                  <a:pt x="5066" y="1925"/>
                </a:lnTo>
                <a:lnTo>
                  <a:pt x="5066" y="1925"/>
                </a:lnTo>
                <a:lnTo>
                  <a:pt x="5069" y="1925"/>
                </a:lnTo>
                <a:lnTo>
                  <a:pt x="5069" y="1925"/>
                </a:lnTo>
                <a:close/>
                <a:moveTo>
                  <a:pt x="5131" y="2258"/>
                </a:moveTo>
                <a:lnTo>
                  <a:pt x="5129" y="2258"/>
                </a:lnTo>
                <a:lnTo>
                  <a:pt x="5129" y="2258"/>
                </a:lnTo>
                <a:lnTo>
                  <a:pt x="5131" y="2258"/>
                </a:lnTo>
                <a:lnTo>
                  <a:pt x="5131" y="2256"/>
                </a:lnTo>
                <a:lnTo>
                  <a:pt x="5131" y="2256"/>
                </a:lnTo>
                <a:lnTo>
                  <a:pt x="5133" y="2256"/>
                </a:lnTo>
                <a:lnTo>
                  <a:pt x="5131" y="2256"/>
                </a:lnTo>
                <a:lnTo>
                  <a:pt x="5131" y="2254"/>
                </a:lnTo>
                <a:lnTo>
                  <a:pt x="5131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4"/>
                </a:lnTo>
                <a:lnTo>
                  <a:pt x="5129" y="2256"/>
                </a:lnTo>
                <a:lnTo>
                  <a:pt x="5129" y="2256"/>
                </a:lnTo>
                <a:lnTo>
                  <a:pt x="5127" y="2256"/>
                </a:lnTo>
                <a:lnTo>
                  <a:pt x="5127" y="2258"/>
                </a:lnTo>
                <a:lnTo>
                  <a:pt x="5127" y="2258"/>
                </a:lnTo>
                <a:lnTo>
                  <a:pt x="5127" y="2258"/>
                </a:lnTo>
                <a:lnTo>
                  <a:pt x="5125" y="2260"/>
                </a:lnTo>
                <a:lnTo>
                  <a:pt x="5127" y="2258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6"/>
                </a:lnTo>
                <a:lnTo>
                  <a:pt x="5127" y="2254"/>
                </a:lnTo>
                <a:lnTo>
                  <a:pt x="5127" y="2254"/>
                </a:lnTo>
                <a:lnTo>
                  <a:pt x="5129" y="2254"/>
                </a:lnTo>
                <a:lnTo>
                  <a:pt x="5127" y="2254"/>
                </a:lnTo>
                <a:lnTo>
                  <a:pt x="5127" y="2254"/>
                </a:lnTo>
                <a:lnTo>
                  <a:pt x="5125" y="2254"/>
                </a:lnTo>
                <a:lnTo>
                  <a:pt x="5125" y="2254"/>
                </a:lnTo>
                <a:lnTo>
                  <a:pt x="5123" y="2256"/>
                </a:lnTo>
                <a:lnTo>
                  <a:pt x="5121" y="2258"/>
                </a:lnTo>
                <a:lnTo>
                  <a:pt x="5119" y="2258"/>
                </a:lnTo>
                <a:lnTo>
                  <a:pt x="5117" y="2260"/>
                </a:lnTo>
                <a:lnTo>
                  <a:pt x="5115" y="2260"/>
                </a:lnTo>
                <a:lnTo>
                  <a:pt x="5115" y="2258"/>
                </a:lnTo>
                <a:lnTo>
                  <a:pt x="5115" y="2256"/>
                </a:lnTo>
                <a:lnTo>
                  <a:pt x="5115" y="2254"/>
                </a:lnTo>
                <a:lnTo>
                  <a:pt x="5115" y="2252"/>
                </a:lnTo>
                <a:lnTo>
                  <a:pt x="5113" y="2252"/>
                </a:lnTo>
                <a:lnTo>
                  <a:pt x="5110" y="2252"/>
                </a:lnTo>
                <a:lnTo>
                  <a:pt x="5110" y="2250"/>
                </a:lnTo>
                <a:lnTo>
                  <a:pt x="5110" y="2250"/>
                </a:lnTo>
                <a:lnTo>
                  <a:pt x="5110" y="2248"/>
                </a:lnTo>
                <a:lnTo>
                  <a:pt x="5110" y="2248"/>
                </a:lnTo>
                <a:lnTo>
                  <a:pt x="5113" y="2245"/>
                </a:lnTo>
                <a:lnTo>
                  <a:pt x="5113" y="2245"/>
                </a:lnTo>
                <a:lnTo>
                  <a:pt x="5110" y="2245"/>
                </a:lnTo>
                <a:lnTo>
                  <a:pt x="5108" y="2245"/>
                </a:lnTo>
                <a:lnTo>
                  <a:pt x="5106" y="2248"/>
                </a:lnTo>
                <a:lnTo>
                  <a:pt x="5104" y="2250"/>
                </a:lnTo>
                <a:lnTo>
                  <a:pt x="5102" y="2254"/>
                </a:lnTo>
                <a:lnTo>
                  <a:pt x="5100" y="2258"/>
                </a:lnTo>
                <a:lnTo>
                  <a:pt x="5100" y="2262"/>
                </a:lnTo>
                <a:lnTo>
                  <a:pt x="5098" y="2264"/>
                </a:lnTo>
                <a:lnTo>
                  <a:pt x="5098" y="2266"/>
                </a:lnTo>
                <a:lnTo>
                  <a:pt x="5096" y="2266"/>
                </a:lnTo>
                <a:lnTo>
                  <a:pt x="5096" y="2266"/>
                </a:lnTo>
                <a:lnTo>
                  <a:pt x="5094" y="2269"/>
                </a:lnTo>
                <a:lnTo>
                  <a:pt x="5092" y="2269"/>
                </a:lnTo>
                <a:lnTo>
                  <a:pt x="5092" y="2271"/>
                </a:lnTo>
                <a:lnTo>
                  <a:pt x="5089" y="2273"/>
                </a:lnTo>
                <a:lnTo>
                  <a:pt x="5089" y="2275"/>
                </a:lnTo>
                <a:lnTo>
                  <a:pt x="5089" y="2277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9" y="2279"/>
                </a:lnTo>
                <a:lnTo>
                  <a:pt x="5087" y="2281"/>
                </a:lnTo>
                <a:lnTo>
                  <a:pt x="5087" y="2281"/>
                </a:lnTo>
                <a:lnTo>
                  <a:pt x="5085" y="2283"/>
                </a:lnTo>
                <a:lnTo>
                  <a:pt x="5085" y="2285"/>
                </a:lnTo>
                <a:lnTo>
                  <a:pt x="5085" y="2287"/>
                </a:lnTo>
                <a:lnTo>
                  <a:pt x="5085" y="2287"/>
                </a:lnTo>
                <a:lnTo>
                  <a:pt x="5085" y="2285"/>
                </a:lnTo>
                <a:lnTo>
                  <a:pt x="5085" y="2285"/>
                </a:lnTo>
                <a:lnTo>
                  <a:pt x="5085" y="2285"/>
                </a:lnTo>
                <a:lnTo>
                  <a:pt x="5083" y="2287"/>
                </a:lnTo>
                <a:lnTo>
                  <a:pt x="5081" y="2287"/>
                </a:lnTo>
                <a:lnTo>
                  <a:pt x="5081" y="2290"/>
                </a:lnTo>
                <a:lnTo>
                  <a:pt x="5081" y="2290"/>
                </a:lnTo>
                <a:lnTo>
                  <a:pt x="5081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0"/>
                </a:lnTo>
                <a:lnTo>
                  <a:pt x="5079" y="2292"/>
                </a:lnTo>
                <a:lnTo>
                  <a:pt x="5079" y="2290"/>
                </a:lnTo>
                <a:lnTo>
                  <a:pt x="5077" y="2290"/>
                </a:lnTo>
                <a:lnTo>
                  <a:pt x="5077" y="2290"/>
                </a:lnTo>
                <a:lnTo>
                  <a:pt x="5075" y="2292"/>
                </a:lnTo>
                <a:lnTo>
                  <a:pt x="5077" y="2292"/>
                </a:lnTo>
                <a:lnTo>
                  <a:pt x="5077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5" y="2292"/>
                </a:lnTo>
                <a:lnTo>
                  <a:pt x="5073" y="2294"/>
                </a:lnTo>
                <a:lnTo>
                  <a:pt x="5073" y="2294"/>
                </a:lnTo>
                <a:lnTo>
                  <a:pt x="5073" y="2294"/>
                </a:lnTo>
                <a:lnTo>
                  <a:pt x="5071" y="2296"/>
                </a:lnTo>
                <a:lnTo>
                  <a:pt x="5069" y="2296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9" y="2298"/>
                </a:lnTo>
                <a:lnTo>
                  <a:pt x="5066" y="2298"/>
                </a:lnTo>
                <a:lnTo>
                  <a:pt x="5066" y="2300"/>
                </a:lnTo>
                <a:lnTo>
                  <a:pt x="5064" y="2300"/>
                </a:lnTo>
                <a:lnTo>
                  <a:pt x="5060" y="2302"/>
                </a:lnTo>
                <a:lnTo>
                  <a:pt x="5058" y="2302"/>
                </a:lnTo>
                <a:lnTo>
                  <a:pt x="5058" y="2304"/>
                </a:lnTo>
                <a:lnTo>
                  <a:pt x="5058" y="2304"/>
                </a:lnTo>
                <a:lnTo>
                  <a:pt x="5058" y="2304"/>
                </a:lnTo>
                <a:lnTo>
                  <a:pt x="5056" y="2304"/>
                </a:lnTo>
                <a:lnTo>
                  <a:pt x="5056" y="2304"/>
                </a:lnTo>
                <a:lnTo>
                  <a:pt x="5054" y="2306"/>
                </a:lnTo>
                <a:lnTo>
                  <a:pt x="5052" y="2306"/>
                </a:lnTo>
                <a:lnTo>
                  <a:pt x="5052" y="2306"/>
                </a:lnTo>
                <a:lnTo>
                  <a:pt x="5048" y="2306"/>
                </a:lnTo>
                <a:lnTo>
                  <a:pt x="5048" y="2308"/>
                </a:lnTo>
                <a:lnTo>
                  <a:pt x="5043" y="2310"/>
                </a:lnTo>
                <a:lnTo>
                  <a:pt x="5041" y="2313"/>
                </a:lnTo>
                <a:lnTo>
                  <a:pt x="5039" y="2315"/>
                </a:lnTo>
                <a:lnTo>
                  <a:pt x="5039" y="2317"/>
                </a:lnTo>
                <a:lnTo>
                  <a:pt x="5039" y="2317"/>
                </a:lnTo>
                <a:lnTo>
                  <a:pt x="5039" y="2319"/>
                </a:lnTo>
                <a:lnTo>
                  <a:pt x="5039" y="2317"/>
                </a:lnTo>
                <a:lnTo>
                  <a:pt x="5039" y="2317"/>
                </a:lnTo>
                <a:lnTo>
                  <a:pt x="5037" y="2319"/>
                </a:lnTo>
                <a:lnTo>
                  <a:pt x="5035" y="2319"/>
                </a:lnTo>
                <a:lnTo>
                  <a:pt x="5035" y="2321"/>
                </a:lnTo>
                <a:lnTo>
                  <a:pt x="5033" y="2321"/>
                </a:lnTo>
                <a:lnTo>
                  <a:pt x="5033" y="2321"/>
                </a:lnTo>
                <a:lnTo>
                  <a:pt x="5035" y="2323"/>
                </a:lnTo>
                <a:lnTo>
                  <a:pt x="5035" y="2323"/>
                </a:lnTo>
                <a:lnTo>
                  <a:pt x="5033" y="2323"/>
                </a:lnTo>
                <a:lnTo>
                  <a:pt x="5033" y="2321"/>
                </a:lnTo>
                <a:lnTo>
                  <a:pt x="5031" y="2323"/>
                </a:lnTo>
                <a:lnTo>
                  <a:pt x="5029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31" y="2325"/>
                </a:lnTo>
                <a:lnTo>
                  <a:pt x="5029" y="2325"/>
                </a:lnTo>
                <a:lnTo>
                  <a:pt x="5027" y="2327"/>
                </a:lnTo>
                <a:lnTo>
                  <a:pt x="5027" y="2327"/>
                </a:lnTo>
                <a:lnTo>
                  <a:pt x="5027" y="2327"/>
                </a:lnTo>
                <a:lnTo>
                  <a:pt x="5029" y="2329"/>
                </a:lnTo>
                <a:lnTo>
                  <a:pt x="5031" y="2329"/>
                </a:lnTo>
                <a:lnTo>
                  <a:pt x="5031" y="2329"/>
                </a:lnTo>
                <a:lnTo>
                  <a:pt x="5029" y="2329"/>
                </a:lnTo>
                <a:lnTo>
                  <a:pt x="5029" y="2329"/>
                </a:lnTo>
                <a:lnTo>
                  <a:pt x="5029" y="2331"/>
                </a:lnTo>
                <a:lnTo>
                  <a:pt x="5029" y="2331"/>
                </a:lnTo>
                <a:lnTo>
                  <a:pt x="5029" y="2331"/>
                </a:lnTo>
                <a:lnTo>
                  <a:pt x="5027" y="2329"/>
                </a:lnTo>
                <a:lnTo>
                  <a:pt x="5025" y="2329"/>
                </a:lnTo>
                <a:lnTo>
                  <a:pt x="5025" y="2331"/>
                </a:lnTo>
                <a:lnTo>
                  <a:pt x="5027" y="2331"/>
                </a:lnTo>
                <a:lnTo>
                  <a:pt x="5025" y="2331"/>
                </a:lnTo>
                <a:lnTo>
                  <a:pt x="5022" y="2334"/>
                </a:lnTo>
                <a:lnTo>
                  <a:pt x="5022" y="2334"/>
                </a:lnTo>
                <a:lnTo>
                  <a:pt x="5025" y="2334"/>
                </a:lnTo>
                <a:lnTo>
                  <a:pt x="5027" y="2334"/>
                </a:lnTo>
                <a:lnTo>
                  <a:pt x="5025" y="2336"/>
                </a:lnTo>
                <a:lnTo>
                  <a:pt x="5025" y="2336"/>
                </a:lnTo>
                <a:lnTo>
                  <a:pt x="5025" y="2338"/>
                </a:lnTo>
                <a:lnTo>
                  <a:pt x="5027" y="2338"/>
                </a:lnTo>
                <a:lnTo>
                  <a:pt x="5027" y="2338"/>
                </a:lnTo>
                <a:lnTo>
                  <a:pt x="5025" y="2338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0"/>
                </a:lnTo>
                <a:lnTo>
                  <a:pt x="5020" y="2342"/>
                </a:lnTo>
                <a:lnTo>
                  <a:pt x="5022" y="2342"/>
                </a:lnTo>
                <a:lnTo>
                  <a:pt x="5022" y="2340"/>
                </a:lnTo>
                <a:lnTo>
                  <a:pt x="5022" y="2340"/>
                </a:lnTo>
                <a:lnTo>
                  <a:pt x="5022" y="2342"/>
                </a:lnTo>
                <a:lnTo>
                  <a:pt x="5022" y="2342"/>
                </a:lnTo>
                <a:lnTo>
                  <a:pt x="5022" y="2344"/>
                </a:lnTo>
                <a:lnTo>
                  <a:pt x="5025" y="2342"/>
                </a:lnTo>
                <a:lnTo>
                  <a:pt x="5027" y="2342"/>
                </a:lnTo>
                <a:lnTo>
                  <a:pt x="5022" y="2344"/>
                </a:lnTo>
                <a:lnTo>
                  <a:pt x="5022" y="2346"/>
                </a:lnTo>
                <a:lnTo>
                  <a:pt x="5025" y="2346"/>
                </a:lnTo>
                <a:lnTo>
                  <a:pt x="5029" y="2346"/>
                </a:lnTo>
                <a:lnTo>
                  <a:pt x="5033" y="2346"/>
                </a:lnTo>
                <a:lnTo>
                  <a:pt x="5033" y="2346"/>
                </a:lnTo>
                <a:lnTo>
                  <a:pt x="5035" y="2344"/>
                </a:lnTo>
                <a:lnTo>
                  <a:pt x="5035" y="2344"/>
                </a:lnTo>
                <a:lnTo>
                  <a:pt x="5037" y="2346"/>
                </a:lnTo>
                <a:lnTo>
                  <a:pt x="5037" y="2346"/>
                </a:lnTo>
                <a:lnTo>
                  <a:pt x="5039" y="2348"/>
                </a:lnTo>
                <a:lnTo>
                  <a:pt x="5039" y="2348"/>
                </a:lnTo>
                <a:lnTo>
                  <a:pt x="5043" y="2348"/>
                </a:lnTo>
                <a:lnTo>
                  <a:pt x="5043" y="2348"/>
                </a:lnTo>
                <a:lnTo>
                  <a:pt x="5045" y="2348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0"/>
                </a:lnTo>
                <a:lnTo>
                  <a:pt x="5045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48" y="2352"/>
                </a:lnTo>
                <a:lnTo>
                  <a:pt x="5050" y="2352"/>
                </a:lnTo>
                <a:lnTo>
                  <a:pt x="5050" y="2352"/>
                </a:lnTo>
                <a:lnTo>
                  <a:pt x="5052" y="2352"/>
                </a:lnTo>
                <a:lnTo>
                  <a:pt x="5054" y="2352"/>
                </a:lnTo>
                <a:lnTo>
                  <a:pt x="5056" y="2352"/>
                </a:lnTo>
                <a:lnTo>
                  <a:pt x="5058" y="2354"/>
                </a:lnTo>
                <a:lnTo>
                  <a:pt x="5060" y="2352"/>
                </a:lnTo>
                <a:lnTo>
                  <a:pt x="5066" y="2352"/>
                </a:lnTo>
                <a:lnTo>
                  <a:pt x="5066" y="2352"/>
                </a:lnTo>
                <a:lnTo>
                  <a:pt x="5066" y="2350"/>
                </a:lnTo>
                <a:lnTo>
                  <a:pt x="5069" y="2348"/>
                </a:lnTo>
                <a:lnTo>
                  <a:pt x="5073" y="2344"/>
                </a:lnTo>
                <a:lnTo>
                  <a:pt x="5075" y="2344"/>
                </a:lnTo>
                <a:lnTo>
                  <a:pt x="5075" y="2342"/>
                </a:lnTo>
                <a:lnTo>
                  <a:pt x="5077" y="2342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40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8"/>
                </a:lnTo>
                <a:lnTo>
                  <a:pt x="5081" y="2336"/>
                </a:lnTo>
                <a:lnTo>
                  <a:pt x="5083" y="2334"/>
                </a:lnTo>
                <a:lnTo>
                  <a:pt x="5083" y="2331"/>
                </a:lnTo>
                <a:lnTo>
                  <a:pt x="5083" y="2327"/>
                </a:lnTo>
                <a:lnTo>
                  <a:pt x="5085" y="2327"/>
                </a:lnTo>
                <a:lnTo>
                  <a:pt x="5087" y="2325"/>
                </a:lnTo>
                <a:lnTo>
                  <a:pt x="5087" y="2323"/>
                </a:lnTo>
                <a:lnTo>
                  <a:pt x="5085" y="2323"/>
                </a:lnTo>
                <a:lnTo>
                  <a:pt x="5085" y="2323"/>
                </a:lnTo>
                <a:lnTo>
                  <a:pt x="5087" y="2323"/>
                </a:lnTo>
                <a:lnTo>
                  <a:pt x="5087" y="2321"/>
                </a:lnTo>
                <a:lnTo>
                  <a:pt x="5087" y="2317"/>
                </a:lnTo>
                <a:lnTo>
                  <a:pt x="5087" y="2317"/>
                </a:lnTo>
                <a:lnTo>
                  <a:pt x="5089" y="2313"/>
                </a:lnTo>
                <a:lnTo>
                  <a:pt x="5089" y="2313"/>
                </a:lnTo>
                <a:lnTo>
                  <a:pt x="5089" y="2310"/>
                </a:lnTo>
                <a:lnTo>
                  <a:pt x="5089" y="2310"/>
                </a:lnTo>
                <a:lnTo>
                  <a:pt x="5092" y="2310"/>
                </a:lnTo>
                <a:lnTo>
                  <a:pt x="5092" y="2308"/>
                </a:lnTo>
                <a:lnTo>
                  <a:pt x="5092" y="2308"/>
                </a:lnTo>
                <a:lnTo>
                  <a:pt x="5094" y="2308"/>
                </a:lnTo>
                <a:lnTo>
                  <a:pt x="5096" y="2308"/>
                </a:lnTo>
                <a:lnTo>
                  <a:pt x="5096" y="2308"/>
                </a:lnTo>
                <a:lnTo>
                  <a:pt x="5098" y="2306"/>
                </a:lnTo>
                <a:lnTo>
                  <a:pt x="5100" y="2306"/>
                </a:lnTo>
                <a:lnTo>
                  <a:pt x="5100" y="2306"/>
                </a:lnTo>
                <a:lnTo>
                  <a:pt x="5102" y="2304"/>
                </a:lnTo>
                <a:lnTo>
                  <a:pt x="5102" y="2304"/>
                </a:lnTo>
                <a:lnTo>
                  <a:pt x="5100" y="2302"/>
                </a:lnTo>
                <a:lnTo>
                  <a:pt x="5100" y="2302"/>
                </a:lnTo>
                <a:lnTo>
                  <a:pt x="5102" y="2302"/>
                </a:lnTo>
                <a:lnTo>
                  <a:pt x="5102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4" y="2304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6" y="2302"/>
                </a:lnTo>
                <a:lnTo>
                  <a:pt x="5108" y="2302"/>
                </a:lnTo>
                <a:lnTo>
                  <a:pt x="5106" y="2304"/>
                </a:lnTo>
                <a:lnTo>
                  <a:pt x="5106" y="2304"/>
                </a:lnTo>
                <a:lnTo>
                  <a:pt x="5108" y="2304"/>
                </a:lnTo>
                <a:lnTo>
                  <a:pt x="5110" y="2304"/>
                </a:lnTo>
                <a:lnTo>
                  <a:pt x="5110" y="2304"/>
                </a:lnTo>
                <a:lnTo>
                  <a:pt x="5113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4"/>
                </a:lnTo>
                <a:lnTo>
                  <a:pt x="5115" y="2302"/>
                </a:lnTo>
                <a:lnTo>
                  <a:pt x="5115" y="2302"/>
                </a:lnTo>
                <a:lnTo>
                  <a:pt x="5115" y="2300"/>
                </a:lnTo>
                <a:lnTo>
                  <a:pt x="5113" y="2300"/>
                </a:lnTo>
                <a:lnTo>
                  <a:pt x="5110" y="2300"/>
                </a:lnTo>
                <a:lnTo>
                  <a:pt x="5110" y="2300"/>
                </a:lnTo>
                <a:lnTo>
                  <a:pt x="5110" y="2298"/>
                </a:lnTo>
                <a:lnTo>
                  <a:pt x="5110" y="2298"/>
                </a:lnTo>
                <a:lnTo>
                  <a:pt x="5110" y="2298"/>
                </a:lnTo>
                <a:lnTo>
                  <a:pt x="5106" y="2298"/>
                </a:lnTo>
                <a:lnTo>
                  <a:pt x="5108" y="2296"/>
                </a:lnTo>
                <a:lnTo>
                  <a:pt x="5108" y="2296"/>
                </a:lnTo>
                <a:lnTo>
                  <a:pt x="5110" y="2296"/>
                </a:lnTo>
                <a:lnTo>
                  <a:pt x="5110" y="2296"/>
                </a:lnTo>
                <a:lnTo>
                  <a:pt x="5110" y="2294"/>
                </a:lnTo>
                <a:lnTo>
                  <a:pt x="5108" y="2294"/>
                </a:lnTo>
                <a:lnTo>
                  <a:pt x="5108" y="2294"/>
                </a:lnTo>
                <a:lnTo>
                  <a:pt x="5110" y="2294"/>
                </a:lnTo>
                <a:lnTo>
                  <a:pt x="5110" y="2292"/>
                </a:lnTo>
                <a:lnTo>
                  <a:pt x="5113" y="2292"/>
                </a:lnTo>
                <a:lnTo>
                  <a:pt x="5115" y="2290"/>
                </a:lnTo>
                <a:lnTo>
                  <a:pt x="5117" y="2290"/>
                </a:lnTo>
                <a:lnTo>
                  <a:pt x="5117" y="2290"/>
                </a:lnTo>
                <a:lnTo>
                  <a:pt x="5119" y="2287"/>
                </a:lnTo>
                <a:lnTo>
                  <a:pt x="5121" y="2281"/>
                </a:lnTo>
                <a:lnTo>
                  <a:pt x="5123" y="2279"/>
                </a:lnTo>
                <a:lnTo>
                  <a:pt x="5125" y="2277"/>
                </a:lnTo>
                <a:lnTo>
                  <a:pt x="5127" y="2275"/>
                </a:lnTo>
                <a:lnTo>
                  <a:pt x="5127" y="2275"/>
                </a:lnTo>
                <a:lnTo>
                  <a:pt x="5127" y="2273"/>
                </a:lnTo>
                <a:lnTo>
                  <a:pt x="5129" y="2273"/>
                </a:lnTo>
                <a:lnTo>
                  <a:pt x="5131" y="2269"/>
                </a:lnTo>
                <a:lnTo>
                  <a:pt x="5131" y="2269"/>
                </a:lnTo>
                <a:lnTo>
                  <a:pt x="5133" y="2266"/>
                </a:lnTo>
                <a:lnTo>
                  <a:pt x="5131" y="2266"/>
                </a:lnTo>
                <a:lnTo>
                  <a:pt x="5131" y="2266"/>
                </a:lnTo>
                <a:lnTo>
                  <a:pt x="5129" y="2266"/>
                </a:lnTo>
                <a:lnTo>
                  <a:pt x="5131" y="2264"/>
                </a:lnTo>
                <a:lnTo>
                  <a:pt x="5129" y="2264"/>
                </a:lnTo>
                <a:lnTo>
                  <a:pt x="5129" y="2262"/>
                </a:lnTo>
                <a:lnTo>
                  <a:pt x="5129" y="2262"/>
                </a:lnTo>
                <a:lnTo>
                  <a:pt x="5129" y="2260"/>
                </a:lnTo>
                <a:lnTo>
                  <a:pt x="5131" y="2260"/>
                </a:lnTo>
                <a:lnTo>
                  <a:pt x="5131" y="2260"/>
                </a:lnTo>
                <a:lnTo>
                  <a:pt x="5133" y="2260"/>
                </a:lnTo>
                <a:lnTo>
                  <a:pt x="5133" y="2258"/>
                </a:lnTo>
                <a:lnTo>
                  <a:pt x="5133" y="2256"/>
                </a:lnTo>
                <a:lnTo>
                  <a:pt x="5133" y="2258"/>
                </a:lnTo>
                <a:lnTo>
                  <a:pt x="5131" y="2258"/>
                </a:lnTo>
                <a:close/>
                <a:moveTo>
                  <a:pt x="5060" y="1906"/>
                </a:moveTo>
                <a:lnTo>
                  <a:pt x="5060" y="1908"/>
                </a:lnTo>
                <a:lnTo>
                  <a:pt x="5060" y="1906"/>
                </a:lnTo>
                <a:lnTo>
                  <a:pt x="5060" y="1906"/>
                </a:lnTo>
                <a:lnTo>
                  <a:pt x="5058" y="1904"/>
                </a:lnTo>
                <a:lnTo>
                  <a:pt x="5060" y="1904"/>
                </a:lnTo>
                <a:lnTo>
                  <a:pt x="5058" y="1904"/>
                </a:lnTo>
                <a:lnTo>
                  <a:pt x="5058" y="1902"/>
                </a:lnTo>
                <a:lnTo>
                  <a:pt x="5058" y="1902"/>
                </a:lnTo>
                <a:lnTo>
                  <a:pt x="5056" y="1902"/>
                </a:lnTo>
                <a:lnTo>
                  <a:pt x="5056" y="1904"/>
                </a:lnTo>
                <a:lnTo>
                  <a:pt x="5056" y="1904"/>
                </a:lnTo>
                <a:lnTo>
                  <a:pt x="5056" y="1906"/>
                </a:lnTo>
                <a:lnTo>
                  <a:pt x="5060" y="1906"/>
                </a:lnTo>
                <a:close/>
                <a:moveTo>
                  <a:pt x="5058" y="2464"/>
                </a:moveTo>
                <a:lnTo>
                  <a:pt x="5058" y="2464"/>
                </a:lnTo>
                <a:lnTo>
                  <a:pt x="5056" y="2464"/>
                </a:lnTo>
                <a:lnTo>
                  <a:pt x="5056" y="2464"/>
                </a:lnTo>
                <a:lnTo>
                  <a:pt x="5058" y="2464"/>
                </a:lnTo>
                <a:lnTo>
                  <a:pt x="5058" y="2464"/>
                </a:lnTo>
                <a:lnTo>
                  <a:pt x="5060" y="2464"/>
                </a:lnTo>
                <a:lnTo>
                  <a:pt x="5058" y="2464"/>
                </a:lnTo>
                <a:lnTo>
                  <a:pt x="5058" y="2464"/>
                </a:lnTo>
                <a:close/>
                <a:moveTo>
                  <a:pt x="5043" y="2361"/>
                </a:moveTo>
                <a:lnTo>
                  <a:pt x="5043" y="2359"/>
                </a:lnTo>
                <a:lnTo>
                  <a:pt x="5041" y="2359"/>
                </a:lnTo>
                <a:lnTo>
                  <a:pt x="5041" y="2359"/>
                </a:lnTo>
                <a:lnTo>
                  <a:pt x="5043" y="2359"/>
                </a:lnTo>
                <a:lnTo>
                  <a:pt x="5043" y="2359"/>
                </a:lnTo>
                <a:lnTo>
                  <a:pt x="5041" y="2354"/>
                </a:lnTo>
                <a:lnTo>
                  <a:pt x="5039" y="2354"/>
                </a:lnTo>
                <a:lnTo>
                  <a:pt x="5037" y="2357"/>
                </a:lnTo>
                <a:lnTo>
                  <a:pt x="5039" y="2359"/>
                </a:lnTo>
                <a:lnTo>
                  <a:pt x="5037" y="2359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1"/>
                </a:lnTo>
                <a:lnTo>
                  <a:pt x="5037" y="2363"/>
                </a:lnTo>
                <a:lnTo>
                  <a:pt x="5035" y="2363"/>
                </a:lnTo>
                <a:lnTo>
                  <a:pt x="5035" y="2365"/>
                </a:lnTo>
                <a:lnTo>
                  <a:pt x="5035" y="2365"/>
                </a:lnTo>
                <a:lnTo>
                  <a:pt x="5037" y="2365"/>
                </a:lnTo>
                <a:lnTo>
                  <a:pt x="5039" y="2363"/>
                </a:lnTo>
                <a:lnTo>
                  <a:pt x="5039" y="2363"/>
                </a:lnTo>
                <a:lnTo>
                  <a:pt x="5039" y="2363"/>
                </a:lnTo>
                <a:lnTo>
                  <a:pt x="5041" y="2363"/>
                </a:lnTo>
                <a:lnTo>
                  <a:pt x="5043" y="2363"/>
                </a:lnTo>
                <a:lnTo>
                  <a:pt x="5045" y="2361"/>
                </a:lnTo>
                <a:lnTo>
                  <a:pt x="5045" y="2361"/>
                </a:lnTo>
                <a:lnTo>
                  <a:pt x="5045" y="2361"/>
                </a:lnTo>
                <a:lnTo>
                  <a:pt x="5043" y="2361"/>
                </a:lnTo>
                <a:close/>
                <a:moveTo>
                  <a:pt x="5054" y="1526"/>
                </a:move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2" y="1526"/>
                </a:lnTo>
                <a:lnTo>
                  <a:pt x="5054" y="1526"/>
                </a:lnTo>
                <a:lnTo>
                  <a:pt x="5054" y="1526"/>
                </a:lnTo>
                <a:close/>
                <a:moveTo>
                  <a:pt x="4849" y="1705"/>
                </a:moveTo>
                <a:lnTo>
                  <a:pt x="4849" y="1705"/>
                </a:lnTo>
                <a:lnTo>
                  <a:pt x="4849" y="1702"/>
                </a:lnTo>
                <a:lnTo>
                  <a:pt x="4849" y="1702"/>
                </a:lnTo>
                <a:lnTo>
                  <a:pt x="4846" y="1705"/>
                </a:lnTo>
                <a:lnTo>
                  <a:pt x="4846" y="1705"/>
                </a:lnTo>
                <a:lnTo>
                  <a:pt x="4846" y="1707"/>
                </a:lnTo>
                <a:lnTo>
                  <a:pt x="4846" y="1707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9"/>
                </a:lnTo>
                <a:lnTo>
                  <a:pt x="4849" y="1707"/>
                </a:lnTo>
                <a:lnTo>
                  <a:pt x="4849" y="1705"/>
                </a:lnTo>
                <a:close/>
                <a:moveTo>
                  <a:pt x="4427" y="1480"/>
                </a:moveTo>
                <a:lnTo>
                  <a:pt x="4427" y="1480"/>
                </a:lnTo>
                <a:lnTo>
                  <a:pt x="4427" y="1482"/>
                </a:lnTo>
                <a:lnTo>
                  <a:pt x="4427" y="1482"/>
                </a:lnTo>
                <a:lnTo>
                  <a:pt x="4425" y="1482"/>
                </a:lnTo>
                <a:lnTo>
                  <a:pt x="4425" y="1484"/>
                </a:lnTo>
                <a:lnTo>
                  <a:pt x="4425" y="1484"/>
                </a:lnTo>
                <a:lnTo>
                  <a:pt x="4427" y="1487"/>
                </a:lnTo>
                <a:lnTo>
                  <a:pt x="4427" y="1487"/>
                </a:lnTo>
                <a:lnTo>
                  <a:pt x="4427" y="1489"/>
                </a:lnTo>
                <a:lnTo>
                  <a:pt x="4427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9"/>
                </a:lnTo>
                <a:lnTo>
                  <a:pt x="4429" y="1487"/>
                </a:lnTo>
                <a:lnTo>
                  <a:pt x="4427" y="1484"/>
                </a:lnTo>
                <a:lnTo>
                  <a:pt x="4429" y="1482"/>
                </a:lnTo>
                <a:lnTo>
                  <a:pt x="4427" y="1480"/>
                </a:lnTo>
                <a:close/>
                <a:moveTo>
                  <a:pt x="4392" y="1445"/>
                </a:move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3"/>
                </a:lnTo>
                <a:lnTo>
                  <a:pt x="4390" y="1445"/>
                </a:lnTo>
                <a:lnTo>
                  <a:pt x="4392" y="1445"/>
                </a:lnTo>
                <a:lnTo>
                  <a:pt x="4394" y="1447"/>
                </a:lnTo>
                <a:lnTo>
                  <a:pt x="4396" y="1449"/>
                </a:lnTo>
                <a:lnTo>
                  <a:pt x="4394" y="1445"/>
                </a:lnTo>
                <a:lnTo>
                  <a:pt x="4392" y="1445"/>
                </a:lnTo>
                <a:close/>
                <a:moveTo>
                  <a:pt x="4409" y="1478"/>
                </a:moveTo>
                <a:lnTo>
                  <a:pt x="4411" y="1478"/>
                </a:lnTo>
                <a:lnTo>
                  <a:pt x="4411" y="1478"/>
                </a:lnTo>
                <a:lnTo>
                  <a:pt x="4409" y="1476"/>
                </a:lnTo>
                <a:lnTo>
                  <a:pt x="4409" y="1476"/>
                </a:lnTo>
                <a:lnTo>
                  <a:pt x="4409" y="1478"/>
                </a:lnTo>
                <a:lnTo>
                  <a:pt x="4409" y="1478"/>
                </a:lnTo>
                <a:close/>
                <a:moveTo>
                  <a:pt x="4383" y="1480"/>
                </a:moveTo>
                <a:lnTo>
                  <a:pt x="4383" y="1480"/>
                </a:lnTo>
                <a:lnTo>
                  <a:pt x="4385" y="1480"/>
                </a:lnTo>
                <a:lnTo>
                  <a:pt x="4385" y="1480"/>
                </a:lnTo>
                <a:lnTo>
                  <a:pt x="4385" y="1478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3" y="1476"/>
                </a:lnTo>
                <a:lnTo>
                  <a:pt x="4383" y="1478"/>
                </a:lnTo>
                <a:lnTo>
                  <a:pt x="4383" y="1480"/>
                </a:lnTo>
                <a:lnTo>
                  <a:pt x="4383" y="1480"/>
                </a:lnTo>
                <a:lnTo>
                  <a:pt x="4383" y="1480"/>
                </a:lnTo>
                <a:close/>
                <a:moveTo>
                  <a:pt x="4377" y="1449"/>
                </a:moveTo>
                <a:lnTo>
                  <a:pt x="4375" y="1449"/>
                </a:lnTo>
                <a:lnTo>
                  <a:pt x="4375" y="1451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3"/>
                </a:lnTo>
                <a:lnTo>
                  <a:pt x="4375" y="1455"/>
                </a:lnTo>
                <a:lnTo>
                  <a:pt x="4375" y="1455"/>
                </a:lnTo>
                <a:lnTo>
                  <a:pt x="4375" y="1457"/>
                </a:lnTo>
                <a:lnTo>
                  <a:pt x="4377" y="1453"/>
                </a:lnTo>
                <a:lnTo>
                  <a:pt x="4377" y="1451"/>
                </a:lnTo>
                <a:lnTo>
                  <a:pt x="4377" y="1449"/>
                </a:lnTo>
                <a:lnTo>
                  <a:pt x="4377" y="1449"/>
                </a:lnTo>
                <a:lnTo>
                  <a:pt x="4377" y="1449"/>
                </a:lnTo>
                <a:close/>
                <a:moveTo>
                  <a:pt x="4402" y="1470"/>
                </a:moveTo>
                <a:lnTo>
                  <a:pt x="4400" y="1468"/>
                </a:lnTo>
                <a:lnTo>
                  <a:pt x="4400" y="1468"/>
                </a:lnTo>
                <a:lnTo>
                  <a:pt x="4400" y="1470"/>
                </a:lnTo>
                <a:lnTo>
                  <a:pt x="4400" y="1470"/>
                </a:lnTo>
                <a:lnTo>
                  <a:pt x="4402" y="1470"/>
                </a:lnTo>
                <a:close/>
                <a:moveTo>
                  <a:pt x="4406" y="1487"/>
                </a:moveTo>
                <a:lnTo>
                  <a:pt x="4404" y="1487"/>
                </a:lnTo>
                <a:lnTo>
                  <a:pt x="4402" y="1489"/>
                </a:lnTo>
                <a:lnTo>
                  <a:pt x="4402" y="1489"/>
                </a:lnTo>
                <a:lnTo>
                  <a:pt x="4402" y="1491"/>
                </a:lnTo>
                <a:lnTo>
                  <a:pt x="4402" y="1491"/>
                </a:lnTo>
                <a:lnTo>
                  <a:pt x="4402" y="1493"/>
                </a:lnTo>
                <a:lnTo>
                  <a:pt x="4402" y="1493"/>
                </a:lnTo>
                <a:lnTo>
                  <a:pt x="4406" y="1493"/>
                </a:lnTo>
                <a:lnTo>
                  <a:pt x="4409" y="1493"/>
                </a:lnTo>
                <a:lnTo>
                  <a:pt x="4411" y="1493"/>
                </a:lnTo>
                <a:lnTo>
                  <a:pt x="4411" y="1491"/>
                </a:lnTo>
                <a:lnTo>
                  <a:pt x="4411" y="1491"/>
                </a:lnTo>
                <a:lnTo>
                  <a:pt x="4413" y="1491"/>
                </a:lnTo>
                <a:lnTo>
                  <a:pt x="4413" y="1491"/>
                </a:lnTo>
                <a:lnTo>
                  <a:pt x="4413" y="1489"/>
                </a:lnTo>
                <a:lnTo>
                  <a:pt x="4413" y="1489"/>
                </a:lnTo>
                <a:lnTo>
                  <a:pt x="4413" y="1487"/>
                </a:lnTo>
                <a:lnTo>
                  <a:pt x="4411" y="1487"/>
                </a:lnTo>
                <a:lnTo>
                  <a:pt x="4411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9" y="1484"/>
                </a:lnTo>
                <a:lnTo>
                  <a:pt x="4406" y="1484"/>
                </a:lnTo>
                <a:lnTo>
                  <a:pt x="4406" y="1487"/>
                </a:lnTo>
                <a:close/>
                <a:moveTo>
                  <a:pt x="4404" y="1468"/>
                </a:moveTo>
                <a:lnTo>
                  <a:pt x="4404" y="1470"/>
                </a:lnTo>
                <a:lnTo>
                  <a:pt x="4404" y="1470"/>
                </a:lnTo>
                <a:lnTo>
                  <a:pt x="4404" y="1472"/>
                </a:lnTo>
                <a:lnTo>
                  <a:pt x="4402" y="1472"/>
                </a:lnTo>
                <a:lnTo>
                  <a:pt x="4402" y="1474"/>
                </a:lnTo>
                <a:lnTo>
                  <a:pt x="4402" y="1476"/>
                </a:lnTo>
                <a:lnTo>
                  <a:pt x="4400" y="1478"/>
                </a:lnTo>
                <a:lnTo>
                  <a:pt x="4400" y="1480"/>
                </a:lnTo>
                <a:lnTo>
                  <a:pt x="4398" y="1482"/>
                </a:lnTo>
                <a:lnTo>
                  <a:pt x="4398" y="1484"/>
                </a:lnTo>
                <a:lnTo>
                  <a:pt x="4396" y="1489"/>
                </a:lnTo>
                <a:lnTo>
                  <a:pt x="4396" y="1489"/>
                </a:lnTo>
                <a:lnTo>
                  <a:pt x="4394" y="1493"/>
                </a:lnTo>
                <a:lnTo>
                  <a:pt x="4394" y="1495"/>
                </a:lnTo>
                <a:lnTo>
                  <a:pt x="4394" y="1495"/>
                </a:lnTo>
                <a:lnTo>
                  <a:pt x="4396" y="1495"/>
                </a:lnTo>
                <a:lnTo>
                  <a:pt x="4396" y="1493"/>
                </a:lnTo>
                <a:lnTo>
                  <a:pt x="4398" y="1489"/>
                </a:lnTo>
                <a:lnTo>
                  <a:pt x="4398" y="1487"/>
                </a:lnTo>
                <a:lnTo>
                  <a:pt x="4400" y="1484"/>
                </a:lnTo>
                <a:lnTo>
                  <a:pt x="4400" y="1484"/>
                </a:lnTo>
                <a:lnTo>
                  <a:pt x="4402" y="1482"/>
                </a:lnTo>
                <a:lnTo>
                  <a:pt x="4404" y="1482"/>
                </a:lnTo>
                <a:lnTo>
                  <a:pt x="4404" y="1482"/>
                </a:lnTo>
                <a:lnTo>
                  <a:pt x="4404" y="1478"/>
                </a:lnTo>
                <a:lnTo>
                  <a:pt x="4404" y="1476"/>
                </a:lnTo>
                <a:lnTo>
                  <a:pt x="4404" y="1474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2"/>
                </a:lnTo>
                <a:lnTo>
                  <a:pt x="4404" y="1470"/>
                </a:lnTo>
                <a:lnTo>
                  <a:pt x="4404" y="1468"/>
                </a:lnTo>
                <a:close/>
                <a:moveTo>
                  <a:pt x="4381" y="1489"/>
                </a:moveTo>
                <a:lnTo>
                  <a:pt x="4381" y="1489"/>
                </a:lnTo>
                <a:lnTo>
                  <a:pt x="4381" y="1491"/>
                </a:lnTo>
                <a:lnTo>
                  <a:pt x="4383" y="1495"/>
                </a:lnTo>
                <a:lnTo>
                  <a:pt x="4383" y="1495"/>
                </a:lnTo>
                <a:lnTo>
                  <a:pt x="4385" y="1495"/>
                </a:lnTo>
                <a:lnTo>
                  <a:pt x="4385" y="1497"/>
                </a:lnTo>
                <a:lnTo>
                  <a:pt x="4388" y="1497"/>
                </a:lnTo>
                <a:lnTo>
                  <a:pt x="4390" y="1499"/>
                </a:lnTo>
                <a:lnTo>
                  <a:pt x="4390" y="1501"/>
                </a:lnTo>
                <a:lnTo>
                  <a:pt x="4390" y="1501"/>
                </a:lnTo>
                <a:lnTo>
                  <a:pt x="4392" y="1501"/>
                </a:lnTo>
                <a:lnTo>
                  <a:pt x="4392" y="1501"/>
                </a:lnTo>
                <a:lnTo>
                  <a:pt x="4394" y="1499"/>
                </a:lnTo>
                <a:lnTo>
                  <a:pt x="4394" y="1499"/>
                </a:lnTo>
                <a:lnTo>
                  <a:pt x="4394" y="1497"/>
                </a:lnTo>
                <a:lnTo>
                  <a:pt x="4394" y="1497"/>
                </a:lnTo>
                <a:lnTo>
                  <a:pt x="4394" y="1497"/>
                </a:lnTo>
                <a:lnTo>
                  <a:pt x="4392" y="1493"/>
                </a:lnTo>
                <a:lnTo>
                  <a:pt x="4392" y="1493"/>
                </a:lnTo>
                <a:lnTo>
                  <a:pt x="4392" y="1491"/>
                </a:lnTo>
                <a:lnTo>
                  <a:pt x="4392" y="1489"/>
                </a:lnTo>
                <a:lnTo>
                  <a:pt x="4392" y="1489"/>
                </a:lnTo>
                <a:lnTo>
                  <a:pt x="4394" y="1487"/>
                </a:lnTo>
                <a:lnTo>
                  <a:pt x="4394" y="1484"/>
                </a:lnTo>
                <a:lnTo>
                  <a:pt x="4394" y="1482"/>
                </a:lnTo>
                <a:lnTo>
                  <a:pt x="4396" y="1480"/>
                </a:lnTo>
                <a:lnTo>
                  <a:pt x="4396" y="1478"/>
                </a:lnTo>
                <a:lnTo>
                  <a:pt x="4398" y="1478"/>
                </a:lnTo>
                <a:lnTo>
                  <a:pt x="4398" y="1476"/>
                </a:lnTo>
                <a:lnTo>
                  <a:pt x="4398" y="1476"/>
                </a:lnTo>
                <a:lnTo>
                  <a:pt x="4398" y="1474"/>
                </a:lnTo>
                <a:lnTo>
                  <a:pt x="4394" y="1472"/>
                </a:lnTo>
                <a:lnTo>
                  <a:pt x="4394" y="1472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4"/>
                </a:lnTo>
                <a:lnTo>
                  <a:pt x="4390" y="1476"/>
                </a:lnTo>
                <a:lnTo>
                  <a:pt x="4390" y="1476"/>
                </a:lnTo>
                <a:lnTo>
                  <a:pt x="4388" y="1478"/>
                </a:lnTo>
                <a:lnTo>
                  <a:pt x="4388" y="1478"/>
                </a:lnTo>
                <a:lnTo>
                  <a:pt x="4388" y="1480"/>
                </a:lnTo>
                <a:lnTo>
                  <a:pt x="4388" y="1482"/>
                </a:lnTo>
                <a:lnTo>
                  <a:pt x="4388" y="1482"/>
                </a:lnTo>
                <a:lnTo>
                  <a:pt x="4388" y="1484"/>
                </a:lnTo>
                <a:lnTo>
                  <a:pt x="4388" y="1487"/>
                </a:lnTo>
                <a:lnTo>
                  <a:pt x="4385" y="1487"/>
                </a:lnTo>
                <a:lnTo>
                  <a:pt x="4385" y="1487"/>
                </a:lnTo>
                <a:lnTo>
                  <a:pt x="4383" y="1487"/>
                </a:lnTo>
                <a:lnTo>
                  <a:pt x="4381" y="1489"/>
                </a:lnTo>
                <a:lnTo>
                  <a:pt x="4381" y="1489"/>
                </a:lnTo>
                <a:close/>
                <a:moveTo>
                  <a:pt x="4400" y="1497"/>
                </a:moveTo>
                <a:lnTo>
                  <a:pt x="4398" y="1497"/>
                </a:lnTo>
                <a:lnTo>
                  <a:pt x="4398" y="1499"/>
                </a:lnTo>
                <a:lnTo>
                  <a:pt x="4396" y="1499"/>
                </a:lnTo>
                <a:lnTo>
                  <a:pt x="4396" y="1499"/>
                </a:lnTo>
                <a:lnTo>
                  <a:pt x="4398" y="1499"/>
                </a:lnTo>
                <a:lnTo>
                  <a:pt x="4398" y="1499"/>
                </a:lnTo>
                <a:lnTo>
                  <a:pt x="4400" y="1499"/>
                </a:lnTo>
                <a:lnTo>
                  <a:pt x="4400" y="1499"/>
                </a:lnTo>
                <a:lnTo>
                  <a:pt x="4400" y="1497"/>
                </a:lnTo>
                <a:close/>
                <a:moveTo>
                  <a:pt x="4373" y="1537"/>
                </a:moveTo>
                <a:lnTo>
                  <a:pt x="4373" y="1537"/>
                </a:lnTo>
                <a:lnTo>
                  <a:pt x="4375" y="1539"/>
                </a:lnTo>
                <a:lnTo>
                  <a:pt x="4375" y="1539"/>
                </a:lnTo>
                <a:lnTo>
                  <a:pt x="4377" y="1539"/>
                </a:lnTo>
                <a:lnTo>
                  <a:pt x="4377" y="1539"/>
                </a:lnTo>
                <a:lnTo>
                  <a:pt x="4379" y="1537"/>
                </a:lnTo>
                <a:lnTo>
                  <a:pt x="4379" y="1537"/>
                </a:lnTo>
                <a:lnTo>
                  <a:pt x="4379" y="1535"/>
                </a:lnTo>
                <a:lnTo>
                  <a:pt x="4375" y="1535"/>
                </a:lnTo>
                <a:lnTo>
                  <a:pt x="4373" y="1535"/>
                </a:lnTo>
                <a:lnTo>
                  <a:pt x="4373" y="1535"/>
                </a:lnTo>
                <a:lnTo>
                  <a:pt x="4373" y="1537"/>
                </a:lnTo>
                <a:lnTo>
                  <a:pt x="4373" y="1537"/>
                </a:lnTo>
                <a:close/>
                <a:moveTo>
                  <a:pt x="4346" y="1558"/>
                </a:moveTo>
                <a:lnTo>
                  <a:pt x="4346" y="1558"/>
                </a:lnTo>
                <a:lnTo>
                  <a:pt x="4348" y="1558"/>
                </a:lnTo>
                <a:lnTo>
                  <a:pt x="4348" y="1556"/>
                </a:lnTo>
                <a:lnTo>
                  <a:pt x="4348" y="1556"/>
                </a:lnTo>
                <a:lnTo>
                  <a:pt x="4350" y="1558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6"/>
                </a:lnTo>
                <a:lnTo>
                  <a:pt x="4350" y="1554"/>
                </a:lnTo>
                <a:lnTo>
                  <a:pt x="4348" y="1554"/>
                </a:lnTo>
                <a:lnTo>
                  <a:pt x="4348" y="1556"/>
                </a:lnTo>
                <a:lnTo>
                  <a:pt x="4346" y="1556"/>
                </a:lnTo>
                <a:lnTo>
                  <a:pt x="4344" y="1558"/>
                </a:lnTo>
                <a:lnTo>
                  <a:pt x="4344" y="1558"/>
                </a:lnTo>
                <a:lnTo>
                  <a:pt x="4344" y="1558"/>
                </a:lnTo>
                <a:lnTo>
                  <a:pt x="4346" y="1558"/>
                </a:lnTo>
                <a:close/>
                <a:moveTo>
                  <a:pt x="4350" y="1434"/>
                </a:moveTo>
                <a:lnTo>
                  <a:pt x="4350" y="1432"/>
                </a:lnTo>
                <a:lnTo>
                  <a:pt x="4350" y="1432"/>
                </a:lnTo>
                <a:lnTo>
                  <a:pt x="4348" y="1430"/>
                </a:lnTo>
                <a:lnTo>
                  <a:pt x="4348" y="1432"/>
                </a:lnTo>
                <a:lnTo>
                  <a:pt x="4348" y="1432"/>
                </a:lnTo>
                <a:lnTo>
                  <a:pt x="4348" y="1432"/>
                </a:lnTo>
                <a:lnTo>
                  <a:pt x="4350" y="1434"/>
                </a:lnTo>
                <a:close/>
                <a:moveTo>
                  <a:pt x="4369" y="1449"/>
                </a:moveTo>
                <a:lnTo>
                  <a:pt x="4369" y="1449"/>
                </a:lnTo>
                <a:lnTo>
                  <a:pt x="4367" y="1447"/>
                </a:lnTo>
                <a:lnTo>
                  <a:pt x="4367" y="1445"/>
                </a:lnTo>
                <a:lnTo>
                  <a:pt x="4369" y="1443"/>
                </a:lnTo>
                <a:lnTo>
                  <a:pt x="4369" y="1443"/>
                </a:lnTo>
                <a:lnTo>
                  <a:pt x="4369" y="1443"/>
                </a:lnTo>
                <a:lnTo>
                  <a:pt x="4367" y="1440"/>
                </a:lnTo>
                <a:lnTo>
                  <a:pt x="4367" y="1440"/>
                </a:lnTo>
                <a:lnTo>
                  <a:pt x="4365" y="1438"/>
                </a:lnTo>
                <a:lnTo>
                  <a:pt x="4365" y="1436"/>
                </a:lnTo>
                <a:lnTo>
                  <a:pt x="4362" y="1438"/>
                </a:lnTo>
                <a:lnTo>
                  <a:pt x="4362" y="1438"/>
                </a:lnTo>
                <a:lnTo>
                  <a:pt x="4360" y="1436"/>
                </a:lnTo>
                <a:lnTo>
                  <a:pt x="4360" y="1436"/>
                </a:lnTo>
                <a:lnTo>
                  <a:pt x="4360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6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6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2" y="1438"/>
                </a:lnTo>
                <a:lnTo>
                  <a:pt x="4354" y="1438"/>
                </a:lnTo>
                <a:lnTo>
                  <a:pt x="4354" y="1440"/>
                </a:lnTo>
                <a:lnTo>
                  <a:pt x="4354" y="1440"/>
                </a:lnTo>
                <a:lnTo>
                  <a:pt x="4356" y="1440"/>
                </a:lnTo>
                <a:lnTo>
                  <a:pt x="4356" y="1443"/>
                </a:lnTo>
                <a:lnTo>
                  <a:pt x="4358" y="1445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7"/>
                </a:lnTo>
                <a:lnTo>
                  <a:pt x="4358" y="1449"/>
                </a:lnTo>
                <a:lnTo>
                  <a:pt x="4358" y="1449"/>
                </a:lnTo>
                <a:lnTo>
                  <a:pt x="4360" y="1449"/>
                </a:lnTo>
                <a:lnTo>
                  <a:pt x="4360" y="1451"/>
                </a:lnTo>
                <a:lnTo>
                  <a:pt x="4360" y="1451"/>
                </a:lnTo>
                <a:lnTo>
                  <a:pt x="4360" y="1453"/>
                </a:lnTo>
                <a:lnTo>
                  <a:pt x="4362" y="1453"/>
                </a:lnTo>
                <a:lnTo>
                  <a:pt x="4362" y="1453"/>
                </a:lnTo>
                <a:lnTo>
                  <a:pt x="4362" y="1455"/>
                </a:lnTo>
                <a:lnTo>
                  <a:pt x="4362" y="1455"/>
                </a:lnTo>
                <a:lnTo>
                  <a:pt x="4365" y="1455"/>
                </a:lnTo>
                <a:lnTo>
                  <a:pt x="4365" y="1453"/>
                </a:lnTo>
                <a:lnTo>
                  <a:pt x="4365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3"/>
                </a:lnTo>
                <a:lnTo>
                  <a:pt x="4367" y="1451"/>
                </a:lnTo>
                <a:lnTo>
                  <a:pt x="4367" y="1451"/>
                </a:lnTo>
                <a:lnTo>
                  <a:pt x="4369" y="1449"/>
                </a:lnTo>
                <a:close/>
                <a:moveTo>
                  <a:pt x="4344" y="1256"/>
                </a:moveTo>
                <a:lnTo>
                  <a:pt x="4344" y="1254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6"/>
                </a:lnTo>
                <a:lnTo>
                  <a:pt x="4341" y="1258"/>
                </a:lnTo>
                <a:lnTo>
                  <a:pt x="4341" y="1258"/>
                </a:lnTo>
                <a:lnTo>
                  <a:pt x="4341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8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lnTo>
                  <a:pt x="4344" y="1256"/>
                </a:lnTo>
                <a:close/>
                <a:moveTo>
                  <a:pt x="4352" y="1457"/>
                </a:moveTo>
                <a:lnTo>
                  <a:pt x="4350" y="1455"/>
                </a:lnTo>
                <a:lnTo>
                  <a:pt x="4350" y="1455"/>
                </a:lnTo>
                <a:lnTo>
                  <a:pt x="4350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8" y="1455"/>
                </a:lnTo>
                <a:lnTo>
                  <a:pt x="4346" y="1455"/>
                </a:lnTo>
                <a:lnTo>
                  <a:pt x="4346" y="1453"/>
                </a:lnTo>
                <a:lnTo>
                  <a:pt x="4346" y="1453"/>
                </a:lnTo>
                <a:lnTo>
                  <a:pt x="4344" y="1453"/>
                </a:lnTo>
                <a:lnTo>
                  <a:pt x="4344" y="1453"/>
                </a:lnTo>
                <a:lnTo>
                  <a:pt x="4344" y="1455"/>
                </a:lnTo>
                <a:lnTo>
                  <a:pt x="4344" y="1455"/>
                </a:lnTo>
                <a:lnTo>
                  <a:pt x="4344" y="1455"/>
                </a:lnTo>
                <a:lnTo>
                  <a:pt x="4346" y="1455"/>
                </a:lnTo>
                <a:lnTo>
                  <a:pt x="4346" y="1457"/>
                </a:lnTo>
                <a:lnTo>
                  <a:pt x="4346" y="1457"/>
                </a:lnTo>
                <a:lnTo>
                  <a:pt x="4348" y="1457"/>
                </a:lnTo>
                <a:lnTo>
                  <a:pt x="4348" y="1457"/>
                </a:lnTo>
                <a:lnTo>
                  <a:pt x="4350" y="1457"/>
                </a:lnTo>
                <a:lnTo>
                  <a:pt x="4350" y="1457"/>
                </a:lnTo>
                <a:lnTo>
                  <a:pt x="4352" y="1457"/>
                </a:lnTo>
                <a:close/>
                <a:moveTo>
                  <a:pt x="4346" y="1459"/>
                </a:moveTo>
                <a:lnTo>
                  <a:pt x="4346" y="1459"/>
                </a:lnTo>
                <a:lnTo>
                  <a:pt x="4346" y="1459"/>
                </a:lnTo>
                <a:lnTo>
                  <a:pt x="4346" y="1459"/>
                </a:lnTo>
                <a:lnTo>
                  <a:pt x="4344" y="1459"/>
                </a:lnTo>
                <a:lnTo>
                  <a:pt x="4346" y="1461"/>
                </a:lnTo>
                <a:lnTo>
                  <a:pt x="4346" y="1461"/>
                </a:lnTo>
                <a:lnTo>
                  <a:pt x="4346" y="1463"/>
                </a:lnTo>
                <a:lnTo>
                  <a:pt x="4346" y="1463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61"/>
                </a:lnTo>
                <a:lnTo>
                  <a:pt x="4348" y="1459"/>
                </a:lnTo>
                <a:lnTo>
                  <a:pt x="4346" y="1459"/>
                </a:lnTo>
                <a:close/>
                <a:moveTo>
                  <a:pt x="4346" y="1480"/>
                </a:moveTo>
                <a:lnTo>
                  <a:pt x="4346" y="1480"/>
                </a:lnTo>
                <a:lnTo>
                  <a:pt x="4346" y="1478"/>
                </a:lnTo>
                <a:lnTo>
                  <a:pt x="4346" y="1478"/>
                </a:lnTo>
                <a:lnTo>
                  <a:pt x="4344" y="1478"/>
                </a:lnTo>
                <a:lnTo>
                  <a:pt x="4344" y="1478"/>
                </a:lnTo>
                <a:lnTo>
                  <a:pt x="4344" y="1480"/>
                </a:lnTo>
                <a:lnTo>
                  <a:pt x="4346" y="1480"/>
                </a:lnTo>
                <a:close/>
                <a:moveTo>
                  <a:pt x="4365" y="1545"/>
                </a:moveTo>
                <a:lnTo>
                  <a:pt x="4365" y="1545"/>
                </a:lnTo>
                <a:lnTo>
                  <a:pt x="4362" y="1543"/>
                </a:lnTo>
                <a:lnTo>
                  <a:pt x="4360" y="1543"/>
                </a:lnTo>
                <a:lnTo>
                  <a:pt x="4358" y="1545"/>
                </a:lnTo>
                <a:lnTo>
                  <a:pt x="4358" y="1545"/>
                </a:lnTo>
                <a:lnTo>
                  <a:pt x="4360" y="1547"/>
                </a:lnTo>
                <a:lnTo>
                  <a:pt x="4360" y="1545"/>
                </a:lnTo>
                <a:lnTo>
                  <a:pt x="4362" y="1547"/>
                </a:lnTo>
                <a:lnTo>
                  <a:pt x="4365" y="1545"/>
                </a:lnTo>
                <a:lnTo>
                  <a:pt x="4365" y="1547"/>
                </a:lnTo>
                <a:lnTo>
                  <a:pt x="4367" y="1545"/>
                </a:lnTo>
                <a:lnTo>
                  <a:pt x="4367" y="1545"/>
                </a:lnTo>
                <a:lnTo>
                  <a:pt x="4367" y="1545"/>
                </a:lnTo>
                <a:lnTo>
                  <a:pt x="4365" y="1545"/>
                </a:lnTo>
                <a:close/>
                <a:moveTo>
                  <a:pt x="4344" y="1466"/>
                </a:moveTo>
                <a:lnTo>
                  <a:pt x="4344" y="1466"/>
                </a:lnTo>
                <a:lnTo>
                  <a:pt x="4341" y="1466"/>
                </a:lnTo>
                <a:lnTo>
                  <a:pt x="4341" y="1466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8"/>
                </a:lnTo>
                <a:lnTo>
                  <a:pt x="4344" y="1466"/>
                </a:lnTo>
                <a:lnTo>
                  <a:pt x="4344" y="1466"/>
                </a:lnTo>
                <a:lnTo>
                  <a:pt x="4344" y="1466"/>
                </a:lnTo>
                <a:close/>
                <a:moveTo>
                  <a:pt x="4436" y="1115"/>
                </a:moveTo>
                <a:lnTo>
                  <a:pt x="4436" y="1115"/>
                </a:lnTo>
                <a:lnTo>
                  <a:pt x="4436" y="1115"/>
                </a:lnTo>
                <a:lnTo>
                  <a:pt x="4434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6" y="1118"/>
                </a:lnTo>
                <a:lnTo>
                  <a:pt x="4438" y="1118"/>
                </a:lnTo>
                <a:lnTo>
                  <a:pt x="4438" y="1115"/>
                </a:lnTo>
                <a:lnTo>
                  <a:pt x="4438" y="1115"/>
                </a:lnTo>
                <a:lnTo>
                  <a:pt x="4436" y="1115"/>
                </a:lnTo>
                <a:close/>
                <a:moveTo>
                  <a:pt x="4432" y="1491"/>
                </a:moveTo>
                <a:lnTo>
                  <a:pt x="4432" y="1493"/>
                </a:lnTo>
                <a:lnTo>
                  <a:pt x="4432" y="1493"/>
                </a:lnTo>
                <a:lnTo>
                  <a:pt x="4434" y="1493"/>
                </a:lnTo>
                <a:lnTo>
                  <a:pt x="4434" y="1491"/>
                </a:lnTo>
                <a:lnTo>
                  <a:pt x="4434" y="1491"/>
                </a:lnTo>
                <a:lnTo>
                  <a:pt x="4432" y="1491"/>
                </a:lnTo>
                <a:close/>
                <a:moveTo>
                  <a:pt x="4434" y="1489"/>
                </a:moveTo>
                <a:lnTo>
                  <a:pt x="4434" y="1491"/>
                </a:lnTo>
                <a:lnTo>
                  <a:pt x="4434" y="1491"/>
                </a:lnTo>
                <a:lnTo>
                  <a:pt x="4436" y="1491"/>
                </a:lnTo>
                <a:lnTo>
                  <a:pt x="4436" y="1491"/>
                </a:lnTo>
                <a:lnTo>
                  <a:pt x="4436" y="1489"/>
                </a:lnTo>
                <a:lnTo>
                  <a:pt x="4436" y="1489"/>
                </a:lnTo>
                <a:lnTo>
                  <a:pt x="4436" y="1489"/>
                </a:lnTo>
                <a:lnTo>
                  <a:pt x="4434" y="1487"/>
                </a:lnTo>
                <a:lnTo>
                  <a:pt x="4434" y="1489"/>
                </a:lnTo>
                <a:lnTo>
                  <a:pt x="4434" y="1489"/>
                </a:lnTo>
                <a:close/>
                <a:moveTo>
                  <a:pt x="4388" y="1524"/>
                </a:moveTo>
                <a:lnTo>
                  <a:pt x="4388" y="1524"/>
                </a:lnTo>
                <a:lnTo>
                  <a:pt x="4388" y="1524"/>
                </a:lnTo>
                <a:lnTo>
                  <a:pt x="4388" y="1526"/>
                </a:lnTo>
                <a:lnTo>
                  <a:pt x="4388" y="1526"/>
                </a:lnTo>
                <a:lnTo>
                  <a:pt x="4390" y="1524"/>
                </a:lnTo>
                <a:lnTo>
                  <a:pt x="4390" y="1524"/>
                </a:lnTo>
                <a:lnTo>
                  <a:pt x="4390" y="1524"/>
                </a:lnTo>
                <a:lnTo>
                  <a:pt x="4388" y="1524"/>
                </a:lnTo>
                <a:lnTo>
                  <a:pt x="4388" y="1524"/>
                </a:lnTo>
                <a:close/>
                <a:moveTo>
                  <a:pt x="4427" y="1493"/>
                </a:moveTo>
                <a:lnTo>
                  <a:pt x="4425" y="1491"/>
                </a:lnTo>
                <a:lnTo>
                  <a:pt x="4425" y="1491"/>
                </a:lnTo>
                <a:lnTo>
                  <a:pt x="4425" y="1493"/>
                </a:lnTo>
                <a:lnTo>
                  <a:pt x="4425" y="1497"/>
                </a:lnTo>
                <a:lnTo>
                  <a:pt x="4427" y="1499"/>
                </a:lnTo>
                <a:lnTo>
                  <a:pt x="4425" y="1501"/>
                </a:lnTo>
                <a:lnTo>
                  <a:pt x="4423" y="1501"/>
                </a:lnTo>
                <a:lnTo>
                  <a:pt x="4423" y="1501"/>
                </a:lnTo>
                <a:lnTo>
                  <a:pt x="4421" y="1501"/>
                </a:lnTo>
                <a:lnTo>
                  <a:pt x="4421" y="1503"/>
                </a:lnTo>
                <a:lnTo>
                  <a:pt x="4421" y="1503"/>
                </a:lnTo>
                <a:lnTo>
                  <a:pt x="4419" y="1503"/>
                </a:lnTo>
                <a:lnTo>
                  <a:pt x="4417" y="1501"/>
                </a:lnTo>
                <a:lnTo>
                  <a:pt x="4417" y="1501"/>
                </a:lnTo>
                <a:lnTo>
                  <a:pt x="4415" y="1503"/>
                </a:lnTo>
                <a:lnTo>
                  <a:pt x="4415" y="1503"/>
                </a:lnTo>
                <a:lnTo>
                  <a:pt x="4415" y="1505"/>
                </a:lnTo>
                <a:lnTo>
                  <a:pt x="4415" y="1508"/>
                </a:lnTo>
                <a:lnTo>
                  <a:pt x="4413" y="1508"/>
                </a:lnTo>
                <a:lnTo>
                  <a:pt x="4411" y="1508"/>
                </a:lnTo>
                <a:lnTo>
                  <a:pt x="4411" y="1508"/>
                </a:lnTo>
                <a:lnTo>
                  <a:pt x="4409" y="1508"/>
                </a:lnTo>
                <a:lnTo>
                  <a:pt x="4409" y="1510"/>
                </a:lnTo>
                <a:lnTo>
                  <a:pt x="4409" y="1510"/>
                </a:lnTo>
                <a:lnTo>
                  <a:pt x="4406" y="1512"/>
                </a:lnTo>
                <a:lnTo>
                  <a:pt x="4406" y="1512"/>
                </a:lnTo>
                <a:lnTo>
                  <a:pt x="4406" y="1514"/>
                </a:lnTo>
                <a:lnTo>
                  <a:pt x="4404" y="1514"/>
                </a:lnTo>
                <a:lnTo>
                  <a:pt x="4402" y="1514"/>
                </a:lnTo>
                <a:lnTo>
                  <a:pt x="4402" y="1516"/>
                </a:lnTo>
                <a:lnTo>
                  <a:pt x="4400" y="1516"/>
                </a:lnTo>
                <a:lnTo>
                  <a:pt x="4402" y="1514"/>
                </a:lnTo>
                <a:lnTo>
                  <a:pt x="4402" y="1514"/>
                </a:lnTo>
                <a:lnTo>
                  <a:pt x="4402" y="1510"/>
                </a:lnTo>
                <a:lnTo>
                  <a:pt x="4402" y="1510"/>
                </a:lnTo>
                <a:lnTo>
                  <a:pt x="4400" y="1508"/>
                </a:lnTo>
                <a:lnTo>
                  <a:pt x="4400" y="1508"/>
                </a:lnTo>
                <a:lnTo>
                  <a:pt x="4398" y="1508"/>
                </a:lnTo>
                <a:lnTo>
                  <a:pt x="4396" y="1505"/>
                </a:lnTo>
                <a:lnTo>
                  <a:pt x="4396" y="1505"/>
                </a:lnTo>
                <a:lnTo>
                  <a:pt x="4396" y="1508"/>
                </a:lnTo>
                <a:lnTo>
                  <a:pt x="4394" y="1508"/>
                </a:lnTo>
                <a:lnTo>
                  <a:pt x="4394" y="1508"/>
                </a:lnTo>
                <a:lnTo>
                  <a:pt x="4392" y="1510"/>
                </a:lnTo>
                <a:lnTo>
                  <a:pt x="4392" y="1510"/>
                </a:lnTo>
                <a:lnTo>
                  <a:pt x="4390" y="1510"/>
                </a:lnTo>
                <a:lnTo>
                  <a:pt x="4390" y="1510"/>
                </a:lnTo>
                <a:lnTo>
                  <a:pt x="4390" y="1512"/>
                </a:lnTo>
                <a:lnTo>
                  <a:pt x="4390" y="1512"/>
                </a:lnTo>
                <a:lnTo>
                  <a:pt x="4390" y="1514"/>
                </a:lnTo>
                <a:lnTo>
                  <a:pt x="4388" y="1514"/>
                </a:lnTo>
                <a:lnTo>
                  <a:pt x="4388" y="1514"/>
                </a:lnTo>
                <a:lnTo>
                  <a:pt x="4385" y="1514"/>
                </a:lnTo>
                <a:lnTo>
                  <a:pt x="4383" y="1514"/>
                </a:lnTo>
                <a:lnTo>
                  <a:pt x="4381" y="1516"/>
                </a:lnTo>
                <a:lnTo>
                  <a:pt x="4379" y="1516"/>
                </a:lnTo>
                <a:lnTo>
                  <a:pt x="4379" y="1516"/>
                </a:lnTo>
                <a:lnTo>
                  <a:pt x="4377" y="1518"/>
                </a:lnTo>
                <a:lnTo>
                  <a:pt x="4377" y="1520"/>
                </a:lnTo>
                <a:lnTo>
                  <a:pt x="4377" y="1520"/>
                </a:lnTo>
                <a:lnTo>
                  <a:pt x="4375" y="1524"/>
                </a:lnTo>
                <a:lnTo>
                  <a:pt x="4375" y="1526"/>
                </a:lnTo>
                <a:lnTo>
                  <a:pt x="4375" y="1528"/>
                </a:lnTo>
                <a:lnTo>
                  <a:pt x="4373" y="1528"/>
                </a:lnTo>
                <a:lnTo>
                  <a:pt x="4375" y="1531"/>
                </a:lnTo>
                <a:lnTo>
                  <a:pt x="4375" y="1531"/>
                </a:lnTo>
                <a:lnTo>
                  <a:pt x="4377" y="1533"/>
                </a:lnTo>
                <a:lnTo>
                  <a:pt x="4377" y="1531"/>
                </a:lnTo>
                <a:lnTo>
                  <a:pt x="4377" y="1531"/>
                </a:lnTo>
                <a:lnTo>
                  <a:pt x="4379" y="1528"/>
                </a:lnTo>
                <a:lnTo>
                  <a:pt x="4379" y="1526"/>
                </a:lnTo>
                <a:lnTo>
                  <a:pt x="4381" y="1522"/>
                </a:lnTo>
                <a:lnTo>
                  <a:pt x="4381" y="1522"/>
                </a:lnTo>
                <a:lnTo>
                  <a:pt x="4383" y="1520"/>
                </a:lnTo>
                <a:lnTo>
                  <a:pt x="4383" y="1520"/>
                </a:lnTo>
                <a:lnTo>
                  <a:pt x="4385" y="1520"/>
                </a:lnTo>
                <a:lnTo>
                  <a:pt x="4388" y="1520"/>
                </a:lnTo>
                <a:lnTo>
                  <a:pt x="4388" y="1522"/>
                </a:lnTo>
                <a:lnTo>
                  <a:pt x="4388" y="1522"/>
                </a:lnTo>
                <a:lnTo>
                  <a:pt x="4388" y="1522"/>
                </a:lnTo>
                <a:lnTo>
                  <a:pt x="4390" y="1522"/>
                </a:lnTo>
                <a:lnTo>
                  <a:pt x="4390" y="1522"/>
                </a:lnTo>
                <a:lnTo>
                  <a:pt x="4392" y="1520"/>
                </a:lnTo>
                <a:lnTo>
                  <a:pt x="4392" y="1520"/>
                </a:lnTo>
                <a:lnTo>
                  <a:pt x="4392" y="1522"/>
                </a:lnTo>
                <a:lnTo>
                  <a:pt x="4392" y="1522"/>
                </a:lnTo>
                <a:lnTo>
                  <a:pt x="4392" y="1522"/>
                </a:lnTo>
                <a:lnTo>
                  <a:pt x="4394" y="1524"/>
                </a:lnTo>
                <a:lnTo>
                  <a:pt x="4396" y="1524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20"/>
                </a:lnTo>
                <a:lnTo>
                  <a:pt x="4396" y="1518"/>
                </a:lnTo>
                <a:lnTo>
                  <a:pt x="4398" y="1518"/>
                </a:lnTo>
                <a:lnTo>
                  <a:pt x="4398" y="1518"/>
                </a:lnTo>
                <a:lnTo>
                  <a:pt x="4400" y="1518"/>
                </a:lnTo>
                <a:lnTo>
                  <a:pt x="4400" y="1520"/>
                </a:lnTo>
                <a:lnTo>
                  <a:pt x="4400" y="1520"/>
                </a:lnTo>
                <a:lnTo>
                  <a:pt x="4404" y="1520"/>
                </a:lnTo>
                <a:lnTo>
                  <a:pt x="4404" y="1522"/>
                </a:lnTo>
                <a:lnTo>
                  <a:pt x="4406" y="1524"/>
                </a:lnTo>
                <a:lnTo>
                  <a:pt x="4406" y="1524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6"/>
                </a:lnTo>
                <a:lnTo>
                  <a:pt x="4406" y="1528"/>
                </a:lnTo>
                <a:lnTo>
                  <a:pt x="4404" y="1528"/>
                </a:lnTo>
                <a:lnTo>
                  <a:pt x="4404" y="1531"/>
                </a:lnTo>
                <a:lnTo>
                  <a:pt x="4404" y="1531"/>
                </a:lnTo>
                <a:lnTo>
                  <a:pt x="4404" y="1533"/>
                </a:lnTo>
                <a:lnTo>
                  <a:pt x="4404" y="1535"/>
                </a:lnTo>
                <a:lnTo>
                  <a:pt x="4404" y="1537"/>
                </a:lnTo>
                <a:lnTo>
                  <a:pt x="4404" y="1539"/>
                </a:lnTo>
                <a:lnTo>
                  <a:pt x="4406" y="1541"/>
                </a:lnTo>
                <a:lnTo>
                  <a:pt x="4411" y="1543"/>
                </a:lnTo>
                <a:lnTo>
                  <a:pt x="4413" y="1545"/>
                </a:lnTo>
                <a:lnTo>
                  <a:pt x="4417" y="1547"/>
                </a:lnTo>
                <a:lnTo>
                  <a:pt x="4419" y="1547"/>
                </a:lnTo>
                <a:lnTo>
                  <a:pt x="4419" y="1547"/>
                </a:lnTo>
                <a:lnTo>
                  <a:pt x="4419" y="1545"/>
                </a:lnTo>
                <a:lnTo>
                  <a:pt x="4421" y="1545"/>
                </a:lnTo>
                <a:lnTo>
                  <a:pt x="4421" y="1543"/>
                </a:lnTo>
                <a:lnTo>
                  <a:pt x="4421" y="1543"/>
                </a:lnTo>
                <a:lnTo>
                  <a:pt x="4423" y="1545"/>
                </a:lnTo>
                <a:lnTo>
                  <a:pt x="4423" y="1545"/>
                </a:lnTo>
                <a:lnTo>
                  <a:pt x="4421" y="1547"/>
                </a:lnTo>
                <a:lnTo>
                  <a:pt x="4421" y="1549"/>
                </a:lnTo>
                <a:lnTo>
                  <a:pt x="4423" y="1549"/>
                </a:lnTo>
                <a:lnTo>
                  <a:pt x="4423" y="1552"/>
                </a:lnTo>
                <a:lnTo>
                  <a:pt x="4425" y="1549"/>
                </a:lnTo>
                <a:lnTo>
                  <a:pt x="4427" y="1547"/>
                </a:lnTo>
                <a:lnTo>
                  <a:pt x="4427" y="1545"/>
                </a:lnTo>
                <a:lnTo>
                  <a:pt x="4427" y="1541"/>
                </a:lnTo>
                <a:lnTo>
                  <a:pt x="4427" y="1539"/>
                </a:lnTo>
                <a:lnTo>
                  <a:pt x="4427" y="1537"/>
                </a:lnTo>
                <a:lnTo>
                  <a:pt x="4425" y="1537"/>
                </a:lnTo>
                <a:lnTo>
                  <a:pt x="4425" y="1537"/>
                </a:lnTo>
                <a:lnTo>
                  <a:pt x="4423" y="1535"/>
                </a:lnTo>
                <a:lnTo>
                  <a:pt x="4425" y="1533"/>
                </a:lnTo>
                <a:lnTo>
                  <a:pt x="4425" y="1533"/>
                </a:lnTo>
                <a:lnTo>
                  <a:pt x="4427" y="1531"/>
                </a:lnTo>
                <a:lnTo>
                  <a:pt x="4427" y="1528"/>
                </a:lnTo>
                <a:lnTo>
                  <a:pt x="4427" y="1528"/>
                </a:lnTo>
                <a:lnTo>
                  <a:pt x="4427" y="1526"/>
                </a:lnTo>
                <a:lnTo>
                  <a:pt x="4429" y="1526"/>
                </a:lnTo>
                <a:lnTo>
                  <a:pt x="4429" y="1526"/>
                </a:lnTo>
                <a:lnTo>
                  <a:pt x="4432" y="1526"/>
                </a:lnTo>
                <a:lnTo>
                  <a:pt x="4432" y="1528"/>
                </a:lnTo>
                <a:lnTo>
                  <a:pt x="4432" y="1531"/>
                </a:lnTo>
                <a:lnTo>
                  <a:pt x="4434" y="1531"/>
                </a:lnTo>
                <a:lnTo>
                  <a:pt x="4434" y="1533"/>
                </a:lnTo>
                <a:lnTo>
                  <a:pt x="4434" y="1535"/>
                </a:lnTo>
                <a:lnTo>
                  <a:pt x="4434" y="1537"/>
                </a:lnTo>
                <a:lnTo>
                  <a:pt x="4436" y="1539"/>
                </a:lnTo>
                <a:lnTo>
                  <a:pt x="4436" y="1541"/>
                </a:lnTo>
                <a:lnTo>
                  <a:pt x="4436" y="1539"/>
                </a:lnTo>
                <a:lnTo>
                  <a:pt x="4436" y="1535"/>
                </a:lnTo>
                <a:lnTo>
                  <a:pt x="4436" y="1533"/>
                </a:lnTo>
                <a:lnTo>
                  <a:pt x="4436" y="1533"/>
                </a:lnTo>
                <a:lnTo>
                  <a:pt x="4438" y="1533"/>
                </a:lnTo>
                <a:lnTo>
                  <a:pt x="4440" y="1531"/>
                </a:lnTo>
                <a:lnTo>
                  <a:pt x="4442" y="1528"/>
                </a:lnTo>
                <a:lnTo>
                  <a:pt x="4442" y="1526"/>
                </a:lnTo>
                <a:lnTo>
                  <a:pt x="4442" y="1526"/>
                </a:lnTo>
                <a:lnTo>
                  <a:pt x="4442" y="1522"/>
                </a:lnTo>
                <a:lnTo>
                  <a:pt x="4442" y="1520"/>
                </a:lnTo>
                <a:lnTo>
                  <a:pt x="4440" y="1520"/>
                </a:lnTo>
                <a:lnTo>
                  <a:pt x="4440" y="1520"/>
                </a:lnTo>
                <a:lnTo>
                  <a:pt x="4440" y="1518"/>
                </a:lnTo>
                <a:lnTo>
                  <a:pt x="4440" y="1518"/>
                </a:lnTo>
                <a:lnTo>
                  <a:pt x="4440" y="1514"/>
                </a:lnTo>
                <a:lnTo>
                  <a:pt x="4440" y="1514"/>
                </a:lnTo>
                <a:lnTo>
                  <a:pt x="4438" y="1512"/>
                </a:lnTo>
                <a:lnTo>
                  <a:pt x="4438" y="1510"/>
                </a:lnTo>
                <a:lnTo>
                  <a:pt x="4438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8"/>
                </a:lnTo>
                <a:lnTo>
                  <a:pt x="4436" y="1505"/>
                </a:lnTo>
                <a:lnTo>
                  <a:pt x="4438" y="1505"/>
                </a:lnTo>
                <a:lnTo>
                  <a:pt x="4438" y="1503"/>
                </a:lnTo>
                <a:lnTo>
                  <a:pt x="4438" y="1503"/>
                </a:lnTo>
                <a:lnTo>
                  <a:pt x="4436" y="1501"/>
                </a:lnTo>
                <a:lnTo>
                  <a:pt x="4436" y="1499"/>
                </a:lnTo>
                <a:lnTo>
                  <a:pt x="4436" y="1497"/>
                </a:lnTo>
                <a:lnTo>
                  <a:pt x="4434" y="1497"/>
                </a:lnTo>
                <a:lnTo>
                  <a:pt x="4434" y="1497"/>
                </a:lnTo>
                <a:lnTo>
                  <a:pt x="4432" y="1495"/>
                </a:lnTo>
                <a:lnTo>
                  <a:pt x="4432" y="1495"/>
                </a:lnTo>
                <a:lnTo>
                  <a:pt x="4427" y="1493"/>
                </a:lnTo>
                <a:close/>
                <a:moveTo>
                  <a:pt x="4434" y="1109"/>
                </a:moveTo>
                <a:lnTo>
                  <a:pt x="4434" y="1109"/>
                </a:lnTo>
                <a:lnTo>
                  <a:pt x="4434" y="1109"/>
                </a:lnTo>
                <a:lnTo>
                  <a:pt x="4434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11"/>
                </a:lnTo>
                <a:lnTo>
                  <a:pt x="4436" y="1109"/>
                </a:lnTo>
                <a:lnTo>
                  <a:pt x="4434" y="1109"/>
                </a:lnTo>
                <a:close/>
                <a:moveTo>
                  <a:pt x="4853" y="853"/>
                </a:moveTo>
                <a:lnTo>
                  <a:pt x="4851" y="853"/>
                </a:lnTo>
                <a:lnTo>
                  <a:pt x="4849" y="858"/>
                </a:lnTo>
                <a:lnTo>
                  <a:pt x="4849" y="860"/>
                </a:lnTo>
                <a:lnTo>
                  <a:pt x="4849" y="860"/>
                </a:lnTo>
                <a:lnTo>
                  <a:pt x="4851" y="860"/>
                </a:lnTo>
                <a:lnTo>
                  <a:pt x="4851" y="860"/>
                </a:lnTo>
                <a:lnTo>
                  <a:pt x="4851" y="858"/>
                </a:lnTo>
                <a:lnTo>
                  <a:pt x="4851" y="856"/>
                </a:lnTo>
                <a:lnTo>
                  <a:pt x="4853" y="853"/>
                </a:lnTo>
                <a:close/>
                <a:moveTo>
                  <a:pt x="4339" y="1644"/>
                </a:moveTo>
                <a:lnTo>
                  <a:pt x="4337" y="1648"/>
                </a:lnTo>
                <a:lnTo>
                  <a:pt x="4335" y="1652"/>
                </a:lnTo>
                <a:lnTo>
                  <a:pt x="4335" y="1652"/>
                </a:lnTo>
                <a:lnTo>
                  <a:pt x="4337" y="1654"/>
                </a:lnTo>
                <a:lnTo>
                  <a:pt x="4335" y="1654"/>
                </a:lnTo>
                <a:lnTo>
                  <a:pt x="4337" y="1656"/>
                </a:lnTo>
                <a:lnTo>
                  <a:pt x="4337" y="1658"/>
                </a:lnTo>
                <a:lnTo>
                  <a:pt x="4335" y="1661"/>
                </a:lnTo>
                <a:lnTo>
                  <a:pt x="4335" y="1663"/>
                </a:lnTo>
                <a:lnTo>
                  <a:pt x="4333" y="1663"/>
                </a:lnTo>
                <a:lnTo>
                  <a:pt x="4333" y="1665"/>
                </a:lnTo>
                <a:lnTo>
                  <a:pt x="4333" y="1667"/>
                </a:lnTo>
                <a:lnTo>
                  <a:pt x="4331" y="1669"/>
                </a:lnTo>
                <a:lnTo>
                  <a:pt x="4331" y="1669"/>
                </a:lnTo>
                <a:lnTo>
                  <a:pt x="4329" y="1669"/>
                </a:lnTo>
                <a:lnTo>
                  <a:pt x="4329" y="1669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1"/>
                </a:lnTo>
                <a:lnTo>
                  <a:pt x="4329" y="1673"/>
                </a:lnTo>
                <a:lnTo>
                  <a:pt x="4329" y="1675"/>
                </a:lnTo>
                <a:lnTo>
                  <a:pt x="4329" y="1677"/>
                </a:lnTo>
                <a:lnTo>
                  <a:pt x="4329" y="1677"/>
                </a:lnTo>
                <a:lnTo>
                  <a:pt x="4329" y="1679"/>
                </a:lnTo>
                <a:lnTo>
                  <a:pt x="4331" y="1682"/>
                </a:lnTo>
                <a:lnTo>
                  <a:pt x="4331" y="1682"/>
                </a:lnTo>
                <a:lnTo>
                  <a:pt x="4335" y="1682"/>
                </a:lnTo>
                <a:lnTo>
                  <a:pt x="4337" y="1682"/>
                </a:lnTo>
                <a:lnTo>
                  <a:pt x="4337" y="1682"/>
                </a:lnTo>
                <a:lnTo>
                  <a:pt x="4339" y="1682"/>
                </a:lnTo>
                <a:lnTo>
                  <a:pt x="4339" y="1682"/>
                </a:lnTo>
                <a:lnTo>
                  <a:pt x="4339" y="1684"/>
                </a:lnTo>
                <a:lnTo>
                  <a:pt x="4339" y="1684"/>
                </a:lnTo>
                <a:lnTo>
                  <a:pt x="4339" y="1686"/>
                </a:lnTo>
                <a:lnTo>
                  <a:pt x="4339" y="1686"/>
                </a:lnTo>
                <a:lnTo>
                  <a:pt x="4341" y="1688"/>
                </a:lnTo>
                <a:lnTo>
                  <a:pt x="4341" y="1690"/>
                </a:lnTo>
                <a:lnTo>
                  <a:pt x="4341" y="1694"/>
                </a:lnTo>
                <a:lnTo>
                  <a:pt x="4339" y="1696"/>
                </a:lnTo>
                <a:lnTo>
                  <a:pt x="4339" y="1698"/>
                </a:lnTo>
                <a:lnTo>
                  <a:pt x="4339" y="1698"/>
                </a:lnTo>
                <a:lnTo>
                  <a:pt x="4339" y="1700"/>
                </a:lnTo>
                <a:lnTo>
                  <a:pt x="4337" y="1705"/>
                </a:lnTo>
                <a:lnTo>
                  <a:pt x="4337" y="1707"/>
                </a:lnTo>
                <a:lnTo>
                  <a:pt x="4337" y="1707"/>
                </a:lnTo>
                <a:lnTo>
                  <a:pt x="4337" y="1709"/>
                </a:lnTo>
                <a:lnTo>
                  <a:pt x="4339" y="1711"/>
                </a:lnTo>
                <a:lnTo>
                  <a:pt x="4339" y="1711"/>
                </a:lnTo>
                <a:lnTo>
                  <a:pt x="4341" y="1713"/>
                </a:lnTo>
                <a:lnTo>
                  <a:pt x="4344" y="1713"/>
                </a:lnTo>
                <a:lnTo>
                  <a:pt x="4344" y="1713"/>
                </a:lnTo>
                <a:lnTo>
                  <a:pt x="4346" y="1711"/>
                </a:lnTo>
                <a:lnTo>
                  <a:pt x="4346" y="1711"/>
                </a:lnTo>
                <a:lnTo>
                  <a:pt x="4348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0" y="1711"/>
                </a:lnTo>
                <a:lnTo>
                  <a:pt x="4352" y="1711"/>
                </a:lnTo>
                <a:lnTo>
                  <a:pt x="4352" y="1711"/>
                </a:lnTo>
                <a:lnTo>
                  <a:pt x="4352" y="1709"/>
                </a:lnTo>
                <a:lnTo>
                  <a:pt x="4350" y="1705"/>
                </a:lnTo>
                <a:lnTo>
                  <a:pt x="4350" y="1705"/>
                </a:lnTo>
                <a:lnTo>
                  <a:pt x="4350" y="1702"/>
                </a:lnTo>
                <a:lnTo>
                  <a:pt x="4352" y="1698"/>
                </a:lnTo>
                <a:lnTo>
                  <a:pt x="4352" y="1698"/>
                </a:lnTo>
                <a:lnTo>
                  <a:pt x="4352" y="1694"/>
                </a:lnTo>
                <a:lnTo>
                  <a:pt x="4352" y="1690"/>
                </a:lnTo>
                <a:lnTo>
                  <a:pt x="4352" y="1686"/>
                </a:lnTo>
                <a:lnTo>
                  <a:pt x="4352" y="1686"/>
                </a:lnTo>
                <a:lnTo>
                  <a:pt x="4352" y="1684"/>
                </a:lnTo>
                <a:lnTo>
                  <a:pt x="4352" y="1679"/>
                </a:lnTo>
                <a:lnTo>
                  <a:pt x="4352" y="1677"/>
                </a:lnTo>
                <a:lnTo>
                  <a:pt x="4350" y="1677"/>
                </a:lnTo>
                <a:lnTo>
                  <a:pt x="4350" y="1675"/>
                </a:lnTo>
                <a:lnTo>
                  <a:pt x="4350" y="1673"/>
                </a:lnTo>
                <a:lnTo>
                  <a:pt x="4352" y="1673"/>
                </a:lnTo>
                <a:lnTo>
                  <a:pt x="4354" y="1671"/>
                </a:lnTo>
                <a:lnTo>
                  <a:pt x="4356" y="1669"/>
                </a:lnTo>
                <a:lnTo>
                  <a:pt x="4358" y="1669"/>
                </a:lnTo>
                <a:lnTo>
                  <a:pt x="4358" y="1669"/>
                </a:lnTo>
                <a:lnTo>
                  <a:pt x="4360" y="1669"/>
                </a:lnTo>
                <a:lnTo>
                  <a:pt x="4362" y="1671"/>
                </a:lnTo>
                <a:lnTo>
                  <a:pt x="4362" y="1673"/>
                </a:lnTo>
                <a:lnTo>
                  <a:pt x="4362" y="1675"/>
                </a:lnTo>
                <a:lnTo>
                  <a:pt x="4362" y="1677"/>
                </a:lnTo>
                <a:lnTo>
                  <a:pt x="4360" y="1677"/>
                </a:lnTo>
                <a:lnTo>
                  <a:pt x="4360" y="1679"/>
                </a:lnTo>
                <a:lnTo>
                  <a:pt x="4358" y="1682"/>
                </a:lnTo>
                <a:lnTo>
                  <a:pt x="4358" y="1682"/>
                </a:lnTo>
                <a:lnTo>
                  <a:pt x="4360" y="1682"/>
                </a:lnTo>
                <a:lnTo>
                  <a:pt x="4365" y="1688"/>
                </a:lnTo>
                <a:lnTo>
                  <a:pt x="4367" y="1688"/>
                </a:lnTo>
                <a:lnTo>
                  <a:pt x="4369" y="1688"/>
                </a:lnTo>
                <a:lnTo>
                  <a:pt x="4369" y="1690"/>
                </a:lnTo>
                <a:lnTo>
                  <a:pt x="4369" y="1690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2"/>
                </a:lnTo>
                <a:lnTo>
                  <a:pt x="4369" y="1696"/>
                </a:lnTo>
                <a:lnTo>
                  <a:pt x="4369" y="1698"/>
                </a:lnTo>
                <a:lnTo>
                  <a:pt x="4369" y="1700"/>
                </a:lnTo>
                <a:lnTo>
                  <a:pt x="4371" y="1700"/>
                </a:lnTo>
                <a:lnTo>
                  <a:pt x="4371" y="1700"/>
                </a:lnTo>
                <a:lnTo>
                  <a:pt x="4373" y="1700"/>
                </a:lnTo>
                <a:lnTo>
                  <a:pt x="4375" y="1700"/>
                </a:lnTo>
                <a:lnTo>
                  <a:pt x="4377" y="1700"/>
                </a:lnTo>
                <a:lnTo>
                  <a:pt x="4375" y="1698"/>
                </a:lnTo>
                <a:lnTo>
                  <a:pt x="4375" y="1698"/>
                </a:lnTo>
                <a:lnTo>
                  <a:pt x="4377" y="1696"/>
                </a:lnTo>
                <a:lnTo>
                  <a:pt x="4379" y="1696"/>
                </a:lnTo>
                <a:lnTo>
                  <a:pt x="4381" y="1694"/>
                </a:lnTo>
                <a:lnTo>
                  <a:pt x="4383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5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4"/>
                </a:lnTo>
                <a:lnTo>
                  <a:pt x="4388" y="1692"/>
                </a:lnTo>
                <a:lnTo>
                  <a:pt x="4388" y="1692"/>
                </a:lnTo>
                <a:lnTo>
                  <a:pt x="4388" y="1690"/>
                </a:lnTo>
                <a:lnTo>
                  <a:pt x="4388" y="1690"/>
                </a:lnTo>
                <a:lnTo>
                  <a:pt x="4388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5" y="1690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8"/>
                </a:lnTo>
                <a:lnTo>
                  <a:pt x="4383" y="1686"/>
                </a:lnTo>
                <a:lnTo>
                  <a:pt x="4381" y="1686"/>
                </a:lnTo>
                <a:lnTo>
                  <a:pt x="4381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4"/>
                </a:lnTo>
                <a:lnTo>
                  <a:pt x="4379" y="1682"/>
                </a:lnTo>
                <a:lnTo>
                  <a:pt x="4379" y="1682"/>
                </a:lnTo>
                <a:lnTo>
                  <a:pt x="4379" y="1679"/>
                </a:lnTo>
                <a:lnTo>
                  <a:pt x="4379" y="1677"/>
                </a:lnTo>
                <a:lnTo>
                  <a:pt x="4381" y="1677"/>
                </a:lnTo>
                <a:lnTo>
                  <a:pt x="4381" y="1675"/>
                </a:lnTo>
                <a:lnTo>
                  <a:pt x="4379" y="1675"/>
                </a:lnTo>
                <a:lnTo>
                  <a:pt x="4379" y="1675"/>
                </a:lnTo>
                <a:lnTo>
                  <a:pt x="4379" y="1673"/>
                </a:lnTo>
                <a:lnTo>
                  <a:pt x="4379" y="1673"/>
                </a:lnTo>
                <a:lnTo>
                  <a:pt x="4377" y="1671"/>
                </a:lnTo>
                <a:lnTo>
                  <a:pt x="4375" y="1669"/>
                </a:lnTo>
                <a:lnTo>
                  <a:pt x="4375" y="1667"/>
                </a:lnTo>
                <a:lnTo>
                  <a:pt x="4373" y="1665"/>
                </a:lnTo>
                <a:lnTo>
                  <a:pt x="4371" y="1663"/>
                </a:lnTo>
                <a:lnTo>
                  <a:pt x="4371" y="1663"/>
                </a:lnTo>
                <a:lnTo>
                  <a:pt x="4369" y="1663"/>
                </a:lnTo>
                <a:lnTo>
                  <a:pt x="4369" y="1663"/>
                </a:lnTo>
                <a:lnTo>
                  <a:pt x="4369" y="1661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7" y="1658"/>
                </a:lnTo>
                <a:lnTo>
                  <a:pt x="4369" y="1658"/>
                </a:lnTo>
                <a:lnTo>
                  <a:pt x="4369" y="1658"/>
                </a:lnTo>
                <a:lnTo>
                  <a:pt x="4371" y="1658"/>
                </a:lnTo>
                <a:lnTo>
                  <a:pt x="4371" y="1658"/>
                </a:lnTo>
                <a:lnTo>
                  <a:pt x="4373" y="1656"/>
                </a:lnTo>
                <a:lnTo>
                  <a:pt x="4373" y="1656"/>
                </a:lnTo>
                <a:lnTo>
                  <a:pt x="4377" y="1654"/>
                </a:lnTo>
                <a:lnTo>
                  <a:pt x="4379" y="1654"/>
                </a:lnTo>
                <a:lnTo>
                  <a:pt x="4379" y="1652"/>
                </a:lnTo>
                <a:lnTo>
                  <a:pt x="4383" y="1650"/>
                </a:lnTo>
                <a:lnTo>
                  <a:pt x="4385" y="1648"/>
                </a:lnTo>
                <a:lnTo>
                  <a:pt x="4385" y="1646"/>
                </a:lnTo>
                <a:lnTo>
                  <a:pt x="4388" y="1646"/>
                </a:lnTo>
                <a:lnTo>
                  <a:pt x="4388" y="1644"/>
                </a:lnTo>
                <a:lnTo>
                  <a:pt x="4388" y="1644"/>
                </a:lnTo>
                <a:lnTo>
                  <a:pt x="4390" y="1644"/>
                </a:lnTo>
                <a:lnTo>
                  <a:pt x="4392" y="1644"/>
                </a:lnTo>
                <a:lnTo>
                  <a:pt x="4394" y="1646"/>
                </a:lnTo>
                <a:lnTo>
                  <a:pt x="4394" y="1646"/>
                </a:lnTo>
                <a:lnTo>
                  <a:pt x="4396" y="1646"/>
                </a:lnTo>
                <a:lnTo>
                  <a:pt x="4396" y="1646"/>
                </a:lnTo>
                <a:lnTo>
                  <a:pt x="4396" y="1642"/>
                </a:lnTo>
                <a:lnTo>
                  <a:pt x="4396" y="1642"/>
                </a:lnTo>
                <a:lnTo>
                  <a:pt x="4396" y="1640"/>
                </a:lnTo>
                <a:lnTo>
                  <a:pt x="4394" y="1640"/>
                </a:lnTo>
                <a:lnTo>
                  <a:pt x="4392" y="1640"/>
                </a:lnTo>
                <a:lnTo>
                  <a:pt x="4390" y="1640"/>
                </a:lnTo>
                <a:lnTo>
                  <a:pt x="4388" y="1640"/>
                </a:lnTo>
                <a:lnTo>
                  <a:pt x="4388" y="1640"/>
                </a:lnTo>
                <a:lnTo>
                  <a:pt x="4388" y="1642"/>
                </a:lnTo>
                <a:lnTo>
                  <a:pt x="4388" y="1642"/>
                </a:lnTo>
                <a:lnTo>
                  <a:pt x="4388" y="1642"/>
                </a:lnTo>
                <a:lnTo>
                  <a:pt x="4385" y="1642"/>
                </a:lnTo>
                <a:lnTo>
                  <a:pt x="4383" y="1642"/>
                </a:lnTo>
                <a:lnTo>
                  <a:pt x="4379" y="1642"/>
                </a:lnTo>
                <a:lnTo>
                  <a:pt x="4377" y="1642"/>
                </a:lnTo>
                <a:lnTo>
                  <a:pt x="4377" y="1644"/>
                </a:lnTo>
                <a:lnTo>
                  <a:pt x="4377" y="1644"/>
                </a:lnTo>
                <a:lnTo>
                  <a:pt x="4375" y="1644"/>
                </a:lnTo>
                <a:lnTo>
                  <a:pt x="4373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71" y="1644"/>
                </a:lnTo>
                <a:lnTo>
                  <a:pt x="4369" y="1644"/>
                </a:lnTo>
                <a:lnTo>
                  <a:pt x="4369" y="1644"/>
                </a:lnTo>
                <a:lnTo>
                  <a:pt x="4367" y="1644"/>
                </a:lnTo>
                <a:lnTo>
                  <a:pt x="4365" y="1648"/>
                </a:lnTo>
                <a:lnTo>
                  <a:pt x="4365" y="1648"/>
                </a:lnTo>
                <a:lnTo>
                  <a:pt x="4362" y="1650"/>
                </a:lnTo>
                <a:lnTo>
                  <a:pt x="4360" y="1652"/>
                </a:lnTo>
                <a:lnTo>
                  <a:pt x="4360" y="1650"/>
                </a:lnTo>
                <a:lnTo>
                  <a:pt x="4358" y="1650"/>
                </a:lnTo>
                <a:lnTo>
                  <a:pt x="4356" y="1650"/>
                </a:lnTo>
                <a:lnTo>
                  <a:pt x="4356" y="1650"/>
                </a:lnTo>
                <a:lnTo>
                  <a:pt x="4354" y="1650"/>
                </a:lnTo>
                <a:lnTo>
                  <a:pt x="4354" y="1646"/>
                </a:lnTo>
                <a:lnTo>
                  <a:pt x="4352" y="1646"/>
                </a:lnTo>
                <a:lnTo>
                  <a:pt x="4350" y="1644"/>
                </a:lnTo>
                <a:lnTo>
                  <a:pt x="4350" y="1644"/>
                </a:lnTo>
                <a:lnTo>
                  <a:pt x="4348" y="1640"/>
                </a:lnTo>
                <a:lnTo>
                  <a:pt x="4348" y="1640"/>
                </a:lnTo>
                <a:lnTo>
                  <a:pt x="4346" y="1638"/>
                </a:lnTo>
                <a:lnTo>
                  <a:pt x="4346" y="1635"/>
                </a:lnTo>
                <a:lnTo>
                  <a:pt x="4346" y="1633"/>
                </a:lnTo>
                <a:lnTo>
                  <a:pt x="4346" y="1633"/>
                </a:lnTo>
                <a:lnTo>
                  <a:pt x="4348" y="1631"/>
                </a:lnTo>
                <a:lnTo>
                  <a:pt x="4348" y="1629"/>
                </a:lnTo>
                <a:lnTo>
                  <a:pt x="4350" y="1627"/>
                </a:lnTo>
                <a:lnTo>
                  <a:pt x="4350" y="1625"/>
                </a:lnTo>
                <a:lnTo>
                  <a:pt x="4352" y="1625"/>
                </a:lnTo>
                <a:lnTo>
                  <a:pt x="4352" y="1623"/>
                </a:lnTo>
                <a:lnTo>
                  <a:pt x="4354" y="1623"/>
                </a:lnTo>
                <a:lnTo>
                  <a:pt x="4356" y="1623"/>
                </a:lnTo>
                <a:lnTo>
                  <a:pt x="4360" y="1625"/>
                </a:lnTo>
                <a:lnTo>
                  <a:pt x="4360" y="1625"/>
                </a:lnTo>
                <a:lnTo>
                  <a:pt x="4367" y="1625"/>
                </a:lnTo>
                <a:lnTo>
                  <a:pt x="4369" y="1625"/>
                </a:lnTo>
                <a:lnTo>
                  <a:pt x="4369" y="1625"/>
                </a:lnTo>
                <a:lnTo>
                  <a:pt x="4371" y="1625"/>
                </a:lnTo>
                <a:lnTo>
                  <a:pt x="4373" y="1625"/>
                </a:lnTo>
                <a:lnTo>
                  <a:pt x="4375" y="1625"/>
                </a:lnTo>
                <a:lnTo>
                  <a:pt x="4379" y="1625"/>
                </a:lnTo>
                <a:lnTo>
                  <a:pt x="4388" y="1625"/>
                </a:lnTo>
                <a:lnTo>
                  <a:pt x="4390" y="1625"/>
                </a:lnTo>
                <a:lnTo>
                  <a:pt x="4392" y="1625"/>
                </a:lnTo>
                <a:lnTo>
                  <a:pt x="4392" y="1625"/>
                </a:lnTo>
                <a:lnTo>
                  <a:pt x="4394" y="1627"/>
                </a:lnTo>
                <a:lnTo>
                  <a:pt x="4394" y="1627"/>
                </a:lnTo>
                <a:lnTo>
                  <a:pt x="4398" y="1627"/>
                </a:lnTo>
                <a:lnTo>
                  <a:pt x="4398" y="1627"/>
                </a:lnTo>
                <a:lnTo>
                  <a:pt x="4400" y="1627"/>
                </a:lnTo>
                <a:lnTo>
                  <a:pt x="4406" y="1625"/>
                </a:lnTo>
                <a:lnTo>
                  <a:pt x="4406" y="1625"/>
                </a:lnTo>
                <a:lnTo>
                  <a:pt x="4409" y="1625"/>
                </a:lnTo>
                <a:lnTo>
                  <a:pt x="4411" y="1625"/>
                </a:lnTo>
                <a:lnTo>
                  <a:pt x="4411" y="1625"/>
                </a:lnTo>
                <a:lnTo>
                  <a:pt x="4411" y="1623"/>
                </a:lnTo>
                <a:lnTo>
                  <a:pt x="4413" y="1621"/>
                </a:lnTo>
                <a:lnTo>
                  <a:pt x="4413" y="1621"/>
                </a:lnTo>
                <a:lnTo>
                  <a:pt x="4415" y="1619"/>
                </a:lnTo>
                <a:lnTo>
                  <a:pt x="4417" y="1617"/>
                </a:lnTo>
                <a:lnTo>
                  <a:pt x="4419" y="1617"/>
                </a:lnTo>
                <a:lnTo>
                  <a:pt x="4419" y="1614"/>
                </a:lnTo>
                <a:lnTo>
                  <a:pt x="4421" y="1612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10"/>
                </a:lnTo>
                <a:lnTo>
                  <a:pt x="4421" y="1608"/>
                </a:lnTo>
                <a:lnTo>
                  <a:pt x="4421" y="1606"/>
                </a:lnTo>
                <a:lnTo>
                  <a:pt x="4419" y="1606"/>
                </a:lnTo>
                <a:lnTo>
                  <a:pt x="4417" y="1608"/>
                </a:lnTo>
                <a:lnTo>
                  <a:pt x="4417" y="1608"/>
                </a:lnTo>
                <a:lnTo>
                  <a:pt x="4415" y="1610"/>
                </a:lnTo>
                <a:lnTo>
                  <a:pt x="4415" y="1610"/>
                </a:lnTo>
                <a:lnTo>
                  <a:pt x="4413" y="1610"/>
                </a:lnTo>
                <a:lnTo>
                  <a:pt x="4413" y="1610"/>
                </a:lnTo>
                <a:lnTo>
                  <a:pt x="4413" y="1612"/>
                </a:lnTo>
                <a:lnTo>
                  <a:pt x="4413" y="1614"/>
                </a:lnTo>
                <a:lnTo>
                  <a:pt x="4411" y="1614"/>
                </a:lnTo>
                <a:lnTo>
                  <a:pt x="4409" y="1617"/>
                </a:lnTo>
                <a:lnTo>
                  <a:pt x="4402" y="1619"/>
                </a:lnTo>
                <a:lnTo>
                  <a:pt x="4402" y="1619"/>
                </a:lnTo>
                <a:lnTo>
                  <a:pt x="4394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90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8" y="1619"/>
                </a:lnTo>
                <a:lnTo>
                  <a:pt x="4385" y="1619"/>
                </a:lnTo>
                <a:lnTo>
                  <a:pt x="4383" y="1617"/>
                </a:lnTo>
                <a:lnTo>
                  <a:pt x="4381" y="1617"/>
                </a:lnTo>
                <a:lnTo>
                  <a:pt x="4377" y="1617"/>
                </a:lnTo>
                <a:lnTo>
                  <a:pt x="4373" y="1617"/>
                </a:lnTo>
                <a:lnTo>
                  <a:pt x="4369" y="1617"/>
                </a:lnTo>
                <a:lnTo>
                  <a:pt x="4369" y="1617"/>
                </a:lnTo>
                <a:lnTo>
                  <a:pt x="4369" y="1614"/>
                </a:lnTo>
                <a:lnTo>
                  <a:pt x="4367" y="1614"/>
                </a:lnTo>
                <a:lnTo>
                  <a:pt x="4367" y="1614"/>
                </a:lnTo>
                <a:lnTo>
                  <a:pt x="4367" y="1612"/>
                </a:lnTo>
                <a:lnTo>
                  <a:pt x="4367" y="1612"/>
                </a:lnTo>
                <a:lnTo>
                  <a:pt x="4365" y="1612"/>
                </a:lnTo>
                <a:lnTo>
                  <a:pt x="4365" y="1612"/>
                </a:lnTo>
                <a:lnTo>
                  <a:pt x="4362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60" y="1612"/>
                </a:lnTo>
                <a:lnTo>
                  <a:pt x="4358" y="1612"/>
                </a:lnTo>
                <a:lnTo>
                  <a:pt x="4358" y="1614"/>
                </a:lnTo>
                <a:lnTo>
                  <a:pt x="4356" y="1617"/>
                </a:lnTo>
                <a:lnTo>
                  <a:pt x="4356" y="1617"/>
                </a:lnTo>
                <a:lnTo>
                  <a:pt x="4356" y="1619"/>
                </a:lnTo>
                <a:lnTo>
                  <a:pt x="4356" y="1619"/>
                </a:lnTo>
                <a:lnTo>
                  <a:pt x="4354" y="1619"/>
                </a:lnTo>
                <a:lnTo>
                  <a:pt x="4354" y="1619"/>
                </a:lnTo>
                <a:lnTo>
                  <a:pt x="4352" y="1619"/>
                </a:lnTo>
                <a:lnTo>
                  <a:pt x="4352" y="1619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7"/>
                </a:lnTo>
                <a:lnTo>
                  <a:pt x="4350" y="1619"/>
                </a:lnTo>
                <a:lnTo>
                  <a:pt x="4348" y="1621"/>
                </a:lnTo>
                <a:lnTo>
                  <a:pt x="4348" y="1621"/>
                </a:lnTo>
                <a:lnTo>
                  <a:pt x="4348" y="1621"/>
                </a:lnTo>
                <a:lnTo>
                  <a:pt x="4346" y="1623"/>
                </a:lnTo>
                <a:lnTo>
                  <a:pt x="4346" y="1623"/>
                </a:lnTo>
                <a:lnTo>
                  <a:pt x="4346" y="1625"/>
                </a:lnTo>
                <a:lnTo>
                  <a:pt x="4344" y="1627"/>
                </a:lnTo>
                <a:lnTo>
                  <a:pt x="4344" y="1629"/>
                </a:lnTo>
                <a:lnTo>
                  <a:pt x="4344" y="1631"/>
                </a:lnTo>
                <a:lnTo>
                  <a:pt x="4344" y="1631"/>
                </a:lnTo>
                <a:lnTo>
                  <a:pt x="4344" y="1631"/>
                </a:lnTo>
                <a:lnTo>
                  <a:pt x="4341" y="1631"/>
                </a:lnTo>
                <a:lnTo>
                  <a:pt x="4341" y="1633"/>
                </a:lnTo>
                <a:lnTo>
                  <a:pt x="4344" y="1638"/>
                </a:lnTo>
                <a:lnTo>
                  <a:pt x="4344" y="1642"/>
                </a:lnTo>
                <a:lnTo>
                  <a:pt x="4344" y="1642"/>
                </a:lnTo>
                <a:lnTo>
                  <a:pt x="4344" y="1644"/>
                </a:lnTo>
                <a:lnTo>
                  <a:pt x="4344" y="1642"/>
                </a:lnTo>
                <a:lnTo>
                  <a:pt x="4341" y="1642"/>
                </a:lnTo>
                <a:lnTo>
                  <a:pt x="4341" y="1642"/>
                </a:lnTo>
                <a:lnTo>
                  <a:pt x="4339" y="1644"/>
                </a:lnTo>
                <a:close/>
                <a:moveTo>
                  <a:pt x="4444" y="1577"/>
                </a:moveTo>
                <a:lnTo>
                  <a:pt x="4444" y="1577"/>
                </a:lnTo>
                <a:lnTo>
                  <a:pt x="4444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6" y="1577"/>
                </a:lnTo>
                <a:lnTo>
                  <a:pt x="4444" y="1577"/>
                </a:lnTo>
                <a:lnTo>
                  <a:pt x="4444" y="1577"/>
                </a:lnTo>
                <a:close/>
                <a:moveTo>
                  <a:pt x="4415" y="1499"/>
                </a:moveTo>
                <a:lnTo>
                  <a:pt x="4413" y="1499"/>
                </a:lnTo>
                <a:lnTo>
                  <a:pt x="4413" y="1499"/>
                </a:lnTo>
                <a:lnTo>
                  <a:pt x="4415" y="1499"/>
                </a:lnTo>
                <a:lnTo>
                  <a:pt x="4415" y="1501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lnTo>
                  <a:pt x="4415" y="1499"/>
                </a:lnTo>
                <a:close/>
                <a:moveTo>
                  <a:pt x="4442" y="1573"/>
                </a:moveTo>
                <a:lnTo>
                  <a:pt x="4442" y="1575"/>
                </a:lnTo>
                <a:lnTo>
                  <a:pt x="4444" y="1577"/>
                </a:lnTo>
                <a:lnTo>
                  <a:pt x="4444" y="1575"/>
                </a:lnTo>
                <a:lnTo>
                  <a:pt x="4444" y="1575"/>
                </a:lnTo>
                <a:lnTo>
                  <a:pt x="4442" y="1575"/>
                </a:lnTo>
                <a:lnTo>
                  <a:pt x="4442" y="1573"/>
                </a:lnTo>
                <a:close/>
                <a:moveTo>
                  <a:pt x="4375" y="1436"/>
                </a:moveTo>
                <a:lnTo>
                  <a:pt x="4375" y="1436"/>
                </a:lnTo>
                <a:lnTo>
                  <a:pt x="4373" y="1436"/>
                </a:lnTo>
                <a:lnTo>
                  <a:pt x="4373" y="1436"/>
                </a:lnTo>
                <a:lnTo>
                  <a:pt x="4373" y="1438"/>
                </a:lnTo>
                <a:lnTo>
                  <a:pt x="4373" y="1438"/>
                </a:lnTo>
                <a:lnTo>
                  <a:pt x="4373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5" y="1440"/>
                </a:lnTo>
                <a:lnTo>
                  <a:pt x="4377" y="1438"/>
                </a:lnTo>
                <a:lnTo>
                  <a:pt x="4377" y="1438"/>
                </a:lnTo>
                <a:lnTo>
                  <a:pt x="4377" y="1436"/>
                </a:lnTo>
                <a:lnTo>
                  <a:pt x="4375" y="1436"/>
                </a:lnTo>
                <a:close/>
                <a:moveTo>
                  <a:pt x="4415" y="1463"/>
                </a:moveTo>
                <a:lnTo>
                  <a:pt x="4417" y="1466"/>
                </a:lnTo>
                <a:lnTo>
                  <a:pt x="4417" y="1463"/>
                </a:lnTo>
                <a:lnTo>
                  <a:pt x="4417" y="1463"/>
                </a:lnTo>
                <a:lnTo>
                  <a:pt x="4415" y="1463"/>
                </a:lnTo>
                <a:lnTo>
                  <a:pt x="4415" y="1461"/>
                </a:lnTo>
                <a:lnTo>
                  <a:pt x="4415" y="1463"/>
                </a:lnTo>
                <a:lnTo>
                  <a:pt x="4415" y="1463"/>
                </a:lnTo>
                <a:lnTo>
                  <a:pt x="4415" y="1463"/>
                </a:lnTo>
                <a:close/>
                <a:moveTo>
                  <a:pt x="4411" y="1466"/>
                </a:moveTo>
                <a:lnTo>
                  <a:pt x="4413" y="1466"/>
                </a:lnTo>
                <a:lnTo>
                  <a:pt x="4413" y="1466"/>
                </a:lnTo>
                <a:lnTo>
                  <a:pt x="4413" y="1463"/>
                </a:lnTo>
                <a:lnTo>
                  <a:pt x="4411" y="1463"/>
                </a:lnTo>
                <a:lnTo>
                  <a:pt x="4411" y="1463"/>
                </a:lnTo>
                <a:lnTo>
                  <a:pt x="4409" y="1463"/>
                </a:lnTo>
                <a:lnTo>
                  <a:pt x="4411" y="1466"/>
                </a:lnTo>
                <a:lnTo>
                  <a:pt x="4411" y="1466"/>
                </a:lnTo>
                <a:close/>
                <a:moveTo>
                  <a:pt x="4375" y="1459"/>
                </a:moveTo>
                <a:lnTo>
                  <a:pt x="4375" y="1459"/>
                </a:lnTo>
                <a:lnTo>
                  <a:pt x="4373" y="1459"/>
                </a:lnTo>
                <a:lnTo>
                  <a:pt x="4373" y="1461"/>
                </a:lnTo>
                <a:lnTo>
                  <a:pt x="4375" y="1461"/>
                </a:lnTo>
                <a:lnTo>
                  <a:pt x="4377" y="1461"/>
                </a:lnTo>
                <a:lnTo>
                  <a:pt x="4377" y="1463"/>
                </a:lnTo>
                <a:lnTo>
                  <a:pt x="4377" y="1463"/>
                </a:lnTo>
                <a:lnTo>
                  <a:pt x="4375" y="1468"/>
                </a:lnTo>
                <a:lnTo>
                  <a:pt x="4375" y="1472"/>
                </a:lnTo>
                <a:lnTo>
                  <a:pt x="4375" y="1472"/>
                </a:lnTo>
                <a:lnTo>
                  <a:pt x="4375" y="1474"/>
                </a:lnTo>
                <a:lnTo>
                  <a:pt x="4375" y="1476"/>
                </a:lnTo>
                <a:lnTo>
                  <a:pt x="4375" y="1476"/>
                </a:lnTo>
                <a:lnTo>
                  <a:pt x="4375" y="1478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5" y="1480"/>
                </a:lnTo>
                <a:lnTo>
                  <a:pt x="4377" y="1478"/>
                </a:lnTo>
                <a:lnTo>
                  <a:pt x="4377" y="1478"/>
                </a:lnTo>
                <a:lnTo>
                  <a:pt x="4383" y="1476"/>
                </a:lnTo>
                <a:lnTo>
                  <a:pt x="4385" y="1476"/>
                </a:lnTo>
                <a:lnTo>
                  <a:pt x="4385" y="1476"/>
                </a:lnTo>
                <a:lnTo>
                  <a:pt x="4388" y="1474"/>
                </a:lnTo>
                <a:lnTo>
                  <a:pt x="4388" y="1474"/>
                </a:lnTo>
                <a:lnTo>
                  <a:pt x="4388" y="1472"/>
                </a:lnTo>
                <a:lnTo>
                  <a:pt x="4388" y="1472"/>
                </a:lnTo>
                <a:lnTo>
                  <a:pt x="4390" y="1472"/>
                </a:lnTo>
                <a:lnTo>
                  <a:pt x="4390" y="1472"/>
                </a:lnTo>
                <a:lnTo>
                  <a:pt x="4392" y="1470"/>
                </a:lnTo>
                <a:lnTo>
                  <a:pt x="4392" y="1468"/>
                </a:lnTo>
                <a:lnTo>
                  <a:pt x="4392" y="1468"/>
                </a:lnTo>
                <a:lnTo>
                  <a:pt x="4392" y="1466"/>
                </a:lnTo>
                <a:lnTo>
                  <a:pt x="4392" y="1466"/>
                </a:lnTo>
                <a:lnTo>
                  <a:pt x="4392" y="1466"/>
                </a:lnTo>
                <a:lnTo>
                  <a:pt x="4388" y="1466"/>
                </a:lnTo>
                <a:lnTo>
                  <a:pt x="4388" y="1466"/>
                </a:lnTo>
                <a:lnTo>
                  <a:pt x="4390" y="1466"/>
                </a:lnTo>
                <a:lnTo>
                  <a:pt x="4388" y="1463"/>
                </a:lnTo>
                <a:lnTo>
                  <a:pt x="4385" y="1463"/>
                </a:lnTo>
                <a:lnTo>
                  <a:pt x="4383" y="1463"/>
                </a:lnTo>
                <a:lnTo>
                  <a:pt x="4383" y="1463"/>
                </a:lnTo>
                <a:lnTo>
                  <a:pt x="4381" y="1461"/>
                </a:lnTo>
                <a:lnTo>
                  <a:pt x="4379" y="1461"/>
                </a:lnTo>
                <a:lnTo>
                  <a:pt x="4377" y="1459"/>
                </a:lnTo>
                <a:lnTo>
                  <a:pt x="4375" y="1459"/>
                </a:lnTo>
                <a:close/>
                <a:moveTo>
                  <a:pt x="4421" y="1484"/>
                </a:moveTo>
                <a:lnTo>
                  <a:pt x="4421" y="1484"/>
                </a:lnTo>
                <a:lnTo>
                  <a:pt x="4421" y="1487"/>
                </a:lnTo>
                <a:lnTo>
                  <a:pt x="4423" y="1489"/>
                </a:lnTo>
                <a:lnTo>
                  <a:pt x="4423" y="1487"/>
                </a:lnTo>
                <a:lnTo>
                  <a:pt x="4421" y="1484"/>
                </a:lnTo>
                <a:lnTo>
                  <a:pt x="4421" y="1484"/>
                </a:lnTo>
                <a:close/>
                <a:moveTo>
                  <a:pt x="4409" y="1466"/>
                </a:moveTo>
                <a:lnTo>
                  <a:pt x="4409" y="1466"/>
                </a:lnTo>
                <a:lnTo>
                  <a:pt x="4409" y="1468"/>
                </a:lnTo>
                <a:lnTo>
                  <a:pt x="4411" y="1470"/>
                </a:lnTo>
                <a:lnTo>
                  <a:pt x="4411" y="1474"/>
                </a:lnTo>
                <a:lnTo>
                  <a:pt x="4411" y="1474"/>
                </a:lnTo>
                <a:lnTo>
                  <a:pt x="4413" y="1474"/>
                </a:lnTo>
                <a:lnTo>
                  <a:pt x="4413" y="1474"/>
                </a:lnTo>
                <a:lnTo>
                  <a:pt x="4415" y="1474"/>
                </a:lnTo>
                <a:lnTo>
                  <a:pt x="4415" y="1476"/>
                </a:lnTo>
                <a:lnTo>
                  <a:pt x="4415" y="1476"/>
                </a:lnTo>
                <a:lnTo>
                  <a:pt x="4415" y="1478"/>
                </a:lnTo>
                <a:lnTo>
                  <a:pt x="4415" y="1480"/>
                </a:lnTo>
                <a:lnTo>
                  <a:pt x="4415" y="1482"/>
                </a:lnTo>
                <a:lnTo>
                  <a:pt x="4415" y="1482"/>
                </a:lnTo>
                <a:lnTo>
                  <a:pt x="4415" y="1484"/>
                </a:lnTo>
                <a:lnTo>
                  <a:pt x="4417" y="1484"/>
                </a:lnTo>
                <a:lnTo>
                  <a:pt x="4417" y="1487"/>
                </a:lnTo>
                <a:lnTo>
                  <a:pt x="4419" y="1487"/>
                </a:lnTo>
                <a:lnTo>
                  <a:pt x="4419" y="1484"/>
                </a:lnTo>
                <a:lnTo>
                  <a:pt x="4419" y="1484"/>
                </a:lnTo>
                <a:lnTo>
                  <a:pt x="4419" y="1482"/>
                </a:lnTo>
                <a:lnTo>
                  <a:pt x="4419" y="1482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4"/>
                </a:lnTo>
                <a:lnTo>
                  <a:pt x="4421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3" y="1482"/>
                </a:lnTo>
                <a:lnTo>
                  <a:pt x="4421" y="1480"/>
                </a:lnTo>
                <a:lnTo>
                  <a:pt x="4421" y="1478"/>
                </a:lnTo>
                <a:lnTo>
                  <a:pt x="4421" y="1478"/>
                </a:lnTo>
                <a:lnTo>
                  <a:pt x="4421" y="1478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6"/>
                </a:lnTo>
                <a:lnTo>
                  <a:pt x="4419" y="1474"/>
                </a:lnTo>
                <a:lnTo>
                  <a:pt x="4419" y="1470"/>
                </a:lnTo>
                <a:lnTo>
                  <a:pt x="4419" y="1470"/>
                </a:lnTo>
                <a:lnTo>
                  <a:pt x="4419" y="1470"/>
                </a:lnTo>
                <a:lnTo>
                  <a:pt x="4417" y="1468"/>
                </a:lnTo>
                <a:lnTo>
                  <a:pt x="4417" y="1468"/>
                </a:lnTo>
                <a:lnTo>
                  <a:pt x="4415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3" y="1468"/>
                </a:lnTo>
                <a:lnTo>
                  <a:pt x="4411" y="1466"/>
                </a:lnTo>
                <a:lnTo>
                  <a:pt x="4411" y="1466"/>
                </a:lnTo>
                <a:lnTo>
                  <a:pt x="4409" y="1466"/>
                </a:lnTo>
                <a:lnTo>
                  <a:pt x="4409" y="1466"/>
                </a:lnTo>
                <a:lnTo>
                  <a:pt x="4409" y="1466"/>
                </a:lnTo>
                <a:close/>
                <a:moveTo>
                  <a:pt x="4383" y="1453"/>
                </a:moveTo>
                <a:lnTo>
                  <a:pt x="4385" y="1453"/>
                </a:lnTo>
                <a:lnTo>
                  <a:pt x="4385" y="1453"/>
                </a:lnTo>
                <a:lnTo>
                  <a:pt x="4385" y="1451"/>
                </a:lnTo>
                <a:lnTo>
                  <a:pt x="4383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1" y="1451"/>
                </a:lnTo>
                <a:lnTo>
                  <a:pt x="4383" y="1453"/>
                </a:lnTo>
                <a:lnTo>
                  <a:pt x="4383" y="1453"/>
                </a:lnTo>
                <a:close/>
                <a:moveTo>
                  <a:pt x="4379" y="1451"/>
                </a:moveTo>
                <a:lnTo>
                  <a:pt x="4379" y="1449"/>
                </a:lnTo>
                <a:lnTo>
                  <a:pt x="4379" y="1449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lnTo>
                  <a:pt x="4379" y="1451"/>
                </a:lnTo>
                <a:close/>
                <a:moveTo>
                  <a:pt x="4400" y="1453"/>
                </a:moveTo>
                <a:lnTo>
                  <a:pt x="4400" y="1451"/>
                </a:lnTo>
                <a:lnTo>
                  <a:pt x="4400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398" y="1449"/>
                </a:lnTo>
                <a:lnTo>
                  <a:pt x="4400" y="1453"/>
                </a:lnTo>
                <a:lnTo>
                  <a:pt x="4400" y="1453"/>
                </a:lnTo>
                <a:close/>
                <a:moveTo>
                  <a:pt x="4398" y="1451"/>
                </a:moveTo>
                <a:lnTo>
                  <a:pt x="4396" y="1451"/>
                </a:lnTo>
                <a:lnTo>
                  <a:pt x="4394" y="1451"/>
                </a:lnTo>
                <a:lnTo>
                  <a:pt x="4394" y="1449"/>
                </a:lnTo>
                <a:lnTo>
                  <a:pt x="4394" y="1451"/>
                </a:lnTo>
                <a:lnTo>
                  <a:pt x="4394" y="1453"/>
                </a:lnTo>
                <a:lnTo>
                  <a:pt x="4394" y="1453"/>
                </a:lnTo>
                <a:lnTo>
                  <a:pt x="4392" y="1457"/>
                </a:lnTo>
                <a:lnTo>
                  <a:pt x="4392" y="1459"/>
                </a:lnTo>
                <a:lnTo>
                  <a:pt x="4392" y="1459"/>
                </a:lnTo>
                <a:lnTo>
                  <a:pt x="4394" y="1457"/>
                </a:lnTo>
                <a:lnTo>
                  <a:pt x="4396" y="1455"/>
                </a:lnTo>
                <a:lnTo>
                  <a:pt x="4396" y="1455"/>
                </a:lnTo>
                <a:lnTo>
                  <a:pt x="4398" y="1455"/>
                </a:lnTo>
                <a:lnTo>
                  <a:pt x="4398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7"/>
                </a:lnTo>
                <a:lnTo>
                  <a:pt x="4400" y="1459"/>
                </a:lnTo>
                <a:lnTo>
                  <a:pt x="4400" y="1459"/>
                </a:lnTo>
                <a:lnTo>
                  <a:pt x="4402" y="1459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61"/>
                </a:lnTo>
                <a:lnTo>
                  <a:pt x="4404" y="1459"/>
                </a:lnTo>
                <a:lnTo>
                  <a:pt x="4402" y="1455"/>
                </a:lnTo>
                <a:lnTo>
                  <a:pt x="4400" y="1453"/>
                </a:lnTo>
                <a:lnTo>
                  <a:pt x="4398" y="1453"/>
                </a:lnTo>
                <a:lnTo>
                  <a:pt x="4398" y="1451"/>
                </a:lnTo>
                <a:close/>
                <a:moveTo>
                  <a:pt x="4444" y="1573"/>
                </a:moveTo>
                <a:lnTo>
                  <a:pt x="4444" y="1573"/>
                </a:lnTo>
                <a:lnTo>
                  <a:pt x="4444" y="1573"/>
                </a:lnTo>
                <a:lnTo>
                  <a:pt x="4444" y="1573"/>
                </a:lnTo>
                <a:lnTo>
                  <a:pt x="4446" y="1570"/>
                </a:lnTo>
                <a:lnTo>
                  <a:pt x="4446" y="1570"/>
                </a:lnTo>
                <a:lnTo>
                  <a:pt x="4446" y="1568"/>
                </a:lnTo>
                <a:lnTo>
                  <a:pt x="4446" y="1566"/>
                </a:lnTo>
                <a:lnTo>
                  <a:pt x="4444" y="1566"/>
                </a:lnTo>
                <a:lnTo>
                  <a:pt x="4444" y="1566"/>
                </a:lnTo>
                <a:lnTo>
                  <a:pt x="4444" y="1568"/>
                </a:lnTo>
                <a:lnTo>
                  <a:pt x="4444" y="1568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0"/>
                </a:lnTo>
                <a:lnTo>
                  <a:pt x="4444" y="1573"/>
                </a:lnTo>
                <a:close/>
                <a:moveTo>
                  <a:pt x="4714" y="2210"/>
                </a:moveTo>
                <a:lnTo>
                  <a:pt x="4714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0"/>
                </a:lnTo>
                <a:lnTo>
                  <a:pt x="4712" y="2212"/>
                </a:lnTo>
                <a:lnTo>
                  <a:pt x="4714" y="2210"/>
                </a:lnTo>
                <a:close/>
                <a:moveTo>
                  <a:pt x="4710" y="2212"/>
                </a:moveTo>
                <a:lnTo>
                  <a:pt x="4712" y="2212"/>
                </a:lnTo>
                <a:lnTo>
                  <a:pt x="4714" y="2214"/>
                </a:lnTo>
                <a:lnTo>
                  <a:pt x="4714" y="2214"/>
                </a:lnTo>
                <a:lnTo>
                  <a:pt x="4712" y="2212"/>
                </a:lnTo>
                <a:lnTo>
                  <a:pt x="4712" y="2212"/>
                </a:lnTo>
                <a:lnTo>
                  <a:pt x="4712" y="2212"/>
                </a:lnTo>
                <a:lnTo>
                  <a:pt x="4710" y="2212"/>
                </a:lnTo>
                <a:close/>
                <a:moveTo>
                  <a:pt x="4756" y="2237"/>
                </a:moveTo>
                <a:lnTo>
                  <a:pt x="4756" y="2237"/>
                </a:lnTo>
                <a:lnTo>
                  <a:pt x="4754" y="2237"/>
                </a:lnTo>
                <a:lnTo>
                  <a:pt x="4752" y="2233"/>
                </a:lnTo>
                <a:lnTo>
                  <a:pt x="4750" y="2233"/>
                </a:lnTo>
                <a:lnTo>
                  <a:pt x="4750" y="2235"/>
                </a:lnTo>
                <a:lnTo>
                  <a:pt x="4748" y="2235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0" y="2237"/>
                </a:lnTo>
                <a:lnTo>
                  <a:pt x="4752" y="2241"/>
                </a:lnTo>
                <a:lnTo>
                  <a:pt x="4752" y="2241"/>
                </a:lnTo>
                <a:lnTo>
                  <a:pt x="4752" y="2241"/>
                </a:lnTo>
                <a:lnTo>
                  <a:pt x="4754" y="2241"/>
                </a:lnTo>
                <a:lnTo>
                  <a:pt x="4754" y="2241"/>
                </a:lnTo>
                <a:lnTo>
                  <a:pt x="4756" y="2241"/>
                </a:lnTo>
                <a:lnTo>
                  <a:pt x="4756" y="2241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9"/>
                </a:lnTo>
                <a:lnTo>
                  <a:pt x="4756" y="2237"/>
                </a:lnTo>
                <a:close/>
                <a:moveTo>
                  <a:pt x="4756" y="2243"/>
                </a:moveTo>
                <a:lnTo>
                  <a:pt x="4754" y="2243"/>
                </a:lnTo>
                <a:lnTo>
                  <a:pt x="4752" y="2243"/>
                </a:lnTo>
                <a:lnTo>
                  <a:pt x="4752" y="2243"/>
                </a:lnTo>
                <a:lnTo>
                  <a:pt x="4752" y="2245"/>
                </a:lnTo>
                <a:lnTo>
                  <a:pt x="4754" y="2245"/>
                </a:lnTo>
                <a:lnTo>
                  <a:pt x="4754" y="2245"/>
                </a:lnTo>
                <a:lnTo>
                  <a:pt x="4756" y="2245"/>
                </a:lnTo>
                <a:lnTo>
                  <a:pt x="4756" y="2245"/>
                </a:lnTo>
                <a:lnTo>
                  <a:pt x="4758" y="2245"/>
                </a:lnTo>
                <a:lnTo>
                  <a:pt x="4758" y="2245"/>
                </a:lnTo>
                <a:lnTo>
                  <a:pt x="4758" y="2243"/>
                </a:lnTo>
                <a:lnTo>
                  <a:pt x="4756" y="2243"/>
                </a:lnTo>
                <a:close/>
                <a:moveTo>
                  <a:pt x="4754" y="2245"/>
                </a:moveTo>
                <a:lnTo>
                  <a:pt x="4754" y="2245"/>
                </a:lnTo>
                <a:lnTo>
                  <a:pt x="4754" y="2245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8"/>
                </a:lnTo>
                <a:lnTo>
                  <a:pt x="4754" y="2245"/>
                </a:lnTo>
                <a:close/>
                <a:moveTo>
                  <a:pt x="4706" y="2245"/>
                </a:moveTo>
                <a:lnTo>
                  <a:pt x="4706" y="2245"/>
                </a:lnTo>
                <a:lnTo>
                  <a:pt x="4706" y="2245"/>
                </a:lnTo>
                <a:lnTo>
                  <a:pt x="4704" y="2245"/>
                </a:lnTo>
                <a:lnTo>
                  <a:pt x="4704" y="2245"/>
                </a:lnTo>
                <a:lnTo>
                  <a:pt x="4704" y="2248"/>
                </a:lnTo>
                <a:lnTo>
                  <a:pt x="4706" y="2245"/>
                </a:lnTo>
                <a:close/>
                <a:moveTo>
                  <a:pt x="4696" y="2235"/>
                </a:moveTo>
                <a:lnTo>
                  <a:pt x="4696" y="2231"/>
                </a:lnTo>
                <a:lnTo>
                  <a:pt x="4693" y="2231"/>
                </a:lnTo>
                <a:lnTo>
                  <a:pt x="4693" y="2231"/>
                </a:lnTo>
                <a:lnTo>
                  <a:pt x="4693" y="2233"/>
                </a:lnTo>
                <a:lnTo>
                  <a:pt x="4691" y="2233"/>
                </a:lnTo>
                <a:lnTo>
                  <a:pt x="4691" y="2233"/>
                </a:lnTo>
                <a:lnTo>
                  <a:pt x="4691" y="2235"/>
                </a:lnTo>
                <a:lnTo>
                  <a:pt x="4691" y="2237"/>
                </a:lnTo>
                <a:lnTo>
                  <a:pt x="4691" y="2237"/>
                </a:lnTo>
                <a:lnTo>
                  <a:pt x="4691" y="2239"/>
                </a:lnTo>
                <a:lnTo>
                  <a:pt x="4691" y="2239"/>
                </a:lnTo>
                <a:lnTo>
                  <a:pt x="4693" y="2239"/>
                </a:lnTo>
                <a:lnTo>
                  <a:pt x="4693" y="2239"/>
                </a:lnTo>
                <a:lnTo>
                  <a:pt x="4696" y="2237"/>
                </a:lnTo>
                <a:lnTo>
                  <a:pt x="4696" y="2237"/>
                </a:lnTo>
                <a:lnTo>
                  <a:pt x="4696" y="2235"/>
                </a:lnTo>
                <a:lnTo>
                  <a:pt x="4696" y="2235"/>
                </a:lnTo>
                <a:close/>
                <a:moveTo>
                  <a:pt x="4756" y="2275"/>
                </a:moveTo>
                <a:lnTo>
                  <a:pt x="4756" y="2273"/>
                </a:lnTo>
                <a:lnTo>
                  <a:pt x="4756" y="2273"/>
                </a:lnTo>
                <a:lnTo>
                  <a:pt x="4756" y="2273"/>
                </a:lnTo>
                <a:lnTo>
                  <a:pt x="4756" y="2271"/>
                </a:lnTo>
                <a:lnTo>
                  <a:pt x="4756" y="2269"/>
                </a:lnTo>
                <a:lnTo>
                  <a:pt x="4756" y="2266"/>
                </a:lnTo>
                <a:lnTo>
                  <a:pt x="4756" y="2264"/>
                </a:lnTo>
                <a:lnTo>
                  <a:pt x="4756" y="2262"/>
                </a:lnTo>
                <a:lnTo>
                  <a:pt x="4756" y="2260"/>
                </a:lnTo>
                <a:lnTo>
                  <a:pt x="4756" y="2258"/>
                </a:lnTo>
                <a:lnTo>
                  <a:pt x="4756" y="2258"/>
                </a:lnTo>
                <a:lnTo>
                  <a:pt x="4756" y="2256"/>
                </a:lnTo>
                <a:lnTo>
                  <a:pt x="4756" y="2254"/>
                </a:lnTo>
                <a:lnTo>
                  <a:pt x="4754" y="2252"/>
                </a:lnTo>
                <a:lnTo>
                  <a:pt x="4752" y="2252"/>
                </a:lnTo>
                <a:lnTo>
                  <a:pt x="4752" y="2252"/>
                </a:lnTo>
                <a:lnTo>
                  <a:pt x="4750" y="2252"/>
                </a:lnTo>
                <a:lnTo>
                  <a:pt x="4750" y="2252"/>
                </a:lnTo>
                <a:lnTo>
                  <a:pt x="4746" y="2252"/>
                </a:lnTo>
                <a:lnTo>
                  <a:pt x="4746" y="2252"/>
                </a:lnTo>
                <a:lnTo>
                  <a:pt x="4744" y="2254"/>
                </a:lnTo>
                <a:lnTo>
                  <a:pt x="4744" y="2254"/>
                </a:lnTo>
                <a:lnTo>
                  <a:pt x="4744" y="2254"/>
                </a:lnTo>
                <a:lnTo>
                  <a:pt x="4742" y="2254"/>
                </a:lnTo>
                <a:lnTo>
                  <a:pt x="4742" y="2254"/>
                </a:lnTo>
                <a:lnTo>
                  <a:pt x="4740" y="2254"/>
                </a:lnTo>
                <a:lnTo>
                  <a:pt x="4740" y="2254"/>
                </a:lnTo>
                <a:lnTo>
                  <a:pt x="4737" y="2254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6"/>
                </a:lnTo>
                <a:lnTo>
                  <a:pt x="4735" y="2258"/>
                </a:lnTo>
                <a:lnTo>
                  <a:pt x="4733" y="2256"/>
                </a:lnTo>
                <a:lnTo>
                  <a:pt x="4733" y="2256"/>
                </a:lnTo>
                <a:lnTo>
                  <a:pt x="4733" y="2256"/>
                </a:lnTo>
                <a:lnTo>
                  <a:pt x="4731" y="2258"/>
                </a:lnTo>
                <a:lnTo>
                  <a:pt x="4727" y="2258"/>
                </a:lnTo>
                <a:lnTo>
                  <a:pt x="4725" y="2256"/>
                </a:lnTo>
                <a:lnTo>
                  <a:pt x="4721" y="2256"/>
                </a:lnTo>
                <a:lnTo>
                  <a:pt x="4719" y="2254"/>
                </a:lnTo>
                <a:lnTo>
                  <a:pt x="4719" y="2254"/>
                </a:lnTo>
                <a:lnTo>
                  <a:pt x="4719" y="2254"/>
                </a:lnTo>
                <a:lnTo>
                  <a:pt x="4717" y="2254"/>
                </a:lnTo>
                <a:lnTo>
                  <a:pt x="4717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4" y="2252"/>
                </a:lnTo>
                <a:lnTo>
                  <a:pt x="4712" y="2252"/>
                </a:lnTo>
                <a:lnTo>
                  <a:pt x="4712" y="2250"/>
                </a:lnTo>
                <a:lnTo>
                  <a:pt x="4710" y="2252"/>
                </a:lnTo>
                <a:lnTo>
                  <a:pt x="4708" y="2252"/>
                </a:lnTo>
                <a:lnTo>
                  <a:pt x="4706" y="2250"/>
                </a:lnTo>
                <a:lnTo>
                  <a:pt x="4704" y="2250"/>
                </a:lnTo>
                <a:lnTo>
                  <a:pt x="4704" y="2252"/>
                </a:lnTo>
                <a:lnTo>
                  <a:pt x="4704" y="2254"/>
                </a:lnTo>
                <a:lnTo>
                  <a:pt x="4704" y="2256"/>
                </a:lnTo>
                <a:lnTo>
                  <a:pt x="4704" y="2258"/>
                </a:lnTo>
                <a:lnTo>
                  <a:pt x="4704" y="2260"/>
                </a:lnTo>
                <a:lnTo>
                  <a:pt x="4704" y="2262"/>
                </a:lnTo>
                <a:lnTo>
                  <a:pt x="4706" y="2262"/>
                </a:lnTo>
                <a:lnTo>
                  <a:pt x="4708" y="2266"/>
                </a:lnTo>
                <a:lnTo>
                  <a:pt x="4708" y="2269"/>
                </a:lnTo>
                <a:lnTo>
                  <a:pt x="4712" y="2273"/>
                </a:lnTo>
                <a:lnTo>
                  <a:pt x="4712" y="2273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2" y="2275"/>
                </a:lnTo>
                <a:lnTo>
                  <a:pt x="4714" y="2275"/>
                </a:lnTo>
                <a:lnTo>
                  <a:pt x="4717" y="2279"/>
                </a:lnTo>
                <a:lnTo>
                  <a:pt x="4717" y="2279"/>
                </a:lnTo>
                <a:lnTo>
                  <a:pt x="4714" y="2281"/>
                </a:lnTo>
                <a:lnTo>
                  <a:pt x="4714" y="2279"/>
                </a:lnTo>
                <a:lnTo>
                  <a:pt x="4714" y="2277"/>
                </a:lnTo>
                <a:lnTo>
                  <a:pt x="4710" y="2275"/>
                </a:lnTo>
                <a:lnTo>
                  <a:pt x="4712" y="2279"/>
                </a:lnTo>
                <a:lnTo>
                  <a:pt x="4712" y="2281"/>
                </a:lnTo>
                <a:lnTo>
                  <a:pt x="4714" y="2287"/>
                </a:lnTo>
                <a:lnTo>
                  <a:pt x="4717" y="2287"/>
                </a:lnTo>
                <a:lnTo>
                  <a:pt x="4717" y="2290"/>
                </a:lnTo>
                <a:lnTo>
                  <a:pt x="4717" y="2290"/>
                </a:lnTo>
                <a:lnTo>
                  <a:pt x="4719" y="2290"/>
                </a:lnTo>
                <a:lnTo>
                  <a:pt x="4721" y="2294"/>
                </a:lnTo>
                <a:lnTo>
                  <a:pt x="4721" y="2294"/>
                </a:lnTo>
                <a:lnTo>
                  <a:pt x="4723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5" y="2294"/>
                </a:lnTo>
                <a:lnTo>
                  <a:pt x="4727" y="2296"/>
                </a:lnTo>
                <a:lnTo>
                  <a:pt x="4725" y="2296"/>
                </a:lnTo>
                <a:lnTo>
                  <a:pt x="4723" y="2296"/>
                </a:lnTo>
                <a:lnTo>
                  <a:pt x="4723" y="2296"/>
                </a:lnTo>
                <a:lnTo>
                  <a:pt x="4723" y="2298"/>
                </a:lnTo>
                <a:lnTo>
                  <a:pt x="4723" y="2298"/>
                </a:lnTo>
                <a:lnTo>
                  <a:pt x="4725" y="2298"/>
                </a:lnTo>
                <a:lnTo>
                  <a:pt x="4729" y="2298"/>
                </a:lnTo>
                <a:lnTo>
                  <a:pt x="4731" y="2298"/>
                </a:lnTo>
                <a:lnTo>
                  <a:pt x="4733" y="2300"/>
                </a:lnTo>
                <a:lnTo>
                  <a:pt x="4735" y="2300"/>
                </a:lnTo>
                <a:lnTo>
                  <a:pt x="4735" y="2300"/>
                </a:lnTo>
                <a:lnTo>
                  <a:pt x="4737" y="2298"/>
                </a:lnTo>
                <a:lnTo>
                  <a:pt x="4737" y="2296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4"/>
                </a:lnTo>
                <a:lnTo>
                  <a:pt x="4737" y="2292"/>
                </a:lnTo>
                <a:lnTo>
                  <a:pt x="4737" y="2292"/>
                </a:lnTo>
                <a:lnTo>
                  <a:pt x="4740" y="2294"/>
                </a:lnTo>
                <a:lnTo>
                  <a:pt x="4742" y="2294"/>
                </a:lnTo>
                <a:lnTo>
                  <a:pt x="4742" y="2292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90"/>
                </a:lnTo>
                <a:lnTo>
                  <a:pt x="4742" y="2287"/>
                </a:lnTo>
                <a:lnTo>
                  <a:pt x="4742" y="2287"/>
                </a:lnTo>
                <a:lnTo>
                  <a:pt x="4742" y="2285"/>
                </a:lnTo>
                <a:lnTo>
                  <a:pt x="4744" y="2287"/>
                </a:lnTo>
                <a:lnTo>
                  <a:pt x="4744" y="2290"/>
                </a:lnTo>
                <a:lnTo>
                  <a:pt x="4746" y="2290"/>
                </a:lnTo>
                <a:lnTo>
                  <a:pt x="4746" y="2290"/>
                </a:lnTo>
                <a:lnTo>
                  <a:pt x="4746" y="2287"/>
                </a:lnTo>
                <a:lnTo>
                  <a:pt x="4746" y="2287"/>
                </a:lnTo>
                <a:lnTo>
                  <a:pt x="4748" y="2287"/>
                </a:lnTo>
                <a:lnTo>
                  <a:pt x="4748" y="2287"/>
                </a:lnTo>
                <a:lnTo>
                  <a:pt x="4750" y="2287"/>
                </a:lnTo>
                <a:lnTo>
                  <a:pt x="4748" y="2290"/>
                </a:lnTo>
                <a:lnTo>
                  <a:pt x="4748" y="2290"/>
                </a:lnTo>
                <a:lnTo>
                  <a:pt x="4748" y="2290"/>
                </a:lnTo>
                <a:lnTo>
                  <a:pt x="4746" y="2290"/>
                </a:lnTo>
                <a:lnTo>
                  <a:pt x="4748" y="2292"/>
                </a:lnTo>
                <a:lnTo>
                  <a:pt x="4748" y="2294"/>
                </a:lnTo>
                <a:lnTo>
                  <a:pt x="4750" y="2292"/>
                </a:lnTo>
                <a:lnTo>
                  <a:pt x="4750" y="2292"/>
                </a:lnTo>
                <a:lnTo>
                  <a:pt x="4752" y="2292"/>
                </a:lnTo>
                <a:lnTo>
                  <a:pt x="4752" y="2290"/>
                </a:lnTo>
                <a:lnTo>
                  <a:pt x="4750" y="2285"/>
                </a:lnTo>
                <a:lnTo>
                  <a:pt x="4750" y="2283"/>
                </a:lnTo>
                <a:lnTo>
                  <a:pt x="4750" y="2281"/>
                </a:lnTo>
                <a:lnTo>
                  <a:pt x="4752" y="2281"/>
                </a:lnTo>
                <a:lnTo>
                  <a:pt x="4752" y="2279"/>
                </a:lnTo>
                <a:lnTo>
                  <a:pt x="4752" y="2277"/>
                </a:lnTo>
                <a:lnTo>
                  <a:pt x="4752" y="2277"/>
                </a:lnTo>
                <a:lnTo>
                  <a:pt x="4752" y="2275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4" y="2271"/>
                </a:lnTo>
                <a:lnTo>
                  <a:pt x="4756" y="2273"/>
                </a:lnTo>
                <a:lnTo>
                  <a:pt x="4754" y="2273"/>
                </a:lnTo>
                <a:lnTo>
                  <a:pt x="4754" y="2273"/>
                </a:lnTo>
                <a:lnTo>
                  <a:pt x="4756" y="2273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7"/>
                </a:lnTo>
                <a:lnTo>
                  <a:pt x="4756" y="2277"/>
                </a:lnTo>
                <a:lnTo>
                  <a:pt x="4756" y="2275"/>
                </a:lnTo>
                <a:lnTo>
                  <a:pt x="4756" y="2275"/>
                </a:lnTo>
                <a:lnTo>
                  <a:pt x="4756" y="2275"/>
                </a:lnTo>
                <a:close/>
                <a:moveTo>
                  <a:pt x="4742" y="2292"/>
                </a:move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2"/>
                </a:lnTo>
                <a:lnTo>
                  <a:pt x="4742" y="2294"/>
                </a:lnTo>
                <a:lnTo>
                  <a:pt x="4742" y="2294"/>
                </a:lnTo>
                <a:lnTo>
                  <a:pt x="4744" y="2294"/>
                </a:lnTo>
                <a:lnTo>
                  <a:pt x="4744" y="2292"/>
                </a:lnTo>
                <a:lnTo>
                  <a:pt x="4742" y="2292"/>
                </a:lnTo>
                <a:close/>
                <a:moveTo>
                  <a:pt x="4754" y="2283"/>
                </a:moveTo>
                <a:lnTo>
                  <a:pt x="4752" y="2281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3"/>
                </a:lnTo>
                <a:lnTo>
                  <a:pt x="4752" y="2285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lnTo>
                  <a:pt x="4754" y="2283"/>
                </a:lnTo>
                <a:close/>
                <a:moveTo>
                  <a:pt x="4742" y="2294"/>
                </a:moveTo>
                <a:lnTo>
                  <a:pt x="4742" y="2294"/>
                </a:lnTo>
                <a:lnTo>
                  <a:pt x="4742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6"/>
                </a:lnTo>
                <a:lnTo>
                  <a:pt x="4740" y="2298"/>
                </a:lnTo>
                <a:lnTo>
                  <a:pt x="4742" y="2298"/>
                </a:lnTo>
                <a:lnTo>
                  <a:pt x="4742" y="2298"/>
                </a:lnTo>
                <a:lnTo>
                  <a:pt x="4742" y="2296"/>
                </a:lnTo>
                <a:lnTo>
                  <a:pt x="4742" y="2296"/>
                </a:lnTo>
                <a:lnTo>
                  <a:pt x="4742" y="2294"/>
                </a:lnTo>
                <a:close/>
                <a:moveTo>
                  <a:pt x="4832" y="2048"/>
                </a:moveTo>
                <a:lnTo>
                  <a:pt x="4832" y="2044"/>
                </a:lnTo>
                <a:lnTo>
                  <a:pt x="4830" y="2042"/>
                </a:lnTo>
                <a:lnTo>
                  <a:pt x="4830" y="2040"/>
                </a:lnTo>
                <a:lnTo>
                  <a:pt x="4828" y="2034"/>
                </a:lnTo>
                <a:lnTo>
                  <a:pt x="4825" y="2032"/>
                </a:lnTo>
                <a:lnTo>
                  <a:pt x="4828" y="2027"/>
                </a:lnTo>
                <a:lnTo>
                  <a:pt x="4825" y="2017"/>
                </a:lnTo>
                <a:lnTo>
                  <a:pt x="4828" y="2013"/>
                </a:lnTo>
                <a:lnTo>
                  <a:pt x="4825" y="2011"/>
                </a:lnTo>
                <a:lnTo>
                  <a:pt x="4825" y="2011"/>
                </a:lnTo>
                <a:lnTo>
                  <a:pt x="4823" y="2011"/>
                </a:lnTo>
                <a:lnTo>
                  <a:pt x="4823" y="2009"/>
                </a:lnTo>
                <a:lnTo>
                  <a:pt x="4823" y="2004"/>
                </a:lnTo>
                <a:lnTo>
                  <a:pt x="4821" y="2002"/>
                </a:lnTo>
                <a:lnTo>
                  <a:pt x="4819" y="2000"/>
                </a:lnTo>
                <a:lnTo>
                  <a:pt x="4817" y="1998"/>
                </a:lnTo>
                <a:lnTo>
                  <a:pt x="4817" y="1996"/>
                </a:lnTo>
                <a:lnTo>
                  <a:pt x="4817" y="1996"/>
                </a:lnTo>
                <a:lnTo>
                  <a:pt x="4817" y="1994"/>
                </a:lnTo>
                <a:lnTo>
                  <a:pt x="4815" y="1994"/>
                </a:lnTo>
                <a:lnTo>
                  <a:pt x="4813" y="1994"/>
                </a:lnTo>
                <a:lnTo>
                  <a:pt x="4811" y="1992"/>
                </a:lnTo>
                <a:lnTo>
                  <a:pt x="4811" y="1990"/>
                </a:lnTo>
                <a:lnTo>
                  <a:pt x="4809" y="1986"/>
                </a:lnTo>
                <a:lnTo>
                  <a:pt x="4807" y="1983"/>
                </a:lnTo>
                <a:lnTo>
                  <a:pt x="4805" y="1983"/>
                </a:lnTo>
                <a:lnTo>
                  <a:pt x="4805" y="1983"/>
                </a:lnTo>
                <a:lnTo>
                  <a:pt x="4802" y="1983"/>
                </a:lnTo>
                <a:lnTo>
                  <a:pt x="4798" y="1979"/>
                </a:lnTo>
                <a:lnTo>
                  <a:pt x="4798" y="1979"/>
                </a:lnTo>
                <a:lnTo>
                  <a:pt x="4796" y="1977"/>
                </a:lnTo>
                <a:lnTo>
                  <a:pt x="4796" y="1977"/>
                </a:lnTo>
                <a:lnTo>
                  <a:pt x="4794" y="1975"/>
                </a:lnTo>
                <a:lnTo>
                  <a:pt x="4792" y="1975"/>
                </a:lnTo>
                <a:lnTo>
                  <a:pt x="4792" y="1969"/>
                </a:lnTo>
                <a:lnTo>
                  <a:pt x="4792" y="1967"/>
                </a:lnTo>
                <a:lnTo>
                  <a:pt x="4792" y="1960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58"/>
                </a:lnTo>
                <a:lnTo>
                  <a:pt x="4790" y="1960"/>
                </a:lnTo>
                <a:lnTo>
                  <a:pt x="4790" y="1960"/>
                </a:lnTo>
                <a:lnTo>
                  <a:pt x="4788" y="1960"/>
                </a:lnTo>
                <a:lnTo>
                  <a:pt x="4786" y="1958"/>
                </a:lnTo>
                <a:lnTo>
                  <a:pt x="4784" y="1958"/>
                </a:lnTo>
                <a:lnTo>
                  <a:pt x="4784" y="1956"/>
                </a:lnTo>
                <a:lnTo>
                  <a:pt x="4781" y="1954"/>
                </a:lnTo>
                <a:lnTo>
                  <a:pt x="4781" y="1954"/>
                </a:lnTo>
                <a:lnTo>
                  <a:pt x="4781" y="1954"/>
                </a:lnTo>
                <a:lnTo>
                  <a:pt x="4779" y="1956"/>
                </a:lnTo>
                <a:lnTo>
                  <a:pt x="4781" y="1960"/>
                </a:lnTo>
                <a:lnTo>
                  <a:pt x="4779" y="1960"/>
                </a:lnTo>
                <a:lnTo>
                  <a:pt x="4779" y="1960"/>
                </a:lnTo>
                <a:lnTo>
                  <a:pt x="4777" y="1958"/>
                </a:lnTo>
                <a:lnTo>
                  <a:pt x="4777" y="1958"/>
                </a:lnTo>
                <a:lnTo>
                  <a:pt x="4777" y="1958"/>
                </a:lnTo>
                <a:lnTo>
                  <a:pt x="4775" y="1956"/>
                </a:lnTo>
                <a:lnTo>
                  <a:pt x="4775" y="1956"/>
                </a:lnTo>
                <a:lnTo>
                  <a:pt x="4773" y="1952"/>
                </a:lnTo>
                <a:lnTo>
                  <a:pt x="4773" y="1948"/>
                </a:lnTo>
                <a:lnTo>
                  <a:pt x="4773" y="1946"/>
                </a:lnTo>
                <a:lnTo>
                  <a:pt x="4771" y="1944"/>
                </a:lnTo>
                <a:lnTo>
                  <a:pt x="4771" y="1941"/>
                </a:lnTo>
                <a:lnTo>
                  <a:pt x="4769" y="1941"/>
                </a:lnTo>
                <a:lnTo>
                  <a:pt x="4769" y="1939"/>
                </a:lnTo>
                <a:lnTo>
                  <a:pt x="4767" y="1937"/>
                </a:lnTo>
                <a:lnTo>
                  <a:pt x="4765" y="1935"/>
                </a:lnTo>
                <a:lnTo>
                  <a:pt x="4763" y="1933"/>
                </a:lnTo>
                <a:lnTo>
                  <a:pt x="4763" y="1931"/>
                </a:lnTo>
                <a:lnTo>
                  <a:pt x="4763" y="1929"/>
                </a:lnTo>
                <a:lnTo>
                  <a:pt x="4763" y="1929"/>
                </a:lnTo>
                <a:lnTo>
                  <a:pt x="4765" y="1929"/>
                </a:lnTo>
                <a:lnTo>
                  <a:pt x="4765" y="1927"/>
                </a:lnTo>
                <a:lnTo>
                  <a:pt x="4763" y="1927"/>
                </a:lnTo>
                <a:lnTo>
                  <a:pt x="4761" y="1925"/>
                </a:lnTo>
                <a:lnTo>
                  <a:pt x="4758" y="1923"/>
                </a:lnTo>
                <a:lnTo>
                  <a:pt x="4756" y="1923"/>
                </a:lnTo>
                <a:lnTo>
                  <a:pt x="4754" y="1921"/>
                </a:lnTo>
                <a:lnTo>
                  <a:pt x="4752" y="1921"/>
                </a:lnTo>
                <a:lnTo>
                  <a:pt x="4752" y="1921"/>
                </a:lnTo>
                <a:lnTo>
                  <a:pt x="4750" y="1921"/>
                </a:lnTo>
                <a:lnTo>
                  <a:pt x="4750" y="1918"/>
                </a:lnTo>
                <a:lnTo>
                  <a:pt x="4748" y="1918"/>
                </a:lnTo>
                <a:lnTo>
                  <a:pt x="4746" y="1916"/>
                </a:lnTo>
                <a:lnTo>
                  <a:pt x="4744" y="1914"/>
                </a:lnTo>
                <a:lnTo>
                  <a:pt x="4744" y="1914"/>
                </a:lnTo>
                <a:lnTo>
                  <a:pt x="4744" y="1912"/>
                </a:lnTo>
                <a:lnTo>
                  <a:pt x="4742" y="1912"/>
                </a:lnTo>
                <a:lnTo>
                  <a:pt x="4742" y="1914"/>
                </a:lnTo>
                <a:lnTo>
                  <a:pt x="4740" y="1912"/>
                </a:lnTo>
                <a:lnTo>
                  <a:pt x="4740" y="1912"/>
                </a:lnTo>
                <a:lnTo>
                  <a:pt x="4737" y="1910"/>
                </a:lnTo>
                <a:lnTo>
                  <a:pt x="4735" y="1910"/>
                </a:lnTo>
                <a:lnTo>
                  <a:pt x="4733" y="1910"/>
                </a:lnTo>
                <a:lnTo>
                  <a:pt x="4731" y="1910"/>
                </a:lnTo>
                <a:lnTo>
                  <a:pt x="4729" y="1908"/>
                </a:lnTo>
                <a:lnTo>
                  <a:pt x="4729" y="1906"/>
                </a:lnTo>
                <a:lnTo>
                  <a:pt x="4727" y="1904"/>
                </a:lnTo>
                <a:lnTo>
                  <a:pt x="4727" y="1902"/>
                </a:lnTo>
                <a:lnTo>
                  <a:pt x="4727" y="1900"/>
                </a:lnTo>
                <a:lnTo>
                  <a:pt x="4727" y="1900"/>
                </a:lnTo>
                <a:lnTo>
                  <a:pt x="4723" y="1895"/>
                </a:lnTo>
                <a:lnTo>
                  <a:pt x="4723" y="1895"/>
                </a:lnTo>
                <a:lnTo>
                  <a:pt x="4725" y="1891"/>
                </a:lnTo>
                <a:lnTo>
                  <a:pt x="4725" y="1887"/>
                </a:lnTo>
                <a:lnTo>
                  <a:pt x="4723" y="1883"/>
                </a:lnTo>
                <a:lnTo>
                  <a:pt x="4721" y="1879"/>
                </a:lnTo>
                <a:lnTo>
                  <a:pt x="4721" y="1877"/>
                </a:lnTo>
                <a:lnTo>
                  <a:pt x="4721" y="1877"/>
                </a:lnTo>
                <a:lnTo>
                  <a:pt x="4719" y="1877"/>
                </a:lnTo>
                <a:lnTo>
                  <a:pt x="4719" y="1874"/>
                </a:lnTo>
                <a:lnTo>
                  <a:pt x="4717" y="1872"/>
                </a:lnTo>
                <a:lnTo>
                  <a:pt x="4714" y="1870"/>
                </a:lnTo>
                <a:lnTo>
                  <a:pt x="4714" y="1868"/>
                </a:lnTo>
                <a:lnTo>
                  <a:pt x="4714" y="1868"/>
                </a:lnTo>
                <a:lnTo>
                  <a:pt x="4714" y="1866"/>
                </a:lnTo>
                <a:lnTo>
                  <a:pt x="4714" y="1864"/>
                </a:lnTo>
                <a:lnTo>
                  <a:pt x="4714" y="1862"/>
                </a:lnTo>
                <a:lnTo>
                  <a:pt x="4714" y="1858"/>
                </a:lnTo>
                <a:lnTo>
                  <a:pt x="4712" y="1856"/>
                </a:lnTo>
                <a:lnTo>
                  <a:pt x="4712" y="1853"/>
                </a:lnTo>
                <a:lnTo>
                  <a:pt x="4712" y="1851"/>
                </a:lnTo>
                <a:lnTo>
                  <a:pt x="4712" y="1849"/>
                </a:lnTo>
                <a:lnTo>
                  <a:pt x="4712" y="1849"/>
                </a:lnTo>
                <a:lnTo>
                  <a:pt x="4712" y="1847"/>
                </a:lnTo>
                <a:lnTo>
                  <a:pt x="4710" y="1845"/>
                </a:lnTo>
                <a:lnTo>
                  <a:pt x="4710" y="1845"/>
                </a:lnTo>
                <a:lnTo>
                  <a:pt x="4708" y="1843"/>
                </a:lnTo>
                <a:lnTo>
                  <a:pt x="4704" y="1841"/>
                </a:lnTo>
                <a:lnTo>
                  <a:pt x="4702" y="1839"/>
                </a:lnTo>
                <a:lnTo>
                  <a:pt x="4700" y="1837"/>
                </a:lnTo>
                <a:lnTo>
                  <a:pt x="4698" y="1837"/>
                </a:lnTo>
                <a:lnTo>
                  <a:pt x="4698" y="1839"/>
                </a:lnTo>
                <a:lnTo>
                  <a:pt x="4696" y="1839"/>
                </a:lnTo>
                <a:lnTo>
                  <a:pt x="4693" y="1841"/>
                </a:lnTo>
                <a:lnTo>
                  <a:pt x="4691" y="1839"/>
                </a:lnTo>
                <a:lnTo>
                  <a:pt x="4689" y="1839"/>
                </a:lnTo>
                <a:lnTo>
                  <a:pt x="4689" y="1837"/>
                </a:lnTo>
                <a:lnTo>
                  <a:pt x="4689" y="1832"/>
                </a:lnTo>
                <a:lnTo>
                  <a:pt x="4687" y="1830"/>
                </a:lnTo>
                <a:lnTo>
                  <a:pt x="4687" y="1830"/>
                </a:lnTo>
                <a:lnTo>
                  <a:pt x="4687" y="1826"/>
                </a:lnTo>
                <a:lnTo>
                  <a:pt x="4687" y="1824"/>
                </a:lnTo>
                <a:lnTo>
                  <a:pt x="4687" y="1820"/>
                </a:lnTo>
                <a:lnTo>
                  <a:pt x="4685" y="1816"/>
                </a:lnTo>
                <a:lnTo>
                  <a:pt x="4685" y="1816"/>
                </a:lnTo>
                <a:lnTo>
                  <a:pt x="4685" y="1814"/>
                </a:lnTo>
                <a:lnTo>
                  <a:pt x="4683" y="1812"/>
                </a:lnTo>
                <a:lnTo>
                  <a:pt x="4683" y="1809"/>
                </a:lnTo>
                <a:lnTo>
                  <a:pt x="4683" y="1809"/>
                </a:lnTo>
                <a:lnTo>
                  <a:pt x="4681" y="1809"/>
                </a:lnTo>
                <a:lnTo>
                  <a:pt x="4681" y="1807"/>
                </a:lnTo>
                <a:lnTo>
                  <a:pt x="4681" y="1807"/>
                </a:lnTo>
                <a:lnTo>
                  <a:pt x="4681" y="1805"/>
                </a:lnTo>
                <a:lnTo>
                  <a:pt x="4683" y="1803"/>
                </a:lnTo>
                <a:lnTo>
                  <a:pt x="4681" y="1803"/>
                </a:lnTo>
                <a:lnTo>
                  <a:pt x="4679" y="1803"/>
                </a:lnTo>
                <a:lnTo>
                  <a:pt x="4679" y="1803"/>
                </a:lnTo>
                <a:lnTo>
                  <a:pt x="4677" y="1801"/>
                </a:lnTo>
                <a:lnTo>
                  <a:pt x="4677" y="1799"/>
                </a:lnTo>
                <a:lnTo>
                  <a:pt x="4677" y="1797"/>
                </a:lnTo>
                <a:lnTo>
                  <a:pt x="4677" y="1795"/>
                </a:lnTo>
                <a:lnTo>
                  <a:pt x="4677" y="1793"/>
                </a:lnTo>
                <a:lnTo>
                  <a:pt x="4677" y="1791"/>
                </a:lnTo>
                <a:lnTo>
                  <a:pt x="4675" y="1791"/>
                </a:lnTo>
                <a:lnTo>
                  <a:pt x="4673" y="1788"/>
                </a:lnTo>
                <a:lnTo>
                  <a:pt x="4673" y="1786"/>
                </a:lnTo>
                <a:lnTo>
                  <a:pt x="4675" y="1786"/>
                </a:lnTo>
                <a:lnTo>
                  <a:pt x="4673" y="1786"/>
                </a:lnTo>
                <a:lnTo>
                  <a:pt x="4673" y="1786"/>
                </a:lnTo>
                <a:lnTo>
                  <a:pt x="4670" y="1786"/>
                </a:lnTo>
                <a:lnTo>
                  <a:pt x="4670" y="1788"/>
                </a:lnTo>
                <a:lnTo>
                  <a:pt x="4668" y="1788"/>
                </a:lnTo>
                <a:lnTo>
                  <a:pt x="4666" y="1793"/>
                </a:lnTo>
                <a:lnTo>
                  <a:pt x="4666" y="1799"/>
                </a:lnTo>
                <a:lnTo>
                  <a:pt x="4664" y="1803"/>
                </a:lnTo>
                <a:lnTo>
                  <a:pt x="4664" y="1803"/>
                </a:lnTo>
                <a:lnTo>
                  <a:pt x="4664" y="1805"/>
                </a:lnTo>
                <a:lnTo>
                  <a:pt x="4664" y="1805"/>
                </a:lnTo>
                <a:lnTo>
                  <a:pt x="4662" y="1803"/>
                </a:lnTo>
                <a:lnTo>
                  <a:pt x="4662" y="1805"/>
                </a:lnTo>
                <a:lnTo>
                  <a:pt x="4660" y="1809"/>
                </a:lnTo>
                <a:lnTo>
                  <a:pt x="4660" y="1812"/>
                </a:lnTo>
                <a:lnTo>
                  <a:pt x="4662" y="1812"/>
                </a:lnTo>
                <a:lnTo>
                  <a:pt x="4662" y="1812"/>
                </a:lnTo>
                <a:lnTo>
                  <a:pt x="4662" y="1814"/>
                </a:lnTo>
                <a:lnTo>
                  <a:pt x="4664" y="1814"/>
                </a:lnTo>
                <a:lnTo>
                  <a:pt x="4664" y="1814"/>
                </a:lnTo>
                <a:lnTo>
                  <a:pt x="4664" y="1816"/>
                </a:lnTo>
                <a:lnTo>
                  <a:pt x="4664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2" y="1816"/>
                </a:lnTo>
                <a:lnTo>
                  <a:pt x="4660" y="1818"/>
                </a:lnTo>
                <a:lnTo>
                  <a:pt x="4660" y="1822"/>
                </a:lnTo>
                <a:lnTo>
                  <a:pt x="4660" y="1824"/>
                </a:lnTo>
                <a:lnTo>
                  <a:pt x="4658" y="1826"/>
                </a:lnTo>
                <a:lnTo>
                  <a:pt x="4658" y="1830"/>
                </a:lnTo>
                <a:lnTo>
                  <a:pt x="4658" y="1832"/>
                </a:lnTo>
                <a:lnTo>
                  <a:pt x="4658" y="1835"/>
                </a:lnTo>
                <a:lnTo>
                  <a:pt x="4660" y="1835"/>
                </a:lnTo>
                <a:lnTo>
                  <a:pt x="4658" y="1839"/>
                </a:lnTo>
                <a:lnTo>
                  <a:pt x="4658" y="1841"/>
                </a:lnTo>
                <a:lnTo>
                  <a:pt x="4660" y="1845"/>
                </a:lnTo>
                <a:lnTo>
                  <a:pt x="4660" y="1849"/>
                </a:lnTo>
                <a:lnTo>
                  <a:pt x="4658" y="1851"/>
                </a:lnTo>
                <a:lnTo>
                  <a:pt x="4658" y="1858"/>
                </a:lnTo>
                <a:lnTo>
                  <a:pt x="4656" y="1862"/>
                </a:lnTo>
                <a:lnTo>
                  <a:pt x="4656" y="1864"/>
                </a:lnTo>
                <a:lnTo>
                  <a:pt x="4656" y="1866"/>
                </a:lnTo>
                <a:lnTo>
                  <a:pt x="4654" y="1870"/>
                </a:lnTo>
                <a:lnTo>
                  <a:pt x="4654" y="1872"/>
                </a:lnTo>
                <a:lnTo>
                  <a:pt x="4649" y="1879"/>
                </a:lnTo>
                <a:lnTo>
                  <a:pt x="4649" y="1881"/>
                </a:lnTo>
                <a:lnTo>
                  <a:pt x="4647" y="1883"/>
                </a:lnTo>
                <a:lnTo>
                  <a:pt x="4645" y="1885"/>
                </a:lnTo>
                <a:lnTo>
                  <a:pt x="4643" y="1887"/>
                </a:lnTo>
                <a:lnTo>
                  <a:pt x="4639" y="1887"/>
                </a:lnTo>
                <a:lnTo>
                  <a:pt x="4637" y="1887"/>
                </a:lnTo>
                <a:lnTo>
                  <a:pt x="4635" y="1887"/>
                </a:lnTo>
                <a:lnTo>
                  <a:pt x="4635" y="1887"/>
                </a:lnTo>
                <a:lnTo>
                  <a:pt x="4631" y="1885"/>
                </a:lnTo>
                <a:lnTo>
                  <a:pt x="4629" y="1883"/>
                </a:lnTo>
                <a:lnTo>
                  <a:pt x="4624" y="1883"/>
                </a:lnTo>
                <a:lnTo>
                  <a:pt x="4624" y="1881"/>
                </a:lnTo>
                <a:lnTo>
                  <a:pt x="4624" y="1879"/>
                </a:lnTo>
                <a:lnTo>
                  <a:pt x="4622" y="1879"/>
                </a:lnTo>
                <a:lnTo>
                  <a:pt x="4622" y="1877"/>
                </a:lnTo>
                <a:lnTo>
                  <a:pt x="4618" y="1874"/>
                </a:lnTo>
                <a:lnTo>
                  <a:pt x="4616" y="1874"/>
                </a:lnTo>
                <a:lnTo>
                  <a:pt x="4614" y="1874"/>
                </a:lnTo>
                <a:lnTo>
                  <a:pt x="4610" y="1872"/>
                </a:lnTo>
                <a:lnTo>
                  <a:pt x="4608" y="1872"/>
                </a:lnTo>
                <a:lnTo>
                  <a:pt x="4605" y="1870"/>
                </a:lnTo>
                <a:lnTo>
                  <a:pt x="4603" y="1866"/>
                </a:lnTo>
                <a:lnTo>
                  <a:pt x="4599" y="1866"/>
                </a:lnTo>
                <a:lnTo>
                  <a:pt x="4597" y="1864"/>
                </a:lnTo>
                <a:lnTo>
                  <a:pt x="4595" y="1862"/>
                </a:lnTo>
                <a:lnTo>
                  <a:pt x="4593" y="1862"/>
                </a:lnTo>
                <a:lnTo>
                  <a:pt x="4593" y="1862"/>
                </a:lnTo>
                <a:lnTo>
                  <a:pt x="4591" y="1862"/>
                </a:lnTo>
                <a:lnTo>
                  <a:pt x="4589" y="1862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60"/>
                </a:lnTo>
                <a:lnTo>
                  <a:pt x="4589" y="1858"/>
                </a:lnTo>
                <a:lnTo>
                  <a:pt x="4589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5" y="1858"/>
                </a:lnTo>
                <a:lnTo>
                  <a:pt x="4582" y="1856"/>
                </a:lnTo>
                <a:lnTo>
                  <a:pt x="4582" y="1856"/>
                </a:lnTo>
                <a:lnTo>
                  <a:pt x="4580" y="1853"/>
                </a:lnTo>
                <a:lnTo>
                  <a:pt x="4578" y="1851"/>
                </a:lnTo>
                <a:lnTo>
                  <a:pt x="4576" y="1851"/>
                </a:lnTo>
                <a:lnTo>
                  <a:pt x="4572" y="1847"/>
                </a:lnTo>
                <a:lnTo>
                  <a:pt x="4570" y="1847"/>
                </a:lnTo>
                <a:lnTo>
                  <a:pt x="4570" y="1845"/>
                </a:lnTo>
                <a:lnTo>
                  <a:pt x="4570" y="1845"/>
                </a:lnTo>
                <a:lnTo>
                  <a:pt x="4570" y="1843"/>
                </a:lnTo>
                <a:lnTo>
                  <a:pt x="4572" y="1843"/>
                </a:lnTo>
                <a:lnTo>
                  <a:pt x="4574" y="1837"/>
                </a:lnTo>
                <a:lnTo>
                  <a:pt x="4576" y="1837"/>
                </a:lnTo>
                <a:lnTo>
                  <a:pt x="4576" y="1837"/>
                </a:lnTo>
                <a:lnTo>
                  <a:pt x="4578" y="1832"/>
                </a:lnTo>
                <a:lnTo>
                  <a:pt x="4578" y="1830"/>
                </a:lnTo>
                <a:lnTo>
                  <a:pt x="4576" y="1828"/>
                </a:lnTo>
                <a:lnTo>
                  <a:pt x="4576" y="1824"/>
                </a:lnTo>
                <a:lnTo>
                  <a:pt x="4580" y="1822"/>
                </a:lnTo>
                <a:lnTo>
                  <a:pt x="4580" y="1822"/>
                </a:lnTo>
                <a:lnTo>
                  <a:pt x="4582" y="1820"/>
                </a:lnTo>
                <a:lnTo>
                  <a:pt x="4582" y="1822"/>
                </a:lnTo>
                <a:lnTo>
                  <a:pt x="4585" y="1822"/>
                </a:lnTo>
                <a:lnTo>
                  <a:pt x="4585" y="1822"/>
                </a:lnTo>
                <a:lnTo>
                  <a:pt x="4587" y="1818"/>
                </a:lnTo>
                <a:lnTo>
                  <a:pt x="4587" y="1818"/>
                </a:lnTo>
                <a:lnTo>
                  <a:pt x="4585" y="1816"/>
                </a:lnTo>
                <a:lnTo>
                  <a:pt x="4587" y="1816"/>
                </a:lnTo>
                <a:lnTo>
                  <a:pt x="4591" y="1809"/>
                </a:lnTo>
                <a:lnTo>
                  <a:pt x="4591" y="1807"/>
                </a:lnTo>
                <a:lnTo>
                  <a:pt x="4591" y="1807"/>
                </a:lnTo>
                <a:lnTo>
                  <a:pt x="4589" y="1807"/>
                </a:lnTo>
                <a:lnTo>
                  <a:pt x="4587" y="1805"/>
                </a:lnTo>
                <a:lnTo>
                  <a:pt x="4587" y="1803"/>
                </a:lnTo>
                <a:lnTo>
                  <a:pt x="4585" y="1803"/>
                </a:lnTo>
                <a:lnTo>
                  <a:pt x="4582" y="1805"/>
                </a:lnTo>
                <a:lnTo>
                  <a:pt x="4582" y="1807"/>
                </a:lnTo>
                <a:lnTo>
                  <a:pt x="4582" y="1807"/>
                </a:lnTo>
                <a:lnTo>
                  <a:pt x="4582" y="1809"/>
                </a:lnTo>
                <a:lnTo>
                  <a:pt x="4582" y="1812"/>
                </a:lnTo>
                <a:lnTo>
                  <a:pt x="4580" y="1812"/>
                </a:lnTo>
                <a:lnTo>
                  <a:pt x="4578" y="1809"/>
                </a:lnTo>
                <a:lnTo>
                  <a:pt x="4578" y="1809"/>
                </a:lnTo>
                <a:lnTo>
                  <a:pt x="4578" y="1807"/>
                </a:lnTo>
                <a:lnTo>
                  <a:pt x="4576" y="1807"/>
                </a:lnTo>
                <a:lnTo>
                  <a:pt x="4576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4" y="1807"/>
                </a:lnTo>
                <a:lnTo>
                  <a:pt x="4576" y="1805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3"/>
                </a:lnTo>
                <a:lnTo>
                  <a:pt x="4576" y="1801"/>
                </a:lnTo>
                <a:lnTo>
                  <a:pt x="4576" y="1801"/>
                </a:lnTo>
                <a:lnTo>
                  <a:pt x="4574" y="1803"/>
                </a:lnTo>
                <a:lnTo>
                  <a:pt x="4574" y="1803"/>
                </a:lnTo>
                <a:lnTo>
                  <a:pt x="4572" y="1805"/>
                </a:lnTo>
                <a:lnTo>
                  <a:pt x="4568" y="1805"/>
                </a:lnTo>
                <a:lnTo>
                  <a:pt x="4566" y="1807"/>
                </a:lnTo>
                <a:lnTo>
                  <a:pt x="4564" y="1807"/>
                </a:lnTo>
                <a:lnTo>
                  <a:pt x="4561" y="1805"/>
                </a:lnTo>
                <a:lnTo>
                  <a:pt x="4561" y="1805"/>
                </a:lnTo>
                <a:lnTo>
                  <a:pt x="4559" y="1803"/>
                </a:lnTo>
                <a:lnTo>
                  <a:pt x="4557" y="1805"/>
                </a:lnTo>
                <a:lnTo>
                  <a:pt x="4555" y="1805"/>
                </a:lnTo>
                <a:lnTo>
                  <a:pt x="4553" y="1805"/>
                </a:lnTo>
                <a:lnTo>
                  <a:pt x="4553" y="1805"/>
                </a:lnTo>
                <a:lnTo>
                  <a:pt x="4551" y="1803"/>
                </a:lnTo>
                <a:lnTo>
                  <a:pt x="4547" y="1801"/>
                </a:lnTo>
                <a:lnTo>
                  <a:pt x="4545" y="1801"/>
                </a:lnTo>
                <a:lnTo>
                  <a:pt x="4543" y="1801"/>
                </a:lnTo>
                <a:lnTo>
                  <a:pt x="4541" y="1801"/>
                </a:lnTo>
                <a:lnTo>
                  <a:pt x="4541" y="1801"/>
                </a:lnTo>
                <a:lnTo>
                  <a:pt x="4536" y="1799"/>
                </a:lnTo>
                <a:lnTo>
                  <a:pt x="4536" y="1799"/>
                </a:lnTo>
                <a:lnTo>
                  <a:pt x="4534" y="1797"/>
                </a:lnTo>
                <a:lnTo>
                  <a:pt x="4534" y="1795"/>
                </a:lnTo>
                <a:lnTo>
                  <a:pt x="4532" y="1795"/>
                </a:lnTo>
                <a:lnTo>
                  <a:pt x="4530" y="1797"/>
                </a:lnTo>
                <a:lnTo>
                  <a:pt x="4530" y="1797"/>
                </a:lnTo>
                <a:lnTo>
                  <a:pt x="4528" y="1795"/>
                </a:lnTo>
                <a:lnTo>
                  <a:pt x="4526" y="1793"/>
                </a:lnTo>
                <a:lnTo>
                  <a:pt x="4524" y="1793"/>
                </a:lnTo>
                <a:lnTo>
                  <a:pt x="4524" y="1793"/>
                </a:lnTo>
                <a:lnTo>
                  <a:pt x="4524" y="1795"/>
                </a:lnTo>
                <a:lnTo>
                  <a:pt x="4522" y="1795"/>
                </a:lnTo>
                <a:lnTo>
                  <a:pt x="4522" y="1795"/>
                </a:lnTo>
                <a:lnTo>
                  <a:pt x="4520" y="1793"/>
                </a:lnTo>
                <a:lnTo>
                  <a:pt x="4520" y="1793"/>
                </a:lnTo>
                <a:lnTo>
                  <a:pt x="4517" y="1793"/>
                </a:lnTo>
                <a:lnTo>
                  <a:pt x="4517" y="1795"/>
                </a:lnTo>
                <a:lnTo>
                  <a:pt x="4520" y="1795"/>
                </a:lnTo>
                <a:lnTo>
                  <a:pt x="4522" y="1797"/>
                </a:lnTo>
                <a:lnTo>
                  <a:pt x="4522" y="1797"/>
                </a:lnTo>
                <a:lnTo>
                  <a:pt x="4524" y="1797"/>
                </a:lnTo>
                <a:lnTo>
                  <a:pt x="4528" y="1797"/>
                </a:lnTo>
                <a:lnTo>
                  <a:pt x="4530" y="1799"/>
                </a:lnTo>
                <a:lnTo>
                  <a:pt x="4530" y="1801"/>
                </a:lnTo>
                <a:lnTo>
                  <a:pt x="4530" y="1801"/>
                </a:lnTo>
                <a:lnTo>
                  <a:pt x="4530" y="1803"/>
                </a:lnTo>
                <a:lnTo>
                  <a:pt x="4530" y="1805"/>
                </a:lnTo>
                <a:lnTo>
                  <a:pt x="4530" y="1805"/>
                </a:lnTo>
                <a:lnTo>
                  <a:pt x="4530" y="1805"/>
                </a:lnTo>
                <a:lnTo>
                  <a:pt x="4528" y="1805"/>
                </a:lnTo>
                <a:lnTo>
                  <a:pt x="4528" y="1805"/>
                </a:lnTo>
                <a:lnTo>
                  <a:pt x="4526" y="1807"/>
                </a:lnTo>
                <a:lnTo>
                  <a:pt x="4526" y="1809"/>
                </a:lnTo>
                <a:lnTo>
                  <a:pt x="4526" y="1807"/>
                </a:lnTo>
                <a:lnTo>
                  <a:pt x="4524" y="1807"/>
                </a:lnTo>
                <a:lnTo>
                  <a:pt x="4522" y="1807"/>
                </a:lnTo>
                <a:lnTo>
                  <a:pt x="4522" y="1807"/>
                </a:lnTo>
                <a:lnTo>
                  <a:pt x="4520" y="1807"/>
                </a:lnTo>
                <a:lnTo>
                  <a:pt x="4517" y="1807"/>
                </a:lnTo>
                <a:lnTo>
                  <a:pt x="4515" y="1807"/>
                </a:lnTo>
                <a:lnTo>
                  <a:pt x="4511" y="1807"/>
                </a:lnTo>
                <a:lnTo>
                  <a:pt x="4511" y="1807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5"/>
                </a:lnTo>
                <a:lnTo>
                  <a:pt x="4509" y="1807"/>
                </a:lnTo>
                <a:lnTo>
                  <a:pt x="4507" y="1807"/>
                </a:lnTo>
                <a:lnTo>
                  <a:pt x="4505" y="1807"/>
                </a:lnTo>
                <a:lnTo>
                  <a:pt x="4507" y="1807"/>
                </a:lnTo>
                <a:lnTo>
                  <a:pt x="4505" y="1809"/>
                </a:lnTo>
                <a:lnTo>
                  <a:pt x="4505" y="1809"/>
                </a:lnTo>
                <a:lnTo>
                  <a:pt x="4503" y="1809"/>
                </a:lnTo>
                <a:lnTo>
                  <a:pt x="4503" y="1812"/>
                </a:lnTo>
                <a:lnTo>
                  <a:pt x="4505" y="1812"/>
                </a:lnTo>
                <a:lnTo>
                  <a:pt x="4503" y="1812"/>
                </a:lnTo>
                <a:lnTo>
                  <a:pt x="4503" y="1812"/>
                </a:lnTo>
                <a:lnTo>
                  <a:pt x="4501" y="1809"/>
                </a:lnTo>
                <a:lnTo>
                  <a:pt x="4501" y="1809"/>
                </a:lnTo>
                <a:lnTo>
                  <a:pt x="4501" y="1812"/>
                </a:lnTo>
                <a:lnTo>
                  <a:pt x="4501" y="1812"/>
                </a:lnTo>
                <a:lnTo>
                  <a:pt x="4501" y="1814"/>
                </a:lnTo>
                <a:lnTo>
                  <a:pt x="4499" y="1814"/>
                </a:lnTo>
                <a:lnTo>
                  <a:pt x="4499" y="1814"/>
                </a:lnTo>
                <a:lnTo>
                  <a:pt x="4497" y="1814"/>
                </a:lnTo>
                <a:lnTo>
                  <a:pt x="4497" y="1818"/>
                </a:lnTo>
                <a:lnTo>
                  <a:pt x="4494" y="1818"/>
                </a:lnTo>
                <a:lnTo>
                  <a:pt x="4492" y="1820"/>
                </a:lnTo>
                <a:lnTo>
                  <a:pt x="4492" y="1820"/>
                </a:lnTo>
                <a:lnTo>
                  <a:pt x="4494" y="1824"/>
                </a:lnTo>
                <a:lnTo>
                  <a:pt x="4494" y="1824"/>
                </a:lnTo>
                <a:lnTo>
                  <a:pt x="4492" y="1826"/>
                </a:lnTo>
                <a:lnTo>
                  <a:pt x="4492" y="1826"/>
                </a:lnTo>
                <a:lnTo>
                  <a:pt x="4490" y="1826"/>
                </a:lnTo>
                <a:lnTo>
                  <a:pt x="4488" y="1826"/>
                </a:lnTo>
                <a:lnTo>
                  <a:pt x="4488" y="1828"/>
                </a:lnTo>
                <a:lnTo>
                  <a:pt x="4488" y="1828"/>
                </a:lnTo>
                <a:lnTo>
                  <a:pt x="4488" y="1830"/>
                </a:lnTo>
                <a:lnTo>
                  <a:pt x="4486" y="1832"/>
                </a:lnTo>
                <a:lnTo>
                  <a:pt x="4486" y="1832"/>
                </a:lnTo>
                <a:lnTo>
                  <a:pt x="4486" y="1835"/>
                </a:lnTo>
                <a:lnTo>
                  <a:pt x="4484" y="1837"/>
                </a:lnTo>
                <a:lnTo>
                  <a:pt x="4482" y="1839"/>
                </a:lnTo>
                <a:lnTo>
                  <a:pt x="4484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1"/>
                </a:lnTo>
                <a:lnTo>
                  <a:pt x="4486" y="1843"/>
                </a:lnTo>
                <a:lnTo>
                  <a:pt x="4486" y="1843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8" y="1845"/>
                </a:lnTo>
                <a:lnTo>
                  <a:pt x="4486" y="1845"/>
                </a:lnTo>
                <a:lnTo>
                  <a:pt x="4486" y="1847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6" y="1849"/>
                </a:lnTo>
                <a:lnTo>
                  <a:pt x="4484" y="1849"/>
                </a:lnTo>
                <a:lnTo>
                  <a:pt x="4484" y="1847"/>
                </a:lnTo>
                <a:lnTo>
                  <a:pt x="4482" y="1847"/>
                </a:lnTo>
                <a:lnTo>
                  <a:pt x="4480" y="1847"/>
                </a:lnTo>
                <a:lnTo>
                  <a:pt x="4480" y="1847"/>
                </a:lnTo>
                <a:lnTo>
                  <a:pt x="4480" y="1849"/>
                </a:lnTo>
                <a:lnTo>
                  <a:pt x="4480" y="1851"/>
                </a:lnTo>
                <a:lnTo>
                  <a:pt x="4480" y="1849"/>
                </a:lnTo>
                <a:lnTo>
                  <a:pt x="4480" y="1847"/>
                </a:lnTo>
                <a:lnTo>
                  <a:pt x="4478" y="1847"/>
                </a:lnTo>
                <a:lnTo>
                  <a:pt x="4471" y="1845"/>
                </a:lnTo>
                <a:lnTo>
                  <a:pt x="4471" y="1845"/>
                </a:lnTo>
                <a:lnTo>
                  <a:pt x="4469" y="1845"/>
                </a:lnTo>
                <a:lnTo>
                  <a:pt x="4467" y="1845"/>
                </a:lnTo>
                <a:lnTo>
                  <a:pt x="4467" y="1847"/>
                </a:lnTo>
                <a:lnTo>
                  <a:pt x="4467" y="1847"/>
                </a:lnTo>
                <a:lnTo>
                  <a:pt x="4467" y="1847"/>
                </a:lnTo>
                <a:lnTo>
                  <a:pt x="4465" y="1847"/>
                </a:lnTo>
                <a:lnTo>
                  <a:pt x="4465" y="1849"/>
                </a:lnTo>
                <a:lnTo>
                  <a:pt x="4465" y="1849"/>
                </a:lnTo>
                <a:lnTo>
                  <a:pt x="4465" y="1851"/>
                </a:lnTo>
                <a:lnTo>
                  <a:pt x="4465" y="1851"/>
                </a:lnTo>
                <a:lnTo>
                  <a:pt x="4465" y="1853"/>
                </a:lnTo>
                <a:lnTo>
                  <a:pt x="4465" y="1851"/>
                </a:lnTo>
                <a:lnTo>
                  <a:pt x="4465" y="1851"/>
                </a:lnTo>
                <a:lnTo>
                  <a:pt x="4463" y="1853"/>
                </a:lnTo>
                <a:lnTo>
                  <a:pt x="4463" y="1853"/>
                </a:lnTo>
                <a:lnTo>
                  <a:pt x="4463" y="1849"/>
                </a:lnTo>
                <a:lnTo>
                  <a:pt x="4463" y="1847"/>
                </a:lnTo>
                <a:lnTo>
                  <a:pt x="4465" y="1845"/>
                </a:lnTo>
                <a:lnTo>
                  <a:pt x="4465" y="1845"/>
                </a:lnTo>
                <a:lnTo>
                  <a:pt x="4465" y="1843"/>
                </a:lnTo>
                <a:lnTo>
                  <a:pt x="4461" y="1841"/>
                </a:lnTo>
                <a:lnTo>
                  <a:pt x="4459" y="1839"/>
                </a:lnTo>
                <a:lnTo>
                  <a:pt x="4457" y="1837"/>
                </a:lnTo>
                <a:lnTo>
                  <a:pt x="4455" y="1835"/>
                </a:lnTo>
                <a:lnTo>
                  <a:pt x="4455" y="1835"/>
                </a:lnTo>
                <a:lnTo>
                  <a:pt x="4453" y="1832"/>
                </a:lnTo>
                <a:lnTo>
                  <a:pt x="4448" y="1832"/>
                </a:lnTo>
                <a:lnTo>
                  <a:pt x="4448" y="1830"/>
                </a:lnTo>
                <a:lnTo>
                  <a:pt x="4446" y="1830"/>
                </a:lnTo>
                <a:lnTo>
                  <a:pt x="4444" y="1830"/>
                </a:lnTo>
                <a:lnTo>
                  <a:pt x="4444" y="1832"/>
                </a:lnTo>
                <a:lnTo>
                  <a:pt x="4444" y="1832"/>
                </a:lnTo>
                <a:lnTo>
                  <a:pt x="4442" y="1835"/>
                </a:lnTo>
                <a:lnTo>
                  <a:pt x="4442" y="1837"/>
                </a:lnTo>
                <a:lnTo>
                  <a:pt x="4440" y="1835"/>
                </a:lnTo>
                <a:lnTo>
                  <a:pt x="4440" y="1835"/>
                </a:lnTo>
                <a:lnTo>
                  <a:pt x="4438" y="1835"/>
                </a:lnTo>
                <a:lnTo>
                  <a:pt x="4438" y="1835"/>
                </a:lnTo>
                <a:lnTo>
                  <a:pt x="4438" y="1837"/>
                </a:lnTo>
                <a:lnTo>
                  <a:pt x="4436" y="1835"/>
                </a:lnTo>
                <a:lnTo>
                  <a:pt x="4436" y="1832"/>
                </a:lnTo>
                <a:lnTo>
                  <a:pt x="4436" y="1832"/>
                </a:lnTo>
                <a:lnTo>
                  <a:pt x="4434" y="1832"/>
                </a:lnTo>
                <a:lnTo>
                  <a:pt x="4434" y="1835"/>
                </a:lnTo>
                <a:lnTo>
                  <a:pt x="4434" y="1835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7"/>
                </a:lnTo>
                <a:lnTo>
                  <a:pt x="4434" y="1839"/>
                </a:lnTo>
                <a:lnTo>
                  <a:pt x="4434" y="1841"/>
                </a:lnTo>
                <a:lnTo>
                  <a:pt x="4432" y="1841"/>
                </a:lnTo>
                <a:lnTo>
                  <a:pt x="4432" y="1843"/>
                </a:lnTo>
                <a:lnTo>
                  <a:pt x="4432" y="1843"/>
                </a:lnTo>
                <a:lnTo>
                  <a:pt x="4432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9" y="1841"/>
                </a:lnTo>
                <a:lnTo>
                  <a:pt x="4427" y="1841"/>
                </a:lnTo>
                <a:lnTo>
                  <a:pt x="4429" y="1841"/>
                </a:lnTo>
                <a:lnTo>
                  <a:pt x="4429" y="1839"/>
                </a:lnTo>
                <a:lnTo>
                  <a:pt x="4429" y="1837"/>
                </a:lnTo>
                <a:lnTo>
                  <a:pt x="4427" y="1837"/>
                </a:lnTo>
                <a:lnTo>
                  <a:pt x="4427" y="1837"/>
                </a:lnTo>
                <a:lnTo>
                  <a:pt x="4427" y="1839"/>
                </a:lnTo>
                <a:lnTo>
                  <a:pt x="4427" y="1841"/>
                </a:lnTo>
                <a:lnTo>
                  <a:pt x="4425" y="1841"/>
                </a:lnTo>
                <a:lnTo>
                  <a:pt x="4425" y="1841"/>
                </a:lnTo>
                <a:lnTo>
                  <a:pt x="4423" y="1841"/>
                </a:lnTo>
                <a:lnTo>
                  <a:pt x="4423" y="1843"/>
                </a:lnTo>
                <a:lnTo>
                  <a:pt x="4423" y="1843"/>
                </a:lnTo>
                <a:lnTo>
                  <a:pt x="4421" y="1843"/>
                </a:lnTo>
                <a:lnTo>
                  <a:pt x="4421" y="1845"/>
                </a:lnTo>
                <a:lnTo>
                  <a:pt x="4421" y="1847"/>
                </a:lnTo>
                <a:lnTo>
                  <a:pt x="4421" y="1847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3" y="1849"/>
                </a:lnTo>
                <a:lnTo>
                  <a:pt x="4421" y="1849"/>
                </a:lnTo>
                <a:lnTo>
                  <a:pt x="4419" y="1849"/>
                </a:lnTo>
                <a:lnTo>
                  <a:pt x="4419" y="1847"/>
                </a:lnTo>
                <a:lnTo>
                  <a:pt x="4419" y="1849"/>
                </a:lnTo>
                <a:lnTo>
                  <a:pt x="4419" y="1849"/>
                </a:lnTo>
                <a:lnTo>
                  <a:pt x="4419" y="1849"/>
                </a:lnTo>
                <a:lnTo>
                  <a:pt x="4417" y="1849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1"/>
                </a:lnTo>
                <a:lnTo>
                  <a:pt x="4417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3"/>
                </a:lnTo>
                <a:lnTo>
                  <a:pt x="4419" y="1856"/>
                </a:lnTo>
                <a:lnTo>
                  <a:pt x="4419" y="1856"/>
                </a:lnTo>
                <a:lnTo>
                  <a:pt x="4419" y="1853"/>
                </a:lnTo>
                <a:lnTo>
                  <a:pt x="4415" y="1851"/>
                </a:lnTo>
                <a:lnTo>
                  <a:pt x="4415" y="1851"/>
                </a:lnTo>
                <a:lnTo>
                  <a:pt x="4415" y="1853"/>
                </a:lnTo>
                <a:lnTo>
                  <a:pt x="4415" y="1853"/>
                </a:lnTo>
                <a:lnTo>
                  <a:pt x="4413" y="1853"/>
                </a:lnTo>
                <a:lnTo>
                  <a:pt x="4413" y="1856"/>
                </a:lnTo>
                <a:lnTo>
                  <a:pt x="4411" y="1856"/>
                </a:lnTo>
                <a:lnTo>
                  <a:pt x="4411" y="1856"/>
                </a:lnTo>
                <a:lnTo>
                  <a:pt x="4411" y="1858"/>
                </a:lnTo>
                <a:lnTo>
                  <a:pt x="4411" y="1860"/>
                </a:lnTo>
                <a:lnTo>
                  <a:pt x="4411" y="1860"/>
                </a:lnTo>
                <a:lnTo>
                  <a:pt x="4411" y="1862"/>
                </a:lnTo>
                <a:lnTo>
                  <a:pt x="4413" y="1860"/>
                </a:lnTo>
                <a:lnTo>
                  <a:pt x="4413" y="1860"/>
                </a:lnTo>
                <a:lnTo>
                  <a:pt x="4413" y="1862"/>
                </a:lnTo>
                <a:lnTo>
                  <a:pt x="4413" y="1862"/>
                </a:lnTo>
                <a:lnTo>
                  <a:pt x="4413" y="1864"/>
                </a:lnTo>
                <a:lnTo>
                  <a:pt x="4413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4"/>
                </a:lnTo>
                <a:lnTo>
                  <a:pt x="4411" y="1866"/>
                </a:lnTo>
                <a:lnTo>
                  <a:pt x="4411" y="1868"/>
                </a:lnTo>
                <a:lnTo>
                  <a:pt x="4411" y="1868"/>
                </a:lnTo>
                <a:lnTo>
                  <a:pt x="4413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5" y="1868"/>
                </a:lnTo>
                <a:lnTo>
                  <a:pt x="4413" y="1868"/>
                </a:lnTo>
                <a:lnTo>
                  <a:pt x="4411" y="1868"/>
                </a:lnTo>
                <a:lnTo>
                  <a:pt x="4409" y="1868"/>
                </a:lnTo>
                <a:lnTo>
                  <a:pt x="4406" y="1868"/>
                </a:lnTo>
                <a:lnTo>
                  <a:pt x="4406" y="1866"/>
                </a:lnTo>
                <a:lnTo>
                  <a:pt x="4404" y="1866"/>
                </a:lnTo>
                <a:lnTo>
                  <a:pt x="4404" y="1866"/>
                </a:lnTo>
                <a:lnTo>
                  <a:pt x="4402" y="1868"/>
                </a:lnTo>
                <a:lnTo>
                  <a:pt x="4402" y="1868"/>
                </a:lnTo>
                <a:lnTo>
                  <a:pt x="4400" y="1866"/>
                </a:lnTo>
                <a:lnTo>
                  <a:pt x="4398" y="1866"/>
                </a:lnTo>
                <a:lnTo>
                  <a:pt x="4398" y="1866"/>
                </a:lnTo>
                <a:lnTo>
                  <a:pt x="4398" y="1868"/>
                </a:lnTo>
                <a:lnTo>
                  <a:pt x="4398" y="1868"/>
                </a:lnTo>
                <a:lnTo>
                  <a:pt x="4398" y="1870"/>
                </a:lnTo>
                <a:lnTo>
                  <a:pt x="4398" y="1870"/>
                </a:lnTo>
                <a:lnTo>
                  <a:pt x="4396" y="1870"/>
                </a:lnTo>
                <a:lnTo>
                  <a:pt x="4398" y="1870"/>
                </a:lnTo>
                <a:lnTo>
                  <a:pt x="4398" y="1872"/>
                </a:lnTo>
                <a:lnTo>
                  <a:pt x="4400" y="1874"/>
                </a:lnTo>
                <a:lnTo>
                  <a:pt x="4400" y="1874"/>
                </a:lnTo>
                <a:lnTo>
                  <a:pt x="4400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7"/>
                </a:lnTo>
                <a:lnTo>
                  <a:pt x="4402" y="1879"/>
                </a:lnTo>
                <a:lnTo>
                  <a:pt x="4402" y="1879"/>
                </a:lnTo>
                <a:lnTo>
                  <a:pt x="4400" y="1879"/>
                </a:lnTo>
                <a:lnTo>
                  <a:pt x="4400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79"/>
                </a:lnTo>
                <a:lnTo>
                  <a:pt x="4398" y="1881"/>
                </a:lnTo>
                <a:lnTo>
                  <a:pt x="4398" y="1883"/>
                </a:lnTo>
                <a:lnTo>
                  <a:pt x="4398" y="1885"/>
                </a:lnTo>
                <a:lnTo>
                  <a:pt x="4398" y="1885"/>
                </a:lnTo>
                <a:lnTo>
                  <a:pt x="4398" y="1885"/>
                </a:lnTo>
                <a:lnTo>
                  <a:pt x="4396" y="1883"/>
                </a:lnTo>
                <a:lnTo>
                  <a:pt x="4396" y="1883"/>
                </a:lnTo>
                <a:lnTo>
                  <a:pt x="4394" y="1879"/>
                </a:lnTo>
                <a:lnTo>
                  <a:pt x="4392" y="1877"/>
                </a:lnTo>
                <a:lnTo>
                  <a:pt x="4390" y="1872"/>
                </a:lnTo>
                <a:lnTo>
                  <a:pt x="4390" y="1870"/>
                </a:lnTo>
                <a:lnTo>
                  <a:pt x="4388" y="1868"/>
                </a:lnTo>
                <a:lnTo>
                  <a:pt x="4388" y="1870"/>
                </a:lnTo>
                <a:lnTo>
                  <a:pt x="4385" y="1872"/>
                </a:lnTo>
                <a:lnTo>
                  <a:pt x="4385" y="1874"/>
                </a:lnTo>
                <a:lnTo>
                  <a:pt x="4383" y="1877"/>
                </a:lnTo>
                <a:lnTo>
                  <a:pt x="4383" y="1877"/>
                </a:lnTo>
                <a:lnTo>
                  <a:pt x="4381" y="1877"/>
                </a:lnTo>
                <a:lnTo>
                  <a:pt x="4379" y="1879"/>
                </a:lnTo>
                <a:lnTo>
                  <a:pt x="4379" y="1879"/>
                </a:lnTo>
                <a:lnTo>
                  <a:pt x="4377" y="1883"/>
                </a:lnTo>
                <a:lnTo>
                  <a:pt x="4377" y="1883"/>
                </a:lnTo>
                <a:lnTo>
                  <a:pt x="4377" y="1885"/>
                </a:lnTo>
                <a:lnTo>
                  <a:pt x="4377" y="1889"/>
                </a:lnTo>
                <a:lnTo>
                  <a:pt x="4379" y="1891"/>
                </a:lnTo>
                <a:lnTo>
                  <a:pt x="4379" y="1891"/>
                </a:lnTo>
                <a:lnTo>
                  <a:pt x="4381" y="1893"/>
                </a:lnTo>
                <a:lnTo>
                  <a:pt x="4379" y="1893"/>
                </a:lnTo>
                <a:lnTo>
                  <a:pt x="4379" y="1895"/>
                </a:lnTo>
                <a:lnTo>
                  <a:pt x="4375" y="1897"/>
                </a:lnTo>
                <a:lnTo>
                  <a:pt x="4373" y="1900"/>
                </a:lnTo>
                <a:lnTo>
                  <a:pt x="4373" y="1900"/>
                </a:lnTo>
                <a:lnTo>
                  <a:pt x="4371" y="1902"/>
                </a:lnTo>
                <a:lnTo>
                  <a:pt x="4371" y="1904"/>
                </a:lnTo>
                <a:lnTo>
                  <a:pt x="4369" y="1906"/>
                </a:lnTo>
                <a:lnTo>
                  <a:pt x="4369" y="1908"/>
                </a:lnTo>
                <a:lnTo>
                  <a:pt x="4365" y="1912"/>
                </a:lnTo>
                <a:lnTo>
                  <a:pt x="4362" y="1914"/>
                </a:lnTo>
                <a:lnTo>
                  <a:pt x="4360" y="1916"/>
                </a:lnTo>
                <a:lnTo>
                  <a:pt x="4358" y="1916"/>
                </a:lnTo>
                <a:lnTo>
                  <a:pt x="4352" y="1921"/>
                </a:lnTo>
                <a:lnTo>
                  <a:pt x="4350" y="1921"/>
                </a:lnTo>
                <a:lnTo>
                  <a:pt x="4344" y="1921"/>
                </a:lnTo>
                <a:lnTo>
                  <a:pt x="4339" y="1923"/>
                </a:lnTo>
                <a:lnTo>
                  <a:pt x="4337" y="1923"/>
                </a:lnTo>
                <a:lnTo>
                  <a:pt x="4333" y="1923"/>
                </a:lnTo>
                <a:lnTo>
                  <a:pt x="4329" y="1927"/>
                </a:lnTo>
                <a:lnTo>
                  <a:pt x="4325" y="1927"/>
                </a:lnTo>
                <a:lnTo>
                  <a:pt x="4321" y="1927"/>
                </a:lnTo>
                <a:lnTo>
                  <a:pt x="4318" y="1929"/>
                </a:lnTo>
                <a:lnTo>
                  <a:pt x="4314" y="1931"/>
                </a:lnTo>
                <a:lnTo>
                  <a:pt x="4312" y="1931"/>
                </a:lnTo>
                <a:lnTo>
                  <a:pt x="4308" y="1933"/>
                </a:lnTo>
                <a:lnTo>
                  <a:pt x="4308" y="1933"/>
                </a:lnTo>
                <a:lnTo>
                  <a:pt x="4304" y="1931"/>
                </a:lnTo>
                <a:lnTo>
                  <a:pt x="4302" y="1931"/>
                </a:lnTo>
                <a:lnTo>
                  <a:pt x="4300" y="1931"/>
                </a:lnTo>
                <a:lnTo>
                  <a:pt x="4297" y="1931"/>
                </a:lnTo>
                <a:lnTo>
                  <a:pt x="4297" y="1933"/>
                </a:lnTo>
                <a:lnTo>
                  <a:pt x="4289" y="1937"/>
                </a:lnTo>
                <a:lnTo>
                  <a:pt x="4287" y="1939"/>
                </a:lnTo>
                <a:lnTo>
                  <a:pt x="4285" y="1941"/>
                </a:lnTo>
                <a:lnTo>
                  <a:pt x="4283" y="1941"/>
                </a:lnTo>
                <a:lnTo>
                  <a:pt x="4281" y="1944"/>
                </a:lnTo>
                <a:lnTo>
                  <a:pt x="4277" y="1946"/>
                </a:lnTo>
                <a:lnTo>
                  <a:pt x="4272" y="1948"/>
                </a:lnTo>
                <a:lnTo>
                  <a:pt x="4270" y="1950"/>
                </a:lnTo>
                <a:lnTo>
                  <a:pt x="4268" y="1952"/>
                </a:lnTo>
                <a:lnTo>
                  <a:pt x="4266" y="1956"/>
                </a:lnTo>
                <a:lnTo>
                  <a:pt x="4264" y="1956"/>
                </a:lnTo>
                <a:lnTo>
                  <a:pt x="4264" y="1958"/>
                </a:lnTo>
                <a:lnTo>
                  <a:pt x="4262" y="1958"/>
                </a:lnTo>
                <a:lnTo>
                  <a:pt x="4262" y="1958"/>
                </a:lnTo>
                <a:lnTo>
                  <a:pt x="4262" y="1956"/>
                </a:lnTo>
                <a:lnTo>
                  <a:pt x="4260" y="1954"/>
                </a:lnTo>
                <a:lnTo>
                  <a:pt x="4262" y="1950"/>
                </a:lnTo>
                <a:lnTo>
                  <a:pt x="4262" y="1950"/>
                </a:lnTo>
                <a:lnTo>
                  <a:pt x="4260" y="1950"/>
                </a:lnTo>
                <a:lnTo>
                  <a:pt x="4258" y="1952"/>
                </a:lnTo>
                <a:lnTo>
                  <a:pt x="4256" y="1956"/>
                </a:lnTo>
                <a:lnTo>
                  <a:pt x="4256" y="1962"/>
                </a:lnTo>
                <a:lnTo>
                  <a:pt x="4256" y="1965"/>
                </a:lnTo>
                <a:lnTo>
                  <a:pt x="4256" y="1967"/>
                </a:lnTo>
                <a:lnTo>
                  <a:pt x="4256" y="1967"/>
                </a:lnTo>
                <a:lnTo>
                  <a:pt x="4256" y="1971"/>
                </a:lnTo>
                <a:lnTo>
                  <a:pt x="4256" y="1971"/>
                </a:lnTo>
                <a:lnTo>
                  <a:pt x="4256" y="1973"/>
                </a:lnTo>
                <a:lnTo>
                  <a:pt x="4253" y="1979"/>
                </a:lnTo>
                <a:lnTo>
                  <a:pt x="4251" y="1981"/>
                </a:lnTo>
                <a:lnTo>
                  <a:pt x="4251" y="1983"/>
                </a:lnTo>
                <a:lnTo>
                  <a:pt x="4251" y="1986"/>
                </a:lnTo>
                <a:lnTo>
                  <a:pt x="4251" y="1990"/>
                </a:lnTo>
                <a:lnTo>
                  <a:pt x="4251" y="1992"/>
                </a:lnTo>
                <a:lnTo>
                  <a:pt x="4253" y="1992"/>
                </a:lnTo>
                <a:lnTo>
                  <a:pt x="4253" y="1998"/>
                </a:lnTo>
                <a:lnTo>
                  <a:pt x="4256" y="2000"/>
                </a:lnTo>
                <a:lnTo>
                  <a:pt x="4260" y="2006"/>
                </a:lnTo>
                <a:lnTo>
                  <a:pt x="4262" y="2011"/>
                </a:lnTo>
                <a:lnTo>
                  <a:pt x="4262" y="2013"/>
                </a:lnTo>
                <a:lnTo>
                  <a:pt x="4262" y="2015"/>
                </a:lnTo>
                <a:lnTo>
                  <a:pt x="4262" y="2017"/>
                </a:lnTo>
                <a:lnTo>
                  <a:pt x="4262" y="2017"/>
                </a:lnTo>
                <a:lnTo>
                  <a:pt x="4260" y="2019"/>
                </a:lnTo>
                <a:lnTo>
                  <a:pt x="4260" y="2017"/>
                </a:lnTo>
                <a:lnTo>
                  <a:pt x="4258" y="2017"/>
                </a:lnTo>
                <a:lnTo>
                  <a:pt x="4258" y="2013"/>
                </a:lnTo>
                <a:lnTo>
                  <a:pt x="4258" y="2013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5"/>
                </a:lnTo>
                <a:lnTo>
                  <a:pt x="4256" y="2013"/>
                </a:lnTo>
                <a:lnTo>
                  <a:pt x="4256" y="2013"/>
                </a:lnTo>
                <a:lnTo>
                  <a:pt x="4256" y="2011"/>
                </a:lnTo>
                <a:lnTo>
                  <a:pt x="4253" y="2009"/>
                </a:lnTo>
                <a:lnTo>
                  <a:pt x="4253" y="2006"/>
                </a:lnTo>
                <a:lnTo>
                  <a:pt x="4251" y="2006"/>
                </a:lnTo>
                <a:lnTo>
                  <a:pt x="4251" y="2006"/>
                </a:lnTo>
                <a:lnTo>
                  <a:pt x="4251" y="2009"/>
                </a:lnTo>
                <a:lnTo>
                  <a:pt x="4251" y="2011"/>
                </a:lnTo>
                <a:lnTo>
                  <a:pt x="4253" y="2015"/>
                </a:lnTo>
                <a:lnTo>
                  <a:pt x="4256" y="2017"/>
                </a:lnTo>
                <a:lnTo>
                  <a:pt x="4256" y="2017"/>
                </a:lnTo>
                <a:lnTo>
                  <a:pt x="4258" y="2017"/>
                </a:lnTo>
                <a:lnTo>
                  <a:pt x="4258" y="2021"/>
                </a:lnTo>
                <a:lnTo>
                  <a:pt x="4256" y="2021"/>
                </a:lnTo>
                <a:lnTo>
                  <a:pt x="4256" y="2021"/>
                </a:lnTo>
                <a:lnTo>
                  <a:pt x="4253" y="2021"/>
                </a:lnTo>
                <a:lnTo>
                  <a:pt x="4253" y="2019"/>
                </a:lnTo>
                <a:lnTo>
                  <a:pt x="4251" y="2015"/>
                </a:lnTo>
                <a:lnTo>
                  <a:pt x="4251" y="2015"/>
                </a:lnTo>
                <a:lnTo>
                  <a:pt x="4249" y="2015"/>
                </a:lnTo>
                <a:lnTo>
                  <a:pt x="4249" y="2015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7"/>
                </a:lnTo>
                <a:lnTo>
                  <a:pt x="4249" y="2015"/>
                </a:lnTo>
                <a:lnTo>
                  <a:pt x="4247" y="2015"/>
                </a:lnTo>
                <a:lnTo>
                  <a:pt x="4247" y="2015"/>
                </a:lnTo>
                <a:lnTo>
                  <a:pt x="4247" y="2017"/>
                </a:lnTo>
                <a:lnTo>
                  <a:pt x="4249" y="2019"/>
                </a:lnTo>
                <a:lnTo>
                  <a:pt x="4256" y="2025"/>
                </a:lnTo>
                <a:lnTo>
                  <a:pt x="4260" y="2034"/>
                </a:lnTo>
                <a:lnTo>
                  <a:pt x="4260" y="2036"/>
                </a:lnTo>
                <a:lnTo>
                  <a:pt x="4262" y="2044"/>
                </a:lnTo>
                <a:lnTo>
                  <a:pt x="4262" y="2044"/>
                </a:lnTo>
                <a:lnTo>
                  <a:pt x="4264" y="2048"/>
                </a:lnTo>
                <a:lnTo>
                  <a:pt x="4266" y="2053"/>
                </a:lnTo>
                <a:lnTo>
                  <a:pt x="4268" y="2055"/>
                </a:lnTo>
                <a:lnTo>
                  <a:pt x="4268" y="2055"/>
                </a:lnTo>
                <a:lnTo>
                  <a:pt x="4268" y="2057"/>
                </a:lnTo>
                <a:lnTo>
                  <a:pt x="4272" y="2061"/>
                </a:lnTo>
                <a:lnTo>
                  <a:pt x="4272" y="2065"/>
                </a:lnTo>
                <a:lnTo>
                  <a:pt x="4272" y="2067"/>
                </a:lnTo>
                <a:lnTo>
                  <a:pt x="4272" y="2071"/>
                </a:lnTo>
                <a:lnTo>
                  <a:pt x="4272" y="2076"/>
                </a:lnTo>
                <a:lnTo>
                  <a:pt x="4274" y="2078"/>
                </a:lnTo>
                <a:lnTo>
                  <a:pt x="4274" y="2084"/>
                </a:lnTo>
                <a:lnTo>
                  <a:pt x="4277" y="2088"/>
                </a:lnTo>
                <a:lnTo>
                  <a:pt x="4279" y="2090"/>
                </a:lnTo>
                <a:lnTo>
                  <a:pt x="4281" y="2095"/>
                </a:lnTo>
                <a:lnTo>
                  <a:pt x="4283" y="2101"/>
                </a:lnTo>
                <a:lnTo>
                  <a:pt x="4285" y="2105"/>
                </a:lnTo>
                <a:lnTo>
                  <a:pt x="4285" y="2113"/>
                </a:lnTo>
                <a:lnTo>
                  <a:pt x="4285" y="2115"/>
                </a:lnTo>
                <a:lnTo>
                  <a:pt x="4283" y="2115"/>
                </a:lnTo>
                <a:lnTo>
                  <a:pt x="4283" y="2118"/>
                </a:lnTo>
                <a:lnTo>
                  <a:pt x="4283" y="2122"/>
                </a:lnTo>
                <a:lnTo>
                  <a:pt x="4283" y="2126"/>
                </a:lnTo>
                <a:lnTo>
                  <a:pt x="4283" y="2128"/>
                </a:lnTo>
                <a:lnTo>
                  <a:pt x="4281" y="2130"/>
                </a:lnTo>
                <a:lnTo>
                  <a:pt x="4279" y="2132"/>
                </a:lnTo>
                <a:lnTo>
                  <a:pt x="4277" y="2132"/>
                </a:lnTo>
                <a:lnTo>
                  <a:pt x="4274" y="2132"/>
                </a:lnTo>
                <a:lnTo>
                  <a:pt x="4274" y="2130"/>
                </a:lnTo>
                <a:lnTo>
                  <a:pt x="4274" y="2136"/>
                </a:lnTo>
                <a:lnTo>
                  <a:pt x="4272" y="2139"/>
                </a:lnTo>
                <a:lnTo>
                  <a:pt x="4274" y="2141"/>
                </a:lnTo>
                <a:lnTo>
                  <a:pt x="4274" y="2143"/>
                </a:lnTo>
                <a:lnTo>
                  <a:pt x="4277" y="2145"/>
                </a:lnTo>
                <a:lnTo>
                  <a:pt x="4277" y="2143"/>
                </a:lnTo>
                <a:lnTo>
                  <a:pt x="4279" y="2143"/>
                </a:lnTo>
                <a:lnTo>
                  <a:pt x="4283" y="2145"/>
                </a:lnTo>
                <a:lnTo>
                  <a:pt x="4285" y="2147"/>
                </a:lnTo>
                <a:lnTo>
                  <a:pt x="4287" y="2151"/>
                </a:lnTo>
                <a:lnTo>
                  <a:pt x="4291" y="2153"/>
                </a:lnTo>
                <a:lnTo>
                  <a:pt x="4295" y="2155"/>
                </a:lnTo>
                <a:lnTo>
                  <a:pt x="4302" y="2155"/>
                </a:lnTo>
                <a:lnTo>
                  <a:pt x="4304" y="2155"/>
                </a:lnTo>
                <a:lnTo>
                  <a:pt x="4312" y="2157"/>
                </a:lnTo>
                <a:lnTo>
                  <a:pt x="4312" y="2155"/>
                </a:lnTo>
                <a:lnTo>
                  <a:pt x="4314" y="2155"/>
                </a:lnTo>
                <a:lnTo>
                  <a:pt x="4316" y="2155"/>
                </a:lnTo>
                <a:lnTo>
                  <a:pt x="4318" y="2155"/>
                </a:lnTo>
                <a:lnTo>
                  <a:pt x="4325" y="2151"/>
                </a:lnTo>
                <a:lnTo>
                  <a:pt x="4331" y="2147"/>
                </a:lnTo>
                <a:lnTo>
                  <a:pt x="4333" y="2147"/>
                </a:lnTo>
                <a:lnTo>
                  <a:pt x="4335" y="2147"/>
                </a:lnTo>
                <a:lnTo>
                  <a:pt x="4337" y="2145"/>
                </a:lnTo>
                <a:lnTo>
                  <a:pt x="4341" y="2141"/>
                </a:lnTo>
                <a:lnTo>
                  <a:pt x="4341" y="2139"/>
                </a:lnTo>
                <a:lnTo>
                  <a:pt x="4344" y="2139"/>
                </a:lnTo>
                <a:lnTo>
                  <a:pt x="4350" y="2139"/>
                </a:lnTo>
                <a:lnTo>
                  <a:pt x="4352" y="2139"/>
                </a:lnTo>
                <a:lnTo>
                  <a:pt x="4354" y="2136"/>
                </a:lnTo>
                <a:lnTo>
                  <a:pt x="4358" y="2136"/>
                </a:lnTo>
                <a:lnTo>
                  <a:pt x="4367" y="2136"/>
                </a:lnTo>
                <a:lnTo>
                  <a:pt x="4371" y="2136"/>
                </a:lnTo>
                <a:lnTo>
                  <a:pt x="4375" y="2136"/>
                </a:lnTo>
                <a:lnTo>
                  <a:pt x="4375" y="2136"/>
                </a:lnTo>
                <a:lnTo>
                  <a:pt x="4377" y="2139"/>
                </a:lnTo>
                <a:lnTo>
                  <a:pt x="4385" y="2136"/>
                </a:lnTo>
                <a:lnTo>
                  <a:pt x="4390" y="2136"/>
                </a:lnTo>
                <a:lnTo>
                  <a:pt x="4390" y="2136"/>
                </a:lnTo>
                <a:lnTo>
                  <a:pt x="4392" y="2139"/>
                </a:lnTo>
                <a:lnTo>
                  <a:pt x="4396" y="2136"/>
                </a:lnTo>
                <a:lnTo>
                  <a:pt x="4396" y="2136"/>
                </a:lnTo>
                <a:lnTo>
                  <a:pt x="4398" y="2136"/>
                </a:lnTo>
                <a:lnTo>
                  <a:pt x="4402" y="2132"/>
                </a:lnTo>
                <a:lnTo>
                  <a:pt x="4404" y="2130"/>
                </a:lnTo>
                <a:lnTo>
                  <a:pt x="4406" y="2124"/>
                </a:lnTo>
                <a:lnTo>
                  <a:pt x="4409" y="2122"/>
                </a:lnTo>
                <a:lnTo>
                  <a:pt x="4409" y="2122"/>
                </a:lnTo>
                <a:lnTo>
                  <a:pt x="4413" y="2122"/>
                </a:lnTo>
                <a:lnTo>
                  <a:pt x="4415" y="2120"/>
                </a:lnTo>
                <a:lnTo>
                  <a:pt x="4423" y="2115"/>
                </a:lnTo>
                <a:lnTo>
                  <a:pt x="4425" y="2115"/>
                </a:lnTo>
                <a:lnTo>
                  <a:pt x="4427" y="2115"/>
                </a:lnTo>
                <a:lnTo>
                  <a:pt x="4432" y="2111"/>
                </a:lnTo>
                <a:lnTo>
                  <a:pt x="4436" y="2111"/>
                </a:lnTo>
                <a:lnTo>
                  <a:pt x="4444" y="2111"/>
                </a:lnTo>
                <a:lnTo>
                  <a:pt x="4448" y="2111"/>
                </a:lnTo>
                <a:lnTo>
                  <a:pt x="4453" y="2111"/>
                </a:lnTo>
                <a:lnTo>
                  <a:pt x="4457" y="2109"/>
                </a:lnTo>
                <a:lnTo>
                  <a:pt x="4463" y="2107"/>
                </a:lnTo>
                <a:lnTo>
                  <a:pt x="4469" y="2105"/>
                </a:lnTo>
                <a:lnTo>
                  <a:pt x="4476" y="2101"/>
                </a:lnTo>
                <a:lnTo>
                  <a:pt x="4480" y="2101"/>
                </a:lnTo>
                <a:lnTo>
                  <a:pt x="4484" y="2101"/>
                </a:lnTo>
                <a:lnTo>
                  <a:pt x="4492" y="2101"/>
                </a:lnTo>
                <a:lnTo>
                  <a:pt x="4503" y="2101"/>
                </a:lnTo>
                <a:lnTo>
                  <a:pt x="4505" y="2099"/>
                </a:lnTo>
                <a:lnTo>
                  <a:pt x="4507" y="2099"/>
                </a:lnTo>
                <a:lnTo>
                  <a:pt x="4507" y="2099"/>
                </a:lnTo>
                <a:lnTo>
                  <a:pt x="4509" y="2099"/>
                </a:lnTo>
                <a:lnTo>
                  <a:pt x="4511" y="2099"/>
                </a:lnTo>
                <a:lnTo>
                  <a:pt x="4515" y="2101"/>
                </a:lnTo>
                <a:lnTo>
                  <a:pt x="4524" y="2107"/>
                </a:lnTo>
                <a:lnTo>
                  <a:pt x="4524" y="2107"/>
                </a:lnTo>
                <a:lnTo>
                  <a:pt x="4530" y="2105"/>
                </a:lnTo>
                <a:lnTo>
                  <a:pt x="4530" y="2105"/>
                </a:lnTo>
                <a:lnTo>
                  <a:pt x="4538" y="2109"/>
                </a:lnTo>
                <a:lnTo>
                  <a:pt x="4541" y="2109"/>
                </a:lnTo>
                <a:lnTo>
                  <a:pt x="4543" y="2109"/>
                </a:lnTo>
                <a:lnTo>
                  <a:pt x="4545" y="2109"/>
                </a:lnTo>
                <a:lnTo>
                  <a:pt x="4547" y="2111"/>
                </a:lnTo>
                <a:lnTo>
                  <a:pt x="4549" y="2113"/>
                </a:lnTo>
                <a:lnTo>
                  <a:pt x="4553" y="2115"/>
                </a:lnTo>
                <a:lnTo>
                  <a:pt x="4553" y="2118"/>
                </a:lnTo>
                <a:lnTo>
                  <a:pt x="4553" y="2118"/>
                </a:lnTo>
                <a:lnTo>
                  <a:pt x="4551" y="2118"/>
                </a:lnTo>
                <a:lnTo>
                  <a:pt x="4551" y="2118"/>
                </a:lnTo>
                <a:lnTo>
                  <a:pt x="4551" y="2122"/>
                </a:lnTo>
                <a:lnTo>
                  <a:pt x="4553" y="2126"/>
                </a:lnTo>
                <a:lnTo>
                  <a:pt x="4557" y="2126"/>
                </a:lnTo>
                <a:lnTo>
                  <a:pt x="4559" y="2126"/>
                </a:lnTo>
                <a:lnTo>
                  <a:pt x="4561" y="2128"/>
                </a:lnTo>
                <a:lnTo>
                  <a:pt x="4561" y="2130"/>
                </a:lnTo>
                <a:lnTo>
                  <a:pt x="4561" y="2132"/>
                </a:lnTo>
                <a:lnTo>
                  <a:pt x="4564" y="2134"/>
                </a:lnTo>
                <a:lnTo>
                  <a:pt x="4566" y="2136"/>
                </a:lnTo>
                <a:lnTo>
                  <a:pt x="4566" y="2139"/>
                </a:lnTo>
                <a:lnTo>
                  <a:pt x="4568" y="2141"/>
                </a:lnTo>
                <a:lnTo>
                  <a:pt x="4568" y="2143"/>
                </a:lnTo>
                <a:lnTo>
                  <a:pt x="4570" y="2145"/>
                </a:lnTo>
                <a:lnTo>
                  <a:pt x="4570" y="2149"/>
                </a:lnTo>
                <a:lnTo>
                  <a:pt x="4570" y="2149"/>
                </a:lnTo>
                <a:lnTo>
                  <a:pt x="4570" y="2149"/>
                </a:lnTo>
                <a:lnTo>
                  <a:pt x="4568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7"/>
                </a:lnTo>
                <a:lnTo>
                  <a:pt x="4566" y="2149"/>
                </a:lnTo>
                <a:lnTo>
                  <a:pt x="4566" y="2147"/>
                </a:lnTo>
                <a:lnTo>
                  <a:pt x="4568" y="2147"/>
                </a:lnTo>
                <a:lnTo>
                  <a:pt x="4568" y="2149"/>
                </a:lnTo>
                <a:lnTo>
                  <a:pt x="4570" y="2151"/>
                </a:lnTo>
                <a:lnTo>
                  <a:pt x="4570" y="2151"/>
                </a:lnTo>
                <a:lnTo>
                  <a:pt x="4572" y="2153"/>
                </a:lnTo>
                <a:lnTo>
                  <a:pt x="4574" y="2153"/>
                </a:lnTo>
                <a:lnTo>
                  <a:pt x="4574" y="2153"/>
                </a:lnTo>
                <a:lnTo>
                  <a:pt x="4576" y="2153"/>
                </a:lnTo>
                <a:lnTo>
                  <a:pt x="4578" y="2155"/>
                </a:lnTo>
                <a:lnTo>
                  <a:pt x="4578" y="2153"/>
                </a:lnTo>
                <a:lnTo>
                  <a:pt x="4578" y="2151"/>
                </a:lnTo>
                <a:lnTo>
                  <a:pt x="4576" y="2151"/>
                </a:lnTo>
                <a:lnTo>
                  <a:pt x="4576" y="2149"/>
                </a:lnTo>
                <a:lnTo>
                  <a:pt x="4578" y="2149"/>
                </a:lnTo>
                <a:lnTo>
                  <a:pt x="4578" y="2147"/>
                </a:lnTo>
                <a:lnTo>
                  <a:pt x="4580" y="2145"/>
                </a:lnTo>
                <a:lnTo>
                  <a:pt x="4585" y="2139"/>
                </a:lnTo>
                <a:lnTo>
                  <a:pt x="4587" y="2139"/>
                </a:lnTo>
                <a:lnTo>
                  <a:pt x="4587" y="2136"/>
                </a:lnTo>
                <a:lnTo>
                  <a:pt x="4589" y="2136"/>
                </a:lnTo>
                <a:lnTo>
                  <a:pt x="4591" y="2134"/>
                </a:lnTo>
                <a:lnTo>
                  <a:pt x="4593" y="2134"/>
                </a:lnTo>
                <a:lnTo>
                  <a:pt x="4595" y="2134"/>
                </a:lnTo>
                <a:lnTo>
                  <a:pt x="4595" y="2132"/>
                </a:lnTo>
                <a:lnTo>
                  <a:pt x="4597" y="2130"/>
                </a:lnTo>
                <a:lnTo>
                  <a:pt x="4599" y="2126"/>
                </a:lnTo>
                <a:lnTo>
                  <a:pt x="4599" y="2124"/>
                </a:lnTo>
                <a:lnTo>
                  <a:pt x="4601" y="2122"/>
                </a:lnTo>
                <a:lnTo>
                  <a:pt x="4603" y="2120"/>
                </a:lnTo>
                <a:lnTo>
                  <a:pt x="4603" y="2118"/>
                </a:lnTo>
                <a:lnTo>
                  <a:pt x="4603" y="2115"/>
                </a:lnTo>
                <a:lnTo>
                  <a:pt x="4605" y="2118"/>
                </a:lnTo>
                <a:lnTo>
                  <a:pt x="4605" y="2120"/>
                </a:lnTo>
                <a:lnTo>
                  <a:pt x="4608" y="2124"/>
                </a:lnTo>
                <a:lnTo>
                  <a:pt x="4605" y="2126"/>
                </a:lnTo>
                <a:lnTo>
                  <a:pt x="4605" y="2126"/>
                </a:lnTo>
                <a:lnTo>
                  <a:pt x="4605" y="2128"/>
                </a:lnTo>
                <a:lnTo>
                  <a:pt x="4605" y="2130"/>
                </a:lnTo>
                <a:lnTo>
                  <a:pt x="4605" y="2132"/>
                </a:lnTo>
                <a:lnTo>
                  <a:pt x="4603" y="2134"/>
                </a:lnTo>
                <a:lnTo>
                  <a:pt x="4601" y="2136"/>
                </a:lnTo>
                <a:lnTo>
                  <a:pt x="4599" y="2141"/>
                </a:lnTo>
                <a:lnTo>
                  <a:pt x="4599" y="2143"/>
                </a:lnTo>
                <a:lnTo>
                  <a:pt x="4599" y="2145"/>
                </a:lnTo>
                <a:lnTo>
                  <a:pt x="4599" y="2147"/>
                </a:lnTo>
                <a:lnTo>
                  <a:pt x="4599" y="2149"/>
                </a:lnTo>
                <a:lnTo>
                  <a:pt x="4599" y="2151"/>
                </a:lnTo>
                <a:lnTo>
                  <a:pt x="4597" y="2153"/>
                </a:lnTo>
                <a:lnTo>
                  <a:pt x="4597" y="2153"/>
                </a:lnTo>
                <a:lnTo>
                  <a:pt x="4597" y="2153"/>
                </a:lnTo>
                <a:lnTo>
                  <a:pt x="4595" y="2153"/>
                </a:lnTo>
                <a:lnTo>
                  <a:pt x="4593" y="2153"/>
                </a:lnTo>
                <a:lnTo>
                  <a:pt x="4591" y="2160"/>
                </a:lnTo>
                <a:lnTo>
                  <a:pt x="4593" y="2160"/>
                </a:lnTo>
                <a:lnTo>
                  <a:pt x="4593" y="2160"/>
                </a:lnTo>
                <a:lnTo>
                  <a:pt x="4595" y="2160"/>
                </a:lnTo>
                <a:lnTo>
                  <a:pt x="4597" y="2157"/>
                </a:lnTo>
                <a:lnTo>
                  <a:pt x="4599" y="2157"/>
                </a:lnTo>
                <a:lnTo>
                  <a:pt x="4601" y="2157"/>
                </a:lnTo>
                <a:lnTo>
                  <a:pt x="4603" y="2157"/>
                </a:lnTo>
                <a:lnTo>
                  <a:pt x="4605" y="2151"/>
                </a:lnTo>
                <a:lnTo>
                  <a:pt x="4605" y="2147"/>
                </a:lnTo>
                <a:lnTo>
                  <a:pt x="4608" y="2145"/>
                </a:lnTo>
                <a:lnTo>
                  <a:pt x="4608" y="2143"/>
                </a:lnTo>
                <a:lnTo>
                  <a:pt x="4608" y="2141"/>
                </a:lnTo>
                <a:lnTo>
                  <a:pt x="4610" y="2143"/>
                </a:lnTo>
                <a:lnTo>
                  <a:pt x="4612" y="2145"/>
                </a:lnTo>
                <a:lnTo>
                  <a:pt x="4614" y="2149"/>
                </a:lnTo>
                <a:lnTo>
                  <a:pt x="4614" y="2151"/>
                </a:lnTo>
                <a:lnTo>
                  <a:pt x="4614" y="2155"/>
                </a:lnTo>
                <a:lnTo>
                  <a:pt x="4612" y="2160"/>
                </a:lnTo>
                <a:lnTo>
                  <a:pt x="4612" y="2162"/>
                </a:lnTo>
                <a:lnTo>
                  <a:pt x="4610" y="2164"/>
                </a:lnTo>
                <a:lnTo>
                  <a:pt x="4610" y="2166"/>
                </a:lnTo>
                <a:lnTo>
                  <a:pt x="4612" y="2166"/>
                </a:lnTo>
                <a:lnTo>
                  <a:pt x="4614" y="2166"/>
                </a:lnTo>
                <a:lnTo>
                  <a:pt x="4618" y="2164"/>
                </a:lnTo>
                <a:lnTo>
                  <a:pt x="4618" y="2164"/>
                </a:lnTo>
                <a:lnTo>
                  <a:pt x="4620" y="2164"/>
                </a:lnTo>
                <a:lnTo>
                  <a:pt x="4620" y="2164"/>
                </a:lnTo>
                <a:lnTo>
                  <a:pt x="4622" y="2162"/>
                </a:lnTo>
                <a:lnTo>
                  <a:pt x="4622" y="2162"/>
                </a:lnTo>
                <a:lnTo>
                  <a:pt x="4624" y="2160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2"/>
                </a:lnTo>
                <a:lnTo>
                  <a:pt x="4626" y="2164"/>
                </a:lnTo>
                <a:lnTo>
                  <a:pt x="4626" y="2166"/>
                </a:lnTo>
                <a:lnTo>
                  <a:pt x="4624" y="2164"/>
                </a:lnTo>
                <a:lnTo>
                  <a:pt x="4624" y="2164"/>
                </a:lnTo>
                <a:lnTo>
                  <a:pt x="4622" y="2164"/>
                </a:lnTo>
                <a:lnTo>
                  <a:pt x="4622" y="2164"/>
                </a:lnTo>
                <a:lnTo>
                  <a:pt x="4620" y="2164"/>
                </a:lnTo>
                <a:lnTo>
                  <a:pt x="4622" y="2166"/>
                </a:lnTo>
                <a:lnTo>
                  <a:pt x="4622" y="2166"/>
                </a:lnTo>
                <a:lnTo>
                  <a:pt x="4624" y="2168"/>
                </a:lnTo>
                <a:lnTo>
                  <a:pt x="4629" y="2172"/>
                </a:lnTo>
                <a:lnTo>
                  <a:pt x="4629" y="2172"/>
                </a:lnTo>
                <a:lnTo>
                  <a:pt x="4633" y="2176"/>
                </a:lnTo>
                <a:lnTo>
                  <a:pt x="4635" y="2183"/>
                </a:lnTo>
                <a:lnTo>
                  <a:pt x="4633" y="2183"/>
                </a:lnTo>
                <a:lnTo>
                  <a:pt x="4633" y="2187"/>
                </a:lnTo>
                <a:lnTo>
                  <a:pt x="4633" y="2189"/>
                </a:lnTo>
                <a:lnTo>
                  <a:pt x="4633" y="2189"/>
                </a:lnTo>
                <a:lnTo>
                  <a:pt x="4633" y="2191"/>
                </a:lnTo>
                <a:lnTo>
                  <a:pt x="4635" y="2193"/>
                </a:lnTo>
                <a:lnTo>
                  <a:pt x="4639" y="2197"/>
                </a:lnTo>
                <a:lnTo>
                  <a:pt x="4641" y="2201"/>
                </a:lnTo>
                <a:lnTo>
                  <a:pt x="4645" y="2206"/>
                </a:lnTo>
                <a:lnTo>
                  <a:pt x="4652" y="2206"/>
                </a:lnTo>
                <a:lnTo>
                  <a:pt x="4654" y="2208"/>
                </a:lnTo>
                <a:lnTo>
                  <a:pt x="4656" y="2210"/>
                </a:lnTo>
                <a:lnTo>
                  <a:pt x="4658" y="2210"/>
                </a:lnTo>
                <a:lnTo>
                  <a:pt x="4660" y="2210"/>
                </a:lnTo>
                <a:lnTo>
                  <a:pt x="4660" y="2208"/>
                </a:lnTo>
                <a:lnTo>
                  <a:pt x="4664" y="2210"/>
                </a:lnTo>
                <a:lnTo>
                  <a:pt x="4668" y="2210"/>
                </a:lnTo>
                <a:lnTo>
                  <a:pt x="4670" y="2210"/>
                </a:lnTo>
                <a:lnTo>
                  <a:pt x="4673" y="2210"/>
                </a:lnTo>
                <a:lnTo>
                  <a:pt x="4675" y="2212"/>
                </a:lnTo>
                <a:lnTo>
                  <a:pt x="4677" y="2214"/>
                </a:lnTo>
                <a:lnTo>
                  <a:pt x="4681" y="2214"/>
                </a:lnTo>
                <a:lnTo>
                  <a:pt x="4683" y="2216"/>
                </a:lnTo>
                <a:lnTo>
                  <a:pt x="4685" y="2216"/>
                </a:lnTo>
                <a:lnTo>
                  <a:pt x="4687" y="2218"/>
                </a:lnTo>
                <a:lnTo>
                  <a:pt x="4689" y="2216"/>
                </a:lnTo>
                <a:lnTo>
                  <a:pt x="4691" y="2216"/>
                </a:lnTo>
                <a:lnTo>
                  <a:pt x="4696" y="2212"/>
                </a:lnTo>
                <a:lnTo>
                  <a:pt x="4698" y="2210"/>
                </a:lnTo>
                <a:lnTo>
                  <a:pt x="4700" y="2210"/>
                </a:lnTo>
                <a:lnTo>
                  <a:pt x="4702" y="2210"/>
                </a:lnTo>
                <a:lnTo>
                  <a:pt x="4704" y="2208"/>
                </a:lnTo>
                <a:lnTo>
                  <a:pt x="4702" y="2208"/>
                </a:lnTo>
                <a:lnTo>
                  <a:pt x="4702" y="2208"/>
                </a:lnTo>
                <a:lnTo>
                  <a:pt x="4700" y="2206"/>
                </a:lnTo>
                <a:lnTo>
                  <a:pt x="4700" y="2206"/>
                </a:lnTo>
                <a:lnTo>
                  <a:pt x="4702" y="2206"/>
                </a:lnTo>
                <a:lnTo>
                  <a:pt x="4706" y="2201"/>
                </a:lnTo>
                <a:lnTo>
                  <a:pt x="4708" y="2204"/>
                </a:lnTo>
                <a:lnTo>
                  <a:pt x="4708" y="2204"/>
                </a:lnTo>
                <a:lnTo>
                  <a:pt x="4710" y="2206"/>
                </a:lnTo>
                <a:lnTo>
                  <a:pt x="4710" y="2208"/>
                </a:lnTo>
                <a:lnTo>
                  <a:pt x="4708" y="2208"/>
                </a:lnTo>
                <a:lnTo>
                  <a:pt x="4706" y="2210"/>
                </a:lnTo>
                <a:lnTo>
                  <a:pt x="4706" y="2210"/>
                </a:lnTo>
                <a:lnTo>
                  <a:pt x="4704" y="2210"/>
                </a:lnTo>
                <a:lnTo>
                  <a:pt x="4706" y="2212"/>
                </a:lnTo>
                <a:lnTo>
                  <a:pt x="4708" y="2212"/>
                </a:lnTo>
                <a:lnTo>
                  <a:pt x="4710" y="2210"/>
                </a:lnTo>
                <a:lnTo>
                  <a:pt x="4712" y="2210"/>
                </a:lnTo>
                <a:lnTo>
                  <a:pt x="4712" y="2208"/>
                </a:lnTo>
                <a:lnTo>
                  <a:pt x="4714" y="2208"/>
                </a:lnTo>
                <a:lnTo>
                  <a:pt x="4714" y="2208"/>
                </a:lnTo>
                <a:lnTo>
                  <a:pt x="4717" y="2210"/>
                </a:lnTo>
                <a:lnTo>
                  <a:pt x="4717" y="2210"/>
                </a:lnTo>
                <a:lnTo>
                  <a:pt x="4714" y="2212"/>
                </a:lnTo>
                <a:lnTo>
                  <a:pt x="4714" y="2212"/>
                </a:lnTo>
                <a:lnTo>
                  <a:pt x="4714" y="2214"/>
                </a:lnTo>
                <a:lnTo>
                  <a:pt x="4717" y="2214"/>
                </a:lnTo>
                <a:lnTo>
                  <a:pt x="4717" y="2216"/>
                </a:lnTo>
                <a:lnTo>
                  <a:pt x="4719" y="2216"/>
                </a:lnTo>
                <a:lnTo>
                  <a:pt x="4721" y="2216"/>
                </a:lnTo>
                <a:lnTo>
                  <a:pt x="4721" y="2216"/>
                </a:lnTo>
                <a:lnTo>
                  <a:pt x="4723" y="2218"/>
                </a:lnTo>
                <a:lnTo>
                  <a:pt x="4723" y="2218"/>
                </a:lnTo>
                <a:lnTo>
                  <a:pt x="4723" y="2218"/>
                </a:lnTo>
                <a:lnTo>
                  <a:pt x="4725" y="2218"/>
                </a:lnTo>
                <a:lnTo>
                  <a:pt x="4727" y="2220"/>
                </a:lnTo>
                <a:lnTo>
                  <a:pt x="4727" y="2222"/>
                </a:lnTo>
                <a:lnTo>
                  <a:pt x="4727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2"/>
                </a:lnTo>
                <a:lnTo>
                  <a:pt x="4729" y="2220"/>
                </a:lnTo>
                <a:lnTo>
                  <a:pt x="4729" y="2218"/>
                </a:lnTo>
                <a:lnTo>
                  <a:pt x="4729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8"/>
                </a:lnTo>
                <a:lnTo>
                  <a:pt x="4727" y="2216"/>
                </a:lnTo>
                <a:lnTo>
                  <a:pt x="4727" y="2216"/>
                </a:lnTo>
                <a:lnTo>
                  <a:pt x="4727" y="2216"/>
                </a:lnTo>
                <a:lnTo>
                  <a:pt x="4729" y="2216"/>
                </a:lnTo>
                <a:lnTo>
                  <a:pt x="4735" y="2216"/>
                </a:lnTo>
                <a:lnTo>
                  <a:pt x="4744" y="2208"/>
                </a:lnTo>
                <a:lnTo>
                  <a:pt x="4746" y="2206"/>
                </a:lnTo>
                <a:lnTo>
                  <a:pt x="4750" y="2204"/>
                </a:lnTo>
                <a:lnTo>
                  <a:pt x="4754" y="2201"/>
                </a:lnTo>
                <a:lnTo>
                  <a:pt x="4756" y="2201"/>
                </a:lnTo>
                <a:lnTo>
                  <a:pt x="4765" y="2201"/>
                </a:lnTo>
                <a:lnTo>
                  <a:pt x="4771" y="2201"/>
                </a:lnTo>
                <a:lnTo>
                  <a:pt x="4773" y="2199"/>
                </a:lnTo>
                <a:lnTo>
                  <a:pt x="4775" y="2199"/>
                </a:lnTo>
                <a:lnTo>
                  <a:pt x="4777" y="2197"/>
                </a:lnTo>
                <a:lnTo>
                  <a:pt x="4777" y="2197"/>
                </a:lnTo>
                <a:lnTo>
                  <a:pt x="4779" y="2197"/>
                </a:lnTo>
                <a:lnTo>
                  <a:pt x="4779" y="2195"/>
                </a:lnTo>
                <a:lnTo>
                  <a:pt x="4779" y="2193"/>
                </a:lnTo>
                <a:lnTo>
                  <a:pt x="4781" y="2191"/>
                </a:lnTo>
                <a:lnTo>
                  <a:pt x="4779" y="2189"/>
                </a:lnTo>
                <a:lnTo>
                  <a:pt x="4779" y="2185"/>
                </a:lnTo>
                <a:lnTo>
                  <a:pt x="4781" y="2183"/>
                </a:lnTo>
                <a:lnTo>
                  <a:pt x="4781" y="2180"/>
                </a:lnTo>
                <a:lnTo>
                  <a:pt x="4781" y="2176"/>
                </a:lnTo>
                <a:lnTo>
                  <a:pt x="4784" y="2172"/>
                </a:lnTo>
                <a:lnTo>
                  <a:pt x="4784" y="2170"/>
                </a:lnTo>
                <a:lnTo>
                  <a:pt x="4784" y="2168"/>
                </a:lnTo>
                <a:lnTo>
                  <a:pt x="4786" y="2166"/>
                </a:lnTo>
                <a:lnTo>
                  <a:pt x="4786" y="2164"/>
                </a:lnTo>
                <a:lnTo>
                  <a:pt x="4790" y="2157"/>
                </a:lnTo>
                <a:lnTo>
                  <a:pt x="4790" y="2157"/>
                </a:lnTo>
                <a:lnTo>
                  <a:pt x="4790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2" y="2157"/>
                </a:lnTo>
                <a:lnTo>
                  <a:pt x="4790" y="2155"/>
                </a:lnTo>
                <a:lnTo>
                  <a:pt x="4790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5"/>
                </a:lnTo>
                <a:lnTo>
                  <a:pt x="4792" y="2153"/>
                </a:lnTo>
                <a:lnTo>
                  <a:pt x="4792" y="2151"/>
                </a:lnTo>
                <a:lnTo>
                  <a:pt x="4794" y="2147"/>
                </a:lnTo>
                <a:lnTo>
                  <a:pt x="4794" y="2145"/>
                </a:lnTo>
                <a:lnTo>
                  <a:pt x="4794" y="2143"/>
                </a:lnTo>
                <a:lnTo>
                  <a:pt x="4796" y="2141"/>
                </a:lnTo>
                <a:lnTo>
                  <a:pt x="4798" y="2139"/>
                </a:lnTo>
                <a:lnTo>
                  <a:pt x="4798" y="2139"/>
                </a:lnTo>
                <a:lnTo>
                  <a:pt x="4796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798" y="2139"/>
                </a:lnTo>
                <a:lnTo>
                  <a:pt x="4800" y="2136"/>
                </a:lnTo>
                <a:lnTo>
                  <a:pt x="4800" y="2136"/>
                </a:lnTo>
                <a:lnTo>
                  <a:pt x="4800" y="2134"/>
                </a:lnTo>
                <a:lnTo>
                  <a:pt x="4800" y="2132"/>
                </a:lnTo>
                <a:lnTo>
                  <a:pt x="4800" y="2132"/>
                </a:lnTo>
                <a:lnTo>
                  <a:pt x="4802" y="2130"/>
                </a:lnTo>
                <a:lnTo>
                  <a:pt x="4802" y="2128"/>
                </a:lnTo>
                <a:lnTo>
                  <a:pt x="4802" y="2128"/>
                </a:lnTo>
                <a:lnTo>
                  <a:pt x="4802" y="2128"/>
                </a:lnTo>
                <a:lnTo>
                  <a:pt x="4805" y="2126"/>
                </a:lnTo>
                <a:lnTo>
                  <a:pt x="4805" y="2124"/>
                </a:lnTo>
                <a:lnTo>
                  <a:pt x="4807" y="2122"/>
                </a:lnTo>
                <a:lnTo>
                  <a:pt x="4809" y="2120"/>
                </a:lnTo>
                <a:lnTo>
                  <a:pt x="4813" y="2120"/>
                </a:lnTo>
                <a:lnTo>
                  <a:pt x="4813" y="2118"/>
                </a:lnTo>
                <a:lnTo>
                  <a:pt x="4811" y="2118"/>
                </a:lnTo>
                <a:lnTo>
                  <a:pt x="4811" y="2118"/>
                </a:lnTo>
                <a:lnTo>
                  <a:pt x="4813" y="2118"/>
                </a:lnTo>
                <a:lnTo>
                  <a:pt x="4813" y="2115"/>
                </a:lnTo>
                <a:lnTo>
                  <a:pt x="4815" y="2115"/>
                </a:lnTo>
                <a:lnTo>
                  <a:pt x="4817" y="2113"/>
                </a:lnTo>
                <a:lnTo>
                  <a:pt x="4817" y="2111"/>
                </a:lnTo>
                <a:lnTo>
                  <a:pt x="4817" y="2111"/>
                </a:lnTo>
                <a:lnTo>
                  <a:pt x="4817" y="2107"/>
                </a:lnTo>
                <a:lnTo>
                  <a:pt x="4821" y="2103"/>
                </a:lnTo>
                <a:lnTo>
                  <a:pt x="4823" y="2097"/>
                </a:lnTo>
                <a:lnTo>
                  <a:pt x="4823" y="2095"/>
                </a:lnTo>
                <a:lnTo>
                  <a:pt x="4825" y="2092"/>
                </a:lnTo>
                <a:lnTo>
                  <a:pt x="4825" y="2088"/>
                </a:lnTo>
                <a:lnTo>
                  <a:pt x="4825" y="2086"/>
                </a:lnTo>
                <a:lnTo>
                  <a:pt x="4825" y="2084"/>
                </a:lnTo>
                <a:lnTo>
                  <a:pt x="4828" y="2078"/>
                </a:lnTo>
                <a:lnTo>
                  <a:pt x="4828" y="2076"/>
                </a:lnTo>
                <a:lnTo>
                  <a:pt x="4828" y="2074"/>
                </a:lnTo>
                <a:lnTo>
                  <a:pt x="4830" y="2067"/>
                </a:lnTo>
                <a:lnTo>
                  <a:pt x="4830" y="2063"/>
                </a:lnTo>
                <a:lnTo>
                  <a:pt x="4832" y="2061"/>
                </a:lnTo>
                <a:lnTo>
                  <a:pt x="4834" y="2057"/>
                </a:lnTo>
                <a:lnTo>
                  <a:pt x="4834" y="2055"/>
                </a:lnTo>
                <a:lnTo>
                  <a:pt x="4832" y="2053"/>
                </a:lnTo>
                <a:lnTo>
                  <a:pt x="4832" y="2048"/>
                </a:lnTo>
                <a:close/>
                <a:moveTo>
                  <a:pt x="4840" y="1795"/>
                </a:moveTo>
                <a:lnTo>
                  <a:pt x="4840" y="1795"/>
                </a:lnTo>
                <a:lnTo>
                  <a:pt x="4838" y="1795"/>
                </a:lnTo>
                <a:lnTo>
                  <a:pt x="4840" y="1795"/>
                </a:lnTo>
                <a:lnTo>
                  <a:pt x="4840" y="1795"/>
                </a:lnTo>
                <a:lnTo>
                  <a:pt x="4840" y="1797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2" y="1795"/>
                </a:lnTo>
                <a:lnTo>
                  <a:pt x="4840" y="1795"/>
                </a:lnTo>
                <a:close/>
                <a:moveTo>
                  <a:pt x="4834" y="1690"/>
                </a:moveTo>
                <a:lnTo>
                  <a:pt x="4834" y="1690"/>
                </a:lnTo>
                <a:lnTo>
                  <a:pt x="4832" y="1690"/>
                </a:lnTo>
                <a:lnTo>
                  <a:pt x="4834" y="1690"/>
                </a:lnTo>
                <a:lnTo>
                  <a:pt x="4834" y="1690"/>
                </a:lnTo>
                <a:lnTo>
                  <a:pt x="4834" y="1690"/>
                </a:lnTo>
                <a:close/>
                <a:moveTo>
                  <a:pt x="5192" y="1747"/>
                </a:move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lnTo>
                  <a:pt x="5192" y="1747"/>
                </a:lnTo>
                <a:close/>
                <a:moveTo>
                  <a:pt x="4840" y="870"/>
                </a:moveTo>
                <a:lnTo>
                  <a:pt x="4842" y="868"/>
                </a:lnTo>
                <a:lnTo>
                  <a:pt x="4842" y="868"/>
                </a:lnTo>
                <a:lnTo>
                  <a:pt x="4842" y="868"/>
                </a:lnTo>
                <a:lnTo>
                  <a:pt x="4840" y="868"/>
                </a:lnTo>
                <a:lnTo>
                  <a:pt x="4840" y="868"/>
                </a:lnTo>
                <a:lnTo>
                  <a:pt x="4838" y="870"/>
                </a:lnTo>
                <a:lnTo>
                  <a:pt x="4838" y="870"/>
                </a:lnTo>
                <a:lnTo>
                  <a:pt x="4840" y="870"/>
                </a:lnTo>
                <a:lnTo>
                  <a:pt x="4840" y="870"/>
                </a:lnTo>
                <a:close/>
                <a:moveTo>
                  <a:pt x="4832" y="1797"/>
                </a:moveTo>
                <a:lnTo>
                  <a:pt x="4830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28" y="1795"/>
                </a:lnTo>
                <a:lnTo>
                  <a:pt x="4830" y="1797"/>
                </a:lnTo>
                <a:lnTo>
                  <a:pt x="4828" y="1797"/>
                </a:lnTo>
                <a:lnTo>
                  <a:pt x="4830" y="1797"/>
                </a:lnTo>
                <a:lnTo>
                  <a:pt x="4830" y="1797"/>
                </a:lnTo>
                <a:lnTo>
                  <a:pt x="4832" y="1799"/>
                </a:lnTo>
                <a:lnTo>
                  <a:pt x="4832" y="1799"/>
                </a:lnTo>
                <a:lnTo>
                  <a:pt x="4834" y="1799"/>
                </a:lnTo>
                <a:lnTo>
                  <a:pt x="4836" y="1799"/>
                </a:lnTo>
                <a:lnTo>
                  <a:pt x="4834" y="1797"/>
                </a:lnTo>
                <a:lnTo>
                  <a:pt x="4832" y="1797"/>
                </a:lnTo>
                <a:close/>
                <a:moveTo>
                  <a:pt x="4371" y="1638"/>
                </a:moveTo>
                <a:lnTo>
                  <a:pt x="4371" y="1638"/>
                </a:lnTo>
                <a:lnTo>
                  <a:pt x="4371" y="1640"/>
                </a:lnTo>
                <a:lnTo>
                  <a:pt x="4371" y="1640"/>
                </a:lnTo>
                <a:lnTo>
                  <a:pt x="4371" y="1638"/>
                </a:lnTo>
                <a:lnTo>
                  <a:pt x="4371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3" y="1638"/>
                </a:lnTo>
                <a:lnTo>
                  <a:pt x="4371" y="1638"/>
                </a:lnTo>
                <a:close/>
                <a:moveTo>
                  <a:pt x="4580" y="1830"/>
                </a:move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0" y="1830"/>
                </a:lnTo>
                <a:lnTo>
                  <a:pt x="4582" y="1830"/>
                </a:lnTo>
                <a:lnTo>
                  <a:pt x="4582" y="1830"/>
                </a:lnTo>
                <a:lnTo>
                  <a:pt x="4582" y="1828"/>
                </a:lnTo>
                <a:lnTo>
                  <a:pt x="4580" y="1828"/>
                </a:lnTo>
                <a:lnTo>
                  <a:pt x="4580" y="1830"/>
                </a:lnTo>
                <a:close/>
                <a:moveTo>
                  <a:pt x="4830" y="2036"/>
                </a:moveTo>
                <a:lnTo>
                  <a:pt x="4830" y="2038"/>
                </a:lnTo>
                <a:lnTo>
                  <a:pt x="4830" y="2040"/>
                </a:lnTo>
                <a:lnTo>
                  <a:pt x="4832" y="2040"/>
                </a:lnTo>
                <a:lnTo>
                  <a:pt x="4832" y="2036"/>
                </a:lnTo>
                <a:lnTo>
                  <a:pt x="4832" y="2034"/>
                </a:lnTo>
                <a:lnTo>
                  <a:pt x="4830" y="2034"/>
                </a:lnTo>
                <a:lnTo>
                  <a:pt x="4830" y="2036"/>
                </a:lnTo>
                <a:close/>
                <a:moveTo>
                  <a:pt x="4830" y="2030"/>
                </a:moveTo>
                <a:lnTo>
                  <a:pt x="4830" y="2030"/>
                </a:lnTo>
                <a:lnTo>
                  <a:pt x="4830" y="2030"/>
                </a:lnTo>
                <a:lnTo>
                  <a:pt x="4830" y="2032"/>
                </a:lnTo>
                <a:lnTo>
                  <a:pt x="4830" y="2034"/>
                </a:lnTo>
                <a:lnTo>
                  <a:pt x="4830" y="2034"/>
                </a:lnTo>
                <a:lnTo>
                  <a:pt x="4830" y="2032"/>
                </a:lnTo>
                <a:lnTo>
                  <a:pt x="4832" y="2030"/>
                </a:lnTo>
                <a:lnTo>
                  <a:pt x="4830" y="2030"/>
                </a:lnTo>
                <a:close/>
                <a:moveTo>
                  <a:pt x="4310" y="1583"/>
                </a:moveTo>
                <a:lnTo>
                  <a:pt x="4310" y="1583"/>
                </a:lnTo>
                <a:lnTo>
                  <a:pt x="4312" y="1585"/>
                </a:lnTo>
                <a:lnTo>
                  <a:pt x="4312" y="1583"/>
                </a:lnTo>
                <a:lnTo>
                  <a:pt x="4312" y="1583"/>
                </a:lnTo>
                <a:lnTo>
                  <a:pt x="4312" y="1581"/>
                </a:lnTo>
                <a:lnTo>
                  <a:pt x="4310" y="1581"/>
                </a:lnTo>
                <a:lnTo>
                  <a:pt x="4310" y="1583"/>
                </a:lnTo>
                <a:close/>
                <a:moveTo>
                  <a:pt x="4300" y="1753"/>
                </a:moveTo>
                <a:lnTo>
                  <a:pt x="4300" y="1751"/>
                </a:lnTo>
                <a:lnTo>
                  <a:pt x="4297" y="1751"/>
                </a:lnTo>
                <a:lnTo>
                  <a:pt x="4297" y="1751"/>
                </a:lnTo>
                <a:lnTo>
                  <a:pt x="4293" y="1749"/>
                </a:lnTo>
                <a:lnTo>
                  <a:pt x="4293" y="1749"/>
                </a:lnTo>
                <a:lnTo>
                  <a:pt x="4291" y="1751"/>
                </a:lnTo>
                <a:lnTo>
                  <a:pt x="4289" y="1753"/>
                </a:lnTo>
                <a:lnTo>
                  <a:pt x="4289" y="1755"/>
                </a:lnTo>
                <a:lnTo>
                  <a:pt x="4289" y="1757"/>
                </a:lnTo>
                <a:lnTo>
                  <a:pt x="4289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7"/>
                </a:lnTo>
                <a:lnTo>
                  <a:pt x="4287" y="1759"/>
                </a:lnTo>
                <a:lnTo>
                  <a:pt x="4289" y="1759"/>
                </a:lnTo>
                <a:lnTo>
                  <a:pt x="4291" y="1759"/>
                </a:lnTo>
                <a:lnTo>
                  <a:pt x="4293" y="1759"/>
                </a:lnTo>
                <a:lnTo>
                  <a:pt x="4293" y="1759"/>
                </a:lnTo>
                <a:lnTo>
                  <a:pt x="4297" y="1759"/>
                </a:lnTo>
                <a:lnTo>
                  <a:pt x="4295" y="1759"/>
                </a:lnTo>
                <a:lnTo>
                  <a:pt x="4295" y="1759"/>
                </a:lnTo>
                <a:lnTo>
                  <a:pt x="4297" y="1755"/>
                </a:lnTo>
                <a:lnTo>
                  <a:pt x="4300" y="1753"/>
                </a:lnTo>
                <a:close/>
                <a:moveTo>
                  <a:pt x="4281" y="1757"/>
                </a:moveTo>
                <a:lnTo>
                  <a:pt x="4281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7"/>
                </a:lnTo>
                <a:lnTo>
                  <a:pt x="4283" y="1755"/>
                </a:lnTo>
                <a:lnTo>
                  <a:pt x="4281" y="1757"/>
                </a:lnTo>
                <a:lnTo>
                  <a:pt x="4281" y="1757"/>
                </a:lnTo>
                <a:close/>
                <a:moveTo>
                  <a:pt x="4295" y="1679"/>
                </a:moveTo>
                <a:lnTo>
                  <a:pt x="4293" y="1679"/>
                </a:lnTo>
                <a:lnTo>
                  <a:pt x="4293" y="1682"/>
                </a:lnTo>
                <a:lnTo>
                  <a:pt x="4293" y="1684"/>
                </a:lnTo>
                <a:lnTo>
                  <a:pt x="4295" y="1682"/>
                </a:lnTo>
                <a:lnTo>
                  <a:pt x="4295" y="1679"/>
                </a:lnTo>
                <a:close/>
                <a:moveTo>
                  <a:pt x="4285" y="1753"/>
                </a:moveTo>
                <a:lnTo>
                  <a:pt x="4283" y="1751"/>
                </a:lnTo>
                <a:lnTo>
                  <a:pt x="4281" y="1749"/>
                </a:lnTo>
                <a:lnTo>
                  <a:pt x="4281" y="1749"/>
                </a:lnTo>
                <a:lnTo>
                  <a:pt x="4279" y="1749"/>
                </a:lnTo>
                <a:lnTo>
                  <a:pt x="4277" y="1747"/>
                </a:lnTo>
                <a:lnTo>
                  <a:pt x="4277" y="1747"/>
                </a:lnTo>
                <a:lnTo>
                  <a:pt x="4274" y="1749"/>
                </a:lnTo>
                <a:lnTo>
                  <a:pt x="4272" y="1749"/>
                </a:lnTo>
                <a:lnTo>
                  <a:pt x="4272" y="1749"/>
                </a:lnTo>
                <a:lnTo>
                  <a:pt x="4268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49"/>
                </a:lnTo>
                <a:lnTo>
                  <a:pt x="4266" y="1751"/>
                </a:lnTo>
                <a:lnTo>
                  <a:pt x="4268" y="1751"/>
                </a:lnTo>
                <a:lnTo>
                  <a:pt x="4268" y="1751"/>
                </a:lnTo>
                <a:lnTo>
                  <a:pt x="4270" y="1753"/>
                </a:lnTo>
                <a:lnTo>
                  <a:pt x="4272" y="1753"/>
                </a:lnTo>
                <a:lnTo>
                  <a:pt x="4272" y="1753"/>
                </a:lnTo>
                <a:lnTo>
                  <a:pt x="4274" y="1755"/>
                </a:lnTo>
                <a:lnTo>
                  <a:pt x="4274" y="1755"/>
                </a:lnTo>
                <a:lnTo>
                  <a:pt x="4277" y="1757"/>
                </a:lnTo>
                <a:lnTo>
                  <a:pt x="4277" y="1757"/>
                </a:lnTo>
                <a:lnTo>
                  <a:pt x="4274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9"/>
                </a:lnTo>
                <a:lnTo>
                  <a:pt x="4277" y="1757"/>
                </a:lnTo>
                <a:lnTo>
                  <a:pt x="4277" y="1757"/>
                </a:lnTo>
                <a:lnTo>
                  <a:pt x="4279" y="1755"/>
                </a:lnTo>
                <a:lnTo>
                  <a:pt x="4279" y="1755"/>
                </a:lnTo>
                <a:lnTo>
                  <a:pt x="4283" y="1753"/>
                </a:lnTo>
                <a:lnTo>
                  <a:pt x="4283" y="1753"/>
                </a:lnTo>
                <a:lnTo>
                  <a:pt x="4285" y="1753"/>
                </a:lnTo>
                <a:close/>
                <a:moveTo>
                  <a:pt x="4291" y="1677"/>
                </a:moveTo>
                <a:lnTo>
                  <a:pt x="4289" y="1679"/>
                </a:lnTo>
                <a:lnTo>
                  <a:pt x="4289" y="1682"/>
                </a:lnTo>
                <a:lnTo>
                  <a:pt x="4289" y="1684"/>
                </a:lnTo>
                <a:lnTo>
                  <a:pt x="4289" y="1684"/>
                </a:lnTo>
                <a:lnTo>
                  <a:pt x="4289" y="1686"/>
                </a:lnTo>
                <a:lnTo>
                  <a:pt x="4289" y="1688"/>
                </a:lnTo>
                <a:lnTo>
                  <a:pt x="4289" y="1690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6"/>
                </a:lnTo>
                <a:lnTo>
                  <a:pt x="4293" y="1684"/>
                </a:lnTo>
                <a:lnTo>
                  <a:pt x="4293" y="1682"/>
                </a:lnTo>
                <a:lnTo>
                  <a:pt x="4293" y="1682"/>
                </a:lnTo>
                <a:lnTo>
                  <a:pt x="4293" y="1682"/>
                </a:lnTo>
                <a:lnTo>
                  <a:pt x="4291" y="1679"/>
                </a:lnTo>
                <a:lnTo>
                  <a:pt x="4291" y="1677"/>
                </a:lnTo>
                <a:lnTo>
                  <a:pt x="4291" y="1677"/>
                </a:lnTo>
                <a:close/>
                <a:moveTo>
                  <a:pt x="4304" y="1526"/>
                </a:moveTo>
                <a:lnTo>
                  <a:pt x="4304" y="1528"/>
                </a:lnTo>
                <a:lnTo>
                  <a:pt x="4304" y="1528"/>
                </a:lnTo>
                <a:lnTo>
                  <a:pt x="4304" y="1528"/>
                </a:lnTo>
                <a:lnTo>
                  <a:pt x="4306" y="1528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6" y="1526"/>
                </a:lnTo>
                <a:lnTo>
                  <a:pt x="4304" y="1526"/>
                </a:lnTo>
                <a:close/>
                <a:moveTo>
                  <a:pt x="4314" y="1575"/>
                </a:moveTo>
                <a:lnTo>
                  <a:pt x="4316" y="1573"/>
                </a:lnTo>
                <a:lnTo>
                  <a:pt x="4316" y="1573"/>
                </a:lnTo>
                <a:lnTo>
                  <a:pt x="4316" y="1570"/>
                </a:lnTo>
                <a:lnTo>
                  <a:pt x="4314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0"/>
                </a:lnTo>
                <a:lnTo>
                  <a:pt x="4312" y="1573"/>
                </a:lnTo>
                <a:lnTo>
                  <a:pt x="4314" y="1575"/>
                </a:lnTo>
                <a:close/>
                <a:moveTo>
                  <a:pt x="4306" y="1512"/>
                </a:moveTo>
                <a:lnTo>
                  <a:pt x="4306" y="1512"/>
                </a:lnTo>
                <a:lnTo>
                  <a:pt x="4306" y="1514"/>
                </a:lnTo>
                <a:lnTo>
                  <a:pt x="4308" y="1514"/>
                </a:lnTo>
                <a:lnTo>
                  <a:pt x="4308" y="1512"/>
                </a:lnTo>
                <a:lnTo>
                  <a:pt x="4308" y="1512"/>
                </a:lnTo>
                <a:lnTo>
                  <a:pt x="4306" y="1512"/>
                </a:lnTo>
                <a:close/>
                <a:moveTo>
                  <a:pt x="4302" y="1516"/>
                </a:moveTo>
                <a:lnTo>
                  <a:pt x="4302" y="1516"/>
                </a:lnTo>
                <a:lnTo>
                  <a:pt x="4302" y="1518"/>
                </a:lnTo>
                <a:lnTo>
                  <a:pt x="4304" y="1518"/>
                </a:lnTo>
                <a:lnTo>
                  <a:pt x="4304" y="1518"/>
                </a:lnTo>
                <a:lnTo>
                  <a:pt x="4304" y="1516"/>
                </a:lnTo>
                <a:lnTo>
                  <a:pt x="4302" y="1516"/>
                </a:lnTo>
                <a:close/>
                <a:moveTo>
                  <a:pt x="4184" y="1587"/>
                </a:moveTo>
                <a:lnTo>
                  <a:pt x="4184" y="1589"/>
                </a:lnTo>
                <a:lnTo>
                  <a:pt x="4184" y="1589"/>
                </a:lnTo>
                <a:lnTo>
                  <a:pt x="4184" y="1589"/>
                </a:lnTo>
                <a:lnTo>
                  <a:pt x="4184" y="1587"/>
                </a:lnTo>
                <a:lnTo>
                  <a:pt x="4184" y="1587"/>
                </a:lnTo>
                <a:close/>
                <a:moveTo>
                  <a:pt x="4605" y="2166"/>
                </a:moveTo>
                <a:lnTo>
                  <a:pt x="4605" y="2168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601" y="2166"/>
                </a:lnTo>
                <a:lnTo>
                  <a:pt x="4599" y="2164"/>
                </a:lnTo>
                <a:lnTo>
                  <a:pt x="4597" y="2164"/>
                </a:lnTo>
                <a:lnTo>
                  <a:pt x="4593" y="2166"/>
                </a:lnTo>
                <a:lnTo>
                  <a:pt x="4587" y="2168"/>
                </a:lnTo>
                <a:lnTo>
                  <a:pt x="4587" y="2168"/>
                </a:lnTo>
                <a:lnTo>
                  <a:pt x="4587" y="2170"/>
                </a:lnTo>
                <a:lnTo>
                  <a:pt x="4587" y="2170"/>
                </a:lnTo>
                <a:lnTo>
                  <a:pt x="4589" y="2172"/>
                </a:lnTo>
                <a:lnTo>
                  <a:pt x="4591" y="2172"/>
                </a:lnTo>
                <a:lnTo>
                  <a:pt x="4593" y="2172"/>
                </a:lnTo>
                <a:lnTo>
                  <a:pt x="4595" y="2172"/>
                </a:lnTo>
                <a:lnTo>
                  <a:pt x="4595" y="2170"/>
                </a:lnTo>
                <a:lnTo>
                  <a:pt x="4597" y="2172"/>
                </a:lnTo>
                <a:lnTo>
                  <a:pt x="4599" y="2172"/>
                </a:lnTo>
                <a:lnTo>
                  <a:pt x="4601" y="2172"/>
                </a:lnTo>
                <a:lnTo>
                  <a:pt x="4601" y="2170"/>
                </a:lnTo>
                <a:lnTo>
                  <a:pt x="4601" y="2170"/>
                </a:lnTo>
                <a:lnTo>
                  <a:pt x="4605" y="2170"/>
                </a:lnTo>
                <a:lnTo>
                  <a:pt x="4608" y="2170"/>
                </a:lnTo>
                <a:lnTo>
                  <a:pt x="4608" y="2170"/>
                </a:lnTo>
                <a:lnTo>
                  <a:pt x="4610" y="2168"/>
                </a:lnTo>
                <a:lnTo>
                  <a:pt x="4608" y="2168"/>
                </a:lnTo>
                <a:lnTo>
                  <a:pt x="4605" y="2166"/>
                </a:lnTo>
                <a:close/>
                <a:moveTo>
                  <a:pt x="4184" y="1654"/>
                </a:moveTo>
                <a:lnTo>
                  <a:pt x="4184" y="1654"/>
                </a:lnTo>
                <a:lnTo>
                  <a:pt x="4186" y="1654"/>
                </a:lnTo>
                <a:lnTo>
                  <a:pt x="4186" y="1654"/>
                </a:lnTo>
                <a:lnTo>
                  <a:pt x="4184" y="1654"/>
                </a:lnTo>
                <a:lnTo>
                  <a:pt x="4184" y="1654"/>
                </a:lnTo>
                <a:close/>
                <a:moveTo>
                  <a:pt x="4279" y="1935"/>
                </a:moveTo>
                <a:lnTo>
                  <a:pt x="4279" y="1935"/>
                </a:lnTo>
                <a:lnTo>
                  <a:pt x="4279" y="1935"/>
                </a:lnTo>
                <a:lnTo>
                  <a:pt x="4281" y="1933"/>
                </a:lnTo>
                <a:lnTo>
                  <a:pt x="4281" y="1933"/>
                </a:lnTo>
                <a:lnTo>
                  <a:pt x="4281" y="1931"/>
                </a:lnTo>
                <a:lnTo>
                  <a:pt x="4279" y="1933"/>
                </a:lnTo>
                <a:lnTo>
                  <a:pt x="4279" y="1935"/>
                </a:lnTo>
                <a:close/>
                <a:moveTo>
                  <a:pt x="4195" y="1646"/>
                </a:moveTo>
                <a:lnTo>
                  <a:pt x="4193" y="1646"/>
                </a:lnTo>
                <a:lnTo>
                  <a:pt x="4193" y="1646"/>
                </a:lnTo>
                <a:lnTo>
                  <a:pt x="4193" y="1648"/>
                </a:lnTo>
                <a:lnTo>
                  <a:pt x="4193" y="1650"/>
                </a:lnTo>
                <a:lnTo>
                  <a:pt x="4195" y="1650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8"/>
                </a:lnTo>
                <a:lnTo>
                  <a:pt x="4197" y="1646"/>
                </a:lnTo>
                <a:lnTo>
                  <a:pt x="4197" y="1646"/>
                </a:lnTo>
                <a:lnTo>
                  <a:pt x="4195" y="1646"/>
                </a:lnTo>
                <a:close/>
                <a:moveTo>
                  <a:pt x="4247" y="2013"/>
                </a:moveTo>
                <a:lnTo>
                  <a:pt x="4247" y="2011"/>
                </a:lnTo>
                <a:lnTo>
                  <a:pt x="4247" y="2011"/>
                </a:lnTo>
                <a:lnTo>
                  <a:pt x="4245" y="2006"/>
                </a:lnTo>
                <a:lnTo>
                  <a:pt x="4243" y="2006"/>
                </a:lnTo>
                <a:lnTo>
                  <a:pt x="4243" y="2006"/>
                </a:lnTo>
                <a:lnTo>
                  <a:pt x="4245" y="2009"/>
                </a:lnTo>
                <a:lnTo>
                  <a:pt x="4247" y="2015"/>
                </a:lnTo>
                <a:lnTo>
                  <a:pt x="4247" y="2013"/>
                </a:lnTo>
                <a:lnTo>
                  <a:pt x="4247" y="2013"/>
                </a:lnTo>
                <a:lnTo>
                  <a:pt x="4247" y="2013"/>
                </a:lnTo>
                <a:close/>
                <a:moveTo>
                  <a:pt x="4239" y="1713"/>
                </a:moveTo>
                <a:lnTo>
                  <a:pt x="4239" y="1715"/>
                </a:lnTo>
                <a:lnTo>
                  <a:pt x="4239" y="1715"/>
                </a:lnTo>
                <a:lnTo>
                  <a:pt x="4241" y="1715"/>
                </a:lnTo>
                <a:lnTo>
                  <a:pt x="4241" y="1715"/>
                </a:lnTo>
                <a:lnTo>
                  <a:pt x="4241" y="1713"/>
                </a:lnTo>
                <a:lnTo>
                  <a:pt x="4241" y="1713"/>
                </a:lnTo>
                <a:lnTo>
                  <a:pt x="4239" y="1713"/>
                </a:lnTo>
                <a:close/>
                <a:moveTo>
                  <a:pt x="4264" y="1732"/>
                </a:moveTo>
                <a:lnTo>
                  <a:pt x="4264" y="1734"/>
                </a:lnTo>
                <a:lnTo>
                  <a:pt x="4264" y="1734"/>
                </a:lnTo>
                <a:lnTo>
                  <a:pt x="4264" y="1734"/>
                </a:lnTo>
                <a:lnTo>
                  <a:pt x="4266" y="1734"/>
                </a:lnTo>
                <a:lnTo>
                  <a:pt x="4266" y="1734"/>
                </a:lnTo>
                <a:lnTo>
                  <a:pt x="4264" y="1734"/>
                </a:lnTo>
                <a:lnTo>
                  <a:pt x="4264" y="1732"/>
                </a:lnTo>
                <a:close/>
                <a:moveTo>
                  <a:pt x="4281" y="1732"/>
                </a:moveTo>
                <a:lnTo>
                  <a:pt x="4281" y="1732"/>
                </a:lnTo>
                <a:lnTo>
                  <a:pt x="4281" y="1730"/>
                </a:lnTo>
                <a:lnTo>
                  <a:pt x="4281" y="1730"/>
                </a:lnTo>
                <a:lnTo>
                  <a:pt x="4281" y="1730"/>
                </a:lnTo>
                <a:lnTo>
                  <a:pt x="4279" y="1730"/>
                </a:lnTo>
                <a:lnTo>
                  <a:pt x="4277" y="1730"/>
                </a:lnTo>
                <a:lnTo>
                  <a:pt x="4277" y="1730"/>
                </a:lnTo>
                <a:lnTo>
                  <a:pt x="4277" y="1732"/>
                </a:lnTo>
                <a:lnTo>
                  <a:pt x="4279" y="1732"/>
                </a:lnTo>
                <a:lnTo>
                  <a:pt x="4279" y="1732"/>
                </a:lnTo>
                <a:lnTo>
                  <a:pt x="4281" y="1732"/>
                </a:lnTo>
                <a:close/>
                <a:moveTo>
                  <a:pt x="4245" y="1734"/>
                </a:moveTo>
                <a:lnTo>
                  <a:pt x="4247" y="1736"/>
                </a:lnTo>
                <a:lnTo>
                  <a:pt x="4247" y="1734"/>
                </a:lnTo>
                <a:lnTo>
                  <a:pt x="4247" y="1734"/>
                </a:lnTo>
                <a:lnTo>
                  <a:pt x="4247" y="1734"/>
                </a:lnTo>
                <a:lnTo>
                  <a:pt x="4251" y="1734"/>
                </a:lnTo>
                <a:lnTo>
                  <a:pt x="4253" y="1734"/>
                </a:lnTo>
                <a:lnTo>
                  <a:pt x="4253" y="1734"/>
                </a:lnTo>
                <a:lnTo>
                  <a:pt x="4258" y="1734"/>
                </a:lnTo>
                <a:lnTo>
                  <a:pt x="4258" y="1734"/>
                </a:lnTo>
                <a:lnTo>
                  <a:pt x="4258" y="1732"/>
                </a:lnTo>
                <a:lnTo>
                  <a:pt x="4260" y="1732"/>
                </a:lnTo>
                <a:lnTo>
                  <a:pt x="4260" y="1732"/>
                </a:lnTo>
                <a:lnTo>
                  <a:pt x="4260" y="1730"/>
                </a:lnTo>
                <a:lnTo>
                  <a:pt x="4245" y="1730"/>
                </a:lnTo>
                <a:lnTo>
                  <a:pt x="4243" y="1730"/>
                </a:lnTo>
                <a:lnTo>
                  <a:pt x="4241" y="1732"/>
                </a:lnTo>
                <a:lnTo>
                  <a:pt x="4241" y="1732"/>
                </a:lnTo>
                <a:lnTo>
                  <a:pt x="4241" y="1734"/>
                </a:lnTo>
                <a:lnTo>
                  <a:pt x="4245" y="1734"/>
                </a:lnTo>
                <a:close/>
                <a:moveTo>
                  <a:pt x="2766" y="702"/>
                </a:moveTo>
                <a:lnTo>
                  <a:pt x="2766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68" y="705"/>
                </a:lnTo>
                <a:lnTo>
                  <a:pt x="2770" y="702"/>
                </a:lnTo>
                <a:lnTo>
                  <a:pt x="2768" y="702"/>
                </a:lnTo>
                <a:lnTo>
                  <a:pt x="2766" y="702"/>
                </a:lnTo>
                <a:close/>
                <a:moveTo>
                  <a:pt x="3107" y="1099"/>
                </a:moveTo>
                <a:lnTo>
                  <a:pt x="3107" y="1097"/>
                </a:lnTo>
                <a:lnTo>
                  <a:pt x="3105" y="1097"/>
                </a:lnTo>
                <a:lnTo>
                  <a:pt x="3105" y="1099"/>
                </a:lnTo>
                <a:lnTo>
                  <a:pt x="3103" y="1099"/>
                </a:lnTo>
                <a:lnTo>
                  <a:pt x="3101" y="1099"/>
                </a:lnTo>
                <a:lnTo>
                  <a:pt x="3095" y="1101"/>
                </a:lnTo>
                <a:lnTo>
                  <a:pt x="3093" y="1103"/>
                </a:lnTo>
                <a:lnTo>
                  <a:pt x="3091" y="1103"/>
                </a:lnTo>
                <a:lnTo>
                  <a:pt x="3088" y="1101"/>
                </a:lnTo>
                <a:lnTo>
                  <a:pt x="3084" y="1101"/>
                </a:lnTo>
                <a:lnTo>
                  <a:pt x="3084" y="1103"/>
                </a:lnTo>
                <a:lnTo>
                  <a:pt x="3084" y="1105"/>
                </a:lnTo>
                <a:lnTo>
                  <a:pt x="3082" y="1105"/>
                </a:lnTo>
                <a:lnTo>
                  <a:pt x="3082" y="1105"/>
                </a:lnTo>
                <a:lnTo>
                  <a:pt x="3080" y="1105"/>
                </a:lnTo>
                <a:lnTo>
                  <a:pt x="3080" y="1105"/>
                </a:lnTo>
                <a:lnTo>
                  <a:pt x="3078" y="1105"/>
                </a:lnTo>
                <a:lnTo>
                  <a:pt x="3078" y="1107"/>
                </a:lnTo>
                <a:lnTo>
                  <a:pt x="3076" y="1107"/>
                </a:lnTo>
                <a:lnTo>
                  <a:pt x="3076" y="1109"/>
                </a:lnTo>
                <a:lnTo>
                  <a:pt x="3078" y="1111"/>
                </a:lnTo>
                <a:lnTo>
                  <a:pt x="3078" y="1111"/>
                </a:lnTo>
                <a:lnTo>
                  <a:pt x="3078" y="1111"/>
                </a:lnTo>
                <a:lnTo>
                  <a:pt x="3082" y="1113"/>
                </a:lnTo>
                <a:lnTo>
                  <a:pt x="3082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4" y="1113"/>
                </a:lnTo>
                <a:lnTo>
                  <a:pt x="3086" y="1115"/>
                </a:lnTo>
                <a:lnTo>
                  <a:pt x="3086" y="1113"/>
                </a:lnTo>
                <a:lnTo>
                  <a:pt x="3086" y="1113"/>
                </a:lnTo>
                <a:lnTo>
                  <a:pt x="3086" y="1113"/>
                </a:lnTo>
                <a:lnTo>
                  <a:pt x="3088" y="1113"/>
                </a:lnTo>
                <a:lnTo>
                  <a:pt x="3088" y="1113"/>
                </a:lnTo>
                <a:lnTo>
                  <a:pt x="3091" y="1111"/>
                </a:lnTo>
                <a:lnTo>
                  <a:pt x="3093" y="1111"/>
                </a:lnTo>
                <a:lnTo>
                  <a:pt x="3093" y="1111"/>
                </a:lnTo>
                <a:lnTo>
                  <a:pt x="3097" y="1107"/>
                </a:lnTo>
                <a:lnTo>
                  <a:pt x="3097" y="1107"/>
                </a:lnTo>
                <a:lnTo>
                  <a:pt x="3097" y="1107"/>
                </a:lnTo>
                <a:lnTo>
                  <a:pt x="3099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101" y="1107"/>
                </a:lnTo>
                <a:lnTo>
                  <a:pt x="3099" y="1105"/>
                </a:lnTo>
                <a:lnTo>
                  <a:pt x="3099" y="1105"/>
                </a:lnTo>
                <a:lnTo>
                  <a:pt x="3099" y="1103"/>
                </a:lnTo>
                <a:lnTo>
                  <a:pt x="3107" y="1099"/>
                </a:lnTo>
                <a:close/>
                <a:moveTo>
                  <a:pt x="3068" y="916"/>
                </a:moveTo>
                <a:lnTo>
                  <a:pt x="3072" y="916"/>
                </a:lnTo>
                <a:lnTo>
                  <a:pt x="3074" y="916"/>
                </a:lnTo>
                <a:lnTo>
                  <a:pt x="3072" y="916"/>
                </a:lnTo>
                <a:lnTo>
                  <a:pt x="3065" y="914"/>
                </a:lnTo>
                <a:lnTo>
                  <a:pt x="3065" y="914"/>
                </a:lnTo>
                <a:lnTo>
                  <a:pt x="3063" y="914"/>
                </a:lnTo>
                <a:lnTo>
                  <a:pt x="3065" y="914"/>
                </a:lnTo>
                <a:lnTo>
                  <a:pt x="3065" y="916"/>
                </a:lnTo>
                <a:lnTo>
                  <a:pt x="3068" y="916"/>
                </a:lnTo>
                <a:close/>
                <a:moveTo>
                  <a:pt x="3000" y="1101"/>
                </a:moveTo>
                <a:lnTo>
                  <a:pt x="3000" y="1101"/>
                </a:lnTo>
                <a:lnTo>
                  <a:pt x="3003" y="1099"/>
                </a:lnTo>
                <a:lnTo>
                  <a:pt x="3003" y="1099"/>
                </a:lnTo>
                <a:lnTo>
                  <a:pt x="3000" y="1097"/>
                </a:lnTo>
                <a:lnTo>
                  <a:pt x="3003" y="1097"/>
                </a:lnTo>
                <a:lnTo>
                  <a:pt x="3003" y="1095"/>
                </a:lnTo>
                <a:lnTo>
                  <a:pt x="3000" y="1095"/>
                </a:lnTo>
                <a:lnTo>
                  <a:pt x="3000" y="1097"/>
                </a:lnTo>
                <a:lnTo>
                  <a:pt x="3000" y="1099"/>
                </a:lnTo>
                <a:lnTo>
                  <a:pt x="3000" y="1099"/>
                </a:lnTo>
                <a:lnTo>
                  <a:pt x="3000" y="1101"/>
                </a:lnTo>
                <a:lnTo>
                  <a:pt x="3000" y="1101"/>
                </a:lnTo>
                <a:close/>
                <a:moveTo>
                  <a:pt x="3011" y="1082"/>
                </a:moveTo>
                <a:lnTo>
                  <a:pt x="3011" y="1082"/>
                </a:lnTo>
                <a:lnTo>
                  <a:pt x="3011" y="1082"/>
                </a:lnTo>
                <a:lnTo>
                  <a:pt x="3011" y="1080"/>
                </a:lnTo>
                <a:lnTo>
                  <a:pt x="3011" y="1080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lnTo>
                  <a:pt x="3011" y="1082"/>
                </a:lnTo>
                <a:close/>
                <a:moveTo>
                  <a:pt x="2860" y="977"/>
                </a:moveTo>
                <a:lnTo>
                  <a:pt x="2858" y="977"/>
                </a:lnTo>
                <a:lnTo>
                  <a:pt x="2864" y="979"/>
                </a:lnTo>
                <a:lnTo>
                  <a:pt x="2862" y="977"/>
                </a:lnTo>
                <a:lnTo>
                  <a:pt x="2860" y="977"/>
                </a:lnTo>
                <a:lnTo>
                  <a:pt x="2860" y="977"/>
                </a:lnTo>
                <a:close/>
                <a:moveTo>
                  <a:pt x="2998" y="1061"/>
                </a:moveTo>
                <a:lnTo>
                  <a:pt x="2998" y="1061"/>
                </a:lnTo>
                <a:lnTo>
                  <a:pt x="2996" y="1061"/>
                </a:lnTo>
                <a:lnTo>
                  <a:pt x="2994" y="1061"/>
                </a:lnTo>
                <a:lnTo>
                  <a:pt x="2994" y="1061"/>
                </a:lnTo>
                <a:lnTo>
                  <a:pt x="2992" y="1063"/>
                </a:lnTo>
                <a:lnTo>
                  <a:pt x="2994" y="1063"/>
                </a:lnTo>
                <a:lnTo>
                  <a:pt x="2994" y="1063"/>
                </a:lnTo>
                <a:lnTo>
                  <a:pt x="2996" y="1063"/>
                </a:lnTo>
                <a:lnTo>
                  <a:pt x="2996" y="1063"/>
                </a:lnTo>
                <a:lnTo>
                  <a:pt x="2998" y="1063"/>
                </a:lnTo>
                <a:lnTo>
                  <a:pt x="3000" y="1063"/>
                </a:lnTo>
                <a:lnTo>
                  <a:pt x="3000" y="1061"/>
                </a:lnTo>
                <a:lnTo>
                  <a:pt x="2998" y="1061"/>
                </a:lnTo>
                <a:close/>
                <a:moveTo>
                  <a:pt x="2998" y="1076"/>
                </a:moveTo>
                <a:lnTo>
                  <a:pt x="2998" y="1076"/>
                </a:lnTo>
                <a:lnTo>
                  <a:pt x="3000" y="1076"/>
                </a:lnTo>
                <a:lnTo>
                  <a:pt x="2998" y="1074"/>
                </a:lnTo>
                <a:lnTo>
                  <a:pt x="2998" y="1074"/>
                </a:lnTo>
                <a:lnTo>
                  <a:pt x="2996" y="1074"/>
                </a:lnTo>
                <a:lnTo>
                  <a:pt x="2998" y="1074"/>
                </a:lnTo>
                <a:lnTo>
                  <a:pt x="2998" y="1076"/>
                </a:lnTo>
                <a:lnTo>
                  <a:pt x="2998" y="1076"/>
                </a:lnTo>
                <a:close/>
                <a:moveTo>
                  <a:pt x="3003" y="1076"/>
                </a:moveTo>
                <a:lnTo>
                  <a:pt x="3003" y="1076"/>
                </a:lnTo>
                <a:lnTo>
                  <a:pt x="3000" y="1078"/>
                </a:lnTo>
                <a:lnTo>
                  <a:pt x="2998" y="1078"/>
                </a:lnTo>
                <a:lnTo>
                  <a:pt x="2998" y="1080"/>
                </a:lnTo>
                <a:lnTo>
                  <a:pt x="2998" y="1080"/>
                </a:lnTo>
                <a:lnTo>
                  <a:pt x="2998" y="1078"/>
                </a:lnTo>
                <a:lnTo>
                  <a:pt x="3000" y="1078"/>
                </a:lnTo>
                <a:lnTo>
                  <a:pt x="3003" y="1078"/>
                </a:lnTo>
                <a:lnTo>
                  <a:pt x="3005" y="1078"/>
                </a:lnTo>
                <a:lnTo>
                  <a:pt x="3003" y="1076"/>
                </a:lnTo>
                <a:close/>
                <a:moveTo>
                  <a:pt x="2852" y="969"/>
                </a:moveTo>
                <a:lnTo>
                  <a:pt x="2852" y="969"/>
                </a:lnTo>
                <a:lnTo>
                  <a:pt x="2852" y="967"/>
                </a:lnTo>
                <a:lnTo>
                  <a:pt x="2852" y="967"/>
                </a:lnTo>
                <a:lnTo>
                  <a:pt x="2848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5" y="967"/>
                </a:lnTo>
                <a:lnTo>
                  <a:pt x="2848" y="969"/>
                </a:lnTo>
                <a:lnTo>
                  <a:pt x="2850" y="969"/>
                </a:lnTo>
                <a:lnTo>
                  <a:pt x="2852" y="969"/>
                </a:lnTo>
                <a:close/>
                <a:moveTo>
                  <a:pt x="3009" y="1092"/>
                </a:moveTo>
                <a:lnTo>
                  <a:pt x="3011" y="1092"/>
                </a:lnTo>
                <a:lnTo>
                  <a:pt x="3011" y="1092"/>
                </a:lnTo>
                <a:lnTo>
                  <a:pt x="3013" y="1090"/>
                </a:lnTo>
                <a:lnTo>
                  <a:pt x="3015" y="1090"/>
                </a:lnTo>
                <a:lnTo>
                  <a:pt x="3015" y="1088"/>
                </a:lnTo>
                <a:lnTo>
                  <a:pt x="3015" y="1088"/>
                </a:lnTo>
                <a:lnTo>
                  <a:pt x="3017" y="1084"/>
                </a:lnTo>
                <a:lnTo>
                  <a:pt x="3017" y="1084"/>
                </a:lnTo>
                <a:lnTo>
                  <a:pt x="3015" y="1084"/>
                </a:lnTo>
                <a:lnTo>
                  <a:pt x="3013" y="1086"/>
                </a:lnTo>
                <a:lnTo>
                  <a:pt x="3011" y="1086"/>
                </a:lnTo>
                <a:lnTo>
                  <a:pt x="3011" y="1088"/>
                </a:lnTo>
                <a:lnTo>
                  <a:pt x="3009" y="1088"/>
                </a:lnTo>
                <a:lnTo>
                  <a:pt x="3009" y="1088"/>
                </a:lnTo>
                <a:lnTo>
                  <a:pt x="3009" y="1090"/>
                </a:lnTo>
                <a:lnTo>
                  <a:pt x="3009" y="1092"/>
                </a:lnTo>
                <a:lnTo>
                  <a:pt x="3009" y="1092"/>
                </a:lnTo>
                <a:close/>
                <a:moveTo>
                  <a:pt x="2845" y="969"/>
                </a:moveTo>
                <a:lnTo>
                  <a:pt x="2848" y="971"/>
                </a:lnTo>
                <a:lnTo>
                  <a:pt x="2850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6" y="971"/>
                </a:lnTo>
                <a:lnTo>
                  <a:pt x="2850" y="971"/>
                </a:lnTo>
                <a:lnTo>
                  <a:pt x="2850" y="969"/>
                </a:lnTo>
                <a:lnTo>
                  <a:pt x="2848" y="969"/>
                </a:lnTo>
                <a:lnTo>
                  <a:pt x="2845" y="969"/>
                </a:lnTo>
                <a:lnTo>
                  <a:pt x="2845" y="969"/>
                </a:lnTo>
                <a:close/>
                <a:moveTo>
                  <a:pt x="2850" y="975"/>
                </a:moveTo>
                <a:lnTo>
                  <a:pt x="2850" y="975"/>
                </a:lnTo>
                <a:lnTo>
                  <a:pt x="2852" y="975"/>
                </a:lnTo>
                <a:lnTo>
                  <a:pt x="2854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5"/>
                </a:lnTo>
                <a:lnTo>
                  <a:pt x="2856" y="973"/>
                </a:lnTo>
                <a:lnTo>
                  <a:pt x="2854" y="973"/>
                </a:lnTo>
                <a:lnTo>
                  <a:pt x="2852" y="973"/>
                </a:lnTo>
                <a:lnTo>
                  <a:pt x="2850" y="973"/>
                </a:lnTo>
                <a:lnTo>
                  <a:pt x="2850" y="973"/>
                </a:lnTo>
                <a:lnTo>
                  <a:pt x="2850" y="975"/>
                </a:lnTo>
                <a:close/>
                <a:moveTo>
                  <a:pt x="2829" y="954"/>
                </a:moveTo>
                <a:lnTo>
                  <a:pt x="2827" y="952"/>
                </a:lnTo>
                <a:lnTo>
                  <a:pt x="2827" y="954"/>
                </a:lnTo>
                <a:lnTo>
                  <a:pt x="2827" y="954"/>
                </a:lnTo>
                <a:lnTo>
                  <a:pt x="2829" y="956"/>
                </a:lnTo>
                <a:lnTo>
                  <a:pt x="2829" y="954"/>
                </a:lnTo>
                <a:close/>
                <a:moveTo>
                  <a:pt x="2827" y="958"/>
                </a:moveTo>
                <a:lnTo>
                  <a:pt x="2827" y="956"/>
                </a:lnTo>
                <a:lnTo>
                  <a:pt x="2829" y="958"/>
                </a:lnTo>
                <a:lnTo>
                  <a:pt x="2829" y="958"/>
                </a:lnTo>
                <a:lnTo>
                  <a:pt x="2829" y="956"/>
                </a:lnTo>
                <a:lnTo>
                  <a:pt x="2824" y="954"/>
                </a:lnTo>
                <a:lnTo>
                  <a:pt x="2822" y="952"/>
                </a:lnTo>
                <a:lnTo>
                  <a:pt x="2824" y="954"/>
                </a:lnTo>
                <a:lnTo>
                  <a:pt x="2827" y="958"/>
                </a:lnTo>
                <a:close/>
                <a:moveTo>
                  <a:pt x="2590" y="923"/>
                </a:moveTo>
                <a:lnTo>
                  <a:pt x="2590" y="923"/>
                </a:lnTo>
                <a:lnTo>
                  <a:pt x="2590" y="921"/>
                </a:lnTo>
                <a:lnTo>
                  <a:pt x="2588" y="918"/>
                </a:lnTo>
                <a:lnTo>
                  <a:pt x="2588" y="921"/>
                </a:lnTo>
                <a:lnTo>
                  <a:pt x="2588" y="921"/>
                </a:lnTo>
                <a:lnTo>
                  <a:pt x="2590" y="923"/>
                </a:lnTo>
                <a:lnTo>
                  <a:pt x="2590" y="923"/>
                </a:lnTo>
                <a:close/>
                <a:moveTo>
                  <a:pt x="2822" y="946"/>
                </a:moveTo>
                <a:lnTo>
                  <a:pt x="2824" y="948"/>
                </a:lnTo>
                <a:lnTo>
                  <a:pt x="2824" y="948"/>
                </a:lnTo>
                <a:lnTo>
                  <a:pt x="2827" y="948"/>
                </a:lnTo>
                <a:lnTo>
                  <a:pt x="2827" y="950"/>
                </a:lnTo>
                <a:lnTo>
                  <a:pt x="2827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48"/>
                </a:lnTo>
                <a:lnTo>
                  <a:pt x="2824" y="946"/>
                </a:lnTo>
                <a:lnTo>
                  <a:pt x="2824" y="946"/>
                </a:lnTo>
                <a:lnTo>
                  <a:pt x="2822" y="946"/>
                </a:lnTo>
                <a:lnTo>
                  <a:pt x="2822" y="944"/>
                </a:lnTo>
                <a:lnTo>
                  <a:pt x="2820" y="944"/>
                </a:lnTo>
                <a:lnTo>
                  <a:pt x="2822" y="944"/>
                </a:lnTo>
                <a:lnTo>
                  <a:pt x="2822" y="946"/>
                </a:lnTo>
                <a:close/>
                <a:moveTo>
                  <a:pt x="2822" y="941"/>
                </a:moveTo>
                <a:lnTo>
                  <a:pt x="2822" y="944"/>
                </a:lnTo>
                <a:lnTo>
                  <a:pt x="2822" y="941"/>
                </a:lnTo>
                <a:lnTo>
                  <a:pt x="2822" y="941"/>
                </a:lnTo>
                <a:lnTo>
                  <a:pt x="2822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0" y="941"/>
                </a:lnTo>
                <a:lnTo>
                  <a:pt x="2822" y="941"/>
                </a:lnTo>
                <a:close/>
                <a:moveTo>
                  <a:pt x="2816" y="939"/>
                </a:moveTo>
                <a:lnTo>
                  <a:pt x="2816" y="941"/>
                </a:lnTo>
                <a:lnTo>
                  <a:pt x="2816" y="944"/>
                </a:lnTo>
                <a:lnTo>
                  <a:pt x="2818" y="946"/>
                </a:lnTo>
                <a:lnTo>
                  <a:pt x="2818" y="944"/>
                </a:lnTo>
                <a:lnTo>
                  <a:pt x="2818" y="944"/>
                </a:lnTo>
                <a:lnTo>
                  <a:pt x="2818" y="944"/>
                </a:lnTo>
                <a:lnTo>
                  <a:pt x="2816" y="939"/>
                </a:lnTo>
                <a:lnTo>
                  <a:pt x="2818" y="939"/>
                </a:lnTo>
                <a:lnTo>
                  <a:pt x="2816" y="937"/>
                </a:lnTo>
                <a:lnTo>
                  <a:pt x="2816" y="937"/>
                </a:lnTo>
                <a:lnTo>
                  <a:pt x="2816" y="935"/>
                </a:lnTo>
                <a:lnTo>
                  <a:pt x="2816" y="935"/>
                </a:lnTo>
                <a:lnTo>
                  <a:pt x="2814" y="935"/>
                </a:lnTo>
                <a:lnTo>
                  <a:pt x="2816" y="937"/>
                </a:lnTo>
                <a:lnTo>
                  <a:pt x="2816" y="937"/>
                </a:lnTo>
                <a:lnTo>
                  <a:pt x="2814" y="939"/>
                </a:lnTo>
                <a:lnTo>
                  <a:pt x="2816" y="939"/>
                </a:lnTo>
                <a:close/>
                <a:moveTo>
                  <a:pt x="2829" y="956"/>
                </a:moveTo>
                <a:lnTo>
                  <a:pt x="2831" y="956"/>
                </a:lnTo>
                <a:lnTo>
                  <a:pt x="2831" y="958"/>
                </a:lnTo>
                <a:lnTo>
                  <a:pt x="2831" y="956"/>
                </a:lnTo>
                <a:lnTo>
                  <a:pt x="2829" y="956"/>
                </a:lnTo>
                <a:lnTo>
                  <a:pt x="2829" y="956"/>
                </a:lnTo>
                <a:close/>
                <a:moveTo>
                  <a:pt x="2688" y="780"/>
                </a:moveTo>
                <a:lnTo>
                  <a:pt x="2688" y="780"/>
                </a:lnTo>
                <a:lnTo>
                  <a:pt x="2686" y="782"/>
                </a:lnTo>
                <a:lnTo>
                  <a:pt x="2682" y="782"/>
                </a:lnTo>
                <a:lnTo>
                  <a:pt x="2684" y="782"/>
                </a:lnTo>
                <a:lnTo>
                  <a:pt x="2684" y="782"/>
                </a:lnTo>
                <a:lnTo>
                  <a:pt x="2688" y="780"/>
                </a:lnTo>
                <a:close/>
                <a:moveTo>
                  <a:pt x="2820" y="937"/>
                </a:moveTo>
                <a:lnTo>
                  <a:pt x="2820" y="937"/>
                </a:lnTo>
                <a:lnTo>
                  <a:pt x="2820" y="939"/>
                </a:lnTo>
                <a:lnTo>
                  <a:pt x="2822" y="939"/>
                </a:lnTo>
                <a:lnTo>
                  <a:pt x="2820" y="937"/>
                </a:lnTo>
                <a:lnTo>
                  <a:pt x="2820" y="937"/>
                </a:lnTo>
                <a:lnTo>
                  <a:pt x="2820" y="935"/>
                </a:lnTo>
                <a:lnTo>
                  <a:pt x="2818" y="933"/>
                </a:lnTo>
                <a:lnTo>
                  <a:pt x="2818" y="935"/>
                </a:lnTo>
                <a:lnTo>
                  <a:pt x="2816" y="935"/>
                </a:lnTo>
                <a:lnTo>
                  <a:pt x="2816" y="937"/>
                </a:lnTo>
                <a:lnTo>
                  <a:pt x="2818" y="937"/>
                </a:lnTo>
                <a:lnTo>
                  <a:pt x="2820" y="937"/>
                </a:lnTo>
                <a:close/>
                <a:moveTo>
                  <a:pt x="2963" y="1080"/>
                </a:moveTo>
                <a:lnTo>
                  <a:pt x="2963" y="1078"/>
                </a:lnTo>
                <a:lnTo>
                  <a:pt x="2963" y="1080"/>
                </a:lnTo>
                <a:lnTo>
                  <a:pt x="2963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1" y="1080"/>
                </a:lnTo>
                <a:lnTo>
                  <a:pt x="2963" y="1080"/>
                </a:lnTo>
                <a:lnTo>
                  <a:pt x="2963" y="1080"/>
                </a:lnTo>
                <a:close/>
                <a:moveTo>
                  <a:pt x="2982" y="1078"/>
                </a:move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lnTo>
                  <a:pt x="2984" y="1076"/>
                </a:lnTo>
                <a:lnTo>
                  <a:pt x="2986" y="1076"/>
                </a:lnTo>
                <a:lnTo>
                  <a:pt x="2984" y="1076"/>
                </a:lnTo>
                <a:lnTo>
                  <a:pt x="2984" y="1076"/>
                </a:lnTo>
                <a:lnTo>
                  <a:pt x="2982" y="1078"/>
                </a:lnTo>
                <a:lnTo>
                  <a:pt x="2982" y="1078"/>
                </a:lnTo>
                <a:lnTo>
                  <a:pt x="2982" y="1078"/>
                </a:lnTo>
                <a:close/>
                <a:moveTo>
                  <a:pt x="2990" y="1036"/>
                </a:moveTo>
                <a:lnTo>
                  <a:pt x="2986" y="1036"/>
                </a:lnTo>
                <a:lnTo>
                  <a:pt x="2986" y="1036"/>
                </a:lnTo>
                <a:lnTo>
                  <a:pt x="2986" y="1036"/>
                </a:lnTo>
                <a:lnTo>
                  <a:pt x="2984" y="1036"/>
                </a:lnTo>
                <a:lnTo>
                  <a:pt x="2984" y="1036"/>
                </a:lnTo>
                <a:lnTo>
                  <a:pt x="2982" y="1038"/>
                </a:lnTo>
                <a:lnTo>
                  <a:pt x="2982" y="1038"/>
                </a:lnTo>
                <a:lnTo>
                  <a:pt x="2984" y="1040"/>
                </a:lnTo>
                <a:lnTo>
                  <a:pt x="2986" y="1040"/>
                </a:lnTo>
                <a:lnTo>
                  <a:pt x="2988" y="1038"/>
                </a:lnTo>
                <a:lnTo>
                  <a:pt x="2988" y="1038"/>
                </a:lnTo>
                <a:lnTo>
                  <a:pt x="2988" y="1038"/>
                </a:lnTo>
                <a:lnTo>
                  <a:pt x="2986" y="1040"/>
                </a:lnTo>
                <a:lnTo>
                  <a:pt x="2986" y="1040"/>
                </a:lnTo>
                <a:lnTo>
                  <a:pt x="2990" y="1042"/>
                </a:lnTo>
                <a:lnTo>
                  <a:pt x="2992" y="1042"/>
                </a:lnTo>
                <a:lnTo>
                  <a:pt x="2992" y="1042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40"/>
                </a:lnTo>
                <a:lnTo>
                  <a:pt x="2992" y="1038"/>
                </a:lnTo>
                <a:lnTo>
                  <a:pt x="2990" y="1038"/>
                </a:lnTo>
                <a:lnTo>
                  <a:pt x="2990" y="1036"/>
                </a:lnTo>
                <a:lnTo>
                  <a:pt x="2990" y="1036"/>
                </a:lnTo>
                <a:close/>
                <a:moveTo>
                  <a:pt x="2988" y="1065"/>
                </a:moveTo>
                <a:lnTo>
                  <a:pt x="2986" y="1065"/>
                </a:lnTo>
                <a:lnTo>
                  <a:pt x="2984" y="1065"/>
                </a:lnTo>
                <a:lnTo>
                  <a:pt x="2984" y="1065"/>
                </a:lnTo>
                <a:lnTo>
                  <a:pt x="2986" y="1065"/>
                </a:lnTo>
                <a:lnTo>
                  <a:pt x="2988" y="1065"/>
                </a:lnTo>
                <a:lnTo>
                  <a:pt x="2988" y="1065"/>
                </a:lnTo>
                <a:lnTo>
                  <a:pt x="2990" y="1063"/>
                </a:lnTo>
                <a:lnTo>
                  <a:pt x="2990" y="1063"/>
                </a:lnTo>
                <a:lnTo>
                  <a:pt x="2988" y="1065"/>
                </a:lnTo>
                <a:close/>
                <a:moveTo>
                  <a:pt x="2986" y="1048"/>
                </a:moveTo>
                <a:lnTo>
                  <a:pt x="2984" y="1048"/>
                </a:lnTo>
                <a:lnTo>
                  <a:pt x="2982" y="1048"/>
                </a:lnTo>
                <a:lnTo>
                  <a:pt x="2982" y="1050"/>
                </a:lnTo>
                <a:lnTo>
                  <a:pt x="2984" y="1050"/>
                </a:lnTo>
                <a:lnTo>
                  <a:pt x="2984" y="1053"/>
                </a:lnTo>
                <a:lnTo>
                  <a:pt x="2984" y="1053"/>
                </a:lnTo>
                <a:lnTo>
                  <a:pt x="2982" y="1055"/>
                </a:lnTo>
                <a:lnTo>
                  <a:pt x="2984" y="1055"/>
                </a:lnTo>
                <a:lnTo>
                  <a:pt x="2984" y="1055"/>
                </a:lnTo>
                <a:lnTo>
                  <a:pt x="2986" y="1055"/>
                </a:lnTo>
                <a:lnTo>
                  <a:pt x="2986" y="1055"/>
                </a:lnTo>
                <a:lnTo>
                  <a:pt x="2986" y="1053"/>
                </a:lnTo>
                <a:lnTo>
                  <a:pt x="2986" y="1053"/>
                </a:lnTo>
                <a:lnTo>
                  <a:pt x="2986" y="1050"/>
                </a:lnTo>
                <a:lnTo>
                  <a:pt x="2986" y="1050"/>
                </a:lnTo>
                <a:lnTo>
                  <a:pt x="2986" y="1048"/>
                </a:lnTo>
                <a:lnTo>
                  <a:pt x="2986" y="1048"/>
                </a:lnTo>
                <a:close/>
                <a:moveTo>
                  <a:pt x="2988" y="1082"/>
                </a:moveTo>
                <a:lnTo>
                  <a:pt x="2988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2"/>
                </a:lnTo>
                <a:lnTo>
                  <a:pt x="2990" y="1080"/>
                </a:lnTo>
                <a:lnTo>
                  <a:pt x="2990" y="1082"/>
                </a:lnTo>
                <a:lnTo>
                  <a:pt x="2990" y="1082"/>
                </a:lnTo>
                <a:lnTo>
                  <a:pt x="2988" y="1082"/>
                </a:lnTo>
                <a:close/>
                <a:moveTo>
                  <a:pt x="2961" y="1067"/>
                </a:moveTo>
                <a:lnTo>
                  <a:pt x="2961" y="1067"/>
                </a:lnTo>
                <a:lnTo>
                  <a:pt x="2961" y="1067"/>
                </a:lnTo>
                <a:lnTo>
                  <a:pt x="2961" y="1069"/>
                </a:lnTo>
                <a:lnTo>
                  <a:pt x="2961" y="1069"/>
                </a:lnTo>
                <a:lnTo>
                  <a:pt x="2961" y="1069"/>
                </a:lnTo>
                <a:lnTo>
                  <a:pt x="2963" y="1067"/>
                </a:lnTo>
                <a:lnTo>
                  <a:pt x="2963" y="1067"/>
                </a:lnTo>
                <a:lnTo>
                  <a:pt x="2961" y="1067"/>
                </a:lnTo>
                <a:close/>
                <a:moveTo>
                  <a:pt x="2963" y="1042"/>
                </a:move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3" y="1044"/>
                </a:lnTo>
                <a:lnTo>
                  <a:pt x="2965" y="1044"/>
                </a:lnTo>
                <a:lnTo>
                  <a:pt x="2965" y="1044"/>
                </a:lnTo>
                <a:lnTo>
                  <a:pt x="2963" y="1042"/>
                </a:lnTo>
                <a:lnTo>
                  <a:pt x="2963" y="1042"/>
                </a:lnTo>
                <a:lnTo>
                  <a:pt x="2963" y="1042"/>
                </a:lnTo>
                <a:close/>
                <a:moveTo>
                  <a:pt x="2963" y="1074"/>
                </a:moveTo>
                <a:lnTo>
                  <a:pt x="2963" y="1074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3" y="1071"/>
                </a:lnTo>
                <a:lnTo>
                  <a:pt x="2961" y="1074"/>
                </a:lnTo>
                <a:lnTo>
                  <a:pt x="2963" y="1074"/>
                </a:lnTo>
                <a:close/>
                <a:moveTo>
                  <a:pt x="2961" y="1063"/>
                </a:moveTo>
                <a:lnTo>
                  <a:pt x="2959" y="1065"/>
                </a:lnTo>
                <a:lnTo>
                  <a:pt x="2959" y="1065"/>
                </a:lnTo>
                <a:lnTo>
                  <a:pt x="2961" y="1065"/>
                </a:lnTo>
                <a:lnTo>
                  <a:pt x="2961" y="1063"/>
                </a:lnTo>
                <a:lnTo>
                  <a:pt x="2961" y="1063"/>
                </a:lnTo>
                <a:lnTo>
                  <a:pt x="2961" y="1063"/>
                </a:lnTo>
                <a:close/>
                <a:moveTo>
                  <a:pt x="2948" y="1059"/>
                </a:move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6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lnTo>
                  <a:pt x="2948" y="1059"/>
                </a:lnTo>
                <a:close/>
                <a:moveTo>
                  <a:pt x="2975" y="1025"/>
                </a:moveTo>
                <a:lnTo>
                  <a:pt x="2973" y="1025"/>
                </a:lnTo>
                <a:lnTo>
                  <a:pt x="2973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5"/>
                </a:lnTo>
                <a:lnTo>
                  <a:pt x="2971" y="1027"/>
                </a:lnTo>
                <a:lnTo>
                  <a:pt x="2971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5"/>
                </a:lnTo>
                <a:lnTo>
                  <a:pt x="2973" y="1025"/>
                </a:lnTo>
                <a:lnTo>
                  <a:pt x="2973" y="1027"/>
                </a:lnTo>
                <a:lnTo>
                  <a:pt x="2973" y="1027"/>
                </a:lnTo>
                <a:lnTo>
                  <a:pt x="2973" y="1027"/>
                </a:lnTo>
                <a:lnTo>
                  <a:pt x="2975" y="1027"/>
                </a:lnTo>
                <a:lnTo>
                  <a:pt x="2975" y="1027"/>
                </a:lnTo>
                <a:lnTo>
                  <a:pt x="2975" y="1025"/>
                </a:lnTo>
                <a:lnTo>
                  <a:pt x="2975" y="1025"/>
                </a:lnTo>
                <a:lnTo>
                  <a:pt x="2977" y="1023"/>
                </a:lnTo>
                <a:lnTo>
                  <a:pt x="2975" y="1025"/>
                </a:lnTo>
                <a:lnTo>
                  <a:pt x="2975" y="1025"/>
                </a:lnTo>
                <a:close/>
                <a:moveTo>
                  <a:pt x="2982" y="1021"/>
                </a:moveTo>
                <a:lnTo>
                  <a:pt x="2982" y="1021"/>
                </a:lnTo>
                <a:lnTo>
                  <a:pt x="2980" y="1023"/>
                </a:lnTo>
                <a:lnTo>
                  <a:pt x="2982" y="1023"/>
                </a:lnTo>
                <a:lnTo>
                  <a:pt x="2984" y="1023"/>
                </a:lnTo>
                <a:lnTo>
                  <a:pt x="2984" y="1021"/>
                </a:lnTo>
                <a:lnTo>
                  <a:pt x="2984" y="1021"/>
                </a:lnTo>
                <a:lnTo>
                  <a:pt x="2982" y="1021"/>
                </a:lnTo>
                <a:close/>
                <a:moveTo>
                  <a:pt x="2969" y="1063"/>
                </a:moveTo>
                <a:lnTo>
                  <a:pt x="2971" y="1063"/>
                </a:lnTo>
                <a:lnTo>
                  <a:pt x="2971" y="1065"/>
                </a:lnTo>
                <a:lnTo>
                  <a:pt x="2971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3" y="1065"/>
                </a:lnTo>
                <a:lnTo>
                  <a:pt x="2971" y="1063"/>
                </a:lnTo>
                <a:lnTo>
                  <a:pt x="2971" y="1063"/>
                </a:lnTo>
                <a:lnTo>
                  <a:pt x="2969" y="1063"/>
                </a:lnTo>
                <a:close/>
                <a:moveTo>
                  <a:pt x="2977" y="1074"/>
                </a:moveTo>
                <a:lnTo>
                  <a:pt x="2977" y="1071"/>
                </a:lnTo>
                <a:lnTo>
                  <a:pt x="2977" y="1071"/>
                </a:lnTo>
                <a:lnTo>
                  <a:pt x="2977" y="1071"/>
                </a:lnTo>
                <a:lnTo>
                  <a:pt x="2975" y="1074"/>
                </a:lnTo>
                <a:lnTo>
                  <a:pt x="2975" y="1076"/>
                </a:lnTo>
                <a:lnTo>
                  <a:pt x="2977" y="1076"/>
                </a:lnTo>
                <a:lnTo>
                  <a:pt x="2977" y="1076"/>
                </a:lnTo>
                <a:lnTo>
                  <a:pt x="2977" y="1074"/>
                </a:lnTo>
                <a:close/>
                <a:moveTo>
                  <a:pt x="2977" y="1067"/>
                </a:moveTo>
                <a:lnTo>
                  <a:pt x="2977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5" y="1067"/>
                </a:lnTo>
                <a:lnTo>
                  <a:pt x="2977" y="1067"/>
                </a:lnTo>
                <a:close/>
                <a:moveTo>
                  <a:pt x="2973" y="1071"/>
                </a:moveTo>
                <a:lnTo>
                  <a:pt x="2971" y="1074"/>
                </a:lnTo>
                <a:lnTo>
                  <a:pt x="2971" y="1074"/>
                </a:lnTo>
                <a:lnTo>
                  <a:pt x="2971" y="1076"/>
                </a:lnTo>
                <a:lnTo>
                  <a:pt x="2973" y="1076"/>
                </a:lnTo>
                <a:lnTo>
                  <a:pt x="2973" y="1074"/>
                </a:lnTo>
                <a:lnTo>
                  <a:pt x="2973" y="1074"/>
                </a:lnTo>
                <a:lnTo>
                  <a:pt x="2973" y="1071"/>
                </a:lnTo>
                <a:lnTo>
                  <a:pt x="2973" y="1071"/>
                </a:lnTo>
                <a:close/>
                <a:moveTo>
                  <a:pt x="2977" y="1084"/>
                </a:moveTo>
                <a:lnTo>
                  <a:pt x="2977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4"/>
                </a:lnTo>
                <a:lnTo>
                  <a:pt x="2975" y="1086"/>
                </a:lnTo>
                <a:lnTo>
                  <a:pt x="2975" y="1086"/>
                </a:lnTo>
                <a:lnTo>
                  <a:pt x="2977" y="1084"/>
                </a:lnTo>
                <a:close/>
                <a:moveTo>
                  <a:pt x="2980" y="1017"/>
                </a:moveTo>
                <a:lnTo>
                  <a:pt x="2977" y="1015"/>
                </a:lnTo>
                <a:lnTo>
                  <a:pt x="2977" y="1017"/>
                </a:lnTo>
                <a:lnTo>
                  <a:pt x="2977" y="1017"/>
                </a:lnTo>
                <a:lnTo>
                  <a:pt x="2980" y="1017"/>
                </a:lnTo>
                <a:lnTo>
                  <a:pt x="2980" y="1017"/>
                </a:lnTo>
                <a:lnTo>
                  <a:pt x="2980" y="1017"/>
                </a:lnTo>
                <a:close/>
                <a:moveTo>
                  <a:pt x="2975" y="1080"/>
                </a:moveTo>
                <a:lnTo>
                  <a:pt x="2975" y="1080"/>
                </a:lnTo>
                <a:lnTo>
                  <a:pt x="2975" y="1080"/>
                </a:lnTo>
                <a:lnTo>
                  <a:pt x="2973" y="1078"/>
                </a:lnTo>
                <a:lnTo>
                  <a:pt x="2973" y="1078"/>
                </a:lnTo>
                <a:lnTo>
                  <a:pt x="2973" y="1080"/>
                </a:lnTo>
                <a:lnTo>
                  <a:pt x="2975" y="1080"/>
                </a:lnTo>
                <a:close/>
                <a:moveTo>
                  <a:pt x="2695" y="780"/>
                </a:moveTo>
                <a:lnTo>
                  <a:pt x="2695" y="780"/>
                </a:lnTo>
                <a:lnTo>
                  <a:pt x="2692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0" y="780"/>
                </a:lnTo>
                <a:lnTo>
                  <a:pt x="2695" y="780"/>
                </a:lnTo>
                <a:close/>
                <a:moveTo>
                  <a:pt x="2967" y="1013"/>
                </a:moveTo>
                <a:lnTo>
                  <a:pt x="2965" y="1011"/>
                </a:lnTo>
                <a:lnTo>
                  <a:pt x="2965" y="1011"/>
                </a:lnTo>
                <a:lnTo>
                  <a:pt x="2965" y="1011"/>
                </a:lnTo>
                <a:lnTo>
                  <a:pt x="2963" y="1013"/>
                </a:lnTo>
                <a:lnTo>
                  <a:pt x="2963" y="1013"/>
                </a:lnTo>
                <a:lnTo>
                  <a:pt x="2965" y="1015"/>
                </a:lnTo>
                <a:lnTo>
                  <a:pt x="2967" y="1015"/>
                </a:lnTo>
                <a:lnTo>
                  <a:pt x="2967" y="1013"/>
                </a:lnTo>
                <a:lnTo>
                  <a:pt x="2967" y="1013"/>
                </a:lnTo>
                <a:lnTo>
                  <a:pt x="2967" y="1013"/>
                </a:lnTo>
                <a:close/>
                <a:moveTo>
                  <a:pt x="2921" y="644"/>
                </a:moveTo>
                <a:lnTo>
                  <a:pt x="2921" y="644"/>
                </a:lnTo>
                <a:lnTo>
                  <a:pt x="2921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19" y="644"/>
                </a:lnTo>
                <a:lnTo>
                  <a:pt x="2921" y="644"/>
                </a:lnTo>
                <a:lnTo>
                  <a:pt x="2921" y="644"/>
                </a:lnTo>
                <a:close/>
                <a:moveTo>
                  <a:pt x="2915" y="575"/>
                </a:moveTo>
                <a:lnTo>
                  <a:pt x="2912" y="575"/>
                </a:lnTo>
                <a:lnTo>
                  <a:pt x="2915" y="577"/>
                </a:lnTo>
                <a:lnTo>
                  <a:pt x="2915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7" y="577"/>
                </a:lnTo>
                <a:lnTo>
                  <a:pt x="2919" y="577"/>
                </a:lnTo>
                <a:lnTo>
                  <a:pt x="2919" y="575"/>
                </a:lnTo>
                <a:lnTo>
                  <a:pt x="2917" y="575"/>
                </a:lnTo>
                <a:lnTo>
                  <a:pt x="2917" y="577"/>
                </a:lnTo>
                <a:lnTo>
                  <a:pt x="2915" y="577"/>
                </a:lnTo>
                <a:lnTo>
                  <a:pt x="2915" y="575"/>
                </a:lnTo>
                <a:lnTo>
                  <a:pt x="2915" y="575"/>
                </a:lnTo>
                <a:lnTo>
                  <a:pt x="2915" y="575"/>
                </a:lnTo>
                <a:close/>
                <a:moveTo>
                  <a:pt x="2933" y="640"/>
                </a:moveTo>
                <a:lnTo>
                  <a:pt x="2931" y="640"/>
                </a:lnTo>
                <a:lnTo>
                  <a:pt x="2931" y="640"/>
                </a:lnTo>
                <a:lnTo>
                  <a:pt x="2929" y="640"/>
                </a:lnTo>
                <a:lnTo>
                  <a:pt x="2929" y="640"/>
                </a:lnTo>
                <a:lnTo>
                  <a:pt x="2927" y="640"/>
                </a:lnTo>
                <a:lnTo>
                  <a:pt x="2927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2"/>
                </a:lnTo>
                <a:lnTo>
                  <a:pt x="2929" y="644"/>
                </a:lnTo>
                <a:lnTo>
                  <a:pt x="2931" y="644"/>
                </a:lnTo>
                <a:lnTo>
                  <a:pt x="2931" y="642"/>
                </a:lnTo>
                <a:lnTo>
                  <a:pt x="2931" y="642"/>
                </a:lnTo>
                <a:lnTo>
                  <a:pt x="2931" y="642"/>
                </a:lnTo>
                <a:lnTo>
                  <a:pt x="2933" y="640"/>
                </a:lnTo>
                <a:close/>
                <a:moveTo>
                  <a:pt x="2929" y="671"/>
                </a:moveTo>
                <a:lnTo>
                  <a:pt x="2931" y="671"/>
                </a:lnTo>
                <a:lnTo>
                  <a:pt x="2933" y="671"/>
                </a:lnTo>
                <a:lnTo>
                  <a:pt x="2933" y="673"/>
                </a:lnTo>
                <a:lnTo>
                  <a:pt x="2933" y="675"/>
                </a:lnTo>
                <a:lnTo>
                  <a:pt x="2933" y="675"/>
                </a:lnTo>
                <a:lnTo>
                  <a:pt x="2936" y="675"/>
                </a:lnTo>
                <a:lnTo>
                  <a:pt x="2938" y="671"/>
                </a:lnTo>
                <a:lnTo>
                  <a:pt x="2938" y="673"/>
                </a:lnTo>
                <a:lnTo>
                  <a:pt x="2938" y="673"/>
                </a:lnTo>
                <a:lnTo>
                  <a:pt x="2940" y="671"/>
                </a:lnTo>
                <a:lnTo>
                  <a:pt x="2942" y="671"/>
                </a:lnTo>
                <a:lnTo>
                  <a:pt x="2940" y="669"/>
                </a:lnTo>
                <a:lnTo>
                  <a:pt x="2940" y="669"/>
                </a:lnTo>
                <a:lnTo>
                  <a:pt x="2938" y="667"/>
                </a:lnTo>
                <a:lnTo>
                  <a:pt x="2938" y="667"/>
                </a:lnTo>
                <a:lnTo>
                  <a:pt x="2938" y="667"/>
                </a:lnTo>
                <a:lnTo>
                  <a:pt x="2936" y="667"/>
                </a:lnTo>
                <a:lnTo>
                  <a:pt x="2936" y="667"/>
                </a:lnTo>
                <a:lnTo>
                  <a:pt x="2933" y="667"/>
                </a:lnTo>
                <a:lnTo>
                  <a:pt x="2933" y="669"/>
                </a:lnTo>
                <a:lnTo>
                  <a:pt x="2927" y="669"/>
                </a:lnTo>
                <a:lnTo>
                  <a:pt x="2929" y="671"/>
                </a:lnTo>
                <a:close/>
                <a:moveTo>
                  <a:pt x="2923" y="640"/>
                </a:moveTo>
                <a:lnTo>
                  <a:pt x="2925" y="640"/>
                </a:lnTo>
                <a:lnTo>
                  <a:pt x="2927" y="640"/>
                </a:lnTo>
                <a:lnTo>
                  <a:pt x="2927" y="640"/>
                </a:lnTo>
                <a:lnTo>
                  <a:pt x="2925" y="637"/>
                </a:lnTo>
                <a:lnTo>
                  <a:pt x="2925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37"/>
                </a:lnTo>
                <a:lnTo>
                  <a:pt x="2925" y="637"/>
                </a:lnTo>
                <a:lnTo>
                  <a:pt x="2923" y="637"/>
                </a:lnTo>
                <a:lnTo>
                  <a:pt x="2923" y="640"/>
                </a:lnTo>
                <a:close/>
                <a:moveTo>
                  <a:pt x="2904" y="646"/>
                </a:moveTo>
                <a:lnTo>
                  <a:pt x="2906" y="646"/>
                </a:lnTo>
                <a:lnTo>
                  <a:pt x="2906" y="646"/>
                </a:lnTo>
                <a:lnTo>
                  <a:pt x="2906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lnTo>
                  <a:pt x="2904" y="646"/>
                </a:lnTo>
                <a:close/>
                <a:moveTo>
                  <a:pt x="2892" y="644"/>
                </a:moveTo>
                <a:lnTo>
                  <a:pt x="2892" y="644"/>
                </a:lnTo>
                <a:lnTo>
                  <a:pt x="2894" y="644"/>
                </a:lnTo>
                <a:lnTo>
                  <a:pt x="2892" y="644"/>
                </a:lnTo>
                <a:lnTo>
                  <a:pt x="2892" y="642"/>
                </a:lnTo>
                <a:lnTo>
                  <a:pt x="2892" y="642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lnTo>
                  <a:pt x="2892" y="644"/>
                </a:lnTo>
                <a:close/>
                <a:moveTo>
                  <a:pt x="2885" y="692"/>
                </a:moveTo>
                <a:lnTo>
                  <a:pt x="2885" y="690"/>
                </a:lnTo>
                <a:lnTo>
                  <a:pt x="2887" y="690"/>
                </a:lnTo>
                <a:lnTo>
                  <a:pt x="2887" y="690"/>
                </a:lnTo>
                <a:lnTo>
                  <a:pt x="2885" y="690"/>
                </a:lnTo>
                <a:lnTo>
                  <a:pt x="2883" y="690"/>
                </a:lnTo>
                <a:lnTo>
                  <a:pt x="2885" y="692"/>
                </a:lnTo>
                <a:lnTo>
                  <a:pt x="2885" y="692"/>
                </a:lnTo>
                <a:close/>
                <a:moveTo>
                  <a:pt x="2877" y="656"/>
                </a:moveTo>
                <a:lnTo>
                  <a:pt x="2877" y="656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7" y="658"/>
                </a:lnTo>
                <a:lnTo>
                  <a:pt x="2879" y="656"/>
                </a:lnTo>
                <a:lnTo>
                  <a:pt x="2879" y="656"/>
                </a:lnTo>
                <a:lnTo>
                  <a:pt x="2877" y="656"/>
                </a:lnTo>
                <a:close/>
                <a:moveTo>
                  <a:pt x="2896" y="642"/>
                </a:move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2"/>
                </a:lnTo>
                <a:lnTo>
                  <a:pt x="2894" y="644"/>
                </a:lnTo>
                <a:lnTo>
                  <a:pt x="2894" y="646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4"/>
                </a:lnTo>
                <a:lnTo>
                  <a:pt x="2898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0" y="642"/>
                </a:lnTo>
                <a:lnTo>
                  <a:pt x="2902" y="642"/>
                </a:lnTo>
                <a:lnTo>
                  <a:pt x="2900" y="642"/>
                </a:lnTo>
                <a:lnTo>
                  <a:pt x="2900" y="640"/>
                </a:lnTo>
                <a:lnTo>
                  <a:pt x="2900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8" y="640"/>
                </a:lnTo>
                <a:lnTo>
                  <a:pt x="2896" y="640"/>
                </a:lnTo>
                <a:lnTo>
                  <a:pt x="2896" y="637"/>
                </a:lnTo>
                <a:lnTo>
                  <a:pt x="2896" y="637"/>
                </a:lnTo>
                <a:lnTo>
                  <a:pt x="2894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0"/>
                </a:lnTo>
                <a:lnTo>
                  <a:pt x="2896" y="642"/>
                </a:lnTo>
                <a:lnTo>
                  <a:pt x="2896" y="642"/>
                </a:lnTo>
                <a:close/>
                <a:moveTo>
                  <a:pt x="3623" y="495"/>
                </a:moveTo>
                <a:lnTo>
                  <a:pt x="3621" y="495"/>
                </a:lnTo>
                <a:lnTo>
                  <a:pt x="3619" y="495"/>
                </a:lnTo>
                <a:lnTo>
                  <a:pt x="3616" y="495"/>
                </a:lnTo>
                <a:lnTo>
                  <a:pt x="3614" y="493"/>
                </a:lnTo>
                <a:lnTo>
                  <a:pt x="3614" y="495"/>
                </a:lnTo>
                <a:lnTo>
                  <a:pt x="3616" y="497"/>
                </a:lnTo>
                <a:lnTo>
                  <a:pt x="3619" y="499"/>
                </a:lnTo>
                <a:lnTo>
                  <a:pt x="3623" y="499"/>
                </a:lnTo>
                <a:lnTo>
                  <a:pt x="3623" y="499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7"/>
                </a:lnTo>
                <a:lnTo>
                  <a:pt x="3623" y="495"/>
                </a:lnTo>
                <a:close/>
                <a:moveTo>
                  <a:pt x="3583" y="428"/>
                </a:moveTo>
                <a:lnTo>
                  <a:pt x="3583" y="426"/>
                </a:lnTo>
                <a:lnTo>
                  <a:pt x="3583" y="424"/>
                </a:lnTo>
                <a:lnTo>
                  <a:pt x="3581" y="424"/>
                </a:lnTo>
                <a:lnTo>
                  <a:pt x="3579" y="426"/>
                </a:lnTo>
                <a:lnTo>
                  <a:pt x="3579" y="426"/>
                </a:lnTo>
                <a:lnTo>
                  <a:pt x="3579" y="428"/>
                </a:lnTo>
                <a:lnTo>
                  <a:pt x="3583" y="428"/>
                </a:lnTo>
                <a:close/>
                <a:moveTo>
                  <a:pt x="3126" y="533"/>
                </a:moveTo>
                <a:lnTo>
                  <a:pt x="3126" y="531"/>
                </a:lnTo>
                <a:lnTo>
                  <a:pt x="3126" y="531"/>
                </a:lnTo>
                <a:lnTo>
                  <a:pt x="3124" y="531"/>
                </a:lnTo>
                <a:lnTo>
                  <a:pt x="3124" y="531"/>
                </a:lnTo>
                <a:lnTo>
                  <a:pt x="3122" y="531"/>
                </a:lnTo>
                <a:lnTo>
                  <a:pt x="3122" y="533"/>
                </a:lnTo>
                <a:lnTo>
                  <a:pt x="3124" y="535"/>
                </a:lnTo>
                <a:lnTo>
                  <a:pt x="3124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5"/>
                </a:lnTo>
                <a:lnTo>
                  <a:pt x="3126" y="533"/>
                </a:lnTo>
                <a:lnTo>
                  <a:pt x="3126" y="533"/>
                </a:lnTo>
                <a:close/>
                <a:moveTo>
                  <a:pt x="4233" y="289"/>
                </a:moveTo>
                <a:lnTo>
                  <a:pt x="4230" y="292"/>
                </a:lnTo>
                <a:lnTo>
                  <a:pt x="4230" y="292"/>
                </a:lnTo>
                <a:lnTo>
                  <a:pt x="4230" y="294"/>
                </a:lnTo>
                <a:lnTo>
                  <a:pt x="4230" y="294"/>
                </a:lnTo>
                <a:lnTo>
                  <a:pt x="4228" y="296"/>
                </a:lnTo>
                <a:lnTo>
                  <a:pt x="4224" y="296"/>
                </a:lnTo>
                <a:lnTo>
                  <a:pt x="4224" y="296"/>
                </a:lnTo>
                <a:lnTo>
                  <a:pt x="4222" y="296"/>
                </a:lnTo>
                <a:lnTo>
                  <a:pt x="4224" y="298"/>
                </a:lnTo>
                <a:lnTo>
                  <a:pt x="4228" y="300"/>
                </a:lnTo>
                <a:lnTo>
                  <a:pt x="4233" y="302"/>
                </a:lnTo>
                <a:lnTo>
                  <a:pt x="4233" y="302"/>
                </a:lnTo>
                <a:lnTo>
                  <a:pt x="4241" y="302"/>
                </a:lnTo>
                <a:lnTo>
                  <a:pt x="4243" y="302"/>
                </a:lnTo>
                <a:lnTo>
                  <a:pt x="4245" y="300"/>
                </a:lnTo>
                <a:lnTo>
                  <a:pt x="4247" y="298"/>
                </a:lnTo>
                <a:lnTo>
                  <a:pt x="4249" y="298"/>
                </a:lnTo>
                <a:lnTo>
                  <a:pt x="4249" y="296"/>
                </a:lnTo>
                <a:lnTo>
                  <a:pt x="4249" y="296"/>
                </a:lnTo>
                <a:lnTo>
                  <a:pt x="4251" y="294"/>
                </a:lnTo>
                <a:lnTo>
                  <a:pt x="4249" y="294"/>
                </a:lnTo>
                <a:lnTo>
                  <a:pt x="4245" y="292"/>
                </a:lnTo>
                <a:lnTo>
                  <a:pt x="4233" y="289"/>
                </a:lnTo>
                <a:close/>
                <a:moveTo>
                  <a:pt x="2925" y="677"/>
                </a:moveTo>
                <a:lnTo>
                  <a:pt x="2925" y="679"/>
                </a:lnTo>
                <a:lnTo>
                  <a:pt x="2927" y="682"/>
                </a:lnTo>
                <a:lnTo>
                  <a:pt x="2925" y="682"/>
                </a:lnTo>
                <a:lnTo>
                  <a:pt x="2925" y="682"/>
                </a:lnTo>
                <a:lnTo>
                  <a:pt x="2925" y="684"/>
                </a:lnTo>
                <a:lnTo>
                  <a:pt x="2925" y="684"/>
                </a:lnTo>
                <a:lnTo>
                  <a:pt x="2925" y="684"/>
                </a:lnTo>
                <a:lnTo>
                  <a:pt x="2927" y="684"/>
                </a:lnTo>
                <a:lnTo>
                  <a:pt x="2927" y="686"/>
                </a:lnTo>
                <a:lnTo>
                  <a:pt x="2929" y="686"/>
                </a:lnTo>
                <a:lnTo>
                  <a:pt x="2929" y="686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7" y="690"/>
                </a:lnTo>
                <a:lnTo>
                  <a:pt x="2929" y="690"/>
                </a:lnTo>
                <a:lnTo>
                  <a:pt x="2929" y="688"/>
                </a:lnTo>
                <a:lnTo>
                  <a:pt x="2931" y="686"/>
                </a:lnTo>
                <a:lnTo>
                  <a:pt x="2931" y="684"/>
                </a:lnTo>
                <a:lnTo>
                  <a:pt x="2933" y="684"/>
                </a:lnTo>
                <a:lnTo>
                  <a:pt x="2938" y="684"/>
                </a:lnTo>
                <a:lnTo>
                  <a:pt x="2938" y="684"/>
                </a:lnTo>
                <a:lnTo>
                  <a:pt x="2940" y="684"/>
                </a:lnTo>
                <a:lnTo>
                  <a:pt x="2940" y="682"/>
                </a:lnTo>
                <a:lnTo>
                  <a:pt x="2942" y="682"/>
                </a:lnTo>
                <a:lnTo>
                  <a:pt x="2942" y="682"/>
                </a:lnTo>
                <a:lnTo>
                  <a:pt x="2942" y="679"/>
                </a:lnTo>
                <a:lnTo>
                  <a:pt x="2946" y="679"/>
                </a:lnTo>
                <a:lnTo>
                  <a:pt x="2946" y="679"/>
                </a:lnTo>
                <a:lnTo>
                  <a:pt x="2940" y="677"/>
                </a:lnTo>
                <a:lnTo>
                  <a:pt x="2938" y="675"/>
                </a:lnTo>
                <a:lnTo>
                  <a:pt x="2938" y="677"/>
                </a:lnTo>
                <a:lnTo>
                  <a:pt x="2936" y="677"/>
                </a:lnTo>
                <a:lnTo>
                  <a:pt x="2936" y="675"/>
                </a:lnTo>
                <a:lnTo>
                  <a:pt x="2933" y="675"/>
                </a:lnTo>
                <a:lnTo>
                  <a:pt x="2933" y="677"/>
                </a:lnTo>
                <a:lnTo>
                  <a:pt x="2931" y="677"/>
                </a:lnTo>
                <a:lnTo>
                  <a:pt x="2931" y="679"/>
                </a:lnTo>
                <a:lnTo>
                  <a:pt x="2929" y="677"/>
                </a:lnTo>
                <a:lnTo>
                  <a:pt x="2929" y="677"/>
                </a:lnTo>
                <a:lnTo>
                  <a:pt x="2927" y="679"/>
                </a:lnTo>
                <a:lnTo>
                  <a:pt x="2927" y="679"/>
                </a:lnTo>
                <a:lnTo>
                  <a:pt x="2925" y="677"/>
                </a:lnTo>
                <a:close/>
                <a:moveTo>
                  <a:pt x="2946" y="677"/>
                </a:moveTo>
                <a:lnTo>
                  <a:pt x="2946" y="675"/>
                </a:lnTo>
                <a:lnTo>
                  <a:pt x="2944" y="675"/>
                </a:lnTo>
                <a:lnTo>
                  <a:pt x="2942" y="675"/>
                </a:lnTo>
                <a:lnTo>
                  <a:pt x="2942" y="677"/>
                </a:lnTo>
                <a:lnTo>
                  <a:pt x="2944" y="677"/>
                </a:lnTo>
                <a:lnTo>
                  <a:pt x="2946" y="677"/>
                </a:lnTo>
                <a:lnTo>
                  <a:pt x="2946" y="677"/>
                </a:lnTo>
                <a:close/>
                <a:moveTo>
                  <a:pt x="3040" y="415"/>
                </a:moveTo>
                <a:lnTo>
                  <a:pt x="3038" y="417"/>
                </a:lnTo>
                <a:lnTo>
                  <a:pt x="3038" y="417"/>
                </a:lnTo>
                <a:lnTo>
                  <a:pt x="3038" y="419"/>
                </a:lnTo>
                <a:lnTo>
                  <a:pt x="3042" y="417"/>
                </a:lnTo>
                <a:lnTo>
                  <a:pt x="3042" y="417"/>
                </a:lnTo>
                <a:lnTo>
                  <a:pt x="3042" y="415"/>
                </a:lnTo>
                <a:lnTo>
                  <a:pt x="3040" y="415"/>
                </a:lnTo>
                <a:lnTo>
                  <a:pt x="3040" y="415"/>
                </a:lnTo>
                <a:close/>
                <a:moveTo>
                  <a:pt x="2923" y="644"/>
                </a:moveTo>
                <a:lnTo>
                  <a:pt x="2923" y="644"/>
                </a:lnTo>
                <a:lnTo>
                  <a:pt x="2923" y="644"/>
                </a:lnTo>
                <a:lnTo>
                  <a:pt x="2925" y="644"/>
                </a:lnTo>
                <a:lnTo>
                  <a:pt x="2925" y="642"/>
                </a:lnTo>
                <a:lnTo>
                  <a:pt x="2923" y="642"/>
                </a:lnTo>
                <a:lnTo>
                  <a:pt x="2923" y="644"/>
                </a:lnTo>
                <a:close/>
                <a:moveTo>
                  <a:pt x="2967" y="535"/>
                </a:moveTo>
                <a:lnTo>
                  <a:pt x="2969" y="535"/>
                </a:lnTo>
                <a:lnTo>
                  <a:pt x="2969" y="535"/>
                </a:lnTo>
                <a:lnTo>
                  <a:pt x="2969" y="535"/>
                </a:lnTo>
                <a:lnTo>
                  <a:pt x="2967" y="533"/>
                </a:lnTo>
                <a:lnTo>
                  <a:pt x="2965" y="533"/>
                </a:lnTo>
                <a:lnTo>
                  <a:pt x="2963" y="535"/>
                </a:lnTo>
                <a:lnTo>
                  <a:pt x="2963" y="535"/>
                </a:lnTo>
                <a:lnTo>
                  <a:pt x="2965" y="537"/>
                </a:lnTo>
                <a:lnTo>
                  <a:pt x="2967" y="535"/>
                </a:lnTo>
                <a:close/>
                <a:moveTo>
                  <a:pt x="2917" y="635"/>
                </a:moveTo>
                <a:lnTo>
                  <a:pt x="2919" y="635"/>
                </a:lnTo>
                <a:lnTo>
                  <a:pt x="2919" y="635"/>
                </a:lnTo>
                <a:lnTo>
                  <a:pt x="2917" y="633"/>
                </a:lnTo>
                <a:lnTo>
                  <a:pt x="2917" y="633"/>
                </a:lnTo>
                <a:lnTo>
                  <a:pt x="2915" y="633"/>
                </a:lnTo>
                <a:lnTo>
                  <a:pt x="2915" y="633"/>
                </a:lnTo>
                <a:lnTo>
                  <a:pt x="2915" y="635"/>
                </a:lnTo>
                <a:lnTo>
                  <a:pt x="2917" y="637"/>
                </a:lnTo>
                <a:lnTo>
                  <a:pt x="2917" y="635"/>
                </a:lnTo>
                <a:close/>
                <a:moveTo>
                  <a:pt x="4448" y="1677"/>
                </a:moveTo>
                <a:lnTo>
                  <a:pt x="4448" y="1677"/>
                </a:lnTo>
                <a:lnTo>
                  <a:pt x="4446" y="1675"/>
                </a:lnTo>
                <a:lnTo>
                  <a:pt x="4444" y="1675"/>
                </a:lnTo>
                <a:lnTo>
                  <a:pt x="4442" y="1675"/>
                </a:lnTo>
                <a:lnTo>
                  <a:pt x="4438" y="1675"/>
                </a:lnTo>
                <a:lnTo>
                  <a:pt x="4436" y="1677"/>
                </a:lnTo>
                <a:lnTo>
                  <a:pt x="4434" y="1675"/>
                </a:lnTo>
                <a:lnTo>
                  <a:pt x="4434" y="1675"/>
                </a:lnTo>
                <a:lnTo>
                  <a:pt x="4434" y="1677"/>
                </a:lnTo>
                <a:lnTo>
                  <a:pt x="4434" y="1679"/>
                </a:lnTo>
                <a:lnTo>
                  <a:pt x="4434" y="1679"/>
                </a:lnTo>
                <a:lnTo>
                  <a:pt x="4436" y="1682"/>
                </a:lnTo>
                <a:lnTo>
                  <a:pt x="4436" y="1682"/>
                </a:lnTo>
                <a:lnTo>
                  <a:pt x="4436" y="1684"/>
                </a:lnTo>
                <a:lnTo>
                  <a:pt x="4440" y="1684"/>
                </a:lnTo>
                <a:lnTo>
                  <a:pt x="4442" y="1686"/>
                </a:lnTo>
                <a:lnTo>
                  <a:pt x="4442" y="1686"/>
                </a:lnTo>
                <a:lnTo>
                  <a:pt x="4444" y="1686"/>
                </a:lnTo>
                <a:lnTo>
                  <a:pt x="4444" y="1686"/>
                </a:lnTo>
                <a:lnTo>
                  <a:pt x="4446" y="1686"/>
                </a:lnTo>
                <a:lnTo>
                  <a:pt x="4446" y="1686"/>
                </a:lnTo>
                <a:lnTo>
                  <a:pt x="4448" y="1684"/>
                </a:lnTo>
                <a:lnTo>
                  <a:pt x="4450" y="1684"/>
                </a:lnTo>
                <a:lnTo>
                  <a:pt x="4450" y="1684"/>
                </a:lnTo>
                <a:lnTo>
                  <a:pt x="4450" y="1682"/>
                </a:lnTo>
                <a:lnTo>
                  <a:pt x="4450" y="1679"/>
                </a:lnTo>
                <a:lnTo>
                  <a:pt x="4450" y="1679"/>
                </a:lnTo>
                <a:lnTo>
                  <a:pt x="4450" y="1679"/>
                </a:lnTo>
                <a:lnTo>
                  <a:pt x="4448" y="1677"/>
                </a:lnTo>
                <a:lnTo>
                  <a:pt x="4448" y="1677"/>
                </a:lnTo>
                <a:close/>
                <a:moveTo>
                  <a:pt x="2789" y="738"/>
                </a:moveTo>
                <a:lnTo>
                  <a:pt x="2791" y="738"/>
                </a:lnTo>
                <a:lnTo>
                  <a:pt x="2791" y="738"/>
                </a:lnTo>
                <a:lnTo>
                  <a:pt x="2791" y="736"/>
                </a:lnTo>
                <a:lnTo>
                  <a:pt x="2791" y="736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lnTo>
                  <a:pt x="2789" y="738"/>
                </a:lnTo>
                <a:close/>
                <a:moveTo>
                  <a:pt x="2772" y="736"/>
                </a:moveTo>
                <a:lnTo>
                  <a:pt x="2770" y="736"/>
                </a:lnTo>
                <a:lnTo>
                  <a:pt x="2768" y="736"/>
                </a:lnTo>
                <a:lnTo>
                  <a:pt x="2766" y="736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38"/>
                </a:lnTo>
                <a:lnTo>
                  <a:pt x="2768" y="740"/>
                </a:lnTo>
                <a:lnTo>
                  <a:pt x="2770" y="740"/>
                </a:lnTo>
                <a:lnTo>
                  <a:pt x="2770" y="744"/>
                </a:lnTo>
                <a:lnTo>
                  <a:pt x="2772" y="747"/>
                </a:lnTo>
                <a:lnTo>
                  <a:pt x="2772" y="747"/>
                </a:lnTo>
                <a:lnTo>
                  <a:pt x="2772" y="747"/>
                </a:lnTo>
                <a:lnTo>
                  <a:pt x="2774" y="747"/>
                </a:lnTo>
                <a:lnTo>
                  <a:pt x="2776" y="747"/>
                </a:lnTo>
                <a:lnTo>
                  <a:pt x="2776" y="749"/>
                </a:lnTo>
                <a:lnTo>
                  <a:pt x="2776" y="749"/>
                </a:lnTo>
                <a:lnTo>
                  <a:pt x="2778" y="751"/>
                </a:lnTo>
                <a:lnTo>
                  <a:pt x="2778" y="753"/>
                </a:lnTo>
                <a:lnTo>
                  <a:pt x="2780" y="755"/>
                </a:lnTo>
                <a:lnTo>
                  <a:pt x="2783" y="755"/>
                </a:lnTo>
                <a:lnTo>
                  <a:pt x="2783" y="753"/>
                </a:lnTo>
                <a:lnTo>
                  <a:pt x="2783" y="751"/>
                </a:lnTo>
                <a:lnTo>
                  <a:pt x="2783" y="749"/>
                </a:lnTo>
                <a:lnTo>
                  <a:pt x="2783" y="747"/>
                </a:lnTo>
                <a:lnTo>
                  <a:pt x="2787" y="747"/>
                </a:lnTo>
                <a:lnTo>
                  <a:pt x="2787" y="744"/>
                </a:lnTo>
                <a:lnTo>
                  <a:pt x="2787" y="742"/>
                </a:lnTo>
                <a:lnTo>
                  <a:pt x="2785" y="742"/>
                </a:lnTo>
                <a:lnTo>
                  <a:pt x="2785" y="740"/>
                </a:lnTo>
                <a:lnTo>
                  <a:pt x="2785" y="740"/>
                </a:lnTo>
                <a:lnTo>
                  <a:pt x="2787" y="738"/>
                </a:lnTo>
                <a:lnTo>
                  <a:pt x="2787" y="738"/>
                </a:lnTo>
                <a:lnTo>
                  <a:pt x="2789" y="738"/>
                </a:lnTo>
                <a:lnTo>
                  <a:pt x="2789" y="736"/>
                </a:lnTo>
                <a:lnTo>
                  <a:pt x="2789" y="736"/>
                </a:lnTo>
                <a:lnTo>
                  <a:pt x="2789" y="734"/>
                </a:lnTo>
                <a:lnTo>
                  <a:pt x="2789" y="732"/>
                </a:lnTo>
                <a:lnTo>
                  <a:pt x="2789" y="732"/>
                </a:lnTo>
                <a:lnTo>
                  <a:pt x="2791" y="730"/>
                </a:lnTo>
                <a:lnTo>
                  <a:pt x="2791" y="730"/>
                </a:lnTo>
                <a:lnTo>
                  <a:pt x="2789" y="728"/>
                </a:lnTo>
                <a:lnTo>
                  <a:pt x="2787" y="728"/>
                </a:lnTo>
                <a:lnTo>
                  <a:pt x="2787" y="728"/>
                </a:lnTo>
                <a:lnTo>
                  <a:pt x="2785" y="728"/>
                </a:lnTo>
                <a:lnTo>
                  <a:pt x="2783" y="730"/>
                </a:lnTo>
                <a:lnTo>
                  <a:pt x="2780" y="730"/>
                </a:lnTo>
                <a:lnTo>
                  <a:pt x="2780" y="732"/>
                </a:lnTo>
                <a:lnTo>
                  <a:pt x="2780" y="732"/>
                </a:lnTo>
                <a:lnTo>
                  <a:pt x="2780" y="734"/>
                </a:lnTo>
                <a:lnTo>
                  <a:pt x="2780" y="734"/>
                </a:lnTo>
                <a:lnTo>
                  <a:pt x="2780" y="734"/>
                </a:lnTo>
                <a:lnTo>
                  <a:pt x="2778" y="736"/>
                </a:lnTo>
                <a:lnTo>
                  <a:pt x="2778" y="736"/>
                </a:lnTo>
                <a:lnTo>
                  <a:pt x="2776" y="736"/>
                </a:lnTo>
                <a:lnTo>
                  <a:pt x="2776" y="734"/>
                </a:lnTo>
                <a:lnTo>
                  <a:pt x="2776" y="732"/>
                </a:lnTo>
                <a:lnTo>
                  <a:pt x="2776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4" y="732"/>
                </a:lnTo>
                <a:lnTo>
                  <a:pt x="2772" y="736"/>
                </a:lnTo>
                <a:lnTo>
                  <a:pt x="2772" y="736"/>
                </a:lnTo>
                <a:close/>
                <a:moveTo>
                  <a:pt x="2776" y="757"/>
                </a:moveTo>
                <a:lnTo>
                  <a:pt x="2776" y="757"/>
                </a:lnTo>
                <a:lnTo>
                  <a:pt x="2778" y="757"/>
                </a:lnTo>
                <a:lnTo>
                  <a:pt x="2778" y="755"/>
                </a:lnTo>
                <a:lnTo>
                  <a:pt x="2778" y="755"/>
                </a:lnTo>
                <a:lnTo>
                  <a:pt x="2776" y="753"/>
                </a:lnTo>
                <a:lnTo>
                  <a:pt x="2774" y="753"/>
                </a:lnTo>
                <a:lnTo>
                  <a:pt x="2772" y="753"/>
                </a:lnTo>
                <a:lnTo>
                  <a:pt x="2770" y="751"/>
                </a:lnTo>
                <a:lnTo>
                  <a:pt x="2768" y="751"/>
                </a:lnTo>
                <a:lnTo>
                  <a:pt x="2768" y="753"/>
                </a:lnTo>
                <a:lnTo>
                  <a:pt x="2768" y="755"/>
                </a:lnTo>
                <a:lnTo>
                  <a:pt x="2774" y="757"/>
                </a:lnTo>
                <a:lnTo>
                  <a:pt x="2776" y="757"/>
                </a:lnTo>
                <a:close/>
                <a:moveTo>
                  <a:pt x="2875" y="667"/>
                </a:move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3" y="667"/>
                </a:lnTo>
                <a:lnTo>
                  <a:pt x="2875" y="667"/>
                </a:lnTo>
                <a:lnTo>
                  <a:pt x="2875" y="667"/>
                </a:lnTo>
                <a:lnTo>
                  <a:pt x="2875" y="667"/>
                </a:lnTo>
                <a:close/>
                <a:moveTo>
                  <a:pt x="2789" y="751"/>
                </a:moveTo>
                <a:lnTo>
                  <a:pt x="2787" y="749"/>
                </a:lnTo>
                <a:lnTo>
                  <a:pt x="2787" y="749"/>
                </a:lnTo>
                <a:lnTo>
                  <a:pt x="2785" y="749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5" y="751"/>
                </a:lnTo>
                <a:lnTo>
                  <a:pt x="2783" y="753"/>
                </a:lnTo>
                <a:lnTo>
                  <a:pt x="2785" y="753"/>
                </a:lnTo>
                <a:lnTo>
                  <a:pt x="2787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lnTo>
                  <a:pt x="2789" y="751"/>
                </a:lnTo>
                <a:close/>
                <a:moveTo>
                  <a:pt x="2699" y="780"/>
                </a:moveTo>
                <a:lnTo>
                  <a:pt x="2697" y="780"/>
                </a:lnTo>
                <a:lnTo>
                  <a:pt x="2697" y="780"/>
                </a:lnTo>
                <a:lnTo>
                  <a:pt x="2697" y="780"/>
                </a:lnTo>
                <a:lnTo>
                  <a:pt x="2699" y="780"/>
                </a:lnTo>
                <a:lnTo>
                  <a:pt x="2699" y="780"/>
                </a:lnTo>
                <a:close/>
                <a:moveTo>
                  <a:pt x="2705" y="778"/>
                </a:moveTo>
                <a:lnTo>
                  <a:pt x="2705" y="778"/>
                </a:lnTo>
                <a:lnTo>
                  <a:pt x="2703" y="778"/>
                </a:lnTo>
                <a:lnTo>
                  <a:pt x="2705" y="778"/>
                </a:lnTo>
                <a:lnTo>
                  <a:pt x="2707" y="778"/>
                </a:lnTo>
                <a:lnTo>
                  <a:pt x="2705" y="778"/>
                </a:lnTo>
                <a:close/>
                <a:moveTo>
                  <a:pt x="2730" y="755"/>
                </a:moveTo>
                <a:lnTo>
                  <a:pt x="2730" y="755"/>
                </a:lnTo>
                <a:lnTo>
                  <a:pt x="2730" y="755"/>
                </a:lnTo>
                <a:lnTo>
                  <a:pt x="2730" y="757"/>
                </a:lnTo>
                <a:lnTo>
                  <a:pt x="2732" y="757"/>
                </a:lnTo>
                <a:lnTo>
                  <a:pt x="2732" y="755"/>
                </a:lnTo>
                <a:lnTo>
                  <a:pt x="2732" y="755"/>
                </a:lnTo>
                <a:lnTo>
                  <a:pt x="2730" y="755"/>
                </a:lnTo>
                <a:lnTo>
                  <a:pt x="2730" y="755"/>
                </a:lnTo>
                <a:close/>
                <a:moveTo>
                  <a:pt x="2730" y="751"/>
                </a:moveTo>
                <a:lnTo>
                  <a:pt x="2730" y="749"/>
                </a:lnTo>
                <a:lnTo>
                  <a:pt x="2730" y="749"/>
                </a:lnTo>
                <a:lnTo>
                  <a:pt x="2728" y="753"/>
                </a:lnTo>
                <a:lnTo>
                  <a:pt x="2728" y="755"/>
                </a:lnTo>
                <a:lnTo>
                  <a:pt x="2728" y="755"/>
                </a:lnTo>
                <a:lnTo>
                  <a:pt x="2728" y="753"/>
                </a:lnTo>
                <a:lnTo>
                  <a:pt x="2732" y="753"/>
                </a:lnTo>
                <a:lnTo>
                  <a:pt x="2732" y="753"/>
                </a:lnTo>
                <a:lnTo>
                  <a:pt x="2728" y="753"/>
                </a:lnTo>
                <a:lnTo>
                  <a:pt x="2728" y="751"/>
                </a:lnTo>
                <a:lnTo>
                  <a:pt x="2730" y="751"/>
                </a:lnTo>
                <a:lnTo>
                  <a:pt x="2730" y="751"/>
                </a:lnTo>
                <a:close/>
                <a:moveTo>
                  <a:pt x="2768" y="759"/>
                </a:moveTo>
                <a:lnTo>
                  <a:pt x="2768" y="759"/>
                </a:lnTo>
                <a:lnTo>
                  <a:pt x="2768" y="761"/>
                </a:lnTo>
                <a:lnTo>
                  <a:pt x="2768" y="761"/>
                </a:lnTo>
                <a:lnTo>
                  <a:pt x="2768" y="761"/>
                </a:lnTo>
                <a:lnTo>
                  <a:pt x="2772" y="761"/>
                </a:lnTo>
                <a:lnTo>
                  <a:pt x="2772" y="761"/>
                </a:lnTo>
                <a:lnTo>
                  <a:pt x="2770" y="761"/>
                </a:lnTo>
                <a:lnTo>
                  <a:pt x="2768" y="759"/>
                </a:lnTo>
                <a:close/>
                <a:moveTo>
                  <a:pt x="5194" y="811"/>
                </a:move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09"/>
                </a:lnTo>
                <a:lnTo>
                  <a:pt x="5194" y="811"/>
                </a:lnTo>
                <a:lnTo>
                  <a:pt x="5194" y="811"/>
                </a:lnTo>
                <a:close/>
                <a:moveTo>
                  <a:pt x="2856" y="702"/>
                </a:moveTo>
                <a:lnTo>
                  <a:pt x="2854" y="702"/>
                </a:lnTo>
                <a:lnTo>
                  <a:pt x="2854" y="702"/>
                </a:lnTo>
                <a:lnTo>
                  <a:pt x="2854" y="705"/>
                </a:lnTo>
                <a:lnTo>
                  <a:pt x="2852" y="707"/>
                </a:lnTo>
                <a:lnTo>
                  <a:pt x="2852" y="709"/>
                </a:lnTo>
                <a:lnTo>
                  <a:pt x="2850" y="711"/>
                </a:lnTo>
                <a:lnTo>
                  <a:pt x="2850" y="713"/>
                </a:lnTo>
                <a:lnTo>
                  <a:pt x="2845" y="719"/>
                </a:lnTo>
                <a:lnTo>
                  <a:pt x="2845" y="721"/>
                </a:lnTo>
                <a:lnTo>
                  <a:pt x="2845" y="723"/>
                </a:lnTo>
                <a:lnTo>
                  <a:pt x="2845" y="726"/>
                </a:lnTo>
                <a:lnTo>
                  <a:pt x="2845" y="726"/>
                </a:lnTo>
                <a:lnTo>
                  <a:pt x="2848" y="723"/>
                </a:lnTo>
                <a:lnTo>
                  <a:pt x="2852" y="713"/>
                </a:lnTo>
                <a:lnTo>
                  <a:pt x="2852" y="713"/>
                </a:lnTo>
                <a:lnTo>
                  <a:pt x="2852" y="711"/>
                </a:lnTo>
                <a:lnTo>
                  <a:pt x="2854" y="705"/>
                </a:lnTo>
                <a:lnTo>
                  <a:pt x="2854" y="705"/>
                </a:lnTo>
                <a:lnTo>
                  <a:pt x="2854" y="705"/>
                </a:lnTo>
                <a:lnTo>
                  <a:pt x="2856" y="702"/>
                </a:lnTo>
                <a:lnTo>
                  <a:pt x="2856" y="702"/>
                </a:lnTo>
                <a:close/>
                <a:moveTo>
                  <a:pt x="2764" y="747"/>
                </a:moveTo>
                <a:lnTo>
                  <a:pt x="2764" y="747"/>
                </a:lnTo>
                <a:lnTo>
                  <a:pt x="2764" y="744"/>
                </a:lnTo>
                <a:lnTo>
                  <a:pt x="2764" y="744"/>
                </a:lnTo>
                <a:lnTo>
                  <a:pt x="2764" y="742"/>
                </a:lnTo>
                <a:lnTo>
                  <a:pt x="2762" y="738"/>
                </a:lnTo>
                <a:lnTo>
                  <a:pt x="2762" y="738"/>
                </a:lnTo>
                <a:lnTo>
                  <a:pt x="2762" y="738"/>
                </a:lnTo>
                <a:lnTo>
                  <a:pt x="2760" y="738"/>
                </a:lnTo>
                <a:lnTo>
                  <a:pt x="2760" y="738"/>
                </a:lnTo>
                <a:lnTo>
                  <a:pt x="2757" y="738"/>
                </a:lnTo>
                <a:lnTo>
                  <a:pt x="2757" y="738"/>
                </a:lnTo>
                <a:lnTo>
                  <a:pt x="2753" y="740"/>
                </a:lnTo>
                <a:lnTo>
                  <a:pt x="2751" y="740"/>
                </a:lnTo>
                <a:lnTo>
                  <a:pt x="2751" y="742"/>
                </a:lnTo>
                <a:lnTo>
                  <a:pt x="2751" y="747"/>
                </a:lnTo>
                <a:lnTo>
                  <a:pt x="2751" y="747"/>
                </a:lnTo>
                <a:lnTo>
                  <a:pt x="2753" y="747"/>
                </a:lnTo>
                <a:lnTo>
                  <a:pt x="2755" y="749"/>
                </a:lnTo>
                <a:lnTo>
                  <a:pt x="2760" y="749"/>
                </a:lnTo>
                <a:lnTo>
                  <a:pt x="2762" y="749"/>
                </a:lnTo>
                <a:lnTo>
                  <a:pt x="2764" y="747"/>
                </a:lnTo>
                <a:close/>
                <a:moveTo>
                  <a:pt x="2799" y="763"/>
                </a:moveTo>
                <a:lnTo>
                  <a:pt x="2799" y="763"/>
                </a:lnTo>
                <a:lnTo>
                  <a:pt x="2801" y="765"/>
                </a:lnTo>
                <a:lnTo>
                  <a:pt x="2801" y="765"/>
                </a:lnTo>
                <a:lnTo>
                  <a:pt x="2804" y="763"/>
                </a:lnTo>
                <a:lnTo>
                  <a:pt x="2806" y="763"/>
                </a:lnTo>
                <a:lnTo>
                  <a:pt x="2806" y="765"/>
                </a:lnTo>
                <a:lnTo>
                  <a:pt x="2808" y="763"/>
                </a:lnTo>
                <a:lnTo>
                  <a:pt x="2806" y="763"/>
                </a:lnTo>
                <a:lnTo>
                  <a:pt x="2806" y="761"/>
                </a:lnTo>
                <a:lnTo>
                  <a:pt x="2804" y="761"/>
                </a:lnTo>
                <a:lnTo>
                  <a:pt x="2806" y="761"/>
                </a:lnTo>
                <a:lnTo>
                  <a:pt x="2806" y="759"/>
                </a:lnTo>
                <a:lnTo>
                  <a:pt x="2806" y="759"/>
                </a:lnTo>
                <a:lnTo>
                  <a:pt x="2806" y="759"/>
                </a:lnTo>
                <a:lnTo>
                  <a:pt x="2804" y="757"/>
                </a:lnTo>
                <a:lnTo>
                  <a:pt x="2804" y="757"/>
                </a:lnTo>
                <a:lnTo>
                  <a:pt x="2801" y="757"/>
                </a:lnTo>
                <a:lnTo>
                  <a:pt x="2801" y="757"/>
                </a:lnTo>
                <a:lnTo>
                  <a:pt x="2799" y="757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59"/>
                </a:lnTo>
                <a:lnTo>
                  <a:pt x="2799" y="761"/>
                </a:lnTo>
                <a:lnTo>
                  <a:pt x="2799" y="763"/>
                </a:lnTo>
                <a:close/>
                <a:moveTo>
                  <a:pt x="2871" y="705"/>
                </a:moveTo>
                <a:lnTo>
                  <a:pt x="2871" y="707"/>
                </a:lnTo>
                <a:lnTo>
                  <a:pt x="2873" y="709"/>
                </a:lnTo>
                <a:lnTo>
                  <a:pt x="2871" y="709"/>
                </a:lnTo>
                <a:lnTo>
                  <a:pt x="2871" y="711"/>
                </a:lnTo>
                <a:lnTo>
                  <a:pt x="2873" y="711"/>
                </a:lnTo>
                <a:lnTo>
                  <a:pt x="2873" y="711"/>
                </a:lnTo>
                <a:lnTo>
                  <a:pt x="2875" y="709"/>
                </a:lnTo>
                <a:lnTo>
                  <a:pt x="2875" y="707"/>
                </a:lnTo>
                <a:lnTo>
                  <a:pt x="2877" y="707"/>
                </a:lnTo>
                <a:lnTo>
                  <a:pt x="2879" y="705"/>
                </a:lnTo>
                <a:lnTo>
                  <a:pt x="2879" y="702"/>
                </a:lnTo>
                <a:lnTo>
                  <a:pt x="2879" y="702"/>
                </a:lnTo>
                <a:lnTo>
                  <a:pt x="2881" y="702"/>
                </a:lnTo>
                <a:lnTo>
                  <a:pt x="2881" y="702"/>
                </a:lnTo>
                <a:lnTo>
                  <a:pt x="2879" y="700"/>
                </a:lnTo>
                <a:lnTo>
                  <a:pt x="2881" y="696"/>
                </a:lnTo>
                <a:lnTo>
                  <a:pt x="2881" y="694"/>
                </a:lnTo>
                <a:lnTo>
                  <a:pt x="2883" y="694"/>
                </a:lnTo>
                <a:lnTo>
                  <a:pt x="2883" y="692"/>
                </a:lnTo>
                <a:lnTo>
                  <a:pt x="2883" y="692"/>
                </a:lnTo>
                <a:lnTo>
                  <a:pt x="2883" y="692"/>
                </a:lnTo>
                <a:lnTo>
                  <a:pt x="2881" y="690"/>
                </a:lnTo>
                <a:lnTo>
                  <a:pt x="2881" y="692"/>
                </a:lnTo>
                <a:lnTo>
                  <a:pt x="2881" y="692"/>
                </a:lnTo>
                <a:lnTo>
                  <a:pt x="2879" y="692"/>
                </a:lnTo>
                <a:lnTo>
                  <a:pt x="2877" y="692"/>
                </a:lnTo>
                <a:lnTo>
                  <a:pt x="2875" y="694"/>
                </a:lnTo>
                <a:lnTo>
                  <a:pt x="2873" y="696"/>
                </a:lnTo>
                <a:lnTo>
                  <a:pt x="2871" y="696"/>
                </a:lnTo>
                <a:lnTo>
                  <a:pt x="2871" y="698"/>
                </a:lnTo>
                <a:lnTo>
                  <a:pt x="2871" y="700"/>
                </a:lnTo>
                <a:lnTo>
                  <a:pt x="2871" y="702"/>
                </a:lnTo>
                <a:lnTo>
                  <a:pt x="2871" y="705"/>
                </a:lnTo>
                <a:lnTo>
                  <a:pt x="2871" y="705"/>
                </a:lnTo>
                <a:close/>
                <a:moveTo>
                  <a:pt x="2757" y="753"/>
                </a:moveTo>
                <a:lnTo>
                  <a:pt x="2757" y="751"/>
                </a:lnTo>
                <a:lnTo>
                  <a:pt x="2755" y="751"/>
                </a:lnTo>
                <a:lnTo>
                  <a:pt x="2755" y="751"/>
                </a:lnTo>
                <a:lnTo>
                  <a:pt x="2757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60" y="753"/>
                </a:lnTo>
                <a:lnTo>
                  <a:pt x="2757" y="753"/>
                </a:lnTo>
                <a:close/>
                <a:moveTo>
                  <a:pt x="2751" y="749"/>
                </a:moveTo>
                <a:lnTo>
                  <a:pt x="2749" y="749"/>
                </a:lnTo>
                <a:lnTo>
                  <a:pt x="2749" y="749"/>
                </a:lnTo>
                <a:lnTo>
                  <a:pt x="2749" y="753"/>
                </a:lnTo>
                <a:lnTo>
                  <a:pt x="2751" y="753"/>
                </a:lnTo>
                <a:lnTo>
                  <a:pt x="2751" y="753"/>
                </a:lnTo>
                <a:lnTo>
                  <a:pt x="2753" y="753"/>
                </a:lnTo>
                <a:lnTo>
                  <a:pt x="2753" y="753"/>
                </a:lnTo>
                <a:lnTo>
                  <a:pt x="2753" y="751"/>
                </a:lnTo>
                <a:lnTo>
                  <a:pt x="2751" y="749"/>
                </a:lnTo>
                <a:close/>
                <a:moveTo>
                  <a:pt x="2760" y="734"/>
                </a:moveTo>
                <a:lnTo>
                  <a:pt x="2762" y="734"/>
                </a:lnTo>
                <a:lnTo>
                  <a:pt x="2762" y="734"/>
                </a:lnTo>
                <a:lnTo>
                  <a:pt x="2762" y="734"/>
                </a:lnTo>
                <a:lnTo>
                  <a:pt x="2762" y="732"/>
                </a:lnTo>
                <a:lnTo>
                  <a:pt x="2762" y="732"/>
                </a:lnTo>
                <a:lnTo>
                  <a:pt x="2760" y="730"/>
                </a:lnTo>
                <a:lnTo>
                  <a:pt x="2760" y="732"/>
                </a:lnTo>
                <a:lnTo>
                  <a:pt x="2760" y="732"/>
                </a:lnTo>
                <a:lnTo>
                  <a:pt x="2760" y="734"/>
                </a:lnTo>
                <a:lnTo>
                  <a:pt x="2760" y="734"/>
                </a:lnTo>
                <a:close/>
                <a:moveTo>
                  <a:pt x="2762" y="755"/>
                </a:moveTo>
                <a:lnTo>
                  <a:pt x="2764" y="755"/>
                </a:lnTo>
                <a:lnTo>
                  <a:pt x="2764" y="755"/>
                </a:lnTo>
                <a:lnTo>
                  <a:pt x="2766" y="749"/>
                </a:lnTo>
                <a:lnTo>
                  <a:pt x="2766" y="747"/>
                </a:lnTo>
                <a:lnTo>
                  <a:pt x="2766" y="747"/>
                </a:lnTo>
                <a:lnTo>
                  <a:pt x="2766" y="749"/>
                </a:lnTo>
                <a:lnTo>
                  <a:pt x="2764" y="751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3"/>
                </a:lnTo>
                <a:lnTo>
                  <a:pt x="2762" y="755"/>
                </a:lnTo>
                <a:close/>
                <a:moveTo>
                  <a:pt x="2827" y="751"/>
                </a:moveTo>
                <a:lnTo>
                  <a:pt x="2827" y="751"/>
                </a:lnTo>
                <a:lnTo>
                  <a:pt x="2827" y="749"/>
                </a:lnTo>
                <a:lnTo>
                  <a:pt x="2827" y="747"/>
                </a:lnTo>
                <a:lnTo>
                  <a:pt x="2822" y="744"/>
                </a:lnTo>
                <a:lnTo>
                  <a:pt x="2820" y="744"/>
                </a:lnTo>
                <a:lnTo>
                  <a:pt x="2820" y="749"/>
                </a:lnTo>
                <a:lnTo>
                  <a:pt x="2822" y="749"/>
                </a:lnTo>
                <a:lnTo>
                  <a:pt x="2827" y="751"/>
                </a:lnTo>
                <a:close/>
                <a:moveTo>
                  <a:pt x="4115" y="1482"/>
                </a:moveTo>
                <a:lnTo>
                  <a:pt x="4115" y="1482"/>
                </a:lnTo>
                <a:lnTo>
                  <a:pt x="4115" y="1480"/>
                </a:lnTo>
                <a:lnTo>
                  <a:pt x="4115" y="1480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2"/>
                </a:lnTo>
                <a:lnTo>
                  <a:pt x="4113" y="1484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7"/>
                </a:lnTo>
                <a:lnTo>
                  <a:pt x="4115" y="1484"/>
                </a:lnTo>
                <a:lnTo>
                  <a:pt x="4115" y="1482"/>
                </a:lnTo>
                <a:close/>
                <a:moveTo>
                  <a:pt x="4094" y="1463"/>
                </a:moveTo>
                <a:lnTo>
                  <a:pt x="4092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lnTo>
                  <a:pt x="4094" y="1463"/>
                </a:lnTo>
                <a:close/>
                <a:moveTo>
                  <a:pt x="4117" y="1591"/>
                </a:move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91"/>
                </a:lnTo>
                <a:lnTo>
                  <a:pt x="4117" y="1589"/>
                </a:lnTo>
                <a:lnTo>
                  <a:pt x="4117" y="1589"/>
                </a:lnTo>
                <a:lnTo>
                  <a:pt x="4117" y="1591"/>
                </a:lnTo>
                <a:close/>
                <a:moveTo>
                  <a:pt x="4100" y="1468"/>
                </a:move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lnTo>
                  <a:pt x="4100" y="1468"/>
                </a:lnTo>
                <a:close/>
                <a:moveTo>
                  <a:pt x="4103" y="1476"/>
                </a:moveTo>
                <a:lnTo>
                  <a:pt x="4105" y="1478"/>
                </a:lnTo>
                <a:lnTo>
                  <a:pt x="4105" y="1476"/>
                </a:lnTo>
                <a:lnTo>
                  <a:pt x="4103" y="1476"/>
                </a:lnTo>
                <a:lnTo>
                  <a:pt x="4103" y="1476"/>
                </a:lnTo>
                <a:close/>
                <a:moveTo>
                  <a:pt x="4155" y="1327"/>
                </a:moveTo>
                <a:lnTo>
                  <a:pt x="4155" y="1327"/>
                </a:lnTo>
                <a:lnTo>
                  <a:pt x="4155" y="1329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lnTo>
                  <a:pt x="4155" y="1327"/>
                </a:lnTo>
                <a:close/>
                <a:moveTo>
                  <a:pt x="4157" y="1327"/>
                </a:moveTo>
                <a:lnTo>
                  <a:pt x="4157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9"/>
                </a:lnTo>
                <a:lnTo>
                  <a:pt x="4159" y="1327"/>
                </a:lnTo>
                <a:lnTo>
                  <a:pt x="4159" y="1327"/>
                </a:lnTo>
                <a:lnTo>
                  <a:pt x="4157" y="1327"/>
                </a:lnTo>
                <a:lnTo>
                  <a:pt x="4157" y="1327"/>
                </a:lnTo>
                <a:close/>
                <a:moveTo>
                  <a:pt x="4165" y="1321"/>
                </a:moveTo>
                <a:lnTo>
                  <a:pt x="4165" y="1321"/>
                </a:lnTo>
                <a:lnTo>
                  <a:pt x="4163" y="1321"/>
                </a:lnTo>
                <a:lnTo>
                  <a:pt x="4163" y="1323"/>
                </a:lnTo>
                <a:lnTo>
                  <a:pt x="4165" y="1323"/>
                </a:lnTo>
                <a:lnTo>
                  <a:pt x="4168" y="1323"/>
                </a:lnTo>
                <a:lnTo>
                  <a:pt x="4165" y="1321"/>
                </a:lnTo>
                <a:close/>
                <a:moveTo>
                  <a:pt x="4251" y="1296"/>
                </a:moveTo>
                <a:lnTo>
                  <a:pt x="4251" y="1296"/>
                </a:lnTo>
                <a:lnTo>
                  <a:pt x="4251" y="1298"/>
                </a:lnTo>
                <a:lnTo>
                  <a:pt x="4251" y="1298"/>
                </a:lnTo>
                <a:lnTo>
                  <a:pt x="4251" y="1298"/>
                </a:lnTo>
                <a:lnTo>
                  <a:pt x="4253" y="1298"/>
                </a:lnTo>
                <a:lnTo>
                  <a:pt x="4253" y="1298"/>
                </a:lnTo>
                <a:lnTo>
                  <a:pt x="4251" y="1298"/>
                </a:lnTo>
                <a:lnTo>
                  <a:pt x="4251" y="1296"/>
                </a:lnTo>
                <a:close/>
                <a:moveTo>
                  <a:pt x="4163" y="1327"/>
                </a:moveTo>
                <a:lnTo>
                  <a:pt x="4165" y="1327"/>
                </a:lnTo>
                <a:lnTo>
                  <a:pt x="4165" y="1327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5" y="1325"/>
                </a:lnTo>
                <a:lnTo>
                  <a:pt x="4163" y="1327"/>
                </a:lnTo>
                <a:close/>
                <a:moveTo>
                  <a:pt x="3388" y="1277"/>
                </a:moveTo>
                <a:lnTo>
                  <a:pt x="3386" y="1277"/>
                </a:lnTo>
                <a:lnTo>
                  <a:pt x="3384" y="1277"/>
                </a:lnTo>
                <a:lnTo>
                  <a:pt x="3386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lnTo>
                  <a:pt x="3388" y="1277"/>
                </a:lnTo>
                <a:close/>
                <a:moveTo>
                  <a:pt x="3380" y="1275"/>
                </a:moveTo>
                <a:lnTo>
                  <a:pt x="3378" y="1275"/>
                </a:lnTo>
                <a:lnTo>
                  <a:pt x="3380" y="1277"/>
                </a:lnTo>
                <a:lnTo>
                  <a:pt x="3380" y="1277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5"/>
                </a:lnTo>
                <a:lnTo>
                  <a:pt x="3382" y="1273"/>
                </a:lnTo>
                <a:lnTo>
                  <a:pt x="3382" y="1275"/>
                </a:lnTo>
                <a:lnTo>
                  <a:pt x="3380" y="1275"/>
                </a:lnTo>
                <a:close/>
                <a:moveTo>
                  <a:pt x="4369" y="1162"/>
                </a:moveTo>
                <a:lnTo>
                  <a:pt x="4369" y="1162"/>
                </a:lnTo>
                <a:lnTo>
                  <a:pt x="4369" y="1162"/>
                </a:lnTo>
                <a:lnTo>
                  <a:pt x="4367" y="1160"/>
                </a:lnTo>
                <a:lnTo>
                  <a:pt x="4367" y="1160"/>
                </a:lnTo>
                <a:lnTo>
                  <a:pt x="4365" y="1160"/>
                </a:lnTo>
                <a:lnTo>
                  <a:pt x="4365" y="1160"/>
                </a:lnTo>
                <a:lnTo>
                  <a:pt x="4365" y="1162"/>
                </a:lnTo>
                <a:lnTo>
                  <a:pt x="4369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73" y="1164"/>
                </a:lnTo>
                <a:lnTo>
                  <a:pt x="4369" y="1162"/>
                </a:lnTo>
                <a:close/>
                <a:moveTo>
                  <a:pt x="3369" y="1275"/>
                </a:moveTo>
                <a:lnTo>
                  <a:pt x="3369" y="1275"/>
                </a:lnTo>
                <a:lnTo>
                  <a:pt x="3369" y="1275"/>
                </a:lnTo>
                <a:lnTo>
                  <a:pt x="3369" y="1275"/>
                </a:lnTo>
                <a:lnTo>
                  <a:pt x="3371" y="1275"/>
                </a:lnTo>
                <a:lnTo>
                  <a:pt x="3369" y="1275"/>
                </a:lnTo>
                <a:lnTo>
                  <a:pt x="3369" y="1275"/>
                </a:lnTo>
                <a:close/>
                <a:moveTo>
                  <a:pt x="2965" y="1076"/>
                </a:moveTo>
                <a:lnTo>
                  <a:pt x="2965" y="1076"/>
                </a:lnTo>
                <a:lnTo>
                  <a:pt x="2965" y="1076"/>
                </a:lnTo>
                <a:lnTo>
                  <a:pt x="2965" y="1076"/>
                </a:lnTo>
                <a:lnTo>
                  <a:pt x="2967" y="1076"/>
                </a:lnTo>
                <a:lnTo>
                  <a:pt x="2965" y="1074"/>
                </a:lnTo>
                <a:lnTo>
                  <a:pt x="2965" y="1074"/>
                </a:lnTo>
                <a:lnTo>
                  <a:pt x="2965" y="1076"/>
                </a:lnTo>
                <a:close/>
                <a:moveTo>
                  <a:pt x="4090" y="1457"/>
                </a:moveTo>
                <a:lnTo>
                  <a:pt x="4090" y="1455"/>
                </a:lnTo>
                <a:lnTo>
                  <a:pt x="4090" y="1455"/>
                </a:lnTo>
                <a:lnTo>
                  <a:pt x="4090" y="1457"/>
                </a:lnTo>
                <a:lnTo>
                  <a:pt x="4090" y="1459"/>
                </a:lnTo>
                <a:lnTo>
                  <a:pt x="4090" y="1459"/>
                </a:lnTo>
                <a:lnTo>
                  <a:pt x="4090" y="1459"/>
                </a:lnTo>
                <a:lnTo>
                  <a:pt x="4092" y="1459"/>
                </a:lnTo>
                <a:lnTo>
                  <a:pt x="4092" y="1457"/>
                </a:lnTo>
                <a:lnTo>
                  <a:pt x="4092" y="1457"/>
                </a:lnTo>
                <a:lnTo>
                  <a:pt x="4090" y="1457"/>
                </a:lnTo>
                <a:close/>
                <a:moveTo>
                  <a:pt x="4056" y="1493"/>
                </a:moveTo>
                <a:lnTo>
                  <a:pt x="4054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5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lnTo>
                  <a:pt x="4056" y="1493"/>
                </a:lnTo>
                <a:close/>
                <a:moveTo>
                  <a:pt x="4056" y="1491"/>
                </a:move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lnTo>
                  <a:pt x="4056" y="1491"/>
                </a:lnTo>
                <a:close/>
                <a:moveTo>
                  <a:pt x="3966" y="1350"/>
                </a:moveTo>
                <a:lnTo>
                  <a:pt x="3966" y="1350"/>
                </a:lnTo>
                <a:lnTo>
                  <a:pt x="3968" y="1350"/>
                </a:lnTo>
                <a:lnTo>
                  <a:pt x="3968" y="1350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6" y="1348"/>
                </a:lnTo>
                <a:lnTo>
                  <a:pt x="3966" y="1346"/>
                </a:lnTo>
                <a:lnTo>
                  <a:pt x="3964" y="1346"/>
                </a:lnTo>
                <a:lnTo>
                  <a:pt x="3964" y="1348"/>
                </a:lnTo>
                <a:lnTo>
                  <a:pt x="3964" y="1348"/>
                </a:lnTo>
                <a:lnTo>
                  <a:pt x="3966" y="1348"/>
                </a:lnTo>
                <a:lnTo>
                  <a:pt x="3966" y="1350"/>
                </a:lnTo>
                <a:close/>
                <a:moveTo>
                  <a:pt x="3411" y="1239"/>
                </a:moveTo>
                <a:lnTo>
                  <a:pt x="3409" y="1239"/>
                </a:lnTo>
                <a:lnTo>
                  <a:pt x="3409" y="1239"/>
                </a:lnTo>
                <a:lnTo>
                  <a:pt x="3409" y="1239"/>
                </a:lnTo>
                <a:lnTo>
                  <a:pt x="3409" y="1241"/>
                </a:lnTo>
                <a:lnTo>
                  <a:pt x="3409" y="1241"/>
                </a:lnTo>
                <a:lnTo>
                  <a:pt x="3411" y="1241"/>
                </a:lnTo>
                <a:lnTo>
                  <a:pt x="3413" y="1239"/>
                </a:lnTo>
                <a:lnTo>
                  <a:pt x="3413" y="1239"/>
                </a:lnTo>
                <a:lnTo>
                  <a:pt x="3415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17" y="1239"/>
                </a:lnTo>
                <a:lnTo>
                  <a:pt x="3420" y="1237"/>
                </a:lnTo>
                <a:lnTo>
                  <a:pt x="3422" y="1235"/>
                </a:lnTo>
                <a:lnTo>
                  <a:pt x="3424" y="1235"/>
                </a:lnTo>
                <a:lnTo>
                  <a:pt x="3422" y="1235"/>
                </a:lnTo>
                <a:lnTo>
                  <a:pt x="3420" y="1235"/>
                </a:lnTo>
                <a:lnTo>
                  <a:pt x="3417" y="1235"/>
                </a:lnTo>
                <a:lnTo>
                  <a:pt x="3415" y="1235"/>
                </a:lnTo>
                <a:lnTo>
                  <a:pt x="3415" y="1235"/>
                </a:lnTo>
                <a:lnTo>
                  <a:pt x="3415" y="1237"/>
                </a:lnTo>
                <a:lnTo>
                  <a:pt x="3415" y="1237"/>
                </a:lnTo>
                <a:lnTo>
                  <a:pt x="3411" y="1239"/>
                </a:lnTo>
                <a:close/>
                <a:moveTo>
                  <a:pt x="3396" y="1273"/>
                </a:moveTo>
                <a:lnTo>
                  <a:pt x="3394" y="1273"/>
                </a:lnTo>
                <a:lnTo>
                  <a:pt x="3394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lnTo>
                  <a:pt x="3396" y="1273"/>
                </a:lnTo>
                <a:close/>
                <a:moveTo>
                  <a:pt x="5211" y="811"/>
                </a:moveTo>
                <a:lnTo>
                  <a:pt x="5213" y="809"/>
                </a:lnTo>
                <a:lnTo>
                  <a:pt x="5211" y="807"/>
                </a:lnTo>
                <a:lnTo>
                  <a:pt x="5209" y="809"/>
                </a:lnTo>
                <a:lnTo>
                  <a:pt x="5209" y="809"/>
                </a:lnTo>
                <a:lnTo>
                  <a:pt x="5209" y="811"/>
                </a:lnTo>
                <a:lnTo>
                  <a:pt x="5211" y="811"/>
                </a:lnTo>
                <a:lnTo>
                  <a:pt x="5211" y="811"/>
                </a:lnTo>
                <a:close/>
                <a:moveTo>
                  <a:pt x="5213" y="1866"/>
                </a:moveTo>
                <a:lnTo>
                  <a:pt x="5211" y="1866"/>
                </a:lnTo>
                <a:lnTo>
                  <a:pt x="5211" y="1866"/>
                </a:lnTo>
                <a:lnTo>
                  <a:pt x="5209" y="1866"/>
                </a:lnTo>
                <a:lnTo>
                  <a:pt x="5207" y="1866"/>
                </a:lnTo>
                <a:lnTo>
                  <a:pt x="5207" y="1868"/>
                </a:lnTo>
                <a:lnTo>
                  <a:pt x="5205" y="1868"/>
                </a:lnTo>
                <a:lnTo>
                  <a:pt x="5205" y="1868"/>
                </a:lnTo>
                <a:lnTo>
                  <a:pt x="5203" y="1870"/>
                </a:lnTo>
                <a:lnTo>
                  <a:pt x="5201" y="1870"/>
                </a:lnTo>
                <a:lnTo>
                  <a:pt x="5198" y="1870"/>
                </a:lnTo>
                <a:lnTo>
                  <a:pt x="5198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6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2"/>
                </a:lnTo>
                <a:lnTo>
                  <a:pt x="5194" y="1874"/>
                </a:lnTo>
                <a:lnTo>
                  <a:pt x="5194" y="1874"/>
                </a:lnTo>
                <a:lnTo>
                  <a:pt x="5194" y="1874"/>
                </a:lnTo>
                <a:lnTo>
                  <a:pt x="5196" y="1874"/>
                </a:lnTo>
                <a:lnTo>
                  <a:pt x="5196" y="1877"/>
                </a:lnTo>
                <a:lnTo>
                  <a:pt x="5196" y="1877"/>
                </a:lnTo>
                <a:lnTo>
                  <a:pt x="5198" y="1877"/>
                </a:lnTo>
                <a:lnTo>
                  <a:pt x="5198" y="1877"/>
                </a:lnTo>
                <a:lnTo>
                  <a:pt x="5201" y="1877"/>
                </a:lnTo>
                <a:lnTo>
                  <a:pt x="5201" y="1877"/>
                </a:lnTo>
                <a:lnTo>
                  <a:pt x="5203" y="1874"/>
                </a:lnTo>
                <a:lnTo>
                  <a:pt x="5205" y="1872"/>
                </a:lnTo>
                <a:lnTo>
                  <a:pt x="5205" y="1872"/>
                </a:lnTo>
                <a:lnTo>
                  <a:pt x="5205" y="1872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7" y="1874"/>
                </a:lnTo>
                <a:lnTo>
                  <a:pt x="5209" y="1874"/>
                </a:lnTo>
                <a:lnTo>
                  <a:pt x="5211" y="1874"/>
                </a:lnTo>
                <a:lnTo>
                  <a:pt x="5213" y="1874"/>
                </a:lnTo>
                <a:lnTo>
                  <a:pt x="5215" y="1874"/>
                </a:lnTo>
                <a:lnTo>
                  <a:pt x="5213" y="1872"/>
                </a:lnTo>
                <a:lnTo>
                  <a:pt x="5213" y="1872"/>
                </a:lnTo>
                <a:lnTo>
                  <a:pt x="5215" y="1870"/>
                </a:lnTo>
                <a:lnTo>
                  <a:pt x="5215" y="1870"/>
                </a:lnTo>
                <a:lnTo>
                  <a:pt x="5213" y="1870"/>
                </a:lnTo>
                <a:lnTo>
                  <a:pt x="5213" y="1870"/>
                </a:lnTo>
                <a:lnTo>
                  <a:pt x="5211" y="1872"/>
                </a:lnTo>
                <a:lnTo>
                  <a:pt x="5209" y="1874"/>
                </a:lnTo>
                <a:lnTo>
                  <a:pt x="5209" y="1872"/>
                </a:lnTo>
                <a:lnTo>
                  <a:pt x="5209" y="1870"/>
                </a:lnTo>
                <a:lnTo>
                  <a:pt x="5211" y="1870"/>
                </a:lnTo>
                <a:lnTo>
                  <a:pt x="5213" y="1868"/>
                </a:lnTo>
                <a:lnTo>
                  <a:pt x="5213" y="1868"/>
                </a:lnTo>
                <a:lnTo>
                  <a:pt x="5215" y="1866"/>
                </a:lnTo>
                <a:lnTo>
                  <a:pt x="5215" y="1866"/>
                </a:lnTo>
                <a:lnTo>
                  <a:pt x="5213" y="1866"/>
                </a:lnTo>
                <a:lnTo>
                  <a:pt x="5213" y="1866"/>
                </a:lnTo>
                <a:close/>
                <a:moveTo>
                  <a:pt x="5196" y="1738"/>
                </a:move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lnTo>
                  <a:pt x="5196" y="1738"/>
                </a:lnTo>
                <a:close/>
                <a:moveTo>
                  <a:pt x="5207" y="820"/>
                </a:moveTo>
                <a:lnTo>
                  <a:pt x="5207" y="820"/>
                </a:lnTo>
                <a:lnTo>
                  <a:pt x="5205" y="820"/>
                </a:lnTo>
                <a:lnTo>
                  <a:pt x="5203" y="820"/>
                </a:lnTo>
                <a:lnTo>
                  <a:pt x="5203" y="818"/>
                </a:lnTo>
                <a:lnTo>
                  <a:pt x="5201" y="816"/>
                </a:lnTo>
                <a:lnTo>
                  <a:pt x="5196" y="816"/>
                </a:lnTo>
                <a:lnTo>
                  <a:pt x="5196" y="816"/>
                </a:lnTo>
                <a:lnTo>
                  <a:pt x="5196" y="818"/>
                </a:lnTo>
                <a:lnTo>
                  <a:pt x="5201" y="818"/>
                </a:lnTo>
                <a:lnTo>
                  <a:pt x="5205" y="820"/>
                </a:lnTo>
                <a:lnTo>
                  <a:pt x="5207" y="820"/>
                </a:lnTo>
                <a:close/>
                <a:moveTo>
                  <a:pt x="5215" y="1870"/>
                </a:move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lnTo>
                  <a:pt x="5215" y="1870"/>
                </a:lnTo>
                <a:close/>
                <a:moveTo>
                  <a:pt x="5205" y="1755"/>
                </a:move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3"/>
                </a:lnTo>
                <a:lnTo>
                  <a:pt x="5205" y="1755"/>
                </a:lnTo>
                <a:lnTo>
                  <a:pt x="5205" y="1755"/>
                </a:lnTo>
                <a:close/>
                <a:moveTo>
                  <a:pt x="5215" y="1877"/>
                </a:moveTo>
                <a:lnTo>
                  <a:pt x="5213" y="1877"/>
                </a:lnTo>
                <a:lnTo>
                  <a:pt x="5215" y="1877"/>
                </a:lnTo>
                <a:lnTo>
                  <a:pt x="5215" y="1877"/>
                </a:lnTo>
                <a:lnTo>
                  <a:pt x="5215" y="1874"/>
                </a:lnTo>
                <a:lnTo>
                  <a:pt x="5215" y="1874"/>
                </a:lnTo>
                <a:lnTo>
                  <a:pt x="5215" y="1877"/>
                </a:lnTo>
                <a:close/>
                <a:moveTo>
                  <a:pt x="5205" y="1891"/>
                </a:moveTo>
                <a:lnTo>
                  <a:pt x="5205" y="1891"/>
                </a:lnTo>
                <a:lnTo>
                  <a:pt x="5205" y="1893"/>
                </a:lnTo>
                <a:lnTo>
                  <a:pt x="5205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3"/>
                </a:lnTo>
                <a:lnTo>
                  <a:pt x="5207" y="1891"/>
                </a:lnTo>
                <a:lnTo>
                  <a:pt x="5205" y="1891"/>
                </a:lnTo>
                <a:close/>
                <a:moveTo>
                  <a:pt x="4417" y="1032"/>
                </a:moveTo>
                <a:lnTo>
                  <a:pt x="4417" y="1032"/>
                </a:lnTo>
                <a:lnTo>
                  <a:pt x="4417" y="1032"/>
                </a:lnTo>
                <a:lnTo>
                  <a:pt x="4417" y="1034"/>
                </a:lnTo>
                <a:lnTo>
                  <a:pt x="4417" y="1032"/>
                </a:lnTo>
                <a:lnTo>
                  <a:pt x="4417" y="1032"/>
                </a:lnTo>
                <a:close/>
                <a:moveTo>
                  <a:pt x="5207" y="1881"/>
                </a:moveTo>
                <a:lnTo>
                  <a:pt x="5207" y="1881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3"/>
                </a:lnTo>
                <a:lnTo>
                  <a:pt x="5207" y="1881"/>
                </a:lnTo>
                <a:lnTo>
                  <a:pt x="5207" y="1881"/>
                </a:lnTo>
                <a:close/>
                <a:moveTo>
                  <a:pt x="5198" y="1887"/>
                </a:moveTo>
                <a:lnTo>
                  <a:pt x="5196" y="1887"/>
                </a:lnTo>
                <a:lnTo>
                  <a:pt x="5198" y="1889"/>
                </a:lnTo>
                <a:lnTo>
                  <a:pt x="5198" y="1889"/>
                </a:lnTo>
                <a:lnTo>
                  <a:pt x="5198" y="1887"/>
                </a:lnTo>
                <a:lnTo>
                  <a:pt x="5198" y="1887"/>
                </a:lnTo>
                <a:lnTo>
                  <a:pt x="5198" y="1887"/>
                </a:lnTo>
                <a:close/>
                <a:moveTo>
                  <a:pt x="4608" y="749"/>
                </a:moveTo>
                <a:lnTo>
                  <a:pt x="4605" y="749"/>
                </a:lnTo>
                <a:lnTo>
                  <a:pt x="4605" y="749"/>
                </a:lnTo>
                <a:lnTo>
                  <a:pt x="4601" y="747"/>
                </a:lnTo>
                <a:lnTo>
                  <a:pt x="4601" y="747"/>
                </a:lnTo>
                <a:lnTo>
                  <a:pt x="4599" y="751"/>
                </a:lnTo>
                <a:lnTo>
                  <a:pt x="4597" y="751"/>
                </a:lnTo>
                <a:lnTo>
                  <a:pt x="4597" y="753"/>
                </a:lnTo>
                <a:lnTo>
                  <a:pt x="4595" y="755"/>
                </a:lnTo>
                <a:lnTo>
                  <a:pt x="4597" y="755"/>
                </a:lnTo>
                <a:lnTo>
                  <a:pt x="4599" y="753"/>
                </a:lnTo>
                <a:lnTo>
                  <a:pt x="4599" y="753"/>
                </a:lnTo>
                <a:lnTo>
                  <a:pt x="4601" y="757"/>
                </a:lnTo>
                <a:lnTo>
                  <a:pt x="4603" y="757"/>
                </a:lnTo>
                <a:lnTo>
                  <a:pt x="4603" y="757"/>
                </a:lnTo>
                <a:lnTo>
                  <a:pt x="4605" y="755"/>
                </a:lnTo>
                <a:lnTo>
                  <a:pt x="4605" y="755"/>
                </a:lnTo>
                <a:lnTo>
                  <a:pt x="4608" y="753"/>
                </a:lnTo>
                <a:lnTo>
                  <a:pt x="4608" y="753"/>
                </a:lnTo>
                <a:lnTo>
                  <a:pt x="4608" y="751"/>
                </a:lnTo>
                <a:lnTo>
                  <a:pt x="4610" y="749"/>
                </a:lnTo>
                <a:lnTo>
                  <a:pt x="4610" y="749"/>
                </a:lnTo>
                <a:lnTo>
                  <a:pt x="4608" y="749"/>
                </a:lnTo>
                <a:close/>
                <a:moveTo>
                  <a:pt x="4593" y="749"/>
                </a:moveTo>
                <a:lnTo>
                  <a:pt x="4589" y="751"/>
                </a:lnTo>
                <a:lnTo>
                  <a:pt x="4589" y="751"/>
                </a:lnTo>
                <a:lnTo>
                  <a:pt x="4589" y="751"/>
                </a:lnTo>
                <a:lnTo>
                  <a:pt x="4591" y="751"/>
                </a:lnTo>
                <a:lnTo>
                  <a:pt x="4593" y="751"/>
                </a:lnTo>
                <a:lnTo>
                  <a:pt x="4593" y="751"/>
                </a:lnTo>
                <a:lnTo>
                  <a:pt x="4595" y="749"/>
                </a:lnTo>
                <a:lnTo>
                  <a:pt x="4595" y="749"/>
                </a:lnTo>
                <a:lnTo>
                  <a:pt x="4593" y="749"/>
                </a:lnTo>
                <a:lnTo>
                  <a:pt x="4593" y="749"/>
                </a:lnTo>
                <a:close/>
                <a:moveTo>
                  <a:pt x="3371" y="931"/>
                </a:moveTo>
                <a:lnTo>
                  <a:pt x="3371" y="931"/>
                </a:lnTo>
                <a:lnTo>
                  <a:pt x="3371" y="929"/>
                </a:lnTo>
                <a:lnTo>
                  <a:pt x="3371" y="929"/>
                </a:lnTo>
                <a:lnTo>
                  <a:pt x="3369" y="929"/>
                </a:lnTo>
                <a:lnTo>
                  <a:pt x="3369" y="929"/>
                </a:lnTo>
                <a:lnTo>
                  <a:pt x="3369" y="931"/>
                </a:lnTo>
                <a:lnTo>
                  <a:pt x="3371" y="931"/>
                </a:lnTo>
                <a:close/>
                <a:moveTo>
                  <a:pt x="4440" y="1065"/>
                </a:moveTo>
                <a:lnTo>
                  <a:pt x="4440" y="1065"/>
                </a:lnTo>
                <a:lnTo>
                  <a:pt x="4440" y="1063"/>
                </a:lnTo>
                <a:lnTo>
                  <a:pt x="4440" y="1061"/>
                </a:lnTo>
                <a:lnTo>
                  <a:pt x="4440" y="1061"/>
                </a:lnTo>
                <a:lnTo>
                  <a:pt x="4438" y="1061"/>
                </a:lnTo>
                <a:lnTo>
                  <a:pt x="4440" y="1063"/>
                </a:lnTo>
                <a:lnTo>
                  <a:pt x="4440" y="1065"/>
                </a:lnTo>
                <a:lnTo>
                  <a:pt x="4440" y="1065"/>
                </a:lnTo>
                <a:close/>
                <a:moveTo>
                  <a:pt x="4440" y="1084"/>
                </a:moveTo>
                <a:lnTo>
                  <a:pt x="4438" y="1082"/>
                </a:lnTo>
                <a:lnTo>
                  <a:pt x="4438" y="1082"/>
                </a:lnTo>
                <a:lnTo>
                  <a:pt x="4438" y="1084"/>
                </a:lnTo>
                <a:lnTo>
                  <a:pt x="4440" y="1084"/>
                </a:lnTo>
                <a:lnTo>
                  <a:pt x="4440" y="1084"/>
                </a:lnTo>
                <a:close/>
                <a:moveTo>
                  <a:pt x="3302" y="927"/>
                </a:move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9"/>
                </a:lnTo>
                <a:lnTo>
                  <a:pt x="3302" y="927"/>
                </a:lnTo>
                <a:lnTo>
                  <a:pt x="3302" y="927"/>
                </a:lnTo>
                <a:close/>
                <a:moveTo>
                  <a:pt x="3336" y="939"/>
                </a:moveTo>
                <a:lnTo>
                  <a:pt x="3338" y="937"/>
                </a:lnTo>
                <a:lnTo>
                  <a:pt x="3338" y="937"/>
                </a:lnTo>
                <a:lnTo>
                  <a:pt x="3336" y="937"/>
                </a:lnTo>
                <a:lnTo>
                  <a:pt x="3336" y="937"/>
                </a:lnTo>
                <a:lnTo>
                  <a:pt x="3336" y="939"/>
                </a:lnTo>
                <a:lnTo>
                  <a:pt x="3336" y="939"/>
                </a:lnTo>
                <a:close/>
                <a:moveTo>
                  <a:pt x="3334" y="939"/>
                </a:move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4" y="937"/>
                </a:lnTo>
                <a:lnTo>
                  <a:pt x="3332" y="937"/>
                </a:lnTo>
                <a:lnTo>
                  <a:pt x="3332" y="939"/>
                </a:lnTo>
                <a:lnTo>
                  <a:pt x="3334" y="941"/>
                </a:lnTo>
                <a:lnTo>
                  <a:pt x="3334" y="941"/>
                </a:lnTo>
                <a:lnTo>
                  <a:pt x="3336" y="941"/>
                </a:lnTo>
                <a:lnTo>
                  <a:pt x="3334" y="939"/>
                </a:lnTo>
                <a:lnTo>
                  <a:pt x="3334" y="939"/>
                </a:lnTo>
                <a:close/>
                <a:moveTo>
                  <a:pt x="3378" y="1046"/>
                </a:moveTo>
                <a:lnTo>
                  <a:pt x="3378" y="1044"/>
                </a:lnTo>
                <a:lnTo>
                  <a:pt x="3376" y="1040"/>
                </a:lnTo>
                <a:lnTo>
                  <a:pt x="3378" y="1040"/>
                </a:lnTo>
                <a:lnTo>
                  <a:pt x="3376" y="1040"/>
                </a:lnTo>
                <a:lnTo>
                  <a:pt x="3376" y="1040"/>
                </a:lnTo>
                <a:lnTo>
                  <a:pt x="3376" y="1042"/>
                </a:lnTo>
                <a:lnTo>
                  <a:pt x="3378" y="1046"/>
                </a:lnTo>
                <a:close/>
                <a:moveTo>
                  <a:pt x="3340" y="1252"/>
                </a:moveTo>
                <a:lnTo>
                  <a:pt x="3340" y="1252"/>
                </a:lnTo>
                <a:lnTo>
                  <a:pt x="3340" y="1252"/>
                </a:lnTo>
                <a:lnTo>
                  <a:pt x="3342" y="1250"/>
                </a:lnTo>
                <a:lnTo>
                  <a:pt x="3340" y="1248"/>
                </a:lnTo>
                <a:lnTo>
                  <a:pt x="3340" y="1245"/>
                </a:lnTo>
                <a:lnTo>
                  <a:pt x="3340" y="1245"/>
                </a:lnTo>
                <a:lnTo>
                  <a:pt x="3340" y="1245"/>
                </a:lnTo>
                <a:lnTo>
                  <a:pt x="3338" y="1245"/>
                </a:lnTo>
                <a:lnTo>
                  <a:pt x="3338" y="1248"/>
                </a:lnTo>
                <a:lnTo>
                  <a:pt x="3340" y="1248"/>
                </a:lnTo>
                <a:lnTo>
                  <a:pt x="3338" y="1250"/>
                </a:lnTo>
                <a:lnTo>
                  <a:pt x="3340" y="1252"/>
                </a:lnTo>
                <a:close/>
                <a:moveTo>
                  <a:pt x="2810" y="1013"/>
                </a:moveTo>
                <a:lnTo>
                  <a:pt x="2810" y="1013"/>
                </a:lnTo>
                <a:lnTo>
                  <a:pt x="2810" y="1013"/>
                </a:lnTo>
                <a:lnTo>
                  <a:pt x="2808" y="1011"/>
                </a:lnTo>
                <a:lnTo>
                  <a:pt x="2808" y="1013"/>
                </a:lnTo>
                <a:lnTo>
                  <a:pt x="2808" y="1013"/>
                </a:lnTo>
                <a:lnTo>
                  <a:pt x="2810" y="1013"/>
                </a:lnTo>
                <a:lnTo>
                  <a:pt x="2810" y="1013"/>
                </a:lnTo>
                <a:close/>
                <a:moveTo>
                  <a:pt x="2814" y="1090"/>
                </a:moveTo>
                <a:lnTo>
                  <a:pt x="2814" y="1090"/>
                </a:lnTo>
                <a:lnTo>
                  <a:pt x="2814" y="1090"/>
                </a:lnTo>
                <a:lnTo>
                  <a:pt x="2816" y="1090"/>
                </a:lnTo>
                <a:lnTo>
                  <a:pt x="2816" y="1090"/>
                </a:lnTo>
                <a:lnTo>
                  <a:pt x="2814" y="1090"/>
                </a:lnTo>
                <a:lnTo>
                  <a:pt x="2814" y="1090"/>
                </a:lnTo>
                <a:lnTo>
                  <a:pt x="2814" y="1090"/>
                </a:lnTo>
                <a:close/>
                <a:moveTo>
                  <a:pt x="2760" y="977"/>
                </a:moveTo>
                <a:lnTo>
                  <a:pt x="2757" y="975"/>
                </a:lnTo>
                <a:lnTo>
                  <a:pt x="2757" y="977"/>
                </a:lnTo>
                <a:lnTo>
                  <a:pt x="2757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3" y="977"/>
                </a:lnTo>
                <a:lnTo>
                  <a:pt x="2755" y="977"/>
                </a:lnTo>
                <a:lnTo>
                  <a:pt x="2755" y="977"/>
                </a:lnTo>
                <a:lnTo>
                  <a:pt x="2757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lnTo>
                  <a:pt x="2760" y="977"/>
                </a:lnTo>
                <a:close/>
                <a:moveTo>
                  <a:pt x="2906" y="1044"/>
                </a:moveTo>
                <a:lnTo>
                  <a:pt x="2906" y="1046"/>
                </a:lnTo>
                <a:lnTo>
                  <a:pt x="2906" y="1046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6" y="1048"/>
                </a:lnTo>
                <a:lnTo>
                  <a:pt x="2908" y="1048"/>
                </a:lnTo>
                <a:lnTo>
                  <a:pt x="2908" y="1048"/>
                </a:lnTo>
                <a:lnTo>
                  <a:pt x="2908" y="1044"/>
                </a:lnTo>
                <a:lnTo>
                  <a:pt x="2908" y="1044"/>
                </a:lnTo>
                <a:lnTo>
                  <a:pt x="2906" y="1044"/>
                </a:lnTo>
                <a:close/>
                <a:moveTo>
                  <a:pt x="2896" y="1030"/>
                </a:moveTo>
                <a:lnTo>
                  <a:pt x="2896" y="1027"/>
                </a:lnTo>
                <a:lnTo>
                  <a:pt x="2896" y="1027"/>
                </a:lnTo>
                <a:lnTo>
                  <a:pt x="2896" y="1027"/>
                </a:lnTo>
                <a:lnTo>
                  <a:pt x="2894" y="1027"/>
                </a:lnTo>
                <a:lnTo>
                  <a:pt x="2892" y="1030"/>
                </a:lnTo>
                <a:lnTo>
                  <a:pt x="2892" y="1030"/>
                </a:lnTo>
                <a:lnTo>
                  <a:pt x="2896" y="1032"/>
                </a:lnTo>
                <a:lnTo>
                  <a:pt x="2896" y="1034"/>
                </a:lnTo>
                <a:lnTo>
                  <a:pt x="2898" y="1034"/>
                </a:lnTo>
                <a:lnTo>
                  <a:pt x="2900" y="1036"/>
                </a:lnTo>
                <a:lnTo>
                  <a:pt x="2898" y="1034"/>
                </a:lnTo>
                <a:lnTo>
                  <a:pt x="2898" y="1034"/>
                </a:lnTo>
                <a:lnTo>
                  <a:pt x="2898" y="1034"/>
                </a:lnTo>
                <a:lnTo>
                  <a:pt x="2896" y="1034"/>
                </a:lnTo>
                <a:lnTo>
                  <a:pt x="2896" y="1032"/>
                </a:lnTo>
                <a:lnTo>
                  <a:pt x="2896" y="1032"/>
                </a:lnTo>
                <a:lnTo>
                  <a:pt x="2896" y="1030"/>
                </a:lnTo>
                <a:lnTo>
                  <a:pt x="2896" y="1030"/>
                </a:lnTo>
                <a:lnTo>
                  <a:pt x="2896" y="1030"/>
                </a:lnTo>
                <a:close/>
                <a:moveTo>
                  <a:pt x="2906" y="1050"/>
                </a:moveTo>
                <a:lnTo>
                  <a:pt x="2906" y="1050"/>
                </a:lnTo>
                <a:lnTo>
                  <a:pt x="2906" y="1050"/>
                </a:lnTo>
                <a:lnTo>
                  <a:pt x="2906" y="1050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3"/>
                </a:lnTo>
                <a:lnTo>
                  <a:pt x="2908" y="1050"/>
                </a:lnTo>
                <a:lnTo>
                  <a:pt x="2908" y="1050"/>
                </a:lnTo>
                <a:lnTo>
                  <a:pt x="2908" y="1050"/>
                </a:lnTo>
                <a:lnTo>
                  <a:pt x="2906" y="1050"/>
                </a:lnTo>
                <a:close/>
                <a:moveTo>
                  <a:pt x="2766" y="1126"/>
                </a:moveTo>
                <a:lnTo>
                  <a:pt x="2764" y="1126"/>
                </a:lnTo>
                <a:lnTo>
                  <a:pt x="2764" y="1126"/>
                </a:lnTo>
                <a:lnTo>
                  <a:pt x="2764" y="1128"/>
                </a:lnTo>
                <a:lnTo>
                  <a:pt x="2764" y="1128"/>
                </a:lnTo>
                <a:lnTo>
                  <a:pt x="2764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6" y="1128"/>
                </a:lnTo>
                <a:lnTo>
                  <a:pt x="2768" y="1128"/>
                </a:lnTo>
                <a:lnTo>
                  <a:pt x="2768" y="1128"/>
                </a:lnTo>
                <a:lnTo>
                  <a:pt x="2768" y="1126"/>
                </a:lnTo>
                <a:lnTo>
                  <a:pt x="2768" y="1126"/>
                </a:lnTo>
                <a:lnTo>
                  <a:pt x="2766" y="1126"/>
                </a:lnTo>
                <a:close/>
                <a:moveTo>
                  <a:pt x="2808" y="1059"/>
                </a:moveTo>
                <a:lnTo>
                  <a:pt x="2806" y="1059"/>
                </a:lnTo>
                <a:lnTo>
                  <a:pt x="2804" y="1057"/>
                </a:lnTo>
                <a:lnTo>
                  <a:pt x="2801" y="1057"/>
                </a:lnTo>
                <a:lnTo>
                  <a:pt x="2801" y="1057"/>
                </a:lnTo>
                <a:lnTo>
                  <a:pt x="2801" y="1055"/>
                </a:lnTo>
                <a:lnTo>
                  <a:pt x="2799" y="1055"/>
                </a:lnTo>
                <a:lnTo>
                  <a:pt x="2799" y="1055"/>
                </a:lnTo>
                <a:lnTo>
                  <a:pt x="2797" y="1057"/>
                </a:lnTo>
                <a:lnTo>
                  <a:pt x="2797" y="1057"/>
                </a:lnTo>
                <a:lnTo>
                  <a:pt x="2795" y="1057"/>
                </a:lnTo>
                <a:lnTo>
                  <a:pt x="2795" y="1057"/>
                </a:lnTo>
                <a:lnTo>
                  <a:pt x="2793" y="1057"/>
                </a:lnTo>
                <a:lnTo>
                  <a:pt x="2793" y="1055"/>
                </a:lnTo>
                <a:lnTo>
                  <a:pt x="2791" y="1057"/>
                </a:lnTo>
                <a:lnTo>
                  <a:pt x="2791" y="1057"/>
                </a:lnTo>
                <a:lnTo>
                  <a:pt x="2791" y="1057"/>
                </a:lnTo>
                <a:lnTo>
                  <a:pt x="2789" y="1057"/>
                </a:lnTo>
                <a:lnTo>
                  <a:pt x="2789" y="1059"/>
                </a:lnTo>
                <a:lnTo>
                  <a:pt x="2789" y="1061"/>
                </a:lnTo>
                <a:lnTo>
                  <a:pt x="2789" y="1061"/>
                </a:lnTo>
                <a:lnTo>
                  <a:pt x="2789" y="1063"/>
                </a:lnTo>
                <a:lnTo>
                  <a:pt x="2791" y="1065"/>
                </a:lnTo>
                <a:lnTo>
                  <a:pt x="2791" y="1065"/>
                </a:lnTo>
                <a:lnTo>
                  <a:pt x="2793" y="1065"/>
                </a:lnTo>
                <a:lnTo>
                  <a:pt x="2795" y="1065"/>
                </a:lnTo>
                <a:lnTo>
                  <a:pt x="2795" y="1065"/>
                </a:lnTo>
                <a:lnTo>
                  <a:pt x="2797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799" y="1067"/>
                </a:lnTo>
                <a:lnTo>
                  <a:pt x="2801" y="1069"/>
                </a:lnTo>
                <a:lnTo>
                  <a:pt x="2804" y="1071"/>
                </a:lnTo>
                <a:lnTo>
                  <a:pt x="2808" y="1071"/>
                </a:lnTo>
                <a:lnTo>
                  <a:pt x="2810" y="1074"/>
                </a:lnTo>
                <a:lnTo>
                  <a:pt x="2812" y="1074"/>
                </a:lnTo>
                <a:lnTo>
                  <a:pt x="2812" y="1074"/>
                </a:lnTo>
                <a:lnTo>
                  <a:pt x="2814" y="1074"/>
                </a:lnTo>
                <a:lnTo>
                  <a:pt x="2816" y="1076"/>
                </a:lnTo>
                <a:lnTo>
                  <a:pt x="2818" y="1078"/>
                </a:lnTo>
                <a:lnTo>
                  <a:pt x="2818" y="1078"/>
                </a:lnTo>
                <a:lnTo>
                  <a:pt x="2820" y="1078"/>
                </a:lnTo>
                <a:lnTo>
                  <a:pt x="2822" y="1080"/>
                </a:lnTo>
                <a:lnTo>
                  <a:pt x="2822" y="1080"/>
                </a:lnTo>
                <a:lnTo>
                  <a:pt x="2824" y="1080"/>
                </a:lnTo>
                <a:lnTo>
                  <a:pt x="2827" y="1080"/>
                </a:lnTo>
                <a:lnTo>
                  <a:pt x="2827" y="1080"/>
                </a:lnTo>
                <a:lnTo>
                  <a:pt x="2827" y="1078"/>
                </a:lnTo>
                <a:lnTo>
                  <a:pt x="2827" y="1078"/>
                </a:lnTo>
                <a:lnTo>
                  <a:pt x="2827" y="1076"/>
                </a:lnTo>
                <a:lnTo>
                  <a:pt x="2829" y="1076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4"/>
                </a:lnTo>
                <a:lnTo>
                  <a:pt x="2829" y="1071"/>
                </a:lnTo>
                <a:lnTo>
                  <a:pt x="2827" y="1071"/>
                </a:lnTo>
                <a:lnTo>
                  <a:pt x="2829" y="1071"/>
                </a:lnTo>
                <a:lnTo>
                  <a:pt x="2829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9"/>
                </a:lnTo>
                <a:lnTo>
                  <a:pt x="2827" y="1067"/>
                </a:lnTo>
                <a:lnTo>
                  <a:pt x="2827" y="1065"/>
                </a:lnTo>
                <a:lnTo>
                  <a:pt x="2827" y="1065"/>
                </a:lnTo>
                <a:lnTo>
                  <a:pt x="2829" y="1063"/>
                </a:lnTo>
                <a:lnTo>
                  <a:pt x="2829" y="1063"/>
                </a:lnTo>
                <a:lnTo>
                  <a:pt x="2829" y="1061"/>
                </a:lnTo>
                <a:lnTo>
                  <a:pt x="2833" y="1057"/>
                </a:lnTo>
                <a:lnTo>
                  <a:pt x="2833" y="1057"/>
                </a:lnTo>
                <a:lnTo>
                  <a:pt x="2833" y="1055"/>
                </a:lnTo>
                <a:lnTo>
                  <a:pt x="2835" y="1055"/>
                </a:lnTo>
                <a:lnTo>
                  <a:pt x="2833" y="1053"/>
                </a:lnTo>
                <a:lnTo>
                  <a:pt x="2833" y="1053"/>
                </a:lnTo>
                <a:lnTo>
                  <a:pt x="2831" y="1055"/>
                </a:lnTo>
                <a:lnTo>
                  <a:pt x="2829" y="1055"/>
                </a:lnTo>
                <a:lnTo>
                  <a:pt x="2829" y="1055"/>
                </a:lnTo>
                <a:lnTo>
                  <a:pt x="2827" y="1055"/>
                </a:lnTo>
                <a:lnTo>
                  <a:pt x="2827" y="1055"/>
                </a:lnTo>
                <a:lnTo>
                  <a:pt x="2824" y="1055"/>
                </a:lnTo>
                <a:lnTo>
                  <a:pt x="2822" y="1055"/>
                </a:lnTo>
                <a:lnTo>
                  <a:pt x="2822" y="1055"/>
                </a:lnTo>
                <a:lnTo>
                  <a:pt x="2820" y="1055"/>
                </a:lnTo>
                <a:lnTo>
                  <a:pt x="2820" y="1057"/>
                </a:lnTo>
                <a:lnTo>
                  <a:pt x="2818" y="1057"/>
                </a:lnTo>
                <a:lnTo>
                  <a:pt x="2816" y="1057"/>
                </a:lnTo>
                <a:lnTo>
                  <a:pt x="2814" y="1059"/>
                </a:lnTo>
                <a:lnTo>
                  <a:pt x="2812" y="1057"/>
                </a:lnTo>
                <a:lnTo>
                  <a:pt x="2810" y="1057"/>
                </a:lnTo>
                <a:lnTo>
                  <a:pt x="2808" y="1059"/>
                </a:lnTo>
                <a:lnTo>
                  <a:pt x="2808" y="1059"/>
                </a:lnTo>
                <a:close/>
                <a:moveTo>
                  <a:pt x="2772" y="1111"/>
                </a:moveTo>
                <a:lnTo>
                  <a:pt x="2770" y="1111"/>
                </a:lnTo>
                <a:lnTo>
                  <a:pt x="2770" y="1111"/>
                </a:lnTo>
                <a:lnTo>
                  <a:pt x="2768" y="1113"/>
                </a:lnTo>
                <a:lnTo>
                  <a:pt x="2772" y="1111"/>
                </a:lnTo>
                <a:lnTo>
                  <a:pt x="2772" y="1111"/>
                </a:lnTo>
                <a:close/>
                <a:moveTo>
                  <a:pt x="2783" y="1078"/>
                </a:moveTo>
                <a:lnTo>
                  <a:pt x="2783" y="1078"/>
                </a:lnTo>
                <a:lnTo>
                  <a:pt x="2783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0" y="1078"/>
                </a:lnTo>
                <a:lnTo>
                  <a:pt x="2783" y="1080"/>
                </a:lnTo>
                <a:lnTo>
                  <a:pt x="2783" y="1078"/>
                </a:lnTo>
                <a:close/>
                <a:moveTo>
                  <a:pt x="2816" y="1092"/>
                </a:moveTo>
                <a:lnTo>
                  <a:pt x="2816" y="1092"/>
                </a:lnTo>
                <a:lnTo>
                  <a:pt x="2816" y="1092"/>
                </a:lnTo>
                <a:lnTo>
                  <a:pt x="2816" y="1095"/>
                </a:lnTo>
                <a:lnTo>
                  <a:pt x="2818" y="1095"/>
                </a:lnTo>
                <a:lnTo>
                  <a:pt x="2818" y="1095"/>
                </a:lnTo>
                <a:lnTo>
                  <a:pt x="2818" y="1092"/>
                </a:lnTo>
                <a:lnTo>
                  <a:pt x="2816" y="1092"/>
                </a:lnTo>
                <a:close/>
                <a:moveTo>
                  <a:pt x="2954" y="1038"/>
                </a:moveTo>
                <a:lnTo>
                  <a:pt x="2954" y="1038"/>
                </a:lnTo>
                <a:lnTo>
                  <a:pt x="2954" y="1038"/>
                </a:lnTo>
                <a:lnTo>
                  <a:pt x="2952" y="1040"/>
                </a:lnTo>
                <a:lnTo>
                  <a:pt x="2954" y="1038"/>
                </a:lnTo>
                <a:lnTo>
                  <a:pt x="2954" y="1038"/>
                </a:lnTo>
                <a:close/>
                <a:moveTo>
                  <a:pt x="2967" y="1059"/>
                </a:moveTo>
                <a:lnTo>
                  <a:pt x="2967" y="1059"/>
                </a:lnTo>
                <a:lnTo>
                  <a:pt x="2967" y="1059"/>
                </a:lnTo>
                <a:lnTo>
                  <a:pt x="2965" y="1059"/>
                </a:lnTo>
                <a:lnTo>
                  <a:pt x="2965" y="1059"/>
                </a:lnTo>
                <a:lnTo>
                  <a:pt x="2967" y="1061"/>
                </a:lnTo>
                <a:lnTo>
                  <a:pt x="2967" y="1061"/>
                </a:lnTo>
                <a:lnTo>
                  <a:pt x="2969" y="1061"/>
                </a:lnTo>
                <a:lnTo>
                  <a:pt x="2969" y="1063"/>
                </a:lnTo>
                <a:lnTo>
                  <a:pt x="2969" y="1063"/>
                </a:lnTo>
                <a:lnTo>
                  <a:pt x="2969" y="1061"/>
                </a:lnTo>
                <a:lnTo>
                  <a:pt x="2969" y="1061"/>
                </a:lnTo>
                <a:lnTo>
                  <a:pt x="2969" y="1059"/>
                </a:lnTo>
                <a:lnTo>
                  <a:pt x="2967" y="1059"/>
                </a:lnTo>
                <a:close/>
                <a:moveTo>
                  <a:pt x="2969" y="1067"/>
                </a:move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lnTo>
                  <a:pt x="2969" y="1067"/>
                </a:lnTo>
                <a:close/>
                <a:moveTo>
                  <a:pt x="2952" y="1040"/>
                </a:moveTo>
                <a:lnTo>
                  <a:pt x="2952" y="1040"/>
                </a:lnTo>
                <a:lnTo>
                  <a:pt x="2950" y="1038"/>
                </a:lnTo>
                <a:lnTo>
                  <a:pt x="2950" y="1040"/>
                </a:lnTo>
                <a:lnTo>
                  <a:pt x="2952" y="1040"/>
                </a:lnTo>
                <a:close/>
                <a:moveTo>
                  <a:pt x="2908" y="1059"/>
                </a:moveTo>
                <a:lnTo>
                  <a:pt x="2906" y="1061"/>
                </a:lnTo>
                <a:lnTo>
                  <a:pt x="2906" y="1061"/>
                </a:lnTo>
                <a:lnTo>
                  <a:pt x="2908" y="1063"/>
                </a:lnTo>
                <a:lnTo>
                  <a:pt x="2908" y="1063"/>
                </a:lnTo>
                <a:lnTo>
                  <a:pt x="2910" y="1063"/>
                </a:lnTo>
                <a:lnTo>
                  <a:pt x="2912" y="1063"/>
                </a:lnTo>
                <a:lnTo>
                  <a:pt x="2910" y="1061"/>
                </a:lnTo>
                <a:lnTo>
                  <a:pt x="2910" y="1061"/>
                </a:lnTo>
                <a:lnTo>
                  <a:pt x="2908" y="1061"/>
                </a:lnTo>
                <a:lnTo>
                  <a:pt x="2908" y="1059"/>
                </a:lnTo>
                <a:close/>
                <a:moveTo>
                  <a:pt x="2906" y="1053"/>
                </a:move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4" y="1053"/>
                </a:lnTo>
                <a:lnTo>
                  <a:pt x="2902" y="1055"/>
                </a:lnTo>
                <a:lnTo>
                  <a:pt x="2902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5"/>
                </a:lnTo>
                <a:lnTo>
                  <a:pt x="2904" y="1057"/>
                </a:lnTo>
                <a:lnTo>
                  <a:pt x="2906" y="1057"/>
                </a:lnTo>
                <a:lnTo>
                  <a:pt x="2906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7"/>
                </a:lnTo>
                <a:lnTo>
                  <a:pt x="2908" y="1055"/>
                </a:lnTo>
                <a:lnTo>
                  <a:pt x="2906" y="1055"/>
                </a:lnTo>
                <a:lnTo>
                  <a:pt x="2906" y="1053"/>
                </a:lnTo>
                <a:lnTo>
                  <a:pt x="2906" y="1050"/>
                </a:lnTo>
                <a:lnTo>
                  <a:pt x="2906" y="1050"/>
                </a:lnTo>
                <a:lnTo>
                  <a:pt x="2906" y="1053"/>
                </a:lnTo>
                <a:close/>
                <a:moveTo>
                  <a:pt x="2942" y="1088"/>
                </a:moveTo>
                <a:lnTo>
                  <a:pt x="2942" y="1088"/>
                </a:lnTo>
                <a:lnTo>
                  <a:pt x="2942" y="1086"/>
                </a:lnTo>
                <a:lnTo>
                  <a:pt x="2942" y="1086"/>
                </a:lnTo>
                <a:lnTo>
                  <a:pt x="2940" y="1084"/>
                </a:lnTo>
                <a:lnTo>
                  <a:pt x="2940" y="1086"/>
                </a:lnTo>
                <a:lnTo>
                  <a:pt x="2940" y="1086"/>
                </a:lnTo>
                <a:lnTo>
                  <a:pt x="2940" y="1088"/>
                </a:lnTo>
                <a:lnTo>
                  <a:pt x="2940" y="1088"/>
                </a:lnTo>
                <a:lnTo>
                  <a:pt x="2942" y="1088"/>
                </a:lnTo>
                <a:close/>
                <a:moveTo>
                  <a:pt x="2948" y="1044"/>
                </a:moveTo>
                <a:lnTo>
                  <a:pt x="2946" y="1042"/>
                </a:lnTo>
                <a:lnTo>
                  <a:pt x="2946" y="1040"/>
                </a:lnTo>
                <a:lnTo>
                  <a:pt x="2944" y="1040"/>
                </a:lnTo>
                <a:lnTo>
                  <a:pt x="2944" y="1042"/>
                </a:lnTo>
                <a:lnTo>
                  <a:pt x="2940" y="1042"/>
                </a:lnTo>
                <a:lnTo>
                  <a:pt x="2940" y="1044"/>
                </a:lnTo>
                <a:lnTo>
                  <a:pt x="2940" y="1044"/>
                </a:lnTo>
                <a:lnTo>
                  <a:pt x="2940" y="1044"/>
                </a:lnTo>
                <a:lnTo>
                  <a:pt x="2942" y="1044"/>
                </a:lnTo>
                <a:lnTo>
                  <a:pt x="2944" y="1044"/>
                </a:lnTo>
                <a:lnTo>
                  <a:pt x="2944" y="1044"/>
                </a:lnTo>
                <a:lnTo>
                  <a:pt x="2946" y="1046"/>
                </a:lnTo>
                <a:lnTo>
                  <a:pt x="2948" y="1046"/>
                </a:lnTo>
                <a:lnTo>
                  <a:pt x="2948" y="1048"/>
                </a:lnTo>
                <a:lnTo>
                  <a:pt x="2948" y="1048"/>
                </a:lnTo>
                <a:lnTo>
                  <a:pt x="2950" y="1048"/>
                </a:lnTo>
                <a:lnTo>
                  <a:pt x="2950" y="1050"/>
                </a:lnTo>
                <a:lnTo>
                  <a:pt x="2952" y="1050"/>
                </a:lnTo>
                <a:lnTo>
                  <a:pt x="2954" y="1050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3"/>
                </a:lnTo>
                <a:lnTo>
                  <a:pt x="2956" y="1055"/>
                </a:lnTo>
                <a:lnTo>
                  <a:pt x="2959" y="1055"/>
                </a:lnTo>
                <a:lnTo>
                  <a:pt x="2959" y="1055"/>
                </a:lnTo>
                <a:lnTo>
                  <a:pt x="2959" y="1057"/>
                </a:lnTo>
                <a:lnTo>
                  <a:pt x="2961" y="1057"/>
                </a:lnTo>
                <a:lnTo>
                  <a:pt x="2961" y="1057"/>
                </a:lnTo>
                <a:lnTo>
                  <a:pt x="2961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9"/>
                </a:lnTo>
                <a:lnTo>
                  <a:pt x="2963" y="1057"/>
                </a:lnTo>
                <a:lnTo>
                  <a:pt x="2965" y="1057"/>
                </a:lnTo>
                <a:lnTo>
                  <a:pt x="2963" y="1055"/>
                </a:lnTo>
                <a:lnTo>
                  <a:pt x="2963" y="1055"/>
                </a:lnTo>
                <a:lnTo>
                  <a:pt x="2961" y="1055"/>
                </a:lnTo>
                <a:lnTo>
                  <a:pt x="2959" y="1055"/>
                </a:lnTo>
                <a:lnTo>
                  <a:pt x="2959" y="1053"/>
                </a:lnTo>
                <a:lnTo>
                  <a:pt x="2959" y="1050"/>
                </a:lnTo>
                <a:lnTo>
                  <a:pt x="2959" y="1050"/>
                </a:lnTo>
                <a:lnTo>
                  <a:pt x="2959" y="1048"/>
                </a:lnTo>
                <a:lnTo>
                  <a:pt x="2959" y="1048"/>
                </a:lnTo>
                <a:lnTo>
                  <a:pt x="2956" y="1046"/>
                </a:lnTo>
                <a:lnTo>
                  <a:pt x="2956" y="1046"/>
                </a:lnTo>
                <a:lnTo>
                  <a:pt x="2954" y="1046"/>
                </a:lnTo>
                <a:lnTo>
                  <a:pt x="2950" y="1046"/>
                </a:lnTo>
                <a:lnTo>
                  <a:pt x="2950" y="1046"/>
                </a:lnTo>
                <a:lnTo>
                  <a:pt x="2948" y="1044"/>
                </a:lnTo>
                <a:lnTo>
                  <a:pt x="2948" y="1044"/>
                </a:lnTo>
                <a:close/>
                <a:moveTo>
                  <a:pt x="2950" y="1099"/>
                </a:moveTo>
                <a:lnTo>
                  <a:pt x="2950" y="1099"/>
                </a:lnTo>
                <a:lnTo>
                  <a:pt x="2950" y="1099"/>
                </a:lnTo>
                <a:lnTo>
                  <a:pt x="2948" y="1101"/>
                </a:lnTo>
                <a:lnTo>
                  <a:pt x="2948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0" y="1103"/>
                </a:lnTo>
                <a:lnTo>
                  <a:pt x="2954" y="1103"/>
                </a:lnTo>
                <a:lnTo>
                  <a:pt x="2954" y="1103"/>
                </a:lnTo>
                <a:lnTo>
                  <a:pt x="2963" y="1105"/>
                </a:lnTo>
                <a:lnTo>
                  <a:pt x="2965" y="1105"/>
                </a:lnTo>
                <a:lnTo>
                  <a:pt x="2965" y="1105"/>
                </a:lnTo>
                <a:lnTo>
                  <a:pt x="2967" y="1107"/>
                </a:lnTo>
                <a:lnTo>
                  <a:pt x="2967" y="1107"/>
                </a:lnTo>
                <a:lnTo>
                  <a:pt x="2967" y="1109"/>
                </a:lnTo>
                <a:lnTo>
                  <a:pt x="2967" y="1109"/>
                </a:lnTo>
                <a:lnTo>
                  <a:pt x="2973" y="1107"/>
                </a:lnTo>
                <a:lnTo>
                  <a:pt x="2980" y="1107"/>
                </a:lnTo>
                <a:lnTo>
                  <a:pt x="2982" y="1107"/>
                </a:lnTo>
                <a:lnTo>
                  <a:pt x="2986" y="1107"/>
                </a:lnTo>
                <a:lnTo>
                  <a:pt x="2986" y="1107"/>
                </a:lnTo>
                <a:lnTo>
                  <a:pt x="2988" y="1107"/>
                </a:lnTo>
                <a:lnTo>
                  <a:pt x="2988" y="1105"/>
                </a:lnTo>
                <a:lnTo>
                  <a:pt x="2988" y="1105"/>
                </a:lnTo>
                <a:lnTo>
                  <a:pt x="2988" y="1103"/>
                </a:lnTo>
                <a:lnTo>
                  <a:pt x="2990" y="1103"/>
                </a:lnTo>
                <a:lnTo>
                  <a:pt x="2988" y="1103"/>
                </a:lnTo>
                <a:lnTo>
                  <a:pt x="2986" y="1105"/>
                </a:lnTo>
                <a:lnTo>
                  <a:pt x="2986" y="1105"/>
                </a:lnTo>
                <a:lnTo>
                  <a:pt x="2984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2" y="1105"/>
                </a:lnTo>
                <a:lnTo>
                  <a:pt x="2980" y="1105"/>
                </a:lnTo>
                <a:lnTo>
                  <a:pt x="2982" y="1103"/>
                </a:lnTo>
                <a:lnTo>
                  <a:pt x="2980" y="1101"/>
                </a:lnTo>
                <a:lnTo>
                  <a:pt x="2977" y="1103"/>
                </a:lnTo>
                <a:lnTo>
                  <a:pt x="2977" y="1103"/>
                </a:lnTo>
                <a:lnTo>
                  <a:pt x="2973" y="1103"/>
                </a:lnTo>
                <a:lnTo>
                  <a:pt x="2971" y="1101"/>
                </a:lnTo>
                <a:lnTo>
                  <a:pt x="2969" y="1101"/>
                </a:lnTo>
                <a:lnTo>
                  <a:pt x="2965" y="1101"/>
                </a:lnTo>
                <a:lnTo>
                  <a:pt x="2965" y="1101"/>
                </a:lnTo>
                <a:lnTo>
                  <a:pt x="2963" y="1101"/>
                </a:lnTo>
                <a:lnTo>
                  <a:pt x="2963" y="1101"/>
                </a:lnTo>
                <a:lnTo>
                  <a:pt x="2961" y="1101"/>
                </a:lnTo>
                <a:lnTo>
                  <a:pt x="2961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9" y="1101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9" y="1099"/>
                </a:lnTo>
                <a:lnTo>
                  <a:pt x="2959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6" y="1099"/>
                </a:lnTo>
                <a:lnTo>
                  <a:pt x="2954" y="1099"/>
                </a:lnTo>
                <a:lnTo>
                  <a:pt x="2952" y="1099"/>
                </a:lnTo>
                <a:lnTo>
                  <a:pt x="2952" y="1099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7"/>
                </a:lnTo>
                <a:lnTo>
                  <a:pt x="2952" y="1099"/>
                </a:lnTo>
                <a:lnTo>
                  <a:pt x="2950" y="1099"/>
                </a:lnTo>
                <a:lnTo>
                  <a:pt x="2950" y="1099"/>
                </a:lnTo>
                <a:close/>
                <a:moveTo>
                  <a:pt x="3137" y="1252"/>
                </a:moveTo>
                <a:lnTo>
                  <a:pt x="3137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9" y="1254"/>
                </a:lnTo>
                <a:lnTo>
                  <a:pt x="3137" y="1252"/>
                </a:lnTo>
                <a:lnTo>
                  <a:pt x="3137" y="1252"/>
                </a:lnTo>
                <a:lnTo>
                  <a:pt x="3137" y="1252"/>
                </a:lnTo>
                <a:close/>
                <a:moveTo>
                  <a:pt x="3189" y="1399"/>
                </a:move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7" y="1399"/>
                </a:lnTo>
                <a:lnTo>
                  <a:pt x="3189" y="1401"/>
                </a:lnTo>
                <a:lnTo>
                  <a:pt x="3189" y="1399"/>
                </a:lnTo>
                <a:close/>
                <a:moveTo>
                  <a:pt x="3183" y="1747"/>
                </a:moveTo>
                <a:lnTo>
                  <a:pt x="3183" y="1747"/>
                </a:lnTo>
                <a:lnTo>
                  <a:pt x="3183" y="1747"/>
                </a:lnTo>
                <a:lnTo>
                  <a:pt x="3183" y="1744"/>
                </a:lnTo>
                <a:lnTo>
                  <a:pt x="3185" y="1744"/>
                </a:lnTo>
                <a:lnTo>
                  <a:pt x="3185" y="1742"/>
                </a:lnTo>
                <a:lnTo>
                  <a:pt x="3185" y="1740"/>
                </a:lnTo>
                <a:lnTo>
                  <a:pt x="3185" y="1742"/>
                </a:lnTo>
                <a:lnTo>
                  <a:pt x="3185" y="1742"/>
                </a:lnTo>
                <a:lnTo>
                  <a:pt x="3183" y="1744"/>
                </a:lnTo>
                <a:lnTo>
                  <a:pt x="3183" y="1744"/>
                </a:lnTo>
                <a:lnTo>
                  <a:pt x="3181" y="1744"/>
                </a:lnTo>
                <a:lnTo>
                  <a:pt x="3183" y="1747"/>
                </a:lnTo>
                <a:close/>
                <a:moveTo>
                  <a:pt x="3187" y="1405"/>
                </a:moveTo>
                <a:lnTo>
                  <a:pt x="3187" y="1405"/>
                </a:lnTo>
                <a:lnTo>
                  <a:pt x="3187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91" y="1405"/>
                </a:lnTo>
                <a:lnTo>
                  <a:pt x="3193" y="1405"/>
                </a:lnTo>
                <a:lnTo>
                  <a:pt x="3193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91" y="1405"/>
                </a:lnTo>
                <a:lnTo>
                  <a:pt x="3189" y="1405"/>
                </a:lnTo>
                <a:lnTo>
                  <a:pt x="3189" y="1405"/>
                </a:lnTo>
                <a:lnTo>
                  <a:pt x="3189" y="1403"/>
                </a:lnTo>
                <a:lnTo>
                  <a:pt x="3189" y="1403"/>
                </a:lnTo>
                <a:lnTo>
                  <a:pt x="3187" y="1401"/>
                </a:lnTo>
                <a:lnTo>
                  <a:pt x="3187" y="1401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7" y="1403"/>
                </a:lnTo>
                <a:lnTo>
                  <a:pt x="3189" y="1405"/>
                </a:lnTo>
                <a:lnTo>
                  <a:pt x="3189" y="1405"/>
                </a:lnTo>
                <a:lnTo>
                  <a:pt x="3187" y="1405"/>
                </a:lnTo>
                <a:close/>
                <a:moveTo>
                  <a:pt x="3137" y="1254"/>
                </a:moveTo>
                <a:lnTo>
                  <a:pt x="3137" y="1256"/>
                </a:lnTo>
                <a:lnTo>
                  <a:pt x="3139" y="1256"/>
                </a:lnTo>
                <a:lnTo>
                  <a:pt x="3141" y="1258"/>
                </a:lnTo>
                <a:lnTo>
                  <a:pt x="3141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3" y="1258"/>
                </a:lnTo>
                <a:lnTo>
                  <a:pt x="3141" y="1256"/>
                </a:lnTo>
                <a:lnTo>
                  <a:pt x="3139" y="1256"/>
                </a:lnTo>
                <a:lnTo>
                  <a:pt x="3137" y="1254"/>
                </a:lnTo>
                <a:lnTo>
                  <a:pt x="3137" y="1254"/>
                </a:lnTo>
                <a:lnTo>
                  <a:pt x="3137" y="1254"/>
                </a:lnTo>
                <a:close/>
                <a:moveTo>
                  <a:pt x="3183" y="1709"/>
                </a:moveTo>
                <a:lnTo>
                  <a:pt x="3183" y="1709"/>
                </a:lnTo>
                <a:lnTo>
                  <a:pt x="3183" y="1709"/>
                </a:lnTo>
                <a:lnTo>
                  <a:pt x="3185" y="1709"/>
                </a:lnTo>
                <a:lnTo>
                  <a:pt x="3185" y="1707"/>
                </a:lnTo>
                <a:lnTo>
                  <a:pt x="3185" y="1705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5" y="1702"/>
                </a:lnTo>
                <a:lnTo>
                  <a:pt x="3183" y="1702"/>
                </a:lnTo>
                <a:lnTo>
                  <a:pt x="3183" y="1705"/>
                </a:lnTo>
                <a:lnTo>
                  <a:pt x="3183" y="1709"/>
                </a:lnTo>
                <a:lnTo>
                  <a:pt x="3183" y="1709"/>
                </a:lnTo>
                <a:close/>
                <a:moveTo>
                  <a:pt x="3304" y="1193"/>
                </a:moveTo>
                <a:lnTo>
                  <a:pt x="3306" y="1193"/>
                </a:lnTo>
                <a:lnTo>
                  <a:pt x="3306" y="1193"/>
                </a:lnTo>
                <a:lnTo>
                  <a:pt x="3306" y="1193"/>
                </a:lnTo>
                <a:lnTo>
                  <a:pt x="3308" y="1193"/>
                </a:lnTo>
                <a:lnTo>
                  <a:pt x="3308" y="1191"/>
                </a:lnTo>
                <a:lnTo>
                  <a:pt x="3308" y="1191"/>
                </a:lnTo>
                <a:lnTo>
                  <a:pt x="3306" y="1189"/>
                </a:lnTo>
                <a:lnTo>
                  <a:pt x="3306" y="1187"/>
                </a:lnTo>
                <a:lnTo>
                  <a:pt x="3306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89"/>
                </a:lnTo>
                <a:lnTo>
                  <a:pt x="3304" y="1191"/>
                </a:lnTo>
                <a:lnTo>
                  <a:pt x="3304" y="1193"/>
                </a:lnTo>
                <a:close/>
                <a:moveTo>
                  <a:pt x="2728" y="1040"/>
                </a:moveTo>
                <a:lnTo>
                  <a:pt x="2728" y="1040"/>
                </a:lnTo>
                <a:lnTo>
                  <a:pt x="2730" y="1042"/>
                </a:lnTo>
                <a:lnTo>
                  <a:pt x="2730" y="1040"/>
                </a:lnTo>
                <a:lnTo>
                  <a:pt x="2730" y="1040"/>
                </a:lnTo>
                <a:lnTo>
                  <a:pt x="2728" y="1040"/>
                </a:lnTo>
                <a:lnTo>
                  <a:pt x="2728" y="1040"/>
                </a:lnTo>
                <a:close/>
                <a:moveTo>
                  <a:pt x="3227" y="1432"/>
                </a:moveTo>
                <a:lnTo>
                  <a:pt x="3227" y="1434"/>
                </a:lnTo>
                <a:lnTo>
                  <a:pt x="3227" y="1434"/>
                </a:lnTo>
                <a:lnTo>
                  <a:pt x="3227" y="1432"/>
                </a:lnTo>
                <a:lnTo>
                  <a:pt x="3227" y="1432"/>
                </a:lnTo>
                <a:lnTo>
                  <a:pt x="3227" y="1432"/>
                </a:lnTo>
                <a:close/>
                <a:moveTo>
                  <a:pt x="3227" y="1428"/>
                </a:moveTo>
                <a:lnTo>
                  <a:pt x="3227" y="1428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30"/>
                </a:lnTo>
                <a:lnTo>
                  <a:pt x="3227" y="1428"/>
                </a:lnTo>
                <a:lnTo>
                  <a:pt x="3227" y="1428"/>
                </a:lnTo>
                <a:close/>
                <a:moveTo>
                  <a:pt x="3225" y="1409"/>
                </a:moveTo>
                <a:lnTo>
                  <a:pt x="3225" y="1411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9"/>
                </a:lnTo>
                <a:lnTo>
                  <a:pt x="3225" y="1407"/>
                </a:lnTo>
                <a:lnTo>
                  <a:pt x="3225" y="1409"/>
                </a:lnTo>
                <a:lnTo>
                  <a:pt x="3225" y="1409"/>
                </a:lnTo>
                <a:close/>
                <a:moveTo>
                  <a:pt x="3214" y="1386"/>
                </a:moveTo>
                <a:lnTo>
                  <a:pt x="3212" y="1388"/>
                </a:lnTo>
                <a:lnTo>
                  <a:pt x="3214" y="1388"/>
                </a:lnTo>
                <a:lnTo>
                  <a:pt x="3214" y="1390"/>
                </a:lnTo>
                <a:lnTo>
                  <a:pt x="3216" y="1390"/>
                </a:lnTo>
                <a:lnTo>
                  <a:pt x="3216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8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90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8"/>
                </a:lnTo>
                <a:lnTo>
                  <a:pt x="3216" y="1386"/>
                </a:lnTo>
                <a:lnTo>
                  <a:pt x="3214" y="1386"/>
                </a:lnTo>
                <a:lnTo>
                  <a:pt x="3214" y="1384"/>
                </a:lnTo>
                <a:lnTo>
                  <a:pt x="3214" y="1386"/>
                </a:lnTo>
                <a:lnTo>
                  <a:pt x="3214" y="1386"/>
                </a:lnTo>
                <a:lnTo>
                  <a:pt x="3214" y="1386"/>
                </a:lnTo>
                <a:close/>
                <a:moveTo>
                  <a:pt x="2669" y="1027"/>
                </a:moveTo>
                <a:lnTo>
                  <a:pt x="2669" y="1027"/>
                </a:lnTo>
                <a:lnTo>
                  <a:pt x="2669" y="1025"/>
                </a:lnTo>
                <a:lnTo>
                  <a:pt x="2669" y="1025"/>
                </a:lnTo>
                <a:lnTo>
                  <a:pt x="2669" y="1023"/>
                </a:lnTo>
                <a:lnTo>
                  <a:pt x="2667" y="1023"/>
                </a:lnTo>
                <a:lnTo>
                  <a:pt x="2663" y="1023"/>
                </a:lnTo>
                <a:lnTo>
                  <a:pt x="2663" y="1023"/>
                </a:lnTo>
                <a:lnTo>
                  <a:pt x="2663" y="1025"/>
                </a:lnTo>
                <a:lnTo>
                  <a:pt x="2663" y="1025"/>
                </a:lnTo>
                <a:lnTo>
                  <a:pt x="2665" y="1025"/>
                </a:lnTo>
                <a:lnTo>
                  <a:pt x="2669" y="1027"/>
                </a:lnTo>
                <a:close/>
                <a:moveTo>
                  <a:pt x="2726" y="1011"/>
                </a:moveTo>
                <a:lnTo>
                  <a:pt x="2726" y="1013"/>
                </a:lnTo>
                <a:lnTo>
                  <a:pt x="2726" y="1015"/>
                </a:lnTo>
                <a:lnTo>
                  <a:pt x="2728" y="1015"/>
                </a:lnTo>
                <a:lnTo>
                  <a:pt x="2728" y="1017"/>
                </a:lnTo>
                <a:lnTo>
                  <a:pt x="2730" y="1017"/>
                </a:lnTo>
                <a:lnTo>
                  <a:pt x="2730" y="1019"/>
                </a:lnTo>
                <a:lnTo>
                  <a:pt x="2730" y="1019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3"/>
                </a:lnTo>
                <a:lnTo>
                  <a:pt x="2730" y="1025"/>
                </a:lnTo>
                <a:lnTo>
                  <a:pt x="2730" y="1025"/>
                </a:lnTo>
                <a:lnTo>
                  <a:pt x="2730" y="1025"/>
                </a:lnTo>
                <a:lnTo>
                  <a:pt x="2732" y="1027"/>
                </a:lnTo>
                <a:lnTo>
                  <a:pt x="2732" y="1027"/>
                </a:lnTo>
                <a:lnTo>
                  <a:pt x="2732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0"/>
                </a:lnTo>
                <a:lnTo>
                  <a:pt x="2730" y="1032"/>
                </a:lnTo>
                <a:lnTo>
                  <a:pt x="2730" y="1032"/>
                </a:lnTo>
                <a:lnTo>
                  <a:pt x="2730" y="1034"/>
                </a:lnTo>
                <a:lnTo>
                  <a:pt x="2730" y="1036"/>
                </a:lnTo>
                <a:lnTo>
                  <a:pt x="2730" y="1038"/>
                </a:lnTo>
                <a:lnTo>
                  <a:pt x="2730" y="1040"/>
                </a:lnTo>
                <a:lnTo>
                  <a:pt x="2732" y="1040"/>
                </a:lnTo>
                <a:lnTo>
                  <a:pt x="2732" y="1042"/>
                </a:lnTo>
                <a:lnTo>
                  <a:pt x="2732" y="1042"/>
                </a:lnTo>
                <a:lnTo>
                  <a:pt x="2734" y="1042"/>
                </a:lnTo>
                <a:lnTo>
                  <a:pt x="2734" y="1042"/>
                </a:lnTo>
                <a:lnTo>
                  <a:pt x="2736" y="1042"/>
                </a:lnTo>
                <a:lnTo>
                  <a:pt x="2739" y="1042"/>
                </a:lnTo>
                <a:lnTo>
                  <a:pt x="2739" y="1040"/>
                </a:lnTo>
                <a:lnTo>
                  <a:pt x="2739" y="1038"/>
                </a:lnTo>
                <a:lnTo>
                  <a:pt x="2739" y="1038"/>
                </a:lnTo>
                <a:lnTo>
                  <a:pt x="2741" y="1038"/>
                </a:lnTo>
                <a:lnTo>
                  <a:pt x="2741" y="1038"/>
                </a:lnTo>
                <a:lnTo>
                  <a:pt x="2743" y="1038"/>
                </a:lnTo>
                <a:lnTo>
                  <a:pt x="2743" y="1038"/>
                </a:lnTo>
                <a:lnTo>
                  <a:pt x="2745" y="1040"/>
                </a:lnTo>
                <a:lnTo>
                  <a:pt x="2747" y="1038"/>
                </a:lnTo>
                <a:lnTo>
                  <a:pt x="2747" y="1038"/>
                </a:lnTo>
                <a:lnTo>
                  <a:pt x="2747" y="1036"/>
                </a:lnTo>
                <a:lnTo>
                  <a:pt x="2749" y="1025"/>
                </a:lnTo>
                <a:lnTo>
                  <a:pt x="2749" y="1023"/>
                </a:lnTo>
                <a:lnTo>
                  <a:pt x="2749" y="1023"/>
                </a:lnTo>
                <a:lnTo>
                  <a:pt x="2747" y="1021"/>
                </a:lnTo>
                <a:lnTo>
                  <a:pt x="2747" y="1019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7"/>
                </a:lnTo>
                <a:lnTo>
                  <a:pt x="2749" y="1015"/>
                </a:lnTo>
                <a:lnTo>
                  <a:pt x="2747" y="1011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9"/>
                </a:lnTo>
                <a:lnTo>
                  <a:pt x="2747" y="1006"/>
                </a:lnTo>
                <a:lnTo>
                  <a:pt x="2747" y="1006"/>
                </a:lnTo>
                <a:lnTo>
                  <a:pt x="2747" y="1006"/>
                </a:lnTo>
                <a:lnTo>
                  <a:pt x="2745" y="1006"/>
                </a:lnTo>
                <a:lnTo>
                  <a:pt x="2745" y="1006"/>
                </a:lnTo>
                <a:lnTo>
                  <a:pt x="2745" y="1004"/>
                </a:lnTo>
                <a:lnTo>
                  <a:pt x="2743" y="1004"/>
                </a:lnTo>
                <a:lnTo>
                  <a:pt x="2743" y="1004"/>
                </a:lnTo>
                <a:lnTo>
                  <a:pt x="2741" y="1002"/>
                </a:lnTo>
                <a:lnTo>
                  <a:pt x="2741" y="1004"/>
                </a:lnTo>
                <a:lnTo>
                  <a:pt x="2741" y="1004"/>
                </a:lnTo>
                <a:lnTo>
                  <a:pt x="2741" y="1004"/>
                </a:lnTo>
                <a:lnTo>
                  <a:pt x="2739" y="1006"/>
                </a:lnTo>
                <a:lnTo>
                  <a:pt x="2736" y="1009"/>
                </a:lnTo>
                <a:lnTo>
                  <a:pt x="2734" y="1009"/>
                </a:lnTo>
                <a:lnTo>
                  <a:pt x="2732" y="1011"/>
                </a:lnTo>
                <a:lnTo>
                  <a:pt x="2730" y="1011"/>
                </a:lnTo>
                <a:lnTo>
                  <a:pt x="2728" y="1011"/>
                </a:lnTo>
                <a:lnTo>
                  <a:pt x="2728" y="1011"/>
                </a:lnTo>
                <a:lnTo>
                  <a:pt x="2728" y="1009"/>
                </a:lnTo>
                <a:lnTo>
                  <a:pt x="2726" y="1009"/>
                </a:lnTo>
                <a:lnTo>
                  <a:pt x="2726" y="1011"/>
                </a:lnTo>
                <a:lnTo>
                  <a:pt x="2726" y="1011"/>
                </a:lnTo>
                <a:close/>
                <a:moveTo>
                  <a:pt x="2728" y="1006"/>
                </a:move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8" y="1006"/>
                </a:lnTo>
                <a:lnTo>
                  <a:pt x="2726" y="1006"/>
                </a:lnTo>
                <a:lnTo>
                  <a:pt x="2726" y="1009"/>
                </a:lnTo>
                <a:lnTo>
                  <a:pt x="2728" y="1009"/>
                </a:lnTo>
                <a:lnTo>
                  <a:pt x="2728" y="1006"/>
                </a:lnTo>
                <a:close/>
                <a:moveTo>
                  <a:pt x="2743" y="979"/>
                </a:moveTo>
                <a:lnTo>
                  <a:pt x="2743" y="977"/>
                </a:lnTo>
                <a:lnTo>
                  <a:pt x="2741" y="977"/>
                </a:lnTo>
                <a:lnTo>
                  <a:pt x="2741" y="977"/>
                </a:lnTo>
                <a:lnTo>
                  <a:pt x="2739" y="979"/>
                </a:lnTo>
                <a:lnTo>
                  <a:pt x="2739" y="979"/>
                </a:lnTo>
                <a:lnTo>
                  <a:pt x="2739" y="979"/>
                </a:lnTo>
                <a:lnTo>
                  <a:pt x="2734" y="979"/>
                </a:lnTo>
                <a:lnTo>
                  <a:pt x="2734" y="981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3"/>
                </a:lnTo>
                <a:lnTo>
                  <a:pt x="2732" y="986"/>
                </a:lnTo>
                <a:lnTo>
                  <a:pt x="2732" y="986"/>
                </a:lnTo>
                <a:lnTo>
                  <a:pt x="2734" y="986"/>
                </a:lnTo>
                <a:lnTo>
                  <a:pt x="2732" y="986"/>
                </a:lnTo>
                <a:lnTo>
                  <a:pt x="2732" y="988"/>
                </a:lnTo>
                <a:lnTo>
                  <a:pt x="2732" y="988"/>
                </a:lnTo>
                <a:lnTo>
                  <a:pt x="2732" y="988"/>
                </a:lnTo>
                <a:lnTo>
                  <a:pt x="2734" y="990"/>
                </a:lnTo>
                <a:lnTo>
                  <a:pt x="2734" y="990"/>
                </a:lnTo>
                <a:lnTo>
                  <a:pt x="2732" y="990"/>
                </a:lnTo>
                <a:lnTo>
                  <a:pt x="2732" y="992"/>
                </a:lnTo>
                <a:lnTo>
                  <a:pt x="2732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2"/>
                </a:lnTo>
                <a:lnTo>
                  <a:pt x="2734" y="994"/>
                </a:lnTo>
                <a:lnTo>
                  <a:pt x="2734" y="994"/>
                </a:lnTo>
                <a:lnTo>
                  <a:pt x="2734" y="994"/>
                </a:lnTo>
                <a:lnTo>
                  <a:pt x="2736" y="996"/>
                </a:lnTo>
                <a:lnTo>
                  <a:pt x="2736" y="996"/>
                </a:lnTo>
                <a:lnTo>
                  <a:pt x="2736" y="996"/>
                </a:lnTo>
                <a:lnTo>
                  <a:pt x="2734" y="998"/>
                </a:lnTo>
                <a:lnTo>
                  <a:pt x="2736" y="998"/>
                </a:lnTo>
                <a:lnTo>
                  <a:pt x="2736" y="998"/>
                </a:lnTo>
                <a:lnTo>
                  <a:pt x="2739" y="1000"/>
                </a:lnTo>
                <a:lnTo>
                  <a:pt x="2741" y="1000"/>
                </a:lnTo>
                <a:lnTo>
                  <a:pt x="2743" y="1000"/>
                </a:lnTo>
                <a:lnTo>
                  <a:pt x="2743" y="996"/>
                </a:lnTo>
                <a:lnTo>
                  <a:pt x="2743" y="996"/>
                </a:lnTo>
                <a:lnTo>
                  <a:pt x="2745" y="996"/>
                </a:lnTo>
                <a:lnTo>
                  <a:pt x="2745" y="992"/>
                </a:lnTo>
                <a:lnTo>
                  <a:pt x="2745" y="992"/>
                </a:lnTo>
                <a:lnTo>
                  <a:pt x="2747" y="988"/>
                </a:lnTo>
                <a:lnTo>
                  <a:pt x="2747" y="988"/>
                </a:lnTo>
                <a:lnTo>
                  <a:pt x="2745" y="981"/>
                </a:lnTo>
                <a:lnTo>
                  <a:pt x="2745" y="981"/>
                </a:lnTo>
                <a:lnTo>
                  <a:pt x="2745" y="979"/>
                </a:lnTo>
                <a:lnTo>
                  <a:pt x="2745" y="979"/>
                </a:lnTo>
                <a:lnTo>
                  <a:pt x="2745" y="977"/>
                </a:lnTo>
                <a:lnTo>
                  <a:pt x="2745" y="975"/>
                </a:lnTo>
                <a:lnTo>
                  <a:pt x="2745" y="975"/>
                </a:lnTo>
                <a:lnTo>
                  <a:pt x="2745" y="973"/>
                </a:lnTo>
                <a:lnTo>
                  <a:pt x="2745" y="973"/>
                </a:lnTo>
                <a:lnTo>
                  <a:pt x="2743" y="973"/>
                </a:lnTo>
                <a:lnTo>
                  <a:pt x="2743" y="975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7"/>
                </a:lnTo>
                <a:lnTo>
                  <a:pt x="2743" y="979"/>
                </a:lnTo>
                <a:close/>
                <a:moveTo>
                  <a:pt x="2370" y="1346"/>
                </a:moveTo>
                <a:lnTo>
                  <a:pt x="2370" y="1344"/>
                </a:lnTo>
                <a:lnTo>
                  <a:pt x="2372" y="1342"/>
                </a:lnTo>
                <a:lnTo>
                  <a:pt x="2370" y="1342"/>
                </a:lnTo>
                <a:lnTo>
                  <a:pt x="2370" y="1344"/>
                </a:lnTo>
                <a:lnTo>
                  <a:pt x="2370" y="1344"/>
                </a:lnTo>
                <a:lnTo>
                  <a:pt x="2370" y="1346"/>
                </a:lnTo>
                <a:lnTo>
                  <a:pt x="2370" y="1346"/>
                </a:lnTo>
                <a:close/>
                <a:moveTo>
                  <a:pt x="3176" y="1721"/>
                </a:moveTo>
                <a:lnTo>
                  <a:pt x="3176" y="1721"/>
                </a:lnTo>
                <a:lnTo>
                  <a:pt x="3179" y="1723"/>
                </a:lnTo>
                <a:lnTo>
                  <a:pt x="3179" y="1721"/>
                </a:lnTo>
                <a:lnTo>
                  <a:pt x="3179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23"/>
                </a:lnTo>
                <a:lnTo>
                  <a:pt x="3181" y="1719"/>
                </a:lnTo>
                <a:lnTo>
                  <a:pt x="3181" y="1719"/>
                </a:lnTo>
                <a:lnTo>
                  <a:pt x="3179" y="1719"/>
                </a:lnTo>
                <a:lnTo>
                  <a:pt x="3179" y="1717"/>
                </a:lnTo>
                <a:lnTo>
                  <a:pt x="3179" y="1715"/>
                </a:lnTo>
                <a:lnTo>
                  <a:pt x="3176" y="1713"/>
                </a:lnTo>
                <a:lnTo>
                  <a:pt x="3176" y="1715"/>
                </a:lnTo>
                <a:lnTo>
                  <a:pt x="3176" y="1717"/>
                </a:lnTo>
                <a:lnTo>
                  <a:pt x="3176" y="1719"/>
                </a:lnTo>
                <a:lnTo>
                  <a:pt x="3174" y="1719"/>
                </a:lnTo>
                <a:lnTo>
                  <a:pt x="3176" y="1721"/>
                </a:lnTo>
                <a:close/>
                <a:moveTo>
                  <a:pt x="2632" y="1040"/>
                </a:moveTo>
                <a:lnTo>
                  <a:pt x="2630" y="1040"/>
                </a:lnTo>
                <a:lnTo>
                  <a:pt x="2628" y="1040"/>
                </a:lnTo>
                <a:lnTo>
                  <a:pt x="2628" y="1040"/>
                </a:lnTo>
                <a:lnTo>
                  <a:pt x="2628" y="1042"/>
                </a:lnTo>
                <a:lnTo>
                  <a:pt x="2625" y="1042"/>
                </a:lnTo>
                <a:lnTo>
                  <a:pt x="2625" y="1042"/>
                </a:lnTo>
                <a:lnTo>
                  <a:pt x="2625" y="1044"/>
                </a:lnTo>
                <a:lnTo>
                  <a:pt x="2628" y="1044"/>
                </a:lnTo>
                <a:lnTo>
                  <a:pt x="2630" y="1042"/>
                </a:lnTo>
                <a:lnTo>
                  <a:pt x="2630" y="1042"/>
                </a:lnTo>
                <a:lnTo>
                  <a:pt x="2632" y="1040"/>
                </a:lnTo>
                <a:lnTo>
                  <a:pt x="2632" y="1040"/>
                </a:lnTo>
                <a:close/>
                <a:moveTo>
                  <a:pt x="2653" y="1025"/>
                </a:moveTo>
                <a:lnTo>
                  <a:pt x="2651" y="1025"/>
                </a:lnTo>
                <a:lnTo>
                  <a:pt x="2648" y="1027"/>
                </a:lnTo>
                <a:lnTo>
                  <a:pt x="2642" y="1032"/>
                </a:lnTo>
                <a:lnTo>
                  <a:pt x="2642" y="1032"/>
                </a:lnTo>
                <a:lnTo>
                  <a:pt x="2642" y="1032"/>
                </a:lnTo>
                <a:lnTo>
                  <a:pt x="2644" y="1032"/>
                </a:lnTo>
                <a:lnTo>
                  <a:pt x="2644" y="1034"/>
                </a:lnTo>
                <a:lnTo>
                  <a:pt x="2644" y="1032"/>
                </a:lnTo>
                <a:lnTo>
                  <a:pt x="2646" y="1032"/>
                </a:lnTo>
                <a:lnTo>
                  <a:pt x="2646" y="1032"/>
                </a:lnTo>
                <a:lnTo>
                  <a:pt x="2648" y="1034"/>
                </a:lnTo>
                <a:lnTo>
                  <a:pt x="2648" y="1034"/>
                </a:lnTo>
                <a:lnTo>
                  <a:pt x="2648" y="1036"/>
                </a:lnTo>
                <a:lnTo>
                  <a:pt x="2651" y="1036"/>
                </a:lnTo>
                <a:lnTo>
                  <a:pt x="2653" y="1036"/>
                </a:lnTo>
                <a:lnTo>
                  <a:pt x="2653" y="1036"/>
                </a:lnTo>
                <a:lnTo>
                  <a:pt x="2655" y="1036"/>
                </a:lnTo>
                <a:lnTo>
                  <a:pt x="2655" y="1034"/>
                </a:lnTo>
                <a:lnTo>
                  <a:pt x="2657" y="1032"/>
                </a:lnTo>
                <a:lnTo>
                  <a:pt x="2657" y="1032"/>
                </a:lnTo>
                <a:lnTo>
                  <a:pt x="2657" y="1030"/>
                </a:lnTo>
                <a:lnTo>
                  <a:pt x="2657" y="1030"/>
                </a:lnTo>
                <a:lnTo>
                  <a:pt x="2657" y="1027"/>
                </a:lnTo>
                <a:lnTo>
                  <a:pt x="2657" y="1027"/>
                </a:lnTo>
                <a:lnTo>
                  <a:pt x="2655" y="1030"/>
                </a:lnTo>
                <a:lnTo>
                  <a:pt x="2653" y="1027"/>
                </a:lnTo>
                <a:lnTo>
                  <a:pt x="2653" y="1027"/>
                </a:lnTo>
                <a:lnTo>
                  <a:pt x="2655" y="1027"/>
                </a:lnTo>
                <a:lnTo>
                  <a:pt x="2655" y="1027"/>
                </a:lnTo>
                <a:lnTo>
                  <a:pt x="2653" y="1025"/>
                </a:lnTo>
                <a:lnTo>
                  <a:pt x="2653" y="1025"/>
                </a:lnTo>
                <a:lnTo>
                  <a:pt x="2655" y="1025"/>
                </a:lnTo>
                <a:lnTo>
                  <a:pt x="2653" y="1025"/>
                </a:lnTo>
                <a:close/>
                <a:moveTo>
                  <a:pt x="2628" y="1046"/>
                </a:moveTo>
                <a:lnTo>
                  <a:pt x="2628" y="1046"/>
                </a:lnTo>
                <a:lnTo>
                  <a:pt x="2628" y="1046"/>
                </a:lnTo>
                <a:lnTo>
                  <a:pt x="2628" y="1046"/>
                </a:lnTo>
                <a:lnTo>
                  <a:pt x="2630" y="1046"/>
                </a:lnTo>
                <a:lnTo>
                  <a:pt x="2630" y="1046"/>
                </a:lnTo>
                <a:lnTo>
                  <a:pt x="2632" y="1046"/>
                </a:lnTo>
                <a:lnTo>
                  <a:pt x="2632" y="1046"/>
                </a:lnTo>
                <a:lnTo>
                  <a:pt x="2630" y="1046"/>
                </a:lnTo>
                <a:lnTo>
                  <a:pt x="2628" y="1046"/>
                </a:lnTo>
                <a:close/>
                <a:moveTo>
                  <a:pt x="4727" y="1895"/>
                </a:moveTo>
                <a:lnTo>
                  <a:pt x="4727" y="1895"/>
                </a:lnTo>
                <a:lnTo>
                  <a:pt x="4725" y="1895"/>
                </a:lnTo>
                <a:lnTo>
                  <a:pt x="4725" y="1895"/>
                </a:lnTo>
                <a:lnTo>
                  <a:pt x="4725" y="1897"/>
                </a:lnTo>
                <a:lnTo>
                  <a:pt x="4725" y="1897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900"/>
                </a:lnTo>
                <a:lnTo>
                  <a:pt x="4727" y="1897"/>
                </a:lnTo>
                <a:lnTo>
                  <a:pt x="4727" y="1897"/>
                </a:lnTo>
                <a:lnTo>
                  <a:pt x="4727" y="1895"/>
                </a:lnTo>
                <a:lnTo>
                  <a:pt x="4727" y="1895"/>
                </a:lnTo>
                <a:close/>
                <a:moveTo>
                  <a:pt x="4124" y="1614"/>
                </a:moveTo>
                <a:lnTo>
                  <a:pt x="4124" y="1614"/>
                </a:lnTo>
                <a:lnTo>
                  <a:pt x="4121" y="1614"/>
                </a:lnTo>
                <a:lnTo>
                  <a:pt x="4121" y="1614"/>
                </a:lnTo>
                <a:lnTo>
                  <a:pt x="4119" y="1614"/>
                </a:lnTo>
                <a:lnTo>
                  <a:pt x="4117" y="1614"/>
                </a:lnTo>
                <a:lnTo>
                  <a:pt x="4117" y="1617"/>
                </a:lnTo>
                <a:lnTo>
                  <a:pt x="4117" y="1617"/>
                </a:lnTo>
                <a:lnTo>
                  <a:pt x="4119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7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1" y="1619"/>
                </a:lnTo>
                <a:lnTo>
                  <a:pt x="4124" y="1619"/>
                </a:lnTo>
                <a:lnTo>
                  <a:pt x="4124" y="1619"/>
                </a:lnTo>
                <a:lnTo>
                  <a:pt x="4124" y="1617"/>
                </a:lnTo>
                <a:lnTo>
                  <a:pt x="4124" y="1617"/>
                </a:lnTo>
                <a:lnTo>
                  <a:pt x="4124" y="1614"/>
                </a:lnTo>
                <a:lnTo>
                  <a:pt x="4124" y="1614"/>
                </a:lnTo>
                <a:close/>
                <a:moveTo>
                  <a:pt x="4134" y="1658"/>
                </a:moveTo>
                <a:lnTo>
                  <a:pt x="4132" y="1658"/>
                </a:lnTo>
                <a:lnTo>
                  <a:pt x="4130" y="1658"/>
                </a:lnTo>
                <a:lnTo>
                  <a:pt x="4130" y="1661"/>
                </a:lnTo>
                <a:lnTo>
                  <a:pt x="4132" y="1661"/>
                </a:lnTo>
                <a:lnTo>
                  <a:pt x="4134" y="1661"/>
                </a:lnTo>
                <a:lnTo>
                  <a:pt x="4134" y="1663"/>
                </a:lnTo>
                <a:lnTo>
                  <a:pt x="4136" y="1661"/>
                </a:lnTo>
                <a:lnTo>
                  <a:pt x="4138" y="1661"/>
                </a:lnTo>
                <a:lnTo>
                  <a:pt x="4138" y="1663"/>
                </a:lnTo>
                <a:lnTo>
                  <a:pt x="4140" y="1663"/>
                </a:lnTo>
                <a:lnTo>
                  <a:pt x="4140" y="1665"/>
                </a:lnTo>
                <a:lnTo>
                  <a:pt x="4140" y="1667"/>
                </a:lnTo>
                <a:lnTo>
                  <a:pt x="4142" y="1667"/>
                </a:lnTo>
                <a:lnTo>
                  <a:pt x="4142" y="1667"/>
                </a:lnTo>
                <a:lnTo>
                  <a:pt x="4142" y="1669"/>
                </a:lnTo>
                <a:lnTo>
                  <a:pt x="4142" y="1671"/>
                </a:lnTo>
                <a:lnTo>
                  <a:pt x="4142" y="1671"/>
                </a:lnTo>
                <a:lnTo>
                  <a:pt x="4144" y="1673"/>
                </a:lnTo>
                <a:lnTo>
                  <a:pt x="4147" y="1673"/>
                </a:lnTo>
                <a:lnTo>
                  <a:pt x="4149" y="1673"/>
                </a:lnTo>
                <a:lnTo>
                  <a:pt x="4149" y="1673"/>
                </a:lnTo>
                <a:lnTo>
                  <a:pt x="4151" y="1673"/>
                </a:lnTo>
                <a:lnTo>
                  <a:pt x="4151" y="1675"/>
                </a:lnTo>
                <a:lnTo>
                  <a:pt x="4151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5"/>
                </a:lnTo>
                <a:lnTo>
                  <a:pt x="4153" y="1673"/>
                </a:lnTo>
                <a:lnTo>
                  <a:pt x="4153" y="1673"/>
                </a:lnTo>
                <a:lnTo>
                  <a:pt x="4153" y="1669"/>
                </a:lnTo>
                <a:lnTo>
                  <a:pt x="4153" y="1669"/>
                </a:lnTo>
                <a:lnTo>
                  <a:pt x="4155" y="1669"/>
                </a:lnTo>
                <a:lnTo>
                  <a:pt x="4155" y="1669"/>
                </a:lnTo>
                <a:lnTo>
                  <a:pt x="4149" y="1667"/>
                </a:lnTo>
                <a:lnTo>
                  <a:pt x="4147" y="1663"/>
                </a:lnTo>
                <a:lnTo>
                  <a:pt x="4147" y="1658"/>
                </a:lnTo>
                <a:lnTo>
                  <a:pt x="4144" y="1656"/>
                </a:lnTo>
                <a:lnTo>
                  <a:pt x="4144" y="1656"/>
                </a:lnTo>
                <a:lnTo>
                  <a:pt x="4144" y="1654"/>
                </a:lnTo>
                <a:lnTo>
                  <a:pt x="4144" y="1654"/>
                </a:lnTo>
                <a:lnTo>
                  <a:pt x="4142" y="1654"/>
                </a:lnTo>
                <a:lnTo>
                  <a:pt x="4142" y="1652"/>
                </a:lnTo>
                <a:lnTo>
                  <a:pt x="4140" y="1652"/>
                </a:lnTo>
                <a:lnTo>
                  <a:pt x="4140" y="1652"/>
                </a:lnTo>
                <a:lnTo>
                  <a:pt x="4140" y="1654"/>
                </a:lnTo>
                <a:lnTo>
                  <a:pt x="4138" y="1656"/>
                </a:lnTo>
                <a:lnTo>
                  <a:pt x="4138" y="1654"/>
                </a:lnTo>
                <a:lnTo>
                  <a:pt x="4138" y="1654"/>
                </a:lnTo>
                <a:lnTo>
                  <a:pt x="4138" y="1652"/>
                </a:lnTo>
                <a:lnTo>
                  <a:pt x="4136" y="1654"/>
                </a:lnTo>
                <a:lnTo>
                  <a:pt x="4134" y="1654"/>
                </a:lnTo>
                <a:lnTo>
                  <a:pt x="4134" y="1654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6"/>
                </a:lnTo>
                <a:lnTo>
                  <a:pt x="4134" y="1658"/>
                </a:lnTo>
                <a:close/>
                <a:moveTo>
                  <a:pt x="4140" y="1589"/>
                </a:move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9"/>
                </a:lnTo>
                <a:lnTo>
                  <a:pt x="4140" y="1587"/>
                </a:lnTo>
                <a:lnTo>
                  <a:pt x="4140" y="1587"/>
                </a:lnTo>
                <a:lnTo>
                  <a:pt x="4140" y="1587"/>
                </a:lnTo>
                <a:lnTo>
                  <a:pt x="4138" y="1587"/>
                </a:lnTo>
                <a:lnTo>
                  <a:pt x="4138" y="1587"/>
                </a:lnTo>
                <a:lnTo>
                  <a:pt x="4138" y="1589"/>
                </a:lnTo>
                <a:lnTo>
                  <a:pt x="4138" y="1589"/>
                </a:lnTo>
                <a:lnTo>
                  <a:pt x="4138" y="1589"/>
                </a:lnTo>
                <a:lnTo>
                  <a:pt x="4140" y="1589"/>
                </a:lnTo>
                <a:close/>
                <a:moveTo>
                  <a:pt x="4151" y="1505"/>
                </a:move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3" y="1505"/>
                </a:lnTo>
                <a:lnTo>
                  <a:pt x="4151" y="1505"/>
                </a:lnTo>
                <a:close/>
                <a:moveTo>
                  <a:pt x="4124" y="1629"/>
                </a:moveTo>
                <a:lnTo>
                  <a:pt x="4121" y="1627"/>
                </a:lnTo>
                <a:lnTo>
                  <a:pt x="4121" y="1627"/>
                </a:lnTo>
                <a:lnTo>
                  <a:pt x="4124" y="1629"/>
                </a:lnTo>
                <a:lnTo>
                  <a:pt x="4124" y="1629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29"/>
                </a:lnTo>
                <a:close/>
                <a:moveTo>
                  <a:pt x="4147" y="1587"/>
                </a:move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5"/>
                </a:lnTo>
                <a:lnTo>
                  <a:pt x="4147" y="1587"/>
                </a:lnTo>
                <a:lnTo>
                  <a:pt x="4147" y="1587"/>
                </a:lnTo>
                <a:close/>
                <a:moveTo>
                  <a:pt x="4119" y="1638"/>
                </a:moveTo>
                <a:lnTo>
                  <a:pt x="4119" y="1638"/>
                </a:lnTo>
                <a:lnTo>
                  <a:pt x="4119" y="1638"/>
                </a:lnTo>
                <a:lnTo>
                  <a:pt x="4119" y="1638"/>
                </a:lnTo>
                <a:lnTo>
                  <a:pt x="4117" y="1638"/>
                </a:lnTo>
                <a:lnTo>
                  <a:pt x="4119" y="1640"/>
                </a:lnTo>
                <a:lnTo>
                  <a:pt x="4119" y="1640"/>
                </a:lnTo>
                <a:lnTo>
                  <a:pt x="4119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1" y="1640"/>
                </a:lnTo>
                <a:lnTo>
                  <a:pt x="4124" y="1638"/>
                </a:lnTo>
                <a:lnTo>
                  <a:pt x="4124" y="1638"/>
                </a:lnTo>
                <a:lnTo>
                  <a:pt x="4121" y="1635"/>
                </a:lnTo>
                <a:lnTo>
                  <a:pt x="4119" y="1638"/>
                </a:lnTo>
                <a:close/>
                <a:moveTo>
                  <a:pt x="4541" y="1088"/>
                </a:moveTo>
                <a:lnTo>
                  <a:pt x="4541" y="1086"/>
                </a:lnTo>
                <a:lnTo>
                  <a:pt x="4538" y="1086"/>
                </a:lnTo>
                <a:lnTo>
                  <a:pt x="4538" y="1086"/>
                </a:lnTo>
                <a:lnTo>
                  <a:pt x="4536" y="1088"/>
                </a:lnTo>
                <a:lnTo>
                  <a:pt x="4538" y="1088"/>
                </a:lnTo>
                <a:lnTo>
                  <a:pt x="4538" y="1088"/>
                </a:lnTo>
                <a:lnTo>
                  <a:pt x="4541" y="1088"/>
                </a:lnTo>
                <a:close/>
                <a:moveTo>
                  <a:pt x="4107" y="1635"/>
                </a:moveTo>
                <a:lnTo>
                  <a:pt x="4107" y="1635"/>
                </a:lnTo>
                <a:lnTo>
                  <a:pt x="4107" y="1635"/>
                </a:lnTo>
                <a:lnTo>
                  <a:pt x="4109" y="1638"/>
                </a:lnTo>
                <a:lnTo>
                  <a:pt x="4111" y="1635"/>
                </a:lnTo>
                <a:lnTo>
                  <a:pt x="4111" y="1635"/>
                </a:lnTo>
                <a:lnTo>
                  <a:pt x="4111" y="1635"/>
                </a:lnTo>
                <a:lnTo>
                  <a:pt x="4109" y="1635"/>
                </a:lnTo>
                <a:lnTo>
                  <a:pt x="4107" y="1635"/>
                </a:lnTo>
                <a:close/>
                <a:moveTo>
                  <a:pt x="4128" y="1635"/>
                </a:moveTo>
                <a:lnTo>
                  <a:pt x="4128" y="1635"/>
                </a:lnTo>
                <a:lnTo>
                  <a:pt x="4128" y="1635"/>
                </a:lnTo>
                <a:lnTo>
                  <a:pt x="4130" y="1635"/>
                </a:lnTo>
                <a:lnTo>
                  <a:pt x="4128" y="1635"/>
                </a:lnTo>
                <a:lnTo>
                  <a:pt x="4128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6" y="1633"/>
                </a:lnTo>
                <a:lnTo>
                  <a:pt x="4124" y="1631"/>
                </a:lnTo>
                <a:lnTo>
                  <a:pt x="4124" y="1631"/>
                </a:lnTo>
                <a:lnTo>
                  <a:pt x="4124" y="1631"/>
                </a:lnTo>
                <a:lnTo>
                  <a:pt x="4121" y="1631"/>
                </a:lnTo>
                <a:lnTo>
                  <a:pt x="4121" y="1633"/>
                </a:lnTo>
                <a:lnTo>
                  <a:pt x="4121" y="1633"/>
                </a:lnTo>
                <a:lnTo>
                  <a:pt x="4121" y="1633"/>
                </a:lnTo>
                <a:lnTo>
                  <a:pt x="4124" y="1635"/>
                </a:lnTo>
                <a:lnTo>
                  <a:pt x="4124" y="1633"/>
                </a:lnTo>
                <a:lnTo>
                  <a:pt x="4128" y="1635"/>
                </a:lnTo>
                <a:close/>
                <a:moveTo>
                  <a:pt x="4132" y="1726"/>
                </a:moveTo>
                <a:lnTo>
                  <a:pt x="4132" y="1726"/>
                </a:lnTo>
                <a:lnTo>
                  <a:pt x="4132" y="1726"/>
                </a:lnTo>
                <a:lnTo>
                  <a:pt x="4132" y="1726"/>
                </a:lnTo>
                <a:lnTo>
                  <a:pt x="4130" y="1726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26"/>
                </a:lnTo>
                <a:lnTo>
                  <a:pt x="4132" y="1726"/>
                </a:lnTo>
                <a:close/>
                <a:moveTo>
                  <a:pt x="4165" y="1673"/>
                </a:moveTo>
                <a:lnTo>
                  <a:pt x="4165" y="1673"/>
                </a:lnTo>
                <a:lnTo>
                  <a:pt x="4165" y="1675"/>
                </a:lnTo>
                <a:lnTo>
                  <a:pt x="4168" y="1675"/>
                </a:lnTo>
                <a:lnTo>
                  <a:pt x="4168" y="1677"/>
                </a:lnTo>
                <a:lnTo>
                  <a:pt x="4168" y="1677"/>
                </a:lnTo>
                <a:lnTo>
                  <a:pt x="4170" y="1677"/>
                </a:lnTo>
                <a:lnTo>
                  <a:pt x="4170" y="1675"/>
                </a:lnTo>
                <a:lnTo>
                  <a:pt x="4170" y="1675"/>
                </a:lnTo>
                <a:lnTo>
                  <a:pt x="4172" y="1675"/>
                </a:lnTo>
                <a:lnTo>
                  <a:pt x="4172" y="1677"/>
                </a:lnTo>
                <a:lnTo>
                  <a:pt x="4172" y="1677"/>
                </a:lnTo>
                <a:lnTo>
                  <a:pt x="4174" y="1677"/>
                </a:lnTo>
                <a:lnTo>
                  <a:pt x="4174" y="1677"/>
                </a:lnTo>
                <a:lnTo>
                  <a:pt x="4174" y="1675"/>
                </a:lnTo>
                <a:lnTo>
                  <a:pt x="4176" y="1675"/>
                </a:lnTo>
                <a:lnTo>
                  <a:pt x="4176" y="1673"/>
                </a:lnTo>
                <a:lnTo>
                  <a:pt x="4176" y="1671"/>
                </a:lnTo>
                <a:lnTo>
                  <a:pt x="4176" y="1669"/>
                </a:lnTo>
                <a:lnTo>
                  <a:pt x="4174" y="1669"/>
                </a:lnTo>
                <a:lnTo>
                  <a:pt x="4170" y="1667"/>
                </a:lnTo>
                <a:lnTo>
                  <a:pt x="4170" y="1667"/>
                </a:lnTo>
                <a:lnTo>
                  <a:pt x="4168" y="1669"/>
                </a:lnTo>
                <a:lnTo>
                  <a:pt x="4168" y="1671"/>
                </a:lnTo>
                <a:lnTo>
                  <a:pt x="4165" y="1671"/>
                </a:lnTo>
                <a:lnTo>
                  <a:pt x="4168" y="1673"/>
                </a:lnTo>
                <a:lnTo>
                  <a:pt x="4165" y="1673"/>
                </a:lnTo>
                <a:lnTo>
                  <a:pt x="4165" y="1673"/>
                </a:lnTo>
                <a:close/>
                <a:moveTo>
                  <a:pt x="4165" y="1673"/>
                </a:moveTo>
                <a:lnTo>
                  <a:pt x="4165" y="1671"/>
                </a:lnTo>
                <a:lnTo>
                  <a:pt x="4165" y="1671"/>
                </a:lnTo>
                <a:lnTo>
                  <a:pt x="4163" y="1671"/>
                </a:lnTo>
                <a:lnTo>
                  <a:pt x="4163" y="1673"/>
                </a:lnTo>
                <a:lnTo>
                  <a:pt x="4163" y="1673"/>
                </a:lnTo>
                <a:lnTo>
                  <a:pt x="4163" y="1673"/>
                </a:lnTo>
                <a:lnTo>
                  <a:pt x="4165" y="1673"/>
                </a:lnTo>
                <a:close/>
                <a:moveTo>
                  <a:pt x="4176" y="1577"/>
                </a:moveTo>
                <a:lnTo>
                  <a:pt x="4176" y="1577"/>
                </a:lnTo>
                <a:lnTo>
                  <a:pt x="4174" y="1579"/>
                </a:lnTo>
                <a:lnTo>
                  <a:pt x="4176" y="1579"/>
                </a:lnTo>
                <a:lnTo>
                  <a:pt x="4176" y="1579"/>
                </a:lnTo>
                <a:lnTo>
                  <a:pt x="4178" y="1577"/>
                </a:lnTo>
                <a:lnTo>
                  <a:pt x="4178" y="1575"/>
                </a:lnTo>
                <a:lnTo>
                  <a:pt x="4178" y="1575"/>
                </a:lnTo>
                <a:lnTo>
                  <a:pt x="4176" y="1573"/>
                </a:lnTo>
                <a:lnTo>
                  <a:pt x="4176" y="1570"/>
                </a:lnTo>
                <a:lnTo>
                  <a:pt x="4176" y="1570"/>
                </a:lnTo>
                <a:lnTo>
                  <a:pt x="4172" y="1573"/>
                </a:lnTo>
                <a:lnTo>
                  <a:pt x="4172" y="1575"/>
                </a:lnTo>
                <a:lnTo>
                  <a:pt x="4174" y="1575"/>
                </a:lnTo>
                <a:lnTo>
                  <a:pt x="4174" y="1577"/>
                </a:lnTo>
                <a:lnTo>
                  <a:pt x="4176" y="1577"/>
                </a:lnTo>
                <a:lnTo>
                  <a:pt x="4176" y="1577"/>
                </a:lnTo>
                <a:lnTo>
                  <a:pt x="4176" y="1577"/>
                </a:lnTo>
                <a:close/>
                <a:moveTo>
                  <a:pt x="4186" y="1614"/>
                </a:moveTo>
                <a:lnTo>
                  <a:pt x="4186" y="1614"/>
                </a:lnTo>
                <a:lnTo>
                  <a:pt x="4186" y="1619"/>
                </a:lnTo>
                <a:lnTo>
                  <a:pt x="4186" y="1621"/>
                </a:lnTo>
                <a:lnTo>
                  <a:pt x="4186" y="1623"/>
                </a:lnTo>
                <a:lnTo>
                  <a:pt x="4186" y="1627"/>
                </a:lnTo>
                <a:lnTo>
                  <a:pt x="4189" y="1627"/>
                </a:lnTo>
                <a:lnTo>
                  <a:pt x="4189" y="1629"/>
                </a:lnTo>
                <a:lnTo>
                  <a:pt x="4189" y="1629"/>
                </a:lnTo>
                <a:lnTo>
                  <a:pt x="4191" y="1629"/>
                </a:lnTo>
                <a:lnTo>
                  <a:pt x="4191" y="1631"/>
                </a:lnTo>
                <a:lnTo>
                  <a:pt x="4191" y="1631"/>
                </a:lnTo>
                <a:lnTo>
                  <a:pt x="4191" y="1631"/>
                </a:lnTo>
                <a:lnTo>
                  <a:pt x="4189" y="1633"/>
                </a:lnTo>
                <a:lnTo>
                  <a:pt x="4189" y="1633"/>
                </a:lnTo>
                <a:lnTo>
                  <a:pt x="4189" y="1635"/>
                </a:lnTo>
                <a:lnTo>
                  <a:pt x="4189" y="1638"/>
                </a:lnTo>
                <a:lnTo>
                  <a:pt x="4189" y="1638"/>
                </a:lnTo>
                <a:lnTo>
                  <a:pt x="4189" y="1638"/>
                </a:lnTo>
                <a:lnTo>
                  <a:pt x="4191" y="1640"/>
                </a:lnTo>
                <a:lnTo>
                  <a:pt x="4193" y="1640"/>
                </a:lnTo>
                <a:lnTo>
                  <a:pt x="4193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2"/>
                </a:lnTo>
                <a:lnTo>
                  <a:pt x="4191" y="1644"/>
                </a:lnTo>
                <a:lnTo>
                  <a:pt x="4191" y="1644"/>
                </a:lnTo>
                <a:lnTo>
                  <a:pt x="4193" y="1644"/>
                </a:lnTo>
                <a:lnTo>
                  <a:pt x="4197" y="1644"/>
                </a:lnTo>
                <a:lnTo>
                  <a:pt x="4199" y="1646"/>
                </a:lnTo>
                <a:lnTo>
                  <a:pt x="4199" y="1648"/>
                </a:lnTo>
                <a:lnTo>
                  <a:pt x="4201" y="1648"/>
                </a:lnTo>
                <a:lnTo>
                  <a:pt x="4201" y="1650"/>
                </a:lnTo>
                <a:lnTo>
                  <a:pt x="4201" y="1652"/>
                </a:lnTo>
                <a:lnTo>
                  <a:pt x="4201" y="1652"/>
                </a:lnTo>
                <a:lnTo>
                  <a:pt x="4201" y="1654"/>
                </a:lnTo>
                <a:lnTo>
                  <a:pt x="4201" y="1656"/>
                </a:lnTo>
                <a:lnTo>
                  <a:pt x="4201" y="1658"/>
                </a:lnTo>
                <a:lnTo>
                  <a:pt x="4203" y="1658"/>
                </a:lnTo>
                <a:lnTo>
                  <a:pt x="4203" y="1661"/>
                </a:lnTo>
                <a:lnTo>
                  <a:pt x="4203" y="1663"/>
                </a:lnTo>
                <a:lnTo>
                  <a:pt x="4205" y="1669"/>
                </a:lnTo>
                <a:lnTo>
                  <a:pt x="4205" y="1673"/>
                </a:lnTo>
                <a:lnTo>
                  <a:pt x="4205" y="1673"/>
                </a:lnTo>
                <a:lnTo>
                  <a:pt x="4205" y="1673"/>
                </a:lnTo>
                <a:lnTo>
                  <a:pt x="4207" y="1673"/>
                </a:lnTo>
                <a:lnTo>
                  <a:pt x="4207" y="1673"/>
                </a:lnTo>
                <a:lnTo>
                  <a:pt x="4209" y="1673"/>
                </a:lnTo>
                <a:lnTo>
                  <a:pt x="4212" y="1675"/>
                </a:lnTo>
                <a:lnTo>
                  <a:pt x="4212" y="1675"/>
                </a:lnTo>
                <a:lnTo>
                  <a:pt x="4212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3"/>
                </a:lnTo>
                <a:lnTo>
                  <a:pt x="4214" y="1675"/>
                </a:lnTo>
                <a:lnTo>
                  <a:pt x="4216" y="1675"/>
                </a:lnTo>
                <a:lnTo>
                  <a:pt x="4216" y="1675"/>
                </a:lnTo>
                <a:lnTo>
                  <a:pt x="4220" y="1673"/>
                </a:lnTo>
                <a:lnTo>
                  <a:pt x="4222" y="1673"/>
                </a:lnTo>
                <a:lnTo>
                  <a:pt x="4222" y="1673"/>
                </a:lnTo>
                <a:lnTo>
                  <a:pt x="4224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6" y="1673"/>
                </a:lnTo>
                <a:lnTo>
                  <a:pt x="4228" y="1675"/>
                </a:lnTo>
                <a:lnTo>
                  <a:pt x="4228" y="1675"/>
                </a:lnTo>
                <a:lnTo>
                  <a:pt x="4228" y="1679"/>
                </a:lnTo>
                <a:lnTo>
                  <a:pt x="4228" y="1679"/>
                </a:lnTo>
                <a:lnTo>
                  <a:pt x="4228" y="1682"/>
                </a:lnTo>
                <a:lnTo>
                  <a:pt x="4228" y="1682"/>
                </a:lnTo>
                <a:lnTo>
                  <a:pt x="4228" y="1682"/>
                </a:lnTo>
                <a:lnTo>
                  <a:pt x="4230" y="1682"/>
                </a:lnTo>
                <a:lnTo>
                  <a:pt x="4233" y="1679"/>
                </a:lnTo>
                <a:lnTo>
                  <a:pt x="4235" y="1679"/>
                </a:lnTo>
                <a:lnTo>
                  <a:pt x="4237" y="1679"/>
                </a:lnTo>
                <a:lnTo>
                  <a:pt x="4239" y="1679"/>
                </a:lnTo>
                <a:lnTo>
                  <a:pt x="4241" y="1679"/>
                </a:lnTo>
                <a:lnTo>
                  <a:pt x="4245" y="1677"/>
                </a:lnTo>
                <a:lnTo>
                  <a:pt x="4245" y="1673"/>
                </a:lnTo>
                <a:lnTo>
                  <a:pt x="4249" y="1677"/>
                </a:lnTo>
                <a:lnTo>
                  <a:pt x="4249" y="1677"/>
                </a:lnTo>
                <a:lnTo>
                  <a:pt x="4251" y="1677"/>
                </a:lnTo>
                <a:lnTo>
                  <a:pt x="4251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7"/>
                </a:lnTo>
                <a:lnTo>
                  <a:pt x="4253" y="1679"/>
                </a:lnTo>
                <a:lnTo>
                  <a:pt x="4253" y="1679"/>
                </a:lnTo>
                <a:lnTo>
                  <a:pt x="4256" y="1682"/>
                </a:lnTo>
                <a:lnTo>
                  <a:pt x="4256" y="1682"/>
                </a:lnTo>
                <a:lnTo>
                  <a:pt x="4258" y="1679"/>
                </a:lnTo>
                <a:lnTo>
                  <a:pt x="4260" y="1677"/>
                </a:lnTo>
                <a:lnTo>
                  <a:pt x="4262" y="1677"/>
                </a:lnTo>
                <a:lnTo>
                  <a:pt x="4262" y="1679"/>
                </a:lnTo>
                <a:lnTo>
                  <a:pt x="4262" y="1679"/>
                </a:lnTo>
                <a:lnTo>
                  <a:pt x="4262" y="1679"/>
                </a:lnTo>
                <a:lnTo>
                  <a:pt x="4264" y="1679"/>
                </a:lnTo>
                <a:lnTo>
                  <a:pt x="4264" y="1677"/>
                </a:lnTo>
                <a:lnTo>
                  <a:pt x="4264" y="1679"/>
                </a:lnTo>
                <a:lnTo>
                  <a:pt x="4264" y="1679"/>
                </a:lnTo>
                <a:lnTo>
                  <a:pt x="4264" y="1682"/>
                </a:lnTo>
                <a:lnTo>
                  <a:pt x="4266" y="1682"/>
                </a:lnTo>
                <a:lnTo>
                  <a:pt x="4266" y="1682"/>
                </a:lnTo>
                <a:lnTo>
                  <a:pt x="4266" y="1679"/>
                </a:lnTo>
                <a:lnTo>
                  <a:pt x="4266" y="1682"/>
                </a:lnTo>
                <a:lnTo>
                  <a:pt x="4268" y="1684"/>
                </a:lnTo>
                <a:lnTo>
                  <a:pt x="4268" y="1690"/>
                </a:lnTo>
                <a:lnTo>
                  <a:pt x="4268" y="1690"/>
                </a:lnTo>
                <a:lnTo>
                  <a:pt x="4270" y="1692"/>
                </a:lnTo>
                <a:lnTo>
                  <a:pt x="4277" y="1688"/>
                </a:lnTo>
                <a:lnTo>
                  <a:pt x="4287" y="1684"/>
                </a:lnTo>
                <a:lnTo>
                  <a:pt x="4289" y="1682"/>
                </a:lnTo>
                <a:lnTo>
                  <a:pt x="4289" y="1679"/>
                </a:lnTo>
                <a:lnTo>
                  <a:pt x="4289" y="1679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7"/>
                </a:lnTo>
                <a:lnTo>
                  <a:pt x="4291" y="1675"/>
                </a:lnTo>
                <a:lnTo>
                  <a:pt x="4291" y="1675"/>
                </a:lnTo>
                <a:lnTo>
                  <a:pt x="4291" y="1673"/>
                </a:lnTo>
                <a:lnTo>
                  <a:pt x="4291" y="1673"/>
                </a:lnTo>
                <a:lnTo>
                  <a:pt x="4291" y="1673"/>
                </a:lnTo>
                <a:lnTo>
                  <a:pt x="4293" y="1673"/>
                </a:lnTo>
                <a:lnTo>
                  <a:pt x="4293" y="1673"/>
                </a:lnTo>
                <a:lnTo>
                  <a:pt x="4293" y="1671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9"/>
                </a:lnTo>
                <a:lnTo>
                  <a:pt x="4293" y="1667"/>
                </a:lnTo>
                <a:lnTo>
                  <a:pt x="4293" y="1667"/>
                </a:lnTo>
                <a:lnTo>
                  <a:pt x="4293" y="1667"/>
                </a:lnTo>
                <a:lnTo>
                  <a:pt x="4295" y="1667"/>
                </a:lnTo>
                <a:lnTo>
                  <a:pt x="4295" y="1667"/>
                </a:lnTo>
                <a:lnTo>
                  <a:pt x="4295" y="1665"/>
                </a:lnTo>
                <a:lnTo>
                  <a:pt x="4295" y="1665"/>
                </a:lnTo>
                <a:lnTo>
                  <a:pt x="4295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3" y="1663"/>
                </a:lnTo>
                <a:lnTo>
                  <a:pt x="4295" y="1661"/>
                </a:lnTo>
                <a:lnTo>
                  <a:pt x="4295" y="1658"/>
                </a:lnTo>
                <a:lnTo>
                  <a:pt x="4295" y="1658"/>
                </a:lnTo>
                <a:lnTo>
                  <a:pt x="4295" y="1656"/>
                </a:lnTo>
                <a:lnTo>
                  <a:pt x="4293" y="1656"/>
                </a:lnTo>
                <a:lnTo>
                  <a:pt x="4291" y="1656"/>
                </a:lnTo>
                <a:lnTo>
                  <a:pt x="4293" y="1656"/>
                </a:lnTo>
                <a:lnTo>
                  <a:pt x="4293" y="1656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4"/>
                </a:lnTo>
                <a:lnTo>
                  <a:pt x="4295" y="1652"/>
                </a:lnTo>
                <a:lnTo>
                  <a:pt x="4297" y="1652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50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6"/>
                </a:lnTo>
                <a:lnTo>
                  <a:pt x="4300" y="1646"/>
                </a:lnTo>
                <a:lnTo>
                  <a:pt x="4300" y="1648"/>
                </a:lnTo>
                <a:lnTo>
                  <a:pt x="4300" y="1648"/>
                </a:lnTo>
                <a:lnTo>
                  <a:pt x="4300" y="1648"/>
                </a:lnTo>
                <a:lnTo>
                  <a:pt x="4302" y="1648"/>
                </a:lnTo>
                <a:lnTo>
                  <a:pt x="4304" y="1648"/>
                </a:lnTo>
                <a:lnTo>
                  <a:pt x="4304" y="1648"/>
                </a:lnTo>
                <a:lnTo>
                  <a:pt x="4306" y="1646"/>
                </a:lnTo>
                <a:lnTo>
                  <a:pt x="4306" y="1644"/>
                </a:lnTo>
                <a:lnTo>
                  <a:pt x="4308" y="1644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2"/>
                </a:lnTo>
                <a:lnTo>
                  <a:pt x="4310" y="1640"/>
                </a:lnTo>
                <a:lnTo>
                  <a:pt x="4310" y="1635"/>
                </a:lnTo>
                <a:lnTo>
                  <a:pt x="4310" y="1633"/>
                </a:lnTo>
                <a:lnTo>
                  <a:pt x="4310" y="1627"/>
                </a:lnTo>
                <a:lnTo>
                  <a:pt x="4310" y="1627"/>
                </a:lnTo>
                <a:lnTo>
                  <a:pt x="4314" y="1621"/>
                </a:lnTo>
                <a:lnTo>
                  <a:pt x="4314" y="1621"/>
                </a:lnTo>
                <a:lnTo>
                  <a:pt x="4314" y="1621"/>
                </a:lnTo>
                <a:lnTo>
                  <a:pt x="4316" y="1619"/>
                </a:lnTo>
                <a:lnTo>
                  <a:pt x="4316" y="1619"/>
                </a:lnTo>
                <a:lnTo>
                  <a:pt x="4316" y="1617"/>
                </a:lnTo>
                <a:lnTo>
                  <a:pt x="4316" y="1617"/>
                </a:lnTo>
                <a:lnTo>
                  <a:pt x="4316" y="1614"/>
                </a:lnTo>
                <a:lnTo>
                  <a:pt x="4318" y="1617"/>
                </a:lnTo>
                <a:lnTo>
                  <a:pt x="4318" y="1619"/>
                </a:lnTo>
                <a:lnTo>
                  <a:pt x="4321" y="1619"/>
                </a:lnTo>
                <a:lnTo>
                  <a:pt x="4323" y="1619"/>
                </a:lnTo>
                <a:lnTo>
                  <a:pt x="4325" y="1619"/>
                </a:lnTo>
                <a:lnTo>
                  <a:pt x="4329" y="1619"/>
                </a:lnTo>
                <a:lnTo>
                  <a:pt x="4331" y="1619"/>
                </a:lnTo>
                <a:lnTo>
                  <a:pt x="4331" y="1617"/>
                </a:lnTo>
                <a:lnTo>
                  <a:pt x="4331" y="1617"/>
                </a:lnTo>
                <a:lnTo>
                  <a:pt x="4329" y="1614"/>
                </a:lnTo>
                <a:lnTo>
                  <a:pt x="4327" y="1612"/>
                </a:lnTo>
                <a:lnTo>
                  <a:pt x="4325" y="1610"/>
                </a:lnTo>
                <a:lnTo>
                  <a:pt x="4318" y="1608"/>
                </a:lnTo>
                <a:lnTo>
                  <a:pt x="4318" y="1606"/>
                </a:lnTo>
                <a:lnTo>
                  <a:pt x="4316" y="1604"/>
                </a:lnTo>
                <a:lnTo>
                  <a:pt x="4314" y="1602"/>
                </a:lnTo>
                <a:lnTo>
                  <a:pt x="4314" y="1602"/>
                </a:lnTo>
                <a:lnTo>
                  <a:pt x="4314" y="1602"/>
                </a:lnTo>
                <a:lnTo>
                  <a:pt x="4316" y="1602"/>
                </a:lnTo>
                <a:lnTo>
                  <a:pt x="4316" y="1602"/>
                </a:lnTo>
                <a:lnTo>
                  <a:pt x="4316" y="1600"/>
                </a:lnTo>
                <a:lnTo>
                  <a:pt x="4318" y="1600"/>
                </a:lnTo>
                <a:lnTo>
                  <a:pt x="4318" y="1598"/>
                </a:lnTo>
                <a:lnTo>
                  <a:pt x="4318" y="1598"/>
                </a:lnTo>
                <a:lnTo>
                  <a:pt x="4318" y="1598"/>
                </a:lnTo>
                <a:lnTo>
                  <a:pt x="4316" y="1596"/>
                </a:lnTo>
                <a:lnTo>
                  <a:pt x="4314" y="1593"/>
                </a:lnTo>
                <a:lnTo>
                  <a:pt x="4314" y="1591"/>
                </a:lnTo>
                <a:lnTo>
                  <a:pt x="4314" y="1591"/>
                </a:lnTo>
                <a:lnTo>
                  <a:pt x="4312" y="1591"/>
                </a:lnTo>
                <a:lnTo>
                  <a:pt x="4312" y="1591"/>
                </a:lnTo>
                <a:lnTo>
                  <a:pt x="4312" y="1589"/>
                </a:lnTo>
                <a:lnTo>
                  <a:pt x="4312" y="1589"/>
                </a:lnTo>
                <a:lnTo>
                  <a:pt x="4312" y="1589"/>
                </a:lnTo>
                <a:lnTo>
                  <a:pt x="4310" y="1589"/>
                </a:lnTo>
                <a:lnTo>
                  <a:pt x="4312" y="1589"/>
                </a:lnTo>
                <a:lnTo>
                  <a:pt x="4312" y="1587"/>
                </a:lnTo>
                <a:lnTo>
                  <a:pt x="4312" y="1587"/>
                </a:lnTo>
                <a:lnTo>
                  <a:pt x="4310" y="1587"/>
                </a:lnTo>
                <a:lnTo>
                  <a:pt x="4310" y="1587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5"/>
                </a:lnTo>
                <a:lnTo>
                  <a:pt x="4308" y="1583"/>
                </a:lnTo>
                <a:lnTo>
                  <a:pt x="4308" y="1581"/>
                </a:lnTo>
                <a:lnTo>
                  <a:pt x="4306" y="1579"/>
                </a:lnTo>
                <a:lnTo>
                  <a:pt x="4304" y="1579"/>
                </a:lnTo>
                <a:lnTo>
                  <a:pt x="4304" y="1579"/>
                </a:lnTo>
                <a:lnTo>
                  <a:pt x="4306" y="1579"/>
                </a:lnTo>
                <a:lnTo>
                  <a:pt x="4306" y="1579"/>
                </a:lnTo>
                <a:lnTo>
                  <a:pt x="4310" y="1579"/>
                </a:lnTo>
                <a:lnTo>
                  <a:pt x="4310" y="1579"/>
                </a:lnTo>
                <a:lnTo>
                  <a:pt x="4310" y="1577"/>
                </a:lnTo>
                <a:lnTo>
                  <a:pt x="4310" y="1579"/>
                </a:lnTo>
                <a:lnTo>
                  <a:pt x="4312" y="1579"/>
                </a:lnTo>
                <a:lnTo>
                  <a:pt x="4312" y="1579"/>
                </a:lnTo>
                <a:lnTo>
                  <a:pt x="4314" y="1579"/>
                </a:lnTo>
                <a:lnTo>
                  <a:pt x="4314" y="1577"/>
                </a:lnTo>
                <a:lnTo>
                  <a:pt x="4314" y="1577"/>
                </a:lnTo>
                <a:lnTo>
                  <a:pt x="4314" y="1577"/>
                </a:lnTo>
                <a:lnTo>
                  <a:pt x="4312" y="1575"/>
                </a:lnTo>
                <a:lnTo>
                  <a:pt x="4310" y="1575"/>
                </a:lnTo>
                <a:lnTo>
                  <a:pt x="4310" y="1575"/>
                </a:lnTo>
                <a:lnTo>
                  <a:pt x="4310" y="1573"/>
                </a:lnTo>
                <a:lnTo>
                  <a:pt x="4310" y="1573"/>
                </a:lnTo>
                <a:lnTo>
                  <a:pt x="4310" y="1570"/>
                </a:lnTo>
                <a:lnTo>
                  <a:pt x="4312" y="1570"/>
                </a:lnTo>
                <a:lnTo>
                  <a:pt x="4312" y="1568"/>
                </a:lnTo>
                <a:lnTo>
                  <a:pt x="4312" y="1568"/>
                </a:lnTo>
                <a:lnTo>
                  <a:pt x="4314" y="1568"/>
                </a:lnTo>
                <a:lnTo>
                  <a:pt x="4316" y="1570"/>
                </a:lnTo>
                <a:lnTo>
                  <a:pt x="4316" y="1570"/>
                </a:lnTo>
                <a:lnTo>
                  <a:pt x="4318" y="1570"/>
                </a:lnTo>
                <a:lnTo>
                  <a:pt x="4321" y="1568"/>
                </a:lnTo>
                <a:lnTo>
                  <a:pt x="4323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5" y="1568"/>
                </a:lnTo>
                <a:lnTo>
                  <a:pt x="4327" y="1566"/>
                </a:lnTo>
                <a:lnTo>
                  <a:pt x="4325" y="1566"/>
                </a:lnTo>
                <a:lnTo>
                  <a:pt x="4323" y="1564"/>
                </a:lnTo>
                <a:lnTo>
                  <a:pt x="4321" y="1562"/>
                </a:lnTo>
                <a:lnTo>
                  <a:pt x="4321" y="1560"/>
                </a:lnTo>
                <a:lnTo>
                  <a:pt x="4323" y="1560"/>
                </a:lnTo>
                <a:lnTo>
                  <a:pt x="4323" y="1560"/>
                </a:lnTo>
                <a:lnTo>
                  <a:pt x="4325" y="1560"/>
                </a:lnTo>
                <a:lnTo>
                  <a:pt x="4327" y="1560"/>
                </a:lnTo>
                <a:lnTo>
                  <a:pt x="4331" y="1560"/>
                </a:lnTo>
                <a:lnTo>
                  <a:pt x="4333" y="1558"/>
                </a:lnTo>
                <a:lnTo>
                  <a:pt x="4335" y="1558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6"/>
                </a:lnTo>
                <a:lnTo>
                  <a:pt x="4335" y="1554"/>
                </a:lnTo>
                <a:lnTo>
                  <a:pt x="4335" y="1554"/>
                </a:lnTo>
                <a:lnTo>
                  <a:pt x="4335" y="1554"/>
                </a:lnTo>
                <a:lnTo>
                  <a:pt x="4333" y="1554"/>
                </a:lnTo>
                <a:lnTo>
                  <a:pt x="4331" y="1554"/>
                </a:lnTo>
                <a:lnTo>
                  <a:pt x="4331" y="1554"/>
                </a:lnTo>
                <a:lnTo>
                  <a:pt x="4327" y="1552"/>
                </a:lnTo>
                <a:lnTo>
                  <a:pt x="4327" y="1552"/>
                </a:lnTo>
                <a:lnTo>
                  <a:pt x="4325" y="1549"/>
                </a:lnTo>
                <a:lnTo>
                  <a:pt x="4325" y="1549"/>
                </a:lnTo>
                <a:lnTo>
                  <a:pt x="4325" y="1547"/>
                </a:lnTo>
                <a:lnTo>
                  <a:pt x="4323" y="1547"/>
                </a:lnTo>
                <a:lnTo>
                  <a:pt x="4321" y="1547"/>
                </a:lnTo>
                <a:lnTo>
                  <a:pt x="4321" y="1547"/>
                </a:lnTo>
                <a:lnTo>
                  <a:pt x="4318" y="1549"/>
                </a:lnTo>
                <a:lnTo>
                  <a:pt x="4318" y="1549"/>
                </a:lnTo>
                <a:lnTo>
                  <a:pt x="4316" y="1549"/>
                </a:lnTo>
                <a:lnTo>
                  <a:pt x="4316" y="1547"/>
                </a:lnTo>
                <a:lnTo>
                  <a:pt x="4316" y="1547"/>
                </a:lnTo>
                <a:lnTo>
                  <a:pt x="4318" y="1547"/>
                </a:lnTo>
                <a:lnTo>
                  <a:pt x="4318" y="1547"/>
                </a:lnTo>
                <a:lnTo>
                  <a:pt x="4318" y="1545"/>
                </a:lnTo>
                <a:lnTo>
                  <a:pt x="4316" y="1543"/>
                </a:lnTo>
                <a:lnTo>
                  <a:pt x="4316" y="1545"/>
                </a:lnTo>
                <a:lnTo>
                  <a:pt x="4314" y="1545"/>
                </a:lnTo>
                <a:lnTo>
                  <a:pt x="4310" y="1547"/>
                </a:lnTo>
                <a:lnTo>
                  <a:pt x="4312" y="1545"/>
                </a:lnTo>
                <a:lnTo>
                  <a:pt x="4312" y="1545"/>
                </a:lnTo>
                <a:lnTo>
                  <a:pt x="4312" y="1543"/>
                </a:lnTo>
                <a:lnTo>
                  <a:pt x="4312" y="1541"/>
                </a:lnTo>
                <a:lnTo>
                  <a:pt x="4312" y="1541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9"/>
                </a:lnTo>
                <a:lnTo>
                  <a:pt x="4312" y="1537"/>
                </a:lnTo>
                <a:lnTo>
                  <a:pt x="4310" y="1537"/>
                </a:lnTo>
                <a:lnTo>
                  <a:pt x="4308" y="1537"/>
                </a:lnTo>
                <a:lnTo>
                  <a:pt x="4308" y="1535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3"/>
                </a:lnTo>
                <a:lnTo>
                  <a:pt x="4306" y="1531"/>
                </a:lnTo>
                <a:lnTo>
                  <a:pt x="4304" y="1531"/>
                </a:lnTo>
                <a:lnTo>
                  <a:pt x="4304" y="1533"/>
                </a:lnTo>
                <a:lnTo>
                  <a:pt x="4304" y="1533"/>
                </a:lnTo>
                <a:lnTo>
                  <a:pt x="4302" y="1535"/>
                </a:lnTo>
                <a:lnTo>
                  <a:pt x="4300" y="1537"/>
                </a:lnTo>
                <a:lnTo>
                  <a:pt x="4300" y="1537"/>
                </a:lnTo>
                <a:lnTo>
                  <a:pt x="4300" y="1535"/>
                </a:lnTo>
                <a:lnTo>
                  <a:pt x="4300" y="1535"/>
                </a:lnTo>
                <a:lnTo>
                  <a:pt x="4300" y="1533"/>
                </a:lnTo>
                <a:lnTo>
                  <a:pt x="4300" y="1531"/>
                </a:lnTo>
                <a:lnTo>
                  <a:pt x="4300" y="1531"/>
                </a:lnTo>
                <a:lnTo>
                  <a:pt x="4300" y="1531"/>
                </a:lnTo>
                <a:lnTo>
                  <a:pt x="4295" y="1537"/>
                </a:lnTo>
                <a:lnTo>
                  <a:pt x="4295" y="1537"/>
                </a:lnTo>
                <a:lnTo>
                  <a:pt x="4291" y="1543"/>
                </a:lnTo>
                <a:lnTo>
                  <a:pt x="4289" y="1545"/>
                </a:lnTo>
                <a:lnTo>
                  <a:pt x="4289" y="1547"/>
                </a:lnTo>
                <a:lnTo>
                  <a:pt x="4287" y="1549"/>
                </a:lnTo>
                <a:lnTo>
                  <a:pt x="4287" y="1549"/>
                </a:lnTo>
                <a:lnTo>
                  <a:pt x="4285" y="1552"/>
                </a:lnTo>
                <a:lnTo>
                  <a:pt x="4285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3" y="1552"/>
                </a:lnTo>
                <a:lnTo>
                  <a:pt x="4281" y="1554"/>
                </a:lnTo>
                <a:lnTo>
                  <a:pt x="4281" y="1554"/>
                </a:lnTo>
                <a:lnTo>
                  <a:pt x="4281" y="1556"/>
                </a:lnTo>
                <a:lnTo>
                  <a:pt x="4283" y="1556"/>
                </a:lnTo>
                <a:lnTo>
                  <a:pt x="4283" y="1558"/>
                </a:lnTo>
                <a:lnTo>
                  <a:pt x="4281" y="1558"/>
                </a:lnTo>
                <a:lnTo>
                  <a:pt x="4281" y="1560"/>
                </a:lnTo>
                <a:lnTo>
                  <a:pt x="4279" y="1560"/>
                </a:lnTo>
                <a:lnTo>
                  <a:pt x="4277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4" y="1560"/>
                </a:lnTo>
                <a:lnTo>
                  <a:pt x="4272" y="1560"/>
                </a:lnTo>
                <a:lnTo>
                  <a:pt x="4270" y="1562"/>
                </a:lnTo>
                <a:lnTo>
                  <a:pt x="4268" y="1562"/>
                </a:lnTo>
                <a:lnTo>
                  <a:pt x="4268" y="1564"/>
                </a:lnTo>
                <a:lnTo>
                  <a:pt x="4266" y="1564"/>
                </a:lnTo>
                <a:lnTo>
                  <a:pt x="4264" y="1564"/>
                </a:lnTo>
                <a:lnTo>
                  <a:pt x="4262" y="1566"/>
                </a:lnTo>
                <a:lnTo>
                  <a:pt x="4260" y="1564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6"/>
                </a:lnTo>
                <a:lnTo>
                  <a:pt x="4260" y="1568"/>
                </a:lnTo>
                <a:lnTo>
                  <a:pt x="4258" y="1570"/>
                </a:lnTo>
                <a:lnTo>
                  <a:pt x="4258" y="1570"/>
                </a:lnTo>
                <a:lnTo>
                  <a:pt x="4256" y="1575"/>
                </a:lnTo>
                <a:lnTo>
                  <a:pt x="4251" y="1577"/>
                </a:lnTo>
                <a:lnTo>
                  <a:pt x="4249" y="1581"/>
                </a:lnTo>
                <a:lnTo>
                  <a:pt x="4247" y="1583"/>
                </a:lnTo>
                <a:lnTo>
                  <a:pt x="4245" y="1585"/>
                </a:lnTo>
                <a:lnTo>
                  <a:pt x="4245" y="1585"/>
                </a:lnTo>
                <a:lnTo>
                  <a:pt x="4243" y="1587"/>
                </a:lnTo>
                <a:lnTo>
                  <a:pt x="4241" y="1587"/>
                </a:lnTo>
                <a:lnTo>
                  <a:pt x="4233" y="1589"/>
                </a:lnTo>
                <a:lnTo>
                  <a:pt x="4226" y="1589"/>
                </a:lnTo>
                <a:lnTo>
                  <a:pt x="4224" y="1591"/>
                </a:lnTo>
                <a:lnTo>
                  <a:pt x="4224" y="1591"/>
                </a:lnTo>
                <a:lnTo>
                  <a:pt x="4222" y="1593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8"/>
                </a:lnTo>
                <a:lnTo>
                  <a:pt x="4222" y="1598"/>
                </a:lnTo>
                <a:lnTo>
                  <a:pt x="4220" y="1598"/>
                </a:lnTo>
                <a:lnTo>
                  <a:pt x="4220" y="1598"/>
                </a:lnTo>
                <a:lnTo>
                  <a:pt x="4220" y="1596"/>
                </a:lnTo>
                <a:lnTo>
                  <a:pt x="4218" y="1598"/>
                </a:lnTo>
                <a:lnTo>
                  <a:pt x="4218" y="1598"/>
                </a:lnTo>
                <a:lnTo>
                  <a:pt x="4218" y="1600"/>
                </a:lnTo>
                <a:lnTo>
                  <a:pt x="4220" y="1600"/>
                </a:lnTo>
                <a:lnTo>
                  <a:pt x="4220" y="1602"/>
                </a:lnTo>
                <a:lnTo>
                  <a:pt x="4218" y="1602"/>
                </a:lnTo>
                <a:lnTo>
                  <a:pt x="4218" y="1604"/>
                </a:lnTo>
                <a:lnTo>
                  <a:pt x="4218" y="1606"/>
                </a:lnTo>
                <a:lnTo>
                  <a:pt x="4218" y="1606"/>
                </a:lnTo>
                <a:lnTo>
                  <a:pt x="4216" y="1608"/>
                </a:lnTo>
                <a:lnTo>
                  <a:pt x="4216" y="1608"/>
                </a:lnTo>
                <a:lnTo>
                  <a:pt x="4216" y="1610"/>
                </a:lnTo>
                <a:lnTo>
                  <a:pt x="4218" y="1610"/>
                </a:lnTo>
                <a:lnTo>
                  <a:pt x="4220" y="1610"/>
                </a:lnTo>
                <a:lnTo>
                  <a:pt x="4218" y="1610"/>
                </a:lnTo>
                <a:lnTo>
                  <a:pt x="4218" y="1610"/>
                </a:lnTo>
                <a:lnTo>
                  <a:pt x="4216" y="1610"/>
                </a:lnTo>
                <a:lnTo>
                  <a:pt x="4214" y="1608"/>
                </a:lnTo>
                <a:lnTo>
                  <a:pt x="4214" y="1610"/>
                </a:lnTo>
                <a:lnTo>
                  <a:pt x="4212" y="1608"/>
                </a:lnTo>
                <a:lnTo>
                  <a:pt x="4207" y="1606"/>
                </a:lnTo>
                <a:lnTo>
                  <a:pt x="4207" y="1606"/>
                </a:lnTo>
                <a:lnTo>
                  <a:pt x="4205" y="1606"/>
                </a:lnTo>
                <a:lnTo>
                  <a:pt x="4205" y="1606"/>
                </a:lnTo>
                <a:lnTo>
                  <a:pt x="4203" y="1606"/>
                </a:lnTo>
                <a:lnTo>
                  <a:pt x="4201" y="1606"/>
                </a:lnTo>
                <a:lnTo>
                  <a:pt x="4199" y="1606"/>
                </a:lnTo>
                <a:lnTo>
                  <a:pt x="4197" y="1604"/>
                </a:lnTo>
                <a:lnTo>
                  <a:pt x="4197" y="1604"/>
                </a:lnTo>
                <a:lnTo>
                  <a:pt x="4197" y="1602"/>
                </a:lnTo>
                <a:lnTo>
                  <a:pt x="4193" y="1604"/>
                </a:lnTo>
                <a:lnTo>
                  <a:pt x="4191" y="1604"/>
                </a:lnTo>
                <a:lnTo>
                  <a:pt x="4191" y="1606"/>
                </a:lnTo>
                <a:lnTo>
                  <a:pt x="4189" y="1608"/>
                </a:lnTo>
                <a:lnTo>
                  <a:pt x="4189" y="1610"/>
                </a:lnTo>
                <a:lnTo>
                  <a:pt x="4189" y="1610"/>
                </a:lnTo>
                <a:lnTo>
                  <a:pt x="4186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2"/>
                </a:lnTo>
                <a:lnTo>
                  <a:pt x="4189" y="1614"/>
                </a:lnTo>
                <a:lnTo>
                  <a:pt x="4186" y="1614"/>
                </a:lnTo>
                <a:close/>
                <a:moveTo>
                  <a:pt x="4113" y="1610"/>
                </a:moveTo>
                <a:lnTo>
                  <a:pt x="4111" y="1610"/>
                </a:lnTo>
                <a:lnTo>
                  <a:pt x="4111" y="1610"/>
                </a:lnTo>
                <a:lnTo>
                  <a:pt x="4109" y="1612"/>
                </a:lnTo>
                <a:lnTo>
                  <a:pt x="4111" y="1612"/>
                </a:lnTo>
                <a:lnTo>
                  <a:pt x="4113" y="1612"/>
                </a:lnTo>
                <a:lnTo>
                  <a:pt x="4115" y="1612"/>
                </a:lnTo>
                <a:lnTo>
                  <a:pt x="4113" y="1610"/>
                </a:lnTo>
                <a:lnTo>
                  <a:pt x="4113" y="1610"/>
                </a:lnTo>
                <a:close/>
                <a:moveTo>
                  <a:pt x="4161" y="1480"/>
                </a:moveTo>
                <a:lnTo>
                  <a:pt x="4161" y="1480"/>
                </a:lnTo>
                <a:lnTo>
                  <a:pt x="4159" y="1480"/>
                </a:lnTo>
                <a:lnTo>
                  <a:pt x="4159" y="1482"/>
                </a:lnTo>
                <a:lnTo>
                  <a:pt x="4159" y="1482"/>
                </a:lnTo>
                <a:lnTo>
                  <a:pt x="4161" y="1482"/>
                </a:lnTo>
                <a:lnTo>
                  <a:pt x="4161" y="1480"/>
                </a:lnTo>
                <a:close/>
                <a:moveTo>
                  <a:pt x="4138" y="1782"/>
                </a:move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2"/>
                </a:lnTo>
                <a:lnTo>
                  <a:pt x="4138" y="1784"/>
                </a:lnTo>
                <a:lnTo>
                  <a:pt x="4140" y="1782"/>
                </a:lnTo>
                <a:lnTo>
                  <a:pt x="4138" y="1782"/>
                </a:lnTo>
                <a:lnTo>
                  <a:pt x="4138" y="1782"/>
                </a:lnTo>
                <a:close/>
                <a:moveTo>
                  <a:pt x="4155" y="1673"/>
                </a:moveTo>
                <a:lnTo>
                  <a:pt x="4155" y="1673"/>
                </a:lnTo>
                <a:lnTo>
                  <a:pt x="4155" y="1675"/>
                </a:lnTo>
                <a:lnTo>
                  <a:pt x="4155" y="1675"/>
                </a:lnTo>
                <a:lnTo>
                  <a:pt x="4157" y="1675"/>
                </a:lnTo>
                <a:lnTo>
                  <a:pt x="4157" y="1673"/>
                </a:lnTo>
                <a:lnTo>
                  <a:pt x="4155" y="1673"/>
                </a:lnTo>
                <a:lnTo>
                  <a:pt x="4155" y="1673"/>
                </a:lnTo>
                <a:lnTo>
                  <a:pt x="4155" y="1673"/>
                </a:lnTo>
                <a:close/>
                <a:moveTo>
                  <a:pt x="4247" y="1751"/>
                </a:moveTo>
                <a:lnTo>
                  <a:pt x="4249" y="1751"/>
                </a:lnTo>
                <a:lnTo>
                  <a:pt x="4256" y="1753"/>
                </a:lnTo>
                <a:lnTo>
                  <a:pt x="4258" y="1755"/>
                </a:lnTo>
                <a:lnTo>
                  <a:pt x="4262" y="1755"/>
                </a:lnTo>
                <a:lnTo>
                  <a:pt x="4264" y="1755"/>
                </a:lnTo>
                <a:lnTo>
                  <a:pt x="4264" y="1755"/>
                </a:lnTo>
                <a:lnTo>
                  <a:pt x="4264" y="1757"/>
                </a:lnTo>
                <a:lnTo>
                  <a:pt x="4266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8" y="1757"/>
                </a:lnTo>
                <a:lnTo>
                  <a:pt x="4266" y="1755"/>
                </a:lnTo>
                <a:lnTo>
                  <a:pt x="4266" y="1755"/>
                </a:lnTo>
                <a:lnTo>
                  <a:pt x="4264" y="1753"/>
                </a:lnTo>
                <a:lnTo>
                  <a:pt x="4264" y="1751"/>
                </a:lnTo>
                <a:lnTo>
                  <a:pt x="4264" y="1751"/>
                </a:lnTo>
                <a:lnTo>
                  <a:pt x="4266" y="1747"/>
                </a:lnTo>
                <a:lnTo>
                  <a:pt x="4266" y="1744"/>
                </a:lnTo>
                <a:lnTo>
                  <a:pt x="4266" y="1742"/>
                </a:lnTo>
                <a:lnTo>
                  <a:pt x="4264" y="1742"/>
                </a:lnTo>
                <a:lnTo>
                  <a:pt x="4260" y="1740"/>
                </a:lnTo>
                <a:lnTo>
                  <a:pt x="4260" y="1740"/>
                </a:lnTo>
                <a:lnTo>
                  <a:pt x="4258" y="1742"/>
                </a:lnTo>
                <a:lnTo>
                  <a:pt x="4256" y="1742"/>
                </a:lnTo>
                <a:lnTo>
                  <a:pt x="4251" y="1742"/>
                </a:lnTo>
                <a:lnTo>
                  <a:pt x="4249" y="1742"/>
                </a:lnTo>
                <a:lnTo>
                  <a:pt x="4245" y="1740"/>
                </a:lnTo>
                <a:lnTo>
                  <a:pt x="4241" y="1740"/>
                </a:lnTo>
                <a:lnTo>
                  <a:pt x="4241" y="1738"/>
                </a:lnTo>
                <a:lnTo>
                  <a:pt x="4241" y="1736"/>
                </a:lnTo>
                <a:lnTo>
                  <a:pt x="4241" y="1736"/>
                </a:lnTo>
                <a:lnTo>
                  <a:pt x="4239" y="1734"/>
                </a:lnTo>
                <a:lnTo>
                  <a:pt x="4239" y="1734"/>
                </a:lnTo>
                <a:lnTo>
                  <a:pt x="4239" y="1732"/>
                </a:lnTo>
                <a:lnTo>
                  <a:pt x="4239" y="1730"/>
                </a:lnTo>
                <a:lnTo>
                  <a:pt x="4237" y="1730"/>
                </a:lnTo>
                <a:lnTo>
                  <a:pt x="4235" y="1730"/>
                </a:lnTo>
                <a:lnTo>
                  <a:pt x="4233" y="1730"/>
                </a:lnTo>
                <a:lnTo>
                  <a:pt x="4233" y="1730"/>
                </a:lnTo>
                <a:lnTo>
                  <a:pt x="4230" y="1730"/>
                </a:lnTo>
                <a:lnTo>
                  <a:pt x="4226" y="1728"/>
                </a:lnTo>
                <a:lnTo>
                  <a:pt x="4226" y="1728"/>
                </a:lnTo>
                <a:lnTo>
                  <a:pt x="4224" y="1728"/>
                </a:lnTo>
                <a:lnTo>
                  <a:pt x="4224" y="1728"/>
                </a:lnTo>
                <a:lnTo>
                  <a:pt x="4222" y="1728"/>
                </a:lnTo>
                <a:lnTo>
                  <a:pt x="4222" y="1728"/>
                </a:lnTo>
                <a:lnTo>
                  <a:pt x="4220" y="1728"/>
                </a:lnTo>
                <a:lnTo>
                  <a:pt x="4218" y="1728"/>
                </a:lnTo>
                <a:lnTo>
                  <a:pt x="4218" y="1728"/>
                </a:lnTo>
                <a:lnTo>
                  <a:pt x="4216" y="1723"/>
                </a:lnTo>
                <a:lnTo>
                  <a:pt x="4216" y="1723"/>
                </a:lnTo>
                <a:lnTo>
                  <a:pt x="4214" y="1723"/>
                </a:lnTo>
                <a:lnTo>
                  <a:pt x="4214" y="1723"/>
                </a:lnTo>
                <a:lnTo>
                  <a:pt x="4212" y="1723"/>
                </a:lnTo>
                <a:lnTo>
                  <a:pt x="4212" y="1726"/>
                </a:lnTo>
                <a:lnTo>
                  <a:pt x="4212" y="1726"/>
                </a:lnTo>
                <a:lnTo>
                  <a:pt x="4209" y="1728"/>
                </a:lnTo>
                <a:lnTo>
                  <a:pt x="4209" y="1730"/>
                </a:lnTo>
                <a:lnTo>
                  <a:pt x="4209" y="1730"/>
                </a:lnTo>
                <a:lnTo>
                  <a:pt x="4207" y="1732"/>
                </a:lnTo>
                <a:lnTo>
                  <a:pt x="4207" y="1732"/>
                </a:lnTo>
                <a:lnTo>
                  <a:pt x="4205" y="1732"/>
                </a:lnTo>
                <a:lnTo>
                  <a:pt x="4205" y="1730"/>
                </a:lnTo>
                <a:lnTo>
                  <a:pt x="4203" y="1730"/>
                </a:lnTo>
                <a:lnTo>
                  <a:pt x="4203" y="1730"/>
                </a:lnTo>
                <a:lnTo>
                  <a:pt x="4201" y="1730"/>
                </a:lnTo>
                <a:lnTo>
                  <a:pt x="4199" y="1730"/>
                </a:lnTo>
                <a:lnTo>
                  <a:pt x="4195" y="1730"/>
                </a:lnTo>
                <a:lnTo>
                  <a:pt x="4195" y="1730"/>
                </a:lnTo>
                <a:lnTo>
                  <a:pt x="4193" y="1730"/>
                </a:lnTo>
                <a:lnTo>
                  <a:pt x="4191" y="1730"/>
                </a:lnTo>
                <a:lnTo>
                  <a:pt x="4186" y="1730"/>
                </a:lnTo>
                <a:lnTo>
                  <a:pt x="4184" y="1730"/>
                </a:lnTo>
                <a:lnTo>
                  <a:pt x="4184" y="1730"/>
                </a:lnTo>
                <a:lnTo>
                  <a:pt x="4182" y="1730"/>
                </a:lnTo>
                <a:lnTo>
                  <a:pt x="4180" y="1728"/>
                </a:lnTo>
                <a:lnTo>
                  <a:pt x="4180" y="1726"/>
                </a:lnTo>
                <a:lnTo>
                  <a:pt x="4180" y="1723"/>
                </a:lnTo>
                <a:lnTo>
                  <a:pt x="4178" y="1723"/>
                </a:lnTo>
                <a:lnTo>
                  <a:pt x="4178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6" y="1721"/>
                </a:lnTo>
                <a:lnTo>
                  <a:pt x="4174" y="1721"/>
                </a:lnTo>
                <a:lnTo>
                  <a:pt x="4172" y="1721"/>
                </a:lnTo>
                <a:lnTo>
                  <a:pt x="4170" y="1721"/>
                </a:lnTo>
                <a:lnTo>
                  <a:pt x="4170" y="1721"/>
                </a:lnTo>
                <a:lnTo>
                  <a:pt x="4168" y="1721"/>
                </a:lnTo>
                <a:lnTo>
                  <a:pt x="4165" y="1719"/>
                </a:lnTo>
                <a:lnTo>
                  <a:pt x="4165" y="1719"/>
                </a:lnTo>
                <a:lnTo>
                  <a:pt x="4163" y="1717"/>
                </a:lnTo>
                <a:lnTo>
                  <a:pt x="4163" y="1717"/>
                </a:lnTo>
                <a:lnTo>
                  <a:pt x="4159" y="1717"/>
                </a:lnTo>
                <a:lnTo>
                  <a:pt x="4159" y="1715"/>
                </a:lnTo>
                <a:lnTo>
                  <a:pt x="4157" y="1717"/>
                </a:lnTo>
                <a:lnTo>
                  <a:pt x="4157" y="1719"/>
                </a:lnTo>
                <a:lnTo>
                  <a:pt x="4157" y="1719"/>
                </a:lnTo>
                <a:lnTo>
                  <a:pt x="4155" y="1719"/>
                </a:lnTo>
                <a:lnTo>
                  <a:pt x="4153" y="1717"/>
                </a:lnTo>
                <a:lnTo>
                  <a:pt x="4151" y="1717"/>
                </a:lnTo>
                <a:lnTo>
                  <a:pt x="4151" y="1717"/>
                </a:lnTo>
                <a:lnTo>
                  <a:pt x="4149" y="1717"/>
                </a:lnTo>
                <a:lnTo>
                  <a:pt x="4147" y="1717"/>
                </a:lnTo>
                <a:lnTo>
                  <a:pt x="4144" y="1715"/>
                </a:lnTo>
                <a:lnTo>
                  <a:pt x="4144" y="1717"/>
                </a:lnTo>
                <a:lnTo>
                  <a:pt x="4142" y="1717"/>
                </a:lnTo>
                <a:lnTo>
                  <a:pt x="4142" y="1719"/>
                </a:lnTo>
                <a:lnTo>
                  <a:pt x="4140" y="1723"/>
                </a:lnTo>
                <a:lnTo>
                  <a:pt x="4140" y="1723"/>
                </a:lnTo>
                <a:lnTo>
                  <a:pt x="4138" y="1726"/>
                </a:lnTo>
                <a:lnTo>
                  <a:pt x="4138" y="1723"/>
                </a:lnTo>
                <a:lnTo>
                  <a:pt x="4138" y="1726"/>
                </a:lnTo>
                <a:lnTo>
                  <a:pt x="4138" y="1728"/>
                </a:lnTo>
                <a:lnTo>
                  <a:pt x="4136" y="1728"/>
                </a:lnTo>
                <a:lnTo>
                  <a:pt x="4136" y="1730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4" y="1728"/>
                </a:lnTo>
                <a:lnTo>
                  <a:pt x="4132" y="1728"/>
                </a:lnTo>
                <a:lnTo>
                  <a:pt x="4132" y="1728"/>
                </a:lnTo>
                <a:lnTo>
                  <a:pt x="4132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4" y="1730"/>
                </a:lnTo>
                <a:lnTo>
                  <a:pt x="4136" y="1730"/>
                </a:lnTo>
                <a:lnTo>
                  <a:pt x="4138" y="1730"/>
                </a:lnTo>
                <a:lnTo>
                  <a:pt x="4140" y="1730"/>
                </a:lnTo>
                <a:lnTo>
                  <a:pt x="4140" y="1730"/>
                </a:lnTo>
                <a:lnTo>
                  <a:pt x="4142" y="1730"/>
                </a:lnTo>
                <a:lnTo>
                  <a:pt x="4147" y="1730"/>
                </a:lnTo>
                <a:lnTo>
                  <a:pt x="4151" y="1732"/>
                </a:lnTo>
                <a:lnTo>
                  <a:pt x="4151" y="1734"/>
                </a:lnTo>
                <a:lnTo>
                  <a:pt x="4151" y="1734"/>
                </a:lnTo>
                <a:lnTo>
                  <a:pt x="4149" y="1736"/>
                </a:lnTo>
                <a:lnTo>
                  <a:pt x="4149" y="1736"/>
                </a:lnTo>
                <a:lnTo>
                  <a:pt x="4151" y="1738"/>
                </a:lnTo>
                <a:lnTo>
                  <a:pt x="4151" y="1738"/>
                </a:lnTo>
                <a:lnTo>
                  <a:pt x="4153" y="1738"/>
                </a:lnTo>
                <a:lnTo>
                  <a:pt x="4159" y="1738"/>
                </a:lnTo>
                <a:lnTo>
                  <a:pt x="4161" y="1738"/>
                </a:lnTo>
                <a:lnTo>
                  <a:pt x="4165" y="1740"/>
                </a:lnTo>
                <a:lnTo>
                  <a:pt x="4165" y="1740"/>
                </a:lnTo>
                <a:lnTo>
                  <a:pt x="4168" y="1740"/>
                </a:lnTo>
                <a:lnTo>
                  <a:pt x="4170" y="1742"/>
                </a:lnTo>
                <a:lnTo>
                  <a:pt x="4172" y="1742"/>
                </a:lnTo>
                <a:lnTo>
                  <a:pt x="4176" y="1742"/>
                </a:lnTo>
                <a:lnTo>
                  <a:pt x="4178" y="1742"/>
                </a:lnTo>
                <a:lnTo>
                  <a:pt x="4178" y="1742"/>
                </a:lnTo>
                <a:lnTo>
                  <a:pt x="4180" y="1742"/>
                </a:lnTo>
                <a:lnTo>
                  <a:pt x="4180" y="1742"/>
                </a:lnTo>
                <a:lnTo>
                  <a:pt x="4182" y="1742"/>
                </a:lnTo>
                <a:lnTo>
                  <a:pt x="4184" y="1742"/>
                </a:lnTo>
                <a:lnTo>
                  <a:pt x="4186" y="1742"/>
                </a:lnTo>
                <a:lnTo>
                  <a:pt x="4191" y="1742"/>
                </a:lnTo>
                <a:lnTo>
                  <a:pt x="4191" y="1742"/>
                </a:lnTo>
                <a:lnTo>
                  <a:pt x="4199" y="1744"/>
                </a:lnTo>
                <a:lnTo>
                  <a:pt x="4201" y="1744"/>
                </a:lnTo>
                <a:lnTo>
                  <a:pt x="4209" y="1749"/>
                </a:lnTo>
                <a:lnTo>
                  <a:pt x="4214" y="1749"/>
                </a:lnTo>
                <a:lnTo>
                  <a:pt x="4216" y="1751"/>
                </a:lnTo>
                <a:lnTo>
                  <a:pt x="4220" y="1751"/>
                </a:lnTo>
                <a:lnTo>
                  <a:pt x="4224" y="1751"/>
                </a:lnTo>
                <a:lnTo>
                  <a:pt x="4233" y="1751"/>
                </a:lnTo>
                <a:lnTo>
                  <a:pt x="4235" y="1751"/>
                </a:lnTo>
                <a:lnTo>
                  <a:pt x="4239" y="1753"/>
                </a:lnTo>
                <a:lnTo>
                  <a:pt x="4241" y="1753"/>
                </a:lnTo>
                <a:lnTo>
                  <a:pt x="4241" y="1753"/>
                </a:lnTo>
                <a:lnTo>
                  <a:pt x="4243" y="1751"/>
                </a:lnTo>
                <a:lnTo>
                  <a:pt x="4245" y="1751"/>
                </a:lnTo>
                <a:lnTo>
                  <a:pt x="4247" y="1751"/>
                </a:lnTo>
                <a:close/>
                <a:moveTo>
                  <a:pt x="4029" y="1461"/>
                </a:moveTo>
                <a:lnTo>
                  <a:pt x="4027" y="1459"/>
                </a:lnTo>
                <a:lnTo>
                  <a:pt x="4027" y="1463"/>
                </a:lnTo>
                <a:lnTo>
                  <a:pt x="4029" y="1463"/>
                </a:lnTo>
                <a:lnTo>
                  <a:pt x="4029" y="1463"/>
                </a:lnTo>
                <a:lnTo>
                  <a:pt x="4029" y="1461"/>
                </a:lnTo>
                <a:lnTo>
                  <a:pt x="4029" y="1461"/>
                </a:lnTo>
                <a:close/>
                <a:moveTo>
                  <a:pt x="4044" y="1522"/>
                </a:moveTo>
                <a:lnTo>
                  <a:pt x="4042" y="1522"/>
                </a:lnTo>
                <a:lnTo>
                  <a:pt x="4042" y="1522"/>
                </a:lnTo>
                <a:lnTo>
                  <a:pt x="4042" y="1522"/>
                </a:lnTo>
                <a:lnTo>
                  <a:pt x="4044" y="1524"/>
                </a:lnTo>
                <a:lnTo>
                  <a:pt x="4044" y="1524"/>
                </a:lnTo>
                <a:lnTo>
                  <a:pt x="4044" y="1522"/>
                </a:lnTo>
                <a:close/>
                <a:moveTo>
                  <a:pt x="4050" y="1537"/>
                </a:moveTo>
                <a:lnTo>
                  <a:pt x="4052" y="1537"/>
                </a:lnTo>
                <a:lnTo>
                  <a:pt x="4052" y="1537"/>
                </a:lnTo>
                <a:lnTo>
                  <a:pt x="4052" y="1537"/>
                </a:lnTo>
                <a:lnTo>
                  <a:pt x="4052" y="1535"/>
                </a:lnTo>
                <a:lnTo>
                  <a:pt x="4050" y="1537"/>
                </a:lnTo>
                <a:close/>
                <a:moveTo>
                  <a:pt x="4036" y="1516"/>
                </a:moveTo>
                <a:lnTo>
                  <a:pt x="4036" y="1514"/>
                </a:lnTo>
                <a:lnTo>
                  <a:pt x="4036" y="1518"/>
                </a:lnTo>
                <a:lnTo>
                  <a:pt x="4036" y="1518"/>
                </a:lnTo>
                <a:lnTo>
                  <a:pt x="4036" y="1516"/>
                </a:lnTo>
                <a:close/>
                <a:moveTo>
                  <a:pt x="4075" y="1587"/>
                </a:moveTo>
                <a:lnTo>
                  <a:pt x="4075" y="1587"/>
                </a:lnTo>
                <a:lnTo>
                  <a:pt x="4075" y="1587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87"/>
                </a:lnTo>
                <a:lnTo>
                  <a:pt x="4075" y="1587"/>
                </a:lnTo>
                <a:close/>
                <a:moveTo>
                  <a:pt x="4052" y="1539"/>
                </a:moveTo>
                <a:lnTo>
                  <a:pt x="4052" y="1541"/>
                </a:lnTo>
                <a:lnTo>
                  <a:pt x="4052" y="1541"/>
                </a:lnTo>
                <a:lnTo>
                  <a:pt x="4052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41"/>
                </a:lnTo>
                <a:lnTo>
                  <a:pt x="4054" y="1539"/>
                </a:lnTo>
                <a:lnTo>
                  <a:pt x="4054" y="1539"/>
                </a:lnTo>
                <a:lnTo>
                  <a:pt x="4054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lnTo>
                  <a:pt x="4052" y="1539"/>
                </a:lnTo>
                <a:close/>
                <a:moveTo>
                  <a:pt x="4061" y="1554"/>
                </a:moveTo>
                <a:lnTo>
                  <a:pt x="4061" y="1554"/>
                </a:lnTo>
                <a:lnTo>
                  <a:pt x="4061" y="1552"/>
                </a:lnTo>
                <a:lnTo>
                  <a:pt x="4059" y="1554"/>
                </a:lnTo>
                <a:lnTo>
                  <a:pt x="4059" y="1556"/>
                </a:lnTo>
                <a:lnTo>
                  <a:pt x="4061" y="1556"/>
                </a:lnTo>
                <a:lnTo>
                  <a:pt x="4061" y="1556"/>
                </a:lnTo>
                <a:lnTo>
                  <a:pt x="4061" y="1554"/>
                </a:lnTo>
                <a:close/>
                <a:moveTo>
                  <a:pt x="4029" y="1474"/>
                </a:moveTo>
                <a:lnTo>
                  <a:pt x="4029" y="1474"/>
                </a:lnTo>
                <a:lnTo>
                  <a:pt x="4029" y="1474"/>
                </a:lnTo>
                <a:lnTo>
                  <a:pt x="4031" y="1474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6"/>
                </a:lnTo>
                <a:lnTo>
                  <a:pt x="4031" y="1474"/>
                </a:lnTo>
                <a:lnTo>
                  <a:pt x="4029" y="1472"/>
                </a:lnTo>
                <a:lnTo>
                  <a:pt x="4029" y="1474"/>
                </a:lnTo>
                <a:close/>
                <a:moveTo>
                  <a:pt x="4189" y="1346"/>
                </a:moveTo>
                <a:lnTo>
                  <a:pt x="4186" y="1348"/>
                </a:lnTo>
                <a:lnTo>
                  <a:pt x="4184" y="1348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0"/>
                </a:lnTo>
                <a:lnTo>
                  <a:pt x="4182" y="1357"/>
                </a:lnTo>
                <a:lnTo>
                  <a:pt x="4182" y="1357"/>
                </a:lnTo>
                <a:lnTo>
                  <a:pt x="4182" y="1359"/>
                </a:lnTo>
                <a:lnTo>
                  <a:pt x="4182" y="1363"/>
                </a:lnTo>
                <a:lnTo>
                  <a:pt x="4186" y="1363"/>
                </a:lnTo>
                <a:lnTo>
                  <a:pt x="4186" y="1365"/>
                </a:lnTo>
                <a:lnTo>
                  <a:pt x="4189" y="1365"/>
                </a:lnTo>
                <a:lnTo>
                  <a:pt x="4193" y="1365"/>
                </a:lnTo>
                <a:lnTo>
                  <a:pt x="4193" y="1365"/>
                </a:lnTo>
                <a:lnTo>
                  <a:pt x="4195" y="1367"/>
                </a:lnTo>
                <a:lnTo>
                  <a:pt x="4195" y="1367"/>
                </a:lnTo>
                <a:lnTo>
                  <a:pt x="4197" y="1367"/>
                </a:lnTo>
                <a:lnTo>
                  <a:pt x="4197" y="1367"/>
                </a:lnTo>
                <a:lnTo>
                  <a:pt x="4197" y="1365"/>
                </a:lnTo>
                <a:lnTo>
                  <a:pt x="4199" y="1365"/>
                </a:lnTo>
                <a:lnTo>
                  <a:pt x="4201" y="1363"/>
                </a:lnTo>
                <a:lnTo>
                  <a:pt x="4201" y="1363"/>
                </a:lnTo>
                <a:lnTo>
                  <a:pt x="4203" y="1363"/>
                </a:lnTo>
                <a:lnTo>
                  <a:pt x="4203" y="1363"/>
                </a:lnTo>
                <a:lnTo>
                  <a:pt x="4201" y="1363"/>
                </a:lnTo>
                <a:lnTo>
                  <a:pt x="4203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5" y="1361"/>
                </a:lnTo>
                <a:lnTo>
                  <a:pt x="4207" y="1359"/>
                </a:lnTo>
                <a:lnTo>
                  <a:pt x="4207" y="1359"/>
                </a:lnTo>
                <a:lnTo>
                  <a:pt x="4207" y="1359"/>
                </a:lnTo>
                <a:lnTo>
                  <a:pt x="4209" y="1357"/>
                </a:lnTo>
                <a:lnTo>
                  <a:pt x="4209" y="1354"/>
                </a:lnTo>
                <a:lnTo>
                  <a:pt x="4209" y="1352"/>
                </a:lnTo>
                <a:lnTo>
                  <a:pt x="4209" y="1352"/>
                </a:lnTo>
                <a:lnTo>
                  <a:pt x="4209" y="1352"/>
                </a:lnTo>
                <a:lnTo>
                  <a:pt x="4212" y="1350"/>
                </a:lnTo>
                <a:lnTo>
                  <a:pt x="4214" y="1346"/>
                </a:lnTo>
                <a:lnTo>
                  <a:pt x="4214" y="1346"/>
                </a:lnTo>
                <a:lnTo>
                  <a:pt x="4216" y="1346"/>
                </a:lnTo>
                <a:lnTo>
                  <a:pt x="4216" y="1344"/>
                </a:lnTo>
                <a:lnTo>
                  <a:pt x="4216" y="1342"/>
                </a:lnTo>
                <a:lnTo>
                  <a:pt x="4216" y="1342"/>
                </a:lnTo>
                <a:lnTo>
                  <a:pt x="4214" y="1340"/>
                </a:lnTo>
                <a:lnTo>
                  <a:pt x="4214" y="1340"/>
                </a:lnTo>
                <a:lnTo>
                  <a:pt x="4212" y="1340"/>
                </a:lnTo>
                <a:lnTo>
                  <a:pt x="4212" y="1338"/>
                </a:lnTo>
                <a:lnTo>
                  <a:pt x="4212" y="1338"/>
                </a:lnTo>
                <a:lnTo>
                  <a:pt x="4209" y="1340"/>
                </a:lnTo>
                <a:lnTo>
                  <a:pt x="4209" y="1340"/>
                </a:lnTo>
                <a:lnTo>
                  <a:pt x="4209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7" y="1340"/>
                </a:lnTo>
                <a:lnTo>
                  <a:pt x="4205" y="1340"/>
                </a:lnTo>
                <a:lnTo>
                  <a:pt x="4205" y="1340"/>
                </a:lnTo>
                <a:lnTo>
                  <a:pt x="4203" y="1340"/>
                </a:lnTo>
                <a:lnTo>
                  <a:pt x="4203" y="1340"/>
                </a:lnTo>
                <a:lnTo>
                  <a:pt x="4199" y="1340"/>
                </a:lnTo>
                <a:lnTo>
                  <a:pt x="4197" y="1340"/>
                </a:lnTo>
                <a:lnTo>
                  <a:pt x="4195" y="1340"/>
                </a:lnTo>
                <a:lnTo>
                  <a:pt x="4195" y="1342"/>
                </a:lnTo>
                <a:lnTo>
                  <a:pt x="4193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91" y="1342"/>
                </a:lnTo>
                <a:lnTo>
                  <a:pt x="4189" y="1344"/>
                </a:lnTo>
                <a:lnTo>
                  <a:pt x="4191" y="1344"/>
                </a:lnTo>
                <a:lnTo>
                  <a:pt x="4191" y="1344"/>
                </a:lnTo>
                <a:lnTo>
                  <a:pt x="4189" y="1346"/>
                </a:lnTo>
                <a:lnTo>
                  <a:pt x="4189" y="1346"/>
                </a:lnTo>
                <a:close/>
                <a:moveTo>
                  <a:pt x="4027" y="1453"/>
                </a:move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7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3"/>
                </a:lnTo>
                <a:close/>
                <a:moveTo>
                  <a:pt x="4033" y="1514"/>
                </a:moveTo>
                <a:lnTo>
                  <a:pt x="4031" y="1514"/>
                </a:lnTo>
                <a:lnTo>
                  <a:pt x="4031" y="1514"/>
                </a:lnTo>
                <a:lnTo>
                  <a:pt x="4031" y="1518"/>
                </a:lnTo>
                <a:lnTo>
                  <a:pt x="4031" y="1520"/>
                </a:lnTo>
                <a:lnTo>
                  <a:pt x="4031" y="1520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8"/>
                </a:lnTo>
                <a:lnTo>
                  <a:pt x="4033" y="1516"/>
                </a:lnTo>
                <a:lnTo>
                  <a:pt x="4033" y="1514"/>
                </a:lnTo>
                <a:lnTo>
                  <a:pt x="4033" y="1514"/>
                </a:lnTo>
                <a:close/>
                <a:moveTo>
                  <a:pt x="4090" y="1612"/>
                </a:moveTo>
                <a:lnTo>
                  <a:pt x="4090" y="1610"/>
                </a:lnTo>
                <a:lnTo>
                  <a:pt x="4090" y="1610"/>
                </a:lnTo>
                <a:lnTo>
                  <a:pt x="4088" y="1612"/>
                </a:lnTo>
                <a:lnTo>
                  <a:pt x="4088" y="1612"/>
                </a:lnTo>
                <a:lnTo>
                  <a:pt x="4090" y="1614"/>
                </a:lnTo>
                <a:lnTo>
                  <a:pt x="4090" y="1617"/>
                </a:lnTo>
                <a:lnTo>
                  <a:pt x="4090" y="1617"/>
                </a:lnTo>
                <a:lnTo>
                  <a:pt x="4090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4"/>
                </a:lnTo>
                <a:lnTo>
                  <a:pt x="4092" y="1614"/>
                </a:lnTo>
                <a:lnTo>
                  <a:pt x="4092" y="1612"/>
                </a:lnTo>
                <a:lnTo>
                  <a:pt x="4090" y="1612"/>
                </a:lnTo>
                <a:close/>
                <a:moveTo>
                  <a:pt x="4031" y="1463"/>
                </a:moveTo>
                <a:lnTo>
                  <a:pt x="4029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6"/>
                </a:lnTo>
                <a:lnTo>
                  <a:pt x="4031" y="1463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1"/>
                </a:lnTo>
                <a:lnTo>
                  <a:pt x="4031" y="1463"/>
                </a:lnTo>
                <a:lnTo>
                  <a:pt x="4031" y="1463"/>
                </a:lnTo>
                <a:close/>
                <a:moveTo>
                  <a:pt x="4105" y="1621"/>
                </a:moveTo>
                <a:lnTo>
                  <a:pt x="4107" y="1623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21"/>
                </a:lnTo>
                <a:lnTo>
                  <a:pt x="4107" y="1619"/>
                </a:lnTo>
                <a:lnTo>
                  <a:pt x="4105" y="1619"/>
                </a:lnTo>
                <a:lnTo>
                  <a:pt x="4105" y="1619"/>
                </a:lnTo>
                <a:lnTo>
                  <a:pt x="4105" y="1621"/>
                </a:lnTo>
                <a:close/>
                <a:moveTo>
                  <a:pt x="4107" y="1617"/>
                </a:moveTo>
                <a:lnTo>
                  <a:pt x="4105" y="1614"/>
                </a:lnTo>
                <a:lnTo>
                  <a:pt x="4105" y="1614"/>
                </a:lnTo>
                <a:lnTo>
                  <a:pt x="4105" y="1617"/>
                </a:lnTo>
                <a:lnTo>
                  <a:pt x="4105" y="1617"/>
                </a:lnTo>
                <a:lnTo>
                  <a:pt x="4107" y="1617"/>
                </a:lnTo>
                <a:lnTo>
                  <a:pt x="4107" y="1617"/>
                </a:lnTo>
                <a:lnTo>
                  <a:pt x="4107" y="1617"/>
                </a:lnTo>
                <a:close/>
                <a:moveTo>
                  <a:pt x="4115" y="1614"/>
                </a:moveTo>
                <a:lnTo>
                  <a:pt x="4115" y="1614"/>
                </a:lnTo>
                <a:lnTo>
                  <a:pt x="4113" y="1614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3" y="1617"/>
                </a:lnTo>
                <a:lnTo>
                  <a:pt x="4115" y="1617"/>
                </a:lnTo>
                <a:lnTo>
                  <a:pt x="4115" y="1614"/>
                </a:lnTo>
                <a:lnTo>
                  <a:pt x="4117" y="1614"/>
                </a:lnTo>
                <a:lnTo>
                  <a:pt x="4117" y="1614"/>
                </a:lnTo>
                <a:lnTo>
                  <a:pt x="4115" y="1614"/>
                </a:lnTo>
                <a:lnTo>
                  <a:pt x="4115" y="1614"/>
                </a:lnTo>
                <a:close/>
                <a:moveTo>
                  <a:pt x="4077" y="1606"/>
                </a:moveTo>
                <a:lnTo>
                  <a:pt x="4080" y="1606"/>
                </a:lnTo>
                <a:lnTo>
                  <a:pt x="4082" y="1606"/>
                </a:lnTo>
                <a:lnTo>
                  <a:pt x="4082" y="1604"/>
                </a:lnTo>
                <a:lnTo>
                  <a:pt x="4082" y="1604"/>
                </a:lnTo>
                <a:lnTo>
                  <a:pt x="4082" y="1602"/>
                </a:lnTo>
                <a:lnTo>
                  <a:pt x="4082" y="1602"/>
                </a:lnTo>
                <a:lnTo>
                  <a:pt x="4080" y="1600"/>
                </a:lnTo>
                <a:lnTo>
                  <a:pt x="4080" y="1602"/>
                </a:lnTo>
                <a:lnTo>
                  <a:pt x="4077" y="1602"/>
                </a:lnTo>
                <a:lnTo>
                  <a:pt x="4077" y="1602"/>
                </a:lnTo>
                <a:lnTo>
                  <a:pt x="4077" y="1604"/>
                </a:lnTo>
                <a:lnTo>
                  <a:pt x="4077" y="1606"/>
                </a:lnTo>
                <a:lnTo>
                  <a:pt x="4077" y="1606"/>
                </a:lnTo>
                <a:close/>
                <a:moveTo>
                  <a:pt x="4103" y="1623"/>
                </a:moveTo>
                <a:lnTo>
                  <a:pt x="4105" y="1623"/>
                </a:lnTo>
                <a:lnTo>
                  <a:pt x="4105" y="1623"/>
                </a:lnTo>
                <a:lnTo>
                  <a:pt x="4103" y="1621"/>
                </a:lnTo>
                <a:lnTo>
                  <a:pt x="4103" y="1621"/>
                </a:lnTo>
                <a:lnTo>
                  <a:pt x="4103" y="1623"/>
                </a:lnTo>
                <a:lnTo>
                  <a:pt x="4103" y="1623"/>
                </a:lnTo>
                <a:lnTo>
                  <a:pt x="4103" y="1623"/>
                </a:lnTo>
                <a:close/>
                <a:moveTo>
                  <a:pt x="4100" y="1617"/>
                </a:moveTo>
                <a:lnTo>
                  <a:pt x="4096" y="1614"/>
                </a:lnTo>
                <a:lnTo>
                  <a:pt x="4096" y="1614"/>
                </a:lnTo>
                <a:lnTo>
                  <a:pt x="4096" y="1617"/>
                </a:lnTo>
                <a:lnTo>
                  <a:pt x="4096" y="1617"/>
                </a:lnTo>
                <a:lnTo>
                  <a:pt x="4096" y="1617"/>
                </a:lnTo>
                <a:lnTo>
                  <a:pt x="4098" y="1617"/>
                </a:lnTo>
                <a:lnTo>
                  <a:pt x="4098" y="1619"/>
                </a:lnTo>
                <a:lnTo>
                  <a:pt x="4100" y="1619"/>
                </a:lnTo>
                <a:lnTo>
                  <a:pt x="4100" y="1619"/>
                </a:lnTo>
                <a:lnTo>
                  <a:pt x="4103" y="1619"/>
                </a:lnTo>
                <a:lnTo>
                  <a:pt x="4103" y="1619"/>
                </a:lnTo>
                <a:lnTo>
                  <a:pt x="4100" y="1617"/>
                </a:lnTo>
                <a:lnTo>
                  <a:pt x="4100" y="1617"/>
                </a:lnTo>
                <a:close/>
                <a:moveTo>
                  <a:pt x="4092" y="1610"/>
                </a:move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08"/>
                </a:lnTo>
                <a:lnTo>
                  <a:pt x="4086" y="1610"/>
                </a:lnTo>
                <a:lnTo>
                  <a:pt x="4088" y="1610"/>
                </a:lnTo>
                <a:lnTo>
                  <a:pt x="4090" y="1610"/>
                </a:lnTo>
                <a:lnTo>
                  <a:pt x="4090" y="1610"/>
                </a:lnTo>
                <a:lnTo>
                  <a:pt x="4092" y="1612"/>
                </a:lnTo>
                <a:lnTo>
                  <a:pt x="4092" y="1612"/>
                </a:lnTo>
                <a:lnTo>
                  <a:pt x="4092" y="1610"/>
                </a:lnTo>
                <a:lnTo>
                  <a:pt x="4092" y="1610"/>
                </a:lnTo>
                <a:close/>
                <a:moveTo>
                  <a:pt x="4094" y="1614"/>
                </a:moveTo>
                <a:lnTo>
                  <a:pt x="4092" y="1617"/>
                </a:lnTo>
                <a:lnTo>
                  <a:pt x="4092" y="1617"/>
                </a:lnTo>
                <a:lnTo>
                  <a:pt x="4092" y="1617"/>
                </a:lnTo>
                <a:lnTo>
                  <a:pt x="4092" y="1619"/>
                </a:lnTo>
                <a:lnTo>
                  <a:pt x="4092" y="1619"/>
                </a:lnTo>
                <a:lnTo>
                  <a:pt x="4094" y="1619"/>
                </a:lnTo>
                <a:lnTo>
                  <a:pt x="4096" y="1621"/>
                </a:lnTo>
                <a:lnTo>
                  <a:pt x="4096" y="1621"/>
                </a:lnTo>
                <a:lnTo>
                  <a:pt x="4098" y="1621"/>
                </a:lnTo>
                <a:lnTo>
                  <a:pt x="4100" y="1621"/>
                </a:lnTo>
                <a:lnTo>
                  <a:pt x="4100" y="1621"/>
                </a:lnTo>
                <a:lnTo>
                  <a:pt x="4100" y="1619"/>
                </a:lnTo>
                <a:lnTo>
                  <a:pt x="4098" y="1619"/>
                </a:lnTo>
                <a:lnTo>
                  <a:pt x="4096" y="1617"/>
                </a:lnTo>
                <a:lnTo>
                  <a:pt x="4096" y="1617"/>
                </a:lnTo>
                <a:lnTo>
                  <a:pt x="4094" y="1617"/>
                </a:lnTo>
                <a:lnTo>
                  <a:pt x="4094" y="1614"/>
                </a:lnTo>
                <a:close/>
                <a:moveTo>
                  <a:pt x="4115" y="1619"/>
                </a:moveTo>
                <a:lnTo>
                  <a:pt x="4115" y="1619"/>
                </a:lnTo>
                <a:lnTo>
                  <a:pt x="4115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7" y="1619"/>
                </a:lnTo>
                <a:lnTo>
                  <a:pt x="4115" y="1617"/>
                </a:lnTo>
                <a:lnTo>
                  <a:pt x="4115" y="1619"/>
                </a:lnTo>
                <a:close/>
                <a:moveTo>
                  <a:pt x="4375" y="1426"/>
                </a:moveTo>
                <a:lnTo>
                  <a:pt x="4377" y="1428"/>
                </a:lnTo>
                <a:lnTo>
                  <a:pt x="4377" y="1428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lnTo>
                  <a:pt x="4375" y="1426"/>
                </a:lnTo>
                <a:close/>
                <a:moveTo>
                  <a:pt x="4436" y="1134"/>
                </a:moveTo>
                <a:lnTo>
                  <a:pt x="4436" y="1134"/>
                </a:lnTo>
                <a:lnTo>
                  <a:pt x="4436" y="1134"/>
                </a:lnTo>
                <a:lnTo>
                  <a:pt x="4436" y="1136"/>
                </a:lnTo>
                <a:lnTo>
                  <a:pt x="4436" y="1136"/>
                </a:lnTo>
                <a:lnTo>
                  <a:pt x="4438" y="1136"/>
                </a:lnTo>
                <a:lnTo>
                  <a:pt x="4438" y="1136"/>
                </a:lnTo>
                <a:lnTo>
                  <a:pt x="4442" y="1136"/>
                </a:lnTo>
                <a:lnTo>
                  <a:pt x="4444" y="1134"/>
                </a:lnTo>
                <a:lnTo>
                  <a:pt x="4446" y="1134"/>
                </a:lnTo>
                <a:lnTo>
                  <a:pt x="4446" y="1134"/>
                </a:lnTo>
                <a:lnTo>
                  <a:pt x="4446" y="1132"/>
                </a:lnTo>
                <a:lnTo>
                  <a:pt x="4446" y="1132"/>
                </a:lnTo>
                <a:lnTo>
                  <a:pt x="4444" y="1130"/>
                </a:lnTo>
                <a:lnTo>
                  <a:pt x="4444" y="1130"/>
                </a:lnTo>
                <a:lnTo>
                  <a:pt x="4438" y="1132"/>
                </a:lnTo>
                <a:lnTo>
                  <a:pt x="4436" y="1134"/>
                </a:lnTo>
                <a:close/>
                <a:moveTo>
                  <a:pt x="4455" y="1614"/>
                </a:moveTo>
                <a:lnTo>
                  <a:pt x="4455" y="1619"/>
                </a:lnTo>
                <a:lnTo>
                  <a:pt x="4457" y="1619"/>
                </a:lnTo>
                <a:lnTo>
                  <a:pt x="4457" y="1621"/>
                </a:lnTo>
                <a:lnTo>
                  <a:pt x="4457" y="1621"/>
                </a:lnTo>
                <a:lnTo>
                  <a:pt x="4455" y="1621"/>
                </a:lnTo>
                <a:lnTo>
                  <a:pt x="4455" y="1623"/>
                </a:lnTo>
                <a:lnTo>
                  <a:pt x="4455" y="1625"/>
                </a:lnTo>
                <a:lnTo>
                  <a:pt x="4457" y="1625"/>
                </a:lnTo>
                <a:lnTo>
                  <a:pt x="4457" y="1627"/>
                </a:lnTo>
                <a:lnTo>
                  <a:pt x="4459" y="1627"/>
                </a:lnTo>
                <a:lnTo>
                  <a:pt x="4457" y="1629"/>
                </a:lnTo>
                <a:lnTo>
                  <a:pt x="4457" y="1631"/>
                </a:lnTo>
                <a:lnTo>
                  <a:pt x="4457" y="1633"/>
                </a:lnTo>
                <a:lnTo>
                  <a:pt x="4457" y="1633"/>
                </a:lnTo>
                <a:lnTo>
                  <a:pt x="4457" y="1635"/>
                </a:lnTo>
                <a:lnTo>
                  <a:pt x="4459" y="1635"/>
                </a:lnTo>
                <a:lnTo>
                  <a:pt x="4461" y="1638"/>
                </a:lnTo>
                <a:lnTo>
                  <a:pt x="4461" y="1638"/>
                </a:lnTo>
                <a:lnTo>
                  <a:pt x="4463" y="1640"/>
                </a:lnTo>
                <a:lnTo>
                  <a:pt x="4463" y="1642"/>
                </a:lnTo>
                <a:lnTo>
                  <a:pt x="4465" y="1642"/>
                </a:lnTo>
                <a:lnTo>
                  <a:pt x="4465" y="1644"/>
                </a:lnTo>
                <a:lnTo>
                  <a:pt x="4467" y="1644"/>
                </a:lnTo>
                <a:lnTo>
                  <a:pt x="4467" y="1644"/>
                </a:lnTo>
                <a:lnTo>
                  <a:pt x="4465" y="1642"/>
                </a:lnTo>
                <a:lnTo>
                  <a:pt x="4463" y="1638"/>
                </a:lnTo>
                <a:lnTo>
                  <a:pt x="4461" y="1635"/>
                </a:lnTo>
                <a:lnTo>
                  <a:pt x="4461" y="1631"/>
                </a:lnTo>
                <a:lnTo>
                  <a:pt x="4461" y="1629"/>
                </a:lnTo>
                <a:lnTo>
                  <a:pt x="4461" y="1629"/>
                </a:lnTo>
                <a:lnTo>
                  <a:pt x="4461" y="1627"/>
                </a:lnTo>
                <a:lnTo>
                  <a:pt x="4461" y="1625"/>
                </a:lnTo>
                <a:lnTo>
                  <a:pt x="4461" y="1625"/>
                </a:lnTo>
                <a:lnTo>
                  <a:pt x="4461" y="1625"/>
                </a:lnTo>
                <a:lnTo>
                  <a:pt x="4463" y="1625"/>
                </a:lnTo>
                <a:lnTo>
                  <a:pt x="4465" y="1625"/>
                </a:lnTo>
                <a:lnTo>
                  <a:pt x="4467" y="1625"/>
                </a:lnTo>
                <a:lnTo>
                  <a:pt x="4469" y="1625"/>
                </a:lnTo>
                <a:lnTo>
                  <a:pt x="4469" y="1627"/>
                </a:lnTo>
                <a:lnTo>
                  <a:pt x="4476" y="1627"/>
                </a:lnTo>
                <a:lnTo>
                  <a:pt x="4476" y="1627"/>
                </a:lnTo>
                <a:lnTo>
                  <a:pt x="4473" y="1627"/>
                </a:lnTo>
                <a:lnTo>
                  <a:pt x="4473" y="1627"/>
                </a:lnTo>
                <a:lnTo>
                  <a:pt x="4471" y="1625"/>
                </a:lnTo>
                <a:lnTo>
                  <a:pt x="4471" y="1625"/>
                </a:lnTo>
                <a:lnTo>
                  <a:pt x="4471" y="1623"/>
                </a:lnTo>
                <a:lnTo>
                  <a:pt x="4471" y="1623"/>
                </a:lnTo>
                <a:lnTo>
                  <a:pt x="4467" y="1623"/>
                </a:lnTo>
                <a:lnTo>
                  <a:pt x="4465" y="1621"/>
                </a:lnTo>
                <a:lnTo>
                  <a:pt x="4465" y="1619"/>
                </a:lnTo>
                <a:lnTo>
                  <a:pt x="4467" y="1619"/>
                </a:lnTo>
                <a:lnTo>
                  <a:pt x="4467" y="1619"/>
                </a:lnTo>
                <a:lnTo>
                  <a:pt x="4469" y="1617"/>
                </a:lnTo>
                <a:lnTo>
                  <a:pt x="4471" y="1617"/>
                </a:lnTo>
                <a:lnTo>
                  <a:pt x="4471" y="1614"/>
                </a:lnTo>
                <a:lnTo>
                  <a:pt x="4473" y="1612"/>
                </a:lnTo>
                <a:lnTo>
                  <a:pt x="4471" y="1610"/>
                </a:lnTo>
                <a:lnTo>
                  <a:pt x="4471" y="1608"/>
                </a:lnTo>
                <a:lnTo>
                  <a:pt x="4471" y="1608"/>
                </a:lnTo>
                <a:lnTo>
                  <a:pt x="4469" y="1608"/>
                </a:lnTo>
                <a:lnTo>
                  <a:pt x="4467" y="1610"/>
                </a:lnTo>
                <a:lnTo>
                  <a:pt x="4465" y="1610"/>
                </a:lnTo>
                <a:lnTo>
                  <a:pt x="4465" y="1612"/>
                </a:lnTo>
                <a:lnTo>
                  <a:pt x="4465" y="1612"/>
                </a:lnTo>
                <a:lnTo>
                  <a:pt x="4465" y="1614"/>
                </a:lnTo>
                <a:lnTo>
                  <a:pt x="4463" y="1614"/>
                </a:lnTo>
                <a:lnTo>
                  <a:pt x="4463" y="1614"/>
                </a:lnTo>
                <a:lnTo>
                  <a:pt x="4461" y="1617"/>
                </a:lnTo>
                <a:lnTo>
                  <a:pt x="4461" y="1619"/>
                </a:lnTo>
                <a:lnTo>
                  <a:pt x="4461" y="1619"/>
                </a:lnTo>
                <a:lnTo>
                  <a:pt x="4461" y="1619"/>
                </a:lnTo>
                <a:lnTo>
                  <a:pt x="4459" y="1619"/>
                </a:lnTo>
                <a:lnTo>
                  <a:pt x="4459" y="1619"/>
                </a:lnTo>
                <a:lnTo>
                  <a:pt x="4457" y="1619"/>
                </a:lnTo>
                <a:lnTo>
                  <a:pt x="4457" y="1619"/>
                </a:lnTo>
                <a:lnTo>
                  <a:pt x="4457" y="1617"/>
                </a:lnTo>
                <a:lnTo>
                  <a:pt x="4457" y="1617"/>
                </a:lnTo>
                <a:lnTo>
                  <a:pt x="4461" y="1614"/>
                </a:lnTo>
                <a:lnTo>
                  <a:pt x="4461" y="1612"/>
                </a:lnTo>
                <a:lnTo>
                  <a:pt x="4463" y="1612"/>
                </a:lnTo>
                <a:lnTo>
                  <a:pt x="4463" y="1610"/>
                </a:lnTo>
                <a:lnTo>
                  <a:pt x="4463" y="1608"/>
                </a:lnTo>
                <a:lnTo>
                  <a:pt x="4463" y="1606"/>
                </a:lnTo>
                <a:lnTo>
                  <a:pt x="4461" y="1606"/>
                </a:lnTo>
                <a:lnTo>
                  <a:pt x="4461" y="1604"/>
                </a:lnTo>
                <a:lnTo>
                  <a:pt x="4461" y="1604"/>
                </a:lnTo>
                <a:lnTo>
                  <a:pt x="4461" y="1604"/>
                </a:lnTo>
                <a:lnTo>
                  <a:pt x="4463" y="1600"/>
                </a:lnTo>
                <a:lnTo>
                  <a:pt x="4463" y="1600"/>
                </a:lnTo>
                <a:lnTo>
                  <a:pt x="4463" y="1600"/>
                </a:lnTo>
                <a:lnTo>
                  <a:pt x="4461" y="1600"/>
                </a:lnTo>
                <a:lnTo>
                  <a:pt x="4461" y="1600"/>
                </a:lnTo>
                <a:lnTo>
                  <a:pt x="4459" y="1604"/>
                </a:lnTo>
                <a:lnTo>
                  <a:pt x="4457" y="1604"/>
                </a:lnTo>
                <a:lnTo>
                  <a:pt x="4457" y="1606"/>
                </a:lnTo>
                <a:lnTo>
                  <a:pt x="4457" y="1608"/>
                </a:lnTo>
                <a:lnTo>
                  <a:pt x="4455" y="1608"/>
                </a:lnTo>
                <a:lnTo>
                  <a:pt x="4455" y="1610"/>
                </a:lnTo>
                <a:lnTo>
                  <a:pt x="4455" y="1612"/>
                </a:lnTo>
                <a:lnTo>
                  <a:pt x="4455" y="1614"/>
                </a:lnTo>
                <a:close/>
                <a:moveTo>
                  <a:pt x="4415" y="1059"/>
                </a:move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5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3" y="1059"/>
                </a:lnTo>
                <a:lnTo>
                  <a:pt x="4415" y="1059"/>
                </a:lnTo>
                <a:lnTo>
                  <a:pt x="4415" y="1059"/>
                </a:lnTo>
                <a:close/>
                <a:moveTo>
                  <a:pt x="4444" y="1118"/>
                </a:moveTo>
                <a:lnTo>
                  <a:pt x="4444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2" y="1120"/>
                </a:lnTo>
                <a:lnTo>
                  <a:pt x="4444" y="1120"/>
                </a:lnTo>
                <a:lnTo>
                  <a:pt x="4444" y="1118"/>
                </a:lnTo>
                <a:close/>
                <a:moveTo>
                  <a:pt x="4402" y="1277"/>
                </a:moveTo>
                <a:lnTo>
                  <a:pt x="4402" y="1275"/>
                </a:lnTo>
                <a:lnTo>
                  <a:pt x="4402" y="1275"/>
                </a:lnTo>
                <a:lnTo>
                  <a:pt x="4402" y="1275"/>
                </a:lnTo>
                <a:lnTo>
                  <a:pt x="4400" y="1273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0" y="1275"/>
                </a:lnTo>
                <a:lnTo>
                  <a:pt x="4402" y="1277"/>
                </a:lnTo>
                <a:close/>
                <a:moveTo>
                  <a:pt x="4404" y="1434"/>
                </a:moveTo>
                <a:lnTo>
                  <a:pt x="4406" y="1436"/>
                </a:lnTo>
                <a:lnTo>
                  <a:pt x="4409" y="1434"/>
                </a:lnTo>
                <a:lnTo>
                  <a:pt x="4409" y="1434"/>
                </a:lnTo>
                <a:lnTo>
                  <a:pt x="4409" y="1436"/>
                </a:lnTo>
                <a:lnTo>
                  <a:pt x="4409" y="1434"/>
                </a:lnTo>
                <a:lnTo>
                  <a:pt x="4411" y="1434"/>
                </a:lnTo>
                <a:lnTo>
                  <a:pt x="4411" y="1432"/>
                </a:lnTo>
                <a:lnTo>
                  <a:pt x="4411" y="1430"/>
                </a:lnTo>
                <a:lnTo>
                  <a:pt x="4409" y="1430"/>
                </a:lnTo>
                <a:lnTo>
                  <a:pt x="4409" y="1430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28"/>
                </a:lnTo>
                <a:lnTo>
                  <a:pt x="4406" y="1430"/>
                </a:lnTo>
                <a:lnTo>
                  <a:pt x="4406" y="1432"/>
                </a:lnTo>
                <a:lnTo>
                  <a:pt x="4404" y="1434"/>
                </a:lnTo>
                <a:lnTo>
                  <a:pt x="4404" y="1434"/>
                </a:lnTo>
                <a:close/>
                <a:moveTo>
                  <a:pt x="4459" y="1245"/>
                </a:moveTo>
                <a:lnTo>
                  <a:pt x="4457" y="1245"/>
                </a:lnTo>
                <a:lnTo>
                  <a:pt x="4457" y="1248"/>
                </a:lnTo>
                <a:lnTo>
                  <a:pt x="4457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8"/>
                </a:lnTo>
                <a:lnTo>
                  <a:pt x="4459" y="1245"/>
                </a:lnTo>
                <a:lnTo>
                  <a:pt x="4459" y="1245"/>
                </a:lnTo>
                <a:lnTo>
                  <a:pt x="4461" y="1245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1" y="1243"/>
                </a:lnTo>
                <a:lnTo>
                  <a:pt x="4463" y="1241"/>
                </a:lnTo>
                <a:lnTo>
                  <a:pt x="4463" y="1241"/>
                </a:lnTo>
                <a:lnTo>
                  <a:pt x="4465" y="1239"/>
                </a:lnTo>
                <a:lnTo>
                  <a:pt x="4465" y="1239"/>
                </a:lnTo>
                <a:lnTo>
                  <a:pt x="4467" y="1239"/>
                </a:lnTo>
                <a:lnTo>
                  <a:pt x="4467" y="1237"/>
                </a:lnTo>
                <a:lnTo>
                  <a:pt x="4465" y="1235"/>
                </a:lnTo>
                <a:lnTo>
                  <a:pt x="4465" y="1237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3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39"/>
                </a:lnTo>
                <a:lnTo>
                  <a:pt x="4461" y="1241"/>
                </a:lnTo>
                <a:lnTo>
                  <a:pt x="4461" y="1241"/>
                </a:lnTo>
                <a:lnTo>
                  <a:pt x="4459" y="1241"/>
                </a:lnTo>
                <a:lnTo>
                  <a:pt x="4459" y="1243"/>
                </a:lnTo>
                <a:lnTo>
                  <a:pt x="4459" y="1243"/>
                </a:lnTo>
                <a:lnTo>
                  <a:pt x="4459" y="1245"/>
                </a:lnTo>
                <a:close/>
                <a:moveTo>
                  <a:pt x="4409" y="1449"/>
                </a:moveTo>
                <a:lnTo>
                  <a:pt x="4409" y="1453"/>
                </a:lnTo>
                <a:lnTo>
                  <a:pt x="4411" y="1455"/>
                </a:lnTo>
                <a:lnTo>
                  <a:pt x="4411" y="1455"/>
                </a:lnTo>
                <a:lnTo>
                  <a:pt x="4413" y="1457"/>
                </a:lnTo>
                <a:lnTo>
                  <a:pt x="4413" y="1457"/>
                </a:lnTo>
                <a:lnTo>
                  <a:pt x="4415" y="1457"/>
                </a:lnTo>
                <a:lnTo>
                  <a:pt x="4415" y="1459"/>
                </a:lnTo>
                <a:lnTo>
                  <a:pt x="4415" y="1459"/>
                </a:lnTo>
                <a:lnTo>
                  <a:pt x="4417" y="1459"/>
                </a:lnTo>
                <a:lnTo>
                  <a:pt x="4417" y="1461"/>
                </a:lnTo>
                <a:lnTo>
                  <a:pt x="4417" y="1461"/>
                </a:lnTo>
                <a:lnTo>
                  <a:pt x="4419" y="1461"/>
                </a:lnTo>
                <a:lnTo>
                  <a:pt x="4419" y="1461"/>
                </a:lnTo>
                <a:lnTo>
                  <a:pt x="4419" y="1463"/>
                </a:lnTo>
                <a:lnTo>
                  <a:pt x="4417" y="1463"/>
                </a:lnTo>
                <a:lnTo>
                  <a:pt x="4417" y="1466"/>
                </a:lnTo>
                <a:lnTo>
                  <a:pt x="4419" y="1468"/>
                </a:lnTo>
                <a:lnTo>
                  <a:pt x="4419" y="1468"/>
                </a:lnTo>
                <a:lnTo>
                  <a:pt x="4421" y="1470"/>
                </a:lnTo>
                <a:lnTo>
                  <a:pt x="4421" y="1470"/>
                </a:lnTo>
                <a:lnTo>
                  <a:pt x="4423" y="1470"/>
                </a:lnTo>
                <a:lnTo>
                  <a:pt x="4425" y="1472"/>
                </a:lnTo>
                <a:lnTo>
                  <a:pt x="4427" y="1470"/>
                </a:lnTo>
                <a:lnTo>
                  <a:pt x="4427" y="1472"/>
                </a:lnTo>
                <a:lnTo>
                  <a:pt x="4429" y="1472"/>
                </a:lnTo>
                <a:lnTo>
                  <a:pt x="4429" y="1472"/>
                </a:lnTo>
                <a:lnTo>
                  <a:pt x="4429" y="1470"/>
                </a:lnTo>
                <a:lnTo>
                  <a:pt x="4427" y="1470"/>
                </a:lnTo>
                <a:lnTo>
                  <a:pt x="4427" y="1470"/>
                </a:lnTo>
                <a:lnTo>
                  <a:pt x="4427" y="1468"/>
                </a:lnTo>
                <a:lnTo>
                  <a:pt x="4427" y="1468"/>
                </a:lnTo>
                <a:lnTo>
                  <a:pt x="4427" y="1468"/>
                </a:lnTo>
                <a:lnTo>
                  <a:pt x="4425" y="1466"/>
                </a:lnTo>
                <a:lnTo>
                  <a:pt x="4425" y="1463"/>
                </a:lnTo>
                <a:lnTo>
                  <a:pt x="4425" y="1463"/>
                </a:lnTo>
                <a:lnTo>
                  <a:pt x="4425" y="1461"/>
                </a:lnTo>
                <a:lnTo>
                  <a:pt x="4425" y="1461"/>
                </a:lnTo>
                <a:lnTo>
                  <a:pt x="4425" y="1459"/>
                </a:lnTo>
                <a:lnTo>
                  <a:pt x="4425" y="1457"/>
                </a:lnTo>
                <a:lnTo>
                  <a:pt x="4425" y="1455"/>
                </a:lnTo>
                <a:lnTo>
                  <a:pt x="4427" y="1455"/>
                </a:lnTo>
                <a:lnTo>
                  <a:pt x="4425" y="1455"/>
                </a:lnTo>
                <a:lnTo>
                  <a:pt x="4425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3"/>
                </a:lnTo>
                <a:lnTo>
                  <a:pt x="4423" y="1451"/>
                </a:lnTo>
                <a:lnTo>
                  <a:pt x="4421" y="1451"/>
                </a:lnTo>
                <a:lnTo>
                  <a:pt x="4421" y="1449"/>
                </a:lnTo>
                <a:lnTo>
                  <a:pt x="4417" y="1451"/>
                </a:lnTo>
                <a:lnTo>
                  <a:pt x="4413" y="1451"/>
                </a:lnTo>
                <a:lnTo>
                  <a:pt x="4409" y="1449"/>
                </a:lnTo>
                <a:close/>
                <a:moveTo>
                  <a:pt x="4406" y="1275"/>
                </a:moveTo>
                <a:lnTo>
                  <a:pt x="4409" y="1275"/>
                </a:lnTo>
                <a:lnTo>
                  <a:pt x="4409" y="1273"/>
                </a:lnTo>
                <a:lnTo>
                  <a:pt x="4409" y="1271"/>
                </a:lnTo>
                <a:lnTo>
                  <a:pt x="4409" y="1271"/>
                </a:lnTo>
                <a:lnTo>
                  <a:pt x="4406" y="1273"/>
                </a:lnTo>
                <a:lnTo>
                  <a:pt x="4406" y="1273"/>
                </a:lnTo>
                <a:lnTo>
                  <a:pt x="4406" y="1273"/>
                </a:lnTo>
                <a:lnTo>
                  <a:pt x="4404" y="1273"/>
                </a:lnTo>
                <a:lnTo>
                  <a:pt x="4406" y="1275"/>
                </a:lnTo>
                <a:lnTo>
                  <a:pt x="4406" y="1275"/>
                </a:lnTo>
                <a:close/>
                <a:moveTo>
                  <a:pt x="4425" y="1269"/>
                </a:moveTo>
                <a:lnTo>
                  <a:pt x="4425" y="1269"/>
                </a:lnTo>
                <a:lnTo>
                  <a:pt x="4423" y="1269"/>
                </a:lnTo>
                <a:lnTo>
                  <a:pt x="4423" y="1266"/>
                </a:lnTo>
                <a:lnTo>
                  <a:pt x="4423" y="1266"/>
                </a:lnTo>
                <a:lnTo>
                  <a:pt x="4423" y="1269"/>
                </a:lnTo>
                <a:lnTo>
                  <a:pt x="4423" y="1269"/>
                </a:lnTo>
                <a:lnTo>
                  <a:pt x="4425" y="1269"/>
                </a:lnTo>
                <a:close/>
                <a:moveTo>
                  <a:pt x="4486" y="1134"/>
                </a:moveTo>
                <a:lnTo>
                  <a:pt x="4484" y="1136"/>
                </a:lnTo>
                <a:lnTo>
                  <a:pt x="4486" y="1136"/>
                </a:lnTo>
                <a:lnTo>
                  <a:pt x="4488" y="1139"/>
                </a:lnTo>
                <a:lnTo>
                  <a:pt x="4490" y="1139"/>
                </a:lnTo>
                <a:lnTo>
                  <a:pt x="4490" y="1141"/>
                </a:lnTo>
                <a:lnTo>
                  <a:pt x="4490" y="1143"/>
                </a:lnTo>
                <a:lnTo>
                  <a:pt x="4490" y="1143"/>
                </a:lnTo>
                <a:lnTo>
                  <a:pt x="4488" y="1141"/>
                </a:lnTo>
                <a:lnTo>
                  <a:pt x="4488" y="1141"/>
                </a:lnTo>
                <a:lnTo>
                  <a:pt x="4486" y="1139"/>
                </a:lnTo>
                <a:lnTo>
                  <a:pt x="4486" y="1141"/>
                </a:lnTo>
                <a:lnTo>
                  <a:pt x="4486" y="1141"/>
                </a:lnTo>
                <a:lnTo>
                  <a:pt x="4486" y="1143"/>
                </a:lnTo>
                <a:lnTo>
                  <a:pt x="4488" y="1143"/>
                </a:lnTo>
                <a:lnTo>
                  <a:pt x="4488" y="1145"/>
                </a:lnTo>
                <a:lnTo>
                  <a:pt x="4488" y="1145"/>
                </a:lnTo>
                <a:lnTo>
                  <a:pt x="4488" y="1147"/>
                </a:lnTo>
                <a:lnTo>
                  <a:pt x="4488" y="1145"/>
                </a:lnTo>
                <a:lnTo>
                  <a:pt x="4490" y="1145"/>
                </a:lnTo>
                <a:lnTo>
                  <a:pt x="4492" y="1143"/>
                </a:lnTo>
                <a:lnTo>
                  <a:pt x="4492" y="1143"/>
                </a:lnTo>
                <a:lnTo>
                  <a:pt x="4494" y="1145"/>
                </a:lnTo>
                <a:lnTo>
                  <a:pt x="4494" y="1145"/>
                </a:lnTo>
                <a:lnTo>
                  <a:pt x="4494" y="1145"/>
                </a:lnTo>
                <a:lnTo>
                  <a:pt x="4497" y="1145"/>
                </a:lnTo>
                <a:lnTo>
                  <a:pt x="4497" y="1143"/>
                </a:lnTo>
                <a:lnTo>
                  <a:pt x="4497" y="1143"/>
                </a:lnTo>
                <a:lnTo>
                  <a:pt x="4497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3"/>
                </a:lnTo>
                <a:lnTo>
                  <a:pt x="4494" y="1141"/>
                </a:lnTo>
                <a:lnTo>
                  <a:pt x="4494" y="1139"/>
                </a:lnTo>
                <a:lnTo>
                  <a:pt x="4492" y="1139"/>
                </a:lnTo>
                <a:lnTo>
                  <a:pt x="4494" y="1136"/>
                </a:lnTo>
                <a:lnTo>
                  <a:pt x="4494" y="1136"/>
                </a:lnTo>
                <a:lnTo>
                  <a:pt x="4494" y="1136"/>
                </a:lnTo>
                <a:lnTo>
                  <a:pt x="4497" y="1139"/>
                </a:lnTo>
                <a:lnTo>
                  <a:pt x="4497" y="1141"/>
                </a:lnTo>
                <a:lnTo>
                  <a:pt x="4499" y="1143"/>
                </a:lnTo>
                <a:lnTo>
                  <a:pt x="4499" y="1145"/>
                </a:lnTo>
                <a:lnTo>
                  <a:pt x="4499" y="1145"/>
                </a:lnTo>
                <a:lnTo>
                  <a:pt x="4499" y="1145"/>
                </a:lnTo>
                <a:lnTo>
                  <a:pt x="4501" y="1145"/>
                </a:lnTo>
                <a:lnTo>
                  <a:pt x="4499" y="1149"/>
                </a:lnTo>
                <a:lnTo>
                  <a:pt x="4499" y="1151"/>
                </a:lnTo>
                <a:lnTo>
                  <a:pt x="4497" y="1153"/>
                </a:lnTo>
                <a:lnTo>
                  <a:pt x="4497" y="1153"/>
                </a:lnTo>
                <a:lnTo>
                  <a:pt x="4494" y="1153"/>
                </a:lnTo>
                <a:lnTo>
                  <a:pt x="4494" y="1155"/>
                </a:lnTo>
                <a:lnTo>
                  <a:pt x="4494" y="1157"/>
                </a:lnTo>
                <a:lnTo>
                  <a:pt x="4494" y="1157"/>
                </a:lnTo>
                <a:lnTo>
                  <a:pt x="4494" y="1160"/>
                </a:lnTo>
                <a:lnTo>
                  <a:pt x="4494" y="1160"/>
                </a:lnTo>
                <a:lnTo>
                  <a:pt x="4494" y="1160"/>
                </a:lnTo>
                <a:lnTo>
                  <a:pt x="4497" y="1162"/>
                </a:lnTo>
                <a:lnTo>
                  <a:pt x="4497" y="1164"/>
                </a:lnTo>
                <a:lnTo>
                  <a:pt x="4494" y="1164"/>
                </a:lnTo>
                <a:lnTo>
                  <a:pt x="4494" y="1164"/>
                </a:lnTo>
                <a:lnTo>
                  <a:pt x="4492" y="1166"/>
                </a:lnTo>
                <a:lnTo>
                  <a:pt x="4494" y="1168"/>
                </a:lnTo>
                <a:lnTo>
                  <a:pt x="4494" y="1168"/>
                </a:lnTo>
                <a:lnTo>
                  <a:pt x="4497" y="1168"/>
                </a:lnTo>
                <a:lnTo>
                  <a:pt x="4499" y="1168"/>
                </a:lnTo>
                <a:lnTo>
                  <a:pt x="4501" y="1168"/>
                </a:lnTo>
                <a:lnTo>
                  <a:pt x="4501" y="1168"/>
                </a:lnTo>
                <a:lnTo>
                  <a:pt x="4499" y="1166"/>
                </a:lnTo>
                <a:lnTo>
                  <a:pt x="4499" y="1166"/>
                </a:lnTo>
                <a:lnTo>
                  <a:pt x="4499" y="1164"/>
                </a:lnTo>
                <a:lnTo>
                  <a:pt x="4499" y="1164"/>
                </a:lnTo>
                <a:lnTo>
                  <a:pt x="4501" y="1162"/>
                </a:lnTo>
                <a:lnTo>
                  <a:pt x="4501" y="1160"/>
                </a:lnTo>
                <a:lnTo>
                  <a:pt x="4501" y="1160"/>
                </a:lnTo>
                <a:lnTo>
                  <a:pt x="4503" y="1160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3" y="1162"/>
                </a:lnTo>
                <a:lnTo>
                  <a:pt x="4501" y="1162"/>
                </a:lnTo>
                <a:lnTo>
                  <a:pt x="4501" y="1164"/>
                </a:lnTo>
                <a:lnTo>
                  <a:pt x="4503" y="1166"/>
                </a:lnTo>
                <a:lnTo>
                  <a:pt x="4503" y="1168"/>
                </a:lnTo>
                <a:lnTo>
                  <a:pt x="4503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0"/>
                </a:lnTo>
                <a:lnTo>
                  <a:pt x="4501" y="1172"/>
                </a:lnTo>
                <a:lnTo>
                  <a:pt x="4505" y="1170"/>
                </a:lnTo>
                <a:lnTo>
                  <a:pt x="4507" y="1168"/>
                </a:lnTo>
                <a:lnTo>
                  <a:pt x="4507" y="1166"/>
                </a:lnTo>
                <a:lnTo>
                  <a:pt x="4507" y="1164"/>
                </a:lnTo>
                <a:lnTo>
                  <a:pt x="4507" y="1164"/>
                </a:lnTo>
                <a:lnTo>
                  <a:pt x="4509" y="1166"/>
                </a:lnTo>
                <a:lnTo>
                  <a:pt x="4511" y="1166"/>
                </a:lnTo>
                <a:lnTo>
                  <a:pt x="4511" y="1162"/>
                </a:lnTo>
                <a:lnTo>
                  <a:pt x="4513" y="1160"/>
                </a:lnTo>
                <a:lnTo>
                  <a:pt x="4511" y="1157"/>
                </a:lnTo>
                <a:lnTo>
                  <a:pt x="4513" y="1155"/>
                </a:lnTo>
                <a:lnTo>
                  <a:pt x="4513" y="1153"/>
                </a:lnTo>
                <a:lnTo>
                  <a:pt x="4513" y="1151"/>
                </a:lnTo>
                <a:lnTo>
                  <a:pt x="4515" y="1151"/>
                </a:lnTo>
                <a:lnTo>
                  <a:pt x="4515" y="1149"/>
                </a:lnTo>
                <a:lnTo>
                  <a:pt x="4515" y="1147"/>
                </a:lnTo>
                <a:lnTo>
                  <a:pt x="4520" y="1143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41"/>
                </a:lnTo>
                <a:lnTo>
                  <a:pt x="4520" y="1139"/>
                </a:lnTo>
                <a:lnTo>
                  <a:pt x="4520" y="1139"/>
                </a:lnTo>
                <a:lnTo>
                  <a:pt x="4520" y="1139"/>
                </a:lnTo>
                <a:lnTo>
                  <a:pt x="4517" y="1139"/>
                </a:lnTo>
                <a:lnTo>
                  <a:pt x="4517" y="1136"/>
                </a:lnTo>
                <a:lnTo>
                  <a:pt x="4520" y="1136"/>
                </a:lnTo>
                <a:lnTo>
                  <a:pt x="4515" y="1136"/>
                </a:lnTo>
                <a:lnTo>
                  <a:pt x="4513" y="1134"/>
                </a:lnTo>
                <a:lnTo>
                  <a:pt x="4515" y="1134"/>
                </a:lnTo>
                <a:lnTo>
                  <a:pt x="4515" y="1132"/>
                </a:lnTo>
                <a:lnTo>
                  <a:pt x="4515" y="1130"/>
                </a:lnTo>
                <a:lnTo>
                  <a:pt x="4515" y="1130"/>
                </a:lnTo>
                <a:lnTo>
                  <a:pt x="4515" y="1130"/>
                </a:lnTo>
                <a:lnTo>
                  <a:pt x="4513" y="1130"/>
                </a:lnTo>
                <a:lnTo>
                  <a:pt x="4513" y="1130"/>
                </a:lnTo>
                <a:lnTo>
                  <a:pt x="4511" y="1130"/>
                </a:lnTo>
                <a:lnTo>
                  <a:pt x="4511" y="1130"/>
                </a:lnTo>
                <a:lnTo>
                  <a:pt x="4509" y="1130"/>
                </a:lnTo>
                <a:lnTo>
                  <a:pt x="4509" y="1130"/>
                </a:lnTo>
                <a:lnTo>
                  <a:pt x="4507" y="1128"/>
                </a:lnTo>
                <a:lnTo>
                  <a:pt x="4505" y="1128"/>
                </a:lnTo>
                <a:lnTo>
                  <a:pt x="4505" y="1126"/>
                </a:lnTo>
                <a:lnTo>
                  <a:pt x="4503" y="1126"/>
                </a:lnTo>
                <a:lnTo>
                  <a:pt x="4501" y="1124"/>
                </a:lnTo>
                <a:lnTo>
                  <a:pt x="4501" y="1126"/>
                </a:lnTo>
                <a:lnTo>
                  <a:pt x="4499" y="1126"/>
                </a:lnTo>
                <a:lnTo>
                  <a:pt x="4499" y="1128"/>
                </a:lnTo>
                <a:lnTo>
                  <a:pt x="4497" y="1128"/>
                </a:lnTo>
                <a:lnTo>
                  <a:pt x="4497" y="1130"/>
                </a:lnTo>
                <a:lnTo>
                  <a:pt x="4494" y="1130"/>
                </a:lnTo>
                <a:lnTo>
                  <a:pt x="4494" y="1130"/>
                </a:lnTo>
                <a:lnTo>
                  <a:pt x="4492" y="1130"/>
                </a:lnTo>
                <a:lnTo>
                  <a:pt x="4492" y="1130"/>
                </a:lnTo>
                <a:lnTo>
                  <a:pt x="4492" y="1132"/>
                </a:lnTo>
                <a:lnTo>
                  <a:pt x="4490" y="1132"/>
                </a:lnTo>
                <a:lnTo>
                  <a:pt x="4488" y="1132"/>
                </a:lnTo>
                <a:lnTo>
                  <a:pt x="4488" y="1132"/>
                </a:lnTo>
                <a:lnTo>
                  <a:pt x="4488" y="1134"/>
                </a:lnTo>
                <a:lnTo>
                  <a:pt x="4488" y="1134"/>
                </a:lnTo>
                <a:lnTo>
                  <a:pt x="4486" y="1134"/>
                </a:lnTo>
                <a:lnTo>
                  <a:pt x="4486" y="1134"/>
                </a:lnTo>
                <a:lnTo>
                  <a:pt x="4486" y="1134"/>
                </a:lnTo>
                <a:close/>
                <a:moveTo>
                  <a:pt x="4459" y="1113"/>
                </a:move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lnTo>
                  <a:pt x="4459" y="1113"/>
                </a:lnTo>
                <a:close/>
                <a:moveTo>
                  <a:pt x="4488" y="1128"/>
                </a:moveTo>
                <a:lnTo>
                  <a:pt x="4488" y="1126"/>
                </a:lnTo>
                <a:lnTo>
                  <a:pt x="4486" y="1126"/>
                </a:lnTo>
                <a:lnTo>
                  <a:pt x="4486" y="1126"/>
                </a:lnTo>
                <a:lnTo>
                  <a:pt x="4486" y="1128"/>
                </a:lnTo>
                <a:lnTo>
                  <a:pt x="4486" y="1128"/>
                </a:lnTo>
                <a:lnTo>
                  <a:pt x="4488" y="1128"/>
                </a:lnTo>
                <a:close/>
                <a:moveTo>
                  <a:pt x="4534" y="1099"/>
                </a:moveTo>
                <a:lnTo>
                  <a:pt x="4530" y="1101"/>
                </a:lnTo>
                <a:lnTo>
                  <a:pt x="4530" y="1101"/>
                </a:lnTo>
                <a:lnTo>
                  <a:pt x="4528" y="1103"/>
                </a:lnTo>
                <a:lnTo>
                  <a:pt x="4526" y="1105"/>
                </a:lnTo>
                <a:lnTo>
                  <a:pt x="4524" y="1107"/>
                </a:lnTo>
                <a:lnTo>
                  <a:pt x="4522" y="1107"/>
                </a:lnTo>
                <a:lnTo>
                  <a:pt x="4522" y="1109"/>
                </a:lnTo>
                <a:lnTo>
                  <a:pt x="4520" y="1111"/>
                </a:lnTo>
                <a:lnTo>
                  <a:pt x="4517" y="1111"/>
                </a:lnTo>
                <a:lnTo>
                  <a:pt x="4515" y="1113"/>
                </a:lnTo>
                <a:lnTo>
                  <a:pt x="4515" y="1113"/>
                </a:lnTo>
                <a:lnTo>
                  <a:pt x="4513" y="1115"/>
                </a:lnTo>
                <a:lnTo>
                  <a:pt x="4511" y="1115"/>
                </a:lnTo>
                <a:lnTo>
                  <a:pt x="4511" y="1118"/>
                </a:lnTo>
                <a:lnTo>
                  <a:pt x="4509" y="1118"/>
                </a:lnTo>
                <a:lnTo>
                  <a:pt x="4507" y="1118"/>
                </a:lnTo>
                <a:lnTo>
                  <a:pt x="4505" y="1118"/>
                </a:lnTo>
                <a:lnTo>
                  <a:pt x="4505" y="1118"/>
                </a:lnTo>
                <a:lnTo>
                  <a:pt x="4505" y="1120"/>
                </a:lnTo>
                <a:lnTo>
                  <a:pt x="4505" y="1120"/>
                </a:lnTo>
                <a:lnTo>
                  <a:pt x="4505" y="1124"/>
                </a:lnTo>
                <a:lnTo>
                  <a:pt x="4505" y="1124"/>
                </a:lnTo>
                <a:lnTo>
                  <a:pt x="4507" y="1124"/>
                </a:lnTo>
                <a:lnTo>
                  <a:pt x="4507" y="1124"/>
                </a:lnTo>
                <a:lnTo>
                  <a:pt x="4509" y="1124"/>
                </a:lnTo>
                <a:lnTo>
                  <a:pt x="4511" y="1124"/>
                </a:lnTo>
                <a:lnTo>
                  <a:pt x="4511" y="1124"/>
                </a:lnTo>
                <a:lnTo>
                  <a:pt x="4513" y="1124"/>
                </a:lnTo>
                <a:lnTo>
                  <a:pt x="4515" y="1124"/>
                </a:lnTo>
                <a:lnTo>
                  <a:pt x="4517" y="1124"/>
                </a:lnTo>
                <a:lnTo>
                  <a:pt x="4522" y="1126"/>
                </a:lnTo>
                <a:lnTo>
                  <a:pt x="4522" y="1126"/>
                </a:lnTo>
                <a:lnTo>
                  <a:pt x="4522" y="1124"/>
                </a:lnTo>
                <a:lnTo>
                  <a:pt x="4524" y="1124"/>
                </a:lnTo>
                <a:lnTo>
                  <a:pt x="4524" y="1120"/>
                </a:lnTo>
                <a:lnTo>
                  <a:pt x="4524" y="1118"/>
                </a:lnTo>
                <a:lnTo>
                  <a:pt x="4526" y="1118"/>
                </a:lnTo>
                <a:lnTo>
                  <a:pt x="4528" y="1120"/>
                </a:lnTo>
                <a:lnTo>
                  <a:pt x="4530" y="1120"/>
                </a:lnTo>
                <a:lnTo>
                  <a:pt x="4532" y="1120"/>
                </a:lnTo>
                <a:lnTo>
                  <a:pt x="4534" y="1118"/>
                </a:lnTo>
                <a:lnTo>
                  <a:pt x="4536" y="1120"/>
                </a:lnTo>
                <a:lnTo>
                  <a:pt x="4538" y="1118"/>
                </a:lnTo>
                <a:lnTo>
                  <a:pt x="4538" y="1118"/>
                </a:lnTo>
                <a:lnTo>
                  <a:pt x="4541" y="1118"/>
                </a:lnTo>
                <a:lnTo>
                  <a:pt x="4541" y="1118"/>
                </a:lnTo>
                <a:lnTo>
                  <a:pt x="4543" y="1115"/>
                </a:lnTo>
                <a:lnTo>
                  <a:pt x="4545" y="1115"/>
                </a:lnTo>
                <a:lnTo>
                  <a:pt x="4547" y="1115"/>
                </a:lnTo>
                <a:lnTo>
                  <a:pt x="4549" y="1115"/>
                </a:lnTo>
                <a:lnTo>
                  <a:pt x="4551" y="1113"/>
                </a:lnTo>
                <a:lnTo>
                  <a:pt x="4551" y="1113"/>
                </a:lnTo>
                <a:lnTo>
                  <a:pt x="4553" y="1111"/>
                </a:lnTo>
                <a:lnTo>
                  <a:pt x="4555" y="1111"/>
                </a:lnTo>
                <a:lnTo>
                  <a:pt x="4555" y="1111"/>
                </a:lnTo>
                <a:lnTo>
                  <a:pt x="4557" y="1111"/>
                </a:lnTo>
                <a:lnTo>
                  <a:pt x="4559" y="1111"/>
                </a:lnTo>
                <a:lnTo>
                  <a:pt x="4559" y="1111"/>
                </a:lnTo>
                <a:lnTo>
                  <a:pt x="4561" y="1113"/>
                </a:lnTo>
                <a:lnTo>
                  <a:pt x="4564" y="1113"/>
                </a:lnTo>
                <a:lnTo>
                  <a:pt x="4566" y="1113"/>
                </a:lnTo>
                <a:lnTo>
                  <a:pt x="4568" y="1113"/>
                </a:lnTo>
                <a:lnTo>
                  <a:pt x="4570" y="1113"/>
                </a:lnTo>
                <a:lnTo>
                  <a:pt x="4570" y="1115"/>
                </a:lnTo>
                <a:lnTo>
                  <a:pt x="4570" y="1115"/>
                </a:lnTo>
                <a:lnTo>
                  <a:pt x="4568" y="1118"/>
                </a:lnTo>
                <a:lnTo>
                  <a:pt x="4568" y="1118"/>
                </a:lnTo>
                <a:lnTo>
                  <a:pt x="4566" y="1118"/>
                </a:lnTo>
                <a:lnTo>
                  <a:pt x="4566" y="1120"/>
                </a:lnTo>
                <a:lnTo>
                  <a:pt x="4566" y="1120"/>
                </a:lnTo>
                <a:lnTo>
                  <a:pt x="4566" y="1124"/>
                </a:lnTo>
                <a:lnTo>
                  <a:pt x="4566" y="1126"/>
                </a:lnTo>
                <a:lnTo>
                  <a:pt x="4568" y="1126"/>
                </a:lnTo>
                <a:lnTo>
                  <a:pt x="4568" y="1128"/>
                </a:lnTo>
                <a:lnTo>
                  <a:pt x="4570" y="1130"/>
                </a:lnTo>
                <a:lnTo>
                  <a:pt x="4570" y="1130"/>
                </a:lnTo>
                <a:lnTo>
                  <a:pt x="4574" y="1132"/>
                </a:lnTo>
                <a:lnTo>
                  <a:pt x="4576" y="1130"/>
                </a:lnTo>
                <a:lnTo>
                  <a:pt x="4578" y="1128"/>
                </a:lnTo>
                <a:lnTo>
                  <a:pt x="4582" y="1122"/>
                </a:lnTo>
                <a:lnTo>
                  <a:pt x="4582" y="1122"/>
                </a:lnTo>
                <a:lnTo>
                  <a:pt x="4587" y="1120"/>
                </a:lnTo>
                <a:lnTo>
                  <a:pt x="4589" y="1120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8"/>
                </a:lnTo>
                <a:lnTo>
                  <a:pt x="4591" y="1115"/>
                </a:lnTo>
                <a:lnTo>
                  <a:pt x="4587" y="1113"/>
                </a:lnTo>
                <a:lnTo>
                  <a:pt x="4587" y="1113"/>
                </a:lnTo>
                <a:lnTo>
                  <a:pt x="4587" y="1111"/>
                </a:lnTo>
                <a:lnTo>
                  <a:pt x="4589" y="1107"/>
                </a:lnTo>
                <a:lnTo>
                  <a:pt x="4589" y="1107"/>
                </a:lnTo>
                <a:lnTo>
                  <a:pt x="4589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7"/>
                </a:lnTo>
                <a:lnTo>
                  <a:pt x="4591" y="1109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1" y="1111"/>
                </a:lnTo>
                <a:lnTo>
                  <a:pt x="4593" y="1109"/>
                </a:lnTo>
                <a:lnTo>
                  <a:pt x="4593" y="1111"/>
                </a:lnTo>
                <a:lnTo>
                  <a:pt x="4593" y="1111"/>
                </a:lnTo>
                <a:lnTo>
                  <a:pt x="4593" y="1111"/>
                </a:lnTo>
                <a:lnTo>
                  <a:pt x="4595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7" y="1111"/>
                </a:lnTo>
                <a:lnTo>
                  <a:pt x="4593" y="1113"/>
                </a:lnTo>
                <a:lnTo>
                  <a:pt x="4593" y="1113"/>
                </a:lnTo>
                <a:lnTo>
                  <a:pt x="4597" y="1113"/>
                </a:lnTo>
                <a:lnTo>
                  <a:pt x="4601" y="1113"/>
                </a:lnTo>
                <a:lnTo>
                  <a:pt x="4603" y="1113"/>
                </a:lnTo>
                <a:lnTo>
                  <a:pt x="4605" y="1113"/>
                </a:lnTo>
                <a:lnTo>
                  <a:pt x="4608" y="1113"/>
                </a:lnTo>
                <a:lnTo>
                  <a:pt x="4610" y="1113"/>
                </a:lnTo>
                <a:lnTo>
                  <a:pt x="4610" y="1111"/>
                </a:lnTo>
                <a:lnTo>
                  <a:pt x="4612" y="1109"/>
                </a:lnTo>
                <a:lnTo>
                  <a:pt x="4614" y="1109"/>
                </a:lnTo>
                <a:lnTo>
                  <a:pt x="4614" y="1107"/>
                </a:lnTo>
                <a:lnTo>
                  <a:pt x="4614" y="1107"/>
                </a:lnTo>
                <a:lnTo>
                  <a:pt x="4616" y="1107"/>
                </a:lnTo>
                <a:lnTo>
                  <a:pt x="4618" y="1105"/>
                </a:lnTo>
                <a:lnTo>
                  <a:pt x="4618" y="1105"/>
                </a:lnTo>
                <a:lnTo>
                  <a:pt x="4620" y="1107"/>
                </a:lnTo>
                <a:lnTo>
                  <a:pt x="4618" y="1107"/>
                </a:lnTo>
                <a:lnTo>
                  <a:pt x="4618" y="1109"/>
                </a:lnTo>
                <a:lnTo>
                  <a:pt x="4618" y="1113"/>
                </a:lnTo>
                <a:lnTo>
                  <a:pt x="4618" y="1113"/>
                </a:lnTo>
                <a:lnTo>
                  <a:pt x="4618" y="1113"/>
                </a:lnTo>
                <a:lnTo>
                  <a:pt x="4620" y="1113"/>
                </a:lnTo>
                <a:lnTo>
                  <a:pt x="4620" y="1113"/>
                </a:lnTo>
                <a:lnTo>
                  <a:pt x="4622" y="1111"/>
                </a:lnTo>
                <a:lnTo>
                  <a:pt x="4622" y="1109"/>
                </a:lnTo>
                <a:lnTo>
                  <a:pt x="4622" y="1109"/>
                </a:lnTo>
                <a:lnTo>
                  <a:pt x="4622" y="1105"/>
                </a:lnTo>
                <a:lnTo>
                  <a:pt x="4624" y="1105"/>
                </a:lnTo>
                <a:lnTo>
                  <a:pt x="4624" y="1105"/>
                </a:lnTo>
                <a:lnTo>
                  <a:pt x="4624" y="1103"/>
                </a:lnTo>
                <a:lnTo>
                  <a:pt x="4626" y="1103"/>
                </a:lnTo>
                <a:lnTo>
                  <a:pt x="4629" y="1103"/>
                </a:lnTo>
                <a:lnTo>
                  <a:pt x="4631" y="1103"/>
                </a:lnTo>
                <a:lnTo>
                  <a:pt x="4631" y="1105"/>
                </a:lnTo>
                <a:lnTo>
                  <a:pt x="4631" y="1105"/>
                </a:lnTo>
                <a:lnTo>
                  <a:pt x="4633" y="1103"/>
                </a:lnTo>
                <a:lnTo>
                  <a:pt x="4633" y="1103"/>
                </a:lnTo>
                <a:lnTo>
                  <a:pt x="4631" y="1103"/>
                </a:lnTo>
                <a:lnTo>
                  <a:pt x="4631" y="1103"/>
                </a:lnTo>
                <a:lnTo>
                  <a:pt x="4631" y="1101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9"/>
                </a:lnTo>
                <a:lnTo>
                  <a:pt x="4633" y="1097"/>
                </a:lnTo>
                <a:lnTo>
                  <a:pt x="4633" y="1097"/>
                </a:lnTo>
                <a:lnTo>
                  <a:pt x="4635" y="1097"/>
                </a:lnTo>
                <a:lnTo>
                  <a:pt x="4635" y="1097"/>
                </a:lnTo>
                <a:lnTo>
                  <a:pt x="4637" y="1097"/>
                </a:lnTo>
                <a:lnTo>
                  <a:pt x="4637" y="1099"/>
                </a:lnTo>
                <a:lnTo>
                  <a:pt x="4637" y="1099"/>
                </a:lnTo>
                <a:lnTo>
                  <a:pt x="4637" y="1099"/>
                </a:lnTo>
                <a:lnTo>
                  <a:pt x="4635" y="1101"/>
                </a:lnTo>
                <a:lnTo>
                  <a:pt x="4635" y="1101"/>
                </a:lnTo>
                <a:lnTo>
                  <a:pt x="4633" y="1103"/>
                </a:lnTo>
                <a:lnTo>
                  <a:pt x="4633" y="1103"/>
                </a:lnTo>
                <a:lnTo>
                  <a:pt x="4633" y="1107"/>
                </a:lnTo>
                <a:lnTo>
                  <a:pt x="4633" y="1107"/>
                </a:lnTo>
                <a:lnTo>
                  <a:pt x="4633" y="1109"/>
                </a:lnTo>
                <a:lnTo>
                  <a:pt x="4633" y="1109"/>
                </a:lnTo>
                <a:lnTo>
                  <a:pt x="4635" y="1109"/>
                </a:lnTo>
                <a:lnTo>
                  <a:pt x="4635" y="1109"/>
                </a:lnTo>
                <a:lnTo>
                  <a:pt x="4637" y="1107"/>
                </a:lnTo>
                <a:lnTo>
                  <a:pt x="4639" y="1105"/>
                </a:lnTo>
                <a:lnTo>
                  <a:pt x="4641" y="1105"/>
                </a:lnTo>
                <a:lnTo>
                  <a:pt x="4641" y="1105"/>
                </a:lnTo>
                <a:lnTo>
                  <a:pt x="4641" y="1103"/>
                </a:lnTo>
                <a:lnTo>
                  <a:pt x="4641" y="1103"/>
                </a:lnTo>
                <a:lnTo>
                  <a:pt x="4641" y="1101"/>
                </a:lnTo>
                <a:lnTo>
                  <a:pt x="4643" y="1099"/>
                </a:lnTo>
                <a:lnTo>
                  <a:pt x="4645" y="1097"/>
                </a:lnTo>
                <a:lnTo>
                  <a:pt x="4645" y="1097"/>
                </a:lnTo>
                <a:lnTo>
                  <a:pt x="4649" y="1097"/>
                </a:lnTo>
                <a:lnTo>
                  <a:pt x="4647" y="1095"/>
                </a:lnTo>
                <a:lnTo>
                  <a:pt x="4647" y="1095"/>
                </a:lnTo>
                <a:lnTo>
                  <a:pt x="4645" y="1090"/>
                </a:lnTo>
                <a:lnTo>
                  <a:pt x="4645" y="1088"/>
                </a:lnTo>
                <a:lnTo>
                  <a:pt x="4643" y="1088"/>
                </a:lnTo>
                <a:lnTo>
                  <a:pt x="4645" y="1086"/>
                </a:lnTo>
                <a:lnTo>
                  <a:pt x="4645" y="1084"/>
                </a:lnTo>
                <a:lnTo>
                  <a:pt x="4645" y="1084"/>
                </a:lnTo>
                <a:lnTo>
                  <a:pt x="4645" y="1082"/>
                </a:lnTo>
                <a:lnTo>
                  <a:pt x="4647" y="1080"/>
                </a:lnTo>
                <a:lnTo>
                  <a:pt x="4647" y="1078"/>
                </a:lnTo>
                <a:lnTo>
                  <a:pt x="4647" y="1076"/>
                </a:lnTo>
                <a:lnTo>
                  <a:pt x="4649" y="1076"/>
                </a:lnTo>
                <a:lnTo>
                  <a:pt x="4649" y="1076"/>
                </a:lnTo>
                <a:lnTo>
                  <a:pt x="4649" y="1074"/>
                </a:lnTo>
                <a:lnTo>
                  <a:pt x="4652" y="1067"/>
                </a:lnTo>
                <a:lnTo>
                  <a:pt x="4649" y="1063"/>
                </a:lnTo>
                <a:lnTo>
                  <a:pt x="4649" y="1061"/>
                </a:lnTo>
                <a:lnTo>
                  <a:pt x="4649" y="1059"/>
                </a:lnTo>
                <a:lnTo>
                  <a:pt x="4649" y="1057"/>
                </a:lnTo>
                <a:lnTo>
                  <a:pt x="4649" y="1055"/>
                </a:lnTo>
                <a:lnTo>
                  <a:pt x="4652" y="1053"/>
                </a:lnTo>
                <a:lnTo>
                  <a:pt x="4652" y="1053"/>
                </a:lnTo>
                <a:lnTo>
                  <a:pt x="4654" y="1053"/>
                </a:lnTo>
                <a:lnTo>
                  <a:pt x="4656" y="1053"/>
                </a:lnTo>
                <a:lnTo>
                  <a:pt x="4658" y="1050"/>
                </a:lnTo>
                <a:lnTo>
                  <a:pt x="4658" y="1050"/>
                </a:lnTo>
                <a:lnTo>
                  <a:pt x="4658" y="1048"/>
                </a:lnTo>
                <a:lnTo>
                  <a:pt x="4658" y="1046"/>
                </a:lnTo>
                <a:lnTo>
                  <a:pt x="4658" y="1044"/>
                </a:lnTo>
                <a:lnTo>
                  <a:pt x="4660" y="1044"/>
                </a:lnTo>
                <a:lnTo>
                  <a:pt x="4660" y="1042"/>
                </a:lnTo>
                <a:lnTo>
                  <a:pt x="4660" y="1042"/>
                </a:lnTo>
                <a:lnTo>
                  <a:pt x="4660" y="1042"/>
                </a:lnTo>
                <a:lnTo>
                  <a:pt x="4662" y="1042"/>
                </a:lnTo>
                <a:lnTo>
                  <a:pt x="4662" y="1042"/>
                </a:lnTo>
                <a:lnTo>
                  <a:pt x="4662" y="1040"/>
                </a:lnTo>
                <a:lnTo>
                  <a:pt x="4662" y="1040"/>
                </a:lnTo>
                <a:lnTo>
                  <a:pt x="4664" y="1040"/>
                </a:lnTo>
                <a:lnTo>
                  <a:pt x="4664" y="1038"/>
                </a:lnTo>
                <a:lnTo>
                  <a:pt x="4664" y="1034"/>
                </a:lnTo>
                <a:lnTo>
                  <a:pt x="4664" y="1032"/>
                </a:lnTo>
                <a:lnTo>
                  <a:pt x="4664" y="1030"/>
                </a:lnTo>
                <a:lnTo>
                  <a:pt x="4664" y="1030"/>
                </a:lnTo>
                <a:lnTo>
                  <a:pt x="4664" y="1027"/>
                </a:lnTo>
                <a:lnTo>
                  <a:pt x="4664" y="1027"/>
                </a:lnTo>
                <a:lnTo>
                  <a:pt x="4664" y="1025"/>
                </a:lnTo>
                <a:lnTo>
                  <a:pt x="4664" y="1023"/>
                </a:lnTo>
                <a:lnTo>
                  <a:pt x="4662" y="1019"/>
                </a:lnTo>
                <a:lnTo>
                  <a:pt x="4660" y="1017"/>
                </a:lnTo>
                <a:lnTo>
                  <a:pt x="4658" y="1015"/>
                </a:lnTo>
                <a:lnTo>
                  <a:pt x="4658" y="1015"/>
                </a:lnTo>
                <a:lnTo>
                  <a:pt x="4656" y="1013"/>
                </a:lnTo>
                <a:lnTo>
                  <a:pt x="4656" y="1011"/>
                </a:lnTo>
                <a:lnTo>
                  <a:pt x="4656" y="1006"/>
                </a:lnTo>
                <a:lnTo>
                  <a:pt x="4656" y="1002"/>
                </a:lnTo>
                <a:lnTo>
                  <a:pt x="4658" y="1000"/>
                </a:lnTo>
                <a:lnTo>
                  <a:pt x="4654" y="1002"/>
                </a:lnTo>
                <a:lnTo>
                  <a:pt x="4654" y="1000"/>
                </a:lnTo>
                <a:lnTo>
                  <a:pt x="4652" y="1000"/>
                </a:lnTo>
                <a:lnTo>
                  <a:pt x="4652" y="1000"/>
                </a:lnTo>
                <a:lnTo>
                  <a:pt x="4649" y="998"/>
                </a:lnTo>
                <a:lnTo>
                  <a:pt x="4649" y="1000"/>
                </a:lnTo>
                <a:lnTo>
                  <a:pt x="4647" y="1000"/>
                </a:lnTo>
                <a:lnTo>
                  <a:pt x="4647" y="1002"/>
                </a:lnTo>
                <a:lnTo>
                  <a:pt x="4647" y="1004"/>
                </a:lnTo>
                <a:lnTo>
                  <a:pt x="4652" y="1004"/>
                </a:lnTo>
                <a:lnTo>
                  <a:pt x="4652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4"/>
                </a:lnTo>
                <a:lnTo>
                  <a:pt x="4654" y="1006"/>
                </a:lnTo>
                <a:lnTo>
                  <a:pt x="4654" y="1009"/>
                </a:lnTo>
                <a:lnTo>
                  <a:pt x="4654" y="1009"/>
                </a:lnTo>
                <a:lnTo>
                  <a:pt x="4652" y="1009"/>
                </a:lnTo>
                <a:lnTo>
                  <a:pt x="4649" y="1009"/>
                </a:lnTo>
                <a:lnTo>
                  <a:pt x="4649" y="1009"/>
                </a:lnTo>
                <a:lnTo>
                  <a:pt x="4647" y="1011"/>
                </a:lnTo>
                <a:lnTo>
                  <a:pt x="4647" y="1011"/>
                </a:lnTo>
                <a:lnTo>
                  <a:pt x="4647" y="1011"/>
                </a:lnTo>
                <a:lnTo>
                  <a:pt x="4645" y="1011"/>
                </a:lnTo>
                <a:lnTo>
                  <a:pt x="4645" y="1009"/>
                </a:lnTo>
                <a:lnTo>
                  <a:pt x="4645" y="1004"/>
                </a:lnTo>
                <a:lnTo>
                  <a:pt x="4645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3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4"/>
                </a:lnTo>
                <a:lnTo>
                  <a:pt x="4641" y="1006"/>
                </a:lnTo>
                <a:lnTo>
                  <a:pt x="4641" y="1009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1"/>
                </a:lnTo>
                <a:lnTo>
                  <a:pt x="4639" y="1013"/>
                </a:lnTo>
                <a:lnTo>
                  <a:pt x="4637" y="1013"/>
                </a:lnTo>
                <a:lnTo>
                  <a:pt x="4637" y="1013"/>
                </a:lnTo>
                <a:lnTo>
                  <a:pt x="4635" y="1013"/>
                </a:lnTo>
                <a:lnTo>
                  <a:pt x="4635" y="1015"/>
                </a:lnTo>
                <a:lnTo>
                  <a:pt x="4635" y="1015"/>
                </a:lnTo>
                <a:lnTo>
                  <a:pt x="4635" y="1017"/>
                </a:lnTo>
                <a:lnTo>
                  <a:pt x="4637" y="1019"/>
                </a:lnTo>
                <a:lnTo>
                  <a:pt x="4637" y="1021"/>
                </a:lnTo>
                <a:lnTo>
                  <a:pt x="4635" y="1023"/>
                </a:lnTo>
                <a:lnTo>
                  <a:pt x="4635" y="1023"/>
                </a:lnTo>
                <a:lnTo>
                  <a:pt x="4635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5"/>
                </a:lnTo>
                <a:lnTo>
                  <a:pt x="4633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5" y="1027"/>
                </a:lnTo>
                <a:lnTo>
                  <a:pt x="4637" y="1030"/>
                </a:lnTo>
                <a:lnTo>
                  <a:pt x="4637" y="1032"/>
                </a:lnTo>
                <a:lnTo>
                  <a:pt x="4637" y="1034"/>
                </a:lnTo>
                <a:lnTo>
                  <a:pt x="4637" y="1034"/>
                </a:lnTo>
                <a:lnTo>
                  <a:pt x="4637" y="1036"/>
                </a:lnTo>
                <a:lnTo>
                  <a:pt x="4635" y="1036"/>
                </a:lnTo>
                <a:lnTo>
                  <a:pt x="4635" y="1036"/>
                </a:lnTo>
                <a:lnTo>
                  <a:pt x="4635" y="1038"/>
                </a:lnTo>
                <a:lnTo>
                  <a:pt x="4635" y="1040"/>
                </a:lnTo>
                <a:lnTo>
                  <a:pt x="4633" y="1044"/>
                </a:lnTo>
                <a:lnTo>
                  <a:pt x="4633" y="1044"/>
                </a:lnTo>
                <a:lnTo>
                  <a:pt x="4631" y="1046"/>
                </a:lnTo>
                <a:lnTo>
                  <a:pt x="4631" y="1048"/>
                </a:lnTo>
                <a:lnTo>
                  <a:pt x="4629" y="1050"/>
                </a:lnTo>
                <a:lnTo>
                  <a:pt x="4629" y="1050"/>
                </a:lnTo>
                <a:lnTo>
                  <a:pt x="4629" y="1055"/>
                </a:lnTo>
                <a:lnTo>
                  <a:pt x="4626" y="1057"/>
                </a:lnTo>
                <a:lnTo>
                  <a:pt x="4626" y="1057"/>
                </a:lnTo>
                <a:lnTo>
                  <a:pt x="4624" y="1059"/>
                </a:lnTo>
                <a:lnTo>
                  <a:pt x="4620" y="1061"/>
                </a:lnTo>
                <a:lnTo>
                  <a:pt x="4618" y="1061"/>
                </a:lnTo>
                <a:lnTo>
                  <a:pt x="4618" y="1063"/>
                </a:lnTo>
                <a:lnTo>
                  <a:pt x="4618" y="1065"/>
                </a:lnTo>
                <a:lnTo>
                  <a:pt x="4616" y="1067"/>
                </a:lnTo>
                <a:lnTo>
                  <a:pt x="4614" y="1067"/>
                </a:lnTo>
                <a:lnTo>
                  <a:pt x="4612" y="1071"/>
                </a:lnTo>
                <a:lnTo>
                  <a:pt x="4610" y="1071"/>
                </a:lnTo>
                <a:lnTo>
                  <a:pt x="4608" y="1071"/>
                </a:lnTo>
                <a:lnTo>
                  <a:pt x="4605" y="1074"/>
                </a:lnTo>
                <a:lnTo>
                  <a:pt x="4599" y="1076"/>
                </a:lnTo>
                <a:lnTo>
                  <a:pt x="4599" y="1076"/>
                </a:lnTo>
                <a:lnTo>
                  <a:pt x="4597" y="1078"/>
                </a:lnTo>
                <a:lnTo>
                  <a:pt x="4597" y="1078"/>
                </a:lnTo>
                <a:lnTo>
                  <a:pt x="4595" y="1078"/>
                </a:lnTo>
                <a:lnTo>
                  <a:pt x="4595" y="1078"/>
                </a:lnTo>
                <a:lnTo>
                  <a:pt x="4593" y="1078"/>
                </a:lnTo>
                <a:lnTo>
                  <a:pt x="4593" y="1076"/>
                </a:lnTo>
                <a:lnTo>
                  <a:pt x="4593" y="1076"/>
                </a:lnTo>
                <a:lnTo>
                  <a:pt x="4593" y="1074"/>
                </a:lnTo>
                <a:lnTo>
                  <a:pt x="4591" y="1074"/>
                </a:lnTo>
                <a:lnTo>
                  <a:pt x="4591" y="1071"/>
                </a:lnTo>
                <a:lnTo>
                  <a:pt x="4593" y="1071"/>
                </a:lnTo>
                <a:lnTo>
                  <a:pt x="4593" y="1071"/>
                </a:lnTo>
                <a:lnTo>
                  <a:pt x="4595" y="1069"/>
                </a:lnTo>
                <a:lnTo>
                  <a:pt x="4597" y="1067"/>
                </a:lnTo>
                <a:lnTo>
                  <a:pt x="4597" y="1067"/>
                </a:lnTo>
                <a:lnTo>
                  <a:pt x="4597" y="1065"/>
                </a:lnTo>
                <a:lnTo>
                  <a:pt x="4595" y="1067"/>
                </a:lnTo>
                <a:lnTo>
                  <a:pt x="4593" y="1067"/>
                </a:lnTo>
                <a:lnTo>
                  <a:pt x="4591" y="1069"/>
                </a:lnTo>
                <a:lnTo>
                  <a:pt x="4589" y="1071"/>
                </a:lnTo>
                <a:lnTo>
                  <a:pt x="4589" y="1076"/>
                </a:lnTo>
                <a:lnTo>
                  <a:pt x="4589" y="1080"/>
                </a:lnTo>
                <a:lnTo>
                  <a:pt x="4587" y="1082"/>
                </a:lnTo>
                <a:lnTo>
                  <a:pt x="4582" y="1086"/>
                </a:lnTo>
                <a:lnTo>
                  <a:pt x="4582" y="1086"/>
                </a:lnTo>
                <a:lnTo>
                  <a:pt x="4580" y="1088"/>
                </a:lnTo>
                <a:lnTo>
                  <a:pt x="4578" y="1088"/>
                </a:lnTo>
                <a:lnTo>
                  <a:pt x="4578" y="1090"/>
                </a:lnTo>
                <a:lnTo>
                  <a:pt x="4578" y="1092"/>
                </a:lnTo>
                <a:lnTo>
                  <a:pt x="4580" y="1095"/>
                </a:lnTo>
                <a:lnTo>
                  <a:pt x="4578" y="1097"/>
                </a:lnTo>
                <a:lnTo>
                  <a:pt x="4576" y="1097"/>
                </a:lnTo>
                <a:lnTo>
                  <a:pt x="4574" y="1099"/>
                </a:lnTo>
                <a:lnTo>
                  <a:pt x="4574" y="1099"/>
                </a:lnTo>
                <a:lnTo>
                  <a:pt x="4572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9"/>
                </a:lnTo>
                <a:lnTo>
                  <a:pt x="4568" y="1097"/>
                </a:lnTo>
                <a:lnTo>
                  <a:pt x="4568" y="1097"/>
                </a:lnTo>
                <a:lnTo>
                  <a:pt x="4566" y="1095"/>
                </a:lnTo>
                <a:lnTo>
                  <a:pt x="4566" y="1095"/>
                </a:lnTo>
                <a:lnTo>
                  <a:pt x="4561" y="1097"/>
                </a:lnTo>
                <a:lnTo>
                  <a:pt x="4555" y="1097"/>
                </a:lnTo>
                <a:lnTo>
                  <a:pt x="4553" y="1099"/>
                </a:lnTo>
                <a:lnTo>
                  <a:pt x="4553" y="1099"/>
                </a:lnTo>
                <a:lnTo>
                  <a:pt x="4549" y="1099"/>
                </a:lnTo>
                <a:lnTo>
                  <a:pt x="4547" y="1099"/>
                </a:lnTo>
                <a:lnTo>
                  <a:pt x="4545" y="1099"/>
                </a:lnTo>
                <a:lnTo>
                  <a:pt x="4543" y="1099"/>
                </a:lnTo>
                <a:lnTo>
                  <a:pt x="4543" y="1099"/>
                </a:lnTo>
                <a:lnTo>
                  <a:pt x="4541" y="1101"/>
                </a:lnTo>
                <a:lnTo>
                  <a:pt x="4541" y="1101"/>
                </a:lnTo>
                <a:lnTo>
                  <a:pt x="4538" y="1099"/>
                </a:lnTo>
                <a:lnTo>
                  <a:pt x="4536" y="1099"/>
                </a:lnTo>
                <a:lnTo>
                  <a:pt x="4534" y="1099"/>
                </a:lnTo>
                <a:close/>
                <a:moveTo>
                  <a:pt x="4480" y="1216"/>
                </a:moveTo>
                <a:lnTo>
                  <a:pt x="4482" y="1216"/>
                </a:lnTo>
                <a:lnTo>
                  <a:pt x="4484" y="1216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4"/>
                </a:lnTo>
                <a:lnTo>
                  <a:pt x="4484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2"/>
                </a:lnTo>
                <a:lnTo>
                  <a:pt x="4486" y="1210"/>
                </a:lnTo>
                <a:lnTo>
                  <a:pt x="4486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4" y="1212"/>
                </a:lnTo>
                <a:lnTo>
                  <a:pt x="4482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4"/>
                </a:lnTo>
                <a:lnTo>
                  <a:pt x="4480" y="1216"/>
                </a:lnTo>
                <a:close/>
                <a:moveTo>
                  <a:pt x="4461" y="1111"/>
                </a:moveTo>
                <a:lnTo>
                  <a:pt x="4461" y="1111"/>
                </a:lnTo>
                <a:lnTo>
                  <a:pt x="4461" y="1111"/>
                </a:lnTo>
                <a:lnTo>
                  <a:pt x="4463" y="1111"/>
                </a:lnTo>
                <a:lnTo>
                  <a:pt x="4463" y="1111"/>
                </a:lnTo>
                <a:lnTo>
                  <a:pt x="4463" y="1109"/>
                </a:lnTo>
                <a:lnTo>
                  <a:pt x="4461" y="1109"/>
                </a:lnTo>
                <a:lnTo>
                  <a:pt x="4461" y="1109"/>
                </a:lnTo>
                <a:lnTo>
                  <a:pt x="4459" y="1109"/>
                </a:lnTo>
                <a:lnTo>
                  <a:pt x="4459" y="1111"/>
                </a:lnTo>
                <a:lnTo>
                  <a:pt x="4461" y="1111"/>
                </a:lnTo>
                <a:lnTo>
                  <a:pt x="4461" y="1111"/>
                </a:lnTo>
                <a:close/>
                <a:moveTo>
                  <a:pt x="4482" y="1118"/>
                </a:moveTo>
                <a:lnTo>
                  <a:pt x="4482" y="1120"/>
                </a:lnTo>
                <a:lnTo>
                  <a:pt x="4482" y="1118"/>
                </a:lnTo>
                <a:lnTo>
                  <a:pt x="4482" y="1118"/>
                </a:lnTo>
                <a:lnTo>
                  <a:pt x="4484" y="1115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4" y="1113"/>
                </a:lnTo>
                <a:lnTo>
                  <a:pt x="4482" y="1113"/>
                </a:lnTo>
                <a:lnTo>
                  <a:pt x="4482" y="1113"/>
                </a:lnTo>
                <a:lnTo>
                  <a:pt x="4482" y="1115"/>
                </a:lnTo>
                <a:lnTo>
                  <a:pt x="4480" y="1118"/>
                </a:lnTo>
                <a:lnTo>
                  <a:pt x="4482" y="1118"/>
                </a:lnTo>
                <a:close/>
                <a:moveTo>
                  <a:pt x="4482" y="1136"/>
                </a:moveTo>
                <a:lnTo>
                  <a:pt x="4482" y="1136"/>
                </a:lnTo>
                <a:lnTo>
                  <a:pt x="4482" y="1136"/>
                </a:lnTo>
                <a:lnTo>
                  <a:pt x="4482" y="1136"/>
                </a:lnTo>
                <a:lnTo>
                  <a:pt x="4484" y="1136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4" y="1134"/>
                </a:lnTo>
                <a:lnTo>
                  <a:pt x="4482" y="1136"/>
                </a:lnTo>
                <a:close/>
                <a:moveTo>
                  <a:pt x="4480" y="1122"/>
                </a:moveTo>
                <a:lnTo>
                  <a:pt x="4480" y="1122"/>
                </a:lnTo>
                <a:lnTo>
                  <a:pt x="4480" y="1122"/>
                </a:lnTo>
                <a:lnTo>
                  <a:pt x="4482" y="1120"/>
                </a:lnTo>
                <a:lnTo>
                  <a:pt x="4482" y="1120"/>
                </a:lnTo>
                <a:lnTo>
                  <a:pt x="4480" y="1118"/>
                </a:lnTo>
                <a:lnTo>
                  <a:pt x="4480" y="1122"/>
                </a:lnTo>
                <a:close/>
                <a:moveTo>
                  <a:pt x="4367" y="1348"/>
                </a:move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7" y="1350"/>
                </a:lnTo>
                <a:lnTo>
                  <a:pt x="4369" y="1350"/>
                </a:lnTo>
                <a:lnTo>
                  <a:pt x="4369" y="1350"/>
                </a:lnTo>
                <a:lnTo>
                  <a:pt x="4367" y="1348"/>
                </a:lnTo>
                <a:close/>
                <a:moveTo>
                  <a:pt x="4318" y="1273"/>
                </a:moveTo>
                <a:lnTo>
                  <a:pt x="4321" y="1273"/>
                </a:lnTo>
                <a:lnTo>
                  <a:pt x="4321" y="1273"/>
                </a:lnTo>
                <a:lnTo>
                  <a:pt x="4318" y="1271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lnTo>
                  <a:pt x="4318" y="1273"/>
                </a:lnTo>
                <a:close/>
                <a:moveTo>
                  <a:pt x="4373" y="1419"/>
                </a:moveTo>
                <a:lnTo>
                  <a:pt x="4375" y="1419"/>
                </a:lnTo>
                <a:lnTo>
                  <a:pt x="4375" y="1419"/>
                </a:lnTo>
                <a:lnTo>
                  <a:pt x="4375" y="1417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5"/>
                </a:lnTo>
                <a:lnTo>
                  <a:pt x="4375" y="1413"/>
                </a:lnTo>
                <a:lnTo>
                  <a:pt x="4375" y="1413"/>
                </a:lnTo>
                <a:lnTo>
                  <a:pt x="4373" y="1413"/>
                </a:lnTo>
                <a:lnTo>
                  <a:pt x="4373" y="1415"/>
                </a:lnTo>
                <a:lnTo>
                  <a:pt x="4373" y="1415"/>
                </a:lnTo>
                <a:lnTo>
                  <a:pt x="4373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5" y="1417"/>
                </a:lnTo>
                <a:lnTo>
                  <a:pt x="4373" y="1419"/>
                </a:lnTo>
                <a:close/>
                <a:moveTo>
                  <a:pt x="4325" y="1273"/>
                </a:moveTo>
                <a:lnTo>
                  <a:pt x="4323" y="1273"/>
                </a:lnTo>
                <a:lnTo>
                  <a:pt x="4323" y="1273"/>
                </a:lnTo>
                <a:lnTo>
                  <a:pt x="4321" y="1273"/>
                </a:lnTo>
                <a:lnTo>
                  <a:pt x="4321" y="1273"/>
                </a:lnTo>
                <a:lnTo>
                  <a:pt x="4323" y="1273"/>
                </a:lnTo>
                <a:lnTo>
                  <a:pt x="4325" y="1273"/>
                </a:lnTo>
                <a:close/>
                <a:moveTo>
                  <a:pt x="4262" y="1306"/>
                </a:move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6"/>
                </a:lnTo>
                <a:lnTo>
                  <a:pt x="4262" y="1308"/>
                </a:lnTo>
                <a:lnTo>
                  <a:pt x="4262" y="1306"/>
                </a:lnTo>
                <a:close/>
                <a:moveTo>
                  <a:pt x="4348" y="1292"/>
                </a:moveTo>
                <a:lnTo>
                  <a:pt x="4348" y="1294"/>
                </a:lnTo>
                <a:lnTo>
                  <a:pt x="4348" y="1294"/>
                </a:lnTo>
                <a:lnTo>
                  <a:pt x="4348" y="1294"/>
                </a:lnTo>
                <a:lnTo>
                  <a:pt x="4348" y="1296"/>
                </a:lnTo>
                <a:lnTo>
                  <a:pt x="4350" y="1300"/>
                </a:lnTo>
                <a:lnTo>
                  <a:pt x="4350" y="1300"/>
                </a:lnTo>
                <a:lnTo>
                  <a:pt x="4350" y="1302"/>
                </a:lnTo>
                <a:lnTo>
                  <a:pt x="4350" y="1302"/>
                </a:lnTo>
                <a:lnTo>
                  <a:pt x="4352" y="1302"/>
                </a:lnTo>
                <a:lnTo>
                  <a:pt x="4354" y="1304"/>
                </a:lnTo>
                <a:lnTo>
                  <a:pt x="4354" y="1304"/>
                </a:lnTo>
                <a:lnTo>
                  <a:pt x="4354" y="1306"/>
                </a:lnTo>
                <a:lnTo>
                  <a:pt x="4356" y="1308"/>
                </a:lnTo>
                <a:lnTo>
                  <a:pt x="4356" y="1310"/>
                </a:lnTo>
                <a:lnTo>
                  <a:pt x="4356" y="1310"/>
                </a:lnTo>
                <a:lnTo>
                  <a:pt x="4358" y="1310"/>
                </a:lnTo>
                <a:lnTo>
                  <a:pt x="4358" y="1310"/>
                </a:lnTo>
                <a:lnTo>
                  <a:pt x="4358" y="1308"/>
                </a:lnTo>
                <a:lnTo>
                  <a:pt x="4358" y="1306"/>
                </a:lnTo>
                <a:lnTo>
                  <a:pt x="4358" y="1304"/>
                </a:lnTo>
                <a:lnTo>
                  <a:pt x="4360" y="1302"/>
                </a:lnTo>
                <a:lnTo>
                  <a:pt x="4360" y="1300"/>
                </a:lnTo>
                <a:lnTo>
                  <a:pt x="4362" y="1298"/>
                </a:lnTo>
                <a:lnTo>
                  <a:pt x="4365" y="1296"/>
                </a:lnTo>
                <a:lnTo>
                  <a:pt x="4367" y="1294"/>
                </a:lnTo>
                <a:lnTo>
                  <a:pt x="4367" y="1292"/>
                </a:lnTo>
                <a:lnTo>
                  <a:pt x="4367" y="1289"/>
                </a:lnTo>
                <a:lnTo>
                  <a:pt x="4369" y="1285"/>
                </a:lnTo>
                <a:lnTo>
                  <a:pt x="4369" y="1281"/>
                </a:lnTo>
                <a:lnTo>
                  <a:pt x="4369" y="1279"/>
                </a:lnTo>
                <a:lnTo>
                  <a:pt x="4371" y="1279"/>
                </a:lnTo>
                <a:lnTo>
                  <a:pt x="4371" y="1275"/>
                </a:lnTo>
                <a:lnTo>
                  <a:pt x="4373" y="1273"/>
                </a:lnTo>
                <a:lnTo>
                  <a:pt x="4373" y="1271"/>
                </a:lnTo>
                <a:lnTo>
                  <a:pt x="4373" y="1269"/>
                </a:lnTo>
                <a:lnTo>
                  <a:pt x="4373" y="1266"/>
                </a:lnTo>
                <a:lnTo>
                  <a:pt x="4373" y="1266"/>
                </a:lnTo>
                <a:lnTo>
                  <a:pt x="4375" y="1264"/>
                </a:lnTo>
                <a:lnTo>
                  <a:pt x="4373" y="1264"/>
                </a:lnTo>
                <a:lnTo>
                  <a:pt x="4373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71" y="1262"/>
                </a:lnTo>
                <a:lnTo>
                  <a:pt x="4369" y="1260"/>
                </a:lnTo>
                <a:lnTo>
                  <a:pt x="4369" y="1260"/>
                </a:lnTo>
                <a:lnTo>
                  <a:pt x="4367" y="1260"/>
                </a:lnTo>
                <a:lnTo>
                  <a:pt x="4367" y="1262"/>
                </a:lnTo>
                <a:lnTo>
                  <a:pt x="4362" y="1264"/>
                </a:lnTo>
                <a:lnTo>
                  <a:pt x="4360" y="1264"/>
                </a:lnTo>
                <a:lnTo>
                  <a:pt x="4360" y="1266"/>
                </a:lnTo>
                <a:lnTo>
                  <a:pt x="4358" y="1269"/>
                </a:lnTo>
                <a:lnTo>
                  <a:pt x="4358" y="1269"/>
                </a:lnTo>
                <a:lnTo>
                  <a:pt x="4356" y="1271"/>
                </a:lnTo>
                <a:lnTo>
                  <a:pt x="4356" y="1273"/>
                </a:lnTo>
                <a:lnTo>
                  <a:pt x="4348" y="1285"/>
                </a:lnTo>
                <a:lnTo>
                  <a:pt x="4348" y="1285"/>
                </a:lnTo>
                <a:lnTo>
                  <a:pt x="4348" y="1287"/>
                </a:lnTo>
                <a:lnTo>
                  <a:pt x="4348" y="1289"/>
                </a:lnTo>
                <a:lnTo>
                  <a:pt x="4348" y="1292"/>
                </a:lnTo>
                <a:lnTo>
                  <a:pt x="4348" y="1292"/>
                </a:lnTo>
                <a:close/>
                <a:moveTo>
                  <a:pt x="4316" y="1497"/>
                </a:moveTo>
                <a:lnTo>
                  <a:pt x="4316" y="1497"/>
                </a:lnTo>
                <a:lnTo>
                  <a:pt x="4316" y="1499"/>
                </a:lnTo>
                <a:lnTo>
                  <a:pt x="4314" y="1499"/>
                </a:lnTo>
                <a:lnTo>
                  <a:pt x="4312" y="1501"/>
                </a:lnTo>
                <a:lnTo>
                  <a:pt x="4310" y="1503"/>
                </a:lnTo>
                <a:lnTo>
                  <a:pt x="4308" y="1505"/>
                </a:lnTo>
                <a:lnTo>
                  <a:pt x="4308" y="1505"/>
                </a:lnTo>
                <a:lnTo>
                  <a:pt x="4306" y="1508"/>
                </a:lnTo>
                <a:lnTo>
                  <a:pt x="4306" y="1510"/>
                </a:lnTo>
                <a:lnTo>
                  <a:pt x="4306" y="1512"/>
                </a:lnTo>
                <a:lnTo>
                  <a:pt x="4308" y="1510"/>
                </a:lnTo>
                <a:lnTo>
                  <a:pt x="4308" y="1510"/>
                </a:lnTo>
                <a:lnTo>
                  <a:pt x="4310" y="1510"/>
                </a:lnTo>
                <a:lnTo>
                  <a:pt x="4310" y="1508"/>
                </a:lnTo>
                <a:lnTo>
                  <a:pt x="4310" y="1508"/>
                </a:lnTo>
                <a:lnTo>
                  <a:pt x="4310" y="1508"/>
                </a:lnTo>
                <a:lnTo>
                  <a:pt x="4312" y="1505"/>
                </a:lnTo>
                <a:lnTo>
                  <a:pt x="4314" y="1505"/>
                </a:lnTo>
                <a:lnTo>
                  <a:pt x="4316" y="1505"/>
                </a:lnTo>
                <a:lnTo>
                  <a:pt x="4316" y="1503"/>
                </a:lnTo>
                <a:lnTo>
                  <a:pt x="4318" y="1501"/>
                </a:lnTo>
                <a:lnTo>
                  <a:pt x="4318" y="1499"/>
                </a:lnTo>
                <a:lnTo>
                  <a:pt x="4321" y="1499"/>
                </a:lnTo>
                <a:lnTo>
                  <a:pt x="4323" y="1499"/>
                </a:lnTo>
                <a:lnTo>
                  <a:pt x="4323" y="1497"/>
                </a:lnTo>
                <a:lnTo>
                  <a:pt x="4325" y="1497"/>
                </a:lnTo>
                <a:lnTo>
                  <a:pt x="4325" y="1495"/>
                </a:lnTo>
                <a:lnTo>
                  <a:pt x="4329" y="1491"/>
                </a:lnTo>
                <a:lnTo>
                  <a:pt x="4329" y="1489"/>
                </a:lnTo>
                <a:lnTo>
                  <a:pt x="4329" y="1489"/>
                </a:lnTo>
                <a:lnTo>
                  <a:pt x="4329" y="1489"/>
                </a:lnTo>
                <a:lnTo>
                  <a:pt x="4331" y="1487"/>
                </a:lnTo>
                <a:lnTo>
                  <a:pt x="4335" y="1487"/>
                </a:lnTo>
                <a:lnTo>
                  <a:pt x="4335" y="1487"/>
                </a:lnTo>
                <a:lnTo>
                  <a:pt x="4335" y="1484"/>
                </a:lnTo>
                <a:lnTo>
                  <a:pt x="4335" y="1484"/>
                </a:lnTo>
                <a:lnTo>
                  <a:pt x="4337" y="1482"/>
                </a:lnTo>
                <a:lnTo>
                  <a:pt x="4337" y="1482"/>
                </a:lnTo>
                <a:lnTo>
                  <a:pt x="4339" y="1482"/>
                </a:lnTo>
                <a:lnTo>
                  <a:pt x="4339" y="1480"/>
                </a:lnTo>
                <a:lnTo>
                  <a:pt x="4341" y="1480"/>
                </a:lnTo>
                <a:lnTo>
                  <a:pt x="4341" y="1478"/>
                </a:lnTo>
                <a:lnTo>
                  <a:pt x="4341" y="1476"/>
                </a:lnTo>
                <a:lnTo>
                  <a:pt x="4339" y="1474"/>
                </a:lnTo>
                <a:lnTo>
                  <a:pt x="4339" y="1472"/>
                </a:lnTo>
                <a:lnTo>
                  <a:pt x="4339" y="1472"/>
                </a:lnTo>
                <a:lnTo>
                  <a:pt x="4339" y="1470"/>
                </a:lnTo>
                <a:lnTo>
                  <a:pt x="4339" y="1470"/>
                </a:lnTo>
                <a:lnTo>
                  <a:pt x="4339" y="1468"/>
                </a:lnTo>
                <a:lnTo>
                  <a:pt x="4339" y="1468"/>
                </a:lnTo>
                <a:lnTo>
                  <a:pt x="4339" y="1468"/>
                </a:lnTo>
                <a:lnTo>
                  <a:pt x="4337" y="1472"/>
                </a:lnTo>
                <a:lnTo>
                  <a:pt x="4335" y="1474"/>
                </a:lnTo>
                <a:lnTo>
                  <a:pt x="4335" y="1474"/>
                </a:lnTo>
                <a:lnTo>
                  <a:pt x="4335" y="1476"/>
                </a:lnTo>
                <a:lnTo>
                  <a:pt x="4335" y="1478"/>
                </a:lnTo>
                <a:lnTo>
                  <a:pt x="4335" y="1478"/>
                </a:lnTo>
                <a:lnTo>
                  <a:pt x="4335" y="1480"/>
                </a:lnTo>
                <a:lnTo>
                  <a:pt x="4335" y="1480"/>
                </a:lnTo>
                <a:lnTo>
                  <a:pt x="4333" y="1480"/>
                </a:lnTo>
                <a:lnTo>
                  <a:pt x="4333" y="1482"/>
                </a:lnTo>
                <a:lnTo>
                  <a:pt x="4331" y="1482"/>
                </a:lnTo>
                <a:lnTo>
                  <a:pt x="4329" y="1484"/>
                </a:lnTo>
                <a:lnTo>
                  <a:pt x="4329" y="1487"/>
                </a:lnTo>
                <a:lnTo>
                  <a:pt x="4327" y="1487"/>
                </a:lnTo>
                <a:lnTo>
                  <a:pt x="4325" y="1491"/>
                </a:lnTo>
                <a:lnTo>
                  <a:pt x="4323" y="1493"/>
                </a:lnTo>
                <a:lnTo>
                  <a:pt x="4318" y="1497"/>
                </a:lnTo>
                <a:lnTo>
                  <a:pt x="4318" y="1497"/>
                </a:lnTo>
                <a:lnTo>
                  <a:pt x="4316" y="1497"/>
                </a:lnTo>
                <a:close/>
                <a:moveTo>
                  <a:pt x="4220" y="1591"/>
                </a:moveTo>
                <a:lnTo>
                  <a:pt x="4220" y="1591"/>
                </a:lnTo>
                <a:lnTo>
                  <a:pt x="4220" y="1591"/>
                </a:lnTo>
                <a:lnTo>
                  <a:pt x="4220" y="1596"/>
                </a:lnTo>
                <a:lnTo>
                  <a:pt x="4220" y="1598"/>
                </a:lnTo>
                <a:lnTo>
                  <a:pt x="4222" y="1596"/>
                </a:lnTo>
                <a:lnTo>
                  <a:pt x="4222" y="1596"/>
                </a:lnTo>
                <a:lnTo>
                  <a:pt x="4222" y="1593"/>
                </a:lnTo>
                <a:lnTo>
                  <a:pt x="4222" y="1591"/>
                </a:lnTo>
                <a:lnTo>
                  <a:pt x="4220" y="1591"/>
                </a:lnTo>
                <a:close/>
                <a:moveTo>
                  <a:pt x="4239" y="1315"/>
                </a:moveTo>
                <a:lnTo>
                  <a:pt x="4239" y="1315"/>
                </a:lnTo>
                <a:lnTo>
                  <a:pt x="4239" y="1317"/>
                </a:lnTo>
                <a:lnTo>
                  <a:pt x="4239" y="1317"/>
                </a:lnTo>
                <a:lnTo>
                  <a:pt x="4239" y="1315"/>
                </a:lnTo>
                <a:lnTo>
                  <a:pt x="4239" y="1315"/>
                </a:lnTo>
                <a:close/>
                <a:moveTo>
                  <a:pt x="4241" y="1317"/>
                </a:moveTo>
                <a:lnTo>
                  <a:pt x="4241" y="1317"/>
                </a:lnTo>
                <a:lnTo>
                  <a:pt x="4241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3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5"/>
                </a:lnTo>
                <a:lnTo>
                  <a:pt x="4241" y="1317"/>
                </a:lnTo>
                <a:lnTo>
                  <a:pt x="4241" y="1317"/>
                </a:lnTo>
                <a:close/>
                <a:moveTo>
                  <a:pt x="4260" y="1306"/>
                </a:moveTo>
                <a:lnTo>
                  <a:pt x="4260" y="1306"/>
                </a:lnTo>
                <a:lnTo>
                  <a:pt x="4260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58" y="1306"/>
                </a:lnTo>
                <a:lnTo>
                  <a:pt x="4260" y="1306"/>
                </a:lnTo>
                <a:close/>
                <a:moveTo>
                  <a:pt x="4365" y="1216"/>
                </a:moveTo>
                <a:lnTo>
                  <a:pt x="4365" y="1216"/>
                </a:lnTo>
                <a:lnTo>
                  <a:pt x="4365" y="1216"/>
                </a:lnTo>
                <a:lnTo>
                  <a:pt x="4362" y="1216"/>
                </a:lnTo>
                <a:lnTo>
                  <a:pt x="4362" y="1218"/>
                </a:lnTo>
                <a:lnTo>
                  <a:pt x="4362" y="1218"/>
                </a:lnTo>
                <a:lnTo>
                  <a:pt x="4365" y="1218"/>
                </a:lnTo>
                <a:lnTo>
                  <a:pt x="4365" y="1216"/>
                </a:lnTo>
                <a:close/>
                <a:moveTo>
                  <a:pt x="4379" y="1189"/>
                </a:moveTo>
                <a:lnTo>
                  <a:pt x="4379" y="1187"/>
                </a:lnTo>
                <a:lnTo>
                  <a:pt x="4379" y="1187"/>
                </a:lnTo>
                <a:lnTo>
                  <a:pt x="4377" y="1185"/>
                </a:lnTo>
                <a:lnTo>
                  <a:pt x="4375" y="1185"/>
                </a:lnTo>
                <a:lnTo>
                  <a:pt x="4375" y="1187"/>
                </a:lnTo>
                <a:lnTo>
                  <a:pt x="4375" y="1187"/>
                </a:lnTo>
                <a:lnTo>
                  <a:pt x="4377" y="1187"/>
                </a:lnTo>
                <a:lnTo>
                  <a:pt x="4379" y="1189"/>
                </a:lnTo>
                <a:lnTo>
                  <a:pt x="4379" y="1189"/>
                </a:lnTo>
                <a:close/>
                <a:moveTo>
                  <a:pt x="4375" y="1191"/>
                </a:moveTo>
                <a:lnTo>
                  <a:pt x="4377" y="1191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3"/>
                </a:lnTo>
                <a:lnTo>
                  <a:pt x="4377" y="1191"/>
                </a:lnTo>
                <a:lnTo>
                  <a:pt x="4377" y="1191"/>
                </a:lnTo>
                <a:lnTo>
                  <a:pt x="4375" y="1191"/>
                </a:lnTo>
                <a:close/>
                <a:moveTo>
                  <a:pt x="4346" y="1396"/>
                </a:moveTo>
                <a:lnTo>
                  <a:pt x="4346" y="1396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4"/>
                </a:lnTo>
                <a:lnTo>
                  <a:pt x="4344" y="1396"/>
                </a:lnTo>
                <a:lnTo>
                  <a:pt x="4344" y="1399"/>
                </a:lnTo>
                <a:lnTo>
                  <a:pt x="4344" y="1399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1"/>
                </a:lnTo>
                <a:lnTo>
                  <a:pt x="4344" y="1403"/>
                </a:lnTo>
                <a:lnTo>
                  <a:pt x="4346" y="1407"/>
                </a:lnTo>
                <a:lnTo>
                  <a:pt x="4346" y="1409"/>
                </a:lnTo>
                <a:lnTo>
                  <a:pt x="4346" y="1411"/>
                </a:lnTo>
                <a:lnTo>
                  <a:pt x="4346" y="1413"/>
                </a:lnTo>
                <a:lnTo>
                  <a:pt x="4348" y="1415"/>
                </a:lnTo>
                <a:lnTo>
                  <a:pt x="4348" y="1417"/>
                </a:lnTo>
                <a:lnTo>
                  <a:pt x="4348" y="1417"/>
                </a:lnTo>
                <a:lnTo>
                  <a:pt x="4350" y="1417"/>
                </a:lnTo>
                <a:lnTo>
                  <a:pt x="4350" y="1417"/>
                </a:lnTo>
                <a:lnTo>
                  <a:pt x="4350" y="1419"/>
                </a:lnTo>
                <a:lnTo>
                  <a:pt x="4352" y="1419"/>
                </a:lnTo>
                <a:lnTo>
                  <a:pt x="4352" y="1422"/>
                </a:lnTo>
                <a:lnTo>
                  <a:pt x="4352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22"/>
                </a:lnTo>
                <a:lnTo>
                  <a:pt x="4354" y="1419"/>
                </a:lnTo>
                <a:lnTo>
                  <a:pt x="4354" y="1417"/>
                </a:lnTo>
                <a:lnTo>
                  <a:pt x="4354" y="1415"/>
                </a:lnTo>
                <a:lnTo>
                  <a:pt x="4356" y="1417"/>
                </a:lnTo>
                <a:lnTo>
                  <a:pt x="4356" y="1417"/>
                </a:lnTo>
                <a:lnTo>
                  <a:pt x="4358" y="1417"/>
                </a:lnTo>
                <a:lnTo>
                  <a:pt x="4358" y="1417"/>
                </a:lnTo>
                <a:lnTo>
                  <a:pt x="4360" y="1419"/>
                </a:lnTo>
                <a:lnTo>
                  <a:pt x="4360" y="1422"/>
                </a:lnTo>
                <a:lnTo>
                  <a:pt x="4360" y="1422"/>
                </a:lnTo>
                <a:lnTo>
                  <a:pt x="4356" y="1424"/>
                </a:lnTo>
                <a:lnTo>
                  <a:pt x="4356" y="1426"/>
                </a:lnTo>
                <a:lnTo>
                  <a:pt x="4356" y="1426"/>
                </a:lnTo>
                <a:lnTo>
                  <a:pt x="4356" y="1430"/>
                </a:lnTo>
                <a:lnTo>
                  <a:pt x="4356" y="1432"/>
                </a:lnTo>
                <a:lnTo>
                  <a:pt x="4356" y="1430"/>
                </a:lnTo>
                <a:lnTo>
                  <a:pt x="4358" y="1430"/>
                </a:lnTo>
                <a:lnTo>
                  <a:pt x="4360" y="1432"/>
                </a:lnTo>
                <a:lnTo>
                  <a:pt x="4360" y="1432"/>
                </a:lnTo>
                <a:lnTo>
                  <a:pt x="4362" y="1434"/>
                </a:lnTo>
                <a:lnTo>
                  <a:pt x="4365" y="1434"/>
                </a:lnTo>
                <a:lnTo>
                  <a:pt x="4367" y="1434"/>
                </a:lnTo>
                <a:lnTo>
                  <a:pt x="4367" y="1434"/>
                </a:lnTo>
                <a:lnTo>
                  <a:pt x="4367" y="1432"/>
                </a:lnTo>
                <a:lnTo>
                  <a:pt x="4369" y="1432"/>
                </a:lnTo>
                <a:lnTo>
                  <a:pt x="4371" y="1430"/>
                </a:lnTo>
                <a:lnTo>
                  <a:pt x="4371" y="1430"/>
                </a:lnTo>
                <a:lnTo>
                  <a:pt x="4371" y="1430"/>
                </a:lnTo>
                <a:lnTo>
                  <a:pt x="4373" y="1430"/>
                </a:lnTo>
                <a:lnTo>
                  <a:pt x="4377" y="1432"/>
                </a:lnTo>
                <a:lnTo>
                  <a:pt x="4377" y="1434"/>
                </a:lnTo>
                <a:lnTo>
                  <a:pt x="4381" y="1436"/>
                </a:lnTo>
                <a:lnTo>
                  <a:pt x="4381" y="1436"/>
                </a:lnTo>
                <a:lnTo>
                  <a:pt x="4383" y="1438"/>
                </a:lnTo>
                <a:lnTo>
                  <a:pt x="4383" y="1438"/>
                </a:lnTo>
                <a:lnTo>
                  <a:pt x="4383" y="1440"/>
                </a:lnTo>
                <a:lnTo>
                  <a:pt x="4383" y="1440"/>
                </a:lnTo>
                <a:lnTo>
                  <a:pt x="4385" y="1440"/>
                </a:lnTo>
                <a:lnTo>
                  <a:pt x="4385" y="1438"/>
                </a:lnTo>
                <a:lnTo>
                  <a:pt x="4383" y="1436"/>
                </a:lnTo>
                <a:lnTo>
                  <a:pt x="4383" y="1436"/>
                </a:lnTo>
                <a:lnTo>
                  <a:pt x="4383" y="1434"/>
                </a:lnTo>
                <a:lnTo>
                  <a:pt x="4383" y="1434"/>
                </a:lnTo>
                <a:lnTo>
                  <a:pt x="4383" y="1432"/>
                </a:lnTo>
                <a:lnTo>
                  <a:pt x="4381" y="1432"/>
                </a:lnTo>
                <a:lnTo>
                  <a:pt x="4381" y="1430"/>
                </a:lnTo>
                <a:lnTo>
                  <a:pt x="4381" y="1430"/>
                </a:lnTo>
                <a:lnTo>
                  <a:pt x="4383" y="1430"/>
                </a:lnTo>
                <a:lnTo>
                  <a:pt x="4383" y="1430"/>
                </a:lnTo>
                <a:lnTo>
                  <a:pt x="4385" y="1432"/>
                </a:lnTo>
                <a:lnTo>
                  <a:pt x="4388" y="1434"/>
                </a:lnTo>
                <a:lnTo>
                  <a:pt x="4388" y="1434"/>
                </a:lnTo>
                <a:lnTo>
                  <a:pt x="4392" y="1436"/>
                </a:lnTo>
                <a:lnTo>
                  <a:pt x="4392" y="1438"/>
                </a:lnTo>
                <a:lnTo>
                  <a:pt x="4392" y="1438"/>
                </a:lnTo>
                <a:lnTo>
                  <a:pt x="4394" y="1440"/>
                </a:lnTo>
                <a:lnTo>
                  <a:pt x="4394" y="1443"/>
                </a:lnTo>
                <a:lnTo>
                  <a:pt x="4394" y="1443"/>
                </a:lnTo>
                <a:lnTo>
                  <a:pt x="4396" y="1443"/>
                </a:lnTo>
                <a:lnTo>
                  <a:pt x="4398" y="1445"/>
                </a:lnTo>
                <a:lnTo>
                  <a:pt x="4400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2" y="1445"/>
                </a:lnTo>
                <a:lnTo>
                  <a:pt x="4404" y="1445"/>
                </a:lnTo>
                <a:lnTo>
                  <a:pt x="4402" y="1447"/>
                </a:lnTo>
                <a:lnTo>
                  <a:pt x="4402" y="1449"/>
                </a:lnTo>
                <a:lnTo>
                  <a:pt x="4404" y="1449"/>
                </a:lnTo>
                <a:lnTo>
                  <a:pt x="4404" y="1449"/>
                </a:lnTo>
                <a:lnTo>
                  <a:pt x="4406" y="1447"/>
                </a:lnTo>
                <a:lnTo>
                  <a:pt x="4406" y="1443"/>
                </a:lnTo>
                <a:lnTo>
                  <a:pt x="4406" y="1443"/>
                </a:lnTo>
                <a:lnTo>
                  <a:pt x="4404" y="1443"/>
                </a:lnTo>
                <a:lnTo>
                  <a:pt x="4404" y="1443"/>
                </a:lnTo>
                <a:lnTo>
                  <a:pt x="4402" y="1443"/>
                </a:lnTo>
                <a:lnTo>
                  <a:pt x="4400" y="1443"/>
                </a:lnTo>
                <a:lnTo>
                  <a:pt x="4402" y="1440"/>
                </a:lnTo>
                <a:lnTo>
                  <a:pt x="4402" y="1440"/>
                </a:lnTo>
                <a:lnTo>
                  <a:pt x="4400" y="1438"/>
                </a:lnTo>
                <a:lnTo>
                  <a:pt x="4400" y="1436"/>
                </a:lnTo>
                <a:lnTo>
                  <a:pt x="4398" y="1436"/>
                </a:lnTo>
                <a:lnTo>
                  <a:pt x="4398" y="1434"/>
                </a:lnTo>
                <a:lnTo>
                  <a:pt x="4398" y="1434"/>
                </a:lnTo>
                <a:lnTo>
                  <a:pt x="4402" y="1432"/>
                </a:lnTo>
                <a:lnTo>
                  <a:pt x="4402" y="1432"/>
                </a:lnTo>
                <a:lnTo>
                  <a:pt x="4402" y="1432"/>
                </a:lnTo>
                <a:lnTo>
                  <a:pt x="4400" y="1430"/>
                </a:lnTo>
                <a:lnTo>
                  <a:pt x="4400" y="1430"/>
                </a:lnTo>
                <a:lnTo>
                  <a:pt x="4398" y="1430"/>
                </a:lnTo>
                <a:lnTo>
                  <a:pt x="4396" y="1430"/>
                </a:lnTo>
                <a:lnTo>
                  <a:pt x="4396" y="1428"/>
                </a:lnTo>
                <a:lnTo>
                  <a:pt x="4394" y="1428"/>
                </a:lnTo>
                <a:lnTo>
                  <a:pt x="4394" y="1428"/>
                </a:lnTo>
                <a:lnTo>
                  <a:pt x="4394" y="1430"/>
                </a:lnTo>
                <a:lnTo>
                  <a:pt x="4394" y="1430"/>
                </a:lnTo>
                <a:lnTo>
                  <a:pt x="4394" y="1432"/>
                </a:lnTo>
                <a:lnTo>
                  <a:pt x="4394" y="1432"/>
                </a:lnTo>
                <a:lnTo>
                  <a:pt x="4392" y="1432"/>
                </a:lnTo>
                <a:lnTo>
                  <a:pt x="4390" y="1432"/>
                </a:lnTo>
                <a:lnTo>
                  <a:pt x="4390" y="1432"/>
                </a:lnTo>
                <a:lnTo>
                  <a:pt x="4390" y="1430"/>
                </a:lnTo>
                <a:lnTo>
                  <a:pt x="4390" y="1430"/>
                </a:lnTo>
                <a:lnTo>
                  <a:pt x="4390" y="1428"/>
                </a:lnTo>
                <a:lnTo>
                  <a:pt x="4390" y="1426"/>
                </a:lnTo>
                <a:lnTo>
                  <a:pt x="4388" y="1426"/>
                </a:lnTo>
                <a:lnTo>
                  <a:pt x="4385" y="1426"/>
                </a:lnTo>
                <a:lnTo>
                  <a:pt x="4383" y="1424"/>
                </a:lnTo>
                <a:lnTo>
                  <a:pt x="4381" y="1424"/>
                </a:lnTo>
                <a:lnTo>
                  <a:pt x="4381" y="1426"/>
                </a:lnTo>
                <a:lnTo>
                  <a:pt x="4379" y="1426"/>
                </a:lnTo>
                <a:lnTo>
                  <a:pt x="4379" y="1426"/>
                </a:lnTo>
                <a:lnTo>
                  <a:pt x="4377" y="1426"/>
                </a:lnTo>
                <a:lnTo>
                  <a:pt x="4377" y="1428"/>
                </a:lnTo>
                <a:lnTo>
                  <a:pt x="4379" y="1428"/>
                </a:lnTo>
                <a:lnTo>
                  <a:pt x="4379" y="1430"/>
                </a:lnTo>
                <a:lnTo>
                  <a:pt x="4379" y="1430"/>
                </a:lnTo>
                <a:lnTo>
                  <a:pt x="4379" y="1430"/>
                </a:lnTo>
                <a:lnTo>
                  <a:pt x="4377" y="1430"/>
                </a:lnTo>
                <a:lnTo>
                  <a:pt x="4377" y="1430"/>
                </a:lnTo>
                <a:lnTo>
                  <a:pt x="4373" y="1428"/>
                </a:lnTo>
                <a:lnTo>
                  <a:pt x="4373" y="1428"/>
                </a:lnTo>
                <a:lnTo>
                  <a:pt x="4373" y="1428"/>
                </a:lnTo>
                <a:lnTo>
                  <a:pt x="4371" y="1426"/>
                </a:lnTo>
                <a:lnTo>
                  <a:pt x="4371" y="1426"/>
                </a:lnTo>
                <a:lnTo>
                  <a:pt x="4371" y="1422"/>
                </a:lnTo>
                <a:lnTo>
                  <a:pt x="4369" y="1419"/>
                </a:lnTo>
                <a:lnTo>
                  <a:pt x="4369" y="1419"/>
                </a:lnTo>
                <a:lnTo>
                  <a:pt x="4371" y="1417"/>
                </a:lnTo>
                <a:lnTo>
                  <a:pt x="4371" y="1417"/>
                </a:lnTo>
                <a:lnTo>
                  <a:pt x="4371" y="1417"/>
                </a:lnTo>
                <a:lnTo>
                  <a:pt x="4369" y="1415"/>
                </a:lnTo>
                <a:lnTo>
                  <a:pt x="4367" y="1411"/>
                </a:lnTo>
                <a:lnTo>
                  <a:pt x="4367" y="1411"/>
                </a:lnTo>
                <a:lnTo>
                  <a:pt x="4367" y="1409"/>
                </a:lnTo>
                <a:lnTo>
                  <a:pt x="4367" y="1409"/>
                </a:lnTo>
                <a:lnTo>
                  <a:pt x="4367" y="1409"/>
                </a:lnTo>
                <a:lnTo>
                  <a:pt x="4369" y="1407"/>
                </a:lnTo>
                <a:lnTo>
                  <a:pt x="4369" y="1405"/>
                </a:lnTo>
                <a:lnTo>
                  <a:pt x="4369" y="1405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3"/>
                </a:lnTo>
                <a:lnTo>
                  <a:pt x="4369" y="1401"/>
                </a:lnTo>
                <a:lnTo>
                  <a:pt x="4371" y="1399"/>
                </a:lnTo>
                <a:lnTo>
                  <a:pt x="4373" y="1399"/>
                </a:lnTo>
                <a:lnTo>
                  <a:pt x="4375" y="1396"/>
                </a:lnTo>
                <a:lnTo>
                  <a:pt x="4377" y="1396"/>
                </a:lnTo>
                <a:lnTo>
                  <a:pt x="4379" y="1394"/>
                </a:lnTo>
                <a:lnTo>
                  <a:pt x="4379" y="1392"/>
                </a:lnTo>
                <a:lnTo>
                  <a:pt x="4381" y="1388"/>
                </a:lnTo>
                <a:lnTo>
                  <a:pt x="4381" y="1386"/>
                </a:lnTo>
                <a:lnTo>
                  <a:pt x="4383" y="1384"/>
                </a:lnTo>
                <a:lnTo>
                  <a:pt x="4383" y="1384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2"/>
                </a:lnTo>
                <a:lnTo>
                  <a:pt x="4381" y="1380"/>
                </a:lnTo>
                <a:lnTo>
                  <a:pt x="4381" y="1380"/>
                </a:lnTo>
                <a:lnTo>
                  <a:pt x="4379" y="1380"/>
                </a:lnTo>
                <a:lnTo>
                  <a:pt x="4379" y="1378"/>
                </a:lnTo>
                <a:lnTo>
                  <a:pt x="4377" y="1375"/>
                </a:lnTo>
                <a:lnTo>
                  <a:pt x="4377" y="1375"/>
                </a:lnTo>
                <a:lnTo>
                  <a:pt x="4377" y="1373"/>
                </a:lnTo>
                <a:lnTo>
                  <a:pt x="4377" y="1369"/>
                </a:lnTo>
                <a:lnTo>
                  <a:pt x="4379" y="1367"/>
                </a:lnTo>
                <a:lnTo>
                  <a:pt x="4379" y="1367"/>
                </a:lnTo>
                <a:lnTo>
                  <a:pt x="4379" y="1365"/>
                </a:lnTo>
                <a:lnTo>
                  <a:pt x="4379" y="1365"/>
                </a:lnTo>
                <a:lnTo>
                  <a:pt x="4379" y="1363"/>
                </a:lnTo>
                <a:lnTo>
                  <a:pt x="4379" y="1363"/>
                </a:lnTo>
                <a:lnTo>
                  <a:pt x="4377" y="1363"/>
                </a:lnTo>
                <a:lnTo>
                  <a:pt x="4377" y="1365"/>
                </a:lnTo>
                <a:lnTo>
                  <a:pt x="4375" y="1365"/>
                </a:lnTo>
                <a:lnTo>
                  <a:pt x="4375" y="1365"/>
                </a:lnTo>
                <a:lnTo>
                  <a:pt x="4373" y="1365"/>
                </a:lnTo>
                <a:lnTo>
                  <a:pt x="4371" y="1365"/>
                </a:lnTo>
                <a:lnTo>
                  <a:pt x="4369" y="1365"/>
                </a:lnTo>
                <a:lnTo>
                  <a:pt x="4365" y="1361"/>
                </a:lnTo>
                <a:lnTo>
                  <a:pt x="4362" y="1361"/>
                </a:lnTo>
                <a:lnTo>
                  <a:pt x="4362" y="1361"/>
                </a:lnTo>
                <a:lnTo>
                  <a:pt x="4360" y="1361"/>
                </a:lnTo>
                <a:lnTo>
                  <a:pt x="4358" y="1361"/>
                </a:lnTo>
                <a:lnTo>
                  <a:pt x="4358" y="1361"/>
                </a:lnTo>
                <a:lnTo>
                  <a:pt x="4356" y="1363"/>
                </a:lnTo>
                <a:lnTo>
                  <a:pt x="4354" y="1363"/>
                </a:lnTo>
                <a:lnTo>
                  <a:pt x="4354" y="1365"/>
                </a:lnTo>
                <a:lnTo>
                  <a:pt x="4354" y="1367"/>
                </a:lnTo>
                <a:lnTo>
                  <a:pt x="4354" y="1367"/>
                </a:lnTo>
                <a:lnTo>
                  <a:pt x="4352" y="1375"/>
                </a:lnTo>
                <a:lnTo>
                  <a:pt x="4352" y="1378"/>
                </a:lnTo>
                <a:lnTo>
                  <a:pt x="4352" y="1378"/>
                </a:lnTo>
                <a:lnTo>
                  <a:pt x="4352" y="1380"/>
                </a:lnTo>
                <a:lnTo>
                  <a:pt x="4352" y="1382"/>
                </a:lnTo>
                <a:lnTo>
                  <a:pt x="4352" y="1384"/>
                </a:lnTo>
                <a:lnTo>
                  <a:pt x="4352" y="1386"/>
                </a:lnTo>
                <a:lnTo>
                  <a:pt x="4350" y="1388"/>
                </a:lnTo>
                <a:lnTo>
                  <a:pt x="4350" y="1390"/>
                </a:lnTo>
                <a:lnTo>
                  <a:pt x="4350" y="1392"/>
                </a:lnTo>
                <a:lnTo>
                  <a:pt x="4350" y="1394"/>
                </a:lnTo>
                <a:lnTo>
                  <a:pt x="4352" y="1396"/>
                </a:lnTo>
                <a:lnTo>
                  <a:pt x="4352" y="1396"/>
                </a:lnTo>
                <a:lnTo>
                  <a:pt x="4352" y="1399"/>
                </a:lnTo>
                <a:lnTo>
                  <a:pt x="4352" y="1399"/>
                </a:lnTo>
                <a:lnTo>
                  <a:pt x="4350" y="1399"/>
                </a:lnTo>
                <a:lnTo>
                  <a:pt x="4348" y="1399"/>
                </a:lnTo>
                <a:lnTo>
                  <a:pt x="4348" y="1399"/>
                </a:lnTo>
                <a:lnTo>
                  <a:pt x="4346" y="1396"/>
                </a:lnTo>
                <a:lnTo>
                  <a:pt x="4346" y="1396"/>
                </a:lnTo>
                <a:close/>
                <a:moveTo>
                  <a:pt x="4381" y="1189"/>
                </a:moveTo>
                <a:lnTo>
                  <a:pt x="4381" y="1189"/>
                </a:lnTo>
                <a:lnTo>
                  <a:pt x="4381" y="1189"/>
                </a:lnTo>
                <a:lnTo>
                  <a:pt x="4379" y="1189"/>
                </a:lnTo>
                <a:lnTo>
                  <a:pt x="4379" y="1189"/>
                </a:lnTo>
                <a:lnTo>
                  <a:pt x="4381" y="1189"/>
                </a:lnTo>
                <a:lnTo>
                  <a:pt x="4381" y="1189"/>
                </a:lnTo>
                <a:close/>
                <a:moveTo>
                  <a:pt x="4375" y="1357"/>
                </a:moveTo>
                <a:lnTo>
                  <a:pt x="4375" y="1357"/>
                </a:lnTo>
                <a:lnTo>
                  <a:pt x="4375" y="1354"/>
                </a:lnTo>
                <a:lnTo>
                  <a:pt x="4373" y="1354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7"/>
                </a:lnTo>
                <a:lnTo>
                  <a:pt x="4373" y="1359"/>
                </a:lnTo>
                <a:lnTo>
                  <a:pt x="4375" y="1357"/>
                </a:lnTo>
                <a:close/>
                <a:moveTo>
                  <a:pt x="4375" y="1334"/>
                </a:moveTo>
                <a:lnTo>
                  <a:pt x="4375" y="1334"/>
                </a:lnTo>
                <a:lnTo>
                  <a:pt x="4373" y="1336"/>
                </a:lnTo>
                <a:lnTo>
                  <a:pt x="4375" y="1336"/>
                </a:lnTo>
                <a:lnTo>
                  <a:pt x="4375" y="1336"/>
                </a:lnTo>
                <a:lnTo>
                  <a:pt x="4375" y="1334"/>
                </a:lnTo>
                <a:lnTo>
                  <a:pt x="4375" y="1334"/>
                </a:lnTo>
                <a:close/>
                <a:moveTo>
                  <a:pt x="4362" y="1352"/>
                </a:moveTo>
                <a:lnTo>
                  <a:pt x="4362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4"/>
                </a:lnTo>
                <a:lnTo>
                  <a:pt x="4365" y="1352"/>
                </a:lnTo>
                <a:lnTo>
                  <a:pt x="4365" y="1352"/>
                </a:lnTo>
                <a:lnTo>
                  <a:pt x="4362" y="1352"/>
                </a:lnTo>
                <a:close/>
                <a:moveTo>
                  <a:pt x="4373" y="1327"/>
                </a:moveTo>
                <a:lnTo>
                  <a:pt x="4373" y="1327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9"/>
                </a:lnTo>
                <a:lnTo>
                  <a:pt x="4373" y="1327"/>
                </a:lnTo>
                <a:close/>
                <a:moveTo>
                  <a:pt x="4207" y="1325"/>
                </a:moveTo>
                <a:lnTo>
                  <a:pt x="4207" y="1323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5" y="1325"/>
                </a:lnTo>
                <a:lnTo>
                  <a:pt x="4207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5"/>
                </a:lnTo>
                <a:lnTo>
                  <a:pt x="4209" y="1323"/>
                </a:lnTo>
                <a:lnTo>
                  <a:pt x="4207" y="1325"/>
                </a:lnTo>
                <a:close/>
                <a:moveTo>
                  <a:pt x="4111" y="1619"/>
                </a:moveTo>
                <a:lnTo>
                  <a:pt x="4111" y="1619"/>
                </a:lnTo>
                <a:lnTo>
                  <a:pt x="4111" y="1619"/>
                </a:lnTo>
                <a:lnTo>
                  <a:pt x="4111" y="1621"/>
                </a:lnTo>
                <a:lnTo>
                  <a:pt x="4111" y="1619"/>
                </a:lnTo>
                <a:lnTo>
                  <a:pt x="4111" y="1619"/>
                </a:lnTo>
                <a:lnTo>
                  <a:pt x="4111" y="1619"/>
                </a:lnTo>
                <a:close/>
                <a:moveTo>
                  <a:pt x="3411" y="1700"/>
                </a:moveTo>
                <a:lnTo>
                  <a:pt x="3413" y="1700"/>
                </a:lnTo>
                <a:lnTo>
                  <a:pt x="3413" y="1698"/>
                </a:lnTo>
                <a:lnTo>
                  <a:pt x="3411" y="1696"/>
                </a:lnTo>
                <a:lnTo>
                  <a:pt x="3409" y="1698"/>
                </a:lnTo>
                <a:lnTo>
                  <a:pt x="3411" y="1698"/>
                </a:lnTo>
                <a:lnTo>
                  <a:pt x="3411" y="1698"/>
                </a:lnTo>
                <a:lnTo>
                  <a:pt x="3411" y="1700"/>
                </a:lnTo>
                <a:close/>
                <a:moveTo>
                  <a:pt x="3413" y="1935"/>
                </a:moveTo>
                <a:lnTo>
                  <a:pt x="3413" y="1935"/>
                </a:lnTo>
                <a:lnTo>
                  <a:pt x="3411" y="1935"/>
                </a:lnTo>
                <a:lnTo>
                  <a:pt x="3409" y="1935"/>
                </a:lnTo>
                <a:lnTo>
                  <a:pt x="3409" y="1937"/>
                </a:lnTo>
                <a:lnTo>
                  <a:pt x="3407" y="1937"/>
                </a:lnTo>
                <a:lnTo>
                  <a:pt x="3409" y="1939"/>
                </a:lnTo>
                <a:lnTo>
                  <a:pt x="3409" y="1941"/>
                </a:lnTo>
                <a:lnTo>
                  <a:pt x="3413" y="1941"/>
                </a:lnTo>
                <a:lnTo>
                  <a:pt x="3413" y="1941"/>
                </a:lnTo>
                <a:lnTo>
                  <a:pt x="3415" y="1941"/>
                </a:lnTo>
                <a:lnTo>
                  <a:pt x="3417" y="1941"/>
                </a:lnTo>
                <a:lnTo>
                  <a:pt x="3417" y="1939"/>
                </a:lnTo>
                <a:lnTo>
                  <a:pt x="3415" y="1937"/>
                </a:lnTo>
                <a:lnTo>
                  <a:pt x="3413" y="1935"/>
                </a:lnTo>
                <a:close/>
                <a:moveTo>
                  <a:pt x="3244" y="1809"/>
                </a:moveTo>
                <a:lnTo>
                  <a:pt x="3241" y="1809"/>
                </a:lnTo>
                <a:lnTo>
                  <a:pt x="3241" y="1807"/>
                </a:lnTo>
                <a:lnTo>
                  <a:pt x="3239" y="1807"/>
                </a:lnTo>
                <a:lnTo>
                  <a:pt x="3239" y="1809"/>
                </a:lnTo>
                <a:lnTo>
                  <a:pt x="3239" y="1809"/>
                </a:lnTo>
                <a:lnTo>
                  <a:pt x="3244" y="1809"/>
                </a:lnTo>
                <a:close/>
                <a:moveTo>
                  <a:pt x="3388" y="1449"/>
                </a:moveTo>
                <a:lnTo>
                  <a:pt x="3388" y="1449"/>
                </a:lnTo>
                <a:lnTo>
                  <a:pt x="3386" y="1449"/>
                </a:lnTo>
                <a:lnTo>
                  <a:pt x="3384" y="1449"/>
                </a:lnTo>
                <a:lnTo>
                  <a:pt x="3384" y="1447"/>
                </a:lnTo>
                <a:lnTo>
                  <a:pt x="3382" y="1449"/>
                </a:lnTo>
                <a:lnTo>
                  <a:pt x="3382" y="1449"/>
                </a:lnTo>
                <a:lnTo>
                  <a:pt x="3382" y="1449"/>
                </a:lnTo>
                <a:lnTo>
                  <a:pt x="3380" y="1451"/>
                </a:lnTo>
                <a:lnTo>
                  <a:pt x="3382" y="1451"/>
                </a:lnTo>
                <a:lnTo>
                  <a:pt x="3384" y="1453"/>
                </a:lnTo>
                <a:lnTo>
                  <a:pt x="3386" y="1453"/>
                </a:lnTo>
                <a:lnTo>
                  <a:pt x="3392" y="1453"/>
                </a:lnTo>
                <a:lnTo>
                  <a:pt x="3394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6" y="1451"/>
                </a:lnTo>
                <a:lnTo>
                  <a:pt x="3392" y="1449"/>
                </a:lnTo>
                <a:lnTo>
                  <a:pt x="3388" y="1449"/>
                </a:lnTo>
                <a:close/>
                <a:moveTo>
                  <a:pt x="3459" y="1334"/>
                </a:moveTo>
                <a:lnTo>
                  <a:pt x="3457" y="1336"/>
                </a:lnTo>
                <a:lnTo>
                  <a:pt x="3457" y="1338"/>
                </a:lnTo>
                <a:lnTo>
                  <a:pt x="3457" y="1338"/>
                </a:lnTo>
                <a:lnTo>
                  <a:pt x="3459" y="1338"/>
                </a:lnTo>
                <a:lnTo>
                  <a:pt x="3459" y="1336"/>
                </a:lnTo>
                <a:lnTo>
                  <a:pt x="3459" y="1334"/>
                </a:lnTo>
                <a:lnTo>
                  <a:pt x="3461" y="1334"/>
                </a:lnTo>
                <a:lnTo>
                  <a:pt x="3461" y="1329"/>
                </a:lnTo>
                <a:lnTo>
                  <a:pt x="3459" y="1334"/>
                </a:lnTo>
                <a:close/>
                <a:moveTo>
                  <a:pt x="3443" y="1923"/>
                </a:moveTo>
                <a:lnTo>
                  <a:pt x="3443" y="1923"/>
                </a:lnTo>
                <a:lnTo>
                  <a:pt x="3440" y="1923"/>
                </a:lnTo>
                <a:lnTo>
                  <a:pt x="3440" y="1925"/>
                </a:lnTo>
                <a:lnTo>
                  <a:pt x="3440" y="1925"/>
                </a:lnTo>
                <a:lnTo>
                  <a:pt x="3438" y="1925"/>
                </a:lnTo>
                <a:lnTo>
                  <a:pt x="3438" y="1927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38" y="1929"/>
                </a:lnTo>
                <a:lnTo>
                  <a:pt x="3440" y="1929"/>
                </a:lnTo>
                <a:lnTo>
                  <a:pt x="3443" y="1929"/>
                </a:lnTo>
                <a:lnTo>
                  <a:pt x="3445" y="1929"/>
                </a:lnTo>
                <a:lnTo>
                  <a:pt x="3445" y="1927"/>
                </a:lnTo>
                <a:lnTo>
                  <a:pt x="3445" y="1927"/>
                </a:lnTo>
                <a:lnTo>
                  <a:pt x="3445" y="1925"/>
                </a:lnTo>
                <a:lnTo>
                  <a:pt x="3445" y="1923"/>
                </a:lnTo>
                <a:lnTo>
                  <a:pt x="3443" y="1923"/>
                </a:lnTo>
                <a:close/>
                <a:moveTo>
                  <a:pt x="3252" y="1809"/>
                </a:moveTo>
                <a:lnTo>
                  <a:pt x="3252" y="1809"/>
                </a:lnTo>
                <a:lnTo>
                  <a:pt x="3252" y="1807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2" y="1805"/>
                </a:lnTo>
                <a:lnTo>
                  <a:pt x="3250" y="1807"/>
                </a:lnTo>
                <a:lnTo>
                  <a:pt x="3250" y="1807"/>
                </a:lnTo>
                <a:lnTo>
                  <a:pt x="3250" y="1807"/>
                </a:lnTo>
                <a:lnTo>
                  <a:pt x="3248" y="1807"/>
                </a:lnTo>
                <a:lnTo>
                  <a:pt x="3250" y="1807"/>
                </a:lnTo>
                <a:lnTo>
                  <a:pt x="3252" y="1809"/>
                </a:lnTo>
                <a:lnTo>
                  <a:pt x="3252" y="1809"/>
                </a:lnTo>
                <a:close/>
                <a:moveTo>
                  <a:pt x="3262" y="1814"/>
                </a:moveTo>
                <a:lnTo>
                  <a:pt x="3262" y="1814"/>
                </a:lnTo>
                <a:lnTo>
                  <a:pt x="3260" y="1814"/>
                </a:lnTo>
                <a:lnTo>
                  <a:pt x="3260" y="1814"/>
                </a:lnTo>
                <a:lnTo>
                  <a:pt x="3260" y="1816"/>
                </a:lnTo>
                <a:lnTo>
                  <a:pt x="3260" y="1816"/>
                </a:lnTo>
                <a:lnTo>
                  <a:pt x="3260" y="1818"/>
                </a:lnTo>
                <a:lnTo>
                  <a:pt x="3260" y="1818"/>
                </a:lnTo>
                <a:lnTo>
                  <a:pt x="3260" y="1818"/>
                </a:lnTo>
                <a:lnTo>
                  <a:pt x="3262" y="1818"/>
                </a:lnTo>
                <a:lnTo>
                  <a:pt x="3262" y="1818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6"/>
                </a:lnTo>
                <a:lnTo>
                  <a:pt x="3262" y="1814"/>
                </a:lnTo>
                <a:close/>
                <a:moveTo>
                  <a:pt x="3308" y="1822"/>
                </a:moveTo>
                <a:lnTo>
                  <a:pt x="3306" y="1822"/>
                </a:lnTo>
                <a:lnTo>
                  <a:pt x="3306" y="1822"/>
                </a:lnTo>
                <a:lnTo>
                  <a:pt x="3306" y="1822"/>
                </a:lnTo>
                <a:lnTo>
                  <a:pt x="3306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4"/>
                </a:lnTo>
                <a:lnTo>
                  <a:pt x="3308" y="1822"/>
                </a:lnTo>
                <a:close/>
                <a:moveTo>
                  <a:pt x="3359" y="2348"/>
                </a:moveTo>
                <a:lnTo>
                  <a:pt x="3357" y="2348"/>
                </a:lnTo>
                <a:lnTo>
                  <a:pt x="3357" y="2348"/>
                </a:lnTo>
                <a:lnTo>
                  <a:pt x="3357" y="2350"/>
                </a:lnTo>
                <a:lnTo>
                  <a:pt x="3357" y="2350"/>
                </a:lnTo>
                <a:lnTo>
                  <a:pt x="3359" y="2350"/>
                </a:lnTo>
                <a:lnTo>
                  <a:pt x="3359" y="2348"/>
                </a:lnTo>
                <a:lnTo>
                  <a:pt x="3359" y="2348"/>
                </a:lnTo>
                <a:close/>
                <a:moveTo>
                  <a:pt x="3629" y="2399"/>
                </a:moveTo>
                <a:lnTo>
                  <a:pt x="3627" y="2399"/>
                </a:lnTo>
                <a:lnTo>
                  <a:pt x="3627" y="2399"/>
                </a:lnTo>
                <a:lnTo>
                  <a:pt x="3627" y="2399"/>
                </a:lnTo>
                <a:lnTo>
                  <a:pt x="3625" y="2399"/>
                </a:lnTo>
                <a:lnTo>
                  <a:pt x="3623" y="2399"/>
                </a:lnTo>
                <a:lnTo>
                  <a:pt x="3621" y="2401"/>
                </a:lnTo>
                <a:lnTo>
                  <a:pt x="3621" y="2401"/>
                </a:lnTo>
                <a:lnTo>
                  <a:pt x="3619" y="2401"/>
                </a:lnTo>
                <a:lnTo>
                  <a:pt x="3616" y="2403"/>
                </a:lnTo>
                <a:lnTo>
                  <a:pt x="3616" y="2403"/>
                </a:lnTo>
                <a:lnTo>
                  <a:pt x="3614" y="2401"/>
                </a:lnTo>
                <a:lnTo>
                  <a:pt x="3612" y="2401"/>
                </a:lnTo>
                <a:lnTo>
                  <a:pt x="3614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9"/>
                </a:lnTo>
                <a:lnTo>
                  <a:pt x="3616" y="2396"/>
                </a:lnTo>
                <a:lnTo>
                  <a:pt x="3614" y="2396"/>
                </a:lnTo>
                <a:lnTo>
                  <a:pt x="3612" y="2399"/>
                </a:lnTo>
                <a:lnTo>
                  <a:pt x="3610" y="2399"/>
                </a:lnTo>
                <a:lnTo>
                  <a:pt x="3610" y="2399"/>
                </a:lnTo>
                <a:lnTo>
                  <a:pt x="3608" y="2399"/>
                </a:lnTo>
                <a:lnTo>
                  <a:pt x="3608" y="2396"/>
                </a:lnTo>
                <a:lnTo>
                  <a:pt x="3608" y="2396"/>
                </a:lnTo>
                <a:lnTo>
                  <a:pt x="3608" y="2394"/>
                </a:lnTo>
                <a:lnTo>
                  <a:pt x="3610" y="2394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2"/>
                </a:lnTo>
                <a:lnTo>
                  <a:pt x="3608" y="2390"/>
                </a:lnTo>
                <a:lnTo>
                  <a:pt x="3608" y="2390"/>
                </a:lnTo>
                <a:lnTo>
                  <a:pt x="3608" y="2390"/>
                </a:lnTo>
                <a:lnTo>
                  <a:pt x="3606" y="2390"/>
                </a:lnTo>
                <a:lnTo>
                  <a:pt x="3606" y="2392"/>
                </a:lnTo>
                <a:lnTo>
                  <a:pt x="3604" y="2394"/>
                </a:lnTo>
                <a:lnTo>
                  <a:pt x="3604" y="2396"/>
                </a:lnTo>
                <a:lnTo>
                  <a:pt x="3604" y="2396"/>
                </a:lnTo>
                <a:lnTo>
                  <a:pt x="3604" y="2399"/>
                </a:lnTo>
                <a:lnTo>
                  <a:pt x="3604" y="2399"/>
                </a:lnTo>
                <a:lnTo>
                  <a:pt x="3604" y="2399"/>
                </a:lnTo>
                <a:lnTo>
                  <a:pt x="3606" y="2399"/>
                </a:lnTo>
                <a:lnTo>
                  <a:pt x="3606" y="2401"/>
                </a:lnTo>
                <a:lnTo>
                  <a:pt x="3604" y="2401"/>
                </a:lnTo>
                <a:lnTo>
                  <a:pt x="3604" y="2401"/>
                </a:lnTo>
                <a:lnTo>
                  <a:pt x="3606" y="2403"/>
                </a:lnTo>
                <a:lnTo>
                  <a:pt x="3604" y="2403"/>
                </a:lnTo>
                <a:lnTo>
                  <a:pt x="3606" y="2405"/>
                </a:lnTo>
                <a:lnTo>
                  <a:pt x="3606" y="2405"/>
                </a:lnTo>
                <a:lnTo>
                  <a:pt x="3606" y="2407"/>
                </a:lnTo>
                <a:lnTo>
                  <a:pt x="3604" y="2407"/>
                </a:lnTo>
                <a:lnTo>
                  <a:pt x="3604" y="2407"/>
                </a:lnTo>
                <a:lnTo>
                  <a:pt x="3604" y="2409"/>
                </a:lnTo>
                <a:lnTo>
                  <a:pt x="3604" y="2409"/>
                </a:lnTo>
                <a:lnTo>
                  <a:pt x="3606" y="2409"/>
                </a:lnTo>
                <a:lnTo>
                  <a:pt x="3608" y="2409"/>
                </a:lnTo>
                <a:lnTo>
                  <a:pt x="3608" y="2409"/>
                </a:lnTo>
                <a:lnTo>
                  <a:pt x="3610" y="2407"/>
                </a:lnTo>
                <a:lnTo>
                  <a:pt x="3612" y="2407"/>
                </a:lnTo>
                <a:lnTo>
                  <a:pt x="3612" y="2407"/>
                </a:lnTo>
                <a:lnTo>
                  <a:pt x="3614" y="2409"/>
                </a:lnTo>
                <a:lnTo>
                  <a:pt x="3616" y="2409"/>
                </a:lnTo>
                <a:lnTo>
                  <a:pt x="3616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19" y="2409"/>
                </a:lnTo>
                <a:lnTo>
                  <a:pt x="3621" y="2409"/>
                </a:lnTo>
                <a:lnTo>
                  <a:pt x="3623" y="2409"/>
                </a:lnTo>
                <a:lnTo>
                  <a:pt x="3623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5" y="2409"/>
                </a:lnTo>
                <a:lnTo>
                  <a:pt x="3627" y="2407"/>
                </a:lnTo>
                <a:lnTo>
                  <a:pt x="3625" y="2407"/>
                </a:lnTo>
                <a:lnTo>
                  <a:pt x="3625" y="2407"/>
                </a:lnTo>
                <a:lnTo>
                  <a:pt x="3623" y="2407"/>
                </a:lnTo>
                <a:lnTo>
                  <a:pt x="3623" y="2407"/>
                </a:lnTo>
                <a:lnTo>
                  <a:pt x="3621" y="2407"/>
                </a:lnTo>
                <a:lnTo>
                  <a:pt x="3621" y="2407"/>
                </a:lnTo>
                <a:lnTo>
                  <a:pt x="3619" y="2407"/>
                </a:lnTo>
                <a:lnTo>
                  <a:pt x="3619" y="2405"/>
                </a:lnTo>
                <a:lnTo>
                  <a:pt x="3619" y="2405"/>
                </a:lnTo>
                <a:lnTo>
                  <a:pt x="3619" y="2405"/>
                </a:lnTo>
                <a:lnTo>
                  <a:pt x="3621" y="2405"/>
                </a:lnTo>
                <a:lnTo>
                  <a:pt x="3621" y="2405"/>
                </a:lnTo>
                <a:lnTo>
                  <a:pt x="3621" y="2403"/>
                </a:lnTo>
                <a:lnTo>
                  <a:pt x="3621" y="2403"/>
                </a:lnTo>
                <a:lnTo>
                  <a:pt x="3625" y="2403"/>
                </a:lnTo>
                <a:lnTo>
                  <a:pt x="3625" y="2403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5"/>
                </a:lnTo>
                <a:lnTo>
                  <a:pt x="3627" y="2403"/>
                </a:lnTo>
                <a:lnTo>
                  <a:pt x="3629" y="2403"/>
                </a:lnTo>
                <a:lnTo>
                  <a:pt x="3629" y="2403"/>
                </a:lnTo>
                <a:lnTo>
                  <a:pt x="3629" y="2401"/>
                </a:lnTo>
                <a:lnTo>
                  <a:pt x="3629" y="2399"/>
                </a:lnTo>
                <a:lnTo>
                  <a:pt x="3629" y="2399"/>
                </a:lnTo>
                <a:close/>
                <a:moveTo>
                  <a:pt x="3671" y="1585"/>
                </a:moveTo>
                <a:lnTo>
                  <a:pt x="3671" y="1585"/>
                </a:lnTo>
                <a:lnTo>
                  <a:pt x="3671" y="1585"/>
                </a:lnTo>
                <a:lnTo>
                  <a:pt x="3671" y="1583"/>
                </a:lnTo>
                <a:lnTo>
                  <a:pt x="3671" y="1583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lnTo>
                  <a:pt x="3671" y="1585"/>
                </a:lnTo>
                <a:close/>
                <a:moveTo>
                  <a:pt x="3792" y="1524"/>
                </a:moveTo>
                <a:lnTo>
                  <a:pt x="3792" y="1524"/>
                </a:lnTo>
                <a:lnTo>
                  <a:pt x="3792" y="1522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90" y="1520"/>
                </a:lnTo>
                <a:lnTo>
                  <a:pt x="3788" y="1514"/>
                </a:lnTo>
                <a:lnTo>
                  <a:pt x="3788" y="1514"/>
                </a:lnTo>
                <a:lnTo>
                  <a:pt x="3788" y="1514"/>
                </a:lnTo>
                <a:lnTo>
                  <a:pt x="3786" y="1510"/>
                </a:lnTo>
                <a:lnTo>
                  <a:pt x="3786" y="1510"/>
                </a:lnTo>
                <a:lnTo>
                  <a:pt x="3784" y="1510"/>
                </a:lnTo>
                <a:lnTo>
                  <a:pt x="3784" y="1510"/>
                </a:lnTo>
                <a:lnTo>
                  <a:pt x="3784" y="1508"/>
                </a:lnTo>
                <a:lnTo>
                  <a:pt x="3784" y="1508"/>
                </a:lnTo>
                <a:lnTo>
                  <a:pt x="3784" y="1508"/>
                </a:lnTo>
                <a:lnTo>
                  <a:pt x="3782" y="1503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80" y="1501"/>
                </a:lnTo>
                <a:lnTo>
                  <a:pt x="3778" y="1497"/>
                </a:lnTo>
                <a:lnTo>
                  <a:pt x="3772" y="1493"/>
                </a:lnTo>
                <a:lnTo>
                  <a:pt x="3769" y="1491"/>
                </a:lnTo>
                <a:lnTo>
                  <a:pt x="3769" y="1491"/>
                </a:lnTo>
                <a:lnTo>
                  <a:pt x="3767" y="1491"/>
                </a:lnTo>
                <a:lnTo>
                  <a:pt x="3767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7" y="1491"/>
                </a:lnTo>
                <a:lnTo>
                  <a:pt x="3767" y="1493"/>
                </a:lnTo>
                <a:lnTo>
                  <a:pt x="3769" y="1493"/>
                </a:lnTo>
                <a:lnTo>
                  <a:pt x="3772" y="1493"/>
                </a:lnTo>
                <a:lnTo>
                  <a:pt x="3774" y="1495"/>
                </a:lnTo>
                <a:lnTo>
                  <a:pt x="3772" y="1495"/>
                </a:lnTo>
                <a:lnTo>
                  <a:pt x="3772" y="1495"/>
                </a:lnTo>
                <a:lnTo>
                  <a:pt x="3769" y="1495"/>
                </a:lnTo>
                <a:lnTo>
                  <a:pt x="3769" y="1493"/>
                </a:lnTo>
                <a:lnTo>
                  <a:pt x="3767" y="1493"/>
                </a:lnTo>
                <a:lnTo>
                  <a:pt x="3767" y="1495"/>
                </a:lnTo>
                <a:lnTo>
                  <a:pt x="3767" y="1497"/>
                </a:lnTo>
                <a:lnTo>
                  <a:pt x="3767" y="1499"/>
                </a:lnTo>
                <a:lnTo>
                  <a:pt x="3767" y="1501"/>
                </a:lnTo>
                <a:lnTo>
                  <a:pt x="3765" y="1503"/>
                </a:lnTo>
                <a:lnTo>
                  <a:pt x="3765" y="1503"/>
                </a:lnTo>
                <a:lnTo>
                  <a:pt x="3765" y="1505"/>
                </a:lnTo>
                <a:lnTo>
                  <a:pt x="3765" y="1505"/>
                </a:lnTo>
                <a:lnTo>
                  <a:pt x="3765" y="1510"/>
                </a:lnTo>
                <a:lnTo>
                  <a:pt x="3765" y="1512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6"/>
                </a:lnTo>
                <a:lnTo>
                  <a:pt x="3763" y="1512"/>
                </a:lnTo>
                <a:lnTo>
                  <a:pt x="3763" y="1514"/>
                </a:lnTo>
                <a:lnTo>
                  <a:pt x="3763" y="1516"/>
                </a:lnTo>
                <a:lnTo>
                  <a:pt x="3763" y="1518"/>
                </a:lnTo>
                <a:lnTo>
                  <a:pt x="3763" y="1522"/>
                </a:lnTo>
                <a:lnTo>
                  <a:pt x="3765" y="1533"/>
                </a:lnTo>
                <a:lnTo>
                  <a:pt x="3765" y="1537"/>
                </a:lnTo>
                <a:lnTo>
                  <a:pt x="3767" y="1539"/>
                </a:lnTo>
                <a:lnTo>
                  <a:pt x="3767" y="1543"/>
                </a:lnTo>
                <a:lnTo>
                  <a:pt x="3772" y="1545"/>
                </a:lnTo>
                <a:lnTo>
                  <a:pt x="3774" y="1545"/>
                </a:lnTo>
                <a:lnTo>
                  <a:pt x="3778" y="1545"/>
                </a:lnTo>
                <a:lnTo>
                  <a:pt x="3780" y="1543"/>
                </a:lnTo>
                <a:lnTo>
                  <a:pt x="3786" y="1541"/>
                </a:lnTo>
                <a:lnTo>
                  <a:pt x="3786" y="1541"/>
                </a:lnTo>
                <a:lnTo>
                  <a:pt x="3790" y="1539"/>
                </a:lnTo>
                <a:lnTo>
                  <a:pt x="3792" y="1537"/>
                </a:lnTo>
                <a:lnTo>
                  <a:pt x="3792" y="1537"/>
                </a:lnTo>
                <a:lnTo>
                  <a:pt x="3792" y="1535"/>
                </a:lnTo>
                <a:lnTo>
                  <a:pt x="3795" y="1533"/>
                </a:lnTo>
                <a:lnTo>
                  <a:pt x="3795" y="1531"/>
                </a:lnTo>
                <a:lnTo>
                  <a:pt x="3795" y="1526"/>
                </a:lnTo>
                <a:lnTo>
                  <a:pt x="3792" y="1524"/>
                </a:lnTo>
                <a:close/>
                <a:moveTo>
                  <a:pt x="3673" y="1570"/>
                </a:move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lnTo>
                  <a:pt x="3673" y="1570"/>
                </a:lnTo>
                <a:close/>
                <a:moveTo>
                  <a:pt x="3610" y="2399"/>
                </a:moveTo>
                <a:lnTo>
                  <a:pt x="3612" y="2399"/>
                </a:lnTo>
                <a:lnTo>
                  <a:pt x="3612" y="2396"/>
                </a:lnTo>
                <a:lnTo>
                  <a:pt x="3612" y="2396"/>
                </a:lnTo>
                <a:lnTo>
                  <a:pt x="3612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4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6"/>
                </a:lnTo>
                <a:lnTo>
                  <a:pt x="3610" y="2399"/>
                </a:lnTo>
                <a:close/>
                <a:moveTo>
                  <a:pt x="3763" y="1501"/>
                </a:moveTo>
                <a:lnTo>
                  <a:pt x="3763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5" y="1501"/>
                </a:lnTo>
                <a:lnTo>
                  <a:pt x="3763" y="1499"/>
                </a:lnTo>
                <a:lnTo>
                  <a:pt x="3763" y="1501"/>
                </a:lnTo>
                <a:close/>
                <a:moveTo>
                  <a:pt x="3673" y="2474"/>
                </a:moveTo>
                <a:lnTo>
                  <a:pt x="3671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2"/>
                </a:lnTo>
                <a:lnTo>
                  <a:pt x="3669" y="2474"/>
                </a:lnTo>
                <a:lnTo>
                  <a:pt x="3671" y="2474"/>
                </a:lnTo>
                <a:lnTo>
                  <a:pt x="3671" y="2476"/>
                </a:lnTo>
                <a:lnTo>
                  <a:pt x="3671" y="2476"/>
                </a:lnTo>
                <a:lnTo>
                  <a:pt x="3673" y="2476"/>
                </a:lnTo>
                <a:lnTo>
                  <a:pt x="3675" y="2476"/>
                </a:lnTo>
                <a:lnTo>
                  <a:pt x="3677" y="2476"/>
                </a:lnTo>
                <a:lnTo>
                  <a:pt x="3677" y="2474"/>
                </a:lnTo>
                <a:lnTo>
                  <a:pt x="3675" y="2474"/>
                </a:lnTo>
                <a:lnTo>
                  <a:pt x="3673" y="2474"/>
                </a:lnTo>
                <a:close/>
                <a:moveTo>
                  <a:pt x="3663" y="1470"/>
                </a:move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lnTo>
                  <a:pt x="3663" y="1470"/>
                </a:lnTo>
                <a:close/>
                <a:moveTo>
                  <a:pt x="3656" y="1734"/>
                </a:moveTo>
                <a:lnTo>
                  <a:pt x="3656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8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6"/>
                </a:lnTo>
                <a:lnTo>
                  <a:pt x="3656" y="1738"/>
                </a:lnTo>
                <a:lnTo>
                  <a:pt x="3658" y="1738"/>
                </a:lnTo>
                <a:lnTo>
                  <a:pt x="3658" y="1738"/>
                </a:lnTo>
                <a:lnTo>
                  <a:pt x="3658" y="1736"/>
                </a:lnTo>
                <a:lnTo>
                  <a:pt x="3658" y="1736"/>
                </a:lnTo>
                <a:lnTo>
                  <a:pt x="3656" y="1734"/>
                </a:lnTo>
                <a:close/>
                <a:moveTo>
                  <a:pt x="3667" y="1512"/>
                </a:moveTo>
                <a:lnTo>
                  <a:pt x="3667" y="1512"/>
                </a:lnTo>
                <a:lnTo>
                  <a:pt x="3667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5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lnTo>
                  <a:pt x="3667" y="1512"/>
                </a:lnTo>
                <a:close/>
                <a:moveTo>
                  <a:pt x="2376" y="1459"/>
                </a:moveTo>
                <a:lnTo>
                  <a:pt x="2374" y="1459"/>
                </a:lnTo>
                <a:lnTo>
                  <a:pt x="2374" y="1459"/>
                </a:lnTo>
                <a:lnTo>
                  <a:pt x="2374" y="1461"/>
                </a:lnTo>
                <a:lnTo>
                  <a:pt x="2376" y="1461"/>
                </a:lnTo>
                <a:lnTo>
                  <a:pt x="2376" y="1459"/>
                </a:lnTo>
                <a:lnTo>
                  <a:pt x="2376" y="1459"/>
                </a:lnTo>
                <a:close/>
                <a:moveTo>
                  <a:pt x="2380" y="1468"/>
                </a:moveTo>
                <a:lnTo>
                  <a:pt x="2380" y="1468"/>
                </a:lnTo>
                <a:lnTo>
                  <a:pt x="2378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70"/>
                </a:lnTo>
                <a:lnTo>
                  <a:pt x="2380" y="1468"/>
                </a:lnTo>
                <a:lnTo>
                  <a:pt x="2380" y="1468"/>
                </a:lnTo>
                <a:lnTo>
                  <a:pt x="2380" y="1468"/>
                </a:lnTo>
                <a:close/>
                <a:moveTo>
                  <a:pt x="2378" y="1466"/>
                </a:moveTo>
                <a:lnTo>
                  <a:pt x="2378" y="1463"/>
                </a:lnTo>
                <a:lnTo>
                  <a:pt x="2376" y="1463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6" y="1466"/>
                </a:lnTo>
                <a:lnTo>
                  <a:pt x="2378" y="1466"/>
                </a:lnTo>
                <a:close/>
                <a:moveTo>
                  <a:pt x="2378" y="1470"/>
                </a:moveTo>
                <a:lnTo>
                  <a:pt x="2376" y="1470"/>
                </a:lnTo>
                <a:lnTo>
                  <a:pt x="2376" y="1470"/>
                </a:lnTo>
                <a:lnTo>
                  <a:pt x="2376" y="1472"/>
                </a:lnTo>
                <a:lnTo>
                  <a:pt x="2376" y="1472"/>
                </a:lnTo>
                <a:lnTo>
                  <a:pt x="2376" y="1472"/>
                </a:lnTo>
                <a:lnTo>
                  <a:pt x="2378" y="1472"/>
                </a:lnTo>
                <a:lnTo>
                  <a:pt x="2378" y="1472"/>
                </a:lnTo>
                <a:lnTo>
                  <a:pt x="2378" y="1470"/>
                </a:lnTo>
                <a:lnTo>
                  <a:pt x="2378" y="1470"/>
                </a:lnTo>
                <a:close/>
                <a:moveTo>
                  <a:pt x="2399" y="1744"/>
                </a:moveTo>
                <a:lnTo>
                  <a:pt x="2399" y="1744"/>
                </a:lnTo>
                <a:lnTo>
                  <a:pt x="2399" y="1744"/>
                </a:lnTo>
                <a:lnTo>
                  <a:pt x="2399" y="1744"/>
                </a:lnTo>
                <a:lnTo>
                  <a:pt x="2399" y="1747"/>
                </a:lnTo>
                <a:lnTo>
                  <a:pt x="2399" y="1747"/>
                </a:lnTo>
                <a:lnTo>
                  <a:pt x="2399" y="1747"/>
                </a:lnTo>
                <a:lnTo>
                  <a:pt x="2401" y="1747"/>
                </a:lnTo>
                <a:lnTo>
                  <a:pt x="2401" y="1744"/>
                </a:lnTo>
                <a:lnTo>
                  <a:pt x="2399" y="1744"/>
                </a:lnTo>
                <a:lnTo>
                  <a:pt x="2399" y="1744"/>
                </a:lnTo>
                <a:close/>
                <a:moveTo>
                  <a:pt x="2426" y="1522"/>
                </a:moveTo>
                <a:lnTo>
                  <a:pt x="2424" y="1522"/>
                </a:lnTo>
                <a:lnTo>
                  <a:pt x="2422" y="1522"/>
                </a:lnTo>
                <a:lnTo>
                  <a:pt x="2420" y="1522"/>
                </a:lnTo>
                <a:lnTo>
                  <a:pt x="2424" y="1524"/>
                </a:lnTo>
                <a:lnTo>
                  <a:pt x="2426" y="1524"/>
                </a:lnTo>
                <a:lnTo>
                  <a:pt x="2426" y="1524"/>
                </a:lnTo>
                <a:lnTo>
                  <a:pt x="2426" y="1522"/>
                </a:lnTo>
                <a:lnTo>
                  <a:pt x="2426" y="1522"/>
                </a:lnTo>
                <a:lnTo>
                  <a:pt x="2426" y="1522"/>
                </a:lnTo>
                <a:close/>
                <a:moveTo>
                  <a:pt x="2382" y="1466"/>
                </a:moveTo>
                <a:lnTo>
                  <a:pt x="2382" y="1466"/>
                </a:lnTo>
                <a:lnTo>
                  <a:pt x="2382" y="1466"/>
                </a:lnTo>
                <a:lnTo>
                  <a:pt x="2382" y="1466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3"/>
                </a:lnTo>
                <a:lnTo>
                  <a:pt x="2382" y="1466"/>
                </a:lnTo>
                <a:close/>
                <a:moveTo>
                  <a:pt x="2364" y="1216"/>
                </a:moveTo>
                <a:lnTo>
                  <a:pt x="2366" y="1218"/>
                </a:lnTo>
                <a:lnTo>
                  <a:pt x="2368" y="1218"/>
                </a:lnTo>
                <a:lnTo>
                  <a:pt x="2368" y="1218"/>
                </a:lnTo>
                <a:lnTo>
                  <a:pt x="2370" y="1216"/>
                </a:lnTo>
                <a:lnTo>
                  <a:pt x="2372" y="1212"/>
                </a:lnTo>
                <a:lnTo>
                  <a:pt x="2374" y="1210"/>
                </a:lnTo>
                <a:lnTo>
                  <a:pt x="2374" y="1210"/>
                </a:lnTo>
                <a:lnTo>
                  <a:pt x="2372" y="1210"/>
                </a:lnTo>
                <a:lnTo>
                  <a:pt x="2368" y="1212"/>
                </a:lnTo>
                <a:lnTo>
                  <a:pt x="2368" y="1212"/>
                </a:lnTo>
                <a:lnTo>
                  <a:pt x="2366" y="1212"/>
                </a:lnTo>
                <a:lnTo>
                  <a:pt x="2364" y="1212"/>
                </a:lnTo>
                <a:lnTo>
                  <a:pt x="2364" y="1214"/>
                </a:lnTo>
                <a:lnTo>
                  <a:pt x="2364" y="1214"/>
                </a:lnTo>
                <a:lnTo>
                  <a:pt x="2364" y="1216"/>
                </a:lnTo>
                <a:close/>
                <a:moveTo>
                  <a:pt x="2359" y="1216"/>
                </a:moveTo>
                <a:lnTo>
                  <a:pt x="2357" y="1216"/>
                </a:lnTo>
                <a:lnTo>
                  <a:pt x="2357" y="1216"/>
                </a:lnTo>
                <a:lnTo>
                  <a:pt x="2357" y="1216"/>
                </a:lnTo>
                <a:lnTo>
                  <a:pt x="2357" y="1218"/>
                </a:lnTo>
                <a:lnTo>
                  <a:pt x="2357" y="1218"/>
                </a:lnTo>
                <a:lnTo>
                  <a:pt x="2359" y="1218"/>
                </a:lnTo>
                <a:lnTo>
                  <a:pt x="2359" y="1218"/>
                </a:lnTo>
                <a:lnTo>
                  <a:pt x="2359" y="1216"/>
                </a:lnTo>
                <a:lnTo>
                  <a:pt x="2359" y="1216"/>
                </a:lnTo>
                <a:lnTo>
                  <a:pt x="2359" y="1216"/>
                </a:lnTo>
                <a:close/>
                <a:moveTo>
                  <a:pt x="4450" y="1635"/>
                </a:moveTo>
                <a:lnTo>
                  <a:pt x="4448" y="1638"/>
                </a:lnTo>
                <a:lnTo>
                  <a:pt x="4448" y="1640"/>
                </a:lnTo>
                <a:lnTo>
                  <a:pt x="4450" y="1640"/>
                </a:lnTo>
                <a:lnTo>
                  <a:pt x="4450" y="1638"/>
                </a:lnTo>
                <a:lnTo>
                  <a:pt x="4453" y="1638"/>
                </a:lnTo>
                <a:lnTo>
                  <a:pt x="4450" y="1635"/>
                </a:lnTo>
                <a:lnTo>
                  <a:pt x="4453" y="1635"/>
                </a:lnTo>
                <a:lnTo>
                  <a:pt x="4450" y="1635"/>
                </a:lnTo>
                <a:lnTo>
                  <a:pt x="4450" y="1635"/>
                </a:lnTo>
                <a:close/>
                <a:moveTo>
                  <a:pt x="2374" y="1470"/>
                </a:move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4" y="1470"/>
                </a:lnTo>
                <a:lnTo>
                  <a:pt x="2372" y="1472"/>
                </a:lnTo>
                <a:lnTo>
                  <a:pt x="2372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4" y="1472"/>
                </a:lnTo>
                <a:lnTo>
                  <a:pt x="2376" y="1472"/>
                </a:lnTo>
                <a:lnTo>
                  <a:pt x="2374" y="1470"/>
                </a:lnTo>
                <a:lnTo>
                  <a:pt x="2374" y="1470"/>
                </a:lnTo>
                <a:close/>
                <a:moveTo>
                  <a:pt x="3235" y="1795"/>
                </a:moveTo>
                <a:lnTo>
                  <a:pt x="3235" y="1795"/>
                </a:lnTo>
                <a:lnTo>
                  <a:pt x="3235" y="1795"/>
                </a:lnTo>
                <a:lnTo>
                  <a:pt x="3235" y="1797"/>
                </a:lnTo>
                <a:lnTo>
                  <a:pt x="3233" y="1801"/>
                </a:lnTo>
                <a:lnTo>
                  <a:pt x="3235" y="1801"/>
                </a:lnTo>
                <a:lnTo>
                  <a:pt x="3235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3"/>
                </a:lnTo>
                <a:lnTo>
                  <a:pt x="3237" y="1801"/>
                </a:lnTo>
                <a:lnTo>
                  <a:pt x="3235" y="1799"/>
                </a:lnTo>
                <a:lnTo>
                  <a:pt x="3237" y="1795"/>
                </a:lnTo>
                <a:lnTo>
                  <a:pt x="3235" y="1795"/>
                </a:lnTo>
                <a:close/>
                <a:moveTo>
                  <a:pt x="3336" y="1847"/>
                </a:moveTo>
                <a:lnTo>
                  <a:pt x="3336" y="1845"/>
                </a:lnTo>
                <a:lnTo>
                  <a:pt x="3336" y="1841"/>
                </a:lnTo>
                <a:lnTo>
                  <a:pt x="3334" y="1835"/>
                </a:lnTo>
                <a:lnTo>
                  <a:pt x="3334" y="1826"/>
                </a:lnTo>
                <a:lnTo>
                  <a:pt x="3332" y="1822"/>
                </a:lnTo>
                <a:lnTo>
                  <a:pt x="3332" y="1820"/>
                </a:lnTo>
                <a:lnTo>
                  <a:pt x="3329" y="1818"/>
                </a:lnTo>
                <a:lnTo>
                  <a:pt x="3329" y="1818"/>
                </a:lnTo>
                <a:lnTo>
                  <a:pt x="3327" y="1814"/>
                </a:lnTo>
                <a:lnTo>
                  <a:pt x="3325" y="1812"/>
                </a:lnTo>
                <a:lnTo>
                  <a:pt x="3325" y="1812"/>
                </a:lnTo>
                <a:lnTo>
                  <a:pt x="3325" y="1809"/>
                </a:lnTo>
                <a:lnTo>
                  <a:pt x="3323" y="1807"/>
                </a:lnTo>
                <a:lnTo>
                  <a:pt x="3323" y="1807"/>
                </a:lnTo>
                <a:lnTo>
                  <a:pt x="3321" y="1805"/>
                </a:lnTo>
                <a:lnTo>
                  <a:pt x="3321" y="1805"/>
                </a:lnTo>
                <a:lnTo>
                  <a:pt x="3321" y="1805"/>
                </a:lnTo>
                <a:lnTo>
                  <a:pt x="3319" y="1809"/>
                </a:lnTo>
                <a:lnTo>
                  <a:pt x="3317" y="1812"/>
                </a:lnTo>
                <a:lnTo>
                  <a:pt x="3317" y="1812"/>
                </a:lnTo>
                <a:lnTo>
                  <a:pt x="3315" y="1812"/>
                </a:lnTo>
                <a:lnTo>
                  <a:pt x="3315" y="1812"/>
                </a:lnTo>
                <a:lnTo>
                  <a:pt x="3315" y="1814"/>
                </a:lnTo>
                <a:lnTo>
                  <a:pt x="3317" y="1816"/>
                </a:lnTo>
                <a:lnTo>
                  <a:pt x="3317" y="1816"/>
                </a:lnTo>
                <a:lnTo>
                  <a:pt x="3317" y="1818"/>
                </a:lnTo>
                <a:lnTo>
                  <a:pt x="3315" y="1822"/>
                </a:lnTo>
                <a:lnTo>
                  <a:pt x="3313" y="1824"/>
                </a:lnTo>
                <a:lnTo>
                  <a:pt x="3311" y="1826"/>
                </a:lnTo>
                <a:lnTo>
                  <a:pt x="3308" y="1826"/>
                </a:lnTo>
                <a:lnTo>
                  <a:pt x="3308" y="1828"/>
                </a:lnTo>
                <a:lnTo>
                  <a:pt x="3306" y="1828"/>
                </a:lnTo>
                <a:lnTo>
                  <a:pt x="3306" y="1828"/>
                </a:lnTo>
                <a:lnTo>
                  <a:pt x="3304" y="1828"/>
                </a:lnTo>
                <a:lnTo>
                  <a:pt x="3304" y="1828"/>
                </a:lnTo>
                <a:lnTo>
                  <a:pt x="3302" y="1828"/>
                </a:lnTo>
                <a:lnTo>
                  <a:pt x="3302" y="1828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0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2"/>
                </a:lnTo>
                <a:lnTo>
                  <a:pt x="3302" y="1835"/>
                </a:lnTo>
                <a:lnTo>
                  <a:pt x="3300" y="1839"/>
                </a:lnTo>
                <a:lnTo>
                  <a:pt x="3300" y="1841"/>
                </a:lnTo>
                <a:lnTo>
                  <a:pt x="3302" y="1843"/>
                </a:lnTo>
                <a:lnTo>
                  <a:pt x="3302" y="1843"/>
                </a:lnTo>
                <a:lnTo>
                  <a:pt x="3300" y="1843"/>
                </a:lnTo>
                <a:lnTo>
                  <a:pt x="3298" y="1843"/>
                </a:lnTo>
                <a:lnTo>
                  <a:pt x="3298" y="1845"/>
                </a:lnTo>
                <a:lnTo>
                  <a:pt x="3298" y="1845"/>
                </a:lnTo>
                <a:lnTo>
                  <a:pt x="3296" y="1847"/>
                </a:lnTo>
                <a:lnTo>
                  <a:pt x="3296" y="1847"/>
                </a:lnTo>
                <a:lnTo>
                  <a:pt x="3294" y="1847"/>
                </a:lnTo>
                <a:lnTo>
                  <a:pt x="3296" y="1847"/>
                </a:lnTo>
                <a:lnTo>
                  <a:pt x="3296" y="1847"/>
                </a:lnTo>
                <a:lnTo>
                  <a:pt x="3296" y="1845"/>
                </a:lnTo>
                <a:lnTo>
                  <a:pt x="3296" y="1845"/>
                </a:lnTo>
                <a:lnTo>
                  <a:pt x="3296" y="1843"/>
                </a:lnTo>
                <a:lnTo>
                  <a:pt x="3296" y="1843"/>
                </a:lnTo>
                <a:lnTo>
                  <a:pt x="3294" y="1845"/>
                </a:lnTo>
                <a:lnTo>
                  <a:pt x="3294" y="1845"/>
                </a:lnTo>
                <a:lnTo>
                  <a:pt x="3292" y="1847"/>
                </a:lnTo>
                <a:lnTo>
                  <a:pt x="3292" y="1849"/>
                </a:lnTo>
                <a:lnTo>
                  <a:pt x="3290" y="1849"/>
                </a:lnTo>
                <a:lnTo>
                  <a:pt x="3290" y="1851"/>
                </a:lnTo>
                <a:lnTo>
                  <a:pt x="3290" y="1851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3"/>
                </a:lnTo>
                <a:lnTo>
                  <a:pt x="3290" y="1856"/>
                </a:lnTo>
                <a:lnTo>
                  <a:pt x="3290" y="1856"/>
                </a:lnTo>
                <a:lnTo>
                  <a:pt x="3290" y="1853"/>
                </a:lnTo>
                <a:lnTo>
                  <a:pt x="3288" y="1851"/>
                </a:lnTo>
                <a:lnTo>
                  <a:pt x="3288" y="1851"/>
                </a:lnTo>
                <a:lnTo>
                  <a:pt x="3288" y="1851"/>
                </a:lnTo>
                <a:lnTo>
                  <a:pt x="3283" y="1853"/>
                </a:lnTo>
                <a:lnTo>
                  <a:pt x="3281" y="1856"/>
                </a:lnTo>
                <a:lnTo>
                  <a:pt x="3279" y="1858"/>
                </a:lnTo>
                <a:lnTo>
                  <a:pt x="3279" y="1858"/>
                </a:lnTo>
                <a:lnTo>
                  <a:pt x="3279" y="1860"/>
                </a:lnTo>
                <a:lnTo>
                  <a:pt x="3279" y="1860"/>
                </a:lnTo>
                <a:lnTo>
                  <a:pt x="3281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9" y="1862"/>
                </a:lnTo>
                <a:lnTo>
                  <a:pt x="3277" y="1860"/>
                </a:lnTo>
                <a:lnTo>
                  <a:pt x="3277" y="1860"/>
                </a:lnTo>
                <a:lnTo>
                  <a:pt x="3275" y="1860"/>
                </a:lnTo>
                <a:lnTo>
                  <a:pt x="3273" y="1860"/>
                </a:lnTo>
                <a:lnTo>
                  <a:pt x="3271" y="1860"/>
                </a:lnTo>
                <a:lnTo>
                  <a:pt x="3269" y="1860"/>
                </a:lnTo>
                <a:lnTo>
                  <a:pt x="3269" y="1862"/>
                </a:lnTo>
                <a:lnTo>
                  <a:pt x="3269" y="1862"/>
                </a:lnTo>
                <a:lnTo>
                  <a:pt x="3269" y="1862"/>
                </a:lnTo>
                <a:lnTo>
                  <a:pt x="3267" y="1862"/>
                </a:lnTo>
                <a:lnTo>
                  <a:pt x="3267" y="1862"/>
                </a:lnTo>
                <a:lnTo>
                  <a:pt x="3264" y="1864"/>
                </a:lnTo>
                <a:lnTo>
                  <a:pt x="3264" y="1864"/>
                </a:lnTo>
                <a:lnTo>
                  <a:pt x="3264" y="1862"/>
                </a:lnTo>
                <a:lnTo>
                  <a:pt x="3262" y="1862"/>
                </a:lnTo>
                <a:lnTo>
                  <a:pt x="3262" y="1862"/>
                </a:lnTo>
                <a:lnTo>
                  <a:pt x="3260" y="1864"/>
                </a:lnTo>
                <a:lnTo>
                  <a:pt x="3258" y="1866"/>
                </a:lnTo>
                <a:lnTo>
                  <a:pt x="3258" y="1866"/>
                </a:lnTo>
                <a:lnTo>
                  <a:pt x="3254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6"/>
                </a:lnTo>
                <a:lnTo>
                  <a:pt x="3252" y="1868"/>
                </a:lnTo>
                <a:lnTo>
                  <a:pt x="3252" y="1872"/>
                </a:lnTo>
                <a:lnTo>
                  <a:pt x="3252" y="1872"/>
                </a:lnTo>
                <a:lnTo>
                  <a:pt x="3246" y="1883"/>
                </a:lnTo>
                <a:lnTo>
                  <a:pt x="3244" y="1887"/>
                </a:lnTo>
                <a:lnTo>
                  <a:pt x="3246" y="1887"/>
                </a:lnTo>
                <a:lnTo>
                  <a:pt x="3246" y="1889"/>
                </a:lnTo>
                <a:lnTo>
                  <a:pt x="3246" y="1891"/>
                </a:lnTo>
                <a:lnTo>
                  <a:pt x="3246" y="1897"/>
                </a:lnTo>
                <a:lnTo>
                  <a:pt x="3248" y="1900"/>
                </a:lnTo>
                <a:lnTo>
                  <a:pt x="3248" y="1902"/>
                </a:lnTo>
                <a:lnTo>
                  <a:pt x="3248" y="1904"/>
                </a:lnTo>
                <a:lnTo>
                  <a:pt x="3248" y="1906"/>
                </a:lnTo>
                <a:lnTo>
                  <a:pt x="3248" y="1908"/>
                </a:lnTo>
                <a:lnTo>
                  <a:pt x="3248" y="1908"/>
                </a:lnTo>
                <a:lnTo>
                  <a:pt x="3250" y="1912"/>
                </a:lnTo>
                <a:lnTo>
                  <a:pt x="3252" y="1914"/>
                </a:lnTo>
                <a:lnTo>
                  <a:pt x="3252" y="1916"/>
                </a:lnTo>
                <a:lnTo>
                  <a:pt x="3252" y="1916"/>
                </a:lnTo>
                <a:lnTo>
                  <a:pt x="3252" y="1921"/>
                </a:lnTo>
                <a:lnTo>
                  <a:pt x="3250" y="1923"/>
                </a:lnTo>
                <a:lnTo>
                  <a:pt x="3250" y="1925"/>
                </a:lnTo>
                <a:lnTo>
                  <a:pt x="3248" y="1927"/>
                </a:lnTo>
                <a:lnTo>
                  <a:pt x="3248" y="1931"/>
                </a:lnTo>
                <a:lnTo>
                  <a:pt x="3246" y="1931"/>
                </a:lnTo>
                <a:lnTo>
                  <a:pt x="3244" y="1935"/>
                </a:lnTo>
                <a:lnTo>
                  <a:pt x="3244" y="1937"/>
                </a:lnTo>
                <a:lnTo>
                  <a:pt x="3241" y="1939"/>
                </a:lnTo>
                <a:lnTo>
                  <a:pt x="3241" y="1941"/>
                </a:lnTo>
                <a:lnTo>
                  <a:pt x="3239" y="1941"/>
                </a:lnTo>
                <a:lnTo>
                  <a:pt x="3237" y="1941"/>
                </a:lnTo>
                <a:lnTo>
                  <a:pt x="3237" y="1946"/>
                </a:lnTo>
                <a:lnTo>
                  <a:pt x="3237" y="1948"/>
                </a:lnTo>
                <a:lnTo>
                  <a:pt x="3235" y="1948"/>
                </a:lnTo>
                <a:lnTo>
                  <a:pt x="3235" y="1950"/>
                </a:lnTo>
                <a:lnTo>
                  <a:pt x="3235" y="1950"/>
                </a:lnTo>
                <a:lnTo>
                  <a:pt x="3235" y="1952"/>
                </a:lnTo>
                <a:lnTo>
                  <a:pt x="3235" y="1952"/>
                </a:lnTo>
                <a:lnTo>
                  <a:pt x="3235" y="1956"/>
                </a:lnTo>
                <a:lnTo>
                  <a:pt x="3235" y="1958"/>
                </a:lnTo>
                <a:lnTo>
                  <a:pt x="3235" y="1962"/>
                </a:lnTo>
                <a:lnTo>
                  <a:pt x="3235" y="1965"/>
                </a:lnTo>
                <a:lnTo>
                  <a:pt x="3237" y="1965"/>
                </a:lnTo>
                <a:lnTo>
                  <a:pt x="3239" y="1969"/>
                </a:lnTo>
                <a:lnTo>
                  <a:pt x="3239" y="1971"/>
                </a:lnTo>
                <a:lnTo>
                  <a:pt x="3239" y="1971"/>
                </a:lnTo>
                <a:lnTo>
                  <a:pt x="3241" y="1973"/>
                </a:lnTo>
                <a:lnTo>
                  <a:pt x="3241" y="1975"/>
                </a:lnTo>
                <a:lnTo>
                  <a:pt x="3239" y="1977"/>
                </a:lnTo>
                <a:lnTo>
                  <a:pt x="3239" y="1979"/>
                </a:lnTo>
                <a:lnTo>
                  <a:pt x="3239" y="1981"/>
                </a:lnTo>
                <a:lnTo>
                  <a:pt x="3239" y="1983"/>
                </a:lnTo>
                <a:lnTo>
                  <a:pt x="3239" y="1988"/>
                </a:lnTo>
                <a:lnTo>
                  <a:pt x="3241" y="1988"/>
                </a:lnTo>
                <a:lnTo>
                  <a:pt x="3244" y="1990"/>
                </a:lnTo>
                <a:lnTo>
                  <a:pt x="3244" y="1992"/>
                </a:lnTo>
                <a:lnTo>
                  <a:pt x="3244" y="1994"/>
                </a:lnTo>
                <a:lnTo>
                  <a:pt x="3246" y="1996"/>
                </a:lnTo>
                <a:lnTo>
                  <a:pt x="3246" y="1996"/>
                </a:lnTo>
                <a:lnTo>
                  <a:pt x="3246" y="1998"/>
                </a:lnTo>
                <a:lnTo>
                  <a:pt x="3246" y="1998"/>
                </a:lnTo>
                <a:lnTo>
                  <a:pt x="3250" y="2000"/>
                </a:lnTo>
                <a:lnTo>
                  <a:pt x="3250" y="2000"/>
                </a:lnTo>
                <a:lnTo>
                  <a:pt x="3252" y="2002"/>
                </a:lnTo>
                <a:lnTo>
                  <a:pt x="3252" y="2002"/>
                </a:lnTo>
                <a:lnTo>
                  <a:pt x="3256" y="2002"/>
                </a:lnTo>
                <a:lnTo>
                  <a:pt x="3256" y="2002"/>
                </a:lnTo>
                <a:lnTo>
                  <a:pt x="3260" y="2006"/>
                </a:lnTo>
                <a:lnTo>
                  <a:pt x="3262" y="2006"/>
                </a:lnTo>
                <a:lnTo>
                  <a:pt x="3267" y="2006"/>
                </a:lnTo>
                <a:lnTo>
                  <a:pt x="3269" y="2006"/>
                </a:lnTo>
                <a:lnTo>
                  <a:pt x="3269" y="2004"/>
                </a:lnTo>
                <a:lnTo>
                  <a:pt x="3273" y="2002"/>
                </a:lnTo>
                <a:lnTo>
                  <a:pt x="3277" y="2000"/>
                </a:lnTo>
                <a:lnTo>
                  <a:pt x="3279" y="2000"/>
                </a:lnTo>
                <a:lnTo>
                  <a:pt x="3283" y="2000"/>
                </a:lnTo>
                <a:lnTo>
                  <a:pt x="3285" y="2000"/>
                </a:lnTo>
                <a:lnTo>
                  <a:pt x="3288" y="1998"/>
                </a:lnTo>
                <a:lnTo>
                  <a:pt x="3290" y="1998"/>
                </a:lnTo>
                <a:lnTo>
                  <a:pt x="3292" y="1994"/>
                </a:lnTo>
                <a:lnTo>
                  <a:pt x="3292" y="1992"/>
                </a:lnTo>
                <a:lnTo>
                  <a:pt x="3294" y="1990"/>
                </a:lnTo>
                <a:lnTo>
                  <a:pt x="3294" y="1988"/>
                </a:lnTo>
                <a:lnTo>
                  <a:pt x="3294" y="1986"/>
                </a:lnTo>
                <a:lnTo>
                  <a:pt x="3294" y="1983"/>
                </a:lnTo>
                <a:lnTo>
                  <a:pt x="3296" y="1981"/>
                </a:lnTo>
                <a:lnTo>
                  <a:pt x="3298" y="1979"/>
                </a:lnTo>
                <a:lnTo>
                  <a:pt x="3298" y="1977"/>
                </a:lnTo>
                <a:lnTo>
                  <a:pt x="3300" y="1971"/>
                </a:lnTo>
                <a:lnTo>
                  <a:pt x="3300" y="1967"/>
                </a:lnTo>
                <a:lnTo>
                  <a:pt x="3300" y="1962"/>
                </a:lnTo>
                <a:lnTo>
                  <a:pt x="3302" y="1958"/>
                </a:lnTo>
                <a:lnTo>
                  <a:pt x="3302" y="1958"/>
                </a:lnTo>
                <a:lnTo>
                  <a:pt x="3306" y="1950"/>
                </a:lnTo>
                <a:lnTo>
                  <a:pt x="3308" y="1941"/>
                </a:lnTo>
                <a:lnTo>
                  <a:pt x="3311" y="1935"/>
                </a:lnTo>
                <a:lnTo>
                  <a:pt x="3313" y="1929"/>
                </a:lnTo>
                <a:lnTo>
                  <a:pt x="3313" y="1925"/>
                </a:lnTo>
                <a:lnTo>
                  <a:pt x="3315" y="1921"/>
                </a:lnTo>
                <a:lnTo>
                  <a:pt x="3317" y="1914"/>
                </a:lnTo>
                <a:lnTo>
                  <a:pt x="3319" y="1908"/>
                </a:lnTo>
                <a:lnTo>
                  <a:pt x="3321" y="1904"/>
                </a:lnTo>
                <a:lnTo>
                  <a:pt x="3321" y="1900"/>
                </a:lnTo>
                <a:lnTo>
                  <a:pt x="3323" y="1897"/>
                </a:lnTo>
                <a:lnTo>
                  <a:pt x="3325" y="1891"/>
                </a:lnTo>
                <a:lnTo>
                  <a:pt x="3325" y="1887"/>
                </a:lnTo>
                <a:lnTo>
                  <a:pt x="3323" y="1883"/>
                </a:lnTo>
                <a:lnTo>
                  <a:pt x="3323" y="1881"/>
                </a:lnTo>
                <a:lnTo>
                  <a:pt x="3325" y="1879"/>
                </a:lnTo>
                <a:lnTo>
                  <a:pt x="3325" y="1877"/>
                </a:lnTo>
                <a:lnTo>
                  <a:pt x="3327" y="1877"/>
                </a:lnTo>
                <a:lnTo>
                  <a:pt x="3327" y="1874"/>
                </a:lnTo>
                <a:lnTo>
                  <a:pt x="3329" y="1874"/>
                </a:lnTo>
                <a:lnTo>
                  <a:pt x="3327" y="1874"/>
                </a:lnTo>
                <a:lnTo>
                  <a:pt x="3327" y="1872"/>
                </a:lnTo>
                <a:lnTo>
                  <a:pt x="3329" y="1872"/>
                </a:lnTo>
                <a:lnTo>
                  <a:pt x="3329" y="1870"/>
                </a:lnTo>
                <a:lnTo>
                  <a:pt x="3329" y="1866"/>
                </a:lnTo>
                <a:lnTo>
                  <a:pt x="3329" y="1866"/>
                </a:lnTo>
                <a:lnTo>
                  <a:pt x="3327" y="1864"/>
                </a:lnTo>
                <a:lnTo>
                  <a:pt x="3327" y="1864"/>
                </a:lnTo>
                <a:lnTo>
                  <a:pt x="3327" y="1862"/>
                </a:lnTo>
                <a:lnTo>
                  <a:pt x="3327" y="1860"/>
                </a:lnTo>
                <a:lnTo>
                  <a:pt x="3327" y="1858"/>
                </a:lnTo>
                <a:lnTo>
                  <a:pt x="3327" y="1856"/>
                </a:lnTo>
                <a:lnTo>
                  <a:pt x="3327" y="1856"/>
                </a:lnTo>
                <a:lnTo>
                  <a:pt x="3327" y="1856"/>
                </a:lnTo>
                <a:lnTo>
                  <a:pt x="3329" y="1856"/>
                </a:lnTo>
                <a:lnTo>
                  <a:pt x="3332" y="1856"/>
                </a:lnTo>
                <a:lnTo>
                  <a:pt x="3332" y="1856"/>
                </a:lnTo>
                <a:lnTo>
                  <a:pt x="3332" y="1860"/>
                </a:lnTo>
                <a:lnTo>
                  <a:pt x="3334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2"/>
                </a:lnTo>
                <a:lnTo>
                  <a:pt x="3336" y="1860"/>
                </a:lnTo>
                <a:lnTo>
                  <a:pt x="3338" y="1858"/>
                </a:lnTo>
                <a:lnTo>
                  <a:pt x="3340" y="1853"/>
                </a:lnTo>
                <a:lnTo>
                  <a:pt x="3338" y="1849"/>
                </a:lnTo>
                <a:lnTo>
                  <a:pt x="3336" y="1847"/>
                </a:lnTo>
                <a:close/>
                <a:moveTo>
                  <a:pt x="3204" y="1661"/>
                </a:moveTo>
                <a:lnTo>
                  <a:pt x="3202" y="1661"/>
                </a:lnTo>
                <a:lnTo>
                  <a:pt x="3202" y="1663"/>
                </a:lnTo>
                <a:lnTo>
                  <a:pt x="3202" y="1663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lnTo>
                  <a:pt x="3204" y="1661"/>
                </a:lnTo>
                <a:close/>
                <a:moveTo>
                  <a:pt x="3329" y="1877"/>
                </a:moveTo>
                <a:lnTo>
                  <a:pt x="3329" y="1879"/>
                </a:lnTo>
                <a:lnTo>
                  <a:pt x="3332" y="1877"/>
                </a:lnTo>
                <a:lnTo>
                  <a:pt x="3332" y="1872"/>
                </a:lnTo>
                <a:lnTo>
                  <a:pt x="3332" y="1872"/>
                </a:lnTo>
                <a:lnTo>
                  <a:pt x="3329" y="1877"/>
                </a:lnTo>
                <a:close/>
                <a:moveTo>
                  <a:pt x="3156" y="2357"/>
                </a:moveTo>
                <a:lnTo>
                  <a:pt x="3153" y="2357"/>
                </a:lnTo>
                <a:lnTo>
                  <a:pt x="3153" y="2357"/>
                </a:lnTo>
                <a:lnTo>
                  <a:pt x="3151" y="2359"/>
                </a:lnTo>
                <a:lnTo>
                  <a:pt x="3153" y="2359"/>
                </a:lnTo>
                <a:lnTo>
                  <a:pt x="3156" y="2359"/>
                </a:lnTo>
                <a:lnTo>
                  <a:pt x="3156" y="2359"/>
                </a:lnTo>
                <a:lnTo>
                  <a:pt x="3158" y="2359"/>
                </a:lnTo>
                <a:lnTo>
                  <a:pt x="3156" y="2359"/>
                </a:lnTo>
                <a:lnTo>
                  <a:pt x="3156" y="2357"/>
                </a:lnTo>
                <a:close/>
                <a:moveTo>
                  <a:pt x="2734" y="1583"/>
                </a:moveTo>
                <a:lnTo>
                  <a:pt x="2734" y="1583"/>
                </a:lnTo>
                <a:lnTo>
                  <a:pt x="2736" y="1579"/>
                </a:lnTo>
                <a:lnTo>
                  <a:pt x="2736" y="1579"/>
                </a:lnTo>
                <a:lnTo>
                  <a:pt x="2736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4" y="1577"/>
                </a:lnTo>
                <a:lnTo>
                  <a:pt x="2732" y="1579"/>
                </a:lnTo>
                <a:lnTo>
                  <a:pt x="2732" y="1579"/>
                </a:lnTo>
                <a:lnTo>
                  <a:pt x="2732" y="1581"/>
                </a:lnTo>
                <a:lnTo>
                  <a:pt x="2732" y="1581"/>
                </a:lnTo>
                <a:lnTo>
                  <a:pt x="2730" y="1581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3"/>
                </a:lnTo>
                <a:lnTo>
                  <a:pt x="2730" y="1585"/>
                </a:lnTo>
                <a:lnTo>
                  <a:pt x="2732" y="1585"/>
                </a:lnTo>
                <a:lnTo>
                  <a:pt x="2734" y="1585"/>
                </a:lnTo>
                <a:lnTo>
                  <a:pt x="2734" y="1583"/>
                </a:lnTo>
                <a:close/>
                <a:moveTo>
                  <a:pt x="4031" y="1440"/>
                </a:moveTo>
                <a:lnTo>
                  <a:pt x="4031" y="1440"/>
                </a:lnTo>
                <a:lnTo>
                  <a:pt x="4031" y="1440"/>
                </a:lnTo>
                <a:lnTo>
                  <a:pt x="4031" y="1443"/>
                </a:lnTo>
                <a:lnTo>
                  <a:pt x="4031" y="1443"/>
                </a:lnTo>
                <a:lnTo>
                  <a:pt x="4031" y="1445"/>
                </a:lnTo>
                <a:lnTo>
                  <a:pt x="4031" y="1443"/>
                </a:lnTo>
                <a:lnTo>
                  <a:pt x="4031" y="1440"/>
                </a:lnTo>
                <a:lnTo>
                  <a:pt x="4031" y="1440"/>
                </a:lnTo>
                <a:close/>
                <a:moveTo>
                  <a:pt x="2713" y="1566"/>
                </a:moveTo>
                <a:lnTo>
                  <a:pt x="2711" y="1568"/>
                </a:lnTo>
                <a:lnTo>
                  <a:pt x="2711" y="1568"/>
                </a:lnTo>
                <a:lnTo>
                  <a:pt x="2713" y="1568"/>
                </a:lnTo>
                <a:lnTo>
                  <a:pt x="2713" y="1566"/>
                </a:lnTo>
                <a:lnTo>
                  <a:pt x="2713" y="1566"/>
                </a:lnTo>
                <a:lnTo>
                  <a:pt x="2713" y="1566"/>
                </a:lnTo>
                <a:close/>
                <a:moveTo>
                  <a:pt x="2703" y="1625"/>
                </a:moveTo>
                <a:lnTo>
                  <a:pt x="2703" y="1627"/>
                </a:lnTo>
                <a:lnTo>
                  <a:pt x="2701" y="1627"/>
                </a:lnTo>
                <a:lnTo>
                  <a:pt x="2701" y="1627"/>
                </a:lnTo>
                <a:lnTo>
                  <a:pt x="2701" y="1629"/>
                </a:lnTo>
                <a:lnTo>
                  <a:pt x="2703" y="1631"/>
                </a:lnTo>
                <a:lnTo>
                  <a:pt x="2703" y="1631"/>
                </a:lnTo>
                <a:lnTo>
                  <a:pt x="2705" y="1629"/>
                </a:lnTo>
                <a:lnTo>
                  <a:pt x="2705" y="1627"/>
                </a:lnTo>
                <a:lnTo>
                  <a:pt x="2705" y="1627"/>
                </a:lnTo>
                <a:lnTo>
                  <a:pt x="2705" y="1625"/>
                </a:lnTo>
                <a:lnTo>
                  <a:pt x="2703" y="1625"/>
                </a:lnTo>
                <a:close/>
                <a:moveTo>
                  <a:pt x="2716" y="1606"/>
                </a:moveTo>
                <a:lnTo>
                  <a:pt x="2716" y="1606"/>
                </a:lnTo>
                <a:lnTo>
                  <a:pt x="2716" y="1606"/>
                </a:lnTo>
                <a:lnTo>
                  <a:pt x="2713" y="1608"/>
                </a:lnTo>
                <a:lnTo>
                  <a:pt x="2713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8"/>
                </a:lnTo>
                <a:lnTo>
                  <a:pt x="2716" y="1606"/>
                </a:lnTo>
                <a:close/>
                <a:moveTo>
                  <a:pt x="2525" y="1862"/>
                </a:move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lnTo>
                  <a:pt x="2525" y="1862"/>
                </a:lnTo>
                <a:close/>
                <a:moveTo>
                  <a:pt x="4054" y="1665"/>
                </a:moveTo>
                <a:lnTo>
                  <a:pt x="4052" y="1663"/>
                </a:lnTo>
                <a:lnTo>
                  <a:pt x="4052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1"/>
                </a:lnTo>
                <a:lnTo>
                  <a:pt x="4050" y="1663"/>
                </a:lnTo>
                <a:lnTo>
                  <a:pt x="4050" y="1663"/>
                </a:lnTo>
                <a:lnTo>
                  <a:pt x="4052" y="1665"/>
                </a:lnTo>
                <a:lnTo>
                  <a:pt x="4054" y="1665"/>
                </a:lnTo>
                <a:lnTo>
                  <a:pt x="4054" y="1665"/>
                </a:lnTo>
                <a:lnTo>
                  <a:pt x="4054" y="1665"/>
                </a:lnTo>
                <a:close/>
                <a:moveTo>
                  <a:pt x="4059" y="1669"/>
                </a:moveTo>
                <a:lnTo>
                  <a:pt x="4056" y="1667"/>
                </a:lnTo>
                <a:lnTo>
                  <a:pt x="4056" y="1667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69"/>
                </a:lnTo>
                <a:lnTo>
                  <a:pt x="4056" y="1671"/>
                </a:lnTo>
                <a:lnTo>
                  <a:pt x="4056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69"/>
                </a:lnTo>
                <a:close/>
                <a:moveTo>
                  <a:pt x="4088" y="1707"/>
                </a:moveTo>
                <a:lnTo>
                  <a:pt x="4088" y="1707"/>
                </a:lnTo>
                <a:lnTo>
                  <a:pt x="4088" y="1707"/>
                </a:lnTo>
                <a:lnTo>
                  <a:pt x="4088" y="1709"/>
                </a:lnTo>
                <a:lnTo>
                  <a:pt x="4090" y="1711"/>
                </a:lnTo>
                <a:lnTo>
                  <a:pt x="4090" y="1711"/>
                </a:lnTo>
                <a:lnTo>
                  <a:pt x="4092" y="1709"/>
                </a:lnTo>
                <a:lnTo>
                  <a:pt x="4090" y="1709"/>
                </a:lnTo>
                <a:lnTo>
                  <a:pt x="4088" y="1707"/>
                </a:lnTo>
                <a:close/>
                <a:moveTo>
                  <a:pt x="4044" y="1654"/>
                </a:moveTo>
                <a:lnTo>
                  <a:pt x="4044" y="1652"/>
                </a:lnTo>
                <a:lnTo>
                  <a:pt x="4044" y="1652"/>
                </a:lnTo>
                <a:lnTo>
                  <a:pt x="4044" y="1650"/>
                </a:lnTo>
                <a:lnTo>
                  <a:pt x="4044" y="1650"/>
                </a:lnTo>
                <a:lnTo>
                  <a:pt x="4042" y="1648"/>
                </a:lnTo>
                <a:lnTo>
                  <a:pt x="4042" y="1646"/>
                </a:lnTo>
                <a:lnTo>
                  <a:pt x="4042" y="1644"/>
                </a:lnTo>
                <a:lnTo>
                  <a:pt x="4040" y="1644"/>
                </a:lnTo>
                <a:lnTo>
                  <a:pt x="4038" y="1646"/>
                </a:lnTo>
                <a:lnTo>
                  <a:pt x="4036" y="1648"/>
                </a:lnTo>
                <a:lnTo>
                  <a:pt x="4036" y="1650"/>
                </a:lnTo>
                <a:lnTo>
                  <a:pt x="4040" y="1652"/>
                </a:lnTo>
                <a:lnTo>
                  <a:pt x="4040" y="1654"/>
                </a:lnTo>
                <a:lnTo>
                  <a:pt x="4040" y="1654"/>
                </a:lnTo>
                <a:lnTo>
                  <a:pt x="4044" y="1656"/>
                </a:lnTo>
                <a:lnTo>
                  <a:pt x="4044" y="1656"/>
                </a:lnTo>
                <a:lnTo>
                  <a:pt x="4046" y="1656"/>
                </a:lnTo>
                <a:lnTo>
                  <a:pt x="4046" y="1654"/>
                </a:lnTo>
                <a:lnTo>
                  <a:pt x="4044" y="1654"/>
                </a:lnTo>
                <a:close/>
                <a:moveTo>
                  <a:pt x="3922" y="1300"/>
                </a:moveTo>
                <a:lnTo>
                  <a:pt x="3922" y="1298"/>
                </a:lnTo>
                <a:lnTo>
                  <a:pt x="3920" y="1298"/>
                </a:lnTo>
                <a:lnTo>
                  <a:pt x="3920" y="1298"/>
                </a:lnTo>
                <a:lnTo>
                  <a:pt x="3918" y="1298"/>
                </a:lnTo>
                <a:lnTo>
                  <a:pt x="3918" y="1300"/>
                </a:lnTo>
                <a:lnTo>
                  <a:pt x="3920" y="1300"/>
                </a:lnTo>
                <a:lnTo>
                  <a:pt x="3920" y="1300"/>
                </a:lnTo>
                <a:lnTo>
                  <a:pt x="3920" y="1302"/>
                </a:lnTo>
                <a:lnTo>
                  <a:pt x="3920" y="1304"/>
                </a:lnTo>
                <a:lnTo>
                  <a:pt x="3922" y="1306"/>
                </a:lnTo>
                <a:lnTo>
                  <a:pt x="3918" y="1308"/>
                </a:lnTo>
                <a:lnTo>
                  <a:pt x="3920" y="1310"/>
                </a:lnTo>
                <a:lnTo>
                  <a:pt x="3922" y="1308"/>
                </a:lnTo>
                <a:lnTo>
                  <a:pt x="3924" y="1308"/>
                </a:lnTo>
                <a:lnTo>
                  <a:pt x="3924" y="1304"/>
                </a:lnTo>
                <a:lnTo>
                  <a:pt x="3924" y="1302"/>
                </a:lnTo>
                <a:lnTo>
                  <a:pt x="3922" y="1300"/>
                </a:lnTo>
                <a:lnTo>
                  <a:pt x="3922" y="1300"/>
                </a:lnTo>
                <a:close/>
                <a:moveTo>
                  <a:pt x="4033" y="1631"/>
                </a:moveTo>
                <a:lnTo>
                  <a:pt x="4033" y="1631"/>
                </a:lnTo>
                <a:lnTo>
                  <a:pt x="4031" y="1631"/>
                </a:lnTo>
                <a:lnTo>
                  <a:pt x="4033" y="1635"/>
                </a:lnTo>
                <a:lnTo>
                  <a:pt x="4033" y="1635"/>
                </a:lnTo>
                <a:lnTo>
                  <a:pt x="4033" y="1638"/>
                </a:lnTo>
                <a:lnTo>
                  <a:pt x="4031" y="1638"/>
                </a:lnTo>
                <a:lnTo>
                  <a:pt x="4031" y="1640"/>
                </a:lnTo>
                <a:lnTo>
                  <a:pt x="4033" y="1640"/>
                </a:lnTo>
                <a:lnTo>
                  <a:pt x="4033" y="1640"/>
                </a:lnTo>
                <a:lnTo>
                  <a:pt x="4036" y="1638"/>
                </a:lnTo>
                <a:lnTo>
                  <a:pt x="4036" y="1635"/>
                </a:lnTo>
                <a:lnTo>
                  <a:pt x="4033" y="1633"/>
                </a:lnTo>
                <a:lnTo>
                  <a:pt x="4033" y="1631"/>
                </a:lnTo>
                <a:close/>
                <a:moveTo>
                  <a:pt x="4025" y="1614"/>
                </a:moveTo>
                <a:lnTo>
                  <a:pt x="4023" y="1614"/>
                </a:lnTo>
                <a:lnTo>
                  <a:pt x="4021" y="1610"/>
                </a:lnTo>
                <a:lnTo>
                  <a:pt x="4019" y="1608"/>
                </a:lnTo>
                <a:lnTo>
                  <a:pt x="4019" y="1608"/>
                </a:lnTo>
                <a:lnTo>
                  <a:pt x="4017" y="1610"/>
                </a:lnTo>
                <a:lnTo>
                  <a:pt x="4017" y="1610"/>
                </a:lnTo>
                <a:lnTo>
                  <a:pt x="4015" y="1610"/>
                </a:lnTo>
                <a:lnTo>
                  <a:pt x="4017" y="1614"/>
                </a:lnTo>
                <a:lnTo>
                  <a:pt x="4019" y="1617"/>
                </a:lnTo>
                <a:lnTo>
                  <a:pt x="4019" y="1617"/>
                </a:lnTo>
                <a:lnTo>
                  <a:pt x="4019" y="1619"/>
                </a:lnTo>
                <a:lnTo>
                  <a:pt x="4021" y="1619"/>
                </a:lnTo>
                <a:lnTo>
                  <a:pt x="4023" y="1623"/>
                </a:lnTo>
                <a:lnTo>
                  <a:pt x="4023" y="1623"/>
                </a:lnTo>
                <a:lnTo>
                  <a:pt x="4025" y="1623"/>
                </a:lnTo>
                <a:lnTo>
                  <a:pt x="4025" y="1623"/>
                </a:lnTo>
                <a:lnTo>
                  <a:pt x="4025" y="1619"/>
                </a:lnTo>
                <a:lnTo>
                  <a:pt x="4027" y="1617"/>
                </a:lnTo>
                <a:lnTo>
                  <a:pt x="4025" y="1617"/>
                </a:lnTo>
                <a:lnTo>
                  <a:pt x="4025" y="1614"/>
                </a:lnTo>
                <a:close/>
                <a:moveTo>
                  <a:pt x="4004" y="1596"/>
                </a:moveTo>
                <a:lnTo>
                  <a:pt x="4004" y="1596"/>
                </a:lnTo>
                <a:lnTo>
                  <a:pt x="4002" y="1593"/>
                </a:lnTo>
                <a:lnTo>
                  <a:pt x="4000" y="1591"/>
                </a:lnTo>
                <a:lnTo>
                  <a:pt x="4000" y="1591"/>
                </a:lnTo>
                <a:lnTo>
                  <a:pt x="3998" y="1591"/>
                </a:lnTo>
                <a:lnTo>
                  <a:pt x="3998" y="1589"/>
                </a:lnTo>
                <a:lnTo>
                  <a:pt x="3996" y="1589"/>
                </a:lnTo>
                <a:lnTo>
                  <a:pt x="3996" y="1589"/>
                </a:lnTo>
                <a:lnTo>
                  <a:pt x="3994" y="1591"/>
                </a:lnTo>
                <a:lnTo>
                  <a:pt x="3994" y="1591"/>
                </a:lnTo>
                <a:lnTo>
                  <a:pt x="3996" y="1593"/>
                </a:lnTo>
                <a:lnTo>
                  <a:pt x="3996" y="1593"/>
                </a:lnTo>
                <a:lnTo>
                  <a:pt x="3998" y="1593"/>
                </a:lnTo>
                <a:lnTo>
                  <a:pt x="3998" y="1593"/>
                </a:lnTo>
                <a:lnTo>
                  <a:pt x="4002" y="1596"/>
                </a:lnTo>
                <a:lnTo>
                  <a:pt x="4004" y="1598"/>
                </a:lnTo>
                <a:lnTo>
                  <a:pt x="4004" y="1598"/>
                </a:lnTo>
                <a:lnTo>
                  <a:pt x="4006" y="1598"/>
                </a:lnTo>
                <a:lnTo>
                  <a:pt x="4004" y="1596"/>
                </a:lnTo>
                <a:lnTo>
                  <a:pt x="4004" y="1596"/>
                </a:lnTo>
                <a:close/>
                <a:moveTo>
                  <a:pt x="4134" y="1711"/>
                </a:moveTo>
                <a:lnTo>
                  <a:pt x="4134" y="1711"/>
                </a:lnTo>
                <a:lnTo>
                  <a:pt x="4136" y="1713"/>
                </a:lnTo>
                <a:lnTo>
                  <a:pt x="4136" y="1713"/>
                </a:lnTo>
                <a:lnTo>
                  <a:pt x="4138" y="1713"/>
                </a:lnTo>
                <a:lnTo>
                  <a:pt x="4138" y="1715"/>
                </a:lnTo>
                <a:lnTo>
                  <a:pt x="4138" y="1715"/>
                </a:lnTo>
                <a:lnTo>
                  <a:pt x="4140" y="1715"/>
                </a:lnTo>
                <a:lnTo>
                  <a:pt x="4140" y="1713"/>
                </a:lnTo>
                <a:lnTo>
                  <a:pt x="4140" y="1713"/>
                </a:lnTo>
                <a:lnTo>
                  <a:pt x="4142" y="1702"/>
                </a:lnTo>
                <a:lnTo>
                  <a:pt x="4142" y="1700"/>
                </a:lnTo>
                <a:lnTo>
                  <a:pt x="4142" y="1698"/>
                </a:lnTo>
                <a:lnTo>
                  <a:pt x="4142" y="1696"/>
                </a:lnTo>
                <a:lnTo>
                  <a:pt x="4140" y="1690"/>
                </a:lnTo>
                <a:lnTo>
                  <a:pt x="4140" y="1690"/>
                </a:lnTo>
                <a:lnTo>
                  <a:pt x="4142" y="1688"/>
                </a:lnTo>
                <a:lnTo>
                  <a:pt x="4142" y="1686"/>
                </a:lnTo>
                <a:lnTo>
                  <a:pt x="4142" y="1686"/>
                </a:lnTo>
                <a:lnTo>
                  <a:pt x="4140" y="1686"/>
                </a:lnTo>
                <a:lnTo>
                  <a:pt x="4140" y="1684"/>
                </a:lnTo>
                <a:lnTo>
                  <a:pt x="4142" y="1682"/>
                </a:lnTo>
                <a:lnTo>
                  <a:pt x="4142" y="1679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7"/>
                </a:lnTo>
                <a:lnTo>
                  <a:pt x="4144" y="1675"/>
                </a:lnTo>
                <a:lnTo>
                  <a:pt x="4142" y="1673"/>
                </a:lnTo>
                <a:lnTo>
                  <a:pt x="4138" y="1667"/>
                </a:lnTo>
                <a:lnTo>
                  <a:pt x="4136" y="1667"/>
                </a:lnTo>
                <a:lnTo>
                  <a:pt x="4134" y="1665"/>
                </a:lnTo>
                <a:lnTo>
                  <a:pt x="4134" y="1665"/>
                </a:lnTo>
                <a:lnTo>
                  <a:pt x="4130" y="1665"/>
                </a:lnTo>
                <a:lnTo>
                  <a:pt x="4128" y="1665"/>
                </a:lnTo>
                <a:lnTo>
                  <a:pt x="4128" y="1665"/>
                </a:lnTo>
                <a:lnTo>
                  <a:pt x="4128" y="1667"/>
                </a:lnTo>
                <a:lnTo>
                  <a:pt x="4126" y="1669"/>
                </a:lnTo>
                <a:lnTo>
                  <a:pt x="4124" y="1669"/>
                </a:lnTo>
                <a:lnTo>
                  <a:pt x="4124" y="1669"/>
                </a:lnTo>
                <a:lnTo>
                  <a:pt x="4124" y="1667"/>
                </a:lnTo>
                <a:lnTo>
                  <a:pt x="4124" y="1667"/>
                </a:lnTo>
                <a:lnTo>
                  <a:pt x="4124" y="1665"/>
                </a:lnTo>
                <a:lnTo>
                  <a:pt x="4126" y="1665"/>
                </a:lnTo>
                <a:lnTo>
                  <a:pt x="4126" y="1663"/>
                </a:lnTo>
                <a:lnTo>
                  <a:pt x="4126" y="1663"/>
                </a:lnTo>
                <a:lnTo>
                  <a:pt x="4126" y="1661"/>
                </a:lnTo>
                <a:lnTo>
                  <a:pt x="4126" y="1661"/>
                </a:lnTo>
                <a:lnTo>
                  <a:pt x="4124" y="1661"/>
                </a:lnTo>
                <a:lnTo>
                  <a:pt x="4124" y="1658"/>
                </a:lnTo>
                <a:lnTo>
                  <a:pt x="4121" y="1656"/>
                </a:lnTo>
                <a:lnTo>
                  <a:pt x="4121" y="1656"/>
                </a:lnTo>
                <a:lnTo>
                  <a:pt x="4121" y="1654"/>
                </a:lnTo>
                <a:lnTo>
                  <a:pt x="4121" y="1650"/>
                </a:lnTo>
                <a:lnTo>
                  <a:pt x="4121" y="1650"/>
                </a:lnTo>
                <a:lnTo>
                  <a:pt x="4119" y="1646"/>
                </a:lnTo>
                <a:lnTo>
                  <a:pt x="4119" y="1646"/>
                </a:lnTo>
                <a:lnTo>
                  <a:pt x="4117" y="1646"/>
                </a:lnTo>
                <a:lnTo>
                  <a:pt x="4117" y="1646"/>
                </a:lnTo>
                <a:lnTo>
                  <a:pt x="4115" y="1646"/>
                </a:lnTo>
                <a:lnTo>
                  <a:pt x="4113" y="1646"/>
                </a:lnTo>
                <a:lnTo>
                  <a:pt x="4111" y="1644"/>
                </a:lnTo>
                <a:lnTo>
                  <a:pt x="4109" y="1642"/>
                </a:lnTo>
                <a:lnTo>
                  <a:pt x="4107" y="1642"/>
                </a:lnTo>
                <a:lnTo>
                  <a:pt x="4107" y="1640"/>
                </a:lnTo>
                <a:lnTo>
                  <a:pt x="4107" y="1640"/>
                </a:lnTo>
                <a:lnTo>
                  <a:pt x="4107" y="1638"/>
                </a:lnTo>
                <a:lnTo>
                  <a:pt x="4107" y="1638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5"/>
                </a:lnTo>
                <a:lnTo>
                  <a:pt x="4107" y="1633"/>
                </a:lnTo>
                <a:lnTo>
                  <a:pt x="4109" y="1631"/>
                </a:lnTo>
                <a:lnTo>
                  <a:pt x="4111" y="1631"/>
                </a:lnTo>
                <a:lnTo>
                  <a:pt x="4111" y="1631"/>
                </a:lnTo>
                <a:lnTo>
                  <a:pt x="4111" y="1629"/>
                </a:lnTo>
                <a:lnTo>
                  <a:pt x="4109" y="1627"/>
                </a:lnTo>
                <a:lnTo>
                  <a:pt x="4109" y="1625"/>
                </a:lnTo>
                <a:lnTo>
                  <a:pt x="4107" y="1625"/>
                </a:lnTo>
                <a:lnTo>
                  <a:pt x="4107" y="1623"/>
                </a:lnTo>
                <a:lnTo>
                  <a:pt x="4105" y="1623"/>
                </a:lnTo>
                <a:lnTo>
                  <a:pt x="4105" y="1625"/>
                </a:lnTo>
                <a:lnTo>
                  <a:pt x="4100" y="1625"/>
                </a:lnTo>
                <a:lnTo>
                  <a:pt x="4100" y="1627"/>
                </a:lnTo>
                <a:lnTo>
                  <a:pt x="4098" y="1627"/>
                </a:lnTo>
                <a:lnTo>
                  <a:pt x="4096" y="1627"/>
                </a:lnTo>
                <a:lnTo>
                  <a:pt x="4094" y="1627"/>
                </a:lnTo>
                <a:lnTo>
                  <a:pt x="4096" y="1627"/>
                </a:lnTo>
                <a:lnTo>
                  <a:pt x="4100" y="1625"/>
                </a:lnTo>
                <a:lnTo>
                  <a:pt x="4100" y="1625"/>
                </a:lnTo>
                <a:lnTo>
                  <a:pt x="4100" y="1623"/>
                </a:lnTo>
                <a:lnTo>
                  <a:pt x="4098" y="1621"/>
                </a:lnTo>
                <a:lnTo>
                  <a:pt x="4098" y="1621"/>
                </a:lnTo>
                <a:lnTo>
                  <a:pt x="4094" y="1621"/>
                </a:lnTo>
                <a:lnTo>
                  <a:pt x="4092" y="1621"/>
                </a:lnTo>
                <a:lnTo>
                  <a:pt x="4090" y="1619"/>
                </a:lnTo>
                <a:lnTo>
                  <a:pt x="4088" y="1617"/>
                </a:lnTo>
                <a:lnTo>
                  <a:pt x="4088" y="1617"/>
                </a:lnTo>
                <a:lnTo>
                  <a:pt x="4088" y="1614"/>
                </a:lnTo>
                <a:lnTo>
                  <a:pt x="4088" y="1612"/>
                </a:lnTo>
                <a:lnTo>
                  <a:pt x="4086" y="1612"/>
                </a:lnTo>
                <a:lnTo>
                  <a:pt x="4086" y="1610"/>
                </a:lnTo>
                <a:lnTo>
                  <a:pt x="4082" y="1608"/>
                </a:lnTo>
                <a:lnTo>
                  <a:pt x="4082" y="1608"/>
                </a:lnTo>
                <a:lnTo>
                  <a:pt x="4080" y="1608"/>
                </a:lnTo>
                <a:lnTo>
                  <a:pt x="4077" y="1606"/>
                </a:lnTo>
                <a:lnTo>
                  <a:pt x="4077" y="1606"/>
                </a:lnTo>
                <a:lnTo>
                  <a:pt x="4075" y="1604"/>
                </a:lnTo>
                <a:lnTo>
                  <a:pt x="4075" y="1602"/>
                </a:lnTo>
                <a:lnTo>
                  <a:pt x="4073" y="1602"/>
                </a:lnTo>
                <a:lnTo>
                  <a:pt x="4071" y="1600"/>
                </a:lnTo>
                <a:lnTo>
                  <a:pt x="4069" y="1598"/>
                </a:lnTo>
                <a:lnTo>
                  <a:pt x="4069" y="1598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0"/>
                </a:lnTo>
                <a:lnTo>
                  <a:pt x="4069" y="1602"/>
                </a:lnTo>
                <a:lnTo>
                  <a:pt x="4069" y="1604"/>
                </a:lnTo>
                <a:lnTo>
                  <a:pt x="4069" y="1602"/>
                </a:lnTo>
                <a:lnTo>
                  <a:pt x="4067" y="1600"/>
                </a:lnTo>
                <a:lnTo>
                  <a:pt x="4065" y="1600"/>
                </a:lnTo>
                <a:lnTo>
                  <a:pt x="4065" y="1600"/>
                </a:lnTo>
                <a:lnTo>
                  <a:pt x="4063" y="1600"/>
                </a:lnTo>
                <a:lnTo>
                  <a:pt x="4063" y="1598"/>
                </a:lnTo>
                <a:lnTo>
                  <a:pt x="4061" y="1596"/>
                </a:lnTo>
                <a:lnTo>
                  <a:pt x="4061" y="1596"/>
                </a:lnTo>
                <a:lnTo>
                  <a:pt x="4059" y="1593"/>
                </a:lnTo>
                <a:lnTo>
                  <a:pt x="4056" y="1591"/>
                </a:lnTo>
                <a:lnTo>
                  <a:pt x="4056" y="1589"/>
                </a:lnTo>
                <a:lnTo>
                  <a:pt x="4054" y="1587"/>
                </a:lnTo>
                <a:lnTo>
                  <a:pt x="4052" y="1585"/>
                </a:lnTo>
                <a:lnTo>
                  <a:pt x="4050" y="1583"/>
                </a:lnTo>
                <a:lnTo>
                  <a:pt x="4044" y="1579"/>
                </a:lnTo>
                <a:lnTo>
                  <a:pt x="4040" y="1579"/>
                </a:lnTo>
                <a:lnTo>
                  <a:pt x="4040" y="1577"/>
                </a:lnTo>
                <a:lnTo>
                  <a:pt x="4038" y="1577"/>
                </a:lnTo>
                <a:lnTo>
                  <a:pt x="4038" y="1575"/>
                </a:lnTo>
                <a:lnTo>
                  <a:pt x="4038" y="1575"/>
                </a:lnTo>
                <a:lnTo>
                  <a:pt x="4036" y="1575"/>
                </a:lnTo>
                <a:lnTo>
                  <a:pt x="4031" y="1573"/>
                </a:lnTo>
                <a:lnTo>
                  <a:pt x="4031" y="1570"/>
                </a:lnTo>
                <a:lnTo>
                  <a:pt x="4031" y="1568"/>
                </a:lnTo>
                <a:lnTo>
                  <a:pt x="4031" y="1568"/>
                </a:lnTo>
                <a:lnTo>
                  <a:pt x="4027" y="1564"/>
                </a:lnTo>
                <a:lnTo>
                  <a:pt x="4027" y="1564"/>
                </a:lnTo>
                <a:lnTo>
                  <a:pt x="4027" y="1562"/>
                </a:lnTo>
                <a:lnTo>
                  <a:pt x="4025" y="1562"/>
                </a:lnTo>
                <a:lnTo>
                  <a:pt x="4023" y="1558"/>
                </a:lnTo>
                <a:lnTo>
                  <a:pt x="4021" y="1558"/>
                </a:lnTo>
                <a:lnTo>
                  <a:pt x="4021" y="1556"/>
                </a:lnTo>
                <a:lnTo>
                  <a:pt x="4021" y="1556"/>
                </a:lnTo>
                <a:lnTo>
                  <a:pt x="4019" y="1556"/>
                </a:lnTo>
                <a:lnTo>
                  <a:pt x="4017" y="1556"/>
                </a:lnTo>
                <a:lnTo>
                  <a:pt x="4015" y="1556"/>
                </a:lnTo>
                <a:lnTo>
                  <a:pt x="4012" y="1556"/>
                </a:lnTo>
                <a:lnTo>
                  <a:pt x="4010" y="1556"/>
                </a:lnTo>
                <a:lnTo>
                  <a:pt x="4008" y="1556"/>
                </a:lnTo>
                <a:lnTo>
                  <a:pt x="4006" y="1556"/>
                </a:lnTo>
                <a:lnTo>
                  <a:pt x="4002" y="1556"/>
                </a:lnTo>
                <a:lnTo>
                  <a:pt x="4000" y="1556"/>
                </a:lnTo>
                <a:lnTo>
                  <a:pt x="3998" y="1554"/>
                </a:lnTo>
                <a:lnTo>
                  <a:pt x="3996" y="1552"/>
                </a:lnTo>
                <a:lnTo>
                  <a:pt x="3994" y="1552"/>
                </a:lnTo>
                <a:lnTo>
                  <a:pt x="3994" y="1552"/>
                </a:lnTo>
                <a:lnTo>
                  <a:pt x="3992" y="1549"/>
                </a:lnTo>
                <a:lnTo>
                  <a:pt x="3989" y="1549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2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4"/>
                </a:lnTo>
                <a:lnTo>
                  <a:pt x="3987" y="1556"/>
                </a:lnTo>
                <a:lnTo>
                  <a:pt x="3989" y="1560"/>
                </a:lnTo>
                <a:lnTo>
                  <a:pt x="3989" y="1562"/>
                </a:lnTo>
                <a:lnTo>
                  <a:pt x="3992" y="1562"/>
                </a:lnTo>
                <a:lnTo>
                  <a:pt x="3992" y="1564"/>
                </a:lnTo>
                <a:lnTo>
                  <a:pt x="3998" y="1570"/>
                </a:lnTo>
                <a:lnTo>
                  <a:pt x="4002" y="1573"/>
                </a:lnTo>
                <a:lnTo>
                  <a:pt x="4002" y="1575"/>
                </a:lnTo>
                <a:lnTo>
                  <a:pt x="4004" y="1577"/>
                </a:lnTo>
                <a:lnTo>
                  <a:pt x="4006" y="1577"/>
                </a:lnTo>
                <a:lnTo>
                  <a:pt x="4010" y="1579"/>
                </a:lnTo>
                <a:lnTo>
                  <a:pt x="4010" y="1579"/>
                </a:lnTo>
                <a:lnTo>
                  <a:pt x="4012" y="1579"/>
                </a:lnTo>
                <a:lnTo>
                  <a:pt x="4017" y="1585"/>
                </a:lnTo>
                <a:lnTo>
                  <a:pt x="4017" y="1585"/>
                </a:lnTo>
                <a:lnTo>
                  <a:pt x="4017" y="1587"/>
                </a:lnTo>
                <a:lnTo>
                  <a:pt x="4019" y="1589"/>
                </a:lnTo>
                <a:lnTo>
                  <a:pt x="4021" y="1589"/>
                </a:lnTo>
                <a:lnTo>
                  <a:pt x="4021" y="1591"/>
                </a:lnTo>
                <a:lnTo>
                  <a:pt x="4023" y="1593"/>
                </a:lnTo>
                <a:lnTo>
                  <a:pt x="4023" y="1596"/>
                </a:lnTo>
                <a:lnTo>
                  <a:pt x="4023" y="1598"/>
                </a:lnTo>
                <a:lnTo>
                  <a:pt x="4025" y="1598"/>
                </a:lnTo>
                <a:lnTo>
                  <a:pt x="4027" y="1598"/>
                </a:lnTo>
                <a:lnTo>
                  <a:pt x="4027" y="1600"/>
                </a:lnTo>
                <a:lnTo>
                  <a:pt x="4029" y="1600"/>
                </a:lnTo>
                <a:lnTo>
                  <a:pt x="4036" y="1604"/>
                </a:lnTo>
                <a:lnTo>
                  <a:pt x="4036" y="1604"/>
                </a:lnTo>
                <a:lnTo>
                  <a:pt x="4038" y="1606"/>
                </a:lnTo>
                <a:lnTo>
                  <a:pt x="4040" y="1610"/>
                </a:lnTo>
                <a:lnTo>
                  <a:pt x="4042" y="1617"/>
                </a:lnTo>
                <a:lnTo>
                  <a:pt x="4042" y="1621"/>
                </a:lnTo>
                <a:lnTo>
                  <a:pt x="4044" y="1625"/>
                </a:lnTo>
                <a:lnTo>
                  <a:pt x="4044" y="1627"/>
                </a:lnTo>
                <a:lnTo>
                  <a:pt x="4046" y="1627"/>
                </a:lnTo>
                <a:lnTo>
                  <a:pt x="4046" y="1629"/>
                </a:lnTo>
                <a:lnTo>
                  <a:pt x="4050" y="1629"/>
                </a:lnTo>
                <a:lnTo>
                  <a:pt x="4052" y="1631"/>
                </a:lnTo>
                <a:lnTo>
                  <a:pt x="4052" y="1631"/>
                </a:lnTo>
                <a:lnTo>
                  <a:pt x="4054" y="1635"/>
                </a:lnTo>
                <a:lnTo>
                  <a:pt x="4054" y="1638"/>
                </a:lnTo>
                <a:lnTo>
                  <a:pt x="4056" y="1638"/>
                </a:lnTo>
                <a:lnTo>
                  <a:pt x="4059" y="1640"/>
                </a:lnTo>
                <a:lnTo>
                  <a:pt x="4061" y="1642"/>
                </a:lnTo>
                <a:lnTo>
                  <a:pt x="4061" y="1644"/>
                </a:lnTo>
                <a:lnTo>
                  <a:pt x="4063" y="1648"/>
                </a:lnTo>
                <a:lnTo>
                  <a:pt x="4063" y="1650"/>
                </a:lnTo>
                <a:lnTo>
                  <a:pt x="4069" y="1658"/>
                </a:lnTo>
                <a:lnTo>
                  <a:pt x="4069" y="1663"/>
                </a:lnTo>
                <a:lnTo>
                  <a:pt x="4069" y="1663"/>
                </a:lnTo>
                <a:lnTo>
                  <a:pt x="4069" y="1665"/>
                </a:lnTo>
                <a:lnTo>
                  <a:pt x="4073" y="1669"/>
                </a:lnTo>
                <a:lnTo>
                  <a:pt x="4073" y="1669"/>
                </a:lnTo>
                <a:lnTo>
                  <a:pt x="4075" y="1671"/>
                </a:lnTo>
                <a:lnTo>
                  <a:pt x="4075" y="1671"/>
                </a:lnTo>
                <a:lnTo>
                  <a:pt x="4077" y="1673"/>
                </a:lnTo>
                <a:lnTo>
                  <a:pt x="4080" y="1677"/>
                </a:lnTo>
                <a:lnTo>
                  <a:pt x="4080" y="1677"/>
                </a:lnTo>
                <a:lnTo>
                  <a:pt x="4084" y="1679"/>
                </a:lnTo>
                <a:lnTo>
                  <a:pt x="4088" y="1684"/>
                </a:lnTo>
                <a:lnTo>
                  <a:pt x="4088" y="1684"/>
                </a:lnTo>
                <a:lnTo>
                  <a:pt x="4090" y="1688"/>
                </a:lnTo>
                <a:lnTo>
                  <a:pt x="4094" y="1690"/>
                </a:lnTo>
                <a:lnTo>
                  <a:pt x="4098" y="1696"/>
                </a:lnTo>
                <a:lnTo>
                  <a:pt x="4103" y="1696"/>
                </a:lnTo>
                <a:lnTo>
                  <a:pt x="4103" y="1698"/>
                </a:lnTo>
                <a:lnTo>
                  <a:pt x="4105" y="1700"/>
                </a:lnTo>
                <a:lnTo>
                  <a:pt x="4107" y="1700"/>
                </a:lnTo>
                <a:lnTo>
                  <a:pt x="4111" y="1702"/>
                </a:lnTo>
                <a:lnTo>
                  <a:pt x="4111" y="1705"/>
                </a:lnTo>
                <a:lnTo>
                  <a:pt x="4115" y="1709"/>
                </a:lnTo>
                <a:lnTo>
                  <a:pt x="4117" y="1709"/>
                </a:lnTo>
                <a:lnTo>
                  <a:pt x="4117" y="1711"/>
                </a:lnTo>
                <a:lnTo>
                  <a:pt x="4119" y="1713"/>
                </a:lnTo>
                <a:lnTo>
                  <a:pt x="4121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5"/>
                </a:lnTo>
                <a:lnTo>
                  <a:pt x="4124" y="1713"/>
                </a:lnTo>
                <a:lnTo>
                  <a:pt x="4124" y="1711"/>
                </a:lnTo>
                <a:lnTo>
                  <a:pt x="4124" y="1711"/>
                </a:lnTo>
                <a:lnTo>
                  <a:pt x="4128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0" y="1713"/>
                </a:lnTo>
                <a:lnTo>
                  <a:pt x="4134" y="1711"/>
                </a:lnTo>
                <a:close/>
                <a:moveTo>
                  <a:pt x="4019" y="1602"/>
                </a:moveTo>
                <a:lnTo>
                  <a:pt x="4017" y="1600"/>
                </a:lnTo>
                <a:lnTo>
                  <a:pt x="4017" y="1600"/>
                </a:lnTo>
                <a:lnTo>
                  <a:pt x="4017" y="1600"/>
                </a:lnTo>
                <a:lnTo>
                  <a:pt x="4015" y="1600"/>
                </a:lnTo>
                <a:lnTo>
                  <a:pt x="4015" y="1600"/>
                </a:lnTo>
                <a:lnTo>
                  <a:pt x="4017" y="1600"/>
                </a:lnTo>
                <a:lnTo>
                  <a:pt x="4017" y="1602"/>
                </a:lnTo>
                <a:lnTo>
                  <a:pt x="4019" y="1602"/>
                </a:lnTo>
                <a:close/>
                <a:moveTo>
                  <a:pt x="4036" y="1461"/>
                </a:moveTo>
                <a:lnTo>
                  <a:pt x="4033" y="1461"/>
                </a:lnTo>
                <a:lnTo>
                  <a:pt x="4033" y="1461"/>
                </a:lnTo>
                <a:lnTo>
                  <a:pt x="4033" y="1463"/>
                </a:lnTo>
                <a:lnTo>
                  <a:pt x="4033" y="1463"/>
                </a:lnTo>
                <a:lnTo>
                  <a:pt x="4033" y="1463"/>
                </a:lnTo>
                <a:lnTo>
                  <a:pt x="4036" y="1466"/>
                </a:lnTo>
                <a:lnTo>
                  <a:pt x="4036" y="1461"/>
                </a:lnTo>
                <a:lnTo>
                  <a:pt x="4036" y="1461"/>
                </a:lnTo>
                <a:close/>
                <a:moveTo>
                  <a:pt x="4033" y="1449"/>
                </a:moveTo>
                <a:lnTo>
                  <a:pt x="4033" y="1449"/>
                </a:lnTo>
                <a:lnTo>
                  <a:pt x="4031" y="1449"/>
                </a:lnTo>
                <a:lnTo>
                  <a:pt x="4031" y="1449"/>
                </a:lnTo>
                <a:lnTo>
                  <a:pt x="4031" y="1451"/>
                </a:lnTo>
                <a:lnTo>
                  <a:pt x="4031" y="1453"/>
                </a:lnTo>
                <a:lnTo>
                  <a:pt x="4031" y="1453"/>
                </a:lnTo>
                <a:lnTo>
                  <a:pt x="4033" y="1453"/>
                </a:lnTo>
                <a:lnTo>
                  <a:pt x="4033" y="1451"/>
                </a:lnTo>
                <a:lnTo>
                  <a:pt x="4033" y="1449"/>
                </a:lnTo>
                <a:lnTo>
                  <a:pt x="4033" y="1449"/>
                </a:lnTo>
                <a:lnTo>
                  <a:pt x="4033" y="1449"/>
                </a:lnTo>
                <a:close/>
                <a:moveTo>
                  <a:pt x="4036" y="1459"/>
                </a:moveTo>
                <a:lnTo>
                  <a:pt x="4036" y="1457"/>
                </a:lnTo>
                <a:lnTo>
                  <a:pt x="4033" y="1457"/>
                </a:lnTo>
                <a:lnTo>
                  <a:pt x="4033" y="1457"/>
                </a:lnTo>
                <a:lnTo>
                  <a:pt x="4033" y="1459"/>
                </a:lnTo>
                <a:lnTo>
                  <a:pt x="4036" y="1459"/>
                </a:lnTo>
                <a:lnTo>
                  <a:pt x="4036" y="1459"/>
                </a:lnTo>
                <a:lnTo>
                  <a:pt x="4036" y="1459"/>
                </a:lnTo>
                <a:close/>
                <a:moveTo>
                  <a:pt x="4031" y="1501"/>
                </a:moveTo>
                <a:lnTo>
                  <a:pt x="4031" y="1499"/>
                </a:lnTo>
                <a:lnTo>
                  <a:pt x="4031" y="1499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lnTo>
                  <a:pt x="4031" y="1501"/>
                </a:lnTo>
                <a:close/>
                <a:moveTo>
                  <a:pt x="4031" y="1487"/>
                </a:moveTo>
                <a:lnTo>
                  <a:pt x="4031" y="1487"/>
                </a:lnTo>
                <a:lnTo>
                  <a:pt x="4029" y="1487"/>
                </a:lnTo>
                <a:lnTo>
                  <a:pt x="4029" y="1489"/>
                </a:lnTo>
                <a:lnTo>
                  <a:pt x="4029" y="1489"/>
                </a:lnTo>
                <a:lnTo>
                  <a:pt x="4029" y="1489"/>
                </a:lnTo>
                <a:lnTo>
                  <a:pt x="4031" y="1489"/>
                </a:lnTo>
                <a:lnTo>
                  <a:pt x="4031" y="1487"/>
                </a:lnTo>
                <a:lnTo>
                  <a:pt x="4031" y="1487"/>
                </a:lnTo>
                <a:close/>
                <a:moveTo>
                  <a:pt x="4021" y="1396"/>
                </a:moveTo>
                <a:lnTo>
                  <a:pt x="4021" y="1394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21" y="1392"/>
                </a:lnTo>
                <a:lnTo>
                  <a:pt x="4019" y="1392"/>
                </a:lnTo>
                <a:lnTo>
                  <a:pt x="4021" y="1394"/>
                </a:lnTo>
                <a:lnTo>
                  <a:pt x="4021" y="1396"/>
                </a:lnTo>
                <a:lnTo>
                  <a:pt x="4021" y="1396"/>
                </a:lnTo>
                <a:close/>
                <a:moveTo>
                  <a:pt x="4029" y="1453"/>
                </a:moveTo>
                <a:lnTo>
                  <a:pt x="4029" y="1453"/>
                </a:lnTo>
                <a:lnTo>
                  <a:pt x="4029" y="1453"/>
                </a:lnTo>
                <a:lnTo>
                  <a:pt x="4029" y="1453"/>
                </a:lnTo>
                <a:lnTo>
                  <a:pt x="4027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5"/>
                </a:lnTo>
                <a:lnTo>
                  <a:pt x="4029" y="1453"/>
                </a:lnTo>
                <a:close/>
                <a:moveTo>
                  <a:pt x="3989" y="1547"/>
                </a:moveTo>
                <a:lnTo>
                  <a:pt x="3989" y="1547"/>
                </a:lnTo>
                <a:lnTo>
                  <a:pt x="3989" y="1547"/>
                </a:lnTo>
                <a:lnTo>
                  <a:pt x="3989" y="1547"/>
                </a:lnTo>
                <a:lnTo>
                  <a:pt x="3987" y="1547"/>
                </a:lnTo>
                <a:lnTo>
                  <a:pt x="3987" y="1545"/>
                </a:lnTo>
                <a:lnTo>
                  <a:pt x="3987" y="1547"/>
                </a:lnTo>
                <a:lnTo>
                  <a:pt x="3987" y="1547"/>
                </a:lnTo>
                <a:lnTo>
                  <a:pt x="3989" y="1547"/>
                </a:lnTo>
                <a:close/>
                <a:moveTo>
                  <a:pt x="3981" y="1403"/>
                </a:moveTo>
                <a:lnTo>
                  <a:pt x="3981" y="1403"/>
                </a:lnTo>
                <a:lnTo>
                  <a:pt x="3981" y="1403"/>
                </a:lnTo>
                <a:lnTo>
                  <a:pt x="3981" y="1403"/>
                </a:lnTo>
                <a:lnTo>
                  <a:pt x="3981" y="1401"/>
                </a:lnTo>
                <a:lnTo>
                  <a:pt x="3981" y="1401"/>
                </a:lnTo>
                <a:lnTo>
                  <a:pt x="3981" y="1403"/>
                </a:lnTo>
                <a:close/>
                <a:moveTo>
                  <a:pt x="4033" y="1472"/>
                </a:moveTo>
                <a:lnTo>
                  <a:pt x="4036" y="1474"/>
                </a:lnTo>
                <a:lnTo>
                  <a:pt x="4036" y="1474"/>
                </a:lnTo>
                <a:lnTo>
                  <a:pt x="4036" y="1474"/>
                </a:lnTo>
                <a:lnTo>
                  <a:pt x="4036" y="1472"/>
                </a:lnTo>
                <a:lnTo>
                  <a:pt x="4033" y="1472"/>
                </a:lnTo>
                <a:close/>
                <a:moveTo>
                  <a:pt x="4063" y="1675"/>
                </a:moveTo>
                <a:lnTo>
                  <a:pt x="4063" y="1675"/>
                </a:lnTo>
                <a:lnTo>
                  <a:pt x="4063" y="1675"/>
                </a:lnTo>
                <a:lnTo>
                  <a:pt x="4061" y="1671"/>
                </a:lnTo>
                <a:lnTo>
                  <a:pt x="4059" y="1671"/>
                </a:lnTo>
                <a:lnTo>
                  <a:pt x="4059" y="1671"/>
                </a:lnTo>
                <a:lnTo>
                  <a:pt x="4059" y="1673"/>
                </a:lnTo>
                <a:lnTo>
                  <a:pt x="4061" y="1675"/>
                </a:lnTo>
                <a:lnTo>
                  <a:pt x="4061" y="1675"/>
                </a:lnTo>
                <a:lnTo>
                  <a:pt x="4061" y="1677"/>
                </a:lnTo>
                <a:lnTo>
                  <a:pt x="4061" y="1677"/>
                </a:lnTo>
                <a:lnTo>
                  <a:pt x="4063" y="1679"/>
                </a:lnTo>
                <a:lnTo>
                  <a:pt x="4063" y="1677"/>
                </a:lnTo>
                <a:lnTo>
                  <a:pt x="4063" y="1675"/>
                </a:lnTo>
                <a:lnTo>
                  <a:pt x="4063" y="1675"/>
                </a:lnTo>
                <a:close/>
                <a:moveTo>
                  <a:pt x="3948" y="1474"/>
                </a:moveTo>
                <a:lnTo>
                  <a:pt x="3948" y="1474"/>
                </a:lnTo>
                <a:lnTo>
                  <a:pt x="3945" y="1476"/>
                </a:lnTo>
                <a:lnTo>
                  <a:pt x="3945" y="1476"/>
                </a:lnTo>
                <a:lnTo>
                  <a:pt x="3945" y="1478"/>
                </a:lnTo>
                <a:lnTo>
                  <a:pt x="3945" y="1478"/>
                </a:lnTo>
                <a:lnTo>
                  <a:pt x="3948" y="1480"/>
                </a:lnTo>
                <a:lnTo>
                  <a:pt x="3948" y="1478"/>
                </a:lnTo>
                <a:lnTo>
                  <a:pt x="3950" y="1476"/>
                </a:lnTo>
                <a:lnTo>
                  <a:pt x="3948" y="1476"/>
                </a:lnTo>
                <a:lnTo>
                  <a:pt x="3948" y="1474"/>
                </a:lnTo>
                <a:close/>
                <a:moveTo>
                  <a:pt x="3950" y="1466"/>
                </a:moveTo>
                <a:lnTo>
                  <a:pt x="3950" y="1466"/>
                </a:lnTo>
                <a:lnTo>
                  <a:pt x="3950" y="1466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8"/>
                </a:lnTo>
                <a:lnTo>
                  <a:pt x="3950" y="1466"/>
                </a:lnTo>
                <a:lnTo>
                  <a:pt x="3950" y="1466"/>
                </a:lnTo>
                <a:close/>
                <a:moveTo>
                  <a:pt x="3954" y="1451"/>
                </a:moveTo>
                <a:lnTo>
                  <a:pt x="3954" y="1447"/>
                </a:lnTo>
                <a:lnTo>
                  <a:pt x="3954" y="1445"/>
                </a:lnTo>
                <a:lnTo>
                  <a:pt x="3954" y="1445"/>
                </a:lnTo>
                <a:lnTo>
                  <a:pt x="3954" y="1443"/>
                </a:lnTo>
                <a:lnTo>
                  <a:pt x="3956" y="1443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40"/>
                </a:lnTo>
                <a:lnTo>
                  <a:pt x="3956" y="1438"/>
                </a:lnTo>
                <a:lnTo>
                  <a:pt x="3956" y="1438"/>
                </a:lnTo>
                <a:lnTo>
                  <a:pt x="3956" y="1436"/>
                </a:lnTo>
                <a:lnTo>
                  <a:pt x="3956" y="1436"/>
                </a:lnTo>
                <a:lnTo>
                  <a:pt x="3956" y="1436"/>
                </a:lnTo>
                <a:lnTo>
                  <a:pt x="3954" y="1436"/>
                </a:lnTo>
                <a:lnTo>
                  <a:pt x="3954" y="1438"/>
                </a:lnTo>
                <a:lnTo>
                  <a:pt x="3954" y="1440"/>
                </a:lnTo>
                <a:lnTo>
                  <a:pt x="3952" y="1443"/>
                </a:lnTo>
                <a:lnTo>
                  <a:pt x="3952" y="1443"/>
                </a:lnTo>
                <a:lnTo>
                  <a:pt x="3952" y="1445"/>
                </a:lnTo>
                <a:lnTo>
                  <a:pt x="3952" y="1447"/>
                </a:lnTo>
                <a:lnTo>
                  <a:pt x="3952" y="1447"/>
                </a:lnTo>
                <a:lnTo>
                  <a:pt x="3952" y="1449"/>
                </a:lnTo>
                <a:lnTo>
                  <a:pt x="3952" y="1449"/>
                </a:lnTo>
                <a:lnTo>
                  <a:pt x="3952" y="1451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3"/>
                </a:lnTo>
                <a:lnTo>
                  <a:pt x="3952" y="1455"/>
                </a:lnTo>
                <a:lnTo>
                  <a:pt x="3952" y="1455"/>
                </a:lnTo>
                <a:lnTo>
                  <a:pt x="3950" y="1455"/>
                </a:lnTo>
                <a:lnTo>
                  <a:pt x="3950" y="1455"/>
                </a:lnTo>
                <a:lnTo>
                  <a:pt x="3950" y="1457"/>
                </a:lnTo>
                <a:lnTo>
                  <a:pt x="3950" y="1457"/>
                </a:lnTo>
                <a:lnTo>
                  <a:pt x="3950" y="1459"/>
                </a:lnTo>
                <a:lnTo>
                  <a:pt x="3950" y="1459"/>
                </a:lnTo>
                <a:lnTo>
                  <a:pt x="3948" y="1459"/>
                </a:lnTo>
                <a:lnTo>
                  <a:pt x="3950" y="1461"/>
                </a:lnTo>
                <a:lnTo>
                  <a:pt x="3950" y="1461"/>
                </a:lnTo>
                <a:lnTo>
                  <a:pt x="3950" y="1466"/>
                </a:lnTo>
                <a:lnTo>
                  <a:pt x="3950" y="1466"/>
                </a:lnTo>
                <a:lnTo>
                  <a:pt x="3952" y="1466"/>
                </a:lnTo>
                <a:lnTo>
                  <a:pt x="3952" y="1463"/>
                </a:lnTo>
                <a:lnTo>
                  <a:pt x="3952" y="1461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9"/>
                </a:lnTo>
                <a:lnTo>
                  <a:pt x="3952" y="1457"/>
                </a:lnTo>
                <a:lnTo>
                  <a:pt x="3952" y="1457"/>
                </a:lnTo>
                <a:lnTo>
                  <a:pt x="3952" y="1457"/>
                </a:lnTo>
                <a:lnTo>
                  <a:pt x="3954" y="1455"/>
                </a:lnTo>
                <a:lnTo>
                  <a:pt x="3954" y="1455"/>
                </a:lnTo>
                <a:lnTo>
                  <a:pt x="3954" y="1451"/>
                </a:lnTo>
                <a:lnTo>
                  <a:pt x="3954" y="1451"/>
                </a:lnTo>
                <a:lnTo>
                  <a:pt x="3954" y="1451"/>
                </a:lnTo>
                <a:close/>
                <a:moveTo>
                  <a:pt x="3939" y="1315"/>
                </a:moveTo>
                <a:lnTo>
                  <a:pt x="3939" y="1315"/>
                </a:lnTo>
                <a:lnTo>
                  <a:pt x="3939" y="1315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7"/>
                </a:lnTo>
                <a:lnTo>
                  <a:pt x="3939" y="1315"/>
                </a:lnTo>
                <a:lnTo>
                  <a:pt x="3939" y="1315"/>
                </a:lnTo>
                <a:close/>
                <a:moveTo>
                  <a:pt x="3952" y="1497"/>
                </a:move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9"/>
                </a:lnTo>
                <a:lnTo>
                  <a:pt x="3952" y="1497"/>
                </a:lnTo>
                <a:close/>
                <a:moveTo>
                  <a:pt x="3927" y="1302"/>
                </a:moveTo>
                <a:lnTo>
                  <a:pt x="3927" y="1308"/>
                </a:lnTo>
                <a:lnTo>
                  <a:pt x="3929" y="1308"/>
                </a:lnTo>
                <a:lnTo>
                  <a:pt x="3929" y="1306"/>
                </a:lnTo>
                <a:lnTo>
                  <a:pt x="3929" y="1304"/>
                </a:lnTo>
                <a:lnTo>
                  <a:pt x="3927" y="1302"/>
                </a:lnTo>
                <a:close/>
                <a:moveTo>
                  <a:pt x="3952" y="1445"/>
                </a:moveTo>
                <a:lnTo>
                  <a:pt x="3952" y="1445"/>
                </a:lnTo>
                <a:lnTo>
                  <a:pt x="3950" y="1445"/>
                </a:lnTo>
                <a:lnTo>
                  <a:pt x="3950" y="1445"/>
                </a:lnTo>
                <a:lnTo>
                  <a:pt x="3950" y="1447"/>
                </a:lnTo>
                <a:lnTo>
                  <a:pt x="3952" y="1445"/>
                </a:lnTo>
                <a:lnTo>
                  <a:pt x="3952" y="1445"/>
                </a:lnTo>
                <a:close/>
                <a:moveTo>
                  <a:pt x="3920" y="1296"/>
                </a:moveTo>
                <a:lnTo>
                  <a:pt x="3920" y="1296"/>
                </a:lnTo>
                <a:lnTo>
                  <a:pt x="3920" y="1294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lnTo>
                  <a:pt x="3920" y="1296"/>
                </a:lnTo>
                <a:close/>
                <a:moveTo>
                  <a:pt x="3933" y="1302"/>
                </a:moveTo>
                <a:lnTo>
                  <a:pt x="3933" y="1302"/>
                </a:lnTo>
                <a:lnTo>
                  <a:pt x="3933" y="1300"/>
                </a:lnTo>
                <a:lnTo>
                  <a:pt x="3933" y="1302"/>
                </a:lnTo>
                <a:lnTo>
                  <a:pt x="3933" y="1302"/>
                </a:lnTo>
                <a:lnTo>
                  <a:pt x="3933" y="1304"/>
                </a:lnTo>
                <a:lnTo>
                  <a:pt x="3933" y="1304"/>
                </a:lnTo>
                <a:lnTo>
                  <a:pt x="3935" y="1304"/>
                </a:lnTo>
                <a:lnTo>
                  <a:pt x="3935" y="1304"/>
                </a:lnTo>
                <a:lnTo>
                  <a:pt x="3933" y="1302"/>
                </a:lnTo>
                <a:close/>
                <a:moveTo>
                  <a:pt x="3977" y="1396"/>
                </a:moveTo>
                <a:lnTo>
                  <a:pt x="3977" y="1399"/>
                </a:lnTo>
                <a:lnTo>
                  <a:pt x="3975" y="1401"/>
                </a:lnTo>
                <a:lnTo>
                  <a:pt x="3975" y="1403"/>
                </a:lnTo>
                <a:lnTo>
                  <a:pt x="3977" y="1401"/>
                </a:lnTo>
                <a:lnTo>
                  <a:pt x="3977" y="1399"/>
                </a:lnTo>
                <a:lnTo>
                  <a:pt x="3979" y="1396"/>
                </a:lnTo>
                <a:lnTo>
                  <a:pt x="3979" y="1396"/>
                </a:lnTo>
                <a:lnTo>
                  <a:pt x="3977" y="1396"/>
                </a:lnTo>
                <a:close/>
                <a:moveTo>
                  <a:pt x="3939" y="1313"/>
                </a:moveTo>
                <a:lnTo>
                  <a:pt x="3939" y="1310"/>
                </a:lnTo>
                <a:lnTo>
                  <a:pt x="3939" y="1310"/>
                </a:lnTo>
                <a:lnTo>
                  <a:pt x="3939" y="1313"/>
                </a:lnTo>
                <a:lnTo>
                  <a:pt x="3937" y="1313"/>
                </a:lnTo>
                <a:lnTo>
                  <a:pt x="3939" y="1315"/>
                </a:lnTo>
                <a:lnTo>
                  <a:pt x="3939" y="1313"/>
                </a:lnTo>
                <a:lnTo>
                  <a:pt x="3939" y="1313"/>
                </a:lnTo>
                <a:close/>
                <a:moveTo>
                  <a:pt x="3964" y="1361"/>
                </a:moveTo>
                <a:lnTo>
                  <a:pt x="3966" y="1359"/>
                </a:lnTo>
                <a:lnTo>
                  <a:pt x="3966" y="1359"/>
                </a:lnTo>
                <a:lnTo>
                  <a:pt x="3966" y="1357"/>
                </a:lnTo>
                <a:lnTo>
                  <a:pt x="3964" y="1357"/>
                </a:lnTo>
                <a:lnTo>
                  <a:pt x="3962" y="1357"/>
                </a:lnTo>
                <a:lnTo>
                  <a:pt x="3962" y="1359"/>
                </a:lnTo>
                <a:lnTo>
                  <a:pt x="3964" y="1361"/>
                </a:lnTo>
                <a:lnTo>
                  <a:pt x="3964" y="1361"/>
                </a:lnTo>
                <a:close/>
                <a:moveTo>
                  <a:pt x="3964" y="1524"/>
                </a:moveTo>
                <a:lnTo>
                  <a:pt x="3964" y="1524"/>
                </a:lnTo>
                <a:lnTo>
                  <a:pt x="3964" y="1524"/>
                </a:lnTo>
                <a:lnTo>
                  <a:pt x="3964" y="1526"/>
                </a:lnTo>
                <a:lnTo>
                  <a:pt x="3964" y="1526"/>
                </a:lnTo>
                <a:lnTo>
                  <a:pt x="3966" y="1526"/>
                </a:lnTo>
                <a:lnTo>
                  <a:pt x="3964" y="1524"/>
                </a:lnTo>
                <a:close/>
                <a:moveTo>
                  <a:pt x="3962" y="1514"/>
                </a:moveTo>
                <a:lnTo>
                  <a:pt x="3962" y="1514"/>
                </a:lnTo>
                <a:lnTo>
                  <a:pt x="3962" y="1514"/>
                </a:lnTo>
                <a:lnTo>
                  <a:pt x="3962" y="1514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6"/>
                </a:lnTo>
                <a:lnTo>
                  <a:pt x="3962" y="1514"/>
                </a:lnTo>
                <a:lnTo>
                  <a:pt x="3962" y="1514"/>
                </a:lnTo>
                <a:close/>
                <a:moveTo>
                  <a:pt x="3966" y="1526"/>
                </a:moveTo>
                <a:lnTo>
                  <a:pt x="3964" y="1528"/>
                </a:lnTo>
                <a:lnTo>
                  <a:pt x="3964" y="1528"/>
                </a:lnTo>
                <a:lnTo>
                  <a:pt x="3964" y="1531"/>
                </a:lnTo>
                <a:lnTo>
                  <a:pt x="3964" y="1531"/>
                </a:lnTo>
                <a:lnTo>
                  <a:pt x="3966" y="1535"/>
                </a:lnTo>
                <a:lnTo>
                  <a:pt x="3968" y="1533"/>
                </a:lnTo>
                <a:lnTo>
                  <a:pt x="3968" y="1531"/>
                </a:lnTo>
                <a:lnTo>
                  <a:pt x="3966" y="1528"/>
                </a:lnTo>
                <a:lnTo>
                  <a:pt x="3966" y="1526"/>
                </a:lnTo>
                <a:close/>
                <a:moveTo>
                  <a:pt x="3956" y="1512"/>
                </a:moveTo>
                <a:lnTo>
                  <a:pt x="3956" y="1512"/>
                </a:lnTo>
                <a:lnTo>
                  <a:pt x="3956" y="1512"/>
                </a:lnTo>
                <a:lnTo>
                  <a:pt x="3956" y="1514"/>
                </a:lnTo>
                <a:lnTo>
                  <a:pt x="3958" y="1514"/>
                </a:lnTo>
                <a:lnTo>
                  <a:pt x="3958" y="1512"/>
                </a:lnTo>
                <a:lnTo>
                  <a:pt x="3956" y="1512"/>
                </a:lnTo>
                <a:close/>
                <a:moveTo>
                  <a:pt x="3962" y="1344"/>
                </a:moveTo>
                <a:lnTo>
                  <a:pt x="3962" y="1342"/>
                </a:lnTo>
                <a:lnTo>
                  <a:pt x="3960" y="1342"/>
                </a:lnTo>
                <a:lnTo>
                  <a:pt x="3960" y="1342"/>
                </a:lnTo>
                <a:lnTo>
                  <a:pt x="3962" y="1344"/>
                </a:lnTo>
                <a:lnTo>
                  <a:pt x="3962" y="1344"/>
                </a:lnTo>
                <a:close/>
                <a:moveTo>
                  <a:pt x="3956" y="1457"/>
                </a:moveTo>
                <a:lnTo>
                  <a:pt x="3954" y="1457"/>
                </a:lnTo>
                <a:lnTo>
                  <a:pt x="3954" y="1459"/>
                </a:lnTo>
                <a:lnTo>
                  <a:pt x="3956" y="1459"/>
                </a:lnTo>
                <a:lnTo>
                  <a:pt x="3956" y="1457"/>
                </a:lnTo>
                <a:lnTo>
                  <a:pt x="3956" y="1457"/>
                </a:lnTo>
                <a:close/>
                <a:moveTo>
                  <a:pt x="3956" y="1342"/>
                </a:moveTo>
                <a:lnTo>
                  <a:pt x="3956" y="1342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0"/>
                </a:lnTo>
                <a:lnTo>
                  <a:pt x="3954" y="1342"/>
                </a:lnTo>
                <a:lnTo>
                  <a:pt x="3956" y="1342"/>
                </a:lnTo>
                <a:close/>
                <a:moveTo>
                  <a:pt x="3960" y="1516"/>
                </a:moveTo>
                <a:lnTo>
                  <a:pt x="3960" y="1516"/>
                </a:lnTo>
                <a:lnTo>
                  <a:pt x="3960" y="1516"/>
                </a:lnTo>
                <a:lnTo>
                  <a:pt x="3960" y="1518"/>
                </a:lnTo>
                <a:lnTo>
                  <a:pt x="3960" y="1518"/>
                </a:lnTo>
                <a:lnTo>
                  <a:pt x="3962" y="1518"/>
                </a:lnTo>
                <a:lnTo>
                  <a:pt x="3962" y="1518"/>
                </a:lnTo>
                <a:lnTo>
                  <a:pt x="3962" y="1516"/>
                </a:lnTo>
                <a:lnTo>
                  <a:pt x="3960" y="1516"/>
                </a:lnTo>
                <a:close/>
                <a:moveTo>
                  <a:pt x="3765" y="1493"/>
                </a:move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1"/>
                </a:lnTo>
                <a:lnTo>
                  <a:pt x="3765" y="1493"/>
                </a:lnTo>
                <a:lnTo>
                  <a:pt x="3765" y="1493"/>
                </a:lnTo>
                <a:close/>
                <a:moveTo>
                  <a:pt x="4488" y="1658"/>
                </a:moveTo>
                <a:lnTo>
                  <a:pt x="4490" y="1661"/>
                </a:lnTo>
                <a:lnTo>
                  <a:pt x="4492" y="1661"/>
                </a:lnTo>
                <a:lnTo>
                  <a:pt x="4492" y="1661"/>
                </a:lnTo>
                <a:lnTo>
                  <a:pt x="4494" y="1661"/>
                </a:lnTo>
                <a:lnTo>
                  <a:pt x="4494" y="1661"/>
                </a:lnTo>
                <a:lnTo>
                  <a:pt x="4497" y="1661"/>
                </a:lnTo>
                <a:lnTo>
                  <a:pt x="4497" y="1661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8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7" y="1656"/>
                </a:lnTo>
                <a:lnTo>
                  <a:pt x="4494" y="1656"/>
                </a:lnTo>
                <a:lnTo>
                  <a:pt x="4492" y="1656"/>
                </a:lnTo>
                <a:lnTo>
                  <a:pt x="4490" y="1656"/>
                </a:lnTo>
                <a:lnTo>
                  <a:pt x="4488" y="1658"/>
                </a:lnTo>
                <a:lnTo>
                  <a:pt x="4488" y="1658"/>
                </a:lnTo>
                <a:close/>
                <a:moveTo>
                  <a:pt x="4484" y="1633"/>
                </a:moveTo>
                <a:lnTo>
                  <a:pt x="4484" y="1633"/>
                </a:lnTo>
                <a:lnTo>
                  <a:pt x="4484" y="1633"/>
                </a:lnTo>
                <a:lnTo>
                  <a:pt x="4484" y="1633"/>
                </a:lnTo>
                <a:lnTo>
                  <a:pt x="4482" y="1631"/>
                </a:lnTo>
                <a:lnTo>
                  <a:pt x="4482" y="1631"/>
                </a:lnTo>
                <a:lnTo>
                  <a:pt x="4484" y="1633"/>
                </a:lnTo>
                <a:close/>
                <a:moveTo>
                  <a:pt x="4490" y="1151"/>
                </a:moveTo>
                <a:lnTo>
                  <a:pt x="4490" y="1153"/>
                </a:lnTo>
                <a:lnTo>
                  <a:pt x="4492" y="1151"/>
                </a:lnTo>
                <a:lnTo>
                  <a:pt x="4494" y="1151"/>
                </a:lnTo>
                <a:lnTo>
                  <a:pt x="4494" y="1147"/>
                </a:lnTo>
                <a:lnTo>
                  <a:pt x="4494" y="1147"/>
                </a:lnTo>
                <a:lnTo>
                  <a:pt x="4490" y="1147"/>
                </a:lnTo>
                <a:lnTo>
                  <a:pt x="4492" y="1149"/>
                </a:lnTo>
                <a:lnTo>
                  <a:pt x="4490" y="1151"/>
                </a:lnTo>
                <a:lnTo>
                  <a:pt x="4490" y="1151"/>
                </a:lnTo>
                <a:lnTo>
                  <a:pt x="4492" y="1151"/>
                </a:lnTo>
                <a:lnTo>
                  <a:pt x="4490" y="1151"/>
                </a:lnTo>
                <a:lnTo>
                  <a:pt x="4490" y="1151"/>
                </a:lnTo>
                <a:close/>
                <a:moveTo>
                  <a:pt x="4499" y="1183"/>
                </a:moveTo>
                <a:lnTo>
                  <a:pt x="4501" y="1183"/>
                </a:lnTo>
                <a:lnTo>
                  <a:pt x="4501" y="1183"/>
                </a:lnTo>
                <a:lnTo>
                  <a:pt x="4501" y="1180"/>
                </a:lnTo>
                <a:lnTo>
                  <a:pt x="4499" y="1180"/>
                </a:lnTo>
                <a:lnTo>
                  <a:pt x="4497" y="1180"/>
                </a:lnTo>
                <a:lnTo>
                  <a:pt x="4497" y="1183"/>
                </a:lnTo>
                <a:lnTo>
                  <a:pt x="4499" y="1183"/>
                </a:lnTo>
                <a:close/>
                <a:moveTo>
                  <a:pt x="4494" y="1633"/>
                </a:moveTo>
                <a:lnTo>
                  <a:pt x="4494" y="1633"/>
                </a:lnTo>
                <a:lnTo>
                  <a:pt x="4494" y="1633"/>
                </a:lnTo>
                <a:lnTo>
                  <a:pt x="4497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499" y="1635"/>
                </a:lnTo>
                <a:lnTo>
                  <a:pt x="4501" y="1635"/>
                </a:lnTo>
                <a:lnTo>
                  <a:pt x="4501" y="1635"/>
                </a:lnTo>
                <a:lnTo>
                  <a:pt x="4501" y="1638"/>
                </a:lnTo>
                <a:lnTo>
                  <a:pt x="4503" y="1638"/>
                </a:lnTo>
                <a:lnTo>
                  <a:pt x="4505" y="1638"/>
                </a:lnTo>
                <a:lnTo>
                  <a:pt x="4505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3" y="1635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1" y="1633"/>
                </a:lnTo>
                <a:lnTo>
                  <a:pt x="4503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5" y="1635"/>
                </a:lnTo>
                <a:lnTo>
                  <a:pt x="4507" y="1635"/>
                </a:lnTo>
                <a:lnTo>
                  <a:pt x="4509" y="1635"/>
                </a:lnTo>
                <a:lnTo>
                  <a:pt x="4509" y="1638"/>
                </a:lnTo>
                <a:lnTo>
                  <a:pt x="4509" y="1635"/>
                </a:lnTo>
                <a:lnTo>
                  <a:pt x="4511" y="1635"/>
                </a:lnTo>
                <a:lnTo>
                  <a:pt x="4509" y="1635"/>
                </a:lnTo>
                <a:lnTo>
                  <a:pt x="4509" y="1633"/>
                </a:lnTo>
                <a:lnTo>
                  <a:pt x="4509" y="1633"/>
                </a:lnTo>
                <a:lnTo>
                  <a:pt x="4505" y="1631"/>
                </a:lnTo>
                <a:lnTo>
                  <a:pt x="4505" y="1631"/>
                </a:lnTo>
                <a:lnTo>
                  <a:pt x="4503" y="1631"/>
                </a:lnTo>
                <a:lnTo>
                  <a:pt x="4501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9" y="1631"/>
                </a:lnTo>
                <a:lnTo>
                  <a:pt x="4497" y="1633"/>
                </a:lnTo>
                <a:lnTo>
                  <a:pt x="4497" y="1631"/>
                </a:lnTo>
                <a:lnTo>
                  <a:pt x="4494" y="1633"/>
                </a:lnTo>
                <a:close/>
                <a:moveTo>
                  <a:pt x="4461" y="1675"/>
                </a:moveTo>
                <a:lnTo>
                  <a:pt x="4461" y="1675"/>
                </a:lnTo>
                <a:lnTo>
                  <a:pt x="4461" y="1673"/>
                </a:lnTo>
                <a:lnTo>
                  <a:pt x="4461" y="1673"/>
                </a:lnTo>
                <a:lnTo>
                  <a:pt x="4459" y="1675"/>
                </a:lnTo>
                <a:lnTo>
                  <a:pt x="4461" y="1675"/>
                </a:lnTo>
                <a:close/>
                <a:moveTo>
                  <a:pt x="4505" y="1178"/>
                </a:moveTo>
                <a:lnTo>
                  <a:pt x="4507" y="1176"/>
                </a:lnTo>
                <a:lnTo>
                  <a:pt x="4507" y="1174"/>
                </a:lnTo>
                <a:lnTo>
                  <a:pt x="4507" y="1174"/>
                </a:lnTo>
                <a:lnTo>
                  <a:pt x="4507" y="1174"/>
                </a:lnTo>
                <a:lnTo>
                  <a:pt x="4505" y="1174"/>
                </a:lnTo>
                <a:lnTo>
                  <a:pt x="4505" y="1176"/>
                </a:lnTo>
                <a:lnTo>
                  <a:pt x="4505" y="1178"/>
                </a:lnTo>
                <a:lnTo>
                  <a:pt x="4503" y="1180"/>
                </a:lnTo>
                <a:lnTo>
                  <a:pt x="4503" y="1180"/>
                </a:lnTo>
                <a:lnTo>
                  <a:pt x="4505" y="1180"/>
                </a:lnTo>
                <a:lnTo>
                  <a:pt x="4505" y="1178"/>
                </a:lnTo>
                <a:close/>
                <a:moveTo>
                  <a:pt x="4480" y="1216"/>
                </a:moveTo>
                <a:lnTo>
                  <a:pt x="4480" y="1216"/>
                </a:lnTo>
                <a:lnTo>
                  <a:pt x="4480" y="1216"/>
                </a:lnTo>
                <a:lnTo>
                  <a:pt x="4480" y="1216"/>
                </a:lnTo>
                <a:lnTo>
                  <a:pt x="4482" y="1218"/>
                </a:lnTo>
                <a:lnTo>
                  <a:pt x="4482" y="1216"/>
                </a:lnTo>
                <a:lnTo>
                  <a:pt x="4480" y="1216"/>
                </a:lnTo>
                <a:close/>
                <a:moveTo>
                  <a:pt x="4455" y="1740"/>
                </a:moveTo>
                <a:lnTo>
                  <a:pt x="4455" y="1740"/>
                </a:lnTo>
                <a:lnTo>
                  <a:pt x="4455" y="1740"/>
                </a:lnTo>
                <a:lnTo>
                  <a:pt x="4455" y="1740"/>
                </a:lnTo>
                <a:lnTo>
                  <a:pt x="4453" y="1738"/>
                </a:lnTo>
                <a:lnTo>
                  <a:pt x="4453" y="1740"/>
                </a:lnTo>
                <a:lnTo>
                  <a:pt x="4453" y="1740"/>
                </a:lnTo>
                <a:lnTo>
                  <a:pt x="4455" y="1740"/>
                </a:lnTo>
                <a:close/>
                <a:moveTo>
                  <a:pt x="4463" y="1751"/>
                </a:moveTo>
                <a:lnTo>
                  <a:pt x="4463" y="1749"/>
                </a:lnTo>
                <a:lnTo>
                  <a:pt x="4463" y="1749"/>
                </a:lnTo>
                <a:lnTo>
                  <a:pt x="4463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59" y="1749"/>
                </a:lnTo>
                <a:lnTo>
                  <a:pt x="4463" y="1751"/>
                </a:lnTo>
                <a:close/>
                <a:moveTo>
                  <a:pt x="4501" y="1640"/>
                </a:move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501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38"/>
                </a:lnTo>
                <a:lnTo>
                  <a:pt x="4499" y="1640"/>
                </a:lnTo>
                <a:lnTo>
                  <a:pt x="4501" y="1640"/>
                </a:lnTo>
                <a:close/>
                <a:moveTo>
                  <a:pt x="4503" y="1751"/>
                </a:moveTo>
                <a:lnTo>
                  <a:pt x="4503" y="1751"/>
                </a:lnTo>
                <a:lnTo>
                  <a:pt x="4505" y="1751"/>
                </a:lnTo>
                <a:lnTo>
                  <a:pt x="4507" y="1749"/>
                </a:lnTo>
                <a:lnTo>
                  <a:pt x="4509" y="1749"/>
                </a:lnTo>
                <a:lnTo>
                  <a:pt x="4507" y="1749"/>
                </a:lnTo>
                <a:lnTo>
                  <a:pt x="4505" y="1747"/>
                </a:lnTo>
                <a:lnTo>
                  <a:pt x="4503" y="1751"/>
                </a:lnTo>
                <a:lnTo>
                  <a:pt x="4503" y="1751"/>
                </a:lnTo>
                <a:close/>
                <a:moveTo>
                  <a:pt x="4505" y="1803"/>
                </a:moveTo>
                <a:lnTo>
                  <a:pt x="4509" y="1801"/>
                </a:lnTo>
                <a:lnTo>
                  <a:pt x="4511" y="1799"/>
                </a:lnTo>
                <a:lnTo>
                  <a:pt x="4511" y="1799"/>
                </a:lnTo>
                <a:lnTo>
                  <a:pt x="4513" y="1797"/>
                </a:lnTo>
                <a:lnTo>
                  <a:pt x="4513" y="1797"/>
                </a:lnTo>
                <a:lnTo>
                  <a:pt x="4513" y="1795"/>
                </a:lnTo>
                <a:lnTo>
                  <a:pt x="4513" y="1795"/>
                </a:lnTo>
                <a:lnTo>
                  <a:pt x="4511" y="1795"/>
                </a:lnTo>
                <a:lnTo>
                  <a:pt x="4511" y="1793"/>
                </a:lnTo>
                <a:lnTo>
                  <a:pt x="4509" y="1793"/>
                </a:lnTo>
                <a:lnTo>
                  <a:pt x="4509" y="1793"/>
                </a:lnTo>
                <a:lnTo>
                  <a:pt x="4507" y="1793"/>
                </a:lnTo>
                <a:lnTo>
                  <a:pt x="4505" y="1795"/>
                </a:lnTo>
                <a:lnTo>
                  <a:pt x="4505" y="1795"/>
                </a:lnTo>
                <a:lnTo>
                  <a:pt x="4505" y="1795"/>
                </a:lnTo>
                <a:lnTo>
                  <a:pt x="4503" y="1795"/>
                </a:lnTo>
                <a:lnTo>
                  <a:pt x="4501" y="1795"/>
                </a:lnTo>
                <a:lnTo>
                  <a:pt x="4499" y="1795"/>
                </a:lnTo>
                <a:lnTo>
                  <a:pt x="4499" y="1795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3"/>
                </a:lnTo>
                <a:lnTo>
                  <a:pt x="4497" y="1795"/>
                </a:lnTo>
                <a:lnTo>
                  <a:pt x="4497" y="1797"/>
                </a:lnTo>
                <a:lnTo>
                  <a:pt x="4499" y="1799"/>
                </a:lnTo>
                <a:lnTo>
                  <a:pt x="4501" y="1801"/>
                </a:lnTo>
                <a:lnTo>
                  <a:pt x="4505" y="1803"/>
                </a:lnTo>
                <a:close/>
                <a:moveTo>
                  <a:pt x="4492" y="1801"/>
                </a:moveTo>
                <a:lnTo>
                  <a:pt x="4497" y="1801"/>
                </a:lnTo>
                <a:lnTo>
                  <a:pt x="4499" y="1801"/>
                </a:lnTo>
                <a:lnTo>
                  <a:pt x="4501" y="1801"/>
                </a:lnTo>
                <a:lnTo>
                  <a:pt x="4501" y="1801"/>
                </a:lnTo>
                <a:lnTo>
                  <a:pt x="4499" y="1801"/>
                </a:lnTo>
                <a:lnTo>
                  <a:pt x="4499" y="1799"/>
                </a:lnTo>
                <a:lnTo>
                  <a:pt x="4499" y="1799"/>
                </a:lnTo>
                <a:lnTo>
                  <a:pt x="4497" y="1799"/>
                </a:lnTo>
                <a:lnTo>
                  <a:pt x="4497" y="1797"/>
                </a:lnTo>
                <a:lnTo>
                  <a:pt x="4497" y="1795"/>
                </a:lnTo>
                <a:lnTo>
                  <a:pt x="4497" y="1795"/>
                </a:lnTo>
                <a:lnTo>
                  <a:pt x="4494" y="1795"/>
                </a:lnTo>
                <a:lnTo>
                  <a:pt x="4494" y="1795"/>
                </a:lnTo>
                <a:lnTo>
                  <a:pt x="4492" y="1797"/>
                </a:lnTo>
                <a:lnTo>
                  <a:pt x="4494" y="1797"/>
                </a:lnTo>
                <a:lnTo>
                  <a:pt x="4494" y="1799"/>
                </a:lnTo>
                <a:lnTo>
                  <a:pt x="4492" y="1799"/>
                </a:lnTo>
                <a:lnTo>
                  <a:pt x="4492" y="1799"/>
                </a:lnTo>
                <a:lnTo>
                  <a:pt x="4492" y="1801"/>
                </a:lnTo>
                <a:lnTo>
                  <a:pt x="4492" y="1801"/>
                </a:lnTo>
                <a:lnTo>
                  <a:pt x="4492" y="1801"/>
                </a:lnTo>
                <a:close/>
                <a:moveTo>
                  <a:pt x="4520" y="1134"/>
                </a:moveTo>
                <a:lnTo>
                  <a:pt x="4522" y="1134"/>
                </a:lnTo>
                <a:lnTo>
                  <a:pt x="4524" y="1132"/>
                </a:lnTo>
                <a:lnTo>
                  <a:pt x="4526" y="1132"/>
                </a:lnTo>
                <a:lnTo>
                  <a:pt x="4526" y="1132"/>
                </a:lnTo>
                <a:lnTo>
                  <a:pt x="4526" y="1134"/>
                </a:lnTo>
                <a:lnTo>
                  <a:pt x="4526" y="1134"/>
                </a:lnTo>
                <a:lnTo>
                  <a:pt x="4528" y="1134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6"/>
                </a:lnTo>
                <a:lnTo>
                  <a:pt x="4528" y="1139"/>
                </a:lnTo>
                <a:lnTo>
                  <a:pt x="4526" y="1139"/>
                </a:lnTo>
                <a:lnTo>
                  <a:pt x="4528" y="1141"/>
                </a:lnTo>
                <a:lnTo>
                  <a:pt x="4528" y="1141"/>
                </a:lnTo>
                <a:lnTo>
                  <a:pt x="4528" y="1141"/>
                </a:lnTo>
                <a:lnTo>
                  <a:pt x="4530" y="1141"/>
                </a:lnTo>
                <a:lnTo>
                  <a:pt x="4530" y="1143"/>
                </a:lnTo>
                <a:lnTo>
                  <a:pt x="4530" y="1143"/>
                </a:lnTo>
                <a:lnTo>
                  <a:pt x="4532" y="1143"/>
                </a:lnTo>
                <a:lnTo>
                  <a:pt x="4532" y="1143"/>
                </a:lnTo>
                <a:lnTo>
                  <a:pt x="4534" y="1143"/>
                </a:lnTo>
                <a:lnTo>
                  <a:pt x="4534" y="1141"/>
                </a:lnTo>
                <a:lnTo>
                  <a:pt x="4534" y="1139"/>
                </a:lnTo>
                <a:lnTo>
                  <a:pt x="4536" y="1139"/>
                </a:lnTo>
                <a:lnTo>
                  <a:pt x="4536" y="1139"/>
                </a:lnTo>
                <a:lnTo>
                  <a:pt x="4538" y="1136"/>
                </a:lnTo>
                <a:lnTo>
                  <a:pt x="4538" y="1134"/>
                </a:lnTo>
                <a:lnTo>
                  <a:pt x="4543" y="1132"/>
                </a:lnTo>
                <a:lnTo>
                  <a:pt x="4545" y="1132"/>
                </a:lnTo>
                <a:lnTo>
                  <a:pt x="4547" y="1132"/>
                </a:lnTo>
                <a:lnTo>
                  <a:pt x="4549" y="1132"/>
                </a:lnTo>
                <a:lnTo>
                  <a:pt x="4551" y="1134"/>
                </a:lnTo>
                <a:lnTo>
                  <a:pt x="4551" y="1136"/>
                </a:lnTo>
                <a:lnTo>
                  <a:pt x="4551" y="1134"/>
                </a:lnTo>
                <a:lnTo>
                  <a:pt x="4553" y="1132"/>
                </a:lnTo>
                <a:lnTo>
                  <a:pt x="4553" y="1132"/>
                </a:lnTo>
                <a:lnTo>
                  <a:pt x="4555" y="1130"/>
                </a:lnTo>
                <a:lnTo>
                  <a:pt x="4557" y="1128"/>
                </a:lnTo>
                <a:lnTo>
                  <a:pt x="4559" y="1126"/>
                </a:lnTo>
                <a:lnTo>
                  <a:pt x="4559" y="1126"/>
                </a:lnTo>
                <a:lnTo>
                  <a:pt x="4559" y="1124"/>
                </a:lnTo>
                <a:lnTo>
                  <a:pt x="4559" y="1124"/>
                </a:lnTo>
                <a:lnTo>
                  <a:pt x="4557" y="1124"/>
                </a:lnTo>
                <a:lnTo>
                  <a:pt x="4557" y="1120"/>
                </a:lnTo>
                <a:lnTo>
                  <a:pt x="4555" y="1120"/>
                </a:lnTo>
                <a:lnTo>
                  <a:pt x="4555" y="1120"/>
                </a:lnTo>
                <a:lnTo>
                  <a:pt x="4553" y="1118"/>
                </a:lnTo>
                <a:lnTo>
                  <a:pt x="4551" y="1118"/>
                </a:lnTo>
                <a:lnTo>
                  <a:pt x="4549" y="1118"/>
                </a:lnTo>
                <a:lnTo>
                  <a:pt x="4547" y="1120"/>
                </a:lnTo>
                <a:lnTo>
                  <a:pt x="4545" y="1120"/>
                </a:lnTo>
                <a:lnTo>
                  <a:pt x="4545" y="1120"/>
                </a:lnTo>
                <a:lnTo>
                  <a:pt x="4543" y="1120"/>
                </a:lnTo>
                <a:lnTo>
                  <a:pt x="4545" y="1122"/>
                </a:lnTo>
                <a:lnTo>
                  <a:pt x="4543" y="1122"/>
                </a:lnTo>
                <a:lnTo>
                  <a:pt x="4543" y="1124"/>
                </a:lnTo>
                <a:lnTo>
                  <a:pt x="4541" y="1124"/>
                </a:lnTo>
                <a:lnTo>
                  <a:pt x="4541" y="1124"/>
                </a:lnTo>
                <a:lnTo>
                  <a:pt x="4538" y="1124"/>
                </a:lnTo>
                <a:lnTo>
                  <a:pt x="4536" y="1124"/>
                </a:lnTo>
                <a:lnTo>
                  <a:pt x="4536" y="1124"/>
                </a:lnTo>
                <a:lnTo>
                  <a:pt x="4534" y="1124"/>
                </a:lnTo>
                <a:lnTo>
                  <a:pt x="4534" y="1122"/>
                </a:lnTo>
                <a:lnTo>
                  <a:pt x="4534" y="1122"/>
                </a:lnTo>
                <a:lnTo>
                  <a:pt x="4532" y="1124"/>
                </a:lnTo>
                <a:lnTo>
                  <a:pt x="4532" y="1124"/>
                </a:lnTo>
                <a:lnTo>
                  <a:pt x="4530" y="1126"/>
                </a:lnTo>
                <a:lnTo>
                  <a:pt x="4530" y="1126"/>
                </a:lnTo>
                <a:lnTo>
                  <a:pt x="4530" y="1128"/>
                </a:lnTo>
                <a:lnTo>
                  <a:pt x="4530" y="1128"/>
                </a:lnTo>
                <a:lnTo>
                  <a:pt x="4528" y="1130"/>
                </a:lnTo>
                <a:lnTo>
                  <a:pt x="4526" y="1132"/>
                </a:lnTo>
                <a:lnTo>
                  <a:pt x="4524" y="1132"/>
                </a:lnTo>
                <a:lnTo>
                  <a:pt x="4522" y="1134"/>
                </a:lnTo>
                <a:lnTo>
                  <a:pt x="4520" y="1134"/>
                </a:lnTo>
                <a:close/>
                <a:moveTo>
                  <a:pt x="4497" y="1644"/>
                </a:moveTo>
                <a:lnTo>
                  <a:pt x="4497" y="1644"/>
                </a:lnTo>
                <a:lnTo>
                  <a:pt x="4503" y="1644"/>
                </a:lnTo>
                <a:lnTo>
                  <a:pt x="4503" y="1644"/>
                </a:lnTo>
                <a:lnTo>
                  <a:pt x="4505" y="1642"/>
                </a:lnTo>
                <a:lnTo>
                  <a:pt x="4503" y="1642"/>
                </a:lnTo>
                <a:lnTo>
                  <a:pt x="4503" y="1644"/>
                </a:lnTo>
                <a:lnTo>
                  <a:pt x="4501" y="1644"/>
                </a:lnTo>
                <a:lnTo>
                  <a:pt x="4501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9" y="1644"/>
                </a:lnTo>
                <a:lnTo>
                  <a:pt x="4497" y="1644"/>
                </a:lnTo>
                <a:close/>
                <a:moveTo>
                  <a:pt x="4509" y="1587"/>
                </a:moveTo>
                <a:lnTo>
                  <a:pt x="4509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7" y="1587"/>
                </a:lnTo>
                <a:lnTo>
                  <a:pt x="4509" y="1587"/>
                </a:lnTo>
                <a:close/>
                <a:moveTo>
                  <a:pt x="4455" y="1631"/>
                </a:moveTo>
                <a:lnTo>
                  <a:pt x="4455" y="1629"/>
                </a:lnTo>
                <a:lnTo>
                  <a:pt x="4455" y="1629"/>
                </a:lnTo>
                <a:lnTo>
                  <a:pt x="4455" y="1629"/>
                </a:lnTo>
                <a:lnTo>
                  <a:pt x="4453" y="1631"/>
                </a:lnTo>
                <a:lnTo>
                  <a:pt x="4455" y="1631"/>
                </a:lnTo>
                <a:lnTo>
                  <a:pt x="4455" y="1631"/>
                </a:lnTo>
                <a:lnTo>
                  <a:pt x="4455" y="1631"/>
                </a:lnTo>
                <a:close/>
                <a:moveTo>
                  <a:pt x="4501" y="1648"/>
                </a:moveTo>
                <a:lnTo>
                  <a:pt x="4501" y="1648"/>
                </a:lnTo>
                <a:lnTo>
                  <a:pt x="4503" y="1650"/>
                </a:lnTo>
                <a:lnTo>
                  <a:pt x="4503" y="1650"/>
                </a:lnTo>
                <a:lnTo>
                  <a:pt x="4505" y="1650"/>
                </a:lnTo>
                <a:lnTo>
                  <a:pt x="4505" y="1650"/>
                </a:lnTo>
                <a:lnTo>
                  <a:pt x="4507" y="1648"/>
                </a:lnTo>
                <a:lnTo>
                  <a:pt x="4507" y="1646"/>
                </a:lnTo>
                <a:lnTo>
                  <a:pt x="4507" y="1644"/>
                </a:lnTo>
                <a:lnTo>
                  <a:pt x="4505" y="1644"/>
                </a:lnTo>
                <a:lnTo>
                  <a:pt x="4505" y="1644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6"/>
                </a:lnTo>
                <a:lnTo>
                  <a:pt x="4501" y="1648"/>
                </a:lnTo>
                <a:close/>
                <a:moveTo>
                  <a:pt x="4486" y="1160"/>
                </a:moveTo>
                <a:lnTo>
                  <a:pt x="4486" y="1162"/>
                </a:lnTo>
                <a:lnTo>
                  <a:pt x="4486" y="1162"/>
                </a:lnTo>
                <a:lnTo>
                  <a:pt x="4488" y="1160"/>
                </a:lnTo>
                <a:lnTo>
                  <a:pt x="4488" y="1160"/>
                </a:lnTo>
                <a:lnTo>
                  <a:pt x="4486" y="1160"/>
                </a:lnTo>
                <a:close/>
                <a:moveTo>
                  <a:pt x="4388" y="1700"/>
                </a:moveTo>
                <a:lnTo>
                  <a:pt x="4388" y="1702"/>
                </a:lnTo>
                <a:lnTo>
                  <a:pt x="4388" y="1702"/>
                </a:lnTo>
                <a:lnTo>
                  <a:pt x="4388" y="1705"/>
                </a:lnTo>
                <a:lnTo>
                  <a:pt x="4385" y="1705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7"/>
                </a:lnTo>
                <a:lnTo>
                  <a:pt x="4385" y="1709"/>
                </a:lnTo>
                <a:lnTo>
                  <a:pt x="4385" y="1709"/>
                </a:lnTo>
                <a:lnTo>
                  <a:pt x="4383" y="1711"/>
                </a:lnTo>
                <a:lnTo>
                  <a:pt x="4383" y="1711"/>
                </a:lnTo>
                <a:lnTo>
                  <a:pt x="4385" y="1713"/>
                </a:lnTo>
                <a:lnTo>
                  <a:pt x="4385" y="1713"/>
                </a:lnTo>
                <a:lnTo>
                  <a:pt x="4385" y="1713"/>
                </a:lnTo>
                <a:lnTo>
                  <a:pt x="4388" y="1713"/>
                </a:lnTo>
                <a:lnTo>
                  <a:pt x="4388" y="1713"/>
                </a:lnTo>
                <a:lnTo>
                  <a:pt x="4388" y="1711"/>
                </a:lnTo>
                <a:lnTo>
                  <a:pt x="4388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0" y="1709"/>
                </a:lnTo>
                <a:lnTo>
                  <a:pt x="4392" y="1709"/>
                </a:lnTo>
                <a:lnTo>
                  <a:pt x="4392" y="1709"/>
                </a:lnTo>
                <a:lnTo>
                  <a:pt x="4392" y="1707"/>
                </a:lnTo>
                <a:lnTo>
                  <a:pt x="4392" y="1707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5"/>
                </a:lnTo>
                <a:lnTo>
                  <a:pt x="4390" y="1702"/>
                </a:lnTo>
                <a:lnTo>
                  <a:pt x="4390" y="1702"/>
                </a:lnTo>
                <a:lnTo>
                  <a:pt x="4390" y="1700"/>
                </a:lnTo>
                <a:lnTo>
                  <a:pt x="4390" y="1698"/>
                </a:lnTo>
                <a:lnTo>
                  <a:pt x="4392" y="1700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698"/>
                </a:lnTo>
                <a:lnTo>
                  <a:pt x="4392" y="1700"/>
                </a:lnTo>
                <a:lnTo>
                  <a:pt x="4392" y="1700"/>
                </a:lnTo>
                <a:lnTo>
                  <a:pt x="4392" y="1696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90" y="1694"/>
                </a:lnTo>
                <a:lnTo>
                  <a:pt x="4388" y="1698"/>
                </a:lnTo>
                <a:lnTo>
                  <a:pt x="4388" y="1700"/>
                </a:lnTo>
                <a:close/>
                <a:moveTo>
                  <a:pt x="4396" y="1778"/>
                </a:moveTo>
                <a:lnTo>
                  <a:pt x="4396" y="1778"/>
                </a:lnTo>
                <a:lnTo>
                  <a:pt x="4396" y="1778"/>
                </a:lnTo>
                <a:lnTo>
                  <a:pt x="4394" y="1778"/>
                </a:lnTo>
                <a:lnTo>
                  <a:pt x="4394" y="1780"/>
                </a:lnTo>
                <a:lnTo>
                  <a:pt x="4396" y="1780"/>
                </a:lnTo>
                <a:lnTo>
                  <a:pt x="4396" y="1778"/>
                </a:lnTo>
                <a:lnTo>
                  <a:pt x="4396" y="1778"/>
                </a:lnTo>
                <a:lnTo>
                  <a:pt x="4396" y="1778"/>
                </a:lnTo>
                <a:close/>
                <a:moveTo>
                  <a:pt x="4402" y="1658"/>
                </a:moveTo>
                <a:lnTo>
                  <a:pt x="4400" y="1658"/>
                </a:lnTo>
                <a:lnTo>
                  <a:pt x="4400" y="1658"/>
                </a:lnTo>
                <a:lnTo>
                  <a:pt x="4402" y="1661"/>
                </a:lnTo>
                <a:lnTo>
                  <a:pt x="4402" y="1661"/>
                </a:lnTo>
                <a:lnTo>
                  <a:pt x="4402" y="1658"/>
                </a:lnTo>
                <a:close/>
                <a:moveTo>
                  <a:pt x="4404" y="1717"/>
                </a:moveTo>
                <a:lnTo>
                  <a:pt x="4404" y="1715"/>
                </a:lnTo>
                <a:lnTo>
                  <a:pt x="4404" y="1715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lnTo>
                  <a:pt x="4404" y="1717"/>
                </a:lnTo>
                <a:close/>
                <a:moveTo>
                  <a:pt x="4402" y="1753"/>
                </a:moveTo>
                <a:lnTo>
                  <a:pt x="4404" y="1753"/>
                </a:lnTo>
                <a:lnTo>
                  <a:pt x="4404" y="1755"/>
                </a:lnTo>
                <a:lnTo>
                  <a:pt x="4406" y="1755"/>
                </a:lnTo>
                <a:lnTo>
                  <a:pt x="4406" y="1753"/>
                </a:lnTo>
                <a:lnTo>
                  <a:pt x="4406" y="1753"/>
                </a:lnTo>
                <a:lnTo>
                  <a:pt x="4409" y="1751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9" y="1749"/>
                </a:lnTo>
                <a:lnTo>
                  <a:pt x="4406" y="1751"/>
                </a:lnTo>
                <a:lnTo>
                  <a:pt x="4406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4" y="1751"/>
                </a:lnTo>
                <a:lnTo>
                  <a:pt x="4402" y="1753"/>
                </a:lnTo>
                <a:close/>
                <a:moveTo>
                  <a:pt x="4388" y="1788"/>
                </a:moveTo>
                <a:lnTo>
                  <a:pt x="4390" y="1788"/>
                </a:lnTo>
                <a:lnTo>
                  <a:pt x="4390" y="1788"/>
                </a:lnTo>
                <a:lnTo>
                  <a:pt x="4392" y="1786"/>
                </a:lnTo>
                <a:lnTo>
                  <a:pt x="4394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4"/>
                </a:lnTo>
                <a:lnTo>
                  <a:pt x="4396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4" y="1782"/>
                </a:lnTo>
                <a:lnTo>
                  <a:pt x="4392" y="1784"/>
                </a:lnTo>
                <a:lnTo>
                  <a:pt x="4390" y="1784"/>
                </a:lnTo>
                <a:lnTo>
                  <a:pt x="4388" y="1786"/>
                </a:lnTo>
                <a:lnTo>
                  <a:pt x="4388" y="1786"/>
                </a:lnTo>
                <a:lnTo>
                  <a:pt x="4388" y="1788"/>
                </a:lnTo>
                <a:lnTo>
                  <a:pt x="4388" y="1788"/>
                </a:lnTo>
                <a:close/>
                <a:moveTo>
                  <a:pt x="4390" y="1690"/>
                </a:moveTo>
                <a:lnTo>
                  <a:pt x="4390" y="1690"/>
                </a:lnTo>
                <a:lnTo>
                  <a:pt x="4390" y="1690"/>
                </a:lnTo>
                <a:lnTo>
                  <a:pt x="4392" y="1692"/>
                </a:lnTo>
                <a:lnTo>
                  <a:pt x="4392" y="1692"/>
                </a:lnTo>
                <a:lnTo>
                  <a:pt x="4394" y="1690"/>
                </a:lnTo>
                <a:lnTo>
                  <a:pt x="4394" y="1690"/>
                </a:lnTo>
                <a:lnTo>
                  <a:pt x="4392" y="1688"/>
                </a:lnTo>
                <a:lnTo>
                  <a:pt x="4390" y="1688"/>
                </a:lnTo>
                <a:lnTo>
                  <a:pt x="4390" y="1690"/>
                </a:lnTo>
                <a:close/>
                <a:moveTo>
                  <a:pt x="4526" y="1126"/>
                </a:moveTo>
                <a:lnTo>
                  <a:pt x="4526" y="1126"/>
                </a:lnTo>
                <a:lnTo>
                  <a:pt x="4526" y="1126"/>
                </a:lnTo>
                <a:lnTo>
                  <a:pt x="4526" y="1124"/>
                </a:lnTo>
                <a:lnTo>
                  <a:pt x="4524" y="1126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4"/>
                </a:lnTo>
                <a:lnTo>
                  <a:pt x="4524" y="1126"/>
                </a:lnTo>
                <a:lnTo>
                  <a:pt x="4524" y="1126"/>
                </a:lnTo>
                <a:lnTo>
                  <a:pt x="4526" y="1126"/>
                </a:lnTo>
                <a:close/>
                <a:moveTo>
                  <a:pt x="4455" y="1640"/>
                </a:moveTo>
                <a:lnTo>
                  <a:pt x="4455" y="1642"/>
                </a:lnTo>
                <a:lnTo>
                  <a:pt x="4455" y="1642"/>
                </a:lnTo>
                <a:lnTo>
                  <a:pt x="4455" y="1642"/>
                </a:lnTo>
                <a:lnTo>
                  <a:pt x="4457" y="1642"/>
                </a:lnTo>
                <a:lnTo>
                  <a:pt x="4457" y="1642"/>
                </a:lnTo>
                <a:lnTo>
                  <a:pt x="4457" y="1644"/>
                </a:lnTo>
                <a:lnTo>
                  <a:pt x="4459" y="1644"/>
                </a:lnTo>
                <a:lnTo>
                  <a:pt x="4459" y="1644"/>
                </a:lnTo>
                <a:lnTo>
                  <a:pt x="4461" y="1642"/>
                </a:lnTo>
                <a:lnTo>
                  <a:pt x="4461" y="1642"/>
                </a:lnTo>
                <a:lnTo>
                  <a:pt x="4459" y="1642"/>
                </a:lnTo>
                <a:lnTo>
                  <a:pt x="4459" y="1642"/>
                </a:lnTo>
                <a:lnTo>
                  <a:pt x="4457" y="1642"/>
                </a:lnTo>
                <a:lnTo>
                  <a:pt x="4457" y="1640"/>
                </a:lnTo>
                <a:lnTo>
                  <a:pt x="4457" y="1638"/>
                </a:lnTo>
                <a:lnTo>
                  <a:pt x="4457" y="1635"/>
                </a:lnTo>
                <a:lnTo>
                  <a:pt x="4455" y="1635"/>
                </a:lnTo>
                <a:lnTo>
                  <a:pt x="4455" y="1635"/>
                </a:lnTo>
                <a:lnTo>
                  <a:pt x="4455" y="1638"/>
                </a:lnTo>
                <a:lnTo>
                  <a:pt x="4453" y="1635"/>
                </a:lnTo>
                <a:lnTo>
                  <a:pt x="4453" y="1635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38"/>
                </a:lnTo>
                <a:lnTo>
                  <a:pt x="4453" y="1640"/>
                </a:lnTo>
                <a:lnTo>
                  <a:pt x="4455" y="1640"/>
                </a:lnTo>
                <a:close/>
                <a:moveTo>
                  <a:pt x="4390" y="1753"/>
                </a:moveTo>
                <a:lnTo>
                  <a:pt x="4390" y="1753"/>
                </a:lnTo>
                <a:lnTo>
                  <a:pt x="4388" y="1755"/>
                </a:lnTo>
                <a:lnTo>
                  <a:pt x="4388" y="1755"/>
                </a:lnTo>
                <a:lnTo>
                  <a:pt x="4390" y="1755"/>
                </a:lnTo>
                <a:lnTo>
                  <a:pt x="4390" y="1755"/>
                </a:lnTo>
                <a:lnTo>
                  <a:pt x="4390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2" y="1753"/>
                </a:lnTo>
                <a:lnTo>
                  <a:pt x="4390" y="1753"/>
                </a:lnTo>
                <a:close/>
                <a:moveTo>
                  <a:pt x="4392" y="1656"/>
                </a:moveTo>
                <a:lnTo>
                  <a:pt x="4392" y="1656"/>
                </a:lnTo>
                <a:lnTo>
                  <a:pt x="4392" y="1656"/>
                </a:lnTo>
                <a:lnTo>
                  <a:pt x="4390" y="1658"/>
                </a:lnTo>
                <a:lnTo>
                  <a:pt x="4392" y="1658"/>
                </a:lnTo>
                <a:lnTo>
                  <a:pt x="4392" y="1656"/>
                </a:lnTo>
                <a:lnTo>
                  <a:pt x="4392" y="1656"/>
                </a:lnTo>
                <a:close/>
                <a:moveTo>
                  <a:pt x="4411" y="1753"/>
                </a:moveTo>
                <a:lnTo>
                  <a:pt x="4411" y="1753"/>
                </a:lnTo>
                <a:lnTo>
                  <a:pt x="4419" y="1751"/>
                </a:lnTo>
                <a:lnTo>
                  <a:pt x="4421" y="1751"/>
                </a:lnTo>
                <a:lnTo>
                  <a:pt x="4421" y="1749"/>
                </a:lnTo>
                <a:lnTo>
                  <a:pt x="4419" y="1749"/>
                </a:lnTo>
                <a:lnTo>
                  <a:pt x="4417" y="1749"/>
                </a:lnTo>
                <a:lnTo>
                  <a:pt x="4415" y="1749"/>
                </a:lnTo>
                <a:lnTo>
                  <a:pt x="4415" y="1749"/>
                </a:lnTo>
                <a:lnTo>
                  <a:pt x="4413" y="1749"/>
                </a:lnTo>
                <a:lnTo>
                  <a:pt x="4413" y="1749"/>
                </a:lnTo>
                <a:lnTo>
                  <a:pt x="4411" y="1749"/>
                </a:lnTo>
                <a:lnTo>
                  <a:pt x="4411" y="1749"/>
                </a:lnTo>
                <a:lnTo>
                  <a:pt x="4411" y="1751"/>
                </a:lnTo>
                <a:lnTo>
                  <a:pt x="4411" y="1751"/>
                </a:lnTo>
                <a:lnTo>
                  <a:pt x="4409" y="1753"/>
                </a:lnTo>
                <a:lnTo>
                  <a:pt x="4411" y="1753"/>
                </a:lnTo>
                <a:close/>
                <a:moveTo>
                  <a:pt x="4425" y="1591"/>
                </a:moveTo>
                <a:lnTo>
                  <a:pt x="4423" y="1591"/>
                </a:lnTo>
                <a:lnTo>
                  <a:pt x="4425" y="1593"/>
                </a:lnTo>
                <a:lnTo>
                  <a:pt x="4425" y="1593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lnTo>
                  <a:pt x="4425" y="1591"/>
                </a:lnTo>
                <a:close/>
                <a:moveTo>
                  <a:pt x="4429" y="1744"/>
                </a:moveTo>
                <a:lnTo>
                  <a:pt x="4429" y="1747"/>
                </a:lnTo>
                <a:lnTo>
                  <a:pt x="4432" y="1747"/>
                </a:lnTo>
                <a:lnTo>
                  <a:pt x="4432" y="1744"/>
                </a:lnTo>
                <a:lnTo>
                  <a:pt x="4434" y="1744"/>
                </a:lnTo>
                <a:lnTo>
                  <a:pt x="4434" y="1744"/>
                </a:lnTo>
                <a:lnTo>
                  <a:pt x="4436" y="1744"/>
                </a:lnTo>
                <a:lnTo>
                  <a:pt x="4438" y="1744"/>
                </a:lnTo>
                <a:lnTo>
                  <a:pt x="4440" y="1747"/>
                </a:lnTo>
                <a:lnTo>
                  <a:pt x="4440" y="1744"/>
                </a:lnTo>
                <a:lnTo>
                  <a:pt x="4442" y="1744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4" y="1742"/>
                </a:lnTo>
                <a:lnTo>
                  <a:pt x="4442" y="1740"/>
                </a:lnTo>
                <a:lnTo>
                  <a:pt x="4440" y="1740"/>
                </a:lnTo>
                <a:lnTo>
                  <a:pt x="4438" y="1742"/>
                </a:lnTo>
                <a:lnTo>
                  <a:pt x="4436" y="1742"/>
                </a:lnTo>
                <a:lnTo>
                  <a:pt x="4434" y="1742"/>
                </a:lnTo>
                <a:lnTo>
                  <a:pt x="4434" y="1742"/>
                </a:lnTo>
                <a:lnTo>
                  <a:pt x="4432" y="1744"/>
                </a:lnTo>
                <a:lnTo>
                  <a:pt x="4429" y="1744"/>
                </a:lnTo>
                <a:close/>
                <a:moveTo>
                  <a:pt x="4425" y="1751"/>
                </a:moveTo>
                <a:lnTo>
                  <a:pt x="4427" y="1751"/>
                </a:lnTo>
                <a:lnTo>
                  <a:pt x="4427" y="1749"/>
                </a:lnTo>
                <a:lnTo>
                  <a:pt x="4427" y="1749"/>
                </a:lnTo>
                <a:lnTo>
                  <a:pt x="4427" y="1749"/>
                </a:lnTo>
                <a:lnTo>
                  <a:pt x="4425" y="1751"/>
                </a:lnTo>
                <a:close/>
                <a:moveTo>
                  <a:pt x="4453" y="1642"/>
                </a:moveTo>
                <a:lnTo>
                  <a:pt x="4450" y="1640"/>
                </a:lnTo>
                <a:lnTo>
                  <a:pt x="4450" y="1640"/>
                </a:lnTo>
                <a:lnTo>
                  <a:pt x="4450" y="1642"/>
                </a:lnTo>
                <a:lnTo>
                  <a:pt x="4450" y="1642"/>
                </a:lnTo>
                <a:lnTo>
                  <a:pt x="4453" y="1642"/>
                </a:lnTo>
                <a:lnTo>
                  <a:pt x="4453" y="1642"/>
                </a:lnTo>
                <a:lnTo>
                  <a:pt x="4453" y="1642"/>
                </a:lnTo>
                <a:close/>
                <a:moveTo>
                  <a:pt x="4427" y="1583"/>
                </a:moveTo>
                <a:lnTo>
                  <a:pt x="4427" y="1581"/>
                </a:lnTo>
                <a:lnTo>
                  <a:pt x="4427" y="1581"/>
                </a:lnTo>
                <a:lnTo>
                  <a:pt x="4427" y="1581"/>
                </a:lnTo>
                <a:lnTo>
                  <a:pt x="4427" y="1579"/>
                </a:lnTo>
                <a:lnTo>
                  <a:pt x="4425" y="1577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79"/>
                </a:lnTo>
                <a:lnTo>
                  <a:pt x="4425" y="1581"/>
                </a:lnTo>
                <a:lnTo>
                  <a:pt x="4425" y="1581"/>
                </a:lnTo>
                <a:lnTo>
                  <a:pt x="4427" y="1583"/>
                </a:lnTo>
                <a:close/>
                <a:moveTo>
                  <a:pt x="4423" y="1658"/>
                </a:moveTo>
                <a:lnTo>
                  <a:pt x="4423" y="1656"/>
                </a:lnTo>
                <a:lnTo>
                  <a:pt x="4423" y="1656"/>
                </a:lnTo>
                <a:lnTo>
                  <a:pt x="4423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21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9" y="1656"/>
                </a:lnTo>
                <a:lnTo>
                  <a:pt x="4413" y="1654"/>
                </a:lnTo>
                <a:lnTo>
                  <a:pt x="4411" y="1654"/>
                </a:lnTo>
                <a:lnTo>
                  <a:pt x="4411" y="1654"/>
                </a:lnTo>
                <a:lnTo>
                  <a:pt x="4411" y="1656"/>
                </a:lnTo>
                <a:lnTo>
                  <a:pt x="4409" y="1658"/>
                </a:lnTo>
                <a:lnTo>
                  <a:pt x="4411" y="1661"/>
                </a:lnTo>
                <a:lnTo>
                  <a:pt x="4411" y="1661"/>
                </a:lnTo>
                <a:lnTo>
                  <a:pt x="4413" y="1661"/>
                </a:lnTo>
                <a:lnTo>
                  <a:pt x="4417" y="1658"/>
                </a:lnTo>
                <a:lnTo>
                  <a:pt x="4419" y="1658"/>
                </a:lnTo>
                <a:lnTo>
                  <a:pt x="4421" y="1658"/>
                </a:lnTo>
                <a:lnTo>
                  <a:pt x="4423" y="1658"/>
                </a:lnTo>
                <a:close/>
                <a:moveTo>
                  <a:pt x="4423" y="1658"/>
                </a:moveTo>
                <a:lnTo>
                  <a:pt x="4425" y="1658"/>
                </a:lnTo>
                <a:lnTo>
                  <a:pt x="4425" y="1658"/>
                </a:lnTo>
                <a:lnTo>
                  <a:pt x="4425" y="1658"/>
                </a:lnTo>
                <a:lnTo>
                  <a:pt x="4432" y="1658"/>
                </a:lnTo>
                <a:lnTo>
                  <a:pt x="4432" y="1658"/>
                </a:lnTo>
                <a:lnTo>
                  <a:pt x="4438" y="1658"/>
                </a:lnTo>
                <a:lnTo>
                  <a:pt x="4438" y="1656"/>
                </a:lnTo>
                <a:lnTo>
                  <a:pt x="4434" y="1656"/>
                </a:lnTo>
                <a:lnTo>
                  <a:pt x="4429" y="1656"/>
                </a:lnTo>
                <a:lnTo>
                  <a:pt x="4425" y="1656"/>
                </a:lnTo>
                <a:lnTo>
                  <a:pt x="4425" y="1656"/>
                </a:lnTo>
                <a:lnTo>
                  <a:pt x="4423" y="1658"/>
                </a:lnTo>
                <a:close/>
                <a:moveTo>
                  <a:pt x="4429" y="1531"/>
                </a:moveTo>
                <a:lnTo>
                  <a:pt x="4429" y="1528"/>
                </a:lnTo>
                <a:lnTo>
                  <a:pt x="4429" y="1528"/>
                </a:lnTo>
                <a:lnTo>
                  <a:pt x="4429" y="1528"/>
                </a:lnTo>
                <a:lnTo>
                  <a:pt x="4429" y="1531"/>
                </a:lnTo>
                <a:lnTo>
                  <a:pt x="4429" y="1533"/>
                </a:lnTo>
                <a:lnTo>
                  <a:pt x="4429" y="1531"/>
                </a:lnTo>
                <a:close/>
                <a:moveTo>
                  <a:pt x="4434" y="1667"/>
                </a:moveTo>
                <a:lnTo>
                  <a:pt x="4434" y="1665"/>
                </a:lnTo>
                <a:lnTo>
                  <a:pt x="4434" y="1663"/>
                </a:lnTo>
                <a:lnTo>
                  <a:pt x="4434" y="1661"/>
                </a:lnTo>
                <a:lnTo>
                  <a:pt x="4432" y="1658"/>
                </a:lnTo>
                <a:lnTo>
                  <a:pt x="4432" y="1658"/>
                </a:lnTo>
                <a:lnTo>
                  <a:pt x="4432" y="1661"/>
                </a:lnTo>
                <a:lnTo>
                  <a:pt x="4432" y="1661"/>
                </a:lnTo>
                <a:lnTo>
                  <a:pt x="4432" y="1663"/>
                </a:lnTo>
                <a:lnTo>
                  <a:pt x="4432" y="1663"/>
                </a:lnTo>
                <a:lnTo>
                  <a:pt x="4434" y="1667"/>
                </a:lnTo>
                <a:lnTo>
                  <a:pt x="4434" y="1667"/>
                </a:lnTo>
                <a:lnTo>
                  <a:pt x="4434" y="1667"/>
                </a:lnTo>
                <a:close/>
                <a:moveTo>
                  <a:pt x="4735" y="958"/>
                </a:moveTo>
                <a:lnTo>
                  <a:pt x="4731" y="958"/>
                </a:lnTo>
                <a:lnTo>
                  <a:pt x="4731" y="958"/>
                </a:lnTo>
                <a:lnTo>
                  <a:pt x="4731" y="960"/>
                </a:lnTo>
                <a:lnTo>
                  <a:pt x="4733" y="960"/>
                </a:lnTo>
                <a:lnTo>
                  <a:pt x="4733" y="960"/>
                </a:lnTo>
                <a:lnTo>
                  <a:pt x="4735" y="958"/>
                </a:lnTo>
                <a:lnTo>
                  <a:pt x="4735" y="958"/>
                </a:lnTo>
                <a:lnTo>
                  <a:pt x="4735" y="958"/>
                </a:lnTo>
                <a:close/>
                <a:moveTo>
                  <a:pt x="4794" y="1770"/>
                </a:moveTo>
                <a:lnTo>
                  <a:pt x="4794" y="1770"/>
                </a:lnTo>
                <a:lnTo>
                  <a:pt x="4794" y="1770"/>
                </a:lnTo>
                <a:lnTo>
                  <a:pt x="4794" y="1767"/>
                </a:lnTo>
                <a:lnTo>
                  <a:pt x="4792" y="1767"/>
                </a:lnTo>
                <a:lnTo>
                  <a:pt x="4792" y="1767"/>
                </a:lnTo>
                <a:lnTo>
                  <a:pt x="4790" y="1767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5"/>
                </a:lnTo>
                <a:lnTo>
                  <a:pt x="4788" y="1767"/>
                </a:lnTo>
                <a:lnTo>
                  <a:pt x="4788" y="1767"/>
                </a:lnTo>
                <a:lnTo>
                  <a:pt x="4788" y="1770"/>
                </a:lnTo>
                <a:lnTo>
                  <a:pt x="4788" y="1770"/>
                </a:lnTo>
                <a:lnTo>
                  <a:pt x="4790" y="1770"/>
                </a:lnTo>
                <a:lnTo>
                  <a:pt x="4790" y="1770"/>
                </a:lnTo>
                <a:lnTo>
                  <a:pt x="4792" y="1770"/>
                </a:lnTo>
                <a:lnTo>
                  <a:pt x="4794" y="1770"/>
                </a:lnTo>
                <a:lnTo>
                  <a:pt x="4794" y="1772"/>
                </a:lnTo>
                <a:lnTo>
                  <a:pt x="4794" y="1770"/>
                </a:lnTo>
                <a:close/>
                <a:moveTo>
                  <a:pt x="4786" y="1767"/>
                </a:moveTo>
                <a:lnTo>
                  <a:pt x="4786" y="1767"/>
                </a:lnTo>
                <a:lnTo>
                  <a:pt x="4786" y="1765"/>
                </a:lnTo>
                <a:lnTo>
                  <a:pt x="4786" y="1765"/>
                </a:lnTo>
                <a:lnTo>
                  <a:pt x="4786" y="1765"/>
                </a:lnTo>
                <a:lnTo>
                  <a:pt x="4784" y="1763"/>
                </a:lnTo>
                <a:lnTo>
                  <a:pt x="4784" y="1765"/>
                </a:lnTo>
                <a:lnTo>
                  <a:pt x="4781" y="1765"/>
                </a:lnTo>
                <a:lnTo>
                  <a:pt x="4786" y="1767"/>
                </a:lnTo>
                <a:lnTo>
                  <a:pt x="4786" y="1767"/>
                </a:lnTo>
                <a:close/>
                <a:moveTo>
                  <a:pt x="4794" y="1784"/>
                </a:moveTo>
                <a:lnTo>
                  <a:pt x="4794" y="1784"/>
                </a:lnTo>
                <a:lnTo>
                  <a:pt x="4794" y="1782"/>
                </a:lnTo>
                <a:lnTo>
                  <a:pt x="4792" y="1782"/>
                </a:lnTo>
                <a:lnTo>
                  <a:pt x="4792" y="1784"/>
                </a:lnTo>
                <a:lnTo>
                  <a:pt x="4792" y="1784"/>
                </a:lnTo>
                <a:lnTo>
                  <a:pt x="4794" y="1784"/>
                </a:lnTo>
                <a:close/>
                <a:moveTo>
                  <a:pt x="4394" y="1751"/>
                </a:moveTo>
                <a:lnTo>
                  <a:pt x="4394" y="1751"/>
                </a:lnTo>
                <a:lnTo>
                  <a:pt x="4392" y="1749"/>
                </a:lnTo>
                <a:lnTo>
                  <a:pt x="4392" y="1751"/>
                </a:lnTo>
                <a:lnTo>
                  <a:pt x="4392" y="1751"/>
                </a:lnTo>
                <a:lnTo>
                  <a:pt x="4390" y="1751"/>
                </a:lnTo>
                <a:lnTo>
                  <a:pt x="4390" y="1753"/>
                </a:lnTo>
                <a:lnTo>
                  <a:pt x="4394" y="1753"/>
                </a:lnTo>
                <a:lnTo>
                  <a:pt x="4394" y="1751"/>
                </a:lnTo>
                <a:close/>
                <a:moveTo>
                  <a:pt x="4723" y="965"/>
                </a:move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5"/>
                </a:lnTo>
                <a:lnTo>
                  <a:pt x="4721" y="967"/>
                </a:lnTo>
                <a:lnTo>
                  <a:pt x="4721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5"/>
                </a:lnTo>
                <a:lnTo>
                  <a:pt x="4723" y="965"/>
                </a:lnTo>
                <a:close/>
                <a:moveTo>
                  <a:pt x="4727" y="962"/>
                </a:move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lnTo>
                  <a:pt x="4727" y="962"/>
                </a:lnTo>
                <a:close/>
                <a:moveTo>
                  <a:pt x="4740" y="1709"/>
                </a:moveTo>
                <a:lnTo>
                  <a:pt x="4740" y="1709"/>
                </a:lnTo>
                <a:lnTo>
                  <a:pt x="4740" y="1707"/>
                </a:lnTo>
                <a:lnTo>
                  <a:pt x="4740" y="1707"/>
                </a:lnTo>
                <a:lnTo>
                  <a:pt x="4737" y="1707"/>
                </a:lnTo>
                <a:lnTo>
                  <a:pt x="4737" y="1707"/>
                </a:lnTo>
                <a:lnTo>
                  <a:pt x="4737" y="1709"/>
                </a:lnTo>
                <a:lnTo>
                  <a:pt x="4740" y="1709"/>
                </a:lnTo>
                <a:lnTo>
                  <a:pt x="4740" y="1709"/>
                </a:lnTo>
                <a:close/>
                <a:moveTo>
                  <a:pt x="4725" y="948"/>
                </a:moveTo>
                <a:lnTo>
                  <a:pt x="4725" y="948"/>
                </a:lnTo>
                <a:lnTo>
                  <a:pt x="4723" y="950"/>
                </a:lnTo>
                <a:lnTo>
                  <a:pt x="4721" y="952"/>
                </a:lnTo>
                <a:lnTo>
                  <a:pt x="4721" y="952"/>
                </a:lnTo>
                <a:lnTo>
                  <a:pt x="4719" y="954"/>
                </a:lnTo>
                <a:lnTo>
                  <a:pt x="4719" y="954"/>
                </a:lnTo>
                <a:lnTo>
                  <a:pt x="4719" y="956"/>
                </a:lnTo>
                <a:lnTo>
                  <a:pt x="4714" y="958"/>
                </a:lnTo>
                <a:lnTo>
                  <a:pt x="4714" y="958"/>
                </a:lnTo>
                <a:lnTo>
                  <a:pt x="4714" y="960"/>
                </a:lnTo>
                <a:lnTo>
                  <a:pt x="4717" y="962"/>
                </a:lnTo>
                <a:lnTo>
                  <a:pt x="4717" y="958"/>
                </a:lnTo>
                <a:lnTo>
                  <a:pt x="4719" y="956"/>
                </a:lnTo>
                <a:lnTo>
                  <a:pt x="4721" y="954"/>
                </a:lnTo>
                <a:lnTo>
                  <a:pt x="4721" y="954"/>
                </a:lnTo>
                <a:lnTo>
                  <a:pt x="4725" y="952"/>
                </a:lnTo>
                <a:lnTo>
                  <a:pt x="4725" y="950"/>
                </a:lnTo>
                <a:lnTo>
                  <a:pt x="4727" y="950"/>
                </a:lnTo>
                <a:lnTo>
                  <a:pt x="4729" y="950"/>
                </a:lnTo>
                <a:lnTo>
                  <a:pt x="4731" y="950"/>
                </a:lnTo>
                <a:lnTo>
                  <a:pt x="4731" y="948"/>
                </a:lnTo>
                <a:lnTo>
                  <a:pt x="4727" y="948"/>
                </a:lnTo>
                <a:lnTo>
                  <a:pt x="4725" y="948"/>
                </a:lnTo>
                <a:close/>
                <a:moveTo>
                  <a:pt x="4748" y="1711"/>
                </a:moveTo>
                <a:lnTo>
                  <a:pt x="4748" y="1713"/>
                </a:lnTo>
                <a:lnTo>
                  <a:pt x="4750" y="1713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5"/>
                </a:lnTo>
                <a:lnTo>
                  <a:pt x="4752" y="1713"/>
                </a:lnTo>
                <a:lnTo>
                  <a:pt x="4752" y="1713"/>
                </a:lnTo>
                <a:lnTo>
                  <a:pt x="4752" y="1711"/>
                </a:lnTo>
                <a:lnTo>
                  <a:pt x="4750" y="1711"/>
                </a:lnTo>
                <a:lnTo>
                  <a:pt x="4748" y="1711"/>
                </a:lnTo>
                <a:lnTo>
                  <a:pt x="4748" y="1711"/>
                </a:lnTo>
                <a:close/>
                <a:moveTo>
                  <a:pt x="4750" y="1663"/>
                </a:moveTo>
                <a:lnTo>
                  <a:pt x="4748" y="1665"/>
                </a:lnTo>
                <a:lnTo>
                  <a:pt x="4748" y="1665"/>
                </a:lnTo>
                <a:lnTo>
                  <a:pt x="4748" y="1665"/>
                </a:lnTo>
                <a:lnTo>
                  <a:pt x="4750" y="1665"/>
                </a:lnTo>
                <a:lnTo>
                  <a:pt x="4750" y="1665"/>
                </a:lnTo>
                <a:lnTo>
                  <a:pt x="4750" y="1663"/>
                </a:lnTo>
                <a:lnTo>
                  <a:pt x="4750" y="1663"/>
                </a:lnTo>
                <a:close/>
                <a:moveTo>
                  <a:pt x="4796" y="1753"/>
                </a:moveTo>
                <a:lnTo>
                  <a:pt x="4796" y="1753"/>
                </a:lnTo>
                <a:lnTo>
                  <a:pt x="4796" y="1753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5"/>
                </a:lnTo>
                <a:lnTo>
                  <a:pt x="4796" y="1757"/>
                </a:lnTo>
                <a:lnTo>
                  <a:pt x="4796" y="1757"/>
                </a:lnTo>
                <a:lnTo>
                  <a:pt x="4796" y="1757"/>
                </a:lnTo>
                <a:lnTo>
                  <a:pt x="4798" y="1755"/>
                </a:lnTo>
                <a:lnTo>
                  <a:pt x="4796" y="1753"/>
                </a:lnTo>
                <a:lnTo>
                  <a:pt x="4796" y="1753"/>
                </a:lnTo>
                <a:lnTo>
                  <a:pt x="4796" y="1753"/>
                </a:lnTo>
                <a:close/>
                <a:moveTo>
                  <a:pt x="4471" y="1107"/>
                </a:moveTo>
                <a:lnTo>
                  <a:pt x="4471" y="1109"/>
                </a:lnTo>
                <a:lnTo>
                  <a:pt x="4469" y="1109"/>
                </a:lnTo>
                <a:lnTo>
                  <a:pt x="4469" y="1111"/>
                </a:lnTo>
                <a:lnTo>
                  <a:pt x="4471" y="1111"/>
                </a:lnTo>
                <a:lnTo>
                  <a:pt x="4473" y="1111"/>
                </a:lnTo>
                <a:lnTo>
                  <a:pt x="4473" y="1107"/>
                </a:lnTo>
                <a:lnTo>
                  <a:pt x="4471" y="1107"/>
                </a:lnTo>
                <a:close/>
                <a:moveTo>
                  <a:pt x="4453" y="1621"/>
                </a:moveTo>
                <a:lnTo>
                  <a:pt x="4453" y="1623"/>
                </a:lnTo>
                <a:lnTo>
                  <a:pt x="4453" y="1623"/>
                </a:lnTo>
                <a:lnTo>
                  <a:pt x="4455" y="1623"/>
                </a:lnTo>
                <a:lnTo>
                  <a:pt x="4455" y="1621"/>
                </a:lnTo>
                <a:lnTo>
                  <a:pt x="4455" y="1621"/>
                </a:lnTo>
                <a:lnTo>
                  <a:pt x="4455" y="1621"/>
                </a:lnTo>
                <a:lnTo>
                  <a:pt x="4453" y="1621"/>
                </a:lnTo>
                <a:lnTo>
                  <a:pt x="4453" y="1621"/>
                </a:lnTo>
                <a:close/>
                <a:moveTo>
                  <a:pt x="4467" y="1596"/>
                </a:moveTo>
                <a:lnTo>
                  <a:pt x="4465" y="1598"/>
                </a:lnTo>
                <a:lnTo>
                  <a:pt x="4465" y="1602"/>
                </a:lnTo>
                <a:lnTo>
                  <a:pt x="4467" y="1602"/>
                </a:lnTo>
                <a:lnTo>
                  <a:pt x="4469" y="1602"/>
                </a:lnTo>
                <a:lnTo>
                  <a:pt x="4469" y="1602"/>
                </a:lnTo>
                <a:lnTo>
                  <a:pt x="4471" y="1600"/>
                </a:lnTo>
                <a:lnTo>
                  <a:pt x="4471" y="1596"/>
                </a:lnTo>
                <a:lnTo>
                  <a:pt x="4471" y="1593"/>
                </a:lnTo>
                <a:lnTo>
                  <a:pt x="4469" y="1593"/>
                </a:lnTo>
                <a:lnTo>
                  <a:pt x="4469" y="1593"/>
                </a:lnTo>
                <a:lnTo>
                  <a:pt x="4467" y="1596"/>
                </a:lnTo>
                <a:close/>
                <a:moveTo>
                  <a:pt x="4453" y="1619"/>
                </a:moveTo>
                <a:lnTo>
                  <a:pt x="4453" y="1619"/>
                </a:lnTo>
                <a:lnTo>
                  <a:pt x="4453" y="1619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21"/>
                </a:lnTo>
                <a:lnTo>
                  <a:pt x="4453" y="1619"/>
                </a:lnTo>
                <a:lnTo>
                  <a:pt x="4453" y="1619"/>
                </a:lnTo>
                <a:close/>
                <a:moveTo>
                  <a:pt x="4503" y="1065"/>
                </a:moveTo>
                <a:lnTo>
                  <a:pt x="4503" y="1067"/>
                </a:lnTo>
                <a:lnTo>
                  <a:pt x="4503" y="1067"/>
                </a:lnTo>
                <a:lnTo>
                  <a:pt x="4503" y="1067"/>
                </a:lnTo>
                <a:lnTo>
                  <a:pt x="4505" y="1067"/>
                </a:lnTo>
                <a:lnTo>
                  <a:pt x="4505" y="1065"/>
                </a:lnTo>
                <a:lnTo>
                  <a:pt x="4505" y="1065"/>
                </a:lnTo>
                <a:lnTo>
                  <a:pt x="4503" y="1065"/>
                </a:lnTo>
                <a:close/>
                <a:moveTo>
                  <a:pt x="4497" y="1149"/>
                </a:moveTo>
                <a:lnTo>
                  <a:pt x="4497" y="1149"/>
                </a:lnTo>
                <a:lnTo>
                  <a:pt x="4499" y="1147"/>
                </a:lnTo>
                <a:lnTo>
                  <a:pt x="4497" y="1147"/>
                </a:lnTo>
                <a:lnTo>
                  <a:pt x="4494" y="1149"/>
                </a:lnTo>
                <a:lnTo>
                  <a:pt x="4494" y="1149"/>
                </a:lnTo>
                <a:lnTo>
                  <a:pt x="4494" y="1149"/>
                </a:lnTo>
                <a:lnTo>
                  <a:pt x="4497" y="1149"/>
                </a:lnTo>
                <a:close/>
                <a:moveTo>
                  <a:pt x="4478" y="1139"/>
                </a:moveTo>
                <a:lnTo>
                  <a:pt x="4478" y="1139"/>
                </a:lnTo>
                <a:lnTo>
                  <a:pt x="4478" y="1141"/>
                </a:lnTo>
                <a:lnTo>
                  <a:pt x="4476" y="1141"/>
                </a:lnTo>
                <a:lnTo>
                  <a:pt x="4478" y="1141"/>
                </a:lnTo>
                <a:lnTo>
                  <a:pt x="4478" y="1143"/>
                </a:lnTo>
                <a:lnTo>
                  <a:pt x="4478" y="1143"/>
                </a:lnTo>
                <a:lnTo>
                  <a:pt x="4478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80" y="1141"/>
                </a:lnTo>
                <a:lnTo>
                  <a:pt x="4478" y="1139"/>
                </a:lnTo>
                <a:close/>
                <a:moveTo>
                  <a:pt x="4473" y="1143"/>
                </a:moveTo>
                <a:lnTo>
                  <a:pt x="4473" y="1143"/>
                </a:lnTo>
                <a:lnTo>
                  <a:pt x="4473" y="1143"/>
                </a:lnTo>
                <a:lnTo>
                  <a:pt x="4471" y="1143"/>
                </a:lnTo>
                <a:lnTo>
                  <a:pt x="4471" y="1143"/>
                </a:lnTo>
                <a:lnTo>
                  <a:pt x="4471" y="1145"/>
                </a:lnTo>
                <a:lnTo>
                  <a:pt x="4471" y="1145"/>
                </a:lnTo>
                <a:lnTo>
                  <a:pt x="4471" y="1147"/>
                </a:lnTo>
                <a:lnTo>
                  <a:pt x="4473" y="1147"/>
                </a:lnTo>
                <a:lnTo>
                  <a:pt x="4473" y="1145"/>
                </a:lnTo>
                <a:lnTo>
                  <a:pt x="4473" y="1145"/>
                </a:lnTo>
                <a:lnTo>
                  <a:pt x="4476" y="1145"/>
                </a:lnTo>
                <a:lnTo>
                  <a:pt x="4476" y="1145"/>
                </a:lnTo>
                <a:lnTo>
                  <a:pt x="4473" y="1143"/>
                </a:lnTo>
                <a:close/>
                <a:moveTo>
                  <a:pt x="4476" y="1220"/>
                </a:moveTo>
                <a:lnTo>
                  <a:pt x="4476" y="1220"/>
                </a:lnTo>
                <a:lnTo>
                  <a:pt x="4476" y="1220"/>
                </a:lnTo>
                <a:lnTo>
                  <a:pt x="4476" y="1222"/>
                </a:lnTo>
                <a:lnTo>
                  <a:pt x="4476" y="1222"/>
                </a:lnTo>
                <a:lnTo>
                  <a:pt x="4476" y="1222"/>
                </a:lnTo>
                <a:lnTo>
                  <a:pt x="4478" y="1222"/>
                </a:lnTo>
                <a:lnTo>
                  <a:pt x="4476" y="1222"/>
                </a:lnTo>
                <a:lnTo>
                  <a:pt x="4476" y="1220"/>
                </a:lnTo>
                <a:close/>
                <a:moveTo>
                  <a:pt x="4723" y="967"/>
                </a:moveTo>
                <a:lnTo>
                  <a:pt x="4725" y="967"/>
                </a:lnTo>
                <a:lnTo>
                  <a:pt x="4725" y="965"/>
                </a:lnTo>
                <a:lnTo>
                  <a:pt x="4725" y="965"/>
                </a:lnTo>
                <a:lnTo>
                  <a:pt x="4723" y="965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lnTo>
                  <a:pt x="4723" y="967"/>
                </a:lnTo>
                <a:close/>
                <a:moveTo>
                  <a:pt x="4578" y="1654"/>
                </a:moveTo>
                <a:lnTo>
                  <a:pt x="4576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0" y="1654"/>
                </a:lnTo>
                <a:lnTo>
                  <a:pt x="4576" y="1656"/>
                </a:lnTo>
                <a:lnTo>
                  <a:pt x="4578" y="1656"/>
                </a:lnTo>
                <a:lnTo>
                  <a:pt x="4580" y="1658"/>
                </a:lnTo>
                <a:lnTo>
                  <a:pt x="4580" y="1658"/>
                </a:lnTo>
                <a:lnTo>
                  <a:pt x="4582" y="1658"/>
                </a:lnTo>
                <a:lnTo>
                  <a:pt x="4585" y="1658"/>
                </a:lnTo>
                <a:lnTo>
                  <a:pt x="4587" y="1658"/>
                </a:lnTo>
                <a:lnTo>
                  <a:pt x="4589" y="1658"/>
                </a:lnTo>
                <a:lnTo>
                  <a:pt x="4591" y="1656"/>
                </a:lnTo>
                <a:lnTo>
                  <a:pt x="4591" y="1656"/>
                </a:lnTo>
                <a:lnTo>
                  <a:pt x="4589" y="1656"/>
                </a:lnTo>
                <a:lnTo>
                  <a:pt x="4585" y="1656"/>
                </a:lnTo>
                <a:lnTo>
                  <a:pt x="4580" y="1654"/>
                </a:lnTo>
                <a:lnTo>
                  <a:pt x="4578" y="1654"/>
                </a:lnTo>
                <a:close/>
                <a:moveTo>
                  <a:pt x="4580" y="1646"/>
                </a:moveTo>
                <a:lnTo>
                  <a:pt x="4578" y="1644"/>
                </a:lnTo>
                <a:lnTo>
                  <a:pt x="4576" y="1642"/>
                </a:lnTo>
                <a:lnTo>
                  <a:pt x="4576" y="1642"/>
                </a:lnTo>
                <a:lnTo>
                  <a:pt x="4574" y="1642"/>
                </a:lnTo>
                <a:lnTo>
                  <a:pt x="4574" y="1642"/>
                </a:lnTo>
                <a:lnTo>
                  <a:pt x="4572" y="1642"/>
                </a:lnTo>
                <a:lnTo>
                  <a:pt x="4570" y="1640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0" y="1642"/>
                </a:lnTo>
                <a:lnTo>
                  <a:pt x="4572" y="1642"/>
                </a:lnTo>
                <a:lnTo>
                  <a:pt x="4572" y="1644"/>
                </a:lnTo>
                <a:lnTo>
                  <a:pt x="4574" y="1644"/>
                </a:lnTo>
                <a:lnTo>
                  <a:pt x="4576" y="1646"/>
                </a:lnTo>
                <a:lnTo>
                  <a:pt x="4576" y="1648"/>
                </a:lnTo>
                <a:lnTo>
                  <a:pt x="4576" y="1648"/>
                </a:lnTo>
                <a:lnTo>
                  <a:pt x="4578" y="1648"/>
                </a:lnTo>
                <a:lnTo>
                  <a:pt x="4580" y="1648"/>
                </a:lnTo>
                <a:lnTo>
                  <a:pt x="4580" y="1648"/>
                </a:lnTo>
                <a:lnTo>
                  <a:pt x="4582" y="1648"/>
                </a:lnTo>
                <a:lnTo>
                  <a:pt x="4582" y="1646"/>
                </a:lnTo>
                <a:lnTo>
                  <a:pt x="4582" y="1646"/>
                </a:lnTo>
                <a:lnTo>
                  <a:pt x="4580" y="1646"/>
                </a:lnTo>
                <a:close/>
                <a:moveTo>
                  <a:pt x="4629" y="1111"/>
                </a:moveTo>
                <a:lnTo>
                  <a:pt x="4629" y="1111"/>
                </a:lnTo>
                <a:lnTo>
                  <a:pt x="4626" y="1111"/>
                </a:lnTo>
                <a:lnTo>
                  <a:pt x="4626" y="1111"/>
                </a:lnTo>
                <a:lnTo>
                  <a:pt x="4626" y="1113"/>
                </a:lnTo>
                <a:lnTo>
                  <a:pt x="4629" y="1113"/>
                </a:lnTo>
                <a:lnTo>
                  <a:pt x="4629" y="1111"/>
                </a:lnTo>
                <a:close/>
                <a:moveTo>
                  <a:pt x="4610" y="1495"/>
                </a:move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10" y="1493"/>
                </a:lnTo>
                <a:lnTo>
                  <a:pt x="4608" y="1495"/>
                </a:lnTo>
                <a:lnTo>
                  <a:pt x="4608" y="1495"/>
                </a:lnTo>
                <a:lnTo>
                  <a:pt x="4608" y="1495"/>
                </a:lnTo>
                <a:lnTo>
                  <a:pt x="4610" y="1495"/>
                </a:lnTo>
                <a:lnTo>
                  <a:pt x="4610" y="1495"/>
                </a:lnTo>
                <a:close/>
                <a:moveTo>
                  <a:pt x="4553" y="1661"/>
                </a:moveTo>
                <a:lnTo>
                  <a:pt x="4553" y="1661"/>
                </a:lnTo>
                <a:lnTo>
                  <a:pt x="4553" y="1663"/>
                </a:lnTo>
                <a:lnTo>
                  <a:pt x="4555" y="1663"/>
                </a:lnTo>
                <a:lnTo>
                  <a:pt x="4555" y="1661"/>
                </a:lnTo>
                <a:lnTo>
                  <a:pt x="4555" y="1661"/>
                </a:lnTo>
                <a:lnTo>
                  <a:pt x="4555" y="1661"/>
                </a:lnTo>
                <a:lnTo>
                  <a:pt x="4553" y="1661"/>
                </a:lnTo>
                <a:close/>
                <a:moveTo>
                  <a:pt x="4528" y="1122"/>
                </a:move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8" y="1122"/>
                </a:lnTo>
                <a:lnTo>
                  <a:pt x="4526" y="1122"/>
                </a:lnTo>
                <a:lnTo>
                  <a:pt x="4528" y="1122"/>
                </a:lnTo>
                <a:lnTo>
                  <a:pt x="4528" y="1122"/>
                </a:lnTo>
                <a:close/>
                <a:moveTo>
                  <a:pt x="4553" y="1118"/>
                </a:moveTo>
                <a:lnTo>
                  <a:pt x="4553" y="1115"/>
                </a:lnTo>
                <a:lnTo>
                  <a:pt x="4553" y="1115"/>
                </a:lnTo>
                <a:lnTo>
                  <a:pt x="4553" y="1115"/>
                </a:lnTo>
                <a:lnTo>
                  <a:pt x="4555" y="1115"/>
                </a:lnTo>
                <a:lnTo>
                  <a:pt x="4553" y="1115"/>
                </a:lnTo>
                <a:lnTo>
                  <a:pt x="4551" y="1115"/>
                </a:lnTo>
                <a:lnTo>
                  <a:pt x="4551" y="1115"/>
                </a:lnTo>
                <a:lnTo>
                  <a:pt x="4553" y="1115"/>
                </a:lnTo>
                <a:lnTo>
                  <a:pt x="4553" y="1118"/>
                </a:lnTo>
                <a:close/>
                <a:moveTo>
                  <a:pt x="4564" y="1115"/>
                </a:moveTo>
                <a:lnTo>
                  <a:pt x="4561" y="1115"/>
                </a:lnTo>
                <a:lnTo>
                  <a:pt x="4561" y="1115"/>
                </a:lnTo>
                <a:lnTo>
                  <a:pt x="4559" y="1118"/>
                </a:lnTo>
                <a:lnTo>
                  <a:pt x="4559" y="1120"/>
                </a:lnTo>
                <a:lnTo>
                  <a:pt x="4559" y="1120"/>
                </a:lnTo>
                <a:lnTo>
                  <a:pt x="4559" y="1120"/>
                </a:lnTo>
                <a:lnTo>
                  <a:pt x="4561" y="1120"/>
                </a:lnTo>
                <a:lnTo>
                  <a:pt x="4561" y="1120"/>
                </a:lnTo>
                <a:lnTo>
                  <a:pt x="4561" y="1118"/>
                </a:lnTo>
                <a:lnTo>
                  <a:pt x="4564" y="1115"/>
                </a:lnTo>
                <a:lnTo>
                  <a:pt x="4564" y="1115"/>
                </a:lnTo>
                <a:close/>
                <a:moveTo>
                  <a:pt x="4561" y="1644"/>
                </a:moveTo>
                <a:lnTo>
                  <a:pt x="4561" y="1646"/>
                </a:lnTo>
                <a:lnTo>
                  <a:pt x="4561" y="1646"/>
                </a:lnTo>
                <a:lnTo>
                  <a:pt x="4561" y="1648"/>
                </a:lnTo>
                <a:lnTo>
                  <a:pt x="4561" y="1648"/>
                </a:lnTo>
                <a:lnTo>
                  <a:pt x="4564" y="1648"/>
                </a:lnTo>
                <a:lnTo>
                  <a:pt x="4564" y="1646"/>
                </a:lnTo>
                <a:lnTo>
                  <a:pt x="4564" y="1646"/>
                </a:lnTo>
                <a:lnTo>
                  <a:pt x="4564" y="1646"/>
                </a:lnTo>
                <a:lnTo>
                  <a:pt x="4561" y="1644"/>
                </a:lnTo>
                <a:close/>
                <a:moveTo>
                  <a:pt x="4633" y="1139"/>
                </a:moveTo>
                <a:lnTo>
                  <a:pt x="4635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lnTo>
                  <a:pt x="4633" y="1139"/>
                </a:lnTo>
                <a:close/>
                <a:moveTo>
                  <a:pt x="4557" y="1522"/>
                </a:moveTo>
                <a:lnTo>
                  <a:pt x="4557" y="1522"/>
                </a:lnTo>
                <a:lnTo>
                  <a:pt x="4557" y="1522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7" y="1524"/>
                </a:lnTo>
                <a:lnTo>
                  <a:pt x="4559" y="1520"/>
                </a:lnTo>
                <a:lnTo>
                  <a:pt x="4559" y="1520"/>
                </a:lnTo>
                <a:lnTo>
                  <a:pt x="4557" y="1522"/>
                </a:lnTo>
                <a:lnTo>
                  <a:pt x="4557" y="1522"/>
                </a:lnTo>
                <a:close/>
                <a:moveTo>
                  <a:pt x="4668" y="1239"/>
                </a:moveTo>
                <a:lnTo>
                  <a:pt x="4666" y="1239"/>
                </a:lnTo>
                <a:lnTo>
                  <a:pt x="4666" y="1239"/>
                </a:lnTo>
                <a:lnTo>
                  <a:pt x="4666" y="1239"/>
                </a:lnTo>
                <a:lnTo>
                  <a:pt x="4668" y="1239"/>
                </a:lnTo>
                <a:lnTo>
                  <a:pt x="4668" y="1239"/>
                </a:lnTo>
                <a:lnTo>
                  <a:pt x="4668" y="1239"/>
                </a:lnTo>
                <a:close/>
                <a:moveTo>
                  <a:pt x="4721" y="1367"/>
                </a:moveTo>
                <a:lnTo>
                  <a:pt x="4721" y="1367"/>
                </a:lnTo>
                <a:lnTo>
                  <a:pt x="4719" y="1369"/>
                </a:lnTo>
                <a:lnTo>
                  <a:pt x="4719" y="1369"/>
                </a:lnTo>
                <a:lnTo>
                  <a:pt x="4721" y="1367"/>
                </a:lnTo>
                <a:lnTo>
                  <a:pt x="4721" y="1367"/>
                </a:lnTo>
                <a:close/>
                <a:moveTo>
                  <a:pt x="4717" y="1413"/>
                </a:moveTo>
                <a:lnTo>
                  <a:pt x="4717" y="1415"/>
                </a:lnTo>
                <a:lnTo>
                  <a:pt x="4717" y="1415"/>
                </a:lnTo>
                <a:lnTo>
                  <a:pt x="4719" y="1415"/>
                </a:lnTo>
                <a:lnTo>
                  <a:pt x="4719" y="1413"/>
                </a:lnTo>
                <a:lnTo>
                  <a:pt x="4717" y="1413"/>
                </a:lnTo>
                <a:lnTo>
                  <a:pt x="4717" y="1413"/>
                </a:lnTo>
                <a:close/>
                <a:moveTo>
                  <a:pt x="4723" y="1696"/>
                </a:moveTo>
                <a:lnTo>
                  <a:pt x="4721" y="1698"/>
                </a:lnTo>
                <a:lnTo>
                  <a:pt x="4721" y="1698"/>
                </a:lnTo>
                <a:lnTo>
                  <a:pt x="4721" y="1698"/>
                </a:lnTo>
                <a:lnTo>
                  <a:pt x="4723" y="1700"/>
                </a:lnTo>
                <a:lnTo>
                  <a:pt x="4723" y="1698"/>
                </a:lnTo>
                <a:lnTo>
                  <a:pt x="4723" y="1698"/>
                </a:lnTo>
                <a:lnTo>
                  <a:pt x="4723" y="1696"/>
                </a:lnTo>
                <a:lnTo>
                  <a:pt x="4723" y="1696"/>
                </a:lnTo>
                <a:lnTo>
                  <a:pt x="4723" y="1696"/>
                </a:lnTo>
                <a:close/>
                <a:moveTo>
                  <a:pt x="4719" y="1413"/>
                </a:moveTo>
                <a:lnTo>
                  <a:pt x="4719" y="1413"/>
                </a:lnTo>
                <a:lnTo>
                  <a:pt x="4719" y="1413"/>
                </a:lnTo>
                <a:lnTo>
                  <a:pt x="4719" y="1413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21" y="1411"/>
                </a:lnTo>
                <a:lnTo>
                  <a:pt x="4719" y="1411"/>
                </a:lnTo>
                <a:lnTo>
                  <a:pt x="4719" y="1413"/>
                </a:lnTo>
                <a:close/>
                <a:moveTo>
                  <a:pt x="4712" y="1428"/>
                </a:moveTo>
                <a:lnTo>
                  <a:pt x="4712" y="1426"/>
                </a:lnTo>
                <a:lnTo>
                  <a:pt x="4712" y="1426"/>
                </a:lnTo>
                <a:lnTo>
                  <a:pt x="4712" y="1426"/>
                </a:lnTo>
                <a:lnTo>
                  <a:pt x="4710" y="1426"/>
                </a:lnTo>
                <a:lnTo>
                  <a:pt x="4710" y="1428"/>
                </a:lnTo>
                <a:lnTo>
                  <a:pt x="4710" y="1428"/>
                </a:lnTo>
                <a:lnTo>
                  <a:pt x="4712" y="1428"/>
                </a:lnTo>
                <a:close/>
                <a:moveTo>
                  <a:pt x="4704" y="1440"/>
                </a:moveTo>
                <a:lnTo>
                  <a:pt x="4704" y="1440"/>
                </a:lnTo>
                <a:lnTo>
                  <a:pt x="4706" y="1438"/>
                </a:lnTo>
                <a:lnTo>
                  <a:pt x="4708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4"/>
                </a:lnTo>
                <a:lnTo>
                  <a:pt x="4706" y="1436"/>
                </a:lnTo>
                <a:lnTo>
                  <a:pt x="4704" y="1436"/>
                </a:lnTo>
                <a:lnTo>
                  <a:pt x="4704" y="1438"/>
                </a:lnTo>
                <a:lnTo>
                  <a:pt x="4704" y="1438"/>
                </a:lnTo>
                <a:lnTo>
                  <a:pt x="4704" y="1440"/>
                </a:lnTo>
                <a:close/>
                <a:moveTo>
                  <a:pt x="4717" y="1394"/>
                </a:move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9" y="1394"/>
                </a:lnTo>
                <a:lnTo>
                  <a:pt x="4717" y="1394"/>
                </a:lnTo>
                <a:lnTo>
                  <a:pt x="4717" y="1394"/>
                </a:lnTo>
                <a:close/>
                <a:moveTo>
                  <a:pt x="4719" y="1359"/>
                </a:move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lnTo>
                  <a:pt x="4719" y="1359"/>
                </a:lnTo>
                <a:close/>
                <a:moveTo>
                  <a:pt x="4392" y="1648"/>
                </a:moveTo>
                <a:lnTo>
                  <a:pt x="4392" y="1648"/>
                </a:lnTo>
                <a:lnTo>
                  <a:pt x="4390" y="1648"/>
                </a:lnTo>
                <a:lnTo>
                  <a:pt x="4388" y="1648"/>
                </a:lnTo>
                <a:lnTo>
                  <a:pt x="4388" y="1650"/>
                </a:lnTo>
                <a:lnTo>
                  <a:pt x="4388" y="1652"/>
                </a:lnTo>
                <a:lnTo>
                  <a:pt x="4388" y="1654"/>
                </a:lnTo>
                <a:lnTo>
                  <a:pt x="4388" y="1654"/>
                </a:lnTo>
                <a:lnTo>
                  <a:pt x="4390" y="1652"/>
                </a:lnTo>
                <a:lnTo>
                  <a:pt x="4392" y="1650"/>
                </a:lnTo>
                <a:lnTo>
                  <a:pt x="4392" y="1650"/>
                </a:lnTo>
                <a:lnTo>
                  <a:pt x="4392" y="1652"/>
                </a:lnTo>
                <a:lnTo>
                  <a:pt x="4392" y="1654"/>
                </a:lnTo>
                <a:lnTo>
                  <a:pt x="4392" y="1654"/>
                </a:lnTo>
                <a:lnTo>
                  <a:pt x="4392" y="1654"/>
                </a:lnTo>
                <a:lnTo>
                  <a:pt x="4394" y="1654"/>
                </a:lnTo>
                <a:lnTo>
                  <a:pt x="4394" y="1654"/>
                </a:lnTo>
                <a:lnTo>
                  <a:pt x="4394" y="1652"/>
                </a:lnTo>
                <a:lnTo>
                  <a:pt x="4394" y="1652"/>
                </a:lnTo>
                <a:lnTo>
                  <a:pt x="4396" y="1652"/>
                </a:lnTo>
                <a:lnTo>
                  <a:pt x="4396" y="1652"/>
                </a:lnTo>
                <a:lnTo>
                  <a:pt x="4398" y="1652"/>
                </a:lnTo>
                <a:lnTo>
                  <a:pt x="4398" y="1650"/>
                </a:lnTo>
                <a:lnTo>
                  <a:pt x="4398" y="1650"/>
                </a:lnTo>
                <a:lnTo>
                  <a:pt x="4396" y="1650"/>
                </a:lnTo>
                <a:lnTo>
                  <a:pt x="4396" y="1648"/>
                </a:lnTo>
                <a:lnTo>
                  <a:pt x="4394" y="1650"/>
                </a:lnTo>
                <a:lnTo>
                  <a:pt x="4394" y="1650"/>
                </a:lnTo>
                <a:lnTo>
                  <a:pt x="4392" y="1650"/>
                </a:lnTo>
                <a:lnTo>
                  <a:pt x="4394" y="1648"/>
                </a:lnTo>
                <a:lnTo>
                  <a:pt x="4392" y="1648"/>
                </a:lnTo>
                <a:close/>
                <a:moveTo>
                  <a:pt x="4788" y="1956"/>
                </a:move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lnTo>
                  <a:pt x="4788" y="1956"/>
                </a:lnTo>
                <a:close/>
                <a:moveTo>
                  <a:pt x="4779" y="1954"/>
                </a:moveTo>
                <a:lnTo>
                  <a:pt x="4779" y="1956"/>
                </a:lnTo>
                <a:lnTo>
                  <a:pt x="4779" y="1954"/>
                </a:lnTo>
                <a:lnTo>
                  <a:pt x="4779" y="1954"/>
                </a:lnTo>
                <a:lnTo>
                  <a:pt x="4779" y="1952"/>
                </a:lnTo>
                <a:lnTo>
                  <a:pt x="4779" y="1954"/>
                </a:lnTo>
                <a:lnTo>
                  <a:pt x="4779" y="1954"/>
                </a:lnTo>
                <a:close/>
                <a:moveTo>
                  <a:pt x="4683" y="1753"/>
                </a:moveTo>
                <a:lnTo>
                  <a:pt x="4683" y="1753"/>
                </a:lnTo>
                <a:lnTo>
                  <a:pt x="4685" y="1753"/>
                </a:lnTo>
                <a:lnTo>
                  <a:pt x="4685" y="1755"/>
                </a:lnTo>
                <a:lnTo>
                  <a:pt x="4687" y="1757"/>
                </a:lnTo>
                <a:lnTo>
                  <a:pt x="4687" y="1755"/>
                </a:lnTo>
                <a:lnTo>
                  <a:pt x="4685" y="1753"/>
                </a:lnTo>
                <a:lnTo>
                  <a:pt x="4683" y="1753"/>
                </a:lnTo>
                <a:lnTo>
                  <a:pt x="4683" y="1753"/>
                </a:lnTo>
                <a:close/>
                <a:moveTo>
                  <a:pt x="2364" y="1145"/>
                </a:moveTo>
                <a:lnTo>
                  <a:pt x="2366" y="1145"/>
                </a:lnTo>
                <a:lnTo>
                  <a:pt x="2366" y="1143"/>
                </a:lnTo>
                <a:lnTo>
                  <a:pt x="2366" y="1143"/>
                </a:lnTo>
                <a:lnTo>
                  <a:pt x="2361" y="1143"/>
                </a:lnTo>
                <a:lnTo>
                  <a:pt x="2361" y="1143"/>
                </a:lnTo>
                <a:lnTo>
                  <a:pt x="2359" y="1143"/>
                </a:lnTo>
                <a:lnTo>
                  <a:pt x="2357" y="1143"/>
                </a:lnTo>
                <a:lnTo>
                  <a:pt x="2357" y="1143"/>
                </a:lnTo>
                <a:lnTo>
                  <a:pt x="2359" y="1145"/>
                </a:lnTo>
                <a:lnTo>
                  <a:pt x="2361" y="1145"/>
                </a:lnTo>
                <a:lnTo>
                  <a:pt x="2364" y="1145"/>
                </a:lnTo>
                <a:close/>
                <a:moveTo>
                  <a:pt x="4765" y="1923"/>
                </a:moveTo>
                <a:lnTo>
                  <a:pt x="4765" y="1923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5" y="1925"/>
                </a:lnTo>
                <a:lnTo>
                  <a:pt x="4767" y="1923"/>
                </a:lnTo>
                <a:lnTo>
                  <a:pt x="4765" y="1923"/>
                </a:lnTo>
                <a:close/>
                <a:moveTo>
                  <a:pt x="4767" y="1927"/>
                </a:moveTo>
                <a:lnTo>
                  <a:pt x="4767" y="1927"/>
                </a:lnTo>
                <a:lnTo>
                  <a:pt x="4767" y="1927"/>
                </a:lnTo>
                <a:lnTo>
                  <a:pt x="4767" y="1925"/>
                </a:lnTo>
                <a:lnTo>
                  <a:pt x="4767" y="1925"/>
                </a:lnTo>
                <a:lnTo>
                  <a:pt x="4765" y="1927"/>
                </a:lnTo>
                <a:lnTo>
                  <a:pt x="4767" y="1927"/>
                </a:lnTo>
                <a:lnTo>
                  <a:pt x="4767" y="1927"/>
                </a:lnTo>
                <a:close/>
                <a:moveTo>
                  <a:pt x="4591" y="1858"/>
                </a:moveTo>
                <a:lnTo>
                  <a:pt x="4591" y="1858"/>
                </a:lnTo>
                <a:lnTo>
                  <a:pt x="4591" y="1858"/>
                </a:lnTo>
                <a:lnTo>
                  <a:pt x="4591" y="1856"/>
                </a:lnTo>
                <a:lnTo>
                  <a:pt x="4591" y="1856"/>
                </a:lnTo>
                <a:lnTo>
                  <a:pt x="4591" y="1858"/>
                </a:lnTo>
                <a:close/>
                <a:moveTo>
                  <a:pt x="4823" y="1763"/>
                </a:moveTo>
                <a:lnTo>
                  <a:pt x="4823" y="1761"/>
                </a:lnTo>
                <a:lnTo>
                  <a:pt x="4823" y="1761"/>
                </a:lnTo>
                <a:lnTo>
                  <a:pt x="4823" y="1761"/>
                </a:lnTo>
                <a:lnTo>
                  <a:pt x="4821" y="1761"/>
                </a:lnTo>
                <a:lnTo>
                  <a:pt x="4821" y="1761"/>
                </a:lnTo>
                <a:lnTo>
                  <a:pt x="4819" y="1761"/>
                </a:lnTo>
                <a:lnTo>
                  <a:pt x="4819" y="1759"/>
                </a:lnTo>
                <a:lnTo>
                  <a:pt x="4817" y="1761"/>
                </a:lnTo>
                <a:lnTo>
                  <a:pt x="4817" y="1761"/>
                </a:lnTo>
                <a:lnTo>
                  <a:pt x="4819" y="1761"/>
                </a:lnTo>
                <a:lnTo>
                  <a:pt x="4819" y="1763"/>
                </a:lnTo>
                <a:lnTo>
                  <a:pt x="4819" y="1763"/>
                </a:lnTo>
                <a:lnTo>
                  <a:pt x="4821" y="1763"/>
                </a:lnTo>
                <a:lnTo>
                  <a:pt x="4821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lnTo>
                  <a:pt x="4823" y="1763"/>
                </a:lnTo>
                <a:close/>
                <a:moveTo>
                  <a:pt x="4798" y="1774"/>
                </a:moveTo>
                <a:lnTo>
                  <a:pt x="4798" y="1774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6"/>
                </a:lnTo>
                <a:lnTo>
                  <a:pt x="4796" y="1774"/>
                </a:lnTo>
                <a:lnTo>
                  <a:pt x="4794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2" y="1772"/>
                </a:lnTo>
                <a:lnTo>
                  <a:pt x="4794" y="1774"/>
                </a:lnTo>
                <a:lnTo>
                  <a:pt x="4794" y="1774"/>
                </a:lnTo>
                <a:lnTo>
                  <a:pt x="4794" y="1776"/>
                </a:lnTo>
                <a:lnTo>
                  <a:pt x="4794" y="1776"/>
                </a:lnTo>
                <a:lnTo>
                  <a:pt x="4798" y="1778"/>
                </a:lnTo>
                <a:lnTo>
                  <a:pt x="4798" y="1778"/>
                </a:lnTo>
                <a:lnTo>
                  <a:pt x="4800" y="1774"/>
                </a:lnTo>
                <a:lnTo>
                  <a:pt x="4798" y="1774"/>
                </a:lnTo>
                <a:close/>
                <a:moveTo>
                  <a:pt x="4790" y="1780"/>
                </a:moveTo>
                <a:lnTo>
                  <a:pt x="4790" y="1780"/>
                </a:lnTo>
                <a:lnTo>
                  <a:pt x="4794" y="1778"/>
                </a:lnTo>
                <a:lnTo>
                  <a:pt x="4790" y="1778"/>
                </a:lnTo>
                <a:lnTo>
                  <a:pt x="4788" y="1778"/>
                </a:lnTo>
                <a:lnTo>
                  <a:pt x="4786" y="1778"/>
                </a:lnTo>
                <a:lnTo>
                  <a:pt x="4786" y="1778"/>
                </a:lnTo>
                <a:lnTo>
                  <a:pt x="4784" y="1778"/>
                </a:lnTo>
                <a:lnTo>
                  <a:pt x="4781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9" y="1776"/>
                </a:lnTo>
                <a:lnTo>
                  <a:pt x="4777" y="1774"/>
                </a:lnTo>
                <a:lnTo>
                  <a:pt x="4777" y="1774"/>
                </a:lnTo>
                <a:lnTo>
                  <a:pt x="4777" y="1772"/>
                </a:lnTo>
                <a:lnTo>
                  <a:pt x="4779" y="1772"/>
                </a:lnTo>
                <a:lnTo>
                  <a:pt x="4779" y="1772"/>
                </a:lnTo>
                <a:lnTo>
                  <a:pt x="4781" y="1772"/>
                </a:lnTo>
                <a:lnTo>
                  <a:pt x="4781" y="1770"/>
                </a:lnTo>
                <a:lnTo>
                  <a:pt x="4779" y="1770"/>
                </a:lnTo>
                <a:lnTo>
                  <a:pt x="4779" y="1770"/>
                </a:lnTo>
                <a:lnTo>
                  <a:pt x="4777" y="1770"/>
                </a:lnTo>
                <a:lnTo>
                  <a:pt x="4773" y="1770"/>
                </a:lnTo>
                <a:lnTo>
                  <a:pt x="4773" y="1770"/>
                </a:lnTo>
                <a:lnTo>
                  <a:pt x="4771" y="1767"/>
                </a:lnTo>
                <a:lnTo>
                  <a:pt x="4769" y="1767"/>
                </a:lnTo>
                <a:lnTo>
                  <a:pt x="4769" y="1765"/>
                </a:lnTo>
                <a:lnTo>
                  <a:pt x="4771" y="1763"/>
                </a:lnTo>
                <a:lnTo>
                  <a:pt x="4769" y="1761"/>
                </a:lnTo>
                <a:lnTo>
                  <a:pt x="4769" y="1761"/>
                </a:lnTo>
                <a:lnTo>
                  <a:pt x="4769" y="1761"/>
                </a:lnTo>
                <a:lnTo>
                  <a:pt x="4767" y="1761"/>
                </a:lnTo>
                <a:lnTo>
                  <a:pt x="4763" y="1761"/>
                </a:lnTo>
                <a:lnTo>
                  <a:pt x="4763" y="1761"/>
                </a:lnTo>
                <a:lnTo>
                  <a:pt x="4761" y="1761"/>
                </a:lnTo>
                <a:lnTo>
                  <a:pt x="4758" y="1759"/>
                </a:lnTo>
                <a:lnTo>
                  <a:pt x="4758" y="1757"/>
                </a:lnTo>
                <a:lnTo>
                  <a:pt x="4758" y="1755"/>
                </a:lnTo>
                <a:lnTo>
                  <a:pt x="4756" y="1755"/>
                </a:lnTo>
                <a:lnTo>
                  <a:pt x="4754" y="1753"/>
                </a:lnTo>
                <a:lnTo>
                  <a:pt x="4754" y="1753"/>
                </a:lnTo>
                <a:lnTo>
                  <a:pt x="4754" y="1751"/>
                </a:lnTo>
                <a:lnTo>
                  <a:pt x="4754" y="1749"/>
                </a:lnTo>
                <a:lnTo>
                  <a:pt x="4754" y="1749"/>
                </a:lnTo>
                <a:lnTo>
                  <a:pt x="4750" y="1747"/>
                </a:lnTo>
                <a:lnTo>
                  <a:pt x="4750" y="1744"/>
                </a:lnTo>
                <a:lnTo>
                  <a:pt x="4748" y="1744"/>
                </a:lnTo>
                <a:lnTo>
                  <a:pt x="4746" y="1742"/>
                </a:lnTo>
                <a:lnTo>
                  <a:pt x="4744" y="1740"/>
                </a:lnTo>
                <a:lnTo>
                  <a:pt x="4742" y="1740"/>
                </a:lnTo>
                <a:lnTo>
                  <a:pt x="4742" y="1738"/>
                </a:lnTo>
                <a:lnTo>
                  <a:pt x="4740" y="1738"/>
                </a:lnTo>
                <a:lnTo>
                  <a:pt x="4740" y="1734"/>
                </a:lnTo>
                <a:lnTo>
                  <a:pt x="4737" y="1730"/>
                </a:lnTo>
                <a:lnTo>
                  <a:pt x="4737" y="1730"/>
                </a:lnTo>
                <a:lnTo>
                  <a:pt x="4737" y="1730"/>
                </a:lnTo>
                <a:lnTo>
                  <a:pt x="4740" y="1728"/>
                </a:lnTo>
                <a:lnTo>
                  <a:pt x="4742" y="1728"/>
                </a:lnTo>
                <a:lnTo>
                  <a:pt x="4748" y="1728"/>
                </a:lnTo>
                <a:lnTo>
                  <a:pt x="4750" y="1728"/>
                </a:lnTo>
                <a:lnTo>
                  <a:pt x="4750" y="1728"/>
                </a:lnTo>
                <a:lnTo>
                  <a:pt x="4750" y="1726"/>
                </a:lnTo>
                <a:lnTo>
                  <a:pt x="4750" y="1723"/>
                </a:lnTo>
                <a:lnTo>
                  <a:pt x="4748" y="1721"/>
                </a:lnTo>
                <a:lnTo>
                  <a:pt x="4748" y="1721"/>
                </a:lnTo>
                <a:lnTo>
                  <a:pt x="4748" y="1721"/>
                </a:lnTo>
                <a:lnTo>
                  <a:pt x="4746" y="1719"/>
                </a:lnTo>
                <a:lnTo>
                  <a:pt x="4746" y="1717"/>
                </a:lnTo>
                <a:lnTo>
                  <a:pt x="4746" y="1717"/>
                </a:lnTo>
                <a:lnTo>
                  <a:pt x="4744" y="1717"/>
                </a:lnTo>
                <a:lnTo>
                  <a:pt x="4744" y="1717"/>
                </a:lnTo>
                <a:lnTo>
                  <a:pt x="4742" y="1717"/>
                </a:lnTo>
                <a:lnTo>
                  <a:pt x="4740" y="1717"/>
                </a:lnTo>
                <a:lnTo>
                  <a:pt x="4737" y="1717"/>
                </a:lnTo>
                <a:lnTo>
                  <a:pt x="4729" y="1711"/>
                </a:lnTo>
                <a:lnTo>
                  <a:pt x="4725" y="1711"/>
                </a:lnTo>
                <a:lnTo>
                  <a:pt x="4723" y="1711"/>
                </a:lnTo>
                <a:lnTo>
                  <a:pt x="4721" y="1709"/>
                </a:lnTo>
                <a:lnTo>
                  <a:pt x="4719" y="1709"/>
                </a:lnTo>
                <a:lnTo>
                  <a:pt x="4721" y="1705"/>
                </a:lnTo>
                <a:lnTo>
                  <a:pt x="4721" y="1700"/>
                </a:lnTo>
                <a:lnTo>
                  <a:pt x="4719" y="1700"/>
                </a:lnTo>
                <a:lnTo>
                  <a:pt x="4712" y="1694"/>
                </a:lnTo>
                <a:lnTo>
                  <a:pt x="4712" y="1694"/>
                </a:lnTo>
                <a:lnTo>
                  <a:pt x="4710" y="1694"/>
                </a:lnTo>
                <a:lnTo>
                  <a:pt x="4708" y="1692"/>
                </a:lnTo>
                <a:lnTo>
                  <a:pt x="4708" y="1692"/>
                </a:lnTo>
                <a:lnTo>
                  <a:pt x="4706" y="1690"/>
                </a:lnTo>
                <a:lnTo>
                  <a:pt x="4704" y="1690"/>
                </a:lnTo>
                <a:lnTo>
                  <a:pt x="4704" y="1688"/>
                </a:lnTo>
                <a:lnTo>
                  <a:pt x="4702" y="1688"/>
                </a:lnTo>
                <a:lnTo>
                  <a:pt x="4702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700" y="1686"/>
                </a:lnTo>
                <a:lnTo>
                  <a:pt x="4698" y="1686"/>
                </a:lnTo>
                <a:lnTo>
                  <a:pt x="4696" y="1686"/>
                </a:lnTo>
                <a:lnTo>
                  <a:pt x="4696" y="1686"/>
                </a:lnTo>
                <a:lnTo>
                  <a:pt x="4693" y="1686"/>
                </a:lnTo>
                <a:lnTo>
                  <a:pt x="4691" y="1684"/>
                </a:lnTo>
                <a:lnTo>
                  <a:pt x="4691" y="1684"/>
                </a:lnTo>
                <a:lnTo>
                  <a:pt x="4689" y="1682"/>
                </a:lnTo>
                <a:lnTo>
                  <a:pt x="4687" y="1679"/>
                </a:lnTo>
                <a:lnTo>
                  <a:pt x="4685" y="1679"/>
                </a:lnTo>
                <a:lnTo>
                  <a:pt x="4681" y="1679"/>
                </a:lnTo>
                <a:lnTo>
                  <a:pt x="4679" y="1679"/>
                </a:lnTo>
                <a:lnTo>
                  <a:pt x="4679" y="1679"/>
                </a:lnTo>
                <a:lnTo>
                  <a:pt x="4673" y="1677"/>
                </a:lnTo>
                <a:lnTo>
                  <a:pt x="4668" y="1675"/>
                </a:lnTo>
                <a:lnTo>
                  <a:pt x="4664" y="1673"/>
                </a:lnTo>
                <a:lnTo>
                  <a:pt x="4664" y="1673"/>
                </a:lnTo>
                <a:lnTo>
                  <a:pt x="4664" y="1673"/>
                </a:lnTo>
                <a:lnTo>
                  <a:pt x="4662" y="1673"/>
                </a:lnTo>
                <a:lnTo>
                  <a:pt x="4660" y="1671"/>
                </a:lnTo>
                <a:lnTo>
                  <a:pt x="4654" y="1669"/>
                </a:lnTo>
                <a:lnTo>
                  <a:pt x="4652" y="1669"/>
                </a:lnTo>
                <a:lnTo>
                  <a:pt x="4647" y="1669"/>
                </a:lnTo>
                <a:lnTo>
                  <a:pt x="4647" y="1667"/>
                </a:lnTo>
                <a:lnTo>
                  <a:pt x="4645" y="1667"/>
                </a:lnTo>
                <a:lnTo>
                  <a:pt x="4645" y="1667"/>
                </a:lnTo>
                <a:lnTo>
                  <a:pt x="4641" y="1667"/>
                </a:lnTo>
                <a:lnTo>
                  <a:pt x="4639" y="1665"/>
                </a:lnTo>
                <a:lnTo>
                  <a:pt x="4639" y="1665"/>
                </a:lnTo>
                <a:lnTo>
                  <a:pt x="4639" y="1665"/>
                </a:lnTo>
                <a:lnTo>
                  <a:pt x="4635" y="1665"/>
                </a:lnTo>
                <a:lnTo>
                  <a:pt x="4633" y="1665"/>
                </a:lnTo>
                <a:lnTo>
                  <a:pt x="4629" y="1663"/>
                </a:lnTo>
                <a:lnTo>
                  <a:pt x="4624" y="1661"/>
                </a:lnTo>
                <a:lnTo>
                  <a:pt x="4624" y="1661"/>
                </a:lnTo>
                <a:lnTo>
                  <a:pt x="4622" y="1661"/>
                </a:lnTo>
                <a:lnTo>
                  <a:pt x="4620" y="1658"/>
                </a:lnTo>
                <a:lnTo>
                  <a:pt x="4618" y="1658"/>
                </a:lnTo>
                <a:lnTo>
                  <a:pt x="4618" y="1658"/>
                </a:lnTo>
                <a:lnTo>
                  <a:pt x="4616" y="1656"/>
                </a:lnTo>
                <a:lnTo>
                  <a:pt x="4608" y="1654"/>
                </a:lnTo>
                <a:lnTo>
                  <a:pt x="4608" y="1654"/>
                </a:lnTo>
                <a:lnTo>
                  <a:pt x="4605" y="1652"/>
                </a:lnTo>
                <a:lnTo>
                  <a:pt x="4603" y="1652"/>
                </a:lnTo>
                <a:lnTo>
                  <a:pt x="4601" y="1654"/>
                </a:lnTo>
                <a:lnTo>
                  <a:pt x="4597" y="1656"/>
                </a:lnTo>
                <a:lnTo>
                  <a:pt x="4595" y="1656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58"/>
                </a:lnTo>
                <a:lnTo>
                  <a:pt x="4595" y="1661"/>
                </a:lnTo>
                <a:lnTo>
                  <a:pt x="4593" y="1661"/>
                </a:lnTo>
                <a:lnTo>
                  <a:pt x="4591" y="1663"/>
                </a:lnTo>
                <a:lnTo>
                  <a:pt x="4587" y="1663"/>
                </a:lnTo>
                <a:lnTo>
                  <a:pt x="4585" y="1665"/>
                </a:lnTo>
                <a:lnTo>
                  <a:pt x="4582" y="1665"/>
                </a:lnTo>
                <a:lnTo>
                  <a:pt x="4582" y="1667"/>
                </a:lnTo>
                <a:lnTo>
                  <a:pt x="4582" y="1667"/>
                </a:lnTo>
                <a:lnTo>
                  <a:pt x="4582" y="1669"/>
                </a:lnTo>
                <a:lnTo>
                  <a:pt x="4578" y="1671"/>
                </a:lnTo>
                <a:lnTo>
                  <a:pt x="4578" y="1671"/>
                </a:lnTo>
                <a:lnTo>
                  <a:pt x="4576" y="1673"/>
                </a:lnTo>
                <a:lnTo>
                  <a:pt x="4576" y="1673"/>
                </a:lnTo>
                <a:lnTo>
                  <a:pt x="4572" y="1677"/>
                </a:lnTo>
                <a:lnTo>
                  <a:pt x="4572" y="1677"/>
                </a:lnTo>
                <a:lnTo>
                  <a:pt x="4570" y="1679"/>
                </a:lnTo>
                <a:lnTo>
                  <a:pt x="4570" y="1679"/>
                </a:lnTo>
                <a:lnTo>
                  <a:pt x="4568" y="1679"/>
                </a:lnTo>
                <a:lnTo>
                  <a:pt x="4566" y="1679"/>
                </a:lnTo>
                <a:lnTo>
                  <a:pt x="4564" y="1679"/>
                </a:lnTo>
                <a:lnTo>
                  <a:pt x="4561" y="1677"/>
                </a:lnTo>
                <a:lnTo>
                  <a:pt x="4561" y="1677"/>
                </a:lnTo>
                <a:lnTo>
                  <a:pt x="4561" y="1675"/>
                </a:lnTo>
                <a:lnTo>
                  <a:pt x="4561" y="1673"/>
                </a:lnTo>
                <a:lnTo>
                  <a:pt x="4561" y="1673"/>
                </a:lnTo>
                <a:lnTo>
                  <a:pt x="4559" y="1673"/>
                </a:lnTo>
                <a:lnTo>
                  <a:pt x="4559" y="1673"/>
                </a:lnTo>
                <a:lnTo>
                  <a:pt x="4559" y="1669"/>
                </a:lnTo>
                <a:lnTo>
                  <a:pt x="4557" y="1669"/>
                </a:lnTo>
                <a:lnTo>
                  <a:pt x="4557" y="1667"/>
                </a:lnTo>
                <a:lnTo>
                  <a:pt x="4557" y="1667"/>
                </a:lnTo>
                <a:lnTo>
                  <a:pt x="4557" y="1667"/>
                </a:lnTo>
                <a:lnTo>
                  <a:pt x="4555" y="1669"/>
                </a:lnTo>
                <a:lnTo>
                  <a:pt x="4555" y="1671"/>
                </a:lnTo>
                <a:lnTo>
                  <a:pt x="4555" y="1671"/>
                </a:lnTo>
                <a:lnTo>
                  <a:pt x="4555" y="1669"/>
                </a:lnTo>
                <a:lnTo>
                  <a:pt x="4551" y="1665"/>
                </a:lnTo>
                <a:lnTo>
                  <a:pt x="4551" y="1663"/>
                </a:lnTo>
                <a:lnTo>
                  <a:pt x="4551" y="1661"/>
                </a:lnTo>
                <a:lnTo>
                  <a:pt x="4551" y="1658"/>
                </a:lnTo>
                <a:lnTo>
                  <a:pt x="4551" y="1658"/>
                </a:lnTo>
                <a:lnTo>
                  <a:pt x="4551" y="1656"/>
                </a:lnTo>
                <a:lnTo>
                  <a:pt x="4551" y="1654"/>
                </a:lnTo>
                <a:lnTo>
                  <a:pt x="4553" y="1652"/>
                </a:lnTo>
                <a:lnTo>
                  <a:pt x="4553" y="1652"/>
                </a:lnTo>
                <a:lnTo>
                  <a:pt x="4553" y="1650"/>
                </a:lnTo>
                <a:lnTo>
                  <a:pt x="4553" y="1650"/>
                </a:lnTo>
                <a:lnTo>
                  <a:pt x="4551" y="1648"/>
                </a:lnTo>
                <a:lnTo>
                  <a:pt x="4551" y="1648"/>
                </a:lnTo>
                <a:lnTo>
                  <a:pt x="4551" y="1646"/>
                </a:lnTo>
                <a:lnTo>
                  <a:pt x="4551" y="1644"/>
                </a:lnTo>
                <a:lnTo>
                  <a:pt x="4551" y="1644"/>
                </a:lnTo>
                <a:lnTo>
                  <a:pt x="4549" y="1642"/>
                </a:lnTo>
                <a:lnTo>
                  <a:pt x="4549" y="1642"/>
                </a:lnTo>
                <a:lnTo>
                  <a:pt x="4547" y="1642"/>
                </a:lnTo>
                <a:lnTo>
                  <a:pt x="4545" y="1642"/>
                </a:lnTo>
                <a:lnTo>
                  <a:pt x="4541" y="1642"/>
                </a:lnTo>
                <a:lnTo>
                  <a:pt x="4538" y="1640"/>
                </a:lnTo>
                <a:lnTo>
                  <a:pt x="4536" y="1638"/>
                </a:lnTo>
                <a:lnTo>
                  <a:pt x="4532" y="1638"/>
                </a:lnTo>
                <a:lnTo>
                  <a:pt x="4530" y="1635"/>
                </a:lnTo>
                <a:lnTo>
                  <a:pt x="4528" y="1635"/>
                </a:lnTo>
                <a:lnTo>
                  <a:pt x="4526" y="1635"/>
                </a:lnTo>
                <a:lnTo>
                  <a:pt x="4522" y="1638"/>
                </a:lnTo>
                <a:lnTo>
                  <a:pt x="4522" y="1638"/>
                </a:lnTo>
                <a:lnTo>
                  <a:pt x="4522" y="1640"/>
                </a:lnTo>
                <a:lnTo>
                  <a:pt x="4520" y="1640"/>
                </a:lnTo>
                <a:lnTo>
                  <a:pt x="4517" y="1640"/>
                </a:lnTo>
                <a:lnTo>
                  <a:pt x="4517" y="1642"/>
                </a:lnTo>
                <a:lnTo>
                  <a:pt x="4511" y="1642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4"/>
                </a:lnTo>
                <a:lnTo>
                  <a:pt x="4509" y="1646"/>
                </a:lnTo>
                <a:lnTo>
                  <a:pt x="4509" y="1648"/>
                </a:lnTo>
                <a:lnTo>
                  <a:pt x="4507" y="1648"/>
                </a:lnTo>
                <a:lnTo>
                  <a:pt x="4507" y="1650"/>
                </a:lnTo>
                <a:lnTo>
                  <a:pt x="4507" y="1650"/>
                </a:lnTo>
                <a:lnTo>
                  <a:pt x="4505" y="1650"/>
                </a:lnTo>
                <a:lnTo>
                  <a:pt x="4505" y="1652"/>
                </a:lnTo>
                <a:lnTo>
                  <a:pt x="4507" y="1652"/>
                </a:lnTo>
                <a:lnTo>
                  <a:pt x="4507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09" y="1652"/>
                </a:lnTo>
                <a:lnTo>
                  <a:pt x="4515" y="1654"/>
                </a:lnTo>
                <a:lnTo>
                  <a:pt x="4517" y="1654"/>
                </a:lnTo>
                <a:lnTo>
                  <a:pt x="4520" y="1654"/>
                </a:lnTo>
                <a:lnTo>
                  <a:pt x="4520" y="1656"/>
                </a:lnTo>
                <a:lnTo>
                  <a:pt x="4520" y="1658"/>
                </a:lnTo>
                <a:lnTo>
                  <a:pt x="4520" y="1661"/>
                </a:lnTo>
                <a:lnTo>
                  <a:pt x="4522" y="1661"/>
                </a:lnTo>
                <a:lnTo>
                  <a:pt x="4522" y="1661"/>
                </a:lnTo>
                <a:lnTo>
                  <a:pt x="4524" y="1663"/>
                </a:lnTo>
                <a:lnTo>
                  <a:pt x="4524" y="1663"/>
                </a:lnTo>
                <a:lnTo>
                  <a:pt x="4526" y="1663"/>
                </a:lnTo>
                <a:lnTo>
                  <a:pt x="4528" y="1663"/>
                </a:lnTo>
                <a:lnTo>
                  <a:pt x="4530" y="1663"/>
                </a:lnTo>
                <a:lnTo>
                  <a:pt x="4532" y="1665"/>
                </a:lnTo>
                <a:lnTo>
                  <a:pt x="4534" y="1665"/>
                </a:lnTo>
                <a:lnTo>
                  <a:pt x="4538" y="1663"/>
                </a:lnTo>
                <a:lnTo>
                  <a:pt x="4541" y="1663"/>
                </a:lnTo>
                <a:lnTo>
                  <a:pt x="4541" y="1663"/>
                </a:lnTo>
                <a:lnTo>
                  <a:pt x="4545" y="1663"/>
                </a:lnTo>
                <a:lnTo>
                  <a:pt x="4547" y="1661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3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5"/>
                </a:lnTo>
                <a:lnTo>
                  <a:pt x="4547" y="1667"/>
                </a:lnTo>
                <a:lnTo>
                  <a:pt x="4547" y="1667"/>
                </a:lnTo>
                <a:lnTo>
                  <a:pt x="4545" y="1667"/>
                </a:lnTo>
                <a:lnTo>
                  <a:pt x="4545" y="1667"/>
                </a:lnTo>
                <a:lnTo>
                  <a:pt x="4545" y="1669"/>
                </a:lnTo>
                <a:lnTo>
                  <a:pt x="4545" y="1669"/>
                </a:lnTo>
                <a:lnTo>
                  <a:pt x="4543" y="1667"/>
                </a:lnTo>
                <a:lnTo>
                  <a:pt x="4543" y="1667"/>
                </a:lnTo>
                <a:lnTo>
                  <a:pt x="4541" y="1667"/>
                </a:lnTo>
                <a:lnTo>
                  <a:pt x="4538" y="1667"/>
                </a:lnTo>
                <a:lnTo>
                  <a:pt x="4536" y="1667"/>
                </a:lnTo>
                <a:lnTo>
                  <a:pt x="4536" y="1667"/>
                </a:lnTo>
                <a:lnTo>
                  <a:pt x="4534" y="1667"/>
                </a:lnTo>
                <a:lnTo>
                  <a:pt x="4532" y="1669"/>
                </a:lnTo>
                <a:lnTo>
                  <a:pt x="4530" y="1671"/>
                </a:lnTo>
                <a:lnTo>
                  <a:pt x="4530" y="1671"/>
                </a:lnTo>
                <a:lnTo>
                  <a:pt x="4528" y="1671"/>
                </a:lnTo>
                <a:lnTo>
                  <a:pt x="4524" y="1669"/>
                </a:lnTo>
                <a:lnTo>
                  <a:pt x="4524" y="1669"/>
                </a:lnTo>
                <a:lnTo>
                  <a:pt x="4522" y="1671"/>
                </a:lnTo>
                <a:lnTo>
                  <a:pt x="4520" y="1671"/>
                </a:lnTo>
                <a:lnTo>
                  <a:pt x="4520" y="1673"/>
                </a:lnTo>
                <a:lnTo>
                  <a:pt x="4522" y="1673"/>
                </a:lnTo>
                <a:lnTo>
                  <a:pt x="4522" y="1673"/>
                </a:lnTo>
                <a:lnTo>
                  <a:pt x="4524" y="1673"/>
                </a:lnTo>
                <a:lnTo>
                  <a:pt x="4526" y="1673"/>
                </a:lnTo>
                <a:lnTo>
                  <a:pt x="4528" y="1675"/>
                </a:lnTo>
                <a:lnTo>
                  <a:pt x="4530" y="1679"/>
                </a:lnTo>
                <a:lnTo>
                  <a:pt x="4532" y="1679"/>
                </a:lnTo>
                <a:lnTo>
                  <a:pt x="4532" y="1682"/>
                </a:lnTo>
                <a:lnTo>
                  <a:pt x="4530" y="1684"/>
                </a:lnTo>
                <a:lnTo>
                  <a:pt x="4532" y="1686"/>
                </a:lnTo>
                <a:lnTo>
                  <a:pt x="4532" y="1688"/>
                </a:lnTo>
                <a:lnTo>
                  <a:pt x="4532" y="1688"/>
                </a:lnTo>
                <a:lnTo>
                  <a:pt x="4534" y="1690"/>
                </a:lnTo>
                <a:lnTo>
                  <a:pt x="4534" y="1690"/>
                </a:lnTo>
                <a:lnTo>
                  <a:pt x="4536" y="1690"/>
                </a:lnTo>
                <a:lnTo>
                  <a:pt x="4536" y="1690"/>
                </a:lnTo>
                <a:lnTo>
                  <a:pt x="4538" y="1690"/>
                </a:lnTo>
                <a:lnTo>
                  <a:pt x="4541" y="1688"/>
                </a:lnTo>
                <a:lnTo>
                  <a:pt x="4541" y="1686"/>
                </a:lnTo>
                <a:lnTo>
                  <a:pt x="4541" y="1686"/>
                </a:lnTo>
                <a:lnTo>
                  <a:pt x="4541" y="1686"/>
                </a:lnTo>
                <a:lnTo>
                  <a:pt x="4543" y="1684"/>
                </a:lnTo>
                <a:lnTo>
                  <a:pt x="4543" y="1682"/>
                </a:lnTo>
                <a:lnTo>
                  <a:pt x="4543" y="1679"/>
                </a:lnTo>
                <a:lnTo>
                  <a:pt x="4543" y="1679"/>
                </a:lnTo>
                <a:lnTo>
                  <a:pt x="4545" y="1679"/>
                </a:lnTo>
                <a:lnTo>
                  <a:pt x="4545" y="1677"/>
                </a:lnTo>
                <a:lnTo>
                  <a:pt x="4545" y="1675"/>
                </a:lnTo>
                <a:lnTo>
                  <a:pt x="4545" y="1675"/>
                </a:lnTo>
                <a:lnTo>
                  <a:pt x="4545" y="1675"/>
                </a:lnTo>
                <a:lnTo>
                  <a:pt x="4547" y="1675"/>
                </a:lnTo>
                <a:lnTo>
                  <a:pt x="4547" y="1677"/>
                </a:lnTo>
                <a:lnTo>
                  <a:pt x="4545" y="1677"/>
                </a:lnTo>
                <a:lnTo>
                  <a:pt x="4545" y="1679"/>
                </a:lnTo>
                <a:lnTo>
                  <a:pt x="4545" y="1682"/>
                </a:lnTo>
                <a:lnTo>
                  <a:pt x="4545" y="1682"/>
                </a:lnTo>
                <a:lnTo>
                  <a:pt x="4547" y="1684"/>
                </a:lnTo>
                <a:lnTo>
                  <a:pt x="4547" y="1684"/>
                </a:lnTo>
                <a:lnTo>
                  <a:pt x="4547" y="1684"/>
                </a:lnTo>
                <a:lnTo>
                  <a:pt x="4549" y="1686"/>
                </a:lnTo>
                <a:lnTo>
                  <a:pt x="4549" y="1686"/>
                </a:lnTo>
                <a:lnTo>
                  <a:pt x="4549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6"/>
                </a:lnTo>
                <a:lnTo>
                  <a:pt x="4551" y="1688"/>
                </a:lnTo>
                <a:lnTo>
                  <a:pt x="4553" y="1688"/>
                </a:lnTo>
                <a:lnTo>
                  <a:pt x="4555" y="1688"/>
                </a:lnTo>
                <a:lnTo>
                  <a:pt x="4555" y="1688"/>
                </a:lnTo>
                <a:lnTo>
                  <a:pt x="4557" y="1688"/>
                </a:lnTo>
                <a:lnTo>
                  <a:pt x="4557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61" y="1688"/>
                </a:lnTo>
                <a:lnTo>
                  <a:pt x="4559" y="1688"/>
                </a:lnTo>
                <a:lnTo>
                  <a:pt x="4559" y="1688"/>
                </a:lnTo>
                <a:lnTo>
                  <a:pt x="4559" y="1690"/>
                </a:lnTo>
                <a:lnTo>
                  <a:pt x="4559" y="1692"/>
                </a:lnTo>
                <a:lnTo>
                  <a:pt x="4566" y="1694"/>
                </a:lnTo>
                <a:lnTo>
                  <a:pt x="4568" y="1694"/>
                </a:lnTo>
                <a:lnTo>
                  <a:pt x="4568" y="1694"/>
                </a:lnTo>
                <a:lnTo>
                  <a:pt x="4570" y="1694"/>
                </a:lnTo>
                <a:lnTo>
                  <a:pt x="4574" y="1696"/>
                </a:lnTo>
                <a:lnTo>
                  <a:pt x="4578" y="1696"/>
                </a:lnTo>
                <a:lnTo>
                  <a:pt x="4580" y="1696"/>
                </a:lnTo>
                <a:lnTo>
                  <a:pt x="4580" y="1698"/>
                </a:lnTo>
                <a:lnTo>
                  <a:pt x="4585" y="1698"/>
                </a:lnTo>
                <a:lnTo>
                  <a:pt x="4587" y="1700"/>
                </a:lnTo>
                <a:lnTo>
                  <a:pt x="4591" y="1700"/>
                </a:lnTo>
                <a:lnTo>
                  <a:pt x="4591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3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5" y="1702"/>
                </a:lnTo>
                <a:lnTo>
                  <a:pt x="4597" y="1702"/>
                </a:lnTo>
                <a:lnTo>
                  <a:pt x="4597" y="1702"/>
                </a:lnTo>
                <a:lnTo>
                  <a:pt x="4603" y="1707"/>
                </a:lnTo>
                <a:lnTo>
                  <a:pt x="4603" y="1707"/>
                </a:lnTo>
                <a:lnTo>
                  <a:pt x="4605" y="1709"/>
                </a:lnTo>
                <a:lnTo>
                  <a:pt x="4605" y="1709"/>
                </a:lnTo>
                <a:lnTo>
                  <a:pt x="4605" y="1709"/>
                </a:lnTo>
                <a:lnTo>
                  <a:pt x="4608" y="1709"/>
                </a:lnTo>
                <a:lnTo>
                  <a:pt x="4608" y="1709"/>
                </a:lnTo>
                <a:lnTo>
                  <a:pt x="4608" y="1711"/>
                </a:lnTo>
                <a:lnTo>
                  <a:pt x="4608" y="1713"/>
                </a:lnTo>
                <a:lnTo>
                  <a:pt x="4608" y="1713"/>
                </a:lnTo>
                <a:lnTo>
                  <a:pt x="4608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0" y="1713"/>
                </a:lnTo>
                <a:lnTo>
                  <a:pt x="4612" y="1713"/>
                </a:lnTo>
                <a:lnTo>
                  <a:pt x="4610" y="1713"/>
                </a:lnTo>
                <a:lnTo>
                  <a:pt x="4610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5"/>
                </a:lnTo>
                <a:lnTo>
                  <a:pt x="4612" y="1717"/>
                </a:lnTo>
                <a:lnTo>
                  <a:pt x="4612" y="1719"/>
                </a:lnTo>
                <a:lnTo>
                  <a:pt x="4614" y="1721"/>
                </a:lnTo>
                <a:lnTo>
                  <a:pt x="4614" y="1723"/>
                </a:lnTo>
                <a:lnTo>
                  <a:pt x="4616" y="1726"/>
                </a:lnTo>
                <a:lnTo>
                  <a:pt x="4618" y="1726"/>
                </a:lnTo>
                <a:lnTo>
                  <a:pt x="4618" y="1728"/>
                </a:lnTo>
                <a:lnTo>
                  <a:pt x="4618" y="1730"/>
                </a:lnTo>
                <a:lnTo>
                  <a:pt x="4620" y="1730"/>
                </a:lnTo>
                <a:lnTo>
                  <a:pt x="4616" y="1730"/>
                </a:lnTo>
                <a:lnTo>
                  <a:pt x="4616" y="1730"/>
                </a:lnTo>
                <a:lnTo>
                  <a:pt x="4616" y="1732"/>
                </a:lnTo>
                <a:lnTo>
                  <a:pt x="4618" y="1732"/>
                </a:lnTo>
                <a:lnTo>
                  <a:pt x="4620" y="1734"/>
                </a:lnTo>
                <a:lnTo>
                  <a:pt x="4622" y="1734"/>
                </a:lnTo>
                <a:lnTo>
                  <a:pt x="4622" y="1734"/>
                </a:lnTo>
                <a:lnTo>
                  <a:pt x="4624" y="1734"/>
                </a:lnTo>
                <a:lnTo>
                  <a:pt x="4622" y="1736"/>
                </a:lnTo>
                <a:lnTo>
                  <a:pt x="4622" y="1736"/>
                </a:lnTo>
                <a:lnTo>
                  <a:pt x="4620" y="1734"/>
                </a:lnTo>
                <a:lnTo>
                  <a:pt x="4620" y="1734"/>
                </a:lnTo>
                <a:lnTo>
                  <a:pt x="4618" y="1734"/>
                </a:lnTo>
                <a:lnTo>
                  <a:pt x="4618" y="1736"/>
                </a:lnTo>
                <a:lnTo>
                  <a:pt x="4618" y="1736"/>
                </a:lnTo>
                <a:lnTo>
                  <a:pt x="4620" y="1736"/>
                </a:lnTo>
                <a:lnTo>
                  <a:pt x="4620" y="1738"/>
                </a:lnTo>
                <a:lnTo>
                  <a:pt x="4620" y="1738"/>
                </a:lnTo>
                <a:lnTo>
                  <a:pt x="4620" y="1738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0"/>
                </a:lnTo>
                <a:lnTo>
                  <a:pt x="4622" y="1742"/>
                </a:lnTo>
                <a:lnTo>
                  <a:pt x="4622" y="1744"/>
                </a:lnTo>
                <a:lnTo>
                  <a:pt x="4620" y="1744"/>
                </a:lnTo>
                <a:lnTo>
                  <a:pt x="4620" y="1747"/>
                </a:lnTo>
                <a:lnTo>
                  <a:pt x="4620" y="1747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49"/>
                </a:lnTo>
                <a:lnTo>
                  <a:pt x="4620" y="1751"/>
                </a:lnTo>
                <a:lnTo>
                  <a:pt x="4622" y="1749"/>
                </a:lnTo>
                <a:lnTo>
                  <a:pt x="4624" y="1747"/>
                </a:lnTo>
                <a:lnTo>
                  <a:pt x="4624" y="1747"/>
                </a:lnTo>
                <a:lnTo>
                  <a:pt x="4624" y="1747"/>
                </a:lnTo>
                <a:lnTo>
                  <a:pt x="4626" y="1749"/>
                </a:lnTo>
                <a:lnTo>
                  <a:pt x="4626" y="1749"/>
                </a:lnTo>
                <a:lnTo>
                  <a:pt x="4626" y="1749"/>
                </a:lnTo>
                <a:lnTo>
                  <a:pt x="4629" y="1749"/>
                </a:lnTo>
                <a:lnTo>
                  <a:pt x="4631" y="1749"/>
                </a:lnTo>
                <a:lnTo>
                  <a:pt x="4633" y="1749"/>
                </a:lnTo>
                <a:lnTo>
                  <a:pt x="4635" y="1749"/>
                </a:lnTo>
                <a:lnTo>
                  <a:pt x="4637" y="1747"/>
                </a:lnTo>
                <a:lnTo>
                  <a:pt x="4637" y="1744"/>
                </a:lnTo>
                <a:lnTo>
                  <a:pt x="4637" y="1747"/>
                </a:lnTo>
                <a:lnTo>
                  <a:pt x="4635" y="1749"/>
                </a:lnTo>
                <a:lnTo>
                  <a:pt x="4635" y="1749"/>
                </a:lnTo>
                <a:lnTo>
                  <a:pt x="4637" y="1749"/>
                </a:lnTo>
                <a:lnTo>
                  <a:pt x="4637" y="1751"/>
                </a:lnTo>
                <a:lnTo>
                  <a:pt x="4643" y="1755"/>
                </a:lnTo>
                <a:lnTo>
                  <a:pt x="4645" y="1757"/>
                </a:lnTo>
                <a:lnTo>
                  <a:pt x="4645" y="1759"/>
                </a:lnTo>
                <a:lnTo>
                  <a:pt x="4647" y="1761"/>
                </a:lnTo>
                <a:lnTo>
                  <a:pt x="4649" y="1761"/>
                </a:lnTo>
                <a:lnTo>
                  <a:pt x="4652" y="1763"/>
                </a:lnTo>
                <a:lnTo>
                  <a:pt x="4654" y="1763"/>
                </a:lnTo>
                <a:lnTo>
                  <a:pt x="4654" y="1763"/>
                </a:lnTo>
                <a:lnTo>
                  <a:pt x="4656" y="1763"/>
                </a:lnTo>
                <a:lnTo>
                  <a:pt x="4658" y="1763"/>
                </a:lnTo>
                <a:lnTo>
                  <a:pt x="4660" y="1763"/>
                </a:lnTo>
                <a:lnTo>
                  <a:pt x="4660" y="1763"/>
                </a:lnTo>
                <a:lnTo>
                  <a:pt x="4664" y="1763"/>
                </a:lnTo>
                <a:lnTo>
                  <a:pt x="4668" y="1763"/>
                </a:lnTo>
                <a:lnTo>
                  <a:pt x="4668" y="1763"/>
                </a:lnTo>
                <a:lnTo>
                  <a:pt x="4670" y="1763"/>
                </a:lnTo>
                <a:lnTo>
                  <a:pt x="4670" y="1763"/>
                </a:lnTo>
                <a:lnTo>
                  <a:pt x="4673" y="1765"/>
                </a:lnTo>
                <a:lnTo>
                  <a:pt x="4675" y="1765"/>
                </a:lnTo>
                <a:lnTo>
                  <a:pt x="4677" y="1763"/>
                </a:lnTo>
                <a:lnTo>
                  <a:pt x="4681" y="1761"/>
                </a:lnTo>
                <a:lnTo>
                  <a:pt x="4683" y="1761"/>
                </a:lnTo>
                <a:lnTo>
                  <a:pt x="4685" y="1759"/>
                </a:lnTo>
                <a:lnTo>
                  <a:pt x="4685" y="1759"/>
                </a:lnTo>
                <a:lnTo>
                  <a:pt x="4685" y="1757"/>
                </a:lnTo>
                <a:lnTo>
                  <a:pt x="4685" y="1757"/>
                </a:lnTo>
                <a:lnTo>
                  <a:pt x="4683" y="1755"/>
                </a:lnTo>
                <a:lnTo>
                  <a:pt x="4683" y="1755"/>
                </a:lnTo>
                <a:lnTo>
                  <a:pt x="4681" y="1753"/>
                </a:lnTo>
                <a:lnTo>
                  <a:pt x="4681" y="1753"/>
                </a:lnTo>
                <a:lnTo>
                  <a:pt x="4679" y="1753"/>
                </a:lnTo>
                <a:lnTo>
                  <a:pt x="4677" y="1751"/>
                </a:lnTo>
                <a:lnTo>
                  <a:pt x="4673" y="1751"/>
                </a:lnTo>
                <a:lnTo>
                  <a:pt x="4673" y="1751"/>
                </a:lnTo>
                <a:lnTo>
                  <a:pt x="4670" y="1751"/>
                </a:lnTo>
                <a:lnTo>
                  <a:pt x="4670" y="1751"/>
                </a:lnTo>
                <a:lnTo>
                  <a:pt x="4670" y="1749"/>
                </a:lnTo>
                <a:lnTo>
                  <a:pt x="4668" y="1749"/>
                </a:lnTo>
                <a:lnTo>
                  <a:pt x="4668" y="1749"/>
                </a:lnTo>
                <a:lnTo>
                  <a:pt x="4670" y="1749"/>
                </a:lnTo>
                <a:lnTo>
                  <a:pt x="4670" y="1749"/>
                </a:lnTo>
                <a:lnTo>
                  <a:pt x="4670" y="1751"/>
                </a:lnTo>
                <a:lnTo>
                  <a:pt x="4670" y="1751"/>
                </a:lnTo>
                <a:lnTo>
                  <a:pt x="4673" y="1751"/>
                </a:lnTo>
                <a:lnTo>
                  <a:pt x="4675" y="1751"/>
                </a:lnTo>
                <a:lnTo>
                  <a:pt x="4675" y="1751"/>
                </a:lnTo>
                <a:lnTo>
                  <a:pt x="4677" y="1751"/>
                </a:lnTo>
                <a:lnTo>
                  <a:pt x="4679" y="1751"/>
                </a:lnTo>
                <a:lnTo>
                  <a:pt x="4681" y="1751"/>
                </a:lnTo>
                <a:lnTo>
                  <a:pt x="4683" y="1751"/>
                </a:lnTo>
                <a:lnTo>
                  <a:pt x="4685" y="1751"/>
                </a:lnTo>
                <a:lnTo>
                  <a:pt x="4689" y="1749"/>
                </a:lnTo>
                <a:lnTo>
                  <a:pt x="4687" y="1749"/>
                </a:lnTo>
                <a:lnTo>
                  <a:pt x="4687" y="1747"/>
                </a:lnTo>
                <a:lnTo>
                  <a:pt x="4687" y="1747"/>
                </a:lnTo>
                <a:lnTo>
                  <a:pt x="4687" y="1747"/>
                </a:lnTo>
                <a:lnTo>
                  <a:pt x="4689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7"/>
                </a:lnTo>
                <a:lnTo>
                  <a:pt x="4691" y="1744"/>
                </a:lnTo>
                <a:lnTo>
                  <a:pt x="4691" y="1747"/>
                </a:lnTo>
                <a:lnTo>
                  <a:pt x="4693" y="1744"/>
                </a:lnTo>
                <a:lnTo>
                  <a:pt x="4689" y="1740"/>
                </a:lnTo>
                <a:lnTo>
                  <a:pt x="4689" y="1738"/>
                </a:lnTo>
                <a:lnTo>
                  <a:pt x="4689" y="1738"/>
                </a:lnTo>
                <a:lnTo>
                  <a:pt x="4691" y="1740"/>
                </a:lnTo>
                <a:lnTo>
                  <a:pt x="4691" y="1740"/>
                </a:lnTo>
                <a:lnTo>
                  <a:pt x="4691" y="1742"/>
                </a:lnTo>
                <a:lnTo>
                  <a:pt x="4693" y="1742"/>
                </a:lnTo>
                <a:lnTo>
                  <a:pt x="4696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698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2"/>
                </a:lnTo>
                <a:lnTo>
                  <a:pt x="4700" y="1740"/>
                </a:lnTo>
                <a:lnTo>
                  <a:pt x="4702" y="1740"/>
                </a:lnTo>
                <a:lnTo>
                  <a:pt x="4702" y="1740"/>
                </a:lnTo>
                <a:lnTo>
                  <a:pt x="4704" y="1740"/>
                </a:lnTo>
                <a:lnTo>
                  <a:pt x="4706" y="1740"/>
                </a:lnTo>
                <a:lnTo>
                  <a:pt x="4706" y="1740"/>
                </a:lnTo>
                <a:lnTo>
                  <a:pt x="4706" y="1742"/>
                </a:lnTo>
                <a:lnTo>
                  <a:pt x="4708" y="1742"/>
                </a:lnTo>
                <a:lnTo>
                  <a:pt x="4708" y="1742"/>
                </a:lnTo>
                <a:lnTo>
                  <a:pt x="4710" y="1744"/>
                </a:lnTo>
                <a:lnTo>
                  <a:pt x="4710" y="1744"/>
                </a:lnTo>
                <a:lnTo>
                  <a:pt x="4712" y="1744"/>
                </a:lnTo>
                <a:lnTo>
                  <a:pt x="4714" y="1744"/>
                </a:lnTo>
                <a:lnTo>
                  <a:pt x="4717" y="1744"/>
                </a:lnTo>
                <a:lnTo>
                  <a:pt x="4719" y="1747"/>
                </a:lnTo>
                <a:lnTo>
                  <a:pt x="4719" y="1747"/>
                </a:lnTo>
                <a:lnTo>
                  <a:pt x="4721" y="1747"/>
                </a:lnTo>
                <a:lnTo>
                  <a:pt x="4723" y="1747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49"/>
                </a:lnTo>
                <a:lnTo>
                  <a:pt x="4725" y="1751"/>
                </a:lnTo>
                <a:lnTo>
                  <a:pt x="4727" y="1751"/>
                </a:lnTo>
                <a:lnTo>
                  <a:pt x="4727" y="1753"/>
                </a:lnTo>
                <a:lnTo>
                  <a:pt x="4729" y="1755"/>
                </a:lnTo>
                <a:lnTo>
                  <a:pt x="4731" y="1757"/>
                </a:lnTo>
                <a:lnTo>
                  <a:pt x="4731" y="1759"/>
                </a:lnTo>
                <a:lnTo>
                  <a:pt x="4733" y="1761"/>
                </a:lnTo>
                <a:lnTo>
                  <a:pt x="4735" y="1761"/>
                </a:lnTo>
                <a:lnTo>
                  <a:pt x="4735" y="1761"/>
                </a:lnTo>
                <a:lnTo>
                  <a:pt x="4737" y="1761"/>
                </a:lnTo>
                <a:lnTo>
                  <a:pt x="4735" y="1763"/>
                </a:lnTo>
                <a:lnTo>
                  <a:pt x="4735" y="1763"/>
                </a:lnTo>
                <a:lnTo>
                  <a:pt x="4737" y="1765"/>
                </a:lnTo>
                <a:lnTo>
                  <a:pt x="4737" y="1767"/>
                </a:lnTo>
                <a:lnTo>
                  <a:pt x="4742" y="1770"/>
                </a:lnTo>
                <a:lnTo>
                  <a:pt x="4744" y="1770"/>
                </a:lnTo>
                <a:lnTo>
                  <a:pt x="4744" y="1772"/>
                </a:lnTo>
                <a:lnTo>
                  <a:pt x="4746" y="1774"/>
                </a:lnTo>
                <a:lnTo>
                  <a:pt x="4746" y="1774"/>
                </a:lnTo>
                <a:lnTo>
                  <a:pt x="4748" y="1776"/>
                </a:lnTo>
                <a:lnTo>
                  <a:pt x="4748" y="1776"/>
                </a:lnTo>
                <a:lnTo>
                  <a:pt x="4750" y="1776"/>
                </a:lnTo>
                <a:lnTo>
                  <a:pt x="4752" y="1778"/>
                </a:lnTo>
                <a:lnTo>
                  <a:pt x="4754" y="1778"/>
                </a:lnTo>
                <a:lnTo>
                  <a:pt x="4754" y="1776"/>
                </a:lnTo>
                <a:lnTo>
                  <a:pt x="4756" y="1778"/>
                </a:lnTo>
                <a:lnTo>
                  <a:pt x="4756" y="1778"/>
                </a:lnTo>
                <a:lnTo>
                  <a:pt x="4758" y="1778"/>
                </a:lnTo>
                <a:lnTo>
                  <a:pt x="4761" y="1778"/>
                </a:lnTo>
                <a:lnTo>
                  <a:pt x="4761" y="1778"/>
                </a:lnTo>
                <a:lnTo>
                  <a:pt x="4763" y="1778"/>
                </a:lnTo>
                <a:lnTo>
                  <a:pt x="4765" y="1778"/>
                </a:lnTo>
                <a:lnTo>
                  <a:pt x="4765" y="1778"/>
                </a:lnTo>
                <a:lnTo>
                  <a:pt x="4771" y="1780"/>
                </a:lnTo>
                <a:lnTo>
                  <a:pt x="4775" y="1780"/>
                </a:lnTo>
                <a:lnTo>
                  <a:pt x="4775" y="1780"/>
                </a:lnTo>
                <a:lnTo>
                  <a:pt x="4777" y="1780"/>
                </a:lnTo>
                <a:lnTo>
                  <a:pt x="4779" y="1780"/>
                </a:lnTo>
                <a:lnTo>
                  <a:pt x="4779" y="1782"/>
                </a:lnTo>
                <a:lnTo>
                  <a:pt x="4781" y="1782"/>
                </a:lnTo>
                <a:lnTo>
                  <a:pt x="4781" y="1784"/>
                </a:lnTo>
                <a:lnTo>
                  <a:pt x="4784" y="1784"/>
                </a:lnTo>
                <a:lnTo>
                  <a:pt x="4786" y="1784"/>
                </a:lnTo>
                <a:lnTo>
                  <a:pt x="4788" y="1784"/>
                </a:lnTo>
                <a:lnTo>
                  <a:pt x="4788" y="1784"/>
                </a:lnTo>
                <a:lnTo>
                  <a:pt x="4790" y="1784"/>
                </a:lnTo>
                <a:lnTo>
                  <a:pt x="4790" y="1782"/>
                </a:lnTo>
                <a:lnTo>
                  <a:pt x="4790" y="1782"/>
                </a:lnTo>
                <a:lnTo>
                  <a:pt x="4788" y="1782"/>
                </a:lnTo>
                <a:lnTo>
                  <a:pt x="4788" y="1780"/>
                </a:lnTo>
                <a:lnTo>
                  <a:pt x="4788" y="1780"/>
                </a:lnTo>
                <a:lnTo>
                  <a:pt x="4790" y="1780"/>
                </a:lnTo>
                <a:close/>
                <a:moveTo>
                  <a:pt x="4687" y="1753"/>
                </a:moveTo>
                <a:lnTo>
                  <a:pt x="4687" y="1753"/>
                </a:lnTo>
                <a:lnTo>
                  <a:pt x="4687" y="1753"/>
                </a:lnTo>
                <a:lnTo>
                  <a:pt x="4687" y="1751"/>
                </a:lnTo>
                <a:lnTo>
                  <a:pt x="4683" y="1751"/>
                </a:lnTo>
                <a:lnTo>
                  <a:pt x="4685" y="1753"/>
                </a:lnTo>
                <a:lnTo>
                  <a:pt x="4687" y="1753"/>
                </a:lnTo>
                <a:lnTo>
                  <a:pt x="4687" y="1753"/>
                </a:lnTo>
                <a:close/>
                <a:moveTo>
                  <a:pt x="4629" y="1879"/>
                </a:moveTo>
                <a:lnTo>
                  <a:pt x="4626" y="1879"/>
                </a:lnTo>
                <a:lnTo>
                  <a:pt x="4629" y="1879"/>
                </a:lnTo>
                <a:lnTo>
                  <a:pt x="4629" y="1879"/>
                </a:lnTo>
                <a:lnTo>
                  <a:pt x="4631" y="1879"/>
                </a:lnTo>
                <a:lnTo>
                  <a:pt x="4629" y="1879"/>
                </a:lnTo>
                <a:lnTo>
                  <a:pt x="4629" y="1877"/>
                </a:lnTo>
                <a:lnTo>
                  <a:pt x="4629" y="1879"/>
                </a:lnTo>
                <a:close/>
                <a:moveTo>
                  <a:pt x="4616" y="1751"/>
                </a:moveTo>
                <a:lnTo>
                  <a:pt x="4620" y="1753"/>
                </a:lnTo>
                <a:lnTo>
                  <a:pt x="4620" y="1753"/>
                </a:lnTo>
                <a:lnTo>
                  <a:pt x="4620" y="1751"/>
                </a:lnTo>
                <a:lnTo>
                  <a:pt x="4618" y="1749"/>
                </a:lnTo>
                <a:lnTo>
                  <a:pt x="4618" y="1749"/>
                </a:lnTo>
                <a:lnTo>
                  <a:pt x="4616" y="1749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lnTo>
                  <a:pt x="4616" y="1751"/>
                </a:lnTo>
                <a:close/>
                <a:moveTo>
                  <a:pt x="4620" y="1744"/>
                </a:moveTo>
                <a:lnTo>
                  <a:pt x="4622" y="1742"/>
                </a:lnTo>
                <a:lnTo>
                  <a:pt x="4620" y="1740"/>
                </a:lnTo>
                <a:lnTo>
                  <a:pt x="4620" y="1738"/>
                </a:lnTo>
                <a:lnTo>
                  <a:pt x="4618" y="1738"/>
                </a:lnTo>
                <a:lnTo>
                  <a:pt x="4618" y="1738"/>
                </a:lnTo>
                <a:lnTo>
                  <a:pt x="4614" y="1738"/>
                </a:lnTo>
                <a:lnTo>
                  <a:pt x="4612" y="1738"/>
                </a:lnTo>
                <a:lnTo>
                  <a:pt x="4610" y="1738"/>
                </a:lnTo>
                <a:lnTo>
                  <a:pt x="4608" y="1740"/>
                </a:lnTo>
                <a:lnTo>
                  <a:pt x="4608" y="1740"/>
                </a:lnTo>
                <a:lnTo>
                  <a:pt x="4605" y="1744"/>
                </a:lnTo>
                <a:lnTo>
                  <a:pt x="4603" y="1751"/>
                </a:lnTo>
                <a:lnTo>
                  <a:pt x="4601" y="1753"/>
                </a:lnTo>
                <a:lnTo>
                  <a:pt x="4603" y="1753"/>
                </a:lnTo>
                <a:lnTo>
                  <a:pt x="4605" y="1751"/>
                </a:lnTo>
                <a:lnTo>
                  <a:pt x="4608" y="1751"/>
                </a:lnTo>
                <a:lnTo>
                  <a:pt x="4612" y="1753"/>
                </a:lnTo>
                <a:lnTo>
                  <a:pt x="4614" y="1751"/>
                </a:lnTo>
                <a:lnTo>
                  <a:pt x="4616" y="1749"/>
                </a:lnTo>
                <a:lnTo>
                  <a:pt x="4618" y="1747"/>
                </a:lnTo>
                <a:lnTo>
                  <a:pt x="4620" y="1744"/>
                </a:lnTo>
                <a:close/>
                <a:moveTo>
                  <a:pt x="4591" y="1837"/>
                </a:moveTo>
                <a:lnTo>
                  <a:pt x="4591" y="1837"/>
                </a:lnTo>
                <a:lnTo>
                  <a:pt x="4591" y="1837"/>
                </a:lnTo>
                <a:lnTo>
                  <a:pt x="4591" y="1837"/>
                </a:lnTo>
                <a:lnTo>
                  <a:pt x="4589" y="1837"/>
                </a:lnTo>
                <a:lnTo>
                  <a:pt x="4589" y="1835"/>
                </a:lnTo>
                <a:lnTo>
                  <a:pt x="4589" y="1835"/>
                </a:lnTo>
                <a:lnTo>
                  <a:pt x="4589" y="1832"/>
                </a:lnTo>
                <a:lnTo>
                  <a:pt x="4591" y="1832"/>
                </a:lnTo>
                <a:lnTo>
                  <a:pt x="4591" y="1832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91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30"/>
                </a:lnTo>
                <a:lnTo>
                  <a:pt x="4589" y="1828"/>
                </a:lnTo>
                <a:lnTo>
                  <a:pt x="4587" y="1828"/>
                </a:lnTo>
                <a:lnTo>
                  <a:pt x="4587" y="1828"/>
                </a:lnTo>
                <a:lnTo>
                  <a:pt x="4587" y="1830"/>
                </a:lnTo>
                <a:lnTo>
                  <a:pt x="4585" y="1830"/>
                </a:lnTo>
                <a:lnTo>
                  <a:pt x="4585" y="1835"/>
                </a:lnTo>
                <a:lnTo>
                  <a:pt x="4585" y="1835"/>
                </a:lnTo>
                <a:lnTo>
                  <a:pt x="4585" y="1837"/>
                </a:lnTo>
                <a:lnTo>
                  <a:pt x="4582" y="1837"/>
                </a:lnTo>
                <a:lnTo>
                  <a:pt x="4582" y="1837"/>
                </a:lnTo>
                <a:lnTo>
                  <a:pt x="4585" y="1837"/>
                </a:lnTo>
                <a:lnTo>
                  <a:pt x="4587" y="1837"/>
                </a:lnTo>
                <a:lnTo>
                  <a:pt x="4589" y="1837"/>
                </a:lnTo>
                <a:lnTo>
                  <a:pt x="4591" y="1837"/>
                </a:lnTo>
                <a:lnTo>
                  <a:pt x="4591" y="1837"/>
                </a:lnTo>
                <a:close/>
                <a:moveTo>
                  <a:pt x="4828" y="1998"/>
                </a:moveTo>
                <a:lnTo>
                  <a:pt x="4825" y="2000"/>
                </a:lnTo>
                <a:lnTo>
                  <a:pt x="4825" y="2002"/>
                </a:lnTo>
                <a:lnTo>
                  <a:pt x="4825" y="2002"/>
                </a:lnTo>
                <a:lnTo>
                  <a:pt x="4823" y="2004"/>
                </a:lnTo>
                <a:lnTo>
                  <a:pt x="4823" y="2006"/>
                </a:lnTo>
                <a:lnTo>
                  <a:pt x="4823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9"/>
                </a:lnTo>
                <a:lnTo>
                  <a:pt x="4825" y="2004"/>
                </a:lnTo>
                <a:lnTo>
                  <a:pt x="4830" y="1998"/>
                </a:lnTo>
                <a:lnTo>
                  <a:pt x="4830" y="1998"/>
                </a:lnTo>
                <a:lnTo>
                  <a:pt x="4828" y="1996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8" y="1994"/>
                </a:lnTo>
                <a:lnTo>
                  <a:pt x="4825" y="1994"/>
                </a:lnTo>
                <a:lnTo>
                  <a:pt x="4828" y="1994"/>
                </a:lnTo>
                <a:lnTo>
                  <a:pt x="4828" y="1996"/>
                </a:lnTo>
                <a:lnTo>
                  <a:pt x="4828" y="1998"/>
                </a:lnTo>
                <a:lnTo>
                  <a:pt x="4828" y="1998"/>
                </a:lnTo>
                <a:close/>
                <a:moveTo>
                  <a:pt x="4631" y="1868"/>
                </a:moveTo>
                <a:lnTo>
                  <a:pt x="4631" y="1868"/>
                </a:lnTo>
                <a:lnTo>
                  <a:pt x="4629" y="1870"/>
                </a:lnTo>
                <a:lnTo>
                  <a:pt x="4626" y="1870"/>
                </a:lnTo>
                <a:lnTo>
                  <a:pt x="4624" y="1870"/>
                </a:lnTo>
                <a:lnTo>
                  <a:pt x="4624" y="1872"/>
                </a:lnTo>
                <a:lnTo>
                  <a:pt x="4624" y="1872"/>
                </a:lnTo>
                <a:lnTo>
                  <a:pt x="4624" y="1874"/>
                </a:lnTo>
                <a:lnTo>
                  <a:pt x="4624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6" y="1872"/>
                </a:lnTo>
                <a:lnTo>
                  <a:pt x="4629" y="1872"/>
                </a:lnTo>
                <a:lnTo>
                  <a:pt x="4629" y="1870"/>
                </a:lnTo>
                <a:lnTo>
                  <a:pt x="4629" y="1870"/>
                </a:lnTo>
                <a:lnTo>
                  <a:pt x="4631" y="1870"/>
                </a:lnTo>
                <a:lnTo>
                  <a:pt x="4631" y="1868"/>
                </a:lnTo>
                <a:close/>
                <a:moveTo>
                  <a:pt x="4668" y="1778"/>
                </a:moveTo>
                <a:lnTo>
                  <a:pt x="4668" y="1776"/>
                </a:lnTo>
                <a:lnTo>
                  <a:pt x="4666" y="1776"/>
                </a:lnTo>
                <a:lnTo>
                  <a:pt x="4666" y="1776"/>
                </a:lnTo>
                <a:lnTo>
                  <a:pt x="4666" y="1778"/>
                </a:lnTo>
                <a:lnTo>
                  <a:pt x="4668" y="1778"/>
                </a:lnTo>
                <a:close/>
                <a:moveTo>
                  <a:pt x="4668" y="1786"/>
                </a:moveTo>
                <a:lnTo>
                  <a:pt x="4668" y="1786"/>
                </a:lnTo>
                <a:lnTo>
                  <a:pt x="4668" y="1784"/>
                </a:lnTo>
                <a:lnTo>
                  <a:pt x="4666" y="1784"/>
                </a:lnTo>
                <a:lnTo>
                  <a:pt x="4666" y="1784"/>
                </a:lnTo>
                <a:lnTo>
                  <a:pt x="4666" y="1786"/>
                </a:lnTo>
                <a:lnTo>
                  <a:pt x="4668" y="1786"/>
                </a:lnTo>
                <a:close/>
                <a:moveTo>
                  <a:pt x="4670" y="1778"/>
                </a:move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68" y="1778"/>
                </a:lnTo>
                <a:lnTo>
                  <a:pt x="4670" y="1778"/>
                </a:lnTo>
                <a:close/>
                <a:moveTo>
                  <a:pt x="4798" y="1975"/>
                </a:moveTo>
                <a:lnTo>
                  <a:pt x="4798" y="1975"/>
                </a:lnTo>
                <a:lnTo>
                  <a:pt x="4798" y="1975"/>
                </a:lnTo>
                <a:lnTo>
                  <a:pt x="4796" y="1975"/>
                </a:lnTo>
                <a:lnTo>
                  <a:pt x="4796" y="1975"/>
                </a:lnTo>
                <a:lnTo>
                  <a:pt x="4798" y="1979"/>
                </a:lnTo>
                <a:lnTo>
                  <a:pt x="4798" y="1979"/>
                </a:lnTo>
                <a:lnTo>
                  <a:pt x="4798" y="1979"/>
                </a:lnTo>
                <a:lnTo>
                  <a:pt x="4800" y="1977"/>
                </a:lnTo>
                <a:lnTo>
                  <a:pt x="4798" y="1977"/>
                </a:lnTo>
                <a:lnTo>
                  <a:pt x="4798" y="1977"/>
                </a:lnTo>
                <a:lnTo>
                  <a:pt x="4798" y="1975"/>
                </a:lnTo>
                <a:lnTo>
                  <a:pt x="4798" y="1975"/>
                </a:lnTo>
                <a:close/>
                <a:moveTo>
                  <a:pt x="4746" y="937"/>
                </a:moveTo>
                <a:lnTo>
                  <a:pt x="4746" y="937"/>
                </a:lnTo>
                <a:lnTo>
                  <a:pt x="4744" y="939"/>
                </a:lnTo>
                <a:lnTo>
                  <a:pt x="4742" y="941"/>
                </a:lnTo>
                <a:lnTo>
                  <a:pt x="4740" y="941"/>
                </a:lnTo>
                <a:lnTo>
                  <a:pt x="4740" y="944"/>
                </a:lnTo>
                <a:lnTo>
                  <a:pt x="4737" y="946"/>
                </a:lnTo>
                <a:lnTo>
                  <a:pt x="4735" y="946"/>
                </a:lnTo>
                <a:lnTo>
                  <a:pt x="4735" y="948"/>
                </a:lnTo>
                <a:lnTo>
                  <a:pt x="4740" y="946"/>
                </a:lnTo>
                <a:lnTo>
                  <a:pt x="4740" y="946"/>
                </a:lnTo>
                <a:lnTo>
                  <a:pt x="4742" y="944"/>
                </a:lnTo>
                <a:lnTo>
                  <a:pt x="4746" y="941"/>
                </a:lnTo>
                <a:lnTo>
                  <a:pt x="4746" y="939"/>
                </a:lnTo>
                <a:lnTo>
                  <a:pt x="4746" y="939"/>
                </a:lnTo>
                <a:lnTo>
                  <a:pt x="4746" y="939"/>
                </a:lnTo>
                <a:lnTo>
                  <a:pt x="4748" y="939"/>
                </a:lnTo>
                <a:lnTo>
                  <a:pt x="4750" y="937"/>
                </a:lnTo>
                <a:lnTo>
                  <a:pt x="4752" y="937"/>
                </a:lnTo>
                <a:lnTo>
                  <a:pt x="4756" y="933"/>
                </a:lnTo>
                <a:lnTo>
                  <a:pt x="4758" y="933"/>
                </a:lnTo>
                <a:lnTo>
                  <a:pt x="4761" y="933"/>
                </a:lnTo>
                <a:lnTo>
                  <a:pt x="4763" y="933"/>
                </a:lnTo>
                <a:lnTo>
                  <a:pt x="4765" y="931"/>
                </a:lnTo>
                <a:lnTo>
                  <a:pt x="4763" y="931"/>
                </a:lnTo>
                <a:lnTo>
                  <a:pt x="4765" y="929"/>
                </a:lnTo>
                <a:lnTo>
                  <a:pt x="4765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3" y="929"/>
                </a:lnTo>
                <a:lnTo>
                  <a:pt x="4761" y="929"/>
                </a:lnTo>
                <a:lnTo>
                  <a:pt x="4756" y="933"/>
                </a:lnTo>
                <a:lnTo>
                  <a:pt x="4754" y="933"/>
                </a:lnTo>
                <a:lnTo>
                  <a:pt x="4752" y="933"/>
                </a:lnTo>
                <a:lnTo>
                  <a:pt x="4752" y="931"/>
                </a:lnTo>
                <a:lnTo>
                  <a:pt x="4750" y="931"/>
                </a:lnTo>
                <a:lnTo>
                  <a:pt x="4750" y="933"/>
                </a:lnTo>
                <a:lnTo>
                  <a:pt x="4750" y="933"/>
                </a:lnTo>
                <a:lnTo>
                  <a:pt x="4748" y="935"/>
                </a:lnTo>
                <a:lnTo>
                  <a:pt x="4746" y="937"/>
                </a:lnTo>
                <a:close/>
                <a:moveTo>
                  <a:pt x="4662" y="799"/>
                </a:moveTo>
                <a:lnTo>
                  <a:pt x="4662" y="801"/>
                </a:lnTo>
                <a:lnTo>
                  <a:pt x="4660" y="801"/>
                </a:lnTo>
                <a:lnTo>
                  <a:pt x="4660" y="803"/>
                </a:lnTo>
                <a:lnTo>
                  <a:pt x="4660" y="809"/>
                </a:lnTo>
                <a:lnTo>
                  <a:pt x="4660" y="811"/>
                </a:lnTo>
                <a:lnTo>
                  <a:pt x="4662" y="814"/>
                </a:lnTo>
                <a:lnTo>
                  <a:pt x="4662" y="814"/>
                </a:lnTo>
                <a:lnTo>
                  <a:pt x="4660" y="814"/>
                </a:lnTo>
                <a:lnTo>
                  <a:pt x="4662" y="816"/>
                </a:lnTo>
                <a:lnTo>
                  <a:pt x="4662" y="816"/>
                </a:lnTo>
                <a:lnTo>
                  <a:pt x="4664" y="818"/>
                </a:lnTo>
                <a:lnTo>
                  <a:pt x="4666" y="820"/>
                </a:lnTo>
                <a:lnTo>
                  <a:pt x="4668" y="824"/>
                </a:lnTo>
                <a:lnTo>
                  <a:pt x="4668" y="828"/>
                </a:lnTo>
                <a:lnTo>
                  <a:pt x="4666" y="830"/>
                </a:lnTo>
                <a:lnTo>
                  <a:pt x="4666" y="832"/>
                </a:lnTo>
                <a:lnTo>
                  <a:pt x="4666" y="835"/>
                </a:lnTo>
                <a:lnTo>
                  <a:pt x="4666" y="837"/>
                </a:lnTo>
                <a:lnTo>
                  <a:pt x="4666" y="841"/>
                </a:lnTo>
                <a:lnTo>
                  <a:pt x="4666" y="843"/>
                </a:lnTo>
                <a:lnTo>
                  <a:pt x="4666" y="856"/>
                </a:lnTo>
                <a:lnTo>
                  <a:pt x="4666" y="858"/>
                </a:lnTo>
                <a:lnTo>
                  <a:pt x="4666" y="860"/>
                </a:lnTo>
                <a:lnTo>
                  <a:pt x="4664" y="864"/>
                </a:lnTo>
                <a:lnTo>
                  <a:pt x="4664" y="866"/>
                </a:lnTo>
                <a:lnTo>
                  <a:pt x="4662" y="870"/>
                </a:lnTo>
                <a:lnTo>
                  <a:pt x="4662" y="870"/>
                </a:lnTo>
                <a:lnTo>
                  <a:pt x="4664" y="872"/>
                </a:lnTo>
                <a:lnTo>
                  <a:pt x="4666" y="874"/>
                </a:lnTo>
                <a:lnTo>
                  <a:pt x="4666" y="879"/>
                </a:lnTo>
                <a:lnTo>
                  <a:pt x="4668" y="883"/>
                </a:lnTo>
                <a:lnTo>
                  <a:pt x="4666" y="885"/>
                </a:lnTo>
                <a:lnTo>
                  <a:pt x="4666" y="887"/>
                </a:lnTo>
                <a:lnTo>
                  <a:pt x="4664" y="889"/>
                </a:lnTo>
                <a:lnTo>
                  <a:pt x="4664" y="891"/>
                </a:lnTo>
                <a:lnTo>
                  <a:pt x="4664" y="893"/>
                </a:lnTo>
                <a:lnTo>
                  <a:pt x="4664" y="895"/>
                </a:lnTo>
                <a:lnTo>
                  <a:pt x="4664" y="897"/>
                </a:lnTo>
                <a:lnTo>
                  <a:pt x="4666" y="900"/>
                </a:lnTo>
                <a:lnTo>
                  <a:pt x="4664" y="902"/>
                </a:lnTo>
                <a:lnTo>
                  <a:pt x="4662" y="908"/>
                </a:lnTo>
                <a:lnTo>
                  <a:pt x="4662" y="912"/>
                </a:lnTo>
                <a:lnTo>
                  <a:pt x="4664" y="916"/>
                </a:lnTo>
                <a:lnTo>
                  <a:pt x="4664" y="918"/>
                </a:lnTo>
                <a:lnTo>
                  <a:pt x="4664" y="921"/>
                </a:lnTo>
                <a:lnTo>
                  <a:pt x="4664" y="921"/>
                </a:lnTo>
                <a:lnTo>
                  <a:pt x="4666" y="923"/>
                </a:lnTo>
                <a:lnTo>
                  <a:pt x="4666" y="921"/>
                </a:lnTo>
                <a:lnTo>
                  <a:pt x="4668" y="918"/>
                </a:lnTo>
                <a:lnTo>
                  <a:pt x="4668" y="914"/>
                </a:lnTo>
                <a:lnTo>
                  <a:pt x="4670" y="912"/>
                </a:lnTo>
                <a:lnTo>
                  <a:pt x="4670" y="910"/>
                </a:lnTo>
                <a:lnTo>
                  <a:pt x="4673" y="908"/>
                </a:lnTo>
                <a:lnTo>
                  <a:pt x="4673" y="908"/>
                </a:lnTo>
                <a:lnTo>
                  <a:pt x="4675" y="908"/>
                </a:lnTo>
                <a:lnTo>
                  <a:pt x="4675" y="908"/>
                </a:lnTo>
                <a:lnTo>
                  <a:pt x="4677" y="908"/>
                </a:lnTo>
                <a:lnTo>
                  <a:pt x="4677" y="908"/>
                </a:lnTo>
                <a:lnTo>
                  <a:pt x="4677" y="910"/>
                </a:lnTo>
                <a:lnTo>
                  <a:pt x="4681" y="910"/>
                </a:lnTo>
                <a:lnTo>
                  <a:pt x="4683" y="910"/>
                </a:lnTo>
                <a:lnTo>
                  <a:pt x="4685" y="912"/>
                </a:lnTo>
                <a:lnTo>
                  <a:pt x="4685" y="914"/>
                </a:lnTo>
                <a:lnTo>
                  <a:pt x="4685" y="916"/>
                </a:lnTo>
                <a:lnTo>
                  <a:pt x="4685" y="921"/>
                </a:lnTo>
                <a:lnTo>
                  <a:pt x="4685" y="918"/>
                </a:lnTo>
                <a:lnTo>
                  <a:pt x="4687" y="918"/>
                </a:lnTo>
                <a:lnTo>
                  <a:pt x="4687" y="916"/>
                </a:lnTo>
                <a:lnTo>
                  <a:pt x="4687" y="916"/>
                </a:lnTo>
                <a:lnTo>
                  <a:pt x="4687" y="914"/>
                </a:lnTo>
                <a:lnTo>
                  <a:pt x="4687" y="912"/>
                </a:lnTo>
                <a:lnTo>
                  <a:pt x="4687" y="910"/>
                </a:lnTo>
                <a:lnTo>
                  <a:pt x="4687" y="906"/>
                </a:lnTo>
                <a:lnTo>
                  <a:pt x="4685" y="906"/>
                </a:lnTo>
                <a:lnTo>
                  <a:pt x="4685" y="906"/>
                </a:lnTo>
                <a:lnTo>
                  <a:pt x="4683" y="906"/>
                </a:lnTo>
                <a:lnTo>
                  <a:pt x="4683" y="906"/>
                </a:lnTo>
                <a:lnTo>
                  <a:pt x="4681" y="906"/>
                </a:lnTo>
                <a:lnTo>
                  <a:pt x="4681" y="902"/>
                </a:lnTo>
                <a:lnTo>
                  <a:pt x="4679" y="897"/>
                </a:lnTo>
                <a:lnTo>
                  <a:pt x="4679" y="895"/>
                </a:lnTo>
                <a:lnTo>
                  <a:pt x="4679" y="895"/>
                </a:lnTo>
                <a:lnTo>
                  <a:pt x="4677" y="895"/>
                </a:lnTo>
                <a:lnTo>
                  <a:pt x="4677" y="895"/>
                </a:lnTo>
                <a:lnTo>
                  <a:pt x="4677" y="893"/>
                </a:lnTo>
                <a:lnTo>
                  <a:pt x="4675" y="893"/>
                </a:lnTo>
                <a:lnTo>
                  <a:pt x="4673" y="889"/>
                </a:lnTo>
                <a:lnTo>
                  <a:pt x="4673" y="889"/>
                </a:lnTo>
                <a:lnTo>
                  <a:pt x="4673" y="887"/>
                </a:lnTo>
                <a:lnTo>
                  <a:pt x="4673" y="883"/>
                </a:lnTo>
                <a:lnTo>
                  <a:pt x="4675" y="879"/>
                </a:lnTo>
                <a:lnTo>
                  <a:pt x="4679" y="866"/>
                </a:lnTo>
                <a:lnTo>
                  <a:pt x="4679" y="864"/>
                </a:lnTo>
                <a:lnTo>
                  <a:pt x="4681" y="862"/>
                </a:lnTo>
                <a:lnTo>
                  <a:pt x="4683" y="860"/>
                </a:lnTo>
                <a:lnTo>
                  <a:pt x="4685" y="860"/>
                </a:lnTo>
                <a:lnTo>
                  <a:pt x="4689" y="860"/>
                </a:lnTo>
                <a:lnTo>
                  <a:pt x="4691" y="860"/>
                </a:lnTo>
                <a:lnTo>
                  <a:pt x="4693" y="860"/>
                </a:lnTo>
                <a:lnTo>
                  <a:pt x="4696" y="862"/>
                </a:lnTo>
                <a:lnTo>
                  <a:pt x="4696" y="862"/>
                </a:lnTo>
                <a:lnTo>
                  <a:pt x="4698" y="864"/>
                </a:lnTo>
                <a:lnTo>
                  <a:pt x="4700" y="866"/>
                </a:lnTo>
                <a:lnTo>
                  <a:pt x="4702" y="868"/>
                </a:lnTo>
                <a:lnTo>
                  <a:pt x="4702" y="868"/>
                </a:lnTo>
                <a:lnTo>
                  <a:pt x="4704" y="872"/>
                </a:lnTo>
                <a:lnTo>
                  <a:pt x="4704" y="872"/>
                </a:lnTo>
                <a:lnTo>
                  <a:pt x="4704" y="868"/>
                </a:lnTo>
                <a:lnTo>
                  <a:pt x="4704" y="868"/>
                </a:lnTo>
                <a:lnTo>
                  <a:pt x="4702" y="866"/>
                </a:lnTo>
                <a:lnTo>
                  <a:pt x="4700" y="864"/>
                </a:lnTo>
                <a:lnTo>
                  <a:pt x="4700" y="862"/>
                </a:lnTo>
                <a:lnTo>
                  <a:pt x="4698" y="860"/>
                </a:lnTo>
                <a:lnTo>
                  <a:pt x="4698" y="858"/>
                </a:lnTo>
                <a:lnTo>
                  <a:pt x="4698" y="856"/>
                </a:lnTo>
                <a:lnTo>
                  <a:pt x="4696" y="853"/>
                </a:lnTo>
                <a:lnTo>
                  <a:pt x="4696" y="849"/>
                </a:lnTo>
                <a:lnTo>
                  <a:pt x="4691" y="841"/>
                </a:lnTo>
                <a:lnTo>
                  <a:pt x="4689" y="837"/>
                </a:lnTo>
                <a:lnTo>
                  <a:pt x="4687" y="824"/>
                </a:lnTo>
                <a:lnTo>
                  <a:pt x="4687" y="822"/>
                </a:lnTo>
                <a:lnTo>
                  <a:pt x="4687" y="822"/>
                </a:lnTo>
                <a:lnTo>
                  <a:pt x="4685" y="820"/>
                </a:lnTo>
                <a:lnTo>
                  <a:pt x="4685" y="820"/>
                </a:lnTo>
                <a:lnTo>
                  <a:pt x="4685" y="818"/>
                </a:lnTo>
                <a:lnTo>
                  <a:pt x="4683" y="818"/>
                </a:lnTo>
                <a:lnTo>
                  <a:pt x="4683" y="816"/>
                </a:lnTo>
                <a:lnTo>
                  <a:pt x="4683" y="814"/>
                </a:lnTo>
                <a:lnTo>
                  <a:pt x="4683" y="811"/>
                </a:lnTo>
                <a:lnTo>
                  <a:pt x="4683" y="809"/>
                </a:lnTo>
                <a:lnTo>
                  <a:pt x="4681" y="807"/>
                </a:lnTo>
                <a:lnTo>
                  <a:pt x="4681" y="803"/>
                </a:lnTo>
                <a:lnTo>
                  <a:pt x="4683" y="801"/>
                </a:lnTo>
                <a:lnTo>
                  <a:pt x="4683" y="799"/>
                </a:lnTo>
                <a:lnTo>
                  <a:pt x="4683" y="799"/>
                </a:lnTo>
                <a:lnTo>
                  <a:pt x="4685" y="797"/>
                </a:lnTo>
                <a:lnTo>
                  <a:pt x="4685" y="795"/>
                </a:lnTo>
                <a:lnTo>
                  <a:pt x="4685" y="791"/>
                </a:lnTo>
                <a:lnTo>
                  <a:pt x="4683" y="786"/>
                </a:lnTo>
                <a:lnTo>
                  <a:pt x="4683" y="786"/>
                </a:lnTo>
                <a:lnTo>
                  <a:pt x="4683" y="784"/>
                </a:lnTo>
                <a:lnTo>
                  <a:pt x="4681" y="780"/>
                </a:lnTo>
                <a:lnTo>
                  <a:pt x="4679" y="774"/>
                </a:lnTo>
                <a:lnTo>
                  <a:pt x="4679" y="774"/>
                </a:lnTo>
                <a:lnTo>
                  <a:pt x="4679" y="772"/>
                </a:lnTo>
                <a:lnTo>
                  <a:pt x="4679" y="772"/>
                </a:lnTo>
                <a:lnTo>
                  <a:pt x="4679" y="770"/>
                </a:lnTo>
                <a:lnTo>
                  <a:pt x="4679" y="767"/>
                </a:lnTo>
                <a:lnTo>
                  <a:pt x="4679" y="767"/>
                </a:lnTo>
                <a:lnTo>
                  <a:pt x="4677" y="763"/>
                </a:lnTo>
                <a:lnTo>
                  <a:pt x="4675" y="761"/>
                </a:lnTo>
                <a:lnTo>
                  <a:pt x="4675" y="763"/>
                </a:lnTo>
                <a:lnTo>
                  <a:pt x="4675" y="763"/>
                </a:lnTo>
                <a:lnTo>
                  <a:pt x="4673" y="765"/>
                </a:lnTo>
                <a:lnTo>
                  <a:pt x="4670" y="765"/>
                </a:lnTo>
                <a:lnTo>
                  <a:pt x="4673" y="767"/>
                </a:lnTo>
                <a:lnTo>
                  <a:pt x="4675" y="772"/>
                </a:lnTo>
                <a:lnTo>
                  <a:pt x="4675" y="772"/>
                </a:lnTo>
                <a:lnTo>
                  <a:pt x="4675" y="774"/>
                </a:lnTo>
                <a:lnTo>
                  <a:pt x="4675" y="776"/>
                </a:lnTo>
                <a:lnTo>
                  <a:pt x="4675" y="776"/>
                </a:lnTo>
                <a:lnTo>
                  <a:pt x="4675" y="776"/>
                </a:lnTo>
                <a:lnTo>
                  <a:pt x="4673" y="776"/>
                </a:lnTo>
                <a:lnTo>
                  <a:pt x="4673" y="778"/>
                </a:lnTo>
                <a:lnTo>
                  <a:pt x="4673" y="780"/>
                </a:lnTo>
                <a:lnTo>
                  <a:pt x="4673" y="780"/>
                </a:lnTo>
                <a:lnTo>
                  <a:pt x="4670" y="782"/>
                </a:lnTo>
                <a:lnTo>
                  <a:pt x="4670" y="782"/>
                </a:lnTo>
                <a:lnTo>
                  <a:pt x="4670" y="782"/>
                </a:lnTo>
                <a:lnTo>
                  <a:pt x="4668" y="780"/>
                </a:lnTo>
                <a:lnTo>
                  <a:pt x="4666" y="780"/>
                </a:lnTo>
                <a:lnTo>
                  <a:pt x="4664" y="780"/>
                </a:lnTo>
                <a:lnTo>
                  <a:pt x="4662" y="782"/>
                </a:lnTo>
                <a:lnTo>
                  <a:pt x="4662" y="782"/>
                </a:lnTo>
                <a:lnTo>
                  <a:pt x="4662" y="786"/>
                </a:lnTo>
                <a:lnTo>
                  <a:pt x="4662" y="788"/>
                </a:lnTo>
                <a:lnTo>
                  <a:pt x="4662" y="793"/>
                </a:lnTo>
                <a:lnTo>
                  <a:pt x="4662" y="799"/>
                </a:lnTo>
                <a:close/>
                <a:moveTo>
                  <a:pt x="4731" y="1663"/>
                </a:moveTo>
                <a:lnTo>
                  <a:pt x="4731" y="1663"/>
                </a:lnTo>
                <a:lnTo>
                  <a:pt x="4731" y="1663"/>
                </a:lnTo>
                <a:lnTo>
                  <a:pt x="4731" y="1663"/>
                </a:lnTo>
                <a:lnTo>
                  <a:pt x="4733" y="1663"/>
                </a:lnTo>
                <a:lnTo>
                  <a:pt x="4733" y="1663"/>
                </a:lnTo>
                <a:lnTo>
                  <a:pt x="4735" y="1663"/>
                </a:lnTo>
                <a:lnTo>
                  <a:pt x="4737" y="1663"/>
                </a:lnTo>
                <a:lnTo>
                  <a:pt x="4740" y="1663"/>
                </a:lnTo>
                <a:lnTo>
                  <a:pt x="4740" y="1663"/>
                </a:lnTo>
                <a:lnTo>
                  <a:pt x="4742" y="1661"/>
                </a:lnTo>
                <a:lnTo>
                  <a:pt x="4742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44" y="1661"/>
                </a:lnTo>
                <a:lnTo>
                  <a:pt x="4737" y="1658"/>
                </a:lnTo>
                <a:lnTo>
                  <a:pt x="4735" y="1658"/>
                </a:lnTo>
                <a:lnTo>
                  <a:pt x="4733" y="1661"/>
                </a:lnTo>
                <a:lnTo>
                  <a:pt x="4733" y="1658"/>
                </a:lnTo>
                <a:lnTo>
                  <a:pt x="4731" y="1661"/>
                </a:lnTo>
                <a:lnTo>
                  <a:pt x="4731" y="1661"/>
                </a:lnTo>
                <a:lnTo>
                  <a:pt x="4731" y="1663"/>
                </a:lnTo>
                <a:lnTo>
                  <a:pt x="4731" y="1663"/>
                </a:lnTo>
                <a:close/>
                <a:moveTo>
                  <a:pt x="4790" y="667"/>
                </a:moveTo>
                <a:lnTo>
                  <a:pt x="4792" y="667"/>
                </a:lnTo>
                <a:lnTo>
                  <a:pt x="4792" y="665"/>
                </a:lnTo>
                <a:lnTo>
                  <a:pt x="4790" y="665"/>
                </a:lnTo>
                <a:lnTo>
                  <a:pt x="4790" y="667"/>
                </a:lnTo>
                <a:lnTo>
                  <a:pt x="4788" y="667"/>
                </a:lnTo>
                <a:lnTo>
                  <a:pt x="4788" y="667"/>
                </a:lnTo>
                <a:lnTo>
                  <a:pt x="4788" y="669"/>
                </a:lnTo>
                <a:lnTo>
                  <a:pt x="4790" y="667"/>
                </a:lnTo>
                <a:close/>
                <a:moveTo>
                  <a:pt x="4784" y="1665"/>
                </a:moveTo>
                <a:lnTo>
                  <a:pt x="4781" y="1665"/>
                </a:lnTo>
                <a:lnTo>
                  <a:pt x="4779" y="1667"/>
                </a:lnTo>
                <a:lnTo>
                  <a:pt x="4781" y="1667"/>
                </a:lnTo>
                <a:lnTo>
                  <a:pt x="4781" y="1667"/>
                </a:lnTo>
                <a:lnTo>
                  <a:pt x="4781" y="1669"/>
                </a:lnTo>
                <a:lnTo>
                  <a:pt x="4784" y="1669"/>
                </a:lnTo>
                <a:lnTo>
                  <a:pt x="4784" y="1669"/>
                </a:lnTo>
                <a:lnTo>
                  <a:pt x="4788" y="1669"/>
                </a:lnTo>
                <a:lnTo>
                  <a:pt x="4788" y="1669"/>
                </a:lnTo>
                <a:lnTo>
                  <a:pt x="4788" y="1667"/>
                </a:lnTo>
                <a:lnTo>
                  <a:pt x="4788" y="1667"/>
                </a:lnTo>
                <a:lnTo>
                  <a:pt x="4788" y="1667"/>
                </a:lnTo>
                <a:lnTo>
                  <a:pt x="4784" y="1665"/>
                </a:lnTo>
                <a:close/>
                <a:moveTo>
                  <a:pt x="4786" y="916"/>
                </a:moveTo>
                <a:lnTo>
                  <a:pt x="4779" y="921"/>
                </a:lnTo>
                <a:lnTo>
                  <a:pt x="4777" y="923"/>
                </a:lnTo>
                <a:lnTo>
                  <a:pt x="4775" y="923"/>
                </a:lnTo>
                <a:lnTo>
                  <a:pt x="4773" y="927"/>
                </a:lnTo>
                <a:lnTo>
                  <a:pt x="4773" y="927"/>
                </a:lnTo>
                <a:lnTo>
                  <a:pt x="4777" y="927"/>
                </a:lnTo>
                <a:lnTo>
                  <a:pt x="4779" y="925"/>
                </a:lnTo>
                <a:lnTo>
                  <a:pt x="4779" y="923"/>
                </a:lnTo>
                <a:lnTo>
                  <a:pt x="4781" y="923"/>
                </a:lnTo>
                <a:lnTo>
                  <a:pt x="4784" y="921"/>
                </a:lnTo>
                <a:lnTo>
                  <a:pt x="4784" y="921"/>
                </a:lnTo>
                <a:lnTo>
                  <a:pt x="4788" y="916"/>
                </a:lnTo>
                <a:lnTo>
                  <a:pt x="4786" y="916"/>
                </a:lnTo>
                <a:lnTo>
                  <a:pt x="4786" y="916"/>
                </a:lnTo>
                <a:close/>
                <a:moveTo>
                  <a:pt x="4641" y="975"/>
                </a:moveTo>
                <a:lnTo>
                  <a:pt x="4639" y="977"/>
                </a:lnTo>
                <a:lnTo>
                  <a:pt x="4637" y="977"/>
                </a:lnTo>
                <a:lnTo>
                  <a:pt x="4637" y="979"/>
                </a:lnTo>
                <a:lnTo>
                  <a:pt x="4635" y="979"/>
                </a:lnTo>
                <a:lnTo>
                  <a:pt x="4635" y="979"/>
                </a:lnTo>
                <a:lnTo>
                  <a:pt x="4635" y="981"/>
                </a:lnTo>
                <a:lnTo>
                  <a:pt x="4633" y="983"/>
                </a:lnTo>
                <a:lnTo>
                  <a:pt x="4633" y="983"/>
                </a:lnTo>
                <a:lnTo>
                  <a:pt x="4633" y="986"/>
                </a:lnTo>
                <a:lnTo>
                  <a:pt x="4635" y="988"/>
                </a:lnTo>
                <a:lnTo>
                  <a:pt x="4637" y="990"/>
                </a:lnTo>
                <a:lnTo>
                  <a:pt x="4637" y="990"/>
                </a:lnTo>
                <a:lnTo>
                  <a:pt x="4637" y="992"/>
                </a:lnTo>
                <a:lnTo>
                  <a:pt x="4637" y="994"/>
                </a:lnTo>
                <a:lnTo>
                  <a:pt x="4637" y="996"/>
                </a:lnTo>
                <a:lnTo>
                  <a:pt x="4635" y="998"/>
                </a:lnTo>
                <a:lnTo>
                  <a:pt x="4637" y="998"/>
                </a:lnTo>
                <a:lnTo>
                  <a:pt x="4637" y="1000"/>
                </a:lnTo>
                <a:lnTo>
                  <a:pt x="4637" y="1000"/>
                </a:lnTo>
                <a:lnTo>
                  <a:pt x="4639" y="1000"/>
                </a:lnTo>
                <a:lnTo>
                  <a:pt x="4639" y="1000"/>
                </a:lnTo>
                <a:lnTo>
                  <a:pt x="4641" y="998"/>
                </a:lnTo>
                <a:lnTo>
                  <a:pt x="4643" y="998"/>
                </a:lnTo>
                <a:lnTo>
                  <a:pt x="4643" y="996"/>
                </a:lnTo>
                <a:lnTo>
                  <a:pt x="4645" y="994"/>
                </a:lnTo>
                <a:lnTo>
                  <a:pt x="4645" y="994"/>
                </a:lnTo>
                <a:lnTo>
                  <a:pt x="4647" y="994"/>
                </a:lnTo>
                <a:lnTo>
                  <a:pt x="4649" y="994"/>
                </a:lnTo>
                <a:lnTo>
                  <a:pt x="4649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52" y="994"/>
                </a:lnTo>
                <a:lnTo>
                  <a:pt x="4649" y="992"/>
                </a:lnTo>
                <a:lnTo>
                  <a:pt x="4647" y="988"/>
                </a:lnTo>
                <a:lnTo>
                  <a:pt x="4645" y="988"/>
                </a:lnTo>
                <a:lnTo>
                  <a:pt x="4645" y="988"/>
                </a:lnTo>
                <a:lnTo>
                  <a:pt x="4643" y="988"/>
                </a:lnTo>
                <a:lnTo>
                  <a:pt x="4641" y="988"/>
                </a:lnTo>
                <a:lnTo>
                  <a:pt x="4641" y="986"/>
                </a:lnTo>
                <a:lnTo>
                  <a:pt x="4641" y="986"/>
                </a:lnTo>
                <a:lnTo>
                  <a:pt x="4641" y="983"/>
                </a:lnTo>
                <a:lnTo>
                  <a:pt x="4641" y="983"/>
                </a:lnTo>
                <a:lnTo>
                  <a:pt x="4641" y="981"/>
                </a:lnTo>
                <a:lnTo>
                  <a:pt x="4643" y="981"/>
                </a:lnTo>
                <a:lnTo>
                  <a:pt x="4643" y="981"/>
                </a:lnTo>
                <a:lnTo>
                  <a:pt x="4645" y="981"/>
                </a:lnTo>
                <a:lnTo>
                  <a:pt x="4645" y="981"/>
                </a:lnTo>
                <a:lnTo>
                  <a:pt x="4647" y="981"/>
                </a:lnTo>
                <a:lnTo>
                  <a:pt x="4649" y="983"/>
                </a:lnTo>
                <a:lnTo>
                  <a:pt x="4649" y="986"/>
                </a:lnTo>
                <a:lnTo>
                  <a:pt x="4656" y="981"/>
                </a:lnTo>
                <a:lnTo>
                  <a:pt x="4662" y="981"/>
                </a:lnTo>
                <a:lnTo>
                  <a:pt x="4666" y="981"/>
                </a:lnTo>
                <a:lnTo>
                  <a:pt x="4673" y="986"/>
                </a:lnTo>
                <a:lnTo>
                  <a:pt x="4679" y="988"/>
                </a:lnTo>
                <a:lnTo>
                  <a:pt x="4681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3" y="990"/>
                </a:lnTo>
                <a:lnTo>
                  <a:pt x="4685" y="988"/>
                </a:lnTo>
                <a:lnTo>
                  <a:pt x="4685" y="988"/>
                </a:lnTo>
                <a:lnTo>
                  <a:pt x="4685" y="986"/>
                </a:lnTo>
                <a:lnTo>
                  <a:pt x="4685" y="983"/>
                </a:lnTo>
                <a:lnTo>
                  <a:pt x="4687" y="979"/>
                </a:lnTo>
                <a:lnTo>
                  <a:pt x="4691" y="977"/>
                </a:lnTo>
                <a:lnTo>
                  <a:pt x="4693" y="975"/>
                </a:lnTo>
                <a:lnTo>
                  <a:pt x="4698" y="973"/>
                </a:lnTo>
                <a:lnTo>
                  <a:pt x="4698" y="973"/>
                </a:lnTo>
                <a:lnTo>
                  <a:pt x="4702" y="975"/>
                </a:lnTo>
                <a:lnTo>
                  <a:pt x="4704" y="975"/>
                </a:lnTo>
                <a:lnTo>
                  <a:pt x="4706" y="973"/>
                </a:lnTo>
                <a:lnTo>
                  <a:pt x="4708" y="973"/>
                </a:lnTo>
                <a:lnTo>
                  <a:pt x="4708" y="973"/>
                </a:lnTo>
                <a:lnTo>
                  <a:pt x="4710" y="971"/>
                </a:lnTo>
                <a:lnTo>
                  <a:pt x="4712" y="971"/>
                </a:lnTo>
                <a:lnTo>
                  <a:pt x="4712" y="971"/>
                </a:lnTo>
                <a:lnTo>
                  <a:pt x="4714" y="971"/>
                </a:lnTo>
                <a:lnTo>
                  <a:pt x="4717" y="971"/>
                </a:lnTo>
                <a:lnTo>
                  <a:pt x="4717" y="969"/>
                </a:lnTo>
                <a:lnTo>
                  <a:pt x="4717" y="969"/>
                </a:lnTo>
                <a:lnTo>
                  <a:pt x="4719" y="967"/>
                </a:lnTo>
                <a:lnTo>
                  <a:pt x="4721" y="967"/>
                </a:lnTo>
                <a:lnTo>
                  <a:pt x="4719" y="967"/>
                </a:lnTo>
                <a:lnTo>
                  <a:pt x="4719" y="967"/>
                </a:lnTo>
                <a:lnTo>
                  <a:pt x="4717" y="967"/>
                </a:lnTo>
                <a:lnTo>
                  <a:pt x="4714" y="969"/>
                </a:lnTo>
                <a:lnTo>
                  <a:pt x="4714" y="969"/>
                </a:lnTo>
                <a:lnTo>
                  <a:pt x="4712" y="969"/>
                </a:lnTo>
                <a:lnTo>
                  <a:pt x="4712" y="965"/>
                </a:lnTo>
                <a:lnTo>
                  <a:pt x="4712" y="962"/>
                </a:lnTo>
                <a:lnTo>
                  <a:pt x="4710" y="962"/>
                </a:lnTo>
                <a:lnTo>
                  <a:pt x="4710" y="960"/>
                </a:lnTo>
                <a:lnTo>
                  <a:pt x="4710" y="958"/>
                </a:lnTo>
                <a:lnTo>
                  <a:pt x="4712" y="954"/>
                </a:lnTo>
                <a:lnTo>
                  <a:pt x="4714" y="952"/>
                </a:lnTo>
                <a:lnTo>
                  <a:pt x="4714" y="950"/>
                </a:lnTo>
                <a:lnTo>
                  <a:pt x="4714" y="950"/>
                </a:lnTo>
                <a:lnTo>
                  <a:pt x="4712" y="950"/>
                </a:lnTo>
                <a:lnTo>
                  <a:pt x="4710" y="952"/>
                </a:lnTo>
                <a:lnTo>
                  <a:pt x="4706" y="956"/>
                </a:lnTo>
                <a:lnTo>
                  <a:pt x="4706" y="956"/>
                </a:lnTo>
                <a:lnTo>
                  <a:pt x="4704" y="956"/>
                </a:lnTo>
                <a:lnTo>
                  <a:pt x="4702" y="956"/>
                </a:lnTo>
                <a:lnTo>
                  <a:pt x="4702" y="956"/>
                </a:lnTo>
                <a:lnTo>
                  <a:pt x="4696" y="954"/>
                </a:lnTo>
                <a:lnTo>
                  <a:pt x="4693" y="954"/>
                </a:lnTo>
                <a:lnTo>
                  <a:pt x="4693" y="954"/>
                </a:lnTo>
                <a:lnTo>
                  <a:pt x="4691" y="954"/>
                </a:lnTo>
                <a:lnTo>
                  <a:pt x="4691" y="954"/>
                </a:lnTo>
                <a:lnTo>
                  <a:pt x="4689" y="952"/>
                </a:lnTo>
                <a:lnTo>
                  <a:pt x="4687" y="950"/>
                </a:lnTo>
                <a:lnTo>
                  <a:pt x="4683" y="948"/>
                </a:lnTo>
                <a:lnTo>
                  <a:pt x="4681" y="946"/>
                </a:lnTo>
                <a:lnTo>
                  <a:pt x="4677" y="944"/>
                </a:lnTo>
                <a:lnTo>
                  <a:pt x="4675" y="941"/>
                </a:lnTo>
                <a:lnTo>
                  <a:pt x="4670" y="935"/>
                </a:lnTo>
                <a:lnTo>
                  <a:pt x="4668" y="933"/>
                </a:lnTo>
                <a:lnTo>
                  <a:pt x="4664" y="931"/>
                </a:lnTo>
                <a:lnTo>
                  <a:pt x="4664" y="929"/>
                </a:lnTo>
                <a:lnTo>
                  <a:pt x="4664" y="929"/>
                </a:lnTo>
                <a:lnTo>
                  <a:pt x="4664" y="929"/>
                </a:lnTo>
                <a:lnTo>
                  <a:pt x="4662" y="931"/>
                </a:lnTo>
                <a:lnTo>
                  <a:pt x="4662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1"/>
                </a:lnTo>
                <a:lnTo>
                  <a:pt x="4660" y="933"/>
                </a:lnTo>
                <a:lnTo>
                  <a:pt x="4658" y="935"/>
                </a:lnTo>
                <a:lnTo>
                  <a:pt x="4660" y="937"/>
                </a:lnTo>
                <a:lnTo>
                  <a:pt x="4660" y="939"/>
                </a:lnTo>
                <a:lnTo>
                  <a:pt x="4662" y="944"/>
                </a:lnTo>
                <a:lnTo>
                  <a:pt x="4662" y="948"/>
                </a:lnTo>
                <a:lnTo>
                  <a:pt x="4660" y="950"/>
                </a:lnTo>
                <a:lnTo>
                  <a:pt x="4660" y="952"/>
                </a:lnTo>
                <a:lnTo>
                  <a:pt x="4660" y="956"/>
                </a:lnTo>
                <a:lnTo>
                  <a:pt x="4660" y="956"/>
                </a:lnTo>
                <a:lnTo>
                  <a:pt x="4658" y="960"/>
                </a:lnTo>
                <a:lnTo>
                  <a:pt x="4656" y="962"/>
                </a:lnTo>
                <a:lnTo>
                  <a:pt x="4656" y="965"/>
                </a:lnTo>
                <a:lnTo>
                  <a:pt x="4656" y="967"/>
                </a:lnTo>
                <a:lnTo>
                  <a:pt x="4656" y="969"/>
                </a:lnTo>
                <a:lnTo>
                  <a:pt x="4654" y="969"/>
                </a:lnTo>
                <a:lnTo>
                  <a:pt x="4654" y="971"/>
                </a:lnTo>
                <a:lnTo>
                  <a:pt x="4652" y="971"/>
                </a:lnTo>
                <a:lnTo>
                  <a:pt x="4649" y="969"/>
                </a:lnTo>
                <a:lnTo>
                  <a:pt x="4647" y="969"/>
                </a:lnTo>
                <a:lnTo>
                  <a:pt x="4647" y="969"/>
                </a:lnTo>
                <a:lnTo>
                  <a:pt x="4645" y="967"/>
                </a:lnTo>
                <a:lnTo>
                  <a:pt x="4643" y="967"/>
                </a:lnTo>
                <a:lnTo>
                  <a:pt x="4641" y="969"/>
                </a:lnTo>
                <a:lnTo>
                  <a:pt x="4641" y="969"/>
                </a:lnTo>
                <a:lnTo>
                  <a:pt x="4641" y="971"/>
                </a:lnTo>
                <a:lnTo>
                  <a:pt x="4643" y="973"/>
                </a:lnTo>
                <a:lnTo>
                  <a:pt x="4643" y="973"/>
                </a:lnTo>
                <a:lnTo>
                  <a:pt x="4641" y="975"/>
                </a:lnTo>
                <a:close/>
                <a:moveTo>
                  <a:pt x="4629" y="990"/>
                </a:moveTo>
                <a:lnTo>
                  <a:pt x="4629" y="990"/>
                </a:lnTo>
                <a:lnTo>
                  <a:pt x="4629" y="986"/>
                </a:lnTo>
                <a:lnTo>
                  <a:pt x="4629" y="986"/>
                </a:lnTo>
                <a:lnTo>
                  <a:pt x="4629" y="988"/>
                </a:lnTo>
                <a:lnTo>
                  <a:pt x="4626" y="988"/>
                </a:lnTo>
                <a:lnTo>
                  <a:pt x="4629" y="990"/>
                </a:lnTo>
                <a:lnTo>
                  <a:pt x="4629" y="990"/>
                </a:lnTo>
                <a:lnTo>
                  <a:pt x="4629" y="990"/>
                </a:lnTo>
                <a:close/>
                <a:moveTo>
                  <a:pt x="4652" y="931"/>
                </a:moveTo>
                <a:lnTo>
                  <a:pt x="4652" y="931"/>
                </a:lnTo>
                <a:lnTo>
                  <a:pt x="4652" y="931"/>
                </a:lnTo>
                <a:lnTo>
                  <a:pt x="4649" y="929"/>
                </a:lnTo>
                <a:lnTo>
                  <a:pt x="4649" y="929"/>
                </a:lnTo>
                <a:lnTo>
                  <a:pt x="4649" y="931"/>
                </a:lnTo>
                <a:lnTo>
                  <a:pt x="4652" y="933"/>
                </a:lnTo>
                <a:lnTo>
                  <a:pt x="4652" y="931"/>
                </a:lnTo>
                <a:close/>
                <a:moveTo>
                  <a:pt x="4825" y="889"/>
                </a:moveTo>
                <a:lnTo>
                  <a:pt x="4825" y="887"/>
                </a:lnTo>
                <a:lnTo>
                  <a:pt x="4825" y="887"/>
                </a:lnTo>
                <a:lnTo>
                  <a:pt x="4823" y="889"/>
                </a:lnTo>
                <a:lnTo>
                  <a:pt x="4823" y="889"/>
                </a:lnTo>
                <a:lnTo>
                  <a:pt x="4825" y="889"/>
                </a:lnTo>
                <a:lnTo>
                  <a:pt x="4825" y="889"/>
                </a:lnTo>
                <a:close/>
                <a:moveTo>
                  <a:pt x="4654" y="935"/>
                </a:moveTo>
                <a:lnTo>
                  <a:pt x="4654" y="935"/>
                </a:lnTo>
                <a:lnTo>
                  <a:pt x="4656" y="935"/>
                </a:lnTo>
                <a:lnTo>
                  <a:pt x="4656" y="935"/>
                </a:lnTo>
                <a:lnTo>
                  <a:pt x="4654" y="933"/>
                </a:lnTo>
                <a:lnTo>
                  <a:pt x="4654" y="933"/>
                </a:lnTo>
                <a:lnTo>
                  <a:pt x="4652" y="935"/>
                </a:lnTo>
                <a:lnTo>
                  <a:pt x="4652" y="935"/>
                </a:lnTo>
                <a:lnTo>
                  <a:pt x="4654" y="935"/>
                </a:lnTo>
                <a:close/>
                <a:moveTo>
                  <a:pt x="4811" y="1671"/>
                </a:move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09" y="1671"/>
                </a:lnTo>
                <a:lnTo>
                  <a:pt x="4811" y="1671"/>
                </a:lnTo>
                <a:lnTo>
                  <a:pt x="4811" y="1671"/>
                </a:lnTo>
                <a:close/>
                <a:moveTo>
                  <a:pt x="4813" y="900"/>
                </a:moveTo>
                <a:lnTo>
                  <a:pt x="4813" y="900"/>
                </a:lnTo>
                <a:lnTo>
                  <a:pt x="4811" y="902"/>
                </a:lnTo>
                <a:lnTo>
                  <a:pt x="4809" y="904"/>
                </a:lnTo>
                <a:lnTo>
                  <a:pt x="4807" y="904"/>
                </a:lnTo>
                <a:lnTo>
                  <a:pt x="4807" y="906"/>
                </a:lnTo>
                <a:lnTo>
                  <a:pt x="4807" y="906"/>
                </a:lnTo>
                <a:lnTo>
                  <a:pt x="4807" y="906"/>
                </a:lnTo>
                <a:lnTo>
                  <a:pt x="4811" y="904"/>
                </a:lnTo>
                <a:lnTo>
                  <a:pt x="4813" y="900"/>
                </a:lnTo>
                <a:lnTo>
                  <a:pt x="4813" y="900"/>
                </a:lnTo>
                <a:close/>
                <a:moveTo>
                  <a:pt x="4809" y="1524"/>
                </a:move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lnTo>
                  <a:pt x="4809" y="1524"/>
                </a:lnTo>
                <a:close/>
                <a:moveTo>
                  <a:pt x="4819" y="1675"/>
                </a:moveTo>
                <a:lnTo>
                  <a:pt x="4819" y="1675"/>
                </a:lnTo>
                <a:lnTo>
                  <a:pt x="4817" y="1675"/>
                </a:lnTo>
                <a:lnTo>
                  <a:pt x="4817" y="1675"/>
                </a:lnTo>
                <a:lnTo>
                  <a:pt x="4819" y="1677"/>
                </a:lnTo>
                <a:lnTo>
                  <a:pt x="4819" y="1677"/>
                </a:lnTo>
                <a:lnTo>
                  <a:pt x="4819" y="1675"/>
                </a:lnTo>
                <a:close/>
                <a:moveTo>
                  <a:pt x="4775" y="1650"/>
                </a:moveTo>
                <a:lnTo>
                  <a:pt x="4775" y="1652"/>
                </a:lnTo>
                <a:lnTo>
                  <a:pt x="4775" y="1652"/>
                </a:lnTo>
                <a:lnTo>
                  <a:pt x="4775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4"/>
                </a:lnTo>
                <a:lnTo>
                  <a:pt x="4777" y="1652"/>
                </a:lnTo>
                <a:lnTo>
                  <a:pt x="4775" y="1650"/>
                </a:lnTo>
                <a:lnTo>
                  <a:pt x="4775" y="1650"/>
                </a:lnTo>
                <a:close/>
                <a:moveTo>
                  <a:pt x="4792" y="1671"/>
                </a:moveTo>
                <a:lnTo>
                  <a:pt x="4794" y="1671"/>
                </a:lnTo>
                <a:lnTo>
                  <a:pt x="4794" y="1671"/>
                </a:lnTo>
                <a:lnTo>
                  <a:pt x="4796" y="1671"/>
                </a:lnTo>
                <a:lnTo>
                  <a:pt x="4800" y="1675"/>
                </a:lnTo>
                <a:lnTo>
                  <a:pt x="4802" y="1675"/>
                </a:lnTo>
                <a:lnTo>
                  <a:pt x="4805" y="1677"/>
                </a:lnTo>
                <a:lnTo>
                  <a:pt x="4807" y="1679"/>
                </a:lnTo>
                <a:lnTo>
                  <a:pt x="4809" y="1679"/>
                </a:lnTo>
                <a:lnTo>
                  <a:pt x="4809" y="1682"/>
                </a:lnTo>
                <a:lnTo>
                  <a:pt x="4811" y="1682"/>
                </a:lnTo>
                <a:lnTo>
                  <a:pt x="4811" y="1682"/>
                </a:lnTo>
                <a:lnTo>
                  <a:pt x="4813" y="1682"/>
                </a:lnTo>
                <a:lnTo>
                  <a:pt x="4813" y="1682"/>
                </a:lnTo>
                <a:lnTo>
                  <a:pt x="4815" y="1684"/>
                </a:lnTo>
                <a:lnTo>
                  <a:pt x="4819" y="1688"/>
                </a:lnTo>
                <a:lnTo>
                  <a:pt x="4819" y="1690"/>
                </a:lnTo>
                <a:lnTo>
                  <a:pt x="4819" y="1692"/>
                </a:lnTo>
                <a:lnTo>
                  <a:pt x="4819" y="1694"/>
                </a:lnTo>
                <a:lnTo>
                  <a:pt x="4819" y="1694"/>
                </a:lnTo>
                <a:lnTo>
                  <a:pt x="4819" y="1696"/>
                </a:lnTo>
                <a:lnTo>
                  <a:pt x="4821" y="1698"/>
                </a:lnTo>
                <a:lnTo>
                  <a:pt x="4821" y="1698"/>
                </a:lnTo>
                <a:lnTo>
                  <a:pt x="4821" y="1700"/>
                </a:lnTo>
                <a:lnTo>
                  <a:pt x="4823" y="1700"/>
                </a:lnTo>
                <a:lnTo>
                  <a:pt x="4823" y="1700"/>
                </a:lnTo>
                <a:lnTo>
                  <a:pt x="4825" y="1698"/>
                </a:lnTo>
                <a:lnTo>
                  <a:pt x="4825" y="1696"/>
                </a:lnTo>
                <a:lnTo>
                  <a:pt x="4825" y="1696"/>
                </a:lnTo>
                <a:lnTo>
                  <a:pt x="4825" y="1694"/>
                </a:lnTo>
                <a:lnTo>
                  <a:pt x="4825" y="1694"/>
                </a:lnTo>
                <a:lnTo>
                  <a:pt x="4825" y="1692"/>
                </a:lnTo>
                <a:lnTo>
                  <a:pt x="4825" y="1690"/>
                </a:lnTo>
                <a:lnTo>
                  <a:pt x="4815" y="1682"/>
                </a:lnTo>
                <a:lnTo>
                  <a:pt x="4815" y="1682"/>
                </a:lnTo>
                <a:lnTo>
                  <a:pt x="4813" y="1679"/>
                </a:lnTo>
                <a:lnTo>
                  <a:pt x="4811" y="1677"/>
                </a:lnTo>
                <a:lnTo>
                  <a:pt x="4811" y="1677"/>
                </a:lnTo>
                <a:lnTo>
                  <a:pt x="4807" y="1677"/>
                </a:lnTo>
                <a:lnTo>
                  <a:pt x="4805" y="1675"/>
                </a:lnTo>
                <a:lnTo>
                  <a:pt x="4805" y="1675"/>
                </a:lnTo>
                <a:lnTo>
                  <a:pt x="4802" y="1673"/>
                </a:lnTo>
                <a:lnTo>
                  <a:pt x="4800" y="1673"/>
                </a:lnTo>
                <a:lnTo>
                  <a:pt x="4798" y="1673"/>
                </a:lnTo>
                <a:lnTo>
                  <a:pt x="4798" y="1671"/>
                </a:lnTo>
                <a:lnTo>
                  <a:pt x="4796" y="1669"/>
                </a:lnTo>
                <a:lnTo>
                  <a:pt x="4792" y="1669"/>
                </a:lnTo>
                <a:lnTo>
                  <a:pt x="4792" y="1669"/>
                </a:lnTo>
                <a:lnTo>
                  <a:pt x="4792" y="1671"/>
                </a:lnTo>
                <a:lnTo>
                  <a:pt x="4792" y="1671"/>
                </a:lnTo>
                <a:close/>
                <a:moveTo>
                  <a:pt x="4769" y="1711"/>
                </a:moveTo>
                <a:lnTo>
                  <a:pt x="4769" y="1711"/>
                </a:lnTo>
                <a:lnTo>
                  <a:pt x="4767" y="1711"/>
                </a:lnTo>
                <a:lnTo>
                  <a:pt x="4763" y="1711"/>
                </a:lnTo>
                <a:lnTo>
                  <a:pt x="4763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61" y="1711"/>
                </a:lnTo>
                <a:lnTo>
                  <a:pt x="4758" y="1709"/>
                </a:lnTo>
                <a:lnTo>
                  <a:pt x="4756" y="1711"/>
                </a:lnTo>
                <a:lnTo>
                  <a:pt x="4756" y="1713"/>
                </a:lnTo>
                <a:lnTo>
                  <a:pt x="4758" y="1713"/>
                </a:lnTo>
                <a:lnTo>
                  <a:pt x="4758" y="1715"/>
                </a:lnTo>
                <a:lnTo>
                  <a:pt x="4761" y="1715"/>
                </a:lnTo>
                <a:lnTo>
                  <a:pt x="4763" y="1715"/>
                </a:lnTo>
                <a:lnTo>
                  <a:pt x="4763" y="1717"/>
                </a:lnTo>
                <a:lnTo>
                  <a:pt x="4767" y="1719"/>
                </a:lnTo>
                <a:lnTo>
                  <a:pt x="4769" y="1719"/>
                </a:lnTo>
                <a:lnTo>
                  <a:pt x="4771" y="1719"/>
                </a:lnTo>
                <a:lnTo>
                  <a:pt x="4771" y="1719"/>
                </a:lnTo>
                <a:lnTo>
                  <a:pt x="4773" y="1719"/>
                </a:lnTo>
                <a:lnTo>
                  <a:pt x="4775" y="1721"/>
                </a:lnTo>
                <a:lnTo>
                  <a:pt x="4775" y="1721"/>
                </a:lnTo>
                <a:lnTo>
                  <a:pt x="4777" y="1721"/>
                </a:lnTo>
                <a:lnTo>
                  <a:pt x="4779" y="1721"/>
                </a:lnTo>
                <a:lnTo>
                  <a:pt x="4784" y="1721"/>
                </a:lnTo>
                <a:lnTo>
                  <a:pt x="4788" y="1721"/>
                </a:lnTo>
                <a:lnTo>
                  <a:pt x="4788" y="1721"/>
                </a:lnTo>
                <a:lnTo>
                  <a:pt x="4790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2" y="1719"/>
                </a:lnTo>
                <a:lnTo>
                  <a:pt x="4794" y="1717"/>
                </a:lnTo>
                <a:lnTo>
                  <a:pt x="4796" y="1717"/>
                </a:lnTo>
                <a:lnTo>
                  <a:pt x="4796" y="1717"/>
                </a:lnTo>
                <a:lnTo>
                  <a:pt x="4798" y="1717"/>
                </a:lnTo>
                <a:lnTo>
                  <a:pt x="4800" y="1715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3"/>
                </a:lnTo>
                <a:lnTo>
                  <a:pt x="4802" y="1711"/>
                </a:lnTo>
                <a:lnTo>
                  <a:pt x="4802" y="1711"/>
                </a:lnTo>
                <a:lnTo>
                  <a:pt x="4805" y="1711"/>
                </a:lnTo>
                <a:lnTo>
                  <a:pt x="4809" y="1711"/>
                </a:lnTo>
                <a:lnTo>
                  <a:pt x="4809" y="1711"/>
                </a:lnTo>
                <a:lnTo>
                  <a:pt x="4811" y="1709"/>
                </a:lnTo>
                <a:lnTo>
                  <a:pt x="4811" y="1709"/>
                </a:lnTo>
                <a:lnTo>
                  <a:pt x="4811" y="1707"/>
                </a:lnTo>
                <a:lnTo>
                  <a:pt x="4809" y="1705"/>
                </a:lnTo>
                <a:lnTo>
                  <a:pt x="4809" y="1705"/>
                </a:lnTo>
                <a:lnTo>
                  <a:pt x="4811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3" y="1702"/>
                </a:lnTo>
                <a:lnTo>
                  <a:pt x="4815" y="1700"/>
                </a:lnTo>
                <a:lnTo>
                  <a:pt x="4815" y="1698"/>
                </a:lnTo>
                <a:lnTo>
                  <a:pt x="4815" y="1698"/>
                </a:lnTo>
                <a:lnTo>
                  <a:pt x="4815" y="1696"/>
                </a:lnTo>
                <a:lnTo>
                  <a:pt x="4815" y="1696"/>
                </a:lnTo>
                <a:lnTo>
                  <a:pt x="4815" y="1694"/>
                </a:lnTo>
                <a:lnTo>
                  <a:pt x="4815" y="1694"/>
                </a:lnTo>
                <a:lnTo>
                  <a:pt x="4813" y="1692"/>
                </a:lnTo>
                <a:lnTo>
                  <a:pt x="4811" y="1692"/>
                </a:lnTo>
                <a:lnTo>
                  <a:pt x="4809" y="1694"/>
                </a:lnTo>
                <a:lnTo>
                  <a:pt x="4809" y="1692"/>
                </a:lnTo>
                <a:lnTo>
                  <a:pt x="4809" y="1692"/>
                </a:lnTo>
                <a:lnTo>
                  <a:pt x="4807" y="1692"/>
                </a:lnTo>
                <a:lnTo>
                  <a:pt x="4805" y="1692"/>
                </a:lnTo>
                <a:lnTo>
                  <a:pt x="4805" y="1692"/>
                </a:lnTo>
                <a:lnTo>
                  <a:pt x="4802" y="1692"/>
                </a:lnTo>
                <a:lnTo>
                  <a:pt x="4802" y="1692"/>
                </a:lnTo>
                <a:lnTo>
                  <a:pt x="4802" y="1694"/>
                </a:lnTo>
                <a:lnTo>
                  <a:pt x="4805" y="1698"/>
                </a:lnTo>
                <a:lnTo>
                  <a:pt x="4805" y="1700"/>
                </a:lnTo>
                <a:lnTo>
                  <a:pt x="4805" y="1700"/>
                </a:lnTo>
                <a:lnTo>
                  <a:pt x="4805" y="1702"/>
                </a:lnTo>
                <a:lnTo>
                  <a:pt x="4802" y="1702"/>
                </a:lnTo>
                <a:lnTo>
                  <a:pt x="4800" y="1702"/>
                </a:lnTo>
                <a:lnTo>
                  <a:pt x="4800" y="1702"/>
                </a:lnTo>
                <a:lnTo>
                  <a:pt x="4798" y="1705"/>
                </a:lnTo>
                <a:lnTo>
                  <a:pt x="4796" y="1707"/>
                </a:lnTo>
                <a:lnTo>
                  <a:pt x="4796" y="1707"/>
                </a:lnTo>
                <a:lnTo>
                  <a:pt x="4794" y="1709"/>
                </a:lnTo>
                <a:lnTo>
                  <a:pt x="4794" y="1709"/>
                </a:lnTo>
                <a:lnTo>
                  <a:pt x="4792" y="1709"/>
                </a:lnTo>
                <a:lnTo>
                  <a:pt x="4792" y="1709"/>
                </a:lnTo>
                <a:lnTo>
                  <a:pt x="4792" y="1711"/>
                </a:lnTo>
                <a:lnTo>
                  <a:pt x="4790" y="1711"/>
                </a:lnTo>
                <a:lnTo>
                  <a:pt x="4788" y="1709"/>
                </a:lnTo>
                <a:lnTo>
                  <a:pt x="4786" y="1709"/>
                </a:lnTo>
                <a:lnTo>
                  <a:pt x="4786" y="1711"/>
                </a:lnTo>
                <a:lnTo>
                  <a:pt x="4784" y="1711"/>
                </a:lnTo>
                <a:lnTo>
                  <a:pt x="4781" y="1709"/>
                </a:lnTo>
                <a:lnTo>
                  <a:pt x="4781" y="1707"/>
                </a:lnTo>
                <a:lnTo>
                  <a:pt x="4781" y="1707"/>
                </a:lnTo>
                <a:lnTo>
                  <a:pt x="4781" y="1705"/>
                </a:lnTo>
                <a:lnTo>
                  <a:pt x="4784" y="1705"/>
                </a:lnTo>
                <a:lnTo>
                  <a:pt x="4784" y="1702"/>
                </a:lnTo>
                <a:lnTo>
                  <a:pt x="4781" y="1702"/>
                </a:lnTo>
                <a:lnTo>
                  <a:pt x="4781" y="1702"/>
                </a:lnTo>
                <a:lnTo>
                  <a:pt x="4781" y="1705"/>
                </a:lnTo>
                <a:lnTo>
                  <a:pt x="4779" y="1709"/>
                </a:lnTo>
                <a:lnTo>
                  <a:pt x="4779" y="1711"/>
                </a:lnTo>
                <a:lnTo>
                  <a:pt x="4775" y="1711"/>
                </a:lnTo>
                <a:lnTo>
                  <a:pt x="4775" y="1711"/>
                </a:lnTo>
                <a:lnTo>
                  <a:pt x="4773" y="1711"/>
                </a:lnTo>
                <a:lnTo>
                  <a:pt x="4771" y="1711"/>
                </a:lnTo>
                <a:lnTo>
                  <a:pt x="4769" y="1711"/>
                </a:lnTo>
                <a:close/>
                <a:moveTo>
                  <a:pt x="4805" y="1526"/>
                </a:move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6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4"/>
                </a:lnTo>
                <a:lnTo>
                  <a:pt x="4805" y="1526"/>
                </a:lnTo>
                <a:lnTo>
                  <a:pt x="4805" y="1526"/>
                </a:lnTo>
                <a:close/>
                <a:moveTo>
                  <a:pt x="4811" y="1673"/>
                </a:moveTo>
                <a:lnTo>
                  <a:pt x="4811" y="1673"/>
                </a:lnTo>
                <a:lnTo>
                  <a:pt x="4811" y="1673"/>
                </a:lnTo>
                <a:lnTo>
                  <a:pt x="4811" y="1673"/>
                </a:lnTo>
                <a:lnTo>
                  <a:pt x="4809" y="1671"/>
                </a:lnTo>
                <a:lnTo>
                  <a:pt x="4809" y="1673"/>
                </a:lnTo>
                <a:lnTo>
                  <a:pt x="4809" y="1673"/>
                </a:lnTo>
                <a:lnTo>
                  <a:pt x="4811" y="1673"/>
                </a:lnTo>
                <a:close/>
                <a:moveTo>
                  <a:pt x="4559" y="1726"/>
                </a:moveTo>
                <a:lnTo>
                  <a:pt x="4559" y="1723"/>
                </a:lnTo>
                <a:lnTo>
                  <a:pt x="4557" y="1723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6"/>
                </a:lnTo>
                <a:close/>
                <a:moveTo>
                  <a:pt x="4377" y="1757"/>
                </a:moveTo>
                <a:lnTo>
                  <a:pt x="4379" y="1757"/>
                </a:lnTo>
                <a:lnTo>
                  <a:pt x="4381" y="1757"/>
                </a:lnTo>
                <a:lnTo>
                  <a:pt x="4381" y="1757"/>
                </a:lnTo>
                <a:lnTo>
                  <a:pt x="4383" y="1757"/>
                </a:lnTo>
                <a:lnTo>
                  <a:pt x="4385" y="1755"/>
                </a:lnTo>
                <a:lnTo>
                  <a:pt x="4385" y="1755"/>
                </a:lnTo>
                <a:lnTo>
                  <a:pt x="4388" y="1755"/>
                </a:lnTo>
                <a:lnTo>
                  <a:pt x="4388" y="1755"/>
                </a:lnTo>
                <a:lnTo>
                  <a:pt x="4388" y="1753"/>
                </a:lnTo>
                <a:lnTo>
                  <a:pt x="4388" y="1753"/>
                </a:lnTo>
                <a:lnTo>
                  <a:pt x="4388" y="1751"/>
                </a:lnTo>
                <a:lnTo>
                  <a:pt x="4390" y="1751"/>
                </a:lnTo>
                <a:lnTo>
                  <a:pt x="4390" y="1751"/>
                </a:lnTo>
                <a:lnTo>
                  <a:pt x="4390" y="1749"/>
                </a:lnTo>
                <a:lnTo>
                  <a:pt x="4388" y="1749"/>
                </a:lnTo>
                <a:lnTo>
                  <a:pt x="4388" y="1747"/>
                </a:lnTo>
                <a:lnTo>
                  <a:pt x="4388" y="1749"/>
                </a:lnTo>
                <a:lnTo>
                  <a:pt x="4385" y="1749"/>
                </a:lnTo>
                <a:lnTo>
                  <a:pt x="4388" y="1749"/>
                </a:lnTo>
                <a:lnTo>
                  <a:pt x="4388" y="1751"/>
                </a:lnTo>
                <a:lnTo>
                  <a:pt x="4385" y="1751"/>
                </a:lnTo>
                <a:lnTo>
                  <a:pt x="4383" y="1753"/>
                </a:lnTo>
                <a:lnTo>
                  <a:pt x="4383" y="1753"/>
                </a:lnTo>
                <a:lnTo>
                  <a:pt x="4383" y="1753"/>
                </a:lnTo>
                <a:lnTo>
                  <a:pt x="4381" y="1753"/>
                </a:lnTo>
                <a:lnTo>
                  <a:pt x="4381" y="1755"/>
                </a:lnTo>
                <a:lnTo>
                  <a:pt x="4381" y="1755"/>
                </a:lnTo>
                <a:lnTo>
                  <a:pt x="4379" y="1755"/>
                </a:lnTo>
                <a:lnTo>
                  <a:pt x="4379" y="1755"/>
                </a:lnTo>
                <a:lnTo>
                  <a:pt x="4377" y="1753"/>
                </a:lnTo>
                <a:lnTo>
                  <a:pt x="4375" y="1753"/>
                </a:lnTo>
                <a:lnTo>
                  <a:pt x="4375" y="1753"/>
                </a:lnTo>
                <a:lnTo>
                  <a:pt x="4373" y="1753"/>
                </a:lnTo>
                <a:lnTo>
                  <a:pt x="4373" y="1753"/>
                </a:lnTo>
                <a:lnTo>
                  <a:pt x="4371" y="1753"/>
                </a:lnTo>
                <a:lnTo>
                  <a:pt x="4371" y="1753"/>
                </a:lnTo>
                <a:lnTo>
                  <a:pt x="4369" y="1753"/>
                </a:lnTo>
                <a:lnTo>
                  <a:pt x="4369" y="1755"/>
                </a:lnTo>
                <a:lnTo>
                  <a:pt x="4369" y="1755"/>
                </a:lnTo>
                <a:lnTo>
                  <a:pt x="4367" y="1755"/>
                </a:lnTo>
                <a:lnTo>
                  <a:pt x="4367" y="1755"/>
                </a:lnTo>
                <a:lnTo>
                  <a:pt x="4365" y="1753"/>
                </a:lnTo>
                <a:lnTo>
                  <a:pt x="4362" y="1753"/>
                </a:lnTo>
                <a:lnTo>
                  <a:pt x="4360" y="1751"/>
                </a:lnTo>
                <a:lnTo>
                  <a:pt x="4358" y="1751"/>
                </a:lnTo>
                <a:lnTo>
                  <a:pt x="4356" y="1751"/>
                </a:lnTo>
                <a:lnTo>
                  <a:pt x="4356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4" y="1751"/>
                </a:lnTo>
                <a:lnTo>
                  <a:pt x="4352" y="1751"/>
                </a:lnTo>
                <a:lnTo>
                  <a:pt x="4352" y="1751"/>
                </a:lnTo>
                <a:lnTo>
                  <a:pt x="4350" y="1751"/>
                </a:lnTo>
                <a:lnTo>
                  <a:pt x="4348" y="1751"/>
                </a:lnTo>
                <a:lnTo>
                  <a:pt x="4346" y="1753"/>
                </a:lnTo>
                <a:lnTo>
                  <a:pt x="4346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3"/>
                </a:lnTo>
                <a:lnTo>
                  <a:pt x="4344" y="1755"/>
                </a:lnTo>
                <a:lnTo>
                  <a:pt x="4344" y="1755"/>
                </a:lnTo>
                <a:lnTo>
                  <a:pt x="4344" y="1757"/>
                </a:lnTo>
                <a:lnTo>
                  <a:pt x="4344" y="1757"/>
                </a:lnTo>
                <a:lnTo>
                  <a:pt x="4344" y="1757"/>
                </a:lnTo>
                <a:lnTo>
                  <a:pt x="4346" y="1759"/>
                </a:lnTo>
                <a:lnTo>
                  <a:pt x="4346" y="1757"/>
                </a:lnTo>
                <a:lnTo>
                  <a:pt x="4348" y="1757"/>
                </a:lnTo>
                <a:lnTo>
                  <a:pt x="4350" y="1759"/>
                </a:lnTo>
                <a:lnTo>
                  <a:pt x="4354" y="1757"/>
                </a:lnTo>
                <a:lnTo>
                  <a:pt x="4358" y="1759"/>
                </a:lnTo>
                <a:lnTo>
                  <a:pt x="4360" y="1759"/>
                </a:lnTo>
                <a:lnTo>
                  <a:pt x="4360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2" y="1759"/>
                </a:lnTo>
                <a:lnTo>
                  <a:pt x="4365" y="1759"/>
                </a:lnTo>
                <a:lnTo>
                  <a:pt x="4367" y="1757"/>
                </a:lnTo>
                <a:lnTo>
                  <a:pt x="4369" y="1757"/>
                </a:lnTo>
                <a:lnTo>
                  <a:pt x="4369" y="1759"/>
                </a:lnTo>
                <a:lnTo>
                  <a:pt x="4369" y="1759"/>
                </a:lnTo>
                <a:lnTo>
                  <a:pt x="4371" y="1759"/>
                </a:lnTo>
                <a:lnTo>
                  <a:pt x="4371" y="1759"/>
                </a:lnTo>
                <a:lnTo>
                  <a:pt x="4373" y="1759"/>
                </a:lnTo>
                <a:lnTo>
                  <a:pt x="4377" y="1757"/>
                </a:lnTo>
                <a:lnTo>
                  <a:pt x="4377" y="1757"/>
                </a:lnTo>
                <a:close/>
                <a:moveTo>
                  <a:pt x="4413" y="1851"/>
                </a:moveTo>
                <a:lnTo>
                  <a:pt x="4411" y="1851"/>
                </a:lnTo>
                <a:lnTo>
                  <a:pt x="4411" y="1851"/>
                </a:lnTo>
                <a:lnTo>
                  <a:pt x="4411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3"/>
                </a:lnTo>
                <a:lnTo>
                  <a:pt x="4413" y="1851"/>
                </a:lnTo>
                <a:close/>
                <a:moveTo>
                  <a:pt x="4398" y="1753"/>
                </a:moveTo>
                <a:lnTo>
                  <a:pt x="4400" y="1753"/>
                </a:lnTo>
                <a:lnTo>
                  <a:pt x="4400" y="1751"/>
                </a:lnTo>
                <a:lnTo>
                  <a:pt x="4402" y="1751"/>
                </a:lnTo>
                <a:lnTo>
                  <a:pt x="4402" y="1749"/>
                </a:lnTo>
                <a:lnTo>
                  <a:pt x="4402" y="1749"/>
                </a:lnTo>
                <a:lnTo>
                  <a:pt x="4400" y="1749"/>
                </a:lnTo>
                <a:lnTo>
                  <a:pt x="4398" y="1751"/>
                </a:lnTo>
                <a:lnTo>
                  <a:pt x="4398" y="1751"/>
                </a:lnTo>
                <a:lnTo>
                  <a:pt x="4398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6" y="1751"/>
                </a:lnTo>
                <a:lnTo>
                  <a:pt x="4394" y="1753"/>
                </a:lnTo>
                <a:lnTo>
                  <a:pt x="4394" y="1755"/>
                </a:lnTo>
                <a:lnTo>
                  <a:pt x="4394" y="1755"/>
                </a:lnTo>
                <a:lnTo>
                  <a:pt x="4394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6" y="1755"/>
                </a:lnTo>
                <a:lnTo>
                  <a:pt x="4398" y="1755"/>
                </a:lnTo>
                <a:lnTo>
                  <a:pt x="4398" y="1755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lnTo>
                  <a:pt x="4398" y="1753"/>
                </a:lnTo>
                <a:close/>
                <a:moveTo>
                  <a:pt x="4310" y="1751"/>
                </a:moveTo>
                <a:lnTo>
                  <a:pt x="4310" y="1751"/>
                </a:lnTo>
                <a:lnTo>
                  <a:pt x="4312" y="1749"/>
                </a:lnTo>
                <a:lnTo>
                  <a:pt x="4312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49"/>
                </a:lnTo>
                <a:lnTo>
                  <a:pt x="4310" y="1751"/>
                </a:lnTo>
                <a:lnTo>
                  <a:pt x="4310" y="1751"/>
                </a:lnTo>
                <a:lnTo>
                  <a:pt x="4310" y="1751"/>
                </a:lnTo>
                <a:close/>
                <a:moveTo>
                  <a:pt x="4331" y="1757"/>
                </a:moveTo>
                <a:lnTo>
                  <a:pt x="4331" y="1757"/>
                </a:lnTo>
                <a:lnTo>
                  <a:pt x="4331" y="1757"/>
                </a:lnTo>
                <a:lnTo>
                  <a:pt x="4331" y="1757"/>
                </a:lnTo>
                <a:lnTo>
                  <a:pt x="4333" y="1757"/>
                </a:lnTo>
                <a:lnTo>
                  <a:pt x="4333" y="1757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5"/>
                </a:lnTo>
                <a:lnTo>
                  <a:pt x="4333" y="1753"/>
                </a:lnTo>
                <a:lnTo>
                  <a:pt x="4331" y="1751"/>
                </a:lnTo>
                <a:lnTo>
                  <a:pt x="4331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9" y="1751"/>
                </a:lnTo>
                <a:lnTo>
                  <a:pt x="4327" y="1753"/>
                </a:lnTo>
                <a:lnTo>
                  <a:pt x="4327" y="1753"/>
                </a:lnTo>
                <a:lnTo>
                  <a:pt x="4327" y="1751"/>
                </a:lnTo>
                <a:lnTo>
                  <a:pt x="4327" y="1751"/>
                </a:lnTo>
                <a:lnTo>
                  <a:pt x="4325" y="1751"/>
                </a:lnTo>
                <a:lnTo>
                  <a:pt x="4325" y="1751"/>
                </a:lnTo>
                <a:lnTo>
                  <a:pt x="4323" y="1751"/>
                </a:lnTo>
                <a:lnTo>
                  <a:pt x="4323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21" y="1751"/>
                </a:lnTo>
                <a:lnTo>
                  <a:pt x="4318" y="1749"/>
                </a:lnTo>
                <a:lnTo>
                  <a:pt x="4318" y="1749"/>
                </a:lnTo>
                <a:lnTo>
                  <a:pt x="4316" y="1747"/>
                </a:lnTo>
                <a:lnTo>
                  <a:pt x="4316" y="1749"/>
                </a:lnTo>
                <a:lnTo>
                  <a:pt x="4314" y="1749"/>
                </a:lnTo>
                <a:lnTo>
                  <a:pt x="4314" y="1749"/>
                </a:lnTo>
                <a:lnTo>
                  <a:pt x="4314" y="1751"/>
                </a:lnTo>
                <a:lnTo>
                  <a:pt x="4314" y="1751"/>
                </a:lnTo>
                <a:lnTo>
                  <a:pt x="4316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18" y="1753"/>
                </a:lnTo>
                <a:lnTo>
                  <a:pt x="4321" y="1753"/>
                </a:lnTo>
                <a:lnTo>
                  <a:pt x="4321" y="1755"/>
                </a:lnTo>
                <a:lnTo>
                  <a:pt x="4321" y="1755"/>
                </a:lnTo>
                <a:lnTo>
                  <a:pt x="4318" y="1755"/>
                </a:lnTo>
                <a:lnTo>
                  <a:pt x="4316" y="1757"/>
                </a:lnTo>
                <a:lnTo>
                  <a:pt x="4316" y="1757"/>
                </a:lnTo>
                <a:lnTo>
                  <a:pt x="4314" y="1757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5"/>
                </a:lnTo>
                <a:lnTo>
                  <a:pt x="4312" y="1753"/>
                </a:lnTo>
                <a:lnTo>
                  <a:pt x="4310" y="1753"/>
                </a:lnTo>
                <a:lnTo>
                  <a:pt x="4310" y="1753"/>
                </a:lnTo>
                <a:lnTo>
                  <a:pt x="4308" y="1753"/>
                </a:lnTo>
                <a:lnTo>
                  <a:pt x="4306" y="1751"/>
                </a:lnTo>
                <a:lnTo>
                  <a:pt x="4306" y="1751"/>
                </a:lnTo>
                <a:lnTo>
                  <a:pt x="4304" y="1753"/>
                </a:lnTo>
                <a:lnTo>
                  <a:pt x="4302" y="1753"/>
                </a:lnTo>
                <a:lnTo>
                  <a:pt x="4302" y="1753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5"/>
                </a:lnTo>
                <a:lnTo>
                  <a:pt x="4300" y="1757"/>
                </a:lnTo>
                <a:lnTo>
                  <a:pt x="4300" y="1759"/>
                </a:lnTo>
                <a:lnTo>
                  <a:pt x="4300" y="1759"/>
                </a:lnTo>
                <a:lnTo>
                  <a:pt x="4300" y="1761"/>
                </a:lnTo>
                <a:lnTo>
                  <a:pt x="4302" y="1761"/>
                </a:lnTo>
                <a:lnTo>
                  <a:pt x="4302" y="1761"/>
                </a:lnTo>
                <a:lnTo>
                  <a:pt x="4304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6" y="1761"/>
                </a:lnTo>
                <a:lnTo>
                  <a:pt x="4308" y="1761"/>
                </a:lnTo>
                <a:lnTo>
                  <a:pt x="4308" y="1761"/>
                </a:lnTo>
                <a:lnTo>
                  <a:pt x="4310" y="1761"/>
                </a:lnTo>
                <a:lnTo>
                  <a:pt x="4314" y="1759"/>
                </a:lnTo>
                <a:lnTo>
                  <a:pt x="4314" y="1759"/>
                </a:lnTo>
                <a:lnTo>
                  <a:pt x="4314" y="1759"/>
                </a:lnTo>
                <a:lnTo>
                  <a:pt x="4318" y="1759"/>
                </a:lnTo>
                <a:lnTo>
                  <a:pt x="4318" y="1759"/>
                </a:lnTo>
                <a:lnTo>
                  <a:pt x="4321" y="1759"/>
                </a:lnTo>
                <a:lnTo>
                  <a:pt x="4321" y="1757"/>
                </a:lnTo>
                <a:lnTo>
                  <a:pt x="4323" y="1755"/>
                </a:lnTo>
                <a:lnTo>
                  <a:pt x="4323" y="1757"/>
                </a:lnTo>
                <a:lnTo>
                  <a:pt x="4323" y="1757"/>
                </a:lnTo>
                <a:lnTo>
                  <a:pt x="4323" y="1759"/>
                </a:lnTo>
                <a:lnTo>
                  <a:pt x="4325" y="1759"/>
                </a:lnTo>
                <a:lnTo>
                  <a:pt x="4327" y="1757"/>
                </a:lnTo>
                <a:lnTo>
                  <a:pt x="4327" y="1757"/>
                </a:lnTo>
                <a:lnTo>
                  <a:pt x="4329" y="1759"/>
                </a:lnTo>
                <a:lnTo>
                  <a:pt x="4329" y="1759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29" y="1757"/>
                </a:lnTo>
                <a:lnTo>
                  <a:pt x="4331" y="1757"/>
                </a:lnTo>
                <a:close/>
                <a:moveTo>
                  <a:pt x="4585" y="1858"/>
                </a:moveTo>
                <a:lnTo>
                  <a:pt x="4585" y="1858"/>
                </a:lnTo>
                <a:lnTo>
                  <a:pt x="4587" y="1858"/>
                </a:lnTo>
                <a:lnTo>
                  <a:pt x="4587" y="1858"/>
                </a:lnTo>
                <a:lnTo>
                  <a:pt x="4587" y="1856"/>
                </a:lnTo>
                <a:lnTo>
                  <a:pt x="4587" y="1856"/>
                </a:lnTo>
                <a:lnTo>
                  <a:pt x="4585" y="1856"/>
                </a:lnTo>
                <a:lnTo>
                  <a:pt x="4585" y="1858"/>
                </a:lnTo>
                <a:close/>
                <a:moveTo>
                  <a:pt x="4455" y="1677"/>
                </a:moveTo>
                <a:lnTo>
                  <a:pt x="4455" y="1677"/>
                </a:lnTo>
                <a:lnTo>
                  <a:pt x="4455" y="1679"/>
                </a:lnTo>
                <a:lnTo>
                  <a:pt x="4457" y="1679"/>
                </a:lnTo>
                <a:lnTo>
                  <a:pt x="4457" y="1679"/>
                </a:lnTo>
                <a:lnTo>
                  <a:pt x="4455" y="1677"/>
                </a:lnTo>
                <a:lnTo>
                  <a:pt x="4455" y="1677"/>
                </a:lnTo>
                <a:close/>
                <a:moveTo>
                  <a:pt x="4461" y="1654"/>
                </a:moveTo>
                <a:lnTo>
                  <a:pt x="4463" y="1656"/>
                </a:lnTo>
                <a:lnTo>
                  <a:pt x="4463" y="1656"/>
                </a:lnTo>
                <a:lnTo>
                  <a:pt x="4465" y="1654"/>
                </a:lnTo>
                <a:lnTo>
                  <a:pt x="4465" y="1654"/>
                </a:lnTo>
                <a:lnTo>
                  <a:pt x="4463" y="1652"/>
                </a:lnTo>
                <a:lnTo>
                  <a:pt x="4461" y="1652"/>
                </a:lnTo>
                <a:lnTo>
                  <a:pt x="4459" y="1650"/>
                </a:lnTo>
                <a:lnTo>
                  <a:pt x="4457" y="1650"/>
                </a:lnTo>
                <a:lnTo>
                  <a:pt x="4457" y="1650"/>
                </a:lnTo>
                <a:lnTo>
                  <a:pt x="4455" y="1652"/>
                </a:lnTo>
                <a:lnTo>
                  <a:pt x="4453" y="1654"/>
                </a:lnTo>
                <a:lnTo>
                  <a:pt x="4453" y="1654"/>
                </a:lnTo>
                <a:lnTo>
                  <a:pt x="4455" y="1656"/>
                </a:lnTo>
                <a:lnTo>
                  <a:pt x="4457" y="1656"/>
                </a:lnTo>
                <a:lnTo>
                  <a:pt x="4459" y="1656"/>
                </a:lnTo>
                <a:lnTo>
                  <a:pt x="4461" y="1654"/>
                </a:lnTo>
                <a:close/>
                <a:moveTo>
                  <a:pt x="4425" y="1765"/>
                </a:moveTo>
                <a:lnTo>
                  <a:pt x="4429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2" y="1763"/>
                </a:lnTo>
                <a:lnTo>
                  <a:pt x="4434" y="1761"/>
                </a:lnTo>
                <a:lnTo>
                  <a:pt x="4436" y="1761"/>
                </a:lnTo>
                <a:lnTo>
                  <a:pt x="4438" y="1761"/>
                </a:lnTo>
                <a:lnTo>
                  <a:pt x="4438" y="1759"/>
                </a:lnTo>
                <a:lnTo>
                  <a:pt x="4440" y="1759"/>
                </a:lnTo>
                <a:lnTo>
                  <a:pt x="4442" y="1759"/>
                </a:lnTo>
                <a:lnTo>
                  <a:pt x="4442" y="1757"/>
                </a:lnTo>
                <a:lnTo>
                  <a:pt x="4444" y="1757"/>
                </a:lnTo>
                <a:lnTo>
                  <a:pt x="4446" y="1757"/>
                </a:lnTo>
                <a:lnTo>
                  <a:pt x="4448" y="1755"/>
                </a:lnTo>
                <a:lnTo>
                  <a:pt x="4453" y="1753"/>
                </a:lnTo>
                <a:lnTo>
                  <a:pt x="4450" y="1753"/>
                </a:lnTo>
                <a:lnTo>
                  <a:pt x="4450" y="1751"/>
                </a:lnTo>
                <a:lnTo>
                  <a:pt x="4448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6" y="1751"/>
                </a:lnTo>
                <a:lnTo>
                  <a:pt x="4444" y="1753"/>
                </a:lnTo>
                <a:lnTo>
                  <a:pt x="4442" y="1753"/>
                </a:lnTo>
                <a:lnTo>
                  <a:pt x="4440" y="1753"/>
                </a:lnTo>
                <a:lnTo>
                  <a:pt x="4436" y="1753"/>
                </a:lnTo>
                <a:lnTo>
                  <a:pt x="4432" y="1753"/>
                </a:lnTo>
                <a:lnTo>
                  <a:pt x="4429" y="1753"/>
                </a:lnTo>
                <a:lnTo>
                  <a:pt x="4423" y="1755"/>
                </a:lnTo>
                <a:lnTo>
                  <a:pt x="4423" y="1755"/>
                </a:lnTo>
                <a:lnTo>
                  <a:pt x="4421" y="1755"/>
                </a:lnTo>
                <a:lnTo>
                  <a:pt x="4421" y="1757"/>
                </a:lnTo>
                <a:lnTo>
                  <a:pt x="4419" y="1759"/>
                </a:lnTo>
                <a:lnTo>
                  <a:pt x="4417" y="1761"/>
                </a:lnTo>
                <a:lnTo>
                  <a:pt x="4415" y="1761"/>
                </a:lnTo>
                <a:lnTo>
                  <a:pt x="4413" y="1763"/>
                </a:lnTo>
                <a:lnTo>
                  <a:pt x="4413" y="1763"/>
                </a:lnTo>
                <a:lnTo>
                  <a:pt x="4406" y="1765"/>
                </a:lnTo>
                <a:lnTo>
                  <a:pt x="4404" y="1765"/>
                </a:lnTo>
                <a:lnTo>
                  <a:pt x="4402" y="1767"/>
                </a:lnTo>
                <a:lnTo>
                  <a:pt x="4400" y="1770"/>
                </a:lnTo>
                <a:lnTo>
                  <a:pt x="4400" y="1772"/>
                </a:lnTo>
                <a:lnTo>
                  <a:pt x="4398" y="1774"/>
                </a:lnTo>
                <a:lnTo>
                  <a:pt x="4398" y="1774"/>
                </a:lnTo>
                <a:lnTo>
                  <a:pt x="4398" y="1776"/>
                </a:lnTo>
                <a:lnTo>
                  <a:pt x="4400" y="1776"/>
                </a:lnTo>
                <a:lnTo>
                  <a:pt x="4400" y="1778"/>
                </a:lnTo>
                <a:lnTo>
                  <a:pt x="4398" y="1778"/>
                </a:lnTo>
                <a:lnTo>
                  <a:pt x="4398" y="1778"/>
                </a:lnTo>
                <a:lnTo>
                  <a:pt x="4398" y="1780"/>
                </a:lnTo>
                <a:lnTo>
                  <a:pt x="4398" y="1780"/>
                </a:lnTo>
                <a:lnTo>
                  <a:pt x="4400" y="1780"/>
                </a:lnTo>
                <a:lnTo>
                  <a:pt x="4402" y="1780"/>
                </a:lnTo>
                <a:lnTo>
                  <a:pt x="4404" y="1780"/>
                </a:lnTo>
                <a:lnTo>
                  <a:pt x="4406" y="1778"/>
                </a:lnTo>
                <a:lnTo>
                  <a:pt x="4409" y="1778"/>
                </a:lnTo>
                <a:lnTo>
                  <a:pt x="4411" y="1778"/>
                </a:lnTo>
                <a:lnTo>
                  <a:pt x="4411" y="1776"/>
                </a:lnTo>
                <a:lnTo>
                  <a:pt x="4413" y="1776"/>
                </a:lnTo>
                <a:lnTo>
                  <a:pt x="4415" y="1774"/>
                </a:lnTo>
                <a:lnTo>
                  <a:pt x="4417" y="1772"/>
                </a:lnTo>
                <a:lnTo>
                  <a:pt x="4419" y="1770"/>
                </a:lnTo>
                <a:lnTo>
                  <a:pt x="4419" y="1770"/>
                </a:lnTo>
                <a:lnTo>
                  <a:pt x="4421" y="1767"/>
                </a:lnTo>
                <a:lnTo>
                  <a:pt x="4425" y="1765"/>
                </a:lnTo>
                <a:close/>
                <a:moveTo>
                  <a:pt x="4421" y="1841"/>
                </a:moveTo>
                <a:lnTo>
                  <a:pt x="4421" y="1841"/>
                </a:lnTo>
                <a:lnTo>
                  <a:pt x="4419" y="1843"/>
                </a:lnTo>
                <a:lnTo>
                  <a:pt x="4421" y="1843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lnTo>
                  <a:pt x="4421" y="1841"/>
                </a:lnTo>
                <a:close/>
                <a:moveTo>
                  <a:pt x="4333" y="1749"/>
                </a:move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3" y="1749"/>
                </a:lnTo>
                <a:lnTo>
                  <a:pt x="4331" y="1749"/>
                </a:lnTo>
                <a:lnTo>
                  <a:pt x="4333" y="1751"/>
                </a:lnTo>
                <a:lnTo>
                  <a:pt x="4333" y="1749"/>
                </a:lnTo>
                <a:lnTo>
                  <a:pt x="4333" y="1749"/>
                </a:lnTo>
                <a:close/>
                <a:moveTo>
                  <a:pt x="4379" y="1707"/>
                </a:moveTo>
                <a:lnTo>
                  <a:pt x="4379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1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3" y="1709"/>
                </a:lnTo>
                <a:lnTo>
                  <a:pt x="4385" y="1707"/>
                </a:lnTo>
                <a:lnTo>
                  <a:pt x="4383" y="1705"/>
                </a:lnTo>
                <a:lnTo>
                  <a:pt x="4385" y="1702"/>
                </a:lnTo>
                <a:lnTo>
                  <a:pt x="4385" y="1698"/>
                </a:lnTo>
                <a:lnTo>
                  <a:pt x="4385" y="1698"/>
                </a:lnTo>
                <a:lnTo>
                  <a:pt x="4385" y="1698"/>
                </a:lnTo>
                <a:lnTo>
                  <a:pt x="4383" y="1698"/>
                </a:lnTo>
                <a:lnTo>
                  <a:pt x="4381" y="1700"/>
                </a:lnTo>
                <a:lnTo>
                  <a:pt x="4379" y="1700"/>
                </a:lnTo>
                <a:lnTo>
                  <a:pt x="4381" y="1702"/>
                </a:lnTo>
                <a:lnTo>
                  <a:pt x="4381" y="1705"/>
                </a:lnTo>
                <a:lnTo>
                  <a:pt x="4379" y="1705"/>
                </a:lnTo>
                <a:lnTo>
                  <a:pt x="4379" y="1707"/>
                </a:lnTo>
                <a:close/>
                <a:moveTo>
                  <a:pt x="4612" y="1061"/>
                </a:moveTo>
                <a:lnTo>
                  <a:pt x="4610" y="1061"/>
                </a:lnTo>
                <a:lnTo>
                  <a:pt x="4610" y="1061"/>
                </a:lnTo>
                <a:lnTo>
                  <a:pt x="4612" y="1061"/>
                </a:lnTo>
                <a:lnTo>
                  <a:pt x="4614" y="1059"/>
                </a:lnTo>
                <a:lnTo>
                  <a:pt x="4616" y="1057"/>
                </a:lnTo>
                <a:lnTo>
                  <a:pt x="4614" y="1057"/>
                </a:lnTo>
                <a:lnTo>
                  <a:pt x="4614" y="1057"/>
                </a:lnTo>
                <a:lnTo>
                  <a:pt x="4614" y="1055"/>
                </a:lnTo>
                <a:lnTo>
                  <a:pt x="4614" y="1053"/>
                </a:lnTo>
                <a:lnTo>
                  <a:pt x="4614" y="1053"/>
                </a:lnTo>
                <a:lnTo>
                  <a:pt x="4612" y="1055"/>
                </a:lnTo>
                <a:lnTo>
                  <a:pt x="4610" y="1057"/>
                </a:lnTo>
                <a:lnTo>
                  <a:pt x="4610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59"/>
                </a:lnTo>
                <a:lnTo>
                  <a:pt x="4612" y="1061"/>
                </a:lnTo>
                <a:close/>
                <a:moveTo>
                  <a:pt x="4373" y="1707"/>
                </a:moveTo>
                <a:lnTo>
                  <a:pt x="4373" y="1707"/>
                </a:lnTo>
                <a:lnTo>
                  <a:pt x="4373" y="1709"/>
                </a:lnTo>
                <a:lnTo>
                  <a:pt x="4375" y="1709"/>
                </a:lnTo>
                <a:lnTo>
                  <a:pt x="4375" y="1709"/>
                </a:lnTo>
                <a:lnTo>
                  <a:pt x="4375" y="1707"/>
                </a:lnTo>
                <a:lnTo>
                  <a:pt x="4375" y="1705"/>
                </a:lnTo>
                <a:lnTo>
                  <a:pt x="4375" y="1705"/>
                </a:lnTo>
                <a:lnTo>
                  <a:pt x="4375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5"/>
                </a:lnTo>
                <a:lnTo>
                  <a:pt x="4373" y="1707"/>
                </a:lnTo>
                <a:close/>
                <a:moveTo>
                  <a:pt x="4398" y="1654"/>
                </a:moveTo>
                <a:lnTo>
                  <a:pt x="4398" y="1652"/>
                </a:lnTo>
                <a:lnTo>
                  <a:pt x="4398" y="1652"/>
                </a:lnTo>
                <a:lnTo>
                  <a:pt x="4396" y="1652"/>
                </a:lnTo>
                <a:lnTo>
                  <a:pt x="4396" y="1654"/>
                </a:lnTo>
                <a:lnTo>
                  <a:pt x="4398" y="1656"/>
                </a:lnTo>
                <a:lnTo>
                  <a:pt x="4398" y="1656"/>
                </a:lnTo>
                <a:lnTo>
                  <a:pt x="4398" y="1654"/>
                </a:lnTo>
                <a:lnTo>
                  <a:pt x="4398" y="1654"/>
                </a:lnTo>
                <a:lnTo>
                  <a:pt x="4398" y="1654"/>
                </a:lnTo>
                <a:close/>
                <a:moveTo>
                  <a:pt x="4331" y="1770"/>
                </a:moveTo>
                <a:lnTo>
                  <a:pt x="4333" y="1770"/>
                </a:lnTo>
                <a:lnTo>
                  <a:pt x="4333" y="1772"/>
                </a:lnTo>
                <a:lnTo>
                  <a:pt x="4337" y="1772"/>
                </a:lnTo>
                <a:lnTo>
                  <a:pt x="4337" y="1772"/>
                </a:lnTo>
                <a:lnTo>
                  <a:pt x="4339" y="1772"/>
                </a:lnTo>
                <a:lnTo>
                  <a:pt x="4339" y="1772"/>
                </a:lnTo>
                <a:lnTo>
                  <a:pt x="4344" y="1774"/>
                </a:lnTo>
                <a:lnTo>
                  <a:pt x="4346" y="1774"/>
                </a:lnTo>
                <a:lnTo>
                  <a:pt x="4346" y="1776"/>
                </a:lnTo>
                <a:lnTo>
                  <a:pt x="4348" y="1778"/>
                </a:lnTo>
                <a:lnTo>
                  <a:pt x="4348" y="1778"/>
                </a:lnTo>
                <a:lnTo>
                  <a:pt x="4350" y="1778"/>
                </a:lnTo>
                <a:lnTo>
                  <a:pt x="4352" y="1778"/>
                </a:lnTo>
                <a:lnTo>
                  <a:pt x="4352" y="1780"/>
                </a:lnTo>
                <a:lnTo>
                  <a:pt x="4354" y="1778"/>
                </a:lnTo>
                <a:lnTo>
                  <a:pt x="4356" y="1778"/>
                </a:lnTo>
                <a:lnTo>
                  <a:pt x="4356" y="1778"/>
                </a:lnTo>
                <a:lnTo>
                  <a:pt x="4358" y="1776"/>
                </a:lnTo>
                <a:lnTo>
                  <a:pt x="4358" y="1776"/>
                </a:lnTo>
                <a:lnTo>
                  <a:pt x="4358" y="1774"/>
                </a:lnTo>
                <a:lnTo>
                  <a:pt x="4356" y="1774"/>
                </a:lnTo>
                <a:lnTo>
                  <a:pt x="4356" y="1772"/>
                </a:lnTo>
                <a:lnTo>
                  <a:pt x="4354" y="1772"/>
                </a:lnTo>
                <a:lnTo>
                  <a:pt x="4354" y="1770"/>
                </a:lnTo>
                <a:lnTo>
                  <a:pt x="4352" y="1770"/>
                </a:lnTo>
                <a:lnTo>
                  <a:pt x="4352" y="1770"/>
                </a:lnTo>
                <a:lnTo>
                  <a:pt x="4350" y="1770"/>
                </a:lnTo>
                <a:lnTo>
                  <a:pt x="4350" y="1770"/>
                </a:lnTo>
                <a:lnTo>
                  <a:pt x="4350" y="1767"/>
                </a:lnTo>
                <a:lnTo>
                  <a:pt x="4350" y="1767"/>
                </a:lnTo>
                <a:lnTo>
                  <a:pt x="4348" y="1767"/>
                </a:lnTo>
                <a:lnTo>
                  <a:pt x="4346" y="1765"/>
                </a:lnTo>
                <a:lnTo>
                  <a:pt x="4346" y="1765"/>
                </a:lnTo>
                <a:lnTo>
                  <a:pt x="4346" y="1765"/>
                </a:lnTo>
                <a:lnTo>
                  <a:pt x="4344" y="1765"/>
                </a:lnTo>
                <a:lnTo>
                  <a:pt x="4344" y="1765"/>
                </a:lnTo>
                <a:lnTo>
                  <a:pt x="4341" y="1765"/>
                </a:lnTo>
                <a:lnTo>
                  <a:pt x="4337" y="1765"/>
                </a:lnTo>
                <a:lnTo>
                  <a:pt x="4335" y="1765"/>
                </a:lnTo>
                <a:lnTo>
                  <a:pt x="4335" y="1765"/>
                </a:lnTo>
                <a:lnTo>
                  <a:pt x="4333" y="1767"/>
                </a:lnTo>
                <a:lnTo>
                  <a:pt x="4331" y="1767"/>
                </a:lnTo>
                <a:lnTo>
                  <a:pt x="4331" y="1767"/>
                </a:lnTo>
                <a:lnTo>
                  <a:pt x="4331" y="1770"/>
                </a:lnTo>
                <a:lnTo>
                  <a:pt x="4331" y="1770"/>
                </a:lnTo>
                <a:close/>
                <a:moveTo>
                  <a:pt x="4339" y="1755"/>
                </a:moveTo>
                <a:lnTo>
                  <a:pt x="4339" y="1755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9" y="1753"/>
                </a:lnTo>
                <a:lnTo>
                  <a:pt x="4337" y="1753"/>
                </a:lnTo>
                <a:lnTo>
                  <a:pt x="4337" y="1753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5"/>
                </a:lnTo>
                <a:lnTo>
                  <a:pt x="4337" y="1757"/>
                </a:lnTo>
                <a:lnTo>
                  <a:pt x="4337" y="1757"/>
                </a:lnTo>
                <a:lnTo>
                  <a:pt x="4339" y="1757"/>
                </a:lnTo>
                <a:lnTo>
                  <a:pt x="4337" y="1755"/>
                </a:lnTo>
                <a:lnTo>
                  <a:pt x="4339" y="1755"/>
                </a:lnTo>
                <a:lnTo>
                  <a:pt x="4339" y="1755"/>
                </a:lnTo>
                <a:close/>
                <a:moveTo>
                  <a:pt x="4358" y="1734"/>
                </a:moveTo>
                <a:lnTo>
                  <a:pt x="4358" y="1732"/>
                </a:lnTo>
                <a:lnTo>
                  <a:pt x="4356" y="1732"/>
                </a:lnTo>
                <a:lnTo>
                  <a:pt x="4356" y="1732"/>
                </a:lnTo>
                <a:lnTo>
                  <a:pt x="4356" y="1734"/>
                </a:lnTo>
                <a:lnTo>
                  <a:pt x="4356" y="1734"/>
                </a:lnTo>
                <a:lnTo>
                  <a:pt x="4358" y="1734"/>
                </a:lnTo>
                <a:close/>
                <a:moveTo>
                  <a:pt x="4465" y="1686"/>
                </a:moveTo>
                <a:lnTo>
                  <a:pt x="4465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7" y="1684"/>
                </a:lnTo>
                <a:lnTo>
                  <a:pt x="4467" y="1682"/>
                </a:lnTo>
                <a:lnTo>
                  <a:pt x="4467" y="1682"/>
                </a:lnTo>
                <a:lnTo>
                  <a:pt x="4465" y="1682"/>
                </a:lnTo>
                <a:lnTo>
                  <a:pt x="4463" y="1684"/>
                </a:lnTo>
                <a:lnTo>
                  <a:pt x="4463" y="1684"/>
                </a:lnTo>
                <a:lnTo>
                  <a:pt x="4461" y="1684"/>
                </a:lnTo>
                <a:lnTo>
                  <a:pt x="4461" y="1684"/>
                </a:lnTo>
                <a:lnTo>
                  <a:pt x="4461" y="1686"/>
                </a:lnTo>
                <a:lnTo>
                  <a:pt x="4461" y="1686"/>
                </a:lnTo>
                <a:lnTo>
                  <a:pt x="4463" y="1684"/>
                </a:lnTo>
                <a:lnTo>
                  <a:pt x="4463" y="1684"/>
                </a:lnTo>
                <a:lnTo>
                  <a:pt x="4465" y="1684"/>
                </a:lnTo>
                <a:lnTo>
                  <a:pt x="4465" y="1684"/>
                </a:lnTo>
                <a:lnTo>
                  <a:pt x="4465" y="1686"/>
                </a:lnTo>
                <a:lnTo>
                  <a:pt x="4465" y="1686"/>
                </a:lnTo>
                <a:close/>
                <a:moveTo>
                  <a:pt x="4352" y="1721"/>
                </a:moveTo>
                <a:lnTo>
                  <a:pt x="4352" y="1723"/>
                </a:lnTo>
                <a:lnTo>
                  <a:pt x="4354" y="1723"/>
                </a:lnTo>
                <a:lnTo>
                  <a:pt x="4354" y="1721"/>
                </a:lnTo>
                <a:lnTo>
                  <a:pt x="4354" y="1717"/>
                </a:lnTo>
                <a:lnTo>
                  <a:pt x="4354" y="1715"/>
                </a:lnTo>
                <a:lnTo>
                  <a:pt x="4354" y="1715"/>
                </a:lnTo>
                <a:lnTo>
                  <a:pt x="4352" y="1715"/>
                </a:lnTo>
                <a:lnTo>
                  <a:pt x="4352" y="1719"/>
                </a:lnTo>
                <a:lnTo>
                  <a:pt x="4352" y="1719"/>
                </a:lnTo>
                <a:lnTo>
                  <a:pt x="4352" y="1721"/>
                </a:lnTo>
                <a:close/>
                <a:moveTo>
                  <a:pt x="4373" y="1782"/>
                </a:moveTo>
                <a:lnTo>
                  <a:pt x="4371" y="1782"/>
                </a:lnTo>
                <a:lnTo>
                  <a:pt x="4371" y="1784"/>
                </a:lnTo>
                <a:lnTo>
                  <a:pt x="4373" y="1784"/>
                </a:lnTo>
                <a:lnTo>
                  <a:pt x="4373" y="1784"/>
                </a:lnTo>
                <a:lnTo>
                  <a:pt x="4375" y="1782"/>
                </a:lnTo>
                <a:lnTo>
                  <a:pt x="4375" y="1782"/>
                </a:lnTo>
                <a:lnTo>
                  <a:pt x="4375" y="1782"/>
                </a:lnTo>
                <a:lnTo>
                  <a:pt x="4373" y="1782"/>
                </a:lnTo>
                <a:lnTo>
                  <a:pt x="4373" y="1782"/>
                </a:lnTo>
                <a:close/>
                <a:moveTo>
                  <a:pt x="4559" y="1719"/>
                </a:moveTo>
                <a:lnTo>
                  <a:pt x="4559" y="1719"/>
                </a:lnTo>
                <a:lnTo>
                  <a:pt x="4559" y="1717"/>
                </a:lnTo>
                <a:lnTo>
                  <a:pt x="4559" y="1717"/>
                </a:lnTo>
                <a:lnTo>
                  <a:pt x="4559" y="1715"/>
                </a:lnTo>
                <a:lnTo>
                  <a:pt x="4559" y="1715"/>
                </a:lnTo>
                <a:lnTo>
                  <a:pt x="4559" y="1713"/>
                </a:lnTo>
                <a:lnTo>
                  <a:pt x="4559" y="1713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9" y="1711"/>
                </a:lnTo>
                <a:lnTo>
                  <a:pt x="4557" y="1709"/>
                </a:lnTo>
                <a:lnTo>
                  <a:pt x="4557" y="1709"/>
                </a:lnTo>
                <a:lnTo>
                  <a:pt x="4557" y="1709"/>
                </a:lnTo>
                <a:lnTo>
                  <a:pt x="4555" y="1711"/>
                </a:lnTo>
                <a:lnTo>
                  <a:pt x="4555" y="1711"/>
                </a:lnTo>
                <a:lnTo>
                  <a:pt x="4553" y="1713"/>
                </a:lnTo>
                <a:lnTo>
                  <a:pt x="4553" y="1713"/>
                </a:lnTo>
                <a:lnTo>
                  <a:pt x="4551" y="1713"/>
                </a:lnTo>
                <a:lnTo>
                  <a:pt x="4553" y="1713"/>
                </a:lnTo>
                <a:lnTo>
                  <a:pt x="4553" y="1715"/>
                </a:lnTo>
                <a:lnTo>
                  <a:pt x="4553" y="1717"/>
                </a:lnTo>
                <a:lnTo>
                  <a:pt x="4553" y="1717"/>
                </a:lnTo>
                <a:lnTo>
                  <a:pt x="4553" y="1717"/>
                </a:lnTo>
                <a:lnTo>
                  <a:pt x="4551" y="1717"/>
                </a:lnTo>
                <a:lnTo>
                  <a:pt x="4551" y="1719"/>
                </a:lnTo>
                <a:lnTo>
                  <a:pt x="4551" y="1719"/>
                </a:lnTo>
                <a:lnTo>
                  <a:pt x="4553" y="1719"/>
                </a:lnTo>
                <a:lnTo>
                  <a:pt x="4553" y="1719"/>
                </a:lnTo>
                <a:lnTo>
                  <a:pt x="4553" y="1721"/>
                </a:lnTo>
                <a:lnTo>
                  <a:pt x="4555" y="1721"/>
                </a:lnTo>
                <a:lnTo>
                  <a:pt x="4557" y="1723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21"/>
                </a:lnTo>
                <a:lnTo>
                  <a:pt x="4559" y="1719"/>
                </a:lnTo>
                <a:lnTo>
                  <a:pt x="4559" y="1719"/>
                </a:lnTo>
                <a:close/>
                <a:moveTo>
                  <a:pt x="4557" y="1728"/>
                </a:moveTo>
                <a:lnTo>
                  <a:pt x="4559" y="1728"/>
                </a:lnTo>
                <a:lnTo>
                  <a:pt x="4559" y="1728"/>
                </a:lnTo>
                <a:lnTo>
                  <a:pt x="4559" y="1728"/>
                </a:lnTo>
                <a:lnTo>
                  <a:pt x="4559" y="1726"/>
                </a:lnTo>
                <a:lnTo>
                  <a:pt x="4559" y="1726"/>
                </a:lnTo>
                <a:lnTo>
                  <a:pt x="4559" y="1728"/>
                </a:lnTo>
                <a:lnTo>
                  <a:pt x="4557" y="1728"/>
                </a:lnTo>
                <a:lnTo>
                  <a:pt x="4557" y="1728"/>
                </a:lnTo>
                <a:close/>
                <a:moveTo>
                  <a:pt x="4534" y="1711"/>
                </a:moveTo>
                <a:lnTo>
                  <a:pt x="4534" y="1713"/>
                </a:lnTo>
                <a:lnTo>
                  <a:pt x="4534" y="1715"/>
                </a:lnTo>
                <a:lnTo>
                  <a:pt x="4532" y="1717"/>
                </a:lnTo>
                <a:lnTo>
                  <a:pt x="4534" y="1715"/>
                </a:lnTo>
                <a:lnTo>
                  <a:pt x="4534" y="1713"/>
                </a:lnTo>
                <a:lnTo>
                  <a:pt x="4536" y="1711"/>
                </a:lnTo>
                <a:lnTo>
                  <a:pt x="4536" y="1709"/>
                </a:lnTo>
                <a:lnTo>
                  <a:pt x="4536" y="1707"/>
                </a:lnTo>
                <a:lnTo>
                  <a:pt x="4536" y="1707"/>
                </a:lnTo>
                <a:lnTo>
                  <a:pt x="4534" y="1711"/>
                </a:lnTo>
                <a:close/>
                <a:moveTo>
                  <a:pt x="4473" y="1684"/>
                </a:moveTo>
                <a:lnTo>
                  <a:pt x="4473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2"/>
                </a:lnTo>
                <a:lnTo>
                  <a:pt x="4471" y="1684"/>
                </a:lnTo>
                <a:lnTo>
                  <a:pt x="4471" y="1684"/>
                </a:lnTo>
                <a:lnTo>
                  <a:pt x="4471" y="1684"/>
                </a:lnTo>
                <a:lnTo>
                  <a:pt x="4473" y="1684"/>
                </a:lnTo>
                <a:close/>
                <a:moveTo>
                  <a:pt x="4541" y="1692"/>
                </a:moveTo>
                <a:lnTo>
                  <a:pt x="4538" y="1690"/>
                </a:lnTo>
                <a:lnTo>
                  <a:pt x="4538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3" y="1692"/>
                </a:lnTo>
                <a:lnTo>
                  <a:pt x="4541" y="1692"/>
                </a:lnTo>
                <a:close/>
                <a:moveTo>
                  <a:pt x="4398" y="1707"/>
                </a:moveTo>
                <a:lnTo>
                  <a:pt x="4398" y="1707"/>
                </a:lnTo>
                <a:lnTo>
                  <a:pt x="4398" y="1707"/>
                </a:lnTo>
                <a:lnTo>
                  <a:pt x="4398" y="1709"/>
                </a:lnTo>
                <a:lnTo>
                  <a:pt x="4398" y="1709"/>
                </a:lnTo>
                <a:lnTo>
                  <a:pt x="4398" y="1707"/>
                </a:lnTo>
                <a:lnTo>
                  <a:pt x="4398" y="1707"/>
                </a:lnTo>
                <a:lnTo>
                  <a:pt x="4398" y="1707"/>
                </a:lnTo>
                <a:close/>
                <a:moveTo>
                  <a:pt x="4561" y="1723"/>
                </a:moveTo>
                <a:lnTo>
                  <a:pt x="4561" y="1723"/>
                </a:lnTo>
                <a:lnTo>
                  <a:pt x="4561" y="1723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1"/>
                </a:lnTo>
                <a:lnTo>
                  <a:pt x="4561" y="1723"/>
                </a:lnTo>
                <a:close/>
                <a:moveTo>
                  <a:pt x="4589" y="1793"/>
                </a:moveTo>
                <a:lnTo>
                  <a:pt x="4589" y="1793"/>
                </a:lnTo>
                <a:lnTo>
                  <a:pt x="4587" y="1793"/>
                </a:lnTo>
                <a:lnTo>
                  <a:pt x="4587" y="1795"/>
                </a:lnTo>
                <a:lnTo>
                  <a:pt x="4585" y="1795"/>
                </a:lnTo>
                <a:lnTo>
                  <a:pt x="4587" y="1797"/>
                </a:lnTo>
                <a:lnTo>
                  <a:pt x="4587" y="1795"/>
                </a:lnTo>
                <a:lnTo>
                  <a:pt x="4589" y="1793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1"/>
                </a:lnTo>
                <a:lnTo>
                  <a:pt x="4589" y="1793"/>
                </a:lnTo>
                <a:close/>
                <a:moveTo>
                  <a:pt x="4593" y="1860"/>
                </a:moveTo>
                <a:lnTo>
                  <a:pt x="4593" y="1860"/>
                </a:lnTo>
                <a:lnTo>
                  <a:pt x="4593" y="1860"/>
                </a:lnTo>
                <a:lnTo>
                  <a:pt x="4593" y="1860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3" y="1858"/>
                </a:lnTo>
                <a:lnTo>
                  <a:pt x="4591" y="1858"/>
                </a:lnTo>
                <a:lnTo>
                  <a:pt x="4593" y="1860"/>
                </a:lnTo>
                <a:lnTo>
                  <a:pt x="4593" y="1860"/>
                </a:lnTo>
                <a:close/>
                <a:moveTo>
                  <a:pt x="4580" y="1799"/>
                </a:moveTo>
                <a:lnTo>
                  <a:pt x="4582" y="1799"/>
                </a:lnTo>
                <a:lnTo>
                  <a:pt x="4582" y="1799"/>
                </a:lnTo>
                <a:lnTo>
                  <a:pt x="4585" y="1797"/>
                </a:lnTo>
                <a:lnTo>
                  <a:pt x="4585" y="1797"/>
                </a:lnTo>
                <a:lnTo>
                  <a:pt x="4585" y="1797"/>
                </a:lnTo>
                <a:lnTo>
                  <a:pt x="4582" y="1799"/>
                </a:lnTo>
                <a:lnTo>
                  <a:pt x="4580" y="1799"/>
                </a:lnTo>
                <a:close/>
                <a:moveTo>
                  <a:pt x="4551" y="1723"/>
                </a:moveTo>
                <a:lnTo>
                  <a:pt x="4551" y="1723"/>
                </a:lnTo>
                <a:lnTo>
                  <a:pt x="4549" y="1728"/>
                </a:lnTo>
                <a:lnTo>
                  <a:pt x="4551" y="1730"/>
                </a:lnTo>
                <a:lnTo>
                  <a:pt x="4551" y="1730"/>
                </a:lnTo>
                <a:lnTo>
                  <a:pt x="4553" y="1730"/>
                </a:lnTo>
                <a:lnTo>
                  <a:pt x="4553" y="1730"/>
                </a:lnTo>
                <a:lnTo>
                  <a:pt x="4555" y="1728"/>
                </a:lnTo>
                <a:lnTo>
                  <a:pt x="4557" y="1726"/>
                </a:lnTo>
                <a:lnTo>
                  <a:pt x="4557" y="1726"/>
                </a:lnTo>
                <a:lnTo>
                  <a:pt x="4557" y="1723"/>
                </a:lnTo>
                <a:lnTo>
                  <a:pt x="4555" y="1723"/>
                </a:lnTo>
                <a:lnTo>
                  <a:pt x="4553" y="1721"/>
                </a:lnTo>
                <a:lnTo>
                  <a:pt x="4553" y="1721"/>
                </a:lnTo>
                <a:lnTo>
                  <a:pt x="4551" y="1719"/>
                </a:lnTo>
                <a:lnTo>
                  <a:pt x="4551" y="1719"/>
                </a:lnTo>
                <a:lnTo>
                  <a:pt x="4551" y="1721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lnTo>
                  <a:pt x="4551" y="1723"/>
                </a:lnTo>
                <a:close/>
                <a:moveTo>
                  <a:pt x="4490" y="1679"/>
                </a:moveTo>
                <a:lnTo>
                  <a:pt x="4490" y="1682"/>
                </a:lnTo>
                <a:lnTo>
                  <a:pt x="4492" y="1682"/>
                </a:lnTo>
                <a:lnTo>
                  <a:pt x="4494" y="1682"/>
                </a:lnTo>
                <a:lnTo>
                  <a:pt x="4497" y="1684"/>
                </a:lnTo>
                <a:lnTo>
                  <a:pt x="4499" y="1686"/>
                </a:lnTo>
                <a:lnTo>
                  <a:pt x="4503" y="1686"/>
                </a:lnTo>
                <a:lnTo>
                  <a:pt x="4503" y="1682"/>
                </a:lnTo>
                <a:lnTo>
                  <a:pt x="4503" y="1682"/>
                </a:lnTo>
                <a:lnTo>
                  <a:pt x="4503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9"/>
                </a:lnTo>
                <a:lnTo>
                  <a:pt x="4501" y="1677"/>
                </a:lnTo>
                <a:lnTo>
                  <a:pt x="4499" y="1675"/>
                </a:lnTo>
                <a:lnTo>
                  <a:pt x="4497" y="1673"/>
                </a:lnTo>
                <a:lnTo>
                  <a:pt x="4494" y="1673"/>
                </a:lnTo>
                <a:lnTo>
                  <a:pt x="4492" y="1673"/>
                </a:lnTo>
                <a:lnTo>
                  <a:pt x="4490" y="1673"/>
                </a:lnTo>
                <a:lnTo>
                  <a:pt x="4488" y="1673"/>
                </a:lnTo>
                <a:lnTo>
                  <a:pt x="4486" y="1671"/>
                </a:lnTo>
                <a:lnTo>
                  <a:pt x="4484" y="1671"/>
                </a:lnTo>
                <a:lnTo>
                  <a:pt x="4484" y="1671"/>
                </a:lnTo>
                <a:lnTo>
                  <a:pt x="4482" y="1671"/>
                </a:lnTo>
                <a:lnTo>
                  <a:pt x="4482" y="1671"/>
                </a:lnTo>
                <a:lnTo>
                  <a:pt x="4480" y="1673"/>
                </a:lnTo>
                <a:lnTo>
                  <a:pt x="4480" y="1673"/>
                </a:lnTo>
                <a:lnTo>
                  <a:pt x="4478" y="1673"/>
                </a:lnTo>
                <a:lnTo>
                  <a:pt x="4478" y="1673"/>
                </a:lnTo>
                <a:lnTo>
                  <a:pt x="4478" y="1671"/>
                </a:lnTo>
                <a:lnTo>
                  <a:pt x="4476" y="1671"/>
                </a:lnTo>
                <a:lnTo>
                  <a:pt x="4476" y="1671"/>
                </a:lnTo>
                <a:lnTo>
                  <a:pt x="4473" y="1673"/>
                </a:lnTo>
                <a:lnTo>
                  <a:pt x="4469" y="1671"/>
                </a:lnTo>
                <a:lnTo>
                  <a:pt x="4465" y="1673"/>
                </a:lnTo>
                <a:lnTo>
                  <a:pt x="4463" y="1673"/>
                </a:lnTo>
                <a:lnTo>
                  <a:pt x="4461" y="1677"/>
                </a:lnTo>
                <a:lnTo>
                  <a:pt x="4461" y="1677"/>
                </a:lnTo>
                <a:lnTo>
                  <a:pt x="4461" y="1679"/>
                </a:lnTo>
                <a:lnTo>
                  <a:pt x="4461" y="1679"/>
                </a:lnTo>
                <a:lnTo>
                  <a:pt x="4461" y="1682"/>
                </a:lnTo>
                <a:lnTo>
                  <a:pt x="4461" y="1682"/>
                </a:lnTo>
                <a:lnTo>
                  <a:pt x="4461" y="1682"/>
                </a:lnTo>
                <a:lnTo>
                  <a:pt x="4463" y="1679"/>
                </a:lnTo>
                <a:lnTo>
                  <a:pt x="4463" y="1679"/>
                </a:lnTo>
                <a:lnTo>
                  <a:pt x="4463" y="1677"/>
                </a:lnTo>
                <a:lnTo>
                  <a:pt x="4463" y="1677"/>
                </a:lnTo>
                <a:lnTo>
                  <a:pt x="4463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5" y="1677"/>
                </a:lnTo>
                <a:lnTo>
                  <a:pt x="4467" y="1679"/>
                </a:lnTo>
                <a:lnTo>
                  <a:pt x="4469" y="1682"/>
                </a:lnTo>
                <a:lnTo>
                  <a:pt x="4469" y="1682"/>
                </a:lnTo>
                <a:lnTo>
                  <a:pt x="4471" y="1679"/>
                </a:lnTo>
                <a:lnTo>
                  <a:pt x="4471" y="1679"/>
                </a:lnTo>
                <a:lnTo>
                  <a:pt x="4473" y="1679"/>
                </a:lnTo>
                <a:lnTo>
                  <a:pt x="4473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7"/>
                </a:lnTo>
                <a:lnTo>
                  <a:pt x="4476" y="1679"/>
                </a:lnTo>
                <a:lnTo>
                  <a:pt x="4476" y="1679"/>
                </a:lnTo>
                <a:lnTo>
                  <a:pt x="4478" y="1679"/>
                </a:lnTo>
                <a:lnTo>
                  <a:pt x="4480" y="1679"/>
                </a:lnTo>
                <a:lnTo>
                  <a:pt x="4482" y="1679"/>
                </a:lnTo>
                <a:lnTo>
                  <a:pt x="4484" y="1682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4" y="1679"/>
                </a:lnTo>
                <a:lnTo>
                  <a:pt x="4486" y="1679"/>
                </a:lnTo>
                <a:lnTo>
                  <a:pt x="4488" y="1679"/>
                </a:lnTo>
                <a:lnTo>
                  <a:pt x="4490" y="1679"/>
                </a:lnTo>
                <a:close/>
                <a:moveTo>
                  <a:pt x="4530" y="1715"/>
                </a:moveTo>
                <a:lnTo>
                  <a:pt x="4530" y="1715"/>
                </a:lnTo>
                <a:lnTo>
                  <a:pt x="4530" y="1717"/>
                </a:lnTo>
                <a:lnTo>
                  <a:pt x="4532" y="1715"/>
                </a:lnTo>
                <a:lnTo>
                  <a:pt x="4532" y="1715"/>
                </a:lnTo>
                <a:lnTo>
                  <a:pt x="4530" y="1713"/>
                </a:lnTo>
                <a:lnTo>
                  <a:pt x="4530" y="1713"/>
                </a:lnTo>
                <a:lnTo>
                  <a:pt x="4530" y="1711"/>
                </a:lnTo>
                <a:lnTo>
                  <a:pt x="4530" y="1711"/>
                </a:lnTo>
                <a:lnTo>
                  <a:pt x="4530" y="1713"/>
                </a:lnTo>
                <a:lnTo>
                  <a:pt x="4530" y="1715"/>
                </a:lnTo>
                <a:lnTo>
                  <a:pt x="4530" y="1715"/>
                </a:lnTo>
                <a:close/>
                <a:moveTo>
                  <a:pt x="4471" y="1734"/>
                </a:moveTo>
                <a:lnTo>
                  <a:pt x="4471" y="1732"/>
                </a:lnTo>
                <a:lnTo>
                  <a:pt x="4471" y="1734"/>
                </a:lnTo>
                <a:lnTo>
                  <a:pt x="4469" y="1734"/>
                </a:lnTo>
                <a:lnTo>
                  <a:pt x="4469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lnTo>
                  <a:pt x="4471" y="1734"/>
                </a:lnTo>
                <a:close/>
                <a:moveTo>
                  <a:pt x="4469" y="1682"/>
                </a:moveTo>
                <a:lnTo>
                  <a:pt x="4469" y="1682"/>
                </a:lnTo>
                <a:lnTo>
                  <a:pt x="4467" y="1684"/>
                </a:lnTo>
                <a:lnTo>
                  <a:pt x="4469" y="1684"/>
                </a:lnTo>
                <a:lnTo>
                  <a:pt x="4469" y="1682"/>
                </a:lnTo>
                <a:lnTo>
                  <a:pt x="4469" y="1682"/>
                </a:lnTo>
                <a:close/>
                <a:moveTo>
                  <a:pt x="4486" y="1742"/>
                </a:moveTo>
                <a:lnTo>
                  <a:pt x="4486" y="1744"/>
                </a:lnTo>
                <a:lnTo>
                  <a:pt x="4486" y="1744"/>
                </a:lnTo>
                <a:lnTo>
                  <a:pt x="4486" y="1747"/>
                </a:lnTo>
                <a:lnTo>
                  <a:pt x="4488" y="1747"/>
                </a:lnTo>
                <a:lnTo>
                  <a:pt x="4488" y="1747"/>
                </a:lnTo>
                <a:lnTo>
                  <a:pt x="4488" y="1744"/>
                </a:lnTo>
                <a:lnTo>
                  <a:pt x="4488" y="1744"/>
                </a:lnTo>
                <a:lnTo>
                  <a:pt x="4486" y="1742"/>
                </a:lnTo>
                <a:lnTo>
                  <a:pt x="4486" y="1742"/>
                </a:lnTo>
                <a:close/>
                <a:moveTo>
                  <a:pt x="4515" y="1734"/>
                </a:moveTo>
                <a:lnTo>
                  <a:pt x="4517" y="1734"/>
                </a:lnTo>
                <a:lnTo>
                  <a:pt x="4517" y="1734"/>
                </a:lnTo>
                <a:lnTo>
                  <a:pt x="4517" y="1734"/>
                </a:lnTo>
                <a:lnTo>
                  <a:pt x="4520" y="1736"/>
                </a:lnTo>
                <a:lnTo>
                  <a:pt x="4520" y="1736"/>
                </a:lnTo>
                <a:lnTo>
                  <a:pt x="4520" y="1734"/>
                </a:lnTo>
                <a:lnTo>
                  <a:pt x="4520" y="1734"/>
                </a:lnTo>
                <a:lnTo>
                  <a:pt x="4515" y="1734"/>
                </a:lnTo>
                <a:close/>
                <a:moveTo>
                  <a:pt x="4515" y="1734"/>
                </a:moveTo>
                <a:lnTo>
                  <a:pt x="4515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4"/>
                </a:lnTo>
                <a:lnTo>
                  <a:pt x="4513" y="1736"/>
                </a:lnTo>
                <a:lnTo>
                  <a:pt x="4511" y="1736"/>
                </a:lnTo>
                <a:lnTo>
                  <a:pt x="4511" y="1736"/>
                </a:lnTo>
                <a:lnTo>
                  <a:pt x="4511" y="1738"/>
                </a:lnTo>
                <a:lnTo>
                  <a:pt x="4509" y="1738"/>
                </a:lnTo>
                <a:lnTo>
                  <a:pt x="4509" y="1738"/>
                </a:lnTo>
                <a:lnTo>
                  <a:pt x="4509" y="1740"/>
                </a:lnTo>
                <a:lnTo>
                  <a:pt x="4509" y="1742"/>
                </a:lnTo>
                <a:lnTo>
                  <a:pt x="4507" y="1742"/>
                </a:lnTo>
                <a:lnTo>
                  <a:pt x="4507" y="1742"/>
                </a:lnTo>
                <a:lnTo>
                  <a:pt x="4507" y="1744"/>
                </a:lnTo>
                <a:lnTo>
                  <a:pt x="4507" y="1744"/>
                </a:lnTo>
                <a:lnTo>
                  <a:pt x="4507" y="1747"/>
                </a:lnTo>
                <a:lnTo>
                  <a:pt x="4509" y="1747"/>
                </a:lnTo>
                <a:lnTo>
                  <a:pt x="4509" y="1747"/>
                </a:lnTo>
                <a:lnTo>
                  <a:pt x="4511" y="1747"/>
                </a:lnTo>
                <a:lnTo>
                  <a:pt x="4511" y="1747"/>
                </a:lnTo>
                <a:lnTo>
                  <a:pt x="4511" y="1744"/>
                </a:lnTo>
                <a:lnTo>
                  <a:pt x="4511" y="1744"/>
                </a:lnTo>
                <a:lnTo>
                  <a:pt x="4513" y="1742"/>
                </a:lnTo>
                <a:lnTo>
                  <a:pt x="4513" y="1742"/>
                </a:lnTo>
                <a:lnTo>
                  <a:pt x="4513" y="1742"/>
                </a:lnTo>
                <a:lnTo>
                  <a:pt x="4515" y="1740"/>
                </a:lnTo>
                <a:lnTo>
                  <a:pt x="4515" y="1738"/>
                </a:lnTo>
                <a:lnTo>
                  <a:pt x="4515" y="1736"/>
                </a:lnTo>
                <a:lnTo>
                  <a:pt x="4515" y="1734"/>
                </a:lnTo>
                <a:lnTo>
                  <a:pt x="4515" y="1734"/>
                </a:lnTo>
                <a:close/>
                <a:moveTo>
                  <a:pt x="4528" y="1795"/>
                </a:moveTo>
                <a:lnTo>
                  <a:pt x="4528" y="1795"/>
                </a:lnTo>
                <a:lnTo>
                  <a:pt x="4530" y="1793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88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1"/>
                </a:lnTo>
                <a:lnTo>
                  <a:pt x="4528" y="1793"/>
                </a:lnTo>
                <a:lnTo>
                  <a:pt x="4528" y="1795"/>
                </a:lnTo>
                <a:close/>
                <a:moveTo>
                  <a:pt x="5364" y="508"/>
                </a:moveTo>
                <a:lnTo>
                  <a:pt x="5362" y="508"/>
                </a:lnTo>
                <a:lnTo>
                  <a:pt x="5356" y="508"/>
                </a:lnTo>
                <a:lnTo>
                  <a:pt x="5358" y="508"/>
                </a:lnTo>
                <a:lnTo>
                  <a:pt x="5358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6" y="505"/>
                </a:lnTo>
                <a:lnTo>
                  <a:pt x="5353" y="505"/>
                </a:lnTo>
                <a:lnTo>
                  <a:pt x="5351" y="505"/>
                </a:lnTo>
                <a:lnTo>
                  <a:pt x="5351" y="505"/>
                </a:lnTo>
                <a:lnTo>
                  <a:pt x="5353" y="503"/>
                </a:lnTo>
                <a:lnTo>
                  <a:pt x="5353" y="503"/>
                </a:lnTo>
                <a:lnTo>
                  <a:pt x="5351" y="503"/>
                </a:lnTo>
                <a:lnTo>
                  <a:pt x="5347" y="499"/>
                </a:lnTo>
                <a:lnTo>
                  <a:pt x="5343" y="497"/>
                </a:lnTo>
                <a:lnTo>
                  <a:pt x="5341" y="495"/>
                </a:lnTo>
                <a:lnTo>
                  <a:pt x="5337" y="493"/>
                </a:lnTo>
                <a:lnTo>
                  <a:pt x="5335" y="489"/>
                </a:lnTo>
                <a:lnTo>
                  <a:pt x="5330" y="489"/>
                </a:lnTo>
                <a:lnTo>
                  <a:pt x="5326" y="489"/>
                </a:lnTo>
                <a:lnTo>
                  <a:pt x="5324" y="489"/>
                </a:lnTo>
                <a:lnTo>
                  <a:pt x="5322" y="487"/>
                </a:lnTo>
                <a:lnTo>
                  <a:pt x="5316" y="487"/>
                </a:lnTo>
                <a:lnTo>
                  <a:pt x="5316" y="487"/>
                </a:lnTo>
                <a:lnTo>
                  <a:pt x="5322" y="489"/>
                </a:lnTo>
                <a:lnTo>
                  <a:pt x="5324" y="489"/>
                </a:lnTo>
                <a:lnTo>
                  <a:pt x="5324" y="489"/>
                </a:lnTo>
                <a:lnTo>
                  <a:pt x="5322" y="489"/>
                </a:lnTo>
                <a:lnTo>
                  <a:pt x="5318" y="489"/>
                </a:lnTo>
                <a:lnTo>
                  <a:pt x="5316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89"/>
                </a:lnTo>
                <a:lnTo>
                  <a:pt x="5314" y="491"/>
                </a:lnTo>
                <a:lnTo>
                  <a:pt x="5314" y="491"/>
                </a:lnTo>
                <a:lnTo>
                  <a:pt x="5314" y="491"/>
                </a:lnTo>
                <a:lnTo>
                  <a:pt x="5312" y="491"/>
                </a:lnTo>
                <a:lnTo>
                  <a:pt x="5312" y="491"/>
                </a:lnTo>
                <a:lnTo>
                  <a:pt x="5312" y="489"/>
                </a:lnTo>
                <a:lnTo>
                  <a:pt x="5314" y="487"/>
                </a:lnTo>
                <a:lnTo>
                  <a:pt x="5314" y="487"/>
                </a:lnTo>
                <a:lnTo>
                  <a:pt x="5314" y="487"/>
                </a:lnTo>
                <a:lnTo>
                  <a:pt x="5309" y="484"/>
                </a:lnTo>
                <a:lnTo>
                  <a:pt x="5307" y="484"/>
                </a:lnTo>
                <a:lnTo>
                  <a:pt x="5307" y="484"/>
                </a:lnTo>
                <a:lnTo>
                  <a:pt x="5303" y="484"/>
                </a:lnTo>
                <a:lnTo>
                  <a:pt x="5295" y="484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5" y="487"/>
                </a:lnTo>
                <a:lnTo>
                  <a:pt x="5297" y="487"/>
                </a:lnTo>
                <a:lnTo>
                  <a:pt x="5299" y="489"/>
                </a:lnTo>
                <a:lnTo>
                  <a:pt x="5299" y="489"/>
                </a:lnTo>
                <a:lnTo>
                  <a:pt x="5301" y="489"/>
                </a:lnTo>
                <a:lnTo>
                  <a:pt x="5301" y="491"/>
                </a:lnTo>
                <a:lnTo>
                  <a:pt x="5301" y="493"/>
                </a:lnTo>
                <a:lnTo>
                  <a:pt x="5301" y="493"/>
                </a:lnTo>
                <a:lnTo>
                  <a:pt x="5301" y="495"/>
                </a:lnTo>
                <a:lnTo>
                  <a:pt x="5301" y="497"/>
                </a:lnTo>
                <a:lnTo>
                  <a:pt x="5299" y="497"/>
                </a:lnTo>
                <a:lnTo>
                  <a:pt x="5299" y="497"/>
                </a:lnTo>
                <a:lnTo>
                  <a:pt x="5301" y="499"/>
                </a:lnTo>
                <a:lnTo>
                  <a:pt x="5303" y="499"/>
                </a:lnTo>
                <a:lnTo>
                  <a:pt x="5305" y="499"/>
                </a:lnTo>
                <a:lnTo>
                  <a:pt x="5305" y="501"/>
                </a:lnTo>
                <a:lnTo>
                  <a:pt x="5305" y="503"/>
                </a:lnTo>
                <a:lnTo>
                  <a:pt x="5303" y="505"/>
                </a:lnTo>
                <a:lnTo>
                  <a:pt x="5303" y="505"/>
                </a:lnTo>
                <a:lnTo>
                  <a:pt x="5303" y="505"/>
                </a:lnTo>
                <a:lnTo>
                  <a:pt x="5301" y="505"/>
                </a:lnTo>
                <a:lnTo>
                  <a:pt x="5301" y="505"/>
                </a:lnTo>
                <a:lnTo>
                  <a:pt x="5301" y="503"/>
                </a:lnTo>
                <a:lnTo>
                  <a:pt x="5301" y="501"/>
                </a:lnTo>
                <a:lnTo>
                  <a:pt x="5299" y="501"/>
                </a:lnTo>
                <a:lnTo>
                  <a:pt x="5299" y="501"/>
                </a:lnTo>
                <a:lnTo>
                  <a:pt x="5297" y="503"/>
                </a:lnTo>
                <a:lnTo>
                  <a:pt x="5297" y="503"/>
                </a:lnTo>
                <a:lnTo>
                  <a:pt x="5297" y="503"/>
                </a:lnTo>
                <a:lnTo>
                  <a:pt x="5295" y="501"/>
                </a:lnTo>
                <a:lnTo>
                  <a:pt x="5295" y="499"/>
                </a:lnTo>
                <a:lnTo>
                  <a:pt x="5295" y="499"/>
                </a:lnTo>
                <a:lnTo>
                  <a:pt x="5293" y="497"/>
                </a:lnTo>
                <a:lnTo>
                  <a:pt x="5293" y="497"/>
                </a:lnTo>
                <a:lnTo>
                  <a:pt x="5291" y="497"/>
                </a:lnTo>
                <a:lnTo>
                  <a:pt x="5289" y="497"/>
                </a:lnTo>
                <a:lnTo>
                  <a:pt x="5289" y="495"/>
                </a:lnTo>
                <a:lnTo>
                  <a:pt x="5291" y="493"/>
                </a:lnTo>
                <a:lnTo>
                  <a:pt x="5291" y="491"/>
                </a:lnTo>
                <a:lnTo>
                  <a:pt x="5291" y="489"/>
                </a:lnTo>
                <a:lnTo>
                  <a:pt x="5289" y="489"/>
                </a:lnTo>
                <a:lnTo>
                  <a:pt x="5289" y="487"/>
                </a:lnTo>
                <a:lnTo>
                  <a:pt x="5289" y="482"/>
                </a:lnTo>
                <a:lnTo>
                  <a:pt x="5289" y="482"/>
                </a:lnTo>
                <a:lnTo>
                  <a:pt x="5291" y="480"/>
                </a:lnTo>
                <a:lnTo>
                  <a:pt x="5289" y="478"/>
                </a:lnTo>
                <a:lnTo>
                  <a:pt x="5289" y="478"/>
                </a:lnTo>
                <a:lnTo>
                  <a:pt x="5286" y="478"/>
                </a:lnTo>
                <a:lnTo>
                  <a:pt x="5286" y="478"/>
                </a:lnTo>
                <a:lnTo>
                  <a:pt x="5284" y="478"/>
                </a:lnTo>
                <a:lnTo>
                  <a:pt x="5282" y="478"/>
                </a:lnTo>
                <a:lnTo>
                  <a:pt x="5284" y="476"/>
                </a:lnTo>
                <a:lnTo>
                  <a:pt x="5284" y="476"/>
                </a:lnTo>
                <a:lnTo>
                  <a:pt x="5284" y="474"/>
                </a:lnTo>
                <a:lnTo>
                  <a:pt x="5282" y="474"/>
                </a:lnTo>
                <a:lnTo>
                  <a:pt x="5282" y="472"/>
                </a:lnTo>
                <a:lnTo>
                  <a:pt x="5259" y="461"/>
                </a:lnTo>
                <a:lnTo>
                  <a:pt x="5257" y="459"/>
                </a:lnTo>
                <a:lnTo>
                  <a:pt x="5255" y="457"/>
                </a:lnTo>
                <a:lnTo>
                  <a:pt x="5253" y="457"/>
                </a:lnTo>
                <a:lnTo>
                  <a:pt x="5251" y="457"/>
                </a:lnTo>
                <a:lnTo>
                  <a:pt x="5251" y="457"/>
                </a:lnTo>
                <a:lnTo>
                  <a:pt x="5249" y="457"/>
                </a:lnTo>
                <a:lnTo>
                  <a:pt x="5251" y="457"/>
                </a:lnTo>
                <a:lnTo>
                  <a:pt x="5251" y="455"/>
                </a:lnTo>
                <a:lnTo>
                  <a:pt x="5249" y="455"/>
                </a:lnTo>
                <a:lnTo>
                  <a:pt x="5240" y="451"/>
                </a:lnTo>
                <a:lnTo>
                  <a:pt x="5238" y="449"/>
                </a:lnTo>
                <a:lnTo>
                  <a:pt x="5240" y="451"/>
                </a:lnTo>
                <a:lnTo>
                  <a:pt x="5247" y="455"/>
                </a:lnTo>
                <a:lnTo>
                  <a:pt x="5247" y="455"/>
                </a:lnTo>
                <a:lnTo>
                  <a:pt x="5245" y="457"/>
                </a:lnTo>
                <a:lnTo>
                  <a:pt x="5242" y="457"/>
                </a:lnTo>
                <a:lnTo>
                  <a:pt x="5245" y="455"/>
                </a:lnTo>
                <a:lnTo>
                  <a:pt x="5242" y="453"/>
                </a:lnTo>
                <a:lnTo>
                  <a:pt x="5242" y="453"/>
                </a:lnTo>
                <a:lnTo>
                  <a:pt x="5240" y="451"/>
                </a:lnTo>
                <a:lnTo>
                  <a:pt x="5238" y="451"/>
                </a:lnTo>
                <a:lnTo>
                  <a:pt x="5234" y="451"/>
                </a:lnTo>
                <a:lnTo>
                  <a:pt x="5234" y="449"/>
                </a:lnTo>
                <a:lnTo>
                  <a:pt x="5234" y="447"/>
                </a:lnTo>
                <a:lnTo>
                  <a:pt x="5236" y="449"/>
                </a:lnTo>
                <a:lnTo>
                  <a:pt x="5236" y="449"/>
                </a:lnTo>
                <a:lnTo>
                  <a:pt x="5234" y="447"/>
                </a:lnTo>
                <a:lnTo>
                  <a:pt x="5232" y="445"/>
                </a:lnTo>
                <a:lnTo>
                  <a:pt x="5226" y="443"/>
                </a:lnTo>
                <a:lnTo>
                  <a:pt x="5224" y="443"/>
                </a:lnTo>
                <a:lnTo>
                  <a:pt x="5224" y="440"/>
                </a:lnTo>
                <a:lnTo>
                  <a:pt x="5221" y="440"/>
                </a:lnTo>
                <a:lnTo>
                  <a:pt x="5221" y="440"/>
                </a:lnTo>
                <a:lnTo>
                  <a:pt x="5217" y="440"/>
                </a:lnTo>
                <a:lnTo>
                  <a:pt x="5215" y="438"/>
                </a:lnTo>
                <a:lnTo>
                  <a:pt x="5215" y="438"/>
                </a:lnTo>
                <a:lnTo>
                  <a:pt x="5213" y="438"/>
                </a:lnTo>
                <a:lnTo>
                  <a:pt x="5205" y="432"/>
                </a:lnTo>
                <a:lnTo>
                  <a:pt x="5201" y="430"/>
                </a:lnTo>
                <a:lnTo>
                  <a:pt x="5201" y="430"/>
                </a:lnTo>
                <a:lnTo>
                  <a:pt x="5201" y="430"/>
                </a:lnTo>
                <a:lnTo>
                  <a:pt x="5198" y="428"/>
                </a:lnTo>
                <a:lnTo>
                  <a:pt x="5192" y="428"/>
                </a:lnTo>
                <a:lnTo>
                  <a:pt x="5186" y="426"/>
                </a:lnTo>
                <a:lnTo>
                  <a:pt x="5177" y="424"/>
                </a:lnTo>
                <a:lnTo>
                  <a:pt x="5171" y="422"/>
                </a:lnTo>
                <a:lnTo>
                  <a:pt x="5163" y="419"/>
                </a:lnTo>
                <a:lnTo>
                  <a:pt x="5159" y="417"/>
                </a:lnTo>
                <a:lnTo>
                  <a:pt x="5157" y="415"/>
                </a:lnTo>
                <a:lnTo>
                  <a:pt x="5154" y="415"/>
                </a:lnTo>
                <a:lnTo>
                  <a:pt x="5148" y="417"/>
                </a:lnTo>
                <a:lnTo>
                  <a:pt x="5140" y="417"/>
                </a:lnTo>
                <a:lnTo>
                  <a:pt x="5133" y="415"/>
                </a:lnTo>
                <a:lnTo>
                  <a:pt x="5127" y="415"/>
                </a:lnTo>
                <a:lnTo>
                  <a:pt x="5125" y="415"/>
                </a:lnTo>
                <a:lnTo>
                  <a:pt x="5121" y="415"/>
                </a:lnTo>
                <a:lnTo>
                  <a:pt x="5119" y="415"/>
                </a:lnTo>
                <a:lnTo>
                  <a:pt x="5119" y="417"/>
                </a:lnTo>
                <a:lnTo>
                  <a:pt x="5115" y="417"/>
                </a:lnTo>
                <a:lnTo>
                  <a:pt x="5113" y="415"/>
                </a:lnTo>
                <a:lnTo>
                  <a:pt x="5108" y="413"/>
                </a:lnTo>
                <a:lnTo>
                  <a:pt x="5100" y="413"/>
                </a:lnTo>
                <a:lnTo>
                  <a:pt x="5089" y="411"/>
                </a:lnTo>
                <a:lnTo>
                  <a:pt x="5083" y="411"/>
                </a:lnTo>
                <a:lnTo>
                  <a:pt x="5077" y="411"/>
                </a:lnTo>
                <a:lnTo>
                  <a:pt x="5079" y="415"/>
                </a:lnTo>
                <a:lnTo>
                  <a:pt x="5077" y="417"/>
                </a:lnTo>
                <a:lnTo>
                  <a:pt x="5075" y="419"/>
                </a:lnTo>
                <a:lnTo>
                  <a:pt x="5073" y="422"/>
                </a:lnTo>
                <a:lnTo>
                  <a:pt x="5073" y="422"/>
                </a:lnTo>
                <a:lnTo>
                  <a:pt x="5079" y="424"/>
                </a:lnTo>
                <a:lnTo>
                  <a:pt x="5081" y="428"/>
                </a:lnTo>
                <a:lnTo>
                  <a:pt x="5083" y="432"/>
                </a:lnTo>
                <a:lnTo>
                  <a:pt x="5085" y="434"/>
                </a:lnTo>
                <a:lnTo>
                  <a:pt x="5085" y="436"/>
                </a:lnTo>
                <a:lnTo>
                  <a:pt x="5079" y="443"/>
                </a:lnTo>
                <a:lnTo>
                  <a:pt x="5071" y="443"/>
                </a:lnTo>
                <a:lnTo>
                  <a:pt x="5064" y="445"/>
                </a:lnTo>
                <a:lnTo>
                  <a:pt x="5062" y="440"/>
                </a:lnTo>
                <a:lnTo>
                  <a:pt x="5060" y="436"/>
                </a:lnTo>
                <a:lnTo>
                  <a:pt x="5056" y="434"/>
                </a:lnTo>
                <a:lnTo>
                  <a:pt x="5050" y="432"/>
                </a:lnTo>
                <a:lnTo>
                  <a:pt x="5048" y="432"/>
                </a:lnTo>
                <a:lnTo>
                  <a:pt x="5045" y="432"/>
                </a:lnTo>
                <a:lnTo>
                  <a:pt x="5045" y="428"/>
                </a:lnTo>
                <a:lnTo>
                  <a:pt x="5043" y="424"/>
                </a:lnTo>
                <a:lnTo>
                  <a:pt x="5041" y="422"/>
                </a:lnTo>
                <a:lnTo>
                  <a:pt x="5041" y="422"/>
                </a:lnTo>
                <a:lnTo>
                  <a:pt x="5039" y="419"/>
                </a:lnTo>
                <a:lnTo>
                  <a:pt x="5037" y="419"/>
                </a:lnTo>
                <a:lnTo>
                  <a:pt x="5029" y="424"/>
                </a:lnTo>
                <a:lnTo>
                  <a:pt x="5025" y="426"/>
                </a:lnTo>
                <a:lnTo>
                  <a:pt x="5025" y="426"/>
                </a:lnTo>
                <a:lnTo>
                  <a:pt x="5012" y="424"/>
                </a:lnTo>
                <a:lnTo>
                  <a:pt x="5010" y="424"/>
                </a:lnTo>
                <a:lnTo>
                  <a:pt x="4991" y="424"/>
                </a:lnTo>
                <a:lnTo>
                  <a:pt x="4987" y="419"/>
                </a:lnTo>
                <a:lnTo>
                  <a:pt x="4983" y="419"/>
                </a:lnTo>
                <a:lnTo>
                  <a:pt x="4978" y="419"/>
                </a:lnTo>
                <a:lnTo>
                  <a:pt x="4976" y="422"/>
                </a:lnTo>
                <a:lnTo>
                  <a:pt x="4972" y="419"/>
                </a:lnTo>
                <a:lnTo>
                  <a:pt x="4968" y="422"/>
                </a:lnTo>
                <a:lnTo>
                  <a:pt x="4960" y="422"/>
                </a:lnTo>
                <a:lnTo>
                  <a:pt x="4957" y="424"/>
                </a:lnTo>
                <a:lnTo>
                  <a:pt x="4953" y="424"/>
                </a:lnTo>
                <a:lnTo>
                  <a:pt x="4947" y="428"/>
                </a:lnTo>
                <a:lnTo>
                  <a:pt x="4947" y="430"/>
                </a:lnTo>
                <a:lnTo>
                  <a:pt x="4947" y="434"/>
                </a:lnTo>
                <a:lnTo>
                  <a:pt x="4949" y="436"/>
                </a:lnTo>
                <a:lnTo>
                  <a:pt x="4949" y="440"/>
                </a:lnTo>
                <a:lnTo>
                  <a:pt x="4947" y="443"/>
                </a:lnTo>
                <a:lnTo>
                  <a:pt x="4945" y="443"/>
                </a:lnTo>
                <a:lnTo>
                  <a:pt x="4943" y="447"/>
                </a:lnTo>
                <a:lnTo>
                  <a:pt x="4941" y="449"/>
                </a:lnTo>
                <a:lnTo>
                  <a:pt x="4939" y="449"/>
                </a:lnTo>
                <a:lnTo>
                  <a:pt x="4941" y="449"/>
                </a:lnTo>
                <a:lnTo>
                  <a:pt x="4943" y="447"/>
                </a:lnTo>
                <a:lnTo>
                  <a:pt x="4945" y="440"/>
                </a:lnTo>
                <a:lnTo>
                  <a:pt x="4945" y="438"/>
                </a:lnTo>
                <a:lnTo>
                  <a:pt x="4943" y="438"/>
                </a:lnTo>
                <a:lnTo>
                  <a:pt x="4941" y="436"/>
                </a:lnTo>
                <a:lnTo>
                  <a:pt x="4941" y="430"/>
                </a:lnTo>
                <a:lnTo>
                  <a:pt x="4939" y="426"/>
                </a:lnTo>
                <a:lnTo>
                  <a:pt x="4939" y="424"/>
                </a:lnTo>
                <a:lnTo>
                  <a:pt x="4937" y="422"/>
                </a:lnTo>
                <a:lnTo>
                  <a:pt x="4928" y="419"/>
                </a:lnTo>
                <a:lnTo>
                  <a:pt x="4924" y="417"/>
                </a:lnTo>
                <a:lnTo>
                  <a:pt x="4922" y="415"/>
                </a:lnTo>
                <a:lnTo>
                  <a:pt x="4924" y="413"/>
                </a:lnTo>
                <a:lnTo>
                  <a:pt x="4924" y="411"/>
                </a:lnTo>
                <a:lnTo>
                  <a:pt x="4924" y="409"/>
                </a:lnTo>
                <a:lnTo>
                  <a:pt x="4926" y="407"/>
                </a:lnTo>
                <a:lnTo>
                  <a:pt x="4926" y="405"/>
                </a:lnTo>
                <a:lnTo>
                  <a:pt x="4926" y="403"/>
                </a:lnTo>
                <a:lnTo>
                  <a:pt x="4924" y="401"/>
                </a:lnTo>
                <a:lnTo>
                  <a:pt x="4922" y="396"/>
                </a:lnTo>
                <a:lnTo>
                  <a:pt x="4922" y="396"/>
                </a:lnTo>
                <a:lnTo>
                  <a:pt x="4916" y="392"/>
                </a:lnTo>
                <a:lnTo>
                  <a:pt x="4907" y="388"/>
                </a:lnTo>
                <a:lnTo>
                  <a:pt x="4897" y="386"/>
                </a:lnTo>
                <a:lnTo>
                  <a:pt x="4888" y="386"/>
                </a:lnTo>
                <a:lnTo>
                  <a:pt x="4878" y="384"/>
                </a:lnTo>
                <a:lnTo>
                  <a:pt x="4865" y="384"/>
                </a:lnTo>
                <a:lnTo>
                  <a:pt x="4861" y="386"/>
                </a:lnTo>
                <a:lnTo>
                  <a:pt x="4853" y="386"/>
                </a:lnTo>
                <a:lnTo>
                  <a:pt x="4844" y="388"/>
                </a:lnTo>
                <a:lnTo>
                  <a:pt x="4836" y="390"/>
                </a:lnTo>
                <a:lnTo>
                  <a:pt x="4832" y="390"/>
                </a:lnTo>
                <a:lnTo>
                  <a:pt x="4821" y="392"/>
                </a:lnTo>
                <a:lnTo>
                  <a:pt x="4817" y="392"/>
                </a:lnTo>
                <a:lnTo>
                  <a:pt x="4807" y="388"/>
                </a:lnTo>
                <a:lnTo>
                  <a:pt x="4809" y="386"/>
                </a:lnTo>
                <a:lnTo>
                  <a:pt x="4811" y="386"/>
                </a:lnTo>
                <a:lnTo>
                  <a:pt x="4807" y="382"/>
                </a:lnTo>
                <a:lnTo>
                  <a:pt x="4805" y="380"/>
                </a:lnTo>
                <a:lnTo>
                  <a:pt x="4798" y="378"/>
                </a:lnTo>
                <a:lnTo>
                  <a:pt x="4794" y="378"/>
                </a:lnTo>
                <a:lnTo>
                  <a:pt x="4792" y="378"/>
                </a:lnTo>
                <a:lnTo>
                  <a:pt x="4784" y="380"/>
                </a:lnTo>
                <a:lnTo>
                  <a:pt x="4781" y="382"/>
                </a:lnTo>
                <a:lnTo>
                  <a:pt x="4786" y="378"/>
                </a:lnTo>
                <a:lnTo>
                  <a:pt x="4788" y="378"/>
                </a:lnTo>
                <a:lnTo>
                  <a:pt x="4790" y="375"/>
                </a:lnTo>
                <a:lnTo>
                  <a:pt x="4790" y="373"/>
                </a:lnTo>
                <a:lnTo>
                  <a:pt x="4790" y="373"/>
                </a:lnTo>
                <a:lnTo>
                  <a:pt x="4781" y="373"/>
                </a:lnTo>
                <a:lnTo>
                  <a:pt x="4781" y="373"/>
                </a:lnTo>
                <a:lnTo>
                  <a:pt x="4779" y="371"/>
                </a:lnTo>
                <a:lnTo>
                  <a:pt x="4779" y="371"/>
                </a:lnTo>
                <a:lnTo>
                  <a:pt x="4773" y="369"/>
                </a:lnTo>
                <a:lnTo>
                  <a:pt x="4769" y="369"/>
                </a:lnTo>
                <a:lnTo>
                  <a:pt x="4767" y="369"/>
                </a:lnTo>
                <a:lnTo>
                  <a:pt x="4765" y="367"/>
                </a:lnTo>
                <a:lnTo>
                  <a:pt x="4765" y="367"/>
                </a:lnTo>
                <a:lnTo>
                  <a:pt x="4767" y="367"/>
                </a:lnTo>
                <a:lnTo>
                  <a:pt x="4767" y="365"/>
                </a:lnTo>
                <a:lnTo>
                  <a:pt x="4771" y="365"/>
                </a:lnTo>
                <a:lnTo>
                  <a:pt x="4779" y="365"/>
                </a:lnTo>
                <a:lnTo>
                  <a:pt x="4781" y="363"/>
                </a:lnTo>
                <a:lnTo>
                  <a:pt x="4781" y="361"/>
                </a:lnTo>
                <a:lnTo>
                  <a:pt x="4779" y="361"/>
                </a:lnTo>
                <a:lnTo>
                  <a:pt x="4777" y="359"/>
                </a:lnTo>
                <a:lnTo>
                  <a:pt x="4773" y="357"/>
                </a:lnTo>
                <a:lnTo>
                  <a:pt x="4767" y="354"/>
                </a:lnTo>
                <a:lnTo>
                  <a:pt x="4758" y="352"/>
                </a:lnTo>
                <a:lnTo>
                  <a:pt x="4744" y="350"/>
                </a:lnTo>
                <a:lnTo>
                  <a:pt x="4742" y="352"/>
                </a:lnTo>
                <a:lnTo>
                  <a:pt x="4740" y="352"/>
                </a:lnTo>
                <a:lnTo>
                  <a:pt x="4735" y="354"/>
                </a:lnTo>
                <a:lnTo>
                  <a:pt x="4729" y="363"/>
                </a:lnTo>
                <a:lnTo>
                  <a:pt x="4725" y="365"/>
                </a:lnTo>
                <a:lnTo>
                  <a:pt x="4721" y="367"/>
                </a:lnTo>
                <a:lnTo>
                  <a:pt x="4710" y="369"/>
                </a:lnTo>
                <a:lnTo>
                  <a:pt x="4710" y="369"/>
                </a:lnTo>
                <a:lnTo>
                  <a:pt x="4708" y="367"/>
                </a:lnTo>
                <a:lnTo>
                  <a:pt x="4708" y="365"/>
                </a:lnTo>
                <a:lnTo>
                  <a:pt x="4710" y="365"/>
                </a:lnTo>
                <a:lnTo>
                  <a:pt x="4710" y="365"/>
                </a:lnTo>
                <a:lnTo>
                  <a:pt x="4708" y="363"/>
                </a:lnTo>
                <a:lnTo>
                  <a:pt x="4710" y="363"/>
                </a:lnTo>
                <a:lnTo>
                  <a:pt x="4710" y="363"/>
                </a:lnTo>
                <a:lnTo>
                  <a:pt x="4712" y="363"/>
                </a:lnTo>
                <a:lnTo>
                  <a:pt x="4714" y="363"/>
                </a:lnTo>
                <a:lnTo>
                  <a:pt x="4719" y="363"/>
                </a:lnTo>
                <a:lnTo>
                  <a:pt x="4719" y="361"/>
                </a:lnTo>
                <a:lnTo>
                  <a:pt x="4719" y="359"/>
                </a:lnTo>
                <a:lnTo>
                  <a:pt x="4719" y="357"/>
                </a:lnTo>
                <a:lnTo>
                  <a:pt x="4719" y="354"/>
                </a:lnTo>
                <a:lnTo>
                  <a:pt x="4719" y="354"/>
                </a:lnTo>
                <a:lnTo>
                  <a:pt x="4721" y="354"/>
                </a:lnTo>
                <a:lnTo>
                  <a:pt x="4723" y="357"/>
                </a:lnTo>
                <a:lnTo>
                  <a:pt x="4725" y="357"/>
                </a:lnTo>
                <a:lnTo>
                  <a:pt x="4727" y="357"/>
                </a:lnTo>
                <a:lnTo>
                  <a:pt x="4723" y="363"/>
                </a:lnTo>
                <a:lnTo>
                  <a:pt x="4725" y="363"/>
                </a:lnTo>
                <a:lnTo>
                  <a:pt x="4729" y="359"/>
                </a:lnTo>
                <a:lnTo>
                  <a:pt x="4731" y="357"/>
                </a:lnTo>
                <a:lnTo>
                  <a:pt x="4735" y="354"/>
                </a:lnTo>
                <a:lnTo>
                  <a:pt x="4735" y="352"/>
                </a:lnTo>
                <a:lnTo>
                  <a:pt x="4731" y="352"/>
                </a:lnTo>
                <a:lnTo>
                  <a:pt x="4708" y="354"/>
                </a:lnTo>
                <a:lnTo>
                  <a:pt x="4700" y="357"/>
                </a:lnTo>
                <a:lnTo>
                  <a:pt x="4698" y="354"/>
                </a:lnTo>
                <a:lnTo>
                  <a:pt x="4696" y="354"/>
                </a:lnTo>
                <a:lnTo>
                  <a:pt x="4700" y="352"/>
                </a:lnTo>
                <a:lnTo>
                  <a:pt x="4702" y="352"/>
                </a:lnTo>
                <a:lnTo>
                  <a:pt x="4706" y="350"/>
                </a:lnTo>
                <a:lnTo>
                  <a:pt x="4706" y="350"/>
                </a:lnTo>
                <a:lnTo>
                  <a:pt x="4712" y="350"/>
                </a:lnTo>
                <a:lnTo>
                  <a:pt x="4714" y="350"/>
                </a:lnTo>
                <a:lnTo>
                  <a:pt x="4727" y="350"/>
                </a:lnTo>
                <a:lnTo>
                  <a:pt x="4727" y="348"/>
                </a:lnTo>
                <a:lnTo>
                  <a:pt x="4725" y="348"/>
                </a:lnTo>
                <a:lnTo>
                  <a:pt x="4719" y="346"/>
                </a:lnTo>
                <a:lnTo>
                  <a:pt x="4714" y="346"/>
                </a:lnTo>
                <a:lnTo>
                  <a:pt x="4710" y="346"/>
                </a:lnTo>
                <a:lnTo>
                  <a:pt x="4702" y="344"/>
                </a:lnTo>
                <a:lnTo>
                  <a:pt x="4698" y="344"/>
                </a:lnTo>
                <a:lnTo>
                  <a:pt x="4689" y="342"/>
                </a:lnTo>
                <a:lnTo>
                  <a:pt x="4687" y="342"/>
                </a:lnTo>
                <a:lnTo>
                  <a:pt x="4666" y="342"/>
                </a:lnTo>
                <a:lnTo>
                  <a:pt x="4658" y="340"/>
                </a:lnTo>
                <a:lnTo>
                  <a:pt x="4656" y="338"/>
                </a:lnTo>
                <a:lnTo>
                  <a:pt x="4647" y="336"/>
                </a:lnTo>
                <a:lnTo>
                  <a:pt x="4645" y="336"/>
                </a:lnTo>
                <a:lnTo>
                  <a:pt x="4645" y="338"/>
                </a:lnTo>
                <a:lnTo>
                  <a:pt x="4645" y="338"/>
                </a:lnTo>
                <a:lnTo>
                  <a:pt x="4649" y="342"/>
                </a:lnTo>
                <a:lnTo>
                  <a:pt x="4649" y="344"/>
                </a:lnTo>
                <a:lnTo>
                  <a:pt x="4652" y="344"/>
                </a:lnTo>
                <a:lnTo>
                  <a:pt x="4645" y="346"/>
                </a:lnTo>
                <a:lnTo>
                  <a:pt x="4643" y="348"/>
                </a:lnTo>
                <a:lnTo>
                  <a:pt x="4631" y="346"/>
                </a:lnTo>
                <a:lnTo>
                  <a:pt x="4629" y="348"/>
                </a:lnTo>
                <a:lnTo>
                  <a:pt x="4624" y="352"/>
                </a:lnTo>
                <a:lnTo>
                  <a:pt x="4624" y="352"/>
                </a:lnTo>
                <a:lnTo>
                  <a:pt x="4624" y="357"/>
                </a:lnTo>
                <a:lnTo>
                  <a:pt x="4629" y="357"/>
                </a:lnTo>
                <a:lnTo>
                  <a:pt x="4629" y="354"/>
                </a:lnTo>
                <a:lnTo>
                  <a:pt x="4631" y="354"/>
                </a:lnTo>
                <a:lnTo>
                  <a:pt x="4637" y="354"/>
                </a:lnTo>
                <a:lnTo>
                  <a:pt x="4639" y="354"/>
                </a:lnTo>
                <a:lnTo>
                  <a:pt x="4637" y="357"/>
                </a:lnTo>
                <a:lnTo>
                  <a:pt x="4633" y="357"/>
                </a:lnTo>
                <a:lnTo>
                  <a:pt x="4631" y="361"/>
                </a:lnTo>
                <a:lnTo>
                  <a:pt x="4626" y="361"/>
                </a:lnTo>
                <a:lnTo>
                  <a:pt x="4629" y="363"/>
                </a:lnTo>
                <a:lnTo>
                  <a:pt x="4633" y="363"/>
                </a:lnTo>
                <a:lnTo>
                  <a:pt x="4631" y="369"/>
                </a:lnTo>
                <a:lnTo>
                  <a:pt x="4635" y="371"/>
                </a:lnTo>
                <a:lnTo>
                  <a:pt x="4635" y="373"/>
                </a:lnTo>
                <a:lnTo>
                  <a:pt x="4631" y="373"/>
                </a:lnTo>
                <a:lnTo>
                  <a:pt x="4626" y="375"/>
                </a:lnTo>
                <a:lnTo>
                  <a:pt x="4624" y="375"/>
                </a:lnTo>
                <a:lnTo>
                  <a:pt x="4622" y="371"/>
                </a:lnTo>
                <a:lnTo>
                  <a:pt x="4618" y="371"/>
                </a:lnTo>
                <a:lnTo>
                  <a:pt x="4616" y="369"/>
                </a:lnTo>
                <a:lnTo>
                  <a:pt x="4614" y="371"/>
                </a:lnTo>
                <a:lnTo>
                  <a:pt x="4612" y="371"/>
                </a:lnTo>
                <a:lnTo>
                  <a:pt x="4610" y="371"/>
                </a:lnTo>
                <a:lnTo>
                  <a:pt x="4610" y="371"/>
                </a:lnTo>
                <a:lnTo>
                  <a:pt x="4608" y="373"/>
                </a:lnTo>
                <a:lnTo>
                  <a:pt x="4608" y="375"/>
                </a:lnTo>
                <a:lnTo>
                  <a:pt x="4605" y="375"/>
                </a:lnTo>
                <a:lnTo>
                  <a:pt x="4605" y="378"/>
                </a:lnTo>
                <a:lnTo>
                  <a:pt x="4608" y="378"/>
                </a:lnTo>
                <a:lnTo>
                  <a:pt x="4608" y="378"/>
                </a:lnTo>
                <a:lnTo>
                  <a:pt x="4612" y="378"/>
                </a:lnTo>
                <a:lnTo>
                  <a:pt x="4608" y="380"/>
                </a:lnTo>
                <a:lnTo>
                  <a:pt x="4608" y="380"/>
                </a:lnTo>
                <a:lnTo>
                  <a:pt x="4608" y="380"/>
                </a:lnTo>
                <a:lnTo>
                  <a:pt x="4605" y="382"/>
                </a:lnTo>
                <a:lnTo>
                  <a:pt x="4605" y="382"/>
                </a:lnTo>
                <a:lnTo>
                  <a:pt x="4608" y="382"/>
                </a:lnTo>
                <a:lnTo>
                  <a:pt x="4608" y="384"/>
                </a:lnTo>
                <a:lnTo>
                  <a:pt x="4605" y="384"/>
                </a:lnTo>
                <a:lnTo>
                  <a:pt x="4603" y="382"/>
                </a:lnTo>
                <a:lnTo>
                  <a:pt x="4601" y="382"/>
                </a:lnTo>
                <a:lnTo>
                  <a:pt x="4599" y="380"/>
                </a:lnTo>
                <a:lnTo>
                  <a:pt x="4597" y="378"/>
                </a:lnTo>
                <a:lnTo>
                  <a:pt x="4595" y="375"/>
                </a:lnTo>
                <a:lnTo>
                  <a:pt x="4585" y="371"/>
                </a:lnTo>
                <a:lnTo>
                  <a:pt x="4578" y="371"/>
                </a:lnTo>
                <a:lnTo>
                  <a:pt x="4576" y="371"/>
                </a:lnTo>
                <a:lnTo>
                  <a:pt x="4572" y="371"/>
                </a:lnTo>
                <a:lnTo>
                  <a:pt x="4568" y="373"/>
                </a:lnTo>
                <a:lnTo>
                  <a:pt x="4564" y="373"/>
                </a:lnTo>
                <a:lnTo>
                  <a:pt x="4561" y="375"/>
                </a:lnTo>
                <a:lnTo>
                  <a:pt x="4559" y="378"/>
                </a:lnTo>
                <a:lnTo>
                  <a:pt x="4551" y="378"/>
                </a:lnTo>
                <a:lnTo>
                  <a:pt x="4545" y="375"/>
                </a:lnTo>
                <a:lnTo>
                  <a:pt x="4541" y="373"/>
                </a:lnTo>
                <a:lnTo>
                  <a:pt x="4536" y="371"/>
                </a:lnTo>
                <a:lnTo>
                  <a:pt x="4532" y="367"/>
                </a:lnTo>
                <a:lnTo>
                  <a:pt x="4532" y="367"/>
                </a:lnTo>
                <a:lnTo>
                  <a:pt x="4532" y="365"/>
                </a:lnTo>
                <a:lnTo>
                  <a:pt x="4530" y="363"/>
                </a:lnTo>
                <a:lnTo>
                  <a:pt x="4530" y="363"/>
                </a:lnTo>
                <a:lnTo>
                  <a:pt x="4528" y="363"/>
                </a:lnTo>
                <a:lnTo>
                  <a:pt x="4524" y="367"/>
                </a:lnTo>
                <a:lnTo>
                  <a:pt x="4524" y="369"/>
                </a:lnTo>
                <a:lnTo>
                  <a:pt x="4522" y="373"/>
                </a:lnTo>
                <a:lnTo>
                  <a:pt x="4520" y="378"/>
                </a:lnTo>
                <a:lnTo>
                  <a:pt x="4520" y="380"/>
                </a:lnTo>
                <a:lnTo>
                  <a:pt x="4520" y="380"/>
                </a:lnTo>
                <a:lnTo>
                  <a:pt x="4520" y="382"/>
                </a:lnTo>
                <a:lnTo>
                  <a:pt x="4517" y="384"/>
                </a:lnTo>
                <a:lnTo>
                  <a:pt x="4513" y="390"/>
                </a:lnTo>
                <a:lnTo>
                  <a:pt x="4511" y="392"/>
                </a:lnTo>
                <a:lnTo>
                  <a:pt x="4509" y="392"/>
                </a:lnTo>
                <a:lnTo>
                  <a:pt x="4507" y="394"/>
                </a:lnTo>
                <a:lnTo>
                  <a:pt x="4505" y="394"/>
                </a:lnTo>
                <a:lnTo>
                  <a:pt x="4505" y="392"/>
                </a:lnTo>
                <a:lnTo>
                  <a:pt x="4503" y="388"/>
                </a:lnTo>
                <a:lnTo>
                  <a:pt x="4503" y="388"/>
                </a:lnTo>
                <a:lnTo>
                  <a:pt x="4501" y="390"/>
                </a:lnTo>
                <a:lnTo>
                  <a:pt x="4499" y="390"/>
                </a:lnTo>
                <a:lnTo>
                  <a:pt x="4494" y="388"/>
                </a:lnTo>
                <a:lnTo>
                  <a:pt x="4492" y="386"/>
                </a:lnTo>
                <a:lnTo>
                  <a:pt x="4488" y="384"/>
                </a:lnTo>
                <a:lnTo>
                  <a:pt x="4482" y="375"/>
                </a:lnTo>
                <a:lnTo>
                  <a:pt x="4480" y="373"/>
                </a:lnTo>
                <a:lnTo>
                  <a:pt x="4478" y="371"/>
                </a:lnTo>
                <a:lnTo>
                  <a:pt x="4476" y="371"/>
                </a:lnTo>
                <a:lnTo>
                  <a:pt x="4473" y="369"/>
                </a:lnTo>
                <a:lnTo>
                  <a:pt x="4476" y="369"/>
                </a:lnTo>
                <a:lnTo>
                  <a:pt x="4480" y="367"/>
                </a:lnTo>
                <a:lnTo>
                  <a:pt x="4484" y="367"/>
                </a:lnTo>
                <a:lnTo>
                  <a:pt x="4480" y="365"/>
                </a:lnTo>
                <a:lnTo>
                  <a:pt x="4480" y="363"/>
                </a:lnTo>
                <a:lnTo>
                  <a:pt x="4478" y="361"/>
                </a:lnTo>
                <a:lnTo>
                  <a:pt x="4480" y="363"/>
                </a:lnTo>
                <a:lnTo>
                  <a:pt x="4478" y="365"/>
                </a:lnTo>
                <a:lnTo>
                  <a:pt x="4478" y="367"/>
                </a:lnTo>
                <a:lnTo>
                  <a:pt x="4476" y="367"/>
                </a:lnTo>
                <a:lnTo>
                  <a:pt x="4467" y="359"/>
                </a:lnTo>
                <a:lnTo>
                  <a:pt x="4463" y="354"/>
                </a:lnTo>
                <a:lnTo>
                  <a:pt x="4459" y="352"/>
                </a:lnTo>
                <a:lnTo>
                  <a:pt x="4459" y="350"/>
                </a:lnTo>
                <a:lnTo>
                  <a:pt x="4459" y="348"/>
                </a:lnTo>
                <a:lnTo>
                  <a:pt x="4465" y="352"/>
                </a:lnTo>
                <a:lnTo>
                  <a:pt x="4469" y="354"/>
                </a:lnTo>
                <a:lnTo>
                  <a:pt x="4476" y="359"/>
                </a:lnTo>
                <a:lnTo>
                  <a:pt x="4480" y="359"/>
                </a:lnTo>
                <a:lnTo>
                  <a:pt x="4482" y="357"/>
                </a:lnTo>
                <a:lnTo>
                  <a:pt x="4482" y="352"/>
                </a:lnTo>
                <a:lnTo>
                  <a:pt x="4480" y="348"/>
                </a:lnTo>
                <a:lnTo>
                  <a:pt x="4478" y="348"/>
                </a:lnTo>
                <a:lnTo>
                  <a:pt x="4469" y="346"/>
                </a:lnTo>
                <a:lnTo>
                  <a:pt x="4467" y="346"/>
                </a:lnTo>
                <a:lnTo>
                  <a:pt x="4469" y="346"/>
                </a:lnTo>
                <a:lnTo>
                  <a:pt x="4471" y="346"/>
                </a:lnTo>
                <a:lnTo>
                  <a:pt x="4473" y="344"/>
                </a:lnTo>
                <a:lnTo>
                  <a:pt x="4478" y="342"/>
                </a:lnTo>
                <a:lnTo>
                  <a:pt x="4480" y="342"/>
                </a:lnTo>
                <a:lnTo>
                  <a:pt x="4480" y="340"/>
                </a:lnTo>
                <a:lnTo>
                  <a:pt x="4478" y="338"/>
                </a:lnTo>
                <a:lnTo>
                  <a:pt x="4471" y="336"/>
                </a:lnTo>
                <a:lnTo>
                  <a:pt x="4471" y="336"/>
                </a:lnTo>
                <a:lnTo>
                  <a:pt x="4473" y="336"/>
                </a:lnTo>
                <a:lnTo>
                  <a:pt x="4473" y="333"/>
                </a:lnTo>
                <a:lnTo>
                  <a:pt x="4478" y="331"/>
                </a:lnTo>
                <a:lnTo>
                  <a:pt x="4478" y="329"/>
                </a:lnTo>
                <a:lnTo>
                  <a:pt x="4478" y="331"/>
                </a:lnTo>
                <a:lnTo>
                  <a:pt x="4476" y="329"/>
                </a:lnTo>
                <a:lnTo>
                  <a:pt x="4476" y="329"/>
                </a:lnTo>
                <a:lnTo>
                  <a:pt x="4476" y="327"/>
                </a:lnTo>
                <a:lnTo>
                  <a:pt x="4473" y="327"/>
                </a:lnTo>
                <a:lnTo>
                  <a:pt x="4471" y="325"/>
                </a:lnTo>
                <a:lnTo>
                  <a:pt x="4465" y="325"/>
                </a:lnTo>
                <a:lnTo>
                  <a:pt x="4465" y="325"/>
                </a:lnTo>
                <a:lnTo>
                  <a:pt x="4467" y="325"/>
                </a:lnTo>
                <a:lnTo>
                  <a:pt x="4465" y="323"/>
                </a:lnTo>
                <a:lnTo>
                  <a:pt x="4463" y="323"/>
                </a:lnTo>
                <a:lnTo>
                  <a:pt x="4463" y="321"/>
                </a:lnTo>
                <a:lnTo>
                  <a:pt x="4461" y="321"/>
                </a:lnTo>
                <a:lnTo>
                  <a:pt x="4459" y="321"/>
                </a:lnTo>
                <a:lnTo>
                  <a:pt x="4448" y="319"/>
                </a:lnTo>
                <a:lnTo>
                  <a:pt x="4446" y="319"/>
                </a:lnTo>
                <a:lnTo>
                  <a:pt x="4446" y="321"/>
                </a:lnTo>
                <a:lnTo>
                  <a:pt x="4442" y="325"/>
                </a:lnTo>
                <a:lnTo>
                  <a:pt x="4438" y="323"/>
                </a:lnTo>
                <a:lnTo>
                  <a:pt x="4438" y="323"/>
                </a:lnTo>
                <a:lnTo>
                  <a:pt x="4438" y="321"/>
                </a:lnTo>
                <a:lnTo>
                  <a:pt x="4438" y="321"/>
                </a:lnTo>
                <a:lnTo>
                  <a:pt x="4438" y="319"/>
                </a:lnTo>
                <a:lnTo>
                  <a:pt x="4438" y="319"/>
                </a:lnTo>
                <a:lnTo>
                  <a:pt x="4436" y="319"/>
                </a:lnTo>
                <a:lnTo>
                  <a:pt x="4434" y="319"/>
                </a:lnTo>
                <a:lnTo>
                  <a:pt x="4432" y="319"/>
                </a:lnTo>
                <a:lnTo>
                  <a:pt x="4429" y="321"/>
                </a:lnTo>
                <a:lnTo>
                  <a:pt x="4427" y="321"/>
                </a:lnTo>
                <a:lnTo>
                  <a:pt x="4427" y="319"/>
                </a:lnTo>
                <a:lnTo>
                  <a:pt x="4415" y="315"/>
                </a:lnTo>
                <a:lnTo>
                  <a:pt x="4413" y="313"/>
                </a:lnTo>
                <a:lnTo>
                  <a:pt x="4411" y="313"/>
                </a:lnTo>
                <a:lnTo>
                  <a:pt x="4404" y="315"/>
                </a:lnTo>
                <a:lnTo>
                  <a:pt x="4402" y="315"/>
                </a:lnTo>
                <a:lnTo>
                  <a:pt x="4400" y="317"/>
                </a:lnTo>
                <a:lnTo>
                  <a:pt x="4396" y="315"/>
                </a:lnTo>
                <a:lnTo>
                  <a:pt x="4396" y="317"/>
                </a:lnTo>
                <a:lnTo>
                  <a:pt x="4394" y="319"/>
                </a:lnTo>
                <a:lnTo>
                  <a:pt x="4394" y="321"/>
                </a:lnTo>
                <a:lnTo>
                  <a:pt x="4394" y="323"/>
                </a:lnTo>
                <a:lnTo>
                  <a:pt x="4396" y="323"/>
                </a:lnTo>
                <a:lnTo>
                  <a:pt x="4396" y="325"/>
                </a:lnTo>
                <a:lnTo>
                  <a:pt x="4398" y="327"/>
                </a:lnTo>
                <a:lnTo>
                  <a:pt x="4398" y="329"/>
                </a:lnTo>
                <a:lnTo>
                  <a:pt x="4398" y="329"/>
                </a:lnTo>
                <a:lnTo>
                  <a:pt x="4396" y="329"/>
                </a:lnTo>
                <a:lnTo>
                  <a:pt x="4396" y="331"/>
                </a:lnTo>
                <a:lnTo>
                  <a:pt x="4394" y="333"/>
                </a:lnTo>
                <a:lnTo>
                  <a:pt x="4392" y="336"/>
                </a:lnTo>
                <a:lnTo>
                  <a:pt x="4390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3" y="333"/>
                </a:lnTo>
                <a:lnTo>
                  <a:pt x="4385" y="336"/>
                </a:lnTo>
                <a:lnTo>
                  <a:pt x="4385" y="336"/>
                </a:lnTo>
                <a:lnTo>
                  <a:pt x="4385" y="336"/>
                </a:lnTo>
                <a:lnTo>
                  <a:pt x="4383" y="338"/>
                </a:lnTo>
                <a:lnTo>
                  <a:pt x="4379" y="336"/>
                </a:lnTo>
                <a:lnTo>
                  <a:pt x="4375" y="336"/>
                </a:lnTo>
                <a:lnTo>
                  <a:pt x="4373" y="333"/>
                </a:lnTo>
                <a:lnTo>
                  <a:pt x="4371" y="333"/>
                </a:lnTo>
                <a:lnTo>
                  <a:pt x="4367" y="333"/>
                </a:lnTo>
                <a:lnTo>
                  <a:pt x="4360" y="336"/>
                </a:lnTo>
                <a:lnTo>
                  <a:pt x="4354" y="333"/>
                </a:lnTo>
                <a:lnTo>
                  <a:pt x="4346" y="333"/>
                </a:lnTo>
                <a:lnTo>
                  <a:pt x="4344" y="333"/>
                </a:lnTo>
                <a:lnTo>
                  <a:pt x="4337" y="331"/>
                </a:lnTo>
                <a:lnTo>
                  <a:pt x="4331" y="329"/>
                </a:lnTo>
                <a:lnTo>
                  <a:pt x="4323" y="327"/>
                </a:lnTo>
                <a:lnTo>
                  <a:pt x="4323" y="323"/>
                </a:lnTo>
                <a:lnTo>
                  <a:pt x="4325" y="321"/>
                </a:lnTo>
                <a:lnTo>
                  <a:pt x="4329" y="321"/>
                </a:lnTo>
                <a:lnTo>
                  <a:pt x="4331" y="321"/>
                </a:lnTo>
                <a:lnTo>
                  <a:pt x="4331" y="319"/>
                </a:lnTo>
                <a:lnTo>
                  <a:pt x="4329" y="319"/>
                </a:lnTo>
                <a:lnTo>
                  <a:pt x="4325" y="317"/>
                </a:lnTo>
                <a:lnTo>
                  <a:pt x="4308" y="317"/>
                </a:lnTo>
                <a:lnTo>
                  <a:pt x="4295" y="315"/>
                </a:lnTo>
                <a:lnTo>
                  <a:pt x="4279" y="315"/>
                </a:lnTo>
                <a:lnTo>
                  <a:pt x="4270" y="317"/>
                </a:lnTo>
                <a:lnTo>
                  <a:pt x="4260" y="317"/>
                </a:lnTo>
                <a:lnTo>
                  <a:pt x="4258" y="319"/>
                </a:lnTo>
                <a:lnTo>
                  <a:pt x="4251" y="319"/>
                </a:lnTo>
                <a:lnTo>
                  <a:pt x="4253" y="321"/>
                </a:lnTo>
                <a:lnTo>
                  <a:pt x="4256" y="323"/>
                </a:lnTo>
                <a:lnTo>
                  <a:pt x="4256" y="323"/>
                </a:lnTo>
                <a:lnTo>
                  <a:pt x="4258" y="323"/>
                </a:lnTo>
                <a:lnTo>
                  <a:pt x="4258" y="325"/>
                </a:lnTo>
                <a:lnTo>
                  <a:pt x="4256" y="325"/>
                </a:lnTo>
                <a:lnTo>
                  <a:pt x="4253" y="325"/>
                </a:lnTo>
                <a:lnTo>
                  <a:pt x="4253" y="327"/>
                </a:lnTo>
                <a:lnTo>
                  <a:pt x="4253" y="329"/>
                </a:lnTo>
                <a:lnTo>
                  <a:pt x="4253" y="331"/>
                </a:lnTo>
                <a:lnTo>
                  <a:pt x="4251" y="336"/>
                </a:lnTo>
                <a:lnTo>
                  <a:pt x="4249" y="338"/>
                </a:lnTo>
                <a:lnTo>
                  <a:pt x="4247" y="338"/>
                </a:lnTo>
                <a:lnTo>
                  <a:pt x="4249" y="340"/>
                </a:lnTo>
                <a:lnTo>
                  <a:pt x="4251" y="342"/>
                </a:lnTo>
                <a:lnTo>
                  <a:pt x="4253" y="342"/>
                </a:lnTo>
                <a:lnTo>
                  <a:pt x="4256" y="342"/>
                </a:lnTo>
                <a:lnTo>
                  <a:pt x="4253" y="344"/>
                </a:lnTo>
                <a:lnTo>
                  <a:pt x="4249" y="342"/>
                </a:lnTo>
                <a:lnTo>
                  <a:pt x="4247" y="340"/>
                </a:lnTo>
                <a:lnTo>
                  <a:pt x="4247" y="340"/>
                </a:lnTo>
                <a:lnTo>
                  <a:pt x="4247" y="338"/>
                </a:lnTo>
                <a:lnTo>
                  <a:pt x="4249" y="336"/>
                </a:lnTo>
                <a:lnTo>
                  <a:pt x="4249" y="336"/>
                </a:lnTo>
                <a:lnTo>
                  <a:pt x="4251" y="331"/>
                </a:lnTo>
                <a:lnTo>
                  <a:pt x="4251" y="329"/>
                </a:lnTo>
                <a:lnTo>
                  <a:pt x="4251" y="323"/>
                </a:lnTo>
                <a:lnTo>
                  <a:pt x="4249" y="323"/>
                </a:lnTo>
                <a:lnTo>
                  <a:pt x="4247" y="321"/>
                </a:lnTo>
                <a:lnTo>
                  <a:pt x="4249" y="317"/>
                </a:lnTo>
                <a:lnTo>
                  <a:pt x="4251" y="315"/>
                </a:lnTo>
                <a:lnTo>
                  <a:pt x="4249" y="315"/>
                </a:lnTo>
                <a:lnTo>
                  <a:pt x="4247" y="310"/>
                </a:lnTo>
                <a:lnTo>
                  <a:pt x="4245" y="308"/>
                </a:lnTo>
                <a:lnTo>
                  <a:pt x="4243" y="306"/>
                </a:lnTo>
                <a:lnTo>
                  <a:pt x="4243" y="306"/>
                </a:lnTo>
                <a:lnTo>
                  <a:pt x="4243" y="310"/>
                </a:lnTo>
                <a:lnTo>
                  <a:pt x="4243" y="313"/>
                </a:lnTo>
                <a:lnTo>
                  <a:pt x="4241" y="313"/>
                </a:lnTo>
                <a:lnTo>
                  <a:pt x="4237" y="315"/>
                </a:lnTo>
                <a:lnTo>
                  <a:pt x="4233" y="315"/>
                </a:lnTo>
                <a:lnTo>
                  <a:pt x="4228" y="313"/>
                </a:lnTo>
                <a:lnTo>
                  <a:pt x="4222" y="310"/>
                </a:lnTo>
                <a:lnTo>
                  <a:pt x="4220" y="308"/>
                </a:lnTo>
                <a:lnTo>
                  <a:pt x="4220" y="306"/>
                </a:lnTo>
                <a:lnTo>
                  <a:pt x="4222" y="306"/>
                </a:lnTo>
                <a:lnTo>
                  <a:pt x="4224" y="304"/>
                </a:lnTo>
                <a:lnTo>
                  <a:pt x="4220" y="304"/>
                </a:lnTo>
                <a:lnTo>
                  <a:pt x="4218" y="304"/>
                </a:lnTo>
                <a:lnTo>
                  <a:pt x="4216" y="308"/>
                </a:lnTo>
                <a:lnTo>
                  <a:pt x="4214" y="306"/>
                </a:lnTo>
                <a:lnTo>
                  <a:pt x="4205" y="304"/>
                </a:lnTo>
                <a:lnTo>
                  <a:pt x="4203" y="306"/>
                </a:lnTo>
                <a:lnTo>
                  <a:pt x="4199" y="308"/>
                </a:lnTo>
                <a:lnTo>
                  <a:pt x="4199" y="308"/>
                </a:lnTo>
                <a:lnTo>
                  <a:pt x="4197" y="310"/>
                </a:lnTo>
                <a:lnTo>
                  <a:pt x="4197" y="313"/>
                </a:lnTo>
                <a:lnTo>
                  <a:pt x="4197" y="313"/>
                </a:lnTo>
                <a:lnTo>
                  <a:pt x="4203" y="315"/>
                </a:lnTo>
                <a:lnTo>
                  <a:pt x="4207" y="313"/>
                </a:lnTo>
                <a:lnTo>
                  <a:pt x="4212" y="313"/>
                </a:lnTo>
                <a:lnTo>
                  <a:pt x="4214" y="313"/>
                </a:lnTo>
                <a:lnTo>
                  <a:pt x="4214" y="313"/>
                </a:lnTo>
                <a:lnTo>
                  <a:pt x="4212" y="315"/>
                </a:lnTo>
                <a:lnTo>
                  <a:pt x="4207" y="317"/>
                </a:lnTo>
                <a:lnTo>
                  <a:pt x="4199" y="321"/>
                </a:lnTo>
                <a:lnTo>
                  <a:pt x="4197" y="321"/>
                </a:lnTo>
                <a:lnTo>
                  <a:pt x="4191" y="321"/>
                </a:lnTo>
                <a:lnTo>
                  <a:pt x="4189" y="323"/>
                </a:lnTo>
                <a:lnTo>
                  <a:pt x="4189" y="323"/>
                </a:lnTo>
                <a:lnTo>
                  <a:pt x="4180" y="325"/>
                </a:lnTo>
                <a:lnTo>
                  <a:pt x="4178" y="325"/>
                </a:lnTo>
                <a:lnTo>
                  <a:pt x="4176" y="325"/>
                </a:lnTo>
                <a:lnTo>
                  <a:pt x="4174" y="327"/>
                </a:lnTo>
                <a:lnTo>
                  <a:pt x="4172" y="327"/>
                </a:lnTo>
                <a:lnTo>
                  <a:pt x="4170" y="329"/>
                </a:lnTo>
                <a:lnTo>
                  <a:pt x="4163" y="329"/>
                </a:lnTo>
                <a:lnTo>
                  <a:pt x="4159" y="329"/>
                </a:lnTo>
                <a:lnTo>
                  <a:pt x="4151" y="329"/>
                </a:lnTo>
                <a:lnTo>
                  <a:pt x="4149" y="331"/>
                </a:lnTo>
                <a:lnTo>
                  <a:pt x="4147" y="331"/>
                </a:lnTo>
                <a:lnTo>
                  <a:pt x="4147" y="333"/>
                </a:lnTo>
                <a:lnTo>
                  <a:pt x="4144" y="336"/>
                </a:lnTo>
                <a:lnTo>
                  <a:pt x="4138" y="338"/>
                </a:lnTo>
                <a:lnTo>
                  <a:pt x="4134" y="340"/>
                </a:lnTo>
                <a:lnTo>
                  <a:pt x="4132" y="340"/>
                </a:lnTo>
                <a:lnTo>
                  <a:pt x="4134" y="338"/>
                </a:lnTo>
                <a:lnTo>
                  <a:pt x="4138" y="333"/>
                </a:lnTo>
                <a:lnTo>
                  <a:pt x="4147" y="325"/>
                </a:lnTo>
                <a:lnTo>
                  <a:pt x="4153" y="325"/>
                </a:lnTo>
                <a:lnTo>
                  <a:pt x="4155" y="323"/>
                </a:lnTo>
                <a:lnTo>
                  <a:pt x="4161" y="317"/>
                </a:lnTo>
                <a:lnTo>
                  <a:pt x="4161" y="317"/>
                </a:lnTo>
                <a:lnTo>
                  <a:pt x="4170" y="317"/>
                </a:lnTo>
                <a:lnTo>
                  <a:pt x="4176" y="315"/>
                </a:lnTo>
                <a:lnTo>
                  <a:pt x="4189" y="304"/>
                </a:lnTo>
                <a:lnTo>
                  <a:pt x="4195" y="304"/>
                </a:lnTo>
                <a:lnTo>
                  <a:pt x="4199" y="300"/>
                </a:lnTo>
                <a:lnTo>
                  <a:pt x="4199" y="300"/>
                </a:lnTo>
                <a:lnTo>
                  <a:pt x="4199" y="298"/>
                </a:lnTo>
                <a:lnTo>
                  <a:pt x="4199" y="298"/>
                </a:lnTo>
                <a:lnTo>
                  <a:pt x="4199" y="296"/>
                </a:lnTo>
                <a:lnTo>
                  <a:pt x="4205" y="296"/>
                </a:lnTo>
                <a:lnTo>
                  <a:pt x="4207" y="292"/>
                </a:lnTo>
                <a:lnTo>
                  <a:pt x="4214" y="289"/>
                </a:lnTo>
                <a:lnTo>
                  <a:pt x="4220" y="287"/>
                </a:lnTo>
                <a:lnTo>
                  <a:pt x="4228" y="285"/>
                </a:lnTo>
                <a:lnTo>
                  <a:pt x="4233" y="281"/>
                </a:lnTo>
                <a:lnTo>
                  <a:pt x="4243" y="277"/>
                </a:lnTo>
                <a:lnTo>
                  <a:pt x="4253" y="269"/>
                </a:lnTo>
                <a:lnTo>
                  <a:pt x="4256" y="264"/>
                </a:lnTo>
                <a:lnTo>
                  <a:pt x="4253" y="262"/>
                </a:lnTo>
                <a:lnTo>
                  <a:pt x="4249" y="262"/>
                </a:lnTo>
                <a:lnTo>
                  <a:pt x="4249" y="260"/>
                </a:lnTo>
                <a:lnTo>
                  <a:pt x="4247" y="260"/>
                </a:lnTo>
                <a:lnTo>
                  <a:pt x="4245" y="260"/>
                </a:lnTo>
                <a:lnTo>
                  <a:pt x="4241" y="256"/>
                </a:lnTo>
                <a:lnTo>
                  <a:pt x="4237" y="254"/>
                </a:lnTo>
                <a:lnTo>
                  <a:pt x="4237" y="254"/>
                </a:lnTo>
                <a:lnTo>
                  <a:pt x="4237" y="252"/>
                </a:lnTo>
                <a:lnTo>
                  <a:pt x="4239" y="254"/>
                </a:lnTo>
                <a:lnTo>
                  <a:pt x="4247" y="258"/>
                </a:lnTo>
                <a:lnTo>
                  <a:pt x="4251" y="258"/>
                </a:lnTo>
                <a:lnTo>
                  <a:pt x="4251" y="258"/>
                </a:lnTo>
                <a:lnTo>
                  <a:pt x="4251" y="260"/>
                </a:lnTo>
                <a:lnTo>
                  <a:pt x="4251" y="260"/>
                </a:lnTo>
                <a:lnTo>
                  <a:pt x="4253" y="260"/>
                </a:lnTo>
                <a:lnTo>
                  <a:pt x="4253" y="260"/>
                </a:lnTo>
                <a:lnTo>
                  <a:pt x="4256" y="256"/>
                </a:lnTo>
                <a:lnTo>
                  <a:pt x="4258" y="252"/>
                </a:lnTo>
                <a:lnTo>
                  <a:pt x="4258" y="250"/>
                </a:lnTo>
                <a:lnTo>
                  <a:pt x="4253" y="252"/>
                </a:lnTo>
                <a:lnTo>
                  <a:pt x="4251" y="245"/>
                </a:lnTo>
                <a:lnTo>
                  <a:pt x="4249" y="243"/>
                </a:lnTo>
                <a:lnTo>
                  <a:pt x="4249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5" y="241"/>
                </a:lnTo>
                <a:lnTo>
                  <a:pt x="4247" y="243"/>
                </a:lnTo>
                <a:lnTo>
                  <a:pt x="4245" y="243"/>
                </a:lnTo>
                <a:lnTo>
                  <a:pt x="4245" y="245"/>
                </a:lnTo>
                <a:lnTo>
                  <a:pt x="4243" y="245"/>
                </a:lnTo>
                <a:lnTo>
                  <a:pt x="4239" y="248"/>
                </a:lnTo>
                <a:lnTo>
                  <a:pt x="4241" y="245"/>
                </a:lnTo>
                <a:lnTo>
                  <a:pt x="4241" y="243"/>
                </a:lnTo>
                <a:lnTo>
                  <a:pt x="4241" y="243"/>
                </a:lnTo>
                <a:lnTo>
                  <a:pt x="4241" y="241"/>
                </a:lnTo>
                <a:lnTo>
                  <a:pt x="4239" y="237"/>
                </a:lnTo>
                <a:lnTo>
                  <a:pt x="4237" y="237"/>
                </a:lnTo>
                <a:lnTo>
                  <a:pt x="4235" y="235"/>
                </a:lnTo>
                <a:lnTo>
                  <a:pt x="4233" y="235"/>
                </a:lnTo>
                <a:lnTo>
                  <a:pt x="4230" y="237"/>
                </a:lnTo>
                <a:lnTo>
                  <a:pt x="4230" y="235"/>
                </a:lnTo>
                <a:lnTo>
                  <a:pt x="4233" y="235"/>
                </a:lnTo>
                <a:lnTo>
                  <a:pt x="4230" y="231"/>
                </a:lnTo>
                <a:lnTo>
                  <a:pt x="4226" y="231"/>
                </a:lnTo>
                <a:lnTo>
                  <a:pt x="4224" y="231"/>
                </a:lnTo>
                <a:lnTo>
                  <a:pt x="4222" y="229"/>
                </a:lnTo>
                <a:lnTo>
                  <a:pt x="4218" y="227"/>
                </a:lnTo>
                <a:lnTo>
                  <a:pt x="4207" y="227"/>
                </a:lnTo>
                <a:lnTo>
                  <a:pt x="4201" y="227"/>
                </a:lnTo>
                <a:lnTo>
                  <a:pt x="4193" y="227"/>
                </a:lnTo>
                <a:lnTo>
                  <a:pt x="4182" y="227"/>
                </a:lnTo>
                <a:lnTo>
                  <a:pt x="4178" y="227"/>
                </a:lnTo>
                <a:lnTo>
                  <a:pt x="4176" y="227"/>
                </a:lnTo>
                <a:lnTo>
                  <a:pt x="4172" y="227"/>
                </a:lnTo>
                <a:lnTo>
                  <a:pt x="4172" y="229"/>
                </a:lnTo>
                <a:lnTo>
                  <a:pt x="4172" y="231"/>
                </a:lnTo>
                <a:lnTo>
                  <a:pt x="4168" y="233"/>
                </a:lnTo>
                <a:lnTo>
                  <a:pt x="4168" y="233"/>
                </a:lnTo>
                <a:lnTo>
                  <a:pt x="4159" y="233"/>
                </a:lnTo>
                <a:lnTo>
                  <a:pt x="4155" y="235"/>
                </a:lnTo>
                <a:lnTo>
                  <a:pt x="4153" y="233"/>
                </a:lnTo>
                <a:lnTo>
                  <a:pt x="4149" y="233"/>
                </a:lnTo>
                <a:lnTo>
                  <a:pt x="4149" y="231"/>
                </a:lnTo>
                <a:lnTo>
                  <a:pt x="4151" y="231"/>
                </a:lnTo>
                <a:lnTo>
                  <a:pt x="4153" y="231"/>
                </a:lnTo>
                <a:lnTo>
                  <a:pt x="4157" y="227"/>
                </a:lnTo>
                <a:lnTo>
                  <a:pt x="4161" y="224"/>
                </a:lnTo>
                <a:lnTo>
                  <a:pt x="4163" y="220"/>
                </a:lnTo>
                <a:lnTo>
                  <a:pt x="4161" y="218"/>
                </a:lnTo>
                <a:lnTo>
                  <a:pt x="4157" y="218"/>
                </a:lnTo>
                <a:lnTo>
                  <a:pt x="4155" y="218"/>
                </a:lnTo>
                <a:lnTo>
                  <a:pt x="4153" y="218"/>
                </a:lnTo>
                <a:lnTo>
                  <a:pt x="4149" y="216"/>
                </a:lnTo>
                <a:lnTo>
                  <a:pt x="4144" y="216"/>
                </a:lnTo>
                <a:lnTo>
                  <a:pt x="4140" y="218"/>
                </a:lnTo>
                <a:lnTo>
                  <a:pt x="4138" y="218"/>
                </a:lnTo>
                <a:lnTo>
                  <a:pt x="4138" y="216"/>
                </a:lnTo>
                <a:lnTo>
                  <a:pt x="4134" y="216"/>
                </a:lnTo>
                <a:lnTo>
                  <a:pt x="4117" y="216"/>
                </a:lnTo>
                <a:lnTo>
                  <a:pt x="4119" y="214"/>
                </a:lnTo>
                <a:lnTo>
                  <a:pt x="4128" y="214"/>
                </a:lnTo>
                <a:lnTo>
                  <a:pt x="4134" y="212"/>
                </a:lnTo>
                <a:lnTo>
                  <a:pt x="4140" y="208"/>
                </a:lnTo>
                <a:lnTo>
                  <a:pt x="4144" y="206"/>
                </a:lnTo>
                <a:lnTo>
                  <a:pt x="4142" y="206"/>
                </a:lnTo>
                <a:lnTo>
                  <a:pt x="4142" y="204"/>
                </a:lnTo>
                <a:lnTo>
                  <a:pt x="4138" y="201"/>
                </a:lnTo>
                <a:lnTo>
                  <a:pt x="4134" y="201"/>
                </a:lnTo>
                <a:lnTo>
                  <a:pt x="4128" y="199"/>
                </a:lnTo>
                <a:lnTo>
                  <a:pt x="4126" y="199"/>
                </a:lnTo>
                <a:lnTo>
                  <a:pt x="4117" y="195"/>
                </a:lnTo>
                <a:lnTo>
                  <a:pt x="4115" y="195"/>
                </a:lnTo>
                <a:lnTo>
                  <a:pt x="4109" y="199"/>
                </a:lnTo>
                <a:lnTo>
                  <a:pt x="4105" y="199"/>
                </a:lnTo>
                <a:lnTo>
                  <a:pt x="4103" y="199"/>
                </a:lnTo>
                <a:lnTo>
                  <a:pt x="4094" y="204"/>
                </a:lnTo>
                <a:lnTo>
                  <a:pt x="4077" y="212"/>
                </a:lnTo>
                <a:lnTo>
                  <a:pt x="4075" y="216"/>
                </a:lnTo>
                <a:lnTo>
                  <a:pt x="4073" y="218"/>
                </a:lnTo>
                <a:lnTo>
                  <a:pt x="4071" y="218"/>
                </a:lnTo>
                <a:lnTo>
                  <a:pt x="4069" y="222"/>
                </a:lnTo>
                <a:lnTo>
                  <a:pt x="4069" y="224"/>
                </a:lnTo>
                <a:lnTo>
                  <a:pt x="4071" y="224"/>
                </a:lnTo>
                <a:lnTo>
                  <a:pt x="4073" y="227"/>
                </a:lnTo>
                <a:lnTo>
                  <a:pt x="4071" y="231"/>
                </a:lnTo>
                <a:lnTo>
                  <a:pt x="4069" y="231"/>
                </a:lnTo>
                <a:lnTo>
                  <a:pt x="4071" y="233"/>
                </a:lnTo>
                <a:lnTo>
                  <a:pt x="4073" y="233"/>
                </a:lnTo>
                <a:lnTo>
                  <a:pt x="4082" y="233"/>
                </a:lnTo>
                <a:lnTo>
                  <a:pt x="4080" y="235"/>
                </a:lnTo>
                <a:lnTo>
                  <a:pt x="4075" y="235"/>
                </a:lnTo>
                <a:lnTo>
                  <a:pt x="4071" y="235"/>
                </a:lnTo>
                <a:lnTo>
                  <a:pt x="4069" y="233"/>
                </a:lnTo>
                <a:lnTo>
                  <a:pt x="4061" y="235"/>
                </a:lnTo>
                <a:lnTo>
                  <a:pt x="4056" y="233"/>
                </a:lnTo>
                <a:lnTo>
                  <a:pt x="4050" y="235"/>
                </a:lnTo>
                <a:lnTo>
                  <a:pt x="4040" y="233"/>
                </a:lnTo>
                <a:lnTo>
                  <a:pt x="4040" y="235"/>
                </a:lnTo>
                <a:lnTo>
                  <a:pt x="4042" y="235"/>
                </a:lnTo>
                <a:lnTo>
                  <a:pt x="4044" y="237"/>
                </a:lnTo>
                <a:lnTo>
                  <a:pt x="4048" y="239"/>
                </a:lnTo>
                <a:lnTo>
                  <a:pt x="4050" y="241"/>
                </a:lnTo>
                <a:lnTo>
                  <a:pt x="4054" y="243"/>
                </a:lnTo>
                <a:lnTo>
                  <a:pt x="4054" y="250"/>
                </a:lnTo>
                <a:lnTo>
                  <a:pt x="4052" y="252"/>
                </a:lnTo>
                <a:lnTo>
                  <a:pt x="4050" y="254"/>
                </a:lnTo>
                <a:lnTo>
                  <a:pt x="4050" y="254"/>
                </a:lnTo>
                <a:lnTo>
                  <a:pt x="4048" y="254"/>
                </a:lnTo>
                <a:lnTo>
                  <a:pt x="4050" y="252"/>
                </a:lnTo>
                <a:lnTo>
                  <a:pt x="4052" y="250"/>
                </a:lnTo>
                <a:lnTo>
                  <a:pt x="4052" y="248"/>
                </a:lnTo>
                <a:lnTo>
                  <a:pt x="4052" y="245"/>
                </a:lnTo>
                <a:lnTo>
                  <a:pt x="4050" y="245"/>
                </a:lnTo>
                <a:lnTo>
                  <a:pt x="4050" y="245"/>
                </a:lnTo>
                <a:lnTo>
                  <a:pt x="4044" y="243"/>
                </a:lnTo>
                <a:lnTo>
                  <a:pt x="4042" y="241"/>
                </a:lnTo>
                <a:lnTo>
                  <a:pt x="4038" y="241"/>
                </a:lnTo>
                <a:lnTo>
                  <a:pt x="4038" y="241"/>
                </a:lnTo>
                <a:lnTo>
                  <a:pt x="4031" y="243"/>
                </a:lnTo>
                <a:lnTo>
                  <a:pt x="4029" y="243"/>
                </a:lnTo>
                <a:lnTo>
                  <a:pt x="4027" y="243"/>
                </a:lnTo>
                <a:lnTo>
                  <a:pt x="4027" y="245"/>
                </a:lnTo>
                <a:lnTo>
                  <a:pt x="4023" y="245"/>
                </a:lnTo>
                <a:lnTo>
                  <a:pt x="4023" y="248"/>
                </a:lnTo>
                <a:lnTo>
                  <a:pt x="4021" y="250"/>
                </a:lnTo>
                <a:lnTo>
                  <a:pt x="4019" y="248"/>
                </a:lnTo>
                <a:lnTo>
                  <a:pt x="4017" y="248"/>
                </a:lnTo>
                <a:lnTo>
                  <a:pt x="4010" y="250"/>
                </a:lnTo>
                <a:lnTo>
                  <a:pt x="4006" y="252"/>
                </a:lnTo>
                <a:lnTo>
                  <a:pt x="4006" y="250"/>
                </a:lnTo>
                <a:lnTo>
                  <a:pt x="4006" y="248"/>
                </a:lnTo>
                <a:lnTo>
                  <a:pt x="4006" y="248"/>
                </a:lnTo>
                <a:lnTo>
                  <a:pt x="3998" y="250"/>
                </a:lnTo>
                <a:lnTo>
                  <a:pt x="3996" y="252"/>
                </a:lnTo>
                <a:lnTo>
                  <a:pt x="3994" y="252"/>
                </a:lnTo>
                <a:lnTo>
                  <a:pt x="3998" y="248"/>
                </a:lnTo>
                <a:lnTo>
                  <a:pt x="4000" y="245"/>
                </a:lnTo>
                <a:lnTo>
                  <a:pt x="3998" y="245"/>
                </a:lnTo>
                <a:lnTo>
                  <a:pt x="3992" y="243"/>
                </a:lnTo>
                <a:lnTo>
                  <a:pt x="3989" y="243"/>
                </a:lnTo>
                <a:lnTo>
                  <a:pt x="3985" y="245"/>
                </a:lnTo>
                <a:lnTo>
                  <a:pt x="3977" y="243"/>
                </a:lnTo>
                <a:lnTo>
                  <a:pt x="3977" y="245"/>
                </a:lnTo>
                <a:lnTo>
                  <a:pt x="3975" y="245"/>
                </a:lnTo>
                <a:lnTo>
                  <a:pt x="3971" y="245"/>
                </a:lnTo>
                <a:lnTo>
                  <a:pt x="3966" y="245"/>
                </a:lnTo>
                <a:lnTo>
                  <a:pt x="3964" y="248"/>
                </a:lnTo>
                <a:lnTo>
                  <a:pt x="3960" y="245"/>
                </a:lnTo>
                <a:lnTo>
                  <a:pt x="3958" y="245"/>
                </a:lnTo>
                <a:lnTo>
                  <a:pt x="3956" y="248"/>
                </a:lnTo>
                <a:lnTo>
                  <a:pt x="3954" y="245"/>
                </a:lnTo>
                <a:lnTo>
                  <a:pt x="3954" y="250"/>
                </a:lnTo>
                <a:lnTo>
                  <a:pt x="3954" y="252"/>
                </a:lnTo>
                <a:lnTo>
                  <a:pt x="3954" y="252"/>
                </a:lnTo>
                <a:lnTo>
                  <a:pt x="3956" y="252"/>
                </a:lnTo>
                <a:lnTo>
                  <a:pt x="3956" y="250"/>
                </a:lnTo>
                <a:lnTo>
                  <a:pt x="3958" y="250"/>
                </a:lnTo>
                <a:lnTo>
                  <a:pt x="3960" y="252"/>
                </a:lnTo>
                <a:lnTo>
                  <a:pt x="3962" y="250"/>
                </a:lnTo>
                <a:lnTo>
                  <a:pt x="3964" y="250"/>
                </a:lnTo>
                <a:lnTo>
                  <a:pt x="3964" y="250"/>
                </a:lnTo>
                <a:lnTo>
                  <a:pt x="3973" y="250"/>
                </a:lnTo>
                <a:lnTo>
                  <a:pt x="3971" y="252"/>
                </a:lnTo>
                <a:lnTo>
                  <a:pt x="3962" y="252"/>
                </a:lnTo>
                <a:lnTo>
                  <a:pt x="3950" y="254"/>
                </a:lnTo>
                <a:lnTo>
                  <a:pt x="3945" y="256"/>
                </a:lnTo>
                <a:lnTo>
                  <a:pt x="3939" y="256"/>
                </a:lnTo>
                <a:lnTo>
                  <a:pt x="3933" y="258"/>
                </a:lnTo>
                <a:lnTo>
                  <a:pt x="3927" y="258"/>
                </a:lnTo>
                <a:lnTo>
                  <a:pt x="3914" y="260"/>
                </a:lnTo>
                <a:lnTo>
                  <a:pt x="3906" y="264"/>
                </a:lnTo>
                <a:lnTo>
                  <a:pt x="3901" y="264"/>
                </a:lnTo>
                <a:lnTo>
                  <a:pt x="3893" y="266"/>
                </a:lnTo>
                <a:lnTo>
                  <a:pt x="3889" y="269"/>
                </a:lnTo>
                <a:lnTo>
                  <a:pt x="3878" y="273"/>
                </a:lnTo>
                <a:lnTo>
                  <a:pt x="3870" y="273"/>
                </a:lnTo>
                <a:lnTo>
                  <a:pt x="3868" y="273"/>
                </a:lnTo>
                <a:lnTo>
                  <a:pt x="3868" y="275"/>
                </a:lnTo>
                <a:lnTo>
                  <a:pt x="3868" y="275"/>
                </a:lnTo>
                <a:lnTo>
                  <a:pt x="3870" y="275"/>
                </a:lnTo>
                <a:lnTo>
                  <a:pt x="3872" y="275"/>
                </a:lnTo>
                <a:lnTo>
                  <a:pt x="3874" y="277"/>
                </a:lnTo>
                <a:lnTo>
                  <a:pt x="3874" y="279"/>
                </a:lnTo>
                <a:lnTo>
                  <a:pt x="3868" y="283"/>
                </a:lnTo>
                <a:lnTo>
                  <a:pt x="3866" y="285"/>
                </a:lnTo>
                <a:lnTo>
                  <a:pt x="3864" y="287"/>
                </a:lnTo>
                <a:lnTo>
                  <a:pt x="3857" y="283"/>
                </a:lnTo>
                <a:lnTo>
                  <a:pt x="3855" y="283"/>
                </a:lnTo>
                <a:lnTo>
                  <a:pt x="3855" y="285"/>
                </a:lnTo>
                <a:lnTo>
                  <a:pt x="3851" y="285"/>
                </a:lnTo>
                <a:lnTo>
                  <a:pt x="3851" y="287"/>
                </a:lnTo>
                <a:lnTo>
                  <a:pt x="3855" y="287"/>
                </a:lnTo>
                <a:lnTo>
                  <a:pt x="3860" y="289"/>
                </a:lnTo>
                <a:lnTo>
                  <a:pt x="3864" y="292"/>
                </a:lnTo>
                <a:lnTo>
                  <a:pt x="3866" y="294"/>
                </a:lnTo>
                <a:lnTo>
                  <a:pt x="3870" y="294"/>
                </a:lnTo>
                <a:lnTo>
                  <a:pt x="3872" y="296"/>
                </a:lnTo>
                <a:lnTo>
                  <a:pt x="3866" y="296"/>
                </a:lnTo>
                <a:lnTo>
                  <a:pt x="3864" y="294"/>
                </a:lnTo>
                <a:lnTo>
                  <a:pt x="3862" y="294"/>
                </a:lnTo>
                <a:lnTo>
                  <a:pt x="3860" y="294"/>
                </a:lnTo>
                <a:lnTo>
                  <a:pt x="3855" y="294"/>
                </a:lnTo>
                <a:lnTo>
                  <a:pt x="3853" y="296"/>
                </a:lnTo>
                <a:lnTo>
                  <a:pt x="3855" y="298"/>
                </a:lnTo>
                <a:lnTo>
                  <a:pt x="3862" y="298"/>
                </a:lnTo>
                <a:lnTo>
                  <a:pt x="3864" y="300"/>
                </a:lnTo>
                <a:lnTo>
                  <a:pt x="3872" y="308"/>
                </a:lnTo>
                <a:lnTo>
                  <a:pt x="3872" y="310"/>
                </a:lnTo>
                <a:lnTo>
                  <a:pt x="3876" y="310"/>
                </a:lnTo>
                <a:lnTo>
                  <a:pt x="3876" y="310"/>
                </a:lnTo>
                <a:lnTo>
                  <a:pt x="3874" y="313"/>
                </a:lnTo>
                <a:lnTo>
                  <a:pt x="3872" y="315"/>
                </a:lnTo>
                <a:lnTo>
                  <a:pt x="3870" y="317"/>
                </a:lnTo>
                <a:lnTo>
                  <a:pt x="3860" y="317"/>
                </a:lnTo>
                <a:lnTo>
                  <a:pt x="3855" y="319"/>
                </a:lnTo>
                <a:lnTo>
                  <a:pt x="3855" y="319"/>
                </a:lnTo>
                <a:lnTo>
                  <a:pt x="3853" y="321"/>
                </a:lnTo>
                <a:lnTo>
                  <a:pt x="3853" y="321"/>
                </a:lnTo>
                <a:lnTo>
                  <a:pt x="3853" y="323"/>
                </a:lnTo>
                <a:lnTo>
                  <a:pt x="3853" y="323"/>
                </a:lnTo>
                <a:lnTo>
                  <a:pt x="3855" y="325"/>
                </a:lnTo>
                <a:lnTo>
                  <a:pt x="3864" y="329"/>
                </a:lnTo>
                <a:lnTo>
                  <a:pt x="3864" y="331"/>
                </a:lnTo>
                <a:lnTo>
                  <a:pt x="3862" y="329"/>
                </a:lnTo>
                <a:lnTo>
                  <a:pt x="3857" y="327"/>
                </a:lnTo>
                <a:lnTo>
                  <a:pt x="3855" y="325"/>
                </a:lnTo>
                <a:lnTo>
                  <a:pt x="3851" y="325"/>
                </a:lnTo>
                <a:lnTo>
                  <a:pt x="3851" y="323"/>
                </a:lnTo>
                <a:lnTo>
                  <a:pt x="3851" y="321"/>
                </a:lnTo>
                <a:lnTo>
                  <a:pt x="3851" y="321"/>
                </a:lnTo>
                <a:lnTo>
                  <a:pt x="3851" y="319"/>
                </a:lnTo>
                <a:lnTo>
                  <a:pt x="3855" y="317"/>
                </a:lnTo>
                <a:lnTo>
                  <a:pt x="3860" y="317"/>
                </a:lnTo>
                <a:lnTo>
                  <a:pt x="3864" y="313"/>
                </a:lnTo>
                <a:lnTo>
                  <a:pt x="3868" y="310"/>
                </a:lnTo>
                <a:lnTo>
                  <a:pt x="3868" y="310"/>
                </a:lnTo>
                <a:lnTo>
                  <a:pt x="3866" y="308"/>
                </a:lnTo>
                <a:lnTo>
                  <a:pt x="3862" y="308"/>
                </a:lnTo>
                <a:lnTo>
                  <a:pt x="3853" y="310"/>
                </a:lnTo>
                <a:lnTo>
                  <a:pt x="3847" y="310"/>
                </a:lnTo>
                <a:lnTo>
                  <a:pt x="3845" y="313"/>
                </a:lnTo>
                <a:lnTo>
                  <a:pt x="3843" y="313"/>
                </a:lnTo>
                <a:lnTo>
                  <a:pt x="3841" y="313"/>
                </a:lnTo>
                <a:lnTo>
                  <a:pt x="3834" y="313"/>
                </a:lnTo>
                <a:lnTo>
                  <a:pt x="3830" y="313"/>
                </a:lnTo>
                <a:lnTo>
                  <a:pt x="3820" y="315"/>
                </a:lnTo>
                <a:lnTo>
                  <a:pt x="3818" y="315"/>
                </a:lnTo>
                <a:lnTo>
                  <a:pt x="3792" y="315"/>
                </a:lnTo>
                <a:lnTo>
                  <a:pt x="3788" y="315"/>
                </a:lnTo>
                <a:lnTo>
                  <a:pt x="3776" y="317"/>
                </a:lnTo>
                <a:lnTo>
                  <a:pt x="3776" y="319"/>
                </a:lnTo>
                <a:lnTo>
                  <a:pt x="3776" y="321"/>
                </a:lnTo>
                <a:lnTo>
                  <a:pt x="3774" y="321"/>
                </a:lnTo>
                <a:lnTo>
                  <a:pt x="3772" y="323"/>
                </a:lnTo>
                <a:lnTo>
                  <a:pt x="3774" y="325"/>
                </a:lnTo>
                <a:lnTo>
                  <a:pt x="3774" y="327"/>
                </a:lnTo>
                <a:lnTo>
                  <a:pt x="3774" y="329"/>
                </a:lnTo>
                <a:lnTo>
                  <a:pt x="3774" y="331"/>
                </a:lnTo>
                <a:lnTo>
                  <a:pt x="3776" y="331"/>
                </a:lnTo>
                <a:lnTo>
                  <a:pt x="3778" y="333"/>
                </a:lnTo>
                <a:lnTo>
                  <a:pt x="3778" y="336"/>
                </a:lnTo>
                <a:lnTo>
                  <a:pt x="3778" y="338"/>
                </a:lnTo>
                <a:lnTo>
                  <a:pt x="3776" y="340"/>
                </a:lnTo>
                <a:lnTo>
                  <a:pt x="3776" y="342"/>
                </a:lnTo>
                <a:lnTo>
                  <a:pt x="3778" y="344"/>
                </a:lnTo>
                <a:lnTo>
                  <a:pt x="3778" y="346"/>
                </a:lnTo>
                <a:lnTo>
                  <a:pt x="3778" y="348"/>
                </a:lnTo>
                <a:lnTo>
                  <a:pt x="3782" y="350"/>
                </a:lnTo>
                <a:lnTo>
                  <a:pt x="3786" y="350"/>
                </a:lnTo>
                <a:lnTo>
                  <a:pt x="3790" y="350"/>
                </a:lnTo>
                <a:lnTo>
                  <a:pt x="3792" y="352"/>
                </a:lnTo>
                <a:lnTo>
                  <a:pt x="3797" y="352"/>
                </a:lnTo>
                <a:lnTo>
                  <a:pt x="3799" y="354"/>
                </a:lnTo>
                <a:lnTo>
                  <a:pt x="3799" y="354"/>
                </a:lnTo>
                <a:lnTo>
                  <a:pt x="3799" y="357"/>
                </a:lnTo>
                <a:lnTo>
                  <a:pt x="3801" y="359"/>
                </a:lnTo>
                <a:lnTo>
                  <a:pt x="3805" y="363"/>
                </a:lnTo>
                <a:lnTo>
                  <a:pt x="3807" y="363"/>
                </a:lnTo>
                <a:lnTo>
                  <a:pt x="3813" y="363"/>
                </a:lnTo>
                <a:lnTo>
                  <a:pt x="3816" y="365"/>
                </a:lnTo>
                <a:lnTo>
                  <a:pt x="3818" y="369"/>
                </a:lnTo>
                <a:lnTo>
                  <a:pt x="3818" y="369"/>
                </a:lnTo>
                <a:lnTo>
                  <a:pt x="3818" y="371"/>
                </a:lnTo>
                <a:lnTo>
                  <a:pt x="3818" y="373"/>
                </a:lnTo>
                <a:lnTo>
                  <a:pt x="3818" y="373"/>
                </a:lnTo>
                <a:lnTo>
                  <a:pt x="3818" y="375"/>
                </a:lnTo>
                <a:lnTo>
                  <a:pt x="3813" y="380"/>
                </a:lnTo>
                <a:lnTo>
                  <a:pt x="3811" y="384"/>
                </a:lnTo>
                <a:lnTo>
                  <a:pt x="3816" y="388"/>
                </a:lnTo>
                <a:lnTo>
                  <a:pt x="3818" y="392"/>
                </a:lnTo>
                <a:lnTo>
                  <a:pt x="3820" y="396"/>
                </a:lnTo>
                <a:lnTo>
                  <a:pt x="3822" y="398"/>
                </a:lnTo>
                <a:lnTo>
                  <a:pt x="3820" y="401"/>
                </a:lnTo>
                <a:lnTo>
                  <a:pt x="3820" y="403"/>
                </a:lnTo>
                <a:lnTo>
                  <a:pt x="3818" y="405"/>
                </a:lnTo>
                <a:lnTo>
                  <a:pt x="3813" y="405"/>
                </a:lnTo>
                <a:lnTo>
                  <a:pt x="3811" y="405"/>
                </a:lnTo>
                <a:lnTo>
                  <a:pt x="3811" y="407"/>
                </a:lnTo>
                <a:lnTo>
                  <a:pt x="3811" y="409"/>
                </a:lnTo>
                <a:lnTo>
                  <a:pt x="3811" y="411"/>
                </a:lnTo>
                <a:lnTo>
                  <a:pt x="3811" y="411"/>
                </a:lnTo>
                <a:lnTo>
                  <a:pt x="3809" y="411"/>
                </a:lnTo>
                <a:lnTo>
                  <a:pt x="3807" y="411"/>
                </a:lnTo>
                <a:lnTo>
                  <a:pt x="3807" y="409"/>
                </a:lnTo>
                <a:lnTo>
                  <a:pt x="3805" y="407"/>
                </a:lnTo>
                <a:lnTo>
                  <a:pt x="3807" y="405"/>
                </a:lnTo>
                <a:lnTo>
                  <a:pt x="3809" y="403"/>
                </a:lnTo>
                <a:lnTo>
                  <a:pt x="3811" y="398"/>
                </a:lnTo>
                <a:lnTo>
                  <a:pt x="3811" y="394"/>
                </a:lnTo>
                <a:lnTo>
                  <a:pt x="3811" y="392"/>
                </a:lnTo>
                <a:lnTo>
                  <a:pt x="3809" y="390"/>
                </a:lnTo>
                <a:lnTo>
                  <a:pt x="3809" y="388"/>
                </a:lnTo>
                <a:lnTo>
                  <a:pt x="3807" y="388"/>
                </a:lnTo>
                <a:lnTo>
                  <a:pt x="3805" y="390"/>
                </a:lnTo>
                <a:lnTo>
                  <a:pt x="3803" y="394"/>
                </a:lnTo>
                <a:lnTo>
                  <a:pt x="3799" y="398"/>
                </a:lnTo>
                <a:lnTo>
                  <a:pt x="3799" y="401"/>
                </a:lnTo>
                <a:lnTo>
                  <a:pt x="3799" y="403"/>
                </a:lnTo>
                <a:lnTo>
                  <a:pt x="3799" y="403"/>
                </a:lnTo>
                <a:lnTo>
                  <a:pt x="3799" y="401"/>
                </a:lnTo>
                <a:lnTo>
                  <a:pt x="3799" y="396"/>
                </a:lnTo>
                <a:lnTo>
                  <a:pt x="3799" y="394"/>
                </a:lnTo>
                <a:lnTo>
                  <a:pt x="3801" y="392"/>
                </a:lnTo>
                <a:lnTo>
                  <a:pt x="3801" y="390"/>
                </a:lnTo>
                <a:lnTo>
                  <a:pt x="3799" y="388"/>
                </a:lnTo>
                <a:lnTo>
                  <a:pt x="3799" y="386"/>
                </a:lnTo>
                <a:lnTo>
                  <a:pt x="3799" y="384"/>
                </a:lnTo>
                <a:lnTo>
                  <a:pt x="3801" y="380"/>
                </a:lnTo>
                <a:lnTo>
                  <a:pt x="3803" y="380"/>
                </a:lnTo>
                <a:lnTo>
                  <a:pt x="3809" y="375"/>
                </a:lnTo>
                <a:lnTo>
                  <a:pt x="3809" y="375"/>
                </a:lnTo>
                <a:lnTo>
                  <a:pt x="3811" y="371"/>
                </a:lnTo>
                <a:lnTo>
                  <a:pt x="3813" y="371"/>
                </a:lnTo>
                <a:lnTo>
                  <a:pt x="3813" y="369"/>
                </a:lnTo>
                <a:lnTo>
                  <a:pt x="3811" y="367"/>
                </a:lnTo>
                <a:lnTo>
                  <a:pt x="3809" y="367"/>
                </a:lnTo>
                <a:lnTo>
                  <a:pt x="3807" y="367"/>
                </a:lnTo>
                <a:lnTo>
                  <a:pt x="3803" y="367"/>
                </a:lnTo>
                <a:lnTo>
                  <a:pt x="3797" y="369"/>
                </a:lnTo>
                <a:lnTo>
                  <a:pt x="3790" y="367"/>
                </a:lnTo>
                <a:lnTo>
                  <a:pt x="3788" y="367"/>
                </a:lnTo>
                <a:lnTo>
                  <a:pt x="3780" y="361"/>
                </a:lnTo>
                <a:lnTo>
                  <a:pt x="3778" y="359"/>
                </a:lnTo>
                <a:lnTo>
                  <a:pt x="3778" y="359"/>
                </a:lnTo>
                <a:lnTo>
                  <a:pt x="3778" y="359"/>
                </a:lnTo>
                <a:lnTo>
                  <a:pt x="3774" y="357"/>
                </a:lnTo>
                <a:lnTo>
                  <a:pt x="3765" y="354"/>
                </a:lnTo>
                <a:lnTo>
                  <a:pt x="3759" y="350"/>
                </a:lnTo>
                <a:lnTo>
                  <a:pt x="3744" y="350"/>
                </a:lnTo>
                <a:lnTo>
                  <a:pt x="3740" y="350"/>
                </a:lnTo>
                <a:lnTo>
                  <a:pt x="3738" y="352"/>
                </a:lnTo>
                <a:lnTo>
                  <a:pt x="3734" y="354"/>
                </a:lnTo>
                <a:lnTo>
                  <a:pt x="3732" y="354"/>
                </a:lnTo>
                <a:lnTo>
                  <a:pt x="3730" y="354"/>
                </a:lnTo>
                <a:lnTo>
                  <a:pt x="3730" y="357"/>
                </a:lnTo>
                <a:lnTo>
                  <a:pt x="3730" y="357"/>
                </a:lnTo>
                <a:lnTo>
                  <a:pt x="3730" y="359"/>
                </a:lnTo>
                <a:lnTo>
                  <a:pt x="3734" y="357"/>
                </a:lnTo>
                <a:lnTo>
                  <a:pt x="3738" y="359"/>
                </a:lnTo>
                <a:lnTo>
                  <a:pt x="3740" y="359"/>
                </a:lnTo>
                <a:lnTo>
                  <a:pt x="3740" y="361"/>
                </a:lnTo>
                <a:lnTo>
                  <a:pt x="3740" y="363"/>
                </a:lnTo>
                <a:lnTo>
                  <a:pt x="3734" y="365"/>
                </a:lnTo>
                <a:lnTo>
                  <a:pt x="3732" y="365"/>
                </a:lnTo>
                <a:lnTo>
                  <a:pt x="3723" y="361"/>
                </a:lnTo>
                <a:lnTo>
                  <a:pt x="3721" y="359"/>
                </a:lnTo>
                <a:lnTo>
                  <a:pt x="3715" y="361"/>
                </a:lnTo>
                <a:lnTo>
                  <a:pt x="3711" y="363"/>
                </a:lnTo>
                <a:lnTo>
                  <a:pt x="3709" y="363"/>
                </a:lnTo>
                <a:lnTo>
                  <a:pt x="3711" y="365"/>
                </a:lnTo>
                <a:lnTo>
                  <a:pt x="3713" y="369"/>
                </a:lnTo>
                <a:lnTo>
                  <a:pt x="3713" y="371"/>
                </a:lnTo>
                <a:lnTo>
                  <a:pt x="3715" y="373"/>
                </a:lnTo>
                <a:lnTo>
                  <a:pt x="3721" y="375"/>
                </a:lnTo>
                <a:lnTo>
                  <a:pt x="3725" y="375"/>
                </a:lnTo>
                <a:lnTo>
                  <a:pt x="3730" y="380"/>
                </a:lnTo>
                <a:lnTo>
                  <a:pt x="3734" y="380"/>
                </a:lnTo>
                <a:lnTo>
                  <a:pt x="3736" y="378"/>
                </a:lnTo>
                <a:lnTo>
                  <a:pt x="3740" y="380"/>
                </a:lnTo>
                <a:lnTo>
                  <a:pt x="3744" y="384"/>
                </a:lnTo>
                <a:lnTo>
                  <a:pt x="3744" y="386"/>
                </a:lnTo>
                <a:lnTo>
                  <a:pt x="3746" y="388"/>
                </a:lnTo>
                <a:lnTo>
                  <a:pt x="3748" y="388"/>
                </a:lnTo>
                <a:lnTo>
                  <a:pt x="3748" y="388"/>
                </a:lnTo>
                <a:lnTo>
                  <a:pt x="3751" y="388"/>
                </a:lnTo>
                <a:lnTo>
                  <a:pt x="3753" y="386"/>
                </a:lnTo>
                <a:lnTo>
                  <a:pt x="3753" y="388"/>
                </a:lnTo>
                <a:lnTo>
                  <a:pt x="3751" y="388"/>
                </a:lnTo>
                <a:lnTo>
                  <a:pt x="3744" y="390"/>
                </a:lnTo>
                <a:lnTo>
                  <a:pt x="3742" y="388"/>
                </a:lnTo>
                <a:lnTo>
                  <a:pt x="3738" y="388"/>
                </a:lnTo>
                <a:lnTo>
                  <a:pt x="3732" y="382"/>
                </a:lnTo>
                <a:lnTo>
                  <a:pt x="3723" y="382"/>
                </a:lnTo>
                <a:lnTo>
                  <a:pt x="3721" y="384"/>
                </a:lnTo>
                <a:lnTo>
                  <a:pt x="3719" y="382"/>
                </a:lnTo>
                <a:lnTo>
                  <a:pt x="3711" y="382"/>
                </a:lnTo>
                <a:lnTo>
                  <a:pt x="3704" y="380"/>
                </a:lnTo>
                <a:lnTo>
                  <a:pt x="3698" y="378"/>
                </a:lnTo>
                <a:lnTo>
                  <a:pt x="3698" y="378"/>
                </a:lnTo>
                <a:lnTo>
                  <a:pt x="3698" y="375"/>
                </a:lnTo>
                <a:lnTo>
                  <a:pt x="3700" y="373"/>
                </a:lnTo>
                <a:lnTo>
                  <a:pt x="3700" y="373"/>
                </a:lnTo>
                <a:lnTo>
                  <a:pt x="3702" y="369"/>
                </a:lnTo>
                <a:lnTo>
                  <a:pt x="3698" y="365"/>
                </a:lnTo>
                <a:lnTo>
                  <a:pt x="3698" y="361"/>
                </a:lnTo>
                <a:lnTo>
                  <a:pt x="3700" y="361"/>
                </a:lnTo>
                <a:lnTo>
                  <a:pt x="3702" y="357"/>
                </a:lnTo>
                <a:lnTo>
                  <a:pt x="3704" y="354"/>
                </a:lnTo>
                <a:lnTo>
                  <a:pt x="3704" y="354"/>
                </a:lnTo>
                <a:lnTo>
                  <a:pt x="3704" y="352"/>
                </a:lnTo>
                <a:lnTo>
                  <a:pt x="3704" y="350"/>
                </a:lnTo>
                <a:lnTo>
                  <a:pt x="3704" y="350"/>
                </a:lnTo>
                <a:lnTo>
                  <a:pt x="3702" y="348"/>
                </a:lnTo>
                <a:lnTo>
                  <a:pt x="3702" y="346"/>
                </a:lnTo>
                <a:lnTo>
                  <a:pt x="3702" y="344"/>
                </a:lnTo>
                <a:lnTo>
                  <a:pt x="3700" y="342"/>
                </a:lnTo>
                <a:lnTo>
                  <a:pt x="3700" y="340"/>
                </a:lnTo>
                <a:lnTo>
                  <a:pt x="3696" y="338"/>
                </a:lnTo>
                <a:lnTo>
                  <a:pt x="3694" y="338"/>
                </a:lnTo>
                <a:lnTo>
                  <a:pt x="3692" y="338"/>
                </a:lnTo>
                <a:lnTo>
                  <a:pt x="3692" y="338"/>
                </a:lnTo>
                <a:lnTo>
                  <a:pt x="3692" y="342"/>
                </a:lnTo>
                <a:lnTo>
                  <a:pt x="3694" y="344"/>
                </a:lnTo>
                <a:lnTo>
                  <a:pt x="3696" y="346"/>
                </a:lnTo>
                <a:lnTo>
                  <a:pt x="3696" y="348"/>
                </a:lnTo>
                <a:lnTo>
                  <a:pt x="3696" y="352"/>
                </a:lnTo>
                <a:lnTo>
                  <a:pt x="3694" y="354"/>
                </a:lnTo>
                <a:lnTo>
                  <a:pt x="3694" y="357"/>
                </a:lnTo>
                <a:lnTo>
                  <a:pt x="3692" y="359"/>
                </a:lnTo>
                <a:lnTo>
                  <a:pt x="3688" y="361"/>
                </a:lnTo>
                <a:lnTo>
                  <a:pt x="3684" y="361"/>
                </a:lnTo>
                <a:lnTo>
                  <a:pt x="3679" y="363"/>
                </a:lnTo>
                <a:lnTo>
                  <a:pt x="3675" y="365"/>
                </a:lnTo>
                <a:lnTo>
                  <a:pt x="3667" y="375"/>
                </a:lnTo>
                <a:lnTo>
                  <a:pt x="3667" y="378"/>
                </a:lnTo>
                <a:lnTo>
                  <a:pt x="3671" y="378"/>
                </a:lnTo>
                <a:lnTo>
                  <a:pt x="3673" y="380"/>
                </a:lnTo>
                <a:lnTo>
                  <a:pt x="3673" y="382"/>
                </a:lnTo>
                <a:lnTo>
                  <a:pt x="3675" y="386"/>
                </a:lnTo>
                <a:lnTo>
                  <a:pt x="3684" y="396"/>
                </a:lnTo>
                <a:lnTo>
                  <a:pt x="3686" y="398"/>
                </a:lnTo>
                <a:lnTo>
                  <a:pt x="3684" y="401"/>
                </a:lnTo>
                <a:lnTo>
                  <a:pt x="3679" y="407"/>
                </a:lnTo>
                <a:lnTo>
                  <a:pt x="3677" y="409"/>
                </a:lnTo>
                <a:lnTo>
                  <a:pt x="3673" y="417"/>
                </a:lnTo>
                <a:lnTo>
                  <a:pt x="3673" y="419"/>
                </a:lnTo>
                <a:lnTo>
                  <a:pt x="3675" y="424"/>
                </a:lnTo>
                <a:lnTo>
                  <a:pt x="3677" y="426"/>
                </a:lnTo>
                <a:lnTo>
                  <a:pt x="3677" y="428"/>
                </a:lnTo>
                <a:lnTo>
                  <a:pt x="3677" y="434"/>
                </a:lnTo>
                <a:lnTo>
                  <a:pt x="3677" y="434"/>
                </a:lnTo>
                <a:lnTo>
                  <a:pt x="3679" y="436"/>
                </a:lnTo>
                <a:lnTo>
                  <a:pt x="3686" y="434"/>
                </a:lnTo>
                <a:lnTo>
                  <a:pt x="3692" y="436"/>
                </a:lnTo>
                <a:lnTo>
                  <a:pt x="3694" y="436"/>
                </a:lnTo>
                <a:lnTo>
                  <a:pt x="3700" y="432"/>
                </a:lnTo>
                <a:lnTo>
                  <a:pt x="3702" y="432"/>
                </a:lnTo>
                <a:lnTo>
                  <a:pt x="3709" y="432"/>
                </a:lnTo>
                <a:lnTo>
                  <a:pt x="3717" y="436"/>
                </a:lnTo>
                <a:lnTo>
                  <a:pt x="3728" y="438"/>
                </a:lnTo>
                <a:lnTo>
                  <a:pt x="3730" y="440"/>
                </a:lnTo>
                <a:lnTo>
                  <a:pt x="3732" y="440"/>
                </a:lnTo>
                <a:lnTo>
                  <a:pt x="3734" y="447"/>
                </a:lnTo>
                <a:lnTo>
                  <a:pt x="3736" y="451"/>
                </a:lnTo>
                <a:lnTo>
                  <a:pt x="3738" y="453"/>
                </a:lnTo>
                <a:lnTo>
                  <a:pt x="3738" y="457"/>
                </a:lnTo>
                <a:lnTo>
                  <a:pt x="3736" y="457"/>
                </a:lnTo>
                <a:lnTo>
                  <a:pt x="3734" y="457"/>
                </a:lnTo>
                <a:lnTo>
                  <a:pt x="3734" y="459"/>
                </a:lnTo>
                <a:lnTo>
                  <a:pt x="3732" y="463"/>
                </a:lnTo>
                <a:lnTo>
                  <a:pt x="3732" y="466"/>
                </a:lnTo>
                <a:lnTo>
                  <a:pt x="3732" y="470"/>
                </a:lnTo>
                <a:lnTo>
                  <a:pt x="3740" y="472"/>
                </a:lnTo>
                <a:lnTo>
                  <a:pt x="3746" y="472"/>
                </a:lnTo>
                <a:lnTo>
                  <a:pt x="3751" y="472"/>
                </a:lnTo>
                <a:lnTo>
                  <a:pt x="3751" y="472"/>
                </a:lnTo>
                <a:lnTo>
                  <a:pt x="3751" y="474"/>
                </a:lnTo>
                <a:lnTo>
                  <a:pt x="3746" y="474"/>
                </a:lnTo>
                <a:lnTo>
                  <a:pt x="3738" y="474"/>
                </a:lnTo>
                <a:lnTo>
                  <a:pt x="3734" y="474"/>
                </a:lnTo>
                <a:lnTo>
                  <a:pt x="3734" y="474"/>
                </a:lnTo>
                <a:lnTo>
                  <a:pt x="3732" y="472"/>
                </a:lnTo>
                <a:lnTo>
                  <a:pt x="3730" y="470"/>
                </a:lnTo>
                <a:lnTo>
                  <a:pt x="3728" y="470"/>
                </a:lnTo>
                <a:lnTo>
                  <a:pt x="3725" y="468"/>
                </a:lnTo>
                <a:lnTo>
                  <a:pt x="3728" y="466"/>
                </a:lnTo>
                <a:lnTo>
                  <a:pt x="3728" y="455"/>
                </a:lnTo>
                <a:lnTo>
                  <a:pt x="3728" y="451"/>
                </a:lnTo>
                <a:lnTo>
                  <a:pt x="3725" y="449"/>
                </a:lnTo>
                <a:lnTo>
                  <a:pt x="3719" y="445"/>
                </a:lnTo>
                <a:lnTo>
                  <a:pt x="3717" y="440"/>
                </a:lnTo>
                <a:lnTo>
                  <a:pt x="3715" y="438"/>
                </a:lnTo>
                <a:lnTo>
                  <a:pt x="3713" y="438"/>
                </a:lnTo>
                <a:lnTo>
                  <a:pt x="3711" y="438"/>
                </a:lnTo>
                <a:lnTo>
                  <a:pt x="3702" y="440"/>
                </a:lnTo>
                <a:lnTo>
                  <a:pt x="3696" y="443"/>
                </a:lnTo>
                <a:lnTo>
                  <a:pt x="3688" y="445"/>
                </a:lnTo>
                <a:lnTo>
                  <a:pt x="3688" y="447"/>
                </a:lnTo>
                <a:lnTo>
                  <a:pt x="3686" y="453"/>
                </a:lnTo>
                <a:lnTo>
                  <a:pt x="3688" y="455"/>
                </a:lnTo>
                <a:lnTo>
                  <a:pt x="3690" y="457"/>
                </a:lnTo>
                <a:lnTo>
                  <a:pt x="3690" y="461"/>
                </a:lnTo>
                <a:lnTo>
                  <a:pt x="3692" y="463"/>
                </a:lnTo>
                <a:lnTo>
                  <a:pt x="3692" y="466"/>
                </a:lnTo>
                <a:lnTo>
                  <a:pt x="3692" y="470"/>
                </a:lnTo>
                <a:lnTo>
                  <a:pt x="3690" y="470"/>
                </a:lnTo>
                <a:lnTo>
                  <a:pt x="3681" y="478"/>
                </a:lnTo>
                <a:lnTo>
                  <a:pt x="3679" y="480"/>
                </a:lnTo>
                <a:lnTo>
                  <a:pt x="3677" y="487"/>
                </a:lnTo>
                <a:lnTo>
                  <a:pt x="3677" y="489"/>
                </a:lnTo>
                <a:lnTo>
                  <a:pt x="3673" y="491"/>
                </a:lnTo>
                <a:lnTo>
                  <a:pt x="3671" y="493"/>
                </a:lnTo>
                <a:lnTo>
                  <a:pt x="3656" y="499"/>
                </a:lnTo>
                <a:lnTo>
                  <a:pt x="3656" y="499"/>
                </a:lnTo>
                <a:lnTo>
                  <a:pt x="3656" y="503"/>
                </a:lnTo>
                <a:lnTo>
                  <a:pt x="3652" y="505"/>
                </a:lnTo>
                <a:lnTo>
                  <a:pt x="3650" y="505"/>
                </a:lnTo>
                <a:lnTo>
                  <a:pt x="3644" y="503"/>
                </a:lnTo>
                <a:lnTo>
                  <a:pt x="3642" y="503"/>
                </a:lnTo>
                <a:lnTo>
                  <a:pt x="3637" y="503"/>
                </a:lnTo>
                <a:lnTo>
                  <a:pt x="3627" y="503"/>
                </a:lnTo>
                <a:lnTo>
                  <a:pt x="3621" y="501"/>
                </a:lnTo>
                <a:lnTo>
                  <a:pt x="3616" y="499"/>
                </a:lnTo>
                <a:lnTo>
                  <a:pt x="3612" y="499"/>
                </a:lnTo>
                <a:lnTo>
                  <a:pt x="3610" y="497"/>
                </a:lnTo>
                <a:lnTo>
                  <a:pt x="3610" y="497"/>
                </a:lnTo>
                <a:lnTo>
                  <a:pt x="3608" y="495"/>
                </a:lnTo>
                <a:lnTo>
                  <a:pt x="3608" y="493"/>
                </a:lnTo>
                <a:lnTo>
                  <a:pt x="3608" y="493"/>
                </a:lnTo>
                <a:lnTo>
                  <a:pt x="3608" y="493"/>
                </a:lnTo>
                <a:lnTo>
                  <a:pt x="3610" y="491"/>
                </a:lnTo>
                <a:lnTo>
                  <a:pt x="3619" y="493"/>
                </a:lnTo>
                <a:lnTo>
                  <a:pt x="3621" y="491"/>
                </a:lnTo>
                <a:lnTo>
                  <a:pt x="3621" y="491"/>
                </a:lnTo>
                <a:lnTo>
                  <a:pt x="3623" y="493"/>
                </a:lnTo>
                <a:lnTo>
                  <a:pt x="3625" y="495"/>
                </a:lnTo>
                <a:lnTo>
                  <a:pt x="3629" y="495"/>
                </a:lnTo>
                <a:lnTo>
                  <a:pt x="3631" y="493"/>
                </a:lnTo>
                <a:lnTo>
                  <a:pt x="3631" y="493"/>
                </a:lnTo>
                <a:lnTo>
                  <a:pt x="3631" y="493"/>
                </a:lnTo>
                <a:lnTo>
                  <a:pt x="3629" y="495"/>
                </a:lnTo>
                <a:lnTo>
                  <a:pt x="3629" y="495"/>
                </a:lnTo>
                <a:lnTo>
                  <a:pt x="3627" y="497"/>
                </a:lnTo>
                <a:lnTo>
                  <a:pt x="3627" y="497"/>
                </a:lnTo>
                <a:lnTo>
                  <a:pt x="3629" y="499"/>
                </a:lnTo>
                <a:lnTo>
                  <a:pt x="3633" y="499"/>
                </a:lnTo>
                <a:lnTo>
                  <a:pt x="3635" y="499"/>
                </a:lnTo>
                <a:lnTo>
                  <a:pt x="3637" y="497"/>
                </a:lnTo>
                <a:lnTo>
                  <a:pt x="3642" y="495"/>
                </a:lnTo>
                <a:lnTo>
                  <a:pt x="3644" y="495"/>
                </a:lnTo>
                <a:lnTo>
                  <a:pt x="3644" y="493"/>
                </a:lnTo>
                <a:lnTo>
                  <a:pt x="3644" y="491"/>
                </a:lnTo>
                <a:lnTo>
                  <a:pt x="3642" y="489"/>
                </a:lnTo>
                <a:lnTo>
                  <a:pt x="3646" y="489"/>
                </a:lnTo>
                <a:lnTo>
                  <a:pt x="3648" y="487"/>
                </a:lnTo>
                <a:lnTo>
                  <a:pt x="3658" y="474"/>
                </a:lnTo>
                <a:lnTo>
                  <a:pt x="3665" y="470"/>
                </a:lnTo>
                <a:lnTo>
                  <a:pt x="3667" y="470"/>
                </a:lnTo>
                <a:lnTo>
                  <a:pt x="3667" y="466"/>
                </a:lnTo>
                <a:lnTo>
                  <a:pt x="3667" y="463"/>
                </a:lnTo>
                <a:lnTo>
                  <a:pt x="3667" y="461"/>
                </a:lnTo>
                <a:lnTo>
                  <a:pt x="3667" y="459"/>
                </a:lnTo>
                <a:lnTo>
                  <a:pt x="3669" y="455"/>
                </a:lnTo>
                <a:lnTo>
                  <a:pt x="3671" y="453"/>
                </a:lnTo>
                <a:lnTo>
                  <a:pt x="3673" y="451"/>
                </a:lnTo>
                <a:lnTo>
                  <a:pt x="3673" y="451"/>
                </a:lnTo>
                <a:lnTo>
                  <a:pt x="3673" y="449"/>
                </a:lnTo>
                <a:lnTo>
                  <a:pt x="3669" y="445"/>
                </a:lnTo>
                <a:lnTo>
                  <a:pt x="3663" y="443"/>
                </a:lnTo>
                <a:lnTo>
                  <a:pt x="3660" y="440"/>
                </a:lnTo>
                <a:lnTo>
                  <a:pt x="3658" y="438"/>
                </a:lnTo>
                <a:lnTo>
                  <a:pt x="3658" y="436"/>
                </a:lnTo>
                <a:lnTo>
                  <a:pt x="3658" y="434"/>
                </a:lnTo>
                <a:lnTo>
                  <a:pt x="3658" y="428"/>
                </a:lnTo>
                <a:lnTo>
                  <a:pt x="3660" y="426"/>
                </a:lnTo>
                <a:lnTo>
                  <a:pt x="3660" y="417"/>
                </a:lnTo>
                <a:lnTo>
                  <a:pt x="3658" y="409"/>
                </a:lnTo>
                <a:lnTo>
                  <a:pt x="3658" y="405"/>
                </a:lnTo>
                <a:lnTo>
                  <a:pt x="3658" y="405"/>
                </a:lnTo>
                <a:lnTo>
                  <a:pt x="3660" y="403"/>
                </a:lnTo>
                <a:lnTo>
                  <a:pt x="3660" y="401"/>
                </a:lnTo>
                <a:lnTo>
                  <a:pt x="3660" y="392"/>
                </a:lnTo>
                <a:lnTo>
                  <a:pt x="3660" y="388"/>
                </a:lnTo>
                <a:lnTo>
                  <a:pt x="3658" y="384"/>
                </a:lnTo>
                <a:lnTo>
                  <a:pt x="3652" y="380"/>
                </a:lnTo>
                <a:lnTo>
                  <a:pt x="3648" y="375"/>
                </a:lnTo>
                <a:lnTo>
                  <a:pt x="3650" y="373"/>
                </a:lnTo>
                <a:lnTo>
                  <a:pt x="3650" y="373"/>
                </a:lnTo>
                <a:lnTo>
                  <a:pt x="3652" y="371"/>
                </a:lnTo>
                <a:lnTo>
                  <a:pt x="3654" y="369"/>
                </a:lnTo>
                <a:lnTo>
                  <a:pt x="3656" y="365"/>
                </a:lnTo>
                <a:lnTo>
                  <a:pt x="3658" y="361"/>
                </a:lnTo>
                <a:lnTo>
                  <a:pt x="3660" y="359"/>
                </a:lnTo>
                <a:lnTo>
                  <a:pt x="3663" y="350"/>
                </a:lnTo>
                <a:lnTo>
                  <a:pt x="3663" y="348"/>
                </a:lnTo>
                <a:lnTo>
                  <a:pt x="3663" y="342"/>
                </a:lnTo>
                <a:lnTo>
                  <a:pt x="3660" y="340"/>
                </a:lnTo>
                <a:lnTo>
                  <a:pt x="3656" y="340"/>
                </a:lnTo>
                <a:lnTo>
                  <a:pt x="3652" y="338"/>
                </a:lnTo>
                <a:lnTo>
                  <a:pt x="3650" y="338"/>
                </a:lnTo>
                <a:lnTo>
                  <a:pt x="3646" y="336"/>
                </a:lnTo>
                <a:lnTo>
                  <a:pt x="3644" y="336"/>
                </a:lnTo>
                <a:lnTo>
                  <a:pt x="3631" y="336"/>
                </a:lnTo>
                <a:lnTo>
                  <a:pt x="3625" y="336"/>
                </a:lnTo>
                <a:lnTo>
                  <a:pt x="3621" y="336"/>
                </a:lnTo>
                <a:lnTo>
                  <a:pt x="3619" y="336"/>
                </a:lnTo>
                <a:lnTo>
                  <a:pt x="3616" y="336"/>
                </a:lnTo>
                <a:lnTo>
                  <a:pt x="3616" y="336"/>
                </a:lnTo>
                <a:lnTo>
                  <a:pt x="3619" y="333"/>
                </a:lnTo>
                <a:lnTo>
                  <a:pt x="3616" y="333"/>
                </a:lnTo>
                <a:lnTo>
                  <a:pt x="3616" y="333"/>
                </a:lnTo>
                <a:lnTo>
                  <a:pt x="3612" y="336"/>
                </a:lnTo>
                <a:lnTo>
                  <a:pt x="3608" y="342"/>
                </a:lnTo>
                <a:lnTo>
                  <a:pt x="3604" y="350"/>
                </a:lnTo>
                <a:lnTo>
                  <a:pt x="3602" y="361"/>
                </a:lnTo>
                <a:lnTo>
                  <a:pt x="3600" y="365"/>
                </a:lnTo>
                <a:lnTo>
                  <a:pt x="3598" y="369"/>
                </a:lnTo>
                <a:lnTo>
                  <a:pt x="3591" y="373"/>
                </a:lnTo>
                <a:lnTo>
                  <a:pt x="3587" y="375"/>
                </a:lnTo>
                <a:lnTo>
                  <a:pt x="3583" y="378"/>
                </a:lnTo>
                <a:lnTo>
                  <a:pt x="3577" y="380"/>
                </a:lnTo>
                <a:lnTo>
                  <a:pt x="3575" y="384"/>
                </a:lnTo>
                <a:lnTo>
                  <a:pt x="3572" y="384"/>
                </a:lnTo>
                <a:lnTo>
                  <a:pt x="3575" y="386"/>
                </a:lnTo>
                <a:lnTo>
                  <a:pt x="3577" y="386"/>
                </a:lnTo>
                <a:lnTo>
                  <a:pt x="3575" y="388"/>
                </a:lnTo>
                <a:lnTo>
                  <a:pt x="3572" y="390"/>
                </a:lnTo>
                <a:lnTo>
                  <a:pt x="3575" y="390"/>
                </a:lnTo>
                <a:lnTo>
                  <a:pt x="3575" y="392"/>
                </a:lnTo>
                <a:lnTo>
                  <a:pt x="3577" y="392"/>
                </a:lnTo>
                <a:lnTo>
                  <a:pt x="3581" y="392"/>
                </a:lnTo>
                <a:lnTo>
                  <a:pt x="3581" y="392"/>
                </a:lnTo>
                <a:lnTo>
                  <a:pt x="3583" y="394"/>
                </a:lnTo>
                <a:lnTo>
                  <a:pt x="3581" y="401"/>
                </a:lnTo>
                <a:lnTo>
                  <a:pt x="3581" y="405"/>
                </a:lnTo>
                <a:lnTo>
                  <a:pt x="3581" y="407"/>
                </a:lnTo>
                <a:lnTo>
                  <a:pt x="3581" y="409"/>
                </a:lnTo>
                <a:lnTo>
                  <a:pt x="3581" y="411"/>
                </a:lnTo>
                <a:lnTo>
                  <a:pt x="3581" y="411"/>
                </a:lnTo>
                <a:lnTo>
                  <a:pt x="3579" y="413"/>
                </a:lnTo>
                <a:lnTo>
                  <a:pt x="3577" y="413"/>
                </a:lnTo>
                <a:lnTo>
                  <a:pt x="3577" y="417"/>
                </a:lnTo>
                <a:lnTo>
                  <a:pt x="3575" y="419"/>
                </a:lnTo>
                <a:lnTo>
                  <a:pt x="3575" y="422"/>
                </a:lnTo>
                <a:lnTo>
                  <a:pt x="3577" y="424"/>
                </a:lnTo>
                <a:lnTo>
                  <a:pt x="3577" y="424"/>
                </a:lnTo>
                <a:lnTo>
                  <a:pt x="3577" y="424"/>
                </a:lnTo>
                <a:lnTo>
                  <a:pt x="3579" y="422"/>
                </a:lnTo>
                <a:lnTo>
                  <a:pt x="3579" y="422"/>
                </a:lnTo>
                <a:lnTo>
                  <a:pt x="3587" y="424"/>
                </a:lnTo>
                <a:lnTo>
                  <a:pt x="3589" y="426"/>
                </a:lnTo>
                <a:lnTo>
                  <a:pt x="3593" y="426"/>
                </a:lnTo>
                <a:lnTo>
                  <a:pt x="3593" y="428"/>
                </a:lnTo>
                <a:lnTo>
                  <a:pt x="3596" y="432"/>
                </a:lnTo>
                <a:lnTo>
                  <a:pt x="3598" y="436"/>
                </a:lnTo>
                <a:lnTo>
                  <a:pt x="3600" y="438"/>
                </a:lnTo>
                <a:lnTo>
                  <a:pt x="3602" y="440"/>
                </a:lnTo>
                <a:lnTo>
                  <a:pt x="3604" y="440"/>
                </a:lnTo>
                <a:lnTo>
                  <a:pt x="3606" y="440"/>
                </a:lnTo>
                <a:lnTo>
                  <a:pt x="3610" y="440"/>
                </a:lnTo>
                <a:lnTo>
                  <a:pt x="3608" y="443"/>
                </a:lnTo>
                <a:lnTo>
                  <a:pt x="3604" y="449"/>
                </a:lnTo>
                <a:lnTo>
                  <a:pt x="3600" y="455"/>
                </a:lnTo>
                <a:lnTo>
                  <a:pt x="3598" y="455"/>
                </a:lnTo>
                <a:lnTo>
                  <a:pt x="3596" y="453"/>
                </a:lnTo>
                <a:lnTo>
                  <a:pt x="3589" y="451"/>
                </a:lnTo>
                <a:lnTo>
                  <a:pt x="3587" y="449"/>
                </a:lnTo>
                <a:lnTo>
                  <a:pt x="3581" y="445"/>
                </a:lnTo>
                <a:lnTo>
                  <a:pt x="3579" y="440"/>
                </a:lnTo>
                <a:lnTo>
                  <a:pt x="3575" y="440"/>
                </a:lnTo>
                <a:lnTo>
                  <a:pt x="3570" y="440"/>
                </a:lnTo>
                <a:lnTo>
                  <a:pt x="3564" y="438"/>
                </a:lnTo>
                <a:lnTo>
                  <a:pt x="3562" y="436"/>
                </a:lnTo>
                <a:lnTo>
                  <a:pt x="3560" y="434"/>
                </a:lnTo>
                <a:lnTo>
                  <a:pt x="3558" y="434"/>
                </a:lnTo>
                <a:lnTo>
                  <a:pt x="3554" y="434"/>
                </a:lnTo>
                <a:lnTo>
                  <a:pt x="3549" y="432"/>
                </a:lnTo>
                <a:lnTo>
                  <a:pt x="3547" y="432"/>
                </a:lnTo>
                <a:lnTo>
                  <a:pt x="3547" y="430"/>
                </a:lnTo>
                <a:lnTo>
                  <a:pt x="3543" y="428"/>
                </a:lnTo>
                <a:lnTo>
                  <a:pt x="3537" y="426"/>
                </a:lnTo>
                <a:lnTo>
                  <a:pt x="3526" y="422"/>
                </a:lnTo>
                <a:lnTo>
                  <a:pt x="3516" y="419"/>
                </a:lnTo>
                <a:lnTo>
                  <a:pt x="3503" y="419"/>
                </a:lnTo>
                <a:lnTo>
                  <a:pt x="3491" y="417"/>
                </a:lnTo>
                <a:lnTo>
                  <a:pt x="3491" y="417"/>
                </a:lnTo>
                <a:lnTo>
                  <a:pt x="3489" y="417"/>
                </a:lnTo>
                <a:lnTo>
                  <a:pt x="3484" y="422"/>
                </a:lnTo>
                <a:lnTo>
                  <a:pt x="3480" y="422"/>
                </a:lnTo>
                <a:lnTo>
                  <a:pt x="3480" y="424"/>
                </a:lnTo>
                <a:lnTo>
                  <a:pt x="3482" y="426"/>
                </a:lnTo>
                <a:lnTo>
                  <a:pt x="3487" y="436"/>
                </a:lnTo>
                <a:lnTo>
                  <a:pt x="3489" y="434"/>
                </a:lnTo>
                <a:lnTo>
                  <a:pt x="3491" y="438"/>
                </a:lnTo>
                <a:lnTo>
                  <a:pt x="3489" y="440"/>
                </a:lnTo>
                <a:lnTo>
                  <a:pt x="3487" y="445"/>
                </a:lnTo>
                <a:lnTo>
                  <a:pt x="3484" y="445"/>
                </a:lnTo>
                <a:lnTo>
                  <a:pt x="3480" y="447"/>
                </a:lnTo>
                <a:lnTo>
                  <a:pt x="3476" y="445"/>
                </a:lnTo>
                <a:lnTo>
                  <a:pt x="3474" y="449"/>
                </a:lnTo>
                <a:lnTo>
                  <a:pt x="3476" y="451"/>
                </a:lnTo>
                <a:lnTo>
                  <a:pt x="3476" y="451"/>
                </a:lnTo>
                <a:lnTo>
                  <a:pt x="3476" y="453"/>
                </a:lnTo>
                <a:lnTo>
                  <a:pt x="3474" y="453"/>
                </a:lnTo>
                <a:lnTo>
                  <a:pt x="3474" y="453"/>
                </a:lnTo>
                <a:lnTo>
                  <a:pt x="3472" y="455"/>
                </a:lnTo>
                <a:lnTo>
                  <a:pt x="3472" y="455"/>
                </a:lnTo>
                <a:lnTo>
                  <a:pt x="3468" y="453"/>
                </a:lnTo>
                <a:lnTo>
                  <a:pt x="3464" y="453"/>
                </a:lnTo>
                <a:lnTo>
                  <a:pt x="3464" y="449"/>
                </a:lnTo>
                <a:lnTo>
                  <a:pt x="3466" y="447"/>
                </a:lnTo>
                <a:lnTo>
                  <a:pt x="3468" y="445"/>
                </a:lnTo>
                <a:lnTo>
                  <a:pt x="3468" y="445"/>
                </a:lnTo>
                <a:lnTo>
                  <a:pt x="3466" y="443"/>
                </a:lnTo>
                <a:lnTo>
                  <a:pt x="3464" y="440"/>
                </a:lnTo>
                <a:lnTo>
                  <a:pt x="3464" y="438"/>
                </a:lnTo>
                <a:lnTo>
                  <a:pt x="3464" y="438"/>
                </a:lnTo>
                <a:lnTo>
                  <a:pt x="3461" y="438"/>
                </a:lnTo>
                <a:lnTo>
                  <a:pt x="3453" y="440"/>
                </a:lnTo>
                <a:lnTo>
                  <a:pt x="3451" y="443"/>
                </a:lnTo>
                <a:lnTo>
                  <a:pt x="3451" y="440"/>
                </a:lnTo>
                <a:lnTo>
                  <a:pt x="3440" y="447"/>
                </a:lnTo>
                <a:lnTo>
                  <a:pt x="3436" y="449"/>
                </a:lnTo>
                <a:lnTo>
                  <a:pt x="3432" y="449"/>
                </a:lnTo>
                <a:lnTo>
                  <a:pt x="3428" y="449"/>
                </a:lnTo>
                <a:lnTo>
                  <a:pt x="3424" y="447"/>
                </a:lnTo>
                <a:lnTo>
                  <a:pt x="3420" y="447"/>
                </a:lnTo>
                <a:lnTo>
                  <a:pt x="3417" y="447"/>
                </a:lnTo>
                <a:lnTo>
                  <a:pt x="3413" y="449"/>
                </a:lnTo>
                <a:lnTo>
                  <a:pt x="3411" y="449"/>
                </a:lnTo>
                <a:lnTo>
                  <a:pt x="3407" y="451"/>
                </a:lnTo>
                <a:lnTo>
                  <a:pt x="3403" y="453"/>
                </a:lnTo>
                <a:lnTo>
                  <a:pt x="3403" y="457"/>
                </a:lnTo>
                <a:lnTo>
                  <a:pt x="3401" y="459"/>
                </a:lnTo>
                <a:lnTo>
                  <a:pt x="3399" y="457"/>
                </a:lnTo>
                <a:lnTo>
                  <a:pt x="3396" y="455"/>
                </a:lnTo>
                <a:lnTo>
                  <a:pt x="3396" y="457"/>
                </a:lnTo>
                <a:lnTo>
                  <a:pt x="3394" y="457"/>
                </a:lnTo>
                <a:lnTo>
                  <a:pt x="3392" y="457"/>
                </a:lnTo>
                <a:lnTo>
                  <a:pt x="3390" y="457"/>
                </a:lnTo>
                <a:lnTo>
                  <a:pt x="3388" y="457"/>
                </a:lnTo>
                <a:lnTo>
                  <a:pt x="3384" y="457"/>
                </a:lnTo>
                <a:lnTo>
                  <a:pt x="3382" y="457"/>
                </a:lnTo>
                <a:lnTo>
                  <a:pt x="3380" y="457"/>
                </a:lnTo>
                <a:lnTo>
                  <a:pt x="3380" y="455"/>
                </a:lnTo>
                <a:lnTo>
                  <a:pt x="3380" y="455"/>
                </a:lnTo>
                <a:lnTo>
                  <a:pt x="3384" y="455"/>
                </a:lnTo>
                <a:lnTo>
                  <a:pt x="3386" y="453"/>
                </a:lnTo>
                <a:lnTo>
                  <a:pt x="3388" y="453"/>
                </a:lnTo>
                <a:lnTo>
                  <a:pt x="3388" y="453"/>
                </a:lnTo>
                <a:lnTo>
                  <a:pt x="3388" y="451"/>
                </a:lnTo>
                <a:lnTo>
                  <a:pt x="3386" y="447"/>
                </a:lnTo>
                <a:lnTo>
                  <a:pt x="3388" y="445"/>
                </a:lnTo>
                <a:lnTo>
                  <a:pt x="3388" y="443"/>
                </a:lnTo>
                <a:lnTo>
                  <a:pt x="3388" y="443"/>
                </a:lnTo>
                <a:lnTo>
                  <a:pt x="3390" y="443"/>
                </a:lnTo>
                <a:lnTo>
                  <a:pt x="3388" y="443"/>
                </a:lnTo>
                <a:lnTo>
                  <a:pt x="3388" y="440"/>
                </a:lnTo>
                <a:lnTo>
                  <a:pt x="3388" y="440"/>
                </a:lnTo>
                <a:lnTo>
                  <a:pt x="3388" y="440"/>
                </a:lnTo>
                <a:lnTo>
                  <a:pt x="3396" y="438"/>
                </a:lnTo>
                <a:lnTo>
                  <a:pt x="3396" y="438"/>
                </a:lnTo>
                <a:lnTo>
                  <a:pt x="3392" y="438"/>
                </a:lnTo>
                <a:lnTo>
                  <a:pt x="3388" y="438"/>
                </a:lnTo>
                <a:lnTo>
                  <a:pt x="3382" y="440"/>
                </a:lnTo>
                <a:lnTo>
                  <a:pt x="3371" y="445"/>
                </a:lnTo>
                <a:lnTo>
                  <a:pt x="3365" y="449"/>
                </a:lnTo>
                <a:lnTo>
                  <a:pt x="3367" y="449"/>
                </a:lnTo>
                <a:lnTo>
                  <a:pt x="3369" y="449"/>
                </a:lnTo>
                <a:lnTo>
                  <a:pt x="3371" y="451"/>
                </a:lnTo>
                <a:lnTo>
                  <a:pt x="3371" y="451"/>
                </a:lnTo>
                <a:lnTo>
                  <a:pt x="3371" y="453"/>
                </a:lnTo>
                <a:lnTo>
                  <a:pt x="3367" y="453"/>
                </a:lnTo>
                <a:lnTo>
                  <a:pt x="3367" y="455"/>
                </a:lnTo>
                <a:lnTo>
                  <a:pt x="3365" y="455"/>
                </a:lnTo>
                <a:lnTo>
                  <a:pt x="3365" y="455"/>
                </a:lnTo>
                <a:lnTo>
                  <a:pt x="3363" y="453"/>
                </a:lnTo>
                <a:lnTo>
                  <a:pt x="3365" y="453"/>
                </a:lnTo>
                <a:lnTo>
                  <a:pt x="3365" y="451"/>
                </a:lnTo>
                <a:lnTo>
                  <a:pt x="3363" y="451"/>
                </a:lnTo>
                <a:lnTo>
                  <a:pt x="3361" y="449"/>
                </a:lnTo>
                <a:lnTo>
                  <a:pt x="3361" y="449"/>
                </a:lnTo>
                <a:lnTo>
                  <a:pt x="3355" y="451"/>
                </a:lnTo>
                <a:lnTo>
                  <a:pt x="3350" y="453"/>
                </a:lnTo>
                <a:lnTo>
                  <a:pt x="3348" y="455"/>
                </a:lnTo>
                <a:lnTo>
                  <a:pt x="3344" y="455"/>
                </a:lnTo>
                <a:lnTo>
                  <a:pt x="3342" y="455"/>
                </a:lnTo>
                <a:lnTo>
                  <a:pt x="3338" y="457"/>
                </a:lnTo>
                <a:lnTo>
                  <a:pt x="3336" y="459"/>
                </a:lnTo>
                <a:lnTo>
                  <a:pt x="3332" y="461"/>
                </a:lnTo>
                <a:lnTo>
                  <a:pt x="3319" y="466"/>
                </a:lnTo>
                <a:lnTo>
                  <a:pt x="3317" y="468"/>
                </a:lnTo>
                <a:lnTo>
                  <a:pt x="3315" y="466"/>
                </a:lnTo>
                <a:lnTo>
                  <a:pt x="3315" y="466"/>
                </a:lnTo>
                <a:lnTo>
                  <a:pt x="3313" y="466"/>
                </a:lnTo>
                <a:lnTo>
                  <a:pt x="3315" y="468"/>
                </a:lnTo>
                <a:lnTo>
                  <a:pt x="3315" y="470"/>
                </a:lnTo>
                <a:lnTo>
                  <a:pt x="3315" y="472"/>
                </a:lnTo>
                <a:lnTo>
                  <a:pt x="3313" y="470"/>
                </a:lnTo>
                <a:lnTo>
                  <a:pt x="3306" y="472"/>
                </a:lnTo>
                <a:lnTo>
                  <a:pt x="3302" y="474"/>
                </a:lnTo>
                <a:lnTo>
                  <a:pt x="3302" y="476"/>
                </a:lnTo>
                <a:lnTo>
                  <a:pt x="3302" y="476"/>
                </a:lnTo>
                <a:lnTo>
                  <a:pt x="3300" y="478"/>
                </a:lnTo>
                <a:lnTo>
                  <a:pt x="3300" y="480"/>
                </a:lnTo>
                <a:lnTo>
                  <a:pt x="3298" y="487"/>
                </a:lnTo>
                <a:lnTo>
                  <a:pt x="3298" y="489"/>
                </a:lnTo>
                <a:lnTo>
                  <a:pt x="3296" y="489"/>
                </a:lnTo>
                <a:lnTo>
                  <a:pt x="3283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81" y="493"/>
                </a:lnTo>
                <a:lnTo>
                  <a:pt x="3279" y="491"/>
                </a:lnTo>
                <a:lnTo>
                  <a:pt x="3275" y="491"/>
                </a:lnTo>
                <a:lnTo>
                  <a:pt x="3273" y="491"/>
                </a:lnTo>
                <a:lnTo>
                  <a:pt x="3273" y="491"/>
                </a:lnTo>
                <a:lnTo>
                  <a:pt x="3271" y="489"/>
                </a:lnTo>
                <a:lnTo>
                  <a:pt x="3269" y="482"/>
                </a:lnTo>
                <a:lnTo>
                  <a:pt x="3262" y="480"/>
                </a:lnTo>
                <a:lnTo>
                  <a:pt x="3258" y="478"/>
                </a:lnTo>
                <a:lnTo>
                  <a:pt x="3258" y="478"/>
                </a:lnTo>
                <a:lnTo>
                  <a:pt x="3258" y="476"/>
                </a:lnTo>
                <a:lnTo>
                  <a:pt x="3264" y="472"/>
                </a:lnTo>
                <a:lnTo>
                  <a:pt x="3267" y="470"/>
                </a:lnTo>
                <a:lnTo>
                  <a:pt x="3277" y="468"/>
                </a:lnTo>
                <a:lnTo>
                  <a:pt x="3281" y="468"/>
                </a:lnTo>
                <a:lnTo>
                  <a:pt x="3283" y="468"/>
                </a:lnTo>
                <a:lnTo>
                  <a:pt x="3283" y="463"/>
                </a:lnTo>
                <a:lnTo>
                  <a:pt x="3281" y="459"/>
                </a:lnTo>
                <a:lnTo>
                  <a:pt x="3277" y="455"/>
                </a:lnTo>
                <a:lnTo>
                  <a:pt x="3273" y="451"/>
                </a:lnTo>
                <a:lnTo>
                  <a:pt x="3267" y="449"/>
                </a:lnTo>
                <a:lnTo>
                  <a:pt x="3260" y="449"/>
                </a:lnTo>
                <a:lnTo>
                  <a:pt x="3248" y="449"/>
                </a:lnTo>
                <a:lnTo>
                  <a:pt x="3246" y="449"/>
                </a:lnTo>
                <a:lnTo>
                  <a:pt x="3237" y="447"/>
                </a:lnTo>
                <a:lnTo>
                  <a:pt x="3237" y="447"/>
                </a:lnTo>
                <a:lnTo>
                  <a:pt x="3235" y="447"/>
                </a:lnTo>
                <a:lnTo>
                  <a:pt x="3235" y="447"/>
                </a:lnTo>
                <a:lnTo>
                  <a:pt x="3237" y="449"/>
                </a:lnTo>
                <a:lnTo>
                  <a:pt x="3248" y="455"/>
                </a:lnTo>
                <a:lnTo>
                  <a:pt x="3248" y="457"/>
                </a:lnTo>
                <a:lnTo>
                  <a:pt x="3248" y="459"/>
                </a:lnTo>
                <a:lnTo>
                  <a:pt x="3248" y="461"/>
                </a:lnTo>
                <a:lnTo>
                  <a:pt x="3248" y="461"/>
                </a:lnTo>
                <a:lnTo>
                  <a:pt x="3248" y="463"/>
                </a:lnTo>
                <a:lnTo>
                  <a:pt x="3246" y="472"/>
                </a:lnTo>
                <a:lnTo>
                  <a:pt x="3244" y="476"/>
                </a:lnTo>
                <a:lnTo>
                  <a:pt x="3241" y="480"/>
                </a:lnTo>
                <a:lnTo>
                  <a:pt x="3241" y="482"/>
                </a:lnTo>
                <a:lnTo>
                  <a:pt x="3244" y="482"/>
                </a:lnTo>
                <a:lnTo>
                  <a:pt x="3246" y="484"/>
                </a:lnTo>
                <a:lnTo>
                  <a:pt x="3250" y="484"/>
                </a:lnTo>
                <a:lnTo>
                  <a:pt x="3252" y="487"/>
                </a:lnTo>
                <a:lnTo>
                  <a:pt x="3252" y="489"/>
                </a:lnTo>
                <a:lnTo>
                  <a:pt x="3252" y="493"/>
                </a:lnTo>
                <a:lnTo>
                  <a:pt x="3252" y="495"/>
                </a:lnTo>
                <a:lnTo>
                  <a:pt x="3250" y="499"/>
                </a:lnTo>
                <a:lnTo>
                  <a:pt x="3248" y="501"/>
                </a:lnTo>
                <a:lnTo>
                  <a:pt x="3246" y="505"/>
                </a:lnTo>
                <a:lnTo>
                  <a:pt x="3248" y="510"/>
                </a:lnTo>
                <a:lnTo>
                  <a:pt x="3248" y="510"/>
                </a:lnTo>
                <a:lnTo>
                  <a:pt x="3246" y="512"/>
                </a:lnTo>
                <a:lnTo>
                  <a:pt x="3246" y="510"/>
                </a:lnTo>
                <a:lnTo>
                  <a:pt x="3244" y="510"/>
                </a:lnTo>
                <a:lnTo>
                  <a:pt x="3244" y="508"/>
                </a:lnTo>
                <a:lnTo>
                  <a:pt x="3241" y="508"/>
                </a:lnTo>
                <a:lnTo>
                  <a:pt x="3239" y="508"/>
                </a:lnTo>
                <a:lnTo>
                  <a:pt x="3239" y="510"/>
                </a:lnTo>
                <a:lnTo>
                  <a:pt x="3239" y="508"/>
                </a:lnTo>
                <a:lnTo>
                  <a:pt x="3239" y="505"/>
                </a:lnTo>
                <a:lnTo>
                  <a:pt x="3239" y="505"/>
                </a:lnTo>
                <a:lnTo>
                  <a:pt x="3239" y="503"/>
                </a:lnTo>
                <a:lnTo>
                  <a:pt x="3233" y="501"/>
                </a:lnTo>
                <a:lnTo>
                  <a:pt x="3231" y="501"/>
                </a:lnTo>
                <a:lnTo>
                  <a:pt x="3229" y="501"/>
                </a:lnTo>
                <a:lnTo>
                  <a:pt x="3225" y="501"/>
                </a:lnTo>
                <a:lnTo>
                  <a:pt x="3223" y="499"/>
                </a:lnTo>
                <a:lnTo>
                  <a:pt x="3220" y="499"/>
                </a:lnTo>
                <a:lnTo>
                  <a:pt x="3218" y="499"/>
                </a:lnTo>
                <a:lnTo>
                  <a:pt x="3218" y="501"/>
                </a:lnTo>
                <a:lnTo>
                  <a:pt x="3212" y="505"/>
                </a:lnTo>
                <a:lnTo>
                  <a:pt x="3208" y="510"/>
                </a:lnTo>
                <a:lnTo>
                  <a:pt x="3204" y="512"/>
                </a:lnTo>
                <a:lnTo>
                  <a:pt x="3197" y="512"/>
                </a:lnTo>
                <a:lnTo>
                  <a:pt x="3197" y="512"/>
                </a:lnTo>
                <a:lnTo>
                  <a:pt x="3195" y="516"/>
                </a:lnTo>
                <a:lnTo>
                  <a:pt x="3191" y="518"/>
                </a:lnTo>
                <a:lnTo>
                  <a:pt x="3185" y="520"/>
                </a:lnTo>
                <a:lnTo>
                  <a:pt x="3185" y="522"/>
                </a:lnTo>
                <a:lnTo>
                  <a:pt x="3183" y="524"/>
                </a:lnTo>
                <a:lnTo>
                  <a:pt x="3185" y="526"/>
                </a:lnTo>
                <a:lnTo>
                  <a:pt x="3185" y="528"/>
                </a:lnTo>
                <a:lnTo>
                  <a:pt x="3189" y="533"/>
                </a:lnTo>
                <a:lnTo>
                  <a:pt x="3191" y="535"/>
                </a:lnTo>
                <a:lnTo>
                  <a:pt x="3193" y="537"/>
                </a:lnTo>
                <a:lnTo>
                  <a:pt x="3193" y="541"/>
                </a:lnTo>
                <a:lnTo>
                  <a:pt x="3193" y="541"/>
                </a:lnTo>
                <a:lnTo>
                  <a:pt x="3191" y="541"/>
                </a:lnTo>
                <a:lnTo>
                  <a:pt x="3189" y="541"/>
                </a:lnTo>
                <a:lnTo>
                  <a:pt x="3185" y="543"/>
                </a:lnTo>
                <a:lnTo>
                  <a:pt x="3185" y="543"/>
                </a:lnTo>
                <a:lnTo>
                  <a:pt x="3183" y="545"/>
                </a:lnTo>
                <a:lnTo>
                  <a:pt x="3181" y="545"/>
                </a:lnTo>
                <a:lnTo>
                  <a:pt x="3174" y="541"/>
                </a:lnTo>
                <a:lnTo>
                  <a:pt x="3168" y="541"/>
                </a:lnTo>
                <a:lnTo>
                  <a:pt x="3166" y="539"/>
                </a:lnTo>
                <a:lnTo>
                  <a:pt x="3164" y="539"/>
                </a:lnTo>
                <a:lnTo>
                  <a:pt x="3164" y="539"/>
                </a:lnTo>
                <a:lnTo>
                  <a:pt x="3162" y="539"/>
                </a:lnTo>
                <a:lnTo>
                  <a:pt x="3160" y="539"/>
                </a:lnTo>
                <a:lnTo>
                  <a:pt x="3158" y="539"/>
                </a:lnTo>
                <a:lnTo>
                  <a:pt x="3151" y="533"/>
                </a:lnTo>
                <a:lnTo>
                  <a:pt x="3145" y="531"/>
                </a:lnTo>
                <a:lnTo>
                  <a:pt x="3145" y="531"/>
                </a:lnTo>
                <a:lnTo>
                  <a:pt x="3143" y="531"/>
                </a:lnTo>
                <a:lnTo>
                  <a:pt x="3141" y="535"/>
                </a:lnTo>
                <a:lnTo>
                  <a:pt x="3139" y="537"/>
                </a:lnTo>
                <a:lnTo>
                  <a:pt x="3137" y="537"/>
                </a:lnTo>
                <a:lnTo>
                  <a:pt x="3137" y="539"/>
                </a:lnTo>
                <a:lnTo>
                  <a:pt x="3137" y="539"/>
                </a:lnTo>
                <a:lnTo>
                  <a:pt x="3139" y="541"/>
                </a:lnTo>
                <a:lnTo>
                  <a:pt x="3141" y="543"/>
                </a:lnTo>
                <a:lnTo>
                  <a:pt x="3145" y="547"/>
                </a:lnTo>
                <a:lnTo>
                  <a:pt x="3147" y="549"/>
                </a:lnTo>
                <a:lnTo>
                  <a:pt x="3147" y="549"/>
                </a:lnTo>
                <a:lnTo>
                  <a:pt x="3149" y="549"/>
                </a:lnTo>
                <a:lnTo>
                  <a:pt x="3153" y="549"/>
                </a:lnTo>
                <a:lnTo>
                  <a:pt x="3156" y="549"/>
                </a:lnTo>
                <a:lnTo>
                  <a:pt x="3158" y="552"/>
                </a:lnTo>
                <a:lnTo>
                  <a:pt x="3158" y="554"/>
                </a:lnTo>
                <a:lnTo>
                  <a:pt x="3160" y="556"/>
                </a:lnTo>
                <a:lnTo>
                  <a:pt x="3160" y="558"/>
                </a:lnTo>
                <a:lnTo>
                  <a:pt x="3158" y="560"/>
                </a:lnTo>
                <a:lnTo>
                  <a:pt x="3153" y="560"/>
                </a:lnTo>
                <a:lnTo>
                  <a:pt x="3149" y="562"/>
                </a:lnTo>
                <a:lnTo>
                  <a:pt x="3149" y="562"/>
                </a:lnTo>
                <a:lnTo>
                  <a:pt x="3143" y="560"/>
                </a:lnTo>
                <a:lnTo>
                  <a:pt x="3139" y="560"/>
                </a:lnTo>
                <a:lnTo>
                  <a:pt x="3135" y="558"/>
                </a:lnTo>
                <a:lnTo>
                  <a:pt x="3135" y="558"/>
                </a:lnTo>
                <a:lnTo>
                  <a:pt x="3130" y="554"/>
                </a:lnTo>
                <a:lnTo>
                  <a:pt x="3126" y="552"/>
                </a:lnTo>
                <a:lnTo>
                  <a:pt x="3124" y="549"/>
                </a:lnTo>
                <a:lnTo>
                  <a:pt x="3122" y="549"/>
                </a:lnTo>
                <a:lnTo>
                  <a:pt x="3120" y="549"/>
                </a:lnTo>
                <a:lnTo>
                  <a:pt x="3116" y="547"/>
                </a:lnTo>
                <a:lnTo>
                  <a:pt x="3114" y="545"/>
                </a:lnTo>
                <a:lnTo>
                  <a:pt x="3114" y="541"/>
                </a:lnTo>
                <a:lnTo>
                  <a:pt x="3114" y="541"/>
                </a:lnTo>
                <a:lnTo>
                  <a:pt x="3114" y="541"/>
                </a:lnTo>
                <a:lnTo>
                  <a:pt x="3112" y="539"/>
                </a:lnTo>
                <a:lnTo>
                  <a:pt x="3112" y="537"/>
                </a:lnTo>
                <a:lnTo>
                  <a:pt x="3112" y="535"/>
                </a:lnTo>
                <a:lnTo>
                  <a:pt x="3109" y="531"/>
                </a:lnTo>
                <a:lnTo>
                  <a:pt x="3107" y="528"/>
                </a:lnTo>
                <a:lnTo>
                  <a:pt x="3105" y="526"/>
                </a:lnTo>
                <a:lnTo>
                  <a:pt x="3107" y="524"/>
                </a:lnTo>
                <a:lnTo>
                  <a:pt x="3109" y="522"/>
                </a:lnTo>
                <a:lnTo>
                  <a:pt x="3112" y="520"/>
                </a:lnTo>
                <a:lnTo>
                  <a:pt x="3112" y="518"/>
                </a:lnTo>
                <a:lnTo>
                  <a:pt x="3112" y="518"/>
                </a:lnTo>
                <a:lnTo>
                  <a:pt x="3112" y="516"/>
                </a:lnTo>
                <a:lnTo>
                  <a:pt x="3112" y="514"/>
                </a:lnTo>
                <a:lnTo>
                  <a:pt x="3109" y="512"/>
                </a:lnTo>
                <a:lnTo>
                  <a:pt x="3105" y="508"/>
                </a:lnTo>
                <a:lnTo>
                  <a:pt x="3101" y="505"/>
                </a:lnTo>
                <a:lnTo>
                  <a:pt x="3095" y="503"/>
                </a:lnTo>
                <a:lnTo>
                  <a:pt x="3093" y="503"/>
                </a:lnTo>
                <a:lnTo>
                  <a:pt x="3091" y="503"/>
                </a:lnTo>
                <a:lnTo>
                  <a:pt x="3093" y="503"/>
                </a:lnTo>
                <a:lnTo>
                  <a:pt x="3095" y="503"/>
                </a:lnTo>
                <a:lnTo>
                  <a:pt x="3095" y="501"/>
                </a:lnTo>
                <a:lnTo>
                  <a:pt x="3093" y="501"/>
                </a:lnTo>
                <a:lnTo>
                  <a:pt x="3093" y="499"/>
                </a:lnTo>
                <a:lnTo>
                  <a:pt x="3088" y="499"/>
                </a:lnTo>
                <a:lnTo>
                  <a:pt x="3088" y="497"/>
                </a:lnTo>
                <a:lnTo>
                  <a:pt x="3088" y="497"/>
                </a:lnTo>
                <a:lnTo>
                  <a:pt x="3088" y="495"/>
                </a:lnTo>
                <a:lnTo>
                  <a:pt x="3084" y="495"/>
                </a:lnTo>
                <a:lnTo>
                  <a:pt x="3084" y="495"/>
                </a:lnTo>
                <a:lnTo>
                  <a:pt x="3084" y="493"/>
                </a:lnTo>
                <a:lnTo>
                  <a:pt x="3082" y="491"/>
                </a:lnTo>
                <a:lnTo>
                  <a:pt x="3078" y="489"/>
                </a:lnTo>
                <a:lnTo>
                  <a:pt x="3078" y="487"/>
                </a:lnTo>
                <a:lnTo>
                  <a:pt x="3076" y="487"/>
                </a:lnTo>
                <a:lnTo>
                  <a:pt x="3074" y="484"/>
                </a:lnTo>
                <a:lnTo>
                  <a:pt x="3072" y="484"/>
                </a:lnTo>
                <a:lnTo>
                  <a:pt x="3070" y="484"/>
                </a:lnTo>
                <a:lnTo>
                  <a:pt x="3078" y="484"/>
                </a:lnTo>
                <a:lnTo>
                  <a:pt x="3084" y="484"/>
                </a:lnTo>
                <a:lnTo>
                  <a:pt x="3084" y="487"/>
                </a:lnTo>
                <a:lnTo>
                  <a:pt x="3084" y="487"/>
                </a:lnTo>
                <a:lnTo>
                  <a:pt x="3086" y="491"/>
                </a:lnTo>
                <a:lnTo>
                  <a:pt x="3088" y="491"/>
                </a:lnTo>
                <a:lnTo>
                  <a:pt x="3093" y="493"/>
                </a:lnTo>
                <a:lnTo>
                  <a:pt x="3093" y="493"/>
                </a:lnTo>
                <a:lnTo>
                  <a:pt x="3095" y="493"/>
                </a:lnTo>
                <a:lnTo>
                  <a:pt x="3097" y="493"/>
                </a:lnTo>
                <a:lnTo>
                  <a:pt x="3099" y="495"/>
                </a:lnTo>
                <a:lnTo>
                  <a:pt x="3103" y="495"/>
                </a:lnTo>
                <a:lnTo>
                  <a:pt x="3107" y="497"/>
                </a:lnTo>
                <a:lnTo>
                  <a:pt x="3107" y="497"/>
                </a:lnTo>
                <a:lnTo>
                  <a:pt x="3105" y="497"/>
                </a:lnTo>
                <a:lnTo>
                  <a:pt x="3107" y="499"/>
                </a:lnTo>
                <a:lnTo>
                  <a:pt x="3109" y="499"/>
                </a:lnTo>
                <a:lnTo>
                  <a:pt x="3112" y="497"/>
                </a:lnTo>
                <a:lnTo>
                  <a:pt x="3120" y="501"/>
                </a:lnTo>
                <a:lnTo>
                  <a:pt x="3122" y="501"/>
                </a:lnTo>
                <a:lnTo>
                  <a:pt x="3135" y="505"/>
                </a:lnTo>
                <a:lnTo>
                  <a:pt x="3141" y="505"/>
                </a:lnTo>
                <a:lnTo>
                  <a:pt x="3143" y="505"/>
                </a:lnTo>
                <a:lnTo>
                  <a:pt x="3147" y="505"/>
                </a:lnTo>
                <a:lnTo>
                  <a:pt x="3153" y="508"/>
                </a:lnTo>
                <a:lnTo>
                  <a:pt x="3158" y="510"/>
                </a:lnTo>
                <a:lnTo>
                  <a:pt x="3164" y="510"/>
                </a:lnTo>
                <a:lnTo>
                  <a:pt x="3168" y="510"/>
                </a:lnTo>
                <a:lnTo>
                  <a:pt x="3176" y="508"/>
                </a:lnTo>
                <a:lnTo>
                  <a:pt x="3189" y="505"/>
                </a:lnTo>
                <a:lnTo>
                  <a:pt x="3195" y="501"/>
                </a:lnTo>
                <a:lnTo>
                  <a:pt x="3204" y="493"/>
                </a:lnTo>
                <a:lnTo>
                  <a:pt x="3206" y="489"/>
                </a:lnTo>
                <a:lnTo>
                  <a:pt x="3206" y="484"/>
                </a:lnTo>
                <a:lnTo>
                  <a:pt x="3208" y="482"/>
                </a:lnTo>
                <a:lnTo>
                  <a:pt x="3206" y="482"/>
                </a:lnTo>
                <a:lnTo>
                  <a:pt x="3204" y="480"/>
                </a:lnTo>
                <a:lnTo>
                  <a:pt x="3204" y="478"/>
                </a:lnTo>
                <a:lnTo>
                  <a:pt x="3202" y="476"/>
                </a:lnTo>
                <a:lnTo>
                  <a:pt x="3202" y="470"/>
                </a:lnTo>
                <a:lnTo>
                  <a:pt x="3197" y="470"/>
                </a:lnTo>
                <a:lnTo>
                  <a:pt x="3197" y="470"/>
                </a:lnTo>
                <a:lnTo>
                  <a:pt x="3195" y="468"/>
                </a:lnTo>
                <a:lnTo>
                  <a:pt x="3193" y="468"/>
                </a:lnTo>
                <a:lnTo>
                  <a:pt x="3191" y="466"/>
                </a:lnTo>
                <a:lnTo>
                  <a:pt x="3187" y="463"/>
                </a:lnTo>
                <a:lnTo>
                  <a:pt x="3185" y="461"/>
                </a:lnTo>
                <a:lnTo>
                  <a:pt x="3185" y="459"/>
                </a:lnTo>
                <a:lnTo>
                  <a:pt x="3183" y="459"/>
                </a:lnTo>
                <a:lnTo>
                  <a:pt x="3185" y="461"/>
                </a:lnTo>
                <a:lnTo>
                  <a:pt x="3185" y="461"/>
                </a:lnTo>
                <a:lnTo>
                  <a:pt x="3181" y="461"/>
                </a:lnTo>
                <a:lnTo>
                  <a:pt x="3170" y="455"/>
                </a:lnTo>
                <a:lnTo>
                  <a:pt x="3168" y="455"/>
                </a:lnTo>
                <a:lnTo>
                  <a:pt x="3168" y="455"/>
                </a:lnTo>
                <a:lnTo>
                  <a:pt x="3164" y="455"/>
                </a:lnTo>
                <a:lnTo>
                  <a:pt x="3164" y="453"/>
                </a:lnTo>
                <a:lnTo>
                  <a:pt x="3153" y="447"/>
                </a:lnTo>
                <a:lnTo>
                  <a:pt x="3139" y="438"/>
                </a:lnTo>
                <a:lnTo>
                  <a:pt x="3126" y="434"/>
                </a:lnTo>
                <a:lnTo>
                  <a:pt x="3120" y="432"/>
                </a:lnTo>
                <a:lnTo>
                  <a:pt x="3118" y="432"/>
                </a:lnTo>
                <a:lnTo>
                  <a:pt x="3118" y="432"/>
                </a:lnTo>
                <a:lnTo>
                  <a:pt x="3116" y="432"/>
                </a:lnTo>
                <a:lnTo>
                  <a:pt x="3114" y="432"/>
                </a:lnTo>
                <a:lnTo>
                  <a:pt x="3105" y="430"/>
                </a:lnTo>
                <a:lnTo>
                  <a:pt x="3103" y="430"/>
                </a:lnTo>
                <a:lnTo>
                  <a:pt x="3095" y="430"/>
                </a:lnTo>
                <a:lnTo>
                  <a:pt x="3095" y="430"/>
                </a:lnTo>
                <a:lnTo>
                  <a:pt x="3093" y="434"/>
                </a:lnTo>
                <a:lnTo>
                  <a:pt x="3091" y="436"/>
                </a:lnTo>
                <a:lnTo>
                  <a:pt x="3088" y="436"/>
                </a:lnTo>
                <a:lnTo>
                  <a:pt x="3088" y="436"/>
                </a:lnTo>
                <a:lnTo>
                  <a:pt x="3091" y="434"/>
                </a:lnTo>
                <a:lnTo>
                  <a:pt x="3093" y="432"/>
                </a:lnTo>
                <a:lnTo>
                  <a:pt x="3093" y="430"/>
                </a:lnTo>
                <a:lnTo>
                  <a:pt x="3093" y="428"/>
                </a:lnTo>
                <a:lnTo>
                  <a:pt x="3093" y="428"/>
                </a:lnTo>
                <a:lnTo>
                  <a:pt x="3091" y="428"/>
                </a:lnTo>
                <a:lnTo>
                  <a:pt x="3088" y="428"/>
                </a:lnTo>
                <a:lnTo>
                  <a:pt x="3086" y="430"/>
                </a:lnTo>
                <a:lnTo>
                  <a:pt x="3084" y="428"/>
                </a:lnTo>
                <a:lnTo>
                  <a:pt x="3086" y="428"/>
                </a:lnTo>
                <a:lnTo>
                  <a:pt x="3086" y="426"/>
                </a:lnTo>
                <a:lnTo>
                  <a:pt x="3084" y="426"/>
                </a:lnTo>
                <a:lnTo>
                  <a:pt x="3080" y="426"/>
                </a:lnTo>
                <a:lnTo>
                  <a:pt x="3076" y="426"/>
                </a:lnTo>
                <a:lnTo>
                  <a:pt x="3076" y="424"/>
                </a:lnTo>
                <a:lnTo>
                  <a:pt x="3074" y="424"/>
                </a:lnTo>
                <a:lnTo>
                  <a:pt x="3072" y="422"/>
                </a:lnTo>
                <a:lnTo>
                  <a:pt x="3074" y="422"/>
                </a:lnTo>
                <a:lnTo>
                  <a:pt x="3082" y="424"/>
                </a:lnTo>
                <a:lnTo>
                  <a:pt x="3084" y="424"/>
                </a:lnTo>
                <a:lnTo>
                  <a:pt x="3086" y="422"/>
                </a:lnTo>
                <a:lnTo>
                  <a:pt x="3086" y="422"/>
                </a:lnTo>
                <a:lnTo>
                  <a:pt x="3086" y="419"/>
                </a:lnTo>
                <a:lnTo>
                  <a:pt x="3084" y="419"/>
                </a:lnTo>
                <a:lnTo>
                  <a:pt x="3080" y="417"/>
                </a:lnTo>
                <a:lnTo>
                  <a:pt x="3078" y="415"/>
                </a:lnTo>
                <a:lnTo>
                  <a:pt x="3072" y="413"/>
                </a:lnTo>
                <a:lnTo>
                  <a:pt x="3072" y="415"/>
                </a:lnTo>
                <a:lnTo>
                  <a:pt x="3072" y="417"/>
                </a:lnTo>
                <a:lnTo>
                  <a:pt x="3072" y="417"/>
                </a:lnTo>
                <a:lnTo>
                  <a:pt x="3070" y="417"/>
                </a:lnTo>
                <a:lnTo>
                  <a:pt x="3068" y="417"/>
                </a:lnTo>
                <a:lnTo>
                  <a:pt x="3065" y="419"/>
                </a:lnTo>
                <a:lnTo>
                  <a:pt x="3065" y="422"/>
                </a:lnTo>
                <a:lnTo>
                  <a:pt x="3063" y="422"/>
                </a:lnTo>
                <a:lnTo>
                  <a:pt x="3057" y="419"/>
                </a:lnTo>
                <a:lnTo>
                  <a:pt x="3055" y="419"/>
                </a:lnTo>
                <a:lnTo>
                  <a:pt x="3053" y="417"/>
                </a:lnTo>
                <a:lnTo>
                  <a:pt x="3051" y="417"/>
                </a:lnTo>
                <a:lnTo>
                  <a:pt x="3049" y="417"/>
                </a:lnTo>
                <a:lnTo>
                  <a:pt x="3049" y="419"/>
                </a:lnTo>
                <a:lnTo>
                  <a:pt x="3049" y="419"/>
                </a:lnTo>
                <a:lnTo>
                  <a:pt x="3047" y="417"/>
                </a:lnTo>
                <a:lnTo>
                  <a:pt x="3047" y="417"/>
                </a:lnTo>
                <a:lnTo>
                  <a:pt x="3044" y="417"/>
                </a:lnTo>
                <a:lnTo>
                  <a:pt x="3044" y="419"/>
                </a:lnTo>
                <a:lnTo>
                  <a:pt x="3044" y="419"/>
                </a:lnTo>
                <a:lnTo>
                  <a:pt x="3042" y="419"/>
                </a:lnTo>
                <a:lnTo>
                  <a:pt x="3040" y="419"/>
                </a:lnTo>
                <a:lnTo>
                  <a:pt x="3038" y="419"/>
                </a:lnTo>
                <a:lnTo>
                  <a:pt x="3036" y="419"/>
                </a:lnTo>
                <a:lnTo>
                  <a:pt x="3036" y="417"/>
                </a:lnTo>
                <a:lnTo>
                  <a:pt x="3036" y="415"/>
                </a:lnTo>
                <a:lnTo>
                  <a:pt x="3038" y="415"/>
                </a:lnTo>
                <a:lnTo>
                  <a:pt x="3036" y="413"/>
                </a:lnTo>
                <a:lnTo>
                  <a:pt x="3026" y="411"/>
                </a:lnTo>
                <a:lnTo>
                  <a:pt x="3026" y="409"/>
                </a:lnTo>
                <a:lnTo>
                  <a:pt x="3040" y="411"/>
                </a:lnTo>
                <a:lnTo>
                  <a:pt x="3047" y="409"/>
                </a:lnTo>
                <a:lnTo>
                  <a:pt x="3049" y="407"/>
                </a:lnTo>
                <a:lnTo>
                  <a:pt x="3055" y="405"/>
                </a:lnTo>
                <a:lnTo>
                  <a:pt x="3057" y="405"/>
                </a:lnTo>
                <a:lnTo>
                  <a:pt x="3055" y="403"/>
                </a:lnTo>
                <a:lnTo>
                  <a:pt x="3051" y="398"/>
                </a:lnTo>
                <a:lnTo>
                  <a:pt x="3049" y="398"/>
                </a:lnTo>
                <a:lnTo>
                  <a:pt x="3044" y="398"/>
                </a:lnTo>
                <a:lnTo>
                  <a:pt x="3044" y="398"/>
                </a:lnTo>
                <a:lnTo>
                  <a:pt x="3047" y="396"/>
                </a:lnTo>
                <a:lnTo>
                  <a:pt x="3042" y="394"/>
                </a:lnTo>
                <a:lnTo>
                  <a:pt x="3042" y="394"/>
                </a:lnTo>
                <a:lnTo>
                  <a:pt x="3040" y="396"/>
                </a:lnTo>
                <a:lnTo>
                  <a:pt x="3038" y="396"/>
                </a:lnTo>
                <a:lnTo>
                  <a:pt x="3038" y="396"/>
                </a:lnTo>
                <a:lnTo>
                  <a:pt x="3036" y="394"/>
                </a:lnTo>
                <a:lnTo>
                  <a:pt x="3034" y="394"/>
                </a:lnTo>
                <a:lnTo>
                  <a:pt x="3032" y="392"/>
                </a:lnTo>
                <a:lnTo>
                  <a:pt x="3032" y="392"/>
                </a:lnTo>
                <a:lnTo>
                  <a:pt x="3030" y="390"/>
                </a:lnTo>
                <a:lnTo>
                  <a:pt x="3026" y="390"/>
                </a:lnTo>
                <a:lnTo>
                  <a:pt x="3024" y="390"/>
                </a:lnTo>
                <a:lnTo>
                  <a:pt x="3021" y="392"/>
                </a:lnTo>
                <a:lnTo>
                  <a:pt x="3019" y="396"/>
                </a:lnTo>
                <a:lnTo>
                  <a:pt x="3019" y="401"/>
                </a:lnTo>
                <a:lnTo>
                  <a:pt x="3017" y="401"/>
                </a:lnTo>
                <a:lnTo>
                  <a:pt x="3017" y="403"/>
                </a:lnTo>
                <a:lnTo>
                  <a:pt x="3015" y="407"/>
                </a:lnTo>
                <a:lnTo>
                  <a:pt x="3015" y="405"/>
                </a:lnTo>
                <a:lnTo>
                  <a:pt x="3015" y="403"/>
                </a:lnTo>
                <a:lnTo>
                  <a:pt x="3015" y="401"/>
                </a:lnTo>
                <a:lnTo>
                  <a:pt x="3017" y="398"/>
                </a:lnTo>
                <a:lnTo>
                  <a:pt x="3017" y="396"/>
                </a:lnTo>
                <a:lnTo>
                  <a:pt x="3017" y="394"/>
                </a:lnTo>
                <a:lnTo>
                  <a:pt x="3013" y="396"/>
                </a:lnTo>
                <a:lnTo>
                  <a:pt x="3011" y="394"/>
                </a:lnTo>
                <a:lnTo>
                  <a:pt x="3013" y="394"/>
                </a:lnTo>
                <a:lnTo>
                  <a:pt x="3017" y="392"/>
                </a:lnTo>
                <a:lnTo>
                  <a:pt x="3017" y="392"/>
                </a:lnTo>
                <a:lnTo>
                  <a:pt x="3019" y="390"/>
                </a:lnTo>
                <a:lnTo>
                  <a:pt x="3019" y="388"/>
                </a:lnTo>
                <a:lnTo>
                  <a:pt x="3015" y="386"/>
                </a:lnTo>
                <a:lnTo>
                  <a:pt x="3011" y="386"/>
                </a:lnTo>
                <a:lnTo>
                  <a:pt x="3009" y="384"/>
                </a:lnTo>
                <a:lnTo>
                  <a:pt x="3007" y="384"/>
                </a:lnTo>
                <a:lnTo>
                  <a:pt x="3005" y="388"/>
                </a:lnTo>
                <a:lnTo>
                  <a:pt x="3003" y="388"/>
                </a:lnTo>
                <a:lnTo>
                  <a:pt x="3003" y="390"/>
                </a:lnTo>
                <a:lnTo>
                  <a:pt x="3007" y="392"/>
                </a:lnTo>
                <a:lnTo>
                  <a:pt x="3007" y="392"/>
                </a:lnTo>
                <a:lnTo>
                  <a:pt x="3003" y="392"/>
                </a:lnTo>
                <a:lnTo>
                  <a:pt x="3000" y="394"/>
                </a:lnTo>
                <a:lnTo>
                  <a:pt x="3000" y="394"/>
                </a:lnTo>
                <a:lnTo>
                  <a:pt x="3000" y="396"/>
                </a:lnTo>
                <a:lnTo>
                  <a:pt x="2998" y="401"/>
                </a:lnTo>
                <a:lnTo>
                  <a:pt x="2994" y="403"/>
                </a:lnTo>
                <a:lnTo>
                  <a:pt x="2992" y="403"/>
                </a:lnTo>
                <a:lnTo>
                  <a:pt x="2992" y="401"/>
                </a:lnTo>
                <a:lnTo>
                  <a:pt x="2992" y="401"/>
                </a:lnTo>
                <a:lnTo>
                  <a:pt x="2994" y="398"/>
                </a:lnTo>
                <a:lnTo>
                  <a:pt x="2994" y="396"/>
                </a:lnTo>
                <a:lnTo>
                  <a:pt x="2992" y="396"/>
                </a:lnTo>
                <a:lnTo>
                  <a:pt x="2994" y="394"/>
                </a:lnTo>
                <a:lnTo>
                  <a:pt x="2994" y="390"/>
                </a:lnTo>
                <a:lnTo>
                  <a:pt x="2994" y="388"/>
                </a:lnTo>
                <a:lnTo>
                  <a:pt x="2992" y="390"/>
                </a:lnTo>
                <a:lnTo>
                  <a:pt x="2988" y="392"/>
                </a:lnTo>
                <a:lnTo>
                  <a:pt x="2984" y="396"/>
                </a:lnTo>
                <a:lnTo>
                  <a:pt x="2977" y="405"/>
                </a:lnTo>
                <a:lnTo>
                  <a:pt x="2975" y="407"/>
                </a:lnTo>
                <a:lnTo>
                  <a:pt x="2973" y="409"/>
                </a:lnTo>
                <a:lnTo>
                  <a:pt x="2971" y="411"/>
                </a:lnTo>
                <a:lnTo>
                  <a:pt x="2969" y="409"/>
                </a:lnTo>
                <a:lnTo>
                  <a:pt x="2969" y="407"/>
                </a:lnTo>
                <a:lnTo>
                  <a:pt x="2971" y="405"/>
                </a:lnTo>
                <a:lnTo>
                  <a:pt x="2973" y="401"/>
                </a:lnTo>
                <a:lnTo>
                  <a:pt x="2973" y="398"/>
                </a:lnTo>
                <a:lnTo>
                  <a:pt x="2977" y="396"/>
                </a:lnTo>
                <a:lnTo>
                  <a:pt x="2980" y="392"/>
                </a:lnTo>
                <a:lnTo>
                  <a:pt x="2982" y="392"/>
                </a:lnTo>
                <a:lnTo>
                  <a:pt x="2982" y="390"/>
                </a:lnTo>
                <a:lnTo>
                  <a:pt x="2980" y="390"/>
                </a:lnTo>
                <a:lnTo>
                  <a:pt x="2980" y="390"/>
                </a:lnTo>
                <a:lnTo>
                  <a:pt x="2977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5" y="390"/>
                </a:lnTo>
                <a:lnTo>
                  <a:pt x="2973" y="390"/>
                </a:lnTo>
                <a:lnTo>
                  <a:pt x="2973" y="390"/>
                </a:lnTo>
                <a:lnTo>
                  <a:pt x="2971" y="388"/>
                </a:lnTo>
                <a:lnTo>
                  <a:pt x="2967" y="388"/>
                </a:lnTo>
                <a:lnTo>
                  <a:pt x="2967" y="386"/>
                </a:lnTo>
                <a:lnTo>
                  <a:pt x="2965" y="386"/>
                </a:lnTo>
                <a:lnTo>
                  <a:pt x="2963" y="390"/>
                </a:lnTo>
                <a:lnTo>
                  <a:pt x="2959" y="392"/>
                </a:lnTo>
                <a:lnTo>
                  <a:pt x="2959" y="392"/>
                </a:lnTo>
                <a:lnTo>
                  <a:pt x="2961" y="394"/>
                </a:lnTo>
                <a:lnTo>
                  <a:pt x="2961" y="394"/>
                </a:lnTo>
                <a:lnTo>
                  <a:pt x="2961" y="394"/>
                </a:lnTo>
                <a:lnTo>
                  <a:pt x="2959" y="396"/>
                </a:lnTo>
                <a:lnTo>
                  <a:pt x="2956" y="401"/>
                </a:lnTo>
                <a:lnTo>
                  <a:pt x="2954" y="401"/>
                </a:lnTo>
                <a:lnTo>
                  <a:pt x="2950" y="403"/>
                </a:lnTo>
                <a:lnTo>
                  <a:pt x="2946" y="407"/>
                </a:lnTo>
                <a:lnTo>
                  <a:pt x="2946" y="407"/>
                </a:lnTo>
                <a:lnTo>
                  <a:pt x="2946" y="411"/>
                </a:lnTo>
                <a:lnTo>
                  <a:pt x="2946" y="411"/>
                </a:lnTo>
                <a:lnTo>
                  <a:pt x="2946" y="413"/>
                </a:lnTo>
                <a:lnTo>
                  <a:pt x="2946" y="413"/>
                </a:lnTo>
                <a:lnTo>
                  <a:pt x="2944" y="413"/>
                </a:lnTo>
                <a:lnTo>
                  <a:pt x="2944" y="411"/>
                </a:lnTo>
                <a:lnTo>
                  <a:pt x="2942" y="411"/>
                </a:lnTo>
                <a:lnTo>
                  <a:pt x="2940" y="407"/>
                </a:lnTo>
                <a:lnTo>
                  <a:pt x="2940" y="405"/>
                </a:lnTo>
                <a:lnTo>
                  <a:pt x="2940" y="405"/>
                </a:lnTo>
                <a:lnTo>
                  <a:pt x="2936" y="403"/>
                </a:lnTo>
                <a:lnTo>
                  <a:pt x="2933" y="405"/>
                </a:lnTo>
                <a:lnTo>
                  <a:pt x="2931" y="405"/>
                </a:lnTo>
                <a:lnTo>
                  <a:pt x="2931" y="407"/>
                </a:lnTo>
                <a:lnTo>
                  <a:pt x="2929" y="405"/>
                </a:lnTo>
                <a:lnTo>
                  <a:pt x="2927" y="405"/>
                </a:lnTo>
                <a:lnTo>
                  <a:pt x="2927" y="405"/>
                </a:lnTo>
                <a:lnTo>
                  <a:pt x="2923" y="407"/>
                </a:lnTo>
                <a:lnTo>
                  <a:pt x="2919" y="407"/>
                </a:lnTo>
                <a:lnTo>
                  <a:pt x="2917" y="407"/>
                </a:lnTo>
                <a:lnTo>
                  <a:pt x="2917" y="407"/>
                </a:lnTo>
                <a:lnTo>
                  <a:pt x="2919" y="409"/>
                </a:lnTo>
                <a:lnTo>
                  <a:pt x="2921" y="411"/>
                </a:lnTo>
                <a:lnTo>
                  <a:pt x="2923" y="411"/>
                </a:lnTo>
                <a:lnTo>
                  <a:pt x="2925" y="413"/>
                </a:lnTo>
                <a:lnTo>
                  <a:pt x="2925" y="417"/>
                </a:lnTo>
                <a:lnTo>
                  <a:pt x="2925" y="417"/>
                </a:lnTo>
                <a:lnTo>
                  <a:pt x="2923" y="415"/>
                </a:lnTo>
                <a:lnTo>
                  <a:pt x="2921" y="415"/>
                </a:lnTo>
                <a:lnTo>
                  <a:pt x="2919" y="413"/>
                </a:lnTo>
                <a:lnTo>
                  <a:pt x="2917" y="413"/>
                </a:lnTo>
                <a:lnTo>
                  <a:pt x="2915" y="415"/>
                </a:lnTo>
                <a:lnTo>
                  <a:pt x="2912" y="415"/>
                </a:lnTo>
                <a:lnTo>
                  <a:pt x="2912" y="415"/>
                </a:lnTo>
                <a:lnTo>
                  <a:pt x="2910" y="415"/>
                </a:lnTo>
                <a:lnTo>
                  <a:pt x="2906" y="415"/>
                </a:lnTo>
                <a:lnTo>
                  <a:pt x="2906" y="417"/>
                </a:lnTo>
                <a:lnTo>
                  <a:pt x="2906" y="422"/>
                </a:lnTo>
                <a:lnTo>
                  <a:pt x="2906" y="422"/>
                </a:lnTo>
                <a:lnTo>
                  <a:pt x="2906" y="424"/>
                </a:lnTo>
                <a:lnTo>
                  <a:pt x="2908" y="426"/>
                </a:lnTo>
                <a:lnTo>
                  <a:pt x="2908" y="426"/>
                </a:lnTo>
                <a:lnTo>
                  <a:pt x="2904" y="424"/>
                </a:lnTo>
                <a:lnTo>
                  <a:pt x="2900" y="430"/>
                </a:lnTo>
                <a:lnTo>
                  <a:pt x="2900" y="430"/>
                </a:lnTo>
                <a:lnTo>
                  <a:pt x="2898" y="430"/>
                </a:lnTo>
                <a:lnTo>
                  <a:pt x="2898" y="430"/>
                </a:lnTo>
                <a:lnTo>
                  <a:pt x="2902" y="426"/>
                </a:lnTo>
                <a:lnTo>
                  <a:pt x="2902" y="424"/>
                </a:lnTo>
                <a:lnTo>
                  <a:pt x="2902" y="422"/>
                </a:lnTo>
                <a:lnTo>
                  <a:pt x="2904" y="415"/>
                </a:lnTo>
                <a:lnTo>
                  <a:pt x="2902" y="415"/>
                </a:lnTo>
                <a:lnTo>
                  <a:pt x="2902" y="415"/>
                </a:lnTo>
                <a:lnTo>
                  <a:pt x="2900" y="415"/>
                </a:lnTo>
                <a:lnTo>
                  <a:pt x="2900" y="415"/>
                </a:lnTo>
                <a:lnTo>
                  <a:pt x="2898" y="415"/>
                </a:lnTo>
                <a:lnTo>
                  <a:pt x="2898" y="417"/>
                </a:lnTo>
                <a:lnTo>
                  <a:pt x="2896" y="419"/>
                </a:lnTo>
                <a:lnTo>
                  <a:pt x="2894" y="426"/>
                </a:lnTo>
                <a:lnTo>
                  <a:pt x="2892" y="428"/>
                </a:lnTo>
                <a:lnTo>
                  <a:pt x="2892" y="426"/>
                </a:lnTo>
                <a:lnTo>
                  <a:pt x="2894" y="424"/>
                </a:lnTo>
                <a:lnTo>
                  <a:pt x="2894" y="419"/>
                </a:lnTo>
                <a:lnTo>
                  <a:pt x="2894" y="417"/>
                </a:lnTo>
                <a:lnTo>
                  <a:pt x="2885" y="419"/>
                </a:lnTo>
                <a:lnTo>
                  <a:pt x="2883" y="422"/>
                </a:lnTo>
                <a:lnTo>
                  <a:pt x="2883" y="422"/>
                </a:lnTo>
                <a:lnTo>
                  <a:pt x="2883" y="424"/>
                </a:lnTo>
                <a:lnTo>
                  <a:pt x="2883" y="424"/>
                </a:lnTo>
                <a:lnTo>
                  <a:pt x="2881" y="426"/>
                </a:lnTo>
                <a:lnTo>
                  <a:pt x="2879" y="426"/>
                </a:lnTo>
                <a:lnTo>
                  <a:pt x="2879" y="426"/>
                </a:lnTo>
                <a:lnTo>
                  <a:pt x="2877" y="426"/>
                </a:lnTo>
                <a:lnTo>
                  <a:pt x="2877" y="428"/>
                </a:lnTo>
                <a:lnTo>
                  <a:pt x="2879" y="428"/>
                </a:lnTo>
                <a:lnTo>
                  <a:pt x="2881" y="430"/>
                </a:lnTo>
                <a:lnTo>
                  <a:pt x="2881" y="430"/>
                </a:lnTo>
                <a:lnTo>
                  <a:pt x="2877" y="430"/>
                </a:lnTo>
                <a:lnTo>
                  <a:pt x="2875" y="430"/>
                </a:lnTo>
                <a:lnTo>
                  <a:pt x="2875" y="428"/>
                </a:lnTo>
                <a:lnTo>
                  <a:pt x="2873" y="426"/>
                </a:lnTo>
                <a:lnTo>
                  <a:pt x="2873" y="426"/>
                </a:lnTo>
                <a:lnTo>
                  <a:pt x="2871" y="428"/>
                </a:lnTo>
                <a:lnTo>
                  <a:pt x="2871" y="430"/>
                </a:lnTo>
                <a:lnTo>
                  <a:pt x="2871" y="432"/>
                </a:lnTo>
                <a:lnTo>
                  <a:pt x="2871" y="434"/>
                </a:lnTo>
                <a:lnTo>
                  <a:pt x="2871" y="434"/>
                </a:lnTo>
                <a:lnTo>
                  <a:pt x="2864" y="436"/>
                </a:lnTo>
                <a:lnTo>
                  <a:pt x="2862" y="438"/>
                </a:lnTo>
                <a:lnTo>
                  <a:pt x="2860" y="440"/>
                </a:lnTo>
                <a:lnTo>
                  <a:pt x="2860" y="443"/>
                </a:lnTo>
                <a:lnTo>
                  <a:pt x="2856" y="447"/>
                </a:lnTo>
                <a:lnTo>
                  <a:pt x="2852" y="447"/>
                </a:lnTo>
                <a:lnTo>
                  <a:pt x="2850" y="447"/>
                </a:lnTo>
                <a:lnTo>
                  <a:pt x="2848" y="449"/>
                </a:lnTo>
                <a:lnTo>
                  <a:pt x="2848" y="451"/>
                </a:lnTo>
                <a:lnTo>
                  <a:pt x="2848" y="451"/>
                </a:lnTo>
                <a:lnTo>
                  <a:pt x="2848" y="451"/>
                </a:lnTo>
                <a:lnTo>
                  <a:pt x="2856" y="451"/>
                </a:lnTo>
                <a:lnTo>
                  <a:pt x="2860" y="451"/>
                </a:lnTo>
                <a:lnTo>
                  <a:pt x="2860" y="451"/>
                </a:lnTo>
                <a:lnTo>
                  <a:pt x="2862" y="451"/>
                </a:lnTo>
                <a:lnTo>
                  <a:pt x="2862" y="453"/>
                </a:lnTo>
                <a:lnTo>
                  <a:pt x="2862" y="453"/>
                </a:lnTo>
                <a:lnTo>
                  <a:pt x="2860" y="453"/>
                </a:lnTo>
                <a:lnTo>
                  <a:pt x="2858" y="453"/>
                </a:lnTo>
                <a:lnTo>
                  <a:pt x="2856" y="455"/>
                </a:lnTo>
                <a:lnTo>
                  <a:pt x="2854" y="455"/>
                </a:lnTo>
                <a:lnTo>
                  <a:pt x="2852" y="455"/>
                </a:lnTo>
                <a:lnTo>
                  <a:pt x="2848" y="453"/>
                </a:lnTo>
                <a:lnTo>
                  <a:pt x="2845" y="453"/>
                </a:lnTo>
                <a:lnTo>
                  <a:pt x="2843" y="455"/>
                </a:lnTo>
                <a:lnTo>
                  <a:pt x="2841" y="457"/>
                </a:lnTo>
                <a:lnTo>
                  <a:pt x="2843" y="459"/>
                </a:lnTo>
                <a:lnTo>
                  <a:pt x="2843" y="461"/>
                </a:lnTo>
                <a:lnTo>
                  <a:pt x="2845" y="461"/>
                </a:lnTo>
                <a:lnTo>
                  <a:pt x="2845" y="461"/>
                </a:lnTo>
                <a:lnTo>
                  <a:pt x="2843" y="461"/>
                </a:lnTo>
                <a:lnTo>
                  <a:pt x="2843" y="463"/>
                </a:lnTo>
                <a:lnTo>
                  <a:pt x="2843" y="466"/>
                </a:lnTo>
                <a:lnTo>
                  <a:pt x="2843" y="466"/>
                </a:lnTo>
                <a:lnTo>
                  <a:pt x="2841" y="463"/>
                </a:lnTo>
                <a:lnTo>
                  <a:pt x="2841" y="457"/>
                </a:lnTo>
                <a:lnTo>
                  <a:pt x="2839" y="457"/>
                </a:lnTo>
                <a:lnTo>
                  <a:pt x="2839" y="457"/>
                </a:lnTo>
                <a:lnTo>
                  <a:pt x="2837" y="459"/>
                </a:lnTo>
                <a:lnTo>
                  <a:pt x="2835" y="459"/>
                </a:lnTo>
                <a:lnTo>
                  <a:pt x="2833" y="461"/>
                </a:lnTo>
                <a:lnTo>
                  <a:pt x="2829" y="461"/>
                </a:lnTo>
                <a:lnTo>
                  <a:pt x="2829" y="461"/>
                </a:lnTo>
                <a:lnTo>
                  <a:pt x="2831" y="463"/>
                </a:lnTo>
                <a:lnTo>
                  <a:pt x="2833" y="463"/>
                </a:lnTo>
                <a:lnTo>
                  <a:pt x="2835" y="463"/>
                </a:lnTo>
                <a:lnTo>
                  <a:pt x="2833" y="466"/>
                </a:lnTo>
                <a:lnTo>
                  <a:pt x="2831" y="466"/>
                </a:lnTo>
                <a:lnTo>
                  <a:pt x="2829" y="463"/>
                </a:lnTo>
                <a:lnTo>
                  <a:pt x="2827" y="463"/>
                </a:lnTo>
                <a:lnTo>
                  <a:pt x="2827" y="463"/>
                </a:lnTo>
                <a:lnTo>
                  <a:pt x="2822" y="468"/>
                </a:lnTo>
                <a:lnTo>
                  <a:pt x="2822" y="470"/>
                </a:lnTo>
                <a:lnTo>
                  <a:pt x="2822" y="472"/>
                </a:lnTo>
                <a:lnTo>
                  <a:pt x="2822" y="472"/>
                </a:lnTo>
                <a:lnTo>
                  <a:pt x="2827" y="472"/>
                </a:lnTo>
                <a:lnTo>
                  <a:pt x="2829" y="470"/>
                </a:lnTo>
                <a:lnTo>
                  <a:pt x="2831" y="470"/>
                </a:lnTo>
                <a:lnTo>
                  <a:pt x="2829" y="470"/>
                </a:lnTo>
                <a:lnTo>
                  <a:pt x="2829" y="472"/>
                </a:lnTo>
                <a:lnTo>
                  <a:pt x="2829" y="474"/>
                </a:lnTo>
                <a:lnTo>
                  <a:pt x="2831" y="474"/>
                </a:lnTo>
                <a:lnTo>
                  <a:pt x="2833" y="476"/>
                </a:lnTo>
                <a:lnTo>
                  <a:pt x="2835" y="474"/>
                </a:lnTo>
                <a:lnTo>
                  <a:pt x="2835" y="474"/>
                </a:lnTo>
                <a:lnTo>
                  <a:pt x="2833" y="476"/>
                </a:lnTo>
                <a:lnTo>
                  <a:pt x="2833" y="478"/>
                </a:lnTo>
                <a:lnTo>
                  <a:pt x="2833" y="478"/>
                </a:lnTo>
                <a:lnTo>
                  <a:pt x="2831" y="476"/>
                </a:lnTo>
                <a:lnTo>
                  <a:pt x="2831" y="476"/>
                </a:lnTo>
                <a:lnTo>
                  <a:pt x="2829" y="476"/>
                </a:lnTo>
                <a:lnTo>
                  <a:pt x="2827" y="474"/>
                </a:lnTo>
                <a:lnTo>
                  <a:pt x="2824" y="474"/>
                </a:lnTo>
                <a:lnTo>
                  <a:pt x="2822" y="476"/>
                </a:lnTo>
                <a:lnTo>
                  <a:pt x="2818" y="478"/>
                </a:lnTo>
                <a:lnTo>
                  <a:pt x="2818" y="480"/>
                </a:lnTo>
                <a:lnTo>
                  <a:pt x="2816" y="480"/>
                </a:lnTo>
                <a:lnTo>
                  <a:pt x="2816" y="480"/>
                </a:lnTo>
                <a:lnTo>
                  <a:pt x="2818" y="482"/>
                </a:lnTo>
                <a:lnTo>
                  <a:pt x="2818" y="480"/>
                </a:lnTo>
                <a:lnTo>
                  <a:pt x="2822" y="480"/>
                </a:lnTo>
                <a:lnTo>
                  <a:pt x="2829" y="482"/>
                </a:lnTo>
                <a:lnTo>
                  <a:pt x="2831" y="482"/>
                </a:lnTo>
                <a:lnTo>
                  <a:pt x="2831" y="482"/>
                </a:lnTo>
                <a:lnTo>
                  <a:pt x="2822" y="482"/>
                </a:lnTo>
                <a:lnTo>
                  <a:pt x="2818" y="482"/>
                </a:lnTo>
                <a:lnTo>
                  <a:pt x="2818" y="484"/>
                </a:lnTo>
                <a:lnTo>
                  <a:pt x="2816" y="484"/>
                </a:lnTo>
                <a:lnTo>
                  <a:pt x="2814" y="484"/>
                </a:lnTo>
                <a:lnTo>
                  <a:pt x="2812" y="484"/>
                </a:lnTo>
                <a:lnTo>
                  <a:pt x="2810" y="487"/>
                </a:lnTo>
                <a:lnTo>
                  <a:pt x="2810" y="489"/>
                </a:lnTo>
                <a:lnTo>
                  <a:pt x="2808" y="489"/>
                </a:lnTo>
                <a:lnTo>
                  <a:pt x="2806" y="489"/>
                </a:lnTo>
                <a:lnTo>
                  <a:pt x="2806" y="491"/>
                </a:lnTo>
                <a:lnTo>
                  <a:pt x="2806" y="491"/>
                </a:lnTo>
                <a:lnTo>
                  <a:pt x="2810" y="493"/>
                </a:lnTo>
                <a:lnTo>
                  <a:pt x="2810" y="493"/>
                </a:lnTo>
                <a:lnTo>
                  <a:pt x="2808" y="493"/>
                </a:lnTo>
                <a:lnTo>
                  <a:pt x="2806" y="493"/>
                </a:lnTo>
                <a:lnTo>
                  <a:pt x="2804" y="493"/>
                </a:lnTo>
                <a:lnTo>
                  <a:pt x="2804" y="495"/>
                </a:lnTo>
                <a:lnTo>
                  <a:pt x="2801" y="495"/>
                </a:lnTo>
                <a:lnTo>
                  <a:pt x="2799" y="497"/>
                </a:lnTo>
                <a:lnTo>
                  <a:pt x="2799" y="499"/>
                </a:lnTo>
                <a:lnTo>
                  <a:pt x="2797" y="499"/>
                </a:lnTo>
                <a:lnTo>
                  <a:pt x="2797" y="501"/>
                </a:lnTo>
                <a:lnTo>
                  <a:pt x="2797" y="505"/>
                </a:lnTo>
                <a:lnTo>
                  <a:pt x="2801" y="505"/>
                </a:lnTo>
                <a:lnTo>
                  <a:pt x="2801" y="505"/>
                </a:lnTo>
                <a:lnTo>
                  <a:pt x="2804" y="505"/>
                </a:lnTo>
                <a:lnTo>
                  <a:pt x="2806" y="505"/>
                </a:lnTo>
                <a:lnTo>
                  <a:pt x="2810" y="503"/>
                </a:lnTo>
                <a:lnTo>
                  <a:pt x="2812" y="505"/>
                </a:lnTo>
                <a:lnTo>
                  <a:pt x="2810" y="505"/>
                </a:lnTo>
                <a:lnTo>
                  <a:pt x="2808" y="505"/>
                </a:lnTo>
                <a:lnTo>
                  <a:pt x="2806" y="508"/>
                </a:lnTo>
                <a:lnTo>
                  <a:pt x="2801" y="508"/>
                </a:lnTo>
                <a:lnTo>
                  <a:pt x="2793" y="510"/>
                </a:lnTo>
                <a:lnTo>
                  <a:pt x="2793" y="510"/>
                </a:lnTo>
                <a:lnTo>
                  <a:pt x="2795" y="512"/>
                </a:lnTo>
                <a:lnTo>
                  <a:pt x="2797" y="512"/>
                </a:lnTo>
                <a:lnTo>
                  <a:pt x="2795" y="514"/>
                </a:lnTo>
                <a:lnTo>
                  <a:pt x="2793" y="512"/>
                </a:lnTo>
                <a:lnTo>
                  <a:pt x="2791" y="514"/>
                </a:lnTo>
                <a:lnTo>
                  <a:pt x="2791" y="516"/>
                </a:lnTo>
                <a:lnTo>
                  <a:pt x="2787" y="520"/>
                </a:lnTo>
                <a:lnTo>
                  <a:pt x="2785" y="522"/>
                </a:lnTo>
                <a:lnTo>
                  <a:pt x="2785" y="524"/>
                </a:lnTo>
                <a:lnTo>
                  <a:pt x="2783" y="526"/>
                </a:lnTo>
                <a:lnTo>
                  <a:pt x="2783" y="528"/>
                </a:lnTo>
                <a:lnTo>
                  <a:pt x="2785" y="528"/>
                </a:lnTo>
                <a:lnTo>
                  <a:pt x="2785" y="528"/>
                </a:lnTo>
                <a:lnTo>
                  <a:pt x="2787" y="528"/>
                </a:lnTo>
                <a:lnTo>
                  <a:pt x="2787" y="531"/>
                </a:lnTo>
                <a:lnTo>
                  <a:pt x="2787" y="531"/>
                </a:lnTo>
                <a:lnTo>
                  <a:pt x="2789" y="531"/>
                </a:lnTo>
                <a:lnTo>
                  <a:pt x="2791" y="528"/>
                </a:lnTo>
                <a:lnTo>
                  <a:pt x="2793" y="528"/>
                </a:lnTo>
                <a:lnTo>
                  <a:pt x="2795" y="526"/>
                </a:lnTo>
                <a:lnTo>
                  <a:pt x="2793" y="531"/>
                </a:lnTo>
                <a:lnTo>
                  <a:pt x="2789" y="533"/>
                </a:lnTo>
                <a:lnTo>
                  <a:pt x="2787" y="533"/>
                </a:lnTo>
                <a:lnTo>
                  <a:pt x="2785" y="533"/>
                </a:lnTo>
                <a:lnTo>
                  <a:pt x="2785" y="531"/>
                </a:lnTo>
                <a:lnTo>
                  <a:pt x="2774" y="535"/>
                </a:lnTo>
                <a:lnTo>
                  <a:pt x="2772" y="537"/>
                </a:lnTo>
                <a:lnTo>
                  <a:pt x="2772" y="539"/>
                </a:lnTo>
                <a:lnTo>
                  <a:pt x="2772" y="541"/>
                </a:lnTo>
                <a:lnTo>
                  <a:pt x="2772" y="541"/>
                </a:lnTo>
                <a:lnTo>
                  <a:pt x="2774" y="539"/>
                </a:lnTo>
                <a:lnTo>
                  <a:pt x="2776" y="539"/>
                </a:lnTo>
                <a:lnTo>
                  <a:pt x="2774" y="541"/>
                </a:lnTo>
                <a:lnTo>
                  <a:pt x="2772" y="543"/>
                </a:lnTo>
                <a:lnTo>
                  <a:pt x="2770" y="543"/>
                </a:lnTo>
                <a:lnTo>
                  <a:pt x="2768" y="543"/>
                </a:lnTo>
                <a:lnTo>
                  <a:pt x="2766" y="545"/>
                </a:lnTo>
                <a:lnTo>
                  <a:pt x="2764" y="547"/>
                </a:lnTo>
                <a:lnTo>
                  <a:pt x="2762" y="549"/>
                </a:lnTo>
                <a:lnTo>
                  <a:pt x="2755" y="554"/>
                </a:lnTo>
                <a:lnTo>
                  <a:pt x="2753" y="556"/>
                </a:lnTo>
                <a:lnTo>
                  <a:pt x="2751" y="558"/>
                </a:lnTo>
                <a:lnTo>
                  <a:pt x="2751" y="560"/>
                </a:lnTo>
                <a:lnTo>
                  <a:pt x="2749" y="562"/>
                </a:lnTo>
                <a:lnTo>
                  <a:pt x="2747" y="562"/>
                </a:lnTo>
                <a:lnTo>
                  <a:pt x="2747" y="564"/>
                </a:lnTo>
                <a:lnTo>
                  <a:pt x="2747" y="566"/>
                </a:lnTo>
                <a:lnTo>
                  <a:pt x="2747" y="564"/>
                </a:lnTo>
                <a:lnTo>
                  <a:pt x="2749" y="564"/>
                </a:lnTo>
                <a:lnTo>
                  <a:pt x="2751" y="566"/>
                </a:lnTo>
                <a:lnTo>
                  <a:pt x="2751" y="568"/>
                </a:lnTo>
                <a:lnTo>
                  <a:pt x="2751" y="568"/>
                </a:lnTo>
                <a:lnTo>
                  <a:pt x="2753" y="568"/>
                </a:lnTo>
                <a:lnTo>
                  <a:pt x="2757" y="568"/>
                </a:lnTo>
                <a:lnTo>
                  <a:pt x="2766" y="564"/>
                </a:lnTo>
                <a:lnTo>
                  <a:pt x="2768" y="562"/>
                </a:lnTo>
                <a:lnTo>
                  <a:pt x="2766" y="560"/>
                </a:lnTo>
                <a:lnTo>
                  <a:pt x="2766" y="560"/>
                </a:lnTo>
                <a:lnTo>
                  <a:pt x="2768" y="558"/>
                </a:lnTo>
                <a:lnTo>
                  <a:pt x="2770" y="558"/>
                </a:lnTo>
                <a:lnTo>
                  <a:pt x="2772" y="558"/>
                </a:lnTo>
                <a:lnTo>
                  <a:pt x="2774" y="558"/>
                </a:lnTo>
                <a:lnTo>
                  <a:pt x="2774" y="558"/>
                </a:lnTo>
                <a:lnTo>
                  <a:pt x="2772" y="560"/>
                </a:lnTo>
                <a:lnTo>
                  <a:pt x="2770" y="560"/>
                </a:lnTo>
                <a:lnTo>
                  <a:pt x="2770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2" y="562"/>
                </a:lnTo>
                <a:lnTo>
                  <a:pt x="2770" y="564"/>
                </a:lnTo>
                <a:lnTo>
                  <a:pt x="2768" y="564"/>
                </a:lnTo>
                <a:lnTo>
                  <a:pt x="2766" y="564"/>
                </a:lnTo>
                <a:lnTo>
                  <a:pt x="2764" y="566"/>
                </a:lnTo>
                <a:lnTo>
                  <a:pt x="2764" y="566"/>
                </a:lnTo>
                <a:lnTo>
                  <a:pt x="2762" y="568"/>
                </a:lnTo>
                <a:lnTo>
                  <a:pt x="2764" y="568"/>
                </a:lnTo>
                <a:lnTo>
                  <a:pt x="2764" y="570"/>
                </a:lnTo>
                <a:lnTo>
                  <a:pt x="2764" y="570"/>
                </a:lnTo>
                <a:lnTo>
                  <a:pt x="2762" y="570"/>
                </a:lnTo>
                <a:lnTo>
                  <a:pt x="2757" y="570"/>
                </a:lnTo>
                <a:lnTo>
                  <a:pt x="2755" y="570"/>
                </a:lnTo>
                <a:lnTo>
                  <a:pt x="2753" y="570"/>
                </a:lnTo>
                <a:lnTo>
                  <a:pt x="2753" y="572"/>
                </a:lnTo>
                <a:lnTo>
                  <a:pt x="2753" y="572"/>
                </a:lnTo>
                <a:lnTo>
                  <a:pt x="2751" y="570"/>
                </a:lnTo>
                <a:lnTo>
                  <a:pt x="2751" y="570"/>
                </a:lnTo>
                <a:lnTo>
                  <a:pt x="2751" y="568"/>
                </a:lnTo>
                <a:lnTo>
                  <a:pt x="2749" y="566"/>
                </a:lnTo>
                <a:lnTo>
                  <a:pt x="2747" y="566"/>
                </a:lnTo>
                <a:lnTo>
                  <a:pt x="2745" y="568"/>
                </a:lnTo>
                <a:lnTo>
                  <a:pt x="2743" y="568"/>
                </a:lnTo>
                <a:lnTo>
                  <a:pt x="2741" y="570"/>
                </a:lnTo>
                <a:lnTo>
                  <a:pt x="2739" y="570"/>
                </a:lnTo>
                <a:lnTo>
                  <a:pt x="2739" y="570"/>
                </a:lnTo>
                <a:lnTo>
                  <a:pt x="2741" y="568"/>
                </a:lnTo>
                <a:lnTo>
                  <a:pt x="2741" y="568"/>
                </a:lnTo>
                <a:lnTo>
                  <a:pt x="2736" y="566"/>
                </a:lnTo>
                <a:lnTo>
                  <a:pt x="2734" y="566"/>
                </a:lnTo>
                <a:lnTo>
                  <a:pt x="2732" y="568"/>
                </a:lnTo>
                <a:lnTo>
                  <a:pt x="2730" y="568"/>
                </a:lnTo>
                <a:lnTo>
                  <a:pt x="2728" y="570"/>
                </a:lnTo>
                <a:lnTo>
                  <a:pt x="2730" y="570"/>
                </a:lnTo>
                <a:lnTo>
                  <a:pt x="2730" y="570"/>
                </a:lnTo>
                <a:lnTo>
                  <a:pt x="2732" y="570"/>
                </a:lnTo>
                <a:lnTo>
                  <a:pt x="2732" y="572"/>
                </a:lnTo>
                <a:lnTo>
                  <a:pt x="2732" y="572"/>
                </a:lnTo>
                <a:lnTo>
                  <a:pt x="2732" y="575"/>
                </a:lnTo>
                <a:lnTo>
                  <a:pt x="2728" y="575"/>
                </a:lnTo>
                <a:lnTo>
                  <a:pt x="2726" y="575"/>
                </a:lnTo>
                <a:lnTo>
                  <a:pt x="2726" y="577"/>
                </a:lnTo>
                <a:lnTo>
                  <a:pt x="2726" y="579"/>
                </a:lnTo>
                <a:lnTo>
                  <a:pt x="2728" y="581"/>
                </a:lnTo>
                <a:lnTo>
                  <a:pt x="2732" y="583"/>
                </a:lnTo>
                <a:lnTo>
                  <a:pt x="2732" y="585"/>
                </a:lnTo>
                <a:lnTo>
                  <a:pt x="2728" y="581"/>
                </a:lnTo>
                <a:lnTo>
                  <a:pt x="2726" y="581"/>
                </a:lnTo>
                <a:lnTo>
                  <a:pt x="2726" y="579"/>
                </a:lnTo>
                <a:lnTo>
                  <a:pt x="2722" y="579"/>
                </a:lnTo>
                <a:lnTo>
                  <a:pt x="2720" y="579"/>
                </a:lnTo>
                <a:lnTo>
                  <a:pt x="2718" y="579"/>
                </a:lnTo>
                <a:lnTo>
                  <a:pt x="2718" y="579"/>
                </a:lnTo>
                <a:lnTo>
                  <a:pt x="2716" y="581"/>
                </a:lnTo>
                <a:lnTo>
                  <a:pt x="2709" y="581"/>
                </a:lnTo>
                <a:lnTo>
                  <a:pt x="2709" y="583"/>
                </a:lnTo>
                <a:lnTo>
                  <a:pt x="2707" y="583"/>
                </a:lnTo>
                <a:lnTo>
                  <a:pt x="2705" y="585"/>
                </a:lnTo>
                <a:lnTo>
                  <a:pt x="2705" y="587"/>
                </a:lnTo>
                <a:lnTo>
                  <a:pt x="2705" y="587"/>
                </a:lnTo>
                <a:lnTo>
                  <a:pt x="2709" y="587"/>
                </a:lnTo>
                <a:lnTo>
                  <a:pt x="2711" y="587"/>
                </a:lnTo>
                <a:lnTo>
                  <a:pt x="2713" y="587"/>
                </a:lnTo>
                <a:lnTo>
                  <a:pt x="2716" y="587"/>
                </a:lnTo>
                <a:lnTo>
                  <a:pt x="2724" y="585"/>
                </a:lnTo>
                <a:lnTo>
                  <a:pt x="2726" y="587"/>
                </a:lnTo>
                <a:lnTo>
                  <a:pt x="2722" y="587"/>
                </a:lnTo>
                <a:lnTo>
                  <a:pt x="2718" y="589"/>
                </a:lnTo>
                <a:lnTo>
                  <a:pt x="2718" y="589"/>
                </a:lnTo>
                <a:lnTo>
                  <a:pt x="2718" y="589"/>
                </a:lnTo>
                <a:lnTo>
                  <a:pt x="2720" y="589"/>
                </a:lnTo>
                <a:lnTo>
                  <a:pt x="2718" y="591"/>
                </a:lnTo>
                <a:lnTo>
                  <a:pt x="2718" y="591"/>
                </a:lnTo>
                <a:lnTo>
                  <a:pt x="2716" y="591"/>
                </a:lnTo>
                <a:lnTo>
                  <a:pt x="2713" y="589"/>
                </a:lnTo>
                <a:lnTo>
                  <a:pt x="2709" y="589"/>
                </a:lnTo>
                <a:lnTo>
                  <a:pt x="2705" y="589"/>
                </a:lnTo>
                <a:lnTo>
                  <a:pt x="2703" y="589"/>
                </a:lnTo>
                <a:lnTo>
                  <a:pt x="2701" y="589"/>
                </a:lnTo>
                <a:lnTo>
                  <a:pt x="2699" y="589"/>
                </a:lnTo>
                <a:lnTo>
                  <a:pt x="2699" y="589"/>
                </a:lnTo>
                <a:lnTo>
                  <a:pt x="2699" y="591"/>
                </a:lnTo>
                <a:lnTo>
                  <a:pt x="2697" y="593"/>
                </a:lnTo>
                <a:lnTo>
                  <a:pt x="2697" y="593"/>
                </a:lnTo>
                <a:lnTo>
                  <a:pt x="2697" y="593"/>
                </a:lnTo>
                <a:lnTo>
                  <a:pt x="2699" y="593"/>
                </a:lnTo>
                <a:lnTo>
                  <a:pt x="2701" y="593"/>
                </a:lnTo>
                <a:lnTo>
                  <a:pt x="2705" y="593"/>
                </a:lnTo>
                <a:lnTo>
                  <a:pt x="2703" y="593"/>
                </a:lnTo>
                <a:lnTo>
                  <a:pt x="2703" y="593"/>
                </a:lnTo>
                <a:lnTo>
                  <a:pt x="2697" y="596"/>
                </a:lnTo>
                <a:lnTo>
                  <a:pt x="2697" y="596"/>
                </a:lnTo>
                <a:lnTo>
                  <a:pt x="2695" y="596"/>
                </a:lnTo>
                <a:lnTo>
                  <a:pt x="2695" y="593"/>
                </a:lnTo>
                <a:lnTo>
                  <a:pt x="2692" y="593"/>
                </a:lnTo>
                <a:lnTo>
                  <a:pt x="2692" y="596"/>
                </a:lnTo>
                <a:lnTo>
                  <a:pt x="2690" y="596"/>
                </a:lnTo>
                <a:lnTo>
                  <a:pt x="2688" y="596"/>
                </a:lnTo>
                <a:lnTo>
                  <a:pt x="2686" y="598"/>
                </a:lnTo>
                <a:lnTo>
                  <a:pt x="2686" y="598"/>
                </a:lnTo>
                <a:lnTo>
                  <a:pt x="2686" y="600"/>
                </a:lnTo>
                <a:lnTo>
                  <a:pt x="2684" y="600"/>
                </a:lnTo>
                <a:lnTo>
                  <a:pt x="2684" y="600"/>
                </a:lnTo>
                <a:lnTo>
                  <a:pt x="2682" y="600"/>
                </a:lnTo>
                <a:lnTo>
                  <a:pt x="2682" y="602"/>
                </a:lnTo>
                <a:lnTo>
                  <a:pt x="2682" y="604"/>
                </a:lnTo>
                <a:lnTo>
                  <a:pt x="2684" y="604"/>
                </a:lnTo>
                <a:lnTo>
                  <a:pt x="2686" y="604"/>
                </a:lnTo>
                <a:lnTo>
                  <a:pt x="2690" y="604"/>
                </a:lnTo>
                <a:lnTo>
                  <a:pt x="2697" y="606"/>
                </a:lnTo>
                <a:lnTo>
                  <a:pt x="2701" y="606"/>
                </a:lnTo>
                <a:lnTo>
                  <a:pt x="2705" y="606"/>
                </a:lnTo>
                <a:lnTo>
                  <a:pt x="2705" y="606"/>
                </a:lnTo>
                <a:lnTo>
                  <a:pt x="2701" y="608"/>
                </a:lnTo>
                <a:lnTo>
                  <a:pt x="2695" y="608"/>
                </a:lnTo>
                <a:lnTo>
                  <a:pt x="2692" y="606"/>
                </a:lnTo>
                <a:lnTo>
                  <a:pt x="2686" y="606"/>
                </a:lnTo>
                <a:lnTo>
                  <a:pt x="2682" y="606"/>
                </a:lnTo>
                <a:lnTo>
                  <a:pt x="2680" y="606"/>
                </a:lnTo>
                <a:lnTo>
                  <a:pt x="2680" y="606"/>
                </a:lnTo>
                <a:lnTo>
                  <a:pt x="2678" y="608"/>
                </a:lnTo>
                <a:lnTo>
                  <a:pt x="2680" y="610"/>
                </a:lnTo>
                <a:lnTo>
                  <a:pt x="2680" y="610"/>
                </a:lnTo>
                <a:lnTo>
                  <a:pt x="2682" y="612"/>
                </a:lnTo>
                <a:lnTo>
                  <a:pt x="2682" y="612"/>
                </a:lnTo>
                <a:lnTo>
                  <a:pt x="2684" y="614"/>
                </a:lnTo>
                <a:lnTo>
                  <a:pt x="2684" y="614"/>
                </a:lnTo>
                <a:lnTo>
                  <a:pt x="2684" y="614"/>
                </a:lnTo>
                <a:lnTo>
                  <a:pt x="2682" y="614"/>
                </a:lnTo>
                <a:lnTo>
                  <a:pt x="2680" y="617"/>
                </a:lnTo>
                <a:lnTo>
                  <a:pt x="2680" y="617"/>
                </a:lnTo>
                <a:lnTo>
                  <a:pt x="2680" y="621"/>
                </a:lnTo>
                <a:lnTo>
                  <a:pt x="2682" y="621"/>
                </a:lnTo>
                <a:lnTo>
                  <a:pt x="2684" y="623"/>
                </a:lnTo>
                <a:lnTo>
                  <a:pt x="2686" y="623"/>
                </a:lnTo>
                <a:lnTo>
                  <a:pt x="2690" y="623"/>
                </a:lnTo>
                <a:lnTo>
                  <a:pt x="2697" y="621"/>
                </a:lnTo>
                <a:lnTo>
                  <a:pt x="2701" y="623"/>
                </a:lnTo>
                <a:lnTo>
                  <a:pt x="2701" y="623"/>
                </a:lnTo>
                <a:lnTo>
                  <a:pt x="2703" y="621"/>
                </a:lnTo>
                <a:lnTo>
                  <a:pt x="2703" y="619"/>
                </a:lnTo>
                <a:lnTo>
                  <a:pt x="2703" y="619"/>
                </a:lnTo>
                <a:lnTo>
                  <a:pt x="2703" y="621"/>
                </a:lnTo>
                <a:lnTo>
                  <a:pt x="2705" y="621"/>
                </a:lnTo>
                <a:lnTo>
                  <a:pt x="2707" y="621"/>
                </a:lnTo>
                <a:lnTo>
                  <a:pt x="2709" y="621"/>
                </a:lnTo>
                <a:lnTo>
                  <a:pt x="2711" y="621"/>
                </a:lnTo>
                <a:lnTo>
                  <a:pt x="2713" y="621"/>
                </a:lnTo>
                <a:lnTo>
                  <a:pt x="2713" y="621"/>
                </a:lnTo>
                <a:lnTo>
                  <a:pt x="2713" y="619"/>
                </a:lnTo>
                <a:lnTo>
                  <a:pt x="2713" y="617"/>
                </a:lnTo>
                <a:lnTo>
                  <a:pt x="2716" y="617"/>
                </a:lnTo>
                <a:lnTo>
                  <a:pt x="2716" y="617"/>
                </a:lnTo>
                <a:lnTo>
                  <a:pt x="2713" y="619"/>
                </a:lnTo>
                <a:lnTo>
                  <a:pt x="2716" y="621"/>
                </a:lnTo>
                <a:lnTo>
                  <a:pt x="2718" y="621"/>
                </a:lnTo>
                <a:lnTo>
                  <a:pt x="2718" y="621"/>
                </a:lnTo>
                <a:lnTo>
                  <a:pt x="2709" y="623"/>
                </a:lnTo>
                <a:lnTo>
                  <a:pt x="2709" y="625"/>
                </a:lnTo>
                <a:lnTo>
                  <a:pt x="2709" y="625"/>
                </a:lnTo>
                <a:lnTo>
                  <a:pt x="2709" y="627"/>
                </a:lnTo>
                <a:lnTo>
                  <a:pt x="2709" y="625"/>
                </a:lnTo>
                <a:lnTo>
                  <a:pt x="2709" y="625"/>
                </a:lnTo>
                <a:lnTo>
                  <a:pt x="2707" y="623"/>
                </a:lnTo>
                <a:lnTo>
                  <a:pt x="2705" y="623"/>
                </a:lnTo>
                <a:lnTo>
                  <a:pt x="2703" y="623"/>
                </a:lnTo>
                <a:lnTo>
                  <a:pt x="2701" y="623"/>
                </a:lnTo>
                <a:lnTo>
                  <a:pt x="2699" y="623"/>
                </a:lnTo>
                <a:lnTo>
                  <a:pt x="2695" y="623"/>
                </a:lnTo>
                <a:lnTo>
                  <a:pt x="2688" y="625"/>
                </a:lnTo>
                <a:lnTo>
                  <a:pt x="2684" y="625"/>
                </a:lnTo>
                <a:lnTo>
                  <a:pt x="2682" y="625"/>
                </a:lnTo>
                <a:lnTo>
                  <a:pt x="2682" y="623"/>
                </a:lnTo>
                <a:lnTo>
                  <a:pt x="2680" y="625"/>
                </a:lnTo>
                <a:lnTo>
                  <a:pt x="2680" y="627"/>
                </a:lnTo>
                <a:lnTo>
                  <a:pt x="2680" y="629"/>
                </a:lnTo>
                <a:lnTo>
                  <a:pt x="2680" y="631"/>
                </a:lnTo>
                <a:lnTo>
                  <a:pt x="2682" y="633"/>
                </a:lnTo>
                <a:lnTo>
                  <a:pt x="2684" y="635"/>
                </a:lnTo>
                <a:lnTo>
                  <a:pt x="2686" y="633"/>
                </a:lnTo>
                <a:lnTo>
                  <a:pt x="2688" y="631"/>
                </a:lnTo>
                <a:lnTo>
                  <a:pt x="2690" y="631"/>
                </a:lnTo>
                <a:lnTo>
                  <a:pt x="2688" y="633"/>
                </a:lnTo>
                <a:lnTo>
                  <a:pt x="2682" y="635"/>
                </a:lnTo>
                <a:lnTo>
                  <a:pt x="2682" y="637"/>
                </a:lnTo>
                <a:lnTo>
                  <a:pt x="2682" y="640"/>
                </a:lnTo>
                <a:lnTo>
                  <a:pt x="2684" y="642"/>
                </a:lnTo>
                <a:lnTo>
                  <a:pt x="2686" y="644"/>
                </a:lnTo>
                <a:lnTo>
                  <a:pt x="2688" y="644"/>
                </a:lnTo>
                <a:lnTo>
                  <a:pt x="2690" y="644"/>
                </a:lnTo>
                <a:lnTo>
                  <a:pt x="2690" y="644"/>
                </a:lnTo>
                <a:lnTo>
                  <a:pt x="2688" y="646"/>
                </a:lnTo>
                <a:lnTo>
                  <a:pt x="2686" y="646"/>
                </a:lnTo>
                <a:lnTo>
                  <a:pt x="2684" y="646"/>
                </a:lnTo>
                <a:lnTo>
                  <a:pt x="2684" y="646"/>
                </a:lnTo>
                <a:lnTo>
                  <a:pt x="2682" y="646"/>
                </a:lnTo>
                <a:lnTo>
                  <a:pt x="2684" y="648"/>
                </a:lnTo>
                <a:lnTo>
                  <a:pt x="2682" y="648"/>
                </a:lnTo>
                <a:lnTo>
                  <a:pt x="2682" y="650"/>
                </a:lnTo>
                <a:lnTo>
                  <a:pt x="2682" y="652"/>
                </a:lnTo>
                <a:lnTo>
                  <a:pt x="2682" y="654"/>
                </a:lnTo>
                <a:lnTo>
                  <a:pt x="2682" y="654"/>
                </a:lnTo>
                <a:lnTo>
                  <a:pt x="2682" y="654"/>
                </a:lnTo>
                <a:lnTo>
                  <a:pt x="2684" y="654"/>
                </a:lnTo>
                <a:lnTo>
                  <a:pt x="2684" y="652"/>
                </a:lnTo>
                <a:lnTo>
                  <a:pt x="2686" y="652"/>
                </a:lnTo>
                <a:lnTo>
                  <a:pt x="2688" y="650"/>
                </a:lnTo>
                <a:lnTo>
                  <a:pt x="2688" y="648"/>
                </a:lnTo>
                <a:lnTo>
                  <a:pt x="2690" y="646"/>
                </a:lnTo>
                <a:lnTo>
                  <a:pt x="2692" y="646"/>
                </a:lnTo>
                <a:lnTo>
                  <a:pt x="2692" y="646"/>
                </a:lnTo>
                <a:lnTo>
                  <a:pt x="2692" y="644"/>
                </a:lnTo>
                <a:lnTo>
                  <a:pt x="2695" y="642"/>
                </a:lnTo>
                <a:lnTo>
                  <a:pt x="2697" y="640"/>
                </a:lnTo>
                <a:lnTo>
                  <a:pt x="2697" y="640"/>
                </a:lnTo>
                <a:lnTo>
                  <a:pt x="2699" y="637"/>
                </a:lnTo>
                <a:lnTo>
                  <a:pt x="2707" y="635"/>
                </a:lnTo>
                <a:lnTo>
                  <a:pt x="2709" y="635"/>
                </a:lnTo>
                <a:lnTo>
                  <a:pt x="2709" y="637"/>
                </a:lnTo>
                <a:lnTo>
                  <a:pt x="2705" y="637"/>
                </a:lnTo>
                <a:lnTo>
                  <a:pt x="2705" y="637"/>
                </a:lnTo>
                <a:lnTo>
                  <a:pt x="2705" y="640"/>
                </a:lnTo>
                <a:lnTo>
                  <a:pt x="2703" y="644"/>
                </a:lnTo>
                <a:lnTo>
                  <a:pt x="2703" y="642"/>
                </a:lnTo>
                <a:lnTo>
                  <a:pt x="2703" y="640"/>
                </a:lnTo>
                <a:lnTo>
                  <a:pt x="2703" y="637"/>
                </a:lnTo>
                <a:lnTo>
                  <a:pt x="2699" y="640"/>
                </a:lnTo>
                <a:lnTo>
                  <a:pt x="2697" y="642"/>
                </a:lnTo>
                <a:lnTo>
                  <a:pt x="2697" y="644"/>
                </a:lnTo>
                <a:lnTo>
                  <a:pt x="2697" y="644"/>
                </a:lnTo>
                <a:lnTo>
                  <a:pt x="2697" y="646"/>
                </a:lnTo>
                <a:lnTo>
                  <a:pt x="2695" y="646"/>
                </a:lnTo>
                <a:lnTo>
                  <a:pt x="2692" y="648"/>
                </a:lnTo>
                <a:lnTo>
                  <a:pt x="2690" y="650"/>
                </a:lnTo>
                <a:lnTo>
                  <a:pt x="2690" y="650"/>
                </a:lnTo>
                <a:lnTo>
                  <a:pt x="2692" y="652"/>
                </a:lnTo>
                <a:lnTo>
                  <a:pt x="2695" y="650"/>
                </a:lnTo>
                <a:lnTo>
                  <a:pt x="2695" y="650"/>
                </a:lnTo>
                <a:lnTo>
                  <a:pt x="2697" y="650"/>
                </a:lnTo>
                <a:lnTo>
                  <a:pt x="2699" y="650"/>
                </a:lnTo>
                <a:lnTo>
                  <a:pt x="2695" y="652"/>
                </a:lnTo>
                <a:lnTo>
                  <a:pt x="2692" y="652"/>
                </a:lnTo>
                <a:lnTo>
                  <a:pt x="2690" y="654"/>
                </a:lnTo>
                <a:lnTo>
                  <a:pt x="2688" y="654"/>
                </a:lnTo>
                <a:lnTo>
                  <a:pt x="2688" y="652"/>
                </a:lnTo>
                <a:lnTo>
                  <a:pt x="2686" y="652"/>
                </a:lnTo>
                <a:lnTo>
                  <a:pt x="2686" y="654"/>
                </a:lnTo>
                <a:lnTo>
                  <a:pt x="2684" y="654"/>
                </a:lnTo>
                <a:lnTo>
                  <a:pt x="2684" y="656"/>
                </a:lnTo>
                <a:lnTo>
                  <a:pt x="2682" y="658"/>
                </a:lnTo>
                <a:lnTo>
                  <a:pt x="2682" y="663"/>
                </a:lnTo>
                <a:lnTo>
                  <a:pt x="2682" y="665"/>
                </a:lnTo>
                <a:lnTo>
                  <a:pt x="2686" y="665"/>
                </a:lnTo>
                <a:lnTo>
                  <a:pt x="2686" y="665"/>
                </a:lnTo>
                <a:lnTo>
                  <a:pt x="2688" y="663"/>
                </a:lnTo>
                <a:lnTo>
                  <a:pt x="2690" y="661"/>
                </a:lnTo>
                <a:lnTo>
                  <a:pt x="2690" y="661"/>
                </a:lnTo>
                <a:lnTo>
                  <a:pt x="2692" y="661"/>
                </a:lnTo>
                <a:lnTo>
                  <a:pt x="2695" y="658"/>
                </a:lnTo>
                <a:lnTo>
                  <a:pt x="2697" y="658"/>
                </a:lnTo>
                <a:lnTo>
                  <a:pt x="2699" y="656"/>
                </a:lnTo>
                <a:lnTo>
                  <a:pt x="2701" y="656"/>
                </a:lnTo>
                <a:lnTo>
                  <a:pt x="2701" y="656"/>
                </a:lnTo>
                <a:lnTo>
                  <a:pt x="2699" y="656"/>
                </a:lnTo>
                <a:lnTo>
                  <a:pt x="2697" y="658"/>
                </a:lnTo>
                <a:lnTo>
                  <a:pt x="2695" y="661"/>
                </a:lnTo>
                <a:lnTo>
                  <a:pt x="2695" y="663"/>
                </a:lnTo>
                <a:lnTo>
                  <a:pt x="2695" y="663"/>
                </a:lnTo>
                <a:lnTo>
                  <a:pt x="2695" y="665"/>
                </a:lnTo>
                <a:lnTo>
                  <a:pt x="2695" y="665"/>
                </a:lnTo>
                <a:lnTo>
                  <a:pt x="2692" y="667"/>
                </a:lnTo>
                <a:lnTo>
                  <a:pt x="2692" y="667"/>
                </a:lnTo>
                <a:lnTo>
                  <a:pt x="2695" y="669"/>
                </a:lnTo>
                <a:lnTo>
                  <a:pt x="2697" y="669"/>
                </a:lnTo>
                <a:lnTo>
                  <a:pt x="2699" y="667"/>
                </a:lnTo>
                <a:lnTo>
                  <a:pt x="2701" y="669"/>
                </a:lnTo>
                <a:lnTo>
                  <a:pt x="2699" y="669"/>
                </a:lnTo>
                <a:lnTo>
                  <a:pt x="2697" y="671"/>
                </a:lnTo>
                <a:lnTo>
                  <a:pt x="2697" y="671"/>
                </a:lnTo>
                <a:lnTo>
                  <a:pt x="2692" y="669"/>
                </a:lnTo>
                <a:lnTo>
                  <a:pt x="2688" y="667"/>
                </a:lnTo>
                <a:lnTo>
                  <a:pt x="2688" y="669"/>
                </a:lnTo>
                <a:lnTo>
                  <a:pt x="2688" y="671"/>
                </a:lnTo>
                <a:lnTo>
                  <a:pt x="2688" y="673"/>
                </a:lnTo>
                <a:lnTo>
                  <a:pt x="2688" y="675"/>
                </a:lnTo>
                <a:lnTo>
                  <a:pt x="2690" y="677"/>
                </a:lnTo>
                <a:lnTo>
                  <a:pt x="2695" y="679"/>
                </a:lnTo>
                <a:lnTo>
                  <a:pt x="2695" y="682"/>
                </a:lnTo>
                <a:lnTo>
                  <a:pt x="2701" y="684"/>
                </a:lnTo>
                <a:lnTo>
                  <a:pt x="2701" y="684"/>
                </a:lnTo>
                <a:lnTo>
                  <a:pt x="2703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5" y="684"/>
                </a:lnTo>
                <a:lnTo>
                  <a:pt x="2703" y="686"/>
                </a:lnTo>
                <a:lnTo>
                  <a:pt x="2703" y="686"/>
                </a:lnTo>
                <a:lnTo>
                  <a:pt x="2703" y="688"/>
                </a:lnTo>
                <a:lnTo>
                  <a:pt x="2705" y="688"/>
                </a:lnTo>
                <a:lnTo>
                  <a:pt x="2705" y="688"/>
                </a:lnTo>
                <a:lnTo>
                  <a:pt x="2705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6"/>
                </a:lnTo>
                <a:lnTo>
                  <a:pt x="2707" y="688"/>
                </a:lnTo>
                <a:lnTo>
                  <a:pt x="2707" y="688"/>
                </a:lnTo>
                <a:lnTo>
                  <a:pt x="2709" y="688"/>
                </a:lnTo>
                <a:lnTo>
                  <a:pt x="2711" y="688"/>
                </a:lnTo>
                <a:lnTo>
                  <a:pt x="2716" y="688"/>
                </a:lnTo>
                <a:lnTo>
                  <a:pt x="2722" y="688"/>
                </a:lnTo>
                <a:lnTo>
                  <a:pt x="2724" y="686"/>
                </a:lnTo>
                <a:lnTo>
                  <a:pt x="2726" y="686"/>
                </a:lnTo>
                <a:lnTo>
                  <a:pt x="2728" y="684"/>
                </a:lnTo>
                <a:lnTo>
                  <a:pt x="2730" y="684"/>
                </a:lnTo>
                <a:lnTo>
                  <a:pt x="2736" y="677"/>
                </a:lnTo>
                <a:lnTo>
                  <a:pt x="2741" y="675"/>
                </a:lnTo>
                <a:lnTo>
                  <a:pt x="2741" y="675"/>
                </a:lnTo>
                <a:lnTo>
                  <a:pt x="2741" y="673"/>
                </a:lnTo>
                <a:lnTo>
                  <a:pt x="2743" y="673"/>
                </a:lnTo>
                <a:lnTo>
                  <a:pt x="2745" y="673"/>
                </a:lnTo>
                <a:lnTo>
                  <a:pt x="2743" y="671"/>
                </a:lnTo>
                <a:lnTo>
                  <a:pt x="2747" y="669"/>
                </a:lnTo>
                <a:lnTo>
                  <a:pt x="2747" y="669"/>
                </a:lnTo>
                <a:lnTo>
                  <a:pt x="2747" y="669"/>
                </a:lnTo>
                <a:lnTo>
                  <a:pt x="2749" y="669"/>
                </a:lnTo>
                <a:lnTo>
                  <a:pt x="2747" y="667"/>
                </a:lnTo>
                <a:lnTo>
                  <a:pt x="2747" y="665"/>
                </a:lnTo>
                <a:lnTo>
                  <a:pt x="2747" y="665"/>
                </a:lnTo>
                <a:lnTo>
                  <a:pt x="2749" y="667"/>
                </a:lnTo>
                <a:lnTo>
                  <a:pt x="2751" y="669"/>
                </a:lnTo>
                <a:lnTo>
                  <a:pt x="2751" y="669"/>
                </a:lnTo>
                <a:lnTo>
                  <a:pt x="2753" y="667"/>
                </a:lnTo>
                <a:lnTo>
                  <a:pt x="2755" y="669"/>
                </a:lnTo>
                <a:lnTo>
                  <a:pt x="2755" y="667"/>
                </a:lnTo>
                <a:lnTo>
                  <a:pt x="2755" y="667"/>
                </a:lnTo>
                <a:lnTo>
                  <a:pt x="2760" y="663"/>
                </a:lnTo>
                <a:lnTo>
                  <a:pt x="2760" y="661"/>
                </a:lnTo>
                <a:lnTo>
                  <a:pt x="2760" y="658"/>
                </a:lnTo>
                <a:lnTo>
                  <a:pt x="2760" y="658"/>
                </a:lnTo>
                <a:lnTo>
                  <a:pt x="2757" y="656"/>
                </a:lnTo>
                <a:lnTo>
                  <a:pt x="2760" y="656"/>
                </a:lnTo>
                <a:lnTo>
                  <a:pt x="2762" y="656"/>
                </a:lnTo>
                <a:lnTo>
                  <a:pt x="2760" y="654"/>
                </a:lnTo>
                <a:lnTo>
                  <a:pt x="2762" y="652"/>
                </a:lnTo>
                <a:lnTo>
                  <a:pt x="2762" y="654"/>
                </a:lnTo>
                <a:lnTo>
                  <a:pt x="2762" y="656"/>
                </a:lnTo>
                <a:lnTo>
                  <a:pt x="2762" y="658"/>
                </a:lnTo>
                <a:lnTo>
                  <a:pt x="2762" y="661"/>
                </a:lnTo>
                <a:lnTo>
                  <a:pt x="2764" y="663"/>
                </a:lnTo>
                <a:lnTo>
                  <a:pt x="2764" y="665"/>
                </a:lnTo>
                <a:lnTo>
                  <a:pt x="2766" y="665"/>
                </a:lnTo>
                <a:lnTo>
                  <a:pt x="2768" y="665"/>
                </a:lnTo>
                <a:lnTo>
                  <a:pt x="2768" y="665"/>
                </a:lnTo>
                <a:lnTo>
                  <a:pt x="2770" y="665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2" y="667"/>
                </a:lnTo>
                <a:lnTo>
                  <a:pt x="2770" y="667"/>
                </a:lnTo>
                <a:lnTo>
                  <a:pt x="2770" y="667"/>
                </a:lnTo>
                <a:lnTo>
                  <a:pt x="2770" y="669"/>
                </a:lnTo>
                <a:lnTo>
                  <a:pt x="2770" y="669"/>
                </a:lnTo>
                <a:lnTo>
                  <a:pt x="2770" y="671"/>
                </a:lnTo>
                <a:lnTo>
                  <a:pt x="2770" y="675"/>
                </a:lnTo>
                <a:lnTo>
                  <a:pt x="2770" y="679"/>
                </a:lnTo>
                <a:lnTo>
                  <a:pt x="2770" y="679"/>
                </a:lnTo>
                <a:lnTo>
                  <a:pt x="2770" y="682"/>
                </a:lnTo>
                <a:lnTo>
                  <a:pt x="2772" y="682"/>
                </a:lnTo>
                <a:lnTo>
                  <a:pt x="2774" y="682"/>
                </a:lnTo>
                <a:lnTo>
                  <a:pt x="2774" y="686"/>
                </a:lnTo>
                <a:lnTo>
                  <a:pt x="2774" y="690"/>
                </a:lnTo>
                <a:lnTo>
                  <a:pt x="2776" y="690"/>
                </a:lnTo>
                <a:lnTo>
                  <a:pt x="2778" y="694"/>
                </a:lnTo>
                <a:lnTo>
                  <a:pt x="2778" y="694"/>
                </a:lnTo>
                <a:lnTo>
                  <a:pt x="2780" y="696"/>
                </a:lnTo>
                <a:lnTo>
                  <a:pt x="2780" y="696"/>
                </a:lnTo>
                <a:lnTo>
                  <a:pt x="2780" y="698"/>
                </a:lnTo>
                <a:lnTo>
                  <a:pt x="2780" y="700"/>
                </a:lnTo>
                <a:lnTo>
                  <a:pt x="2783" y="700"/>
                </a:lnTo>
                <a:lnTo>
                  <a:pt x="2785" y="705"/>
                </a:lnTo>
                <a:lnTo>
                  <a:pt x="2787" y="711"/>
                </a:lnTo>
                <a:lnTo>
                  <a:pt x="2789" y="713"/>
                </a:lnTo>
                <a:lnTo>
                  <a:pt x="2791" y="717"/>
                </a:lnTo>
                <a:lnTo>
                  <a:pt x="2793" y="717"/>
                </a:lnTo>
                <a:lnTo>
                  <a:pt x="2795" y="717"/>
                </a:lnTo>
                <a:lnTo>
                  <a:pt x="2795" y="719"/>
                </a:lnTo>
                <a:lnTo>
                  <a:pt x="2793" y="721"/>
                </a:lnTo>
                <a:lnTo>
                  <a:pt x="2793" y="721"/>
                </a:lnTo>
                <a:lnTo>
                  <a:pt x="2791" y="721"/>
                </a:lnTo>
                <a:lnTo>
                  <a:pt x="2791" y="721"/>
                </a:lnTo>
                <a:lnTo>
                  <a:pt x="2793" y="723"/>
                </a:lnTo>
                <a:lnTo>
                  <a:pt x="2793" y="726"/>
                </a:lnTo>
                <a:lnTo>
                  <a:pt x="2793" y="726"/>
                </a:lnTo>
                <a:lnTo>
                  <a:pt x="2791" y="726"/>
                </a:lnTo>
                <a:lnTo>
                  <a:pt x="2789" y="723"/>
                </a:lnTo>
                <a:lnTo>
                  <a:pt x="2789" y="723"/>
                </a:lnTo>
                <a:lnTo>
                  <a:pt x="2789" y="726"/>
                </a:lnTo>
                <a:lnTo>
                  <a:pt x="2791" y="728"/>
                </a:lnTo>
                <a:lnTo>
                  <a:pt x="2793" y="732"/>
                </a:lnTo>
                <a:lnTo>
                  <a:pt x="2795" y="734"/>
                </a:lnTo>
                <a:lnTo>
                  <a:pt x="2795" y="736"/>
                </a:lnTo>
                <a:lnTo>
                  <a:pt x="2795" y="736"/>
                </a:lnTo>
                <a:lnTo>
                  <a:pt x="2795" y="738"/>
                </a:lnTo>
                <a:lnTo>
                  <a:pt x="2795" y="740"/>
                </a:lnTo>
                <a:lnTo>
                  <a:pt x="2795" y="740"/>
                </a:lnTo>
                <a:lnTo>
                  <a:pt x="2795" y="742"/>
                </a:lnTo>
                <a:lnTo>
                  <a:pt x="2801" y="742"/>
                </a:lnTo>
                <a:lnTo>
                  <a:pt x="2808" y="742"/>
                </a:lnTo>
                <a:lnTo>
                  <a:pt x="2812" y="742"/>
                </a:lnTo>
                <a:lnTo>
                  <a:pt x="2814" y="742"/>
                </a:lnTo>
                <a:lnTo>
                  <a:pt x="2816" y="740"/>
                </a:lnTo>
                <a:lnTo>
                  <a:pt x="2814" y="738"/>
                </a:lnTo>
                <a:lnTo>
                  <a:pt x="2814" y="736"/>
                </a:lnTo>
                <a:lnTo>
                  <a:pt x="2814" y="734"/>
                </a:lnTo>
                <a:lnTo>
                  <a:pt x="2814" y="732"/>
                </a:lnTo>
                <a:lnTo>
                  <a:pt x="2816" y="730"/>
                </a:lnTo>
                <a:lnTo>
                  <a:pt x="2818" y="730"/>
                </a:lnTo>
                <a:lnTo>
                  <a:pt x="2818" y="730"/>
                </a:lnTo>
                <a:lnTo>
                  <a:pt x="2820" y="730"/>
                </a:lnTo>
                <a:lnTo>
                  <a:pt x="2822" y="730"/>
                </a:lnTo>
                <a:lnTo>
                  <a:pt x="2820" y="728"/>
                </a:lnTo>
                <a:lnTo>
                  <a:pt x="2822" y="728"/>
                </a:lnTo>
                <a:lnTo>
                  <a:pt x="2827" y="728"/>
                </a:lnTo>
                <a:lnTo>
                  <a:pt x="2831" y="728"/>
                </a:lnTo>
                <a:lnTo>
                  <a:pt x="2833" y="726"/>
                </a:lnTo>
                <a:lnTo>
                  <a:pt x="2835" y="726"/>
                </a:lnTo>
                <a:lnTo>
                  <a:pt x="2835" y="728"/>
                </a:lnTo>
                <a:lnTo>
                  <a:pt x="2837" y="728"/>
                </a:lnTo>
                <a:lnTo>
                  <a:pt x="2839" y="728"/>
                </a:lnTo>
                <a:lnTo>
                  <a:pt x="2839" y="726"/>
                </a:lnTo>
                <a:lnTo>
                  <a:pt x="2841" y="719"/>
                </a:lnTo>
                <a:lnTo>
                  <a:pt x="2843" y="717"/>
                </a:lnTo>
                <a:lnTo>
                  <a:pt x="2845" y="715"/>
                </a:lnTo>
                <a:lnTo>
                  <a:pt x="2845" y="713"/>
                </a:lnTo>
                <a:lnTo>
                  <a:pt x="2845" y="711"/>
                </a:lnTo>
                <a:lnTo>
                  <a:pt x="2848" y="709"/>
                </a:lnTo>
                <a:lnTo>
                  <a:pt x="2848" y="707"/>
                </a:lnTo>
                <a:lnTo>
                  <a:pt x="2845" y="707"/>
                </a:lnTo>
                <a:lnTo>
                  <a:pt x="2845" y="705"/>
                </a:lnTo>
                <a:lnTo>
                  <a:pt x="2850" y="700"/>
                </a:lnTo>
                <a:lnTo>
                  <a:pt x="2850" y="700"/>
                </a:lnTo>
                <a:lnTo>
                  <a:pt x="2848" y="698"/>
                </a:lnTo>
                <a:lnTo>
                  <a:pt x="2848" y="696"/>
                </a:lnTo>
                <a:lnTo>
                  <a:pt x="2848" y="694"/>
                </a:lnTo>
                <a:lnTo>
                  <a:pt x="2848" y="692"/>
                </a:lnTo>
                <a:lnTo>
                  <a:pt x="2848" y="690"/>
                </a:lnTo>
                <a:lnTo>
                  <a:pt x="2850" y="690"/>
                </a:lnTo>
                <a:lnTo>
                  <a:pt x="2850" y="686"/>
                </a:lnTo>
                <a:lnTo>
                  <a:pt x="2850" y="684"/>
                </a:lnTo>
                <a:lnTo>
                  <a:pt x="2850" y="684"/>
                </a:lnTo>
                <a:lnTo>
                  <a:pt x="2850" y="679"/>
                </a:lnTo>
                <a:lnTo>
                  <a:pt x="2852" y="679"/>
                </a:lnTo>
                <a:lnTo>
                  <a:pt x="2854" y="679"/>
                </a:lnTo>
                <a:lnTo>
                  <a:pt x="2852" y="677"/>
                </a:lnTo>
                <a:lnTo>
                  <a:pt x="2850" y="677"/>
                </a:lnTo>
                <a:lnTo>
                  <a:pt x="2845" y="675"/>
                </a:lnTo>
                <a:lnTo>
                  <a:pt x="2845" y="677"/>
                </a:lnTo>
                <a:lnTo>
                  <a:pt x="2843" y="675"/>
                </a:lnTo>
                <a:lnTo>
                  <a:pt x="2843" y="675"/>
                </a:lnTo>
                <a:lnTo>
                  <a:pt x="2843" y="675"/>
                </a:lnTo>
                <a:lnTo>
                  <a:pt x="2850" y="675"/>
                </a:lnTo>
                <a:lnTo>
                  <a:pt x="2854" y="675"/>
                </a:lnTo>
                <a:lnTo>
                  <a:pt x="2856" y="675"/>
                </a:lnTo>
                <a:lnTo>
                  <a:pt x="2858" y="673"/>
                </a:lnTo>
                <a:lnTo>
                  <a:pt x="2860" y="671"/>
                </a:lnTo>
                <a:lnTo>
                  <a:pt x="2864" y="669"/>
                </a:lnTo>
                <a:lnTo>
                  <a:pt x="2864" y="669"/>
                </a:lnTo>
                <a:lnTo>
                  <a:pt x="2866" y="669"/>
                </a:lnTo>
                <a:lnTo>
                  <a:pt x="2868" y="669"/>
                </a:lnTo>
                <a:lnTo>
                  <a:pt x="2871" y="667"/>
                </a:lnTo>
                <a:lnTo>
                  <a:pt x="2873" y="667"/>
                </a:lnTo>
                <a:lnTo>
                  <a:pt x="2873" y="665"/>
                </a:lnTo>
                <a:lnTo>
                  <a:pt x="2875" y="665"/>
                </a:lnTo>
                <a:lnTo>
                  <a:pt x="2875" y="663"/>
                </a:lnTo>
                <a:lnTo>
                  <a:pt x="2875" y="663"/>
                </a:lnTo>
                <a:lnTo>
                  <a:pt x="2877" y="661"/>
                </a:lnTo>
                <a:lnTo>
                  <a:pt x="2877" y="661"/>
                </a:lnTo>
                <a:lnTo>
                  <a:pt x="2877" y="658"/>
                </a:lnTo>
                <a:lnTo>
                  <a:pt x="2875" y="661"/>
                </a:lnTo>
                <a:lnTo>
                  <a:pt x="2875" y="661"/>
                </a:lnTo>
                <a:lnTo>
                  <a:pt x="2873" y="661"/>
                </a:lnTo>
                <a:lnTo>
                  <a:pt x="2873" y="661"/>
                </a:lnTo>
                <a:lnTo>
                  <a:pt x="2871" y="661"/>
                </a:lnTo>
                <a:lnTo>
                  <a:pt x="2871" y="661"/>
                </a:lnTo>
                <a:lnTo>
                  <a:pt x="2868" y="661"/>
                </a:lnTo>
                <a:lnTo>
                  <a:pt x="2868" y="661"/>
                </a:lnTo>
                <a:lnTo>
                  <a:pt x="2871" y="658"/>
                </a:lnTo>
                <a:lnTo>
                  <a:pt x="2871" y="658"/>
                </a:lnTo>
                <a:lnTo>
                  <a:pt x="2873" y="658"/>
                </a:lnTo>
                <a:lnTo>
                  <a:pt x="2873" y="658"/>
                </a:lnTo>
                <a:lnTo>
                  <a:pt x="2875" y="658"/>
                </a:lnTo>
                <a:lnTo>
                  <a:pt x="2877" y="656"/>
                </a:lnTo>
                <a:lnTo>
                  <a:pt x="2877" y="656"/>
                </a:lnTo>
                <a:lnTo>
                  <a:pt x="2879" y="654"/>
                </a:lnTo>
                <a:lnTo>
                  <a:pt x="2881" y="652"/>
                </a:lnTo>
                <a:lnTo>
                  <a:pt x="2883" y="652"/>
                </a:lnTo>
                <a:lnTo>
                  <a:pt x="2883" y="650"/>
                </a:lnTo>
                <a:lnTo>
                  <a:pt x="2881" y="648"/>
                </a:lnTo>
                <a:lnTo>
                  <a:pt x="2881" y="648"/>
                </a:lnTo>
                <a:lnTo>
                  <a:pt x="2881" y="646"/>
                </a:lnTo>
                <a:lnTo>
                  <a:pt x="2879" y="646"/>
                </a:lnTo>
                <a:lnTo>
                  <a:pt x="2877" y="644"/>
                </a:lnTo>
                <a:lnTo>
                  <a:pt x="2877" y="644"/>
                </a:lnTo>
                <a:lnTo>
                  <a:pt x="2877" y="642"/>
                </a:lnTo>
                <a:lnTo>
                  <a:pt x="2875" y="640"/>
                </a:lnTo>
                <a:lnTo>
                  <a:pt x="2873" y="640"/>
                </a:lnTo>
                <a:lnTo>
                  <a:pt x="2871" y="637"/>
                </a:lnTo>
                <a:lnTo>
                  <a:pt x="2868" y="635"/>
                </a:lnTo>
                <a:lnTo>
                  <a:pt x="2868" y="633"/>
                </a:lnTo>
                <a:lnTo>
                  <a:pt x="2866" y="633"/>
                </a:lnTo>
                <a:lnTo>
                  <a:pt x="2864" y="635"/>
                </a:lnTo>
                <a:lnTo>
                  <a:pt x="2864" y="635"/>
                </a:lnTo>
                <a:lnTo>
                  <a:pt x="2862" y="633"/>
                </a:lnTo>
                <a:lnTo>
                  <a:pt x="2862" y="633"/>
                </a:lnTo>
                <a:lnTo>
                  <a:pt x="2862" y="633"/>
                </a:lnTo>
                <a:lnTo>
                  <a:pt x="2860" y="633"/>
                </a:lnTo>
                <a:lnTo>
                  <a:pt x="2860" y="633"/>
                </a:lnTo>
                <a:lnTo>
                  <a:pt x="2858" y="631"/>
                </a:lnTo>
                <a:lnTo>
                  <a:pt x="2858" y="631"/>
                </a:lnTo>
                <a:lnTo>
                  <a:pt x="2858" y="629"/>
                </a:lnTo>
                <a:lnTo>
                  <a:pt x="2856" y="627"/>
                </a:lnTo>
                <a:lnTo>
                  <a:pt x="2858" y="625"/>
                </a:lnTo>
                <a:lnTo>
                  <a:pt x="2856" y="623"/>
                </a:lnTo>
                <a:lnTo>
                  <a:pt x="2856" y="621"/>
                </a:lnTo>
                <a:lnTo>
                  <a:pt x="2856" y="619"/>
                </a:lnTo>
                <a:lnTo>
                  <a:pt x="2856" y="619"/>
                </a:lnTo>
                <a:lnTo>
                  <a:pt x="2856" y="617"/>
                </a:lnTo>
                <a:lnTo>
                  <a:pt x="2856" y="617"/>
                </a:lnTo>
                <a:lnTo>
                  <a:pt x="2856" y="614"/>
                </a:lnTo>
                <a:lnTo>
                  <a:pt x="2856" y="614"/>
                </a:lnTo>
                <a:lnTo>
                  <a:pt x="2856" y="612"/>
                </a:lnTo>
                <a:lnTo>
                  <a:pt x="2858" y="610"/>
                </a:lnTo>
                <a:lnTo>
                  <a:pt x="2856" y="610"/>
                </a:lnTo>
                <a:lnTo>
                  <a:pt x="2858" y="610"/>
                </a:lnTo>
                <a:lnTo>
                  <a:pt x="2860" y="610"/>
                </a:lnTo>
                <a:lnTo>
                  <a:pt x="2860" y="608"/>
                </a:lnTo>
                <a:lnTo>
                  <a:pt x="2860" y="608"/>
                </a:lnTo>
                <a:lnTo>
                  <a:pt x="2860" y="606"/>
                </a:lnTo>
                <a:lnTo>
                  <a:pt x="2860" y="604"/>
                </a:lnTo>
                <a:lnTo>
                  <a:pt x="2860" y="602"/>
                </a:lnTo>
                <a:lnTo>
                  <a:pt x="2862" y="600"/>
                </a:lnTo>
                <a:lnTo>
                  <a:pt x="2862" y="598"/>
                </a:lnTo>
                <a:lnTo>
                  <a:pt x="2862" y="598"/>
                </a:lnTo>
                <a:lnTo>
                  <a:pt x="2862" y="598"/>
                </a:lnTo>
                <a:lnTo>
                  <a:pt x="2860" y="596"/>
                </a:lnTo>
                <a:lnTo>
                  <a:pt x="2860" y="593"/>
                </a:lnTo>
                <a:lnTo>
                  <a:pt x="2860" y="593"/>
                </a:lnTo>
                <a:lnTo>
                  <a:pt x="2860" y="591"/>
                </a:lnTo>
                <a:lnTo>
                  <a:pt x="2862" y="593"/>
                </a:lnTo>
                <a:lnTo>
                  <a:pt x="2862" y="593"/>
                </a:lnTo>
                <a:lnTo>
                  <a:pt x="2864" y="593"/>
                </a:lnTo>
                <a:lnTo>
                  <a:pt x="2864" y="591"/>
                </a:lnTo>
                <a:lnTo>
                  <a:pt x="2866" y="591"/>
                </a:lnTo>
                <a:lnTo>
                  <a:pt x="2868" y="591"/>
                </a:lnTo>
                <a:lnTo>
                  <a:pt x="2868" y="589"/>
                </a:lnTo>
                <a:lnTo>
                  <a:pt x="2868" y="589"/>
                </a:lnTo>
                <a:lnTo>
                  <a:pt x="2868" y="589"/>
                </a:lnTo>
                <a:lnTo>
                  <a:pt x="2866" y="589"/>
                </a:lnTo>
                <a:lnTo>
                  <a:pt x="2868" y="587"/>
                </a:lnTo>
                <a:lnTo>
                  <a:pt x="2868" y="587"/>
                </a:lnTo>
                <a:lnTo>
                  <a:pt x="2868" y="585"/>
                </a:lnTo>
                <a:lnTo>
                  <a:pt x="2866" y="585"/>
                </a:lnTo>
                <a:lnTo>
                  <a:pt x="2866" y="583"/>
                </a:lnTo>
                <a:lnTo>
                  <a:pt x="2866" y="583"/>
                </a:lnTo>
                <a:lnTo>
                  <a:pt x="2868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1" y="585"/>
                </a:lnTo>
                <a:lnTo>
                  <a:pt x="2873" y="585"/>
                </a:lnTo>
                <a:lnTo>
                  <a:pt x="2875" y="583"/>
                </a:lnTo>
                <a:lnTo>
                  <a:pt x="2875" y="583"/>
                </a:lnTo>
                <a:lnTo>
                  <a:pt x="2875" y="581"/>
                </a:lnTo>
                <a:lnTo>
                  <a:pt x="2875" y="581"/>
                </a:lnTo>
                <a:lnTo>
                  <a:pt x="2873" y="581"/>
                </a:lnTo>
                <a:lnTo>
                  <a:pt x="2873" y="581"/>
                </a:lnTo>
                <a:lnTo>
                  <a:pt x="2875" y="581"/>
                </a:lnTo>
                <a:lnTo>
                  <a:pt x="2877" y="579"/>
                </a:lnTo>
                <a:lnTo>
                  <a:pt x="2877" y="579"/>
                </a:lnTo>
                <a:lnTo>
                  <a:pt x="2877" y="577"/>
                </a:lnTo>
                <a:lnTo>
                  <a:pt x="2879" y="577"/>
                </a:lnTo>
                <a:lnTo>
                  <a:pt x="2879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81" y="577"/>
                </a:lnTo>
                <a:lnTo>
                  <a:pt x="2879" y="575"/>
                </a:lnTo>
                <a:lnTo>
                  <a:pt x="2881" y="575"/>
                </a:lnTo>
                <a:lnTo>
                  <a:pt x="2883" y="575"/>
                </a:lnTo>
                <a:lnTo>
                  <a:pt x="2887" y="572"/>
                </a:lnTo>
                <a:lnTo>
                  <a:pt x="2887" y="570"/>
                </a:lnTo>
                <a:lnTo>
                  <a:pt x="2887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89" y="570"/>
                </a:lnTo>
                <a:lnTo>
                  <a:pt x="2892" y="570"/>
                </a:lnTo>
                <a:lnTo>
                  <a:pt x="2892" y="570"/>
                </a:lnTo>
                <a:lnTo>
                  <a:pt x="2894" y="570"/>
                </a:lnTo>
                <a:lnTo>
                  <a:pt x="2894" y="568"/>
                </a:lnTo>
                <a:lnTo>
                  <a:pt x="2896" y="566"/>
                </a:lnTo>
                <a:lnTo>
                  <a:pt x="2900" y="566"/>
                </a:lnTo>
                <a:lnTo>
                  <a:pt x="2902" y="564"/>
                </a:lnTo>
                <a:lnTo>
                  <a:pt x="2904" y="564"/>
                </a:lnTo>
                <a:lnTo>
                  <a:pt x="2908" y="562"/>
                </a:lnTo>
                <a:lnTo>
                  <a:pt x="2908" y="562"/>
                </a:lnTo>
                <a:lnTo>
                  <a:pt x="2912" y="554"/>
                </a:lnTo>
                <a:lnTo>
                  <a:pt x="2917" y="552"/>
                </a:lnTo>
                <a:lnTo>
                  <a:pt x="2919" y="549"/>
                </a:lnTo>
                <a:lnTo>
                  <a:pt x="2919" y="549"/>
                </a:lnTo>
                <a:lnTo>
                  <a:pt x="2919" y="547"/>
                </a:lnTo>
                <a:lnTo>
                  <a:pt x="2917" y="545"/>
                </a:lnTo>
                <a:lnTo>
                  <a:pt x="2917" y="543"/>
                </a:lnTo>
                <a:lnTo>
                  <a:pt x="2917" y="541"/>
                </a:lnTo>
                <a:lnTo>
                  <a:pt x="2915" y="541"/>
                </a:lnTo>
                <a:lnTo>
                  <a:pt x="2915" y="539"/>
                </a:lnTo>
                <a:lnTo>
                  <a:pt x="2915" y="539"/>
                </a:lnTo>
                <a:lnTo>
                  <a:pt x="2917" y="537"/>
                </a:lnTo>
                <a:lnTo>
                  <a:pt x="2919" y="535"/>
                </a:lnTo>
                <a:lnTo>
                  <a:pt x="2921" y="533"/>
                </a:lnTo>
                <a:lnTo>
                  <a:pt x="2921" y="531"/>
                </a:lnTo>
                <a:lnTo>
                  <a:pt x="2921" y="531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19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8"/>
                </a:lnTo>
                <a:lnTo>
                  <a:pt x="2921" y="526"/>
                </a:lnTo>
                <a:lnTo>
                  <a:pt x="2919" y="526"/>
                </a:lnTo>
                <a:lnTo>
                  <a:pt x="2919" y="526"/>
                </a:lnTo>
                <a:lnTo>
                  <a:pt x="2921" y="526"/>
                </a:lnTo>
                <a:lnTo>
                  <a:pt x="2921" y="526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4"/>
                </a:lnTo>
                <a:lnTo>
                  <a:pt x="2925" y="522"/>
                </a:lnTo>
                <a:lnTo>
                  <a:pt x="2925" y="522"/>
                </a:lnTo>
                <a:lnTo>
                  <a:pt x="2927" y="522"/>
                </a:lnTo>
                <a:lnTo>
                  <a:pt x="2929" y="522"/>
                </a:lnTo>
                <a:lnTo>
                  <a:pt x="2929" y="522"/>
                </a:lnTo>
                <a:lnTo>
                  <a:pt x="2927" y="522"/>
                </a:lnTo>
                <a:lnTo>
                  <a:pt x="2927" y="520"/>
                </a:lnTo>
                <a:lnTo>
                  <a:pt x="2929" y="520"/>
                </a:lnTo>
                <a:lnTo>
                  <a:pt x="2931" y="520"/>
                </a:lnTo>
                <a:lnTo>
                  <a:pt x="2931" y="518"/>
                </a:lnTo>
                <a:lnTo>
                  <a:pt x="2931" y="518"/>
                </a:lnTo>
                <a:lnTo>
                  <a:pt x="2931" y="516"/>
                </a:lnTo>
                <a:lnTo>
                  <a:pt x="2931" y="516"/>
                </a:lnTo>
                <a:lnTo>
                  <a:pt x="2931" y="514"/>
                </a:lnTo>
                <a:lnTo>
                  <a:pt x="2933" y="516"/>
                </a:lnTo>
                <a:lnTo>
                  <a:pt x="2933" y="516"/>
                </a:lnTo>
                <a:lnTo>
                  <a:pt x="2936" y="516"/>
                </a:lnTo>
                <a:lnTo>
                  <a:pt x="2938" y="514"/>
                </a:lnTo>
                <a:lnTo>
                  <a:pt x="2940" y="516"/>
                </a:lnTo>
                <a:lnTo>
                  <a:pt x="2942" y="518"/>
                </a:lnTo>
                <a:lnTo>
                  <a:pt x="2944" y="518"/>
                </a:lnTo>
                <a:lnTo>
                  <a:pt x="2944" y="516"/>
                </a:lnTo>
                <a:lnTo>
                  <a:pt x="2946" y="516"/>
                </a:lnTo>
                <a:lnTo>
                  <a:pt x="2950" y="516"/>
                </a:lnTo>
                <a:lnTo>
                  <a:pt x="2950" y="516"/>
                </a:lnTo>
                <a:lnTo>
                  <a:pt x="2954" y="516"/>
                </a:lnTo>
                <a:lnTo>
                  <a:pt x="2959" y="516"/>
                </a:lnTo>
                <a:lnTo>
                  <a:pt x="2959" y="516"/>
                </a:lnTo>
                <a:lnTo>
                  <a:pt x="2961" y="516"/>
                </a:lnTo>
                <a:lnTo>
                  <a:pt x="2963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6"/>
                </a:lnTo>
                <a:lnTo>
                  <a:pt x="2965" y="518"/>
                </a:lnTo>
                <a:lnTo>
                  <a:pt x="2965" y="520"/>
                </a:lnTo>
                <a:lnTo>
                  <a:pt x="2967" y="520"/>
                </a:lnTo>
                <a:lnTo>
                  <a:pt x="2967" y="520"/>
                </a:lnTo>
                <a:lnTo>
                  <a:pt x="2973" y="522"/>
                </a:lnTo>
                <a:lnTo>
                  <a:pt x="2975" y="524"/>
                </a:lnTo>
                <a:lnTo>
                  <a:pt x="2975" y="526"/>
                </a:lnTo>
                <a:lnTo>
                  <a:pt x="2973" y="528"/>
                </a:lnTo>
                <a:lnTo>
                  <a:pt x="2973" y="533"/>
                </a:lnTo>
                <a:lnTo>
                  <a:pt x="2975" y="533"/>
                </a:lnTo>
                <a:lnTo>
                  <a:pt x="2975" y="533"/>
                </a:lnTo>
                <a:lnTo>
                  <a:pt x="2975" y="535"/>
                </a:lnTo>
                <a:lnTo>
                  <a:pt x="2973" y="535"/>
                </a:lnTo>
                <a:lnTo>
                  <a:pt x="2973" y="537"/>
                </a:lnTo>
                <a:lnTo>
                  <a:pt x="2973" y="537"/>
                </a:lnTo>
                <a:lnTo>
                  <a:pt x="2973" y="539"/>
                </a:lnTo>
                <a:lnTo>
                  <a:pt x="2973" y="539"/>
                </a:lnTo>
                <a:lnTo>
                  <a:pt x="2971" y="539"/>
                </a:lnTo>
                <a:lnTo>
                  <a:pt x="2969" y="537"/>
                </a:lnTo>
                <a:lnTo>
                  <a:pt x="2967" y="539"/>
                </a:lnTo>
                <a:lnTo>
                  <a:pt x="2965" y="539"/>
                </a:lnTo>
                <a:lnTo>
                  <a:pt x="2963" y="539"/>
                </a:lnTo>
                <a:lnTo>
                  <a:pt x="2963" y="541"/>
                </a:lnTo>
                <a:lnTo>
                  <a:pt x="2963" y="543"/>
                </a:lnTo>
                <a:lnTo>
                  <a:pt x="2959" y="547"/>
                </a:lnTo>
                <a:lnTo>
                  <a:pt x="2956" y="549"/>
                </a:lnTo>
                <a:lnTo>
                  <a:pt x="2954" y="552"/>
                </a:lnTo>
                <a:lnTo>
                  <a:pt x="2954" y="552"/>
                </a:lnTo>
                <a:lnTo>
                  <a:pt x="2950" y="556"/>
                </a:lnTo>
                <a:lnTo>
                  <a:pt x="2950" y="558"/>
                </a:lnTo>
                <a:lnTo>
                  <a:pt x="2948" y="558"/>
                </a:lnTo>
                <a:lnTo>
                  <a:pt x="2944" y="560"/>
                </a:lnTo>
                <a:lnTo>
                  <a:pt x="2942" y="562"/>
                </a:lnTo>
                <a:lnTo>
                  <a:pt x="2942" y="562"/>
                </a:lnTo>
                <a:lnTo>
                  <a:pt x="2938" y="566"/>
                </a:lnTo>
                <a:lnTo>
                  <a:pt x="2933" y="566"/>
                </a:lnTo>
                <a:lnTo>
                  <a:pt x="2933" y="568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31" y="570"/>
                </a:lnTo>
                <a:lnTo>
                  <a:pt x="2929" y="570"/>
                </a:lnTo>
                <a:lnTo>
                  <a:pt x="2931" y="572"/>
                </a:lnTo>
                <a:lnTo>
                  <a:pt x="2931" y="572"/>
                </a:lnTo>
                <a:lnTo>
                  <a:pt x="2931" y="575"/>
                </a:lnTo>
                <a:lnTo>
                  <a:pt x="2927" y="575"/>
                </a:lnTo>
                <a:lnTo>
                  <a:pt x="2925" y="577"/>
                </a:lnTo>
                <a:lnTo>
                  <a:pt x="2923" y="575"/>
                </a:lnTo>
                <a:lnTo>
                  <a:pt x="2921" y="577"/>
                </a:lnTo>
                <a:lnTo>
                  <a:pt x="2921" y="577"/>
                </a:lnTo>
                <a:lnTo>
                  <a:pt x="2921" y="579"/>
                </a:lnTo>
                <a:lnTo>
                  <a:pt x="2921" y="581"/>
                </a:lnTo>
                <a:lnTo>
                  <a:pt x="2919" y="581"/>
                </a:lnTo>
                <a:lnTo>
                  <a:pt x="2919" y="583"/>
                </a:lnTo>
                <a:lnTo>
                  <a:pt x="2915" y="585"/>
                </a:lnTo>
                <a:lnTo>
                  <a:pt x="2915" y="587"/>
                </a:lnTo>
                <a:lnTo>
                  <a:pt x="2915" y="587"/>
                </a:lnTo>
                <a:lnTo>
                  <a:pt x="2912" y="589"/>
                </a:lnTo>
                <a:lnTo>
                  <a:pt x="2915" y="591"/>
                </a:lnTo>
                <a:lnTo>
                  <a:pt x="2915" y="593"/>
                </a:lnTo>
                <a:lnTo>
                  <a:pt x="2917" y="596"/>
                </a:lnTo>
                <a:lnTo>
                  <a:pt x="2917" y="598"/>
                </a:lnTo>
                <a:lnTo>
                  <a:pt x="2917" y="598"/>
                </a:lnTo>
                <a:lnTo>
                  <a:pt x="2917" y="600"/>
                </a:lnTo>
                <a:lnTo>
                  <a:pt x="2917" y="604"/>
                </a:lnTo>
                <a:lnTo>
                  <a:pt x="2917" y="606"/>
                </a:lnTo>
                <a:lnTo>
                  <a:pt x="2919" y="608"/>
                </a:lnTo>
                <a:lnTo>
                  <a:pt x="2921" y="610"/>
                </a:lnTo>
                <a:lnTo>
                  <a:pt x="2921" y="610"/>
                </a:lnTo>
                <a:lnTo>
                  <a:pt x="2921" y="612"/>
                </a:lnTo>
                <a:lnTo>
                  <a:pt x="2921" y="612"/>
                </a:lnTo>
                <a:lnTo>
                  <a:pt x="2921" y="612"/>
                </a:lnTo>
                <a:lnTo>
                  <a:pt x="2919" y="612"/>
                </a:lnTo>
                <a:lnTo>
                  <a:pt x="2919" y="612"/>
                </a:lnTo>
                <a:lnTo>
                  <a:pt x="2919" y="614"/>
                </a:lnTo>
                <a:lnTo>
                  <a:pt x="2921" y="614"/>
                </a:lnTo>
                <a:lnTo>
                  <a:pt x="2921" y="614"/>
                </a:lnTo>
                <a:lnTo>
                  <a:pt x="2919" y="614"/>
                </a:lnTo>
                <a:lnTo>
                  <a:pt x="2919" y="614"/>
                </a:lnTo>
                <a:lnTo>
                  <a:pt x="2919" y="617"/>
                </a:lnTo>
                <a:lnTo>
                  <a:pt x="2919" y="619"/>
                </a:lnTo>
                <a:lnTo>
                  <a:pt x="2919" y="621"/>
                </a:lnTo>
                <a:lnTo>
                  <a:pt x="2919" y="623"/>
                </a:lnTo>
                <a:lnTo>
                  <a:pt x="2917" y="625"/>
                </a:lnTo>
                <a:lnTo>
                  <a:pt x="2917" y="625"/>
                </a:lnTo>
                <a:lnTo>
                  <a:pt x="2917" y="629"/>
                </a:lnTo>
                <a:lnTo>
                  <a:pt x="2919" y="631"/>
                </a:lnTo>
                <a:lnTo>
                  <a:pt x="2919" y="631"/>
                </a:lnTo>
                <a:lnTo>
                  <a:pt x="2919" y="633"/>
                </a:lnTo>
                <a:lnTo>
                  <a:pt x="2919" y="633"/>
                </a:lnTo>
                <a:lnTo>
                  <a:pt x="2919" y="635"/>
                </a:lnTo>
                <a:lnTo>
                  <a:pt x="2921" y="635"/>
                </a:lnTo>
                <a:lnTo>
                  <a:pt x="2923" y="633"/>
                </a:lnTo>
                <a:lnTo>
                  <a:pt x="2923" y="633"/>
                </a:lnTo>
                <a:lnTo>
                  <a:pt x="2925" y="635"/>
                </a:lnTo>
                <a:lnTo>
                  <a:pt x="2925" y="635"/>
                </a:lnTo>
                <a:lnTo>
                  <a:pt x="2929" y="637"/>
                </a:lnTo>
                <a:lnTo>
                  <a:pt x="2933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6" y="640"/>
                </a:lnTo>
                <a:lnTo>
                  <a:pt x="2933" y="642"/>
                </a:lnTo>
                <a:lnTo>
                  <a:pt x="2933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6" y="642"/>
                </a:lnTo>
                <a:lnTo>
                  <a:pt x="2933" y="642"/>
                </a:lnTo>
                <a:lnTo>
                  <a:pt x="2933" y="642"/>
                </a:lnTo>
                <a:lnTo>
                  <a:pt x="2933" y="644"/>
                </a:lnTo>
                <a:lnTo>
                  <a:pt x="2933" y="644"/>
                </a:lnTo>
                <a:lnTo>
                  <a:pt x="2933" y="646"/>
                </a:lnTo>
                <a:lnTo>
                  <a:pt x="2933" y="646"/>
                </a:lnTo>
                <a:lnTo>
                  <a:pt x="2933" y="646"/>
                </a:lnTo>
                <a:lnTo>
                  <a:pt x="2936" y="646"/>
                </a:lnTo>
                <a:lnTo>
                  <a:pt x="2936" y="646"/>
                </a:lnTo>
                <a:lnTo>
                  <a:pt x="2938" y="646"/>
                </a:lnTo>
                <a:lnTo>
                  <a:pt x="2938" y="646"/>
                </a:lnTo>
                <a:lnTo>
                  <a:pt x="2938" y="644"/>
                </a:lnTo>
                <a:lnTo>
                  <a:pt x="2940" y="644"/>
                </a:lnTo>
                <a:lnTo>
                  <a:pt x="2940" y="642"/>
                </a:lnTo>
                <a:lnTo>
                  <a:pt x="2940" y="642"/>
                </a:lnTo>
                <a:lnTo>
                  <a:pt x="2942" y="644"/>
                </a:lnTo>
                <a:lnTo>
                  <a:pt x="2942" y="646"/>
                </a:lnTo>
                <a:lnTo>
                  <a:pt x="2944" y="646"/>
                </a:lnTo>
                <a:lnTo>
                  <a:pt x="2944" y="646"/>
                </a:lnTo>
                <a:lnTo>
                  <a:pt x="2944" y="648"/>
                </a:lnTo>
                <a:lnTo>
                  <a:pt x="2942" y="648"/>
                </a:lnTo>
                <a:lnTo>
                  <a:pt x="2942" y="650"/>
                </a:lnTo>
                <a:lnTo>
                  <a:pt x="2940" y="650"/>
                </a:lnTo>
                <a:lnTo>
                  <a:pt x="2942" y="650"/>
                </a:lnTo>
                <a:lnTo>
                  <a:pt x="2944" y="650"/>
                </a:lnTo>
                <a:lnTo>
                  <a:pt x="2946" y="648"/>
                </a:lnTo>
                <a:lnTo>
                  <a:pt x="2948" y="648"/>
                </a:lnTo>
                <a:lnTo>
                  <a:pt x="2950" y="648"/>
                </a:lnTo>
                <a:lnTo>
                  <a:pt x="2952" y="648"/>
                </a:lnTo>
                <a:lnTo>
                  <a:pt x="2956" y="646"/>
                </a:lnTo>
                <a:lnTo>
                  <a:pt x="2961" y="646"/>
                </a:lnTo>
                <a:lnTo>
                  <a:pt x="2963" y="646"/>
                </a:lnTo>
                <a:lnTo>
                  <a:pt x="2963" y="646"/>
                </a:lnTo>
                <a:lnTo>
                  <a:pt x="2965" y="644"/>
                </a:lnTo>
                <a:lnTo>
                  <a:pt x="2967" y="644"/>
                </a:lnTo>
                <a:lnTo>
                  <a:pt x="2969" y="644"/>
                </a:lnTo>
                <a:lnTo>
                  <a:pt x="2971" y="642"/>
                </a:lnTo>
                <a:lnTo>
                  <a:pt x="2973" y="642"/>
                </a:lnTo>
                <a:lnTo>
                  <a:pt x="2977" y="642"/>
                </a:lnTo>
                <a:lnTo>
                  <a:pt x="2977" y="640"/>
                </a:lnTo>
                <a:lnTo>
                  <a:pt x="2980" y="640"/>
                </a:lnTo>
                <a:lnTo>
                  <a:pt x="2980" y="642"/>
                </a:lnTo>
                <a:lnTo>
                  <a:pt x="2982" y="642"/>
                </a:lnTo>
                <a:lnTo>
                  <a:pt x="2982" y="640"/>
                </a:lnTo>
                <a:lnTo>
                  <a:pt x="2984" y="640"/>
                </a:lnTo>
                <a:lnTo>
                  <a:pt x="2986" y="640"/>
                </a:lnTo>
                <a:lnTo>
                  <a:pt x="2986" y="640"/>
                </a:lnTo>
                <a:lnTo>
                  <a:pt x="2984" y="637"/>
                </a:lnTo>
                <a:lnTo>
                  <a:pt x="2984" y="637"/>
                </a:lnTo>
                <a:lnTo>
                  <a:pt x="2986" y="637"/>
                </a:lnTo>
                <a:lnTo>
                  <a:pt x="2988" y="637"/>
                </a:lnTo>
                <a:lnTo>
                  <a:pt x="2990" y="637"/>
                </a:lnTo>
                <a:lnTo>
                  <a:pt x="2990" y="637"/>
                </a:lnTo>
                <a:lnTo>
                  <a:pt x="2992" y="635"/>
                </a:lnTo>
                <a:lnTo>
                  <a:pt x="2992" y="633"/>
                </a:lnTo>
                <a:lnTo>
                  <a:pt x="2994" y="633"/>
                </a:lnTo>
                <a:lnTo>
                  <a:pt x="2992" y="633"/>
                </a:lnTo>
                <a:lnTo>
                  <a:pt x="2992" y="635"/>
                </a:lnTo>
                <a:lnTo>
                  <a:pt x="2992" y="637"/>
                </a:lnTo>
                <a:lnTo>
                  <a:pt x="2992" y="637"/>
                </a:lnTo>
                <a:lnTo>
                  <a:pt x="2994" y="637"/>
                </a:lnTo>
                <a:lnTo>
                  <a:pt x="2994" y="637"/>
                </a:lnTo>
                <a:lnTo>
                  <a:pt x="2998" y="637"/>
                </a:lnTo>
                <a:lnTo>
                  <a:pt x="3000" y="635"/>
                </a:lnTo>
                <a:lnTo>
                  <a:pt x="3003" y="635"/>
                </a:lnTo>
                <a:lnTo>
                  <a:pt x="3003" y="635"/>
                </a:lnTo>
                <a:lnTo>
                  <a:pt x="3005" y="637"/>
                </a:lnTo>
                <a:lnTo>
                  <a:pt x="3007" y="635"/>
                </a:lnTo>
                <a:lnTo>
                  <a:pt x="3009" y="635"/>
                </a:lnTo>
                <a:lnTo>
                  <a:pt x="3009" y="635"/>
                </a:lnTo>
                <a:lnTo>
                  <a:pt x="3011" y="635"/>
                </a:lnTo>
                <a:lnTo>
                  <a:pt x="3015" y="635"/>
                </a:lnTo>
                <a:lnTo>
                  <a:pt x="3021" y="631"/>
                </a:lnTo>
                <a:lnTo>
                  <a:pt x="3021" y="633"/>
                </a:lnTo>
                <a:lnTo>
                  <a:pt x="3024" y="633"/>
                </a:lnTo>
                <a:lnTo>
                  <a:pt x="3024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1" y="635"/>
                </a:lnTo>
                <a:lnTo>
                  <a:pt x="3024" y="640"/>
                </a:lnTo>
                <a:lnTo>
                  <a:pt x="3026" y="640"/>
                </a:lnTo>
                <a:lnTo>
                  <a:pt x="3030" y="642"/>
                </a:lnTo>
                <a:lnTo>
                  <a:pt x="3034" y="644"/>
                </a:lnTo>
                <a:lnTo>
                  <a:pt x="3036" y="642"/>
                </a:lnTo>
                <a:lnTo>
                  <a:pt x="3038" y="642"/>
                </a:lnTo>
                <a:lnTo>
                  <a:pt x="3040" y="644"/>
                </a:lnTo>
                <a:lnTo>
                  <a:pt x="3042" y="646"/>
                </a:lnTo>
                <a:lnTo>
                  <a:pt x="3042" y="646"/>
                </a:lnTo>
                <a:lnTo>
                  <a:pt x="3044" y="648"/>
                </a:lnTo>
                <a:lnTo>
                  <a:pt x="3044" y="648"/>
                </a:lnTo>
                <a:lnTo>
                  <a:pt x="3044" y="650"/>
                </a:lnTo>
                <a:lnTo>
                  <a:pt x="3038" y="648"/>
                </a:lnTo>
                <a:lnTo>
                  <a:pt x="3030" y="646"/>
                </a:lnTo>
                <a:lnTo>
                  <a:pt x="3030" y="648"/>
                </a:lnTo>
                <a:lnTo>
                  <a:pt x="3028" y="648"/>
                </a:lnTo>
                <a:lnTo>
                  <a:pt x="3028" y="650"/>
                </a:lnTo>
                <a:lnTo>
                  <a:pt x="3028" y="650"/>
                </a:lnTo>
                <a:lnTo>
                  <a:pt x="3026" y="650"/>
                </a:lnTo>
                <a:lnTo>
                  <a:pt x="3024" y="650"/>
                </a:lnTo>
                <a:lnTo>
                  <a:pt x="3021" y="650"/>
                </a:lnTo>
                <a:lnTo>
                  <a:pt x="3021" y="650"/>
                </a:lnTo>
                <a:lnTo>
                  <a:pt x="3019" y="650"/>
                </a:lnTo>
                <a:lnTo>
                  <a:pt x="3019" y="652"/>
                </a:lnTo>
                <a:lnTo>
                  <a:pt x="3017" y="654"/>
                </a:lnTo>
                <a:lnTo>
                  <a:pt x="3017" y="652"/>
                </a:lnTo>
                <a:lnTo>
                  <a:pt x="3015" y="652"/>
                </a:lnTo>
                <a:lnTo>
                  <a:pt x="3015" y="652"/>
                </a:lnTo>
                <a:lnTo>
                  <a:pt x="3013" y="652"/>
                </a:lnTo>
                <a:lnTo>
                  <a:pt x="3013" y="654"/>
                </a:lnTo>
                <a:lnTo>
                  <a:pt x="3015" y="656"/>
                </a:lnTo>
                <a:lnTo>
                  <a:pt x="3013" y="658"/>
                </a:lnTo>
                <a:lnTo>
                  <a:pt x="3013" y="658"/>
                </a:lnTo>
                <a:lnTo>
                  <a:pt x="3011" y="658"/>
                </a:lnTo>
                <a:lnTo>
                  <a:pt x="3005" y="658"/>
                </a:lnTo>
                <a:lnTo>
                  <a:pt x="2998" y="658"/>
                </a:lnTo>
                <a:lnTo>
                  <a:pt x="2996" y="658"/>
                </a:lnTo>
                <a:lnTo>
                  <a:pt x="2994" y="656"/>
                </a:lnTo>
                <a:lnTo>
                  <a:pt x="2992" y="656"/>
                </a:lnTo>
                <a:lnTo>
                  <a:pt x="2982" y="654"/>
                </a:lnTo>
                <a:lnTo>
                  <a:pt x="2980" y="654"/>
                </a:lnTo>
                <a:lnTo>
                  <a:pt x="2977" y="654"/>
                </a:lnTo>
                <a:lnTo>
                  <a:pt x="2977" y="656"/>
                </a:lnTo>
                <a:lnTo>
                  <a:pt x="2977" y="656"/>
                </a:lnTo>
                <a:lnTo>
                  <a:pt x="2975" y="656"/>
                </a:lnTo>
                <a:lnTo>
                  <a:pt x="2969" y="656"/>
                </a:lnTo>
                <a:lnTo>
                  <a:pt x="2965" y="658"/>
                </a:lnTo>
                <a:lnTo>
                  <a:pt x="2961" y="658"/>
                </a:lnTo>
                <a:lnTo>
                  <a:pt x="2959" y="661"/>
                </a:lnTo>
                <a:lnTo>
                  <a:pt x="2956" y="661"/>
                </a:lnTo>
                <a:lnTo>
                  <a:pt x="2956" y="663"/>
                </a:lnTo>
                <a:lnTo>
                  <a:pt x="2952" y="663"/>
                </a:lnTo>
                <a:lnTo>
                  <a:pt x="2950" y="663"/>
                </a:lnTo>
                <a:lnTo>
                  <a:pt x="2948" y="665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7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69"/>
                </a:lnTo>
                <a:lnTo>
                  <a:pt x="2948" y="671"/>
                </a:lnTo>
                <a:lnTo>
                  <a:pt x="2948" y="673"/>
                </a:lnTo>
                <a:lnTo>
                  <a:pt x="2948" y="673"/>
                </a:lnTo>
                <a:lnTo>
                  <a:pt x="2950" y="673"/>
                </a:lnTo>
                <a:lnTo>
                  <a:pt x="2950" y="673"/>
                </a:lnTo>
                <a:lnTo>
                  <a:pt x="2948" y="673"/>
                </a:lnTo>
                <a:lnTo>
                  <a:pt x="2948" y="675"/>
                </a:lnTo>
                <a:lnTo>
                  <a:pt x="2948" y="677"/>
                </a:lnTo>
                <a:lnTo>
                  <a:pt x="2950" y="679"/>
                </a:lnTo>
                <a:lnTo>
                  <a:pt x="2950" y="679"/>
                </a:lnTo>
                <a:lnTo>
                  <a:pt x="2952" y="682"/>
                </a:lnTo>
                <a:lnTo>
                  <a:pt x="2956" y="684"/>
                </a:lnTo>
                <a:lnTo>
                  <a:pt x="2956" y="684"/>
                </a:lnTo>
                <a:lnTo>
                  <a:pt x="2959" y="684"/>
                </a:lnTo>
                <a:lnTo>
                  <a:pt x="2959" y="682"/>
                </a:lnTo>
                <a:lnTo>
                  <a:pt x="2961" y="682"/>
                </a:lnTo>
                <a:lnTo>
                  <a:pt x="2961" y="682"/>
                </a:lnTo>
                <a:lnTo>
                  <a:pt x="2963" y="682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4"/>
                </a:lnTo>
                <a:lnTo>
                  <a:pt x="2963" y="688"/>
                </a:lnTo>
                <a:lnTo>
                  <a:pt x="2961" y="692"/>
                </a:lnTo>
                <a:lnTo>
                  <a:pt x="2961" y="692"/>
                </a:lnTo>
                <a:lnTo>
                  <a:pt x="2961" y="694"/>
                </a:lnTo>
                <a:lnTo>
                  <a:pt x="2961" y="696"/>
                </a:lnTo>
                <a:lnTo>
                  <a:pt x="2961" y="702"/>
                </a:lnTo>
                <a:lnTo>
                  <a:pt x="2961" y="705"/>
                </a:lnTo>
                <a:lnTo>
                  <a:pt x="2959" y="707"/>
                </a:lnTo>
                <a:lnTo>
                  <a:pt x="2956" y="709"/>
                </a:lnTo>
                <a:lnTo>
                  <a:pt x="2954" y="709"/>
                </a:lnTo>
                <a:lnTo>
                  <a:pt x="2950" y="711"/>
                </a:lnTo>
                <a:lnTo>
                  <a:pt x="2946" y="709"/>
                </a:lnTo>
                <a:lnTo>
                  <a:pt x="2944" y="702"/>
                </a:lnTo>
                <a:lnTo>
                  <a:pt x="2942" y="702"/>
                </a:lnTo>
                <a:lnTo>
                  <a:pt x="2936" y="698"/>
                </a:lnTo>
                <a:lnTo>
                  <a:pt x="2936" y="696"/>
                </a:lnTo>
                <a:lnTo>
                  <a:pt x="2933" y="694"/>
                </a:lnTo>
                <a:lnTo>
                  <a:pt x="2929" y="696"/>
                </a:lnTo>
                <a:lnTo>
                  <a:pt x="2925" y="698"/>
                </a:lnTo>
                <a:lnTo>
                  <a:pt x="2923" y="698"/>
                </a:lnTo>
                <a:lnTo>
                  <a:pt x="2919" y="702"/>
                </a:lnTo>
                <a:lnTo>
                  <a:pt x="2919" y="705"/>
                </a:lnTo>
                <a:lnTo>
                  <a:pt x="2919" y="707"/>
                </a:lnTo>
                <a:lnTo>
                  <a:pt x="2917" y="709"/>
                </a:lnTo>
                <a:lnTo>
                  <a:pt x="2917" y="711"/>
                </a:lnTo>
                <a:lnTo>
                  <a:pt x="2912" y="713"/>
                </a:lnTo>
                <a:lnTo>
                  <a:pt x="2912" y="717"/>
                </a:lnTo>
                <a:lnTo>
                  <a:pt x="2912" y="726"/>
                </a:lnTo>
                <a:lnTo>
                  <a:pt x="2912" y="730"/>
                </a:lnTo>
                <a:lnTo>
                  <a:pt x="2912" y="730"/>
                </a:lnTo>
                <a:lnTo>
                  <a:pt x="2912" y="734"/>
                </a:lnTo>
                <a:lnTo>
                  <a:pt x="2915" y="738"/>
                </a:lnTo>
                <a:lnTo>
                  <a:pt x="2915" y="740"/>
                </a:lnTo>
                <a:lnTo>
                  <a:pt x="2915" y="742"/>
                </a:lnTo>
                <a:lnTo>
                  <a:pt x="2915" y="744"/>
                </a:lnTo>
                <a:lnTo>
                  <a:pt x="2915" y="749"/>
                </a:lnTo>
                <a:lnTo>
                  <a:pt x="2915" y="751"/>
                </a:lnTo>
                <a:lnTo>
                  <a:pt x="2912" y="753"/>
                </a:lnTo>
                <a:lnTo>
                  <a:pt x="2910" y="753"/>
                </a:lnTo>
                <a:lnTo>
                  <a:pt x="2908" y="751"/>
                </a:lnTo>
                <a:lnTo>
                  <a:pt x="2908" y="751"/>
                </a:lnTo>
                <a:lnTo>
                  <a:pt x="2906" y="751"/>
                </a:lnTo>
                <a:lnTo>
                  <a:pt x="2910" y="747"/>
                </a:lnTo>
                <a:lnTo>
                  <a:pt x="2912" y="742"/>
                </a:lnTo>
                <a:lnTo>
                  <a:pt x="2912" y="740"/>
                </a:lnTo>
                <a:lnTo>
                  <a:pt x="2915" y="738"/>
                </a:lnTo>
                <a:lnTo>
                  <a:pt x="2915" y="738"/>
                </a:lnTo>
                <a:lnTo>
                  <a:pt x="2912" y="738"/>
                </a:lnTo>
                <a:lnTo>
                  <a:pt x="2912" y="740"/>
                </a:lnTo>
                <a:lnTo>
                  <a:pt x="2912" y="742"/>
                </a:lnTo>
                <a:lnTo>
                  <a:pt x="2910" y="744"/>
                </a:lnTo>
                <a:lnTo>
                  <a:pt x="2910" y="747"/>
                </a:lnTo>
                <a:lnTo>
                  <a:pt x="2908" y="749"/>
                </a:lnTo>
                <a:lnTo>
                  <a:pt x="2904" y="751"/>
                </a:lnTo>
                <a:lnTo>
                  <a:pt x="2904" y="751"/>
                </a:lnTo>
                <a:lnTo>
                  <a:pt x="2900" y="751"/>
                </a:lnTo>
                <a:lnTo>
                  <a:pt x="2898" y="753"/>
                </a:lnTo>
                <a:lnTo>
                  <a:pt x="2898" y="753"/>
                </a:lnTo>
                <a:lnTo>
                  <a:pt x="2896" y="755"/>
                </a:lnTo>
                <a:lnTo>
                  <a:pt x="2896" y="757"/>
                </a:lnTo>
                <a:lnTo>
                  <a:pt x="2894" y="759"/>
                </a:lnTo>
                <a:lnTo>
                  <a:pt x="2892" y="761"/>
                </a:lnTo>
                <a:lnTo>
                  <a:pt x="2892" y="761"/>
                </a:lnTo>
                <a:lnTo>
                  <a:pt x="2889" y="763"/>
                </a:lnTo>
                <a:lnTo>
                  <a:pt x="2883" y="763"/>
                </a:lnTo>
                <a:lnTo>
                  <a:pt x="2881" y="763"/>
                </a:lnTo>
                <a:lnTo>
                  <a:pt x="2879" y="761"/>
                </a:lnTo>
                <a:lnTo>
                  <a:pt x="2877" y="759"/>
                </a:lnTo>
                <a:lnTo>
                  <a:pt x="2875" y="755"/>
                </a:lnTo>
                <a:lnTo>
                  <a:pt x="2875" y="755"/>
                </a:lnTo>
                <a:lnTo>
                  <a:pt x="2879" y="757"/>
                </a:lnTo>
                <a:lnTo>
                  <a:pt x="2881" y="757"/>
                </a:lnTo>
                <a:lnTo>
                  <a:pt x="2879" y="757"/>
                </a:lnTo>
                <a:lnTo>
                  <a:pt x="2877" y="755"/>
                </a:lnTo>
                <a:lnTo>
                  <a:pt x="2873" y="753"/>
                </a:lnTo>
                <a:lnTo>
                  <a:pt x="2871" y="753"/>
                </a:lnTo>
                <a:lnTo>
                  <a:pt x="2866" y="755"/>
                </a:lnTo>
                <a:lnTo>
                  <a:pt x="2858" y="755"/>
                </a:lnTo>
                <a:lnTo>
                  <a:pt x="2854" y="757"/>
                </a:lnTo>
                <a:lnTo>
                  <a:pt x="2852" y="759"/>
                </a:lnTo>
                <a:lnTo>
                  <a:pt x="2848" y="759"/>
                </a:lnTo>
                <a:lnTo>
                  <a:pt x="2845" y="761"/>
                </a:lnTo>
                <a:lnTo>
                  <a:pt x="2843" y="763"/>
                </a:lnTo>
                <a:lnTo>
                  <a:pt x="2843" y="763"/>
                </a:lnTo>
                <a:lnTo>
                  <a:pt x="2841" y="763"/>
                </a:lnTo>
                <a:lnTo>
                  <a:pt x="2839" y="765"/>
                </a:lnTo>
                <a:lnTo>
                  <a:pt x="2837" y="765"/>
                </a:lnTo>
                <a:lnTo>
                  <a:pt x="2829" y="767"/>
                </a:lnTo>
                <a:lnTo>
                  <a:pt x="2820" y="770"/>
                </a:lnTo>
                <a:lnTo>
                  <a:pt x="2816" y="772"/>
                </a:lnTo>
                <a:lnTo>
                  <a:pt x="2814" y="772"/>
                </a:lnTo>
                <a:lnTo>
                  <a:pt x="2814" y="772"/>
                </a:lnTo>
                <a:lnTo>
                  <a:pt x="2812" y="770"/>
                </a:lnTo>
                <a:lnTo>
                  <a:pt x="2808" y="767"/>
                </a:lnTo>
                <a:lnTo>
                  <a:pt x="2808" y="767"/>
                </a:lnTo>
                <a:lnTo>
                  <a:pt x="2808" y="770"/>
                </a:lnTo>
                <a:lnTo>
                  <a:pt x="2808" y="770"/>
                </a:lnTo>
                <a:lnTo>
                  <a:pt x="2810" y="770"/>
                </a:lnTo>
                <a:lnTo>
                  <a:pt x="2810" y="772"/>
                </a:lnTo>
                <a:lnTo>
                  <a:pt x="2810" y="772"/>
                </a:lnTo>
                <a:lnTo>
                  <a:pt x="2812" y="774"/>
                </a:lnTo>
                <a:lnTo>
                  <a:pt x="2814" y="772"/>
                </a:lnTo>
                <a:lnTo>
                  <a:pt x="2816" y="774"/>
                </a:lnTo>
                <a:lnTo>
                  <a:pt x="2818" y="774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6"/>
                </a:lnTo>
                <a:lnTo>
                  <a:pt x="2818" y="778"/>
                </a:lnTo>
                <a:lnTo>
                  <a:pt x="2818" y="776"/>
                </a:lnTo>
                <a:lnTo>
                  <a:pt x="2814" y="776"/>
                </a:lnTo>
                <a:lnTo>
                  <a:pt x="2812" y="774"/>
                </a:lnTo>
                <a:lnTo>
                  <a:pt x="2810" y="774"/>
                </a:lnTo>
                <a:lnTo>
                  <a:pt x="2808" y="774"/>
                </a:lnTo>
                <a:lnTo>
                  <a:pt x="2808" y="770"/>
                </a:lnTo>
                <a:lnTo>
                  <a:pt x="2806" y="767"/>
                </a:lnTo>
                <a:lnTo>
                  <a:pt x="2804" y="767"/>
                </a:lnTo>
                <a:lnTo>
                  <a:pt x="2797" y="765"/>
                </a:lnTo>
                <a:lnTo>
                  <a:pt x="2797" y="761"/>
                </a:lnTo>
                <a:lnTo>
                  <a:pt x="2795" y="761"/>
                </a:lnTo>
                <a:lnTo>
                  <a:pt x="2793" y="761"/>
                </a:lnTo>
                <a:lnTo>
                  <a:pt x="2789" y="761"/>
                </a:lnTo>
                <a:lnTo>
                  <a:pt x="2787" y="763"/>
                </a:lnTo>
                <a:lnTo>
                  <a:pt x="2787" y="765"/>
                </a:lnTo>
                <a:lnTo>
                  <a:pt x="2785" y="765"/>
                </a:lnTo>
                <a:lnTo>
                  <a:pt x="2783" y="767"/>
                </a:lnTo>
                <a:lnTo>
                  <a:pt x="2778" y="767"/>
                </a:lnTo>
                <a:lnTo>
                  <a:pt x="2776" y="767"/>
                </a:lnTo>
                <a:lnTo>
                  <a:pt x="2774" y="772"/>
                </a:lnTo>
                <a:lnTo>
                  <a:pt x="2772" y="772"/>
                </a:lnTo>
                <a:lnTo>
                  <a:pt x="2768" y="770"/>
                </a:lnTo>
                <a:lnTo>
                  <a:pt x="2766" y="770"/>
                </a:lnTo>
                <a:lnTo>
                  <a:pt x="2766" y="770"/>
                </a:lnTo>
                <a:lnTo>
                  <a:pt x="2764" y="770"/>
                </a:lnTo>
                <a:lnTo>
                  <a:pt x="2768" y="767"/>
                </a:lnTo>
                <a:lnTo>
                  <a:pt x="2768" y="765"/>
                </a:lnTo>
                <a:lnTo>
                  <a:pt x="2768" y="763"/>
                </a:lnTo>
                <a:lnTo>
                  <a:pt x="2766" y="763"/>
                </a:lnTo>
                <a:lnTo>
                  <a:pt x="2764" y="763"/>
                </a:lnTo>
                <a:lnTo>
                  <a:pt x="2757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5" y="761"/>
                </a:lnTo>
                <a:lnTo>
                  <a:pt x="2751" y="761"/>
                </a:lnTo>
                <a:lnTo>
                  <a:pt x="2751" y="759"/>
                </a:lnTo>
                <a:lnTo>
                  <a:pt x="2753" y="759"/>
                </a:lnTo>
                <a:lnTo>
                  <a:pt x="2753" y="757"/>
                </a:lnTo>
                <a:lnTo>
                  <a:pt x="2751" y="755"/>
                </a:lnTo>
                <a:lnTo>
                  <a:pt x="2751" y="755"/>
                </a:lnTo>
                <a:lnTo>
                  <a:pt x="2749" y="755"/>
                </a:lnTo>
                <a:lnTo>
                  <a:pt x="2749" y="751"/>
                </a:lnTo>
                <a:lnTo>
                  <a:pt x="2749" y="751"/>
                </a:lnTo>
                <a:lnTo>
                  <a:pt x="2749" y="751"/>
                </a:lnTo>
                <a:lnTo>
                  <a:pt x="2747" y="751"/>
                </a:lnTo>
                <a:lnTo>
                  <a:pt x="2747" y="749"/>
                </a:lnTo>
                <a:lnTo>
                  <a:pt x="2745" y="749"/>
                </a:lnTo>
                <a:lnTo>
                  <a:pt x="2745" y="749"/>
                </a:lnTo>
                <a:lnTo>
                  <a:pt x="2747" y="747"/>
                </a:lnTo>
                <a:lnTo>
                  <a:pt x="2747" y="744"/>
                </a:lnTo>
                <a:lnTo>
                  <a:pt x="2747" y="742"/>
                </a:lnTo>
                <a:lnTo>
                  <a:pt x="2747" y="742"/>
                </a:lnTo>
                <a:lnTo>
                  <a:pt x="2747" y="740"/>
                </a:lnTo>
                <a:lnTo>
                  <a:pt x="2747" y="738"/>
                </a:lnTo>
                <a:lnTo>
                  <a:pt x="2749" y="738"/>
                </a:lnTo>
                <a:lnTo>
                  <a:pt x="2749" y="738"/>
                </a:lnTo>
                <a:lnTo>
                  <a:pt x="2751" y="736"/>
                </a:lnTo>
                <a:lnTo>
                  <a:pt x="2753" y="736"/>
                </a:lnTo>
                <a:lnTo>
                  <a:pt x="2753" y="734"/>
                </a:lnTo>
                <a:lnTo>
                  <a:pt x="2751" y="734"/>
                </a:lnTo>
                <a:lnTo>
                  <a:pt x="2751" y="734"/>
                </a:lnTo>
                <a:lnTo>
                  <a:pt x="2753" y="732"/>
                </a:lnTo>
                <a:lnTo>
                  <a:pt x="2753" y="732"/>
                </a:lnTo>
                <a:lnTo>
                  <a:pt x="2755" y="734"/>
                </a:lnTo>
                <a:lnTo>
                  <a:pt x="2755" y="732"/>
                </a:lnTo>
                <a:lnTo>
                  <a:pt x="2755" y="730"/>
                </a:lnTo>
                <a:lnTo>
                  <a:pt x="2757" y="726"/>
                </a:lnTo>
                <a:lnTo>
                  <a:pt x="2757" y="726"/>
                </a:lnTo>
                <a:lnTo>
                  <a:pt x="2760" y="726"/>
                </a:lnTo>
                <a:lnTo>
                  <a:pt x="2760" y="726"/>
                </a:lnTo>
                <a:lnTo>
                  <a:pt x="2762" y="726"/>
                </a:lnTo>
                <a:lnTo>
                  <a:pt x="2764" y="726"/>
                </a:lnTo>
                <a:lnTo>
                  <a:pt x="2766" y="723"/>
                </a:lnTo>
                <a:lnTo>
                  <a:pt x="2766" y="723"/>
                </a:lnTo>
                <a:lnTo>
                  <a:pt x="2766" y="721"/>
                </a:lnTo>
                <a:lnTo>
                  <a:pt x="2766" y="719"/>
                </a:lnTo>
                <a:lnTo>
                  <a:pt x="2766" y="719"/>
                </a:lnTo>
                <a:lnTo>
                  <a:pt x="2760" y="719"/>
                </a:lnTo>
                <a:lnTo>
                  <a:pt x="2757" y="719"/>
                </a:lnTo>
                <a:lnTo>
                  <a:pt x="2757" y="717"/>
                </a:lnTo>
                <a:lnTo>
                  <a:pt x="2757" y="715"/>
                </a:lnTo>
                <a:lnTo>
                  <a:pt x="2757" y="713"/>
                </a:lnTo>
                <a:lnTo>
                  <a:pt x="2757" y="709"/>
                </a:lnTo>
                <a:lnTo>
                  <a:pt x="2757" y="709"/>
                </a:lnTo>
                <a:lnTo>
                  <a:pt x="2760" y="707"/>
                </a:lnTo>
                <a:lnTo>
                  <a:pt x="2760" y="705"/>
                </a:lnTo>
                <a:lnTo>
                  <a:pt x="2760" y="702"/>
                </a:lnTo>
                <a:lnTo>
                  <a:pt x="2760" y="700"/>
                </a:lnTo>
                <a:lnTo>
                  <a:pt x="2760" y="698"/>
                </a:lnTo>
                <a:lnTo>
                  <a:pt x="2760" y="696"/>
                </a:lnTo>
                <a:lnTo>
                  <a:pt x="2760" y="696"/>
                </a:lnTo>
                <a:lnTo>
                  <a:pt x="2762" y="694"/>
                </a:lnTo>
                <a:lnTo>
                  <a:pt x="2760" y="694"/>
                </a:lnTo>
                <a:lnTo>
                  <a:pt x="2755" y="696"/>
                </a:lnTo>
                <a:lnTo>
                  <a:pt x="2751" y="698"/>
                </a:lnTo>
                <a:lnTo>
                  <a:pt x="2749" y="700"/>
                </a:lnTo>
                <a:lnTo>
                  <a:pt x="2747" y="705"/>
                </a:lnTo>
                <a:lnTo>
                  <a:pt x="2745" y="707"/>
                </a:lnTo>
                <a:lnTo>
                  <a:pt x="2743" y="707"/>
                </a:lnTo>
                <a:lnTo>
                  <a:pt x="2739" y="707"/>
                </a:lnTo>
                <a:lnTo>
                  <a:pt x="2736" y="707"/>
                </a:lnTo>
                <a:lnTo>
                  <a:pt x="2734" y="707"/>
                </a:lnTo>
                <a:lnTo>
                  <a:pt x="2732" y="707"/>
                </a:lnTo>
                <a:lnTo>
                  <a:pt x="2730" y="711"/>
                </a:lnTo>
                <a:lnTo>
                  <a:pt x="2728" y="713"/>
                </a:lnTo>
                <a:lnTo>
                  <a:pt x="2728" y="713"/>
                </a:lnTo>
                <a:lnTo>
                  <a:pt x="2728" y="715"/>
                </a:lnTo>
                <a:lnTo>
                  <a:pt x="2728" y="715"/>
                </a:lnTo>
                <a:lnTo>
                  <a:pt x="2730" y="717"/>
                </a:lnTo>
                <a:lnTo>
                  <a:pt x="2732" y="715"/>
                </a:lnTo>
                <a:lnTo>
                  <a:pt x="2734" y="715"/>
                </a:lnTo>
                <a:lnTo>
                  <a:pt x="2736" y="713"/>
                </a:lnTo>
                <a:lnTo>
                  <a:pt x="2739" y="709"/>
                </a:lnTo>
                <a:lnTo>
                  <a:pt x="2741" y="709"/>
                </a:lnTo>
                <a:lnTo>
                  <a:pt x="2743" y="709"/>
                </a:lnTo>
                <a:lnTo>
                  <a:pt x="2741" y="713"/>
                </a:lnTo>
                <a:lnTo>
                  <a:pt x="2741" y="715"/>
                </a:lnTo>
                <a:lnTo>
                  <a:pt x="2741" y="715"/>
                </a:lnTo>
                <a:lnTo>
                  <a:pt x="2739" y="713"/>
                </a:lnTo>
                <a:lnTo>
                  <a:pt x="2739" y="715"/>
                </a:lnTo>
                <a:lnTo>
                  <a:pt x="2736" y="715"/>
                </a:lnTo>
                <a:lnTo>
                  <a:pt x="2734" y="717"/>
                </a:lnTo>
                <a:lnTo>
                  <a:pt x="2734" y="719"/>
                </a:lnTo>
                <a:lnTo>
                  <a:pt x="2734" y="719"/>
                </a:lnTo>
                <a:lnTo>
                  <a:pt x="2732" y="719"/>
                </a:lnTo>
                <a:lnTo>
                  <a:pt x="2732" y="719"/>
                </a:lnTo>
                <a:lnTo>
                  <a:pt x="2730" y="719"/>
                </a:lnTo>
                <a:lnTo>
                  <a:pt x="2728" y="717"/>
                </a:lnTo>
                <a:lnTo>
                  <a:pt x="2726" y="717"/>
                </a:lnTo>
                <a:lnTo>
                  <a:pt x="2726" y="717"/>
                </a:lnTo>
                <a:lnTo>
                  <a:pt x="2726" y="723"/>
                </a:lnTo>
                <a:lnTo>
                  <a:pt x="2726" y="728"/>
                </a:lnTo>
                <a:lnTo>
                  <a:pt x="2726" y="730"/>
                </a:lnTo>
                <a:lnTo>
                  <a:pt x="2726" y="732"/>
                </a:lnTo>
                <a:lnTo>
                  <a:pt x="2726" y="738"/>
                </a:lnTo>
                <a:lnTo>
                  <a:pt x="2728" y="740"/>
                </a:lnTo>
                <a:lnTo>
                  <a:pt x="2732" y="742"/>
                </a:lnTo>
                <a:lnTo>
                  <a:pt x="2732" y="744"/>
                </a:lnTo>
                <a:lnTo>
                  <a:pt x="2732" y="747"/>
                </a:lnTo>
                <a:lnTo>
                  <a:pt x="2732" y="747"/>
                </a:lnTo>
                <a:lnTo>
                  <a:pt x="2732" y="749"/>
                </a:lnTo>
                <a:lnTo>
                  <a:pt x="2732" y="751"/>
                </a:lnTo>
                <a:lnTo>
                  <a:pt x="2734" y="755"/>
                </a:lnTo>
                <a:lnTo>
                  <a:pt x="2734" y="757"/>
                </a:lnTo>
                <a:lnTo>
                  <a:pt x="2736" y="759"/>
                </a:lnTo>
                <a:lnTo>
                  <a:pt x="2736" y="759"/>
                </a:lnTo>
                <a:lnTo>
                  <a:pt x="2736" y="761"/>
                </a:lnTo>
                <a:lnTo>
                  <a:pt x="2736" y="761"/>
                </a:lnTo>
                <a:lnTo>
                  <a:pt x="2732" y="761"/>
                </a:lnTo>
                <a:lnTo>
                  <a:pt x="2732" y="763"/>
                </a:lnTo>
                <a:lnTo>
                  <a:pt x="2732" y="763"/>
                </a:lnTo>
                <a:lnTo>
                  <a:pt x="2734" y="763"/>
                </a:lnTo>
                <a:lnTo>
                  <a:pt x="2734" y="763"/>
                </a:lnTo>
                <a:lnTo>
                  <a:pt x="2736" y="763"/>
                </a:lnTo>
                <a:lnTo>
                  <a:pt x="2736" y="765"/>
                </a:lnTo>
                <a:lnTo>
                  <a:pt x="2736" y="770"/>
                </a:lnTo>
                <a:lnTo>
                  <a:pt x="2736" y="772"/>
                </a:lnTo>
                <a:lnTo>
                  <a:pt x="2739" y="772"/>
                </a:lnTo>
                <a:lnTo>
                  <a:pt x="2739" y="772"/>
                </a:lnTo>
                <a:lnTo>
                  <a:pt x="2741" y="772"/>
                </a:lnTo>
                <a:lnTo>
                  <a:pt x="2743" y="774"/>
                </a:lnTo>
                <a:lnTo>
                  <a:pt x="2747" y="778"/>
                </a:lnTo>
                <a:lnTo>
                  <a:pt x="2749" y="778"/>
                </a:lnTo>
                <a:lnTo>
                  <a:pt x="2747" y="778"/>
                </a:lnTo>
                <a:lnTo>
                  <a:pt x="2747" y="778"/>
                </a:lnTo>
                <a:lnTo>
                  <a:pt x="2743" y="774"/>
                </a:lnTo>
                <a:lnTo>
                  <a:pt x="2741" y="774"/>
                </a:lnTo>
                <a:lnTo>
                  <a:pt x="2736" y="774"/>
                </a:lnTo>
                <a:lnTo>
                  <a:pt x="2732" y="772"/>
                </a:lnTo>
                <a:lnTo>
                  <a:pt x="2732" y="774"/>
                </a:lnTo>
                <a:lnTo>
                  <a:pt x="2732" y="774"/>
                </a:lnTo>
                <a:lnTo>
                  <a:pt x="2730" y="776"/>
                </a:lnTo>
                <a:lnTo>
                  <a:pt x="2732" y="778"/>
                </a:lnTo>
                <a:lnTo>
                  <a:pt x="2730" y="782"/>
                </a:lnTo>
                <a:lnTo>
                  <a:pt x="2730" y="780"/>
                </a:lnTo>
                <a:lnTo>
                  <a:pt x="2730" y="778"/>
                </a:lnTo>
                <a:lnTo>
                  <a:pt x="2728" y="778"/>
                </a:lnTo>
                <a:lnTo>
                  <a:pt x="2728" y="778"/>
                </a:lnTo>
                <a:lnTo>
                  <a:pt x="2728" y="780"/>
                </a:lnTo>
                <a:lnTo>
                  <a:pt x="2728" y="780"/>
                </a:lnTo>
                <a:lnTo>
                  <a:pt x="2726" y="782"/>
                </a:lnTo>
                <a:lnTo>
                  <a:pt x="2726" y="780"/>
                </a:lnTo>
                <a:lnTo>
                  <a:pt x="2726" y="778"/>
                </a:lnTo>
                <a:lnTo>
                  <a:pt x="2724" y="776"/>
                </a:lnTo>
                <a:lnTo>
                  <a:pt x="2718" y="776"/>
                </a:lnTo>
                <a:lnTo>
                  <a:pt x="2713" y="776"/>
                </a:lnTo>
                <a:lnTo>
                  <a:pt x="2711" y="776"/>
                </a:lnTo>
                <a:lnTo>
                  <a:pt x="2711" y="778"/>
                </a:lnTo>
                <a:lnTo>
                  <a:pt x="2709" y="780"/>
                </a:lnTo>
                <a:lnTo>
                  <a:pt x="2709" y="782"/>
                </a:lnTo>
                <a:lnTo>
                  <a:pt x="2711" y="784"/>
                </a:lnTo>
                <a:lnTo>
                  <a:pt x="2711" y="784"/>
                </a:lnTo>
                <a:lnTo>
                  <a:pt x="2709" y="784"/>
                </a:lnTo>
                <a:lnTo>
                  <a:pt x="2709" y="784"/>
                </a:lnTo>
                <a:lnTo>
                  <a:pt x="2707" y="782"/>
                </a:lnTo>
                <a:lnTo>
                  <a:pt x="2707" y="780"/>
                </a:lnTo>
                <a:lnTo>
                  <a:pt x="2703" y="782"/>
                </a:lnTo>
                <a:lnTo>
                  <a:pt x="2699" y="782"/>
                </a:lnTo>
                <a:lnTo>
                  <a:pt x="2695" y="782"/>
                </a:lnTo>
                <a:lnTo>
                  <a:pt x="2692" y="782"/>
                </a:lnTo>
                <a:lnTo>
                  <a:pt x="2688" y="784"/>
                </a:lnTo>
                <a:lnTo>
                  <a:pt x="2686" y="786"/>
                </a:lnTo>
                <a:lnTo>
                  <a:pt x="2686" y="788"/>
                </a:lnTo>
                <a:lnTo>
                  <a:pt x="2682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8" y="791"/>
                </a:lnTo>
                <a:lnTo>
                  <a:pt x="2676" y="793"/>
                </a:lnTo>
                <a:lnTo>
                  <a:pt x="2676" y="793"/>
                </a:lnTo>
                <a:lnTo>
                  <a:pt x="2674" y="801"/>
                </a:lnTo>
                <a:lnTo>
                  <a:pt x="2674" y="803"/>
                </a:lnTo>
                <a:lnTo>
                  <a:pt x="2672" y="805"/>
                </a:lnTo>
                <a:lnTo>
                  <a:pt x="2669" y="807"/>
                </a:lnTo>
                <a:lnTo>
                  <a:pt x="2667" y="809"/>
                </a:lnTo>
                <a:lnTo>
                  <a:pt x="2667" y="809"/>
                </a:lnTo>
                <a:lnTo>
                  <a:pt x="2665" y="809"/>
                </a:lnTo>
                <a:lnTo>
                  <a:pt x="2665" y="811"/>
                </a:lnTo>
                <a:lnTo>
                  <a:pt x="2665" y="814"/>
                </a:lnTo>
                <a:lnTo>
                  <a:pt x="2667" y="816"/>
                </a:lnTo>
                <a:lnTo>
                  <a:pt x="2667" y="816"/>
                </a:lnTo>
                <a:lnTo>
                  <a:pt x="2667" y="816"/>
                </a:lnTo>
                <a:lnTo>
                  <a:pt x="2665" y="816"/>
                </a:lnTo>
                <a:lnTo>
                  <a:pt x="2667" y="818"/>
                </a:lnTo>
                <a:lnTo>
                  <a:pt x="2667" y="818"/>
                </a:lnTo>
                <a:lnTo>
                  <a:pt x="2669" y="818"/>
                </a:lnTo>
                <a:lnTo>
                  <a:pt x="2669" y="820"/>
                </a:lnTo>
                <a:lnTo>
                  <a:pt x="2669" y="820"/>
                </a:lnTo>
                <a:lnTo>
                  <a:pt x="2667" y="820"/>
                </a:lnTo>
                <a:lnTo>
                  <a:pt x="2663" y="818"/>
                </a:lnTo>
                <a:lnTo>
                  <a:pt x="2661" y="816"/>
                </a:lnTo>
                <a:lnTo>
                  <a:pt x="2659" y="818"/>
                </a:lnTo>
                <a:lnTo>
                  <a:pt x="2659" y="818"/>
                </a:lnTo>
                <a:lnTo>
                  <a:pt x="2657" y="818"/>
                </a:lnTo>
                <a:lnTo>
                  <a:pt x="2659" y="818"/>
                </a:lnTo>
                <a:lnTo>
                  <a:pt x="2659" y="820"/>
                </a:lnTo>
                <a:lnTo>
                  <a:pt x="2661" y="820"/>
                </a:lnTo>
                <a:lnTo>
                  <a:pt x="2663" y="820"/>
                </a:lnTo>
                <a:lnTo>
                  <a:pt x="2665" y="820"/>
                </a:lnTo>
                <a:lnTo>
                  <a:pt x="2667" y="820"/>
                </a:lnTo>
                <a:lnTo>
                  <a:pt x="2669" y="820"/>
                </a:lnTo>
                <a:lnTo>
                  <a:pt x="2667" y="822"/>
                </a:lnTo>
                <a:lnTo>
                  <a:pt x="2665" y="820"/>
                </a:lnTo>
                <a:lnTo>
                  <a:pt x="2663" y="822"/>
                </a:lnTo>
                <a:lnTo>
                  <a:pt x="2661" y="822"/>
                </a:lnTo>
                <a:lnTo>
                  <a:pt x="2659" y="820"/>
                </a:lnTo>
                <a:lnTo>
                  <a:pt x="2657" y="820"/>
                </a:lnTo>
                <a:lnTo>
                  <a:pt x="2657" y="820"/>
                </a:lnTo>
                <a:lnTo>
                  <a:pt x="2655" y="822"/>
                </a:lnTo>
                <a:lnTo>
                  <a:pt x="2651" y="822"/>
                </a:lnTo>
                <a:lnTo>
                  <a:pt x="2642" y="826"/>
                </a:lnTo>
                <a:lnTo>
                  <a:pt x="2636" y="828"/>
                </a:lnTo>
                <a:lnTo>
                  <a:pt x="2634" y="828"/>
                </a:lnTo>
                <a:lnTo>
                  <a:pt x="2632" y="830"/>
                </a:lnTo>
                <a:lnTo>
                  <a:pt x="2632" y="830"/>
                </a:lnTo>
                <a:lnTo>
                  <a:pt x="2630" y="832"/>
                </a:lnTo>
                <a:lnTo>
                  <a:pt x="2630" y="841"/>
                </a:lnTo>
                <a:lnTo>
                  <a:pt x="2632" y="843"/>
                </a:lnTo>
                <a:lnTo>
                  <a:pt x="2630" y="843"/>
                </a:lnTo>
                <a:lnTo>
                  <a:pt x="2630" y="843"/>
                </a:lnTo>
                <a:lnTo>
                  <a:pt x="2628" y="845"/>
                </a:lnTo>
                <a:lnTo>
                  <a:pt x="2625" y="847"/>
                </a:lnTo>
                <a:lnTo>
                  <a:pt x="2621" y="849"/>
                </a:lnTo>
                <a:lnTo>
                  <a:pt x="2617" y="849"/>
                </a:lnTo>
                <a:lnTo>
                  <a:pt x="2611" y="853"/>
                </a:lnTo>
                <a:lnTo>
                  <a:pt x="2609" y="853"/>
                </a:lnTo>
                <a:lnTo>
                  <a:pt x="2609" y="856"/>
                </a:lnTo>
                <a:lnTo>
                  <a:pt x="2609" y="856"/>
                </a:lnTo>
                <a:lnTo>
                  <a:pt x="2611" y="858"/>
                </a:lnTo>
                <a:lnTo>
                  <a:pt x="2615" y="858"/>
                </a:lnTo>
                <a:lnTo>
                  <a:pt x="2613" y="858"/>
                </a:lnTo>
                <a:lnTo>
                  <a:pt x="2609" y="858"/>
                </a:lnTo>
                <a:lnTo>
                  <a:pt x="2607" y="860"/>
                </a:lnTo>
                <a:lnTo>
                  <a:pt x="2604" y="860"/>
                </a:lnTo>
                <a:lnTo>
                  <a:pt x="2600" y="860"/>
                </a:lnTo>
                <a:lnTo>
                  <a:pt x="2596" y="860"/>
                </a:lnTo>
                <a:lnTo>
                  <a:pt x="2594" y="858"/>
                </a:lnTo>
                <a:lnTo>
                  <a:pt x="2592" y="858"/>
                </a:lnTo>
                <a:lnTo>
                  <a:pt x="2590" y="858"/>
                </a:lnTo>
                <a:lnTo>
                  <a:pt x="2590" y="856"/>
                </a:lnTo>
                <a:lnTo>
                  <a:pt x="2590" y="853"/>
                </a:lnTo>
                <a:lnTo>
                  <a:pt x="2590" y="853"/>
                </a:lnTo>
                <a:lnTo>
                  <a:pt x="2588" y="851"/>
                </a:lnTo>
                <a:lnTo>
                  <a:pt x="2586" y="853"/>
                </a:lnTo>
                <a:lnTo>
                  <a:pt x="2584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3"/>
                </a:lnTo>
                <a:lnTo>
                  <a:pt x="2581" y="856"/>
                </a:lnTo>
                <a:lnTo>
                  <a:pt x="2584" y="860"/>
                </a:lnTo>
                <a:lnTo>
                  <a:pt x="2586" y="862"/>
                </a:lnTo>
                <a:lnTo>
                  <a:pt x="2586" y="868"/>
                </a:lnTo>
                <a:lnTo>
                  <a:pt x="2586" y="870"/>
                </a:lnTo>
                <a:lnTo>
                  <a:pt x="2588" y="872"/>
                </a:lnTo>
                <a:lnTo>
                  <a:pt x="2588" y="872"/>
                </a:lnTo>
                <a:lnTo>
                  <a:pt x="2581" y="872"/>
                </a:lnTo>
                <a:lnTo>
                  <a:pt x="2581" y="872"/>
                </a:lnTo>
                <a:lnTo>
                  <a:pt x="2579" y="870"/>
                </a:lnTo>
                <a:lnTo>
                  <a:pt x="2579" y="872"/>
                </a:lnTo>
                <a:lnTo>
                  <a:pt x="2579" y="872"/>
                </a:lnTo>
                <a:lnTo>
                  <a:pt x="2577" y="872"/>
                </a:lnTo>
                <a:lnTo>
                  <a:pt x="2573" y="872"/>
                </a:lnTo>
                <a:lnTo>
                  <a:pt x="2569" y="874"/>
                </a:lnTo>
                <a:lnTo>
                  <a:pt x="2567" y="872"/>
                </a:lnTo>
                <a:lnTo>
                  <a:pt x="2565" y="870"/>
                </a:lnTo>
                <a:lnTo>
                  <a:pt x="2560" y="868"/>
                </a:lnTo>
                <a:lnTo>
                  <a:pt x="2558" y="868"/>
                </a:lnTo>
                <a:lnTo>
                  <a:pt x="2556" y="870"/>
                </a:lnTo>
                <a:lnTo>
                  <a:pt x="2554" y="870"/>
                </a:lnTo>
                <a:lnTo>
                  <a:pt x="2552" y="870"/>
                </a:lnTo>
                <a:lnTo>
                  <a:pt x="2548" y="870"/>
                </a:lnTo>
                <a:lnTo>
                  <a:pt x="2542" y="872"/>
                </a:lnTo>
                <a:lnTo>
                  <a:pt x="2540" y="874"/>
                </a:lnTo>
                <a:lnTo>
                  <a:pt x="2540" y="876"/>
                </a:lnTo>
                <a:lnTo>
                  <a:pt x="2540" y="876"/>
                </a:lnTo>
                <a:lnTo>
                  <a:pt x="2540" y="876"/>
                </a:lnTo>
                <a:lnTo>
                  <a:pt x="2542" y="876"/>
                </a:lnTo>
                <a:lnTo>
                  <a:pt x="2542" y="876"/>
                </a:lnTo>
                <a:lnTo>
                  <a:pt x="2544" y="876"/>
                </a:lnTo>
                <a:lnTo>
                  <a:pt x="2544" y="876"/>
                </a:lnTo>
                <a:lnTo>
                  <a:pt x="2546" y="876"/>
                </a:lnTo>
                <a:lnTo>
                  <a:pt x="2546" y="879"/>
                </a:lnTo>
                <a:lnTo>
                  <a:pt x="2544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79"/>
                </a:lnTo>
                <a:lnTo>
                  <a:pt x="2542" y="881"/>
                </a:lnTo>
                <a:lnTo>
                  <a:pt x="2544" y="881"/>
                </a:lnTo>
                <a:lnTo>
                  <a:pt x="2546" y="881"/>
                </a:lnTo>
                <a:lnTo>
                  <a:pt x="2544" y="881"/>
                </a:lnTo>
                <a:lnTo>
                  <a:pt x="2542" y="883"/>
                </a:lnTo>
                <a:lnTo>
                  <a:pt x="2542" y="883"/>
                </a:lnTo>
                <a:lnTo>
                  <a:pt x="2540" y="883"/>
                </a:lnTo>
                <a:lnTo>
                  <a:pt x="2544" y="885"/>
                </a:lnTo>
                <a:lnTo>
                  <a:pt x="2544" y="887"/>
                </a:lnTo>
                <a:lnTo>
                  <a:pt x="2546" y="887"/>
                </a:lnTo>
                <a:lnTo>
                  <a:pt x="2546" y="887"/>
                </a:lnTo>
                <a:lnTo>
                  <a:pt x="2548" y="887"/>
                </a:lnTo>
                <a:lnTo>
                  <a:pt x="2552" y="887"/>
                </a:lnTo>
                <a:lnTo>
                  <a:pt x="2556" y="889"/>
                </a:lnTo>
                <a:lnTo>
                  <a:pt x="2558" y="889"/>
                </a:lnTo>
                <a:lnTo>
                  <a:pt x="2558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0" y="889"/>
                </a:lnTo>
                <a:lnTo>
                  <a:pt x="2563" y="889"/>
                </a:lnTo>
                <a:lnTo>
                  <a:pt x="2563" y="891"/>
                </a:lnTo>
                <a:lnTo>
                  <a:pt x="2565" y="891"/>
                </a:lnTo>
                <a:lnTo>
                  <a:pt x="2567" y="891"/>
                </a:lnTo>
                <a:lnTo>
                  <a:pt x="2567" y="891"/>
                </a:lnTo>
                <a:lnTo>
                  <a:pt x="2569" y="891"/>
                </a:lnTo>
                <a:lnTo>
                  <a:pt x="2567" y="893"/>
                </a:lnTo>
                <a:lnTo>
                  <a:pt x="2567" y="893"/>
                </a:lnTo>
                <a:lnTo>
                  <a:pt x="2569" y="893"/>
                </a:lnTo>
                <a:lnTo>
                  <a:pt x="2571" y="893"/>
                </a:lnTo>
                <a:lnTo>
                  <a:pt x="2571" y="893"/>
                </a:lnTo>
                <a:lnTo>
                  <a:pt x="2573" y="893"/>
                </a:lnTo>
                <a:lnTo>
                  <a:pt x="2571" y="895"/>
                </a:lnTo>
                <a:lnTo>
                  <a:pt x="2571" y="895"/>
                </a:lnTo>
                <a:lnTo>
                  <a:pt x="2571" y="897"/>
                </a:lnTo>
                <a:lnTo>
                  <a:pt x="2573" y="897"/>
                </a:lnTo>
                <a:lnTo>
                  <a:pt x="2573" y="897"/>
                </a:lnTo>
                <a:lnTo>
                  <a:pt x="2579" y="897"/>
                </a:lnTo>
                <a:lnTo>
                  <a:pt x="2581" y="897"/>
                </a:lnTo>
                <a:lnTo>
                  <a:pt x="2581" y="897"/>
                </a:lnTo>
                <a:lnTo>
                  <a:pt x="2579" y="897"/>
                </a:lnTo>
                <a:lnTo>
                  <a:pt x="2579" y="897"/>
                </a:lnTo>
                <a:lnTo>
                  <a:pt x="2577" y="897"/>
                </a:lnTo>
                <a:lnTo>
                  <a:pt x="2577" y="897"/>
                </a:lnTo>
                <a:lnTo>
                  <a:pt x="2575" y="900"/>
                </a:lnTo>
                <a:lnTo>
                  <a:pt x="2577" y="900"/>
                </a:lnTo>
                <a:lnTo>
                  <a:pt x="2577" y="900"/>
                </a:lnTo>
                <a:lnTo>
                  <a:pt x="2579" y="902"/>
                </a:lnTo>
                <a:lnTo>
                  <a:pt x="2577" y="904"/>
                </a:lnTo>
                <a:lnTo>
                  <a:pt x="2577" y="904"/>
                </a:lnTo>
                <a:lnTo>
                  <a:pt x="2577" y="906"/>
                </a:lnTo>
                <a:lnTo>
                  <a:pt x="2579" y="908"/>
                </a:lnTo>
                <a:lnTo>
                  <a:pt x="2581" y="910"/>
                </a:lnTo>
                <a:lnTo>
                  <a:pt x="2588" y="914"/>
                </a:lnTo>
                <a:lnTo>
                  <a:pt x="2588" y="914"/>
                </a:lnTo>
                <a:lnTo>
                  <a:pt x="2590" y="914"/>
                </a:lnTo>
                <a:lnTo>
                  <a:pt x="2592" y="914"/>
                </a:lnTo>
                <a:lnTo>
                  <a:pt x="2592" y="916"/>
                </a:lnTo>
                <a:lnTo>
                  <a:pt x="2592" y="916"/>
                </a:lnTo>
                <a:lnTo>
                  <a:pt x="2592" y="921"/>
                </a:lnTo>
                <a:lnTo>
                  <a:pt x="2592" y="923"/>
                </a:lnTo>
                <a:lnTo>
                  <a:pt x="2592" y="925"/>
                </a:lnTo>
                <a:lnTo>
                  <a:pt x="2592" y="925"/>
                </a:lnTo>
                <a:lnTo>
                  <a:pt x="2592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0" y="925"/>
                </a:lnTo>
                <a:lnTo>
                  <a:pt x="2594" y="929"/>
                </a:lnTo>
                <a:lnTo>
                  <a:pt x="2596" y="929"/>
                </a:lnTo>
                <a:lnTo>
                  <a:pt x="2596" y="931"/>
                </a:lnTo>
                <a:lnTo>
                  <a:pt x="2598" y="937"/>
                </a:lnTo>
                <a:lnTo>
                  <a:pt x="2600" y="937"/>
                </a:lnTo>
                <a:lnTo>
                  <a:pt x="2600" y="937"/>
                </a:lnTo>
                <a:lnTo>
                  <a:pt x="2598" y="937"/>
                </a:lnTo>
                <a:lnTo>
                  <a:pt x="2598" y="937"/>
                </a:lnTo>
                <a:lnTo>
                  <a:pt x="2596" y="933"/>
                </a:lnTo>
                <a:lnTo>
                  <a:pt x="2596" y="931"/>
                </a:lnTo>
                <a:lnTo>
                  <a:pt x="2594" y="929"/>
                </a:lnTo>
                <a:lnTo>
                  <a:pt x="2592" y="929"/>
                </a:lnTo>
                <a:lnTo>
                  <a:pt x="2592" y="931"/>
                </a:lnTo>
                <a:lnTo>
                  <a:pt x="2590" y="935"/>
                </a:lnTo>
                <a:lnTo>
                  <a:pt x="2590" y="944"/>
                </a:lnTo>
                <a:lnTo>
                  <a:pt x="2590" y="944"/>
                </a:lnTo>
                <a:lnTo>
                  <a:pt x="2590" y="944"/>
                </a:lnTo>
                <a:lnTo>
                  <a:pt x="2592" y="941"/>
                </a:lnTo>
                <a:lnTo>
                  <a:pt x="2592" y="944"/>
                </a:lnTo>
                <a:lnTo>
                  <a:pt x="2590" y="944"/>
                </a:lnTo>
                <a:lnTo>
                  <a:pt x="2590" y="946"/>
                </a:lnTo>
                <a:lnTo>
                  <a:pt x="2588" y="956"/>
                </a:lnTo>
                <a:lnTo>
                  <a:pt x="2586" y="962"/>
                </a:lnTo>
                <a:lnTo>
                  <a:pt x="2584" y="965"/>
                </a:lnTo>
                <a:lnTo>
                  <a:pt x="2581" y="967"/>
                </a:lnTo>
                <a:lnTo>
                  <a:pt x="2581" y="967"/>
                </a:lnTo>
                <a:lnTo>
                  <a:pt x="2579" y="967"/>
                </a:lnTo>
                <a:lnTo>
                  <a:pt x="2575" y="967"/>
                </a:lnTo>
                <a:lnTo>
                  <a:pt x="2573" y="967"/>
                </a:lnTo>
                <a:lnTo>
                  <a:pt x="2571" y="967"/>
                </a:lnTo>
                <a:lnTo>
                  <a:pt x="2567" y="965"/>
                </a:lnTo>
                <a:lnTo>
                  <a:pt x="2565" y="965"/>
                </a:lnTo>
                <a:lnTo>
                  <a:pt x="2563" y="967"/>
                </a:lnTo>
                <a:lnTo>
                  <a:pt x="2558" y="965"/>
                </a:lnTo>
                <a:lnTo>
                  <a:pt x="2556" y="965"/>
                </a:lnTo>
                <a:lnTo>
                  <a:pt x="2556" y="965"/>
                </a:lnTo>
                <a:lnTo>
                  <a:pt x="2552" y="965"/>
                </a:lnTo>
                <a:lnTo>
                  <a:pt x="2552" y="965"/>
                </a:lnTo>
                <a:lnTo>
                  <a:pt x="2550" y="965"/>
                </a:lnTo>
                <a:lnTo>
                  <a:pt x="2546" y="967"/>
                </a:lnTo>
                <a:lnTo>
                  <a:pt x="2542" y="967"/>
                </a:lnTo>
                <a:lnTo>
                  <a:pt x="2533" y="965"/>
                </a:lnTo>
                <a:lnTo>
                  <a:pt x="2531" y="962"/>
                </a:lnTo>
                <a:lnTo>
                  <a:pt x="2525" y="962"/>
                </a:lnTo>
                <a:lnTo>
                  <a:pt x="2523" y="962"/>
                </a:lnTo>
                <a:lnTo>
                  <a:pt x="2521" y="962"/>
                </a:lnTo>
                <a:lnTo>
                  <a:pt x="2519" y="962"/>
                </a:lnTo>
                <a:lnTo>
                  <a:pt x="2514" y="962"/>
                </a:lnTo>
                <a:lnTo>
                  <a:pt x="2512" y="962"/>
                </a:lnTo>
                <a:lnTo>
                  <a:pt x="2508" y="962"/>
                </a:lnTo>
                <a:lnTo>
                  <a:pt x="2506" y="962"/>
                </a:lnTo>
                <a:lnTo>
                  <a:pt x="2502" y="962"/>
                </a:lnTo>
                <a:lnTo>
                  <a:pt x="2500" y="960"/>
                </a:lnTo>
                <a:lnTo>
                  <a:pt x="2500" y="960"/>
                </a:lnTo>
                <a:lnTo>
                  <a:pt x="2498" y="960"/>
                </a:lnTo>
                <a:lnTo>
                  <a:pt x="2496" y="960"/>
                </a:lnTo>
                <a:lnTo>
                  <a:pt x="2493" y="960"/>
                </a:lnTo>
                <a:lnTo>
                  <a:pt x="2491" y="960"/>
                </a:lnTo>
                <a:lnTo>
                  <a:pt x="2489" y="962"/>
                </a:lnTo>
                <a:lnTo>
                  <a:pt x="2487" y="962"/>
                </a:lnTo>
                <a:lnTo>
                  <a:pt x="2487" y="965"/>
                </a:lnTo>
                <a:lnTo>
                  <a:pt x="2487" y="965"/>
                </a:lnTo>
                <a:lnTo>
                  <a:pt x="2489" y="965"/>
                </a:lnTo>
                <a:lnTo>
                  <a:pt x="2487" y="967"/>
                </a:lnTo>
                <a:lnTo>
                  <a:pt x="2485" y="967"/>
                </a:lnTo>
                <a:lnTo>
                  <a:pt x="2485" y="967"/>
                </a:lnTo>
                <a:lnTo>
                  <a:pt x="2483" y="967"/>
                </a:lnTo>
                <a:lnTo>
                  <a:pt x="2479" y="967"/>
                </a:lnTo>
                <a:lnTo>
                  <a:pt x="2477" y="969"/>
                </a:lnTo>
                <a:lnTo>
                  <a:pt x="2477" y="969"/>
                </a:lnTo>
                <a:lnTo>
                  <a:pt x="2475" y="971"/>
                </a:lnTo>
                <a:lnTo>
                  <a:pt x="2475" y="973"/>
                </a:lnTo>
                <a:lnTo>
                  <a:pt x="2475" y="973"/>
                </a:lnTo>
                <a:lnTo>
                  <a:pt x="2475" y="975"/>
                </a:lnTo>
                <a:lnTo>
                  <a:pt x="2475" y="975"/>
                </a:lnTo>
                <a:lnTo>
                  <a:pt x="2477" y="977"/>
                </a:lnTo>
                <a:lnTo>
                  <a:pt x="2479" y="977"/>
                </a:lnTo>
                <a:lnTo>
                  <a:pt x="2479" y="977"/>
                </a:lnTo>
                <a:lnTo>
                  <a:pt x="2477" y="979"/>
                </a:lnTo>
                <a:lnTo>
                  <a:pt x="2477" y="979"/>
                </a:lnTo>
                <a:lnTo>
                  <a:pt x="2477" y="981"/>
                </a:lnTo>
                <a:lnTo>
                  <a:pt x="2481" y="979"/>
                </a:lnTo>
                <a:lnTo>
                  <a:pt x="2481" y="979"/>
                </a:lnTo>
                <a:lnTo>
                  <a:pt x="2481" y="981"/>
                </a:lnTo>
                <a:lnTo>
                  <a:pt x="2481" y="981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3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6"/>
                </a:lnTo>
                <a:lnTo>
                  <a:pt x="2481" y="988"/>
                </a:lnTo>
                <a:lnTo>
                  <a:pt x="2479" y="988"/>
                </a:lnTo>
                <a:lnTo>
                  <a:pt x="2479" y="992"/>
                </a:lnTo>
                <a:lnTo>
                  <a:pt x="2479" y="992"/>
                </a:lnTo>
                <a:lnTo>
                  <a:pt x="2481" y="992"/>
                </a:lnTo>
                <a:lnTo>
                  <a:pt x="2479" y="994"/>
                </a:lnTo>
                <a:lnTo>
                  <a:pt x="2479" y="994"/>
                </a:lnTo>
                <a:lnTo>
                  <a:pt x="2479" y="996"/>
                </a:lnTo>
                <a:lnTo>
                  <a:pt x="2481" y="996"/>
                </a:lnTo>
                <a:lnTo>
                  <a:pt x="2481" y="996"/>
                </a:lnTo>
                <a:lnTo>
                  <a:pt x="2481" y="998"/>
                </a:lnTo>
                <a:lnTo>
                  <a:pt x="2481" y="1002"/>
                </a:lnTo>
                <a:lnTo>
                  <a:pt x="2483" y="1004"/>
                </a:lnTo>
                <a:lnTo>
                  <a:pt x="2483" y="1006"/>
                </a:lnTo>
                <a:lnTo>
                  <a:pt x="2483" y="1006"/>
                </a:lnTo>
                <a:lnTo>
                  <a:pt x="2483" y="1009"/>
                </a:lnTo>
                <a:lnTo>
                  <a:pt x="2481" y="1013"/>
                </a:lnTo>
                <a:lnTo>
                  <a:pt x="2481" y="1013"/>
                </a:lnTo>
                <a:lnTo>
                  <a:pt x="2481" y="1015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1"/>
                </a:lnTo>
                <a:lnTo>
                  <a:pt x="2479" y="1023"/>
                </a:lnTo>
                <a:lnTo>
                  <a:pt x="2477" y="1027"/>
                </a:lnTo>
                <a:lnTo>
                  <a:pt x="2475" y="1032"/>
                </a:lnTo>
                <a:lnTo>
                  <a:pt x="2475" y="1034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6"/>
                </a:lnTo>
                <a:lnTo>
                  <a:pt x="2472" y="1038"/>
                </a:lnTo>
                <a:lnTo>
                  <a:pt x="2470" y="1040"/>
                </a:lnTo>
                <a:lnTo>
                  <a:pt x="2470" y="1042"/>
                </a:lnTo>
                <a:lnTo>
                  <a:pt x="2470" y="1044"/>
                </a:lnTo>
                <a:lnTo>
                  <a:pt x="2470" y="1044"/>
                </a:lnTo>
                <a:lnTo>
                  <a:pt x="2470" y="1046"/>
                </a:lnTo>
                <a:lnTo>
                  <a:pt x="2470" y="1046"/>
                </a:lnTo>
                <a:lnTo>
                  <a:pt x="2472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7" y="1044"/>
                </a:lnTo>
                <a:lnTo>
                  <a:pt x="2479" y="1042"/>
                </a:lnTo>
                <a:lnTo>
                  <a:pt x="2479" y="1040"/>
                </a:lnTo>
                <a:lnTo>
                  <a:pt x="2481" y="1040"/>
                </a:lnTo>
                <a:lnTo>
                  <a:pt x="2479" y="1042"/>
                </a:lnTo>
                <a:lnTo>
                  <a:pt x="2477" y="1042"/>
                </a:lnTo>
                <a:lnTo>
                  <a:pt x="2477" y="1044"/>
                </a:lnTo>
                <a:lnTo>
                  <a:pt x="2477" y="1046"/>
                </a:lnTo>
                <a:lnTo>
                  <a:pt x="2477" y="1046"/>
                </a:lnTo>
                <a:lnTo>
                  <a:pt x="2475" y="1046"/>
                </a:lnTo>
                <a:lnTo>
                  <a:pt x="2475" y="1046"/>
                </a:lnTo>
                <a:lnTo>
                  <a:pt x="2475" y="1048"/>
                </a:lnTo>
                <a:lnTo>
                  <a:pt x="2475" y="1050"/>
                </a:lnTo>
                <a:lnTo>
                  <a:pt x="2475" y="1050"/>
                </a:lnTo>
                <a:lnTo>
                  <a:pt x="2477" y="1050"/>
                </a:lnTo>
                <a:lnTo>
                  <a:pt x="2479" y="1050"/>
                </a:lnTo>
                <a:lnTo>
                  <a:pt x="2479" y="1050"/>
                </a:lnTo>
                <a:lnTo>
                  <a:pt x="2481" y="1050"/>
                </a:lnTo>
                <a:lnTo>
                  <a:pt x="2481" y="1050"/>
                </a:lnTo>
                <a:lnTo>
                  <a:pt x="2483" y="1050"/>
                </a:lnTo>
                <a:lnTo>
                  <a:pt x="2479" y="1050"/>
                </a:lnTo>
                <a:lnTo>
                  <a:pt x="2481" y="1053"/>
                </a:lnTo>
                <a:lnTo>
                  <a:pt x="2481" y="1055"/>
                </a:lnTo>
                <a:lnTo>
                  <a:pt x="2479" y="1059"/>
                </a:lnTo>
                <a:lnTo>
                  <a:pt x="2481" y="1061"/>
                </a:lnTo>
                <a:lnTo>
                  <a:pt x="2481" y="1063"/>
                </a:lnTo>
                <a:lnTo>
                  <a:pt x="2481" y="1065"/>
                </a:lnTo>
                <a:lnTo>
                  <a:pt x="2481" y="1067"/>
                </a:lnTo>
                <a:lnTo>
                  <a:pt x="2479" y="1071"/>
                </a:lnTo>
                <a:lnTo>
                  <a:pt x="2477" y="1074"/>
                </a:lnTo>
                <a:lnTo>
                  <a:pt x="2479" y="1074"/>
                </a:lnTo>
                <a:lnTo>
                  <a:pt x="2479" y="1074"/>
                </a:lnTo>
                <a:lnTo>
                  <a:pt x="2481" y="1074"/>
                </a:lnTo>
                <a:lnTo>
                  <a:pt x="2483" y="1074"/>
                </a:lnTo>
                <a:lnTo>
                  <a:pt x="2485" y="1074"/>
                </a:lnTo>
                <a:lnTo>
                  <a:pt x="2489" y="1074"/>
                </a:lnTo>
                <a:lnTo>
                  <a:pt x="2493" y="1076"/>
                </a:lnTo>
                <a:lnTo>
                  <a:pt x="2493" y="1076"/>
                </a:lnTo>
                <a:lnTo>
                  <a:pt x="2500" y="1071"/>
                </a:lnTo>
                <a:lnTo>
                  <a:pt x="2500" y="1071"/>
                </a:lnTo>
                <a:lnTo>
                  <a:pt x="2504" y="1071"/>
                </a:lnTo>
                <a:lnTo>
                  <a:pt x="2506" y="1071"/>
                </a:lnTo>
                <a:lnTo>
                  <a:pt x="2508" y="1071"/>
                </a:lnTo>
                <a:lnTo>
                  <a:pt x="2508" y="1069"/>
                </a:lnTo>
                <a:lnTo>
                  <a:pt x="2508" y="1071"/>
                </a:lnTo>
                <a:lnTo>
                  <a:pt x="2508" y="1071"/>
                </a:lnTo>
                <a:lnTo>
                  <a:pt x="2514" y="1076"/>
                </a:lnTo>
                <a:lnTo>
                  <a:pt x="2514" y="1078"/>
                </a:lnTo>
                <a:lnTo>
                  <a:pt x="2516" y="1076"/>
                </a:lnTo>
                <a:lnTo>
                  <a:pt x="2519" y="1076"/>
                </a:lnTo>
                <a:lnTo>
                  <a:pt x="2516" y="1076"/>
                </a:lnTo>
                <a:lnTo>
                  <a:pt x="2516" y="1078"/>
                </a:lnTo>
                <a:lnTo>
                  <a:pt x="2514" y="1080"/>
                </a:lnTo>
                <a:lnTo>
                  <a:pt x="2514" y="1080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2"/>
                </a:lnTo>
                <a:lnTo>
                  <a:pt x="2516" y="1084"/>
                </a:lnTo>
                <a:lnTo>
                  <a:pt x="2519" y="1086"/>
                </a:lnTo>
                <a:lnTo>
                  <a:pt x="2521" y="1088"/>
                </a:lnTo>
                <a:lnTo>
                  <a:pt x="2521" y="1088"/>
                </a:lnTo>
                <a:lnTo>
                  <a:pt x="2523" y="1090"/>
                </a:lnTo>
                <a:lnTo>
                  <a:pt x="2527" y="1090"/>
                </a:lnTo>
                <a:lnTo>
                  <a:pt x="2527" y="1090"/>
                </a:lnTo>
                <a:lnTo>
                  <a:pt x="2529" y="1090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29" y="1088"/>
                </a:lnTo>
                <a:lnTo>
                  <a:pt x="2531" y="1088"/>
                </a:lnTo>
                <a:lnTo>
                  <a:pt x="2531" y="1084"/>
                </a:lnTo>
                <a:lnTo>
                  <a:pt x="2533" y="1084"/>
                </a:lnTo>
                <a:lnTo>
                  <a:pt x="2535" y="1082"/>
                </a:lnTo>
                <a:lnTo>
                  <a:pt x="2540" y="1082"/>
                </a:lnTo>
                <a:lnTo>
                  <a:pt x="2542" y="1080"/>
                </a:lnTo>
                <a:lnTo>
                  <a:pt x="2544" y="1080"/>
                </a:lnTo>
                <a:lnTo>
                  <a:pt x="2544" y="1080"/>
                </a:lnTo>
                <a:lnTo>
                  <a:pt x="2552" y="1078"/>
                </a:lnTo>
                <a:lnTo>
                  <a:pt x="2556" y="1080"/>
                </a:lnTo>
                <a:lnTo>
                  <a:pt x="2558" y="1080"/>
                </a:lnTo>
                <a:lnTo>
                  <a:pt x="2560" y="1078"/>
                </a:lnTo>
                <a:lnTo>
                  <a:pt x="2563" y="1078"/>
                </a:lnTo>
                <a:lnTo>
                  <a:pt x="2565" y="1080"/>
                </a:lnTo>
                <a:lnTo>
                  <a:pt x="2567" y="1080"/>
                </a:lnTo>
                <a:lnTo>
                  <a:pt x="2569" y="1080"/>
                </a:lnTo>
                <a:lnTo>
                  <a:pt x="2571" y="1078"/>
                </a:lnTo>
                <a:lnTo>
                  <a:pt x="2573" y="1078"/>
                </a:lnTo>
                <a:lnTo>
                  <a:pt x="2575" y="1078"/>
                </a:lnTo>
                <a:lnTo>
                  <a:pt x="2575" y="1080"/>
                </a:lnTo>
                <a:lnTo>
                  <a:pt x="2577" y="1078"/>
                </a:lnTo>
                <a:lnTo>
                  <a:pt x="2579" y="1076"/>
                </a:lnTo>
                <a:lnTo>
                  <a:pt x="2581" y="1071"/>
                </a:lnTo>
                <a:lnTo>
                  <a:pt x="2584" y="1067"/>
                </a:lnTo>
                <a:lnTo>
                  <a:pt x="2588" y="1065"/>
                </a:lnTo>
                <a:lnTo>
                  <a:pt x="2594" y="1065"/>
                </a:lnTo>
                <a:lnTo>
                  <a:pt x="2596" y="1065"/>
                </a:lnTo>
                <a:lnTo>
                  <a:pt x="2596" y="1065"/>
                </a:lnTo>
                <a:lnTo>
                  <a:pt x="2598" y="1065"/>
                </a:lnTo>
                <a:lnTo>
                  <a:pt x="2596" y="1063"/>
                </a:lnTo>
                <a:lnTo>
                  <a:pt x="2596" y="1061"/>
                </a:lnTo>
                <a:lnTo>
                  <a:pt x="2596" y="1061"/>
                </a:lnTo>
                <a:lnTo>
                  <a:pt x="2596" y="1061"/>
                </a:lnTo>
                <a:lnTo>
                  <a:pt x="2598" y="1059"/>
                </a:lnTo>
                <a:lnTo>
                  <a:pt x="2598" y="1055"/>
                </a:lnTo>
                <a:lnTo>
                  <a:pt x="2600" y="1055"/>
                </a:lnTo>
                <a:lnTo>
                  <a:pt x="2600" y="1053"/>
                </a:lnTo>
                <a:lnTo>
                  <a:pt x="2602" y="1050"/>
                </a:lnTo>
                <a:lnTo>
                  <a:pt x="2607" y="1048"/>
                </a:lnTo>
                <a:lnTo>
                  <a:pt x="2609" y="1046"/>
                </a:lnTo>
                <a:lnTo>
                  <a:pt x="2611" y="1046"/>
                </a:lnTo>
                <a:lnTo>
                  <a:pt x="2611" y="1044"/>
                </a:lnTo>
                <a:lnTo>
                  <a:pt x="2607" y="1044"/>
                </a:lnTo>
                <a:lnTo>
                  <a:pt x="2607" y="1042"/>
                </a:lnTo>
                <a:lnTo>
                  <a:pt x="2604" y="1040"/>
                </a:lnTo>
                <a:lnTo>
                  <a:pt x="2602" y="1034"/>
                </a:lnTo>
                <a:lnTo>
                  <a:pt x="2602" y="1034"/>
                </a:lnTo>
                <a:lnTo>
                  <a:pt x="2607" y="1027"/>
                </a:lnTo>
                <a:lnTo>
                  <a:pt x="2609" y="1025"/>
                </a:lnTo>
                <a:lnTo>
                  <a:pt x="2611" y="1023"/>
                </a:lnTo>
                <a:lnTo>
                  <a:pt x="2613" y="1019"/>
                </a:lnTo>
                <a:lnTo>
                  <a:pt x="2617" y="1015"/>
                </a:lnTo>
                <a:lnTo>
                  <a:pt x="2617" y="1015"/>
                </a:lnTo>
                <a:lnTo>
                  <a:pt x="2617" y="1015"/>
                </a:lnTo>
                <a:lnTo>
                  <a:pt x="2619" y="1015"/>
                </a:lnTo>
                <a:lnTo>
                  <a:pt x="2619" y="1013"/>
                </a:lnTo>
                <a:lnTo>
                  <a:pt x="2621" y="1013"/>
                </a:lnTo>
                <a:lnTo>
                  <a:pt x="2619" y="1011"/>
                </a:lnTo>
                <a:lnTo>
                  <a:pt x="2617" y="1011"/>
                </a:lnTo>
                <a:lnTo>
                  <a:pt x="2619" y="1009"/>
                </a:lnTo>
                <a:lnTo>
                  <a:pt x="2623" y="1006"/>
                </a:lnTo>
                <a:lnTo>
                  <a:pt x="2625" y="1006"/>
                </a:lnTo>
                <a:lnTo>
                  <a:pt x="2630" y="1004"/>
                </a:lnTo>
                <a:lnTo>
                  <a:pt x="2638" y="1002"/>
                </a:lnTo>
                <a:lnTo>
                  <a:pt x="2638" y="1002"/>
                </a:lnTo>
                <a:lnTo>
                  <a:pt x="2642" y="1000"/>
                </a:lnTo>
                <a:lnTo>
                  <a:pt x="2651" y="994"/>
                </a:lnTo>
                <a:lnTo>
                  <a:pt x="2653" y="992"/>
                </a:lnTo>
                <a:lnTo>
                  <a:pt x="2655" y="992"/>
                </a:lnTo>
                <a:lnTo>
                  <a:pt x="2655" y="990"/>
                </a:lnTo>
                <a:lnTo>
                  <a:pt x="2655" y="988"/>
                </a:lnTo>
                <a:lnTo>
                  <a:pt x="2655" y="988"/>
                </a:lnTo>
                <a:lnTo>
                  <a:pt x="2653" y="988"/>
                </a:lnTo>
                <a:lnTo>
                  <a:pt x="2653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6"/>
                </a:lnTo>
                <a:lnTo>
                  <a:pt x="2655" y="983"/>
                </a:lnTo>
                <a:lnTo>
                  <a:pt x="2655" y="983"/>
                </a:lnTo>
                <a:lnTo>
                  <a:pt x="2655" y="983"/>
                </a:lnTo>
                <a:lnTo>
                  <a:pt x="2653" y="979"/>
                </a:lnTo>
                <a:lnTo>
                  <a:pt x="2653" y="975"/>
                </a:lnTo>
                <a:lnTo>
                  <a:pt x="2653" y="975"/>
                </a:lnTo>
                <a:lnTo>
                  <a:pt x="2653" y="971"/>
                </a:lnTo>
                <a:lnTo>
                  <a:pt x="2655" y="969"/>
                </a:lnTo>
                <a:lnTo>
                  <a:pt x="2663" y="965"/>
                </a:lnTo>
                <a:lnTo>
                  <a:pt x="2663" y="965"/>
                </a:lnTo>
                <a:lnTo>
                  <a:pt x="2665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2"/>
                </a:lnTo>
                <a:lnTo>
                  <a:pt x="2667" y="965"/>
                </a:lnTo>
                <a:lnTo>
                  <a:pt x="2669" y="965"/>
                </a:lnTo>
                <a:lnTo>
                  <a:pt x="2672" y="965"/>
                </a:lnTo>
                <a:lnTo>
                  <a:pt x="2672" y="965"/>
                </a:lnTo>
                <a:lnTo>
                  <a:pt x="2676" y="967"/>
                </a:lnTo>
                <a:lnTo>
                  <a:pt x="2676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78" y="967"/>
                </a:lnTo>
                <a:lnTo>
                  <a:pt x="2680" y="967"/>
                </a:lnTo>
                <a:lnTo>
                  <a:pt x="2680" y="967"/>
                </a:lnTo>
                <a:lnTo>
                  <a:pt x="2682" y="965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2" y="967"/>
                </a:lnTo>
                <a:lnTo>
                  <a:pt x="2684" y="967"/>
                </a:lnTo>
                <a:lnTo>
                  <a:pt x="2686" y="969"/>
                </a:lnTo>
                <a:lnTo>
                  <a:pt x="2690" y="971"/>
                </a:lnTo>
                <a:lnTo>
                  <a:pt x="2692" y="971"/>
                </a:lnTo>
                <a:lnTo>
                  <a:pt x="2695" y="971"/>
                </a:lnTo>
                <a:lnTo>
                  <a:pt x="2697" y="971"/>
                </a:lnTo>
                <a:lnTo>
                  <a:pt x="2699" y="971"/>
                </a:lnTo>
                <a:lnTo>
                  <a:pt x="2701" y="971"/>
                </a:lnTo>
                <a:lnTo>
                  <a:pt x="2703" y="969"/>
                </a:lnTo>
                <a:lnTo>
                  <a:pt x="2705" y="969"/>
                </a:lnTo>
                <a:lnTo>
                  <a:pt x="2705" y="967"/>
                </a:lnTo>
                <a:lnTo>
                  <a:pt x="2705" y="967"/>
                </a:lnTo>
                <a:lnTo>
                  <a:pt x="2707" y="965"/>
                </a:lnTo>
                <a:lnTo>
                  <a:pt x="2711" y="962"/>
                </a:lnTo>
                <a:lnTo>
                  <a:pt x="2713" y="960"/>
                </a:lnTo>
                <a:lnTo>
                  <a:pt x="2716" y="960"/>
                </a:lnTo>
                <a:lnTo>
                  <a:pt x="2720" y="958"/>
                </a:lnTo>
                <a:lnTo>
                  <a:pt x="2724" y="958"/>
                </a:lnTo>
                <a:lnTo>
                  <a:pt x="2724" y="956"/>
                </a:lnTo>
                <a:lnTo>
                  <a:pt x="2728" y="954"/>
                </a:lnTo>
                <a:lnTo>
                  <a:pt x="2732" y="950"/>
                </a:lnTo>
                <a:lnTo>
                  <a:pt x="2734" y="948"/>
                </a:lnTo>
                <a:lnTo>
                  <a:pt x="2736" y="948"/>
                </a:lnTo>
                <a:lnTo>
                  <a:pt x="2741" y="950"/>
                </a:lnTo>
                <a:lnTo>
                  <a:pt x="2743" y="950"/>
                </a:lnTo>
                <a:lnTo>
                  <a:pt x="2749" y="954"/>
                </a:lnTo>
                <a:lnTo>
                  <a:pt x="2753" y="956"/>
                </a:lnTo>
                <a:lnTo>
                  <a:pt x="2755" y="956"/>
                </a:lnTo>
                <a:lnTo>
                  <a:pt x="2755" y="958"/>
                </a:lnTo>
                <a:lnTo>
                  <a:pt x="2757" y="965"/>
                </a:lnTo>
                <a:lnTo>
                  <a:pt x="2760" y="967"/>
                </a:lnTo>
                <a:lnTo>
                  <a:pt x="2760" y="969"/>
                </a:lnTo>
                <a:lnTo>
                  <a:pt x="2760" y="971"/>
                </a:lnTo>
                <a:lnTo>
                  <a:pt x="2760" y="973"/>
                </a:lnTo>
                <a:lnTo>
                  <a:pt x="2760" y="973"/>
                </a:lnTo>
                <a:lnTo>
                  <a:pt x="2762" y="973"/>
                </a:lnTo>
                <a:lnTo>
                  <a:pt x="2762" y="973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5"/>
                </a:lnTo>
                <a:lnTo>
                  <a:pt x="2764" y="977"/>
                </a:lnTo>
                <a:lnTo>
                  <a:pt x="2766" y="977"/>
                </a:lnTo>
                <a:lnTo>
                  <a:pt x="2770" y="981"/>
                </a:lnTo>
                <a:lnTo>
                  <a:pt x="2770" y="983"/>
                </a:lnTo>
                <a:lnTo>
                  <a:pt x="2770" y="983"/>
                </a:lnTo>
                <a:lnTo>
                  <a:pt x="2768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0" y="983"/>
                </a:lnTo>
                <a:lnTo>
                  <a:pt x="2772" y="983"/>
                </a:lnTo>
                <a:lnTo>
                  <a:pt x="2774" y="983"/>
                </a:lnTo>
                <a:lnTo>
                  <a:pt x="2776" y="986"/>
                </a:lnTo>
                <a:lnTo>
                  <a:pt x="2778" y="990"/>
                </a:lnTo>
                <a:lnTo>
                  <a:pt x="2783" y="992"/>
                </a:lnTo>
                <a:lnTo>
                  <a:pt x="2785" y="994"/>
                </a:lnTo>
                <a:lnTo>
                  <a:pt x="2791" y="1000"/>
                </a:lnTo>
                <a:lnTo>
                  <a:pt x="2793" y="1000"/>
                </a:lnTo>
                <a:lnTo>
                  <a:pt x="2797" y="1002"/>
                </a:lnTo>
                <a:lnTo>
                  <a:pt x="2797" y="1002"/>
                </a:lnTo>
                <a:lnTo>
                  <a:pt x="2797" y="1004"/>
                </a:lnTo>
                <a:lnTo>
                  <a:pt x="2799" y="1002"/>
                </a:lnTo>
                <a:lnTo>
                  <a:pt x="2799" y="1002"/>
                </a:lnTo>
                <a:lnTo>
                  <a:pt x="2801" y="1002"/>
                </a:lnTo>
                <a:lnTo>
                  <a:pt x="2804" y="1004"/>
                </a:lnTo>
                <a:lnTo>
                  <a:pt x="2806" y="1002"/>
                </a:lnTo>
                <a:lnTo>
                  <a:pt x="2808" y="1004"/>
                </a:lnTo>
                <a:lnTo>
                  <a:pt x="2808" y="1004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2" y="1011"/>
                </a:lnTo>
                <a:lnTo>
                  <a:pt x="2814" y="1011"/>
                </a:lnTo>
                <a:lnTo>
                  <a:pt x="2816" y="1011"/>
                </a:lnTo>
                <a:lnTo>
                  <a:pt x="2818" y="1013"/>
                </a:lnTo>
                <a:lnTo>
                  <a:pt x="2816" y="1015"/>
                </a:lnTo>
                <a:lnTo>
                  <a:pt x="2816" y="1015"/>
                </a:lnTo>
                <a:lnTo>
                  <a:pt x="2818" y="1015"/>
                </a:lnTo>
                <a:lnTo>
                  <a:pt x="2818" y="1015"/>
                </a:lnTo>
                <a:lnTo>
                  <a:pt x="2820" y="1013"/>
                </a:lnTo>
                <a:lnTo>
                  <a:pt x="2822" y="1013"/>
                </a:lnTo>
                <a:lnTo>
                  <a:pt x="2822" y="1015"/>
                </a:lnTo>
                <a:lnTo>
                  <a:pt x="2824" y="1015"/>
                </a:lnTo>
                <a:lnTo>
                  <a:pt x="2824" y="1017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19"/>
                </a:lnTo>
                <a:lnTo>
                  <a:pt x="2824" y="1021"/>
                </a:lnTo>
                <a:lnTo>
                  <a:pt x="2829" y="1023"/>
                </a:lnTo>
                <a:lnTo>
                  <a:pt x="2831" y="1023"/>
                </a:lnTo>
                <a:lnTo>
                  <a:pt x="2833" y="1023"/>
                </a:lnTo>
                <a:lnTo>
                  <a:pt x="2835" y="1025"/>
                </a:lnTo>
                <a:lnTo>
                  <a:pt x="2837" y="1027"/>
                </a:lnTo>
                <a:lnTo>
                  <a:pt x="2837" y="1032"/>
                </a:lnTo>
                <a:lnTo>
                  <a:pt x="2839" y="1036"/>
                </a:lnTo>
                <a:lnTo>
                  <a:pt x="2841" y="1040"/>
                </a:lnTo>
                <a:lnTo>
                  <a:pt x="2841" y="1040"/>
                </a:lnTo>
                <a:lnTo>
                  <a:pt x="2843" y="1042"/>
                </a:lnTo>
                <a:lnTo>
                  <a:pt x="2843" y="1046"/>
                </a:lnTo>
                <a:lnTo>
                  <a:pt x="2841" y="1046"/>
                </a:lnTo>
                <a:lnTo>
                  <a:pt x="2839" y="1046"/>
                </a:lnTo>
                <a:lnTo>
                  <a:pt x="2839" y="1046"/>
                </a:lnTo>
                <a:lnTo>
                  <a:pt x="2837" y="1048"/>
                </a:lnTo>
                <a:lnTo>
                  <a:pt x="2839" y="1050"/>
                </a:lnTo>
                <a:lnTo>
                  <a:pt x="2837" y="1053"/>
                </a:lnTo>
                <a:lnTo>
                  <a:pt x="2835" y="1055"/>
                </a:lnTo>
                <a:lnTo>
                  <a:pt x="2835" y="1055"/>
                </a:lnTo>
                <a:lnTo>
                  <a:pt x="2835" y="1057"/>
                </a:lnTo>
                <a:lnTo>
                  <a:pt x="2835" y="1059"/>
                </a:lnTo>
                <a:lnTo>
                  <a:pt x="2841" y="1059"/>
                </a:lnTo>
                <a:lnTo>
                  <a:pt x="2841" y="1057"/>
                </a:lnTo>
                <a:lnTo>
                  <a:pt x="2841" y="1057"/>
                </a:lnTo>
                <a:lnTo>
                  <a:pt x="2843" y="1055"/>
                </a:lnTo>
                <a:lnTo>
                  <a:pt x="2848" y="1050"/>
                </a:lnTo>
                <a:lnTo>
                  <a:pt x="2848" y="1050"/>
                </a:lnTo>
                <a:lnTo>
                  <a:pt x="2848" y="1046"/>
                </a:lnTo>
                <a:lnTo>
                  <a:pt x="2848" y="1044"/>
                </a:lnTo>
                <a:lnTo>
                  <a:pt x="2850" y="1044"/>
                </a:lnTo>
                <a:lnTo>
                  <a:pt x="2854" y="1042"/>
                </a:lnTo>
                <a:lnTo>
                  <a:pt x="2856" y="1042"/>
                </a:lnTo>
                <a:lnTo>
                  <a:pt x="2856" y="1042"/>
                </a:lnTo>
                <a:lnTo>
                  <a:pt x="2856" y="1040"/>
                </a:lnTo>
                <a:lnTo>
                  <a:pt x="2856" y="1036"/>
                </a:lnTo>
                <a:lnTo>
                  <a:pt x="2854" y="1034"/>
                </a:lnTo>
                <a:lnTo>
                  <a:pt x="2852" y="1032"/>
                </a:lnTo>
                <a:lnTo>
                  <a:pt x="2848" y="1032"/>
                </a:lnTo>
                <a:lnTo>
                  <a:pt x="2848" y="1030"/>
                </a:lnTo>
                <a:lnTo>
                  <a:pt x="2848" y="1027"/>
                </a:lnTo>
                <a:lnTo>
                  <a:pt x="2850" y="1023"/>
                </a:lnTo>
                <a:lnTo>
                  <a:pt x="2852" y="1019"/>
                </a:lnTo>
                <a:lnTo>
                  <a:pt x="2854" y="1017"/>
                </a:lnTo>
                <a:lnTo>
                  <a:pt x="2854" y="1015"/>
                </a:lnTo>
                <a:lnTo>
                  <a:pt x="2856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58" y="1017"/>
                </a:lnTo>
                <a:lnTo>
                  <a:pt x="2860" y="1019"/>
                </a:lnTo>
                <a:lnTo>
                  <a:pt x="2860" y="1019"/>
                </a:lnTo>
                <a:lnTo>
                  <a:pt x="2866" y="1019"/>
                </a:lnTo>
                <a:lnTo>
                  <a:pt x="2871" y="1025"/>
                </a:lnTo>
                <a:lnTo>
                  <a:pt x="2873" y="1027"/>
                </a:lnTo>
                <a:lnTo>
                  <a:pt x="2873" y="1027"/>
                </a:lnTo>
                <a:lnTo>
                  <a:pt x="2875" y="1025"/>
                </a:lnTo>
                <a:lnTo>
                  <a:pt x="2875" y="1025"/>
                </a:lnTo>
                <a:lnTo>
                  <a:pt x="2875" y="1023"/>
                </a:lnTo>
                <a:lnTo>
                  <a:pt x="2875" y="1021"/>
                </a:lnTo>
                <a:lnTo>
                  <a:pt x="2873" y="1019"/>
                </a:lnTo>
                <a:lnTo>
                  <a:pt x="2868" y="1015"/>
                </a:lnTo>
                <a:lnTo>
                  <a:pt x="2868" y="1013"/>
                </a:lnTo>
                <a:lnTo>
                  <a:pt x="2860" y="1011"/>
                </a:lnTo>
                <a:lnTo>
                  <a:pt x="2858" y="1009"/>
                </a:lnTo>
                <a:lnTo>
                  <a:pt x="2856" y="1006"/>
                </a:lnTo>
                <a:lnTo>
                  <a:pt x="2848" y="1004"/>
                </a:lnTo>
                <a:lnTo>
                  <a:pt x="2839" y="1000"/>
                </a:lnTo>
                <a:lnTo>
                  <a:pt x="2837" y="998"/>
                </a:lnTo>
                <a:lnTo>
                  <a:pt x="2839" y="996"/>
                </a:lnTo>
                <a:lnTo>
                  <a:pt x="2839" y="996"/>
                </a:lnTo>
                <a:lnTo>
                  <a:pt x="2841" y="994"/>
                </a:lnTo>
                <a:lnTo>
                  <a:pt x="2841" y="994"/>
                </a:lnTo>
                <a:lnTo>
                  <a:pt x="2841" y="992"/>
                </a:lnTo>
                <a:lnTo>
                  <a:pt x="2841" y="992"/>
                </a:lnTo>
                <a:lnTo>
                  <a:pt x="2839" y="992"/>
                </a:lnTo>
                <a:lnTo>
                  <a:pt x="2831" y="992"/>
                </a:lnTo>
                <a:lnTo>
                  <a:pt x="2827" y="992"/>
                </a:lnTo>
                <a:lnTo>
                  <a:pt x="2822" y="990"/>
                </a:lnTo>
                <a:lnTo>
                  <a:pt x="2818" y="986"/>
                </a:lnTo>
                <a:lnTo>
                  <a:pt x="2814" y="981"/>
                </a:lnTo>
                <a:lnTo>
                  <a:pt x="2810" y="979"/>
                </a:lnTo>
                <a:lnTo>
                  <a:pt x="2810" y="975"/>
                </a:lnTo>
                <a:lnTo>
                  <a:pt x="2808" y="971"/>
                </a:lnTo>
                <a:lnTo>
                  <a:pt x="2806" y="967"/>
                </a:lnTo>
                <a:lnTo>
                  <a:pt x="2804" y="962"/>
                </a:lnTo>
                <a:lnTo>
                  <a:pt x="2804" y="962"/>
                </a:lnTo>
                <a:lnTo>
                  <a:pt x="2799" y="960"/>
                </a:lnTo>
                <a:lnTo>
                  <a:pt x="2795" y="956"/>
                </a:lnTo>
                <a:lnTo>
                  <a:pt x="2791" y="956"/>
                </a:lnTo>
                <a:lnTo>
                  <a:pt x="2789" y="954"/>
                </a:lnTo>
                <a:lnTo>
                  <a:pt x="2787" y="952"/>
                </a:lnTo>
                <a:lnTo>
                  <a:pt x="2787" y="948"/>
                </a:lnTo>
                <a:lnTo>
                  <a:pt x="2785" y="944"/>
                </a:lnTo>
                <a:lnTo>
                  <a:pt x="2785" y="941"/>
                </a:lnTo>
                <a:lnTo>
                  <a:pt x="2787" y="941"/>
                </a:lnTo>
                <a:lnTo>
                  <a:pt x="2787" y="941"/>
                </a:lnTo>
                <a:lnTo>
                  <a:pt x="2789" y="941"/>
                </a:lnTo>
                <a:lnTo>
                  <a:pt x="2789" y="939"/>
                </a:lnTo>
                <a:lnTo>
                  <a:pt x="2789" y="939"/>
                </a:lnTo>
                <a:lnTo>
                  <a:pt x="2787" y="937"/>
                </a:lnTo>
                <a:lnTo>
                  <a:pt x="2785" y="935"/>
                </a:lnTo>
                <a:lnTo>
                  <a:pt x="2785" y="933"/>
                </a:lnTo>
                <a:lnTo>
                  <a:pt x="2785" y="931"/>
                </a:lnTo>
                <a:lnTo>
                  <a:pt x="2785" y="931"/>
                </a:lnTo>
                <a:lnTo>
                  <a:pt x="2787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89" y="929"/>
                </a:lnTo>
                <a:lnTo>
                  <a:pt x="2791" y="929"/>
                </a:lnTo>
                <a:lnTo>
                  <a:pt x="2793" y="929"/>
                </a:lnTo>
                <a:lnTo>
                  <a:pt x="2795" y="927"/>
                </a:lnTo>
                <a:lnTo>
                  <a:pt x="2797" y="927"/>
                </a:lnTo>
                <a:lnTo>
                  <a:pt x="2797" y="925"/>
                </a:lnTo>
                <a:lnTo>
                  <a:pt x="2799" y="925"/>
                </a:lnTo>
                <a:lnTo>
                  <a:pt x="2799" y="925"/>
                </a:lnTo>
                <a:lnTo>
                  <a:pt x="2804" y="925"/>
                </a:lnTo>
                <a:lnTo>
                  <a:pt x="2804" y="925"/>
                </a:lnTo>
                <a:lnTo>
                  <a:pt x="2806" y="925"/>
                </a:lnTo>
                <a:lnTo>
                  <a:pt x="2808" y="927"/>
                </a:lnTo>
                <a:lnTo>
                  <a:pt x="2806" y="927"/>
                </a:lnTo>
                <a:lnTo>
                  <a:pt x="2806" y="929"/>
                </a:lnTo>
                <a:lnTo>
                  <a:pt x="2804" y="929"/>
                </a:lnTo>
                <a:lnTo>
                  <a:pt x="2804" y="929"/>
                </a:lnTo>
                <a:lnTo>
                  <a:pt x="2806" y="933"/>
                </a:lnTo>
                <a:lnTo>
                  <a:pt x="2806" y="935"/>
                </a:lnTo>
                <a:lnTo>
                  <a:pt x="2806" y="935"/>
                </a:lnTo>
                <a:lnTo>
                  <a:pt x="2808" y="937"/>
                </a:lnTo>
                <a:lnTo>
                  <a:pt x="2808" y="941"/>
                </a:lnTo>
                <a:lnTo>
                  <a:pt x="2810" y="941"/>
                </a:lnTo>
                <a:lnTo>
                  <a:pt x="2810" y="941"/>
                </a:lnTo>
                <a:lnTo>
                  <a:pt x="2812" y="939"/>
                </a:lnTo>
                <a:lnTo>
                  <a:pt x="2812" y="937"/>
                </a:lnTo>
                <a:lnTo>
                  <a:pt x="2814" y="935"/>
                </a:lnTo>
                <a:lnTo>
                  <a:pt x="2814" y="933"/>
                </a:lnTo>
                <a:lnTo>
                  <a:pt x="2816" y="931"/>
                </a:lnTo>
                <a:lnTo>
                  <a:pt x="2816" y="931"/>
                </a:lnTo>
                <a:lnTo>
                  <a:pt x="2818" y="933"/>
                </a:lnTo>
                <a:lnTo>
                  <a:pt x="2820" y="933"/>
                </a:lnTo>
                <a:lnTo>
                  <a:pt x="2822" y="937"/>
                </a:lnTo>
                <a:lnTo>
                  <a:pt x="2824" y="939"/>
                </a:lnTo>
                <a:lnTo>
                  <a:pt x="2822" y="941"/>
                </a:lnTo>
                <a:lnTo>
                  <a:pt x="2824" y="944"/>
                </a:lnTo>
                <a:lnTo>
                  <a:pt x="2824" y="946"/>
                </a:lnTo>
                <a:lnTo>
                  <a:pt x="2829" y="950"/>
                </a:lnTo>
                <a:lnTo>
                  <a:pt x="2831" y="950"/>
                </a:lnTo>
                <a:lnTo>
                  <a:pt x="2833" y="950"/>
                </a:lnTo>
                <a:lnTo>
                  <a:pt x="2831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9" y="950"/>
                </a:lnTo>
                <a:lnTo>
                  <a:pt x="2827" y="952"/>
                </a:lnTo>
                <a:lnTo>
                  <a:pt x="2829" y="952"/>
                </a:lnTo>
                <a:lnTo>
                  <a:pt x="2833" y="958"/>
                </a:lnTo>
                <a:lnTo>
                  <a:pt x="2835" y="958"/>
                </a:lnTo>
                <a:lnTo>
                  <a:pt x="2837" y="960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2"/>
                </a:lnTo>
                <a:lnTo>
                  <a:pt x="2839" y="965"/>
                </a:lnTo>
                <a:lnTo>
                  <a:pt x="2839" y="965"/>
                </a:lnTo>
                <a:lnTo>
                  <a:pt x="2841" y="965"/>
                </a:lnTo>
                <a:lnTo>
                  <a:pt x="2843" y="965"/>
                </a:lnTo>
                <a:lnTo>
                  <a:pt x="2845" y="965"/>
                </a:lnTo>
                <a:lnTo>
                  <a:pt x="2848" y="965"/>
                </a:lnTo>
                <a:lnTo>
                  <a:pt x="2852" y="967"/>
                </a:lnTo>
                <a:lnTo>
                  <a:pt x="2856" y="969"/>
                </a:lnTo>
                <a:lnTo>
                  <a:pt x="2858" y="971"/>
                </a:lnTo>
                <a:lnTo>
                  <a:pt x="2862" y="973"/>
                </a:lnTo>
                <a:lnTo>
                  <a:pt x="2862" y="975"/>
                </a:lnTo>
                <a:lnTo>
                  <a:pt x="2864" y="975"/>
                </a:lnTo>
                <a:lnTo>
                  <a:pt x="2864" y="975"/>
                </a:lnTo>
                <a:lnTo>
                  <a:pt x="2858" y="973"/>
                </a:lnTo>
                <a:lnTo>
                  <a:pt x="2856" y="973"/>
                </a:lnTo>
                <a:lnTo>
                  <a:pt x="2854" y="973"/>
                </a:lnTo>
                <a:lnTo>
                  <a:pt x="2858" y="973"/>
                </a:lnTo>
                <a:lnTo>
                  <a:pt x="2862" y="975"/>
                </a:lnTo>
                <a:lnTo>
                  <a:pt x="2866" y="977"/>
                </a:lnTo>
                <a:lnTo>
                  <a:pt x="2871" y="979"/>
                </a:lnTo>
                <a:lnTo>
                  <a:pt x="2873" y="981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77" y="983"/>
                </a:lnTo>
                <a:lnTo>
                  <a:pt x="2881" y="986"/>
                </a:lnTo>
                <a:lnTo>
                  <a:pt x="2885" y="990"/>
                </a:lnTo>
                <a:lnTo>
                  <a:pt x="2885" y="992"/>
                </a:lnTo>
                <a:lnTo>
                  <a:pt x="2887" y="992"/>
                </a:lnTo>
                <a:lnTo>
                  <a:pt x="2889" y="994"/>
                </a:lnTo>
                <a:lnTo>
                  <a:pt x="2892" y="994"/>
                </a:lnTo>
                <a:lnTo>
                  <a:pt x="2892" y="996"/>
                </a:lnTo>
                <a:lnTo>
                  <a:pt x="2892" y="998"/>
                </a:lnTo>
                <a:lnTo>
                  <a:pt x="2889" y="998"/>
                </a:lnTo>
                <a:lnTo>
                  <a:pt x="2889" y="1000"/>
                </a:lnTo>
                <a:lnTo>
                  <a:pt x="2889" y="1002"/>
                </a:lnTo>
                <a:lnTo>
                  <a:pt x="2889" y="1004"/>
                </a:lnTo>
                <a:lnTo>
                  <a:pt x="2889" y="1006"/>
                </a:lnTo>
                <a:lnTo>
                  <a:pt x="2889" y="1009"/>
                </a:lnTo>
                <a:lnTo>
                  <a:pt x="2889" y="1011"/>
                </a:lnTo>
                <a:lnTo>
                  <a:pt x="2887" y="1013"/>
                </a:lnTo>
                <a:lnTo>
                  <a:pt x="2887" y="1015"/>
                </a:lnTo>
                <a:lnTo>
                  <a:pt x="2889" y="1017"/>
                </a:lnTo>
                <a:lnTo>
                  <a:pt x="2889" y="1017"/>
                </a:lnTo>
                <a:lnTo>
                  <a:pt x="2889" y="1019"/>
                </a:lnTo>
                <a:lnTo>
                  <a:pt x="2889" y="1017"/>
                </a:lnTo>
                <a:lnTo>
                  <a:pt x="2887" y="1017"/>
                </a:lnTo>
                <a:lnTo>
                  <a:pt x="2887" y="1017"/>
                </a:lnTo>
                <a:lnTo>
                  <a:pt x="2887" y="1019"/>
                </a:lnTo>
                <a:lnTo>
                  <a:pt x="2889" y="1019"/>
                </a:lnTo>
                <a:lnTo>
                  <a:pt x="2889" y="1021"/>
                </a:lnTo>
                <a:lnTo>
                  <a:pt x="2896" y="1023"/>
                </a:lnTo>
                <a:lnTo>
                  <a:pt x="2898" y="1027"/>
                </a:lnTo>
                <a:lnTo>
                  <a:pt x="2898" y="1027"/>
                </a:lnTo>
                <a:lnTo>
                  <a:pt x="2898" y="1030"/>
                </a:lnTo>
                <a:lnTo>
                  <a:pt x="2900" y="1032"/>
                </a:lnTo>
                <a:lnTo>
                  <a:pt x="2900" y="1032"/>
                </a:lnTo>
                <a:lnTo>
                  <a:pt x="2902" y="1036"/>
                </a:lnTo>
                <a:lnTo>
                  <a:pt x="2904" y="1038"/>
                </a:lnTo>
                <a:lnTo>
                  <a:pt x="2906" y="1038"/>
                </a:lnTo>
                <a:lnTo>
                  <a:pt x="2908" y="1040"/>
                </a:lnTo>
                <a:lnTo>
                  <a:pt x="2908" y="1040"/>
                </a:lnTo>
                <a:lnTo>
                  <a:pt x="2908" y="1042"/>
                </a:lnTo>
                <a:lnTo>
                  <a:pt x="2910" y="1040"/>
                </a:lnTo>
                <a:lnTo>
                  <a:pt x="2912" y="1040"/>
                </a:lnTo>
                <a:lnTo>
                  <a:pt x="2912" y="1040"/>
                </a:lnTo>
                <a:lnTo>
                  <a:pt x="2915" y="1040"/>
                </a:lnTo>
                <a:lnTo>
                  <a:pt x="2915" y="1042"/>
                </a:lnTo>
                <a:lnTo>
                  <a:pt x="2915" y="1042"/>
                </a:lnTo>
                <a:lnTo>
                  <a:pt x="2915" y="1042"/>
                </a:lnTo>
                <a:lnTo>
                  <a:pt x="2912" y="1044"/>
                </a:lnTo>
                <a:lnTo>
                  <a:pt x="2910" y="1042"/>
                </a:lnTo>
                <a:lnTo>
                  <a:pt x="2908" y="1042"/>
                </a:lnTo>
                <a:lnTo>
                  <a:pt x="2908" y="1044"/>
                </a:lnTo>
                <a:lnTo>
                  <a:pt x="2908" y="1044"/>
                </a:lnTo>
                <a:lnTo>
                  <a:pt x="2910" y="1044"/>
                </a:lnTo>
                <a:lnTo>
                  <a:pt x="2912" y="1046"/>
                </a:lnTo>
                <a:lnTo>
                  <a:pt x="2912" y="1050"/>
                </a:lnTo>
                <a:lnTo>
                  <a:pt x="2915" y="1053"/>
                </a:lnTo>
                <a:lnTo>
                  <a:pt x="2915" y="1053"/>
                </a:lnTo>
                <a:lnTo>
                  <a:pt x="2917" y="1053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7" y="1050"/>
                </a:lnTo>
                <a:lnTo>
                  <a:pt x="2919" y="1053"/>
                </a:lnTo>
                <a:lnTo>
                  <a:pt x="2921" y="1053"/>
                </a:lnTo>
                <a:lnTo>
                  <a:pt x="2921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5" y="1050"/>
                </a:lnTo>
                <a:lnTo>
                  <a:pt x="2929" y="1053"/>
                </a:lnTo>
                <a:lnTo>
                  <a:pt x="2931" y="1053"/>
                </a:lnTo>
                <a:lnTo>
                  <a:pt x="2931" y="1053"/>
                </a:lnTo>
                <a:lnTo>
                  <a:pt x="2933" y="1050"/>
                </a:lnTo>
                <a:lnTo>
                  <a:pt x="2936" y="1053"/>
                </a:lnTo>
                <a:lnTo>
                  <a:pt x="2938" y="1053"/>
                </a:lnTo>
                <a:lnTo>
                  <a:pt x="2938" y="1055"/>
                </a:lnTo>
                <a:lnTo>
                  <a:pt x="2938" y="1055"/>
                </a:lnTo>
                <a:lnTo>
                  <a:pt x="2940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2" y="1055"/>
                </a:lnTo>
                <a:lnTo>
                  <a:pt x="2944" y="1055"/>
                </a:lnTo>
                <a:lnTo>
                  <a:pt x="2944" y="1057"/>
                </a:lnTo>
                <a:lnTo>
                  <a:pt x="2944" y="1057"/>
                </a:lnTo>
                <a:lnTo>
                  <a:pt x="2942" y="1057"/>
                </a:lnTo>
                <a:lnTo>
                  <a:pt x="2940" y="1057"/>
                </a:lnTo>
                <a:lnTo>
                  <a:pt x="2940" y="1057"/>
                </a:lnTo>
                <a:lnTo>
                  <a:pt x="2940" y="1059"/>
                </a:lnTo>
                <a:lnTo>
                  <a:pt x="2940" y="1059"/>
                </a:lnTo>
                <a:lnTo>
                  <a:pt x="2940" y="1059"/>
                </a:lnTo>
                <a:lnTo>
                  <a:pt x="2938" y="1059"/>
                </a:lnTo>
                <a:lnTo>
                  <a:pt x="2938" y="1057"/>
                </a:lnTo>
                <a:lnTo>
                  <a:pt x="2933" y="1057"/>
                </a:lnTo>
                <a:lnTo>
                  <a:pt x="2929" y="1055"/>
                </a:lnTo>
                <a:lnTo>
                  <a:pt x="2925" y="1053"/>
                </a:lnTo>
                <a:lnTo>
                  <a:pt x="2923" y="1053"/>
                </a:lnTo>
                <a:lnTo>
                  <a:pt x="2923" y="1053"/>
                </a:lnTo>
                <a:lnTo>
                  <a:pt x="2921" y="1055"/>
                </a:lnTo>
                <a:lnTo>
                  <a:pt x="2921" y="1055"/>
                </a:lnTo>
                <a:lnTo>
                  <a:pt x="2919" y="1055"/>
                </a:lnTo>
                <a:lnTo>
                  <a:pt x="2919" y="1055"/>
                </a:lnTo>
                <a:lnTo>
                  <a:pt x="2917" y="1057"/>
                </a:lnTo>
                <a:lnTo>
                  <a:pt x="2915" y="1059"/>
                </a:lnTo>
                <a:lnTo>
                  <a:pt x="2915" y="1061"/>
                </a:lnTo>
                <a:lnTo>
                  <a:pt x="2915" y="1061"/>
                </a:lnTo>
                <a:lnTo>
                  <a:pt x="2915" y="1061"/>
                </a:lnTo>
                <a:lnTo>
                  <a:pt x="2917" y="1061"/>
                </a:lnTo>
                <a:lnTo>
                  <a:pt x="2917" y="1063"/>
                </a:lnTo>
                <a:lnTo>
                  <a:pt x="2919" y="1063"/>
                </a:lnTo>
                <a:lnTo>
                  <a:pt x="2921" y="1065"/>
                </a:lnTo>
                <a:lnTo>
                  <a:pt x="2921" y="1067"/>
                </a:lnTo>
                <a:lnTo>
                  <a:pt x="2923" y="1069"/>
                </a:lnTo>
                <a:lnTo>
                  <a:pt x="2921" y="1071"/>
                </a:lnTo>
                <a:lnTo>
                  <a:pt x="2921" y="1074"/>
                </a:lnTo>
                <a:lnTo>
                  <a:pt x="2923" y="1078"/>
                </a:lnTo>
                <a:lnTo>
                  <a:pt x="2925" y="1080"/>
                </a:lnTo>
                <a:lnTo>
                  <a:pt x="2925" y="1078"/>
                </a:lnTo>
                <a:lnTo>
                  <a:pt x="2925" y="1076"/>
                </a:lnTo>
                <a:lnTo>
                  <a:pt x="2925" y="1076"/>
                </a:lnTo>
                <a:lnTo>
                  <a:pt x="2927" y="1074"/>
                </a:lnTo>
                <a:lnTo>
                  <a:pt x="2927" y="1074"/>
                </a:lnTo>
                <a:lnTo>
                  <a:pt x="2929" y="1076"/>
                </a:lnTo>
                <a:lnTo>
                  <a:pt x="2929" y="1076"/>
                </a:lnTo>
                <a:lnTo>
                  <a:pt x="2929" y="1076"/>
                </a:lnTo>
                <a:lnTo>
                  <a:pt x="2931" y="1080"/>
                </a:lnTo>
                <a:lnTo>
                  <a:pt x="2931" y="1080"/>
                </a:lnTo>
                <a:lnTo>
                  <a:pt x="2931" y="1082"/>
                </a:lnTo>
                <a:lnTo>
                  <a:pt x="2933" y="1084"/>
                </a:lnTo>
                <a:lnTo>
                  <a:pt x="2933" y="1084"/>
                </a:lnTo>
                <a:lnTo>
                  <a:pt x="2933" y="1082"/>
                </a:lnTo>
                <a:lnTo>
                  <a:pt x="2936" y="1078"/>
                </a:lnTo>
                <a:lnTo>
                  <a:pt x="2938" y="1078"/>
                </a:lnTo>
                <a:lnTo>
                  <a:pt x="2938" y="1078"/>
                </a:lnTo>
                <a:lnTo>
                  <a:pt x="2938" y="1080"/>
                </a:lnTo>
                <a:lnTo>
                  <a:pt x="2940" y="1082"/>
                </a:lnTo>
                <a:lnTo>
                  <a:pt x="2942" y="1084"/>
                </a:lnTo>
                <a:lnTo>
                  <a:pt x="2942" y="1084"/>
                </a:lnTo>
                <a:lnTo>
                  <a:pt x="2944" y="1084"/>
                </a:lnTo>
                <a:lnTo>
                  <a:pt x="2942" y="1082"/>
                </a:lnTo>
                <a:lnTo>
                  <a:pt x="2942" y="1080"/>
                </a:lnTo>
                <a:lnTo>
                  <a:pt x="2942" y="1078"/>
                </a:lnTo>
                <a:lnTo>
                  <a:pt x="2942" y="1078"/>
                </a:lnTo>
                <a:lnTo>
                  <a:pt x="2942" y="1074"/>
                </a:lnTo>
                <a:lnTo>
                  <a:pt x="2940" y="1069"/>
                </a:lnTo>
                <a:lnTo>
                  <a:pt x="2938" y="1067"/>
                </a:lnTo>
                <a:lnTo>
                  <a:pt x="2938" y="1065"/>
                </a:lnTo>
                <a:lnTo>
                  <a:pt x="2938" y="1065"/>
                </a:lnTo>
                <a:lnTo>
                  <a:pt x="2940" y="1065"/>
                </a:lnTo>
                <a:lnTo>
                  <a:pt x="2940" y="1065"/>
                </a:lnTo>
                <a:lnTo>
                  <a:pt x="2942" y="1067"/>
                </a:lnTo>
                <a:lnTo>
                  <a:pt x="2942" y="1067"/>
                </a:lnTo>
                <a:lnTo>
                  <a:pt x="2942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4" y="1069"/>
                </a:lnTo>
                <a:lnTo>
                  <a:pt x="2948" y="1067"/>
                </a:lnTo>
                <a:lnTo>
                  <a:pt x="2948" y="1067"/>
                </a:lnTo>
                <a:lnTo>
                  <a:pt x="2948" y="1067"/>
                </a:lnTo>
                <a:lnTo>
                  <a:pt x="2946" y="1065"/>
                </a:lnTo>
                <a:lnTo>
                  <a:pt x="2946" y="1065"/>
                </a:lnTo>
                <a:lnTo>
                  <a:pt x="2946" y="1065"/>
                </a:lnTo>
                <a:lnTo>
                  <a:pt x="2944" y="1065"/>
                </a:lnTo>
                <a:lnTo>
                  <a:pt x="2944" y="1065"/>
                </a:lnTo>
                <a:lnTo>
                  <a:pt x="2944" y="1063"/>
                </a:lnTo>
                <a:lnTo>
                  <a:pt x="2944" y="1061"/>
                </a:lnTo>
                <a:lnTo>
                  <a:pt x="2942" y="1061"/>
                </a:lnTo>
                <a:lnTo>
                  <a:pt x="2942" y="1061"/>
                </a:lnTo>
                <a:lnTo>
                  <a:pt x="2942" y="1059"/>
                </a:lnTo>
                <a:lnTo>
                  <a:pt x="2942" y="1059"/>
                </a:lnTo>
                <a:lnTo>
                  <a:pt x="2944" y="1059"/>
                </a:lnTo>
                <a:lnTo>
                  <a:pt x="2946" y="1059"/>
                </a:lnTo>
                <a:lnTo>
                  <a:pt x="2948" y="1057"/>
                </a:lnTo>
                <a:lnTo>
                  <a:pt x="2948" y="1057"/>
                </a:lnTo>
                <a:lnTo>
                  <a:pt x="2950" y="1059"/>
                </a:lnTo>
                <a:lnTo>
                  <a:pt x="2952" y="1061"/>
                </a:lnTo>
                <a:lnTo>
                  <a:pt x="2954" y="1061"/>
                </a:lnTo>
                <a:lnTo>
                  <a:pt x="2954" y="1063"/>
                </a:lnTo>
                <a:lnTo>
                  <a:pt x="2956" y="1063"/>
                </a:lnTo>
                <a:lnTo>
                  <a:pt x="2956" y="1063"/>
                </a:lnTo>
                <a:lnTo>
                  <a:pt x="2956" y="1061"/>
                </a:lnTo>
                <a:lnTo>
                  <a:pt x="2956" y="1061"/>
                </a:lnTo>
                <a:lnTo>
                  <a:pt x="2956" y="1059"/>
                </a:lnTo>
                <a:lnTo>
                  <a:pt x="2956" y="1057"/>
                </a:lnTo>
                <a:lnTo>
                  <a:pt x="2956" y="1055"/>
                </a:lnTo>
                <a:lnTo>
                  <a:pt x="2954" y="1053"/>
                </a:lnTo>
                <a:lnTo>
                  <a:pt x="2952" y="1053"/>
                </a:lnTo>
                <a:lnTo>
                  <a:pt x="2950" y="1053"/>
                </a:lnTo>
                <a:lnTo>
                  <a:pt x="2950" y="1050"/>
                </a:lnTo>
                <a:lnTo>
                  <a:pt x="2946" y="1048"/>
                </a:lnTo>
                <a:lnTo>
                  <a:pt x="2944" y="1046"/>
                </a:lnTo>
                <a:lnTo>
                  <a:pt x="2944" y="1046"/>
                </a:lnTo>
                <a:lnTo>
                  <a:pt x="2942" y="1046"/>
                </a:lnTo>
                <a:lnTo>
                  <a:pt x="2938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4"/>
                </a:lnTo>
                <a:lnTo>
                  <a:pt x="2936" y="1042"/>
                </a:lnTo>
                <a:lnTo>
                  <a:pt x="2938" y="1042"/>
                </a:lnTo>
                <a:lnTo>
                  <a:pt x="2940" y="1042"/>
                </a:lnTo>
                <a:lnTo>
                  <a:pt x="2942" y="1040"/>
                </a:lnTo>
                <a:lnTo>
                  <a:pt x="2940" y="1040"/>
                </a:lnTo>
                <a:lnTo>
                  <a:pt x="2940" y="1040"/>
                </a:lnTo>
                <a:lnTo>
                  <a:pt x="2940" y="1038"/>
                </a:lnTo>
                <a:lnTo>
                  <a:pt x="2938" y="1038"/>
                </a:lnTo>
                <a:lnTo>
                  <a:pt x="2940" y="1036"/>
                </a:lnTo>
                <a:lnTo>
                  <a:pt x="2942" y="1036"/>
                </a:lnTo>
                <a:lnTo>
                  <a:pt x="2944" y="1038"/>
                </a:lnTo>
                <a:lnTo>
                  <a:pt x="2944" y="1038"/>
                </a:lnTo>
                <a:lnTo>
                  <a:pt x="2942" y="1040"/>
                </a:lnTo>
                <a:lnTo>
                  <a:pt x="2944" y="1040"/>
                </a:lnTo>
                <a:lnTo>
                  <a:pt x="2944" y="1040"/>
                </a:lnTo>
                <a:lnTo>
                  <a:pt x="2946" y="1038"/>
                </a:lnTo>
                <a:lnTo>
                  <a:pt x="2946" y="1036"/>
                </a:lnTo>
                <a:lnTo>
                  <a:pt x="2944" y="1036"/>
                </a:lnTo>
                <a:lnTo>
                  <a:pt x="2942" y="1034"/>
                </a:lnTo>
                <a:lnTo>
                  <a:pt x="2940" y="1032"/>
                </a:lnTo>
                <a:lnTo>
                  <a:pt x="2940" y="1032"/>
                </a:lnTo>
                <a:lnTo>
                  <a:pt x="2938" y="1027"/>
                </a:lnTo>
                <a:lnTo>
                  <a:pt x="2936" y="1023"/>
                </a:lnTo>
                <a:lnTo>
                  <a:pt x="2936" y="1023"/>
                </a:lnTo>
                <a:lnTo>
                  <a:pt x="2936" y="1019"/>
                </a:lnTo>
                <a:lnTo>
                  <a:pt x="2936" y="1019"/>
                </a:lnTo>
                <a:lnTo>
                  <a:pt x="2936" y="1017"/>
                </a:lnTo>
                <a:lnTo>
                  <a:pt x="2936" y="1017"/>
                </a:lnTo>
                <a:lnTo>
                  <a:pt x="2938" y="1015"/>
                </a:lnTo>
                <a:lnTo>
                  <a:pt x="2938" y="1015"/>
                </a:lnTo>
                <a:lnTo>
                  <a:pt x="2940" y="1015"/>
                </a:lnTo>
                <a:lnTo>
                  <a:pt x="2940" y="1015"/>
                </a:lnTo>
                <a:lnTo>
                  <a:pt x="2940" y="1017"/>
                </a:lnTo>
                <a:lnTo>
                  <a:pt x="2940" y="1017"/>
                </a:lnTo>
                <a:lnTo>
                  <a:pt x="2942" y="1019"/>
                </a:lnTo>
                <a:lnTo>
                  <a:pt x="2946" y="1021"/>
                </a:lnTo>
                <a:lnTo>
                  <a:pt x="2946" y="1023"/>
                </a:lnTo>
                <a:lnTo>
                  <a:pt x="2946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50" y="1025"/>
                </a:lnTo>
                <a:lnTo>
                  <a:pt x="2948" y="1023"/>
                </a:lnTo>
                <a:lnTo>
                  <a:pt x="2948" y="1023"/>
                </a:lnTo>
                <a:lnTo>
                  <a:pt x="2946" y="1021"/>
                </a:lnTo>
                <a:lnTo>
                  <a:pt x="2948" y="1019"/>
                </a:lnTo>
                <a:lnTo>
                  <a:pt x="2950" y="1021"/>
                </a:lnTo>
                <a:lnTo>
                  <a:pt x="2952" y="1023"/>
                </a:lnTo>
                <a:lnTo>
                  <a:pt x="2954" y="1025"/>
                </a:lnTo>
                <a:lnTo>
                  <a:pt x="2954" y="1025"/>
                </a:lnTo>
                <a:lnTo>
                  <a:pt x="2954" y="1023"/>
                </a:lnTo>
                <a:lnTo>
                  <a:pt x="2954" y="1023"/>
                </a:lnTo>
                <a:lnTo>
                  <a:pt x="2954" y="1021"/>
                </a:lnTo>
                <a:lnTo>
                  <a:pt x="2952" y="1021"/>
                </a:lnTo>
                <a:lnTo>
                  <a:pt x="2952" y="1019"/>
                </a:lnTo>
                <a:lnTo>
                  <a:pt x="2952" y="1019"/>
                </a:lnTo>
                <a:lnTo>
                  <a:pt x="2952" y="1019"/>
                </a:lnTo>
                <a:lnTo>
                  <a:pt x="2954" y="1019"/>
                </a:lnTo>
                <a:lnTo>
                  <a:pt x="2956" y="1019"/>
                </a:lnTo>
                <a:lnTo>
                  <a:pt x="2959" y="1019"/>
                </a:lnTo>
                <a:lnTo>
                  <a:pt x="2959" y="1021"/>
                </a:lnTo>
                <a:lnTo>
                  <a:pt x="2961" y="1021"/>
                </a:lnTo>
                <a:lnTo>
                  <a:pt x="2961" y="1021"/>
                </a:lnTo>
                <a:lnTo>
                  <a:pt x="2959" y="1019"/>
                </a:lnTo>
                <a:lnTo>
                  <a:pt x="2956" y="1017"/>
                </a:lnTo>
                <a:lnTo>
                  <a:pt x="2954" y="1017"/>
                </a:lnTo>
                <a:lnTo>
                  <a:pt x="2954" y="1017"/>
                </a:lnTo>
                <a:lnTo>
                  <a:pt x="2952" y="1017"/>
                </a:lnTo>
                <a:lnTo>
                  <a:pt x="2954" y="1015"/>
                </a:lnTo>
                <a:lnTo>
                  <a:pt x="2952" y="1015"/>
                </a:lnTo>
                <a:lnTo>
                  <a:pt x="2952" y="1013"/>
                </a:lnTo>
                <a:lnTo>
                  <a:pt x="2952" y="1013"/>
                </a:lnTo>
                <a:lnTo>
                  <a:pt x="2954" y="1013"/>
                </a:lnTo>
                <a:lnTo>
                  <a:pt x="2956" y="1013"/>
                </a:lnTo>
                <a:lnTo>
                  <a:pt x="2959" y="1011"/>
                </a:lnTo>
                <a:lnTo>
                  <a:pt x="2961" y="1009"/>
                </a:lnTo>
                <a:lnTo>
                  <a:pt x="2963" y="1009"/>
                </a:lnTo>
                <a:lnTo>
                  <a:pt x="2963" y="1009"/>
                </a:lnTo>
                <a:lnTo>
                  <a:pt x="2965" y="1011"/>
                </a:lnTo>
                <a:lnTo>
                  <a:pt x="2967" y="1011"/>
                </a:lnTo>
                <a:lnTo>
                  <a:pt x="2969" y="1009"/>
                </a:lnTo>
                <a:lnTo>
                  <a:pt x="2971" y="1009"/>
                </a:lnTo>
                <a:lnTo>
                  <a:pt x="2973" y="1009"/>
                </a:lnTo>
                <a:lnTo>
                  <a:pt x="2975" y="1009"/>
                </a:lnTo>
                <a:lnTo>
                  <a:pt x="2977" y="1009"/>
                </a:lnTo>
                <a:lnTo>
                  <a:pt x="2982" y="1011"/>
                </a:lnTo>
                <a:lnTo>
                  <a:pt x="2984" y="1011"/>
                </a:lnTo>
                <a:lnTo>
                  <a:pt x="2986" y="1013"/>
                </a:lnTo>
                <a:lnTo>
                  <a:pt x="2986" y="1013"/>
                </a:lnTo>
                <a:lnTo>
                  <a:pt x="2986" y="1015"/>
                </a:lnTo>
                <a:lnTo>
                  <a:pt x="2988" y="1015"/>
                </a:lnTo>
                <a:lnTo>
                  <a:pt x="2990" y="1015"/>
                </a:lnTo>
                <a:lnTo>
                  <a:pt x="2992" y="1015"/>
                </a:lnTo>
                <a:lnTo>
                  <a:pt x="2996" y="1015"/>
                </a:lnTo>
                <a:lnTo>
                  <a:pt x="2994" y="1015"/>
                </a:lnTo>
                <a:lnTo>
                  <a:pt x="2990" y="1017"/>
                </a:lnTo>
                <a:lnTo>
                  <a:pt x="2990" y="1017"/>
                </a:lnTo>
                <a:lnTo>
                  <a:pt x="2988" y="1019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1"/>
                </a:lnTo>
                <a:lnTo>
                  <a:pt x="2988" y="1023"/>
                </a:lnTo>
                <a:lnTo>
                  <a:pt x="2988" y="1023"/>
                </a:lnTo>
                <a:lnTo>
                  <a:pt x="2990" y="1023"/>
                </a:lnTo>
                <a:lnTo>
                  <a:pt x="2992" y="1021"/>
                </a:lnTo>
                <a:lnTo>
                  <a:pt x="2996" y="1017"/>
                </a:lnTo>
                <a:lnTo>
                  <a:pt x="2998" y="1015"/>
                </a:lnTo>
                <a:lnTo>
                  <a:pt x="3003" y="1013"/>
                </a:lnTo>
                <a:lnTo>
                  <a:pt x="3005" y="1011"/>
                </a:lnTo>
                <a:lnTo>
                  <a:pt x="3007" y="1009"/>
                </a:lnTo>
                <a:lnTo>
                  <a:pt x="3009" y="1006"/>
                </a:lnTo>
                <a:lnTo>
                  <a:pt x="3013" y="1009"/>
                </a:lnTo>
                <a:lnTo>
                  <a:pt x="3015" y="1006"/>
                </a:lnTo>
                <a:lnTo>
                  <a:pt x="3015" y="1006"/>
                </a:lnTo>
                <a:lnTo>
                  <a:pt x="3017" y="1006"/>
                </a:lnTo>
                <a:lnTo>
                  <a:pt x="3026" y="1009"/>
                </a:lnTo>
                <a:lnTo>
                  <a:pt x="3028" y="1006"/>
                </a:lnTo>
                <a:lnTo>
                  <a:pt x="3028" y="1006"/>
                </a:lnTo>
                <a:lnTo>
                  <a:pt x="3028" y="1004"/>
                </a:lnTo>
                <a:lnTo>
                  <a:pt x="3028" y="1004"/>
                </a:lnTo>
                <a:lnTo>
                  <a:pt x="3028" y="1002"/>
                </a:lnTo>
                <a:lnTo>
                  <a:pt x="3019" y="1000"/>
                </a:lnTo>
                <a:lnTo>
                  <a:pt x="3017" y="998"/>
                </a:lnTo>
                <a:lnTo>
                  <a:pt x="3013" y="996"/>
                </a:lnTo>
                <a:lnTo>
                  <a:pt x="3013" y="994"/>
                </a:lnTo>
                <a:lnTo>
                  <a:pt x="3013" y="992"/>
                </a:lnTo>
                <a:lnTo>
                  <a:pt x="3013" y="990"/>
                </a:lnTo>
                <a:lnTo>
                  <a:pt x="3011" y="988"/>
                </a:lnTo>
                <a:lnTo>
                  <a:pt x="3009" y="983"/>
                </a:lnTo>
                <a:lnTo>
                  <a:pt x="3009" y="983"/>
                </a:lnTo>
                <a:lnTo>
                  <a:pt x="3007" y="981"/>
                </a:lnTo>
                <a:lnTo>
                  <a:pt x="3009" y="979"/>
                </a:lnTo>
                <a:lnTo>
                  <a:pt x="3011" y="977"/>
                </a:lnTo>
                <a:lnTo>
                  <a:pt x="3011" y="977"/>
                </a:lnTo>
                <a:lnTo>
                  <a:pt x="3011" y="973"/>
                </a:lnTo>
                <a:lnTo>
                  <a:pt x="3013" y="971"/>
                </a:lnTo>
                <a:lnTo>
                  <a:pt x="3013" y="969"/>
                </a:lnTo>
                <a:lnTo>
                  <a:pt x="3013" y="969"/>
                </a:lnTo>
                <a:lnTo>
                  <a:pt x="3015" y="967"/>
                </a:lnTo>
                <a:lnTo>
                  <a:pt x="3017" y="967"/>
                </a:lnTo>
                <a:lnTo>
                  <a:pt x="3019" y="967"/>
                </a:lnTo>
                <a:lnTo>
                  <a:pt x="3021" y="965"/>
                </a:lnTo>
                <a:lnTo>
                  <a:pt x="3021" y="960"/>
                </a:lnTo>
                <a:lnTo>
                  <a:pt x="3021" y="958"/>
                </a:lnTo>
                <a:lnTo>
                  <a:pt x="3024" y="956"/>
                </a:lnTo>
                <a:lnTo>
                  <a:pt x="3024" y="950"/>
                </a:lnTo>
                <a:lnTo>
                  <a:pt x="3024" y="950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6"/>
                </a:lnTo>
                <a:lnTo>
                  <a:pt x="3026" y="944"/>
                </a:lnTo>
                <a:lnTo>
                  <a:pt x="3026" y="944"/>
                </a:lnTo>
                <a:lnTo>
                  <a:pt x="3026" y="941"/>
                </a:lnTo>
                <a:lnTo>
                  <a:pt x="3028" y="941"/>
                </a:lnTo>
                <a:lnTo>
                  <a:pt x="3026" y="939"/>
                </a:lnTo>
                <a:lnTo>
                  <a:pt x="3028" y="939"/>
                </a:lnTo>
                <a:lnTo>
                  <a:pt x="3028" y="937"/>
                </a:lnTo>
                <a:lnTo>
                  <a:pt x="3030" y="939"/>
                </a:lnTo>
                <a:lnTo>
                  <a:pt x="3028" y="939"/>
                </a:lnTo>
                <a:lnTo>
                  <a:pt x="3030" y="939"/>
                </a:lnTo>
                <a:lnTo>
                  <a:pt x="3030" y="941"/>
                </a:lnTo>
                <a:lnTo>
                  <a:pt x="3028" y="941"/>
                </a:lnTo>
                <a:lnTo>
                  <a:pt x="3036" y="941"/>
                </a:lnTo>
                <a:lnTo>
                  <a:pt x="3036" y="939"/>
                </a:lnTo>
                <a:lnTo>
                  <a:pt x="3036" y="937"/>
                </a:lnTo>
                <a:lnTo>
                  <a:pt x="3038" y="935"/>
                </a:lnTo>
                <a:lnTo>
                  <a:pt x="3038" y="935"/>
                </a:lnTo>
                <a:lnTo>
                  <a:pt x="3038" y="933"/>
                </a:lnTo>
                <a:lnTo>
                  <a:pt x="3038" y="931"/>
                </a:lnTo>
                <a:lnTo>
                  <a:pt x="3038" y="929"/>
                </a:lnTo>
                <a:lnTo>
                  <a:pt x="3036" y="927"/>
                </a:lnTo>
                <a:lnTo>
                  <a:pt x="3036" y="927"/>
                </a:lnTo>
                <a:lnTo>
                  <a:pt x="3036" y="925"/>
                </a:lnTo>
                <a:lnTo>
                  <a:pt x="3038" y="925"/>
                </a:lnTo>
                <a:lnTo>
                  <a:pt x="3040" y="925"/>
                </a:lnTo>
                <a:lnTo>
                  <a:pt x="3040" y="925"/>
                </a:lnTo>
                <a:lnTo>
                  <a:pt x="3042" y="925"/>
                </a:lnTo>
                <a:lnTo>
                  <a:pt x="3044" y="923"/>
                </a:lnTo>
                <a:lnTo>
                  <a:pt x="3044" y="923"/>
                </a:lnTo>
                <a:lnTo>
                  <a:pt x="3049" y="918"/>
                </a:lnTo>
                <a:lnTo>
                  <a:pt x="3051" y="918"/>
                </a:lnTo>
                <a:lnTo>
                  <a:pt x="3053" y="916"/>
                </a:lnTo>
                <a:lnTo>
                  <a:pt x="3053" y="914"/>
                </a:lnTo>
                <a:lnTo>
                  <a:pt x="3053" y="914"/>
                </a:lnTo>
                <a:lnTo>
                  <a:pt x="3053" y="912"/>
                </a:lnTo>
                <a:lnTo>
                  <a:pt x="3053" y="910"/>
                </a:lnTo>
                <a:lnTo>
                  <a:pt x="3059" y="908"/>
                </a:lnTo>
                <a:lnTo>
                  <a:pt x="3061" y="910"/>
                </a:lnTo>
                <a:lnTo>
                  <a:pt x="3063" y="908"/>
                </a:lnTo>
                <a:lnTo>
                  <a:pt x="3063" y="906"/>
                </a:lnTo>
                <a:lnTo>
                  <a:pt x="3065" y="906"/>
                </a:lnTo>
                <a:lnTo>
                  <a:pt x="3065" y="908"/>
                </a:lnTo>
                <a:lnTo>
                  <a:pt x="3065" y="908"/>
                </a:lnTo>
                <a:lnTo>
                  <a:pt x="3068" y="908"/>
                </a:lnTo>
                <a:lnTo>
                  <a:pt x="3070" y="908"/>
                </a:lnTo>
                <a:lnTo>
                  <a:pt x="3070" y="908"/>
                </a:lnTo>
                <a:lnTo>
                  <a:pt x="3070" y="904"/>
                </a:lnTo>
                <a:lnTo>
                  <a:pt x="3070" y="902"/>
                </a:lnTo>
                <a:lnTo>
                  <a:pt x="3070" y="900"/>
                </a:lnTo>
                <a:lnTo>
                  <a:pt x="3068" y="897"/>
                </a:lnTo>
                <a:lnTo>
                  <a:pt x="3070" y="900"/>
                </a:lnTo>
                <a:lnTo>
                  <a:pt x="3070" y="900"/>
                </a:lnTo>
                <a:lnTo>
                  <a:pt x="3070" y="902"/>
                </a:lnTo>
                <a:lnTo>
                  <a:pt x="3072" y="904"/>
                </a:lnTo>
                <a:lnTo>
                  <a:pt x="3070" y="906"/>
                </a:lnTo>
                <a:lnTo>
                  <a:pt x="3072" y="908"/>
                </a:lnTo>
                <a:lnTo>
                  <a:pt x="3072" y="908"/>
                </a:lnTo>
                <a:lnTo>
                  <a:pt x="3074" y="910"/>
                </a:lnTo>
                <a:lnTo>
                  <a:pt x="3076" y="910"/>
                </a:lnTo>
                <a:lnTo>
                  <a:pt x="3080" y="910"/>
                </a:lnTo>
                <a:lnTo>
                  <a:pt x="3080" y="910"/>
                </a:lnTo>
                <a:lnTo>
                  <a:pt x="3078" y="910"/>
                </a:lnTo>
                <a:lnTo>
                  <a:pt x="3076" y="912"/>
                </a:lnTo>
                <a:lnTo>
                  <a:pt x="3074" y="910"/>
                </a:lnTo>
                <a:lnTo>
                  <a:pt x="3070" y="910"/>
                </a:lnTo>
                <a:lnTo>
                  <a:pt x="3068" y="910"/>
                </a:lnTo>
                <a:lnTo>
                  <a:pt x="3065" y="910"/>
                </a:lnTo>
                <a:lnTo>
                  <a:pt x="3065" y="910"/>
                </a:lnTo>
                <a:lnTo>
                  <a:pt x="3068" y="912"/>
                </a:lnTo>
                <a:lnTo>
                  <a:pt x="3070" y="912"/>
                </a:lnTo>
                <a:lnTo>
                  <a:pt x="3072" y="912"/>
                </a:lnTo>
                <a:lnTo>
                  <a:pt x="3072" y="912"/>
                </a:lnTo>
                <a:lnTo>
                  <a:pt x="3072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68" y="914"/>
                </a:lnTo>
                <a:lnTo>
                  <a:pt x="3070" y="914"/>
                </a:lnTo>
                <a:lnTo>
                  <a:pt x="3070" y="914"/>
                </a:lnTo>
                <a:lnTo>
                  <a:pt x="3072" y="916"/>
                </a:lnTo>
                <a:lnTo>
                  <a:pt x="3076" y="918"/>
                </a:lnTo>
                <a:lnTo>
                  <a:pt x="3078" y="918"/>
                </a:lnTo>
                <a:lnTo>
                  <a:pt x="3082" y="918"/>
                </a:lnTo>
                <a:lnTo>
                  <a:pt x="3084" y="918"/>
                </a:lnTo>
                <a:lnTo>
                  <a:pt x="3088" y="916"/>
                </a:lnTo>
                <a:lnTo>
                  <a:pt x="3091" y="918"/>
                </a:lnTo>
                <a:lnTo>
                  <a:pt x="3093" y="918"/>
                </a:lnTo>
                <a:lnTo>
                  <a:pt x="3093" y="918"/>
                </a:lnTo>
                <a:lnTo>
                  <a:pt x="3095" y="918"/>
                </a:lnTo>
                <a:lnTo>
                  <a:pt x="3095" y="921"/>
                </a:lnTo>
                <a:lnTo>
                  <a:pt x="3095" y="921"/>
                </a:lnTo>
                <a:lnTo>
                  <a:pt x="3093" y="923"/>
                </a:lnTo>
                <a:lnTo>
                  <a:pt x="3091" y="925"/>
                </a:lnTo>
                <a:lnTo>
                  <a:pt x="3088" y="925"/>
                </a:lnTo>
                <a:lnTo>
                  <a:pt x="3084" y="927"/>
                </a:lnTo>
                <a:lnTo>
                  <a:pt x="3078" y="931"/>
                </a:lnTo>
                <a:lnTo>
                  <a:pt x="3080" y="931"/>
                </a:lnTo>
                <a:lnTo>
                  <a:pt x="3080" y="933"/>
                </a:lnTo>
                <a:lnTo>
                  <a:pt x="3082" y="931"/>
                </a:lnTo>
                <a:lnTo>
                  <a:pt x="3084" y="931"/>
                </a:lnTo>
                <a:lnTo>
                  <a:pt x="3088" y="935"/>
                </a:lnTo>
                <a:lnTo>
                  <a:pt x="3091" y="935"/>
                </a:lnTo>
                <a:lnTo>
                  <a:pt x="3091" y="935"/>
                </a:lnTo>
                <a:lnTo>
                  <a:pt x="3095" y="935"/>
                </a:lnTo>
                <a:lnTo>
                  <a:pt x="3095" y="937"/>
                </a:lnTo>
                <a:lnTo>
                  <a:pt x="3095" y="939"/>
                </a:lnTo>
                <a:lnTo>
                  <a:pt x="3093" y="944"/>
                </a:lnTo>
                <a:lnTo>
                  <a:pt x="3093" y="946"/>
                </a:lnTo>
                <a:lnTo>
                  <a:pt x="3093" y="946"/>
                </a:lnTo>
                <a:lnTo>
                  <a:pt x="3093" y="946"/>
                </a:lnTo>
                <a:lnTo>
                  <a:pt x="3095" y="948"/>
                </a:lnTo>
                <a:lnTo>
                  <a:pt x="3097" y="948"/>
                </a:lnTo>
                <a:lnTo>
                  <a:pt x="3099" y="948"/>
                </a:lnTo>
                <a:lnTo>
                  <a:pt x="3101" y="948"/>
                </a:lnTo>
                <a:lnTo>
                  <a:pt x="3105" y="946"/>
                </a:lnTo>
                <a:lnTo>
                  <a:pt x="3107" y="944"/>
                </a:lnTo>
                <a:lnTo>
                  <a:pt x="3112" y="941"/>
                </a:lnTo>
                <a:lnTo>
                  <a:pt x="3114" y="941"/>
                </a:lnTo>
                <a:lnTo>
                  <a:pt x="3116" y="941"/>
                </a:lnTo>
                <a:lnTo>
                  <a:pt x="3118" y="939"/>
                </a:lnTo>
                <a:lnTo>
                  <a:pt x="3120" y="939"/>
                </a:lnTo>
                <a:lnTo>
                  <a:pt x="3122" y="935"/>
                </a:lnTo>
                <a:lnTo>
                  <a:pt x="3122" y="935"/>
                </a:lnTo>
                <a:lnTo>
                  <a:pt x="3124" y="935"/>
                </a:lnTo>
                <a:lnTo>
                  <a:pt x="3126" y="937"/>
                </a:lnTo>
                <a:lnTo>
                  <a:pt x="3126" y="937"/>
                </a:lnTo>
                <a:lnTo>
                  <a:pt x="3128" y="937"/>
                </a:lnTo>
                <a:lnTo>
                  <a:pt x="3130" y="937"/>
                </a:lnTo>
                <a:lnTo>
                  <a:pt x="3132" y="937"/>
                </a:lnTo>
                <a:lnTo>
                  <a:pt x="3135" y="937"/>
                </a:lnTo>
                <a:lnTo>
                  <a:pt x="3135" y="935"/>
                </a:lnTo>
                <a:lnTo>
                  <a:pt x="3137" y="933"/>
                </a:lnTo>
                <a:lnTo>
                  <a:pt x="3137" y="933"/>
                </a:lnTo>
                <a:lnTo>
                  <a:pt x="3137" y="931"/>
                </a:lnTo>
                <a:lnTo>
                  <a:pt x="3135" y="931"/>
                </a:lnTo>
                <a:lnTo>
                  <a:pt x="3132" y="929"/>
                </a:lnTo>
                <a:lnTo>
                  <a:pt x="3132" y="929"/>
                </a:lnTo>
                <a:lnTo>
                  <a:pt x="3130" y="931"/>
                </a:lnTo>
                <a:lnTo>
                  <a:pt x="3130" y="931"/>
                </a:lnTo>
                <a:lnTo>
                  <a:pt x="3126" y="931"/>
                </a:lnTo>
                <a:lnTo>
                  <a:pt x="3126" y="931"/>
                </a:lnTo>
                <a:lnTo>
                  <a:pt x="3122" y="933"/>
                </a:lnTo>
                <a:lnTo>
                  <a:pt x="3122" y="933"/>
                </a:lnTo>
                <a:lnTo>
                  <a:pt x="3120" y="931"/>
                </a:lnTo>
                <a:lnTo>
                  <a:pt x="3118" y="931"/>
                </a:lnTo>
                <a:lnTo>
                  <a:pt x="3116" y="925"/>
                </a:lnTo>
                <a:lnTo>
                  <a:pt x="3114" y="923"/>
                </a:lnTo>
                <a:lnTo>
                  <a:pt x="3114" y="921"/>
                </a:lnTo>
                <a:lnTo>
                  <a:pt x="3112" y="918"/>
                </a:lnTo>
                <a:lnTo>
                  <a:pt x="3112" y="916"/>
                </a:lnTo>
                <a:lnTo>
                  <a:pt x="3114" y="916"/>
                </a:lnTo>
                <a:lnTo>
                  <a:pt x="3116" y="916"/>
                </a:lnTo>
                <a:lnTo>
                  <a:pt x="3118" y="912"/>
                </a:lnTo>
                <a:lnTo>
                  <a:pt x="3120" y="914"/>
                </a:lnTo>
                <a:lnTo>
                  <a:pt x="3120" y="914"/>
                </a:lnTo>
                <a:lnTo>
                  <a:pt x="3118" y="914"/>
                </a:lnTo>
                <a:lnTo>
                  <a:pt x="3118" y="916"/>
                </a:lnTo>
                <a:lnTo>
                  <a:pt x="3116" y="918"/>
                </a:lnTo>
                <a:lnTo>
                  <a:pt x="3116" y="918"/>
                </a:lnTo>
                <a:lnTo>
                  <a:pt x="3116" y="918"/>
                </a:lnTo>
                <a:lnTo>
                  <a:pt x="3118" y="916"/>
                </a:lnTo>
                <a:lnTo>
                  <a:pt x="3118" y="916"/>
                </a:lnTo>
                <a:lnTo>
                  <a:pt x="3120" y="914"/>
                </a:lnTo>
                <a:lnTo>
                  <a:pt x="3126" y="908"/>
                </a:lnTo>
                <a:lnTo>
                  <a:pt x="3130" y="908"/>
                </a:lnTo>
                <a:lnTo>
                  <a:pt x="3132" y="908"/>
                </a:lnTo>
                <a:lnTo>
                  <a:pt x="3132" y="908"/>
                </a:lnTo>
                <a:lnTo>
                  <a:pt x="3135" y="908"/>
                </a:lnTo>
                <a:lnTo>
                  <a:pt x="3137" y="906"/>
                </a:lnTo>
                <a:lnTo>
                  <a:pt x="3139" y="906"/>
                </a:lnTo>
                <a:lnTo>
                  <a:pt x="3141" y="908"/>
                </a:lnTo>
                <a:lnTo>
                  <a:pt x="3143" y="906"/>
                </a:lnTo>
                <a:lnTo>
                  <a:pt x="3145" y="904"/>
                </a:lnTo>
                <a:lnTo>
                  <a:pt x="3147" y="904"/>
                </a:lnTo>
                <a:lnTo>
                  <a:pt x="3149" y="904"/>
                </a:lnTo>
                <a:lnTo>
                  <a:pt x="3151" y="902"/>
                </a:lnTo>
                <a:lnTo>
                  <a:pt x="3156" y="900"/>
                </a:lnTo>
                <a:lnTo>
                  <a:pt x="3162" y="902"/>
                </a:lnTo>
                <a:lnTo>
                  <a:pt x="3162" y="900"/>
                </a:lnTo>
                <a:lnTo>
                  <a:pt x="3166" y="900"/>
                </a:lnTo>
                <a:lnTo>
                  <a:pt x="3166" y="897"/>
                </a:lnTo>
                <a:lnTo>
                  <a:pt x="3170" y="897"/>
                </a:lnTo>
                <a:lnTo>
                  <a:pt x="3168" y="897"/>
                </a:lnTo>
                <a:lnTo>
                  <a:pt x="3168" y="897"/>
                </a:lnTo>
                <a:lnTo>
                  <a:pt x="3166" y="900"/>
                </a:lnTo>
                <a:lnTo>
                  <a:pt x="3168" y="900"/>
                </a:lnTo>
                <a:lnTo>
                  <a:pt x="3172" y="900"/>
                </a:lnTo>
                <a:lnTo>
                  <a:pt x="3172" y="897"/>
                </a:lnTo>
                <a:lnTo>
                  <a:pt x="3176" y="897"/>
                </a:lnTo>
                <a:lnTo>
                  <a:pt x="3176" y="897"/>
                </a:lnTo>
                <a:lnTo>
                  <a:pt x="3176" y="900"/>
                </a:lnTo>
                <a:lnTo>
                  <a:pt x="3176" y="902"/>
                </a:lnTo>
                <a:lnTo>
                  <a:pt x="3176" y="902"/>
                </a:lnTo>
                <a:lnTo>
                  <a:pt x="3174" y="902"/>
                </a:lnTo>
                <a:lnTo>
                  <a:pt x="3170" y="904"/>
                </a:lnTo>
                <a:lnTo>
                  <a:pt x="3168" y="904"/>
                </a:lnTo>
                <a:lnTo>
                  <a:pt x="3164" y="906"/>
                </a:lnTo>
                <a:lnTo>
                  <a:pt x="3166" y="908"/>
                </a:lnTo>
                <a:lnTo>
                  <a:pt x="3166" y="908"/>
                </a:lnTo>
                <a:lnTo>
                  <a:pt x="3164" y="908"/>
                </a:lnTo>
                <a:lnTo>
                  <a:pt x="3162" y="908"/>
                </a:lnTo>
                <a:lnTo>
                  <a:pt x="3160" y="908"/>
                </a:lnTo>
                <a:lnTo>
                  <a:pt x="3158" y="910"/>
                </a:lnTo>
                <a:lnTo>
                  <a:pt x="3156" y="908"/>
                </a:lnTo>
                <a:lnTo>
                  <a:pt x="3156" y="908"/>
                </a:lnTo>
                <a:lnTo>
                  <a:pt x="3156" y="910"/>
                </a:lnTo>
                <a:lnTo>
                  <a:pt x="3158" y="912"/>
                </a:lnTo>
                <a:lnTo>
                  <a:pt x="3158" y="914"/>
                </a:lnTo>
                <a:lnTo>
                  <a:pt x="3160" y="912"/>
                </a:lnTo>
                <a:lnTo>
                  <a:pt x="3162" y="916"/>
                </a:lnTo>
                <a:lnTo>
                  <a:pt x="3166" y="918"/>
                </a:lnTo>
                <a:lnTo>
                  <a:pt x="3164" y="918"/>
                </a:lnTo>
                <a:lnTo>
                  <a:pt x="3162" y="918"/>
                </a:lnTo>
                <a:lnTo>
                  <a:pt x="3162" y="918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60" y="921"/>
                </a:lnTo>
                <a:lnTo>
                  <a:pt x="3158" y="918"/>
                </a:lnTo>
                <a:lnTo>
                  <a:pt x="3158" y="921"/>
                </a:lnTo>
                <a:lnTo>
                  <a:pt x="3156" y="925"/>
                </a:lnTo>
                <a:lnTo>
                  <a:pt x="3153" y="927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29"/>
                </a:lnTo>
                <a:lnTo>
                  <a:pt x="3153" y="931"/>
                </a:lnTo>
                <a:lnTo>
                  <a:pt x="3153" y="931"/>
                </a:lnTo>
                <a:lnTo>
                  <a:pt x="3147" y="933"/>
                </a:lnTo>
                <a:lnTo>
                  <a:pt x="3147" y="933"/>
                </a:lnTo>
                <a:lnTo>
                  <a:pt x="3145" y="933"/>
                </a:lnTo>
                <a:lnTo>
                  <a:pt x="3143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39" y="931"/>
                </a:lnTo>
                <a:lnTo>
                  <a:pt x="3141" y="931"/>
                </a:lnTo>
                <a:lnTo>
                  <a:pt x="3141" y="931"/>
                </a:lnTo>
                <a:lnTo>
                  <a:pt x="3143" y="933"/>
                </a:lnTo>
                <a:lnTo>
                  <a:pt x="3141" y="933"/>
                </a:lnTo>
                <a:lnTo>
                  <a:pt x="3139" y="935"/>
                </a:lnTo>
                <a:lnTo>
                  <a:pt x="3139" y="935"/>
                </a:lnTo>
                <a:lnTo>
                  <a:pt x="3139" y="935"/>
                </a:lnTo>
                <a:lnTo>
                  <a:pt x="3143" y="937"/>
                </a:lnTo>
                <a:lnTo>
                  <a:pt x="3147" y="939"/>
                </a:lnTo>
                <a:lnTo>
                  <a:pt x="3147" y="939"/>
                </a:lnTo>
                <a:lnTo>
                  <a:pt x="3149" y="941"/>
                </a:lnTo>
                <a:lnTo>
                  <a:pt x="3149" y="944"/>
                </a:lnTo>
                <a:lnTo>
                  <a:pt x="3151" y="944"/>
                </a:lnTo>
                <a:lnTo>
                  <a:pt x="3151" y="944"/>
                </a:lnTo>
                <a:lnTo>
                  <a:pt x="3153" y="944"/>
                </a:lnTo>
                <a:lnTo>
                  <a:pt x="3156" y="944"/>
                </a:lnTo>
                <a:lnTo>
                  <a:pt x="3162" y="948"/>
                </a:lnTo>
                <a:lnTo>
                  <a:pt x="3162" y="950"/>
                </a:lnTo>
                <a:lnTo>
                  <a:pt x="3168" y="950"/>
                </a:lnTo>
                <a:lnTo>
                  <a:pt x="3168" y="950"/>
                </a:lnTo>
                <a:lnTo>
                  <a:pt x="3176" y="958"/>
                </a:lnTo>
                <a:lnTo>
                  <a:pt x="3181" y="960"/>
                </a:lnTo>
                <a:lnTo>
                  <a:pt x="3185" y="965"/>
                </a:lnTo>
                <a:lnTo>
                  <a:pt x="3187" y="967"/>
                </a:lnTo>
                <a:lnTo>
                  <a:pt x="3189" y="967"/>
                </a:lnTo>
                <a:lnTo>
                  <a:pt x="3193" y="971"/>
                </a:lnTo>
                <a:lnTo>
                  <a:pt x="3195" y="971"/>
                </a:lnTo>
                <a:lnTo>
                  <a:pt x="3200" y="973"/>
                </a:lnTo>
                <a:lnTo>
                  <a:pt x="3202" y="975"/>
                </a:lnTo>
                <a:lnTo>
                  <a:pt x="3204" y="977"/>
                </a:lnTo>
                <a:lnTo>
                  <a:pt x="3208" y="977"/>
                </a:lnTo>
                <a:lnTo>
                  <a:pt x="3208" y="979"/>
                </a:lnTo>
                <a:lnTo>
                  <a:pt x="3210" y="983"/>
                </a:lnTo>
                <a:lnTo>
                  <a:pt x="3212" y="988"/>
                </a:lnTo>
                <a:lnTo>
                  <a:pt x="3212" y="992"/>
                </a:lnTo>
                <a:lnTo>
                  <a:pt x="3212" y="992"/>
                </a:lnTo>
                <a:lnTo>
                  <a:pt x="3212" y="994"/>
                </a:lnTo>
                <a:lnTo>
                  <a:pt x="3212" y="996"/>
                </a:lnTo>
                <a:lnTo>
                  <a:pt x="3210" y="998"/>
                </a:lnTo>
                <a:lnTo>
                  <a:pt x="3208" y="1000"/>
                </a:lnTo>
                <a:lnTo>
                  <a:pt x="3204" y="1002"/>
                </a:lnTo>
                <a:lnTo>
                  <a:pt x="3202" y="1004"/>
                </a:lnTo>
                <a:lnTo>
                  <a:pt x="3200" y="1004"/>
                </a:lnTo>
                <a:lnTo>
                  <a:pt x="3197" y="1006"/>
                </a:lnTo>
                <a:lnTo>
                  <a:pt x="3191" y="1009"/>
                </a:lnTo>
                <a:lnTo>
                  <a:pt x="3189" y="1009"/>
                </a:lnTo>
                <a:lnTo>
                  <a:pt x="3187" y="1009"/>
                </a:lnTo>
                <a:lnTo>
                  <a:pt x="3185" y="1009"/>
                </a:lnTo>
                <a:lnTo>
                  <a:pt x="3185" y="1009"/>
                </a:lnTo>
                <a:lnTo>
                  <a:pt x="3179" y="1006"/>
                </a:lnTo>
                <a:lnTo>
                  <a:pt x="3170" y="1006"/>
                </a:lnTo>
                <a:lnTo>
                  <a:pt x="3166" y="1009"/>
                </a:lnTo>
                <a:lnTo>
                  <a:pt x="3164" y="1009"/>
                </a:lnTo>
                <a:lnTo>
                  <a:pt x="3158" y="1009"/>
                </a:lnTo>
                <a:lnTo>
                  <a:pt x="3156" y="1006"/>
                </a:lnTo>
                <a:lnTo>
                  <a:pt x="3149" y="1006"/>
                </a:lnTo>
                <a:lnTo>
                  <a:pt x="3145" y="1004"/>
                </a:lnTo>
                <a:lnTo>
                  <a:pt x="3143" y="1002"/>
                </a:lnTo>
                <a:lnTo>
                  <a:pt x="3141" y="1002"/>
                </a:lnTo>
                <a:lnTo>
                  <a:pt x="3139" y="1002"/>
                </a:lnTo>
                <a:lnTo>
                  <a:pt x="3139" y="1002"/>
                </a:lnTo>
                <a:lnTo>
                  <a:pt x="3137" y="1002"/>
                </a:lnTo>
                <a:lnTo>
                  <a:pt x="3135" y="1002"/>
                </a:lnTo>
                <a:lnTo>
                  <a:pt x="3132" y="1002"/>
                </a:lnTo>
                <a:lnTo>
                  <a:pt x="3132" y="1000"/>
                </a:lnTo>
                <a:lnTo>
                  <a:pt x="3130" y="996"/>
                </a:lnTo>
                <a:lnTo>
                  <a:pt x="3128" y="996"/>
                </a:lnTo>
                <a:lnTo>
                  <a:pt x="3128" y="996"/>
                </a:lnTo>
                <a:lnTo>
                  <a:pt x="3122" y="996"/>
                </a:lnTo>
                <a:lnTo>
                  <a:pt x="3120" y="996"/>
                </a:lnTo>
                <a:lnTo>
                  <a:pt x="3118" y="994"/>
                </a:lnTo>
                <a:lnTo>
                  <a:pt x="3116" y="992"/>
                </a:lnTo>
                <a:lnTo>
                  <a:pt x="3116" y="992"/>
                </a:lnTo>
                <a:lnTo>
                  <a:pt x="3118" y="990"/>
                </a:lnTo>
                <a:lnTo>
                  <a:pt x="3118" y="990"/>
                </a:lnTo>
                <a:lnTo>
                  <a:pt x="3116" y="990"/>
                </a:lnTo>
                <a:lnTo>
                  <a:pt x="3112" y="992"/>
                </a:lnTo>
                <a:lnTo>
                  <a:pt x="3103" y="992"/>
                </a:lnTo>
                <a:lnTo>
                  <a:pt x="3091" y="990"/>
                </a:lnTo>
                <a:lnTo>
                  <a:pt x="3091" y="990"/>
                </a:lnTo>
                <a:lnTo>
                  <a:pt x="3084" y="992"/>
                </a:lnTo>
                <a:lnTo>
                  <a:pt x="3080" y="994"/>
                </a:lnTo>
                <a:lnTo>
                  <a:pt x="3076" y="996"/>
                </a:lnTo>
                <a:lnTo>
                  <a:pt x="3072" y="998"/>
                </a:lnTo>
                <a:lnTo>
                  <a:pt x="3063" y="1002"/>
                </a:lnTo>
                <a:lnTo>
                  <a:pt x="3061" y="1004"/>
                </a:lnTo>
                <a:lnTo>
                  <a:pt x="3061" y="1006"/>
                </a:lnTo>
                <a:lnTo>
                  <a:pt x="3055" y="1006"/>
                </a:lnTo>
                <a:lnTo>
                  <a:pt x="3047" y="1004"/>
                </a:lnTo>
                <a:lnTo>
                  <a:pt x="3040" y="1004"/>
                </a:lnTo>
                <a:lnTo>
                  <a:pt x="3032" y="1004"/>
                </a:lnTo>
                <a:lnTo>
                  <a:pt x="3030" y="1004"/>
                </a:lnTo>
                <a:lnTo>
                  <a:pt x="3030" y="1004"/>
                </a:lnTo>
                <a:lnTo>
                  <a:pt x="3030" y="1006"/>
                </a:lnTo>
                <a:lnTo>
                  <a:pt x="3028" y="1006"/>
                </a:lnTo>
                <a:lnTo>
                  <a:pt x="3030" y="1009"/>
                </a:lnTo>
                <a:lnTo>
                  <a:pt x="3030" y="1009"/>
                </a:lnTo>
                <a:lnTo>
                  <a:pt x="3032" y="1011"/>
                </a:lnTo>
                <a:lnTo>
                  <a:pt x="3034" y="1011"/>
                </a:lnTo>
                <a:lnTo>
                  <a:pt x="3040" y="1011"/>
                </a:lnTo>
                <a:lnTo>
                  <a:pt x="3040" y="1011"/>
                </a:lnTo>
                <a:lnTo>
                  <a:pt x="3040" y="1013"/>
                </a:lnTo>
                <a:lnTo>
                  <a:pt x="3036" y="1013"/>
                </a:lnTo>
                <a:lnTo>
                  <a:pt x="3028" y="1013"/>
                </a:lnTo>
                <a:lnTo>
                  <a:pt x="3028" y="1015"/>
                </a:lnTo>
                <a:lnTo>
                  <a:pt x="3026" y="1015"/>
                </a:lnTo>
                <a:lnTo>
                  <a:pt x="3026" y="1017"/>
                </a:lnTo>
                <a:lnTo>
                  <a:pt x="3026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8" y="1017"/>
                </a:lnTo>
                <a:lnTo>
                  <a:pt x="3024" y="1017"/>
                </a:lnTo>
                <a:lnTo>
                  <a:pt x="3021" y="1019"/>
                </a:lnTo>
                <a:lnTo>
                  <a:pt x="3017" y="1017"/>
                </a:lnTo>
                <a:lnTo>
                  <a:pt x="3013" y="1019"/>
                </a:lnTo>
                <a:lnTo>
                  <a:pt x="3013" y="1019"/>
                </a:lnTo>
                <a:lnTo>
                  <a:pt x="3013" y="1017"/>
                </a:lnTo>
                <a:lnTo>
                  <a:pt x="3013" y="1017"/>
                </a:lnTo>
                <a:lnTo>
                  <a:pt x="3013" y="1017"/>
                </a:lnTo>
                <a:lnTo>
                  <a:pt x="3011" y="1015"/>
                </a:lnTo>
                <a:lnTo>
                  <a:pt x="3011" y="1017"/>
                </a:lnTo>
                <a:lnTo>
                  <a:pt x="3009" y="1017"/>
                </a:lnTo>
                <a:lnTo>
                  <a:pt x="3011" y="1019"/>
                </a:lnTo>
                <a:lnTo>
                  <a:pt x="3011" y="1019"/>
                </a:lnTo>
                <a:lnTo>
                  <a:pt x="3009" y="1019"/>
                </a:lnTo>
                <a:lnTo>
                  <a:pt x="3007" y="1019"/>
                </a:lnTo>
                <a:lnTo>
                  <a:pt x="3005" y="1019"/>
                </a:lnTo>
                <a:lnTo>
                  <a:pt x="3003" y="1017"/>
                </a:lnTo>
                <a:lnTo>
                  <a:pt x="3003" y="1017"/>
                </a:lnTo>
                <a:lnTo>
                  <a:pt x="3000" y="1017"/>
                </a:lnTo>
                <a:lnTo>
                  <a:pt x="2998" y="1017"/>
                </a:lnTo>
                <a:lnTo>
                  <a:pt x="2994" y="1017"/>
                </a:lnTo>
                <a:lnTo>
                  <a:pt x="2992" y="1021"/>
                </a:lnTo>
                <a:lnTo>
                  <a:pt x="2988" y="1023"/>
                </a:lnTo>
                <a:lnTo>
                  <a:pt x="2988" y="1025"/>
                </a:lnTo>
                <a:lnTo>
                  <a:pt x="2986" y="1027"/>
                </a:lnTo>
                <a:lnTo>
                  <a:pt x="2986" y="1030"/>
                </a:lnTo>
                <a:lnTo>
                  <a:pt x="2986" y="1032"/>
                </a:lnTo>
                <a:lnTo>
                  <a:pt x="2986" y="1032"/>
                </a:lnTo>
                <a:lnTo>
                  <a:pt x="2986" y="1034"/>
                </a:lnTo>
                <a:lnTo>
                  <a:pt x="2990" y="1034"/>
                </a:lnTo>
                <a:lnTo>
                  <a:pt x="2992" y="1032"/>
                </a:lnTo>
                <a:lnTo>
                  <a:pt x="2996" y="1032"/>
                </a:lnTo>
                <a:lnTo>
                  <a:pt x="2998" y="1032"/>
                </a:lnTo>
                <a:lnTo>
                  <a:pt x="2998" y="1034"/>
                </a:lnTo>
                <a:lnTo>
                  <a:pt x="2996" y="1034"/>
                </a:lnTo>
                <a:lnTo>
                  <a:pt x="2994" y="1036"/>
                </a:lnTo>
                <a:lnTo>
                  <a:pt x="2994" y="1036"/>
                </a:lnTo>
                <a:lnTo>
                  <a:pt x="2994" y="1038"/>
                </a:lnTo>
                <a:lnTo>
                  <a:pt x="2996" y="1040"/>
                </a:lnTo>
                <a:lnTo>
                  <a:pt x="2996" y="1040"/>
                </a:lnTo>
                <a:lnTo>
                  <a:pt x="2996" y="1042"/>
                </a:lnTo>
                <a:lnTo>
                  <a:pt x="2996" y="1042"/>
                </a:lnTo>
                <a:lnTo>
                  <a:pt x="2996" y="1042"/>
                </a:lnTo>
                <a:lnTo>
                  <a:pt x="2998" y="1042"/>
                </a:lnTo>
                <a:lnTo>
                  <a:pt x="2998" y="1042"/>
                </a:lnTo>
                <a:lnTo>
                  <a:pt x="2998" y="1044"/>
                </a:lnTo>
                <a:lnTo>
                  <a:pt x="2998" y="1044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6"/>
                </a:lnTo>
                <a:lnTo>
                  <a:pt x="2996" y="1048"/>
                </a:lnTo>
                <a:lnTo>
                  <a:pt x="2996" y="1048"/>
                </a:lnTo>
                <a:lnTo>
                  <a:pt x="2998" y="1050"/>
                </a:lnTo>
                <a:lnTo>
                  <a:pt x="2998" y="1050"/>
                </a:lnTo>
                <a:lnTo>
                  <a:pt x="3000" y="1050"/>
                </a:lnTo>
                <a:lnTo>
                  <a:pt x="3000" y="1050"/>
                </a:lnTo>
                <a:lnTo>
                  <a:pt x="2996" y="1053"/>
                </a:lnTo>
                <a:lnTo>
                  <a:pt x="2996" y="1053"/>
                </a:lnTo>
                <a:lnTo>
                  <a:pt x="2994" y="1050"/>
                </a:lnTo>
                <a:lnTo>
                  <a:pt x="2994" y="1050"/>
                </a:lnTo>
                <a:lnTo>
                  <a:pt x="2994" y="1053"/>
                </a:lnTo>
                <a:lnTo>
                  <a:pt x="2994" y="1053"/>
                </a:lnTo>
                <a:lnTo>
                  <a:pt x="2992" y="1050"/>
                </a:lnTo>
                <a:lnTo>
                  <a:pt x="2994" y="1050"/>
                </a:lnTo>
                <a:lnTo>
                  <a:pt x="2992" y="1048"/>
                </a:lnTo>
                <a:lnTo>
                  <a:pt x="2992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48"/>
                </a:lnTo>
                <a:lnTo>
                  <a:pt x="2990" y="1050"/>
                </a:lnTo>
                <a:lnTo>
                  <a:pt x="2990" y="1053"/>
                </a:lnTo>
                <a:lnTo>
                  <a:pt x="2990" y="1053"/>
                </a:lnTo>
                <a:lnTo>
                  <a:pt x="2988" y="1053"/>
                </a:lnTo>
                <a:lnTo>
                  <a:pt x="2990" y="1055"/>
                </a:lnTo>
                <a:lnTo>
                  <a:pt x="2990" y="1055"/>
                </a:lnTo>
                <a:lnTo>
                  <a:pt x="2992" y="1055"/>
                </a:lnTo>
                <a:lnTo>
                  <a:pt x="2992" y="1055"/>
                </a:lnTo>
                <a:lnTo>
                  <a:pt x="2994" y="1055"/>
                </a:lnTo>
                <a:lnTo>
                  <a:pt x="2994" y="1055"/>
                </a:lnTo>
                <a:lnTo>
                  <a:pt x="2996" y="1057"/>
                </a:lnTo>
                <a:lnTo>
                  <a:pt x="2996" y="1057"/>
                </a:lnTo>
                <a:lnTo>
                  <a:pt x="2998" y="1057"/>
                </a:lnTo>
                <a:lnTo>
                  <a:pt x="3000" y="1059"/>
                </a:lnTo>
                <a:lnTo>
                  <a:pt x="3003" y="1059"/>
                </a:lnTo>
                <a:lnTo>
                  <a:pt x="3003" y="1061"/>
                </a:lnTo>
                <a:lnTo>
                  <a:pt x="3003" y="1063"/>
                </a:lnTo>
                <a:lnTo>
                  <a:pt x="3000" y="1063"/>
                </a:lnTo>
                <a:lnTo>
                  <a:pt x="3000" y="1063"/>
                </a:lnTo>
                <a:lnTo>
                  <a:pt x="3000" y="1065"/>
                </a:lnTo>
                <a:lnTo>
                  <a:pt x="3003" y="1067"/>
                </a:lnTo>
                <a:lnTo>
                  <a:pt x="3003" y="1067"/>
                </a:lnTo>
                <a:lnTo>
                  <a:pt x="3003" y="1069"/>
                </a:lnTo>
                <a:lnTo>
                  <a:pt x="3005" y="1069"/>
                </a:lnTo>
                <a:lnTo>
                  <a:pt x="3005" y="1069"/>
                </a:lnTo>
                <a:lnTo>
                  <a:pt x="3007" y="1071"/>
                </a:lnTo>
                <a:lnTo>
                  <a:pt x="3007" y="1071"/>
                </a:lnTo>
                <a:lnTo>
                  <a:pt x="3005" y="1074"/>
                </a:lnTo>
                <a:lnTo>
                  <a:pt x="3003" y="1074"/>
                </a:lnTo>
                <a:lnTo>
                  <a:pt x="3003" y="1074"/>
                </a:lnTo>
                <a:lnTo>
                  <a:pt x="3003" y="1076"/>
                </a:lnTo>
                <a:lnTo>
                  <a:pt x="3003" y="1076"/>
                </a:lnTo>
                <a:lnTo>
                  <a:pt x="3005" y="1074"/>
                </a:lnTo>
                <a:lnTo>
                  <a:pt x="3009" y="1074"/>
                </a:lnTo>
                <a:lnTo>
                  <a:pt x="3015" y="1074"/>
                </a:lnTo>
                <a:lnTo>
                  <a:pt x="3017" y="1074"/>
                </a:lnTo>
                <a:lnTo>
                  <a:pt x="3017" y="1076"/>
                </a:lnTo>
                <a:lnTo>
                  <a:pt x="3015" y="1076"/>
                </a:lnTo>
                <a:lnTo>
                  <a:pt x="3013" y="1078"/>
                </a:lnTo>
                <a:lnTo>
                  <a:pt x="3013" y="1078"/>
                </a:lnTo>
                <a:lnTo>
                  <a:pt x="3009" y="1078"/>
                </a:lnTo>
                <a:lnTo>
                  <a:pt x="3007" y="1078"/>
                </a:lnTo>
                <a:lnTo>
                  <a:pt x="3005" y="1080"/>
                </a:lnTo>
                <a:lnTo>
                  <a:pt x="3005" y="1080"/>
                </a:lnTo>
                <a:lnTo>
                  <a:pt x="3007" y="1080"/>
                </a:lnTo>
                <a:lnTo>
                  <a:pt x="3009" y="1080"/>
                </a:lnTo>
                <a:lnTo>
                  <a:pt x="3011" y="1080"/>
                </a:lnTo>
                <a:lnTo>
                  <a:pt x="3015" y="1080"/>
                </a:lnTo>
                <a:lnTo>
                  <a:pt x="3013" y="1080"/>
                </a:lnTo>
                <a:lnTo>
                  <a:pt x="3013" y="1080"/>
                </a:lnTo>
                <a:lnTo>
                  <a:pt x="3015" y="1080"/>
                </a:lnTo>
                <a:lnTo>
                  <a:pt x="3015" y="1080"/>
                </a:lnTo>
                <a:lnTo>
                  <a:pt x="3017" y="1078"/>
                </a:lnTo>
                <a:lnTo>
                  <a:pt x="3019" y="1078"/>
                </a:lnTo>
                <a:lnTo>
                  <a:pt x="3024" y="1080"/>
                </a:lnTo>
                <a:lnTo>
                  <a:pt x="3026" y="1080"/>
                </a:lnTo>
                <a:lnTo>
                  <a:pt x="3026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28" y="1080"/>
                </a:lnTo>
                <a:lnTo>
                  <a:pt x="3030" y="1082"/>
                </a:lnTo>
                <a:lnTo>
                  <a:pt x="3030" y="1082"/>
                </a:lnTo>
                <a:lnTo>
                  <a:pt x="3030" y="1084"/>
                </a:lnTo>
                <a:lnTo>
                  <a:pt x="3032" y="1086"/>
                </a:lnTo>
                <a:lnTo>
                  <a:pt x="3032" y="1086"/>
                </a:lnTo>
                <a:lnTo>
                  <a:pt x="3038" y="1088"/>
                </a:lnTo>
                <a:lnTo>
                  <a:pt x="3040" y="1088"/>
                </a:lnTo>
                <a:lnTo>
                  <a:pt x="3044" y="1086"/>
                </a:lnTo>
                <a:lnTo>
                  <a:pt x="3047" y="1086"/>
                </a:lnTo>
                <a:lnTo>
                  <a:pt x="3047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6"/>
                </a:lnTo>
                <a:lnTo>
                  <a:pt x="3049" y="1084"/>
                </a:lnTo>
                <a:lnTo>
                  <a:pt x="3051" y="1082"/>
                </a:lnTo>
                <a:lnTo>
                  <a:pt x="3051" y="1078"/>
                </a:lnTo>
                <a:lnTo>
                  <a:pt x="3051" y="1078"/>
                </a:lnTo>
                <a:lnTo>
                  <a:pt x="3057" y="1078"/>
                </a:lnTo>
                <a:lnTo>
                  <a:pt x="3061" y="1078"/>
                </a:lnTo>
                <a:lnTo>
                  <a:pt x="3061" y="1078"/>
                </a:lnTo>
                <a:lnTo>
                  <a:pt x="3068" y="1082"/>
                </a:lnTo>
                <a:lnTo>
                  <a:pt x="3072" y="1082"/>
                </a:lnTo>
                <a:lnTo>
                  <a:pt x="3074" y="1084"/>
                </a:lnTo>
                <a:lnTo>
                  <a:pt x="3076" y="1086"/>
                </a:lnTo>
                <a:lnTo>
                  <a:pt x="3076" y="1088"/>
                </a:lnTo>
                <a:lnTo>
                  <a:pt x="3078" y="1090"/>
                </a:lnTo>
                <a:lnTo>
                  <a:pt x="3082" y="1090"/>
                </a:lnTo>
                <a:lnTo>
                  <a:pt x="3084" y="1090"/>
                </a:lnTo>
                <a:lnTo>
                  <a:pt x="3086" y="1090"/>
                </a:lnTo>
                <a:lnTo>
                  <a:pt x="3093" y="1088"/>
                </a:lnTo>
                <a:lnTo>
                  <a:pt x="3093" y="1088"/>
                </a:lnTo>
                <a:lnTo>
                  <a:pt x="3097" y="1088"/>
                </a:lnTo>
                <a:lnTo>
                  <a:pt x="3099" y="1086"/>
                </a:lnTo>
                <a:lnTo>
                  <a:pt x="3101" y="1086"/>
                </a:lnTo>
                <a:lnTo>
                  <a:pt x="3105" y="1082"/>
                </a:lnTo>
                <a:lnTo>
                  <a:pt x="3109" y="1078"/>
                </a:lnTo>
                <a:lnTo>
                  <a:pt x="3109" y="1078"/>
                </a:lnTo>
                <a:lnTo>
                  <a:pt x="3112" y="1078"/>
                </a:lnTo>
                <a:lnTo>
                  <a:pt x="3114" y="1080"/>
                </a:lnTo>
                <a:lnTo>
                  <a:pt x="3118" y="1080"/>
                </a:lnTo>
                <a:lnTo>
                  <a:pt x="3120" y="1082"/>
                </a:lnTo>
                <a:lnTo>
                  <a:pt x="3122" y="1082"/>
                </a:lnTo>
                <a:lnTo>
                  <a:pt x="3124" y="1080"/>
                </a:lnTo>
                <a:lnTo>
                  <a:pt x="3124" y="1080"/>
                </a:lnTo>
                <a:lnTo>
                  <a:pt x="3126" y="1078"/>
                </a:lnTo>
                <a:lnTo>
                  <a:pt x="3126" y="1078"/>
                </a:lnTo>
                <a:lnTo>
                  <a:pt x="3128" y="1078"/>
                </a:lnTo>
                <a:lnTo>
                  <a:pt x="3130" y="1076"/>
                </a:lnTo>
                <a:lnTo>
                  <a:pt x="3130" y="1078"/>
                </a:lnTo>
                <a:lnTo>
                  <a:pt x="3132" y="1078"/>
                </a:lnTo>
                <a:lnTo>
                  <a:pt x="3132" y="1080"/>
                </a:lnTo>
                <a:lnTo>
                  <a:pt x="3132" y="1080"/>
                </a:lnTo>
                <a:lnTo>
                  <a:pt x="3130" y="1082"/>
                </a:lnTo>
                <a:lnTo>
                  <a:pt x="3128" y="1084"/>
                </a:lnTo>
                <a:lnTo>
                  <a:pt x="3126" y="1086"/>
                </a:lnTo>
                <a:lnTo>
                  <a:pt x="3128" y="1088"/>
                </a:lnTo>
                <a:lnTo>
                  <a:pt x="3128" y="1090"/>
                </a:lnTo>
                <a:lnTo>
                  <a:pt x="3128" y="1092"/>
                </a:lnTo>
                <a:lnTo>
                  <a:pt x="3126" y="1095"/>
                </a:lnTo>
                <a:lnTo>
                  <a:pt x="3126" y="1099"/>
                </a:lnTo>
                <a:lnTo>
                  <a:pt x="3128" y="1101"/>
                </a:lnTo>
                <a:lnTo>
                  <a:pt x="3128" y="1101"/>
                </a:lnTo>
                <a:lnTo>
                  <a:pt x="3128" y="1103"/>
                </a:lnTo>
                <a:lnTo>
                  <a:pt x="3128" y="1103"/>
                </a:lnTo>
                <a:lnTo>
                  <a:pt x="3128" y="1107"/>
                </a:lnTo>
                <a:lnTo>
                  <a:pt x="3128" y="1109"/>
                </a:lnTo>
                <a:lnTo>
                  <a:pt x="3128" y="1109"/>
                </a:lnTo>
                <a:lnTo>
                  <a:pt x="3128" y="1113"/>
                </a:lnTo>
                <a:lnTo>
                  <a:pt x="3128" y="1115"/>
                </a:lnTo>
                <a:lnTo>
                  <a:pt x="3128" y="1115"/>
                </a:lnTo>
                <a:lnTo>
                  <a:pt x="3126" y="1118"/>
                </a:lnTo>
                <a:lnTo>
                  <a:pt x="3124" y="1120"/>
                </a:lnTo>
                <a:lnTo>
                  <a:pt x="3124" y="1124"/>
                </a:lnTo>
                <a:lnTo>
                  <a:pt x="3122" y="1126"/>
                </a:lnTo>
                <a:lnTo>
                  <a:pt x="3120" y="1132"/>
                </a:lnTo>
                <a:lnTo>
                  <a:pt x="3118" y="1134"/>
                </a:lnTo>
                <a:lnTo>
                  <a:pt x="3118" y="1136"/>
                </a:lnTo>
                <a:lnTo>
                  <a:pt x="3118" y="1136"/>
                </a:lnTo>
                <a:lnTo>
                  <a:pt x="3116" y="1139"/>
                </a:lnTo>
                <a:lnTo>
                  <a:pt x="3116" y="1141"/>
                </a:lnTo>
                <a:lnTo>
                  <a:pt x="3116" y="1143"/>
                </a:lnTo>
                <a:lnTo>
                  <a:pt x="3114" y="1147"/>
                </a:lnTo>
                <a:lnTo>
                  <a:pt x="3112" y="1153"/>
                </a:lnTo>
                <a:lnTo>
                  <a:pt x="3109" y="1157"/>
                </a:lnTo>
                <a:lnTo>
                  <a:pt x="3107" y="1162"/>
                </a:lnTo>
                <a:lnTo>
                  <a:pt x="3107" y="1162"/>
                </a:lnTo>
                <a:lnTo>
                  <a:pt x="3105" y="1164"/>
                </a:lnTo>
                <a:lnTo>
                  <a:pt x="3103" y="1166"/>
                </a:lnTo>
                <a:lnTo>
                  <a:pt x="3103" y="1166"/>
                </a:lnTo>
                <a:lnTo>
                  <a:pt x="3099" y="1168"/>
                </a:lnTo>
                <a:lnTo>
                  <a:pt x="3095" y="1170"/>
                </a:lnTo>
                <a:lnTo>
                  <a:pt x="3091" y="1170"/>
                </a:lnTo>
                <a:lnTo>
                  <a:pt x="3088" y="1170"/>
                </a:lnTo>
                <a:lnTo>
                  <a:pt x="3088" y="1170"/>
                </a:lnTo>
                <a:lnTo>
                  <a:pt x="3088" y="1168"/>
                </a:lnTo>
                <a:lnTo>
                  <a:pt x="3084" y="1170"/>
                </a:lnTo>
                <a:lnTo>
                  <a:pt x="3084" y="1170"/>
                </a:lnTo>
                <a:lnTo>
                  <a:pt x="3082" y="1170"/>
                </a:lnTo>
                <a:lnTo>
                  <a:pt x="3080" y="1170"/>
                </a:lnTo>
                <a:lnTo>
                  <a:pt x="3078" y="1170"/>
                </a:lnTo>
                <a:lnTo>
                  <a:pt x="3076" y="1168"/>
                </a:lnTo>
                <a:lnTo>
                  <a:pt x="3076" y="1168"/>
                </a:lnTo>
                <a:lnTo>
                  <a:pt x="3074" y="1168"/>
                </a:lnTo>
                <a:lnTo>
                  <a:pt x="3074" y="1168"/>
                </a:lnTo>
                <a:lnTo>
                  <a:pt x="3076" y="1168"/>
                </a:lnTo>
                <a:lnTo>
                  <a:pt x="3074" y="1170"/>
                </a:lnTo>
                <a:lnTo>
                  <a:pt x="3072" y="1170"/>
                </a:lnTo>
                <a:lnTo>
                  <a:pt x="3072" y="1170"/>
                </a:lnTo>
                <a:lnTo>
                  <a:pt x="3072" y="1168"/>
                </a:lnTo>
                <a:lnTo>
                  <a:pt x="3070" y="1168"/>
                </a:lnTo>
                <a:lnTo>
                  <a:pt x="3068" y="1168"/>
                </a:lnTo>
                <a:lnTo>
                  <a:pt x="3070" y="1166"/>
                </a:lnTo>
                <a:lnTo>
                  <a:pt x="3070" y="1164"/>
                </a:lnTo>
                <a:lnTo>
                  <a:pt x="3072" y="1166"/>
                </a:lnTo>
                <a:lnTo>
                  <a:pt x="3074" y="1166"/>
                </a:lnTo>
                <a:lnTo>
                  <a:pt x="3072" y="1164"/>
                </a:lnTo>
                <a:lnTo>
                  <a:pt x="3070" y="1164"/>
                </a:lnTo>
                <a:lnTo>
                  <a:pt x="3070" y="1164"/>
                </a:lnTo>
                <a:lnTo>
                  <a:pt x="3065" y="1164"/>
                </a:lnTo>
                <a:lnTo>
                  <a:pt x="3065" y="1164"/>
                </a:lnTo>
                <a:lnTo>
                  <a:pt x="3059" y="1162"/>
                </a:lnTo>
                <a:lnTo>
                  <a:pt x="3057" y="1162"/>
                </a:lnTo>
                <a:lnTo>
                  <a:pt x="3057" y="1162"/>
                </a:lnTo>
                <a:lnTo>
                  <a:pt x="3057" y="1164"/>
                </a:lnTo>
                <a:lnTo>
                  <a:pt x="3057" y="1164"/>
                </a:lnTo>
                <a:lnTo>
                  <a:pt x="3055" y="1164"/>
                </a:lnTo>
                <a:lnTo>
                  <a:pt x="3053" y="1166"/>
                </a:lnTo>
                <a:lnTo>
                  <a:pt x="3051" y="1166"/>
                </a:lnTo>
                <a:lnTo>
                  <a:pt x="3055" y="1164"/>
                </a:lnTo>
                <a:lnTo>
                  <a:pt x="3055" y="1162"/>
                </a:lnTo>
                <a:lnTo>
                  <a:pt x="3051" y="1164"/>
                </a:lnTo>
                <a:lnTo>
                  <a:pt x="3049" y="1164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6"/>
                </a:lnTo>
                <a:lnTo>
                  <a:pt x="3047" y="1168"/>
                </a:lnTo>
                <a:lnTo>
                  <a:pt x="3044" y="1168"/>
                </a:lnTo>
                <a:lnTo>
                  <a:pt x="3042" y="1168"/>
                </a:lnTo>
                <a:lnTo>
                  <a:pt x="3040" y="1168"/>
                </a:lnTo>
                <a:lnTo>
                  <a:pt x="3036" y="1172"/>
                </a:lnTo>
                <a:lnTo>
                  <a:pt x="3034" y="1172"/>
                </a:lnTo>
                <a:lnTo>
                  <a:pt x="3032" y="1174"/>
                </a:lnTo>
                <a:lnTo>
                  <a:pt x="3030" y="1174"/>
                </a:lnTo>
                <a:lnTo>
                  <a:pt x="3030" y="1174"/>
                </a:lnTo>
                <a:lnTo>
                  <a:pt x="3028" y="1174"/>
                </a:lnTo>
                <a:lnTo>
                  <a:pt x="3026" y="1172"/>
                </a:lnTo>
                <a:lnTo>
                  <a:pt x="3021" y="1170"/>
                </a:lnTo>
                <a:lnTo>
                  <a:pt x="3013" y="1170"/>
                </a:lnTo>
                <a:lnTo>
                  <a:pt x="3011" y="1168"/>
                </a:lnTo>
                <a:lnTo>
                  <a:pt x="3009" y="1168"/>
                </a:lnTo>
                <a:lnTo>
                  <a:pt x="3007" y="1168"/>
                </a:lnTo>
                <a:lnTo>
                  <a:pt x="3003" y="1166"/>
                </a:lnTo>
                <a:lnTo>
                  <a:pt x="2996" y="1164"/>
                </a:lnTo>
                <a:lnTo>
                  <a:pt x="2990" y="1164"/>
                </a:lnTo>
                <a:lnTo>
                  <a:pt x="2984" y="1162"/>
                </a:lnTo>
                <a:lnTo>
                  <a:pt x="2975" y="1164"/>
                </a:lnTo>
                <a:lnTo>
                  <a:pt x="2973" y="1164"/>
                </a:lnTo>
                <a:lnTo>
                  <a:pt x="2971" y="1162"/>
                </a:lnTo>
                <a:lnTo>
                  <a:pt x="2971" y="1160"/>
                </a:lnTo>
                <a:lnTo>
                  <a:pt x="2971" y="1157"/>
                </a:lnTo>
                <a:lnTo>
                  <a:pt x="2969" y="1157"/>
                </a:lnTo>
                <a:lnTo>
                  <a:pt x="2969" y="1155"/>
                </a:lnTo>
                <a:lnTo>
                  <a:pt x="2965" y="1155"/>
                </a:lnTo>
                <a:lnTo>
                  <a:pt x="2963" y="1155"/>
                </a:lnTo>
                <a:lnTo>
                  <a:pt x="2956" y="1155"/>
                </a:lnTo>
                <a:lnTo>
                  <a:pt x="2956" y="1155"/>
                </a:lnTo>
                <a:lnTo>
                  <a:pt x="2954" y="1153"/>
                </a:lnTo>
                <a:lnTo>
                  <a:pt x="2952" y="1153"/>
                </a:lnTo>
                <a:lnTo>
                  <a:pt x="2946" y="1153"/>
                </a:lnTo>
                <a:lnTo>
                  <a:pt x="2942" y="1151"/>
                </a:lnTo>
                <a:lnTo>
                  <a:pt x="2942" y="1149"/>
                </a:lnTo>
                <a:lnTo>
                  <a:pt x="2942" y="1149"/>
                </a:lnTo>
                <a:lnTo>
                  <a:pt x="2942" y="1145"/>
                </a:lnTo>
                <a:lnTo>
                  <a:pt x="2940" y="1145"/>
                </a:lnTo>
                <a:lnTo>
                  <a:pt x="2938" y="1145"/>
                </a:lnTo>
                <a:lnTo>
                  <a:pt x="2933" y="1143"/>
                </a:lnTo>
                <a:lnTo>
                  <a:pt x="2931" y="1141"/>
                </a:lnTo>
                <a:lnTo>
                  <a:pt x="2929" y="1141"/>
                </a:lnTo>
                <a:lnTo>
                  <a:pt x="2925" y="1141"/>
                </a:lnTo>
                <a:lnTo>
                  <a:pt x="2923" y="1141"/>
                </a:lnTo>
                <a:lnTo>
                  <a:pt x="2921" y="1141"/>
                </a:lnTo>
                <a:lnTo>
                  <a:pt x="2919" y="1143"/>
                </a:lnTo>
                <a:lnTo>
                  <a:pt x="2917" y="1143"/>
                </a:lnTo>
                <a:lnTo>
                  <a:pt x="2912" y="1143"/>
                </a:lnTo>
                <a:lnTo>
                  <a:pt x="2906" y="1147"/>
                </a:lnTo>
                <a:lnTo>
                  <a:pt x="2902" y="1149"/>
                </a:lnTo>
                <a:lnTo>
                  <a:pt x="2900" y="1153"/>
                </a:lnTo>
                <a:lnTo>
                  <a:pt x="2898" y="1153"/>
                </a:lnTo>
                <a:lnTo>
                  <a:pt x="2898" y="1155"/>
                </a:lnTo>
                <a:lnTo>
                  <a:pt x="2896" y="1160"/>
                </a:lnTo>
                <a:lnTo>
                  <a:pt x="2898" y="1164"/>
                </a:lnTo>
                <a:lnTo>
                  <a:pt x="2898" y="1166"/>
                </a:lnTo>
                <a:lnTo>
                  <a:pt x="2900" y="1166"/>
                </a:lnTo>
                <a:lnTo>
                  <a:pt x="2900" y="1168"/>
                </a:lnTo>
                <a:lnTo>
                  <a:pt x="2900" y="1170"/>
                </a:lnTo>
                <a:lnTo>
                  <a:pt x="2900" y="1172"/>
                </a:lnTo>
                <a:lnTo>
                  <a:pt x="2898" y="1174"/>
                </a:lnTo>
                <a:lnTo>
                  <a:pt x="2894" y="1180"/>
                </a:lnTo>
                <a:lnTo>
                  <a:pt x="2892" y="1180"/>
                </a:lnTo>
                <a:lnTo>
                  <a:pt x="2887" y="1183"/>
                </a:lnTo>
                <a:lnTo>
                  <a:pt x="2885" y="1183"/>
                </a:lnTo>
                <a:lnTo>
                  <a:pt x="2881" y="1183"/>
                </a:lnTo>
                <a:lnTo>
                  <a:pt x="2879" y="1180"/>
                </a:lnTo>
                <a:lnTo>
                  <a:pt x="2871" y="1174"/>
                </a:lnTo>
                <a:lnTo>
                  <a:pt x="2868" y="1174"/>
                </a:lnTo>
                <a:lnTo>
                  <a:pt x="2866" y="1172"/>
                </a:lnTo>
                <a:lnTo>
                  <a:pt x="2860" y="1170"/>
                </a:lnTo>
                <a:lnTo>
                  <a:pt x="2852" y="1168"/>
                </a:lnTo>
                <a:lnTo>
                  <a:pt x="2845" y="1168"/>
                </a:lnTo>
                <a:lnTo>
                  <a:pt x="2841" y="1168"/>
                </a:lnTo>
                <a:lnTo>
                  <a:pt x="2837" y="1166"/>
                </a:lnTo>
                <a:lnTo>
                  <a:pt x="2835" y="1166"/>
                </a:lnTo>
                <a:lnTo>
                  <a:pt x="2833" y="1164"/>
                </a:lnTo>
                <a:lnTo>
                  <a:pt x="2833" y="1162"/>
                </a:lnTo>
                <a:lnTo>
                  <a:pt x="2831" y="1157"/>
                </a:lnTo>
                <a:lnTo>
                  <a:pt x="2831" y="1155"/>
                </a:lnTo>
                <a:lnTo>
                  <a:pt x="2831" y="1153"/>
                </a:lnTo>
                <a:lnTo>
                  <a:pt x="2829" y="1151"/>
                </a:lnTo>
                <a:lnTo>
                  <a:pt x="2827" y="1149"/>
                </a:lnTo>
                <a:lnTo>
                  <a:pt x="2818" y="1147"/>
                </a:lnTo>
                <a:lnTo>
                  <a:pt x="2816" y="1147"/>
                </a:lnTo>
                <a:lnTo>
                  <a:pt x="2814" y="1145"/>
                </a:lnTo>
                <a:lnTo>
                  <a:pt x="2812" y="1145"/>
                </a:lnTo>
                <a:lnTo>
                  <a:pt x="2808" y="1143"/>
                </a:lnTo>
                <a:lnTo>
                  <a:pt x="2806" y="1143"/>
                </a:lnTo>
                <a:lnTo>
                  <a:pt x="2804" y="1143"/>
                </a:lnTo>
                <a:lnTo>
                  <a:pt x="2799" y="1141"/>
                </a:lnTo>
                <a:lnTo>
                  <a:pt x="2797" y="1141"/>
                </a:lnTo>
                <a:lnTo>
                  <a:pt x="2793" y="1143"/>
                </a:lnTo>
                <a:lnTo>
                  <a:pt x="2787" y="1143"/>
                </a:lnTo>
                <a:lnTo>
                  <a:pt x="2785" y="1143"/>
                </a:lnTo>
                <a:lnTo>
                  <a:pt x="2778" y="1139"/>
                </a:lnTo>
                <a:lnTo>
                  <a:pt x="2776" y="1139"/>
                </a:lnTo>
                <a:lnTo>
                  <a:pt x="2774" y="1136"/>
                </a:lnTo>
                <a:lnTo>
                  <a:pt x="2772" y="1136"/>
                </a:lnTo>
                <a:lnTo>
                  <a:pt x="2772" y="1136"/>
                </a:lnTo>
                <a:lnTo>
                  <a:pt x="2770" y="1136"/>
                </a:lnTo>
                <a:lnTo>
                  <a:pt x="2770" y="1136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70" y="1134"/>
                </a:lnTo>
                <a:lnTo>
                  <a:pt x="2768" y="1130"/>
                </a:lnTo>
                <a:lnTo>
                  <a:pt x="2766" y="1130"/>
                </a:lnTo>
                <a:lnTo>
                  <a:pt x="2766" y="1130"/>
                </a:lnTo>
                <a:lnTo>
                  <a:pt x="2764" y="1132"/>
                </a:lnTo>
                <a:lnTo>
                  <a:pt x="2764" y="1132"/>
                </a:lnTo>
                <a:lnTo>
                  <a:pt x="2764" y="1130"/>
                </a:lnTo>
                <a:lnTo>
                  <a:pt x="2764" y="1128"/>
                </a:lnTo>
                <a:lnTo>
                  <a:pt x="2760" y="1128"/>
                </a:lnTo>
                <a:lnTo>
                  <a:pt x="2757" y="1128"/>
                </a:lnTo>
                <a:lnTo>
                  <a:pt x="2755" y="1126"/>
                </a:lnTo>
                <a:lnTo>
                  <a:pt x="2753" y="1122"/>
                </a:lnTo>
                <a:lnTo>
                  <a:pt x="2753" y="1122"/>
                </a:lnTo>
                <a:lnTo>
                  <a:pt x="2753" y="1120"/>
                </a:lnTo>
                <a:lnTo>
                  <a:pt x="2755" y="1120"/>
                </a:lnTo>
                <a:lnTo>
                  <a:pt x="2755" y="1118"/>
                </a:lnTo>
                <a:lnTo>
                  <a:pt x="2760" y="1115"/>
                </a:lnTo>
                <a:lnTo>
                  <a:pt x="2762" y="1113"/>
                </a:lnTo>
                <a:lnTo>
                  <a:pt x="2766" y="1109"/>
                </a:lnTo>
                <a:lnTo>
                  <a:pt x="2766" y="1107"/>
                </a:lnTo>
                <a:lnTo>
                  <a:pt x="2768" y="1103"/>
                </a:lnTo>
                <a:lnTo>
                  <a:pt x="2768" y="1103"/>
                </a:lnTo>
                <a:lnTo>
                  <a:pt x="2768" y="1101"/>
                </a:lnTo>
                <a:lnTo>
                  <a:pt x="2768" y="1099"/>
                </a:lnTo>
                <a:lnTo>
                  <a:pt x="2768" y="1097"/>
                </a:lnTo>
                <a:lnTo>
                  <a:pt x="2764" y="1095"/>
                </a:lnTo>
                <a:lnTo>
                  <a:pt x="2762" y="1095"/>
                </a:lnTo>
                <a:lnTo>
                  <a:pt x="2762" y="1092"/>
                </a:lnTo>
                <a:lnTo>
                  <a:pt x="2760" y="1090"/>
                </a:lnTo>
                <a:lnTo>
                  <a:pt x="2760" y="1088"/>
                </a:lnTo>
                <a:lnTo>
                  <a:pt x="2760" y="1086"/>
                </a:lnTo>
                <a:lnTo>
                  <a:pt x="2760" y="1086"/>
                </a:lnTo>
                <a:lnTo>
                  <a:pt x="2762" y="1084"/>
                </a:lnTo>
                <a:lnTo>
                  <a:pt x="2764" y="1084"/>
                </a:lnTo>
                <a:lnTo>
                  <a:pt x="2766" y="1080"/>
                </a:lnTo>
                <a:lnTo>
                  <a:pt x="2768" y="1078"/>
                </a:lnTo>
                <a:lnTo>
                  <a:pt x="2768" y="1078"/>
                </a:lnTo>
                <a:lnTo>
                  <a:pt x="2768" y="1076"/>
                </a:lnTo>
                <a:lnTo>
                  <a:pt x="2768" y="1074"/>
                </a:lnTo>
                <a:lnTo>
                  <a:pt x="2766" y="1074"/>
                </a:lnTo>
                <a:lnTo>
                  <a:pt x="2764" y="1076"/>
                </a:lnTo>
                <a:lnTo>
                  <a:pt x="2762" y="1076"/>
                </a:lnTo>
                <a:lnTo>
                  <a:pt x="2760" y="1078"/>
                </a:lnTo>
                <a:lnTo>
                  <a:pt x="2760" y="1080"/>
                </a:lnTo>
                <a:lnTo>
                  <a:pt x="2757" y="1078"/>
                </a:lnTo>
                <a:lnTo>
                  <a:pt x="2757" y="1078"/>
                </a:lnTo>
                <a:lnTo>
                  <a:pt x="2755" y="1074"/>
                </a:lnTo>
                <a:lnTo>
                  <a:pt x="2755" y="1071"/>
                </a:lnTo>
                <a:lnTo>
                  <a:pt x="2753" y="1071"/>
                </a:lnTo>
                <a:lnTo>
                  <a:pt x="2753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51" y="1071"/>
                </a:lnTo>
                <a:lnTo>
                  <a:pt x="2749" y="1071"/>
                </a:lnTo>
                <a:lnTo>
                  <a:pt x="2749" y="1071"/>
                </a:lnTo>
                <a:lnTo>
                  <a:pt x="2751" y="1069"/>
                </a:lnTo>
                <a:lnTo>
                  <a:pt x="2749" y="1069"/>
                </a:lnTo>
                <a:lnTo>
                  <a:pt x="2749" y="1069"/>
                </a:lnTo>
                <a:lnTo>
                  <a:pt x="2741" y="1071"/>
                </a:lnTo>
                <a:lnTo>
                  <a:pt x="2739" y="1071"/>
                </a:lnTo>
                <a:lnTo>
                  <a:pt x="2736" y="1076"/>
                </a:lnTo>
                <a:lnTo>
                  <a:pt x="2732" y="1076"/>
                </a:lnTo>
                <a:lnTo>
                  <a:pt x="2726" y="1076"/>
                </a:lnTo>
                <a:lnTo>
                  <a:pt x="2722" y="1078"/>
                </a:lnTo>
                <a:lnTo>
                  <a:pt x="2720" y="1076"/>
                </a:lnTo>
                <a:lnTo>
                  <a:pt x="2718" y="1076"/>
                </a:lnTo>
                <a:lnTo>
                  <a:pt x="2716" y="1074"/>
                </a:lnTo>
                <a:lnTo>
                  <a:pt x="2711" y="1074"/>
                </a:lnTo>
                <a:lnTo>
                  <a:pt x="2713" y="1076"/>
                </a:lnTo>
                <a:lnTo>
                  <a:pt x="2711" y="1076"/>
                </a:lnTo>
                <a:lnTo>
                  <a:pt x="2707" y="1076"/>
                </a:lnTo>
                <a:lnTo>
                  <a:pt x="2703" y="1076"/>
                </a:lnTo>
                <a:lnTo>
                  <a:pt x="2701" y="1074"/>
                </a:lnTo>
                <a:lnTo>
                  <a:pt x="2699" y="1074"/>
                </a:lnTo>
                <a:lnTo>
                  <a:pt x="2699" y="1076"/>
                </a:lnTo>
                <a:lnTo>
                  <a:pt x="2695" y="1078"/>
                </a:lnTo>
                <a:lnTo>
                  <a:pt x="2690" y="1078"/>
                </a:lnTo>
                <a:lnTo>
                  <a:pt x="2686" y="1080"/>
                </a:lnTo>
                <a:lnTo>
                  <a:pt x="2684" y="1080"/>
                </a:lnTo>
                <a:lnTo>
                  <a:pt x="2682" y="1080"/>
                </a:lnTo>
                <a:lnTo>
                  <a:pt x="2680" y="1078"/>
                </a:lnTo>
                <a:lnTo>
                  <a:pt x="2678" y="1078"/>
                </a:lnTo>
                <a:lnTo>
                  <a:pt x="2676" y="1076"/>
                </a:lnTo>
                <a:lnTo>
                  <a:pt x="2663" y="1076"/>
                </a:lnTo>
                <a:lnTo>
                  <a:pt x="2659" y="1078"/>
                </a:lnTo>
                <a:lnTo>
                  <a:pt x="2651" y="1078"/>
                </a:lnTo>
                <a:lnTo>
                  <a:pt x="2648" y="1080"/>
                </a:lnTo>
                <a:lnTo>
                  <a:pt x="2644" y="1082"/>
                </a:lnTo>
                <a:lnTo>
                  <a:pt x="2642" y="1082"/>
                </a:lnTo>
                <a:lnTo>
                  <a:pt x="2636" y="1082"/>
                </a:lnTo>
                <a:lnTo>
                  <a:pt x="2625" y="1082"/>
                </a:lnTo>
                <a:lnTo>
                  <a:pt x="2621" y="1084"/>
                </a:lnTo>
                <a:lnTo>
                  <a:pt x="2619" y="1086"/>
                </a:lnTo>
                <a:lnTo>
                  <a:pt x="2615" y="1086"/>
                </a:lnTo>
                <a:lnTo>
                  <a:pt x="2613" y="1088"/>
                </a:lnTo>
                <a:lnTo>
                  <a:pt x="2611" y="1090"/>
                </a:lnTo>
                <a:lnTo>
                  <a:pt x="2609" y="1092"/>
                </a:lnTo>
                <a:lnTo>
                  <a:pt x="2607" y="1095"/>
                </a:lnTo>
                <a:lnTo>
                  <a:pt x="2604" y="1095"/>
                </a:lnTo>
                <a:lnTo>
                  <a:pt x="2602" y="1092"/>
                </a:lnTo>
                <a:lnTo>
                  <a:pt x="2602" y="1092"/>
                </a:lnTo>
                <a:lnTo>
                  <a:pt x="2594" y="1097"/>
                </a:lnTo>
                <a:lnTo>
                  <a:pt x="2592" y="1099"/>
                </a:lnTo>
                <a:lnTo>
                  <a:pt x="2590" y="1099"/>
                </a:lnTo>
                <a:lnTo>
                  <a:pt x="2588" y="1101"/>
                </a:lnTo>
                <a:lnTo>
                  <a:pt x="2586" y="1103"/>
                </a:lnTo>
                <a:lnTo>
                  <a:pt x="2584" y="1105"/>
                </a:lnTo>
                <a:lnTo>
                  <a:pt x="2579" y="1105"/>
                </a:lnTo>
                <a:lnTo>
                  <a:pt x="2579" y="1107"/>
                </a:lnTo>
                <a:lnTo>
                  <a:pt x="2575" y="1105"/>
                </a:lnTo>
                <a:lnTo>
                  <a:pt x="2573" y="1105"/>
                </a:lnTo>
                <a:lnTo>
                  <a:pt x="2569" y="1105"/>
                </a:lnTo>
                <a:lnTo>
                  <a:pt x="2569" y="1105"/>
                </a:lnTo>
                <a:lnTo>
                  <a:pt x="2567" y="1105"/>
                </a:lnTo>
                <a:lnTo>
                  <a:pt x="2567" y="1105"/>
                </a:lnTo>
                <a:lnTo>
                  <a:pt x="2565" y="1103"/>
                </a:lnTo>
                <a:lnTo>
                  <a:pt x="2565" y="1103"/>
                </a:lnTo>
                <a:lnTo>
                  <a:pt x="2565" y="1101"/>
                </a:lnTo>
                <a:lnTo>
                  <a:pt x="2565" y="1101"/>
                </a:lnTo>
                <a:lnTo>
                  <a:pt x="2563" y="1103"/>
                </a:lnTo>
                <a:lnTo>
                  <a:pt x="2560" y="1103"/>
                </a:lnTo>
                <a:lnTo>
                  <a:pt x="2558" y="1105"/>
                </a:lnTo>
                <a:lnTo>
                  <a:pt x="2556" y="1103"/>
                </a:lnTo>
                <a:lnTo>
                  <a:pt x="2554" y="1103"/>
                </a:lnTo>
                <a:lnTo>
                  <a:pt x="2552" y="1103"/>
                </a:lnTo>
                <a:lnTo>
                  <a:pt x="2550" y="1103"/>
                </a:lnTo>
                <a:lnTo>
                  <a:pt x="2546" y="1105"/>
                </a:lnTo>
                <a:lnTo>
                  <a:pt x="2542" y="1105"/>
                </a:lnTo>
                <a:lnTo>
                  <a:pt x="2537" y="1103"/>
                </a:lnTo>
                <a:lnTo>
                  <a:pt x="2533" y="1101"/>
                </a:lnTo>
                <a:lnTo>
                  <a:pt x="2531" y="1097"/>
                </a:lnTo>
                <a:lnTo>
                  <a:pt x="2531" y="1095"/>
                </a:lnTo>
                <a:lnTo>
                  <a:pt x="2531" y="1095"/>
                </a:lnTo>
                <a:lnTo>
                  <a:pt x="2531" y="1092"/>
                </a:lnTo>
                <a:lnTo>
                  <a:pt x="2529" y="1092"/>
                </a:lnTo>
                <a:lnTo>
                  <a:pt x="2527" y="1092"/>
                </a:lnTo>
                <a:lnTo>
                  <a:pt x="2527" y="1095"/>
                </a:lnTo>
                <a:lnTo>
                  <a:pt x="2525" y="1095"/>
                </a:lnTo>
                <a:lnTo>
                  <a:pt x="2523" y="1095"/>
                </a:lnTo>
                <a:lnTo>
                  <a:pt x="2521" y="1097"/>
                </a:lnTo>
                <a:lnTo>
                  <a:pt x="2516" y="1111"/>
                </a:lnTo>
                <a:lnTo>
                  <a:pt x="2510" y="1122"/>
                </a:lnTo>
                <a:lnTo>
                  <a:pt x="2508" y="1124"/>
                </a:lnTo>
                <a:lnTo>
                  <a:pt x="2504" y="1126"/>
                </a:lnTo>
                <a:lnTo>
                  <a:pt x="2498" y="1130"/>
                </a:lnTo>
                <a:lnTo>
                  <a:pt x="2487" y="1134"/>
                </a:lnTo>
                <a:lnTo>
                  <a:pt x="2485" y="1136"/>
                </a:lnTo>
                <a:lnTo>
                  <a:pt x="2483" y="1136"/>
                </a:lnTo>
                <a:lnTo>
                  <a:pt x="2479" y="1141"/>
                </a:lnTo>
                <a:lnTo>
                  <a:pt x="2475" y="1147"/>
                </a:lnTo>
                <a:lnTo>
                  <a:pt x="2475" y="1147"/>
                </a:lnTo>
                <a:lnTo>
                  <a:pt x="2472" y="1151"/>
                </a:lnTo>
                <a:lnTo>
                  <a:pt x="2472" y="1155"/>
                </a:lnTo>
                <a:lnTo>
                  <a:pt x="2468" y="1160"/>
                </a:lnTo>
                <a:lnTo>
                  <a:pt x="2466" y="1166"/>
                </a:lnTo>
                <a:lnTo>
                  <a:pt x="2466" y="1170"/>
                </a:lnTo>
                <a:lnTo>
                  <a:pt x="2466" y="1174"/>
                </a:lnTo>
                <a:lnTo>
                  <a:pt x="2464" y="1176"/>
                </a:lnTo>
                <a:lnTo>
                  <a:pt x="2464" y="1176"/>
                </a:lnTo>
                <a:lnTo>
                  <a:pt x="2466" y="1178"/>
                </a:lnTo>
                <a:lnTo>
                  <a:pt x="2468" y="1180"/>
                </a:lnTo>
                <a:lnTo>
                  <a:pt x="2468" y="1183"/>
                </a:lnTo>
                <a:lnTo>
                  <a:pt x="2468" y="1185"/>
                </a:lnTo>
                <a:lnTo>
                  <a:pt x="2466" y="1189"/>
                </a:lnTo>
                <a:lnTo>
                  <a:pt x="2464" y="1191"/>
                </a:lnTo>
                <a:lnTo>
                  <a:pt x="2462" y="1193"/>
                </a:lnTo>
                <a:lnTo>
                  <a:pt x="2460" y="1197"/>
                </a:lnTo>
                <a:lnTo>
                  <a:pt x="2456" y="1201"/>
                </a:lnTo>
                <a:lnTo>
                  <a:pt x="2454" y="1204"/>
                </a:lnTo>
                <a:lnTo>
                  <a:pt x="2447" y="1208"/>
                </a:lnTo>
                <a:lnTo>
                  <a:pt x="2443" y="1210"/>
                </a:lnTo>
                <a:lnTo>
                  <a:pt x="2443" y="1212"/>
                </a:lnTo>
                <a:lnTo>
                  <a:pt x="2441" y="1214"/>
                </a:lnTo>
                <a:lnTo>
                  <a:pt x="2435" y="1216"/>
                </a:lnTo>
                <a:lnTo>
                  <a:pt x="2426" y="1218"/>
                </a:lnTo>
                <a:lnTo>
                  <a:pt x="2422" y="1218"/>
                </a:lnTo>
                <a:lnTo>
                  <a:pt x="2420" y="1220"/>
                </a:lnTo>
                <a:lnTo>
                  <a:pt x="2418" y="1222"/>
                </a:lnTo>
                <a:lnTo>
                  <a:pt x="2416" y="1224"/>
                </a:lnTo>
                <a:lnTo>
                  <a:pt x="2416" y="1227"/>
                </a:lnTo>
                <a:lnTo>
                  <a:pt x="2414" y="1231"/>
                </a:lnTo>
                <a:lnTo>
                  <a:pt x="2412" y="1235"/>
                </a:lnTo>
                <a:lnTo>
                  <a:pt x="2412" y="1239"/>
                </a:lnTo>
                <a:lnTo>
                  <a:pt x="2410" y="1239"/>
                </a:lnTo>
                <a:lnTo>
                  <a:pt x="2405" y="1241"/>
                </a:lnTo>
                <a:lnTo>
                  <a:pt x="2403" y="1243"/>
                </a:lnTo>
                <a:lnTo>
                  <a:pt x="2401" y="1245"/>
                </a:lnTo>
                <a:lnTo>
                  <a:pt x="2399" y="1245"/>
                </a:lnTo>
                <a:lnTo>
                  <a:pt x="2397" y="1248"/>
                </a:lnTo>
                <a:lnTo>
                  <a:pt x="2397" y="1250"/>
                </a:lnTo>
                <a:lnTo>
                  <a:pt x="2397" y="1252"/>
                </a:lnTo>
                <a:lnTo>
                  <a:pt x="2395" y="1256"/>
                </a:lnTo>
                <a:lnTo>
                  <a:pt x="2393" y="1258"/>
                </a:lnTo>
                <a:lnTo>
                  <a:pt x="2393" y="1262"/>
                </a:lnTo>
                <a:lnTo>
                  <a:pt x="2393" y="1266"/>
                </a:lnTo>
                <a:lnTo>
                  <a:pt x="2391" y="1269"/>
                </a:lnTo>
                <a:lnTo>
                  <a:pt x="2391" y="1271"/>
                </a:lnTo>
                <a:lnTo>
                  <a:pt x="2389" y="1273"/>
                </a:lnTo>
                <a:lnTo>
                  <a:pt x="2382" y="1279"/>
                </a:lnTo>
                <a:lnTo>
                  <a:pt x="2378" y="1281"/>
                </a:lnTo>
                <a:lnTo>
                  <a:pt x="2378" y="1283"/>
                </a:lnTo>
                <a:lnTo>
                  <a:pt x="2376" y="1283"/>
                </a:lnTo>
                <a:lnTo>
                  <a:pt x="2376" y="1285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8" y="1283"/>
                </a:lnTo>
                <a:lnTo>
                  <a:pt x="2376" y="1287"/>
                </a:lnTo>
                <a:lnTo>
                  <a:pt x="2376" y="1289"/>
                </a:lnTo>
                <a:lnTo>
                  <a:pt x="2374" y="1292"/>
                </a:lnTo>
                <a:lnTo>
                  <a:pt x="2372" y="1294"/>
                </a:lnTo>
                <a:lnTo>
                  <a:pt x="2374" y="1294"/>
                </a:lnTo>
                <a:lnTo>
                  <a:pt x="2374" y="1296"/>
                </a:lnTo>
                <a:lnTo>
                  <a:pt x="2372" y="1298"/>
                </a:lnTo>
                <a:lnTo>
                  <a:pt x="2370" y="1302"/>
                </a:lnTo>
                <a:lnTo>
                  <a:pt x="2368" y="1306"/>
                </a:lnTo>
                <a:lnTo>
                  <a:pt x="2366" y="1306"/>
                </a:lnTo>
                <a:lnTo>
                  <a:pt x="2364" y="1308"/>
                </a:lnTo>
                <a:lnTo>
                  <a:pt x="2361" y="1313"/>
                </a:lnTo>
                <a:lnTo>
                  <a:pt x="2361" y="1319"/>
                </a:lnTo>
                <a:lnTo>
                  <a:pt x="2359" y="1327"/>
                </a:lnTo>
                <a:lnTo>
                  <a:pt x="2361" y="1327"/>
                </a:lnTo>
                <a:lnTo>
                  <a:pt x="2361" y="1325"/>
                </a:lnTo>
                <a:lnTo>
                  <a:pt x="2361" y="1325"/>
                </a:lnTo>
                <a:lnTo>
                  <a:pt x="2364" y="1323"/>
                </a:lnTo>
                <a:lnTo>
                  <a:pt x="2364" y="1323"/>
                </a:lnTo>
                <a:lnTo>
                  <a:pt x="2366" y="1327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31"/>
                </a:lnTo>
                <a:lnTo>
                  <a:pt x="2368" y="1329"/>
                </a:lnTo>
                <a:lnTo>
                  <a:pt x="2370" y="1329"/>
                </a:lnTo>
                <a:lnTo>
                  <a:pt x="2370" y="1331"/>
                </a:lnTo>
                <a:lnTo>
                  <a:pt x="2372" y="1334"/>
                </a:lnTo>
                <a:lnTo>
                  <a:pt x="2372" y="1338"/>
                </a:lnTo>
                <a:lnTo>
                  <a:pt x="2372" y="1338"/>
                </a:lnTo>
                <a:lnTo>
                  <a:pt x="2372" y="1340"/>
                </a:lnTo>
                <a:lnTo>
                  <a:pt x="2372" y="1344"/>
                </a:lnTo>
                <a:lnTo>
                  <a:pt x="2370" y="1348"/>
                </a:lnTo>
                <a:lnTo>
                  <a:pt x="2372" y="1348"/>
                </a:lnTo>
                <a:lnTo>
                  <a:pt x="2370" y="1348"/>
                </a:lnTo>
                <a:lnTo>
                  <a:pt x="2370" y="1350"/>
                </a:lnTo>
                <a:lnTo>
                  <a:pt x="2368" y="1350"/>
                </a:lnTo>
                <a:lnTo>
                  <a:pt x="2370" y="1350"/>
                </a:lnTo>
                <a:lnTo>
                  <a:pt x="2372" y="1352"/>
                </a:lnTo>
                <a:lnTo>
                  <a:pt x="2372" y="1354"/>
                </a:lnTo>
                <a:lnTo>
                  <a:pt x="2374" y="1359"/>
                </a:lnTo>
                <a:lnTo>
                  <a:pt x="2374" y="1363"/>
                </a:lnTo>
                <a:lnTo>
                  <a:pt x="2376" y="1367"/>
                </a:lnTo>
                <a:lnTo>
                  <a:pt x="2376" y="1371"/>
                </a:lnTo>
                <a:lnTo>
                  <a:pt x="2374" y="1378"/>
                </a:lnTo>
                <a:lnTo>
                  <a:pt x="2372" y="1382"/>
                </a:lnTo>
                <a:lnTo>
                  <a:pt x="2372" y="1386"/>
                </a:lnTo>
                <a:lnTo>
                  <a:pt x="2370" y="1390"/>
                </a:lnTo>
                <a:lnTo>
                  <a:pt x="2370" y="1392"/>
                </a:lnTo>
                <a:lnTo>
                  <a:pt x="2368" y="1394"/>
                </a:lnTo>
                <a:lnTo>
                  <a:pt x="2368" y="1403"/>
                </a:lnTo>
                <a:lnTo>
                  <a:pt x="2368" y="1403"/>
                </a:lnTo>
                <a:lnTo>
                  <a:pt x="2364" y="1409"/>
                </a:lnTo>
                <a:lnTo>
                  <a:pt x="2359" y="1415"/>
                </a:lnTo>
                <a:lnTo>
                  <a:pt x="2355" y="1417"/>
                </a:lnTo>
                <a:lnTo>
                  <a:pt x="2353" y="1417"/>
                </a:lnTo>
                <a:lnTo>
                  <a:pt x="2355" y="1419"/>
                </a:lnTo>
                <a:lnTo>
                  <a:pt x="2355" y="1417"/>
                </a:lnTo>
                <a:lnTo>
                  <a:pt x="2357" y="1417"/>
                </a:lnTo>
                <a:lnTo>
                  <a:pt x="2357" y="1419"/>
                </a:lnTo>
                <a:lnTo>
                  <a:pt x="2359" y="1419"/>
                </a:lnTo>
                <a:lnTo>
                  <a:pt x="2359" y="1422"/>
                </a:lnTo>
                <a:lnTo>
                  <a:pt x="2361" y="1424"/>
                </a:lnTo>
                <a:lnTo>
                  <a:pt x="2364" y="1426"/>
                </a:lnTo>
                <a:lnTo>
                  <a:pt x="2364" y="1428"/>
                </a:lnTo>
                <a:lnTo>
                  <a:pt x="2364" y="1428"/>
                </a:lnTo>
                <a:lnTo>
                  <a:pt x="2366" y="1428"/>
                </a:lnTo>
                <a:lnTo>
                  <a:pt x="2366" y="1428"/>
                </a:lnTo>
                <a:lnTo>
                  <a:pt x="2368" y="1428"/>
                </a:lnTo>
                <a:lnTo>
                  <a:pt x="2366" y="1428"/>
                </a:lnTo>
                <a:lnTo>
                  <a:pt x="2366" y="1430"/>
                </a:lnTo>
                <a:lnTo>
                  <a:pt x="2366" y="1430"/>
                </a:lnTo>
                <a:lnTo>
                  <a:pt x="2366" y="1432"/>
                </a:lnTo>
                <a:lnTo>
                  <a:pt x="2366" y="1432"/>
                </a:lnTo>
                <a:lnTo>
                  <a:pt x="2368" y="1434"/>
                </a:lnTo>
                <a:lnTo>
                  <a:pt x="2368" y="1434"/>
                </a:lnTo>
                <a:lnTo>
                  <a:pt x="2368" y="1436"/>
                </a:lnTo>
                <a:lnTo>
                  <a:pt x="2370" y="1438"/>
                </a:lnTo>
                <a:lnTo>
                  <a:pt x="2370" y="1438"/>
                </a:lnTo>
                <a:lnTo>
                  <a:pt x="2374" y="1436"/>
                </a:lnTo>
                <a:lnTo>
                  <a:pt x="2378" y="1436"/>
                </a:lnTo>
                <a:lnTo>
                  <a:pt x="2382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4" y="1436"/>
                </a:lnTo>
                <a:lnTo>
                  <a:pt x="2382" y="1436"/>
                </a:lnTo>
                <a:lnTo>
                  <a:pt x="2378" y="1436"/>
                </a:lnTo>
                <a:lnTo>
                  <a:pt x="2376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4" y="1438"/>
                </a:lnTo>
                <a:lnTo>
                  <a:pt x="2372" y="1438"/>
                </a:lnTo>
                <a:lnTo>
                  <a:pt x="2370" y="1440"/>
                </a:lnTo>
                <a:lnTo>
                  <a:pt x="2368" y="1438"/>
                </a:lnTo>
                <a:lnTo>
                  <a:pt x="2368" y="1438"/>
                </a:lnTo>
                <a:lnTo>
                  <a:pt x="2368" y="1436"/>
                </a:lnTo>
                <a:lnTo>
                  <a:pt x="2366" y="1436"/>
                </a:lnTo>
                <a:lnTo>
                  <a:pt x="2366" y="1436"/>
                </a:lnTo>
                <a:lnTo>
                  <a:pt x="2364" y="1438"/>
                </a:lnTo>
                <a:lnTo>
                  <a:pt x="2366" y="1440"/>
                </a:lnTo>
                <a:lnTo>
                  <a:pt x="2366" y="1443"/>
                </a:lnTo>
                <a:lnTo>
                  <a:pt x="2366" y="1445"/>
                </a:lnTo>
                <a:lnTo>
                  <a:pt x="2366" y="1445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6" y="1449"/>
                </a:lnTo>
                <a:lnTo>
                  <a:pt x="2368" y="1449"/>
                </a:lnTo>
                <a:lnTo>
                  <a:pt x="2368" y="1447"/>
                </a:lnTo>
                <a:lnTo>
                  <a:pt x="2368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70" y="1449"/>
                </a:lnTo>
                <a:lnTo>
                  <a:pt x="2368" y="1449"/>
                </a:lnTo>
                <a:lnTo>
                  <a:pt x="2366" y="1451"/>
                </a:lnTo>
                <a:lnTo>
                  <a:pt x="2366" y="1451"/>
                </a:lnTo>
                <a:lnTo>
                  <a:pt x="2364" y="1451"/>
                </a:lnTo>
                <a:lnTo>
                  <a:pt x="2366" y="1453"/>
                </a:lnTo>
                <a:lnTo>
                  <a:pt x="2366" y="1453"/>
                </a:lnTo>
                <a:lnTo>
                  <a:pt x="2370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5"/>
                </a:lnTo>
                <a:lnTo>
                  <a:pt x="2372" y="1457"/>
                </a:lnTo>
                <a:lnTo>
                  <a:pt x="2372" y="1459"/>
                </a:lnTo>
                <a:lnTo>
                  <a:pt x="2374" y="1459"/>
                </a:lnTo>
                <a:lnTo>
                  <a:pt x="2376" y="1459"/>
                </a:lnTo>
                <a:lnTo>
                  <a:pt x="2376" y="1459"/>
                </a:lnTo>
                <a:lnTo>
                  <a:pt x="2378" y="1459"/>
                </a:lnTo>
                <a:lnTo>
                  <a:pt x="2376" y="1461"/>
                </a:lnTo>
                <a:lnTo>
                  <a:pt x="2378" y="1461"/>
                </a:lnTo>
                <a:lnTo>
                  <a:pt x="2380" y="1461"/>
                </a:lnTo>
                <a:lnTo>
                  <a:pt x="2382" y="1459"/>
                </a:lnTo>
                <a:lnTo>
                  <a:pt x="2384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9" y="1459"/>
                </a:lnTo>
                <a:lnTo>
                  <a:pt x="2387" y="1459"/>
                </a:lnTo>
                <a:lnTo>
                  <a:pt x="2384" y="1459"/>
                </a:lnTo>
                <a:lnTo>
                  <a:pt x="2384" y="1461"/>
                </a:lnTo>
                <a:lnTo>
                  <a:pt x="2382" y="1461"/>
                </a:lnTo>
                <a:lnTo>
                  <a:pt x="2382" y="1461"/>
                </a:lnTo>
                <a:lnTo>
                  <a:pt x="2384" y="1463"/>
                </a:lnTo>
                <a:lnTo>
                  <a:pt x="2384" y="1463"/>
                </a:lnTo>
                <a:lnTo>
                  <a:pt x="2387" y="1463"/>
                </a:lnTo>
                <a:lnTo>
                  <a:pt x="2387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9" y="1463"/>
                </a:lnTo>
                <a:lnTo>
                  <a:pt x="2387" y="1463"/>
                </a:lnTo>
                <a:lnTo>
                  <a:pt x="2384" y="1466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68"/>
                </a:lnTo>
                <a:lnTo>
                  <a:pt x="2384" y="1470"/>
                </a:lnTo>
                <a:lnTo>
                  <a:pt x="2384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0"/>
                </a:lnTo>
                <a:lnTo>
                  <a:pt x="2387" y="1472"/>
                </a:lnTo>
                <a:lnTo>
                  <a:pt x="2389" y="1472"/>
                </a:lnTo>
                <a:lnTo>
                  <a:pt x="2389" y="1470"/>
                </a:lnTo>
                <a:lnTo>
                  <a:pt x="2389" y="1470"/>
                </a:lnTo>
                <a:lnTo>
                  <a:pt x="2389" y="1472"/>
                </a:lnTo>
                <a:lnTo>
                  <a:pt x="2391" y="1474"/>
                </a:lnTo>
                <a:lnTo>
                  <a:pt x="2389" y="1474"/>
                </a:lnTo>
                <a:lnTo>
                  <a:pt x="2391" y="1476"/>
                </a:lnTo>
                <a:lnTo>
                  <a:pt x="2391" y="1476"/>
                </a:lnTo>
                <a:lnTo>
                  <a:pt x="2391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3" y="1474"/>
                </a:lnTo>
                <a:lnTo>
                  <a:pt x="2395" y="1474"/>
                </a:lnTo>
                <a:lnTo>
                  <a:pt x="2395" y="1476"/>
                </a:lnTo>
                <a:lnTo>
                  <a:pt x="2395" y="1478"/>
                </a:lnTo>
                <a:lnTo>
                  <a:pt x="2397" y="1476"/>
                </a:lnTo>
                <a:lnTo>
                  <a:pt x="2397" y="1476"/>
                </a:lnTo>
                <a:lnTo>
                  <a:pt x="2397" y="1478"/>
                </a:lnTo>
                <a:lnTo>
                  <a:pt x="2397" y="1478"/>
                </a:lnTo>
                <a:lnTo>
                  <a:pt x="2399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3" y="1484"/>
                </a:lnTo>
                <a:lnTo>
                  <a:pt x="2405" y="1484"/>
                </a:lnTo>
                <a:lnTo>
                  <a:pt x="2405" y="1487"/>
                </a:lnTo>
                <a:lnTo>
                  <a:pt x="2405" y="1487"/>
                </a:lnTo>
                <a:lnTo>
                  <a:pt x="2408" y="1489"/>
                </a:lnTo>
                <a:lnTo>
                  <a:pt x="2408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89"/>
                </a:lnTo>
                <a:lnTo>
                  <a:pt x="2410" y="1491"/>
                </a:lnTo>
                <a:lnTo>
                  <a:pt x="2410" y="1493"/>
                </a:lnTo>
                <a:lnTo>
                  <a:pt x="2410" y="1493"/>
                </a:lnTo>
                <a:lnTo>
                  <a:pt x="2412" y="1493"/>
                </a:lnTo>
                <a:lnTo>
                  <a:pt x="2414" y="1495"/>
                </a:lnTo>
                <a:lnTo>
                  <a:pt x="2414" y="1497"/>
                </a:lnTo>
                <a:lnTo>
                  <a:pt x="2414" y="1497"/>
                </a:lnTo>
                <a:lnTo>
                  <a:pt x="2416" y="1499"/>
                </a:lnTo>
                <a:lnTo>
                  <a:pt x="2416" y="1499"/>
                </a:lnTo>
                <a:lnTo>
                  <a:pt x="2416" y="1501"/>
                </a:lnTo>
                <a:lnTo>
                  <a:pt x="2416" y="1501"/>
                </a:lnTo>
                <a:lnTo>
                  <a:pt x="2416" y="1501"/>
                </a:lnTo>
                <a:lnTo>
                  <a:pt x="2418" y="1503"/>
                </a:lnTo>
                <a:lnTo>
                  <a:pt x="2418" y="1503"/>
                </a:lnTo>
                <a:lnTo>
                  <a:pt x="2418" y="1503"/>
                </a:lnTo>
                <a:lnTo>
                  <a:pt x="2416" y="1503"/>
                </a:lnTo>
                <a:lnTo>
                  <a:pt x="2416" y="1505"/>
                </a:lnTo>
                <a:lnTo>
                  <a:pt x="2416" y="1505"/>
                </a:lnTo>
                <a:lnTo>
                  <a:pt x="2416" y="1508"/>
                </a:lnTo>
                <a:lnTo>
                  <a:pt x="2418" y="1508"/>
                </a:lnTo>
                <a:lnTo>
                  <a:pt x="2418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20" y="1508"/>
                </a:lnTo>
                <a:lnTo>
                  <a:pt x="2418" y="1510"/>
                </a:lnTo>
                <a:lnTo>
                  <a:pt x="2418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0"/>
                </a:lnTo>
                <a:lnTo>
                  <a:pt x="2416" y="1512"/>
                </a:lnTo>
                <a:lnTo>
                  <a:pt x="2418" y="1514"/>
                </a:lnTo>
                <a:lnTo>
                  <a:pt x="2420" y="1514"/>
                </a:lnTo>
                <a:lnTo>
                  <a:pt x="2420" y="1514"/>
                </a:lnTo>
                <a:lnTo>
                  <a:pt x="2420" y="1516"/>
                </a:lnTo>
                <a:lnTo>
                  <a:pt x="2420" y="1518"/>
                </a:lnTo>
                <a:lnTo>
                  <a:pt x="2422" y="1518"/>
                </a:lnTo>
                <a:lnTo>
                  <a:pt x="2422" y="1520"/>
                </a:lnTo>
                <a:lnTo>
                  <a:pt x="2424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6" y="1520"/>
                </a:lnTo>
                <a:lnTo>
                  <a:pt x="2428" y="1522"/>
                </a:lnTo>
                <a:lnTo>
                  <a:pt x="2426" y="1524"/>
                </a:lnTo>
                <a:lnTo>
                  <a:pt x="2426" y="1524"/>
                </a:lnTo>
                <a:lnTo>
                  <a:pt x="2428" y="1526"/>
                </a:lnTo>
                <a:lnTo>
                  <a:pt x="2435" y="1528"/>
                </a:lnTo>
                <a:lnTo>
                  <a:pt x="2437" y="1528"/>
                </a:lnTo>
                <a:lnTo>
                  <a:pt x="2441" y="1531"/>
                </a:lnTo>
                <a:lnTo>
                  <a:pt x="2441" y="1533"/>
                </a:lnTo>
                <a:lnTo>
                  <a:pt x="2443" y="1535"/>
                </a:lnTo>
                <a:lnTo>
                  <a:pt x="2447" y="1537"/>
                </a:lnTo>
                <a:lnTo>
                  <a:pt x="2452" y="1539"/>
                </a:lnTo>
                <a:lnTo>
                  <a:pt x="2452" y="1541"/>
                </a:lnTo>
                <a:lnTo>
                  <a:pt x="2454" y="1541"/>
                </a:lnTo>
                <a:lnTo>
                  <a:pt x="2454" y="1541"/>
                </a:lnTo>
                <a:lnTo>
                  <a:pt x="2458" y="1543"/>
                </a:lnTo>
                <a:lnTo>
                  <a:pt x="2458" y="1543"/>
                </a:lnTo>
                <a:lnTo>
                  <a:pt x="2468" y="1552"/>
                </a:lnTo>
                <a:lnTo>
                  <a:pt x="2472" y="1556"/>
                </a:lnTo>
                <a:lnTo>
                  <a:pt x="2475" y="1558"/>
                </a:lnTo>
                <a:lnTo>
                  <a:pt x="2487" y="1566"/>
                </a:lnTo>
                <a:lnTo>
                  <a:pt x="2491" y="1566"/>
                </a:lnTo>
                <a:lnTo>
                  <a:pt x="2498" y="1568"/>
                </a:lnTo>
                <a:lnTo>
                  <a:pt x="2498" y="1568"/>
                </a:lnTo>
                <a:lnTo>
                  <a:pt x="2500" y="1568"/>
                </a:lnTo>
                <a:lnTo>
                  <a:pt x="2504" y="1566"/>
                </a:lnTo>
                <a:lnTo>
                  <a:pt x="2506" y="1566"/>
                </a:lnTo>
                <a:lnTo>
                  <a:pt x="2508" y="1564"/>
                </a:lnTo>
                <a:lnTo>
                  <a:pt x="2508" y="1564"/>
                </a:lnTo>
                <a:lnTo>
                  <a:pt x="2512" y="1562"/>
                </a:lnTo>
                <a:lnTo>
                  <a:pt x="2521" y="1560"/>
                </a:lnTo>
                <a:lnTo>
                  <a:pt x="2523" y="1560"/>
                </a:lnTo>
                <a:lnTo>
                  <a:pt x="2527" y="1558"/>
                </a:lnTo>
                <a:lnTo>
                  <a:pt x="2535" y="1558"/>
                </a:lnTo>
                <a:lnTo>
                  <a:pt x="2533" y="1558"/>
                </a:lnTo>
                <a:lnTo>
                  <a:pt x="2531" y="1558"/>
                </a:lnTo>
                <a:lnTo>
                  <a:pt x="2529" y="1558"/>
                </a:lnTo>
                <a:lnTo>
                  <a:pt x="2531" y="1556"/>
                </a:lnTo>
                <a:lnTo>
                  <a:pt x="2531" y="1556"/>
                </a:lnTo>
                <a:lnTo>
                  <a:pt x="2535" y="1556"/>
                </a:lnTo>
                <a:lnTo>
                  <a:pt x="2535" y="1558"/>
                </a:lnTo>
                <a:lnTo>
                  <a:pt x="2537" y="1558"/>
                </a:lnTo>
                <a:lnTo>
                  <a:pt x="2540" y="1558"/>
                </a:lnTo>
                <a:lnTo>
                  <a:pt x="2550" y="1556"/>
                </a:lnTo>
                <a:lnTo>
                  <a:pt x="2548" y="1556"/>
                </a:lnTo>
                <a:lnTo>
                  <a:pt x="2548" y="1556"/>
                </a:lnTo>
                <a:lnTo>
                  <a:pt x="2542" y="1556"/>
                </a:lnTo>
                <a:lnTo>
                  <a:pt x="2542" y="1556"/>
                </a:lnTo>
                <a:lnTo>
                  <a:pt x="2544" y="1556"/>
                </a:lnTo>
                <a:lnTo>
                  <a:pt x="2548" y="1556"/>
                </a:lnTo>
                <a:lnTo>
                  <a:pt x="2550" y="1556"/>
                </a:lnTo>
                <a:lnTo>
                  <a:pt x="2552" y="1556"/>
                </a:lnTo>
                <a:lnTo>
                  <a:pt x="2558" y="1558"/>
                </a:lnTo>
                <a:lnTo>
                  <a:pt x="2560" y="1558"/>
                </a:lnTo>
                <a:lnTo>
                  <a:pt x="2560" y="1554"/>
                </a:lnTo>
                <a:lnTo>
                  <a:pt x="2560" y="1554"/>
                </a:lnTo>
                <a:lnTo>
                  <a:pt x="2563" y="1554"/>
                </a:lnTo>
                <a:lnTo>
                  <a:pt x="2563" y="1556"/>
                </a:lnTo>
                <a:lnTo>
                  <a:pt x="2563" y="1558"/>
                </a:lnTo>
                <a:lnTo>
                  <a:pt x="2565" y="1558"/>
                </a:lnTo>
                <a:lnTo>
                  <a:pt x="2565" y="1558"/>
                </a:lnTo>
                <a:lnTo>
                  <a:pt x="2563" y="1558"/>
                </a:lnTo>
                <a:lnTo>
                  <a:pt x="2560" y="1558"/>
                </a:lnTo>
                <a:lnTo>
                  <a:pt x="2560" y="1558"/>
                </a:lnTo>
                <a:lnTo>
                  <a:pt x="2563" y="1558"/>
                </a:lnTo>
                <a:lnTo>
                  <a:pt x="2563" y="1558"/>
                </a:lnTo>
                <a:lnTo>
                  <a:pt x="2565" y="1558"/>
                </a:lnTo>
                <a:lnTo>
                  <a:pt x="2569" y="1560"/>
                </a:lnTo>
                <a:lnTo>
                  <a:pt x="2573" y="1560"/>
                </a:lnTo>
                <a:lnTo>
                  <a:pt x="2575" y="1562"/>
                </a:lnTo>
                <a:lnTo>
                  <a:pt x="2577" y="1562"/>
                </a:lnTo>
                <a:lnTo>
                  <a:pt x="2579" y="1562"/>
                </a:lnTo>
                <a:lnTo>
                  <a:pt x="2581" y="1562"/>
                </a:lnTo>
                <a:lnTo>
                  <a:pt x="2584" y="1560"/>
                </a:lnTo>
                <a:lnTo>
                  <a:pt x="2586" y="1558"/>
                </a:lnTo>
                <a:lnTo>
                  <a:pt x="2592" y="1556"/>
                </a:lnTo>
                <a:lnTo>
                  <a:pt x="2596" y="1556"/>
                </a:lnTo>
                <a:lnTo>
                  <a:pt x="2598" y="1556"/>
                </a:lnTo>
                <a:lnTo>
                  <a:pt x="2600" y="1554"/>
                </a:lnTo>
                <a:lnTo>
                  <a:pt x="2602" y="1552"/>
                </a:lnTo>
                <a:lnTo>
                  <a:pt x="2607" y="1552"/>
                </a:lnTo>
                <a:lnTo>
                  <a:pt x="2611" y="1549"/>
                </a:lnTo>
                <a:lnTo>
                  <a:pt x="2617" y="1547"/>
                </a:lnTo>
                <a:lnTo>
                  <a:pt x="2619" y="1547"/>
                </a:lnTo>
                <a:lnTo>
                  <a:pt x="2621" y="1547"/>
                </a:lnTo>
                <a:lnTo>
                  <a:pt x="2623" y="1545"/>
                </a:lnTo>
                <a:lnTo>
                  <a:pt x="2623" y="1545"/>
                </a:lnTo>
                <a:lnTo>
                  <a:pt x="2623" y="1543"/>
                </a:lnTo>
                <a:lnTo>
                  <a:pt x="2625" y="1543"/>
                </a:lnTo>
                <a:lnTo>
                  <a:pt x="2628" y="1543"/>
                </a:lnTo>
                <a:lnTo>
                  <a:pt x="2632" y="1541"/>
                </a:lnTo>
                <a:lnTo>
                  <a:pt x="2634" y="1541"/>
                </a:lnTo>
                <a:lnTo>
                  <a:pt x="2640" y="1541"/>
                </a:lnTo>
                <a:lnTo>
                  <a:pt x="2646" y="1539"/>
                </a:lnTo>
                <a:lnTo>
                  <a:pt x="2648" y="1539"/>
                </a:lnTo>
                <a:lnTo>
                  <a:pt x="2657" y="1539"/>
                </a:lnTo>
                <a:lnTo>
                  <a:pt x="2657" y="1537"/>
                </a:lnTo>
                <a:lnTo>
                  <a:pt x="2659" y="1537"/>
                </a:lnTo>
                <a:lnTo>
                  <a:pt x="2661" y="1537"/>
                </a:lnTo>
                <a:lnTo>
                  <a:pt x="2661" y="1537"/>
                </a:lnTo>
                <a:lnTo>
                  <a:pt x="2659" y="1539"/>
                </a:lnTo>
                <a:lnTo>
                  <a:pt x="2659" y="1539"/>
                </a:lnTo>
                <a:lnTo>
                  <a:pt x="2657" y="1539"/>
                </a:lnTo>
                <a:lnTo>
                  <a:pt x="2659" y="1539"/>
                </a:lnTo>
                <a:lnTo>
                  <a:pt x="2667" y="1539"/>
                </a:lnTo>
                <a:lnTo>
                  <a:pt x="2672" y="1539"/>
                </a:lnTo>
                <a:lnTo>
                  <a:pt x="2676" y="1541"/>
                </a:lnTo>
                <a:lnTo>
                  <a:pt x="2678" y="1545"/>
                </a:lnTo>
                <a:lnTo>
                  <a:pt x="2680" y="1547"/>
                </a:lnTo>
                <a:lnTo>
                  <a:pt x="2682" y="1547"/>
                </a:lnTo>
                <a:lnTo>
                  <a:pt x="2682" y="1549"/>
                </a:lnTo>
                <a:lnTo>
                  <a:pt x="2682" y="1549"/>
                </a:lnTo>
                <a:lnTo>
                  <a:pt x="2682" y="1552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4" y="1549"/>
                </a:lnTo>
                <a:lnTo>
                  <a:pt x="2686" y="1549"/>
                </a:lnTo>
                <a:lnTo>
                  <a:pt x="2686" y="1549"/>
                </a:lnTo>
                <a:lnTo>
                  <a:pt x="2686" y="1552"/>
                </a:lnTo>
                <a:lnTo>
                  <a:pt x="2686" y="1552"/>
                </a:lnTo>
                <a:lnTo>
                  <a:pt x="2684" y="1552"/>
                </a:lnTo>
                <a:lnTo>
                  <a:pt x="2684" y="1552"/>
                </a:lnTo>
                <a:lnTo>
                  <a:pt x="2682" y="1552"/>
                </a:lnTo>
                <a:lnTo>
                  <a:pt x="2684" y="1552"/>
                </a:lnTo>
                <a:lnTo>
                  <a:pt x="2686" y="1554"/>
                </a:lnTo>
                <a:lnTo>
                  <a:pt x="2688" y="1552"/>
                </a:lnTo>
                <a:lnTo>
                  <a:pt x="2688" y="1554"/>
                </a:lnTo>
                <a:lnTo>
                  <a:pt x="2688" y="1554"/>
                </a:lnTo>
                <a:lnTo>
                  <a:pt x="2686" y="1554"/>
                </a:lnTo>
                <a:lnTo>
                  <a:pt x="2686" y="1554"/>
                </a:lnTo>
                <a:lnTo>
                  <a:pt x="2686" y="1556"/>
                </a:lnTo>
                <a:lnTo>
                  <a:pt x="2686" y="1556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58"/>
                </a:lnTo>
                <a:lnTo>
                  <a:pt x="2686" y="1560"/>
                </a:lnTo>
                <a:lnTo>
                  <a:pt x="2688" y="1562"/>
                </a:lnTo>
                <a:lnTo>
                  <a:pt x="2688" y="1564"/>
                </a:lnTo>
                <a:lnTo>
                  <a:pt x="2688" y="1564"/>
                </a:lnTo>
                <a:lnTo>
                  <a:pt x="2692" y="1566"/>
                </a:lnTo>
                <a:lnTo>
                  <a:pt x="2692" y="1568"/>
                </a:lnTo>
                <a:lnTo>
                  <a:pt x="2695" y="1568"/>
                </a:lnTo>
                <a:lnTo>
                  <a:pt x="2697" y="1570"/>
                </a:lnTo>
                <a:lnTo>
                  <a:pt x="2697" y="1570"/>
                </a:lnTo>
                <a:lnTo>
                  <a:pt x="2697" y="1570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699" y="1568"/>
                </a:lnTo>
                <a:lnTo>
                  <a:pt x="2701" y="1568"/>
                </a:lnTo>
                <a:lnTo>
                  <a:pt x="2701" y="1568"/>
                </a:lnTo>
                <a:lnTo>
                  <a:pt x="2703" y="1568"/>
                </a:lnTo>
                <a:lnTo>
                  <a:pt x="2703" y="1566"/>
                </a:lnTo>
                <a:lnTo>
                  <a:pt x="2703" y="1566"/>
                </a:lnTo>
                <a:lnTo>
                  <a:pt x="2703" y="1568"/>
                </a:lnTo>
                <a:lnTo>
                  <a:pt x="2703" y="1568"/>
                </a:lnTo>
                <a:lnTo>
                  <a:pt x="2705" y="1568"/>
                </a:lnTo>
                <a:lnTo>
                  <a:pt x="2705" y="1568"/>
                </a:lnTo>
                <a:lnTo>
                  <a:pt x="2707" y="1568"/>
                </a:lnTo>
                <a:lnTo>
                  <a:pt x="2707" y="1566"/>
                </a:lnTo>
                <a:lnTo>
                  <a:pt x="2707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5" y="1564"/>
                </a:lnTo>
                <a:lnTo>
                  <a:pt x="2707" y="1564"/>
                </a:lnTo>
                <a:lnTo>
                  <a:pt x="2707" y="1566"/>
                </a:lnTo>
                <a:lnTo>
                  <a:pt x="2707" y="1568"/>
                </a:lnTo>
                <a:lnTo>
                  <a:pt x="2707" y="1568"/>
                </a:lnTo>
                <a:lnTo>
                  <a:pt x="2709" y="1568"/>
                </a:lnTo>
                <a:lnTo>
                  <a:pt x="2711" y="1566"/>
                </a:lnTo>
                <a:lnTo>
                  <a:pt x="2711" y="1564"/>
                </a:lnTo>
                <a:lnTo>
                  <a:pt x="2711" y="1564"/>
                </a:lnTo>
                <a:lnTo>
                  <a:pt x="2709" y="1564"/>
                </a:lnTo>
                <a:lnTo>
                  <a:pt x="2711" y="1564"/>
                </a:lnTo>
                <a:lnTo>
                  <a:pt x="2711" y="1564"/>
                </a:lnTo>
                <a:lnTo>
                  <a:pt x="2713" y="1566"/>
                </a:lnTo>
                <a:lnTo>
                  <a:pt x="2716" y="1566"/>
                </a:lnTo>
                <a:lnTo>
                  <a:pt x="2716" y="1564"/>
                </a:lnTo>
                <a:lnTo>
                  <a:pt x="2718" y="1564"/>
                </a:lnTo>
                <a:lnTo>
                  <a:pt x="2718" y="1564"/>
                </a:lnTo>
                <a:lnTo>
                  <a:pt x="2718" y="1566"/>
                </a:lnTo>
                <a:lnTo>
                  <a:pt x="2718" y="1566"/>
                </a:lnTo>
                <a:lnTo>
                  <a:pt x="2720" y="1566"/>
                </a:lnTo>
                <a:lnTo>
                  <a:pt x="2724" y="1566"/>
                </a:lnTo>
                <a:lnTo>
                  <a:pt x="2728" y="1566"/>
                </a:lnTo>
                <a:lnTo>
                  <a:pt x="2728" y="1564"/>
                </a:lnTo>
                <a:lnTo>
                  <a:pt x="2726" y="1560"/>
                </a:lnTo>
                <a:lnTo>
                  <a:pt x="2728" y="1560"/>
                </a:lnTo>
                <a:lnTo>
                  <a:pt x="2728" y="1562"/>
                </a:lnTo>
                <a:lnTo>
                  <a:pt x="2730" y="1562"/>
                </a:lnTo>
                <a:lnTo>
                  <a:pt x="2730" y="1562"/>
                </a:lnTo>
                <a:lnTo>
                  <a:pt x="2730" y="1564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2"/>
                </a:lnTo>
                <a:lnTo>
                  <a:pt x="2732" y="1564"/>
                </a:lnTo>
                <a:lnTo>
                  <a:pt x="2732" y="1566"/>
                </a:lnTo>
                <a:lnTo>
                  <a:pt x="2732" y="1566"/>
                </a:lnTo>
                <a:lnTo>
                  <a:pt x="2732" y="1566"/>
                </a:lnTo>
                <a:lnTo>
                  <a:pt x="2734" y="1566"/>
                </a:lnTo>
                <a:lnTo>
                  <a:pt x="2732" y="1564"/>
                </a:lnTo>
                <a:lnTo>
                  <a:pt x="2734" y="1564"/>
                </a:lnTo>
                <a:lnTo>
                  <a:pt x="2734" y="1566"/>
                </a:lnTo>
                <a:lnTo>
                  <a:pt x="2734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6"/>
                </a:lnTo>
                <a:lnTo>
                  <a:pt x="2736" y="1568"/>
                </a:lnTo>
                <a:lnTo>
                  <a:pt x="2736" y="1568"/>
                </a:lnTo>
                <a:lnTo>
                  <a:pt x="2736" y="1570"/>
                </a:lnTo>
                <a:lnTo>
                  <a:pt x="2739" y="1570"/>
                </a:lnTo>
                <a:lnTo>
                  <a:pt x="2739" y="1573"/>
                </a:lnTo>
                <a:lnTo>
                  <a:pt x="2741" y="1573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3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5"/>
                </a:lnTo>
                <a:lnTo>
                  <a:pt x="2745" y="1573"/>
                </a:lnTo>
                <a:lnTo>
                  <a:pt x="2745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7" y="1573"/>
                </a:lnTo>
                <a:lnTo>
                  <a:pt x="2749" y="1573"/>
                </a:lnTo>
                <a:lnTo>
                  <a:pt x="2747" y="1575"/>
                </a:lnTo>
                <a:lnTo>
                  <a:pt x="2747" y="1575"/>
                </a:lnTo>
                <a:lnTo>
                  <a:pt x="2749" y="1575"/>
                </a:lnTo>
                <a:lnTo>
                  <a:pt x="2749" y="1577"/>
                </a:lnTo>
                <a:lnTo>
                  <a:pt x="2747" y="1575"/>
                </a:lnTo>
                <a:lnTo>
                  <a:pt x="2747" y="1577"/>
                </a:lnTo>
                <a:lnTo>
                  <a:pt x="2747" y="1577"/>
                </a:lnTo>
                <a:lnTo>
                  <a:pt x="2747" y="1579"/>
                </a:lnTo>
                <a:lnTo>
                  <a:pt x="2747" y="1579"/>
                </a:lnTo>
                <a:lnTo>
                  <a:pt x="2749" y="1579"/>
                </a:lnTo>
                <a:lnTo>
                  <a:pt x="2747" y="1581"/>
                </a:lnTo>
                <a:lnTo>
                  <a:pt x="2751" y="1583"/>
                </a:lnTo>
                <a:lnTo>
                  <a:pt x="2751" y="1585"/>
                </a:lnTo>
                <a:lnTo>
                  <a:pt x="2751" y="1587"/>
                </a:lnTo>
                <a:lnTo>
                  <a:pt x="2751" y="1589"/>
                </a:lnTo>
                <a:lnTo>
                  <a:pt x="2751" y="1591"/>
                </a:lnTo>
                <a:lnTo>
                  <a:pt x="2749" y="1596"/>
                </a:lnTo>
                <a:lnTo>
                  <a:pt x="2749" y="1598"/>
                </a:lnTo>
                <a:lnTo>
                  <a:pt x="2749" y="1602"/>
                </a:lnTo>
                <a:lnTo>
                  <a:pt x="2749" y="1604"/>
                </a:lnTo>
                <a:lnTo>
                  <a:pt x="2749" y="1606"/>
                </a:lnTo>
                <a:lnTo>
                  <a:pt x="2747" y="1608"/>
                </a:lnTo>
                <a:lnTo>
                  <a:pt x="2747" y="1608"/>
                </a:lnTo>
                <a:lnTo>
                  <a:pt x="2747" y="1608"/>
                </a:lnTo>
                <a:lnTo>
                  <a:pt x="2745" y="1610"/>
                </a:lnTo>
                <a:lnTo>
                  <a:pt x="2745" y="1612"/>
                </a:lnTo>
                <a:lnTo>
                  <a:pt x="2743" y="1614"/>
                </a:lnTo>
                <a:lnTo>
                  <a:pt x="2745" y="1614"/>
                </a:lnTo>
                <a:lnTo>
                  <a:pt x="2745" y="1614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17"/>
                </a:lnTo>
                <a:lnTo>
                  <a:pt x="2747" y="1621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7" y="1623"/>
                </a:lnTo>
                <a:lnTo>
                  <a:pt x="2745" y="1621"/>
                </a:lnTo>
                <a:lnTo>
                  <a:pt x="2745" y="1621"/>
                </a:lnTo>
                <a:lnTo>
                  <a:pt x="2743" y="1623"/>
                </a:lnTo>
                <a:lnTo>
                  <a:pt x="2743" y="1623"/>
                </a:lnTo>
                <a:lnTo>
                  <a:pt x="2745" y="1625"/>
                </a:lnTo>
                <a:lnTo>
                  <a:pt x="2745" y="1625"/>
                </a:lnTo>
                <a:lnTo>
                  <a:pt x="2747" y="1627"/>
                </a:lnTo>
                <a:lnTo>
                  <a:pt x="2749" y="1629"/>
                </a:lnTo>
                <a:lnTo>
                  <a:pt x="2751" y="1627"/>
                </a:lnTo>
                <a:lnTo>
                  <a:pt x="2753" y="1629"/>
                </a:lnTo>
                <a:lnTo>
                  <a:pt x="2749" y="1629"/>
                </a:lnTo>
                <a:lnTo>
                  <a:pt x="2749" y="1631"/>
                </a:lnTo>
                <a:lnTo>
                  <a:pt x="2749" y="1629"/>
                </a:lnTo>
                <a:lnTo>
                  <a:pt x="2747" y="1629"/>
                </a:lnTo>
                <a:lnTo>
                  <a:pt x="2745" y="1629"/>
                </a:lnTo>
                <a:lnTo>
                  <a:pt x="2745" y="1629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7"/>
                </a:lnTo>
                <a:lnTo>
                  <a:pt x="2743" y="1629"/>
                </a:lnTo>
                <a:lnTo>
                  <a:pt x="2743" y="1631"/>
                </a:lnTo>
                <a:lnTo>
                  <a:pt x="2743" y="1635"/>
                </a:lnTo>
                <a:lnTo>
                  <a:pt x="2741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9" y="1640"/>
                </a:lnTo>
                <a:lnTo>
                  <a:pt x="2736" y="1642"/>
                </a:lnTo>
                <a:lnTo>
                  <a:pt x="2736" y="1642"/>
                </a:lnTo>
                <a:lnTo>
                  <a:pt x="2734" y="1640"/>
                </a:lnTo>
                <a:lnTo>
                  <a:pt x="2734" y="1640"/>
                </a:lnTo>
                <a:lnTo>
                  <a:pt x="2736" y="1644"/>
                </a:lnTo>
                <a:lnTo>
                  <a:pt x="2736" y="1644"/>
                </a:lnTo>
                <a:lnTo>
                  <a:pt x="2736" y="1646"/>
                </a:lnTo>
                <a:lnTo>
                  <a:pt x="2736" y="1646"/>
                </a:lnTo>
                <a:lnTo>
                  <a:pt x="2739" y="1650"/>
                </a:lnTo>
                <a:lnTo>
                  <a:pt x="2741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0"/>
                </a:lnTo>
                <a:lnTo>
                  <a:pt x="2743" y="1652"/>
                </a:lnTo>
                <a:lnTo>
                  <a:pt x="2743" y="1652"/>
                </a:lnTo>
                <a:lnTo>
                  <a:pt x="2743" y="1652"/>
                </a:lnTo>
                <a:lnTo>
                  <a:pt x="2745" y="1652"/>
                </a:lnTo>
                <a:lnTo>
                  <a:pt x="2745" y="1652"/>
                </a:lnTo>
                <a:lnTo>
                  <a:pt x="2745" y="1654"/>
                </a:lnTo>
                <a:lnTo>
                  <a:pt x="2745" y="1654"/>
                </a:lnTo>
                <a:lnTo>
                  <a:pt x="2745" y="1654"/>
                </a:lnTo>
                <a:lnTo>
                  <a:pt x="2743" y="1654"/>
                </a:lnTo>
                <a:lnTo>
                  <a:pt x="2743" y="1654"/>
                </a:lnTo>
                <a:lnTo>
                  <a:pt x="2739" y="1650"/>
                </a:lnTo>
                <a:lnTo>
                  <a:pt x="2739" y="1650"/>
                </a:lnTo>
                <a:lnTo>
                  <a:pt x="2741" y="1652"/>
                </a:lnTo>
                <a:lnTo>
                  <a:pt x="2743" y="1656"/>
                </a:lnTo>
                <a:lnTo>
                  <a:pt x="2741" y="1656"/>
                </a:lnTo>
                <a:lnTo>
                  <a:pt x="2743" y="1656"/>
                </a:lnTo>
                <a:lnTo>
                  <a:pt x="2743" y="1656"/>
                </a:lnTo>
                <a:lnTo>
                  <a:pt x="2745" y="1658"/>
                </a:lnTo>
                <a:lnTo>
                  <a:pt x="2745" y="1658"/>
                </a:lnTo>
                <a:lnTo>
                  <a:pt x="2745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3" y="1658"/>
                </a:lnTo>
                <a:lnTo>
                  <a:pt x="2745" y="1661"/>
                </a:lnTo>
                <a:lnTo>
                  <a:pt x="2745" y="1663"/>
                </a:lnTo>
                <a:lnTo>
                  <a:pt x="2747" y="1663"/>
                </a:lnTo>
                <a:lnTo>
                  <a:pt x="2747" y="1665"/>
                </a:lnTo>
                <a:lnTo>
                  <a:pt x="2747" y="1665"/>
                </a:lnTo>
                <a:lnTo>
                  <a:pt x="2747" y="1667"/>
                </a:lnTo>
                <a:lnTo>
                  <a:pt x="2749" y="1665"/>
                </a:lnTo>
                <a:lnTo>
                  <a:pt x="2751" y="1667"/>
                </a:lnTo>
                <a:lnTo>
                  <a:pt x="2751" y="1667"/>
                </a:lnTo>
                <a:lnTo>
                  <a:pt x="2753" y="1667"/>
                </a:lnTo>
                <a:lnTo>
                  <a:pt x="2753" y="1669"/>
                </a:lnTo>
                <a:lnTo>
                  <a:pt x="2753" y="1669"/>
                </a:lnTo>
                <a:lnTo>
                  <a:pt x="2749" y="1667"/>
                </a:lnTo>
                <a:lnTo>
                  <a:pt x="2749" y="1667"/>
                </a:lnTo>
                <a:lnTo>
                  <a:pt x="2749" y="1667"/>
                </a:lnTo>
                <a:lnTo>
                  <a:pt x="2753" y="1671"/>
                </a:lnTo>
                <a:lnTo>
                  <a:pt x="2757" y="1675"/>
                </a:lnTo>
                <a:lnTo>
                  <a:pt x="2762" y="1677"/>
                </a:lnTo>
                <a:lnTo>
                  <a:pt x="2762" y="1679"/>
                </a:lnTo>
                <a:lnTo>
                  <a:pt x="2766" y="1682"/>
                </a:lnTo>
                <a:lnTo>
                  <a:pt x="2766" y="1684"/>
                </a:lnTo>
                <a:lnTo>
                  <a:pt x="2768" y="1686"/>
                </a:lnTo>
                <a:lnTo>
                  <a:pt x="2770" y="1688"/>
                </a:lnTo>
                <a:lnTo>
                  <a:pt x="2772" y="1690"/>
                </a:lnTo>
                <a:lnTo>
                  <a:pt x="2772" y="1692"/>
                </a:lnTo>
                <a:lnTo>
                  <a:pt x="2776" y="1694"/>
                </a:lnTo>
                <a:lnTo>
                  <a:pt x="2778" y="1696"/>
                </a:lnTo>
                <a:lnTo>
                  <a:pt x="2778" y="1698"/>
                </a:lnTo>
                <a:lnTo>
                  <a:pt x="2778" y="1698"/>
                </a:lnTo>
                <a:lnTo>
                  <a:pt x="2778" y="1700"/>
                </a:lnTo>
                <a:lnTo>
                  <a:pt x="2780" y="1700"/>
                </a:lnTo>
                <a:lnTo>
                  <a:pt x="2780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2"/>
                </a:lnTo>
                <a:lnTo>
                  <a:pt x="2783" y="1707"/>
                </a:lnTo>
                <a:lnTo>
                  <a:pt x="2785" y="1707"/>
                </a:lnTo>
                <a:lnTo>
                  <a:pt x="2785" y="1709"/>
                </a:lnTo>
                <a:lnTo>
                  <a:pt x="2785" y="1711"/>
                </a:lnTo>
                <a:lnTo>
                  <a:pt x="2785" y="1713"/>
                </a:lnTo>
                <a:lnTo>
                  <a:pt x="2785" y="1713"/>
                </a:lnTo>
                <a:lnTo>
                  <a:pt x="2785" y="1715"/>
                </a:lnTo>
                <a:lnTo>
                  <a:pt x="2787" y="1715"/>
                </a:lnTo>
                <a:lnTo>
                  <a:pt x="2787" y="1717"/>
                </a:lnTo>
                <a:lnTo>
                  <a:pt x="2789" y="1717"/>
                </a:lnTo>
                <a:lnTo>
                  <a:pt x="2789" y="1717"/>
                </a:lnTo>
                <a:lnTo>
                  <a:pt x="2791" y="1717"/>
                </a:lnTo>
                <a:lnTo>
                  <a:pt x="2793" y="1715"/>
                </a:lnTo>
                <a:lnTo>
                  <a:pt x="2793" y="1715"/>
                </a:lnTo>
                <a:lnTo>
                  <a:pt x="2795" y="1715"/>
                </a:lnTo>
                <a:lnTo>
                  <a:pt x="2797" y="1715"/>
                </a:lnTo>
                <a:lnTo>
                  <a:pt x="2795" y="1715"/>
                </a:lnTo>
                <a:lnTo>
                  <a:pt x="2793" y="1717"/>
                </a:lnTo>
                <a:lnTo>
                  <a:pt x="2789" y="1717"/>
                </a:lnTo>
                <a:lnTo>
                  <a:pt x="2787" y="1719"/>
                </a:lnTo>
                <a:lnTo>
                  <a:pt x="2787" y="1719"/>
                </a:lnTo>
                <a:lnTo>
                  <a:pt x="2785" y="1719"/>
                </a:lnTo>
                <a:lnTo>
                  <a:pt x="2787" y="1719"/>
                </a:lnTo>
                <a:lnTo>
                  <a:pt x="2787" y="1723"/>
                </a:lnTo>
                <a:lnTo>
                  <a:pt x="2789" y="1726"/>
                </a:lnTo>
                <a:lnTo>
                  <a:pt x="2793" y="1732"/>
                </a:lnTo>
                <a:lnTo>
                  <a:pt x="2793" y="1736"/>
                </a:lnTo>
                <a:lnTo>
                  <a:pt x="2797" y="1742"/>
                </a:lnTo>
                <a:lnTo>
                  <a:pt x="2801" y="1751"/>
                </a:lnTo>
                <a:lnTo>
                  <a:pt x="2801" y="1753"/>
                </a:lnTo>
                <a:lnTo>
                  <a:pt x="2801" y="1755"/>
                </a:lnTo>
                <a:lnTo>
                  <a:pt x="2801" y="1755"/>
                </a:lnTo>
                <a:lnTo>
                  <a:pt x="2801" y="1757"/>
                </a:lnTo>
                <a:lnTo>
                  <a:pt x="2797" y="1761"/>
                </a:lnTo>
                <a:lnTo>
                  <a:pt x="2797" y="1761"/>
                </a:lnTo>
                <a:lnTo>
                  <a:pt x="2797" y="1759"/>
                </a:lnTo>
                <a:lnTo>
                  <a:pt x="2797" y="1759"/>
                </a:lnTo>
                <a:lnTo>
                  <a:pt x="2797" y="1759"/>
                </a:lnTo>
                <a:lnTo>
                  <a:pt x="2795" y="1761"/>
                </a:lnTo>
                <a:lnTo>
                  <a:pt x="2795" y="1761"/>
                </a:lnTo>
                <a:lnTo>
                  <a:pt x="2797" y="1763"/>
                </a:lnTo>
                <a:lnTo>
                  <a:pt x="2799" y="1765"/>
                </a:lnTo>
                <a:lnTo>
                  <a:pt x="2799" y="1770"/>
                </a:lnTo>
                <a:lnTo>
                  <a:pt x="2799" y="1772"/>
                </a:lnTo>
                <a:lnTo>
                  <a:pt x="2799" y="1772"/>
                </a:lnTo>
                <a:lnTo>
                  <a:pt x="2801" y="1776"/>
                </a:lnTo>
                <a:lnTo>
                  <a:pt x="2804" y="1778"/>
                </a:lnTo>
                <a:lnTo>
                  <a:pt x="2804" y="1782"/>
                </a:lnTo>
                <a:lnTo>
                  <a:pt x="2806" y="1782"/>
                </a:lnTo>
                <a:lnTo>
                  <a:pt x="2806" y="1784"/>
                </a:lnTo>
                <a:lnTo>
                  <a:pt x="2808" y="1786"/>
                </a:lnTo>
                <a:lnTo>
                  <a:pt x="2808" y="1788"/>
                </a:lnTo>
                <a:lnTo>
                  <a:pt x="2808" y="1791"/>
                </a:lnTo>
                <a:lnTo>
                  <a:pt x="2808" y="1797"/>
                </a:lnTo>
                <a:lnTo>
                  <a:pt x="2808" y="1801"/>
                </a:lnTo>
                <a:lnTo>
                  <a:pt x="2806" y="1805"/>
                </a:lnTo>
                <a:lnTo>
                  <a:pt x="2806" y="1807"/>
                </a:lnTo>
                <a:lnTo>
                  <a:pt x="2801" y="1812"/>
                </a:lnTo>
                <a:lnTo>
                  <a:pt x="2799" y="1814"/>
                </a:lnTo>
                <a:lnTo>
                  <a:pt x="2795" y="1816"/>
                </a:lnTo>
                <a:lnTo>
                  <a:pt x="2795" y="1820"/>
                </a:lnTo>
                <a:lnTo>
                  <a:pt x="2789" y="1826"/>
                </a:lnTo>
                <a:lnTo>
                  <a:pt x="2789" y="1830"/>
                </a:lnTo>
                <a:lnTo>
                  <a:pt x="2787" y="1835"/>
                </a:lnTo>
                <a:lnTo>
                  <a:pt x="2785" y="1843"/>
                </a:lnTo>
                <a:lnTo>
                  <a:pt x="2783" y="1851"/>
                </a:lnTo>
                <a:lnTo>
                  <a:pt x="2783" y="1856"/>
                </a:lnTo>
                <a:lnTo>
                  <a:pt x="2780" y="1858"/>
                </a:lnTo>
                <a:lnTo>
                  <a:pt x="2780" y="1858"/>
                </a:lnTo>
                <a:lnTo>
                  <a:pt x="2778" y="1860"/>
                </a:lnTo>
                <a:lnTo>
                  <a:pt x="2778" y="1860"/>
                </a:lnTo>
                <a:lnTo>
                  <a:pt x="2778" y="1862"/>
                </a:lnTo>
                <a:lnTo>
                  <a:pt x="2778" y="1862"/>
                </a:lnTo>
                <a:lnTo>
                  <a:pt x="2778" y="1870"/>
                </a:lnTo>
                <a:lnTo>
                  <a:pt x="2778" y="1872"/>
                </a:lnTo>
                <a:lnTo>
                  <a:pt x="2778" y="1877"/>
                </a:lnTo>
                <a:lnTo>
                  <a:pt x="2778" y="1881"/>
                </a:lnTo>
                <a:lnTo>
                  <a:pt x="2778" y="1885"/>
                </a:lnTo>
                <a:lnTo>
                  <a:pt x="2778" y="1889"/>
                </a:lnTo>
                <a:lnTo>
                  <a:pt x="2778" y="1893"/>
                </a:lnTo>
                <a:lnTo>
                  <a:pt x="2780" y="1895"/>
                </a:lnTo>
                <a:lnTo>
                  <a:pt x="2783" y="1900"/>
                </a:lnTo>
                <a:lnTo>
                  <a:pt x="2783" y="1900"/>
                </a:lnTo>
                <a:lnTo>
                  <a:pt x="2787" y="1904"/>
                </a:lnTo>
                <a:lnTo>
                  <a:pt x="2789" y="1906"/>
                </a:lnTo>
                <a:lnTo>
                  <a:pt x="2797" y="1923"/>
                </a:lnTo>
                <a:lnTo>
                  <a:pt x="2799" y="1925"/>
                </a:lnTo>
                <a:lnTo>
                  <a:pt x="2799" y="1929"/>
                </a:lnTo>
                <a:lnTo>
                  <a:pt x="2804" y="1935"/>
                </a:lnTo>
                <a:lnTo>
                  <a:pt x="2808" y="1944"/>
                </a:lnTo>
                <a:lnTo>
                  <a:pt x="2810" y="1946"/>
                </a:lnTo>
                <a:lnTo>
                  <a:pt x="2810" y="1948"/>
                </a:lnTo>
                <a:lnTo>
                  <a:pt x="2816" y="1954"/>
                </a:lnTo>
                <a:lnTo>
                  <a:pt x="2818" y="1958"/>
                </a:lnTo>
                <a:lnTo>
                  <a:pt x="2818" y="1962"/>
                </a:lnTo>
                <a:lnTo>
                  <a:pt x="2818" y="1965"/>
                </a:lnTo>
                <a:lnTo>
                  <a:pt x="2818" y="1967"/>
                </a:lnTo>
                <a:lnTo>
                  <a:pt x="2818" y="1967"/>
                </a:lnTo>
                <a:lnTo>
                  <a:pt x="2816" y="1965"/>
                </a:lnTo>
                <a:lnTo>
                  <a:pt x="2816" y="1967"/>
                </a:lnTo>
                <a:lnTo>
                  <a:pt x="2816" y="1969"/>
                </a:lnTo>
                <a:lnTo>
                  <a:pt x="2818" y="1971"/>
                </a:lnTo>
                <a:lnTo>
                  <a:pt x="2818" y="1975"/>
                </a:lnTo>
                <a:lnTo>
                  <a:pt x="2818" y="1977"/>
                </a:lnTo>
                <a:lnTo>
                  <a:pt x="2818" y="1983"/>
                </a:lnTo>
                <a:lnTo>
                  <a:pt x="2818" y="1986"/>
                </a:lnTo>
                <a:lnTo>
                  <a:pt x="2820" y="1990"/>
                </a:lnTo>
                <a:lnTo>
                  <a:pt x="2822" y="1994"/>
                </a:lnTo>
                <a:lnTo>
                  <a:pt x="2822" y="1998"/>
                </a:lnTo>
                <a:lnTo>
                  <a:pt x="2822" y="2002"/>
                </a:lnTo>
                <a:lnTo>
                  <a:pt x="2822" y="2002"/>
                </a:lnTo>
                <a:lnTo>
                  <a:pt x="2822" y="2006"/>
                </a:lnTo>
                <a:lnTo>
                  <a:pt x="2822" y="2009"/>
                </a:lnTo>
                <a:lnTo>
                  <a:pt x="2824" y="2013"/>
                </a:lnTo>
                <a:lnTo>
                  <a:pt x="2824" y="2017"/>
                </a:lnTo>
                <a:lnTo>
                  <a:pt x="2827" y="2019"/>
                </a:lnTo>
                <a:lnTo>
                  <a:pt x="2827" y="2021"/>
                </a:lnTo>
                <a:lnTo>
                  <a:pt x="2827" y="2021"/>
                </a:lnTo>
                <a:lnTo>
                  <a:pt x="2827" y="2023"/>
                </a:lnTo>
                <a:lnTo>
                  <a:pt x="2827" y="2025"/>
                </a:lnTo>
                <a:lnTo>
                  <a:pt x="2829" y="2027"/>
                </a:lnTo>
                <a:lnTo>
                  <a:pt x="2829" y="2032"/>
                </a:lnTo>
                <a:lnTo>
                  <a:pt x="2831" y="2034"/>
                </a:lnTo>
                <a:lnTo>
                  <a:pt x="2835" y="2042"/>
                </a:lnTo>
                <a:lnTo>
                  <a:pt x="2837" y="2046"/>
                </a:lnTo>
                <a:lnTo>
                  <a:pt x="2839" y="2046"/>
                </a:lnTo>
                <a:lnTo>
                  <a:pt x="2843" y="2053"/>
                </a:lnTo>
                <a:lnTo>
                  <a:pt x="2845" y="2053"/>
                </a:lnTo>
                <a:lnTo>
                  <a:pt x="2845" y="2055"/>
                </a:lnTo>
                <a:lnTo>
                  <a:pt x="2850" y="2059"/>
                </a:lnTo>
                <a:lnTo>
                  <a:pt x="2854" y="2065"/>
                </a:lnTo>
                <a:lnTo>
                  <a:pt x="2856" y="2076"/>
                </a:lnTo>
                <a:lnTo>
                  <a:pt x="2858" y="2082"/>
                </a:lnTo>
                <a:lnTo>
                  <a:pt x="2864" y="2090"/>
                </a:lnTo>
                <a:lnTo>
                  <a:pt x="2868" y="2097"/>
                </a:lnTo>
                <a:lnTo>
                  <a:pt x="2871" y="2101"/>
                </a:lnTo>
                <a:lnTo>
                  <a:pt x="2871" y="2103"/>
                </a:lnTo>
                <a:lnTo>
                  <a:pt x="2873" y="2109"/>
                </a:lnTo>
                <a:lnTo>
                  <a:pt x="2873" y="2111"/>
                </a:lnTo>
                <a:lnTo>
                  <a:pt x="2873" y="2115"/>
                </a:lnTo>
                <a:lnTo>
                  <a:pt x="2873" y="2118"/>
                </a:lnTo>
                <a:lnTo>
                  <a:pt x="2871" y="2118"/>
                </a:lnTo>
                <a:lnTo>
                  <a:pt x="2868" y="2120"/>
                </a:lnTo>
                <a:lnTo>
                  <a:pt x="2868" y="2118"/>
                </a:lnTo>
                <a:lnTo>
                  <a:pt x="2866" y="2118"/>
                </a:lnTo>
                <a:lnTo>
                  <a:pt x="2866" y="2120"/>
                </a:lnTo>
                <a:lnTo>
                  <a:pt x="2866" y="2122"/>
                </a:lnTo>
                <a:lnTo>
                  <a:pt x="2868" y="2124"/>
                </a:lnTo>
                <a:lnTo>
                  <a:pt x="2868" y="2126"/>
                </a:lnTo>
                <a:lnTo>
                  <a:pt x="2871" y="2126"/>
                </a:lnTo>
                <a:lnTo>
                  <a:pt x="2871" y="2128"/>
                </a:lnTo>
                <a:lnTo>
                  <a:pt x="2873" y="2130"/>
                </a:lnTo>
                <a:lnTo>
                  <a:pt x="2873" y="2130"/>
                </a:lnTo>
                <a:lnTo>
                  <a:pt x="2875" y="2134"/>
                </a:lnTo>
                <a:lnTo>
                  <a:pt x="2875" y="2134"/>
                </a:lnTo>
                <a:lnTo>
                  <a:pt x="2875" y="2136"/>
                </a:lnTo>
                <a:lnTo>
                  <a:pt x="2873" y="2139"/>
                </a:lnTo>
                <a:lnTo>
                  <a:pt x="2873" y="2141"/>
                </a:lnTo>
                <a:lnTo>
                  <a:pt x="2873" y="2141"/>
                </a:lnTo>
                <a:lnTo>
                  <a:pt x="2875" y="2143"/>
                </a:lnTo>
                <a:lnTo>
                  <a:pt x="2875" y="2145"/>
                </a:lnTo>
                <a:lnTo>
                  <a:pt x="2875" y="2141"/>
                </a:lnTo>
                <a:lnTo>
                  <a:pt x="2875" y="2141"/>
                </a:lnTo>
                <a:lnTo>
                  <a:pt x="2877" y="2141"/>
                </a:lnTo>
                <a:lnTo>
                  <a:pt x="2877" y="2141"/>
                </a:lnTo>
                <a:lnTo>
                  <a:pt x="2879" y="2141"/>
                </a:lnTo>
                <a:lnTo>
                  <a:pt x="2879" y="2141"/>
                </a:lnTo>
                <a:lnTo>
                  <a:pt x="2881" y="2141"/>
                </a:lnTo>
                <a:lnTo>
                  <a:pt x="2881" y="2141"/>
                </a:lnTo>
                <a:lnTo>
                  <a:pt x="2881" y="2143"/>
                </a:lnTo>
                <a:lnTo>
                  <a:pt x="2881" y="2143"/>
                </a:lnTo>
                <a:lnTo>
                  <a:pt x="2881" y="2145"/>
                </a:lnTo>
                <a:lnTo>
                  <a:pt x="2881" y="2145"/>
                </a:lnTo>
                <a:lnTo>
                  <a:pt x="2883" y="2145"/>
                </a:lnTo>
                <a:lnTo>
                  <a:pt x="2885" y="2145"/>
                </a:lnTo>
                <a:lnTo>
                  <a:pt x="2885" y="2145"/>
                </a:lnTo>
                <a:lnTo>
                  <a:pt x="2887" y="2145"/>
                </a:lnTo>
                <a:lnTo>
                  <a:pt x="2887" y="2145"/>
                </a:lnTo>
                <a:lnTo>
                  <a:pt x="2887" y="2147"/>
                </a:lnTo>
                <a:lnTo>
                  <a:pt x="2887" y="2147"/>
                </a:lnTo>
                <a:lnTo>
                  <a:pt x="2887" y="2149"/>
                </a:lnTo>
                <a:lnTo>
                  <a:pt x="2889" y="2149"/>
                </a:lnTo>
                <a:lnTo>
                  <a:pt x="2892" y="2151"/>
                </a:lnTo>
                <a:lnTo>
                  <a:pt x="2896" y="2151"/>
                </a:lnTo>
                <a:lnTo>
                  <a:pt x="2896" y="2151"/>
                </a:lnTo>
                <a:lnTo>
                  <a:pt x="2898" y="2151"/>
                </a:lnTo>
                <a:lnTo>
                  <a:pt x="2904" y="2147"/>
                </a:lnTo>
                <a:lnTo>
                  <a:pt x="2904" y="2147"/>
                </a:lnTo>
                <a:lnTo>
                  <a:pt x="2908" y="2145"/>
                </a:lnTo>
                <a:lnTo>
                  <a:pt x="2910" y="2145"/>
                </a:lnTo>
                <a:lnTo>
                  <a:pt x="2912" y="2145"/>
                </a:lnTo>
                <a:lnTo>
                  <a:pt x="2912" y="2145"/>
                </a:lnTo>
                <a:lnTo>
                  <a:pt x="2915" y="2145"/>
                </a:lnTo>
                <a:lnTo>
                  <a:pt x="2917" y="2145"/>
                </a:lnTo>
                <a:lnTo>
                  <a:pt x="2921" y="2145"/>
                </a:lnTo>
                <a:lnTo>
                  <a:pt x="2923" y="2145"/>
                </a:lnTo>
                <a:lnTo>
                  <a:pt x="2929" y="2141"/>
                </a:lnTo>
                <a:lnTo>
                  <a:pt x="2933" y="2139"/>
                </a:lnTo>
                <a:lnTo>
                  <a:pt x="2933" y="2139"/>
                </a:lnTo>
                <a:lnTo>
                  <a:pt x="2938" y="2139"/>
                </a:lnTo>
                <a:lnTo>
                  <a:pt x="2940" y="2141"/>
                </a:lnTo>
                <a:lnTo>
                  <a:pt x="2944" y="2141"/>
                </a:lnTo>
                <a:lnTo>
                  <a:pt x="2946" y="2141"/>
                </a:lnTo>
                <a:lnTo>
                  <a:pt x="2950" y="2139"/>
                </a:lnTo>
                <a:lnTo>
                  <a:pt x="2950" y="2139"/>
                </a:lnTo>
                <a:lnTo>
                  <a:pt x="2959" y="2139"/>
                </a:lnTo>
                <a:lnTo>
                  <a:pt x="2965" y="2141"/>
                </a:lnTo>
                <a:lnTo>
                  <a:pt x="2967" y="2141"/>
                </a:lnTo>
                <a:lnTo>
                  <a:pt x="2969" y="2139"/>
                </a:lnTo>
                <a:lnTo>
                  <a:pt x="2969" y="2139"/>
                </a:lnTo>
                <a:lnTo>
                  <a:pt x="2973" y="2139"/>
                </a:lnTo>
                <a:lnTo>
                  <a:pt x="2977" y="2139"/>
                </a:lnTo>
                <a:lnTo>
                  <a:pt x="2977" y="2139"/>
                </a:lnTo>
                <a:lnTo>
                  <a:pt x="2980" y="2139"/>
                </a:lnTo>
                <a:lnTo>
                  <a:pt x="2980" y="2136"/>
                </a:lnTo>
                <a:lnTo>
                  <a:pt x="2982" y="2134"/>
                </a:lnTo>
                <a:lnTo>
                  <a:pt x="2984" y="2134"/>
                </a:lnTo>
                <a:lnTo>
                  <a:pt x="2990" y="2134"/>
                </a:lnTo>
                <a:lnTo>
                  <a:pt x="2994" y="2134"/>
                </a:lnTo>
                <a:lnTo>
                  <a:pt x="3000" y="2130"/>
                </a:lnTo>
                <a:lnTo>
                  <a:pt x="3005" y="2128"/>
                </a:lnTo>
                <a:lnTo>
                  <a:pt x="3009" y="2124"/>
                </a:lnTo>
                <a:lnTo>
                  <a:pt x="3011" y="2124"/>
                </a:lnTo>
                <a:lnTo>
                  <a:pt x="3017" y="2120"/>
                </a:lnTo>
                <a:lnTo>
                  <a:pt x="3019" y="2115"/>
                </a:lnTo>
                <a:lnTo>
                  <a:pt x="3026" y="2111"/>
                </a:lnTo>
                <a:lnTo>
                  <a:pt x="3030" y="2107"/>
                </a:lnTo>
                <a:lnTo>
                  <a:pt x="3034" y="2101"/>
                </a:lnTo>
                <a:lnTo>
                  <a:pt x="3038" y="2099"/>
                </a:lnTo>
                <a:lnTo>
                  <a:pt x="3040" y="2097"/>
                </a:lnTo>
                <a:lnTo>
                  <a:pt x="3042" y="2097"/>
                </a:lnTo>
                <a:lnTo>
                  <a:pt x="3047" y="2090"/>
                </a:lnTo>
                <a:lnTo>
                  <a:pt x="3049" y="2086"/>
                </a:lnTo>
                <a:lnTo>
                  <a:pt x="3053" y="2082"/>
                </a:lnTo>
                <a:lnTo>
                  <a:pt x="3055" y="2076"/>
                </a:lnTo>
                <a:lnTo>
                  <a:pt x="3057" y="2074"/>
                </a:lnTo>
                <a:lnTo>
                  <a:pt x="3059" y="2069"/>
                </a:lnTo>
                <a:lnTo>
                  <a:pt x="3061" y="2065"/>
                </a:lnTo>
                <a:lnTo>
                  <a:pt x="3068" y="2059"/>
                </a:lnTo>
                <a:lnTo>
                  <a:pt x="3070" y="2059"/>
                </a:lnTo>
                <a:lnTo>
                  <a:pt x="3070" y="2057"/>
                </a:lnTo>
                <a:lnTo>
                  <a:pt x="3072" y="2057"/>
                </a:lnTo>
                <a:lnTo>
                  <a:pt x="3076" y="2053"/>
                </a:lnTo>
                <a:lnTo>
                  <a:pt x="3076" y="2051"/>
                </a:lnTo>
                <a:lnTo>
                  <a:pt x="3078" y="2046"/>
                </a:lnTo>
                <a:lnTo>
                  <a:pt x="3080" y="2038"/>
                </a:lnTo>
                <a:lnTo>
                  <a:pt x="3082" y="2036"/>
                </a:lnTo>
                <a:lnTo>
                  <a:pt x="3084" y="2030"/>
                </a:lnTo>
                <a:lnTo>
                  <a:pt x="3084" y="2025"/>
                </a:lnTo>
                <a:lnTo>
                  <a:pt x="3084" y="2025"/>
                </a:lnTo>
                <a:lnTo>
                  <a:pt x="3084" y="2017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5"/>
                </a:lnTo>
                <a:lnTo>
                  <a:pt x="3084" y="2017"/>
                </a:lnTo>
                <a:lnTo>
                  <a:pt x="3082" y="2017"/>
                </a:lnTo>
                <a:lnTo>
                  <a:pt x="3082" y="2017"/>
                </a:lnTo>
                <a:lnTo>
                  <a:pt x="3082" y="2015"/>
                </a:lnTo>
                <a:lnTo>
                  <a:pt x="3080" y="2015"/>
                </a:lnTo>
                <a:lnTo>
                  <a:pt x="3080" y="2013"/>
                </a:lnTo>
                <a:lnTo>
                  <a:pt x="3080" y="2011"/>
                </a:lnTo>
                <a:lnTo>
                  <a:pt x="3082" y="2011"/>
                </a:lnTo>
                <a:lnTo>
                  <a:pt x="3082" y="2006"/>
                </a:lnTo>
                <a:lnTo>
                  <a:pt x="3084" y="2004"/>
                </a:lnTo>
                <a:lnTo>
                  <a:pt x="3091" y="2002"/>
                </a:lnTo>
                <a:lnTo>
                  <a:pt x="3093" y="2000"/>
                </a:lnTo>
                <a:lnTo>
                  <a:pt x="3097" y="1998"/>
                </a:lnTo>
                <a:lnTo>
                  <a:pt x="3109" y="1994"/>
                </a:lnTo>
                <a:lnTo>
                  <a:pt x="3114" y="1992"/>
                </a:lnTo>
                <a:lnTo>
                  <a:pt x="3118" y="1990"/>
                </a:lnTo>
                <a:lnTo>
                  <a:pt x="3118" y="1990"/>
                </a:lnTo>
                <a:lnTo>
                  <a:pt x="3122" y="1986"/>
                </a:lnTo>
                <a:lnTo>
                  <a:pt x="3122" y="1983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2" y="1979"/>
                </a:lnTo>
                <a:lnTo>
                  <a:pt x="3120" y="1979"/>
                </a:lnTo>
                <a:lnTo>
                  <a:pt x="3120" y="1979"/>
                </a:lnTo>
                <a:lnTo>
                  <a:pt x="3120" y="1977"/>
                </a:lnTo>
                <a:lnTo>
                  <a:pt x="3122" y="1971"/>
                </a:lnTo>
                <a:lnTo>
                  <a:pt x="3124" y="1967"/>
                </a:lnTo>
                <a:lnTo>
                  <a:pt x="3122" y="1965"/>
                </a:lnTo>
                <a:lnTo>
                  <a:pt x="3122" y="1962"/>
                </a:lnTo>
                <a:lnTo>
                  <a:pt x="3122" y="1958"/>
                </a:lnTo>
                <a:lnTo>
                  <a:pt x="3122" y="1956"/>
                </a:lnTo>
                <a:lnTo>
                  <a:pt x="3122" y="1956"/>
                </a:lnTo>
                <a:lnTo>
                  <a:pt x="3122" y="1954"/>
                </a:lnTo>
                <a:lnTo>
                  <a:pt x="3122" y="1954"/>
                </a:lnTo>
                <a:lnTo>
                  <a:pt x="3122" y="1954"/>
                </a:lnTo>
                <a:lnTo>
                  <a:pt x="3120" y="1954"/>
                </a:lnTo>
                <a:lnTo>
                  <a:pt x="3120" y="1956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8"/>
                </a:lnTo>
                <a:lnTo>
                  <a:pt x="3120" y="1956"/>
                </a:lnTo>
                <a:lnTo>
                  <a:pt x="3120" y="1952"/>
                </a:lnTo>
                <a:lnTo>
                  <a:pt x="3118" y="1948"/>
                </a:lnTo>
                <a:lnTo>
                  <a:pt x="3118" y="1948"/>
                </a:lnTo>
                <a:lnTo>
                  <a:pt x="3116" y="1944"/>
                </a:lnTo>
                <a:lnTo>
                  <a:pt x="3116" y="1939"/>
                </a:lnTo>
                <a:lnTo>
                  <a:pt x="3114" y="1933"/>
                </a:lnTo>
                <a:lnTo>
                  <a:pt x="3114" y="1931"/>
                </a:lnTo>
                <a:lnTo>
                  <a:pt x="3112" y="1931"/>
                </a:lnTo>
                <a:lnTo>
                  <a:pt x="3109" y="1929"/>
                </a:lnTo>
                <a:lnTo>
                  <a:pt x="3109" y="1929"/>
                </a:lnTo>
                <a:lnTo>
                  <a:pt x="3112" y="1923"/>
                </a:lnTo>
                <a:lnTo>
                  <a:pt x="3112" y="1921"/>
                </a:lnTo>
                <a:lnTo>
                  <a:pt x="3112" y="1918"/>
                </a:lnTo>
                <a:lnTo>
                  <a:pt x="3112" y="1918"/>
                </a:lnTo>
                <a:lnTo>
                  <a:pt x="3109" y="1918"/>
                </a:lnTo>
                <a:lnTo>
                  <a:pt x="3112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14" y="1918"/>
                </a:lnTo>
                <a:lnTo>
                  <a:pt x="3120" y="1914"/>
                </a:lnTo>
                <a:lnTo>
                  <a:pt x="3124" y="1910"/>
                </a:lnTo>
                <a:lnTo>
                  <a:pt x="3126" y="1908"/>
                </a:lnTo>
                <a:lnTo>
                  <a:pt x="3128" y="1906"/>
                </a:lnTo>
                <a:lnTo>
                  <a:pt x="3130" y="1904"/>
                </a:lnTo>
                <a:lnTo>
                  <a:pt x="3132" y="1906"/>
                </a:lnTo>
                <a:lnTo>
                  <a:pt x="3132" y="1906"/>
                </a:lnTo>
                <a:lnTo>
                  <a:pt x="3132" y="1904"/>
                </a:lnTo>
                <a:lnTo>
                  <a:pt x="3135" y="1904"/>
                </a:lnTo>
                <a:lnTo>
                  <a:pt x="3135" y="1904"/>
                </a:lnTo>
                <a:lnTo>
                  <a:pt x="3135" y="1902"/>
                </a:lnTo>
                <a:lnTo>
                  <a:pt x="3137" y="1902"/>
                </a:lnTo>
                <a:lnTo>
                  <a:pt x="3137" y="1900"/>
                </a:lnTo>
                <a:lnTo>
                  <a:pt x="3141" y="1897"/>
                </a:lnTo>
                <a:lnTo>
                  <a:pt x="3143" y="1893"/>
                </a:lnTo>
                <a:lnTo>
                  <a:pt x="3143" y="1893"/>
                </a:lnTo>
                <a:lnTo>
                  <a:pt x="3143" y="1891"/>
                </a:lnTo>
                <a:lnTo>
                  <a:pt x="3143" y="1891"/>
                </a:lnTo>
                <a:lnTo>
                  <a:pt x="3145" y="1891"/>
                </a:lnTo>
                <a:lnTo>
                  <a:pt x="3147" y="1889"/>
                </a:lnTo>
                <a:lnTo>
                  <a:pt x="3151" y="1885"/>
                </a:lnTo>
                <a:lnTo>
                  <a:pt x="3156" y="1883"/>
                </a:lnTo>
                <a:lnTo>
                  <a:pt x="3160" y="1883"/>
                </a:lnTo>
                <a:lnTo>
                  <a:pt x="3160" y="1881"/>
                </a:lnTo>
                <a:lnTo>
                  <a:pt x="3160" y="1881"/>
                </a:lnTo>
                <a:lnTo>
                  <a:pt x="3164" y="1881"/>
                </a:lnTo>
                <a:lnTo>
                  <a:pt x="3168" y="1879"/>
                </a:lnTo>
                <a:lnTo>
                  <a:pt x="3168" y="1879"/>
                </a:lnTo>
                <a:lnTo>
                  <a:pt x="3168" y="1879"/>
                </a:lnTo>
                <a:lnTo>
                  <a:pt x="3170" y="1879"/>
                </a:lnTo>
                <a:lnTo>
                  <a:pt x="3170" y="1879"/>
                </a:lnTo>
                <a:lnTo>
                  <a:pt x="3172" y="1879"/>
                </a:lnTo>
                <a:lnTo>
                  <a:pt x="3174" y="1877"/>
                </a:lnTo>
                <a:lnTo>
                  <a:pt x="3174" y="1874"/>
                </a:lnTo>
                <a:lnTo>
                  <a:pt x="3176" y="1874"/>
                </a:lnTo>
                <a:lnTo>
                  <a:pt x="3183" y="1872"/>
                </a:lnTo>
                <a:lnTo>
                  <a:pt x="3183" y="1870"/>
                </a:lnTo>
                <a:lnTo>
                  <a:pt x="3185" y="1868"/>
                </a:lnTo>
                <a:lnTo>
                  <a:pt x="3185" y="1868"/>
                </a:lnTo>
                <a:lnTo>
                  <a:pt x="3185" y="1866"/>
                </a:lnTo>
                <a:lnTo>
                  <a:pt x="3187" y="1866"/>
                </a:lnTo>
                <a:lnTo>
                  <a:pt x="3189" y="1864"/>
                </a:lnTo>
                <a:lnTo>
                  <a:pt x="3189" y="1864"/>
                </a:lnTo>
                <a:lnTo>
                  <a:pt x="3189" y="1862"/>
                </a:lnTo>
                <a:lnTo>
                  <a:pt x="3191" y="1862"/>
                </a:lnTo>
                <a:lnTo>
                  <a:pt x="3191" y="1860"/>
                </a:lnTo>
                <a:lnTo>
                  <a:pt x="3195" y="1856"/>
                </a:lnTo>
                <a:lnTo>
                  <a:pt x="3197" y="1851"/>
                </a:lnTo>
                <a:lnTo>
                  <a:pt x="3197" y="1851"/>
                </a:lnTo>
                <a:lnTo>
                  <a:pt x="3195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9"/>
                </a:lnTo>
                <a:lnTo>
                  <a:pt x="3197" y="1847"/>
                </a:lnTo>
                <a:lnTo>
                  <a:pt x="3197" y="1845"/>
                </a:lnTo>
                <a:lnTo>
                  <a:pt x="3200" y="1845"/>
                </a:lnTo>
                <a:lnTo>
                  <a:pt x="3200" y="1843"/>
                </a:lnTo>
                <a:lnTo>
                  <a:pt x="3200" y="1843"/>
                </a:lnTo>
                <a:lnTo>
                  <a:pt x="3200" y="1841"/>
                </a:lnTo>
                <a:lnTo>
                  <a:pt x="3200" y="1841"/>
                </a:lnTo>
                <a:lnTo>
                  <a:pt x="3200" y="1841"/>
                </a:lnTo>
                <a:lnTo>
                  <a:pt x="3197" y="1839"/>
                </a:lnTo>
                <a:lnTo>
                  <a:pt x="3197" y="1839"/>
                </a:lnTo>
                <a:lnTo>
                  <a:pt x="3197" y="1841"/>
                </a:lnTo>
                <a:lnTo>
                  <a:pt x="3197" y="1841"/>
                </a:lnTo>
                <a:lnTo>
                  <a:pt x="3197" y="1839"/>
                </a:lnTo>
                <a:lnTo>
                  <a:pt x="3197" y="1837"/>
                </a:lnTo>
                <a:lnTo>
                  <a:pt x="3197" y="1837"/>
                </a:lnTo>
                <a:lnTo>
                  <a:pt x="3197" y="1837"/>
                </a:lnTo>
                <a:lnTo>
                  <a:pt x="3195" y="1837"/>
                </a:lnTo>
                <a:lnTo>
                  <a:pt x="3195" y="1835"/>
                </a:lnTo>
                <a:lnTo>
                  <a:pt x="3195" y="1830"/>
                </a:lnTo>
                <a:lnTo>
                  <a:pt x="3195" y="1828"/>
                </a:lnTo>
                <a:lnTo>
                  <a:pt x="3195" y="1826"/>
                </a:lnTo>
                <a:lnTo>
                  <a:pt x="3195" y="1826"/>
                </a:lnTo>
                <a:lnTo>
                  <a:pt x="3195" y="1824"/>
                </a:lnTo>
                <a:lnTo>
                  <a:pt x="3195" y="1824"/>
                </a:lnTo>
                <a:lnTo>
                  <a:pt x="3195" y="1822"/>
                </a:lnTo>
                <a:lnTo>
                  <a:pt x="3195" y="1820"/>
                </a:lnTo>
                <a:lnTo>
                  <a:pt x="3195" y="1820"/>
                </a:lnTo>
                <a:lnTo>
                  <a:pt x="3195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3" y="1818"/>
                </a:lnTo>
                <a:lnTo>
                  <a:pt x="3195" y="1816"/>
                </a:lnTo>
                <a:lnTo>
                  <a:pt x="3195" y="1816"/>
                </a:lnTo>
                <a:lnTo>
                  <a:pt x="3195" y="1814"/>
                </a:lnTo>
                <a:lnTo>
                  <a:pt x="3195" y="1812"/>
                </a:lnTo>
                <a:lnTo>
                  <a:pt x="3193" y="1812"/>
                </a:lnTo>
                <a:lnTo>
                  <a:pt x="3195" y="1809"/>
                </a:lnTo>
                <a:lnTo>
                  <a:pt x="3195" y="1809"/>
                </a:lnTo>
                <a:lnTo>
                  <a:pt x="3195" y="1805"/>
                </a:lnTo>
                <a:lnTo>
                  <a:pt x="3195" y="1805"/>
                </a:lnTo>
                <a:lnTo>
                  <a:pt x="3195" y="1803"/>
                </a:lnTo>
                <a:lnTo>
                  <a:pt x="3195" y="1801"/>
                </a:lnTo>
                <a:lnTo>
                  <a:pt x="3193" y="1799"/>
                </a:lnTo>
                <a:lnTo>
                  <a:pt x="3193" y="1797"/>
                </a:lnTo>
                <a:lnTo>
                  <a:pt x="3193" y="1795"/>
                </a:lnTo>
                <a:lnTo>
                  <a:pt x="3193" y="1793"/>
                </a:lnTo>
                <a:lnTo>
                  <a:pt x="3195" y="1793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91"/>
                </a:lnTo>
                <a:lnTo>
                  <a:pt x="3195" y="1788"/>
                </a:lnTo>
                <a:lnTo>
                  <a:pt x="3195" y="1786"/>
                </a:lnTo>
                <a:lnTo>
                  <a:pt x="3193" y="1786"/>
                </a:lnTo>
                <a:lnTo>
                  <a:pt x="3195" y="1786"/>
                </a:lnTo>
                <a:lnTo>
                  <a:pt x="3195" y="1784"/>
                </a:lnTo>
                <a:lnTo>
                  <a:pt x="3195" y="1784"/>
                </a:lnTo>
                <a:lnTo>
                  <a:pt x="3193" y="1782"/>
                </a:lnTo>
                <a:lnTo>
                  <a:pt x="3193" y="1782"/>
                </a:lnTo>
                <a:lnTo>
                  <a:pt x="3193" y="1780"/>
                </a:lnTo>
                <a:lnTo>
                  <a:pt x="3193" y="1780"/>
                </a:lnTo>
                <a:lnTo>
                  <a:pt x="3191" y="1778"/>
                </a:lnTo>
                <a:lnTo>
                  <a:pt x="3189" y="1778"/>
                </a:lnTo>
                <a:lnTo>
                  <a:pt x="3189" y="1778"/>
                </a:lnTo>
                <a:lnTo>
                  <a:pt x="3187" y="1778"/>
                </a:lnTo>
                <a:lnTo>
                  <a:pt x="3187" y="1776"/>
                </a:lnTo>
                <a:lnTo>
                  <a:pt x="3185" y="1776"/>
                </a:lnTo>
                <a:lnTo>
                  <a:pt x="3183" y="1776"/>
                </a:lnTo>
                <a:lnTo>
                  <a:pt x="3185" y="1774"/>
                </a:lnTo>
                <a:lnTo>
                  <a:pt x="3185" y="1774"/>
                </a:lnTo>
                <a:lnTo>
                  <a:pt x="3183" y="1772"/>
                </a:lnTo>
                <a:lnTo>
                  <a:pt x="3183" y="1770"/>
                </a:lnTo>
                <a:lnTo>
                  <a:pt x="3183" y="1767"/>
                </a:lnTo>
                <a:lnTo>
                  <a:pt x="3183" y="1763"/>
                </a:lnTo>
                <a:lnTo>
                  <a:pt x="3179" y="1759"/>
                </a:lnTo>
                <a:lnTo>
                  <a:pt x="3181" y="1759"/>
                </a:lnTo>
                <a:lnTo>
                  <a:pt x="3181" y="1759"/>
                </a:lnTo>
                <a:lnTo>
                  <a:pt x="3179" y="1757"/>
                </a:lnTo>
                <a:lnTo>
                  <a:pt x="3176" y="1753"/>
                </a:lnTo>
                <a:lnTo>
                  <a:pt x="3176" y="1751"/>
                </a:lnTo>
                <a:lnTo>
                  <a:pt x="3179" y="1751"/>
                </a:lnTo>
                <a:lnTo>
                  <a:pt x="3179" y="1747"/>
                </a:lnTo>
                <a:lnTo>
                  <a:pt x="3179" y="1744"/>
                </a:lnTo>
                <a:lnTo>
                  <a:pt x="3176" y="1742"/>
                </a:lnTo>
                <a:lnTo>
                  <a:pt x="3176" y="1742"/>
                </a:lnTo>
                <a:lnTo>
                  <a:pt x="3176" y="1740"/>
                </a:lnTo>
                <a:lnTo>
                  <a:pt x="3179" y="1736"/>
                </a:lnTo>
                <a:lnTo>
                  <a:pt x="3179" y="1734"/>
                </a:lnTo>
                <a:lnTo>
                  <a:pt x="3181" y="1734"/>
                </a:lnTo>
                <a:lnTo>
                  <a:pt x="3181" y="1732"/>
                </a:lnTo>
                <a:lnTo>
                  <a:pt x="3179" y="1730"/>
                </a:lnTo>
                <a:lnTo>
                  <a:pt x="3176" y="1730"/>
                </a:lnTo>
                <a:lnTo>
                  <a:pt x="3176" y="1728"/>
                </a:lnTo>
                <a:lnTo>
                  <a:pt x="3174" y="1726"/>
                </a:lnTo>
                <a:lnTo>
                  <a:pt x="3174" y="1726"/>
                </a:lnTo>
                <a:lnTo>
                  <a:pt x="3172" y="1723"/>
                </a:lnTo>
                <a:lnTo>
                  <a:pt x="3170" y="1721"/>
                </a:lnTo>
                <a:lnTo>
                  <a:pt x="3170" y="1719"/>
                </a:lnTo>
                <a:lnTo>
                  <a:pt x="3170" y="1719"/>
                </a:lnTo>
                <a:lnTo>
                  <a:pt x="3170" y="1715"/>
                </a:lnTo>
                <a:lnTo>
                  <a:pt x="3172" y="1713"/>
                </a:lnTo>
                <a:lnTo>
                  <a:pt x="3172" y="1711"/>
                </a:lnTo>
                <a:lnTo>
                  <a:pt x="3174" y="1707"/>
                </a:lnTo>
                <a:lnTo>
                  <a:pt x="3174" y="1705"/>
                </a:lnTo>
                <a:lnTo>
                  <a:pt x="3174" y="1705"/>
                </a:lnTo>
                <a:lnTo>
                  <a:pt x="3174" y="1702"/>
                </a:lnTo>
                <a:lnTo>
                  <a:pt x="3176" y="1700"/>
                </a:lnTo>
                <a:lnTo>
                  <a:pt x="3176" y="1698"/>
                </a:lnTo>
                <a:lnTo>
                  <a:pt x="3176" y="1698"/>
                </a:lnTo>
                <a:lnTo>
                  <a:pt x="3176" y="1698"/>
                </a:lnTo>
                <a:lnTo>
                  <a:pt x="3179" y="1698"/>
                </a:lnTo>
                <a:lnTo>
                  <a:pt x="3181" y="1696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90"/>
                </a:lnTo>
                <a:lnTo>
                  <a:pt x="3183" y="1688"/>
                </a:lnTo>
                <a:lnTo>
                  <a:pt x="3183" y="1688"/>
                </a:lnTo>
                <a:lnTo>
                  <a:pt x="3183" y="1688"/>
                </a:lnTo>
                <a:lnTo>
                  <a:pt x="3185" y="1686"/>
                </a:lnTo>
                <a:lnTo>
                  <a:pt x="3185" y="1682"/>
                </a:lnTo>
                <a:lnTo>
                  <a:pt x="3185" y="1682"/>
                </a:lnTo>
                <a:lnTo>
                  <a:pt x="3187" y="1682"/>
                </a:lnTo>
                <a:lnTo>
                  <a:pt x="3187" y="1679"/>
                </a:lnTo>
                <a:lnTo>
                  <a:pt x="3189" y="1677"/>
                </a:lnTo>
                <a:lnTo>
                  <a:pt x="3189" y="1677"/>
                </a:lnTo>
                <a:lnTo>
                  <a:pt x="3189" y="1675"/>
                </a:lnTo>
                <a:lnTo>
                  <a:pt x="3189" y="1671"/>
                </a:lnTo>
                <a:lnTo>
                  <a:pt x="3191" y="1669"/>
                </a:lnTo>
                <a:lnTo>
                  <a:pt x="3191" y="1669"/>
                </a:lnTo>
                <a:lnTo>
                  <a:pt x="3193" y="1667"/>
                </a:lnTo>
                <a:lnTo>
                  <a:pt x="3197" y="1667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5"/>
                </a:lnTo>
                <a:lnTo>
                  <a:pt x="3200" y="1663"/>
                </a:lnTo>
                <a:lnTo>
                  <a:pt x="3200" y="1663"/>
                </a:lnTo>
                <a:lnTo>
                  <a:pt x="3200" y="1661"/>
                </a:lnTo>
                <a:lnTo>
                  <a:pt x="3200" y="1661"/>
                </a:lnTo>
                <a:lnTo>
                  <a:pt x="3202" y="1661"/>
                </a:lnTo>
                <a:lnTo>
                  <a:pt x="3202" y="1661"/>
                </a:lnTo>
                <a:lnTo>
                  <a:pt x="3202" y="1658"/>
                </a:lnTo>
                <a:lnTo>
                  <a:pt x="3202" y="1658"/>
                </a:lnTo>
                <a:lnTo>
                  <a:pt x="3204" y="1661"/>
                </a:lnTo>
                <a:lnTo>
                  <a:pt x="3206" y="1658"/>
                </a:lnTo>
                <a:lnTo>
                  <a:pt x="3208" y="1658"/>
                </a:lnTo>
                <a:lnTo>
                  <a:pt x="3210" y="1656"/>
                </a:lnTo>
                <a:lnTo>
                  <a:pt x="3210" y="1654"/>
                </a:lnTo>
                <a:lnTo>
                  <a:pt x="3212" y="1652"/>
                </a:lnTo>
                <a:lnTo>
                  <a:pt x="3214" y="1648"/>
                </a:lnTo>
                <a:lnTo>
                  <a:pt x="3214" y="1648"/>
                </a:lnTo>
                <a:lnTo>
                  <a:pt x="3214" y="1646"/>
                </a:lnTo>
                <a:lnTo>
                  <a:pt x="3216" y="1646"/>
                </a:lnTo>
                <a:lnTo>
                  <a:pt x="3218" y="1644"/>
                </a:lnTo>
                <a:lnTo>
                  <a:pt x="3218" y="1642"/>
                </a:lnTo>
                <a:lnTo>
                  <a:pt x="3223" y="1638"/>
                </a:lnTo>
                <a:lnTo>
                  <a:pt x="3223" y="1638"/>
                </a:lnTo>
                <a:lnTo>
                  <a:pt x="3225" y="1635"/>
                </a:lnTo>
                <a:lnTo>
                  <a:pt x="3225" y="1635"/>
                </a:lnTo>
                <a:lnTo>
                  <a:pt x="3227" y="1633"/>
                </a:lnTo>
                <a:lnTo>
                  <a:pt x="3237" y="1623"/>
                </a:lnTo>
                <a:lnTo>
                  <a:pt x="3241" y="1619"/>
                </a:lnTo>
                <a:lnTo>
                  <a:pt x="3246" y="1614"/>
                </a:lnTo>
                <a:lnTo>
                  <a:pt x="3250" y="1610"/>
                </a:lnTo>
                <a:lnTo>
                  <a:pt x="3258" y="1606"/>
                </a:lnTo>
                <a:lnTo>
                  <a:pt x="3271" y="1598"/>
                </a:lnTo>
                <a:lnTo>
                  <a:pt x="3275" y="1596"/>
                </a:lnTo>
                <a:lnTo>
                  <a:pt x="3288" y="1583"/>
                </a:lnTo>
                <a:lnTo>
                  <a:pt x="3296" y="1575"/>
                </a:lnTo>
                <a:lnTo>
                  <a:pt x="3302" y="1566"/>
                </a:lnTo>
                <a:lnTo>
                  <a:pt x="3306" y="1560"/>
                </a:lnTo>
                <a:lnTo>
                  <a:pt x="3313" y="1552"/>
                </a:lnTo>
                <a:lnTo>
                  <a:pt x="3319" y="1543"/>
                </a:lnTo>
                <a:lnTo>
                  <a:pt x="3319" y="1539"/>
                </a:lnTo>
                <a:lnTo>
                  <a:pt x="3321" y="1533"/>
                </a:lnTo>
                <a:lnTo>
                  <a:pt x="3323" y="1531"/>
                </a:lnTo>
                <a:lnTo>
                  <a:pt x="3325" y="1526"/>
                </a:lnTo>
                <a:lnTo>
                  <a:pt x="3327" y="1524"/>
                </a:lnTo>
                <a:lnTo>
                  <a:pt x="3329" y="1520"/>
                </a:lnTo>
                <a:lnTo>
                  <a:pt x="3329" y="1516"/>
                </a:lnTo>
                <a:lnTo>
                  <a:pt x="3334" y="1514"/>
                </a:lnTo>
                <a:lnTo>
                  <a:pt x="3336" y="1510"/>
                </a:lnTo>
                <a:lnTo>
                  <a:pt x="3336" y="1508"/>
                </a:lnTo>
                <a:lnTo>
                  <a:pt x="3338" y="1503"/>
                </a:lnTo>
                <a:lnTo>
                  <a:pt x="3342" y="1499"/>
                </a:lnTo>
                <a:lnTo>
                  <a:pt x="3342" y="1499"/>
                </a:lnTo>
                <a:lnTo>
                  <a:pt x="3344" y="1495"/>
                </a:lnTo>
                <a:lnTo>
                  <a:pt x="3344" y="1491"/>
                </a:lnTo>
                <a:lnTo>
                  <a:pt x="3344" y="1489"/>
                </a:lnTo>
                <a:lnTo>
                  <a:pt x="3344" y="1484"/>
                </a:lnTo>
                <a:lnTo>
                  <a:pt x="3346" y="1482"/>
                </a:lnTo>
                <a:lnTo>
                  <a:pt x="3346" y="1482"/>
                </a:lnTo>
                <a:lnTo>
                  <a:pt x="3350" y="1480"/>
                </a:lnTo>
                <a:lnTo>
                  <a:pt x="3350" y="1480"/>
                </a:lnTo>
                <a:lnTo>
                  <a:pt x="3352" y="1482"/>
                </a:lnTo>
                <a:lnTo>
                  <a:pt x="3352" y="1480"/>
                </a:lnTo>
                <a:lnTo>
                  <a:pt x="3352" y="1480"/>
                </a:lnTo>
                <a:lnTo>
                  <a:pt x="3350" y="1480"/>
                </a:lnTo>
                <a:lnTo>
                  <a:pt x="3348" y="1478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6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80"/>
                </a:lnTo>
                <a:lnTo>
                  <a:pt x="3348" y="1478"/>
                </a:lnTo>
                <a:lnTo>
                  <a:pt x="3348" y="1478"/>
                </a:lnTo>
                <a:lnTo>
                  <a:pt x="3348" y="1472"/>
                </a:lnTo>
                <a:lnTo>
                  <a:pt x="3348" y="1468"/>
                </a:lnTo>
                <a:lnTo>
                  <a:pt x="3348" y="1466"/>
                </a:lnTo>
                <a:lnTo>
                  <a:pt x="3350" y="1463"/>
                </a:lnTo>
                <a:lnTo>
                  <a:pt x="3350" y="1461"/>
                </a:lnTo>
                <a:lnTo>
                  <a:pt x="3350" y="1461"/>
                </a:lnTo>
                <a:lnTo>
                  <a:pt x="3348" y="1461"/>
                </a:lnTo>
                <a:lnTo>
                  <a:pt x="3344" y="1459"/>
                </a:lnTo>
                <a:lnTo>
                  <a:pt x="3342" y="1459"/>
                </a:lnTo>
                <a:lnTo>
                  <a:pt x="3340" y="1461"/>
                </a:lnTo>
                <a:lnTo>
                  <a:pt x="3338" y="1461"/>
                </a:lnTo>
                <a:lnTo>
                  <a:pt x="3334" y="1466"/>
                </a:lnTo>
                <a:lnTo>
                  <a:pt x="3327" y="1466"/>
                </a:lnTo>
                <a:lnTo>
                  <a:pt x="3323" y="1468"/>
                </a:lnTo>
                <a:lnTo>
                  <a:pt x="3319" y="1468"/>
                </a:lnTo>
                <a:lnTo>
                  <a:pt x="3317" y="1470"/>
                </a:lnTo>
                <a:lnTo>
                  <a:pt x="3317" y="1470"/>
                </a:lnTo>
                <a:lnTo>
                  <a:pt x="3313" y="1468"/>
                </a:lnTo>
                <a:lnTo>
                  <a:pt x="3311" y="1468"/>
                </a:lnTo>
                <a:lnTo>
                  <a:pt x="3308" y="1468"/>
                </a:lnTo>
                <a:lnTo>
                  <a:pt x="3304" y="1470"/>
                </a:lnTo>
                <a:lnTo>
                  <a:pt x="3298" y="1472"/>
                </a:lnTo>
                <a:lnTo>
                  <a:pt x="3296" y="1470"/>
                </a:lnTo>
                <a:lnTo>
                  <a:pt x="3294" y="1470"/>
                </a:lnTo>
                <a:lnTo>
                  <a:pt x="3292" y="1472"/>
                </a:lnTo>
                <a:lnTo>
                  <a:pt x="3288" y="1474"/>
                </a:lnTo>
                <a:lnTo>
                  <a:pt x="3281" y="1476"/>
                </a:lnTo>
                <a:lnTo>
                  <a:pt x="3281" y="1476"/>
                </a:lnTo>
                <a:lnTo>
                  <a:pt x="3277" y="1476"/>
                </a:lnTo>
                <a:lnTo>
                  <a:pt x="3275" y="1476"/>
                </a:lnTo>
                <a:lnTo>
                  <a:pt x="3271" y="1474"/>
                </a:lnTo>
                <a:lnTo>
                  <a:pt x="3269" y="1476"/>
                </a:lnTo>
                <a:lnTo>
                  <a:pt x="3264" y="1478"/>
                </a:lnTo>
                <a:lnTo>
                  <a:pt x="3258" y="1480"/>
                </a:lnTo>
                <a:lnTo>
                  <a:pt x="3250" y="1480"/>
                </a:lnTo>
                <a:lnTo>
                  <a:pt x="3250" y="1480"/>
                </a:lnTo>
                <a:lnTo>
                  <a:pt x="3248" y="1478"/>
                </a:lnTo>
                <a:lnTo>
                  <a:pt x="3244" y="1476"/>
                </a:lnTo>
                <a:lnTo>
                  <a:pt x="3239" y="1472"/>
                </a:lnTo>
                <a:lnTo>
                  <a:pt x="3237" y="1468"/>
                </a:lnTo>
                <a:lnTo>
                  <a:pt x="3235" y="1466"/>
                </a:lnTo>
                <a:lnTo>
                  <a:pt x="3233" y="1463"/>
                </a:lnTo>
                <a:lnTo>
                  <a:pt x="3231" y="1463"/>
                </a:lnTo>
                <a:lnTo>
                  <a:pt x="3229" y="1463"/>
                </a:lnTo>
                <a:lnTo>
                  <a:pt x="3227" y="1463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6"/>
                </a:lnTo>
                <a:lnTo>
                  <a:pt x="3225" y="1463"/>
                </a:lnTo>
                <a:lnTo>
                  <a:pt x="3225" y="1463"/>
                </a:lnTo>
                <a:lnTo>
                  <a:pt x="3227" y="1461"/>
                </a:lnTo>
                <a:lnTo>
                  <a:pt x="3231" y="1461"/>
                </a:lnTo>
                <a:lnTo>
                  <a:pt x="3235" y="1459"/>
                </a:lnTo>
                <a:lnTo>
                  <a:pt x="3235" y="1457"/>
                </a:lnTo>
                <a:lnTo>
                  <a:pt x="3235" y="1457"/>
                </a:lnTo>
                <a:lnTo>
                  <a:pt x="3237" y="1455"/>
                </a:lnTo>
                <a:lnTo>
                  <a:pt x="3235" y="1453"/>
                </a:lnTo>
                <a:lnTo>
                  <a:pt x="3235" y="1451"/>
                </a:lnTo>
                <a:lnTo>
                  <a:pt x="3233" y="1449"/>
                </a:lnTo>
                <a:lnTo>
                  <a:pt x="3233" y="1447"/>
                </a:lnTo>
                <a:lnTo>
                  <a:pt x="3231" y="1447"/>
                </a:lnTo>
                <a:lnTo>
                  <a:pt x="3231" y="1445"/>
                </a:lnTo>
                <a:lnTo>
                  <a:pt x="3231" y="1447"/>
                </a:lnTo>
                <a:lnTo>
                  <a:pt x="3227" y="1445"/>
                </a:lnTo>
                <a:lnTo>
                  <a:pt x="3227" y="1443"/>
                </a:lnTo>
                <a:lnTo>
                  <a:pt x="3225" y="1440"/>
                </a:lnTo>
                <a:lnTo>
                  <a:pt x="3223" y="1440"/>
                </a:lnTo>
                <a:lnTo>
                  <a:pt x="3220" y="1438"/>
                </a:lnTo>
                <a:lnTo>
                  <a:pt x="3220" y="1434"/>
                </a:lnTo>
                <a:lnTo>
                  <a:pt x="3212" y="1430"/>
                </a:lnTo>
                <a:lnTo>
                  <a:pt x="3208" y="1426"/>
                </a:lnTo>
                <a:lnTo>
                  <a:pt x="3204" y="1419"/>
                </a:lnTo>
                <a:lnTo>
                  <a:pt x="3200" y="1417"/>
                </a:lnTo>
                <a:lnTo>
                  <a:pt x="3197" y="1415"/>
                </a:lnTo>
                <a:lnTo>
                  <a:pt x="3195" y="1415"/>
                </a:lnTo>
                <a:lnTo>
                  <a:pt x="3193" y="1415"/>
                </a:lnTo>
                <a:lnTo>
                  <a:pt x="3191" y="1415"/>
                </a:lnTo>
                <a:lnTo>
                  <a:pt x="3191" y="1413"/>
                </a:lnTo>
                <a:lnTo>
                  <a:pt x="3189" y="1411"/>
                </a:lnTo>
                <a:lnTo>
                  <a:pt x="3189" y="1411"/>
                </a:lnTo>
                <a:lnTo>
                  <a:pt x="3187" y="1409"/>
                </a:lnTo>
                <a:lnTo>
                  <a:pt x="3187" y="1409"/>
                </a:lnTo>
                <a:lnTo>
                  <a:pt x="3185" y="1407"/>
                </a:lnTo>
                <a:lnTo>
                  <a:pt x="3185" y="1409"/>
                </a:lnTo>
                <a:lnTo>
                  <a:pt x="3185" y="1409"/>
                </a:lnTo>
                <a:lnTo>
                  <a:pt x="3185" y="1411"/>
                </a:lnTo>
                <a:lnTo>
                  <a:pt x="3185" y="1411"/>
                </a:lnTo>
                <a:lnTo>
                  <a:pt x="3185" y="1413"/>
                </a:lnTo>
                <a:lnTo>
                  <a:pt x="3183" y="1411"/>
                </a:lnTo>
                <a:lnTo>
                  <a:pt x="3183" y="1407"/>
                </a:lnTo>
                <a:lnTo>
                  <a:pt x="3181" y="1407"/>
                </a:lnTo>
                <a:lnTo>
                  <a:pt x="3181" y="1407"/>
                </a:lnTo>
                <a:lnTo>
                  <a:pt x="3179" y="1403"/>
                </a:lnTo>
                <a:lnTo>
                  <a:pt x="3176" y="1401"/>
                </a:lnTo>
                <a:lnTo>
                  <a:pt x="3176" y="1396"/>
                </a:lnTo>
                <a:lnTo>
                  <a:pt x="3174" y="1388"/>
                </a:lnTo>
                <a:lnTo>
                  <a:pt x="3172" y="1384"/>
                </a:lnTo>
                <a:lnTo>
                  <a:pt x="3172" y="1378"/>
                </a:lnTo>
                <a:lnTo>
                  <a:pt x="3166" y="1369"/>
                </a:lnTo>
                <a:lnTo>
                  <a:pt x="3166" y="1369"/>
                </a:lnTo>
                <a:lnTo>
                  <a:pt x="3164" y="1367"/>
                </a:lnTo>
                <a:lnTo>
                  <a:pt x="3162" y="1365"/>
                </a:lnTo>
                <a:lnTo>
                  <a:pt x="3162" y="1367"/>
                </a:lnTo>
                <a:lnTo>
                  <a:pt x="3162" y="1367"/>
                </a:lnTo>
                <a:lnTo>
                  <a:pt x="3160" y="1365"/>
                </a:lnTo>
                <a:lnTo>
                  <a:pt x="3160" y="1365"/>
                </a:lnTo>
                <a:lnTo>
                  <a:pt x="3158" y="1361"/>
                </a:lnTo>
                <a:lnTo>
                  <a:pt x="3153" y="1359"/>
                </a:lnTo>
                <a:lnTo>
                  <a:pt x="3153" y="1359"/>
                </a:lnTo>
                <a:lnTo>
                  <a:pt x="3151" y="1359"/>
                </a:lnTo>
                <a:lnTo>
                  <a:pt x="3151" y="1359"/>
                </a:lnTo>
                <a:lnTo>
                  <a:pt x="3149" y="1354"/>
                </a:lnTo>
                <a:lnTo>
                  <a:pt x="3147" y="1346"/>
                </a:lnTo>
                <a:lnTo>
                  <a:pt x="3147" y="1344"/>
                </a:lnTo>
                <a:lnTo>
                  <a:pt x="3147" y="1338"/>
                </a:lnTo>
                <a:lnTo>
                  <a:pt x="3147" y="1334"/>
                </a:lnTo>
                <a:lnTo>
                  <a:pt x="3147" y="1331"/>
                </a:lnTo>
                <a:lnTo>
                  <a:pt x="3147" y="1329"/>
                </a:lnTo>
                <a:lnTo>
                  <a:pt x="3145" y="1327"/>
                </a:lnTo>
                <a:lnTo>
                  <a:pt x="3145" y="1325"/>
                </a:lnTo>
                <a:lnTo>
                  <a:pt x="3145" y="1323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5"/>
                </a:lnTo>
                <a:lnTo>
                  <a:pt x="3147" y="1323"/>
                </a:lnTo>
                <a:lnTo>
                  <a:pt x="3147" y="1323"/>
                </a:lnTo>
                <a:lnTo>
                  <a:pt x="3145" y="1321"/>
                </a:lnTo>
                <a:lnTo>
                  <a:pt x="3143" y="1317"/>
                </a:lnTo>
                <a:lnTo>
                  <a:pt x="3143" y="1315"/>
                </a:lnTo>
                <a:lnTo>
                  <a:pt x="3141" y="1310"/>
                </a:lnTo>
                <a:lnTo>
                  <a:pt x="3141" y="1310"/>
                </a:lnTo>
                <a:lnTo>
                  <a:pt x="3141" y="1308"/>
                </a:lnTo>
                <a:lnTo>
                  <a:pt x="3135" y="1304"/>
                </a:lnTo>
                <a:lnTo>
                  <a:pt x="3132" y="1300"/>
                </a:lnTo>
                <a:lnTo>
                  <a:pt x="3128" y="1300"/>
                </a:lnTo>
                <a:lnTo>
                  <a:pt x="3126" y="1298"/>
                </a:lnTo>
                <a:lnTo>
                  <a:pt x="3126" y="1298"/>
                </a:lnTo>
                <a:lnTo>
                  <a:pt x="3124" y="1296"/>
                </a:lnTo>
                <a:lnTo>
                  <a:pt x="3122" y="1292"/>
                </a:lnTo>
                <a:lnTo>
                  <a:pt x="3122" y="1289"/>
                </a:lnTo>
                <a:lnTo>
                  <a:pt x="3122" y="1283"/>
                </a:lnTo>
                <a:lnTo>
                  <a:pt x="3122" y="1283"/>
                </a:lnTo>
                <a:lnTo>
                  <a:pt x="3122" y="1281"/>
                </a:lnTo>
                <a:lnTo>
                  <a:pt x="3124" y="1281"/>
                </a:lnTo>
                <a:lnTo>
                  <a:pt x="3124" y="1281"/>
                </a:lnTo>
                <a:lnTo>
                  <a:pt x="3126" y="1281"/>
                </a:lnTo>
                <a:lnTo>
                  <a:pt x="3124" y="1279"/>
                </a:lnTo>
                <a:lnTo>
                  <a:pt x="3122" y="1277"/>
                </a:lnTo>
                <a:lnTo>
                  <a:pt x="3120" y="1277"/>
                </a:lnTo>
                <a:lnTo>
                  <a:pt x="3118" y="1273"/>
                </a:lnTo>
                <a:lnTo>
                  <a:pt x="3114" y="1262"/>
                </a:lnTo>
                <a:lnTo>
                  <a:pt x="3109" y="1258"/>
                </a:lnTo>
                <a:lnTo>
                  <a:pt x="3109" y="1254"/>
                </a:lnTo>
                <a:lnTo>
                  <a:pt x="3105" y="1250"/>
                </a:lnTo>
                <a:lnTo>
                  <a:pt x="3101" y="1241"/>
                </a:lnTo>
                <a:lnTo>
                  <a:pt x="3099" y="1239"/>
                </a:lnTo>
                <a:lnTo>
                  <a:pt x="3099" y="1233"/>
                </a:lnTo>
                <a:lnTo>
                  <a:pt x="3099" y="1231"/>
                </a:lnTo>
                <a:lnTo>
                  <a:pt x="3097" y="1231"/>
                </a:lnTo>
                <a:lnTo>
                  <a:pt x="3097" y="1229"/>
                </a:lnTo>
                <a:lnTo>
                  <a:pt x="3095" y="1227"/>
                </a:lnTo>
                <a:lnTo>
                  <a:pt x="3095" y="1224"/>
                </a:lnTo>
                <a:lnTo>
                  <a:pt x="3095" y="1222"/>
                </a:lnTo>
                <a:lnTo>
                  <a:pt x="3093" y="1220"/>
                </a:lnTo>
                <a:lnTo>
                  <a:pt x="3093" y="1218"/>
                </a:lnTo>
                <a:lnTo>
                  <a:pt x="3091" y="1218"/>
                </a:lnTo>
                <a:lnTo>
                  <a:pt x="3088" y="1216"/>
                </a:lnTo>
                <a:lnTo>
                  <a:pt x="3086" y="1212"/>
                </a:lnTo>
                <a:lnTo>
                  <a:pt x="3084" y="1210"/>
                </a:lnTo>
                <a:lnTo>
                  <a:pt x="3084" y="1208"/>
                </a:lnTo>
                <a:lnTo>
                  <a:pt x="3084" y="1208"/>
                </a:lnTo>
                <a:lnTo>
                  <a:pt x="3082" y="1206"/>
                </a:lnTo>
                <a:lnTo>
                  <a:pt x="3080" y="1204"/>
                </a:lnTo>
                <a:lnTo>
                  <a:pt x="3080" y="1204"/>
                </a:lnTo>
                <a:lnTo>
                  <a:pt x="3080" y="1199"/>
                </a:lnTo>
                <a:lnTo>
                  <a:pt x="3080" y="1197"/>
                </a:lnTo>
                <a:lnTo>
                  <a:pt x="3080" y="1197"/>
                </a:lnTo>
                <a:lnTo>
                  <a:pt x="3078" y="1195"/>
                </a:lnTo>
                <a:lnTo>
                  <a:pt x="3076" y="1193"/>
                </a:lnTo>
                <a:lnTo>
                  <a:pt x="3078" y="1191"/>
                </a:lnTo>
                <a:lnTo>
                  <a:pt x="3078" y="1189"/>
                </a:lnTo>
                <a:lnTo>
                  <a:pt x="3078" y="1189"/>
                </a:lnTo>
                <a:lnTo>
                  <a:pt x="3080" y="1187"/>
                </a:lnTo>
                <a:lnTo>
                  <a:pt x="3080" y="1191"/>
                </a:lnTo>
                <a:lnTo>
                  <a:pt x="3082" y="1195"/>
                </a:lnTo>
                <a:lnTo>
                  <a:pt x="3082" y="1195"/>
                </a:lnTo>
                <a:lnTo>
                  <a:pt x="3082" y="1197"/>
                </a:lnTo>
                <a:lnTo>
                  <a:pt x="3084" y="1199"/>
                </a:lnTo>
                <a:lnTo>
                  <a:pt x="3086" y="1201"/>
                </a:lnTo>
                <a:lnTo>
                  <a:pt x="3088" y="1204"/>
                </a:lnTo>
                <a:lnTo>
                  <a:pt x="3088" y="1206"/>
                </a:lnTo>
                <a:lnTo>
                  <a:pt x="3088" y="1208"/>
                </a:lnTo>
                <a:lnTo>
                  <a:pt x="3088" y="1210"/>
                </a:lnTo>
                <a:lnTo>
                  <a:pt x="3093" y="1212"/>
                </a:lnTo>
                <a:lnTo>
                  <a:pt x="3095" y="1214"/>
                </a:lnTo>
                <a:lnTo>
                  <a:pt x="3097" y="1218"/>
                </a:lnTo>
                <a:lnTo>
                  <a:pt x="3101" y="1220"/>
                </a:lnTo>
                <a:lnTo>
                  <a:pt x="3103" y="1222"/>
                </a:lnTo>
                <a:lnTo>
                  <a:pt x="3105" y="1220"/>
                </a:lnTo>
                <a:lnTo>
                  <a:pt x="3105" y="1218"/>
                </a:lnTo>
                <a:lnTo>
                  <a:pt x="3107" y="1216"/>
                </a:lnTo>
                <a:lnTo>
                  <a:pt x="3107" y="1214"/>
                </a:lnTo>
                <a:lnTo>
                  <a:pt x="3109" y="1208"/>
                </a:lnTo>
                <a:lnTo>
                  <a:pt x="3112" y="1199"/>
                </a:lnTo>
                <a:lnTo>
                  <a:pt x="3112" y="1197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5"/>
                </a:lnTo>
                <a:lnTo>
                  <a:pt x="3114" y="1197"/>
                </a:lnTo>
                <a:lnTo>
                  <a:pt x="3112" y="1208"/>
                </a:lnTo>
                <a:lnTo>
                  <a:pt x="3112" y="1210"/>
                </a:lnTo>
                <a:lnTo>
                  <a:pt x="3109" y="1214"/>
                </a:lnTo>
                <a:lnTo>
                  <a:pt x="3109" y="1216"/>
                </a:lnTo>
                <a:lnTo>
                  <a:pt x="3109" y="1218"/>
                </a:lnTo>
                <a:lnTo>
                  <a:pt x="3112" y="1216"/>
                </a:lnTo>
                <a:lnTo>
                  <a:pt x="3112" y="1216"/>
                </a:lnTo>
                <a:lnTo>
                  <a:pt x="3116" y="1218"/>
                </a:lnTo>
                <a:lnTo>
                  <a:pt x="3118" y="1218"/>
                </a:lnTo>
                <a:lnTo>
                  <a:pt x="3120" y="1222"/>
                </a:lnTo>
                <a:lnTo>
                  <a:pt x="3124" y="1227"/>
                </a:lnTo>
                <a:lnTo>
                  <a:pt x="3126" y="1231"/>
                </a:lnTo>
                <a:lnTo>
                  <a:pt x="3126" y="1233"/>
                </a:lnTo>
                <a:lnTo>
                  <a:pt x="3130" y="1235"/>
                </a:lnTo>
                <a:lnTo>
                  <a:pt x="3130" y="1237"/>
                </a:lnTo>
                <a:lnTo>
                  <a:pt x="3132" y="1241"/>
                </a:lnTo>
                <a:lnTo>
                  <a:pt x="3137" y="1248"/>
                </a:lnTo>
                <a:lnTo>
                  <a:pt x="3139" y="1250"/>
                </a:lnTo>
                <a:lnTo>
                  <a:pt x="3139" y="1252"/>
                </a:lnTo>
                <a:lnTo>
                  <a:pt x="3141" y="1254"/>
                </a:lnTo>
                <a:lnTo>
                  <a:pt x="3141" y="1254"/>
                </a:lnTo>
                <a:lnTo>
                  <a:pt x="3143" y="1256"/>
                </a:lnTo>
                <a:lnTo>
                  <a:pt x="3145" y="1260"/>
                </a:lnTo>
                <a:lnTo>
                  <a:pt x="3147" y="1262"/>
                </a:lnTo>
                <a:lnTo>
                  <a:pt x="3147" y="1264"/>
                </a:lnTo>
                <a:lnTo>
                  <a:pt x="3147" y="1264"/>
                </a:lnTo>
                <a:lnTo>
                  <a:pt x="3147" y="1266"/>
                </a:lnTo>
                <a:lnTo>
                  <a:pt x="3147" y="1269"/>
                </a:lnTo>
                <a:lnTo>
                  <a:pt x="3149" y="1271"/>
                </a:lnTo>
                <a:lnTo>
                  <a:pt x="3149" y="1273"/>
                </a:lnTo>
                <a:lnTo>
                  <a:pt x="3151" y="1275"/>
                </a:lnTo>
                <a:lnTo>
                  <a:pt x="3153" y="1275"/>
                </a:lnTo>
                <a:lnTo>
                  <a:pt x="3153" y="1275"/>
                </a:lnTo>
                <a:lnTo>
                  <a:pt x="3156" y="1277"/>
                </a:lnTo>
                <a:lnTo>
                  <a:pt x="3158" y="1277"/>
                </a:lnTo>
                <a:lnTo>
                  <a:pt x="3158" y="1279"/>
                </a:lnTo>
                <a:lnTo>
                  <a:pt x="3160" y="1279"/>
                </a:lnTo>
                <a:lnTo>
                  <a:pt x="3162" y="1281"/>
                </a:lnTo>
                <a:lnTo>
                  <a:pt x="3164" y="1285"/>
                </a:lnTo>
                <a:lnTo>
                  <a:pt x="3166" y="1287"/>
                </a:lnTo>
                <a:lnTo>
                  <a:pt x="3168" y="1292"/>
                </a:lnTo>
                <a:lnTo>
                  <a:pt x="3170" y="1292"/>
                </a:lnTo>
                <a:lnTo>
                  <a:pt x="3170" y="1294"/>
                </a:lnTo>
                <a:lnTo>
                  <a:pt x="3170" y="1296"/>
                </a:lnTo>
                <a:lnTo>
                  <a:pt x="3172" y="1298"/>
                </a:lnTo>
                <a:lnTo>
                  <a:pt x="3170" y="1298"/>
                </a:lnTo>
                <a:lnTo>
                  <a:pt x="3172" y="1298"/>
                </a:lnTo>
                <a:lnTo>
                  <a:pt x="3172" y="1298"/>
                </a:lnTo>
                <a:lnTo>
                  <a:pt x="3172" y="1300"/>
                </a:lnTo>
                <a:lnTo>
                  <a:pt x="3174" y="1302"/>
                </a:lnTo>
                <a:lnTo>
                  <a:pt x="3174" y="1304"/>
                </a:lnTo>
                <a:lnTo>
                  <a:pt x="3174" y="1306"/>
                </a:lnTo>
                <a:lnTo>
                  <a:pt x="3172" y="1306"/>
                </a:lnTo>
                <a:lnTo>
                  <a:pt x="3172" y="1310"/>
                </a:lnTo>
                <a:lnTo>
                  <a:pt x="3172" y="1313"/>
                </a:lnTo>
                <a:lnTo>
                  <a:pt x="3172" y="1315"/>
                </a:lnTo>
                <a:lnTo>
                  <a:pt x="3174" y="1315"/>
                </a:lnTo>
                <a:lnTo>
                  <a:pt x="3174" y="1317"/>
                </a:lnTo>
                <a:lnTo>
                  <a:pt x="3174" y="1319"/>
                </a:lnTo>
                <a:lnTo>
                  <a:pt x="3174" y="1321"/>
                </a:lnTo>
                <a:lnTo>
                  <a:pt x="3176" y="1325"/>
                </a:lnTo>
                <a:lnTo>
                  <a:pt x="3181" y="1329"/>
                </a:lnTo>
                <a:lnTo>
                  <a:pt x="3181" y="1334"/>
                </a:lnTo>
                <a:lnTo>
                  <a:pt x="3183" y="1334"/>
                </a:lnTo>
                <a:lnTo>
                  <a:pt x="3185" y="1336"/>
                </a:lnTo>
                <a:lnTo>
                  <a:pt x="3189" y="1336"/>
                </a:lnTo>
                <a:lnTo>
                  <a:pt x="3193" y="1340"/>
                </a:lnTo>
                <a:lnTo>
                  <a:pt x="3195" y="1342"/>
                </a:lnTo>
                <a:lnTo>
                  <a:pt x="3197" y="1344"/>
                </a:lnTo>
                <a:lnTo>
                  <a:pt x="3197" y="1344"/>
                </a:lnTo>
                <a:lnTo>
                  <a:pt x="3200" y="1346"/>
                </a:lnTo>
                <a:lnTo>
                  <a:pt x="3200" y="1346"/>
                </a:lnTo>
                <a:lnTo>
                  <a:pt x="3200" y="1348"/>
                </a:lnTo>
                <a:lnTo>
                  <a:pt x="3204" y="1354"/>
                </a:lnTo>
                <a:lnTo>
                  <a:pt x="3204" y="1354"/>
                </a:lnTo>
                <a:lnTo>
                  <a:pt x="3204" y="1357"/>
                </a:lnTo>
                <a:lnTo>
                  <a:pt x="3206" y="1359"/>
                </a:lnTo>
                <a:lnTo>
                  <a:pt x="3206" y="1361"/>
                </a:lnTo>
                <a:lnTo>
                  <a:pt x="3208" y="1363"/>
                </a:lnTo>
                <a:lnTo>
                  <a:pt x="3210" y="1367"/>
                </a:lnTo>
                <a:lnTo>
                  <a:pt x="3212" y="1369"/>
                </a:lnTo>
                <a:lnTo>
                  <a:pt x="3212" y="1371"/>
                </a:lnTo>
                <a:lnTo>
                  <a:pt x="3216" y="1375"/>
                </a:lnTo>
                <a:lnTo>
                  <a:pt x="3220" y="1378"/>
                </a:lnTo>
                <a:lnTo>
                  <a:pt x="3220" y="1382"/>
                </a:lnTo>
                <a:lnTo>
                  <a:pt x="3223" y="1384"/>
                </a:lnTo>
                <a:lnTo>
                  <a:pt x="3223" y="1384"/>
                </a:lnTo>
                <a:lnTo>
                  <a:pt x="3225" y="1386"/>
                </a:lnTo>
                <a:lnTo>
                  <a:pt x="3225" y="1386"/>
                </a:lnTo>
                <a:lnTo>
                  <a:pt x="3225" y="1388"/>
                </a:lnTo>
                <a:lnTo>
                  <a:pt x="3227" y="1388"/>
                </a:lnTo>
                <a:lnTo>
                  <a:pt x="3227" y="1390"/>
                </a:lnTo>
                <a:lnTo>
                  <a:pt x="3227" y="1390"/>
                </a:lnTo>
                <a:lnTo>
                  <a:pt x="3227" y="1392"/>
                </a:lnTo>
                <a:lnTo>
                  <a:pt x="3227" y="1394"/>
                </a:lnTo>
                <a:lnTo>
                  <a:pt x="3229" y="1399"/>
                </a:lnTo>
                <a:lnTo>
                  <a:pt x="3227" y="1405"/>
                </a:lnTo>
                <a:lnTo>
                  <a:pt x="3227" y="1409"/>
                </a:lnTo>
                <a:lnTo>
                  <a:pt x="3227" y="1409"/>
                </a:lnTo>
                <a:lnTo>
                  <a:pt x="3227" y="1411"/>
                </a:lnTo>
                <a:lnTo>
                  <a:pt x="3227" y="1409"/>
                </a:lnTo>
                <a:lnTo>
                  <a:pt x="3227" y="1409"/>
                </a:lnTo>
                <a:lnTo>
                  <a:pt x="3225" y="1411"/>
                </a:lnTo>
                <a:lnTo>
                  <a:pt x="3229" y="1413"/>
                </a:lnTo>
                <a:lnTo>
                  <a:pt x="3229" y="1413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5"/>
                </a:lnTo>
                <a:lnTo>
                  <a:pt x="3229" y="1417"/>
                </a:lnTo>
                <a:lnTo>
                  <a:pt x="3229" y="1417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2"/>
                </a:lnTo>
                <a:lnTo>
                  <a:pt x="3231" y="1424"/>
                </a:lnTo>
                <a:lnTo>
                  <a:pt x="3231" y="1426"/>
                </a:lnTo>
                <a:lnTo>
                  <a:pt x="3231" y="1428"/>
                </a:lnTo>
                <a:lnTo>
                  <a:pt x="3233" y="1430"/>
                </a:lnTo>
                <a:lnTo>
                  <a:pt x="3235" y="1434"/>
                </a:lnTo>
                <a:lnTo>
                  <a:pt x="3235" y="1434"/>
                </a:lnTo>
                <a:lnTo>
                  <a:pt x="3233" y="1440"/>
                </a:lnTo>
                <a:lnTo>
                  <a:pt x="3237" y="1447"/>
                </a:lnTo>
                <a:lnTo>
                  <a:pt x="3237" y="1449"/>
                </a:lnTo>
                <a:lnTo>
                  <a:pt x="3239" y="1447"/>
                </a:lnTo>
                <a:lnTo>
                  <a:pt x="3244" y="1449"/>
                </a:lnTo>
                <a:lnTo>
                  <a:pt x="3244" y="1449"/>
                </a:lnTo>
                <a:lnTo>
                  <a:pt x="3246" y="1449"/>
                </a:lnTo>
                <a:lnTo>
                  <a:pt x="3248" y="1449"/>
                </a:lnTo>
                <a:lnTo>
                  <a:pt x="3250" y="1449"/>
                </a:lnTo>
                <a:lnTo>
                  <a:pt x="3250" y="1449"/>
                </a:lnTo>
                <a:lnTo>
                  <a:pt x="3254" y="1447"/>
                </a:lnTo>
                <a:lnTo>
                  <a:pt x="3256" y="1447"/>
                </a:lnTo>
                <a:lnTo>
                  <a:pt x="3258" y="1447"/>
                </a:lnTo>
                <a:lnTo>
                  <a:pt x="3260" y="1447"/>
                </a:lnTo>
                <a:lnTo>
                  <a:pt x="3260" y="1445"/>
                </a:lnTo>
                <a:lnTo>
                  <a:pt x="3262" y="1443"/>
                </a:lnTo>
                <a:lnTo>
                  <a:pt x="3264" y="1443"/>
                </a:lnTo>
                <a:lnTo>
                  <a:pt x="3267" y="1440"/>
                </a:lnTo>
                <a:lnTo>
                  <a:pt x="3269" y="1438"/>
                </a:lnTo>
                <a:lnTo>
                  <a:pt x="3273" y="1438"/>
                </a:lnTo>
                <a:lnTo>
                  <a:pt x="3277" y="1438"/>
                </a:lnTo>
                <a:lnTo>
                  <a:pt x="3281" y="1438"/>
                </a:lnTo>
                <a:lnTo>
                  <a:pt x="3283" y="1436"/>
                </a:lnTo>
                <a:lnTo>
                  <a:pt x="3285" y="1436"/>
                </a:lnTo>
                <a:lnTo>
                  <a:pt x="3288" y="1436"/>
                </a:lnTo>
                <a:lnTo>
                  <a:pt x="3292" y="1434"/>
                </a:lnTo>
                <a:lnTo>
                  <a:pt x="3294" y="1434"/>
                </a:lnTo>
                <a:lnTo>
                  <a:pt x="3298" y="1430"/>
                </a:lnTo>
                <a:lnTo>
                  <a:pt x="3300" y="1430"/>
                </a:lnTo>
                <a:lnTo>
                  <a:pt x="3302" y="1428"/>
                </a:lnTo>
                <a:lnTo>
                  <a:pt x="3302" y="1428"/>
                </a:lnTo>
                <a:lnTo>
                  <a:pt x="3306" y="1430"/>
                </a:lnTo>
                <a:lnTo>
                  <a:pt x="3311" y="1428"/>
                </a:lnTo>
                <a:lnTo>
                  <a:pt x="3313" y="1428"/>
                </a:lnTo>
                <a:lnTo>
                  <a:pt x="3313" y="1428"/>
                </a:lnTo>
                <a:lnTo>
                  <a:pt x="3315" y="1428"/>
                </a:lnTo>
                <a:lnTo>
                  <a:pt x="3317" y="1426"/>
                </a:lnTo>
                <a:lnTo>
                  <a:pt x="3317" y="1424"/>
                </a:lnTo>
                <a:lnTo>
                  <a:pt x="3319" y="1422"/>
                </a:lnTo>
                <a:lnTo>
                  <a:pt x="3319" y="1422"/>
                </a:lnTo>
                <a:lnTo>
                  <a:pt x="3323" y="1419"/>
                </a:lnTo>
                <a:lnTo>
                  <a:pt x="3325" y="1417"/>
                </a:lnTo>
                <a:lnTo>
                  <a:pt x="3332" y="1417"/>
                </a:lnTo>
                <a:lnTo>
                  <a:pt x="3334" y="1417"/>
                </a:lnTo>
                <a:lnTo>
                  <a:pt x="3338" y="1415"/>
                </a:lnTo>
                <a:lnTo>
                  <a:pt x="3340" y="1413"/>
                </a:lnTo>
                <a:lnTo>
                  <a:pt x="3346" y="1413"/>
                </a:lnTo>
                <a:lnTo>
                  <a:pt x="3350" y="1411"/>
                </a:lnTo>
                <a:lnTo>
                  <a:pt x="3355" y="1409"/>
                </a:lnTo>
                <a:lnTo>
                  <a:pt x="3357" y="1409"/>
                </a:lnTo>
                <a:lnTo>
                  <a:pt x="3357" y="1407"/>
                </a:lnTo>
                <a:lnTo>
                  <a:pt x="3359" y="1407"/>
                </a:lnTo>
                <a:lnTo>
                  <a:pt x="3361" y="1407"/>
                </a:lnTo>
                <a:lnTo>
                  <a:pt x="3363" y="1405"/>
                </a:lnTo>
                <a:lnTo>
                  <a:pt x="3365" y="1405"/>
                </a:lnTo>
                <a:lnTo>
                  <a:pt x="3365" y="1403"/>
                </a:lnTo>
                <a:lnTo>
                  <a:pt x="3363" y="1401"/>
                </a:lnTo>
                <a:lnTo>
                  <a:pt x="3365" y="1396"/>
                </a:lnTo>
                <a:lnTo>
                  <a:pt x="3365" y="1394"/>
                </a:lnTo>
                <a:lnTo>
                  <a:pt x="3367" y="1394"/>
                </a:lnTo>
                <a:lnTo>
                  <a:pt x="3369" y="1392"/>
                </a:lnTo>
                <a:lnTo>
                  <a:pt x="3378" y="1390"/>
                </a:lnTo>
                <a:lnTo>
                  <a:pt x="3380" y="1388"/>
                </a:lnTo>
                <a:lnTo>
                  <a:pt x="3384" y="1388"/>
                </a:lnTo>
                <a:lnTo>
                  <a:pt x="3386" y="1386"/>
                </a:lnTo>
                <a:lnTo>
                  <a:pt x="3390" y="1386"/>
                </a:lnTo>
                <a:lnTo>
                  <a:pt x="3390" y="1384"/>
                </a:lnTo>
                <a:lnTo>
                  <a:pt x="3396" y="1384"/>
                </a:lnTo>
                <a:lnTo>
                  <a:pt x="3399" y="1384"/>
                </a:lnTo>
                <a:lnTo>
                  <a:pt x="3401" y="1384"/>
                </a:lnTo>
                <a:lnTo>
                  <a:pt x="3401" y="1386"/>
                </a:lnTo>
                <a:lnTo>
                  <a:pt x="3405" y="1384"/>
                </a:lnTo>
                <a:lnTo>
                  <a:pt x="3407" y="1382"/>
                </a:lnTo>
                <a:lnTo>
                  <a:pt x="3409" y="1380"/>
                </a:lnTo>
                <a:lnTo>
                  <a:pt x="3409" y="1380"/>
                </a:lnTo>
                <a:lnTo>
                  <a:pt x="3409" y="1378"/>
                </a:lnTo>
                <a:lnTo>
                  <a:pt x="3407" y="1378"/>
                </a:lnTo>
                <a:lnTo>
                  <a:pt x="3409" y="1375"/>
                </a:lnTo>
                <a:lnTo>
                  <a:pt x="3411" y="1373"/>
                </a:lnTo>
                <a:lnTo>
                  <a:pt x="3413" y="1371"/>
                </a:lnTo>
                <a:lnTo>
                  <a:pt x="3420" y="1371"/>
                </a:lnTo>
                <a:lnTo>
                  <a:pt x="3424" y="1371"/>
                </a:lnTo>
                <a:lnTo>
                  <a:pt x="3424" y="1369"/>
                </a:lnTo>
                <a:lnTo>
                  <a:pt x="3428" y="1367"/>
                </a:lnTo>
                <a:lnTo>
                  <a:pt x="3428" y="1361"/>
                </a:lnTo>
                <a:lnTo>
                  <a:pt x="3430" y="1359"/>
                </a:lnTo>
                <a:lnTo>
                  <a:pt x="3432" y="1359"/>
                </a:lnTo>
                <a:lnTo>
                  <a:pt x="3436" y="1357"/>
                </a:lnTo>
                <a:lnTo>
                  <a:pt x="3440" y="1357"/>
                </a:lnTo>
                <a:lnTo>
                  <a:pt x="3443" y="1357"/>
                </a:lnTo>
                <a:lnTo>
                  <a:pt x="3445" y="1354"/>
                </a:lnTo>
                <a:lnTo>
                  <a:pt x="3445" y="1354"/>
                </a:lnTo>
                <a:lnTo>
                  <a:pt x="3445" y="1352"/>
                </a:lnTo>
                <a:lnTo>
                  <a:pt x="3445" y="1352"/>
                </a:lnTo>
                <a:lnTo>
                  <a:pt x="3445" y="1348"/>
                </a:lnTo>
                <a:lnTo>
                  <a:pt x="3445" y="1346"/>
                </a:lnTo>
                <a:lnTo>
                  <a:pt x="3445" y="1346"/>
                </a:lnTo>
                <a:lnTo>
                  <a:pt x="3445" y="1344"/>
                </a:lnTo>
                <a:lnTo>
                  <a:pt x="3445" y="1342"/>
                </a:lnTo>
                <a:lnTo>
                  <a:pt x="3445" y="1338"/>
                </a:lnTo>
                <a:lnTo>
                  <a:pt x="3447" y="1336"/>
                </a:lnTo>
                <a:lnTo>
                  <a:pt x="3447" y="1336"/>
                </a:lnTo>
                <a:lnTo>
                  <a:pt x="3449" y="1331"/>
                </a:lnTo>
                <a:lnTo>
                  <a:pt x="3451" y="1331"/>
                </a:lnTo>
                <a:lnTo>
                  <a:pt x="3451" y="1331"/>
                </a:lnTo>
                <a:lnTo>
                  <a:pt x="3451" y="1334"/>
                </a:lnTo>
                <a:lnTo>
                  <a:pt x="3451" y="1334"/>
                </a:lnTo>
                <a:lnTo>
                  <a:pt x="3451" y="1334"/>
                </a:lnTo>
                <a:lnTo>
                  <a:pt x="3453" y="1334"/>
                </a:lnTo>
                <a:lnTo>
                  <a:pt x="3455" y="1334"/>
                </a:lnTo>
                <a:lnTo>
                  <a:pt x="3455" y="1334"/>
                </a:lnTo>
                <a:lnTo>
                  <a:pt x="3457" y="1327"/>
                </a:lnTo>
                <a:lnTo>
                  <a:pt x="3461" y="1323"/>
                </a:lnTo>
                <a:lnTo>
                  <a:pt x="3464" y="1321"/>
                </a:lnTo>
                <a:lnTo>
                  <a:pt x="3468" y="1319"/>
                </a:lnTo>
                <a:lnTo>
                  <a:pt x="3468" y="1319"/>
                </a:lnTo>
                <a:lnTo>
                  <a:pt x="3470" y="1313"/>
                </a:lnTo>
                <a:lnTo>
                  <a:pt x="3472" y="1310"/>
                </a:lnTo>
                <a:lnTo>
                  <a:pt x="3472" y="1310"/>
                </a:lnTo>
                <a:lnTo>
                  <a:pt x="3474" y="1306"/>
                </a:lnTo>
                <a:lnTo>
                  <a:pt x="3474" y="1306"/>
                </a:lnTo>
                <a:lnTo>
                  <a:pt x="3474" y="1304"/>
                </a:lnTo>
                <a:lnTo>
                  <a:pt x="3474" y="1302"/>
                </a:lnTo>
                <a:lnTo>
                  <a:pt x="3472" y="1302"/>
                </a:lnTo>
                <a:lnTo>
                  <a:pt x="3470" y="1302"/>
                </a:lnTo>
                <a:lnTo>
                  <a:pt x="3468" y="1300"/>
                </a:lnTo>
                <a:lnTo>
                  <a:pt x="3468" y="1298"/>
                </a:lnTo>
                <a:lnTo>
                  <a:pt x="3466" y="1296"/>
                </a:lnTo>
                <a:lnTo>
                  <a:pt x="3464" y="1294"/>
                </a:lnTo>
                <a:lnTo>
                  <a:pt x="3461" y="1292"/>
                </a:lnTo>
                <a:lnTo>
                  <a:pt x="3461" y="1289"/>
                </a:lnTo>
                <a:lnTo>
                  <a:pt x="3459" y="1289"/>
                </a:lnTo>
                <a:lnTo>
                  <a:pt x="3459" y="1287"/>
                </a:lnTo>
                <a:lnTo>
                  <a:pt x="3457" y="1285"/>
                </a:lnTo>
                <a:lnTo>
                  <a:pt x="3455" y="1285"/>
                </a:lnTo>
                <a:lnTo>
                  <a:pt x="3453" y="1285"/>
                </a:lnTo>
                <a:lnTo>
                  <a:pt x="3453" y="1285"/>
                </a:lnTo>
                <a:lnTo>
                  <a:pt x="3449" y="1285"/>
                </a:lnTo>
                <a:lnTo>
                  <a:pt x="3445" y="1283"/>
                </a:lnTo>
                <a:lnTo>
                  <a:pt x="3443" y="1283"/>
                </a:lnTo>
                <a:lnTo>
                  <a:pt x="3436" y="1281"/>
                </a:lnTo>
                <a:lnTo>
                  <a:pt x="3436" y="1281"/>
                </a:lnTo>
                <a:lnTo>
                  <a:pt x="3432" y="1277"/>
                </a:lnTo>
                <a:lnTo>
                  <a:pt x="3430" y="1275"/>
                </a:lnTo>
                <a:lnTo>
                  <a:pt x="3428" y="1273"/>
                </a:lnTo>
                <a:lnTo>
                  <a:pt x="3426" y="1269"/>
                </a:lnTo>
                <a:lnTo>
                  <a:pt x="3424" y="1264"/>
                </a:lnTo>
                <a:lnTo>
                  <a:pt x="3424" y="1264"/>
                </a:lnTo>
                <a:lnTo>
                  <a:pt x="3424" y="1256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4"/>
                </a:lnTo>
                <a:lnTo>
                  <a:pt x="3424" y="1252"/>
                </a:lnTo>
                <a:lnTo>
                  <a:pt x="3426" y="1248"/>
                </a:lnTo>
                <a:lnTo>
                  <a:pt x="3426" y="1245"/>
                </a:lnTo>
                <a:lnTo>
                  <a:pt x="3426" y="1245"/>
                </a:lnTo>
                <a:lnTo>
                  <a:pt x="3426" y="1243"/>
                </a:lnTo>
                <a:lnTo>
                  <a:pt x="3424" y="1243"/>
                </a:lnTo>
                <a:lnTo>
                  <a:pt x="3424" y="1245"/>
                </a:lnTo>
                <a:lnTo>
                  <a:pt x="3424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2" y="1245"/>
                </a:lnTo>
                <a:lnTo>
                  <a:pt x="3420" y="1248"/>
                </a:lnTo>
                <a:lnTo>
                  <a:pt x="3420" y="1250"/>
                </a:lnTo>
                <a:lnTo>
                  <a:pt x="3420" y="1252"/>
                </a:lnTo>
                <a:lnTo>
                  <a:pt x="3417" y="1252"/>
                </a:lnTo>
                <a:lnTo>
                  <a:pt x="3411" y="1258"/>
                </a:lnTo>
                <a:lnTo>
                  <a:pt x="3411" y="1258"/>
                </a:lnTo>
                <a:lnTo>
                  <a:pt x="3409" y="1260"/>
                </a:lnTo>
                <a:lnTo>
                  <a:pt x="3409" y="1260"/>
                </a:lnTo>
                <a:lnTo>
                  <a:pt x="3405" y="1264"/>
                </a:lnTo>
                <a:lnTo>
                  <a:pt x="3401" y="1269"/>
                </a:lnTo>
                <a:lnTo>
                  <a:pt x="3399" y="1269"/>
                </a:lnTo>
                <a:lnTo>
                  <a:pt x="3399" y="1271"/>
                </a:lnTo>
                <a:lnTo>
                  <a:pt x="3399" y="1271"/>
                </a:lnTo>
                <a:lnTo>
                  <a:pt x="3399" y="1273"/>
                </a:lnTo>
                <a:lnTo>
                  <a:pt x="3396" y="1273"/>
                </a:lnTo>
                <a:lnTo>
                  <a:pt x="3396" y="1275"/>
                </a:lnTo>
                <a:lnTo>
                  <a:pt x="3396" y="1275"/>
                </a:lnTo>
                <a:lnTo>
                  <a:pt x="3394" y="1277"/>
                </a:lnTo>
                <a:lnTo>
                  <a:pt x="3392" y="1277"/>
                </a:lnTo>
                <a:lnTo>
                  <a:pt x="3388" y="1279"/>
                </a:lnTo>
                <a:lnTo>
                  <a:pt x="3388" y="1279"/>
                </a:lnTo>
                <a:lnTo>
                  <a:pt x="3380" y="1279"/>
                </a:lnTo>
                <a:lnTo>
                  <a:pt x="3376" y="1277"/>
                </a:lnTo>
                <a:lnTo>
                  <a:pt x="3371" y="1277"/>
                </a:lnTo>
                <a:lnTo>
                  <a:pt x="3369" y="1279"/>
                </a:lnTo>
                <a:lnTo>
                  <a:pt x="3365" y="1281"/>
                </a:lnTo>
                <a:lnTo>
                  <a:pt x="3363" y="1281"/>
                </a:lnTo>
                <a:lnTo>
                  <a:pt x="3359" y="1281"/>
                </a:lnTo>
                <a:lnTo>
                  <a:pt x="3359" y="1279"/>
                </a:lnTo>
                <a:lnTo>
                  <a:pt x="3359" y="1279"/>
                </a:lnTo>
                <a:lnTo>
                  <a:pt x="3357" y="1277"/>
                </a:lnTo>
                <a:lnTo>
                  <a:pt x="3357" y="1277"/>
                </a:lnTo>
                <a:lnTo>
                  <a:pt x="3357" y="1277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5" y="1275"/>
                </a:lnTo>
                <a:lnTo>
                  <a:pt x="3352" y="1275"/>
                </a:lnTo>
                <a:lnTo>
                  <a:pt x="3352" y="1275"/>
                </a:lnTo>
                <a:lnTo>
                  <a:pt x="3350" y="1275"/>
                </a:lnTo>
                <a:lnTo>
                  <a:pt x="3352" y="1273"/>
                </a:lnTo>
                <a:lnTo>
                  <a:pt x="3352" y="1273"/>
                </a:lnTo>
                <a:lnTo>
                  <a:pt x="3352" y="1271"/>
                </a:lnTo>
                <a:lnTo>
                  <a:pt x="3352" y="1271"/>
                </a:lnTo>
                <a:lnTo>
                  <a:pt x="3350" y="1271"/>
                </a:lnTo>
                <a:lnTo>
                  <a:pt x="3352" y="1271"/>
                </a:lnTo>
                <a:lnTo>
                  <a:pt x="3352" y="1271"/>
                </a:lnTo>
                <a:lnTo>
                  <a:pt x="3355" y="1266"/>
                </a:lnTo>
                <a:lnTo>
                  <a:pt x="3355" y="1264"/>
                </a:lnTo>
                <a:lnTo>
                  <a:pt x="3355" y="1264"/>
                </a:lnTo>
                <a:lnTo>
                  <a:pt x="3355" y="1262"/>
                </a:lnTo>
                <a:lnTo>
                  <a:pt x="3355" y="1260"/>
                </a:lnTo>
                <a:lnTo>
                  <a:pt x="3355" y="1258"/>
                </a:lnTo>
                <a:lnTo>
                  <a:pt x="3355" y="1258"/>
                </a:lnTo>
                <a:lnTo>
                  <a:pt x="3355" y="1256"/>
                </a:lnTo>
                <a:lnTo>
                  <a:pt x="3355" y="1254"/>
                </a:lnTo>
                <a:lnTo>
                  <a:pt x="3355" y="1254"/>
                </a:lnTo>
                <a:lnTo>
                  <a:pt x="3355" y="1252"/>
                </a:lnTo>
                <a:lnTo>
                  <a:pt x="3352" y="1250"/>
                </a:lnTo>
                <a:lnTo>
                  <a:pt x="3350" y="1248"/>
                </a:lnTo>
                <a:lnTo>
                  <a:pt x="3348" y="1248"/>
                </a:lnTo>
                <a:lnTo>
                  <a:pt x="3346" y="1250"/>
                </a:lnTo>
                <a:lnTo>
                  <a:pt x="3344" y="1254"/>
                </a:lnTo>
                <a:lnTo>
                  <a:pt x="3344" y="1256"/>
                </a:lnTo>
                <a:lnTo>
                  <a:pt x="3344" y="1258"/>
                </a:lnTo>
                <a:lnTo>
                  <a:pt x="3344" y="1258"/>
                </a:lnTo>
                <a:lnTo>
                  <a:pt x="3342" y="1258"/>
                </a:lnTo>
                <a:lnTo>
                  <a:pt x="3344" y="1262"/>
                </a:lnTo>
                <a:lnTo>
                  <a:pt x="3344" y="1266"/>
                </a:lnTo>
                <a:lnTo>
                  <a:pt x="3344" y="1266"/>
                </a:lnTo>
                <a:lnTo>
                  <a:pt x="3344" y="1269"/>
                </a:lnTo>
                <a:lnTo>
                  <a:pt x="3342" y="1266"/>
                </a:lnTo>
                <a:lnTo>
                  <a:pt x="3342" y="1264"/>
                </a:lnTo>
                <a:lnTo>
                  <a:pt x="3340" y="1264"/>
                </a:lnTo>
                <a:lnTo>
                  <a:pt x="3340" y="1260"/>
                </a:lnTo>
                <a:lnTo>
                  <a:pt x="3338" y="1258"/>
                </a:lnTo>
                <a:lnTo>
                  <a:pt x="3336" y="1256"/>
                </a:lnTo>
                <a:lnTo>
                  <a:pt x="3336" y="1256"/>
                </a:lnTo>
                <a:lnTo>
                  <a:pt x="3336" y="1254"/>
                </a:lnTo>
                <a:lnTo>
                  <a:pt x="3334" y="1252"/>
                </a:lnTo>
                <a:lnTo>
                  <a:pt x="3334" y="1250"/>
                </a:lnTo>
                <a:lnTo>
                  <a:pt x="3332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4" y="1248"/>
                </a:lnTo>
                <a:lnTo>
                  <a:pt x="3336" y="1245"/>
                </a:lnTo>
                <a:lnTo>
                  <a:pt x="3336" y="1243"/>
                </a:lnTo>
                <a:lnTo>
                  <a:pt x="3334" y="1243"/>
                </a:lnTo>
                <a:lnTo>
                  <a:pt x="3332" y="1241"/>
                </a:lnTo>
                <a:lnTo>
                  <a:pt x="3332" y="1239"/>
                </a:lnTo>
                <a:lnTo>
                  <a:pt x="3332" y="1239"/>
                </a:lnTo>
                <a:lnTo>
                  <a:pt x="3332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4" y="1239"/>
                </a:lnTo>
                <a:lnTo>
                  <a:pt x="3332" y="1237"/>
                </a:lnTo>
                <a:lnTo>
                  <a:pt x="3327" y="1235"/>
                </a:lnTo>
                <a:lnTo>
                  <a:pt x="3325" y="1231"/>
                </a:lnTo>
                <a:lnTo>
                  <a:pt x="3323" y="1231"/>
                </a:lnTo>
                <a:lnTo>
                  <a:pt x="3321" y="1229"/>
                </a:lnTo>
                <a:lnTo>
                  <a:pt x="3321" y="1227"/>
                </a:lnTo>
                <a:lnTo>
                  <a:pt x="3321" y="1227"/>
                </a:lnTo>
                <a:lnTo>
                  <a:pt x="3319" y="1227"/>
                </a:lnTo>
                <a:lnTo>
                  <a:pt x="3319" y="1227"/>
                </a:lnTo>
                <a:lnTo>
                  <a:pt x="3317" y="1224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2"/>
                </a:lnTo>
                <a:lnTo>
                  <a:pt x="3315" y="1220"/>
                </a:lnTo>
                <a:lnTo>
                  <a:pt x="3315" y="1218"/>
                </a:lnTo>
                <a:lnTo>
                  <a:pt x="3313" y="1216"/>
                </a:lnTo>
                <a:lnTo>
                  <a:pt x="3311" y="1214"/>
                </a:lnTo>
                <a:lnTo>
                  <a:pt x="3311" y="1212"/>
                </a:lnTo>
                <a:lnTo>
                  <a:pt x="3308" y="1210"/>
                </a:lnTo>
                <a:lnTo>
                  <a:pt x="3308" y="1208"/>
                </a:lnTo>
                <a:lnTo>
                  <a:pt x="3308" y="1208"/>
                </a:lnTo>
                <a:lnTo>
                  <a:pt x="3308" y="1208"/>
                </a:lnTo>
                <a:lnTo>
                  <a:pt x="3306" y="1204"/>
                </a:lnTo>
                <a:lnTo>
                  <a:pt x="3306" y="1204"/>
                </a:lnTo>
                <a:lnTo>
                  <a:pt x="3304" y="1199"/>
                </a:lnTo>
                <a:lnTo>
                  <a:pt x="3304" y="1199"/>
                </a:lnTo>
                <a:lnTo>
                  <a:pt x="3304" y="1197"/>
                </a:lnTo>
                <a:lnTo>
                  <a:pt x="3302" y="1197"/>
                </a:lnTo>
                <a:lnTo>
                  <a:pt x="3302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7"/>
                </a:lnTo>
                <a:lnTo>
                  <a:pt x="3300" y="1195"/>
                </a:lnTo>
                <a:lnTo>
                  <a:pt x="3302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3"/>
                </a:lnTo>
                <a:lnTo>
                  <a:pt x="3304" y="1191"/>
                </a:lnTo>
                <a:lnTo>
                  <a:pt x="3302" y="1191"/>
                </a:lnTo>
                <a:lnTo>
                  <a:pt x="3302" y="1189"/>
                </a:lnTo>
                <a:lnTo>
                  <a:pt x="3302" y="1187"/>
                </a:lnTo>
                <a:lnTo>
                  <a:pt x="3302" y="1187"/>
                </a:lnTo>
                <a:lnTo>
                  <a:pt x="3304" y="1187"/>
                </a:lnTo>
                <a:lnTo>
                  <a:pt x="3304" y="1187"/>
                </a:lnTo>
                <a:lnTo>
                  <a:pt x="3308" y="1189"/>
                </a:lnTo>
                <a:lnTo>
                  <a:pt x="3311" y="1189"/>
                </a:lnTo>
                <a:lnTo>
                  <a:pt x="3311" y="1189"/>
                </a:lnTo>
                <a:lnTo>
                  <a:pt x="3313" y="1187"/>
                </a:lnTo>
                <a:lnTo>
                  <a:pt x="3313" y="1187"/>
                </a:lnTo>
                <a:lnTo>
                  <a:pt x="3315" y="1187"/>
                </a:lnTo>
                <a:lnTo>
                  <a:pt x="3315" y="1187"/>
                </a:lnTo>
                <a:lnTo>
                  <a:pt x="3317" y="1185"/>
                </a:lnTo>
                <a:lnTo>
                  <a:pt x="3317" y="1183"/>
                </a:lnTo>
                <a:lnTo>
                  <a:pt x="3317" y="1183"/>
                </a:lnTo>
                <a:lnTo>
                  <a:pt x="3317" y="1180"/>
                </a:lnTo>
                <a:lnTo>
                  <a:pt x="3319" y="1180"/>
                </a:lnTo>
                <a:lnTo>
                  <a:pt x="3317" y="1178"/>
                </a:lnTo>
                <a:lnTo>
                  <a:pt x="3319" y="1178"/>
                </a:lnTo>
                <a:lnTo>
                  <a:pt x="3321" y="1180"/>
                </a:lnTo>
                <a:lnTo>
                  <a:pt x="3321" y="1180"/>
                </a:lnTo>
                <a:lnTo>
                  <a:pt x="3321" y="1180"/>
                </a:lnTo>
                <a:lnTo>
                  <a:pt x="3319" y="1180"/>
                </a:lnTo>
                <a:lnTo>
                  <a:pt x="3319" y="1180"/>
                </a:lnTo>
                <a:lnTo>
                  <a:pt x="3317" y="1180"/>
                </a:lnTo>
                <a:lnTo>
                  <a:pt x="3319" y="1183"/>
                </a:lnTo>
                <a:lnTo>
                  <a:pt x="3319" y="1183"/>
                </a:lnTo>
                <a:lnTo>
                  <a:pt x="3323" y="1185"/>
                </a:lnTo>
                <a:lnTo>
                  <a:pt x="3325" y="1187"/>
                </a:lnTo>
                <a:lnTo>
                  <a:pt x="3332" y="1185"/>
                </a:lnTo>
                <a:lnTo>
                  <a:pt x="3334" y="1185"/>
                </a:lnTo>
                <a:lnTo>
                  <a:pt x="3334" y="1187"/>
                </a:lnTo>
                <a:lnTo>
                  <a:pt x="3334" y="1189"/>
                </a:lnTo>
                <a:lnTo>
                  <a:pt x="3336" y="1189"/>
                </a:lnTo>
                <a:lnTo>
                  <a:pt x="3338" y="1193"/>
                </a:lnTo>
                <a:lnTo>
                  <a:pt x="3340" y="1195"/>
                </a:lnTo>
                <a:lnTo>
                  <a:pt x="3342" y="1197"/>
                </a:lnTo>
                <a:lnTo>
                  <a:pt x="3342" y="1197"/>
                </a:lnTo>
                <a:lnTo>
                  <a:pt x="3342" y="1199"/>
                </a:lnTo>
                <a:lnTo>
                  <a:pt x="3342" y="1201"/>
                </a:lnTo>
                <a:lnTo>
                  <a:pt x="3344" y="1201"/>
                </a:lnTo>
                <a:lnTo>
                  <a:pt x="3344" y="1201"/>
                </a:lnTo>
                <a:lnTo>
                  <a:pt x="3344" y="1204"/>
                </a:lnTo>
                <a:lnTo>
                  <a:pt x="3344" y="1204"/>
                </a:lnTo>
                <a:lnTo>
                  <a:pt x="3344" y="1206"/>
                </a:lnTo>
                <a:lnTo>
                  <a:pt x="3346" y="1206"/>
                </a:lnTo>
                <a:lnTo>
                  <a:pt x="3348" y="1208"/>
                </a:lnTo>
                <a:lnTo>
                  <a:pt x="3348" y="1210"/>
                </a:lnTo>
                <a:lnTo>
                  <a:pt x="3348" y="1212"/>
                </a:lnTo>
                <a:lnTo>
                  <a:pt x="3350" y="1216"/>
                </a:lnTo>
                <a:lnTo>
                  <a:pt x="3350" y="1216"/>
                </a:lnTo>
                <a:lnTo>
                  <a:pt x="3355" y="1220"/>
                </a:lnTo>
                <a:lnTo>
                  <a:pt x="3355" y="1220"/>
                </a:lnTo>
                <a:lnTo>
                  <a:pt x="3357" y="1220"/>
                </a:lnTo>
                <a:lnTo>
                  <a:pt x="3359" y="1220"/>
                </a:lnTo>
                <a:lnTo>
                  <a:pt x="3361" y="1220"/>
                </a:lnTo>
                <a:lnTo>
                  <a:pt x="3363" y="1222"/>
                </a:lnTo>
                <a:lnTo>
                  <a:pt x="3367" y="1224"/>
                </a:lnTo>
                <a:lnTo>
                  <a:pt x="3369" y="1227"/>
                </a:lnTo>
                <a:lnTo>
                  <a:pt x="3369" y="1229"/>
                </a:lnTo>
                <a:lnTo>
                  <a:pt x="3371" y="1229"/>
                </a:lnTo>
                <a:lnTo>
                  <a:pt x="3376" y="1233"/>
                </a:lnTo>
                <a:lnTo>
                  <a:pt x="3380" y="1235"/>
                </a:lnTo>
                <a:lnTo>
                  <a:pt x="3382" y="1235"/>
                </a:lnTo>
                <a:lnTo>
                  <a:pt x="3382" y="1237"/>
                </a:lnTo>
                <a:lnTo>
                  <a:pt x="3386" y="1239"/>
                </a:lnTo>
                <a:lnTo>
                  <a:pt x="3388" y="1239"/>
                </a:lnTo>
                <a:lnTo>
                  <a:pt x="3390" y="1239"/>
                </a:lnTo>
                <a:lnTo>
                  <a:pt x="3394" y="1239"/>
                </a:lnTo>
                <a:lnTo>
                  <a:pt x="3399" y="1241"/>
                </a:lnTo>
                <a:lnTo>
                  <a:pt x="3399" y="1241"/>
                </a:lnTo>
                <a:lnTo>
                  <a:pt x="3401" y="1241"/>
                </a:lnTo>
                <a:lnTo>
                  <a:pt x="3403" y="1241"/>
                </a:lnTo>
                <a:lnTo>
                  <a:pt x="3407" y="1239"/>
                </a:lnTo>
                <a:lnTo>
                  <a:pt x="3409" y="1237"/>
                </a:lnTo>
                <a:lnTo>
                  <a:pt x="3411" y="1237"/>
                </a:lnTo>
                <a:lnTo>
                  <a:pt x="3411" y="1237"/>
                </a:lnTo>
                <a:lnTo>
                  <a:pt x="3413" y="1235"/>
                </a:lnTo>
                <a:lnTo>
                  <a:pt x="3413" y="1235"/>
                </a:lnTo>
                <a:lnTo>
                  <a:pt x="3417" y="1233"/>
                </a:lnTo>
                <a:lnTo>
                  <a:pt x="3422" y="1233"/>
                </a:lnTo>
                <a:lnTo>
                  <a:pt x="3424" y="1231"/>
                </a:lnTo>
                <a:lnTo>
                  <a:pt x="3424" y="1231"/>
                </a:lnTo>
                <a:lnTo>
                  <a:pt x="3430" y="1233"/>
                </a:lnTo>
                <a:lnTo>
                  <a:pt x="3430" y="1233"/>
                </a:lnTo>
                <a:lnTo>
                  <a:pt x="3432" y="1235"/>
                </a:lnTo>
                <a:lnTo>
                  <a:pt x="3434" y="1235"/>
                </a:lnTo>
                <a:lnTo>
                  <a:pt x="3434" y="1237"/>
                </a:lnTo>
                <a:lnTo>
                  <a:pt x="3434" y="1239"/>
                </a:lnTo>
                <a:lnTo>
                  <a:pt x="3434" y="1243"/>
                </a:lnTo>
                <a:lnTo>
                  <a:pt x="3436" y="1248"/>
                </a:lnTo>
                <a:lnTo>
                  <a:pt x="3436" y="1250"/>
                </a:lnTo>
                <a:lnTo>
                  <a:pt x="3436" y="1250"/>
                </a:lnTo>
                <a:lnTo>
                  <a:pt x="3438" y="1252"/>
                </a:lnTo>
                <a:lnTo>
                  <a:pt x="3445" y="1254"/>
                </a:lnTo>
                <a:lnTo>
                  <a:pt x="3445" y="1254"/>
                </a:lnTo>
                <a:lnTo>
                  <a:pt x="3447" y="1254"/>
                </a:lnTo>
                <a:lnTo>
                  <a:pt x="3449" y="1256"/>
                </a:lnTo>
                <a:lnTo>
                  <a:pt x="3451" y="1256"/>
                </a:lnTo>
                <a:lnTo>
                  <a:pt x="3453" y="1256"/>
                </a:lnTo>
                <a:lnTo>
                  <a:pt x="3455" y="1256"/>
                </a:lnTo>
                <a:lnTo>
                  <a:pt x="3459" y="1256"/>
                </a:lnTo>
                <a:lnTo>
                  <a:pt x="3464" y="1258"/>
                </a:lnTo>
                <a:lnTo>
                  <a:pt x="3466" y="1258"/>
                </a:lnTo>
                <a:lnTo>
                  <a:pt x="3470" y="1258"/>
                </a:lnTo>
                <a:lnTo>
                  <a:pt x="3472" y="1258"/>
                </a:lnTo>
                <a:lnTo>
                  <a:pt x="3474" y="1258"/>
                </a:lnTo>
                <a:lnTo>
                  <a:pt x="3476" y="1260"/>
                </a:lnTo>
                <a:lnTo>
                  <a:pt x="3478" y="1258"/>
                </a:lnTo>
                <a:lnTo>
                  <a:pt x="3482" y="1260"/>
                </a:lnTo>
                <a:lnTo>
                  <a:pt x="3484" y="1258"/>
                </a:lnTo>
                <a:lnTo>
                  <a:pt x="3484" y="1258"/>
                </a:lnTo>
                <a:lnTo>
                  <a:pt x="3487" y="1260"/>
                </a:lnTo>
                <a:lnTo>
                  <a:pt x="3487" y="1260"/>
                </a:lnTo>
                <a:lnTo>
                  <a:pt x="3493" y="1262"/>
                </a:lnTo>
                <a:lnTo>
                  <a:pt x="3495" y="1262"/>
                </a:lnTo>
                <a:lnTo>
                  <a:pt x="3497" y="1262"/>
                </a:lnTo>
                <a:lnTo>
                  <a:pt x="3499" y="1262"/>
                </a:lnTo>
                <a:lnTo>
                  <a:pt x="3499" y="1262"/>
                </a:lnTo>
                <a:lnTo>
                  <a:pt x="3501" y="1262"/>
                </a:lnTo>
                <a:lnTo>
                  <a:pt x="3505" y="1262"/>
                </a:lnTo>
                <a:lnTo>
                  <a:pt x="3508" y="1262"/>
                </a:lnTo>
                <a:lnTo>
                  <a:pt x="3508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0" y="1262"/>
                </a:lnTo>
                <a:lnTo>
                  <a:pt x="3512" y="1262"/>
                </a:lnTo>
                <a:lnTo>
                  <a:pt x="3512" y="1262"/>
                </a:lnTo>
                <a:lnTo>
                  <a:pt x="3514" y="1260"/>
                </a:lnTo>
                <a:lnTo>
                  <a:pt x="3516" y="1260"/>
                </a:lnTo>
                <a:lnTo>
                  <a:pt x="3520" y="1262"/>
                </a:lnTo>
                <a:lnTo>
                  <a:pt x="3522" y="1260"/>
                </a:lnTo>
                <a:lnTo>
                  <a:pt x="3524" y="1262"/>
                </a:lnTo>
                <a:lnTo>
                  <a:pt x="3528" y="1262"/>
                </a:lnTo>
                <a:lnTo>
                  <a:pt x="3528" y="1260"/>
                </a:lnTo>
                <a:lnTo>
                  <a:pt x="3528" y="1260"/>
                </a:lnTo>
                <a:lnTo>
                  <a:pt x="3531" y="1258"/>
                </a:lnTo>
                <a:lnTo>
                  <a:pt x="3535" y="1260"/>
                </a:lnTo>
                <a:lnTo>
                  <a:pt x="3535" y="1260"/>
                </a:lnTo>
                <a:lnTo>
                  <a:pt x="3535" y="1258"/>
                </a:lnTo>
                <a:lnTo>
                  <a:pt x="3537" y="1258"/>
                </a:lnTo>
                <a:lnTo>
                  <a:pt x="3537" y="1260"/>
                </a:lnTo>
                <a:lnTo>
                  <a:pt x="3543" y="1260"/>
                </a:lnTo>
                <a:lnTo>
                  <a:pt x="3543" y="1262"/>
                </a:lnTo>
                <a:lnTo>
                  <a:pt x="3545" y="1262"/>
                </a:lnTo>
                <a:lnTo>
                  <a:pt x="3545" y="1260"/>
                </a:lnTo>
                <a:lnTo>
                  <a:pt x="3549" y="1260"/>
                </a:lnTo>
                <a:lnTo>
                  <a:pt x="3556" y="1258"/>
                </a:lnTo>
                <a:lnTo>
                  <a:pt x="3560" y="1260"/>
                </a:lnTo>
                <a:lnTo>
                  <a:pt x="3562" y="1258"/>
                </a:lnTo>
                <a:lnTo>
                  <a:pt x="3568" y="1258"/>
                </a:lnTo>
                <a:lnTo>
                  <a:pt x="3568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70" y="1258"/>
                </a:lnTo>
                <a:lnTo>
                  <a:pt x="3568" y="1258"/>
                </a:lnTo>
                <a:lnTo>
                  <a:pt x="3566" y="1258"/>
                </a:lnTo>
                <a:lnTo>
                  <a:pt x="3566" y="1256"/>
                </a:lnTo>
                <a:lnTo>
                  <a:pt x="3566" y="1256"/>
                </a:lnTo>
                <a:lnTo>
                  <a:pt x="3568" y="1256"/>
                </a:lnTo>
                <a:lnTo>
                  <a:pt x="3570" y="1256"/>
                </a:lnTo>
                <a:lnTo>
                  <a:pt x="3572" y="1258"/>
                </a:lnTo>
                <a:lnTo>
                  <a:pt x="3572" y="1258"/>
                </a:lnTo>
                <a:lnTo>
                  <a:pt x="3575" y="1262"/>
                </a:lnTo>
                <a:lnTo>
                  <a:pt x="3575" y="1262"/>
                </a:lnTo>
                <a:lnTo>
                  <a:pt x="3575" y="1266"/>
                </a:lnTo>
                <a:lnTo>
                  <a:pt x="3575" y="1266"/>
                </a:lnTo>
                <a:lnTo>
                  <a:pt x="3579" y="1269"/>
                </a:lnTo>
                <a:lnTo>
                  <a:pt x="3581" y="1269"/>
                </a:lnTo>
                <a:lnTo>
                  <a:pt x="3583" y="1275"/>
                </a:lnTo>
                <a:lnTo>
                  <a:pt x="3583" y="1277"/>
                </a:lnTo>
                <a:lnTo>
                  <a:pt x="3583" y="1277"/>
                </a:lnTo>
                <a:lnTo>
                  <a:pt x="3583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79"/>
                </a:lnTo>
                <a:lnTo>
                  <a:pt x="3585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1"/>
                </a:lnTo>
                <a:lnTo>
                  <a:pt x="3587" y="1283"/>
                </a:lnTo>
                <a:lnTo>
                  <a:pt x="3589" y="1283"/>
                </a:lnTo>
                <a:lnTo>
                  <a:pt x="3591" y="1281"/>
                </a:lnTo>
                <a:lnTo>
                  <a:pt x="3591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3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3"/>
                </a:lnTo>
                <a:lnTo>
                  <a:pt x="3596" y="1285"/>
                </a:lnTo>
                <a:lnTo>
                  <a:pt x="3598" y="1285"/>
                </a:lnTo>
                <a:lnTo>
                  <a:pt x="3600" y="1285"/>
                </a:lnTo>
                <a:lnTo>
                  <a:pt x="3600" y="1283"/>
                </a:lnTo>
                <a:lnTo>
                  <a:pt x="3602" y="1283"/>
                </a:lnTo>
                <a:lnTo>
                  <a:pt x="3604" y="1283"/>
                </a:lnTo>
                <a:lnTo>
                  <a:pt x="3602" y="1283"/>
                </a:lnTo>
                <a:lnTo>
                  <a:pt x="3600" y="1285"/>
                </a:lnTo>
                <a:lnTo>
                  <a:pt x="3600" y="1287"/>
                </a:lnTo>
                <a:lnTo>
                  <a:pt x="3600" y="1289"/>
                </a:lnTo>
                <a:lnTo>
                  <a:pt x="3602" y="1292"/>
                </a:lnTo>
                <a:lnTo>
                  <a:pt x="3604" y="1294"/>
                </a:lnTo>
                <a:lnTo>
                  <a:pt x="3610" y="1298"/>
                </a:lnTo>
                <a:lnTo>
                  <a:pt x="3616" y="1298"/>
                </a:lnTo>
                <a:lnTo>
                  <a:pt x="3619" y="1298"/>
                </a:lnTo>
                <a:lnTo>
                  <a:pt x="3619" y="1298"/>
                </a:lnTo>
                <a:lnTo>
                  <a:pt x="3623" y="1296"/>
                </a:lnTo>
                <a:lnTo>
                  <a:pt x="3625" y="1296"/>
                </a:lnTo>
                <a:lnTo>
                  <a:pt x="3625" y="1296"/>
                </a:lnTo>
                <a:lnTo>
                  <a:pt x="3627" y="1296"/>
                </a:lnTo>
                <a:lnTo>
                  <a:pt x="3627" y="1296"/>
                </a:lnTo>
                <a:lnTo>
                  <a:pt x="3627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4"/>
                </a:lnTo>
                <a:lnTo>
                  <a:pt x="3629" y="1296"/>
                </a:lnTo>
                <a:lnTo>
                  <a:pt x="3629" y="1296"/>
                </a:lnTo>
                <a:lnTo>
                  <a:pt x="3627" y="1298"/>
                </a:lnTo>
                <a:lnTo>
                  <a:pt x="3625" y="1302"/>
                </a:lnTo>
                <a:lnTo>
                  <a:pt x="3623" y="1302"/>
                </a:lnTo>
                <a:lnTo>
                  <a:pt x="3623" y="1302"/>
                </a:lnTo>
                <a:lnTo>
                  <a:pt x="3619" y="1304"/>
                </a:lnTo>
                <a:lnTo>
                  <a:pt x="3619" y="1304"/>
                </a:lnTo>
                <a:lnTo>
                  <a:pt x="3616" y="1304"/>
                </a:lnTo>
                <a:lnTo>
                  <a:pt x="3614" y="1304"/>
                </a:lnTo>
                <a:lnTo>
                  <a:pt x="3612" y="1306"/>
                </a:lnTo>
                <a:lnTo>
                  <a:pt x="3610" y="1306"/>
                </a:lnTo>
                <a:lnTo>
                  <a:pt x="3610" y="1304"/>
                </a:lnTo>
                <a:lnTo>
                  <a:pt x="3610" y="1304"/>
                </a:lnTo>
                <a:lnTo>
                  <a:pt x="3608" y="1304"/>
                </a:lnTo>
                <a:lnTo>
                  <a:pt x="3608" y="1304"/>
                </a:lnTo>
                <a:lnTo>
                  <a:pt x="3606" y="1306"/>
                </a:lnTo>
                <a:lnTo>
                  <a:pt x="3608" y="1306"/>
                </a:lnTo>
                <a:lnTo>
                  <a:pt x="3610" y="1310"/>
                </a:lnTo>
                <a:lnTo>
                  <a:pt x="3612" y="1313"/>
                </a:lnTo>
                <a:lnTo>
                  <a:pt x="3614" y="1315"/>
                </a:lnTo>
                <a:lnTo>
                  <a:pt x="3619" y="1317"/>
                </a:lnTo>
                <a:lnTo>
                  <a:pt x="3623" y="1323"/>
                </a:lnTo>
                <a:lnTo>
                  <a:pt x="3623" y="1323"/>
                </a:lnTo>
                <a:lnTo>
                  <a:pt x="3629" y="1327"/>
                </a:lnTo>
                <a:lnTo>
                  <a:pt x="3633" y="1329"/>
                </a:lnTo>
                <a:lnTo>
                  <a:pt x="3635" y="1329"/>
                </a:lnTo>
                <a:lnTo>
                  <a:pt x="3637" y="1329"/>
                </a:lnTo>
                <a:lnTo>
                  <a:pt x="3642" y="1327"/>
                </a:lnTo>
                <a:lnTo>
                  <a:pt x="3644" y="1325"/>
                </a:lnTo>
                <a:lnTo>
                  <a:pt x="3650" y="1323"/>
                </a:lnTo>
                <a:lnTo>
                  <a:pt x="3652" y="1321"/>
                </a:lnTo>
                <a:lnTo>
                  <a:pt x="3654" y="1317"/>
                </a:lnTo>
                <a:lnTo>
                  <a:pt x="3654" y="1315"/>
                </a:lnTo>
                <a:lnTo>
                  <a:pt x="3654" y="1315"/>
                </a:lnTo>
                <a:lnTo>
                  <a:pt x="3654" y="1315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3"/>
                </a:lnTo>
                <a:lnTo>
                  <a:pt x="3652" y="1310"/>
                </a:lnTo>
                <a:lnTo>
                  <a:pt x="3652" y="1310"/>
                </a:lnTo>
                <a:lnTo>
                  <a:pt x="3654" y="1310"/>
                </a:lnTo>
                <a:lnTo>
                  <a:pt x="3654" y="1308"/>
                </a:lnTo>
                <a:lnTo>
                  <a:pt x="3654" y="1308"/>
                </a:lnTo>
                <a:lnTo>
                  <a:pt x="3654" y="1306"/>
                </a:lnTo>
                <a:lnTo>
                  <a:pt x="3654" y="1306"/>
                </a:lnTo>
                <a:lnTo>
                  <a:pt x="3656" y="1306"/>
                </a:lnTo>
                <a:lnTo>
                  <a:pt x="3658" y="1306"/>
                </a:lnTo>
                <a:lnTo>
                  <a:pt x="3658" y="1306"/>
                </a:lnTo>
                <a:lnTo>
                  <a:pt x="3660" y="1306"/>
                </a:lnTo>
                <a:lnTo>
                  <a:pt x="3663" y="1306"/>
                </a:lnTo>
                <a:lnTo>
                  <a:pt x="3660" y="1306"/>
                </a:lnTo>
                <a:lnTo>
                  <a:pt x="3660" y="1306"/>
                </a:lnTo>
                <a:lnTo>
                  <a:pt x="3658" y="1308"/>
                </a:lnTo>
                <a:lnTo>
                  <a:pt x="3658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60" y="1310"/>
                </a:lnTo>
                <a:lnTo>
                  <a:pt x="3658" y="1313"/>
                </a:lnTo>
                <a:lnTo>
                  <a:pt x="3658" y="1315"/>
                </a:lnTo>
                <a:lnTo>
                  <a:pt x="3663" y="1315"/>
                </a:lnTo>
                <a:lnTo>
                  <a:pt x="3665" y="1315"/>
                </a:lnTo>
                <a:lnTo>
                  <a:pt x="3667" y="1315"/>
                </a:lnTo>
                <a:lnTo>
                  <a:pt x="3665" y="1315"/>
                </a:lnTo>
                <a:lnTo>
                  <a:pt x="3663" y="1317"/>
                </a:lnTo>
                <a:lnTo>
                  <a:pt x="3660" y="1317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19"/>
                </a:lnTo>
                <a:lnTo>
                  <a:pt x="3660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3"/>
                </a:lnTo>
                <a:lnTo>
                  <a:pt x="3663" y="1325"/>
                </a:lnTo>
                <a:lnTo>
                  <a:pt x="3663" y="1327"/>
                </a:lnTo>
                <a:lnTo>
                  <a:pt x="3665" y="1329"/>
                </a:lnTo>
                <a:lnTo>
                  <a:pt x="3663" y="1331"/>
                </a:lnTo>
                <a:lnTo>
                  <a:pt x="3660" y="1340"/>
                </a:lnTo>
                <a:lnTo>
                  <a:pt x="3660" y="1342"/>
                </a:lnTo>
                <a:lnTo>
                  <a:pt x="3660" y="1344"/>
                </a:lnTo>
                <a:lnTo>
                  <a:pt x="3660" y="1344"/>
                </a:lnTo>
                <a:lnTo>
                  <a:pt x="3660" y="1346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48"/>
                </a:lnTo>
                <a:lnTo>
                  <a:pt x="3663" y="1350"/>
                </a:lnTo>
                <a:lnTo>
                  <a:pt x="3665" y="1350"/>
                </a:lnTo>
                <a:lnTo>
                  <a:pt x="3663" y="1350"/>
                </a:lnTo>
                <a:lnTo>
                  <a:pt x="3663" y="1352"/>
                </a:lnTo>
                <a:lnTo>
                  <a:pt x="3663" y="1352"/>
                </a:lnTo>
                <a:lnTo>
                  <a:pt x="3663" y="1354"/>
                </a:lnTo>
                <a:lnTo>
                  <a:pt x="3663" y="1354"/>
                </a:lnTo>
                <a:lnTo>
                  <a:pt x="3665" y="1354"/>
                </a:lnTo>
                <a:lnTo>
                  <a:pt x="3665" y="1352"/>
                </a:lnTo>
                <a:lnTo>
                  <a:pt x="3665" y="1354"/>
                </a:lnTo>
                <a:lnTo>
                  <a:pt x="3665" y="1357"/>
                </a:lnTo>
                <a:lnTo>
                  <a:pt x="3665" y="1359"/>
                </a:lnTo>
                <a:lnTo>
                  <a:pt x="3663" y="1361"/>
                </a:lnTo>
                <a:lnTo>
                  <a:pt x="3663" y="1361"/>
                </a:lnTo>
                <a:lnTo>
                  <a:pt x="3665" y="1361"/>
                </a:lnTo>
                <a:lnTo>
                  <a:pt x="3665" y="1365"/>
                </a:lnTo>
                <a:lnTo>
                  <a:pt x="3665" y="1367"/>
                </a:lnTo>
                <a:lnTo>
                  <a:pt x="3665" y="1369"/>
                </a:lnTo>
                <a:lnTo>
                  <a:pt x="3667" y="1371"/>
                </a:lnTo>
                <a:lnTo>
                  <a:pt x="3667" y="1375"/>
                </a:lnTo>
                <a:lnTo>
                  <a:pt x="3667" y="1378"/>
                </a:lnTo>
                <a:lnTo>
                  <a:pt x="3669" y="1382"/>
                </a:lnTo>
                <a:lnTo>
                  <a:pt x="3671" y="1392"/>
                </a:lnTo>
                <a:lnTo>
                  <a:pt x="3671" y="1396"/>
                </a:lnTo>
                <a:lnTo>
                  <a:pt x="3673" y="1399"/>
                </a:lnTo>
                <a:lnTo>
                  <a:pt x="3673" y="1401"/>
                </a:lnTo>
                <a:lnTo>
                  <a:pt x="3675" y="1405"/>
                </a:lnTo>
                <a:lnTo>
                  <a:pt x="3675" y="1405"/>
                </a:lnTo>
                <a:lnTo>
                  <a:pt x="3677" y="1405"/>
                </a:lnTo>
                <a:lnTo>
                  <a:pt x="3677" y="1405"/>
                </a:lnTo>
                <a:lnTo>
                  <a:pt x="3677" y="1407"/>
                </a:lnTo>
                <a:lnTo>
                  <a:pt x="3677" y="1407"/>
                </a:lnTo>
                <a:lnTo>
                  <a:pt x="3679" y="1409"/>
                </a:lnTo>
                <a:lnTo>
                  <a:pt x="3677" y="1409"/>
                </a:lnTo>
                <a:lnTo>
                  <a:pt x="3677" y="1409"/>
                </a:lnTo>
                <a:lnTo>
                  <a:pt x="3679" y="1413"/>
                </a:lnTo>
                <a:lnTo>
                  <a:pt x="3679" y="1415"/>
                </a:lnTo>
                <a:lnTo>
                  <a:pt x="3681" y="1415"/>
                </a:lnTo>
                <a:lnTo>
                  <a:pt x="3684" y="1419"/>
                </a:lnTo>
                <a:lnTo>
                  <a:pt x="3684" y="1419"/>
                </a:lnTo>
                <a:lnTo>
                  <a:pt x="3686" y="1419"/>
                </a:lnTo>
                <a:lnTo>
                  <a:pt x="3686" y="1422"/>
                </a:lnTo>
                <a:lnTo>
                  <a:pt x="3686" y="1424"/>
                </a:lnTo>
                <a:lnTo>
                  <a:pt x="3686" y="1426"/>
                </a:lnTo>
                <a:lnTo>
                  <a:pt x="3686" y="1426"/>
                </a:lnTo>
                <a:lnTo>
                  <a:pt x="3688" y="1428"/>
                </a:lnTo>
                <a:lnTo>
                  <a:pt x="3688" y="1432"/>
                </a:lnTo>
                <a:lnTo>
                  <a:pt x="3690" y="1434"/>
                </a:lnTo>
                <a:lnTo>
                  <a:pt x="3690" y="1434"/>
                </a:lnTo>
                <a:lnTo>
                  <a:pt x="3690" y="1436"/>
                </a:lnTo>
                <a:lnTo>
                  <a:pt x="3692" y="1443"/>
                </a:lnTo>
                <a:lnTo>
                  <a:pt x="3692" y="1445"/>
                </a:lnTo>
                <a:lnTo>
                  <a:pt x="3692" y="1447"/>
                </a:lnTo>
                <a:lnTo>
                  <a:pt x="3694" y="1449"/>
                </a:lnTo>
                <a:lnTo>
                  <a:pt x="3696" y="1457"/>
                </a:lnTo>
                <a:lnTo>
                  <a:pt x="3698" y="1457"/>
                </a:lnTo>
                <a:lnTo>
                  <a:pt x="3698" y="1459"/>
                </a:lnTo>
                <a:lnTo>
                  <a:pt x="3700" y="1461"/>
                </a:lnTo>
                <a:lnTo>
                  <a:pt x="3702" y="1461"/>
                </a:lnTo>
                <a:lnTo>
                  <a:pt x="3704" y="1466"/>
                </a:lnTo>
                <a:lnTo>
                  <a:pt x="3704" y="1468"/>
                </a:lnTo>
                <a:lnTo>
                  <a:pt x="3707" y="1472"/>
                </a:lnTo>
                <a:lnTo>
                  <a:pt x="3707" y="1476"/>
                </a:lnTo>
                <a:lnTo>
                  <a:pt x="3711" y="1480"/>
                </a:lnTo>
                <a:lnTo>
                  <a:pt x="3711" y="1482"/>
                </a:lnTo>
                <a:lnTo>
                  <a:pt x="3711" y="1484"/>
                </a:lnTo>
                <a:lnTo>
                  <a:pt x="3711" y="1484"/>
                </a:lnTo>
                <a:lnTo>
                  <a:pt x="3711" y="1487"/>
                </a:lnTo>
                <a:lnTo>
                  <a:pt x="3713" y="1487"/>
                </a:lnTo>
                <a:lnTo>
                  <a:pt x="3713" y="1487"/>
                </a:lnTo>
                <a:lnTo>
                  <a:pt x="3713" y="1489"/>
                </a:lnTo>
                <a:lnTo>
                  <a:pt x="3715" y="1493"/>
                </a:lnTo>
                <a:lnTo>
                  <a:pt x="3715" y="1495"/>
                </a:lnTo>
                <a:lnTo>
                  <a:pt x="3715" y="1493"/>
                </a:lnTo>
                <a:lnTo>
                  <a:pt x="3715" y="1491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89"/>
                </a:lnTo>
                <a:lnTo>
                  <a:pt x="3713" y="1493"/>
                </a:lnTo>
                <a:lnTo>
                  <a:pt x="3713" y="1495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499"/>
                </a:lnTo>
                <a:lnTo>
                  <a:pt x="3715" y="1501"/>
                </a:lnTo>
                <a:lnTo>
                  <a:pt x="3717" y="1503"/>
                </a:lnTo>
                <a:lnTo>
                  <a:pt x="3717" y="1503"/>
                </a:lnTo>
                <a:lnTo>
                  <a:pt x="3723" y="1510"/>
                </a:lnTo>
                <a:lnTo>
                  <a:pt x="3723" y="1512"/>
                </a:lnTo>
                <a:lnTo>
                  <a:pt x="3728" y="1514"/>
                </a:lnTo>
                <a:lnTo>
                  <a:pt x="3732" y="1516"/>
                </a:lnTo>
                <a:lnTo>
                  <a:pt x="3732" y="1514"/>
                </a:lnTo>
                <a:lnTo>
                  <a:pt x="3734" y="1514"/>
                </a:lnTo>
                <a:lnTo>
                  <a:pt x="3738" y="1510"/>
                </a:lnTo>
                <a:lnTo>
                  <a:pt x="3740" y="1510"/>
                </a:lnTo>
                <a:lnTo>
                  <a:pt x="3740" y="1505"/>
                </a:lnTo>
                <a:lnTo>
                  <a:pt x="3740" y="1503"/>
                </a:lnTo>
                <a:lnTo>
                  <a:pt x="3742" y="1501"/>
                </a:lnTo>
                <a:lnTo>
                  <a:pt x="3744" y="1499"/>
                </a:lnTo>
                <a:lnTo>
                  <a:pt x="3753" y="1497"/>
                </a:lnTo>
                <a:lnTo>
                  <a:pt x="3755" y="1497"/>
                </a:lnTo>
                <a:lnTo>
                  <a:pt x="3759" y="1499"/>
                </a:lnTo>
                <a:lnTo>
                  <a:pt x="3757" y="1497"/>
                </a:lnTo>
                <a:lnTo>
                  <a:pt x="3757" y="1497"/>
                </a:lnTo>
                <a:lnTo>
                  <a:pt x="3755" y="1497"/>
                </a:lnTo>
                <a:lnTo>
                  <a:pt x="3753" y="1497"/>
                </a:lnTo>
                <a:lnTo>
                  <a:pt x="3751" y="1495"/>
                </a:lnTo>
                <a:lnTo>
                  <a:pt x="3751" y="1495"/>
                </a:lnTo>
                <a:lnTo>
                  <a:pt x="3751" y="1493"/>
                </a:lnTo>
                <a:lnTo>
                  <a:pt x="3753" y="1491"/>
                </a:lnTo>
                <a:lnTo>
                  <a:pt x="3757" y="1487"/>
                </a:lnTo>
                <a:lnTo>
                  <a:pt x="3757" y="1484"/>
                </a:lnTo>
                <a:lnTo>
                  <a:pt x="3757" y="1482"/>
                </a:lnTo>
                <a:lnTo>
                  <a:pt x="3757" y="1482"/>
                </a:lnTo>
                <a:lnTo>
                  <a:pt x="3759" y="1482"/>
                </a:lnTo>
                <a:lnTo>
                  <a:pt x="3761" y="1482"/>
                </a:lnTo>
                <a:lnTo>
                  <a:pt x="3761" y="1482"/>
                </a:lnTo>
                <a:lnTo>
                  <a:pt x="3763" y="1482"/>
                </a:lnTo>
                <a:lnTo>
                  <a:pt x="3765" y="1482"/>
                </a:lnTo>
                <a:lnTo>
                  <a:pt x="3765" y="1476"/>
                </a:lnTo>
                <a:lnTo>
                  <a:pt x="3765" y="1470"/>
                </a:lnTo>
                <a:lnTo>
                  <a:pt x="3765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8"/>
                </a:lnTo>
                <a:lnTo>
                  <a:pt x="3763" y="1466"/>
                </a:lnTo>
                <a:lnTo>
                  <a:pt x="3763" y="1463"/>
                </a:lnTo>
                <a:lnTo>
                  <a:pt x="3763" y="1463"/>
                </a:lnTo>
                <a:lnTo>
                  <a:pt x="3765" y="1457"/>
                </a:lnTo>
                <a:lnTo>
                  <a:pt x="3767" y="1455"/>
                </a:lnTo>
                <a:lnTo>
                  <a:pt x="3767" y="1453"/>
                </a:lnTo>
                <a:lnTo>
                  <a:pt x="3769" y="1451"/>
                </a:lnTo>
                <a:lnTo>
                  <a:pt x="3769" y="1449"/>
                </a:lnTo>
                <a:lnTo>
                  <a:pt x="3772" y="1438"/>
                </a:lnTo>
                <a:lnTo>
                  <a:pt x="3772" y="1436"/>
                </a:lnTo>
                <a:lnTo>
                  <a:pt x="3767" y="1436"/>
                </a:lnTo>
                <a:lnTo>
                  <a:pt x="3767" y="1434"/>
                </a:lnTo>
                <a:lnTo>
                  <a:pt x="3769" y="1432"/>
                </a:lnTo>
                <a:lnTo>
                  <a:pt x="3769" y="1434"/>
                </a:lnTo>
                <a:lnTo>
                  <a:pt x="3772" y="1436"/>
                </a:lnTo>
                <a:lnTo>
                  <a:pt x="3772" y="1436"/>
                </a:lnTo>
                <a:lnTo>
                  <a:pt x="3769" y="1434"/>
                </a:lnTo>
                <a:lnTo>
                  <a:pt x="3769" y="1432"/>
                </a:lnTo>
                <a:lnTo>
                  <a:pt x="3769" y="1430"/>
                </a:lnTo>
                <a:lnTo>
                  <a:pt x="3769" y="1428"/>
                </a:lnTo>
                <a:lnTo>
                  <a:pt x="3767" y="1426"/>
                </a:lnTo>
                <a:lnTo>
                  <a:pt x="3769" y="1424"/>
                </a:lnTo>
                <a:lnTo>
                  <a:pt x="3769" y="1424"/>
                </a:lnTo>
                <a:lnTo>
                  <a:pt x="3769" y="1422"/>
                </a:lnTo>
                <a:lnTo>
                  <a:pt x="3769" y="1419"/>
                </a:lnTo>
                <a:lnTo>
                  <a:pt x="3767" y="1417"/>
                </a:lnTo>
                <a:lnTo>
                  <a:pt x="3767" y="1413"/>
                </a:lnTo>
                <a:lnTo>
                  <a:pt x="3767" y="1409"/>
                </a:lnTo>
                <a:lnTo>
                  <a:pt x="3772" y="1405"/>
                </a:lnTo>
                <a:lnTo>
                  <a:pt x="3772" y="1403"/>
                </a:lnTo>
                <a:lnTo>
                  <a:pt x="3776" y="1401"/>
                </a:lnTo>
                <a:lnTo>
                  <a:pt x="3778" y="1401"/>
                </a:lnTo>
                <a:lnTo>
                  <a:pt x="3778" y="1401"/>
                </a:lnTo>
                <a:lnTo>
                  <a:pt x="3778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0" y="1403"/>
                </a:lnTo>
                <a:lnTo>
                  <a:pt x="3782" y="1403"/>
                </a:lnTo>
                <a:lnTo>
                  <a:pt x="3782" y="1401"/>
                </a:lnTo>
                <a:lnTo>
                  <a:pt x="3784" y="1401"/>
                </a:lnTo>
                <a:lnTo>
                  <a:pt x="3784" y="1396"/>
                </a:lnTo>
                <a:lnTo>
                  <a:pt x="3786" y="1394"/>
                </a:lnTo>
                <a:lnTo>
                  <a:pt x="3786" y="1394"/>
                </a:lnTo>
                <a:lnTo>
                  <a:pt x="3792" y="1394"/>
                </a:lnTo>
                <a:lnTo>
                  <a:pt x="3792" y="1394"/>
                </a:lnTo>
                <a:lnTo>
                  <a:pt x="3797" y="1392"/>
                </a:lnTo>
                <a:lnTo>
                  <a:pt x="3799" y="1392"/>
                </a:lnTo>
                <a:lnTo>
                  <a:pt x="3801" y="1390"/>
                </a:lnTo>
                <a:lnTo>
                  <a:pt x="3801" y="1390"/>
                </a:lnTo>
                <a:lnTo>
                  <a:pt x="3801" y="1388"/>
                </a:lnTo>
                <a:lnTo>
                  <a:pt x="3801" y="1388"/>
                </a:lnTo>
                <a:lnTo>
                  <a:pt x="3801" y="1386"/>
                </a:lnTo>
                <a:lnTo>
                  <a:pt x="3799" y="1386"/>
                </a:lnTo>
                <a:lnTo>
                  <a:pt x="3799" y="1386"/>
                </a:lnTo>
                <a:lnTo>
                  <a:pt x="3801" y="1384"/>
                </a:lnTo>
                <a:lnTo>
                  <a:pt x="3805" y="1382"/>
                </a:lnTo>
                <a:lnTo>
                  <a:pt x="3809" y="1378"/>
                </a:lnTo>
                <a:lnTo>
                  <a:pt x="3813" y="1375"/>
                </a:lnTo>
                <a:lnTo>
                  <a:pt x="3816" y="1373"/>
                </a:lnTo>
                <a:lnTo>
                  <a:pt x="3818" y="1369"/>
                </a:lnTo>
                <a:lnTo>
                  <a:pt x="3820" y="1369"/>
                </a:lnTo>
                <a:lnTo>
                  <a:pt x="3826" y="1365"/>
                </a:lnTo>
                <a:lnTo>
                  <a:pt x="3828" y="1365"/>
                </a:lnTo>
                <a:lnTo>
                  <a:pt x="3832" y="1361"/>
                </a:lnTo>
                <a:lnTo>
                  <a:pt x="3834" y="1357"/>
                </a:lnTo>
                <a:lnTo>
                  <a:pt x="3834" y="1357"/>
                </a:lnTo>
                <a:lnTo>
                  <a:pt x="3836" y="1354"/>
                </a:lnTo>
                <a:lnTo>
                  <a:pt x="3836" y="1352"/>
                </a:lnTo>
                <a:lnTo>
                  <a:pt x="3843" y="1348"/>
                </a:lnTo>
                <a:lnTo>
                  <a:pt x="3845" y="1346"/>
                </a:lnTo>
                <a:lnTo>
                  <a:pt x="3845" y="1346"/>
                </a:lnTo>
                <a:lnTo>
                  <a:pt x="3845" y="1344"/>
                </a:lnTo>
                <a:lnTo>
                  <a:pt x="3843" y="1346"/>
                </a:lnTo>
                <a:lnTo>
                  <a:pt x="3841" y="1346"/>
                </a:lnTo>
                <a:lnTo>
                  <a:pt x="3841" y="1346"/>
                </a:lnTo>
                <a:lnTo>
                  <a:pt x="3843" y="1344"/>
                </a:lnTo>
                <a:lnTo>
                  <a:pt x="3845" y="1342"/>
                </a:lnTo>
                <a:lnTo>
                  <a:pt x="3847" y="1342"/>
                </a:lnTo>
                <a:lnTo>
                  <a:pt x="3847" y="1342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47" y="1344"/>
                </a:lnTo>
                <a:lnTo>
                  <a:pt x="3851" y="1344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2"/>
                </a:lnTo>
                <a:lnTo>
                  <a:pt x="3857" y="1340"/>
                </a:lnTo>
                <a:lnTo>
                  <a:pt x="3857" y="1340"/>
                </a:lnTo>
                <a:lnTo>
                  <a:pt x="3857" y="1340"/>
                </a:lnTo>
                <a:lnTo>
                  <a:pt x="3860" y="1340"/>
                </a:lnTo>
                <a:lnTo>
                  <a:pt x="3860" y="1340"/>
                </a:lnTo>
                <a:lnTo>
                  <a:pt x="3862" y="1338"/>
                </a:lnTo>
                <a:lnTo>
                  <a:pt x="3864" y="1336"/>
                </a:lnTo>
                <a:lnTo>
                  <a:pt x="3864" y="1336"/>
                </a:lnTo>
                <a:lnTo>
                  <a:pt x="3864" y="1334"/>
                </a:lnTo>
                <a:lnTo>
                  <a:pt x="3866" y="1331"/>
                </a:lnTo>
                <a:lnTo>
                  <a:pt x="3868" y="1331"/>
                </a:lnTo>
                <a:lnTo>
                  <a:pt x="3868" y="1329"/>
                </a:lnTo>
                <a:lnTo>
                  <a:pt x="3868" y="1329"/>
                </a:lnTo>
                <a:lnTo>
                  <a:pt x="3866" y="1325"/>
                </a:lnTo>
                <a:lnTo>
                  <a:pt x="3866" y="1323"/>
                </a:lnTo>
                <a:lnTo>
                  <a:pt x="3866" y="1321"/>
                </a:lnTo>
                <a:lnTo>
                  <a:pt x="3868" y="1319"/>
                </a:lnTo>
                <a:lnTo>
                  <a:pt x="3870" y="1317"/>
                </a:lnTo>
                <a:lnTo>
                  <a:pt x="3870" y="1317"/>
                </a:lnTo>
                <a:lnTo>
                  <a:pt x="3878" y="1315"/>
                </a:lnTo>
                <a:lnTo>
                  <a:pt x="3880" y="1315"/>
                </a:lnTo>
                <a:lnTo>
                  <a:pt x="3883" y="1313"/>
                </a:lnTo>
                <a:lnTo>
                  <a:pt x="3883" y="1310"/>
                </a:lnTo>
                <a:lnTo>
                  <a:pt x="3885" y="1310"/>
                </a:lnTo>
                <a:lnTo>
                  <a:pt x="3885" y="1308"/>
                </a:lnTo>
                <a:lnTo>
                  <a:pt x="3885" y="1308"/>
                </a:lnTo>
                <a:lnTo>
                  <a:pt x="3883" y="1306"/>
                </a:lnTo>
                <a:lnTo>
                  <a:pt x="3883" y="1306"/>
                </a:lnTo>
                <a:lnTo>
                  <a:pt x="3883" y="1304"/>
                </a:lnTo>
                <a:lnTo>
                  <a:pt x="3883" y="1306"/>
                </a:lnTo>
                <a:lnTo>
                  <a:pt x="3885" y="1306"/>
                </a:lnTo>
                <a:lnTo>
                  <a:pt x="3885" y="1308"/>
                </a:lnTo>
                <a:lnTo>
                  <a:pt x="3885" y="1310"/>
                </a:lnTo>
                <a:lnTo>
                  <a:pt x="3885" y="1313"/>
                </a:lnTo>
                <a:lnTo>
                  <a:pt x="3883" y="1315"/>
                </a:lnTo>
                <a:lnTo>
                  <a:pt x="3885" y="1317"/>
                </a:lnTo>
                <a:lnTo>
                  <a:pt x="3887" y="1317"/>
                </a:lnTo>
                <a:lnTo>
                  <a:pt x="3887" y="1315"/>
                </a:lnTo>
                <a:lnTo>
                  <a:pt x="3887" y="1315"/>
                </a:lnTo>
                <a:lnTo>
                  <a:pt x="3887" y="1315"/>
                </a:lnTo>
                <a:lnTo>
                  <a:pt x="3889" y="1317"/>
                </a:lnTo>
                <a:lnTo>
                  <a:pt x="3891" y="1315"/>
                </a:lnTo>
                <a:lnTo>
                  <a:pt x="3891" y="1315"/>
                </a:lnTo>
                <a:lnTo>
                  <a:pt x="3891" y="1313"/>
                </a:lnTo>
                <a:lnTo>
                  <a:pt x="3891" y="1308"/>
                </a:lnTo>
                <a:lnTo>
                  <a:pt x="3893" y="1308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0"/>
                </a:lnTo>
                <a:lnTo>
                  <a:pt x="3893" y="1315"/>
                </a:lnTo>
                <a:lnTo>
                  <a:pt x="3893" y="1315"/>
                </a:lnTo>
                <a:lnTo>
                  <a:pt x="3893" y="1317"/>
                </a:lnTo>
                <a:lnTo>
                  <a:pt x="3893" y="1317"/>
                </a:lnTo>
                <a:lnTo>
                  <a:pt x="3895" y="1315"/>
                </a:lnTo>
                <a:lnTo>
                  <a:pt x="3895" y="1315"/>
                </a:lnTo>
                <a:lnTo>
                  <a:pt x="3895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5"/>
                </a:lnTo>
                <a:lnTo>
                  <a:pt x="3897" y="1313"/>
                </a:lnTo>
                <a:lnTo>
                  <a:pt x="3897" y="1310"/>
                </a:lnTo>
                <a:lnTo>
                  <a:pt x="3897" y="1310"/>
                </a:lnTo>
                <a:lnTo>
                  <a:pt x="3897" y="1308"/>
                </a:lnTo>
                <a:lnTo>
                  <a:pt x="3897" y="1310"/>
                </a:lnTo>
                <a:lnTo>
                  <a:pt x="3899" y="1313"/>
                </a:lnTo>
                <a:lnTo>
                  <a:pt x="3899" y="1313"/>
                </a:lnTo>
                <a:lnTo>
                  <a:pt x="3901" y="1315"/>
                </a:lnTo>
                <a:lnTo>
                  <a:pt x="3901" y="1315"/>
                </a:lnTo>
                <a:lnTo>
                  <a:pt x="3901" y="1315"/>
                </a:lnTo>
                <a:lnTo>
                  <a:pt x="3904" y="1313"/>
                </a:lnTo>
                <a:lnTo>
                  <a:pt x="3904" y="1313"/>
                </a:lnTo>
                <a:lnTo>
                  <a:pt x="3904" y="1310"/>
                </a:lnTo>
                <a:lnTo>
                  <a:pt x="3904" y="1306"/>
                </a:lnTo>
                <a:lnTo>
                  <a:pt x="3904" y="1306"/>
                </a:lnTo>
                <a:lnTo>
                  <a:pt x="3906" y="1310"/>
                </a:lnTo>
                <a:lnTo>
                  <a:pt x="3906" y="1313"/>
                </a:lnTo>
                <a:lnTo>
                  <a:pt x="3906" y="1315"/>
                </a:lnTo>
                <a:lnTo>
                  <a:pt x="3906" y="1313"/>
                </a:lnTo>
                <a:lnTo>
                  <a:pt x="3908" y="1313"/>
                </a:lnTo>
                <a:lnTo>
                  <a:pt x="3908" y="1310"/>
                </a:lnTo>
                <a:lnTo>
                  <a:pt x="3910" y="1310"/>
                </a:lnTo>
                <a:lnTo>
                  <a:pt x="3910" y="1308"/>
                </a:lnTo>
                <a:lnTo>
                  <a:pt x="3910" y="1308"/>
                </a:lnTo>
                <a:lnTo>
                  <a:pt x="3910" y="1306"/>
                </a:lnTo>
                <a:lnTo>
                  <a:pt x="3910" y="1304"/>
                </a:lnTo>
                <a:lnTo>
                  <a:pt x="3912" y="1304"/>
                </a:lnTo>
                <a:lnTo>
                  <a:pt x="3910" y="1306"/>
                </a:lnTo>
                <a:lnTo>
                  <a:pt x="3910" y="1306"/>
                </a:lnTo>
                <a:lnTo>
                  <a:pt x="3910" y="1308"/>
                </a:lnTo>
                <a:lnTo>
                  <a:pt x="3912" y="1310"/>
                </a:lnTo>
                <a:lnTo>
                  <a:pt x="3912" y="1308"/>
                </a:lnTo>
                <a:lnTo>
                  <a:pt x="3914" y="1308"/>
                </a:lnTo>
                <a:lnTo>
                  <a:pt x="3914" y="1308"/>
                </a:lnTo>
                <a:lnTo>
                  <a:pt x="3912" y="1310"/>
                </a:lnTo>
                <a:lnTo>
                  <a:pt x="3912" y="1310"/>
                </a:lnTo>
                <a:lnTo>
                  <a:pt x="3912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4" y="1313"/>
                </a:lnTo>
                <a:lnTo>
                  <a:pt x="3916" y="1313"/>
                </a:lnTo>
                <a:lnTo>
                  <a:pt x="3916" y="1310"/>
                </a:lnTo>
                <a:lnTo>
                  <a:pt x="3918" y="1308"/>
                </a:lnTo>
                <a:lnTo>
                  <a:pt x="3920" y="1306"/>
                </a:lnTo>
                <a:lnTo>
                  <a:pt x="3920" y="1306"/>
                </a:lnTo>
                <a:lnTo>
                  <a:pt x="3920" y="1304"/>
                </a:lnTo>
                <a:lnTo>
                  <a:pt x="3920" y="1304"/>
                </a:lnTo>
                <a:lnTo>
                  <a:pt x="3918" y="1302"/>
                </a:lnTo>
                <a:lnTo>
                  <a:pt x="3918" y="1302"/>
                </a:lnTo>
                <a:lnTo>
                  <a:pt x="3918" y="1300"/>
                </a:lnTo>
                <a:lnTo>
                  <a:pt x="3918" y="1300"/>
                </a:lnTo>
                <a:lnTo>
                  <a:pt x="3918" y="1298"/>
                </a:lnTo>
                <a:lnTo>
                  <a:pt x="3918" y="1298"/>
                </a:lnTo>
                <a:lnTo>
                  <a:pt x="3918" y="1298"/>
                </a:lnTo>
                <a:lnTo>
                  <a:pt x="3920" y="1296"/>
                </a:lnTo>
                <a:lnTo>
                  <a:pt x="3918" y="1296"/>
                </a:lnTo>
                <a:lnTo>
                  <a:pt x="3918" y="1294"/>
                </a:lnTo>
                <a:lnTo>
                  <a:pt x="3918" y="1294"/>
                </a:lnTo>
                <a:lnTo>
                  <a:pt x="3920" y="1294"/>
                </a:lnTo>
                <a:lnTo>
                  <a:pt x="3920" y="1292"/>
                </a:lnTo>
                <a:lnTo>
                  <a:pt x="3920" y="1292"/>
                </a:lnTo>
                <a:lnTo>
                  <a:pt x="3918" y="1289"/>
                </a:lnTo>
                <a:lnTo>
                  <a:pt x="3918" y="1289"/>
                </a:lnTo>
                <a:lnTo>
                  <a:pt x="3916" y="1287"/>
                </a:lnTo>
                <a:lnTo>
                  <a:pt x="3918" y="1289"/>
                </a:lnTo>
                <a:lnTo>
                  <a:pt x="3920" y="1289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7"/>
                </a:lnTo>
                <a:lnTo>
                  <a:pt x="3920" y="1285"/>
                </a:lnTo>
                <a:lnTo>
                  <a:pt x="3920" y="1287"/>
                </a:lnTo>
                <a:lnTo>
                  <a:pt x="3920" y="1289"/>
                </a:lnTo>
                <a:lnTo>
                  <a:pt x="3920" y="1292"/>
                </a:lnTo>
                <a:lnTo>
                  <a:pt x="3920" y="1294"/>
                </a:lnTo>
                <a:lnTo>
                  <a:pt x="3920" y="1296"/>
                </a:lnTo>
                <a:lnTo>
                  <a:pt x="3924" y="1300"/>
                </a:lnTo>
                <a:lnTo>
                  <a:pt x="3924" y="1302"/>
                </a:lnTo>
                <a:lnTo>
                  <a:pt x="3929" y="1300"/>
                </a:lnTo>
                <a:lnTo>
                  <a:pt x="3929" y="1300"/>
                </a:lnTo>
                <a:lnTo>
                  <a:pt x="3931" y="1300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298"/>
                </a:lnTo>
                <a:lnTo>
                  <a:pt x="3933" y="1300"/>
                </a:lnTo>
                <a:lnTo>
                  <a:pt x="3937" y="1302"/>
                </a:lnTo>
                <a:lnTo>
                  <a:pt x="3937" y="1304"/>
                </a:lnTo>
                <a:lnTo>
                  <a:pt x="3937" y="1306"/>
                </a:lnTo>
                <a:lnTo>
                  <a:pt x="3939" y="1304"/>
                </a:lnTo>
                <a:lnTo>
                  <a:pt x="3939" y="1304"/>
                </a:lnTo>
                <a:lnTo>
                  <a:pt x="3939" y="1306"/>
                </a:lnTo>
                <a:lnTo>
                  <a:pt x="3937" y="1306"/>
                </a:lnTo>
                <a:lnTo>
                  <a:pt x="3939" y="1308"/>
                </a:lnTo>
                <a:lnTo>
                  <a:pt x="3939" y="1313"/>
                </a:lnTo>
                <a:lnTo>
                  <a:pt x="3941" y="1315"/>
                </a:lnTo>
                <a:lnTo>
                  <a:pt x="3941" y="1317"/>
                </a:lnTo>
                <a:lnTo>
                  <a:pt x="3941" y="1323"/>
                </a:lnTo>
                <a:lnTo>
                  <a:pt x="3943" y="1325"/>
                </a:lnTo>
                <a:lnTo>
                  <a:pt x="3943" y="1327"/>
                </a:lnTo>
                <a:lnTo>
                  <a:pt x="3945" y="1329"/>
                </a:lnTo>
                <a:lnTo>
                  <a:pt x="3945" y="1329"/>
                </a:lnTo>
                <a:lnTo>
                  <a:pt x="3945" y="1329"/>
                </a:lnTo>
                <a:lnTo>
                  <a:pt x="3950" y="1334"/>
                </a:lnTo>
                <a:lnTo>
                  <a:pt x="3952" y="1336"/>
                </a:lnTo>
                <a:lnTo>
                  <a:pt x="3952" y="1334"/>
                </a:lnTo>
                <a:lnTo>
                  <a:pt x="3952" y="1331"/>
                </a:lnTo>
                <a:lnTo>
                  <a:pt x="3952" y="1331"/>
                </a:lnTo>
                <a:lnTo>
                  <a:pt x="3952" y="1334"/>
                </a:lnTo>
                <a:lnTo>
                  <a:pt x="3954" y="1334"/>
                </a:lnTo>
                <a:lnTo>
                  <a:pt x="3954" y="1336"/>
                </a:lnTo>
                <a:lnTo>
                  <a:pt x="3954" y="1336"/>
                </a:lnTo>
                <a:lnTo>
                  <a:pt x="3952" y="1336"/>
                </a:lnTo>
                <a:lnTo>
                  <a:pt x="3952" y="1338"/>
                </a:lnTo>
                <a:lnTo>
                  <a:pt x="3952" y="1338"/>
                </a:lnTo>
                <a:lnTo>
                  <a:pt x="3954" y="1338"/>
                </a:lnTo>
                <a:lnTo>
                  <a:pt x="3954" y="1336"/>
                </a:lnTo>
                <a:lnTo>
                  <a:pt x="3956" y="1336"/>
                </a:lnTo>
                <a:lnTo>
                  <a:pt x="3956" y="1334"/>
                </a:lnTo>
                <a:lnTo>
                  <a:pt x="3956" y="1336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38"/>
                </a:lnTo>
                <a:lnTo>
                  <a:pt x="3956" y="1340"/>
                </a:lnTo>
                <a:lnTo>
                  <a:pt x="3956" y="1342"/>
                </a:lnTo>
                <a:lnTo>
                  <a:pt x="3958" y="1342"/>
                </a:lnTo>
                <a:lnTo>
                  <a:pt x="3958" y="1342"/>
                </a:lnTo>
                <a:lnTo>
                  <a:pt x="3958" y="1340"/>
                </a:lnTo>
                <a:lnTo>
                  <a:pt x="3958" y="1340"/>
                </a:lnTo>
                <a:lnTo>
                  <a:pt x="3960" y="1340"/>
                </a:lnTo>
                <a:lnTo>
                  <a:pt x="3960" y="1340"/>
                </a:lnTo>
                <a:lnTo>
                  <a:pt x="3962" y="1340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2"/>
                </a:lnTo>
                <a:lnTo>
                  <a:pt x="3964" y="1344"/>
                </a:lnTo>
                <a:lnTo>
                  <a:pt x="3964" y="1344"/>
                </a:lnTo>
                <a:lnTo>
                  <a:pt x="3966" y="1344"/>
                </a:lnTo>
                <a:lnTo>
                  <a:pt x="3966" y="1346"/>
                </a:lnTo>
                <a:lnTo>
                  <a:pt x="3966" y="1346"/>
                </a:lnTo>
                <a:lnTo>
                  <a:pt x="3966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48"/>
                </a:lnTo>
                <a:lnTo>
                  <a:pt x="3968" y="1350"/>
                </a:lnTo>
                <a:lnTo>
                  <a:pt x="3968" y="1350"/>
                </a:lnTo>
                <a:lnTo>
                  <a:pt x="3966" y="1352"/>
                </a:lnTo>
                <a:lnTo>
                  <a:pt x="3966" y="1350"/>
                </a:lnTo>
                <a:lnTo>
                  <a:pt x="3964" y="1348"/>
                </a:lnTo>
                <a:lnTo>
                  <a:pt x="3962" y="1348"/>
                </a:lnTo>
                <a:lnTo>
                  <a:pt x="3962" y="1350"/>
                </a:lnTo>
                <a:lnTo>
                  <a:pt x="3964" y="1352"/>
                </a:lnTo>
                <a:lnTo>
                  <a:pt x="3964" y="1354"/>
                </a:lnTo>
                <a:lnTo>
                  <a:pt x="3966" y="1357"/>
                </a:lnTo>
                <a:lnTo>
                  <a:pt x="3968" y="1357"/>
                </a:lnTo>
                <a:lnTo>
                  <a:pt x="3968" y="1357"/>
                </a:lnTo>
                <a:lnTo>
                  <a:pt x="3968" y="1354"/>
                </a:lnTo>
                <a:lnTo>
                  <a:pt x="3968" y="1352"/>
                </a:lnTo>
                <a:lnTo>
                  <a:pt x="3968" y="1352"/>
                </a:lnTo>
                <a:lnTo>
                  <a:pt x="3971" y="1350"/>
                </a:lnTo>
                <a:lnTo>
                  <a:pt x="3971" y="1350"/>
                </a:lnTo>
                <a:lnTo>
                  <a:pt x="3971" y="1352"/>
                </a:lnTo>
                <a:lnTo>
                  <a:pt x="3971" y="1357"/>
                </a:lnTo>
                <a:lnTo>
                  <a:pt x="3971" y="1357"/>
                </a:lnTo>
                <a:lnTo>
                  <a:pt x="3973" y="1359"/>
                </a:lnTo>
                <a:lnTo>
                  <a:pt x="3973" y="1359"/>
                </a:lnTo>
                <a:lnTo>
                  <a:pt x="3973" y="1361"/>
                </a:lnTo>
                <a:lnTo>
                  <a:pt x="3973" y="1363"/>
                </a:lnTo>
                <a:lnTo>
                  <a:pt x="3975" y="1367"/>
                </a:lnTo>
                <a:lnTo>
                  <a:pt x="3977" y="1373"/>
                </a:lnTo>
                <a:lnTo>
                  <a:pt x="3977" y="1375"/>
                </a:lnTo>
                <a:lnTo>
                  <a:pt x="3979" y="1375"/>
                </a:lnTo>
                <a:lnTo>
                  <a:pt x="3977" y="1380"/>
                </a:lnTo>
                <a:lnTo>
                  <a:pt x="3977" y="1382"/>
                </a:lnTo>
                <a:lnTo>
                  <a:pt x="3977" y="1384"/>
                </a:lnTo>
                <a:lnTo>
                  <a:pt x="3977" y="1386"/>
                </a:lnTo>
                <a:lnTo>
                  <a:pt x="3975" y="1386"/>
                </a:lnTo>
                <a:lnTo>
                  <a:pt x="3975" y="1390"/>
                </a:lnTo>
                <a:lnTo>
                  <a:pt x="3975" y="1390"/>
                </a:lnTo>
                <a:lnTo>
                  <a:pt x="3973" y="1392"/>
                </a:lnTo>
                <a:lnTo>
                  <a:pt x="3973" y="1399"/>
                </a:lnTo>
                <a:lnTo>
                  <a:pt x="3973" y="1399"/>
                </a:lnTo>
                <a:lnTo>
                  <a:pt x="3975" y="1399"/>
                </a:lnTo>
                <a:lnTo>
                  <a:pt x="3977" y="1399"/>
                </a:lnTo>
                <a:lnTo>
                  <a:pt x="3977" y="1396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4"/>
                </a:lnTo>
                <a:lnTo>
                  <a:pt x="3979" y="1392"/>
                </a:lnTo>
                <a:lnTo>
                  <a:pt x="3979" y="1392"/>
                </a:lnTo>
                <a:lnTo>
                  <a:pt x="3979" y="1394"/>
                </a:lnTo>
                <a:lnTo>
                  <a:pt x="3979" y="1396"/>
                </a:lnTo>
                <a:lnTo>
                  <a:pt x="3979" y="1399"/>
                </a:lnTo>
                <a:lnTo>
                  <a:pt x="3979" y="1399"/>
                </a:lnTo>
                <a:lnTo>
                  <a:pt x="3979" y="1401"/>
                </a:lnTo>
                <a:lnTo>
                  <a:pt x="3979" y="1401"/>
                </a:lnTo>
                <a:lnTo>
                  <a:pt x="3981" y="1401"/>
                </a:lnTo>
                <a:lnTo>
                  <a:pt x="3981" y="1399"/>
                </a:lnTo>
                <a:lnTo>
                  <a:pt x="3981" y="1399"/>
                </a:lnTo>
                <a:lnTo>
                  <a:pt x="3983" y="1396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399"/>
                </a:lnTo>
                <a:lnTo>
                  <a:pt x="3983" y="1401"/>
                </a:lnTo>
                <a:lnTo>
                  <a:pt x="3983" y="1403"/>
                </a:lnTo>
                <a:lnTo>
                  <a:pt x="3985" y="1403"/>
                </a:lnTo>
                <a:lnTo>
                  <a:pt x="3987" y="1403"/>
                </a:lnTo>
                <a:lnTo>
                  <a:pt x="3987" y="1401"/>
                </a:lnTo>
                <a:lnTo>
                  <a:pt x="3989" y="1399"/>
                </a:lnTo>
                <a:lnTo>
                  <a:pt x="3989" y="1399"/>
                </a:lnTo>
                <a:lnTo>
                  <a:pt x="3989" y="1401"/>
                </a:lnTo>
                <a:lnTo>
                  <a:pt x="3989" y="1401"/>
                </a:lnTo>
                <a:lnTo>
                  <a:pt x="3987" y="1403"/>
                </a:lnTo>
                <a:lnTo>
                  <a:pt x="3989" y="1403"/>
                </a:lnTo>
                <a:lnTo>
                  <a:pt x="3989" y="1403"/>
                </a:lnTo>
                <a:lnTo>
                  <a:pt x="3992" y="1403"/>
                </a:lnTo>
                <a:lnTo>
                  <a:pt x="3994" y="1401"/>
                </a:lnTo>
                <a:lnTo>
                  <a:pt x="3994" y="1399"/>
                </a:lnTo>
                <a:lnTo>
                  <a:pt x="3996" y="1396"/>
                </a:lnTo>
                <a:lnTo>
                  <a:pt x="3998" y="1396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0" y="1394"/>
                </a:lnTo>
                <a:lnTo>
                  <a:pt x="4002" y="1394"/>
                </a:lnTo>
                <a:lnTo>
                  <a:pt x="4004" y="1392"/>
                </a:lnTo>
                <a:lnTo>
                  <a:pt x="4002" y="1392"/>
                </a:lnTo>
                <a:lnTo>
                  <a:pt x="4002" y="1390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88"/>
                </a:lnTo>
                <a:lnTo>
                  <a:pt x="4002" y="1390"/>
                </a:lnTo>
                <a:lnTo>
                  <a:pt x="4002" y="1390"/>
                </a:lnTo>
                <a:lnTo>
                  <a:pt x="4004" y="1392"/>
                </a:lnTo>
                <a:lnTo>
                  <a:pt x="4004" y="1392"/>
                </a:lnTo>
                <a:lnTo>
                  <a:pt x="4006" y="1392"/>
                </a:lnTo>
                <a:lnTo>
                  <a:pt x="4008" y="1392"/>
                </a:lnTo>
                <a:lnTo>
                  <a:pt x="4010" y="1388"/>
                </a:lnTo>
                <a:lnTo>
                  <a:pt x="4010" y="1388"/>
                </a:lnTo>
                <a:lnTo>
                  <a:pt x="4010" y="1386"/>
                </a:lnTo>
                <a:lnTo>
                  <a:pt x="4012" y="1384"/>
                </a:lnTo>
                <a:lnTo>
                  <a:pt x="4010" y="1382"/>
                </a:lnTo>
                <a:lnTo>
                  <a:pt x="4012" y="1380"/>
                </a:lnTo>
                <a:lnTo>
                  <a:pt x="4010" y="1380"/>
                </a:lnTo>
                <a:lnTo>
                  <a:pt x="4010" y="1380"/>
                </a:lnTo>
                <a:lnTo>
                  <a:pt x="4012" y="1380"/>
                </a:lnTo>
                <a:lnTo>
                  <a:pt x="4015" y="1382"/>
                </a:lnTo>
                <a:lnTo>
                  <a:pt x="4015" y="1382"/>
                </a:lnTo>
                <a:lnTo>
                  <a:pt x="4017" y="1384"/>
                </a:lnTo>
                <a:lnTo>
                  <a:pt x="4015" y="1384"/>
                </a:lnTo>
                <a:lnTo>
                  <a:pt x="4017" y="1386"/>
                </a:lnTo>
                <a:lnTo>
                  <a:pt x="4017" y="1388"/>
                </a:lnTo>
                <a:lnTo>
                  <a:pt x="4019" y="1390"/>
                </a:lnTo>
                <a:lnTo>
                  <a:pt x="4019" y="1392"/>
                </a:lnTo>
                <a:lnTo>
                  <a:pt x="4021" y="1392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0"/>
                </a:lnTo>
                <a:lnTo>
                  <a:pt x="4023" y="1392"/>
                </a:lnTo>
                <a:lnTo>
                  <a:pt x="4023" y="1392"/>
                </a:lnTo>
                <a:lnTo>
                  <a:pt x="4023" y="1396"/>
                </a:lnTo>
                <a:lnTo>
                  <a:pt x="4021" y="1396"/>
                </a:lnTo>
                <a:lnTo>
                  <a:pt x="4021" y="1399"/>
                </a:lnTo>
                <a:lnTo>
                  <a:pt x="4023" y="1401"/>
                </a:lnTo>
                <a:lnTo>
                  <a:pt x="4025" y="1407"/>
                </a:lnTo>
                <a:lnTo>
                  <a:pt x="4023" y="1409"/>
                </a:lnTo>
                <a:lnTo>
                  <a:pt x="4025" y="1411"/>
                </a:lnTo>
                <a:lnTo>
                  <a:pt x="4025" y="1415"/>
                </a:lnTo>
                <a:lnTo>
                  <a:pt x="4025" y="1417"/>
                </a:lnTo>
                <a:lnTo>
                  <a:pt x="4027" y="1417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19"/>
                </a:lnTo>
                <a:lnTo>
                  <a:pt x="4027" y="1422"/>
                </a:lnTo>
                <a:lnTo>
                  <a:pt x="4027" y="1424"/>
                </a:lnTo>
                <a:lnTo>
                  <a:pt x="4029" y="1426"/>
                </a:lnTo>
                <a:lnTo>
                  <a:pt x="4029" y="1430"/>
                </a:lnTo>
                <a:lnTo>
                  <a:pt x="4029" y="1430"/>
                </a:lnTo>
                <a:lnTo>
                  <a:pt x="4029" y="1432"/>
                </a:lnTo>
                <a:lnTo>
                  <a:pt x="4029" y="1434"/>
                </a:lnTo>
                <a:lnTo>
                  <a:pt x="4031" y="1430"/>
                </a:lnTo>
                <a:lnTo>
                  <a:pt x="4031" y="1430"/>
                </a:lnTo>
                <a:lnTo>
                  <a:pt x="4031" y="1432"/>
                </a:lnTo>
                <a:lnTo>
                  <a:pt x="4031" y="1432"/>
                </a:lnTo>
                <a:lnTo>
                  <a:pt x="4033" y="1436"/>
                </a:lnTo>
                <a:lnTo>
                  <a:pt x="4033" y="1438"/>
                </a:lnTo>
                <a:lnTo>
                  <a:pt x="4036" y="1440"/>
                </a:lnTo>
                <a:lnTo>
                  <a:pt x="4036" y="1445"/>
                </a:lnTo>
                <a:lnTo>
                  <a:pt x="4038" y="1447"/>
                </a:lnTo>
                <a:lnTo>
                  <a:pt x="4038" y="1447"/>
                </a:lnTo>
                <a:lnTo>
                  <a:pt x="4038" y="1449"/>
                </a:lnTo>
                <a:lnTo>
                  <a:pt x="4038" y="1451"/>
                </a:lnTo>
                <a:lnTo>
                  <a:pt x="4036" y="1451"/>
                </a:lnTo>
                <a:lnTo>
                  <a:pt x="4038" y="1453"/>
                </a:lnTo>
                <a:lnTo>
                  <a:pt x="4036" y="1453"/>
                </a:lnTo>
                <a:lnTo>
                  <a:pt x="4036" y="1455"/>
                </a:lnTo>
                <a:lnTo>
                  <a:pt x="4036" y="1455"/>
                </a:lnTo>
                <a:lnTo>
                  <a:pt x="4038" y="1455"/>
                </a:lnTo>
                <a:lnTo>
                  <a:pt x="4038" y="1457"/>
                </a:lnTo>
                <a:lnTo>
                  <a:pt x="4038" y="1457"/>
                </a:lnTo>
                <a:lnTo>
                  <a:pt x="4038" y="1459"/>
                </a:lnTo>
                <a:lnTo>
                  <a:pt x="4038" y="1459"/>
                </a:lnTo>
                <a:lnTo>
                  <a:pt x="4038" y="1459"/>
                </a:lnTo>
                <a:lnTo>
                  <a:pt x="4036" y="1461"/>
                </a:lnTo>
                <a:lnTo>
                  <a:pt x="4038" y="1461"/>
                </a:lnTo>
                <a:lnTo>
                  <a:pt x="4038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1"/>
                </a:lnTo>
                <a:lnTo>
                  <a:pt x="4040" y="1463"/>
                </a:lnTo>
                <a:lnTo>
                  <a:pt x="4038" y="1463"/>
                </a:lnTo>
                <a:lnTo>
                  <a:pt x="4038" y="1466"/>
                </a:lnTo>
                <a:lnTo>
                  <a:pt x="4038" y="1466"/>
                </a:lnTo>
                <a:lnTo>
                  <a:pt x="4038" y="1468"/>
                </a:lnTo>
                <a:lnTo>
                  <a:pt x="4038" y="1470"/>
                </a:lnTo>
                <a:lnTo>
                  <a:pt x="4038" y="1470"/>
                </a:lnTo>
                <a:lnTo>
                  <a:pt x="4038" y="1472"/>
                </a:lnTo>
                <a:lnTo>
                  <a:pt x="4036" y="1474"/>
                </a:lnTo>
                <a:lnTo>
                  <a:pt x="4036" y="1476"/>
                </a:lnTo>
                <a:lnTo>
                  <a:pt x="4036" y="1476"/>
                </a:lnTo>
                <a:lnTo>
                  <a:pt x="4033" y="1478"/>
                </a:lnTo>
                <a:lnTo>
                  <a:pt x="4036" y="1482"/>
                </a:lnTo>
                <a:lnTo>
                  <a:pt x="4036" y="1484"/>
                </a:lnTo>
                <a:lnTo>
                  <a:pt x="4036" y="1487"/>
                </a:lnTo>
                <a:lnTo>
                  <a:pt x="4036" y="1487"/>
                </a:lnTo>
                <a:lnTo>
                  <a:pt x="4038" y="1484"/>
                </a:lnTo>
                <a:lnTo>
                  <a:pt x="4038" y="1484"/>
                </a:lnTo>
                <a:lnTo>
                  <a:pt x="4036" y="1489"/>
                </a:lnTo>
                <a:lnTo>
                  <a:pt x="4036" y="1493"/>
                </a:lnTo>
                <a:lnTo>
                  <a:pt x="4033" y="1495"/>
                </a:lnTo>
                <a:lnTo>
                  <a:pt x="4033" y="1497"/>
                </a:lnTo>
                <a:lnTo>
                  <a:pt x="4031" y="1501"/>
                </a:lnTo>
                <a:lnTo>
                  <a:pt x="4031" y="1505"/>
                </a:lnTo>
                <a:lnTo>
                  <a:pt x="4031" y="1508"/>
                </a:lnTo>
                <a:lnTo>
                  <a:pt x="4031" y="1510"/>
                </a:lnTo>
                <a:lnTo>
                  <a:pt x="4031" y="1514"/>
                </a:lnTo>
                <a:lnTo>
                  <a:pt x="4033" y="1514"/>
                </a:lnTo>
                <a:lnTo>
                  <a:pt x="4033" y="1514"/>
                </a:lnTo>
                <a:lnTo>
                  <a:pt x="4033" y="1512"/>
                </a:lnTo>
                <a:lnTo>
                  <a:pt x="4036" y="1512"/>
                </a:lnTo>
                <a:lnTo>
                  <a:pt x="4036" y="1512"/>
                </a:lnTo>
                <a:lnTo>
                  <a:pt x="4038" y="1512"/>
                </a:lnTo>
                <a:lnTo>
                  <a:pt x="4038" y="1512"/>
                </a:lnTo>
                <a:lnTo>
                  <a:pt x="4040" y="1516"/>
                </a:lnTo>
                <a:lnTo>
                  <a:pt x="4040" y="1516"/>
                </a:lnTo>
                <a:lnTo>
                  <a:pt x="4042" y="1516"/>
                </a:lnTo>
                <a:lnTo>
                  <a:pt x="4042" y="1518"/>
                </a:lnTo>
                <a:lnTo>
                  <a:pt x="4042" y="1520"/>
                </a:lnTo>
                <a:lnTo>
                  <a:pt x="4044" y="1520"/>
                </a:lnTo>
                <a:lnTo>
                  <a:pt x="4044" y="1520"/>
                </a:lnTo>
                <a:lnTo>
                  <a:pt x="4046" y="1522"/>
                </a:lnTo>
                <a:lnTo>
                  <a:pt x="4046" y="1522"/>
                </a:lnTo>
                <a:lnTo>
                  <a:pt x="4048" y="1524"/>
                </a:lnTo>
                <a:lnTo>
                  <a:pt x="4048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6"/>
                </a:lnTo>
                <a:lnTo>
                  <a:pt x="4050" y="1528"/>
                </a:lnTo>
                <a:lnTo>
                  <a:pt x="4052" y="1528"/>
                </a:lnTo>
                <a:lnTo>
                  <a:pt x="4052" y="1528"/>
                </a:lnTo>
                <a:lnTo>
                  <a:pt x="4052" y="1533"/>
                </a:lnTo>
                <a:lnTo>
                  <a:pt x="4054" y="1535"/>
                </a:lnTo>
                <a:lnTo>
                  <a:pt x="4059" y="1539"/>
                </a:lnTo>
                <a:lnTo>
                  <a:pt x="4059" y="1541"/>
                </a:lnTo>
                <a:lnTo>
                  <a:pt x="4061" y="1543"/>
                </a:lnTo>
                <a:lnTo>
                  <a:pt x="4061" y="1545"/>
                </a:lnTo>
                <a:lnTo>
                  <a:pt x="4063" y="1547"/>
                </a:lnTo>
                <a:lnTo>
                  <a:pt x="4061" y="1552"/>
                </a:lnTo>
                <a:lnTo>
                  <a:pt x="4063" y="1558"/>
                </a:lnTo>
                <a:lnTo>
                  <a:pt x="4065" y="1564"/>
                </a:lnTo>
                <a:lnTo>
                  <a:pt x="4065" y="1568"/>
                </a:lnTo>
                <a:lnTo>
                  <a:pt x="4067" y="1570"/>
                </a:lnTo>
                <a:lnTo>
                  <a:pt x="4067" y="1573"/>
                </a:lnTo>
                <a:lnTo>
                  <a:pt x="4067" y="1573"/>
                </a:lnTo>
                <a:lnTo>
                  <a:pt x="4067" y="1575"/>
                </a:lnTo>
                <a:lnTo>
                  <a:pt x="4067" y="1575"/>
                </a:lnTo>
                <a:lnTo>
                  <a:pt x="4067" y="1575"/>
                </a:lnTo>
                <a:lnTo>
                  <a:pt x="4069" y="1577"/>
                </a:lnTo>
                <a:lnTo>
                  <a:pt x="4071" y="1579"/>
                </a:lnTo>
                <a:lnTo>
                  <a:pt x="4073" y="1581"/>
                </a:lnTo>
                <a:lnTo>
                  <a:pt x="4075" y="1585"/>
                </a:lnTo>
                <a:lnTo>
                  <a:pt x="4075" y="1585"/>
                </a:lnTo>
                <a:lnTo>
                  <a:pt x="4075" y="1587"/>
                </a:lnTo>
                <a:lnTo>
                  <a:pt x="4075" y="1589"/>
                </a:lnTo>
                <a:lnTo>
                  <a:pt x="4075" y="1591"/>
                </a:lnTo>
                <a:lnTo>
                  <a:pt x="4077" y="1591"/>
                </a:lnTo>
                <a:lnTo>
                  <a:pt x="4077" y="1593"/>
                </a:lnTo>
                <a:lnTo>
                  <a:pt x="4082" y="1593"/>
                </a:lnTo>
                <a:lnTo>
                  <a:pt x="4084" y="1596"/>
                </a:lnTo>
                <a:lnTo>
                  <a:pt x="4088" y="1600"/>
                </a:lnTo>
                <a:lnTo>
                  <a:pt x="4094" y="1602"/>
                </a:lnTo>
                <a:lnTo>
                  <a:pt x="4096" y="1604"/>
                </a:lnTo>
                <a:lnTo>
                  <a:pt x="4098" y="1606"/>
                </a:lnTo>
                <a:lnTo>
                  <a:pt x="4105" y="1608"/>
                </a:lnTo>
                <a:lnTo>
                  <a:pt x="4105" y="1610"/>
                </a:lnTo>
                <a:lnTo>
                  <a:pt x="4107" y="1610"/>
                </a:lnTo>
                <a:lnTo>
                  <a:pt x="4107" y="1612"/>
                </a:lnTo>
                <a:lnTo>
                  <a:pt x="4109" y="1612"/>
                </a:lnTo>
                <a:lnTo>
                  <a:pt x="4111" y="1610"/>
                </a:lnTo>
                <a:lnTo>
                  <a:pt x="4111" y="1610"/>
                </a:lnTo>
                <a:lnTo>
                  <a:pt x="4113" y="1610"/>
                </a:lnTo>
                <a:lnTo>
                  <a:pt x="4115" y="1610"/>
                </a:lnTo>
                <a:lnTo>
                  <a:pt x="4115" y="1608"/>
                </a:lnTo>
                <a:lnTo>
                  <a:pt x="4113" y="1608"/>
                </a:lnTo>
                <a:lnTo>
                  <a:pt x="4115" y="1608"/>
                </a:lnTo>
                <a:lnTo>
                  <a:pt x="4115" y="1608"/>
                </a:lnTo>
                <a:lnTo>
                  <a:pt x="4115" y="1610"/>
                </a:lnTo>
                <a:lnTo>
                  <a:pt x="4115" y="1610"/>
                </a:lnTo>
                <a:lnTo>
                  <a:pt x="4115" y="1610"/>
                </a:lnTo>
                <a:lnTo>
                  <a:pt x="4117" y="1612"/>
                </a:lnTo>
                <a:lnTo>
                  <a:pt x="4117" y="1610"/>
                </a:lnTo>
                <a:lnTo>
                  <a:pt x="4119" y="1610"/>
                </a:lnTo>
                <a:lnTo>
                  <a:pt x="4119" y="1610"/>
                </a:lnTo>
                <a:lnTo>
                  <a:pt x="4117" y="1606"/>
                </a:lnTo>
                <a:lnTo>
                  <a:pt x="4113" y="1598"/>
                </a:lnTo>
                <a:lnTo>
                  <a:pt x="4111" y="1596"/>
                </a:lnTo>
                <a:lnTo>
                  <a:pt x="4111" y="1593"/>
                </a:lnTo>
                <a:lnTo>
                  <a:pt x="4107" y="1591"/>
                </a:lnTo>
                <a:lnTo>
                  <a:pt x="4107" y="1591"/>
                </a:lnTo>
                <a:lnTo>
                  <a:pt x="4107" y="1589"/>
                </a:lnTo>
                <a:lnTo>
                  <a:pt x="4107" y="1585"/>
                </a:lnTo>
                <a:lnTo>
                  <a:pt x="4107" y="1583"/>
                </a:lnTo>
                <a:lnTo>
                  <a:pt x="4107" y="1581"/>
                </a:lnTo>
                <a:lnTo>
                  <a:pt x="4105" y="1579"/>
                </a:lnTo>
                <a:lnTo>
                  <a:pt x="4105" y="1577"/>
                </a:lnTo>
                <a:lnTo>
                  <a:pt x="4107" y="1575"/>
                </a:lnTo>
                <a:lnTo>
                  <a:pt x="4107" y="1568"/>
                </a:lnTo>
                <a:lnTo>
                  <a:pt x="4107" y="1564"/>
                </a:lnTo>
                <a:lnTo>
                  <a:pt x="4107" y="1562"/>
                </a:lnTo>
                <a:lnTo>
                  <a:pt x="4103" y="1556"/>
                </a:lnTo>
                <a:lnTo>
                  <a:pt x="4100" y="1554"/>
                </a:lnTo>
                <a:lnTo>
                  <a:pt x="4100" y="1552"/>
                </a:lnTo>
                <a:lnTo>
                  <a:pt x="4098" y="1552"/>
                </a:lnTo>
                <a:lnTo>
                  <a:pt x="4096" y="1549"/>
                </a:lnTo>
                <a:lnTo>
                  <a:pt x="4092" y="1547"/>
                </a:lnTo>
                <a:lnTo>
                  <a:pt x="4090" y="1543"/>
                </a:lnTo>
                <a:lnTo>
                  <a:pt x="4090" y="1541"/>
                </a:lnTo>
                <a:lnTo>
                  <a:pt x="4086" y="1541"/>
                </a:lnTo>
                <a:lnTo>
                  <a:pt x="4082" y="1539"/>
                </a:lnTo>
                <a:lnTo>
                  <a:pt x="4080" y="1535"/>
                </a:lnTo>
                <a:lnTo>
                  <a:pt x="4077" y="1533"/>
                </a:lnTo>
                <a:lnTo>
                  <a:pt x="4077" y="1533"/>
                </a:lnTo>
                <a:lnTo>
                  <a:pt x="4075" y="1533"/>
                </a:lnTo>
                <a:lnTo>
                  <a:pt x="4073" y="1533"/>
                </a:lnTo>
                <a:lnTo>
                  <a:pt x="4071" y="1533"/>
                </a:lnTo>
                <a:lnTo>
                  <a:pt x="4067" y="1531"/>
                </a:lnTo>
                <a:lnTo>
                  <a:pt x="4067" y="1528"/>
                </a:lnTo>
                <a:lnTo>
                  <a:pt x="4065" y="1528"/>
                </a:lnTo>
                <a:lnTo>
                  <a:pt x="4063" y="1528"/>
                </a:lnTo>
                <a:lnTo>
                  <a:pt x="4063" y="1528"/>
                </a:lnTo>
                <a:lnTo>
                  <a:pt x="4063" y="1526"/>
                </a:lnTo>
                <a:lnTo>
                  <a:pt x="4059" y="1524"/>
                </a:lnTo>
                <a:lnTo>
                  <a:pt x="4059" y="1522"/>
                </a:lnTo>
                <a:lnTo>
                  <a:pt x="4059" y="1520"/>
                </a:lnTo>
                <a:lnTo>
                  <a:pt x="4061" y="1520"/>
                </a:lnTo>
                <a:lnTo>
                  <a:pt x="4061" y="1520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1" y="1522"/>
                </a:lnTo>
                <a:lnTo>
                  <a:pt x="4063" y="1522"/>
                </a:lnTo>
                <a:lnTo>
                  <a:pt x="4063" y="1524"/>
                </a:lnTo>
                <a:lnTo>
                  <a:pt x="4063" y="1526"/>
                </a:lnTo>
                <a:lnTo>
                  <a:pt x="4065" y="1526"/>
                </a:lnTo>
                <a:lnTo>
                  <a:pt x="4063" y="1526"/>
                </a:lnTo>
                <a:lnTo>
                  <a:pt x="4063" y="1524"/>
                </a:lnTo>
                <a:lnTo>
                  <a:pt x="4061" y="1512"/>
                </a:lnTo>
                <a:lnTo>
                  <a:pt x="4061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9" y="1510"/>
                </a:lnTo>
                <a:lnTo>
                  <a:pt x="4056" y="1510"/>
                </a:lnTo>
                <a:lnTo>
                  <a:pt x="4056" y="1508"/>
                </a:lnTo>
                <a:lnTo>
                  <a:pt x="4056" y="1505"/>
                </a:lnTo>
                <a:lnTo>
                  <a:pt x="4054" y="1499"/>
                </a:lnTo>
                <a:lnTo>
                  <a:pt x="4054" y="1499"/>
                </a:lnTo>
                <a:lnTo>
                  <a:pt x="4054" y="1497"/>
                </a:lnTo>
                <a:lnTo>
                  <a:pt x="4052" y="1497"/>
                </a:lnTo>
                <a:lnTo>
                  <a:pt x="4048" y="1499"/>
                </a:lnTo>
                <a:lnTo>
                  <a:pt x="4046" y="1499"/>
                </a:lnTo>
                <a:lnTo>
                  <a:pt x="4046" y="1497"/>
                </a:lnTo>
                <a:lnTo>
                  <a:pt x="4046" y="1497"/>
                </a:lnTo>
                <a:lnTo>
                  <a:pt x="4046" y="1495"/>
                </a:lnTo>
                <a:lnTo>
                  <a:pt x="4044" y="1493"/>
                </a:lnTo>
                <a:lnTo>
                  <a:pt x="4044" y="1491"/>
                </a:lnTo>
                <a:lnTo>
                  <a:pt x="4044" y="1489"/>
                </a:lnTo>
                <a:lnTo>
                  <a:pt x="4044" y="1484"/>
                </a:lnTo>
                <a:lnTo>
                  <a:pt x="4044" y="1482"/>
                </a:lnTo>
                <a:lnTo>
                  <a:pt x="4044" y="1482"/>
                </a:lnTo>
                <a:lnTo>
                  <a:pt x="4046" y="1482"/>
                </a:lnTo>
                <a:lnTo>
                  <a:pt x="4046" y="1478"/>
                </a:lnTo>
                <a:lnTo>
                  <a:pt x="4048" y="1474"/>
                </a:lnTo>
                <a:lnTo>
                  <a:pt x="4050" y="1472"/>
                </a:lnTo>
                <a:lnTo>
                  <a:pt x="4050" y="1470"/>
                </a:lnTo>
                <a:lnTo>
                  <a:pt x="4050" y="1466"/>
                </a:lnTo>
                <a:lnTo>
                  <a:pt x="4052" y="1463"/>
                </a:lnTo>
                <a:lnTo>
                  <a:pt x="4054" y="1461"/>
                </a:lnTo>
                <a:lnTo>
                  <a:pt x="4054" y="1459"/>
                </a:lnTo>
                <a:lnTo>
                  <a:pt x="4054" y="1457"/>
                </a:lnTo>
                <a:lnTo>
                  <a:pt x="4056" y="1455"/>
                </a:lnTo>
                <a:lnTo>
                  <a:pt x="4056" y="1453"/>
                </a:lnTo>
                <a:lnTo>
                  <a:pt x="4056" y="1449"/>
                </a:lnTo>
                <a:lnTo>
                  <a:pt x="4056" y="1447"/>
                </a:lnTo>
                <a:lnTo>
                  <a:pt x="4059" y="1443"/>
                </a:lnTo>
                <a:lnTo>
                  <a:pt x="4056" y="1440"/>
                </a:lnTo>
                <a:lnTo>
                  <a:pt x="4056" y="1440"/>
                </a:lnTo>
                <a:lnTo>
                  <a:pt x="4056" y="1438"/>
                </a:lnTo>
                <a:lnTo>
                  <a:pt x="4059" y="1436"/>
                </a:lnTo>
                <a:lnTo>
                  <a:pt x="4061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5" y="1436"/>
                </a:lnTo>
                <a:lnTo>
                  <a:pt x="4069" y="1436"/>
                </a:lnTo>
                <a:lnTo>
                  <a:pt x="4071" y="1436"/>
                </a:lnTo>
                <a:lnTo>
                  <a:pt x="4071" y="1438"/>
                </a:lnTo>
                <a:lnTo>
                  <a:pt x="4069" y="1438"/>
                </a:lnTo>
                <a:lnTo>
                  <a:pt x="4069" y="1440"/>
                </a:lnTo>
                <a:lnTo>
                  <a:pt x="4069" y="1443"/>
                </a:lnTo>
                <a:lnTo>
                  <a:pt x="4069" y="1447"/>
                </a:lnTo>
                <a:lnTo>
                  <a:pt x="4069" y="1447"/>
                </a:lnTo>
                <a:lnTo>
                  <a:pt x="4069" y="1449"/>
                </a:lnTo>
                <a:lnTo>
                  <a:pt x="4071" y="1449"/>
                </a:lnTo>
                <a:lnTo>
                  <a:pt x="4073" y="1449"/>
                </a:lnTo>
                <a:lnTo>
                  <a:pt x="4077" y="1449"/>
                </a:lnTo>
                <a:lnTo>
                  <a:pt x="4082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4" y="1449"/>
                </a:lnTo>
                <a:lnTo>
                  <a:pt x="4086" y="1451"/>
                </a:lnTo>
                <a:lnTo>
                  <a:pt x="4088" y="1451"/>
                </a:lnTo>
                <a:lnTo>
                  <a:pt x="4088" y="1453"/>
                </a:lnTo>
                <a:lnTo>
                  <a:pt x="4090" y="1453"/>
                </a:lnTo>
                <a:lnTo>
                  <a:pt x="4090" y="1453"/>
                </a:lnTo>
                <a:lnTo>
                  <a:pt x="4090" y="1455"/>
                </a:lnTo>
                <a:lnTo>
                  <a:pt x="4092" y="1455"/>
                </a:lnTo>
                <a:lnTo>
                  <a:pt x="4094" y="1457"/>
                </a:lnTo>
                <a:lnTo>
                  <a:pt x="4094" y="1455"/>
                </a:lnTo>
                <a:lnTo>
                  <a:pt x="4094" y="1455"/>
                </a:lnTo>
                <a:lnTo>
                  <a:pt x="4094" y="1455"/>
                </a:lnTo>
                <a:lnTo>
                  <a:pt x="4096" y="1457"/>
                </a:lnTo>
                <a:lnTo>
                  <a:pt x="4096" y="1459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098" y="1461"/>
                </a:lnTo>
                <a:lnTo>
                  <a:pt x="4100" y="1461"/>
                </a:lnTo>
                <a:lnTo>
                  <a:pt x="4100" y="1463"/>
                </a:lnTo>
                <a:lnTo>
                  <a:pt x="4103" y="1466"/>
                </a:lnTo>
                <a:lnTo>
                  <a:pt x="4100" y="1468"/>
                </a:lnTo>
                <a:lnTo>
                  <a:pt x="4100" y="1470"/>
                </a:lnTo>
                <a:lnTo>
                  <a:pt x="4100" y="1472"/>
                </a:lnTo>
                <a:lnTo>
                  <a:pt x="4103" y="1474"/>
                </a:lnTo>
                <a:lnTo>
                  <a:pt x="4105" y="1474"/>
                </a:lnTo>
                <a:lnTo>
                  <a:pt x="4105" y="1474"/>
                </a:lnTo>
                <a:lnTo>
                  <a:pt x="4107" y="1474"/>
                </a:lnTo>
                <a:lnTo>
                  <a:pt x="4107" y="1472"/>
                </a:lnTo>
                <a:lnTo>
                  <a:pt x="4107" y="1470"/>
                </a:lnTo>
                <a:lnTo>
                  <a:pt x="4109" y="1472"/>
                </a:lnTo>
                <a:lnTo>
                  <a:pt x="4109" y="1472"/>
                </a:lnTo>
                <a:lnTo>
                  <a:pt x="4111" y="1474"/>
                </a:lnTo>
                <a:lnTo>
                  <a:pt x="4109" y="1476"/>
                </a:lnTo>
                <a:lnTo>
                  <a:pt x="4109" y="1476"/>
                </a:lnTo>
                <a:lnTo>
                  <a:pt x="4107" y="1478"/>
                </a:lnTo>
                <a:lnTo>
                  <a:pt x="4107" y="1478"/>
                </a:lnTo>
                <a:lnTo>
                  <a:pt x="4109" y="1478"/>
                </a:lnTo>
                <a:lnTo>
                  <a:pt x="4109" y="1480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3" y="1478"/>
                </a:lnTo>
                <a:lnTo>
                  <a:pt x="4117" y="1480"/>
                </a:lnTo>
                <a:lnTo>
                  <a:pt x="4121" y="1480"/>
                </a:lnTo>
                <a:lnTo>
                  <a:pt x="4121" y="1482"/>
                </a:lnTo>
                <a:lnTo>
                  <a:pt x="4124" y="1482"/>
                </a:lnTo>
                <a:lnTo>
                  <a:pt x="4124" y="1484"/>
                </a:lnTo>
                <a:lnTo>
                  <a:pt x="4124" y="1484"/>
                </a:lnTo>
                <a:lnTo>
                  <a:pt x="4126" y="1484"/>
                </a:lnTo>
                <a:lnTo>
                  <a:pt x="4126" y="1484"/>
                </a:lnTo>
                <a:lnTo>
                  <a:pt x="4128" y="1484"/>
                </a:lnTo>
                <a:lnTo>
                  <a:pt x="4128" y="1487"/>
                </a:lnTo>
                <a:lnTo>
                  <a:pt x="4130" y="1487"/>
                </a:lnTo>
                <a:lnTo>
                  <a:pt x="4130" y="1487"/>
                </a:lnTo>
                <a:lnTo>
                  <a:pt x="4130" y="1489"/>
                </a:lnTo>
                <a:lnTo>
                  <a:pt x="4130" y="1489"/>
                </a:lnTo>
                <a:lnTo>
                  <a:pt x="4128" y="1489"/>
                </a:lnTo>
                <a:lnTo>
                  <a:pt x="4128" y="1491"/>
                </a:lnTo>
                <a:lnTo>
                  <a:pt x="4126" y="1493"/>
                </a:lnTo>
                <a:lnTo>
                  <a:pt x="4126" y="1499"/>
                </a:lnTo>
                <a:lnTo>
                  <a:pt x="4126" y="1505"/>
                </a:lnTo>
                <a:lnTo>
                  <a:pt x="4128" y="1505"/>
                </a:lnTo>
                <a:lnTo>
                  <a:pt x="4126" y="1508"/>
                </a:lnTo>
                <a:lnTo>
                  <a:pt x="4128" y="1508"/>
                </a:lnTo>
                <a:lnTo>
                  <a:pt x="4130" y="1508"/>
                </a:lnTo>
                <a:lnTo>
                  <a:pt x="4132" y="1505"/>
                </a:lnTo>
                <a:lnTo>
                  <a:pt x="4134" y="1505"/>
                </a:lnTo>
                <a:lnTo>
                  <a:pt x="4134" y="1501"/>
                </a:lnTo>
                <a:lnTo>
                  <a:pt x="4136" y="1501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5"/>
                </a:lnTo>
                <a:lnTo>
                  <a:pt x="4147" y="1493"/>
                </a:lnTo>
                <a:lnTo>
                  <a:pt x="4144" y="1493"/>
                </a:lnTo>
                <a:lnTo>
                  <a:pt x="4140" y="1487"/>
                </a:lnTo>
                <a:lnTo>
                  <a:pt x="4142" y="1489"/>
                </a:lnTo>
                <a:lnTo>
                  <a:pt x="4147" y="1493"/>
                </a:lnTo>
                <a:lnTo>
                  <a:pt x="4149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3"/>
                </a:lnTo>
                <a:lnTo>
                  <a:pt x="4151" y="1491"/>
                </a:lnTo>
                <a:lnTo>
                  <a:pt x="4151" y="1491"/>
                </a:lnTo>
                <a:lnTo>
                  <a:pt x="4147" y="1484"/>
                </a:lnTo>
                <a:lnTo>
                  <a:pt x="4144" y="1484"/>
                </a:lnTo>
                <a:lnTo>
                  <a:pt x="4151" y="1489"/>
                </a:lnTo>
                <a:lnTo>
                  <a:pt x="4151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9"/>
                </a:lnTo>
                <a:lnTo>
                  <a:pt x="4153" y="1487"/>
                </a:lnTo>
                <a:lnTo>
                  <a:pt x="4153" y="1487"/>
                </a:lnTo>
                <a:lnTo>
                  <a:pt x="4155" y="1484"/>
                </a:lnTo>
                <a:lnTo>
                  <a:pt x="4155" y="1484"/>
                </a:lnTo>
                <a:lnTo>
                  <a:pt x="4153" y="1484"/>
                </a:lnTo>
                <a:lnTo>
                  <a:pt x="4153" y="1484"/>
                </a:lnTo>
                <a:lnTo>
                  <a:pt x="4151" y="1482"/>
                </a:lnTo>
                <a:lnTo>
                  <a:pt x="4151" y="1482"/>
                </a:lnTo>
                <a:lnTo>
                  <a:pt x="4153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2"/>
                </a:lnTo>
                <a:lnTo>
                  <a:pt x="4155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3" y="1480"/>
                </a:lnTo>
                <a:lnTo>
                  <a:pt x="4155" y="1480"/>
                </a:lnTo>
                <a:lnTo>
                  <a:pt x="4157" y="1482"/>
                </a:lnTo>
                <a:lnTo>
                  <a:pt x="4157" y="1482"/>
                </a:lnTo>
                <a:lnTo>
                  <a:pt x="4157" y="1480"/>
                </a:lnTo>
                <a:lnTo>
                  <a:pt x="4157" y="1478"/>
                </a:lnTo>
                <a:lnTo>
                  <a:pt x="4157" y="1478"/>
                </a:lnTo>
                <a:lnTo>
                  <a:pt x="4157" y="1478"/>
                </a:lnTo>
                <a:lnTo>
                  <a:pt x="4159" y="1478"/>
                </a:lnTo>
                <a:lnTo>
                  <a:pt x="4159" y="1480"/>
                </a:lnTo>
                <a:lnTo>
                  <a:pt x="4161" y="1480"/>
                </a:lnTo>
                <a:lnTo>
                  <a:pt x="4161" y="1480"/>
                </a:lnTo>
                <a:lnTo>
                  <a:pt x="4161" y="1482"/>
                </a:lnTo>
                <a:lnTo>
                  <a:pt x="4163" y="1480"/>
                </a:lnTo>
                <a:lnTo>
                  <a:pt x="4165" y="1480"/>
                </a:lnTo>
                <a:lnTo>
                  <a:pt x="4165" y="1478"/>
                </a:lnTo>
                <a:lnTo>
                  <a:pt x="4170" y="1476"/>
                </a:lnTo>
                <a:lnTo>
                  <a:pt x="4172" y="1476"/>
                </a:lnTo>
                <a:lnTo>
                  <a:pt x="4174" y="1474"/>
                </a:lnTo>
                <a:lnTo>
                  <a:pt x="4174" y="1474"/>
                </a:lnTo>
                <a:lnTo>
                  <a:pt x="4176" y="1474"/>
                </a:lnTo>
                <a:lnTo>
                  <a:pt x="4178" y="1472"/>
                </a:lnTo>
                <a:lnTo>
                  <a:pt x="4180" y="1470"/>
                </a:lnTo>
                <a:lnTo>
                  <a:pt x="4182" y="1470"/>
                </a:lnTo>
                <a:lnTo>
                  <a:pt x="4184" y="1468"/>
                </a:lnTo>
                <a:lnTo>
                  <a:pt x="4186" y="1468"/>
                </a:lnTo>
                <a:lnTo>
                  <a:pt x="4186" y="1466"/>
                </a:lnTo>
                <a:lnTo>
                  <a:pt x="4186" y="1463"/>
                </a:lnTo>
                <a:lnTo>
                  <a:pt x="4189" y="1463"/>
                </a:lnTo>
                <a:lnTo>
                  <a:pt x="4189" y="1463"/>
                </a:lnTo>
                <a:lnTo>
                  <a:pt x="4191" y="1461"/>
                </a:lnTo>
                <a:lnTo>
                  <a:pt x="4191" y="1461"/>
                </a:lnTo>
                <a:lnTo>
                  <a:pt x="4189" y="1461"/>
                </a:lnTo>
                <a:lnTo>
                  <a:pt x="4189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9"/>
                </a:lnTo>
                <a:lnTo>
                  <a:pt x="4191" y="1457"/>
                </a:lnTo>
                <a:lnTo>
                  <a:pt x="4191" y="1457"/>
                </a:lnTo>
                <a:lnTo>
                  <a:pt x="4191" y="1453"/>
                </a:lnTo>
                <a:lnTo>
                  <a:pt x="4191" y="1453"/>
                </a:lnTo>
                <a:lnTo>
                  <a:pt x="4191" y="1449"/>
                </a:lnTo>
                <a:lnTo>
                  <a:pt x="4191" y="1447"/>
                </a:lnTo>
                <a:lnTo>
                  <a:pt x="4193" y="1447"/>
                </a:lnTo>
                <a:lnTo>
                  <a:pt x="4193" y="1449"/>
                </a:lnTo>
                <a:lnTo>
                  <a:pt x="4193" y="1449"/>
                </a:lnTo>
                <a:lnTo>
                  <a:pt x="4193" y="1447"/>
                </a:lnTo>
                <a:lnTo>
                  <a:pt x="4193" y="1445"/>
                </a:lnTo>
                <a:lnTo>
                  <a:pt x="4193" y="1443"/>
                </a:lnTo>
                <a:lnTo>
                  <a:pt x="4191" y="1440"/>
                </a:lnTo>
                <a:lnTo>
                  <a:pt x="4191" y="1440"/>
                </a:lnTo>
                <a:lnTo>
                  <a:pt x="4191" y="1436"/>
                </a:lnTo>
                <a:lnTo>
                  <a:pt x="4191" y="1434"/>
                </a:lnTo>
                <a:lnTo>
                  <a:pt x="4191" y="1432"/>
                </a:lnTo>
                <a:lnTo>
                  <a:pt x="4191" y="1432"/>
                </a:lnTo>
                <a:lnTo>
                  <a:pt x="4191" y="1430"/>
                </a:lnTo>
                <a:lnTo>
                  <a:pt x="4191" y="1428"/>
                </a:lnTo>
                <a:lnTo>
                  <a:pt x="4191" y="1428"/>
                </a:lnTo>
                <a:lnTo>
                  <a:pt x="4191" y="1426"/>
                </a:lnTo>
                <a:lnTo>
                  <a:pt x="4191" y="1426"/>
                </a:lnTo>
                <a:lnTo>
                  <a:pt x="4189" y="1424"/>
                </a:lnTo>
                <a:lnTo>
                  <a:pt x="4189" y="1422"/>
                </a:lnTo>
                <a:lnTo>
                  <a:pt x="4189" y="1417"/>
                </a:lnTo>
                <a:lnTo>
                  <a:pt x="4186" y="1417"/>
                </a:lnTo>
                <a:lnTo>
                  <a:pt x="4186" y="1413"/>
                </a:lnTo>
                <a:lnTo>
                  <a:pt x="4184" y="1411"/>
                </a:lnTo>
                <a:lnTo>
                  <a:pt x="4184" y="1409"/>
                </a:lnTo>
                <a:lnTo>
                  <a:pt x="4182" y="1409"/>
                </a:lnTo>
                <a:lnTo>
                  <a:pt x="4182" y="1407"/>
                </a:lnTo>
                <a:lnTo>
                  <a:pt x="4180" y="1405"/>
                </a:lnTo>
                <a:lnTo>
                  <a:pt x="4178" y="1403"/>
                </a:lnTo>
                <a:lnTo>
                  <a:pt x="4178" y="1401"/>
                </a:lnTo>
                <a:lnTo>
                  <a:pt x="4176" y="1401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6" y="1399"/>
                </a:lnTo>
                <a:lnTo>
                  <a:pt x="4174" y="1396"/>
                </a:lnTo>
                <a:lnTo>
                  <a:pt x="4174" y="1396"/>
                </a:lnTo>
                <a:lnTo>
                  <a:pt x="4172" y="1394"/>
                </a:lnTo>
                <a:lnTo>
                  <a:pt x="4172" y="1394"/>
                </a:lnTo>
                <a:lnTo>
                  <a:pt x="4172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70" y="1394"/>
                </a:lnTo>
                <a:lnTo>
                  <a:pt x="4168" y="1392"/>
                </a:lnTo>
                <a:lnTo>
                  <a:pt x="4165" y="1390"/>
                </a:lnTo>
                <a:lnTo>
                  <a:pt x="4165" y="1390"/>
                </a:lnTo>
                <a:lnTo>
                  <a:pt x="4165" y="1390"/>
                </a:lnTo>
                <a:lnTo>
                  <a:pt x="4163" y="1388"/>
                </a:lnTo>
                <a:lnTo>
                  <a:pt x="4161" y="1386"/>
                </a:lnTo>
                <a:lnTo>
                  <a:pt x="4159" y="1384"/>
                </a:lnTo>
                <a:lnTo>
                  <a:pt x="4157" y="1382"/>
                </a:lnTo>
                <a:lnTo>
                  <a:pt x="4155" y="1380"/>
                </a:lnTo>
                <a:lnTo>
                  <a:pt x="4151" y="1375"/>
                </a:lnTo>
                <a:lnTo>
                  <a:pt x="4149" y="1373"/>
                </a:lnTo>
                <a:lnTo>
                  <a:pt x="4149" y="1373"/>
                </a:lnTo>
                <a:lnTo>
                  <a:pt x="4151" y="1373"/>
                </a:lnTo>
                <a:lnTo>
                  <a:pt x="4151" y="1371"/>
                </a:lnTo>
                <a:lnTo>
                  <a:pt x="4151" y="1371"/>
                </a:lnTo>
                <a:lnTo>
                  <a:pt x="4149" y="1369"/>
                </a:lnTo>
                <a:lnTo>
                  <a:pt x="4147" y="1367"/>
                </a:lnTo>
                <a:lnTo>
                  <a:pt x="4144" y="1367"/>
                </a:lnTo>
                <a:lnTo>
                  <a:pt x="4144" y="1365"/>
                </a:lnTo>
                <a:lnTo>
                  <a:pt x="4142" y="1363"/>
                </a:lnTo>
                <a:lnTo>
                  <a:pt x="4140" y="1361"/>
                </a:lnTo>
                <a:lnTo>
                  <a:pt x="4140" y="1361"/>
                </a:lnTo>
                <a:lnTo>
                  <a:pt x="4140" y="1359"/>
                </a:lnTo>
                <a:lnTo>
                  <a:pt x="4140" y="1359"/>
                </a:lnTo>
                <a:lnTo>
                  <a:pt x="4138" y="1357"/>
                </a:lnTo>
                <a:lnTo>
                  <a:pt x="4138" y="1354"/>
                </a:lnTo>
                <a:lnTo>
                  <a:pt x="4138" y="1352"/>
                </a:lnTo>
                <a:lnTo>
                  <a:pt x="4140" y="1350"/>
                </a:lnTo>
                <a:lnTo>
                  <a:pt x="4140" y="1350"/>
                </a:lnTo>
                <a:lnTo>
                  <a:pt x="4140" y="1348"/>
                </a:lnTo>
                <a:lnTo>
                  <a:pt x="4140" y="1346"/>
                </a:lnTo>
                <a:lnTo>
                  <a:pt x="4142" y="1342"/>
                </a:lnTo>
                <a:lnTo>
                  <a:pt x="4144" y="1340"/>
                </a:lnTo>
                <a:lnTo>
                  <a:pt x="4147" y="1340"/>
                </a:lnTo>
                <a:lnTo>
                  <a:pt x="4149" y="1338"/>
                </a:lnTo>
                <a:lnTo>
                  <a:pt x="4151" y="1336"/>
                </a:lnTo>
                <a:lnTo>
                  <a:pt x="4151" y="1334"/>
                </a:lnTo>
                <a:lnTo>
                  <a:pt x="4151" y="1331"/>
                </a:lnTo>
                <a:lnTo>
                  <a:pt x="4155" y="1329"/>
                </a:lnTo>
                <a:lnTo>
                  <a:pt x="4155" y="1327"/>
                </a:lnTo>
                <a:lnTo>
                  <a:pt x="4153" y="1325"/>
                </a:lnTo>
                <a:lnTo>
                  <a:pt x="4153" y="1325"/>
                </a:lnTo>
                <a:lnTo>
                  <a:pt x="4153" y="1325"/>
                </a:lnTo>
                <a:lnTo>
                  <a:pt x="4155" y="1325"/>
                </a:lnTo>
                <a:lnTo>
                  <a:pt x="4155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7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59" y="1325"/>
                </a:lnTo>
                <a:lnTo>
                  <a:pt x="4163" y="1325"/>
                </a:lnTo>
                <a:lnTo>
                  <a:pt x="4163" y="1323"/>
                </a:lnTo>
                <a:lnTo>
                  <a:pt x="4163" y="1323"/>
                </a:lnTo>
                <a:lnTo>
                  <a:pt x="4163" y="1321"/>
                </a:lnTo>
                <a:lnTo>
                  <a:pt x="4165" y="1321"/>
                </a:lnTo>
                <a:lnTo>
                  <a:pt x="4168" y="1319"/>
                </a:lnTo>
                <a:lnTo>
                  <a:pt x="4168" y="1319"/>
                </a:lnTo>
                <a:lnTo>
                  <a:pt x="4170" y="1319"/>
                </a:lnTo>
                <a:lnTo>
                  <a:pt x="4172" y="1319"/>
                </a:lnTo>
                <a:lnTo>
                  <a:pt x="4172" y="1317"/>
                </a:lnTo>
                <a:lnTo>
                  <a:pt x="4174" y="1317"/>
                </a:lnTo>
                <a:lnTo>
                  <a:pt x="4174" y="1317"/>
                </a:lnTo>
                <a:lnTo>
                  <a:pt x="4176" y="1317"/>
                </a:lnTo>
                <a:lnTo>
                  <a:pt x="4176" y="1317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5"/>
                </a:lnTo>
                <a:lnTo>
                  <a:pt x="4178" y="1317"/>
                </a:lnTo>
                <a:lnTo>
                  <a:pt x="4180" y="1317"/>
                </a:lnTo>
                <a:lnTo>
                  <a:pt x="4180" y="1315"/>
                </a:lnTo>
                <a:lnTo>
                  <a:pt x="4180" y="1315"/>
                </a:lnTo>
                <a:lnTo>
                  <a:pt x="4180" y="1313"/>
                </a:lnTo>
                <a:lnTo>
                  <a:pt x="4180" y="1313"/>
                </a:lnTo>
                <a:lnTo>
                  <a:pt x="4180" y="1313"/>
                </a:lnTo>
                <a:lnTo>
                  <a:pt x="4182" y="1313"/>
                </a:lnTo>
                <a:lnTo>
                  <a:pt x="4180" y="1313"/>
                </a:lnTo>
                <a:lnTo>
                  <a:pt x="4182" y="1315"/>
                </a:lnTo>
                <a:lnTo>
                  <a:pt x="4182" y="1315"/>
                </a:lnTo>
                <a:lnTo>
                  <a:pt x="4182" y="1315"/>
                </a:lnTo>
                <a:lnTo>
                  <a:pt x="4184" y="1317"/>
                </a:lnTo>
                <a:lnTo>
                  <a:pt x="4184" y="1317"/>
                </a:lnTo>
                <a:lnTo>
                  <a:pt x="4186" y="1317"/>
                </a:lnTo>
                <a:lnTo>
                  <a:pt x="4186" y="1317"/>
                </a:lnTo>
                <a:lnTo>
                  <a:pt x="4189" y="1317"/>
                </a:lnTo>
                <a:lnTo>
                  <a:pt x="4189" y="1317"/>
                </a:lnTo>
                <a:lnTo>
                  <a:pt x="4189" y="1319"/>
                </a:lnTo>
                <a:lnTo>
                  <a:pt x="4189" y="1319"/>
                </a:lnTo>
                <a:lnTo>
                  <a:pt x="4189" y="1319"/>
                </a:lnTo>
                <a:lnTo>
                  <a:pt x="4191" y="1319"/>
                </a:lnTo>
                <a:lnTo>
                  <a:pt x="4193" y="1319"/>
                </a:lnTo>
                <a:lnTo>
                  <a:pt x="4193" y="1319"/>
                </a:lnTo>
                <a:lnTo>
                  <a:pt x="4195" y="1317"/>
                </a:lnTo>
                <a:lnTo>
                  <a:pt x="4195" y="1315"/>
                </a:lnTo>
                <a:lnTo>
                  <a:pt x="4195" y="1315"/>
                </a:lnTo>
                <a:lnTo>
                  <a:pt x="4195" y="1315"/>
                </a:lnTo>
                <a:lnTo>
                  <a:pt x="4197" y="1317"/>
                </a:lnTo>
                <a:lnTo>
                  <a:pt x="4197" y="1317"/>
                </a:lnTo>
                <a:lnTo>
                  <a:pt x="4197" y="1317"/>
                </a:lnTo>
                <a:lnTo>
                  <a:pt x="4199" y="1319"/>
                </a:lnTo>
                <a:lnTo>
                  <a:pt x="4201" y="1319"/>
                </a:lnTo>
                <a:lnTo>
                  <a:pt x="4201" y="1319"/>
                </a:lnTo>
                <a:lnTo>
                  <a:pt x="4199" y="1321"/>
                </a:lnTo>
                <a:lnTo>
                  <a:pt x="4197" y="1321"/>
                </a:lnTo>
                <a:lnTo>
                  <a:pt x="4197" y="1323"/>
                </a:lnTo>
                <a:lnTo>
                  <a:pt x="4197" y="1325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7"/>
                </a:lnTo>
                <a:lnTo>
                  <a:pt x="4197" y="1329"/>
                </a:lnTo>
                <a:lnTo>
                  <a:pt x="4199" y="1329"/>
                </a:lnTo>
                <a:lnTo>
                  <a:pt x="4199" y="1331"/>
                </a:lnTo>
                <a:lnTo>
                  <a:pt x="4199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201" y="1334"/>
                </a:lnTo>
                <a:lnTo>
                  <a:pt x="4199" y="1334"/>
                </a:lnTo>
                <a:lnTo>
                  <a:pt x="4199" y="1336"/>
                </a:lnTo>
                <a:lnTo>
                  <a:pt x="4201" y="1336"/>
                </a:lnTo>
                <a:lnTo>
                  <a:pt x="4203" y="1336"/>
                </a:lnTo>
                <a:lnTo>
                  <a:pt x="4205" y="1336"/>
                </a:lnTo>
                <a:lnTo>
                  <a:pt x="4207" y="1336"/>
                </a:lnTo>
                <a:lnTo>
                  <a:pt x="4207" y="1334"/>
                </a:lnTo>
                <a:lnTo>
                  <a:pt x="4209" y="1334"/>
                </a:lnTo>
                <a:lnTo>
                  <a:pt x="4209" y="1334"/>
                </a:lnTo>
                <a:lnTo>
                  <a:pt x="4205" y="1329"/>
                </a:lnTo>
                <a:lnTo>
                  <a:pt x="4205" y="1329"/>
                </a:lnTo>
                <a:lnTo>
                  <a:pt x="4207" y="1329"/>
                </a:lnTo>
                <a:lnTo>
                  <a:pt x="4207" y="1329"/>
                </a:lnTo>
                <a:lnTo>
                  <a:pt x="4207" y="1327"/>
                </a:lnTo>
                <a:lnTo>
                  <a:pt x="4203" y="1327"/>
                </a:lnTo>
                <a:lnTo>
                  <a:pt x="4203" y="1325"/>
                </a:lnTo>
                <a:lnTo>
                  <a:pt x="4203" y="1325"/>
                </a:lnTo>
                <a:lnTo>
                  <a:pt x="4205" y="1323"/>
                </a:lnTo>
                <a:lnTo>
                  <a:pt x="4207" y="1323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7" y="1321"/>
                </a:lnTo>
                <a:lnTo>
                  <a:pt x="4209" y="1323"/>
                </a:lnTo>
                <a:lnTo>
                  <a:pt x="4209" y="1323"/>
                </a:lnTo>
                <a:lnTo>
                  <a:pt x="4212" y="1321"/>
                </a:lnTo>
                <a:lnTo>
                  <a:pt x="4212" y="1319"/>
                </a:lnTo>
                <a:lnTo>
                  <a:pt x="4214" y="1319"/>
                </a:lnTo>
                <a:lnTo>
                  <a:pt x="4216" y="1319"/>
                </a:lnTo>
                <a:lnTo>
                  <a:pt x="4216" y="1317"/>
                </a:lnTo>
                <a:lnTo>
                  <a:pt x="4216" y="1317"/>
                </a:lnTo>
                <a:lnTo>
                  <a:pt x="4218" y="1319"/>
                </a:lnTo>
                <a:lnTo>
                  <a:pt x="4218" y="1319"/>
                </a:lnTo>
                <a:lnTo>
                  <a:pt x="4220" y="1319"/>
                </a:lnTo>
                <a:lnTo>
                  <a:pt x="4220" y="1319"/>
                </a:lnTo>
                <a:lnTo>
                  <a:pt x="4222" y="1317"/>
                </a:lnTo>
                <a:lnTo>
                  <a:pt x="4224" y="1317"/>
                </a:lnTo>
                <a:lnTo>
                  <a:pt x="4226" y="1317"/>
                </a:lnTo>
                <a:lnTo>
                  <a:pt x="4226" y="1315"/>
                </a:lnTo>
                <a:lnTo>
                  <a:pt x="4226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28" y="1315"/>
                </a:lnTo>
                <a:lnTo>
                  <a:pt x="4230" y="1313"/>
                </a:lnTo>
                <a:lnTo>
                  <a:pt x="4230" y="1313"/>
                </a:lnTo>
                <a:lnTo>
                  <a:pt x="4233" y="1313"/>
                </a:lnTo>
                <a:lnTo>
                  <a:pt x="4233" y="1315"/>
                </a:lnTo>
                <a:lnTo>
                  <a:pt x="4235" y="1315"/>
                </a:lnTo>
                <a:lnTo>
                  <a:pt x="4235" y="1315"/>
                </a:lnTo>
                <a:lnTo>
                  <a:pt x="4237" y="1313"/>
                </a:lnTo>
                <a:lnTo>
                  <a:pt x="4237" y="1310"/>
                </a:lnTo>
                <a:lnTo>
                  <a:pt x="4235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0"/>
                </a:lnTo>
                <a:lnTo>
                  <a:pt x="4237" y="1313"/>
                </a:lnTo>
                <a:lnTo>
                  <a:pt x="4237" y="1313"/>
                </a:lnTo>
                <a:lnTo>
                  <a:pt x="4239" y="1315"/>
                </a:lnTo>
                <a:lnTo>
                  <a:pt x="4239" y="1313"/>
                </a:lnTo>
                <a:lnTo>
                  <a:pt x="4239" y="1313"/>
                </a:lnTo>
                <a:lnTo>
                  <a:pt x="4241" y="1313"/>
                </a:lnTo>
                <a:lnTo>
                  <a:pt x="4243" y="1310"/>
                </a:lnTo>
                <a:lnTo>
                  <a:pt x="4243" y="1313"/>
                </a:lnTo>
                <a:lnTo>
                  <a:pt x="4245" y="1313"/>
                </a:lnTo>
                <a:lnTo>
                  <a:pt x="4245" y="1310"/>
                </a:lnTo>
                <a:lnTo>
                  <a:pt x="4245" y="1308"/>
                </a:lnTo>
                <a:lnTo>
                  <a:pt x="4245" y="1306"/>
                </a:lnTo>
                <a:lnTo>
                  <a:pt x="4247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49" y="1308"/>
                </a:lnTo>
                <a:lnTo>
                  <a:pt x="4251" y="1308"/>
                </a:lnTo>
                <a:lnTo>
                  <a:pt x="4251" y="1306"/>
                </a:lnTo>
                <a:lnTo>
                  <a:pt x="4253" y="1306"/>
                </a:lnTo>
                <a:lnTo>
                  <a:pt x="4253" y="1306"/>
                </a:lnTo>
                <a:lnTo>
                  <a:pt x="4253" y="1304"/>
                </a:lnTo>
                <a:lnTo>
                  <a:pt x="4253" y="1304"/>
                </a:lnTo>
                <a:lnTo>
                  <a:pt x="4253" y="1302"/>
                </a:lnTo>
                <a:lnTo>
                  <a:pt x="4251" y="1300"/>
                </a:lnTo>
                <a:lnTo>
                  <a:pt x="4251" y="1300"/>
                </a:lnTo>
                <a:lnTo>
                  <a:pt x="4251" y="1298"/>
                </a:lnTo>
                <a:lnTo>
                  <a:pt x="4249" y="1298"/>
                </a:lnTo>
                <a:lnTo>
                  <a:pt x="4249" y="1298"/>
                </a:lnTo>
                <a:lnTo>
                  <a:pt x="4249" y="1296"/>
                </a:lnTo>
                <a:lnTo>
                  <a:pt x="4251" y="1296"/>
                </a:lnTo>
                <a:lnTo>
                  <a:pt x="4251" y="1296"/>
                </a:lnTo>
                <a:lnTo>
                  <a:pt x="4251" y="1294"/>
                </a:lnTo>
                <a:lnTo>
                  <a:pt x="4251" y="1294"/>
                </a:lnTo>
                <a:lnTo>
                  <a:pt x="4253" y="1294"/>
                </a:lnTo>
                <a:lnTo>
                  <a:pt x="4253" y="1294"/>
                </a:lnTo>
                <a:lnTo>
                  <a:pt x="4253" y="1296"/>
                </a:lnTo>
                <a:lnTo>
                  <a:pt x="4253" y="1296"/>
                </a:lnTo>
                <a:lnTo>
                  <a:pt x="4253" y="1298"/>
                </a:lnTo>
                <a:lnTo>
                  <a:pt x="4253" y="1298"/>
                </a:lnTo>
                <a:lnTo>
                  <a:pt x="4256" y="1300"/>
                </a:lnTo>
                <a:lnTo>
                  <a:pt x="4258" y="1302"/>
                </a:lnTo>
                <a:lnTo>
                  <a:pt x="4258" y="1302"/>
                </a:lnTo>
                <a:lnTo>
                  <a:pt x="4260" y="1302"/>
                </a:lnTo>
                <a:lnTo>
                  <a:pt x="4260" y="1302"/>
                </a:lnTo>
                <a:lnTo>
                  <a:pt x="4258" y="1304"/>
                </a:lnTo>
                <a:lnTo>
                  <a:pt x="4258" y="1304"/>
                </a:lnTo>
                <a:lnTo>
                  <a:pt x="4258" y="1304"/>
                </a:lnTo>
                <a:lnTo>
                  <a:pt x="4260" y="1304"/>
                </a:lnTo>
                <a:lnTo>
                  <a:pt x="4262" y="1304"/>
                </a:lnTo>
                <a:lnTo>
                  <a:pt x="4264" y="1306"/>
                </a:lnTo>
                <a:lnTo>
                  <a:pt x="4264" y="1306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4"/>
                </a:lnTo>
                <a:lnTo>
                  <a:pt x="4264" y="1302"/>
                </a:lnTo>
                <a:lnTo>
                  <a:pt x="4264" y="1302"/>
                </a:lnTo>
                <a:lnTo>
                  <a:pt x="4264" y="1302"/>
                </a:lnTo>
                <a:lnTo>
                  <a:pt x="4266" y="1302"/>
                </a:lnTo>
                <a:lnTo>
                  <a:pt x="4266" y="1302"/>
                </a:lnTo>
                <a:lnTo>
                  <a:pt x="4268" y="1302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300"/>
                </a:lnTo>
                <a:lnTo>
                  <a:pt x="4268" y="1298"/>
                </a:lnTo>
                <a:lnTo>
                  <a:pt x="4270" y="1300"/>
                </a:lnTo>
                <a:lnTo>
                  <a:pt x="4270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2" y="1300"/>
                </a:lnTo>
                <a:lnTo>
                  <a:pt x="4274" y="1300"/>
                </a:lnTo>
                <a:lnTo>
                  <a:pt x="4274" y="1298"/>
                </a:lnTo>
                <a:lnTo>
                  <a:pt x="4277" y="1298"/>
                </a:lnTo>
                <a:lnTo>
                  <a:pt x="4279" y="1298"/>
                </a:lnTo>
                <a:lnTo>
                  <a:pt x="4279" y="1300"/>
                </a:lnTo>
                <a:lnTo>
                  <a:pt x="4281" y="1300"/>
                </a:lnTo>
                <a:lnTo>
                  <a:pt x="4281" y="1298"/>
                </a:lnTo>
                <a:lnTo>
                  <a:pt x="4283" y="1298"/>
                </a:lnTo>
                <a:lnTo>
                  <a:pt x="4283" y="1298"/>
                </a:lnTo>
                <a:lnTo>
                  <a:pt x="4285" y="1298"/>
                </a:lnTo>
                <a:lnTo>
                  <a:pt x="4287" y="1298"/>
                </a:lnTo>
                <a:lnTo>
                  <a:pt x="4289" y="1298"/>
                </a:lnTo>
                <a:lnTo>
                  <a:pt x="4291" y="1298"/>
                </a:lnTo>
                <a:lnTo>
                  <a:pt x="4291" y="1296"/>
                </a:lnTo>
                <a:lnTo>
                  <a:pt x="4291" y="1296"/>
                </a:lnTo>
                <a:lnTo>
                  <a:pt x="4291" y="1296"/>
                </a:lnTo>
                <a:lnTo>
                  <a:pt x="4293" y="1296"/>
                </a:lnTo>
                <a:lnTo>
                  <a:pt x="4295" y="1296"/>
                </a:lnTo>
                <a:lnTo>
                  <a:pt x="4295" y="1296"/>
                </a:lnTo>
                <a:lnTo>
                  <a:pt x="4295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92"/>
                </a:lnTo>
                <a:lnTo>
                  <a:pt x="4297" y="1289"/>
                </a:lnTo>
                <a:lnTo>
                  <a:pt x="4297" y="1289"/>
                </a:lnTo>
                <a:lnTo>
                  <a:pt x="4300" y="1289"/>
                </a:lnTo>
                <a:lnTo>
                  <a:pt x="4300" y="1289"/>
                </a:lnTo>
                <a:lnTo>
                  <a:pt x="4302" y="1287"/>
                </a:lnTo>
                <a:lnTo>
                  <a:pt x="4302" y="1285"/>
                </a:lnTo>
                <a:lnTo>
                  <a:pt x="4304" y="1285"/>
                </a:lnTo>
                <a:lnTo>
                  <a:pt x="4304" y="1287"/>
                </a:lnTo>
                <a:lnTo>
                  <a:pt x="4306" y="1285"/>
                </a:lnTo>
                <a:lnTo>
                  <a:pt x="4306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08" y="1285"/>
                </a:lnTo>
                <a:lnTo>
                  <a:pt x="4310" y="1283"/>
                </a:lnTo>
                <a:lnTo>
                  <a:pt x="4310" y="1283"/>
                </a:lnTo>
                <a:lnTo>
                  <a:pt x="4308" y="1283"/>
                </a:lnTo>
                <a:lnTo>
                  <a:pt x="4310" y="1283"/>
                </a:lnTo>
                <a:lnTo>
                  <a:pt x="4312" y="1283"/>
                </a:lnTo>
                <a:lnTo>
                  <a:pt x="4312" y="1283"/>
                </a:lnTo>
                <a:lnTo>
                  <a:pt x="4312" y="1281"/>
                </a:lnTo>
                <a:lnTo>
                  <a:pt x="4314" y="1279"/>
                </a:lnTo>
                <a:lnTo>
                  <a:pt x="4314" y="1279"/>
                </a:lnTo>
                <a:lnTo>
                  <a:pt x="4316" y="1279"/>
                </a:lnTo>
                <a:lnTo>
                  <a:pt x="4318" y="1277"/>
                </a:lnTo>
                <a:lnTo>
                  <a:pt x="4318" y="1275"/>
                </a:lnTo>
                <a:lnTo>
                  <a:pt x="4318" y="1275"/>
                </a:lnTo>
                <a:lnTo>
                  <a:pt x="4316" y="1275"/>
                </a:lnTo>
                <a:lnTo>
                  <a:pt x="4314" y="1273"/>
                </a:lnTo>
                <a:lnTo>
                  <a:pt x="4314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6" y="1273"/>
                </a:lnTo>
                <a:lnTo>
                  <a:pt x="4318" y="1271"/>
                </a:lnTo>
                <a:lnTo>
                  <a:pt x="4318" y="1271"/>
                </a:lnTo>
                <a:lnTo>
                  <a:pt x="4321" y="1271"/>
                </a:lnTo>
                <a:lnTo>
                  <a:pt x="4321" y="1271"/>
                </a:lnTo>
                <a:lnTo>
                  <a:pt x="4323" y="1271"/>
                </a:lnTo>
                <a:lnTo>
                  <a:pt x="4325" y="1271"/>
                </a:lnTo>
                <a:lnTo>
                  <a:pt x="4327" y="1271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9"/>
                </a:lnTo>
                <a:lnTo>
                  <a:pt x="4327" y="1266"/>
                </a:lnTo>
                <a:lnTo>
                  <a:pt x="4327" y="1266"/>
                </a:lnTo>
                <a:lnTo>
                  <a:pt x="4329" y="1266"/>
                </a:lnTo>
                <a:lnTo>
                  <a:pt x="4331" y="1266"/>
                </a:lnTo>
                <a:lnTo>
                  <a:pt x="4331" y="1264"/>
                </a:lnTo>
                <a:lnTo>
                  <a:pt x="4331" y="1262"/>
                </a:lnTo>
                <a:lnTo>
                  <a:pt x="4331" y="1262"/>
                </a:lnTo>
                <a:lnTo>
                  <a:pt x="4333" y="1262"/>
                </a:lnTo>
                <a:lnTo>
                  <a:pt x="4335" y="1262"/>
                </a:lnTo>
                <a:lnTo>
                  <a:pt x="4335" y="1262"/>
                </a:lnTo>
                <a:lnTo>
                  <a:pt x="4335" y="1260"/>
                </a:lnTo>
                <a:lnTo>
                  <a:pt x="4333" y="1260"/>
                </a:lnTo>
                <a:lnTo>
                  <a:pt x="4333" y="1258"/>
                </a:lnTo>
                <a:lnTo>
                  <a:pt x="4335" y="1258"/>
                </a:lnTo>
                <a:lnTo>
                  <a:pt x="4335" y="1258"/>
                </a:lnTo>
                <a:lnTo>
                  <a:pt x="4337" y="1258"/>
                </a:lnTo>
                <a:lnTo>
                  <a:pt x="4337" y="1258"/>
                </a:lnTo>
                <a:lnTo>
                  <a:pt x="4339" y="1258"/>
                </a:lnTo>
                <a:lnTo>
                  <a:pt x="4339" y="1260"/>
                </a:lnTo>
                <a:lnTo>
                  <a:pt x="4341" y="1258"/>
                </a:lnTo>
                <a:lnTo>
                  <a:pt x="4341" y="1258"/>
                </a:lnTo>
                <a:lnTo>
                  <a:pt x="4339" y="1256"/>
                </a:lnTo>
                <a:lnTo>
                  <a:pt x="4339" y="1254"/>
                </a:lnTo>
                <a:lnTo>
                  <a:pt x="4341" y="1252"/>
                </a:lnTo>
                <a:lnTo>
                  <a:pt x="4341" y="1250"/>
                </a:lnTo>
                <a:lnTo>
                  <a:pt x="4341" y="1250"/>
                </a:lnTo>
                <a:lnTo>
                  <a:pt x="4339" y="1250"/>
                </a:lnTo>
                <a:lnTo>
                  <a:pt x="4337" y="1250"/>
                </a:lnTo>
                <a:lnTo>
                  <a:pt x="4337" y="1250"/>
                </a:lnTo>
                <a:lnTo>
                  <a:pt x="4335" y="1250"/>
                </a:lnTo>
                <a:lnTo>
                  <a:pt x="4333" y="1248"/>
                </a:lnTo>
                <a:lnTo>
                  <a:pt x="4335" y="1248"/>
                </a:lnTo>
                <a:lnTo>
                  <a:pt x="4335" y="1248"/>
                </a:lnTo>
                <a:lnTo>
                  <a:pt x="4337" y="1250"/>
                </a:lnTo>
                <a:lnTo>
                  <a:pt x="4339" y="1250"/>
                </a:lnTo>
                <a:lnTo>
                  <a:pt x="4339" y="1248"/>
                </a:lnTo>
                <a:lnTo>
                  <a:pt x="4341" y="1245"/>
                </a:lnTo>
                <a:lnTo>
                  <a:pt x="4344" y="1245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3"/>
                </a:lnTo>
                <a:lnTo>
                  <a:pt x="4344" y="1241"/>
                </a:lnTo>
                <a:lnTo>
                  <a:pt x="4341" y="1239"/>
                </a:lnTo>
                <a:lnTo>
                  <a:pt x="4341" y="1239"/>
                </a:lnTo>
                <a:lnTo>
                  <a:pt x="4341" y="1239"/>
                </a:lnTo>
                <a:lnTo>
                  <a:pt x="4339" y="1239"/>
                </a:lnTo>
                <a:lnTo>
                  <a:pt x="4339" y="1237"/>
                </a:lnTo>
                <a:lnTo>
                  <a:pt x="4341" y="1237"/>
                </a:lnTo>
                <a:lnTo>
                  <a:pt x="4341" y="1239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7"/>
                </a:lnTo>
                <a:lnTo>
                  <a:pt x="4344" y="1239"/>
                </a:lnTo>
                <a:lnTo>
                  <a:pt x="4344" y="1239"/>
                </a:lnTo>
                <a:lnTo>
                  <a:pt x="4344" y="1239"/>
                </a:lnTo>
                <a:lnTo>
                  <a:pt x="4346" y="1241"/>
                </a:lnTo>
                <a:lnTo>
                  <a:pt x="4348" y="1239"/>
                </a:lnTo>
                <a:lnTo>
                  <a:pt x="4348" y="1239"/>
                </a:lnTo>
                <a:lnTo>
                  <a:pt x="4348" y="1237"/>
                </a:lnTo>
                <a:lnTo>
                  <a:pt x="4348" y="1235"/>
                </a:lnTo>
                <a:lnTo>
                  <a:pt x="4350" y="1233"/>
                </a:lnTo>
                <a:lnTo>
                  <a:pt x="4352" y="1231"/>
                </a:lnTo>
                <a:lnTo>
                  <a:pt x="4352" y="1231"/>
                </a:lnTo>
                <a:lnTo>
                  <a:pt x="4354" y="1229"/>
                </a:lnTo>
                <a:lnTo>
                  <a:pt x="4354" y="1229"/>
                </a:lnTo>
                <a:lnTo>
                  <a:pt x="4356" y="1227"/>
                </a:lnTo>
                <a:lnTo>
                  <a:pt x="4354" y="1224"/>
                </a:lnTo>
                <a:lnTo>
                  <a:pt x="4356" y="1224"/>
                </a:lnTo>
                <a:lnTo>
                  <a:pt x="4356" y="1222"/>
                </a:lnTo>
                <a:lnTo>
                  <a:pt x="4356" y="1222"/>
                </a:lnTo>
                <a:lnTo>
                  <a:pt x="4358" y="1220"/>
                </a:lnTo>
                <a:lnTo>
                  <a:pt x="4358" y="1220"/>
                </a:lnTo>
                <a:lnTo>
                  <a:pt x="4358" y="1218"/>
                </a:lnTo>
                <a:lnTo>
                  <a:pt x="4356" y="1218"/>
                </a:lnTo>
                <a:lnTo>
                  <a:pt x="4358" y="1218"/>
                </a:lnTo>
                <a:lnTo>
                  <a:pt x="4358" y="1218"/>
                </a:lnTo>
                <a:lnTo>
                  <a:pt x="4360" y="1218"/>
                </a:lnTo>
                <a:lnTo>
                  <a:pt x="4360" y="1216"/>
                </a:lnTo>
                <a:lnTo>
                  <a:pt x="4362" y="1214"/>
                </a:lnTo>
                <a:lnTo>
                  <a:pt x="4362" y="1214"/>
                </a:lnTo>
                <a:lnTo>
                  <a:pt x="4365" y="1214"/>
                </a:lnTo>
                <a:lnTo>
                  <a:pt x="4365" y="1216"/>
                </a:lnTo>
                <a:lnTo>
                  <a:pt x="4367" y="1214"/>
                </a:lnTo>
                <a:lnTo>
                  <a:pt x="4369" y="1214"/>
                </a:lnTo>
                <a:lnTo>
                  <a:pt x="4369" y="1214"/>
                </a:lnTo>
                <a:lnTo>
                  <a:pt x="4369" y="1212"/>
                </a:lnTo>
                <a:lnTo>
                  <a:pt x="4369" y="1210"/>
                </a:lnTo>
                <a:lnTo>
                  <a:pt x="4367" y="1208"/>
                </a:lnTo>
                <a:lnTo>
                  <a:pt x="4369" y="1208"/>
                </a:lnTo>
                <a:lnTo>
                  <a:pt x="4369" y="1208"/>
                </a:lnTo>
                <a:lnTo>
                  <a:pt x="4371" y="1206"/>
                </a:lnTo>
                <a:lnTo>
                  <a:pt x="4371" y="1206"/>
                </a:lnTo>
                <a:lnTo>
                  <a:pt x="4369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71" y="1204"/>
                </a:lnTo>
                <a:lnTo>
                  <a:pt x="4369" y="1201"/>
                </a:lnTo>
                <a:lnTo>
                  <a:pt x="4367" y="1201"/>
                </a:lnTo>
                <a:lnTo>
                  <a:pt x="4369" y="1199"/>
                </a:lnTo>
                <a:lnTo>
                  <a:pt x="4369" y="1199"/>
                </a:lnTo>
                <a:lnTo>
                  <a:pt x="4371" y="1199"/>
                </a:lnTo>
                <a:lnTo>
                  <a:pt x="4371" y="1199"/>
                </a:lnTo>
                <a:lnTo>
                  <a:pt x="4373" y="1199"/>
                </a:lnTo>
                <a:lnTo>
                  <a:pt x="4373" y="1201"/>
                </a:lnTo>
                <a:lnTo>
                  <a:pt x="4373" y="1201"/>
                </a:lnTo>
                <a:lnTo>
                  <a:pt x="4375" y="1195"/>
                </a:lnTo>
                <a:lnTo>
                  <a:pt x="4375" y="1193"/>
                </a:lnTo>
                <a:lnTo>
                  <a:pt x="4373" y="1193"/>
                </a:lnTo>
                <a:lnTo>
                  <a:pt x="4373" y="1193"/>
                </a:lnTo>
                <a:lnTo>
                  <a:pt x="4371" y="1195"/>
                </a:lnTo>
                <a:lnTo>
                  <a:pt x="4369" y="1195"/>
                </a:lnTo>
                <a:lnTo>
                  <a:pt x="4369" y="1195"/>
                </a:lnTo>
                <a:lnTo>
                  <a:pt x="4371" y="1193"/>
                </a:lnTo>
                <a:lnTo>
                  <a:pt x="4373" y="1191"/>
                </a:lnTo>
                <a:lnTo>
                  <a:pt x="4377" y="1189"/>
                </a:lnTo>
                <a:lnTo>
                  <a:pt x="4375" y="1189"/>
                </a:lnTo>
                <a:lnTo>
                  <a:pt x="4375" y="1189"/>
                </a:lnTo>
                <a:lnTo>
                  <a:pt x="4373" y="1189"/>
                </a:lnTo>
                <a:lnTo>
                  <a:pt x="4371" y="1187"/>
                </a:lnTo>
                <a:lnTo>
                  <a:pt x="4367" y="1185"/>
                </a:lnTo>
                <a:lnTo>
                  <a:pt x="4367" y="1183"/>
                </a:lnTo>
                <a:lnTo>
                  <a:pt x="4365" y="1183"/>
                </a:lnTo>
                <a:lnTo>
                  <a:pt x="4362" y="1183"/>
                </a:lnTo>
                <a:lnTo>
                  <a:pt x="4358" y="1185"/>
                </a:lnTo>
                <a:lnTo>
                  <a:pt x="4356" y="1185"/>
                </a:lnTo>
                <a:lnTo>
                  <a:pt x="4354" y="1183"/>
                </a:lnTo>
                <a:lnTo>
                  <a:pt x="4352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0" y="1183"/>
                </a:lnTo>
                <a:lnTo>
                  <a:pt x="4352" y="1180"/>
                </a:lnTo>
                <a:lnTo>
                  <a:pt x="4356" y="1180"/>
                </a:lnTo>
                <a:lnTo>
                  <a:pt x="4358" y="1183"/>
                </a:lnTo>
                <a:lnTo>
                  <a:pt x="4358" y="1180"/>
                </a:lnTo>
                <a:lnTo>
                  <a:pt x="4360" y="1180"/>
                </a:lnTo>
                <a:lnTo>
                  <a:pt x="4360" y="1178"/>
                </a:lnTo>
                <a:lnTo>
                  <a:pt x="4365" y="1176"/>
                </a:lnTo>
                <a:lnTo>
                  <a:pt x="4367" y="1174"/>
                </a:lnTo>
                <a:lnTo>
                  <a:pt x="4369" y="1174"/>
                </a:lnTo>
                <a:lnTo>
                  <a:pt x="4371" y="1174"/>
                </a:lnTo>
                <a:lnTo>
                  <a:pt x="4371" y="1174"/>
                </a:lnTo>
                <a:lnTo>
                  <a:pt x="4373" y="1172"/>
                </a:lnTo>
                <a:lnTo>
                  <a:pt x="4373" y="1170"/>
                </a:lnTo>
                <a:lnTo>
                  <a:pt x="4373" y="1170"/>
                </a:lnTo>
                <a:lnTo>
                  <a:pt x="4371" y="1166"/>
                </a:lnTo>
                <a:lnTo>
                  <a:pt x="4367" y="1164"/>
                </a:lnTo>
                <a:lnTo>
                  <a:pt x="4365" y="1162"/>
                </a:lnTo>
                <a:lnTo>
                  <a:pt x="4362" y="1160"/>
                </a:lnTo>
                <a:lnTo>
                  <a:pt x="4360" y="1160"/>
                </a:lnTo>
                <a:lnTo>
                  <a:pt x="4358" y="1160"/>
                </a:lnTo>
                <a:lnTo>
                  <a:pt x="4356" y="1157"/>
                </a:lnTo>
                <a:lnTo>
                  <a:pt x="4356" y="1155"/>
                </a:lnTo>
                <a:lnTo>
                  <a:pt x="4354" y="1155"/>
                </a:lnTo>
                <a:lnTo>
                  <a:pt x="4352" y="1157"/>
                </a:lnTo>
                <a:lnTo>
                  <a:pt x="4350" y="1157"/>
                </a:lnTo>
                <a:lnTo>
                  <a:pt x="4346" y="1157"/>
                </a:lnTo>
                <a:lnTo>
                  <a:pt x="4348" y="1155"/>
                </a:lnTo>
                <a:lnTo>
                  <a:pt x="4348" y="1155"/>
                </a:lnTo>
                <a:lnTo>
                  <a:pt x="4350" y="1155"/>
                </a:lnTo>
                <a:lnTo>
                  <a:pt x="4354" y="1153"/>
                </a:lnTo>
                <a:lnTo>
                  <a:pt x="4356" y="1155"/>
                </a:lnTo>
                <a:lnTo>
                  <a:pt x="4358" y="1155"/>
                </a:lnTo>
                <a:lnTo>
                  <a:pt x="4360" y="1157"/>
                </a:lnTo>
                <a:lnTo>
                  <a:pt x="4362" y="1157"/>
                </a:lnTo>
                <a:lnTo>
                  <a:pt x="4365" y="1157"/>
                </a:lnTo>
                <a:lnTo>
                  <a:pt x="4367" y="1157"/>
                </a:lnTo>
                <a:lnTo>
                  <a:pt x="4371" y="1160"/>
                </a:lnTo>
                <a:lnTo>
                  <a:pt x="4371" y="1160"/>
                </a:lnTo>
                <a:lnTo>
                  <a:pt x="4373" y="1160"/>
                </a:lnTo>
                <a:lnTo>
                  <a:pt x="4373" y="1160"/>
                </a:lnTo>
                <a:lnTo>
                  <a:pt x="4373" y="1157"/>
                </a:lnTo>
                <a:lnTo>
                  <a:pt x="4371" y="1155"/>
                </a:lnTo>
                <a:lnTo>
                  <a:pt x="4371" y="1155"/>
                </a:lnTo>
                <a:lnTo>
                  <a:pt x="4369" y="1153"/>
                </a:lnTo>
                <a:lnTo>
                  <a:pt x="4367" y="1153"/>
                </a:lnTo>
                <a:lnTo>
                  <a:pt x="4367" y="1153"/>
                </a:lnTo>
                <a:lnTo>
                  <a:pt x="4367" y="1149"/>
                </a:lnTo>
                <a:lnTo>
                  <a:pt x="4367" y="1149"/>
                </a:lnTo>
                <a:lnTo>
                  <a:pt x="4365" y="1149"/>
                </a:lnTo>
                <a:lnTo>
                  <a:pt x="4360" y="1147"/>
                </a:lnTo>
                <a:lnTo>
                  <a:pt x="4358" y="1145"/>
                </a:lnTo>
                <a:lnTo>
                  <a:pt x="4358" y="1143"/>
                </a:lnTo>
                <a:lnTo>
                  <a:pt x="4358" y="1143"/>
                </a:lnTo>
                <a:lnTo>
                  <a:pt x="4358" y="1139"/>
                </a:lnTo>
                <a:lnTo>
                  <a:pt x="4356" y="1136"/>
                </a:lnTo>
                <a:lnTo>
                  <a:pt x="4356" y="1132"/>
                </a:lnTo>
                <a:lnTo>
                  <a:pt x="4354" y="1130"/>
                </a:lnTo>
                <a:lnTo>
                  <a:pt x="4354" y="1128"/>
                </a:lnTo>
                <a:lnTo>
                  <a:pt x="4352" y="1126"/>
                </a:lnTo>
                <a:lnTo>
                  <a:pt x="4350" y="1122"/>
                </a:lnTo>
                <a:lnTo>
                  <a:pt x="4350" y="1120"/>
                </a:lnTo>
                <a:lnTo>
                  <a:pt x="4350" y="1118"/>
                </a:lnTo>
                <a:lnTo>
                  <a:pt x="4346" y="1115"/>
                </a:lnTo>
                <a:lnTo>
                  <a:pt x="4344" y="1115"/>
                </a:lnTo>
                <a:lnTo>
                  <a:pt x="4339" y="1113"/>
                </a:lnTo>
                <a:lnTo>
                  <a:pt x="4337" y="1111"/>
                </a:lnTo>
                <a:lnTo>
                  <a:pt x="4337" y="1111"/>
                </a:lnTo>
                <a:lnTo>
                  <a:pt x="4335" y="1111"/>
                </a:lnTo>
                <a:lnTo>
                  <a:pt x="4333" y="1109"/>
                </a:lnTo>
                <a:lnTo>
                  <a:pt x="4335" y="1107"/>
                </a:lnTo>
                <a:lnTo>
                  <a:pt x="4337" y="1105"/>
                </a:lnTo>
                <a:lnTo>
                  <a:pt x="4337" y="1103"/>
                </a:lnTo>
                <a:lnTo>
                  <a:pt x="4339" y="1101"/>
                </a:lnTo>
                <a:lnTo>
                  <a:pt x="4341" y="1101"/>
                </a:lnTo>
                <a:lnTo>
                  <a:pt x="4341" y="1099"/>
                </a:lnTo>
                <a:lnTo>
                  <a:pt x="4344" y="1097"/>
                </a:lnTo>
                <a:lnTo>
                  <a:pt x="4344" y="1097"/>
                </a:lnTo>
                <a:lnTo>
                  <a:pt x="4346" y="1097"/>
                </a:lnTo>
                <a:lnTo>
                  <a:pt x="4346" y="1095"/>
                </a:lnTo>
                <a:lnTo>
                  <a:pt x="4346" y="1095"/>
                </a:lnTo>
                <a:lnTo>
                  <a:pt x="4348" y="1092"/>
                </a:lnTo>
                <a:lnTo>
                  <a:pt x="4350" y="1092"/>
                </a:lnTo>
                <a:lnTo>
                  <a:pt x="4350" y="1092"/>
                </a:lnTo>
                <a:lnTo>
                  <a:pt x="4350" y="1090"/>
                </a:lnTo>
                <a:lnTo>
                  <a:pt x="4348" y="1090"/>
                </a:lnTo>
                <a:lnTo>
                  <a:pt x="4348" y="1088"/>
                </a:lnTo>
                <a:lnTo>
                  <a:pt x="4348" y="1088"/>
                </a:lnTo>
                <a:lnTo>
                  <a:pt x="4350" y="1088"/>
                </a:lnTo>
                <a:lnTo>
                  <a:pt x="4350" y="1088"/>
                </a:lnTo>
                <a:lnTo>
                  <a:pt x="4352" y="1088"/>
                </a:lnTo>
                <a:lnTo>
                  <a:pt x="4352" y="1088"/>
                </a:lnTo>
                <a:lnTo>
                  <a:pt x="4352" y="1090"/>
                </a:lnTo>
                <a:lnTo>
                  <a:pt x="4352" y="1090"/>
                </a:lnTo>
                <a:lnTo>
                  <a:pt x="4352" y="1090"/>
                </a:lnTo>
                <a:lnTo>
                  <a:pt x="4354" y="1090"/>
                </a:lnTo>
                <a:lnTo>
                  <a:pt x="4356" y="1088"/>
                </a:lnTo>
                <a:lnTo>
                  <a:pt x="4356" y="1088"/>
                </a:lnTo>
                <a:lnTo>
                  <a:pt x="4356" y="1086"/>
                </a:lnTo>
                <a:lnTo>
                  <a:pt x="4356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4"/>
                </a:lnTo>
                <a:lnTo>
                  <a:pt x="4358" y="1082"/>
                </a:lnTo>
                <a:lnTo>
                  <a:pt x="4358" y="1082"/>
                </a:lnTo>
                <a:lnTo>
                  <a:pt x="4358" y="1080"/>
                </a:lnTo>
                <a:lnTo>
                  <a:pt x="4358" y="1080"/>
                </a:lnTo>
                <a:lnTo>
                  <a:pt x="4360" y="1082"/>
                </a:lnTo>
                <a:lnTo>
                  <a:pt x="4362" y="1082"/>
                </a:lnTo>
                <a:lnTo>
                  <a:pt x="4362" y="1080"/>
                </a:lnTo>
                <a:lnTo>
                  <a:pt x="4367" y="1080"/>
                </a:lnTo>
                <a:lnTo>
                  <a:pt x="4371" y="1078"/>
                </a:lnTo>
                <a:lnTo>
                  <a:pt x="4375" y="1076"/>
                </a:lnTo>
                <a:lnTo>
                  <a:pt x="4375" y="1076"/>
                </a:lnTo>
                <a:lnTo>
                  <a:pt x="4377" y="1076"/>
                </a:lnTo>
                <a:lnTo>
                  <a:pt x="4377" y="1076"/>
                </a:lnTo>
                <a:lnTo>
                  <a:pt x="4379" y="1076"/>
                </a:lnTo>
                <a:lnTo>
                  <a:pt x="4379" y="1078"/>
                </a:lnTo>
                <a:lnTo>
                  <a:pt x="4379" y="1078"/>
                </a:lnTo>
                <a:lnTo>
                  <a:pt x="4379" y="1078"/>
                </a:lnTo>
                <a:lnTo>
                  <a:pt x="4381" y="1076"/>
                </a:lnTo>
                <a:lnTo>
                  <a:pt x="4383" y="1076"/>
                </a:lnTo>
                <a:lnTo>
                  <a:pt x="4383" y="1076"/>
                </a:lnTo>
                <a:lnTo>
                  <a:pt x="4381" y="1074"/>
                </a:lnTo>
                <a:lnTo>
                  <a:pt x="4381" y="1074"/>
                </a:lnTo>
                <a:lnTo>
                  <a:pt x="4383" y="1071"/>
                </a:lnTo>
                <a:lnTo>
                  <a:pt x="4383" y="1071"/>
                </a:lnTo>
                <a:lnTo>
                  <a:pt x="4383" y="1069"/>
                </a:lnTo>
                <a:lnTo>
                  <a:pt x="4385" y="1067"/>
                </a:lnTo>
                <a:lnTo>
                  <a:pt x="4383" y="1067"/>
                </a:lnTo>
                <a:lnTo>
                  <a:pt x="4381" y="1067"/>
                </a:lnTo>
                <a:lnTo>
                  <a:pt x="4379" y="1067"/>
                </a:lnTo>
                <a:lnTo>
                  <a:pt x="4377" y="1067"/>
                </a:lnTo>
                <a:lnTo>
                  <a:pt x="4377" y="1065"/>
                </a:lnTo>
                <a:lnTo>
                  <a:pt x="4375" y="1065"/>
                </a:lnTo>
                <a:lnTo>
                  <a:pt x="4375" y="1067"/>
                </a:lnTo>
                <a:lnTo>
                  <a:pt x="4375" y="1067"/>
                </a:lnTo>
                <a:lnTo>
                  <a:pt x="4373" y="1067"/>
                </a:lnTo>
                <a:lnTo>
                  <a:pt x="4371" y="1067"/>
                </a:lnTo>
                <a:lnTo>
                  <a:pt x="4369" y="1065"/>
                </a:lnTo>
                <a:lnTo>
                  <a:pt x="4367" y="1065"/>
                </a:lnTo>
                <a:lnTo>
                  <a:pt x="4365" y="1065"/>
                </a:lnTo>
                <a:lnTo>
                  <a:pt x="4360" y="1063"/>
                </a:lnTo>
                <a:lnTo>
                  <a:pt x="4356" y="1061"/>
                </a:lnTo>
                <a:lnTo>
                  <a:pt x="4352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3"/>
                </a:lnTo>
                <a:lnTo>
                  <a:pt x="4350" y="1065"/>
                </a:lnTo>
                <a:lnTo>
                  <a:pt x="4348" y="1067"/>
                </a:lnTo>
                <a:lnTo>
                  <a:pt x="4344" y="1069"/>
                </a:lnTo>
                <a:lnTo>
                  <a:pt x="4344" y="1069"/>
                </a:lnTo>
                <a:lnTo>
                  <a:pt x="4344" y="1071"/>
                </a:lnTo>
                <a:lnTo>
                  <a:pt x="4344" y="1071"/>
                </a:lnTo>
                <a:lnTo>
                  <a:pt x="4337" y="1074"/>
                </a:lnTo>
                <a:lnTo>
                  <a:pt x="4335" y="1071"/>
                </a:lnTo>
                <a:lnTo>
                  <a:pt x="4333" y="1071"/>
                </a:lnTo>
                <a:lnTo>
                  <a:pt x="4331" y="1069"/>
                </a:lnTo>
                <a:lnTo>
                  <a:pt x="4331" y="1069"/>
                </a:lnTo>
                <a:lnTo>
                  <a:pt x="4331" y="1067"/>
                </a:lnTo>
                <a:lnTo>
                  <a:pt x="4331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3"/>
                </a:lnTo>
                <a:lnTo>
                  <a:pt x="4333" y="1061"/>
                </a:lnTo>
                <a:lnTo>
                  <a:pt x="4333" y="1061"/>
                </a:lnTo>
                <a:lnTo>
                  <a:pt x="4333" y="1059"/>
                </a:lnTo>
                <a:lnTo>
                  <a:pt x="4331" y="1057"/>
                </a:lnTo>
                <a:lnTo>
                  <a:pt x="4329" y="1057"/>
                </a:lnTo>
                <a:lnTo>
                  <a:pt x="4327" y="1057"/>
                </a:lnTo>
                <a:lnTo>
                  <a:pt x="4325" y="1057"/>
                </a:lnTo>
                <a:lnTo>
                  <a:pt x="4318" y="1055"/>
                </a:lnTo>
                <a:lnTo>
                  <a:pt x="4314" y="1053"/>
                </a:lnTo>
                <a:lnTo>
                  <a:pt x="4312" y="1050"/>
                </a:lnTo>
                <a:lnTo>
                  <a:pt x="4310" y="1048"/>
                </a:lnTo>
                <a:lnTo>
                  <a:pt x="4310" y="1046"/>
                </a:lnTo>
                <a:lnTo>
                  <a:pt x="4312" y="1044"/>
                </a:lnTo>
                <a:lnTo>
                  <a:pt x="4314" y="1040"/>
                </a:lnTo>
                <a:lnTo>
                  <a:pt x="4314" y="1038"/>
                </a:lnTo>
                <a:lnTo>
                  <a:pt x="4318" y="1038"/>
                </a:lnTo>
                <a:lnTo>
                  <a:pt x="4318" y="1038"/>
                </a:lnTo>
                <a:lnTo>
                  <a:pt x="4321" y="1040"/>
                </a:lnTo>
                <a:lnTo>
                  <a:pt x="4325" y="1040"/>
                </a:lnTo>
                <a:lnTo>
                  <a:pt x="4327" y="1038"/>
                </a:lnTo>
                <a:lnTo>
                  <a:pt x="4329" y="1038"/>
                </a:lnTo>
                <a:lnTo>
                  <a:pt x="4329" y="1038"/>
                </a:lnTo>
                <a:lnTo>
                  <a:pt x="4331" y="1038"/>
                </a:lnTo>
                <a:lnTo>
                  <a:pt x="4331" y="1038"/>
                </a:lnTo>
                <a:lnTo>
                  <a:pt x="4333" y="1038"/>
                </a:lnTo>
                <a:lnTo>
                  <a:pt x="4335" y="1034"/>
                </a:lnTo>
                <a:lnTo>
                  <a:pt x="4335" y="1032"/>
                </a:lnTo>
                <a:lnTo>
                  <a:pt x="4337" y="1030"/>
                </a:lnTo>
                <a:lnTo>
                  <a:pt x="4337" y="1030"/>
                </a:lnTo>
                <a:lnTo>
                  <a:pt x="4339" y="1025"/>
                </a:lnTo>
                <a:lnTo>
                  <a:pt x="4344" y="1025"/>
                </a:lnTo>
                <a:lnTo>
                  <a:pt x="4352" y="1021"/>
                </a:lnTo>
                <a:lnTo>
                  <a:pt x="4354" y="1021"/>
                </a:lnTo>
                <a:lnTo>
                  <a:pt x="4358" y="1015"/>
                </a:lnTo>
                <a:lnTo>
                  <a:pt x="4358" y="1013"/>
                </a:lnTo>
                <a:lnTo>
                  <a:pt x="4360" y="1013"/>
                </a:lnTo>
                <a:lnTo>
                  <a:pt x="4360" y="1013"/>
                </a:lnTo>
                <a:lnTo>
                  <a:pt x="4362" y="1011"/>
                </a:lnTo>
                <a:lnTo>
                  <a:pt x="4362" y="1009"/>
                </a:lnTo>
                <a:lnTo>
                  <a:pt x="4369" y="1011"/>
                </a:lnTo>
                <a:lnTo>
                  <a:pt x="4369" y="1011"/>
                </a:lnTo>
                <a:lnTo>
                  <a:pt x="4371" y="1011"/>
                </a:lnTo>
                <a:lnTo>
                  <a:pt x="4371" y="1011"/>
                </a:lnTo>
                <a:lnTo>
                  <a:pt x="4373" y="1009"/>
                </a:lnTo>
                <a:lnTo>
                  <a:pt x="4373" y="1009"/>
                </a:lnTo>
                <a:lnTo>
                  <a:pt x="4373" y="1011"/>
                </a:lnTo>
                <a:lnTo>
                  <a:pt x="4377" y="1013"/>
                </a:lnTo>
                <a:lnTo>
                  <a:pt x="4377" y="1015"/>
                </a:lnTo>
                <a:lnTo>
                  <a:pt x="4379" y="1015"/>
                </a:lnTo>
                <a:lnTo>
                  <a:pt x="4379" y="1017"/>
                </a:lnTo>
                <a:lnTo>
                  <a:pt x="4377" y="1017"/>
                </a:lnTo>
                <a:lnTo>
                  <a:pt x="4377" y="1019"/>
                </a:lnTo>
                <a:lnTo>
                  <a:pt x="4375" y="1023"/>
                </a:lnTo>
                <a:lnTo>
                  <a:pt x="4373" y="1023"/>
                </a:lnTo>
                <a:lnTo>
                  <a:pt x="4373" y="1025"/>
                </a:lnTo>
                <a:lnTo>
                  <a:pt x="4369" y="1027"/>
                </a:lnTo>
                <a:lnTo>
                  <a:pt x="4367" y="1030"/>
                </a:lnTo>
                <a:lnTo>
                  <a:pt x="4369" y="1030"/>
                </a:lnTo>
                <a:lnTo>
                  <a:pt x="4369" y="1032"/>
                </a:lnTo>
                <a:lnTo>
                  <a:pt x="4367" y="1032"/>
                </a:lnTo>
                <a:lnTo>
                  <a:pt x="4367" y="1032"/>
                </a:lnTo>
                <a:lnTo>
                  <a:pt x="4365" y="1032"/>
                </a:lnTo>
                <a:lnTo>
                  <a:pt x="4365" y="1034"/>
                </a:lnTo>
                <a:lnTo>
                  <a:pt x="4365" y="1034"/>
                </a:lnTo>
                <a:lnTo>
                  <a:pt x="4365" y="1036"/>
                </a:lnTo>
                <a:lnTo>
                  <a:pt x="4367" y="1036"/>
                </a:lnTo>
                <a:lnTo>
                  <a:pt x="4369" y="1036"/>
                </a:lnTo>
                <a:lnTo>
                  <a:pt x="4373" y="1034"/>
                </a:lnTo>
                <a:lnTo>
                  <a:pt x="4373" y="1036"/>
                </a:lnTo>
                <a:lnTo>
                  <a:pt x="4371" y="1036"/>
                </a:lnTo>
                <a:lnTo>
                  <a:pt x="4371" y="1038"/>
                </a:lnTo>
                <a:lnTo>
                  <a:pt x="4369" y="1038"/>
                </a:lnTo>
                <a:lnTo>
                  <a:pt x="4371" y="1040"/>
                </a:lnTo>
                <a:lnTo>
                  <a:pt x="4365" y="1042"/>
                </a:lnTo>
                <a:lnTo>
                  <a:pt x="4362" y="1042"/>
                </a:lnTo>
                <a:lnTo>
                  <a:pt x="4362" y="1042"/>
                </a:lnTo>
                <a:lnTo>
                  <a:pt x="4362" y="1044"/>
                </a:lnTo>
                <a:lnTo>
                  <a:pt x="4362" y="1046"/>
                </a:lnTo>
                <a:lnTo>
                  <a:pt x="4365" y="1046"/>
                </a:lnTo>
                <a:lnTo>
                  <a:pt x="4365" y="1046"/>
                </a:lnTo>
                <a:lnTo>
                  <a:pt x="4365" y="1044"/>
                </a:lnTo>
                <a:lnTo>
                  <a:pt x="4369" y="1044"/>
                </a:lnTo>
                <a:lnTo>
                  <a:pt x="4371" y="1044"/>
                </a:lnTo>
                <a:lnTo>
                  <a:pt x="4371" y="1044"/>
                </a:lnTo>
                <a:lnTo>
                  <a:pt x="4371" y="1042"/>
                </a:lnTo>
                <a:lnTo>
                  <a:pt x="4371" y="1042"/>
                </a:lnTo>
                <a:lnTo>
                  <a:pt x="4371" y="1042"/>
                </a:lnTo>
                <a:lnTo>
                  <a:pt x="4373" y="1042"/>
                </a:lnTo>
                <a:lnTo>
                  <a:pt x="4373" y="1042"/>
                </a:lnTo>
                <a:lnTo>
                  <a:pt x="4375" y="1040"/>
                </a:lnTo>
                <a:lnTo>
                  <a:pt x="4375" y="1040"/>
                </a:lnTo>
                <a:lnTo>
                  <a:pt x="4375" y="1040"/>
                </a:lnTo>
                <a:lnTo>
                  <a:pt x="4377" y="1038"/>
                </a:lnTo>
                <a:lnTo>
                  <a:pt x="4379" y="1038"/>
                </a:lnTo>
                <a:lnTo>
                  <a:pt x="4379" y="1036"/>
                </a:lnTo>
                <a:lnTo>
                  <a:pt x="4388" y="1032"/>
                </a:lnTo>
                <a:lnTo>
                  <a:pt x="4390" y="1032"/>
                </a:lnTo>
                <a:lnTo>
                  <a:pt x="4390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4" y="1030"/>
                </a:lnTo>
                <a:lnTo>
                  <a:pt x="4396" y="1030"/>
                </a:lnTo>
                <a:lnTo>
                  <a:pt x="4398" y="1027"/>
                </a:lnTo>
                <a:lnTo>
                  <a:pt x="4398" y="1027"/>
                </a:lnTo>
                <a:lnTo>
                  <a:pt x="4398" y="1027"/>
                </a:lnTo>
                <a:lnTo>
                  <a:pt x="4400" y="1027"/>
                </a:lnTo>
                <a:lnTo>
                  <a:pt x="4406" y="1027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09" y="1025"/>
                </a:lnTo>
                <a:lnTo>
                  <a:pt x="4411" y="1027"/>
                </a:lnTo>
                <a:lnTo>
                  <a:pt x="4413" y="1027"/>
                </a:lnTo>
                <a:lnTo>
                  <a:pt x="4413" y="1030"/>
                </a:lnTo>
                <a:lnTo>
                  <a:pt x="4413" y="1032"/>
                </a:lnTo>
                <a:lnTo>
                  <a:pt x="4415" y="1032"/>
                </a:lnTo>
                <a:lnTo>
                  <a:pt x="4415" y="1030"/>
                </a:lnTo>
                <a:lnTo>
                  <a:pt x="4415" y="1030"/>
                </a:lnTo>
                <a:lnTo>
                  <a:pt x="4415" y="1030"/>
                </a:lnTo>
                <a:lnTo>
                  <a:pt x="4417" y="1030"/>
                </a:lnTo>
                <a:lnTo>
                  <a:pt x="4421" y="1032"/>
                </a:lnTo>
                <a:lnTo>
                  <a:pt x="4421" y="1032"/>
                </a:lnTo>
                <a:lnTo>
                  <a:pt x="4423" y="1032"/>
                </a:lnTo>
                <a:lnTo>
                  <a:pt x="4423" y="1034"/>
                </a:lnTo>
                <a:lnTo>
                  <a:pt x="4425" y="1036"/>
                </a:lnTo>
                <a:lnTo>
                  <a:pt x="4425" y="1036"/>
                </a:lnTo>
                <a:lnTo>
                  <a:pt x="4421" y="1044"/>
                </a:lnTo>
                <a:lnTo>
                  <a:pt x="4421" y="1044"/>
                </a:lnTo>
                <a:lnTo>
                  <a:pt x="4423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7" y="1046"/>
                </a:lnTo>
                <a:lnTo>
                  <a:pt x="4425" y="1046"/>
                </a:lnTo>
                <a:lnTo>
                  <a:pt x="4425" y="1046"/>
                </a:lnTo>
                <a:lnTo>
                  <a:pt x="4423" y="1046"/>
                </a:lnTo>
                <a:lnTo>
                  <a:pt x="4419" y="1048"/>
                </a:lnTo>
                <a:lnTo>
                  <a:pt x="4419" y="1050"/>
                </a:lnTo>
                <a:lnTo>
                  <a:pt x="4417" y="1053"/>
                </a:lnTo>
                <a:lnTo>
                  <a:pt x="4417" y="1053"/>
                </a:lnTo>
                <a:lnTo>
                  <a:pt x="4417" y="1055"/>
                </a:lnTo>
                <a:lnTo>
                  <a:pt x="4415" y="1057"/>
                </a:lnTo>
                <a:lnTo>
                  <a:pt x="4415" y="1057"/>
                </a:lnTo>
                <a:lnTo>
                  <a:pt x="4417" y="1057"/>
                </a:lnTo>
                <a:lnTo>
                  <a:pt x="4419" y="1057"/>
                </a:lnTo>
                <a:lnTo>
                  <a:pt x="4421" y="1057"/>
                </a:lnTo>
                <a:lnTo>
                  <a:pt x="4421" y="1057"/>
                </a:lnTo>
                <a:lnTo>
                  <a:pt x="4423" y="1057"/>
                </a:lnTo>
                <a:lnTo>
                  <a:pt x="4421" y="1057"/>
                </a:lnTo>
                <a:lnTo>
                  <a:pt x="4419" y="1059"/>
                </a:lnTo>
                <a:lnTo>
                  <a:pt x="4419" y="1059"/>
                </a:lnTo>
                <a:lnTo>
                  <a:pt x="4421" y="1061"/>
                </a:lnTo>
                <a:lnTo>
                  <a:pt x="4423" y="1061"/>
                </a:lnTo>
                <a:lnTo>
                  <a:pt x="4423" y="1063"/>
                </a:lnTo>
                <a:lnTo>
                  <a:pt x="4423" y="1063"/>
                </a:lnTo>
                <a:lnTo>
                  <a:pt x="4425" y="1063"/>
                </a:lnTo>
                <a:lnTo>
                  <a:pt x="4425" y="1063"/>
                </a:lnTo>
                <a:lnTo>
                  <a:pt x="4427" y="1061"/>
                </a:lnTo>
                <a:lnTo>
                  <a:pt x="4427" y="1059"/>
                </a:lnTo>
                <a:lnTo>
                  <a:pt x="4429" y="1059"/>
                </a:lnTo>
                <a:lnTo>
                  <a:pt x="4429" y="1059"/>
                </a:lnTo>
                <a:lnTo>
                  <a:pt x="4432" y="1061"/>
                </a:lnTo>
                <a:lnTo>
                  <a:pt x="4434" y="1061"/>
                </a:lnTo>
                <a:lnTo>
                  <a:pt x="4436" y="1063"/>
                </a:lnTo>
                <a:lnTo>
                  <a:pt x="4436" y="1063"/>
                </a:lnTo>
                <a:lnTo>
                  <a:pt x="4436" y="1061"/>
                </a:lnTo>
                <a:lnTo>
                  <a:pt x="4438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1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3"/>
                </a:lnTo>
                <a:lnTo>
                  <a:pt x="4442" y="1065"/>
                </a:lnTo>
                <a:lnTo>
                  <a:pt x="4442" y="1065"/>
                </a:lnTo>
                <a:lnTo>
                  <a:pt x="4442" y="1067"/>
                </a:lnTo>
                <a:lnTo>
                  <a:pt x="4444" y="1067"/>
                </a:lnTo>
                <a:lnTo>
                  <a:pt x="4444" y="1069"/>
                </a:lnTo>
                <a:lnTo>
                  <a:pt x="4444" y="1071"/>
                </a:lnTo>
                <a:lnTo>
                  <a:pt x="4444" y="1071"/>
                </a:lnTo>
                <a:lnTo>
                  <a:pt x="4444" y="1074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6"/>
                </a:lnTo>
                <a:lnTo>
                  <a:pt x="4446" y="1078"/>
                </a:lnTo>
                <a:lnTo>
                  <a:pt x="4446" y="1078"/>
                </a:lnTo>
                <a:lnTo>
                  <a:pt x="4446" y="1078"/>
                </a:lnTo>
                <a:lnTo>
                  <a:pt x="4444" y="1076"/>
                </a:lnTo>
                <a:lnTo>
                  <a:pt x="4442" y="1076"/>
                </a:lnTo>
                <a:lnTo>
                  <a:pt x="4442" y="1074"/>
                </a:lnTo>
                <a:lnTo>
                  <a:pt x="4440" y="1074"/>
                </a:lnTo>
                <a:lnTo>
                  <a:pt x="4440" y="1076"/>
                </a:lnTo>
                <a:lnTo>
                  <a:pt x="4438" y="1076"/>
                </a:lnTo>
                <a:lnTo>
                  <a:pt x="4436" y="1078"/>
                </a:lnTo>
                <a:lnTo>
                  <a:pt x="4436" y="1078"/>
                </a:lnTo>
                <a:lnTo>
                  <a:pt x="4436" y="1080"/>
                </a:lnTo>
                <a:lnTo>
                  <a:pt x="4436" y="1080"/>
                </a:lnTo>
                <a:lnTo>
                  <a:pt x="4438" y="1080"/>
                </a:lnTo>
                <a:lnTo>
                  <a:pt x="4440" y="1080"/>
                </a:lnTo>
                <a:lnTo>
                  <a:pt x="4440" y="1080"/>
                </a:lnTo>
                <a:lnTo>
                  <a:pt x="4440" y="1082"/>
                </a:lnTo>
                <a:lnTo>
                  <a:pt x="4442" y="1084"/>
                </a:lnTo>
                <a:lnTo>
                  <a:pt x="4442" y="1084"/>
                </a:lnTo>
                <a:lnTo>
                  <a:pt x="4440" y="1086"/>
                </a:lnTo>
                <a:lnTo>
                  <a:pt x="4442" y="1088"/>
                </a:lnTo>
                <a:lnTo>
                  <a:pt x="4440" y="1088"/>
                </a:lnTo>
                <a:lnTo>
                  <a:pt x="4442" y="1090"/>
                </a:lnTo>
                <a:lnTo>
                  <a:pt x="4442" y="1090"/>
                </a:lnTo>
                <a:lnTo>
                  <a:pt x="4444" y="1090"/>
                </a:lnTo>
                <a:lnTo>
                  <a:pt x="4442" y="1092"/>
                </a:lnTo>
                <a:lnTo>
                  <a:pt x="4442" y="1092"/>
                </a:lnTo>
                <a:lnTo>
                  <a:pt x="4444" y="1092"/>
                </a:lnTo>
                <a:lnTo>
                  <a:pt x="4444" y="1092"/>
                </a:lnTo>
                <a:lnTo>
                  <a:pt x="4444" y="1095"/>
                </a:lnTo>
                <a:lnTo>
                  <a:pt x="4442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0" y="1097"/>
                </a:lnTo>
                <a:lnTo>
                  <a:pt x="4442" y="1099"/>
                </a:lnTo>
                <a:lnTo>
                  <a:pt x="4442" y="1099"/>
                </a:lnTo>
                <a:lnTo>
                  <a:pt x="4442" y="1099"/>
                </a:lnTo>
                <a:lnTo>
                  <a:pt x="4440" y="1099"/>
                </a:lnTo>
                <a:lnTo>
                  <a:pt x="4440" y="1101"/>
                </a:lnTo>
                <a:lnTo>
                  <a:pt x="4438" y="1103"/>
                </a:lnTo>
                <a:lnTo>
                  <a:pt x="4438" y="1103"/>
                </a:lnTo>
                <a:lnTo>
                  <a:pt x="4438" y="1105"/>
                </a:lnTo>
                <a:lnTo>
                  <a:pt x="4438" y="1107"/>
                </a:lnTo>
                <a:lnTo>
                  <a:pt x="4438" y="1109"/>
                </a:lnTo>
                <a:lnTo>
                  <a:pt x="4440" y="1111"/>
                </a:lnTo>
                <a:lnTo>
                  <a:pt x="4440" y="1111"/>
                </a:lnTo>
                <a:lnTo>
                  <a:pt x="4442" y="1109"/>
                </a:lnTo>
                <a:lnTo>
                  <a:pt x="4442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1"/>
                </a:lnTo>
                <a:lnTo>
                  <a:pt x="4440" y="1113"/>
                </a:lnTo>
                <a:lnTo>
                  <a:pt x="4440" y="1113"/>
                </a:lnTo>
                <a:lnTo>
                  <a:pt x="4438" y="1111"/>
                </a:lnTo>
                <a:lnTo>
                  <a:pt x="4438" y="1113"/>
                </a:lnTo>
                <a:lnTo>
                  <a:pt x="4438" y="1113"/>
                </a:lnTo>
                <a:lnTo>
                  <a:pt x="4440" y="1115"/>
                </a:lnTo>
                <a:lnTo>
                  <a:pt x="4440" y="1118"/>
                </a:lnTo>
                <a:lnTo>
                  <a:pt x="4440" y="1118"/>
                </a:lnTo>
                <a:lnTo>
                  <a:pt x="4440" y="1118"/>
                </a:lnTo>
                <a:lnTo>
                  <a:pt x="4442" y="1118"/>
                </a:lnTo>
                <a:lnTo>
                  <a:pt x="4442" y="1118"/>
                </a:lnTo>
                <a:lnTo>
                  <a:pt x="4444" y="1115"/>
                </a:lnTo>
                <a:lnTo>
                  <a:pt x="4444" y="1115"/>
                </a:lnTo>
                <a:lnTo>
                  <a:pt x="4444" y="1115"/>
                </a:lnTo>
                <a:lnTo>
                  <a:pt x="4446" y="1118"/>
                </a:lnTo>
                <a:lnTo>
                  <a:pt x="4448" y="1113"/>
                </a:lnTo>
                <a:lnTo>
                  <a:pt x="4450" y="1111"/>
                </a:lnTo>
                <a:lnTo>
                  <a:pt x="4453" y="1111"/>
                </a:lnTo>
                <a:lnTo>
                  <a:pt x="4450" y="1113"/>
                </a:lnTo>
                <a:lnTo>
                  <a:pt x="4450" y="1113"/>
                </a:lnTo>
                <a:lnTo>
                  <a:pt x="4450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3" y="1115"/>
                </a:lnTo>
                <a:lnTo>
                  <a:pt x="4455" y="1113"/>
                </a:lnTo>
                <a:lnTo>
                  <a:pt x="4455" y="1113"/>
                </a:lnTo>
                <a:lnTo>
                  <a:pt x="4453" y="1111"/>
                </a:lnTo>
                <a:lnTo>
                  <a:pt x="4453" y="1111"/>
                </a:lnTo>
                <a:lnTo>
                  <a:pt x="4455" y="1109"/>
                </a:lnTo>
                <a:lnTo>
                  <a:pt x="4455" y="1109"/>
                </a:lnTo>
                <a:lnTo>
                  <a:pt x="4457" y="1111"/>
                </a:lnTo>
                <a:lnTo>
                  <a:pt x="4457" y="1113"/>
                </a:lnTo>
                <a:lnTo>
                  <a:pt x="4459" y="1111"/>
                </a:lnTo>
                <a:lnTo>
                  <a:pt x="4459" y="1111"/>
                </a:lnTo>
                <a:lnTo>
                  <a:pt x="4457" y="1109"/>
                </a:lnTo>
                <a:lnTo>
                  <a:pt x="4457" y="1109"/>
                </a:lnTo>
                <a:lnTo>
                  <a:pt x="4457" y="1109"/>
                </a:lnTo>
                <a:lnTo>
                  <a:pt x="4459" y="1109"/>
                </a:lnTo>
                <a:lnTo>
                  <a:pt x="4461" y="1107"/>
                </a:lnTo>
                <a:lnTo>
                  <a:pt x="4461" y="1107"/>
                </a:lnTo>
                <a:lnTo>
                  <a:pt x="4463" y="1107"/>
                </a:lnTo>
                <a:lnTo>
                  <a:pt x="4463" y="1109"/>
                </a:lnTo>
                <a:lnTo>
                  <a:pt x="4465" y="1109"/>
                </a:lnTo>
                <a:lnTo>
                  <a:pt x="4465" y="1109"/>
                </a:lnTo>
                <a:lnTo>
                  <a:pt x="4467" y="1109"/>
                </a:lnTo>
                <a:lnTo>
                  <a:pt x="4469" y="1109"/>
                </a:lnTo>
                <a:lnTo>
                  <a:pt x="4469" y="1109"/>
                </a:lnTo>
                <a:lnTo>
                  <a:pt x="4467" y="1107"/>
                </a:lnTo>
                <a:lnTo>
                  <a:pt x="4469" y="1107"/>
                </a:lnTo>
                <a:lnTo>
                  <a:pt x="4469" y="1105"/>
                </a:lnTo>
                <a:lnTo>
                  <a:pt x="4471" y="1105"/>
                </a:lnTo>
                <a:lnTo>
                  <a:pt x="4473" y="1105"/>
                </a:lnTo>
                <a:lnTo>
                  <a:pt x="4476" y="1105"/>
                </a:lnTo>
                <a:lnTo>
                  <a:pt x="4478" y="1105"/>
                </a:lnTo>
                <a:lnTo>
                  <a:pt x="4480" y="1105"/>
                </a:lnTo>
                <a:lnTo>
                  <a:pt x="4482" y="1103"/>
                </a:lnTo>
                <a:lnTo>
                  <a:pt x="4482" y="1099"/>
                </a:lnTo>
                <a:lnTo>
                  <a:pt x="4484" y="1097"/>
                </a:lnTo>
                <a:lnTo>
                  <a:pt x="4484" y="1092"/>
                </a:lnTo>
                <a:lnTo>
                  <a:pt x="4484" y="1090"/>
                </a:lnTo>
                <a:lnTo>
                  <a:pt x="4484" y="1090"/>
                </a:lnTo>
                <a:lnTo>
                  <a:pt x="4484" y="1090"/>
                </a:lnTo>
                <a:lnTo>
                  <a:pt x="4482" y="1090"/>
                </a:lnTo>
                <a:lnTo>
                  <a:pt x="4482" y="1090"/>
                </a:lnTo>
                <a:lnTo>
                  <a:pt x="4482" y="1088"/>
                </a:lnTo>
                <a:lnTo>
                  <a:pt x="4482" y="1088"/>
                </a:lnTo>
                <a:lnTo>
                  <a:pt x="4482" y="1086"/>
                </a:lnTo>
                <a:lnTo>
                  <a:pt x="4482" y="1084"/>
                </a:lnTo>
                <a:lnTo>
                  <a:pt x="4484" y="1084"/>
                </a:lnTo>
                <a:lnTo>
                  <a:pt x="4482" y="1080"/>
                </a:lnTo>
                <a:lnTo>
                  <a:pt x="4484" y="1080"/>
                </a:lnTo>
                <a:lnTo>
                  <a:pt x="4482" y="1076"/>
                </a:lnTo>
                <a:lnTo>
                  <a:pt x="4482" y="1074"/>
                </a:lnTo>
                <a:lnTo>
                  <a:pt x="4482" y="1069"/>
                </a:lnTo>
                <a:lnTo>
                  <a:pt x="4478" y="1063"/>
                </a:lnTo>
                <a:lnTo>
                  <a:pt x="4473" y="1061"/>
                </a:lnTo>
                <a:lnTo>
                  <a:pt x="4471" y="1055"/>
                </a:lnTo>
                <a:lnTo>
                  <a:pt x="4467" y="1048"/>
                </a:lnTo>
                <a:lnTo>
                  <a:pt x="4467" y="1046"/>
                </a:lnTo>
                <a:lnTo>
                  <a:pt x="4465" y="1046"/>
                </a:lnTo>
                <a:lnTo>
                  <a:pt x="4465" y="1044"/>
                </a:lnTo>
                <a:lnTo>
                  <a:pt x="4463" y="1044"/>
                </a:lnTo>
                <a:lnTo>
                  <a:pt x="4461" y="1042"/>
                </a:lnTo>
                <a:lnTo>
                  <a:pt x="4459" y="1040"/>
                </a:lnTo>
                <a:lnTo>
                  <a:pt x="4457" y="1040"/>
                </a:lnTo>
                <a:lnTo>
                  <a:pt x="4457" y="1040"/>
                </a:lnTo>
                <a:lnTo>
                  <a:pt x="4455" y="1038"/>
                </a:lnTo>
                <a:lnTo>
                  <a:pt x="4453" y="1038"/>
                </a:lnTo>
                <a:lnTo>
                  <a:pt x="4453" y="1036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6"/>
                </a:lnTo>
                <a:lnTo>
                  <a:pt x="4455" y="1034"/>
                </a:lnTo>
                <a:lnTo>
                  <a:pt x="4455" y="1032"/>
                </a:lnTo>
                <a:lnTo>
                  <a:pt x="4455" y="1030"/>
                </a:lnTo>
                <a:lnTo>
                  <a:pt x="4457" y="1027"/>
                </a:lnTo>
                <a:lnTo>
                  <a:pt x="4461" y="1025"/>
                </a:lnTo>
                <a:lnTo>
                  <a:pt x="4461" y="1025"/>
                </a:lnTo>
                <a:lnTo>
                  <a:pt x="4463" y="1023"/>
                </a:lnTo>
                <a:lnTo>
                  <a:pt x="4467" y="1023"/>
                </a:lnTo>
                <a:lnTo>
                  <a:pt x="4467" y="1023"/>
                </a:lnTo>
                <a:lnTo>
                  <a:pt x="4469" y="1023"/>
                </a:lnTo>
                <a:lnTo>
                  <a:pt x="4471" y="1021"/>
                </a:lnTo>
                <a:lnTo>
                  <a:pt x="4471" y="1019"/>
                </a:lnTo>
                <a:lnTo>
                  <a:pt x="4473" y="1019"/>
                </a:lnTo>
                <a:lnTo>
                  <a:pt x="4476" y="1017"/>
                </a:lnTo>
                <a:lnTo>
                  <a:pt x="4478" y="1017"/>
                </a:lnTo>
                <a:lnTo>
                  <a:pt x="4480" y="1013"/>
                </a:lnTo>
                <a:lnTo>
                  <a:pt x="4482" y="1013"/>
                </a:lnTo>
                <a:lnTo>
                  <a:pt x="4486" y="1011"/>
                </a:lnTo>
                <a:lnTo>
                  <a:pt x="4488" y="1009"/>
                </a:lnTo>
                <a:lnTo>
                  <a:pt x="4486" y="1006"/>
                </a:lnTo>
                <a:lnTo>
                  <a:pt x="4488" y="1002"/>
                </a:lnTo>
                <a:lnTo>
                  <a:pt x="4488" y="1000"/>
                </a:lnTo>
                <a:lnTo>
                  <a:pt x="4486" y="998"/>
                </a:lnTo>
                <a:lnTo>
                  <a:pt x="4486" y="998"/>
                </a:lnTo>
                <a:lnTo>
                  <a:pt x="4488" y="996"/>
                </a:lnTo>
                <a:lnTo>
                  <a:pt x="4490" y="994"/>
                </a:lnTo>
                <a:lnTo>
                  <a:pt x="4490" y="992"/>
                </a:lnTo>
                <a:lnTo>
                  <a:pt x="4490" y="990"/>
                </a:lnTo>
                <a:lnTo>
                  <a:pt x="4492" y="990"/>
                </a:lnTo>
                <a:lnTo>
                  <a:pt x="4494" y="990"/>
                </a:lnTo>
                <a:lnTo>
                  <a:pt x="4494" y="988"/>
                </a:lnTo>
                <a:lnTo>
                  <a:pt x="4497" y="988"/>
                </a:lnTo>
                <a:lnTo>
                  <a:pt x="4499" y="986"/>
                </a:lnTo>
                <a:lnTo>
                  <a:pt x="4499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1" y="986"/>
                </a:lnTo>
                <a:lnTo>
                  <a:pt x="4503" y="981"/>
                </a:lnTo>
                <a:lnTo>
                  <a:pt x="4501" y="979"/>
                </a:lnTo>
                <a:lnTo>
                  <a:pt x="4503" y="979"/>
                </a:lnTo>
                <a:lnTo>
                  <a:pt x="4505" y="979"/>
                </a:lnTo>
                <a:lnTo>
                  <a:pt x="4505" y="979"/>
                </a:lnTo>
                <a:lnTo>
                  <a:pt x="4507" y="979"/>
                </a:lnTo>
                <a:lnTo>
                  <a:pt x="4509" y="979"/>
                </a:lnTo>
                <a:lnTo>
                  <a:pt x="4509" y="977"/>
                </a:lnTo>
                <a:lnTo>
                  <a:pt x="4511" y="977"/>
                </a:lnTo>
                <a:lnTo>
                  <a:pt x="4513" y="973"/>
                </a:lnTo>
                <a:lnTo>
                  <a:pt x="4515" y="969"/>
                </a:lnTo>
                <a:lnTo>
                  <a:pt x="4517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69"/>
                </a:lnTo>
                <a:lnTo>
                  <a:pt x="4520" y="971"/>
                </a:lnTo>
                <a:lnTo>
                  <a:pt x="4517" y="971"/>
                </a:lnTo>
                <a:lnTo>
                  <a:pt x="4520" y="971"/>
                </a:lnTo>
                <a:lnTo>
                  <a:pt x="4520" y="971"/>
                </a:lnTo>
                <a:lnTo>
                  <a:pt x="4524" y="969"/>
                </a:lnTo>
                <a:lnTo>
                  <a:pt x="4524" y="967"/>
                </a:lnTo>
                <a:lnTo>
                  <a:pt x="4526" y="969"/>
                </a:lnTo>
                <a:lnTo>
                  <a:pt x="4524" y="975"/>
                </a:lnTo>
                <a:lnTo>
                  <a:pt x="4528" y="975"/>
                </a:lnTo>
                <a:lnTo>
                  <a:pt x="4528" y="975"/>
                </a:lnTo>
                <a:lnTo>
                  <a:pt x="4530" y="975"/>
                </a:lnTo>
                <a:lnTo>
                  <a:pt x="4532" y="977"/>
                </a:lnTo>
                <a:lnTo>
                  <a:pt x="4534" y="977"/>
                </a:lnTo>
                <a:lnTo>
                  <a:pt x="4534" y="977"/>
                </a:lnTo>
                <a:lnTo>
                  <a:pt x="4536" y="977"/>
                </a:lnTo>
                <a:lnTo>
                  <a:pt x="4536" y="979"/>
                </a:lnTo>
                <a:lnTo>
                  <a:pt x="4538" y="977"/>
                </a:lnTo>
                <a:lnTo>
                  <a:pt x="4543" y="977"/>
                </a:lnTo>
                <a:lnTo>
                  <a:pt x="4545" y="975"/>
                </a:lnTo>
                <a:lnTo>
                  <a:pt x="4549" y="975"/>
                </a:lnTo>
                <a:lnTo>
                  <a:pt x="4551" y="973"/>
                </a:lnTo>
                <a:lnTo>
                  <a:pt x="4559" y="969"/>
                </a:lnTo>
                <a:lnTo>
                  <a:pt x="4561" y="967"/>
                </a:lnTo>
                <a:lnTo>
                  <a:pt x="4566" y="965"/>
                </a:lnTo>
                <a:lnTo>
                  <a:pt x="4568" y="960"/>
                </a:lnTo>
                <a:lnTo>
                  <a:pt x="4570" y="958"/>
                </a:lnTo>
                <a:lnTo>
                  <a:pt x="4570" y="958"/>
                </a:lnTo>
                <a:lnTo>
                  <a:pt x="4572" y="956"/>
                </a:lnTo>
                <a:lnTo>
                  <a:pt x="4576" y="950"/>
                </a:lnTo>
                <a:lnTo>
                  <a:pt x="4578" y="948"/>
                </a:lnTo>
                <a:lnTo>
                  <a:pt x="4580" y="948"/>
                </a:lnTo>
                <a:lnTo>
                  <a:pt x="4580" y="946"/>
                </a:lnTo>
                <a:lnTo>
                  <a:pt x="4582" y="944"/>
                </a:lnTo>
                <a:lnTo>
                  <a:pt x="4585" y="941"/>
                </a:lnTo>
                <a:lnTo>
                  <a:pt x="4587" y="939"/>
                </a:lnTo>
                <a:lnTo>
                  <a:pt x="4589" y="937"/>
                </a:lnTo>
                <a:lnTo>
                  <a:pt x="4589" y="935"/>
                </a:lnTo>
                <a:lnTo>
                  <a:pt x="4595" y="931"/>
                </a:lnTo>
                <a:lnTo>
                  <a:pt x="4599" y="927"/>
                </a:lnTo>
                <a:lnTo>
                  <a:pt x="4603" y="923"/>
                </a:lnTo>
                <a:lnTo>
                  <a:pt x="4603" y="921"/>
                </a:lnTo>
                <a:lnTo>
                  <a:pt x="4608" y="916"/>
                </a:lnTo>
                <a:lnTo>
                  <a:pt x="4610" y="912"/>
                </a:lnTo>
                <a:lnTo>
                  <a:pt x="4612" y="910"/>
                </a:lnTo>
                <a:lnTo>
                  <a:pt x="4612" y="906"/>
                </a:lnTo>
                <a:lnTo>
                  <a:pt x="4614" y="904"/>
                </a:lnTo>
                <a:lnTo>
                  <a:pt x="4614" y="902"/>
                </a:lnTo>
                <a:lnTo>
                  <a:pt x="4616" y="902"/>
                </a:lnTo>
                <a:lnTo>
                  <a:pt x="4622" y="895"/>
                </a:lnTo>
                <a:lnTo>
                  <a:pt x="4624" y="891"/>
                </a:lnTo>
                <a:lnTo>
                  <a:pt x="4626" y="887"/>
                </a:lnTo>
                <a:lnTo>
                  <a:pt x="4629" y="885"/>
                </a:lnTo>
                <a:lnTo>
                  <a:pt x="4631" y="883"/>
                </a:lnTo>
                <a:lnTo>
                  <a:pt x="4633" y="881"/>
                </a:lnTo>
                <a:lnTo>
                  <a:pt x="4637" y="879"/>
                </a:lnTo>
                <a:lnTo>
                  <a:pt x="4637" y="876"/>
                </a:lnTo>
                <a:lnTo>
                  <a:pt x="4639" y="874"/>
                </a:lnTo>
                <a:lnTo>
                  <a:pt x="4639" y="870"/>
                </a:lnTo>
                <a:lnTo>
                  <a:pt x="4641" y="866"/>
                </a:lnTo>
                <a:lnTo>
                  <a:pt x="4641" y="866"/>
                </a:lnTo>
                <a:lnTo>
                  <a:pt x="4641" y="864"/>
                </a:lnTo>
                <a:lnTo>
                  <a:pt x="4641" y="864"/>
                </a:lnTo>
                <a:lnTo>
                  <a:pt x="4641" y="862"/>
                </a:lnTo>
                <a:lnTo>
                  <a:pt x="4641" y="862"/>
                </a:lnTo>
                <a:lnTo>
                  <a:pt x="4641" y="860"/>
                </a:lnTo>
                <a:lnTo>
                  <a:pt x="4643" y="860"/>
                </a:lnTo>
                <a:lnTo>
                  <a:pt x="4643" y="853"/>
                </a:lnTo>
                <a:lnTo>
                  <a:pt x="4643" y="851"/>
                </a:lnTo>
                <a:lnTo>
                  <a:pt x="4643" y="849"/>
                </a:lnTo>
                <a:lnTo>
                  <a:pt x="4643" y="849"/>
                </a:lnTo>
                <a:lnTo>
                  <a:pt x="4645" y="847"/>
                </a:lnTo>
                <a:lnTo>
                  <a:pt x="4645" y="845"/>
                </a:lnTo>
                <a:lnTo>
                  <a:pt x="4645" y="845"/>
                </a:lnTo>
                <a:lnTo>
                  <a:pt x="4643" y="845"/>
                </a:lnTo>
                <a:lnTo>
                  <a:pt x="4643" y="845"/>
                </a:lnTo>
                <a:lnTo>
                  <a:pt x="4643" y="837"/>
                </a:lnTo>
                <a:lnTo>
                  <a:pt x="4643" y="832"/>
                </a:lnTo>
                <a:lnTo>
                  <a:pt x="4645" y="828"/>
                </a:lnTo>
                <a:lnTo>
                  <a:pt x="4645" y="826"/>
                </a:lnTo>
                <a:lnTo>
                  <a:pt x="4645" y="824"/>
                </a:lnTo>
                <a:lnTo>
                  <a:pt x="4647" y="820"/>
                </a:lnTo>
                <a:lnTo>
                  <a:pt x="4649" y="816"/>
                </a:lnTo>
                <a:lnTo>
                  <a:pt x="4652" y="814"/>
                </a:lnTo>
                <a:lnTo>
                  <a:pt x="4654" y="811"/>
                </a:lnTo>
                <a:lnTo>
                  <a:pt x="4656" y="809"/>
                </a:lnTo>
                <a:lnTo>
                  <a:pt x="4656" y="807"/>
                </a:lnTo>
                <a:lnTo>
                  <a:pt x="4658" y="805"/>
                </a:lnTo>
                <a:lnTo>
                  <a:pt x="4656" y="805"/>
                </a:lnTo>
                <a:lnTo>
                  <a:pt x="4656" y="803"/>
                </a:lnTo>
                <a:lnTo>
                  <a:pt x="4654" y="801"/>
                </a:lnTo>
                <a:lnTo>
                  <a:pt x="4652" y="801"/>
                </a:lnTo>
                <a:lnTo>
                  <a:pt x="4654" y="799"/>
                </a:lnTo>
                <a:lnTo>
                  <a:pt x="4654" y="797"/>
                </a:lnTo>
                <a:lnTo>
                  <a:pt x="4654" y="793"/>
                </a:lnTo>
                <a:lnTo>
                  <a:pt x="4652" y="793"/>
                </a:lnTo>
                <a:lnTo>
                  <a:pt x="4649" y="788"/>
                </a:lnTo>
                <a:lnTo>
                  <a:pt x="4647" y="788"/>
                </a:lnTo>
                <a:lnTo>
                  <a:pt x="4649" y="788"/>
                </a:lnTo>
                <a:lnTo>
                  <a:pt x="4654" y="788"/>
                </a:lnTo>
                <a:lnTo>
                  <a:pt x="4656" y="788"/>
                </a:lnTo>
                <a:lnTo>
                  <a:pt x="4656" y="786"/>
                </a:lnTo>
                <a:lnTo>
                  <a:pt x="4656" y="784"/>
                </a:lnTo>
                <a:lnTo>
                  <a:pt x="4654" y="782"/>
                </a:lnTo>
                <a:lnTo>
                  <a:pt x="4652" y="780"/>
                </a:lnTo>
                <a:lnTo>
                  <a:pt x="4649" y="780"/>
                </a:lnTo>
                <a:lnTo>
                  <a:pt x="4645" y="778"/>
                </a:lnTo>
                <a:lnTo>
                  <a:pt x="4641" y="774"/>
                </a:lnTo>
                <a:lnTo>
                  <a:pt x="4639" y="770"/>
                </a:lnTo>
                <a:lnTo>
                  <a:pt x="4639" y="770"/>
                </a:lnTo>
                <a:lnTo>
                  <a:pt x="4635" y="765"/>
                </a:lnTo>
                <a:lnTo>
                  <a:pt x="4633" y="765"/>
                </a:lnTo>
                <a:lnTo>
                  <a:pt x="4633" y="765"/>
                </a:lnTo>
                <a:lnTo>
                  <a:pt x="4626" y="765"/>
                </a:lnTo>
                <a:lnTo>
                  <a:pt x="4622" y="765"/>
                </a:lnTo>
                <a:lnTo>
                  <a:pt x="4618" y="763"/>
                </a:lnTo>
                <a:lnTo>
                  <a:pt x="4616" y="763"/>
                </a:lnTo>
                <a:lnTo>
                  <a:pt x="4618" y="765"/>
                </a:lnTo>
                <a:lnTo>
                  <a:pt x="4618" y="767"/>
                </a:lnTo>
                <a:lnTo>
                  <a:pt x="4618" y="770"/>
                </a:lnTo>
                <a:lnTo>
                  <a:pt x="4618" y="772"/>
                </a:lnTo>
                <a:lnTo>
                  <a:pt x="4616" y="776"/>
                </a:lnTo>
                <a:lnTo>
                  <a:pt x="4614" y="778"/>
                </a:lnTo>
                <a:lnTo>
                  <a:pt x="4614" y="780"/>
                </a:lnTo>
                <a:lnTo>
                  <a:pt x="4612" y="780"/>
                </a:lnTo>
                <a:lnTo>
                  <a:pt x="4610" y="780"/>
                </a:lnTo>
                <a:lnTo>
                  <a:pt x="4612" y="778"/>
                </a:lnTo>
                <a:lnTo>
                  <a:pt x="4614" y="776"/>
                </a:lnTo>
                <a:lnTo>
                  <a:pt x="4616" y="774"/>
                </a:lnTo>
                <a:lnTo>
                  <a:pt x="4616" y="772"/>
                </a:lnTo>
                <a:lnTo>
                  <a:pt x="4614" y="772"/>
                </a:lnTo>
                <a:lnTo>
                  <a:pt x="4614" y="772"/>
                </a:lnTo>
                <a:lnTo>
                  <a:pt x="4612" y="772"/>
                </a:lnTo>
                <a:lnTo>
                  <a:pt x="4610" y="776"/>
                </a:lnTo>
                <a:lnTo>
                  <a:pt x="4605" y="778"/>
                </a:lnTo>
                <a:lnTo>
                  <a:pt x="4603" y="778"/>
                </a:lnTo>
                <a:lnTo>
                  <a:pt x="4597" y="780"/>
                </a:lnTo>
                <a:lnTo>
                  <a:pt x="4597" y="778"/>
                </a:lnTo>
                <a:lnTo>
                  <a:pt x="4595" y="778"/>
                </a:lnTo>
                <a:lnTo>
                  <a:pt x="4597" y="778"/>
                </a:lnTo>
                <a:lnTo>
                  <a:pt x="4599" y="776"/>
                </a:lnTo>
                <a:lnTo>
                  <a:pt x="4601" y="772"/>
                </a:lnTo>
                <a:lnTo>
                  <a:pt x="4603" y="772"/>
                </a:lnTo>
                <a:lnTo>
                  <a:pt x="4605" y="772"/>
                </a:lnTo>
                <a:lnTo>
                  <a:pt x="4601" y="772"/>
                </a:lnTo>
                <a:lnTo>
                  <a:pt x="4599" y="770"/>
                </a:lnTo>
                <a:lnTo>
                  <a:pt x="4597" y="767"/>
                </a:lnTo>
                <a:lnTo>
                  <a:pt x="4599" y="767"/>
                </a:lnTo>
                <a:lnTo>
                  <a:pt x="4599" y="767"/>
                </a:lnTo>
                <a:lnTo>
                  <a:pt x="4599" y="767"/>
                </a:lnTo>
                <a:lnTo>
                  <a:pt x="4601" y="765"/>
                </a:lnTo>
                <a:lnTo>
                  <a:pt x="4599" y="763"/>
                </a:lnTo>
                <a:lnTo>
                  <a:pt x="4597" y="765"/>
                </a:lnTo>
                <a:lnTo>
                  <a:pt x="4595" y="767"/>
                </a:lnTo>
                <a:lnTo>
                  <a:pt x="4593" y="767"/>
                </a:lnTo>
                <a:lnTo>
                  <a:pt x="4595" y="770"/>
                </a:lnTo>
                <a:lnTo>
                  <a:pt x="4597" y="770"/>
                </a:lnTo>
                <a:lnTo>
                  <a:pt x="4595" y="774"/>
                </a:lnTo>
                <a:lnTo>
                  <a:pt x="4593" y="774"/>
                </a:lnTo>
                <a:lnTo>
                  <a:pt x="4591" y="774"/>
                </a:lnTo>
                <a:lnTo>
                  <a:pt x="4589" y="774"/>
                </a:lnTo>
                <a:lnTo>
                  <a:pt x="4589" y="774"/>
                </a:lnTo>
                <a:lnTo>
                  <a:pt x="4589" y="772"/>
                </a:lnTo>
                <a:lnTo>
                  <a:pt x="4589" y="770"/>
                </a:lnTo>
                <a:lnTo>
                  <a:pt x="4589" y="763"/>
                </a:lnTo>
                <a:lnTo>
                  <a:pt x="4591" y="761"/>
                </a:lnTo>
                <a:lnTo>
                  <a:pt x="4591" y="759"/>
                </a:lnTo>
                <a:lnTo>
                  <a:pt x="4589" y="757"/>
                </a:lnTo>
                <a:lnTo>
                  <a:pt x="4589" y="757"/>
                </a:lnTo>
                <a:lnTo>
                  <a:pt x="4587" y="757"/>
                </a:lnTo>
                <a:lnTo>
                  <a:pt x="4582" y="757"/>
                </a:lnTo>
                <a:lnTo>
                  <a:pt x="4576" y="759"/>
                </a:lnTo>
                <a:lnTo>
                  <a:pt x="4570" y="757"/>
                </a:lnTo>
                <a:lnTo>
                  <a:pt x="4568" y="757"/>
                </a:lnTo>
                <a:lnTo>
                  <a:pt x="4568" y="755"/>
                </a:lnTo>
                <a:lnTo>
                  <a:pt x="4566" y="753"/>
                </a:lnTo>
                <a:lnTo>
                  <a:pt x="4568" y="753"/>
                </a:lnTo>
                <a:lnTo>
                  <a:pt x="4568" y="751"/>
                </a:lnTo>
                <a:lnTo>
                  <a:pt x="4572" y="749"/>
                </a:lnTo>
                <a:lnTo>
                  <a:pt x="4574" y="747"/>
                </a:lnTo>
                <a:lnTo>
                  <a:pt x="4580" y="742"/>
                </a:lnTo>
                <a:lnTo>
                  <a:pt x="4582" y="740"/>
                </a:lnTo>
                <a:lnTo>
                  <a:pt x="4585" y="738"/>
                </a:lnTo>
                <a:lnTo>
                  <a:pt x="4589" y="736"/>
                </a:lnTo>
                <a:lnTo>
                  <a:pt x="4593" y="734"/>
                </a:lnTo>
                <a:lnTo>
                  <a:pt x="4595" y="732"/>
                </a:lnTo>
                <a:lnTo>
                  <a:pt x="4597" y="730"/>
                </a:lnTo>
                <a:lnTo>
                  <a:pt x="4601" y="728"/>
                </a:lnTo>
                <a:lnTo>
                  <a:pt x="4603" y="728"/>
                </a:lnTo>
                <a:lnTo>
                  <a:pt x="4608" y="721"/>
                </a:lnTo>
                <a:lnTo>
                  <a:pt x="4610" y="719"/>
                </a:lnTo>
                <a:lnTo>
                  <a:pt x="4610" y="717"/>
                </a:lnTo>
                <a:lnTo>
                  <a:pt x="4610" y="717"/>
                </a:lnTo>
                <a:lnTo>
                  <a:pt x="4616" y="711"/>
                </a:lnTo>
                <a:lnTo>
                  <a:pt x="4620" y="709"/>
                </a:lnTo>
                <a:lnTo>
                  <a:pt x="4624" y="705"/>
                </a:lnTo>
                <a:lnTo>
                  <a:pt x="4629" y="702"/>
                </a:lnTo>
                <a:lnTo>
                  <a:pt x="4629" y="702"/>
                </a:lnTo>
                <a:lnTo>
                  <a:pt x="4631" y="700"/>
                </a:lnTo>
                <a:lnTo>
                  <a:pt x="4633" y="698"/>
                </a:lnTo>
                <a:lnTo>
                  <a:pt x="4635" y="698"/>
                </a:lnTo>
                <a:lnTo>
                  <a:pt x="4637" y="696"/>
                </a:lnTo>
                <a:lnTo>
                  <a:pt x="4643" y="692"/>
                </a:lnTo>
                <a:lnTo>
                  <a:pt x="4643" y="692"/>
                </a:lnTo>
                <a:lnTo>
                  <a:pt x="4645" y="686"/>
                </a:lnTo>
                <a:lnTo>
                  <a:pt x="4647" y="684"/>
                </a:lnTo>
                <a:lnTo>
                  <a:pt x="4649" y="679"/>
                </a:lnTo>
                <a:lnTo>
                  <a:pt x="4656" y="677"/>
                </a:lnTo>
                <a:lnTo>
                  <a:pt x="4660" y="675"/>
                </a:lnTo>
                <a:lnTo>
                  <a:pt x="4662" y="673"/>
                </a:lnTo>
                <a:lnTo>
                  <a:pt x="4666" y="669"/>
                </a:lnTo>
                <a:lnTo>
                  <a:pt x="4670" y="665"/>
                </a:lnTo>
                <a:lnTo>
                  <a:pt x="4673" y="663"/>
                </a:lnTo>
                <a:lnTo>
                  <a:pt x="4683" y="661"/>
                </a:lnTo>
                <a:lnTo>
                  <a:pt x="4687" y="661"/>
                </a:lnTo>
                <a:lnTo>
                  <a:pt x="4691" y="658"/>
                </a:lnTo>
                <a:lnTo>
                  <a:pt x="4696" y="658"/>
                </a:lnTo>
                <a:lnTo>
                  <a:pt x="4702" y="661"/>
                </a:lnTo>
                <a:lnTo>
                  <a:pt x="4717" y="658"/>
                </a:lnTo>
                <a:lnTo>
                  <a:pt x="4719" y="661"/>
                </a:lnTo>
                <a:lnTo>
                  <a:pt x="4721" y="661"/>
                </a:lnTo>
                <a:lnTo>
                  <a:pt x="4723" y="665"/>
                </a:lnTo>
                <a:lnTo>
                  <a:pt x="4723" y="665"/>
                </a:lnTo>
                <a:lnTo>
                  <a:pt x="4727" y="663"/>
                </a:lnTo>
                <a:lnTo>
                  <a:pt x="4729" y="658"/>
                </a:lnTo>
                <a:lnTo>
                  <a:pt x="4731" y="658"/>
                </a:lnTo>
                <a:lnTo>
                  <a:pt x="4735" y="661"/>
                </a:lnTo>
                <a:lnTo>
                  <a:pt x="4737" y="661"/>
                </a:lnTo>
                <a:lnTo>
                  <a:pt x="4744" y="663"/>
                </a:lnTo>
                <a:lnTo>
                  <a:pt x="4748" y="663"/>
                </a:lnTo>
                <a:lnTo>
                  <a:pt x="4750" y="661"/>
                </a:lnTo>
                <a:lnTo>
                  <a:pt x="4756" y="658"/>
                </a:lnTo>
                <a:lnTo>
                  <a:pt x="4758" y="663"/>
                </a:lnTo>
                <a:lnTo>
                  <a:pt x="4763" y="663"/>
                </a:lnTo>
                <a:lnTo>
                  <a:pt x="4765" y="663"/>
                </a:lnTo>
                <a:lnTo>
                  <a:pt x="4767" y="661"/>
                </a:lnTo>
                <a:lnTo>
                  <a:pt x="4765" y="661"/>
                </a:lnTo>
                <a:lnTo>
                  <a:pt x="4763" y="661"/>
                </a:lnTo>
                <a:lnTo>
                  <a:pt x="4763" y="658"/>
                </a:lnTo>
                <a:lnTo>
                  <a:pt x="4763" y="656"/>
                </a:lnTo>
                <a:lnTo>
                  <a:pt x="4765" y="658"/>
                </a:lnTo>
                <a:lnTo>
                  <a:pt x="4769" y="658"/>
                </a:lnTo>
                <a:lnTo>
                  <a:pt x="4769" y="658"/>
                </a:lnTo>
                <a:lnTo>
                  <a:pt x="4769" y="656"/>
                </a:lnTo>
                <a:lnTo>
                  <a:pt x="4769" y="656"/>
                </a:lnTo>
                <a:lnTo>
                  <a:pt x="4767" y="654"/>
                </a:lnTo>
                <a:lnTo>
                  <a:pt x="4771" y="652"/>
                </a:lnTo>
                <a:lnTo>
                  <a:pt x="4773" y="652"/>
                </a:lnTo>
                <a:lnTo>
                  <a:pt x="4775" y="652"/>
                </a:lnTo>
                <a:lnTo>
                  <a:pt x="4784" y="654"/>
                </a:lnTo>
                <a:lnTo>
                  <a:pt x="4786" y="654"/>
                </a:lnTo>
                <a:lnTo>
                  <a:pt x="4788" y="656"/>
                </a:lnTo>
                <a:lnTo>
                  <a:pt x="4790" y="656"/>
                </a:lnTo>
                <a:lnTo>
                  <a:pt x="4788" y="656"/>
                </a:lnTo>
                <a:lnTo>
                  <a:pt x="4788" y="658"/>
                </a:lnTo>
                <a:lnTo>
                  <a:pt x="4790" y="656"/>
                </a:lnTo>
                <a:lnTo>
                  <a:pt x="4792" y="658"/>
                </a:lnTo>
                <a:lnTo>
                  <a:pt x="4792" y="658"/>
                </a:lnTo>
                <a:lnTo>
                  <a:pt x="4794" y="658"/>
                </a:lnTo>
                <a:lnTo>
                  <a:pt x="4794" y="656"/>
                </a:lnTo>
                <a:lnTo>
                  <a:pt x="4794" y="656"/>
                </a:lnTo>
                <a:lnTo>
                  <a:pt x="4796" y="656"/>
                </a:lnTo>
                <a:lnTo>
                  <a:pt x="4798" y="656"/>
                </a:lnTo>
                <a:lnTo>
                  <a:pt x="4800" y="656"/>
                </a:lnTo>
                <a:lnTo>
                  <a:pt x="4802" y="656"/>
                </a:lnTo>
                <a:lnTo>
                  <a:pt x="4807" y="661"/>
                </a:lnTo>
                <a:lnTo>
                  <a:pt x="4809" y="663"/>
                </a:lnTo>
                <a:lnTo>
                  <a:pt x="4811" y="663"/>
                </a:lnTo>
                <a:lnTo>
                  <a:pt x="4813" y="663"/>
                </a:lnTo>
                <a:lnTo>
                  <a:pt x="4813" y="663"/>
                </a:lnTo>
                <a:lnTo>
                  <a:pt x="4809" y="665"/>
                </a:lnTo>
                <a:lnTo>
                  <a:pt x="4807" y="665"/>
                </a:lnTo>
                <a:lnTo>
                  <a:pt x="4802" y="665"/>
                </a:lnTo>
                <a:lnTo>
                  <a:pt x="4796" y="667"/>
                </a:lnTo>
                <a:lnTo>
                  <a:pt x="4800" y="671"/>
                </a:lnTo>
                <a:lnTo>
                  <a:pt x="4805" y="671"/>
                </a:lnTo>
                <a:lnTo>
                  <a:pt x="4811" y="671"/>
                </a:lnTo>
                <a:lnTo>
                  <a:pt x="4813" y="669"/>
                </a:lnTo>
                <a:lnTo>
                  <a:pt x="4815" y="667"/>
                </a:lnTo>
                <a:lnTo>
                  <a:pt x="4815" y="667"/>
                </a:lnTo>
                <a:lnTo>
                  <a:pt x="4817" y="669"/>
                </a:lnTo>
                <a:lnTo>
                  <a:pt x="4821" y="669"/>
                </a:lnTo>
                <a:lnTo>
                  <a:pt x="4823" y="669"/>
                </a:lnTo>
                <a:lnTo>
                  <a:pt x="4825" y="667"/>
                </a:lnTo>
                <a:lnTo>
                  <a:pt x="4828" y="667"/>
                </a:lnTo>
                <a:lnTo>
                  <a:pt x="4828" y="667"/>
                </a:lnTo>
                <a:lnTo>
                  <a:pt x="4830" y="663"/>
                </a:lnTo>
                <a:lnTo>
                  <a:pt x="4834" y="663"/>
                </a:lnTo>
                <a:lnTo>
                  <a:pt x="4838" y="665"/>
                </a:lnTo>
                <a:lnTo>
                  <a:pt x="4838" y="667"/>
                </a:lnTo>
                <a:lnTo>
                  <a:pt x="4842" y="667"/>
                </a:lnTo>
                <a:lnTo>
                  <a:pt x="4844" y="665"/>
                </a:lnTo>
                <a:lnTo>
                  <a:pt x="4844" y="663"/>
                </a:lnTo>
                <a:lnTo>
                  <a:pt x="4849" y="665"/>
                </a:lnTo>
                <a:lnTo>
                  <a:pt x="4851" y="665"/>
                </a:lnTo>
                <a:lnTo>
                  <a:pt x="4853" y="665"/>
                </a:lnTo>
                <a:lnTo>
                  <a:pt x="4855" y="665"/>
                </a:lnTo>
                <a:lnTo>
                  <a:pt x="4855" y="663"/>
                </a:lnTo>
                <a:lnTo>
                  <a:pt x="4855" y="661"/>
                </a:lnTo>
                <a:lnTo>
                  <a:pt x="4853" y="658"/>
                </a:lnTo>
                <a:lnTo>
                  <a:pt x="4846" y="656"/>
                </a:lnTo>
                <a:lnTo>
                  <a:pt x="4844" y="658"/>
                </a:lnTo>
                <a:lnTo>
                  <a:pt x="4842" y="658"/>
                </a:lnTo>
                <a:lnTo>
                  <a:pt x="4842" y="658"/>
                </a:lnTo>
                <a:lnTo>
                  <a:pt x="4840" y="656"/>
                </a:lnTo>
                <a:lnTo>
                  <a:pt x="4842" y="656"/>
                </a:lnTo>
                <a:lnTo>
                  <a:pt x="4842" y="654"/>
                </a:lnTo>
                <a:lnTo>
                  <a:pt x="4842" y="652"/>
                </a:lnTo>
                <a:lnTo>
                  <a:pt x="4842" y="650"/>
                </a:lnTo>
                <a:lnTo>
                  <a:pt x="4844" y="650"/>
                </a:lnTo>
                <a:lnTo>
                  <a:pt x="4844" y="650"/>
                </a:lnTo>
                <a:lnTo>
                  <a:pt x="4846" y="644"/>
                </a:lnTo>
                <a:lnTo>
                  <a:pt x="4853" y="640"/>
                </a:lnTo>
                <a:lnTo>
                  <a:pt x="4859" y="635"/>
                </a:lnTo>
                <a:lnTo>
                  <a:pt x="4863" y="631"/>
                </a:lnTo>
                <a:lnTo>
                  <a:pt x="4865" y="629"/>
                </a:lnTo>
                <a:lnTo>
                  <a:pt x="4869" y="625"/>
                </a:lnTo>
                <a:lnTo>
                  <a:pt x="4874" y="623"/>
                </a:lnTo>
                <a:lnTo>
                  <a:pt x="4874" y="621"/>
                </a:lnTo>
                <a:lnTo>
                  <a:pt x="4878" y="619"/>
                </a:lnTo>
                <a:lnTo>
                  <a:pt x="4878" y="614"/>
                </a:lnTo>
                <a:lnTo>
                  <a:pt x="4880" y="614"/>
                </a:lnTo>
                <a:lnTo>
                  <a:pt x="4880" y="612"/>
                </a:lnTo>
                <a:lnTo>
                  <a:pt x="4884" y="610"/>
                </a:lnTo>
                <a:lnTo>
                  <a:pt x="4888" y="608"/>
                </a:lnTo>
                <a:lnTo>
                  <a:pt x="4888" y="608"/>
                </a:lnTo>
                <a:lnTo>
                  <a:pt x="4895" y="608"/>
                </a:lnTo>
                <a:lnTo>
                  <a:pt x="4897" y="608"/>
                </a:lnTo>
                <a:lnTo>
                  <a:pt x="4899" y="608"/>
                </a:lnTo>
                <a:lnTo>
                  <a:pt x="4901" y="608"/>
                </a:lnTo>
                <a:lnTo>
                  <a:pt x="4905" y="608"/>
                </a:lnTo>
                <a:lnTo>
                  <a:pt x="4909" y="606"/>
                </a:lnTo>
                <a:lnTo>
                  <a:pt x="4911" y="604"/>
                </a:lnTo>
                <a:lnTo>
                  <a:pt x="4913" y="604"/>
                </a:lnTo>
                <a:lnTo>
                  <a:pt x="4916" y="606"/>
                </a:lnTo>
                <a:lnTo>
                  <a:pt x="4918" y="608"/>
                </a:lnTo>
                <a:lnTo>
                  <a:pt x="4918" y="608"/>
                </a:lnTo>
                <a:lnTo>
                  <a:pt x="4920" y="610"/>
                </a:lnTo>
                <a:lnTo>
                  <a:pt x="4922" y="608"/>
                </a:lnTo>
                <a:lnTo>
                  <a:pt x="4928" y="606"/>
                </a:lnTo>
                <a:lnTo>
                  <a:pt x="4928" y="606"/>
                </a:lnTo>
                <a:lnTo>
                  <a:pt x="4930" y="606"/>
                </a:lnTo>
                <a:lnTo>
                  <a:pt x="4930" y="606"/>
                </a:lnTo>
                <a:lnTo>
                  <a:pt x="4930" y="608"/>
                </a:lnTo>
                <a:lnTo>
                  <a:pt x="4930" y="610"/>
                </a:lnTo>
                <a:lnTo>
                  <a:pt x="4928" y="614"/>
                </a:lnTo>
                <a:lnTo>
                  <a:pt x="4924" y="619"/>
                </a:lnTo>
                <a:lnTo>
                  <a:pt x="4924" y="619"/>
                </a:lnTo>
                <a:lnTo>
                  <a:pt x="4924" y="621"/>
                </a:lnTo>
                <a:lnTo>
                  <a:pt x="4924" y="623"/>
                </a:lnTo>
                <a:lnTo>
                  <a:pt x="4924" y="625"/>
                </a:lnTo>
                <a:lnTo>
                  <a:pt x="4922" y="627"/>
                </a:lnTo>
                <a:lnTo>
                  <a:pt x="4924" y="627"/>
                </a:lnTo>
                <a:lnTo>
                  <a:pt x="4926" y="625"/>
                </a:lnTo>
                <a:lnTo>
                  <a:pt x="4928" y="625"/>
                </a:lnTo>
                <a:lnTo>
                  <a:pt x="4930" y="625"/>
                </a:lnTo>
                <a:lnTo>
                  <a:pt x="4930" y="625"/>
                </a:lnTo>
                <a:lnTo>
                  <a:pt x="4928" y="629"/>
                </a:lnTo>
                <a:lnTo>
                  <a:pt x="4928" y="631"/>
                </a:lnTo>
                <a:lnTo>
                  <a:pt x="4928" y="631"/>
                </a:lnTo>
                <a:lnTo>
                  <a:pt x="4928" y="633"/>
                </a:lnTo>
                <a:lnTo>
                  <a:pt x="4930" y="633"/>
                </a:lnTo>
                <a:lnTo>
                  <a:pt x="4930" y="631"/>
                </a:lnTo>
                <a:lnTo>
                  <a:pt x="4932" y="631"/>
                </a:lnTo>
                <a:lnTo>
                  <a:pt x="4937" y="631"/>
                </a:lnTo>
                <a:lnTo>
                  <a:pt x="4939" y="627"/>
                </a:lnTo>
                <a:lnTo>
                  <a:pt x="4941" y="627"/>
                </a:lnTo>
                <a:lnTo>
                  <a:pt x="4957" y="612"/>
                </a:lnTo>
                <a:lnTo>
                  <a:pt x="4960" y="610"/>
                </a:lnTo>
                <a:lnTo>
                  <a:pt x="4962" y="610"/>
                </a:lnTo>
                <a:lnTo>
                  <a:pt x="4964" y="610"/>
                </a:lnTo>
                <a:lnTo>
                  <a:pt x="4964" y="610"/>
                </a:lnTo>
                <a:lnTo>
                  <a:pt x="4966" y="610"/>
                </a:lnTo>
                <a:lnTo>
                  <a:pt x="4966" y="610"/>
                </a:lnTo>
                <a:lnTo>
                  <a:pt x="4968" y="610"/>
                </a:lnTo>
                <a:lnTo>
                  <a:pt x="4968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0" y="612"/>
                </a:lnTo>
                <a:lnTo>
                  <a:pt x="4972" y="612"/>
                </a:lnTo>
                <a:lnTo>
                  <a:pt x="4972" y="610"/>
                </a:lnTo>
                <a:lnTo>
                  <a:pt x="4972" y="610"/>
                </a:lnTo>
                <a:lnTo>
                  <a:pt x="4972" y="608"/>
                </a:lnTo>
                <a:lnTo>
                  <a:pt x="4970" y="608"/>
                </a:lnTo>
                <a:lnTo>
                  <a:pt x="4970" y="606"/>
                </a:lnTo>
                <a:lnTo>
                  <a:pt x="4970" y="602"/>
                </a:lnTo>
                <a:lnTo>
                  <a:pt x="4970" y="600"/>
                </a:lnTo>
                <a:lnTo>
                  <a:pt x="4972" y="598"/>
                </a:lnTo>
                <a:lnTo>
                  <a:pt x="4972" y="596"/>
                </a:lnTo>
                <a:lnTo>
                  <a:pt x="4972" y="596"/>
                </a:lnTo>
                <a:lnTo>
                  <a:pt x="4974" y="596"/>
                </a:lnTo>
                <a:lnTo>
                  <a:pt x="4972" y="593"/>
                </a:lnTo>
                <a:lnTo>
                  <a:pt x="4974" y="591"/>
                </a:lnTo>
                <a:lnTo>
                  <a:pt x="4974" y="591"/>
                </a:lnTo>
                <a:lnTo>
                  <a:pt x="4987" y="587"/>
                </a:lnTo>
                <a:lnTo>
                  <a:pt x="4989" y="587"/>
                </a:lnTo>
                <a:lnTo>
                  <a:pt x="4991" y="587"/>
                </a:lnTo>
                <a:lnTo>
                  <a:pt x="4995" y="591"/>
                </a:lnTo>
                <a:lnTo>
                  <a:pt x="4999" y="591"/>
                </a:lnTo>
                <a:lnTo>
                  <a:pt x="5004" y="591"/>
                </a:lnTo>
                <a:lnTo>
                  <a:pt x="5004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3"/>
                </a:lnTo>
                <a:lnTo>
                  <a:pt x="5001" y="596"/>
                </a:lnTo>
                <a:lnTo>
                  <a:pt x="4999" y="593"/>
                </a:lnTo>
                <a:lnTo>
                  <a:pt x="4997" y="593"/>
                </a:lnTo>
                <a:lnTo>
                  <a:pt x="4993" y="593"/>
                </a:lnTo>
                <a:lnTo>
                  <a:pt x="4993" y="593"/>
                </a:lnTo>
                <a:lnTo>
                  <a:pt x="4987" y="596"/>
                </a:lnTo>
                <a:lnTo>
                  <a:pt x="4987" y="598"/>
                </a:lnTo>
                <a:lnTo>
                  <a:pt x="4985" y="602"/>
                </a:lnTo>
                <a:lnTo>
                  <a:pt x="4985" y="606"/>
                </a:lnTo>
                <a:lnTo>
                  <a:pt x="4985" y="610"/>
                </a:lnTo>
                <a:lnTo>
                  <a:pt x="4983" y="610"/>
                </a:lnTo>
                <a:lnTo>
                  <a:pt x="4981" y="612"/>
                </a:lnTo>
                <a:lnTo>
                  <a:pt x="4981" y="614"/>
                </a:lnTo>
                <a:lnTo>
                  <a:pt x="4983" y="617"/>
                </a:lnTo>
                <a:lnTo>
                  <a:pt x="4983" y="617"/>
                </a:lnTo>
                <a:lnTo>
                  <a:pt x="4985" y="619"/>
                </a:lnTo>
                <a:lnTo>
                  <a:pt x="4983" y="621"/>
                </a:lnTo>
                <a:lnTo>
                  <a:pt x="4978" y="623"/>
                </a:lnTo>
                <a:lnTo>
                  <a:pt x="4978" y="623"/>
                </a:lnTo>
                <a:lnTo>
                  <a:pt x="4976" y="625"/>
                </a:lnTo>
                <a:lnTo>
                  <a:pt x="4978" y="627"/>
                </a:lnTo>
                <a:lnTo>
                  <a:pt x="4978" y="627"/>
                </a:lnTo>
                <a:lnTo>
                  <a:pt x="4976" y="629"/>
                </a:lnTo>
                <a:lnTo>
                  <a:pt x="4974" y="629"/>
                </a:lnTo>
                <a:lnTo>
                  <a:pt x="4968" y="629"/>
                </a:lnTo>
                <a:lnTo>
                  <a:pt x="4966" y="633"/>
                </a:lnTo>
                <a:lnTo>
                  <a:pt x="4957" y="635"/>
                </a:lnTo>
                <a:lnTo>
                  <a:pt x="4955" y="637"/>
                </a:lnTo>
                <a:lnTo>
                  <a:pt x="4955" y="637"/>
                </a:lnTo>
                <a:lnTo>
                  <a:pt x="4953" y="642"/>
                </a:lnTo>
                <a:lnTo>
                  <a:pt x="4951" y="644"/>
                </a:lnTo>
                <a:lnTo>
                  <a:pt x="4947" y="646"/>
                </a:lnTo>
                <a:lnTo>
                  <a:pt x="4943" y="650"/>
                </a:lnTo>
                <a:lnTo>
                  <a:pt x="4939" y="654"/>
                </a:lnTo>
                <a:lnTo>
                  <a:pt x="4937" y="656"/>
                </a:lnTo>
                <a:lnTo>
                  <a:pt x="4934" y="656"/>
                </a:lnTo>
                <a:lnTo>
                  <a:pt x="4930" y="661"/>
                </a:lnTo>
                <a:lnTo>
                  <a:pt x="4924" y="665"/>
                </a:lnTo>
                <a:lnTo>
                  <a:pt x="4920" y="673"/>
                </a:lnTo>
                <a:lnTo>
                  <a:pt x="4918" y="675"/>
                </a:lnTo>
                <a:lnTo>
                  <a:pt x="4916" y="677"/>
                </a:lnTo>
                <a:lnTo>
                  <a:pt x="4913" y="677"/>
                </a:lnTo>
                <a:lnTo>
                  <a:pt x="4911" y="679"/>
                </a:lnTo>
                <a:lnTo>
                  <a:pt x="4907" y="684"/>
                </a:lnTo>
                <a:lnTo>
                  <a:pt x="4903" y="686"/>
                </a:lnTo>
                <a:lnTo>
                  <a:pt x="4901" y="688"/>
                </a:lnTo>
                <a:lnTo>
                  <a:pt x="4901" y="690"/>
                </a:lnTo>
                <a:lnTo>
                  <a:pt x="4899" y="688"/>
                </a:lnTo>
                <a:lnTo>
                  <a:pt x="4897" y="690"/>
                </a:lnTo>
                <a:lnTo>
                  <a:pt x="4893" y="688"/>
                </a:lnTo>
                <a:lnTo>
                  <a:pt x="4888" y="694"/>
                </a:lnTo>
                <a:lnTo>
                  <a:pt x="4886" y="694"/>
                </a:lnTo>
                <a:lnTo>
                  <a:pt x="4882" y="692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4"/>
                </a:lnTo>
                <a:lnTo>
                  <a:pt x="4880" y="696"/>
                </a:lnTo>
                <a:lnTo>
                  <a:pt x="4882" y="696"/>
                </a:lnTo>
                <a:lnTo>
                  <a:pt x="4882" y="698"/>
                </a:lnTo>
                <a:lnTo>
                  <a:pt x="4882" y="700"/>
                </a:lnTo>
                <a:lnTo>
                  <a:pt x="4880" y="705"/>
                </a:lnTo>
                <a:lnTo>
                  <a:pt x="4878" y="707"/>
                </a:lnTo>
                <a:lnTo>
                  <a:pt x="4876" y="709"/>
                </a:lnTo>
                <a:lnTo>
                  <a:pt x="4869" y="715"/>
                </a:lnTo>
                <a:lnTo>
                  <a:pt x="4867" y="715"/>
                </a:lnTo>
                <a:lnTo>
                  <a:pt x="4867" y="715"/>
                </a:lnTo>
                <a:lnTo>
                  <a:pt x="4863" y="728"/>
                </a:lnTo>
                <a:lnTo>
                  <a:pt x="4863" y="734"/>
                </a:lnTo>
                <a:lnTo>
                  <a:pt x="4861" y="742"/>
                </a:lnTo>
                <a:lnTo>
                  <a:pt x="4861" y="747"/>
                </a:lnTo>
                <a:lnTo>
                  <a:pt x="4863" y="753"/>
                </a:lnTo>
                <a:lnTo>
                  <a:pt x="4863" y="759"/>
                </a:lnTo>
                <a:lnTo>
                  <a:pt x="4865" y="772"/>
                </a:lnTo>
                <a:lnTo>
                  <a:pt x="4867" y="776"/>
                </a:lnTo>
                <a:lnTo>
                  <a:pt x="4869" y="788"/>
                </a:lnTo>
                <a:lnTo>
                  <a:pt x="4869" y="793"/>
                </a:lnTo>
                <a:lnTo>
                  <a:pt x="4869" y="795"/>
                </a:lnTo>
                <a:lnTo>
                  <a:pt x="4872" y="797"/>
                </a:lnTo>
                <a:lnTo>
                  <a:pt x="4874" y="799"/>
                </a:lnTo>
                <a:lnTo>
                  <a:pt x="4874" y="801"/>
                </a:lnTo>
                <a:lnTo>
                  <a:pt x="4876" y="811"/>
                </a:lnTo>
                <a:lnTo>
                  <a:pt x="4876" y="820"/>
                </a:lnTo>
                <a:lnTo>
                  <a:pt x="4876" y="820"/>
                </a:lnTo>
                <a:lnTo>
                  <a:pt x="4876" y="822"/>
                </a:lnTo>
                <a:lnTo>
                  <a:pt x="4878" y="824"/>
                </a:lnTo>
                <a:lnTo>
                  <a:pt x="4878" y="826"/>
                </a:lnTo>
                <a:lnTo>
                  <a:pt x="4878" y="826"/>
                </a:lnTo>
                <a:lnTo>
                  <a:pt x="4878" y="828"/>
                </a:lnTo>
                <a:lnTo>
                  <a:pt x="4880" y="828"/>
                </a:lnTo>
                <a:lnTo>
                  <a:pt x="4884" y="824"/>
                </a:lnTo>
                <a:lnTo>
                  <a:pt x="4888" y="820"/>
                </a:lnTo>
                <a:lnTo>
                  <a:pt x="4890" y="820"/>
                </a:lnTo>
                <a:lnTo>
                  <a:pt x="4890" y="818"/>
                </a:lnTo>
                <a:lnTo>
                  <a:pt x="4895" y="816"/>
                </a:lnTo>
                <a:lnTo>
                  <a:pt x="4899" y="814"/>
                </a:lnTo>
                <a:lnTo>
                  <a:pt x="4901" y="807"/>
                </a:lnTo>
                <a:lnTo>
                  <a:pt x="4903" y="803"/>
                </a:lnTo>
                <a:lnTo>
                  <a:pt x="4903" y="801"/>
                </a:lnTo>
                <a:lnTo>
                  <a:pt x="4903" y="801"/>
                </a:lnTo>
                <a:lnTo>
                  <a:pt x="4903" y="797"/>
                </a:lnTo>
                <a:lnTo>
                  <a:pt x="4905" y="795"/>
                </a:lnTo>
                <a:lnTo>
                  <a:pt x="4905" y="793"/>
                </a:lnTo>
                <a:lnTo>
                  <a:pt x="4905" y="791"/>
                </a:lnTo>
                <a:lnTo>
                  <a:pt x="4903" y="791"/>
                </a:lnTo>
                <a:lnTo>
                  <a:pt x="4903" y="788"/>
                </a:lnTo>
                <a:lnTo>
                  <a:pt x="4905" y="788"/>
                </a:lnTo>
                <a:lnTo>
                  <a:pt x="4905" y="788"/>
                </a:lnTo>
                <a:lnTo>
                  <a:pt x="4907" y="791"/>
                </a:lnTo>
                <a:lnTo>
                  <a:pt x="4907" y="791"/>
                </a:lnTo>
                <a:lnTo>
                  <a:pt x="4911" y="788"/>
                </a:lnTo>
                <a:lnTo>
                  <a:pt x="4913" y="786"/>
                </a:lnTo>
                <a:lnTo>
                  <a:pt x="4920" y="784"/>
                </a:lnTo>
                <a:lnTo>
                  <a:pt x="4922" y="784"/>
                </a:lnTo>
                <a:lnTo>
                  <a:pt x="4924" y="786"/>
                </a:lnTo>
                <a:lnTo>
                  <a:pt x="4926" y="786"/>
                </a:lnTo>
                <a:lnTo>
                  <a:pt x="4926" y="784"/>
                </a:lnTo>
                <a:lnTo>
                  <a:pt x="4924" y="782"/>
                </a:lnTo>
                <a:lnTo>
                  <a:pt x="4924" y="780"/>
                </a:lnTo>
                <a:lnTo>
                  <a:pt x="4924" y="778"/>
                </a:lnTo>
                <a:lnTo>
                  <a:pt x="4924" y="778"/>
                </a:lnTo>
                <a:lnTo>
                  <a:pt x="4924" y="776"/>
                </a:lnTo>
                <a:lnTo>
                  <a:pt x="4924" y="774"/>
                </a:lnTo>
                <a:lnTo>
                  <a:pt x="4924" y="770"/>
                </a:lnTo>
                <a:lnTo>
                  <a:pt x="4926" y="767"/>
                </a:lnTo>
                <a:lnTo>
                  <a:pt x="4926" y="765"/>
                </a:lnTo>
                <a:lnTo>
                  <a:pt x="4930" y="765"/>
                </a:lnTo>
                <a:lnTo>
                  <a:pt x="4932" y="761"/>
                </a:lnTo>
                <a:lnTo>
                  <a:pt x="4937" y="759"/>
                </a:lnTo>
                <a:lnTo>
                  <a:pt x="4939" y="759"/>
                </a:lnTo>
                <a:lnTo>
                  <a:pt x="4943" y="759"/>
                </a:lnTo>
                <a:lnTo>
                  <a:pt x="4945" y="759"/>
                </a:lnTo>
                <a:lnTo>
                  <a:pt x="4949" y="759"/>
                </a:lnTo>
                <a:lnTo>
                  <a:pt x="4951" y="759"/>
                </a:lnTo>
                <a:lnTo>
                  <a:pt x="4953" y="757"/>
                </a:lnTo>
                <a:lnTo>
                  <a:pt x="4955" y="755"/>
                </a:lnTo>
                <a:lnTo>
                  <a:pt x="4955" y="753"/>
                </a:lnTo>
                <a:lnTo>
                  <a:pt x="4955" y="751"/>
                </a:lnTo>
                <a:lnTo>
                  <a:pt x="4951" y="747"/>
                </a:lnTo>
                <a:lnTo>
                  <a:pt x="4951" y="747"/>
                </a:lnTo>
                <a:lnTo>
                  <a:pt x="4951" y="742"/>
                </a:lnTo>
                <a:lnTo>
                  <a:pt x="4951" y="740"/>
                </a:lnTo>
                <a:lnTo>
                  <a:pt x="4951" y="738"/>
                </a:lnTo>
                <a:lnTo>
                  <a:pt x="4953" y="734"/>
                </a:lnTo>
                <a:lnTo>
                  <a:pt x="4955" y="728"/>
                </a:lnTo>
                <a:lnTo>
                  <a:pt x="4957" y="728"/>
                </a:lnTo>
                <a:lnTo>
                  <a:pt x="4960" y="726"/>
                </a:lnTo>
                <a:lnTo>
                  <a:pt x="4962" y="726"/>
                </a:lnTo>
                <a:lnTo>
                  <a:pt x="4962" y="726"/>
                </a:lnTo>
                <a:lnTo>
                  <a:pt x="4962" y="721"/>
                </a:lnTo>
                <a:lnTo>
                  <a:pt x="4964" y="721"/>
                </a:lnTo>
                <a:lnTo>
                  <a:pt x="4964" y="719"/>
                </a:lnTo>
                <a:lnTo>
                  <a:pt x="4968" y="721"/>
                </a:lnTo>
                <a:lnTo>
                  <a:pt x="4968" y="719"/>
                </a:lnTo>
                <a:lnTo>
                  <a:pt x="4970" y="719"/>
                </a:lnTo>
                <a:lnTo>
                  <a:pt x="4968" y="721"/>
                </a:lnTo>
                <a:lnTo>
                  <a:pt x="4968" y="721"/>
                </a:lnTo>
                <a:lnTo>
                  <a:pt x="4966" y="723"/>
                </a:lnTo>
                <a:lnTo>
                  <a:pt x="4964" y="726"/>
                </a:lnTo>
                <a:lnTo>
                  <a:pt x="4966" y="730"/>
                </a:lnTo>
                <a:lnTo>
                  <a:pt x="4968" y="730"/>
                </a:lnTo>
                <a:lnTo>
                  <a:pt x="4970" y="730"/>
                </a:lnTo>
                <a:lnTo>
                  <a:pt x="4972" y="728"/>
                </a:lnTo>
                <a:lnTo>
                  <a:pt x="4972" y="728"/>
                </a:lnTo>
                <a:lnTo>
                  <a:pt x="4974" y="726"/>
                </a:lnTo>
                <a:lnTo>
                  <a:pt x="4974" y="721"/>
                </a:lnTo>
                <a:lnTo>
                  <a:pt x="4972" y="719"/>
                </a:lnTo>
                <a:lnTo>
                  <a:pt x="4972" y="717"/>
                </a:lnTo>
                <a:lnTo>
                  <a:pt x="4972" y="715"/>
                </a:lnTo>
                <a:lnTo>
                  <a:pt x="4970" y="715"/>
                </a:lnTo>
                <a:lnTo>
                  <a:pt x="4968" y="715"/>
                </a:lnTo>
                <a:lnTo>
                  <a:pt x="4968" y="715"/>
                </a:lnTo>
                <a:lnTo>
                  <a:pt x="4966" y="713"/>
                </a:lnTo>
                <a:lnTo>
                  <a:pt x="4966" y="713"/>
                </a:lnTo>
                <a:lnTo>
                  <a:pt x="4966" y="709"/>
                </a:lnTo>
                <a:lnTo>
                  <a:pt x="4966" y="707"/>
                </a:lnTo>
                <a:lnTo>
                  <a:pt x="4966" y="705"/>
                </a:lnTo>
                <a:lnTo>
                  <a:pt x="4966" y="705"/>
                </a:lnTo>
                <a:lnTo>
                  <a:pt x="4966" y="702"/>
                </a:lnTo>
                <a:lnTo>
                  <a:pt x="4968" y="700"/>
                </a:lnTo>
                <a:lnTo>
                  <a:pt x="4970" y="698"/>
                </a:lnTo>
                <a:lnTo>
                  <a:pt x="4972" y="696"/>
                </a:lnTo>
                <a:lnTo>
                  <a:pt x="4972" y="696"/>
                </a:lnTo>
                <a:lnTo>
                  <a:pt x="4972" y="694"/>
                </a:lnTo>
                <a:lnTo>
                  <a:pt x="4972" y="692"/>
                </a:lnTo>
                <a:lnTo>
                  <a:pt x="4966" y="690"/>
                </a:lnTo>
                <a:lnTo>
                  <a:pt x="4964" y="690"/>
                </a:lnTo>
                <a:lnTo>
                  <a:pt x="4962" y="692"/>
                </a:lnTo>
                <a:lnTo>
                  <a:pt x="4962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60" y="694"/>
                </a:lnTo>
                <a:lnTo>
                  <a:pt x="4957" y="692"/>
                </a:lnTo>
                <a:lnTo>
                  <a:pt x="4955" y="692"/>
                </a:lnTo>
                <a:lnTo>
                  <a:pt x="4955" y="690"/>
                </a:lnTo>
                <a:lnTo>
                  <a:pt x="4955" y="690"/>
                </a:lnTo>
                <a:lnTo>
                  <a:pt x="4953" y="688"/>
                </a:lnTo>
                <a:lnTo>
                  <a:pt x="4955" y="684"/>
                </a:lnTo>
                <a:lnTo>
                  <a:pt x="4957" y="679"/>
                </a:lnTo>
                <a:lnTo>
                  <a:pt x="4962" y="675"/>
                </a:lnTo>
                <a:lnTo>
                  <a:pt x="4964" y="673"/>
                </a:lnTo>
                <a:lnTo>
                  <a:pt x="4966" y="669"/>
                </a:lnTo>
                <a:lnTo>
                  <a:pt x="4968" y="669"/>
                </a:lnTo>
                <a:lnTo>
                  <a:pt x="4968" y="669"/>
                </a:lnTo>
                <a:lnTo>
                  <a:pt x="4970" y="667"/>
                </a:lnTo>
                <a:lnTo>
                  <a:pt x="4968" y="665"/>
                </a:lnTo>
                <a:lnTo>
                  <a:pt x="4968" y="665"/>
                </a:lnTo>
                <a:lnTo>
                  <a:pt x="4970" y="665"/>
                </a:lnTo>
                <a:lnTo>
                  <a:pt x="4970" y="665"/>
                </a:lnTo>
                <a:lnTo>
                  <a:pt x="4972" y="663"/>
                </a:lnTo>
                <a:lnTo>
                  <a:pt x="4972" y="656"/>
                </a:lnTo>
                <a:lnTo>
                  <a:pt x="4974" y="652"/>
                </a:lnTo>
                <a:lnTo>
                  <a:pt x="4974" y="652"/>
                </a:lnTo>
                <a:lnTo>
                  <a:pt x="4974" y="650"/>
                </a:lnTo>
                <a:lnTo>
                  <a:pt x="4976" y="650"/>
                </a:lnTo>
                <a:lnTo>
                  <a:pt x="4978" y="648"/>
                </a:lnTo>
                <a:lnTo>
                  <a:pt x="4978" y="648"/>
                </a:lnTo>
                <a:lnTo>
                  <a:pt x="4981" y="646"/>
                </a:lnTo>
                <a:lnTo>
                  <a:pt x="4981" y="646"/>
                </a:lnTo>
                <a:lnTo>
                  <a:pt x="4983" y="646"/>
                </a:lnTo>
                <a:lnTo>
                  <a:pt x="4985" y="646"/>
                </a:lnTo>
                <a:lnTo>
                  <a:pt x="4985" y="648"/>
                </a:lnTo>
                <a:lnTo>
                  <a:pt x="4985" y="650"/>
                </a:lnTo>
                <a:lnTo>
                  <a:pt x="4987" y="648"/>
                </a:lnTo>
                <a:lnTo>
                  <a:pt x="4989" y="646"/>
                </a:lnTo>
                <a:lnTo>
                  <a:pt x="4991" y="646"/>
                </a:lnTo>
                <a:lnTo>
                  <a:pt x="4991" y="646"/>
                </a:lnTo>
                <a:lnTo>
                  <a:pt x="4993" y="646"/>
                </a:lnTo>
                <a:lnTo>
                  <a:pt x="4995" y="650"/>
                </a:lnTo>
                <a:lnTo>
                  <a:pt x="4995" y="650"/>
                </a:lnTo>
                <a:lnTo>
                  <a:pt x="4997" y="650"/>
                </a:lnTo>
                <a:lnTo>
                  <a:pt x="4999" y="650"/>
                </a:lnTo>
                <a:lnTo>
                  <a:pt x="4999" y="648"/>
                </a:lnTo>
                <a:lnTo>
                  <a:pt x="4999" y="644"/>
                </a:lnTo>
                <a:lnTo>
                  <a:pt x="5001" y="644"/>
                </a:lnTo>
                <a:lnTo>
                  <a:pt x="5001" y="644"/>
                </a:lnTo>
                <a:lnTo>
                  <a:pt x="5004" y="642"/>
                </a:lnTo>
                <a:lnTo>
                  <a:pt x="5006" y="642"/>
                </a:lnTo>
                <a:lnTo>
                  <a:pt x="5012" y="640"/>
                </a:lnTo>
                <a:lnTo>
                  <a:pt x="5016" y="637"/>
                </a:lnTo>
                <a:lnTo>
                  <a:pt x="5018" y="635"/>
                </a:lnTo>
                <a:lnTo>
                  <a:pt x="5016" y="637"/>
                </a:lnTo>
                <a:lnTo>
                  <a:pt x="5016" y="640"/>
                </a:lnTo>
                <a:lnTo>
                  <a:pt x="5016" y="644"/>
                </a:lnTo>
                <a:lnTo>
                  <a:pt x="5014" y="646"/>
                </a:lnTo>
                <a:lnTo>
                  <a:pt x="5014" y="648"/>
                </a:lnTo>
                <a:lnTo>
                  <a:pt x="5014" y="648"/>
                </a:lnTo>
                <a:lnTo>
                  <a:pt x="5016" y="650"/>
                </a:lnTo>
                <a:lnTo>
                  <a:pt x="5016" y="650"/>
                </a:lnTo>
                <a:lnTo>
                  <a:pt x="5018" y="650"/>
                </a:lnTo>
                <a:lnTo>
                  <a:pt x="5018" y="648"/>
                </a:lnTo>
                <a:lnTo>
                  <a:pt x="5027" y="640"/>
                </a:lnTo>
                <a:lnTo>
                  <a:pt x="5031" y="637"/>
                </a:lnTo>
                <a:lnTo>
                  <a:pt x="5037" y="637"/>
                </a:lnTo>
                <a:lnTo>
                  <a:pt x="5037" y="635"/>
                </a:lnTo>
                <a:lnTo>
                  <a:pt x="5043" y="635"/>
                </a:lnTo>
                <a:lnTo>
                  <a:pt x="5048" y="633"/>
                </a:lnTo>
                <a:lnTo>
                  <a:pt x="5052" y="635"/>
                </a:lnTo>
                <a:lnTo>
                  <a:pt x="5054" y="635"/>
                </a:lnTo>
                <a:lnTo>
                  <a:pt x="5060" y="633"/>
                </a:lnTo>
                <a:lnTo>
                  <a:pt x="5060" y="635"/>
                </a:lnTo>
                <a:lnTo>
                  <a:pt x="5064" y="637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2"/>
                </a:lnTo>
                <a:lnTo>
                  <a:pt x="5069" y="644"/>
                </a:lnTo>
                <a:lnTo>
                  <a:pt x="5069" y="644"/>
                </a:lnTo>
                <a:lnTo>
                  <a:pt x="5071" y="646"/>
                </a:lnTo>
                <a:lnTo>
                  <a:pt x="5073" y="648"/>
                </a:lnTo>
                <a:lnTo>
                  <a:pt x="5075" y="648"/>
                </a:lnTo>
                <a:lnTo>
                  <a:pt x="5077" y="646"/>
                </a:lnTo>
                <a:lnTo>
                  <a:pt x="5077" y="646"/>
                </a:lnTo>
                <a:lnTo>
                  <a:pt x="5077" y="642"/>
                </a:lnTo>
                <a:lnTo>
                  <a:pt x="5079" y="640"/>
                </a:lnTo>
                <a:lnTo>
                  <a:pt x="5079" y="637"/>
                </a:lnTo>
                <a:lnTo>
                  <a:pt x="5079" y="637"/>
                </a:lnTo>
                <a:lnTo>
                  <a:pt x="5081" y="635"/>
                </a:lnTo>
                <a:lnTo>
                  <a:pt x="5085" y="635"/>
                </a:lnTo>
                <a:lnTo>
                  <a:pt x="5092" y="631"/>
                </a:lnTo>
                <a:lnTo>
                  <a:pt x="5096" y="629"/>
                </a:lnTo>
                <a:lnTo>
                  <a:pt x="5098" y="629"/>
                </a:lnTo>
                <a:lnTo>
                  <a:pt x="5098" y="629"/>
                </a:lnTo>
                <a:lnTo>
                  <a:pt x="5100" y="627"/>
                </a:lnTo>
                <a:lnTo>
                  <a:pt x="5100" y="627"/>
                </a:lnTo>
                <a:lnTo>
                  <a:pt x="5102" y="625"/>
                </a:lnTo>
                <a:lnTo>
                  <a:pt x="5104" y="623"/>
                </a:lnTo>
                <a:lnTo>
                  <a:pt x="5104" y="623"/>
                </a:lnTo>
                <a:lnTo>
                  <a:pt x="5106" y="621"/>
                </a:lnTo>
                <a:lnTo>
                  <a:pt x="5106" y="621"/>
                </a:lnTo>
                <a:lnTo>
                  <a:pt x="5108" y="621"/>
                </a:lnTo>
                <a:lnTo>
                  <a:pt x="5110" y="621"/>
                </a:lnTo>
                <a:lnTo>
                  <a:pt x="5110" y="619"/>
                </a:lnTo>
                <a:lnTo>
                  <a:pt x="5110" y="619"/>
                </a:lnTo>
                <a:lnTo>
                  <a:pt x="5110" y="619"/>
                </a:lnTo>
                <a:lnTo>
                  <a:pt x="5113" y="619"/>
                </a:lnTo>
                <a:lnTo>
                  <a:pt x="5113" y="619"/>
                </a:lnTo>
                <a:lnTo>
                  <a:pt x="5113" y="617"/>
                </a:lnTo>
                <a:lnTo>
                  <a:pt x="5110" y="617"/>
                </a:lnTo>
                <a:lnTo>
                  <a:pt x="5113" y="614"/>
                </a:lnTo>
                <a:lnTo>
                  <a:pt x="5115" y="617"/>
                </a:lnTo>
                <a:lnTo>
                  <a:pt x="5117" y="617"/>
                </a:lnTo>
                <a:lnTo>
                  <a:pt x="5119" y="612"/>
                </a:lnTo>
                <a:lnTo>
                  <a:pt x="5123" y="610"/>
                </a:lnTo>
                <a:lnTo>
                  <a:pt x="5125" y="610"/>
                </a:lnTo>
                <a:lnTo>
                  <a:pt x="5131" y="608"/>
                </a:lnTo>
                <a:lnTo>
                  <a:pt x="5133" y="608"/>
                </a:lnTo>
                <a:lnTo>
                  <a:pt x="5136" y="608"/>
                </a:lnTo>
                <a:lnTo>
                  <a:pt x="5138" y="606"/>
                </a:lnTo>
                <a:lnTo>
                  <a:pt x="5140" y="604"/>
                </a:lnTo>
                <a:lnTo>
                  <a:pt x="5140" y="604"/>
                </a:lnTo>
                <a:lnTo>
                  <a:pt x="5146" y="602"/>
                </a:lnTo>
                <a:lnTo>
                  <a:pt x="5146" y="602"/>
                </a:lnTo>
                <a:lnTo>
                  <a:pt x="5148" y="600"/>
                </a:lnTo>
                <a:lnTo>
                  <a:pt x="5150" y="600"/>
                </a:lnTo>
                <a:lnTo>
                  <a:pt x="5152" y="600"/>
                </a:lnTo>
                <a:lnTo>
                  <a:pt x="5163" y="596"/>
                </a:lnTo>
                <a:lnTo>
                  <a:pt x="5163" y="593"/>
                </a:lnTo>
                <a:lnTo>
                  <a:pt x="5167" y="591"/>
                </a:lnTo>
                <a:lnTo>
                  <a:pt x="5171" y="591"/>
                </a:lnTo>
                <a:lnTo>
                  <a:pt x="5173" y="591"/>
                </a:lnTo>
                <a:lnTo>
                  <a:pt x="5175" y="589"/>
                </a:lnTo>
                <a:lnTo>
                  <a:pt x="5171" y="589"/>
                </a:lnTo>
                <a:lnTo>
                  <a:pt x="5171" y="589"/>
                </a:lnTo>
                <a:lnTo>
                  <a:pt x="5171" y="587"/>
                </a:lnTo>
                <a:lnTo>
                  <a:pt x="5171" y="587"/>
                </a:lnTo>
                <a:lnTo>
                  <a:pt x="5173" y="585"/>
                </a:lnTo>
                <a:lnTo>
                  <a:pt x="5173" y="585"/>
                </a:lnTo>
                <a:lnTo>
                  <a:pt x="5175" y="587"/>
                </a:lnTo>
                <a:lnTo>
                  <a:pt x="5175" y="587"/>
                </a:lnTo>
                <a:lnTo>
                  <a:pt x="5175" y="585"/>
                </a:lnTo>
                <a:lnTo>
                  <a:pt x="5177" y="585"/>
                </a:lnTo>
                <a:lnTo>
                  <a:pt x="5177" y="587"/>
                </a:lnTo>
                <a:lnTo>
                  <a:pt x="5177" y="587"/>
                </a:lnTo>
                <a:lnTo>
                  <a:pt x="5175" y="589"/>
                </a:lnTo>
                <a:lnTo>
                  <a:pt x="5175" y="589"/>
                </a:lnTo>
                <a:lnTo>
                  <a:pt x="5177" y="589"/>
                </a:lnTo>
                <a:lnTo>
                  <a:pt x="5182" y="589"/>
                </a:lnTo>
                <a:lnTo>
                  <a:pt x="5186" y="591"/>
                </a:lnTo>
                <a:lnTo>
                  <a:pt x="5201" y="596"/>
                </a:lnTo>
                <a:lnTo>
                  <a:pt x="5201" y="596"/>
                </a:lnTo>
                <a:lnTo>
                  <a:pt x="5203" y="596"/>
                </a:lnTo>
                <a:lnTo>
                  <a:pt x="5203" y="593"/>
                </a:lnTo>
                <a:lnTo>
                  <a:pt x="5203" y="593"/>
                </a:lnTo>
                <a:lnTo>
                  <a:pt x="5205" y="591"/>
                </a:lnTo>
                <a:lnTo>
                  <a:pt x="5207" y="589"/>
                </a:lnTo>
                <a:lnTo>
                  <a:pt x="5209" y="587"/>
                </a:lnTo>
                <a:lnTo>
                  <a:pt x="5209" y="585"/>
                </a:lnTo>
                <a:lnTo>
                  <a:pt x="5209" y="583"/>
                </a:lnTo>
                <a:lnTo>
                  <a:pt x="5207" y="583"/>
                </a:lnTo>
                <a:lnTo>
                  <a:pt x="5205" y="583"/>
                </a:lnTo>
                <a:lnTo>
                  <a:pt x="5205" y="581"/>
                </a:lnTo>
                <a:lnTo>
                  <a:pt x="5205" y="579"/>
                </a:lnTo>
                <a:lnTo>
                  <a:pt x="5207" y="579"/>
                </a:lnTo>
                <a:lnTo>
                  <a:pt x="5207" y="577"/>
                </a:lnTo>
                <a:lnTo>
                  <a:pt x="5205" y="577"/>
                </a:lnTo>
                <a:lnTo>
                  <a:pt x="5201" y="575"/>
                </a:lnTo>
                <a:lnTo>
                  <a:pt x="5201" y="572"/>
                </a:lnTo>
                <a:lnTo>
                  <a:pt x="5201" y="572"/>
                </a:lnTo>
                <a:lnTo>
                  <a:pt x="5198" y="568"/>
                </a:lnTo>
                <a:lnTo>
                  <a:pt x="5198" y="570"/>
                </a:lnTo>
                <a:lnTo>
                  <a:pt x="5198" y="570"/>
                </a:lnTo>
                <a:lnTo>
                  <a:pt x="5196" y="572"/>
                </a:lnTo>
                <a:lnTo>
                  <a:pt x="5196" y="572"/>
                </a:lnTo>
                <a:lnTo>
                  <a:pt x="5196" y="570"/>
                </a:lnTo>
                <a:lnTo>
                  <a:pt x="5196" y="568"/>
                </a:lnTo>
                <a:lnTo>
                  <a:pt x="5196" y="568"/>
                </a:lnTo>
                <a:lnTo>
                  <a:pt x="5192" y="568"/>
                </a:lnTo>
                <a:lnTo>
                  <a:pt x="5192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6"/>
                </a:lnTo>
                <a:lnTo>
                  <a:pt x="5196" y="562"/>
                </a:lnTo>
                <a:lnTo>
                  <a:pt x="5196" y="560"/>
                </a:lnTo>
                <a:lnTo>
                  <a:pt x="5194" y="558"/>
                </a:lnTo>
                <a:lnTo>
                  <a:pt x="5192" y="558"/>
                </a:lnTo>
                <a:lnTo>
                  <a:pt x="5194" y="556"/>
                </a:lnTo>
                <a:lnTo>
                  <a:pt x="5194" y="556"/>
                </a:lnTo>
                <a:lnTo>
                  <a:pt x="5192" y="552"/>
                </a:lnTo>
                <a:lnTo>
                  <a:pt x="5190" y="552"/>
                </a:lnTo>
                <a:lnTo>
                  <a:pt x="5190" y="549"/>
                </a:lnTo>
                <a:lnTo>
                  <a:pt x="5188" y="552"/>
                </a:lnTo>
                <a:lnTo>
                  <a:pt x="5188" y="554"/>
                </a:lnTo>
                <a:lnTo>
                  <a:pt x="5188" y="554"/>
                </a:lnTo>
                <a:lnTo>
                  <a:pt x="5186" y="554"/>
                </a:lnTo>
                <a:lnTo>
                  <a:pt x="5182" y="552"/>
                </a:lnTo>
                <a:lnTo>
                  <a:pt x="5177" y="547"/>
                </a:lnTo>
                <a:lnTo>
                  <a:pt x="5177" y="545"/>
                </a:lnTo>
                <a:lnTo>
                  <a:pt x="5180" y="541"/>
                </a:lnTo>
                <a:lnTo>
                  <a:pt x="5177" y="541"/>
                </a:lnTo>
                <a:lnTo>
                  <a:pt x="5177" y="541"/>
                </a:lnTo>
                <a:lnTo>
                  <a:pt x="5173" y="541"/>
                </a:lnTo>
                <a:lnTo>
                  <a:pt x="5169" y="543"/>
                </a:lnTo>
                <a:lnTo>
                  <a:pt x="5167" y="543"/>
                </a:lnTo>
                <a:lnTo>
                  <a:pt x="5165" y="543"/>
                </a:lnTo>
                <a:lnTo>
                  <a:pt x="5159" y="545"/>
                </a:lnTo>
                <a:lnTo>
                  <a:pt x="5161" y="543"/>
                </a:lnTo>
                <a:lnTo>
                  <a:pt x="5161" y="543"/>
                </a:lnTo>
                <a:lnTo>
                  <a:pt x="5163" y="541"/>
                </a:lnTo>
                <a:lnTo>
                  <a:pt x="5163" y="541"/>
                </a:lnTo>
                <a:lnTo>
                  <a:pt x="5161" y="539"/>
                </a:lnTo>
                <a:lnTo>
                  <a:pt x="5161" y="537"/>
                </a:lnTo>
                <a:lnTo>
                  <a:pt x="5159" y="537"/>
                </a:lnTo>
                <a:lnTo>
                  <a:pt x="5157" y="539"/>
                </a:lnTo>
                <a:lnTo>
                  <a:pt x="5154" y="539"/>
                </a:lnTo>
                <a:lnTo>
                  <a:pt x="5152" y="541"/>
                </a:lnTo>
                <a:lnTo>
                  <a:pt x="5148" y="541"/>
                </a:lnTo>
                <a:lnTo>
                  <a:pt x="5144" y="541"/>
                </a:lnTo>
                <a:lnTo>
                  <a:pt x="5138" y="543"/>
                </a:lnTo>
                <a:lnTo>
                  <a:pt x="5136" y="543"/>
                </a:lnTo>
                <a:lnTo>
                  <a:pt x="5144" y="541"/>
                </a:lnTo>
                <a:lnTo>
                  <a:pt x="5148" y="541"/>
                </a:lnTo>
                <a:lnTo>
                  <a:pt x="5154" y="539"/>
                </a:lnTo>
                <a:lnTo>
                  <a:pt x="5159" y="537"/>
                </a:lnTo>
                <a:lnTo>
                  <a:pt x="5163" y="539"/>
                </a:lnTo>
                <a:lnTo>
                  <a:pt x="5165" y="539"/>
                </a:lnTo>
                <a:lnTo>
                  <a:pt x="5169" y="539"/>
                </a:lnTo>
                <a:lnTo>
                  <a:pt x="5173" y="541"/>
                </a:lnTo>
                <a:lnTo>
                  <a:pt x="5173" y="539"/>
                </a:lnTo>
                <a:lnTo>
                  <a:pt x="5175" y="539"/>
                </a:lnTo>
                <a:lnTo>
                  <a:pt x="5173" y="537"/>
                </a:lnTo>
                <a:lnTo>
                  <a:pt x="5173" y="535"/>
                </a:lnTo>
                <a:lnTo>
                  <a:pt x="5171" y="535"/>
                </a:lnTo>
                <a:lnTo>
                  <a:pt x="5167" y="535"/>
                </a:lnTo>
                <a:lnTo>
                  <a:pt x="5165" y="535"/>
                </a:lnTo>
                <a:lnTo>
                  <a:pt x="5163" y="535"/>
                </a:lnTo>
                <a:lnTo>
                  <a:pt x="5163" y="533"/>
                </a:lnTo>
                <a:lnTo>
                  <a:pt x="5167" y="535"/>
                </a:lnTo>
                <a:lnTo>
                  <a:pt x="5171" y="533"/>
                </a:lnTo>
                <a:lnTo>
                  <a:pt x="5175" y="535"/>
                </a:lnTo>
                <a:lnTo>
                  <a:pt x="5175" y="537"/>
                </a:lnTo>
                <a:lnTo>
                  <a:pt x="5177" y="537"/>
                </a:lnTo>
                <a:lnTo>
                  <a:pt x="5180" y="541"/>
                </a:lnTo>
                <a:lnTo>
                  <a:pt x="5184" y="541"/>
                </a:lnTo>
                <a:lnTo>
                  <a:pt x="5190" y="543"/>
                </a:lnTo>
                <a:lnTo>
                  <a:pt x="5194" y="545"/>
                </a:lnTo>
                <a:lnTo>
                  <a:pt x="5196" y="543"/>
                </a:lnTo>
                <a:lnTo>
                  <a:pt x="5203" y="541"/>
                </a:lnTo>
                <a:lnTo>
                  <a:pt x="5207" y="539"/>
                </a:lnTo>
                <a:lnTo>
                  <a:pt x="5211" y="537"/>
                </a:lnTo>
                <a:lnTo>
                  <a:pt x="5213" y="535"/>
                </a:lnTo>
                <a:lnTo>
                  <a:pt x="5215" y="533"/>
                </a:lnTo>
                <a:lnTo>
                  <a:pt x="5215" y="535"/>
                </a:lnTo>
                <a:lnTo>
                  <a:pt x="5219" y="531"/>
                </a:lnTo>
                <a:lnTo>
                  <a:pt x="5221" y="531"/>
                </a:lnTo>
                <a:lnTo>
                  <a:pt x="5221" y="526"/>
                </a:lnTo>
                <a:lnTo>
                  <a:pt x="5224" y="524"/>
                </a:lnTo>
                <a:lnTo>
                  <a:pt x="5224" y="522"/>
                </a:lnTo>
                <a:lnTo>
                  <a:pt x="5226" y="522"/>
                </a:lnTo>
                <a:lnTo>
                  <a:pt x="5224" y="520"/>
                </a:lnTo>
                <a:lnTo>
                  <a:pt x="5224" y="520"/>
                </a:lnTo>
                <a:lnTo>
                  <a:pt x="5219" y="518"/>
                </a:lnTo>
                <a:lnTo>
                  <a:pt x="5219" y="516"/>
                </a:lnTo>
                <a:lnTo>
                  <a:pt x="5217" y="514"/>
                </a:lnTo>
                <a:lnTo>
                  <a:pt x="5217" y="512"/>
                </a:lnTo>
                <a:lnTo>
                  <a:pt x="5219" y="510"/>
                </a:lnTo>
                <a:lnTo>
                  <a:pt x="5219" y="508"/>
                </a:lnTo>
                <a:lnTo>
                  <a:pt x="5221" y="510"/>
                </a:lnTo>
                <a:lnTo>
                  <a:pt x="5224" y="508"/>
                </a:lnTo>
                <a:lnTo>
                  <a:pt x="5226" y="508"/>
                </a:lnTo>
                <a:lnTo>
                  <a:pt x="5226" y="508"/>
                </a:lnTo>
                <a:lnTo>
                  <a:pt x="5226" y="505"/>
                </a:lnTo>
                <a:lnTo>
                  <a:pt x="5226" y="505"/>
                </a:lnTo>
                <a:lnTo>
                  <a:pt x="5228" y="505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3"/>
                </a:lnTo>
                <a:lnTo>
                  <a:pt x="5228" y="505"/>
                </a:lnTo>
                <a:lnTo>
                  <a:pt x="5230" y="508"/>
                </a:lnTo>
                <a:lnTo>
                  <a:pt x="5230" y="508"/>
                </a:lnTo>
                <a:lnTo>
                  <a:pt x="5232" y="508"/>
                </a:lnTo>
                <a:lnTo>
                  <a:pt x="5232" y="508"/>
                </a:lnTo>
                <a:lnTo>
                  <a:pt x="5234" y="505"/>
                </a:lnTo>
                <a:lnTo>
                  <a:pt x="5236" y="503"/>
                </a:lnTo>
                <a:lnTo>
                  <a:pt x="5236" y="501"/>
                </a:lnTo>
                <a:lnTo>
                  <a:pt x="5236" y="503"/>
                </a:lnTo>
                <a:lnTo>
                  <a:pt x="5236" y="508"/>
                </a:lnTo>
                <a:lnTo>
                  <a:pt x="5236" y="508"/>
                </a:lnTo>
                <a:lnTo>
                  <a:pt x="5234" y="510"/>
                </a:lnTo>
                <a:lnTo>
                  <a:pt x="5234" y="512"/>
                </a:lnTo>
                <a:lnTo>
                  <a:pt x="5234" y="512"/>
                </a:lnTo>
                <a:lnTo>
                  <a:pt x="5232" y="512"/>
                </a:lnTo>
                <a:lnTo>
                  <a:pt x="5230" y="512"/>
                </a:lnTo>
                <a:lnTo>
                  <a:pt x="5232" y="514"/>
                </a:lnTo>
                <a:lnTo>
                  <a:pt x="5232" y="516"/>
                </a:lnTo>
                <a:lnTo>
                  <a:pt x="5234" y="516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18"/>
                </a:lnTo>
                <a:lnTo>
                  <a:pt x="5236" y="522"/>
                </a:lnTo>
                <a:lnTo>
                  <a:pt x="5236" y="522"/>
                </a:lnTo>
                <a:lnTo>
                  <a:pt x="5238" y="524"/>
                </a:lnTo>
                <a:lnTo>
                  <a:pt x="5240" y="524"/>
                </a:lnTo>
                <a:lnTo>
                  <a:pt x="5249" y="524"/>
                </a:lnTo>
                <a:lnTo>
                  <a:pt x="5251" y="524"/>
                </a:lnTo>
                <a:lnTo>
                  <a:pt x="5257" y="522"/>
                </a:lnTo>
                <a:lnTo>
                  <a:pt x="5257" y="520"/>
                </a:lnTo>
                <a:lnTo>
                  <a:pt x="5259" y="522"/>
                </a:lnTo>
                <a:lnTo>
                  <a:pt x="5265" y="522"/>
                </a:lnTo>
                <a:lnTo>
                  <a:pt x="5272" y="524"/>
                </a:lnTo>
                <a:lnTo>
                  <a:pt x="5274" y="526"/>
                </a:lnTo>
                <a:lnTo>
                  <a:pt x="5276" y="531"/>
                </a:lnTo>
                <a:lnTo>
                  <a:pt x="5276" y="533"/>
                </a:lnTo>
                <a:lnTo>
                  <a:pt x="5276" y="535"/>
                </a:lnTo>
                <a:lnTo>
                  <a:pt x="5276" y="535"/>
                </a:lnTo>
                <a:lnTo>
                  <a:pt x="5278" y="537"/>
                </a:lnTo>
                <a:lnTo>
                  <a:pt x="5280" y="539"/>
                </a:lnTo>
                <a:lnTo>
                  <a:pt x="5280" y="539"/>
                </a:lnTo>
                <a:lnTo>
                  <a:pt x="5282" y="539"/>
                </a:lnTo>
                <a:lnTo>
                  <a:pt x="5282" y="539"/>
                </a:lnTo>
                <a:lnTo>
                  <a:pt x="5284" y="541"/>
                </a:lnTo>
                <a:lnTo>
                  <a:pt x="5286" y="539"/>
                </a:lnTo>
                <a:lnTo>
                  <a:pt x="5286" y="539"/>
                </a:lnTo>
                <a:lnTo>
                  <a:pt x="5291" y="541"/>
                </a:lnTo>
                <a:lnTo>
                  <a:pt x="5295" y="541"/>
                </a:lnTo>
                <a:lnTo>
                  <a:pt x="5297" y="543"/>
                </a:lnTo>
                <a:lnTo>
                  <a:pt x="5299" y="545"/>
                </a:lnTo>
                <a:lnTo>
                  <a:pt x="5301" y="547"/>
                </a:lnTo>
                <a:lnTo>
                  <a:pt x="5303" y="549"/>
                </a:lnTo>
                <a:lnTo>
                  <a:pt x="5305" y="549"/>
                </a:lnTo>
                <a:lnTo>
                  <a:pt x="5307" y="549"/>
                </a:lnTo>
                <a:lnTo>
                  <a:pt x="5307" y="549"/>
                </a:lnTo>
                <a:lnTo>
                  <a:pt x="5309" y="549"/>
                </a:lnTo>
                <a:lnTo>
                  <a:pt x="5312" y="547"/>
                </a:lnTo>
                <a:lnTo>
                  <a:pt x="5312" y="545"/>
                </a:lnTo>
                <a:lnTo>
                  <a:pt x="5312" y="547"/>
                </a:lnTo>
                <a:lnTo>
                  <a:pt x="5312" y="547"/>
                </a:lnTo>
                <a:lnTo>
                  <a:pt x="5312" y="549"/>
                </a:lnTo>
                <a:lnTo>
                  <a:pt x="5312" y="549"/>
                </a:lnTo>
                <a:lnTo>
                  <a:pt x="5312" y="552"/>
                </a:lnTo>
                <a:lnTo>
                  <a:pt x="5314" y="552"/>
                </a:lnTo>
                <a:lnTo>
                  <a:pt x="5316" y="552"/>
                </a:lnTo>
                <a:lnTo>
                  <a:pt x="5318" y="552"/>
                </a:lnTo>
                <a:lnTo>
                  <a:pt x="5318" y="549"/>
                </a:lnTo>
                <a:lnTo>
                  <a:pt x="5318" y="547"/>
                </a:lnTo>
                <a:lnTo>
                  <a:pt x="5318" y="547"/>
                </a:lnTo>
                <a:lnTo>
                  <a:pt x="5320" y="547"/>
                </a:lnTo>
                <a:lnTo>
                  <a:pt x="5320" y="547"/>
                </a:lnTo>
                <a:lnTo>
                  <a:pt x="5320" y="549"/>
                </a:lnTo>
                <a:lnTo>
                  <a:pt x="5322" y="549"/>
                </a:lnTo>
                <a:lnTo>
                  <a:pt x="5326" y="549"/>
                </a:lnTo>
                <a:lnTo>
                  <a:pt x="5326" y="549"/>
                </a:lnTo>
                <a:lnTo>
                  <a:pt x="5326" y="547"/>
                </a:lnTo>
                <a:lnTo>
                  <a:pt x="5324" y="547"/>
                </a:lnTo>
                <a:lnTo>
                  <a:pt x="5324" y="545"/>
                </a:lnTo>
                <a:lnTo>
                  <a:pt x="5322" y="545"/>
                </a:lnTo>
                <a:lnTo>
                  <a:pt x="5320" y="545"/>
                </a:lnTo>
                <a:lnTo>
                  <a:pt x="5318" y="545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3"/>
                </a:lnTo>
                <a:lnTo>
                  <a:pt x="5318" y="541"/>
                </a:lnTo>
                <a:lnTo>
                  <a:pt x="5320" y="541"/>
                </a:lnTo>
                <a:lnTo>
                  <a:pt x="5320" y="541"/>
                </a:lnTo>
                <a:lnTo>
                  <a:pt x="5318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6" y="539"/>
                </a:lnTo>
                <a:lnTo>
                  <a:pt x="5318" y="539"/>
                </a:lnTo>
                <a:lnTo>
                  <a:pt x="5320" y="539"/>
                </a:lnTo>
                <a:lnTo>
                  <a:pt x="5322" y="537"/>
                </a:lnTo>
                <a:lnTo>
                  <a:pt x="5326" y="537"/>
                </a:lnTo>
                <a:lnTo>
                  <a:pt x="5326" y="535"/>
                </a:lnTo>
                <a:lnTo>
                  <a:pt x="5328" y="535"/>
                </a:lnTo>
                <a:lnTo>
                  <a:pt x="5328" y="533"/>
                </a:lnTo>
                <a:lnTo>
                  <a:pt x="5326" y="531"/>
                </a:lnTo>
                <a:lnTo>
                  <a:pt x="5326" y="531"/>
                </a:lnTo>
                <a:lnTo>
                  <a:pt x="5324" y="531"/>
                </a:lnTo>
                <a:lnTo>
                  <a:pt x="5322" y="531"/>
                </a:lnTo>
                <a:lnTo>
                  <a:pt x="5322" y="531"/>
                </a:lnTo>
                <a:lnTo>
                  <a:pt x="5326" y="528"/>
                </a:lnTo>
                <a:lnTo>
                  <a:pt x="5326" y="528"/>
                </a:lnTo>
                <a:lnTo>
                  <a:pt x="5328" y="526"/>
                </a:lnTo>
                <a:lnTo>
                  <a:pt x="5328" y="524"/>
                </a:lnTo>
                <a:lnTo>
                  <a:pt x="5326" y="524"/>
                </a:lnTo>
                <a:lnTo>
                  <a:pt x="5324" y="524"/>
                </a:lnTo>
                <a:lnTo>
                  <a:pt x="5326" y="524"/>
                </a:lnTo>
                <a:lnTo>
                  <a:pt x="5326" y="524"/>
                </a:lnTo>
                <a:lnTo>
                  <a:pt x="5322" y="520"/>
                </a:lnTo>
                <a:lnTo>
                  <a:pt x="5320" y="520"/>
                </a:lnTo>
                <a:lnTo>
                  <a:pt x="5320" y="520"/>
                </a:lnTo>
                <a:lnTo>
                  <a:pt x="5322" y="520"/>
                </a:lnTo>
                <a:lnTo>
                  <a:pt x="5324" y="520"/>
                </a:lnTo>
                <a:lnTo>
                  <a:pt x="5326" y="520"/>
                </a:lnTo>
                <a:lnTo>
                  <a:pt x="5326" y="522"/>
                </a:lnTo>
                <a:lnTo>
                  <a:pt x="5328" y="522"/>
                </a:lnTo>
                <a:lnTo>
                  <a:pt x="5328" y="522"/>
                </a:lnTo>
                <a:lnTo>
                  <a:pt x="5333" y="522"/>
                </a:lnTo>
                <a:lnTo>
                  <a:pt x="5333" y="524"/>
                </a:lnTo>
                <a:lnTo>
                  <a:pt x="5333" y="524"/>
                </a:lnTo>
                <a:lnTo>
                  <a:pt x="5335" y="524"/>
                </a:lnTo>
                <a:lnTo>
                  <a:pt x="5339" y="522"/>
                </a:lnTo>
                <a:lnTo>
                  <a:pt x="5341" y="522"/>
                </a:lnTo>
                <a:lnTo>
                  <a:pt x="5343" y="524"/>
                </a:lnTo>
                <a:lnTo>
                  <a:pt x="5343" y="524"/>
                </a:lnTo>
                <a:lnTo>
                  <a:pt x="5343" y="524"/>
                </a:lnTo>
                <a:lnTo>
                  <a:pt x="5345" y="522"/>
                </a:lnTo>
                <a:lnTo>
                  <a:pt x="5343" y="520"/>
                </a:lnTo>
                <a:lnTo>
                  <a:pt x="5341" y="518"/>
                </a:lnTo>
                <a:lnTo>
                  <a:pt x="5339" y="518"/>
                </a:lnTo>
                <a:lnTo>
                  <a:pt x="5339" y="516"/>
                </a:lnTo>
                <a:lnTo>
                  <a:pt x="5339" y="516"/>
                </a:lnTo>
                <a:lnTo>
                  <a:pt x="5341" y="516"/>
                </a:lnTo>
                <a:lnTo>
                  <a:pt x="5343" y="518"/>
                </a:lnTo>
                <a:lnTo>
                  <a:pt x="5343" y="518"/>
                </a:lnTo>
                <a:lnTo>
                  <a:pt x="5345" y="520"/>
                </a:lnTo>
                <a:lnTo>
                  <a:pt x="5347" y="520"/>
                </a:lnTo>
                <a:lnTo>
                  <a:pt x="5351" y="520"/>
                </a:lnTo>
                <a:lnTo>
                  <a:pt x="5351" y="520"/>
                </a:lnTo>
                <a:lnTo>
                  <a:pt x="5351" y="518"/>
                </a:lnTo>
                <a:lnTo>
                  <a:pt x="5351" y="516"/>
                </a:lnTo>
                <a:lnTo>
                  <a:pt x="5351" y="516"/>
                </a:lnTo>
                <a:lnTo>
                  <a:pt x="5353" y="514"/>
                </a:lnTo>
                <a:lnTo>
                  <a:pt x="5358" y="512"/>
                </a:lnTo>
                <a:lnTo>
                  <a:pt x="5360" y="512"/>
                </a:lnTo>
                <a:lnTo>
                  <a:pt x="5360" y="512"/>
                </a:lnTo>
                <a:lnTo>
                  <a:pt x="5362" y="512"/>
                </a:lnTo>
                <a:lnTo>
                  <a:pt x="5362" y="512"/>
                </a:lnTo>
                <a:lnTo>
                  <a:pt x="5364" y="510"/>
                </a:lnTo>
                <a:lnTo>
                  <a:pt x="5364" y="508"/>
                </a:lnTo>
                <a:close/>
                <a:moveTo>
                  <a:pt x="3401" y="1009"/>
                </a:moveTo>
                <a:lnTo>
                  <a:pt x="3401" y="1011"/>
                </a:lnTo>
                <a:lnTo>
                  <a:pt x="3399" y="1011"/>
                </a:lnTo>
                <a:lnTo>
                  <a:pt x="3399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4" y="1011"/>
                </a:lnTo>
                <a:lnTo>
                  <a:pt x="3396" y="1013"/>
                </a:lnTo>
                <a:lnTo>
                  <a:pt x="3394" y="1013"/>
                </a:lnTo>
                <a:lnTo>
                  <a:pt x="3394" y="1013"/>
                </a:lnTo>
                <a:lnTo>
                  <a:pt x="3392" y="1013"/>
                </a:lnTo>
                <a:lnTo>
                  <a:pt x="3392" y="1013"/>
                </a:lnTo>
                <a:lnTo>
                  <a:pt x="3388" y="1013"/>
                </a:lnTo>
                <a:lnTo>
                  <a:pt x="3386" y="1013"/>
                </a:lnTo>
                <a:lnTo>
                  <a:pt x="3386" y="1013"/>
                </a:lnTo>
                <a:lnTo>
                  <a:pt x="3384" y="1011"/>
                </a:lnTo>
                <a:lnTo>
                  <a:pt x="3384" y="1011"/>
                </a:lnTo>
                <a:lnTo>
                  <a:pt x="3382" y="1011"/>
                </a:lnTo>
                <a:lnTo>
                  <a:pt x="3380" y="1011"/>
                </a:lnTo>
                <a:lnTo>
                  <a:pt x="3378" y="1011"/>
                </a:lnTo>
                <a:lnTo>
                  <a:pt x="3378" y="1011"/>
                </a:lnTo>
                <a:lnTo>
                  <a:pt x="3376" y="1009"/>
                </a:lnTo>
                <a:lnTo>
                  <a:pt x="3376" y="1009"/>
                </a:lnTo>
                <a:lnTo>
                  <a:pt x="3376" y="1006"/>
                </a:lnTo>
                <a:lnTo>
                  <a:pt x="3373" y="1011"/>
                </a:lnTo>
                <a:lnTo>
                  <a:pt x="3373" y="1013"/>
                </a:lnTo>
                <a:lnTo>
                  <a:pt x="3373" y="1015"/>
                </a:lnTo>
                <a:lnTo>
                  <a:pt x="3371" y="1017"/>
                </a:lnTo>
                <a:lnTo>
                  <a:pt x="3371" y="1021"/>
                </a:lnTo>
                <a:lnTo>
                  <a:pt x="3373" y="1023"/>
                </a:lnTo>
                <a:lnTo>
                  <a:pt x="3373" y="1025"/>
                </a:lnTo>
                <a:lnTo>
                  <a:pt x="3376" y="1027"/>
                </a:lnTo>
                <a:lnTo>
                  <a:pt x="3376" y="1027"/>
                </a:lnTo>
                <a:lnTo>
                  <a:pt x="3376" y="1025"/>
                </a:lnTo>
                <a:lnTo>
                  <a:pt x="3376" y="1025"/>
                </a:lnTo>
                <a:lnTo>
                  <a:pt x="3378" y="1025"/>
                </a:lnTo>
                <a:lnTo>
                  <a:pt x="3380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5"/>
                </a:lnTo>
                <a:lnTo>
                  <a:pt x="3382" y="1027"/>
                </a:lnTo>
                <a:lnTo>
                  <a:pt x="3382" y="1030"/>
                </a:lnTo>
                <a:lnTo>
                  <a:pt x="3382" y="1030"/>
                </a:lnTo>
                <a:lnTo>
                  <a:pt x="3384" y="1032"/>
                </a:lnTo>
                <a:lnTo>
                  <a:pt x="3384" y="1032"/>
                </a:lnTo>
                <a:lnTo>
                  <a:pt x="3384" y="1032"/>
                </a:lnTo>
                <a:lnTo>
                  <a:pt x="3382" y="1032"/>
                </a:lnTo>
                <a:lnTo>
                  <a:pt x="3382" y="1032"/>
                </a:lnTo>
                <a:lnTo>
                  <a:pt x="3380" y="1032"/>
                </a:lnTo>
                <a:lnTo>
                  <a:pt x="3380" y="1032"/>
                </a:lnTo>
                <a:lnTo>
                  <a:pt x="3378" y="1034"/>
                </a:lnTo>
                <a:lnTo>
                  <a:pt x="3378" y="1036"/>
                </a:lnTo>
                <a:lnTo>
                  <a:pt x="3378" y="1038"/>
                </a:lnTo>
                <a:lnTo>
                  <a:pt x="3378" y="1036"/>
                </a:lnTo>
                <a:lnTo>
                  <a:pt x="3380" y="1036"/>
                </a:lnTo>
                <a:lnTo>
                  <a:pt x="3380" y="1036"/>
                </a:lnTo>
                <a:lnTo>
                  <a:pt x="3382" y="1036"/>
                </a:lnTo>
                <a:lnTo>
                  <a:pt x="3384" y="1036"/>
                </a:lnTo>
                <a:lnTo>
                  <a:pt x="3384" y="1038"/>
                </a:lnTo>
                <a:lnTo>
                  <a:pt x="3386" y="1038"/>
                </a:lnTo>
                <a:lnTo>
                  <a:pt x="3386" y="1038"/>
                </a:lnTo>
                <a:lnTo>
                  <a:pt x="3386" y="1040"/>
                </a:lnTo>
                <a:lnTo>
                  <a:pt x="3388" y="1042"/>
                </a:lnTo>
                <a:lnTo>
                  <a:pt x="3388" y="1042"/>
                </a:lnTo>
                <a:lnTo>
                  <a:pt x="3388" y="1044"/>
                </a:lnTo>
                <a:lnTo>
                  <a:pt x="3388" y="1046"/>
                </a:lnTo>
                <a:lnTo>
                  <a:pt x="3388" y="1048"/>
                </a:lnTo>
                <a:lnTo>
                  <a:pt x="3388" y="1050"/>
                </a:lnTo>
                <a:lnTo>
                  <a:pt x="3388" y="1050"/>
                </a:lnTo>
                <a:lnTo>
                  <a:pt x="3388" y="1053"/>
                </a:lnTo>
                <a:lnTo>
                  <a:pt x="3388" y="1057"/>
                </a:lnTo>
                <a:lnTo>
                  <a:pt x="3388" y="1059"/>
                </a:lnTo>
                <a:lnTo>
                  <a:pt x="3388" y="1063"/>
                </a:lnTo>
                <a:lnTo>
                  <a:pt x="3388" y="1067"/>
                </a:lnTo>
                <a:lnTo>
                  <a:pt x="3388" y="1069"/>
                </a:lnTo>
                <a:lnTo>
                  <a:pt x="3390" y="1071"/>
                </a:lnTo>
                <a:lnTo>
                  <a:pt x="3390" y="1076"/>
                </a:lnTo>
                <a:lnTo>
                  <a:pt x="3390" y="1076"/>
                </a:lnTo>
                <a:lnTo>
                  <a:pt x="3390" y="1078"/>
                </a:lnTo>
                <a:lnTo>
                  <a:pt x="3390" y="1078"/>
                </a:lnTo>
                <a:lnTo>
                  <a:pt x="3388" y="1078"/>
                </a:lnTo>
                <a:lnTo>
                  <a:pt x="3386" y="1078"/>
                </a:lnTo>
                <a:lnTo>
                  <a:pt x="3386" y="1078"/>
                </a:lnTo>
                <a:lnTo>
                  <a:pt x="3388" y="1076"/>
                </a:lnTo>
                <a:lnTo>
                  <a:pt x="3388" y="1076"/>
                </a:lnTo>
                <a:lnTo>
                  <a:pt x="3386" y="1076"/>
                </a:lnTo>
                <a:lnTo>
                  <a:pt x="3382" y="1078"/>
                </a:lnTo>
                <a:lnTo>
                  <a:pt x="3363" y="1082"/>
                </a:lnTo>
                <a:lnTo>
                  <a:pt x="3357" y="1082"/>
                </a:lnTo>
                <a:lnTo>
                  <a:pt x="3348" y="1080"/>
                </a:lnTo>
                <a:lnTo>
                  <a:pt x="3346" y="1078"/>
                </a:lnTo>
                <a:lnTo>
                  <a:pt x="3340" y="1074"/>
                </a:lnTo>
                <a:lnTo>
                  <a:pt x="3338" y="1071"/>
                </a:lnTo>
                <a:lnTo>
                  <a:pt x="3336" y="1069"/>
                </a:lnTo>
                <a:lnTo>
                  <a:pt x="3334" y="1069"/>
                </a:lnTo>
                <a:lnTo>
                  <a:pt x="3334" y="1067"/>
                </a:lnTo>
                <a:lnTo>
                  <a:pt x="3332" y="1067"/>
                </a:lnTo>
                <a:lnTo>
                  <a:pt x="3327" y="1067"/>
                </a:lnTo>
                <a:lnTo>
                  <a:pt x="3325" y="1067"/>
                </a:lnTo>
                <a:lnTo>
                  <a:pt x="3323" y="1065"/>
                </a:lnTo>
                <a:lnTo>
                  <a:pt x="3321" y="1065"/>
                </a:lnTo>
                <a:lnTo>
                  <a:pt x="3319" y="1063"/>
                </a:lnTo>
                <a:lnTo>
                  <a:pt x="3317" y="1061"/>
                </a:lnTo>
                <a:lnTo>
                  <a:pt x="3317" y="1061"/>
                </a:lnTo>
                <a:lnTo>
                  <a:pt x="3317" y="1059"/>
                </a:lnTo>
                <a:lnTo>
                  <a:pt x="3317" y="1057"/>
                </a:lnTo>
                <a:lnTo>
                  <a:pt x="3315" y="1053"/>
                </a:lnTo>
                <a:lnTo>
                  <a:pt x="3315" y="1050"/>
                </a:lnTo>
                <a:lnTo>
                  <a:pt x="3315" y="1044"/>
                </a:lnTo>
                <a:lnTo>
                  <a:pt x="3315" y="1044"/>
                </a:lnTo>
                <a:lnTo>
                  <a:pt x="3317" y="1042"/>
                </a:lnTo>
                <a:lnTo>
                  <a:pt x="3317" y="1040"/>
                </a:lnTo>
                <a:lnTo>
                  <a:pt x="3317" y="1040"/>
                </a:lnTo>
                <a:lnTo>
                  <a:pt x="3319" y="1040"/>
                </a:lnTo>
                <a:lnTo>
                  <a:pt x="3319" y="1040"/>
                </a:lnTo>
                <a:lnTo>
                  <a:pt x="3319" y="1042"/>
                </a:lnTo>
                <a:lnTo>
                  <a:pt x="3319" y="1040"/>
                </a:lnTo>
                <a:lnTo>
                  <a:pt x="3321" y="1040"/>
                </a:lnTo>
                <a:lnTo>
                  <a:pt x="3321" y="1036"/>
                </a:lnTo>
                <a:lnTo>
                  <a:pt x="3323" y="1036"/>
                </a:lnTo>
                <a:lnTo>
                  <a:pt x="3323" y="1036"/>
                </a:lnTo>
                <a:lnTo>
                  <a:pt x="3323" y="1034"/>
                </a:lnTo>
                <a:lnTo>
                  <a:pt x="3323" y="1034"/>
                </a:lnTo>
                <a:lnTo>
                  <a:pt x="3323" y="1032"/>
                </a:lnTo>
                <a:lnTo>
                  <a:pt x="3323" y="1027"/>
                </a:lnTo>
                <a:lnTo>
                  <a:pt x="3325" y="1023"/>
                </a:lnTo>
                <a:lnTo>
                  <a:pt x="3325" y="1021"/>
                </a:lnTo>
                <a:lnTo>
                  <a:pt x="3327" y="1021"/>
                </a:lnTo>
                <a:lnTo>
                  <a:pt x="3329" y="1019"/>
                </a:lnTo>
                <a:lnTo>
                  <a:pt x="3332" y="1019"/>
                </a:lnTo>
                <a:lnTo>
                  <a:pt x="3334" y="1019"/>
                </a:lnTo>
                <a:lnTo>
                  <a:pt x="3338" y="1019"/>
                </a:lnTo>
                <a:lnTo>
                  <a:pt x="3336" y="1017"/>
                </a:lnTo>
                <a:lnTo>
                  <a:pt x="3336" y="1017"/>
                </a:lnTo>
                <a:lnTo>
                  <a:pt x="3336" y="1017"/>
                </a:lnTo>
                <a:lnTo>
                  <a:pt x="3334" y="1015"/>
                </a:lnTo>
                <a:lnTo>
                  <a:pt x="3332" y="1015"/>
                </a:lnTo>
                <a:lnTo>
                  <a:pt x="3329" y="1015"/>
                </a:lnTo>
                <a:lnTo>
                  <a:pt x="3329" y="1015"/>
                </a:lnTo>
                <a:lnTo>
                  <a:pt x="3327" y="1015"/>
                </a:lnTo>
                <a:lnTo>
                  <a:pt x="3325" y="1013"/>
                </a:lnTo>
                <a:lnTo>
                  <a:pt x="3323" y="1011"/>
                </a:lnTo>
                <a:lnTo>
                  <a:pt x="3321" y="1006"/>
                </a:lnTo>
                <a:lnTo>
                  <a:pt x="3321" y="1006"/>
                </a:lnTo>
                <a:lnTo>
                  <a:pt x="3319" y="1004"/>
                </a:lnTo>
                <a:lnTo>
                  <a:pt x="3319" y="1002"/>
                </a:lnTo>
                <a:lnTo>
                  <a:pt x="3319" y="1000"/>
                </a:lnTo>
                <a:lnTo>
                  <a:pt x="3315" y="996"/>
                </a:lnTo>
                <a:lnTo>
                  <a:pt x="3313" y="994"/>
                </a:lnTo>
                <a:lnTo>
                  <a:pt x="3311" y="994"/>
                </a:lnTo>
                <a:lnTo>
                  <a:pt x="3311" y="992"/>
                </a:lnTo>
                <a:lnTo>
                  <a:pt x="3308" y="992"/>
                </a:lnTo>
                <a:lnTo>
                  <a:pt x="3308" y="992"/>
                </a:lnTo>
                <a:lnTo>
                  <a:pt x="3308" y="990"/>
                </a:lnTo>
                <a:lnTo>
                  <a:pt x="3306" y="988"/>
                </a:lnTo>
                <a:lnTo>
                  <a:pt x="3304" y="983"/>
                </a:lnTo>
                <a:lnTo>
                  <a:pt x="3300" y="979"/>
                </a:lnTo>
                <a:lnTo>
                  <a:pt x="3300" y="979"/>
                </a:lnTo>
                <a:lnTo>
                  <a:pt x="3300" y="979"/>
                </a:lnTo>
                <a:lnTo>
                  <a:pt x="3298" y="977"/>
                </a:lnTo>
                <a:lnTo>
                  <a:pt x="3298" y="975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73"/>
                </a:lnTo>
                <a:lnTo>
                  <a:pt x="3296" y="969"/>
                </a:lnTo>
                <a:lnTo>
                  <a:pt x="3296" y="969"/>
                </a:lnTo>
                <a:lnTo>
                  <a:pt x="3296" y="967"/>
                </a:lnTo>
                <a:lnTo>
                  <a:pt x="3296" y="965"/>
                </a:lnTo>
                <a:lnTo>
                  <a:pt x="3296" y="960"/>
                </a:lnTo>
                <a:lnTo>
                  <a:pt x="3298" y="958"/>
                </a:lnTo>
                <a:lnTo>
                  <a:pt x="3298" y="958"/>
                </a:lnTo>
                <a:lnTo>
                  <a:pt x="3296" y="958"/>
                </a:lnTo>
                <a:lnTo>
                  <a:pt x="3296" y="962"/>
                </a:lnTo>
                <a:lnTo>
                  <a:pt x="3294" y="960"/>
                </a:lnTo>
                <a:lnTo>
                  <a:pt x="3294" y="956"/>
                </a:lnTo>
                <a:lnTo>
                  <a:pt x="3294" y="954"/>
                </a:lnTo>
                <a:lnTo>
                  <a:pt x="3292" y="952"/>
                </a:lnTo>
                <a:lnTo>
                  <a:pt x="3290" y="952"/>
                </a:lnTo>
                <a:lnTo>
                  <a:pt x="3290" y="950"/>
                </a:lnTo>
                <a:lnTo>
                  <a:pt x="3288" y="948"/>
                </a:lnTo>
                <a:lnTo>
                  <a:pt x="3285" y="948"/>
                </a:lnTo>
                <a:lnTo>
                  <a:pt x="3285" y="948"/>
                </a:lnTo>
                <a:lnTo>
                  <a:pt x="3283" y="948"/>
                </a:lnTo>
                <a:lnTo>
                  <a:pt x="3285" y="946"/>
                </a:lnTo>
                <a:lnTo>
                  <a:pt x="3285" y="944"/>
                </a:lnTo>
                <a:lnTo>
                  <a:pt x="3285" y="944"/>
                </a:lnTo>
                <a:lnTo>
                  <a:pt x="3288" y="941"/>
                </a:lnTo>
                <a:lnTo>
                  <a:pt x="3288" y="941"/>
                </a:lnTo>
                <a:lnTo>
                  <a:pt x="3290" y="939"/>
                </a:lnTo>
                <a:lnTo>
                  <a:pt x="3290" y="941"/>
                </a:lnTo>
                <a:lnTo>
                  <a:pt x="3290" y="941"/>
                </a:lnTo>
                <a:lnTo>
                  <a:pt x="3290" y="939"/>
                </a:lnTo>
                <a:lnTo>
                  <a:pt x="3292" y="939"/>
                </a:lnTo>
                <a:lnTo>
                  <a:pt x="3292" y="937"/>
                </a:lnTo>
                <a:lnTo>
                  <a:pt x="3294" y="935"/>
                </a:lnTo>
                <a:lnTo>
                  <a:pt x="3294" y="933"/>
                </a:lnTo>
                <a:lnTo>
                  <a:pt x="3294" y="933"/>
                </a:lnTo>
                <a:lnTo>
                  <a:pt x="3294" y="931"/>
                </a:lnTo>
                <a:lnTo>
                  <a:pt x="3296" y="931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9"/>
                </a:lnTo>
                <a:lnTo>
                  <a:pt x="3296" y="927"/>
                </a:lnTo>
                <a:lnTo>
                  <a:pt x="3296" y="927"/>
                </a:lnTo>
                <a:lnTo>
                  <a:pt x="3296" y="925"/>
                </a:lnTo>
                <a:lnTo>
                  <a:pt x="3296" y="927"/>
                </a:lnTo>
                <a:lnTo>
                  <a:pt x="3296" y="927"/>
                </a:lnTo>
                <a:lnTo>
                  <a:pt x="3298" y="927"/>
                </a:lnTo>
                <a:lnTo>
                  <a:pt x="3298" y="927"/>
                </a:lnTo>
                <a:lnTo>
                  <a:pt x="3298" y="925"/>
                </a:lnTo>
                <a:lnTo>
                  <a:pt x="3300" y="927"/>
                </a:lnTo>
                <a:lnTo>
                  <a:pt x="3300" y="927"/>
                </a:lnTo>
                <a:lnTo>
                  <a:pt x="3304" y="925"/>
                </a:lnTo>
                <a:lnTo>
                  <a:pt x="3306" y="925"/>
                </a:lnTo>
                <a:lnTo>
                  <a:pt x="3306" y="925"/>
                </a:lnTo>
                <a:lnTo>
                  <a:pt x="3311" y="921"/>
                </a:lnTo>
                <a:lnTo>
                  <a:pt x="3311" y="921"/>
                </a:lnTo>
                <a:lnTo>
                  <a:pt x="3311" y="921"/>
                </a:lnTo>
                <a:lnTo>
                  <a:pt x="3313" y="923"/>
                </a:lnTo>
                <a:lnTo>
                  <a:pt x="3313" y="923"/>
                </a:lnTo>
                <a:lnTo>
                  <a:pt x="3313" y="923"/>
                </a:lnTo>
                <a:lnTo>
                  <a:pt x="3315" y="921"/>
                </a:lnTo>
                <a:lnTo>
                  <a:pt x="3313" y="921"/>
                </a:lnTo>
                <a:lnTo>
                  <a:pt x="3313" y="921"/>
                </a:lnTo>
                <a:lnTo>
                  <a:pt x="3313" y="918"/>
                </a:lnTo>
                <a:lnTo>
                  <a:pt x="3315" y="918"/>
                </a:lnTo>
                <a:lnTo>
                  <a:pt x="3315" y="918"/>
                </a:lnTo>
                <a:lnTo>
                  <a:pt x="3319" y="916"/>
                </a:lnTo>
                <a:lnTo>
                  <a:pt x="3319" y="916"/>
                </a:lnTo>
                <a:lnTo>
                  <a:pt x="3319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4"/>
                </a:lnTo>
                <a:lnTo>
                  <a:pt x="3321" y="912"/>
                </a:lnTo>
                <a:lnTo>
                  <a:pt x="3323" y="912"/>
                </a:lnTo>
                <a:lnTo>
                  <a:pt x="3323" y="912"/>
                </a:lnTo>
                <a:lnTo>
                  <a:pt x="3323" y="910"/>
                </a:lnTo>
                <a:lnTo>
                  <a:pt x="3323" y="910"/>
                </a:lnTo>
                <a:lnTo>
                  <a:pt x="3325" y="910"/>
                </a:lnTo>
                <a:lnTo>
                  <a:pt x="3327" y="910"/>
                </a:lnTo>
                <a:lnTo>
                  <a:pt x="3329" y="910"/>
                </a:lnTo>
                <a:lnTo>
                  <a:pt x="3329" y="910"/>
                </a:lnTo>
                <a:lnTo>
                  <a:pt x="3332" y="908"/>
                </a:lnTo>
                <a:lnTo>
                  <a:pt x="3334" y="908"/>
                </a:lnTo>
                <a:lnTo>
                  <a:pt x="3336" y="906"/>
                </a:lnTo>
                <a:lnTo>
                  <a:pt x="3338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0" y="904"/>
                </a:lnTo>
                <a:lnTo>
                  <a:pt x="3342" y="904"/>
                </a:lnTo>
                <a:lnTo>
                  <a:pt x="3342" y="904"/>
                </a:lnTo>
                <a:lnTo>
                  <a:pt x="3346" y="902"/>
                </a:lnTo>
                <a:lnTo>
                  <a:pt x="3348" y="900"/>
                </a:lnTo>
                <a:lnTo>
                  <a:pt x="3350" y="900"/>
                </a:lnTo>
                <a:lnTo>
                  <a:pt x="3355" y="902"/>
                </a:lnTo>
                <a:lnTo>
                  <a:pt x="3357" y="902"/>
                </a:lnTo>
                <a:lnTo>
                  <a:pt x="3357" y="904"/>
                </a:lnTo>
                <a:lnTo>
                  <a:pt x="3361" y="904"/>
                </a:lnTo>
                <a:lnTo>
                  <a:pt x="3361" y="904"/>
                </a:lnTo>
                <a:lnTo>
                  <a:pt x="3363" y="906"/>
                </a:lnTo>
                <a:lnTo>
                  <a:pt x="3363" y="906"/>
                </a:lnTo>
                <a:lnTo>
                  <a:pt x="3363" y="906"/>
                </a:lnTo>
                <a:lnTo>
                  <a:pt x="3365" y="904"/>
                </a:lnTo>
                <a:lnTo>
                  <a:pt x="3367" y="904"/>
                </a:lnTo>
                <a:lnTo>
                  <a:pt x="3367" y="904"/>
                </a:lnTo>
                <a:lnTo>
                  <a:pt x="3367" y="902"/>
                </a:lnTo>
                <a:lnTo>
                  <a:pt x="3371" y="904"/>
                </a:lnTo>
                <a:lnTo>
                  <a:pt x="3373" y="904"/>
                </a:lnTo>
                <a:lnTo>
                  <a:pt x="3376" y="904"/>
                </a:lnTo>
                <a:lnTo>
                  <a:pt x="3376" y="904"/>
                </a:lnTo>
                <a:lnTo>
                  <a:pt x="3378" y="906"/>
                </a:lnTo>
                <a:lnTo>
                  <a:pt x="3378" y="908"/>
                </a:lnTo>
                <a:lnTo>
                  <a:pt x="3378" y="910"/>
                </a:lnTo>
                <a:lnTo>
                  <a:pt x="3378" y="910"/>
                </a:lnTo>
                <a:lnTo>
                  <a:pt x="3376" y="912"/>
                </a:lnTo>
                <a:lnTo>
                  <a:pt x="3378" y="912"/>
                </a:lnTo>
                <a:lnTo>
                  <a:pt x="3378" y="916"/>
                </a:lnTo>
                <a:lnTo>
                  <a:pt x="3376" y="921"/>
                </a:lnTo>
                <a:lnTo>
                  <a:pt x="3373" y="925"/>
                </a:lnTo>
                <a:lnTo>
                  <a:pt x="3371" y="927"/>
                </a:lnTo>
                <a:lnTo>
                  <a:pt x="3373" y="929"/>
                </a:lnTo>
                <a:lnTo>
                  <a:pt x="3378" y="931"/>
                </a:lnTo>
                <a:lnTo>
                  <a:pt x="3378" y="933"/>
                </a:lnTo>
                <a:lnTo>
                  <a:pt x="3378" y="933"/>
                </a:lnTo>
                <a:lnTo>
                  <a:pt x="3373" y="933"/>
                </a:lnTo>
                <a:lnTo>
                  <a:pt x="3371" y="931"/>
                </a:lnTo>
                <a:lnTo>
                  <a:pt x="3369" y="931"/>
                </a:lnTo>
                <a:lnTo>
                  <a:pt x="3367" y="931"/>
                </a:lnTo>
                <a:lnTo>
                  <a:pt x="3361" y="931"/>
                </a:lnTo>
                <a:lnTo>
                  <a:pt x="3357" y="931"/>
                </a:lnTo>
                <a:lnTo>
                  <a:pt x="3355" y="931"/>
                </a:lnTo>
                <a:lnTo>
                  <a:pt x="3352" y="931"/>
                </a:lnTo>
                <a:lnTo>
                  <a:pt x="3350" y="933"/>
                </a:lnTo>
                <a:lnTo>
                  <a:pt x="3350" y="933"/>
                </a:lnTo>
                <a:lnTo>
                  <a:pt x="3350" y="935"/>
                </a:lnTo>
                <a:lnTo>
                  <a:pt x="3348" y="937"/>
                </a:lnTo>
                <a:lnTo>
                  <a:pt x="3346" y="937"/>
                </a:lnTo>
                <a:lnTo>
                  <a:pt x="3346" y="939"/>
                </a:lnTo>
                <a:lnTo>
                  <a:pt x="3346" y="941"/>
                </a:lnTo>
                <a:lnTo>
                  <a:pt x="3348" y="941"/>
                </a:lnTo>
                <a:lnTo>
                  <a:pt x="3350" y="944"/>
                </a:lnTo>
                <a:lnTo>
                  <a:pt x="3350" y="946"/>
                </a:lnTo>
                <a:lnTo>
                  <a:pt x="3352" y="946"/>
                </a:lnTo>
                <a:lnTo>
                  <a:pt x="3352" y="946"/>
                </a:lnTo>
                <a:lnTo>
                  <a:pt x="3355" y="946"/>
                </a:lnTo>
                <a:lnTo>
                  <a:pt x="3355" y="946"/>
                </a:lnTo>
                <a:lnTo>
                  <a:pt x="3352" y="946"/>
                </a:lnTo>
                <a:lnTo>
                  <a:pt x="3350" y="946"/>
                </a:lnTo>
                <a:lnTo>
                  <a:pt x="3348" y="948"/>
                </a:lnTo>
                <a:lnTo>
                  <a:pt x="3348" y="946"/>
                </a:lnTo>
                <a:lnTo>
                  <a:pt x="3348" y="946"/>
                </a:lnTo>
                <a:lnTo>
                  <a:pt x="3344" y="944"/>
                </a:lnTo>
                <a:lnTo>
                  <a:pt x="3342" y="944"/>
                </a:lnTo>
                <a:lnTo>
                  <a:pt x="3338" y="944"/>
                </a:lnTo>
                <a:lnTo>
                  <a:pt x="3336" y="946"/>
                </a:lnTo>
                <a:lnTo>
                  <a:pt x="3336" y="946"/>
                </a:lnTo>
                <a:lnTo>
                  <a:pt x="3336" y="948"/>
                </a:lnTo>
                <a:lnTo>
                  <a:pt x="3336" y="948"/>
                </a:lnTo>
                <a:lnTo>
                  <a:pt x="3336" y="950"/>
                </a:lnTo>
                <a:lnTo>
                  <a:pt x="3338" y="950"/>
                </a:lnTo>
                <a:lnTo>
                  <a:pt x="3340" y="950"/>
                </a:lnTo>
                <a:lnTo>
                  <a:pt x="3342" y="952"/>
                </a:lnTo>
                <a:lnTo>
                  <a:pt x="3344" y="952"/>
                </a:lnTo>
                <a:lnTo>
                  <a:pt x="3344" y="952"/>
                </a:lnTo>
                <a:lnTo>
                  <a:pt x="3346" y="956"/>
                </a:lnTo>
                <a:lnTo>
                  <a:pt x="3348" y="960"/>
                </a:lnTo>
                <a:lnTo>
                  <a:pt x="3348" y="962"/>
                </a:lnTo>
                <a:lnTo>
                  <a:pt x="3350" y="962"/>
                </a:lnTo>
                <a:lnTo>
                  <a:pt x="3350" y="965"/>
                </a:lnTo>
                <a:lnTo>
                  <a:pt x="3350" y="965"/>
                </a:lnTo>
                <a:lnTo>
                  <a:pt x="3350" y="967"/>
                </a:lnTo>
                <a:lnTo>
                  <a:pt x="3350" y="967"/>
                </a:lnTo>
                <a:lnTo>
                  <a:pt x="3350" y="969"/>
                </a:lnTo>
                <a:lnTo>
                  <a:pt x="3350" y="971"/>
                </a:lnTo>
                <a:lnTo>
                  <a:pt x="3352" y="971"/>
                </a:lnTo>
                <a:lnTo>
                  <a:pt x="3355" y="971"/>
                </a:lnTo>
                <a:lnTo>
                  <a:pt x="3355" y="971"/>
                </a:lnTo>
                <a:lnTo>
                  <a:pt x="3357" y="971"/>
                </a:lnTo>
                <a:lnTo>
                  <a:pt x="3359" y="973"/>
                </a:lnTo>
                <a:lnTo>
                  <a:pt x="3359" y="973"/>
                </a:lnTo>
                <a:lnTo>
                  <a:pt x="3359" y="975"/>
                </a:lnTo>
                <a:lnTo>
                  <a:pt x="3359" y="975"/>
                </a:lnTo>
                <a:lnTo>
                  <a:pt x="3361" y="975"/>
                </a:lnTo>
                <a:lnTo>
                  <a:pt x="3361" y="975"/>
                </a:lnTo>
                <a:lnTo>
                  <a:pt x="3363" y="975"/>
                </a:lnTo>
                <a:lnTo>
                  <a:pt x="3363" y="975"/>
                </a:lnTo>
                <a:lnTo>
                  <a:pt x="3365" y="977"/>
                </a:lnTo>
                <a:lnTo>
                  <a:pt x="3365" y="977"/>
                </a:lnTo>
                <a:lnTo>
                  <a:pt x="3367" y="977"/>
                </a:lnTo>
                <a:lnTo>
                  <a:pt x="3367" y="977"/>
                </a:lnTo>
                <a:lnTo>
                  <a:pt x="3369" y="977"/>
                </a:lnTo>
                <a:lnTo>
                  <a:pt x="3369" y="977"/>
                </a:lnTo>
                <a:lnTo>
                  <a:pt x="3369" y="981"/>
                </a:lnTo>
                <a:lnTo>
                  <a:pt x="3369" y="983"/>
                </a:lnTo>
                <a:lnTo>
                  <a:pt x="3369" y="986"/>
                </a:lnTo>
                <a:lnTo>
                  <a:pt x="3369" y="986"/>
                </a:lnTo>
                <a:lnTo>
                  <a:pt x="3367" y="990"/>
                </a:lnTo>
                <a:lnTo>
                  <a:pt x="3367" y="990"/>
                </a:lnTo>
                <a:lnTo>
                  <a:pt x="3367" y="992"/>
                </a:lnTo>
                <a:lnTo>
                  <a:pt x="3367" y="994"/>
                </a:lnTo>
                <a:lnTo>
                  <a:pt x="3369" y="998"/>
                </a:lnTo>
                <a:lnTo>
                  <a:pt x="3371" y="1002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4"/>
                </a:lnTo>
                <a:lnTo>
                  <a:pt x="3373" y="1002"/>
                </a:lnTo>
                <a:lnTo>
                  <a:pt x="3373" y="998"/>
                </a:lnTo>
                <a:lnTo>
                  <a:pt x="3373" y="996"/>
                </a:lnTo>
                <a:lnTo>
                  <a:pt x="3373" y="996"/>
                </a:lnTo>
                <a:lnTo>
                  <a:pt x="3373" y="992"/>
                </a:lnTo>
                <a:lnTo>
                  <a:pt x="3376" y="992"/>
                </a:lnTo>
                <a:lnTo>
                  <a:pt x="3378" y="990"/>
                </a:lnTo>
                <a:lnTo>
                  <a:pt x="3378" y="990"/>
                </a:lnTo>
                <a:lnTo>
                  <a:pt x="3380" y="990"/>
                </a:lnTo>
                <a:lnTo>
                  <a:pt x="3382" y="988"/>
                </a:lnTo>
                <a:lnTo>
                  <a:pt x="3384" y="988"/>
                </a:lnTo>
                <a:lnTo>
                  <a:pt x="3386" y="988"/>
                </a:lnTo>
                <a:lnTo>
                  <a:pt x="3388" y="988"/>
                </a:lnTo>
                <a:lnTo>
                  <a:pt x="3388" y="990"/>
                </a:lnTo>
                <a:lnTo>
                  <a:pt x="3390" y="992"/>
                </a:lnTo>
                <a:lnTo>
                  <a:pt x="3390" y="994"/>
                </a:lnTo>
                <a:lnTo>
                  <a:pt x="3390" y="996"/>
                </a:lnTo>
                <a:lnTo>
                  <a:pt x="3392" y="998"/>
                </a:lnTo>
                <a:lnTo>
                  <a:pt x="3392" y="1000"/>
                </a:lnTo>
                <a:lnTo>
                  <a:pt x="3394" y="1002"/>
                </a:lnTo>
                <a:lnTo>
                  <a:pt x="3399" y="1004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6"/>
                </a:lnTo>
                <a:lnTo>
                  <a:pt x="3401" y="1009"/>
                </a:lnTo>
                <a:lnTo>
                  <a:pt x="3401" y="1009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>
            <a:off x="6136737" y="960121"/>
            <a:ext cx="2596826" cy="2051871"/>
          </a:xfrm>
          <a:custGeom>
            <a:avLst/>
            <a:gdLst>
              <a:gd name="T0" fmla="*/ 285 w 559"/>
              <a:gd name="T1" fmla="*/ 442 h 442"/>
              <a:gd name="T2" fmla="*/ 210 w 559"/>
              <a:gd name="T3" fmla="*/ 415 h 442"/>
              <a:gd name="T4" fmla="*/ 145 w 559"/>
              <a:gd name="T5" fmla="*/ 335 h 442"/>
              <a:gd name="T6" fmla="*/ 79 w 559"/>
              <a:gd name="T7" fmla="*/ 379 h 442"/>
              <a:gd name="T8" fmla="*/ 3 w 559"/>
              <a:gd name="T9" fmla="*/ 355 h 442"/>
              <a:gd name="T10" fmla="*/ 0 w 559"/>
              <a:gd name="T11" fmla="*/ 350 h 442"/>
              <a:gd name="T12" fmla="*/ 492 w 559"/>
              <a:gd name="T13" fmla="*/ 0 h 442"/>
              <a:gd name="T14" fmla="*/ 495 w 559"/>
              <a:gd name="T15" fmla="*/ 1 h 442"/>
              <a:gd name="T16" fmla="*/ 496 w 559"/>
              <a:gd name="T17" fmla="*/ 90 h 442"/>
              <a:gd name="T18" fmla="*/ 500 w 559"/>
              <a:gd name="T19" fmla="*/ 94 h 442"/>
              <a:gd name="T20" fmla="*/ 500 w 559"/>
              <a:gd name="T21" fmla="*/ 213 h 442"/>
              <a:gd name="T22" fmla="*/ 496 w 559"/>
              <a:gd name="T23" fmla="*/ 217 h 442"/>
              <a:gd name="T24" fmla="*/ 492 w 559"/>
              <a:gd name="T25" fmla="*/ 302 h 442"/>
              <a:gd name="T26" fmla="*/ 489 w 559"/>
              <a:gd name="T27" fmla="*/ 302 h 442"/>
              <a:gd name="T28" fmla="*/ 481 w 559"/>
              <a:gd name="T29" fmla="*/ 303 h 442"/>
              <a:gd name="T30" fmla="*/ 477 w 559"/>
              <a:gd name="T31" fmla="*/ 303 h 442"/>
              <a:gd name="T32" fmla="*/ 468 w 559"/>
              <a:gd name="T33" fmla="*/ 304 h 442"/>
              <a:gd name="T34" fmla="*/ 461 w 559"/>
              <a:gd name="T35" fmla="*/ 305 h 442"/>
              <a:gd name="T36" fmla="*/ 455 w 559"/>
              <a:gd name="T37" fmla="*/ 306 h 442"/>
              <a:gd name="T38" fmla="*/ 446 w 559"/>
              <a:gd name="T39" fmla="*/ 308 h 442"/>
              <a:gd name="T40" fmla="*/ 442 w 559"/>
              <a:gd name="T41" fmla="*/ 309 h 442"/>
              <a:gd name="T42" fmla="*/ 434 w 559"/>
              <a:gd name="T43" fmla="*/ 312 h 442"/>
              <a:gd name="T44" fmla="*/ 425 w 559"/>
              <a:gd name="T45" fmla="*/ 315 h 442"/>
              <a:gd name="T46" fmla="*/ 417 w 559"/>
              <a:gd name="T47" fmla="*/ 318 h 442"/>
              <a:gd name="T48" fmla="*/ 409 w 559"/>
              <a:gd name="T49" fmla="*/ 321 h 442"/>
              <a:gd name="T50" fmla="*/ 401 w 559"/>
              <a:gd name="T51" fmla="*/ 325 h 442"/>
              <a:gd name="T52" fmla="*/ 393 w 559"/>
              <a:gd name="T53" fmla="*/ 328 h 442"/>
              <a:gd name="T54" fmla="*/ 385 w 559"/>
              <a:gd name="T55" fmla="*/ 333 h 442"/>
              <a:gd name="T56" fmla="*/ 378 w 559"/>
              <a:gd name="T57" fmla="*/ 337 h 442"/>
              <a:gd name="T58" fmla="*/ 371 w 559"/>
              <a:gd name="T59" fmla="*/ 342 h 442"/>
              <a:gd name="T60" fmla="*/ 364 w 559"/>
              <a:gd name="T61" fmla="*/ 347 h 442"/>
              <a:gd name="T62" fmla="*/ 357 w 559"/>
              <a:gd name="T63" fmla="*/ 352 h 442"/>
              <a:gd name="T64" fmla="*/ 350 w 559"/>
              <a:gd name="T65" fmla="*/ 358 h 442"/>
              <a:gd name="T66" fmla="*/ 344 w 559"/>
              <a:gd name="T67" fmla="*/ 363 h 442"/>
              <a:gd name="T68" fmla="*/ 338 w 559"/>
              <a:gd name="T69" fmla="*/ 369 h 442"/>
              <a:gd name="T70" fmla="*/ 289 w 559"/>
              <a:gd name="T71" fmla="*/ 440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59" h="442">
                <a:moveTo>
                  <a:pt x="286" y="442"/>
                </a:moveTo>
                <a:cubicBezTo>
                  <a:pt x="285" y="442"/>
                  <a:pt x="285" y="442"/>
                  <a:pt x="285" y="442"/>
                </a:cubicBezTo>
                <a:cubicBezTo>
                  <a:pt x="213" y="420"/>
                  <a:pt x="213" y="420"/>
                  <a:pt x="213" y="420"/>
                </a:cubicBezTo>
                <a:cubicBezTo>
                  <a:pt x="211" y="419"/>
                  <a:pt x="210" y="417"/>
                  <a:pt x="210" y="415"/>
                </a:cubicBezTo>
                <a:cubicBezTo>
                  <a:pt x="211" y="411"/>
                  <a:pt x="212" y="406"/>
                  <a:pt x="212" y="402"/>
                </a:cubicBezTo>
                <a:cubicBezTo>
                  <a:pt x="212" y="365"/>
                  <a:pt x="182" y="335"/>
                  <a:pt x="145" y="335"/>
                </a:cubicBezTo>
                <a:cubicBezTo>
                  <a:pt x="118" y="335"/>
                  <a:pt x="93" y="351"/>
                  <a:pt x="83" y="376"/>
                </a:cubicBezTo>
                <a:cubicBezTo>
                  <a:pt x="82" y="378"/>
                  <a:pt x="81" y="379"/>
                  <a:pt x="79" y="379"/>
                </a:cubicBezTo>
                <a:cubicBezTo>
                  <a:pt x="79" y="379"/>
                  <a:pt x="78" y="379"/>
                  <a:pt x="78" y="378"/>
                </a:cubicBezTo>
                <a:cubicBezTo>
                  <a:pt x="3" y="355"/>
                  <a:pt x="3" y="355"/>
                  <a:pt x="3" y="355"/>
                </a:cubicBezTo>
                <a:cubicBezTo>
                  <a:pt x="2" y="355"/>
                  <a:pt x="1" y="354"/>
                  <a:pt x="0" y="353"/>
                </a:cubicBezTo>
                <a:cubicBezTo>
                  <a:pt x="0" y="352"/>
                  <a:pt x="0" y="351"/>
                  <a:pt x="0" y="350"/>
                </a:cubicBezTo>
                <a:cubicBezTo>
                  <a:pt x="37" y="249"/>
                  <a:pt x="103" y="162"/>
                  <a:pt x="191" y="99"/>
                </a:cubicBezTo>
                <a:cubicBezTo>
                  <a:pt x="280" y="36"/>
                  <a:pt x="384" y="2"/>
                  <a:pt x="492" y="0"/>
                </a:cubicBezTo>
                <a:cubicBezTo>
                  <a:pt x="492" y="0"/>
                  <a:pt x="492" y="0"/>
                  <a:pt x="492" y="0"/>
                </a:cubicBezTo>
                <a:cubicBezTo>
                  <a:pt x="493" y="0"/>
                  <a:pt x="494" y="0"/>
                  <a:pt x="495" y="1"/>
                </a:cubicBezTo>
                <a:cubicBezTo>
                  <a:pt x="495" y="2"/>
                  <a:pt x="496" y="3"/>
                  <a:pt x="496" y="4"/>
                </a:cubicBezTo>
                <a:cubicBezTo>
                  <a:pt x="496" y="90"/>
                  <a:pt x="496" y="90"/>
                  <a:pt x="496" y="90"/>
                </a:cubicBezTo>
                <a:cubicBezTo>
                  <a:pt x="496" y="93"/>
                  <a:pt x="498" y="94"/>
                  <a:pt x="500" y="94"/>
                </a:cubicBezTo>
                <a:cubicBezTo>
                  <a:pt x="500" y="94"/>
                  <a:pt x="500" y="94"/>
                  <a:pt x="500" y="94"/>
                </a:cubicBezTo>
                <a:cubicBezTo>
                  <a:pt x="533" y="95"/>
                  <a:pt x="559" y="121"/>
                  <a:pt x="559" y="154"/>
                </a:cubicBezTo>
                <a:cubicBezTo>
                  <a:pt x="559" y="186"/>
                  <a:pt x="533" y="213"/>
                  <a:pt x="500" y="213"/>
                </a:cubicBezTo>
                <a:cubicBezTo>
                  <a:pt x="500" y="213"/>
                  <a:pt x="500" y="213"/>
                  <a:pt x="500" y="213"/>
                </a:cubicBezTo>
                <a:cubicBezTo>
                  <a:pt x="498" y="213"/>
                  <a:pt x="496" y="214"/>
                  <a:pt x="496" y="217"/>
                </a:cubicBezTo>
                <a:cubicBezTo>
                  <a:pt x="496" y="298"/>
                  <a:pt x="496" y="298"/>
                  <a:pt x="496" y="298"/>
                </a:cubicBezTo>
                <a:cubicBezTo>
                  <a:pt x="496" y="300"/>
                  <a:pt x="494" y="302"/>
                  <a:pt x="492" y="302"/>
                </a:cubicBezTo>
                <a:cubicBezTo>
                  <a:pt x="491" y="302"/>
                  <a:pt x="491" y="302"/>
                  <a:pt x="491" y="302"/>
                </a:cubicBezTo>
                <a:cubicBezTo>
                  <a:pt x="490" y="302"/>
                  <a:pt x="489" y="302"/>
                  <a:pt x="489" y="302"/>
                </a:cubicBezTo>
                <a:cubicBezTo>
                  <a:pt x="487" y="302"/>
                  <a:pt x="487" y="302"/>
                  <a:pt x="487" y="302"/>
                </a:cubicBezTo>
                <a:cubicBezTo>
                  <a:pt x="485" y="303"/>
                  <a:pt x="483" y="303"/>
                  <a:pt x="481" y="303"/>
                </a:cubicBezTo>
                <a:cubicBezTo>
                  <a:pt x="481" y="303"/>
                  <a:pt x="480" y="303"/>
                  <a:pt x="479" y="303"/>
                </a:cubicBezTo>
                <a:cubicBezTo>
                  <a:pt x="477" y="303"/>
                  <a:pt x="477" y="303"/>
                  <a:pt x="477" y="303"/>
                </a:cubicBezTo>
                <a:cubicBezTo>
                  <a:pt x="476" y="303"/>
                  <a:pt x="474" y="303"/>
                  <a:pt x="472" y="304"/>
                </a:cubicBezTo>
                <a:cubicBezTo>
                  <a:pt x="472" y="304"/>
                  <a:pt x="468" y="304"/>
                  <a:pt x="468" y="304"/>
                </a:cubicBezTo>
                <a:cubicBezTo>
                  <a:pt x="466" y="305"/>
                  <a:pt x="465" y="305"/>
                  <a:pt x="464" y="305"/>
                </a:cubicBezTo>
                <a:cubicBezTo>
                  <a:pt x="463" y="305"/>
                  <a:pt x="462" y="305"/>
                  <a:pt x="461" y="305"/>
                </a:cubicBezTo>
                <a:cubicBezTo>
                  <a:pt x="459" y="306"/>
                  <a:pt x="459" y="306"/>
                  <a:pt x="459" y="306"/>
                </a:cubicBezTo>
                <a:cubicBezTo>
                  <a:pt x="457" y="306"/>
                  <a:pt x="456" y="306"/>
                  <a:pt x="455" y="306"/>
                </a:cubicBezTo>
                <a:cubicBezTo>
                  <a:pt x="454" y="307"/>
                  <a:pt x="450" y="308"/>
                  <a:pt x="450" y="308"/>
                </a:cubicBezTo>
                <a:cubicBezTo>
                  <a:pt x="448" y="308"/>
                  <a:pt x="447" y="308"/>
                  <a:pt x="446" y="308"/>
                </a:cubicBezTo>
                <a:cubicBezTo>
                  <a:pt x="445" y="309"/>
                  <a:pt x="444" y="309"/>
                  <a:pt x="443" y="309"/>
                </a:cubicBezTo>
                <a:cubicBezTo>
                  <a:pt x="442" y="309"/>
                  <a:pt x="442" y="309"/>
                  <a:pt x="442" y="309"/>
                </a:cubicBezTo>
                <a:cubicBezTo>
                  <a:pt x="440" y="310"/>
                  <a:pt x="439" y="310"/>
                  <a:pt x="438" y="311"/>
                </a:cubicBezTo>
                <a:cubicBezTo>
                  <a:pt x="436" y="311"/>
                  <a:pt x="435" y="311"/>
                  <a:pt x="434" y="312"/>
                </a:cubicBezTo>
                <a:cubicBezTo>
                  <a:pt x="432" y="312"/>
                  <a:pt x="431" y="313"/>
                  <a:pt x="429" y="313"/>
                </a:cubicBezTo>
                <a:cubicBezTo>
                  <a:pt x="428" y="314"/>
                  <a:pt x="426" y="314"/>
                  <a:pt x="425" y="315"/>
                </a:cubicBezTo>
                <a:cubicBezTo>
                  <a:pt x="424" y="315"/>
                  <a:pt x="422" y="316"/>
                  <a:pt x="421" y="316"/>
                </a:cubicBezTo>
                <a:cubicBezTo>
                  <a:pt x="420" y="317"/>
                  <a:pt x="418" y="317"/>
                  <a:pt x="417" y="318"/>
                </a:cubicBezTo>
                <a:cubicBezTo>
                  <a:pt x="415" y="318"/>
                  <a:pt x="414" y="319"/>
                  <a:pt x="413" y="319"/>
                </a:cubicBezTo>
                <a:cubicBezTo>
                  <a:pt x="412" y="320"/>
                  <a:pt x="410" y="320"/>
                  <a:pt x="409" y="321"/>
                </a:cubicBezTo>
                <a:cubicBezTo>
                  <a:pt x="407" y="322"/>
                  <a:pt x="406" y="322"/>
                  <a:pt x="405" y="323"/>
                </a:cubicBezTo>
                <a:cubicBezTo>
                  <a:pt x="404" y="323"/>
                  <a:pt x="402" y="324"/>
                  <a:pt x="401" y="325"/>
                </a:cubicBezTo>
                <a:cubicBezTo>
                  <a:pt x="400" y="325"/>
                  <a:pt x="398" y="326"/>
                  <a:pt x="397" y="326"/>
                </a:cubicBezTo>
                <a:cubicBezTo>
                  <a:pt x="396" y="327"/>
                  <a:pt x="394" y="328"/>
                  <a:pt x="393" y="328"/>
                </a:cubicBezTo>
                <a:cubicBezTo>
                  <a:pt x="392" y="329"/>
                  <a:pt x="391" y="330"/>
                  <a:pt x="390" y="330"/>
                </a:cubicBezTo>
                <a:cubicBezTo>
                  <a:pt x="388" y="331"/>
                  <a:pt x="387" y="332"/>
                  <a:pt x="385" y="333"/>
                </a:cubicBezTo>
                <a:cubicBezTo>
                  <a:pt x="383" y="334"/>
                  <a:pt x="383" y="334"/>
                  <a:pt x="383" y="334"/>
                </a:cubicBezTo>
                <a:cubicBezTo>
                  <a:pt x="381" y="335"/>
                  <a:pt x="379" y="336"/>
                  <a:pt x="378" y="337"/>
                </a:cubicBezTo>
                <a:cubicBezTo>
                  <a:pt x="375" y="339"/>
                  <a:pt x="375" y="339"/>
                  <a:pt x="375" y="339"/>
                </a:cubicBezTo>
                <a:cubicBezTo>
                  <a:pt x="374" y="340"/>
                  <a:pt x="372" y="341"/>
                  <a:pt x="371" y="342"/>
                </a:cubicBezTo>
                <a:cubicBezTo>
                  <a:pt x="368" y="344"/>
                  <a:pt x="368" y="344"/>
                  <a:pt x="368" y="344"/>
                </a:cubicBezTo>
                <a:cubicBezTo>
                  <a:pt x="367" y="345"/>
                  <a:pt x="365" y="346"/>
                  <a:pt x="364" y="347"/>
                </a:cubicBezTo>
                <a:cubicBezTo>
                  <a:pt x="363" y="347"/>
                  <a:pt x="362" y="348"/>
                  <a:pt x="361" y="349"/>
                </a:cubicBezTo>
                <a:cubicBezTo>
                  <a:pt x="360" y="350"/>
                  <a:pt x="358" y="351"/>
                  <a:pt x="357" y="352"/>
                </a:cubicBezTo>
                <a:cubicBezTo>
                  <a:pt x="355" y="354"/>
                  <a:pt x="355" y="354"/>
                  <a:pt x="355" y="354"/>
                </a:cubicBezTo>
                <a:cubicBezTo>
                  <a:pt x="353" y="355"/>
                  <a:pt x="352" y="356"/>
                  <a:pt x="350" y="358"/>
                </a:cubicBezTo>
                <a:cubicBezTo>
                  <a:pt x="349" y="359"/>
                  <a:pt x="349" y="359"/>
                  <a:pt x="349" y="359"/>
                </a:cubicBezTo>
                <a:cubicBezTo>
                  <a:pt x="347" y="360"/>
                  <a:pt x="345" y="362"/>
                  <a:pt x="344" y="363"/>
                </a:cubicBezTo>
                <a:cubicBezTo>
                  <a:pt x="343" y="364"/>
                  <a:pt x="343" y="364"/>
                  <a:pt x="343" y="364"/>
                </a:cubicBezTo>
                <a:cubicBezTo>
                  <a:pt x="341" y="366"/>
                  <a:pt x="339" y="368"/>
                  <a:pt x="338" y="369"/>
                </a:cubicBezTo>
                <a:cubicBezTo>
                  <a:pt x="337" y="370"/>
                  <a:pt x="337" y="370"/>
                  <a:pt x="337" y="370"/>
                </a:cubicBezTo>
                <a:cubicBezTo>
                  <a:pt x="317" y="390"/>
                  <a:pt x="301" y="414"/>
                  <a:pt x="289" y="440"/>
                </a:cubicBezTo>
                <a:cubicBezTo>
                  <a:pt x="289" y="441"/>
                  <a:pt x="287" y="442"/>
                  <a:pt x="286" y="44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 6"/>
          <p:cNvSpPr>
            <a:spLocks/>
          </p:cNvSpPr>
          <p:nvPr/>
        </p:nvSpPr>
        <p:spPr bwMode="auto">
          <a:xfrm>
            <a:off x="8477671" y="960121"/>
            <a:ext cx="2309343" cy="2148225"/>
          </a:xfrm>
          <a:custGeom>
            <a:avLst/>
            <a:gdLst>
              <a:gd name="T0" fmla="*/ 353 w 497"/>
              <a:gd name="T1" fmla="*/ 463 h 463"/>
              <a:gd name="T2" fmla="*/ 296 w 497"/>
              <a:gd name="T3" fmla="*/ 420 h 463"/>
              <a:gd name="T4" fmla="*/ 295 w 497"/>
              <a:gd name="T5" fmla="*/ 418 h 463"/>
              <a:gd name="T6" fmla="*/ 293 w 497"/>
              <a:gd name="T7" fmla="*/ 417 h 463"/>
              <a:gd name="T8" fmla="*/ 291 w 497"/>
              <a:gd name="T9" fmla="*/ 417 h 463"/>
              <a:gd name="T10" fmla="*/ 211 w 497"/>
              <a:gd name="T11" fmla="*/ 442 h 463"/>
              <a:gd name="T12" fmla="*/ 210 w 497"/>
              <a:gd name="T13" fmla="*/ 442 h 463"/>
              <a:gd name="T14" fmla="*/ 207 w 497"/>
              <a:gd name="T15" fmla="*/ 440 h 463"/>
              <a:gd name="T16" fmla="*/ 5 w 497"/>
              <a:gd name="T17" fmla="*/ 302 h 463"/>
              <a:gd name="T18" fmla="*/ 4 w 497"/>
              <a:gd name="T19" fmla="*/ 302 h 463"/>
              <a:gd name="T20" fmla="*/ 0 w 497"/>
              <a:gd name="T21" fmla="*/ 298 h 463"/>
              <a:gd name="T22" fmla="*/ 0 w 497"/>
              <a:gd name="T23" fmla="*/ 224 h 463"/>
              <a:gd name="T24" fmla="*/ 3 w 497"/>
              <a:gd name="T25" fmla="*/ 220 h 463"/>
              <a:gd name="T26" fmla="*/ 63 w 497"/>
              <a:gd name="T27" fmla="*/ 154 h 463"/>
              <a:gd name="T28" fmla="*/ 3 w 497"/>
              <a:gd name="T29" fmla="*/ 87 h 463"/>
              <a:gd name="T30" fmla="*/ 0 w 497"/>
              <a:gd name="T31" fmla="*/ 83 h 463"/>
              <a:gd name="T32" fmla="*/ 0 w 497"/>
              <a:gd name="T33" fmla="*/ 4 h 463"/>
              <a:gd name="T34" fmla="*/ 4 w 497"/>
              <a:gd name="T35" fmla="*/ 0 h 463"/>
              <a:gd name="T36" fmla="*/ 4 w 497"/>
              <a:gd name="T37" fmla="*/ 0 h 463"/>
              <a:gd name="T38" fmla="*/ 5 w 497"/>
              <a:gd name="T39" fmla="*/ 0 h 463"/>
              <a:gd name="T40" fmla="*/ 496 w 497"/>
              <a:gd name="T41" fmla="*/ 350 h 463"/>
              <a:gd name="T42" fmla="*/ 496 w 497"/>
              <a:gd name="T43" fmla="*/ 354 h 463"/>
              <a:gd name="T44" fmla="*/ 494 w 497"/>
              <a:gd name="T45" fmla="*/ 356 h 463"/>
              <a:gd name="T46" fmla="*/ 412 w 497"/>
              <a:gd name="T47" fmla="*/ 381 h 463"/>
              <a:gd name="T48" fmla="*/ 410 w 497"/>
              <a:gd name="T49" fmla="*/ 383 h 463"/>
              <a:gd name="T50" fmla="*/ 409 w 497"/>
              <a:gd name="T51" fmla="*/ 386 h 463"/>
              <a:gd name="T52" fmla="*/ 412 w 497"/>
              <a:gd name="T53" fmla="*/ 404 h 463"/>
              <a:gd name="T54" fmla="*/ 353 w 497"/>
              <a:gd name="T55" fmla="*/ 463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97" h="463">
                <a:moveTo>
                  <a:pt x="353" y="463"/>
                </a:moveTo>
                <a:cubicBezTo>
                  <a:pt x="327" y="463"/>
                  <a:pt x="304" y="446"/>
                  <a:pt x="296" y="420"/>
                </a:cubicBezTo>
                <a:cubicBezTo>
                  <a:pt x="296" y="419"/>
                  <a:pt x="295" y="418"/>
                  <a:pt x="295" y="418"/>
                </a:cubicBezTo>
                <a:cubicBezTo>
                  <a:pt x="294" y="417"/>
                  <a:pt x="293" y="417"/>
                  <a:pt x="293" y="417"/>
                </a:cubicBezTo>
                <a:cubicBezTo>
                  <a:pt x="292" y="417"/>
                  <a:pt x="292" y="417"/>
                  <a:pt x="291" y="417"/>
                </a:cubicBezTo>
                <a:cubicBezTo>
                  <a:pt x="211" y="442"/>
                  <a:pt x="211" y="442"/>
                  <a:pt x="211" y="442"/>
                </a:cubicBezTo>
                <a:cubicBezTo>
                  <a:pt x="211" y="442"/>
                  <a:pt x="211" y="442"/>
                  <a:pt x="210" y="442"/>
                </a:cubicBezTo>
                <a:cubicBezTo>
                  <a:pt x="209" y="442"/>
                  <a:pt x="207" y="441"/>
                  <a:pt x="207" y="440"/>
                </a:cubicBezTo>
                <a:cubicBezTo>
                  <a:pt x="171" y="360"/>
                  <a:pt x="92" y="306"/>
                  <a:pt x="5" y="302"/>
                </a:cubicBezTo>
                <a:cubicBezTo>
                  <a:pt x="4" y="302"/>
                  <a:pt x="4" y="302"/>
                  <a:pt x="4" y="302"/>
                </a:cubicBezTo>
                <a:cubicBezTo>
                  <a:pt x="1" y="302"/>
                  <a:pt x="0" y="300"/>
                  <a:pt x="0" y="298"/>
                </a:cubicBezTo>
                <a:cubicBezTo>
                  <a:pt x="0" y="224"/>
                  <a:pt x="0" y="224"/>
                  <a:pt x="0" y="224"/>
                </a:cubicBezTo>
                <a:cubicBezTo>
                  <a:pt x="0" y="222"/>
                  <a:pt x="1" y="221"/>
                  <a:pt x="3" y="220"/>
                </a:cubicBezTo>
                <a:cubicBezTo>
                  <a:pt x="37" y="217"/>
                  <a:pt x="63" y="188"/>
                  <a:pt x="63" y="154"/>
                </a:cubicBezTo>
                <a:cubicBezTo>
                  <a:pt x="63" y="119"/>
                  <a:pt x="37" y="91"/>
                  <a:pt x="3" y="87"/>
                </a:cubicBezTo>
                <a:cubicBezTo>
                  <a:pt x="1" y="87"/>
                  <a:pt x="0" y="85"/>
                  <a:pt x="0" y="8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5" y="0"/>
                  <a:pt x="5" y="0"/>
                  <a:pt x="5" y="0"/>
                </a:cubicBezTo>
                <a:cubicBezTo>
                  <a:pt x="224" y="4"/>
                  <a:pt x="421" y="145"/>
                  <a:pt x="496" y="350"/>
                </a:cubicBezTo>
                <a:cubicBezTo>
                  <a:pt x="497" y="351"/>
                  <a:pt x="496" y="353"/>
                  <a:pt x="496" y="354"/>
                </a:cubicBezTo>
                <a:cubicBezTo>
                  <a:pt x="495" y="355"/>
                  <a:pt x="495" y="355"/>
                  <a:pt x="494" y="356"/>
                </a:cubicBezTo>
                <a:cubicBezTo>
                  <a:pt x="412" y="381"/>
                  <a:pt x="412" y="381"/>
                  <a:pt x="412" y="381"/>
                </a:cubicBezTo>
                <a:cubicBezTo>
                  <a:pt x="411" y="381"/>
                  <a:pt x="410" y="382"/>
                  <a:pt x="410" y="383"/>
                </a:cubicBezTo>
                <a:cubicBezTo>
                  <a:pt x="409" y="383"/>
                  <a:pt x="409" y="385"/>
                  <a:pt x="409" y="386"/>
                </a:cubicBezTo>
                <a:cubicBezTo>
                  <a:pt x="411" y="392"/>
                  <a:pt x="412" y="398"/>
                  <a:pt x="412" y="404"/>
                </a:cubicBezTo>
                <a:cubicBezTo>
                  <a:pt x="412" y="437"/>
                  <a:pt x="386" y="463"/>
                  <a:pt x="353" y="46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>
            <a:off x="9114241" y="2645530"/>
            <a:ext cx="1816514" cy="2756363"/>
          </a:xfrm>
          <a:custGeom>
            <a:avLst/>
            <a:gdLst>
              <a:gd name="T0" fmla="*/ 177 w 391"/>
              <a:gd name="T1" fmla="*/ 594 h 594"/>
              <a:gd name="T2" fmla="*/ 177 w 391"/>
              <a:gd name="T3" fmla="*/ 594 h 594"/>
              <a:gd name="T4" fmla="*/ 174 w 391"/>
              <a:gd name="T5" fmla="*/ 593 h 594"/>
              <a:gd name="T6" fmla="*/ 122 w 391"/>
              <a:gd name="T7" fmla="*/ 521 h 594"/>
              <a:gd name="T8" fmla="*/ 119 w 391"/>
              <a:gd name="T9" fmla="*/ 519 h 594"/>
              <a:gd name="T10" fmla="*/ 119 w 391"/>
              <a:gd name="T11" fmla="*/ 519 h 594"/>
              <a:gd name="T12" fmla="*/ 116 w 391"/>
              <a:gd name="T13" fmla="*/ 520 h 594"/>
              <a:gd name="T14" fmla="*/ 82 w 391"/>
              <a:gd name="T15" fmla="*/ 531 h 594"/>
              <a:gd name="T16" fmla="*/ 23 w 391"/>
              <a:gd name="T17" fmla="*/ 472 h 594"/>
              <a:gd name="T18" fmla="*/ 47 w 391"/>
              <a:gd name="T19" fmla="*/ 424 h 594"/>
              <a:gd name="T20" fmla="*/ 49 w 391"/>
              <a:gd name="T21" fmla="*/ 422 h 594"/>
              <a:gd name="T22" fmla="*/ 48 w 391"/>
              <a:gd name="T23" fmla="*/ 419 h 594"/>
              <a:gd name="T24" fmla="*/ 1 w 391"/>
              <a:gd name="T25" fmla="*/ 354 h 594"/>
              <a:gd name="T26" fmla="*/ 2 w 391"/>
              <a:gd name="T27" fmla="*/ 349 h 594"/>
              <a:gd name="T28" fmla="*/ 12 w 391"/>
              <a:gd name="T29" fmla="*/ 340 h 594"/>
              <a:gd name="T30" fmla="*/ 12 w 391"/>
              <a:gd name="T31" fmla="*/ 340 h 594"/>
              <a:gd name="T32" fmla="*/ 15 w 391"/>
              <a:gd name="T33" fmla="*/ 338 h 594"/>
              <a:gd name="T34" fmla="*/ 21 w 391"/>
              <a:gd name="T35" fmla="*/ 332 h 594"/>
              <a:gd name="T36" fmla="*/ 22 w 391"/>
              <a:gd name="T37" fmla="*/ 331 h 594"/>
              <a:gd name="T38" fmla="*/ 24 w 391"/>
              <a:gd name="T39" fmla="*/ 329 h 594"/>
              <a:gd name="T40" fmla="*/ 29 w 391"/>
              <a:gd name="T41" fmla="*/ 323 h 594"/>
              <a:gd name="T42" fmla="*/ 30 w 391"/>
              <a:gd name="T43" fmla="*/ 322 h 594"/>
              <a:gd name="T44" fmla="*/ 30 w 391"/>
              <a:gd name="T45" fmla="*/ 322 h 594"/>
              <a:gd name="T46" fmla="*/ 31 w 391"/>
              <a:gd name="T47" fmla="*/ 321 h 594"/>
              <a:gd name="T48" fmla="*/ 32 w 391"/>
              <a:gd name="T49" fmla="*/ 321 h 594"/>
              <a:gd name="T50" fmla="*/ 89 w 391"/>
              <a:gd name="T51" fmla="*/ 169 h 594"/>
              <a:gd name="T52" fmla="*/ 88 w 391"/>
              <a:gd name="T53" fmla="*/ 147 h 594"/>
              <a:gd name="T54" fmla="*/ 85 w 391"/>
              <a:gd name="T55" fmla="*/ 125 h 594"/>
              <a:gd name="T56" fmla="*/ 79 w 391"/>
              <a:gd name="T57" fmla="*/ 104 h 594"/>
              <a:gd name="T58" fmla="*/ 75 w 391"/>
              <a:gd name="T59" fmla="*/ 91 h 594"/>
              <a:gd name="T60" fmla="*/ 76 w 391"/>
              <a:gd name="T61" fmla="*/ 88 h 594"/>
              <a:gd name="T62" fmla="*/ 78 w 391"/>
              <a:gd name="T63" fmla="*/ 86 h 594"/>
              <a:gd name="T64" fmla="*/ 149 w 391"/>
              <a:gd name="T65" fmla="*/ 64 h 594"/>
              <a:gd name="T66" fmla="*/ 151 w 391"/>
              <a:gd name="T67" fmla="*/ 64 h 594"/>
              <a:gd name="T68" fmla="*/ 154 w 391"/>
              <a:gd name="T69" fmla="*/ 67 h 594"/>
              <a:gd name="T70" fmla="*/ 216 w 391"/>
              <a:gd name="T71" fmla="*/ 108 h 594"/>
              <a:gd name="T72" fmla="*/ 283 w 391"/>
              <a:gd name="T73" fmla="*/ 41 h 594"/>
              <a:gd name="T74" fmla="*/ 282 w 391"/>
              <a:gd name="T75" fmla="*/ 28 h 594"/>
              <a:gd name="T76" fmla="*/ 285 w 391"/>
              <a:gd name="T77" fmla="*/ 23 h 594"/>
              <a:gd name="T78" fmla="*/ 359 w 391"/>
              <a:gd name="T79" fmla="*/ 0 h 594"/>
              <a:gd name="T80" fmla="*/ 361 w 391"/>
              <a:gd name="T81" fmla="*/ 0 h 594"/>
              <a:gd name="T82" fmla="*/ 364 w 391"/>
              <a:gd name="T83" fmla="*/ 3 h 594"/>
              <a:gd name="T84" fmla="*/ 366 w 391"/>
              <a:gd name="T85" fmla="*/ 7 h 594"/>
              <a:gd name="T86" fmla="*/ 391 w 391"/>
              <a:gd name="T87" fmla="*/ 169 h 594"/>
              <a:gd name="T88" fmla="*/ 190 w 391"/>
              <a:gd name="T89" fmla="*/ 585 h 594"/>
              <a:gd name="T90" fmla="*/ 186 w 391"/>
              <a:gd name="T91" fmla="*/ 588 h 594"/>
              <a:gd name="T92" fmla="*/ 180 w 391"/>
              <a:gd name="T93" fmla="*/ 594 h 594"/>
              <a:gd name="T94" fmla="*/ 177 w 391"/>
              <a:gd name="T95" fmla="*/ 594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91" h="594">
                <a:moveTo>
                  <a:pt x="177" y="594"/>
                </a:moveTo>
                <a:cubicBezTo>
                  <a:pt x="177" y="594"/>
                  <a:pt x="177" y="594"/>
                  <a:pt x="177" y="594"/>
                </a:cubicBezTo>
                <a:cubicBezTo>
                  <a:pt x="175" y="594"/>
                  <a:pt x="175" y="594"/>
                  <a:pt x="174" y="593"/>
                </a:cubicBezTo>
                <a:cubicBezTo>
                  <a:pt x="122" y="521"/>
                  <a:pt x="122" y="521"/>
                  <a:pt x="122" y="521"/>
                </a:cubicBezTo>
                <a:cubicBezTo>
                  <a:pt x="121" y="520"/>
                  <a:pt x="120" y="519"/>
                  <a:pt x="119" y="519"/>
                </a:cubicBezTo>
                <a:cubicBezTo>
                  <a:pt x="119" y="519"/>
                  <a:pt x="119" y="519"/>
                  <a:pt x="119" y="519"/>
                </a:cubicBezTo>
                <a:cubicBezTo>
                  <a:pt x="118" y="519"/>
                  <a:pt x="117" y="520"/>
                  <a:pt x="116" y="520"/>
                </a:cubicBezTo>
                <a:cubicBezTo>
                  <a:pt x="106" y="527"/>
                  <a:pt x="94" y="531"/>
                  <a:pt x="82" y="531"/>
                </a:cubicBezTo>
                <a:cubicBezTo>
                  <a:pt x="49" y="531"/>
                  <a:pt x="23" y="505"/>
                  <a:pt x="23" y="472"/>
                </a:cubicBezTo>
                <a:cubicBezTo>
                  <a:pt x="23" y="453"/>
                  <a:pt x="32" y="435"/>
                  <a:pt x="47" y="424"/>
                </a:cubicBezTo>
                <a:cubicBezTo>
                  <a:pt x="48" y="424"/>
                  <a:pt x="49" y="423"/>
                  <a:pt x="49" y="422"/>
                </a:cubicBezTo>
                <a:cubicBezTo>
                  <a:pt x="49" y="421"/>
                  <a:pt x="49" y="420"/>
                  <a:pt x="48" y="419"/>
                </a:cubicBezTo>
                <a:cubicBezTo>
                  <a:pt x="1" y="354"/>
                  <a:pt x="1" y="354"/>
                  <a:pt x="1" y="354"/>
                </a:cubicBezTo>
                <a:cubicBezTo>
                  <a:pt x="0" y="353"/>
                  <a:pt x="0" y="350"/>
                  <a:pt x="2" y="349"/>
                </a:cubicBezTo>
                <a:cubicBezTo>
                  <a:pt x="5" y="346"/>
                  <a:pt x="9" y="343"/>
                  <a:pt x="12" y="340"/>
                </a:cubicBezTo>
                <a:cubicBezTo>
                  <a:pt x="12" y="340"/>
                  <a:pt x="12" y="340"/>
                  <a:pt x="12" y="340"/>
                </a:cubicBezTo>
                <a:cubicBezTo>
                  <a:pt x="12" y="340"/>
                  <a:pt x="14" y="338"/>
                  <a:pt x="15" y="338"/>
                </a:cubicBezTo>
                <a:cubicBezTo>
                  <a:pt x="17" y="336"/>
                  <a:pt x="19" y="334"/>
                  <a:pt x="21" y="332"/>
                </a:cubicBezTo>
                <a:cubicBezTo>
                  <a:pt x="22" y="331"/>
                  <a:pt x="22" y="331"/>
                  <a:pt x="22" y="331"/>
                </a:cubicBezTo>
                <a:cubicBezTo>
                  <a:pt x="23" y="331"/>
                  <a:pt x="23" y="330"/>
                  <a:pt x="24" y="329"/>
                </a:cubicBezTo>
                <a:cubicBezTo>
                  <a:pt x="26" y="327"/>
                  <a:pt x="27" y="325"/>
                  <a:pt x="29" y="323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0" y="322"/>
                  <a:pt x="30" y="322"/>
                  <a:pt x="30" y="322"/>
                </a:cubicBezTo>
                <a:cubicBezTo>
                  <a:pt x="31" y="322"/>
                  <a:pt x="31" y="322"/>
                  <a:pt x="31" y="321"/>
                </a:cubicBezTo>
                <a:cubicBezTo>
                  <a:pt x="31" y="321"/>
                  <a:pt x="32" y="321"/>
                  <a:pt x="32" y="321"/>
                </a:cubicBezTo>
                <a:cubicBezTo>
                  <a:pt x="69" y="279"/>
                  <a:pt x="89" y="225"/>
                  <a:pt x="89" y="169"/>
                </a:cubicBezTo>
                <a:cubicBezTo>
                  <a:pt x="89" y="161"/>
                  <a:pt x="89" y="154"/>
                  <a:pt x="88" y="147"/>
                </a:cubicBezTo>
                <a:cubicBezTo>
                  <a:pt x="87" y="139"/>
                  <a:pt x="86" y="132"/>
                  <a:pt x="85" y="125"/>
                </a:cubicBezTo>
                <a:cubicBezTo>
                  <a:pt x="83" y="118"/>
                  <a:pt x="82" y="111"/>
                  <a:pt x="79" y="104"/>
                </a:cubicBezTo>
                <a:cubicBezTo>
                  <a:pt x="78" y="100"/>
                  <a:pt x="77" y="95"/>
                  <a:pt x="75" y="91"/>
                </a:cubicBezTo>
                <a:cubicBezTo>
                  <a:pt x="75" y="90"/>
                  <a:pt x="75" y="89"/>
                  <a:pt x="76" y="88"/>
                </a:cubicBezTo>
                <a:cubicBezTo>
                  <a:pt x="76" y="87"/>
                  <a:pt x="77" y="86"/>
                  <a:pt x="78" y="86"/>
                </a:cubicBezTo>
                <a:cubicBezTo>
                  <a:pt x="149" y="64"/>
                  <a:pt x="149" y="64"/>
                  <a:pt x="149" y="64"/>
                </a:cubicBezTo>
                <a:cubicBezTo>
                  <a:pt x="150" y="64"/>
                  <a:pt x="150" y="64"/>
                  <a:pt x="151" y="64"/>
                </a:cubicBezTo>
                <a:cubicBezTo>
                  <a:pt x="152" y="64"/>
                  <a:pt x="154" y="65"/>
                  <a:pt x="154" y="67"/>
                </a:cubicBezTo>
                <a:cubicBezTo>
                  <a:pt x="164" y="92"/>
                  <a:pt x="189" y="108"/>
                  <a:pt x="216" y="108"/>
                </a:cubicBezTo>
                <a:cubicBezTo>
                  <a:pt x="253" y="108"/>
                  <a:pt x="283" y="78"/>
                  <a:pt x="283" y="41"/>
                </a:cubicBezTo>
                <a:cubicBezTo>
                  <a:pt x="283" y="37"/>
                  <a:pt x="283" y="32"/>
                  <a:pt x="282" y="28"/>
                </a:cubicBezTo>
                <a:cubicBezTo>
                  <a:pt x="282" y="26"/>
                  <a:pt x="283" y="24"/>
                  <a:pt x="285" y="23"/>
                </a:cubicBezTo>
                <a:cubicBezTo>
                  <a:pt x="359" y="0"/>
                  <a:pt x="359" y="0"/>
                  <a:pt x="359" y="0"/>
                </a:cubicBezTo>
                <a:cubicBezTo>
                  <a:pt x="360" y="0"/>
                  <a:pt x="360" y="0"/>
                  <a:pt x="361" y="0"/>
                </a:cubicBezTo>
                <a:cubicBezTo>
                  <a:pt x="362" y="0"/>
                  <a:pt x="364" y="1"/>
                  <a:pt x="364" y="3"/>
                </a:cubicBezTo>
                <a:cubicBezTo>
                  <a:pt x="364" y="3"/>
                  <a:pt x="366" y="7"/>
                  <a:pt x="366" y="7"/>
                </a:cubicBezTo>
                <a:cubicBezTo>
                  <a:pt x="382" y="59"/>
                  <a:pt x="391" y="114"/>
                  <a:pt x="391" y="169"/>
                </a:cubicBezTo>
                <a:cubicBezTo>
                  <a:pt x="391" y="332"/>
                  <a:pt x="318" y="484"/>
                  <a:pt x="190" y="585"/>
                </a:cubicBezTo>
                <a:cubicBezTo>
                  <a:pt x="186" y="588"/>
                  <a:pt x="186" y="588"/>
                  <a:pt x="186" y="588"/>
                </a:cubicBezTo>
                <a:cubicBezTo>
                  <a:pt x="186" y="588"/>
                  <a:pt x="181" y="592"/>
                  <a:pt x="180" y="594"/>
                </a:cubicBezTo>
                <a:cubicBezTo>
                  <a:pt x="179" y="594"/>
                  <a:pt x="178" y="594"/>
                  <a:pt x="177" y="59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 8"/>
          <p:cNvSpPr>
            <a:spLocks/>
          </p:cNvSpPr>
          <p:nvPr/>
        </p:nvSpPr>
        <p:spPr bwMode="auto">
          <a:xfrm>
            <a:off x="7024459" y="4305666"/>
            <a:ext cx="2870093" cy="1592214"/>
          </a:xfrm>
          <a:custGeom>
            <a:avLst/>
            <a:gdLst>
              <a:gd name="T0" fmla="*/ 309 w 618"/>
              <a:gd name="T1" fmla="*/ 343 h 343"/>
              <a:gd name="T2" fmla="*/ 2 w 618"/>
              <a:gd name="T3" fmla="*/ 245 h 343"/>
              <a:gd name="T4" fmla="*/ 0 w 618"/>
              <a:gd name="T5" fmla="*/ 243 h 343"/>
              <a:gd name="T6" fmla="*/ 1 w 618"/>
              <a:gd name="T7" fmla="*/ 240 h 343"/>
              <a:gd name="T8" fmla="*/ 54 w 618"/>
              <a:gd name="T9" fmla="*/ 167 h 343"/>
              <a:gd name="T10" fmla="*/ 53 w 618"/>
              <a:gd name="T11" fmla="*/ 162 h 343"/>
              <a:gd name="T12" fmla="*/ 29 w 618"/>
              <a:gd name="T13" fmla="*/ 114 h 343"/>
              <a:gd name="T14" fmla="*/ 88 w 618"/>
              <a:gd name="T15" fmla="*/ 55 h 343"/>
              <a:gd name="T16" fmla="*/ 122 w 618"/>
              <a:gd name="T17" fmla="*/ 66 h 343"/>
              <a:gd name="T18" fmla="*/ 124 w 618"/>
              <a:gd name="T19" fmla="*/ 67 h 343"/>
              <a:gd name="T20" fmla="*/ 128 w 618"/>
              <a:gd name="T21" fmla="*/ 65 h 343"/>
              <a:gd name="T22" fmla="*/ 173 w 618"/>
              <a:gd name="T23" fmla="*/ 1 h 343"/>
              <a:gd name="T24" fmla="*/ 177 w 618"/>
              <a:gd name="T25" fmla="*/ 0 h 343"/>
              <a:gd name="T26" fmla="*/ 179 w 618"/>
              <a:gd name="T27" fmla="*/ 1 h 343"/>
              <a:gd name="T28" fmla="*/ 225 w 618"/>
              <a:gd name="T29" fmla="*/ 25 h 343"/>
              <a:gd name="T30" fmla="*/ 234 w 618"/>
              <a:gd name="T31" fmla="*/ 28 h 343"/>
              <a:gd name="T32" fmla="*/ 252 w 618"/>
              <a:gd name="T33" fmla="*/ 34 h 343"/>
              <a:gd name="T34" fmla="*/ 270 w 618"/>
              <a:gd name="T35" fmla="*/ 38 h 343"/>
              <a:gd name="T36" fmla="*/ 299 w 618"/>
              <a:gd name="T37" fmla="*/ 41 h 343"/>
              <a:gd name="T38" fmla="*/ 309 w 618"/>
              <a:gd name="T39" fmla="*/ 41 h 343"/>
              <a:gd name="T40" fmla="*/ 319 w 618"/>
              <a:gd name="T41" fmla="*/ 41 h 343"/>
              <a:gd name="T42" fmla="*/ 323 w 618"/>
              <a:gd name="T43" fmla="*/ 40 h 343"/>
              <a:gd name="T44" fmla="*/ 330 w 618"/>
              <a:gd name="T45" fmla="*/ 40 h 343"/>
              <a:gd name="T46" fmla="*/ 332 w 618"/>
              <a:gd name="T47" fmla="*/ 40 h 343"/>
              <a:gd name="T48" fmla="*/ 334 w 618"/>
              <a:gd name="T49" fmla="*/ 40 h 343"/>
              <a:gd name="T50" fmla="*/ 340 w 618"/>
              <a:gd name="T51" fmla="*/ 39 h 343"/>
              <a:gd name="T52" fmla="*/ 344 w 618"/>
              <a:gd name="T53" fmla="*/ 38 h 343"/>
              <a:gd name="T54" fmla="*/ 350 w 618"/>
              <a:gd name="T55" fmla="*/ 37 h 343"/>
              <a:gd name="T56" fmla="*/ 354 w 618"/>
              <a:gd name="T57" fmla="*/ 37 h 343"/>
              <a:gd name="T58" fmla="*/ 360 w 618"/>
              <a:gd name="T59" fmla="*/ 35 h 343"/>
              <a:gd name="T60" fmla="*/ 364 w 618"/>
              <a:gd name="T61" fmla="*/ 34 h 343"/>
              <a:gd name="T62" fmla="*/ 369 w 618"/>
              <a:gd name="T63" fmla="*/ 33 h 343"/>
              <a:gd name="T64" fmla="*/ 373 w 618"/>
              <a:gd name="T65" fmla="*/ 32 h 343"/>
              <a:gd name="T66" fmla="*/ 382 w 618"/>
              <a:gd name="T67" fmla="*/ 29 h 343"/>
              <a:gd name="T68" fmla="*/ 387 w 618"/>
              <a:gd name="T69" fmla="*/ 27 h 343"/>
              <a:gd name="T70" fmla="*/ 391 w 618"/>
              <a:gd name="T71" fmla="*/ 26 h 343"/>
              <a:gd name="T72" fmla="*/ 395 w 618"/>
              <a:gd name="T73" fmla="*/ 24 h 343"/>
              <a:gd name="T74" fmla="*/ 396 w 618"/>
              <a:gd name="T75" fmla="*/ 24 h 343"/>
              <a:gd name="T76" fmla="*/ 400 w 618"/>
              <a:gd name="T77" fmla="*/ 22 h 343"/>
              <a:gd name="T78" fmla="*/ 405 w 618"/>
              <a:gd name="T79" fmla="*/ 20 h 343"/>
              <a:gd name="T80" fmla="*/ 409 w 618"/>
              <a:gd name="T81" fmla="*/ 18 h 343"/>
              <a:gd name="T82" fmla="*/ 414 w 618"/>
              <a:gd name="T83" fmla="*/ 16 h 343"/>
              <a:gd name="T84" fmla="*/ 418 w 618"/>
              <a:gd name="T85" fmla="*/ 14 h 343"/>
              <a:gd name="T86" fmla="*/ 422 w 618"/>
              <a:gd name="T87" fmla="*/ 11 h 343"/>
              <a:gd name="T88" fmla="*/ 427 w 618"/>
              <a:gd name="T89" fmla="*/ 8 h 343"/>
              <a:gd name="T90" fmla="*/ 431 w 618"/>
              <a:gd name="T91" fmla="*/ 6 h 343"/>
              <a:gd name="T92" fmla="*/ 433 w 618"/>
              <a:gd name="T93" fmla="*/ 4 h 343"/>
              <a:gd name="T94" fmla="*/ 439 w 618"/>
              <a:gd name="T95" fmla="*/ 0 h 343"/>
              <a:gd name="T96" fmla="*/ 442 w 618"/>
              <a:gd name="T97" fmla="*/ 0 h 343"/>
              <a:gd name="T98" fmla="*/ 445 w 618"/>
              <a:gd name="T99" fmla="*/ 1 h 343"/>
              <a:gd name="T100" fmla="*/ 487 w 618"/>
              <a:gd name="T101" fmla="*/ 59 h 343"/>
              <a:gd name="T102" fmla="*/ 487 w 618"/>
              <a:gd name="T103" fmla="*/ 65 h 343"/>
              <a:gd name="T104" fmla="*/ 465 w 618"/>
              <a:gd name="T105" fmla="*/ 114 h 343"/>
              <a:gd name="T106" fmla="*/ 532 w 618"/>
              <a:gd name="T107" fmla="*/ 181 h 343"/>
              <a:gd name="T108" fmla="*/ 565 w 618"/>
              <a:gd name="T109" fmla="*/ 173 h 343"/>
              <a:gd name="T110" fmla="*/ 567 w 618"/>
              <a:gd name="T111" fmla="*/ 172 h 343"/>
              <a:gd name="T112" fmla="*/ 570 w 618"/>
              <a:gd name="T113" fmla="*/ 174 h 343"/>
              <a:gd name="T114" fmla="*/ 617 w 618"/>
              <a:gd name="T115" fmla="*/ 239 h 343"/>
              <a:gd name="T116" fmla="*/ 618 w 618"/>
              <a:gd name="T117" fmla="*/ 242 h 343"/>
              <a:gd name="T118" fmla="*/ 617 w 618"/>
              <a:gd name="T119" fmla="*/ 245 h 343"/>
              <a:gd name="T120" fmla="*/ 309 w 618"/>
              <a:gd name="T121" fmla="*/ 343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18" h="343">
                <a:moveTo>
                  <a:pt x="309" y="343"/>
                </a:moveTo>
                <a:cubicBezTo>
                  <a:pt x="198" y="343"/>
                  <a:pt x="92" y="309"/>
                  <a:pt x="2" y="245"/>
                </a:cubicBezTo>
                <a:cubicBezTo>
                  <a:pt x="1" y="245"/>
                  <a:pt x="1" y="244"/>
                  <a:pt x="0" y="243"/>
                </a:cubicBezTo>
                <a:cubicBezTo>
                  <a:pt x="0" y="242"/>
                  <a:pt x="0" y="241"/>
                  <a:pt x="1" y="240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5" y="165"/>
                  <a:pt x="55" y="163"/>
                  <a:pt x="53" y="162"/>
                </a:cubicBezTo>
                <a:cubicBezTo>
                  <a:pt x="38" y="150"/>
                  <a:pt x="29" y="133"/>
                  <a:pt x="29" y="114"/>
                </a:cubicBezTo>
                <a:cubicBezTo>
                  <a:pt x="29" y="82"/>
                  <a:pt x="56" y="55"/>
                  <a:pt x="88" y="55"/>
                </a:cubicBezTo>
                <a:cubicBezTo>
                  <a:pt x="100" y="55"/>
                  <a:pt x="112" y="59"/>
                  <a:pt x="122" y="66"/>
                </a:cubicBezTo>
                <a:cubicBezTo>
                  <a:pt x="123" y="66"/>
                  <a:pt x="123" y="67"/>
                  <a:pt x="124" y="67"/>
                </a:cubicBezTo>
                <a:cubicBezTo>
                  <a:pt x="126" y="67"/>
                  <a:pt x="127" y="66"/>
                  <a:pt x="128" y="65"/>
                </a:cubicBezTo>
                <a:cubicBezTo>
                  <a:pt x="173" y="1"/>
                  <a:pt x="173" y="1"/>
                  <a:pt x="173" y="1"/>
                </a:cubicBezTo>
                <a:cubicBezTo>
                  <a:pt x="174" y="0"/>
                  <a:pt x="175" y="0"/>
                  <a:pt x="177" y="0"/>
                </a:cubicBezTo>
                <a:cubicBezTo>
                  <a:pt x="177" y="0"/>
                  <a:pt x="178" y="0"/>
                  <a:pt x="179" y="1"/>
                </a:cubicBezTo>
                <a:cubicBezTo>
                  <a:pt x="193" y="10"/>
                  <a:pt x="209" y="19"/>
                  <a:pt x="225" y="25"/>
                </a:cubicBezTo>
                <a:cubicBezTo>
                  <a:pt x="228" y="26"/>
                  <a:pt x="231" y="27"/>
                  <a:pt x="234" y="28"/>
                </a:cubicBezTo>
                <a:cubicBezTo>
                  <a:pt x="240" y="30"/>
                  <a:pt x="246" y="32"/>
                  <a:pt x="252" y="34"/>
                </a:cubicBezTo>
                <a:cubicBezTo>
                  <a:pt x="258" y="35"/>
                  <a:pt x="264" y="37"/>
                  <a:pt x="270" y="38"/>
                </a:cubicBezTo>
                <a:cubicBezTo>
                  <a:pt x="280" y="39"/>
                  <a:pt x="290" y="40"/>
                  <a:pt x="299" y="41"/>
                </a:cubicBezTo>
                <a:cubicBezTo>
                  <a:pt x="302" y="41"/>
                  <a:pt x="306" y="41"/>
                  <a:pt x="309" y="41"/>
                </a:cubicBezTo>
                <a:cubicBezTo>
                  <a:pt x="312" y="41"/>
                  <a:pt x="316" y="41"/>
                  <a:pt x="319" y="41"/>
                </a:cubicBezTo>
                <a:cubicBezTo>
                  <a:pt x="320" y="41"/>
                  <a:pt x="323" y="40"/>
                  <a:pt x="323" y="40"/>
                </a:cubicBezTo>
                <a:cubicBezTo>
                  <a:pt x="325" y="40"/>
                  <a:pt x="327" y="40"/>
                  <a:pt x="330" y="40"/>
                </a:cubicBezTo>
                <a:cubicBezTo>
                  <a:pt x="330" y="40"/>
                  <a:pt x="331" y="40"/>
                  <a:pt x="332" y="40"/>
                </a:cubicBezTo>
                <a:cubicBezTo>
                  <a:pt x="334" y="40"/>
                  <a:pt x="334" y="40"/>
                  <a:pt x="334" y="40"/>
                </a:cubicBezTo>
                <a:cubicBezTo>
                  <a:pt x="336" y="39"/>
                  <a:pt x="338" y="39"/>
                  <a:pt x="340" y="39"/>
                </a:cubicBezTo>
                <a:cubicBezTo>
                  <a:pt x="341" y="39"/>
                  <a:pt x="342" y="38"/>
                  <a:pt x="344" y="38"/>
                </a:cubicBezTo>
                <a:cubicBezTo>
                  <a:pt x="346" y="38"/>
                  <a:pt x="348" y="38"/>
                  <a:pt x="350" y="37"/>
                </a:cubicBezTo>
                <a:cubicBezTo>
                  <a:pt x="351" y="37"/>
                  <a:pt x="352" y="37"/>
                  <a:pt x="354" y="37"/>
                </a:cubicBezTo>
                <a:cubicBezTo>
                  <a:pt x="356" y="36"/>
                  <a:pt x="358" y="36"/>
                  <a:pt x="360" y="35"/>
                </a:cubicBezTo>
                <a:cubicBezTo>
                  <a:pt x="360" y="35"/>
                  <a:pt x="363" y="35"/>
                  <a:pt x="364" y="34"/>
                </a:cubicBezTo>
                <a:cubicBezTo>
                  <a:pt x="366" y="34"/>
                  <a:pt x="367" y="33"/>
                  <a:pt x="369" y="33"/>
                </a:cubicBezTo>
                <a:cubicBezTo>
                  <a:pt x="369" y="33"/>
                  <a:pt x="373" y="32"/>
                  <a:pt x="373" y="32"/>
                </a:cubicBezTo>
                <a:cubicBezTo>
                  <a:pt x="376" y="31"/>
                  <a:pt x="379" y="30"/>
                  <a:pt x="382" y="29"/>
                </a:cubicBezTo>
                <a:cubicBezTo>
                  <a:pt x="383" y="29"/>
                  <a:pt x="387" y="27"/>
                  <a:pt x="387" y="27"/>
                </a:cubicBezTo>
                <a:cubicBezTo>
                  <a:pt x="389" y="27"/>
                  <a:pt x="390" y="26"/>
                  <a:pt x="391" y="26"/>
                </a:cubicBezTo>
                <a:cubicBezTo>
                  <a:pt x="393" y="25"/>
                  <a:pt x="394" y="25"/>
                  <a:pt x="395" y="24"/>
                </a:cubicBezTo>
                <a:cubicBezTo>
                  <a:pt x="396" y="24"/>
                  <a:pt x="396" y="24"/>
                  <a:pt x="396" y="24"/>
                </a:cubicBezTo>
                <a:cubicBezTo>
                  <a:pt x="398" y="23"/>
                  <a:pt x="399" y="23"/>
                  <a:pt x="400" y="22"/>
                </a:cubicBezTo>
                <a:cubicBezTo>
                  <a:pt x="402" y="21"/>
                  <a:pt x="404" y="21"/>
                  <a:pt x="405" y="20"/>
                </a:cubicBezTo>
                <a:cubicBezTo>
                  <a:pt x="406" y="19"/>
                  <a:pt x="408" y="19"/>
                  <a:pt x="409" y="18"/>
                </a:cubicBezTo>
                <a:cubicBezTo>
                  <a:pt x="411" y="17"/>
                  <a:pt x="412" y="16"/>
                  <a:pt x="414" y="16"/>
                </a:cubicBezTo>
                <a:cubicBezTo>
                  <a:pt x="415" y="15"/>
                  <a:pt x="416" y="14"/>
                  <a:pt x="418" y="14"/>
                </a:cubicBezTo>
                <a:cubicBezTo>
                  <a:pt x="419" y="13"/>
                  <a:pt x="421" y="12"/>
                  <a:pt x="422" y="11"/>
                </a:cubicBezTo>
                <a:cubicBezTo>
                  <a:pt x="423" y="10"/>
                  <a:pt x="427" y="8"/>
                  <a:pt x="427" y="8"/>
                </a:cubicBezTo>
                <a:cubicBezTo>
                  <a:pt x="428" y="8"/>
                  <a:pt x="429" y="7"/>
                  <a:pt x="431" y="6"/>
                </a:cubicBezTo>
                <a:cubicBezTo>
                  <a:pt x="433" y="4"/>
                  <a:pt x="433" y="4"/>
                  <a:pt x="433" y="4"/>
                </a:cubicBezTo>
                <a:cubicBezTo>
                  <a:pt x="436" y="3"/>
                  <a:pt x="438" y="2"/>
                  <a:pt x="439" y="0"/>
                </a:cubicBezTo>
                <a:cubicBezTo>
                  <a:pt x="440" y="0"/>
                  <a:pt x="441" y="0"/>
                  <a:pt x="442" y="0"/>
                </a:cubicBezTo>
                <a:cubicBezTo>
                  <a:pt x="443" y="0"/>
                  <a:pt x="444" y="0"/>
                  <a:pt x="445" y="1"/>
                </a:cubicBezTo>
                <a:cubicBezTo>
                  <a:pt x="487" y="59"/>
                  <a:pt x="487" y="59"/>
                  <a:pt x="487" y="59"/>
                </a:cubicBezTo>
                <a:cubicBezTo>
                  <a:pt x="488" y="61"/>
                  <a:pt x="488" y="63"/>
                  <a:pt x="487" y="65"/>
                </a:cubicBezTo>
                <a:cubicBezTo>
                  <a:pt x="473" y="77"/>
                  <a:pt x="465" y="95"/>
                  <a:pt x="465" y="114"/>
                </a:cubicBezTo>
                <a:cubicBezTo>
                  <a:pt x="465" y="151"/>
                  <a:pt x="495" y="181"/>
                  <a:pt x="532" y="181"/>
                </a:cubicBezTo>
                <a:cubicBezTo>
                  <a:pt x="543" y="181"/>
                  <a:pt x="555" y="178"/>
                  <a:pt x="565" y="173"/>
                </a:cubicBezTo>
                <a:cubicBezTo>
                  <a:pt x="565" y="172"/>
                  <a:pt x="566" y="172"/>
                  <a:pt x="567" y="172"/>
                </a:cubicBezTo>
                <a:cubicBezTo>
                  <a:pt x="568" y="172"/>
                  <a:pt x="569" y="173"/>
                  <a:pt x="570" y="174"/>
                </a:cubicBezTo>
                <a:cubicBezTo>
                  <a:pt x="617" y="239"/>
                  <a:pt x="617" y="239"/>
                  <a:pt x="617" y="239"/>
                </a:cubicBezTo>
                <a:cubicBezTo>
                  <a:pt x="618" y="240"/>
                  <a:pt x="618" y="241"/>
                  <a:pt x="618" y="242"/>
                </a:cubicBezTo>
                <a:cubicBezTo>
                  <a:pt x="618" y="243"/>
                  <a:pt x="617" y="244"/>
                  <a:pt x="617" y="245"/>
                </a:cubicBezTo>
                <a:cubicBezTo>
                  <a:pt x="526" y="309"/>
                  <a:pt x="420" y="343"/>
                  <a:pt x="309" y="34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 9"/>
          <p:cNvSpPr>
            <a:spLocks/>
          </p:cNvSpPr>
          <p:nvPr/>
        </p:nvSpPr>
        <p:spPr bwMode="auto">
          <a:xfrm>
            <a:off x="5992995" y="2552335"/>
            <a:ext cx="1811776" cy="2849558"/>
          </a:xfrm>
          <a:custGeom>
            <a:avLst/>
            <a:gdLst>
              <a:gd name="T0" fmla="*/ 214 w 390"/>
              <a:gd name="T1" fmla="*/ 614 h 614"/>
              <a:gd name="T2" fmla="*/ 211 w 390"/>
              <a:gd name="T3" fmla="*/ 614 h 614"/>
              <a:gd name="T4" fmla="*/ 0 w 390"/>
              <a:gd name="T5" fmla="*/ 189 h 614"/>
              <a:gd name="T6" fmla="*/ 25 w 390"/>
              <a:gd name="T7" fmla="*/ 23 h 614"/>
              <a:gd name="T8" fmla="*/ 26 w 390"/>
              <a:gd name="T9" fmla="*/ 22 h 614"/>
              <a:gd name="T10" fmla="*/ 30 w 390"/>
              <a:gd name="T11" fmla="*/ 20 h 614"/>
              <a:gd name="T12" fmla="*/ 31 w 390"/>
              <a:gd name="T13" fmla="*/ 20 h 614"/>
              <a:gd name="T14" fmla="*/ 114 w 390"/>
              <a:gd name="T15" fmla="*/ 45 h 614"/>
              <a:gd name="T16" fmla="*/ 115 w 390"/>
              <a:gd name="T17" fmla="*/ 46 h 614"/>
              <a:gd name="T18" fmla="*/ 117 w 390"/>
              <a:gd name="T19" fmla="*/ 45 h 614"/>
              <a:gd name="T20" fmla="*/ 119 w 390"/>
              <a:gd name="T21" fmla="*/ 43 h 614"/>
              <a:gd name="T22" fmla="*/ 176 w 390"/>
              <a:gd name="T23" fmla="*/ 0 h 614"/>
              <a:gd name="T24" fmla="*/ 235 w 390"/>
              <a:gd name="T25" fmla="*/ 59 h 614"/>
              <a:gd name="T26" fmla="*/ 232 w 390"/>
              <a:gd name="T27" fmla="*/ 77 h 614"/>
              <a:gd name="T28" fmla="*/ 232 w 390"/>
              <a:gd name="T29" fmla="*/ 80 h 614"/>
              <a:gd name="T30" fmla="*/ 234 w 390"/>
              <a:gd name="T31" fmla="*/ 82 h 614"/>
              <a:gd name="T32" fmla="*/ 312 w 390"/>
              <a:gd name="T33" fmla="*/ 106 h 614"/>
              <a:gd name="T34" fmla="*/ 314 w 390"/>
              <a:gd name="T35" fmla="*/ 108 h 614"/>
              <a:gd name="T36" fmla="*/ 315 w 390"/>
              <a:gd name="T37" fmla="*/ 111 h 614"/>
              <a:gd name="T38" fmla="*/ 314 w 390"/>
              <a:gd name="T39" fmla="*/ 114 h 614"/>
              <a:gd name="T40" fmla="*/ 302 w 390"/>
              <a:gd name="T41" fmla="*/ 189 h 614"/>
              <a:gd name="T42" fmla="*/ 388 w 390"/>
              <a:gd name="T43" fmla="*/ 369 h 614"/>
              <a:gd name="T44" fmla="*/ 389 w 390"/>
              <a:gd name="T45" fmla="*/ 375 h 614"/>
              <a:gd name="T46" fmla="*/ 347 w 390"/>
              <a:gd name="T47" fmla="*/ 432 h 614"/>
              <a:gd name="T48" fmla="*/ 344 w 390"/>
              <a:gd name="T49" fmla="*/ 434 h 614"/>
              <a:gd name="T50" fmla="*/ 342 w 390"/>
              <a:gd name="T51" fmla="*/ 433 h 614"/>
              <a:gd name="T52" fmla="*/ 310 w 390"/>
              <a:gd name="T53" fmla="*/ 425 h 614"/>
              <a:gd name="T54" fmla="*/ 243 w 390"/>
              <a:gd name="T55" fmla="*/ 492 h 614"/>
              <a:gd name="T56" fmla="*/ 264 w 390"/>
              <a:gd name="T57" fmla="*/ 541 h 614"/>
              <a:gd name="T58" fmla="*/ 265 w 390"/>
              <a:gd name="T59" fmla="*/ 546 h 614"/>
              <a:gd name="T60" fmla="*/ 217 w 390"/>
              <a:gd name="T61" fmla="*/ 613 h 614"/>
              <a:gd name="T62" fmla="*/ 214 w 390"/>
              <a:gd name="T63" fmla="*/ 614 h 614"/>
              <a:gd name="T64" fmla="*/ 214 w 390"/>
              <a:gd name="T65" fmla="*/ 614 h 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90" h="614">
                <a:moveTo>
                  <a:pt x="214" y="614"/>
                </a:moveTo>
                <a:cubicBezTo>
                  <a:pt x="213" y="614"/>
                  <a:pt x="212" y="614"/>
                  <a:pt x="211" y="614"/>
                </a:cubicBezTo>
                <a:cubicBezTo>
                  <a:pt x="79" y="513"/>
                  <a:pt x="0" y="355"/>
                  <a:pt x="0" y="189"/>
                </a:cubicBezTo>
                <a:cubicBezTo>
                  <a:pt x="0" y="131"/>
                  <a:pt x="8" y="76"/>
                  <a:pt x="25" y="23"/>
                </a:cubicBezTo>
                <a:cubicBezTo>
                  <a:pt x="26" y="22"/>
                  <a:pt x="26" y="22"/>
                  <a:pt x="26" y="22"/>
                </a:cubicBezTo>
                <a:cubicBezTo>
                  <a:pt x="26" y="21"/>
                  <a:pt x="28" y="20"/>
                  <a:pt x="30" y="20"/>
                </a:cubicBezTo>
                <a:cubicBezTo>
                  <a:pt x="30" y="20"/>
                  <a:pt x="30" y="20"/>
                  <a:pt x="31" y="20"/>
                </a:cubicBezTo>
                <a:cubicBezTo>
                  <a:pt x="114" y="45"/>
                  <a:pt x="114" y="45"/>
                  <a:pt x="114" y="45"/>
                </a:cubicBezTo>
                <a:cubicBezTo>
                  <a:pt x="114" y="45"/>
                  <a:pt x="115" y="46"/>
                  <a:pt x="115" y="46"/>
                </a:cubicBezTo>
                <a:cubicBezTo>
                  <a:pt x="116" y="46"/>
                  <a:pt x="116" y="45"/>
                  <a:pt x="117" y="45"/>
                </a:cubicBezTo>
                <a:cubicBezTo>
                  <a:pt x="118" y="45"/>
                  <a:pt x="119" y="44"/>
                  <a:pt x="119" y="43"/>
                </a:cubicBezTo>
                <a:cubicBezTo>
                  <a:pt x="126" y="17"/>
                  <a:pt x="149" y="0"/>
                  <a:pt x="176" y="0"/>
                </a:cubicBezTo>
                <a:cubicBezTo>
                  <a:pt x="208" y="0"/>
                  <a:pt x="235" y="26"/>
                  <a:pt x="235" y="59"/>
                </a:cubicBezTo>
                <a:cubicBezTo>
                  <a:pt x="235" y="65"/>
                  <a:pt x="234" y="71"/>
                  <a:pt x="232" y="77"/>
                </a:cubicBezTo>
                <a:cubicBezTo>
                  <a:pt x="231" y="78"/>
                  <a:pt x="232" y="79"/>
                  <a:pt x="232" y="80"/>
                </a:cubicBezTo>
                <a:cubicBezTo>
                  <a:pt x="233" y="81"/>
                  <a:pt x="233" y="82"/>
                  <a:pt x="234" y="82"/>
                </a:cubicBezTo>
                <a:cubicBezTo>
                  <a:pt x="312" y="106"/>
                  <a:pt x="312" y="106"/>
                  <a:pt x="312" y="106"/>
                </a:cubicBezTo>
                <a:cubicBezTo>
                  <a:pt x="313" y="106"/>
                  <a:pt x="314" y="107"/>
                  <a:pt x="314" y="108"/>
                </a:cubicBezTo>
                <a:cubicBezTo>
                  <a:pt x="315" y="109"/>
                  <a:pt x="315" y="110"/>
                  <a:pt x="315" y="111"/>
                </a:cubicBezTo>
                <a:cubicBezTo>
                  <a:pt x="314" y="114"/>
                  <a:pt x="314" y="114"/>
                  <a:pt x="314" y="114"/>
                </a:cubicBezTo>
                <a:cubicBezTo>
                  <a:pt x="306" y="137"/>
                  <a:pt x="302" y="162"/>
                  <a:pt x="302" y="189"/>
                </a:cubicBezTo>
                <a:cubicBezTo>
                  <a:pt x="302" y="260"/>
                  <a:pt x="333" y="325"/>
                  <a:pt x="388" y="369"/>
                </a:cubicBezTo>
                <a:cubicBezTo>
                  <a:pt x="390" y="371"/>
                  <a:pt x="390" y="373"/>
                  <a:pt x="389" y="375"/>
                </a:cubicBezTo>
                <a:cubicBezTo>
                  <a:pt x="347" y="432"/>
                  <a:pt x="347" y="432"/>
                  <a:pt x="347" y="432"/>
                </a:cubicBezTo>
                <a:cubicBezTo>
                  <a:pt x="347" y="433"/>
                  <a:pt x="345" y="434"/>
                  <a:pt x="344" y="434"/>
                </a:cubicBezTo>
                <a:cubicBezTo>
                  <a:pt x="344" y="434"/>
                  <a:pt x="343" y="434"/>
                  <a:pt x="342" y="433"/>
                </a:cubicBezTo>
                <a:cubicBezTo>
                  <a:pt x="333" y="428"/>
                  <a:pt x="321" y="425"/>
                  <a:pt x="310" y="425"/>
                </a:cubicBezTo>
                <a:cubicBezTo>
                  <a:pt x="273" y="425"/>
                  <a:pt x="243" y="455"/>
                  <a:pt x="243" y="492"/>
                </a:cubicBezTo>
                <a:cubicBezTo>
                  <a:pt x="243" y="511"/>
                  <a:pt x="251" y="528"/>
                  <a:pt x="264" y="541"/>
                </a:cubicBezTo>
                <a:cubicBezTo>
                  <a:pt x="266" y="542"/>
                  <a:pt x="266" y="545"/>
                  <a:pt x="265" y="546"/>
                </a:cubicBezTo>
                <a:cubicBezTo>
                  <a:pt x="217" y="613"/>
                  <a:pt x="217" y="613"/>
                  <a:pt x="217" y="613"/>
                </a:cubicBezTo>
                <a:cubicBezTo>
                  <a:pt x="216" y="614"/>
                  <a:pt x="215" y="614"/>
                  <a:pt x="214" y="614"/>
                </a:cubicBezTo>
                <a:cubicBezTo>
                  <a:pt x="214" y="614"/>
                  <a:pt x="214" y="614"/>
                  <a:pt x="214" y="6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565A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289030" y="126798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967314" y="1792522"/>
            <a:ext cx="12448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944951" y="1792522"/>
            <a:ext cx="12594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944951" y="126798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505239" y="3827434"/>
            <a:ext cx="13058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857425" y="3267901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705705" y="5074185"/>
            <a:ext cx="12354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022707" y="4584663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075227" y="3576747"/>
            <a:ext cx="13519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Sample Text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450498" y="3025538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05</a:t>
            </a:r>
          </a:p>
        </p:txBody>
      </p:sp>
      <p:grpSp>
        <p:nvGrpSpPr>
          <p:cNvPr id="90" name="Group 47"/>
          <p:cNvGrpSpPr>
            <a:grpSpLocks noChangeAspect="1"/>
          </p:cNvGrpSpPr>
          <p:nvPr/>
        </p:nvGrpSpPr>
        <p:grpSpPr bwMode="auto">
          <a:xfrm>
            <a:off x="7998161" y="2779002"/>
            <a:ext cx="966543" cy="1322472"/>
            <a:chOff x="2341" y="2106"/>
            <a:chExt cx="1556" cy="2129"/>
          </a:xfrm>
          <a:solidFill>
            <a:schemeClr val="bg1"/>
          </a:solid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2656" y="2734"/>
              <a:ext cx="994" cy="875"/>
            </a:xfrm>
            <a:custGeom>
              <a:avLst/>
              <a:gdLst>
                <a:gd name="T0" fmla="*/ 1893 w 1988"/>
                <a:gd name="T1" fmla="*/ 2 h 1751"/>
                <a:gd name="T2" fmla="*/ 1908 w 1988"/>
                <a:gd name="T3" fmla="*/ 18 h 1751"/>
                <a:gd name="T4" fmla="*/ 1928 w 1988"/>
                <a:gd name="T5" fmla="*/ 47 h 1751"/>
                <a:gd name="T6" fmla="*/ 1951 w 1988"/>
                <a:gd name="T7" fmla="*/ 80 h 1751"/>
                <a:gd name="T8" fmla="*/ 1972 w 1988"/>
                <a:gd name="T9" fmla="*/ 110 h 1751"/>
                <a:gd name="T10" fmla="*/ 1984 w 1988"/>
                <a:gd name="T11" fmla="*/ 129 h 1751"/>
                <a:gd name="T12" fmla="*/ 1988 w 1988"/>
                <a:gd name="T13" fmla="*/ 145 h 1751"/>
                <a:gd name="T14" fmla="*/ 1977 w 1988"/>
                <a:gd name="T15" fmla="*/ 168 h 1751"/>
                <a:gd name="T16" fmla="*/ 1816 w 1988"/>
                <a:gd name="T17" fmla="*/ 327 h 1751"/>
                <a:gd name="T18" fmla="*/ 1663 w 1988"/>
                <a:gd name="T19" fmla="*/ 496 h 1751"/>
                <a:gd name="T20" fmla="*/ 1519 w 1988"/>
                <a:gd name="T21" fmla="*/ 668 h 1751"/>
                <a:gd name="T22" fmla="*/ 1386 w 1988"/>
                <a:gd name="T23" fmla="*/ 843 h 1751"/>
                <a:gd name="T24" fmla="*/ 1264 w 1988"/>
                <a:gd name="T25" fmla="*/ 1016 h 1751"/>
                <a:gd name="T26" fmla="*/ 1154 w 1988"/>
                <a:gd name="T27" fmla="*/ 1182 h 1751"/>
                <a:gd name="T28" fmla="*/ 1058 w 1988"/>
                <a:gd name="T29" fmla="*/ 1341 h 1751"/>
                <a:gd name="T30" fmla="*/ 978 w 1988"/>
                <a:gd name="T31" fmla="*/ 1487 h 1751"/>
                <a:gd name="T32" fmla="*/ 913 w 1988"/>
                <a:gd name="T33" fmla="*/ 1617 h 1751"/>
                <a:gd name="T34" fmla="*/ 864 w 1988"/>
                <a:gd name="T35" fmla="*/ 1730 h 1751"/>
                <a:gd name="T36" fmla="*/ 850 w 1988"/>
                <a:gd name="T37" fmla="*/ 1747 h 1751"/>
                <a:gd name="T38" fmla="*/ 837 w 1988"/>
                <a:gd name="T39" fmla="*/ 1751 h 1751"/>
                <a:gd name="T40" fmla="*/ 822 w 1988"/>
                <a:gd name="T41" fmla="*/ 1749 h 1751"/>
                <a:gd name="T42" fmla="*/ 0 w 1988"/>
                <a:gd name="T43" fmla="*/ 904 h 1751"/>
                <a:gd name="T44" fmla="*/ 9 w 1988"/>
                <a:gd name="T45" fmla="*/ 893 h 1751"/>
                <a:gd name="T46" fmla="*/ 34 w 1988"/>
                <a:gd name="T47" fmla="*/ 867 h 1751"/>
                <a:gd name="T48" fmla="*/ 74 w 1988"/>
                <a:gd name="T49" fmla="*/ 832 h 1751"/>
                <a:gd name="T50" fmla="*/ 118 w 1988"/>
                <a:gd name="T51" fmla="*/ 790 h 1751"/>
                <a:gd name="T52" fmla="*/ 164 w 1988"/>
                <a:gd name="T53" fmla="*/ 750 h 1751"/>
                <a:gd name="T54" fmla="*/ 205 w 1988"/>
                <a:gd name="T55" fmla="*/ 716 h 1751"/>
                <a:gd name="T56" fmla="*/ 235 w 1988"/>
                <a:gd name="T57" fmla="*/ 694 h 1751"/>
                <a:gd name="T58" fmla="*/ 250 w 1988"/>
                <a:gd name="T59" fmla="*/ 687 h 1751"/>
                <a:gd name="T60" fmla="*/ 728 w 1988"/>
                <a:gd name="T61" fmla="*/ 1002 h 1751"/>
                <a:gd name="T62" fmla="*/ 811 w 1988"/>
                <a:gd name="T63" fmla="*/ 910 h 1751"/>
                <a:gd name="T64" fmla="*/ 911 w 1988"/>
                <a:gd name="T65" fmla="*/ 800 h 1751"/>
                <a:gd name="T66" fmla="*/ 1032 w 1988"/>
                <a:gd name="T67" fmla="*/ 679 h 1751"/>
                <a:gd name="T68" fmla="*/ 1172 w 1988"/>
                <a:gd name="T69" fmla="*/ 547 h 1751"/>
                <a:gd name="T70" fmla="*/ 1328 w 1988"/>
                <a:gd name="T71" fmla="*/ 411 h 1751"/>
                <a:gd name="T72" fmla="*/ 1498 w 1988"/>
                <a:gd name="T73" fmla="*/ 272 h 1751"/>
                <a:gd name="T74" fmla="*/ 1687 w 1988"/>
                <a:gd name="T75" fmla="*/ 134 h 1751"/>
                <a:gd name="T76" fmla="*/ 1889 w 1988"/>
                <a:gd name="T77" fmla="*/ 0 h 1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88" h="1751">
                  <a:moveTo>
                    <a:pt x="1889" y="0"/>
                  </a:moveTo>
                  <a:lnTo>
                    <a:pt x="1893" y="2"/>
                  </a:lnTo>
                  <a:lnTo>
                    <a:pt x="1898" y="9"/>
                  </a:lnTo>
                  <a:lnTo>
                    <a:pt x="1908" y="18"/>
                  </a:lnTo>
                  <a:lnTo>
                    <a:pt x="1917" y="32"/>
                  </a:lnTo>
                  <a:lnTo>
                    <a:pt x="1928" y="47"/>
                  </a:lnTo>
                  <a:lnTo>
                    <a:pt x="1940" y="64"/>
                  </a:lnTo>
                  <a:lnTo>
                    <a:pt x="1951" y="80"/>
                  </a:lnTo>
                  <a:lnTo>
                    <a:pt x="1962" y="96"/>
                  </a:lnTo>
                  <a:lnTo>
                    <a:pt x="1972" y="110"/>
                  </a:lnTo>
                  <a:lnTo>
                    <a:pt x="1978" y="121"/>
                  </a:lnTo>
                  <a:lnTo>
                    <a:pt x="1984" y="129"/>
                  </a:lnTo>
                  <a:lnTo>
                    <a:pt x="1985" y="132"/>
                  </a:lnTo>
                  <a:lnTo>
                    <a:pt x="1988" y="145"/>
                  </a:lnTo>
                  <a:lnTo>
                    <a:pt x="1985" y="157"/>
                  </a:lnTo>
                  <a:lnTo>
                    <a:pt x="1977" y="168"/>
                  </a:lnTo>
                  <a:lnTo>
                    <a:pt x="1896" y="246"/>
                  </a:lnTo>
                  <a:lnTo>
                    <a:pt x="1816" y="327"/>
                  </a:lnTo>
                  <a:lnTo>
                    <a:pt x="1738" y="411"/>
                  </a:lnTo>
                  <a:lnTo>
                    <a:pt x="1663" y="496"/>
                  </a:lnTo>
                  <a:lnTo>
                    <a:pt x="1589" y="581"/>
                  </a:lnTo>
                  <a:lnTo>
                    <a:pt x="1519" y="668"/>
                  </a:lnTo>
                  <a:lnTo>
                    <a:pt x="1451" y="756"/>
                  </a:lnTo>
                  <a:lnTo>
                    <a:pt x="1386" y="843"/>
                  </a:lnTo>
                  <a:lnTo>
                    <a:pt x="1324" y="929"/>
                  </a:lnTo>
                  <a:lnTo>
                    <a:pt x="1264" y="1016"/>
                  </a:lnTo>
                  <a:lnTo>
                    <a:pt x="1207" y="1099"/>
                  </a:lnTo>
                  <a:lnTo>
                    <a:pt x="1154" y="1182"/>
                  </a:lnTo>
                  <a:lnTo>
                    <a:pt x="1104" y="1263"/>
                  </a:lnTo>
                  <a:lnTo>
                    <a:pt x="1058" y="1341"/>
                  </a:lnTo>
                  <a:lnTo>
                    <a:pt x="1016" y="1415"/>
                  </a:lnTo>
                  <a:lnTo>
                    <a:pt x="978" y="1487"/>
                  </a:lnTo>
                  <a:lnTo>
                    <a:pt x="943" y="1554"/>
                  </a:lnTo>
                  <a:lnTo>
                    <a:pt x="913" y="1617"/>
                  </a:lnTo>
                  <a:lnTo>
                    <a:pt x="886" y="1677"/>
                  </a:lnTo>
                  <a:lnTo>
                    <a:pt x="864" y="1730"/>
                  </a:lnTo>
                  <a:lnTo>
                    <a:pt x="859" y="1740"/>
                  </a:lnTo>
                  <a:lnTo>
                    <a:pt x="850" y="1747"/>
                  </a:lnTo>
                  <a:lnTo>
                    <a:pt x="841" y="1751"/>
                  </a:lnTo>
                  <a:lnTo>
                    <a:pt x="837" y="1751"/>
                  </a:lnTo>
                  <a:lnTo>
                    <a:pt x="834" y="1751"/>
                  </a:lnTo>
                  <a:lnTo>
                    <a:pt x="822" y="1749"/>
                  </a:lnTo>
                  <a:lnTo>
                    <a:pt x="811" y="1741"/>
                  </a:lnTo>
                  <a:lnTo>
                    <a:pt x="0" y="904"/>
                  </a:lnTo>
                  <a:lnTo>
                    <a:pt x="2" y="902"/>
                  </a:lnTo>
                  <a:lnTo>
                    <a:pt x="9" y="893"/>
                  </a:lnTo>
                  <a:lnTo>
                    <a:pt x="19" y="882"/>
                  </a:lnTo>
                  <a:lnTo>
                    <a:pt x="34" y="867"/>
                  </a:lnTo>
                  <a:lnTo>
                    <a:pt x="53" y="849"/>
                  </a:lnTo>
                  <a:lnTo>
                    <a:pt x="74" y="832"/>
                  </a:lnTo>
                  <a:lnTo>
                    <a:pt x="95" y="811"/>
                  </a:lnTo>
                  <a:lnTo>
                    <a:pt x="118" y="790"/>
                  </a:lnTo>
                  <a:lnTo>
                    <a:pt x="141" y="770"/>
                  </a:lnTo>
                  <a:lnTo>
                    <a:pt x="164" y="750"/>
                  </a:lnTo>
                  <a:lnTo>
                    <a:pt x="185" y="733"/>
                  </a:lnTo>
                  <a:lnTo>
                    <a:pt x="205" y="716"/>
                  </a:lnTo>
                  <a:lnTo>
                    <a:pt x="221" y="704"/>
                  </a:lnTo>
                  <a:lnTo>
                    <a:pt x="235" y="694"/>
                  </a:lnTo>
                  <a:lnTo>
                    <a:pt x="246" y="689"/>
                  </a:lnTo>
                  <a:lnTo>
                    <a:pt x="250" y="687"/>
                  </a:lnTo>
                  <a:lnTo>
                    <a:pt x="696" y="1040"/>
                  </a:lnTo>
                  <a:lnTo>
                    <a:pt x="728" y="1002"/>
                  </a:lnTo>
                  <a:lnTo>
                    <a:pt x="766" y="958"/>
                  </a:lnTo>
                  <a:lnTo>
                    <a:pt x="811" y="910"/>
                  </a:lnTo>
                  <a:lnTo>
                    <a:pt x="859" y="856"/>
                  </a:lnTo>
                  <a:lnTo>
                    <a:pt x="911" y="800"/>
                  </a:lnTo>
                  <a:lnTo>
                    <a:pt x="970" y="741"/>
                  </a:lnTo>
                  <a:lnTo>
                    <a:pt x="1032" y="679"/>
                  </a:lnTo>
                  <a:lnTo>
                    <a:pt x="1100" y="614"/>
                  </a:lnTo>
                  <a:lnTo>
                    <a:pt x="1172" y="547"/>
                  </a:lnTo>
                  <a:lnTo>
                    <a:pt x="1248" y="480"/>
                  </a:lnTo>
                  <a:lnTo>
                    <a:pt x="1328" y="411"/>
                  </a:lnTo>
                  <a:lnTo>
                    <a:pt x="1412" y="341"/>
                  </a:lnTo>
                  <a:lnTo>
                    <a:pt x="1498" y="272"/>
                  </a:lnTo>
                  <a:lnTo>
                    <a:pt x="1591" y="202"/>
                  </a:lnTo>
                  <a:lnTo>
                    <a:pt x="1687" y="134"/>
                  </a:lnTo>
                  <a:lnTo>
                    <a:pt x="1786" y="66"/>
                  </a:lnTo>
                  <a:lnTo>
                    <a:pt x="18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2341" y="2106"/>
              <a:ext cx="1556" cy="2129"/>
            </a:xfrm>
            <a:custGeom>
              <a:avLst/>
              <a:gdLst>
                <a:gd name="T0" fmla="*/ 1512 w 3113"/>
                <a:gd name="T1" fmla="*/ 491 h 4257"/>
                <a:gd name="T2" fmla="*/ 1489 w 3113"/>
                <a:gd name="T3" fmla="*/ 530 h 4257"/>
                <a:gd name="T4" fmla="*/ 1400 w 3113"/>
                <a:gd name="T5" fmla="*/ 616 h 4257"/>
                <a:gd name="T6" fmla="*/ 1224 w 3113"/>
                <a:gd name="T7" fmla="*/ 722 h 4257"/>
                <a:gd name="T8" fmla="*/ 930 w 3113"/>
                <a:gd name="T9" fmla="*/ 816 h 4257"/>
                <a:gd name="T10" fmla="*/ 492 w 3113"/>
                <a:gd name="T11" fmla="*/ 864 h 4257"/>
                <a:gd name="T12" fmla="*/ 338 w 3113"/>
                <a:gd name="T13" fmla="*/ 915 h 4257"/>
                <a:gd name="T14" fmla="*/ 393 w 3113"/>
                <a:gd name="T15" fmla="*/ 2834 h 4257"/>
                <a:gd name="T16" fmla="*/ 587 w 3113"/>
                <a:gd name="T17" fmla="*/ 3131 h 4257"/>
                <a:gd name="T18" fmla="*/ 861 w 3113"/>
                <a:gd name="T19" fmla="*/ 3384 h 4257"/>
                <a:gd name="T20" fmla="*/ 1150 w 3113"/>
                <a:gd name="T21" fmla="*/ 3583 h 4257"/>
                <a:gd name="T22" fmla="*/ 1394 w 3113"/>
                <a:gd name="T23" fmla="*/ 3720 h 4257"/>
                <a:gd name="T24" fmla="*/ 1528 w 3113"/>
                <a:gd name="T25" fmla="*/ 3787 h 4257"/>
                <a:gd name="T26" fmla="*/ 1563 w 3113"/>
                <a:gd name="T27" fmla="*/ 3794 h 4257"/>
                <a:gd name="T28" fmla="*/ 1621 w 3113"/>
                <a:gd name="T29" fmla="*/ 3770 h 4257"/>
                <a:gd name="T30" fmla="*/ 1807 w 3113"/>
                <a:gd name="T31" fmla="*/ 3673 h 4257"/>
                <a:gd name="T32" fmla="*/ 2077 w 3113"/>
                <a:gd name="T33" fmla="*/ 3510 h 4257"/>
                <a:gd name="T34" fmla="*/ 2367 w 3113"/>
                <a:gd name="T35" fmla="*/ 3287 h 4257"/>
                <a:gd name="T36" fmla="*/ 2615 w 3113"/>
                <a:gd name="T37" fmla="*/ 3017 h 4257"/>
                <a:gd name="T38" fmla="*/ 2760 w 3113"/>
                <a:gd name="T39" fmla="*/ 2705 h 4257"/>
                <a:gd name="T40" fmla="*/ 2760 w 3113"/>
                <a:gd name="T41" fmla="*/ 880 h 4257"/>
                <a:gd name="T42" fmla="*/ 2425 w 3113"/>
                <a:gd name="T43" fmla="*/ 853 h 4257"/>
                <a:gd name="T44" fmla="*/ 2047 w 3113"/>
                <a:gd name="T45" fmla="*/ 783 h 4257"/>
                <a:gd name="T46" fmla="*/ 1803 w 3113"/>
                <a:gd name="T47" fmla="*/ 681 h 4257"/>
                <a:gd name="T48" fmla="*/ 1666 w 3113"/>
                <a:gd name="T49" fmla="*/ 578 h 4257"/>
                <a:gd name="T50" fmla="*/ 1609 w 3113"/>
                <a:gd name="T51" fmla="*/ 507 h 4257"/>
                <a:gd name="T52" fmla="*/ 1575 w 3113"/>
                <a:gd name="T53" fmla="*/ 465 h 4257"/>
                <a:gd name="T54" fmla="*/ 1575 w 3113"/>
                <a:gd name="T55" fmla="*/ 2 h 4257"/>
                <a:gd name="T56" fmla="*/ 1616 w 3113"/>
                <a:gd name="T57" fmla="*/ 46 h 4257"/>
                <a:gd name="T58" fmla="*/ 1662 w 3113"/>
                <a:gd name="T59" fmla="*/ 111 h 4257"/>
                <a:gd name="T60" fmla="*/ 1779 w 3113"/>
                <a:gd name="T61" fmla="*/ 218 h 4257"/>
                <a:gd name="T62" fmla="*/ 1993 w 3113"/>
                <a:gd name="T63" fmla="*/ 339 h 4257"/>
                <a:gd name="T64" fmla="*/ 2328 w 3113"/>
                <a:gd name="T65" fmla="*/ 446 h 4257"/>
                <a:gd name="T66" fmla="*/ 2812 w 3113"/>
                <a:gd name="T67" fmla="*/ 509 h 4257"/>
                <a:gd name="T68" fmla="*/ 3101 w 3113"/>
                <a:gd name="T69" fmla="*/ 541 h 4257"/>
                <a:gd name="T70" fmla="*/ 3098 w 3113"/>
                <a:gd name="T71" fmla="*/ 2846 h 4257"/>
                <a:gd name="T72" fmla="*/ 2951 w 3113"/>
                <a:gd name="T73" fmla="*/ 3201 h 4257"/>
                <a:gd name="T74" fmla="*/ 2690 w 3113"/>
                <a:gd name="T75" fmla="*/ 3518 h 4257"/>
                <a:gd name="T76" fmla="*/ 2370 w 3113"/>
                <a:gd name="T77" fmla="*/ 3789 h 4257"/>
                <a:gd name="T78" fmla="*/ 2047 w 3113"/>
                <a:gd name="T79" fmla="*/ 4005 h 4257"/>
                <a:gd name="T80" fmla="*/ 1773 w 3113"/>
                <a:gd name="T81" fmla="*/ 4158 h 4257"/>
                <a:gd name="T82" fmla="*/ 1607 w 3113"/>
                <a:gd name="T83" fmla="*/ 4241 h 4257"/>
                <a:gd name="T84" fmla="*/ 1544 w 3113"/>
                <a:gd name="T85" fmla="*/ 4256 h 4257"/>
                <a:gd name="T86" fmla="*/ 1456 w 3113"/>
                <a:gd name="T87" fmla="*/ 4216 h 4257"/>
                <a:gd name="T88" fmla="*/ 1239 w 3113"/>
                <a:gd name="T89" fmla="*/ 4105 h 4257"/>
                <a:gd name="T90" fmla="*/ 940 w 3113"/>
                <a:gd name="T91" fmla="*/ 3925 h 4257"/>
                <a:gd name="T92" fmla="*/ 611 w 3113"/>
                <a:gd name="T93" fmla="*/ 3686 h 4257"/>
                <a:gd name="T94" fmla="*/ 308 w 3113"/>
                <a:gd name="T95" fmla="*/ 3396 h 4257"/>
                <a:gd name="T96" fmla="*/ 85 w 3113"/>
                <a:gd name="T97" fmla="*/ 3063 h 4257"/>
                <a:gd name="T98" fmla="*/ 0 w 3113"/>
                <a:gd name="T99" fmla="*/ 2695 h 4257"/>
                <a:gd name="T100" fmla="*/ 42 w 3113"/>
                <a:gd name="T101" fmla="*/ 519 h 4257"/>
                <a:gd name="T102" fmla="*/ 512 w 3113"/>
                <a:gd name="T103" fmla="*/ 491 h 4257"/>
                <a:gd name="T104" fmla="*/ 933 w 3113"/>
                <a:gd name="T105" fmla="*/ 408 h 4257"/>
                <a:gd name="T106" fmla="*/ 1216 w 3113"/>
                <a:gd name="T107" fmla="*/ 291 h 4257"/>
                <a:gd name="T108" fmla="*/ 1390 w 3113"/>
                <a:gd name="T109" fmla="*/ 171 h 4257"/>
                <a:gd name="T110" fmla="*/ 1475 w 3113"/>
                <a:gd name="T111" fmla="*/ 76 h 4257"/>
                <a:gd name="T112" fmla="*/ 1499 w 3113"/>
                <a:gd name="T113" fmla="*/ 37 h 4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113" h="4257">
                  <a:moveTo>
                    <a:pt x="1556" y="461"/>
                  </a:moveTo>
                  <a:lnTo>
                    <a:pt x="1541" y="464"/>
                  </a:lnTo>
                  <a:lnTo>
                    <a:pt x="1529" y="469"/>
                  </a:lnTo>
                  <a:lnTo>
                    <a:pt x="1518" y="479"/>
                  </a:lnTo>
                  <a:lnTo>
                    <a:pt x="1512" y="491"/>
                  </a:lnTo>
                  <a:lnTo>
                    <a:pt x="1510" y="494"/>
                  </a:lnTo>
                  <a:lnTo>
                    <a:pt x="1508" y="498"/>
                  </a:lnTo>
                  <a:lnTo>
                    <a:pt x="1504" y="507"/>
                  </a:lnTo>
                  <a:lnTo>
                    <a:pt x="1497" y="516"/>
                  </a:lnTo>
                  <a:lnTo>
                    <a:pt x="1489" y="530"/>
                  </a:lnTo>
                  <a:lnTo>
                    <a:pt x="1476" y="544"/>
                  </a:lnTo>
                  <a:lnTo>
                    <a:pt x="1463" y="560"/>
                  </a:lnTo>
                  <a:lnTo>
                    <a:pt x="1445" y="578"/>
                  </a:lnTo>
                  <a:lnTo>
                    <a:pt x="1425" y="597"/>
                  </a:lnTo>
                  <a:lnTo>
                    <a:pt x="1400" y="616"/>
                  </a:lnTo>
                  <a:lnTo>
                    <a:pt x="1373" y="637"/>
                  </a:lnTo>
                  <a:lnTo>
                    <a:pt x="1342" y="659"/>
                  </a:lnTo>
                  <a:lnTo>
                    <a:pt x="1307" y="680"/>
                  </a:lnTo>
                  <a:lnTo>
                    <a:pt x="1268" y="702"/>
                  </a:lnTo>
                  <a:lnTo>
                    <a:pt x="1224" y="722"/>
                  </a:lnTo>
                  <a:lnTo>
                    <a:pt x="1175" y="743"/>
                  </a:lnTo>
                  <a:lnTo>
                    <a:pt x="1121" y="763"/>
                  </a:lnTo>
                  <a:lnTo>
                    <a:pt x="1063" y="783"/>
                  </a:lnTo>
                  <a:lnTo>
                    <a:pt x="999" y="799"/>
                  </a:lnTo>
                  <a:lnTo>
                    <a:pt x="930" y="816"/>
                  </a:lnTo>
                  <a:lnTo>
                    <a:pt x="855" y="829"/>
                  </a:lnTo>
                  <a:lnTo>
                    <a:pt x="774" y="842"/>
                  </a:lnTo>
                  <a:lnTo>
                    <a:pt x="686" y="853"/>
                  </a:lnTo>
                  <a:lnTo>
                    <a:pt x="592" y="860"/>
                  </a:lnTo>
                  <a:lnTo>
                    <a:pt x="492" y="864"/>
                  </a:lnTo>
                  <a:lnTo>
                    <a:pt x="385" y="865"/>
                  </a:lnTo>
                  <a:lnTo>
                    <a:pt x="367" y="869"/>
                  </a:lnTo>
                  <a:lnTo>
                    <a:pt x="351" y="880"/>
                  </a:lnTo>
                  <a:lnTo>
                    <a:pt x="342" y="895"/>
                  </a:lnTo>
                  <a:lnTo>
                    <a:pt x="338" y="915"/>
                  </a:lnTo>
                  <a:lnTo>
                    <a:pt x="338" y="2572"/>
                  </a:lnTo>
                  <a:lnTo>
                    <a:pt x="342" y="2639"/>
                  </a:lnTo>
                  <a:lnTo>
                    <a:pt x="352" y="2705"/>
                  </a:lnTo>
                  <a:lnTo>
                    <a:pt x="370" y="2771"/>
                  </a:lnTo>
                  <a:lnTo>
                    <a:pt x="393" y="2834"/>
                  </a:lnTo>
                  <a:lnTo>
                    <a:pt x="423" y="2896"/>
                  </a:lnTo>
                  <a:lnTo>
                    <a:pt x="458" y="2958"/>
                  </a:lnTo>
                  <a:lnTo>
                    <a:pt x="498" y="3017"/>
                  </a:lnTo>
                  <a:lnTo>
                    <a:pt x="541" y="3074"/>
                  </a:lnTo>
                  <a:lnTo>
                    <a:pt x="587" y="3131"/>
                  </a:lnTo>
                  <a:lnTo>
                    <a:pt x="637" y="3184"/>
                  </a:lnTo>
                  <a:lnTo>
                    <a:pt x="691" y="3237"/>
                  </a:lnTo>
                  <a:lnTo>
                    <a:pt x="746" y="3287"/>
                  </a:lnTo>
                  <a:lnTo>
                    <a:pt x="803" y="3337"/>
                  </a:lnTo>
                  <a:lnTo>
                    <a:pt x="861" y="3384"/>
                  </a:lnTo>
                  <a:lnTo>
                    <a:pt x="919" y="3428"/>
                  </a:lnTo>
                  <a:lnTo>
                    <a:pt x="977" y="3470"/>
                  </a:lnTo>
                  <a:lnTo>
                    <a:pt x="1036" y="3510"/>
                  </a:lnTo>
                  <a:lnTo>
                    <a:pt x="1094" y="3547"/>
                  </a:lnTo>
                  <a:lnTo>
                    <a:pt x="1150" y="3583"/>
                  </a:lnTo>
                  <a:lnTo>
                    <a:pt x="1204" y="3616"/>
                  </a:lnTo>
                  <a:lnTo>
                    <a:pt x="1257" y="3646"/>
                  </a:lnTo>
                  <a:lnTo>
                    <a:pt x="1306" y="3673"/>
                  </a:lnTo>
                  <a:lnTo>
                    <a:pt x="1352" y="3698"/>
                  </a:lnTo>
                  <a:lnTo>
                    <a:pt x="1394" y="3720"/>
                  </a:lnTo>
                  <a:lnTo>
                    <a:pt x="1430" y="3739"/>
                  </a:lnTo>
                  <a:lnTo>
                    <a:pt x="1464" y="3756"/>
                  </a:lnTo>
                  <a:lnTo>
                    <a:pt x="1491" y="3770"/>
                  </a:lnTo>
                  <a:lnTo>
                    <a:pt x="1513" y="3779"/>
                  </a:lnTo>
                  <a:lnTo>
                    <a:pt x="1528" y="3787"/>
                  </a:lnTo>
                  <a:lnTo>
                    <a:pt x="1536" y="3790"/>
                  </a:lnTo>
                  <a:lnTo>
                    <a:pt x="1543" y="3793"/>
                  </a:lnTo>
                  <a:lnTo>
                    <a:pt x="1550" y="3794"/>
                  </a:lnTo>
                  <a:lnTo>
                    <a:pt x="1556" y="3794"/>
                  </a:lnTo>
                  <a:lnTo>
                    <a:pt x="1563" y="3794"/>
                  </a:lnTo>
                  <a:lnTo>
                    <a:pt x="1569" y="3793"/>
                  </a:lnTo>
                  <a:lnTo>
                    <a:pt x="1575" y="3790"/>
                  </a:lnTo>
                  <a:lnTo>
                    <a:pt x="1583" y="3787"/>
                  </a:lnTo>
                  <a:lnTo>
                    <a:pt x="1600" y="3779"/>
                  </a:lnTo>
                  <a:lnTo>
                    <a:pt x="1621" y="3770"/>
                  </a:lnTo>
                  <a:lnTo>
                    <a:pt x="1649" y="3756"/>
                  </a:lnTo>
                  <a:lnTo>
                    <a:pt x="1681" y="3739"/>
                  </a:lnTo>
                  <a:lnTo>
                    <a:pt x="1719" y="3720"/>
                  </a:lnTo>
                  <a:lnTo>
                    <a:pt x="1761" y="3698"/>
                  </a:lnTo>
                  <a:lnTo>
                    <a:pt x="1807" y="3673"/>
                  </a:lnTo>
                  <a:lnTo>
                    <a:pt x="1856" y="3646"/>
                  </a:lnTo>
                  <a:lnTo>
                    <a:pt x="1908" y="3616"/>
                  </a:lnTo>
                  <a:lnTo>
                    <a:pt x="1963" y="3583"/>
                  </a:lnTo>
                  <a:lnTo>
                    <a:pt x="2019" y="3547"/>
                  </a:lnTo>
                  <a:lnTo>
                    <a:pt x="2077" y="3510"/>
                  </a:lnTo>
                  <a:lnTo>
                    <a:pt x="2135" y="3470"/>
                  </a:lnTo>
                  <a:lnTo>
                    <a:pt x="2194" y="3428"/>
                  </a:lnTo>
                  <a:lnTo>
                    <a:pt x="2252" y="3384"/>
                  </a:lnTo>
                  <a:lnTo>
                    <a:pt x="2310" y="3337"/>
                  </a:lnTo>
                  <a:lnTo>
                    <a:pt x="2367" y="3287"/>
                  </a:lnTo>
                  <a:lnTo>
                    <a:pt x="2421" y="3237"/>
                  </a:lnTo>
                  <a:lnTo>
                    <a:pt x="2474" y="3184"/>
                  </a:lnTo>
                  <a:lnTo>
                    <a:pt x="2524" y="3131"/>
                  </a:lnTo>
                  <a:lnTo>
                    <a:pt x="2572" y="3074"/>
                  </a:lnTo>
                  <a:lnTo>
                    <a:pt x="2615" y="3017"/>
                  </a:lnTo>
                  <a:lnTo>
                    <a:pt x="2655" y="2958"/>
                  </a:lnTo>
                  <a:lnTo>
                    <a:pt x="2690" y="2896"/>
                  </a:lnTo>
                  <a:lnTo>
                    <a:pt x="2718" y="2834"/>
                  </a:lnTo>
                  <a:lnTo>
                    <a:pt x="2743" y="2771"/>
                  </a:lnTo>
                  <a:lnTo>
                    <a:pt x="2760" y="2705"/>
                  </a:lnTo>
                  <a:lnTo>
                    <a:pt x="2771" y="2639"/>
                  </a:lnTo>
                  <a:lnTo>
                    <a:pt x="2775" y="2572"/>
                  </a:lnTo>
                  <a:lnTo>
                    <a:pt x="2775" y="915"/>
                  </a:lnTo>
                  <a:lnTo>
                    <a:pt x="2771" y="895"/>
                  </a:lnTo>
                  <a:lnTo>
                    <a:pt x="2760" y="880"/>
                  </a:lnTo>
                  <a:lnTo>
                    <a:pt x="2745" y="869"/>
                  </a:lnTo>
                  <a:lnTo>
                    <a:pt x="2726" y="865"/>
                  </a:lnTo>
                  <a:lnTo>
                    <a:pt x="2619" y="864"/>
                  </a:lnTo>
                  <a:lnTo>
                    <a:pt x="2519" y="860"/>
                  </a:lnTo>
                  <a:lnTo>
                    <a:pt x="2425" y="853"/>
                  </a:lnTo>
                  <a:lnTo>
                    <a:pt x="2337" y="842"/>
                  </a:lnTo>
                  <a:lnTo>
                    <a:pt x="2256" y="829"/>
                  </a:lnTo>
                  <a:lnTo>
                    <a:pt x="2181" y="816"/>
                  </a:lnTo>
                  <a:lnTo>
                    <a:pt x="2111" y="799"/>
                  </a:lnTo>
                  <a:lnTo>
                    <a:pt x="2047" y="783"/>
                  </a:lnTo>
                  <a:lnTo>
                    <a:pt x="1989" y="763"/>
                  </a:lnTo>
                  <a:lnTo>
                    <a:pt x="1936" y="744"/>
                  </a:lnTo>
                  <a:lnTo>
                    <a:pt x="1887" y="724"/>
                  </a:lnTo>
                  <a:lnTo>
                    <a:pt x="1842" y="702"/>
                  </a:lnTo>
                  <a:lnTo>
                    <a:pt x="1803" y="681"/>
                  </a:lnTo>
                  <a:lnTo>
                    <a:pt x="1769" y="659"/>
                  </a:lnTo>
                  <a:lnTo>
                    <a:pt x="1738" y="638"/>
                  </a:lnTo>
                  <a:lnTo>
                    <a:pt x="1711" y="618"/>
                  </a:lnTo>
                  <a:lnTo>
                    <a:pt x="1687" y="597"/>
                  </a:lnTo>
                  <a:lnTo>
                    <a:pt x="1666" y="578"/>
                  </a:lnTo>
                  <a:lnTo>
                    <a:pt x="1650" y="560"/>
                  </a:lnTo>
                  <a:lnTo>
                    <a:pt x="1635" y="545"/>
                  </a:lnTo>
                  <a:lnTo>
                    <a:pt x="1624" y="530"/>
                  </a:lnTo>
                  <a:lnTo>
                    <a:pt x="1615" y="518"/>
                  </a:lnTo>
                  <a:lnTo>
                    <a:pt x="1609" y="507"/>
                  </a:lnTo>
                  <a:lnTo>
                    <a:pt x="1604" y="500"/>
                  </a:lnTo>
                  <a:lnTo>
                    <a:pt x="1601" y="494"/>
                  </a:lnTo>
                  <a:lnTo>
                    <a:pt x="1601" y="493"/>
                  </a:lnTo>
                  <a:lnTo>
                    <a:pt x="1590" y="476"/>
                  </a:lnTo>
                  <a:lnTo>
                    <a:pt x="1575" y="465"/>
                  </a:lnTo>
                  <a:lnTo>
                    <a:pt x="1556" y="461"/>
                  </a:lnTo>
                  <a:lnTo>
                    <a:pt x="1556" y="461"/>
                  </a:lnTo>
                  <a:close/>
                  <a:moveTo>
                    <a:pt x="1556" y="0"/>
                  </a:moveTo>
                  <a:lnTo>
                    <a:pt x="1556" y="0"/>
                  </a:lnTo>
                  <a:lnTo>
                    <a:pt x="1575" y="2"/>
                  </a:lnTo>
                  <a:lnTo>
                    <a:pt x="1590" y="11"/>
                  </a:lnTo>
                  <a:lnTo>
                    <a:pt x="1604" y="23"/>
                  </a:lnTo>
                  <a:lnTo>
                    <a:pt x="1613" y="38"/>
                  </a:lnTo>
                  <a:lnTo>
                    <a:pt x="1613" y="41"/>
                  </a:lnTo>
                  <a:lnTo>
                    <a:pt x="1616" y="46"/>
                  </a:lnTo>
                  <a:lnTo>
                    <a:pt x="1621" y="54"/>
                  </a:lnTo>
                  <a:lnTo>
                    <a:pt x="1627" y="64"/>
                  </a:lnTo>
                  <a:lnTo>
                    <a:pt x="1636" y="78"/>
                  </a:lnTo>
                  <a:lnTo>
                    <a:pt x="1647" y="93"/>
                  </a:lnTo>
                  <a:lnTo>
                    <a:pt x="1662" y="111"/>
                  </a:lnTo>
                  <a:lnTo>
                    <a:pt x="1678" y="129"/>
                  </a:lnTo>
                  <a:lnTo>
                    <a:pt x="1699" y="149"/>
                  </a:lnTo>
                  <a:lnTo>
                    <a:pt x="1722" y="171"/>
                  </a:lnTo>
                  <a:lnTo>
                    <a:pt x="1749" y="195"/>
                  </a:lnTo>
                  <a:lnTo>
                    <a:pt x="1779" y="218"/>
                  </a:lnTo>
                  <a:lnTo>
                    <a:pt x="1813" y="241"/>
                  </a:lnTo>
                  <a:lnTo>
                    <a:pt x="1851" y="266"/>
                  </a:lnTo>
                  <a:lnTo>
                    <a:pt x="1894" y="291"/>
                  </a:lnTo>
                  <a:lnTo>
                    <a:pt x="1941" y="316"/>
                  </a:lnTo>
                  <a:lnTo>
                    <a:pt x="1993" y="339"/>
                  </a:lnTo>
                  <a:lnTo>
                    <a:pt x="2050" y="362"/>
                  </a:lnTo>
                  <a:lnTo>
                    <a:pt x="2111" y="386"/>
                  </a:lnTo>
                  <a:lnTo>
                    <a:pt x="2177" y="408"/>
                  </a:lnTo>
                  <a:lnTo>
                    <a:pt x="2251" y="427"/>
                  </a:lnTo>
                  <a:lnTo>
                    <a:pt x="2328" y="446"/>
                  </a:lnTo>
                  <a:lnTo>
                    <a:pt x="2412" y="463"/>
                  </a:lnTo>
                  <a:lnTo>
                    <a:pt x="2503" y="478"/>
                  </a:lnTo>
                  <a:lnTo>
                    <a:pt x="2599" y="491"/>
                  </a:lnTo>
                  <a:lnTo>
                    <a:pt x="2702" y="501"/>
                  </a:lnTo>
                  <a:lnTo>
                    <a:pt x="2812" y="509"/>
                  </a:lnTo>
                  <a:lnTo>
                    <a:pt x="2927" y="513"/>
                  </a:lnTo>
                  <a:lnTo>
                    <a:pt x="3050" y="516"/>
                  </a:lnTo>
                  <a:lnTo>
                    <a:pt x="3071" y="519"/>
                  </a:lnTo>
                  <a:lnTo>
                    <a:pt x="3087" y="527"/>
                  </a:lnTo>
                  <a:lnTo>
                    <a:pt x="3101" y="541"/>
                  </a:lnTo>
                  <a:lnTo>
                    <a:pt x="3110" y="557"/>
                  </a:lnTo>
                  <a:lnTo>
                    <a:pt x="3113" y="577"/>
                  </a:lnTo>
                  <a:lnTo>
                    <a:pt x="3113" y="2695"/>
                  </a:lnTo>
                  <a:lnTo>
                    <a:pt x="3109" y="2771"/>
                  </a:lnTo>
                  <a:lnTo>
                    <a:pt x="3098" y="2846"/>
                  </a:lnTo>
                  <a:lnTo>
                    <a:pt x="3080" y="2919"/>
                  </a:lnTo>
                  <a:lnTo>
                    <a:pt x="3056" y="2992"/>
                  </a:lnTo>
                  <a:lnTo>
                    <a:pt x="3026" y="3063"/>
                  </a:lnTo>
                  <a:lnTo>
                    <a:pt x="2991" y="3132"/>
                  </a:lnTo>
                  <a:lnTo>
                    <a:pt x="2951" y="3201"/>
                  </a:lnTo>
                  <a:lnTo>
                    <a:pt x="2907" y="3267"/>
                  </a:lnTo>
                  <a:lnTo>
                    <a:pt x="2857" y="3333"/>
                  </a:lnTo>
                  <a:lnTo>
                    <a:pt x="2805" y="3396"/>
                  </a:lnTo>
                  <a:lnTo>
                    <a:pt x="2748" y="3458"/>
                  </a:lnTo>
                  <a:lnTo>
                    <a:pt x="2690" y="3518"/>
                  </a:lnTo>
                  <a:lnTo>
                    <a:pt x="2629" y="3576"/>
                  </a:lnTo>
                  <a:lnTo>
                    <a:pt x="2566" y="3632"/>
                  </a:lnTo>
                  <a:lnTo>
                    <a:pt x="2501" y="3686"/>
                  </a:lnTo>
                  <a:lnTo>
                    <a:pt x="2436" y="3738"/>
                  </a:lnTo>
                  <a:lnTo>
                    <a:pt x="2370" y="3789"/>
                  </a:lnTo>
                  <a:lnTo>
                    <a:pt x="2305" y="3836"/>
                  </a:lnTo>
                  <a:lnTo>
                    <a:pt x="2238" y="3882"/>
                  </a:lnTo>
                  <a:lnTo>
                    <a:pt x="2173" y="3925"/>
                  </a:lnTo>
                  <a:lnTo>
                    <a:pt x="2110" y="3966"/>
                  </a:lnTo>
                  <a:lnTo>
                    <a:pt x="2047" y="4005"/>
                  </a:lnTo>
                  <a:lnTo>
                    <a:pt x="1986" y="4040"/>
                  </a:lnTo>
                  <a:lnTo>
                    <a:pt x="1928" y="4073"/>
                  </a:lnTo>
                  <a:lnTo>
                    <a:pt x="1874" y="4105"/>
                  </a:lnTo>
                  <a:lnTo>
                    <a:pt x="1822" y="4132"/>
                  </a:lnTo>
                  <a:lnTo>
                    <a:pt x="1773" y="4158"/>
                  </a:lnTo>
                  <a:lnTo>
                    <a:pt x="1730" y="4180"/>
                  </a:lnTo>
                  <a:lnTo>
                    <a:pt x="1691" y="4200"/>
                  </a:lnTo>
                  <a:lnTo>
                    <a:pt x="1657" y="4216"/>
                  </a:lnTo>
                  <a:lnTo>
                    <a:pt x="1628" y="4230"/>
                  </a:lnTo>
                  <a:lnTo>
                    <a:pt x="1607" y="4241"/>
                  </a:lnTo>
                  <a:lnTo>
                    <a:pt x="1590" y="4248"/>
                  </a:lnTo>
                  <a:lnTo>
                    <a:pt x="1581" y="4252"/>
                  </a:lnTo>
                  <a:lnTo>
                    <a:pt x="1569" y="4256"/>
                  </a:lnTo>
                  <a:lnTo>
                    <a:pt x="1556" y="4257"/>
                  </a:lnTo>
                  <a:lnTo>
                    <a:pt x="1544" y="4256"/>
                  </a:lnTo>
                  <a:lnTo>
                    <a:pt x="1531" y="4252"/>
                  </a:lnTo>
                  <a:lnTo>
                    <a:pt x="1522" y="4248"/>
                  </a:lnTo>
                  <a:lnTo>
                    <a:pt x="1506" y="4241"/>
                  </a:lnTo>
                  <a:lnTo>
                    <a:pt x="1485" y="4230"/>
                  </a:lnTo>
                  <a:lnTo>
                    <a:pt x="1456" y="4216"/>
                  </a:lnTo>
                  <a:lnTo>
                    <a:pt x="1422" y="4200"/>
                  </a:lnTo>
                  <a:lnTo>
                    <a:pt x="1383" y="4180"/>
                  </a:lnTo>
                  <a:lnTo>
                    <a:pt x="1339" y="4158"/>
                  </a:lnTo>
                  <a:lnTo>
                    <a:pt x="1291" y="4132"/>
                  </a:lnTo>
                  <a:lnTo>
                    <a:pt x="1239" y="4105"/>
                  </a:lnTo>
                  <a:lnTo>
                    <a:pt x="1185" y="4073"/>
                  </a:lnTo>
                  <a:lnTo>
                    <a:pt x="1127" y="4040"/>
                  </a:lnTo>
                  <a:lnTo>
                    <a:pt x="1066" y="4005"/>
                  </a:lnTo>
                  <a:lnTo>
                    <a:pt x="1003" y="3966"/>
                  </a:lnTo>
                  <a:lnTo>
                    <a:pt x="940" y="3925"/>
                  </a:lnTo>
                  <a:lnTo>
                    <a:pt x="874" y="3882"/>
                  </a:lnTo>
                  <a:lnTo>
                    <a:pt x="808" y="3836"/>
                  </a:lnTo>
                  <a:lnTo>
                    <a:pt x="742" y="3789"/>
                  </a:lnTo>
                  <a:lnTo>
                    <a:pt x="677" y="3738"/>
                  </a:lnTo>
                  <a:lnTo>
                    <a:pt x="611" y="3686"/>
                  </a:lnTo>
                  <a:lnTo>
                    <a:pt x="546" y="3632"/>
                  </a:lnTo>
                  <a:lnTo>
                    <a:pt x="484" y="3576"/>
                  </a:lnTo>
                  <a:lnTo>
                    <a:pt x="423" y="3518"/>
                  </a:lnTo>
                  <a:lnTo>
                    <a:pt x="363" y="3458"/>
                  </a:lnTo>
                  <a:lnTo>
                    <a:pt x="308" y="3396"/>
                  </a:lnTo>
                  <a:lnTo>
                    <a:pt x="255" y="3333"/>
                  </a:lnTo>
                  <a:lnTo>
                    <a:pt x="206" y="3267"/>
                  </a:lnTo>
                  <a:lnTo>
                    <a:pt x="161" y="3201"/>
                  </a:lnTo>
                  <a:lnTo>
                    <a:pt x="121" y="3132"/>
                  </a:lnTo>
                  <a:lnTo>
                    <a:pt x="85" y="3063"/>
                  </a:lnTo>
                  <a:lnTo>
                    <a:pt x="56" y="2992"/>
                  </a:lnTo>
                  <a:lnTo>
                    <a:pt x="33" y="2919"/>
                  </a:lnTo>
                  <a:lnTo>
                    <a:pt x="15" y="2846"/>
                  </a:lnTo>
                  <a:lnTo>
                    <a:pt x="4" y="2771"/>
                  </a:lnTo>
                  <a:lnTo>
                    <a:pt x="0" y="2695"/>
                  </a:lnTo>
                  <a:lnTo>
                    <a:pt x="0" y="577"/>
                  </a:lnTo>
                  <a:lnTo>
                    <a:pt x="3" y="557"/>
                  </a:lnTo>
                  <a:lnTo>
                    <a:pt x="12" y="541"/>
                  </a:lnTo>
                  <a:lnTo>
                    <a:pt x="24" y="527"/>
                  </a:lnTo>
                  <a:lnTo>
                    <a:pt x="42" y="519"/>
                  </a:lnTo>
                  <a:lnTo>
                    <a:pt x="61" y="516"/>
                  </a:lnTo>
                  <a:lnTo>
                    <a:pt x="184" y="513"/>
                  </a:lnTo>
                  <a:lnTo>
                    <a:pt x="301" y="509"/>
                  </a:lnTo>
                  <a:lnTo>
                    <a:pt x="409" y="501"/>
                  </a:lnTo>
                  <a:lnTo>
                    <a:pt x="512" y="491"/>
                  </a:lnTo>
                  <a:lnTo>
                    <a:pt x="609" y="478"/>
                  </a:lnTo>
                  <a:lnTo>
                    <a:pt x="698" y="463"/>
                  </a:lnTo>
                  <a:lnTo>
                    <a:pt x="782" y="446"/>
                  </a:lnTo>
                  <a:lnTo>
                    <a:pt x="860" y="427"/>
                  </a:lnTo>
                  <a:lnTo>
                    <a:pt x="933" y="408"/>
                  </a:lnTo>
                  <a:lnTo>
                    <a:pt x="999" y="386"/>
                  </a:lnTo>
                  <a:lnTo>
                    <a:pt x="1062" y="362"/>
                  </a:lnTo>
                  <a:lnTo>
                    <a:pt x="1118" y="339"/>
                  </a:lnTo>
                  <a:lnTo>
                    <a:pt x="1170" y="316"/>
                  </a:lnTo>
                  <a:lnTo>
                    <a:pt x="1216" y="291"/>
                  </a:lnTo>
                  <a:lnTo>
                    <a:pt x="1259" y="266"/>
                  </a:lnTo>
                  <a:lnTo>
                    <a:pt x="1297" y="241"/>
                  </a:lnTo>
                  <a:lnTo>
                    <a:pt x="1333" y="218"/>
                  </a:lnTo>
                  <a:lnTo>
                    <a:pt x="1363" y="193"/>
                  </a:lnTo>
                  <a:lnTo>
                    <a:pt x="1390" y="171"/>
                  </a:lnTo>
                  <a:lnTo>
                    <a:pt x="1413" y="149"/>
                  </a:lnTo>
                  <a:lnTo>
                    <a:pt x="1433" y="129"/>
                  </a:lnTo>
                  <a:lnTo>
                    <a:pt x="1449" y="109"/>
                  </a:lnTo>
                  <a:lnTo>
                    <a:pt x="1464" y="93"/>
                  </a:lnTo>
                  <a:lnTo>
                    <a:pt x="1475" y="76"/>
                  </a:lnTo>
                  <a:lnTo>
                    <a:pt x="1485" y="64"/>
                  </a:lnTo>
                  <a:lnTo>
                    <a:pt x="1491" y="53"/>
                  </a:lnTo>
                  <a:lnTo>
                    <a:pt x="1495" y="45"/>
                  </a:lnTo>
                  <a:lnTo>
                    <a:pt x="1498" y="39"/>
                  </a:lnTo>
                  <a:lnTo>
                    <a:pt x="1499" y="37"/>
                  </a:lnTo>
                  <a:lnTo>
                    <a:pt x="1509" y="22"/>
                  </a:lnTo>
                  <a:lnTo>
                    <a:pt x="1521" y="11"/>
                  </a:lnTo>
                  <a:lnTo>
                    <a:pt x="1537" y="2"/>
                  </a:lnTo>
                  <a:lnTo>
                    <a:pt x="1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279FEDEC-8C78-40AD-B0DE-DE4CE6D48BF2}"/>
              </a:ext>
            </a:extLst>
          </p:cNvPr>
          <p:cNvSpPr/>
          <p:nvPr/>
        </p:nvSpPr>
        <p:spPr>
          <a:xfrm>
            <a:off x="301403" y="1091219"/>
            <a:ext cx="5248140" cy="50381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74A35C8-C852-484A-BEE2-7ECF764B0A12}"/>
              </a:ext>
            </a:extLst>
          </p:cNvPr>
          <p:cNvSpPr txBox="1"/>
          <p:nvPr/>
        </p:nvSpPr>
        <p:spPr>
          <a:xfrm>
            <a:off x="373797" y="3007360"/>
            <a:ext cx="51033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 This is a sample text. You can insert your text here.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6426B81-6ECD-45B0-A1CB-85F73D5C585A}"/>
              </a:ext>
            </a:extLst>
          </p:cNvPr>
          <p:cNvSpPr txBox="1"/>
          <p:nvPr/>
        </p:nvSpPr>
        <p:spPr>
          <a:xfrm>
            <a:off x="373797" y="1746355"/>
            <a:ext cx="5103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Title For Your Text.</a:t>
            </a:r>
          </a:p>
        </p:txBody>
      </p:sp>
    </p:spTree>
    <p:extLst>
      <p:ext uri="{BB962C8B-B14F-4D97-AF65-F5344CB8AC3E}">
        <p14:creationId xmlns:p14="http://schemas.microsoft.com/office/powerpoint/2010/main" val="30057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2027057" y="1407691"/>
            <a:ext cx="2664257" cy="1292662"/>
            <a:chOff x="1867748" y="1801572"/>
            <a:chExt cx="2664257" cy="1292662"/>
          </a:xfrm>
        </p:grpSpPr>
        <p:sp>
          <p:nvSpPr>
            <p:cNvPr id="23" name="Rectangle 22"/>
            <p:cNvSpPr/>
            <p:nvPr/>
          </p:nvSpPr>
          <p:spPr>
            <a:xfrm>
              <a:off x="1867748" y="2170904"/>
              <a:ext cx="266425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667392" y="1801572"/>
              <a:ext cx="18646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all" spc="0" normalizeH="0" baseline="0" noProof="0" dirty="0">
                  <a:ln>
                    <a:noFill/>
                  </a:ln>
                  <a:solidFill>
                    <a:srgbClr val="FCC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text </a:t>
              </a:r>
              <a:endParaRPr kumimoji="0" lang="en-US" sz="1800" b="1" i="0" u="none" strike="noStrike" kern="1200" cap="all" spc="0" normalizeH="0" baseline="0" noProof="0" dirty="0">
                <a:ln>
                  <a:noFill/>
                </a:ln>
                <a:solidFill>
                  <a:srgbClr val="FC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831943" y="3973986"/>
            <a:ext cx="2664257" cy="1292662"/>
            <a:chOff x="1867748" y="1801572"/>
            <a:chExt cx="2664257" cy="1292662"/>
          </a:xfrm>
        </p:grpSpPr>
        <p:sp>
          <p:nvSpPr>
            <p:cNvPr id="32" name="Rectangle 31"/>
            <p:cNvSpPr/>
            <p:nvPr/>
          </p:nvSpPr>
          <p:spPr>
            <a:xfrm>
              <a:off x="1867748" y="2170904"/>
              <a:ext cx="266425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667392" y="1801572"/>
              <a:ext cx="18646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all" spc="0" normalizeH="0" baseline="0" noProof="0" dirty="0">
                  <a:ln>
                    <a:noFill/>
                  </a:ln>
                  <a:solidFill>
                    <a:srgbClr val="09AEF2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text </a:t>
              </a:r>
              <a:endParaRPr kumimoji="0" lang="en-US" sz="1800" b="1" i="0" u="none" strike="noStrike" kern="1200" cap="all" spc="0" normalizeH="0" baseline="0" noProof="0" dirty="0">
                <a:ln>
                  <a:noFill/>
                </a:ln>
                <a:solidFill>
                  <a:srgbClr val="09AEF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8727978" y="4041106"/>
            <a:ext cx="2664257" cy="1292662"/>
            <a:chOff x="8727978" y="4375610"/>
            <a:chExt cx="2664257" cy="1292662"/>
          </a:xfrm>
        </p:grpSpPr>
        <p:sp>
          <p:nvSpPr>
            <p:cNvPr id="35" name="Rectangle 34"/>
            <p:cNvSpPr/>
            <p:nvPr/>
          </p:nvSpPr>
          <p:spPr>
            <a:xfrm>
              <a:off x="8727978" y="4744942"/>
              <a:ext cx="266425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8727978" y="4375610"/>
              <a:ext cx="18646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all" spc="0" normalizeH="0" baseline="0" noProof="0" dirty="0">
                  <a:ln>
                    <a:noFill/>
                  </a:ln>
                  <a:solidFill>
                    <a:srgbClr val="FE1101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text </a:t>
              </a:r>
              <a:endParaRPr kumimoji="0" lang="en-US" sz="1800" b="1" i="0" u="none" strike="noStrike" kern="1200" cap="all" spc="0" normalizeH="0" baseline="0" noProof="0" dirty="0">
                <a:ln>
                  <a:noFill/>
                </a:ln>
                <a:solidFill>
                  <a:srgbClr val="FE110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Pentagon 6"/>
          <p:cNvSpPr/>
          <p:nvPr/>
        </p:nvSpPr>
        <p:spPr>
          <a:xfrm rot="7349750">
            <a:off x="4658550" y="2841877"/>
            <a:ext cx="1498571" cy="738190"/>
          </a:xfrm>
          <a:prstGeom prst="homePlate">
            <a:avLst>
              <a:gd name="adj" fmla="val 44193"/>
            </a:avLst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46000">
                <a:schemeClr val="accent4">
                  <a:lumMod val="95000"/>
                  <a:lumOff val="5000"/>
                </a:schemeClr>
              </a:gs>
              <a:gs pos="100000">
                <a:schemeClr val="accent4">
                  <a:lumMod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5370997" y="1316167"/>
            <a:ext cx="1499616" cy="1496291"/>
            <a:chOff x="5370997" y="1650671"/>
            <a:chExt cx="1499616" cy="1496291"/>
          </a:xfrm>
        </p:grpSpPr>
        <p:sp>
          <p:nvSpPr>
            <p:cNvPr id="5" name="Oval 4"/>
            <p:cNvSpPr/>
            <p:nvPr/>
          </p:nvSpPr>
          <p:spPr>
            <a:xfrm>
              <a:off x="5370997" y="1650671"/>
              <a:ext cx="1499616" cy="149629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88900" sx="105000" sy="105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5532977" y="1809028"/>
              <a:ext cx="1175657" cy="1179576"/>
              <a:chOff x="5532977" y="1809028"/>
              <a:chExt cx="1175657" cy="1179576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5532977" y="1809028"/>
                <a:ext cx="1175657" cy="1179576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3" name="Freeform 6"/>
              <p:cNvSpPr>
                <a:spLocks noEditPoints="1"/>
              </p:cNvSpPr>
              <p:nvPr/>
            </p:nvSpPr>
            <p:spPr bwMode="auto">
              <a:xfrm>
                <a:off x="5814084" y="2123042"/>
                <a:ext cx="613442" cy="551549"/>
              </a:xfrm>
              <a:custGeom>
                <a:avLst/>
                <a:gdLst>
                  <a:gd name="T0" fmla="*/ 3043 w 4922"/>
                  <a:gd name="T1" fmla="*/ 404 h 4602"/>
                  <a:gd name="T2" fmla="*/ 2987 w 4922"/>
                  <a:gd name="T3" fmla="*/ 547 h 4602"/>
                  <a:gd name="T4" fmla="*/ 2928 w 4922"/>
                  <a:gd name="T5" fmla="*/ 702 h 4602"/>
                  <a:gd name="T6" fmla="*/ 2692 w 4922"/>
                  <a:gd name="T7" fmla="*/ 1277 h 4602"/>
                  <a:gd name="T8" fmla="*/ 2380 w 4922"/>
                  <a:gd name="T9" fmla="*/ 1782 h 4602"/>
                  <a:gd name="T10" fmla="*/ 2026 w 4922"/>
                  <a:gd name="T11" fmla="*/ 2086 h 4602"/>
                  <a:gd name="T12" fmla="*/ 1670 w 4922"/>
                  <a:gd name="T13" fmla="*/ 2282 h 4602"/>
                  <a:gd name="T14" fmla="*/ 1841 w 4922"/>
                  <a:gd name="T15" fmla="*/ 3876 h 4602"/>
                  <a:gd name="T16" fmla="*/ 2107 w 4922"/>
                  <a:gd name="T17" fmla="*/ 3892 h 4602"/>
                  <a:gd name="T18" fmla="*/ 2526 w 4922"/>
                  <a:gd name="T19" fmla="*/ 4120 h 4602"/>
                  <a:gd name="T20" fmla="*/ 2628 w 4922"/>
                  <a:gd name="T21" fmla="*/ 4186 h 4602"/>
                  <a:gd name="T22" fmla="*/ 2690 w 4922"/>
                  <a:gd name="T23" fmla="*/ 4224 h 4602"/>
                  <a:gd name="T24" fmla="*/ 2902 w 4922"/>
                  <a:gd name="T25" fmla="*/ 4263 h 4602"/>
                  <a:gd name="T26" fmla="*/ 3277 w 4922"/>
                  <a:gd name="T27" fmla="*/ 4285 h 4602"/>
                  <a:gd name="T28" fmla="*/ 3704 w 4922"/>
                  <a:gd name="T29" fmla="*/ 4282 h 4602"/>
                  <a:gd name="T30" fmla="*/ 4066 w 4922"/>
                  <a:gd name="T31" fmla="*/ 4244 h 4602"/>
                  <a:gd name="T32" fmla="*/ 4268 w 4922"/>
                  <a:gd name="T33" fmla="*/ 4142 h 4602"/>
                  <a:gd name="T34" fmla="*/ 4362 w 4922"/>
                  <a:gd name="T35" fmla="*/ 4023 h 4602"/>
                  <a:gd name="T36" fmla="*/ 4396 w 4922"/>
                  <a:gd name="T37" fmla="*/ 3929 h 4602"/>
                  <a:gd name="T38" fmla="*/ 4478 w 4922"/>
                  <a:gd name="T39" fmla="*/ 3599 h 4602"/>
                  <a:gd name="T40" fmla="*/ 4557 w 4922"/>
                  <a:gd name="T41" fmla="*/ 3179 h 4602"/>
                  <a:gd name="T42" fmla="*/ 4604 w 4922"/>
                  <a:gd name="T43" fmla="*/ 2747 h 4602"/>
                  <a:gd name="T44" fmla="*/ 4586 w 4922"/>
                  <a:gd name="T45" fmla="*/ 2379 h 4602"/>
                  <a:gd name="T46" fmla="*/ 4455 w 4922"/>
                  <a:gd name="T47" fmla="*/ 2098 h 4602"/>
                  <a:gd name="T48" fmla="*/ 4212 w 4922"/>
                  <a:gd name="T49" fmla="*/ 1941 h 4602"/>
                  <a:gd name="T50" fmla="*/ 3131 w 4922"/>
                  <a:gd name="T51" fmla="*/ 1672 h 4602"/>
                  <a:gd name="T52" fmla="*/ 3180 w 4922"/>
                  <a:gd name="T53" fmla="*/ 1587 h 4602"/>
                  <a:gd name="T54" fmla="*/ 3277 w 4922"/>
                  <a:gd name="T55" fmla="*/ 1367 h 4602"/>
                  <a:gd name="T56" fmla="*/ 3361 w 4922"/>
                  <a:gd name="T57" fmla="*/ 1044 h 4602"/>
                  <a:gd name="T58" fmla="*/ 3371 w 4922"/>
                  <a:gd name="T59" fmla="*/ 670 h 4602"/>
                  <a:gd name="T60" fmla="*/ 3283 w 4922"/>
                  <a:gd name="T61" fmla="*/ 401 h 4602"/>
                  <a:gd name="T62" fmla="*/ 3080 w 4922"/>
                  <a:gd name="T63" fmla="*/ 316 h 4602"/>
                  <a:gd name="T64" fmla="*/ 3330 w 4922"/>
                  <a:gd name="T65" fmla="*/ 51 h 4602"/>
                  <a:gd name="T66" fmla="*/ 3570 w 4922"/>
                  <a:gd name="T67" fmla="*/ 264 h 4602"/>
                  <a:gd name="T68" fmla="*/ 3684 w 4922"/>
                  <a:gd name="T69" fmla="*/ 637 h 4602"/>
                  <a:gd name="T70" fmla="*/ 3668 w 4922"/>
                  <a:gd name="T71" fmla="*/ 1125 h 4602"/>
                  <a:gd name="T72" fmla="*/ 3548 w 4922"/>
                  <a:gd name="T73" fmla="*/ 1535 h 4602"/>
                  <a:gd name="T74" fmla="*/ 4270 w 4922"/>
                  <a:gd name="T75" fmla="*/ 1630 h 4602"/>
                  <a:gd name="T76" fmla="*/ 4615 w 4922"/>
                  <a:gd name="T77" fmla="*/ 1808 h 4602"/>
                  <a:gd name="T78" fmla="*/ 4844 w 4922"/>
                  <a:gd name="T79" fmla="*/ 2147 h 4602"/>
                  <a:gd name="T80" fmla="*/ 4917 w 4922"/>
                  <a:gd name="T81" fmla="*/ 2512 h 4602"/>
                  <a:gd name="T82" fmla="*/ 4905 w 4922"/>
                  <a:gd name="T83" fmla="*/ 2948 h 4602"/>
                  <a:gd name="T84" fmla="*/ 4843 w 4922"/>
                  <a:gd name="T85" fmla="*/ 3389 h 4602"/>
                  <a:gd name="T86" fmla="*/ 4764 w 4922"/>
                  <a:gd name="T87" fmla="*/ 3768 h 4602"/>
                  <a:gd name="T88" fmla="*/ 4700 w 4922"/>
                  <a:gd name="T89" fmla="*/ 4017 h 4602"/>
                  <a:gd name="T90" fmla="*/ 4674 w 4922"/>
                  <a:gd name="T91" fmla="*/ 4099 h 4602"/>
                  <a:gd name="T92" fmla="*/ 4598 w 4922"/>
                  <a:gd name="T93" fmla="*/ 4242 h 4602"/>
                  <a:gd name="T94" fmla="*/ 4426 w 4922"/>
                  <a:gd name="T95" fmla="*/ 4420 h 4602"/>
                  <a:gd name="T96" fmla="*/ 4131 w 4922"/>
                  <a:gd name="T97" fmla="*/ 4554 h 4602"/>
                  <a:gd name="T98" fmla="*/ 3767 w 4922"/>
                  <a:gd name="T99" fmla="*/ 4595 h 4602"/>
                  <a:gd name="T100" fmla="*/ 3321 w 4922"/>
                  <a:gd name="T101" fmla="*/ 4602 h 4602"/>
                  <a:gd name="T102" fmla="*/ 2886 w 4922"/>
                  <a:gd name="T103" fmla="*/ 4578 h 4602"/>
                  <a:gd name="T104" fmla="*/ 2578 w 4922"/>
                  <a:gd name="T105" fmla="*/ 4519 h 4602"/>
                  <a:gd name="T106" fmla="*/ 1993 w 4922"/>
                  <a:gd name="T107" fmla="*/ 4195 h 4602"/>
                  <a:gd name="T108" fmla="*/ 1698 w 4922"/>
                  <a:gd name="T109" fmla="*/ 4192 h 4602"/>
                  <a:gd name="T110" fmla="*/ 1608 w 4922"/>
                  <a:gd name="T111" fmla="*/ 1938 h 4602"/>
                  <a:gd name="T112" fmla="*/ 1909 w 4922"/>
                  <a:gd name="T113" fmla="*/ 1783 h 4602"/>
                  <a:gd name="T114" fmla="*/ 2231 w 4922"/>
                  <a:gd name="T115" fmla="*/ 1456 h 4602"/>
                  <a:gd name="T116" fmla="*/ 2510 w 4922"/>
                  <a:gd name="T117" fmla="*/ 909 h 4602"/>
                  <a:gd name="T118" fmla="*/ 2695 w 4922"/>
                  <a:gd name="T119" fmla="*/ 415 h 4602"/>
                  <a:gd name="T120" fmla="*/ 2815 w 4922"/>
                  <a:gd name="T121" fmla="*/ 130 h 4602"/>
                  <a:gd name="T122" fmla="*/ 2947 w 4922"/>
                  <a:gd name="T123" fmla="*/ 12 h 4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922" h="4602">
                    <a:moveTo>
                      <a:pt x="3080" y="316"/>
                    </a:moveTo>
                    <a:lnTo>
                      <a:pt x="3073" y="331"/>
                    </a:lnTo>
                    <a:lnTo>
                      <a:pt x="3064" y="352"/>
                    </a:lnTo>
                    <a:lnTo>
                      <a:pt x="3055" y="377"/>
                    </a:lnTo>
                    <a:lnTo>
                      <a:pt x="3043" y="404"/>
                    </a:lnTo>
                    <a:lnTo>
                      <a:pt x="3031" y="433"/>
                    </a:lnTo>
                    <a:lnTo>
                      <a:pt x="3020" y="463"/>
                    </a:lnTo>
                    <a:lnTo>
                      <a:pt x="3008" y="494"/>
                    </a:lnTo>
                    <a:lnTo>
                      <a:pt x="2996" y="521"/>
                    </a:lnTo>
                    <a:lnTo>
                      <a:pt x="2987" y="547"/>
                    </a:lnTo>
                    <a:lnTo>
                      <a:pt x="2978" y="570"/>
                    </a:lnTo>
                    <a:lnTo>
                      <a:pt x="2970" y="586"/>
                    </a:lnTo>
                    <a:lnTo>
                      <a:pt x="2966" y="597"/>
                    </a:lnTo>
                    <a:lnTo>
                      <a:pt x="2964" y="600"/>
                    </a:lnTo>
                    <a:lnTo>
                      <a:pt x="2928" y="702"/>
                    </a:lnTo>
                    <a:lnTo>
                      <a:pt x="2888" y="810"/>
                    </a:lnTo>
                    <a:lnTo>
                      <a:pt x="2845" y="923"/>
                    </a:lnTo>
                    <a:lnTo>
                      <a:pt x="2798" y="1040"/>
                    </a:lnTo>
                    <a:lnTo>
                      <a:pt x="2747" y="1158"/>
                    </a:lnTo>
                    <a:lnTo>
                      <a:pt x="2692" y="1277"/>
                    </a:lnTo>
                    <a:lnTo>
                      <a:pt x="2631" y="1397"/>
                    </a:lnTo>
                    <a:lnTo>
                      <a:pt x="2567" y="1514"/>
                    </a:lnTo>
                    <a:lnTo>
                      <a:pt x="2497" y="1628"/>
                    </a:lnTo>
                    <a:lnTo>
                      <a:pt x="2441" y="1707"/>
                    </a:lnTo>
                    <a:lnTo>
                      <a:pt x="2380" y="1782"/>
                    </a:lnTo>
                    <a:lnTo>
                      <a:pt x="2315" y="1850"/>
                    </a:lnTo>
                    <a:lnTo>
                      <a:pt x="2245" y="1916"/>
                    </a:lnTo>
                    <a:lnTo>
                      <a:pt x="2174" y="1976"/>
                    </a:lnTo>
                    <a:lnTo>
                      <a:pt x="2101" y="2034"/>
                    </a:lnTo>
                    <a:lnTo>
                      <a:pt x="2026" y="2086"/>
                    </a:lnTo>
                    <a:lnTo>
                      <a:pt x="1952" y="2133"/>
                    </a:lnTo>
                    <a:lnTo>
                      <a:pt x="1877" y="2177"/>
                    </a:lnTo>
                    <a:lnTo>
                      <a:pt x="1806" y="2217"/>
                    </a:lnTo>
                    <a:lnTo>
                      <a:pt x="1736" y="2252"/>
                    </a:lnTo>
                    <a:lnTo>
                      <a:pt x="1670" y="2282"/>
                    </a:lnTo>
                    <a:lnTo>
                      <a:pt x="1608" y="2308"/>
                    </a:lnTo>
                    <a:lnTo>
                      <a:pt x="1608" y="3882"/>
                    </a:lnTo>
                    <a:lnTo>
                      <a:pt x="1690" y="3879"/>
                    </a:lnTo>
                    <a:lnTo>
                      <a:pt x="1768" y="3876"/>
                    </a:lnTo>
                    <a:lnTo>
                      <a:pt x="1841" y="3876"/>
                    </a:lnTo>
                    <a:lnTo>
                      <a:pt x="1908" y="3876"/>
                    </a:lnTo>
                    <a:lnTo>
                      <a:pt x="1967" y="3879"/>
                    </a:lnTo>
                    <a:lnTo>
                      <a:pt x="2020" y="3882"/>
                    </a:lnTo>
                    <a:lnTo>
                      <a:pt x="2067" y="3886"/>
                    </a:lnTo>
                    <a:lnTo>
                      <a:pt x="2107" y="3892"/>
                    </a:lnTo>
                    <a:lnTo>
                      <a:pt x="2137" y="3901"/>
                    </a:lnTo>
                    <a:lnTo>
                      <a:pt x="2500" y="4105"/>
                    </a:lnTo>
                    <a:lnTo>
                      <a:pt x="2503" y="4107"/>
                    </a:lnTo>
                    <a:lnTo>
                      <a:pt x="2513" y="4113"/>
                    </a:lnTo>
                    <a:lnTo>
                      <a:pt x="2526" y="4120"/>
                    </a:lnTo>
                    <a:lnTo>
                      <a:pt x="2543" y="4131"/>
                    </a:lnTo>
                    <a:lnTo>
                      <a:pt x="2563" y="4145"/>
                    </a:lnTo>
                    <a:lnTo>
                      <a:pt x="2584" y="4158"/>
                    </a:lnTo>
                    <a:lnTo>
                      <a:pt x="2607" y="4172"/>
                    </a:lnTo>
                    <a:lnTo>
                      <a:pt x="2628" y="4186"/>
                    </a:lnTo>
                    <a:lnTo>
                      <a:pt x="2648" y="4198"/>
                    </a:lnTo>
                    <a:lnTo>
                      <a:pt x="2665" y="4209"/>
                    </a:lnTo>
                    <a:lnTo>
                      <a:pt x="2678" y="4216"/>
                    </a:lnTo>
                    <a:lnTo>
                      <a:pt x="2687" y="4222"/>
                    </a:lnTo>
                    <a:lnTo>
                      <a:pt x="2690" y="4224"/>
                    </a:lnTo>
                    <a:lnTo>
                      <a:pt x="2715" y="4233"/>
                    </a:lnTo>
                    <a:lnTo>
                      <a:pt x="2748" y="4241"/>
                    </a:lnTo>
                    <a:lnTo>
                      <a:pt x="2791" y="4250"/>
                    </a:lnTo>
                    <a:lnTo>
                      <a:pt x="2842" y="4256"/>
                    </a:lnTo>
                    <a:lnTo>
                      <a:pt x="2902" y="4263"/>
                    </a:lnTo>
                    <a:lnTo>
                      <a:pt x="2967" y="4269"/>
                    </a:lnTo>
                    <a:lnTo>
                      <a:pt x="3038" y="4274"/>
                    </a:lnTo>
                    <a:lnTo>
                      <a:pt x="3114" y="4279"/>
                    </a:lnTo>
                    <a:lnTo>
                      <a:pt x="3194" y="4283"/>
                    </a:lnTo>
                    <a:lnTo>
                      <a:pt x="3277" y="4285"/>
                    </a:lnTo>
                    <a:lnTo>
                      <a:pt x="3362" y="4288"/>
                    </a:lnTo>
                    <a:lnTo>
                      <a:pt x="3449" y="4288"/>
                    </a:lnTo>
                    <a:lnTo>
                      <a:pt x="3534" y="4288"/>
                    </a:lnTo>
                    <a:lnTo>
                      <a:pt x="3621" y="4285"/>
                    </a:lnTo>
                    <a:lnTo>
                      <a:pt x="3704" y="4282"/>
                    </a:lnTo>
                    <a:lnTo>
                      <a:pt x="3786" y="4277"/>
                    </a:lnTo>
                    <a:lnTo>
                      <a:pt x="3865" y="4271"/>
                    </a:lnTo>
                    <a:lnTo>
                      <a:pt x="3940" y="4265"/>
                    </a:lnTo>
                    <a:lnTo>
                      <a:pt x="4010" y="4256"/>
                    </a:lnTo>
                    <a:lnTo>
                      <a:pt x="4066" y="4244"/>
                    </a:lnTo>
                    <a:lnTo>
                      <a:pt x="4116" y="4230"/>
                    </a:lnTo>
                    <a:lnTo>
                      <a:pt x="4162" y="4210"/>
                    </a:lnTo>
                    <a:lnTo>
                      <a:pt x="4201" y="4189"/>
                    </a:lnTo>
                    <a:lnTo>
                      <a:pt x="4238" y="4166"/>
                    </a:lnTo>
                    <a:lnTo>
                      <a:pt x="4268" y="4142"/>
                    </a:lnTo>
                    <a:lnTo>
                      <a:pt x="4294" y="4116"/>
                    </a:lnTo>
                    <a:lnTo>
                      <a:pt x="4317" y="4091"/>
                    </a:lnTo>
                    <a:lnTo>
                      <a:pt x="4335" y="4067"/>
                    </a:lnTo>
                    <a:lnTo>
                      <a:pt x="4350" y="4044"/>
                    </a:lnTo>
                    <a:lnTo>
                      <a:pt x="4362" y="4023"/>
                    </a:lnTo>
                    <a:lnTo>
                      <a:pt x="4370" y="4005"/>
                    </a:lnTo>
                    <a:lnTo>
                      <a:pt x="4376" y="3991"/>
                    </a:lnTo>
                    <a:lnTo>
                      <a:pt x="4381" y="3982"/>
                    </a:lnTo>
                    <a:lnTo>
                      <a:pt x="4382" y="3977"/>
                    </a:lnTo>
                    <a:lnTo>
                      <a:pt x="4396" y="3929"/>
                    </a:lnTo>
                    <a:lnTo>
                      <a:pt x="4411" y="3874"/>
                    </a:lnTo>
                    <a:lnTo>
                      <a:pt x="4426" y="3812"/>
                    </a:lnTo>
                    <a:lnTo>
                      <a:pt x="4443" y="3745"/>
                    </a:lnTo>
                    <a:lnTo>
                      <a:pt x="4460" y="3673"/>
                    </a:lnTo>
                    <a:lnTo>
                      <a:pt x="4478" y="3599"/>
                    </a:lnTo>
                    <a:lnTo>
                      <a:pt x="4495" y="3520"/>
                    </a:lnTo>
                    <a:lnTo>
                      <a:pt x="4511" y="3438"/>
                    </a:lnTo>
                    <a:lnTo>
                      <a:pt x="4528" y="3352"/>
                    </a:lnTo>
                    <a:lnTo>
                      <a:pt x="4543" y="3266"/>
                    </a:lnTo>
                    <a:lnTo>
                      <a:pt x="4557" y="3179"/>
                    </a:lnTo>
                    <a:lnTo>
                      <a:pt x="4571" y="3091"/>
                    </a:lnTo>
                    <a:lnTo>
                      <a:pt x="4581" y="3003"/>
                    </a:lnTo>
                    <a:lnTo>
                      <a:pt x="4590" y="2916"/>
                    </a:lnTo>
                    <a:lnTo>
                      <a:pt x="4598" y="2831"/>
                    </a:lnTo>
                    <a:lnTo>
                      <a:pt x="4604" y="2747"/>
                    </a:lnTo>
                    <a:lnTo>
                      <a:pt x="4606" y="2667"/>
                    </a:lnTo>
                    <a:lnTo>
                      <a:pt x="4606" y="2588"/>
                    </a:lnTo>
                    <a:lnTo>
                      <a:pt x="4603" y="2515"/>
                    </a:lnTo>
                    <a:lnTo>
                      <a:pt x="4596" y="2445"/>
                    </a:lnTo>
                    <a:lnTo>
                      <a:pt x="4586" y="2379"/>
                    </a:lnTo>
                    <a:lnTo>
                      <a:pt x="4571" y="2320"/>
                    </a:lnTo>
                    <a:lnTo>
                      <a:pt x="4552" y="2267"/>
                    </a:lnTo>
                    <a:lnTo>
                      <a:pt x="4524" y="2204"/>
                    </a:lnTo>
                    <a:lnTo>
                      <a:pt x="4492" y="2148"/>
                    </a:lnTo>
                    <a:lnTo>
                      <a:pt x="4455" y="2098"/>
                    </a:lnTo>
                    <a:lnTo>
                      <a:pt x="4416" y="2054"/>
                    </a:lnTo>
                    <a:lnTo>
                      <a:pt x="4370" y="2017"/>
                    </a:lnTo>
                    <a:lnTo>
                      <a:pt x="4321" y="1985"/>
                    </a:lnTo>
                    <a:lnTo>
                      <a:pt x="4268" y="1961"/>
                    </a:lnTo>
                    <a:lnTo>
                      <a:pt x="4212" y="1941"/>
                    </a:lnTo>
                    <a:lnTo>
                      <a:pt x="4148" y="1928"/>
                    </a:lnTo>
                    <a:lnTo>
                      <a:pt x="4081" y="1919"/>
                    </a:lnTo>
                    <a:lnTo>
                      <a:pt x="4008" y="1917"/>
                    </a:lnTo>
                    <a:lnTo>
                      <a:pt x="2972" y="1917"/>
                    </a:lnTo>
                    <a:lnTo>
                      <a:pt x="3131" y="1672"/>
                    </a:lnTo>
                    <a:lnTo>
                      <a:pt x="3134" y="1668"/>
                    </a:lnTo>
                    <a:lnTo>
                      <a:pt x="3142" y="1657"/>
                    </a:lnTo>
                    <a:lnTo>
                      <a:pt x="3151" y="1640"/>
                    </a:lnTo>
                    <a:lnTo>
                      <a:pt x="3165" y="1616"/>
                    </a:lnTo>
                    <a:lnTo>
                      <a:pt x="3180" y="1587"/>
                    </a:lnTo>
                    <a:lnTo>
                      <a:pt x="3198" y="1554"/>
                    </a:lnTo>
                    <a:lnTo>
                      <a:pt x="3216" y="1514"/>
                    </a:lnTo>
                    <a:lnTo>
                      <a:pt x="3236" y="1468"/>
                    </a:lnTo>
                    <a:lnTo>
                      <a:pt x="3257" y="1420"/>
                    </a:lnTo>
                    <a:lnTo>
                      <a:pt x="3277" y="1367"/>
                    </a:lnTo>
                    <a:lnTo>
                      <a:pt x="3297" y="1309"/>
                    </a:lnTo>
                    <a:lnTo>
                      <a:pt x="3317" y="1248"/>
                    </a:lnTo>
                    <a:lnTo>
                      <a:pt x="3333" y="1183"/>
                    </a:lnTo>
                    <a:lnTo>
                      <a:pt x="3349" y="1114"/>
                    </a:lnTo>
                    <a:lnTo>
                      <a:pt x="3361" y="1044"/>
                    </a:lnTo>
                    <a:lnTo>
                      <a:pt x="3371" y="970"/>
                    </a:lnTo>
                    <a:lnTo>
                      <a:pt x="3377" y="894"/>
                    </a:lnTo>
                    <a:lnTo>
                      <a:pt x="3379" y="816"/>
                    </a:lnTo>
                    <a:lnTo>
                      <a:pt x="3377" y="745"/>
                    </a:lnTo>
                    <a:lnTo>
                      <a:pt x="3371" y="670"/>
                    </a:lnTo>
                    <a:lnTo>
                      <a:pt x="3361" y="596"/>
                    </a:lnTo>
                    <a:lnTo>
                      <a:pt x="3347" y="536"/>
                    </a:lnTo>
                    <a:lnTo>
                      <a:pt x="3330" y="483"/>
                    </a:lnTo>
                    <a:lnTo>
                      <a:pt x="3309" y="439"/>
                    </a:lnTo>
                    <a:lnTo>
                      <a:pt x="3283" y="401"/>
                    </a:lnTo>
                    <a:lnTo>
                      <a:pt x="3251" y="371"/>
                    </a:lnTo>
                    <a:lnTo>
                      <a:pt x="3216" y="346"/>
                    </a:lnTo>
                    <a:lnTo>
                      <a:pt x="3175" y="330"/>
                    </a:lnTo>
                    <a:lnTo>
                      <a:pt x="3130" y="320"/>
                    </a:lnTo>
                    <a:lnTo>
                      <a:pt x="3080" y="316"/>
                    </a:lnTo>
                    <a:close/>
                    <a:moveTo>
                      <a:pt x="3060" y="0"/>
                    </a:moveTo>
                    <a:lnTo>
                      <a:pt x="3133" y="3"/>
                    </a:lnTo>
                    <a:lnTo>
                      <a:pt x="3203" y="12"/>
                    </a:lnTo>
                    <a:lnTo>
                      <a:pt x="3268" y="28"/>
                    </a:lnTo>
                    <a:lnTo>
                      <a:pt x="3330" y="51"/>
                    </a:lnTo>
                    <a:lnTo>
                      <a:pt x="3388" y="80"/>
                    </a:lnTo>
                    <a:lnTo>
                      <a:pt x="3441" y="117"/>
                    </a:lnTo>
                    <a:lnTo>
                      <a:pt x="3488" y="161"/>
                    </a:lnTo>
                    <a:lnTo>
                      <a:pt x="3532" y="209"/>
                    </a:lnTo>
                    <a:lnTo>
                      <a:pt x="3570" y="264"/>
                    </a:lnTo>
                    <a:lnTo>
                      <a:pt x="3604" y="325"/>
                    </a:lnTo>
                    <a:lnTo>
                      <a:pt x="3633" y="392"/>
                    </a:lnTo>
                    <a:lnTo>
                      <a:pt x="3654" y="465"/>
                    </a:lnTo>
                    <a:lnTo>
                      <a:pt x="3671" y="542"/>
                    </a:lnTo>
                    <a:lnTo>
                      <a:pt x="3684" y="637"/>
                    </a:lnTo>
                    <a:lnTo>
                      <a:pt x="3692" y="729"/>
                    </a:lnTo>
                    <a:lnTo>
                      <a:pt x="3695" y="819"/>
                    </a:lnTo>
                    <a:lnTo>
                      <a:pt x="3692" y="926"/>
                    </a:lnTo>
                    <a:lnTo>
                      <a:pt x="3683" y="1027"/>
                    </a:lnTo>
                    <a:lnTo>
                      <a:pt x="3668" y="1125"/>
                    </a:lnTo>
                    <a:lnTo>
                      <a:pt x="3650" y="1218"/>
                    </a:lnTo>
                    <a:lnTo>
                      <a:pt x="3627" y="1306"/>
                    </a:lnTo>
                    <a:lnTo>
                      <a:pt x="3602" y="1388"/>
                    </a:lnTo>
                    <a:lnTo>
                      <a:pt x="3577" y="1464"/>
                    </a:lnTo>
                    <a:lnTo>
                      <a:pt x="3548" y="1535"/>
                    </a:lnTo>
                    <a:lnTo>
                      <a:pt x="3520" y="1601"/>
                    </a:lnTo>
                    <a:lnTo>
                      <a:pt x="4008" y="1601"/>
                    </a:lnTo>
                    <a:lnTo>
                      <a:pt x="4099" y="1604"/>
                    </a:lnTo>
                    <a:lnTo>
                      <a:pt x="4188" y="1613"/>
                    </a:lnTo>
                    <a:lnTo>
                      <a:pt x="4270" y="1630"/>
                    </a:lnTo>
                    <a:lnTo>
                      <a:pt x="4347" y="1652"/>
                    </a:lnTo>
                    <a:lnTo>
                      <a:pt x="4422" y="1681"/>
                    </a:lnTo>
                    <a:lnTo>
                      <a:pt x="4490" y="1718"/>
                    </a:lnTo>
                    <a:lnTo>
                      <a:pt x="4555" y="1759"/>
                    </a:lnTo>
                    <a:lnTo>
                      <a:pt x="4615" y="1808"/>
                    </a:lnTo>
                    <a:lnTo>
                      <a:pt x="4671" y="1862"/>
                    </a:lnTo>
                    <a:lnTo>
                      <a:pt x="4721" y="1925"/>
                    </a:lnTo>
                    <a:lnTo>
                      <a:pt x="4767" y="1992"/>
                    </a:lnTo>
                    <a:lnTo>
                      <a:pt x="4808" y="2066"/>
                    </a:lnTo>
                    <a:lnTo>
                      <a:pt x="4844" y="2147"/>
                    </a:lnTo>
                    <a:lnTo>
                      <a:pt x="4869" y="2211"/>
                    </a:lnTo>
                    <a:lnTo>
                      <a:pt x="4887" y="2279"/>
                    </a:lnTo>
                    <a:lnTo>
                      <a:pt x="4900" y="2353"/>
                    </a:lnTo>
                    <a:lnTo>
                      <a:pt x="4911" y="2431"/>
                    </a:lnTo>
                    <a:lnTo>
                      <a:pt x="4917" y="2512"/>
                    </a:lnTo>
                    <a:lnTo>
                      <a:pt x="4920" y="2595"/>
                    </a:lnTo>
                    <a:lnTo>
                      <a:pt x="4922" y="2682"/>
                    </a:lnTo>
                    <a:lnTo>
                      <a:pt x="4919" y="2769"/>
                    </a:lnTo>
                    <a:lnTo>
                      <a:pt x="4913" y="2858"/>
                    </a:lnTo>
                    <a:lnTo>
                      <a:pt x="4905" y="2948"/>
                    </a:lnTo>
                    <a:lnTo>
                      <a:pt x="4896" y="3038"/>
                    </a:lnTo>
                    <a:lnTo>
                      <a:pt x="4885" y="3127"/>
                    </a:lnTo>
                    <a:lnTo>
                      <a:pt x="4872" y="3217"/>
                    </a:lnTo>
                    <a:lnTo>
                      <a:pt x="4858" y="3304"/>
                    </a:lnTo>
                    <a:lnTo>
                      <a:pt x="4843" y="3389"/>
                    </a:lnTo>
                    <a:lnTo>
                      <a:pt x="4828" y="3473"/>
                    </a:lnTo>
                    <a:lnTo>
                      <a:pt x="4811" y="3552"/>
                    </a:lnTo>
                    <a:lnTo>
                      <a:pt x="4796" y="3629"/>
                    </a:lnTo>
                    <a:lnTo>
                      <a:pt x="4779" y="3701"/>
                    </a:lnTo>
                    <a:lnTo>
                      <a:pt x="4764" y="3768"/>
                    </a:lnTo>
                    <a:lnTo>
                      <a:pt x="4748" y="3830"/>
                    </a:lnTo>
                    <a:lnTo>
                      <a:pt x="4733" y="3886"/>
                    </a:lnTo>
                    <a:lnTo>
                      <a:pt x="4721" y="3936"/>
                    </a:lnTo>
                    <a:lnTo>
                      <a:pt x="4709" y="3980"/>
                    </a:lnTo>
                    <a:lnTo>
                      <a:pt x="4700" y="4017"/>
                    </a:lnTo>
                    <a:lnTo>
                      <a:pt x="4692" y="4044"/>
                    </a:lnTo>
                    <a:lnTo>
                      <a:pt x="4686" y="4064"/>
                    </a:lnTo>
                    <a:lnTo>
                      <a:pt x="4685" y="4070"/>
                    </a:lnTo>
                    <a:lnTo>
                      <a:pt x="4680" y="4082"/>
                    </a:lnTo>
                    <a:lnTo>
                      <a:pt x="4674" y="4099"/>
                    </a:lnTo>
                    <a:lnTo>
                      <a:pt x="4665" y="4120"/>
                    </a:lnTo>
                    <a:lnTo>
                      <a:pt x="4653" y="4146"/>
                    </a:lnTo>
                    <a:lnTo>
                      <a:pt x="4638" y="4177"/>
                    </a:lnTo>
                    <a:lnTo>
                      <a:pt x="4619" y="4207"/>
                    </a:lnTo>
                    <a:lnTo>
                      <a:pt x="4598" y="4242"/>
                    </a:lnTo>
                    <a:lnTo>
                      <a:pt x="4572" y="4277"/>
                    </a:lnTo>
                    <a:lnTo>
                      <a:pt x="4542" y="4313"/>
                    </a:lnTo>
                    <a:lnTo>
                      <a:pt x="4508" y="4350"/>
                    </a:lnTo>
                    <a:lnTo>
                      <a:pt x="4470" y="4385"/>
                    </a:lnTo>
                    <a:lnTo>
                      <a:pt x="4426" y="4420"/>
                    </a:lnTo>
                    <a:lnTo>
                      <a:pt x="4378" y="4453"/>
                    </a:lnTo>
                    <a:lnTo>
                      <a:pt x="4324" y="4484"/>
                    </a:lnTo>
                    <a:lnTo>
                      <a:pt x="4267" y="4511"/>
                    </a:lnTo>
                    <a:lnTo>
                      <a:pt x="4201" y="4534"/>
                    </a:lnTo>
                    <a:lnTo>
                      <a:pt x="4131" y="4554"/>
                    </a:lnTo>
                    <a:lnTo>
                      <a:pt x="4055" y="4569"/>
                    </a:lnTo>
                    <a:lnTo>
                      <a:pt x="3992" y="4577"/>
                    </a:lnTo>
                    <a:lnTo>
                      <a:pt x="3923" y="4584"/>
                    </a:lnTo>
                    <a:lnTo>
                      <a:pt x="3847" y="4590"/>
                    </a:lnTo>
                    <a:lnTo>
                      <a:pt x="3767" y="4595"/>
                    </a:lnTo>
                    <a:lnTo>
                      <a:pt x="3683" y="4598"/>
                    </a:lnTo>
                    <a:lnTo>
                      <a:pt x="3595" y="4601"/>
                    </a:lnTo>
                    <a:lnTo>
                      <a:pt x="3504" y="4602"/>
                    </a:lnTo>
                    <a:lnTo>
                      <a:pt x="3412" y="4602"/>
                    </a:lnTo>
                    <a:lnTo>
                      <a:pt x="3321" y="4602"/>
                    </a:lnTo>
                    <a:lnTo>
                      <a:pt x="3228" y="4599"/>
                    </a:lnTo>
                    <a:lnTo>
                      <a:pt x="3139" y="4596"/>
                    </a:lnTo>
                    <a:lnTo>
                      <a:pt x="3051" y="4592"/>
                    </a:lnTo>
                    <a:lnTo>
                      <a:pt x="2967" y="4584"/>
                    </a:lnTo>
                    <a:lnTo>
                      <a:pt x="2886" y="4578"/>
                    </a:lnTo>
                    <a:lnTo>
                      <a:pt x="2810" y="4569"/>
                    </a:lnTo>
                    <a:lnTo>
                      <a:pt x="2741" y="4558"/>
                    </a:lnTo>
                    <a:lnTo>
                      <a:pt x="2678" y="4546"/>
                    </a:lnTo>
                    <a:lnTo>
                      <a:pt x="2624" y="4534"/>
                    </a:lnTo>
                    <a:lnTo>
                      <a:pt x="2578" y="4519"/>
                    </a:lnTo>
                    <a:lnTo>
                      <a:pt x="2541" y="4502"/>
                    </a:lnTo>
                    <a:lnTo>
                      <a:pt x="2326" y="4368"/>
                    </a:lnTo>
                    <a:lnTo>
                      <a:pt x="2038" y="4201"/>
                    </a:lnTo>
                    <a:lnTo>
                      <a:pt x="2022" y="4198"/>
                    </a:lnTo>
                    <a:lnTo>
                      <a:pt x="1993" y="4195"/>
                    </a:lnTo>
                    <a:lnTo>
                      <a:pt x="1955" y="4192"/>
                    </a:lnTo>
                    <a:lnTo>
                      <a:pt x="1905" y="4190"/>
                    </a:lnTo>
                    <a:lnTo>
                      <a:pt x="1847" y="4190"/>
                    </a:lnTo>
                    <a:lnTo>
                      <a:pt x="1777" y="4190"/>
                    </a:lnTo>
                    <a:lnTo>
                      <a:pt x="1698" y="4192"/>
                    </a:lnTo>
                    <a:lnTo>
                      <a:pt x="1608" y="4196"/>
                    </a:lnTo>
                    <a:lnTo>
                      <a:pt x="1608" y="4327"/>
                    </a:lnTo>
                    <a:lnTo>
                      <a:pt x="0" y="4327"/>
                    </a:lnTo>
                    <a:lnTo>
                      <a:pt x="0" y="1938"/>
                    </a:lnTo>
                    <a:lnTo>
                      <a:pt x="1608" y="1938"/>
                    </a:lnTo>
                    <a:lnTo>
                      <a:pt x="1608" y="1967"/>
                    </a:lnTo>
                    <a:lnTo>
                      <a:pt x="1681" y="1928"/>
                    </a:lnTo>
                    <a:lnTo>
                      <a:pt x="1757" y="1884"/>
                    </a:lnTo>
                    <a:lnTo>
                      <a:pt x="1833" y="1835"/>
                    </a:lnTo>
                    <a:lnTo>
                      <a:pt x="1909" y="1783"/>
                    </a:lnTo>
                    <a:lnTo>
                      <a:pt x="1982" y="1725"/>
                    </a:lnTo>
                    <a:lnTo>
                      <a:pt x="2054" y="1663"/>
                    </a:lnTo>
                    <a:lnTo>
                      <a:pt x="2119" y="1598"/>
                    </a:lnTo>
                    <a:lnTo>
                      <a:pt x="2178" y="1529"/>
                    </a:lnTo>
                    <a:lnTo>
                      <a:pt x="2231" y="1456"/>
                    </a:lnTo>
                    <a:lnTo>
                      <a:pt x="2295" y="1351"/>
                    </a:lnTo>
                    <a:lnTo>
                      <a:pt x="2354" y="1243"/>
                    </a:lnTo>
                    <a:lnTo>
                      <a:pt x="2411" y="1132"/>
                    </a:lnTo>
                    <a:lnTo>
                      <a:pt x="2462" y="1020"/>
                    </a:lnTo>
                    <a:lnTo>
                      <a:pt x="2510" y="909"/>
                    </a:lnTo>
                    <a:lnTo>
                      <a:pt x="2554" y="799"/>
                    </a:lnTo>
                    <a:lnTo>
                      <a:pt x="2595" y="691"/>
                    </a:lnTo>
                    <a:lnTo>
                      <a:pt x="2633" y="590"/>
                    </a:lnTo>
                    <a:lnTo>
                      <a:pt x="2668" y="494"/>
                    </a:lnTo>
                    <a:lnTo>
                      <a:pt x="2695" y="415"/>
                    </a:lnTo>
                    <a:lnTo>
                      <a:pt x="2722" y="343"/>
                    </a:lnTo>
                    <a:lnTo>
                      <a:pt x="2747" y="278"/>
                    </a:lnTo>
                    <a:lnTo>
                      <a:pt x="2769" y="222"/>
                    </a:lnTo>
                    <a:lnTo>
                      <a:pt x="2792" y="173"/>
                    </a:lnTo>
                    <a:lnTo>
                      <a:pt x="2815" y="130"/>
                    </a:lnTo>
                    <a:lnTo>
                      <a:pt x="2838" y="94"/>
                    </a:lnTo>
                    <a:lnTo>
                      <a:pt x="2862" y="65"/>
                    </a:lnTo>
                    <a:lnTo>
                      <a:pt x="2888" y="41"/>
                    </a:lnTo>
                    <a:lnTo>
                      <a:pt x="2917" y="24"/>
                    </a:lnTo>
                    <a:lnTo>
                      <a:pt x="2947" y="12"/>
                    </a:lnTo>
                    <a:lnTo>
                      <a:pt x="2982" y="4"/>
                    </a:lnTo>
                    <a:lnTo>
                      <a:pt x="306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1" name="Pentagon 10"/>
          <p:cNvSpPr/>
          <p:nvPr/>
        </p:nvSpPr>
        <p:spPr>
          <a:xfrm>
            <a:off x="5125451" y="4427644"/>
            <a:ext cx="1498571" cy="738190"/>
          </a:xfrm>
          <a:prstGeom prst="homePlate">
            <a:avLst>
              <a:gd name="adj" fmla="val 44193"/>
            </a:avLst>
          </a:pr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46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3776532" y="4024678"/>
            <a:ext cx="1496291" cy="1499616"/>
            <a:chOff x="3776532" y="4359182"/>
            <a:chExt cx="1496291" cy="1499616"/>
          </a:xfrm>
        </p:grpSpPr>
        <p:sp>
          <p:nvSpPr>
            <p:cNvPr id="13" name="Oval 12"/>
            <p:cNvSpPr/>
            <p:nvPr/>
          </p:nvSpPr>
          <p:spPr>
            <a:xfrm rot="14344310">
              <a:off x="3774870" y="4360844"/>
              <a:ext cx="1499616" cy="149629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88900" sx="105000" sy="105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7" name="Group 56"/>
            <p:cNvGrpSpPr/>
            <p:nvPr/>
          </p:nvGrpSpPr>
          <p:grpSpPr>
            <a:xfrm>
              <a:off x="3934890" y="4521161"/>
              <a:ext cx="1179576" cy="1175657"/>
              <a:chOff x="3934890" y="4521160"/>
              <a:chExt cx="1179576" cy="1175657"/>
            </a:xfrm>
          </p:grpSpPr>
          <p:sp>
            <p:nvSpPr>
              <p:cNvPr id="14" name="Oval 13"/>
              <p:cNvSpPr/>
              <p:nvPr/>
            </p:nvSpPr>
            <p:spPr>
              <a:xfrm rot="14344310">
                <a:off x="3936849" y="4519201"/>
                <a:ext cx="1175657" cy="1179576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48" name="Group 9"/>
              <p:cNvGrpSpPr>
                <a:grpSpLocks noChangeAspect="1"/>
              </p:cNvGrpSpPr>
              <p:nvPr/>
            </p:nvGrpSpPr>
            <p:grpSpPr bwMode="auto">
              <a:xfrm>
                <a:off x="4216487" y="4803985"/>
                <a:ext cx="616380" cy="610009"/>
                <a:chOff x="524" y="441"/>
                <a:chExt cx="4354" cy="4309"/>
              </a:xfrm>
              <a:solidFill>
                <a:schemeClr val="bg1"/>
              </a:solidFill>
            </p:grpSpPr>
            <p:sp>
              <p:nvSpPr>
                <p:cNvPr id="51" name="Freeform 11"/>
                <p:cNvSpPr>
                  <a:spLocks noEditPoints="1"/>
                </p:cNvSpPr>
                <p:nvPr/>
              </p:nvSpPr>
              <p:spPr bwMode="auto">
                <a:xfrm>
                  <a:off x="524" y="441"/>
                  <a:ext cx="2580" cy="2580"/>
                </a:xfrm>
                <a:custGeom>
                  <a:avLst/>
                  <a:gdLst>
                    <a:gd name="T0" fmla="*/ 1130 w 2580"/>
                    <a:gd name="T1" fmla="*/ 850 h 2580"/>
                    <a:gd name="T2" fmla="*/ 952 w 2580"/>
                    <a:gd name="T3" fmla="*/ 974 h 2580"/>
                    <a:gd name="T4" fmla="*/ 849 w 2580"/>
                    <a:gd name="T5" fmla="*/ 1167 h 2580"/>
                    <a:gd name="T6" fmla="*/ 849 w 2580"/>
                    <a:gd name="T7" fmla="*/ 1392 h 2580"/>
                    <a:gd name="T8" fmla="*/ 952 w 2580"/>
                    <a:gd name="T9" fmla="*/ 1585 h 2580"/>
                    <a:gd name="T10" fmla="*/ 1130 w 2580"/>
                    <a:gd name="T11" fmla="*/ 1709 h 2580"/>
                    <a:gd name="T12" fmla="*/ 1354 w 2580"/>
                    <a:gd name="T13" fmla="*/ 1737 h 2580"/>
                    <a:gd name="T14" fmla="*/ 1559 w 2580"/>
                    <a:gd name="T15" fmla="*/ 1658 h 2580"/>
                    <a:gd name="T16" fmla="*/ 1702 w 2580"/>
                    <a:gd name="T17" fmla="*/ 1497 h 2580"/>
                    <a:gd name="T18" fmla="*/ 1757 w 2580"/>
                    <a:gd name="T19" fmla="*/ 1280 h 2580"/>
                    <a:gd name="T20" fmla="*/ 1702 w 2580"/>
                    <a:gd name="T21" fmla="*/ 1064 h 2580"/>
                    <a:gd name="T22" fmla="*/ 1559 w 2580"/>
                    <a:gd name="T23" fmla="*/ 901 h 2580"/>
                    <a:gd name="T24" fmla="*/ 1354 w 2580"/>
                    <a:gd name="T25" fmla="*/ 822 h 2580"/>
                    <a:gd name="T26" fmla="*/ 1464 w 2580"/>
                    <a:gd name="T27" fmla="*/ 4 h 2580"/>
                    <a:gd name="T28" fmla="*/ 1545 w 2580"/>
                    <a:gd name="T29" fmla="*/ 77 h 2580"/>
                    <a:gd name="T30" fmla="*/ 1702 w 2580"/>
                    <a:gd name="T31" fmla="*/ 310 h 2580"/>
                    <a:gd name="T32" fmla="*/ 1973 w 2580"/>
                    <a:gd name="T33" fmla="*/ 260 h 2580"/>
                    <a:gd name="T34" fmla="*/ 2067 w 2580"/>
                    <a:gd name="T35" fmla="*/ 256 h 2580"/>
                    <a:gd name="T36" fmla="*/ 2323 w 2580"/>
                    <a:gd name="T37" fmla="*/ 503 h 2580"/>
                    <a:gd name="T38" fmla="*/ 2329 w 2580"/>
                    <a:gd name="T39" fmla="*/ 611 h 2580"/>
                    <a:gd name="T40" fmla="*/ 2286 w 2580"/>
                    <a:gd name="T41" fmla="*/ 924 h 2580"/>
                    <a:gd name="T42" fmla="*/ 2530 w 2580"/>
                    <a:gd name="T43" fmla="*/ 1048 h 2580"/>
                    <a:gd name="T44" fmla="*/ 2580 w 2580"/>
                    <a:gd name="T45" fmla="*/ 1144 h 2580"/>
                    <a:gd name="T46" fmla="*/ 2551 w 2580"/>
                    <a:gd name="T47" fmla="*/ 1502 h 2580"/>
                    <a:gd name="T48" fmla="*/ 2309 w 2580"/>
                    <a:gd name="T49" fmla="*/ 1560 h 2580"/>
                    <a:gd name="T50" fmla="*/ 2315 w 2580"/>
                    <a:gd name="T51" fmla="*/ 1943 h 2580"/>
                    <a:gd name="T52" fmla="*/ 2339 w 2580"/>
                    <a:gd name="T53" fmla="*/ 2035 h 2580"/>
                    <a:gd name="T54" fmla="*/ 2108 w 2580"/>
                    <a:gd name="T55" fmla="*/ 2297 h 2580"/>
                    <a:gd name="T56" fmla="*/ 2003 w 2580"/>
                    <a:gd name="T57" fmla="*/ 2330 h 2580"/>
                    <a:gd name="T58" fmla="*/ 1731 w 2580"/>
                    <a:gd name="T59" fmla="*/ 2237 h 2580"/>
                    <a:gd name="T60" fmla="*/ 1535 w 2580"/>
                    <a:gd name="T61" fmla="*/ 2504 h 2580"/>
                    <a:gd name="T62" fmla="*/ 1453 w 2580"/>
                    <a:gd name="T63" fmla="*/ 2576 h 2580"/>
                    <a:gd name="T64" fmla="*/ 1090 w 2580"/>
                    <a:gd name="T65" fmla="*/ 2566 h 2580"/>
                    <a:gd name="T66" fmla="*/ 1028 w 2580"/>
                    <a:gd name="T67" fmla="*/ 2476 h 2580"/>
                    <a:gd name="T68" fmla="*/ 772 w 2580"/>
                    <a:gd name="T69" fmla="*/ 2192 h 2580"/>
                    <a:gd name="T70" fmla="*/ 561 w 2580"/>
                    <a:gd name="T71" fmla="*/ 2331 h 2580"/>
                    <a:gd name="T72" fmla="*/ 472 w 2580"/>
                    <a:gd name="T73" fmla="*/ 2297 h 2580"/>
                    <a:gd name="T74" fmla="*/ 242 w 2580"/>
                    <a:gd name="T75" fmla="*/ 2023 h 2580"/>
                    <a:gd name="T76" fmla="*/ 380 w 2580"/>
                    <a:gd name="T77" fmla="*/ 1798 h 2580"/>
                    <a:gd name="T78" fmla="*/ 104 w 2580"/>
                    <a:gd name="T79" fmla="*/ 1552 h 2580"/>
                    <a:gd name="T80" fmla="*/ 13 w 2580"/>
                    <a:gd name="T81" fmla="*/ 1490 h 2580"/>
                    <a:gd name="T82" fmla="*/ 4 w 2580"/>
                    <a:gd name="T83" fmla="*/ 1127 h 2580"/>
                    <a:gd name="T84" fmla="*/ 77 w 2580"/>
                    <a:gd name="T85" fmla="*/ 1045 h 2580"/>
                    <a:gd name="T86" fmla="*/ 334 w 2580"/>
                    <a:gd name="T87" fmla="*/ 853 h 2580"/>
                    <a:gd name="T88" fmla="*/ 244 w 2580"/>
                    <a:gd name="T89" fmla="*/ 593 h 2580"/>
                    <a:gd name="T90" fmla="*/ 259 w 2580"/>
                    <a:gd name="T91" fmla="*/ 500 h 2580"/>
                    <a:gd name="T92" fmla="*/ 521 w 2580"/>
                    <a:gd name="T93" fmla="*/ 253 h 2580"/>
                    <a:gd name="T94" fmla="*/ 629 w 2580"/>
                    <a:gd name="T95" fmla="*/ 274 h 2580"/>
                    <a:gd name="T96" fmla="*/ 952 w 2580"/>
                    <a:gd name="T97" fmla="*/ 285 h 2580"/>
                    <a:gd name="T98" fmla="*/ 1060 w 2580"/>
                    <a:gd name="T99" fmla="*/ 51 h 2580"/>
                    <a:gd name="T100" fmla="*/ 1156 w 2580"/>
                    <a:gd name="T101" fmla="*/ 0 h 25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2580" h="2580">
                      <a:moveTo>
                        <a:pt x="1296" y="818"/>
                      </a:moveTo>
                      <a:lnTo>
                        <a:pt x="1238" y="822"/>
                      </a:lnTo>
                      <a:lnTo>
                        <a:pt x="1182" y="833"/>
                      </a:lnTo>
                      <a:lnTo>
                        <a:pt x="1130" y="850"/>
                      </a:lnTo>
                      <a:lnTo>
                        <a:pt x="1080" y="872"/>
                      </a:lnTo>
                      <a:lnTo>
                        <a:pt x="1033" y="901"/>
                      </a:lnTo>
                      <a:lnTo>
                        <a:pt x="990" y="936"/>
                      </a:lnTo>
                      <a:lnTo>
                        <a:pt x="952" y="974"/>
                      </a:lnTo>
                      <a:lnTo>
                        <a:pt x="917" y="1016"/>
                      </a:lnTo>
                      <a:lnTo>
                        <a:pt x="889" y="1064"/>
                      </a:lnTo>
                      <a:lnTo>
                        <a:pt x="866" y="1114"/>
                      </a:lnTo>
                      <a:lnTo>
                        <a:pt x="849" y="1167"/>
                      </a:lnTo>
                      <a:lnTo>
                        <a:pt x="838" y="1222"/>
                      </a:lnTo>
                      <a:lnTo>
                        <a:pt x="835" y="1280"/>
                      </a:lnTo>
                      <a:lnTo>
                        <a:pt x="838" y="1337"/>
                      </a:lnTo>
                      <a:lnTo>
                        <a:pt x="849" y="1392"/>
                      </a:lnTo>
                      <a:lnTo>
                        <a:pt x="866" y="1447"/>
                      </a:lnTo>
                      <a:lnTo>
                        <a:pt x="889" y="1497"/>
                      </a:lnTo>
                      <a:lnTo>
                        <a:pt x="917" y="1543"/>
                      </a:lnTo>
                      <a:lnTo>
                        <a:pt x="952" y="1585"/>
                      </a:lnTo>
                      <a:lnTo>
                        <a:pt x="990" y="1625"/>
                      </a:lnTo>
                      <a:lnTo>
                        <a:pt x="1033" y="1658"/>
                      </a:lnTo>
                      <a:lnTo>
                        <a:pt x="1080" y="1687"/>
                      </a:lnTo>
                      <a:lnTo>
                        <a:pt x="1130" y="1709"/>
                      </a:lnTo>
                      <a:lnTo>
                        <a:pt x="1182" y="1726"/>
                      </a:lnTo>
                      <a:lnTo>
                        <a:pt x="1238" y="1737"/>
                      </a:lnTo>
                      <a:lnTo>
                        <a:pt x="1296" y="1741"/>
                      </a:lnTo>
                      <a:lnTo>
                        <a:pt x="1354" y="1737"/>
                      </a:lnTo>
                      <a:lnTo>
                        <a:pt x="1409" y="1726"/>
                      </a:lnTo>
                      <a:lnTo>
                        <a:pt x="1462" y="1709"/>
                      </a:lnTo>
                      <a:lnTo>
                        <a:pt x="1512" y="1687"/>
                      </a:lnTo>
                      <a:lnTo>
                        <a:pt x="1559" y="1658"/>
                      </a:lnTo>
                      <a:lnTo>
                        <a:pt x="1602" y="1625"/>
                      </a:lnTo>
                      <a:lnTo>
                        <a:pt x="1640" y="1585"/>
                      </a:lnTo>
                      <a:lnTo>
                        <a:pt x="1675" y="1543"/>
                      </a:lnTo>
                      <a:lnTo>
                        <a:pt x="1702" y="1497"/>
                      </a:lnTo>
                      <a:lnTo>
                        <a:pt x="1726" y="1447"/>
                      </a:lnTo>
                      <a:lnTo>
                        <a:pt x="1743" y="1392"/>
                      </a:lnTo>
                      <a:lnTo>
                        <a:pt x="1754" y="1337"/>
                      </a:lnTo>
                      <a:lnTo>
                        <a:pt x="1757" y="1280"/>
                      </a:lnTo>
                      <a:lnTo>
                        <a:pt x="1754" y="1222"/>
                      </a:lnTo>
                      <a:lnTo>
                        <a:pt x="1743" y="1167"/>
                      </a:lnTo>
                      <a:lnTo>
                        <a:pt x="1726" y="1114"/>
                      </a:lnTo>
                      <a:lnTo>
                        <a:pt x="1702" y="1064"/>
                      </a:lnTo>
                      <a:lnTo>
                        <a:pt x="1675" y="1016"/>
                      </a:lnTo>
                      <a:lnTo>
                        <a:pt x="1640" y="974"/>
                      </a:lnTo>
                      <a:lnTo>
                        <a:pt x="1602" y="936"/>
                      </a:lnTo>
                      <a:lnTo>
                        <a:pt x="1559" y="901"/>
                      </a:lnTo>
                      <a:lnTo>
                        <a:pt x="1512" y="872"/>
                      </a:lnTo>
                      <a:lnTo>
                        <a:pt x="1462" y="850"/>
                      </a:lnTo>
                      <a:lnTo>
                        <a:pt x="1409" y="833"/>
                      </a:lnTo>
                      <a:lnTo>
                        <a:pt x="1354" y="822"/>
                      </a:lnTo>
                      <a:lnTo>
                        <a:pt x="1296" y="818"/>
                      </a:lnTo>
                      <a:close/>
                      <a:moveTo>
                        <a:pt x="1156" y="0"/>
                      </a:moveTo>
                      <a:lnTo>
                        <a:pt x="1435" y="0"/>
                      </a:lnTo>
                      <a:lnTo>
                        <a:pt x="1464" y="4"/>
                      </a:lnTo>
                      <a:lnTo>
                        <a:pt x="1490" y="13"/>
                      </a:lnTo>
                      <a:lnTo>
                        <a:pt x="1514" y="30"/>
                      </a:lnTo>
                      <a:lnTo>
                        <a:pt x="1532" y="51"/>
                      </a:lnTo>
                      <a:lnTo>
                        <a:pt x="1545" y="77"/>
                      </a:lnTo>
                      <a:lnTo>
                        <a:pt x="1552" y="104"/>
                      </a:lnTo>
                      <a:lnTo>
                        <a:pt x="1570" y="265"/>
                      </a:lnTo>
                      <a:lnTo>
                        <a:pt x="1638" y="285"/>
                      </a:lnTo>
                      <a:lnTo>
                        <a:pt x="1702" y="310"/>
                      </a:lnTo>
                      <a:lnTo>
                        <a:pt x="1766" y="339"/>
                      </a:lnTo>
                      <a:lnTo>
                        <a:pt x="1828" y="372"/>
                      </a:lnTo>
                      <a:lnTo>
                        <a:pt x="1952" y="274"/>
                      </a:lnTo>
                      <a:lnTo>
                        <a:pt x="1973" y="260"/>
                      </a:lnTo>
                      <a:lnTo>
                        <a:pt x="1995" y="252"/>
                      </a:lnTo>
                      <a:lnTo>
                        <a:pt x="2019" y="248"/>
                      </a:lnTo>
                      <a:lnTo>
                        <a:pt x="2043" y="249"/>
                      </a:lnTo>
                      <a:lnTo>
                        <a:pt x="2067" y="256"/>
                      </a:lnTo>
                      <a:lnTo>
                        <a:pt x="2089" y="267"/>
                      </a:lnTo>
                      <a:lnTo>
                        <a:pt x="2108" y="282"/>
                      </a:lnTo>
                      <a:lnTo>
                        <a:pt x="2304" y="479"/>
                      </a:lnTo>
                      <a:lnTo>
                        <a:pt x="2323" y="503"/>
                      </a:lnTo>
                      <a:lnTo>
                        <a:pt x="2335" y="529"/>
                      </a:lnTo>
                      <a:lnTo>
                        <a:pt x="2339" y="557"/>
                      </a:lnTo>
                      <a:lnTo>
                        <a:pt x="2337" y="585"/>
                      </a:lnTo>
                      <a:lnTo>
                        <a:pt x="2329" y="611"/>
                      </a:lnTo>
                      <a:lnTo>
                        <a:pt x="2313" y="636"/>
                      </a:lnTo>
                      <a:lnTo>
                        <a:pt x="2213" y="764"/>
                      </a:lnTo>
                      <a:lnTo>
                        <a:pt x="2253" y="842"/>
                      </a:lnTo>
                      <a:lnTo>
                        <a:pt x="2286" y="924"/>
                      </a:lnTo>
                      <a:lnTo>
                        <a:pt x="2312" y="1008"/>
                      </a:lnTo>
                      <a:lnTo>
                        <a:pt x="2476" y="1027"/>
                      </a:lnTo>
                      <a:lnTo>
                        <a:pt x="2505" y="1033"/>
                      </a:lnTo>
                      <a:lnTo>
                        <a:pt x="2530" y="1048"/>
                      </a:lnTo>
                      <a:lnTo>
                        <a:pt x="2551" y="1066"/>
                      </a:lnTo>
                      <a:lnTo>
                        <a:pt x="2567" y="1089"/>
                      </a:lnTo>
                      <a:lnTo>
                        <a:pt x="2577" y="1115"/>
                      </a:lnTo>
                      <a:lnTo>
                        <a:pt x="2580" y="1144"/>
                      </a:lnTo>
                      <a:lnTo>
                        <a:pt x="2580" y="1423"/>
                      </a:lnTo>
                      <a:lnTo>
                        <a:pt x="2577" y="1452"/>
                      </a:lnTo>
                      <a:lnTo>
                        <a:pt x="2567" y="1478"/>
                      </a:lnTo>
                      <a:lnTo>
                        <a:pt x="2551" y="1502"/>
                      </a:lnTo>
                      <a:lnTo>
                        <a:pt x="2530" y="1520"/>
                      </a:lnTo>
                      <a:lnTo>
                        <a:pt x="2505" y="1534"/>
                      </a:lnTo>
                      <a:lnTo>
                        <a:pt x="2476" y="1540"/>
                      </a:lnTo>
                      <a:lnTo>
                        <a:pt x="2309" y="1560"/>
                      </a:lnTo>
                      <a:lnTo>
                        <a:pt x="2282" y="1645"/>
                      </a:lnTo>
                      <a:lnTo>
                        <a:pt x="2247" y="1726"/>
                      </a:lnTo>
                      <a:lnTo>
                        <a:pt x="2207" y="1806"/>
                      </a:lnTo>
                      <a:lnTo>
                        <a:pt x="2315" y="1943"/>
                      </a:lnTo>
                      <a:lnTo>
                        <a:pt x="2328" y="1964"/>
                      </a:lnTo>
                      <a:lnTo>
                        <a:pt x="2336" y="1988"/>
                      </a:lnTo>
                      <a:lnTo>
                        <a:pt x="2340" y="2011"/>
                      </a:lnTo>
                      <a:lnTo>
                        <a:pt x="2339" y="2035"/>
                      </a:lnTo>
                      <a:lnTo>
                        <a:pt x="2332" y="2059"/>
                      </a:lnTo>
                      <a:lnTo>
                        <a:pt x="2321" y="2080"/>
                      </a:lnTo>
                      <a:lnTo>
                        <a:pt x="2306" y="2100"/>
                      </a:lnTo>
                      <a:lnTo>
                        <a:pt x="2108" y="2297"/>
                      </a:lnTo>
                      <a:lnTo>
                        <a:pt x="2085" y="2315"/>
                      </a:lnTo>
                      <a:lnTo>
                        <a:pt x="2059" y="2327"/>
                      </a:lnTo>
                      <a:lnTo>
                        <a:pt x="2031" y="2331"/>
                      </a:lnTo>
                      <a:lnTo>
                        <a:pt x="2003" y="2330"/>
                      </a:lnTo>
                      <a:lnTo>
                        <a:pt x="1977" y="2322"/>
                      </a:lnTo>
                      <a:lnTo>
                        <a:pt x="1952" y="2306"/>
                      </a:lnTo>
                      <a:lnTo>
                        <a:pt x="1812" y="2196"/>
                      </a:lnTo>
                      <a:lnTo>
                        <a:pt x="1731" y="2237"/>
                      </a:lnTo>
                      <a:lnTo>
                        <a:pt x="1648" y="2271"/>
                      </a:lnTo>
                      <a:lnTo>
                        <a:pt x="1561" y="2298"/>
                      </a:lnTo>
                      <a:lnTo>
                        <a:pt x="1541" y="2476"/>
                      </a:lnTo>
                      <a:lnTo>
                        <a:pt x="1535" y="2504"/>
                      </a:lnTo>
                      <a:lnTo>
                        <a:pt x="1522" y="2529"/>
                      </a:lnTo>
                      <a:lnTo>
                        <a:pt x="1502" y="2550"/>
                      </a:lnTo>
                      <a:lnTo>
                        <a:pt x="1479" y="2566"/>
                      </a:lnTo>
                      <a:lnTo>
                        <a:pt x="1453" y="2576"/>
                      </a:lnTo>
                      <a:lnTo>
                        <a:pt x="1424" y="2580"/>
                      </a:lnTo>
                      <a:lnTo>
                        <a:pt x="1145" y="2580"/>
                      </a:lnTo>
                      <a:lnTo>
                        <a:pt x="1116" y="2576"/>
                      </a:lnTo>
                      <a:lnTo>
                        <a:pt x="1090" y="2566"/>
                      </a:lnTo>
                      <a:lnTo>
                        <a:pt x="1066" y="2550"/>
                      </a:lnTo>
                      <a:lnTo>
                        <a:pt x="1048" y="2529"/>
                      </a:lnTo>
                      <a:lnTo>
                        <a:pt x="1035" y="2504"/>
                      </a:lnTo>
                      <a:lnTo>
                        <a:pt x="1028" y="2476"/>
                      </a:lnTo>
                      <a:lnTo>
                        <a:pt x="1007" y="2291"/>
                      </a:lnTo>
                      <a:lnTo>
                        <a:pt x="926" y="2265"/>
                      </a:lnTo>
                      <a:lnTo>
                        <a:pt x="847" y="2232"/>
                      </a:lnTo>
                      <a:lnTo>
                        <a:pt x="772" y="2192"/>
                      </a:lnTo>
                      <a:lnTo>
                        <a:pt x="629" y="2306"/>
                      </a:lnTo>
                      <a:lnTo>
                        <a:pt x="608" y="2319"/>
                      </a:lnTo>
                      <a:lnTo>
                        <a:pt x="585" y="2327"/>
                      </a:lnTo>
                      <a:lnTo>
                        <a:pt x="561" y="2331"/>
                      </a:lnTo>
                      <a:lnTo>
                        <a:pt x="537" y="2330"/>
                      </a:lnTo>
                      <a:lnTo>
                        <a:pt x="513" y="2323"/>
                      </a:lnTo>
                      <a:lnTo>
                        <a:pt x="492" y="2312"/>
                      </a:lnTo>
                      <a:lnTo>
                        <a:pt x="472" y="2297"/>
                      </a:lnTo>
                      <a:lnTo>
                        <a:pt x="274" y="2100"/>
                      </a:lnTo>
                      <a:lnTo>
                        <a:pt x="257" y="2076"/>
                      </a:lnTo>
                      <a:lnTo>
                        <a:pt x="245" y="2051"/>
                      </a:lnTo>
                      <a:lnTo>
                        <a:pt x="242" y="2023"/>
                      </a:lnTo>
                      <a:lnTo>
                        <a:pt x="243" y="1994"/>
                      </a:lnTo>
                      <a:lnTo>
                        <a:pt x="251" y="1968"/>
                      </a:lnTo>
                      <a:lnTo>
                        <a:pt x="267" y="1943"/>
                      </a:lnTo>
                      <a:lnTo>
                        <a:pt x="380" y="1798"/>
                      </a:lnTo>
                      <a:lnTo>
                        <a:pt x="343" y="1726"/>
                      </a:lnTo>
                      <a:lnTo>
                        <a:pt x="311" y="1651"/>
                      </a:lnTo>
                      <a:lnTo>
                        <a:pt x="286" y="1573"/>
                      </a:lnTo>
                      <a:lnTo>
                        <a:pt x="104" y="1552"/>
                      </a:lnTo>
                      <a:lnTo>
                        <a:pt x="77" y="1546"/>
                      </a:lnTo>
                      <a:lnTo>
                        <a:pt x="51" y="1532"/>
                      </a:lnTo>
                      <a:lnTo>
                        <a:pt x="30" y="1514"/>
                      </a:lnTo>
                      <a:lnTo>
                        <a:pt x="13" y="1490"/>
                      </a:lnTo>
                      <a:lnTo>
                        <a:pt x="4" y="1464"/>
                      </a:lnTo>
                      <a:lnTo>
                        <a:pt x="0" y="1435"/>
                      </a:lnTo>
                      <a:lnTo>
                        <a:pt x="0" y="1156"/>
                      </a:lnTo>
                      <a:lnTo>
                        <a:pt x="4" y="1127"/>
                      </a:lnTo>
                      <a:lnTo>
                        <a:pt x="13" y="1101"/>
                      </a:lnTo>
                      <a:lnTo>
                        <a:pt x="30" y="1077"/>
                      </a:lnTo>
                      <a:lnTo>
                        <a:pt x="51" y="1059"/>
                      </a:lnTo>
                      <a:lnTo>
                        <a:pt x="77" y="1045"/>
                      </a:lnTo>
                      <a:lnTo>
                        <a:pt x="104" y="1039"/>
                      </a:lnTo>
                      <a:lnTo>
                        <a:pt x="276" y="1019"/>
                      </a:lnTo>
                      <a:lnTo>
                        <a:pt x="302" y="934"/>
                      </a:lnTo>
                      <a:lnTo>
                        <a:pt x="334" y="853"/>
                      </a:lnTo>
                      <a:lnTo>
                        <a:pt x="373" y="773"/>
                      </a:lnTo>
                      <a:lnTo>
                        <a:pt x="267" y="637"/>
                      </a:lnTo>
                      <a:lnTo>
                        <a:pt x="252" y="616"/>
                      </a:lnTo>
                      <a:lnTo>
                        <a:pt x="244" y="593"/>
                      </a:lnTo>
                      <a:lnTo>
                        <a:pt x="240" y="569"/>
                      </a:lnTo>
                      <a:lnTo>
                        <a:pt x="242" y="545"/>
                      </a:lnTo>
                      <a:lnTo>
                        <a:pt x="248" y="521"/>
                      </a:lnTo>
                      <a:lnTo>
                        <a:pt x="259" y="500"/>
                      </a:lnTo>
                      <a:lnTo>
                        <a:pt x="274" y="480"/>
                      </a:lnTo>
                      <a:lnTo>
                        <a:pt x="472" y="282"/>
                      </a:lnTo>
                      <a:lnTo>
                        <a:pt x="495" y="265"/>
                      </a:lnTo>
                      <a:lnTo>
                        <a:pt x="521" y="253"/>
                      </a:lnTo>
                      <a:lnTo>
                        <a:pt x="549" y="249"/>
                      </a:lnTo>
                      <a:lnTo>
                        <a:pt x="577" y="251"/>
                      </a:lnTo>
                      <a:lnTo>
                        <a:pt x="604" y="259"/>
                      </a:lnTo>
                      <a:lnTo>
                        <a:pt x="629" y="274"/>
                      </a:lnTo>
                      <a:lnTo>
                        <a:pt x="758" y="376"/>
                      </a:lnTo>
                      <a:lnTo>
                        <a:pt x="821" y="342"/>
                      </a:lnTo>
                      <a:lnTo>
                        <a:pt x="886" y="311"/>
                      </a:lnTo>
                      <a:lnTo>
                        <a:pt x="952" y="285"/>
                      </a:lnTo>
                      <a:lnTo>
                        <a:pt x="1020" y="265"/>
                      </a:lnTo>
                      <a:lnTo>
                        <a:pt x="1039" y="104"/>
                      </a:lnTo>
                      <a:lnTo>
                        <a:pt x="1047" y="77"/>
                      </a:lnTo>
                      <a:lnTo>
                        <a:pt x="1060" y="51"/>
                      </a:lnTo>
                      <a:lnTo>
                        <a:pt x="1078" y="30"/>
                      </a:lnTo>
                      <a:lnTo>
                        <a:pt x="1101" y="13"/>
                      </a:lnTo>
                      <a:lnTo>
                        <a:pt x="1127" y="4"/>
                      </a:lnTo>
                      <a:lnTo>
                        <a:pt x="1156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 12"/>
                <p:cNvSpPr>
                  <a:spLocks noEditPoints="1"/>
                </p:cNvSpPr>
                <p:nvPr/>
              </p:nvSpPr>
              <p:spPr bwMode="auto">
                <a:xfrm>
                  <a:off x="2757" y="1763"/>
                  <a:ext cx="2121" cy="2124"/>
                </a:xfrm>
                <a:custGeom>
                  <a:avLst/>
                  <a:gdLst>
                    <a:gd name="T0" fmla="*/ 934 w 2121"/>
                    <a:gd name="T1" fmla="*/ 699 h 2124"/>
                    <a:gd name="T2" fmla="*/ 776 w 2121"/>
                    <a:gd name="T3" fmla="*/ 810 h 2124"/>
                    <a:gd name="T4" fmla="*/ 693 w 2121"/>
                    <a:gd name="T5" fmla="*/ 984 h 2124"/>
                    <a:gd name="T6" fmla="*/ 710 w 2121"/>
                    <a:gd name="T7" fmla="*/ 1184 h 2124"/>
                    <a:gd name="T8" fmla="*/ 821 w 2121"/>
                    <a:gd name="T9" fmla="*/ 1341 h 2124"/>
                    <a:gd name="T10" fmla="*/ 995 w 2121"/>
                    <a:gd name="T11" fmla="*/ 1425 h 2124"/>
                    <a:gd name="T12" fmla="*/ 1194 w 2121"/>
                    <a:gd name="T13" fmla="*/ 1407 h 2124"/>
                    <a:gd name="T14" fmla="*/ 1353 w 2121"/>
                    <a:gd name="T15" fmla="*/ 1297 h 2124"/>
                    <a:gd name="T16" fmla="*/ 1436 w 2121"/>
                    <a:gd name="T17" fmla="*/ 1122 h 2124"/>
                    <a:gd name="T18" fmla="*/ 1419 w 2121"/>
                    <a:gd name="T19" fmla="*/ 923 h 2124"/>
                    <a:gd name="T20" fmla="*/ 1308 w 2121"/>
                    <a:gd name="T21" fmla="*/ 765 h 2124"/>
                    <a:gd name="T22" fmla="*/ 1134 w 2121"/>
                    <a:gd name="T23" fmla="*/ 683 h 2124"/>
                    <a:gd name="T24" fmla="*/ 1128 w 2121"/>
                    <a:gd name="T25" fmla="*/ 10 h 2124"/>
                    <a:gd name="T26" fmla="*/ 1197 w 2121"/>
                    <a:gd name="T27" fmla="*/ 94 h 2124"/>
                    <a:gd name="T28" fmla="*/ 1436 w 2121"/>
                    <a:gd name="T29" fmla="*/ 276 h 2124"/>
                    <a:gd name="T30" fmla="*/ 1594 w 2121"/>
                    <a:gd name="T31" fmla="*/ 168 h 2124"/>
                    <a:gd name="T32" fmla="*/ 1820 w 2121"/>
                    <a:gd name="T33" fmla="*/ 320 h 2124"/>
                    <a:gd name="T34" fmla="*/ 1861 w 2121"/>
                    <a:gd name="T35" fmla="*/ 404 h 2124"/>
                    <a:gd name="T36" fmla="*/ 1776 w 2121"/>
                    <a:gd name="T37" fmla="*/ 571 h 2124"/>
                    <a:gd name="T38" fmla="*/ 1991 w 2121"/>
                    <a:gd name="T39" fmla="*/ 766 h 2124"/>
                    <a:gd name="T40" fmla="*/ 2085 w 2121"/>
                    <a:gd name="T41" fmla="*/ 820 h 2124"/>
                    <a:gd name="T42" fmla="*/ 2119 w 2121"/>
                    <a:gd name="T43" fmla="*/ 1095 h 2124"/>
                    <a:gd name="T44" fmla="*/ 2055 w 2121"/>
                    <a:gd name="T45" fmla="*/ 1180 h 2124"/>
                    <a:gd name="T46" fmla="*/ 1871 w 2121"/>
                    <a:gd name="T47" fmla="*/ 1355 h 2124"/>
                    <a:gd name="T48" fmla="*/ 1956 w 2121"/>
                    <a:gd name="T49" fmla="*/ 1562 h 2124"/>
                    <a:gd name="T50" fmla="*/ 1932 w 2121"/>
                    <a:gd name="T51" fmla="*/ 1668 h 2124"/>
                    <a:gd name="T52" fmla="*/ 1747 w 2121"/>
                    <a:gd name="T53" fmla="*/ 1852 h 2124"/>
                    <a:gd name="T54" fmla="*/ 1655 w 2121"/>
                    <a:gd name="T55" fmla="*/ 1836 h 2124"/>
                    <a:gd name="T56" fmla="*/ 1351 w 2121"/>
                    <a:gd name="T57" fmla="*/ 1867 h 2124"/>
                    <a:gd name="T58" fmla="*/ 1314 w 2121"/>
                    <a:gd name="T59" fmla="*/ 2071 h 2124"/>
                    <a:gd name="T60" fmla="*/ 1048 w 2121"/>
                    <a:gd name="T61" fmla="*/ 2124 h 2124"/>
                    <a:gd name="T62" fmla="*/ 947 w 2121"/>
                    <a:gd name="T63" fmla="*/ 2082 h 2124"/>
                    <a:gd name="T64" fmla="*/ 830 w 2121"/>
                    <a:gd name="T65" fmla="*/ 1883 h 2124"/>
                    <a:gd name="T66" fmla="*/ 581 w 2121"/>
                    <a:gd name="T67" fmla="*/ 1942 h 2124"/>
                    <a:gd name="T68" fmla="*/ 472 w 2121"/>
                    <a:gd name="T69" fmla="*/ 1945 h 2124"/>
                    <a:gd name="T70" fmla="*/ 272 w 2121"/>
                    <a:gd name="T71" fmla="*/ 1767 h 2124"/>
                    <a:gd name="T72" fmla="*/ 268 w 2121"/>
                    <a:gd name="T73" fmla="*/ 1673 h 2124"/>
                    <a:gd name="T74" fmla="*/ 286 w 2121"/>
                    <a:gd name="T75" fmla="*/ 1425 h 2124"/>
                    <a:gd name="T76" fmla="*/ 74 w 2121"/>
                    <a:gd name="T77" fmla="*/ 1343 h 2124"/>
                    <a:gd name="T78" fmla="*/ 16 w 2121"/>
                    <a:gd name="T79" fmla="*/ 1252 h 2124"/>
                    <a:gd name="T80" fmla="*/ 22 w 2121"/>
                    <a:gd name="T81" fmla="*/ 980 h 2124"/>
                    <a:gd name="T82" fmla="*/ 214 w 2121"/>
                    <a:gd name="T83" fmla="*/ 911 h 2124"/>
                    <a:gd name="T84" fmla="*/ 191 w 2121"/>
                    <a:gd name="T85" fmla="*/ 613 h 2124"/>
                    <a:gd name="T86" fmla="*/ 162 w 2121"/>
                    <a:gd name="T87" fmla="*/ 509 h 2124"/>
                    <a:gd name="T88" fmla="*/ 330 w 2121"/>
                    <a:gd name="T89" fmla="*/ 292 h 2124"/>
                    <a:gd name="T90" fmla="*/ 420 w 2121"/>
                    <a:gd name="T91" fmla="*/ 270 h 2124"/>
                    <a:gd name="T92" fmla="*/ 628 w 2121"/>
                    <a:gd name="T93" fmla="*/ 309 h 2124"/>
                    <a:gd name="T94" fmla="*/ 777 w 2121"/>
                    <a:gd name="T95" fmla="*/ 101 h 2124"/>
                    <a:gd name="T96" fmla="*/ 852 w 2121"/>
                    <a:gd name="T97" fmla="*/ 23 h 2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121" h="2124">
                      <a:moveTo>
                        <a:pt x="1083" y="676"/>
                      </a:moveTo>
                      <a:lnTo>
                        <a:pt x="1032" y="678"/>
                      </a:lnTo>
                      <a:lnTo>
                        <a:pt x="982" y="686"/>
                      </a:lnTo>
                      <a:lnTo>
                        <a:pt x="934" y="699"/>
                      </a:lnTo>
                      <a:lnTo>
                        <a:pt x="888" y="720"/>
                      </a:lnTo>
                      <a:lnTo>
                        <a:pt x="847" y="745"/>
                      </a:lnTo>
                      <a:lnTo>
                        <a:pt x="809" y="775"/>
                      </a:lnTo>
                      <a:lnTo>
                        <a:pt x="776" y="810"/>
                      </a:lnTo>
                      <a:lnTo>
                        <a:pt x="747" y="849"/>
                      </a:lnTo>
                      <a:lnTo>
                        <a:pt x="723" y="891"/>
                      </a:lnTo>
                      <a:lnTo>
                        <a:pt x="706" y="936"/>
                      </a:lnTo>
                      <a:lnTo>
                        <a:pt x="693" y="984"/>
                      </a:lnTo>
                      <a:lnTo>
                        <a:pt x="687" y="1034"/>
                      </a:lnTo>
                      <a:lnTo>
                        <a:pt x="689" y="1085"/>
                      </a:lnTo>
                      <a:lnTo>
                        <a:pt x="695" y="1136"/>
                      </a:lnTo>
                      <a:lnTo>
                        <a:pt x="710" y="1184"/>
                      </a:lnTo>
                      <a:lnTo>
                        <a:pt x="730" y="1229"/>
                      </a:lnTo>
                      <a:lnTo>
                        <a:pt x="756" y="1270"/>
                      </a:lnTo>
                      <a:lnTo>
                        <a:pt x="786" y="1309"/>
                      </a:lnTo>
                      <a:lnTo>
                        <a:pt x="821" y="1341"/>
                      </a:lnTo>
                      <a:lnTo>
                        <a:pt x="859" y="1371"/>
                      </a:lnTo>
                      <a:lnTo>
                        <a:pt x="901" y="1394"/>
                      </a:lnTo>
                      <a:lnTo>
                        <a:pt x="947" y="1413"/>
                      </a:lnTo>
                      <a:lnTo>
                        <a:pt x="995" y="1425"/>
                      </a:lnTo>
                      <a:lnTo>
                        <a:pt x="1045" y="1430"/>
                      </a:lnTo>
                      <a:lnTo>
                        <a:pt x="1097" y="1430"/>
                      </a:lnTo>
                      <a:lnTo>
                        <a:pt x="1147" y="1422"/>
                      </a:lnTo>
                      <a:lnTo>
                        <a:pt x="1194" y="1407"/>
                      </a:lnTo>
                      <a:lnTo>
                        <a:pt x="1239" y="1388"/>
                      </a:lnTo>
                      <a:lnTo>
                        <a:pt x="1281" y="1363"/>
                      </a:lnTo>
                      <a:lnTo>
                        <a:pt x="1320" y="1332"/>
                      </a:lnTo>
                      <a:lnTo>
                        <a:pt x="1353" y="1297"/>
                      </a:lnTo>
                      <a:lnTo>
                        <a:pt x="1382" y="1258"/>
                      </a:lnTo>
                      <a:lnTo>
                        <a:pt x="1405" y="1216"/>
                      </a:lnTo>
                      <a:lnTo>
                        <a:pt x="1423" y="1171"/>
                      </a:lnTo>
                      <a:lnTo>
                        <a:pt x="1436" y="1122"/>
                      </a:lnTo>
                      <a:lnTo>
                        <a:pt x="1441" y="1074"/>
                      </a:lnTo>
                      <a:lnTo>
                        <a:pt x="1440" y="1022"/>
                      </a:lnTo>
                      <a:lnTo>
                        <a:pt x="1432" y="971"/>
                      </a:lnTo>
                      <a:lnTo>
                        <a:pt x="1419" y="923"/>
                      </a:lnTo>
                      <a:lnTo>
                        <a:pt x="1399" y="878"/>
                      </a:lnTo>
                      <a:lnTo>
                        <a:pt x="1372" y="836"/>
                      </a:lnTo>
                      <a:lnTo>
                        <a:pt x="1342" y="799"/>
                      </a:lnTo>
                      <a:lnTo>
                        <a:pt x="1308" y="765"/>
                      </a:lnTo>
                      <a:lnTo>
                        <a:pt x="1268" y="737"/>
                      </a:lnTo>
                      <a:lnTo>
                        <a:pt x="1226" y="713"/>
                      </a:lnTo>
                      <a:lnTo>
                        <a:pt x="1181" y="695"/>
                      </a:lnTo>
                      <a:lnTo>
                        <a:pt x="1134" y="683"/>
                      </a:lnTo>
                      <a:lnTo>
                        <a:pt x="1083" y="676"/>
                      </a:lnTo>
                      <a:close/>
                      <a:moveTo>
                        <a:pt x="1072" y="0"/>
                      </a:moveTo>
                      <a:lnTo>
                        <a:pt x="1101" y="2"/>
                      </a:lnTo>
                      <a:lnTo>
                        <a:pt x="1128" y="10"/>
                      </a:lnTo>
                      <a:lnTo>
                        <a:pt x="1152" y="23"/>
                      </a:lnTo>
                      <a:lnTo>
                        <a:pt x="1172" y="43"/>
                      </a:lnTo>
                      <a:lnTo>
                        <a:pt x="1188" y="66"/>
                      </a:lnTo>
                      <a:lnTo>
                        <a:pt x="1197" y="94"/>
                      </a:lnTo>
                      <a:lnTo>
                        <a:pt x="1219" y="206"/>
                      </a:lnTo>
                      <a:lnTo>
                        <a:pt x="1293" y="222"/>
                      </a:lnTo>
                      <a:lnTo>
                        <a:pt x="1366" y="246"/>
                      </a:lnTo>
                      <a:lnTo>
                        <a:pt x="1436" y="276"/>
                      </a:lnTo>
                      <a:lnTo>
                        <a:pt x="1518" y="200"/>
                      </a:lnTo>
                      <a:lnTo>
                        <a:pt x="1540" y="183"/>
                      </a:lnTo>
                      <a:lnTo>
                        <a:pt x="1566" y="172"/>
                      </a:lnTo>
                      <a:lnTo>
                        <a:pt x="1594" y="168"/>
                      </a:lnTo>
                      <a:lnTo>
                        <a:pt x="1622" y="171"/>
                      </a:lnTo>
                      <a:lnTo>
                        <a:pt x="1648" y="180"/>
                      </a:lnTo>
                      <a:lnTo>
                        <a:pt x="1672" y="196"/>
                      </a:lnTo>
                      <a:lnTo>
                        <a:pt x="1820" y="320"/>
                      </a:lnTo>
                      <a:lnTo>
                        <a:pt x="1837" y="338"/>
                      </a:lnTo>
                      <a:lnTo>
                        <a:pt x="1849" y="358"/>
                      </a:lnTo>
                      <a:lnTo>
                        <a:pt x="1857" y="381"/>
                      </a:lnTo>
                      <a:lnTo>
                        <a:pt x="1861" y="404"/>
                      </a:lnTo>
                      <a:lnTo>
                        <a:pt x="1859" y="428"/>
                      </a:lnTo>
                      <a:lnTo>
                        <a:pt x="1853" y="452"/>
                      </a:lnTo>
                      <a:lnTo>
                        <a:pt x="1841" y="474"/>
                      </a:lnTo>
                      <a:lnTo>
                        <a:pt x="1776" y="571"/>
                      </a:lnTo>
                      <a:lnTo>
                        <a:pt x="1815" y="631"/>
                      </a:lnTo>
                      <a:lnTo>
                        <a:pt x="1848" y="696"/>
                      </a:lnTo>
                      <a:lnTo>
                        <a:pt x="1874" y="762"/>
                      </a:lnTo>
                      <a:lnTo>
                        <a:pt x="1991" y="766"/>
                      </a:lnTo>
                      <a:lnTo>
                        <a:pt x="2020" y="771"/>
                      </a:lnTo>
                      <a:lnTo>
                        <a:pt x="2045" y="782"/>
                      </a:lnTo>
                      <a:lnTo>
                        <a:pt x="2068" y="799"/>
                      </a:lnTo>
                      <a:lnTo>
                        <a:pt x="2085" y="820"/>
                      </a:lnTo>
                      <a:lnTo>
                        <a:pt x="2098" y="845"/>
                      </a:lnTo>
                      <a:lnTo>
                        <a:pt x="2104" y="873"/>
                      </a:lnTo>
                      <a:lnTo>
                        <a:pt x="2121" y="1066"/>
                      </a:lnTo>
                      <a:lnTo>
                        <a:pt x="2119" y="1095"/>
                      </a:lnTo>
                      <a:lnTo>
                        <a:pt x="2111" y="1121"/>
                      </a:lnTo>
                      <a:lnTo>
                        <a:pt x="2097" y="1145"/>
                      </a:lnTo>
                      <a:lnTo>
                        <a:pt x="2077" y="1165"/>
                      </a:lnTo>
                      <a:lnTo>
                        <a:pt x="2055" y="1180"/>
                      </a:lnTo>
                      <a:lnTo>
                        <a:pt x="2027" y="1190"/>
                      </a:lnTo>
                      <a:lnTo>
                        <a:pt x="1910" y="1213"/>
                      </a:lnTo>
                      <a:lnTo>
                        <a:pt x="1894" y="1285"/>
                      </a:lnTo>
                      <a:lnTo>
                        <a:pt x="1871" y="1355"/>
                      </a:lnTo>
                      <a:lnTo>
                        <a:pt x="1842" y="1422"/>
                      </a:lnTo>
                      <a:lnTo>
                        <a:pt x="1928" y="1512"/>
                      </a:lnTo>
                      <a:lnTo>
                        <a:pt x="1945" y="1536"/>
                      </a:lnTo>
                      <a:lnTo>
                        <a:pt x="1956" y="1562"/>
                      </a:lnTo>
                      <a:lnTo>
                        <a:pt x="1960" y="1588"/>
                      </a:lnTo>
                      <a:lnTo>
                        <a:pt x="1957" y="1616"/>
                      </a:lnTo>
                      <a:lnTo>
                        <a:pt x="1948" y="1642"/>
                      </a:lnTo>
                      <a:lnTo>
                        <a:pt x="1932" y="1668"/>
                      </a:lnTo>
                      <a:lnTo>
                        <a:pt x="1808" y="1814"/>
                      </a:lnTo>
                      <a:lnTo>
                        <a:pt x="1791" y="1831"/>
                      </a:lnTo>
                      <a:lnTo>
                        <a:pt x="1770" y="1844"/>
                      </a:lnTo>
                      <a:lnTo>
                        <a:pt x="1747" y="1852"/>
                      </a:lnTo>
                      <a:lnTo>
                        <a:pt x="1723" y="1856"/>
                      </a:lnTo>
                      <a:lnTo>
                        <a:pt x="1700" y="1855"/>
                      </a:lnTo>
                      <a:lnTo>
                        <a:pt x="1676" y="1848"/>
                      </a:lnTo>
                      <a:lnTo>
                        <a:pt x="1655" y="1836"/>
                      </a:lnTo>
                      <a:lnTo>
                        <a:pt x="1548" y="1767"/>
                      </a:lnTo>
                      <a:lnTo>
                        <a:pt x="1486" y="1805"/>
                      </a:lnTo>
                      <a:lnTo>
                        <a:pt x="1420" y="1839"/>
                      </a:lnTo>
                      <a:lnTo>
                        <a:pt x="1351" y="1867"/>
                      </a:lnTo>
                      <a:lnTo>
                        <a:pt x="1347" y="1995"/>
                      </a:lnTo>
                      <a:lnTo>
                        <a:pt x="1342" y="2024"/>
                      </a:lnTo>
                      <a:lnTo>
                        <a:pt x="1332" y="2050"/>
                      </a:lnTo>
                      <a:lnTo>
                        <a:pt x="1314" y="2071"/>
                      </a:lnTo>
                      <a:lnTo>
                        <a:pt x="1293" y="2090"/>
                      </a:lnTo>
                      <a:lnTo>
                        <a:pt x="1268" y="2102"/>
                      </a:lnTo>
                      <a:lnTo>
                        <a:pt x="1240" y="2108"/>
                      </a:lnTo>
                      <a:lnTo>
                        <a:pt x="1048" y="2124"/>
                      </a:lnTo>
                      <a:lnTo>
                        <a:pt x="1019" y="2123"/>
                      </a:lnTo>
                      <a:lnTo>
                        <a:pt x="992" y="2115"/>
                      </a:lnTo>
                      <a:lnTo>
                        <a:pt x="969" y="2100"/>
                      </a:lnTo>
                      <a:lnTo>
                        <a:pt x="947" y="2082"/>
                      </a:lnTo>
                      <a:lnTo>
                        <a:pt x="933" y="2058"/>
                      </a:lnTo>
                      <a:lnTo>
                        <a:pt x="924" y="2030"/>
                      </a:lnTo>
                      <a:lnTo>
                        <a:pt x="897" y="1898"/>
                      </a:lnTo>
                      <a:lnTo>
                        <a:pt x="830" y="1883"/>
                      </a:lnTo>
                      <a:lnTo>
                        <a:pt x="764" y="1862"/>
                      </a:lnTo>
                      <a:lnTo>
                        <a:pt x="699" y="1835"/>
                      </a:lnTo>
                      <a:lnTo>
                        <a:pt x="603" y="1925"/>
                      </a:lnTo>
                      <a:lnTo>
                        <a:pt x="581" y="1942"/>
                      </a:lnTo>
                      <a:lnTo>
                        <a:pt x="554" y="1953"/>
                      </a:lnTo>
                      <a:lnTo>
                        <a:pt x="526" y="1957"/>
                      </a:lnTo>
                      <a:lnTo>
                        <a:pt x="499" y="1954"/>
                      </a:lnTo>
                      <a:lnTo>
                        <a:pt x="472" y="1945"/>
                      </a:lnTo>
                      <a:lnTo>
                        <a:pt x="449" y="1929"/>
                      </a:lnTo>
                      <a:lnTo>
                        <a:pt x="301" y="1805"/>
                      </a:lnTo>
                      <a:lnTo>
                        <a:pt x="284" y="1786"/>
                      </a:lnTo>
                      <a:lnTo>
                        <a:pt x="272" y="1767"/>
                      </a:lnTo>
                      <a:lnTo>
                        <a:pt x="263" y="1744"/>
                      </a:lnTo>
                      <a:lnTo>
                        <a:pt x="260" y="1720"/>
                      </a:lnTo>
                      <a:lnTo>
                        <a:pt x="261" y="1697"/>
                      </a:lnTo>
                      <a:lnTo>
                        <a:pt x="268" y="1673"/>
                      </a:lnTo>
                      <a:lnTo>
                        <a:pt x="280" y="1650"/>
                      </a:lnTo>
                      <a:lnTo>
                        <a:pt x="352" y="1541"/>
                      </a:lnTo>
                      <a:lnTo>
                        <a:pt x="317" y="1484"/>
                      </a:lnTo>
                      <a:lnTo>
                        <a:pt x="286" y="1425"/>
                      </a:lnTo>
                      <a:lnTo>
                        <a:pt x="260" y="1363"/>
                      </a:lnTo>
                      <a:lnTo>
                        <a:pt x="128" y="1359"/>
                      </a:lnTo>
                      <a:lnTo>
                        <a:pt x="100" y="1355"/>
                      </a:lnTo>
                      <a:lnTo>
                        <a:pt x="74" y="1343"/>
                      </a:lnTo>
                      <a:lnTo>
                        <a:pt x="51" y="1327"/>
                      </a:lnTo>
                      <a:lnTo>
                        <a:pt x="34" y="1305"/>
                      </a:lnTo>
                      <a:lnTo>
                        <a:pt x="22" y="1279"/>
                      </a:lnTo>
                      <a:lnTo>
                        <a:pt x="16" y="1252"/>
                      </a:lnTo>
                      <a:lnTo>
                        <a:pt x="0" y="1059"/>
                      </a:lnTo>
                      <a:lnTo>
                        <a:pt x="1" y="1031"/>
                      </a:lnTo>
                      <a:lnTo>
                        <a:pt x="9" y="1004"/>
                      </a:lnTo>
                      <a:lnTo>
                        <a:pt x="22" y="980"/>
                      </a:lnTo>
                      <a:lnTo>
                        <a:pt x="42" y="960"/>
                      </a:lnTo>
                      <a:lnTo>
                        <a:pt x="66" y="944"/>
                      </a:lnTo>
                      <a:lnTo>
                        <a:pt x="92" y="935"/>
                      </a:lnTo>
                      <a:lnTo>
                        <a:pt x="214" y="911"/>
                      </a:lnTo>
                      <a:lnTo>
                        <a:pt x="230" y="840"/>
                      </a:lnTo>
                      <a:lnTo>
                        <a:pt x="251" y="770"/>
                      </a:lnTo>
                      <a:lnTo>
                        <a:pt x="277" y="703"/>
                      </a:lnTo>
                      <a:lnTo>
                        <a:pt x="191" y="613"/>
                      </a:lnTo>
                      <a:lnTo>
                        <a:pt x="174" y="589"/>
                      </a:lnTo>
                      <a:lnTo>
                        <a:pt x="164" y="563"/>
                      </a:lnTo>
                      <a:lnTo>
                        <a:pt x="160" y="536"/>
                      </a:lnTo>
                      <a:lnTo>
                        <a:pt x="162" y="509"/>
                      </a:lnTo>
                      <a:lnTo>
                        <a:pt x="171" y="482"/>
                      </a:lnTo>
                      <a:lnTo>
                        <a:pt x="187" y="457"/>
                      </a:lnTo>
                      <a:lnTo>
                        <a:pt x="311" y="309"/>
                      </a:lnTo>
                      <a:lnTo>
                        <a:pt x="330" y="292"/>
                      </a:lnTo>
                      <a:lnTo>
                        <a:pt x="351" y="279"/>
                      </a:lnTo>
                      <a:lnTo>
                        <a:pt x="373" y="271"/>
                      </a:lnTo>
                      <a:lnTo>
                        <a:pt x="396" y="268"/>
                      </a:lnTo>
                      <a:lnTo>
                        <a:pt x="420" y="270"/>
                      </a:lnTo>
                      <a:lnTo>
                        <a:pt x="443" y="276"/>
                      </a:lnTo>
                      <a:lnTo>
                        <a:pt x="466" y="287"/>
                      </a:lnTo>
                      <a:lnTo>
                        <a:pt x="562" y="352"/>
                      </a:lnTo>
                      <a:lnTo>
                        <a:pt x="628" y="309"/>
                      </a:lnTo>
                      <a:lnTo>
                        <a:pt x="697" y="272"/>
                      </a:lnTo>
                      <a:lnTo>
                        <a:pt x="769" y="243"/>
                      </a:lnTo>
                      <a:lnTo>
                        <a:pt x="773" y="129"/>
                      </a:lnTo>
                      <a:lnTo>
                        <a:pt x="777" y="101"/>
                      </a:lnTo>
                      <a:lnTo>
                        <a:pt x="789" y="74"/>
                      </a:lnTo>
                      <a:lnTo>
                        <a:pt x="805" y="52"/>
                      </a:lnTo>
                      <a:lnTo>
                        <a:pt x="827" y="35"/>
                      </a:lnTo>
                      <a:lnTo>
                        <a:pt x="852" y="23"/>
                      </a:lnTo>
                      <a:lnTo>
                        <a:pt x="880" y="16"/>
                      </a:lnTo>
                      <a:lnTo>
                        <a:pt x="1072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 13"/>
                <p:cNvSpPr>
                  <a:spLocks noEditPoints="1"/>
                </p:cNvSpPr>
                <p:nvPr/>
              </p:nvSpPr>
              <p:spPr bwMode="auto">
                <a:xfrm>
                  <a:off x="1375" y="3029"/>
                  <a:ext cx="1722" cy="1721"/>
                </a:xfrm>
                <a:custGeom>
                  <a:avLst/>
                  <a:gdLst>
                    <a:gd name="T0" fmla="*/ 772 w 1722"/>
                    <a:gd name="T1" fmla="*/ 561 h 1721"/>
                    <a:gd name="T2" fmla="*/ 651 w 1722"/>
                    <a:gd name="T3" fmla="*/ 634 h 1721"/>
                    <a:gd name="T4" fmla="*/ 574 w 1722"/>
                    <a:gd name="T5" fmla="*/ 754 h 1721"/>
                    <a:gd name="T6" fmla="*/ 561 w 1722"/>
                    <a:gd name="T7" fmla="*/ 900 h 1721"/>
                    <a:gd name="T8" fmla="*/ 615 w 1722"/>
                    <a:gd name="T9" fmla="*/ 1032 h 1721"/>
                    <a:gd name="T10" fmla="*/ 721 w 1722"/>
                    <a:gd name="T11" fmla="*/ 1125 h 1721"/>
                    <a:gd name="T12" fmla="*/ 862 w 1722"/>
                    <a:gd name="T13" fmla="*/ 1162 h 1721"/>
                    <a:gd name="T14" fmla="*/ 1003 w 1722"/>
                    <a:gd name="T15" fmla="*/ 1129 h 1721"/>
                    <a:gd name="T16" fmla="*/ 1111 w 1722"/>
                    <a:gd name="T17" fmla="*/ 1038 h 1721"/>
                    <a:gd name="T18" fmla="*/ 1168 w 1722"/>
                    <a:gd name="T19" fmla="*/ 907 h 1721"/>
                    <a:gd name="T20" fmla="*/ 1158 w 1722"/>
                    <a:gd name="T21" fmla="*/ 761 h 1721"/>
                    <a:gd name="T22" fmla="*/ 1085 w 1722"/>
                    <a:gd name="T23" fmla="*/ 639 h 1721"/>
                    <a:gd name="T24" fmla="*/ 966 w 1722"/>
                    <a:gd name="T25" fmla="*/ 564 h 1721"/>
                    <a:gd name="T26" fmla="*/ 817 w 1722"/>
                    <a:gd name="T27" fmla="*/ 0 h 1721"/>
                    <a:gd name="T28" fmla="*/ 990 w 1722"/>
                    <a:gd name="T29" fmla="*/ 15 h 1721"/>
                    <a:gd name="T30" fmla="*/ 1043 w 1722"/>
                    <a:gd name="T31" fmla="*/ 78 h 1721"/>
                    <a:gd name="T32" fmla="*/ 1117 w 1722"/>
                    <a:gd name="T33" fmla="*/ 198 h 1721"/>
                    <a:gd name="T34" fmla="*/ 1284 w 1722"/>
                    <a:gd name="T35" fmla="*/ 209 h 1721"/>
                    <a:gd name="T36" fmla="*/ 1363 w 1722"/>
                    <a:gd name="T37" fmla="*/ 185 h 1721"/>
                    <a:gd name="T38" fmla="*/ 1439 w 1722"/>
                    <a:gd name="T39" fmla="*/ 221 h 1721"/>
                    <a:gd name="T40" fmla="*/ 1550 w 1722"/>
                    <a:gd name="T41" fmla="*/ 354 h 1721"/>
                    <a:gd name="T42" fmla="*/ 1544 w 1722"/>
                    <a:gd name="T43" fmla="*/ 435 h 1721"/>
                    <a:gd name="T44" fmla="*/ 1507 w 1722"/>
                    <a:gd name="T45" fmla="*/ 570 h 1721"/>
                    <a:gd name="T46" fmla="*/ 1621 w 1722"/>
                    <a:gd name="T47" fmla="*/ 691 h 1721"/>
                    <a:gd name="T48" fmla="*/ 1695 w 1722"/>
                    <a:gd name="T49" fmla="*/ 730 h 1721"/>
                    <a:gd name="T50" fmla="*/ 1722 w 1722"/>
                    <a:gd name="T51" fmla="*/ 808 h 1721"/>
                    <a:gd name="T52" fmla="*/ 1707 w 1722"/>
                    <a:gd name="T53" fmla="*/ 981 h 1721"/>
                    <a:gd name="T54" fmla="*/ 1645 w 1722"/>
                    <a:gd name="T55" fmla="*/ 1035 h 1721"/>
                    <a:gd name="T56" fmla="*/ 1520 w 1722"/>
                    <a:gd name="T57" fmla="*/ 1106 h 1721"/>
                    <a:gd name="T58" fmla="*/ 1518 w 1722"/>
                    <a:gd name="T59" fmla="*/ 1278 h 1721"/>
                    <a:gd name="T60" fmla="*/ 1543 w 1722"/>
                    <a:gd name="T61" fmla="*/ 1357 h 1721"/>
                    <a:gd name="T62" fmla="*/ 1507 w 1722"/>
                    <a:gd name="T63" fmla="*/ 1432 h 1721"/>
                    <a:gd name="T64" fmla="*/ 1374 w 1722"/>
                    <a:gd name="T65" fmla="*/ 1545 h 1721"/>
                    <a:gd name="T66" fmla="*/ 1292 w 1722"/>
                    <a:gd name="T67" fmla="*/ 1538 h 1721"/>
                    <a:gd name="T68" fmla="*/ 1148 w 1722"/>
                    <a:gd name="T69" fmla="*/ 1496 h 1721"/>
                    <a:gd name="T70" fmla="*/ 1024 w 1722"/>
                    <a:gd name="T71" fmla="*/ 1620 h 1721"/>
                    <a:gd name="T72" fmla="*/ 985 w 1722"/>
                    <a:gd name="T73" fmla="*/ 1694 h 1721"/>
                    <a:gd name="T74" fmla="*/ 907 w 1722"/>
                    <a:gd name="T75" fmla="*/ 1721 h 1721"/>
                    <a:gd name="T76" fmla="*/ 734 w 1722"/>
                    <a:gd name="T77" fmla="*/ 1706 h 1721"/>
                    <a:gd name="T78" fmla="*/ 680 w 1722"/>
                    <a:gd name="T79" fmla="*/ 1644 h 1721"/>
                    <a:gd name="T80" fmla="*/ 611 w 1722"/>
                    <a:gd name="T81" fmla="*/ 1508 h 1721"/>
                    <a:gd name="T82" fmla="*/ 440 w 1722"/>
                    <a:gd name="T83" fmla="*/ 1512 h 1721"/>
                    <a:gd name="T84" fmla="*/ 359 w 1722"/>
                    <a:gd name="T85" fmla="*/ 1537 h 1721"/>
                    <a:gd name="T86" fmla="*/ 284 w 1722"/>
                    <a:gd name="T87" fmla="*/ 1501 h 1721"/>
                    <a:gd name="T88" fmla="*/ 173 w 1722"/>
                    <a:gd name="T89" fmla="*/ 1368 h 1721"/>
                    <a:gd name="T90" fmla="*/ 180 w 1722"/>
                    <a:gd name="T91" fmla="*/ 1286 h 1721"/>
                    <a:gd name="T92" fmla="*/ 226 w 1722"/>
                    <a:gd name="T93" fmla="*/ 1145 h 1721"/>
                    <a:gd name="T94" fmla="*/ 102 w 1722"/>
                    <a:gd name="T95" fmla="*/ 1031 h 1721"/>
                    <a:gd name="T96" fmla="*/ 29 w 1722"/>
                    <a:gd name="T97" fmla="*/ 992 h 1721"/>
                    <a:gd name="T98" fmla="*/ 0 w 1722"/>
                    <a:gd name="T99" fmla="*/ 914 h 1721"/>
                    <a:gd name="T100" fmla="*/ 16 w 1722"/>
                    <a:gd name="T101" fmla="*/ 741 h 1721"/>
                    <a:gd name="T102" fmla="*/ 78 w 1722"/>
                    <a:gd name="T103" fmla="*/ 687 h 1721"/>
                    <a:gd name="T104" fmla="*/ 206 w 1722"/>
                    <a:gd name="T105" fmla="*/ 615 h 1721"/>
                    <a:gd name="T106" fmla="*/ 205 w 1722"/>
                    <a:gd name="T107" fmla="*/ 444 h 1721"/>
                    <a:gd name="T108" fmla="*/ 181 w 1722"/>
                    <a:gd name="T109" fmla="*/ 365 h 1721"/>
                    <a:gd name="T110" fmla="*/ 215 w 1722"/>
                    <a:gd name="T111" fmla="*/ 289 h 1721"/>
                    <a:gd name="T112" fmla="*/ 350 w 1722"/>
                    <a:gd name="T113" fmla="*/ 177 h 1721"/>
                    <a:gd name="T114" fmla="*/ 432 w 1722"/>
                    <a:gd name="T115" fmla="*/ 184 h 1721"/>
                    <a:gd name="T116" fmla="*/ 570 w 1722"/>
                    <a:gd name="T117" fmla="*/ 217 h 1721"/>
                    <a:gd name="T118" fmla="*/ 700 w 1722"/>
                    <a:gd name="T119" fmla="*/ 102 h 1721"/>
                    <a:gd name="T120" fmla="*/ 739 w 1722"/>
                    <a:gd name="T121" fmla="*/ 28 h 1721"/>
                    <a:gd name="T122" fmla="*/ 817 w 1722"/>
                    <a:gd name="T123" fmla="*/ 0 h 17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722" h="1721">
                      <a:moveTo>
                        <a:pt x="869" y="547"/>
                      </a:moveTo>
                      <a:lnTo>
                        <a:pt x="820" y="551"/>
                      </a:lnTo>
                      <a:lnTo>
                        <a:pt x="772" y="561"/>
                      </a:lnTo>
                      <a:lnTo>
                        <a:pt x="727" y="580"/>
                      </a:lnTo>
                      <a:lnTo>
                        <a:pt x="686" y="603"/>
                      </a:lnTo>
                      <a:lnTo>
                        <a:pt x="651" y="634"/>
                      </a:lnTo>
                      <a:lnTo>
                        <a:pt x="619" y="669"/>
                      </a:lnTo>
                      <a:lnTo>
                        <a:pt x="594" y="709"/>
                      </a:lnTo>
                      <a:lnTo>
                        <a:pt x="574" y="754"/>
                      </a:lnTo>
                      <a:lnTo>
                        <a:pt x="562" y="800"/>
                      </a:lnTo>
                      <a:lnTo>
                        <a:pt x="558" y="850"/>
                      </a:lnTo>
                      <a:lnTo>
                        <a:pt x="561" y="900"/>
                      </a:lnTo>
                      <a:lnTo>
                        <a:pt x="573" y="948"/>
                      </a:lnTo>
                      <a:lnTo>
                        <a:pt x="590" y="992"/>
                      </a:lnTo>
                      <a:lnTo>
                        <a:pt x="615" y="1032"/>
                      </a:lnTo>
                      <a:lnTo>
                        <a:pt x="646" y="1068"/>
                      </a:lnTo>
                      <a:lnTo>
                        <a:pt x="681" y="1100"/>
                      </a:lnTo>
                      <a:lnTo>
                        <a:pt x="721" y="1125"/>
                      </a:lnTo>
                      <a:lnTo>
                        <a:pt x="764" y="1145"/>
                      </a:lnTo>
                      <a:lnTo>
                        <a:pt x="812" y="1156"/>
                      </a:lnTo>
                      <a:lnTo>
                        <a:pt x="862" y="1162"/>
                      </a:lnTo>
                      <a:lnTo>
                        <a:pt x="911" y="1158"/>
                      </a:lnTo>
                      <a:lnTo>
                        <a:pt x="958" y="1147"/>
                      </a:lnTo>
                      <a:lnTo>
                        <a:pt x="1003" y="1129"/>
                      </a:lnTo>
                      <a:lnTo>
                        <a:pt x="1044" y="1104"/>
                      </a:lnTo>
                      <a:lnTo>
                        <a:pt x="1080" y="1073"/>
                      </a:lnTo>
                      <a:lnTo>
                        <a:pt x="1111" y="1038"/>
                      </a:lnTo>
                      <a:lnTo>
                        <a:pt x="1136" y="998"/>
                      </a:lnTo>
                      <a:lnTo>
                        <a:pt x="1156" y="955"/>
                      </a:lnTo>
                      <a:lnTo>
                        <a:pt x="1168" y="907"/>
                      </a:lnTo>
                      <a:lnTo>
                        <a:pt x="1172" y="858"/>
                      </a:lnTo>
                      <a:lnTo>
                        <a:pt x="1169" y="808"/>
                      </a:lnTo>
                      <a:lnTo>
                        <a:pt x="1158" y="761"/>
                      </a:lnTo>
                      <a:lnTo>
                        <a:pt x="1140" y="716"/>
                      </a:lnTo>
                      <a:lnTo>
                        <a:pt x="1115" y="676"/>
                      </a:lnTo>
                      <a:lnTo>
                        <a:pt x="1085" y="639"/>
                      </a:lnTo>
                      <a:lnTo>
                        <a:pt x="1049" y="607"/>
                      </a:lnTo>
                      <a:lnTo>
                        <a:pt x="1010" y="582"/>
                      </a:lnTo>
                      <a:lnTo>
                        <a:pt x="966" y="564"/>
                      </a:lnTo>
                      <a:lnTo>
                        <a:pt x="919" y="551"/>
                      </a:lnTo>
                      <a:lnTo>
                        <a:pt x="869" y="547"/>
                      </a:lnTo>
                      <a:close/>
                      <a:moveTo>
                        <a:pt x="817" y="0"/>
                      </a:moveTo>
                      <a:lnTo>
                        <a:pt x="935" y="2"/>
                      </a:lnTo>
                      <a:lnTo>
                        <a:pt x="964" y="4"/>
                      </a:lnTo>
                      <a:lnTo>
                        <a:pt x="990" y="15"/>
                      </a:lnTo>
                      <a:lnTo>
                        <a:pt x="1012" y="32"/>
                      </a:lnTo>
                      <a:lnTo>
                        <a:pt x="1031" y="53"/>
                      </a:lnTo>
                      <a:lnTo>
                        <a:pt x="1043" y="78"/>
                      </a:lnTo>
                      <a:lnTo>
                        <a:pt x="1049" y="106"/>
                      </a:lnTo>
                      <a:lnTo>
                        <a:pt x="1057" y="178"/>
                      </a:lnTo>
                      <a:lnTo>
                        <a:pt x="1117" y="198"/>
                      </a:lnTo>
                      <a:lnTo>
                        <a:pt x="1173" y="223"/>
                      </a:lnTo>
                      <a:lnTo>
                        <a:pt x="1228" y="252"/>
                      </a:lnTo>
                      <a:lnTo>
                        <a:pt x="1284" y="209"/>
                      </a:lnTo>
                      <a:lnTo>
                        <a:pt x="1309" y="194"/>
                      </a:lnTo>
                      <a:lnTo>
                        <a:pt x="1336" y="186"/>
                      </a:lnTo>
                      <a:lnTo>
                        <a:pt x="1363" y="185"/>
                      </a:lnTo>
                      <a:lnTo>
                        <a:pt x="1391" y="190"/>
                      </a:lnTo>
                      <a:lnTo>
                        <a:pt x="1416" y="202"/>
                      </a:lnTo>
                      <a:lnTo>
                        <a:pt x="1439" y="221"/>
                      </a:lnTo>
                      <a:lnTo>
                        <a:pt x="1522" y="305"/>
                      </a:lnTo>
                      <a:lnTo>
                        <a:pt x="1539" y="328"/>
                      </a:lnTo>
                      <a:lnTo>
                        <a:pt x="1550" y="354"/>
                      </a:lnTo>
                      <a:lnTo>
                        <a:pt x="1555" y="380"/>
                      </a:lnTo>
                      <a:lnTo>
                        <a:pt x="1552" y="408"/>
                      </a:lnTo>
                      <a:lnTo>
                        <a:pt x="1544" y="435"/>
                      </a:lnTo>
                      <a:lnTo>
                        <a:pt x="1528" y="460"/>
                      </a:lnTo>
                      <a:lnTo>
                        <a:pt x="1481" y="518"/>
                      </a:lnTo>
                      <a:lnTo>
                        <a:pt x="1507" y="570"/>
                      </a:lnTo>
                      <a:lnTo>
                        <a:pt x="1528" y="625"/>
                      </a:lnTo>
                      <a:lnTo>
                        <a:pt x="1546" y="681"/>
                      </a:lnTo>
                      <a:lnTo>
                        <a:pt x="1621" y="691"/>
                      </a:lnTo>
                      <a:lnTo>
                        <a:pt x="1649" y="698"/>
                      </a:lnTo>
                      <a:lnTo>
                        <a:pt x="1674" y="712"/>
                      </a:lnTo>
                      <a:lnTo>
                        <a:pt x="1695" y="730"/>
                      </a:lnTo>
                      <a:lnTo>
                        <a:pt x="1709" y="753"/>
                      </a:lnTo>
                      <a:lnTo>
                        <a:pt x="1720" y="779"/>
                      </a:lnTo>
                      <a:lnTo>
                        <a:pt x="1722" y="808"/>
                      </a:lnTo>
                      <a:lnTo>
                        <a:pt x="1721" y="927"/>
                      </a:lnTo>
                      <a:lnTo>
                        <a:pt x="1717" y="955"/>
                      </a:lnTo>
                      <a:lnTo>
                        <a:pt x="1707" y="981"/>
                      </a:lnTo>
                      <a:lnTo>
                        <a:pt x="1691" y="1003"/>
                      </a:lnTo>
                      <a:lnTo>
                        <a:pt x="1670" y="1022"/>
                      </a:lnTo>
                      <a:lnTo>
                        <a:pt x="1645" y="1035"/>
                      </a:lnTo>
                      <a:lnTo>
                        <a:pt x="1617" y="1042"/>
                      </a:lnTo>
                      <a:lnTo>
                        <a:pt x="1539" y="1050"/>
                      </a:lnTo>
                      <a:lnTo>
                        <a:pt x="1520" y="1106"/>
                      </a:lnTo>
                      <a:lnTo>
                        <a:pt x="1497" y="1160"/>
                      </a:lnTo>
                      <a:lnTo>
                        <a:pt x="1468" y="1213"/>
                      </a:lnTo>
                      <a:lnTo>
                        <a:pt x="1518" y="1278"/>
                      </a:lnTo>
                      <a:lnTo>
                        <a:pt x="1532" y="1303"/>
                      </a:lnTo>
                      <a:lnTo>
                        <a:pt x="1542" y="1329"/>
                      </a:lnTo>
                      <a:lnTo>
                        <a:pt x="1543" y="1357"/>
                      </a:lnTo>
                      <a:lnTo>
                        <a:pt x="1538" y="1385"/>
                      </a:lnTo>
                      <a:lnTo>
                        <a:pt x="1526" y="1410"/>
                      </a:lnTo>
                      <a:lnTo>
                        <a:pt x="1507" y="1432"/>
                      </a:lnTo>
                      <a:lnTo>
                        <a:pt x="1423" y="1515"/>
                      </a:lnTo>
                      <a:lnTo>
                        <a:pt x="1400" y="1533"/>
                      </a:lnTo>
                      <a:lnTo>
                        <a:pt x="1374" y="1545"/>
                      </a:lnTo>
                      <a:lnTo>
                        <a:pt x="1346" y="1548"/>
                      </a:lnTo>
                      <a:lnTo>
                        <a:pt x="1319" y="1546"/>
                      </a:lnTo>
                      <a:lnTo>
                        <a:pt x="1292" y="1538"/>
                      </a:lnTo>
                      <a:lnTo>
                        <a:pt x="1268" y="1522"/>
                      </a:lnTo>
                      <a:lnTo>
                        <a:pt x="1202" y="1469"/>
                      </a:lnTo>
                      <a:lnTo>
                        <a:pt x="1148" y="1496"/>
                      </a:lnTo>
                      <a:lnTo>
                        <a:pt x="1093" y="1518"/>
                      </a:lnTo>
                      <a:lnTo>
                        <a:pt x="1035" y="1535"/>
                      </a:lnTo>
                      <a:lnTo>
                        <a:pt x="1024" y="1620"/>
                      </a:lnTo>
                      <a:lnTo>
                        <a:pt x="1016" y="1647"/>
                      </a:lnTo>
                      <a:lnTo>
                        <a:pt x="1003" y="1673"/>
                      </a:lnTo>
                      <a:lnTo>
                        <a:pt x="985" y="1694"/>
                      </a:lnTo>
                      <a:lnTo>
                        <a:pt x="961" y="1710"/>
                      </a:lnTo>
                      <a:lnTo>
                        <a:pt x="935" y="1719"/>
                      </a:lnTo>
                      <a:lnTo>
                        <a:pt x="907" y="1721"/>
                      </a:lnTo>
                      <a:lnTo>
                        <a:pt x="788" y="1720"/>
                      </a:lnTo>
                      <a:lnTo>
                        <a:pt x="759" y="1716"/>
                      </a:lnTo>
                      <a:lnTo>
                        <a:pt x="734" y="1706"/>
                      </a:lnTo>
                      <a:lnTo>
                        <a:pt x="710" y="1690"/>
                      </a:lnTo>
                      <a:lnTo>
                        <a:pt x="693" y="1669"/>
                      </a:lnTo>
                      <a:lnTo>
                        <a:pt x="680" y="1644"/>
                      </a:lnTo>
                      <a:lnTo>
                        <a:pt x="673" y="1616"/>
                      </a:lnTo>
                      <a:lnTo>
                        <a:pt x="664" y="1526"/>
                      </a:lnTo>
                      <a:lnTo>
                        <a:pt x="611" y="1508"/>
                      </a:lnTo>
                      <a:lnTo>
                        <a:pt x="558" y="1485"/>
                      </a:lnTo>
                      <a:lnTo>
                        <a:pt x="510" y="1459"/>
                      </a:lnTo>
                      <a:lnTo>
                        <a:pt x="440" y="1512"/>
                      </a:lnTo>
                      <a:lnTo>
                        <a:pt x="415" y="1527"/>
                      </a:lnTo>
                      <a:lnTo>
                        <a:pt x="387" y="1535"/>
                      </a:lnTo>
                      <a:lnTo>
                        <a:pt x="359" y="1537"/>
                      </a:lnTo>
                      <a:lnTo>
                        <a:pt x="333" y="1531"/>
                      </a:lnTo>
                      <a:lnTo>
                        <a:pt x="306" y="1519"/>
                      </a:lnTo>
                      <a:lnTo>
                        <a:pt x="284" y="1501"/>
                      </a:lnTo>
                      <a:lnTo>
                        <a:pt x="202" y="1417"/>
                      </a:lnTo>
                      <a:lnTo>
                        <a:pt x="184" y="1394"/>
                      </a:lnTo>
                      <a:lnTo>
                        <a:pt x="173" y="1368"/>
                      </a:lnTo>
                      <a:lnTo>
                        <a:pt x="169" y="1341"/>
                      </a:lnTo>
                      <a:lnTo>
                        <a:pt x="170" y="1314"/>
                      </a:lnTo>
                      <a:lnTo>
                        <a:pt x="180" y="1286"/>
                      </a:lnTo>
                      <a:lnTo>
                        <a:pt x="194" y="1262"/>
                      </a:lnTo>
                      <a:lnTo>
                        <a:pt x="251" y="1192"/>
                      </a:lnTo>
                      <a:lnTo>
                        <a:pt x="226" y="1145"/>
                      </a:lnTo>
                      <a:lnTo>
                        <a:pt x="206" y="1093"/>
                      </a:lnTo>
                      <a:lnTo>
                        <a:pt x="189" y="1042"/>
                      </a:lnTo>
                      <a:lnTo>
                        <a:pt x="102" y="1031"/>
                      </a:lnTo>
                      <a:lnTo>
                        <a:pt x="74" y="1023"/>
                      </a:lnTo>
                      <a:lnTo>
                        <a:pt x="49" y="1010"/>
                      </a:lnTo>
                      <a:lnTo>
                        <a:pt x="29" y="992"/>
                      </a:lnTo>
                      <a:lnTo>
                        <a:pt x="13" y="968"/>
                      </a:lnTo>
                      <a:lnTo>
                        <a:pt x="4" y="943"/>
                      </a:lnTo>
                      <a:lnTo>
                        <a:pt x="0" y="914"/>
                      </a:lnTo>
                      <a:lnTo>
                        <a:pt x="2" y="795"/>
                      </a:lnTo>
                      <a:lnTo>
                        <a:pt x="5" y="766"/>
                      </a:lnTo>
                      <a:lnTo>
                        <a:pt x="16" y="741"/>
                      </a:lnTo>
                      <a:lnTo>
                        <a:pt x="32" y="718"/>
                      </a:lnTo>
                      <a:lnTo>
                        <a:pt x="53" y="700"/>
                      </a:lnTo>
                      <a:lnTo>
                        <a:pt x="78" y="687"/>
                      </a:lnTo>
                      <a:lnTo>
                        <a:pt x="106" y="680"/>
                      </a:lnTo>
                      <a:lnTo>
                        <a:pt x="188" y="672"/>
                      </a:lnTo>
                      <a:lnTo>
                        <a:pt x="206" y="615"/>
                      </a:lnTo>
                      <a:lnTo>
                        <a:pt x="229" y="561"/>
                      </a:lnTo>
                      <a:lnTo>
                        <a:pt x="255" y="508"/>
                      </a:lnTo>
                      <a:lnTo>
                        <a:pt x="205" y="444"/>
                      </a:lnTo>
                      <a:lnTo>
                        <a:pt x="190" y="419"/>
                      </a:lnTo>
                      <a:lnTo>
                        <a:pt x="182" y="392"/>
                      </a:lnTo>
                      <a:lnTo>
                        <a:pt x="181" y="365"/>
                      </a:lnTo>
                      <a:lnTo>
                        <a:pt x="186" y="337"/>
                      </a:lnTo>
                      <a:lnTo>
                        <a:pt x="198" y="312"/>
                      </a:lnTo>
                      <a:lnTo>
                        <a:pt x="215" y="289"/>
                      </a:lnTo>
                      <a:lnTo>
                        <a:pt x="301" y="206"/>
                      </a:lnTo>
                      <a:lnTo>
                        <a:pt x="324" y="188"/>
                      </a:lnTo>
                      <a:lnTo>
                        <a:pt x="350" y="177"/>
                      </a:lnTo>
                      <a:lnTo>
                        <a:pt x="376" y="172"/>
                      </a:lnTo>
                      <a:lnTo>
                        <a:pt x="404" y="174"/>
                      </a:lnTo>
                      <a:lnTo>
                        <a:pt x="432" y="184"/>
                      </a:lnTo>
                      <a:lnTo>
                        <a:pt x="456" y="198"/>
                      </a:lnTo>
                      <a:lnTo>
                        <a:pt x="514" y="246"/>
                      </a:lnTo>
                      <a:lnTo>
                        <a:pt x="570" y="217"/>
                      </a:lnTo>
                      <a:lnTo>
                        <a:pt x="630" y="193"/>
                      </a:lnTo>
                      <a:lnTo>
                        <a:pt x="690" y="174"/>
                      </a:lnTo>
                      <a:lnTo>
                        <a:pt x="700" y="102"/>
                      </a:lnTo>
                      <a:lnTo>
                        <a:pt x="706" y="73"/>
                      </a:lnTo>
                      <a:lnTo>
                        <a:pt x="719" y="49"/>
                      </a:lnTo>
                      <a:lnTo>
                        <a:pt x="739" y="28"/>
                      </a:lnTo>
                      <a:lnTo>
                        <a:pt x="762" y="12"/>
                      </a:lnTo>
                      <a:lnTo>
                        <a:pt x="788" y="3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6" name="Pentagon 15"/>
          <p:cNvSpPr/>
          <p:nvPr/>
        </p:nvSpPr>
        <p:spPr>
          <a:xfrm rot="14326850">
            <a:off x="6219255" y="3275897"/>
            <a:ext cx="1498571" cy="738190"/>
          </a:xfrm>
          <a:prstGeom prst="homePlate">
            <a:avLst>
              <a:gd name="adj" fmla="val 44193"/>
            </a:avLst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46000">
                <a:schemeClr val="accent5">
                  <a:lumMod val="95000"/>
                  <a:lumOff val="5000"/>
                </a:schemeClr>
              </a:gs>
              <a:gs pos="100000">
                <a:schemeClr val="accent5">
                  <a:lumMod val="6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6932763" y="4042217"/>
            <a:ext cx="1496291" cy="1499616"/>
            <a:chOff x="6932763" y="4376721"/>
            <a:chExt cx="1496291" cy="1499616"/>
          </a:xfrm>
        </p:grpSpPr>
        <p:sp>
          <p:nvSpPr>
            <p:cNvPr id="18" name="Oval 17"/>
            <p:cNvSpPr/>
            <p:nvPr/>
          </p:nvSpPr>
          <p:spPr>
            <a:xfrm rot="6977100">
              <a:off x="6931101" y="4378383"/>
              <a:ext cx="1499616" cy="1496291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>
              <a:outerShdw blurRad="88900" sx="105000" sy="105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7091121" y="4538700"/>
              <a:ext cx="1179576" cy="1175657"/>
              <a:chOff x="7091122" y="4538700"/>
              <a:chExt cx="1179576" cy="1175657"/>
            </a:xfrm>
          </p:grpSpPr>
          <p:sp>
            <p:nvSpPr>
              <p:cNvPr id="19" name="Oval 18"/>
              <p:cNvSpPr/>
              <p:nvPr/>
            </p:nvSpPr>
            <p:spPr>
              <a:xfrm rot="6977100">
                <a:off x="7093081" y="4536741"/>
                <a:ext cx="1175657" cy="1179576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 18"/>
              <p:cNvSpPr>
                <a:spLocks noEditPoints="1"/>
              </p:cNvSpPr>
              <p:nvPr/>
            </p:nvSpPr>
            <p:spPr bwMode="auto">
              <a:xfrm>
                <a:off x="7337993" y="4879650"/>
                <a:ext cx="685833" cy="493758"/>
              </a:xfrm>
              <a:custGeom>
                <a:avLst/>
                <a:gdLst>
                  <a:gd name="T0" fmla="*/ 2655 w 4777"/>
                  <a:gd name="T1" fmla="*/ 2711 h 3492"/>
                  <a:gd name="T2" fmla="*/ 2821 w 4777"/>
                  <a:gd name="T3" fmla="*/ 2997 h 3492"/>
                  <a:gd name="T4" fmla="*/ 2734 w 4777"/>
                  <a:gd name="T5" fmla="*/ 3323 h 3492"/>
                  <a:gd name="T6" fmla="*/ 2448 w 4777"/>
                  <a:gd name="T7" fmla="*/ 3488 h 3492"/>
                  <a:gd name="T8" fmla="*/ 2122 w 4777"/>
                  <a:gd name="T9" fmla="*/ 3402 h 3492"/>
                  <a:gd name="T10" fmla="*/ 1957 w 4777"/>
                  <a:gd name="T11" fmla="*/ 3116 h 3492"/>
                  <a:gd name="T12" fmla="*/ 2044 w 4777"/>
                  <a:gd name="T13" fmla="*/ 2790 h 3492"/>
                  <a:gd name="T14" fmla="*/ 2329 w 4777"/>
                  <a:gd name="T15" fmla="*/ 2624 h 3492"/>
                  <a:gd name="T16" fmla="*/ 2765 w 4777"/>
                  <a:gd name="T17" fmla="*/ 1802 h 3492"/>
                  <a:gd name="T18" fmla="*/ 3257 w 4777"/>
                  <a:gd name="T19" fmla="*/ 2077 h 3492"/>
                  <a:gd name="T20" fmla="*/ 3442 w 4777"/>
                  <a:gd name="T21" fmla="*/ 2356 h 3492"/>
                  <a:gd name="T22" fmla="*/ 3331 w 4777"/>
                  <a:gd name="T23" fmla="*/ 2545 h 3492"/>
                  <a:gd name="T24" fmla="*/ 3116 w 4777"/>
                  <a:gd name="T25" fmla="*/ 2545 h 3492"/>
                  <a:gd name="T26" fmla="*/ 2824 w 4777"/>
                  <a:gd name="T27" fmla="*/ 2299 h 3492"/>
                  <a:gd name="T28" fmla="*/ 2389 w 4777"/>
                  <a:gd name="T29" fmla="*/ 2183 h 3492"/>
                  <a:gd name="T30" fmla="*/ 1954 w 4777"/>
                  <a:gd name="T31" fmla="*/ 2299 h 3492"/>
                  <a:gd name="T32" fmla="*/ 1661 w 4777"/>
                  <a:gd name="T33" fmla="*/ 2545 h 3492"/>
                  <a:gd name="T34" fmla="*/ 1446 w 4777"/>
                  <a:gd name="T35" fmla="*/ 2545 h 3492"/>
                  <a:gd name="T36" fmla="*/ 1336 w 4777"/>
                  <a:gd name="T37" fmla="*/ 2356 h 3492"/>
                  <a:gd name="T38" fmla="*/ 1521 w 4777"/>
                  <a:gd name="T39" fmla="*/ 2077 h 3492"/>
                  <a:gd name="T40" fmla="*/ 2012 w 4777"/>
                  <a:gd name="T41" fmla="*/ 1802 h 3492"/>
                  <a:gd name="T42" fmla="*/ 2516 w 4777"/>
                  <a:gd name="T43" fmla="*/ 878 h 3492"/>
                  <a:gd name="T44" fmla="*/ 3251 w 4777"/>
                  <a:gd name="T45" fmla="*/ 1052 h 3492"/>
                  <a:gd name="T46" fmla="*/ 3882 w 4777"/>
                  <a:gd name="T47" fmla="*/ 1467 h 3492"/>
                  <a:gd name="T48" fmla="*/ 4109 w 4777"/>
                  <a:gd name="T49" fmla="*/ 1795 h 3492"/>
                  <a:gd name="T50" fmla="*/ 3999 w 4777"/>
                  <a:gd name="T51" fmla="*/ 1984 h 3492"/>
                  <a:gd name="T52" fmla="*/ 3784 w 4777"/>
                  <a:gd name="T53" fmla="*/ 1985 h 3492"/>
                  <a:gd name="T54" fmla="*/ 3376 w 4777"/>
                  <a:gd name="T55" fmla="*/ 1619 h 3492"/>
                  <a:gd name="T56" fmla="*/ 2740 w 4777"/>
                  <a:gd name="T57" fmla="*/ 1345 h 3492"/>
                  <a:gd name="T58" fmla="*/ 2038 w 4777"/>
                  <a:gd name="T59" fmla="*/ 1345 h 3492"/>
                  <a:gd name="T60" fmla="*/ 1401 w 4777"/>
                  <a:gd name="T61" fmla="*/ 1619 h 3492"/>
                  <a:gd name="T62" fmla="*/ 993 w 4777"/>
                  <a:gd name="T63" fmla="*/ 1985 h 3492"/>
                  <a:gd name="T64" fmla="*/ 778 w 4777"/>
                  <a:gd name="T65" fmla="*/ 1984 h 3492"/>
                  <a:gd name="T66" fmla="*/ 668 w 4777"/>
                  <a:gd name="T67" fmla="*/ 1795 h 3492"/>
                  <a:gd name="T68" fmla="*/ 895 w 4777"/>
                  <a:gd name="T69" fmla="*/ 1467 h 3492"/>
                  <a:gd name="T70" fmla="*/ 1526 w 4777"/>
                  <a:gd name="T71" fmla="*/ 1052 h 3492"/>
                  <a:gd name="T72" fmla="*/ 2261 w 4777"/>
                  <a:gd name="T73" fmla="*/ 878 h 3492"/>
                  <a:gd name="T74" fmla="*/ 3015 w 4777"/>
                  <a:gd name="T75" fmla="*/ 66 h 3492"/>
                  <a:gd name="T76" fmla="*/ 3883 w 4777"/>
                  <a:gd name="T77" fmla="*/ 393 h 3492"/>
                  <a:gd name="T78" fmla="*/ 4621 w 4777"/>
                  <a:gd name="T79" fmla="*/ 975 h 3492"/>
                  <a:gd name="T80" fmla="*/ 4774 w 4777"/>
                  <a:gd name="T81" fmla="*/ 1271 h 3492"/>
                  <a:gd name="T82" fmla="*/ 4633 w 4777"/>
                  <a:gd name="T83" fmla="*/ 1439 h 3492"/>
                  <a:gd name="T84" fmla="*/ 4420 w 4777"/>
                  <a:gd name="T85" fmla="*/ 1402 h 3492"/>
                  <a:gd name="T86" fmla="*/ 3861 w 4777"/>
                  <a:gd name="T87" fmla="*/ 893 h 3492"/>
                  <a:gd name="T88" fmla="*/ 3095 w 4777"/>
                  <a:gd name="T89" fmla="*/ 534 h 3492"/>
                  <a:gd name="T90" fmla="*/ 2244 w 4777"/>
                  <a:gd name="T91" fmla="*/ 441 h 3492"/>
                  <a:gd name="T92" fmla="*/ 1414 w 4777"/>
                  <a:gd name="T93" fmla="*/ 625 h 3492"/>
                  <a:gd name="T94" fmla="*/ 690 w 4777"/>
                  <a:gd name="T95" fmla="*/ 1067 h 3492"/>
                  <a:gd name="T96" fmla="*/ 292 w 4777"/>
                  <a:gd name="T97" fmla="*/ 1439 h 3492"/>
                  <a:gd name="T98" fmla="*/ 79 w 4777"/>
                  <a:gd name="T99" fmla="*/ 1400 h 3492"/>
                  <a:gd name="T100" fmla="*/ 3 w 4777"/>
                  <a:gd name="T101" fmla="*/ 1197 h 3492"/>
                  <a:gd name="T102" fmla="*/ 384 w 4777"/>
                  <a:gd name="T103" fmla="*/ 755 h 3492"/>
                  <a:gd name="T104" fmla="*/ 1172 w 4777"/>
                  <a:gd name="T105" fmla="*/ 255 h 3492"/>
                  <a:gd name="T106" fmla="*/ 2073 w 4777"/>
                  <a:gd name="T107" fmla="*/ 17 h 3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777" h="3492">
                    <a:moveTo>
                      <a:pt x="2389" y="2619"/>
                    </a:moveTo>
                    <a:lnTo>
                      <a:pt x="2448" y="2624"/>
                    </a:lnTo>
                    <a:lnTo>
                      <a:pt x="2505" y="2635"/>
                    </a:lnTo>
                    <a:lnTo>
                      <a:pt x="2558" y="2653"/>
                    </a:lnTo>
                    <a:lnTo>
                      <a:pt x="2609" y="2679"/>
                    </a:lnTo>
                    <a:lnTo>
                      <a:pt x="2655" y="2711"/>
                    </a:lnTo>
                    <a:lnTo>
                      <a:pt x="2696" y="2747"/>
                    </a:lnTo>
                    <a:lnTo>
                      <a:pt x="2734" y="2790"/>
                    </a:lnTo>
                    <a:lnTo>
                      <a:pt x="2765" y="2836"/>
                    </a:lnTo>
                    <a:lnTo>
                      <a:pt x="2790" y="2887"/>
                    </a:lnTo>
                    <a:lnTo>
                      <a:pt x="2809" y="2940"/>
                    </a:lnTo>
                    <a:lnTo>
                      <a:pt x="2821" y="2997"/>
                    </a:lnTo>
                    <a:lnTo>
                      <a:pt x="2824" y="3057"/>
                    </a:lnTo>
                    <a:lnTo>
                      <a:pt x="2821" y="3116"/>
                    </a:lnTo>
                    <a:lnTo>
                      <a:pt x="2809" y="3173"/>
                    </a:lnTo>
                    <a:lnTo>
                      <a:pt x="2790" y="3226"/>
                    </a:lnTo>
                    <a:lnTo>
                      <a:pt x="2765" y="3277"/>
                    </a:lnTo>
                    <a:lnTo>
                      <a:pt x="2734" y="3323"/>
                    </a:lnTo>
                    <a:lnTo>
                      <a:pt x="2696" y="3365"/>
                    </a:lnTo>
                    <a:lnTo>
                      <a:pt x="2655" y="3402"/>
                    </a:lnTo>
                    <a:lnTo>
                      <a:pt x="2609" y="3433"/>
                    </a:lnTo>
                    <a:lnTo>
                      <a:pt x="2558" y="3458"/>
                    </a:lnTo>
                    <a:lnTo>
                      <a:pt x="2505" y="3478"/>
                    </a:lnTo>
                    <a:lnTo>
                      <a:pt x="2448" y="3488"/>
                    </a:lnTo>
                    <a:lnTo>
                      <a:pt x="2389" y="3492"/>
                    </a:lnTo>
                    <a:lnTo>
                      <a:pt x="2329" y="3488"/>
                    </a:lnTo>
                    <a:lnTo>
                      <a:pt x="2273" y="3478"/>
                    </a:lnTo>
                    <a:lnTo>
                      <a:pt x="2219" y="3458"/>
                    </a:lnTo>
                    <a:lnTo>
                      <a:pt x="2168" y="3433"/>
                    </a:lnTo>
                    <a:lnTo>
                      <a:pt x="2122" y="3402"/>
                    </a:lnTo>
                    <a:lnTo>
                      <a:pt x="2081" y="3365"/>
                    </a:lnTo>
                    <a:lnTo>
                      <a:pt x="2044" y="3323"/>
                    </a:lnTo>
                    <a:lnTo>
                      <a:pt x="2012" y="3277"/>
                    </a:lnTo>
                    <a:lnTo>
                      <a:pt x="1987" y="3226"/>
                    </a:lnTo>
                    <a:lnTo>
                      <a:pt x="1968" y="3173"/>
                    </a:lnTo>
                    <a:lnTo>
                      <a:pt x="1957" y="3116"/>
                    </a:lnTo>
                    <a:lnTo>
                      <a:pt x="1953" y="3057"/>
                    </a:lnTo>
                    <a:lnTo>
                      <a:pt x="1957" y="2997"/>
                    </a:lnTo>
                    <a:lnTo>
                      <a:pt x="1968" y="2940"/>
                    </a:lnTo>
                    <a:lnTo>
                      <a:pt x="1987" y="2887"/>
                    </a:lnTo>
                    <a:lnTo>
                      <a:pt x="2012" y="2836"/>
                    </a:lnTo>
                    <a:lnTo>
                      <a:pt x="2044" y="2790"/>
                    </a:lnTo>
                    <a:lnTo>
                      <a:pt x="2081" y="2747"/>
                    </a:lnTo>
                    <a:lnTo>
                      <a:pt x="2122" y="2711"/>
                    </a:lnTo>
                    <a:lnTo>
                      <a:pt x="2168" y="2679"/>
                    </a:lnTo>
                    <a:lnTo>
                      <a:pt x="2219" y="2653"/>
                    </a:lnTo>
                    <a:lnTo>
                      <a:pt x="2273" y="2635"/>
                    </a:lnTo>
                    <a:lnTo>
                      <a:pt x="2329" y="2624"/>
                    </a:lnTo>
                    <a:lnTo>
                      <a:pt x="2389" y="2619"/>
                    </a:lnTo>
                    <a:close/>
                    <a:moveTo>
                      <a:pt x="2389" y="1747"/>
                    </a:moveTo>
                    <a:lnTo>
                      <a:pt x="2485" y="1750"/>
                    </a:lnTo>
                    <a:lnTo>
                      <a:pt x="2580" y="1761"/>
                    </a:lnTo>
                    <a:lnTo>
                      <a:pt x="2674" y="1778"/>
                    </a:lnTo>
                    <a:lnTo>
                      <a:pt x="2765" y="1802"/>
                    </a:lnTo>
                    <a:lnTo>
                      <a:pt x="2854" y="1833"/>
                    </a:lnTo>
                    <a:lnTo>
                      <a:pt x="2940" y="1869"/>
                    </a:lnTo>
                    <a:lnTo>
                      <a:pt x="3025" y="1912"/>
                    </a:lnTo>
                    <a:lnTo>
                      <a:pt x="3105" y="1961"/>
                    </a:lnTo>
                    <a:lnTo>
                      <a:pt x="3183" y="2016"/>
                    </a:lnTo>
                    <a:lnTo>
                      <a:pt x="3257" y="2077"/>
                    </a:lnTo>
                    <a:lnTo>
                      <a:pt x="3326" y="2143"/>
                    </a:lnTo>
                    <a:lnTo>
                      <a:pt x="3391" y="2216"/>
                    </a:lnTo>
                    <a:lnTo>
                      <a:pt x="3413" y="2247"/>
                    </a:lnTo>
                    <a:lnTo>
                      <a:pt x="3430" y="2281"/>
                    </a:lnTo>
                    <a:lnTo>
                      <a:pt x="3439" y="2319"/>
                    </a:lnTo>
                    <a:lnTo>
                      <a:pt x="3442" y="2356"/>
                    </a:lnTo>
                    <a:lnTo>
                      <a:pt x="3439" y="2393"/>
                    </a:lnTo>
                    <a:lnTo>
                      <a:pt x="3428" y="2429"/>
                    </a:lnTo>
                    <a:lnTo>
                      <a:pt x="3413" y="2463"/>
                    </a:lnTo>
                    <a:lnTo>
                      <a:pt x="3391" y="2494"/>
                    </a:lnTo>
                    <a:lnTo>
                      <a:pt x="3364" y="2522"/>
                    </a:lnTo>
                    <a:lnTo>
                      <a:pt x="3331" y="2545"/>
                    </a:lnTo>
                    <a:lnTo>
                      <a:pt x="3297" y="2561"/>
                    </a:lnTo>
                    <a:lnTo>
                      <a:pt x="3260" y="2570"/>
                    </a:lnTo>
                    <a:lnTo>
                      <a:pt x="3223" y="2573"/>
                    </a:lnTo>
                    <a:lnTo>
                      <a:pt x="3186" y="2570"/>
                    </a:lnTo>
                    <a:lnTo>
                      <a:pt x="3150" y="2561"/>
                    </a:lnTo>
                    <a:lnTo>
                      <a:pt x="3116" y="2545"/>
                    </a:lnTo>
                    <a:lnTo>
                      <a:pt x="3085" y="2524"/>
                    </a:lnTo>
                    <a:lnTo>
                      <a:pt x="3056" y="2496"/>
                    </a:lnTo>
                    <a:lnTo>
                      <a:pt x="3004" y="2439"/>
                    </a:lnTo>
                    <a:lnTo>
                      <a:pt x="2948" y="2387"/>
                    </a:lnTo>
                    <a:lnTo>
                      <a:pt x="2887" y="2341"/>
                    </a:lnTo>
                    <a:lnTo>
                      <a:pt x="2824" y="2299"/>
                    </a:lnTo>
                    <a:lnTo>
                      <a:pt x="2757" y="2265"/>
                    </a:lnTo>
                    <a:lnTo>
                      <a:pt x="2688" y="2237"/>
                    </a:lnTo>
                    <a:lnTo>
                      <a:pt x="2615" y="2213"/>
                    </a:lnTo>
                    <a:lnTo>
                      <a:pt x="2542" y="2196"/>
                    </a:lnTo>
                    <a:lnTo>
                      <a:pt x="2466" y="2186"/>
                    </a:lnTo>
                    <a:lnTo>
                      <a:pt x="2389" y="2183"/>
                    </a:lnTo>
                    <a:lnTo>
                      <a:pt x="2311" y="2186"/>
                    </a:lnTo>
                    <a:lnTo>
                      <a:pt x="2237" y="2196"/>
                    </a:lnTo>
                    <a:lnTo>
                      <a:pt x="2162" y="2213"/>
                    </a:lnTo>
                    <a:lnTo>
                      <a:pt x="2090" y="2237"/>
                    </a:lnTo>
                    <a:lnTo>
                      <a:pt x="2021" y="2265"/>
                    </a:lnTo>
                    <a:lnTo>
                      <a:pt x="1954" y="2299"/>
                    </a:lnTo>
                    <a:lnTo>
                      <a:pt x="1890" y="2341"/>
                    </a:lnTo>
                    <a:lnTo>
                      <a:pt x="1829" y="2387"/>
                    </a:lnTo>
                    <a:lnTo>
                      <a:pt x="1773" y="2439"/>
                    </a:lnTo>
                    <a:lnTo>
                      <a:pt x="1721" y="2496"/>
                    </a:lnTo>
                    <a:lnTo>
                      <a:pt x="1693" y="2524"/>
                    </a:lnTo>
                    <a:lnTo>
                      <a:pt x="1661" y="2545"/>
                    </a:lnTo>
                    <a:lnTo>
                      <a:pt x="1627" y="2561"/>
                    </a:lnTo>
                    <a:lnTo>
                      <a:pt x="1591" y="2570"/>
                    </a:lnTo>
                    <a:lnTo>
                      <a:pt x="1554" y="2573"/>
                    </a:lnTo>
                    <a:lnTo>
                      <a:pt x="1517" y="2570"/>
                    </a:lnTo>
                    <a:lnTo>
                      <a:pt x="1480" y="2561"/>
                    </a:lnTo>
                    <a:lnTo>
                      <a:pt x="1446" y="2545"/>
                    </a:lnTo>
                    <a:lnTo>
                      <a:pt x="1414" y="2522"/>
                    </a:lnTo>
                    <a:lnTo>
                      <a:pt x="1386" y="2494"/>
                    </a:lnTo>
                    <a:lnTo>
                      <a:pt x="1364" y="2463"/>
                    </a:lnTo>
                    <a:lnTo>
                      <a:pt x="1349" y="2429"/>
                    </a:lnTo>
                    <a:lnTo>
                      <a:pt x="1339" y="2393"/>
                    </a:lnTo>
                    <a:lnTo>
                      <a:pt x="1336" y="2356"/>
                    </a:lnTo>
                    <a:lnTo>
                      <a:pt x="1339" y="2319"/>
                    </a:lnTo>
                    <a:lnTo>
                      <a:pt x="1349" y="2281"/>
                    </a:lnTo>
                    <a:lnTo>
                      <a:pt x="1364" y="2247"/>
                    </a:lnTo>
                    <a:lnTo>
                      <a:pt x="1386" y="2216"/>
                    </a:lnTo>
                    <a:lnTo>
                      <a:pt x="1452" y="2143"/>
                    </a:lnTo>
                    <a:lnTo>
                      <a:pt x="1521" y="2077"/>
                    </a:lnTo>
                    <a:lnTo>
                      <a:pt x="1594" y="2016"/>
                    </a:lnTo>
                    <a:lnTo>
                      <a:pt x="1672" y="1961"/>
                    </a:lnTo>
                    <a:lnTo>
                      <a:pt x="1752" y="1912"/>
                    </a:lnTo>
                    <a:lnTo>
                      <a:pt x="1837" y="1869"/>
                    </a:lnTo>
                    <a:lnTo>
                      <a:pt x="1923" y="1833"/>
                    </a:lnTo>
                    <a:lnTo>
                      <a:pt x="2012" y="1802"/>
                    </a:lnTo>
                    <a:lnTo>
                      <a:pt x="2104" y="1778"/>
                    </a:lnTo>
                    <a:lnTo>
                      <a:pt x="2198" y="1761"/>
                    </a:lnTo>
                    <a:lnTo>
                      <a:pt x="2292" y="1750"/>
                    </a:lnTo>
                    <a:lnTo>
                      <a:pt x="2389" y="1747"/>
                    </a:lnTo>
                    <a:close/>
                    <a:moveTo>
                      <a:pt x="2389" y="874"/>
                    </a:moveTo>
                    <a:lnTo>
                      <a:pt x="2516" y="878"/>
                    </a:lnTo>
                    <a:lnTo>
                      <a:pt x="2644" y="889"/>
                    </a:lnTo>
                    <a:lnTo>
                      <a:pt x="2769" y="908"/>
                    </a:lnTo>
                    <a:lnTo>
                      <a:pt x="2893" y="933"/>
                    </a:lnTo>
                    <a:lnTo>
                      <a:pt x="3015" y="966"/>
                    </a:lnTo>
                    <a:lnTo>
                      <a:pt x="3135" y="1006"/>
                    </a:lnTo>
                    <a:lnTo>
                      <a:pt x="3251" y="1052"/>
                    </a:lnTo>
                    <a:lnTo>
                      <a:pt x="3366" y="1106"/>
                    </a:lnTo>
                    <a:lnTo>
                      <a:pt x="3476" y="1165"/>
                    </a:lnTo>
                    <a:lnTo>
                      <a:pt x="3583" y="1231"/>
                    </a:lnTo>
                    <a:lnTo>
                      <a:pt x="3687" y="1304"/>
                    </a:lnTo>
                    <a:lnTo>
                      <a:pt x="3787" y="1383"/>
                    </a:lnTo>
                    <a:lnTo>
                      <a:pt x="3882" y="1467"/>
                    </a:lnTo>
                    <a:lnTo>
                      <a:pt x="3973" y="1558"/>
                    </a:lnTo>
                    <a:lnTo>
                      <a:pt x="4057" y="1653"/>
                    </a:lnTo>
                    <a:lnTo>
                      <a:pt x="4081" y="1686"/>
                    </a:lnTo>
                    <a:lnTo>
                      <a:pt x="4097" y="1722"/>
                    </a:lnTo>
                    <a:lnTo>
                      <a:pt x="4106" y="1758"/>
                    </a:lnTo>
                    <a:lnTo>
                      <a:pt x="4109" y="1795"/>
                    </a:lnTo>
                    <a:lnTo>
                      <a:pt x="4106" y="1832"/>
                    </a:lnTo>
                    <a:lnTo>
                      <a:pt x="4097" y="1868"/>
                    </a:lnTo>
                    <a:lnTo>
                      <a:pt x="4081" y="1902"/>
                    </a:lnTo>
                    <a:lnTo>
                      <a:pt x="4060" y="1933"/>
                    </a:lnTo>
                    <a:lnTo>
                      <a:pt x="4032" y="1961"/>
                    </a:lnTo>
                    <a:lnTo>
                      <a:pt x="3999" y="1984"/>
                    </a:lnTo>
                    <a:lnTo>
                      <a:pt x="3965" y="2000"/>
                    </a:lnTo>
                    <a:lnTo>
                      <a:pt x="3928" y="2009"/>
                    </a:lnTo>
                    <a:lnTo>
                      <a:pt x="3891" y="2012"/>
                    </a:lnTo>
                    <a:lnTo>
                      <a:pt x="3854" y="2009"/>
                    </a:lnTo>
                    <a:lnTo>
                      <a:pt x="3818" y="2000"/>
                    </a:lnTo>
                    <a:lnTo>
                      <a:pt x="3784" y="1985"/>
                    </a:lnTo>
                    <a:lnTo>
                      <a:pt x="3752" y="1963"/>
                    </a:lnTo>
                    <a:lnTo>
                      <a:pt x="3724" y="1936"/>
                    </a:lnTo>
                    <a:lnTo>
                      <a:pt x="3645" y="1847"/>
                    </a:lnTo>
                    <a:lnTo>
                      <a:pt x="3561" y="1764"/>
                    </a:lnTo>
                    <a:lnTo>
                      <a:pt x="3470" y="1688"/>
                    </a:lnTo>
                    <a:lnTo>
                      <a:pt x="3376" y="1619"/>
                    </a:lnTo>
                    <a:lnTo>
                      <a:pt x="3278" y="1555"/>
                    </a:lnTo>
                    <a:lnTo>
                      <a:pt x="3177" y="1499"/>
                    </a:lnTo>
                    <a:lnTo>
                      <a:pt x="3071" y="1450"/>
                    </a:lnTo>
                    <a:lnTo>
                      <a:pt x="2964" y="1408"/>
                    </a:lnTo>
                    <a:lnTo>
                      <a:pt x="2853" y="1374"/>
                    </a:lnTo>
                    <a:lnTo>
                      <a:pt x="2740" y="1345"/>
                    </a:lnTo>
                    <a:lnTo>
                      <a:pt x="2624" y="1326"/>
                    </a:lnTo>
                    <a:lnTo>
                      <a:pt x="2508" y="1314"/>
                    </a:lnTo>
                    <a:lnTo>
                      <a:pt x="2389" y="1310"/>
                    </a:lnTo>
                    <a:lnTo>
                      <a:pt x="2271" y="1314"/>
                    </a:lnTo>
                    <a:lnTo>
                      <a:pt x="2154" y="1326"/>
                    </a:lnTo>
                    <a:lnTo>
                      <a:pt x="2038" y="1345"/>
                    </a:lnTo>
                    <a:lnTo>
                      <a:pt x="1925" y="1374"/>
                    </a:lnTo>
                    <a:lnTo>
                      <a:pt x="1814" y="1408"/>
                    </a:lnTo>
                    <a:lnTo>
                      <a:pt x="1706" y="1450"/>
                    </a:lnTo>
                    <a:lnTo>
                      <a:pt x="1600" y="1499"/>
                    </a:lnTo>
                    <a:lnTo>
                      <a:pt x="1499" y="1555"/>
                    </a:lnTo>
                    <a:lnTo>
                      <a:pt x="1401" y="1619"/>
                    </a:lnTo>
                    <a:lnTo>
                      <a:pt x="1307" y="1688"/>
                    </a:lnTo>
                    <a:lnTo>
                      <a:pt x="1218" y="1764"/>
                    </a:lnTo>
                    <a:lnTo>
                      <a:pt x="1133" y="1847"/>
                    </a:lnTo>
                    <a:lnTo>
                      <a:pt x="1053" y="1936"/>
                    </a:lnTo>
                    <a:lnTo>
                      <a:pt x="1025" y="1963"/>
                    </a:lnTo>
                    <a:lnTo>
                      <a:pt x="993" y="1985"/>
                    </a:lnTo>
                    <a:lnTo>
                      <a:pt x="959" y="2000"/>
                    </a:lnTo>
                    <a:lnTo>
                      <a:pt x="924" y="2009"/>
                    </a:lnTo>
                    <a:lnTo>
                      <a:pt x="886" y="2012"/>
                    </a:lnTo>
                    <a:lnTo>
                      <a:pt x="849" y="2009"/>
                    </a:lnTo>
                    <a:lnTo>
                      <a:pt x="812" y="2000"/>
                    </a:lnTo>
                    <a:lnTo>
                      <a:pt x="778" y="1984"/>
                    </a:lnTo>
                    <a:lnTo>
                      <a:pt x="745" y="1961"/>
                    </a:lnTo>
                    <a:lnTo>
                      <a:pt x="718" y="1933"/>
                    </a:lnTo>
                    <a:lnTo>
                      <a:pt x="696" y="1902"/>
                    </a:lnTo>
                    <a:lnTo>
                      <a:pt x="681" y="1868"/>
                    </a:lnTo>
                    <a:lnTo>
                      <a:pt x="671" y="1832"/>
                    </a:lnTo>
                    <a:lnTo>
                      <a:pt x="668" y="1795"/>
                    </a:lnTo>
                    <a:lnTo>
                      <a:pt x="671" y="1758"/>
                    </a:lnTo>
                    <a:lnTo>
                      <a:pt x="681" y="1722"/>
                    </a:lnTo>
                    <a:lnTo>
                      <a:pt x="696" y="1686"/>
                    </a:lnTo>
                    <a:lnTo>
                      <a:pt x="720" y="1653"/>
                    </a:lnTo>
                    <a:lnTo>
                      <a:pt x="805" y="1558"/>
                    </a:lnTo>
                    <a:lnTo>
                      <a:pt x="895" y="1467"/>
                    </a:lnTo>
                    <a:lnTo>
                      <a:pt x="991" y="1383"/>
                    </a:lnTo>
                    <a:lnTo>
                      <a:pt x="1090" y="1304"/>
                    </a:lnTo>
                    <a:lnTo>
                      <a:pt x="1194" y="1231"/>
                    </a:lnTo>
                    <a:lnTo>
                      <a:pt x="1301" y="1165"/>
                    </a:lnTo>
                    <a:lnTo>
                      <a:pt x="1413" y="1106"/>
                    </a:lnTo>
                    <a:lnTo>
                      <a:pt x="1526" y="1052"/>
                    </a:lnTo>
                    <a:lnTo>
                      <a:pt x="1643" y="1006"/>
                    </a:lnTo>
                    <a:lnTo>
                      <a:pt x="1762" y="966"/>
                    </a:lnTo>
                    <a:lnTo>
                      <a:pt x="1884" y="933"/>
                    </a:lnTo>
                    <a:lnTo>
                      <a:pt x="2008" y="908"/>
                    </a:lnTo>
                    <a:lnTo>
                      <a:pt x="2133" y="889"/>
                    </a:lnTo>
                    <a:lnTo>
                      <a:pt x="2261" y="878"/>
                    </a:lnTo>
                    <a:lnTo>
                      <a:pt x="2389" y="874"/>
                    </a:lnTo>
                    <a:close/>
                    <a:moveTo>
                      <a:pt x="2389" y="0"/>
                    </a:moveTo>
                    <a:lnTo>
                      <a:pt x="2548" y="5"/>
                    </a:lnTo>
                    <a:lnTo>
                      <a:pt x="2704" y="17"/>
                    </a:lnTo>
                    <a:lnTo>
                      <a:pt x="2860" y="38"/>
                    </a:lnTo>
                    <a:lnTo>
                      <a:pt x="3015" y="66"/>
                    </a:lnTo>
                    <a:lnTo>
                      <a:pt x="3166" y="102"/>
                    </a:lnTo>
                    <a:lnTo>
                      <a:pt x="3315" y="145"/>
                    </a:lnTo>
                    <a:lnTo>
                      <a:pt x="3462" y="197"/>
                    </a:lnTo>
                    <a:lnTo>
                      <a:pt x="3607" y="255"/>
                    </a:lnTo>
                    <a:lnTo>
                      <a:pt x="3746" y="320"/>
                    </a:lnTo>
                    <a:lnTo>
                      <a:pt x="3883" y="393"/>
                    </a:lnTo>
                    <a:lnTo>
                      <a:pt x="4017" y="473"/>
                    </a:lnTo>
                    <a:lnTo>
                      <a:pt x="4147" y="560"/>
                    </a:lnTo>
                    <a:lnTo>
                      <a:pt x="4273" y="654"/>
                    </a:lnTo>
                    <a:lnTo>
                      <a:pt x="4393" y="755"/>
                    </a:lnTo>
                    <a:lnTo>
                      <a:pt x="4509" y="860"/>
                    </a:lnTo>
                    <a:lnTo>
                      <a:pt x="4621" y="975"/>
                    </a:lnTo>
                    <a:lnTo>
                      <a:pt x="4727" y="1094"/>
                    </a:lnTo>
                    <a:lnTo>
                      <a:pt x="4749" y="1125"/>
                    </a:lnTo>
                    <a:lnTo>
                      <a:pt x="4765" y="1161"/>
                    </a:lnTo>
                    <a:lnTo>
                      <a:pt x="4774" y="1197"/>
                    </a:lnTo>
                    <a:lnTo>
                      <a:pt x="4777" y="1234"/>
                    </a:lnTo>
                    <a:lnTo>
                      <a:pt x="4774" y="1271"/>
                    </a:lnTo>
                    <a:lnTo>
                      <a:pt x="4764" y="1308"/>
                    </a:lnTo>
                    <a:lnTo>
                      <a:pt x="4749" y="1342"/>
                    </a:lnTo>
                    <a:lnTo>
                      <a:pt x="4727" y="1374"/>
                    </a:lnTo>
                    <a:lnTo>
                      <a:pt x="4700" y="1400"/>
                    </a:lnTo>
                    <a:lnTo>
                      <a:pt x="4667" y="1423"/>
                    </a:lnTo>
                    <a:lnTo>
                      <a:pt x="4633" y="1439"/>
                    </a:lnTo>
                    <a:lnTo>
                      <a:pt x="4597" y="1450"/>
                    </a:lnTo>
                    <a:lnTo>
                      <a:pt x="4560" y="1453"/>
                    </a:lnTo>
                    <a:lnTo>
                      <a:pt x="4523" y="1450"/>
                    </a:lnTo>
                    <a:lnTo>
                      <a:pt x="4486" y="1439"/>
                    </a:lnTo>
                    <a:lnTo>
                      <a:pt x="4451" y="1424"/>
                    </a:lnTo>
                    <a:lnTo>
                      <a:pt x="4420" y="1402"/>
                    </a:lnTo>
                    <a:lnTo>
                      <a:pt x="4392" y="1374"/>
                    </a:lnTo>
                    <a:lnTo>
                      <a:pt x="4295" y="1265"/>
                    </a:lnTo>
                    <a:lnTo>
                      <a:pt x="4194" y="1162"/>
                    </a:lnTo>
                    <a:lnTo>
                      <a:pt x="4089" y="1067"/>
                    </a:lnTo>
                    <a:lnTo>
                      <a:pt x="3977" y="976"/>
                    </a:lnTo>
                    <a:lnTo>
                      <a:pt x="3861" y="893"/>
                    </a:lnTo>
                    <a:lnTo>
                      <a:pt x="3742" y="816"/>
                    </a:lnTo>
                    <a:lnTo>
                      <a:pt x="3619" y="746"/>
                    </a:lnTo>
                    <a:lnTo>
                      <a:pt x="3492" y="682"/>
                    </a:lnTo>
                    <a:lnTo>
                      <a:pt x="3363" y="625"/>
                    </a:lnTo>
                    <a:lnTo>
                      <a:pt x="3230" y="576"/>
                    </a:lnTo>
                    <a:lnTo>
                      <a:pt x="3095" y="534"/>
                    </a:lnTo>
                    <a:lnTo>
                      <a:pt x="2957" y="500"/>
                    </a:lnTo>
                    <a:lnTo>
                      <a:pt x="2817" y="472"/>
                    </a:lnTo>
                    <a:lnTo>
                      <a:pt x="2676" y="453"/>
                    </a:lnTo>
                    <a:lnTo>
                      <a:pt x="2533" y="441"/>
                    </a:lnTo>
                    <a:lnTo>
                      <a:pt x="2389" y="438"/>
                    </a:lnTo>
                    <a:lnTo>
                      <a:pt x="2244" y="441"/>
                    </a:lnTo>
                    <a:lnTo>
                      <a:pt x="2102" y="453"/>
                    </a:lnTo>
                    <a:lnTo>
                      <a:pt x="1960" y="472"/>
                    </a:lnTo>
                    <a:lnTo>
                      <a:pt x="1820" y="500"/>
                    </a:lnTo>
                    <a:lnTo>
                      <a:pt x="1682" y="534"/>
                    </a:lnTo>
                    <a:lnTo>
                      <a:pt x="1547" y="576"/>
                    </a:lnTo>
                    <a:lnTo>
                      <a:pt x="1414" y="625"/>
                    </a:lnTo>
                    <a:lnTo>
                      <a:pt x="1285" y="682"/>
                    </a:lnTo>
                    <a:lnTo>
                      <a:pt x="1159" y="746"/>
                    </a:lnTo>
                    <a:lnTo>
                      <a:pt x="1035" y="816"/>
                    </a:lnTo>
                    <a:lnTo>
                      <a:pt x="916" y="893"/>
                    </a:lnTo>
                    <a:lnTo>
                      <a:pt x="800" y="976"/>
                    </a:lnTo>
                    <a:lnTo>
                      <a:pt x="690" y="1067"/>
                    </a:lnTo>
                    <a:lnTo>
                      <a:pt x="583" y="1164"/>
                    </a:lnTo>
                    <a:lnTo>
                      <a:pt x="482" y="1267"/>
                    </a:lnTo>
                    <a:lnTo>
                      <a:pt x="385" y="1375"/>
                    </a:lnTo>
                    <a:lnTo>
                      <a:pt x="357" y="1402"/>
                    </a:lnTo>
                    <a:lnTo>
                      <a:pt x="326" y="1424"/>
                    </a:lnTo>
                    <a:lnTo>
                      <a:pt x="292" y="1439"/>
                    </a:lnTo>
                    <a:lnTo>
                      <a:pt x="256" y="1450"/>
                    </a:lnTo>
                    <a:lnTo>
                      <a:pt x="219" y="1453"/>
                    </a:lnTo>
                    <a:lnTo>
                      <a:pt x="181" y="1450"/>
                    </a:lnTo>
                    <a:lnTo>
                      <a:pt x="144" y="1439"/>
                    </a:lnTo>
                    <a:lnTo>
                      <a:pt x="110" y="1423"/>
                    </a:lnTo>
                    <a:lnTo>
                      <a:pt x="79" y="1400"/>
                    </a:lnTo>
                    <a:lnTo>
                      <a:pt x="51" y="1374"/>
                    </a:lnTo>
                    <a:lnTo>
                      <a:pt x="28" y="1342"/>
                    </a:lnTo>
                    <a:lnTo>
                      <a:pt x="13" y="1308"/>
                    </a:lnTo>
                    <a:lnTo>
                      <a:pt x="3" y="1271"/>
                    </a:lnTo>
                    <a:lnTo>
                      <a:pt x="0" y="1234"/>
                    </a:lnTo>
                    <a:lnTo>
                      <a:pt x="3" y="1197"/>
                    </a:lnTo>
                    <a:lnTo>
                      <a:pt x="12" y="1161"/>
                    </a:lnTo>
                    <a:lnTo>
                      <a:pt x="28" y="1125"/>
                    </a:lnTo>
                    <a:lnTo>
                      <a:pt x="51" y="1094"/>
                    </a:lnTo>
                    <a:lnTo>
                      <a:pt x="156" y="975"/>
                    </a:lnTo>
                    <a:lnTo>
                      <a:pt x="268" y="860"/>
                    </a:lnTo>
                    <a:lnTo>
                      <a:pt x="384" y="755"/>
                    </a:lnTo>
                    <a:lnTo>
                      <a:pt x="504" y="654"/>
                    </a:lnTo>
                    <a:lnTo>
                      <a:pt x="631" y="560"/>
                    </a:lnTo>
                    <a:lnTo>
                      <a:pt x="760" y="473"/>
                    </a:lnTo>
                    <a:lnTo>
                      <a:pt x="894" y="393"/>
                    </a:lnTo>
                    <a:lnTo>
                      <a:pt x="1031" y="320"/>
                    </a:lnTo>
                    <a:lnTo>
                      <a:pt x="1172" y="255"/>
                    </a:lnTo>
                    <a:lnTo>
                      <a:pt x="1315" y="197"/>
                    </a:lnTo>
                    <a:lnTo>
                      <a:pt x="1462" y="145"/>
                    </a:lnTo>
                    <a:lnTo>
                      <a:pt x="1612" y="102"/>
                    </a:lnTo>
                    <a:lnTo>
                      <a:pt x="1764" y="66"/>
                    </a:lnTo>
                    <a:lnTo>
                      <a:pt x="1917" y="38"/>
                    </a:lnTo>
                    <a:lnTo>
                      <a:pt x="2073" y="17"/>
                    </a:lnTo>
                    <a:lnTo>
                      <a:pt x="2229" y="5"/>
                    </a:lnTo>
                    <a:lnTo>
                      <a:pt x="2389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3870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6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058002" y="1486395"/>
            <a:ext cx="4572000" cy="4649485"/>
            <a:chOff x="1001167" y="1797103"/>
            <a:chExt cx="4572000" cy="4649485"/>
          </a:xfrm>
          <a:effectLst/>
        </p:grpSpPr>
        <p:grpSp>
          <p:nvGrpSpPr>
            <p:cNvPr id="6" name="Group 5"/>
            <p:cNvGrpSpPr/>
            <p:nvPr/>
          </p:nvGrpSpPr>
          <p:grpSpPr>
            <a:xfrm>
              <a:off x="1001167" y="1797103"/>
              <a:ext cx="4572000" cy="4572000"/>
              <a:chOff x="1915026" y="764004"/>
              <a:chExt cx="4572000" cy="4572000"/>
            </a:xfrm>
            <a:scene3d>
              <a:camera prst="isometricTopUp">
                <a:rot lat="18913048" lon="16623189" rev="5101134"/>
              </a:camera>
              <a:lightRig rig="threePt" dir="t"/>
            </a:scene3d>
          </p:grpSpPr>
          <p:sp>
            <p:nvSpPr>
              <p:cNvPr id="4" name="Oval 3"/>
              <p:cNvSpPr/>
              <p:nvPr/>
            </p:nvSpPr>
            <p:spPr>
              <a:xfrm>
                <a:off x="3286626" y="2135604"/>
                <a:ext cx="1828800" cy="18288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sp3d z="-635000">
                <a:bevelB w="254000" h="5080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Oval 4"/>
              <p:cNvSpPr/>
              <p:nvPr/>
            </p:nvSpPr>
            <p:spPr>
              <a:xfrm>
                <a:off x="2829426" y="1678404"/>
                <a:ext cx="2743200" cy="27432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sp3d z="317500">
                <a:bevelB w="254000" h="5080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" name="Oval 2"/>
              <p:cNvSpPr/>
              <p:nvPr/>
            </p:nvSpPr>
            <p:spPr>
              <a:xfrm>
                <a:off x="2372226" y="1221204"/>
                <a:ext cx="3657600" cy="3657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sp3d z="1270000">
                <a:bevelB w="254000" h="5080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" name="Oval 1"/>
              <p:cNvSpPr/>
              <p:nvPr/>
            </p:nvSpPr>
            <p:spPr>
              <a:xfrm>
                <a:off x="1915026" y="764004"/>
                <a:ext cx="4572000" cy="4572000"/>
              </a:xfrm>
              <a:prstGeom prst="ellipse">
                <a:avLst/>
              </a:prstGeom>
              <a:ln>
                <a:noFill/>
              </a:ln>
              <a:sp3d z="2286000">
                <a:bevelB w="254000" h="5080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7" name="Down Arrow 6"/>
            <p:cNvSpPr/>
            <p:nvPr/>
          </p:nvSpPr>
          <p:spPr>
            <a:xfrm>
              <a:off x="2829968" y="5609230"/>
              <a:ext cx="914399" cy="837358"/>
            </a:xfrm>
            <a:prstGeom prst="down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02097" y="1486395"/>
            <a:ext cx="4221696" cy="822960"/>
            <a:chOff x="6118203" y="1363917"/>
            <a:chExt cx="4221696" cy="822960"/>
          </a:xfrm>
        </p:grpSpPr>
        <p:sp>
          <p:nvSpPr>
            <p:cNvPr id="23" name="Rectangle 22"/>
            <p:cNvSpPr/>
            <p:nvPr/>
          </p:nvSpPr>
          <p:spPr>
            <a:xfrm>
              <a:off x="7145661" y="1452232"/>
              <a:ext cx="319423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6118203" y="1363917"/>
              <a:ext cx="822960" cy="822960"/>
              <a:chOff x="6188577" y="1230553"/>
              <a:chExt cx="822960" cy="822960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6188577" y="1230553"/>
                <a:ext cx="822960" cy="82296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accent1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6DCF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6240894" y="1380423"/>
                <a:ext cx="71832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-150" normalizeH="0" baseline="0" noProof="0" dirty="0">
                    <a:ln>
                      <a:noFill/>
                    </a:ln>
                    <a:solidFill>
                      <a:srgbClr val="6DCF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68</a:t>
                </a:r>
                <a:r>
                  <a:rPr kumimoji="0" lang="en-US" sz="1600" b="0" i="0" u="none" strike="noStrike" kern="1200" cap="none" spc="-150" normalizeH="0" baseline="30000" noProof="0" dirty="0">
                    <a:ln>
                      <a:noFill/>
                    </a:ln>
                    <a:solidFill>
                      <a:srgbClr val="6DCF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%</a:t>
                </a:r>
                <a:endParaRPr kumimoji="0" lang="en-US" sz="1800" b="0" i="0" u="none" strike="noStrike" kern="1200" cap="none" spc="-150" normalizeH="0" baseline="30000" noProof="0" dirty="0">
                  <a:ln>
                    <a:noFill/>
                  </a:ln>
                  <a:solidFill>
                    <a:srgbClr val="6DCF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6" name="Group 15"/>
          <p:cNvGrpSpPr/>
          <p:nvPr/>
        </p:nvGrpSpPr>
        <p:grpSpPr>
          <a:xfrm>
            <a:off x="6702097" y="2659406"/>
            <a:ext cx="4221696" cy="822960"/>
            <a:chOff x="6118203" y="2508790"/>
            <a:chExt cx="4221696" cy="822960"/>
          </a:xfrm>
        </p:grpSpPr>
        <p:grpSp>
          <p:nvGrpSpPr>
            <p:cNvPr id="10" name="Group 9"/>
            <p:cNvGrpSpPr/>
            <p:nvPr/>
          </p:nvGrpSpPr>
          <p:grpSpPr>
            <a:xfrm>
              <a:off x="6118203" y="2508790"/>
              <a:ext cx="822960" cy="822960"/>
              <a:chOff x="6142857" y="2508790"/>
              <a:chExt cx="822960" cy="822960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6142857" y="2508790"/>
                <a:ext cx="822960" cy="82296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accent2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6195174" y="2658660"/>
                <a:ext cx="71832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-150" normalizeH="0" baseline="0" noProof="0" dirty="0">
                    <a:ln>
                      <a:noFill/>
                    </a:ln>
                    <a:solidFill>
                      <a:srgbClr val="159192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52</a:t>
                </a:r>
                <a:r>
                  <a:rPr kumimoji="0" lang="en-US" sz="1800" b="0" i="0" u="none" strike="noStrike" kern="1200" cap="none" spc="-150" normalizeH="0" baseline="30000" noProof="0" dirty="0">
                    <a:ln>
                      <a:noFill/>
                    </a:ln>
                    <a:solidFill>
                      <a:srgbClr val="159192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%</a:t>
                </a: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7145661" y="2597105"/>
              <a:ext cx="319423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702097" y="3832417"/>
            <a:ext cx="4221696" cy="822960"/>
            <a:chOff x="6118203" y="3680501"/>
            <a:chExt cx="4221696" cy="822960"/>
          </a:xfrm>
        </p:grpSpPr>
        <p:grpSp>
          <p:nvGrpSpPr>
            <p:cNvPr id="13" name="Group 12"/>
            <p:cNvGrpSpPr/>
            <p:nvPr/>
          </p:nvGrpSpPr>
          <p:grpSpPr>
            <a:xfrm>
              <a:off x="6118203" y="3680501"/>
              <a:ext cx="822960" cy="822960"/>
              <a:chOff x="6142857" y="3803532"/>
              <a:chExt cx="822960" cy="822960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6142857" y="3803532"/>
                <a:ext cx="822960" cy="82296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accent3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6195174" y="3953402"/>
                <a:ext cx="71832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-150" normalizeH="0" baseline="0" noProof="0" dirty="0">
                    <a:ln>
                      <a:noFill/>
                    </a:ln>
                    <a:solidFill>
                      <a:srgbClr val="09AEF2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30</a:t>
                </a:r>
                <a:r>
                  <a:rPr kumimoji="0" lang="en-US" sz="1800" b="0" i="0" u="none" strike="noStrike" kern="1200" cap="none" spc="-150" normalizeH="0" baseline="30000" noProof="0" dirty="0">
                    <a:ln>
                      <a:noFill/>
                    </a:ln>
                    <a:solidFill>
                      <a:srgbClr val="09AEF2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%</a:t>
                </a:r>
              </a:p>
            </p:txBody>
          </p:sp>
        </p:grpSp>
        <p:sp>
          <p:nvSpPr>
            <p:cNvPr id="38" name="Rectangle 37"/>
            <p:cNvSpPr/>
            <p:nvPr/>
          </p:nvSpPr>
          <p:spPr>
            <a:xfrm>
              <a:off x="7145661" y="3768816"/>
              <a:ext cx="319423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702097" y="5005429"/>
            <a:ext cx="4221696" cy="822960"/>
            <a:chOff x="6118203" y="4882951"/>
            <a:chExt cx="4221696" cy="822960"/>
          </a:xfrm>
        </p:grpSpPr>
        <p:grpSp>
          <p:nvGrpSpPr>
            <p:cNvPr id="14" name="Group 13"/>
            <p:cNvGrpSpPr/>
            <p:nvPr/>
          </p:nvGrpSpPr>
          <p:grpSpPr>
            <a:xfrm>
              <a:off x="6118203" y="4882951"/>
              <a:ext cx="822960" cy="822960"/>
              <a:chOff x="6142857" y="5098275"/>
              <a:chExt cx="822960" cy="822960"/>
            </a:xfrm>
          </p:grpSpPr>
          <p:sp>
            <p:nvSpPr>
              <p:cNvPr id="28" name="Oval 27"/>
              <p:cNvSpPr/>
              <p:nvPr/>
            </p:nvSpPr>
            <p:spPr>
              <a:xfrm>
                <a:off x="6142857" y="5098275"/>
                <a:ext cx="822960" cy="82296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6195174" y="5248145"/>
                <a:ext cx="71832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-150" normalizeH="0" baseline="0" noProof="0" dirty="0">
                    <a:ln>
                      <a:noFill/>
                    </a:ln>
                    <a:solidFill>
                      <a:srgbClr val="FCC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25</a:t>
                </a:r>
                <a:r>
                  <a:rPr kumimoji="0" lang="en-US" sz="1800" b="0" i="0" u="none" strike="noStrike" kern="1200" cap="none" spc="-150" normalizeH="0" baseline="30000" noProof="0" dirty="0">
                    <a:ln>
                      <a:noFill/>
                    </a:ln>
                    <a:solidFill>
                      <a:srgbClr val="FCC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%</a:t>
                </a:r>
              </a:p>
            </p:txBody>
          </p:sp>
        </p:grpSp>
        <p:sp>
          <p:nvSpPr>
            <p:cNvPr id="39" name="Rectangle 38"/>
            <p:cNvSpPr/>
            <p:nvPr/>
          </p:nvSpPr>
          <p:spPr>
            <a:xfrm>
              <a:off x="7145661" y="4971266"/>
              <a:ext cx="319423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5510463" y="1915096"/>
            <a:ext cx="4961500" cy="3805614"/>
            <a:chOff x="1692322" y="1241947"/>
            <a:chExt cx="5254388" cy="4243156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isometricOffAxis2Top">
              <a:rot lat="19408503" lon="3350954" rev="17927145"/>
            </a:camera>
            <a:lightRig rig="harsh" dir="t"/>
          </a:scene3d>
        </p:grpSpPr>
        <p:grpSp>
          <p:nvGrpSpPr>
            <p:cNvPr id="36" name="Group 35"/>
            <p:cNvGrpSpPr/>
            <p:nvPr/>
          </p:nvGrpSpPr>
          <p:grpSpPr>
            <a:xfrm>
              <a:off x="1692322" y="1241947"/>
              <a:ext cx="5254388" cy="900753"/>
              <a:chOff x="1692322" y="1241946"/>
              <a:chExt cx="5254388" cy="900753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1692322" y="1241946"/>
                <a:ext cx="5254388" cy="900753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sp3d extrusionH="5588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Freeform 6"/>
              <p:cNvSpPr>
                <a:spLocks/>
              </p:cNvSpPr>
              <p:nvPr/>
            </p:nvSpPr>
            <p:spPr bwMode="auto">
              <a:xfrm>
                <a:off x="6126373" y="1461865"/>
                <a:ext cx="478963" cy="460914"/>
              </a:xfrm>
              <a:custGeom>
                <a:avLst/>
                <a:gdLst>
                  <a:gd name="T0" fmla="*/ 1793 w 3589"/>
                  <a:gd name="T1" fmla="*/ 0 h 3513"/>
                  <a:gd name="T2" fmla="*/ 1794 w 3589"/>
                  <a:gd name="T3" fmla="*/ 0 h 3513"/>
                  <a:gd name="T4" fmla="*/ 2298 w 3589"/>
                  <a:gd name="T5" fmla="*/ 1225 h 3513"/>
                  <a:gd name="T6" fmla="*/ 3589 w 3589"/>
                  <a:gd name="T7" fmla="*/ 1341 h 3513"/>
                  <a:gd name="T8" fmla="*/ 2610 w 3589"/>
                  <a:gd name="T9" fmla="*/ 2214 h 3513"/>
                  <a:gd name="T10" fmla="*/ 2904 w 3589"/>
                  <a:gd name="T11" fmla="*/ 3513 h 3513"/>
                  <a:gd name="T12" fmla="*/ 1794 w 3589"/>
                  <a:gd name="T13" fmla="*/ 2824 h 3513"/>
                  <a:gd name="T14" fmla="*/ 685 w 3589"/>
                  <a:gd name="T15" fmla="*/ 3513 h 3513"/>
                  <a:gd name="T16" fmla="*/ 979 w 3589"/>
                  <a:gd name="T17" fmla="*/ 2214 h 3513"/>
                  <a:gd name="T18" fmla="*/ 0 w 3589"/>
                  <a:gd name="T19" fmla="*/ 1341 h 3513"/>
                  <a:gd name="T20" fmla="*/ 1291 w 3589"/>
                  <a:gd name="T21" fmla="*/ 1225 h 3513"/>
                  <a:gd name="T22" fmla="*/ 1793 w 3589"/>
                  <a:gd name="T23" fmla="*/ 0 h 3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89" h="3513">
                    <a:moveTo>
                      <a:pt x="1793" y="0"/>
                    </a:moveTo>
                    <a:lnTo>
                      <a:pt x="1794" y="0"/>
                    </a:lnTo>
                    <a:lnTo>
                      <a:pt x="2298" y="1225"/>
                    </a:lnTo>
                    <a:lnTo>
                      <a:pt x="3589" y="1341"/>
                    </a:lnTo>
                    <a:lnTo>
                      <a:pt x="2610" y="2214"/>
                    </a:lnTo>
                    <a:lnTo>
                      <a:pt x="2904" y="3513"/>
                    </a:lnTo>
                    <a:lnTo>
                      <a:pt x="1794" y="2824"/>
                    </a:lnTo>
                    <a:lnTo>
                      <a:pt x="685" y="3513"/>
                    </a:lnTo>
                    <a:lnTo>
                      <a:pt x="979" y="2214"/>
                    </a:lnTo>
                    <a:lnTo>
                      <a:pt x="0" y="1341"/>
                    </a:lnTo>
                    <a:lnTo>
                      <a:pt x="1291" y="1225"/>
                    </a:lnTo>
                    <a:lnTo>
                      <a:pt x="1793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  <a:sp3d extrusionH="558800"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1692322" y="3470216"/>
              <a:ext cx="5254388" cy="900753"/>
              <a:chOff x="1692322" y="3426107"/>
              <a:chExt cx="5254388" cy="900753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1692322" y="3426107"/>
                <a:ext cx="5254388" cy="900753"/>
                <a:chOff x="1692322" y="2320119"/>
                <a:chExt cx="5254388" cy="900753"/>
              </a:xfrm>
            </p:grpSpPr>
            <p:sp>
              <p:nvSpPr>
                <p:cNvPr id="7" name="Rectangle 6"/>
                <p:cNvSpPr/>
                <p:nvPr/>
              </p:nvSpPr>
              <p:spPr>
                <a:xfrm>
                  <a:off x="1692322" y="2320119"/>
                  <a:ext cx="2243951" cy="90075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sp3d extrusionH="5588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8" name="Rectangle 7"/>
                <p:cNvSpPr/>
                <p:nvPr/>
              </p:nvSpPr>
              <p:spPr>
                <a:xfrm>
                  <a:off x="3936274" y="2320119"/>
                  <a:ext cx="3010436" cy="90075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  <a:sp3d extrusionH="5588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8" name="Group 9"/>
              <p:cNvGrpSpPr>
                <a:grpSpLocks noChangeAspect="1"/>
              </p:cNvGrpSpPr>
              <p:nvPr/>
            </p:nvGrpSpPr>
            <p:grpSpPr bwMode="auto">
              <a:xfrm>
                <a:off x="6222625" y="3685128"/>
                <a:ext cx="382711" cy="382711"/>
                <a:chOff x="2559" y="879"/>
                <a:chExt cx="2562" cy="2562"/>
              </a:xfrm>
              <a:solidFill>
                <a:schemeClr val="bg1"/>
              </a:solidFill>
            </p:grpSpPr>
            <p:sp>
              <p:nvSpPr>
                <p:cNvPr id="21" name="Freeform 11"/>
                <p:cNvSpPr>
                  <a:spLocks noEditPoints="1"/>
                </p:cNvSpPr>
                <p:nvPr/>
              </p:nvSpPr>
              <p:spPr bwMode="auto">
                <a:xfrm>
                  <a:off x="2559" y="879"/>
                  <a:ext cx="2562" cy="2562"/>
                </a:xfrm>
                <a:custGeom>
                  <a:avLst/>
                  <a:gdLst>
                    <a:gd name="T0" fmla="*/ 2132 w 5124"/>
                    <a:gd name="T1" fmla="*/ 377 h 5124"/>
                    <a:gd name="T2" fmla="*/ 1602 w 5124"/>
                    <a:gd name="T3" fmla="*/ 554 h 5124"/>
                    <a:gd name="T4" fmla="*/ 1140 w 5124"/>
                    <a:gd name="T5" fmla="*/ 851 h 5124"/>
                    <a:gd name="T6" fmla="*/ 765 w 5124"/>
                    <a:gd name="T7" fmla="*/ 1248 h 5124"/>
                    <a:gd name="T8" fmla="*/ 498 w 5124"/>
                    <a:gd name="T9" fmla="*/ 1728 h 5124"/>
                    <a:gd name="T10" fmla="*/ 354 w 5124"/>
                    <a:gd name="T11" fmla="*/ 2272 h 5124"/>
                    <a:gd name="T12" fmla="*/ 354 w 5124"/>
                    <a:gd name="T13" fmla="*/ 2852 h 5124"/>
                    <a:gd name="T14" fmla="*/ 498 w 5124"/>
                    <a:gd name="T15" fmla="*/ 3396 h 5124"/>
                    <a:gd name="T16" fmla="*/ 765 w 5124"/>
                    <a:gd name="T17" fmla="*/ 3876 h 5124"/>
                    <a:gd name="T18" fmla="*/ 1140 w 5124"/>
                    <a:gd name="T19" fmla="*/ 4273 h 5124"/>
                    <a:gd name="T20" fmla="*/ 1602 w 5124"/>
                    <a:gd name="T21" fmla="*/ 4570 h 5124"/>
                    <a:gd name="T22" fmla="*/ 2132 w 5124"/>
                    <a:gd name="T23" fmla="*/ 4747 h 5124"/>
                    <a:gd name="T24" fmla="*/ 2708 w 5124"/>
                    <a:gd name="T25" fmla="*/ 4784 h 5124"/>
                    <a:gd name="T26" fmla="*/ 3265 w 5124"/>
                    <a:gd name="T27" fmla="*/ 4674 h 5124"/>
                    <a:gd name="T28" fmla="*/ 3762 w 5124"/>
                    <a:gd name="T29" fmla="*/ 4436 h 5124"/>
                    <a:gd name="T30" fmla="*/ 4183 w 5124"/>
                    <a:gd name="T31" fmla="*/ 4087 h 5124"/>
                    <a:gd name="T32" fmla="*/ 4506 w 5124"/>
                    <a:gd name="T33" fmla="*/ 3644 h 5124"/>
                    <a:gd name="T34" fmla="*/ 4714 w 5124"/>
                    <a:gd name="T35" fmla="*/ 3130 h 5124"/>
                    <a:gd name="T36" fmla="*/ 4789 w 5124"/>
                    <a:gd name="T37" fmla="*/ 2562 h 5124"/>
                    <a:gd name="T38" fmla="*/ 4714 w 5124"/>
                    <a:gd name="T39" fmla="*/ 1994 h 5124"/>
                    <a:gd name="T40" fmla="*/ 4506 w 5124"/>
                    <a:gd name="T41" fmla="*/ 1480 h 5124"/>
                    <a:gd name="T42" fmla="*/ 4183 w 5124"/>
                    <a:gd name="T43" fmla="*/ 1037 h 5124"/>
                    <a:gd name="T44" fmla="*/ 3762 w 5124"/>
                    <a:gd name="T45" fmla="*/ 688 h 5124"/>
                    <a:gd name="T46" fmla="*/ 3265 w 5124"/>
                    <a:gd name="T47" fmla="*/ 450 h 5124"/>
                    <a:gd name="T48" fmla="*/ 2708 w 5124"/>
                    <a:gd name="T49" fmla="*/ 340 h 5124"/>
                    <a:gd name="T50" fmla="*/ 2871 w 5124"/>
                    <a:gd name="T51" fmla="*/ 19 h 5124"/>
                    <a:gd name="T52" fmla="*/ 3455 w 5124"/>
                    <a:gd name="T53" fmla="*/ 160 h 5124"/>
                    <a:gd name="T54" fmla="*/ 3978 w 5124"/>
                    <a:gd name="T55" fmla="*/ 429 h 5124"/>
                    <a:gd name="T56" fmla="*/ 4424 w 5124"/>
                    <a:gd name="T57" fmla="*/ 803 h 5124"/>
                    <a:gd name="T58" fmla="*/ 4773 w 5124"/>
                    <a:gd name="T59" fmla="*/ 1270 h 5124"/>
                    <a:gd name="T60" fmla="*/ 5011 w 5124"/>
                    <a:gd name="T61" fmla="*/ 1810 h 5124"/>
                    <a:gd name="T62" fmla="*/ 5119 w 5124"/>
                    <a:gd name="T63" fmla="*/ 2407 h 5124"/>
                    <a:gd name="T64" fmla="*/ 5082 w 5124"/>
                    <a:gd name="T65" fmla="*/ 3022 h 5124"/>
                    <a:gd name="T66" fmla="*/ 4908 w 5124"/>
                    <a:gd name="T67" fmla="*/ 3591 h 5124"/>
                    <a:gd name="T68" fmla="*/ 4612 w 5124"/>
                    <a:gd name="T69" fmla="*/ 4098 h 5124"/>
                    <a:gd name="T70" fmla="*/ 4211 w 5124"/>
                    <a:gd name="T71" fmla="*/ 4520 h 5124"/>
                    <a:gd name="T72" fmla="*/ 3725 w 5124"/>
                    <a:gd name="T73" fmla="*/ 4845 h 5124"/>
                    <a:gd name="T74" fmla="*/ 3169 w 5124"/>
                    <a:gd name="T75" fmla="*/ 5051 h 5124"/>
                    <a:gd name="T76" fmla="*/ 2560 w 5124"/>
                    <a:gd name="T77" fmla="*/ 5124 h 5124"/>
                    <a:gd name="T78" fmla="*/ 1955 w 5124"/>
                    <a:gd name="T79" fmla="*/ 5051 h 5124"/>
                    <a:gd name="T80" fmla="*/ 1399 w 5124"/>
                    <a:gd name="T81" fmla="*/ 4845 h 5124"/>
                    <a:gd name="T82" fmla="*/ 911 w 5124"/>
                    <a:gd name="T83" fmla="*/ 4520 h 5124"/>
                    <a:gd name="T84" fmla="*/ 512 w 5124"/>
                    <a:gd name="T85" fmla="*/ 4098 h 5124"/>
                    <a:gd name="T86" fmla="*/ 216 w 5124"/>
                    <a:gd name="T87" fmla="*/ 3591 h 5124"/>
                    <a:gd name="T88" fmla="*/ 42 w 5124"/>
                    <a:gd name="T89" fmla="*/ 3022 h 5124"/>
                    <a:gd name="T90" fmla="*/ 5 w 5124"/>
                    <a:gd name="T91" fmla="*/ 2407 h 5124"/>
                    <a:gd name="T92" fmla="*/ 113 w 5124"/>
                    <a:gd name="T93" fmla="*/ 1810 h 5124"/>
                    <a:gd name="T94" fmla="*/ 351 w 5124"/>
                    <a:gd name="T95" fmla="*/ 1270 h 5124"/>
                    <a:gd name="T96" fmla="*/ 700 w 5124"/>
                    <a:gd name="T97" fmla="*/ 803 h 5124"/>
                    <a:gd name="T98" fmla="*/ 1146 w 5124"/>
                    <a:gd name="T99" fmla="*/ 429 h 5124"/>
                    <a:gd name="T100" fmla="*/ 1669 w 5124"/>
                    <a:gd name="T101" fmla="*/ 160 h 5124"/>
                    <a:gd name="T102" fmla="*/ 2253 w 5124"/>
                    <a:gd name="T103" fmla="*/ 19 h 5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124" h="5124">
                      <a:moveTo>
                        <a:pt x="2560" y="335"/>
                      </a:moveTo>
                      <a:lnTo>
                        <a:pt x="2416" y="340"/>
                      </a:lnTo>
                      <a:lnTo>
                        <a:pt x="2272" y="354"/>
                      </a:lnTo>
                      <a:lnTo>
                        <a:pt x="2132" y="377"/>
                      </a:lnTo>
                      <a:lnTo>
                        <a:pt x="1994" y="410"/>
                      </a:lnTo>
                      <a:lnTo>
                        <a:pt x="1859" y="450"/>
                      </a:lnTo>
                      <a:lnTo>
                        <a:pt x="1728" y="498"/>
                      </a:lnTo>
                      <a:lnTo>
                        <a:pt x="1602" y="554"/>
                      </a:lnTo>
                      <a:lnTo>
                        <a:pt x="1480" y="618"/>
                      </a:lnTo>
                      <a:lnTo>
                        <a:pt x="1362" y="688"/>
                      </a:lnTo>
                      <a:lnTo>
                        <a:pt x="1248" y="765"/>
                      </a:lnTo>
                      <a:lnTo>
                        <a:pt x="1140" y="851"/>
                      </a:lnTo>
                      <a:lnTo>
                        <a:pt x="1037" y="941"/>
                      </a:lnTo>
                      <a:lnTo>
                        <a:pt x="941" y="1037"/>
                      </a:lnTo>
                      <a:lnTo>
                        <a:pt x="851" y="1140"/>
                      </a:lnTo>
                      <a:lnTo>
                        <a:pt x="765" y="1248"/>
                      </a:lnTo>
                      <a:lnTo>
                        <a:pt x="688" y="1362"/>
                      </a:lnTo>
                      <a:lnTo>
                        <a:pt x="618" y="1480"/>
                      </a:lnTo>
                      <a:lnTo>
                        <a:pt x="554" y="1602"/>
                      </a:lnTo>
                      <a:lnTo>
                        <a:pt x="498" y="1728"/>
                      </a:lnTo>
                      <a:lnTo>
                        <a:pt x="450" y="1859"/>
                      </a:lnTo>
                      <a:lnTo>
                        <a:pt x="410" y="1994"/>
                      </a:lnTo>
                      <a:lnTo>
                        <a:pt x="377" y="2132"/>
                      </a:lnTo>
                      <a:lnTo>
                        <a:pt x="354" y="2272"/>
                      </a:lnTo>
                      <a:lnTo>
                        <a:pt x="340" y="2416"/>
                      </a:lnTo>
                      <a:lnTo>
                        <a:pt x="335" y="2562"/>
                      </a:lnTo>
                      <a:lnTo>
                        <a:pt x="340" y="2708"/>
                      </a:lnTo>
                      <a:lnTo>
                        <a:pt x="354" y="2852"/>
                      </a:lnTo>
                      <a:lnTo>
                        <a:pt x="377" y="2992"/>
                      </a:lnTo>
                      <a:lnTo>
                        <a:pt x="410" y="3130"/>
                      </a:lnTo>
                      <a:lnTo>
                        <a:pt x="450" y="3265"/>
                      </a:lnTo>
                      <a:lnTo>
                        <a:pt x="498" y="3396"/>
                      </a:lnTo>
                      <a:lnTo>
                        <a:pt x="554" y="3522"/>
                      </a:lnTo>
                      <a:lnTo>
                        <a:pt x="618" y="3644"/>
                      </a:lnTo>
                      <a:lnTo>
                        <a:pt x="688" y="3762"/>
                      </a:lnTo>
                      <a:lnTo>
                        <a:pt x="765" y="3876"/>
                      </a:lnTo>
                      <a:lnTo>
                        <a:pt x="851" y="3984"/>
                      </a:lnTo>
                      <a:lnTo>
                        <a:pt x="941" y="4087"/>
                      </a:lnTo>
                      <a:lnTo>
                        <a:pt x="1037" y="4183"/>
                      </a:lnTo>
                      <a:lnTo>
                        <a:pt x="1140" y="4273"/>
                      </a:lnTo>
                      <a:lnTo>
                        <a:pt x="1248" y="4359"/>
                      </a:lnTo>
                      <a:lnTo>
                        <a:pt x="1362" y="4436"/>
                      </a:lnTo>
                      <a:lnTo>
                        <a:pt x="1480" y="4506"/>
                      </a:lnTo>
                      <a:lnTo>
                        <a:pt x="1602" y="4570"/>
                      </a:lnTo>
                      <a:lnTo>
                        <a:pt x="1728" y="4626"/>
                      </a:lnTo>
                      <a:lnTo>
                        <a:pt x="1859" y="4674"/>
                      </a:lnTo>
                      <a:lnTo>
                        <a:pt x="1994" y="4714"/>
                      </a:lnTo>
                      <a:lnTo>
                        <a:pt x="2132" y="4747"/>
                      </a:lnTo>
                      <a:lnTo>
                        <a:pt x="2272" y="4770"/>
                      </a:lnTo>
                      <a:lnTo>
                        <a:pt x="2416" y="4784"/>
                      </a:lnTo>
                      <a:lnTo>
                        <a:pt x="2560" y="4789"/>
                      </a:lnTo>
                      <a:lnTo>
                        <a:pt x="2708" y="4784"/>
                      </a:lnTo>
                      <a:lnTo>
                        <a:pt x="2852" y="4770"/>
                      </a:lnTo>
                      <a:lnTo>
                        <a:pt x="2992" y="4747"/>
                      </a:lnTo>
                      <a:lnTo>
                        <a:pt x="3130" y="4714"/>
                      </a:lnTo>
                      <a:lnTo>
                        <a:pt x="3265" y="4674"/>
                      </a:lnTo>
                      <a:lnTo>
                        <a:pt x="3396" y="4626"/>
                      </a:lnTo>
                      <a:lnTo>
                        <a:pt x="3522" y="4570"/>
                      </a:lnTo>
                      <a:lnTo>
                        <a:pt x="3644" y="4506"/>
                      </a:lnTo>
                      <a:lnTo>
                        <a:pt x="3762" y="4436"/>
                      </a:lnTo>
                      <a:lnTo>
                        <a:pt x="3876" y="4359"/>
                      </a:lnTo>
                      <a:lnTo>
                        <a:pt x="3984" y="4273"/>
                      </a:lnTo>
                      <a:lnTo>
                        <a:pt x="4087" y="4183"/>
                      </a:lnTo>
                      <a:lnTo>
                        <a:pt x="4183" y="4087"/>
                      </a:lnTo>
                      <a:lnTo>
                        <a:pt x="4273" y="3984"/>
                      </a:lnTo>
                      <a:lnTo>
                        <a:pt x="4359" y="3876"/>
                      </a:lnTo>
                      <a:lnTo>
                        <a:pt x="4436" y="3762"/>
                      </a:lnTo>
                      <a:lnTo>
                        <a:pt x="4506" y="3644"/>
                      </a:lnTo>
                      <a:lnTo>
                        <a:pt x="4570" y="3522"/>
                      </a:lnTo>
                      <a:lnTo>
                        <a:pt x="4626" y="3396"/>
                      </a:lnTo>
                      <a:lnTo>
                        <a:pt x="4674" y="3265"/>
                      </a:lnTo>
                      <a:lnTo>
                        <a:pt x="4714" y="3130"/>
                      </a:lnTo>
                      <a:lnTo>
                        <a:pt x="4747" y="2992"/>
                      </a:lnTo>
                      <a:lnTo>
                        <a:pt x="4770" y="2852"/>
                      </a:lnTo>
                      <a:lnTo>
                        <a:pt x="4784" y="2708"/>
                      </a:lnTo>
                      <a:lnTo>
                        <a:pt x="4789" y="2562"/>
                      </a:lnTo>
                      <a:lnTo>
                        <a:pt x="4784" y="2416"/>
                      </a:lnTo>
                      <a:lnTo>
                        <a:pt x="4770" y="2272"/>
                      </a:lnTo>
                      <a:lnTo>
                        <a:pt x="4747" y="2132"/>
                      </a:lnTo>
                      <a:lnTo>
                        <a:pt x="4714" y="1994"/>
                      </a:lnTo>
                      <a:lnTo>
                        <a:pt x="4674" y="1859"/>
                      </a:lnTo>
                      <a:lnTo>
                        <a:pt x="4626" y="1728"/>
                      </a:lnTo>
                      <a:lnTo>
                        <a:pt x="4570" y="1602"/>
                      </a:lnTo>
                      <a:lnTo>
                        <a:pt x="4506" y="1480"/>
                      </a:lnTo>
                      <a:lnTo>
                        <a:pt x="4436" y="1362"/>
                      </a:lnTo>
                      <a:lnTo>
                        <a:pt x="4359" y="1248"/>
                      </a:lnTo>
                      <a:lnTo>
                        <a:pt x="4273" y="1140"/>
                      </a:lnTo>
                      <a:lnTo>
                        <a:pt x="4183" y="1037"/>
                      </a:lnTo>
                      <a:lnTo>
                        <a:pt x="4087" y="941"/>
                      </a:lnTo>
                      <a:lnTo>
                        <a:pt x="3984" y="851"/>
                      </a:lnTo>
                      <a:lnTo>
                        <a:pt x="3876" y="765"/>
                      </a:lnTo>
                      <a:lnTo>
                        <a:pt x="3762" y="688"/>
                      </a:lnTo>
                      <a:lnTo>
                        <a:pt x="3644" y="618"/>
                      </a:lnTo>
                      <a:lnTo>
                        <a:pt x="3522" y="554"/>
                      </a:lnTo>
                      <a:lnTo>
                        <a:pt x="3396" y="498"/>
                      </a:lnTo>
                      <a:lnTo>
                        <a:pt x="3265" y="450"/>
                      </a:lnTo>
                      <a:lnTo>
                        <a:pt x="3130" y="410"/>
                      </a:lnTo>
                      <a:lnTo>
                        <a:pt x="2992" y="377"/>
                      </a:lnTo>
                      <a:lnTo>
                        <a:pt x="2852" y="354"/>
                      </a:lnTo>
                      <a:lnTo>
                        <a:pt x="2708" y="340"/>
                      </a:lnTo>
                      <a:lnTo>
                        <a:pt x="2560" y="335"/>
                      </a:lnTo>
                      <a:close/>
                      <a:moveTo>
                        <a:pt x="2560" y="0"/>
                      </a:moveTo>
                      <a:lnTo>
                        <a:pt x="2717" y="5"/>
                      </a:lnTo>
                      <a:lnTo>
                        <a:pt x="2871" y="19"/>
                      </a:lnTo>
                      <a:lnTo>
                        <a:pt x="3022" y="42"/>
                      </a:lnTo>
                      <a:lnTo>
                        <a:pt x="3169" y="73"/>
                      </a:lnTo>
                      <a:lnTo>
                        <a:pt x="3314" y="113"/>
                      </a:lnTo>
                      <a:lnTo>
                        <a:pt x="3455" y="160"/>
                      </a:lnTo>
                      <a:lnTo>
                        <a:pt x="3591" y="216"/>
                      </a:lnTo>
                      <a:lnTo>
                        <a:pt x="3725" y="279"/>
                      </a:lnTo>
                      <a:lnTo>
                        <a:pt x="3854" y="351"/>
                      </a:lnTo>
                      <a:lnTo>
                        <a:pt x="3978" y="429"/>
                      </a:lnTo>
                      <a:lnTo>
                        <a:pt x="4098" y="512"/>
                      </a:lnTo>
                      <a:lnTo>
                        <a:pt x="4211" y="604"/>
                      </a:lnTo>
                      <a:lnTo>
                        <a:pt x="4321" y="700"/>
                      </a:lnTo>
                      <a:lnTo>
                        <a:pt x="4424" y="803"/>
                      </a:lnTo>
                      <a:lnTo>
                        <a:pt x="4520" y="913"/>
                      </a:lnTo>
                      <a:lnTo>
                        <a:pt x="4612" y="1026"/>
                      </a:lnTo>
                      <a:lnTo>
                        <a:pt x="4695" y="1146"/>
                      </a:lnTo>
                      <a:lnTo>
                        <a:pt x="4773" y="1270"/>
                      </a:lnTo>
                      <a:lnTo>
                        <a:pt x="4845" y="1399"/>
                      </a:lnTo>
                      <a:lnTo>
                        <a:pt x="4908" y="1533"/>
                      </a:lnTo>
                      <a:lnTo>
                        <a:pt x="4964" y="1669"/>
                      </a:lnTo>
                      <a:lnTo>
                        <a:pt x="5011" y="1810"/>
                      </a:lnTo>
                      <a:lnTo>
                        <a:pt x="5051" y="1955"/>
                      </a:lnTo>
                      <a:lnTo>
                        <a:pt x="5082" y="2102"/>
                      </a:lnTo>
                      <a:lnTo>
                        <a:pt x="5105" y="2253"/>
                      </a:lnTo>
                      <a:lnTo>
                        <a:pt x="5119" y="2407"/>
                      </a:lnTo>
                      <a:lnTo>
                        <a:pt x="5124" y="2562"/>
                      </a:lnTo>
                      <a:lnTo>
                        <a:pt x="5119" y="2717"/>
                      </a:lnTo>
                      <a:lnTo>
                        <a:pt x="5105" y="2871"/>
                      </a:lnTo>
                      <a:lnTo>
                        <a:pt x="5082" y="3022"/>
                      </a:lnTo>
                      <a:lnTo>
                        <a:pt x="5051" y="3169"/>
                      </a:lnTo>
                      <a:lnTo>
                        <a:pt x="5011" y="3314"/>
                      </a:lnTo>
                      <a:lnTo>
                        <a:pt x="4964" y="3455"/>
                      </a:lnTo>
                      <a:lnTo>
                        <a:pt x="4908" y="3591"/>
                      </a:lnTo>
                      <a:lnTo>
                        <a:pt x="4845" y="3725"/>
                      </a:lnTo>
                      <a:lnTo>
                        <a:pt x="4773" y="3854"/>
                      </a:lnTo>
                      <a:lnTo>
                        <a:pt x="4695" y="3978"/>
                      </a:lnTo>
                      <a:lnTo>
                        <a:pt x="4612" y="4098"/>
                      </a:lnTo>
                      <a:lnTo>
                        <a:pt x="4520" y="4211"/>
                      </a:lnTo>
                      <a:lnTo>
                        <a:pt x="4424" y="4321"/>
                      </a:lnTo>
                      <a:lnTo>
                        <a:pt x="4321" y="4424"/>
                      </a:lnTo>
                      <a:lnTo>
                        <a:pt x="4211" y="4520"/>
                      </a:lnTo>
                      <a:lnTo>
                        <a:pt x="4098" y="4612"/>
                      </a:lnTo>
                      <a:lnTo>
                        <a:pt x="3978" y="4695"/>
                      </a:lnTo>
                      <a:lnTo>
                        <a:pt x="3854" y="4773"/>
                      </a:lnTo>
                      <a:lnTo>
                        <a:pt x="3725" y="4845"/>
                      </a:lnTo>
                      <a:lnTo>
                        <a:pt x="3591" y="4908"/>
                      </a:lnTo>
                      <a:lnTo>
                        <a:pt x="3455" y="4964"/>
                      </a:lnTo>
                      <a:lnTo>
                        <a:pt x="3314" y="5011"/>
                      </a:lnTo>
                      <a:lnTo>
                        <a:pt x="3169" y="5051"/>
                      </a:lnTo>
                      <a:lnTo>
                        <a:pt x="3022" y="5082"/>
                      </a:lnTo>
                      <a:lnTo>
                        <a:pt x="2871" y="5105"/>
                      </a:lnTo>
                      <a:lnTo>
                        <a:pt x="2717" y="5119"/>
                      </a:lnTo>
                      <a:lnTo>
                        <a:pt x="2560" y="5124"/>
                      </a:lnTo>
                      <a:lnTo>
                        <a:pt x="2407" y="5119"/>
                      </a:lnTo>
                      <a:lnTo>
                        <a:pt x="2253" y="5105"/>
                      </a:lnTo>
                      <a:lnTo>
                        <a:pt x="2102" y="5082"/>
                      </a:lnTo>
                      <a:lnTo>
                        <a:pt x="1955" y="5051"/>
                      </a:lnTo>
                      <a:lnTo>
                        <a:pt x="1810" y="5011"/>
                      </a:lnTo>
                      <a:lnTo>
                        <a:pt x="1669" y="4964"/>
                      </a:lnTo>
                      <a:lnTo>
                        <a:pt x="1531" y="4908"/>
                      </a:lnTo>
                      <a:lnTo>
                        <a:pt x="1399" y="4845"/>
                      </a:lnTo>
                      <a:lnTo>
                        <a:pt x="1270" y="4773"/>
                      </a:lnTo>
                      <a:lnTo>
                        <a:pt x="1146" y="4695"/>
                      </a:lnTo>
                      <a:lnTo>
                        <a:pt x="1026" y="4612"/>
                      </a:lnTo>
                      <a:lnTo>
                        <a:pt x="911" y="4520"/>
                      </a:lnTo>
                      <a:lnTo>
                        <a:pt x="803" y="4424"/>
                      </a:lnTo>
                      <a:lnTo>
                        <a:pt x="700" y="4321"/>
                      </a:lnTo>
                      <a:lnTo>
                        <a:pt x="604" y="4211"/>
                      </a:lnTo>
                      <a:lnTo>
                        <a:pt x="512" y="4098"/>
                      </a:lnTo>
                      <a:lnTo>
                        <a:pt x="429" y="3978"/>
                      </a:lnTo>
                      <a:lnTo>
                        <a:pt x="351" y="3854"/>
                      </a:lnTo>
                      <a:lnTo>
                        <a:pt x="279" y="3725"/>
                      </a:lnTo>
                      <a:lnTo>
                        <a:pt x="216" y="3591"/>
                      </a:lnTo>
                      <a:lnTo>
                        <a:pt x="160" y="3455"/>
                      </a:lnTo>
                      <a:lnTo>
                        <a:pt x="113" y="3314"/>
                      </a:lnTo>
                      <a:lnTo>
                        <a:pt x="73" y="3169"/>
                      </a:lnTo>
                      <a:lnTo>
                        <a:pt x="42" y="3022"/>
                      </a:lnTo>
                      <a:lnTo>
                        <a:pt x="19" y="2871"/>
                      </a:lnTo>
                      <a:lnTo>
                        <a:pt x="5" y="2717"/>
                      </a:lnTo>
                      <a:lnTo>
                        <a:pt x="0" y="2562"/>
                      </a:lnTo>
                      <a:lnTo>
                        <a:pt x="5" y="2407"/>
                      </a:lnTo>
                      <a:lnTo>
                        <a:pt x="19" y="2253"/>
                      </a:lnTo>
                      <a:lnTo>
                        <a:pt x="42" y="2102"/>
                      </a:lnTo>
                      <a:lnTo>
                        <a:pt x="73" y="1955"/>
                      </a:lnTo>
                      <a:lnTo>
                        <a:pt x="113" y="1810"/>
                      </a:lnTo>
                      <a:lnTo>
                        <a:pt x="160" y="1669"/>
                      </a:lnTo>
                      <a:lnTo>
                        <a:pt x="216" y="1533"/>
                      </a:lnTo>
                      <a:lnTo>
                        <a:pt x="279" y="1399"/>
                      </a:lnTo>
                      <a:lnTo>
                        <a:pt x="351" y="1270"/>
                      </a:lnTo>
                      <a:lnTo>
                        <a:pt x="429" y="1146"/>
                      </a:lnTo>
                      <a:lnTo>
                        <a:pt x="512" y="1026"/>
                      </a:lnTo>
                      <a:lnTo>
                        <a:pt x="604" y="913"/>
                      </a:lnTo>
                      <a:lnTo>
                        <a:pt x="700" y="803"/>
                      </a:lnTo>
                      <a:lnTo>
                        <a:pt x="803" y="700"/>
                      </a:lnTo>
                      <a:lnTo>
                        <a:pt x="911" y="604"/>
                      </a:lnTo>
                      <a:lnTo>
                        <a:pt x="1026" y="512"/>
                      </a:lnTo>
                      <a:lnTo>
                        <a:pt x="1146" y="429"/>
                      </a:lnTo>
                      <a:lnTo>
                        <a:pt x="1270" y="351"/>
                      </a:lnTo>
                      <a:lnTo>
                        <a:pt x="1399" y="279"/>
                      </a:lnTo>
                      <a:lnTo>
                        <a:pt x="1531" y="216"/>
                      </a:lnTo>
                      <a:lnTo>
                        <a:pt x="1669" y="160"/>
                      </a:lnTo>
                      <a:lnTo>
                        <a:pt x="1810" y="113"/>
                      </a:lnTo>
                      <a:lnTo>
                        <a:pt x="1955" y="73"/>
                      </a:lnTo>
                      <a:lnTo>
                        <a:pt x="2102" y="42"/>
                      </a:lnTo>
                      <a:lnTo>
                        <a:pt x="2253" y="19"/>
                      </a:lnTo>
                      <a:lnTo>
                        <a:pt x="2407" y="5"/>
                      </a:lnTo>
                      <a:lnTo>
                        <a:pt x="256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  <a:sp3d extrusionH="558800"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Freeform 12"/>
                <p:cNvSpPr>
                  <a:spLocks/>
                </p:cNvSpPr>
                <p:nvPr/>
              </p:nvSpPr>
              <p:spPr bwMode="auto">
                <a:xfrm>
                  <a:off x="3233" y="1716"/>
                  <a:ext cx="1214" cy="888"/>
                </a:xfrm>
                <a:custGeom>
                  <a:avLst/>
                  <a:gdLst>
                    <a:gd name="T0" fmla="*/ 2261 w 2428"/>
                    <a:gd name="T1" fmla="*/ 0 h 1776"/>
                    <a:gd name="T2" fmla="*/ 2293 w 2428"/>
                    <a:gd name="T3" fmla="*/ 3 h 1776"/>
                    <a:gd name="T4" fmla="*/ 2324 w 2428"/>
                    <a:gd name="T5" fmla="*/ 12 h 1776"/>
                    <a:gd name="T6" fmla="*/ 2352 w 2428"/>
                    <a:gd name="T7" fmla="*/ 28 h 1776"/>
                    <a:gd name="T8" fmla="*/ 2379 w 2428"/>
                    <a:gd name="T9" fmla="*/ 50 h 1776"/>
                    <a:gd name="T10" fmla="*/ 2400 w 2428"/>
                    <a:gd name="T11" fmla="*/ 76 h 1776"/>
                    <a:gd name="T12" fmla="*/ 2416 w 2428"/>
                    <a:gd name="T13" fmla="*/ 105 h 1776"/>
                    <a:gd name="T14" fmla="*/ 2425 w 2428"/>
                    <a:gd name="T15" fmla="*/ 136 h 1776"/>
                    <a:gd name="T16" fmla="*/ 2428 w 2428"/>
                    <a:gd name="T17" fmla="*/ 168 h 1776"/>
                    <a:gd name="T18" fmla="*/ 2425 w 2428"/>
                    <a:gd name="T19" fmla="*/ 200 h 1776"/>
                    <a:gd name="T20" fmla="*/ 2416 w 2428"/>
                    <a:gd name="T21" fmla="*/ 231 h 1776"/>
                    <a:gd name="T22" fmla="*/ 2400 w 2428"/>
                    <a:gd name="T23" fmla="*/ 261 h 1776"/>
                    <a:gd name="T24" fmla="*/ 2379 w 2428"/>
                    <a:gd name="T25" fmla="*/ 287 h 1776"/>
                    <a:gd name="T26" fmla="*/ 939 w 2428"/>
                    <a:gd name="T27" fmla="*/ 1726 h 1776"/>
                    <a:gd name="T28" fmla="*/ 939 w 2428"/>
                    <a:gd name="T29" fmla="*/ 1726 h 1776"/>
                    <a:gd name="T30" fmla="*/ 913 w 2428"/>
                    <a:gd name="T31" fmla="*/ 1748 h 1776"/>
                    <a:gd name="T32" fmla="*/ 883 w 2428"/>
                    <a:gd name="T33" fmla="*/ 1764 h 1776"/>
                    <a:gd name="T34" fmla="*/ 852 w 2428"/>
                    <a:gd name="T35" fmla="*/ 1773 h 1776"/>
                    <a:gd name="T36" fmla="*/ 821 w 2428"/>
                    <a:gd name="T37" fmla="*/ 1776 h 1776"/>
                    <a:gd name="T38" fmla="*/ 789 w 2428"/>
                    <a:gd name="T39" fmla="*/ 1773 h 1776"/>
                    <a:gd name="T40" fmla="*/ 757 w 2428"/>
                    <a:gd name="T41" fmla="*/ 1764 h 1776"/>
                    <a:gd name="T42" fmla="*/ 728 w 2428"/>
                    <a:gd name="T43" fmla="*/ 1748 h 1776"/>
                    <a:gd name="T44" fmla="*/ 702 w 2428"/>
                    <a:gd name="T45" fmla="*/ 1726 h 1776"/>
                    <a:gd name="T46" fmla="*/ 49 w 2428"/>
                    <a:gd name="T47" fmla="*/ 1074 h 1776"/>
                    <a:gd name="T48" fmla="*/ 28 w 2428"/>
                    <a:gd name="T49" fmla="*/ 1048 h 1776"/>
                    <a:gd name="T50" fmla="*/ 12 w 2428"/>
                    <a:gd name="T51" fmla="*/ 1018 h 1776"/>
                    <a:gd name="T52" fmla="*/ 3 w 2428"/>
                    <a:gd name="T53" fmla="*/ 987 h 1776"/>
                    <a:gd name="T54" fmla="*/ 0 w 2428"/>
                    <a:gd name="T55" fmla="*/ 955 h 1776"/>
                    <a:gd name="T56" fmla="*/ 3 w 2428"/>
                    <a:gd name="T57" fmla="*/ 924 h 1776"/>
                    <a:gd name="T58" fmla="*/ 12 w 2428"/>
                    <a:gd name="T59" fmla="*/ 893 h 1776"/>
                    <a:gd name="T60" fmla="*/ 28 w 2428"/>
                    <a:gd name="T61" fmla="*/ 863 h 1776"/>
                    <a:gd name="T62" fmla="*/ 49 w 2428"/>
                    <a:gd name="T63" fmla="*/ 837 h 1776"/>
                    <a:gd name="T64" fmla="*/ 76 w 2428"/>
                    <a:gd name="T65" fmla="*/ 815 h 1776"/>
                    <a:gd name="T66" fmla="*/ 104 w 2428"/>
                    <a:gd name="T67" fmla="*/ 799 h 1776"/>
                    <a:gd name="T68" fmla="*/ 135 w 2428"/>
                    <a:gd name="T69" fmla="*/ 790 h 1776"/>
                    <a:gd name="T70" fmla="*/ 167 w 2428"/>
                    <a:gd name="T71" fmla="*/ 787 h 1776"/>
                    <a:gd name="T72" fmla="*/ 200 w 2428"/>
                    <a:gd name="T73" fmla="*/ 790 h 1776"/>
                    <a:gd name="T74" fmla="*/ 231 w 2428"/>
                    <a:gd name="T75" fmla="*/ 799 h 1776"/>
                    <a:gd name="T76" fmla="*/ 261 w 2428"/>
                    <a:gd name="T77" fmla="*/ 815 h 1776"/>
                    <a:gd name="T78" fmla="*/ 287 w 2428"/>
                    <a:gd name="T79" fmla="*/ 837 h 1776"/>
                    <a:gd name="T80" fmla="*/ 821 w 2428"/>
                    <a:gd name="T81" fmla="*/ 1371 h 1776"/>
                    <a:gd name="T82" fmla="*/ 2141 w 2428"/>
                    <a:gd name="T83" fmla="*/ 50 h 1776"/>
                    <a:gd name="T84" fmla="*/ 2167 w 2428"/>
                    <a:gd name="T85" fmla="*/ 28 h 1776"/>
                    <a:gd name="T86" fmla="*/ 2197 w 2428"/>
                    <a:gd name="T87" fmla="*/ 12 h 1776"/>
                    <a:gd name="T88" fmla="*/ 2228 w 2428"/>
                    <a:gd name="T89" fmla="*/ 3 h 1776"/>
                    <a:gd name="T90" fmla="*/ 2261 w 2428"/>
                    <a:gd name="T91" fmla="*/ 0 h 17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2428" h="1776">
                      <a:moveTo>
                        <a:pt x="2261" y="0"/>
                      </a:moveTo>
                      <a:lnTo>
                        <a:pt x="2293" y="3"/>
                      </a:lnTo>
                      <a:lnTo>
                        <a:pt x="2324" y="12"/>
                      </a:lnTo>
                      <a:lnTo>
                        <a:pt x="2352" y="28"/>
                      </a:lnTo>
                      <a:lnTo>
                        <a:pt x="2379" y="50"/>
                      </a:lnTo>
                      <a:lnTo>
                        <a:pt x="2400" y="76"/>
                      </a:lnTo>
                      <a:lnTo>
                        <a:pt x="2416" y="105"/>
                      </a:lnTo>
                      <a:lnTo>
                        <a:pt x="2425" y="136"/>
                      </a:lnTo>
                      <a:lnTo>
                        <a:pt x="2428" y="168"/>
                      </a:lnTo>
                      <a:lnTo>
                        <a:pt x="2425" y="200"/>
                      </a:lnTo>
                      <a:lnTo>
                        <a:pt x="2416" y="231"/>
                      </a:lnTo>
                      <a:lnTo>
                        <a:pt x="2400" y="261"/>
                      </a:lnTo>
                      <a:lnTo>
                        <a:pt x="2379" y="287"/>
                      </a:lnTo>
                      <a:lnTo>
                        <a:pt x="939" y="1726"/>
                      </a:lnTo>
                      <a:lnTo>
                        <a:pt x="939" y="1726"/>
                      </a:lnTo>
                      <a:lnTo>
                        <a:pt x="913" y="1748"/>
                      </a:lnTo>
                      <a:lnTo>
                        <a:pt x="883" y="1764"/>
                      </a:lnTo>
                      <a:lnTo>
                        <a:pt x="852" y="1773"/>
                      </a:lnTo>
                      <a:lnTo>
                        <a:pt x="821" y="1776"/>
                      </a:lnTo>
                      <a:lnTo>
                        <a:pt x="789" y="1773"/>
                      </a:lnTo>
                      <a:lnTo>
                        <a:pt x="757" y="1764"/>
                      </a:lnTo>
                      <a:lnTo>
                        <a:pt x="728" y="1748"/>
                      </a:lnTo>
                      <a:lnTo>
                        <a:pt x="702" y="1726"/>
                      </a:lnTo>
                      <a:lnTo>
                        <a:pt x="49" y="1074"/>
                      </a:lnTo>
                      <a:lnTo>
                        <a:pt x="28" y="1048"/>
                      </a:lnTo>
                      <a:lnTo>
                        <a:pt x="12" y="1018"/>
                      </a:lnTo>
                      <a:lnTo>
                        <a:pt x="3" y="987"/>
                      </a:lnTo>
                      <a:lnTo>
                        <a:pt x="0" y="955"/>
                      </a:lnTo>
                      <a:lnTo>
                        <a:pt x="3" y="924"/>
                      </a:lnTo>
                      <a:lnTo>
                        <a:pt x="12" y="893"/>
                      </a:lnTo>
                      <a:lnTo>
                        <a:pt x="28" y="863"/>
                      </a:lnTo>
                      <a:lnTo>
                        <a:pt x="49" y="837"/>
                      </a:lnTo>
                      <a:lnTo>
                        <a:pt x="76" y="815"/>
                      </a:lnTo>
                      <a:lnTo>
                        <a:pt x="104" y="799"/>
                      </a:lnTo>
                      <a:lnTo>
                        <a:pt x="135" y="790"/>
                      </a:lnTo>
                      <a:lnTo>
                        <a:pt x="167" y="787"/>
                      </a:lnTo>
                      <a:lnTo>
                        <a:pt x="200" y="790"/>
                      </a:lnTo>
                      <a:lnTo>
                        <a:pt x="231" y="799"/>
                      </a:lnTo>
                      <a:lnTo>
                        <a:pt x="261" y="815"/>
                      </a:lnTo>
                      <a:lnTo>
                        <a:pt x="287" y="837"/>
                      </a:lnTo>
                      <a:lnTo>
                        <a:pt x="821" y="1371"/>
                      </a:lnTo>
                      <a:lnTo>
                        <a:pt x="2141" y="50"/>
                      </a:lnTo>
                      <a:lnTo>
                        <a:pt x="2167" y="28"/>
                      </a:lnTo>
                      <a:lnTo>
                        <a:pt x="2197" y="12"/>
                      </a:lnTo>
                      <a:lnTo>
                        <a:pt x="2228" y="3"/>
                      </a:lnTo>
                      <a:lnTo>
                        <a:pt x="2261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  <a:sp3d extrusionH="558800"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9" name="Group 38"/>
            <p:cNvGrpSpPr/>
            <p:nvPr/>
          </p:nvGrpSpPr>
          <p:grpSpPr>
            <a:xfrm>
              <a:off x="1692322" y="4584350"/>
              <a:ext cx="5254387" cy="900753"/>
              <a:chOff x="1692322" y="4584347"/>
              <a:chExt cx="5254387" cy="900753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1692322" y="4584347"/>
                <a:ext cx="5254387" cy="900753"/>
                <a:chOff x="1692322" y="2320119"/>
                <a:chExt cx="5254387" cy="900753"/>
              </a:xfrm>
            </p:grpSpPr>
            <p:sp>
              <p:nvSpPr>
                <p:cNvPr id="10" name="Rectangle 9"/>
                <p:cNvSpPr/>
                <p:nvPr/>
              </p:nvSpPr>
              <p:spPr>
                <a:xfrm>
                  <a:off x="1692322" y="2320119"/>
                  <a:ext cx="3541528" cy="90075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sp3d extrusionH="5588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>
                  <a:off x="5233850" y="2320119"/>
                  <a:ext cx="1712859" cy="90075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  <a:sp3d extrusionH="5588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4" name="Group 15"/>
              <p:cNvGrpSpPr>
                <a:grpSpLocks noChangeAspect="1"/>
              </p:cNvGrpSpPr>
              <p:nvPr/>
            </p:nvGrpSpPr>
            <p:grpSpPr bwMode="auto">
              <a:xfrm>
                <a:off x="6204991" y="4842364"/>
                <a:ext cx="400345" cy="384718"/>
                <a:chOff x="2867" y="298"/>
                <a:chExt cx="2280" cy="2191"/>
              </a:xfrm>
              <a:solidFill>
                <a:schemeClr val="bg1"/>
              </a:solidFill>
            </p:grpSpPr>
            <p:sp>
              <p:nvSpPr>
                <p:cNvPr id="27" name="Freeform 17"/>
                <p:cNvSpPr>
                  <a:spLocks noEditPoints="1"/>
                </p:cNvSpPr>
                <p:nvPr/>
              </p:nvSpPr>
              <p:spPr bwMode="auto">
                <a:xfrm>
                  <a:off x="2867" y="298"/>
                  <a:ext cx="2280" cy="2191"/>
                </a:xfrm>
                <a:custGeom>
                  <a:avLst/>
                  <a:gdLst>
                    <a:gd name="T0" fmla="*/ 672 w 4560"/>
                    <a:gd name="T1" fmla="*/ 337 h 4381"/>
                    <a:gd name="T2" fmla="*/ 507 w 4560"/>
                    <a:gd name="T3" fmla="*/ 420 h 4381"/>
                    <a:gd name="T4" fmla="*/ 385 w 4560"/>
                    <a:gd name="T5" fmla="*/ 558 h 4381"/>
                    <a:gd name="T6" fmla="*/ 324 w 4560"/>
                    <a:gd name="T7" fmla="*/ 735 h 4381"/>
                    <a:gd name="T8" fmla="*/ 324 w 4560"/>
                    <a:gd name="T9" fmla="*/ 2695 h 4381"/>
                    <a:gd name="T10" fmla="*/ 385 w 4560"/>
                    <a:gd name="T11" fmla="*/ 2871 h 4381"/>
                    <a:gd name="T12" fmla="*/ 507 w 4560"/>
                    <a:gd name="T13" fmla="*/ 3010 h 4381"/>
                    <a:gd name="T14" fmla="*/ 672 w 4560"/>
                    <a:gd name="T15" fmla="*/ 3093 h 4381"/>
                    <a:gd name="T16" fmla="*/ 2752 w 4560"/>
                    <a:gd name="T17" fmla="*/ 3110 h 4381"/>
                    <a:gd name="T18" fmla="*/ 2840 w 4560"/>
                    <a:gd name="T19" fmla="*/ 3136 h 4381"/>
                    <a:gd name="T20" fmla="*/ 3541 w 4560"/>
                    <a:gd name="T21" fmla="*/ 3270 h 4381"/>
                    <a:gd name="T22" fmla="*/ 3576 w 4560"/>
                    <a:gd name="T23" fmla="*/ 3170 h 4381"/>
                    <a:gd name="T24" fmla="*/ 3665 w 4560"/>
                    <a:gd name="T25" fmla="*/ 3114 h 4381"/>
                    <a:gd name="T26" fmla="*/ 3825 w 4560"/>
                    <a:gd name="T27" fmla="*/ 3106 h 4381"/>
                    <a:gd name="T28" fmla="*/ 4001 w 4560"/>
                    <a:gd name="T29" fmla="*/ 3045 h 4381"/>
                    <a:gd name="T30" fmla="*/ 4140 w 4560"/>
                    <a:gd name="T31" fmla="*/ 2923 h 4381"/>
                    <a:gd name="T32" fmla="*/ 4221 w 4560"/>
                    <a:gd name="T33" fmla="*/ 2757 h 4381"/>
                    <a:gd name="T34" fmla="*/ 4239 w 4560"/>
                    <a:gd name="T35" fmla="*/ 800 h 4381"/>
                    <a:gd name="T36" fmla="*/ 4202 w 4560"/>
                    <a:gd name="T37" fmla="*/ 613 h 4381"/>
                    <a:gd name="T38" fmla="*/ 4098 w 4560"/>
                    <a:gd name="T39" fmla="*/ 460 h 4381"/>
                    <a:gd name="T40" fmla="*/ 3946 w 4560"/>
                    <a:gd name="T41" fmla="*/ 358 h 4381"/>
                    <a:gd name="T42" fmla="*/ 3760 w 4560"/>
                    <a:gd name="T43" fmla="*/ 320 h 4381"/>
                    <a:gd name="T44" fmla="*/ 3760 w 4560"/>
                    <a:gd name="T45" fmla="*/ 0 h 4381"/>
                    <a:gd name="T46" fmla="*/ 3997 w 4560"/>
                    <a:gd name="T47" fmla="*/ 36 h 4381"/>
                    <a:gd name="T48" fmla="*/ 4206 w 4560"/>
                    <a:gd name="T49" fmla="*/ 137 h 4381"/>
                    <a:gd name="T50" fmla="*/ 4377 w 4560"/>
                    <a:gd name="T51" fmla="*/ 291 h 4381"/>
                    <a:gd name="T52" fmla="*/ 4496 w 4560"/>
                    <a:gd name="T53" fmla="*/ 488 h 4381"/>
                    <a:gd name="T54" fmla="*/ 4555 w 4560"/>
                    <a:gd name="T55" fmla="*/ 719 h 4381"/>
                    <a:gd name="T56" fmla="*/ 4555 w 4560"/>
                    <a:gd name="T57" fmla="*/ 2710 h 4381"/>
                    <a:gd name="T58" fmla="*/ 4499 w 4560"/>
                    <a:gd name="T59" fmla="*/ 2936 h 4381"/>
                    <a:gd name="T60" fmla="*/ 4382 w 4560"/>
                    <a:gd name="T61" fmla="*/ 3132 h 4381"/>
                    <a:gd name="T62" fmla="*/ 4216 w 4560"/>
                    <a:gd name="T63" fmla="*/ 3286 h 4381"/>
                    <a:gd name="T64" fmla="*/ 4012 w 4560"/>
                    <a:gd name="T65" fmla="*/ 3389 h 4381"/>
                    <a:gd name="T66" fmla="*/ 3860 w 4560"/>
                    <a:gd name="T67" fmla="*/ 4222 h 4381"/>
                    <a:gd name="T68" fmla="*/ 3834 w 4560"/>
                    <a:gd name="T69" fmla="*/ 4311 h 4381"/>
                    <a:gd name="T70" fmla="*/ 3762 w 4560"/>
                    <a:gd name="T71" fmla="*/ 4369 h 4381"/>
                    <a:gd name="T72" fmla="*/ 3670 w 4560"/>
                    <a:gd name="T73" fmla="*/ 4379 h 4381"/>
                    <a:gd name="T74" fmla="*/ 3587 w 4560"/>
                    <a:gd name="T75" fmla="*/ 4334 h 4381"/>
                    <a:gd name="T76" fmla="*/ 718 w 4560"/>
                    <a:gd name="T77" fmla="*/ 3426 h 4381"/>
                    <a:gd name="T78" fmla="*/ 489 w 4560"/>
                    <a:gd name="T79" fmla="*/ 3367 h 4381"/>
                    <a:gd name="T80" fmla="*/ 291 w 4560"/>
                    <a:gd name="T81" fmla="*/ 3247 h 4381"/>
                    <a:gd name="T82" fmla="*/ 137 w 4560"/>
                    <a:gd name="T83" fmla="*/ 3077 h 4381"/>
                    <a:gd name="T84" fmla="*/ 36 w 4560"/>
                    <a:gd name="T85" fmla="*/ 2867 h 4381"/>
                    <a:gd name="T86" fmla="*/ 0 w 4560"/>
                    <a:gd name="T87" fmla="*/ 2630 h 4381"/>
                    <a:gd name="T88" fmla="*/ 17 w 4560"/>
                    <a:gd name="T89" fmla="*/ 639 h 4381"/>
                    <a:gd name="T90" fmla="*/ 97 w 4560"/>
                    <a:gd name="T91" fmla="*/ 419 h 4381"/>
                    <a:gd name="T92" fmla="*/ 234 w 4560"/>
                    <a:gd name="T93" fmla="*/ 234 h 4381"/>
                    <a:gd name="T94" fmla="*/ 418 w 4560"/>
                    <a:gd name="T95" fmla="*/ 97 h 4381"/>
                    <a:gd name="T96" fmla="*/ 639 w 4560"/>
                    <a:gd name="T97" fmla="*/ 16 h 43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4560" h="4381">
                      <a:moveTo>
                        <a:pt x="799" y="320"/>
                      </a:moveTo>
                      <a:lnTo>
                        <a:pt x="734" y="324"/>
                      </a:lnTo>
                      <a:lnTo>
                        <a:pt x="672" y="337"/>
                      </a:lnTo>
                      <a:lnTo>
                        <a:pt x="612" y="358"/>
                      </a:lnTo>
                      <a:lnTo>
                        <a:pt x="557" y="385"/>
                      </a:lnTo>
                      <a:lnTo>
                        <a:pt x="507" y="420"/>
                      </a:lnTo>
                      <a:lnTo>
                        <a:pt x="460" y="460"/>
                      </a:lnTo>
                      <a:lnTo>
                        <a:pt x="420" y="506"/>
                      </a:lnTo>
                      <a:lnTo>
                        <a:pt x="385" y="558"/>
                      </a:lnTo>
                      <a:lnTo>
                        <a:pt x="357" y="613"/>
                      </a:lnTo>
                      <a:lnTo>
                        <a:pt x="337" y="673"/>
                      </a:lnTo>
                      <a:lnTo>
                        <a:pt x="324" y="735"/>
                      </a:lnTo>
                      <a:lnTo>
                        <a:pt x="320" y="800"/>
                      </a:lnTo>
                      <a:lnTo>
                        <a:pt x="320" y="2630"/>
                      </a:lnTo>
                      <a:lnTo>
                        <a:pt x="324" y="2695"/>
                      </a:lnTo>
                      <a:lnTo>
                        <a:pt x="337" y="2757"/>
                      </a:lnTo>
                      <a:lnTo>
                        <a:pt x="357" y="2816"/>
                      </a:lnTo>
                      <a:lnTo>
                        <a:pt x="385" y="2871"/>
                      </a:lnTo>
                      <a:lnTo>
                        <a:pt x="420" y="2923"/>
                      </a:lnTo>
                      <a:lnTo>
                        <a:pt x="460" y="2968"/>
                      </a:lnTo>
                      <a:lnTo>
                        <a:pt x="507" y="3010"/>
                      </a:lnTo>
                      <a:lnTo>
                        <a:pt x="557" y="3045"/>
                      </a:lnTo>
                      <a:lnTo>
                        <a:pt x="612" y="3072"/>
                      </a:lnTo>
                      <a:lnTo>
                        <a:pt x="672" y="3093"/>
                      </a:lnTo>
                      <a:lnTo>
                        <a:pt x="734" y="3106"/>
                      </a:lnTo>
                      <a:lnTo>
                        <a:pt x="799" y="3110"/>
                      </a:lnTo>
                      <a:lnTo>
                        <a:pt x="2752" y="3110"/>
                      </a:lnTo>
                      <a:lnTo>
                        <a:pt x="2782" y="3113"/>
                      </a:lnTo>
                      <a:lnTo>
                        <a:pt x="2812" y="3122"/>
                      </a:lnTo>
                      <a:lnTo>
                        <a:pt x="2840" y="3136"/>
                      </a:lnTo>
                      <a:lnTo>
                        <a:pt x="2864" y="3157"/>
                      </a:lnTo>
                      <a:lnTo>
                        <a:pt x="3541" y="3834"/>
                      </a:lnTo>
                      <a:lnTo>
                        <a:pt x="3541" y="3270"/>
                      </a:lnTo>
                      <a:lnTo>
                        <a:pt x="3545" y="3234"/>
                      </a:lnTo>
                      <a:lnTo>
                        <a:pt x="3556" y="3200"/>
                      </a:lnTo>
                      <a:lnTo>
                        <a:pt x="3576" y="3170"/>
                      </a:lnTo>
                      <a:lnTo>
                        <a:pt x="3601" y="3145"/>
                      </a:lnTo>
                      <a:lnTo>
                        <a:pt x="3630" y="3127"/>
                      </a:lnTo>
                      <a:lnTo>
                        <a:pt x="3665" y="3114"/>
                      </a:lnTo>
                      <a:lnTo>
                        <a:pt x="3701" y="3110"/>
                      </a:lnTo>
                      <a:lnTo>
                        <a:pt x="3760" y="3110"/>
                      </a:lnTo>
                      <a:lnTo>
                        <a:pt x="3825" y="3106"/>
                      </a:lnTo>
                      <a:lnTo>
                        <a:pt x="3888" y="3093"/>
                      </a:lnTo>
                      <a:lnTo>
                        <a:pt x="3946" y="3072"/>
                      </a:lnTo>
                      <a:lnTo>
                        <a:pt x="4001" y="3045"/>
                      </a:lnTo>
                      <a:lnTo>
                        <a:pt x="4052" y="3010"/>
                      </a:lnTo>
                      <a:lnTo>
                        <a:pt x="4098" y="2968"/>
                      </a:lnTo>
                      <a:lnTo>
                        <a:pt x="4140" y="2923"/>
                      </a:lnTo>
                      <a:lnTo>
                        <a:pt x="4174" y="2871"/>
                      </a:lnTo>
                      <a:lnTo>
                        <a:pt x="4202" y="2816"/>
                      </a:lnTo>
                      <a:lnTo>
                        <a:pt x="4221" y="2757"/>
                      </a:lnTo>
                      <a:lnTo>
                        <a:pt x="4235" y="2695"/>
                      </a:lnTo>
                      <a:lnTo>
                        <a:pt x="4239" y="2630"/>
                      </a:lnTo>
                      <a:lnTo>
                        <a:pt x="4239" y="800"/>
                      </a:lnTo>
                      <a:lnTo>
                        <a:pt x="4235" y="735"/>
                      </a:lnTo>
                      <a:lnTo>
                        <a:pt x="4221" y="673"/>
                      </a:lnTo>
                      <a:lnTo>
                        <a:pt x="4202" y="613"/>
                      </a:lnTo>
                      <a:lnTo>
                        <a:pt x="4174" y="558"/>
                      </a:lnTo>
                      <a:lnTo>
                        <a:pt x="4140" y="506"/>
                      </a:lnTo>
                      <a:lnTo>
                        <a:pt x="4098" y="460"/>
                      </a:lnTo>
                      <a:lnTo>
                        <a:pt x="4052" y="420"/>
                      </a:lnTo>
                      <a:lnTo>
                        <a:pt x="4001" y="385"/>
                      </a:lnTo>
                      <a:lnTo>
                        <a:pt x="3946" y="358"/>
                      </a:lnTo>
                      <a:lnTo>
                        <a:pt x="3888" y="337"/>
                      </a:lnTo>
                      <a:lnTo>
                        <a:pt x="3825" y="324"/>
                      </a:lnTo>
                      <a:lnTo>
                        <a:pt x="3760" y="320"/>
                      </a:lnTo>
                      <a:lnTo>
                        <a:pt x="799" y="320"/>
                      </a:lnTo>
                      <a:close/>
                      <a:moveTo>
                        <a:pt x="799" y="0"/>
                      </a:moveTo>
                      <a:lnTo>
                        <a:pt x="3760" y="0"/>
                      </a:lnTo>
                      <a:lnTo>
                        <a:pt x="3842" y="4"/>
                      </a:lnTo>
                      <a:lnTo>
                        <a:pt x="3921" y="16"/>
                      </a:lnTo>
                      <a:lnTo>
                        <a:pt x="3997" y="36"/>
                      </a:lnTo>
                      <a:lnTo>
                        <a:pt x="4070" y="62"/>
                      </a:lnTo>
                      <a:lnTo>
                        <a:pt x="4140" y="97"/>
                      </a:lnTo>
                      <a:lnTo>
                        <a:pt x="4206" y="137"/>
                      </a:lnTo>
                      <a:lnTo>
                        <a:pt x="4267" y="183"/>
                      </a:lnTo>
                      <a:lnTo>
                        <a:pt x="4324" y="234"/>
                      </a:lnTo>
                      <a:lnTo>
                        <a:pt x="4377" y="291"/>
                      </a:lnTo>
                      <a:lnTo>
                        <a:pt x="4422" y="352"/>
                      </a:lnTo>
                      <a:lnTo>
                        <a:pt x="4463" y="419"/>
                      </a:lnTo>
                      <a:lnTo>
                        <a:pt x="4496" y="488"/>
                      </a:lnTo>
                      <a:lnTo>
                        <a:pt x="4524" y="562"/>
                      </a:lnTo>
                      <a:lnTo>
                        <a:pt x="4543" y="639"/>
                      </a:lnTo>
                      <a:lnTo>
                        <a:pt x="4555" y="719"/>
                      </a:lnTo>
                      <a:lnTo>
                        <a:pt x="4560" y="800"/>
                      </a:lnTo>
                      <a:lnTo>
                        <a:pt x="4560" y="2630"/>
                      </a:lnTo>
                      <a:lnTo>
                        <a:pt x="4555" y="2710"/>
                      </a:lnTo>
                      <a:lnTo>
                        <a:pt x="4543" y="2788"/>
                      </a:lnTo>
                      <a:lnTo>
                        <a:pt x="4524" y="2864"/>
                      </a:lnTo>
                      <a:lnTo>
                        <a:pt x="4499" y="2936"/>
                      </a:lnTo>
                      <a:lnTo>
                        <a:pt x="4465" y="3006"/>
                      </a:lnTo>
                      <a:lnTo>
                        <a:pt x="4427" y="3071"/>
                      </a:lnTo>
                      <a:lnTo>
                        <a:pt x="4382" y="3132"/>
                      </a:lnTo>
                      <a:lnTo>
                        <a:pt x="4331" y="3189"/>
                      </a:lnTo>
                      <a:lnTo>
                        <a:pt x="4277" y="3240"/>
                      </a:lnTo>
                      <a:lnTo>
                        <a:pt x="4216" y="3286"/>
                      </a:lnTo>
                      <a:lnTo>
                        <a:pt x="4152" y="3326"/>
                      </a:lnTo>
                      <a:lnTo>
                        <a:pt x="4084" y="3361"/>
                      </a:lnTo>
                      <a:lnTo>
                        <a:pt x="4012" y="3389"/>
                      </a:lnTo>
                      <a:lnTo>
                        <a:pt x="3937" y="3410"/>
                      </a:lnTo>
                      <a:lnTo>
                        <a:pt x="3860" y="3424"/>
                      </a:lnTo>
                      <a:lnTo>
                        <a:pt x="3860" y="4222"/>
                      </a:lnTo>
                      <a:lnTo>
                        <a:pt x="3857" y="4252"/>
                      </a:lnTo>
                      <a:lnTo>
                        <a:pt x="3849" y="4283"/>
                      </a:lnTo>
                      <a:lnTo>
                        <a:pt x="3834" y="4311"/>
                      </a:lnTo>
                      <a:lnTo>
                        <a:pt x="3814" y="4334"/>
                      </a:lnTo>
                      <a:lnTo>
                        <a:pt x="3789" y="4354"/>
                      </a:lnTo>
                      <a:lnTo>
                        <a:pt x="3762" y="4369"/>
                      </a:lnTo>
                      <a:lnTo>
                        <a:pt x="3731" y="4379"/>
                      </a:lnTo>
                      <a:lnTo>
                        <a:pt x="3701" y="4381"/>
                      </a:lnTo>
                      <a:lnTo>
                        <a:pt x="3670" y="4379"/>
                      </a:lnTo>
                      <a:lnTo>
                        <a:pt x="3640" y="4369"/>
                      </a:lnTo>
                      <a:lnTo>
                        <a:pt x="3612" y="4355"/>
                      </a:lnTo>
                      <a:lnTo>
                        <a:pt x="3587" y="4334"/>
                      </a:lnTo>
                      <a:lnTo>
                        <a:pt x="2685" y="3431"/>
                      </a:lnTo>
                      <a:lnTo>
                        <a:pt x="799" y="3431"/>
                      </a:lnTo>
                      <a:lnTo>
                        <a:pt x="718" y="3426"/>
                      </a:lnTo>
                      <a:lnTo>
                        <a:pt x="639" y="3414"/>
                      </a:lnTo>
                      <a:lnTo>
                        <a:pt x="562" y="3395"/>
                      </a:lnTo>
                      <a:lnTo>
                        <a:pt x="489" y="3367"/>
                      </a:lnTo>
                      <a:lnTo>
                        <a:pt x="418" y="3333"/>
                      </a:lnTo>
                      <a:lnTo>
                        <a:pt x="353" y="3293"/>
                      </a:lnTo>
                      <a:lnTo>
                        <a:pt x="291" y="3247"/>
                      </a:lnTo>
                      <a:lnTo>
                        <a:pt x="234" y="3195"/>
                      </a:lnTo>
                      <a:lnTo>
                        <a:pt x="183" y="3139"/>
                      </a:lnTo>
                      <a:lnTo>
                        <a:pt x="137" y="3077"/>
                      </a:lnTo>
                      <a:lnTo>
                        <a:pt x="97" y="3011"/>
                      </a:lnTo>
                      <a:lnTo>
                        <a:pt x="62" y="2941"/>
                      </a:lnTo>
                      <a:lnTo>
                        <a:pt x="36" y="2867"/>
                      </a:lnTo>
                      <a:lnTo>
                        <a:pt x="17" y="2791"/>
                      </a:lnTo>
                      <a:lnTo>
                        <a:pt x="4" y="2712"/>
                      </a:lnTo>
                      <a:lnTo>
                        <a:pt x="0" y="2630"/>
                      </a:lnTo>
                      <a:lnTo>
                        <a:pt x="0" y="800"/>
                      </a:lnTo>
                      <a:lnTo>
                        <a:pt x="4" y="719"/>
                      </a:lnTo>
                      <a:lnTo>
                        <a:pt x="17" y="639"/>
                      </a:lnTo>
                      <a:lnTo>
                        <a:pt x="36" y="562"/>
                      </a:lnTo>
                      <a:lnTo>
                        <a:pt x="62" y="488"/>
                      </a:lnTo>
                      <a:lnTo>
                        <a:pt x="97" y="419"/>
                      </a:lnTo>
                      <a:lnTo>
                        <a:pt x="137" y="352"/>
                      </a:lnTo>
                      <a:lnTo>
                        <a:pt x="183" y="291"/>
                      </a:lnTo>
                      <a:lnTo>
                        <a:pt x="234" y="234"/>
                      </a:lnTo>
                      <a:lnTo>
                        <a:pt x="291" y="183"/>
                      </a:lnTo>
                      <a:lnTo>
                        <a:pt x="353" y="137"/>
                      </a:lnTo>
                      <a:lnTo>
                        <a:pt x="418" y="97"/>
                      </a:lnTo>
                      <a:lnTo>
                        <a:pt x="489" y="62"/>
                      </a:lnTo>
                      <a:lnTo>
                        <a:pt x="562" y="36"/>
                      </a:lnTo>
                      <a:lnTo>
                        <a:pt x="639" y="16"/>
                      </a:lnTo>
                      <a:lnTo>
                        <a:pt x="718" y="4"/>
                      </a:lnTo>
                      <a:lnTo>
                        <a:pt x="799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  <a:sp3d extrusionH="558800"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Freeform 18"/>
                <p:cNvSpPr>
                  <a:spLocks/>
                </p:cNvSpPr>
                <p:nvPr/>
              </p:nvSpPr>
              <p:spPr bwMode="auto">
                <a:xfrm>
                  <a:off x="3339" y="865"/>
                  <a:ext cx="1336" cy="160"/>
                </a:xfrm>
                <a:custGeom>
                  <a:avLst/>
                  <a:gdLst>
                    <a:gd name="T0" fmla="*/ 160 w 2673"/>
                    <a:gd name="T1" fmla="*/ 0 h 320"/>
                    <a:gd name="T2" fmla="*/ 2514 w 2673"/>
                    <a:gd name="T3" fmla="*/ 0 h 320"/>
                    <a:gd name="T4" fmla="*/ 2550 w 2673"/>
                    <a:gd name="T5" fmla="*/ 4 h 320"/>
                    <a:gd name="T6" fmla="*/ 2583 w 2673"/>
                    <a:gd name="T7" fmla="*/ 16 h 320"/>
                    <a:gd name="T8" fmla="*/ 2613 w 2673"/>
                    <a:gd name="T9" fmla="*/ 34 h 320"/>
                    <a:gd name="T10" fmla="*/ 2638 w 2673"/>
                    <a:gd name="T11" fmla="*/ 59 h 320"/>
                    <a:gd name="T12" fmla="*/ 2656 w 2673"/>
                    <a:gd name="T13" fmla="*/ 90 h 320"/>
                    <a:gd name="T14" fmla="*/ 2669 w 2673"/>
                    <a:gd name="T15" fmla="*/ 123 h 320"/>
                    <a:gd name="T16" fmla="*/ 2673 w 2673"/>
                    <a:gd name="T17" fmla="*/ 159 h 320"/>
                    <a:gd name="T18" fmla="*/ 2669 w 2673"/>
                    <a:gd name="T19" fmla="*/ 197 h 320"/>
                    <a:gd name="T20" fmla="*/ 2656 w 2673"/>
                    <a:gd name="T21" fmla="*/ 230 h 320"/>
                    <a:gd name="T22" fmla="*/ 2638 w 2673"/>
                    <a:gd name="T23" fmla="*/ 259 h 320"/>
                    <a:gd name="T24" fmla="*/ 2613 w 2673"/>
                    <a:gd name="T25" fmla="*/ 284 h 320"/>
                    <a:gd name="T26" fmla="*/ 2583 w 2673"/>
                    <a:gd name="T27" fmla="*/ 303 h 320"/>
                    <a:gd name="T28" fmla="*/ 2550 w 2673"/>
                    <a:gd name="T29" fmla="*/ 316 h 320"/>
                    <a:gd name="T30" fmla="*/ 2514 w 2673"/>
                    <a:gd name="T31" fmla="*/ 320 h 320"/>
                    <a:gd name="T32" fmla="*/ 160 w 2673"/>
                    <a:gd name="T33" fmla="*/ 320 h 320"/>
                    <a:gd name="T34" fmla="*/ 124 w 2673"/>
                    <a:gd name="T35" fmla="*/ 316 h 320"/>
                    <a:gd name="T36" fmla="*/ 89 w 2673"/>
                    <a:gd name="T37" fmla="*/ 303 h 320"/>
                    <a:gd name="T38" fmla="*/ 60 w 2673"/>
                    <a:gd name="T39" fmla="*/ 284 h 320"/>
                    <a:gd name="T40" fmla="*/ 35 w 2673"/>
                    <a:gd name="T41" fmla="*/ 259 h 320"/>
                    <a:gd name="T42" fmla="*/ 16 w 2673"/>
                    <a:gd name="T43" fmla="*/ 230 h 320"/>
                    <a:gd name="T44" fmla="*/ 5 w 2673"/>
                    <a:gd name="T45" fmla="*/ 197 h 320"/>
                    <a:gd name="T46" fmla="*/ 0 w 2673"/>
                    <a:gd name="T47" fmla="*/ 159 h 320"/>
                    <a:gd name="T48" fmla="*/ 5 w 2673"/>
                    <a:gd name="T49" fmla="*/ 123 h 320"/>
                    <a:gd name="T50" fmla="*/ 16 w 2673"/>
                    <a:gd name="T51" fmla="*/ 90 h 320"/>
                    <a:gd name="T52" fmla="*/ 35 w 2673"/>
                    <a:gd name="T53" fmla="*/ 59 h 320"/>
                    <a:gd name="T54" fmla="*/ 60 w 2673"/>
                    <a:gd name="T55" fmla="*/ 34 h 320"/>
                    <a:gd name="T56" fmla="*/ 89 w 2673"/>
                    <a:gd name="T57" fmla="*/ 16 h 320"/>
                    <a:gd name="T58" fmla="*/ 124 w 2673"/>
                    <a:gd name="T59" fmla="*/ 4 h 320"/>
                    <a:gd name="T60" fmla="*/ 160 w 2673"/>
                    <a:gd name="T61" fmla="*/ 0 h 3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673" h="320">
                      <a:moveTo>
                        <a:pt x="160" y="0"/>
                      </a:moveTo>
                      <a:lnTo>
                        <a:pt x="2514" y="0"/>
                      </a:lnTo>
                      <a:lnTo>
                        <a:pt x="2550" y="4"/>
                      </a:lnTo>
                      <a:lnTo>
                        <a:pt x="2583" y="16"/>
                      </a:lnTo>
                      <a:lnTo>
                        <a:pt x="2613" y="34"/>
                      </a:lnTo>
                      <a:lnTo>
                        <a:pt x="2638" y="59"/>
                      </a:lnTo>
                      <a:lnTo>
                        <a:pt x="2656" y="90"/>
                      </a:lnTo>
                      <a:lnTo>
                        <a:pt x="2669" y="123"/>
                      </a:lnTo>
                      <a:lnTo>
                        <a:pt x="2673" y="159"/>
                      </a:lnTo>
                      <a:lnTo>
                        <a:pt x="2669" y="197"/>
                      </a:lnTo>
                      <a:lnTo>
                        <a:pt x="2656" y="230"/>
                      </a:lnTo>
                      <a:lnTo>
                        <a:pt x="2638" y="259"/>
                      </a:lnTo>
                      <a:lnTo>
                        <a:pt x="2613" y="284"/>
                      </a:lnTo>
                      <a:lnTo>
                        <a:pt x="2583" y="303"/>
                      </a:lnTo>
                      <a:lnTo>
                        <a:pt x="2550" y="316"/>
                      </a:lnTo>
                      <a:lnTo>
                        <a:pt x="2514" y="320"/>
                      </a:lnTo>
                      <a:lnTo>
                        <a:pt x="160" y="320"/>
                      </a:lnTo>
                      <a:lnTo>
                        <a:pt x="124" y="316"/>
                      </a:lnTo>
                      <a:lnTo>
                        <a:pt x="89" y="303"/>
                      </a:lnTo>
                      <a:lnTo>
                        <a:pt x="60" y="284"/>
                      </a:lnTo>
                      <a:lnTo>
                        <a:pt x="35" y="259"/>
                      </a:lnTo>
                      <a:lnTo>
                        <a:pt x="16" y="230"/>
                      </a:lnTo>
                      <a:lnTo>
                        <a:pt x="5" y="197"/>
                      </a:lnTo>
                      <a:lnTo>
                        <a:pt x="0" y="159"/>
                      </a:lnTo>
                      <a:lnTo>
                        <a:pt x="5" y="123"/>
                      </a:lnTo>
                      <a:lnTo>
                        <a:pt x="16" y="90"/>
                      </a:lnTo>
                      <a:lnTo>
                        <a:pt x="35" y="59"/>
                      </a:lnTo>
                      <a:lnTo>
                        <a:pt x="60" y="34"/>
                      </a:lnTo>
                      <a:lnTo>
                        <a:pt x="89" y="16"/>
                      </a:lnTo>
                      <a:lnTo>
                        <a:pt x="124" y="4"/>
                      </a:lnTo>
                      <a:lnTo>
                        <a:pt x="16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  <a:sp3d extrusionH="558800"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Freeform 19"/>
                <p:cNvSpPr>
                  <a:spLocks/>
                </p:cNvSpPr>
                <p:nvPr/>
              </p:nvSpPr>
              <p:spPr bwMode="auto">
                <a:xfrm>
                  <a:off x="3339" y="1313"/>
                  <a:ext cx="1336" cy="160"/>
                </a:xfrm>
                <a:custGeom>
                  <a:avLst/>
                  <a:gdLst>
                    <a:gd name="T0" fmla="*/ 160 w 2673"/>
                    <a:gd name="T1" fmla="*/ 0 h 321"/>
                    <a:gd name="T2" fmla="*/ 2514 w 2673"/>
                    <a:gd name="T3" fmla="*/ 0 h 321"/>
                    <a:gd name="T4" fmla="*/ 2550 w 2673"/>
                    <a:gd name="T5" fmla="*/ 4 h 321"/>
                    <a:gd name="T6" fmla="*/ 2583 w 2673"/>
                    <a:gd name="T7" fmla="*/ 17 h 321"/>
                    <a:gd name="T8" fmla="*/ 2613 w 2673"/>
                    <a:gd name="T9" fmla="*/ 35 h 321"/>
                    <a:gd name="T10" fmla="*/ 2638 w 2673"/>
                    <a:gd name="T11" fmla="*/ 60 h 321"/>
                    <a:gd name="T12" fmla="*/ 2656 w 2673"/>
                    <a:gd name="T13" fmla="*/ 90 h 321"/>
                    <a:gd name="T14" fmla="*/ 2669 w 2673"/>
                    <a:gd name="T15" fmla="*/ 124 h 321"/>
                    <a:gd name="T16" fmla="*/ 2673 w 2673"/>
                    <a:gd name="T17" fmla="*/ 160 h 321"/>
                    <a:gd name="T18" fmla="*/ 2669 w 2673"/>
                    <a:gd name="T19" fmla="*/ 197 h 321"/>
                    <a:gd name="T20" fmla="*/ 2656 w 2673"/>
                    <a:gd name="T21" fmla="*/ 231 h 321"/>
                    <a:gd name="T22" fmla="*/ 2638 w 2673"/>
                    <a:gd name="T23" fmla="*/ 261 h 321"/>
                    <a:gd name="T24" fmla="*/ 2613 w 2673"/>
                    <a:gd name="T25" fmla="*/ 285 h 321"/>
                    <a:gd name="T26" fmla="*/ 2583 w 2673"/>
                    <a:gd name="T27" fmla="*/ 304 h 321"/>
                    <a:gd name="T28" fmla="*/ 2550 w 2673"/>
                    <a:gd name="T29" fmla="*/ 317 h 321"/>
                    <a:gd name="T30" fmla="*/ 2514 w 2673"/>
                    <a:gd name="T31" fmla="*/ 321 h 321"/>
                    <a:gd name="T32" fmla="*/ 160 w 2673"/>
                    <a:gd name="T33" fmla="*/ 321 h 321"/>
                    <a:gd name="T34" fmla="*/ 124 w 2673"/>
                    <a:gd name="T35" fmla="*/ 317 h 321"/>
                    <a:gd name="T36" fmla="*/ 89 w 2673"/>
                    <a:gd name="T37" fmla="*/ 304 h 321"/>
                    <a:gd name="T38" fmla="*/ 60 w 2673"/>
                    <a:gd name="T39" fmla="*/ 285 h 321"/>
                    <a:gd name="T40" fmla="*/ 35 w 2673"/>
                    <a:gd name="T41" fmla="*/ 261 h 321"/>
                    <a:gd name="T42" fmla="*/ 16 w 2673"/>
                    <a:gd name="T43" fmla="*/ 231 h 321"/>
                    <a:gd name="T44" fmla="*/ 5 w 2673"/>
                    <a:gd name="T45" fmla="*/ 197 h 321"/>
                    <a:gd name="T46" fmla="*/ 0 w 2673"/>
                    <a:gd name="T47" fmla="*/ 160 h 321"/>
                    <a:gd name="T48" fmla="*/ 5 w 2673"/>
                    <a:gd name="T49" fmla="*/ 124 h 321"/>
                    <a:gd name="T50" fmla="*/ 16 w 2673"/>
                    <a:gd name="T51" fmla="*/ 90 h 321"/>
                    <a:gd name="T52" fmla="*/ 35 w 2673"/>
                    <a:gd name="T53" fmla="*/ 60 h 321"/>
                    <a:gd name="T54" fmla="*/ 60 w 2673"/>
                    <a:gd name="T55" fmla="*/ 35 h 321"/>
                    <a:gd name="T56" fmla="*/ 89 w 2673"/>
                    <a:gd name="T57" fmla="*/ 17 h 321"/>
                    <a:gd name="T58" fmla="*/ 124 w 2673"/>
                    <a:gd name="T59" fmla="*/ 4 h 321"/>
                    <a:gd name="T60" fmla="*/ 160 w 2673"/>
                    <a:gd name="T61" fmla="*/ 0 h 3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673" h="321">
                      <a:moveTo>
                        <a:pt x="160" y="0"/>
                      </a:moveTo>
                      <a:lnTo>
                        <a:pt x="2514" y="0"/>
                      </a:lnTo>
                      <a:lnTo>
                        <a:pt x="2550" y="4"/>
                      </a:lnTo>
                      <a:lnTo>
                        <a:pt x="2583" y="17"/>
                      </a:lnTo>
                      <a:lnTo>
                        <a:pt x="2613" y="35"/>
                      </a:lnTo>
                      <a:lnTo>
                        <a:pt x="2638" y="60"/>
                      </a:lnTo>
                      <a:lnTo>
                        <a:pt x="2656" y="90"/>
                      </a:lnTo>
                      <a:lnTo>
                        <a:pt x="2669" y="124"/>
                      </a:lnTo>
                      <a:lnTo>
                        <a:pt x="2673" y="160"/>
                      </a:lnTo>
                      <a:lnTo>
                        <a:pt x="2669" y="197"/>
                      </a:lnTo>
                      <a:lnTo>
                        <a:pt x="2656" y="231"/>
                      </a:lnTo>
                      <a:lnTo>
                        <a:pt x="2638" y="261"/>
                      </a:lnTo>
                      <a:lnTo>
                        <a:pt x="2613" y="285"/>
                      </a:lnTo>
                      <a:lnTo>
                        <a:pt x="2583" y="304"/>
                      </a:lnTo>
                      <a:lnTo>
                        <a:pt x="2550" y="317"/>
                      </a:lnTo>
                      <a:lnTo>
                        <a:pt x="2514" y="321"/>
                      </a:lnTo>
                      <a:lnTo>
                        <a:pt x="160" y="321"/>
                      </a:lnTo>
                      <a:lnTo>
                        <a:pt x="124" y="317"/>
                      </a:lnTo>
                      <a:lnTo>
                        <a:pt x="89" y="304"/>
                      </a:lnTo>
                      <a:lnTo>
                        <a:pt x="60" y="285"/>
                      </a:lnTo>
                      <a:lnTo>
                        <a:pt x="35" y="261"/>
                      </a:lnTo>
                      <a:lnTo>
                        <a:pt x="16" y="231"/>
                      </a:lnTo>
                      <a:lnTo>
                        <a:pt x="5" y="197"/>
                      </a:lnTo>
                      <a:lnTo>
                        <a:pt x="0" y="160"/>
                      </a:lnTo>
                      <a:lnTo>
                        <a:pt x="5" y="124"/>
                      </a:lnTo>
                      <a:lnTo>
                        <a:pt x="16" y="90"/>
                      </a:lnTo>
                      <a:lnTo>
                        <a:pt x="35" y="60"/>
                      </a:lnTo>
                      <a:lnTo>
                        <a:pt x="60" y="35"/>
                      </a:lnTo>
                      <a:lnTo>
                        <a:pt x="89" y="17"/>
                      </a:lnTo>
                      <a:lnTo>
                        <a:pt x="124" y="4"/>
                      </a:lnTo>
                      <a:lnTo>
                        <a:pt x="16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  <a:sp3d extrusionH="558800"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7" name="Group 36"/>
            <p:cNvGrpSpPr/>
            <p:nvPr/>
          </p:nvGrpSpPr>
          <p:grpSpPr>
            <a:xfrm>
              <a:off x="1692323" y="2356080"/>
              <a:ext cx="5254387" cy="900753"/>
              <a:chOff x="1692323" y="2320119"/>
              <a:chExt cx="5254387" cy="900753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1692323" y="2320119"/>
                <a:ext cx="5254387" cy="900753"/>
                <a:chOff x="1692323" y="2320119"/>
                <a:chExt cx="5254387" cy="900753"/>
              </a:xfrm>
            </p:grpSpPr>
            <p:sp>
              <p:nvSpPr>
                <p:cNvPr id="3" name="Rectangle 2"/>
                <p:cNvSpPr/>
                <p:nvPr/>
              </p:nvSpPr>
              <p:spPr>
                <a:xfrm>
                  <a:off x="1692323" y="2320119"/>
                  <a:ext cx="1146672" cy="90075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sp3d extrusionH="5588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2838995" y="2320119"/>
                  <a:ext cx="4107715" cy="900753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sp3d extrusionH="5588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" name="Group 22"/>
              <p:cNvGrpSpPr>
                <a:grpSpLocks noChangeAspect="1"/>
              </p:cNvGrpSpPr>
              <p:nvPr/>
            </p:nvGrpSpPr>
            <p:grpSpPr bwMode="auto">
              <a:xfrm>
                <a:off x="6064354" y="2557925"/>
                <a:ext cx="540982" cy="425140"/>
                <a:chOff x="4789" y="608"/>
                <a:chExt cx="934" cy="734"/>
              </a:xfrm>
              <a:solidFill>
                <a:schemeClr val="bg1"/>
              </a:solidFill>
            </p:grpSpPr>
            <p:sp>
              <p:nvSpPr>
                <p:cNvPr id="34" name="Freeform 24"/>
                <p:cNvSpPr>
                  <a:spLocks noEditPoints="1"/>
                </p:cNvSpPr>
                <p:nvPr/>
              </p:nvSpPr>
              <p:spPr bwMode="auto">
                <a:xfrm>
                  <a:off x="4789" y="608"/>
                  <a:ext cx="734" cy="600"/>
                </a:xfrm>
                <a:custGeom>
                  <a:avLst/>
                  <a:gdLst>
                    <a:gd name="T0" fmla="*/ 1160 w 2936"/>
                    <a:gd name="T1" fmla="*/ 294 h 2402"/>
                    <a:gd name="T2" fmla="*/ 795 w 2936"/>
                    <a:gd name="T3" fmla="*/ 407 h 2402"/>
                    <a:gd name="T4" fmla="*/ 533 w 2936"/>
                    <a:gd name="T5" fmla="*/ 569 h 2402"/>
                    <a:gd name="T6" fmla="*/ 351 w 2936"/>
                    <a:gd name="T7" fmla="*/ 777 h 2402"/>
                    <a:gd name="T8" fmla="*/ 270 w 2936"/>
                    <a:gd name="T9" fmla="*/ 1007 h 2402"/>
                    <a:gd name="T10" fmla="*/ 295 w 2936"/>
                    <a:gd name="T11" fmla="*/ 1235 h 2402"/>
                    <a:gd name="T12" fmla="*/ 416 w 2936"/>
                    <a:gd name="T13" fmla="*/ 1449 h 2402"/>
                    <a:gd name="T14" fmla="*/ 624 w 2936"/>
                    <a:gd name="T15" fmla="*/ 1632 h 2402"/>
                    <a:gd name="T16" fmla="*/ 885 w 2936"/>
                    <a:gd name="T17" fmla="*/ 1923 h 2402"/>
                    <a:gd name="T18" fmla="*/ 1257 w 2936"/>
                    <a:gd name="T19" fmla="*/ 1855 h 2402"/>
                    <a:gd name="T20" fmla="*/ 1677 w 2936"/>
                    <a:gd name="T21" fmla="*/ 1856 h 2402"/>
                    <a:gd name="T22" fmla="*/ 2065 w 2936"/>
                    <a:gd name="T23" fmla="*/ 1760 h 2402"/>
                    <a:gd name="T24" fmla="*/ 2345 w 2936"/>
                    <a:gd name="T25" fmla="*/ 1611 h 2402"/>
                    <a:gd name="T26" fmla="*/ 2549 w 2936"/>
                    <a:gd name="T27" fmla="*/ 1412 h 2402"/>
                    <a:gd name="T28" fmla="*/ 2656 w 2936"/>
                    <a:gd name="T29" fmla="*/ 1187 h 2402"/>
                    <a:gd name="T30" fmla="*/ 2656 w 2936"/>
                    <a:gd name="T31" fmla="*/ 948 h 2402"/>
                    <a:gd name="T32" fmla="*/ 2549 w 2936"/>
                    <a:gd name="T33" fmla="*/ 723 h 2402"/>
                    <a:gd name="T34" fmla="*/ 2345 w 2936"/>
                    <a:gd name="T35" fmla="*/ 524 h 2402"/>
                    <a:gd name="T36" fmla="*/ 2065 w 2936"/>
                    <a:gd name="T37" fmla="*/ 375 h 2402"/>
                    <a:gd name="T38" fmla="*/ 1677 w 2936"/>
                    <a:gd name="T39" fmla="*/ 279 h 2402"/>
                    <a:gd name="T40" fmla="*/ 1468 w 2936"/>
                    <a:gd name="T41" fmla="*/ 0 h 2402"/>
                    <a:gd name="T42" fmla="*/ 1904 w 2936"/>
                    <a:gd name="T43" fmla="*/ 46 h 2402"/>
                    <a:gd name="T44" fmla="*/ 2288 w 2936"/>
                    <a:gd name="T45" fmla="*/ 180 h 2402"/>
                    <a:gd name="T46" fmla="*/ 2573 w 2936"/>
                    <a:gd name="T47" fmla="*/ 362 h 2402"/>
                    <a:gd name="T48" fmla="*/ 2786 w 2936"/>
                    <a:gd name="T49" fmla="*/ 593 h 2402"/>
                    <a:gd name="T50" fmla="*/ 2909 w 2936"/>
                    <a:gd name="T51" fmla="*/ 856 h 2402"/>
                    <a:gd name="T52" fmla="*/ 2934 w 2936"/>
                    <a:gd name="T53" fmla="*/ 1139 h 2402"/>
                    <a:gd name="T54" fmla="*/ 2860 w 2936"/>
                    <a:gd name="T55" fmla="*/ 1412 h 2402"/>
                    <a:gd name="T56" fmla="*/ 2689 w 2936"/>
                    <a:gd name="T57" fmla="*/ 1663 h 2402"/>
                    <a:gd name="T58" fmla="*/ 2439 w 2936"/>
                    <a:gd name="T59" fmla="*/ 1871 h 2402"/>
                    <a:gd name="T60" fmla="*/ 2108 w 2936"/>
                    <a:gd name="T61" fmla="*/ 2031 h 2402"/>
                    <a:gd name="T62" fmla="*/ 1692 w 2936"/>
                    <a:gd name="T63" fmla="*/ 2124 h 2402"/>
                    <a:gd name="T64" fmla="*/ 1287 w 2936"/>
                    <a:gd name="T65" fmla="*/ 2127 h 2402"/>
                    <a:gd name="T66" fmla="*/ 922 w 2936"/>
                    <a:gd name="T67" fmla="*/ 2213 h 2402"/>
                    <a:gd name="T68" fmla="*/ 522 w 2936"/>
                    <a:gd name="T69" fmla="*/ 2369 h 2402"/>
                    <a:gd name="T70" fmla="*/ 336 w 2936"/>
                    <a:gd name="T71" fmla="*/ 2402 h 2402"/>
                    <a:gd name="T72" fmla="*/ 281 w 2936"/>
                    <a:gd name="T73" fmla="*/ 2373 h 2402"/>
                    <a:gd name="T74" fmla="*/ 267 w 2936"/>
                    <a:gd name="T75" fmla="*/ 2328 h 2402"/>
                    <a:gd name="T76" fmla="*/ 272 w 2936"/>
                    <a:gd name="T77" fmla="*/ 2302 h 2402"/>
                    <a:gd name="T78" fmla="*/ 280 w 2936"/>
                    <a:gd name="T79" fmla="*/ 2288 h 2402"/>
                    <a:gd name="T80" fmla="*/ 289 w 2936"/>
                    <a:gd name="T81" fmla="*/ 2274 h 2402"/>
                    <a:gd name="T82" fmla="*/ 294 w 2936"/>
                    <a:gd name="T83" fmla="*/ 2270 h 2402"/>
                    <a:gd name="T84" fmla="*/ 303 w 2936"/>
                    <a:gd name="T85" fmla="*/ 2260 h 2402"/>
                    <a:gd name="T86" fmla="*/ 311 w 2936"/>
                    <a:gd name="T87" fmla="*/ 2250 h 2402"/>
                    <a:gd name="T88" fmla="*/ 341 w 2936"/>
                    <a:gd name="T89" fmla="*/ 2216 h 2402"/>
                    <a:gd name="T90" fmla="*/ 413 w 2936"/>
                    <a:gd name="T91" fmla="*/ 2136 h 2402"/>
                    <a:gd name="T92" fmla="*/ 488 w 2936"/>
                    <a:gd name="T93" fmla="*/ 2036 h 2402"/>
                    <a:gd name="T94" fmla="*/ 483 w 2936"/>
                    <a:gd name="T95" fmla="*/ 1859 h 2402"/>
                    <a:gd name="T96" fmla="*/ 242 w 2936"/>
                    <a:gd name="T97" fmla="*/ 1654 h 2402"/>
                    <a:gd name="T98" fmla="*/ 76 w 2936"/>
                    <a:gd name="T99" fmla="*/ 1407 h 2402"/>
                    <a:gd name="T100" fmla="*/ 3 w 2936"/>
                    <a:gd name="T101" fmla="*/ 1138 h 2402"/>
                    <a:gd name="T102" fmla="*/ 27 w 2936"/>
                    <a:gd name="T103" fmla="*/ 856 h 2402"/>
                    <a:gd name="T104" fmla="*/ 150 w 2936"/>
                    <a:gd name="T105" fmla="*/ 593 h 2402"/>
                    <a:gd name="T106" fmla="*/ 363 w 2936"/>
                    <a:gd name="T107" fmla="*/ 362 h 2402"/>
                    <a:gd name="T108" fmla="*/ 649 w 2936"/>
                    <a:gd name="T109" fmla="*/ 180 h 2402"/>
                    <a:gd name="T110" fmla="*/ 1032 w 2936"/>
                    <a:gd name="T111" fmla="*/ 46 h 2402"/>
                    <a:gd name="T112" fmla="*/ 1468 w 2936"/>
                    <a:gd name="T113" fmla="*/ 0 h 2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2936" h="2402">
                      <a:moveTo>
                        <a:pt x="1468" y="266"/>
                      </a:moveTo>
                      <a:lnTo>
                        <a:pt x="1364" y="270"/>
                      </a:lnTo>
                      <a:lnTo>
                        <a:pt x="1260" y="279"/>
                      </a:lnTo>
                      <a:lnTo>
                        <a:pt x="1160" y="294"/>
                      </a:lnTo>
                      <a:lnTo>
                        <a:pt x="1062" y="315"/>
                      </a:lnTo>
                      <a:lnTo>
                        <a:pt x="965" y="341"/>
                      </a:lnTo>
                      <a:lnTo>
                        <a:pt x="871" y="375"/>
                      </a:lnTo>
                      <a:lnTo>
                        <a:pt x="795" y="407"/>
                      </a:lnTo>
                      <a:lnTo>
                        <a:pt x="723" y="443"/>
                      </a:lnTo>
                      <a:lnTo>
                        <a:pt x="655" y="482"/>
                      </a:lnTo>
                      <a:lnTo>
                        <a:pt x="592" y="524"/>
                      </a:lnTo>
                      <a:lnTo>
                        <a:pt x="533" y="569"/>
                      </a:lnTo>
                      <a:lnTo>
                        <a:pt x="480" y="618"/>
                      </a:lnTo>
                      <a:lnTo>
                        <a:pt x="431" y="669"/>
                      </a:lnTo>
                      <a:lnTo>
                        <a:pt x="387" y="723"/>
                      </a:lnTo>
                      <a:lnTo>
                        <a:pt x="351" y="777"/>
                      </a:lnTo>
                      <a:lnTo>
                        <a:pt x="320" y="833"/>
                      </a:lnTo>
                      <a:lnTo>
                        <a:pt x="297" y="890"/>
                      </a:lnTo>
                      <a:lnTo>
                        <a:pt x="280" y="948"/>
                      </a:lnTo>
                      <a:lnTo>
                        <a:pt x="270" y="1007"/>
                      </a:lnTo>
                      <a:lnTo>
                        <a:pt x="267" y="1067"/>
                      </a:lnTo>
                      <a:lnTo>
                        <a:pt x="270" y="1124"/>
                      </a:lnTo>
                      <a:lnTo>
                        <a:pt x="279" y="1180"/>
                      </a:lnTo>
                      <a:lnTo>
                        <a:pt x="295" y="1235"/>
                      </a:lnTo>
                      <a:lnTo>
                        <a:pt x="317" y="1290"/>
                      </a:lnTo>
                      <a:lnTo>
                        <a:pt x="344" y="1344"/>
                      </a:lnTo>
                      <a:lnTo>
                        <a:pt x="378" y="1398"/>
                      </a:lnTo>
                      <a:lnTo>
                        <a:pt x="416" y="1449"/>
                      </a:lnTo>
                      <a:lnTo>
                        <a:pt x="461" y="1499"/>
                      </a:lnTo>
                      <a:lnTo>
                        <a:pt x="511" y="1545"/>
                      </a:lnTo>
                      <a:lnTo>
                        <a:pt x="565" y="1589"/>
                      </a:lnTo>
                      <a:lnTo>
                        <a:pt x="624" y="1632"/>
                      </a:lnTo>
                      <a:lnTo>
                        <a:pt x="689" y="1672"/>
                      </a:lnTo>
                      <a:lnTo>
                        <a:pt x="891" y="1789"/>
                      </a:lnTo>
                      <a:lnTo>
                        <a:pt x="818" y="1964"/>
                      </a:lnTo>
                      <a:lnTo>
                        <a:pt x="885" y="1923"/>
                      </a:lnTo>
                      <a:lnTo>
                        <a:pt x="947" y="1883"/>
                      </a:lnTo>
                      <a:lnTo>
                        <a:pt x="1039" y="1819"/>
                      </a:lnTo>
                      <a:lnTo>
                        <a:pt x="1149" y="1839"/>
                      </a:lnTo>
                      <a:lnTo>
                        <a:pt x="1257" y="1855"/>
                      </a:lnTo>
                      <a:lnTo>
                        <a:pt x="1364" y="1865"/>
                      </a:lnTo>
                      <a:lnTo>
                        <a:pt x="1468" y="1868"/>
                      </a:lnTo>
                      <a:lnTo>
                        <a:pt x="1574" y="1865"/>
                      </a:lnTo>
                      <a:lnTo>
                        <a:pt x="1677" y="1856"/>
                      </a:lnTo>
                      <a:lnTo>
                        <a:pt x="1777" y="1841"/>
                      </a:lnTo>
                      <a:lnTo>
                        <a:pt x="1875" y="1820"/>
                      </a:lnTo>
                      <a:lnTo>
                        <a:pt x="1971" y="1794"/>
                      </a:lnTo>
                      <a:lnTo>
                        <a:pt x="2065" y="1760"/>
                      </a:lnTo>
                      <a:lnTo>
                        <a:pt x="2142" y="1728"/>
                      </a:lnTo>
                      <a:lnTo>
                        <a:pt x="2215" y="1691"/>
                      </a:lnTo>
                      <a:lnTo>
                        <a:pt x="2282" y="1653"/>
                      </a:lnTo>
                      <a:lnTo>
                        <a:pt x="2345" y="1611"/>
                      </a:lnTo>
                      <a:lnTo>
                        <a:pt x="2403" y="1566"/>
                      </a:lnTo>
                      <a:lnTo>
                        <a:pt x="2457" y="1517"/>
                      </a:lnTo>
                      <a:lnTo>
                        <a:pt x="2506" y="1466"/>
                      </a:lnTo>
                      <a:lnTo>
                        <a:pt x="2549" y="1412"/>
                      </a:lnTo>
                      <a:lnTo>
                        <a:pt x="2586" y="1358"/>
                      </a:lnTo>
                      <a:lnTo>
                        <a:pt x="2616" y="1302"/>
                      </a:lnTo>
                      <a:lnTo>
                        <a:pt x="2640" y="1244"/>
                      </a:lnTo>
                      <a:lnTo>
                        <a:pt x="2656" y="1187"/>
                      </a:lnTo>
                      <a:lnTo>
                        <a:pt x="2666" y="1128"/>
                      </a:lnTo>
                      <a:lnTo>
                        <a:pt x="2670" y="1067"/>
                      </a:lnTo>
                      <a:lnTo>
                        <a:pt x="2666" y="1007"/>
                      </a:lnTo>
                      <a:lnTo>
                        <a:pt x="2656" y="948"/>
                      </a:lnTo>
                      <a:lnTo>
                        <a:pt x="2640" y="890"/>
                      </a:lnTo>
                      <a:lnTo>
                        <a:pt x="2616" y="833"/>
                      </a:lnTo>
                      <a:lnTo>
                        <a:pt x="2586" y="777"/>
                      </a:lnTo>
                      <a:lnTo>
                        <a:pt x="2549" y="723"/>
                      </a:lnTo>
                      <a:lnTo>
                        <a:pt x="2506" y="669"/>
                      </a:lnTo>
                      <a:lnTo>
                        <a:pt x="2457" y="618"/>
                      </a:lnTo>
                      <a:lnTo>
                        <a:pt x="2403" y="569"/>
                      </a:lnTo>
                      <a:lnTo>
                        <a:pt x="2345" y="524"/>
                      </a:lnTo>
                      <a:lnTo>
                        <a:pt x="2282" y="482"/>
                      </a:lnTo>
                      <a:lnTo>
                        <a:pt x="2215" y="443"/>
                      </a:lnTo>
                      <a:lnTo>
                        <a:pt x="2142" y="407"/>
                      </a:lnTo>
                      <a:lnTo>
                        <a:pt x="2065" y="375"/>
                      </a:lnTo>
                      <a:lnTo>
                        <a:pt x="1971" y="341"/>
                      </a:lnTo>
                      <a:lnTo>
                        <a:pt x="1875" y="315"/>
                      </a:lnTo>
                      <a:lnTo>
                        <a:pt x="1777" y="294"/>
                      </a:lnTo>
                      <a:lnTo>
                        <a:pt x="1677" y="279"/>
                      </a:lnTo>
                      <a:lnTo>
                        <a:pt x="1574" y="270"/>
                      </a:lnTo>
                      <a:lnTo>
                        <a:pt x="1468" y="266"/>
                      </a:lnTo>
                      <a:close/>
                      <a:moveTo>
                        <a:pt x="1468" y="0"/>
                      </a:moveTo>
                      <a:lnTo>
                        <a:pt x="1468" y="0"/>
                      </a:lnTo>
                      <a:lnTo>
                        <a:pt x="1582" y="2"/>
                      </a:lnTo>
                      <a:lnTo>
                        <a:pt x="1692" y="11"/>
                      </a:lnTo>
                      <a:lnTo>
                        <a:pt x="1799" y="26"/>
                      </a:lnTo>
                      <a:lnTo>
                        <a:pt x="1904" y="46"/>
                      </a:lnTo>
                      <a:lnTo>
                        <a:pt x="2007" y="72"/>
                      </a:lnTo>
                      <a:lnTo>
                        <a:pt x="2108" y="104"/>
                      </a:lnTo>
                      <a:lnTo>
                        <a:pt x="2206" y="143"/>
                      </a:lnTo>
                      <a:lnTo>
                        <a:pt x="2288" y="180"/>
                      </a:lnTo>
                      <a:lnTo>
                        <a:pt x="2367" y="220"/>
                      </a:lnTo>
                      <a:lnTo>
                        <a:pt x="2439" y="264"/>
                      </a:lnTo>
                      <a:lnTo>
                        <a:pt x="2508" y="311"/>
                      </a:lnTo>
                      <a:lnTo>
                        <a:pt x="2573" y="362"/>
                      </a:lnTo>
                      <a:lnTo>
                        <a:pt x="2633" y="415"/>
                      </a:lnTo>
                      <a:lnTo>
                        <a:pt x="2689" y="472"/>
                      </a:lnTo>
                      <a:lnTo>
                        <a:pt x="2741" y="532"/>
                      </a:lnTo>
                      <a:lnTo>
                        <a:pt x="2786" y="593"/>
                      </a:lnTo>
                      <a:lnTo>
                        <a:pt x="2826" y="657"/>
                      </a:lnTo>
                      <a:lnTo>
                        <a:pt x="2860" y="723"/>
                      </a:lnTo>
                      <a:lnTo>
                        <a:pt x="2887" y="788"/>
                      </a:lnTo>
                      <a:lnTo>
                        <a:pt x="2909" y="856"/>
                      </a:lnTo>
                      <a:lnTo>
                        <a:pt x="2925" y="926"/>
                      </a:lnTo>
                      <a:lnTo>
                        <a:pt x="2934" y="996"/>
                      </a:lnTo>
                      <a:lnTo>
                        <a:pt x="2936" y="1067"/>
                      </a:lnTo>
                      <a:lnTo>
                        <a:pt x="2934" y="1139"/>
                      </a:lnTo>
                      <a:lnTo>
                        <a:pt x="2925" y="1209"/>
                      </a:lnTo>
                      <a:lnTo>
                        <a:pt x="2909" y="1278"/>
                      </a:lnTo>
                      <a:lnTo>
                        <a:pt x="2887" y="1347"/>
                      </a:lnTo>
                      <a:lnTo>
                        <a:pt x="2860" y="1412"/>
                      </a:lnTo>
                      <a:lnTo>
                        <a:pt x="2826" y="1478"/>
                      </a:lnTo>
                      <a:lnTo>
                        <a:pt x="2786" y="1542"/>
                      </a:lnTo>
                      <a:lnTo>
                        <a:pt x="2741" y="1603"/>
                      </a:lnTo>
                      <a:lnTo>
                        <a:pt x="2689" y="1663"/>
                      </a:lnTo>
                      <a:lnTo>
                        <a:pt x="2633" y="1720"/>
                      </a:lnTo>
                      <a:lnTo>
                        <a:pt x="2573" y="1773"/>
                      </a:lnTo>
                      <a:lnTo>
                        <a:pt x="2508" y="1824"/>
                      </a:lnTo>
                      <a:lnTo>
                        <a:pt x="2439" y="1871"/>
                      </a:lnTo>
                      <a:lnTo>
                        <a:pt x="2367" y="1915"/>
                      </a:lnTo>
                      <a:lnTo>
                        <a:pt x="2288" y="1955"/>
                      </a:lnTo>
                      <a:lnTo>
                        <a:pt x="2206" y="1992"/>
                      </a:lnTo>
                      <a:lnTo>
                        <a:pt x="2108" y="2031"/>
                      </a:lnTo>
                      <a:lnTo>
                        <a:pt x="2007" y="2062"/>
                      </a:lnTo>
                      <a:lnTo>
                        <a:pt x="1904" y="2089"/>
                      </a:lnTo>
                      <a:lnTo>
                        <a:pt x="1799" y="2109"/>
                      </a:lnTo>
                      <a:lnTo>
                        <a:pt x="1692" y="2124"/>
                      </a:lnTo>
                      <a:lnTo>
                        <a:pt x="1580" y="2133"/>
                      </a:lnTo>
                      <a:lnTo>
                        <a:pt x="1468" y="2135"/>
                      </a:lnTo>
                      <a:lnTo>
                        <a:pt x="1378" y="2133"/>
                      </a:lnTo>
                      <a:lnTo>
                        <a:pt x="1287" y="2127"/>
                      </a:lnTo>
                      <a:lnTo>
                        <a:pt x="1195" y="2117"/>
                      </a:lnTo>
                      <a:lnTo>
                        <a:pt x="1102" y="2102"/>
                      </a:lnTo>
                      <a:lnTo>
                        <a:pt x="1013" y="2160"/>
                      </a:lnTo>
                      <a:lnTo>
                        <a:pt x="922" y="2213"/>
                      </a:lnTo>
                      <a:lnTo>
                        <a:pt x="827" y="2260"/>
                      </a:lnTo>
                      <a:lnTo>
                        <a:pt x="728" y="2302"/>
                      </a:lnTo>
                      <a:lnTo>
                        <a:pt x="626" y="2338"/>
                      </a:lnTo>
                      <a:lnTo>
                        <a:pt x="522" y="2369"/>
                      </a:lnTo>
                      <a:lnTo>
                        <a:pt x="469" y="2381"/>
                      </a:lnTo>
                      <a:lnTo>
                        <a:pt x="408" y="2391"/>
                      </a:lnTo>
                      <a:lnTo>
                        <a:pt x="343" y="2402"/>
                      </a:lnTo>
                      <a:lnTo>
                        <a:pt x="336" y="2402"/>
                      </a:lnTo>
                      <a:lnTo>
                        <a:pt x="321" y="2401"/>
                      </a:lnTo>
                      <a:lnTo>
                        <a:pt x="306" y="2395"/>
                      </a:lnTo>
                      <a:lnTo>
                        <a:pt x="293" y="2386"/>
                      </a:lnTo>
                      <a:lnTo>
                        <a:pt x="281" y="2373"/>
                      </a:lnTo>
                      <a:lnTo>
                        <a:pt x="273" y="2359"/>
                      </a:lnTo>
                      <a:lnTo>
                        <a:pt x="269" y="2342"/>
                      </a:lnTo>
                      <a:lnTo>
                        <a:pt x="268" y="2335"/>
                      </a:lnTo>
                      <a:lnTo>
                        <a:pt x="267" y="2328"/>
                      </a:lnTo>
                      <a:lnTo>
                        <a:pt x="268" y="2321"/>
                      </a:lnTo>
                      <a:lnTo>
                        <a:pt x="268" y="2314"/>
                      </a:lnTo>
                      <a:lnTo>
                        <a:pt x="270" y="2309"/>
                      </a:lnTo>
                      <a:lnTo>
                        <a:pt x="272" y="2302"/>
                      </a:lnTo>
                      <a:lnTo>
                        <a:pt x="277" y="2292"/>
                      </a:lnTo>
                      <a:lnTo>
                        <a:pt x="278" y="2292"/>
                      </a:lnTo>
                      <a:lnTo>
                        <a:pt x="279" y="2291"/>
                      </a:lnTo>
                      <a:lnTo>
                        <a:pt x="280" y="2288"/>
                      </a:lnTo>
                      <a:lnTo>
                        <a:pt x="283" y="2285"/>
                      </a:lnTo>
                      <a:lnTo>
                        <a:pt x="285" y="2280"/>
                      </a:lnTo>
                      <a:lnTo>
                        <a:pt x="287" y="2276"/>
                      </a:lnTo>
                      <a:lnTo>
                        <a:pt x="289" y="2274"/>
                      </a:lnTo>
                      <a:lnTo>
                        <a:pt x="292" y="2271"/>
                      </a:lnTo>
                      <a:lnTo>
                        <a:pt x="293" y="2270"/>
                      </a:lnTo>
                      <a:lnTo>
                        <a:pt x="293" y="2270"/>
                      </a:lnTo>
                      <a:lnTo>
                        <a:pt x="294" y="2270"/>
                      </a:lnTo>
                      <a:lnTo>
                        <a:pt x="295" y="2269"/>
                      </a:lnTo>
                      <a:lnTo>
                        <a:pt x="297" y="2267"/>
                      </a:lnTo>
                      <a:lnTo>
                        <a:pt x="300" y="2263"/>
                      </a:lnTo>
                      <a:lnTo>
                        <a:pt x="303" y="2260"/>
                      </a:lnTo>
                      <a:lnTo>
                        <a:pt x="305" y="2255"/>
                      </a:lnTo>
                      <a:lnTo>
                        <a:pt x="307" y="2252"/>
                      </a:lnTo>
                      <a:lnTo>
                        <a:pt x="310" y="2251"/>
                      </a:lnTo>
                      <a:lnTo>
                        <a:pt x="311" y="2250"/>
                      </a:lnTo>
                      <a:lnTo>
                        <a:pt x="311" y="2250"/>
                      </a:lnTo>
                      <a:lnTo>
                        <a:pt x="318" y="2242"/>
                      </a:lnTo>
                      <a:lnTo>
                        <a:pt x="328" y="2230"/>
                      </a:lnTo>
                      <a:lnTo>
                        <a:pt x="341" y="2216"/>
                      </a:lnTo>
                      <a:lnTo>
                        <a:pt x="359" y="2197"/>
                      </a:lnTo>
                      <a:lnTo>
                        <a:pt x="381" y="2174"/>
                      </a:lnTo>
                      <a:lnTo>
                        <a:pt x="399" y="2153"/>
                      </a:lnTo>
                      <a:lnTo>
                        <a:pt x="413" y="2136"/>
                      </a:lnTo>
                      <a:lnTo>
                        <a:pt x="425" y="2120"/>
                      </a:lnTo>
                      <a:lnTo>
                        <a:pt x="441" y="2100"/>
                      </a:lnTo>
                      <a:lnTo>
                        <a:pt x="459" y="2076"/>
                      </a:lnTo>
                      <a:lnTo>
                        <a:pt x="488" y="2036"/>
                      </a:lnTo>
                      <a:lnTo>
                        <a:pt x="512" y="1996"/>
                      </a:lnTo>
                      <a:lnTo>
                        <a:pt x="533" y="1952"/>
                      </a:lnTo>
                      <a:lnTo>
                        <a:pt x="555" y="1904"/>
                      </a:lnTo>
                      <a:lnTo>
                        <a:pt x="483" y="1859"/>
                      </a:lnTo>
                      <a:lnTo>
                        <a:pt x="416" y="1813"/>
                      </a:lnTo>
                      <a:lnTo>
                        <a:pt x="354" y="1763"/>
                      </a:lnTo>
                      <a:lnTo>
                        <a:pt x="295" y="1710"/>
                      </a:lnTo>
                      <a:lnTo>
                        <a:pt x="242" y="1654"/>
                      </a:lnTo>
                      <a:lnTo>
                        <a:pt x="193" y="1596"/>
                      </a:lnTo>
                      <a:lnTo>
                        <a:pt x="149" y="1535"/>
                      </a:lnTo>
                      <a:lnTo>
                        <a:pt x="109" y="1471"/>
                      </a:lnTo>
                      <a:lnTo>
                        <a:pt x="76" y="1407"/>
                      </a:lnTo>
                      <a:lnTo>
                        <a:pt x="49" y="1342"/>
                      </a:lnTo>
                      <a:lnTo>
                        <a:pt x="27" y="1275"/>
                      </a:lnTo>
                      <a:lnTo>
                        <a:pt x="12" y="1207"/>
                      </a:lnTo>
                      <a:lnTo>
                        <a:pt x="3" y="1138"/>
                      </a:lnTo>
                      <a:lnTo>
                        <a:pt x="0" y="1067"/>
                      </a:lnTo>
                      <a:lnTo>
                        <a:pt x="3" y="996"/>
                      </a:lnTo>
                      <a:lnTo>
                        <a:pt x="12" y="926"/>
                      </a:lnTo>
                      <a:lnTo>
                        <a:pt x="27" y="856"/>
                      </a:lnTo>
                      <a:lnTo>
                        <a:pt x="49" y="788"/>
                      </a:lnTo>
                      <a:lnTo>
                        <a:pt x="77" y="723"/>
                      </a:lnTo>
                      <a:lnTo>
                        <a:pt x="110" y="657"/>
                      </a:lnTo>
                      <a:lnTo>
                        <a:pt x="150" y="593"/>
                      </a:lnTo>
                      <a:lnTo>
                        <a:pt x="196" y="532"/>
                      </a:lnTo>
                      <a:lnTo>
                        <a:pt x="247" y="472"/>
                      </a:lnTo>
                      <a:lnTo>
                        <a:pt x="303" y="415"/>
                      </a:lnTo>
                      <a:lnTo>
                        <a:pt x="363" y="362"/>
                      </a:lnTo>
                      <a:lnTo>
                        <a:pt x="428" y="311"/>
                      </a:lnTo>
                      <a:lnTo>
                        <a:pt x="497" y="264"/>
                      </a:lnTo>
                      <a:lnTo>
                        <a:pt x="571" y="220"/>
                      </a:lnTo>
                      <a:lnTo>
                        <a:pt x="649" y="180"/>
                      </a:lnTo>
                      <a:lnTo>
                        <a:pt x="731" y="143"/>
                      </a:lnTo>
                      <a:lnTo>
                        <a:pt x="829" y="104"/>
                      </a:lnTo>
                      <a:lnTo>
                        <a:pt x="929" y="72"/>
                      </a:lnTo>
                      <a:lnTo>
                        <a:pt x="1032" y="46"/>
                      </a:lnTo>
                      <a:lnTo>
                        <a:pt x="1138" y="26"/>
                      </a:lnTo>
                      <a:lnTo>
                        <a:pt x="1246" y="11"/>
                      </a:lnTo>
                      <a:lnTo>
                        <a:pt x="1356" y="2"/>
                      </a:lnTo>
                      <a:lnTo>
                        <a:pt x="1468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  <a:sp3d extrusionH="558800"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" name="Freeform 25"/>
                <p:cNvSpPr>
                  <a:spLocks/>
                </p:cNvSpPr>
                <p:nvPr/>
              </p:nvSpPr>
              <p:spPr bwMode="auto">
                <a:xfrm>
                  <a:off x="5110" y="795"/>
                  <a:ext cx="613" cy="547"/>
                </a:xfrm>
                <a:custGeom>
                  <a:avLst/>
                  <a:gdLst>
                    <a:gd name="T0" fmla="*/ 2016 w 2453"/>
                    <a:gd name="T1" fmla="*/ 91 h 2186"/>
                    <a:gd name="T2" fmla="*/ 2199 w 2453"/>
                    <a:gd name="T3" fmla="*/ 251 h 2186"/>
                    <a:gd name="T4" fmla="*/ 2339 w 2453"/>
                    <a:gd name="T5" fmla="*/ 435 h 2186"/>
                    <a:gd name="T6" fmla="*/ 2425 w 2453"/>
                    <a:gd name="T7" fmla="*/ 637 h 2186"/>
                    <a:gd name="T8" fmla="*/ 2453 w 2453"/>
                    <a:gd name="T9" fmla="*/ 852 h 2186"/>
                    <a:gd name="T10" fmla="*/ 2426 w 2453"/>
                    <a:gd name="T11" fmla="*/ 1059 h 2186"/>
                    <a:gd name="T12" fmla="*/ 2344 w 2453"/>
                    <a:gd name="T13" fmla="*/ 1257 h 2186"/>
                    <a:gd name="T14" fmla="*/ 2212 w 2453"/>
                    <a:gd name="T15" fmla="*/ 1438 h 2186"/>
                    <a:gd name="T16" fmla="*/ 2038 w 2453"/>
                    <a:gd name="T17" fmla="*/ 1596 h 2186"/>
                    <a:gd name="T18" fmla="*/ 1920 w 2453"/>
                    <a:gd name="T19" fmla="*/ 1736 h 2186"/>
                    <a:gd name="T20" fmla="*/ 1994 w 2453"/>
                    <a:gd name="T21" fmla="*/ 1860 h 2186"/>
                    <a:gd name="T22" fmla="*/ 2040 w 2453"/>
                    <a:gd name="T23" fmla="*/ 1921 h 2186"/>
                    <a:gd name="T24" fmla="*/ 2095 w 2453"/>
                    <a:gd name="T25" fmla="*/ 1982 h 2186"/>
                    <a:gd name="T26" fmla="*/ 2136 w 2453"/>
                    <a:gd name="T27" fmla="*/ 2026 h 2186"/>
                    <a:gd name="T28" fmla="*/ 2148 w 2453"/>
                    <a:gd name="T29" fmla="*/ 2040 h 2186"/>
                    <a:gd name="T30" fmla="*/ 2158 w 2453"/>
                    <a:gd name="T31" fmla="*/ 2051 h 2186"/>
                    <a:gd name="T32" fmla="*/ 2166 w 2453"/>
                    <a:gd name="T33" fmla="*/ 2060 h 2186"/>
                    <a:gd name="T34" fmla="*/ 2174 w 2453"/>
                    <a:gd name="T35" fmla="*/ 2073 h 2186"/>
                    <a:gd name="T36" fmla="*/ 2182 w 2453"/>
                    <a:gd name="T37" fmla="*/ 2087 h 2186"/>
                    <a:gd name="T38" fmla="*/ 2185 w 2453"/>
                    <a:gd name="T39" fmla="*/ 2099 h 2186"/>
                    <a:gd name="T40" fmla="*/ 2188 w 2453"/>
                    <a:gd name="T41" fmla="*/ 2110 h 2186"/>
                    <a:gd name="T42" fmla="*/ 2185 w 2453"/>
                    <a:gd name="T43" fmla="*/ 2113 h 2186"/>
                    <a:gd name="T44" fmla="*/ 2184 w 2453"/>
                    <a:gd name="T45" fmla="*/ 2126 h 2186"/>
                    <a:gd name="T46" fmla="*/ 2157 w 2453"/>
                    <a:gd name="T47" fmla="*/ 2171 h 2186"/>
                    <a:gd name="T48" fmla="*/ 2112 w 2453"/>
                    <a:gd name="T49" fmla="*/ 2186 h 2186"/>
                    <a:gd name="T50" fmla="*/ 1932 w 2453"/>
                    <a:gd name="T51" fmla="*/ 2153 h 2186"/>
                    <a:gd name="T52" fmla="*/ 1626 w 2453"/>
                    <a:gd name="T53" fmla="*/ 2044 h 2186"/>
                    <a:gd name="T54" fmla="*/ 1353 w 2453"/>
                    <a:gd name="T55" fmla="*/ 1885 h 2186"/>
                    <a:gd name="T56" fmla="*/ 1076 w 2453"/>
                    <a:gd name="T57" fmla="*/ 1917 h 2186"/>
                    <a:gd name="T58" fmla="*/ 765 w 2453"/>
                    <a:gd name="T59" fmla="*/ 1908 h 2186"/>
                    <a:gd name="T60" fmla="*/ 456 w 2453"/>
                    <a:gd name="T61" fmla="*/ 1850 h 2186"/>
                    <a:gd name="T62" fmla="*/ 174 w 2453"/>
                    <a:gd name="T63" fmla="*/ 1744 h 2186"/>
                    <a:gd name="T64" fmla="*/ 57 w 2453"/>
                    <a:gd name="T65" fmla="*/ 1647 h 2186"/>
                    <a:gd name="T66" fmla="*/ 184 w 2453"/>
                    <a:gd name="T67" fmla="*/ 1652 h 2186"/>
                    <a:gd name="T68" fmla="*/ 513 w 2453"/>
                    <a:gd name="T69" fmla="*/ 1629 h 2186"/>
                    <a:gd name="T70" fmla="*/ 829 w 2453"/>
                    <a:gd name="T71" fmla="*/ 1559 h 2186"/>
                    <a:gd name="T72" fmla="*/ 1121 w 2453"/>
                    <a:gd name="T73" fmla="*/ 1444 h 2186"/>
                    <a:gd name="T74" fmla="*/ 1380 w 2453"/>
                    <a:gd name="T75" fmla="*/ 1290 h 2186"/>
                    <a:gd name="T76" fmla="*/ 1581 w 2453"/>
                    <a:gd name="T77" fmla="*/ 1114 h 2186"/>
                    <a:gd name="T78" fmla="*/ 1737 w 2453"/>
                    <a:gd name="T79" fmla="*/ 918 h 2186"/>
                    <a:gd name="T80" fmla="*/ 1848 w 2453"/>
                    <a:gd name="T81" fmla="*/ 702 h 2186"/>
                    <a:gd name="T82" fmla="*/ 1909 w 2453"/>
                    <a:gd name="T83" fmla="*/ 475 h 2186"/>
                    <a:gd name="T84" fmla="*/ 1917 w 2453"/>
                    <a:gd name="T85" fmla="*/ 237 h 2186"/>
                    <a:gd name="T86" fmla="*/ 1871 w 2453"/>
                    <a:gd name="T87" fmla="*/ 0 h 2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453" h="2186">
                      <a:moveTo>
                        <a:pt x="1871" y="0"/>
                      </a:moveTo>
                      <a:lnTo>
                        <a:pt x="1946" y="44"/>
                      </a:lnTo>
                      <a:lnTo>
                        <a:pt x="2016" y="91"/>
                      </a:lnTo>
                      <a:lnTo>
                        <a:pt x="2081" y="142"/>
                      </a:lnTo>
                      <a:lnTo>
                        <a:pt x="2142" y="194"/>
                      </a:lnTo>
                      <a:lnTo>
                        <a:pt x="2199" y="251"/>
                      </a:lnTo>
                      <a:lnTo>
                        <a:pt x="2250" y="310"/>
                      </a:lnTo>
                      <a:lnTo>
                        <a:pt x="2297" y="372"/>
                      </a:lnTo>
                      <a:lnTo>
                        <a:pt x="2339" y="435"/>
                      </a:lnTo>
                      <a:lnTo>
                        <a:pt x="2374" y="501"/>
                      </a:lnTo>
                      <a:lnTo>
                        <a:pt x="2402" y="569"/>
                      </a:lnTo>
                      <a:lnTo>
                        <a:pt x="2425" y="637"/>
                      </a:lnTo>
                      <a:lnTo>
                        <a:pt x="2441" y="708"/>
                      </a:lnTo>
                      <a:lnTo>
                        <a:pt x="2450" y="779"/>
                      </a:lnTo>
                      <a:lnTo>
                        <a:pt x="2453" y="852"/>
                      </a:lnTo>
                      <a:lnTo>
                        <a:pt x="2451" y="922"/>
                      </a:lnTo>
                      <a:lnTo>
                        <a:pt x="2442" y="991"/>
                      </a:lnTo>
                      <a:lnTo>
                        <a:pt x="2426" y="1059"/>
                      </a:lnTo>
                      <a:lnTo>
                        <a:pt x="2406" y="1126"/>
                      </a:lnTo>
                      <a:lnTo>
                        <a:pt x="2378" y="1192"/>
                      </a:lnTo>
                      <a:lnTo>
                        <a:pt x="2344" y="1257"/>
                      </a:lnTo>
                      <a:lnTo>
                        <a:pt x="2306" y="1319"/>
                      </a:lnTo>
                      <a:lnTo>
                        <a:pt x="2261" y="1381"/>
                      </a:lnTo>
                      <a:lnTo>
                        <a:pt x="2212" y="1438"/>
                      </a:lnTo>
                      <a:lnTo>
                        <a:pt x="2158" y="1494"/>
                      </a:lnTo>
                      <a:lnTo>
                        <a:pt x="2100" y="1546"/>
                      </a:lnTo>
                      <a:lnTo>
                        <a:pt x="2038" y="1596"/>
                      </a:lnTo>
                      <a:lnTo>
                        <a:pt x="1971" y="1644"/>
                      </a:lnTo>
                      <a:lnTo>
                        <a:pt x="1898" y="1688"/>
                      </a:lnTo>
                      <a:lnTo>
                        <a:pt x="1920" y="1736"/>
                      </a:lnTo>
                      <a:lnTo>
                        <a:pt x="1942" y="1780"/>
                      </a:lnTo>
                      <a:lnTo>
                        <a:pt x="1965" y="1821"/>
                      </a:lnTo>
                      <a:lnTo>
                        <a:pt x="1994" y="1860"/>
                      </a:lnTo>
                      <a:lnTo>
                        <a:pt x="2012" y="1884"/>
                      </a:lnTo>
                      <a:lnTo>
                        <a:pt x="2028" y="1904"/>
                      </a:lnTo>
                      <a:lnTo>
                        <a:pt x="2040" y="1921"/>
                      </a:lnTo>
                      <a:lnTo>
                        <a:pt x="2054" y="1938"/>
                      </a:lnTo>
                      <a:lnTo>
                        <a:pt x="2072" y="1958"/>
                      </a:lnTo>
                      <a:lnTo>
                        <a:pt x="2095" y="1982"/>
                      </a:lnTo>
                      <a:lnTo>
                        <a:pt x="2112" y="2000"/>
                      </a:lnTo>
                      <a:lnTo>
                        <a:pt x="2125" y="2015"/>
                      </a:lnTo>
                      <a:lnTo>
                        <a:pt x="2136" y="2026"/>
                      </a:lnTo>
                      <a:lnTo>
                        <a:pt x="2142" y="2034"/>
                      </a:lnTo>
                      <a:lnTo>
                        <a:pt x="2145" y="2036"/>
                      </a:lnTo>
                      <a:lnTo>
                        <a:pt x="2148" y="2040"/>
                      </a:lnTo>
                      <a:lnTo>
                        <a:pt x="2151" y="2043"/>
                      </a:lnTo>
                      <a:lnTo>
                        <a:pt x="2155" y="2048"/>
                      </a:lnTo>
                      <a:lnTo>
                        <a:pt x="2158" y="2051"/>
                      </a:lnTo>
                      <a:lnTo>
                        <a:pt x="2160" y="2053"/>
                      </a:lnTo>
                      <a:lnTo>
                        <a:pt x="2163" y="2057"/>
                      </a:lnTo>
                      <a:lnTo>
                        <a:pt x="2166" y="2060"/>
                      </a:lnTo>
                      <a:lnTo>
                        <a:pt x="2168" y="2065"/>
                      </a:lnTo>
                      <a:lnTo>
                        <a:pt x="2172" y="2069"/>
                      </a:lnTo>
                      <a:lnTo>
                        <a:pt x="2174" y="2073"/>
                      </a:lnTo>
                      <a:lnTo>
                        <a:pt x="2176" y="2076"/>
                      </a:lnTo>
                      <a:lnTo>
                        <a:pt x="2181" y="2086"/>
                      </a:lnTo>
                      <a:lnTo>
                        <a:pt x="2182" y="2087"/>
                      </a:lnTo>
                      <a:lnTo>
                        <a:pt x="2182" y="2090"/>
                      </a:lnTo>
                      <a:lnTo>
                        <a:pt x="2184" y="2093"/>
                      </a:lnTo>
                      <a:lnTo>
                        <a:pt x="2185" y="2099"/>
                      </a:lnTo>
                      <a:lnTo>
                        <a:pt x="2187" y="2103"/>
                      </a:lnTo>
                      <a:lnTo>
                        <a:pt x="2188" y="2107"/>
                      </a:lnTo>
                      <a:lnTo>
                        <a:pt x="2188" y="2110"/>
                      </a:lnTo>
                      <a:lnTo>
                        <a:pt x="2188" y="2111"/>
                      </a:lnTo>
                      <a:lnTo>
                        <a:pt x="2187" y="2112"/>
                      </a:lnTo>
                      <a:lnTo>
                        <a:pt x="2185" y="2113"/>
                      </a:lnTo>
                      <a:lnTo>
                        <a:pt x="2184" y="2116"/>
                      </a:lnTo>
                      <a:lnTo>
                        <a:pt x="2184" y="2120"/>
                      </a:lnTo>
                      <a:lnTo>
                        <a:pt x="2184" y="2126"/>
                      </a:lnTo>
                      <a:lnTo>
                        <a:pt x="2179" y="2144"/>
                      </a:lnTo>
                      <a:lnTo>
                        <a:pt x="2170" y="2159"/>
                      </a:lnTo>
                      <a:lnTo>
                        <a:pt x="2157" y="2171"/>
                      </a:lnTo>
                      <a:lnTo>
                        <a:pt x="2143" y="2180"/>
                      </a:lnTo>
                      <a:lnTo>
                        <a:pt x="2128" y="2185"/>
                      </a:lnTo>
                      <a:lnTo>
                        <a:pt x="2112" y="2186"/>
                      </a:lnTo>
                      <a:lnTo>
                        <a:pt x="2045" y="2176"/>
                      </a:lnTo>
                      <a:lnTo>
                        <a:pt x="1986" y="2165"/>
                      </a:lnTo>
                      <a:lnTo>
                        <a:pt x="1932" y="2153"/>
                      </a:lnTo>
                      <a:lnTo>
                        <a:pt x="1827" y="2123"/>
                      </a:lnTo>
                      <a:lnTo>
                        <a:pt x="1725" y="2086"/>
                      </a:lnTo>
                      <a:lnTo>
                        <a:pt x="1626" y="2044"/>
                      </a:lnTo>
                      <a:lnTo>
                        <a:pt x="1532" y="1997"/>
                      </a:lnTo>
                      <a:lnTo>
                        <a:pt x="1440" y="1944"/>
                      </a:lnTo>
                      <a:lnTo>
                        <a:pt x="1353" y="1885"/>
                      </a:lnTo>
                      <a:lnTo>
                        <a:pt x="1259" y="1900"/>
                      </a:lnTo>
                      <a:lnTo>
                        <a:pt x="1167" y="1910"/>
                      </a:lnTo>
                      <a:lnTo>
                        <a:pt x="1076" y="1917"/>
                      </a:lnTo>
                      <a:lnTo>
                        <a:pt x="985" y="1919"/>
                      </a:lnTo>
                      <a:lnTo>
                        <a:pt x="874" y="1916"/>
                      </a:lnTo>
                      <a:lnTo>
                        <a:pt x="765" y="1908"/>
                      </a:lnTo>
                      <a:lnTo>
                        <a:pt x="659" y="1895"/>
                      </a:lnTo>
                      <a:lnTo>
                        <a:pt x="556" y="1875"/>
                      </a:lnTo>
                      <a:lnTo>
                        <a:pt x="456" y="1850"/>
                      </a:lnTo>
                      <a:lnTo>
                        <a:pt x="360" y="1820"/>
                      </a:lnTo>
                      <a:lnTo>
                        <a:pt x="266" y="1784"/>
                      </a:lnTo>
                      <a:lnTo>
                        <a:pt x="174" y="1744"/>
                      </a:lnTo>
                      <a:lnTo>
                        <a:pt x="87" y="1696"/>
                      </a:lnTo>
                      <a:lnTo>
                        <a:pt x="0" y="1644"/>
                      </a:lnTo>
                      <a:lnTo>
                        <a:pt x="57" y="1647"/>
                      </a:lnTo>
                      <a:lnTo>
                        <a:pt x="107" y="1651"/>
                      </a:lnTo>
                      <a:lnTo>
                        <a:pt x="149" y="1652"/>
                      </a:lnTo>
                      <a:lnTo>
                        <a:pt x="184" y="1652"/>
                      </a:lnTo>
                      <a:lnTo>
                        <a:pt x="295" y="1649"/>
                      </a:lnTo>
                      <a:lnTo>
                        <a:pt x="405" y="1641"/>
                      </a:lnTo>
                      <a:lnTo>
                        <a:pt x="513" y="1629"/>
                      </a:lnTo>
                      <a:lnTo>
                        <a:pt x="620" y="1611"/>
                      </a:lnTo>
                      <a:lnTo>
                        <a:pt x="725" y="1587"/>
                      </a:lnTo>
                      <a:lnTo>
                        <a:pt x="829" y="1559"/>
                      </a:lnTo>
                      <a:lnTo>
                        <a:pt x="929" y="1525"/>
                      </a:lnTo>
                      <a:lnTo>
                        <a:pt x="1027" y="1487"/>
                      </a:lnTo>
                      <a:lnTo>
                        <a:pt x="1121" y="1444"/>
                      </a:lnTo>
                      <a:lnTo>
                        <a:pt x="1211" y="1398"/>
                      </a:lnTo>
                      <a:lnTo>
                        <a:pt x="1297" y="1345"/>
                      </a:lnTo>
                      <a:lnTo>
                        <a:pt x="1380" y="1290"/>
                      </a:lnTo>
                      <a:lnTo>
                        <a:pt x="1451" y="1233"/>
                      </a:lnTo>
                      <a:lnTo>
                        <a:pt x="1518" y="1175"/>
                      </a:lnTo>
                      <a:lnTo>
                        <a:pt x="1581" y="1114"/>
                      </a:lnTo>
                      <a:lnTo>
                        <a:pt x="1637" y="1050"/>
                      </a:lnTo>
                      <a:lnTo>
                        <a:pt x="1690" y="986"/>
                      </a:lnTo>
                      <a:lnTo>
                        <a:pt x="1737" y="918"/>
                      </a:lnTo>
                      <a:lnTo>
                        <a:pt x="1780" y="847"/>
                      </a:lnTo>
                      <a:lnTo>
                        <a:pt x="1817" y="775"/>
                      </a:lnTo>
                      <a:lnTo>
                        <a:pt x="1848" y="702"/>
                      </a:lnTo>
                      <a:lnTo>
                        <a:pt x="1875" y="627"/>
                      </a:lnTo>
                      <a:lnTo>
                        <a:pt x="1894" y="551"/>
                      </a:lnTo>
                      <a:lnTo>
                        <a:pt x="1909" y="475"/>
                      </a:lnTo>
                      <a:lnTo>
                        <a:pt x="1917" y="397"/>
                      </a:lnTo>
                      <a:lnTo>
                        <a:pt x="1920" y="317"/>
                      </a:lnTo>
                      <a:lnTo>
                        <a:pt x="1917" y="237"/>
                      </a:lnTo>
                      <a:lnTo>
                        <a:pt x="1907" y="157"/>
                      </a:lnTo>
                      <a:lnTo>
                        <a:pt x="1893" y="79"/>
                      </a:lnTo>
                      <a:lnTo>
                        <a:pt x="1871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  <a:sp3d extrusionH="558800"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53" name="Group 52"/>
          <p:cNvGrpSpPr/>
          <p:nvPr/>
        </p:nvGrpSpPr>
        <p:grpSpPr>
          <a:xfrm>
            <a:off x="905367" y="1380818"/>
            <a:ext cx="3864383" cy="731520"/>
            <a:chOff x="925063" y="1808566"/>
            <a:chExt cx="3864383" cy="731520"/>
          </a:xfrm>
        </p:grpSpPr>
        <p:sp>
          <p:nvSpPr>
            <p:cNvPr id="41" name="Oval 40"/>
            <p:cNvSpPr/>
            <p:nvPr/>
          </p:nvSpPr>
          <p:spPr>
            <a:xfrm>
              <a:off x="925063" y="1808566"/>
              <a:ext cx="731520" cy="73152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-150" normalizeH="0" baseline="0" noProof="0" dirty="0">
                  <a:ln>
                    <a:noFill/>
                  </a:ln>
                  <a:solidFill>
                    <a:srgbClr val="09AEF2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01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794544" y="1851161"/>
              <a:ext cx="299490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905367" y="2575057"/>
            <a:ext cx="4063719" cy="731520"/>
            <a:chOff x="925063" y="2967106"/>
            <a:chExt cx="4063719" cy="731520"/>
          </a:xfrm>
        </p:grpSpPr>
        <p:sp>
          <p:nvSpPr>
            <p:cNvPr id="42" name="Oval 41"/>
            <p:cNvSpPr/>
            <p:nvPr/>
          </p:nvSpPr>
          <p:spPr>
            <a:xfrm>
              <a:off x="925063" y="2967106"/>
              <a:ext cx="731520" cy="73152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-150" normalizeH="0" baseline="0" noProof="0" dirty="0">
                  <a:ln>
                    <a:noFill/>
                  </a:ln>
                  <a:solidFill>
                    <a:srgbClr val="159192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02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794544" y="3009701"/>
              <a:ext cx="319423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05367" y="3769296"/>
            <a:ext cx="4063719" cy="731520"/>
            <a:chOff x="925063" y="4125646"/>
            <a:chExt cx="4063719" cy="731520"/>
          </a:xfrm>
        </p:grpSpPr>
        <p:sp>
          <p:nvSpPr>
            <p:cNvPr id="43" name="Oval 42"/>
            <p:cNvSpPr/>
            <p:nvPr/>
          </p:nvSpPr>
          <p:spPr>
            <a:xfrm>
              <a:off x="925063" y="4125646"/>
              <a:ext cx="731520" cy="73152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-150" normalizeH="0" baseline="0" noProof="0" dirty="0">
                  <a:ln>
                    <a:noFill/>
                  </a:ln>
                  <a:solidFill>
                    <a:srgbClr val="6DCF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03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794544" y="4168241"/>
              <a:ext cx="319423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905367" y="4963534"/>
            <a:ext cx="4063719" cy="731520"/>
            <a:chOff x="925063" y="5284185"/>
            <a:chExt cx="4063719" cy="731520"/>
          </a:xfrm>
        </p:grpSpPr>
        <p:sp>
          <p:nvSpPr>
            <p:cNvPr id="44" name="Oval 43"/>
            <p:cNvSpPr/>
            <p:nvPr/>
          </p:nvSpPr>
          <p:spPr>
            <a:xfrm>
              <a:off x="925063" y="5284185"/>
              <a:ext cx="731520" cy="73152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-150" normalizeH="0" baseline="0" noProof="0" dirty="0">
                  <a:ln>
                    <a:noFill/>
                  </a:ln>
                  <a:solidFill>
                    <a:srgbClr val="FCC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04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794544" y="5326780"/>
              <a:ext cx="319423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037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4883150" y="4235180"/>
            <a:ext cx="2743200" cy="2743200"/>
            <a:chOff x="4044950" y="1879600"/>
            <a:chExt cx="2743200" cy="2743200"/>
          </a:xfrm>
          <a:effectLst/>
          <a:scene3d>
            <a:camera prst="isometricOffAxis2Top"/>
            <a:lightRig rig="threePt" dir="t"/>
          </a:scene3d>
        </p:grpSpPr>
        <p:sp>
          <p:nvSpPr>
            <p:cNvPr id="2" name="Donut 1"/>
            <p:cNvSpPr/>
            <p:nvPr/>
          </p:nvSpPr>
          <p:spPr>
            <a:xfrm>
              <a:off x="4044950" y="1879600"/>
              <a:ext cx="2743200" cy="2743200"/>
            </a:xfrm>
            <a:prstGeom prst="donut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p3d z="857250" extrusionH="3556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Donut 2"/>
            <p:cNvSpPr/>
            <p:nvPr/>
          </p:nvSpPr>
          <p:spPr>
            <a:xfrm>
              <a:off x="4044950" y="1879600"/>
              <a:ext cx="2743200" cy="2743200"/>
            </a:xfrm>
            <a:prstGeom prst="donut">
              <a:avLst/>
            </a:prstGeom>
            <a:solidFill>
              <a:schemeClr val="accent1"/>
            </a:solidFill>
            <a:ln>
              <a:noFill/>
            </a:ln>
            <a:sp3d z="1701800" extrusionH="3556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Donut 3"/>
            <p:cNvSpPr/>
            <p:nvPr/>
          </p:nvSpPr>
          <p:spPr>
            <a:xfrm>
              <a:off x="4044950" y="1879600"/>
              <a:ext cx="2743200" cy="2743200"/>
            </a:xfrm>
            <a:prstGeom prst="donut">
              <a:avLst/>
            </a:prstGeom>
            <a:solidFill>
              <a:schemeClr val="accent5"/>
            </a:solidFill>
            <a:ln>
              <a:noFill/>
            </a:ln>
            <a:sp3d z="2641600" extrusionH="3556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Donut 4"/>
            <p:cNvSpPr/>
            <p:nvPr/>
          </p:nvSpPr>
          <p:spPr>
            <a:xfrm>
              <a:off x="4044950" y="1879600"/>
              <a:ext cx="2743200" cy="2743200"/>
            </a:xfrm>
            <a:prstGeom prst="donut">
              <a:avLst/>
            </a:prstGeom>
            <a:solidFill>
              <a:schemeClr val="accent4"/>
            </a:solidFill>
            <a:ln>
              <a:noFill/>
            </a:ln>
            <a:sp3d z="3556000" extrusionH="3556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4044950" y="1879600"/>
              <a:ext cx="2743200" cy="2743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sp3d z="4445000" extrusionH="3556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996950" y="1223680"/>
            <a:ext cx="3710940" cy="1512457"/>
            <a:chOff x="1320800" y="1176083"/>
            <a:chExt cx="3710940" cy="1512457"/>
          </a:xfrm>
        </p:grpSpPr>
        <p:sp>
          <p:nvSpPr>
            <p:cNvPr id="15" name="Rectangle 14"/>
            <p:cNvSpPr/>
            <p:nvPr/>
          </p:nvSpPr>
          <p:spPr>
            <a:xfrm>
              <a:off x="1320800" y="1765210"/>
              <a:ext cx="24384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2721538" y="1176083"/>
              <a:ext cx="2310202" cy="515529"/>
              <a:chOff x="2721538" y="1176083"/>
              <a:chExt cx="2310202" cy="515529"/>
            </a:xfrm>
          </p:grpSpPr>
          <p:cxnSp>
            <p:nvCxnSpPr>
              <p:cNvPr id="9" name="Straight Connector 8"/>
              <p:cNvCxnSpPr/>
              <p:nvPr/>
            </p:nvCxnSpPr>
            <p:spPr>
              <a:xfrm flipH="1">
                <a:off x="3568700" y="1433847"/>
                <a:ext cx="146304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" name="Group 4"/>
              <p:cNvGrpSpPr>
                <a:grpSpLocks noChangeAspect="1"/>
              </p:cNvGrpSpPr>
              <p:nvPr/>
            </p:nvGrpSpPr>
            <p:grpSpPr bwMode="auto">
              <a:xfrm>
                <a:off x="2721538" y="1176083"/>
                <a:ext cx="571500" cy="515529"/>
                <a:chOff x="528" y="399"/>
                <a:chExt cx="2665" cy="2404"/>
              </a:xfrm>
              <a:solidFill>
                <a:schemeClr val="accent2"/>
              </a:solidFill>
            </p:grpSpPr>
            <p:sp>
              <p:nvSpPr>
                <p:cNvPr id="27" name="Freeform 6"/>
                <p:cNvSpPr>
                  <a:spLocks/>
                </p:cNvSpPr>
                <p:nvPr/>
              </p:nvSpPr>
              <p:spPr bwMode="auto">
                <a:xfrm>
                  <a:off x="924" y="1281"/>
                  <a:ext cx="564" cy="432"/>
                </a:xfrm>
                <a:custGeom>
                  <a:avLst/>
                  <a:gdLst>
                    <a:gd name="T0" fmla="*/ 93 w 1128"/>
                    <a:gd name="T1" fmla="*/ 0 h 864"/>
                    <a:gd name="T2" fmla="*/ 141 w 1128"/>
                    <a:gd name="T3" fmla="*/ 16 h 864"/>
                    <a:gd name="T4" fmla="*/ 172 w 1128"/>
                    <a:gd name="T5" fmla="*/ 57 h 864"/>
                    <a:gd name="T6" fmla="*/ 478 w 1128"/>
                    <a:gd name="T7" fmla="*/ 59 h 864"/>
                    <a:gd name="T8" fmla="*/ 508 w 1128"/>
                    <a:gd name="T9" fmla="*/ 16 h 864"/>
                    <a:gd name="T10" fmla="*/ 557 w 1128"/>
                    <a:gd name="T11" fmla="*/ 0 h 864"/>
                    <a:gd name="T12" fmla="*/ 597 w 1128"/>
                    <a:gd name="T13" fmla="*/ 5 h 864"/>
                    <a:gd name="T14" fmla="*/ 638 w 1128"/>
                    <a:gd name="T15" fmla="*/ 34 h 864"/>
                    <a:gd name="T16" fmla="*/ 803 w 1128"/>
                    <a:gd name="T17" fmla="*/ 519 h 864"/>
                    <a:gd name="T18" fmla="*/ 968 w 1128"/>
                    <a:gd name="T19" fmla="*/ 34 h 864"/>
                    <a:gd name="T20" fmla="*/ 1008 w 1128"/>
                    <a:gd name="T21" fmla="*/ 5 h 864"/>
                    <a:gd name="T22" fmla="*/ 1044 w 1128"/>
                    <a:gd name="T23" fmla="*/ 0 h 864"/>
                    <a:gd name="T24" fmla="*/ 1094 w 1128"/>
                    <a:gd name="T25" fmla="*/ 16 h 864"/>
                    <a:gd name="T26" fmla="*/ 1125 w 1128"/>
                    <a:gd name="T27" fmla="*/ 59 h 864"/>
                    <a:gd name="T28" fmla="*/ 1123 w 1128"/>
                    <a:gd name="T29" fmla="*/ 110 h 864"/>
                    <a:gd name="T30" fmla="*/ 876 w 1128"/>
                    <a:gd name="T31" fmla="*/ 830 h 864"/>
                    <a:gd name="T32" fmla="*/ 835 w 1128"/>
                    <a:gd name="T33" fmla="*/ 859 h 864"/>
                    <a:gd name="T34" fmla="*/ 805 w 1128"/>
                    <a:gd name="T35" fmla="*/ 864 h 864"/>
                    <a:gd name="T36" fmla="*/ 803 w 1128"/>
                    <a:gd name="T37" fmla="*/ 864 h 864"/>
                    <a:gd name="T38" fmla="*/ 771 w 1128"/>
                    <a:gd name="T39" fmla="*/ 859 h 864"/>
                    <a:gd name="T40" fmla="*/ 730 w 1128"/>
                    <a:gd name="T41" fmla="*/ 830 h 864"/>
                    <a:gd name="T42" fmla="*/ 565 w 1128"/>
                    <a:gd name="T43" fmla="*/ 347 h 864"/>
                    <a:gd name="T44" fmla="*/ 398 w 1128"/>
                    <a:gd name="T45" fmla="*/ 830 h 864"/>
                    <a:gd name="T46" fmla="*/ 356 w 1128"/>
                    <a:gd name="T47" fmla="*/ 859 h 864"/>
                    <a:gd name="T48" fmla="*/ 327 w 1128"/>
                    <a:gd name="T49" fmla="*/ 864 h 864"/>
                    <a:gd name="T50" fmla="*/ 324 w 1128"/>
                    <a:gd name="T51" fmla="*/ 864 h 864"/>
                    <a:gd name="T52" fmla="*/ 293 w 1128"/>
                    <a:gd name="T53" fmla="*/ 859 h 864"/>
                    <a:gd name="T54" fmla="*/ 253 w 1128"/>
                    <a:gd name="T55" fmla="*/ 830 h 864"/>
                    <a:gd name="T56" fmla="*/ 5 w 1128"/>
                    <a:gd name="T57" fmla="*/ 110 h 864"/>
                    <a:gd name="T58" fmla="*/ 4 w 1128"/>
                    <a:gd name="T59" fmla="*/ 59 h 864"/>
                    <a:gd name="T60" fmla="*/ 34 w 1128"/>
                    <a:gd name="T61" fmla="*/ 16 h 864"/>
                    <a:gd name="T62" fmla="*/ 83 w 1128"/>
                    <a:gd name="T63" fmla="*/ 0 h 8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128" h="864">
                      <a:moveTo>
                        <a:pt x="83" y="0"/>
                      </a:moveTo>
                      <a:lnTo>
                        <a:pt x="93" y="0"/>
                      </a:lnTo>
                      <a:lnTo>
                        <a:pt x="118" y="5"/>
                      </a:lnTo>
                      <a:lnTo>
                        <a:pt x="141" y="16"/>
                      </a:lnTo>
                      <a:lnTo>
                        <a:pt x="160" y="34"/>
                      </a:lnTo>
                      <a:lnTo>
                        <a:pt x="172" y="57"/>
                      </a:lnTo>
                      <a:lnTo>
                        <a:pt x="326" y="519"/>
                      </a:lnTo>
                      <a:lnTo>
                        <a:pt x="478" y="59"/>
                      </a:lnTo>
                      <a:lnTo>
                        <a:pt x="491" y="34"/>
                      </a:lnTo>
                      <a:lnTo>
                        <a:pt x="508" y="16"/>
                      </a:lnTo>
                      <a:lnTo>
                        <a:pt x="531" y="5"/>
                      </a:lnTo>
                      <a:lnTo>
                        <a:pt x="557" y="0"/>
                      </a:lnTo>
                      <a:lnTo>
                        <a:pt x="572" y="0"/>
                      </a:lnTo>
                      <a:lnTo>
                        <a:pt x="597" y="5"/>
                      </a:lnTo>
                      <a:lnTo>
                        <a:pt x="620" y="16"/>
                      </a:lnTo>
                      <a:lnTo>
                        <a:pt x="638" y="34"/>
                      </a:lnTo>
                      <a:lnTo>
                        <a:pt x="649" y="57"/>
                      </a:lnTo>
                      <a:lnTo>
                        <a:pt x="803" y="519"/>
                      </a:lnTo>
                      <a:lnTo>
                        <a:pt x="957" y="59"/>
                      </a:lnTo>
                      <a:lnTo>
                        <a:pt x="968" y="34"/>
                      </a:lnTo>
                      <a:lnTo>
                        <a:pt x="986" y="16"/>
                      </a:lnTo>
                      <a:lnTo>
                        <a:pt x="1008" y="5"/>
                      </a:lnTo>
                      <a:lnTo>
                        <a:pt x="1034" y="0"/>
                      </a:lnTo>
                      <a:lnTo>
                        <a:pt x="1044" y="0"/>
                      </a:lnTo>
                      <a:lnTo>
                        <a:pt x="1072" y="5"/>
                      </a:lnTo>
                      <a:lnTo>
                        <a:pt x="1094" y="16"/>
                      </a:lnTo>
                      <a:lnTo>
                        <a:pt x="1112" y="36"/>
                      </a:lnTo>
                      <a:lnTo>
                        <a:pt x="1125" y="59"/>
                      </a:lnTo>
                      <a:lnTo>
                        <a:pt x="1128" y="85"/>
                      </a:lnTo>
                      <a:lnTo>
                        <a:pt x="1123" y="110"/>
                      </a:lnTo>
                      <a:lnTo>
                        <a:pt x="887" y="808"/>
                      </a:lnTo>
                      <a:lnTo>
                        <a:pt x="876" y="830"/>
                      </a:lnTo>
                      <a:lnTo>
                        <a:pt x="858" y="848"/>
                      </a:lnTo>
                      <a:lnTo>
                        <a:pt x="835" y="859"/>
                      </a:lnTo>
                      <a:lnTo>
                        <a:pt x="809" y="864"/>
                      </a:lnTo>
                      <a:lnTo>
                        <a:pt x="805" y="864"/>
                      </a:lnTo>
                      <a:lnTo>
                        <a:pt x="803" y="864"/>
                      </a:lnTo>
                      <a:lnTo>
                        <a:pt x="803" y="864"/>
                      </a:lnTo>
                      <a:lnTo>
                        <a:pt x="796" y="864"/>
                      </a:lnTo>
                      <a:lnTo>
                        <a:pt x="771" y="859"/>
                      </a:lnTo>
                      <a:lnTo>
                        <a:pt x="748" y="848"/>
                      </a:lnTo>
                      <a:lnTo>
                        <a:pt x="730" y="830"/>
                      </a:lnTo>
                      <a:lnTo>
                        <a:pt x="719" y="808"/>
                      </a:lnTo>
                      <a:lnTo>
                        <a:pt x="565" y="347"/>
                      </a:lnTo>
                      <a:lnTo>
                        <a:pt x="410" y="808"/>
                      </a:lnTo>
                      <a:lnTo>
                        <a:pt x="398" y="830"/>
                      </a:lnTo>
                      <a:lnTo>
                        <a:pt x="379" y="848"/>
                      </a:lnTo>
                      <a:lnTo>
                        <a:pt x="356" y="859"/>
                      </a:lnTo>
                      <a:lnTo>
                        <a:pt x="330" y="864"/>
                      </a:lnTo>
                      <a:lnTo>
                        <a:pt x="327" y="864"/>
                      </a:lnTo>
                      <a:lnTo>
                        <a:pt x="326" y="864"/>
                      </a:lnTo>
                      <a:lnTo>
                        <a:pt x="324" y="864"/>
                      </a:lnTo>
                      <a:lnTo>
                        <a:pt x="319" y="864"/>
                      </a:lnTo>
                      <a:lnTo>
                        <a:pt x="293" y="859"/>
                      </a:lnTo>
                      <a:lnTo>
                        <a:pt x="271" y="848"/>
                      </a:lnTo>
                      <a:lnTo>
                        <a:pt x="253" y="830"/>
                      </a:lnTo>
                      <a:lnTo>
                        <a:pt x="240" y="808"/>
                      </a:lnTo>
                      <a:lnTo>
                        <a:pt x="5" y="110"/>
                      </a:lnTo>
                      <a:lnTo>
                        <a:pt x="0" y="85"/>
                      </a:lnTo>
                      <a:lnTo>
                        <a:pt x="4" y="59"/>
                      </a:lnTo>
                      <a:lnTo>
                        <a:pt x="15" y="36"/>
                      </a:lnTo>
                      <a:lnTo>
                        <a:pt x="34" y="16"/>
                      </a:lnTo>
                      <a:lnTo>
                        <a:pt x="57" y="5"/>
                      </a:lnTo>
                      <a:lnTo>
                        <a:pt x="83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Freeform 7"/>
                <p:cNvSpPr>
                  <a:spLocks/>
                </p:cNvSpPr>
                <p:nvPr/>
              </p:nvSpPr>
              <p:spPr bwMode="auto">
                <a:xfrm>
                  <a:off x="1500" y="1281"/>
                  <a:ext cx="564" cy="432"/>
                </a:xfrm>
                <a:custGeom>
                  <a:avLst/>
                  <a:gdLst>
                    <a:gd name="T0" fmla="*/ 94 w 1128"/>
                    <a:gd name="T1" fmla="*/ 0 h 864"/>
                    <a:gd name="T2" fmla="*/ 143 w 1128"/>
                    <a:gd name="T3" fmla="*/ 16 h 864"/>
                    <a:gd name="T4" fmla="*/ 174 w 1128"/>
                    <a:gd name="T5" fmla="*/ 57 h 864"/>
                    <a:gd name="T6" fmla="*/ 479 w 1128"/>
                    <a:gd name="T7" fmla="*/ 59 h 864"/>
                    <a:gd name="T8" fmla="*/ 510 w 1128"/>
                    <a:gd name="T9" fmla="*/ 16 h 864"/>
                    <a:gd name="T10" fmla="*/ 559 w 1128"/>
                    <a:gd name="T11" fmla="*/ 0 h 864"/>
                    <a:gd name="T12" fmla="*/ 598 w 1128"/>
                    <a:gd name="T13" fmla="*/ 5 h 864"/>
                    <a:gd name="T14" fmla="*/ 640 w 1128"/>
                    <a:gd name="T15" fmla="*/ 34 h 864"/>
                    <a:gd name="T16" fmla="*/ 805 w 1128"/>
                    <a:gd name="T17" fmla="*/ 519 h 864"/>
                    <a:gd name="T18" fmla="*/ 970 w 1128"/>
                    <a:gd name="T19" fmla="*/ 34 h 864"/>
                    <a:gd name="T20" fmla="*/ 1010 w 1128"/>
                    <a:gd name="T21" fmla="*/ 5 h 864"/>
                    <a:gd name="T22" fmla="*/ 1046 w 1128"/>
                    <a:gd name="T23" fmla="*/ 0 h 864"/>
                    <a:gd name="T24" fmla="*/ 1094 w 1128"/>
                    <a:gd name="T25" fmla="*/ 16 h 864"/>
                    <a:gd name="T26" fmla="*/ 1125 w 1128"/>
                    <a:gd name="T27" fmla="*/ 59 h 864"/>
                    <a:gd name="T28" fmla="*/ 1125 w 1128"/>
                    <a:gd name="T29" fmla="*/ 110 h 864"/>
                    <a:gd name="T30" fmla="*/ 877 w 1128"/>
                    <a:gd name="T31" fmla="*/ 830 h 864"/>
                    <a:gd name="T32" fmla="*/ 835 w 1128"/>
                    <a:gd name="T33" fmla="*/ 859 h 864"/>
                    <a:gd name="T34" fmla="*/ 806 w 1128"/>
                    <a:gd name="T35" fmla="*/ 864 h 864"/>
                    <a:gd name="T36" fmla="*/ 803 w 1128"/>
                    <a:gd name="T37" fmla="*/ 864 h 864"/>
                    <a:gd name="T38" fmla="*/ 772 w 1128"/>
                    <a:gd name="T39" fmla="*/ 859 h 864"/>
                    <a:gd name="T40" fmla="*/ 732 w 1128"/>
                    <a:gd name="T41" fmla="*/ 830 h 864"/>
                    <a:gd name="T42" fmla="*/ 565 w 1128"/>
                    <a:gd name="T43" fmla="*/ 347 h 864"/>
                    <a:gd name="T44" fmla="*/ 399 w 1128"/>
                    <a:gd name="T45" fmla="*/ 830 h 864"/>
                    <a:gd name="T46" fmla="*/ 358 w 1128"/>
                    <a:gd name="T47" fmla="*/ 859 h 864"/>
                    <a:gd name="T48" fmla="*/ 327 w 1128"/>
                    <a:gd name="T49" fmla="*/ 864 h 864"/>
                    <a:gd name="T50" fmla="*/ 326 w 1128"/>
                    <a:gd name="T51" fmla="*/ 864 h 864"/>
                    <a:gd name="T52" fmla="*/ 295 w 1128"/>
                    <a:gd name="T53" fmla="*/ 859 h 864"/>
                    <a:gd name="T54" fmla="*/ 253 w 1128"/>
                    <a:gd name="T55" fmla="*/ 830 h 864"/>
                    <a:gd name="T56" fmla="*/ 5 w 1128"/>
                    <a:gd name="T57" fmla="*/ 110 h 864"/>
                    <a:gd name="T58" fmla="*/ 5 w 1128"/>
                    <a:gd name="T59" fmla="*/ 59 h 864"/>
                    <a:gd name="T60" fmla="*/ 34 w 1128"/>
                    <a:gd name="T61" fmla="*/ 16 h 864"/>
                    <a:gd name="T62" fmla="*/ 85 w 1128"/>
                    <a:gd name="T63" fmla="*/ 0 h 8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128" h="864">
                      <a:moveTo>
                        <a:pt x="85" y="0"/>
                      </a:moveTo>
                      <a:lnTo>
                        <a:pt x="94" y="0"/>
                      </a:lnTo>
                      <a:lnTo>
                        <a:pt x="120" y="5"/>
                      </a:lnTo>
                      <a:lnTo>
                        <a:pt x="143" y="16"/>
                      </a:lnTo>
                      <a:lnTo>
                        <a:pt x="161" y="34"/>
                      </a:lnTo>
                      <a:lnTo>
                        <a:pt x="174" y="57"/>
                      </a:lnTo>
                      <a:lnTo>
                        <a:pt x="326" y="519"/>
                      </a:lnTo>
                      <a:lnTo>
                        <a:pt x="479" y="59"/>
                      </a:lnTo>
                      <a:lnTo>
                        <a:pt x="491" y="34"/>
                      </a:lnTo>
                      <a:lnTo>
                        <a:pt x="510" y="16"/>
                      </a:lnTo>
                      <a:lnTo>
                        <a:pt x="533" y="5"/>
                      </a:lnTo>
                      <a:lnTo>
                        <a:pt x="559" y="0"/>
                      </a:lnTo>
                      <a:lnTo>
                        <a:pt x="572" y="0"/>
                      </a:lnTo>
                      <a:lnTo>
                        <a:pt x="598" y="5"/>
                      </a:lnTo>
                      <a:lnTo>
                        <a:pt x="620" y="16"/>
                      </a:lnTo>
                      <a:lnTo>
                        <a:pt x="640" y="34"/>
                      </a:lnTo>
                      <a:lnTo>
                        <a:pt x="651" y="57"/>
                      </a:lnTo>
                      <a:lnTo>
                        <a:pt x="805" y="519"/>
                      </a:lnTo>
                      <a:lnTo>
                        <a:pt x="957" y="59"/>
                      </a:lnTo>
                      <a:lnTo>
                        <a:pt x="970" y="34"/>
                      </a:lnTo>
                      <a:lnTo>
                        <a:pt x="988" y="16"/>
                      </a:lnTo>
                      <a:lnTo>
                        <a:pt x="1010" y="5"/>
                      </a:lnTo>
                      <a:lnTo>
                        <a:pt x="1036" y="0"/>
                      </a:lnTo>
                      <a:lnTo>
                        <a:pt x="1046" y="0"/>
                      </a:lnTo>
                      <a:lnTo>
                        <a:pt x="1072" y="5"/>
                      </a:lnTo>
                      <a:lnTo>
                        <a:pt x="1094" y="16"/>
                      </a:lnTo>
                      <a:lnTo>
                        <a:pt x="1114" y="36"/>
                      </a:lnTo>
                      <a:lnTo>
                        <a:pt x="1125" y="59"/>
                      </a:lnTo>
                      <a:lnTo>
                        <a:pt x="1128" y="85"/>
                      </a:lnTo>
                      <a:lnTo>
                        <a:pt x="1125" y="110"/>
                      </a:lnTo>
                      <a:lnTo>
                        <a:pt x="889" y="808"/>
                      </a:lnTo>
                      <a:lnTo>
                        <a:pt x="877" y="830"/>
                      </a:lnTo>
                      <a:lnTo>
                        <a:pt x="858" y="848"/>
                      </a:lnTo>
                      <a:lnTo>
                        <a:pt x="835" y="859"/>
                      </a:lnTo>
                      <a:lnTo>
                        <a:pt x="810" y="864"/>
                      </a:lnTo>
                      <a:lnTo>
                        <a:pt x="806" y="864"/>
                      </a:lnTo>
                      <a:lnTo>
                        <a:pt x="805" y="864"/>
                      </a:lnTo>
                      <a:lnTo>
                        <a:pt x="803" y="864"/>
                      </a:lnTo>
                      <a:lnTo>
                        <a:pt x="798" y="864"/>
                      </a:lnTo>
                      <a:lnTo>
                        <a:pt x="772" y="859"/>
                      </a:lnTo>
                      <a:lnTo>
                        <a:pt x="750" y="848"/>
                      </a:lnTo>
                      <a:lnTo>
                        <a:pt x="732" y="830"/>
                      </a:lnTo>
                      <a:lnTo>
                        <a:pt x="719" y="808"/>
                      </a:lnTo>
                      <a:lnTo>
                        <a:pt x="565" y="347"/>
                      </a:lnTo>
                      <a:lnTo>
                        <a:pt x="411" y="808"/>
                      </a:lnTo>
                      <a:lnTo>
                        <a:pt x="399" y="830"/>
                      </a:lnTo>
                      <a:lnTo>
                        <a:pt x="381" y="848"/>
                      </a:lnTo>
                      <a:lnTo>
                        <a:pt x="358" y="859"/>
                      </a:lnTo>
                      <a:lnTo>
                        <a:pt x="332" y="864"/>
                      </a:lnTo>
                      <a:lnTo>
                        <a:pt x="327" y="864"/>
                      </a:lnTo>
                      <a:lnTo>
                        <a:pt x="327" y="864"/>
                      </a:lnTo>
                      <a:lnTo>
                        <a:pt x="326" y="864"/>
                      </a:lnTo>
                      <a:lnTo>
                        <a:pt x="319" y="864"/>
                      </a:lnTo>
                      <a:lnTo>
                        <a:pt x="295" y="859"/>
                      </a:lnTo>
                      <a:lnTo>
                        <a:pt x="272" y="848"/>
                      </a:lnTo>
                      <a:lnTo>
                        <a:pt x="253" y="830"/>
                      </a:lnTo>
                      <a:lnTo>
                        <a:pt x="242" y="808"/>
                      </a:lnTo>
                      <a:lnTo>
                        <a:pt x="5" y="110"/>
                      </a:lnTo>
                      <a:lnTo>
                        <a:pt x="0" y="85"/>
                      </a:lnTo>
                      <a:lnTo>
                        <a:pt x="5" y="59"/>
                      </a:lnTo>
                      <a:lnTo>
                        <a:pt x="17" y="36"/>
                      </a:lnTo>
                      <a:lnTo>
                        <a:pt x="34" y="16"/>
                      </a:lnTo>
                      <a:lnTo>
                        <a:pt x="59" y="5"/>
                      </a:lnTo>
                      <a:lnTo>
                        <a:pt x="8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Freeform 8"/>
                <p:cNvSpPr>
                  <a:spLocks/>
                </p:cNvSpPr>
                <p:nvPr/>
              </p:nvSpPr>
              <p:spPr bwMode="auto">
                <a:xfrm>
                  <a:off x="2077" y="1281"/>
                  <a:ext cx="564" cy="432"/>
                </a:xfrm>
                <a:custGeom>
                  <a:avLst/>
                  <a:gdLst>
                    <a:gd name="T0" fmla="*/ 92 w 1128"/>
                    <a:gd name="T1" fmla="*/ 0 h 864"/>
                    <a:gd name="T2" fmla="*/ 143 w 1128"/>
                    <a:gd name="T3" fmla="*/ 16 h 864"/>
                    <a:gd name="T4" fmla="*/ 172 w 1128"/>
                    <a:gd name="T5" fmla="*/ 57 h 864"/>
                    <a:gd name="T6" fmla="*/ 478 w 1128"/>
                    <a:gd name="T7" fmla="*/ 59 h 864"/>
                    <a:gd name="T8" fmla="*/ 508 w 1128"/>
                    <a:gd name="T9" fmla="*/ 16 h 864"/>
                    <a:gd name="T10" fmla="*/ 557 w 1128"/>
                    <a:gd name="T11" fmla="*/ 0 h 864"/>
                    <a:gd name="T12" fmla="*/ 597 w 1128"/>
                    <a:gd name="T13" fmla="*/ 5 h 864"/>
                    <a:gd name="T14" fmla="*/ 638 w 1128"/>
                    <a:gd name="T15" fmla="*/ 34 h 864"/>
                    <a:gd name="T16" fmla="*/ 804 w 1128"/>
                    <a:gd name="T17" fmla="*/ 519 h 864"/>
                    <a:gd name="T18" fmla="*/ 968 w 1128"/>
                    <a:gd name="T19" fmla="*/ 34 h 864"/>
                    <a:gd name="T20" fmla="*/ 1010 w 1128"/>
                    <a:gd name="T21" fmla="*/ 5 h 864"/>
                    <a:gd name="T22" fmla="*/ 1046 w 1128"/>
                    <a:gd name="T23" fmla="*/ 0 h 864"/>
                    <a:gd name="T24" fmla="*/ 1094 w 1128"/>
                    <a:gd name="T25" fmla="*/ 16 h 864"/>
                    <a:gd name="T26" fmla="*/ 1125 w 1128"/>
                    <a:gd name="T27" fmla="*/ 59 h 864"/>
                    <a:gd name="T28" fmla="*/ 1123 w 1128"/>
                    <a:gd name="T29" fmla="*/ 110 h 864"/>
                    <a:gd name="T30" fmla="*/ 876 w 1128"/>
                    <a:gd name="T31" fmla="*/ 830 h 864"/>
                    <a:gd name="T32" fmla="*/ 835 w 1128"/>
                    <a:gd name="T33" fmla="*/ 859 h 864"/>
                    <a:gd name="T34" fmla="*/ 804 w 1128"/>
                    <a:gd name="T35" fmla="*/ 864 h 864"/>
                    <a:gd name="T36" fmla="*/ 803 w 1128"/>
                    <a:gd name="T37" fmla="*/ 864 h 864"/>
                    <a:gd name="T38" fmla="*/ 772 w 1128"/>
                    <a:gd name="T39" fmla="*/ 859 h 864"/>
                    <a:gd name="T40" fmla="*/ 730 w 1128"/>
                    <a:gd name="T41" fmla="*/ 830 h 864"/>
                    <a:gd name="T42" fmla="*/ 565 w 1128"/>
                    <a:gd name="T43" fmla="*/ 347 h 864"/>
                    <a:gd name="T44" fmla="*/ 398 w 1128"/>
                    <a:gd name="T45" fmla="*/ 830 h 864"/>
                    <a:gd name="T46" fmla="*/ 356 w 1128"/>
                    <a:gd name="T47" fmla="*/ 859 h 864"/>
                    <a:gd name="T48" fmla="*/ 327 w 1128"/>
                    <a:gd name="T49" fmla="*/ 864 h 864"/>
                    <a:gd name="T50" fmla="*/ 324 w 1128"/>
                    <a:gd name="T51" fmla="*/ 864 h 864"/>
                    <a:gd name="T52" fmla="*/ 293 w 1128"/>
                    <a:gd name="T53" fmla="*/ 859 h 864"/>
                    <a:gd name="T54" fmla="*/ 253 w 1128"/>
                    <a:gd name="T55" fmla="*/ 830 h 864"/>
                    <a:gd name="T56" fmla="*/ 5 w 1128"/>
                    <a:gd name="T57" fmla="*/ 110 h 864"/>
                    <a:gd name="T58" fmla="*/ 3 w 1128"/>
                    <a:gd name="T59" fmla="*/ 59 h 864"/>
                    <a:gd name="T60" fmla="*/ 34 w 1128"/>
                    <a:gd name="T61" fmla="*/ 16 h 864"/>
                    <a:gd name="T62" fmla="*/ 83 w 1128"/>
                    <a:gd name="T63" fmla="*/ 0 h 8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128" h="864">
                      <a:moveTo>
                        <a:pt x="83" y="0"/>
                      </a:moveTo>
                      <a:lnTo>
                        <a:pt x="92" y="0"/>
                      </a:lnTo>
                      <a:lnTo>
                        <a:pt x="118" y="5"/>
                      </a:lnTo>
                      <a:lnTo>
                        <a:pt x="143" y="16"/>
                      </a:lnTo>
                      <a:lnTo>
                        <a:pt x="160" y="34"/>
                      </a:lnTo>
                      <a:lnTo>
                        <a:pt x="172" y="57"/>
                      </a:lnTo>
                      <a:lnTo>
                        <a:pt x="325" y="519"/>
                      </a:lnTo>
                      <a:lnTo>
                        <a:pt x="478" y="59"/>
                      </a:lnTo>
                      <a:lnTo>
                        <a:pt x="491" y="34"/>
                      </a:lnTo>
                      <a:lnTo>
                        <a:pt x="508" y="16"/>
                      </a:lnTo>
                      <a:lnTo>
                        <a:pt x="531" y="5"/>
                      </a:lnTo>
                      <a:lnTo>
                        <a:pt x="557" y="0"/>
                      </a:lnTo>
                      <a:lnTo>
                        <a:pt x="571" y="0"/>
                      </a:lnTo>
                      <a:lnTo>
                        <a:pt x="597" y="5"/>
                      </a:lnTo>
                      <a:lnTo>
                        <a:pt x="620" y="16"/>
                      </a:lnTo>
                      <a:lnTo>
                        <a:pt x="638" y="34"/>
                      </a:lnTo>
                      <a:lnTo>
                        <a:pt x="651" y="57"/>
                      </a:lnTo>
                      <a:lnTo>
                        <a:pt x="804" y="519"/>
                      </a:lnTo>
                      <a:lnTo>
                        <a:pt x="957" y="59"/>
                      </a:lnTo>
                      <a:lnTo>
                        <a:pt x="968" y="34"/>
                      </a:lnTo>
                      <a:lnTo>
                        <a:pt x="987" y="16"/>
                      </a:lnTo>
                      <a:lnTo>
                        <a:pt x="1010" y="5"/>
                      </a:lnTo>
                      <a:lnTo>
                        <a:pt x="1036" y="0"/>
                      </a:lnTo>
                      <a:lnTo>
                        <a:pt x="1046" y="0"/>
                      </a:lnTo>
                      <a:lnTo>
                        <a:pt x="1071" y="5"/>
                      </a:lnTo>
                      <a:lnTo>
                        <a:pt x="1094" y="16"/>
                      </a:lnTo>
                      <a:lnTo>
                        <a:pt x="1112" y="36"/>
                      </a:lnTo>
                      <a:lnTo>
                        <a:pt x="1125" y="59"/>
                      </a:lnTo>
                      <a:lnTo>
                        <a:pt x="1128" y="85"/>
                      </a:lnTo>
                      <a:lnTo>
                        <a:pt x="1123" y="110"/>
                      </a:lnTo>
                      <a:lnTo>
                        <a:pt x="889" y="808"/>
                      </a:lnTo>
                      <a:lnTo>
                        <a:pt x="876" y="830"/>
                      </a:lnTo>
                      <a:lnTo>
                        <a:pt x="858" y="848"/>
                      </a:lnTo>
                      <a:lnTo>
                        <a:pt x="835" y="859"/>
                      </a:lnTo>
                      <a:lnTo>
                        <a:pt x="809" y="864"/>
                      </a:lnTo>
                      <a:lnTo>
                        <a:pt x="804" y="864"/>
                      </a:lnTo>
                      <a:lnTo>
                        <a:pt x="804" y="864"/>
                      </a:lnTo>
                      <a:lnTo>
                        <a:pt x="803" y="864"/>
                      </a:lnTo>
                      <a:lnTo>
                        <a:pt x="798" y="864"/>
                      </a:lnTo>
                      <a:lnTo>
                        <a:pt x="772" y="859"/>
                      </a:lnTo>
                      <a:lnTo>
                        <a:pt x="749" y="848"/>
                      </a:lnTo>
                      <a:lnTo>
                        <a:pt x="730" y="830"/>
                      </a:lnTo>
                      <a:lnTo>
                        <a:pt x="719" y="808"/>
                      </a:lnTo>
                      <a:lnTo>
                        <a:pt x="565" y="347"/>
                      </a:lnTo>
                      <a:lnTo>
                        <a:pt x="410" y="808"/>
                      </a:lnTo>
                      <a:lnTo>
                        <a:pt x="398" y="830"/>
                      </a:lnTo>
                      <a:lnTo>
                        <a:pt x="380" y="848"/>
                      </a:lnTo>
                      <a:lnTo>
                        <a:pt x="356" y="859"/>
                      </a:lnTo>
                      <a:lnTo>
                        <a:pt x="332" y="864"/>
                      </a:lnTo>
                      <a:lnTo>
                        <a:pt x="327" y="864"/>
                      </a:lnTo>
                      <a:lnTo>
                        <a:pt x="325" y="864"/>
                      </a:lnTo>
                      <a:lnTo>
                        <a:pt x="324" y="864"/>
                      </a:lnTo>
                      <a:lnTo>
                        <a:pt x="319" y="864"/>
                      </a:lnTo>
                      <a:lnTo>
                        <a:pt x="293" y="859"/>
                      </a:lnTo>
                      <a:lnTo>
                        <a:pt x="270" y="848"/>
                      </a:lnTo>
                      <a:lnTo>
                        <a:pt x="253" y="830"/>
                      </a:lnTo>
                      <a:lnTo>
                        <a:pt x="240" y="808"/>
                      </a:lnTo>
                      <a:lnTo>
                        <a:pt x="5" y="110"/>
                      </a:lnTo>
                      <a:lnTo>
                        <a:pt x="0" y="85"/>
                      </a:lnTo>
                      <a:lnTo>
                        <a:pt x="3" y="59"/>
                      </a:lnTo>
                      <a:lnTo>
                        <a:pt x="16" y="36"/>
                      </a:lnTo>
                      <a:lnTo>
                        <a:pt x="34" y="16"/>
                      </a:lnTo>
                      <a:lnTo>
                        <a:pt x="57" y="5"/>
                      </a:lnTo>
                      <a:lnTo>
                        <a:pt x="83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Freeform 9"/>
                <p:cNvSpPr>
                  <a:spLocks noEditPoints="1"/>
                </p:cNvSpPr>
                <p:nvPr/>
              </p:nvSpPr>
              <p:spPr bwMode="auto">
                <a:xfrm>
                  <a:off x="528" y="399"/>
                  <a:ext cx="2508" cy="2282"/>
                </a:xfrm>
                <a:custGeom>
                  <a:avLst/>
                  <a:gdLst>
                    <a:gd name="T0" fmla="*/ 4379 w 5016"/>
                    <a:gd name="T1" fmla="*/ 412 h 4566"/>
                    <a:gd name="T2" fmla="*/ 4327 w 5016"/>
                    <a:gd name="T3" fmla="*/ 479 h 4566"/>
                    <a:gd name="T4" fmla="*/ 4327 w 5016"/>
                    <a:gd name="T5" fmla="*/ 663 h 4566"/>
                    <a:gd name="T6" fmla="*/ 4379 w 5016"/>
                    <a:gd name="T7" fmla="*/ 730 h 4566"/>
                    <a:gd name="T8" fmla="*/ 4545 w 5016"/>
                    <a:gd name="T9" fmla="*/ 746 h 4566"/>
                    <a:gd name="T10" fmla="*/ 4625 w 5016"/>
                    <a:gd name="T11" fmla="*/ 714 h 4566"/>
                    <a:gd name="T12" fmla="*/ 4657 w 5016"/>
                    <a:gd name="T13" fmla="*/ 634 h 4566"/>
                    <a:gd name="T14" fmla="*/ 4643 w 5016"/>
                    <a:gd name="T15" fmla="*/ 451 h 4566"/>
                    <a:gd name="T16" fmla="*/ 4576 w 5016"/>
                    <a:gd name="T17" fmla="*/ 401 h 4566"/>
                    <a:gd name="T18" fmla="*/ 3918 w 5016"/>
                    <a:gd name="T19" fmla="*/ 396 h 4566"/>
                    <a:gd name="T20" fmla="*/ 3838 w 5016"/>
                    <a:gd name="T21" fmla="*/ 428 h 4566"/>
                    <a:gd name="T22" fmla="*/ 3806 w 5016"/>
                    <a:gd name="T23" fmla="*/ 508 h 4566"/>
                    <a:gd name="T24" fmla="*/ 3821 w 5016"/>
                    <a:gd name="T25" fmla="*/ 691 h 4566"/>
                    <a:gd name="T26" fmla="*/ 3887 w 5016"/>
                    <a:gd name="T27" fmla="*/ 741 h 4566"/>
                    <a:gd name="T28" fmla="*/ 4058 w 5016"/>
                    <a:gd name="T29" fmla="*/ 741 h 4566"/>
                    <a:gd name="T30" fmla="*/ 4125 w 5016"/>
                    <a:gd name="T31" fmla="*/ 691 h 4566"/>
                    <a:gd name="T32" fmla="*/ 4139 w 5016"/>
                    <a:gd name="T33" fmla="*/ 508 h 4566"/>
                    <a:gd name="T34" fmla="*/ 4107 w 5016"/>
                    <a:gd name="T35" fmla="*/ 428 h 4566"/>
                    <a:gd name="T36" fmla="*/ 4029 w 5016"/>
                    <a:gd name="T37" fmla="*/ 396 h 4566"/>
                    <a:gd name="T38" fmla="*/ 3371 w 5016"/>
                    <a:gd name="T39" fmla="*/ 401 h 4566"/>
                    <a:gd name="T40" fmla="*/ 3304 w 5016"/>
                    <a:gd name="T41" fmla="*/ 451 h 4566"/>
                    <a:gd name="T42" fmla="*/ 3288 w 5016"/>
                    <a:gd name="T43" fmla="*/ 634 h 4566"/>
                    <a:gd name="T44" fmla="*/ 3321 w 5016"/>
                    <a:gd name="T45" fmla="*/ 714 h 4566"/>
                    <a:gd name="T46" fmla="*/ 3400 w 5016"/>
                    <a:gd name="T47" fmla="*/ 746 h 4566"/>
                    <a:gd name="T48" fmla="*/ 3566 w 5016"/>
                    <a:gd name="T49" fmla="*/ 730 h 4566"/>
                    <a:gd name="T50" fmla="*/ 3618 w 5016"/>
                    <a:gd name="T51" fmla="*/ 663 h 4566"/>
                    <a:gd name="T52" fmla="*/ 3618 w 5016"/>
                    <a:gd name="T53" fmla="*/ 479 h 4566"/>
                    <a:gd name="T54" fmla="*/ 3566 w 5016"/>
                    <a:gd name="T55" fmla="*/ 412 h 4566"/>
                    <a:gd name="T56" fmla="*/ 3400 w 5016"/>
                    <a:gd name="T57" fmla="*/ 396 h 4566"/>
                    <a:gd name="T58" fmla="*/ 4769 w 5016"/>
                    <a:gd name="T59" fmla="*/ 5 h 4566"/>
                    <a:gd name="T60" fmla="*/ 4910 w 5016"/>
                    <a:gd name="T61" fmla="*/ 72 h 4566"/>
                    <a:gd name="T62" fmla="*/ 4997 w 5016"/>
                    <a:gd name="T63" fmla="*/ 198 h 4566"/>
                    <a:gd name="T64" fmla="*/ 5016 w 5016"/>
                    <a:gd name="T65" fmla="*/ 2756 h 4566"/>
                    <a:gd name="T66" fmla="*/ 4851 w 5016"/>
                    <a:gd name="T67" fmla="*/ 2766 h 4566"/>
                    <a:gd name="T68" fmla="*/ 4699 w 5016"/>
                    <a:gd name="T69" fmla="*/ 2834 h 4566"/>
                    <a:gd name="T70" fmla="*/ 362 w 5016"/>
                    <a:gd name="T71" fmla="*/ 1080 h 4566"/>
                    <a:gd name="T72" fmla="*/ 3055 w 5016"/>
                    <a:gd name="T73" fmla="*/ 4300 h 4566"/>
                    <a:gd name="T74" fmla="*/ 3178 w 5016"/>
                    <a:gd name="T75" fmla="*/ 4566 h 4566"/>
                    <a:gd name="T76" fmla="*/ 196 w 5016"/>
                    <a:gd name="T77" fmla="*/ 4548 h 4566"/>
                    <a:gd name="T78" fmla="*/ 71 w 5016"/>
                    <a:gd name="T79" fmla="*/ 4459 h 4566"/>
                    <a:gd name="T80" fmla="*/ 5 w 5016"/>
                    <a:gd name="T81" fmla="*/ 4319 h 4566"/>
                    <a:gd name="T82" fmla="*/ 5 w 5016"/>
                    <a:gd name="T83" fmla="*/ 248 h 4566"/>
                    <a:gd name="T84" fmla="*/ 71 w 5016"/>
                    <a:gd name="T85" fmla="*/ 109 h 4566"/>
                    <a:gd name="T86" fmla="*/ 196 w 5016"/>
                    <a:gd name="T87" fmla="*/ 20 h 45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5016" h="4566">
                      <a:moveTo>
                        <a:pt x="4435" y="396"/>
                      </a:moveTo>
                      <a:lnTo>
                        <a:pt x="4405" y="401"/>
                      </a:lnTo>
                      <a:lnTo>
                        <a:pt x="4379" y="412"/>
                      </a:lnTo>
                      <a:lnTo>
                        <a:pt x="4356" y="428"/>
                      </a:lnTo>
                      <a:lnTo>
                        <a:pt x="4338" y="451"/>
                      </a:lnTo>
                      <a:lnTo>
                        <a:pt x="4327" y="479"/>
                      </a:lnTo>
                      <a:lnTo>
                        <a:pt x="4324" y="508"/>
                      </a:lnTo>
                      <a:lnTo>
                        <a:pt x="4324" y="634"/>
                      </a:lnTo>
                      <a:lnTo>
                        <a:pt x="4327" y="663"/>
                      </a:lnTo>
                      <a:lnTo>
                        <a:pt x="4338" y="691"/>
                      </a:lnTo>
                      <a:lnTo>
                        <a:pt x="4356" y="714"/>
                      </a:lnTo>
                      <a:lnTo>
                        <a:pt x="4379" y="730"/>
                      </a:lnTo>
                      <a:lnTo>
                        <a:pt x="4405" y="741"/>
                      </a:lnTo>
                      <a:lnTo>
                        <a:pt x="4435" y="746"/>
                      </a:lnTo>
                      <a:lnTo>
                        <a:pt x="4545" y="746"/>
                      </a:lnTo>
                      <a:lnTo>
                        <a:pt x="4576" y="741"/>
                      </a:lnTo>
                      <a:lnTo>
                        <a:pt x="4602" y="730"/>
                      </a:lnTo>
                      <a:lnTo>
                        <a:pt x="4625" y="714"/>
                      </a:lnTo>
                      <a:lnTo>
                        <a:pt x="4643" y="691"/>
                      </a:lnTo>
                      <a:lnTo>
                        <a:pt x="4654" y="663"/>
                      </a:lnTo>
                      <a:lnTo>
                        <a:pt x="4657" y="634"/>
                      </a:lnTo>
                      <a:lnTo>
                        <a:pt x="4657" y="508"/>
                      </a:lnTo>
                      <a:lnTo>
                        <a:pt x="4654" y="479"/>
                      </a:lnTo>
                      <a:lnTo>
                        <a:pt x="4643" y="451"/>
                      </a:lnTo>
                      <a:lnTo>
                        <a:pt x="4625" y="428"/>
                      </a:lnTo>
                      <a:lnTo>
                        <a:pt x="4602" y="412"/>
                      </a:lnTo>
                      <a:lnTo>
                        <a:pt x="4576" y="401"/>
                      </a:lnTo>
                      <a:lnTo>
                        <a:pt x="4545" y="396"/>
                      </a:lnTo>
                      <a:lnTo>
                        <a:pt x="4435" y="396"/>
                      </a:lnTo>
                      <a:close/>
                      <a:moveTo>
                        <a:pt x="3918" y="396"/>
                      </a:moveTo>
                      <a:lnTo>
                        <a:pt x="3887" y="401"/>
                      </a:lnTo>
                      <a:lnTo>
                        <a:pt x="3861" y="412"/>
                      </a:lnTo>
                      <a:lnTo>
                        <a:pt x="3838" y="428"/>
                      </a:lnTo>
                      <a:lnTo>
                        <a:pt x="3821" y="451"/>
                      </a:lnTo>
                      <a:lnTo>
                        <a:pt x="3809" y="479"/>
                      </a:lnTo>
                      <a:lnTo>
                        <a:pt x="3806" y="508"/>
                      </a:lnTo>
                      <a:lnTo>
                        <a:pt x="3806" y="634"/>
                      </a:lnTo>
                      <a:lnTo>
                        <a:pt x="3809" y="663"/>
                      </a:lnTo>
                      <a:lnTo>
                        <a:pt x="3821" y="691"/>
                      </a:lnTo>
                      <a:lnTo>
                        <a:pt x="3838" y="714"/>
                      </a:lnTo>
                      <a:lnTo>
                        <a:pt x="3861" y="730"/>
                      </a:lnTo>
                      <a:lnTo>
                        <a:pt x="3887" y="741"/>
                      </a:lnTo>
                      <a:lnTo>
                        <a:pt x="3918" y="746"/>
                      </a:lnTo>
                      <a:lnTo>
                        <a:pt x="4029" y="746"/>
                      </a:lnTo>
                      <a:lnTo>
                        <a:pt x="4058" y="741"/>
                      </a:lnTo>
                      <a:lnTo>
                        <a:pt x="4084" y="730"/>
                      </a:lnTo>
                      <a:lnTo>
                        <a:pt x="4107" y="714"/>
                      </a:lnTo>
                      <a:lnTo>
                        <a:pt x="4125" y="691"/>
                      </a:lnTo>
                      <a:lnTo>
                        <a:pt x="4136" y="663"/>
                      </a:lnTo>
                      <a:lnTo>
                        <a:pt x="4139" y="634"/>
                      </a:lnTo>
                      <a:lnTo>
                        <a:pt x="4139" y="508"/>
                      </a:lnTo>
                      <a:lnTo>
                        <a:pt x="4136" y="479"/>
                      </a:lnTo>
                      <a:lnTo>
                        <a:pt x="4125" y="451"/>
                      </a:lnTo>
                      <a:lnTo>
                        <a:pt x="4107" y="428"/>
                      </a:lnTo>
                      <a:lnTo>
                        <a:pt x="4084" y="412"/>
                      </a:lnTo>
                      <a:lnTo>
                        <a:pt x="4058" y="401"/>
                      </a:lnTo>
                      <a:lnTo>
                        <a:pt x="4029" y="396"/>
                      </a:lnTo>
                      <a:lnTo>
                        <a:pt x="3918" y="396"/>
                      </a:lnTo>
                      <a:close/>
                      <a:moveTo>
                        <a:pt x="3400" y="396"/>
                      </a:moveTo>
                      <a:lnTo>
                        <a:pt x="3371" y="401"/>
                      </a:lnTo>
                      <a:lnTo>
                        <a:pt x="3343" y="412"/>
                      </a:lnTo>
                      <a:lnTo>
                        <a:pt x="3321" y="428"/>
                      </a:lnTo>
                      <a:lnTo>
                        <a:pt x="3304" y="451"/>
                      </a:lnTo>
                      <a:lnTo>
                        <a:pt x="3293" y="479"/>
                      </a:lnTo>
                      <a:lnTo>
                        <a:pt x="3288" y="508"/>
                      </a:lnTo>
                      <a:lnTo>
                        <a:pt x="3288" y="634"/>
                      </a:lnTo>
                      <a:lnTo>
                        <a:pt x="3293" y="663"/>
                      </a:lnTo>
                      <a:lnTo>
                        <a:pt x="3304" y="691"/>
                      </a:lnTo>
                      <a:lnTo>
                        <a:pt x="3321" y="714"/>
                      </a:lnTo>
                      <a:lnTo>
                        <a:pt x="3343" y="730"/>
                      </a:lnTo>
                      <a:lnTo>
                        <a:pt x="3371" y="741"/>
                      </a:lnTo>
                      <a:lnTo>
                        <a:pt x="3400" y="746"/>
                      </a:lnTo>
                      <a:lnTo>
                        <a:pt x="3511" y="746"/>
                      </a:lnTo>
                      <a:lnTo>
                        <a:pt x="3541" y="741"/>
                      </a:lnTo>
                      <a:lnTo>
                        <a:pt x="3566" y="730"/>
                      </a:lnTo>
                      <a:lnTo>
                        <a:pt x="3589" y="714"/>
                      </a:lnTo>
                      <a:lnTo>
                        <a:pt x="3607" y="691"/>
                      </a:lnTo>
                      <a:lnTo>
                        <a:pt x="3618" y="663"/>
                      </a:lnTo>
                      <a:lnTo>
                        <a:pt x="3621" y="634"/>
                      </a:lnTo>
                      <a:lnTo>
                        <a:pt x="3621" y="508"/>
                      </a:lnTo>
                      <a:lnTo>
                        <a:pt x="3618" y="479"/>
                      </a:lnTo>
                      <a:lnTo>
                        <a:pt x="3607" y="451"/>
                      </a:lnTo>
                      <a:lnTo>
                        <a:pt x="3589" y="428"/>
                      </a:lnTo>
                      <a:lnTo>
                        <a:pt x="3566" y="412"/>
                      </a:lnTo>
                      <a:lnTo>
                        <a:pt x="3541" y="401"/>
                      </a:lnTo>
                      <a:lnTo>
                        <a:pt x="3511" y="396"/>
                      </a:lnTo>
                      <a:lnTo>
                        <a:pt x="3400" y="396"/>
                      </a:lnTo>
                      <a:close/>
                      <a:moveTo>
                        <a:pt x="301" y="0"/>
                      </a:moveTo>
                      <a:lnTo>
                        <a:pt x="4715" y="0"/>
                      </a:lnTo>
                      <a:lnTo>
                        <a:pt x="4769" y="5"/>
                      </a:lnTo>
                      <a:lnTo>
                        <a:pt x="4821" y="20"/>
                      </a:lnTo>
                      <a:lnTo>
                        <a:pt x="4867" y="42"/>
                      </a:lnTo>
                      <a:lnTo>
                        <a:pt x="4910" y="72"/>
                      </a:lnTo>
                      <a:lnTo>
                        <a:pt x="4945" y="109"/>
                      </a:lnTo>
                      <a:lnTo>
                        <a:pt x="4974" y="151"/>
                      </a:lnTo>
                      <a:lnTo>
                        <a:pt x="4997" y="198"/>
                      </a:lnTo>
                      <a:lnTo>
                        <a:pt x="5012" y="248"/>
                      </a:lnTo>
                      <a:lnTo>
                        <a:pt x="5016" y="304"/>
                      </a:lnTo>
                      <a:lnTo>
                        <a:pt x="5016" y="2756"/>
                      </a:lnTo>
                      <a:lnTo>
                        <a:pt x="4965" y="2753"/>
                      </a:lnTo>
                      <a:lnTo>
                        <a:pt x="4906" y="2756"/>
                      </a:lnTo>
                      <a:lnTo>
                        <a:pt x="4851" y="2766"/>
                      </a:lnTo>
                      <a:lnTo>
                        <a:pt x="4798" y="2782"/>
                      </a:lnTo>
                      <a:lnTo>
                        <a:pt x="4748" y="2805"/>
                      </a:lnTo>
                      <a:lnTo>
                        <a:pt x="4699" y="2834"/>
                      </a:lnTo>
                      <a:lnTo>
                        <a:pt x="4654" y="2868"/>
                      </a:lnTo>
                      <a:lnTo>
                        <a:pt x="4654" y="1080"/>
                      </a:lnTo>
                      <a:lnTo>
                        <a:pt x="362" y="1080"/>
                      </a:lnTo>
                      <a:lnTo>
                        <a:pt x="362" y="4204"/>
                      </a:lnTo>
                      <a:lnTo>
                        <a:pt x="3031" y="4204"/>
                      </a:lnTo>
                      <a:lnTo>
                        <a:pt x="3055" y="4300"/>
                      </a:lnTo>
                      <a:lnTo>
                        <a:pt x="3087" y="4394"/>
                      </a:lnTo>
                      <a:lnTo>
                        <a:pt x="3130" y="4481"/>
                      </a:lnTo>
                      <a:lnTo>
                        <a:pt x="3178" y="4566"/>
                      </a:lnTo>
                      <a:lnTo>
                        <a:pt x="301" y="4566"/>
                      </a:lnTo>
                      <a:lnTo>
                        <a:pt x="248" y="4561"/>
                      </a:lnTo>
                      <a:lnTo>
                        <a:pt x="196" y="4548"/>
                      </a:lnTo>
                      <a:lnTo>
                        <a:pt x="149" y="4525"/>
                      </a:lnTo>
                      <a:lnTo>
                        <a:pt x="107" y="4496"/>
                      </a:lnTo>
                      <a:lnTo>
                        <a:pt x="71" y="4459"/>
                      </a:lnTo>
                      <a:lnTo>
                        <a:pt x="40" y="4416"/>
                      </a:lnTo>
                      <a:lnTo>
                        <a:pt x="19" y="4369"/>
                      </a:lnTo>
                      <a:lnTo>
                        <a:pt x="5" y="4319"/>
                      </a:lnTo>
                      <a:lnTo>
                        <a:pt x="0" y="4264"/>
                      </a:lnTo>
                      <a:lnTo>
                        <a:pt x="0" y="304"/>
                      </a:lnTo>
                      <a:lnTo>
                        <a:pt x="5" y="248"/>
                      </a:lnTo>
                      <a:lnTo>
                        <a:pt x="19" y="198"/>
                      </a:lnTo>
                      <a:lnTo>
                        <a:pt x="40" y="151"/>
                      </a:lnTo>
                      <a:lnTo>
                        <a:pt x="71" y="109"/>
                      </a:lnTo>
                      <a:lnTo>
                        <a:pt x="107" y="72"/>
                      </a:lnTo>
                      <a:lnTo>
                        <a:pt x="149" y="42"/>
                      </a:lnTo>
                      <a:lnTo>
                        <a:pt x="196" y="20"/>
                      </a:lnTo>
                      <a:lnTo>
                        <a:pt x="248" y="5"/>
                      </a:lnTo>
                      <a:lnTo>
                        <a:pt x="301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1" name="Freeform 10"/>
                <p:cNvSpPr>
                  <a:spLocks noEditPoints="1"/>
                </p:cNvSpPr>
                <p:nvPr/>
              </p:nvSpPr>
              <p:spPr bwMode="auto">
                <a:xfrm>
                  <a:off x="2152" y="1903"/>
                  <a:ext cx="1041" cy="900"/>
                </a:xfrm>
                <a:custGeom>
                  <a:avLst/>
                  <a:gdLst>
                    <a:gd name="T0" fmla="*/ 1683 w 2082"/>
                    <a:gd name="T1" fmla="*/ 214 h 1800"/>
                    <a:gd name="T2" fmla="*/ 1644 w 2082"/>
                    <a:gd name="T3" fmla="*/ 239 h 1800"/>
                    <a:gd name="T4" fmla="*/ 760 w 2082"/>
                    <a:gd name="T5" fmla="*/ 660 h 1800"/>
                    <a:gd name="T6" fmla="*/ 720 w 2082"/>
                    <a:gd name="T7" fmla="*/ 637 h 1800"/>
                    <a:gd name="T8" fmla="*/ 674 w 2082"/>
                    <a:gd name="T9" fmla="*/ 637 h 1800"/>
                    <a:gd name="T10" fmla="*/ 634 w 2082"/>
                    <a:gd name="T11" fmla="*/ 660 h 1800"/>
                    <a:gd name="T12" fmla="*/ 550 w 2082"/>
                    <a:gd name="T13" fmla="*/ 749 h 1800"/>
                    <a:gd name="T14" fmla="*/ 539 w 2082"/>
                    <a:gd name="T15" fmla="*/ 793 h 1800"/>
                    <a:gd name="T16" fmla="*/ 550 w 2082"/>
                    <a:gd name="T17" fmla="*/ 837 h 1800"/>
                    <a:gd name="T18" fmla="*/ 929 w 2082"/>
                    <a:gd name="T19" fmla="*/ 1221 h 1800"/>
                    <a:gd name="T20" fmla="*/ 967 w 2082"/>
                    <a:gd name="T21" fmla="*/ 1244 h 1800"/>
                    <a:gd name="T22" fmla="*/ 1014 w 2082"/>
                    <a:gd name="T23" fmla="*/ 1244 h 1800"/>
                    <a:gd name="T24" fmla="*/ 1053 w 2082"/>
                    <a:gd name="T25" fmla="*/ 1221 h 1800"/>
                    <a:gd name="T26" fmla="*/ 1854 w 2082"/>
                    <a:gd name="T27" fmla="*/ 415 h 1800"/>
                    <a:gd name="T28" fmla="*/ 1865 w 2082"/>
                    <a:gd name="T29" fmla="*/ 372 h 1800"/>
                    <a:gd name="T30" fmla="*/ 1854 w 2082"/>
                    <a:gd name="T31" fmla="*/ 328 h 1800"/>
                    <a:gd name="T32" fmla="*/ 1768 w 2082"/>
                    <a:gd name="T33" fmla="*/ 239 h 1800"/>
                    <a:gd name="T34" fmla="*/ 1730 w 2082"/>
                    <a:gd name="T35" fmla="*/ 214 h 1800"/>
                    <a:gd name="T36" fmla="*/ 1699 w 2082"/>
                    <a:gd name="T37" fmla="*/ 0 h 1800"/>
                    <a:gd name="T38" fmla="*/ 1781 w 2082"/>
                    <a:gd name="T39" fmla="*/ 16 h 1800"/>
                    <a:gd name="T40" fmla="*/ 1853 w 2082"/>
                    <a:gd name="T41" fmla="*/ 65 h 1800"/>
                    <a:gd name="T42" fmla="*/ 2045 w 2082"/>
                    <a:gd name="T43" fmla="*/ 263 h 1800"/>
                    <a:gd name="T44" fmla="*/ 2077 w 2082"/>
                    <a:gd name="T45" fmla="*/ 342 h 1800"/>
                    <a:gd name="T46" fmla="*/ 2077 w 2082"/>
                    <a:gd name="T47" fmla="*/ 428 h 1800"/>
                    <a:gd name="T48" fmla="*/ 2045 w 2082"/>
                    <a:gd name="T49" fmla="*/ 506 h 1800"/>
                    <a:gd name="T50" fmla="*/ 1631 w 2082"/>
                    <a:gd name="T51" fmla="*/ 928 h 1800"/>
                    <a:gd name="T52" fmla="*/ 1629 w 2082"/>
                    <a:gd name="T53" fmla="*/ 1070 h 1800"/>
                    <a:gd name="T54" fmla="*/ 1592 w 2082"/>
                    <a:gd name="T55" fmla="*/ 1240 h 1800"/>
                    <a:gd name="T56" fmla="*/ 1522 w 2082"/>
                    <a:gd name="T57" fmla="*/ 1394 h 1800"/>
                    <a:gd name="T58" fmla="*/ 1424 w 2082"/>
                    <a:gd name="T59" fmla="*/ 1529 h 1800"/>
                    <a:gd name="T60" fmla="*/ 1299 w 2082"/>
                    <a:gd name="T61" fmla="*/ 1643 h 1800"/>
                    <a:gd name="T62" fmla="*/ 1153 w 2082"/>
                    <a:gd name="T63" fmla="*/ 1727 h 1800"/>
                    <a:gd name="T64" fmla="*/ 992 w 2082"/>
                    <a:gd name="T65" fmla="*/ 1780 h 1800"/>
                    <a:gd name="T66" fmla="*/ 817 w 2082"/>
                    <a:gd name="T67" fmla="*/ 1800 h 1800"/>
                    <a:gd name="T68" fmla="*/ 642 w 2082"/>
                    <a:gd name="T69" fmla="*/ 1780 h 1800"/>
                    <a:gd name="T70" fmla="*/ 479 w 2082"/>
                    <a:gd name="T71" fmla="*/ 1727 h 1800"/>
                    <a:gd name="T72" fmla="*/ 335 w 2082"/>
                    <a:gd name="T73" fmla="*/ 1643 h 1800"/>
                    <a:gd name="T74" fmla="*/ 210 w 2082"/>
                    <a:gd name="T75" fmla="*/ 1529 h 1800"/>
                    <a:gd name="T76" fmla="*/ 111 w 2082"/>
                    <a:gd name="T77" fmla="*/ 1394 h 1800"/>
                    <a:gd name="T78" fmla="*/ 42 w 2082"/>
                    <a:gd name="T79" fmla="*/ 1240 h 1800"/>
                    <a:gd name="T80" fmla="*/ 5 w 2082"/>
                    <a:gd name="T81" fmla="*/ 1070 h 1800"/>
                    <a:gd name="T82" fmla="*/ 5 w 2082"/>
                    <a:gd name="T83" fmla="*/ 892 h 1800"/>
                    <a:gd name="T84" fmla="*/ 42 w 2082"/>
                    <a:gd name="T85" fmla="*/ 723 h 1800"/>
                    <a:gd name="T86" fmla="*/ 111 w 2082"/>
                    <a:gd name="T87" fmla="*/ 568 h 1800"/>
                    <a:gd name="T88" fmla="*/ 210 w 2082"/>
                    <a:gd name="T89" fmla="*/ 433 h 1800"/>
                    <a:gd name="T90" fmla="*/ 335 w 2082"/>
                    <a:gd name="T91" fmla="*/ 321 h 1800"/>
                    <a:gd name="T92" fmla="*/ 479 w 2082"/>
                    <a:gd name="T93" fmla="*/ 235 h 1800"/>
                    <a:gd name="T94" fmla="*/ 642 w 2082"/>
                    <a:gd name="T95" fmla="*/ 182 h 1800"/>
                    <a:gd name="T96" fmla="*/ 817 w 2082"/>
                    <a:gd name="T97" fmla="*/ 162 h 1800"/>
                    <a:gd name="T98" fmla="*/ 988 w 2082"/>
                    <a:gd name="T99" fmla="*/ 182 h 1800"/>
                    <a:gd name="T100" fmla="*/ 1149 w 2082"/>
                    <a:gd name="T101" fmla="*/ 234 h 1800"/>
                    <a:gd name="T102" fmla="*/ 1293 w 2082"/>
                    <a:gd name="T103" fmla="*/ 316 h 1800"/>
                    <a:gd name="T104" fmla="*/ 1576 w 2082"/>
                    <a:gd name="T105" fmla="*/ 38 h 1800"/>
                    <a:gd name="T106" fmla="*/ 1655 w 2082"/>
                    <a:gd name="T107" fmla="*/ 5 h 18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082" h="1800">
                      <a:moveTo>
                        <a:pt x="1705" y="213"/>
                      </a:moveTo>
                      <a:lnTo>
                        <a:pt x="1683" y="214"/>
                      </a:lnTo>
                      <a:lnTo>
                        <a:pt x="1662" y="224"/>
                      </a:lnTo>
                      <a:lnTo>
                        <a:pt x="1644" y="239"/>
                      </a:lnTo>
                      <a:lnTo>
                        <a:pt x="992" y="892"/>
                      </a:lnTo>
                      <a:lnTo>
                        <a:pt x="760" y="660"/>
                      </a:lnTo>
                      <a:lnTo>
                        <a:pt x="741" y="646"/>
                      </a:lnTo>
                      <a:lnTo>
                        <a:pt x="720" y="637"/>
                      </a:lnTo>
                      <a:lnTo>
                        <a:pt x="697" y="634"/>
                      </a:lnTo>
                      <a:lnTo>
                        <a:pt x="674" y="637"/>
                      </a:lnTo>
                      <a:lnTo>
                        <a:pt x="653" y="646"/>
                      </a:lnTo>
                      <a:lnTo>
                        <a:pt x="634" y="660"/>
                      </a:lnTo>
                      <a:lnTo>
                        <a:pt x="564" y="730"/>
                      </a:lnTo>
                      <a:lnTo>
                        <a:pt x="550" y="749"/>
                      </a:lnTo>
                      <a:lnTo>
                        <a:pt x="542" y="770"/>
                      </a:lnTo>
                      <a:lnTo>
                        <a:pt x="539" y="793"/>
                      </a:lnTo>
                      <a:lnTo>
                        <a:pt x="542" y="816"/>
                      </a:lnTo>
                      <a:lnTo>
                        <a:pt x="550" y="837"/>
                      </a:lnTo>
                      <a:lnTo>
                        <a:pt x="564" y="856"/>
                      </a:lnTo>
                      <a:lnTo>
                        <a:pt x="929" y="1221"/>
                      </a:lnTo>
                      <a:lnTo>
                        <a:pt x="946" y="1236"/>
                      </a:lnTo>
                      <a:lnTo>
                        <a:pt x="967" y="1244"/>
                      </a:lnTo>
                      <a:lnTo>
                        <a:pt x="992" y="1247"/>
                      </a:lnTo>
                      <a:lnTo>
                        <a:pt x="1014" y="1244"/>
                      </a:lnTo>
                      <a:lnTo>
                        <a:pt x="1035" y="1236"/>
                      </a:lnTo>
                      <a:lnTo>
                        <a:pt x="1053" y="1221"/>
                      </a:lnTo>
                      <a:lnTo>
                        <a:pt x="1840" y="433"/>
                      </a:lnTo>
                      <a:lnTo>
                        <a:pt x="1854" y="415"/>
                      </a:lnTo>
                      <a:lnTo>
                        <a:pt x="1862" y="394"/>
                      </a:lnTo>
                      <a:lnTo>
                        <a:pt x="1865" y="372"/>
                      </a:lnTo>
                      <a:lnTo>
                        <a:pt x="1862" y="349"/>
                      </a:lnTo>
                      <a:lnTo>
                        <a:pt x="1854" y="328"/>
                      </a:lnTo>
                      <a:lnTo>
                        <a:pt x="1840" y="308"/>
                      </a:lnTo>
                      <a:lnTo>
                        <a:pt x="1768" y="239"/>
                      </a:lnTo>
                      <a:lnTo>
                        <a:pt x="1751" y="224"/>
                      </a:lnTo>
                      <a:lnTo>
                        <a:pt x="1730" y="214"/>
                      </a:lnTo>
                      <a:lnTo>
                        <a:pt x="1705" y="213"/>
                      </a:lnTo>
                      <a:close/>
                      <a:moveTo>
                        <a:pt x="1699" y="0"/>
                      </a:moveTo>
                      <a:lnTo>
                        <a:pt x="1741" y="5"/>
                      </a:lnTo>
                      <a:lnTo>
                        <a:pt x="1781" y="16"/>
                      </a:lnTo>
                      <a:lnTo>
                        <a:pt x="1820" y="38"/>
                      </a:lnTo>
                      <a:lnTo>
                        <a:pt x="1853" y="65"/>
                      </a:lnTo>
                      <a:lnTo>
                        <a:pt x="2018" y="229"/>
                      </a:lnTo>
                      <a:lnTo>
                        <a:pt x="2045" y="263"/>
                      </a:lnTo>
                      <a:lnTo>
                        <a:pt x="2064" y="300"/>
                      </a:lnTo>
                      <a:lnTo>
                        <a:pt x="2077" y="342"/>
                      </a:lnTo>
                      <a:lnTo>
                        <a:pt x="2082" y="384"/>
                      </a:lnTo>
                      <a:lnTo>
                        <a:pt x="2077" y="428"/>
                      </a:lnTo>
                      <a:lnTo>
                        <a:pt x="2064" y="469"/>
                      </a:lnTo>
                      <a:lnTo>
                        <a:pt x="2045" y="506"/>
                      </a:lnTo>
                      <a:lnTo>
                        <a:pt x="2018" y="540"/>
                      </a:lnTo>
                      <a:lnTo>
                        <a:pt x="1631" y="928"/>
                      </a:lnTo>
                      <a:lnTo>
                        <a:pt x="1634" y="981"/>
                      </a:lnTo>
                      <a:lnTo>
                        <a:pt x="1629" y="1070"/>
                      </a:lnTo>
                      <a:lnTo>
                        <a:pt x="1615" y="1158"/>
                      </a:lnTo>
                      <a:lnTo>
                        <a:pt x="1592" y="1240"/>
                      </a:lnTo>
                      <a:lnTo>
                        <a:pt x="1561" y="1320"/>
                      </a:lnTo>
                      <a:lnTo>
                        <a:pt x="1522" y="1394"/>
                      </a:lnTo>
                      <a:lnTo>
                        <a:pt x="1475" y="1464"/>
                      </a:lnTo>
                      <a:lnTo>
                        <a:pt x="1424" y="1529"/>
                      </a:lnTo>
                      <a:lnTo>
                        <a:pt x="1364" y="1589"/>
                      </a:lnTo>
                      <a:lnTo>
                        <a:pt x="1299" y="1643"/>
                      </a:lnTo>
                      <a:lnTo>
                        <a:pt x="1230" y="1688"/>
                      </a:lnTo>
                      <a:lnTo>
                        <a:pt x="1153" y="1727"/>
                      </a:lnTo>
                      <a:lnTo>
                        <a:pt x="1074" y="1758"/>
                      </a:lnTo>
                      <a:lnTo>
                        <a:pt x="992" y="1780"/>
                      </a:lnTo>
                      <a:lnTo>
                        <a:pt x="906" y="1795"/>
                      </a:lnTo>
                      <a:lnTo>
                        <a:pt x="817" y="1800"/>
                      </a:lnTo>
                      <a:lnTo>
                        <a:pt x="728" y="1795"/>
                      </a:lnTo>
                      <a:lnTo>
                        <a:pt x="642" y="1780"/>
                      </a:lnTo>
                      <a:lnTo>
                        <a:pt x="558" y="1758"/>
                      </a:lnTo>
                      <a:lnTo>
                        <a:pt x="479" y="1727"/>
                      </a:lnTo>
                      <a:lnTo>
                        <a:pt x="404" y="1688"/>
                      </a:lnTo>
                      <a:lnTo>
                        <a:pt x="335" y="1643"/>
                      </a:lnTo>
                      <a:lnTo>
                        <a:pt x="270" y="1589"/>
                      </a:lnTo>
                      <a:lnTo>
                        <a:pt x="210" y="1529"/>
                      </a:lnTo>
                      <a:lnTo>
                        <a:pt x="157" y="1464"/>
                      </a:lnTo>
                      <a:lnTo>
                        <a:pt x="111" y="1394"/>
                      </a:lnTo>
                      <a:lnTo>
                        <a:pt x="73" y="1320"/>
                      </a:lnTo>
                      <a:lnTo>
                        <a:pt x="42" y="1240"/>
                      </a:lnTo>
                      <a:lnTo>
                        <a:pt x="19" y="1158"/>
                      </a:lnTo>
                      <a:lnTo>
                        <a:pt x="5" y="1070"/>
                      </a:lnTo>
                      <a:lnTo>
                        <a:pt x="0" y="981"/>
                      </a:lnTo>
                      <a:lnTo>
                        <a:pt x="5" y="892"/>
                      </a:lnTo>
                      <a:lnTo>
                        <a:pt x="19" y="806"/>
                      </a:lnTo>
                      <a:lnTo>
                        <a:pt x="42" y="723"/>
                      </a:lnTo>
                      <a:lnTo>
                        <a:pt x="73" y="644"/>
                      </a:lnTo>
                      <a:lnTo>
                        <a:pt x="111" y="568"/>
                      </a:lnTo>
                      <a:lnTo>
                        <a:pt x="157" y="498"/>
                      </a:lnTo>
                      <a:lnTo>
                        <a:pt x="210" y="433"/>
                      </a:lnTo>
                      <a:lnTo>
                        <a:pt x="270" y="373"/>
                      </a:lnTo>
                      <a:lnTo>
                        <a:pt x="335" y="321"/>
                      </a:lnTo>
                      <a:lnTo>
                        <a:pt x="404" y="274"/>
                      </a:lnTo>
                      <a:lnTo>
                        <a:pt x="479" y="235"/>
                      </a:lnTo>
                      <a:lnTo>
                        <a:pt x="558" y="205"/>
                      </a:lnTo>
                      <a:lnTo>
                        <a:pt x="642" y="182"/>
                      </a:lnTo>
                      <a:lnTo>
                        <a:pt x="728" y="167"/>
                      </a:lnTo>
                      <a:lnTo>
                        <a:pt x="817" y="162"/>
                      </a:lnTo>
                      <a:lnTo>
                        <a:pt x="904" y="167"/>
                      </a:lnTo>
                      <a:lnTo>
                        <a:pt x="988" y="182"/>
                      </a:lnTo>
                      <a:lnTo>
                        <a:pt x="1071" y="203"/>
                      </a:lnTo>
                      <a:lnTo>
                        <a:pt x="1149" y="234"/>
                      </a:lnTo>
                      <a:lnTo>
                        <a:pt x="1223" y="271"/>
                      </a:lnTo>
                      <a:lnTo>
                        <a:pt x="1293" y="316"/>
                      </a:lnTo>
                      <a:lnTo>
                        <a:pt x="1543" y="65"/>
                      </a:lnTo>
                      <a:lnTo>
                        <a:pt x="1576" y="38"/>
                      </a:lnTo>
                      <a:lnTo>
                        <a:pt x="1615" y="16"/>
                      </a:lnTo>
                      <a:lnTo>
                        <a:pt x="1655" y="5"/>
                      </a:lnTo>
                      <a:lnTo>
                        <a:pt x="1699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8" name="Group 7"/>
          <p:cNvGrpSpPr/>
          <p:nvPr/>
        </p:nvGrpSpPr>
        <p:grpSpPr>
          <a:xfrm>
            <a:off x="996950" y="3006162"/>
            <a:ext cx="3710940" cy="1586196"/>
            <a:chOff x="996950" y="3006162"/>
            <a:chExt cx="3710940" cy="1586196"/>
          </a:xfrm>
        </p:grpSpPr>
        <p:sp>
          <p:nvSpPr>
            <p:cNvPr id="17" name="Rectangle 16"/>
            <p:cNvSpPr/>
            <p:nvPr/>
          </p:nvSpPr>
          <p:spPr>
            <a:xfrm>
              <a:off x="996950" y="3669028"/>
              <a:ext cx="24384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2492233" y="3006162"/>
              <a:ext cx="2215657" cy="559244"/>
              <a:chOff x="2816083" y="2958565"/>
              <a:chExt cx="2215657" cy="559244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 flipH="1">
                <a:off x="3568700" y="3238187"/>
                <a:ext cx="146304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Freeform 15"/>
              <p:cNvSpPr>
                <a:spLocks noEditPoints="1"/>
              </p:cNvSpPr>
              <p:nvPr/>
            </p:nvSpPr>
            <p:spPr bwMode="auto">
              <a:xfrm>
                <a:off x="2816083" y="2958565"/>
                <a:ext cx="547687" cy="559244"/>
              </a:xfrm>
              <a:custGeom>
                <a:avLst/>
                <a:gdLst>
                  <a:gd name="T0" fmla="*/ 3329 w 6176"/>
                  <a:gd name="T1" fmla="*/ 1825 h 6171"/>
                  <a:gd name="T2" fmla="*/ 3863 w 6176"/>
                  <a:gd name="T3" fmla="*/ 2129 h 6171"/>
                  <a:gd name="T4" fmla="*/ 4206 w 6176"/>
                  <a:gd name="T5" fmla="*/ 2548 h 6171"/>
                  <a:gd name="T6" fmla="*/ 3555 w 6176"/>
                  <a:gd name="T7" fmla="*/ 3068 h 6171"/>
                  <a:gd name="T8" fmla="*/ 3311 w 6176"/>
                  <a:gd name="T9" fmla="*/ 2735 h 6171"/>
                  <a:gd name="T10" fmla="*/ 2924 w 6176"/>
                  <a:gd name="T11" fmla="*/ 2567 h 6171"/>
                  <a:gd name="T12" fmla="*/ 2509 w 6176"/>
                  <a:gd name="T13" fmla="*/ 2608 h 6171"/>
                  <a:gd name="T14" fmla="*/ 1059 w 6176"/>
                  <a:gd name="T15" fmla="*/ 3955 h 6171"/>
                  <a:gd name="T16" fmla="*/ 845 w 6176"/>
                  <a:gd name="T17" fmla="*/ 4327 h 6171"/>
                  <a:gd name="T18" fmla="*/ 845 w 6176"/>
                  <a:gd name="T19" fmla="*/ 4741 h 6171"/>
                  <a:gd name="T20" fmla="*/ 1059 w 6176"/>
                  <a:gd name="T21" fmla="*/ 5113 h 6171"/>
                  <a:gd name="T22" fmla="*/ 1431 w 6176"/>
                  <a:gd name="T23" fmla="*/ 5327 h 6171"/>
                  <a:gd name="T24" fmla="*/ 1846 w 6176"/>
                  <a:gd name="T25" fmla="*/ 5327 h 6171"/>
                  <a:gd name="T26" fmla="*/ 2218 w 6176"/>
                  <a:gd name="T27" fmla="*/ 5113 h 6171"/>
                  <a:gd name="T28" fmla="*/ 3222 w 6176"/>
                  <a:gd name="T29" fmla="*/ 4831 h 6171"/>
                  <a:gd name="T30" fmla="*/ 2704 w 6176"/>
                  <a:gd name="T31" fmla="*/ 5779 h 6171"/>
                  <a:gd name="T32" fmla="*/ 2171 w 6176"/>
                  <a:gd name="T33" fmla="*/ 6085 h 6171"/>
                  <a:gd name="T34" fmla="*/ 1577 w 6176"/>
                  <a:gd name="T35" fmla="*/ 6171 h 6171"/>
                  <a:gd name="T36" fmla="*/ 993 w 6176"/>
                  <a:gd name="T37" fmla="*/ 6040 h 6171"/>
                  <a:gd name="T38" fmla="*/ 479 w 6176"/>
                  <a:gd name="T39" fmla="*/ 5693 h 6171"/>
                  <a:gd name="T40" fmla="*/ 130 w 6176"/>
                  <a:gd name="T41" fmla="*/ 5179 h 6171"/>
                  <a:gd name="T42" fmla="*/ 0 w 6176"/>
                  <a:gd name="T43" fmla="*/ 4593 h 6171"/>
                  <a:gd name="T44" fmla="*/ 86 w 6176"/>
                  <a:gd name="T45" fmla="*/ 4002 h 6171"/>
                  <a:gd name="T46" fmla="*/ 392 w 6176"/>
                  <a:gd name="T47" fmla="*/ 3469 h 6171"/>
                  <a:gd name="T48" fmla="*/ 1934 w 6176"/>
                  <a:gd name="T49" fmla="*/ 1981 h 6171"/>
                  <a:gd name="T50" fmla="*/ 2499 w 6176"/>
                  <a:gd name="T51" fmla="*/ 1764 h 6171"/>
                  <a:gd name="T52" fmla="*/ 4597 w 6176"/>
                  <a:gd name="T53" fmla="*/ 0 h 6171"/>
                  <a:gd name="T54" fmla="*/ 5183 w 6176"/>
                  <a:gd name="T55" fmla="*/ 131 h 6171"/>
                  <a:gd name="T56" fmla="*/ 5696 w 6176"/>
                  <a:gd name="T57" fmla="*/ 478 h 6171"/>
                  <a:gd name="T58" fmla="*/ 6045 w 6176"/>
                  <a:gd name="T59" fmla="*/ 992 h 6171"/>
                  <a:gd name="T60" fmla="*/ 6176 w 6176"/>
                  <a:gd name="T61" fmla="*/ 1578 h 6171"/>
                  <a:gd name="T62" fmla="*/ 6088 w 6176"/>
                  <a:gd name="T63" fmla="*/ 2169 h 6171"/>
                  <a:gd name="T64" fmla="*/ 5784 w 6176"/>
                  <a:gd name="T65" fmla="*/ 2702 h 6171"/>
                  <a:gd name="T66" fmla="*/ 4240 w 6176"/>
                  <a:gd name="T67" fmla="*/ 4190 h 6171"/>
                  <a:gd name="T68" fmla="*/ 3675 w 6176"/>
                  <a:gd name="T69" fmla="*/ 4407 h 6171"/>
                  <a:gd name="T70" fmla="*/ 3080 w 6176"/>
                  <a:gd name="T71" fmla="*/ 4407 h 6171"/>
                  <a:gd name="T72" fmla="*/ 2514 w 6176"/>
                  <a:gd name="T73" fmla="*/ 4190 h 6171"/>
                  <a:gd name="T74" fmla="*/ 2083 w 6176"/>
                  <a:gd name="T75" fmla="*/ 3796 h 6171"/>
                  <a:gd name="T76" fmla="*/ 2565 w 6176"/>
                  <a:gd name="T77" fmla="*/ 3045 h 6171"/>
                  <a:gd name="T78" fmla="*/ 2742 w 6176"/>
                  <a:gd name="T79" fmla="*/ 3313 h 6171"/>
                  <a:gd name="T80" fmla="*/ 3087 w 6176"/>
                  <a:gd name="T81" fmla="*/ 3563 h 6171"/>
                  <a:gd name="T82" fmla="*/ 3502 w 6176"/>
                  <a:gd name="T83" fmla="*/ 3604 h 6171"/>
                  <a:gd name="T84" fmla="*/ 3891 w 6176"/>
                  <a:gd name="T85" fmla="*/ 3435 h 6171"/>
                  <a:gd name="T86" fmla="*/ 5269 w 6176"/>
                  <a:gd name="T87" fmla="*/ 2004 h 6171"/>
                  <a:gd name="T88" fmla="*/ 5356 w 6176"/>
                  <a:gd name="T89" fmla="*/ 1595 h 6171"/>
                  <a:gd name="T90" fmla="*/ 5228 w 6176"/>
                  <a:gd name="T91" fmla="*/ 1195 h 6171"/>
                  <a:gd name="T92" fmla="*/ 4903 w 6176"/>
                  <a:gd name="T93" fmla="*/ 904 h 6171"/>
                  <a:gd name="T94" fmla="*/ 4496 w 6176"/>
                  <a:gd name="T95" fmla="*/ 820 h 6171"/>
                  <a:gd name="T96" fmla="*/ 4096 w 6176"/>
                  <a:gd name="T97" fmla="*/ 947 h 6171"/>
                  <a:gd name="T98" fmla="*/ 3252 w 6176"/>
                  <a:gd name="T99" fmla="*/ 1383 h 6171"/>
                  <a:gd name="T100" fmla="*/ 2499 w 6176"/>
                  <a:gd name="T101" fmla="*/ 1356 h 6171"/>
                  <a:gd name="T102" fmla="*/ 3782 w 6176"/>
                  <a:gd name="T103" fmla="*/ 184 h 6171"/>
                  <a:gd name="T104" fmla="*/ 4357 w 6176"/>
                  <a:gd name="T105" fmla="*/ 9 h 6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176" h="6171">
                    <a:moveTo>
                      <a:pt x="2858" y="1737"/>
                    </a:moveTo>
                    <a:lnTo>
                      <a:pt x="2976" y="1747"/>
                    </a:lnTo>
                    <a:lnTo>
                      <a:pt x="3097" y="1764"/>
                    </a:lnTo>
                    <a:lnTo>
                      <a:pt x="3213" y="1790"/>
                    </a:lnTo>
                    <a:lnTo>
                      <a:pt x="3329" y="1825"/>
                    </a:lnTo>
                    <a:lnTo>
                      <a:pt x="3442" y="1869"/>
                    </a:lnTo>
                    <a:lnTo>
                      <a:pt x="3553" y="1921"/>
                    </a:lnTo>
                    <a:lnTo>
                      <a:pt x="3660" y="1981"/>
                    </a:lnTo>
                    <a:lnTo>
                      <a:pt x="3763" y="2051"/>
                    </a:lnTo>
                    <a:lnTo>
                      <a:pt x="3863" y="2129"/>
                    </a:lnTo>
                    <a:lnTo>
                      <a:pt x="3957" y="2218"/>
                    </a:lnTo>
                    <a:lnTo>
                      <a:pt x="4028" y="2295"/>
                    </a:lnTo>
                    <a:lnTo>
                      <a:pt x="4094" y="2375"/>
                    </a:lnTo>
                    <a:lnTo>
                      <a:pt x="4152" y="2460"/>
                    </a:lnTo>
                    <a:lnTo>
                      <a:pt x="4206" y="2548"/>
                    </a:lnTo>
                    <a:lnTo>
                      <a:pt x="3667" y="3086"/>
                    </a:lnTo>
                    <a:lnTo>
                      <a:pt x="3639" y="3107"/>
                    </a:lnTo>
                    <a:lnTo>
                      <a:pt x="3611" y="3126"/>
                    </a:lnTo>
                    <a:lnTo>
                      <a:pt x="3579" y="3143"/>
                    </a:lnTo>
                    <a:lnTo>
                      <a:pt x="3555" y="3068"/>
                    </a:lnTo>
                    <a:lnTo>
                      <a:pt x="3521" y="2994"/>
                    </a:lnTo>
                    <a:lnTo>
                      <a:pt x="3482" y="2925"/>
                    </a:lnTo>
                    <a:lnTo>
                      <a:pt x="3433" y="2857"/>
                    </a:lnTo>
                    <a:lnTo>
                      <a:pt x="3378" y="2796"/>
                    </a:lnTo>
                    <a:lnTo>
                      <a:pt x="3311" y="2735"/>
                    </a:lnTo>
                    <a:lnTo>
                      <a:pt x="3239" y="2685"/>
                    </a:lnTo>
                    <a:lnTo>
                      <a:pt x="3164" y="2642"/>
                    </a:lnTo>
                    <a:lnTo>
                      <a:pt x="3087" y="2608"/>
                    </a:lnTo>
                    <a:lnTo>
                      <a:pt x="3006" y="2584"/>
                    </a:lnTo>
                    <a:lnTo>
                      <a:pt x="2924" y="2567"/>
                    </a:lnTo>
                    <a:lnTo>
                      <a:pt x="2839" y="2557"/>
                    </a:lnTo>
                    <a:lnTo>
                      <a:pt x="2757" y="2557"/>
                    </a:lnTo>
                    <a:lnTo>
                      <a:pt x="2672" y="2567"/>
                    </a:lnTo>
                    <a:lnTo>
                      <a:pt x="2590" y="2584"/>
                    </a:lnTo>
                    <a:lnTo>
                      <a:pt x="2509" y="2608"/>
                    </a:lnTo>
                    <a:lnTo>
                      <a:pt x="2430" y="2642"/>
                    </a:lnTo>
                    <a:lnTo>
                      <a:pt x="2355" y="2685"/>
                    </a:lnTo>
                    <a:lnTo>
                      <a:pt x="2285" y="2735"/>
                    </a:lnTo>
                    <a:lnTo>
                      <a:pt x="2218" y="2796"/>
                    </a:lnTo>
                    <a:lnTo>
                      <a:pt x="1059" y="3955"/>
                    </a:lnTo>
                    <a:lnTo>
                      <a:pt x="999" y="4021"/>
                    </a:lnTo>
                    <a:lnTo>
                      <a:pt x="948" y="4092"/>
                    </a:lnTo>
                    <a:lnTo>
                      <a:pt x="905" y="4167"/>
                    </a:lnTo>
                    <a:lnTo>
                      <a:pt x="871" y="4246"/>
                    </a:lnTo>
                    <a:lnTo>
                      <a:pt x="845" y="4327"/>
                    </a:lnTo>
                    <a:lnTo>
                      <a:pt x="828" y="4407"/>
                    </a:lnTo>
                    <a:lnTo>
                      <a:pt x="821" y="4492"/>
                    </a:lnTo>
                    <a:lnTo>
                      <a:pt x="821" y="4576"/>
                    </a:lnTo>
                    <a:lnTo>
                      <a:pt x="828" y="4659"/>
                    </a:lnTo>
                    <a:lnTo>
                      <a:pt x="845" y="4741"/>
                    </a:lnTo>
                    <a:lnTo>
                      <a:pt x="871" y="4822"/>
                    </a:lnTo>
                    <a:lnTo>
                      <a:pt x="905" y="4901"/>
                    </a:lnTo>
                    <a:lnTo>
                      <a:pt x="948" y="4976"/>
                    </a:lnTo>
                    <a:lnTo>
                      <a:pt x="999" y="5047"/>
                    </a:lnTo>
                    <a:lnTo>
                      <a:pt x="1059" y="5113"/>
                    </a:lnTo>
                    <a:lnTo>
                      <a:pt x="1125" y="5173"/>
                    </a:lnTo>
                    <a:lnTo>
                      <a:pt x="1196" y="5224"/>
                    </a:lnTo>
                    <a:lnTo>
                      <a:pt x="1271" y="5267"/>
                    </a:lnTo>
                    <a:lnTo>
                      <a:pt x="1350" y="5300"/>
                    </a:lnTo>
                    <a:lnTo>
                      <a:pt x="1431" y="5327"/>
                    </a:lnTo>
                    <a:lnTo>
                      <a:pt x="1514" y="5344"/>
                    </a:lnTo>
                    <a:lnTo>
                      <a:pt x="1596" y="5351"/>
                    </a:lnTo>
                    <a:lnTo>
                      <a:pt x="1681" y="5351"/>
                    </a:lnTo>
                    <a:lnTo>
                      <a:pt x="1763" y="5344"/>
                    </a:lnTo>
                    <a:lnTo>
                      <a:pt x="1846" y="5327"/>
                    </a:lnTo>
                    <a:lnTo>
                      <a:pt x="1927" y="5300"/>
                    </a:lnTo>
                    <a:lnTo>
                      <a:pt x="2006" y="5267"/>
                    </a:lnTo>
                    <a:lnTo>
                      <a:pt x="2081" y="5224"/>
                    </a:lnTo>
                    <a:lnTo>
                      <a:pt x="2152" y="5173"/>
                    </a:lnTo>
                    <a:lnTo>
                      <a:pt x="2218" y="5113"/>
                    </a:lnTo>
                    <a:lnTo>
                      <a:pt x="2631" y="4700"/>
                    </a:lnTo>
                    <a:lnTo>
                      <a:pt x="2775" y="4751"/>
                    </a:lnTo>
                    <a:lnTo>
                      <a:pt x="2922" y="4788"/>
                    </a:lnTo>
                    <a:lnTo>
                      <a:pt x="3072" y="4816"/>
                    </a:lnTo>
                    <a:lnTo>
                      <a:pt x="3222" y="4831"/>
                    </a:lnTo>
                    <a:lnTo>
                      <a:pt x="3374" y="4837"/>
                    </a:lnTo>
                    <a:lnTo>
                      <a:pt x="3525" y="4831"/>
                    </a:lnTo>
                    <a:lnTo>
                      <a:pt x="3677" y="4815"/>
                    </a:lnTo>
                    <a:lnTo>
                      <a:pt x="2798" y="5693"/>
                    </a:lnTo>
                    <a:lnTo>
                      <a:pt x="2704" y="5779"/>
                    </a:lnTo>
                    <a:lnTo>
                      <a:pt x="2605" y="5858"/>
                    </a:lnTo>
                    <a:lnTo>
                      <a:pt x="2501" y="5927"/>
                    </a:lnTo>
                    <a:lnTo>
                      <a:pt x="2394" y="5987"/>
                    </a:lnTo>
                    <a:lnTo>
                      <a:pt x="2283" y="6040"/>
                    </a:lnTo>
                    <a:lnTo>
                      <a:pt x="2171" y="6085"/>
                    </a:lnTo>
                    <a:lnTo>
                      <a:pt x="2054" y="6119"/>
                    </a:lnTo>
                    <a:lnTo>
                      <a:pt x="1936" y="6145"/>
                    </a:lnTo>
                    <a:lnTo>
                      <a:pt x="1818" y="6162"/>
                    </a:lnTo>
                    <a:lnTo>
                      <a:pt x="1698" y="6171"/>
                    </a:lnTo>
                    <a:lnTo>
                      <a:pt x="1577" y="6171"/>
                    </a:lnTo>
                    <a:lnTo>
                      <a:pt x="1459" y="6162"/>
                    </a:lnTo>
                    <a:lnTo>
                      <a:pt x="1341" y="6145"/>
                    </a:lnTo>
                    <a:lnTo>
                      <a:pt x="1222" y="6119"/>
                    </a:lnTo>
                    <a:lnTo>
                      <a:pt x="1106" y="6085"/>
                    </a:lnTo>
                    <a:lnTo>
                      <a:pt x="993" y="6040"/>
                    </a:lnTo>
                    <a:lnTo>
                      <a:pt x="883" y="5987"/>
                    </a:lnTo>
                    <a:lnTo>
                      <a:pt x="776" y="5927"/>
                    </a:lnTo>
                    <a:lnTo>
                      <a:pt x="672" y="5858"/>
                    </a:lnTo>
                    <a:lnTo>
                      <a:pt x="573" y="5779"/>
                    </a:lnTo>
                    <a:lnTo>
                      <a:pt x="479" y="5693"/>
                    </a:lnTo>
                    <a:lnTo>
                      <a:pt x="392" y="5599"/>
                    </a:lnTo>
                    <a:lnTo>
                      <a:pt x="314" y="5499"/>
                    </a:lnTo>
                    <a:lnTo>
                      <a:pt x="244" y="5396"/>
                    </a:lnTo>
                    <a:lnTo>
                      <a:pt x="182" y="5289"/>
                    </a:lnTo>
                    <a:lnTo>
                      <a:pt x="130" y="5179"/>
                    </a:lnTo>
                    <a:lnTo>
                      <a:pt x="86" y="5064"/>
                    </a:lnTo>
                    <a:lnTo>
                      <a:pt x="53" y="4950"/>
                    </a:lnTo>
                    <a:lnTo>
                      <a:pt x="26" y="4831"/>
                    </a:lnTo>
                    <a:lnTo>
                      <a:pt x="8" y="4713"/>
                    </a:lnTo>
                    <a:lnTo>
                      <a:pt x="0" y="4593"/>
                    </a:lnTo>
                    <a:lnTo>
                      <a:pt x="0" y="4473"/>
                    </a:lnTo>
                    <a:lnTo>
                      <a:pt x="8" y="4355"/>
                    </a:lnTo>
                    <a:lnTo>
                      <a:pt x="26" y="4235"/>
                    </a:lnTo>
                    <a:lnTo>
                      <a:pt x="53" y="4118"/>
                    </a:lnTo>
                    <a:lnTo>
                      <a:pt x="86" y="4002"/>
                    </a:lnTo>
                    <a:lnTo>
                      <a:pt x="130" y="3889"/>
                    </a:lnTo>
                    <a:lnTo>
                      <a:pt x="182" y="3779"/>
                    </a:lnTo>
                    <a:lnTo>
                      <a:pt x="244" y="3672"/>
                    </a:lnTo>
                    <a:lnTo>
                      <a:pt x="314" y="3569"/>
                    </a:lnTo>
                    <a:lnTo>
                      <a:pt x="392" y="3469"/>
                    </a:lnTo>
                    <a:lnTo>
                      <a:pt x="479" y="3375"/>
                    </a:lnTo>
                    <a:lnTo>
                      <a:pt x="1637" y="2218"/>
                    </a:lnTo>
                    <a:lnTo>
                      <a:pt x="1731" y="2129"/>
                    </a:lnTo>
                    <a:lnTo>
                      <a:pt x="1831" y="2051"/>
                    </a:lnTo>
                    <a:lnTo>
                      <a:pt x="1934" y="1981"/>
                    </a:lnTo>
                    <a:lnTo>
                      <a:pt x="2041" y="1921"/>
                    </a:lnTo>
                    <a:lnTo>
                      <a:pt x="2152" y="1869"/>
                    </a:lnTo>
                    <a:lnTo>
                      <a:pt x="2267" y="1825"/>
                    </a:lnTo>
                    <a:lnTo>
                      <a:pt x="2381" y="1790"/>
                    </a:lnTo>
                    <a:lnTo>
                      <a:pt x="2499" y="1764"/>
                    </a:lnTo>
                    <a:lnTo>
                      <a:pt x="2618" y="1747"/>
                    </a:lnTo>
                    <a:lnTo>
                      <a:pt x="2738" y="1737"/>
                    </a:lnTo>
                    <a:lnTo>
                      <a:pt x="2858" y="1737"/>
                    </a:lnTo>
                    <a:close/>
                    <a:moveTo>
                      <a:pt x="4477" y="0"/>
                    </a:moveTo>
                    <a:lnTo>
                      <a:pt x="4597" y="0"/>
                    </a:lnTo>
                    <a:lnTo>
                      <a:pt x="4717" y="9"/>
                    </a:lnTo>
                    <a:lnTo>
                      <a:pt x="4835" y="26"/>
                    </a:lnTo>
                    <a:lnTo>
                      <a:pt x="4952" y="52"/>
                    </a:lnTo>
                    <a:lnTo>
                      <a:pt x="5068" y="88"/>
                    </a:lnTo>
                    <a:lnTo>
                      <a:pt x="5183" y="131"/>
                    </a:lnTo>
                    <a:lnTo>
                      <a:pt x="5292" y="184"/>
                    </a:lnTo>
                    <a:lnTo>
                      <a:pt x="5401" y="244"/>
                    </a:lnTo>
                    <a:lnTo>
                      <a:pt x="5504" y="313"/>
                    </a:lnTo>
                    <a:lnTo>
                      <a:pt x="5602" y="392"/>
                    </a:lnTo>
                    <a:lnTo>
                      <a:pt x="5696" y="478"/>
                    </a:lnTo>
                    <a:lnTo>
                      <a:pt x="5784" y="572"/>
                    </a:lnTo>
                    <a:lnTo>
                      <a:pt x="5863" y="671"/>
                    </a:lnTo>
                    <a:lnTo>
                      <a:pt x="5932" y="775"/>
                    </a:lnTo>
                    <a:lnTo>
                      <a:pt x="5992" y="882"/>
                    </a:lnTo>
                    <a:lnTo>
                      <a:pt x="6045" y="992"/>
                    </a:lnTo>
                    <a:lnTo>
                      <a:pt x="6088" y="1107"/>
                    </a:lnTo>
                    <a:lnTo>
                      <a:pt x="6124" y="1221"/>
                    </a:lnTo>
                    <a:lnTo>
                      <a:pt x="6150" y="1339"/>
                    </a:lnTo>
                    <a:lnTo>
                      <a:pt x="6167" y="1458"/>
                    </a:lnTo>
                    <a:lnTo>
                      <a:pt x="6176" y="1578"/>
                    </a:lnTo>
                    <a:lnTo>
                      <a:pt x="6176" y="1698"/>
                    </a:lnTo>
                    <a:lnTo>
                      <a:pt x="6167" y="1816"/>
                    </a:lnTo>
                    <a:lnTo>
                      <a:pt x="6150" y="1936"/>
                    </a:lnTo>
                    <a:lnTo>
                      <a:pt x="6124" y="2052"/>
                    </a:lnTo>
                    <a:lnTo>
                      <a:pt x="6088" y="2169"/>
                    </a:lnTo>
                    <a:lnTo>
                      <a:pt x="6045" y="2281"/>
                    </a:lnTo>
                    <a:lnTo>
                      <a:pt x="5992" y="2392"/>
                    </a:lnTo>
                    <a:lnTo>
                      <a:pt x="5932" y="2499"/>
                    </a:lnTo>
                    <a:lnTo>
                      <a:pt x="5863" y="2602"/>
                    </a:lnTo>
                    <a:lnTo>
                      <a:pt x="5784" y="2702"/>
                    </a:lnTo>
                    <a:lnTo>
                      <a:pt x="5696" y="2796"/>
                    </a:lnTo>
                    <a:lnTo>
                      <a:pt x="4537" y="3955"/>
                    </a:lnTo>
                    <a:lnTo>
                      <a:pt x="4443" y="4041"/>
                    </a:lnTo>
                    <a:lnTo>
                      <a:pt x="4343" y="4120"/>
                    </a:lnTo>
                    <a:lnTo>
                      <a:pt x="4240" y="4190"/>
                    </a:lnTo>
                    <a:lnTo>
                      <a:pt x="4133" y="4250"/>
                    </a:lnTo>
                    <a:lnTo>
                      <a:pt x="4022" y="4302"/>
                    </a:lnTo>
                    <a:lnTo>
                      <a:pt x="3910" y="4345"/>
                    </a:lnTo>
                    <a:lnTo>
                      <a:pt x="3793" y="4381"/>
                    </a:lnTo>
                    <a:lnTo>
                      <a:pt x="3675" y="4407"/>
                    </a:lnTo>
                    <a:lnTo>
                      <a:pt x="3557" y="4424"/>
                    </a:lnTo>
                    <a:lnTo>
                      <a:pt x="3436" y="4434"/>
                    </a:lnTo>
                    <a:lnTo>
                      <a:pt x="3318" y="4434"/>
                    </a:lnTo>
                    <a:lnTo>
                      <a:pt x="3198" y="4424"/>
                    </a:lnTo>
                    <a:lnTo>
                      <a:pt x="3080" y="4407"/>
                    </a:lnTo>
                    <a:lnTo>
                      <a:pt x="2961" y="4381"/>
                    </a:lnTo>
                    <a:lnTo>
                      <a:pt x="2845" y="4345"/>
                    </a:lnTo>
                    <a:lnTo>
                      <a:pt x="2732" y="4302"/>
                    </a:lnTo>
                    <a:lnTo>
                      <a:pt x="2621" y="4250"/>
                    </a:lnTo>
                    <a:lnTo>
                      <a:pt x="2514" y="4190"/>
                    </a:lnTo>
                    <a:lnTo>
                      <a:pt x="2411" y="4120"/>
                    </a:lnTo>
                    <a:lnTo>
                      <a:pt x="2312" y="4041"/>
                    </a:lnTo>
                    <a:lnTo>
                      <a:pt x="2218" y="3955"/>
                    </a:lnTo>
                    <a:lnTo>
                      <a:pt x="2146" y="3876"/>
                    </a:lnTo>
                    <a:lnTo>
                      <a:pt x="2083" y="3796"/>
                    </a:lnTo>
                    <a:lnTo>
                      <a:pt x="2022" y="3711"/>
                    </a:lnTo>
                    <a:lnTo>
                      <a:pt x="1970" y="3623"/>
                    </a:lnTo>
                    <a:lnTo>
                      <a:pt x="2507" y="3086"/>
                    </a:lnTo>
                    <a:lnTo>
                      <a:pt x="2535" y="3062"/>
                    </a:lnTo>
                    <a:lnTo>
                      <a:pt x="2565" y="3045"/>
                    </a:lnTo>
                    <a:lnTo>
                      <a:pt x="2595" y="3028"/>
                    </a:lnTo>
                    <a:lnTo>
                      <a:pt x="2621" y="3103"/>
                    </a:lnTo>
                    <a:lnTo>
                      <a:pt x="2653" y="3176"/>
                    </a:lnTo>
                    <a:lnTo>
                      <a:pt x="2695" y="3246"/>
                    </a:lnTo>
                    <a:lnTo>
                      <a:pt x="2742" y="3313"/>
                    </a:lnTo>
                    <a:lnTo>
                      <a:pt x="2798" y="3375"/>
                    </a:lnTo>
                    <a:lnTo>
                      <a:pt x="2864" y="3435"/>
                    </a:lnTo>
                    <a:lnTo>
                      <a:pt x="2935" y="3486"/>
                    </a:lnTo>
                    <a:lnTo>
                      <a:pt x="3010" y="3529"/>
                    </a:lnTo>
                    <a:lnTo>
                      <a:pt x="3087" y="3563"/>
                    </a:lnTo>
                    <a:lnTo>
                      <a:pt x="3170" y="3587"/>
                    </a:lnTo>
                    <a:lnTo>
                      <a:pt x="3252" y="3604"/>
                    </a:lnTo>
                    <a:lnTo>
                      <a:pt x="3335" y="3614"/>
                    </a:lnTo>
                    <a:lnTo>
                      <a:pt x="3420" y="3614"/>
                    </a:lnTo>
                    <a:lnTo>
                      <a:pt x="3502" y="3604"/>
                    </a:lnTo>
                    <a:lnTo>
                      <a:pt x="3585" y="3587"/>
                    </a:lnTo>
                    <a:lnTo>
                      <a:pt x="3666" y="3563"/>
                    </a:lnTo>
                    <a:lnTo>
                      <a:pt x="3744" y="3529"/>
                    </a:lnTo>
                    <a:lnTo>
                      <a:pt x="3820" y="3486"/>
                    </a:lnTo>
                    <a:lnTo>
                      <a:pt x="3891" y="3435"/>
                    </a:lnTo>
                    <a:lnTo>
                      <a:pt x="3957" y="3375"/>
                    </a:lnTo>
                    <a:lnTo>
                      <a:pt x="5117" y="2216"/>
                    </a:lnTo>
                    <a:lnTo>
                      <a:pt x="5175" y="2150"/>
                    </a:lnTo>
                    <a:lnTo>
                      <a:pt x="5228" y="2079"/>
                    </a:lnTo>
                    <a:lnTo>
                      <a:pt x="5269" y="2004"/>
                    </a:lnTo>
                    <a:lnTo>
                      <a:pt x="5303" y="1927"/>
                    </a:lnTo>
                    <a:lnTo>
                      <a:pt x="5329" y="1846"/>
                    </a:lnTo>
                    <a:lnTo>
                      <a:pt x="5346" y="1764"/>
                    </a:lnTo>
                    <a:lnTo>
                      <a:pt x="5356" y="1679"/>
                    </a:lnTo>
                    <a:lnTo>
                      <a:pt x="5356" y="1595"/>
                    </a:lnTo>
                    <a:lnTo>
                      <a:pt x="5346" y="1512"/>
                    </a:lnTo>
                    <a:lnTo>
                      <a:pt x="5329" y="1430"/>
                    </a:lnTo>
                    <a:lnTo>
                      <a:pt x="5303" y="1349"/>
                    </a:lnTo>
                    <a:lnTo>
                      <a:pt x="5269" y="1270"/>
                    </a:lnTo>
                    <a:lnTo>
                      <a:pt x="5228" y="1195"/>
                    </a:lnTo>
                    <a:lnTo>
                      <a:pt x="5175" y="1124"/>
                    </a:lnTo>
                    <a:lnTo>
                      <a:pt x="5117" y="1058"/>
                    </a:lnTo>
                    <a:lnTo>
                      <a:pt x="5050" y="998"/>
                    </a:lnTo>
                    <a:lnTo>
                      <a:pt x="4978" y="947"/>
                    </a:lnTo>
                    <a:lnTo>
                      <a:pt x="4903" y="904"/>
                    </a:lnTo>
                    <a:lnTo>
                      <a:pt x="4826" y="870"/>
                    </a:lnTo>
                    <a:lnTo>
                      <a:pt x="4745" y="846"/>
                    </a:lnTo>
                    <a:lnTo>
                      <a:pt x="4663" y="827"/>
                    </a:lnTo>
                    <a:lnTo>
                      <a:pt x="4578" y="820"/>
                    </a:lnTo>
                    <a:lnTo>
                      <a:pt x="4496" y="820"/>
                    </a:lnTo>
                    <a:lnTo>
                      <a:pt x="4411" y="827"/>
                    </a:lnTo>
                    <a:lnTo>
                      <a:pt x="4328" y="846"/>
                    </a:lnTo>
                    <a:lnTo>
                      <a:pt x="4248" y="870"/>
                    </a:lnTo>
                    <a:lnTo>
                      <a:pt x="4169" y="904"/>
                    </a:lnTo>
                    <a:lnTo>
                      <a:pt x="4096" y="947"/>
                    </a:lnTo>
                    <a:lnTo>
                      <a:pt x="4024" y="998"/>
                    </a:lnTo>
                    <a:lnTo>
                      <a:pt x="3957" y="1058"/>
                    </a:lnTo>
                    <a:lnTo>
                      <a:pt x="3545" y="1471"/>
                    </a:lnTo>
                    <a:lnTo>
                      <a:pt x="3399" y="1420"/>
                    </a:lnTo>
                    <a:lnTo>
                      <a:pt x="3252" y="1383"/>
                    </a:lnTo>
                    <a:lnTo>
                      <a:pt x="3102" y="1354"/>
                    </a:lnTo>
                    <a:lnTo>
                      <a:pt x="2952" y="1339"/>
                    </a:lnTo>
                    <a:lnTo>
                      <a:pt x="2802" y="1334"/>
                    </a:lnTo>
                    <a:lnTo>
                      <a:pt x="2650" y="1339"/>
                    </a:lnTo>
                    <a:lnTo>
                      <a:pt x="2499" y="1356"/>
                    </a:lnTo>
                    <a:lnTo>
                      <a:pt x="3376" y="478"/>
                    </a:lnTo>
                    <a:lnTo>
                      <a:pt x="3472" y="392"/>
                    </a:lnTo>
                    <a:lnTo>
                      <a:pt x="3570" y="313"/>
                    </a:lnTo>
                    <a:lnTo>
                      <a:pt x="3673" y="244"/>
                    </a:lnTo>
                    <a:lnTo>
                      <a:pt x="3782" y="184"/>
                    </a:lnTo>
                    <a:lnTo>
                      <a:pt x="3891" y="131"/>
                    </a:lnTo>
                    <a:lnTo>
                      <a:pt x="4005" y="88"/>
                    </a:lnTo>
                    <a:lnTo>
                      <a:pt x="4120" y="52"/>
                    </a:lnTo>
                    <a:lnTo>
                      <a:pt x="4238" y="26"/>
                    </a:lnTo>
                    <a:lnTo>
                      <a:pt x="4357" y="9"/>
                    </a:lnTo>
                    <a:lnTo>
                      <a:pt x="4477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996950" y="4781097"/>
            <a:ext cx="3710940" cy="1439215"/>
            <a:chOff x="1320800" y="4733500"/>
            <a:chExt cx="3710940" cy="1439215"/>
          </a:xfrm>
        </p:grpSpPr>
        <p:sp>
          <p:nvSpPr>
            <p:cNvPr id="18" name="Rectangle 17"/>
            <p:cNvSpPr/>
            <p:nvPr/>
          </p:nvSpPr>
          <p:spPr>
            <a:xfrm>
              <a:off x="1320800" y="5249385"/>
              <a:ext cx="24384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2799127" y="4733500"/>
              <a:ext cx="2232613" cy="447646"/>
              <a:chOff x="2799127" y="4733500"/>
              <a:chExt cx="2232613" cy="447646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 flipH="1">
                <a:off x="3568700" y="4957323"/>
                <a:ext cx="146304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" name="Group 18"/>
              <p:cNvGrpSpPr>
                <a:grpSpLocks noChangeAspect="1"/>
              </p:cNvGrpSpPr>
              <p:nvPr/>
            </p:nvGrpSpPr>
            <p:grpSpPr bwMode="auto">
              <a:xfrm>
                <a:off x="2799127" y="4733500"/>
                <a:ext cx="503602" cy="447646"/>
                <a:chOff x="2201" y="167"/>
                <a:chExt cx="738" cy="656"/>
              </a:xfrm>
              <a:solidFill>
                <a:schemeClr val="accent3"/>
              </a:solidFill>
            </p:grpSpPr>
            <p:sp>
              <p:nvSpPr>
                <p:cNvPr id="44" name="Freeform 20"/>
                <p:cNvSpPr>
                  <a:spLocks/>
                </p:cNvSpPr>
                <p:nvPr/>
              </p:nvSpPr>
              <p:spPr bwMode="auto">
                <a:xfrm>
                  <a:off x="2201" y="210"/>
                  <a:ext cx="368" cy="570"/>
                </a:xfrm>
                <a:custGeom>
                  <a:avLst/>
                  <a:gdLst>
                    <a:gd name="T0" fmla="*/ 1657 w 1840"/>
                    <a:gd name="T1" fmla="*/ 0 h 2850"/>
                    <a:gd name="T2" fmla="*/ 1689 w 1840"/>
                    <a:gd name="T3" fmla="*/ 3 h 2850"/>
                    <a:gd name="T4" fmla="*/ 1719 w 1840"/>
                    <a:gd name="T5" fmla="*/ 13 h 2850"/>
                    <a:gd name="T6" fmla="*/ 1747 w 1840"/>
                    <a:gd name="T7" fmla="*/ 27 h 2850"/>
                    <a:gd name="T8" fmla="*/ 1773 w 1840"/>
                    <a:gd name="T9" fmla="*/ 45 h 2850"/>
                    <a:gd name="T10" fmla="*/ 1796 w 1840"/>
                    <a:gd name="T11" fmla="*/ 67 h 2850"/>
                    <a:gd name="T12" fmla="*/ 1814 w 1840"/>
                    <a:gd name="T13" fmla="*/ 94 h 2850"/>
                    <a:gd name="T14" fmla="*/ 1828 w 1840"/>
                    <a:gd name="T15" fmla="*/ 124 h 2850"/>
                    <a:gd name="T16" fmla="*/ 1836 w 1840"/>
                    <a:gd name="T17" fmla="*/ 156 h 2850"/>
                    <a:gd name="T18" fmla="*/ 1840 w 1840"/>
                    <a:gd name="T19" fmla="*/ 192 h 2850"/>
                    <a:gd name="T20" fmla="*/ 1840 w 1840"/>
                    <a:gd name="T21" fmla="*/ 2656 h 2850"/>
                    <a:gd name="T22" fmla="*/ 1837 w 1840"/>
                    <a:gd name="T23" fmla="*/ 2692 h 2850"/>
                    <a:gd name="T24" fmla="*/ 1828 w 1840"/>
                    <a:gd name="T25" fmla="*/ 2725 h 2850"/>
                    <a:gd name="T26" fmla="*/ 1814 w 1840"/>
                    <a:gd name="T27" fmla="*/ 2754 h 2850"/>
                    <a:gd name="T28" fmla="*/ 1796 w 1840"/>
                    <a:gd name="T29" fmla="*/ 2781 h 2850"/>
                    <a:gd name="T30" fmla="*/ 1773 w 1840"/>
                    <a:gd name="T31" fmla="*/ 2804 h 2850"/>
                    <a:gd name="T32" fmla="*/ 1748 w 1840"/>
                    <a:gd name="T33" fmla="*/ 2822 h 2850"/>
                    <a:gd name="T34" fmla="*/ 1720 w 1840"/>
                    <a:gd name="T35" fmla="*/ 2835 h 2850"/>
                    <a:gd name="T36" fmla="*/ 1690 w 1840"/>
                    <a:gd name="T37" fmla="*/ 2846 h 2850"/>
                    <a:gd name="T38" fmla="*/ 1659 w 1840"/>
                    <a:gd name="T39" fmla="*/ 2850 h 2850"/>
                    <a:gd name="T40" fmla="*/ 1627 w 1840"/>
                    <a:gd name="T41" fmla="*/ 2849 h 2850"/>
                    <a:gd name="T42" fmla="*/ 1595 w 1840"/>
                    <a:gd name="T43" fmla="*/ 2842 h 2850"/>
                    <a:gd name="T44" fmla="*/ 1564 w 1840"/>
                    <a:gd name="T45" fmla="*/ 2830 h 2850"/>
                    <a:gd name="T46" fmla="*/ 1533 w 1840"/>
                    <a:gd name="T47" fmla="*/ 2811 h 2850"/>
                    <a:gd name="T48" fmla="*/ 832 w 1840"/>
                    <a:gd name="T49" fmla="*/ 2285 h 2850"/>
                    <a:gd name="T50" fmla="*/ 192 w 1840"/>
                    <a:gd name="T51" fmla="*/ 2285 h 2850"/>
                    <a:gd name="T52" fmla="*/ 158 w 1840"/>
                    <a:gd name="T53" fmla="*/ 2282 h 2850"/>
                    <a:gd name="T54" fmla="*/ 125 w 1840"/>
                    <a:gd name="T55" fmla="*/ 2273 h 2850"/>
                    <a:gd name="T56" fmla="*/ 96 w 1840"/>
                    <a:gd name="T57" fmla="*/ 2259 h 2850"/>
                    <a:gd name="T58" fmla="*/ 69 w 1840"/>
                    <a:gd name="T59" fmla="*/ 2240 h 2850"/>
                    <a:gd name="T60" fmla="*/ 45 w 1840"/>
                    <a:gd name="T61" fmla="*/ 2216 h 2850"/>
                    <a:gd name="T62" fmla="*/ 26 w 1840"/>
                    <a:gd name="T63" fmla="*/ 2190 h 2850"/>
                    <a:gd name="T64" fmla="*/ 12 w 1840"/>
                    <a:gd name="T65" fmla="*/ 2160 h 2850"/>
                    <a:gd name="T66" fmla="*/ 3 w 1840"/>
                    <a:gd name="T67" fmla="*/ 2127 h 2850"/>
                    <a:gd name="T68" fmla="*/ 0 w 1840"/>
                    <a:gd name="T69" fmla="*/ 2093 h 2850"/>
                    <a:gd name="T70" fmla="*/ 0 w 1840"/>
                    <a:gd name="T71" fmla="*/ 755 h 2850"/>
                    <a:gd name="T72" fmla="*/ 3 w 1840"/>
                    <a:gd name="T73" fmla="*/ 721 h 2850"/>
                    <a:gd name="T74" fmla="*/ 12 w 1840"/>
                    <a:gd name="T75" fmla="*/ 689 h 2850"/>
                    <a:gd name="T76" fmla="*/ 26 w 1840"/>
                    <a:gd name="T77" fmla="*/ 658 h 2850"/>
                    <a:gd name="T78" fmla="*/ 45 w 1840"/>
                    <a:gd name="T79" fmla="*/ 632 h 2850"/>
                    <a:gd name="T80" fmla="*/ 69 w 1840"/>
                    <a:gd name="T81" fmla="*/ 609 h 2850"/>
                    <a:gd name="T82" fmla="*/ 96 w 1840"/>
                    <a:gd name="T83" fmla="*/ 589 h 2850"/>
                    <a:gd name="T84" fmla="*/ 125 w 1840"/>
                    <a:gd name="T85" fmla="*/ 576 h 2850"/>
                    <a:gd name="T86" fmla="*/ 158 w 1840"/>
                    <a:gd name="T87" fmla="*/ 567 h 2850"/>
                    <a:gd name="T88" fmla="*/ 192 w 1840"/>
                    <a:gd name="T89" fmla="*/ 563 h 2850"/>
                    <a:gd name="T90" fmla="*/ 832 w 1840"/>
                    <a:gd name="T91" fmla="*/ 563 h 2850"/>
                    <a:gd name="T92" fmla="*/ 1533 w 1840"/>
                    <a:gd name="T93" fmla="*/ 38 h 2850"/>
                    <a:gd name="T94" fmla="*/ 1562 w 1840"/>
                    <a:gd name="T95" fmla="*/ 20 h 2850"/>
                    <a:gd name="T96" fmla="*/ 1594 w 1840"/>
                    <a:gd name="T97" fmla="*/ 6 h 2850"/>
                    <a:gd name="T98" fmla="*/ 1626 w 1840"/>
                    <a:gd name="T99" fmla="*/ 1 h 2850"/>
                    <a:gd name="T100" fmla="*/ 1657 w 1840"/>
                    <a:gd name="T101" fmla="*/ 0 h 28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840" h="2850">
                      <a:moveTo>
                        <a:pt x="1657" y="0"/>
                      </a:moveTo>
                      <a:lnTo>
                        <a:pt x="1689" y="3"/>
                      </a:lnTo>
                      <a:lnTo>
                        <a:pt x="1719" y="13"/>
                      </a:lnTo>
                      <a:lnTo>
                        <a:pt x="1747" y="27"/>
                      </a:lnTo>
                      <a:lnTo>
                        <a:pt x="1773" y="45"/>
                      </a:lnTo>
                      <a:lnTo>
                        <a:pt x="1796" y="67"/>
                      </a:lnTo>
                      <a:lnTo>
                        <a:pt x="1814" y="94"/>
                      </a:lnTo>
                      <a:lnTo>
                        <a:pt x="1828" y="124"/>
                      </a:lnTo>
                      <a:lnTo>
                        <a:pt x="1836" y="156"/>
                      </a:lnTo>
                      <a:lnTo>
                        <a:pt x="1840" y="192"/>
                      </a:lnTo>
                      <a:lnTo>
                        <a:pt x="1840" y="2656"/>
                      </a:lnTo>
                      <a:lnTo>
                        <a:pt x="1837" y="2692"/>
                      </a:lnTo>
                      <a:lnTo>
                        <a:pt x="1828" y="2725"/>
                      </a:lnTo>
                      <a:lnTo>
                        <a:pt x="1814" y="2754"/>
                      </a:lnTo>
                      <a:lnTo>
                        <a:pt x="1796" y="2781"/>
                      </a:lnTo>
                      <a:lnTo>
                        <a:pt x="1773" y="2804"/>
                      </a:lnTo>
                      <a:lnTo>
                        <a:pt x="1748" y="2822"/>
                      </a:lnTo>
                      <a:lnTo>
                        <a:pt x="1720" y="2835"/>
                      </a:lnTo>
                      <a:lnTo>
                        <a:pt x="1690" y="2846"/>
                      </a:lnTo>
                      <a:lnTo>
                        <a:pt x="1659" y="2850"/>
                      </a:lnTo>
                      <a:lnTo>
                        <a:pt x="1627" y="2849"/>
                      </a:lnTo>
                      <a:lnTo>
                        <a:pt x="1595" y="2842"/>
                      </a:lnTo>
                      <a:lnTo>
                        <a:pt x="1564" y="2830"/>
                      </a:lnTo>
                      <a:lnTo>
                        <a:pt x="1533" y="2811"/>
                      </a:lnTo>
                      <a:lnTo>
                        <a:pt x="832" y="2285"/>
                      </a:lnTo>
                      <a:lnTo>
                        <a:pt x="192" y="2285"/>
                      </a:lnTo>
                      <a:lnTo>
                        <a:pt x="158" y="2282"/>
                      </a:lnTo>
                      <a:lnTo>
                        <a:pt x="125" y="2273"/>
                      </a:lnTo>
                      <a:lnTo>
                        <a:pt x="96" y="2259"/>
                      </a:lnTo>
                      <a:lnTo>
                        <a:pt x="69" y="2240"/>
                      </a:lnTo>
                      <a:lnTo>
                        <a:pt x="45" y="2216"/>
                      </a:lnTo>
                      <a:lnTo>
                        <a:pt x="26" y="2190"/>
                      </a:lnTo>
                      <a:lnTo>
                        <a:pt x="12" y="2160"/>
                      </a:lnTo>
                      <a:lnTo>
                        <a:pt x="3" y="2127"/>
                      </a:lnTo>
                      <a:lnTo>
                        <a:pt x="0" y="2093"/>
                      </a:lnTo>
                      <a:lnTo>
                        <a:pt x="0" y="755"/>
                      </a:lnTo>
                      <a:lnTo>
                        <a:pt x="3" y="721"/>
                      </a:lnTo>
                      <a:lnTo>
                        <a:pt x="12" y="689"/>
                      </a:lnTo>
                      <a:lnTo>
                        <a:pt x="26" y="658"/>
                      </a:lnTo>
                      <a:lnTo>
                        <a:pt x="45" y="632"/>
                      </a:lnTo>
                      <a:lnTo>
                        <a:pt x="69" y="609"/>
                      </a:lnTo>
                      <a:lnTo>
                        <a:pt x="96" y="589"/>
                      </a:lnTo>
                      <a:lnTo>
                        <a:pt x="125" y="576"/>
                      </a:lnTo>
                      <a:lnTo>
                        <a:pt x="158" y="567"/>
                      </a:lnTo>
                      <a:lnTo>
                        <a:pt x="192" y="563"/>
                      </a:lnTo>
                      <a:lnTo>
                        <a:pt x="832" y="563"/>
                      </a:lnTo>
                      <a:lnTo>
                        <a:pt x="1533" y="38"/>
                      </a:lnTo>
                      <a:lnTo>
                        <a:pt x="1562" y="20"/>
                      </a:lnTo>
                      <a:lnTo>
                        <a:pt x="1594" y="6"/>
                      </a:lnTo>
                      <a:lnTo>
                        <a:pt x="1626" y="1"/>
                      </a:lnTo>
                      <a:lnTo>
                        <a:pt x="1657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Freeform 21"/>
                <p:cNvSpPr>
                  <a:spLocks/>
                </p:cNvSpPr>
                <p:nvPr/>
              </p:nvSpPr>
              <p:spPr bwMode="auto">
                <a:xfrm>
                  <a:off x="2619" y="267"/>
                  <a:ext cx="165" cy="454"/>
                </a:xfrm>
                <a:custGeom>
                  <a:avLst/>
                  <a:gdLst>
                    <a:gd name="T0" fmla="*/ 257 w 825"/>
                    <a:gd name="T1" fmla="*/ 2 h 2270"/>
                    <a:gd name="T2" fmla="*/ 324 w 825"/>
                    <a:gd name="T3" fmla="*/ 24 h 2270"/>
                    <a:gd name="T4" fmla="*/ 381 w 825"/>
                    <a:gd name="T5" fmla="*/ 66 h 2270"/>
                    <a:gd name="T6" fmla="*/ 507 w 825"/>
                    <a:gd name="T7" fmla="*/ 208 h 2270"/>
                    <a:gd name="T8" fmla="*/ 612 w 825"/>
                    <a:gd name="T9" fmla="*/ 362 h 2270"/>
                    <a:gd name="T10" fmla="*/ 697 w 825"/>
                    <a:gd name="T11" fmla="*/ 525 h 2270"/>
                    <a:gd name="T12" fmla="*/ 760 w 825"/>
                    <a:gd name="T13" fmla="*/ 695 h 2270"/>
                    <a:gd name="T14" fmla="*/ 802 w 825"/>
                    <a:gd name="T15" fmla="*/ 870 h 2270"/>
                    <a:gd name="T16" fmla="*/ 823 w 825"/>
                    <a:gd name="T17" fmla="*/ 1048 h 2270"/>
                    <a:gd name="T18" fmla="*/ 822 w 825"/>
                    <a:gd name="T19" fmla="*/ 1226 h 2270"/>
                    <a:gd name="T20" fmla="*/ 802 w 825"/>
                    <a:gd name="T21" fmla="*/ 1404 h 2270"/>
                    <a:gd name="T22" fmla="*/ 759 w 825"/>
                    <a:gd name="T23" fmla="*/ 1578 h 2270"/>
                    <a:gd name="T24" fmla="*/ 696 w 825"/>
                    <a:gd name="T25" fmla="*/ 1747 h 2270"/>
                    <a:gd name="T26" fmla="*/ 611 w 825"/>
                    <a:gd name="T27" fmla="*/ 1909 h 2270"/>
                    <a:gd name="T28" fmla="*/ 505 w 825"/>
                    <a:gd name="T29" fmla="*/ 2061 h 2270"/>
                    <a:gd name="T30" fmla="*/ 379 w 825"/>
                    <a:gd name="T31" fmla="*/ 2203 h 2270"/>
                    <a:gd name="T32" fmla="*/ 332 w 825"/>
                    <a:gd name="T33" fmla="*/ 2241 h 2270"/>
                    <a:gd name="T34" fmla="*/ 278 w 825"/>
                    <a:gd name="T35" fmla="*/ 2263 h 2270"/>
                    <a:gd name="T36" fmla="*/ 221 w 825"/>
                    <a:gd name="T37" fmla="*/ 2270 h 2270"/>
                    <a:gd name="T38" fmla="*/ 167 w 825"/>
                    <a:gd name="T39" fmla="*/ 2264 h 2270"/>
                    <a:gd name="T40" fmla="*/ 113 w 825"/>
                    <a:gd name="T41" fmla="*/ 2243 h 2270"/>
                    <a:gd name="T42" fmla="*/ 64 w 825"/>
                    <a:gd name="T43" fmla="*/ 2207 h 2270"/>
                    <a:gd name="T44" fmla="*/ 24 w 825"/>
                    <a:gd name="T45" fmla="*/ 2148 h 2270"/>
                    <a:gd name="T46" fmla="*/ 2 w 825"/>
                    <a:gd name="T47" fmla="*/ 2083 h 2270"/>
                    <a:gd name="T48" fmla="*/ 2 w 825"/>
                    <a:gd name="T49" fmla="*/ 2014 h 2270"/>
                    <a:gd name="T50" fmla="*/ 24 w 825"/>
                    <a:gd name="T51" fmla="*/ 1947 h 2270"/>
                    <a:gd name="T52" fmla="*/ 64 w 825"/>
                    <a:gd name="T53" fmla="*/ 1890 h 2270"/>
                    <a:gd name="T54" fmla="*/ 168 w 825"/>
                    <a:gd name="T55" fmla="*/ 1770 h 2270"/>
                    <a:gd name="T56" fmla="*/ 250 w 825"/>
                    <a:gd name="T57" fmla="*/ 1640 h 2270"/>
                    <a:gd name="T58" fmla="*/ 312 w 825"/>
                    <a:gd name="T59" fmla="*/ 1502 h 2270"/>
                    <a:gd name="T60" fmla="*/ 353 w 825"/>
                    <a:gd name="T61" fmla="*/ 1358 h 2270"/>
                    <a:gd name="T62" fmla="*/ 374 w 825"/>
                    <a:gd name="T63" fmla="*/ 1210 h 2270"/>
                    <a:gd name="T64" fmla="*/ 374 w 825"/>
                    <a:gd name="T65" fmla="*/ 1061 h 2270"/>
                    <a:gd name="T66" fmla="*/ 353 w 825"/>
                    <a:gd name="T67" fmla="*/ 913 h 2270"/>
                    <a:gd name="T68" fmla="*/ 312 w 825"/>
                    <a:gd name="T69" fmla="*/ 770 h 2270"/>
                    <a:gd name="T70" fmla="*/ 250 w 825"/>
                    <a:gd name="T71" fmla="*/ 632 h 2270"/>
                    <a:gd name="T72" fmla="*/ 168 w 825"/>
                    <a:gd name="T73" fmla="*/ 502 h 2270"/>
                    <a:gd name="T74" fmla="*/ 64 w 825"/>
                    <a:gd name="T75" fmla="*/ 382 h 2270"/>
                    <a:gd name="T76" fmla="*/ 24 w 825"/>
                    <a:gd name="T77" fmla="*/ 324 h 2270"/>
                    <a:gd name="T78" fmla="*/ 2 w 825"/>
                    <a:gd name="T79" fmla="*/ 258 h 2270"/>
                    <a:gd name="T80" fmla="*/ 2 w 825"/>
                    <a:gd name="T81" fmla="*/ 190 h 2270"/>
                    <a:gd name="T82" fmla="*/ 24 w 825"/>
                    <a:gd name="T83" fmla="*/ 123 h 2270"/>
                    <a:gd name="T84" fmla="*/ 64 w 825"/>
                    <a:gd name="T85" fmla="*/ 66 h 2270"/>
                    <a:gd name="T86" fmla="*/ 123 w 825"/>
                    <a:gd name="T87" fmla="*/ 24 h 2270"/>
                    <a:gd name="T88" fmla="*/ 188 w 825"/>
                    <a:gd name="T89" fmla="*/ 2 h 2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825" h="2270">
                      <a:moveTo>
                        <a:pt x="223" y="0"/>
                      </a:moveTo>
                      <a:lnTo>
                        <a:pt x="257" y="2"/>
                      </a:lnTo>
                      <a:lnTo>
                        <a:pt x="291" y="10"/>
                      </a:lnTo>
                      <a:lnTo>
                        <a:pt x="324" y="24"/>
                      </a:lnTo>
                      <a:lnTo>
                        <a:pt x="354" y="42"/>
                      </a:lnTo>
                      <a:lnTo>
                        <a:pt x="381" y="66"/>
                      </a:lnTo>
                      <a:lnTo>
                        <a:pt x="448" y="136"/>
                      </a:lnTo>
                      <a:lnTo>
                        <a:pt x="507" y="208"/>
                      </a:lnTo>
                      <a:lnTo>
                        <a:pt x="563" y="283"/>
                      </a:lnTo>
                      <a:lnTo>
                        <a:pt x="612" y="362"/>
                      </a:lnTo>
                      <a:lnTo>
                        <a:pt x="657" y="442"/>
                      </a:lnTo>
                      <a:lnTo>
                        <a:pt x="697" y="525"/>
                      </a:lnTo>
                      <a:lnTo>
                        <a:pt x="731" y="609"/>
                      </a:lnTo>
                      <a:lnTo>
                        <a:pt x="760" y="695"/>
                      </a:lnTo>
                      <a:lnTo>
                        <a:pt x="784" y="782"/>
                      </a:lnTo>
                      <a:lnTo>
                        <a:pt x="802" y="870"/>
                      </a:lnTo>
                      <a:lnTo>
                        <a:pt x="815" y="959"/>
                      </a:lnTo>
                      <a:lnTo>
                        <a:pt x="823" y="1048"/>
                      </a:lnTo>
                      <a:lnTo>
                        <a:pt x="825" y="1137"/>
                      </a:lnTo>
                      <a:lnTo>
                        <a:pt x="822" y="1226"/>
                      </a:lnTo>
                      <a:lnTo>
                        <a:pt x="814" y="1315"/>
                      </a:lnTo>
                      <a:lnTo>
                        <a:pt x="802" y="1404"/>
                      </a:lnTo>
                      <a:lnTo>
                        <a:pt x="783" y="1491"/>
                      </a:lnTo>
                      <a:lnTo>
                        <a:pt x="759" y="1578"/>
                      </a:lnTo>
                      <a:lnTo>
                        <a:pt x="730" y="1663"/>
                      </a:lnTo>
                      <a:lnTo>
                        <a:pt x="696" y="1747"/>
                      </a:lnTo>
                      <a:lnTo>
                        <a:pt x="656" y="1829"/>
                      </a:lnTo>
                      <a:lnTo>
                        <a:pt x="611" y="1909"/>
                      </a:lnTo>
                      <a:lnTo>
                        <a:pt x="560" y="1987"/>
                      </a:lnTo>
                      <a:lnTo>
                        <a:pt x="505" y="2061"/>
                      </a:lnTo>
                      <a:lnTo>
                        <a:pt x="444" y="2133"/>
                      </a:lnTo>
                      <a:lnTo>
                        <a:pt x="379" y="2203"/>
                      </a:lnTo>
                      <a:lnTo>
                        <a:pt x="356" y="2224"/>
                      </a:lnTo>
                      <a:lnTo>
                        <a:pt x="332" y="2241"/>
                      </a:lnTo>
                      <a:lnTo>
                        <a:pt x="305" y="2254"/>
                      </a:lnTo>
                      <a:lnTo>
                        <a:pt x="278" y="2263"/>
                      </a:lnTo>
                      <a:lnTo>
                        <a:pt x="249" y="2269"/>
                      </a:lnTo>
                      <a:lnTo>
                        <a:pt x="221" y="2270"/>
                      </a:lnTo>
                      <a:lnTo>
                        <a:pt x="194" y="2269"/>
                      </a:lnTo>
                      <a:lnTo>
                        <a:pt x="167" y="2264"/>
                      </a:lnTo>
                      <a:lnTo>
                        <a:pt x="140" y="2255"/>
                      </a:lnTo>
                      <a:lnTo>
                        <a:pt x="113" y="2243"/>
                      </a:lnTo>
                      <a:lnTo>
                        <a:pt x="88" y="2227"/>
                      </a:lnTo>
                      <a:lnTo>
                        <a:pt x="64" y="2207"/>
                      </a:lnTo>
                      <a:lnTo>
                        <a:pt x="42" y="2179"/>
                      </a:lnTo>
                      <a:lnTo>
                        <a:pt x="24" y="2148"/>
                      </a:lnTo>
                      <a:lnTo>
                        <a:pt x="10" y="2117"/>
                      </a:lnTo>
                      <a:lnTo>
                        <a:pt x="2" y="2083"/>
                      </a:lnTo>
                      <a:lnTo>
                        <a:pt x="0" y="2048"/>
                      </a:lnTo>
                      <a:lnTo>
                        <a:pt x="2" y="2014"/>
                      </a:lnTo>
                      <a:lnTo>
                        <a:pt x="10" y="1980"/>
                      </a:lnTo>
                      <a:lnTo>
                        <a:pt x="24" y="1947"/>
                      </a:lnTo>
                      <a:lnTo>
                        <a:pt x="42" y="1917"/>
                      </a:lnTo>
                      <a:lnTo>
                        <a:pt x="64" y="1890"/>
                      </a:lnTo>
                      <a:lnTo>
                        <a:pt x="119" y="1831"/>
                      </a:lnTo>
                      <a:lnTo>
                        <a:pt x="168" y="1770"/>
                      </a:lnTo>
                      <a:lnTo>
                        <a:pt x="212" y="1706"/>
                      </a:lnTo>
                      <a:lnTo>
                        <a:pt x="250" y="1640"/>
                      </a:lnTo>
                      <a:lnTo>
                        <a:pt x="284" y="1572"/>
                      </a:lnTo>
                      <a:lnTo>
                        <a:pt x="312" y="1502"/>
                      </a:lnTo>
                      <a:lnTo>
                        <a:pt x="335" y="1430"/>
                      </a:lnTo>
                      <a:lnTo>
                        <a:pt x="353" y="1358"/>
                      </a:lnTo>
                      <a:lnTo>
                        <a:pt x="367" y="1284"/>
                      </a:lnTo>
                      <a:lnTo>
                        <a:pt x="374" y="1210"/>
                      </a:lnTo>
                      <a:lnTo>
                        <a:pt x="377" y="1136"/>
                      </a:lnTo>
                      <a:lnTo>
                        <a:pt x="374" y="1061"/>
                      </a:lnTo>
                      <a:lnTo>
                        <a:pt x="367" y="987"/>
                      </a:lnTo>
                      <a:lnTo>
                        <a:pt x="353" y="913"/>
                      </a:lnTo>
                      <a:lnTo>
                        <a:pt x="335" y="841"/>
                      </a:lnTo>
                      <a:lnTo>
                        <a:pt x="312" y="770"/>
                      </a:lnTo>
                      <a:lnTo>
                        <a:pt x="284" y="699"/>
                      </a:lnTo>
                      <a:lnTo>
                        <a:pt x="250" y="632"/>
                      </a:lnTo>
                      <a:lnTo>
                        <a:pt x="212" y="565"/>
                      </a:lnTo>
                      <a:lnTo>
                        <a:pt x="168" y="502"/>
                      </a:lnTo>
                      <a:lnTo>
                        <a:pt x="119" y="440"/>
                      </a:lnTo>
                      <a:lnTo>
                        <a:pt x="64" y="382"/>
                      </a:lnTo>
                      <a:lnTo>
                        <a:pt x="42" y="354"/>
                      </a:lnTo>
                      <a:lnTo>
                        <a:pt x="24" y="324"/>
                      </a:lnTo>
                      <a:lnTo>
                        <a:pt x="10" y="292"/>
                      </a:lnTo>
                      <a:lnTo>
                        <a:pt x="2" y="258"/>
                      </a:lnTo>
                      <a:lnTo>
                        <a:pt x="0" y="223"/>
                      </a:lnTo>
                      <a:lnTo>
                        <a:pt x="2" y="190"/>
                      </a:lnTo>
                      <a:lnTo>
                        <a:pt x="10" y="156"/>
                      </a:lnTo>
                      <a:lnTo>
                        <a:pt x="24" y="123"/>
                      </a:lnTo>
                      <a:lnTo>
                        <a:pt x="42" y="93"/>
                      </a:lnTo>
                      <a:lnTo>
                        <a:pt x="64" y="66"/>
                      </a:lnTo>
                      <a:lnTo>
                        <a:pt x="93" y="42"/>
                      </a:lnTo>
                      <a:lnTo>
                        <a:pt x="123" y="24"/>
                      </a:lnTo>
                      <a:lnTo>
                        <a:pt x="155" y="10"/>
                      </a:lnTo>
                      <a:lnTo>
                        <a:pt x="188" y="2"/>
                      </a:lnTo>
                      <a:lnTo>
                        <a:pt x="223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 22"/>
                <p:cNvSpPr>
                  <a:spLocks/>
                </p:cNvSpPr>
                <p:nvPr/>
              </p:nvSpPr>
              <p:spPr bwMode="auto">
                <a:xfrm>
                  <a:off x="2733" y="167"/>
                  <a:ext cx="206" cy="656"/>
                </a:xfrm>
                <a:custGeom>
                  <a:avLst/>
                  <a:gdLst>
                    <a:gd name="T0" fmla="*/ 258 w 1032"/>
                    <a:gd name="T1" fmla="*/ 3 h 3282"/>
                    <a:gd name="T2" fmla="*/ 323 w 1032"/>
                    <a:gd name="T3" fmla="*/ 25 h 3282"/>
                    <a:gd name="T4" fmla="*/ 379 w 1032"/>
                    <a:gd name="T5" fmla="*/ 68 h 3282"/>
                    <a:gd name="T6" fmla="*/ 538 w 1032"/>
                    <a:gd name="T7" fmla="*/ 244 h 3282"/>
                    <a:gd name="T8" fmla="*/ 675 w 1032"/>
                    <a:gd name="T9" fmla="*/ 432 h 3282"/>
                    <a:gd name="T10" fmla="*/ 791 w 1032"/>
                    <a:gd name="T11" fmla="*/ 633 h 3282"/>
                    <a:gd name="T12" fmla="*/ 885 w 1032"/>
                    <a:gd name="T13" fmla="*/ 844 h 3282"/>
                    <a:gd name="T14" fmla="*/ 956 w 1032"/>
                    <a:gd name="T15" fmla="*/ 1064 h 3282"/>
                    <a:gd name="T16" fmla="*/ 1005 w 1032"/>
                    <a:gd name="T17" fmla="*/ 1290 h 3282"/>
                    <a:gd name="T18" fmla="*/ 1028 w 1032"/>
                    <a:gd name="T19" fmla="*/ 1524 h 3282"/>
                    <a:gd name="T20" fmla="*/ 1028 w 1032"/>
                    <a:gd name="T21" fmla="*/ 1762 h 3282"/>
                    <a:gd name="T22" fmla="*/ 1003 w 1032"/>
                    <a:gd name="T23" fmla="*/ 1995 h 3282"/>
                    <a:gd name="T24" fmla="*/ 955 w 1032"/>
                    <a:gd name="T25" fmla="*/ 2223 h 3282"/>
                    <a:gd name="T26" fmla="*/ 884 w 1032"/>
                    <a:gd name="T27" fmla="*/ 2443 h 3282"/>
                    <a:gd name="T28" fmla="*/ 789 w 1032"/>
                    <a:gd name="T29" fmla="*/ 2654 h 3282"/>
                    <a:gd name="T30" fmla="*/ 673 w 1032"/>
                    <a:gd name="T31" fmla="*/ 2854 h 3282"/>
                    <a:gd name="T32" fmla="*/ 537 w 1032"/>
                    <a:gd name="T33" fmla="*/ 3043 h 3282"/>
                    <a:gd name="T34" fmla="*/ 379 w 1032"/>
                    <a:gd name="T35" fmla="*/ 3217 h 3282"/>
                    <a:gd name="T36" fmla="*/ 323 w 1032"/>
                    <a:gd name="T37" fmla="*/ 3258 h 3282"/>
                    <a:gd name="T38" fmla="*/ 256 w 1032"/>
                    <a:gd name="T39" fmla="*/ 3279 h 3282"/>
                    <a:gd name="T40" fmla="*/ 189 w 1032"/>
                    <a:gd name="T41" fmla="*/ 3279 h 3282"/>
                    <a:gd name="T42" fmla="*/ 124 w 1032"/>
                    <a:gd name="T43" fmla="*/ 3257 h 3282"/>
                    <a:gd name="T44" fmla="*/ 65 w 1032"/>
                    <a:gd name="T45" fmla="*/ 3214 h 3282"/>
                    <a:gd name="T46" fmla="*/ 24 w 1032"/>
                    <a:gd name="T47" fmla="*/ 3156 h 3282"/>
                    <a:gd name="T48" fmla="*/ 3 w 1032"/>
                    <a:gd name="T49" fmla="*/ 3090 h 3282"/>
                    <a:gd name="T50" fmla="*/ 3 w 1032"/>
                    <a:gd name="T51" fmla="*/ 3021 h 3282"/>
                    <a:gd name="T52" fmla="*/ 24 w 1032"/>
                    <a:gd name="T53" fmla="*/ 2956 h 3282"/>
                    <a:gd name="T54" fmla="*/ 65 w 1032"/>
                    <a:gd name="T55" fmla="*/ 2897 h 3282"/>
                    <a:gd name="T56" fmla="*/ 200 w 1032"/>
                    <a:gd name="T57" fmla="*/ 2747 h 3282"/>
                    <a:gd name="T58" fmla="*/ 316 w 1032"/>
                    <a:gd name="T59" fmla="*/ 2585 h 3282"/>
                    <a:gd name="T60" fmla="*/ 412 w 1032"/>
                    <a:gd name="T61" fmla="*/ 2411 h 3282"/>
                    <a:gd name="T62" fmla="*/ 487 w 1032"/>
                    <a:gd name="T63" fmla="*/ 2228 h 3282"/>
                    <a:gd name="T64" fmla="*/ 542 w 1032"/>
                    <a:gd name="T65" fmla="*/ 2039 h 3282"/>
                    <a:gd name="T66" fmla="*/ 575 w 1032"/>
                    <a:gd name="T67" fmla="*/ 1842 h 3282"/>
                    <a:gd name="T68" fmla="*/ 586 w 1032"/>
                    <a:gd name="T69" fmla="*/ 1640 h 3282"/>
                    <a:gd name="T70" fmla="*/ 575 w 1032"/>
                    <a:gd name="T71" fmla="*/ 1437 h 3282"/>
                    <a:gd name="T72" fmla="*/ 542 w 1032"/>
                    <a:gd name="T73" fmla="*/ 1241 h 3282"/>
                    <a:gd name="T74" fmla="*/ 487 w 1032"/>
                    <a:gd name="T75" fmla="*/ 1050 h 3282"/>
                    <a:gd name="T76" fmla="*/ 412 w 1032"/>
                    <a:gd name="T77" fmla="*/ 868 h 3282"/>
                    <a:gd name="T78" fmla="*/ 316 w 1032"/>
                    <a:gd name="T79" fmla="*/ 695 h 3282"/>
                    <a:gd name="T80" fmla="*/ 200 w 1032"/>
                    <a:gd name="T81" fmla="*/ 532 h 3282"/>
                    <a:gd name="T82" fmla="*/ 65 w 1032"/>
                    <a:gd name="T83" fmla="*/ 382 h 3282"/>
                    <a:gd name="T84" fmla="*/ 24 w 1032"/>
                    <a:gd name="T85" fmla="*/ 324 h 3282"/>
                    <a:gd name="T86" fmla="*/ 3 w 1032"/>
                    <a:gd name="T87" fmla="*/ 258 h 3282"/>
                    <a:gd name="T88" fmla="*/ 3 w 1032"/>
                    <a:gd name="T89" fmla="*/ 189 h 3282"/>
                    <a:gd name="T90" fmla="*/ 24 w 1032"/>
                    <a:gd name="T91" fmla="*/ 122 h 3282"/>
                    <a:gd name="T92" fmla="*/ 65 w 1032"/>
                    <a:gd name="T93" fmla="*/ 65 h 3282"/>
                    <a:gd name="T94" fmla="*/ 124 w 1032"/>
                    <a:gd name="T95" fmla="*/ 23 h 3282"/>
                    <a:gd name="T96" fmla="*/ 191 w 1032"/>
                    <a:gd name="T97" fmla="*/ 3 h 3282"/>
                    <a:gd name="T98" fmla="*/ 224 w 1032"/>
                    <a:gd name="T99" fmla="*/ 0 h 3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32" h="3282">
                      <a:moveTo>
                        <a:pt x="224" y="0"/>
                      </a:moveTo>
                      <a:lnTo>
                        <a:pt x="258" y="3"/>
                      </a:lnTo>
                      <a:lnTo>
                        <a:pt x="291" y="12"/>
                      </a:lnTo>
                      <a:lnTo>
                        <a:pt x="323" y="25"/>
                      </a:lnTo>
                      <a:lnTo>
                        <a:pt x="352" y="43"/>
                      </a:lnTo>
                      <a:lnTo>
                        <a:pt x="379" y="68"/>
                      </a:lnTo>
                      <a:lnTo>
                        <a:pt x="461" y="154"/>
                      </a:lnTo>
                      <a:lnTo>
                        <a:pt x="538" y="244"/>
                      </a:lnTo>
                      <a:lnTo>
                        <a:pt x="609" y="336"/>
                      </a:lnTo>
                      <a:lnTo>
                        <a:pt x="675" y="432"/>
                      </a:lnTo>
                      <a:lnTo>
                        <a:pt x="736" y="532"/>
                      </a:lnTo>
                      <a:lnTo>
                        <a:pt x="791" y="633"/>
                      </a:lnTo>
                      <a:lnTo>
                        <a:pt x="841" y="738"/>
                      </a:lnTo>
                      <a:lnTo>
                        <a:pt x="885" y="844"/>
                      </a:lnTo>
                      <a:lnTo>
                        <a:pt x="923" y="953"/>
                      </a:lnTo>
                      <a:lnTo>
                        <a:pt x="956" y="1064"/>
                      </a:lnTo>
                      <a:lnTo>
                        <a:pt x="983" y="1176"/>
                      </a:lnTo>
                      <a:lnTo>
                        <a:pt x="1005" y="1290"/>
                      </a:lnTo>
                      <a:lnTo>
                        <a:pt x="1019" y="1406"/>
                      </a:lnTo>
                      <a:lnTo>
                        <a:pt x="1028" y="1524"/>
                      </a:lnTo>
                      <a:lnTo>
                        <a:pt x="1032" y="1642"/>
                      </a:lnTo>
                      <a:lnTo>
                        <a:pt x="1028" y="1762"/>
                      </a:lnTo>
                      <a:lnTo>
                        <a:pt x="1019" y="1879"/>
                      </a:lnTo>
                      <a:lnTo>
                        <a:pt x="1003" y="1995"/>
                      </a:lnTo>
                      <a:lnTo>
                        <a:pt x="983" y="2109"/>
                      </a:lnTo>
                      <a:lnTo>
                        <a:pt x="955" y="2223"/>
                      </a:lnTo>
                      <a:lnTo>
                        <a:pt x="922" y="2333"/>
                      </a:lnTo>
                      <a:lnTo>
                        <a:pt x="884" y="2443"/>
                      </a:lnTo>
                      <a:lnTo>
                        <a:pt x="840" y="2549"/>
                      </a:lnTo>
                      <a:lnTo>
                        <a:pt x="789" y="2654"/>
                      </a:lnTo>
                      <a:lnTo>
                        <a:pt x="734" y="2755"/>
                      </a:lnTo>
                      <a:lnTo>
                        <a:pt x="673" y="2854"/>
                      </a:lnTo>
                      <a:lnTo>
                        <a:pt x="608" y="2950"/>
                      </a:lnTo>
                      <a:lnTo>
                        <a:pt x="537" y="3043"/>
                      </a:lnTo>
                      <a:lnTo>
                        <a:pt x="460" y="3132"/>
                      </a:lnTo>
                      <a:lnTo>
                        <a:pt x="379" y="3217"/>
                      </a:lnTo>
                      <a:lnTo>
                        <a:pt x="352" y="3240"/>
                      </a:lnTo>
                      <a:lnTo>
                        <a:pt x="323" y="3258"/>
                      </a:lnTo>
                      <a:lnTo>
                        <a:pt x="290" y="3271"/>
                      </a:lnTo>
                      <a:lnTo>
                        <a:pt x="256" y="3279"/>
                      </a:lnTo>
                      <a:lnTo>
                        <a:pt x="222" y="3282"/>
                      </a:lnTo>
                      <a:lnTo>
                        <a:pt x="189" y="3279"/>
                      </a:lnTo>
                      <a:lnTo>
                        <a:pt x="156" y="3270"/>
                      </a:lnTo>
                      <a:lnTo>
                        <a:pt x="124" y="3257"/>
                      </a:lnTo>
                      <a:lnTo>
                        <a:pt x="94" y="3239"/>
                      </a:lnTo>
                      <a:lnTo>
                        <a:pt x="65" y="3214"/>
                      </a:lnTo>
                      <a:lnTo>
                        <a:pt x="42" y="3187"/>
                      </a:lnTo>
                      <a:lnTo>
                        <a:pt x="24" y="3156"/>
                      </a:lnTo>
                      <a:lnTo>
                        <a:pt x="10" y="3124"/>
                      </a:lnTo>
                      <a:lnTo>
                        <a:pt x="3" y="3090"/>
                      </a:lnTo>
                      <a:lnTo>
                        <a:pt x="0" y="3056"/>
                      </a:lnTo>
                      <a:lnTo>
                        <a:pt x="3" y="3021"/>
                      </a:lnTo>
                      <a:lnTo>
                        <a:pt x="10" y="2987"/>
                      </a:lnTo>
                      <a:lnTo>
                        <a:pt x="24" y="2956"/>
                      </a:lnTo>
                      <a:lnTo>
                        <a:pt x="42" y="2925"/>
                      </a:lnTo>
                      <a:lnTo>
                        <a:pt x="65" y="2897"/>
                      </a:lnTo>
                      <a:lnTo>
                        <a:pt x="135" y="2824"/>
                      </a:lnTo>
                      <a:lnTo>
                        <a:pt x="200" y="2747"/>
                      </a:lnTo>
                      <a:lnTo>
                        <a:pt x="261" y="2667"/>
                      </a:lnTo>
                      <a:lnTo>
                        <a:pt x="316" y="2585"/>
                      </a:lnTo>
                      <a:lnTo>
                        <a:pt x="366" y="2499"/>
                      </a:lnTo>
                      <a:lnTo>
                        <a:pt x="412" y="2411"/>
                      </a:lnTo>
                      <a:lnTo>
                        <a:pt x="452" y="2321"/>
                      </a:lnTo>
                      <a:lnTo>
                        <a:pt x="487" y="2228"/>
                      </a:lnTo>
                      <a:lnTo>
                        <a:pt x="518" y="2135"/>
                      </a:lnTo>
                      <a:lnTo>
                        <a:pt x="542" y="2039"/>
                      </a:lnTo>
                      <a:lnTo>
                        <a:pt x="561" y="1941"/>
                      </a:lnTo>
                      <a:lnTo>
                        <a:pt x="575" y="1842"/>
                      </a:lnTo>
                      <a:lnTo>
                        <a:pt x="584" y="1741"/>
                      </a:lnTo>
                      <a:lnTo>
                        <a:pt x="586" y="1640"/>
                      </a:lnTo>
                      <a:lnTo>
                        <a:pt x="584" y="1537"/>
                      </a:lnTo>
                      <a:lnTo>
                        <a:pt x="575" y="1437"/>
                      </a:lnTo>
                      <a:lnTo>
                        <a:pt x="561" y="1338"/>
                      </a:lnTo>
                      <a:lnTo>
                        <a:pt x="542" y="1241"/>
                      </a:lnTo>
                      <a:lnTo>
                        <a:pt x="518" y="1144"/>
                      </a:lnTo>
                      <a:lnTo>
                        <a:pt x="487" y="1050"/>
                      </a:lnTo>
                      <a:lnTo>
                        <a:pt x="452" y="958"/>
                      </a:lnTo>
                      <a:lnTo>
                        <a:pt x="412" y="868"/>
                      </a:lnTo>
                      <a:lnTo>
                        <a:pt x="366" y="780"/>
                      </a:lnTo>
                      <a:lnTo>
                        <a:pt x="316" y="695"/>
                      </a:lnTo>
                      <a:lnTo>
                        <a:pt x="261" y="612"/>
                      </a:lnTo>
                      <a:lnTo>
                        <a:pt x="200" y="532"/>
                      </a:lnTo>
                      <a:lnTo>
                        <a:pt x="135" y="455"/>
                      </a:lnTo>
                      <a:lnTo>
                        <a:pt x="65" y="382"/>
                      </a:lnTo>
                      <a:lnTo>
                        <a:pt x="42" y="355"/>
                      </a:lnTo>
                      <a:lnTo>
                        <a:pt x="24" y="324"/>
                      </a:lnTo>
                      <a:lnTo>
                        <a:pt x="10" y="291"/>
                      </a:lnTo>
                      <a:lnTo>
                        <a:pt x="3" y="258"/>
                      </a:lnTo>
                      <a:lnTo>
                        <a:pt x="0" y="223"/>
                      </a:lnTo>
                      <a:lnTo>
                        <a:pt x="3" y="189"/>
                      </a:lnTo>
                      <a:lnTo>
                        <a:pt x="10" y="155"/>
                      </a:lnTo>
                      <a:lnTo>
                        <a:pt x="24" y="122"/>
                      </a:lnTo>
                      <a:lnTo>
                        <a:pt x="42" y="92"/>
                      </a:lnTo>
                      <a:lnTo>
                        <a:pt x="65" y="65"/>
                      </a:lnTo>
                      <a:lnTo>
                        <a:pt x="94" y="41"/>
                      </a:lnTo>
                      <a:lnTo>
                        <a:pt x="124" y="23"/>
                      </a:lnTo>
                      <a:lnTo>
                        <a:pt x="157" y="11"/>
                      </a:lnTo>
                      <a:lnTo>
                        <a:pt x="191" y="3"/>
                      </a:lnTo>
                      <a:lnTo>
                        <a:pt x="224" y="0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7727950" y="2113301"/>
            <a:ext cx="3467100" cy="1551119"/>
            <a:chOff x="8051800" y="2065704"/>
            <a:chExt cx="3467100" cy="1551119"/>
          </a:xfrm>
        </p:grpSpPr>
        <p:sp>
          <p:nvSpPr>
            <p:cNvPr id="21" name="Rectangle 20"/>
            <p:cNvSpPr/>
            <p:nvPr/>
          </p:nvSpPr>
          <p:spPr>
            <a:xfrm>
              <a:off x="9080500" y="2693493"/>
              <a:ext cx="24384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8051800" y="2065704"/>
              <a:ext cx="2247900" cy="580644"/>
              <a:chOff x="8051800" y="2021701"/>
              <a:chExt cx="2247900" cy="580644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>
                <a:off x="8051800" y="2312023"/>
                <a:ext cx="146304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25"/>
              <p:cNvGrpSpPr>
                <a:grpSpLocks noChangeAspect="1"/>
              </p:cNvGrpSpPr>
              <p:nvPr/>
            </p:nvGrpSpPr>
            <p:grpSpPr bwMode="auto">
              <a:xfrm>
                <a:off x="9842500" y="2021701"/>
                <a:ext cx="457200" cy="580644"/>
                <a:chOff x="5454" y="358"/>
                <a:chExt cx="800" cy="1016"/>
              </a:xfrm>
              <a:solidFill>
                <a:schemeClr val="accent4"/>
              </a:solidFill>
            </p:grpSpPr>
            <p:sp>
              <p:nvSpPr>
                <p:cNvPr id="52" name="Freeform 27"/>
                <p:cNvSpPr>
                  <a:spLocks/>
                </p:cNvSpPr>
                <p:nvPr/>
              </p:nvSpPr>
              <p:spPr bwMode="auto">
                <a:xfrm>
                  <a:off x="5525" y="358"/>
                  <a:ext cx="401" cy="412"/>
                </a:xfrm>
                <a:custGeom>
                  <a:avLst/>
                  <a:gdLst>
                    <a:gd name="T0" fmla="*/ 878 w 1602"/>
                    <a:gd name="T1" fmla="*/ 4 h 1648"/>
                    <a:gd name="T2" fmla="*/ 1025 w 1602"/>
                    <a:gd name="T3" fmla="*/ 33 h 1648"/>
                    <a:gd name="T4" fmla="*/ 1163 w 1602"/>
                    <a:gd name="T5" fmla="*/ 89 h 1648"/>
                    <a:gd name="T6" fmla="*/ 1285 w 1602"/>
                    <a:gd name="T7" fmla="*/ 168 h 1648"/>
                    <a:gd name="T8" fmla="*/ 1392 w 1602"/>
                    <a:gd name="T9" fmla="*/ 268 h 1648"/>
                    <a:gd name="T10" fmla="*/ 1480 w 1602"/>
                    <a:gd name="T11" fmla="*/ 387 h 1648"/>
                    <a:gd name="T12" fmla="*/ 1545 w 1602"/>
                    <a:gd name="T13" fmla="*/ 522 h 1648"/>
                    <a:gd name="T14" fmla="*/ 1587 w 1602"/>
                    <a:gd name="T15" fmla="*/ 668 h 1648"/>
                    <a:gd name="T16" fmla="*/ 1602 w 1602"/>
                    <a:gd name="T17" fmla="*/ 824 h 1648"/>
                    <a:gd name="T18" fmla="*/ 1587 w 1602"/>
                    <a:gd name="T19" fmla="*/ 981 h 1648"/>
                    <a:gd name="T20" fmla="*/ 1545 w 1602"/>
                    <a:gd name="T21" fmla="*/ 1128 h 1648"/>
                    <a:gd name="T22" fmla="*/ 1480 w 1602"/>
                    <a:gd name="T23" fmla="*/ 1261 h 1648"/>
                    <a:gd name="T24" fmla="*/ 1392 w 1602"/>
                    <a:gd name="T25" fmla="*/ 1380 h 1648"/>
                    <a:gd name="T26" fmla="*/ 1285 w 1602"/>
                    <a:gd name="T27" fmla="*/ 1480 h 1648"/>
                    <a:gd name="T28" fmla="*/ 1163 w 1602"/>
                    <a:gd name="T29" fmla="*/ 1559 h 1648"/>
                    <a:gd name="T30" fmla="*/ 1025 w 1602"/>
                    <a:gd name="T31" fmla="*/ 1616 h 1648"/>
                    <a:gd name="T32" fmla="*/ 878 w 1602"/>
                    <a:gd name="T33" fmla="*/ 1645 h 1648"/>
                    <a:gd name="T34" fmla="*/ 722 w 1602"/>
                    <a:gd name="T35" fmla="*/ 1645 h 1648"/>
                    <a:gd name="T36" fmla="*/ 575 w 1602"/>
                    <a:gd name="T37" fmla="*/ 1616 h 1648"/>
                    <a:gd name="T38" fmla="*/ 439 w 1602"/>
                    <a:gd name="T39" fmla="*/ 1559 h 1648"/>
                    <a:gd name="T40" fmla="*/ 316 w 1602"/>
                    <a:gd name="T41" fmla="*/ 1480 h 1648"/>
                    <a:gd name="T42" fmla="*/ 209 w 1602"/>
                    <a:gd name="T43" fmla="*/ 1380 h 1648"/>
                    <a:gd name="T44" fmla="*/ 122 w 1602"/>
                    <a:gd name="T45" fmla="*/ 1261 h 1648"/>
                    <a:gd name="T46" fmla="*/ 55 w 1602"/>
                    <a:gd name="T47" fmla="*/ 1128 h 1648"/>
                    <a:gd name="T48" fmla="*/ 14 w 1602"/>
                    <a:gd name="T49" fmla="*/ 981 h 1648"/>
                    <a:gd name="T50" fmla="*/ 0 w 1602"/>
                    <a:gd name="T51" fmla="*/ 824 h 1648"/>
                    <a:gd name="T52" fmla="*/ 14 w 1602"/>
                    <a:gd name="T53" fmla="*/ 668 h 1648"/>
                    <a:gd name="T54" fmla="*/ 55 w 1602"/>
                    <a:gd name="T55" fmla="*/ 522 h 1648"/>
                    <a:gd name="T56" fmla="*/ 122 w 1602"/>
                    <a:gd name="T57" fmla="*/ 387 h 1648"/>
                    <a:gd name="T58" fmla="*/ 209 w 1602"/>
                    <a:gd name="T59" fmla="*/ 268 h 1648"/>
                    <a:gd name="T60" fmla="*/ 316 w 1602"/>
                    <a:gd name="T61" fmla="*/ 168 h 1648"/>
                    <a:gd name="T62" fmla="*/ 439 w 1602"/>
                    <a:gd name="T63" fmla="*/ 89 h 1648"/>
                    <a:gd name="T64" fmla="*/ 575 w 1602"/>
                    <a:gd name="T65" fmla="*/ 33 h 1648"/>
                    <a:gd name="T66" fmla="*/ 722 w 1602"/>
                    <a:gd name="T67" fmla="*/ 4 h 1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602" h="1648">
                      <a:moveTo>
                        <a:pt x="801" y="0"/>
                      </a:moveTo>
                      <a:lnTo>
                        <a:pt x="878" y="4"/>
                      </a:lnTo>
                      <a:lnTo>
                        <a:pt x="952" y="15"/>
                      </a:lnTo>
                      <a:lnTo>
                        <a:pt x="1025" y="33"/>
                      </a:lnTo>
                      <a:lnTo>
                        <a:pt x="1095" y="58"/>
                      </a:lnTo>
                      <a:lnTo>
                        <a:pt x="1163" y="89"/>
                      </a:lnTo>
                      <a:lnTo>
                        <a:pt x="1225" y="126"/>
                      </a:lnTo>
                      <a:lnTo>
                        <a:pt x="1285" y="168"/>
                      </a:lnTo>
                      <a:lnTo>
                        <a:pt x="1341" y="215"/>
                      </a:lnTo>
                      <a:lnTo>
                        <a:pt x="1392" y="268"/>
                      </a:lnTo>
                      <a:lnTo>
                        <a:pt x="1439" y="326"/>
                      </a:lnTo>
                      <a:lnTo>
                        <a:pt x="1480" y="387"/>
                      </a:lnTo>
                      <a:lnTo>
                        <a:pt x="1516" y="452"/>
                      </a:lnTo>
                      <a:lnTo>
                        <a:pt x="1545" y="522"/>
                      </a:lnTo>
                      <a:lnTo>
                        <a:pt x="1569" y="593"/>
                      </a:lnTo>
                      <a:lnTo>
                        <a:pt x="1587" y="668"/>
                      </a:lnTo>
                      <a:lnTo>
                        <a:pt x="1598" y="745"/>
                      </a:lnTo>
                      <a:lnTo>
                        <a:pt x="1602" y="824"/>
                      </a:lnTo>
                      <a:lnTo>
                        <a:pt x="1598" y="903"/>
                      </a:lnTo>
                      <a:lnTo>
                        <a:pt x="1587" y="981"/>
                      </a:lnTo>
                      <a:lnTo>
                        <a:pt x="1569" y="1055"/>
                      </a:lnTo>
                      <a:lnTo>
                        <a:pt x="1545" y="1128"/>
                      </a:lnTo>
                      <a:lnTo>
                        <a:pt x="1516" y="1196"/>
                      </a:lnTo>
                      <a:lnTo>
                        <a:pt x="1480" y="1261"/>
                      </a:lnTo>
                      <a:lnTo>
                        <a:pt x="1439" y="1323"/>
                      </a:lnTo>
                      <a:lnTo>
                        <a:pt x="1392" y="1380"/>
                      </a:lnTo>
                      <a:lnTo>
                        <a:pt x="1341" y="1432"/>
                      </a:lnTo>
                      <a:lnTo>
                        <a:pt x="1285" y="1480"/>
                      </a:lnTo>
                      <a:lnTo>
                        <a:pt x="1225" y="1522"/>
                      </a:lnTo>
                      <a:lnTo>
                        <a:pt x="1163" y="1559"/>
                      </a:lnTo>
                      <a:lnTo>
                        <a:pt x="1095" y="1591"/>
                      </a:lnTo>
                      <a:lnTo>
                        <a:pt x="1025" y="1616"/>
                      </a:lnTo>
                      <a:lnTo>
                        <a:pt x="952" y="1633"/>
                      </a:lnTo>
                      <a:lnTo>
                        <a:pt x="878" y="1645"/>
                      </a:lnTo>
                      <a:lnTo>
                        <a:pt x="801" y="1648"/>
                      </a:lnTo>
                      <a:lnTo>
                        <a:pt x="722" y="1645"/>
                      </a:lnTo>
                      <a:lnTo>
                        <a:pt x="648" y="1633"/>
                      </a:lnTo>
                      <a:lnTo>
                        <a:pt x="575" y="1616"/>
                      </a:lnTo>
                      <a:lnTo>
                        <a:pt x="506" y="1591"/>
                      </a:lnTo>
                      <a:lnTo>
                        <a:pt x="439" y="1559"/>
                      </a:lnTo>
                      <a:lnTo>
                        <a:pt x="375" y="1522"/>
                      </a:lnTo>
                      <a:lnTo>
                        <a:pt x="316" y="1480"/>
                      </a:lnTo>
                      <a:lnTo>
                        <a:pt x="260" y="1432"/>
                      </a:lnTo>
                      <a:lnTo>
                        <a:pt x="209" y="1380"/>
                      </a:lnTo>
                      <a:lnTo>
                        <a:pt x="163" y="1323"/>
                      </a:lnTo>
                      <a:lnTo>
                        <a:pt x="122" y="1261"/>
                      </a:lnTo>
                      <a:lnTo>
                        <a:pt x="86" y="1196"/>
                      </a:lnTo>
                      <a:lnTo>
                        <a:pt x="55" y="1128"/>
                      </a:lnTo>
                      <a:lnTo>
                        <a:pt x="32" y="1055"/>
                      </a:lnTo>
                      <a:lnTo>
                        <a:pt x="14" y="981"/>
                      </a:lnTo>
                      <a:lnTo>
                        <a:pt x="4" y="903"/>
                      </a:lnTo>
                      <a:lnTo>
                        <a:pt x="0" y="824"/>
                      </a:lnTo>
                      <a:lnTo>
                        <a:pt x="4" y="745"/>
                      </a:lnTo>
                      <a:lnTo>
                        <a:pt x="14" y="668"/>
                      </a:lnTo>
                      <a:lnTo>
                        <a:pt x="32" y="593"/>
                      </a:lnTo>
                      <a:lnTo>
                        <a:pt x="55" y="522"/>
                      </a:lnTo>
                      <a:lnTo>
                        <a:pt x="86" y="452"/>
                      </a:lnTo>
                      <a:lnTo>
                        <a:pt x="122" y="387"/>
                      </a:lnTo>
                      <a:lnTo>
                        <a:pt x="163" y="326"/>
                      </a:lnTo>
                      <a:lnTo>
                        <a:pt x="209" y="268"/>
                      </a:lnTo>
                      <a:lnTo>
                        <a:pt x="260" y="215"/>
                      </a:lnTo>
                      <a:lnTo>
                        <a:pt x="316" y="168"/>
                      </a:lnTo>
                      <a:lnTo>
                        <a:pt x="375" y="126"/>
                      </a:lnTo>
                      <a:lnTo>
                        <a:pt x="439" y="89"/>
                      </a:lnTo>
                      <a:lnTo>
                        <a:pt x="506" y="58"/>
                      </a:lnTo>
                      <a:lnTo>
                        <a:pt x="575" y="33"/>
                      </a:lnTo>
                      <a:lnTo>
                        <a:pt x="648" y="15"/>
                      </a:lnTo>
                      <a:lnTo>
                        <a:pt x="722" y="4"/>
                      </a:lnTo>
                      <a:lnTo>
                        <a:pt x="801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 28"/>
                <p:cNvSpPr>
                  <a:spLocks noEditPoints="1"/>
                </p:cNvSpPr>
                <p:nvPr/>
              </p:nvSpPr>
              <p:spPr bwMode="auto">
                <a:xfrm>
                  <a:off x="5454" y="791"/>
                  <a:ext cx="800" cy="583"/>
                </a:xfrm>
                <a:custGeom>
                  <a:avLst/>
                  <a:gdLst>
                    <a:gd name="T0" fmla="*/ 2102 w 3199"/>
                    <a:gd name="T1" fmla="*/ 611 h 2331"/>
                    <a:gd name="T2" fmla="*/ 1899 w 3199"/>
                    <a:gd name="T3" fmla="*/ 686 h 2331"/>
                    <a:gd name="T4" fmla="*/ 1729 w 3199"/>
                    <a:gd name="T5" fmla="*/ 818 h 2331"/>
                    <a:gd name="T6" fmla="*/ 1602 w 3199"/>
                    <a:gd name="T7" fmla="*/ 994 h 2331"/>
                    <a:gd name="T8" fmla="*/ 1527 w 3199"/>
                    <a:gd name="T9" fmla="*/ 1203 h 2331"/>
                    <a:gd name="T10" fmla="*/ 1516 w 3199"/>
                    <a:gd name="T11" fmla="*/ 1434 h 2331"/>
                    <a:gd name="T12" fmla="*/ 1571 w 3199"/>
                    <a:gd name="T13" fmla="*/ 1651 h 2331"/>
                    <a:gd name="T14" fmla="*/ 1681 w 3199"/>
                    <a:gd name="T15" fmla="*/ 1839 h 2331"/>
                    <a:gd name="T16" fmla="*/ 1838 w 3199"/>
                    <a:gd name="T17" fmla="*/ 1987 h 2331"/>
                    <a:gd name="T18" fmla="*/ 2032 w 3199"/>
                    <a:gd name="T19" fmla="*/ 2082 h 2331"/>
                    <a:gd name="T20" fmla="*/ 2251 w 3199"/>
                    <a:gd name="T21" fmla="*/ 2116 h 2331"/>
                    <a:gd name="T22" fmla="*/ 2472 w 3199"/>
                    <a:gd name="T23" fmla="*/ 2082 h 2331"/>
                    <a:gd name="T24" fmla="*/ 2664 w 3199"/>
                    <a:gd name="T25" fmla="*/ 1987 h 2331"/>
                    <a:gd name="T26" fmla="*/ 2822 w 3199"/>
                    <a:gd name="T27" fmla="*/ 1839 h 2331"/>
                    <a:gd name="T28" fmla="*/ 2932 w 3199"/>
                    <a:gd name="T29" fmla="*/ 1651 h 2331"/>
                    <a:gd name="T30" fmla="*/ 2988 w 3199"/>
                    <a:gd name="T31" fmla="*/ 1434 h 2331"/>
                    <a:gd name="T32" fmla="*/ 2976 w 3199"/>
                    <a:gd name="T33" fmla="*/ 1203 h 2331"/>
                    <a:gd name="T34" fmla="*/ 2902 w 3199"/>
                    <a:gd name="T35" fmla="*/ 994 h 2331"/>
                    <a:gd name="T36" fmla="*/ 2775 w 3199"/>
                    <a:gd name="T37" fmla="*/ 818 h 2331"/>
                    <a:gd name="T38" fmla="*/ 2604 w 3199"/>
                    <a:gd name="T39" fmla="*/ 686 h 2331"/>
                    <a:gd name="T40" fmla="*/ 2400 w 3199"/>
                    <a:gd name="T41" fmla="*/ 611 h 2331"/>
                    <a:gd name="T42" fmla="*/ 1086 w 3199"/>
                    <a:gd name="T43" fmla="*/ 0 h 2331"/>
                    <a:gd name="T44" fmla="*/ 1365 w 3199"/>
                    <a:gd name="T45" fmla="*/ 36 h 2331"/>
                    <a:gd name="T46" fmla="*/ 1618 w 3199"/>
                    <a:gd name="T47" fmla="*/ 139 h 2331"/>
                    <a:gd name="T48" fmla="*/ 1835 w 3199"/>
                    <a:gd name="T49" fmla="*/ 297 h 2331"/>
                    <a:gd name="T50" fmla="*/ 2025 w 3199"/>
                    <a:gd name="T51" fmla="*/ 409 h 2331"/>
                    <a:gd name="T52" fmla="*/ 2251 w 3199"/>
                    <a:gd name="T53" fmla="*/ 380 h 2331"/>
                    <a:gd name="T54" fmla="*/ 2504 w 3199"/>
                    <a:gd name="T55" fmla="*/ 415 h 2331"/>
                    <a:gd name="T56" fmla="*/ 2730 w 3199"/>
                    <a:gd name="T57" fmla="*/ 514 h 2331"/>
                    <a:gd name="T58" fmla="*/ 2921 w 3199"/>
                    <a:gd name="T59" fmla="*/ 667 h 2331"/>
                    <a:gd name="T60" fmla="*/ 3070 w 3199"/>
                    <a:gd name="T61" fmla="*/ 863 h 2331"/>
                    <a:gd name="T62" fmla="*/ 3166 w 3199"/>
                    <a:gd name="T63" fmla="*/ 1097 h 2331"/>
                    <a:gd name="T64" fmla="*/ 3199 w 3199"/>
                    <a:gd name="T65" fmla="*/ 1356 h 2331"/>
                    <a:gd name="T66" fmla="*/ 3166 w 3199"/>
                    <a:gd name="T67" fmla="*/ 1614 h 2331"/>
                    <a:gd name="T68" fmla="*/ 3070 w 3199"/>
                    <a:gd name="T69" fmla="*/ 1848 h 2331"/>
                    <a:gd name="T70" fmla="*/ 2921 w 3199"/>
                    <a:gd name="T71" fmla="*/ 2045 h 2331"/>
                    <a:gd name="T72" fmla="*/ 2730 w 3199"/>
                    <a:gd name="T73" fmla="*/ 2198 h 2331"/>
                    <a:gd name="T74" fmla="*/ 2504 w 3199"/>
                    <a:gd name="T75" fmla="*/ 2297 h 2331"/>
                    <a:gd name="T76" fmla="*/ 2251 w 3199"/>
                    <a:gd name="T77" fmla="*/ 2331 h 2331"/>
                    <a:gd name="T78" fmla="*/ 1994 w 3199"/>
                    <a:gd name="T79" fmla="*/ 2296 h 2331"/>
                    <a:gd name="T80" fmla="*/ 1763 w 3199"/>
                    <a:gd name="T81" fmla="*/ 2191 h 2331"/>
                    <a:gd name="T82" fmla="*/ 1570 w 3199"/>
                    <a:gd name="T83" fmla="*/ 2033 h 2331"/>
                    <a:gd name="T84" fmla="*/ 1422 w 3199"/>
                    <a:gd name="T85" fmla="*/ 1827 h 2331"/>
                    <a:gd name="T86" fmla="*/ 0 w 3199"/>
                    <a:gd name="T87" fmla="*/ 1669 h 2331"/>
                    <a:gd name="T88" fmla="*/ 15 w 3199"/>
                    <a:gd name="T89" fmla="*/ 890 h 2331"/>
                    <a:gd name="T90" fmla="*/ 94 w 3199"/>
                    <a:gd name="T91" fmla="*/ 635 h 2331"/>
                    <a:gd name="T92" fmla="*/ 231 w 3199"/>
                    <a:gd name="T93" fmla="*/ 412 h 2331"/>
                    <a:gd name="T94" fmla="*/ 416 w 3199"/>
                    <a:gd name="T95" fmla="*/ 228 h 2331"/>
                    <a:gd name="T96" fmla="*/ 642 w 3199"/>
                    <a:gd name="T97" fmla="*/ 92 h 2331"/>
                    <a:gd name="T98" fmla="*/ 900 w 3199"/>
                    <a:gd name="T99" fmla="*/ 15 h 23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3199" h="2331">
                      <a:moveTo>
                        <a:pt x="2251" y="595"/>
                      </a:moveTo>
                      <a:lnTo>
                        <a:pt x="2177" y="599"/>
                      </a:lnTo>
                      <a:lnTo>
                        <a:pt x="2102" y="611"/>
                      </a:lnTo>
                      <a:lnTo>
                        <a:pt x="2032" y="630"/>
                      </a:lnTo>
                      <a:lnTo>
                        <a:pt x="1964" y="655"/>
                      </a:lnTo>
                      <a:lnTo>
                        <a:pt x="1899" y="686"/>
                      </a:lnTo>
                      <a:lnTo>
                        <a:pt x="1838" y="725"/>
                      </a:lnTo>
                      <a:lnTo>
                        <a:pt x="1781" y="770"/>
                      </a:lnTo>
                      <a:lnTo>
                        <a:pt x="1729" y="818"/>
                      </a:lnTo>
                      <a:lnTo>
                        <a:pt x="1681" y="873"/>
                      </a:lnTo>
                      <a:lnTo>
                        <a:pt x="1639" y="931"/>
                      </a:lnTo>
                      <a:lnTo>
                        <a:pt x="1602" y="994"/>
                      </a:lnTo>
                      <a:lnTo>
                        <a:pt x="1571" y="1060"/>
                      </a:lnTo>
                      <a:lnTo>
                        <a:pt x="1545" y="1130"/>
                      </a:lnTo>
                      <a:lnTo>
                        <a:pt x="1527" y="1203"/>
                      </a:lnTo>
                      <a:lnTo>
                        <a:pt x="1516" y="1278"/>
                      </a:lnTo>
                      <a:lnTo>
                        <a:pt x="1512" y="1356"/>
                      </a:lnTo>
                      <a:lnTo>
                        <a:pt x="1516" y="1434"/>
                      </a:lnTo>
                      <a:lnTo>
                        <a:pt x="1527" y="1509"/>
                      </a:lnTo>
                      <a:lnTo>
                        <a:pt x="1545" y="1581"/>
                      </a:lnTo>
                      <a:lnTo>
                        <a:pt x="1571" y="1651"/>
                      </a:lnTo>
                      <a:lnTo>
                        <a:pt x="1602" y="1717"/>
                      </a:lnTo>
                      <a:lnTo>
                        <a:pt x="1639" y="1781"/>
                      </a:lnTo>
                      <a:lnTo>
                        <a:pt x="1681" y="1839"/>
                      </a:lnTo>
                      <a:lnTo>
                        <a:pt x="1729" y="1893"/>
                      </a:lnTo>
                      <a:lnTo>
                        <a:pt x="1781" y="1943"/>
                      </a:lnTo>
                      <a:lnTo>
                        <a:pt x="1838" y="1987"/>
                      </a:lnTo>
                      <a:lnTo>
                        <a:pt x="1899" y="2025"/>
                      </a:lnTo>
                      <a:lnTo>
                        <a:pt x="1964" y="2057"/>
                      </a:lnTo>
                      <a:lnTo>
                        <a:pt x="2032" y="2082"/>
                      </a:lnTo>
                      <a:lnTo>
                        <a:pt x="2102" y="2102"/>
                      </a:lnTo>
                      <a:lnTo>
                        <a:pt x="2177" y="2112"/>
                      </a:lnTo>
                      <a:lnTo>
                        <a:pt x="2251" y="2116"/>
                      </a:lnTo>
                      <a:lnTo>
                        <a:pt x="2327" y="2112"/>
                      </a:lnTo>
                      <a:lnTo>
                        <a:pt x="2400" y="2102"/>
                      </a:lnTo>
                      <a:lnTo>
                        <a:pt x="2472" y="2082"/>
                      </a:lnTo>
                      <a:lnTo>
                        <a:pt x="2540" y="2057"/>
                      </a:lnTo>
                      <a:lnTo>
                        <a:pt x="2604" y="2025"/>
                      </a:lnTo>
                      <a:lnTo>
                        <a:pt x="2664" y="1987"/>
                      </a:lnTo>
                      <a:lnTo>
                        <a:pt x="2722" y="1943"/>
                      </a:lnTo>
                      <a:lnTo>
                        <a:pt x="2775" y="1893"/>
                      </a:lnTo>
                      <a:lnTo>
                        <a:pt x="2822" y="1839"/>
                      </a:lnTo>
                      <a:lnTo>
                        <a:pt x="2864" y="1781"/>
                      </a:lnTo>
                      <a:lnTo>
                        <a:pt x="2902" y="1717"/>
                      </a:lnTo>
                      <a:lnTo>
                        <a:pt x="2932" y="1651"/>
                      </a:lnTo>
                      <a:lnTo>
                        <a:pt x="2958" y="1581"/>
                      </a:lnTo>
                      <a:lnTo>
                        <a:pt x="2976" y="1509"/>
                      </a:lnTo>
                      <a:lnTo>
                        <a:pt x="2988" y="1434"/>
                      </a:lnTo>
                      <a:lnTo>
                        <a:pt x="2991" y="1356"/>
                      </a:lnTo>
                      <a:lnTo>
                        <a:pt x="2988" y="1278"/>
                      </a:lnTo>
                      <a:lnTo>
                        <a:pt x="2976" y="1203"/>
                      </a:lnTo>
                      <a:lnTo>
                        <a:pt x="2958" y="1130"/>
                      </a:lnTo>
                      <a:lnTo>
                        <a:pt x="2932" y="1060"/>
                      </a:lnTo>
                      <a:lnTo>
                        <a:pt x="2902" y="994"/>
                      </a:lnTo>
                      <a:lnTo>
                        <a:pt x="2864" y="931"/>
                      </a:lnTo>
                      <a:lnTo>
                        <a:pt x="2822" y="873"/>
                      </a:lnTo>
                      <a:lnTo>
                        <a:pt x="2775" y="818"/>
                      </a:lnTo>
                      <a:lnTo>
                        <a:pt x="2722" y="770"/>
                      </a:lnTo>
                      <a:lnTo>
                        <a:pt x="2664" y="725"/>
                      </a:lnTo>
                      <a:lnTo>
                        <a:pt x="2604" y="686"/>
                      </a:lnTo>
                      <a:lnTo>
                        <a:pt x="2540" y="655"/>
                      </a:lnTo>
                      <a:lnTo>
                        <a:pt x="2472" y="630"/>
                      </a:lnTo>
                      <a:lnTo>
                        <a:pt x="2400" y="611"/>
                      </a:lnTo>
                      <a:lnTo>
                        <a:pt x="2327" y="599"/>
                      </a:lnTo>
                      <a:lnTo>
                        <a:pt x="2251" y="595"/>
                      </a:lnTo>
                      <a:close/>
                      <a:moveTo>
                        <a:pt x="1086" y="0"/>
                      </a:moveTo>
                      <a:lnTo>
                        <a:pt x="1181" y="4"/>
                      </a:lnTo>
                      <a:lnTo>
                        <a:pt x="1274" y="16"/>
                      </a:lnTo>
                      <a:lnTo>
                        <a:pt x="1365" y="36"/>
                      </a:lnTo>
                      <a:lnTo>
                        <a:pt x="1454" y="63"/>
                      </a:lnTo>
                      <a:lnTo>
                        <a:pt x="1537" y="98"/>
                      </a:lnTo>
                      <a:lnTo>
                        <a:pt x="1618" y="139"/>
                      </a:lnTo>
                      <a:lnTo>
                        <a:pt x="1695" y="185"/>
                      </a:lnTo>
                      <a:lnTo>
                        <a:pt x="1767" y="239"/>
                      </a:lnTo>
                      <a:lnTo>
                        <a:pt x="1835" y="297"/>
                      </a:lnTo>
                      <a:lnTo>
                        <a:pt x="1897" y="362"/>
                      </a:lnTo>
                      <a:lnTo>
                        <a:pt x="1953" y="430"/>
                      </a:lnTo>
                      <a:lnTo>
                        <a:pt x="2025" y="409"/>
                      </a:lnTo>
                      <a:lnTo>
                        <a:pt x="2098" y="393"/>
                      </a:lnTo>
                      <a:lnTo>
                        <a:pt x="2174" y="383"/>
                      </a:lnTo>
                      <a:lnTo>
                        <a:pt x="2251" y="380"/>
                      </a:lnTo>
                      <a:lnTo>
                        <a:pt x="2338" y="384"/>
                      </a:lnTo>
                      <a:lnTo>
                        <a:pt x="2422" y="396"/>
                      </a:lnTo>
                      <a:lnTo>
                        <a:pt x="2504" y="415"/>
                      </a:lnTo>
                      <a:lnTo>
                        <a:pt x="2582" y="441"/>
                      </a:lnTo>
                      <a:lnTo>
                        <a:pt x="2658" y="474"/>
                      </a:lnTo>
                      <a:lnTo>
                        <a:pt x="2730" y="514"/>
                      </a:lnTo>
                      <a:lnTo>
                        <a:pt x="2798" y="558"/>
                      </a:lnTo>
                      <a:lnTo>
                        <a:pt x="2862" y="610"/>
                      </a:lnTo>
                      <a:lnTo>
                        <a:pt x="2921" y="667"/>
                      </a:lnTo>
                      <a:lnTo>
                        <a:pt x="2976" y="727"/>
                      </a:lnTo>
                      <a:lnTo>
                        <a:pt x="3026" y="793"/>
                      </a:lnTo>
                      <a:lnTo>
                        <a:pt x="3070" y="863"/>
                      </a:lnTo>
                      <a:lnTo>
                        <a:pt x="3108" y="939"/>
                      </a:lnTo>
                      <a:lnTo>
                        <a:pt x="3140" y="1015"/>
                      </a:lnTo>
                      <a:lnTo>
                        <a:pt x="3166" y="1097"/>
                      </a:lnTo>
                      <a:lnTo>
                        <a:pt x="3184" y="1180"/>
                      </a:lnTo>
                      <a:lnTo>
                        <a:pt x="3196" y="1267"/>
                      </a:lnTo>
                      <a:lnTo>
                        <a:pt x="3199" y="1356"/>
                      </a:lnTo>
                      <a:lnTo>
                        <a:pt x="3196" y="1444"/>
                      </a:lnTo>
                      <a:lnTo>
                        <a:pt x="3184" y="1531"/>
                      </a:lnTo>
                      <a:lnTo>
                        <a:pt x="3166" y="1614"/>
                      </a:lnTo>
                      <a:lnTo>
                        <a:pt x="3140" y="1696"/>
                      </a:lnTo>
                      <a:lnTo>
                        <a:pt x="3108" y="1773"/>
                      </a:lnTo>
                      <a:lnTo>
                        <a:pt x="3070" y="1848"/>
                      </a:lnTo>
                      <a:lnTo>
                        <a:pt x="3026" y="1918"/>
                      </a:lnTo>
                      <a:lnTo>
                        <a:pt x="2976" y="1984"/>
                      </a:lnTo>
                      <a:lnTo>
                        <a:pt x="2921" y="2045"/>
                      </a:lnTo>
                      <a:lnTo>
                        <a:pt x="2862" y="2102"/>
                      </a:lnTo>
                      <a:lnTo>
                        <a:pt x="2798" y="2153"/>
                      </a:lnTo>
                      <a:lnTo>
                        <a:pt x="2730" y="2198"/>
                      </a:lnTo>
                      <a:lnTo>
                        <a:pt x="2658" y="2237"/>
                      </a:lnTo>
                      <a:lnTo>
                        <a:pt x="2582" y="2270"/>
                      </a:lnTo>
                      <a:lnTo>
                        <a:pt x="2504" y="2297"/>
                      </a:lnTo>
                      <a:lnTo>
                        <a:pt x="2422" y="2315"/>
                      </a:lnTo>
                      <a:lnTo>
                        <a:pt x="2338" y="2327"/>
                      </a:lnTo>
                      <a:lnTo>
                        <a:pt x="2251" y="2331"/>
                      </a:lnTo>
                      <a:lnTo>
                        <a:pt x="2164" y="2327"/>
                      </a:lnTo>
                      <a:lnTo>
                        <a:pt x="2078" y="2315"/>
                      </a:lnTo>
                      <a:lnTo>
                        <a:pt x="1994" y="2296"/>
                      </a:lnTo>
                      <a:lnTo>
                        <a:pt x="1913" y="2268"/>
                      </a:lnTo>
                      <a:lnTo>
                        <a:pt x="1836" y="2234"/>
                      </a:lnTo>
                      <a:lnTo>
                        <a:pt x="1763" y="2191"/>
                      </a:lnTo>
                      <a:lnTo>
                        <a:pt x="1694" y="2145"/>
                      </a:lnTo>
                      <a:lnTo>
                        <a:pt x="1630" y="2091"/>
                      </a:lnTo>
                      <a:lnTo>
                        <a:pt x="1570" y="2033"/>
                      </a:lnTo>
                      <a:lnTo>
                        <a:pt x="1514" y="1968"/>
                      </a:lnTo>
                      <a:lnTo>
                        <a:pt x="1466" y="1900"/>
                      </a:lnTo>
                      <a:lnTo>
                        <a:pt x="1422" y="1827"/>
                      </a:lnTo>
                      <a:lnTo>
                        <a:pt x="1385" y="1749"/>
                      </a:lnTo>
                      <a:lnTo>
                        <a:pt x="1354" y="1669"/>
                      </a:lnTo>
                      <a:lnTo>
                        <a:pt x="0" y="1669"/>
                      </a:lnTo>
                      <a:lnTo>
                        <a:pt x="0" y="1073"/>
                      </a:lnTo>
                      <a:lnTo>
                        <a:pt x="4" y="981"/>
                      </a:lnTo>
                      <a:lnTo>
                        <a:pt x="15" y="890"/>
                      </a:lnTo>
                      <a:lnTo>
                        <a:pt x="35" y="803"/>
                      </a:lnTo>
                      <a:lnTo>
                        <a:pt x="62" y="717"/>
                      </a:lnTo>
                      <a:lnTo>
                        <a:pt x="94" y="635"/>
                      </a:lnTo>
                      <a:lnTo>
                        <a:pt x="133" y="557"/>
                      </a:lnTo>
                      <a:lnTo>
                        <a:pt x="180" y="482"/>
                      </a:lnTo>
                      <a:lnTo>
                        <a:pt x="231" y="412"/>
                      </a:lnTo>
                      <a:lnTo>
                        <a:pt x="287" y="346"/>
                      </a:lnTo>
                      <a:lnTo>
                        <a:pt x="349" y="284"/>
                      </a:lnTo>
                      <a:lnTo>
                        <a:pt x="416" y="228"/>
                      </a:lnTo>
                      <a:lnTo>
                        <a:pt x="488" y="177"/>
                      </a:lnTo>
                      <a:lnTo>
                        <a:pt x="563" y="132"/>
                      </a:lnTo>
                      <a:lnTo>
                        <a:pt x="642" y="92"/>
                      </a:lnTo>
                      <a:lnTo>
                        <a:pt x="725" y="59"/>
                      </a:lnTo>
                      <a:lnTo>
                        <a:pt x="811" y="34"/>
                      </a:lnTo>
                      <a:lnTo>
                        <a:pt x="900" y="15"/>
                      </a:lnTo>
                      <a:lnTo>
                        <a:pt x="992" y="4"/>
                      </a:lnTo>
                      <a:lnTo>
                        <a:pt x="1086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Freeform 29"/>
                <p:cNvSpPr>
                  <a:spLocks/>
                </p:cNvSpPr>
                <p:nvPr/>
              </p:nvSpPr>
              <p:spPr bwMode="auto">
                <a:xfrm>
                  <a:off x="5895" y="990"/>
                  <a:ext cx="250" cy="271"/>
                </a:xfrm>
                <a:custGeom>
                  <a:avLst/>
                  <a:gdLst>
                    <a:gd name="T0" fmla="*/ 617 w 1000"/>
                    <a:gd name="T1" fmla="*/ 0 h 1085"/>
                    <a:gd name="T2" fmla="*/ 617 w 1000"/>
                    <a:gd name="T3" fmla="*/ 135 h 1085"/>
                    <a:gd name="T4" fmla="*/ 617 w 1000"/>
                    <a:gd name="T5" fmla="*/ 422 h 1085"/>
                    <a:gd name="T6" fmla="*/ 1000 w 1000"/>
                    <a:gd name="T7" fmla="*/ 664 h 1085"/>
                    <a:gd name="T8" fmla="*/ 617 w 1000"/>
                    <a:gd name="T9" fmla="*/ 701 h 1085"/>
                    <a:gd name="T10" fmla="*/ 617 w 1000"/>
                    <a:gd name="T11" fmla="*/ 758 h 1085"/>
                    <a:gd name="T12" fmla="*/ 381 w 1000"/>
                    <a:gd name="T13" fmla="*/ 1085 h 1085"/>
                    <a:gd name="T14" fmla="*/ 382 w 1000"/>
                    <a:gd name="T15" fmla="*/ 1026 h 1085"/>
                    <a:gd name="T16" fmla="*/ 382 w 1000"/>
                    <a:gd name="T17" fmla="*/ 950 h 1085"/>
                    <a:gd name="T18" fmla="*/ 382 w 1000"/>
                    <a:gd name="T19" fmla="*/ 870 h 1085"/>
                    <a:gd name="T20" fmla="*/ 382 w 1000"/>
                    <a:gd name="T21" fmla="*/ 793 h 1085"/>
                    <a:gd name="T22" fmla="*/ 382 w 1000"/>
                    <a:gd name="T23" fmla="*/ 727 h 1085"/>
                    <a:gd name="T24" fmla="*/ 382 w 1000"/>
                    <a:gd name="T25" fmla="*/ 681 h 1085"/>
                    <a:gd name="T26" fmla="*/ 382 w 1000"/>
                    <a:gd name="T27" fmla="*/ 664 h 1085"/>
                    <a:gd name="T28" fmla="*/ 366 w 1000"/>
                    <a:gd name="T29" fmla="*/ 664 h 1085"/>
                    <a:gd name="T30" fmla="*/ 321 w 1000"/>
                    <a:gd name="T31" fmla="*/ 664 h 1085"/>
                    <a:gd name="T32" fmla="*/ 257 w 1000"/>
                    <a:gd name="T33" fmla="*/ 664 h 1085"/>
                    <a:gd name="T34" fmla="*/ 181 w 1000"/>
                    <a:gd name="T35" fmla="*/ 664 h 1085"/>
                    <a:gd name="T36" fmla="*/ 104 w 1000"/>
                    <a:gd name="T37" fmla="*/ 664 h 1085"/>
                    <a:gd name="T38" fmla="*/ 32 w 1000"/>
                    <a:gd name="T39" fmla="*/ 664 h 1085"/>
                    <a:gd name="T40" fmla="*/ 0 w 1000"/>
                    <a:gd name="T41" fmla="*/ 422 h 1085"/>
                    <a:gd name="T42" fmla="*/ 67 w 1000"/>
                    <a:gd name="T43" fmla="*/ 422 h 1085"/>
                    <a:gd name="T44" fmla="*/ 142 w 1000"/>
                    <a:gd name="T45" fmla="*/ 422 h 1085"/>
                    <a:gd name="T46" fmla="*/ 257 w 1000"/>
                    <a:gd name="T47" fmla="*/ 422 h 1085"/>
                    <a:gd name="T48" fmla="*/ 321 w 1000"/>
                    <a:gd name="T49" fmla="*/ 422 h 1085"/>
                    <a:gd name="T50" fmla="*/ 366 w 1000"/>
                    <a:gd name="T51" fmla="*/ 422 h 1085"/>
                    <a:gd name="T52" fmla="*/ 382 w 1000"/>
                    <a:gd name="T53" fmla="*/ 422 h 1085"/>
                    <a:gd name="T54" fmla="*/ 382 w 1000"/>
                    <a:gd name="T55" fmla="*/ 405 h 1085"/>
                    <a:gd name="T56" fmla="*/ 382 w 1000"/>
                    <a:gd name="T57" fmla="*/ 359 h 1085"/>
                    <a:gd name="T58" fmla="*/ 382 w 1000"/>
                    <a:gd name="T59" fmla="*/ 293 h 1085"/>
                    <a:gd name="T60" fmla="*/ 382 w 1000"/>
                    <a:gd name="T61" fmla="*/ 215 h 1085"/>
                    <a:gd name="T62" fmla="*/ 382 w 1000"/>
                    <a:gd name="T63" fmla="*/ 135 h 1085"/>
                    <a:gd name="T64" fmla="*/ 382 w 1000"/>
                    <a:gd name="T65" fmla="*/ 59 h 1085"/>
                    <a:gd name="T66" fmla="*/ 382 w 1000"/>
                    <a:gd name="T67" fmla="*/ 0 h 10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00" h="1085">
                      <a:moveTo>
                        <a:pt x="382" y="0"/>
                      </a:moveTo>
                      <a:lnTo>
                        <a:pt x="617" y="0"/>
                      </a:lnTo>
                      <a:lnTo>
                        <a:pt x="617" y="96"/>
                      </a:lnTo>
                      <a:lnTo>
                        <a:pt x="617" y="135"/>
                      </a:lnTo>
                      <a:lnTo>
                        <a:pt x="617" y="174"/>
                      </a:lnTo>
                      <a:lnTo>
                        <a:pt x="617" y="422"/>
                      </a:lnTo>
                      <a:lnTo>
                        <a:pt x="1000" y="422"/>
                      </a:lnTo>
                      <a:lnTo>
                        <a:pt x="1000" y="664"/>
                      </a:lnTo>
                      <a:lnTo>
                        <a:pt x="617" y="664"/>
                      </a:lnTo>
                      <a:lnTo>
                        <a:pt x="617" y="701"/>
                      </a:lnTo>
                      <a:lnTo>
                        <a:pt x="617" y="727"/>
                      </a:lnTo>
                      <a:lnTo>
                        <a:pt x="617" y="758"/>
                      </a:lnTo>
                      <a:lnTo>
                        <a:pt x="617" y="1085"/>
                      </a:lnTo>
                      <a:lnTo>
                        <a:pt x="381" y="1085"/>
                      </a:lnTo>
                      <a:lnTo>
                        <a:pt x="381" y="1057"/>
                      </a:lnTo>
                      <a:lnTo>
                        <a:pt x="382" y="1026"/>
                      </a:lnTo>
                      <a:lnTo>
                        <a:pt x="382" y="990"/>
                      </a:lnTo>
                      <a:lnTo>
                        <a:pt x="382" y="950"/>
                      </a:lnTo>
                      <a:lnTo>
                        <a:pt x="382" y="911"/>
                      </a:lnTo>
                      <a:lnTo>
                        <a:pt x="382" y="870"/>
                      </a:lnTo>
                      <a:lnTo>
                        <a:pt x="382" y="830"/>
                      </a:lnTo>
                      <a:lnTo>
                        <a:pt x="382" y="793"/>
                      </a:lnTo>
                      <a:lnTo>
                        <a:pt x="382" y="758"/>
                      </a:lnTo>
                      <a:lnTo>
                        <a:pt x="382" y="727"/>
                      </a:lnTo>
                      <a:lnTo>
                        <a:pt x="382" y="701"/>
                      </a:lnTo>
                      <a:lnTo>
                        <a:pt x="382" y="681"/>
                      </a:lnTo>
                      <a:lnTo>
                        <a:pt x="382" y="668"/>
                      </a:lnTo>
                      <a:lnTo>
                        <a:pt x="382" y="664"/>
                      </a:lnTo>
                      <a:lnTo>
                        <a:pt x="378" y="664"/>
                      </a:lnTo>
                      <a:lnTo>
                        <a:pt x="366" y="664"/>
                      </a:lnTo>
                      <a:lnTo>
                        <a:pt x="346" y="664"/>
                      </a:lnTo>
                      <a:lnTo>
                        <a:pt x="321" y="664"/>
                      </a:lnTo>
                      <a:lnTo>
                        <a:pt x="291" y="664"/>
                      </a:lnTo>
                      <a:lnTo>
                        <a:pt x="257" y="664"/>
                      </a:lnTo>
                      <a:lnTo>
                        <a:pt x="219" y="664"/>
                      </a:lnTo>
                      <a:lnTo>
                        <a:pt x="181" y="664"/>
                      </a:lnTo>
                      <a:lnTo>
                        <a:pt x="142" y="664"/>
                      </a:lnTo>
                      <a:lnTo>
                        <a:pt x="104" y="664"/>
                      </a:lnTo>
                      <a:lnTo>
                        <a:pt x="67" y="664"/>
                      </a:lnTo>
                      <a:lnTo>
                        <a:pt x="32" y="664"/>
                      </a:lnTo>
                      <a:lnTo>
                        <a:pt x="0" y="664"/>
                      </a:lnTo>
                      <a:lnTo>
                        <a:pt x="0" y="422"/>
                      </a:lnTo>
                      <a:lnTo>
                        <a:pt x="32" y="422"/>
                      </a:lnTo>
                      <a:lnTo>
                        <a:pt x="67" y="422"/>
                      </a:lnTo>
                      <a:lnTo>
                        <a:pt x="104" y="422"/>
                      </a:lnTo>
                      <a:lnTo>
                        <a:pt x="142" y="422"/>
                      </a:lnTo>
                      <a:lnTo>
                        <a:pt x="181" y="422"/>
                      </a:lnTo>
                      <a:lnTo>
                        <a:pt x="257" y="422"/>
                      </a:lnTo>
                      <a:lnTo>
                        <a:pt x="291" y="422"/>
                      </a:lnTo>
                      <a:lnTo>
                        <a:pt x="321" y="422"/>
                      </a:lnTo>
                      <a:lnTo>
                        <a:pt x="346" y="422"/>
                      </a:lnTo>
                      <a:lnTo>
                        <a:pt x="366" y="422"/>
                      </a:lnTo>
                      <a:lnTo>
                        <a:pt x="378" y="422"/>
                      </a:lnTo>
                      <a:lnTo>
                        <a:pt x="382" y="422"/>
                      </a:lnTo>
                      <a:lnTo>
                        <a:pt x="382" y="417"/>
                      </a:lnTo>
                      <a:lnTo>
                        <a:pt x="382" y="405"/>
                      </a:lnTo>
                      <a:lnTo>
                        <a:pt x="382" y="384"/>
                      </a:lnTo>
                      <a:lnTo>
                        <a:pt x="382" y="359"/>
                      </a:lnTo>
                      <a:lnTo>
                        <a:pt x="382" y="327"/>
                      </a:lnTo>
                      <a:lnTo>
                        <a:pt x="382" y="293"/>
                      </a:lnTo>
                      <a:lnTo>
                        <a:pt x="382" y="255"/>
                      </a:lnTo>
                      <a:lnTo>
                        <a:pt x="382" y="215"/>
                      </a:lnTo>
                      <a:lnTo>
                        <a:pt x="382" y="174"/>
                      </a:lnTo>
                      <a:lnTo>
                        <a:pt x="382" y="135"/>
                      </a:lnTo>
                      <a:lnTo>
                        <a:pt x="382" y="96"/>
                      </a:lnTo>
                      <a:lnTo>
                        <a:pt x="382" y="59"/>
                      </a:lnTo>
                      <a:lnTo>
                        <a:pt x="382" y="28"/>
                      </a:lnTo>
                      <a:lnTo>
                        <a:pt x="382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9" name="Group 38"/>
          <p:cNvGrpSpPr/>
          <p:nvPr/>
        </p:nvGrpSpPr>
        <p:grpSpPr>
          <a:xfrm>
            <a:off x="7727950" y="3905134"/>
            <a:ext cx="3467100" cy="1488733"/>
            <a:chOff x="8051800" y="3857537"/>
            <a:chExt cx="3467100" cy="1488733"/>
          </a:xfrm>
        </p:grpSpPr>
        <p:sp>
          <p:nvSpPr>
            <p:cNvPr id="22" name="Rectangle 21"/>
            <p:cNvSpPr/>
            <p:nvPr/>
          </p:nvSpPr>
          <p:spPr>
            <a:xfrm>
              <a:off x="9080500" y="4422940"/>
              <a:ext cx="24384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8051800" y="3857537"/>
              <a:ext cx="2163619" cy="455875"/>
              <a:chOff x="8064500" y="3959645"/>
              <a:chExt cx="2163619" cy="455875"/>
            </a:xfrm>
          </p:grpSpPr>
          <p:cxnSp>
            <p:nvCxnSpPr>
              <p:cNvPr id="20" name="Straight Connector 19"/>
              <p:cNvCxnSpPr/>
              <p:nvPr/>
            </p:nvCxnSpPr>
            <p:spPr>
              <a:xfrm>
                <a:off x="8064500" y="4187582"/>
                <a:ext cx="146304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Freeform 6"/>
              <p:cNvSpPr>
                <a:spLocks noEditPoints="1"/>
              </p:cNvSpPr>
              <p:nvPr/>
            </p:nvSpPr>
            <p:spPr bwMode="auto">
              <a:xfrm>
                <a:off x="9842500" y="3959645"/>
                <a:ext cx="385619" cy="455875"/>
              </a:xfrm>
              <a:custGeom>
                <a:avLst/>
                <a:gdLst>
                  <a:gd name="T0" fmla="*/ 2330 w 4920"/>
                  <a:gd name="T1" fmla="*/ 4118 h 6556"/>
                  <a:gd name="T2" fmla="*/ 2169 w 4920"/>
                  <a:gd name="T3" fmla="*/ 4218 h 6556"/>
                  <a:gd name="T4" fmla="*/ 2071 w 4920"/>
                  <a:gd name="T5" fmla="*/ 4377 h 6556"/>
                  <a:gd name="T6" fmla="*/ 2055 w 4920"/>
                  <a:gd name="T7" fmla="*/ 4571 h 6556"/>
                  <a:gd name="T8" fmla="*/ 2123 w 4920"/>
                  <a:gd name="T9" fmla="*/ 4734 h 6556"/>
                  <a:gd name="T10" fmla="*/ 2255 w 4920"/>
                  <a:gd name="T11" fmla="*/ 4854 h 6556"/>
                  <a:gd name="T12" fmla="*/ 2274 w 4920"/>
                  <a:gd name="T13" fmla="*/ 5621 h 6556"/>
                  <a:gd name="T14" fmla="*/ 2370 w 4920"/>
                  <a:gd name="T15" fmla="*/ 5715 h 6556"/>
                  <a:gd name="T16" fmla="*/ 2506 w 4920"/>
                  <a:gd name="T17" fmla="*/ 5731 h 6556"/>
                  <a:gd name="T18" fmla="*/ 2620 w 4920"/>
                  <a:gd name="T19" fmla="*/ 5659 h 6556"/>
                  <a:gd name="T20" fmla="*/ 2666 w 4920"/>
                  <a:gd name="T21" fmla="*/ 5531 h 6556"/>
                  <a:gd name="T22" fmla="*/ 2757 w 4920"/>
                  <a:gd name="T23" fmla="*/ 4780 h 6556"/>
                  <a:gd name="T24" fmla="*/ 2851 w 4920"/>
                  <a:gd name="T25" fmla="*/ 4628 h 6556"/>
                  <a:gd name="T26" fmla="*/ 2865 w 4920"/>
                  <a:gd name="T27" fmla="*/ 4441 h 6556"/>
                  <a:gd name="T28" fmla="*/ 2791 w 4920"/>
                  <a:gd name="T29" fmla="*/ 4266 h 6556"/>
                  <a:gd name="T30" fmla="*/ 2648 w 4920"/>
                  <a:gd name="T31" fmla="*/ 4144 h 6556"/>
                  <a:gd name="T32" fmla="*/ 2460 w 4920"/>
                  <a:gd name="T33" fmla="*/ 4098 h 6556"/>
                  <a:gd name="T34" fmla="*/ 2272 w 4920"/>
                  <a:gd name="T35" fmla="*/ 841 h 6556"/>
                  <a:gd name="T36" fmla="*/ 2021 w 4920"/>
                  <a:gd name="T37" fmla="*/ 947 h 6556"/>
                  <a:gd name="T38" fmla="*/ 1820 w 4920"/>
                  <a:gd name="T39" fmla="*/ 1126 h 6556"/>
                  <a:gd name="T40" fmla="*/ 1688 w 4920"/>
                  <a:gd name="T41" fmla="*/ 1363 h 6556"/>
                  <a:gd name="T42" fmla="*/ 1640 w 4920"/>
                  <a:gd name="T43" fmla="*/ 1638 h 6556"/>
                  <a:gd name="T44" fmla="*/ 3280 w 4920"/>
                  <a:gd name="T45" fmla="*/ 1638 h 6556"/>
                  <a:gd name="T46" fmla="*/ 3232 w 4920"/>
                  <a:gd name="T47" fmla="*/ 1363 h 6556"/>
                  <a:gd name="T48" fmla="*/ 3098 w 4920"/>
                  <a:gd name="T49" fmla="*/ 1126 h 6556"/>
                  <a:gd name="T50" fmla="*/ 2899 w 4920"/>
                  <a:gd name="T51" fmla="*/ 947 h 6556"/>
                  <a:gd name="T52" fmla="*/ 2648 w 4920"/>
                  <a:gd name="T53" fmla="*/ 841 h 6556"/>
                  <a:gd name="T54" fmla="*/ 2460 w 4920"/>
                  <a:gd name="T55" fmla="*/ 0 h 6556"/>
                  <a:gd name="T56" fmla="*/ 2873 w 4920"/>
                  <a:gd name="T57" fmla="*/ 54 h 6556"/>
                  <a:gd name="T58" fmla="*/ 3248 w 4920"/>
                  <a:gd name="T59" fmla="*/ 203 h 6556"/>
                  <a:gd name="T60" fmla="*/ 3571 w 4920"/>
                  <a:gd name="T61" fmla="*/ 435 h 6556"/>
                  <a:gd name="T62" fmla="*/ 3829 w 4920"/>
                  <a:gd name="T63" fmla="*/ 738 h 6556"/>
                  <a:gd name="T64" fmla="*/ 4008 w 4920"/>
                  <a:gd name="T65" fmla="*/ 1096 h 6556"/>
                  <a:gd name="T66" fmla="*/ 4094 w 4920"/>
                  <a:gd name="T67" fmla="*/ 1499 h 6556"/>
                  <a:gd name="T68" fmla="*/ 4196 w 4920"/>
                  <a:gd name="T69" fmla="*/ 2874 h 6556"/>
                  <a:gd name="T70" fmla="*/ 4461 w 4920"/>
                  <a:gd name="T71" fmla="*/ 2952 h 6556"/>
                  <a:gd name="T72" fmla="*/ 4681 w 4920"/>
                  <a:gd name="T73" fmla="*/ 3108 h 6556"/>
                  <a:gd name="T74" fmla="*/ 4836 w 4920"/>
                  <a:gd name="T75" fmla="*/ 3327 h 6556"/>
                  <a:gd name="T76" fmla="*/ 4914 w 4920"/>
                  <a:gd name="T77" fmla="*/ 3592 h 6556"/>
                  <a:gd name="T78" fmla="*/ 4914 w 4920"/>
                  <a:gd name="T79" fmla="*/ 5832 h 6556"/>
                  <a:gd name="T80" fmla="*/ 4836 w 4920"/>
                  <a:gd name="T81" fmla="*/ 6098 h 6556"/>
                  <a:gd name="T82" fmla="*/ 4681 w 4920"/>
                  <a:gd name="T83" fmla="*/ 6317 h 6556"/>
                  <a:gd name="T84" fmla="*/ 4461 w 4920"/>
                  <a:gd name="T85" fmla="*/ 6472 h 6556"/>
                  <a:gd name="T86" fmla="*/ 4196 w 4920"/>
                  <a:gd name="T87" fmla="*/ 6550 h 6556"/>
                  <a:gd name="T88" fmla="*/ 724 w 4920"/>
                  <a:gd name="T89" fmla="*/ 6550 h 6556"/>
                  <a:gd name="T90" fmla="*/ 459 w 4920"/>
                  <a:gd name="T91" fmla="*/ 6472 h 6556"/>
                  <a:gd name="T92" fmla="*/ 239 w 4920"/>
                  <a:gd name="T93" fmla="*/ 6317 h 6556"/>
                  <a:gd name="T94" fmla="*/ 82 w 4920"/>
                  <a:gd name="T95" fmla="*/ 6098 h 6556"/>
                  <a:gd name="T96" fmla="*/ 4 w 4920"/>
                  <a:gd name="T97" fmla="*/ 5832 h 6556"/>
                  <a:gd name="T98" fmla="*/ 4 w 4920"/>
                  <a:gd name="T99" fmla="*/ 3592 h 6556"/>
                  <a:gd name="T100" fmla="*/ 82 w 4920"/>
                  <a:gd name="T101" fmla="*/ 3327 h 6556"/>
                  <a:gd name="T102" fmla="*/ 239 w 4920"/>
                  <a:gd name="T103" fmla="*/ 3108 h 6556"/>
                  <a:gd name="T104" fmla="*/ 459 w 4920"/>
                  <a:gd name="T105" fmla="*/ 2952 h 6556"/>
                  <a:gd name="T106" fmla="*/ 724 w 4920"/>
                  <a:gd name="T107" fmla="*/ 2874 h 6556"/>
                  <a:gd name="T108" fmla="*/ 826 w 4920"/>
                  <a:gd name="T109" fmla="*/ 1499 h 6556"/>
                  <a:gd name="T110" fmla="*/ 912 w 4920"/>
                  <a:gd name="T111" fmla="*/ 1096 h 6556"/>
                  <a:gd name="T112" fmla="*/ 1091 w 4920"/>
                  <a:gd name="T113" fmla="*/ 738 h 6556"/>
                  <a:gd name="T114" fmla="*/ 1349 w 4920"/>
                  <a:gd name="T115" fmla="*/ 435 h 6556"/>
                  <a:gd name="T116" fmla="*/ 1672 w 4920"/>
                  <a:gd name="T117" fmla="*/ 203 h 6556"/>
                  <a:gd name="T118" fmla="*/ 2045 w 4920"/>
                  <a:gd name="T119" fmla="*/ 54 h 6556"/>
                  <a:gd name="T120" fmla="*/ 2460 w 4920"/>
                  <a:gd name="T121" fmla="*/ 0 h 6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20" h="6556">
                    <a:moveTo>
                      <a:pt x="2460" y="4098"/>
                    </a:moveTo>
                    <a:lnTo>
                      <a:pt x="2392" y="4102"/>
                    </a:lnTo>
                    <a:lnTo>
                      <a:pt x="2330" y="4118"/>
                    </a:lnTo>
                    <a:lnTo>
                      <a:pt x="2270" y="4144"/>
                    </a:lnTo>
                    <a:lnTo>
                      <a:pt x="2217" y="4176"/>
                    </a:lnTo>
                    <a:lnTo>
                      <a:pt x="2169" y="4218"/>
                    </a:lnTo>
                    <a:lnTo>
                      <a:pt x="2129" y="4266"/>
                    </a:lnTo>
                    <a:lnTo>
                      <a:pt x="2095" y="4320"/>
                    </a:lnTo>
                    <a:lnTo>
                      <a:pt x="2071" y="4377"/>
                    </a:lnTo>
                    <a:lnTo>
                      <a:pt x="2055" y="4441"/>
                    </a:lnTo>
                    <a:lnTo>
                      <a:pt x="2049" y="4507"/>
                    </a:lnTo>
                    <a:lnTo>
                      <a:pt x="2055" y="4571"/>
                    </a:lnTo>
                    <a:lnTo>
                      <a:pt x="2069" y="4628"/>
                    </a:lnTo>
                    <a:lnTo>
                      <a:pt x="2093" y="4684"/>
                    </a:lnTo>
                    <a:lnTo>
                      <a:pt x="2123" y="4734"/>
                    </a:lnTo>
                    <a:lnTo>
                      <a:pt x="2161" y="4780"/>
                    </a:lnTo>
                    <a:lnTo>
                      <a:pt x="2205" y="4820"/>
                    </a:lnTo>
                    <a:lnTo>
                      <a:pt x="2255" y="4854"/>
                    </a:lnTo>
                    <a:lnTo>
                      <a:pt x="2255" y="5531"/>
                    </a:lnTo>
                    <a:lnTo>
                      <a:pt x="2261" y="5579"/>
                    </a:lnTo>
                    <a:lnTo>
                      <a:pt x="2274" y="5621"/>
                    </a:lnTo>
                    <a:lnTo>
                      <a:pt x="2300" y="5659"/>
                    </a:lnTo>
                    <a:lnTo>
                      <a:pt x="2330" y="5691"/>
                    </a:lnTo>
                    <a:lnTo>
                      <a:pt x="2370" y="5715"/>
                    </a:lnTo>
                    <a:lnTo>
                      <a:pt x="2412" y="5731"/>
                    </a:lnTo>
                    <a:lnTo>
                      <a:pt x="2460" y="5737"/>
                    </a:lnTo>
                    <a:lnTo>
                      <a:pt x="2506" y="5731"/>
                    </a:lnTo>
                    <a:lnTo>
                      <a:pt x="2550" y="5715"/>
                    </a:lnTo>
                    <a:lnTo>
                      <a:pt x="2588" y="5691"/>
                    </a:lnTo>
                    <a:lnTo>
                      <a:pt x="2620" y="5659"/>
                    </a:lnTo>
                    <a:lnTo>
                      <a:pt x="2644" y="5621"/>
                    </a:lnTo>
                    <a:lnTo>
                      <a:pt x="2660" y="5579"/>
                    </a:lnTo>
                    <a:lnTo>
                      <a:pt x="2666" y="5531"/>
                    </a:lnTo>
                    <a:lnTo>
                      <a:pt x="2666" y="4854"/>
                    </a:lnTo>
                    <a:lnTo>
                      <a:pt x="2713" y="4820"/>
                    </a:lnTo>
                    <a:lnTo>
                      <a:pt x="2757" y="4780"/>
                    </a:lnTo>
                    <a:lnTo>
                      <a:pt x="2795" y="4734"/>
                    </a:lnTo>
                    <a:lnTo>
                      <a:pt x="2827" y="4684"/>
                    </a:lnTo>
                    <a:lnTo>
                      <a:pt x="2851" y="4628"/>
                    </a:lnTo>
                    <a:lnTo>
                      <a:pt x="2865" y="4571"/>
                    </a:lnTo>
                    <a:lnTo>
                      <a:pt x="2869" y="4507"/>
                    </a:lnTo>
                    <a:lnTo>
                      <a:pt x="2865" y="4441"/>
                    </a:lnTo>
                    <a:lnTo>
                      <a:pt x="2849" y="4377"/>
                    </a:lnTo>
                    <a:lnTo>
                      <a:pt x="2823" y="4320"/>
                    </a:lnTo>
                    <a:lnTo>
                      <a:pt x="2791" y="4266"/>
                    </a:lnTo>
                    <a:lnTo>
                      <a:pt x="2749" y="4218"/>
                    </a:lnTo>
                    <a:lnTo>
                      <a:pt x="2701" y="4176"/>
                    </a:lnTo>
                    <a:lnTo>
                      <a:pt x="2648" y="4144"/>
                    </a:lnTo>
                    <a:lnTo>
                      <a:pt x="2590" y="4118"/>
                    </a:lnTo>
                    <a:lnTo>
                      <a:pt x="2526" y="4102"/>
                    </a:lnTo>
                    <a:lnTo>
                      <a:pt x="2460" y="4098"/>
                    </a:lnTo>
                    <a:close/>
                    <a:moveTo>
                      <a:pt x="2460" y="819"/>
                    </a:moveTo>
                    <a:lnTo>
                      <a:pt x="2364" y="825"/>
                    </a:lnTo>
                    <a:lnTo>
                      <a:pt x="2272" y="841"/>
                    </a:lnTo>
                    <a:lnTo>
                      <a:pt x="2183" y="867"/>
                    </a:lnTo>
                    <a:lnTo>
                      <a:pt x="2099" y="903"/>
                    </a:lnTo>
                    <a:lnTo>
                      <a:pt x="2021" y="947"/>
                    </a:lnTo>
                    <a:lnTo>
                      <a:pt x="1947" y="1001"/>
                    </a:lnTo>
                    <a:lnTo>
                      <a:pt x="1879" y="1060"/>
                    </a:lnTo>
                    <a:lnTo>
                      <a:pt x="1820" y="1126"/>
                    </a:lnTo>
                    <a:lnTo>
                      <a:pt x="1768" y="1200"/>
                    </a:lnTo>
                    <a:lnTo>
                      <a:pt x="1724" y="1280"/>
                    </a:lnTo>
                    <a:lnTo>
                      <a:pt x="1688" y="1363"/>
                    </a:lnTo>
                    <a:lnTo>
                      <a:pt x="1662" y="1451"/>
                    </a:lnTo>
                    <a:lnTo>
                      <a:pt x="1644" y="1543"/>
                    </a:lnTo>
                    <a:lnTo>
                      <a:pt x="1640" y="1638"/>
                    </a:lnTo>
                    <a:lnTo>
                      <a:pt x="1640" y="2868"/>
                    </a:lnTo>
                    <a:lnTo>
                      <a:pt x="3280" y="2868"/>
                    </a:lnTo>
                    <a:lnTo>
                      <a:pt x="3280" y="1638"/>
                    </a:lnTo>
                    <a:lnTo>
                      <a:pt x="3274" y="1543"/>
                    </a:lnTo>
                    <a:lnTo>
                      <a:pt x="3258" y="1451"/>
                    </a:lnTo>
                    <a:lnTo>
                      <a:pt x="3232" y="1363"/>
                    </a:lnTo>
                    <a:lnTo>
                      <a:pt x="3196" y="1280"/>
                    </a:lnTo>
                    <a:lnTo>
                      <a:pt x="3152" y="1200"/>
                    </a:lnTo>
                    <a:lnTo>
                      <a:pt x="3098" y="1126"/>
                    </a:lnTo>
                    <a:lnTo>
                      <a:pt x="3039" y="1060"/>
                    </a:lnTo>
                    <a:lnTo>
                      <a:pt x="2973" y="1001"/>
                    </a:lnTo>
                    <a:lnTo>
                      <a:pt x="2899" y="947"/>
                    </a:lnTo>
                    <a:lnTo>
                      <a:pt x="2819" y="903"/>
                    </a:lnTo>
                    <a:lnTo>
                      <a:pt x="2735" y="867"/>
                    </a:lnTo>
                    <a:lnTo>
                      <a:pt x="2648" y="841"/>
                    </a:lnTo>
                    <a:lnTo>
                      <a:pt x="2556" y="825"/>
                    </a:lnTo>
                    <a:lnTo>
                      <a:pt x="2460" y="819"/>
                    </a:lnTo>
                    <a:close/>
                    <a:moveTo>
                      <a:pt x="2460" y="0"/>
                    </a:moveTo>
                    <a:lnTo>
                      <a:pt x="2602" y="6"/>
                    </a:lnTo>
                    <a:lnTo>
                      <a:pt x="2739" y="24"/>
                    </a:lnTo>
                    <a:lnTo>
                      <a:pt x="2873" y="54"/>
                    </a:lnTo>
                    <a:lnTo>
                      <a:pt x="3003" y="94"/>
                    </a:lnTo>
                    <a:lnTo>
                      <a:pt x="3128" y="143"/>
                    </a:lnTo>
                    <a:lnTo>
                      <a:pt x="3248" y="203"/>
                    </a:lnTo>
                    <a:lnTo>
                      <a:pt x="3362" y="271"/>
                    </a:lnTo>
                    <a:lnTo>
                      <a:pt x="3470" y="349"/>
                    </a:lnTo>
                    <a:lnTo>
                      <a:pt x="3571" y="435"/>
                    </a:lnTo>
                    <a:lnTo>
                      <a:pt x="3665" y="528"/>
                    </a:lnTo>
                    <a:lnTo>
                      <a:pt x="3751" y="630"/>
                    </a:lnTo>
                    <a:lnTo>
                      <a:pt x="3829" y="738"/>
                    </a:lnTo>
                    <a:lnTo>
                      <a:pt x="3899" y="851"/>
                    </a:lnTo>
                    <a:lnTo>
                      <a:pt x="3958" y="971"/>
                    </a:lnTo>
                    <a:lnTo>
                      <a:pt x="4008" y="1096"/>
                    </a:lnTo>
                    <a:lnTo>
                      <a:pt x="4048" y="1226"/>
                    </a:lnTo>
                    <a:lnTo>
                      <a:pt x="4076" y="1359"/>
                    </a:lnTo>
                    <a:lnTo>
                      <a:pt x="4094" y="1499"/>
                    </a:lnTo>
                    <a:lnTo>
                      <a:pt x="4100" y="1638"/>
                    </a:lnTo>
                    <a:lnTo>
                      <a:pt x="4100" y="2868"/>
                    </a:lnTo>
                    <a:lnTo>
                      <a:pt x="4196" y="2874"/>
                    </a:lnTo>
                    <a:lnTo>
                      <a:pt x="4288" y="2890"/>
                    </a:lnTo>
                    <a:lnTo>
                      <a:pt x="4377" y="2916"/>
                    </a:lnTo>
                    <a:lnTo>
                      <a:pt x="4461" y="2952"/>
                    </a:lnTo>
                    <a:lnTo>
                      <a:pt x="4539" y="2996"/>
                    </a:lnTo>
                    <a:lnTo>
                      <a:pt x="4613" y="3048"/>
                    </a:lnTo>
                    <a:lnTo>
                      <a:pt x="4681" y="3108"/>
                    </a:lnTo>
                    <a:lnTo>
                      <a:pt x="4740" y="3175"/>
                    </a:lnTo>
                    <a:lnTo>
                      <a:pt x="4792" y="3249"/>
                    </a:lnTo>
                    <a:lnTo>
                      <a:pt x="4836" y="3327"/>
                    </a:lnTo>
                    <a:lnTo>
                      <a:pt x="4872" y="3411"/>
                    </a:lnTo>
                    <a:lnTo>
                      <a:pt x="4898" y="3500"/>
                    </a:lnTo>
                    <a:lnTo>
                      <a:pt x="4914" y="3592"/>
                    </a:lnTo>
                    <a:lnTo>
                      <a:pt x="4920" y="3688"/>
                    </a:lnTo>
                    <a:lnTo>
                      <a:pt x="4920" y="5737"/>
                    </a:lnTo>
                    <a:lnTo>
                      <a:pt x="4914" y="5832"/>
                    </a:lnTo>
                    <a:lnTo>
                      <a:pt x="4898" y="5924"/>
                    </a:lnTo>
                    <a:lnTo>
                      <a:pt x="4872" y="6014"/>
                    </a:lnTo>
                    <a:lnTo>
                      <a:pt x="4836" y="6098"/>
                    </a:lnTo>
                    <a:lnTo>
                      <a:pt x="4792" y="6175"/>
                    </a:lnTo>
                    <a:lnTo>
                      <a:pt x="4740" y="6249"/>
                    </a:lnTo>
                    <a:lnTo>
                      <a:pt x="4681" y="6317"/>
                    </a:lnTo>
                    <a:lnTo>
                      <a:pt x="4613" y="6377"/>
                    </a:lnTo>
                    <a:lnTo>
                      <a:pt x="4539" y="6428"/>
                    </a:lnTo>
                    <a:lnTo>
                      <a:pt x="4461" y="6472"/>
                    </a:lnTo>
                    <a:lnTo>
                      <a:pt x="4377" y="6508"/>
                    </a:lnTo>
                    <a:lnTo>
                      <a:pt x="4288" y="6534"/>
                    </a:lnTo>
                    <a:lnTo>
                      <a:pt x="4196" y="6550"/>
                    </a:lnTo>
                    <a:lnTo>
                      <a:pt x="4100" y="6556"/>
                    </a:lnTo>
                    <a:lnTo>
                      <a:pt x="820" y="6556"/>
                    </a:lnTo>
                    <a:lnTo>
                      <a:pt x="724" y="6550"/>
                    </a:lnTo>
                    <a:lnTo>
                      <a:pt x="630" y="6534"/>
                    </a:lnTo>
                    <a:lnTo>
                      <a:pt x="543" y="6508"/>
                    </a:lnTo>
                    <a:lnTo>
                      <a:pt x="459" y="6472"/>
                    </a:lnTo>
                    <a:lnTo>
                      <a:pt x="379" y="6428"/>
                    </a:lnTo>
                    <a:lnTo>
                      <a:pt x="305" y="6377"/>
                    </a:lnTo>
                    <a:lnTo>
                      <a:pt x="239" y="6317"/>
                    </a:lnTo>
                    <a:lnTo>
                      <a:pt x="180" y="6249"/>
                    </a:lnTo>
                    <a:lnTo>
                      <a:pt x="128" y="6175"/>
                    </a:lnTo>
                    <a:lnTo>
                      <a:pt x="82" y="6098"/>
                    </a:lnTo>
                    <a:lnTo>
                      <a:pt x="46" y="6014"/>
                    </a:lnTo>
                    <a:lnTo>
                      <a:pt x="20" y="5924"/>
                    </a:lnTo>
                    <a:lnTo>
                      <a:pt x="4" y="5832"/>
                    </a:lnTo>
                    <a:lnTo>
                      <a:pt x="0" y="5737"/>
                    </a:lnTo>
                    <a:lnTo>
                      <a:pt x="0" y="3688"/>
                    </a:lnTo>
                    <a:lnTo>
                      <a:pt x="4" y="3592"/>
                    </a:lnTo>
                    <a:lnTo>
                      <a:pt x="20" y="3500"/>
                    </a:lnTo>
                    <a:lnTo>
                      <a:pt x="46" y="3411"/>
                    </a:lnTo>
                    <a:lnTo>
                      <a:pt x="82" y="3327"/>
                    </a:lnTo>
                    <a:lnTo>
                      <a:pt x="128" y="3249"/>
                    </a:lnTo>
                    <a:lnTo>
                      <a:pt x="180" y="3175"/>
                    </a:lnTo>
                    <a:lnTo>
                      <a:pt x="239" y="3108"/>
                    </a:lnTo>
                    <a:lnTo>
                      <a:pt x="305" y="3048"/>
                    </a:lnTo>
                    <a:lnTo>
                      <a:pt x="379" y="2996"/>
                    </a:lnTo>
                    <a:lnTo>
                      <a:pt x="459" y="2952"/>
                    </a:lnTo>
                    <a:lnTo>
                      <a:pt x="543" y="2916"/>
                    </a:lnTo>
                    <a:lnTo>
                      <a:pt x="630" y="2890"/>
                    </a:lnTo>
                    <a:lnTo>
                      <a:pt x="724" y="2874"/>
                    </a:lnTo>
                    <a:lnTo>
                      <a:pt x="820" y="2868"/>
                    </a:lnTo>
                    <a:lnTo>
                      <a:pt x="820" y="1638"/>
                    </a:lnTo>
                    <a:lnTo>
                      <a:pt x="826" y="1499"/>
                    </a:lnTo>
                    <a:lnTo>
                      <a:pt x="844" y="1359"/>
                    </a:lnTo>
                    <a:lnTo>
                      <a:pt x="872" y="1226"/>
                    </a:lnTo>
                    <a:lnTo>
                      <a:pt x="912" y="1096"/>
                    </a:lnTo>
                    <a:lnTo>
                      <a:pt x="962" y="971"/>
                    </a:lnTo>
                    <a:lnTo>
                      <a:pt x="1022" y="851"/>
                    </a:lnTo>
                    <a:lnTo>
                      <a:pt x="1091" y="738"/>
                    </a:lnTo>
                    <a:lnTo>
                      <a:pt x="1169" y="630"/>
                    </a:lnTo>
                    <a:lnTo>
                      <a:pt x="1255" y="528"/>
                    </a:lnTo>
                    <a:lnTo>
                      <a:pt x="1349" y="435"/>
                    </a:lnTo>
                    <a:lnTo>
                      <a:pt x="1448" y="349"/>
                    </a:lnTo>
                    <a:lnTo>
                      <a:pt x="1556" y="271"/>
                    </a:lnTo>
                    <a:lnTo>
                      <a:pt x="1672" y="203"/>
                    </a:lnTo>
                    <a:lnTo>
                      <a:pt x="1792" y="143"/>
                    </a:lnTo>
                    <a:lnTo>
                      <a:pt x="1915" y="94"/>
                    </a:lnTo>
                    <a:lnTo>
                      <a:pt x="2045" y="54"/>
                    </a:lnTo>
                    <a:lnTo>
                      <a:pt x="2181" y="24"/>
                    </a:lnTo>
                    <a:lnTo>
                      <a:pt x="2318" y="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135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Oval 87"/>
          <p:cNvSpPr/>
          <p:nvPr/>
        </p:nvSpPr>
        <p:spPr>
          <a:xfrm>
            <a:off x="2289811" y="4098552"/>
            <a:ext cx="1371600" cy="1371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scene3d>
            <a:camera prst="perspectiveRelaxed">
              <a:rot lat="17373592" lon="0" rev="0"/>
            </a:camera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2485732" y="1713413"/>
            <a:ext cx="979758" cy="292221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2472691" y="3626445"/>
            <a:ext cx="1005840" cy="1005840"/>
          </a:xfrm>
          <a:prstGeom prst="ellipse">
            <a:avLst/>
          </a:prstGeom>
          <a:solidFill>
            <a:schemeClr val="accent2"/>
          </a:solidFill>
          <a:ln>
            <a:noFill/>
          </a:ln>
          <a:scene3d>
            <a:camera prst="perspectiveRelaxed">
              <a:rot lat="17373592" lon="0" rev="0"/>
            </a:camera>
            <a:lightRig rig="contrasting" dir="t"/>
          </a:scene3d>
          <a:sp3d extrusionH="660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ight Triangle 90"/>
          <p:cNvSpPr/>
          <p:nvPr/>
        </p:nvSpPr>
        <p:spPr>
          <a:xfrm flipV="1">
            <a:off x="2554433" y="1863285"/>
            <a:ext cx="294198" cy="2857214"/>
          </a:xfrm>
          <a:prstGeom prst="rtTriangle">
            <a:avLst/>
          </a:prstGeom>
          <a:gradFill flip="none" rotWithShape="1">
            <a:gsLst>
              <a:gs pos="7200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  <a:gs pos="50000">
                <a:schemeClr val="bg1">
                  <a:alpha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2289811" y="491685"/>
            <a:ext cx="1371600" cy="1371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scene3d>
            <a:camera prst="perspectiveRelaxed">
              <a:rot lat="17373592" lon="0" rev="0"/>
            </a:camera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2674386" y="5089924"/>
            <a:ext cx="670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25</a:t>
            </a:r>
            <a:r>
              <a:rPr kumimoji="0" lang="en-US" sz="2400" b="0" i="0" u="none" strike="noStrike" kern="1200" cap="none" spc="-15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%</a:t>
            </a:r>
          </a:p>
        </p:txBody>
      </p:sp>
      <p:sp>
        <p:nvSpPr>
          <p:cNvPr id="94" name="Rectangle 93"/>
          <p:cNvSpPr/>
          <p:nvPr/>
        </p:nvSpPr>
        <p:spPr>
          <a:xfrm>
            <a:off x="2229388" y="5719984"/>
            <a:ext cx="14924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4370071" y="4098552"/>
            <a:ext cx="1371600" cy="1371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scene3d>
            <a:camera prst="perspectiveRelaxed">
              <a:rot lat="17373592" lon="0" rev="0"/>
            </a:camera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4565992" y="1713413"/>
            <a:ext cx="979758" cy="292221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4552951" y="3048923"/>
            <a:ext cx="1005840" cy="1005840"/>
          </a:xfrm>
          <a:prstGeom prst="ellipse">
            <a:avLst/>
          </a:prstGeom>
          <a:solidFill>
            <a:schemeClr val="accent1"/>
          </a:solidFill>
          <a:ln>
            <a:noFill/>
          </a:ln>
          <a:scene3d>
            <a:camera prst="perspectiveRelaxed">
              <a:rot lat="17373592" lon="0" rev="0"/>
            </a:camera>
            <a:lightRig rig="contrasting" dir="t"/>
          </a:scene3d>
          <a:sp3d extrusionH="127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Right Triangle 74"/>
          <p:cNvSpPr/>
          <p:nvPr/>
        </p:nvSpPr>
        <p:spPr>
          <a:xfrm flipV="1">
            <a:off x="4634693" y="1863285"/>
            <a:ext cx="294198" cy="2857214"/>
          </a:xfrm>
          <a:prstGeom prst="rtTriangle">
            <a:avLst/>
          </a:prstGeom>
          <a:gradFill flip="none" rotWithShape="1">
            <a:gsLst>
              <a:gs pos="7200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  <a:gs pos="50000">
                <a:schemeClr val="bg1">
                  <a:alpha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4370071" y="491685"/>
            <a:ext cx="1371600" cy="1371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scene3d>
            <a:camera prst="perspectiveRelaxed">
              <a:rot lat="17373592" lon="0" rev="0"/>
            </a:camera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718550" y="5077892"/>
            <a:ext cx="660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50</a:t>
            </a:r>
            <a:r>
              <a:rPr kumimoji="0" lang="en-US" sz="2400" b="0" i="0" u="none" strike="noStrike" kern="1200" cap="none" spc="-15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%</a:t>
            </a:r>
          </a:p>
        </p:txBody>
      </p:sp>
      <p:sp>
        <p:nvSpPr>
          <p:cNvPr id="96" name="Rectangle 95"/>
          <p:cNvSpPr/>
          <p:nvPr/>
        </p:nvSpPr>
        <p:spPr>
          <a:xfrm>
            <a:off x="4309648" y="5719984"/>
            <a:ext cx="14924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6450331" y="4098552"/>
            <a:ext cx="1371600" cy="1371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scene3d>
            <a:camera prst="perspectiveRelaxed">
              <a:rot lat="17373592" lon="0" rev="0"/>
            </a:camera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6646252" y="1713413"/>
            <a:ext cx="979758" cy="292221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6633211" y="2399218"/>
            <a:ext cx="1005840" cy="1005840"/>
          </a:xfrm>
          <a:prstGeom prst="ellipse">
            <a:avLst/>
          </a:prstGeom>
          <a:solidFill>
            <a:schemeClr val="accent4"/>
          </a:solidFill>
          <a:ln>
            <a:noFill/>
          </a:ln>
          <a:scene3d>
            <a:camera prst="perspectiveRelaxed">
              <a:rot lat="17373592" lon="0" rev="0"/>
            </a:camera>
            <a:lightRig rig="contrasting" dir="t"/>
          </a:scene3d>
          <a:sp3d extrusionH="20002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ight Triangle 82"/>
          <p:cNvSpPr/>
          <p:nvPr/>
        </p:nvSpPr>
        <p:spPr>
          <a:xfrm flipV="1">
            <a:off x="6714953" y="1863285"/>
            <a:ext cx="294198" cy="2857214"/>
          </a:xfrm>
          <a:prstGeom prst="rtTriangle">
            <a:avLst/>
          </a:prstGeom>
          <a:gradFill flip="none" rotWithShape="1">
            <a:gsLst>
              <a:gs pos="7200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  <a:gs pos="50000">
                <a:schemeClr val="bg1">
                  <a:alpha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6450331" y="491685"/>
            <a:ext cx="1371600" cy="1371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scene3d>
            <a:camera prst="perspectiveRelaxed">
              <a:rot lat="17373592" lon="0" rev="0"/>
            </a:camera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834907" y="5101956"/>
            <a:ext cx="677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65</a:t>
            </a:r>
            <a:r>
              <a:rPr kumimoji="0" lang="en-US" sz="2400" b="0" i="0" u="none" strike="noStrike" kern="1200" cap="none" spc="-15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%</a:t>
            </a:r>
          </a:p>
        </p:txBody>
      </p:sp>
      <p:sp>
        <p:nvSpPr>
          <p:cNvPr id="97" name="Rectangle 96"/>
          <p:cNvSpPr/>
          <p:nvPr/>
        </p:nvSpPr>
        <p:spPr>
          <a:xfrm>
            <a:off x="6389908" y="5719984"/>
            <a:ext cx="14924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8530590" y="4098552"/>
            <a:ext cx="1371600" cy="1371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scene3d>
            <a:camera prst="perspectiveRelaxed">
              <a:rot lat="17373592" lon="0" rev="0"/>
            </a:camera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8726511" y="1713413"/>
            <a:ext cx="979758" cy="292221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8713470" y="1893887"/>
            <a:ext cx="1005840" cy="1005840"/>
          </a:xfrm>
          <a:prstGeom prst="ellipse">
            <a:avLst/>
          </a:prstGeom>
          <a:solidFill>
            <a:schemeClr val="accent3"/>
          </a:solidFill>
          <a:ln>
            <a:noFill/>
          </a:ln>
          <a:scene3d>
            <a:camera prst="perspectiveRelaxed">
              <a:rot lat="17373592" lon="0" rev="0"/>
            </a:camera>
            <a:lightRig rig="contrasting" dir="t"/>
          </a:scene3d>
          <a:sp3d extrusionH="256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6" name="Right Triangle 135"/>
          <p:cNvSpPr/>
          <p:nvPr/>
        </p:nvSpPr>
        <p:spPr>
          <a:xfrm flipV="1">
            <a:off x="8795212" y="1863285"/>
            <a:ext cx="294198" cy="2857214"/>
          </a:xfrm>
          <a:prstGeom prst="rtTriangle">
            <a:avLst/>
          </a:prstGeom>
          <a:gradFill flip="none" rotWithShape="1">
            <a:gsLst>
              <a:gs pos="7200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  <a:gs pos="50000">
                <a:schemeClr val="bg1">
                  <a:alpha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8530590" y="491685"/>
            <a:ext cx="1371600" cy="1371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scene3d>
            <a:camera prst="perspectiveRelaxed">
              <a:rot lat="17373592" lon="0" rev="0"/>
            </a:camera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8915166" y="5101956"/>
            <a:ext cx="677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90</a:t>
            </a:r>
            <a:r>
              <a:rPr kumimoji="0" lang="en-US" sz="2400" b="0" i="0" u="none" strike="noStrike" kern="1200" cap="none" spc="-15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%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8470167" y="5719984"/>
            <a:ext cx="14924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299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94" grpId="0"/>
      <p:bldP spid="74" grpId="0" animBg="1"/>
      <p:bldP spid="96" grpId="0"/>
      <p:bldP spid="82" grpId="0" animBg="1"/>
      <p:bldP spid="97" grpId="0"/>
      <p:bldP spid="135" grpId="0" animBg="1"/>
      <p:bldP spid="1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0E6CD5CD-C186-48B6-A25F-890F6F8FEF85}"/>
              </a:ext>
            </a:extLst>
          </p:cNvPr>
          <p:cNvSpPr txBox="1"/>
          <p:nvPr/>
        </p:nvSpPr>
        <p:spPr>
          <a:xfrm>
            <a:off x="6066745" y="2844178"/>
            <a:ext cx="922561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BA2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FBA200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B6ECA467-09BD-4C86-9D49-AB7B8B1A6AC7}"/>
              </a:ext>
            </a:extLst>
          </p:cNvPr>
          <p:cNvSpPr txBox="1"/>
          <p:nvPr/>
        </p:nvSpPr>
        <p:spPr>
          <a:xfrm>
            <a:off x="5117342" y="4077209"/>
            <a:ext cx="922561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90C221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90C221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E023CB2B-E496-4513-BA7D-985366F8BE9C}"/>
              </a:ext>
            </a:extLst>
          </p:cNvPr>
          <p:cNvSpPr txBox="1"/>
          <p:nvPr/>
        </p:nvSpPr>
        <p:spPr>
          <a:xfrm>
            <a:off x="6511822" y="5074820"/>
            <a:ext cx="922561" cy="27699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07A398"/>
                </a:solidFill>
                <a:effectLst/>
                <a:uLnTx/>
                <a:uFillTx/>
                <a:latin typeface="Arial"/>
                <a:cs typeface="Arial" pitchFamily="34" charset="0"/>
              </a:rPr>
              <a:t>Contents 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07A398"/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3996B0A8-5F66-4596-9AD5-A1160596685A}"/>
              </a:ext>
            </a:extLst>
          </p:cNvPr>
          <p:cNvGrpSpPr/>
          <p:nvPr/>
        </p:nvGrpSpPr>
        <p:grpSpPr>
          <a:xfrm>
            <a:off x="7771105" y="2244014"/>
            <a:ext cx="3599061" cy="1477328"/>
            <a:chOff x="3017859" y="4283314"/>
            <a:chExt cx="1249475" cy="1477328"/>
          </a:xfrm>
        </p:grpSpPr>
        <p:sp>
          <p:nvSpPr>
            <p:cNvPr id="300" name="TextBox 299">
              <a:extLst>
                <a:ext uri="{FF2B5EF4-FFF2-40B4-BE49-F238E27FC236}">
                  <a16:creationId xmlns:a16="http://schemas.microsoft.com/office/drawing/2014/main" id="{E9D69E8E-F6D9-4D2E-8716-275DB1139C09}"/>
                </a:ext>
              </a:extLst>
            </p:cNvPr>
            <p:cNvSpPr txBox="1"/>
            <p:nvPr/>
          </p:nvSpPr>
          <p:spPr>
            <a:xfrm>
              <a:off x="3021856" y="4560313"/>
              <a:ext cx="124547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1" name="TextBox 300">
              <a:extLst>
                <a:ext uri="{FF2B5EF4-FFF2-40B4-BE49-F238E27FC236}">
                  <a16:creationId xmlns:a16="http://schemas.microsoft.com/office/drawing/2014/main" id="{94727F84-9A52-48D6-B912-DB9D624B9466}"/>
                </a:ext>
              </a:extLst>
            </p:cNvPr>
            <p:cNvSpPr txBox="1"/>
            <p:nvPr/>
          </p:nvSpPr>
          <p:spPr>
            <a:xfrm>
              <a:off x="3017859" y="4283314"/>
              <a:ext cx="1234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0C44893B-FD75-4C63-88E5-15F5344E5703}"/>
              </a:ext>
            </a:extLst>
          </p:cNvPr>
          <p:cNvGrpSpPr/>
          <p:nvPr/>
        </p:nvGrpSpPr>
        <p:grpSpPr>
          <a:xfrm>
            <a:off x="930391" y="3477045"/>
            <a:ext cx="3539115" cy="1477328"/>
            <a:chOff x="3017859" y="4283314"/>
            <a:chExt cx="1249475" cy="1477328"/>
          </a:xfrm>
        </p:grpSpPr>
        <p:sp>
          <p:nvSpPr>
            <p:cNvPr id="303" name="TextBox 302">
              <a:extLst>
                <a:ext uri="{FF2B5EF4-FFF2-40B4-BE49-F238E27FC236}">
                  <a16:creationId xmlns:a16="http://schemas.microsoft.com/office/drawing/2014/main" id="{AFA3E783-0A78-4D48-AA6D-548A0491617E}"/>
                </a:ext>
              </a:extLst>
            </p:cNvPr>
            <p:cNvSpPr txBox="1"/>
            <p:nvPr/>
          </p:nvSpPr>
          <p:spPr>
            <a:xfrm>
              <a:off x="3021856" y="4560313"/>
              <a:ext cx="124547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DA73243C-7E2F-491D-AF89-32771CBC3092}"/>
                </a:ext>
              </a:extLst>
            </p:cNvPr>
            <p:cNvSpPr txBox="1"/>
            <p:nvPr/>
          </p:nvSpPr>
          <p:spPr>
            <a:xfrm>
              <a:off x="3017859" y="4283314"/>
              <a:ext cx="1234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05" name="Group 304">
            <a:extLst>
              <a:ext uri="{FF2B5EF4-FFF2-40B4-BE49-F238E27FC236}">
                <a16:creationId xmlns:a16="http://schemas.microsoft.com/office/drawing/2014/main" id="{C0FA6709-6209-4FBB-B232-8DC2771CAE3F}"/>
              </a:ext>
            </a:extLst>
          </p:cNvPr>
          <p:cNvGrpSpPr/>
          <p:nvPr/>
        </p:nvGrpSpPr>
        <p:grpSpPr>
          <a:xfrm>
            <a:off x="7771105" y="4485044"/>
            <a:ext cx="3599061" cy="1477328"/>
            <a:chOff x="3017859" y="4283314"/>
            <a:chExt cx="1249475" cy="1477328"/>
          </a:xfrm>
        </p:grpSpPr>
        <p:sp>
          <p:nvSpPr>
            <p:cNvPr id="306" name="TextBox 305">
              <a:extLst>
                <a:ext uri="{FF2B5EF4-FFF2-40B4-BE49-F238E27FC236}">
                  <a16:creationId xmlns:a16="http://schemas.microsoft.com/office/drawing/2014/main" id="{9C23AD6F-406B-4D8B-AEB3-E9967C95F138}"/>
                </a:ext>
              </a:extLst>
            </p:cNvPr>
            <p:cNvSpPr txBox="1"/>
            <p:nvPr/>
          </p:nvSpPr>
          <p:spPr>
            <a:xfrm>
              <a:off x="3021856" y="4560313"/>
              <a:ext cx="124547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307" name="TextBox 306">
              <a:extLst>
                <a:ext uri="{FF2B5EF4-FFF2-40B4-BE49-F238E27FC236}">
                  <a16:creationId xmlns:a16="http://schemas.microsoft.com/office/drawing/2014/main" id="{7195BF71-94D2-43C3-B803-3AC4AC2204CD}"/>
                </a:ext>
              </a:extLst>
            </p:cNvPr>
            <p:cNvSpPr txBox="1"/>
            <p:nvPr/>
          </p:nvSpPr>
          <p:spPr>
            <a:xfrm>
              <a:off x="3017859" y="4283314"/>
              <a:ext cx="1234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Content 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308" name="Rectangle 16">
            <a:extLst>
              <a:ext uri="{FF2B5EF4-FFF2-40B4-BE49-F238E27FC236}">
                <a16:creationId xmlns:a16="http://schemas.microsoft.com/office/drawing/2014/main" id="{1D45C0C8-7AE2-425E-B0E0-EA7C919FC745}"/>
              </a:ext>
            </a:extLst>
          </p:cNvPr>
          <p:cNvSpPr/>
          <p:nvPr/>
        </p:nvSpPr>
        <p:spPr>
          <a:xfrm rot="2700000">
            <a:off x="6042678" y="4989874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9" name="Rectangle 36">
            <a:extLst>
              <a:ext uri="{FF2B5EF4-FFF2-40B4-BE49-F238E27FC236}">
                <a16:creationId xmlns:a16="http://schemas.microsoft.com/office/drawing/2014/main" id="{5A57E684-D8CF-49D7-BE93-C3D9AE16C668}"/>
              </a:ext>
            </a:extLst>
          </p:cNvPr>
          <p:cNvSpPr/>
          <p:nvPr/>
        </p:nvSpPr>
        <p:spPr>
          <a:xfrm>
            <a:off x="6354652" y="3854280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10" name="Oval 21">
            <a:extLst>
              <a:ext uri="{FF2B5EF4-FFF2-40B4-BE49-F238E27FC236}">
                <a16:creationId xmlns:a16="http://schemas.microsoft.com/office/drawing/2014/main" id="{C249471D-2657-4CC6-8543-87D9C23EFD85}"/>
              </a:ext>
            </a:extLst>
          </p:cNvPr>
          <p:cNvSpPr>
            <a:spLocks noChangeAspect="1"/>
          </p:cNvSpPr>
          <p:nvPr/>
        </p:nvSpPr>
        <p:spPr>
          <a:xfrm>
            <a:off x="5449731" y="2964594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311" name="Group 310">
            <a:extLst>
              <a:ext uri="{FF2B5EF4-FFF2-40B4-BE49-F238E27FC236}">
                <a16:creationId xmlns:a16="http://schemas.microsoft.com/office/drawing/2014/main" id="{3FA3452D-0609-46FE-8F7F-C4390EA4AE58}"/>
              </a:ext>
            </a:extLst>
          </p:cNvPr>
          <p:cNvGrpSpPr/>
          <p:nvPr/>
        </p:nvGrpSpPr>
        <p:grpSpPr>
          <a:xfrm>
            <a:off x="4871260" y="1182690"/>
            <a:ext cx="2432365" cy="4849068"/>
            <a:chOff x="3434589" y="973514"/>
            <a:chExt cx="2310951" cy="4607022"/>
          </a:xfrm>
        </p:grpSpPr>
        <p:sp>
          <p:nvSpPr>
            <p:cNvPr id="312" name="Block Arc 311">
              <a:extLst>
                <a:ext uri="{FF2B5EF4-FFF2-40B4-BE49-F238E27FC236}">
                  <a16:creationId xmlns:a16="http://schemas.microsoft.com/office/drawing/2014/main" id="{3A51B575-21C3-479B-8291-601B918BE943}"/>
                </a:ext>
              </a:extLst>
            </p:cNvPr>
            <p:cNvSpPr/>
            <p:nvPr/>
          </p:nvSpPr>
          <p:spPr>
            <a:xfrm rot="6300000">
              <a:off x="3793217" y="973514"/>
              <a:ext cx="1483887" cy="1483887"/>
            </a:xfrm>
            <a:prstGeom prst="blockArc">
              <a:avLst>
                <a:gd name="adj1" fmla="val 18220756"/>
                <a:gd name="adj2" fmla="val 7"/>
                <a:gd name="adj3" fmla="val 20459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E4ED35F8-9F65-4F8D-93D4-23B797AB86C4}"/>
                </a:ext>
              </a:extLst>
            </p:cNvPr>
            <p:cNvSpPr/>
            <p:nvPr/>
          </p:nvSpPr>
          <p:spPr>
            <a:xfrm rot="2937747">
              <a:off x="5001671" y="1800156"/>
              <a:ext cx="302800" cy="39052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F74B3D9F-2558-48D2-A061-EF6336EB32AA}"/>
                </a:ext>
              </a:extLst>
            </p:cNvPr>
            <p:cNvGrpSpPr/>
            <p:nvPr/>
          </p:nvGrpSpPr>
          <p:grpSpPr>
            <a:xfrm>
              <a:off x="3434589" y="2089204"/>
              <a:ext cx="2144221" cy="3491332"/>
              <a:chOff x="3434589" y="2089204"/>
              <a:chExt cx="2144221" cy="3491332"/>
            </a:xfrm>
          </p:grpSpPr>
          <p:grpSp>
            <p:nvGrpSpPr>
              <p:cNvPr id="316" name="Group 315">
                <a:extLst>
                  <a:ext uri="{FF2B5EF4-FFF2-40B4-BE49-F238E27FC236}">
                    <a16:creationId xmlns:a16="http://schemas.microsoft.com/office/drawing/2014/main" id="{6A56D9FA-0928-42BC-8B4B-17EE36AFD435}"/>
                  </a:ext>
                </a:extLst>
              </p:cNvPr>
              <p:cNvGrpSpPr/>
              <p:nvPr/>
            </p:nvGrpSpPr>
            <p:grpSpPr>
              <a:xfrm rot="17100000">
                <a:off x="3888111" y="4065663"/>
                <a:ext cx="1483887" cy="1483887"/>
                <a:chOff x="1626729" y="2060848"/>
                <a:chExt cx="1483887" cy="1483887"/>
              </a:xfrm>
            </p:grpSpPr>
            <p:sp>
              <p:nvSpPr>
                <p:cNvPr id="328" name="Block Arc 327">
                  <a:extLst>
                    <a:ext uri="{FF2B5EF4-FFF2-40B4-BE49-F238E27FC236}">
                      <a16:creationId xmlns:a16="http://schemas.microsoft.com/office/drawing/2014/main" id="{99BF21F0-1204-4EA0-82F6-1C68E89402CE}"/>
                    </a:ext>
                  </a:extLst>
                </p:cNvPr>
                <p:cNvSpPr/>
                <p:nvPr/>
              </p:nvSpPr>
              <p:spPr>
                <a:xfrm>
                  <a:off x="1626729" y="2060848"/>
                  <a:ext cx="1483887" cy="1483887"/>
                </a:xfrm>
                <a:prstGeom prst="blockArc">
                  <a:avLst>
                    <a:gd name="adj1" fmla="val 14029105"/>
                    <a:gd name="adj2" fmla="val 18056557"/>
                    <a:gd name="adj3" fmla="val 20441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329" name="Block Arc 328">
                  <a:extLst>
                    <a:ext uri="{FF2B5EF4-FFF2-40B4-BE49-F238E27FC236}">
                      <a16:creationId xmlns:a16="http://schemas.microsoft.com/office/drawing/2014/main" id="{9C962209-C0A4-46A5-9DCD-48F8E356E9EF}"/>
                    </a:ext>
                  </a:extLst>
                </p:cNvPr>
                <p:cNvSpPr/>
                <p:nvPr/>
              </p:nvSpPr>
              <p:spPr>
                <a:xfrm>
                  <a:off x="1626729" y="2060848"/>
                  <a:ext cx="1483887" cy="1483887"/>
                </a:xfrm>
                <a:prstGeom prst="blockArc">
                  <a:avLst>
                    <a:gd name="adj1" fmla="val 18220756"/>
                    <a:gd name="adj2" fmla="val 7"/>
                    <a:gd name="adj3" fmla="val 20459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330" name="Block Arc 329">
                  <a:extLst>
                    <a:ext uri="{FF2B5EF4-FFF2-40B4-BE49-F238E27FC236}">
                      <a16:creationId xmlns:a16="http://schemas.microsoft.com/office/drawing/2014/main" id="{AC1D10BB-0B61-4153-887F-6E33395A681D}"/>
                    </a:ext>
                  </a:extLst>
                </p:cNvPr>
                <p:cNvSpPr/>
                <p:nvPr/>
              </p:nvSpPr>
              <p:spPr>
                <a:xfrm>
                  <a:off x="1626729" y="2060848"/>
                  <a:ext cx="1483887" cy="1483887"/>
                </a:xfrm>
                <a:prstGeom prst="blockArc">
                  <a:avLst>
                    <a:gd name="adj1" fmla="val 10800000"/>
                    <a:gd name="adj2" fmla="val 13821376"/>
                    <a:gd name="adj3" fmla="val 20509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id="{A65C6CE4-AB6A-4100-B5F3-097AF52A6575}"/>
                  </a:ext>
                </a:extLst>
              </p:cNvPr>
              <p:cNvGrpSpPr/>
              <p:nvPr/>
            </p:nvGrpSpPr>
            <p:grpSpPr>
              <a:xfrm rot="6300000">
                <a:off x="3496163" y="3497890"/>
                <a:ext cx="2671989" cy="1493304"/>
                <a:chOff x="1626728" y="2060848"/>
                <a:chExt cx="2671989" cy="1493304"/>
              </a:xfrm>
            </p:grpSpPr>
            <p:sp>
              <p:nvSpPr>
                <p:cNvPr id="323" name="Block Arc 322">
                  <a:extLst>
                    <a:ext uri="{FF2B5EF4-FFF2-40B4-BE49-F238E27FC236}">
                      <a16:creationId xmlns:a16="http://schemas.microsoft.com/office/drawing/2014/main" id="{AC100058-82BF-443B-8962-98CFB4A0F014}"/>
                    </a:ext>
                  </a:extLst>
                </p:cNvPr>
                <p:cNvSpPr/>
                <p:nvPr/>
              </p:nvSpPr>
              <p:spPr>
                <a:xfrm>
                  <a:off x="1626729" y="2060848"/>
                  <a:ext cx="1483887" cy="1483887"/>
                </a:xfrm>
                <a:prstGeom prst="blockArc">
                  <a:avLst>
                    <a:gd name="adj1" fmla="val 14029105"/>
                    <a:gd name="adj2" fmla="val 18056557"/>
                    <a:gd name="adj3" fmla="val 20441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324" name="Block Arc 323">
                  <a:extLst>
                    <a:ext uri="{FF2B5EF4-FFF2-40B4-BE49-F238E27FC236}">
                      <a16:creationId xmlns:a16="http://schemas.microsoft.com/office/drawing/2014/main" id="{D8A9D45E-D575-429C-95B3-406E6DA5F04F}"/>
                    </a:ext>
                  </a:extLst>
                </p:cNvPr>
                <p:cNvSpPr/>
                <p:nvPr/>
              </p:nvSpPr>
              <p:spPr>
                <a:xfrm>
                  <a:off x="1626729" y="2060848"/>
                  <a:ext cx="1483887" cy="1483887"/>
                </a:xfrm>
                <a:prstGeom prst="blockArc">
                  <a:avLst>
                    <a:gd name="adj1" fmla="val 18220756"/>
                    <a:gd name="adj2" fmla="val 7"/>
                    <a:gd name="adj3" fmla="val 20459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325" name="Block Arc 324">
                  <a:extLst>
                    <a:ext uri="{FF2B5EF4-FFF2-40B4-BE49-F238E27FC236}">
                      <a16:creationId xmlns:a16="http://schemas.microsoft.com/office/drawing/2014/main" id="{8CC89D56-C4FF-43DA-B464-4446257DABAC}"/>
                    </a:ext>
                  </a:extLst>
                </p:cNvPr>
                <p:cNvSpPr/>
                <p:nvPr/>
              </p:nvSpPr>
              <p:spPr>
                <a:xfrm>
                  <a:off x="1626729" y="2060848"/>
                  <a:ext cx="1483887" cy="1483887"/>
                </a:xfrm>
                <a:prstGeom prst="blockArc">
                  <a:avLst>
                    <a:gd name="adj1" fmla="val 10800000"/>
                    <a:gd name="adj2" fmla="val 13821376"/>
                    <a:gd name="adj3" fmla="val 20509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326" name="Block Arc 325">
                  <a:extLst>
                    <a:ext uri="{FF2B5EF4-FFF2-40B4-BE49-F238E27FC236}">
                      <a16:creationId xmlns:a16="http://schemas.microsoft.com/office/drawing/2014/main" id="{DB230F38-97DA-414A-829E-536807C7270C}"/>
                    </a:ext>
                  </a:extLst>
                </p:cNvPr>
                <p:cNvSpPr/>
                <p:nvPr/>
              </p:nvSpPr>
              <p:spPr>
                <a:xfrm flipH="1" flipV="1">
                  <a:off x="1626728" y="2060848"/>
                  <a:ext cx="1483887" cy="1483887"/>
                </a:xfrm>
                <a:prstGeom prst="blockArc">
                  <a:avLst>
                    <a:gd name="adj1" fmla="val 18220756"/>
                    <a:gd name="adj2" fmla="val 21429398"/>
                    <a:gd name="adj3" fmla="val 20423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327" name="Block Arc 326">
                  <a:extLst>
                    <a:ext uri="{FF2B5EF4-FFF2-40B4-BE49-F238E27FC236}">
                      <a16:creationId xmlns:a16="http://schemas.microsoft.com/office/drawing/2014/main" id="{01812705-C75E-455E-8A76-0AA388356967}"/>
                    </a:ext>
                  </a:extLst>
                </p:cNvPr>
                <p:cNvSpPr/>
                <p:nvPr/>
              </p:nvSpPr>
              <p:spPr>
                <a:xfrm>
                  <a:off x="2814830" y="2070265"/>
                  <a:ext cx="1483887" cy="1483887"/>
                </a:xfrm>
                <a:prstGeom prst="blockArc">
                  <a:avLst>
                    <a:gd name="adj1" fmla="val 18220756"/>
                    <a:gd name="adj2" fmla="val 7"/>
                    <a:gd name="adj3" fmla="val 20459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</p:grpSp>
          <p:grpSp>
            <p:nvGrpSpPr>
              <p:cNvPr id="318" name="Group 317">
                <a:extLst>
                  <a:ext uri="{FF2B5EF4-FFF2-40B4-BE49-F238E27FC236}">
                    <a16:creationId xmlns:a16="http://schemas.microsoft.com/office/drawing/2014/main" id="{BF88BA5E-50EE-4829-AF08-4603144DC9F0}"/>
                  </a:ext>
                </a:extLst>
              </p:cNvPr>
              <p:cNvGrpSpPr/>
              <p:nvPr/>
            </p:nvGrpSpPr>
            <p:grpSpPr>
              <a:xfrm rot="17100000">
                <a:off x="3434589" y="2089204"/>
                <a:ext cx="1483888" cy="1483887"/>
                <a:chOff x="1626728" y="2060848"/>
                <a:chExt cx="1483888" cy="1483887"/>
              </a:xfrm>
            </p:grpSpPr>
            <p:sp>
              <p:nvSpPr>
                <p:cNvPr id="319" name="Block Arc 318">
                  <a:extLst>
                    <a:ext uri="{FF2B5EF4-FFF2-40B4-BE49-F238E27FC236}">
                      <a16:creationId xmlns:a16="http://schemas.microsoft.com/office/drawing/2014/main" id="{07DE15AD-DA84-4DA9-996B-08D85FBD9E64}"/>
                    </a:ext>
                  </a:extLst>
                </p:cNvPr>
                <p:cNvSpPr/>
                <p:nvPr/>
              </p:nvSpPr>
              <p:spPr>
                <a:xfrm>
                  <a:off x="1626729" y="2060848"/>
                  <a:ext cx="1483887" cy="1483887"/>
                </a:xfrm>
                <a:prstGeom prst="blockArc">
                  <a:avLst>
                    <a:gd name="adj1" fmla="val 14029105"/>
                    <a:gd name="adj2" fmla="val 18056557"/>
                    <a:gd name="adj3" fmla="val 20441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320" name="Block Arc 319">
                  <a:extLst>
                    <a:ext uri="{FF2B5EF4-FFF2-40B4-BE49-F238E27FC236}">
                      <a16:creationId xmlns:a16="http://schemas.microsoft.com/office/drawing/2014/main" id="{E02AE9D8-B94B-492B-B26F-C28017400445}"/>
                    </a:ext>
                  </a:extLst>
                </p:cNvPr>
                <p:cNvSpPr/>
                <p:nvPr/>
              </p:nvSpPr>
              <p:spPr>
                <a:xfrm>
                  <a:off x="1626729" y="2060848"/>
                  <a:ext cx="1483887" cy="1483887"/>
                </a:xfrm>
                <a:prstGeom prst="blockArc">
                  <a:avLst>
                    <a:gd name="adj1" fmla="val 18220756"/>
                    <a:gd name="adj2" fmla="val 7"/>
                    <a:gd name="adj3" fmla="val 20459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321" name="Block Arc 320">
                  <a:extLst>
                    <a:ext uri="{FF2B5EF4-FFF2-40B4-BE49-F238E27FC236}">
                      <a16:creationId xmlns:a16="http://schemas.microsoft.com/office/drawing/2014/main" id="{1BD0209C-B855-4198-8F37-4CD74C98E513}"/>
                    </a:ext>
                  </a:extLst>
                </p:cNvPr>
                <p:cNvSpPr/>
                <p:nvPr/>
              </p:nvSpPr>
              <p:spPr>
                <a:xfrm>
                  <a:off x="1626729" y="2060848"/>
                  <a:ext cx="1483887" cy="1483887"/>
                </a:xfrm>
                <a:prstGeom prst="blockArc">
                  <a:avLst>
                    <a:gd name="adj1" fmla="val 10800000"/>
                    <a:gd name="adj2" fmla="val 13821376"/>
                    <a:gd name="adj3" fmla="val 20509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  <p:sp>
              <p:nvSpPr>
                <p:cNvPr id="322" name="Block Arc 321">
                  <a:extLst>
                    <a:ext uri="{FF2B5EF4-FFF2-40B4-BE49-F238E27FC236}">
                      <a16:creationId xmlns:a16="http://schemas.microsoft.com/office/drawing/2014/main" id="{E9F2A3A5-F0A9-4262-B1F6-55910874B13D}"/>
                    </a:ext>
                  </a:extLst>
                </p:cNvPr>
                <p:cNvSpPr/>
                <p:nvPr/>
              </p:nvSpPr>
              <p:spPr>
                <a:xfrm flipH="1" flipV="1">
                  <a:off x="1626728" y="2060848"/>
                  <a:ext cx="1483887" cy="1483887"/>
                </a:xfrm>
                <a:prstGeom prst="blockArc">
                  <a:avLst>
                    <a:gd name="adj1" fmla="val 18220756"/>
                    <a:gd name="adj2" fmla="val 21429398"/>
                    <a:gd name="adj3" fmla="val 20423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+mn-cs"/>
                  </a:endParaRPr>
                </a:p>
              </p:txBody>
            </p:sp>
          </p:grpSp>
        </p:grpSp>
        <p:sp>
          <p:nvSpPr>
            <p:cNvPr id="315" name="Isosceles Triangle 314">
              <a:extLst>
                <a:ext uri="{FF2B5EF4-FFF2-40B4-BE49-F238E27FC236}">
                  <a16:creationId xmlns:a16="http://schemas.microsoft.com/office/drawing/2014/main" id="{67773399-BF5C-499C-B8BF-A6ABBD1D595A}"/>
                </a:ext>
              </a:extLst>
            </p:cNvPr>
            <p:cNvSpPr/>
            <p:nvPr/>
          </p:nvSpPr>
          <p:spPr>
            <a:xfrm rot="2725174">
              <a:off x="5247156" y="1430330"/>
              <a:ext cx="535302" cy="46146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340719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/>
          <p:cNvGrpSpPr/>
          <p:nvPr/>
        </p:nvGrpSpPr>
        <p:grpSpPr>
          <a:xfrm>
            <a:off x="8635095" y="2663041"/>
            <a:ext cx="1591293" cy="1531918"/>
            <a:chOff x="8027722" y="4690634"/>
            <a:chExt cx="1591293" cy="1531918"/>
          </a:xfrm>
        </p:grpSpPr>
        <p:grpSp>
          <p:nvGrpSpPr>
            <p:cNvPr id="34" name="Group 33"/>
            <p:cNvGrpSpPr/>
            <p:nvPr/>
          </p:nvGrpSpPr>
          <p:grpSpPr>
            <a:xfrm>
              <a:off x="8027722" y="4690634"/>
              <a:ext cx="1591293" cy="1531918"/>
              <a:chOff x="8473044" y="2961348"/>
              <a:chExt cx="1591293" cy="1531918"/>
            </a:xfrm>
          </p:grpSpPr>
          <p:sp>
            <p:nvSpPr>
              <p:cNvPr id="30" name="Isosceles Triangle 29"/>
              <p:cNvSpPr/>
              <p:nvPr/>
            </p:nvSpPr>
            <p:spPr>
              <a:xfrm rot="5400000">
                <a:off x="8603671" y="3032600"/>
                <a:ext cx="1531918" cy="1389414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8473044" y="3443843"/>
                <a:ext cx="570016" cy="56692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6" name="Isosceles Triangle 65"/>
            <p:cNvSpPr/>
            <p:nvPr/>
          </p:nvSpPr>
          <p:spPr>
            <a:xfrm rot="5400000">
              <a:off x="9147802" y="5233220"/>
              <a:ext cx="488312" cy="45411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6942857" y="2645228"/>
            <a:ext cx="2137560" cy="1567544"/>
            <a:chOff x="6942857" y="2645228"/>
            <a:chExt cx="2137560" cy="1567544"/>
          </a:xfrm>
        </p:grpSpPr>
        <p:grpSp>
          <p:nvGrpSpPr>
            <p:cNvPr id="50" name="Group 49"/>
            <p:cNvGrpSpPr/>
            <p:nvPr/>
          </p:nvGrpSpPr>
          <p:grpSpPr>
            <a:xfrm>
              <a:off x="6942857" y="2645228"/>
              <a:ext cx="2137560" cy="1567544"/>
              <a:chOff x="1959427" y="2931660"/>
              <a:chExt cx="2137560" cy="1567544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2244435" y="2931660"/>
                <a:ext cx="1852552" cy="1567544"/>
                <a:chOff x="2244435" y="2933204"/>
                <a:chExt cx="1852552" cy="1567544"/>
              </a:xfrm>
            </p:grpSpPr>
            <p:sp>
              <p:nvSpPr>
                <p:cNvPr id="53" name="Flowchart: Delay 52"/>
                <p:cNvSpPr/>
                <p:nvPr/>
              </p:nvSpPr>
              <p:spPr>
                <a:xfrm>
                  <a:off x="3788228" y="3512127"/>
                  <a:ext cx="308759" cy="409698"/>
                </a:xfrm>
                <a:prstGeom prst="flowChartDelay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2244435" y="2933204"/>
                  <a:ext cx="1543794" cy="1567544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2" name="Oval 51"/>
              <p:cNvSpPr/>
              <p:nvPr/>
            </p:nvSpPr>
            <p:spPr>
              <a:xfrm>
                <a:off x="1959427" y="3431968"/>
                <a:ext cx="570016" cy="56692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72" name="TextBox 71"/>
            <p:cNvSpPr txBox="1"/>
            <p:nvPr/>
          </p:nvSpPr>
          <p:spPr>
            <a:xfrm>
              <a:off x="7673083" y="3136613"/>
              <a:ext cx="677108" cy="584775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04</a:t>
              </a: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5283775" y="2645228"/>
            <a:ext cx="2137560" cy="1567544"/>
            <a:chOff x="5283775" y="2645228"/>
            <a:chExt cx="2137560" cy="1567544"/>
          </a:xfrm>
        </p:grpSpPr>
        <p:grpSp>
          <p:nvGrpSpPr>
            <p:cNvPr id="40" name="Group 39"/>
            <p:cNvGrpSpPr/>
            <p:nvPr/>
          </p:nvGrpSpPr>
          <p:grpSpPr>
            <a:xfrm>
              <a:off x="5283775" y="2645228"/>
              <a:ext cx="2137560" cy="1567544"/>
              <a:chOff x="1959427" y="2931660"/>
              <a:chExt cx="2137560" cy="1567544"/>
            </a:xfrm>
          </p:grpSpPr>
          <p:grpSp>
            <p:nvGrpSpPr>
              <p:cNvPr id="41" name="Group 40"/>
              <p:cNvGrpSpPr/>
              <p:nvPr/>
            </p:nvGrpSpPr>
            <p:grpSpPr>
              <a:xfrm>
                <a:off x="2244435" y="2931660"/>
                <a:ext cx="1852552" cy="1567544"/>
                <a:chOff x="2244435" y="2933204"/>
                <a:chExt cx="1852552" cy="1567544"/>
              </a:xfrm>
            </p:grpSpPr>
            <p:sp>
              <p:nvSpPr>
                <p:cNvPr id="43" name="Flowchart: Delay 42"/>
                <p:cNvSpPr/>
                <p:nvPr/>
              </p:nvSpPr>
              <p:spPr>
                <a:xfrm>
                  <a:off x="3788228" y="3512127"/>
                  <a:ext cx="308759" cy="409698"/>
                </a:xfrm>
                <a:prstGeom prst="flowChartDelay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>
                  <a:off x="2244435" y="2933204"/>
                  <a:ext cx="1543794" cy="156754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2" name="Oval 41"/>
              <p:cNvSpPr/>
              <p:nvPr/>
            </p:nvSpPr>
            <p:spPr>
              <a:xfrm>
                <a:off x="1959427" y="3431968"/>
                <a:ext cx="570016" cy="56692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6014001" y="3136613"/>
              <a:ext cx="677108" cy="584775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03</a:t>
              </a: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3624694" y="2645228"/>
            <a:ext cx="2137560" cy="1567544"/>
            <a:chOff x="3624694" y="2645228"/>
            <a:chExt cx="2137560" cy="1567544"/>
          </a:xfrm>
        </p:grpSpPr>
        <p:grpSp>
          <p:nvGrpSpPr>
            <p:cNvPr id="55" name="Group 54"/>
            <p:cNvGrpSpPr/>
            <p:nvPr/>
          </p:nvGrpSpPr>
          <p:grpSpPr>
            <a:xfrm>
              <a:off x="3624694" y="2645228"/>
              <a:ext cx="2137560" cy="1567544"/>
              <a:chOff x="1959427" y="2931660"/>
              <a:chExt cx="2137560" cy="1567544"/>
            </a:xfrm>
          </p:grpSpPr>
          <p:grpSp>
            <p:nvGrpSpPr>
              <p:cNvPr id="56" name="Group 55"/>
              <p:cNvGrpSpPr/>
              <p:nvPr/>
            </p:nvGrpSpPr>
            <p:grpSpPr>
              <a:xfrm>
                <a:off x="2244435" y="2931660"/>
                <a:ext cx="1852552" cy="1567544"/>
                <a:chOff x="2244435" y="2933204"/>
                <a:chExt cx="1852552" cy="1567544"/>
              </a:xfrm>
            </p:grpSpPr>
            <p:sp>
              <p:nvSpPr>
                <p:cNvPr id="58" name="Flowchart: Delay 57"/>
                <p:cNvSpPr/>
                <p:nvPr/>
              </p:nvSpPr>
              <p:spPr>
                <a:xfrm>
                  <a:off x="3788228" y="3512127"/>
                  <a:ext cx="308759" cy="409698"/>
                </a:xfrm>
                <a:prstGeom prst="flowChartDelay">
                  <a:avLst/>
                </a:pr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2244435" y="2933204"/>
                  <a:ext cx="1543794" cy="1567544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7" name="Oval 56"/>
              <p:cNvSpPr/>
              <p:nvPr/>
            </p:nvSpPr>
            <p:spPr>
              <a:xfrm>
                <a:off x="1959427" y="3431968"/>
                <a:ext cx="570016" cy="56692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4354920" y="3136613"/>
              <a:ext cx="677108" cy="584775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1965613" y="2645228"/>
            <a:ext cx="2137560" cy="1567544"/>
            <a:chOff x="1965613" y="2645228"/>
            <a:chExt cx="2137560" cy="1567544"/>
          </a:xfrm>
          <a:effectLst/>
        </p:grpSpPr>
        <p:grpSp>
          <p:nvGrpSpPr>
            <p:cNvPr id="60" name="Group 59"/>
            <p:cNvGrpSpPr/>
            <p:nvPr/>
          </p:nvGrpSpPr>
          <p:grpSpPr>
            <a:xfrm>
              <a:off x="1965613" y="2645228"/>
              <a:ext cx="2137560" cy="1567544"/>
              <a:chOff x="1959427" y="2931660"/>
              <a:chExt cx="2137560" cy="1567544"/>
            </a:xfrm>
          </p:grpSpPr>
          <p:grpSp>
            <p:nvGrpSpPr>
              <p:cNvPr id="61" name="Group 60"/>
              <p:cNvGrpSpPr/>
              <p:nvPr/>
            </p:nvGrpSpPr>
            <p:grpSpPr>
              <a:xfrm>
                <a:off x="2244435" y="2931660"/>
                <a:ext cx="1852552" cy="1567544"/>
                <a:chOff x="2244435" y="2933204"/>
                <a:chExt cx="1852552" cy="1567544"/>
              </a:xfrm>
            </p:grpSpPr>
            <p:sp>
              <p:nvSpPr>
                <p:cNvPr id="63" name="Flowchart: Delay 62"/>
                <p:cNvSpPr/>
                <p:nvPr/>
              </p:nvSpPr>
              <p:spPr>
                <a:xfrm>
                  <a:off x="3788228" y="3512127"/>
                  <a:ext cx="308759" cy="409698"/>
                </a:xfrm>
                <a:prstGeom prst="flowChartDelay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2244435" y="2933204"/>
                  <a:ext cx="1543794" cy="1567544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2" name="Oval 61"/>
              <p:cNvSpPr/>
              <p:nvPr/>
            </p:nvSpPr>
            <p:spPr>
              <a:xfrm>
                <a:off x="1959427" y="3431968"/>
                <a:ext cx="570016" cy="56692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2695839" y="3136613"/>
              <a:ext cx="677108" cy="584775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3415343" y="4713080"/>
            <a:ext cx="2484273" cy="1292662"/>
            <a:chOff x="1870647" y="4545553"/>
            <a:chExt cx="2484273" cy="1292662"/>
          </a:xfrm>
        </p:grpSpPr>
        <p:sp>
          <p:nvSpPr>
            <p:cNvPr id="79" name="Rectangle 78"/>
            <p:cNvSpPr/>
            <p:nvPr/>
          </p:nvSpPr>
          <p:spPr>
            <a:xfrm>
              <a:off x="1870647" y="4914885"/>
              <a:ext cx="248427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180477" y="4545553"/>
              <a:ext cx="18646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all" spc="0" normalizeH="0" baseline="0" noProof="0" dirty="0">
                  <a:ln>
                    <a:noFill/>
                  </a:ln>
                  <a:solidFill>
                    <a:srgbClr val="FCC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text </a:t>
              </a:r>
              <a:endParaRPr kumimoji="0" lang="en-US" sz="1800" b="1" i="0" u="none" strike="noStrike" kern="1200" cap="all" spc="0" normalizeH="0" baseline="0" noProof="0" dirty="0">
                <a:ln>
                  <a:noFill/>
                </a:ln>
                <a:solidFill>
                  <a:srgbClr val="FC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6733506" y="4713080"/>
            <a:ext cx="2484273" cy="1292662"/>
            <a:chOff x="1870647" y="4545553"/>
            <a:chExt cx="2484273" cy="1292662"/>
          </a:xfrm>
        </p:grpSpPr>
        <p:sp>
          <p:nvSpPr>
            <p:cNvPr id="83" name="Rectangle 82"/>
            <p:cNvSpPr/>
            <p:nvPr/>
          </p:nvSpPr>
          <p:spPr>
            <a:xfrm>
              <a:off x="1870647" y="4914885"/>
              <a:ext cx="248427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180477" y="4545553"/>
              <a:ext cx="18646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all" spc="0" normalizeH="0" baseline="0" noProof="0" dirty="0">
                  <a:ln>
                    <a:noFill/>
                  </a:ln>
                  <a:solidFill>
                    <a:srgbClr val="6DCF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text </a:t>
              </a:r>
              <a:endParaRPr kumimoji="0" lang="en-US" sz="1800" b="1" i="0" u="none" strike="noStrike" kern="1200" cap="all" spc="0" normalizeH="0" baseline="0" noProof="0" dirty="0">
                <a:ln>
                  <a:noFill/>
                </a:ln>
                <a:solidFill>
                  <a:srgbClr val="6DC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1870647" y="1122217"/>
            <a:ext cx="2484273" cy="1292662"/>
            <a:chOff x="1870647" y="4545553"/>
            <a:chExt cx="2484273" cy="1292662"/>
          </a:xfrm>
        </p:grpSpPr>
        <p:sp>
          <p:nvSpPr>
            <p:cNvPr id="86" name="Rectangle 85"/>
            <p:cNvSpPr/>
            <p:nvPr/>
          </p:nvSpPr>
          <p:spPr>
            <a:xfrm>
              <a:off x="1870647" y="4914885"/>
              <a:ext cx="248427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180477" y="4545553"/>
              <a:ext cx="18646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all" spc="0" normalizeH="0" baseline="0" noProof="0" dirty="0">
                  <a:ln>
                    <a:noFill/>
                  </a:ln>
                  <a:solidFill>
                    <a:srgbClr val="09AEF2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text </a:t>
              </a:r>
              <a:endParaRPr kumimoji="0" lang="en-US" sz="1800" b="1" i="0" u="none" strike="noStrike" kern="1200" cap="all" spc="0" normalizeH="0" baseline="0" noProof="0" dirty="0">
                <a:ln>
                  <a:noFill/>
                </a:ln>
                <a:solidFill>
                  <a:srgbClr val="09AEF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5283775" y="1122217"/>
            <a:ext cx="2484273" cy="1292662"/>
            <a:chOff x="1870647" y="4545553"/>
            <a:chExt cx="2484273" cy="1292662"/>
          </a:xfrm>
        </p:grpSpPr>
        <p:sp>
          <p:nvSpPr>
            <p:cNvPr id="89" name="Rectangle 88"/>
            <p:cNvSpPr/>
            <p:nvPr/>
          </p:nvSpPr>
          <p:spPr>
            <a:xfrm>
              <a:off x="1870647" y="4914885"/>
              <a:ext cx="248427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2180477" y="4545553"/>
              <a:ext cx="18646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all" spc="0" normalizeH="0" baseline="0" noProof="0" dirty="0">
                  <a:ln>
                    <a:noFill/>
                  </a:ln>
                  <a:solidFill>
                    <a:srgbClr val="159192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text </a:t>
              </a:r>
              <a:endParaRPr kumimoji="0" lang="en-US" sz="1800" b="1" i="0" u="none" strike="noStrike" kern="1200" cap="all" spc="0" normalizeH="0" baseline="0" noProof="0" dirty="0">
                <a:ln>
                  <a:noFill/>
                </a:ln>
                <a:solidFill>
                  <a:srgbClr val="15919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230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amond 4"/>
          <p:cNvSpPr/>
          <p:nvPr/>
        </p:nvSpPr>
        <p:spPr>
          <a:xfrm>
            <a:off x="5385822" y="4372160"/>
            <a:ext cx="1828800" cy="1828800"/>
          </a:xfrm>
          <a:prstGeom prst="diamond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18899962" rev="0"/>
            </a:camera>
            <a:lightRig rig="soft" dir="t"/>
          </a:scene3d>
          <a:sp3d extrusionH="927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Diamond 1"/>
          <p:cNvSpPr/>
          <p:nvPr/>
        </p:nvSpPr>
        <p:spPr>
          <a:xfrm>
            <a:off x="5650521" y="1640991"/>
            <a:ext cx="1828800" cy="1828800"/>
          </a:xfrm>
          <a:prstGeom prst="diamond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18899962" rev="0"/>
            </a:camera>
            <a:lightRig rig="soft" dir="t"/>
          </a:scene3d>
          <a:sp3d extrusionH="927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Diamond 2"/>
          <p:cNvSpPr/>
          <p:nvPr/>
        </p:nvSpPr>
        <p:spPr>
          <a:xfrm>
            <a:off x="4411270" y="2994540"/>
            <a:ext cx="1828800" cy="1828800"/>
          </a:xfrm>
          <a:prstGeom prst="diamond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18899962" rev="0"/>
            </a:camera>
            <a:lightRig rig="soft" dir="t"/>
          </a:scene3d>
          <a:sp3d extrusionH="927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Diamond 3"/>
          <p:cNvSpPr/>
          <p:nvPr/>
        </p:nvSpPr>
        <p:spPr>
          <a:xfrm>
            <a:off x="6613041" y="3042667"/>
            <a:ext cx="1828800" cy="1828800"/>
          </a:xfrm>
          <a:prstGeom prst="diamond">
            <a:avLst/>
          </a:prstGeom>
          <a:solidFill>
            <a:schemeClr val="accent5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18899962" rev="0"/>
            </a:camera>
            <a:lightRig rig="soft" dir="t"/>
          </a:scene3d>
          <a:sp3d extrusionH="927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 flipV="1">
            <a:off x="4411274" y="1905687"/>
            <a:ext cx="1280160" cy="0"/>
          </a:xfrm>
          <a:prstGeom prst="line">
            <a:avLst/>
          </a:prstGeom>
          <a:ln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2973504" y="4239813"/>
            <a:ext cx="1280160" cy="0"/>
          </a:xfrm>
          <a:prstGeom prst="line">
            <a:avLst/>
          </a:prstGeom>
          <a:ln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 flipV="1">
            <a:off x="7828233" y="3445727"/>
            <a:ext cx="1280160" cy="0"/>
          </a:xfrm>
          <a:prstGeom prst="line">
            <a:avLst/>
          </a:prstGeom>
          <a:ln>
            <a:solidFill>
              <a:schemeClr val="accent5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6625078" y="5749773"/>
            <a:ext cx="1280160" cy="0"/>
          </a:xfrm>
          <a:prstGeom prst="line">
            <a:avLst/>
          </a:prstGeom>
          <a:ln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/>
          <p:cNvGrpSpPr/>
          <p:nvPr/>
        </p:nvGrpSpPr>
        <p:grpSpPr>
          <a:xfrm>
            <a:off x="9297299" y="2556938"/>
            <a:ext cx="2484273" cy="1535120"/>
            <a:chOff x="9297299" y="2556938"/>
            <a:chExt cx="2484273" cy="1535120"/>
          </a:xfrm>
        </p:grpSpPr>
        <p:sp>
          <p:nvSpPr>
            <p:cNvPr id="16" name="Rectangle 15"/>
            <p:cNvSpPr/>
            <p:nvPr/>
          </p:nvSpPr>
          <p:spPr>
            <a:xfrm>
              <a:off x="9297299" y="3168728"/>
              <a:ext cx="248427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3" name="Group 10"/>
            <p:cNvGrpSpPr>
              <a:grpSpLocks noChangeAspect="1"/>
            </p:cNvGrpSpPr>
            <p:nvPr/>
          </p:nvGrpSpPr>
          <p:grpSpPr bwMode="auto">
            <a:xfrm>
              <a:off x="9669060" y="2556938"/>
              <a:ext cx="607857" cy="568078"/>
              <a:chOff x="5470" y="652"/>
              <a:chExt cx="1360" cy="1271"/>
            </a:xfrm>
            <a:solidFill>
              <a:schemeClr val="accent5"/>
            </a:solidFill>
          </p:grpSpPr>
          <p:sp>
            <p:nvSpPr>
              <p:cNvPr id="36" name="Freeform 12"/>
              <p:cNvSpPr>
                <a:spLocks noEditPoints="1"/>
              </p:cNvSpPr>
              <p:nvPr/>
            </p:nvSpPr>
            <p:spPr bwMode="auto">
              <a:xfrm>
                <a:off x="5470" y="652"/>
                <a:ext cx="1360" cy="989"/>
              </a:xfrm>
              <a:custGeom>
                <a:avLst/>
                <a:gdLst>
                  <a:gd name="T0" fmla="*/ 2809 w 4080"/>
                  <a:gd name="T1" fmla="*/ 1908 h 2968"/>
                  <a:gd name="T2" fmla="*/ 3534 w 4080"/>
                  <a:gd name="T3" fmla="*/ 1484 h 2968"/>
                  <a:gd name="T4" fmla="*/ 1960 w 4080"/>
                  <a:gd name="T5" fmla="*/ 1484 h 2968"/>
                  <a:gd name="T6" fmla="*/ 2596 w 4080"/>
                  <a:gd name="T7" fmla="*/ 1908 h 2968"/>
                  <a:gd name="T8" fmla="*/ 1960 w 4080"/>
                  <a:gd name="T9" fmla="*/ 1484 h 2968"/>
                  <a:gd name="T10" fmla="*/ 1186 w 4080"/>
                  <a:gd name="T11" fmla="*/ 1908 h 2968"/>
                  <a:gd name="T12" fmla="*/ 1750 w 4080"/>
                  <a:gd name="T13" fmla="*/ 1484 h 2968"/>
                  <a:gd name="T14" fmla="*/ 2809 w 4080"/>
                  <a:gd name="T15" fmla="*/ 848 h 2968"/>
                  <a:gd name="T16" fmla="*/ 3563 w 4080"/>
                  <a:gd name="T17" fmla="*/ 1272 h 2968"/>
                  <a:gd name="T18" fmla="*/ 2809 w 4080"/>
                  <a:gd name="T19" fmla="*/ 848 h 2968"/>
                  <a:gd name="T20" fmla="*/ 1960 w 4080"/>
                  <a:gd name="T21" fmla="*/ 1272 h 2968"/>
                  <a:gd name="T22" fmla="*/ 2596 w 4080"/>
                  <a:gd name="T23" fmla="*/ 848 h 2968"/>
                  <a:gd name="T24" fmla="*/ 1010 w 4080"/>
                  <a:gd name="T25" fmla="*/ 848 h 2968"/>
                  <a:gd name="T26" fmla="*/ 1097 w 4080"/>
                  <a:gd name="T27" fmla="*/ 1273 h 2968"/>
                  <a:gd name="T28" fmla="*/ 1750 w 4080"/>
                  <a:gd name="T29" fmla="*/ 1272 h 2968"/>
                  <a:gd name="T30" fmla="*/ 1010 w 4080"/>
                  <a:gd name="T31" fmla="*/ 848 h 2968"/>
                  <a:gd name="T32" fmla="*/ 690 w 4080"/>
                  <a:gd name="T33" fmla="*/ 0 h 2968"/>
                  <a:gd name="T34" fmla="*/ 763 w 4080"/>
                  <a:gd name="T35" fmla="*/ 13 h 2968"/>
                  <a:gd name="T36" fmla="*/ 826 w 4080"/>
                  <a:gd name="T37" fmla="*/ 50 h 2968"/>
                  <a:gd name="T38" fmla="*/ 872 w 4080"/>
                  <a:gd name="T39" fmla="*/ 106 h 2968"/>
                  <a:gd name="T40" fmla="*/ 898 w 4080"/>
                  <a:gd name="T41" fmla="*/ 178 h 2968"/>
                  <a:gd name="T42" fmla="*/ 3869 w 4080"/>
                  <a:gd name="T43" fmla="*/ 424 h 2968"/>
                  <a:gd name="T44" fmla="*/ 3940 w 4080"/>
                  <a:gd name="T45" fmla="*/ 437 h 2968"/>
                  <a:gd name="T46" fmla="*/ 4001 w 4080"/>
                  <a:gd name="T47" fmla="*/ 472 h 2968"/>
                  <a:gd name="T48" fmla="*/ 4049 w 4080"/>
                  <a:gd name="T49" fmla="*/ 526 h 2968"/>
                  <a:gd name="T50" fmla="*/ 4076 w 4080"/>
                  <a:gd name="T51" fmla="*/ 592 h 2968"/>
                  <a:gd name="T52" fmla="*/ 4077 w 4080"/>
                  <a:gd name="T53" fmla="*/ 666 h 2968"/>
                  <a:gd name="T54" fmla="*/ 3857 w 4080"/>
                  <a:gd name="T55" fmla="*/ 2188 h 2968"/>
                  <a:gd name="T56" fmla="*/ 3822 w 4080"/>
                  <a:gd name="T57" fmla="*/ 2253 h 2968"/>
                  <a:gd name="T58" fmla="*/ 3765 w 4080"/>
                  <a:gd name="T59" fmla="*/ 2302 h 2968"/>
                  <a:gd name="T60" fmla="*/ 3696 w 4080"/>
                  <a:gd name="T61" fmla="*/ 2328 h 2968"/>
                  <a:gd name="T62" fmla="*/ 1258 w 4080"/>
                  <a:gd name="T63" fmla="*/ 2332 h 2968"/>
                  <a:gd name="T64" fmla="*/ 3444 w 4080"/>
                  <a:gd name="T65" fmla="*/ 2544 h 2968"/>
                  <a:gd name="T66" fmla="*/ 3518 w 4080"/>
                  <a:gd name="T67" fmla="*/ 2557 h 2968"/>
                  <a:gd name="T68" fmla="*/ 3581 w 4080"/>
                  <a:gd name="T69" fmla="*/ 2594 h 2968"/>
                  <a:gd name="T70" fmla="*/ 3628 w 4080"/>
                  <a:gd name="T71" fmla="*/ 2648 h 2968"/>
                  <a:gd name="T72" fmla="*/ 3653 w 4080"/>
                  <a:gd name="T73" fmla="*/ 2717 h 2968"/>
                  <a:gd name="T74" fmla="*/ 3653 w 4080"/>
                  <a:gd name="T75" fmla="*/ 2793 h 2968"/>
                  <a:gd name="T76" fmla="*/ 3628 w 4080"/>
                  <a:gd name="T77" fmla="*/ 2862 h 2968"/>
                  <a:gd name="T78" fmla="*/ 3581 w 4080"/>
                  <a:gd name="T79" fmla="*/ 2917 h 2968"/>
                  <a:gd name="T80" fmla="*/ 3518 w 4080"/>
                  <a:gd name="T81" fmla="*/ 2953 h 2968"/>
                  <a:gd name="T82" fmla="*/ 3444 w 4080"/>
                  <a:gd name="T83" fmla="*/ 2968 h 2968"/>
                  <a:gd name="T84" fmla="*/ 1085 w 4080"/>
                  <a:gd name="T85" fmla="*/ 2965 h 2968"/>
                  <a:gd name="T86" fmla="*/ 1035 w 4080"/>
                  <a:gd name="T87" fmla="*/ 2952 h 2968"/>
                  <a:gd name="T88" fmla="*/ 1011 w 4080"/>
                  <a:gd name="T89" fmla="*/ 2938 h 2968"/>
                  <a:gd name="T90" fmla="*/ 970 w 4080"/>
                  <a:gd name="T91" fmla="*/ 2910 h 2968"/>
                  <a:gd name="T92" fmla="*/ 951 w 4080"/>
                  <a:gd name="T93" fmla="*/ 2887 h 2968"/>
                  <a:gd name="T94" fmla="*/ 924 w 4080"/>
                  <a:gd name="T95" fmla="*/ 2848 h 2968"/>
                  <a:gd name="T96" fmla="*/ 913 w 4080"/>
                  <a:gd name="T97" fmla="*/ 2816 h 2968"/>
                  <a:gd name="T98" fmla="*/ 903 w 4080"/>
                  <a:gd name="T99" fmla="*/ 2790 h 2968"/>
                  <a:gd name="T100" fmla="*/ 212 w 4080"/>
                  <a:gd name="T101" fmla="*/ 424 h 2968"/>
                  <a:gd name="T102" fmla="*/ 139 w 4080"/>
                  <a:gd name="T103" fmla="*/ 411 h 2968"/>
                  <a:gd name="T104" fmla="*/ 76 w 4080"/>
                  <a:gd name="T105" fmla="*/ 374 h 2968"/>
                  <a:gd name="T106" fmla="*/ 30 w 4080"/>
                  <a:gd name="T107" fmla="*/ 319 h 2968"/>
                  <a:gd name="T108" fmla="*/ 4 w 4080"/>
                  <a:gd name="T109" fmla="*/ 251 h 2968"/>
                  <a:gd name="T110" fmla="*/ 4 w 4080"/>
                  <a:gd name="T111" fmla="*/ 174 h 2968"/>
                  <a:gd name="T112" fmla="*/ 30 w 4080"/>
                  <a:gd name="T113" fmla="*/ 106 h 2968"/>
                  <a:gd name="T114" fmla="*/ 76 w 4080"/>
                  <a:gd name="T115" fmla="*/ 50 h 2968"/>
                  <a:gd name="T116" fmla="*/ 139 w 4080"/>
                  <a:gd name="T117" fmla="*/ 13 h 2968"/>
                  <a:gd name="T118" fmla="*/ 212 w 4080"/>
                  <a:gd name="T119" fmla="*/ 0 h 2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080" h="2968">
                    <a:moveTo>
                      <a:pt x="2809" y="1484"/>
                    </a:moveTo>
                    <a:lnTo>
                      <a:pt x="2809" y="1908"/>
                    </a:lnTo>
                    <a:lnTo>
                      <a:pt x="3472" y="1908"/>
                    </a:lnTo>
                    <a:lnTo>
                      <a:pt x="3534" y="1484"/>
                    </a:lnTo>
                    <a:lnTo>
                      <a:pt x="2809" y="1484"/>
                    </a:lnTo>
                    <a:close/>
                    <a:moveTo>
                      <a:pt x="1960" y="1484"/>
                    </a:moveTo>
                    <a:lnTo>
                      <a:pt x="1960" y="1908"/>
                    </a:lnTo>
                    <a:lnTo>
                      <a:pt x="2596" y="1908"/>
                    </a:lnTo>
                    <a:lnTo>
                      <a:pt x="2596" y="1484"/>
                    </a:lnTo>
                    <a:lnTo>
                      <a:pt x="1960" y="1484"/>
                    </a:lnTo>
                    <a:close/>
                    <a:moveTo>
                      <a:pt x="1116" y="1484"/>
                    </a:moveTo>
                    <a:lnTo>
                      <a:pt x="1186" y="1908"/>
                    </a:lnTo>
                    <a:lnTo>
                      <a:pt x="1750" y="1908"/>
                    </a:lnTo>
                    <a:lnTo>
                      <a:pt x="1750" y="1484"/>
                    </a:lnTo>
                    <a:lnTo>
                      <a:pt x="1116" y="1484"/>
                    </a:lnTo>
                    <a:close/>
                    <a:moveTo>
                      <a:pt x="2809" y="848"/>
                    </a:moveTo>
                    <a:lnTo>
                      <a:pt x="2809" y="1272"/>
                    </a:lnTo>
                    <a:lnTo>
                      <a:pt x="3563" y="1272"/>
                    </a:lnTo>
                    <a:lnTo>
                      <a:pt x="3624" y="848"/>
                    </a:lnTo>
                    <a:lnTo>
                      <a:pt x="2809" y="848"/>
                    </a:lnTo>
                    <a:close/>
                    <a:moveTo>
                      <a:pt x="1960" y="848"/>
                    </a:moveTo>
                    <a:lnTo>
                      <a:pt x="1960" y="1272"/>
                    </a:lnTo>
                    <a:lnTo>
                      <a:pt x="2596" y="1272"/>
                    </a:lnTo>
                    <a:lnTo>
                      <a:pt x="2596" y="848"/>
                    </a:lnTo>
                    <a:lnTo>
                      <a:pt x="1960" y="848"/>
                    </a:lnTo>
                    <a:close/>
                    <a:moveTo>
                      <a:pt x="1010" y="848"/>
                    </a:moveTo>
                    <a:lnTo>
                      <a:pt x="1082" y="1278"/>
                    </a:lnTo>
                    <a:lnTo>
                      <a:pt x="1097" y="1273"/>
                    </a:lnTo>
                    <a:lnTo>
                      <a:pt x="1112" y="1272"/>
                    </a:lnTo>
                    <a:lnTo>
                      <a:pt x="1750" y="1272"/>
                    </a:lnTo>
                    <a:lnTo>
                      <a:pt x="1750" y="848"/>
                    </a:lnTo>
                    <a:lnTo>
                      <a:pt x="1010" y="848"/>
                    </a:lnTo>
                    <a:close/>
                    <a:moveTo>
                      <a:pt x="212" y="0"/>
                    </a:moveTo>
                    <a:lnTo>
                      <a:pt x="690" y="0"/>
                    </a:lnTo>
                    <a:lnTo>
                      <a:pt x="727" y="3"/>
                    </a:lnTo>
                    <a:lnTo>
                      <a:pt x="763" y="13"/>
                    </a:lnTo>
                    <a:lnTo>
                      <a:pt x="796" y="29"/>
                    </a:lnTo>
                    <a:lnTo>
                      <a:pt x="826" y="50"/>
                    </a:lnTo>
                    <a:lnTo>
                      <a:pt x="852" y="76"/>
                    </a:lnTo>
                    <a:lnTo>
                      <a:pt x="872" y="106"/>
                    </a:lnTo>
                    <a:lnTo>
                      <a:pt x="889" y="140"/>
                    </a:lnTo>
                    <a:lnTo>
                      <a:pt x="898" y="178"/>
                    </a:lnTo>
                    <a:lnTo>
                      <a:pt x="939" y="424"/>
                    </a:lnTo>
                    <a:lnTo>
                      <a:pt x="3869" y="424"/>
                    </a:lnTo>
                    <a:lnTo>
                      <a:pt x="3905" y="428"/>
                    </a:lnTo>
                    <a:lnTo>
                      <a:pt x="3940" y="437"/>
                    </a:lnTo>
                    <a:lnTo>
                      <a:pt x="3972" y="451"/>
                    </a:lnTo>
                    <a:lnTo>
                      <a:pt x="4001" y="472"/>
                    </a:lnTo>
                    <a:lnTo>
                      <a:pt x="4028" y="496"/>
                    </a:lnTo>
                    <a:lnTo>
                      <a:pt x="4049" y="526"/>
                    </a:lnTo>
                    <a:lnTo>
                      <a:pt x="4066" y="559"/>
                    </a:lnTo>
                    <a:lnTo>
                      <a:pt x="4076" y="592"/>
                    </a:lnTo>
                    <a:lnTo>
                      <a:pt x="4080" y="628"/>
                    </a:lnTo>
                    <a:lnTo>
                      <a:pt x="4077" y="666"/>
                    </a:lnTo>
                    <a:lnTo>
                      <a:pt x="3866" y="2149"/>
                    </a:lnTo>
                    <a:lnTo>
                      <a:pt x="3857" y="2188"/>
                    </a:lnTo>
                    <a:lnTo>
                      <a:pt x="3842" y="2223"/>
                    </a:lnTo>
                    <a:lnTo>
                      <a:pt x="3822" y="2253"/>
                    </a:lnTo>
                    <a:lnTo>
                      <a:pt x="3795" y="2280"/>
                    </a:lnTo>
                    <a:lnTo>
                      <a:pt x="3765" y="2302"/>
                    </a:lnTo>
                    <a:lnTo>
                      <a:pt x="3732" y="2318"/>
                    </a:lnTo>
                    <a:lnTo>
                      <a:pt x="3696" y="2328"/>
                    </a:lnTo>
                    <a:lnTo>
                      <a:pt x="3656" y="2332"/>
                    </a:lnTo>
                    <a:lnTo>
                      <a:pt x="1258" y="2332"/>
                    </a:lnTo>
                    <a:lnTo>
                      <a:pt x="1292" y="2544"/>
                    </a:lnTo>
                    <a:lnTo>
                      <a:pt x="3444" y="2544"/>
                    </a:lnTo>
                    <a:lnTo>
                      <a:pt x="3482" y="2548"/>
                    </a:lnTo>
                    <a:lnTo>
                      <a:pt x="3518" y="2557"/>
                    </a:lnTo>
                    <a:lnTo>
                      <a:pt x="3552" y="2573"/>
                    </a:lnTo>
                    <a:lnTo>
                      <a:pt x="3581" y="2594"/>
                    </a:lnTo>
                    <a:lnTo>
                      <a:pt x="3607" y="2618"/>
                    </a:lnTo>
                    <a:lnTo>
                      <a:pt x="3628" y="2648"/>
                    </a:lnTo>
                    <a:lnTo>
                      <a:pt x="3643" y="2681"/>
                    </a:lnTo>
                    <a:lnTo>
                      <a:pt x="3653" y="2717"/>
                    </a:lnTo>
                    <a:lnTo>
                      <a:pt x="3656" y="2754"/>
                    </a:lnTo>
                    <a:lnTo>
                      <a:pt x="3653" y="2793"/>
                    </a:lnTo>
                    <a:lnTo>
                      <a:pt x="3643" y="2829"/>
                    </a:lnTo>
                    <a:lnTo>
                      <a:pt x="3628" y="2862"/>
                    </a:lnTo>
                    <a:lnTo>
                      <a:pt x="3607" y="2892"/>
                    </a:lnTo>
                    <a:lnTo>
                      <a:pt x="3581" y="2917"/>
                    </a:lnTo>
                    <a:lnTo>
                      <a:pt x="3552" y="2938"/>
                    </a:lnTo>
                    <a:lnTo>
                      <a:pt x="3518" y="2953"/>
                    </a:lnTo>
                    <a:lnTo>
                      <a:pt x="3482" y="2964"/>
                    </a:lnTo>
                    <a:lnTo>
                      <a:pt x="3444" y="2968"/>
                    </a:lnTo>
                    <a:lnTo>
                      <a:pt x="1112" y="2968"/>
                    </a:lnTo>
                    <a:lnTo>
                      <a:pt x="1085" y="2965"/>
                    </a:lnTo>
                    <a:lnTo>
                      <a:pt x="1060" y="2960"/>
                    </a:lnTo>
                    <a:lnTo>
                      <a:pt x="1035" y="2952"/>
                    </a:lnTo>
                    <a:lnTo>
                      <a:pt x="1022" y="2946"/>
                    </a:lnTo>
                    <a:lnTo>
                      <a:pt x="1011" y="2938"/>
                    </a:lnTo>
                    <a:lnTo>
                      <a:pt x="989" y="2925"/>
                    </a:lnTo>
                    <a:lnTo>
                      <a:pt x="970" y="2910"/>
                    </a:lnTo>
                    <a:lnTo>
                      <a:pt x="960" y="2898"/>
                    </a:lnTo>
                    <a:lnTo>
                      <a:pt x="951" y="2887"/>
                    </a:lnTo>
                    <a:lnTo>
                      <a:pt x="936" y="2869"/>
                    </a:lnTo>
                    <a:lnTo>
                      <a:pt x="924" y="2848"/>
                    </a:lnTo>
                    <a:lnTo>
                      <a:pt x="918" y="2833"/>
                    </a:lnTo>
                    <a:lnTo>
                      <a:pt x="913" y="2816"/>
                    </a:lnTo>
                    <a:lnTo>
                      <a:pt x="908" y="2803"/>
                    </a:lnTo>
                    <a:lnTo>
                      <a:pt x="903" y="2790"/>
                    </a:lnTo>
                    <a:lnTo>
                      <a:pt x="509" y="424"/>
                    </a:lnTo>
                    <a:lnTo>
                      <a:pt x="212" y="424"/>
                    </a:lnTo>
                    <a:lnTo>
                      <a:pt x="175" y="420"/>
                    </a:lnTo>
                    <a:lnTo>
                      <a:pt x="139" y="411"/>
                    </a:lnTo>
                    <a:lnTo>
                      <a:pt x="105" y="396"/>
                    </a:lnTo>
                    <a:lnTo>
                      <a:pt x="76" y="374"/>
                    </a:lnTo>
                    <a:lnTo>
                      <a:pt x="50" y="348"/>
                    </a:lnTo>
                    <a:lnTo>
                      <a:pt x="30" y="319"/>
                    </a:lnTo>
                    <a:lnTo>
                      <a:pt x="13" y="285"/>
                    </a:lnTo>
                    <a:lnTo>
                      <a:pt x="4" y="251"/>
                    </a:lnTo>
                    <a:lnTo>
                      <a:pt x="0" y="212"/>
                    </a:lnTo>
                    <a:lnTo>
                      <a:pt x="4" y="174"/>
                    </a:lnTo>
                    <a:lnTo>
                      <a:pt x="13" y="138"/>
                    </a:lnTo>
                    <a:lnTo>
                      <a:pt x="30" y="106"/>
                    </a:lnTo>
                    <a:lnTo>
                      <a:pt x="50" y="76"/>
                    </a:lnTo>
                    <a:lnTo>
                      <a:pt x="76" y="50"/>
                    </a:lnTo>
                    <a:lnTo>
                      <a:pt x="105" y="29"/>
                    </a:lnTo>
                    <a:lnTo>
                      <a:pt x="139" y="13"/>
                    </a:lnTo>
                    <a:lnTo>
                      <a:pt x="175" y="3"/>
                    </a:lnTo>
                    <a:lnTo>
                      <a:pt x="21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" name="Freeform 13"/>
              <p:cNvSpPr>
                <a:spLocks/>
              </p:cNvSpPr>
              <p:nvPr/>
            </p:nvSpPr>
            <p:spPr bwMode="auto">
              <a:xfrm>
                <a:off x="5841" y="1712"/>
                <a:ext cx="212" cy="211"/>
              </a:xfrm>
              <a:custGeom>
                <a:avLst/>
                <a:gdLst>
                  <a:gd name="T0" fmla="*/ 318 w 638"/>
                  <a:gd name="T1" fmla="*/ 0 h 634"/>
                  <a:gd name="T2" fmla="*/ 365 w 638"/>
                  <a:gd name="T3" fmla="*/ 2 h 634"/>
                  <a:gd name="T4" fmla="*/ 410 w 638"/>
                  <a:gd name="T5" fmla="*/ 12 h 634"/>
                  <a:gd name="T6" fmla="*/ 453 w 638"/>
                  <a:gd name="T7" fmla="*/ 29 h 634"/>
                  <a:gd name="T8" fmla="*/ 491 w 638"/>
                  <a:gd name="T9" fmla="*/ 51 h 634"/>
                  <a:gd name="T10" fmla="*/ 527 w 638"/>
                  <a:gd name="T11" fmla="*/ 78 h 634"/>
                  <a:gd name="T12" fmla="*/ 559 w 638"/>
                  <a:gd name="T13" fmla="*/ 109 h 634"/>
                  <a:gd name="T14" fmla="*/ 586 w 638"/>
                  <a:gd name="T15" fmla="*/ 145 h 634"/>
                  <a:gd name="T16" fmla="*/ 608 w 638"/>
                  <a:gd name="T17" fmla="*/ 183 h 634"/>
                  <a:gd name="T18" fmla="*/ 623 w 638"/>
                  <a:gd name="T19" fmla="*/ 226 h 634"/>
                  <a:gd name="T20" fmla="*/ 634 w 638"/>
                  <a:gd name="T21" fmla="*/ 271 h 634"/>
                  <a:gd name="T22" fmla="*/ 638 w 638"/>
                  <a:gd name="T23" fmla="*/ 317 h 634"/>
                  <a:gd name="T24" fmla="*/ 634 w 638"/>
                  <a:gd name="T25" fmla="*/ 364 h 634"/>
                  <a:gd name="T26" fmla="*/ 623 w 638"/>
                  <a:gd name="T27" fmla="*/ 409 h 634"/>
                  <a:gd name="T28" fmla="*/ 608 w 638"/>
                  <a:gd name="T29" fmla="*/ 450 h 634"/>
                  <a:gd name="T30" fmla="*/ 586 w 638"/>
                  <a:gd name="T31" fmla="*/ 490 h 634"/>
                  <a:gd name="T32" fmla="*/ 559 w 638"/>
                  <a:gd name="T33" fmla="*/ 525 h 634"/>
                  <a:gd name="T34" fmla="*/ 527 w 638"/>
                  <a:gd name="T35" fmla="*/ 557 h 634"/>
                  <a:gd name="T36" fmla="*/ 491 w 638"/>
                  <a:gd name="T37" fmla="*/ 584 h 634"/>
                  <a:gd name="T38" fmla="*/ 453 w 638"/>
                  <a:gd name="T39" fmla="*/ 605 h 634"/>
                  <a:gd name="T40" fmla="*/ 410 w 638"/>
                  <a:gd name="T41" fmla="*/ 621 h 634"/>
                  <a:gd name="T42" fmla="*/ 365 w 638"/>
                  <a:gd name="T43" fmla="*/ 632 h 634"/>
                  <a:gd name="T44" fmla="*/ 318 w 638"/>
                  <a:gd name="T45" fmla="*/ 634 h 634"/>
                  <a:gd name="T46" fmla="*/ 271 w 638"/>
                  <a:gd name="T47" fmla="*/ 632 h 634"/>
                  <a:gd name="T48" fmla="*/ 226 w 638"/>
                  <a:gd name="T49" fmla="*/ 621 h 634"/>
                  <a:gd name="T50" fmla="*/ 184 w 638"/>
                  <a:gd name="T51" fmla="*/ 605 h 634"/>
                  <a:gd name="T52" fmla="*/ 146 w 638"/>
                  <a:gd name="T53" fmla="*/ 584 h 634"/>
                  <a:gd name="T54" fmla="*/ 110 w 638"/>
                  <a:gd name="T55" fmla="*/ 557 h 634"/>
                  <a:gd name="T56" fmla="*/ 79 w 638"/>
                  <a:gd name="T57" fmla="*/ 525 h 634"/>
                  <a:gd name="T58" fmla="*/ 52 w 638"/>
                  <a:gd name="T59" fmla="*/ 490 h 634"/>
                  <a:gd name="T60" fmla="*/ 30 w 638"/>
                  <a:gd name="T61" fmla="*/ 450 h 634"/>
                  <a:gd name="T62" fmla="*/ 15 w 638"/>
                  <a:gd name="T63" fmla="*/ 409 h 634"/>
                  <a:gd name="T64" fmla="*/ 4 w 638"/>
                  <a:gd name="T65" fmla="*/ 364 h 634"/>
                  <a:gd name="T66" fmla="*/ 0 w 638"/>
                  <a:gd name="T67" fmla="*/ 317 h 634"/>
                  <a:gd name="T68" fmla="*/ 4 w 638"/>
                  <a:gd name="T69" fmla="*/ 271 h 634"/>
                  <a:gd name="T70" fmla="*/ 15 w 638"/>
                  <a:gd name="T71" fmla="*/ 226 h 634"/>
                  <a:gd name="T72" fmla="*/ 30 w 638"/>
                  <a:gd name="T73" fmla="*/ 183 h 634"/>
                  <a:gd name="T74" fmla="*/ 52 w 638"/>
                  <a:gd name="T75" fmla="*/ 145 h 634"/>
                  <a:gd name="T76" fmla="*/ 79 w 638"/>
                  <a:gd name="T77" fmla="*/ 109 h 634"/>
                  <a:gd name="T78" fmla="*/ 110 w 638"/>
                  <a:gd name="T79" fmla="*/ 78 h 634"/>
                  <a:gd name="T80" fmla="*/ 146 w 638"/>
                  <a:gd name="T81" fmla="*/ 51 h 634"/>
                  <a:gd name="T82" fmla="*/ 184 w 638"/>
                  <a:gd name="T83" fmla="*/ 29 h 634"/>
                  <a:gd name="T84" fmla="*/ 226 w 638"/>
                  <a:gd name="T85" fmla="*/ 12 h 634"/>
                  <a:gd name="T86" fmla="*/ 271 w 638"/>
                  <a:gd name="T87" fmla="*/ 2 h 634"/>
                  <a:gd name="T88" fmla="*/ 318 w 638"/>
                  <a:gd name="T89" fmla="*/ 0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38" h="634">
                    <a:moveTo>
                      <a:pt x="318" y="0"/>
                    </a:moveTo>
                    <a:lnTo>
                      <a:pt x="365" y="2"/>
                    </a:lnTo>
                    <a:lnTo>
                      <a:pt x="410" y="12"/>
                    </a:lnTo>
                    <a:lnTo>
                      <a:pt x="453" y="29"/>
                    </a:lnTo>
                    <a:lnTo>
                      <a:pt x="491" y="51"/>
                    </a:lnTo>
                    <a:lnTo>
                      <a:pt x="527" y="78"/>
                    </a:lnTo>
                    <a:lnTo>
                      <a:pt x="559" y="109"/>
                    </a:lnTo>
                    <a:lnTo>
                      <a:pt x="586" y="145"/>
                    </a:lnTo>
                    <a:lnTo>
                      <a:pt x="608" y="183"/>
                    </a:lnTo>
                    <a:lnTo>
                      <a:pt x="623" y="226"/>
                    </a:lnTo>
                    <a:lnTo>
                      <a:pt x="634" y="271"/>
                    </a:lnTo>
                    <a:lnTo>
                      <a:pt x="638" y="317"/>
                    </a:lnTo>
                    <a:lnTo>
                      <a:pt x="634" y="364"/>
                    </a:lnTo>
                    <a:lnTo>
                      <a:pt x="623" y="409"/>
                    </a:lnTo>
                    <a:lnTo>
                      <a:pt x="608" y="450"/>
                    </a:lnTo>
                    <a:lnTo>
                      <a:pt x="586" y="490"/>
                    </a:lnTo>
                    <a:lnTo>
                      <a:pt x="559" y="525"/>
                    </a:lnTo>
                    <a:lnTo>
                      <a:pt x="527" y="557"/>
                    </a:lnTo>
                    <a:lnTo>
                      <a:pt x="491" y="584"/>
                    </a:lnTo>
                    <a:lnTo>
                      <a:pt x="453" y="605"/>
                    </a:lnTo>
                    <a:lnTo>
                      <a:pt x="410" y="621"/>
                    </a:lnTo>
                    <a:lnTo>
                      <a:pt x="365" y="632"/>
                    </a:lnTo>
                    <a:lnTo>
                      <a:pt x="318" y="634"/>
                    </a:lnTo>
                    <a:lnTo>
                      <a:pt x="271" y="632"/>
                    </a:lnTo>
                    <a:lnTo>
                      <a:pt x="226" y="621"/>
                    </a:lnTo>
                    <a:lnTo>
                      <a:pt x="184" y="605"/>
                    </a:lnTo>
                    <a:lnTo>
                      <a:pt x="146" y="584"/>
                    </a:lnTo>
                    <a:lnTo>
                      <a:pt x="110" y="557"/>
                    </a:lnTo>
                    <a:lnTo>
                      <a:pt x="79" y="525"/>
                    </a:lnTo>
                    <a:lnTo>
                      <a:pt x="52" y="490"/>
                    </a:lnTo>
                    <a:lnTo>
                      <a:pt x="30" y="450"/>
                    </a:lnTo>
                    <a:lnTo>
                      <a:pt x="15" y="409"/>
                    </a:lnTo>
                    <a:lnTo>
                      <a:pt x="4" y="364"/>
                    </a:lnTo>
                    <a:lnTo>
                      <a:pt x="0" y="317"/>
                    </a:lnTo>
                    <a:lnTo>
                      <a:pt x="4" y="271"/>
                    </a:lnTo>
                    <a:lnTo>
                      <a:pt x="15" y="226"/>
                    </a:lnTo>
                    <a:lnTo>
                      <a:pt x="30" y="183"/>
                    </a:lnTo>
                    <a:lnTo>
                      <a:pt x="52" y="145"/>
                    </a:lnTo>
                    <a:lnTo>
                      <a:pt x="79" y="109"/>
                    </a:lnTo>
                    <a:lnTo>
                      <a:pt x="110" y="78"/>
                    </a:lnTo>
                    <a:lnTo>
                      <a:pt x="146" y="51"/>
                    </a:lnTo>
                    <a:lnTo>
                      <a:pt x="184" y="29"/>
                    </a:lnTo>
                    <a:lnTo>
                      <a:pt x="226" y="12"/>
                    </a:lnTo>
                    <a:lnTo>
                      <a:pt x="271" y="2"/>
                    </a:lnTo>
                    <a:lnTo>
                      <a:pt x="3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8" name="Freeform 14"/>
              <p:cNvSpPr>
                <a:spLocks/>
              </p:cNvSpPr>
              <p:nvPr/>
            </p:nvSpPr>
            <p:spPr bwMode="auto">
              <a:xfrm>
                <a:off x="6477" y="1712"/>
                <a:ext cx="212" cy="211"/>
              </a:xfrm>
              <a:custGeom>
                <a:avLst/>
                <a:gdLst>
                  <a:gd name="T0" fmla="*/ 319 w 636"/>
                  <a:gd name="T1" fmla="*/ 0 h 634"/>
                  <a:gd name="T2" fmla="*/ 366 w 636"/>
                  <a:gd name="T3" fmla="*/ 2 h 634"/>
                  <a:gd name="T4" fmla="*/ 410 w 636"/>
                  <a:gd name="T5" fmla="*/ 12 h 634"/>
                  <a:gd name="T6" fmla="*/ 452 w 636"/>
                  <a:gd name="T7" fmla="*/ 29 h 634"/>
                  <a:gd name="T8" fmla="*/ 492 w 636"/>
                  <a:gd name="T9" fmla="*/ 51 h 634"/>
                  <a:gd name="T10" fmla="*/ 527 w 636"/>
                  <a:gd name="T11" fmla="*/ 78 h 634"/>
                  <a:gd name="T12" fmla="*/ 559 w 636"/>
                  <a:gd name="T13" fmla="*/ 109 h 634"/>
                  <a:gd name="T14" fmla="*/ 586 w 636"/>
                  <a:gd name="T15" fmla="*/ 145 h 634"/>
                  <a:gd name="T16" fmla="*/ 606 w 636"/>
                  <a:gd name="T17" fmla="*/ 183 h 634"/>
                  <a:gd name="T18" fmla="*/ 623 w 636"/>
                  <a:gd name="T19" fmla="*/ 226 h 634"/>
                  <a:gd name="T20" fmla="*/ 633 w 636"/>
                  <a:gd name="T21" fmla="*/ 271 h 634"/>
                  <a:gd name="T22" fmla="*/ 636 w 636"/>
                  <a:gd name="T23" fmla="*/ 317 h 634"/>
                  <a:gd name="T24" fmla="*/ 633 w 636"/>
                  <a:gd name="T25" fmla="*/ 364 h 634"/>
                  <a:gd name="T26" fmla="*/ 623 w 636"/>
                  <a:gd name="T27" fmla="*/ 409 h 634"/>
                  <a:gd name="T28" fmla="*/ 606 w 636"/>
                  <a:gd name="T29" fmla="*/ 450 h 634"/>
                  <a:gd name="T30" fmla="*/ 586 w 636"/>
                  <a:gd name="T31" fmla="*/ 490 h 634"/>
                  <a:gd name="T32" fmla="*/ 559 w 636"/>
                  <a:gd name="T33" fmla="*/ 525 h 634"/>
                  <a:gd name="T34" fmla="*/ 527 w 636"/>
                  <a:gd name="T35" fmla="*/ 557 h 634"/>
                  <a:gd name="T36" fmla="*/ 492 w 636"/>
                  <a:gd name="T37" fmla="*/ 584 h 634"/>
                  <a:gd name="T38" fmla="*/ 452 w 636"/>
                  <a:gd name="T39" fmla="*/ 605 h 634"/>
                  <a:gd name="T40" fmla="*/ 410 w 636"/>
                  <a:gd name="T41" fmla="*/ 621 h 634"/>
                  <a:gd name="T42" fmla="*/ 366 w 636"/>
                  <a:gd name="T43" fmla="*/ 632 h 634"/>
                  <a:gd name="T44" fmla="*/ 319 w 636"/>
                  <a:gd name="T45" fmla="*/ 634 h 634"/>
                  <a:gd name="T46" fmla="*/ 272 w 636"/>
                  <a:gd name="T47" fmla="*/ 632 h 634"/>
                  <a:gd name="T48" fmla="*/ 227 w 636"/>
                  <a:gd name="T49" fmla="*/ 621 h 634"/>
                  <a:gd name="T50" fmla="*/ 185 w 636"/>
                  <a:gd name="T51" fmla="*/ 605 h 634"/>
                  <a:gd name="T52" fmla="*/ 145 w 636"/>
                  <a:gd name="T53" fmla="*/ 584 h 634"/>
                  <a:gd name="T54" fmla="*/ 109 w 636"/>
                  <a:gd name="T55" fmla="*/ 557 h 634"/>
                  <a:gd name="T56" fmla="*/ 78 w 636"/>
                  <a:gd name="T57" fmla="*/ 525 h 634"/>
                  <a:gd name="T58" fmla="*/ 51 w 636"/>
                  <a:gd name="T59" fmla="*/ 490 h 634"/>
                  <a:gd name="T60" fmla="*/ 30 w 636"/>
                  <a:gd name="T61" fmla="*/ 450 h 634"/>
                  <a:gd name="T62" fmla="*/ 13 w 636"/>
                  <a:gd name="T63" fmla="*/ 409 h 634"/>
                  <a:gd name="T64" fmla="*/ 4 w 636"/>
                  <a:gd name="T65" fmla="*/ 364 h 634"/>
                  <a:gd name="T66" fmla="*/ 0 w 636"/>
                  <a:gd name="T67" fmla="*/ 317 h 634"/>
                  <a:gd name="T68" fmla="*/ 4 w 636"/>
                  <a:gd name="T69" fmla="*/ 271 h 634"/>
                  <a:gd name="T70" fmla="*/ 13 w 636"/>
                  <a:gd name="T71" fmla="*/ 226 h 634"/>
                  <a:gd name="T72" fmla="*/ 30 w 636"/>
                  <a:gd name="T73" fmla="*/ 183 h 634"/>
                  <a:gd name="T74" fmla="*/ 51 w 636"/>
                  <a:gd name="T75" fmla="*/ 145 h 634"/>
                  <a:gd name="T76" fmla="*/ 78 w 636"/>
                  <a:gd name="T77" fmla="*/ 109 h 634"/>
                  <a:gd name="T78" fmla="*/ 109 w 636"/>
                  <a:gd name="T79" fmla="*/ 78 h 634"/>
                  <a:gd name="T80" fmla="*/ 145 w 636"/>
                  <a:gd name="T81" fmla="*/ 51 h 634"/>
                  <a:gd name="T82" fmla="*/ 185 w 636"/>
                  <a:gd name="T83" fmla="*/ 29 h 634"/>
                  <a:gd name="T84" fmla="*/ 227 w 636"/>
                  <a:gd name="T85" fmla="*/ 12 h 634"/>
                  <a:gd name="T86" fmla="*/ 272 w 636"/>
                  <a:gd name="T87" fmla="*/ 2 h 634"/>
                  <a:gd name="T88" fmla="*/ 319 w 636"/>
                  <a:gd name="T89" fmla="*/ 0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36" h="634">
                    <a:moveTo>
                      <a:pt x="319" y="0"/>
                    </a:moveTo>
                    <a:lnTo>
                      <a:pt x="366" y="2"/>
                    </a:lnTo>
                    <a:lnTo>
                      <a:pt x="410" y="12"/>
                    </a:lnTo>
                    <a:lnTo>
                      <a:pt x="452" y="29"/>
                    </a:lnTo>
                    <a:lnTo>
                      <a:pt x="492" y="51"/>
                    </a:lnTo>
                    <a:lnTo>
                      <a:pt x="527" y="78"/>
                    </a:lnTo>
                    <a:lnTo>
                      <a:pt x="559" y="109"/>
                    </a:lnTo>
                    <a:lnTo>
                      <a:pt x="586" y="145"/>
                    </a:lnTo>
                    <a:lnTo>
                      <a:pt x="606" y="183"/>
                    </a:lnTo>
                    <a:lnTo>
                      <a:pt x="623" y="226"/>
                    </a:lnTo>
                    <a:lnTo>
                      <a:pt x="633" y="271"/>
                    </a:lnTo>
                    <a:lnTo>
                      <a:pt x="636" y="317"/>
                    </a:lnTo>
                    <a:lnTo>
                      <a:pt x="633" y="364"/>
                    </a:lnTo>
                    <a:lnTo>
                      <a:pt x="623" y="409"/>
                    </a:lnTo>
                    <a:lnTo>
                      <a:pt x="606" y="450"/>
                    </a:lnTo>
                    <a:lnTo>
                      <a:pt x="586" y="490"/>
                    </a:lnTo>
                    <a:lnTo>
                      <a:pt x="559" y="525"/>
                    </a:lnTo>
                    <a:lnTo>
                      <a:pt x="527" y="557"/>
                    </a:lnTo>
                    <a:lnTo>
                      <a:pt x="492" y="584"/>
                    </a:lnTo>
                    <a:lnTo>
                      <a:pt x="452" y="605"/>
                    </a:lnTo>
                    <a:lnTo>
                      <a:pt x="410" y="621"/>
                    </a:lnTo>
                    <a:lnTo>
                      <a:pt x="366" y="632"/>
                    </a:lnTo>
                    <a:lnTo>
                      <a:pt x="319" y="634"/>
                    </a:lnTo>
                    <a:lnTo>
                      <a:pt x="272" y="632"/>
                    </a:lnTo>
                    <a:lnTo>
                      <a:pt x="227" y="621"/>
                    </a:lnTo>
                    <a:lnTo>
                      <a:pt x="185" y="605"/>
                    </a:lnTo>
                    <a:lnTo>
                      <a:pt x="145" y="584"/>
                    </a:lnTo>
                    <a:lnTo>
                      <a:pt x="109" y="557"/>
                    </a:lnTo>
                    <a:lnTo>
                      <a:pt x="78" y="525"/>
                    </a:lnTo>
                    <a:lnTo>
                      <a:pt x="51" y="490"/>
                    </a:lnTo>
                    <a:lnTo>
                      <a:pt x="30" y="450"/>
                    </a:lnTo>
                    <a:lnTo>
                      <a:pt x="13" y="409"/>
                    </a:lnTo>
                    <a:lnTo>
                      <a:pt x="4" y="364"/>
                    </a:lnTo>
                    <a:lnTo>
                      <a:pt x="0" y="317"/>
                    </a:lnTo>
                    <a:lnTo>
                      <a:pt x="4" y="271"/>
                    </a:lnTo>
                    <a:lnTo>
                      <a:pt x="13" y="226"/>
                    </a:lnTo>
                    <a:lnTo>
                      <a:pt x="30" y="183"/>
                    </a:lnTo>
                    <a:lnTo>
                      <a:pt x="51" y="145"/>
                    </a:lnTo>
                    <a:lnTo>
                      <a:pt x="78" y="109"/>
                    </a:lnTo>
                    <a:lnTo>
                      <a:pt x="109" y="78"/>
                    </a:lnTo>
                    <a:lnTo>
                      <a:pt x="145" y="51"/>
                    </a:lnTo>
                    <a:lnTo>
                      <a:pt x="185" y="29"/>
                    </a:lnTo>
                    <a:lnTo>
                      <a:pt x="227" y="12"/>
                    </a:lnTo>
                    <a:lnTo>
                      <a:pt x="272" y="2"/>
                    </a:lnTo>
                    <a:lnTo>
                      <a:pt x="3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6" name="Group 65"/>
          <p:cNvGrpSpPr/>
          <p:nvPr/>
        </p:nvGrpSpPr>
        <p:grpSpPr>
          <a:xfrm>
            <a:off x="8055162" y="4871467"/>
            <a:ext cx="2484273" cy="1524637"/>
            <a:chOff x="8055162" y="4871467"/>
            <a:chExt cx="2484273" cy="1524637"/>
          </a:xfrm>
        </p:grpSpPr>
        <p:sp>
          <p:nvSpPr>
            <p:cNvPr id="12" name="Rectangle 11"/>
            <p:cNvSpPr/>
            <p:nvPr/>
          </p:nvSpPr>
          <p:spPr>
            <a:xfrm>
              <a:off x="8055162" y="5472774"/>
              <a:ext cx="248427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19"/>
            <p:cNvSpPr>
              <a:spLocks noEditPoints="1"/>
            </p:cNvSpPr>
            <p:nvPr/>
          </p:nvSpPr>
          <p:spPr bwMode="auto">
            <a:xfrm>
              <a:off x="8631526" y="4871467"/>
              <a:ext cx="665773" cy="544648"/>
            </a:xfrm>
            <a:custGeom>
              <a:avLst/>
              <a:gdLst>
                <a:gd name="T0" fmla="*/ 6255 w 6560"/>
                <a:gd name="T1" fmla="*/ 6026 h 6556"/>
                <a:gd name="T2" fmla="*/ 6538 w 6560"/>
                <a:gd name="T3" fmla="*/ 6393 h 6556"/>
                <a:gd name="T4" fmla="*/ 48 w 6560"/>
                <a:gd name="T5" fmla="*/ 6317 h 6556"/>
                <a:gd name="T6" fmla="*/ 375 w 6560"/>
                <a:gd name="T7" fmla="*/ 5990 h 6556"/>
                <a:gd name="T8" fmla="*/ 1729 w 6560"/>
                <a:gd name="T9" fmla="*/ 4324 h 6556"/>
                <a:gd name="T10" fmla="*/ 1839 w 6560"/>
                <a:gd name="T11" fmla="*/ 4555 h 6556"/>
                <a:gd name="T12" fmla="*/ 1640 w 6560"/>
                <a:gd name="T13" fmla="*/ 4712 h 6556"/>
                <a:gd name="T14" fmla="*/ 1440 w 6560"/>
                <a:gd name="T15" fmla="*/ 4555 h 6556"/>
                <a:gd name="T16" fmla="*/ 1550 w 6560"/>
                <a:gd name="T17" fmla="*/ 4324 h 6556"/>
                <a:gd name="T18" fmla="*/ 5329 w 6560"/>
                <a:gd name="T19" fmla="*/ 3893 h 6556"/>
                <a:gd name="T20" fmla="*/ 1231 w 6560"/>
                <a:gd name="T21" fmla="*/ 3893 h 6556"/>
                <a:gd name="T22" fmla="*/ 2870 w 6560"/>
                <a:gd name="T23" fmla="*/ 1230 h 6556"/>
                <a:gd name="T24" fmla="*/ 4408 w 6560"/>
                <a:gd name="T25" fmla="*/ 411 h 6556"/>
                <a:gd name="T26" fmla="*/ 3690 w 6560"/>
                <a:gd name="T27" fmla="*/ 718 h 6556"/>
                <a:gd name="T28" fmla="*/ 4101 w 6560"/>
                <a:gd name="T29" fmla="*/ 616 h 6556"/>
                <a:gd name="T30" fmla="*/ 3792 w 6560"/>
                <a:gd name="T31" fmla="*/ 819 h 6556"/>
                <a:gd name="T32" fmla="*/ 2766 w 6560"/>
                <a:gd name="T33" fmla="*/ 616 h 6556"/>
                <a:gd name="T34" fmla="*/ 2972 w 6560"/>
                <a:gd name="T35" fmla="*/ 512 h 6556"/>
                <a:gd name="T36" fmla="*/ 2358 w 6560"/>
                <a:gd name="T37" fmla="*/ 616 h 6556"/>
                <a:gd name="T38" fmla="*/ 2152 w 6560"/>
                <a:gd name="T39" fmla="*/ 512 h 6556"/>
                <a:gd name="T40" fmla="*/ 4510 w 6560"/>
                <a:gd name="T41" fmla="*/ 0 h 6556"/>
                <a:gd name="T42" fmla="*/ 4841 w 6560"/>
                <a:gd name="T43" fmla="*/ 167 h 6556"/>
                <a:gd name="T44" fmla="*/ 4915 w 6560"/>
                <a:gd name="T45" fmla="*/ 887 h 6556"/>
                <a:gd name="T46" fmla="*/ 4699 w 6560"/>
                <a:gd name="T47" fmla="*/ 1184 h 6556"/>
                <a:gd name="T48" fmla="*/ 5740 w 6560"/>
                <a:gd name="T49" fmla="*/ 1638 h 6556"/>
                <a:gd name="T50" fmla="*/ 6556 w 6560"/>
                <a:gd name="T51" fmla="*/ 2920 h 6556"/>
                <a:gd name="T52" fmla="*/ 6377 w 6560"/>
                <a:gd name="T53" fmla="*/ 3209 h 6556"/>
                <a:gd name="T54" fmla="*/ 6037 w 6560"/>
                <a:gd name="T55" fmla="*/ 3263 h 6556"/>
                <a:gd name="T56" fmla="*/ 5720 w 6560"/>
                <a:gd name="T57" fmla="*/ 2964 h 6556"/>
                <a:gd name="T58" fmla="*/ 5507 w 6560"/>
                <a:gd name="T59" fmla="*/ 3237 h 6556"/>
                <a:gd name="T60" fmla="*/ 5142 w 6560"/>
                <a:gd name="T61" fmla="*/ 3233 h 6556"/>
                <a:gd name="T62" fmla="*/ 4925 w 6560"/>
                <a:gd name="T63" fmla="*/ 2934 h 6556"/>
                <a:gd name="T64" fmla="*/ 4799 w 6560"/>
                <a:gd name="T65" fmla="*/ 3157 h 6556"/>
                <a:gd name="T66" fmla="*/ 4444 w 6560"/>
                <a:gd name="T67" fmla="*/ 3273 h 6556"/>
                <a:gd name="T68" fmla="*/ 4145 w 6560"/>
                <a:gd name="T69" fmla="*/ 3058 h 6556"/>
                <a:gd name="T70" fmla="*/ 4055 w 6560"/>
                <a:gd name="T71" fmla="*/ 3058 h 6556"/>
                <a:gd name="T72" fmla="*/ 3756 w 6560"/>
                <a:gd name="T73" fmla="*/ 3273 h 6556"/>
                <a:gd name="T74" fmla="*/ 3401 w 6560"/>
                <a:gd name="T75" fmla="*/ 3157 h 6556"/>
                <a:gd name="T76" fmla="*/ 3275 w 6560"/>
                <a:gd name="T77" fmla="*/ 2934 h 6556"/>
                <a:gd name="T78" fmla="*/ 3058 w 6560"/>
                <a:gd name="T79" fmla="*/ 3233 h 6556"/>
                <a:gd name="T80" fmla="*/ 2681 w 6560"/>
                <a:gd name="T81" fmla="*/ 3233 h 6556"/>
                <a:gd name="T82" fmla="*/ 2465 w 6560"/>
                <a:gd name="T83" fmla="*/ 2934 h 6556"/>
                <a:gd name="T84" fmla="*/ 2340 w 6560"/>
                <a:gd name="T85" fmla="*/ 3157 h 6556"/>
                <a:gd name="T86" fmla="*/ 1983 w 6560"/>
                <a:gd name="T87" fmla="*/ 3273 h 6556"/>
                <a:gd name="T88" fmla="*/ 1685 w 6560"/>
                <a:gd name="T89" fmla="*/ 3058 h 6556"/>
                <a:gd name="T90" fmla="*/ 1594 w 6560"/>
                <a:gd name="T91" fmla="*/ 3058 h 6556"/>
                <a:gd name="T92" fmla="*/ 1296 w 6560"/>
                <a:gd name="T93" fmla="*/ 3273 h 6556"/>
                <a:gd name="T94" fmla="*/ 957 w 6560"/>
                <a:gd name="T95" fmla="*/ 3169 h 6556"/>
                <a:gd name="T96" fmla="*/ 714 w 6560"/>
                <a:gd name="T97" fmla="*/ 3143 h 6556"/>
                <a:gd name="T98" fmla="*/ 409 w 6560"/>
                <a:gd name="T99" fmla="*/ 3279 h 6556"/>
                <a:gd name="T100" fmla="*/ 86 w 6560"/>
                <a:gd name="T101" fmla="*/ 3120 h 6556"/>
                <a:gd name="T102" fmla="*/ 14 w 6560"/>
                <a:gd name="T103" fmla="*/ 2761 h 6556"/>
                <a:gd name="T104" fmla="*/ 2050 w 6560"/>
                <a:gd name="T105" fmla="*/ 1230 h 6556"/>
                <a:gd name="T106" fmla="*/ 1719 w 6560"/>
                <a:gd name="T107" fmla="*/ 1062 h 6556"/>
                <a:gd name="T108" fmla="*/ 1645 w 6560"/>
                <a:gd name="T109" fmla="*/ 343 h 6556"/>
                <a:gd name="T110" fmla="*/ 1861 w 6560"/>
                <a:gd name="T111" fmla="*/ 46 h 6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560" h="6556">
                  <a:moveTo>
                    <a:pt x="614" y="5942"/>
                  </a:moveTo>
                  <a:lnTo>
                    <a:pt x="5944" y="5942"/>
                  </a:lnTo>
                  <a:lnTo>
                    <a:pt x="6027" y="5946"/>
                  </a:lnTo>
                  <a:lnTo>
                    <a:pt x="6107" y="5964"/>
                  </a:lnTo>
                  <a:lnTo>
                    <a:pt x="6183" y="5990"/>
                  </a:lnTo>
                  <a:lnTo>
                    <a:pt x="6255" y="6026"/>
                  </a:lnTo>
                  <a:lnTo>
                    <a:pt x="6321" y="6070"/>
                  </a:lnTo>
                  <a:lnTo>
                    <a:pt x="6379" y="6122"/>
                  </a:lnTo>
                  <a:lnTo>
                    <a:pt x="6432" y="6181"/>
                  </a:lnTo>
                  <a:lnTo>
                    <a:pt x="6476" y="6245"/>
                  </a:lnTo>
                  <a:lnTo>
                    <a:pt x="6512" y="6317"/>
                  </a:lnTo>
                  <a:lnTo>
                    <a:pt x="6538" y="6393"/>
                  </a:lnTo>
                  <a:lnTo>
                    <a:pt x="6554" y="6472"/>
                  </a:lnTo>
                  <a:lnTo>
                    <a:pt x="6560" y="6556"/>
                  </a:lnTo>
                  <a:lnTo>
                    <a:pt x="0" y="6556"/>
                  </a:lnTo>
                  <a:lnTo>
                    <a:pt x="6" y="6472"/>
                  </a:lnTo>
                  <a:lnTo>
                    <a:pt x="22" y="6393"/>
                  </a:lnTo>
                  <a:lnTo>
                    <a:pt x="48" y="6317"/>
                  </a:lnTo>
                  <a:lnTo>
                    <a:pt x="84" y="6245"/>
                  </a:lnTo>
                  <a:lnTo>
                    <a:pt x="128" y="6181"/>
                  </a:lnTo>
                  <a:lnTo>
                    <a:pt x="180" y="6122"/>
                  </a:lnTo>
                  <a:lnTo>
                    <a:pt x="239" y="6070"/>
                  </a:lnTo>
                  <a:lnTo>
                    <a:pt x="305" y="6026"/>
                  </a:lnTo>
                  <a:lnTo>
                    <a:pt x="375" y="5990"/>
                  </a:lnTo>
                  <a:lnTo>
                    <a:pt x="451" y="5964"/>
                  </a:lnTo>
                  <a:lnTo>
                    <a:pt x="533" y="5946"/>
                  </a:lnTo>
                  <a:lnTo>
                    <a:pt x="614" y="5942"/>
                  </a:lnTo>
                  <a:close/>
                  <a:moveTo>
                    <a:pt x="1640" y="4302"/>
                  </a:moveTo>
                  <a:lnTo>
                    <a:pt x="1687" y="4308"/>
                  </a:lnTo>
                  <a:lnTo>
                    <a:pt x="1729" y="4324"/>
                  </a:lnTo>
                  <a:lnTo>
                    <a:pt x="1769" y="4347"/>
                  </a:lnTo>
                  <a:lnTo>
                    <a:pt x="1799" y="4379"/>
                  </a:lnTo>
                  <a:lnTo>
                    <a:pt x="1825" y="4417"/>
                  </a:lnTo>
                  <a:lnTo>
                    <a:pt x="1839" y="4461"/>
                  </a:lnTo>
                  <a:lnTo>
                    <a:pt x="1845" y="4507"/>
                  </a:lnTo>
                  <a:lnTo>
                    <a:pt x="1839" y="4555"/>
                  </a:lnTo>
                  <a:lnTo>
                    <a:pt x="1825" y="4597"/>
                  </a:lnTo>
                  <a:lnTo>
                    <a:pt x="1799" y="4636"/>
                  </a:lnTo>
                  <a:lnTo>
                    <a:pt x="1769" y="4666"/>
                  </a:lnTo>
                  <a:lnTo>
                    <a:pt x="1729" y="4692"/>
                  </a:lnTo>
                  <a:lnTo>
                    <a:pt x="1687" y="4706"/>
                  </a:lnTo>
                  <a:lnTo>
                    <a:pt x="1640" y="4712"/>
                  </a:lnTo>
                  <a:lnTo>
                    <a:pt x="1594" y="4706"/>
                  </a:lnTo>
                  <a:lnTo>
                    <a:pt x="1550" y="4692"/>
                  </a:lnTo>
                  <a:lnTo>
                    <a:pt x="1512" y="4666"/>
                  </a:lnTo>
                  <a:lnTo>
                    <a:pt x="1480" y="4636"/>
                  </a:lnTo>
                  <a:lnTo>
                    <a:pt x="1456" y="4597"/>
                  </a:lnTo>
                  <a:lnTo>
                    <a:pt x="1440" y="4555"/>
                  </a:lnTo>
                  <a:lnTo>
                    <a:pt x="1434" y="4507"/>
                  </a:lnTo>
                  <a:lnTo>
                    <a:pt x="1440" y="4461"/>
                  </a:lnTo>
                  <a:lnTo>
                    <a:pt x="1456" y="4417"/>
                  </a:lnTo>
                  <a:lnTo>
                    <a:pt x="1480" y="4379"/>
                  </a:lnTo>
                  <a:lnTo>
                    <a:pt x="1512" y="4347"/>
                  </a:lnTo>
                  <a:lnTo>
                    <a:pt x="1550" y="4324"/>
                  </a:lnTo>
                  <a:lnTo>
                    <a:pt x="1594" y="4308"/>
                  </a:lnTo>
                  <a:lnTo>
                    <a:pt x="1640" y="4302"/>
                  </a:lnTo>
                  <a:close/>
                  <a:moveTo>
                    <a:pt x="2870" y="3893"/>
                  </a:moveTo>
                  <a:lnTo>
                    <a:pt x="2870" y="5326"/>
                  </a:lnTo>
                  <a:lnTo>
                    <a:pt x="5329" y="5326"/>
                  </a:lnTo>
                  <a:lnTo>
                    <a:pt x="5329" y="3893"/>
                  </a:lnTo>
                  <a:lnTo>
                    <a:pt x="2870" y="3893"/>
                  </a:lnTo>
                  <a:close/>
                  <a:moveTo>
                    <a:pt x="1231" y="3893"/>
                  </a:moveTo>
                  <a:lnTo>
                    <a:pt x="1231" y="5326"/>
                  </a:lnTo>
                  <a:lnTo>
                    <a:pt x="2459" y="5326"/>
                  </a:lnTo>
                  <a:lnTo>
                    <a:pt x="2459" y="3893"/>
                  </a:lnTo>
                  <a:lnTo>
                    <a:pt x="1231" y="3893"/>
                  </a:lnTo>
                  <a:close/>
                  <a:moveTo>
                    <a:pt x="820" y="3482"/>
                  </a:moveTo>
                  <a:lnTo>
                    <a:pt x="5740" y="3482"/>
                  </a:lnTo>
                  <a:lnTo>
                    <a:pt x="5740" y="5737"/>
                  </a:lnTo>
                  <a:lnTo>
                    <a:pt x="820" y="5737"/>
                  </a:lnTo>
                  <a:lnTo>
                    <a:pt x="820" y="3482"/>
                  </a:lnTo>
                  <a:close/>
                  <a:moveTo>
                    <a:pt x="2870" y="1230"/>
                  </a:moveTo>
                  <a:lnTo>
                    <a:pt x="2870" y="1638"/>
                  </a:lnTo>
                  <a:lnTo>
                    <a:pt x="3690" y="1638"/>
                  </a:lnTo>
                  <a:lnTo>
                    <a:pt x="3690" y="1230"/>
                  </a:lnTo>
                  <a:lnTo>
                    <a:pt x="2870" y="1230"/>
                  </a:lnTo>
                  <a:close/>
                  <a:moveTo>
                    <a:pt x="4101" y="411"/>
                  </a:moveTo>
                  <a:lnTo>
                    <a:pt x="4408" y="411"/>
                  </a:lnTo>
                  <a:lnTo>
                    <a:pt x="4408" y="512"/>
                  </a:lnTo>
                  <a:lnTo>
                    <a:pt x="4101" y="512"/>
                  </a:lnTo>
                  <a:lnTo>
                    <a:pt x="4101" y="411"/>
                  </a:lnTo>
                  <a:close/>
                  <a:moveTo>
                    <a:pt x="3383" y="411"/>
                  </a:moveTo>
                  <a:lnTo>
                    <a:pt x="3690" y="411"/>
                  </a:lnTo>
                  <a:lnTo>
                    <a:pt x="3690" y="718"/>
                  </a:lnTo>
                  <a:lnTo>
                    <a:pt x="3383" y="718"/>
                  </a:lnTo>
                  <a:lnTo>
                    <a:pt x="3383" y="411"/>
                  </a:lnTo>
                  <a:close/>
                  <a:moveTo>
                    <a:pt x="3997" y="307"/>
                  </a:moveTo>
                  <a:lnTo>
                    <a:pt x="3997" y="819"/>
                  </a:lnTo>
                  <a:lnTo>
                    <a:pt x="4101" y="819"/>
                  </a:lnTo>
                  <a:lnTo>
                    <a:pt x="4101" y="616"/>
                  </a:lnTo>
                  <a:lnTo>
                    <a:pt x="4510" y="616"/>
                  </a:lnTo>
                  <a:lnTo>
                    <a:pt x="4510" y="307"/>
                  </a:lnTo>
                  <a:lnTo>
                    <a:pt x="3997" y="307"/>
                  </a:lnTo>
                  <a:close/>
                  <a:moveTo>
                    <a:pt x="3279" y="307"/>
                  </a:moveTo>
                  <a:lnTo>
                    <a:pt x="3279" y="819"/>
                  </a:lnTo>
                  <a:lnTo>
                    <a:pt x="3792" y="819"/>
                  </a:lnTo>
                  <a:lnTo>
                    <a:pt x="3792" y="307"/>
                  </a:lnTo>
                  <a:lnTo>
                    <a:pt x="3279" y="307"/>
                  </a:lnTo>
                  <a:close/>
                  <a:moveTo>
                    <a:pt x="2665" y="307"/>
                  </a:moveTo>
                  <a:lnTo>
                    <a:pt x="2665" y="819"/>
                  </a:lnTo>
                  <a:lnTo>
                    <a:pt x="2766" y="819"/>
                  </a:lnTo>
                  <a:lnTo>
                    <a:pt x="2766" y="616"/>
                  </a:lnTo>
                  <a:lnTo>
                    <a:pt x="2972" y="616"/>
                  </a:lnTo>
                  <a:lnTo>
                    <a:pt x="2972" y="819"/>
                  </a:lnTo>
                  <a:lnTo>
                    <a:pt x="3076" y="819"/>
                  </a:lnTo>
                  <a:lnTo>
                    <a:pt x="3076" y="307"/>
                  </a:lnTo>
                  <a:lnTo>
                    <a:pt x="2972" y="307"/>
                  </a:lnTo>
                  <a:lnTo>
                    <a:pt x="2972" y="512"/>
                  </a:lnTo>
                  <a:lnTo>
                    <a:pt x="2766" y="512"/>
                  </a:lnTo>
                  <a:lnTo>
                    <a:pt x="2766" y="307"/>
                  </a:lnTo>
                  <a:lnTo>
                    <a:pt x="2665" y="307"/>
                  </a:lnTo>
                  <a:close/>
                  <a:moveTo>
                    <a:pt x="2050" y="307"/>
                  </a:moveTo>
                  <a:lnTo>
                    <a:pt x="2050" y="616"/>
                  </a:lnTo>
                  <a:lnTo>
                    <a:pt x="2358" y="616"/>
                  </a:lnTo>
                  <a:lnTo>
                    <a:pt x="2358" y="718"/>
                  </a:lnTo>
                  <a:lnTo>
                    <a:pt x="2050" y="718"/>
                  </a:lnTo>
                  <a:lnTo>
                    <a:pt x="2050" y="819"/>
                  </a:lnTo>
                  <a:lnTo>
                    <a:pt x="2459" y="819"/>
                  </a:lnTo>
                  <a:lnTo>
                    <a:pt x="2459" y="512"/>
                  </a:lnTo>
                  <a:lnTo>
                    <a:pt x="2152" y="512"/>
                  </a:lnTo>
                  <a:lnTo>
                    <a:pt x="2152" y="411"/>
                  </a:lnTo>
                  <a:lnTo>
                    <a:pt x="2459" y="411"/>
                  </a:lnTo>
                  <a:lnTo>
                    <a:pt x="2459" y="307"/>
                  </a:lnTo>
                  <a:lnTo>
                    <a:pt x="2050" y="307"/>
                  </a:lnTo>
                  <a:close/>
                  <a:moveTo>
                    <a:pt x="2050" y="0"/>
                  </a:moveTo>
                  <a:lnTo>
                    <a:pt x="4510" y="0"/>
                  </a:lnTo>
                  <a:lnTo>
                    <a:pt x="4575" y="6"/>
                  </a:lnTo>
                  <a:lnTo>
                    <a:pt x="4639" y="22"/>
                  </a:lnTo>
                  <a:lnTo>
                    <a:pt x="4699" y="46"/>
                  </a:lnTo>
                  <a:lnTo>
                    <a:pt x="4751" y="80"/>
                  </a:lnTo>
                  <a:lnTo>
                    <a:pt x="4799" y="120"/>
                  </a:lnTo>
                  <a:lnTo>
                    <a:pt x="4841" y="167"/>
                  </a:lnTo>
                  <a:lnTo>
                    <a:pt x="4875" y="221"/>
                  </a:lnTo>
                  <a:lnTo>
                    <a:pt x="4899" y="281"/>
                  </a:lnTo>
                  <a:lnTo>
                    <a:pt x="4915" y="343"/>
                  </a:lnTo>
                  <a:lnTo>
                    <a:pt x="4921" y="411"/>
                  </a:lnTo>
                  <a:lnTo>
                    <a:pt x="4921" y="819"/>
                  </a:lnTo>
                  <a:lnTo>
                    <a:pt x="4915" y="887"/>
                  </a:lnTo>
                  <a:lnTo>
                    <a:pt x="4899" y="949"/>
                  </a:lnTo>
                  <a:lnTo>
                    <a:pt x="4875" y="1009"/>
                  </a:lnTo>
                  <a:lnTo>
                    <a:pt x="4841" y="1062"/>
                  </a:lnTo>
                  <a:lnTo>
                    <a:pt x="4799" y="1110"/>
                  </a:lnTo>
                  <a:lnTo>
                    <a:pt x="4751" y="1150"/>
                  </a:lnTo>
                  <a:lnTo>
                    <a:pt x="4699" y="1184"/>
                  </a:lnTo>
                  <a:lnTo>
                    <a:pt x="4639" y="1208"/>
                  </a:lnTo>
                  <a:lnTo>
                    <a:pt x="4575" y="1224"/>
                  </a:lnTo>
                  <a:lnTo>
                    <a:pt x="4510" y="1230"/>
                  </a:lnTo>
                  <a:lnTo>
                    <a:pt x="4101" y="1230"/>
                  </a:lnTo>
                  <a:lnTo>
                    <a:pt x="4101" y="1638"/>
                  </a:lnTo>
                  <a:lnTo>
                    <a:pt x="5740" y="1638"/>
                  </a:lnTo>
                  <a:lnTo>
                    <a:pt x="6490" y="2641"/>
                  </a:lnTo>
                  <a:lnTo>
                    <a:pt x="6520" y="2695"/>
                  </a:lnTo>
                  <a:lnTo>
                    <a:pt x="6542" y="2749"/>
                  </a:lnTo>
                  <a:lnTo>
                    <a:pt x="6554" y="2807"/>
                  </a:lnTo>
                  <a:lnTo>
                    <a:pt x="6560" y="2862"/>
                  </a:lnTo>
                  <a:lnTo>
                    <a:pt x="6556" y="2920"/>
                  </a:lnTo>
                  <a:lnTo>
                    <a:pt x="6546" y="2976"/>
                  </a:lnTo>
                  <a:lnTo>
                    <a:pt x="6526" y="3030"/>
                  </a:lnTo>
                  <a:lnTo>
                    <a:pt x="6500" y="3082"/>
                  </a:lnTo>
                  <a:lnTo>
                    <a:pt x="6466" y="3130"/>
                  </a:lnTo>
                  <a:lnTo>
                    <a:pt x="6424" y="3171"/>
                  </a:lnTo>
                  <a:lnTo>
                    <a:pt x="6377" y="3209"/>
                  </a:lnTo>
                  <a:lnTo>
                    <a:pt x="6323" y="3239"/>
                  </a:lnTo>
                  <a:lnTo>
                    <a:pt x="6267" y="3261"/>
                  </a:lnTo>
                  <a:lnTo>
                    <a:pt x="6209" y="3273"/>
                  </a:lnTo>
                  <a:lnTo>
                    <a:pt x="6149" y="3279"/>
                  </a:lnTo>
                  <a:lnTo>
                    <a:pt x="6093" y="3275"/>
                  </a:lnTo>
                  <a:lnTo>
                    <a:pt x="6037" y="3263"/>
                  </a:lnTo>
                  <a:lnTo>
                    <a:pt x="5986" y="3243"/>
                  </a:lnTo>
                  <a:lnTo>
                    <a:pt x="5934" y="3217"/>
                  </a:lnTo>
                  <a:lnTo>
                    <a:pt x="5888" y="3183"/>
                  </a:lnTo>
                  <a:lnTo>
                    <a:pt x="5846" y="3143"/>
                  </a:lnTo>
                  <a:lnTo>
                    <a:pt x="5808" y="3096"/>
                  </a:lnTo>
                  <a:lnTo>
                    <a:pt x="5720" y="2964"/>
                  </a:lnTo>
                  <a:lnTo>
                    <a:pt x="5702" y="3022"/>
                  </a:lnTo>
                  <a:lnTo>
                    <a:pt x="5676" y="3076"/>
                  </a:lnTo>
                  <a:lnTo>
                    <a:pt x="5643" y="3126"/>
                  </a:lnTo>
                  <a:lnTo>
                    <a:pt x="5603" y="3169"/>
                  </a:lnTo>
                  <a:lnTo>
                    <a:pt x="5557" y="3205"/>
                  </a:lnTo>
                  <a:lnTo>
                    <a:pt x="5507" y="3237"/>
                  </a:lnTo>
                  <a:lnTo>
                    <a:pt x="5451" y="3259"/>
                  </a:lnTo>
                  <a:lnTo>
                    <a:pt x="5393" y="3273"/>
                  </a:lnTo>
                  <a:lnTo>
                    <a:pt x="5329" y="3279"/>
                  </a:lnTo>
                  <a:lnTo>
                    <a:pt x="5264" y="3273"/>
                  </a:lnTo>
                  <a:lnTo>
                    <a:pt x="5200" y="3257"/>
                  </a:lnTo>
                  <a:lnTo>
                    <a:pt x="5142" y="3233"/>
                  </a:lnTo>
                  <a:lnTo>
                    <a:pt x="5088" y="3199"/>
                  </a:lnTo>
                  <a:lnTo>
                    <a:pt x="5040" y="3157"/>
                  </a:lnTo>
                  <a:lnTo>
                    <a:pt x="4998" y="3110"/>
                  </a:lnTo>
                  <a:lnTo>
                    <a:pt x="4966" y="3058"/>
                  </a:lnTo>
                  <a:lnTo>
                    <a:pt x="4940" y="2998"/>
                  </a:lnTo>
                  <a:lnTo>
                    <a:pt x="4925" y="2934"/>
                  </a:lnTo>
                  <a:lnTo>
                    <a:pt x="4921" y="2868"/>
                  </a:lnTo>
                  <a:lnTo>
                    <a:pt x="4915" y="2934"/>
                  </a:lnTo>
                  <a:lnTo>
                    <a:pt x="4899" y="2998"/>
                  </a:lnTo>
                  <a:lnTo>
                    <a:pt x="4875" y="3058"/>
                  </a:lnTo>
                  <a:lnTo>
                    <a:pt x="4841" y="3110"/>
                  </a:lnTo>
                  <a:lnTo>
                    <a:pt x="4799" y="3157"/>
                  </a:lnTo>
                  <a:lnTo>
                    <a:pt x="4751" y="3199"/>
                  </a:lnTo>
                  <a:lnTo>
                    <a:pt x="4699" y="3233"/>
                  </a:lnTo>
                  <a:lnTo>
                    <a:pt x="4639" y="3257"/>
                  </a:lnTo>
                  <a:lnTo>
                    <a:pt x="4575" y="3273"/>
                  </a:lnTo>
                  <a:lnTo>
                    <a:pt x="4510" y="3279"/>
                  </a:lnTo>
                  <a:lnTo>
                    <a:pt x="4444" y="3273"/>
                  </a:lnTo>
                  <a:lnTo>
                    <a:pt x="4380" y="3257"/>
                  </a:lnTo>
                  <a:lnTo>
                    <a:pt x="4322" y="3233"/>
                  </a:lnTo>
                  <a:lnTo>
                    <a:pt x="4268" y="3199"/>
                  </a:lnTo>
                  <a:lnTo>
                    <a:pt x="4220" y="3157"/>
                  </a:lnTo>
                  <a:lnTo>
                    <a:pt x="4179" y="3110"/>
                  </a:lnTo>
                  <a:lnTo>
                    <a:pt x="4145" y="3058"/>
                  </a:lnTo>
                  <a:lnTo>
                    <a:pt x="4121" y="2998"/>
                  </a:lnTo>
                  <a:lnTo>
                    <a:pt x="4105" y="2934"/>
                  </a:lnTo>
                  <a:lnTo>
                    <a:pt x="4101" y="2868"/>
                  </a:lnTo>
                  <a:lnTo>
                    <a:pt x="4095" y="2934"/>
                  </a:lnTo>
                  <a:lnTo>
                    <a:pt x="4079" y="2998"/>
                  </a:lnTo>
                  <a:lnTo>
                    <a:pt x="4055" y="3058"/>
                  </a:lnTo>
                  <a:lnTo>
                    <a:pt x="4021" y="3110"/>
                  </a:lnTo>
                  <a:lnTo>
                    <a:pt x="3979" y="3157"/>
                  </a:lnTo>
                  <a:lnTo>
                    <a:pt x="3931" y="3199"/>
                  </a:lnTo>
                  <a:lnTo>
                    <a:pt x="3877" y="3233"/>
                  </a:lnTo>
                  <a:lnTo>
                    <a:pt x="3820" y="3257"/>
                  </a:lnTo>
                  <a:lnTo>
                    <a:pt x="3756" y="3273"/>
                  </a:lnTo>
                  <a:lnTo>
                    <a:pt x="3690" y="3279"/>
                  </a:lnTo>
                  <a:lnTo>
                    <a:pt x="3624" y="3273"/>
                  </a:lnTo>
                  <a:lnTo>
                    <a:pt x="3560" y="3257"/>
                  </a:lnTo>
                  <a:lnTo>
                    <a:pt x="3500" y="3233"/>
                  </a:lnTo>
                  <a:lnTo>
                    <a:pt x="3449" y="3199"/>
                  </a:lnTo>
                  <a:lnTo>
                    <a:pt x="3401" y="3157"/>
                  </a:lnTo>
                  <a:lnTo>
                    <a:pt x="3359" y="3110"/>
                  </a:lnTo>
                  <a:lnTo>
                    <a:pt x="3325" y="3058"/>
                  </a:lnTo>
                  <a:lnTo>
                    <a:pt x="3301" y="2998"/>
                  </a:lnTo>
                  <a:lnTo>
                    <a:pt x="3285" y="2934"/>
                  </a:lnTo>
                  <a:lnTo>
                    <a:pt x="3279" y="2868"/>
                  </a:lnTo>
                  <a:lnTo>
                    <a:pt x="3275" y="2934"/>
                  </a:lnTo>
                  <a:lnTo>
                    <a:pt x="3259" y="2998"/>
                  </a:lnTo>
                  <a:lnTo>
                    <a:pt x="3233" y="3058"/>
                  </a:lnTo>
                  <a:lnTo>
                    <a:pt x="3201" y="3110"/>
                  </a:lnTo>
                  <a:lnTo>
                    <a:pt x="3159" y="3157"/>
                  </a:lnTo>
                  <a:lnTo>
                    <a:pt x="3111" y="3199"/>
                  </a:lnTo>
                  <a:lnTo>
                    <a:pt x="3058" y="3233"/>
                  </a:lnTo>
                  <a:lnTo>
                    <a:pt x="3000" y="3257"/>
                  </a:lnTo>
                  <a:lnTo>
                    <a:pt x="2936" y="3273"/>
                  </a:lnTo>
                  <a:lnTo>
                    <a:pt x="2870" y="3279"/>
                  </a:lnTo>
                  <a:lnTo>
                    <a:pt x="2804" y="3273"/>
                  </a:lnTo>
                  <a:lnTo>
                    <a:pt x="2740" y="3257"/>
                  </a:lnTo>
                  <a:lnTo>
                    <a:pt x="2681" y="3233"/>
                  </a:lnTo>
                  <a:lnTo>
                    <a:pt x="2627" y="3199"/>
                  </a:lnTo>
                  <a:lnTo>
                    <a:pt x="2579" y="3157"/>
                  </a:lnTo>
                  <a:lnTo>
                    <a:pt x="2539" y="3110"/>
                  </a:lnTo>
                  <a:lnTo>
                    <a:pt x="2505" y="3058"/>
                  </a:lnTo>
                  <a:lnTo>
                    <a:pt x="2481" y="2998"/>
                  </a:lnTo>
                  <a:lnTo>
                    <a:pt x="2465" y="2934"/>
                  </a:lnTo>
                  <a:lnTo>
                    <a:pt x="2459" y="2868"/>
                  </a:lnTo>
                  <a:lnTo>
                    <a:pt x="2455" y="2934"/>
                  </a:lnTo>
                  <a:lnTo>
                    <a:pt x="2439" y="2998"/>
                  </a:lnTo>
                  <a:lnTo>
                    <a:pt x="2413" y="3058"/>
                  </a:lnTo>
                  <a:lnTo>
                    <a:pt x="2381" y="3110"/>
                  </a:lnTo>
                  <a:lnTo>
                    <a:pt x="2340" y="3157"/>
                  </a:lnTo>
                  <a:lnTo>
                    <a:pt x="2292" y="3199"/>
                  </a:lnTo>
                  <a:lnTo>
                    <a:pt x="2238" y="3233"/>
                  </a:lnTo>
                  <a:lnTo>
                    <a:pt x="2180" y="3257"/>
                  </a:lnTo>
                  <a:lnTo>
                    <a:pt x="2116" y="3273"/>
                  </a:lnTo>
                  <a:lnTo>
                    <a:pt x="2050" y="3279"/>
                  </a:lnTo>
                  <a:lnTo>
                    <a:pt x="1983" y="3273"/>
                  </a:lnTo>
                  <a:lnTo>
                    <a:pt x="1921" y="3257"/>
                  </a:lnTo>
                  <a:lnTo>
                    <a:pt x="1861" y="3233"/>
                  </a:lnTo>
                  <a:lnTo>
                    <a:pt x="1807" y="3199"/>
                  </a:lnTo>
                  <a:lnTo>
                    <a:pt x="1759" y="3157"/>
                  </a:lnTo>
                  <a:lnTo>
                    <a:pt x="1719" y="3110"/>
                  </a:lnTo>
                  <a:lnTo>
                    <a:pt x="1685" y="3058"/>
                  </a:lnTo>
                  <a:lnTo>
                    <a:pt x="1661" y="2998"/>
                  </a:lnTo>
                  <a:lnTo>
                    <a:pt x="1645" y="2934"/>
                  </a:lnTo>
                  <a:lnTo>
                    <a:pt x="1640" y="2868"/>
                  </a:lnTo>
                  <a:lnTo>
                    <a:pt x="1636" y="2934"/>
                  </a:lnTo>
                  <a:lnTo>
                    <a:pt x="1620" y="2998"/>
                  </a:lnTo>
                  <a:lnTo>
                    <a:pt x="1594" y="3058"/>
                  </a:lnTo>
                  <a:lnTo>
                    <a:pt x="1562" y="3110"/>
                  </a:lnTo>
                  <a:lnTo>
                    <a:pt x="1520" y="3157"/>
                  </a:lnTo>
                  <a:lnTo>
                    <a:pt x="1472" y="3199"/>
                  </a:lnTo>
                  <a:lnTo>
                    <a:pt x="1418" y="3233"/>
                  </a:lnTo>
                  <a:lnTo>
                    <a:pt x="1360" y="3257"/>
                  </a:lnTo>
                  <a:lnTo>
                    <a:pt x="1296" y="3273"/>
                  </a:lnTo>
                  <a:lnTo>
                    <a:pt x="1231" y="3279"/>
                  </a:lnTo>
                  <a:lnTo>
                    <a:pt x="1167" y="3273"/>
                  </a:lnTo>
                  <a:lnTo>
                    <a:pt x="1109" y="3259"/>
                  </a:lnTo>
                  <a:lnTo>
                    <a:pt x="1053" y="3237"/>
                  </a:lnTo>
                  <a:lnTo>
                    <a:pt x="1003" y="3205"/>
                  </a:lnTo>
                  <a:lnTo>
                    <a:pt x="957" y="3169"/>
                  </a:lnTo>
                  <a:lnTo>
                    <a:pt x="917" y="3126"/>
                  </a:lnTo>
                  <a:lnTo>
                    <a:pt x="884" y="3076"/>
                  </a:lnTo>
                  <a:lnTo>
                    <a:pt x="858" y="3022"/>
                  </a:lnTo>
                  <a:lnTo>
                    <a:pt x="840" y="2964"/>
                  </a:lnTo>
                  <a:lnTo>
                    <a:pt x="752" y="3096"/>
                  </a:lnTo>
                  <a:lnTo>
                    <a:pt x="714" y="3143"/>
                  </a:lnTo>
                  <a:lnTo>
                    <a:pt x="672" y="3183"/>
                  </a:lnTo>
                  <a:lnTo>
                    <a:pt x="624" y="3217"/>
                  </a:lnTo>
                  <a:lnTo>
                    <a:pt x="574" y="3243"/>
                  </a:lnTo>
                  <a:lnTo>
                    <a:pt x="521" y="3263"/>
                  </a:lnTo>
                  <a:lnTo>
                    <a:pt x="467" y="3275"/>
                  </a:lnTo>
                  <a:lnTo>
                    <a:pt x="409" y="3279"/>
                  </a:lnTo>
                  <a:lnTo>
                    <a:pt x="351" y="3273"/>
                  </a:lnTo>
                  <a:lnTo>
                    <a:pt x="293" y="3261"/>
                  </a:lnTo>
                  <a:lnTo>
                    <a:pt x="237" y="3239"/>
                  </a:lnTo>
                  <a:lnTo>
                    <a:pt x="184" y="3209"/>
                  </a:lnTo>
                  <a:lnTo>
                    <a:pt x="130" y="3167"/>
                  </a:lnTo>
                  <a:lnTo>
                    <a:pt x="86" y="3120"/>
                  </a:lnTo>
                  <a:lnTo>
                    <a:pt x="52" y="3068"/>
                  </a:lnTo>
                  <a:lnTo>
                    <a:pt x="26" y="3010"/>
                  </a:lnTo>
                  <a:lnTo>
                    <a:pt x="8" y="2948"/>
                  </a:lnTo>
                  <a:lnTo>
                    <a:pt x="0" y="2886"/>
                  </a:lnTo>
                  <a:lnTo>
                    <a:pt x="2" y="2823"/>
                  </a:lnTo>
                  <a:lnTo>
                    <a:pt x="14" y="2761"/>
                  </a:lnTo>
                  <a:lnTo>
                    <a:pt x="36" y="2699"/>
                  </a:lnTo>
                  <a:lnTo>
                    <a:pt x="70" y="2641"/>
                  </a:lnTo>
                  <a:lnTo>
                    <a:pt x="820" y="1638"/>
                  </a:lnTo>
                  <a:lnTo>
                    <a:pt x="2459" y="1638"/>
                  </a:lnTo>
                  <a:lnTo>
                    <a:pt x="2459" y="1230"/>
                  </a:lnTo>
                  <a:lnTo>
                    <a:pt x="2050" y="1230"/>
                  </a:lnTo>
                  <a:lnTo>
                    <a:pt x="1983" y="1224"/>
                  </a:lnTo>
                  <a:lnTo>
                    <a:pt x="1921" y="1208"/>
                  </a:lnTo>
                  <a:lnTo>
                    <a:pt x="1861" y="1184"/>
                  </a:lnTo>
                  <a:lnTo>
                    <a:pt x="1807" y="1150"/>
                  </a:lnTo>
                  <a:lnTo>
                    <a:pt x="1759" y="1110"/>
                  </a:lnTo>
                  <a:lnTo>
                    <a:pt x="1719" y="1062"/>
                  </a:lnTo>
                  <a:lnTo>
                    <a:pt x="1685" y="1009"/>
                  </a:lnTo>
                  <a:lnTo>
                    <a:pt x="1661" y="949"/>
                  </a:lnTo>
                  <a:lnTo>
                    <a:pt x="1645" y="887"/>
                  </a:lnTo>
                  <a:lnTo>
                    <a:pt x="1640" y="819"/>
                  </a:lnTo>
                  <a:lnTo>
                    <a:pt x="1640" y="411"/>
                  </a:lnTo>
                  <a:lnTo>
                    <a:pt x="1645" y="343"/>
                  </a:lnTo>
                  <a:lnTo>
                    <a:pt x="1661" y="281"/>
                  </a:lnTo>
                  <a:lnTo>
                    <a:pt x="1685" y="221"/>
                  </a:lnTo>
                  <a:lnTo>
                    <a:pt x="1719" y="167"/>
                  </a:lnTo>
                  <a:lnTo>
                    <a:pt x="1759" y="120"/>
                  </a:lnTo>
                  <a:lnTo>
                    <a:pt x="1807" y="80"/>
                  </a:lnTo>
                  <a:lnTo>
                    <a:pt x="1861" y="46"/>
                  </a:lnTo>
                  <a:lnTo>
                    <a:pt x="1921" y="22"/>
                  </a:lnTo>
                  <a:lnTo>
                    <a:pt x="1983" y="6"/>
                  </a:lnTo>
                  <a:lnTo>
                    <a:pt x="205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362300" y="3255643"/>
            <a:ext cx="2484273" cy="1572395"/>
            <a:chOff x="362300" y="3255643"/>
            <a:chExt cx="2484273" cy="1572395"/>
          </a:xfrm>
        </p:grpSpPr>
        <p:sp>
          <p:nvSpPr>
            <p:cNvPr id="19" name="Rectangle 18"/>
            <p:cNvSpPr/>
            <p:nvPr/>
          </p:nvSpPr>
          <p:spPr>
            <a:xfrm>
              <a:off x="362300" y="3904708"/>
              <a:ext cx="248427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0" name="Group 27"/>
            <p:cNvGrpSpPr>
              <a:grpSpLocks noChangeAspect="1"/>
            </p:cNvGrpSpPr>
            <p:nvPr/>
          </p:nvGrpSpPr>
          <p:grpSpPr bwMode="auto">
            <a:xfrm>
              <a:off x="1835020" y="3255643"/>
              <a:ext cx="651426" cy="621899"/>
              <a:chOff x="4117" y="372"/>
              <a:chExt cx="2824" cy="2696"/>
            </a:xfrm>
            <a:solidFill>
              <a:schemeClr val="accent3"/>
            </a:solidFill>
          </p:grpSpPr>
          <p:sp>
            <p:nvSpPr>
              <p:cNvPr id="53" name="Freeform 29"/>
              <p:cNvSpPr>
                <a:spLocks/>
              </p:cNvSpPr>
              <p:nvPr/>
            </p:nvSpPr>
            <p:spPr bwMode="auto">
              <a:xfrm>
                <a:off x="5767" y="1903"/>
                <a:ext cx="218" cy="326"/>
              </a:xfrm>
              <a:custGeom>
                <a:avLst/>
                <a:gdLst>
                  <a:gd name="T0" fmla="*/ 218 w 435"/>
                  <a:gd name="T1" fmla="*/ 0 h 651"/>
                  <a:gd name="T2" fmla="*/ 249 w 435"/>
                  <a:gd name="T3" fmla="*/ 3 h 651"/>
                  <a:gd name="T4" fmla="*/ 276 w 435"/>
                  <a:gd name="T5" fmla="*/ 13 h 651"/>
                  <a:gd name="T6" fmla="*/ 302 w 435"/>
                  <a:gd name="T7" fmla="*/ 27 h 651"/>
                  <a:gd name="T8" fmla="*/ 322 w 435"/>
                  <a:gd name="T9" fmla="*/ 44 h 651"/>
                  <a:gd name="T10" fmla="*/ 340 w 435"/>
                  <a:gd name="T11" fmla="*/ 60 h 651"/>
                  <a:gd name="T12" fmla="*/ 353 w 435"/>
                  <a:gd name="T13" fmla="*/ 75 h 651"/>
                  <a:gd name="T14" fmla="*/ 382 w 435"/>
                  <a:gd name="T15" fmla="*/ 116 h 651"/>
                  <a:gd name="T16" fmla="*/ 405 w 435"/>
                  <a:gd name="T17" fmla="*/ 164 h 651"/>
                  <a:gd name="T18" fmla="*/ 422 w 435"/>
                  <a:gd name="T19" fmla="*/ 215 h 651"/>
                  <a:gd name="T20" fmla="*/ 430 w 435"/>
                  <a:gd name="T21" fmla="*/ 269 h 651"/>
                  <a:gd name="T22" fmla="*/ 435 w 435"/>
                  <a:gd name="T23" fmla="*/ 325 h 651"/>
                  <a:gd name="T24" fmla="*/ 430 w 435"/>
                  <a:gd name="T25" fmla="*/ 382 h 651"/>
                  <a:gd name="T26" fmla="*/ 422 w 435"/>
                  <a:gd name="T27" fmla="*/ 436 h 651"/>
                  <a:gd name="T28" fmla="*/ 405 w 435"/>
                  <a:gd name="T29" fmla="*/ 488 h 651"/>
                  <a:gd name="T30" fmla="*/ 382 w 435"/>
                  <a:gd name="T31" fmla="*/ 534 h 651"/>
                  <a:gd name="T32" fmla="*/ 353 w 435"/>
                  <a:gd name="T33" fmla="*/ 575 h 651"/>
                  <a:gd name="T34" fmla="*/ 340 w 435"/>
                  <a:gd name="T35" fmla="*/ 591 h 651"/>
                  <a:gd name="T36" fmla="*/ 322 w 435"/>
                  <a:gd name="T37" fmla="*/ 608 h 651"/>
                  <a:gd name="T38" fmla="*/ 302 w 435"/>
                  <a:gd name="T39" fmla="*/ 623 h 651"/>
                  <a:gd name="T40" fmla="*/ 276 w 435"/>
                  <a:gd name="T41" fmla="*/ 639 h 651"/>
                  <a:gd name="T42" fmla="*/ 249 w 435"/>
                  <a:gd name="T43" fmla="*/ 647 h 651"/>
                  <a:gd name="T44" fmla="*/ 218 w 435"/>
                  <a:gd name="T45" fmla="*/ 651 h 651"/>
                  <a:gd name="T46" fmla="*/ 187 w 435"/>
                  <a:gd name="T47" fmla="*/ 647 h 651"/>
                  <a:gd name="T48" fmla="*/ 158 w 435"/>
                  <a:gd name="T49" fmla="*/ 639 h 651"/>
                  <a:gd name="T50" fmla="*/ 134 w 435"/>
                  <a:gd name="T51" fmla="*/ 623 h 651"/>
                  <a:gd name="T52" fmla="*/ 113 w 435"/>
                  <a:gd name="T53" fmla="*/ 608 h 651"/>
                  <a:gd name="T54" fmla="*/ 95 w 435"/>
                  <a:gd name="T55" fmla="*/ 591 h 651"/>
                  <a:gd name="T56" fmla="*/ 81 w 435"/>
                  <a:gd name="T57" fmla="*/ 575 h 651"/>
                  <a:gd name="T58" fmla="*/ 54 w 435"/>
                  <a:gd name="T59" fmla="*/ 534 h 651"/>
                  <a:gd name="T60" fmla="*/ 31 w 435"/>
                  <a:gd name="T61" fmla="*/ 488 h 651"/>
                  <a:gd name="T62" fmla="*/ 14 w 435"/>
                  <a:gd name="T63" fmla="*/ 436 h 651"/>
                  <a:gd name="T64" fmla="*/ 4 w 435"/>
                  <a:gd name="T65" fmla="*/ 382 h 651"/>
                  <a:gd name="T66" fmla="*/ 0 w 435"/>
                  <a:gd name="T67" fmla="*/ 325 h 651"/>
                  <a:gd name="T68" fmla="*/ 4 w 435"/>
                  <a:gd name="T69" fmla="*/ 269 h 651"/>
                  <a:gd name="T70" fmla="*/ 14 w 435"/>
                  <a:gd name="T71" fmla="*/ 215 h 651"/>
                  <a:gd name="T72" fmla="*/ 31 w 435"/>
                  <a:gd name="T73" fmla="*/ 164 h 651"/>
                  <a:gd name="T74" fmla="*/ 54 w 435"/>
                  <a:gd name="T75" fmla="*/ 116 h 651"/>
                  <a:gd name="T76" fmla="*/ 81 w 435"/>
                  <a:gd name="T77" fmla="*/ 75 h 651"/>
                  <a:gd name="T78" fmla="*/ 95 w 435"/>
                  <a:gd name="T79" fmla="*/ 60 h 651"/>
                  <a:gd name="T80" fmla="*/ 113 w 435"/>
                  <a:gd name="T81" fmla="*/ 44 h 651"/>
                  <a:gd name="T82" fmla="*/ 134 w 435"/>
                  <a:gd name="T83" fmla="*/ 27 h 651"/>
                  <a:gd name="T84" fmla="*/ 158 w 435"/>
                  <a:gd name="T85" fmla="*/ 13 h 651"/>
                  <a:gd name="T86" fmla="*/ 187 w 435"/>
                  <a:gd name="T87" fmla="*/ 3 h 651"/>
                  <a:gd name="T88" fmla="*/ 218 w 435"/>
                  <a:gd name="T89" fmla="*/ 0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35" h="651">
                    <a:moveTo>
                      <a:pt x="218" y="0"/>
                    </a:moveTo>
                    <a:lnTo>
                      <a:pt x="249" y="3"/>
                    </a:lnTo>
                    <a:lnTo>
                      <a:pt x="276" y="13"/>
                    </a:lnTo>
                    <a:lnTo>
                      <a:pt x="302" y="27"/>
                    </a:lnTo>
                    <a:lnTo>
                      <a:pt x="322" y="44"/>
                    </a:lnTo>
                    <a:lnTo>
                      <a:pt x="340" y="60"/>
                    </a:lnTo>
                    <a:lnTo>
                      <a:pt x="353" y="75"/>
                    </a:lnTo>
                    <a:lnTo>
                      <a:pt x="382" y="116"/>
                    </a:lnTo>
                    <a:lnTo>
                      <a:pt x="405" y="164"/>
                    </a:lnTo>
                    <a:lnTo>
                      <a:pt x="422" y="215"/>
                    </a:lnTo>
                    <a:lnTo>
                      <a:pt x="430" y="269"/>
                    </a:lnTo>
                    <a:lnTo>
                      <a:pt x="435" y="325"/>
                    </a:lnTo>
                    <a:lnTo>
                      <a:pt x="430" y="382"/>
                    </a:lnTo>
                    <a:lnTo>
                      <a:pt x="422" y="436"/>
                    </a:lnTo>
                    <a:lnTo>
                      <a:pt x="405" y="488"/>
                    </a:lnTo>
                    <a:lnTo>
                      <a:pt x="382" y="534"/>
                    </a:lnTo>
                    <a:lnTo>
                      <a:pt x="353" y="575"/>
                    </a:lnTo>
                    <a:lnTo>
                      <a:pt x="340" y="591"/>
                    </a:lnTo>
                    <a:lnTo>
                      <a:pt x="322" y="608"/>
                    </a:lnTo>
                    <a:lnTo>
                      <a:pt x="302" y="623"/>
                    </a:lnTo>
                    <a:lnTo>
                      <a:pt x="276" y="639"/>
                    </a:lnTo>
                    <a:lnTo>
                      <a:pt x="249" y="647"/>
                    </a:lnTo>
                    <a:lnTo>
                      <a:pt x="218" y="651"/>
                    </a:lnTo>
                    <a:lnTo>
                      <a:pt x="187" y="647"/>
                    </a:lnTo>
                    <a:lnTo>
                      <a:pt x="158" y="639"/>
                    </a:lnTo>
                    <a:lnTo>
                      <a:pt x="134" y="623"/>
                    </a:lnTo>
                    <a:lnTo>
                      <a:pt x="113" y="608"/>
                    </a:lnTo>
                    <a:lnTo>
                      <a:pt x="95" y="591"/>
                    </a:lnTo>
                    <a:lnTo>
                      <a:pt x="81" y="575"/>
                    </a:lnTo>
                    <a:lnTo>
                      <a:pt x="54" y="534"/>
                    </a:lnTo>
                    <a:lnTo>
                      <a:pt x="31" y="488"/>
                    </a:lnTo>
                    <a:lnTo>
                      <a:pt x="14" y="436"/>
                    </a:lnTo>
                    <a:lnTo>
                      <a:pt x="4" y="382"/>
                    </a:lnTo>
                    <a:lnTo>
                      <a:pt x="0" y="325"/>
                    </a:lnTo>
                    <a:lnTo>
                      <a:pt x="4" y="269"/>
                    </a:lnTo>
                    <a:lnTo>
                      <a:pt x="14" y="215"/>
                    </a:lnTo>
                    <a:lnTo>
                      <a:pt x="31" y="164"/>
                    </a:lnTo>
                    <a:lnTo>
                      <a:pt x="54" y="116"/>
                    </a:lnTo>
                    <a:lnTo>
                      <a:pt x="81" y="75"/>
                    </a:lnTo>
                    <a:lnTo>
                      <a:pt x="95" y="60"/>
                    </a:lnTo>
                    <a:lnTo>
                      <a:pt x="113" y="44"/>
                    </a:lnTo>
                    <a:lnTo>
                      <a:pt x="134" y="27"/>
                    </a:lnTo>
                    <a:lnTo>
                      <a:pt x="158" y="13"/>
                    </a:lnTo>
                    <a:lnTo>
                      <a:pt x="187" y="3"/>
                    </a:lnTo>
                    <a:lnTo>
                      <a:pt x="2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Freeform 30"/>
              <p:cNvSpPr>
                <a:spLocks/>
              </p:cNvSpPr>
              <p:nvPr/>
            </p:nvSpPr>
            <p:spPr bwMode="auto">
              <a:xfrm>
                <a:off x="5074" y="1210"/>
                <a:ext cx="217" cy="326"/>
              </a:xfrm>
              <a:custGeom>
                <a:avLst/>
                <a:gdLst>
                  <a:gd name="T0" fmla="*/ 216 w 433"/>
                  <a:gd name="T1" fmla="*/ 0 h 651"/>
                  <a:gd name="T2" fmla="*/ 246 w 433"/>
                  <a:gd name="T3" fmla="*/ 3 h 651"/>
                  <a:gd name="T4" fmla="*/ 276 w 433"/>
                  <a:gd name="T5" fmla="*/ 12 h 651"/>
                  <a:gd name="T6" fmla="*/ 300 w 433"/>
                  <a:gd name="T7" fmla="*/ 27 h 651"/>
                  <a:gd name="T8" fmla="*/ 322 w 433"/>
                  <a:gd name="T9" fmla="*/ 42 h 651"/>
                  <a:gd name="T10" fmla="*/ 339 w 433"/>
                  <a:gd name="T11" fmla="*/ 60 h 651"/>
                  <a:gd name="T12" fmla="*/ 353 w 433"/>
                  <a:gd name="T13" fmla="*/ 75 h 651"/>
                  <a:gd name="T14" fmla="*/ 380 w 433"/>
                  <a:gd name="T15" fmla="*/ 116 h 651"/>
                  <a:gd name="T16" fmla="*/ 402 w 433"/>
                  <a:gd name="T17" fmla="*/ 162 h 651"/>
                  <a:gd name="T18" fmla="*/ 419 w 433"/>
                  <a:gd name="T19" fmla="*/ 214 h 651"/>
                  <a:gd name="T20" fmla="*/ 430 w 433"/>
                  <a:gd name="T21" fmla="*/ 269 h 651"/>
                  <a:gd name="T22" fmla="*/ 433 w 433"/>
                  <a:gd name="T23" fmla="*/ 325 h 651"/>
                  <a:gd name="T24" fmla="*/ 430 w 433"/>
                  <a:gd name="T25" fmla="*/ 382 h 651"/>
                  <a:gd name="T26" fmla="*/ 419 w 433"/>
                  <a:gd name="T27" fmla="*/ 437 h 651"/>
                  <a:gd name="T28" fmla="*/ 402 w 433"/>
                  <a:gd name="T29" fmla="*/ 486 h 651"/>
                  <a:gd name="T30" fmla="*/ 380 w 433"/>
                  <a:gd name="T31" fmla="*/ 534 h 651"/>
                  <a:gd name="T32" fmla="*/ 353 w 433"/>
                  <a:gd name="T33" fmla="*/ 575 h 651"/>
                  <a:gd name="T34" fmla="*/ 339 w 433"/>
                  <a:gd name="T35" fmla="*/ 591 h 651"/>
                  <a:gd name="T36" fmla="*/ 322 w 433"/>
                  <a:gd name="T37" fmla="*/ 606 h 651"/>
                  <a:gd name="T38" fmla="*/ 300 w 433"/>
                  <a:gd name="T39" fmla="*/ 623 h 651"/>
                  <a:gd name="T40" fmla="*/ 276 w 433"/>
                  <a:gd name="T41" fmla="*/ 637 h 651"/>
                  <a:gd name="T42" fmla="*/ 246 w 433"/>
                  <a:gd name="T43" fmla="*/ 647 h 651"/>
                  <a:gd name="T44" fmla="*/ 216 w 433"/>
                  <a:gd name="T45" fmla="*/ 651 h 651"/>
                  <a:gd name="T46" fmla="*/ 185 w 433"/>
                  <a:gd name="T47" fmla="*/ 647 h 651"/>
                  <a:gd name="T48" fmla="*/ 157 w 433"/>
                  <a:gd name="T49" fmla="*/ 637 h 651"/>
                  <a:gd name="T50" fmla="*/ 133 w 433"/>
                  <a:gd name="T51" fmla="*/ 623 h 651"/>
                  <a:gd name="T52" fmla="*/ 111 w 433"/>
                  <a:gd name="T53" fmla="*/ 608 h 651"/>
                  <a:gd name="T54" fmla="*/ 94 w 433"/>
                  <a:gd name="T55" fmla="*/ 591 h 651"/>
                  <a:gd name="T56" fmla="*/ 80 w 433"/>
                  <a:gd name="T57" fmla="*/ 575 h 651"/>
                  <a:gd name="T58" fmla="*/ 51 w 433"/>
                  <a:gd name="T59" fmla="*/ 534 h 651"/>
                  <a:gd name="T60" fmla="*/ 29 w 433"/>
                  <a:gd name="T61" fmla="*/ 486 h 651"/>
                  <a:gd name="T62" fmla="*/ 14 w 433"/>
                  <a:gd name="T63" fmla="*/ 437 h 651"/>
                  <a:gd name="T64" fmla="*/ 3 w 433"/>
                  <a:gd name="T65" fmla="*/ 382 h 651"/>
                  <a:gd name="T66" fmla="*/ 0 w 433"/>
                  <a:gd name="T67" fmla="*/ 325 h 651"/>
                  <a:gd name="T68" fmla="*/ 3 w 433"/>
                  <a:gd name="T69" fmla="*/ 269 h 651"/>
                  <a:gd name="T70" fmla="*/ 14 w 433"/>
                  <a:gd name="T71" fmla="*/ 214 h 651"/>
                  <a:gd name="T72" fmla="*/ 29 w 433"/>
                  <a:gd name="T73" fmla="*/ 162 h 651"/>
                  <a:gd name="T74" fmla="*/ 51 w 433"/>
                  <a:gd name="T75" fmla="*/ 116 h 651"/>
                  <a:gd name="T76" fmla="*/ 80 w 433"/>
                  <a:gd name="T77" fmla="*/ 75 h 651"/>
                  <a:gd name="T78" fmla="*/ 94 w 433"/>
                  <a:gd name="T79" fmla="*/ 60 h 651"/>
                  <a:gd name="T80" fmla="*/ 111 w 433"/>
                  <a:gd name="T81" fmla="*/ 42 h 651"/>
                  <a:gd name="T82" fmla="*/ 133 w 433"/>
                  <a:gd name="T83" fmla="*/ 27 h 651"/>
                  <a:gd name="T84" fmla="*/ 157 w 433"/>
                  <a:gd name="T85" fmla="*/ 12 h 651"/>
                  <a:gd name="T86" fmla="*/ 185 w 433"/>
                  <a:gd name="T87" fmla="*/ 3 h 651"/>
                  <a:gd name="T88" fmla="*/ 216 w 433"/>
                  <a:gd name="T89" fmla="*/ 0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33" h="651">
                    <a:moveTo>
                      <a:pt x="216" y="0"/>
                    </a:moveTo>
                    <a:lnTo>
                      <a:pt x="246" y="3"/>
                    </a:lnTo>
                    <a:lnTo>
                      <a:pt x="276" y="12"/>
                    </a:lnTo>
                    <a:lnTo>
                      <a:pt x="300" y="27"/>
                    </a:lnTo>
                    <a:lnTo>
                      <a:pt x="322" y="42"/>
                    </a:lnTo>
                    <a:lnTo>
                      <a:pt x="339" y="60"/>
                    </a:lnTo>
                    <a:lnTo>
                      <a:pt x="353" y="75"/>
                    </a:lnTo>
                    <a:lnTo>
                      <a:pt x="380" y="116"/>
                    </a:lnTo>
                    <a:lnTo>
                      <a:pt x="402" y="162"/>
                    </a:lnTo>
                    <a:lnTo>
                      <a:pt x="419" y="214"/>
                    </a:lnTo>
                    <a:lnTo>
                      <a:pt x="430" y="269"/>
                    </a:lnTo>
                    <a:lnTo>
                      <a:pt x="433" y="325"/>
                    </a:lnTo>
                    <a:lnTo>
                      <a:pt x="430" y="382"/>
                    </a:lnTo>
                    <a:lnTo>
                      <a:pt x="419" y="437"/>
                    </a:lnTo>
                    <a:lnTo>
                      <a:pt x="402" y="486"/>
                    </a:lnTo>
                    <a:lnTo>
                      <a:pt x="380" y="534"/>
                    </a:lnTo>
                    <a:lnTo>
                      <a:pt x="353" y="575"/>
                    </a:lnTo>
                    <a:lnTo>
                      <a:pt x="339" y="591"/>
                    </a:lnTo>
                    <a:lnTo>
                      <a:pt x="322" y="606"/>
                    </a:lnTo>
                    <a:lnTo>
                      <a:pt x="300" y="623"/>
                    </a:lnTo>
                    <a:lnTo>
                      <a:pt x="276" y="637"/>
                    </a:lnTo>
                    <a:lnTo>
                      <a:pt x="246" y="647"/>
                    </a:lnTo>
                    <a:lnTo>
                      <a:pt x="216" y="651"/>
                    </a:lnTo>
                    <a:lnTo>
                      <a:pt x="185" y="647"/>
                    </a:lnTo>
                    <a:lnTo>
                      <a:pt x="157" y="637"/>
                    </a:lnTo>
                    <a:lnTo>
                      <a:pt x="133" y="623"/>
                    </a:lnTo>
                    <a:lnTo>
                      <a:pt x="111" y="608"/>
                    </a:lnTo>
                    <a:lnTo>
                      <a:pt x="94" y="591"/>
                    </a:lnTo>
                    <a:lnTo>
                      <a:pt x="80" y="575"/>
                    </a:lnTo>
                    <a:lnTo>
                      <a:pt x="51" y="534"/>
                    </a:lnTo>
                    <a:lnTo>
                      <a:pt x="29" y="486"/>
                    </a:lnTo>
                    <a:lnTo>
                      <a:pt x="14" y="437"/>
                    </a:lnTo>
                    <a:lnTo>
                      <a:pt x="3" y="382"/>
                    </a:lnTo>
                    <a:lnTo>
                      <a:pt x="0" y="325"/>
                    </a:lnTo>
                    <a:lnTo>
                      <a:pt x="3" y="269"/>
                    </a:lnTo>
                    <a:lnTo>
                      <a:pt x="14" y="214"/>
                    </a:lnTo>
                    <a:lnTo>
                      <a:pt x="29" y="162"/>
                    </a:lnTo>
                    <a:lnTo>
                      <a:pt x="51" y="116"/>
                    </a:lnTo>
                    <a:lnTo>
                      <a:pt x="80" y="75"/>
                    </a:lnTo>
                    <a:lnTo>
                      <a:pt x="94" y="60"/>
                    </a:lnTo>
                    <a:lnTo>
                      <a:pt x="111" y="42"/>
                    </a:lnTo>
                    <a:lnTo>
                      <a:pt x="133" y="27"/>
                    </a:lnTo>
                    <a:lnTo>
                      <a:pt x="157" y="12"/>
                    </a:lnTo>
                    <a:lnTo>
                      <a:pt x="185" y="3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 31"/>
              <p:cNvSpPr>
                <a:spLocks noEditPoints="1"/>
              </p:cNvSpPr>
              <p:nvPr/>
            </p:nvSpPr>
            <p:spPr bwMode="auto">
              <a:xfrm>
                <a:off x="4117" y="372"/>
                <a:ext cx="2824" cy="2696"/>
              </a:xfrm>
              <a:custGeom>
                <a:avLst/>
                <a:gdLst>
                  <a:gd name="T0" fmla="*/ 3333 w 5649"/>
                  <a:gd name="T1" fmla="*/ 2855 h 5394"/>
                  <a:gd name="T2" fmla="*/ 3143 w 5649"/>
                  <a:gd name="T3" fmla="*/ 3035 h 5394"/>
                  <a:gd name="T4" fmla="*/ 3049 w 5649"/>
                  <a:gd name="T5" fmla="*/ 3310 h 5394"/>
                  <a:gd name="T6" fmla="*/ 3081 w 5649"/>
                  <a:gd name="T7" fmla="*/ 3615 h 5394"/>
                  <a:gd name="T8" fmla="*/ 3228 w 5649"/>
                  <a:gd name="T9" fmla="*/ 3850 h 5394"/>
                  <a:gd name="T10" fmla="*/ 3453 w 5649"/>
                  <a:gd name="T11" fmla="*/ 3965 h 5394"/>
                  <a:gd name="T12" fmla="*/ 3701 w 5649"/>
                  <a:gd name="T13" fmla="*/ 3925 h 5394"/>
                  <a:gd name="T14" fmla="*/ 3891 w 5649"/>
                  <a:gd name="T15" fmla="*/ 3745 h 5394"/>
                  <a:gd name="T16" fmla="*/ 3986 w 5649"/>
                  <a:gd name="T17" fmla="*/ 3468 h 5394"/>
                  <a:gd name="T18" fmla="*/ 3953 w 5649"/>
                  <a:gd name="T19" fmla="*/ 3163 h 5394"/>
                  <a:gd name="T20" fmla="*/ 3806 w 5649"/>
                  <a:gd name="T21" fmla="*/ 2930 h 5394"/>
                  <a:gd name="T22" fmla="*/ 3581 w 5649"/>
                  <a:gd name="T23" fmla="*/ 2814 h 5394"/>
                  <a:gd name="T24" fmla="*/ 2006 w 5649"/>
                  <a:gd name="T25" fmla="*/ 1443 h 5394"/>
                  <a:gd name="T26" fmla="*/ 1797 w 5649"/>
                  <a:gd name="T27" fmla="*/ 1592 h 5394"/>
                  <a:gd name="T28" fmla="*/ 1675 w 5649"/>
                  <a:gd name="T29" fmla="*/ 1849 h 5394"/>
                  <a:gd name="T30" fmla="*/ 1675 w 5649"/>
                  <a:gd name="T31" fmla="*/ 2157 h 5394"/>
                  <a:gd name="T32" fmla="*/ 1797 w 5649"/>
                  <a:gd name="T33" fmla="*/ 2414 h 5394"/>
                  <a:gd name="T34" fmla="*/ 2006 w 5649"/>
                  <a:gd name="T35" fmla="*/ 2563 h 5394"/>
                  <a:gd name="T36" fmla="*/ 2257 w 5649"/>
                  <a:gd name="T37" fmla="*/ 2563 h 5394"/>
                  <a:gd name="T38" fmla="*/ 2465 w 5649"/>
                  <a:gd name="T39" fmla="*/ 2414 h 5394"/>
                  <a:gd name="T40" fmla="*/ 2586 w 5649"/>
                  <a:gd name="T41" fmla="*/ 2157 h 5394"/>
                  <a:gd name="T42" fmla="*/ 2586 w 5649"/>
                  <a:gd name="T43" fmla="*/ 1849 h 5394"/>
                  <a:gd name="T44" fmla="*/ 2465 w 5649"/>
                  <a:gd name="T45" fmla="*/ 1592 h 5394"/>
                  <a:gd name="T46" fmla="*/ 2257 w 5649"/>
                  <a:gd name="T47" fmla="*/ 1443 h 5394"/>
                  <a:gd name="T48" fmla="*/ 3638 w 5649"/>
                  <a:gd name="T49" fmla="*/ 1357 h 5394"/>
                  <a:gd name="T50" fmla="*/ 1845 w 5649"/>
                  <a:gd name="T51" fmla="*/ 3790 h 5394"/>
                  <a:gd name="T52" fmla="*/ 1822 w 5649"/>
                  <a:gd name="T53" fmla="*/ 3924 h 5394"/>
                  <a:gd name="T54" fmla="*/ 1910 w 5649"/>
                  <a:gd name="T55" fmla="*/ 4026 h 5394"/>
                  <a:gd name="T56" fmla="*/ 2045 w 5649"/>
                  <a:gd name="T57" fmla="*/ 4021 h 5394"/>
                  <a:gd name="T58" fmla="*/ 3821 w 5649"/>
                  <a:gd name="T59" fmla="*/ 1571 h 5394"/>
                  <a:gd name="T60" fmla="*/ 3814 w 5649"/>
                  <a:gd name="T61" fmla="*/ 1436 h 5394"/>
                  <a:gd name="T62" fmla="*/ 3708 w 5649"/>
                  <a:gd name="T63" fmla="*/ 1357 h 5394"/>
                  <a:gd name="T64" fmla="*/ 3698 w 5649"/>
                  <a:gd name="T65" fmla="*/ 9 h 5394"/>
                  <a:gd name="T66" fmla="*/ 3801 w 5649"/>
                  <a:gd name="T67" fmla="*/ 93 h 5394"/>
                  <a:gd name="T68" fmla="*/ 4998 w 5649"/>
                  <a:gd name="T69" fmla="*/ 963 h 5394"/>
                  <a:gd name="T70" fmla="*/ 5109 w 5649"/>
                  <a:gd name="T71" fmla="*/ 1035 h 5394"/>
                  <a:gd name="T72" fmla="*/ 5143 w 5649"/>
                  <a:gd name="T73" fmla="*/ 1164 h 5394"/>
                  <a:gd name="T74" fmla="*/ 5601 w 5649"/>
                  <a:gd name="T75" fmla="*/ 2572 h 5394"/>
                  <a:gd name="T76" fmla="*/ 5649 w 5649"/>
                  <a:gd name="T77" fmla="*/ 2697 h 5394"/>
                  <a:gd name="T78" fmla="*/ 5601 w 5649"/>
                  <a:gd name="T79" fmla="*/ 2820 h 5394"/>
                  <a:gd name="T80" fmla="*/ 5143 w 5649"/>
                  <a:gd name="T81" fmla="*/ 4229 h 5394"/>
                  <a:gd name="T82" fmla="*/ 5109 w 5649"/>
                  <a:gd name="T83" fmla="*/ 4357 h 5394"/>
                  <a:gd name="T84" fmla="*/ 4998 w 5649"/>
                  <a:gd name="T85" fmla="*/ 4429 h 5394"/>
                  <a:gd name="T86" fmla="*/ 3795 w 5649"/>
                  <a:gd name="T87" fmla="*/ 5308 h 5394"/>
                  <a:gd name="T88" fmla="*/ 3669 w 5649"/>
                  <a:gd name="T89" fmla="*/ 5390 h 5394"/>
                  <a:gd name="T90" fmla="*/ 3535 w 5649"/>
                  <a:gd name="T91" fmla="*/ 5359 h 5394"/>
                  <a:gd name="T92" fmla="*/ 2052 w 5649"/>
                  <a:gd name="T93" fmla="*/ 5387 h 5394"/>
                  <a:gd name="T94" fmla="*/ 1920 w 5649"/>
                  <a:gd name="T95" fmla="*/ 5370 h 5394"/>
                  <a:gd name="T96" fmla="*/ 1834 w 5649"/>
                  <a:gd name="T97" fmla="*/ 5269 h 5394"/>
                  <a:gd name="T98" fmla="*/ 618 w 5649"/>
                  <a:gd name="T99" fmla="*/ 4419 h 5394"/>
                  <a:gd name="T100" fmla="*/ 522 w 5649"/>
                  <a:gd name="T101" fmla="*/ 4328 h 5394"/>
                  <a:gd name="T102" fmla="*/ 512 w 5649"/>
                  <a:gd name="T103" fmla="*/ 4196 h 5394"/>
                  <a:gd name="T104" fmla="*/ 27 w 5649"/>
                  <a:gd name="T105" fmla="*/ 2793 h 5394"/>
                  <a:gd name="T106" fmla="*/ 3 w 5649"/>
                  <a:gd name="T107" fmla="*/ 2663 h 5394"/>
                  <a:gd name="T108" fmla="*/ 74 w 5649"/>
                  <a:gd name="T109" fmla="*/ 2550 h 5394"/>
                  <a:gd name="T110" fmla="*/ 505 w 5649"/>
                  <a:gd name="T111" fmla="*/ 1129 h 5394"/>
                  <a:gd name="T112" fmla="*/ 562 w 5649"/>
                  <a:gd name="T113" fmla="*/ 1010 h 5394"/>
                  <a:gd name="T114" fmla="*/ 685 w 5649"/>
                  <a:gd name="T115" fmla="*/ 960 h 5394"/>
                  <a:gd name="T116" fmla="*/ 1879 w 5649"/>
                  <a:gd name="T117" fmla="*/ 52 h 5394"/>
                  <a:gd name="T118" fmla="*/ 2019 w 5649"/>
                  <a:gd name="T119" fmla="*/ 0 h 5394"/>
                  <a:gd name="T120" fmla="*/ 2824 w 5649"/>
                  <a:gd name="T121" fmla="*/ 530 h 5394"/>
                  <a:gd name="T122" fmla="*/ 3629 w 5649"/>
                  <a:gd name="T123" fmla="*/ 0 h 5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649" h="5394">
                    <a:moveTo>
                      <a:pt x="3518" y="2808"/>
                    </a:moveTo>
                    <a:lnTo>
                      <a:pt x="3453" y="2814"/>
                    </a:lnTo>
                    <a:lnTo>
                      <a:pt x="3391" y="2829"/>
                    </a:lnTo>
                    <a:lnTo>
                      <a:pt x="3333" y="2855"/>
                    </a:lnTo>
                    <a:lnTo>
                      <a:pt x="3278" y="2887"/>
                    </a:lnTo>
                    <a:lnTo>
                      <a:pt x="3228" y="2930"/>
                    </a:lnTo>
                    <a:lnTo>
                      <a:pt x="3184" y="2978"/>
                    </a:lnTo>
                    <a:lnTo>
                      <a:pt x="3143" y="3035"/>
                    </a:lnTo>
                    <a:lnTo>
                      <a:pt x="3109" y="3096"/>
                    </a:lnTo>
                    <a:lnTo>
                      <a:pt x="3081" y="3163"/>
                    </a:lnTo>
                    <a:lnTo>
                      <a:pt x="3062" y="3235"/>
                    </a:lnTo>
                    <a:lnTo>
                      <a:pt x="3049" y="3310"/>
                    </a:lnTo>
                    <a:lnTo>
                      <a:pt x="3045" y="3389"/>
                    </a:lnTo>
                    <a:lnTo>
                      <a:pt x="3049" y="3468"/>
                    </a:lnTo>
                    <a:lnTo>
                      <a:pt x="3062" y="3543"/>
                    </a:lnTo>
                    <a:lnTo>
                      <a:pt x="3081" y="3615"/>
                    </a:lnTo>
                    <a:lnTo>
                      <a:pt x="3109" y="3682"/>
                    </a:lnTo>
                    <a:lnTo>
                      <a:pt x="3143" y="3745"/>
                    </a:lnTo>
                    <a:lnTo>
                      <a:pt x="3184" y="3800"/>
                    </a:lnTo>
                    <a:lnTo>
                      <a:pt x="3228" y="3850"/>
                    </a:lnTo>
                    <a:lnTo>
                      <a:pt x="3278" y="3891"/>
                    </a:lnTo>
                    <a:lnTo>
                      <a:pt x="3333" y="3925"/>
                    </a:lnTo>
                    <a:lnTo>
                      <a:pt x="3391" y="3949"/>
                    </a:lnTo>
                    <a:lnTo>
                      <a:pt x="3453" y="3965"/>
                    </a:lnTo>
                    <a:lnTo>
                      <a:pt x="3518" y="3972"/>
                    </a:lnTo>
                    <a:lnTo>
                      <a:pt x="3581" y="3965"/>
                    </a:lnTo>
                    <a:lnTo>
                      <a:pt x="3643" y="3949"/>
                    </a:lnTo>
                    <a:lnTo>
                      <a:pt x="3701" y="3925"/>
                    </a:lnTo>
                    <a:lnTo>
                      <a:pt x="3756" y="3891"/>
                    </a:lnTo>
                    <a:lnTo>
                      <a:pt x="3806" y="3850"/>
                    </a:lnTo>
                    <a:lnTo>
                      <a:pt x="3852" y="3800"/>
                    </a:lnTo>
                    <a:lnTo>
                      <a:pt x="3891" y="3745"/>
                    </a:lnTo>
                    <a:lnTo>
                      <a:pt x="3926" y="3682"/>
                    </a:lnTo>
                    <a:lnTo>
                      <a:pt x="3953" y="3615"/>
                    </a:lnTo>
                    <a:lnTo>
                      <a:pt x="3974" y="3543"/>
                    </a:lnTo>
                    <a:lnTo>
                      <a:pt x="3986" y="3468"/>
                    </a:lnTo>
                    <a:lnTo>
                      <a:pt x="3991" y="3389"/>
                    </a:lnTo>
                    <a:lnTo>
                      <a:pt x="3986" y="3310"/>
                    </a:lnTo>
                    <a:lnTo>
                      <a:pt x="3974" y="3235"/>
                    </a:lnTo>
                    <a:lnTo>
                      <a:pt x="3953" y="3163"/>
                    </a:lnTo>
                    <a:lnTo>
                      <a:pt x="3926" y="3096"/>
                    </a:lnTo>
                    <a:lnTo>
                      <a:pt x="3891" y="3035"/>
                    </a:lnTo>
                    <a:lnTo>
                      <a:pt x="3852" y="2978"/>
                    </a:lnTo>
                    <a:lnTo>
                      <a:pt x="3806" y="2930"/>
                    </a:lnTo>
                    <a:lnTo>
                      <a:pt x="3756" y="2887"/>
                    </a:lnTo>
                    <a:lnTo>
                      <a:pt x="3701" y="2855"/>
                    </a:lnTo>
                    <a:lnTo>
                      <a:pt x="3643" y="2829"/>
                    </a:lnTo>
                    <a:lnTo>
                      <a:pt x="3581" y="2814"/>
                    </a:lnTo>
                    <a:lnTo>
                      <a:pt x="3518" y="2808"/>
                    </a:lnTo>
                    <a:close/>
                    <a:moveTo>
                      <a:pt x="2131" y="1421"/>
                    </a:moveTo>
                    <a:lnTo>
                      <a:pt x="2067" y="1428"/>
                    </a:lnTo>
                    <a:lnTo>
                      <a:pt x="2006" y="1443"/>
                    </a:lnTo>
                    <a:lnTo>
                      <a:pt x="1947" y="1467"/>
                    </a:lnTo>
                    <a:lnTo>
                      <a:pt x="1893" y="1501"/>
                    </a:lnTo>
                    <a:lnTo>
                      <a:pt x="1843" y="1542"/>
                    </a:lnTo>
                    <a:lnTo>
                      <a:pt x="1797" y="1592"/>
                    </a:lnTo>
                    <a:lnTo>
                      <a:pt x="1757" y="1647"/>
                    </a:lnTo>
                    <a:lnTo>
                      <a:pt x="1723" y="1710"/>
                    </a:lnTo>
                    <a:lnTo>
                      <a:pt x="1696" y="1777"/>
                    </a:lnTo>
                    <a:lnTo>
                      <a:pt x="1675" y="1849"/>
                    </a:lnTo>
                    <a:lnTo>
                      <a:pt x="1663" y="1924"/>
                    </a:lnTo>
                    <a:lnTo>
                      <a:pt x="1658" y="2003"/>
                    </a:lnTo>
                    <a:lnTo>
                      <a:pt x="1663" y="2082"/>
                    </a:lnTo>
                    <a:lnTo>
                      <a:pt x="1675" y="2157"/>
                    </a:lnTo>
                    <a:lnTo>
                      <a:pt x="1696" y="2229"/>
                    </a:lnTo>
                    <a:lnTo>
                      <a:pt x="1723" y="2296"/>
                    </a:lnTo>
                    <a:lnTo>
                      <a:pt x="1757" y="2358"/>
                    </a:lnTo>
                    <a:lnTo>
                      <a:pt x="1797" y="2414"/>
                    </a:lnTo>
                    <a:lnTo>
                      <a:pt x="1843" y="2462"/>
                    </a:lnTo>
                    <a:lnTo>
                      <a:pt x="1893" y="2505"/>
                    </a:lnTo>
                    <a:lnTo>
                      <a:pt x="1947" y="2538"/>
                    </a:lnTo>
                    <a:lnTo>
                      <a:pt x="2006" y="2563"/>
                    </a:lnTo>
                    <a:lnTo>
                      <a:pt x="2067" y="2579"/>
                    </a:lnTo>
                    <a:lnTo>
                      <a:pt x="2131" y="2584"/>
                    </a:lnTo>
                    <a:lnTo>
                      <a:pt x="2196" y="2579"/>
                    </a:lnTo>
                    <a:lnTo>
                      <a:pt x="2257" y="2563"/>
                    </a:lnTo>
                    <a:lnTo>
                      <a:pt x="2316" y="2538"/>
                    </a:lnTo>
                    <a:lnTo>
                      <a:pt x="2370" y="2505"/>
                    </a:lnTo>
                    <a:lnTo>
                      <a:pt x="2420" y="2462"/>
                    </a:lnTo>
                    <a:lnTo>
                      <a:pt x="2465" y="2414"/>
                    </a:lnTo>
                    <a:lnTo>
                      <a:pt x="2506" y="2358"/>
                    </a:lnTo>
                    <a:lnTo>
                      <a:pt x="2540" y="2296"/>
                    </a:lnTo>
                    <a:lnTo>
                      <a:pt x="2567" y="2229"/>
                    </a:lnTo>
                    <a:lnTo>
                      <a:pt x="2586" y="2157"/>
                    </a:lnTo>
                    <a:lnTo>
                      <a:pt x="2600" y="2082"/>
                    </a:lnTo>
                    <a:lnTo>
                      <a:pt x="2603" y="2003"/>
                    </a:lnTo>
                    <a:lnTo>
                      <a:pt x="2600" y="1924"/>
                    </a:lnTo>
                    <a:lnTo>
                      <a:pt x="2586" y="1849"/>
                    </a:lnTo>
                    <a:lnTo>
                      <a:pt x="2567" y="1777"/>
                    </a:lnTo>
                    <a:lnTo>
                      <a:pt x="2540" y="1710"/>
                    </a:lnTo>
                    <a:lnTo>
                      <a:pt x="2506" y="1647"/>
                    </a:lnTo>
                    <a:lnTo>
                      <a:pt x="2465" y="1592"/>
                    </a:lnTo>
                    <a:lnTo>
                      <a:pt x="2420" y="1542"/>
                    </a:lnTo>
                    <a:lnTo>
                      <a:pt x="2370" y="1501"/>
                    </a:lnTo>
                    <a:lnTo>
                      <a:pt x="2316" y="1467"/>
                    </a:lnTo>
                    <a:lnTo>
                      <a:pt x="2257" y="1443"/>
                    </a:lnTo>
                    <a:lnTo>
                      <a:pt x="2196" y="1428"/>
                    </a:lnTo>
                    <a:lnTo>
                      <a:pt x="2131" y="1421"/>
                    </a:lnTo>
                    <a:close/>
                    <a:moveTo>
                      <a:pt x="3676" y="1354"/>
                    </a:moveTo>
                    <a:lnTo>
                      <a:pt x="3638" y="1357"/>
                    </a:lnTo>
                    <a:lnTo>
                      <a:pt x="3604" y="1371"/>
                    </a:lnTo>
                    <a:lnTo>
                      <a:pt x="3573" y="1392"/>
                    </a:lnTo>
                    <a:lnTo>
                      <a:pt x="3547" y="1419"/>
                    </a:lnTo>
                    <a:lnTo>
                      <a:pt x="1845" y="3790"/>
                    </a:lnTo>
                    <a:lnTo>
                      <a:pt x="1827" y="3821"/>
                    </a:lnTo>
                    <a:lnTo>
                      <a:pt x="1817" y="3855"/>
                    </a:lnTo>
                    <a:lnTo>
                      <a:pt x="1815" y="3889"/>
                    </a:lnTo>
                    <a:lnTo>
                      <a:pt x="1822" y="3924"/>
                    </a:lnTo>
                    <a:lnTo>
                      <a:pt x="1834" y="3956"/>
                    </a:lnTo>
                    <a:lnTo>
                      <a:pt x="1855" y="3985"/>
                    </a:lnTo>
                    <a:lnTo>
                      <a:pt x="1881" y="4009"/>
                    </a:lnTo>
                    <a:lnTo>
                      <a:pt x="1910" y="4026"/>
                    </a:lnTo>
                    <a:lnTo>
                      <a:pt x="1941" y="4035"/>
                    </a:lnTo>
                    <a:lnTo>
                      <a:pt x="1973" y="4038"/>
                    </a:lnTo>
                    <a:lnTo>
                      <a:pt x="2011" y="4035"/>
                    </a:lnTo>
                    <a:lnTo>
                      <a:pt x="2045" y="4021"/>
                    </a:lnTo>
                    <a:lnTo>
                      <a:pt x="2076" y="4001"/>
                    </a:lnTo>
                    <a:lnTo>
                      <a:pt x="2102" y="3973"/>
                    </a:lnTo>
                    <a:lnTo>
                      <a:pt x="3804" y="1602"/>
                    </a:lnTo>
                    <a:lnTo>
                      <a:pt x="3821" y="1571"/>
                    </a:lnTo>
                    <a:lnTo>
                      <a:pt x="3831" y="1537"/>
                    </a:lnTo>
                    <a:lnTo>
                      <a:pt x="3833" y="1503"/>
                    </a:lnTo>
                    <a:lnTo>
                      <a:pt x="3828" y="1469"/>
                    </a:lnTo>
                    <a:lnTo>
                      <a:pt x="3814" y="1436"/>
                    </a:lnTo>
                    <a:lnTo>
                      <a:pt x="3794" y="1407"/>
                    </a:lnTo>
                    <a:lnTo>
                      <a:pt x="3768" y="1383"/>
                    </a:lnTo>
                    <a:lnTo>
                      <a:pt x="3739" y="1366"/>
                    </a:lnTo>
                    <a:lnTo>
                      <a:pt x="3708" y="1357"/>
                    </a:lnTo>
                    <a:lnTo>
                      <a:pt x="3676" y="1354"/>
                    </a:lnTo>
                    <a:close/>
                    <a:moveTo>
                      <a:pt x="3629" y="0"/>
                    </a:moveTo>
                    <a:lnTo>
                      <a:pt x="3664" y="0"/>
                    </a:lnTo>
                    <a:lnTo>
                      <a:pt x="3698" y="9"/>
                    </a:lnTo>
                    <a:lnTo>
                      <a:pt x="3729" y="23"/>
                    </a:lnTo>
                    <a:lnTo>
                      <a:pt x="3756" y="42"/>
                    </a:lnTo>
                    <a:lnTo>
                      <a:pt x="3780" y="66"/>
                    </a:lnTo>
                    <a:lnTo>
                      <a:pt x="3801" y="93"/>
                    </a:lnTo>
                    <a:lnTo>
                      <a:pt x="3814" y="124"/>
                    </a:lnTo>
                    <a:lnTo>
                      <a:pt x="4097" y="944"/>
                    </a:lnTo>
                    <a:lnTo>
                      <a:pt x="4963" y="960"/>
                    </a:lnTo>
                    <a:lnTo>
                      <a:pt x="4998" y="963"/>
                    </a:lnTo>
                    <a:lnTo>
                      <a:pt x="5030" y="974"/>
                    </a:lnTo>
                    <a:lnTo>
                      <a:pt x="5059" y="989"/>
                    </a:lnTo>
                    <a:lnTo>
                      <a:pt x="5087" y="1010"/>
                    </a:lnTo>
                    <a:lnTo>
                      <a:pt x="5109" y="1035"/>
                    </a:lnTo>
                    <a:lnTo>
                      <a:pt x="5126" y="1064"/>
                    </a:lnTo>
                    <a:lnTo>
                      <a:pt x="5138" y="1097"/>
                    </a:lnTo>
                    <a:lnTo>
                      <a:pt x="5143" y="1129"/>
                    </a:lnTo>
                    <a:lnTo>
                      <a:pt x="5143" y="1164"/>
                    </a:lnTo>
                    <a:lnTo>
                      <a:pt x="5136" y="1196"/>
                    </a:lnTo>
                    <a:lnTo>
                      <a:pt x="4885" y="2027"/>
                    </a:lnTo>
                    <a:lnTo>
                      <a:pt x="5575" y="2550"/>
                    </a:lnTo>
                    <a:lnTo>
                      <a:pt x="5601" y="2572"/>
                    </a:lnTo>
                    <a:lnTo>
                      <a:pt x="5621" y="2599"/>
                    </a:lnTo>
                    <a:lnTo>
                      <a:pt x="5637" y="2630"/>
                    </a:lnTo>
                    <a:lnTo>
                      <a:pt x="5645" y="2663"/>
                    </a:lnTo>
                    <a:lnTo>
                      <a:pt x="5649" y="2697"/>
                    </a:lnTo>
                    <a:lnTo>
                      <a:pt x="5645" y="2730"/>
                    </a:lnTo>
                    <a:lnTo>
                      <a:pt x="5637" y="2762"/>
                    </a:lnTo>
                    <a:lnTo>
                      <a:pt x="5621" y="2793"/>
                    </a:lnTo>
                    <a:lnTo>
                      <a:pt x="5601" y="2820"/>
                    </a:lnTo>
                    <a:lnTo>
                      <a:pt x="5575" y="2843"/>
                    </a:lnTo>
                    <a:lnTo>
                      <a:pt x="4885" y="3365"/>
                    </a:lnTo>
                    <a:lnTo>
                      <a:pt x="5136" y="4196"/>
                    </a:lnTo>
                    <a:lnTo>
                      <a:pt x="5143" y="4229"/>
                    </a:lnTo>
                    <a:lnTo>
                      <a:pt x="5143" y="4263"/>
                    </a:lnTo>
                    <a:lnTo>
                      <a:pt x="5138" y="4295"/>
                    </a:lnTo>
                    <a:lnTo>
                      <a:pt x="5126" y="4328"/>
                    </a:lnTo>
                    <a:lnTo>
                      <a:pt x="5109" y="4357"/>
                    </a:lnTo>
                    <a:lnTo>
                      <a:pt x="5087" y="4383"/>
                    </a:lnTo>
                    <a:lnTo>
                      <a:pt x="5059" y="4403"/>
                    </a:lnTo>
                    <a:lnTo>
                      <a:pt x="5030" y="4419"/>
                    </a:lnTo>
                    <a:lnTo>
                      <a:pt x="4998" y="4429"/>
                    </a:lnTo>
                    <a:lnTo>
                      <a:pt x="4963" y="4432"/>
                    </a:lnTo>
                    <a:lnTo>
                      <a:pt x="4097" y="4450"/>
                    </a:lnTo>
                    <a:lnTo>
                      <a:pt x="3814" y="5269"/>
                    </a:lnTo>
                    <a:lnTo>
                      <a:pt x="3795" y="5308"/>
                    </a:lnTo>
                    <a:lnTo>
                      <a:pt x="3770" y="5340"/>
                    </a:lnTo>
                    <a:lnTo>
                      <a:pt x="3735" y="5366"/>
                    </a:lnTo>
                    <a:lnTo>
                      <a:pt x="3698" y="5383"/>
                    </a:lnTo>
                    <a:lnTo>
                      <a:pt x="3669" y="5390"/>
                    </a:lnTo>
                    <a:lnTo>
                      <a:pt x="3641" y="5394"/>
                    </a:lnTo>
                    <a:lnTo>
                      <a:pt x="3604" y="5388"/>
                    </a:lnTo>
                    <a:lnTo>
                      <a:pt x="3568" y="5378"/>
                    </a:lnTo>
                    <a:lnTo>
                      <a:pt x="3535" y="5359"/>
                    </a:lnTo>
                    <a:lnTo>
                      <a:pt x="2824" y="4862"/>
                    </a:lnTo>
                    <a:lnTo>
                      <a:pt x="2114" y="5359"/>
                    </a:lnTo>
                    <a:lnTo>
                      <a:pt x="2084" y="5376"/>
                    </a:lnTo>
                    <a:lnTo>
                      <a:pt x="2052" y="5387"/>
                    </a:lnTo>
                    <a:lnTo>
                      <a:pt x="2019" y="5392"/>
                    </a:lnTo>
                    <a:lnTo>
                      <a:pt x="1985" y="5392"/>
                    </a:lnTo>
                    <a:lnTo>
                      <a:pt x="1951" y="5383"/>
                    </a:lnTo>
                    <a:lnTo>
                      <a:pt x="1920" y="5370"/>
                    </a:lnTo>
                    <a:lnTo>
                      <a:pt x="1893" y="5351"/>
                    </a:lnTo>
                    <a:lnTo>
                      <a:pt x="1869" y="5328"/>
                    </a:lnTo>
                    <a:lnTo>
                      <a:pt x="1848" y="5299"/>
                    </a:lnTo>
                    <a:lnTo>
                      <a:pt x="1834" y="5269"/>
                    </a:lnTo>
                    <a:lnTo>
                      <a:pt x="1552" y="4450"/>
                    </a:lnTo>
                    <a:lnTo>
                      <a:pt x="685" y="4432"/>
                    </a:lnTo>
                    <a:lnTo>
                      <a:pt x="651" y="4429"/>
                    </a:lnTo>
                    <a:lnTo>
                      <a:pt x="618" y="4419"/>
                    </a:lnTo>
                    <a:lnTo>
                      <a:pt x="589" y="4403"/>
                    </a:lnTo>
                    <a:lnTo>
                      <a:pt x="562" y="4383"/>
                    </a:lnTo>
                    <a:lnTo>
                      <a:pt x="540" y="4357"/>
                    </a:lnTo>
                    <a:lnTo>
                      <a:pt x="522" y="4328"/>
                    </a:lnTo>
                    <a:lnTo>
                      <a:pt x="510" y="4295"/>
                    </a:lnTo>
                    <a:lnTo>
                      <a:pt x="505" y="4263"/>
                    </a:lnTo>
                    <a:lnTo>
                      <a:pt x="505" y="4229"/>
                    </a:lnTo>
                    <a:lnTo>
                      <a:pt x="512" y="4196"/>
                    </a:lnTo>
                    <a:lnTo>
                      <a:pt x="764" y="3365"/>
                    </a:lnTo>
                    <a:lnTo>
                      <a:pt x="74" y="2843"/>
                    </a:lnTo>
                    <a:lnTo>
                      <a:pt x="48" y="2820"/>
                    </a:lnTo>
                    <a:lnTo>
                      <a:pt x="27" y="2793"/>
                    </a:lnTo>
                    <a:lnTo>
                      <a:pt x="12" y="2762"/>
                    </a:lnTo>
                    <a:lnTo>
                      <a:pt x="3" y="2730"/>
                    </a:lnTo>
                    <a:lnTo>
                      <a:pt x="0" y="2697"/>
                    </a:lnTo>
                    <a:lnTo>
                      <a:pt x="3" y="2663"/>
                    </a:lnTo>
                    <a:lnTo>
                      <a:pt x="12" y="2630"/>
                    </a:lnTo>
                    <a:lnTo>
                      <a:pt x="27" y="2599"/>
                    </a:lnTo>
                    <a:lnTo>
                      <a:pt x="48" y="2572"/>
                    </a:lnTo>
                    <a:lnTo>
                      <a:pt x="74" y="2550"/>
                    </a:lnTo>
                    <a:lnTo>
                      <a:pt x="764" y="2027"/>
                    </a:lnTo>
                    <a:lnTo>
                      <a:pt x="512" y="1196"/>
                    </a:lnTo>
                    <a:lnTo>
                      <a:pt x="505" y="1164"/>
                    </a:lnTo>
                    <a:lnTo>
                      <a:pt x="505" y="1129"/>
                    </a:lnTo>
                    <a:lnTo>
                      <a:pt x="510" y="1097"/>
                    </a:lnTo>
                    <a:lnTo>
                      <a:pt x="522" y="1064"/>
                    </a:lnTo>
                    <a:lnTo>
                      <a:pt x="540" y="1035"/>
                    </a:lnTo>
                    <a:lnTo>
                      <a:pt x="562" y="1010"/>
                    </a:lnTo>
                    <a:lnTo>
                      <a:pt x="589" y="989"/>
                    </a:lnTo>
                    <a:lnTo>
                      <a:pt x="618" y="974"/>
                    </a:lnTo>
                    <a:lnTo>
                      <a:pt x="651" y="963"/>
                    </a:lnTo>
                    <a:lnTo>
                      <a:pt x="685" y="960"/>
                    </a:lnTo>
                    <a:lnTo>
                      <a:pt x="1552" y="944"/>
                    </a:lnTo>
                    <a:lnTo>
                      <a:pt x="1834" y="124"/>
                    </a:lnTo>
                    <a:lnTo>
                      <a:pt x="1853" y="84"/>
                    </a:lnTo>
                    <a:lnTo>
                      <a:pt x="1879" y="52"/>
                    </a:lnTo>
                    <a:lnTo>
                      <a:pt x="1913" y="26"/>
                    </a:lnTo>
                    <a:lnTo>
                      <a:pt x="1951" y="9"/>
                    </a:lnTo>
                    <a:lnTo>
                      <a:pt x="1985" y="0"/>
                    </a:lnTo>
                    <a:lnTo>
                      <a:pt x="2019" y="0"/>
                    </a:lnTo>
                    <a:lnTo>
                      <a:pt x="2052" y="6"/>
                    </a:lnTo>
                    <a:lnTo>
                      <a:pt x="2084" y="16"/>
                    </a:lnTo>
                    <a:lnTo>
                      <a:pt x="2114" y="33"/>
                    </a:lnTo>
                    <a:lnTo>
                      <a:pt x="2824" y="530"/>
                    </a:lnTo>
                    <a:lnTo>
                      <a:pt x="3535" y="33"/>
                    </a:lnTo>
                    <a:lnTo>
                      <a:pt x="3564" y="16"/>
                    </a:lnTo>
                    <a:lnTo>
                      <a:pt x="3597" y="6"/>
                    </a:lnTo>
                    <a:lnTo>
                      <a:pt x="362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3" name="Group 62"/>
          <p:cNvGrpSpPr/>
          <p:nvPr/>
        </p:nvGrpSpPr>
        <p:grpSpPr>
          <a:xfrm>
            <a:off x="1839331" y="993489"/>
            <a:ext cx="2379442" cy="1526690"/>
            <a:chOff x="1839331" y="993489"/>
            <a:chExt cx="2379442" cy="1526690"/>
          </a:xfrm>
        </p:grpSpPr>
        <p:sp>
          <p:nvSpPr>
            <p:cNvPr id="24" name="Rectangle 23"/>
            <p:cNvSpPr/>
            <p:nvPr/>
          </p:nvSpPr>
          <p:spPr>
            <a:xfrm>
              <a:off x="1839331" y="1596849"/>
              <a:ext cx="2379442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36"/>
            <p:cNvSpPr>
              <a:spLocks noEditPoints="1"/>
            </p:cNvSpPr>
            <p:nvPr/>
          </p:nvSpPr>
          <p:spPr bwMode="auto">
            <a:xfrm>
              <a:off x="3053116" y="993489"/>
              <a:ext cx="616516" cy="587342"/>
            </a:xfrm>
            <a:custGeom>
              <a:avLst/>
              <a:gdLst>
                <a:gd name="T0" fmla="*/ 4012 w 5134"/>
                <a:gd name="T1" fmla="*/ 4295 h 4659"/>
                <a:gd name="T2" fmla="*/ 5112 w 5134"/>
                <a:gd name="T3" fmla="*/ 4384 h 4659"/>
                <a:gd name="T4" fmla="*/ 3435 w 5134"/>
                <a:gd name="T5" fmla="*/ 4636 h 4659"/>
                <a:gd name="T6" fmla="*/ 2736 w 5134"/>
                <a:gd name="T7" fmla="*/ 3630 h 4659"/>
                <a:gd name="T8" fmla="*/ 4552 w 5134"/>
                <a:gd name="T9" fmla="*/ 3793 h 4659"/>
                <a:gd name="T10" fmla="*/ 4882 w 5134"/>
                <a:gd name="T11" fmla="*/ 4075 h 4659"/>
                <a:gd name="T12" fmla="*/ 2975 w 5134"/>
                <a:gd name="T13" fmla="*/ 4098 h 4659"/>
                <a:gd name="T14" fmla="*/ 405 w 5134"/>
                <a:gd name="T15" fmla="*/ 3528 h 4659"/>
                <a:gd name="T16" fmla="*/ 2296 w 5134"/>
                <a:gd name="T17" fmla="*/ 3457 h 4659"/>
                <a:gd name="T18" fmla="*/ 1804 w 5134"/>
                <a:gd name="T19" fmla="*/ 3944 h 4659"/>
                <a:gd name="T20" fmla="*/ 50 w 5134"/>
                <a:gd name="T21" fmla="*/ 3735 h 4659"/>
                <a:gd name="T22" fmla="*/ 3543 w 5134"/>
                <a:gd name="T23" fmla="*/ 3374 h 4659"/>
                <a:gd name="T24" fmla="*/ 5129 w 5134"/>
                <a:gd name="T25" fmla="*/ 3080 h 4659"/>
                <a:gd name="T26" fmla="*/ 3892 w 5134"/>
                <a:gd name="T27" fmla="*/ 3751 h 4659"/>
                <a:gd name="T28" fmla="*/ 0 w 5134"/>
                <a:gd name="T29" fmla="*/ 2833 h 4659"/>
                <a:gd name="T30" fmla="*/ 1478 w 5134"/>
                <a:gd name="T31" fmla="*/ 3166 h 4659"/>
                <a:gd name="T32" fmla="*/ 2436 w 5134"/>
                <a:gd name="T33" fmla="*/ 3292 h 4659"/>
                <a:gd name="T34" fmla="*/ 682 w 5134"/>
                <a:gd name="T35" fmla="*/ 3500 h 4659"/>
                <a:gd name="T36" fmla="*/ 2783 w 5134"/>
                <a:gd name="T37" fmla="*/ 2745 h 4659"/>
                <a:gd name="T38" fmla="*/ 4644 w 5134"/>
                <a:gd name="T39" fmla="*/ 2863 h 4659"/>
                <a:gd name="T40" fmla="*/ 4810 w 5134"/>
                <a:gd name="T41" fmla="*/ 3184 h 4659"/>
                <a:gd name="T42" fmla="*/ 2903 w 5134"/>
                <a:gd name="T43" fmla="*/ 3160 h 4659"/>
                <a:gd name="T44" fmla="*/ 4361 w 5134"/>
                <a:gd name="T45" fmla="*/ 2541 h 4659"/>
                <a:gd name="T46" fmla="*/ 325 w 5134"/>
                <a:gd name="T47" fmla="*/ 2618 h 4659"/>
                <a:gd name="T48" fmla="*/ 2232 w 5134"/>
                <a:gd name="T49" fmla="*/ 2594 h 4659"/>
                <a:gd name="T50" fmla="*/ 1902 w 5134"/>
                <a:gd name="T51" fmla="*/ 3039 h 4659"/>
                <a:gd name="T52" fmla="*/ 88 w 5134"/>
                <a:gd name="T53" fmla="*/ 2876 h 4659"/>
                <a:gd name="T54" fmla="*/ 5048 w 5134"/>
                <a:gd name="T55" fmla="*/ 2398 h 4659"/>
                <a:gd name="T56" fmla="*/ 4128 w 5134"/>
                <a:gd name="T57" fmla="*/ 2857 h 4659"/>
                <a:gd name="T58" fmla="*/ 2650 w 5134"/>
                <a:gd name="T59" fmla="*/ 2522 h 4659"/>
                <a:gd name="T60" fmla="*/ 2778 w 5134"/>
                <a:gd name="T61" fmla="*/ 2076 h 4659"/>
                <a:gd name="T62" fmla="*/ 253 w 5134"/>
                <a:gd name="T63" fmla="*/ 2143 h 4659"/>
                <a:gd name="T64" fmla="*/ 2160 w 5134"/>
                <a:gd name="T65" fmla="*/ 2167 h 4659"/>
                <a:gd name="T66" fmla="*/ 1994 w 5134"/>
                <a:gd name="T67" fmla="*/ 2571 h 4659"/>
                <a:gd name="T68" fmla="*/ 133 w 5134"/>
                <a:gd name="T69" fmla="*/ 2454 h 4659"/>
                <a:gd name="T70" fmla="*/ 4430 w 5134"/>
                <a:gd name="T71" fmla="*/ 1945 h 4659"/>
                <a:gd name="T72" fmla="*/ 682 w 5134"/>
                <a:gd name="T73" fmla="*/ 1782 h 4659"/>
                <a:gd name="T74" fmla="*/ 2436 w 5134"/>
                <a:gd name="T75" fmla="*/ 1574 h 4659"/>
                <a:gd name="T76" fmla="*/ 1478 w 5134"/>
                <a:gd name="T77" fmla="*/ 2176 h 4659"/>
                <a:gd name="T78" fmla="*/ 0 w 5134"/>
                <a:gd name="T79" fmla="*/ 1842 h 4659"/>
                <a:gd name="T80" fmla="*/ 3474 w 5134"/>
                <a:gd name="T81" fmla="*/ 2025 h 4659"/>
                <a:gd name="T82" fmla="*/ 3354 w 5134"/>
                <a:gd name="T83" fmla="*/ 1664 h 4659"/>
                <a:gd name="T84" fmla="*/ 6 w 5134"/>
                <a:gd name="T85" fmla="*/ 1056 h 4659"/>
                <a:gd name="T86" fmla="*/ 1591 w 5134"/>
                <a:gd name="T87" fmla="*/ 1350 h 4659"/>
                <a:gd name="T88" fmla="*/ 2398 w 5134"/>
                <a:gd name="T89" fmla="*/ 1511 h 4659"/>
                <a:gd name="T90" fmla="*/ 583 w 5134"/>
                <a:gd name="T91" fmla="*/ 1675 h 4659"/>
                <a:gd name="T92" fmla="*/ 4463 w 5134"/>
                <a:gd name="T93" fmla="*/ 1383 h 4659"/>
                <a:gd name="T94" fmla="*/ 2665 w 5134"/>
                <a:gd name="T95" fmla="*/ 1502 h 4659"/>
                <a:gd name="T96" fmla="*/ 4272 w 5134"/>
                <a:gd name="T97" fmla="*/ 1095 h 4659"/>
                <a:gd name="T98" fmla="*/ 854 w 5134"/>
                <a:gd name="T99" fmla="*/ 998 h 4659"/>
                <a:gd name="T100" fmla="*/ 2080 w 5134"/>
                <a:gd name="T101" fmla="*/ 702 h 4659"/>
                <a:gd name="T102" fmla="*/ 1994 w 5134"/>
                <a:gd name="T103" fmla="*/ 1225 h 4659"/>
                <a:gd name="T104" fmla="*/ 133 w 5134"/>
                <a:gd name="T105" fmla="*/ 1108 h 4659"/>
                <a:gd name="T106" fmla="*/ 893 w 5134"/>
                <a:gd name="T107" fmla="*/ 627 h 4659"/>
                <a:gd name="T108" fmla="*/ 3118 w 5134"/>
                <a:gd name="T109" fmla="*/ 745 h 4659"/>
                <a:gd name="T110" fmla="*/ 4597 w 5134"/>
                <a:gd name="T111" fmla="*/ 410 h 4659"/>
                <a:gd name="T112" fmla="*/ 3229 w 5134"/>
                <a:gd name="T113" fmla="*/ 1111 h 4659"/>
                <a:gd name="T114" fmla="*/ 2353 w 5134"/>
                <a:gd name="T115" fmla="*/ 624 h 4659"/>
                <a:gd name="T116" fmla="*/ 3770 w 5134"/>
                <a:gd name="T117" fmla="*/ 344 h 4659"/>
                <a:gd name="T118" fmla="*/ 4408 w 5134"/>
                <a:gd name="T119" fmla="*/ 160 h 4659"/>
                <a:gd name="T120" fmla="*/ 3812 w 5134"/>
                <a:gd name="T121" fmla="*/ 658 h 4659"/>
                <a:gd name="T122" fmla="*/ 2134 w 5134"/>
                <a:gd name="T123" fmla="*/ 405 h 4659"/>
                <a:gd name="T124" fmla="*/ 3354 w 5134"/>
                <a:gd name="T125" fmla="*/ 0 h 4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134" h="4659">
                  <a:moveTo>
                    <a:pt x="2650" y="3957"/>
                  </a:moveTo>
                  <a:lnTo>
                    <a:pt x="2655" y="3988"/>
                  </a:lnTo>
                  <a:lnTo>
                    <a:pt x="2672" y="4021"/>
                  </a:lnTo>
                  <a:lnTo>
                    <a:pt x="2700" y="4051"/>
                  </a:lnTo>
                  <a:lnTo>
                    <a:pt x="2736" y="4081"/>
                  </a:lnTo>
                  <a:lnTo>
                    <a:pt x="2783" y="4109"/>
                  </a:lnTo>
                  <a:lnTo>
                    <a:pt x="2839" y="4138"/>
                  </a:lnTo>
                  <a:lnTo>
                    <a:pt x="2903" y="4163"/>
                  </a:lnTo>
                  <a:lnTo>
                    <a:pt x="2975" y="4186"/>
                  </a:lnTo>
                  <a:lnTo>
                    <a:pt x="3053" y="4208"/>
                  </a:lnTo>
                  <a:lnTo>
                    <a:pt x="3139" y="4227"/>
                  </a:lnTo>
                  <a:lnTo>
                    <a:pt x="3233" y="4245"/>
                  </a:lnTo>
                  <a:lnTo>
                    <a:pt x="3332" y="4260"/>
                  </a:lnTo>
                  <a:lnTo>
                    <a:pt x="3435" y="4273"/>
                  </a:lnTo>
                  <a:lnTo>
                    <a:pt x="3543" y="4284"/>
                  </a:lnTo>
                  <a:lnTo>
                    <a:pt x="3656" y="4290"/>
                  </a:lnTo>
                  <a:lnTo>
                    <a:pt x="3773" y="4295"/>
                  </a:lnTo>
                  <a:lnTo>
                    <a:pt x="3892" y="4296"/>
                  </a:lnTo>
                  <a:lnTo>
                    <a:pt x="4012" y="4295"/>
                  </a:lnTo>
                  <a:lnTo>
                    <a:pt x="4128" y="4290"/>
                  </a:lnTo>
                  <a:lnTo>
                    <a:pt x="4241" y="4284"/>
                  </a:lnTo>
                  <a:lnTo>
                    <a:pt x="4349" y="4273"/>
                  </a:lnTo>
                  <a:lnTo>
                    <a:pt x="4453" y="4260"/>
                  </a:lnTo>
                  <a:lnTo>
                    <a:pt x="4552" y="4245"/>
                  </a:lnTo>
                  <a:lnTo>
                    <a:pt x="4644" y="4227"/>
                  </a:lnTo>
                  <a:lnTo>
                    <a:pt x="4730" y="4208"/>
                  </a:lnTo>
                  <a:lnTo>
                    <a:pt x="4810" y="4186"/>
                  </a:lnTo>
                  <a:lnTo>
                    <a:pt x="4882" y="4163"/>
                  </a:lnTo>
                  <a:lnTo>
                    <a:pt x="4946" y="4138"/>
                  </a:lnTo>
                  <a:lnTo>
                    <a:pt x="5001" y="4109"/>
                  </a:lnTo>
                  <a:lnTo>
                    <a:pt x="5048" y="4081"/>
                  </a:lnTo>
                  <a:lnTo>
                    <a:pt x="5085" y="4051"/>
                  </a:lnTo>
                  <a:lnTo>
                    <a:pt x="5112" y="4021"/>
                  </a:lnTo>
                  <a:lnTo>
                    <a:pt x="5129" y="3988"/>
                  </a:lnTo>
                  <a:lnTo>
                    <a:pt x="5134" y="3957"/>
                  </a:lnTo>
                  <a:lnTo>
                    <a:pt x="5134" y="4320"/>
                  </a:lnTo>
                  <a:lnTo>
                    <a:pt x="5129" y="4353"/>
                  </a:lnTo>
                  <a:lnTo>
                    <a:pt x="5112" y="4384"/>
                  </a:lnTo>
                  <a:lnTo>
                    <a:pt x="5085" y="4416"/>
                  </a:lnTo>
                  <a:lnTo>
                    <a:pt x="5048" y="4444"/>
                  </a:lnTo>
                  <a:lnTo>
                    <a:pt x="5001" y="4474"/>
                  </a:lnTo>
                  <a:lnTo>
                    <a:pt x="4946" y="4501"/>
                  </a:lnTo>
                  <a:lnTo>
                    <a:pt x="4882" y="4526"/>
                  </a:lnTo>
                  <a:lnTo>
                    <a:pt x="4810" y="4549"/>
                  </a:lnTo>
                  <a:lnTo>
                    <a:pt x="4730" y="4571"/>
                  </a:lnTo>
                  <a:lnTo>
                    <a:pt x="4644" y="4590"/>
                  </a:lnTo>
                  <a:lnTo>
                    <a:pt x="4552" y="4608"/>
                  </a:lnTo>
                  <a:lnTo>
                    <a:pt x="4453" y="4623"/>
                  </a:lnTo>
                  <a:lnTo>
                    <a:pt x="4349" y="4636"/>
                  </a:lnTo>
                  <a:lnTo>
                    <a:pt x="4241" y="4647"/>
                  </a:lnTo>
                  <a:lnTo>
                    <a:pt x="4128" y="4653"/>
                  </a:lnTo>
                  <a:lnTo>
                    <a:pt x="4012" y="4658"/>
                  </a:lnTo>
                  <a:lnTo>
                    <a:pt x="3892" y="4659"/>
                  </a:lnTo>
                  <a:lnTo>
                    <a:pt x="3773" y="4658"/>
                  </a:lnTo>
                  <a:lnTo>
                    <a:pt x="3656" y="4653"/>
                  </a:lnTo>
                  <a:lnTo>
                    <a:pt x="3543" y="4647"/>
                  </a:lnTo>
                  <a:lnTo>
                    <a:pt x="3435" y="4636"/>
                  </a:lnTo>
                  <a:lnTo>
                    <a:pt x="3332" y="4623"/>
                  </a:lnTo>
                  <a:lnTo>
                    <a:pt x="3233" y="4608"/>
                  </a:lnTo>
                  <a:lnTo>
                    <a:pt x="3139" y="4590"/>
                  </a:lnTo>
                  <a:lnTo>
                    <a:pt x="3053" y="4571"/>
                  </a:lnTo>
                  <a:lnTo>
                    <a:pt x="2975" y="4549"/>
                  </a:lnTo>
                  <a:lnTo>
                    <a:pt x="2903" y="4526"/>
                  </a:lnTo>
                  <a:lnTo>
                    <a:pt x="2839" y="4501"/>
                  </a:lnTo>
                  <a:lnTo>
                    <a:pt x="2783" y="4474"/>
                  </a:lnTo>
                  <a:lnTo>
                    <a:pt x="2736" y="4444"/>
                  </a:lnTo>
                  <a:lnTo>
                    <a:pt x="2700" y="4416"/>
                  </a:lnTo>
                  <a:lnTo>
                    <a:pt x="2672" y="4384"/>
                  </a:lnTo>
                  <a:lnTo>
                    <a:pt x="2655" y="4353"/>
                  </a:lnTo>
                  <a:lnTo>
                    <a:pt x="2650" y="4320"/>
                  </a:lnTo>
                  <a:lnTo>
                    <a:pt x="2650" y="3957"/>
                  </a:lnTo>
                  <a:close/>
                  <a:moveTo>
                    <a:pt x="2650" y="3506"/>
                  </a:moveTo>
                  <a:lnTo>
                    <a:pt x="2655" y="3539"/>
                  </a:lnTo>
                  <a:lnTo>
                    <a:pt x="2672" y="3570"/>
                  </a:lnTo>
                  <a:lnTo>
                    <a:pt x="2700" y="3602"/>
                  </a:lnTo>
                  <a:lnTo>
                    <a:pt x="2736" y="3630"/>
                  </a:lnTo>
                  <a:lnTo>
                    <a:pt x="2783" y="3660"/>
                  </a:lnTo>
                  <a:lnTo>
                    <a:pt x="2839" y="3687"/>
                  </a:lnTo>
                  <a:lnTo>
                    <a:pt x="2903" y="3712"/>
                  </a:lnTo>
                  <a:lnTo>
                    <a:pt x="2975" y="3735"/>
                  </a:lnTo>
                  <a:lnTo>
                    <a:pt x="3053" y="3757"/>
                  </a:lnTo>
                  <a:lnTo>
                    <a:pt x="3139" y="3776"/>
                  </a:lnTo>
                  <a:lnTo>
                    <a:pt x="3233" y="3793"/>
                  </a:lnTo>
                  <a:lnTo>
                    <a:pt x="3332" y="3809"/>
                  </a:lnTo>
                  <a:lnTo>
                    <a:pt x="3435" y="3822"/>
                  </a:lnTo>
                  <a:lnTo>
                    <a:pt x="3543" y="3833"/>
                  </a:lnTo>
                  <a:lnTo>
                    <a:pt x="3656" y="3839"/>
                  </a:lnTo>
                  <a:lnTo>
                    <a:pt x="3773" y="3844"/>
                  </a:lnTo>
                  <a:lnTo>
                    <a:pt x="3892" y="3845"/>
                  </a:lnTo>
                  <a:lnTo>
                    <a:pt x="4012" y="3844"/>
                  </a:lnTo>
                  <a:lnTo>
                    <a:pt x="4128" y="3839"/>
                  </a:lnTo>
                  <a:lnTo>
                    <a:pt x="4241" y="3833"/>
                  </a:lnTo>
                  <a:lnTo>
                    <a:pt x="4349" y="3822"/>
                  </a:lnTo>
                  <a:lnTo>
                    <a:pt x="4453" y="3809"/>
                  </a:lnTo>
                  <a:lnTo>
                    <a:pt x="4552" y="3793"/>
                  </a:lnTo>
                  <a:lnTo>
                    <a:pt x="4644" y="3776"/>
                  </a:lnTo>
                  <a:lnTo>
                    <a:pt x="4730" y="3757"/>
                  </a:lnTo>
                  <a:lnTo>
                    <a:pt x="4810" y="3735"/>
                  </a:lnTo>
                  <a:lnTo>
                    <a:pt x="4882" y="3712"/>
                  </a:lnTo>
                  <a:lnTo>
                    <a:pt x="4946" y="3687"/>
                  </a:lnTo>
                  <a:lnTo>
                    <a:pt x="5001" y="3660"/>
                  </a:lnTo>
                  <a:lnTo>
                    <a:pt x="5048" y="3630"/>
                  </a:lnTo>
                  <a:lnTo>
                    <a:pt x="5085" y="3602"/>
                  </a:lnTo>
                  <a:lnTo>
                    <a:pt x="5112" y="3570"/>
                  </a:lnTo>
                  <a:lnTo>
                    <a:pt x="5129" y="3539"/>
                  </a:lnTo>
                  <a:lnTo>
                    <a:pt x="5134" y="3506"/>
                  </a:lnTo>
                  <a:lnTo>
                    <a:pt x="5134" y="3869"/>
                  </a:lnTo>
                  <a:lnTo>
                    <a:pt x="5129" y="3902"/>
                  </a:lnTo>
                  <a:lnTo>
                    <a:pt x="5112" y="3933"/>
                  </a:lnTo>
                  <a:lnTo>
                    <a:pt x="5085" y="3965"/>
                  </a:lnTo>
                  <a:lnTo>
                    <a:pt x="5048" y="3995"/>
                  </a:lnTo>
                  <a:lnTo>
                    <a:pt x="5001" y="4023"/>
                  </a:lnTo>
                  <a:lnTo>
                    <a:pt x="4946" y="4050"/>
                  </a:lnTo>
                  <a:lnTo>
                    <a:pt x="4882" y="4075"/>
                  </a:lnTo>
                  <a:lnTo>
                    <a:pt x="4810" y="4098"/>
                  </a:lnTo>
                  <a:lnTo>
                    <a:pt x="4730" y="4120"/>
                  </a:lnTo>
                  <a:lnTo>
                    <a:pt x="4644" y="4139"/>
                  </a:lnTo>
                  <a:lnTo>
                    <a:pt x="4552" y="4158"/>
                  </a:lnTo>
                  <a:lnTo>
                    <a:pt x="4453" y="4172"/>
                  </a:lnTo>
                  <a:lnTo>
                    <a:pt x="4349" y="4185"/>
                  </a:lnTo>
                  <a:lnTo>
                    <a:pt x="4241" y="4196"/>
                  </a:lnTo>
                  <a:lnTo>
                    <a:pt x="4128" y="4204"/>
                  </a:lnTo>
                  <a:lnTo>
                    <a:pt x="4012" y="4208"/>
                  </a:lnTo>
                  <a:lnTo>
                    <a:pt x="3892" y="4210"/>
                  </a:lnTo>
                  <a:lnTo>
                    <a:pt x="3773" y="4208"/>
                  </a:lnTo>
                  <a:lnTo>
                    <a:pt x="3656" y="4204"/>
                  </a:lnTo>
                  <a:lnTo>
                    <a:pt x="3543" y="4196"/>
                  </a:lnTo>
                  <a:lnTo>
                    <a:pt x="3435" y="4185"/>
                  </a:lnTo>
                  <a:lnTo>
                    <a:pt x="3332" y="4172"/>
                  </a:lnTo>
                  <a:lnTo>
                    <a:pt x="3233" y="4158"/>
                  </a:lnTo>
                  <a:lnTo>
                    <a:pt x="3139" y="4139"/>
                  </a:lnTo>
                  <a:lnTo>
                    <a:pt x="3053" y="4120"/>
                  </a:lnTo>
                  <a:lnTo>
                    <a:pt x="2975" y="4098"/>
                  </a:lnTo>
                  <a:lnTo>
                    <a:pt x="2903" y="4075"/>
                  </a:lnTo>
                  <a:lnTo>
                    <a:pt x="2839" y="4050"/>
                  </a:lnTo>
                  <a:lnTo>
                    <a:pt x="2783" y="4023"/>
                  </a:lnTo>
                  <a:lnTo>
                    <a:pt x="2736" y="3995"/>
                  </a:lnTo>
                  <a:lnTo>
                    <a:pt x="2700" y="3965"/>
                  </a:lnTo>
                  <a:lnTo>
                    <a:pt x="2672" y="3933"/>
                  </a:lnTo>
                  <a:lnTo>
                    <a:pt x="2655" y="3902"/>
                  </a:lnTo>
                  <a:lnTo>
                    <a:pt x="2650" y="3869"/>
                  </a:lnTo>
                  <a:lnTo>
                    <a:pt x="2650" y="3506"/>
                  </a:lnTo>
                  <a:close/>
                  <a:moveTo>
                    <a:pt x="0" y="3276"/>
                  </a:moveTo>
                  <a:lnTo>
                    <a:pt x="6" y="3309"/>
                  </a:lnTo>
                  <a:lnTo>
                    <a:pt x="22" y="3342"/>
                  </a:lnTo>
                  <a:lnTo>
                    <a:pt x="50" y="3372"/>
                  </a:lnTo>
                  <a:lnTo>
                    <a:pt x="88" y="3402"/>
                  </a:lnTo>
                  <a:lnTo>
                    <a:pt x="133" y="3430"/>
                  </a:lnTo>
                  <a:lnTo>
                    <a:pt x="189" y="3457"/>
                  </a:lnTo>
                  <a:lnTo>
                    <a:pt x="253" y="3484"/>
                  </a:lnTo>
                  <a:lnTo>
                    <a:pt x="325" y="3507"/>
                  </a:lnTo>
                  <a:lnTo>
                    <a:pt x="405" y="3528"/>
                  </a:lnTo>
                  <a:lnTo>
                    <a:pt x="491" y="3548"/>
                  </a:lnTo>
                  <a:lnTo>
                    <a:pt x="583" y="3566"/>
                  </a:lnTo>
                  <a:lnTo>
                    <a:pt x="682" y="3581"/>
                  </a:lnTo>
                  <a:lnTo>
                    <a:pt x="785" y="3594"/>
                  </a:lnTo>
                  <a:lnTo>
                    <a:pt x="893" y="3603"/>
                  </a:lnTo>
                  <a:lnTo>
                    <a:pt x="1006" y="3611"/>
                  </a:lnTo>
                  <a:lnTo>
                    <a:pt x="1123" y="3616"/>
                  </a:lnTo>
                  <a:lnTo>
                    <a:pt x="1242" y="3617"/>
                  </a:lnTo>
                  <a:lnTo>
                    <a:pt x="1362" y="3616"/>
                  </a:lnTo>
                  <a:lnTo>
                    <a:pt x="1478" y="3611"/>
                  </a:lnTo>
                  <a:lnTo>
                    <a:pt x="1591" y="3603"/>
                  </a:lnTo>
                  <a:lnTo>
                    <a:pt x="1700" y="3594"/>
                  </a:lnTo>
                  <a:lnTo>
                    <a:pt x="1804" y="3581"/>
                  </a:lnTo>
                  <a:lnTo>
                    <a:pt x="1902" y="3566"/>
                  </a:lnTo>
                  <a:lnTo>
                    <a:pt x="1994" y="3548"/>
                  </a:lnTo>
                  <a:lnTo>
                    <a:pt x="2080" y="3528"/>
                  </a:lnTo>
                  <a:lnTo>
                    <a:pt x="2160" y="3507"/>
                  </a:lnTo>
                  <a:lnTo>
                    <a:pt x="2232" y="3484"/>
                  </a:lnTo>
                  <a:lnTo>
                    <a:pt x="2296" y="3457"/>
                  </a:lnTo>
                  <a:lnTo>
                    <a:pt x="2351" y="3430"/>
                  </a:lnTo>
                  <a:lnTo>
                    <a:pt x="2398" y="3402"/>
                  </a:lnTo>
                  <a:lnTo>
                    <a:pt x="2436" y="3372"/>
                  </a:lnTo>
                  <a:lnTo>
                    <a:pt x="2464" y="3342"/>
                  </a:lnTo>
                  <a:lnTo>
                    <a:pt x="2479" y="3309"/>
                  </a:lnTo>
                  <a:lnTo>
                    <a:pt x="2486" y="3276"/>
                  </a:lnTo>
                  <a:lnTo>
                    <a:pt x="2486" y="3641"/>
                  </a:lnTo>
                  <a:lnTo>
                    <a:pt x="2479" y="3672"/>
                  </a:lnTo>
                  <a:lnTo>
                    <a:pt x="2464" y="3705"/>
                  </a:lnTo>
                  <a:lnTo>
                    <a:pt x="2436" y="3735"/>
                  </a:lnTo>
                  <a:lnTo>
                    <a:pt x="2398" y="3765"/>
                  </a:lnTo>
                  <a:lnTo>
                    <a:pt x="2351" y="3793"/>
                  </a:lnTo>
                  <a:lnTo>
                    <a:pt x="2296" y="3820"/>
                  </a:lnTo>
                  <a:lnTo>
                    <a:pt x="2232" y="3845"/>
                  </a:lnTo>
                  <a:lnTo>
                    <a:pt x="2160" y="3869"/>
                  </a:lnTo>
                  <a:lnTo>
                    <a:pt x="2080" y="3891"/>
                  </a:lnTo>
                  <a:lnTo>
                    <a:pt x="1994" y="3911"/>
                  </a:lnTo>
                  <a:lnTo>
                    <a:pt x="1902" y="3929"/>
                  </a:lnTo>
                  <a:lnTo>
                    <a:pt x="1804" y="3944"/>
                  </a:lnTo>
                  <a:lnTo>
                    <a:pt x="1700" y="3957"/>
                  </a:lnTo>
                  <a:lnTo>
                    <a:pt x="1591" y="3966"/>
                  </a:lnTo>
                  <a:lnTo>
                    <a:pt x="1478" y="3974"/>
                  </a:lnTo>
                  <a:lnTo>
                    <a:pt x="1362" y="3979"/>
                  </a:lnTo>
                  <a:lnTo>
                    <a:pt x="1242" y="3980"/>
                  </a:lnTo>
                  <a:lnTo>
                    <a:pt x="1123" y="3979"/>
                  </a:lnTo>
                  <a:lnTo>
                    <a:pt x="1006" y="3974"/>
                  </a:lnTo>
                  <a:lnTo>
                    <a:pt x="893" y="3966"/>
                  </a:lnTo>
                  <a:lnTo>
                    <a:pt x="785" y="3957"/>
                  </a:lnTo>
                  <a:lnTo>
                    <a:pt x="682" y="3944"/>
                  </a:lnTo>
                  <a:lnTo>
                    <a:pt x="583" y="3929"/>
                  </a:lnTo>
                  <a:lnTo>
                    <a:pt x="491" y="3911"/>
                  </a:lnTo>
                  <a:lnTo>
                    <a:pt x="405" y="3891"/>
                  </a:lnTo>
                  <a:lnTo>
                    <a:pt x="325" y="3869"/>
                  </a:lnTo>
                  <a:lnTo>
                    <a:pt x="253" y="3845"/>
                  </a:lnTo>
                  <a:lnTo>
                    <a:pt x="189" y="3820"/>
                  </a:lnTo>
                  <a:lnTo>
                    <a:pt x="133" y="3793"/>
                  </a:lnTo>
                  <a:lnTo>
                    <a:pt x="88" y="3765"/>
                  </a:lnTo>
                  <a:lnTo>
                    <a:pt x="50" y="3735"/>
                  </a:lnTo>
                  <a:lnTo>
                    <a:pt x="22" y="3705"/>
                  </a:lnTo>
                  <a:lnTo>
                    <a:pt x="6" y="3672"/>
                  </a:lnTo>
                  <a:lnTo>
                    <a:pt x="0" y="3641"/>
                  </a:lnTo>
                  <a:lnTo>
                    <a:pt x="0" y="3276"/>
                  </a:lnTo>
                  <a:close/>
                  <a:moveTo>
                    <a:pt x="2650" y="3047"/>
                  </a:moveTo>
                  <a:lnTo>
                    <a:pt x="2655" y="3080"/>
                  </a:lnTo>
                  <a:lnTo>
                    <a:pt x="2672" y="3111"/>
                  </a:lnTo>
                  <a:lnTo>
                    <a:pt x="2700" y="3143"/>
                  </a:lnTo>
                  <a:lnTo>
                    <a:pt x="2736" y="3173"/>
                  </a:lnTo>
                  <a:lnTo>
                    <a:pt x="2783" y="3201"/>
                  </a:lnTo>
                  <a:lnTo>
                    <a:pt x="2839" y="3228"/>
                  </a:lnTo>
                  <a:lnTo>
                    <a:pt x="2903" y="3253"/>
                  </a:lnTo>
                  <a:lnTo>
                    <a:pt x="2975" y="3276"/>
                  </a:lnTo>
                  <a:lnTo>
                    <a:pt x="3053" y="3298"/>
                  </a:lnTo>
                  <a:lnTo>
                    <a:pt x="3139" y="3319"/>
                  </a:lnTo>
                  <a:lnTo>
                    <a:pt x="3233" y="3336"/>
                  </a:lnTo>
                  <a:lnTo>
                    <a:pt x="3332" y="3350"/>
                  </a:lnTo>
                  <a:lnTo>
                    <a:pt x="3435" y="3364"/>
                  </a:lnTo>
                  <a:lnTo>
                    <a:pt x="3543" y="3374"/>
                  </a:lnTo>
                  <a:lnTo>
                    <a:pt x="3656" y="3382"/>
                  </a:lnTo>
                  <a:lnTo>
                    <a:pt x="3773" y="3386"/>
                  </a:lnTo>
                  <a:lnTo>
                    <a:pt x="3892" y="3388"/>
                  </a:lnTo>
                  <a:lnTo>
                    <a:pt x="4012" y="3386"/>
                  </a:lnTo>
                  <a:lnTo>
                    <a:pt x="4128" y="3382"/>
                  </a:lnTo>
                  <a:lnTo>
                    <a:pt x="4241" y="3374"/>
                  </a:lnTo>
                  <a:lnTo>
                    <a:pt x="4349" y="3364"/>
                  </a:lnTo>
                  <a:lnTo>
                    <a:pt x="4453" y="3350"/>
                  </a:lnTo>
                  <a:lnTo>
                    <a:pt x="4552" y="3336"/>
                  </a:lnTo>
                  <a:lnTo>
                    <a:pt x="4644" y="3319"/>
                  </a:lnTo>
                  <a:lnTo>
                    <a:pt x="4730" y="3298"/>
                  </a:lnTo>
                  <a:lnTo>
                    <a:pt x="4810" y="3276"/>
                  </a:lnTo>
                  <a:lnTo>
                    <a:pt x="4882" y="3253"/>
                  </a:lnTo>
                  <a:lnTo>
                    <a:pt x="4946" y="3228"/>
                  </a:lnTo>
                  <a:lnTo>
                    <a:pt x="5001" y="3201"/>
                  </a:lnTo>
                  <a:lnTo>
                    <a:pt x="5048" y="3173"/>
                  </a:lnTo>
                  <a:lnTo>
                    <a:pt x="5085" y="3143"/>
                  </a:lnTo>
                  <a:lnTo>
                    <a:pt x="5112" y="3111"/>
                  </a:lnTo>
                  <a:lnTo>
                    <a:pt x="5129" y="3080"/>
                  </a:lnTo>
                  <a:lnTo>
                    <a:pt x="5134" y="3047"/>
                  </a:lnTo>
                  <a:lnTo>
                    <a:pt x="5134" y="3410"/>
                  </a:lnTo>
                  <a:lnTo>
                    <a:pt x="5129" y="3443"/>
                  </a:lnTo>
                  <a:lnTo>
                    <a:pt x="5112" y="3474"/>
                  </a:lnTo>
                  <a:lnTo>
                    <a:pt x="5085" y="3506"/>
                  </a:lnTo>
                  <a:lnTo>
                    <a:pt x="5048" y="3536"/>
                  </a:lnTo>
                  <a:lnTo>
                    <a:pt x="5001" y="3564"/>
                  </a:lnTo>
                  <a:lnTo>
                    <a:pt x="4946" y="3591"/>
                  </a:lnTo>
                  <a:lnTo>
                    <a:pt x="4882" y="3616"/>
                  </a:lnTo>
                  <a:lnTo>
                    <a:pt x="4810" y="3639"/>
                  </a:lnTo>
                  <a:lnTo>
                    <a:pt x="4730" y="3661"/>
                  </a:lnTo>
                  <a:lnTo>
                    <a:pt x="4644" y="3682"/>
                  </a:lnTo>
                  <a:lnTo>
                    <a:pt x="4552" y="3699"/>
                  </a:lnTo>
                  <a:lnTo>
                    <a:pt x="4453" y="3715"/>
                  </a:lnTo>
                  <a:lnTo>
                    <a:pt x="4349" y="3727"/>
                  </a:lnTo>
                  <a:lnTo>
                    <a:pt x="4241" y="3737"/>
                  </a:lnTo>
                  <a:lnTo>
                    <a:pt x="4128" y="3745"/>
                  </a:lnTo>
                  <a:lnTo>
                    <a:pt x="4012" y="3749"/>
                  </a:lnTo>
                  <a:lnTo>
                    <a:pt x="3892" y="3751"/>
                  </a:lnTo>
                  <a:lnTo>
                    <a:pt x="3773" y="3749"/>
                  </a:lnTo>
                  <a:lnTo>
                    <a:pt x="3656" y="3745"/>
                  </a:lnTo>
                  <a:lnTo>
                    <a:pt x="3543" y="3737"/>
                  </a:lnTo>
                  <a:lnTo>
                    <a:pt x="3435" y="3727"/>
                  </a:lnTo>
                  <a:lnTo>
                    <a:pt x="3332" y="3715"/>
                  </a:lnTo>
                  <a:lnTo>
                    <a:pt x="3233" y="3699"/>
                  </a:lnTo>
                  <a:lnTo>
                    <a:pt x="3139" y="3682"/>
                  </a:lnTo>
                  <a:lnTo>
                    <a:pt x="3053" y="3661"/>
                  </a:lnTo>
                  <a:lnTo>
                    <a:pt x="2975" y="3639"/>
                  </a:lnTo>
                  <a:lnTo>
                    <a:pt x="2903" y="3616"/>
                  </a:lnTo>
                  <a:lnTo>
                    <a:pt x="2839" y="3591"/>
                  </a:lnTo>
                  <a:lnTo>
                    <a:pt x="2783" y="3564"/>
                  </a:lnTo>
                  <a:lnTo>
                    <a:pt x="2736" y="3536"/>
                  </a:lnTo>
                  <a:lnTo>
                    <a:pt x="2700" y="3506"/>
                  </a:lnTo>
                  <a:lnTo>
                    <a:pt x="2672" y="3474"/>
                  </a:lnTo>
                  <a:lnTo>
                    <a:pt x="2655" y="3443"/>
                  </a:lnTo>
                  <a:lnTo>
                    <a:pt x="2650" y="3410"/>
                  </a:lnTo>
                  <a:lnTo>
                    <a:pt x="2650" y="3047"/>
                  </a:lnTo>
                  <a:close/>
                  <a:moveTo>
                    <a:pt x="0" y="2833"/>
                  </a:moveTo>
                  <a:lnTo>
                    <a:pt x="6" y="2865"/>
                  </a:lnTo>
                  <a:lnTo>
                    <a:pt x="22" y="2898"/>
                  </a:lnTo>
                  <a:lnTo>
                    <a:pt x="50" y="2927"/>
                  </a:lnTo>
                  <a:lnTo>
                    <a:pt x="88" y="2957"/>
                  </a:lnTo>
                  <a:lnTo>
                    <a:pt x="133" y="2986"/>
                  </a:lnTo>
                  <a:lnTo>
                    <a:pt x="189" y="3014"/>
                  </a:lnTo>
                  <a:lnTo>
                    <a:pt x="253" y="3039"/>
                  </a:lnTo>
                  <a:lnTo>
                    <a:pt x="325" y="3063"/>
                  </a:lnTo>
                  <a:lnTo>
                    <a:pt x="405" y="3085"/>
                  </a:lnTo>
                  <a:lnTo>
                    <a:pt x="491" y="3104"/>
                  </a:lnTo>
                  <a:lnTo>
                    <a:pt x="583" y="3121"/>
                  </a:lnTo>
                  <a:lnTo>
                    <a:pt x="682" y="3137"/>
                  </a:lnTo>
                  <a:lnTo>
                    <a:pt x="785" y="3149"/>
                  </a:lnTo>
                  <a:lnTo>
                    <a:pt x="893" y="3160"/>
                  </a:lnTo>
                  <a:lnTo>
                    <a:pt x="1006" y="3166"/>
                  </a:lnTo>
                  <a:lnTo>
                    <a:pt x="1123" y="3171"/>
                  </a:lnTo>
                  <a:lnTo>
                    <a:pt x="1242" y="3173"/>
                  </a:lnTo>
                  <a:lnTo>
                    <a:pt x="1362" y="3171"/>
                  </a:lnTo>
                  <a:lnTo>
                    <a:pt x="1478" y="3166"/>
                  </a:lnTo>
                  <a:lnTo>
                    <a:pt x="1591" y="3160"/>
                  </a:lnTo>
                  <a:lnTo>
                    <a:pt x="1700" y="3149"/>
                  </a:lnTo>
                  <a:lnTo>
                    <a:pt x="1804" y="3137"/>
                  </a:lnTo>
                  <a:lnTo>
                    <a:pt x="1902" y="3121"/>
                  </a:lnTo>
                  <a:lnTo>
                    <a:pt x="1994" y="3104"/>
                  </a:lnTo>
                  <a:lnTo>
                    <a:pt x="2080" y="3085"/>
                  </a:lnTo>
                  <a:lnTo>
                    <a:pt x="2160" y="3063"/>
                  </a:lnTo>
                  <a:lnTo>
                    <a:pt x="2232" y="3039"/>
                  </a:lnTo>
                  <a:lnTo>
                    <a:pt x="2296" y="3014"/>
                  </a:lnTo>
                  <a:lnTo>
                    <a:pt x="2351" y="2986"/>
                  </a:lnTo>
                  <a:lnTo>
                    <a:pt x="2398" y="2957"/>
                  </a:lnTo>
                  <a:lnTo>
                    <a:pt x="2436" y="2927"/>
                  </a:lnTo>
                  <a:lnTo>
                    <a:pt x="2464" y="2898"/>
                  </a:lnTo>
                  <a:lnTo>
                    <a:pt x="2479" y="2865"/>
                  </a:lnTo>
                  <a:lnTo>
                    <a:pt x="2486" y="2833"/>
                  </a:lnTo>
                  <a:lnTo>
                    <a:pt x="2486" y="3196"/>
                  </a:lnTo>
                  <a:lnTo>
                    <a:pt x="2479" y="3229"/>
                  </a:lnTo>
                  <a:lnTo>
                    <a:pt x="2464" y="3261"/>
                  </a:lnTo>
                  <a:lnTo>
                    <a:pt x="2436" y="3292"/>
                  </a:lnTo>
                  <a:lnTo>
                    <a:pt x="2398" y="3320"/>
                  </a:lnTo>
                  <a:lnTo>
                    <a:pt x="2351" y="3350"/>
                  </a:lnTo>
                  <a:lnTo>
                    <a:pt x="2296" y="3377"/>
                  </a:lnTo>
                  <a:lnTo>
                    <a:pt x="2232" y="3402"/>
                  </a:lnTo>
                  <a:lnTo>
                    <a:pt x="2160" y="3426"/>
                  </a:lnTo>
                  <a:lnTo>
                    <a:pt x="2080" y="3448"/>
                  </a:lnTo>
                  <a:lnTo>
                    <a:pt x="1994" y="3467"/>
                  </a:lnTo>
                  <a:lnTo>
                    <a:pt x="1902" y="3484"/>
                  </a:lnTo>
                  <a:lnTo>
                    <a:pt x="1804" y="3500"/>
                  </a:lnTo>
                  <a:lnTo>
                    <a:pt x="1700" y="3512"/>
                  </a:lnTo>
                  <a:lnTo>
                    <a:pt x="1591" y="3523"/>
                  </a:lnTo>
                  <a:lnTo>
                    <a:pt x="1478" y="3529"/>
                  </a:lnTo>
                  <a:lnTo>
                    <a:pt x="1362" y="3534"/>
                  </a:lnTo>
                  <a:lnTo>
                    <a:pt x="1242" y="3536"/>
                  </a:lnTo>
                  <a:lnTo>
                    <a:pt x="1123" y="3534"/>
                  </a:lnTo>
                  <a:lnTo>
                    <a:pt x="1006" y="3529"/>
                  </a:lnTo>
                  <a:lnTo>
                    <a:pt x="893" y="3523"/>
                  </a:lnTo>
                  <a:lnTo>
                    <a:pt x="785" y="3512"/>
                  </a:lnTo>
                  <a:lnTo>
                    <a:pt x="682" y="3500"/>
                  </a:lnTo>
                  <a:lnTo>
                    <a:pt x="583" y="3484"/>
                  </a:lnTo>
                  <a:lnTo>
                    <a:pt x="491" y="3467"/>
                  </a:lnTo>
                  <a:lnTo>
                    <a:pt x="405" y="3448"/>
                  </a:lnTo>
                  <a:lnTo>
                    <a:pt x="325" y="3426"/>
                  </a:lnTo>
                  <a:lnTo>
                    <a:pt x="253" y="3402"/>
                  </a:lnTo>
                  <a:lnTo>
                    <a:pt x="189" y="3377"/>
                  </a:lnTo>
                  <a:lnTo>
                    <a:pt x="133" y="3350"/>
                  </a:lnTo>
                  <a:lnTo>
                    <a:pt x="88" y="3320"/>
                  </a:lnTo>
                  <a:lnTo>
                    <a:pt x="50" y="3292"/>
                  </a:lnTo>
                  <a:lnTo>
                    <a:pt x="22" y="3261"/>
                  </a:lnTo>
                  <a:lnTo>
                    <a:pt x="6" y="3229"/>
                  </a:lnTo>
                  <a:lnTo>
                    <a:pt x="0" y="3196"/>
                  </a:lnTo>
                  <a:lnTo>
                    <a:pt x="0" y="2833"/>
                  </a:lnTo>
                  <a:close/>
                  <a:moveTo>
                    <a:pt x="2650" y="2591"/>
                  </a:moveTo>
                  <a:lnTo>
                    <a:pt x="2655" y="2624"/>
                  </a:lnTo>
                  <a:lnTo>
                    <a:pt x="2672" y="2656"/>
                  </a:lnTo>
                  <a:lnTo>
                    <a:pt x="2700" y="2687"/>
                  </a:lnTo>
                  <a:lnTo>
                    <a:pt x="2736" y="2717"/>
                  </a:lnTo>
                  <a:lnTo>
                    <a:pt x="2783" y="2745"/>
                  </a:lnTo>
                  <a:lnTo>
                    <a:pt x="2839" y="2772"/>
                  </a:lnTo>
                  <a:lnTo>
                    <a:pt x="2903" y="2797"/>
                  </a:lnTo>
                  <a:lnTo>
                    <a:pt x="2975" y="2821"/>
                  </a:lnTo>
                  <a:lnTo>
                    <a:pt x="3053" y="2843"/>
                  </a:lnTo>
                  <a:lnTo>
                    <a:pt x="3139" y="2863"/>
                  </a:lnTo>
                  <a:lnTo>
                    <a:pt x="3233" y="2880"/>
                  </a:lnTo>
                  <a:lnTo>
                    <a:pt x="3332" y="2894"/>
                  </a:lnTo>
                  <a:lnTo>
                    <a:pt x="3435" y="2909"/>
                  </a:lnTo>
                  <a:lnTo>
                    <a:pt x="3543" y="2918"/>
                  </a:lnTo>
                  <a:lnTo>
                    <a:pt x="3656" y="2926"/>
                  </a:lnTo>
                  <a:lnTo>
                    <a:pt x="3773" y="2931"/>
                  </a:lnTo>
                  <a:lnTo>
                    <a:pt x="3892" y="2932"/>
                  </a:lnTo>
                  <a:lnTo>
                    <a:pt x="4012" y="2931"/>
                  </a:lnTo>
                  <a:lnTo>
                    <a:pt x="4128" y="2926"/>
                  </a:lnTo>
                  <a:lnTo>
                    <a:pt x="4241" y="2918"/>
                  </a:lnTo>
                  <a:lnTo>
                    <a:pt x="4349" y="2909"/>
                  </a:lnTo>
                  <a:lnTo>
                    <a:pt x="4453" y="2894"/>
                  </a:lnTo>
                  <a:lnTo>
                    <a:pt x="4552" y="2880"/>
                  </a:lnTo>
                  <a:lnTo>
                    <a:pt x="4644" y="2863"/>
                  </a:lnTo>
                  <a:lnTo>
                    <a:pt x="4730" y="2843"/>
                  </a:lnTo>
                  <a:lnTo>
                    <a:pt x="4810" y="2821"/>
                  </a:lnTo>
                  <a:lnTo>
                    <a:pt x="4882" y="2797"/>
                  </a:lnTo>
                  <a:lnTo>
                    <a:pt x="4946" y="2772"/>
                  </a:lnTo>
                  <a:lnTo>
                    <a:pt x="5001" y="2745"/>
                  </a:lnTo>
                  <a:lnTo>
                    <a:pt x="5048" y="2717"/>
                  </a:lnTo>
                  <a:lnTo>
                    <a:pt x="5085" y="2687"/>
                  </a:lnTo>
                  <a:lnTo>
                    <a:pt x="5112" y="2656"/>
                  </a:lnTo>
                  <a:lnTo>
                    <a:pt x="5129" y="2624"/>
                  </a:lnTo>
                  <a:lnTo>
                    <a:pt x="5134" y="2591"/>
                  </a:lnTo>
                  <a:lnTo>
                    <a:pt x="5134" y="2954"/>
                  </a:lnTo>
                  <a:lnTo>
                    <a:pt x="5129" y="2987"/>
                  </a:lnTo>
                  <a:lnTo>
                    <a:pt x="5112" y="3019"/>
                  </a:lnTo>
                  <a:lnTo>
                    <a:pt x="5085" y="3050"/>
                  </a:lnTo>
                  <a:lnTo>
                    <a:pt x="5048" y="3080"/>
                  </a:lnTo>
                  <a:lnTo>
                    <a:pt x="5001" y="3108"/>
                  </a:lnTo>
                  <a:lnTo>
                    <a:pt x="4946" y="3135"/>
                  </a:lnTo>
                  <a:lnTo>
                    <a:pt x="4882" y="3160"/>
                  </a:lnTo>
                  <a:lnTo>
                    <a:pt x="4810" y="3184"/>
                  </a:lnTo>
                  <a:lnTo>
                    <a:pt x="4730" y="3206"/>
                  </a:lnTo>
                  <a:lnTo>
                    <a:pt x="4644" y="3226"/>
                  </a:lnTo>
                  <a:lnTo>
                    <a:pt x="4552" y="3243"/>
                  </a:lnTo>
                  <a:lnTo>
                    <a:pt x="4453" y="3258"/>
                  </a:lnTo>
                  <a:lnTo>
                    <a:pt x="4349" y="3272"/>
                  </a:lnTo>
                  <a:lnTo>
                    <a:pt x="4241" y="3281"/>
                  </a:lnTo>
                  <a:lnTo>
                    <a:pt x="4128" y="3289"/>
                  </a:lnTo>
                  <a:lnTo>
                    <a:pt x="4012" y="3294"/>
                  </a:lnTo>
                  <a:lnTo>
                    <a:pt x="3892" y="3295"/>
                  </a:lnTo>
                  <a:lnTo>
                    <a:pt x="3773" y="3294"/>
                  </a:lnTo>
                  <a:lnTo>
                    <a:pt x="3656" y="3289"/>
                  </a:lnTo>
                  <a:lnTo>
                    <a:pt x="3543" y="3281"/>
                  </a:lnTo>
                  <a:lnTo>
                    <a:pt x="3435" y="3272"/>
                  </a:lnTo>
                  <a:lnTo>
                    <a:pt x="3332" y="3258"/>
                  </a:lnTo>
                  <a:lnTo>
                    <a:pt x="3233" y="3243"/>
                  </a:lnTo>
                  <a:lnTo>
                    <a:pt x="3139" y="3226"/>
                  </a:lnTo>
                  <a:lnTo>
                    <a:pt x="3053" y="3206"/>
                  </a:lnTo>
                  <a:lnTo>
                    <a:pt x="2975" y="3184"/>
                  </a:lnTo>
                  <a:lnTo>
                    <a:pt x="2903" y="3160"/>
                  </a:lnTo>
                  <a:lnTo>
                    <a:pt x="2839" y="3135"/>
                  </a:lnTo>
                  <a:lnTo>
                    <a:pt x="2783" y="3108"/>
                  </a:lnTo>
                  <a:lnTo>
                    <a:pt x="2736" y="3080"/>
                  </a:lnTo>
                  <a:lnTo>
                    <a:pt x="2700" y="3050"/>
                  </a:lnTo>
                  <a:lnTo>
                    <a:pt x="2672" y="3019"/>
                  </a:lnTo>
                  <a:lnTo>
                    <a:pt x="2655" y="2987"/>
                  </a:lnTo>
                  <a:lnTo>
                    <a:pt x="2650" y="2954"/>
                  </a:lnTo>
                  <a:lnTo>
                    <a:pt x="2650" y="2591"/>
                  </a:lnTo>
                  <a:close/>
                  <a:moveTo>
                    <a:pt x="4095" y="2429"/>
                  </a:moveTo>
                  <a:lnTo>
                    <a:pt x="4086" y="2447"/>
                  </a:lnTo>
                  <a:lnTo>
                    <a:pt x="4075" y="2470"/>
                  </a:lnTo>
                  <a:lnTo>
                    <a:pt x="4070" y="2492"/>
                  </a:lnTo>
                  <a:lnTo>
                    <a:pt x="4072" y="2513"/>
                  </a:lnTo>
                  <a:lnTo>
                    <a:pt x="3337" y="2462"/>
                  </a:lnTo>
                  <a:lnTo>
                    <a:pt x="3293" y="2541"/>
                  </a:lnTo>
                  <a:lnTo>
                    <a:pt x="4385" y="2616"/>
                  </a:lnTo>
                  <a:lnTo>
                    <a:pt x="4421" y="2550"/>
                  </a:lnTo>
                  <a:lnTo>
                    <a:pt x="4380" y="2544"/>
                  </a:lnTo>
                  <a:lnTo>
                    <a:pt x="4361" y="2541"/>
                  </a:lnTo>
                  <a:lnTo>
                    <a:pt x="4342" y="2538"/>
                  </a:lnTo>
                  <a:lnTo>
                    <a:pt x="4325" y="2531"/>
                  </a:lnTo>
                  <a:lnTo>
                    <a:pt x="4308" y="2525"/>
                  </a:lnTo>
                  <a:lnTo>
                    <a:pt x="4295" y="2517"/>
                  </a:lnTo>
                  <a:lnTo>
                    <a:pt x="4284" y="2506"/>
                  </a:lnTo>
                  <a:lnTo>
                    <a:pt x="4280" y="2494"/>
                  </a:lnTo>
                  <a:lnTo>
                    <a:pt x="4280" y="2478"/>
                  </a:lnTo>
                  <a:lnTo>
                    <a:pt x="4288" y="2461"/>
                  </a:lnTo>
                  <a:lnTo>
                    <a:pt x="4297" y="2442"/>
                  </a:lnTo>
                  <a:lnTo>
                    <a:pt x="4095" y="2429"/>
                  </a:lnTo>
                  <a:close/>
                  <a:moveTo>
                    <a:pt x="0" y="2388"/>
                  </a:moveTo>
                  <a:lnTo>
                    <a:pt x="6" y="2420"/>
                  </a:lnTo>
                  <a:lnTo>
                    <a:pt x="22" y="2453"/>
                  </a:lnTo>
                  <a:lnTo>
                    <a:pt x="50" y="2483"/>
                  </a:lnTo>
                  <a:lnTo>
                    <a:pt x="88" y="2513"/>
                  </a:lnTo>
                  <a:lnTo>
                    <a:pt x="133" y="2541"/>
                  </a:lnTo>
                  <a:lnTo>
                    <a:pt x="189" y="2568"/>
                  </a:lnTo>
                  <a:lnTo>
                    <a:pt x="253" y="2593"/>
                  </a:lnTo>
                  <a:lnTo>
                    <a:pt x="325" y="2618"/>
                  </a:lnTo>
                  <a:lnTo>
                    <a:pt x="405" y="2638"/>
                  </a:lnTo>
                  <a:lnTo>
                    <a:pt x="491" y="2659"/>
                  </a:lnTo>
                  <a:lnTo>
                    <a:pt x="583" y="2676"/>
                  </a:lnTo>
                  <a:lnTo>
                    <a:pt x="682" y="2692"/>
                  </a:lnTo>
                  <a:lnTo>
                    <a:pt x="785" y="2704"/>
                  </a:lnTo>
                  <a:lnTo>
                    <a:pt x="893" y="2714"/>
                  </a:lnTo>
                  <a:lnTo>
                    <a:pt x="1006" y="2722"/>
                  </a:lnTo>
                  <a:lnTo>
                    <a:pt x="1123" y="2726"/>
                  </a:lnTo>
                  <a:lnTo>
                    <a:pt x="1242" y="2728"/>
                  </a:lnTo>
                  <a:lnTo>
                    <a:pt x="1362" y="2726"/>
                  </a:lnTo>
                  <a:lnTo>
                    <a:pt x="1478" y="2722"/>
                  </a:lnTo>
                  <a:lnTo>
                    <a:pt x="1591" y="2714"/>
                  </a:lnTo>
                  <a:lnTo>
                    <a:pt x="1700" y="2704"/>
                  </a:lnTo>
                  <a:lnTo>
                    <a:pt x="1804" y="2692"/>
                  </a:lnTo>
                  <a:lnTo>
                    <a:pt x="1902" y="2676"/>
                  </a:lnTo>
                  <a:lnTo>
                    <a:pt x="1994" y="2659"/>
                  </a:lnTo>
                  <a:lnTo>
                    <a:pt x="2080" y="2638"/>
                  </a:lnTo>
                  <a:lnTo>
                    <a:pt x="2160" y="2618"/>
                  </a:lnTo>
                  <a:lnTo>
                    <a:pt x="2232" y="2594"/>
                  </a:lnTo>
                  <a:lnTo>
                    <a:pt x="2296" y="2568"/>
                  </a:lnTo>
                  <a:lnTo>
                    <a:pt x="2351" y="2541"/>
                  </a:lnTo>
                  <a:lnTo>
                    <a:pt x="2398" y="2513"/>
                  </a:lnTo>
                  <a:lnTo>
                    <a:pt x="2436" y="2483"/>
                  </a:lnTo>
                  <a:lnTo>
                    <a:pt x="2464" y="2453"/>
                  </a:lnTo>
                  <a:lnTo>
                    <a:pt x="2479" y="2420"/>
                  </a:lnTo>
                  <a:lnTo>
                    <a:pt x="2486" y="2388"/>
                  </a:lnTo>
                  <a:lnTo>
                    <a:pt x="2486" y="2750"/>
                  </a:lnTo>
                  <a:lnTo>
                    <a:pt x="2479" y="2783"/>
                  </a:lnTo>
                  <a:lnTo>
                    <a:pt x="2464" y="2816"/>
                  </a:lnTo>
                  <a:lnTo>
                    <a:pt x="2436" y="2846"/>
                  </a:lnTo>
                  <a:lnTo>
                    <a:pt x="2398" y="2876"/>
                  </a:lnTo>
                  <a:lnTo>
                    <a:pt x="2351" y="2904"/>
                  </a:lnTo>
                  <a:lnTo>
                    <a:pt x="2296" y="2931"/>
                  </a:lnTo>
                  <a:lnTo>
                    <a:pt x="2232" y="2957"/>
                  </a:lnTo>
                  <a:lnTo>
                    <a:pt x="2160" y="2981"/>
                  </a:lnTo>
                  <a:lnTo>
                    <a:pt x="2080" y="3001"/>
                  </a:lnTo>
                  <a:lnTo>
                    <a:pt x="1994" y="3022"/>
                  </a:lnTo>
                  <a:lnTo>
                    <a:pt x="1902" y="3039"/>
                  </a:lnTo>
                  <a:lnTo>
                    <a:pt x="1804" y="3055"/>
                  </a:lnTo>
                  <a:lnTo>
                    <a:pt x="1700" y="3067"/>
                  </a:lnTo>
                  <a:lnTo>
                    <a:pt x="1591" y="3077"/>
                  </a:lnTo>
                  <a:lnTo>
                    <a:pt x="1478" y="3085"/>
                  </a:lnTo>
                  <a:lnTo>
                    <a:pt x="1362" y="3089"/>
                  </a:lnTo>
                  <a:lnTo>
                    <a:pt x="1242" y="3091"/>
                  </a:lnTo>
                  <a:lnTo>
                    <a:pt x="1123" y="3089"/>
                  </a:lnTo>
                  <a:lnTo>
                    <a:pt x="1006" y="3085"/>
                  </a:lnTo>
                  <a:lnTo>
                    <a:pt x="893" y="3077"/>
                  </a:lnTo>
                  <a:lnTo>
                    <a:pt x="785" y="3067"/>
                  </a:lnTo>
                  <a:lnTo>
                    <a:pt x="682" y="3055"/>
                  </a:lnTo>
                  <a:lnTo>
                    <a:pt x="583" y="3039"/>
                  </a:lnTo>
                  <a:lnTo>
                    <a:pt x="491" y="3022"/>
                  </a:lnTo>
                  <a:lnTo>
                    <a:pt x="405" y="3001"/>
                  </a:lnTo>
                  <a:lnTo>
                    <a:pt x="325" y="2981"/>
                  </a:lnTo>
                  <a:lnTo>
                    <a:pt x="253" y="2957"/>
                  </a:lnTo>
                  <a:lnTo>
                    <a:pt x="189" y="2931"/>
                  </a:lnTo>
                  <a:lnTo>
                    <a:pt x="133" y="2904"/>
                  </a:lnTo>
                  <a:lnTo>
                    <a:pt x="88" y="2876"/>
                  </a:lnTo>
                  <a:lnTo>
                    <a:pt x="50" y="2846"/>
                  </a:lnTo>
                  <a:lnTo>
                    <a:pt x="22" y="2816"/>
                  </a:lnTo>
                  <a:lnTo>
                    <a:pt x="6" y="2783"/>
                  </a:lnTo>
                  <a:lnTo>
                    <a:pt x="0" y="2750"/>
                  </a:lnTo>
                  <a:lnTo>
                    <a:pt x="0" y="2388"/>
                  </a:lnTo>
                  <a:close/>
                  <a:moveTo>
                    <a:pt x="3892" y="2183"/>
                  </a:moveTo>
                  <a:lnTo>
                    <a:pt x="4012" y="2184"/>
                  </a:lnTo>
                  <a:lnTo>
                    <a:pt x="4128" y="2189"/>
                  </a:lnTo>
                  <a:lnTo>
                    <a:pt x="4241" y="2195"/>
                  </a:lnTo>
                  <a:lnTo>
                    <a:pt x="4349" y="2206"/>
                  </a:lnTo>
                  <a:lnTo>
                    <a:pt x="4453" y="2219"/>
                  </a:lnTo>
                  <a:lnTo>
                    <a:pt x="4552" y="2234"/>
                  </a:lnTo>
                  <a:lnTo>
                    <a:pt x="4644" y="2252"/>
                  </a:lnTo>
                  <a:lnTo>
                    <a:pt x="4730" y="2271"/>
                  </a:lnTo>
                  <a:lnTo>
                    <a:pt x="4810" y="2293"/>
                  </a:lnTo>
                  <a:lnTo>
                    <a:pt x="4882" y="2316"/>
                  </a:lnTo>
                  <a:lnTo>
                    <a:pt x="4946" y="2341"/>
                  </a:lnTo>
                  <a:lnTo>
                    <a:pt x="5001" y="2370"/>
                  </a:lnTo>
                  <a:lnTo>
                    <a:pt x="5048" y="2398"/>
                  </a:lnTo>
                  <a:lnTo>
                    <a:pt x="5085" y="2428"/>
                  </a:lnTo>
                  <a:lnTo>
                    <a:pt x="5112" y="2458"/>
                  </a:lnTo>
                  <a:lnTo>
                    <a:pt x="5129" y="2489"/>
                  </a:lnTo>
                  <a:lnTo>
                    <a:pt x="5134" y="2522"/>
                  </a:lnTo>
                  <a:lnTo>
                    <a:pt x="5129" y="2555"/>
                  </a:lnTo>
                  <a:lnTo>
                    <a:pt x="5112" y="2586"/>
                  </a:lnTo>
                  <a:lnTo>
                    <a:pt x="5085" y="2618"/>
                  </a:lnTo>
                  <a:lnTo>
                    <a:pt x="5048" y="2648"/>
                  </a:lnTo>
                  <a:lnTo>
                    <a:pt x="5001" y="2676"/>
                  </a:lnTo>
                  <a:lnTo>
                    <a:pt x="4946" y="2703"/>
                  </a:lnTo>
                  <a:lnTo>
                    <a:pt x="4882" y="2728"/>
                  </a:lnTo>
                  <a:lnTo>
                    <a:pt x="4810" y="2751"/>
                  </a:lnTo>
                  <a:lnTo>
                    <a:pt x="4730" y="2773"/>
                  </a:lnTo>
                  <a:lnTo>
                    <a:pt x="4644" y="2794"/>
                  </a:lnTo>
                  <a:lnTo>
                    <a:pt x="4552" y="2811"/>
                  </a:lnTo>
                  <a:lnTo>
                    <a:pt x="4453" y="2827"/>
                  </a:lnTo>
                  <a:lnTo>
                    <a:pt x="4349" y="2839"/>
                  </a:lnTo>
                  <a:lnTo>
                    <a:pt x="4241" y="2849"/>
                  </a:lnTo>
                  <a:lnTo>
                    <a:pt x="4128" y="2857"/>
                  </a:lnTo>
                  <a:lnTo>
                    <a:pt x="4012" y="2861"/>
                  </a:lnTo>
                  <a:lnTo>
                    <a:pt x="3892" y="2863"/>
                  </a:lnTo>
                  <a:lnTo>
                    <a:pt x="3773" y="2861"/>
                  </a:lnTo>
                  <a:lnTo>
                    <a:pt x="3656" y="2857"/>
                  </a:lnTo>
                  <a:lnTo>
                    <a:pt x="3543" y="2849"/>
                  </a:lnTo>
                  <a:lnTo>
                    <a:pt x="3435" y="2839"/>
                  </a:lnTo>
                  <a:lnTo>
                    <a:pt x="3332" y="2827"/>
                  </a:lnTo>
                  <a:lnTo>
                    <a:pt x="3233" y="2811"/>
                  </a:lnTo>
                  <a:lnTo>
                    <a:pt x="3139" y="2794"/>
                  </a:lnTo>
                  <a:lnTo>
                    <a:pt x="3053" y="2773"/>
                  </a:lnTo>
                  <a:lnTo>
                    <a:pt x="2975" y="2751"/>
                  </a:lnTo>
                  <a:lnTo>
                    <a:pt x="2903" y="2728"/>
                  </a:lnTo>
                  <a:lnTo>
                    <a:pt x="2839" y="2703"/>
                  </a:lnTo>
                  <a:lnTo>
                    <a:pt x="2783" y="2676"/>
                  </a:lnTo>
                  <a:lnTo>
                    <a:pt x="2736" y="2648"/>
                  </a:lnTo>
                  <a:lnTo>
                    <a:pt x="2700" y="2618"/>
                  </a:lnTo>
                  <a:lnTo>
                    <a:pt x="2672" y="2586"/>
                  </a:lnTo>
                  <a:lnTo>
                    <a:pt x="2655" y="2555"/>
                  </a:lnTo>
                  <a:lnTo>
                    <a:pt x="2650" y="2522"/>
                  </a:lnTo>
                  <a:lnTo>
                    <a:pt x="2655" y="2489"/>
                  </a:lnTo>
                  <a:lnTo>
                    <a:pt x="2672" y="2458"/>
                  </a:lnTo>
                  <a:lnTo>
                    <a:pt x="2700" y="2428"/>
                  </a:lnTo>
                  <a:lnTo>
                    <a:pt x="2736" y="2398"/>
                  </a:lnTo>
                  <a:lnTo>
                    <a:pt x="2783" y="2370"/>
                  </a:lnTo>
                  <a:lnTo>
                    <a:pt x="2839" y="2341"/>
                  </a:lnTo>
                  <a:lnTo>
                    <a:pt x="2903" y="2316"/>
                  </a:lnTo>
                  <a:lnTo>
                    <a:pt x="2975" y="2293"/>
                  </a:lnTo>
                  <a:lnTo>
                    <a:pt x="3053" y="2271"/>
                  </a:lnTo>
                  <a:lnTo>
                    <a:pt x="3139" y="2252"/>
                  </a:lnTo>
                  <a:lnTo>
                    <a:pt x="3233" y="2234"/>
                  </a:lnTo>
                  <a:lnTo>
                    <a:pt x="3332" y="2219"/>
                  </a:lnTo>
                  <a:lnTo>
                    <a:pt x="3435" y="2206"/>
                  </a:lnTo>
                  <a:lnTo>
                    <a:pt x="3543" y="2195"/>
                  </a:lnTo>
                  <a:lnTo>
                    <a:pt x="3656" y="2189"/>
                  </a:lnTo>
                  <a:lnTo>
                    <a:pt x="3773" y="2184"/>
                  </a:lnTo>
                  <a:lnTo>
                    <a:pt x="3892" y="2183"/>
                  </a:lnTo>
                  <a:close/>
                  <a:moveTo>
                    <a:pt x="2665" y="2058"/>
                  </a:moveTo>
                  <a:lnTo>
                    <a:pt x="2778" y="2076"/>
                  </a:lnTo>
                  <a:lnTo>
                    <a:pt x="2897" y="2091"/>
                  </a:lnTo>
                  <a:lnTo>
                    <a:pt x="3022" y="2102"/>
                  </a:lnTo>
                  <a:lnTo>
                    <a:pt x="3154" y="2110"/>
                  </a:lnTo>
                  <a:lnTo>
                    <a:pt x="3074" y="2126"/>
                  </a:lnTo>
                  <a:lnTo>
                    <a:pt x="2996" y="2145"/>
                  </a:lnTo>
                  <a:lnTo>
                    <a:pt x="2922" y="2167"/>
                  </a:lnTo>
                  <a:lnTo>
                    <a:pt x="2850" y="2190"/>
                  </a:lnTo>
                  <a:lnTo>
                    <a:pt x="2783" y="2217"/>
                  </a:lnTo>
                  <a:lnTo>
                    <a:pt x="2722" y="2249"/>
                  </a:lnTo>
                  <a:lnTo>
                    <a:pt x="2665" y="2282"/>
                  </a:lnTo>
                  <a:lnTo>
                    <a:pt x="2665" y="2058"/>
                  </a:lnTo>
                  <a:close/>
                  <a:moveTo>
                    <a:pt x="0" y="1937"/>
                  </a:moveTo>
                  <a:lnTo>
                    <a:pt x="6" y="1970"/>
                  </a:lnTo>
                  <a:lnTo>
                    <a:pt x="22" y="2002"/>
                  </a:lnTo>
                  <a:lnTo>
                    <a:pt x="50" y="2033"/>
                  </a:lnTo>
                  <a:lnTo>
                    <a:pt x="88" y="2062"/>
                  </a:lnTo>
                  <a:lnTo>
                    <a:pt x="133" y="2091"/>
                  </a:lnTo>
                  <a:lnTo>
                    <a:pt x="189" y="2118"/>
                  </a:lnTo>
                  <a:lnTo>
                    <a:pt x="253" y="2143"/>
                  </a:lnTo>
                  <a:lnTo>
                    <a:pt x="325" y="2167"/>
                  </a:lnTo>
                  <a:lnTo>
                    <a:pt x="405" y="2189"/>
                  </a:lnTo>
                  <a:lnTo>
                    <a:pt x="491" y="2208"/>
                  </a:lnTo>
                  <a:lnTo>
                    <a:pt x="583" y="2225"/>
                  </a:lnTo>
                  <a:lnTo>
                    <a:pt x="682" y="2241"/>
                  </a:lnTo>
                  <a:lnTo>
                    <a:pt x="785" y="2253"/>
                  </a:lnTo>
                  <a:lnTo>
                    <a:pt x="893" y="2264"/>
                  </a:lnTo>
                  <a:lnTo>
                    <a:pt x="1006" y="2271"/>
                  </a:lnTo>
                  <a:lnTo>
                    <a:pt x="1123" y="2275"/>
                  </a:lnTo>
                  <a:lnTo>
                    <a:pt x="1242" y="2277"/>
                  </a:lnTo>
                  <a:lnTo>
                    <a:pt x="1362" y="2275"/>
                  </a:lnTo>
                  <a:lnTo>
                    <a:pt x="1478" y="2271"/>
                  </a:lnTo>
                  <a:lnTo>
                    <a:pt x="1591" y="2264"/>
                  </a:lnTo>
                  <a:lnTo>
                    <a:pt x="1700" y="2253"/>
                  </a:lnTo>
                  <a:lnTo>
                    <a:pt x="1804" y="2241"/>
                  </a:lnTo>
                  <a:lnTo>
                    <a:pt x="1902" y="2225"/>
                  </a:lnTo>
                  <a:lnTo>
                    <a:pt x="1994" y="2208"/>
                  </a:lnTo>
                  <a:lnTo>
                    <a:pt x="2080" y="2189"/>
                  </a:lnTo>
                  <a:lnTo>
                    <a:pt x="2160" y="2167"/>
                  </a:lnTo>
                  <a:lnTo>
                    <a:pt x="2232" y="2143"/>
                  </a:lnTo>
                  <a:lnTo>
                    <a:pt x="2296" y="2118"/>
                  </a:lnTo>
                  <a:lnTo>
                    <a:pt x="2351" y="2091"/>
                  </a:lnTo>
                  <a:lnTo>
                    <a:pt x="2398" y="2062"/>
                  </a:lnTo>
                  <a:lnTo>
                    <a:pt x="2436" y="2033"/>
                  </a:lnTo>
                  <a:lnTo>
                    <a:pt x="2464" y="2002"/>
                  </a:lnTo>
                  <a:lnTo>
                    <a:pt x="2479" y="1970"/>
                  </a:lnTo>
                  <a:lnTo>
                    <a:pt x="2486" y="1937"/>
                  </a:lnTo>
                  <a:lnTo>
                    <a:pt x="2486" y="2300"/>
                  </a:lnTo>
                  <a:lnTo>
                    <a:pt x="2479" y="2333"/>
                  </a:lnTo>
                  <a:lnTo>
                    <a:pt x="2464" y="2365"/>
                  </a:lnTo>
                  <a:lnTo>
                    <a:pt x="2436" y="2396"/>
                  </a:lnTo>
                  <a:lnTo>
                    <a:pt x="2398" y="2426"/>
                  </a:lnTo>
                  <a:lnTo>
                    <a:pt x="2351" y="2454"/>
                  </a:lnTo>
                  <a:lnTo>
                    <a:pt x="2296" y="2481"/>
                  </a:lnTo>
                  <a:lnTo>
                    <a:pt x="2232" y="2506"/>
                  </a:lnTo>
                  <a:lnTo>
                    <a:pt x="2160" y="2530"/>
                  </a:lnTo>
                  <a:lnTo>
                    <a:pt x="2080" y="2552"/>
                  </a:lnTo>
                  <a:lnTo>
                    <a:pt x="1994" y="2571"/>
                  </a:lnTo>
                  <a:lnTo>
                    <a:pt x="1902" y="2588"/>
                  </a:lnTo>
                  <a:lnTo>
                    <a:pt x="1804" y="2604"/>
                  </a:lnTo>
                  <a:lnTo>
                    <a:pt x="1700" y="2616"/>
                  </a:lnTo>
                  <a:lnTo>
                    <a:pt x="1591" y="2627"/>
                  </a:lnTo>
                  <a:lnTo>
                    <a:pt x="1478" y="2635"/>
                  </a:lnTo>
                  <a:lnTo>
                    <a:pt x="1362" y="2638"/>
                  </a:lnTo>
                  <a:lnTo>
                    <a:pt x="1242" y="2640"/>
                  </a:lnTo>
                  <a:lnTo>
                    <a:pt x="1123" y="2638"/>
                  </a:lnTo>
                  <a:lnTo>
                    <a:pt x="1006" y="2635"/>
                  </a:lnTo>
                  <a:lnTo>
                    <a:pt x="893" y="2627"/>
                  </a:lnTo>
                  <a:lnTo>
                    <a:pt x="785" y="2616"/>
                  </a:lnTo>
                  <a:lnTo>
                    <a:pt x="682" y="2604"/>
                  </a:lnTo>
                  <a:lnTo>
                    <a:pt x="583" y="2588"/>
                  </a:lnTo>
                  <a:lnTo>
                    <a:pt x="491" y="2571"/>
                  </a:lnTo>
                  <a:lnTo>
                    <a:pt x="405" y="2552"/>
                  </a:lnTo>
                  <a:lnTo>
                    <a:pt x="325" y="2530"/>
                  </a:lnTo>
                  <a:lnTo>
                    <a:pt x="253" y="2506"/>
                  </a:lnTo>
                  <a:lnTo>
                    <a:pt x="189" y="2481"/>
                  </a:lnTo>
                  <a:lnTo>
                    <a:pt x="133" y="2454"/>
                  </a:lnTo>
                  <a:lnTo>
                    <a:pt x="88" y="2426"/>
                  </a:lnTo>
                  <a:lnTo>
                    <a:pt x="50" y="2396"/>
                  </a:lnTo>
                  <a:lnTo>
                    <a:pt x="22" y="2365"/>
                  </a:lnTo>
                  <a:lnTo>
                    <a:pt x="6" y="2333"/>
                  </a:lnTo>
                  <a:lnTo>
                    <a:pt x="0" y="2300"/>
                  </a:lnTo>
                  <a:lnTo>
                    <a:pt x="0" y="1937"/>
                  </a:lnTo>
                  <a:close/>
                  <a:moveTo>
                    <a:pt x="4597" y="1774"/>
                  </a:moveTo>
                  <a:lnTo>
                    <a:pt x="4597" y="2104"/>
                  </a:lnTo>
                  <a:lnTo>
                    <a:pt x="4503" y="2088"/>
                  </a:lnTo>
                  <a:lnTo>
                    <a:pt x="4410" y="2077"/>
                  </a:lnTo>
                  <a:lnTo>
                    <a:pt x="4320" y="2066"/>
                  </a:lnTo>
                  <a:lnTo>
                    <a:pt x="4234" y="2060"/>
                  </a:lnTo>
                  <a:lnTo>
                    <a:pt x="4153" y="2054"/>
                  </a:lnTo>
                  <a:lnTo>
                    <a:pt x="4081" y="2051"/>
                  </a:lnTo>
                  <a:lnTo>
                    <a:pt x="4164" y="2032"/>
                  </a:lnTo>
                  <a:lnTo>
                    <a:pt x="4241" y="2013"/>
                  </a:lnTo>
                  <a:lnTo>
                    <a:pt x="4311" y="1991"/>
                  </a:lnTo>
                  <a:lnTo>
                    <a:pt x="4374" y="1969"/>
                  </a:lnTo>
                  <a:lnTo>
                    <a:pt x="4430" y="1945"/>
                  </a:lnTo>
                  <a:lnTo>
                    <a:pt x="4480" y="1919"/>
                  </a:lnTo>
                  <a:lnTo>
                    <a:pt x="4521" y="1892"/>
                  </a:lnTo>
                  <a:lnTo>
                    <a:pt x="4554" y="1864"/>
                  </a:lnTo>
                  <a:lnTo>
                    <a:pt x="4577" y="1835"/>
                  </a:lnTo>
                  <a:lnTo>
                    <a:pt x="4593" y="1805"/>
                  </a:lnTo>
                  <a:lnTo>
                    <a:pt x="4597" y="1774"/>
                  </a:lnTo>
                  <a:close/>
                  <a:moveTo>
                    <a:pt x="0" y="1478"/>
                  </a:moveTo>
                  <a:lnTo>
                    <a:pt x="6" y="1511"/>
                  </a:lnTo>
                  <a:lnTo>
                    <a:pt x="22" y="1543"/>
                  </a:lnTo>
                  <a:lnTo>
                    <a:pt x="50" y="1574"/>
                  </a:lnTo>
                  <a:lnTo>
                    <a:pt x="88" y="1604"/>
                  </a:lnTo>
                  <a:lnTo>
                    <a:pt x="133" y="1632"/>
                  </a:lnTo>
                  <a:lnTo>
                    <a:pt x="189" y="1659"/>
                  </a:lnTo>
                  <a:lnTo>
                    <a:pt x="253" y="1684"/>
                  </a:lnTo>
                  <a:lnTo>
                    <a:pt x="325" y="1708"/>
                  </a:lnTo>
                  <a:lnTo>
                    <a:pt x="405" y="1730"/>
                  </a:lnTo>
                  <a:lnTo>
                    <a:pt x="491" y="1749"/>
                  </a:lnTo>
                  <a:lnTo>
                    <a:pt x="583" y="1768"/>
                  </a:lnTo>
                  <a:lnTo>
                    <a:pt x="682" y="1782"/>
                  </a:lnTo>
                  <a:lnTo>
                    <a:pt x="785" y="1794"/>
                  </a:lnTo>
                  <a:lnTo>
                    <a:pt x="893" y="1805"/>
                  </a:lnTo>
                  <a:lnTo>
                    <a:pt x="1006" y="1813"/>
                  </a:lnTo>
                  <a:lnTo>
                    <a:pt x="1123" y="1818"/>
                  </a:lnTo>
                  <a:lnTo>
                    <a:pt x="1242" y="1820"/>
                  </a:lnTo>
                  <a:lnTo>
                    <a:pt x="1362" y="1818"/>
                  </a:lnTo>
                  <a:lnTo>
                    <a:pt x="1478" y="1813"/>
                  </a:lnTo>
                  <a:lnTo>
                    <a:pt x="1591" y="1805"/>
                  </a:lnTo>
                  <a:lnTo>
                    <a:pt x="1700" y="1794"/>
                  </a:lnTo>
                  <a:lnTo>
                    <a:pt x="1804" y="1782"/>
                  </a:lnTo>
                  <a:lnTo>
                    <a:pt x="1902" y="1768"/>
                  </a:lnTo>
                  <a:lnTo>
                    <a:pt x="1994" y="1749"/>
                  </a:lnTo>
                  <a:lnTo>
                    <a:pt x="2080" y="1730"/>
                  </a:lnTo>
                  <a:lnTo>
                    <a:pt x="2160" y="1708"/>
                  </a:lnTo>
                  <a:lnTo>
                    <a:pt x="2232" y="1684"/>
                  </a:lnTo>
                  <a:lnTo>
                    <a:pt x="2296" y="1659"/>
                  </a:lnTo>
                  <a:lnTo>
                    <a:pt x="2351" y="1632"/>
                  </a:lnTo>
                  <a:lnTo>
                    <a:pt x="2398" y="1604"/>
                  </a:lnTo>
                  <a:lnTo>
                    <a:pt x="2436" y="1574"/>
                  </a:lnTo>
                  <a:lnTo>
                    <a:pt x="2464" y="1543"/>
                  </a:lnTo>
                  <a:lnTo>
                    <a:pt x="2479" y="1511"/>
                  </a:lnTo>
                  <a:lnTo>
                    <a:pt x="2486" y="1478"/>
                  </a:lnTo>
                  <a:lnTo>
                    <a:pt x="2486" y="1842"/>
                  </a:lnTo>
                  <a:lnTo>
                    <a:pt x="2479" y="1875"/>
                  </a:lnTo>
                  <a:lnTo>
                    <a:pt x="2464" y="1906"/>
                  </a:lnTo>
                  <a:lnTo>
                    <a:pt x="2436" y="1937"/>
                  </a:lnTo>
                  <a:lnTo>
                    <a:pt x="2398" y="1967"/>
                  </a:lnTo>
                  <a:lnTo>
                    <a:pt x="2351" y="1996"/>
                  </a:lnTo>
                  <a:lnTo>
                    <a:pt x="2296" y="2022"/>
                  </a:lnTo>
                  <a:lnTo>
                    <a:pt x="2232" y="2047"/>
                  </a:lnTo>
                  <a:lnTo>
                    <a:pt x="2160" y="2071"/>
                  </a:lnTo>
                  <a:lnTo>
                    <a:pt x="2080" y="2093"/>
                  </a:lnTo>
                  <a:lnTo>
                    <a:pt x="1994" y="2112"/>
                  </a:lnTo>
                  <a:lnTo>
                    <a:pt x="1902" y="2131"/>
                  </a:lnTo>
                  <a:lnTo>
                    <a:pt x="1804" y="2145"/>
                  </a:lnTo>
                  <a:lnTo>
                    <a:pt x="1700" y="2157"/>
                  </a:lnTo>
                  <a:lnTo>
                    <a:pt x="1591" y="2168"/>
                  </a:lnTo>
                  <a:lnTo>
                    <a:pt x="1478" y="2176"/>
                  </a:lnTo>
                  <a:lnTo>
                    <a:pt x="1362" y="2181"/>
                  </a:lnTo>
                  <a:lnTo>
                    <a:pt x="1242" y="2183"/>
                  </a:lnTo>
                  <a:lnTo>
                    <a:pt x="1123" y="2181"/>
                  </a:lnTo>
                  <a:lnTo>
                    <a:pt x="1006" y="2176"/>
                  </a:lnTo>
                  <a:lnTo>
                    <a:pt x="893" y="2168"/>
                  </a:lnTo>
                  <a:lnTo>
                    <a:pt x="785" y="2157"/>
                  </a:lnTo>
                  <a:lnTo>
                    <a:pt x="682" y="2145"/>
                  </a:lnTo>
                  <a:lnTo>
                    <a:pt x="583" y="2131"/>
                  </a:lnTo>
                  <a:lnTo>
                    <a:pt x="491" y="2112"/>
                  </a:lnTo>
                  <a:lnTo>
                    <a:pt x="405" y="2093"/>
                  </a:lnTo>
                  <a:lnTo>
                    <a:pt x="325" y="2071"/>
                  </a:lnTo>
                  <a:lnTo>
                    <a:pt x="253" y="2047"/>
                  </a:lnTo>
                  <a:lnTo>
                    <a:pt x="189" y="2022"/>
                  </a:lnTo>
                  <a:lnTo>
                    <a:pt x="133" y="1996"/>
                  </a:lnTo>
                  <a:lnTo>
                    <a:pt x="88" y="1967"/>
                  </a:lnTo>
                  <a:lnTo>
                    <a:pt x="50" y="1937"/>
                  </a:lnTo>
                  <a:lnTo>
                    <a:pt x="22" y="1906"/>
                  </a:lnTo>
                  <a:lnTo>
                    <a:pt x="6" y="1875"/>
                  </a:lnTo>
                  <a:lnTo>
                    <a:pt x="0" y="1842"/>
                  </a:lnTo>
                  <a:lnTo>
                    <a:pt x="0" y="1478"/>
                  </a:lnTo>
                  <a:close/>
                  <a:moveTo>
                    <a:pt x="4597" y="1324"/>
                  </a:moveTo>
                  <a:lnTo>
                    <a:pt x="4597" y="1687"/>
                  </a:lnTo>
                  <a:lnTo>
                    <a:pt x="4591" y="1720"/>
                  </a:lnTo>
                  <a:lnTo>
                    <a:pt x="4574" y="1752"/>
                  </a:lnTo>
                  <a:lnTo>
                    <a:pt x="4547" y="1783"/>
                  </a:lnTo>
                  <a:lnTo>
                    <a:pt x="4510" y="1812"/>
                  </a:lnTo>
                  <a:lnTo>
                    <a:pt x="4463" y="1842"/>
                  </a:lnTo>
                  <a:lnTo>
                    <a:pt x="4408" y="1868"/>
                  </a:lnTo>
                  <a:lnTo>
                    <a:pt x="4344" y="1893"/>
                  </a:lnTo>
                  <a:lnTo>
                    <a:pt x="4272" y="1917"/>
                  </a:lnTo>
                  <a:lnTo>
                    <a:pt x="4192" y="1939"/>
                  </a:lnTo>
                  <a:lnTo>
                    <a:pt x="4106" y="1958"/>
                  </a:lnTo>
                  <a:lnTo>
                    <a:pt x="4014" y="1975"/>
                  </a:lnTo>
                  <a:lnTo>
                    <a:pt x="3915" y="1991"/>
                  </a:lnTo>
                  <a:lnTo>
                    <a:pt x="3812" y="2003"/>
                  </a:lnTo>
                  <a:lnTo>
                    <a:pt x="3703" y="2014"/>
                  </a:lnTo>
                  <a:lnTo>
                    <a:pt x="3590" y="2021"/>
                  </a:lnTo>
                  <a:lnTo>
                    <a:pt x="3474" y="2025"/>
                  </a:lnTo>
                  <a:lnTo>
                    <a:pt x="3354" y="2027"/>
                  </a:lnTo>
                  <a:lnTo>
                    <a:pt x="3229" y="2025"/>
                  </a:lnTo>
                  <a:lnTo>
                    <a:pt x="3107" y="2021"/>
                  </a:lnTo>
                  <a:lnTo>
                    <a:pt x="2989" y="2013"/>
                  </a:lnTo>
                  <a:lnTo>
                    <a:pt x="2875" y="2002"/>
                  </a:lnTo>
                  <a:lnTo>
                    <a:pt x="2767" y="1988"/>
                  </a:lnTo>
                  <a:lnTo>
                    <a:pt x="2665" y="1970"/>
                  </a:lnTo>
                  <a:lnTo>
                    <a:pt x="2665" y="1961"/>
                  </a:lnTo>
                  <a:lnTo>
                    <a:pt x="2650" y="1961"/>
                  </a:lnTo>
                  <a:lnTo>
                    <a:pt x="2658" y="1931"/>
                  </a:lnTo>
                  <a:lnTo>
                    <a:pt x="2664" y="1900"/>
                  </a:lnTo>
                  <a:lnTo>
                    <a:pt x="2665" y="1865"/>
                  </a:lnTo>
                  <a:lnTo>
                    <a:pt x="2665" y="1607"/>
                  </a:lnTo>
                  <a:lnTo>
                    <a:pt x="2767" y="1625"/>
                  </a:lnTo>
                  <a:lnTo>
                    <a:pt x="2875" y="1639"/>
                  </a:lnTo>
                  <a:lnTo>
                    <a:pt x="2989" y="1650"/>
                  </a:lnTo>
                  <a:lnTo>
                    <a:pt x="3107" y="1658"/>
                  </a:lnTo>
                  <a:lnTo>
                    <a:pt x="3229" y="1662"/>
                  </a:lnTo>
                  <a:lnTo>
                    <a:pt x="3354" y="1664"/>
                  </a:lnTo>
                  <a:lnTo>
                    <a:pt x="3474" y="1662"/>
                  </a:lnTo>
                  <a:lnTo>
                    <a:pt x="3590" y="1659"/>
                  </a:lnTo>
                  <a:lnTo>
                    <a:pt x="3703" y="1651"/>
                  </a:lnTo>
                  <a:lnTo>
                    <a:pt x="3812" y="1640"/>
                  </a:lnTo>
                  <a:lnTo>
                    <a:pt x="3915" y="1628"/>
                  </a:lnTo>
                  <a:lnTo>
                    <a:pt x="4014" y="1612"/>
                  </a:lnTo>
                  <a:lnTo>
                    <a:pt x="4106" y="1595"/>
                  </a:lnTo>
                  <a:lnTo>
                    <a:pt x="4192" y="1576"/>
                  </a:lnTo>
                  <a:lnTo>
                    <a:pt x="4272" y="1554"/>
                  </a:lnTo>
                  <a:lnTo>
                    <a:pt x="4344" y="1530"/>
                  </a:lnTo>
                  <a:lnTo>
                    <a:pt x="4408" y="1505"/>
                  </a:lnTo>
                  <a:lnTo>
                    <a:pt x="4463" y="1478"/>
                  </a:lnTo>
                  <a:lnTo>
                    <a:pt x="4510" y="1449"/>
                  </a:lnTo>
                  <a:lnTo>
                    <a:pt x="4547" y="1420"/>
                  </a:lnTo>
                  <a:lnTo>
                    <a:pt x="4574" y="1389"/>
                  </a:lnTo>
                  <a:lnTo>
                    <a:pt x="4591" y="1357"/>
                  </a:lnTo>
                  <a:lnTo>
                    <a:pt x="4597" y="1324"/>
                  </a:lnTo>
                  <a:close/>
                  <a:moveTo>
                    <a:pt x="0" y="1023"/>
                  </a:moveTo>
                  <a:lnTo>
                    <a:pt x="6" y="1056"/>
                  </a:lnTo>
                  <a:lnTo>
                    <a:pt x="22" y="1087"/>
                  </a:lnTo>
                  <a:lnTo>
                    <a:pt x="50" y="1119"/>
                  </a:lnTo>
                  <a:lnTo>
                    <a:pt x="88" y="1148"/>
                  </a:lnTo>
                  <a:lnTo>
                    <a:pt x="133" y="1177"/>
                  </a:lnTo>
                  <a:lnTo>
                    <a:pt x="189" y="1203"/>
                  </a:lnTo>
                  <a:lnTo>
                    <a:pt x="253" y="1229"/>
                  </a:lnTo>
                  <a:lnTo>
                    <a:pt x="325" y="1252"/>
                  </a:lnTo>
                  <a:lnTo>
                    <a:pt x="405" y="1274"/>
                  </a:lnTo>
                  <a:lnTo>
                    <a:pt x="491" y="1293"/>
                  </a:lnTo>
                  <a:lnTo>
                    <a:pt x="583" y="1312"/>
                  </a:lnTo>
                  <a:lnTo>
                    <a:pt x="682" y="1326"/>
                  </a:lnTo>
                  <a:lnTo>
                    <a:pt x="785" y="1339"/>
                  </a:lnTo>
                  <a:lnTo>
                    <a:pt x="893" y="1350"/>
                  </a:lnTo>
                  <a:lnTo>
                    <a:pt x="1006" y="1357"/>
                  </a:lnTo>
                  <a:lnTo>
                    <a:pt x="1123" y="1362"/>
                  </a:lnTo>
                  <a:lnTo>
                    <a:pt x="1242" y="1364"/>
                  </a:lnTo>
                  <a:lnTo>
                    <a:pt x="1362" y="1362"/>
                  </a:lnTo>
                  <a:lnTo>
                    <a:pt x="1478" y="1357"/>
                  </a:lnTo>
                  <a:lnTo>
                    <a:pt x="1591" y="1350"/>
                  </a:lnTo>
                  <a:lnTo>
                    <a:pt x="1700" y="1339"/>
                  </a:lnTo>
                  <a:lnTo>
                    <a:pt x="1804" y="1326"/>
                  </a:lnTo>
                  <a:lnTo>
                    <a:pt x="1902" y="1312"/>
                  </a:lnTo>
                  <a:lnTo>
                    <a:pt x="1994" y="1293"/>
                  </a:lnTo>
                  <a:lnTo>
                    <a:pt x="2080" y="1274"/>
                  </a:lnTo>
                  <a:lnTo>
                    <a:pt x="2160" y="1252"/>
                  </a:lnTo>
                  <a:lnTo>
                    <a:pt x="2232" y="1229"/>
                  </a:lnTo>
                  <a:lnTo>
                    <a:pt x="2296" y="1203"/>
                  </a:lnTo>
                  <a:lnTo>
                    <a:pt x="2351" y="1177"/>
                  </a:lnTo>
                  <a:lnTo>
                    <a:pt x="2398" y="1148"/>
                  </a:lnTo>
                  <a:lnTo>
                    <a:pt x="2436" y="1119"/>
                  </a:lnTo>
                  <a:lnTo>
                    <a:pt x="2464" y="1087"/>
                  </a:lnTo>
                  <a:lnTo>
                    <a:pt x="2479" y="1056"/>
                  </a:lnTo>
                  <a:lnTo>
                    <a:pt x="2486" y="1023"/>
                  </a:lnTo>
                  <a:lnTo>
                    <a:pt x="2486" y="1386"/>
                  </a:lnTo>
                  <a:lnTo>
                    <a:pt x="2479" y="1419"/>
                  </a:lnTo>
                  <a:lnTo>
                    <a:pt x="2464" y="1450"/>
                  </a:lnTo>
                  <a:lnTo>
                    <a:pt x="2436" y="1482"/>
                  </a:lnTo>
                  <a:lnTo>
                    <a:pt x="2398" y="1511"/>
                  </a:lnTo>
                  <a:lnTo>
                    <a:pt x="2351" y="1540"/>
                  </a:lnTo>
                  <a:lnTo>
                    <a:pt x="2296" y="1566"/>
                  </a:lnTo>
                  <a:lnTo>
                    <a:pt x="2232" y="1592"/>
                  </a:lnTo>
                  <a:lnTo>
                    <a:pt x="2160" y="1615"/>
                  </a:lnTo>
                  <a:lnTo>
                    <a:pt x="2080" y="1637"/>
                  </a:lnTo>
                  <a:lnTo>
                    <a:pt x="1994" y="1656"/>
                  </a:lnTo>
                  <a:lnTo>
                    <a:pt x="1902" y="1675"/>
                  </a:lnTo>
                  <a:lnTo>
                    <a:pt x="1804" y="1689"/>
                  </a:lnTo>
                  <a:lnTo>
                    <a:pt x="1700" y="1702"/>
                  </a:lnTo>
                  <a:lnTo>
                    <a:pt x="1591" y="1713"/>
                  </a:lnTo>
                  <a:lnTo>
                    <a:pt x="1478" y="1720"/>
                  </a:lnTo>
                  <a:lnTo>
                    <a:pt x="1362" y="1725"/>
                  </a:lnTo>
                  <a:lnTo>
                    <a:pt x="1242" y="1727"/>
                  </a:lnTo>
                  <a:lnTo>
                    <a:pt x="1123" y="1725"/>
                  </a:lnTo>
                  <a:lnTo>
                    <a:pt x="1006" y="1720"/>
                  </a:lnTo>
                  <a:lnTo>
                    <a:pt x="893" y="1713"/>
                  </a:lnTo>
                  <a:lnTo>
                    <a:pt x="785" y="1702"/>
                  </a:lnTo>
                  <a:lnTo>
                    <a:pt x="682" y="1689"/>
                  </a:lnTo>
                  <a:lnTo>
                    <a:pt x="583" y="1675"/>
                  </a:lnTo>
                  <a:lnTo>
                    <a:pt x="491" y="1656"/>
                  </a:lnTo>
                  <a:lnTo>
                    <a:pt x="405" y="1637"/>
                  </a:lnTo>
                  <a:lnTo>
                    <a:pt x="325" y="1615"/>
                  </a:lnTo>
                  <a:lnTo>
                    <a:pt x="253" y="1592"/>
                  </a:lnTo>
                  <a:lnTo>
                    <a:pt x="189" y="1566"/>
                  </a:lnTo>
                  <a:lnTo>
                    <a:pt x="133" y="1540"/>
                  </a:lnTo>
                  <a:lnTo>
                    <a:pt x="88" y="1511"/>
                  </a:lnTo>
                  <a:lnTo>
                    <a:pt x="50" y="1482"/>
                  </a:lnTo>
                  <a:lnTo>
                    <a:pt x="22" y="1450"/>
                  </a:lnTo>
                  <a:lnTo>
                    <a:pt x="6" y="1419"/>
                  </a:lnTo>
                  <a:lnTo>
                    <a:pt x="0" y="1386"/>
                  </a:lnTo>
                  <a:lnTo>
                    <a:pt x="0" y="1023"/>
                  </a:lnTo>
                  <a:close/>
                  <a:moveTo>
                    <a:pt x="4597" y="866"/>
                  </a:moveTo>
                  <a:lnTo>
                    <a:pt x="4597" y="1229"/>
                  </a:lnTo>
                  <a:lnTo>
                    <a:pt x="4591" y="1262"/>
                  </a:lnTo>
                  <a:lnTo>
                    <a:pt x="4574" y="1293"/>
                  </a:lnTo>
                  <a:lnTo>
                    <a:pt x="4547" y="1324"/>
                  </a:lnTo>
                  <a:lnTo>
                    <a:pt x="4510" y="1354"/>
                  </a:lnTo>
                  <a:lnTo>
                    <a:pt x="4463" y="1383"/>
                  </a:lnTo>
                  <a:lnTo>
                    <a:pt x="4408" y="1409"/>
                  </a:lnTo>
                  <a:lnTo>
                    <a:pt x="4344" y="1434"/>
                  </a:lnTo>
                  <a:lnTo>
                    <a:pt x="4272" y="1458"/>
                  </a:lnTo>
                  <a:lnTo>
                    <a:pt x="4192" y="1480"/>
                  </a:lnTo>
                  <a:lnTo>
                    <a:pt x="4106" y="1499"/>
                  </a:lnTo>
                  <a:lnTo>
                    <a:pt x="4014" y="1518"/>
                  </a:lnTo>
                  <a:lnTo>
                    <a:pt x="3915" y="1532"/>
                  </a:lnTo>
                  <a:lnTo>
                    <a:pt x="3812" y="1544"/>
                  </a:lnTo>
                  <a:lnTo>
                    <a:pt x="3703" y="1555"/>
                  </a:lnTo>
                  <a:lnTo>
                    <a:pt x="3590" y="1563"/>
                  </a:lnTo>
                  <a:lnTo>
                    <a:pt x="3474" y="1568"/>
                  </a:lnTo>
                  <a:lnTo>
                    <a:pt x="3354" y="1570"/>
                  </a:lnTo>
                  <a:lnTo>
                    <a:pt x="3229" y="1566"/>
                  </a:lnTo>
                  <a:lnTo>
                    <a:pt x="3107" y="1562"/>
                  </a:lnTo>
                  <a:lnTo>
                    <a:pt x="2989" y="1554"/>
                  </a:lnTo>
                  <a:lnTo>
                    <a:pt x="2875" y="1543"/>
                  </a:lnTo>
                  <a:lnTo>
                    <a:pt x="2767" y="1529"/>
                  </a:lnTo>
                  <a:lnTo>
                    <a:pt x="2665" y="1511"/>
                  </a:lnTo>
                  <a:lnTo>
                    <a:pt x="2665" y="1502"/>
                  </a:lnTo>
                  <a:lnTo>
                    <a:pt x="2650" y="1502"/>
                  </a:lnTo>
                  <a:lnTo>
                    <a:pt x="2662" y="1458"/>
                  </a:lnTo>
                  <a:lnTo>
                    <a:pt x="2665" y="1409"/>
                  </a:lnTo>
                  <a:lnTo>
                    <a:pt x="2665" y="1148"/>
                  </a:lnTo>
                  <a:lnTo>
                    <a:pt x="2767" y="1166"/>
                  </a:lnTo>
                  <a:lnTo>
                    <a:pt x="2875" y="1180"/>
                  </a:lnTo>
                  <a:lnTo>
                    <a:pt x="2989" y="1191"/>
                  </a:lnTo>
                  <a:lnTo>
                    <a:pt x="3107" y="1199"/>
                  </a:lnTo>
                  <a:lnTo>
                    <a:pt x="3229" y="1205"/>
                  </a:lnTo>
                  <a:lnTo>
                    <a:pt x="3354" y="1207"/>
                  </a:lnTo>
                  <a:lnTo>
                    <a:pt x="3474" y="1205"/>
                  </a:lnTo>
                  <a:lnTo>
                    <a:pt x="3590" y="1200"/>
                  </a:lnTo>
                  <a:lnTo>
                    <a:pt x="3703" y="1192"/>
                  </a:lnTo>
                  <a:lnTo>
                    <a:pt x="3812" y="1181"/>
                  </a:lnTo>
                  <a:lnTo>
                    <a:pt x="3915" y="1169"/>
                  </a:lnTo>
                  <a:lnTo>
                    <a:pt x="4014" y="1155"/>
                  </a:lnTo>
                  <a:lnTo>
                    <a:pt x="4106" y="1136"/>
                  </a:lnTo>
                  <a:lnTo>
                    <a:pt x="4192" y="1117"/>
                  </a:lnTo>
                  <a:lnTo>
                    <a:pt x="4272" y="1095"/>
                  </a:lnTo>
                  <a:lnTo>
                    <a:pt x="4344" y="1071"/>
                  </a:lnTo>
                  <a:lnTo>
                    <a:pt x="4408" y="1046"/>
                  </a:lnTo>
                  <a:lnTo>
                    <a:pt x="4463" y="1020"/>
                  </a:lnTo>
                  <a:lnTo>
                    <a:pt x="4510" y="991"/>
                  </a:lnTo>
                  <a:lnTo>
                    <a:pt x="4547" y="961"/>
                  </a:lnTo>
                  <a:lnTo>
                    <a:pt x="4574" y="930"/>
                  </a:lnTo>
                  <a:lnTo>
                    <a:pt x="4591" y="899"/>
                  </a:lnTo>
                  <a:lnTo>
                    <a:pt x="4597" y="866"/>
                  </a:lnTo>
                  <a:close/>
                  <a:moveTo>
                    <a:pt x="751" y="859"/>
                  </a:moveTo>
                  <a:lnTo>
                    <a:pt x="713" y="927"/>
                  </a:lnTo>
                  <a:lnTo>
                    <a:pt x="754" y="932"/>
                  </a:lnTo>
                  <a:lnTo>
                    <a:pt x="773" y="935"/>
                  </a:lnTo>
                  <a:lnTo>
                    <a:pt x="792" y="939"/>
                  </a:lnTo>
                  <a:lnTo>
                    <a:pt x="810" y="944"/>
                  </a:lnTo>
                  <a:lnTo>
                    <a:pt x="827" y="950"/>
                  </a:lnTo>
                  <a:lnTo>
                    <a:pt x="840" y="960"/>
                  </a:lnTo>
                  <a:lnTo>
                    <a:pt x="851" y="969"/>
                  </a:lnTo>
                  <a:lnTo>
                    <a:pt x="856" y="983"/>
                  </a:lnTo>
                  <a:lnTo>
                    <a:pt x="854" y="998"/>
                  </a:lnTo>
                  <a:lnTo>
                    <a:pt x="848" y="1016"/>
                  </a:lnTo>
                  <a:lnTo>
                    <a:pt x="837" y="1034"/>
                  </a:lnTo>
                  <a:lnTo>
                    <a:pt x="1039" y="1048"/>
                  </a:lnTo>
                  <a:lnTo>
                    <a:pt x="1050" y="1029"/>
                  </a:lnTo>
                  <a:lnTo>
                    <a:pt x="1061" y="1005"/>
                  </a:lnTo>
                  <a:lnTo>
                    <a:pt x="1064" y="983"/>
                  </a:lnTo>
                  <a:lnTo>
                    <a:pt x="1062" y="965"/>
                  </a:lnTo>
                  <a:lnTo>
                    <a:pt x="1797" y="1015"/>
                  </a:lnTo>
                  <a:lnTo>
                    <a:pt x="1843" y="935"/>
                  </a:lnTo>
                  <a:lnTo>
                    <a:pt x="751" y="859"/>
                  </a:lnTo>
                  <a:close/>
                  <a:moveTo>
                    <a:pt x="1242" y="613"/>
                  </a:moveTo>
                  <a:lnTo>
                    <a:pt x="1362" y="614"/>
                  </a:lnTo>
                  <a:lnTo>
                    <a:pt x="1478" y="619"/>
                  </a:lnTo>
                  <a:lnTo>
                    <a:pt x="1591" y="627"/>
                  </a:lnTo>
                  <a:lnTo>
                    <a:pt x="1700" y="638"/>
                  </a:lnTo>
                  <a:lnTo>
                    <a:pt x="1804" y="650"/>
                  </a:lnTo>
                  <a:lnTo>
                    <a:pt x="1902" y="664"/>
                  </a:lnTo>
                  <a:lnTo>
                    <a:pt x="1994" y="683"/>
                  </a:lnTo>
                  <a:lnTo>
                    <a:pt x="2080" y="702"/>
                  </a:lnTo>
                  <a:lnTo>
                    <a:pt x="2160" y="724"/>
                  </a:lnTo>
                  <a:lnTo>
                    <a:pt x="2232" y="748"/>
                  </a:lnTo>
                  <a:lnTo>
                    <a:pt x="2296" y="773"/>
                  </a:lnTo>
                  <a:lnTo>
                    <a:pt x="2351" y="800"/>
                  </a:lnTo>
                  <a:lnTo>
                    <a:pt x="2398" y="828"/>
                  </a:lnTo>
                  <a:lnTo>
                    <a:pt x="2436" y="858"/>
                  </a:lnTo>
                  <a:lnTo>
                    <a:pt x="2464" y="889"/>
                  </a:lnTo>
                  <a:lnTo>
                    <a:pt x="2479" y="921"/>
                  </a:lnTo>
                  <a:lnTo>
                    <a:pt x="2486" y="954"/>
                  </a:lnTo>
                  <a:lnTo>
                    <a:pt x="2479" y="987"/>
                  </a:lnTo>
                  <a:lnTo>
                    <a:pt x="2464" y="1018"/>
                  </a:lnTo>
                  <a:lnTo>
                    <a:pt x="2436" y="1049"/>
                  </a:lnTo>
                  <a:lnTo>
                    <a:pt x="2398" y="1079"/>
                  </a:lnTo>
                  <a:lnTo>
                    <a:pt x="2351" y="1108"/>
                  </a:lnTo>
                  <a:lnTo>
                    <a:pt x="2296" y="1134"/>
                  </a:lnTo>
                  <a:lnTo>
                    <a:pt x="2232" y="1159"/>
                  </a:lnTo>
                  <a:lnTo>
                    <a:pt x="2160" y="1183"/>
                  </a:lnTo>
                  <a:lnTo>
                    <a:pt x="2080" y="1205"/>
                  </a:lnTo>
                  <a:lnTo>
                    <a:pt x="1994" y="1225"/>
                  </a:lnTo>
                  <a:lnTo>
                    <a:pt x="1902" y="1243"/>
                  </a:lnTo>
                  <a:lnTo>
                    <a:pt x="1804" y="1258"/>
                  </a:lnTo>
                  <a:lnTo>
                    <a:pt x="1700" y="1271"/>
                  </a:lnTo>
                  <a:lnTo>
                    <a:pt x="1591" y="1280"/>
                  </a:lnTo>
                  <a:lnTo>
                    <a:pt x="1478" y="1288"/>
                  </a:lnTo>
                  <a:lnTo>
                    <a:pt x="1362" y="1293"/>
                  </a:lnTo>
                  <a:lnTo>
                    <a:pt x="1242" y="1295"/>
                  </a:lnTo>
                  <a:lnTo>
                    <a:pt x="1123" y="1293"/>
                  </a:lnTo>
                  <a:lnTo>
                    <a:pt x="1006" y="1288"/>
                  </a:lnTo>
                  <a:lnTo>
                    <a:pt x="893" y="1280"/>
                  </a:lnTo>
                  <a:lnTo>
                    <a:pt x="785" y="1271"/>
                  </a:lnTo>
                  <a:lnTo>
                    <a:pt x="682" y="1258"/>
                  </a:lnTo>
                  <a:lnTo>
                    <a:pt x="583" y="1243"/>
                  </a:lnTo>
                  <a:lnTo>
                    <a:pt x="491" y="1225"/>
                  </a:lnTo>
                  <a:lnTo>
                    <a:pt x="405" y="1205"/>
                  </a:lnTo>
                  <a:lnTo>
                    <a:pt x="325" y="1183"/>
                  </a:lnTo>
                  <a:lnTo>
                    <a:pt x="253" y="1159"/>
                  </a:lnTo>
                  <a:lnTo>
                    <a:pt x="189" y="1134"/>
                  </a:lnTo>
                  <a:lnTo>
                    <a:pt x="133" y="1108"/>
                  </a:lnTo>
                  <a:lnTo>
                    <a:pt x="88" y="1079"/>
                  </a:lnTo>
                  <a:lnTo>
                    <a:pt x="50" y="1049"/>
                  </a:lnTo>
                  <a:lnTo>
                    <a:pt x="22" y="1018"/>
                  </a:lnTo>
                  <a:lnTo>
                    <a:pt x="6" y="987"/>
                  </a:lnTo>
                  <a:lnTo>
                    <a:pt x="0" y="954"/>
                  </a:lnTo>
                  <a:lnTo>
                    <a:pt x="6" y="921"/>
                  </a:lnTo>
                  <a:lnTo>
                    <a:pt x="22" y="889"/>
                  </a:lnTo>
                  <a:lnTo>
                    <a:pt x="50" y="858"/>
                  </a:lnTo>
                  <a:lnTo>
                    <a:pt x="88" y="828"/>
                  </a:lnTo>
                  <a:lnTo>
                    <a:pt x="133" y="800"/>
                  </a:lnTo>
                  <a:lnTo>
                    <a:pt x="189" y="773"/>
                  </a:lnTo>
                  <a:lnTo>
                    <a:pt x="253" y="748"/>
                  </a:lnTo>
                  <a:lnTo>
                    <a:pt x="325" y="724"/>
                  </a:lnTo>
                  <a:lnTo>
                    <a:pt x="405" y="702"/>
                  </a:lnTo>
                  <a:lnTo>
                    <a:pt x="491" y="683"/>
                  </a:lnTo>
                  <a:lnTo>
                    <a:pt x="583" y="664"/>
                  </a:lnTo>
                  <a:lnTo>
                    <a:pt x="682" y="650"/>
                  </a:lnTo>
                  <a:lnTo>
                    <a:pt x="785" y="638"/>
                  </a:lnTo>
                  <a:lnTo>
                    <a:pt x="893" y="627"/>
                  </a:lnTo>
                  <a:lnTo>
                    <a:pt x="1006" y="619"/>
                  </a:lnTo>
                  <a:lnTo>
                    <a:pt x="1123" y="614"/>
                  </a:lnTo>
                  <a:lnTo>
                    <a:pt x="1242" y="613"/>
                  </a:lnTo>
                  <a:close/>
                  <a:moveTo>
                    <a:pt x="2112" y="410"/>
                  </a:moveTo>
                  <a:lnTo>
                    <a:pt x="2118" y="443"/>
                  </a:lnTo>
                  <a:lnTo>
                    <a:pt x="2134" y="474"/>
                  </a:lnTo>
                  <a:lnTo>
                    <a:pt x="2162" y="506"/>
                  </a:lnTo>
                  <a:lnTo>
                    <a:pt x="2198" y="536"/>
                  </a:lnTo>
                  <a:lnTo>
                    <a:pt x="2245" y="564"/>
                  </a:lnTo>
                  <a:lnTo>
                    <a:pt x="2301" y="591"/>
                  </a:lnTo>
                  <a:lnTo>
                    <a:pt x="2365" y="616"/>
                  </a:lnTo>
                  <a:lnTo>
                    <a:pt x="2437" y="639"/>
                  </a:lnTo>
                  <a:lnTo>
                    <a:pt x="2517" y="661"/>
                  </a:lnTo>
                  <a:lnTo>
                    <a:pt x="2603" y="680"/>
                  </a:lnTo>
                  <a:lnTo>
                    <a:pt x="2695" y="699"/>
                  </a:lnTo>
                  <a:lnTo>
                    <a:pt x="2794" y="713"/>
                  </a:lnTo>
                  <a:lnTo>
                    <a:pt x="2897" y="726"/>
                  </a:lnTo>
                  <a:lnTo>
                    <a:pt x="3005" y="737"/>
                  </a:lnTo>
                  <a:lnTo>
                    <a:pt x="3118" y="745"/>
                  </a:lnTo>
                  <a:lnTo>
                    <a:pt x="3235" y="749"/>
                  </a:lnTo>
                  <a:lnTo>
                    <a:pt x="3354" y="751"/>
                  </a:lnTo>
                  <a:lnTo>
                    <a:pt x="3474" y="749"/>
                  </a:lnTo>
                  <a:lnTo>
                    <a:pt x="3590" y="745"/>
                  </a:lnTo>
                  <a:lnTo>
                    <a:pt x="3703" y="737"/>
                  </a:lnTo>
                  <a:lnTo>
                    <a:pt x="3812" y="726"/>
                  </a:lnTo>
                  <a:lnTo>
                    <a:pt x="3915" y="713"/>
                  </a:lnTo>
                  <a:lnTo>
                    <a:pt x="4014" y="699"/>
                  </a:lnTo>
                  <a:lnTo>
                    <a:pt x="4106" y="680"/>
                  </a:lnTo>
                  <a:lnTo>
                    <a:pt x="4192" y="661"/>
                  </a:lnTo>
                  <a:lnTo>
                    <a:pt x="4272" y="639"/>
                  </a:lnTo>
                  <a:lnTo>
                    <a:pt x="4344" y="616"/>
                  </a:lnTo>
                  <a:lnTo>
                    <a:pt x="4408" y="591"/>
                  </a:lnTo>
                  <a:lnTo>
                    <a:pt x="4463" y="564"/>
                  </a:lnTo>
                  <a:lnTo>
                    <a:pt x="4510" y="536"/>
                  </a:lnTo>
                  <a:lnTo>
                    <a:pt x="4547" y="506"/>
                  </a:lnTo>
                  <a:lnTo>
                    <a:pt x="4574" y="474"/>
                  </a:lnTo>
                  <a:lnTo>
                    <a:pt x="4591" y="443"/>
                  </a:lnTo>
                  <a:lnTo>
                    <a:pt x="4597" y="410"/>
                  </a:lnTo>
                  <a:lnTo>
                    <a:pt x="4597" y="773"/>
                  </a:lnTo>
                  <a:lnTo>
                    <a:pt x="4591" y="806"/>
                  </a:lnTo>
                  <a:lnTo>
                    <a:pt x="4574" y="837"/>
                  </a:lnTo>
                  <a:lnTo>
                    <a:pt x="4547" y="869"/>
                  </a:lnTo>
                  <a:lnTo>
                    <a:pt x="4510" y="899"/>
                  </a:lnTo>
                  <a:lnTo>
                    <a:pt x="4463" y="927"/>
                  </a:lnTo>
                  <a:lnTo>
                    <a:pt x="4408" y="954"/>
                  </a:lnTo>
                  <a:lnTo>
                    <a:pt x="4344" y="979"/>
                  </a:lnTo>
                  <a:lnTo>
                    <a:pt x="4272" y="1002"/>
                  </a:lnTo>
                  <a:lnTo>
                    <a:pt x="4192" y="1024"/>
                  </a:lnTo>
                  <a:lnTo>
                    <a:pt x="4106" y="1043"/>
                  </a:lnTo>
                  <a:lnTo>
                    <a:pt x="4014" y="1062"/>
                  </a:lnTo>
                  <a:lnTo>
                    <a:pt x="3915" y="1076"/>
                  </a:lnTo>
                  <a:lnTo>
                    <a:pt x="3812" y="1089"/>
                  </a:lnTo>
                  <a:lnTo>
                    <a:pt x="3703" y="1100"/>
                  </a:lnTo>
                  <a:lnTo>
                    <a:pt x="3590" y="1108"/>
                  </a:lnTo>
                  <a:lnTo>
                    <a:pt x="3474" y="1112"/>
                  </a:lnTo>
                  <a:lnTo>
                    <a:pt x="3354" y="1114"/>
                  </a:lnTo>
                  <a:lnTo>
                    <a:pt x="3229" y="1111"/>
                  </a:lnTo>
                  <a:lnTo>
                    <a:pt x="3107" y="1106"/>
                  </a:lnTo>
                  <a:lnTo>
                    <a:pt x="2989" y="1098"/>
                  </a:lnTo>
                  <a:lnTo>
                    <a:pt x="2875" y="1087"/>
                  </a:lnTo>
                  <a:lnTo>
                    <a:pt x="2767" y="1073"/>
                  </a:lnTo>
                  <a:lnTo>
                    <a:pt x="2665" y="1056"/>
                  </a:lnTo>
                  <a:lnTo>
                    <a:pt x="2665" y="1046"/>
                  </a:lnTo>
                  <a:lnTo>
                    <a:pt x="2658" y="1046"/>
                  </a:lnTo>
                  <a:lnTo>
                    <a:pt x="2664" y="1013"/>
                  </a:lnTo>
                  <a:lnTo>
                    <a:pt x="2665" y="977"/>
                  </a:lnTo>
                  <a:lnTo>
                    <a:pt x="2662" y="930"/>
                  </a:lnTo>
                  <a:lnTo>
                    <a:pt x="2651" y="884"/>
                  </a:lnTo>
                  <a:lnTo>
                    <a:pt x="2633" y="844"/>
                  </a:lnTo>
                  <a:lnTo>
                    <a:pt x="2609" y="804"/>
                  </a:lnTo>
                  <a:lnTo>
                    <a:pt x="2578" y="768"/>
                  </a:lnTo>
                  <a:lnTo>
                    <a:pt x="2542" y="734"/>
                  </a:lnTo>
                  <a:lnTo>
                    <a:pt x="2501" y="702"/>
                  </a:lnTo>
                  <a:lnTo>
                    <a:pt x="2456" y="674"/>
                  </a:lnTo>
                  <a:lnTo>
                    <a:pt x="2406" y="647"/>
                  </a:lnTo>
                  <a:lnTo>
                    <a:pt x="2353" y="624"/>
                  </a:lnTo>
                  <a:lnTo>
                    <a:pt x="2296" y="600"/>
                  </a:lnTo>
                  <a:lnTo>
                    <a:pt x="2237" y="581"/>
                  </a:lnTo>
                  <a:lnTo>
                    <a:pt x="2174" y="562"/>
                  </a:lnTo>
                  <a:lnTo>
                    <a:pt x="2112" y="547"/>
                  </a:lnTo>
                  <a:lnTo>
                    <a:pt x="2112" y="410"/>
                  </a:lnTo>
                  <a:close/>
                  <a:moveTo>
                    <a:pt x="3557" y="246"/>
                  </a:moveTo>
                  <a:lnTo>
                    <a:pt x="3548" y="265"/>
                  </a:lnTo>
                  <a:lnTo>
                    <a:pt x="3537" y="289"/>
                  </a:lnTo>
                  <a:lnTo>
                    <a:pt x="3532" y="311"/>
                  </a:lnTo>
                  <a:lnTo>
                    <a:pt x="3535" y="330"/>
                  </a:lnTo>
                  <a:lnTo>
                    <a:pt x="2798" y="279"/>
                  </a:lnTo>
                  <a:lnTo>
                    <a:pt x="2755" y="359"/>
                  </a:lnTo>
                  <a:lnTo>
                    <a:pt x="3846" y="435"/>
                  </a:lnTo>
                  <a:lnTo>
                    <a:pt x="3882" y="367"/>
                  </a:lnTo>
                  <a:lnTo>
                    <a:pt x="3843" y="363"/>
                  </a:lnTo>
                  <a:lnTo>
                    <a:pt x="3823" y="359"/>
                  </a:lnTo>
                  <a:lnTo>
                    <a:pt x="3804" y="355"/>
                  </a:lnTo>
                  <a:lnTo>
                    <a:pt x="3787" y="350"/>
                  </a:lnTo>
                  <a:lnTo>
                    <a:pt x="3770" y="344"/>
                  </a:lnTo>
                  <a:lnTo>
                    <a:pt x="3756" y="334"/>
                  </a:lnTo>
                  <a:lnTo>
                    <a:pt x="3746" y="325"/>
                  </a:lnTo>
                  <a:lnTo>
                    <a:pt x="3742" y="312"/>
                  </a:lnTo>
                  <a:lnTo>
                    <a:pt x="3742" y="297"/>
                  </a:lnTo>
                  <a:lnTo>
                    <a:pt x="3749" y="279"/>
                  </a:lnTo>
                  <a:lnTo>
                    <a:pt x="3759" y="260"/>
                  </a:lnTo>
                  <a:lnTo>
                    <a:pt x="3557" y="246"/>
                  </a:lnTo>
                  <a:close/>
                  <a:moveTo>
                    <a:pt x="3354" y="0"/>
                  </a:moveTo>
                  <a:lnTo>
                    <a:pt x="3474" y="1"/>
                  </a:lnTo>
                  <a:lnTo>
                    <a:pt x="3590" y="6"/>
                  </a:lnTo>
                  <a:lnTo>
                    <a:pt x="3703" y="14"/>
                  </a:lnTo>
                  <a:lnTo>
                    <a:pt x="3812" y="25"/>
                  </a:lnTo>
                  <a:lnTo>
                    <a:pt x="3915" y="37"/>
                  </a:lnTo>
                  <a:lnTo>
                    <a:pt x="4014" y="51"/>
                  </a:lnTo>
                  <a:lnTo>
                    <a:pt x="4106" y="70"/>
                  </a:lnTo>
                  <a:lnTo>
                    <a:pt x="4192" y="89"/>
                  </a:lnTo>
                  <a:lnTo>
                    <a:pt x="4272" y="111"/>
                  </a:lnTo>
                  <a:lnTo>
                    <a:pt x="4344" y="135"/>
                  </a:lnTo>
                  <a:lnTo>
                    <a:pt x="4408" y="160"/>
                  </a:lnTo>
                  <a:lnTo>
                    <a:pt x="4463" y="187"/>
                  </a:lnTo>
                  <a:lnTo>
                    <a:pt x="4510" y="215"/>
                  </a:lnTo>
                  <a:lnTo>
                    <a:pt x="4547" y="245"/>
                  </a:lnTo>
                  <a:lnTo>
                    <a:pt x="4574" y="276"/>
                  </a:lnTo>
                  <a:lnTo>
                    <a:pt x="4591" y="308"/>
                  </a:lnTo>
                  <a:lnTo>
                    <a:pt x="4597" y="341"/>
                  </a:lnTo>
                  <a:lnTo>
                    <a:pt x="4591" y="374"/>
                  </a:lnTo>
                  <a:lnTo>
                    <a:pt x="4574" y="405"/>
                  </a:lnTo>
                  <a:lnTo>
                    <a:pt x="4547" y="436"/>
                  </a:lnTo>
                  <a:lnTo>
                    <a:pt x="4510" y="466"/>
                  </a:lnTo>
                  <a:lnTo>
                    <a:pt x="4463" y="495"/>
                  </a:lnTo>
                  <a:lnTo>
                    <a:pt x="4408" y="521"/>
                  </a:lnTo>
                  <a:lnTo>
                    <a:pt x="4344" y="547"/>
                  </a:lnTo>
                  <a:lnTo>
                    <a:pt x="4272" y="570"/>
                  </a:lnTo>
                  <a:lnTo>
                    <a:pt x="4192" y="592"/>
                  </a:lnTo>
                  <a:lnTo>
                    <a:pt x="4106" y="613"/>
                  </a:lnTo>
                  <a:lnTo>
                    <a:pt x="4014" y="630"/>
                  </a:lnTo>
                  <a:lnTo>
                    <a:pt x="3915" y="646"/>
                  </a:lnTo>
                  <a:lnTo>
                    <a:pt x="3812" y="658"/>
                  </a:lnTo>
                  <a:lnTo>
                    <a:pt x="3703" y="668"/>
                  </a:lnTo>
                  <a:lnTo>
                    <a:pt x="3590" y="675"/>
                  </a:lnTo>
                  <a:lnTo>
                    <a:pt x="3474" y="680"/>
                  </a:lnTo>
                  <a:lnTo>
                    <a:pt x="3354" y="682"/>
                  </a:lnTo>
                  <a:lnTo>
                    <a:pt x="3235" y="680"/>
                  </a:lnTo>
                  <a:lnTo>
                    <a:pt x="3118" y="675"/>
                  </a:lnTo>
                  <a:lnTo>
                    <a:pt x="3005" y="668"/>
                  </a:lnTo>
                  <a:lnTo>
                    <a:pt x="2897" y="658"/>
                  </a:lnTo>
                  <a:lnTo>
                    <a:pt x="2794" y="646"/>
                  </a:lnTo>
                  <a:lnTo>
                    <a:pt x="2695" y="630"/>
                  </a:lnTo>
                  <a:lnTo>
                    <a:pt x="2603" y="613"/>
                  </a:lnTo>
                  <a:lnTo>
                    <a:pt x="2517" y="592"/>
                  </a:lnTo>
                  <a:lnTo>
                    <a:pt x="2437" y="570"/>
                  </a:lnTo>
                  <a:lnTo>
                    <a:pt x="2365" y="547"/>
                  </a:lnTo>
                  <a:lnTo>
                    <a:pt x="2301" y="521"/>
                  </a:lnTo>
                  <a:lnTo>
                    <a:pt x="2245" y="495"/>
                  </a:lnTo>
                  <a:lnTo>
                    <a:pt x="2198" y="466"/>
                  </a:lnTo>
                  <a:lnTo>
                    <a:pt x="2162" y="436"/>
                  </a:lnTo>
                  <a:lnTo>
                    <a:pt x="2134" y="405"/>
                  </a:lnTo>
                  <a:lnTo>
                    <a:pt x="2118" y="374"/>
                  </a:lnTo>
                  <a:lnTo>
                    <a:pt x="2112" y="341"/>
                  </a:lnTo>
                  <a:lnTo>
                    <a:pt x="2118" y="308"/>
                  </a:lnTo>
                  <a:lnTo>
                    <a:pt x="2134" y="276"/>
                  </a:lnTo>
                  <a:lnTo>
                    <a:pt x="2162" y="245"/>
                  </a:lnTo>
                  <a:lnTo>
                    <a:pt x="2198" y="215"/>
                  </a:lnTo>
                  <a:lnTo>
                    <a:pt x="2245" y="187"/>
                  </a:lnTo>
                  <a:lnTo>
                    <a:pt x="2301" y="160"/>
                  </a:lnTo>
                  <a:lnTo>
                    <a:pt x="2365" y="135"/>
                  </a:lnTo>
                  <a:lnTo>
                    <a:pt x="2437" y="111"/>
                  </a:lnTo>
                  <a:lnTo>
                    <a:pt x="2517" y="89"/>
                  </a:lnTo>
                  <a:lnTo>
                    <a:pt x="2603" y="70"/>
                  </a:lnTo>
                  <a:lnTo>
                    <a:pt x="2695" y="51"/>
                  </a:lnTo>
                  <a:lnTo>
                    <a:pt x="2794" y="37"/>
                  </a:lnTo>
                  <a:lnTo>
                    <a:pt x="2897" y="25"/>
                  </a:lnTo>
                  <a:lnTo>
                    <a:pt x="3005" y="14"/>
                  </a:lnTo>
                  <a:lnTo>
                    <a:pt x="3118" y="6"/>
                  </a:lnTo>
                  <a:lnTo>
                    <a:pt x="3235" y="1"/>
                  </a:lnTo>
                  <a:lnTo>
                    <a:pt x="335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211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3" grpId="0" animBg="1"/>
      <p:bldP spid="4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4702833" y="1009566"/>
            <a:ext cx="2786335" cy="4838868"/>
            <a:chOff x="4712787" y="1273057"/>
            <a:chExt cx="2786335" cy="4838868"/>
          </a:xfrm>
          <a:effectLst/>
          <a:scene3d>
            <a:camera prst="orthographicFront"/>
            <a:lightRig rig="threePt" dir="t"/>
          </a:scene3d>
        </p:grpSpPr>
        <p:sp>
          <p:nvSpPr>
            <p:cNvPr id="2" name="Rounded Rectangle 1"/>
            <p:cNvSpPr/>
            <p:nvPr/>
          </p:nvSpPr>
          <p:spPr>
            <a:xfrm rot="20820892">
              <a:off x="4712788" y="1802923"/>
              <a:ext cx="2786332" cy="50927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Rounded Rectangle 2"/>
            <p:cNvSpPr/>
            <p:nvPr/>
          </p:nvSpPr>
          <p:spPr>
            <a:xfrm rot="20820892">
              <a:off x="4712790" y="2400189"/>
              <a:ext cx="2786332" cy="509278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Rounded Rectangle 3"/>
            <p:cNvSpPr/>
            <p:nvPr/>
          </p:nvSpPr>
          <p:spPr>
            <a:xfrm rot="20820892">
              <a:off x="4712787" y="3005337"/>
              <a:ext cx="2786332" cy="50927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Rounded Rectangle 4"/>
            <p:cNvSpPr/>
            <p:nvPr/>
          </p:nvSpPr>
          <p:spPr>
            <a:xfrm rot="20820892">
              <a:off x="5288543" y="4150205"/>
              <a:ext cx="1606068" cy="29323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 rot="20820892">
              <a:off x="5302919" y="4497576"/>
              <a:ext cx="1606068" cy="29323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 rot="20820892">
              <a:off x="5288542" y="4869012"/>
              <a:ext cx="1606068" cy="29323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4939104" y="1273057"/>
              <a:ext cx="1402469" cy="641725"/>
              <a:chOff x="4951136" y="1275502"/>
              <a:chExt cx="1402469" cy="641725"/>
            </a:xfrm>
            <a:solidFill>
              <a:schemeClr val="accent6"/>
            </a:solidFill>
          </p:grpSpPr>
          <p:sp>
            <p:nvSpPr>
              <p:cNvPr id="8" name="Right Triangle 7"/>
              <p:cNvSpPr/>
              <p:nvPr/>
            </p:nvSpPr>
            <p:spPr>
              <a:xfrm rot="20893201">
                <a:off x="5262993" y="1275502"/>
                <a:ext cx="1090612" cy="517272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4951136" y="1400135"/>
                <a:ext cx="523231" cy="51709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2" name="Trapezoid 11"/>
            <p:cNvSpPr/>
            <p:nvPr/>
          </p:nvSpPr>
          <p:spPr>
            <a:xfrm flipV="1">
              <a:off x="5570621" y="5065256"/>
              <a:ext cx="1179095" cy="797477"/>
            </a:xfrm>
            <a:custGeom>
              <a:avLst/>
              <a:gdLst>
                <a:gd name="connsiteX0" fmla="*/ 0 w 1491916"/>
                <a:gd name="connsiteY0" fmla="*/ 1360151 h 1360151"/>
                <a:gd name="connsiteX1" fmla="*/ 448319 w 1491916"/>
                <a:gd name="connsiteY1" fmla="*/ 0 h 1360151"/>
                <a:gd name="connsiteX2" fmla="*/ 1043597 w 1491916"/>
                <a:gd name="connsiteY2" fmla="*/ 0 h 1360151"/>
                <a:gd name="connsiteX3" fmla="*/ 1491916 w 1491916"/>
                <a:gd name="connsiteY3" fmla="*/ 1360151 h 1360151"/>
                <a:gd name="connsiteX4" fmla="*/ 0 w 1491916"/>
                <a:gd name="connsiteY4" fmla="*/ 1360151 h 1360151"/>
                <a:gd name="connsiteX0" fmla="*/ 0 w 1263316"/>
                <a:gd name="connsiteY0" fmla="*/ 842793 h 1360151"/>
                <a:gd name="connsiteX1" fmla="*/ 219719 w 1263316"/>
                <a:gd name="connsiteY1" fmla="*/ 0 h 1360151"/>
                <a:gd name="connsiteX2" fmla="*/ 814997 w 1263316"/>
                <a:gd name="connsiteY2" fmla="*/ 0 h 1360151"/>
                <a:gd name="connsiteX3" fmla="*/ 1263316 w 1263316"/>
                <a:gd name="connsiteY3" fmla="*/ 1360151 h 1360151"/>
                <a:gd name="connsiteX4" fmla="*/ 0 w 1263316"/>
                <a:gd name="connsiteY4" fmla="*/ 842793 h 1360151"/>
                <a:gd name="connsiteX0" fmla="*/ 0 w 1263316"/>
                <a:gd name="connsiteY0" fmla="*/ 927431 h 1444789"/>
                <a:gd name="connsiteX1" fmla="*/ 464647 w 1263316"/>
                <a:gd name="connsiteY1" fmla="*/ 0 h 1444789"/>
                <a:gd name="connsiteX2" fmla="*/ 814997 w 1263316"/>
                <a:gd name="connsiteY2" fmla="*/ 84638 h 1444789"/>
                <a:gd name="connsiteX3" fmla="*/ 1263316 w 1263316"/>
                <a:gd name="connsiteY3" fmla="*/ 1444789 h 1444789"/>
                <a:gd name="connsiteX4" fmla="*/ 0 w 1263316"/>
                <a:gd name="connsiteY4" fmla="*/ 927431 h 1444789"/>
                <a:gd name="connsiteX0" fmla="*/ 0 w 1263316"/>
                <a:gd name="connsiteY0" fmla="*/ 842793 h 1360151"/>
                <a:gd name="connsiteX1" fmla="*/ 413084 w 1263316"/>
                <a:gd name="connsiteY1" fmla="*/ 0 h 1360151"/>
                <a:gd name="connsiteX2" fmla="*/ 814997 w 1263316"/>
                <a:gd name="connsiteY2" fmla="*/ 0 h 1360151"/>
                <a:gd name="connsiteX3" fmla="*/ 1263316 w 1263316"/>
                <a:gd name="connsiteY3" fmla="*/ 1360151 h 1360151"/>
                <a:gd name="connsiteX4" fmla="*/ 0 w 1263316"/>
                <a:gd name="connsiteY4" fmla="*/ 842793 h 1360151"/>
                <a:gd name="connsiteX0" fmla="*/ 0 w 1263316"/>
                <a:gd name="connsiteY0" fmla="*/ 927429 h 1444787"/>
                <a:gd name="connsiteX1" fmla="*/ 387302 w 1263316"/>
                <a:gd name="connsiteY1" fmla="*/ 0 h 1444787"/>
                <a:gd name="connsiteX2" fmla="*/ 814997 w 1263316"/>
                <a:gd name="connsiteY2" fmla="*/ 84636 h 1444787"/>
                <a:gd name="connsiteX3" fmla="*/ 1263316 w 1263316"/>
                <a:gd name="connsiteY3" fmla="*/ 1444787 h 1444787"/>
                <a:gd name="connsiteX4" fmla="*/ 0 w 1263316"/>
                <a:gd name="connsiteY4" fmla="*/ 927429 h 1444787"/>
                <a:gd name="connsiteX0" fmla="*/ 0 w 1263316"/>
                <a:gd name="connsiteY0" fmla="*/ 885109 h 1402467"/>
                <a:gd name="connsiteX1" fmla="*/ 309956 w 1263316"/>
                <a:gd name="connsiteY1" fmla="*/ 0 h 1402467"/>
                <a:gd name="connsiteX2" fmla="*/ 814997 w 1263316"/>
                <a:gd name="connsiteY2" fmla="*/ 42316 h 1402467"/>
                <a:gd name="connsiteX3" fmla="*/ 1263316 w 1263316"/>
                <a:gd name="connsiteY3" fmla="*/ 1402467 h 1402467"/>
                <a:gd name="connsiteX4" fmla="*/ 0 w 1263316"/>
                <a:gd name="connsiteY4" fmla="*/ 885109 h 140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316" h="1402467">
                  <a:moveTo>
                    <a:pt x="0" y="885109"/>
                  </a:moveTo>
                  <a:lnTo>
                    <a:pt x="309956" y="0"/>
                  </a:lnTo>
                  <a:lnTo>
                    <a:pt x="814997" y="42316"/>
                  </a:lnTo>
                  <a:lnTo>
                    <a:pt x="1263316" y="1402467"/>
                  </a:lnTo>
                  <a:lnTo>
                    <a:pt x="0" y="8851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lowchart: Delay 12"/>
            <p:cNvSpPr/>
            <p:nvPr/>
          </p:nvSpPr>
          <p:spPr>
            <a:xfrm rot="5235068">
              <a:off x="5990882" y="5783038"/>
              <a:ext cx="230142" cy="427632"/>
            </a:xfrm>
            <a:prstGeom prst="flowChartDelay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 21"/>
            <p:cNvSpPr/>
            <p:nvPr/>
          </p:nvSpPr>
          <p:spPr>
            <a:xfrm>
              <a:off x="5318078" y="3632181"/>
              <a:ext cx="1123665" cy="495421"/>
            </a:xfrm>
            <a:custGeom>
              <a:avLst/>
              <a:gdLst>
                <a:gd name="connsiteX0" fmla="*/ 617548 w 1123665"/>
                <a:gd name="connsiteY0" fmla="*/ 684 h 495421"/>
                <a:gd name="connsiteX1" fmla="*/ 750626 w 1123665"/>
                <a:gd name="connsiteY1" fmla="*/ 11772 h 495421"/>
                <a:gd name="connsiteX2" fmla="*/ 996499 w 1123665"/>
                <a:gd name="connsiteY2" fmla="*/ 148250 h 495421"/>
                <a:gd name="connsiteX3" fmla="*/ 1123665 w 1123665"/>
                <a:gd name="connsiteY3" fmla="*/ 366614 h 495421"/>
                <a:gd name="connsiteX4" fmla="*/ 581787 w 1123665"/>
                <a:gd name="connsiteY4" fmla="*/ 495421 h 495421"/>
                <a:gd name="connsiteX5" fmla="*/ 576566 w 1123665"/>
                <a:gd name="connsiteY5" fmla="*/ 449271 h 495421"/>
                <a:gd name="connsiteX6" fmla="*/ 127549 w 1123665"/>
                <a:gd name="connsiteY6" fmla="*/ 123190 h 495421"/>
                <a:gd name="connsiteX7" fmla="*/ 35180 w 1123665"/>
                <a:gd name="connsiteY7" fmla="*/ 131487 h 495421"/>
                <a:gd name="connsiteX8" fmla="*/ 5763 w 1123665"/>
                <a:gd name="connsiteY8" fmla="*/ 139623 h 495421"/>
                <a:gd name="connsiteX9" fmla="*/ 0 w 1123665"/>
                <a:gd name="connsiteY9" fmla="*/ 139151 h 495421"/>
                <a:gd name="connsiteX10" fmla="*/ 541361 w 1123665"/>
                <a:gd name="connsiteY10" fmla="*/ 7223 h 495421"/>
                <a:gd name="connsiteX11" fmla="*/ 617548 w 1123665"/>
                <a:gd name="connsiteY11" fmla="*/ 684 h 49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3665" h="495421">
                  <a:moveTo>
                    <a:pt x="617548" y="684"/>
                  </a:moveTo>
                  <a:cubicBezTo>
                    <a:pt x="660382" y="-1117"/>
                    <a:pt x="712698" y="20"/>
                    <a:pt x="750626" y="11772"/>
                  </a:cubicBezTo>
                  <a:cubicBezTo>
                    <a:pt x="826482" y="35276"/>
                    <a:pt x="934326" y="89110"/>
                    <a:pt x="996499" y="148250"/>
                  </a:cubicBezTo>
                  <a:cubicBezTo>
                    <a:pt x="1058672" y="207390"/>
                    <a:pt x="1102471" y="330220"/>
                    <a:pt x="1123665" y="366614"/>
                  </a:cubicBezTo>
                  <a:lnTo>
                    <a:pt x="581787" y="495421"/>
                  </a:lnTo>
                  <a:lnTo>
                    <a:pt x="576566" y="449271"/>
                  </a:lnTo>
                  <a:cubicBezTo>
                    <a:pt x="533828" y="263177"/>
                    <a:pt x="349036" y="123190"/>
                    <a:pt x="127549" y="123190"/>
                  </a:cubicBezTo>
                  <a:cubicBezTo>
                    <a:pt x="95908" y="123190"/>
                    <a:pt x="65016" y="126047"/>
                    <a:pt x="35180" y="131487"/>
                  </a:cubicBezTo>
                  <a:lnTo>
                    <a:pt x="5763" y="139623"/>
                  </a:lnTo>
                  <a:lnTo>
                    <a:pt x="0" y="139151"/>
                  </a:lnTo>
                  <a:lnTo>
                    <a:pt x="541361" y="7223"/>
                  </a:lnTo>
                  <a:cubicBezTo>
                    <a:pt x="541361" y="7223"/>
                    <a:pt x="574713" y="2484"/>
                    <a:pt x="617548" y="6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019840" y="1945866"/>
            <a:ext cx="731520" cy="731520"/>
            <a:chOff x="890337" y="1888417"/>
            <a:chExt cx="731520" cy="731520"/>
          </a:xfrm>
          <a:effectLst/>
        </p:grpSpPr>
        <p:sp>
          <p:nvSpPr>
            <p:cNvPr id="26" name="Oval 25"/>
            <p:cNvSpPr/>
            <p:nvPr/>
          </p:nvSpPr>
          <p:spPr>
            <a:xfrm>
              <a:off x="890337" y="1888417"/>
              <a:ext cx="731520" cy="731520"/>
            </a:xfrm>
            <a:prstGeom prst="ellipse">
              <a:avLst/>
            </a:prstGeom>
            <a:gradFill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</a:gra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1" name="Group 4"/>
            <p:cNvGrpSpPr>
              <a:grpSpLocks noChangeAspect="1"/>
            </p:cNvGrpSpPr>
            <p:nvPr/>
          </p:nvGrpSpPr>
          <p:grpSpPr bwMode="auto">
            <a:xfrm>
              <a:off x="1076984" y="2093746"/>
              <a:ext cx="358226" cy="320862"/>
              <a:chOff x="1155" y="787"/>
              <a:chExt cx="2953" cy="2645"/>
            </a:xfrm>
            <a:solidFill>
              <a:schemeClr val="bg1"/>
            </a:solidFill>
          </p:grpSpPr>
          <p:sp>
            <p:nvSpPr>
              <p:cNvPr id="34" name="Freeform 6"/>
              <p:cNvSpPr>
                <a:spLocks noEditPoints="1"/>
              </p:cNvSpPr>
              <p:nvPr/>
            </p:nvSpPr>
            <p:spPr bwMode="auto">
              <a:xfrm>
                <a:off x="1155" y="787"/>
                <a:ext cx="2953" cy="2645"/>
              </a:xfrm>
              <a:custGeom>
                <a:avLst/>
                <a:gdLst>
                  <a:gd name="T0" fmla="*/ 1216 w 5907"/>
                  <a:gd name="T1" fmla="*/ 330 h 5291"/>
                  <a:gd name="T2" fmla="*/ 715 w 5907"/>
                  <a:gd name="T3" fmla="*/ 634 h 5291"/>
                  <a:gd name="T4" fmla="*/ 373 w 5907"/>
                  <a:gd name="T5" fmla="*/ 1109 h 5291"/>
                  <a:gd name="T6" fmla="*/ 245 w 5907"/>
                  <a:gd name="T7" fmla="*/ 1702 h 5291"/>
                  <a:gd name="T8" fmla="*/ 357 w 5907"/>
                  <a:gd name="T9" fmla="*/ 2143 h 5291"/>
                  <a:gd name="T10" fmla="*/ 681 w 5907"/>
                  <a:gd name="T11" fmla="*/ 2700 h 5291"/>
                  <a:gd name="T12" fmla="*/ 1211 w 5907"/>
                  <a:gd name="T13" fmla="*/ 3359 h 5291"/>
                  <a:gd name="T14" fmla="*/ 1824 w 5907"/>
                  <a:gd name="T15" fmla="*/ 3995 h 5291"/>
                  <a:gd name="T16" fmla="*/ 2299 w 5907"/>
                  <a:gd name="T17" fmla="*/ 4436 h 5291"/>
                  <a:gd name="T18" fmla="*/ 2693 w 5907"/>
                  <a:gd name="T19" fmla="*/ 4783 h 5291"/>
                  <a:gd name="T20" fmla="*/ 2954 w 5907"/>
                  <a:gd name="T21" fmla="*/ 5007 h 5291"/>
                  <a:gd name="T22" fmla="*/ 3363 w 5907"/>
                  <a:gd name="T23" fmla="*/ 4646 h 5291"/>
                  <a:gd name="T24" fmla="*/ 3850 w 5907"/>
                  <a:gd name="T25" fmla="*/ 4192 h 5291"/>
                  <a:gd name="T26" fmla="*/ 4364 w 5907"/>
                  <a:gd name="T27" fmla="*/ 3675 h 5291"/>
                  <a:gd name="T28" fmla="*/ 4855 w 5907"/>
                  <a:gd name="T29" fmla="*/ 3135 h 5291"/>
                  <a:gd name="T30" fmla="*/ 5269 w 5907"/>
                  <a:gd name="T31" fmla="*/ 2601 h 5291"/>
                  <a:gd name="T32" fmla="*/ 5554 w 5907"/>
                  <a:gd name="T33" fmla="*/ 2113 h 5291"/>
                  <a:gd name="T34" fmla="*/ 5661 w 5907"/>
                  <a:gd name="T35" fmla="*/ 1702 h 5291"/>
                  <a:gd name="T36" fmla="*/ 5534 w 5907"/>
                  <a:gd name="T37" fmla="*/ 1109 h 5291"/>
                  <a:gd name="T38" fmla="*/ 5192 w 5907"/>
                  <a:gd name="T39" fmla="*/ 634 h 5291"/>
                  <a:gd name="T40" fmla="*/ 4690 w 5907"/>
                  <a:gd name="T41" fmla="*/ 330 h 5291"/>
                  <a:gd name="T42" fmla="*/ 4095 w 5907"/>
                  <a:gd name="T43" fmla="*/ 251 h 5291"/>
                  <a:gd name="T44" fmla="*/ 3565 w 5907"/>
                  <a:gd name="T45" fmla="*/ 398 h 5291"/>
                  <a:gd name="T46" fmla="*/ 3124 w 5907"/>
                  <a:gd name="T47" fmla="*/ 738 h 5291"/>
                  <a:gd name="T48" fmla="*/ 2954 w 5907"/>
                  <a:gd name="T49" fmla="*/ 876 h 5291"/>
                  <a:gd name="T50" fmla="*/ 2784 w 5907"/>
                  <a:gd name="T51" fmla="*/ 738 h 5291"/>
                  <a:gd name="T52" fmla="*/ 2345 w 5907"/>
                  <a:gd name="T53" fmla="*/ 398 h 5291"/>
                  <a:gd name="T54" fmla="*/ 1811 w 5907"/>
                  <a:gd name="T55" fmla="*/ 251 h 5291"/>
                  <a:gd name="T56" fmla="*/ 2084 w 5907"/>
                  <a:gd name="T57" fmla="*/ 46 h 5291"/>
                  <a:gd name="T58" fmla="*/ 2664 w 5907"/>
                  <a:gd name="T59" fmla="*/ 310 h 5291"/>
                  <a:gd name="T60" fmla="*/ 3124 w 5907"/>
                  <a:gd name="T61" fmla="*/ 398 h 5291"/>
                  <a:gd name="T62" fmla="*/ 3630 w 5907"/>
                  <a:gd name="T63" fmla="*/ 102 h 5291"/>
                  <a:gd name="T64" fmla="*/ 4208 w 5907"/>
                  <a:gd name="T65" fmla="*/ 0 h 5291"/>
                  <a:gd name="T66" fmla="*/ 4839 w 5907"/>
                  <a:gd name="T67" fmla="*/ 122 h 5291"/>
                  <a:gd name="T68" fmla="*/ 5364 w 5907"/>
                  <a:gd name="T69" fmla="*/ 452 h 5291"/>
                  <a:gd name="T70" fmla="*/ 5733 w 5907"/>
                  <a:gd name="T71" fmla="*/ 950 h 5291"/>
                  <a:gd name="T72" fmla="*/ 5901 w 5907"/>
                  <a:gd name="T73" fmla="*/ 1569 h 5291"/>
                  <a:gd name="T74" fmla="*/ 5846 w 5907"/>
                  <a:gd name="T75" fmla="*/ 2039 h 5291"/>
                  <a:gd name="T76" fmla="*/ 5618 w 5907"/>
                  <a:gd name="T77" fmla="*/ 2513 h 5291"/>
                  <a:gd name="T78" fmla="*/ 5269 w 5907"/>
                  <a:gd name="T79" fmla="*/ 3021 h 5291"/>
                  <a:gd name="T80" fmla="*/ 4839 w 5907"/>
                  <a:gd name="T81" fmla="*/ 3537 h 5291"/>
                  <a:gd name="T82" fmla="*/ 4371 w 5907"/>
                  <a:gd name="T83" fmla="*/ 4032 h 5291"/>
                  <a:gd name="T84" fmla="*/ 3914 w 5907"/>
                  <a:gd name="T85" fmla="*/ 4478 h 5291"/>
                  <a:gd name="T86" fmla="*/ 3511 w 5907"/>
                  <a:gd name="T87" fmla="*/ 4849 h 5291"/>
                  <a:gd name="T88" fmla="*/ 3203 w 5907"/>
                  <a:gd name="T89" fmla="*/ 5119 h 5291"/>
                  <a:gd name="T90" fmla="*/ 3038 w 5907"/>
                  <a:gd name="T91" fmla="*/ 5257 h 5291"/>
                  <a:gd name="T92" fmla="*/ 2954 w 5907"/>
                  <a:gd name="T93" fmla="*/ 5291 h 5291"/>
                  <a:gd name="T94" fmla="*/ 2849 w 5907"/>
                  <a:gd name="T95" fmla="*/ 5241 h 5291"/>
                  <a:gd name="T96" fmla="*/ 2651 w 5907"/>
                  <a:gd name="T97" fmla="*/ 5079 h 5291"/>
                  <a:gd name="T98" fmla="*/ 2322 w 5907"/>
                  <a:gd name="T99" fmla="*/ 4794 h 5291"/>
                  <a:gd name="T100" fmla="*/ 1903 w 5907"/>
                  <a:gd name="T101" fmla="*/ 4413 h 5291"/>
                  <a:gd name="T102" fmla="*/ 1440 w 5907"/>
                  <a:gd name="T103" fmla="*/ 3962 h 5291"/>
                  <a:gd name="T104" fmla="*/ 978 w 5907"/>
                  <a:gd name="T105" fmla="*/ 3467 h 5291"/>
                  <a:gd name="T106" fmla="*/ 561 w 5907"/>
                  <a:gd name="T107" fmla="*/ 2951 h 5291"/>
                  <a:gd name="T108" fmla="*/ 231 w 5907"/>
                  <a:gd name="T109" fmla="*/ 2442 h 5291"/>
                  <a:gd name="T110" fmla="*/ 36 w 5907"/>
                  <a:gd name="T111" fmla="*/ 1964 h 5291"/>
                  <a:gd name="T112" fmla="*/ 21 w 5907"/>
                  <a:gd name="T113" fmla="*/ 1427 h 5291"/>
                  <a:gd name="T114" fmla="*/ 254 w 5907"/>
                  <a:gd name="T115" fmla="*/ 808 h 5291"/>
                  <a:gd name="T116" fmla="*/ 697 w 5907"/>
                  <a:gd name="T117" fmla="*/ 330 h 5291"/>
                  <a:gd name="T118" fmla="*/ 1292 w 5907"/>
                  <a:gd name="T119" fmla="*/ 50 h 5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907" h="5291">
                    <a:moveTo>
                      <a:pt x="1698" y="248"/>
                    </a:moveTo>
                    <a:lnTo>
                      <a:pt x="1573" y="253"/>
                    </a:lnTo>
                    <a:lnTo>
                      <a:pt x="1451" y="269"/>
                    </a:lnTo>
                    <a:lnTo>
                      <a:pt x="1333" y="294"/>
                    </a:lnTo>
                    <a:lnTo>
                      <a:pt x="1216" y="330"/>
                    </a:lnTo>
                    <a:lnTo>
                      <a:pt x="1107" y="373"/>
                    </a:lnTo>
                    <a:lnTo>
                      <a:pt x="1000" y="427"/>
                    </a:lnTo>
                    <a:lnTo>
                      <a:pt x="899" y="488"/>
                    </a:lnTo>
                    <a:lnTo>
                      <a:pt x="804" y="556"/>
                    </a:lnTo>
                    <a:lnTo>
                      <a:pt x="715" y="634"/>
                    </a:lnTo>
                    <a:lnTo>
                      <a:pt x="631" y="716"/>
                    </a:lnTo>
                    <a:lnTo>
                      <a:pt x="555" y="806"/>
                    </a:lnTo>
                    <a:lnTo>
                      <a:pt x="487" y="903"/>
                    </a:lnTo>
                    <a:lnTo>
                      <a:pt x="425" y="1003"/>
                    </a:lnTo>
                    <a:lnTo>
                      <a:pt x="373" y="1109"/>
                    </a:lnTo>
                    <a:lnTo>
                      <a:pt x="328" y="1221"/>
                    </a:lnTo>
                    <a:lnTo>
                      <a:pt x="292" y="1336"/>
                    </a:lnTo>
                    <a:lnTo>
                      <a:pt x="267" y="1454"/>
                    </a:lnTo>
                    <a:lnTo>
                      <a:pt x="251" y="1578"/>
                    </a:lnTo>
                    <a:lnTo>
                      <a:pt x="245" y="1702"/>
                    </a:lnTo>
                    <a:lnTo>
                      <a:pt x="251" y="1781"/>
                    </a:lnTo>
                    <a:lnTo>
                      <a:pt x="263" y="1865"/>
                    </a:lnTo>
                    <a:lnTo>
                      <a:pt x="287" y="1953"/>
                    </a:lnTo>
                    <a:lnTo>
                      <a:pt x="317" y="2047"/>
                    </a:lnTo>
                    <a:lnTo>
                      <a:pt x="357" y="2143"/>
                    </a:lnTo>
                    <a:lnTo>
                      <a:pt x="403" y="2246"/>
                    </a:lnTo>
                    <a:lnTo>
                      <a:pt x="460" y="2354"/>
                    </a:lnTo>
                    <a:lnTo>
                      <a:pt x="525" y="2465"/>
                    </a:lnTo>
                    <a:lnTo>
                      <a:pt x="598" y="2580"/>
                    </a:lnTo>
                    <a:lnTo>
                      <a:pt x="681" y="2700"/>
                    </a:lnTo>
                    <a:lnTo>
                      <a:pt x="770" y="2824"/>
                    </a:lnTo>
                    <a:lnTo>
                      <a:pt x="867" y="2951"/>
                    </a:lnTo>
                    <a:lnTo>
                      <a:pt x="975" y="3082"/>
                    </a:lnTo>
                    <a:lnTo>
                      <a:pt x="1087" y="3219"/>
                    </a:lnTo>
                    <a:lnTo>
                      <a:pt x="1211" y="3359"/>
                    </a:lnTo>
                    <a:lnTo>
                      <a:pt x="1340" y="3503"/>
                    </a:lnTo>
                    <a:lnTo>
                      <a:pt x="1478" y="3648"/>
                    </a:lnTo>
                    <a:lnTo>
                      <a:pt x="1625" y="3799"/>
                    </a:lnTo>
                    <a:lnTo>
                      <a:pt x="1723" y="3898"/>
                    </a:lnTo>
                    <a:lnTo>
                      <a:pt x="1824" y="3995"/>
                    </a:lnTo>
                    <a:lnTo>
                      <a:pt x="1922" y="4090"/>
                    </a:lnTo>
                    <a:lnTo>
                      <a:pt x="2019" y="4181"/>
                    </a:lnTo>
                    <a:lnTo>
                      <a:pt x="2114" y="4269"/>
                    </a:lnTo>
                    <a:lnTo>
                      <a:pt x="2207" y="4354"/>
                    </a:lnTo>
                    <a:lnTo>
                      <a:pt x="2299" y="4436"/>
                    </a:lnTo>
                    <a:lnTo>
                      <a:pt x="2385" y="4513"/>
                    </a:lnTo>
                    <a:lnTo>
                      <a:pt x="2469" y="4587"/>
                    </a:lnTo>
                    <a:lnTo>
                      <a:pt x="2548" y="4657"/>
                    </a:lnTo>
                    <a:lnTo>
                      <a:pt x="2623" y="4724"/>
                    </a:lnTo>
                    <a:lnTo>
                      <a:pt x="2693" y="4783"/>
                    </a:lnTo>
                    <a:lnTo>
                      <a:pt x="2757" y="4838"/>
                    </a:lnTo>
                    <a:lnTo>
                      <a:pt x="2816" y="4890"/>
                    </a:lnTo>
                    <a:lnTo>
                      <a:pt x="2868" y="4935"/>
                    </a:lnTo>
                    <a:lnTo>
                      <a:pt x="2915" y="4975"/>
                    </a:lnTo>
                    <a:lnTo>
                      <a:pt x="2954" y="5007"/>
                    </a:lnTo>
                    <a:lnTo>
                      <a:pt x="3026" y="4944"/>
                    </a:lnTo>
                    <a:lnTo>
                      <a:pt x="3105" y="4878"/>
                    </a:lnTo>
                    <a:lnTo>
                      <a:pt x="3187" y="4804"/>
                    </a:lnTo>
                    <a:lnTo>
                      <a:pt x="3273" y="4727"/>
                    </a:lnTo>
                    <a:lnTo>
                      <a:pt x="3363" y="4646"/>
                    </a:lnTo>
                    <a:lnTo>
                      <a:pt x="3456" y="4562"/>
                    </a:lnTo>
                    <a:lnTo>
                      <a:pt x="3551" y="4474"/>
                    </a:lnTo>
                    <a:lnTo>
                      <a:pt x="3649" y="4382"/>
                    </a:lnTo>
                    <a:lnTo>
                      <a:pt x="3750" y="4289"/>
                    </a:lnTo>
                    <a:lnTo>
                      <a:pt x="3850" y="4192"/>
                    </a:lnTo>
                    <a:lnTo>
                      <a:pt x="3954" y="4092"/>
                    </a:lnTo>
                    <a:lnTo>
                      <a:pt x="4056" y="3991"/>
                    </a:lnTo>
                    <a:lnTo>
                      <a:pt x="4160" y="3887"/>
                    </a:lnTo>
                    <a:lnTo>
                      <a:pt x="4262" y="3783"/>
                    </a:lnTo>
                    <a:lnTo>
                      <a:pt x="4364" y="3675"/>
                    </a:lnTo>
                    <a:lnTo>
                      <a:pt x="4466" y="3569"/>
                    </a:lnTo>
                    <a:lnTo>
                      <a:pt x="4567" y="3460"/>
                    </a:lnTo>
                    <a:lnTo>
                      <a:pt x="4665" y="3352"/>
                    </a:lnTo>
                    <a:lnTo>
                      <a:pt x="4762" y="3242"/>
                    </a:lnTo>
                    <a:lnTo>
                      <a:pt x="4855" y="3135"/>
                    </a:lnTo>
                    <a:lnTo>
                      <a:pt x="4945" y="3025"/>
                    </a:lnTo>
                    <a:lnTo>
                      <a:pt x="5032" y="2917"/>
                    </a:lnTo>
                    <a:lnTo>
                      <a:pt x="5115" y="2811"/>
                    </a:lnTo>
                    <a:lnTo>
                      <a:pt x="5194" y="2705"/>
                    </a:lnTo>
                    <a:lnTo>
                      <a:pt x="5269" y="2601"/>
                    </a:lnTo>
                    <a:lnTo>
                      <a:pt x="5337" y="2499"/>
                    </a:lnTo>
                    <a:lnTo>
                      <a:pt x="5401" y="2398"/>
                    </a:lnTo>
                    <a:lnTo>
                      <a:pt x="5459" y="2301"/>
                    </a:lnTo>
                    <a:lnTo>
                      <a:pt x="5509" y="2205"/>
                    </a:lnTo>
                    <a:lnTo>
                      <a:pt x="5554" y="2113"/>
                    </a:lnTo>
                    <a:lnTo>
                      <a:pt x="5591" y="2023"/>
                    </a:lnTo>
                    <a:lnTo>
                      <a:pt x="5622" y="1937"/>
                    </a:lnTo>
                    <a:lnTo>
                      <a:pt x="5643" y="1854"/>
                    </a:lnTo>
                    <a:lnTo>
                      <a:pt x="5656" y="1777"/>
                    </a:lnTo>
                    <a:lnTo>
                      <a:pt x="5661" y="1702"/>
                    </a:lnTo>
                    <a:lnTo>
                      <a:pt x="5656" y="1578"/>
                    </a:lnTo>
                    <a:lnTo>
                      <a:pt x="5640" y="1454"/>
                    </a:lnTo>
                    <a:lnTo>
                      <a:pt x="5615" y="1336"/>
                    </a:lnTo>
                    <a:lnTo>
                      <a:pt x="5579" y="1221"/>
                    </a:lnTo>
                    <a:lnTo>
                      <a:pt x="5534" y="1109"/>
                    </a:lnTo>
                    <a:lnTo>
                      <a:pt x="5482" y="1003"/>
                    </a:lnTo>
                    <a:lnTo>
                      <a:pt x="5419" y="903"/>
                    </a:lnTo>
                    <a:lnTo>
                      <a:pt x="5351" y="806"/>
                    </a:lnTo>
                    <a:lnTo>
                      <a:pt x="5276" y="716"/>
                    </a:lnTo>
                    <a:lnTo>
                      <a:pt x="5192" y="634"/>
                    </a:lnTo>
                    <a:lnTo>
                      <a:pt x="5102" y="556"/>
                    </a:lnTo>
                    <a:lnTo>
                      <a:pt x="5007" y="488"/>
                    </a:lnTo>
                    <a:lnTo>
                      <a:pt x="4907" y="427"/>
                    </a:lnTo>
                    <a:lnTo>
                      <a:pt x="4799" y="373"/>
                    </a:lnTo>
                    <a:lnTo>
                      <a:pt x="4690" y="330"/>
                    </a:lnTo>
                    <a:lnTo>
                      <a:pt x="4574" y="294"/>
                    </a:lnTo>
                    <a:lnTo>
                      <a:pt x="4455" y="269"/>
                    </a:lnTo>
                    <a:lnTo>
                      <a:pt x="4334" y="253"/>
                    </a:lnTo>
                    <a:lnTo>
                      <a:pt x="4208" y="248"/>
                    </a:lnTo>
                    <a:lnTo>
                      <a:pt x="4095" y="251"/>
                    </a:lnTo>
                    <a:lnTo>
                      <a:pt x="3984" y="264"/>
                    </a:lnTo>
                    <a:lnTo>
                      <a:pt x="3875" y="285"/>
                    </a:lnTo>
                    <a:lnTo>
                      <a:pt x="3769" y="316"/>
                    </a:lnTo>
                    <a:lnTo>
                      <a:pt x="3665" y="353"/>
                    </a:lnTo>
                    <a:lnTo>
                      <a:pt x="3565" y="398"/>
                    </a:lnTo>
                    <a:lnTo>
                      <a:pt x="3468" y="452"/>
                    </a:lnTo>
                    <a:lnTo>
                      <a:pt x="3377" y="511"/>
                    </a:lnTo>
                    <a:lnTo>
                      <a:pt x="3287" y="580"/>
                    </a:lnTo>
                    <a:lnTo>
                      <a:pt x="3203" y="655"/>
                    </a:lnTo>
                    <a:lnTo>
                      <a:pt x="3124" y="738"/>
                    </a:lnTo>
                    <a:lnTo>
                      <a:pt x="3051" y="827"/>
                    </a:lnTo>
                    <a:lnTo>
                      <a:pt x="3031" y="851"/>
                    </a:lnTo>
                    <a:lnTo>
                      <a:pt x="3008" y="865"/>
                    </a:lnTo>
                    <a:lnTo>
                      <a:pt x="2981" y="874"/>
                    </a:lnTo>
                    <a:lnTo>
                      <a:pt x="2954" y="876"/>
                    </a:lnTo>
                    <a:lnTo>
                      <a:pt x="2926" y="874"/>
                    </a:lnTo>
                    <a:lnTo>
                      <a:pt x="2899" y="865"/>
                    </a:lnTo>
                    <a:lnTo>
                      <a:pt x="2875" y="851"/>
                    </a:lnTo>
                    <a:lnTo>
                      <a:pt x="2856" y="827"/>
                    </a:lnTo>
                    <a:lnTo>
                      <a:pt x="2784" y="738"/>
                    </a:lnTo>
                    <a:lnTo>
                      <a:pt x="2707" y="655"/>
                    </a:lnTo>
                    <a:lnTo>
                      <a:pt x="2625" y="580"/>
                    </a:lnTo>
                    <a:lnTo>
                      <a:pt x="2535" y="511"/>
                    </a:lnTo>
                    <a:lnTo>
                      <a:pt x="2444" y="452"/>
                    </a:lnTo>
                    <a:lnTo>
                      <a:pt x="2345" y="398"/>
                    </a:lnTo>
                    <a:lnTo>
                      <a:pt x="2245" y="353"/>
                    </a:lnTo>
                    <a:lnTo>
                      <a:pt x="2141" y="316"/>
                    </a:lnTo>
                    <a:lnTo>
                      <a:pt x="2033" y="285"/>
                    </a:lnTo>
                    <a:lnTo>
                      <a:pt x="1922" y="264"/>
                    </a:lnTo>
                    <a:lnTo>
                      <a:pt x="1811" y="251"/>
                    </a:lnTo>
                    <a:lnTo>
                      <a:pt x="1698" y="248"/>
                    </a:lnTo>
                    <a:close/>
                    <a:moveTo>
                      <a:pt x="1698" y="0"/>
                    </a:moveTo>
                    <a:lnTo>
                      <a:pt x="1829" y="5"/>
                    </a:lnTo>
                    <a:lnTo>
                      <a:pt x="1956" y="21"/>
                    </a:lnTo>
                    <a:lnTo>
                      <a:pt x="2084" y="46"/>
                    </a:lnTo>
                    <a:lnTo>
                      <a:pt x="2207" y="81"/>
                    </a:lnTo>
                    <a:lnTo>
                      <a:pt x="2327" y="125"/>
                    </a:lnTo>
                    <a:lnTo>
                      <a:pt x="2444" y="177"/>
                    </a:lnTo>
                    <a:lnTo>
                      <a:pt x="2556" y="240"/>
                    </a:lnTo>
                    <a:lnTo>
                      <a:pt x="2664" y="310"/>
                    </a:lnTo>
                    <a:lnTo>
                      <a:pt x="2766" y="388"/>
                    </a:lnTo>
                    <a:lnTo>
                      <a:pt x="2863" y="474"/>
                    </a:lnTo>
                    <a:lnTo>
                      <a:pt x="2954" y="567"/>
                    </a:lnTo>
                    <a:lnTo>
                      <a:pt x="3037" y="479"/>
                    </a:lnTo>
                    <a:lnTo>
                      <a:pt x="3124" y="398"/>
                    </a:lnTo>
                    <a:lnTo>
                      <a:pt x="3218" y="323"/>
                    </a:lnTo>
                    <a:lnTo>
                      <a:pt x="3314" y="256"/>
                    </a:lnTo>
                    <a:lnTo>
                      <a:pt x="3416" y="197"/>
                    </a:lnTo>
                    <a:lnTo>
                      <a:pt x="3520" y="145"/>
                    </a:lnTo>
                    <a:lnTo>
                      <a:pt x="3630" y="102"/>
                    </a:lnTo>
                    <a:lnTo>
                      <a:pt x="3741" y="66"/>
                    </a:lnTo>
                    <a:lnTo>
                      <a:pt x="3855" y="37"/>
                    </a:lnTo>
                    <a:lnTo>
                      <a:pt x="3972" y="18"/>
                    </a:lnTo>
                    <a:lnTo>
                      <a:pt x="4088" y="5"/>
                    </a:lnTo>
                    <a:lnTo>
                      <a:pt x="4208" y="0"/>
                    </a:lnTo>
                    <a:lnTo>
                      <a:pt x="4341" y="5"/>
                    </a:lnTo>
                    <a:lnTo>
                      <a:pt x="4470" y="21"/>
                    </a:lnTo>
                    <a:lnTo>
                      <a:pt x="4597" y="45"/>
                    </a:lnTo>
                    <a:lnTo>
                      <a:pt x="4721" y="79"/>
                    </a:lnTo>
                    <a:lnTo>
                      <a:pt x="4839" y="122"/>
                    </a:lnTo>
                    <a:lnTo>
                      <a:pt x="4954" y="172"/>
                    </a:lnTo>
                    <a:lnTo>
                      <a:pt x="5065" y="231"/>
                    </a:lnTo>
                    <a:lnTo>
                      <a:pt x="5170" y="298"/>
                    </a:lnTo>
                    <a:lnTo>
                      <a:pt x="5269" y="371"/>
                    </a:lnTo>
                    <a:lnTo>
                      <a:pt x="5364" y="452"/>
                    </a:lnTo>
                    <a:lnTo>
                      <a:pt x="5452" y="540"/>
                    </a:lnTo>
                    <a:lnTo>
                      <a:pt x="5532" y="634"/>
                    </a:lnTo>
                    <a:lnTo>
                      <a:pt x="5607" y="734"/>
                    </a:lnTo>
                    <a:lnTo>
                      <a:pt x="5674" y="840"/>
                    </a:lnTo>
                    <a:lnTo>
                      <a:pt x="5733" y="950"/>
                    </a:lnTo>
                    <a:lnTo>
                      <a:pt x="5785" y="1064"/>
                    </a:lnTo>
                    <a:lnTo>
                      <a:pt x="5828" y="1185"/>
                    </a:lnTo>
                    <a:lnTo>
                      <a:pt x="5862" y="1309"/>
                    </a:lnTo>
                    <a:lnTo>
                      <a:pt x="5887" y="1438"/>
                    </a:lnTo>
                    <a:lnTo>
                      <a:pt x="5901" y="1569"/>
                    </a:lnTo>
                    <a:lnTo>
                      <a:pt x="5907" y="1702"/>
                    </a:lnTo>
                    <a:lnTo>
                      <a:pt x="5903" y="1783"/>
                    </a:lnTo>
                    <a:lnTo>
                      <a:pt x="5891" y="1865"/>
                    </a:lnTo>
                    <a:lnTo>
                      <a:pt x="5871" y="1951"/>
                    </a:lnTo>
                    <a:lnTo>
                      <a:pt x="5846" y="2039"/>
                    </a:lnTo>
                    <a:lnTo>
                      <a:pt x="5812" y="2131"/>
                    </a:lnTo>
                    <a:lnTo>
                      <a:pt x="5772" y="2222"/>
                    </a:lnTo>
                    <a:lnTo>
                      <a:pt x="5727" y="2318"/>
                    </a:lnTo>
                    <a:lnTo>
                      <a:pt x="5676" y="2415"/>
                    </a:lnTo>
                    <a:lnTo>
                      <a:pt x="5618" y="2513"/>
                    </a:lnTo>
                    <a:lnTo>
                      <a:pt x="5557" y="2614"/>
                    </a:lnTo>
                    <a:lnTo>
                      <a:pt x="5491" y="2714"/>
                    </a:lnTo>
                    <a:lnTo>
                      <a:pt x="5421" y="2817"/>
                    </a:lnTo>
                    <a:lnTo>
                      <a:pt x="5346" y="2919"/>
                    </a:lnTo>
                    <a:lnTo>
                      <a:pt x="5269" y="3021"/>
                    </a:lnTo>
                    <a:lnTo>
                      <a:pt x="5188" y="3126"/>
                    </a:lnTo>
                    <a:lnTo>
                      <a:pt x="5104" y="3228"/>
                    </a:lnTo>
                    <a:lnTo>
                      <a:pt x="5016" y="3332"/>
                    </a:lnTo>
                    <a:lnTo>
                      <a:pt x="4928" y="3434"/>
                    </a:lnTo>
                    <a:lnTo>
                      <a:pt x="4839" y="3537"/>
                    </a:lnTo>
                    <a:lnTo>
                      <a:pt x="4746" y="3639"/>
                    </a:lnTo>
                    <a:lnTo>
                      <a:pt x="4654" y="3740"/>
                    </a:lnTo>
                    <a:lnTo>
                      <a:pt x="4559" y="3838"/>
                    </a:lnTo>
                    <a:lnTo>
                      <a:pt x="4466" y="3935"/>
                    </a:lnTo>
                    <a:lnTo>
                      <a:pt x="4371" y="4032"/>
                    </a:lnTo>
                    <a:lnTo>
                      <a:pt x="4278" y="4126"/>
                    </a:lnTo>
                    <a:lnTo>
                      <a:pt x="4185" y="4217"/>
                    </a:lnTo>
                    <a:lnTo>
                      <a:pt x="4094" y="4307"/>
                    </a:lnTo>
                    <a:lnTo>
                      <a:pt x="4004" y="4393"/>
                    </a:lnTo>
                    <a:lnTo>
                      <a:pt x="3914" y="4478"/>
                    </a:lnTo>
                    <a:lnTo>
                      <a:pt x="3828" y="4558"/>
                    </a:lnTo>
                    <a:lnTo>
                      <a:pt x="3744" y="4637"/>
                    </a:lnTo>
                    <a:lnTo>
                      <a:pt x="3664" y="4711"/>
                    </a:lnTo>
                    <a:lnTo>
                      <a:pt x="3585" y="4783"/>
                    </a:lnTo>
                    <a:lnTo>
                      <a:pt x="3511" y="4849"/>
                    </a:lnTo>
                    <a:lnTo>
                      <a:pt x="3440" y="4912"/>
                    </a:lnTo>
                    <a:lnTo>
                      <a:pt x="3373" y="4971"/>
                    </a:lnTo>
                    <a:lnTo>
                      <a:pt x="3313" y="5025"/>
                    </a:lnTo>
                    <a:lnTo>
                      <a:pt x="3255" y="5074"/>
                    </a:lnTo>
                    <a:lnTo>
                      <a:pt x="3203" y="5119"/>
                    </a:lnTo>
                    <a:lnTo>
                      <a:pt x="3158" y="5156"/>
                    </a:lnTo>
                    <a:lnTo>
                      <a:pt x="3119" y="5190"/>
                    </a:lnTo>
                    <a:lnTo>
                      <a:pt x="3085" y="5219"/>
                    </a:lnTo>
                    <a:lnTo>
                      <a:pt x="3058" y="5241"/>
                    </a:lnTo>
                    <a:lnTo>
                      <a:pt x="3038" y="5257"/>
                    </a:lnTo>
                    <a:lnTo>
                      <a:pt x="3028" y="5266"/>
                    </a:lnTo>
                    <a:lnTo>
                      <a:pt x="3013" y="5277"/>
                    </a:lnTo>
                    <a:lnTo>
                      <a:pt x="2995" y="5284"/>
                    </a:lnTo>
                    <a:lnTo>
                      <a:pt x="2974" y="5289"/>
                    </a:lnTo>
                    <a:lnTo>
                      <a:pt x="2954" y="5291"/>
                    </a:lnTo>
                    <a:lnTo>
                      <a:pt x="2929" y="5287"/>
                    </a:lnTo>
                    <a:lnTo>
                      <a:pt x="2904" y="5278"/>
                    </a:lnTo>
                    <a:lnTo>
                      <a:pt x="2879" y="5266"/>
                    </a:lnTo>
                    <a:lnTo>
                      <a:pt x="2868" y="5257"/>
                    </a:lnTo>
                    <a:lnTo>
                      <a:pt x="2849" y="5241"/>
                    </a:lnTo>
                    <a:lnTo>
                      <a:pt x="2822" y="5219"/>
                    </a:lnTo>
                    <a:lnTo>
                      <a:pt x="2788" y="5192"/>
                    </a:lnTo>
                    <a:lnTo>
                      <a:pt x="2748" y="5160"/>
                    </a:lnTo>
                    <a:lnTo>
                      <a:pt x="2703" y="5122"/>
                    </a:lnTo>
                    <a:lnTo>
                      <a:pt x="2651" y="5079"/>
                    </a:lnTo>
                    <a:lnTo>
                      <a:pt x="2594" y="5031"/>
                    </a:lnTo>
                    <a:lnTo>
                      <a:pt x="2533" y="4978"/>
                    </a:lnTo>
                    <a:lnTo>
                      <a:pt x="2467" y="4921"/>
                    </a:lnTo>
                    <a:lnTo>
                      <a:pt x="2395" y="4860"/>
                    </a:lnTo>
                    <a:lnTo>
                      <a:pt x="2322" y="4794"/>
                    </a:lnTo>
                    <a:lnTo>
                      <a:pt x="2243" y="4725"/>
                    </a:lnTo>
                    <a:lnTo>
                      <a:pt x="2162" y="4652"/>
                    </a:lnTo>
                    <a:lnTo>
                      <a:pt x="2078" y="4576"/>
                    </a:lnTo>
                    <a:lnTo>
                      <a:pt x="1992" y="4495"/>
                    </a:lnTo>
                    <a:lnTo>
                      <a:pt x="1903" y="4413"/>
                    </a:lnTo>
                    <a:lnTo>
                      <a:pt x="1813" y="4329"/>
                    </a:lnTo>
                    <a:lnTo>
                      <a:pt x="1722" y="4241"/>
                    </a:lnTo>
                    <a:lnTo>
                      <a:pt x="1628" y="4149"/>
                    </a:lnTo>
                    <a:lnTo>
                      <a:pt x="1535" y="4057"/>
                    </a:lnTo>
                    <a:lnTo>
                      <a:pt x="1440" y="3962"/>
                    </a:lnTo>
                    <a:lnTo>
                      <a:pt x="1347" y="3867"/>
                    </a:lnTo>
                    <a:lnTo>
                      <a:pt x="1252" y="3768"/>
                    </a:lnTo>
                    <a:lnTo>
                      <a:pt x="1161" y="3670"/>
                    </a:lnTo>
                    <a:lnTo>
                      <a:pt x="1068" y="3569"/>
                    </a:lnTo>
                    <a:lnTo>
                      <a:pt x="978" y="3467"/>
                    </a:lnTo>
                    <a:lnTo>
                      <a:pt x="890" y="3364"/>
                    </a:lnTo>
                    <a:lnTo>
                      <a:pt x="803" y="3262"/>
                    </a:lnTo>
                    <a:lnTo>
                      <a:pt x="718" y="3158"/>
                    </a:lnTo>
                    <a:lnTo>
                      <a:pt x="638" y="3056"/>
                    </a:lnTo>
                    <a:lnTo>
                      <a:pt x="561" y="2951"/>
                    </a:lnTo>
                    <a:lnTo>
                      <a:pt x="486" y="2847"/>
                    </a:lnTo>
                    <a:lnTo>
                      <a:pt x="416" y="2745"/>
                    </a:lnTo>
                    <a:lnTo>
                      <a:pt x="349" y="2643"/>
                    </a:lnTo>
                    <a:lnTo>
                      <a:pt x="288" y="2542"/>
                    </a:lnTo>
                    <a:lnTo>
                      <a:pt x="231" y="2442"/>
                    </a:lnTo>
                    <a:lnTo>
                      <a:pt x="179" y="2343"/>
                    </a:lnTo>
                    <a:lnTo>
                      <a:pt x="134" y="2246"/>
                    </a:lnTo>
                    <a:lnTo>
                      <a:pt x="95" y="2149"/>
                    </a:lnTo>
                    <a:lnTo>
                      <a:pt x="61" y="2056"/>
                    </a:lnTo>
                    <a:lnTo>
                      <a:pt x="36" y="1964"/>
                    </a:lnTo>
                    <a:lnTo>
                      <a:pt x="16" y="1874"/>
                    </a:lnTo>
                    <a:lnTo>
                      <a:pt x="4" y="1786"/>
                    </a:lnTo>
                    <a:lnTo>
                      <a:pt x="0" y="1702"/>
                    </a:lnTo>
                    <a:lnTo>
                      <a:pt x="5" y="1564"/>
                    </a:lnTo>
                    <a:lnTo>
                      <a:pt x="21" y="1427"/>
                    </a:lnTo>
                    <a:lnTo>
                      <a:pt x="50" y="1294"/>
                    </a:lnTo>
                    <a:lnTo>
                      <a:pt x="86" y="1165"/>
                    </a:lnTo>
                    <a:lnTo>
                      <a:pt x="134" y="1041"/>
                    </a:lnTo>
                    <a:lnTo>
                      <a:pt x="190" y="921"/>
                    </a:lnTo>
                    <a:lnTo>
                      <a:pt x="254" y="808"/>
                    </a:lnTo>
                    <a:lnTo>
                      <a:pt x="328" y="698"/>
                    </a:lnTo>
                    <a:lnTo>
                      <a:pt x="410" y="596"/>
                    </a:lnTo>
                    <a:lnTo>
                      <a:pt x="498" y="501"/>
                    </a:lnTo>
                    <a:lnTo>
                      <a:pt x="595" y="411"/>
                    </a:lnTo>
                    <a:lnTo>
                      <a:pt x="697" y="330"/>
                    </a:lnTo>
                    <a:lnTo>
                      <a:pt x="804" y="256"/>
                    </a:lnTo>
                    <a:lnTo>
                      <a:pt x="919" y="192"/>
                    </a:lnTo>
                    <a:lnTo>
                      <a:pt x="1039" y="134"/>
                    </a:lnTo>
                    <a:lnTo>
                      <a:pt x="1163" y="88"/>
                    </a:lnTo>
                    <a:lnTo>
                      <a:pt x="1292" y="50"/>
                    </a:lnTo>
                    <a:lnTo>
                      <a:pt x="1424" y="23"/>
                    </a:lnTo>
                    <a:lnTo>
                      <a:pt x="1559" y="7"/>
                    </a:lnTo>
                    <a:lnTo>
                      <a:pt x="169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Freeform 7"/>
              <p:cNvSpPr>
                <a:spLocks/>
              </p:cNvSpPr>
              <p:nvPr/>
            </p:nvSpPr>
            <p:spPr bwMode="auto">
              <a:xfrm>
                <a:off x="1788" y="1429"/>
                <a:ext cx="1674" cy="1202"/>
              </a:xfrm>
              <a:custGeom>
                <a:avLst/>
                <a:gdLst>
                  <a:gd name="T0" fmla="*/ 1180 w 3348"/>
                  <a:gd name="T1" fmla="*/ 4 h 2405"/>
                  <a:gd name="T2" fmla="*/ 1238 w 3348"/>
                  <a:gd name="T3" fmla="*/ 35 h 2405"/>
                  <a:gd name="T4" fmla="*/ 1268 w 3348"/>
                  <a:gd name="T5" fmla="*/ 87 h 2405"/>
                  <a:gd name="T6" fmla="*/ 1970 w 3348"/>
                  <a:gd name="T7" fmla="*/ 801 h 2405"/>
                  <a:gd name="T8" fmla="*/ 2004 w 3348"/>
                  <a:gd name="T9" fmla="*/ 738 h 2405"/>
                  <a:gd name="T10" fmla="*/ 2067 w 3348"/>
                  <a:gd name="T11" fmla="*/ 702 h 2405"/>
                  <a:gd name="T12" fmla="*/ 2126 w 3348"/>
                  <a:gd name="T13" fmla="*/ 706 h 2405"/>
                  <a:gd name="T14" fmla="*/ 2173 w 3348"/>
                  <a:gd name="T15" fmla="*/ 738 h 2405"/>
                  <a:gd name="T16" fmla="*/ 2535 w 3348"/>
                  <a:gd name="T17" fmla="*/ 1406 h 2405"/>
                  <a:gd name="T18" fmla="*/ 3271 w 3348"/>
                  <a:gd name="T19" fmla="*/ 1410 h 2405"/>
                  <a:gd name="T20" fmla="*/ 3319 w 3348"/>
                  <a:gd name="T21" fmla="*/ 1433 h 2405"/>
                  <a:gd name="T22" fmla="*/ 3344 w 3348"/>
                  <a:gd name="T23" fmla="*/ 1483 h 2405"/>
                  <a:gd name="T24" fmla="*/ 3344 w 3348"/>
                  <a:gd name="T25" fmla="*/ 1552 h 2405"/>
                  <a:gd name="T26" fmla="*/ 3314 w 3348"/>
                  <a:gd name="T27" fmla="*/ 1606 h 2405"/>
                  <a:gd name="T28" fmla="*/ 3260 w 3348"/>
                  <a:gd name="T29" fmla="*/ 1636 h 2405"/>
                  <a:gd name="T30" fmla="*/ 2461 w 3348"/>
                  <a:gd name="T31" fmla="*/ 1640 h 2405"/>
                  <a:gd name="T32" fmla="*/ 2397 w 3348"/>
                  <a:gd name="T33" fmla="*/ 1624 h 2405"/>
                  <a:gd name="T34" fmla="*/ 2350 w 3348"/>
                  <a:gd name="T35" fmla="*/ 1579 h 2405"/>
                  <a:gd name="T36" fmla="*/ 1958 w 3348"/>
                  <a:gd name="T37" fmla="*/ 2306 h 2405"/>
                  <a:gd name="T38" fmla="*/ 1936 w 3348"/>
                  <a:gd name="T39" fmla="*/ 2354 h 2405"/>
                  <a:gd name="T40" fmla="*/ 1900 w 3348"/>
                  <a:gd name="T41" fmla="*/ 2390 h 2405"/>
                  <a:gd name="T42" fmla="*/ 1847 w 3348"/>
                  <a:gd name="T43" fmla="*/ 2405 h 2405"/>
                  <a:gd name="T44" fmla="*/ 1798 w 3348"/>
                  <a:gd name="T45" fmla="*/ 2401 h 2405"/>
                  <a:gd name="T46" fmla="*/ 1741 w 3348"/>
                  <a:gd name="T47" fmla="*/ 2370 h 2405"/>
                  <a:gd name="T48" fmla="*/ 1710 w 3348"/>
                  <a:gd name="T49" fmla="*/ 2318 h 2405"/>
                  <a:gd name="T50" fmla="*/ 800 w 3348"/>
                  <a:gd name="T51" fmla="*/ 1591 h 2405"/>
                  <a:gd name="T52" fmla="*/ 748 w 3348"/>
                  <a:gd name="T53" fmla="*/ 1652 h 2405"/>
                  <a:gd name="T54" fmla="*/ 677 w 3348"/>
                  <a:gd name="T55" fmla="*/ 1677 h 2405"/>
                  <a:gd name="T56" fmla="*/ 89 w 3348"/>
                  <a:gd name="T57" fmla="*/ 1674 h 2405"/>
                  <a:gd name="T58" fmla="*/ 34 w 3348"/>
                  <a:gd name="T59" fmla="*/ 1643 h 2405"/>
                  <a:gd name="T60" fmla="*/ 5 w 3348"/>
                  <a:gd name="T61" fmla="*/ 1589 h 2405"/>
                  <a:gd name="T62" fmla="*/ 5 w 3348"/>
                  <a:gd name="T63" fmla="*/ 1519 h 2405"/>
                  <a:gd name="T64" fmla="*/ 34 w 3348"/>
                  <a:gd name="T65" fmla="*/ 1466 h 2405"/>
                  <a:gd name="T66" fmla="*/ 89 w 3348"/>
                  <a:gd name="T67" fmla="*/ 1435 h 2405"/>
                  <a:gd name="T68" fmla="*/ 591 w 3348"/>
                  <a:gd name="T69" fmla="*/ 1431 h 2405"/>
                  <a:gd name="T70" fmla="*/ 1044 w 3348"/>
                  <a:gd name="T71" fmla="*/ 53 h 2405"/>
                  <a:gd name="T72" fmla="*/ 1109 w 3348"/>
                  <a:gd name="T73" fmla="*/ 6 h 2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48" h="2405">
                    <a:moveTo>
                      <a:pt x="1144" y="0"/>
                    </a:moveTo>
                    <a:lnTo>
                      <a:pt x="1180" y="4"/>
                    </a:lnTo>
                    <a:lnTo>
                      <a:pt x="1211" y="17"/>
                    </a:lnTo>
                    <a:lnTo>
                      <a:pt x="1238" y="35"/>
                    </a:lnTo>
                    <a:lnTo>
                      <a:pt x="1257" y="58"/>
                    </a:lnTo>
                    <a:lnTo>
                      <a:pt x="1268" y="87"/>
                    </a:lnTo>
                    <a:lnTo>
                      <a:pt x="1809" y="1776"/>
                    </a:lnTo>
                    <a:lnTo>
                      <a:pt x="1970" y="801"/>
                    </a:lnTo>
                    <a:lnTo>
                      <a:pt x="1983" y="767"/>
                    </a:lnTo>
                    <a:lnTo>
                      <a:pt x="2004" y="738"/>
                    </a:lnTo>
                    <a:lnTo>
                      <a:pt x="2033" y="717"/>
                    </a:lnTo>
                    <a:lnTo>
                      <a:pt x="2067" y="702"/>
                    </a:lnTo>
                    <a:lnTo>
                      <a:pt x="2097" y="701"/>
                    </a:lnTo>
                    <a:lnTo>
                      <a:pt x="2126" y="706"/>
                    </a:lnTo>
                    <a:lnTo>
                      <a:pt x="2151" y="719"/>
                    </a:lnTo>
                    <a:lnTo>
                      <a:pt x="2173" y="738"/>
                    </a:lnTo>
                    <a:lnTo>
                      <a:pt x="2191" y="765"/>
                    </a:lnTo>
                    <a:lnTo>
                      <a:pt x="2535" y="1406"/>
                    </a:lnTo>
                    <a:lnTo>
                      <a:pt x="3237" y="1406"/>
                    </a:lnTo>
                    <a:lnTo>
                      <a:pt x="3271" y="1410"/>
                    </a:lnTo>
                    <a:lnTo>
                      <a:pt x="3298" y="1419"/>
                    </a:lnTo>
                    <a:lnTo>
                      <a:pt x="3319" y="1433"/>
                    </a:lnTo>
                    <a:lnTo>
                      <a:pt x="3335" y="1455"/>
                    </a:lnTo>
                    <a:lnTo>
                      <a:pt x="3344" y="1483"/>
                    </a:lnTo>
                    <a:lnTo>
                      <a:pt x="3348" y="1518"/>
                    </a:lnTo>
                    <a:lnTo>
                      <a:pt x="3344" y="1552"/>
                    </a:lnTo>
                    <a:lnTo>
                      <a:pt x="3332" y="1582"/>
                    </a:lnTo>
                    <a:lnTo>
                      <a:pt x="3314" y="1606"/>
                    </a:lnTo>
                    <a:lnTo>
                      <a:pt x="3289" y="1625"/>
                    </a:lnTo>
                    <a:lnTo>
                      <a:pt x="3260" y="1636"/>
                    </a:lnTo>
                    <a:lnTo>
                      <a:pt x="3224" y="1640"/>
                    </a:lnTo>
                    <a:lnTo>
                      <a:pt x="2461" y="1640"/>
                    </a:lnTo>
                    <a:lnTo>
                      <a:pt x="2427" y="1636"/>
                    </a:lnTo>
                    <a:lnTo>
                      <a:pt x="2397" y="1624"/>
                    </a:lnTo>
                    <a:lnTo>
                      <a:pt x="2372" y="1604"/>
                    </a:lnTo>
                    <a:lnTo>
                      <a:pt x="2350" y="1579"/>
                    </a:lnTo>
                    <a:lnTo>
                      <a:pt x="2142" y="1184"/>
                    </a:lnTo>
                    <a:lnTo>
                      <a:pt x="1958" y="2306"/>
                    </a:lnTo>
                    <a:lnTo>
                      <a:pt x="1949" y="2331"/>
                    </a:lnTo>
                    <a:lnTo>
                      <a:pt x="1936" y="2354"/>
                    </a:lnTo>
                    <a:lnTo>
                      <a:pt x="1920" y="2374"/>
                    </a:lnTo>
                    <a:lnTo>
                      <a:pt x="1900" y="2390"/>
                    </a:lnTo>
                    <a:lnTo>
                      <a:pt x="1875" y="2401"/>
                    </a:lnTo>
                    <a:lnTo>
                      <a:pt x="1847" y="2405"/>
                    </a:lnTo>
                    <a:lnTo>
                      <a:pt x="1834" y="2405"/>
                    </a:lnTo>
                    <a:lnTo>
                      <a:pt x="1798" y="2401"/>
                    </a:lnTo>
                    <a:lnTo>
                      <a:pt x="1768" y="2388"/>
                    </a:lnTo>
                    <a:lnTo>
                      <a:pt x="1741" y="2370"/>
                    </a:lnTo>
                    <a:lnTo>
                      <a:pt x="1723" y="2347"/>
                    </a:lnTo>
                    <a:lnTo>
                      <a:pt x="1710" y="2318"/>
                    </a:lnTo>
                    <a:lnTo>
                      <a:pt x="1132" y="518"/>
                    </a:lnTo>
                    <a:lnTo>
                      <a:pt x="800" y="1591"/>
                    </a:lnTo>
                    <a:lnTo>
                      <a:pt x="777" y="1625"/>
                    </a:lnTo>
                    <a:lnTo>
                      <a:pt x="748" y="1652"/>
                    </a:lnTo>
                    <a:lnTo>
                      <a:pt x="714" y="1670"/>
                    </a:lnTo>
                    <a:lnTo>
                      <a:pt x="677" y="1677"/>
                    </a:lnTo>
                    <a:lnTo>
                      <a:pt x="123" y="1677"/>
                    </a:lnTo>
                    <a:lnTo>
                      <a:pt x="89" y="1674"/>
                    </a:lnTo>
                    <a:lnTo>
                      <a:pt x="59" y="1661"/>
                    </a:lnTo>
                    <a:lnTo>
                      <a:pt x="34" y="1643"/>
                    </a:lnTo>
                    <a:lnTo>
                      <a:pt x="16" y="1618"/>
                    </a:lnTo>
                    <a:lnTo>
                      <a:pt x="5" y="1589"/>
                    </a:lnTo>
                    <a:lnTo>
                      <a:pt x="0" y="1554"/>
                    </a:lnTo>
                    <a:lnTo>
                      <a:pt x="5" y="1519"/>
                    </a:lnTo>
                    <a:lnTo>
                      <a:pt x="16" y="1489"/>
                    </a:lnTo>
                    <a:lnTo>
                      <a:pt x="34" y="1466"/>
                    </a:lnTo>
                    <a:lnTo>
                      <a:pt x="59" y="1446"/>
                    </a:lnTo>
                    <a:lnTo>
                      <a:pt x="89" y="1435"/>
                    </a:lnTo>
                    <a:lnTo>
                      <a:pt x="123" y="1431"/>
                    </a:lnTo>
                    <a:lnTo>
                      <a:pt x="591" y="1431"/>
                    </a:lnTo>
                    <a:lnTo>
                      <a:pt x="1023" y="87"/>
                    </a:lnTo>
                    <a:lnTo>
                      <a:pt x="1044" y="53"/>
                    </a:lnTo>
                    <a:lnTo>
                      <a:pt x="1075" y="26"/>
                    </a:lnTo>
                    <a:lnTo>
                      <a:pt x="1109" y="6"/>
                    </a:lnTo>
                    <a:lnTo>
                      <a:pt x="114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9" name="Rectangle 68"/>
          <p:cNvSpPr/>
          <p:nvPr/>
        </p:nvSpPr>
        <p:spPr>
          <a:xfrm>
            <a:off x="1942975" y="1849961"/>
            <a:ext cx="23328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019839" y="4129234"/>
            <a:ext cx="731520" cy="731520"/>
            <a:chOff x="890337" y="4428829"/>
            <a:chExt cx="731520" cy="731520"/>
          </a:xfrm>
          <a:effectLst/>
        </p:grpSpPr>
        <p:sp>
          <p:nvSpPr>
            <p:cNvPr id="27" name="Oval 26"/>
            <p:cNvSpPr/>
            <p:nvPr/>
          </p:nvSpPr>
          <p:spPr>
            <a:xfrm>
              <a:off x="890337" y="4428829"/>
              <a:ext cx="731520" cy="731520"/>
            </a:xfrm>
            <a:prstGeom prst="ellipse">
              <a:avLst/>
            </a:prstGeom>
            <a:gradFill>
              <a:gsLst>
                <a:gs pos="0">
                  <a:schemeClr val="accent3">
                    <a:lumMod val="40000"/>
                    <a:lumOff val="60000"/>
                  </a:schemeClr>
                </a:gs>
                <a:gs pos="46000">
                  <a:schemeClr val="accent3">
                    <a:lumMod val="95000"/>
                    <a:lumOff val="5000"/>
                  </a:schemeClr>
                </a:gs>
                <a:gs pos="100000">
                  <a:schemeClr val="accent3">
                    <a:lumMod val="60000"/>
                  </a:schemeClr>
                </a:gs>
              </a:gsLst>
              <a:path path="circle">
                <a:fillToRect l="50000" t="130000" r="50000" b="-30000"/>
              </a:path>
            </a:gra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17"/>
            <p:cNvSpPr>
              <a:spLocks noEditPoints="1"/>
            </p:cNvSpPr>
            <p:nvPr/>
          </p:nvSpPr>
          <p:spPr bwMode="auto">
            <a:xfrm>
              <a:off x="1076984" y="4613834"/>
              <a:ext cx="358226" cy="361511"/>
            </a:xfrm>
            <a:custGeom>
              <a:avLst/>
              <a:gdLst>
                <a:gd name="T0" fmla="*/ 1620 w 4050"/>
                <a:gd name="T1" fmla="*/ 2467 h 4045"/>
                <a:gd name="T2" fmla="*/ 608 w 4050"/>
                <a:gd name="T3" fmla="*/ 2023 h 4045"/>
                <a:gd name="T4" fmla="*/ 3443 w 4050"/>
                <a:gd name="T5" fmla="*/ 1214 h 4045"/>
                <a:gd name="T6" fmla="*/ 2025 w 4050"/>
                <a:gd name="T7" fmla="*/ 0 h 4045"/>
                <a:gd name="T8" fmla="*/ 2269 w 4050"/>
                <a:gd name="T9" fmla="*/ 15 h 4045"/>
                <a:gd name="T10" fmla="*/ 2504 w 4050"/>
                <a:gd name="T11" fmla="*/ 58 h 4045"/>
                <a:gd name="T12" fmla="*/ 2729 w 4050"/>
                <a:gd name="T13" fmla="*/ 127 h 4045"/>
                <a:gd name="T14" fmla="*/ 2943 w 4050"/>
                <a:gd name="T15" fmla="*/ 222 h 4045"/>
                <a:gd name="T16" fmla="*/ 3143 w 4050"/>
                <a:gd name="T17" fmla="*/ 338 h 4045"/>
                <a:gd name="T18" fmla="*/ 3327 w 4050"/>
                <a:gd name="T19" fmla="*/ 477 h 4045"/>
                <a:gd name="T20" fmla="*/ 3495 w 4050"/>
                <a:gd name="T21" fmla="*/ 636 h 4045"/>
                <a:gd name="T22" fmla="*/ 3644 w 4050"/>
                <a:gd name="T23" fmla="*/ 811 h 4045"/>
                <a:gd name="T24" fmla="*/ 3773 w 4050"/>
                <a:gd name="T25" fmla="*/ 1004 h 4045"/>
                <a:gd name="T26" fmla="*/ 3878 w 4050"/>
                <a:gd name="T27" fmla="*/ 1211 h 4045"/>
                <a:gd name="T28" fmla="*/ 3960 w 4050"/>
                <a:gd name="T29" fmla="*/ 1430 h 4045"/>
                <a:gd name="T30" fmla="*/ 4017 w 4050"/>
                <a:gd name="T31" fmla="*/ 1661 h 4045"/>
                <a:gd name="T32" fmla="*/ 4046 w 4050"/>
                <a:gd name="T33" fmla="*/ 1900 h 4045"/>
                <a:gd name="T34" fmla="*/ 4046 w 4050"/>
                <a:gd name="T35" fmla="*/ 2145 h 4045"/>
                <a:gd name="T36" fmla="*/ 4017 w 4050"/>
                <a:gd name="T37" fmla="*/ 2384 h 4045"/>
                <a:gd name="T38" fmla="*/ 3960 w 4050"/>
                <a:gd name="T39" fmla="*/ 2615 h 4045"/>
                <a:gd name="T40" fmla="*/ 3878 w 4050"/>
                <a:gd name="T41" fmla="*/ 2834 h 4045"/>
                <a:gd name="T42" fmla="*/ 3773 w 4050"/>
                <a:gd name="T43" fmla="*/ 3041 h 4045"/>
                <a:gd name="T44" fmla="*/ 3644 w 4050"/>
                <a:gd name="T45" fmla="*/ 3234 h 4045"/>
                <a:gd name="T46" fmla="*/ 3495 w 4050"/>
                <a:gd name="T47" fmla="*/ 3409 h 4045"/>
                <a:gd name="T48" fmla="*/ 3327 w 4050"/>
                <a:gd name="T49" fmla="*/ 3568 h 4045"/>
                <a:gd name="T50" fmla="*/ 3143 w 4050"/>
                <a:gd name="T51" fmla="*/ 3707 h 4045"/>
                <a:gd name="T52" fmla="*/ 2943 w 4050"/>
                <a:gd name="T53" fmla="*/ 3823 h 4045"/>
                <a:gd name="T54" fmla="*/ 2729 w 4050"/>
                <a:gd name="T55" fmla="*/ 3918 h 4045"/>
                <a:gd name="T56" fmla="*/ 2504 w 4050"/>
                <a:gd name="T57" fmla="*/ 3987 h 4045"/>
                <a:gd name="T58" fmla="*/ 2269 w 4050"/>
                <a:gd name="T59" fmla="*/ 4030 h 4045"/>
                <a:gd name="T60" fmla="*/ 2025 w 4050"/>
                <a:gd name="T61" fmla="*/ 4045 h 4045"/>
                <a:gd name="T62" fmla="*/ 1781 w 4050"/>
                <a:gd name="T63" fmla="*/ 4030 h 4045"/>
                <a:gd name="T64" fmla="*/ 1546 w 4050"/>
                <a:gd name="T65" fmla="*/ 3987 h 4045"/>
                <a:gd name="T66" fmla="*/ 1321 w 4050"/>
                <a:gd name="T67" fmla="*/ 3918 h 4045"/>
                <a:gd name="T68" fmla="*/ 1107 w 4050"/>
                <a:gd name="T69" fmla="*/ 3823 h 4045"/>
                <a:gd name="T70" fmla="*/ 907 w 4050"/>
                <a:gd name="T71" fmla="*/ 3707 h 4045"/>
                <a:gd name="T72" fmla="*/ 723 w 4050"/>
                <a:gd name="T73" fmla="*/ 3568 h 4045"/>
                <a:gd name="T74" fmla="*/ 555 w 4050"/>
                <a:gd name="T75" fmla="*/ 3409 h 4045"/>
                <a:gd name="T76" fmla="*/ 406 w 4050"/>
                <a:gd name="T77" fmla="*/ 3234 h 4045"/>
                <a:gd name="T78" fmla="*/ 277 w 4050"/>
                <a:gd name="T79" fmla="*/ 3041 h 4045"/>
                <a:gd name="T80" fmla="*/ 172 w 4050"/>
                <a:gd name="T81" fmla="*/ 2834 h 4045"/>
                <a:gd name="T82" fmla="*/ 90 w 4050"/>
                <a:gd name="T83" fmla="*/ 2615 h 4045"/>
                <a:gd name="T84" fmla="*/ 33 w 4050"/>
                <a:gd name="T85" fmla="*/ 2384 h 4045"/>
                <a:gd name="T86" fmla="*/ 4 w 4050"/>
                <a:gd name="T87" fmla="*/ 2145 h 4045"/>
                <a:gd name="T88" fmla="*/ 4 w 4050"/>
                <a:gd name="T89" fmla="*/ 1900 h 4045"/>
                <a:gd name="T90" fmla="*/ 33 w 4050"/>
                <a:gd name="T91" fmla="*/ 1661 h 4045"/>
                <a:gd name="T92" fmla="*/ 90 w 4050"/>
                <a:gd name="T93" fmla="*/ 1430 h 4045"/>
                <a:gd name="T94" fmla="*/ 172 w 4050"/>
                <a:gd name="T95" fmla="*/ 1211 h 4045"/>
                <a:gd name="T96" fmla="*/ 277 w 4050"/>
                <a:gd name="T97" fmla="*/ 1004 h 4045"/>
                <a:gd name="T98" fmla="*/ 406 w 4050"/>
                <a:gd name="T99" fmla="*/ 811 h 4045"/>
                <a:gd name="T100" fmla="*/ 555 w 4050"/>
                <a:gd name="T101" fmla="*/ 636 h 4045"/>
                <a:gd name="T102" fmla="*/ 723 w 4050"/>
                <a:gd name="T103" fmla="*/ 477 h 4045"/>
                <a:gd name="T104" fmla="*/ 907 w 4050"/>
                <a:gd name="T105" fmla="*/ 338 h 4045"/>
                <a:gd name="T106" fmla="*/ 1107 w 4050"/>
                <a:gd name="T107" fmla="*/ 222 h 4045"/>
                <a:gd name="T108" fmla="*/ 1321 w 4050"/>
                <a:gd name="T109" fmla="*/ 127 h 4045"/>
                <a:gd name="T110" fmla="*/ 1546 w 4050"/>
                <a:gd name="T111" fmla="*/ 58 h 4045"/>
                <a:gd name="T112" fmla="*/ 1781 w 4050"/>
                <a:gd name="T113" fmla="*/ 15 h 4045"/>
                <a:gd name="T114" fmla="*/ 2025 w 4050"/>
                <a:gd name="T115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50" h="4045">
                  <a:moveTo>
                    <a:pt x="3159" y="930"/>
                  </a:moveTo>
                  <a:lnTo>
                    <a:pt x="1620" y="2467"/>
                  </a:lnTo>
                  <a:lnTo>
                    <a:pt x="891" y="1739"/>
                  </a:lnTo>
                  <a:lnTo>
                    <a:pt x="608" y="2023"/>
                  </a:lnTo>
                  <a:lnTo>
                    <a:pt x="1620" y="3034"/>
                  </a:lnTo>
                  <a:lnTo>
                    <a:pt x="3443" y="1214"/>
                  </a:lnTo>
                  <a:lnTo>
                    <a:pt x="3159" y="930"/>
                  </a:lnTo>
                  <a:close/>
                  <a:moveTo>
                    <a:pt x="2025" y="0"/>
                  </a:moveTo>
                  <a:lnTo>
                    <a:pt x="2148" y="4"/>
                  </a:lnTo>
                  <a:lnTo>
                    <a:pt x="2269" y="15"/>
                  </a:lnTo>
                  <a:lnTo>
                    <a:pt x="2387" y="33"/>
                  </a:lnTo>
                  <a:lnTo>
                    <a:pt x="2504" y="58"/>
                  </a:lnTo>
                  <a:lnTo>
                    <a:pt x="2618" y="89"/>
                  </a:lnTo>
                  <a:lnTo>
                    <a:pt x="2729" y="127"/>
                  </a:lnTo>
                  <a:lnTo>
                    <a:pt x="2837" y="172"/>
                  </a:lnTo>
                  <a:lnTo>
                    <a:pt x="2943" y="222"/>
                  </a:lnTo>
                  <a:lnTo>
                    <a:pt x="3045" y="277"/>
                  </a:lnTo>
                  <a:lnTo>
                    <a:pt x="3143" y="338"/>
                  </a:lnTo>
                  <a:lnTo>
                    <a:pt x="3238" y="406"/>
                  </a:lnTo>
                  <a:lnTo>
                    <a:pt x="3327" y="477"/>
                  </a:lnTo>
                  <a:lnTo>
                    <a:pt x="3413" y="554"/>
                  </a:lnTo>
                  <a:lnTo>
                    <a:pt x="3495" y="636"/>
                  </a:lnTo>
                  <a:lnTo>
                    <a:pt x="3573" y="722"/>
                  </a:lnTo>
                  <a:lnTo>
                    <a:pt x="3644" y="811"/>
                  </a:lnTo>
                  <a:lnTo>
                    <a:pt x="3711" y="906"/>
                  </a:lnTo>
                  <a:lnTo>
                    <a:pt x="3773" y="1004"/>
                  </a:lnTo>
                  <a:lnTo>
                    <a:pt x="3828" y="1106"/>
                  </a:lnTo>
                  <a:lnTo>
                    <a:pt x="3878" y="1211"/>
                  </a:lnTo>
                  <a:lnTo>
                    <a:pt x="3922" y="1319"/>
                  </a:lnTo>
                  <a:lnTo>
                    <a:pt x="3960" y="1430"/>
                  </a:lnTo>
                  <a:lnTo>
                    <a:pt x="3992" y="1544"/>
                  </a:lnTo>
                  <a:lnTo>
                    <a:pt x="4017" y="1661"/>
                  </a:lnTo>
                  <a:lnTo>
                    <a:pt x="4035" y="1779"/>
                  </a:lnTo>
                  <a:lnTo>
                    <a:pt x="4046" y="1900"/>
                  </a:lnTo>
                  <a:lnTo>
                    <a:pt x="4050" y="2023"/>
                  </a:lnTo>
                  <a:lnTo>
                    <a:pt x="4046" y="2145"/>
                  </a:lnTo>
                  <a:lnTo>
                    <a:pt x="4035" y="2266"/>
                  </a:lnTo>
                  <a:lnTo>
                    <a:pt x="4017" y="2384"/>
                  </a:lnTo>
                  <a:lnTo>
                    <a:pt x="3992" y="2501"/>
                  </a:lnTo>
                  <a:lnTo>
                    <a:pt x="3960" y="2615"/>
                  </a:lnTo>
                  <a:lnTo>
                    <a:pt x="3922" y="2726"/>
                  </a:lnTo>
                  <a:lnTo>
                    <a:pt x="3878" y="2834"/>
                  </a:lnTo>
                  <a:lnTo>
                    <a:pt x="3828" y="2939"/>
                  </a:lnTo>
                  <a:lnTo>
                    <a:pt x="3773" y="3041"/>
                  </a:lnTo>
                  <a:lnTo>
                    <a:pt x="3711" y="3139"/>
                  </a:lnTo>
                  <a:lnTo>
                    <a:pt x="3644" y="3234"/>
                  </a:lnTo>
                  <a:lnTo>
                    <a:pt x="3573" y="3323"/>
                  </a:lnTo>
                  <a:lnTo>
                    <a:pt x="3495" y="3409"/>
                  </a:lnTo>
                  <a:lnTo>
                    <a:pt x="3413" y="3491"/>
                  </a:lnTo>
                  <a:lnTo>
                    <a:pt x="3327" y="3568"/>
                  </a:lnTo>
                  <a:lnTo>
                    <a:pt x="3238" y="3639"/>
                  </a:lnTo>
                  <a:lnTo>
                    <a:pt x="3143" y="3707"/>
                  </a:lnTo>
                  <a:lnTo>
                    <a:pt x="3045" y="3768"/>
                  </a:lnTo>
                  <a:lnTo>
                    <a:pt x="2943" y="3823"/>
                  </a:lnTo>
                  <a:lnTo>
                    <a:pt x="2837" y="3873"/>
                  </a:lnTo>
                  <a:lnTo>
                    <a:pt x="2729" y="3918"/>
                  </a:lnTo>
                  <a:lnTo>
                    <a:pt x="2618" y="3956"/>
                  </a:lnTo>
                  <a:lnTo>
                    <a:pt x="2504" y="3987"/>
                  </a:lnTo>
                  <a:lnTo>
                    <a:pt x="2387" y="4012"/>
                  </a:lnTo>
                  <a:lnTo>
                    <a:pt x="2269" y="4030"/>
                  </a:lnTo>
                  <a:lnTo>
                    <a:pt x="2148" y="4041"/>
                  </a:lnTo>
                  <a:lnTo>
                    <a:pt x="2025" y="4045"/>
                  </a:lnTo>
                  <a:lnTo>
                    <a:pt x="1902" y="4041"/>
                  </a:lnTo>
                  <a:lnTo>
                    <a:pt x="1781" y="4030"/>
                  </a:lnTo>
                  <a:lnTo>
                    <a:pt x="1663" y="4012"/>
                  </a:lnTo>
                  <a:lnTo>
                    <a:pt x="1546" y="3987"/>
                  </a:lnTo>
                  <a:lnTo>
                    <a:pt x="1432" y="3956"/>
                  </a:lnTo>
                  <a:lnTo>
                    <a:pt x="1321" y="3918"/>
                  </a:lnTo>
                  <a:lnTo>
                    <a:pt x="1213" y="3873"/>
                  </a:lnTo>
                  <a:lnTo>
                    <a:pt x="1107" y="3823"/>
                  </a:lnTo>
                  <a:lnTo>
                    <a:pt x="1005" y="3768"/>
                  </a:lnTo>
                  <a:lnTo>
                    <a:pt x="907" y="3707"/>
                  </a:lnTo>
                  <a:lnTo>
                    <a:pt x="812" y="3639"/>
                  </a:lnTo>
                  <a:lnTo>
                    <a:pt x="723" y="3568"/>
                  </a:lnTo>
                  <a:lnTo>
                    <a:pt x="637" y="3491"/>
                  </a:lnTo>
                  <a:lnTo>
                    <a:pt x="555" y="3409"/>
                  </a:lnTo>
                  <a:lnTo>
                    <a:pt x="477" y="3323"/>
                  </a:lnTo>
                  <a:lnTo>
                    <a:pt x="406" y="3234"/>
                  </a:lnTo>
                  <a:lnTo>
                    <a:pt x="339" y="3139"/>
                  </a:lnTo>
                  <a:lnTo>
                    <a:pt x="277" y="3041"/>
                  </a:lnTo>
                  <a:lnTo>
                    <a:pt x="222" y="2939"/>
                  </a:lnTo>
                  <a:lnTo>
                    <a:pt x="172" y="2834"/>
                  </a:lnTo>
                  <a:lnTo>
                    <a:pt x="128" y="2726"/>
                  </a:lnTo>
                  <a:lnTo>
                    <a:pt x="90" y="2615"/>
                  </a:lnTo>
                  <a:lnTo>
                    <a:pt x="58" y="2501"/>
                  </a:lnTo>
                  <a:lnTo>
                    <a:pt x="33" y="2384"/>
                  </a:lnTo>
                  <a:lnTo>
                    <a:pt x="15" y="2266"/>
                  </a:lnTo>
                  <a:lnTo>
                    <a:pt x="4" y="2145"/>
                  </a:lnTo>
                  <a:lnTo>
                    <a:pt x="0" y="2023"/>
                  </a:lnTo>
                  <a:lnTo>
                    <a:pt x="4" y="1900"/>
                  </a:lnTo>
                  <a:lnTo>
                    <a:pt x="15" y="1779"/>
                  </a:lnTo>
                  <a:lnTo>
                    <a:pt x="33" y="1661"/>
                  </a:lnTo>
                  <a:lnTo>
                    <a:pt x="58" y="1544"/>
                  </a:lnTo>
                  <a:lnTo>
                    <a:pt x="90" y="1430"/>
                  </a:lnTo>
                  <a:lnTo>
                    <a:pt x="128" y="1319"/>
                  </a:lnTo>
                  <a:lnTo>
                    <a:pt x="172" y="1211"/>
                  </a:lnTo>
                  <a:lnTo>
                    <a:pt x="222" y="1106"/>
                  </a:lnTo>
                  <a:lnTo>
                    <a:pt x="277" y="1004"/>
                  </a:lnTo>
                  <a:lnTo>
                    <a:pt x="339" y="906"/>
                  </a:lnTo>
                  <a:lnTo>
                    <a:pt x="406" y="811"/>
                  </a:lnTo>
                  <a:lnTo>
                    <a:pt x="477" y="722"/>
                  </a:lnTo>
                  <a:lnTo>
                    <a:pt x="555" y="636"/>
                  </a:lnTo>
                  <a:lnTo>
                    <a:pt x="637" y="554"/>
                  </a:lnTo>
                  <a:lnTo>
                    <a:pt x="723" y="477"/>
                  </a:lnTo>
                  <a:lnTo>
                    <a:pt x="812" y="406"/>
                  </a:lnTo>
                  <a:lnTo>
                    <a:pt x="907" y="338"/>
                  </a:lnTo>
                  <a:lnTo>
                    <a:pt x="1005" y="277"/>
                  </a:lnTo>
                  <a:lnTo>
                    <a:pt x="1107" y="222"/>
                  </a:lnTo>
                  <a:lnTo>
                    <a:pt x="1213" y="172"/>
                  </a:lnTo>
                  <a:lnTo>
                    <a:pt x="1321" y="127"/>
                  </a:lnTo>
                  <a:lnTo>
                    <a:pt x="1432" y="89"/>
                  </a:lnTo>
                  <a:lnTo>
                    <a:pt x="1546" y="58"/>
                  </a:lnTo>
                  <a:lnTo>
                    <a:pt x="1663" y="33"/>
                  </a:lnTo>
                  <a:lnTo>
                    <a:pt x="1781" y="15"/>
                  </a:lnTo>
                  <a:lnTo>
                    <a:pt x="1902" y="4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0" name="Rectangle 69"/>
          <p:cNvSpPr/>
          <p:nvPr/>
        </p:nvSpPr>
        <p:spPr>
          <a:xfrm>
            <a:off x="1942975" y="4033329"/>
            <a:ext cx="23328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7916222" y="1945866"/>
            <a:ext cx="731520" cy="731520"/>
            <a:chOff x="8277727" y="1612927"/>
            <a:chExt cx="731520" cy="731520"/>
          </a:xfrm>
          <a:effectLst/>
        </p:grpSpPr>
        <p:sp>
          <p:nvSpPr>
            <p:cNvPr id="28" name="Oval 27"/>
            <p:cNvSpPr/>
            <p:nvPr/>
          </p:nvSpPr>
          <p:spPr>
            <a:xfrm>
              <a:off x="8277727" y="1612927"/>
              <a:ext cx="731520" cy="731520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40000"/>
                    <a:lumOff val="60000"/>
                  </a:schemeClr>
                </a:gs>
                <a:gs pos="46000">
                  <a:schemeClr val="accent3">
                    <a:lumMod val="95000"/>
                    <a:lumOff val="5000"/>
                  </a:schemeClr>
                </a:gs>
                <a:gs pos="100000">
                  <a:schemeClr val="accent3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1" name="Group 20"/>
            <p:cNvGrpSpPr>
              <a:grpSpLocks noChangeAspect="1"/>
            </p:cNvGrpSpPr>
            <p:nvPr/>
          </p:nvGrpSpPr>
          <p:grpSpPr bwMode="auto">
            <a:xfrm>
              <a:off x="8457567" y="1792880"/>
              <a:ext cx="371840" cy="371614"/>
              <a:chOff x="1628" y="1094"/>
              <a:chExt cx="3280" cy="3278"/>
            </a:xfrm>
            <a:solidFill>
              <a:schemeClr val="bg1"/>
            </a:solidFill>
          </p:grpSpPr>
          <p:sp>
            <p:nvSpPr>
              <p:cNvPr id="54" name="Freeform 22"/>
              <p:cNvSpPr>
                <a:spLocks/>
              </p:cNvSpPr>
              <p:nvPr/>
            </p:nvSpPr>
            <p:spPr bwMode="auto">
              <a:xfrm>
                <a:off x="3850" y="3315"/>
                <a:ext cx="1058" cy="1057"/>
              </a:xfrm>
              <a:custGeom>
                <a:avLst/>
                <a:gdLst>
                  <a:gd name="T0" fmla="*/ 724 w 2116"/>
                  <a:gd name="T1" fmla="*/ 0 h 2115"/>
                  <a:gd name="T2" fmla="*/ 1966 w 2116"/>
                  <a:gd name="T3" fmla="*/ 1240 h 2115"/>
                  <a:gd name="T4" fmla="*/ 2012 w 2116"/>
                  <a:gd name="T5" fmla="*/ 1294 h 2115"/>
                  <a:gd name="T6" fmla="*/ 2048 w 2116"/>
                  <a:gd name="T7" fmla="*/ 1350 h 2115"/>
                  <a:gd name="T8" fmla="*/ 2078 w 2116"/>
                  <a:gd name="T9" fmla="*/ 1409 h 2115"/>
                  <a:gd name="T10" fmla="*/ 2098 w 2116"/>
                  <a:gd name="T11" fmla="*/ 1473 h 2115"/>
                  <a:gd name="T12" fmla="*/ 2112 w 2116"/>
                  <a:gd name="T13" fmla="*/ 1537 h 2115"/>
                  <a:gd name="T14" fmla="*/ 2116 w 2116"/>
                  <a:gd name="T15" fmla="*/ 1603 h 2115"/>
                  <a:gd name="T16" fmla="*/ 2112 w 2116"/>
                  <a:gd name="T17" fmla="*/ 1669 h 2115"/>
                  <a:gd name="T18" fmla="*/ 2098 w 2116"/>
                  <a:gd name="T19" fmla="*/ 1732 h 2115"/>
                  <a:gd name="T20" fmla="*/ 2078 w 2116"/>
                  <a:gd name="T21" fmla="*/ 1796 h 2115"/>
                  <a:gd name="T22" fmla="*/ 2048 w 2116"/>
                  <a:gd name="T23" fmla="*/ 1856 h 2115"/>
                  <a:gd name="T24" fmla="*/ 2012 w 2116"/>
                  <a:gd name="T25" fmla="*/ 1912 h 2115"/>
                  <a:gd name="T26" fmla="*/ 1966 w 2116"/>
                  <a:gd name="T27" fmla="*/ 1966 h 2115"/>
                  <a:gd name="T28" fmla="*/ 1913 w 2116"/>
                  <a:gd name="T29" fmla="*/ 2011 h 2115"/>
                  <a:gd name="T30" fmla="*/ 1857 w 2116"/>
                  <a:gd name="T31" fmla="*/ 2049 h 2115"/>
                  <a:gd name="T32" fmla="*/ 1797 w 2116"/>
                  <a:gd name="T33" fmla="*/ 2077 h 2115"/>
                  <a:gd name="T34" fmla="*/ 1733 w 2116"/>
                  <a:gd name="T35" fmla="*/ 2099 h 2115"/>
                  <a:gd name="T36" fmla="*/ 1669 w 2116"/>
                  <a:gd name="T37" fmla="*/ 2111 h 2115"/>
                  <a:gd name="T38" fmla="*/ 1603 w 2116"/>
                  <a:gd name="T39" fmla="*/ 2115 h 2115"/>
                  <a:gd name="T40" fmla="*/ 1538 w 2116"/>
                  <a:gd name="T41" fmla="*/ 2111 h 2115"/>
                  <a:gd name="T42" fmla="*/ 1474 w 2116"/>
                  <a:gd name="T43" fmla="*/ 2099 h 2115"/>
                  <a:gd name="T44" fmla="*/ 1410 w 2116"/>
                  <a:gd name="T45" fmla="*/ 2077 h 2115"/>
                  <a:gd name="T46" fmla="*/ 1350 w 2116"/>
                  <a:gd name="T47" fmla="*/ 2049 h 2115"/>
                  <a:gd name="T48" fmla="*/ 1292 w 2116"/>
                  <a:gd name="T49" fmla="*/ 2011 h 2115"/>
                  <a:gd name="T50" fmla="*/ 1240 w 2116"/>
                  <a:gd name="T51" fmla="*/ 1966 h 2115"/>
                  <a:gd name="T52" fmla="*/ 0 w 2116"/>
                  <a:gd name="T53" fmla="*/ 724 h 2115"/>
                  <a:gd name="T54" fmla="*/ 137 w 2116"/>
                  <a:gd name="T55" fmla="*/ 620 h 2115"/>
                  <a:gd name="T56" fmla="*/ 267 w 2116"/>
                  <a:gd name="T57" fmla="*/ 510 h 2115"/>
                  <a:gd name="T58" fmla="*/ 393 w 2116"/>
                  <a:gd name="T59" fmla="*/ 393 h 2115"/>
                  <a:gd name="T60" fmla="*/ 510 w 2116"/>
                  <a:gd name="T61" fmla="*/ 267 h 2115"/>
                  <a:gd name="T62" fmla="*/ 620 w 2116"/>
                  <a:gd name="T63" fmla="*/ 138 h 2115"/>
                  <a:gd name="T64" fmla="*/ 724 w 2116"/>
                  <a:gd name="T65" fmla="*/ 0 h 2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16" h="2115">
                    <a:moveTo>
                      <a:pt x="724" y="0"/>
                    </a:moveTo>
                    <a:lnTo>
                      <a:pt x="1966" y="1240"/>
                    </a:lnTo>
                    <a:lnTo>
                      <a:pt x="2012" y="1294"/>
                    </a:lnTo>
                    <a:lnTo>
                      <a:pt x="2048" y="1350"/>
                    </a:lnTo>
                    <a:lnTo>
                      <a:pt x="2078" y="1409"/>
                    </a:lnTo>
                    <a:lnTo>
                      <a:pt x="2098" y="1473"/>
                    </a:lnTo>
                    <a:lnTo>
                      <a:pt x="2112" y="1537"/>
                    </a:lnTo>
                    <a:lnTo>
                      <a:pt x="2116" y="1603"/>
                    </a:lnTo>
                    <a:lnTo>
                      <a:pt x="2112" y="1669"/>
                    </a:lnTo>
                    <a:lnTo>
                      <a:pt x="2098" y="1732"/>
                    </a:lnTo>
                    <a:lnTo>
                      <a:pt x="2078" y="1796"/>
                    </a:lnTo>
                    <a:lnTo>
                      <a:pt x="2048" y="1856"/>
                    </a:lnTo>
                    <a:lnTo>
                      <a:pt x="2012" y="1912"/>
                    </a:lnTo>
                    <a:lnTo>
                      <a:pt x="1966" y="1966"/>
                    </a:lnTo>
                    <a:lnTo>
                      <a:pt x="1913" y="2011"/>
                    </a:lnTo>
                    <a:lnTo>
                      <a:pt x="1857" y="2049"/>
                    </a:lnTo>
                    <a:lnTo>
                      <a:pt x="1797" y="2077"/>
                    </a:lnTo>
                    <a:lnTo>
                      <a:pt x="1733" y="2099"/>
                    </a:lnTo>
                    <a:lnTo>
                      <a:pt x="1669" y="2111"/>
                    </a:lnTo>
                    <a:lnTo>
                      <a:pt x="1603" y="2115"/>
                    </a:lnTo>
                    <a:lnTo>
                      <a:pt x="1538" y="2111"/>
                    </a:lnTo>
                    <a:lnTo>
                      <a:pt x="1474" y="2099"/>
                    </a:lnTo>
                    <a:lnTo>
                      <a:pt x="1410" y="2077"/>
                    </a:lnTo>
                    <a:lnTo>
                      <a:pt x="1350" y="2049"/>
                    </a:lnTo>
                    <a:lnTo>
                      <a:pt x="1292" y="2011"/>
                    </a:lnTo>
                    <a:lnTo>
                      <a:pt x="1240" y="1966"/>
                    </a:lnTo>
                    <a:lnTo>
                      <a:pt x="0" y="724"/>
                    </a:lnTo>
                    <a:lnTo>
                      <a:pt x="137" y="620"/>
                    </a:lnTo>
                    <a:lnTo>
                      <a:pt x="267" y="510"/>
                    </a:lnTo>
                    <a:lnTo>
                      <a:pt x="393" y="393"/>
                    </a:lnTo>
                    <a:lnTo>
                      <a:pt x="510" y="267"/>
                    </a:lnTo>
                    <a:lnTo>
                      <a:pt x="620" y="138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 23"/>
              <p:cNvSpPr>
                <a:spLocks noEditPoints="1"/>
              </p:cNvSpPr>
              <p:nvPr/>
            </p:nvSpPr>
            <p:spPr bwMode="auto">
              <a:xfrm>
                <a:off x="1628" y="1094"/>
                <a:ext cx="2665" cy="2663"/>
              </a:xfrm>
              <a:custGeom>
                <a:avLst/>
                <a:gdLst>
                  <a:gd name="T0" fmla="*/ 614 w 5329"/>
                  <a:gd name="T1" fmla="*/ 2663 h 5326"/>
                  <a:gd name="T2" fmla="*/ 1165 w 5329"/>
                  <a:gd name="T3" fmla="*/ 4058 h 5326"/>
                  <a:gd name="T4" fmla="*/ 2505 w 5329"/>
                  <a:gd name="T5" fmla="*/ 4706 h 5326"/>
                  <a:gd name="T6" fmla="*/ 2886 w 5329"/>
                  <a:gd name="T7" fmla="*/ 4429 h 5326"/>
                  <a:gd name="T8" fmla="*/ 2988 w 5329"/>
                  <a:gd name="T9" fmla="*/ 3829 h 5326"/>
                  <a:gd name="T10" fmla="*/ 2735 w 5329"/>
                  <a:gd name="T11" fmla="*/ 3484 h 5326"/>
                  <a:gd name="T12" fmla="*/ 2651 w 5329"/>
                  <a:gd name="T13" fmla="*/ 3098 h 5326"/>
                  <a:gd name="T14" fmla="*/ 2689 w 5329"/>
                  <a:gd name="T15" fmla="*/ 2862 h 5326"/>
                  <a:gd name="T16" fmla="*/ 2148 w 5329"/>
                  <a:gd name="T17" fmla="*/ 2635 h 5326"/>
                  <a:gd name="T18" fmla="*/ 1600 w 5329"/>
                  <a:gd name="T19" fmla="*/ 2404 h 5326"/>
                  <a:gd name="T20" fmla="*/ 1326 w 5329"/>
                  <a:gd name="T21" fmla="*/ 2073 h 5326"/>
                  <a:gd name="T22" fmla="*/ 1075 w 5329"/>
                  <a:gd name="T23" fmla="*/ 1882 h 5326"/>
                  <a:gd name="T24" fmla="*/ 2587 w 5329"/>
                  <a:gd name="T25" fmla="*/ 620 h 5326"/>
                  <a:gd name="T26" fmla="*/ 2208 w 5329"/>
                  <a:gd name="T27" fmla="*/ 805 h 5326"/>
                  <a:gd name="T28" fmla="*/ 2457 w 5329"/>
                  <a:gd name="T29" fmla="*/ 1084 h 5326"/>
                  <a:gd name="T30" fmla="*/ 2637 w 5329"/>
                  <a:gd name="T31" fmla="*/ 1244 h 5326"/>
                  <a:gd name="T32" fmla="*/ 2719 w 5329"/>
                  <a:gd name="T33" fmla="*/ 873 h 5326"/>
                  <a:gd name="T34" fmla="*/ 2916 w 5329"/>
                  <a:gd name="T35" fmla="*/ 815 h 5326"/>
                  <a:gd name="T36" fmla="*/ 3199 w 5329"/>
                  <a:gd name="T37" fmla="*/ 895 h 5326"/>
                  <a:gd name="T38" fmla="*/ 3419 w 5329"/>
                  <a:gd name="T39" fmla="*/ 1172 h 5326"/>
                  <a:gd name="T40" fmla="*/ 3070 w 5329"/>
                  <a:gd name="T41" fmla="*/ 1387 h 5326"/>
                  <a:gd name="T42" fmla="*/ 3319 w 5329"/>
                  <a:gd name="T43" fmla="*/ 1407 h 5326"/>
                  <a:gd name="T44" fmla="*/ 3502 w 5329"/>
                  <a:gd name="T45" fmla="*/ 1341 h 5326"/>
                  <a:gd name="T46" fmla="*/ 3299 w 5329"/>
                  <a:gd name="T47" fmla="*/ 1475 h 5326"/>
                  <a:gd name="T48" fmla="*/ 3002 w 5329"/>
                  <a:gd name="T49" fmla="*/ 1561 h 5326"/>
                  <a:gd name="T50" fmla="*/ 2784 w 5329"/>
                  <a:gd name="T51" fmla="*/ 1860 h 5326"/>
                  <a:gd name="T52" fmla="*/ 2635 w 5329"/>
                  <a:gd name="T53" fmla="*/ 2113 h 5326"/>
                  <a:gd name="T54" fmla="*/ 2533 w 5329"/>
                  <a:gd name="T55" fmla="*/ 2105 h 5326"/>
                  <a:gd name="T56" fmla="*/ 2204 w 5329"/>
                  <a:gd name="T57" fmla="*/ 2183 h 5326"/>
                  <a:gd name="T58" fmla="*/ 2226 w 5329"/>
                  <a:gd name="T59" fmla="*/ 2394 h 5326"/>
                  <a:gd name="T60" fmla="*/ 2377 w 5329"/>
                  <a:gd name="T61" fmla="*/ 2522 h 5326"/>
                  <a:gd name="T62" fmla="*/ 2625 w 5329"/>
                  <a:gd name="T63" fmla="*/ 2761 h 5326"/>
                  <a:gd name="T64" fmla="*/ 2854 w 5329"/>
                  <a:gd name="T65" fmla="*/ 2747 h 5326"/>
                  <a:gd name="T66" fmla="*/ 3377 w 5329"/>
                  <a:gd name="T67" fmla="*/ 2868 h 5326"/>
                  <a:gd name="T68" fmla="*/ 3642 w 5329"/>
                  <a:gd name="T69" fmla="*/ 3030 h 5326"/>
                  <a:gd name="T70" fmla="*/ 3999 w 5329"/>
                  <a:gd name="T71" fmla="*/ 3225 h 5326"/>
                  <a:gd name="T72" fmla="*/ 4113 w 5329"/>
                  <a:gd name="T73" fmla="*/ 3468 h 5326"/>
                  <a:gd name="T74" fmla="*/ 3977 w 5329"/>
                  <a:gd name="T75" fmla="*/ 3793 h 5326"/>
                  <a:gd name="T76" fmla="*/ 3736 w 5329"/>
                  <a:gd name="T77" fmla="*/ 3999 h 5326"/>
                  <a:gd name="T78" fmla="*/ 3411 w 5329"/>
                  <a:gd name="T79" fmla="*/ 4367 h 5326"/>
                  <a:gd name="T80" fmla="*/ 3229 w 5329"/>
                  <a:gd name="T81" fmla="*/ 4465 h 5326"/>
                  <a:gd name="T82" fmla="*/ 3692 w 5329"/>
                  <a:gd name="T83" fmla="*/ 4431 h 5326"/>
                  <a:gd name="T84" fmla="*/ 4619 w 5329"/>
                  <a:gd name="T85" fmla="*/ 3281 h 5326"/>
                  <a:gd name="T86" fmla="*/ 4516 w 5329"/>
                  <a:gd name="T87" fmla="*/ 1788 h 5326"/>
                  <a:gd name="T88" fmla="*/ 3802 w 5329"/>
                  <a:gd name="T89" fmla="*/ 1114 h 5326"/>
                  <a:gd name="T90" fmla="*/ 3528 w 5329"/>
                  <a:gd name="T91" fmla="*/ 1116 h 5326"/>
                  <a:gd name="T92" fmla="*/ 3470 w 5329"/>
                  <a:gd name="T93" fmla="*/ 867 h 5326"/>
                  <a:gd name="T94" fmla="*/ 3151 w 5329"/>
                  <a:gd name="T95" fmla="*/ 680 h 5326"/>
                  <a:gd name="T96" fmla="*/ 3068 w 5329"/>
                  <a:gd name="T97" fmla="*/ 747 h 5326"/>
                  <a:gd name="T98" fmla="*/ 2990 w 5329"/>
                  <a:gd name="T99" fmla="*/ 753 h 5326"/>
                  <a:gd name="T100" fmla="*/ 2812 w 5329"/>
                  <a:gd name="T101" fmla="*/ 630 h 5326"/>
                  <a:gd name="T102" fmla="*/ 3702 w 5329"/>
                  <a:gd name="T103" fmla="*/ 209 h 5326"/>
                  <a:gd name="T104" fmla="*/ 4966 w 5329"/>
                  <a:gd name="T105" fmla="*/ 1320 h 5326"/>
                  <a:gd name="T106" fmla="*/ 5305 w 5329"/>
                  <a:gd name="T107" fmla="*/ 3026 h 5326"/>
                  <a:gd name="T108" fmla="*/ 4550 w 5329"/>
                  <a:gd name="T109" fmla="*/ 4547 h 5326"/>
                  <a:gd name="T110" fmla="*/ 3026 w 5329"/>
                  <a:gd name="T111" fmla="*/ 5302 h 5326"/>
                  <a:gd name="T112" fmla="*/ 1320 w 5329"/>
                  <a:gd name="T113" fmla="*/ 4963 h 5326"/>
                  <a:gd name="T114" fmla="*/ 209 w 5329"/>
                  <a:gd name="T115" fmla="*/ 3700 h 5326"/>
                  <a:gd name="T116" fmla="*/ 96 w 5329"/>
                  <a:gd name="T117" fmla="*/ 1955 h 5326"/>
                  <a:gd name="T118" fmla="*/ 1037 w 5329"/>
                  <a:gd name="T119" fmla="*/ 556 h 5326"/>
                  <a:gd name="T120" fmla="*/ 2665 w 5329"/>
                  <a:gd name="T121" fmla="*/ 0 h 5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329" h="5326">
                    <a:moveTo>
                      <a:pt x="1001" y="1475"/>
                    </a:moveTo>
                    <a:lnTo>
                      <a:pt x="925" y="1589"/>
                    </a:lnTo>
                    <a:lnTo>
                      <a:pt x="856" y="1708"/>
                    </a:lnTo>
                    <a:lnTo>
                      <a:pt x="794" y="1834"/>
                    </a:lnTo>
                    <a:lnTo>
                      <a:pt x="742" y="1963"/>
                    </a:lnTo>
                    <a:lnTo>
                      <a:pt x="696" y="2095"/>
                    </a:lnTo>
                    <a:lnTo>
                      <a:pt x="662" y="2233"/>
                    </a:lnTo>
                    <a:lnTo>
                      <a:pt x="636" y="2374"/>
                    </a:lnTo>
                    <a:lnTo>
                      <a:pt x="620" y="2518"/>
                    </a:lnTo>
                    <a:lnTo>
                      <a:pt x="614" y="2663"/>
                    </a:lnTo>
                    <a:lnTo>
                      <a:pt x="620" y="2823"/>
                    </a:lnTo>
                    <a:lnTo>
                      <a:pt x="640" y="2980"/>
                    </a:lnTo>
                    <a:lnTo>
                      <a:pt x="670" y="3133"/>
                    </a:lnTo>
                    <a:lnTo>
                      <a:pt x="710" y="3281"/>
                    </a:lnTo>
                    <a:lnTo>
                      <a:pt x="762" y="3425"/>
                    </a:lnTo>
                    <a:lnTo>
                      <a:pt x="824" y="3564"/>
                    </a:lnTo>
                    <a:lnTo>
                      <a:pt x="896" y="3698"/>
                    </a:lnTo>
                    <a:lnTo>
                      <a:pt x="975" y="3823"/>
                    </a:lnTo>
                    <a:lnTo>
                      <a:pt x="1065" y="3945"/>
                    </a:lnTo>
                    <a:lnTo>
                      <a:pt x="1165" y="4058"/>
                    </a:lnTo>
                    <a:lnTo>
                      <a:pt x="1271" y="4164"/>
                    </a:lnTo>
                    <a:lnTo>
                      <a:pt x="1384" y="4262"/>
                    </a:lnTo>
                    <a:lnTo>
                      <a:pt x="1504" y="4351"/>
                    </a:lnTo>
                    <a:lnTo>
                      <a:pt x="1632" y="4431"/>
                    </a:lnTo>
                    <a:lnTo>
                      <a:pt x="1765" y="4503"/>
                    </a:lnTo>
                    <a:lnTo>
                      <a:pt x="1903" y="4565"/>
                    </a:lnTo>
                    <a:lnTo>
                      <a:pt x="2046" y="4617"/>
                    </a:lnTo>
                    <a:lnTo>
                      <a:pt x="2196" y="4658"/>
                    </a:lnTo>
                    <a:lnTo>
                      <a:pt x="2348" y="4688"/>
                    </a:lnTo>
                    <a:lnTo>
                      <a:pt x="2505" y="4706"/>
                    </a:lnTo>
                    <a:lnTo>
                      <a:pt x="2665" y="4712"/>
                    </a:lnTo>
                    <a:lnTo>
                      <a:pt x="2733" y="4708"/>
                    </a:lnTo>
                    <a:lnTo>
                      <a:pt x="2798" y="4700"/>
                    </a:lnTo>
                    <a:lnTo>
                      <a:pt x="2866" y="4692"/>
                    </a:lnTo>
                    <a:lnTo>
                      <a:pt x="2876" y="4650"/>
                    </a:lnTo>
                    <a:lnTo>
                      <a:pt x="2880" y="4607"/>
                    </a:lnTo>
                    <a:lnTo>
                      <a:pt x="2880" y="4563"/>
                    </a:lnTo>
                    <a:lnTo>
                      <a:pt x="2878" y="4517"/>
                    </a:lnTo>
                    <a:lnTo>
                      <a:pt x="2878" y="4473"/>
                    </a:lnTo>
                    <a:lnTo>
                      <a:pt x="2886" y="4429"/>
                    </a:lnTo>
                    <a:lnTo>
                      <a:pt x="2900" y="4387"/>
                    </a:lnTo>
                    <a:lnTo>
                      <a:pt x="2924" y="4314"/>
                    </a:lnTo>
                    <a:lnTo>
                      <a:pt x="2940" y="4240"/>
                    </a:lnTo>
                    <a:lnTo>
                      <a:pt x="2950" y="4166"/>
                    </a:lnTo>
                    <a:lnTo>
                      <a:pt x="2958" y="4090"/>
                    </a:lnTo>
                    <a:lnTo>
                      <a:pt x="2964" y="4015"/>
                    </a:lnTo>
                    <a:lnTo>
                      <a:pt x="2976" y="3939"/>
                    </a:lnTo>
                    <a:lnTo>
                      <a:pt x="2980" y="3903"/>
                    </a:lnTo>
                    <a:lnTo>
                      <a:pt x="2984" y="3867"/>
                    </a:lnTo>
                    <a:lnTo>
                      <a:pt x="2988" y="3829"/>
                    </a:lnTo>
                    <a:lnTo>
                      <a:pt x="2986" y="3793"/>
                    </a:lnTo>
                    <a:lnTo>
                      <a:pt x="2980" y="3757"/>
                    </a:lnTo>
                    <a:lnTo>
                      <a:pt x="2968" y="3724"/>
                    </a:lnTo>
                    <a:lnTo>
                      <a:pt x="2938" y="3692"/>
                    </a:lnTo>
                    <a:lnTo>
                      <a:pt x="2906" y="3664"/>
                    </a:lnTo>
                    <a:lnTo>
                      <a:pt x="2872" y="3638"/>
                    </a:lnTo>
                    <a:lnTo>
                      <a:pt x="2838" y="3612"/>
                    </a:lnTo>
                    <a:lnTo>
                      <a:pt x="2806" y="3584"/>
                    </a:lnTo>
                    <a:lnTo>
                      <a:pt x="2780" y="3550"/>
                    </a:lnTo>
                    <a:lnTo>
                      <a:pt x="2735" y="3484"/>
                    </a:lnTo>
                    <a:lnTo>
                      <a:pt x="2689" y="3417"/>
                    </a:lnTo>
                    <a:lnTo>
                      <a:pt x="2649" y="3347"/>
                    </a:lnTo>
                    <a:lnTo>
                      <a:pt x="2613" y="3275"/>
                    </a:lnTo>
                    <a:lnTo>
                      <a:pt x="2629" y="3253"/>
                    </a:lnTo>
                    <a:lnTo>
                      <a:pt x="2635" y="3227"/>
                    </a:lnTo>
                    <a:lnTo>
                      <a:pt x="2639" y="3201"/>
                    </a:lnTo>
                    <a:lnTo>
                      <a:pt x="2639" y="3175"/>
                    </a:lnTo>
                    <a:lnTo>
                      <a:pt x="2639" y="3149"/>
                    </a:lnTo>
                    <a:lnTo>
                      <a:pt x="2643" y="3124"/>
                    </a:lnTo>
                    <a:lnTo>
                      <a:pt x="2651" y="3098"/>
                    </a:lnTo>
                    <a:lnTo>
                      <a:pt x="2663" y="3074"/>
                    </a:lnTo>
                    <a:lnTo>
                      <a:pt x="2679" y="3050"/>
                    </a:lnTo>
                    <a:lnTo>
                      <a:pt x="2697" y="3028"/>
                    </a:lnTo>
                    <a:lnTo>
                      <a:pt x="2713" y="3004"/>
                    </a:lnTo>
                    <a:lnTo>
                      <a:pt x="2725" y="2980"/>
                    </a:lnTo>
                    <a:lnTo>
                      <a:pt x="2733" y="2956"/>
                    </a:lnTo>
                    <a:lnTo>
                      <a:pt x="2737" y="2930"/>
                    </a:lnTo>
                    <a:lnTo>
                      <a:pt x="2731" y="2900"/>
                    </a:lnTo>
                    <a:lnTo>
                      <a:pt x="2711" y="2878"/>
                    </a:lnTo>
                    <a:lnTo>
                      <a:pt x="2689" y="2862"/>
                    </a:lnTo>
                    <a:lnTo>
                      <a:pt x="2663" y="2854"/>
                    </a:lnTo>
                    <a:lnTo>
                      <a:pt x="2633" y="2848"/>
                    </a:lnTo>
                    <a:lnTo>
                      <a:pt x="2605" y="2846"/>
                    </a:lnTo>
                    <a:lnTo>
                      <a:pt x="2575" y="2844"/>
                    </a:lnTo>
                    <a:lnTo>
                      <a:pt x="2545" y="2838"/>
                    </a:lnTo>
                    <a:lnTo>
                      <a:pt x="2519" y="2831"/>
                    </a:lnTo>
                    <a:lnTo>
                      <a:pt x="2423" y="2789"/>
                    </a:lnTo>
                    <a:lnTo>
                      <a:pt x="2330" y="2741"/>
                    </a:lnTo>
                    <a:lnTo>
                      <a:pt x="2238" y="2689"/>
                    </a:lnTo>
                    <a:lnTo>
                      <a:pt x="2148" y="2635"/>
                    </a:lnTo>
                    <a:lnTo>
                      <a:pt x="2058" y="2581"/>
                    </a:lnTo>
                    <a:lnTo>
                      <a:pt x="1969" y="2528"/>
                    </a:lnTo>
                    <a:lnTo>
                      <a:pt x="1923" y="2502"/>
                    </a:lnTo>
                    <a:lnTo>
                      <a:pt x="1873" y="2486"/>
                    </a:lnTo>
                    <a:lnTo>
                      <a:pt x="1823" y="2472"/>
                    </a:lnTo>
                    <a:lnTo>
                      <a:pt x="1771" y="2462"/>
                    </a:lnTo>
                    <a:lnTo>
                      <a:pt x="1719" y="2452"/>
                    </a:lnTo>
                    <a:lnTo>
                      <a:pt x="1669" y="2438"/>
                    </a:lnTo>
                    <a:lnTo>
                      <a:pt x="1620" y="2418"/>
                    </a:lnTo>
                    <a:lnTo>
                      <a:pt x="1600" y="2404"/>
                    </a:lnTo>
                    <a:lnTo>
                      <a:pt x="1584" y="2384"/>
                    </a:lnTo>
                    <a:lnTo>
                      <a:pt x="1570" y="2362"/>
                    </a:lnTo>
                    <a:lnTo>
                      <a:pt x="1560" y="2340"/>
                    </a:lnTo>
                    <a:lnTo>
                      <a:pt x="1548" y="2318"/>
                    </a:lnTo>
                    <a:lnTo>
                      <a:pt x="1534" y="2296"/>
                    </a:lnTo>
                    <a:lnTo>
                      <a:pt x="1468" y="2215"/>
                    </a:lnTo>
                    <a:lnTo>
                      <a:pt x="1404" y="2131"/>
                    </a:lnTo>
                    <a:lnTo>
                      <a:pt x="1382" y="2107"/>
                    </a:lnTo>
                    <a:lnTo>
                      <a:pt x="1356" y="2087"/>
                    </a:lnTo>
                    <a:lnTo>
                      <a:pt x="1326" y="2073"/>
                    </a:lnTo>
                    <a:lnTo>
                      <a:pt x="1296" y="2059"/>
                    </a:lnTo>
                    <a:lnTo>
                      <a:pt x="1269" y="2043"/>
                    </a:lnTo>
                    <a:lnTo>
                      <a:pt x="1241" y="2025"/>
                    </a:lnTo>
                    <a:lnTo>
                      <a:pt x="1219" y="2001"/>
                    </a:lnTo>
                    <a:lnTo>
                      <a:pt x="1199" y="1977"/>
                    </a:lnTo>
                    <a:lnTo>
                      <a:pt x="1175" y="1957"/>
                    </a:lnTo>
                    <a:lnTo>
                      <a:pt x="1149" y="1939"/>
                    </a:lnTo>
                    <a:lnTo>
                      <a:pt x="1121" y="1924"/>
                    </a:lnTo>
                    <a:lnTo>
                      <a:pt x="1097" y="1904"/>
                    </a:lnTo>
                    <a:lnTo>
                      <a:pt x="1075" y="1882"/>
                    </a:lnTo>
                    <a:lnTo>
                      <a:pt x="1041" y="1836"/>
                    </a:lnTo>
                    <a:lnTo>
                      <a:pt x="1017" y="1784"/>
                    </a:lnTo>
                    <a:lnTo>
                      <a:pt x="999" y="1730"/>
                    </a:lnTo>
                    <a:lnTo>
                      <a:pt x="989" y="1674"/>
                    </a:lnTo>
                    <a:lnTo>
                      <a:pt x="985" y="1619"/>
                    </a:lnTo>
                    <a:lnTo>
                      <a:pt x="987" y="1561"/>
                    </a:lnTo>
                    <a:lnTo>
                      <a:pt x="991" y="1517"/>
                    </a:lnTo>
                    <a:lnTo>
                      <a:pt x="1001" y="1475"/>
                    </a:lnTo>
                    <a:close/>
                    <a:moveTo>
                      <a:pt x="2665" y="616"/>
                    </a:moveTo>
                    <a:lnTo>
                      <a:pt x="2587" y="620"/>
                    </a:lnTo>
                    <a:lnTo>
                      <a:pt x="2509" y="628"/>
                    </a:lnTo>
                    <a:lnTo>
                      <a:pt x="2433" y="638"/>
                    </a:lnTo>
                    <a:lnTo>
                      <a:pt x="2427" y="646"/>
                    </a:lnTo>
                    <a:lnTo>
                      <a:pt x="2421" y="652"/>
                    </a:lnTo>
                    <a:lnTo>
                      <a:pt x="2413" y="658"/>
                    </a:lnTo>
                    <a:lnTo>
                      <a:pt x="2373" y="688"/>
                    </a:lnTo>
                    <a:lnTo>
                      <a:pt x="2330" y="716"/>
                    </a:lnTo>
                    <a:lnTo>
                      <a:pt x="2288" y="743"/>
                    </a:lnTo>
                    <a:lnTo>
                      <a:pt x="2246" y="773"/>
                    </a:lnTo>
                    <a:lnTo>
                      <a:pt x="2208" y="805"/>
                    </a:lnTo>
                    <a:lnTo>
                      <a:pt x="2174" y="843"/>
                    </a:lnTo>
                    <a:lnTo>
                      <a:pt x="2160" y="873"/>
                    </a:lnTo>
                    <a:lnTo>
                      <a:pt x="2158" y="901"/>
                    </a:lnTo>
                    <a:lnTo>
                      <a:pt x="2166" y="929"/>
                    </a:lnTo>
                    <a:lnTo>
                      <a:pt x="2182" y="955"/>
                    </a:lnTo>
                    <a:lnTo>
                      <a:pt x="2204" y="975"/>
                    </a:lnTo>
                    <a:lnTo>
                      <a:pt x="2228" y="993"/>
                    </a:lnTo>
                    <a:lnTo>
                      <a:pt x="2256" y="1005"/>
                    </a:lnTo>
                    <a:lnTo>
                      <a:pt x="2356" y="1046"/>
                    </a:lnTo>
                    <a:lnTo>
                      <a:pt x="2457" y="1084"/>
                    </a:lnTo>
                    <a:lnTo>
                      <a:pt x="2557" y="1122"/>
                    </a:lnTo>
                    <a:lnTo>
                      <a:pt x="2575" y="1132"/>
                    </a:lnTo>
                    <a:lnTo>
                      <a:pt x="2585" y="1148"/>
                    </a:lnTo>
                    <a:lnTo>
                      <a:pt x="2591" y="1166"/>
                    </a:lnTo>
                    <a:lnTo>
                      <a:pt x="2591" y="1186"/>
                    </a:lnTo>
                    <a:lnTo>
                      <a:pt x="2589" y="1206"/>
                    </a:lnTo>
                    <a:lnTo>
                      <a:pt x="2587" y="1228"/>
                    </a:lnTo>
                    <a:lnTo>
                      <a:pt x="2587" y="1246"/>
                    </a:lnTo>
                    <a:lnTo>
                      <a:pt x="2613" y="1248"/>
                    </a:lnTo>
                    <a:lnTo>
                      <a:pt x="2637" y="1244"/>
                    </a:lnTo>
                    <a:lnTo>
                      <a:pt x="2659" y="1234"/>
                    </a:lnTo>
                    <a:lnTo>
                      <a:pt x="2677" y="1216"/>
                    </a:lnTo>
                    <a:lnTo>
                      <a:pt x="2689" y="1194"/>
                    </a:lnTo>
                    <a:lnTo>
                      <a:pt x="2709" y="1134"/>
                    </a:lnTo>
                    <a:lnTo>
                      <a:pt x="2729" y="1072"/>
                    </a:lnTo>
                    <a:lnTo>
                      <a:pt x="2754" y="1015"/>
                    </a:lnTo>
                    <a:lnTo>
                      <a:pt x="2748" y="979"/>
                    </a:lnTo>
                    <a:lnTo>
                      <a:pt x="2738" y="943"/>
                    </a:lnTo>
                    <a:lnTo>
                      <a:pt x="2727" y="909"/>
                    </a:lnTo>
                    <a:lnTo>
                      <a:pt x="2719" y="873"/>
                    </a:lnTo>
                    <a:lnTo>
                      <a:pt x="2715" y="837"/>
                    </a:lnTo>
                    <a:lnTo>
                      <a:pt x="2721" y="799"/>
                    </a:lnTo>
                    <a:lnTo>
                      <a:pt x="2738" y="785"/>
                    </a:lnTo>
                    <a:lnTo>
                      <a:pt x="2758" y="779"/>
                    </a:lnTo>
                    <a:lnTo>
                      <a:pt x="2780" y="775"/>
                    </a:lnTo>
                    <a:lnTo>
                      <a:pt x="2804" y="777"/>
                    </a:lnTo>
                    <a:lnTo>
                      <a:pt x="2826" y="781"/>
                    </a:lnTo>
                    <a:lnTo>
                      <a:pt x="2848" y="785"/>
                    </a:lnTo>
                    <a:lnTo>
                      <a:pt x="2884" y="797"/>
                    </a:lnTo>
                    <a:lnTo>
                      <a:pt x="2916" y="815"/>
                    </a:lnTo>
                    <a:lnTo>
                      <a:pt x="2946" y="837"/>
                    </a:lnTo>
                    <a:lnTo>
                      <a:pt x="2976" y="859"/>
                    </a:lnTo>
                    <a:lnTo>
                      <a:pt x="3006" y="883"/>
                    </a:lnTo>
                    <a:lnTo>
                      <a:pt x="3038" y="901"/>
                    </a:lnTo>
                    <a:lnTo>
                      <a:pt x="3064" y="907"/>
                    </a:lnTo>
                    <a:lnTo>
                      <a:pt x="3092" y="905"/>
                    </a:lnTo>
                    <a:lnTo>
                      <a:pt x="3119" y="899"/>
                    </a:lnTo>
                    <a:lnTo>
                      <a:pt x="3145" y="891"/>
                    </a:lnTo>
                    <a:lnTo>
                      <a:pt x="3173" y="889"/>
                    </a:lnTo>
                    <a:lnTo>
                      <a:pt x="3199" y="895"/>
                    </a:lnTo>
                    <a:lnTo>
                      <a:pt x="3219" y="917"/>
                    </a:lnTo>
                    <a:lnTo>
                      <a:pt x="3231" y="941"/>
                    </a:lnTo>
                    <a:lnTo>
                      <a:pt x="3243" y="969"/>
                    </a:lnTo>
                    <a:lnTo>
                      <a:pt x="3253" y="997"/>
                    </a:lnTo>
                    <a:lnTo>
                      <a:pt x="3269" y="1021"/>
                    </a:lnTo>
                    <a:lnTo>
                      <a:pt x="3293" y="1056"/>
                    </a:lnTo>
                    <a:lnTo>
                      <a:pt x="3323" y="1086"/>
                    </a:lnTo>
                    <a:lnTo>
                      <a:pt x="3355" y="1114"/>
                    </a:lnTo>
                    <a:lnTo>
                      <a:pt x="3389" y="1142"/>
                    </a:lnTo>
                    <a:lnTo>
                      <a:pt x="3419" y="1172"/>
                    </a:lnTo>
                    <a:lnTo>
                      <a:pt x="3443" y="1208"/>
                    </a:lnTo>
                    <a:lnTo>
                      <a:pt x="3447" y="1224"/>
                    </a:lnTo>
                    <a:lnTo>
                      <a:pt x="3443" y="1236"/>
                    </a:lnTo>
                    <a:lnTo>
                      <a:pt x="3431" y="1248"/>
                    </a:lnTo>
                    <a:lnTo>
                      <a:pt x="3419" y="1258"/>
                    </a:lnTo>
                    <a:lnTo>
                      <a:pt x="3405" y="1266"/>
                    </a:lnTo>
                    <a:lnTo>
                      <a:pt x="3323" y="1302"/>
                    </a:lnTo>
                    <a:lnTo>
                      <a:pt x="3239" y="1332"/>
                    </a:lnTo>
                    <a:lnTo>
                      <a:pt x="3153" y="1359"/>
                    </a:lnTo>
                    <a:lnTo>
                      <a:pt x="3070" y="1387"/>
                    </a:lnTo>
                    <a:lnTo>
                      <a:pt x="2986" y="1419"/>
                    </a:lnTo>
                    <a:lnTo>
                      <a:pt x="3052" y="1403"/>
                    </a:lnTo>
                    <a:lnTo>
                      <a:pt x="3115" y="1383"/>
                    </a:lnTo>
                    <a:lnTo>
                      <a:pt x="3177" y="1357"/>
                    </a:lnTo>
                    <a:lnTo>
                      <a:pt x="3197" y="1377"/>
                    </a:lnTo>
                    <a:lnTo>
                      <a:pt x="3217" y="1395"/>
                    </a:lnTo>
                    <a:lnTo>
                      <a:pt x="3241" y="1409"/>
                    </a:lnTo>
                    <a:lnTo>
                      <a:pt x="3265" y="1417"/>
                    </a:lnTo>
                    <a:lnTo>
                      <a:pt x="3291" y="1417"/>
                    </a:lnTo>
                    <a:lnTo>
                      <a:pt x="3319" y="1407"/>
                    </a:lnTo>
                    <a:lnTo>
                      <a:pt x="3341" y="1397"/>
                    </a:lnTo>
                    <a:lnTo>
                      <a:pt x="3359" y="1383"/>
                    </a:lnTo>
                    <a:lnTo>
                      <a:pt x="3373" y="1365"/>
                    </a:lnTo>
                    <a:lnTo>
                      <a:pt x="3389" y="1347"/>
                    </a:lnTo>
                    <a:lnTo>
                      <a:pt x="3403" y="1328"/>
                    </a:lnTo>
                    <a:lnTo>
                      <a:pt x="3419" y="1314"/>
                    </a:lnTo>
                    <a:lnTo>
                      <a:pt x="3441" y="1302"/>
                    </a:lnTo>
                    <a:lnTo>
                      <a:pt x="3465" y="1310"/>
                    </a:lnTo>
                    <a:lnTo>
                      <a:pt x="3486" y="1324"/>
                    </a:lnTo>
                    <a:lnTo>
                      <a:pt x="3502" y="1341"/>
                    </a:lnTo>
                    <a:lnTo>
                      <a:pt x="3516" y="1365"/>
                    </a:lnTo>
                    <a:lnTo>
                      <a:pt x="3530" y="1389"/>
                    </a:lnTo>
                    <a:lnTo>
                      <a:pt x="3540" y="1413"/>
                    </a:lnTo>
                    <a:lnTo>
                      <a:pt x="3552" y="1437"/>
                    </a:lnTo>
                    <a:lnTo>
                      <a:pt x="3504" y="1429"/>
                    </a:lnTo>
                    <a:lnTo>
                      <a:pt x="3459" y="1427"/>
                    </a:lnTo>
                    <a:lnTo>
                      <a:pt x="3413" y="1429"/>
                    </a:lnTo>
                    <a:lnTo>
                      <a:pt x="3367" y="1439"/>
                    </a:lnTo>
                    <a:lnTo>
                      <a:pt x="3325" y="1457"/>
                    </a:lnTo>
                    <a:lnTo>
                      <a:pt x="3299" y="1475"/>
                    </a:lnTo>
                    <a:lnTo>
                      <a:pt x="3275" y="1495"/>
                    </a:lnTo>
                    <a:lnTo>
                      <a:pt x="3251" y="1517"/>
                    </a:lnTo>
                    <a:lnTo>
                      <a:pt x="3227" y="1537"/>
                    </a:lnTo>
                    <a:lnTo>
                      <a:pt x="3199" y="1551"/>
                    </a:lnTo>
                    <a:lnTo>
                      <a:pt x="3165" y="1551"/>
                    </a:lnTo>
                    <a:lnTo>
                      <a:pt x="3131" y="1549"/>
                    </a:lnTo>
                    <a:lnTo>
                      <a:pt x="3098" y="1545"/>
                    </a:lnTo>
                    <a:lnTo>
                      <a:pt x="3066" y="1543"/>
                    </a:lnTo>
                    <a:lnTo>
                      <a:pt x="3032" y="1549"/>
                    </a:lnTo>
                    <a:lnTo>
                      <a:pt x="3002" y="1561"/>
                    </a:lnTo>
                    <a:lnTo>
                      <a:pt x="2950" y="1595"/>
                    </a:lnTo>
                    <a:lnTo>
                      <a:pt x="2904" y="1637"/>
                    </a:lnTo>
                    <a:lnTo>
                      <a:pt x="2862" y="1682"/>
                    </a:lnTo>
                    <a:lnTo>
                      <a:pt x="2822" y="1732"/>
                    </a:lnTo>
                    <a:lnTo>
                      <a:pt x="2786" y="1782"/>
                    </a:lnTo>
                    <a:lnTo>
                      <a:pt x="2776" y="1796"/>
                    </a:lnTo>
                    <a:lnTo>
                      <a:pt x="2776" y="1812"/>
                    </a:lnTo>
                    <a:lnTo>
                      <a:pt x="2778" y="1828"/>
                    </a:lnTo>
                    <a:lnTo>
                      <a:pt x="2782" y="1844"/>
                    </a:lnTo>
                    <a:lnTo>
                      <a:pt x="2784" y="1860"/>
                    </a:lnTo>
                    <a:lnTo>
                      <a:pt x="2780" y="1874"/>
                    </a:lnTo>
                    <a:lnTo>
                      <a:pt x="2770" y="1888"/>
                    </a:lnTo>
                    <a:lnTo>
                      <a:pt x="2738" y="1914"/>
                    </a:lnTo>
                    <a:lnTo>
                      <a:pt x="2707" y="1937"/>
                    </a:lnTo>
                    <a:lnTo>
                      <a:pt x="2675" y="1963"/>
                    </a:lnTo>
                    <a:lnTo>
                      <a:pt x="2645" y="1989"/>
                    </a:lnTo>
                    <a:lnTo>
                      <a:pt x="2619" y="2021"/>
                    </a:lnTo>
                    <a:lnTo>
                      <a:pt x="2621" y="2051"/>
                    </a:lnTo>
                    <a:lnTo>
                      <a:pt x="2627" y="2083"/>
                    </a:lnTo>
                    <a:lnTo>
                      <a:pt x="2635" y="2113"/>
                    </a:lnTo>
                    <a:lnTo>
                      <a:pt x="2643" y="2145"/>
                    </a:lnTo>
                    <a:lnTo>
                      <a:pt x="2645" y="2175"/>
                    </a:lnTo>
                    <a:lnTo>
                      <a:pt x="2643" y="2205"/>
                    </a:lnTo>
                    <a:lnTo>
                      <a:pt x="2631" y="2235"/>
                    </a:lnTo>
                    <a:lnTo>
                      <a:pt x="2607" y="2219"/>
                    </a:lnTo>
                    <a:lnTo>
                      <a:pt x="2589" y="2199"/>
                    </a:lnTo>
                    <a:lnTo>
                      <a:pt x="2575" y="2175"/>
                    </a:lnTo>
                    <a:lnTo>
                      <a:pt x="2561" y="2151"/>
                    </a:lnTo>
                    <a:lnTo>
                      <a:pt x="2547" y="2127"/>
                    </a:lnTo>
                    <a:lnTo>
                      <a:pt x="2533" y="2105"/>
                    </a:lnTo>
                    <a:lnTo>
                      <a:pt x="2513" y="2087"/>
                    </a:lnTo>
                    <a:lnTo>
                      <a:pt x="2489" y="2071"/>
                    </a:lnTo>
                    <a:lnTo>
                      <a:pt x="2447" y="2061"/>
                    </a:lnTo>
                    <a:lnTo>
                      <a:pt x="2403" y="2061"/>
                    </a:lnTo>
                    <a:lnTo>
                      <a:pt x="2362" y="2073"/>
                    </a:lnTo>
                    <a:lnTo>
                      <a:pt x="2320" y="2091"/>
                    </a:lnTo>
                    <a:lnTo>
                      <a:pt x="2282" y="2113"/>
                    </a:lnTo>
                    <a:lnTo>
                      <a:pt x="2246" y="2137"/>
                    </a:lnTo>
                    <a:lnTo>
                      <a:pt x="2222" y="2159"/>
                    </a:lnTo>
                    <a:lnTo>
                      <a:pt x="2204" y="2183"/>
                    </a:lnTo>
                    <a:lnTo>
                      <a:pt x="2192" y="2213"/>
                    </a:lnTo>
                    <a:lnTo>
                      <a:pt x="2184" y="2242"/>
                    </a:lnTo>
                    <a:lnTo>
                      <a:pt x="2182" y="2274"/>
                    </a:lnTo>
                    <a:lnTo>
                      <a:pt x="2186" y="2306"/>
                    </a:lnTo>
                    <a:lnTo>
                      <a:pt x="2186" y="2322"/>
                    </a:lnTo>
                    <a:lnTo>
                      <a:pt x="2188" y="2340"/>
                    </a:lnTo>
                    <a:lnTo>
                      <a:pt x="2192" y="2360"/>
                    </a:lnTo>
                    <a:lnTo>
                      <a:pt x="2198" y="2376"/>
                    </a:lnTo>
                    <a:lnTo>
                      <a:pt x="2208" y="2388"/>
                    </a:lnTo>
                    <a:lnTo>
                      <a:pt x="2226" y="2394"/>
                    </a:lnTo>
                    <a:lnTo>
                      <a:pt x="2266" y="2394"/>
                    </a:lnTo>
                    <a:lnTo>
                      <a:pt x="2308" y="2390"/>
                    </a:lnTo>
                    <a:lnTo>
                      <a:pt x="2348" y="2384"/>
                    </a:lnTo>
                    <a:lnTo>
                      <a:pt x="2387" y="2382"/>
                    </a:lnTo>
                    <a:lnTo>
                      <a:pt x="2427" y="2388"/>
                    </a:lnTo>
                    <a:lnTo>
                      <a:pt x="2425" y="2418"/>
                    </a:lnTo>
                    <a:lnTo>
                      <a:pt x="2417" y="2446"/>
                    </a:lnTo>
                    <a:lnTo>
                      <a:pt x="2405" y="2472"/>
                    </a:lnTo>
                    <a:lnTo>
                      <a:pt x="2389" y="2496"/>
                    </a:lnTo>
                    <a:lnTo>
                      <a:pt x="2377" y="2522"/>
                    </a:lnTo>
                    <a:lnTo>
                      <a:pt x="2368" y="2549"/>
                    </a:lnTo>
                    <a:lnTo>
                      <a:pt x="2387" y="2559"/>
                    </a:lnTo>
                    <a:lnTo>
                      <a:pt x="2405" y="2569"/>
                    </a:lnTo>
                    <a:lnTo>
                      <a:pt x="2421" y="2581"/>
                    </a:lnTo>
                    <a:lnTo>
                      <a:pt x="2433" y="2597"/>
                    </a:lnTo>
                    <a:lnTo>
                      <a:pt x="2463" y="2639"/>
                    </a:lnTo>
                    <a:lnTo>
                      <a:pt x="2499" y="2675"/>
                    </a:lnTo>
                    <a:lnTo>
                      <a:pt x="2539" y="2707"/>
                    </a:lnTo>
                    <a:lnTo>
                      <a:pt x="2581" y="2735"/>
                    </a:lnTo>
                    <a:lnTo>
                      <a:pt x="2625" y="2761"/>
                    </a:lnTo>
                    <a:lnTo>
                      <a:pt x="2671" y="2785"/>
                    </a:lnTo>
                    <a:lnTo>
                      <a:pt x="2717" y="2807"/>
                    </a:lnTo>
                    <a:lnTo>
                      <a:pt x="2731" y="2813"/>
                    </a:lnTo>
                    <a:lnTo>
                      <a:pt x="2744" y="2817"/>
                    </a:lnTo>
                    <a:lnTo>
                      <a:pt x="2758" y="2821"/>
                    </a:lnTo>
                    <a:lnTo>
                      <a:pt x="2772" y="2817"/>
                    </a:lnTo>
                    <a:lnTo>
                      <a:pt x="2782" y="2805"/>
                    </a:lnTo>
                    <a:lnTo>
                      <a:pt x="2802" y="2781"/>
                    </a:lnTo>
                    <a:lnTo>
                      <a:pt x="2826" y="2761"/>
                    </a:lnTo>
                    <a:lnTo>
                      <a:pt x="2854" y="2747"/>
                    </a:lnTo>
                    <a:lnTo>
                      <a:pt x="2884" y="2739"/>
                    </a:lnTo>
                    <a:lnTo>
                      <a:pt x="2914" y="2737"/>
                    </a:lnTo>
                    <a:lnTo>
                      <a:pt x="2994" y="2737"/>
                    </a:lnTo>
                    <a:lnTo>
                      <a:pt x="3072" y="2745"/>
                    </a:lnTo>
                    <a:lnTo>
                      <a:pt x="3149" y="2761"/>
                    </a:lnTo>
                    <a:lnTo>
                      <a:pt x="3223" y="2785"/>
                    </a:lnTo>
                    <a:lnTo>
                      <a:pt x="3295" y="2817"/>
                    </a:lnTo>
                    <a:lnTo>
                      <a:pt x="3323" y="2833"/>
                    </a:lnTo>
                    <a:lnTo>
                      <a:pt x="3351" y="2850"/>
                    </a:lnTo>
                    <a:lnTo>
                      <a:pt x="3377" y="2868"/>
                    </a:lnTo>
                    <a:lnTo>
                      <a:pt x="3405" y="2884"/>
                    </a:lnTo>
                    <a:lnTo>
                      <a:pt x="3435" y="2896"/>
                    </a:lnTo>
                    <a:lnTo>
                      <a:pt x="3468" y="2904"/>
                    </a:lnTo>
                    <a:lnTo>
                      <a:pt x="3502" y="2914"/>
                    </a:lnTo>
                    <a:lnTo>
                      <a:pt x="3534" y="2926"/>
                    </a:lnTo>
                    <a:lnTo>
                      <a:pt x="3566" y="2940"/>
                    </a:lnTo>
                    <a:lnTo>
                      <a:pt x="3596" y="2958"/>
                    </a:lnTo>
                    <a:lnTo>
                      <a:pt x="3620" y="2984"/>
                    </a:lnTo>
                    <a:lnTo>
                      <a:pt x="3634" y="3006"/>
                    </a:lnTo>
                    <a:lnTo>
                      <a:pt x="3642" y="3030"/>
                    </a:lnTo>
                    <a:lnTo>
                      <a:pt x="3648" y="3054"/>
                    </a:lnTo>
                    <a:lnTo>
                      <a:pt x="3654" y="3078"/>
                    </a:lnTo>
                    <a:lnTo>
                      <a:pt x="3664" y="3102"/>
                    </a:lnTo>
                    <a:lnTo>
                      <a:pt x="3680" y="3122"/>
                    </a:lnTo>
                    <a:lnTo>
                      <a:pt x="3728" y="3149"/>
                    </a:lnTo>
                    <a:lnTo>
                      <a:pt x="3780" y="3171"/>
                    </a:lnTo>
                    <a:lnTo>
                      <a:pt x="3833" y="3187"/>
                    </a:lnTo>
                    <a:lnTo>
                      <a:pt x="3889" y="3199"/>
                    </a:lnTo>
                    <a:lnTo>
                      <a:pt x="3945" y="3211"/>
                    </a:lnTo>
                    <a:lnTo>
                      <a:pt x="3999" y="3225"/>
                    </a:lnTo>
                    <a:lnTo>
                      <a:pt x="4053" y="3241"/>
                    </a:lnTo>
                    <a:lnTo>
                      <a:pt x="4105" y="3263"/>
                    </a:lnTo>
                    <a:lnTo>
                      <a:pt x="4129" y="3277"/>
                    </a:lnTo>
                    <a:lnTo>
                      <a:pt x="4147" y="3297"/>
                    </a:lnTo>
                    <a:lnTo>
                      <a:pt x="4159" y="3319"/>
                    </a:lnTo>
                    <a:lnTo>
                      <a:pt x="4165" y="3345"/>
                    </a:lnTo>
                    <a:lnTo>
                      <a:pt x="4161" y="3373"/>
                    </a:lnTo>
                    <a:lnTo>
                      <a:pt x="4151" y="3409"/>
                    </a:lnTo>
                    <a:lnTo>
                      <a:pt x="4135" y="3438"/>
                    </a:lnTo>
                    <a:lnTo>
                      <a:pt x="4113" y="3468"/>
                    </a:lnTo>
                    <a:lnTo>
                      <a:pt x="4089" y="3496"/>
                    </a:lnTo>
                    <a:lnTo>
                      <a:pt x="4063" y="3522"/>
                    </a:lnTo>
                    <a:lnTo>
                      <a:pt x="4039" y="3548"/>
                    </a:lnTo>
                    <a:lnTo>
                      <a:pt x="4021" y="3580"/>
                    </a:lnTo>
                    <a:lnTo>
                      <a:pt x="4011" y="3614"/>
                    </a:lnTo>
                    <a:lnTo>
                      <a:pt x="4007" y="3650"/>
                    </a:lnTo>
                    <a:lnTo>
                      <a:pt x="4005" y="3688"/>
                    </a:lnTo>
                    <a:lnTo>
                      <a:pt x="4005" y="3724"/>
                    </a:lnTo>
                    <a:lnTo>
                      <a:pt x="3999" y="3759"/>
                    </a:lnTo>
                    <a:lnTo>
                      <a:pt x="3977" y="3793"/>
                    </a:lnTo>
                    <a:lnTo>
                      <a:pt x="3951" y="3825"/>
                    </a:lnTo>
                    <a:lnTo>
                      <a:pt x="3923" y="3855"/>
                    </a:lnTo>
                    <a:lnTo>
                      <a:pt x="3895" y="3883"/>
                    </a:lnTo>
                    <a:lnTo>
                      <a:pt x="3873" y="3903"/>
                    </a:lnTo>
                    <a:lnTo>
                      <a:pt x="3849" y="3919"/>
                    </a:lnTo>
                    <a:lnTo>
                      <a:pt x="3826" y="3931"/>
                    </a:lnTo>
                    <a:lnTo>
                      <a:pt x="3800" y="3943"/>
                    </a:lnTo>
                    <a:lnTo>
                      <a:pt x="3774" y="3959"/>
                    </a:lnTo>
                    <a:lnTo>
                      <a:pt x="3754" y="3975"/>
                    </a:lnTo>
                    <a:lnTo>
                      <a:pt x="3736" y="3999"/>
                    </a:lnTo>
                    <a:lnTo>
                      <a:pt x="3698" y="4066"/>
                    </a:lnTo>
                    <a:lnTo>
                      <a:pt x="3652" y="4130"/>
                    </a:lnTo>
                    <a:lnTo>
                      <a:pt x="3604" y="4192"/>
                    </a:lnTo>
                    <a:lnTo>
                      <a:pt x="3554" y="4254"/>
                    </a:lnTo>
                    <a:lnTo>
                      <a:pt x="3504" y="4314"/>
                    </a:lnTo>
                    <a:lnTo>
                      <a:pt x="3453" y="4316"/>
                    </a:lnTo>
                    <a:lnTo>
                      <a:pt x="3399" y="4318"/>
                    </a:lnTo>
                    <a:lnTo>
                      <a:pt x="3411" y="4329"/>
                    </a:lnTo>
                    <a:lnTo>
                      <a:pt x="3423" y="4343"/>
                    </a:lnTo>
                    <a:lnTo>
                      <a:pt x="3411" y="4367"/>
                    </a:lnTo>
                    <a:lnTo>
                      <a:pt x="3393" y="4385"/>
                    </a:lnTo>
                    <a:lnTo>
                      <a:pt x="3369" y="4395"/>
                    </a:lnTo>
                    <a:lnTo>
                      <a:pt x="3345" y="4403"/>
                    </a:lnTo>
                    <a:lnTo>
                      <a:pt x="3319" y="4407"/>
                    </a:lnTo>
                    <a:lnTo>
                      <a:pt x="3293" y="4411"/>
                    </a:lnTo>
                    <a:lnTo>
                      <a:pt x="3267" y="4415"/>
                    </a:lnTo>
                    <a:lnTo>
                      <a:pt x="3251" y="4423"/>
                    </a:lnTo>
                    <a:lnTo>
                      <a:pt x="3241" y="4433"/>
                    </a:lnTo>
                    <a:lnTo>
                      <a:pt x="3235" y="4449"/>
                    </a:lnTo>
                    <a:lnTo>
                      <a:pt x="3229" y="4465"/>
                    </a:lnTo>
                    <a:lnTo>
                      <a:pt x="3223" y="4479"/>
                    </a:lnTo>
                    <a:lnTo>
                      <a:pt x="3215" y="4493"/>
                    </a:lnTo>
                    <a:lnTo>
                      <a:pt x="3189" y="4531"/>
                    </a:lnTo>
                    <a:lnTo>
                      <a:pt x="3165" y="4571"/>
                    </a:lnTo>
                    <a:lnTo>
                      <a:pt x="3145" y="4613"/>
                    </a:lnTo>
                    <a:lnTo>
                      <a:pt x="3125" y="4656"/>
                    </a:lnTo>
                    <a:lnTo>
                      <a:pt x="3275" y="4615"/>
                    </a:lnTo>
                    <a:lnTo>
                      <a:pt x="3421" y="4563"/>
                    </a:lnTo>
                    <a:lnTo>
                      <a:pt x="3558" y="4503"/>
                    </a:lnTo>
                    <a:lnTo>
                      <a:pt x="3692" y="4431"/>
                    </a:lnTo>
                    <a:lnTo>
                      <a:pt x="3820" y="4351"/>
                    </a:lnTo>
                    <a:lnTo>
                      <a:pt x="3941" y="4262"/>
                    </a:lnTo>
                    <a:lnTo>
                      <a:pt x="4055" y="4164"/>
                    </a:lnTo>
                    <a:lnTo>
                      <a:pt x="4163" y="4058"/>
                    </a:lnTo>
                    <a:lnTo>
                      <a:pt x="4260" y="3945"/>
                    </a:lnTo>
                    <a:lnTo>
                      <a:pt x="4352" y="3825"/>
                    </a:lnTo>
                    <a:lnTo>
                      <a:pt x="4432" y="3698"/>
                    </a:lnTo>
                    <a:lnTo>
                      <a:pt x="4504" y="3564"/>
                    </a:lnTo>
                    <a:lnTo>
                      <a:pt x="4567" y="3427"/>
                    </a:lnTo>
                    <a:lnTo>
                      <a:pt x="4619" y="3281"/>
                    </a:lnTo>
                    <a:lnTo>
                      <a:pt x="4659" y="3133"/>
                    </a:lnTo>
                    <a:lnTo>
                      <a:pt x="4689" y="2980"/>
                    </a:lnTo>
                    <a:lnTo>
                      <a:pt x="4709" y="2825"/>
                    </a:lnTo>
                    <a:lnTo>
                      <a:pt x="4715" y="2663"/>
                    </a:lnTo>
                    <a:lnTo>
                      <a:pt x="4709" y="2508"/>
                    </a:lnTo>
                    <a:lnTo>
                      <a:pt x="4691" y="2356"/>
                    </a:lnTo>
                    <a:lnTo>
                      <a:pt x="4663" y="2209"/>
                    </a:lnTo>
                    <a:lnTo>
                      <a:pt x="4623" y="2063"/>
                    </a:lnTo>
                    <a:lnTo>
                      <a:pt x="4575" y="1924"/>
                    </a:lnTo>
                    <a:lnTo>
                      <a:pt x="4516" y="1788"/>
                    </a:lnTo>
                    <a:lnTo>
                      <a:pt x="4448" y="1658"/>
                    </a:lnTo>
                    <a:lnTo>
                      <a:pt x="4370" y="1535"/>
                    </a:lnTo>
                    <a:lnTo>
                      <a:pt x="4284" y="1417"/>
                    </a:lnTo>
                    <a:lnTo>
                      <a:pt x="4191" y="1306"/>
                    </a:lnTo>
                    <a:lnTo>
                      <a:pt x="4091" y="1200"/>
                    </a:lnTo>
                    <a:lnTo>
                      <a:pt x="3983" y="1102"/>
                    </a:lnTo>
                    <a:lnTo>
                      <a:pt x="3867" y="1013"/>
                    </a:lnTo>
                    <a:lnTo>
                      <a:pt x="3841" y="1042"/>
                    </a:lnTo>
                    <a:lnTo>
                      <a:pt x="3822" y="1076"/>
                    </a:lnTo>
                    <a:lnTo>
                      <a:pt x="3802" y="1114"/>
                    </a:lnTo>
                    <a:lnTo>
                      <a:pt x="3782" y="1148"/>
                    </a:lnTo>
                    <a:lnTo>
                      <a:pt x="3756" y="1180"/>
                    </a:lnTo>
                    <a:lnTo>
                      <a:pt x="3732" y="1196"/>
                    </a:lnTo>
                    <a:lnTo>
                      <a:pt x="3704" y="1202"/>
                    </a:lnTo>
                    <a:lnTo>
                      <a:pt x="3676" y="1202"/>
                    </a:lnTo>
                    <a:lnTo>
                      <a:pt x="3648" y="1196"/>
                    </a:lnTo>
                    <a:lnTo>
                      <a:pt x="3620" y="1184"/>
                    </a:lnTo>
                    <a:lnTo>
                      <a:pt x="3594" y="1170"/>
                    </a:lnTo>
                    <a:lnTo>
                      <a:pt x="3572" y="1154"/>
                    </a:lnTo>
                    <a:lnTo>
                      <a:pt x="3528" y="1116"/>
                    </a:lnTo>
                    <a:lnTo>
                      <a:pt x="3486" y="1074"/>
                    </a:lnTo>
                    <a:lnTo>
                      <a:pt x="3451" y="1029"/>
                    </a:lnTo>
                    <a:lnTo>
                      <a:pt x="3419" y="981"/>
                    </a:lnTo>
                    <a:lnTo>
                      <a:pt x="3393" y="927"/>
                    </a:lnTo>
                    <a:lnTo>
                      <a:pt x="3397" y="909"/>
                    </a:lnTo>
                    <a:lnTo>
                      <a:pt x="3407" y="897"/>
                    </a:lnTo>
                    <a:lnTo>
                      <a:pt x="3419" y="887"/>
                    </a:lnTo>
                    <a:lnTo>
                      <a:pt x="3435" y="881"/>
                    </a:lnTo>
                    <a:lnTo>
                      <a:pt x="3453" y="873"/>
                    </a:lnTo>
                    <a:lnTo>
                      <a:pt x="3470" y="867"/>
                    </a:lnTo>
                    <a:lnTo>
                      <a:pt x="3486" y="861"/>
                    </a:lnTo>
                    <a:lnTo>
                      <a:pt x="3500" y="849"/>
                    </a:lnTo>
                    <a:lnTo>
                      <a:pt x="3510" y="835"/>
                    </a:lnTo>
                    <a:lnTo>
                      <a:pt x="3514" y="829"/>
                    </a:lnTo>
                    <a:lnTo>
                      <a:pt x="3516" y="821"/>
                    </a:lnTo>
                    <a:lnTo>
                      <a:pt x="3518" y="813"/>
                    </a:lnTo>
                    <a:lnTo>
                      <a:pt x="3518" y="807"/>
                    </a:lnTo>
                    <a:lnTo>
                      <a:pt x="3399" y="757"/>
                    </a:lnTo>
                    <a:lnTo>
                      <a:pt x="3277" y="714"/>
                    </a:lnTo>
                    <a:lnTo>
                      <a:pt x="3151" y="680"/>
                    </a:lnTo>
                    <a:lnTo>
                      <a:pt x="3161" y="690"/>
                    </a:lnTo>
                    <a:lnTo>
                      <a:pt x="3167" y="704"/>
                    </a:lnTo>
                    <a:lnTo>
                      <a:pt x="3167" y="720"/>
                    </a:lnTo>
                    <a:lnTo>
                      <a:pt x="3145" y="728"/>
                    </a:lnTo>
                    <a:lnTo>
                      <a:pt x="3121" y="730"/>
                    </a:lnTo>
                    <a:lnTo>
                      <a:pt x="3098" y="728"/>
                    </a:lnTo>
                    <a:lnTo>
                      <a:pt x="3074" y="726"/>
                    </a:lnTo>
                    <a:lnTo>
                      <a:pt x="3050" y="726"/>
                    </a:lnTo>
                    <a:lnTo>
                      <a:pt x="3056" y="738"/>
                    </a:lnTo>
                    <a:lnTo>
                      <a:pt x="3068" y="747"/>
                    </a:lnTo>
                    <a:lnTo>
                      <a:pt x="3082" y="755"/>
                    </a:lnTo>
                    <a:lnTo>
                      <a:pt x="3096" y="763"/>
                    </a:lnTo>
                    <a:lnTo>
                      <a:pt x="3109" y="769"/>
                    </a:lnTo>
                    <a:lnTo>
                      <a:pt x="3119" y="779"/>
                    </a:lnTo>
                    <a:lnTo>
                      <a:pt x="3123" y="791"/>
                    </a:lnTo>
                    <a:lnTo>
                      <a:pt x="3119" y="807"/>
                    </a:lnTo>
                    <a:lnTo>
                      <a:pt x="3086" y="801"/>
                    </a:lnTo>
                    <a:lnTo>
                      <a:pt x="3052" y="789"/>
                    </a:lnTo>
                    <a:lnTo>
                      <a:pt x="3020" y="773"/>
                    </a:lnTo>
                    <a:lnTo>
                      <a:pt x="2990" y="753"/>
                    </a:lnTo>
                    <a:lnTo>
                      <a:pt x="2960" y="734"/>
                    </a:lnTo>
                    <a:lnTo>
                      <a:pt x="2928" y="716"/>
                    </a:lnTo>
                    <a:lnTo>
                      <a:pt x="2894" y="704"/>
                    </a:lnTo>
                    <a:lnTo>
                      <a:pt x="2860" y="698"/>
                    </a:lnTo>
                    <a:lnTo>
                      <a:pt x="2828" y="694"/>
                    </a:lnTo>
                    <a:lnTo>
                      <a:pt x="2796" y="694"/>
                    </a:lnTo>
                    <a:lnTo>
                      <a:pt x="2764" y="690"/>
                    </a:lnTo>
                    <a:lnTo>
                      <a:pt x="2735" y="680"/>
                    </a:lnTo>
                    <a:lnTo>
                      <a:pt x="2772" y="652"/>
                    </a:lnTo>
                    <a:lnTo>
                      <a:pt x="2812" y="630"/>
                    </a:lnTo>
                    <a:lnTo>
                      <a:pt x="2762" y="624"/>
                    </a:lnTo>
                    <a:lnTo>
                      <a:pt x="2715" y="618"/>
                    </a:lnTo>
                    <a:lnTo>
                      <a:pt x="2665" y="616"/>
                    </a:lnTo>
                    <a:close/>
                    <a:moveTo>
                      <a:pt x="2665" y="0"/>
                    </a:moveTo>
                    <a:lnTo>
                      <a:pt x="2848" y="6"/>
                    </a:lnTo>
                    <a:lnTo>
                      <a:pt x="3026" y="24"/>
                    </a:lnTo>
                    <a:lnTo>
                      <a:pt x="3201" y="54"/>
                    </a:lnTo>
                    <a:lnTo>
                      <a:pt x="3373" y="96"/>
                    </a:lnTo>
                    <a:lnTo>
                      <a:pt x="3540" y="147"/>
                    </a:lnTo>
                    <a:lnTo>
                      <a:pt x="3702" y="209"/>
                    </a:lnTo>
                    <a:lnTo>
                      <a:pt x="3859" y="281"/>
                    </a:lnTo>
                    <a:lnTo>
                      <a:pt x="4009" y="365"/>
                    </a:lnTo>
                    <a:lnTo>
                      <a:pt x="4155" y="454"/>
                    </a:lnTo>
                    <a:lnTo>
                      <a:pt x="4294" y="556"/>
                    </a:lnTo>
                    <a:lnTo>
                      <a:pt x="4424" y="664"/>
                    </a:lnTo>
                    <a:lnTo>
                      <a:pt x="4550" y="781"/>
                    </a:lnTo>
                    <a:lnTo>
                      <a:pt x="4665" y="905"/>
                    </a:lnTo>
                    <a:lnTo>
                      <a:pt x="4775" y="1037"/>
                    </a:lnTo>
                    <a:lnTo>
                      <a:pt x="4875" y="1174"/>
                    </a:lnTo>
                    <a:lnTo>
                      <a:pt x="4966" y="1320"/>
                    </a:lnTo>
                    <a:lnTo>
                      <a:pt x="5048" y="1471"/>
                    </a:lnTo>
                    <a:lnTo>
                      <a:pt x="5120" y="1627"/>
                    </a:lnTo>
                    <a:lnTo>
                      <a:pt x="5182" y="1788"/>
                    </a:lnTo>
                    <a:lnTo>
                      <a:pt x="5234" y="1955"/>
                    </a:lnTo>
                    <a:lnTo>
                      <a:pt x="5276" y="2127"/>
                    </a:lnTo>
                    <a:lnTo>
                      <a:pt x="5305" y="2302"/>
                    </a:lnTo>
                    <a:lnTo>
                      <a:pt x="5323" y="2482"/>
                    </a:lnTo>
                    <a:lnTo>
                      <a:pt x="5329" y="2663"/>
                    </a:lnTo>
                    <a:lnTo>
                      <a:pt x="5323" y="2846"/>
                    </a:lnTo>
                    <a:lnTo>
                      <a:pt x="5305" y="3026"/>
                    </a:lnTo>
                    <a:lnTo>
                      <a:pt x="5276" y="3201"/>
                    </a:lnTo>
                    <a:lnTo>
                      <a:pt x="5234" y="3371"/>
                    </a:lnTo>
                    <a:lnTo>
                      <a:pt x="5182" y="3538"/>
                    </a:lnTo>
                    <a:lnTo>
                      <a:pt x="5120" y="3700"/>
                    </a:lnTo>
                    <a:lnTo>
                      <a:pt x="5048" y="3857"/>
                    </a:lnTo>
                    <a:lnTo>
                      <a:pt x="4966" y="4009"/>
                    </a:lnTo>
                    <a:lnTo>
                      <a:pt x="4875" y="4152"/>
                    </a:lnTo>
                    <a:lnTo>
                      <a:pt x="4775" y="4292"/>
                    </a:lnTo>
                    <a:lnTo>
                      <a:pt x="4665" y="4423"/>
                    </a:lnTo>
                    <a:lnTo>
                      <a:pt x="4550" y="4547"/>
                    </a:lnTo>
                    <a:lnTo>
                      <a:pt x="4424" y="4662"/>
                    </a:lnTo>
                    <a:lnTo>
                      <a:pt x="4294" y="4772"/>
                    </a:lnTo>
                    <a:lnTo>
                      <a:pt x="4155" y="4872"/>
                    </a:lnTo>
                    <a:lnTo>
                      <a:pt x="4009" y="4963"/>
                    </a:lnTo>
                    <a:lnTo>
                      <a:pt x="3859" y="5045"/>
                    </a:lnTo>
                    <a:lnTo>
                      <a:pt x="3702" y="5117"/>
                    </a:lnTo>
                    <a:lnTo>
                      <a:pt x="3540" y="5181"/>
                    </a:lnTo>
                    <a:lnTo>
                      <a:pt x="3373" y="5232"/>
                    </a:lnTo>
                    <a:lnTo>
                      <a:pt x="3201" y="5272"/>
                    </a:lnTo>
                    <a:lnTo>
                      <a:pt x="3026" y="5302"/>
                    </a:lnTo>
                    <a:lnTo>
                      <a:pt x="2848" y="5320"/>
                    </a:lnTo>
                    <a:lnTo>
                      <a:pt x="2665" y="5326"/>
                    </a:lnTo>
                    <a:lnTo>
                      <a:pt x="2483" y="5320"/>
                    </a:lnTo>
                    <a:lnTo>
                      <a:pt x="2304" y="5302"/>
                    </a:lnTo>
                    <a:lnTo>
                      <a:pt x="2128" y="5272"/>
                    </a:lnTo>
                    <a:lnTo>
                      <a:pt x="1957" y="5232"/>
                    </a:lnTo>
                    <a:lnTo>
                      <a:pt x="1789" y="5181"/>
                    </a:lnTo>
                    <a:lnTo>
                      <a:pt x="1628" y="5117"/>
                    </a:lnTo>
                    <a:lnTo>
                      <a:pt x="1470" y="5045"/>
                    </a:lnTo>
                    <a:lnTo>
                      <a:pt x="1320" y="4963"/>
                    </a:lnTo>
                    <a:lnTo>
                      <a:pt x="1175" y="4872"/>
                    </a:lnTo>
                    <a:lnTo>
                      <a:pt x="1037" y="4772"/>
                    </a:lnTo>
                    <a:lnTo>
                      <a:pt x="906" y="4662"/>
                    </a:lnTo>
                    <a:lnTo>
                      <a:pt x="780" y="4547"/>
                    </a:lnTo>
                    <a:lnTo>
                      <a:pt x="664" y="4423"/>
                    </a:lnTo>
                    <a:lnTo>
                      <a:pt x="554" y="4292"/>
                    </a:lnTo>
                    <a:lnTo>
                      <a:pt x="455" y="4152"/>
                    </a:lnTo>
                    <a:lnTo>
                      <a:pt x="363" y="4009"/>
                    </a:lnTo>
                    <a:lnTo>
                      <a:pt x="281" y="3857"/>
                    </a:lnTo>
                    <a:lnTo>
                      <a:pt x="209" y="3700"/>
                    </a:lnTo>
                    <a:lnTo>
                      <a:pt x="148" y="3538"/>
                    </a:lnTo>
                    <a:lnTo>
                      <a:pt x="96" y="3371"/>
                    </a:lnTo>
                    <a:lnTo>
                      <a:pt x="54" y="3201"/>
                    </a:lnTo>
                    <a:lnTo>
                      <a:pt x="24" y="3026"/>
                    </a:lnTo>
                    <a:lnTo>
                      <a:pt x="6" y="2846"/>
                    </a:lnTo>
                    <a:lnTo>
                      <a:pt x="0" y="2663"/>
                    </a:lnTo>
                    <a:lnTo>
                      <a:pt x="6" y="2482"/>
                    </a:lnTo>
                    <a:lnTo>
                      <a:pt x="24" y="2302"/>
                    </a:lnTo>
                    <a:lnTo>
                      <a:pt x="54" y="2127"/>
                    </a:lnTo>
                    <a:lnTo>
                      <a:pt x="96" y="1955"/>
                    </a:lnTo>
                    <a:lnTo>
                      <a:pt x="148" y="1788"/>
                    </a:lnTo>
                    <a:lnTo>
                      <a:pt x="209" y="1627"/>
                    </a:lnTo>
                    <a:lnTo>
                      <a:pt x="281" y="1471"/>
                    </a:lnTo>
                    <a:lnTo>
                      <a:pt x="363" y="1320"/>
                    </a:lnTo>
                    <a:lnTo>
                      <a:pt x="455" y="1174"/>
                    </a:lnTo>
                    <a:lnTo>
                      <a:pt x="554" y="1037"/>
                    </a:lnTo>
                    <a:lnTo>
                      <a:pt x="664" y="905"/>
                    </a:lnTo>
                    <a:lnTo>
                      <a:pt x="780" y="781"/>
                    </a:lnTo>
                    <a:lnTo>
                      <a:pt x="906" y="664"/>
                    </a:lnTo>
                    <a:lnTo>
                      <a:pt x="1037" y="556"/>
                    </a:lnTo>
                    <a:lnTo>
                      <a:pt x="1175" y="454"/>
                    </a:lnTo>
                    <a:lnTo>
                      <a:pt x="1320" y="365"/>
                    </a:lnTo>
                    <a:lnTo>
                      <a:pt x="1470" y="281"/>
                    </a:lnTo>
                    <a:lnTo>
                      <a:pt x="1628" y="209"/>
                    </a:lnTo>
                    <a:lnTo>
                      <a:pt x="1789" y="147"/>
                    </a:lnTo>
                    <a:lnTo>
                      <a:pt x="1957" y="96"/>
                    </a:lnTo>
                    <a:lnTo>
                      <a:pt x="2128" y="54"/>
                    </a:lnTo>
                    <a:lnTo>
                      <a:pt x="2304" y="24"/>
                    </a:lnTo>
                    <a:lnTo>
                      <a:pt x="2483" y="6"/>
                    </a:lnTo>
                    <a:lnTo>
                      <a:pt x="26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71" name="Rectangle 70"/>
          <p:cNvSpPr/>
          <p:nvPr/>
        </p:nvSpPr>
        <p:spPr>
          <a:xfrm>
            <a:off x="8827582" y="1849961"/>
            <a:ext cx="23328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7916222" y="4129234"/>
            <a:ext cx="731520" cy="731520"/>
            <a:chOff x="8277727" y="4153339"/>
            <a:chExt cx="731520" cy="731520"/>
          </a:xfrm>
          <a:effectLst/>
        </p:grpSpPr>
        <p:sp>
          <p:nvSpPr>
            <p:cNvPr id="29" name="Oval 28"/>
            <p:cNvSpPr/>
            <p:nvPr/>
          </p:nvSpPr>
          <p:spPr>
            <a:xfrm>
              <a:off x="8277727" y="4153339"/>
              <a:ext cx="731520" cy="731520"/>
            </a:xfrm>
            <a:prstGeom prst="ellipse">
              <a:avLst/>
            </a:prstGeom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3" name="Group 31"/>
            <p:cNvGrpSpPr>
              <a:grpSpLocks noChangeAspect="1"/>
            </p:cNvGrpSpPr>
            <p:nvPr/>
          </p:nvGrpSpPr>
          <p:grpSpPr bwMode="auto">
            <a:xfrm>
              <a:off x="8457496" y="4319634"/>
              <a:ext cx="371983" cy="408520"/>
              <a:chOff x="2082" y="1371"/>
              <a:chExt cx="2250" cy="2471"/>
            </a:xfrm>
            <a:solidFill>
              <a:schemeClr val="bg1"/>
            </a:solidFill>
          </p:grpSpPr>
          <p:sp>
            <p:nvSpPr>
              <p:cNvPr id="66" name="Freeform 33"/>
              <p:cNvSpPr>
                <a:spLocks/>
              </p:cNvSpPr>
              <p:nvPr/>
            </p:nvSpPr>
            <p:spPr bwMode="auto">
              <a:xfrm>
                <a:off x="2082" y="1741"/>
                <a:ext cx="2250" cy="2101"/>
              </a:xfrm>
              <a:custGeom>
                <a:avLst/>
                <a:gdLst>
                  <a:gd name="T0" fmla="*/ 1310 w 4548"/>
                  <a:gd name="T1" fmla="*/ 40 h 4243"/>
                  <a:gd name="T2" fmla="*/ 1371 w 4548"/>
                  <a:gd name="T3" fmla="*/ 147 h 4243"/>
                  <a:gd name="T4" fmla="*/ 1363 w 4548"/>
                  <a:gd name="T5" fmla="*/ 616 h 4243"/>
                  <a:gd name="T6" fmla="*/ 1221 w 4548"/>
                  <a:gd name="T7" fmla="*/ 761 h 4243"/>
                  <a:gd name="T8" fmla="*/ 942 w 4548"/>
                  <a:gd name="T9" fmla="*/ 1078 h 4243"/>
                  <a:gd name="T10" fmla="*/ 755 w 4548"/>
                  <a:gd name="T11" fmla="*/ 1453 h 4243"/>
                  <a:gd name="T12" fmla="*/ 672 w 4548"/>
                  <a:gd name="T13" fmla="*/ 1866 h 4243"/>
                  <a:gd name="T14" fmla="*/ 707 w 4548"/>
                  <a:gd name="T15" fmla="*/ 2323 h 4243"/>
                  <a:gd name="T16" fmla="*/ 869 w 4548"/>
                  <a:gd name="T17" fmla="*/ 2747 h 4243"/>
                  <a:gd name="T18" fmla="*/ 1139 w 4548"/>
                  <a:gd name="T19" fmla="*/ 3106 h 4243"/>
                  <a:gd name="T20" fmla="*/ 1496 w 4548"/>
                  <a:gd name="T21" fmla="*/ 3375 h 4243"/>
                  <a:gd name="T22" fmla="*/ 1923 w 4548"/>
                  <a:gd name="T23" fmla="*/ 3538 h 4243"/>
                  <a:gd name="T24" fmla="*/ 2393 w 4548"/>
                  <a:gd name="T25" fmla="*/ 3571 h 4243"/>
                  <a:gd name="T26" fmla="*/ 2845 w 4548"/>
                  <a:gd name="T27" fmla="*/ 3470 h 4243"/>
                  <a:gd name="T28" fmla="*/ 3240 w 4548"/>
                  <a:gd name="T29" fmla="*/ 3253 h 4243"/>
                  <a:gd name="T30" fmla="*/ 3556 w 4548"/>
                  <a:gd name="T31" fmla="*/ 2937 h 4243"/>
                  <a:gd name="T32" fmla="*/ 3774 w 4548"/>
                  <a:gd name="T33" fmla="*/ 2543 h 4243"/>
                  <a:gd name="T34" fmla="*/ 3876 w 4548"/>
                  <a:gd name="T35" fmla="*/ 2091 h 4243"/>
                  <a:gd name="T36" fmla="*/ 3848 w 4548"/>
                  <a:gd name="T37" fmla="*/ 1656 h 4243"/>
                  <a:gd name="T38" fmla="*/ 3711 w 4548"/>
                  <a:gd name="T39" fmla="*/ 1259 h 4243"/>
                  <a:gd name="T40" fmla="*/ 3477 w 4548"/>
                  <a:gd name="T41" fmla="*/ 911 h 4243"/>
                  <a:gd name="T42" fmla="*/ 3220 w 4548"/>
                  <a:gd name="T43" fmla="*/ 670 h 4243"/>
                  <a:gd name="T44" fmla="*/ 3173 w 4548"/>
                  <a:gd name="T45" fmla="*/ 551 h 4243"/>
                  <a:gd name="T46" fmla="*/ 3198 w 4548"/>
                  <a:gd name="T47" fmla="*/ 88 h 4243"/>
                  <a:gd name="T48" fmla="*/ 3299 w 4548"/>
                  <a:gd name="T49" fmla="*/ 7 h 4243"/>
                  <a:gd name="T50" fmla="*/ 3445 w 4548"/>
                  <a:gd name="T51" fmla="*/ 25 h 4243"/>
                  <a:gd name="T52" fmla="*/ 3856 w 4548"/>
                  <a:gd name="T53" fmla="*/ 341 h 4243"/>
                  <a:gd name="T54" fmla="*/ 4186 w 4548"/>
                  <a:gd name="T55" fmla="*/ 742 h 4243"/>
                  <a:gd name="T56" fmla="*/ 4415 w 4548"/>
                  <a:gd name="T57" fmla="*/ 1208 h 4243"/>
                  <a:gd name="T58" fmla="*/ 4533 w 4548"/>
                  <a:gd name="T59" fmla="*/ 1710 h 4243"/>
                  <a:gd name="T60" fmla="*/ 4533 w 4548"/>
                  <a:gd name="T61" fmla="*/ 2229 h 4243"/>
                  <a:gd name="T62" fmla="*/ 4421 w 4548"/>
                  <a:gd name="T63" fmla="*/ 2724 h 4243"/>
                  <a:gd name="T64" fmla="*/ 4202 w 4548"/>
                  <a:gd name="T65" fmla="*/ 3178 h 4243"/>
                  <a:gd name="T66" fmla="*/ 3881 w 4548"/>
                  <a:gd name="T67" fmla="*/ 3577 h 4243"/>
                  <a:gd name="T68" fmla="*/ 3481 w 4548"/>
                  <a:gd name="T69" fmla="*/ 3898 h 4243"/>
                  <a:gd name="T70" fmla="*/ 3026 w 4548"/>
                  <a:gd name="T71" fmla="*/ 4116 h 4243"/>
                  <a:gd name="T72" fmla="*/ 2532 w 4548"/>
                  <a:gd name="T73" fmla="*/ 4228 h 4243"/>
                  <a:gd name="T74" fmla="*/ 2015 w 4548"/>
                  <a:gd name="T75" fmla="*/ 4228 h 4243"/>
                  <a:gd name="T76" fmla="*/ 1521 w 4548"/>
                  <a:gd name="T77" fmla="*/ 4116 h 4243"/>
                  <a:gd name="T78" fmla="*/ 1067 w 4548"/>
                  <a:gd name="T79" fmla="*/ 3898 h 4243"/>
                  <a:gd name="T80" fmla="*/ 666 w 4548"/>
                  <a:gd name="T81" fmla="*/ 3577 h 4243"/>
                  <a:gd name="T82" fmla="*/ 347 w 4548"/>
                  <a:gd name="T83" fmla="*/ 3178 h 4243"/>
                  <a:gd name="T84" fmla="*/ 127 w 4548"/>
                  <a:gd name="T85" fmla="*/ 2724 h 4243"/>
                  <a:gd name="T86" fmla="*/ 14 w 4548"/>
                  <a:gd name="T87" fmla="*/ 2229 h 4243"/>
                  <a:gd name="T88" fmla="*/ 16 w 4548"/>
                  <a:gd name="T89" fmla="*/ 1710 h 4243"/>
                  <a:gd name="T90" fmla="*/ 132 w 4548"/>
                  <a:gd name="T91" fmla="*/ 1208 h 4243"/>
                  <a:gd name="T92" fmla="*/ 361 w 4548"/>
                  <a:gd name="T93" fmla="*/ 742 h 4243"/>
                  <a:gd name="T94" fmla="*/ 691 w 4548"/>
                  <a:gd name="T95" fmla="*/ 341 h 4243"/>
                  <a:gd name="T96" fmla="*/ 1102 w 4548"/>
                  <a:gd name="T97" fmla="*/ 25 h 4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548" h="4243">
                    <a:moveTo>
                      <a:pt x="1211" y="0"/>
                    </a:moveTo>
                    <a:lnTo>
                      <a:pt x="1248" y="7"/>
                    </a:lnTo>
                    <a:lnTo>
                      <a:pt x="1283" y="22"/>
                    </a:lnTo>
                    <a:lnTo>
                      <a:pt x="1310" y="40"/>
                    </a:lnTo>
                    <a:lnTo>
                      <a:pt x="1332" y="63"/>
                    </a:lnTo>
                    <a:lnTo>
                      <a:pt x="1351" y="88"/>
                    </a:lnTo>
                    <a:lnTo>
                      <a:pt x="1364" y="116"/>
                    </a:lnTo>
                    <a:lnTo>
                      <a:pt x="1371" y="147"/>
                    </a:lnTo>
                    <a:lnTo>
                      <a:pt x="1374" y="179"/>
                    </a:lnTo>
                    <a:lnTo>
                      <a:pt x="1374" y="551"/>
                    </a:lnTo>
                    <a:lnTo>
                      <a:pt x="1371" y="583"/>
                    </a:lnTo>
                    <a:lnTo>
                      <a:pt x="1363" y="616"/>
                    </a:lnTo>
                    <a:lnTo>
                      <a:pt x="1348" y="645"/>
                    </a:lnTo>
                    <a:lnTo>
                      <a:pt x="1329" y="670"/>
                    </a:lnTo>
                    <a:lnTo>
                      <a:pt x="1304" y="694"/>
                    </a:lnTo>
                    <a:lnTo>
                      <a:pt x="1221" y="761"/>
                    </a:lnTo>
                    <a:lnTo>
                      <a:pt x="1144" y="833"/>
                    </a:lnTo>
                    <a:lnTo>
                      <a:pt x="1071" y="911"/>
                    </a:lnTo>
                    <a:lnTo>
                      <a:pt x="1004" y="992"/>
                    </a:lnTo>
                    <a:lnTo>
                      <a:pt x="942" y="1078"/>
                    </a:lnTo>
                    <a:lnTo>
                      <a:pt x="886" y="1167"/>
                    </a:lnTo>
                    <a:lnTo>
                      <a:pt x="836" y="1259"/>
                    </a:lnTo>
                    <a:lnTo>
                      <a:pt x="794" y="1355"/>
                    </a:lnTo>
                    <a:lnTo>
                      <a:pt x="755" y="1453"/>
                    </a:lnTo>
                    <a:lnTo>
                      <a:pt x="724" y="1553"/>
                    </a:lnTo>
                    <a:lnTo>
                      <a:pt x="699" y="1656"/>
                    </a:lnTo>
                    <a:lnTo>
                      <a:pt x="682" y="1760"/>
                    </a:lnTo>
                    <a:lnTo>
                      <a:pt x="672" y="1866"/>
                    </a:lnTo>
                    <a:lnTo>
                      <a:pt x="669" y="1972"/>
                    </a:lnTo>
                    <a:lnTo>
                      <a:pt x="673" y="2091"/>
                    </a:lnTo>
                    <a:lnTo>
                      <a:pt x="685" y="2208"/>
                    </a:lnTo>
                    <a:lnTo>
                      <a:pt x="707" y="2323"/>
                    </a:lnTo>
                    <a:lnTo>
                      <a:pt x="736" y="2434"/>
                    </a:lnTo>
                    <a:lnTo>
                      <a:pt x="773" y="2543"/>
                    </a:lnTo>
                    <a:lnTo>
                      <a:pt x="817" y="2647"/>
                    </a:lnTo>
                    <a:lnTo>
                      <a:pt x="869" y="2747"/>
                    </a:lnTo>
                    <a:lnTo>
                      <a:pt x="927" y="2844"/>
                    </a:lnTo>
                    <a:lnTo>
                      <a:pt x="992" y="2937"/>
                    </a:lnTo>
                    <a:lnTo>
                      <a:pt x="1063" y="3023"/>
                    </a:lnTo>
                    <a:lnTo>
                      <a:pt x="1139" y="3106"/>
                    </a:lnTo>
                    <a:lnTo>
                      <a:pt x="1221" y="3182"/>
                    </a:lnTo>
                    <a:lnTo>
                      <a:pt x="1308" y="3253"/>
                    </a:lnTo>
                    <a:lnTo>
                      <a:pt x="1399" y="3317"/>
                    </a:lnTo>
                    <a:lnTo>
                      <a:pt x="1496" y="3375"/>
                    </a:lnTo>
                    <a:lnTo>
                      <a:pt x="1598" y="3426"/>
                    </a:lnTo>
                    <a:lnTo>
                      <a:pt x="1702" y="3470"/>
                    </a:lnTo>
                    <a:lnTo>
                      <a:pt x="1811" y="3508"/>
                    </a:lnTo>
                    <a:lnTo>
                      <a:pt x="1923" y="3538"/>
                    </a:lnTo>
                    <a:lnTo>
                      <a:pt x="2038" y="3558"/>
                    </a:lnTo>
                    <a:lnTo>
                      <a:pt x="2154" y="3571"/>
                    </a:lnTo>
                    <a:lnTo>
                      <a:pt x="2273" y="3576"/>
                    </a:lnTo>
                    <a:lnTo>
                      <a:pt x="2393" y="3571"/>
                    </a:lnTo>
                    <a:lnTo>
                      <a:pt x="2511" y="3558"/>
                    </a:lnTo>
                    <a:lnTo>
                      <a:pt x="2626" y="3538"/>
                    </a:lnTo>
                    <a:lnTo>
                      <a:pt x="2737" y="3508"/>
                    </a:lnTo>
                    <a:lnTo>
                      <a:pt x="2845" y="3470"/>
                    </a:lnTo>
                    <a:lnTo>
                      <a:pt x="2951" y="3426"/>
                    </a:lnTo>
                    <a:lnTo>
                      <a:pt x="3051" y="3375"/>
                    </a:lnTo>
                    <a:lnTo>
                      <a:pt x="3148" y="3317"/>
                    </a:lnTo>
                    <a:lnTo>
                      <a:pt x="3240" y="3253"/>
                    </a:lnTo>
                    <a:lnTo>
                      <a:pt x="3327" y="3182"/>
                    </a:lnTo>
                    <a:lnTo>
                      <a:pt x="3409" y="3106"/>
                    </a:lnTo>
                    <a:lnTo>
                      <a:pt x="3486" y="3023"/>
                    </a:lnTo>
                    <a:lnTo>
                      <a:pt x="3556" y="2937"/>
                    </a:lnTo>
                    <a:lnTo>
                      <a:pt x="3621" y="2844"/>
                    </a:lnTo>
                    <a:lnTo>
                      <a:pt x="3679" y="2747"/>
                    </a:lnTo>
                    <a:lnTo>
                      <a:pt x="3730" y="2647"/>
                    </a:lnTo>
                    <a:lnTo>
                      <a:pt x="3774" y="2543"/>
                    </a:lnTo>
                    <a:lnTo>
                      <a:pt x="3812" y="2434"/>
                    </a:lnTo>
                    <a:lnTo>
                      <a:pt x="3840" y="2323"/>
                    </a:lnTo>
                    <a:lnTo>
                      <a:pt x="3862" y="2208"/>
                    </a:lnTo>
                    <a:lnTo>
                      <a:pt x="3876" y="2091"/>
                    </a:lnTo>
                    <a:lnTo>
                      <a:pt x="3880" y="1972"/>
                    </a:lnTo>
                    <a:lnTo>
                      <a:pt x="3876" y="1866"/>
                    </a:lnTo>
                    <a:lnTo>
                      <a:pt x="3865" y="1760"/>
                    </a:lnTo>
                    <a:lnTo>
                      <a:pt x="3848" y="1656"/>
                    </a:lnTo>
                    <a:lnTo>
                      <a:pt x="3823" y="1553"/>
                    </a:lnTo>
                    <a:lnTo>
                      <a:pt x="3792" y="1453"/>
                    </a:lnTo>
                    <a:lnTo>
                      <a:pt x="3755" y="1355"/>
                    </a:lnTo>
                    <a:lnTo>
                      <a:pt x="3711" y="1259"/>
                    </a:lnTo>
                    <a:lnTo>
                      <a:pt x="3661" y="1167"/>
                    </a:lnTo>
                    <a:lnTo>
                      <a:pt x="3605" y="1078"/>
                    </a:lnTo>
                    <a:lnTo>
                      <a:pt x="3543" y="992"/>
                    </a:lnTo>
                    <a:lnTo>
                      <a:pt x="3477" y="911"/>
                    </a:lnTo>
                    <a:lnTo>
                      <a:pt x="3404" y="833"/>
                    </a:lnTo>
                    <a:lnTo>
                      <a:pt x="3327" y="761"/>
                    </a:lnTo>
                    <a:lnTo>
                      <a:pt x="3243" y="694"/>
                    </a:lnTo>
                    <a:lnTo>
                      <a:pt x="3220" y="670"/>
                    </a:lnTo>
                    <a:lnTo>
                      <a:pt x="3199" y="645"/>
                    </a:lnTo>
                    <a:lnTo>
                      <a:pt x="3184" y="616"/>
                    </a:lnTo>
                    <a:lnTo>
                      <a:pt x="3176" y="583"/>
                    </a:lnTo>
                    <a:lnTo>
                      <a:pt x="3173" y="551"/>
                    </a:lnTo>
                    <a:lnTo>
                      <a:pt x="3173" y="179"/>
                    </a:lnTo>
                    <a:lnTo>
                      <a:pt x="3176" y="147"/>
                    </a:lnTo>
                    <a:lnTo>
                      <a:pt x="3184" y="116"/>
                    </a:lnTo>
                    <a:lnTo>
                      <a:pt x="3198" y="88"/>
                    </a:lnTo>
                    <a:lnTo>
                      <a:pt x="3215" y="63"/>
                    </a:lnTo>
                    <a:lnTo>
                      <a:pt x="3237" y="40"/>
                    </a:lnTo>
                    <a:lnTo>
                      <a:pt x="3264" y="22"/>
                    </a:lnTo>
                    <a:lnTo>
                      <a:pt x="3299" y="7"/>
                    </a:lnTo>
                    <a:lnTo>
                      <a:pt x="3336" y="0"/>
                    </a:lnTo>
                    <a:lnTo>
                      <a:pt x="3374" y="0"/>
                    </a:lnTo>
                    <a:lnTo>
                      <a:pt x="3411" y="9"/>
                    </a:lnTo>
                    <a:lnTo>
                      <a:pt x="3445" y="25"/>
                    </a:lnTo>
                    <a:lnTo>
                      <a:pt x="3555" y="96"/>
                    </a:lnTo>
                    <a:lnTo>
                      <a:pt x="3659" y="171"/>
                    </a:lnTo>
                    <a:lnTo>
                      <a:pt x="3761" y="253"/>
                    </a:lnTo>
                    <a:lnTo>
                      <a:pt x="3856" y="341"/>
                    </a:lnTo>
                    <a:lnTo>
                      <a:pt x="3948" y="435"/>
                    </a:lnTo>
                    <a:lnTo>
                      <a:pt x="4033" y="532"/>
                    </a:lnTo>
                    <a:lnTo>
                      <a:pt x="4112" y="635"/>
                    </a:lnTo>
                    <a:lnTo>
                      <a:pt x="4186" y="742"/>
                    </a:lnTo>
                    <a:lnTo>
                      <a:pt x="4253" y="854"/>
                    </a:lnTo>
                    <a:lnTo>
                      <a:pt x="4314" y="968"/>
                    </a:lnTo>
                    <a:lnTo>
                      <a:pt x="4368" y="1087"/>
                    </a:lnTo>
                    <a:lnTo>
                      <a:pt x="4415" y="1208"/>
                    </a:lnTo>
                    <a:lnTo>
                      <a:pt x="4455" y="1330"/>
                    </a:lnTo>
                    <a:lnTo>
                      <a:pt x="4489" y="1455"/>
                    </a:lnTo>
                    <a:lnTo>
                      <a:pt x="4514" y="1582"/>
                    </a:lnTo>
                    <a:lnTo>
                      <a:pt x="4533" y="1710"/>
                    </a:lnTo>
                    <a:lnTo>
                      <a:pt x="4543" y="1841"/>
                    </a:lnTo>
                    <a:lnTo>
                      <a:pt x="4548" y="1972"/>
                    </a:lnTo>
                    <a:lnTo>
                      <a:pt x="4543" y="2101"/>
                    </a:lnTo>
                    <a:lnTo>
                      <a:pt x="4533" y="2229"/>
                    </a:lnTo>
                    <a:lnTo>
                      <a:pt x="4515" y="2355"/>
                    </a:lnTo>
                    <a:lnTo>
                      <a:pt x="4490" y="2480"/>
                    </a:lnTo>
                    <a:lnTo>
                      <a:pt x="4459" y="2603"/>
                    </a:lnTo>
                    <a:lnTo>
                      <a:pt x="4421" y="2724"/>
                    </a:lnTo>
                    <a:lnTo>
                      <a:pt x="4375" y="2841"/>
                    </a:lnTo>
                    <a:lnTo>
                      <a:pt x="4324" y="2956"/>
                    </a:lnTo>
                    <a:lnTo>
                      <a:pt x="4265" y="3069"/>
                    </a:lnTo>
                    <a:lnTo>
                      <a:pt x="4202" y="3178"/>
                    </a:lnTo>
                    <a:lnTo>
                      <a:pt x="4130" y="3284"/>
                    </a:lnTo>
                    <a:lnTo>
                      <a:pt x="4053" y="3385"/>
                    </a:lnTo>
                    <a:lnTo>
                      <a:pt x="3971" y="3483"/>
                    </a:lnTo>
                    <a:lnTo>
                      <a:pt x="3881" y="3577"/>
                    </a:lnTo>
                    <a:lnTo>
                      <a:pt x="3787" y="3667"/>
                    </a:lnTo>
                    <a:lnTo>
                      <a:pt x="3689" y="3749"/>
                    </a:lnTo>
                    <a:lnTo>
                      <a:pt x="3587" y="3827"/>
                    </a:lnTo>
                    <a:lnTo>
                      <a:pt x="3481" y="3898"/>
                    </a:lnTo>
                    <a:lnTo>
                      <a:pt x="3373" y="3962"/>
                    </a:lnTo>
                    <a:lnTo>
                      <a:pt x="3259" y="4020"/>
                    </a:lnTo>
                    <a:lnTo>
                      <a:pt x="3145" y="4071"/>
                    </a:lnTo>
                    <a:lnTo>
                      <a:pt x="3026" y="4116"/>
                    </a:lnTo>
                    <a:lnTo>
                      <a:pt x="2907" y="4155"/>
                    </a:lnTo>
                    <a:lnTo>
                      <a:pt x="2783" y="4186"/>
                    </a:lnTo>
                    <a:lnTo>
                      <a:pt x="2658" y="4211"/>
                    </a:lnTo>
                    <a:lnTo>
                      <a:pt x="2532" y="4228"/>
                    </a:lnTo>
                    <a:lnTo>
                      <a:pt x="2404" y="4240"/>
                    </a:lnTo>
                    <a:lnTo>
                      <a:pt x="2273" y="4243"/>
                    </a:lnTo>
                    <a:lnTo>
                      <a:pt x="2145" y="4240"/>
                    </a:lnTo>
                    <a:lnTo>
                      <a:pt x="2015" y="4228"/>
                    </a:lnTo>
                    <a:lnTo>
                      <a:pt x="1889" y="4211"/>
                    </a:lnTo>
                    <a:lnTo>
                      <a:pt x="1764" y="4186"/>
                    </a:lnTo>
                    <a:lnTo>
                      <a:pt x="1642" y="4155"/>
                    </a:lnTo>
                    <a:lnTo>
                      <a:pt x="1521" y="4116"/>
                    </a:lnTo>
                    <a:lnTo>
                      <a:pt x="1404" y="4071"/>
                    </a:lnTo>
                    <a:lnTo>
                      <a:pt x="1288" y="4020"/>
                    </a:lnTo>
                    <a:lnTo>
                      <a:pt x="1176" y="3962"/>
                    </a:lnTo>
                    <a:lnTo>
                      <a:pt x="1067" y="3898"/>
                    </a:lnTo>
                    <a:lnTo>
                      <a:pt x="961" y="3827"/>
                    </a:lnTo>
                    <a:lnTo>
                      <a:pt x="858" y="3749"/>
                    </a:lnTo>
                    <a:lnTo>
                      <a:pt x="760" y="3667"/>
                    </a:lnTo>
                    <a:lnTo>
                      <a:pt x="666" y="3577"/>
                    </a:lnTo>
                    <a:lnTo>
                      <a:pt x="577" y="3483"/>
                    </a:lnTo>
                    <a:lnTo>
                      <a:pt x="494" y="3385"/>
                    </a:lnTo>
                    <a:lnTo>
                      <a:pt x="417" y="3284"/>
                    </a:lnTo>
                    <a:lnTo>
                      <a:pt x="347" y="3178"/>
                    </a:lnTo>
                    <a:lnTo>
                      <a:pt x="282" y="3069"/>
                    </a:lnTo>
                    <a:lnTo>
                      <a:pt x="223" y="2956"/>
                    </a:lnTo>
                    <a:lnTo>
                      <a:pt x="172" y="2841"/>
                    </a:lnTo>
                    <a:lnTo>
                      <a:pt x="127" y="2724"/>
                    </a:lnTo>
                    <a:lnTo>
                      <a:pt x="89" y="2603"/>
                    </a:lnTo>
                    <a:lnTo>
                      <a:pt x="57" y="2480"/>
                    </a:lnTo>
                    <a:lnTo>
                      <a:pt x="32" y="2355"/>
                    </a:lnTo>
                    <a:lnTo>
                      <a:pt x="14" y="2229"/>
                    </a:lnTo>
                    <a:lnTo>
                      <a:pt x="4" y="2101"/>
                    </a:lnTo>
                    <a:lnTo>
                      <a:pt x="0" y="1972"/>
                    </a:lnTo>
                    <a:lnTo>
                      <a:pt x="4" y="1841"/>
                    </a:lnTo>
                    <a:lnTo>
                      <a:pt x="16" y="1710"/>
                    </a:lnTo>
                    <a:lnTo>
                      <a:pt x="33" y="1582"/>
                    </a:lnTo>
                    <a:lnTo>
                      <a:pt x="60" y="1455"/>
                    </a:lnTo>
                    <a:lnTo>
                      <a:pt x="92" y="1330"/>
                    </a:lnTo>
                    <a:lnTo>
                      <a:pt x="132" y="1208"/>
                    </a:lnTo>
                    <a:lnTo>
                      <a:pt x="179" y="1087"/>
                    </a:lnTo>
                    <a:lnTo>
                      <a:pt x="233" y="968"/>
                    </a:lnTo>
                    <a:lnTo>
                      <a:pt x="294" y="854"/>
                    </a:lnTo>
                    <a:lnTo>
                      <a:pt x="361" y="742"/>
                    </a:lnTo>
                    <a:lnTo>
                      <a:pt x="435" y="635"/>
                    </a:lnTo>
                    <a:lnTo>
                      <a:pt x="514" y="532"/>
                    </a:lnTo>
                    <a:lnTo>
                      <a:pt x="601" y="435"/>
                    </a:lnTo>
                    <a:lnTo>
                      <a:pt x="691" y="341"/>
                    </a:lnTo>
                    <a:lnTo>
                      <a:pt x="788" y="253"/>
                    </a:lnTo>
                    <a:lnTo>
                      <a:pt x="888" y="171"/>
                    </a:lnTo>
                    <a:lnTo>
                      <a:pt x="994" y="96"/>
                    </a:lnTo>
                    <a:lnTo>
                      <a:pt x="1102" y="25"/>
                    </a:lnTo>
                    <a:lnTo>
                      <a:pt x="1138" y="9"/>
                    </a:lnTo>
                    <a:lnTo>
                      <a:pt x="1174" y="0"/>
                    </a:lnTo>
                    <a:lnTo>
                      <a:pt x="12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Freeform 34"/>
              <p:cNvSpPr>
                <a:spLocks/>
              </p:cNvSpPr>
              <p:nvPr/>
            </p:nvSpPr>
            <p:spPr bwMode="auto">
              <a:xfrm>
                <a:off x="3018" y="1371"/>
                <a:ext cx="379" cy="1379"/>
              </a:xfrm>
              <a:custGeom>
                <a:avLst/>
                <a:gdLst>
                  <a:gd name="T0" fmla="*/ 169 w 757"/>
                  <a:gd name="T1" fmla="*/ 0 h 2759"/>
                  <a:gd name="T2" fmla="*/ 590 w 757"/>
                  <a:gd name="T3" fmla="*/ 0 h 2759"/>
                  <a:gd name="T4" fmla="*/ 628 w 757"/>
                  <a:gd name="T5" fmla="*/ 4 h 2759"/>
                  <a:gd name="T6" fmla="*/ 663 w 757"/>
                  <a:gd name="T7" fmla="*/ 18 h 2759"/>
                  <a:gd name="T8" fmla="*/ 694 w 757"/>
                  <a:gd name="T9" fmla="*/ 37 h 2759"/>
                  <a:gd name="T10" fmla="*/ 720 w 757"/>
                  <a:gd name="T11" fmla="*/ 63 h 2759"/>
                  <a:gd name="T12" fmla="*/ 741 w 757"/>
                  <a:gd name="T13" fmla="*/ 94 h 2759"/>
                  <a:gd name="T14" fmla="*/ 753 w 757"/>
                  <a:gd name="T15" fmla="*/ 129 h 2759"/>
                  <a:gd name="T16" fmla="*/ 757 w 757"/>
                  <a:gd name="T17" fmla="*/ 169 h 2759"/>
                  <a:gd name="T18" fmla="*/ 757 w 757"/>
                  <a:gd name="T19" fmla="*/ 2590 h 2759"/>
                  <a:gd name="T20" fmla="*/ 753 w 757"/>
                  <a:gd name="T21" fmla="*/ 2628 h 2759"/>
                  <a:gd name="T22" fmla="*/ 741 w 757"/>
                  <a:gd name="T23" fmla="*/ 2665 h 2759"/>
                  <a:gd name="T24" fmla="*/ 720 w 757"/>
                  <a:gd name="T25" fmla="*/ 2696 h 2759"/>
                  <a:gd name="T26" fmla="*/ 694 w 757"/>
                  <a:gd name="T27" fmla="*/ 2722 h 2759"/>
                  <a:gd name="T28" fmla="*/ 663 w 757"/>
                  <a:gd name="T29" fmla="*/ 2741 h 2759"/>
                  <a:gd name="T30" fmla="*/ 628 w 757"/>
                  <a:gd name="T31" fmla="*/ 2754 h 2759"/>
                  <a:gd name="T32" fmla="*/ 590 w 757"/>
                  <a:gd name="T33" fmla="*/ 2759 h 2759"/>
                  <a:gd name="T34" fmla="*/ 169 w 757"/>
                  <a:gd name="T35" fmla="*/ 2759 h 2759"/>
                  <a:gd name="T36" fmla="*/ 131 w 757"/>
                  <a:gd name="T37" fmla="*/ 2754 h 2759"/>
                  <a:gd name="T38" fmla="*/ 95 w 757"/>
                  <a:gd name="T39" fmla="*/ 2741 h 2759"/>
                  <a:gd name="T40" fmla="*/ 63 w 757"/>
                  <a:gd name="T41" fmla="*/ 2722 h 2759"/>
                  <a:gd name="T42" fmla="*/ 37 w 757"/>
                  <a:gd name="T43" fmla="*/ 2696 h 2759"/>
                  <a:gd name="T44" fmla="*/ 18 w 757"/>
                  <a:gd name="T45" fmla="*/ 2665 h 2759"/>
                  <a:gd name="T46" fmla="*/ 4 w 757"/>
                  <a:gd name="T47" fmla="*/ 2628 h 2759"/>
                  <a:gd name="T48" fmla="*/ 0 w 757"/>
                  <a:gd name="T49" fmla="*/ 2590 h 2759"/>
                  <a:gd name="T50" fmla="*/ 0 w 757"/>
                  <a:gd name="T51" fmla="*/ 169 h 2759"/>
                  <a:gd name="T52" fmla="*/ 4 w 757"/>
                  <a:gd name="T53" fmla="*/ 129 h 2759"/>
                  <a:gd name="T54" fmla="*/ 18 w 757"/>
                  <a:gd name="T55" fmla="*/ 94 h 2759"/>
                  <a:gd name="T56" fmla="*/ 37 w 757"/>
                  <a:gd name="T57" fmla="*/ 63 h 2759"/>
                  <a:gd name="T58" fmla="*/ 63 w 757"/>
                  <a:gd name="T59" fmla="*/ 37 h 2759"/>
                  <a:gd name="T60" fmla="*/ 95 w 757"/>
                  <a:gd name="T61" fmla="*/ 18 h 2759"/>
                  <a:gd name="T62" fmla="*/ 131 w 757"/>
                  <a:gd name="T63" fmla="*/ 4 h 2759"/>
                  <a:gd name="T64" fmla="*/ 169 w 757"/>
                  <a:gd name="T65" fmla="*/ 0 h 2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57" h="2759">
                    <a:moveTo>
                      <a:pt x="169" y="0"/>
                    </a:moveTo>
                    <a:lnTo>
                      <a:pt x="590" y="0"/>
                    </a:lnTo>
                    <a:lnTo>
                      <a:pt x="628" y="4"/>
                    </a:lnTo>
                    <a:lnTo>
                      <a:pt x="663" y="18"/>
                    </a:lnTo>
                    <a:lnTo>
                      <a:pt x="694" y="37"/>
                    </a:lnTo>
                    <a:lnTo>
                      <a:pt x="720" y="63"/>
                    </a:lnTo>
                    <a:lnTo>
                      <a:pt x="741" y="94"/>
                    </a:lnTo>
                    <a:lnTo>
                      <a:pt x="753" y="129"/>
                    </a:lnTo>
                    <a:lnTo>
                      <a:pt x="757" y="169"/>
                    </a:lnTo>
                    <a:lnTo>
                      <a:pt x="757" y="2590"/>
                    </a:lnTo>
                    <a:lnTo>
                      <a:pt x="753" y="2628"/>
                    </a:lnTo>
                    <a:lnTo>
                      <a:pt x="741" y="2665"/>
                    </a:lnTo>
                    <a:lnTo>
                      <a:pt x="720" y="2696"/>
                    </a:lnTo>
                    <a:lnTo>
                      <a:pt x="694" y="2722"/>
                    </a:lnTo>
                    <a:lnTo>
                      <a:pt x="663" y="2741"/>
                    </a:lnTo>
                    <a:lnTo>
                      <a:pt x="628" y="2754"/>
                    </a:lnTo>
                    <a:lnTo>
                      <a:pt x="590" y="2759"/>
                    </a:lnTo>
                    <a:lnTo>
                      <a:pt x="169" y="2759"/>
                    </a:lnTo>
                    <a:lnTo>
                      <a:pt x="131" y="2754"/>
                    </a:lnTo>
                    <a:lnTo>
                      <a:pt x="95" y="2741"/>
                    </a:lnTo>
                    <a:lnTo>
                      <a:pt x="63" y="2722"/>
                    </a:lnTo>
                    <a:lnTo>
                      <a:pt x="37" y="2696"/>
                    </a:lnTo>
                    <a:lnTo>
                      <a:pt x="18" y="2665"/>
                    </a:lnTo>
                    <a:lnTo>
                      <a:pt x="4" y="2628"/>
                    </a:lnTo>
                    <a:lnTo>
                      <a:pt x="0" y="2590"/>
                    </a:lnTo>
                    <a:lnTo>
                      <a:pt x="0" y="169"/>
                    </a:lnTo>
                    <a:lnTo>
                      <a:pt x="4" y="129"/>
                    </a:lnTo>
                    <a:lnTo>
                      <a:pt x="18" y="94"/>
                    </a:lnTo>
                    <a:lnTo>
                      <a:pt x="37" y="63"/>
                    </a:lnTo>
                    <a:lnTo>
                      <a:pt x="63" y="37"/>
                    </a:lnTo>
                    <a:lnTo>
                      <a:pt x="95" y="18"/>
                    </a:lnTo>
                    <a:lnTo>
                      <a:pt x="131" y="4"/>
                    </a:lnTo>
                    <a:lnTo>
                      <a:pt x="16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72" name="Rectangle 71"/>
          <p:cNvSpPr/>
          <p:nvPr/>
        </p:nvSpPr>
        <p:spPr>
          <a:xfrm>
            <a:off x="8804471" y="4033329"/>
            <a:ext cx="23328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desired text here.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0481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9000">
              <a:schemeClr val="accent1"/>
            </a:gs>
            <a:gs pos="100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2639617" y="553334"/>
            <a:ext cx="6511651" cy="5972011"/>
            <a:chOff x="3372505" y="941284"/>
            <a:chExt cx="5381530" cy="4935546"/>
          </a:xfrm>
        </p:grpSpPr>
        <p:sp>
          <p:nvSpPr>
            <p:cNvPr id="10" name="Oval 9"/>
            <p:cNvSpPr/>
            <p:nvPr/>
          </p:nvSpPr>
          <p:spPr>
            <a:xfrm>
              <a:off x="4808268" y="118614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4519161" y="94128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945820" y="1033311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4731849" y="138483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4624864" y="1323700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4487312" y="124728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4945821" y="1277850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4999206" y="1411313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4929188" y="10022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4316045" y="1211320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4329980" y="105803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5054604" y="1127710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5964879" y="305344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675772" y="280858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6102431" y="2900611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5888461" y="325213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5781475" y="3191001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5643923" y="311458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6102433" y="3145150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6071865" y="3022880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6155817" y="3278613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5472656" y="3078620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5486591" y="292533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3693461" y="305344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3404354" y="280858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3831013" y="2900611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3617043" y="325213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3510057" y="3191001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3372505" y="311458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3800447" y="3022880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3884399" y="3278613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3814382" y="28695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3939797" y="2995010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3953732" y="284172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" name="Oval 2"/>
            <p:cNvSpPr/>
            <p:nvPr/>
          </p:nvSpPr>
          <p:spPr>
            <a:xfrm>
              <a:off x="5303212" y="1692926"/>
              <a:ext cx="1584664" cy="1584663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4200084" y="3526961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accent5">
                    <a:lumMod val="87000"/>
                    <a:lumOff val="13000"/>
                  </a:schemeClr>
                </a:gs>
                <a:gs pos="100000">
                  <a:schemeClr val="accent5">
                    <a:lumMod val="90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6406336" y="3526961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accent4"/>
                </a:gs>
                <a:gs pos="100000">
                  <a:schemeClr val="accent4">
                    <a:lumMod val="70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3 Step Diagram Design</a:t>
            </a:r>
            <a:endParaRPr lang="en-IN" dirty="0">
              <a:solidFill>
                <a:schemeClr val="bg1"/>
              </a:solidFill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8619188" y="1268761"/>
            <a:ext cx="2752921" cy="1518025"/>
            <a:chOff x="8640509" y="1147120"/>
            <a:chExt cx="2752921" cy="1518025"/>
          </a:xfrm>
        </p:grpSpPr>
        <p:cxnSp>
          <p:nvCxnSpPr>
            <p:cNvPr id="58" name="Straight Connector 57"/>
            <p:cNvCxnSpPr/>
            <p:nvPr/>
          </p:nvCxnSpPr>
          <p:spPr>
            <a:xfrm>
              <a:off x="8640509" y="1147120"/>
              <a:ext cx="0" cy="1518025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8640509" y="1147120"/>
              <a:ext cx="2752921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/>
          <p:cNvSpPr txBox="1"/>
          <p:nvPr/>
        </p:nvSpPr>
        <p:spPr>
          <a:xfrm>
            <a:off x="8881402" y="1934330"/>
            <a:ext cx="2417660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1218987"/>
            <a:r>
              <a:rPr lang="en-US" sz="1400" kern="0" dirty="0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 This is a sample text. Insert your desired text here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8875242" y="1452724"/>
            <a:ext cx="2423821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2400" b="1">
                <a:solidFill>
                  <a:srgbClr val="00B7F0"/>
                </a:solidFill>
                <a:latin typeface="Calibri"/>
              </a:rPr>
              <a:t>STEP 1</a:t>
            </a:r>
            <a:endParaRPr lang="en-IN" sz="2400" b="1" dirty="0">
              <a:solidFill>
                <a:srgbClr val="00B7F0"/>
              </a:solidFill>
              <a:latin typeface="Calibri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8881402" y="5442119"/>
            <a:ext cx="2417660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1218987"/>
            <a:r>
              <a:rPr lang="en-US" sz="1400" kern="0" dirty="0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 This is a sample text. Insert your desired text here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8875242" y="4960513"/>
            <a:ext cx="2423821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2400" b="1">
                <a:solidFill>
                  <a:srgbClr val="FF8B00"/>
                </a:solidFill>
                <a:latin typeface="Calibri"/>
              </a:rPr>
              <a:t>STEP 2</a:t>
            </a:r>
            <a:endParaRPr lang="en-IN" sz="2400" b="1" dirty="0">
              <a:solidFill>
                <a:srgbClr val="FF8B00"/>
              </a:solidFill>
              <a:latin typeface="Calibri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8619188" y="4776550"/>
            <a:ext cx="2752921" cy="1518025"/>
            <a:chOff x="8640509" y="1147120"/>
            <a:chExt cx="2752921" cy="1518025"/>
          </a:xfrm>
        </p:grpSpPr>
        <p:cxnSp>
          <p:nvCxnSpPr>
            <p:cNvPr id="71" name="Straight Connector 70"/>
            <p:cNvCxnSpPr/>
            <p:nvPr/>
          </p:nvCxnSpPr>
          <p:spPr>
            <a:xfrm>
              <a:off x="8640509" y="1147120"/>
              <a:ext cx="0" cy="1518025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8640509" y="1147120"/>
              <a:ext cx="2752921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TextBox 79"/>
          <p:cNvSpPr txBox="1"/>
          <p:nvPr/>
        </p:nvSpPr>
        <p:spPr>
          <a:xfrm>
            <a:off x="555353" y="3628016"/>
            <a:ext cx="2417660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 defTabSz="1218987"/>
            <a:r>
              <a:rPr lang="en-US" sz="1400" kern="0" dirty="0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 This is a sample text. Insert your desired text here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49193" y="3146410"/>
            <a:ext cx="2423821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defTabSz="1218987"/>
            <a:r>
              <a:rPr lang="en-IN" sz="2400" b="1">
                <a:solidFill>
                  <a:srgbClr val="89BF11"/>
                </a:solidFill>
                <a:latin typeface="Calibri"/>
              </a:rPr>
              <a:t>STEP 3</a:t>
            </a:r>
            <a:endParaRPr lang="en-IN" sz="2400" b="1" dirty="0">
              <a:solidFill>
                <a:srgbClr val="89BF11"/>
              </a:solidFill>
              <a:latin typeface="Calibri"/>
            </a:endParaRPr>
          </a:p>
        </p:txBody>
      </p:sp>
      <p:grpSp>
        <p:nvGrpSpPr>
          <p:cNvPr id="77" name="Group 76"/>
          <p:cNvGrpSpPr/>
          <p:nvPr/>
        </p:nvGrpSpPr>
        <p:grpSpPr>
          <a:xfrm flipH="1">
            <a:off x="478479" y="2962447"/>
            <a:ext cx="2752921" cy="1518025"/>
            <a:chOff x="8640509" y="1147120"/>
            <a:chExt cx="2752921" cy="1518025"/>
          </a:xfrm>
        </p:grpSpPr>
        <p:cxnSp>
          <p:nvCxnSpPr>
            <p:cNvPr id="78" name="Straight Connector 77"/>
            <p:cNvCxnSpPr/>
            <p:nvPr/>
          </p:nvCxnSpPr>
          <p:spPr>
            <a:xfrm>
              <a:off x="8640509" y="1147120"/>
              <a:ext cx="0" cy="1518025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8640509" y="1147120"/>
              <a:ext cx="2752921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9000">
              <a:schemeClr val="accent1"/>
            </a:gs>
            <a:gs pos="100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3 Step Diagram Design</a:t>
            </a:r>
            <a:endParaRPr lang="en-IN" dirty="0">
              <a:solidFill>
                <a:schemeClr val="bg1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911424" y="1340768"/>
            <a:ext cx="5381530" cy="4935546"/>
            <a:chOff x="909836" y="1340768"/>
            <a:chExt cx="5381530" cy="4935546"/>
          </a:xfrm>
        </p:grpSpPr>
        <p:sp>
          <p:nvSpPr>
            <p:cNvPr id="10" name="Oval 9"/>
            <p:cNvSpPr/>
            <p:nvPr/>
          </p:nvSpPr>
          <p:spPr>
            <a:xfrm>
              <a:off x="2345599" y="158563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2056492" y="134076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2483151" y="14327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269180" y="178431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162195" y="172318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2024643" y="1646766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2483152" y="167733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2536537" y="1810797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2466519" y="140177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1853376" y="161080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1867311" y="145751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2591935" y="152719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3502210" y="345293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3213103" y="320806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3639762" y="33000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3425792" y="365161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3318806" y="359048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3181254" y="3514066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3639764" y="354463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3609196" y="342236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3693148" y="3678097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3009987" y="347810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023922" y="332481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1230792" y="345293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941685" y="320806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1368344" y="33000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154374" y="365161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1047388" y="359048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909836" y="3514066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1337778" y="342236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1421730" y="3678097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351713" y="326907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477128" y="339449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1491063" y="324120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" name="Oval 2"/>
            <p:cNvSpPr/>
            <p:nvPr/>
          </p:nvSpPr>
          <p:spPr>
            <a:xfrm>
              <a:off x="2840543" y="2092410"/>
              <a:ext cx="1584664" cy="1584663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1737415" y="3926445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3943667" y="3926445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7215492" y="2601553"/>
            <a:ext cx="3796304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1218987"/>
            <a:r>
              <a:rPr lang="en-US" sz="1400" kern="0" dirty="0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 This is a sample text. Insert your desired text here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206101" y="1961540"/>
            <a:ext cx="3805978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3200" b="1">
                <a:solidFill>
                  <a:srgbClr val="00B7F0"/>
                </a:solidFill>
                <a:latin typeface="Calibri"/>
              </a:rPr>
              <a:t>STEP 1</a:t>
            </a:r>
            <a:endParaRPr lang="en-IN" sz="3200" b="1" dirty="0">
              <a:solidFill>
                <a:srgbClr val="00B7F0"/>
              </a:solidFill>
              <a:latin typeface="Calibri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6816080" y="1603130"/>
            <a:ext cx="4196282" cy="3229807"/>
            <a:chOff x="8640509" y="1147120"/>
            <a:chExt cx="2752921" cy="1518025"/>
          </a:xfrm>
        </p:grpSpPr>
        <p:cxnSp>
          <p:nvCxnSpPr>
            <p:cNvPr id="71" name="Straight Connector 70"/>
            <p:cNvCxnSpPr/>
            <p:nvPr/>
          </p:nvCxnSpPr>
          <p:spPr>
            <a:xfrm>
              <a:off x="8640509" y="1147120"/>
              <a:ext cx="0" cy="1518025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8640509" y="1147120"/>
              <a:ext cx="2752921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114171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9000">
              <a:schemeClr val="accent1"/>
            </a:gs>
            <a:gs pos="100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3 Step Diagram Design</a:t>
            </a:r>
            <a:endParaRPr lang="en-IN" dirty="0">
              <a:solidFill>
                <a:schemeClr val="bg1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911424" y="1340768"/>
            <a:ext cx="5381530" cy="4935546"/>
            <a:chOff x="909836" y="1340768"/>
            <a:chExt cx="5381530" cy="4935546"/>
          </a:xfrm>
        </p:grpSpPr>
        <p:sp>
          <p:nvSpPr>
            <p:cNvPr id="10" name="Oval 9"/>
            <p:cNvSpPr/>
            <p:nvPr/>
          </p:nvSpPr>
          <p:spPr>
            <a:xfrm>
              <a:off x="2345599" y="158563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2056492" y="134076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2483151" y="14327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269180" y="178431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162195" y="172318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2024643" y="1646766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2483152" y="167733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2536537" y="1810797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2466519" y="140177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1853376" y="161080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1867311" y="145751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2591935" y="152719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3502210" y="345293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3213103" y="320806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3639762" y="33000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3425792" y="365161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3318806" y="359048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3181254" y="3514066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3639764" y="354463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3609196" y="342236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3693148" y="3678097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3009987" y="347810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023922" y="332481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1230792" y="345293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941685" y="320806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1368344" y="33000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154374" y="365161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1047388" y="359048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909836" y="3514066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1337778" y="342236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1421730" y="3678097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351713" y="326907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477128" y="339449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1491063" y="324120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" name="Oval 2"/>
            <p:cNvSpPr/>
            <p:nvPr/>
          </p:nvSpPr>
          <p:spPr>
            <a:xfrm>
              <a:off x="2840543" y="2092410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1737415" y="3926445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3943667" y="3926445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accent4"/>
                </a:gs>
                <a:gs pos="100000">
                  <a:schemeClr val="accent4">
                    <a:lumMod val="70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7215492" y="2601553"/>
            <a:ext cx="3796304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1218987"/>
            <a:r>
              <a:rPr lang="en-US" sz="1400" kern="0" dirty="0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 This is a sample text. Insert your desired text here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206101" y="1961540"/>
            <a:ext cx="3805978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3200" b="1">
                <a:solidFill>
                  <a:srgbClr val="FF8B00"/>
                </a:solidFill>
                <a:latin typeface="Calibri"/>
              </a:rPr>
              <a:t>STEP 2</a:t>
            </a:r>
            <a:endParaRPr lang="en-IN" sz="3200" b="1" dirty="0">
              <a:solidFill>
                <a:srgbClr val="FF8B00"/>
              </a:solidFill>
              <a:latin typeface="Calibri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6816080" y="1603130"/>
            <a:ext cx="4196282" cy="3229807"/>
            <a:chOff x="8640509" y="1147120"/>
            <a:chExt cx="2752921" cy="1518025"/>
          </a:xfrm>
        </p:grpSpPr>
        <p:cxnSp>
          <p:nvCxnSpPr>
            <p:cNvPr id="71" name="Straight Connector 70"/>
            <p:cNvCxnSpPr/>
            <p:nvPr/>
          </p:nvCxnSpPr>
          <p:spPr>
            <a:xfrm>
              <a:off x="8640509" y="1147120"/>
              <a:ext cx="0" cy="1518025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8640509" y="1147120"/>
              <a:ext cx="2752921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68614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9000">
              <a:schemeClr val="accent1"/>
            </a:gs>
            <a:gs pos="100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3 Step Diagram Design</a:t>
            </a:r>
            <a:endParaRPr lang="en-IN" dirty="0">
              <a:solidFill>
                <a:schemeClr val="bg1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911424" y="1340768"/>
            <a:ext cx="5381530" cy="4935546"/>
            <a:chOff x="909836" y="1340768"/>
            <a:chExt cx="5381530" cy="4935546"/>
          </a:xfrm>
        </p:grpSpPr>
        <p:sp>
          <p:nvSpPr>
            <p:cNvPr id="10" name="Oval 9"/>
            <p:cNvSpPr/>
            <p:nvPr/>
          </p:nvSpPr>
          <p:spPr>
            <a:xfrm>
              <a:off x="2345599" y="158563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2056492" y="134076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2483151" y="14327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269180" y="178431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162195" y="172318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2024643" y="1646766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2483152" y="167733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2536537" y="1810797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2466519" y="140177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1853376" y="161080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1867311" y="145751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2591935" y="152719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3502210" y="345293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3213103" y="320806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3639762" y="33000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3425792" y="365161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3318806" y="359048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3181254" y="3514066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3639764" y="354463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3609196" y="342236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3693148" y="3678097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3009987" y="347810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023922" y="332481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1230792" y="3452932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941685" y="320806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1368344" y="330009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154374" y="3651618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1047388" y="3590485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909836" y="3514066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1337778" y="342236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1421730" y="3678097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351713" y="326907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477128" y="3394494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1491063" y="3241209"/>
              <a:ext cx="2598218" cy="2598217"/>
            </a:xfrm>
            <a:prstGeom prst="ellipse">
              <a:avLst/>
            </a:pr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defTabSz="1218987"/>
              <a:endParaRPr lang="en-IN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3" name="Oval 2"/>
            <p:cNvSpPr/>
            <p:nvPr/>
          </p:nvSpPr>
          <p:spPr>
            <a:xfrm>
              <a:off x="2840543" y="2092410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</a:p>
          </p:txBody>
        </p:sp>
        <p:sp>
          <p:nvSpPr>
            <p:cNvPr id="4" name="Oval 3"/>
            <p:cNvSpPr/>
            <p:nvPr/>
          </p:nvSpPr>
          <p:spPr>
            <a:xfrm>
              <a:off x="1737415" y="3926445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accent5">
                    <a:lumMod val="87000"/>
                    <a:lumOff val="13000"/>
                  </a:schemeClr>
                </a:gs>
                <a:gs pos="100000">
                  <a:schemeClr val="accent5">
                    <a:lumMod val="90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3943667" y="3926445"/>
              <a:ext cx="1584664" cy="1584663"/>
            </a:xfrm>
            <a:prstGeom prst="ellipse">
              <a:avLst/>
            </a:prstGeom>
            <a:gradFill>
              <a:gsLst>
                <a:gs pos="100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431800" dist="152400" dir="8100000" algn="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987"/>
              <a:r>
                <a:rPr lang="en-IN" sz="200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Edit text</a:t>
              </a:r>
              <a:endParaRPr lang="en-IN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7215492" y="2601553"/>
            <a:ext cx="3796304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1218987"/>
            <a:r>
              <a:rPr lang="en-US" sz="1400" kern="0" dirty="0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 This is a sample text. Insert your desired text here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206101" y="1961540"/>
            <a:ext cx="3805978" cy="58477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1218987"/>
            <a:r>
              <a:rPr lang="en-IN" sz="3200" b="1">
                <a:solidFill>
                  <a:srgbClr val="89BF11"/>
                </a:solidFill>
                <a:latin typeface="Calibri"/>
              </a:rPr>
              <a:t>STEP 3</a:t>
            </a:r>
            <a:endParaRPr lang="en-IN" sz="3200" b="1" dirty="0">
              <a:solidFill>
                <a:srgbClr val="89BF11"/>
              </a:solidFill>
              <a:latin typeface="Calibri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6816080" y="1603130"/>
            <a:ext cx="4196282" cy="3229807"/>
            <a:chOff x="8640509" y="1147120"/>
            <a:chExt cx="2752921" cy="1518025"/>
          </a:xfrm>
        </p:grpSpPr>
        <p:cxnSp>
          <p:nvCxnSpPr>
            <p:cNvPr id="71" name="Straight Connector 70"/>
            <p:cNvCxnSpPr/>
            <p:nvPr/>
          </p:nvCxnSpPr>
          <p:spPr>
            <a:xfrm>
              <a:off x="8640509" y="1147120"/>
              <a:ext cx="0" cy="1518025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8640509" y="1147120"/>
              <a:ext cx="2752921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8275212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/>
        </p:nvSpPr>
        <p:spPr>
          <a:xfrm rot="1037435">
            <a:off x="1098346" y="2309619"/>
            <a:ext cx="7510118" cy="4016994"/>
          </a:xfrm>
          <a:prstGeom prst="ellipse">
            <a:avLst/>
          </a:prstGeom>
          <a:gradFill>
            <a:gsLst>
              <a:gs pos="29000">
                <a:schemeClr val="bg1">
                  <a:lumMod val="50000"/>
                  <a:alpha val="61000"/>
                </a:schemeClr>
              </a:gs>
              <a:gs pos="91000">
                <a:schemeClr val="bg1">
                  <a:lumMod val="50000"/>
                  <a:alpha val="0"/>
                </a:schemeClr>
              </a:gs>
            </a:gsLst>
            <a:lin ang="13200000" scaled="0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Free 3D Slides for PowerPoint</a:t>
            </a:r>
            <a:endParaRPr lang="en-US" dirty="0"/>
          </a:p>
        </p:txBody>
      </p:sp>
      <p:sp>
        <p:nvSpPr>
          <p:cNvPr id="3" name="Freeform 2"/>
          <p:cNvSpPr/>
          <p:nvPr/>
        </p:nvSpPr>
        <p:spPr>
          <a:xfrm>
            <a:off x="5435342" y="1798594"/>
            <a:ext cx="1710317" cy="1554207"/>
          </a:xfrm>
          <a:custGeom>
            <a:avLst/>
            <a:gdLst>
              <a:gd name="connsiteX0" fmla="*/ 1004983 w 2440953"/>
              <a:gd name="connsiteY0" fmla="*/ 0 h 2218205"/>
              <a:gd name="connsiteX1" fmla="*/ 1098491 w 2440953"/>
              <a:gd name="connsiteY1" fmla="*/ 41923 h 2218205"/>
              <a:gd name="connsiteX2" fmla="*/ 2428553 w 2440953"/>
              <a:gd name="connsiteY2" fmla="*/ 1972643 h 2218205"/>
              <a:gd name="connsiteX3" fmla="*/ 2440953 w 2440953"/>
              <a:gd name="connsiteY3" fmla="*/ 2218205 h 2218205"/>
              <a:gd name="connsiteX4" fmla="*/ 0 w 2440953"/>
              <a:gd name="connsiteY4" fmla="*/ 2218205 h 2218205"/>
              <a:gd name="connsiteX0" fmla="*/ 1004983 w 2441010"/>
              <a:gd name="connsiteY0" fmla="*/ 0 h 2218205"/>
              <a:gd name="connsiteX1" fmla="*/ 1098491 w 2441010"/>
              <a:gd name="connsiteY1" fmla="*/ 41923 h 2218205"/>
              <a:gd name="connsiteX2" fmla="*/ 2428553 w 2441010"/>
              <a:gd name="connsiteY2" fmla="*/ 1972643 h 2218205"/>
              <a:gd name="connsiteX3" fmla="*/ 2440953 w 2441010"/>
              <a:gd name="connsiteY3" fmla="*/ 2218205 h 2218205"/>
              <a:gd name="connsiteX4" fmla="*/ 0 w 2441010"/>
              <a:gd name="connsiteY4" fmla="*/ 2218205 h 2218205"/>
              <a:gd name="connsiteX5" fmla="*/ 1004983 w 2441010"/>
              <a:gd name="connsiteY5" fmla="*/ 0 h 221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41010" h="2218205">
                <a:moveTo>
                  <a:pt x="1004983" y="0"/>
                </a:moveTo>
                <a:lnTo>
                  <a:pt x="1098491" y="41923"/>
                </a:lnTo>
                <a:cubicBezTo>
                  <a:pt x="1824531" y="408246"/>
                  <a:pt x="2342629" y="1126564"/>
                  <a:pt x="2428553" y="1972643"/>
                </a:cubicBezTo>
                <a:cubicBezTo>
                  <a:pt x="2432686" y="2054497"/>
                  <a:pt x="2441817" y="2131355"/>
                  <a:pt x="2440953" y="2218205"/>
                </a:cubicBezTo>
                <a:lnTo>
                  <a:pt x="0" y="2218205"/>
                </a:lnTo>
                <a:lnTo>
                  <a:pt x="1004983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scene3d>
            <a:camera prst="isometricTopUp"/>
            <a:lightRig rig="soft" dir="t">
              <a:rot lat="0" lon="0" rev="4800000"/>
            </a:lightRig>
          </a:scene3d>
          <a:sp3d extrusionH="2032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3987708" y="1820401"/>
            <a:ext cx="2413577" cy="1707210"/>
          </a:xfrm>
          <a:custGeom>
            <a:avLst/>
            <a:gdLst>
              <a:gd name="connsiteX0" fmla="*/ 2440346 w 3444723"/>
              <a:gd name="connsiteY0" fmla="*/ 0 h 2436578"/>
              <a:gd name="connsiteX1" fmla="*/ 3335233 w 3444723"/>
              <a:gd name="connsiteY1" fmla="*/ 169285 h 2436578"/>
              <a:gd name="connsiteX2" fmla="*/ 3444723 w 3444723"/>
              <a:gd name="connsiteY2" fmla="*/ 218373 h 2436578"/>
              <a:gd name="connsiteX3" fmla="*/ 2439740 w 3444723"/>
              <a:gd name="connsiteY3" fmla="*/ 2436578 h 2436578"/>
              <a:gd name="connsiteX4" fmla="*/ 0 w 3444723"/>
              <a:gd name="connsiteY4" fmla="*/ 2436578 h 2436578"/>
              <a:gd name="connsiteX5" fmla="*/ 12400 w 3444723"/>
              <a:gd name="connsiteY5" fmla="*/ 2191016 h 2436578"/>
              <a:gd name="connsiteX6" fmla="*/ 2440346 w 3444723"/>
              <a:gd name="connsiteY6" fmla="*/ 0 h 243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44723" h="2436578">
                <a:moveTo>
                  <a:pt x="2440346" y="0"/>
                </a:moveTo>
                <a:cubicBezTo>
                  <a:pt x="2756255" y="0"/>
                  <a:pt x="3058145" y="60022"/>
                  <a:pt x="3335233" y="169285"/>
                </a:cubicBezTo>
                <a:lnTo>
                  <a:pt x="3444723" y="218373"/>
                </a:lnTo>
                <a:lnTo>
                  <a:pt x="2439740" y="2436578"/>
                </a:lnTo>
                <a:lnTo>
                  <a:pt x="0" y="2436578"/>
                </a:lnTo>
                <a:lnTo>
                  <a:pt x="12400" y="2191016"/>
                </a:lnTo>
                <a:cubicBezTo>
                  <a:pt x="137380" y="960355"/>
                  <a:pt x="1176712" y="0"/>
                  <a:pt x="244034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scene3d>
            <a:camera prst="isometricTopUp"/>
            <a:lightRig rig="soft" dir="t">
              <a:rot lat="0" lon="0" rev="13200000"/>
            </a:lightRig>
          </a:scene3d>
          <a:sp3d extrusionH="25400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Freeform 5"/>
          <p:cNvSpPr/>
          <p:nvPr/>
        </p:nvSpPr>
        <p:spPr>
          <a:xfrm flipV="1">
            <a:off x="6370162" y="3198240"/>
            <a:ext cx="1700327" cy="1077605"/>
          </a:xfrm>
          <a:custGeom>
            <a:avLst/>
            <a:gdLst>
              <a:gd name="connsiteX0" fmla="*/ 1874645 w 2426045"/>
              <a:gd name="connsiteY0" fmla="*/ 0 h 1537988"/>
              <a:gd name="connsiteX1" fmla="*/ 1923689 w 2426045"/>
              <a:gd name="connsiteY1" fmla="*/ 58357 h 1537988"/>
              <a:gd name="connsiteX2" fmla="*/ 2413645 w 2426045"/>
              <a:gd name="connsiteY2" fmla="*/ 1292426 h 1537988"/>
              <a:gd name="connsiteX3" fmla="*/ 2426045 w 2426045"/>
              <a:gd name="connsiteY3" fmla="*/ 1537988 h 1537988"/>
              <a:gd name="connsiteX4" fmla="*/ 0 w 2426045"/>
              <a:gd name="connsiteY4" fmla="*/ 1537988 h 1537988"/>
              <a:gd name="connsiteX0" fmla="*/ 1874645 w 2426045"/>
              <a:gd name="connsiteY0" fmla="*/ 0 h 1537988"/>
              <a:gd name="connsiteX1" fmla="*/ 1923689 w 2426045"/>
              <a:gd name="connsiteY1" fmla="*/ 58357 h 1537988"/>
              <a:gd name="connsiteX2" fmla="*/ 2413645 w 2426045"/>
              <a:gd name="connsiteY2" fmla="*/ 1292426 h 1537988"/>
              <a:gd name="connsiteX3" fmla="*/ 2426045 w 2426045"/>
              <a:gd name="connsiteY3" fmla="*/ 1537988 h 1537988"/>
              <a:gd name="connsiteX4" fmla="*/ 0 w 2426045"/>
              <a:gd name="connsiteY4" fmla="*/ 1537988 h 1537988"/>
              <a:gd name="connsiteX5" fmla="*/ 1874645 w 2426045"/>
              <a:gd name="connsiteY5" fmla="*/ 0 h 1537988"/>
              <a:gd name="connsiteX0" fmla="*/ 1874645 w 2426753"/>
              <a:gd name="connsiteY0" fmla="*/ 0 h 1537988"/>
              <a:gd name="connsiteX1" fmla="*/ 1923689 w 2426753"/>
              <a:gd name="connsiteY1" fmla="*/ 58357 h 1537988"/>
              <a:gd name="connsiteX2" fmla="*/ 2413645 w 2426753"/>
              <a:gd name="connsiteY2" fmla="*/ 1292426 h 1537988"/>
              <a:gd name="connsiteX3" fmla="*/ 2426045 w 2426753"/>
              <a:gd name="connsiteY3" fmla="*/ 1537988 h 1537988"/>
              <a:gd name="connsiteX4" fmla="*/ 0 w 2426753"/>
              <a:gd name="connsiteY4" fmla="*/ 1537988 h 1537988"/>
              <a:gd name="connsiteX5" fmla="*/ 1874645 w 2426753"/>
              <a:gd name="connsiteY5" fmla="*/ 0 h 1537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26753" h="1537988">
                <a:moveTo>
                  <a:pt x="1874645" y="0"/>
                </a:moveTo>
                <a:lnTo>
                  <a:pt x="1923689" y="58357"/>
                </a:lnTo>
                <a:cubicBezTo>
                  <a:pt x="2191329" y="407442"/>
                  <a:pt x="2366777" y="830928"/>
                  <a:pt x="2413645" y="1292426"/>
                </a:cubicBezTo>
                <a:cubicBezTo>
                  <a:pt x="2417778" y="1374280"/>
                  <a:pt x="2429772" y="1456134"/>
                  <a:pt x="2426045" y="1537988"/>
                </a:cubicBezTo>
                <a:lnTo>
                  <a:pt x="0" y="1537988"/>
                </a:lnTo>
                <a:lnTo>
                  <a:pt x="187464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scene3d>
            <a:camera prst="isometricTopUp"/>
            <a:lightRig rig="soft" dir="t">
              <a:rot lat="0" lon="0" rev="7800000"/>
            </a:lightRig>
          </a:scene3d>
          <a:sp3d extrusionH="1270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Freeform 6"/>
          <p:cNvSpPr/>
          <p:nvPr/>
        </p:nvSpPr>
        <p:spPr>
          <a:xfrm flipV="1">
            <a:off x="5170933" y="3986790"/>
            <a:ext cx="3033360" cy="1707210"/>
          </a:xfrm>
          <a:custGeom>
            <a:avLst/>
            <a:gdLst>
              <a:gd name="connsiteX0" fmla="*/ 2440346 w 4329293"/>
              <a:gd name="connsiteY0" fmla="*/ 0 h 2436578"/>
              <a:gd name="connsiteX1" fmla="*/ 4237003 w 4329293"/>
              <a:gd name="connsiteY1" fmla="*/ 788773 h 2436578"/>
              <a:gd name="connsiteX2" fmla="*/ 4329293 w 4329293"/>
              <a:gd name="connsiteY2" fmla="*/ 898590 h 2436578"/>
              <a:gd name="connsiteX3" fmla="*/ 2454648 w 4329293"/>
              <a:gd name="connsiteY3" fmla="*/ 2436578 h 2436578"/>
              <a:gd name="connsiteX4" fmla="*/ 0 w 4329293"/>
              <a:gd name="connsiteY4" fmla="*/ 2436578 h 2436578"/>
              <a:gd name="connsiteX5" fmla="*/ 12400 w 4329293"/>
              <a:gd name="connsiteY5" fmla="*/ 2191016 h 2436578"/>
              <a:gd name="connsiteX6" fmla="*/ 2440346 w 4329293"/>
              <a:gd name="connsiteY6" fmla="*/ 0 h 243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9293" h="2436578">
                <a:moveTo>
                  <a:pt x="2440346" y="0"/>
                </a:moveTo>
                <a:cubicBezTo>
                  <a:pt x="3151141" y="0"/>
                  <a:pt x="3790964" y="303862"/>
                  <a:pt x="4237003" y="788773"/>
                </a:cubicBezTo>
                <a:lnTo>
                  <a:pt x="4329293" y="898590"/>
                </a:lnTo>
                <a:lnTo>
                  <a:pt x="2454648" y="2436578"/>
                </a:lnTo>
                <a:lnTo>
                  <a:pt x="0" y="2436578"/>
                </a:lnTo>
                <a:lnTo>
                  <a:pt x="12400" y="2191016"/>
                </a:lnTo>
                <a:cubicBezTo>
                  <a:pt x="137380" y="960355"/>
                  <a:pt x="1176712" y="0"/>
                  <a:pt x="244034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scene3d>
            <a:camera prst="isometricTopUp"/>
            <a:lightRig rig="soft" dir="t">
              <a:rot lat="0" lon="0" rev="8400000"/>
            </a:lightRig>
          </a:scene3d>
          <a:sp3d extrusionH="635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335040" y="4679005"/>
            <a:ext cx="322782" cy="322780"/>
            <a:chOff x="7103221" y="4843294"/>
            <a:chExt cx="507008" cy="507008"/>
          </a:xfrm>
          <a:solidFill>
            <a:schemeClr val="tx1">
              <a:lumMod val="75000"/>
              <a:lumOff val="25000"/>
            </a:schemeClr>
          </a:solidFill>
          <a:effectLst/>
          <a:scene3d>
            <a:camera prst="orthographicFront"/>
            <a:lightRig rig="threePt" dir="t"/>
          </a:scene3d>
        </p:grpSpPr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7103221" y="5304708"/>
              <a:ext cx="507008" cy="45594"/>
            </a:xfrm>
            <a:custGeom>
              <a:avLst/>
              <a:gdLst>
                <a:gd name="T0" fmla="*/ 25 w 556"/>
                <a:gd name="T1" fmla="*/ 0 h 50"/>
                <a:gd name="T2" fmla="*/ 530 w 556"/>
                <a:gd name="T3" fmla="*/ 0 h 50"/>
                <a:gd name="T4" fmla="*/ 543 w 556"/>
                <a:gd name="T5" fmla="*/ 3 h 50"/>
                <a:gd name="T6" fmla="*/ 552 w 556"/>
                <a:gd name="T7" fmla="*/ 12 h 50"/>
                <a:gd name="T8" fmla="*/ 556 w 556"/>
                <a:gd name="T9" fmla="*/ 25 h 50"/>
                <a:gd name="T10" fmla="*/ 552 w 556"/>
                <a:gd name="T11" fmla="*/ 38 h 50"/>
                <a:gd name="T12" fmla="*/ 543 w 556"/>
                <a:gd name="T13" fmla="*/ 47 h 50"/>
                <a:gd name="T14" fmla="*/ 530 w 556"/>
                <a:gd name="T15" fmla="*/ 50 h 50"/>
                <a:gd name="T16" fmla="*/ 25 w 556"/>
                <a:gd name="T17" fmla="*/ 50 h 50"/>
                <a:gd name="T18" fmla="*/ 12 w 556"/>
                <a:gd name="T19" fmla="*/ 47 h 50"/>
                <a:gd name="T20" fmla="*/ 3 w 556"/>
                <a:gd name="T21" fmla="*/ 38 h 50"/>
                <a:gd name="T22" fmla="*/ 0 w 556"/>
                <a:gd name="T23" fmla="*/ 25 h 50"/>
                <a:gd name="T24" fmla="*/ 3 w 556"/>
                <a:gd name="T25" fmla="*/ 12 h 50"/>
                <a:gd name="T26" fmla="*/ 12 w 556"/>
                <a:gd name="T27" fmla="*/ 3 h 50"/>
                <a:gd name="T28" fmla="*/ 25 w 556"/>
                <a:gd name="T2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56" h="50">
                  <a:moveTo>
                    <a:pt x="25" y="0"/>
                  </a:moveTo>
                  <a:lnTo>
                    <a:pt x="530" y="0"/>
                  </a:lnTo>
                  <a:lnTo>
                    <a:pt x="543" y="3"/>
                  </a:lnTo>
                  <a:lnTo>
                    <a:pt x="552" y="12"/>
                  </a:lnTo>
                  <a:lnTo>
                    <a:pt x="556" y="25"/>
                  </a:lnTo>
                  <a:lnTo>
                    <a:pt x="552" y="38"/>
                  </a:lnTo>
                  <a:lnTo>
                    <a:pt x="543" y="47"/>
                  </a:lnTo>
                  <a:lnTo>
                    <a:pt x="530" y="50"/>
                  </a:lnTo>
                  <a:lnTo>
                    <a:pt x="25" y="50"/>
                  </a:lnTo>
                  <a:lnTo>
                    <a:pt x="12" y="47"/>
                  </a:lnTo>
                  <a:lnTo>
                    <a:pt x="3" y="38"/>
                  </a:lnTo>
                  <a:lnTo>
                    <a:pt x="0" y="25"/>
                  </a:lnTo>
                  <a:lnTo>
                    <a:pt x="3" y="12"/>
                  </a:lnTo>
                  <a:lnTo>
                    <a:pt x="12" y="3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7131490" y="5014728"/>
              <a:ext cx="449560" cy="275389"/>
            </a:xfrm>
            <a:custGeom>
              <a:avLst/>
              <a:gdLst>
                <a:gd name="T0" fmla="*/ 335 w 493"/>
                <a:gd name="T1" fmla="*/ 25 h 302"/>
                <a:gd name="T2" fmla="*/ 335 w 493"/>
                <a:gd name="T3" fmla="*/ 252 h 302"/>
                <a:gd name="T4" fmla="*/ 411 w 493"/>
                <a:gd name="T5" fmla="*/ 252 h 302"/>
                <a:gd name="T6" fmla="*/ 411 w 493"/>
                <a:gd name="T7" fmla="*/ 25 h 302"/>
                <a:gd name="T8" fmla="*/ 335 w 493"/>
                <a:gd name="T9" fmla="*/ 25 h 302"/>
                <a:gd name="T10" fmla="*/ 208 w 493"/>
                <a:gd name="T11" fmla="*/ 25 h 302"/>
                <a:gd name="T12" fmla="*/ 208 w 493"/>
                <a:gd name="T13" fmla="*/ 252 h 302"/>
                <a:gd name="T14" fmla="*/ 285 w 493"/>
                <a:gd name="T15" fmla="*/ 252 h 302"/>
                <a:gd name="T16" fmla="*/ 285 w 493"/>
                <a:gd name="T17" fmla="*/ 25 h 302"/>
                <a:gd name="T18" fmla="*/ 208 w 493"/>
                <a:gd name="T19" fmla="*/ 25 h 302"/>
                <a:gd name="T20" fmla="*/ 82 w 493"/>
                <a:gd name="T21" fmla="*/ 25 h 302"/>
                <a:gd name="T22" fmla="*/ 82 w 493"/>
                <a:gd name="T23" fmla="*/ 252 h 302"/>
                <a:gd name="T24" fmla="*/ 159 w 493"/>
                <a:gd name="T25" fmla="*/ 252 h 302"/>
                <a:gd name="T26" fmla="*/ 159 w 493"/>
                <a:gd name="T27" fmla="*/ 25 h 302"/>
                <a:gd name="T28" fmla="*/ 82 w 493"/>
                <a:gd name="T29" fmla="*/ 25 h 302"/>
                <a:gd name="T30" fmla="*/ 25 w 493"/>
                <a:gd name="T31" fmla="*/ 0 h 302"/>
                <a:gd name="T32" fmla="*/ 468 w 493"/>
                <a:gd name="T33" fmla="*/ 0 h 302"/>
                <a:gd name="T34" fmla="*/ 473 w 493"/>
                <a:gd name="T35" fmla="*/ 0 h 302"/>
                <a:gd name="T36" fmla="*/ 477 w 493"/>
                <a:gd name="T37" fmla="*/ 3 h 302"/>
                <a:gd name="T38" fmla="*/ 480 w 493"/>
                <a:gd name="T39" fmla="*/ 7 h 302"/>
                <a:gd name="T40" fmla="*/ 480 w 493"/>
                <a:gd name="T41" fmla="*/ 12 h 302"/>
                <a:gd name="T42" fmla="*/ 480 w 493"/>
                <a:gd name="T43" fmla="*/ 18 h 302"/>
                <a:gd name="T44" fmla="*/ 477 w 493"/>
                <a:gd name="T45" fmla="*/ 20 h 302"/>
                <a:gd name="T46" fmla="*/ 473 w 493"/>
                <a:gd name="T47" fmla="*/ 23 h 302"/>
                <a:gd name="T48" fmla="*/ 468 w 493"/>
                <a:gd name="T49" fmla="*/ 25 h 302"/>
                <a:gd name="T50" fmla="*/ 461 w 493"/>
                <a:gd name="T51" fmla="*/ 25 h 302"/>
                <a:gd name="T52" fmla="*/ 461 w 493"/>
                <a:gd name="T53" fmla="*/ 252 h 302"/>
                <a:gd name="T54" fmla="*/ 468 w 493"/>
                <a:gd name="T55" fmla="*/ 252 h 302"/>
                <a:gd name="T56" fmla="*/ 480 w 493"/>
                <a:gd name="T57" fmla="*/ 255 h 302"/>
                <a:gd name="T58" fmla="*/ 490 w 493"/>
                <a:gd name="T59" fmla="*/ 264 h 302"/>
                <a:gd name="T60" fmla="*/ 493 w 493"/>
                <a:gd name="T61" fmla="*/ 277 h 302"/>
                <a:gd name="T62" fmla="*/ 490 w 493"/>
                <a:gd name="T63" fmla="*/ 290 h 302"/>
                <a:gd name="T64" fmla="*/ 480 w 493"/>
                <a:gd name="T65" fmla="*/ 299 h 302"/>
                <a:gd name="T66" fmla="*/ 468 w 493"/>
                <a:gd name="T67" fmla="*/ 302 h 302"/>
                <a:gd name="T68" fmla="*/ 25 w 493"/>
                <a:gd name="T69" fmla="*/ 302 h 302"/>
                <a:gd name="T70" fmla="*/ 13 w 493"/>
                <a:gd name="T71" fmla="*/ 299 h 302"/>
                <a:gd name="T72" fmla="*/ 4 w 493"/>
                <a:gd name="T73" fmla="*/ 290 h 302"/>
                <a:gd name="T74" fmla="*/ 0 w 493"/>
                <a:gd name="T75" fmla="*/ 277 h 302"/>
                <a:gd name="T76" fmla="*/ 4 w 493"/>
                <a:gd name="T77" fmla="*/ 264 h 302"/>
                <a:gd name="T78" fmla="*/ 13 w 493"/>
                <a:gd name="T79" fmla="*/ 255 h 302"/>
                <a:gd name="T80" fmla="*/ 25 w 493"/>
                <a:gd name="T81" fmla="*/ 252 h 302"/>
                <a:gd name="T82" fmla="*/ 32 w 493"/>
                <a:gd name="T83" fmla="*/ 252 h 302"/>
                <a:gd name="T84" fmla="*/ 32 w 493"/>
                <a:gd name="T85" fmla="*/ 25 h 302"/>
                <a:gd name="T86" fmla="*/ 25 w 493"/>
                <a:gd name="T87" fmla="*/ 25 h 302"/>
                <a:gd name="T88" fmla="*/ 21 w 493"/>
                <a:gd name="T89" fmla="*/ 23 h 302"/>
                <a:gd name="T90" fmla="*/ 16 w 493"/>
                <a:gd name="T91" fmla="*/ 20 h 302"/>
                <a:gd name="T92" fmla="*/ 15 w 493"/>
                <a:gd name="T93" fmla="*/ 18 h 302"/>
                <a:gd name="T94" fmla="*/ 13 w 493"/>
                <a:gd name="T95" fmla="*/ 12 h 302"/>
                <a:gd name="T96" fmla="*/ 15 w 493"/>
                <a:gd name="T97" fmla="*/ 7 h 302"/>
                <a:gd name="T98" fmla="*/ 16 w 493"/>
                <a:gd name="T99" fmla="*/ 3 h 302"/>
                <a:gd name="T100" fmla="*/ 21 w 493"/>
                <a:gd name="T101" fmla="*/ 0 h 302"/>
                <a:gd name="T102" fmla="*/ 25 w 493"/>
                <a:gd name="T10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93" h="302">
                  <a:moveTo>
                    <a:pt x="335" y="25"/>
                  </a:moveTo>
                  <a:lnTo>
                    <a:pt x="335" y="252"/>
                  </a:lnTo>
                  <a:lnTo>
                    <a:pt x="411" y="252"/>
                  </a:lnTo>
                  <a:lnTo>
                    <a:pt x="411" y="25"/>
                  </a:lnTo>
                  <a:lnTo>
                    <a:pt x="335" y="25"/>
                  </a:lnTo>
                  <a:close/>
                  <a:moveTo>
                    <a:pt x="208" y="25"/>
                  </a:moveTo>
                  <a:lnTo>
                    <a:pt x="208" y="252"/>
                  </a:lnTo>
                  <a:lnTo>
                    <a:pt x="285" y="252"/>
                  </a:lnTo>
                  <a:lnTo>
                    <a:pt x="285" y="25"/>
                  </a:lnTo>
                  <a:lnTo>
                    <a:pt x="208" y="25"/>
                  </a:lnTo>
                  <a:close/>
                  <a:moveTo>
                    <a:pt x="82" y="25"/>
                  </a:moveTo>
                  <a:lnTo>
                    <a:pt x="82" y="252"/>
                  </a:lnTo>
                  <a:lnTo>
                    <a:pt x="159" y="252"/>
                  </a:lnTo>
                  <a:lnTo>
                    <a:pt x="159" y="25"/>
                  </a:lnTo>
                  <a:lnTo>
                    <a:pt x="82" y="25"/>
                  </a:lnTo>
                  <a:close/>
                  <a:moveTo>
                    <a:pt x="25" y="0"/>
                  </a:moveTo>
                  <a:lnTo>
                    <a:pt x="468" y="0"/>
                  </a:lnTo>
                  <a:lnTo>
                    <a:pt x="473" y="0"/>
                  </a:lnTo>
                  <a:lnTo>
                    <a:pt x="477" y="3"/>
                  </a:lnTo>
                  <a:lnTo>
                    <a:pt x="480" y="7"/>
                  </a:lnTo>
                  <a:lnTo>
                    <a:pt x="480" y="12"/>
                  </a:lnTo>
                  <a:lnTo>
                    <a:pt x="480" y="18"/>
                  </a:lnTo>
                  <a:lnTo>
                    <a:pt x="477" y="20"/>
                  </a:lnTo>
                  <a:lnTo>
                    <a:pt x="473" y="23"/>
                  </a:lnTo>
                  <a:lnTo>
                    <a:pt x="468" y="25"/>
                  </a:lnTo>
                  <a:lnTo>
                    <a:pt x="461" y="25"/>
                  </a:lnTo>
                  <a:lnTo>
                    <a:pt x="461" y="252"/>
                  </a:lnTo>
                  <a:lnTo>
                    <a:pt x="468" y="252"/>
                  </a:lnTo>
                  <a:lnTo>
                    <a:pt x="480" y="255"/>
                  </a:lnTo>
                  <a:lnTo>
                    <a:pt x="490" y="264"/>
                  </a:lnTo>
                  <a:lnTo>
                    <a:pt x="493" y="277"/>
                  </a:lnTo>
                  <a:lnTo>
                    <a:pt x="490" y="290"/>
                  </a:lnTo>
                  <a:lnTo>
                    <a:pt x="480" y="299"/>
                  </a:lnTo>
                  <a:lnTo>
                    <a:pt x="468" y="302"/>
                  </a:lnTo>
                  <a:lnTo>
                    <a:pt x="25" y="302"/>
                  </a:lnTo>
                  <a:lnTo>
                    <a:pt x="13" y="299"/>
                  </a:lnTo>
                  <a:lnTo>
                    <a:pt x="4" y="290"/>
                  </a:lnTo>
                  <a:lnTo>
                    <a:pt x="0" y="277"/>
                  </a:lnTo>
                  <a:lnTo>
                    <a:pt x="4" y="264"/>
                  </a:lnTo>
                  <a:lnTo>
                    <a:pt x="13" y="255"/>
                  </a:lnTo>
                  <a:lnTo>
                    <a:pt x="25" y="252"/>
                  </a:lnTo>
                  <a:lnTo>
                    <a:pt x="32" y="252"/>
                  </a:lnTo>
                  <a:lnTo>
                    <a:pt x="32" y="25"/>
                  </a:lnTo>
                  <a:lnTo>
                    <a:pt x="25" y="25"/>
                  </a:lnTo>
                  <a:lnTo>
                    <a:pt x="21" y="23"/>
                  </a:lnTo>
                  <a:lnTo>
                    <a:pt x="16" y="20"/>
                  </a:lnTo>
                  <a:lnTo>
                    <a:pt x="15" y="18"/>
                  </a:lnTo>
                  <a:lnTo>
                    <a:pt x="13" y="12"/>
                  </a:lnTo>
                  <a:lnTo>
                    <a:pt x="15" y="7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7103221" y="4843294"/>
              <a:ext cx="507008" cy="149549"/>
            </a:xfrm>
            <a:custGeom>
              <a:avLst/>
              <a:gdLst>
                <a:gd name="T0" fmla="*/ 282 w 556"/>
                <a:gd name="T1" fmla="*/ 0 h 164"/>
                <a:gd name="T2" fmla="*/ 288 w 556"/>
                <a:gd name="T3" fmla="*/ 3 h 164"/>
                <a:gd name="T4" fmla="*/ 539 w 556"/>
                <a:gd name="T5" fmla="*/ 116 h 164"/>
                <a:gd name="T6" fmla="*/ 548 w 556"/>
                <a:gd name="T7" fmla="*/ 121 h 164"/>
                <a:gd name="T8" fmla="*/ 553 w 556"/>
                <a:gd name="T9" fmla="*/ 129 h 164"/>
                <a:gd name="T10" fmla="*/ 556 w 556"/>
                <a:gd name="T11" fmla="*/ 140 h 164"/>
                <a:gd name="T12" fmla="*/ 552 w 556"/>
                <a:gd name="T13" fmla="*/ 153 h 164"/>
                <a:gd name="T14" fmla="*/ 543 w 556"/>
                <a:gd name="T15" fmla="*/ 162 h 164"/>
                <a:gd name="T16" fmla="*/ 530 w 556"/>
                <a:gd name="T17" fmla="*/ 164 h 164"/>
                <a:gd name="T18" fmla="*/ 25 w 556"/>
                <a:gd name="T19" fmla="*/ 164 h 164"/>
                <a:gd name="T20" fmla="*/ 13 w 556"/>
                <a:gd name="T21" fmla="*/ 162 h 164"/>
                <a:gd name="T22" fmla="*/ 5 w 556"/>
                <a:gd name="T23" fmla="*/ 156 h 164"/>
                <a:gd name="T24" fmla="*/ 0 w 556"/>
                <a:gd name="T25" fmla="*/ 145 h 164"/>
                <a:gd name="T26" fmla="*/ 0 w 556"/>
                <a:gd name="T27" fmla="*/ 134 h 164"/>
                <a:gd name="T28" fmla="*/ 6 w 556"/>
                <a:gd name="T29" fmla="*/ 123 h 164"/>
                <a:gd name="T30" fmla="*/ 15 w 556"/>
                <a:gd name="T31" fmla="*/ 116 h 164"/>
                <a:gd name="T32" fmla="*/ 267 w 556"/>
                <a:gd name="T33" fmla="*/ 3 h 164"/>
                <a:gd name="T34" fmla="*/ 275 w 556"/>
                <a:gd name="T35" fmla="*/ 0 h 164"/>
                <a:gd name="T36" fmla="*/ 282 w 556"/>
                <a:gd name="T37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6" h="164">
                  <a:moveTo>
                    <a:pt x="282" y="0"/>
                  </a:moveTo>
                  <a:lnTo>
                    <a:pt x="288" y="3"/>
                  </a:lnTo>
                  <a:lnTo>
                    <a:pt x="539" y="116"/>
                  </a:lnTo>
                  <a:lnTo>
                    <a:pt x="548" y="121"/>
                  </a:lnTo>
                  <a:lnTo>
                    <a:pt x="553" y="129"/>
                  </a:lnTo>
                  <a:lnTo>
                    <a:pt x="556" y="140"/>
                  </a:lnTo>
                  <a:lnTo>
                    <a:pt x="552" y="153"/>
                  </a:lnTo>
                  <a:lnTo>
                    <a:pt x="543" y="162"/>
                  </a:lnTo>
                  <a:lnTo>
                    <a:pt x="530" y="164"/>
                  </a:lnTo>
                  <a:lnTo>
                    <a:pt x="25" y="164"/>
                  </a:lnTo>
                  <a:lnTo>
                    <a:pt x="13" y="162"/>
                  </a:lnTo>
                  <a:lnTo>
                    <a:pt x="5" y="156"/>
                  </a:lnTo>
                  <a:lnTo>
                    <a:pt x="0" y="145"/>
                  </a:lnTo>
                  <a:lnTo>
                    <a:pt x="0" y="134"/>
                  </a:lnTo>
                  <a:lnTo>
                    <a:pt x="6" y="123"/>
                  </a:lnTo>
                  <a:lnTo>
                    <a:pt x="15" y="116"/>
                  </a:lnTo>
                  <a:lnTo>
                    <a:pt x="267" y="3"/>
                  </a:lnTo>
                  <a:lnTo>
                    <a:pt x="275" y="0"/>
                  </a:lnTo>
                  <a:lnTo>
                    <a:pt x="2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271406" y="2501294"/>
            <a:ext cx="358776" cy="345424"/>
            <a:chOff x="4497105" y="3508745"/>
            <a:chExt cx="563546" cy="542574"/>
          </a:xfrm>
          <a:solidFill>
            <a:schemeClr val="bg1"/>
          </a:solidFill>
          <a:effectLst/>
          <a:scene3d>
            <a:camera prst="orthographicFront"/>
            <a:lightRig rig="threePt" dir="t"/>
          </a:scene3d>
        </p:grpSpPr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4685866" y="3997517"/>
              <a:ext cx="185113" cy="53802"/>
            </a:xfrm>
            <a:custGeom>
              <a:avLst/>
              <a:gdLst>
                <a:gd name="T0" fmla="*/ 172 w 203"/>
                <a:gd name="T1" fmla="*/ 0 h 59"/>
                <a:gd name="T2" fmla="*/ 185 w 203"/>
                <a:gd name="T3" fmla="*/ 21 h 59"/>
                <a:gd name="T4" fmla="*/ 203 w 203"/>
                <a:gd name="T5" fmla="*/ 38 h 59"/>
                <a:gd name="T6" fmla="*/ 172 w 203"/>
                <a:gd name="T7" fmla="*/ 50 h 59"/>
                <a:gd name="T8" fmla="*/ 137 w 203"/>
                <a:gd name="T9" fmla="*/ 56 h 59"/>
                <a:gd name="T10" fmla="*/ 101 w 203"/>
                <a:gd name="T11" fmla="*/ 59 h 59"/>
                <a:gd name="T12" fmla="*/ 66 w 203"/>
                <a:gd name="T13" fmla="*/ 56 h 59"/>
                <a:gd name="T14" fmla="*/ 32 w 203"/>
                <a:gd name="T15" fmla="*/ 50 h 59"/>
                <a:gd name="T16" fmla="*/ 0 w 203"/>
                <a:gd name="T17" fmla="*/ 38 h 59"/>
                <a:gd name="T18" fmla="*/ 18 w 203"/>
                <a:gd name="T19" fmla="*/ 21 h 59"/>
                <a:gd name="T20" fmla="*/ 32 w 203"/>
                <a:gd name="T21" fmla="*/ 0 h 59"/>
                <a:gd name="T22" fmla="*/ 66 w 203"/>
                <a:gd name="T23" fmla="*/ 9 h 59"/>
                <a:gd name="T24" fmla="*/ 101 w 203"/>
                <a:gd name="T25" fmla="*/ 12 h 59"/>
                <a:gd name="T26" fmla="*/ 138 w 203"/>
                <a:gd name="T27" fmla="*/ 9 h 59"/>
                <a:gd name="T28" fmla="*/ 172 w 203"/>
                <a:gd name="T2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3" h="59">
                  <a:moveTo>
                    <a:pt x="172" y="0"/>
                  </a:moveTo>
                  <a:lnTo>
                    <a:pt x="185" y="21"/>
                  </a:lnTo>
                  <a:lnTo>
                    <a:pt x="203" y="38"/>
                  </a:lnTo>
                  <a:lnTo>
                    <a:pt x="172" y="50"/>
                  </a:lnTo>
                  <a:lnTo>
                    <a:pt x="137" y="56"/>
                  </a:lnTo>
                  <a:lnTo>
                    <a:pt x="101" y="59"/>
                  </a:lnTo>
                  <a:lnTo>
                    <a:pt x="66" y="56"/>
                  </a:lnTo>
                  <a:lnTo>
                    <a:pt x="32" y="50"/>
                  </a:lnTo>
                  <a:lnTo>
                    <a:pt x="0" y="38"/>
                  </a:lnTo>
                  <a:lnTo>
                    <a:pt x="18" y="21"/>
                  </a:lnTo>
                  <a:lnTo>
                    <a:pt x="32" y="0"/>
                  </a:lnTo>
                  <a:lnTo>
                    <a:pt x="66" y="9"/>
                  </a:lnTo>
                  <a:lnTo>
                    <a:pt x="101" y="12"/>
                  </a:lnTo>
                  <a:lnTo>
                    <a:pt x="138" y="9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Freeform 16"/>
            <p:cNvSpPr>
              <a:spLocks/>
            </p:cNvSpPr>
            <p:nvPr/>
          </p:nvSpPr>
          <p:spPr bwMode="auto">
            <a:xfrm>
              <a:off x="4547259" y="3631850"/>
              <a:ext cx="107603" cy="159581"/>
            </a:xfrm>
            <a:custGeom>
              <a:avLst/>
              <a:gdLst>
                <a:gd name="T0" fmla="*/ 101 w 118"/>
                <a:gd name="T1" fmla="*/ 0 h 175"/>
                <a:gd name="T2" fmla="*/ 108 w 118"/>
                <a:gd name="T3" fmla="*/ 25 h 175"/>
                <a:gd name="T4" fmla="*/ 118 w 118"/>
                <a:gd name="T5" fmla="*/ 47 h 175"/>
                <a:gd name="T6" fmla="*/ 93 w 118"/>
                <a:gd name="T7" fmla="*/ 71 h 175"/>
                <a:gd name="T8" fmla="*/ 73 w 118"/>
                <a:gd name="T9" fmla="*/ 99 h 175"/>
                <a:gd name="T10" fmla="*/ 58 w 118"/>
                <a:gd name="T11" fmla="*/ 132 h 175"/>
                <a:gd name="T12" fmla="*/ 48 w 118"/>
                <a:gd name="T13" fmla="*/ 167 h 175"/>
                <a:gd name="T14" fmla="*/ 25 w 118"/>
                <a:gd name="T15" fmla="*/ 168 h 175"/>
                <a:gd name="T16" fmla="*/ 0 w 118"/>
                <a:gd name="T17" fmla="*/ 175 h 175"/>
                <a:gd name="T18" fmla="*/ 8 w 118"/>
                <a:gd name="T19" fmla="*/ 133 h 175"/>
                <a:gd name="T20" fmla="*/ 23 w 118"/>
                <a:gd name="T21" fmla="*/ 95 h 175"/>
                <a:gd name="T22" fmla="*/ 45 w 118"/>
                <a:gd name="T23" fmla="*/ 58 h 175"/>
                <a:gd name="T24" fmla="*/ 70 w 118"/>
                <a:gd name="T25" fmla="*/ 27 h 175"/>
                <a:gd name="T26" fmla="*/ 101 w 118"/>
                <a:gd name="T2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175">
                  <a:moveTo>
                    <a:pt x="101" y="0"/>
                  </a:moveTo>
                  <a:lnTo>
                    <a:pt x="108" y="25"/>
                  </a:lnTo>
                  <a:lnTo>
                    <a:pt x="118" y="47"/>
                  </a:lnTo>
                  <a:lnTo>
                    <a:pt x="93" y="71"/>
                  </a:lnTo>
                  <a:lnTo>
                    <a:pt x="73" y="99"/>
                  </a:lnTo>
                  <a:lnTo>
                    <a:pt x="58" y="132"/>
                  </a:lnTo>
                  <a:lnTo>
                    <a:pt x="48" y="167"/>
                  </a:lnTo>
                  <a:lnTo>
                    <a:pt x="25" y="168"/>
                  </a:lnTo>
                  <a:lnTo>
                    <a:pt x="0" y="175"/>
                  </a:lnTo>
                  <a:lnTo>
                    <a:pt x="8" y="133"/>
                  </a:lnTo>
                  <a:lnTo>
                    <a:pt x="23" y="95"/>
                  </a:lnTo>
                  <a:lnTo>
                    <a:pt x="45" y="58"/>
                  </a:lnTo>
                  <a:lnTo>
                    <a:pt x="70" y="27"/>
                  </a:lnTo>
                  <a:lnTo>
                    <a:pt x="1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Freeform 17"/>
            <p:cNvSpPr>
              <a:spLocks/>
            </p:cNvSpPr>
            <p:nvPr/>
          </p:nvSpPr>
          <p:spPr bwMode="auto">
            <a:xfrm>
              <a:off x="4902895" y="3631850"/>
              <a:ext cx="106691" cy="159581"/>
            </a:xfrm>
            <a:custGeom>
              <a:avLst/>
              <a:gdLst>
                <a:gd name="T0" fmla="*/ 16 w 117"/>
                <a:gd name="T1" fmla="*/ 0 h 175"/>
                <a:gd name="T2" fmla="*/ 47 w 117"/>
                <a:gd name="T3" fmla="*/ 27 h 175"/>
                <a:gd name="T4" fmla="*/ 73 w 117"/>
                <a:gd name="T5" fmla="*/ 58 h 175"/>
                <a:gd name="T6" fmla="*/ 94 w 117"/>
                <a:gd name="T7" fmla="*/ 95 h 175"/>
                <a:gd name="T8" fmla="*/ 110 w 117"/>
                <a:gd name="T9" fmla="*/ 133 h 175"/>
                <a:gd name="T10" fmla="*/ 117 w 117"/>
                <a:gd name="T11" fmla="*/ 175 h 175"/>
                <a:gd name="T12" fmla="*/ 94 w 117"/>
                <a:gd name="T13" fmla="*/ 168 h 175"/>
                <a:gd name="T14" fmla="*/ 69 w 117"/>
                <a:gd name="T15" fmla="*/ 167 h 175"/>
                <a:gd name="T16" fmla="*/ 60 w 117"/>
                <a:gd name="T17" fmla="*/ 132 h 175"/>
                <a:gd name="T18" fmla="*/ 44 w 117"/>
                <a:gd name="T19" fmla="*/ 99 h 175"/>
                <a:gd name="T20" fmla="*/ 25 w 117"/>
                <a:gd name="T21" fmla="*/ 71 h 175"/>
                <a:gd name="T22" fmla="*/ 0 w 117"/>
                <a:gd name="T23" fmla="*/ 47 h 175"/>
                <a:gd name="T24" fmla="*/ 10 w 117"/>
                <a:gd name="T25" fmla="*/ 25 h 175"/>
                <a:gd name="T26" fmla="*/ 16 w 117"/>
                <a:gd name="T2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175">
                  <a:moveTo>
                    <a:pt x="16" y="0"/>
                  </a:moveTo>
                  <a:lnTo>
                    <a:pt x="47" y="27"/>
                  </a:lnTo>
                  <a:lnTo>
                    <a:pt x="73" y="58"/>
                  </a:lnTo>
                  <a:lnTo>
                    <a:pt x="94" y="95"/>
                  </a:lnTo>
                  <a:lnTo>
                    <a:pt x="110" y="133"/>
                  </a:lnTo>
                  <a:lnTo>
                    <a:pt x="117" y="175"/>
                  </a:lnTo>
                  <a:lnTo>
                    <a:pt x="94" y="168"/>
                  </a:lnTo>
                  <a:lnTo>
                    <a:pt x="69" y="167"/>
                  </a:lnTo>
                  <a:lnTo>
                    <a:pt x="60" y="132"/>
                  </a:lnTo>
                  <a:lnTo>
                    <a:pt x="44" y="99"/>
                  </a:lnTo>
                  <a:lnTo>
                    <a:pt x="25" y="71"/>
                  </a:lnTo>
                  <a:lnTo>
                    <a:pt x="0" y="47"/>
                  </a:lnTo>
                  <a:lnTo>
                    <a:pt x="10" y="25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4679482" y="3508745"/>
              <a:ext cx="197880" cy="197880"/>
            </a:xfrm>
            <a:custGeom>
              <a:avLst/>
              <a:gdLst>
                <a:gd name="T0" fmla="*/ 108 w 217"/>
                <a:gd name="T1" fmla="*/ 0 h 217"/>
                <a:gd name="T2" fmla="*/ 138 w 217"/>
                <a:gd name="T3" fmla="*/ 4 h 217"/>
                <a:gd name="T4" fmla="*/ 164 w 217"/>
                <a:gd name="T5" fmla="*/ 14 h 217"/>
                <a:gd name="T6" fmla="*/ 186 w 217"/>
                <a:gd name="T7" fmla="*/ 32 h 217"/>
                <a:gd name="T8" fmla="*/ 202 w 217"/>
                <a:gd name="T9" fmla="*/ 53 h 217"/>
                <a:gd name="T10" fmla="*/ 214 w 217"/>
                <a:gd name="T11" fmla="*/ 79 h 217"/>
                <a:gd name="T12" fmla="*/ 217 w 217"/>
                <a:gd name="T13" fmla="*/ 108 h 217"/>
                <a:gd name="T14" fmla="*/ 214 w 217"/>
                <a:gd name="T15" fmla="*/ 136 h 217"/>
                <a:gd name="T16" fmla="*/ 202 w 217"/>
                <a:gd name="T17" fmla="*/ 162 h 217"/>
                <a:gd name="T18" fmla="*/ 186 w 217"/>
                <a:gd name="T19" fmla="*/ 184 h 217"/>
                <a:gd name="T20" fmla="*/ 164 w 217"/>
                <a:gd name="T21" fmla="*/ 202 h 217"/>
                <a:gd name="T22" fmla="*/ 138 w 217"/>
                <a:gd name="T23" fmla="*/ 212 h 217"/>
                <a:gd name="T24" fmla="*/ 108 w 217"/>
                <a:gd name="T25" fmla="*/ 217 h 217"/>
                <a:gd name="T26" fmla="*/ 81 w 217"/>
                <a:gd name="T27" fmla="*/ 212 h 217"/>
                <a:gd name="T28" fmla="*/ 54 w 217"/>
                <a:gd name="T29" fmla="*/ 202 h 217"/>
                <a:gd name="T30" fmla="*/ 32 w 217"/>
                <a:gd name="T31" fmla="*/ 184 h 217"/>
                <a:gd name="T32" fmla="*/ 16 w 217"/>
                <a:gd name="T33" fmla="*/ 162 h 217"/>
                <a:gd name="T34" fmla="*/ 4 w 217"/>
                <a:gd name="T35" fmla="*/ 136 h 217"/>
                <a:gd name="T36" fmla="*/ 0 w 217"/>
                <a:gd name="T37" fmla="*/ 108 h 217"/>
                <a:gd name="T38" fmla="*/ 4 w 217"/>
                <a:gd name="T39" fmla="*/ 79 h 217"/>
                <a:gd name="T40" fmla="*/ 16 w 217"/>
                <a:gd name="T41" fmla="*/ 53 h 217"/>
                <a:gd name="T42" fmla="*/ 32 w 217"/>
                <a:gd name="T43" fmla="*/ 32 h 217"/>
                <a:gd name="T44" fmla="*/ 54 w 217"/>
                <a:gd name="T45" fmla="*/ 14 h 217"/>
                <a:gd name="T46" fmla="*/ 81 w 217"/>
                <a:gd name="T47" fmla="*/ 4 h 217"/>
                <a:gd name="T48" fmla="*/ 108 w 217"/>
                <a:gd name="T49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7" h="217">
                  <a:moveTo>
                    <a:pt x="108" y="0"/>
                  </a:moveTo>
                  <a:lnTo>
                    <a:pt x="138" y="4"/>
                  </a:lnTo>
                  <a:lnTo>
                    <a:pt x="164" y="14"/>
                  </a:lnTo>
                  <a:lnTo>
                    <a:pt x="186" y="32"/>
                  </a:lnTo>
                  <a:lnTo>
                    <a:pt x="202" y="53"/>
                  </a:lnTo>
                  <a:lnTo>
                    <a:pt x="214" y="79"/>
                  </a:lnTo>
                  <a:lnTo>
                    <a:pt x="217" y="108"/>
                  </a:lnTo>
                  <a:lnTo>
                    <a:pt x="214" y="136"/>
                  </a:lnTo>
                  <a:lnTo>
                    <a:pt x="202" y="162"/>
                  </a:lnTo>
                  <a:lnTo>
                    <a:pt x="186" y="184"/>
                  </a:lnTo>
                  <a:lnTo>
                    <a:pt x="164" y="202"/>
                  </a:lnTo>
                  <a:lnTo>
                    <a:pt x="138" y="212"/>
                  </a:lnTo>
                  <a:lnTo>
                    <a:pt x="108" y="217"/>
                  </a:lnTo>
                  <a:lnTo>
                    <a:pt x="81" y="212"/>
                  </a:lnTo>
                  <a:lnTo>
                    <a:pt x="54" y="202"/>
                  </a:lnTo>
                  <a:lnTo>
                    <a:pt x="32" y="184"/>
                  </a:lnTo>
                  <a:lnTo>
                    <a:pt x="16" y="162"/>
                  </a:lnTo>
                  <a:lnTo>
                    <a:pt x="4" y="136"/>
                  </a:lnTo>
                  <a:lnTo>
                    <a:pt x="0" y="108"/>
                  </a:lnTo>
                  <a:lnTo>
                    <a:pt x="4" y="79"/>
                  </a:lnTo>
                  <a:lnTo>
                    <a:pt x="16" y="53"/>
                  </a:lnTo>
                  <a:lnTo>
                    <a:pt x="32" y="32"/>
                  </a:lnTo>
                  <a:lnTo>
                    <a:pt x="54" y="14"/>
                  </a:lnTo>
                  <a:lnTo>
                    <a:pt x="81" y="4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4497105" y="3825171"/>
              <a:ext cx="196968" cy="197880"/>
            </a:xfrm>
            <a:custGeom>
              <a:avLst/>
              <a:gdLst>
                <a:gd name="T0" fmla="*/ 107 w 216"/>
                <a:gd name="T1" fmla="*/ 0 h 217"/>
                <a:gd name="T2" fmla="*/ 129 w 216"/>
                <a:gd name="T3" fmla="*/ 3 h 217"/>
                <a:gd name="T4" fmla="*/ 151 w 216"/>
                <a:gd name="T5" fmla="*/ 9 h 217"/>
                <a:gd name="T6" fmla="*/ 171 w 216"/>
                <a:gd name="T7" fmla="*/ 21 h 217"/>
                <a:gd name="T8" fmla="*/ 188 w 216"/>
                <a:gd name="T9" fmla="*/ 35 h 217"/>
                <a:gd name="T10" fmla="*/ 201 w 216"/>
                <a:gd name="T11" fmla="*/ 54 h 217"/>
                <a:gd name="T12" fmla="*/ 213 w 216"/>
                <a:gd name="T13" fmla="*/ 82 h 217"/>
                <a:gd name="T14" fmla="*/ 216 w 216"/>
                <a:gd name="T15" fmla="*/ 110 h 217"/>
                <a:gd name="T16" fmla="*/ 213 w 216"/>
                <a:gd name="T17" fmla="*/ 136 h 217"/>
                <a:gd name="T18" fmla="*/ 201 w 216"/>
                <a:gd name="T19" fmla="*/ 163 h 217"/>
                <a:gd name="T20" fmla="*/ 185 w 216"/>
                <a:gd name="T21" fmla="*/ 185 h 217"/>
                <a:gd name="T22" fmla="*/ 162 w 216"/>
                <a:gd name="T23" fmla="*/ 202 h 217"/>
                <a:gd name="T24" fmla="*/ 135 w 216"/>
                <a:gd name="T25" fmla="*/ 214 h 217"/>
                <a:gd name="T26" fmla="*/ 107 w 216"/>
                <a:gd name="T27" fmla="*/ 217 h 217"/>
                <a:gd name="T28" fmla="*/ 85 w 216"/>
                <a:gd name="T29" fmla="*/ 214 h 217"/>
                <a:gd name="T30" fmla="*/ 65 w 216"/>
                <a:gd name="T31" fmla="*/ 208 h 217"/>
                <a:gd name="T32" fmla="*/ 44 w 216"/>
                <a:gd name="T33" fmla="*/ 197 h 217"/>
                <a:gd name="T34" fmla="*/ 28 w 216"/>
                <a:gd name="T35" fmla="*/ 182 h 217"/>
                <a:gd name="T36" fmla="*/ 14 w 216"/>
                <a:gd name="T37" fmla="*/ 163 h 217"/>
                <a:gd name="T38" fmla="*/ 5 w 216"/>
                <a:gd name="T39" fmla="*/ 139 h 217"/>
                <a:gd name="T40" fmla="*/ 0 w 216"/>
                <a:gd name="T41" fmla="*/ 116 h 217"/>
                <a:gd name="T42" fmla="*/ 0 w 216"/>
                <a:gd name="T43" fmla="*/ 92 h 217"/>
                <a:gd name="T44" fmla="*/ 6 w 216"/>
                <a:gd name="T45" fmla="*/ 69 h 217"/>
                <a:gd name="T46" fmla="*/ 18 w 216"/>
                <a:gd name="T47" fmla="*/ 48 h 217"/>
                <a:gd name="T48" fmla="*/ 34 w 216"/>
                <a:gd name="T49" fmla="*/ 29 h 217"/>
                <a:gd name="T50" fmla="*/ 53 w 216"/>
                <a:gd name="T51" fmla="*/ 15 h 217"/>
                <a:gd name="T52" fmla="*/ 80 w 216"/>
                <a:gd name="T53" fmla="*/ 5 h 217"/>
                <a:gd name="T54" fmla="*/ 107 w 216"/>
                <a:gd name="T55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6" h="217">
                  <a:moveTo>
                    <a:pt x="107" y="0"/>
                  </a:moveTo>
                  <a:lnTo>
                    <a:pt x="129" y="3"/>
                  </a:lnTo>
                  <a:lnTo>
                    <a:pt x="151" y="9"/>
                  </a:lnTo>
                  <a:lnTo>
                    <a:pt x="171" y="21"/>
                  </a:lnTo>
                  <a:lnTo>
                    <a:pt x="188" y="35"/>
                  </a:lnTo>
                  <a:lnTo>
                    <a:pt x="201" y="54"/>
                  </a:lnTo>
                  <a:lnTo>
                    <a:pt x="213" y="82"/>
                  </a:lnTo>
                  <a:lnTo>
                    <a:pt x="216" y="110"/>
                  </a:lnTo>
                  <a:lnTo>
                    <a:pt x="213" y="136"/>
                  </a:lnTo>
                  <a:lnTo>
                    <a:pt x="201" y="163"/>
                  </a:lnTo>
                  <a:lnTo>
                    <a:pt x="185" y="185"/>
                  </a:lnTo>
                  <a:lnTo>
                    <a:pt x="162" y="202"/>
                  </a:lnTo>
                  <a:lnTo>
                    <a:pt x="135" y="214"/>
                  </a:lnTo>
                  <a:lnTo>
                    <a:pt x="107" y="217"/>
                  </a:lnTo>
                  <a:lnTo>
                    <a:pt x="85" y="214"/>
                  </a:lnTo>
                  <a:lnTo>
                    <a:pt x="65" y="208"/>
                  </a:lnTo>
                  <a:lnTo>
                    <a:pt x="44" y="197"/>
                  </a:lnTo>
                  <a:lnTo>
                    <a:pt x="28" y="182"/>
                  </a:lnTo>
                  <a:lnTo>
                    <a:pt x="14" y="163"/>
                  </a:lnTo>
                  <a:lnTo>
                    <a:pt x="5" y="139"/>
                  </a:lnTo>
                  <a:lnTo>
                    <a:pt x="0" y="116"/>
                  </a:lnTo>
                  <a:lnTo>
                    <a:pt x="0" y="92"/>
                  </a:lnTo>
                  <a:lnTo>
                    <a:pt x="6" y="69"/>
                  </a:lnTo>
                  <a:lnTo>
                    <a:pt x="18" y="48"/>
                  </a:lnTo>
                  <a:lnTo>
                    <a:pt x="34" y="29"/>
                  </a:lnTo>
                  <a:lnTo>
                    <a:pt x="53" y="15"/>
                  </a:lnTo>
                  <a:lnTo>
                    <a:pt x="80" y="5"/>
                  </a:lnTo>
                  <a:lnTo>
                    <a:pt x="1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auto">
            <a:xfrm>
              <a:off x="4863683" y="3825171"/>
              <a:ext cx="196968" cy="197880"/>
            </a:xfrm>
            <a:custGeom>
              <a:avLst/>
              <a:gdLst>
                <a:gd name="T0" fmla="*/ 107 w 216"/>
                <a:gd name="T1" fmla="*/ 0 h 217"/>
                <a:gd name="T2" fmla="*/ 135 w 216"/>
                <a:gd name="T3" fmla="*/ 5 h 217"/>
                <a:gd name="T4" fmla="*/ 162 w 216"/>
                <a:gd name="T5" fmla="*/ 15 h 217"/>
                <a:gd name="T6" fmla="*/ 182 w 216"/>
                <a:gd name="T7" fmla="*/ 29 h 217"/>
                <a:gd name="T8" fmla="*/ 198 w 216"/>
                <a:gd name="T9" fmla="*/ 48 h 217"/>
                <a:gd name="T10" fmla="*/ 209 w 216"/>
                <a:gd name="T11" fmla="*/ 69 h 217"/>
                <a:gd name="T12" fmla="*/ 215 w 216"/>
                <a:gd name="T13" fmla="*/ 92 h 217"/>
                <a:gd name="T14" fmla="*/ 216 w 216"/>
                <a:gd name="T15" fmla="*/ 116 h 217"/>
                <a:gd name="T16" fmla="*/ 212 w 216"/>
                <a:gd name="T17" fmla="*/ 139 h 217"/>
                <a:gd name="T18" fmla="*/ 201 w 216"/>
                <a:gd name="T19" fmla="*/ 163 h 217"/>
                <a:gd name="T20" fmla="*/ 188 w 216"/>
                <a:gd name="T21" fmla="*/ 182 h 217"/>
                <a:gd name="T22" fmla="*/ 171 w 216"/>
                <a:gd name="T23" fmla="*/ 197 h 217"/>
                <a:gd name="T24" fmla="*/ 151 w 216"/>
                <a:gd name="T25" fmla="*/ 208 h 217"/>
                <a:gd name="T26" fmla="*/ 129 w 216"/>
                <a:gd name="T27" fmla="*/ 214 h 217"/>
                <a:gd name="T28" fmla="*/ 107 w 216"/>
                <a:gd name="T29" fmla="*/ 217 h 217"/>
                <a:gd name="T30" fmla="*/ 81 w 216"/>
                <a:gd name="T31" fmla="*/ 214 h 217"/>
                <a:gd name="T32" fmla="*/ 53 w 216"/>
                <a:gd name="T33" fmla="*/ 202 h 217"/>
                <a:gd name="T34" fmla="*/ 31 w 216"/>
                <a:gd name="T35" fmla="*/ 185 h 217"/>
                <a:gd name="T36" fmla="*/ 14 w 216"/>
                <a:gd name="T37" fmla="*/ 163 h 217"/>
                <a:gd name="T38" fmla="*/ 3 w 216"/>
                <a:gd name="T39" fmla="*/ 136 h 217"/>
                <a:gd name="T40" fmla="*/ 0 w 216"/>
                <a:gd name="T41" fmla="*/ 110 h 217"/>
                <a:gd name="T42" fmla="*/ 3 w 216"/>
                <a:gd name="T43" fmla="*/ 82 h 217"/>
                <a:gd name="T44" fmla="*/ 14 w 216"/>
                <a:gd name="T45" fmla="*/ 54 h 217"/>
                <a:gd name="T46" fmla="*/ 28 w 216"/>
                <a:gd name="T47" fmla="*/ 35 h 217"/>
                <a:gd name="T48" fmla="*/ 46 w 216"/>
                <a:gd name="T49" fmla="*/ 21 h 217"/>
                <a:gd name="T50" fmla="*/ 65 w 216"/>
                <a:gd name="T51" fmla="*/ 9 h 217"/>
                <a:gd name="T52" fmla="*/ 85 w 216"/>
                <a:gd name="T53" fmla="*/ 3 h 217"/>
                <a:gd name="T54" fmla="*/ 107 w 216"/>
                <a:gd name="T55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6" h="217">
                  <a:moveTo>
                    <a:pt x="107" y="0"/>
                  </a:moveTo>
                  <a:lnTo>
                    <a:pt x="135" y="5"/>
                  </a:lnTo>
                  <a:lnTo>
                    <a:pt x="162" y="15"/>
                  </a:lnTo>
                  <a:lnTo>
                    <a:pt x="182" y="29"/>
                  </a:lnTo>
                  <a:lnTo>
                    <a:pt x="198" y="48"/>
                  </a:lnTo>
                  <a:lnTo>
                    <a:pt x="209" y="69"/>
                  </a:lnTo>
                  <a:lnTo>
                    <a:pt x="215" y="92"/>
                  </a:lnTo>
                  <a:lnTo>
                    <a:pt x="216" y="116"/>
                  </a:lnTo>
                  <a:lnTo>
                    <a:pt x="212" y="139"/>
                  </a:lnTo>
                  <a:lnTo>
                    <a:pt x="201" y="163"/>
                  </a:lnTo>
                  <a:lnTo>
                    <a:pt x="188" y="182"/>
                  </a:lnTo>
                  <a:lnTo>
                    <a:pt x="171" y="197"/>
                  </a:lnTo>
                  <a:lnTo>
                    <a:pt x="151" y="208"/>
                  </a:lnTo>
                  <a:lnTo>
                    <a:pt x="129" y="214"/>
                  </a:lnTo>
                  <a:lnTo>
                    <a:pt x="107" y="217"/>
                  </a:lnTo>
                  <a:lnTo>
                    <a:pt x="81" y="214"/>
                  </a:lnTo>
                  <a:lnTo>
                    <a:pt x="53" y="202"/>
                  </a:lnTo>
                  <a:lnTo>
                    <a:pt x="31" y="185"/>
                  </a:lnTo>
                  <a:lnTo>
                    <a:pt x="14" y="163"/>
                  </a:lnTo>
                  <a:lnTo>
                    <a:pt x="3" y="136"/>
                  </a:lnTo>
                  <a:lnTo>
                    <a:pt x="0" y="110"/>
                  </a:lnTo>
                  <a:lnTo>
                    <a:pt x="3" y="82"/>
                  </a:lnTo>
                  <a:lnTo>
                    <a:pt x="14" y="54"/>
                  </a:lnTo>
                  <a:lnTo>
                    <a:pt x="28" y="35"/>
                  </a:lnTo>
                  <a:lnTo>
                    <a:pt x="46" y="21"/>
                  </a:lnTo>
                  <a:lnTo>
                    <a:pt x="65" y="9"/>
                  </a:lnTo>
                  <a:lnTo>
                    <a:pt x="85" y="3"/>
                  </a:lnTo>
                  <a:lnTo>
                    <a:pt x="1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" name="Freeform 26"/>
          <p:cNvSpPr>
            <a:spLocks noEditPoints="1"/>
          </p:cNvSpPr>
          <p:nvPr/>
        </p:nvSpPr>
        <p:spPr bwMode="auto">
          <a:xfrm>
            <a:off x="7316685" y="3345773"/>
            <a:ext cx="228152" cy="322780"/>
          </a:xfrm>
          <a:custGeom>
            <a:avLst/>
            <a:gdLst>
              <a:gd name="T0" fmla="*/ 301 w 393"/>
              <a:gd name="T1" fmla="*/ 110 h 556"/>
              <a:gd name="T2" fmla="*/ 288 w 393"/>
              <a:gd name="T3" fmla="*/ 176 h 556"/>
              <a:gd name="T4" fmla="*/ 260 w 393"/>
              <a:gd name="T5" fmla="*/ 229 h 556"/>
              <a:gd name="T6" fmla="*/ 241 w 393"/>
              <a:gd name="T7" fmla="*/ 248 h 556"/>
              <a:gd name="T8" fmla="*/ 235 w 393"/>
              <a:gd name="T9" fmla="*/ 251 h 556"/>
              <a:gd name="T10" fmla="*/ 227 w 393"/>
              <a:gd name="T11" fmla="*/ 257 h 556"/>
              <a:gd name="T12" fmla="*/ 217 w 393"/>
              <a:gd name="T13" fmla="*/ 289 h 556"/>
              <a:gd name="T14" fmla="*/ 211 w 393"/>
              <a:gd name="T15" fmla="*/ 330 h 556"/>
              <a:gd name="T16" fmla="*/ 210 w 393"/>
              <a:gd name="T17" fmla="*/ 362 h 556"/>
              <a:gd name="T18" fmla="*/ 227 w 393"/>
              <a:gd name="T19" fmla="*/ 374 h 556"/>
              <a:gd name="T20" fmla="*/ 266 w 393"/>
              <a:gd name="T21" fmla="*/ 403 h 556"/>
              <a:gd name="T22" fmla="*/ 292 w 393"/>
              <a:gd name="T23" fmla="*/ 427 h 556"/>
              <a:gd name="T24" fmla="*/ 302 w 393"/>
              <a:gd name="T25" fmla="*/ 447 h 556"/>
              <a:gd name="T26" fmla="*/ 98 w 393"/>
              <a:gd name="T27" fmla="*/ 461 h 556"/>
              <a:gd name="T28" fmla="*/ 112 w 393"/>
              <a:gd name="T29" fmla="*/ 428 h 556"/>
              <a:gd name="T30" fmla="*/ 139 w 393"/>
              <a:gd name="T31" fmla="*/ 400 h 556"/>
              <a:gd name="T32" fmla="*/ 160 w 393"/>
              <a:gd name="T33" fmla="*/ 384 h 556"/>
              <a:gd name="T34" fmla="*/ 179 w 393"/>
              <a:gd name="T35" fmla="*/ 374 h 556"/>
              <a:gd name="T36" fmla="*/ 192 w 393"/>
              <a:gd name="T37" fmla="*/ 368 h 556"/>
              <a:gd name="T38" fmla="*/ 191 w 393"/>
              <a:gd name="T39" fmla="*/ 337 h 556"/>
              <a:gd name="T40" fmla="*/ 182 w 393"/>
              <a:gd name="T41" fmla="*/ 291 h 556"/>
              <a:gd name="T42" fmla="*/ 172 w 393"/>
              <a:gd name="T43" fmla="*/ 263 h 556"/>
              <a:gd name="T44" fmla="*/ 166 w 393"/>
              <a:gd name="T45" fmla="*/ 254 h 556"/>
              <a:gd name="T46" fmla="*/ 129 w 393"/>
              <a:gd name="T47" fmla="*/ 226 h 556"/>
              <a:gd name="T48" fmla="*/ 104 w 393"/>
              <a:gd name="T49" fmla="*/ 175 h 556"/>
              <a:gd name="T50" fmla="*/ 93 w 393"/>
              <a:gd name="T51" fmla="*/ 110 h 556"/>
              <a:gd name="T52" fmla="*/ 60 w 393"/>
              <a:gd name="T53" fmla="*/ 121 h 556"/>
              <a:gd name="T54" fmla="*/ 81 w 393"/>
              <a:gd name="T55" fmla="*/ 189 h 556"/>
              <a:gd name="T56" fmla="*/ 115 w 393"/>
              <a:gd name="T57" fmla="*/ 244 h 556"/>
              <a:gd name="T58" fmla="*/ 154 w 393"/>
              <a:gd name="T59" fmla="*/ 276 h 556"/>
              <a:gd name="T60" fmla="*/ 115 w 393"/>
              <a:gd name="T61" fmla="*/ 310 h 556"/>
              <a:gd name="T62" fmla="*/ 81 w 393"/>
              <a:gd name="T63" fmla="*/ 364 h 556"/>
              <a:gd name="T64" fmla="*/ 60 w 393"/>
              <a:gd name="T65" fmla="*/ 433 h 556"/>
              <a:gd name="T66" fmla="*/ 338 w 393"/>
              <a:gd name="T67" fmla="*/ 469 h 556"/>
              <a:gd name="T68" fmla="*/ 324 w 393"/>
              <a:gd name="T69" fmla="*/ 396 h 556"/>
              <a:gd name="T70" fmla="*/ 298 w 393"/>
              <a:gd name="T71" fmla="*/ 334 h 556"/>
              <a:gd name="T72" fmla="*/ 258 w 393"/>
              <a:gd name="T73" fmla="*/ 291 h 556"/>
              <a:gd name="T74" fmla="*/ 258 w 393"/>
              <a:gd name="T75" fmla="*/ 263 h 556"/>
              <a:gd name="T76" fmla="*/ 298 w 393"/>
              <a:gd name="T77" fmla="*/ 219 h 556"/>
              <a:gd name="T78" fmla="*/ 324 w 393"/>
              <a:gd name="T79" fmla="*/ 156 h 556"/>
              <a:gd name="T80" fmla="*/ 338 w 393"/>
              <a:gd name="T81" fmla="*/ 84 h 556"/>
              <a:gd name="T82" fmla="*/ 0 w 393"/>
              <a:gd name="T83" fmla="*/ 0 h 556"/>
              <a:gd name="T84" fmla="*/ 393 w 393"/>
              <a:gd name="T85" fmla="*/ 53 h 556"/>
              <a:gd name="T86" fmla="*/ 371 w 393"/>
              <a:gd name="T87" fmla="*/ 66 h 556"/>
              <a:gd name="T88" fmla="*/ 362 w 393"/>
              <a:gd name="T89" fmla="*/ 148 h 556"/>
              <a:gd name="T90" fmla="*/ 336 w 393"/>
              <a:gd name="T91" fmla="*/ 220 h 556"/>
              <a:gd name="T92" fmla="*/ 295 w 393"/>
              <a:gd name="T93" fmla="*/ 276 h 556"/>
              <a:gd name="T94" fmla="*/ 336 w 393"/>
              <a:gd name="T95" fmla="*/ 333 h 556"/>
              <a:gd name="T96" fmla="*/ 362 w 393"/>
              <a:gd name="T97" fmla="*/ 405 h 556"/>
              <a:gd name="T98" fmla="*/ 371 w 393"/>
              <a:gd name="T99" fmla="*/ 487 h 556"/>
              <a:gd name="T100" fmla="*/ 393 w 393"/>
              <a:gd name="T101" fmla="*/ 503 h 556"/>
              <a:gd name="T102" fmla="*/ 0 w 393"/>
              <a:gd name="T103" fmla="*/ 556 h 556"/>
              <a:gd name="T104" fmla="*/ 22 w 393"/>
              <a:gd name="T105" fmla="*/ 503 h 556"/>
              <a:gd name="T106" fmla="*/ 24 w 393"/>
              <a:gd name="T107" fmla="*/ 444 h 556"/>
              <a:gd name="T108" fmla="*/ 43 w 393"/>
              <a:gd name="T109" fmla="*/ 367 h 556"/>
              <a:gd name="T110" fmla="*/ 76 w 393"/>
              <a:gd name="T111" fmla="*/ 302 h 556"/>
              <a:gd name="T112" fmla="*/ 76 w 393"/>
              <a:gd name="T113" fmla="*/ 251 h 556"/>
              <a:gd name="T114" fmla="*/ 43 w 393"/>
              <a:gd name="T115" fmla="*/ 186 h 556"/>
              <a:gd name="T116" fmla="*/ 24 w 393"/>
              <a:gd name="T117" fmla="*/ 109 h 556"/>
              <a:gd name="T118" fmla="*/ 22 w 393"/>
              <a:gd name="T119" fmla="*/ 53 h 556"/>
              <a:gd name="T120" fmla="*/ 0 w 393"/>
              <a:gd name="T121" fmla="*/ 0 h 5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3" h="556">
                <a:moveTo>
                  <a:pt x="93" y="110"/>
                </a:moveTo>
                <a:lnTo>
                  <a:pt x="301" y="110"/>
                </a:lnTo>
                <a:lnTo>
                  <a:pt x="296" y="145"/>
                </a:lnTo>
                <a:lnTo>
                  <a:pt x="288" y="176"/>
                </a:lnTo>
                <a:lnTo>
                  <a:pt x="276" y="204"/>
                </a:lnTo>
                <a:lnTo>
                  <a:pt x="260" y="229"/>
                </a:lnTo>
                <a:lnTo>
                  <a:pt x="241" y="247"/>
                </a:lnTo>
                <a:lnTo>
                  <a:pt x="241" y="248"/>
                </a:lnTo>
                <a:lnTo>
                  <a:pt x="238" y="248"/>
                </a:lnTo>
                <a:lnTo>
                  <a:pt x="235" y="251"/>
                </a:lnTo>
                <a:lnTo>
                  <a:pt x="232" y="254"/>
                </a:lnTo>
                <a:lnTo>
                  <a:pt x="227" y="257"/>
                </a:lnTo>
                <a:lnTo>
                  <a:pt x="222" y="270"/>
                </a:lnTo>
                <a:lnTo>
                  <a:pt x="217" y="289"/>
                </a:lnTo>
                <a:lnTo>
                  <a:pt x="213" y="310"/>
                </a:lnTo>
                <a:lnTo>
                  <a:pt x="211" y="330"/>
                </a:lnTo>
                <a:lnTo>
                  <a:pt x="210" y="349"/>
                </a:lnTo>
                <a:lnTo>
                  <a:pt x="210" y="362"/>
                </a:lnTo>
                <a:lnTo>
                  <a:pt x="210" y="368"/>
                </a:lnTo>
                <a:lnTo>
                  <a:pt x="227" y="374"/>
                </a:lnTo>
                <a:lnTo>
                  <a:pt x="247" y="386"/>
                </a:lnTo>
                <a:lnTo>
                  <a:pt x="266" y="403"/>
                </a:lnTo>
                <a:lnTo>
                  <a:pt x="280" y="417"/>
                </a:lnTo>
                <a:lnTo>
                  <a:pt x="292" y="427"/>
                </a:lnTo>
                <a:lnTo>
                  <a:pt x="299" y="437"/>
                </a:lnTo>
                <a:lnTo>
                  <a:pt x="302" y="447"/>
                </a:lnTo>
                <a:lnTo>
                  <a:pt x="305" y="461"/>
                </a:lnTo>
                <a:lnTo>
                  <a:pt x="98" y="461"/>
                </a:lnTo>
                <a:lnTo>
                  <a:pt x="103" y="443"/>
                </a:lnTo>
                <a:lnTo>
                  <a:pt x="112" y="428"/>
                </a:lnTo>
                <a:lnTo>
                  <a:pt x="123" y="414"/>
                </a:lnTo>
                <a:lnTo>
                  <a:pt x="139" y="400"/>
                </a:lnTo>
                <a:lnTo>
                  <a:pt x="157" y="386"/>
                </a:lnTo>
                <a:lnTo>
                  <a:pt x="160" y="384"/>
                </a:lnTo>
                <a:lnTo>
                  <a:pt x="167" y="378"/>
                </a:lnTo>
                <a:lnTo>
                  <a:pt x="179" y="374"/>
                </a:lnTo>
                <a:lnTo>
                  <a:pt x="194" y="370"/>
                </a:lnTo>
                <a:lnTo>
                  <a:pt x="192" y="368"/>
                </a:lnTo>
                <a:lnTo>
                  <a:pt x="192" y="368"/>
                </a:lnTo>
                <a:lnTo>
                  <a:pt x="191" y="337"/>
                </a:lnTo>
                <a:lnTo>
                  <a:pt x="188" y="311"/>
                </a:lnTo>
                <a:lnTo>
                  <a:pt x="182" y="291"/>
                </a:lnTo>
                <a:lnTo>
                  <a:pt x="176" y="274"/>
                </a:lnTo>
                <a:lnTo>
                  <a:pt x="172" y="263"/>
                </a:lnTo>
                <a:lnTo>
                  <a:pt x="167" y="257"/>
                </a:lnTo>
                <a:lnTo>
                  <a:pt x="166" y="254"/>
                </a:lnTo>
                <a:lnTo>
                  <a:pt x="148" y="244"/>
                </a:lnTo>
                <a:lnTo>
                  <a:pt x="129" y="226"/>
                </a:lnTo>
                <a:lnTo>
                  <a:pt x="115" y="203"/>
                </a:lnTo>
                <a:lnTo>
                  <a:pt x="104" y="175"/>
                </a:lnTo>
                <a:lnTo>
                  <a:pt x="97" y="144"/>
                </a:lnTo>
                <a:lnTo>
                  <a:pt x="93" y="110"/>
                </a:lnTo>
                <a:close/>
                <a:moveTo>
                  <a:pt x="56" y="84"/>
                </a:moveTo>
                <a:lnTo>
                  <a:pt x="60" y="121"/>
                </a:lnTo>
                <a:lnTo>
                  <a:pt x="69" y="156"/>
                </a:lnTo>
                <a:lnTo>
                  <a:pt x="81" y="189"/>
                </a:lnTo>
                <a:lnTo>
                  <a:pt x="95" y="219"/>
                </a:lnTo>
                <a:lnTo>
                  <a:pt x="115" y="244"/>
                </a:lnTo>
                <a:lnTo>
                  <a:pt x="135" y="263"/>
                </a:lnTo>
                <a:lnTo>
                  <a:pt x="154" y="276"/>
                </a:lnTo>
                <a:lnTo>
                  <a:pt x="135" y="291"/>
                </a:lnTo>
                <a:lnTo>
                  <a:pt x="115" y="310"/>
                </a:lnTo>
                <a:lnTo>
                  <a:pt x="95" y="334"/>
                </a:lnTo>
                <a:lnTo>
                  <a:pt x="81" y="364"/>
                </a:lnTo>
                <a:lnTo>
                  <a:pt x="69" y="396"/>
                </a:lnTo>
                <a:lnTo>
                  <a:pt x="60" y="433"/>
                </a:lnTo>
                <a:lnTo>
                  <a:pt x="56" y="469"/>
                </a:lnTo>
                <a:lnTo>
                  <a:pt x="338" y="469"/>
                </a:lnTo>
                <a:lnTo>
                  <a:pt x="333" y="433"/>
                </a:lnTo>
                <a:lnTo>
                  <a:pt x="324" y="396"/>
                </a:lnTo>
                <a:lnTo>
                  <a:pt x="313" y="364"/>
                </a:lnTo>
                <a:lnTo>
                  <a:pt x="298" y="334"/>
                </a:lnTo>
                <a:lnTo>
                  <a:pt x="279" y="310"/>
                </a:lnTo>
                <a:lnTo>
                  <a:pt x="258" y="291"/>
                </a:lnTo>
                <a:lnTo>
                  <a:pt x="239" y="276"/>
                </a:lnTo>
                <a:lnTo>
                  <a:pt x="258" y="263"/>
                </a:lnTo>
                <a:lnTo>
                  <a:pt x="279" y="244"/>
                </a:lnTo>
                <a:lnTo>
                  <a:pt x="298" y="219"/>
                </a:lnTo>
                <a:lnTo>
                  <a:pt x="313" y="189"/>
                </a:lnTo>
                <a:lnTo>
                  <a:pt x="324" y="156"/>
                </a:lnTo>
                <a:lnTo>
                  <a:pt x="333" y="121"/>
                </a:lnTo>
                <a:lnTo>
                  <a:pt x="338" y="84"/>
                </a:lnTo>
                <a:lnTo>
                  <a:pt x="56" y="84"/>
                </a:lnTo>
                <a:close/>
                <a:moveTo>
                  <a:pt x="0" y="0"/>
                </a:moveTo>
                <a:lnTo>
                  <a:pt x="393" y="0"/>
                </a:lnTo>
                <a:lnTo>
                  <a:pt x="393" y="53"/>
                </a:lnTo>
                <a:lnTo>
                  <a:pt x="371" y="53"/>
                </a:lnTo>
                <a:lnTo>
                  <a:pt x="371" y="66"/>
                </a:lnTo>
                <a:lnTo>
                  <a:pt x="370" y="109"/>
                </a:lnTo>
                <a:lnTo>
                  <a:pt x="362" y="148"/>
                </a:lnTo>
                <a:lnTo>
                  <a:pt x="351" y="186"/>
                </a:lnTo>
                <a:lnTo>
                  <a:pt x="336" y="220"/>
                </a:lnTo>
                <a:lnTo>
                  <a:pt x="317" y="251"/>
                </a:lnTo>
                <a:lnTo>
                  <a:pt x="295" y="276"/>
                </a:lnTo>
                <a:lnTo>
                  <a:pt x="317" y="302"/>
                </a:lnTo>
                <a:lnTo>
                  <a:pt x="336" y="333"/>
                </a:lnTo>
                <a:lnTo>
                  <a:pt x="351" y="367"/>
                </a:lnTo>
                <a:lnTo>
                  <a:pt x="362" y="405"/>
                </a:lnTo>
                <a:lnTo>
                  <a:pt x="370" y="444"/>
                </a:lnTo>
                <a:lnTo>
                  <a:pt x="371" y="487"/>
                </a:lnTo>
                <a:lnTo>
                  <a:pt x="371" y="503"/>
                </a:lnTo>
                <a:lnTo>
                  <a:pt x="393" y="503"/>
                </a:lnTo>
                <a:lnTo>
                  <a:pt x="393" y="556"/>
                </a:lnTo>
                <a:lnTo>
                  <a:pt x="0" y="556"/>
                </a:lnTo>
                <a:lnTo>
                  <a:pt x="0" y="503"/>
                </a:lnTo>
                <a:lnTo>
                  <a:pt x="22" y="503"/>
                </a:lnTo>
                <a:lnTo>
                  <a:pt x="22" y="487"/>
                </a:lnTo>
                <a:lnTo>
                  <a:pt x="24" y="444"/>
                </a:lnTo>
                <a:lnTo>
                  <a:pt x="31" y="405"/>
                </a:lnTo>
                <a:lnTo>
                  <a:pt x="43" y="367"/>
                </a:lnTo>
                <a:lnTo>
                  <a:pt x="57" y="333"/>
                </a:lnTo>
                <a:lnTo>
                  <a:pt x="76" y="302"/>
                </a:lnTo>
                <a:lnTo>
                  <a:pt x="100" y="276"/>
                </a:lnTo>
                <a:lnTo>
                  <a:pt x="76" y="251"/>
                </a:lnTo>
                <a:lnTo>
                  <a:pt x="57" y="220"/>
                </a:lnTo>
                <a:lnTo>
                  <a:pt x="43" y="186"/>
                </a:lnTo>
                <a:lnTo>
                  <a:pt x="31" y="148"/>
                </a:lnTo>
                <a:lnTo>
                  <a:pt x="24" y="109"/>
                </a:lnTo>
                <a:lnTo>
                  <a:pt x="22" y="66"/>
                </a:lnTo>
                <a:lnTo>
                  <a:pt x="22" y="53"/>
                </a:lnTo>
                <a:lnTo>
                  <a:pt x="0" y="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  <a:scene3d>
            <a:camera prst="orthographicFront"/>
            <a:lightRig rig="threePt" dir="t"/>
          </a:scene3d>
          <a:sp3d>
            <a:bevelT w="0" h="0"/>
            <a:bevelB w="0" h="0"/>
          </a:sp3d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027008" y="2448496"/>
            <a:ext cx="334974" cy="334392"/>
            <a:chOff x="2098227" y="2071495"/>
            <a:chExt cx="526158" cy="525244"/>
          </a:xfrm>
          <a:solidFill>
            <a:schemeClr val="bg1"/>
          </a:solidFill>
          <a:effectLst/>
          <a:scene3d>
            <a:camera prst="orthographicFront"/>
            <a:lightRig rig="threePt" dir="t"/>
          </a:scene3d>
        </p:grpSpPr>
        <p:sp>
          <p:nvSpPr>
            <p:cNvPr id="22" name="Freeform 29"/>
            <p:cNvSpPr>
              <a:spLocks/>
            </p:cNvSpPr>
            <p:nvPr/>
          </p:nvSpPr>
          <p:spPr bwMode="auto">
            <a:xfrm>
              <a:off x="2098227" y="2071495"/>
              <a:ext cx="526158" cy="525244"/>
            </a:xfrm>
            <a:custGeom>
              <a:avLst/>
              <a:gdLst>
                <a:gd name="T0" fmla="*/ 13 w 577"/>
                <a:gd name="T1" fmla="*/ 0 h 576"/>
                <a:gd name="T2" fmla="*/ 18 w 577"/>
                <a:gd name="T3" fmla="*/ 1 h 576"/>
                <a:gd name="T4" fmla="*/ 22 w 577"/>
                <a:gd name="T5" fmla="*/ 3 h 576"/>
                <a:gd name="T6" fmla="*/ 25 w 577"/>
                <a:gd name="T7" fmla="*/ 6 h 576"/>
                <a:gd name="T8" fmla="*/ 26 w 577"/>
                <a:gd name="T9" fmla="*/ 10 h 576"/>
                <a:gd name="T10" fmla="*/ 28 w 577"/>
                <a:gd name="T11" fmla="*/ 14 h 576"/>
                <a:gd name="T12" fmla="*/ 28 w 577"/>
                <a:gd name="T13" fmla="*/ 548 h 576"/>
                <a:gd name="T14" fmla="*/ 562 w 577"/>
                <a:gd name="T15" fmla="*/ 548 h 576"/>
                <a:gd name="T16" fmla="*/ 566 w 577"/>
                <a:gd name="T17" fmla="*/ 549 h 576"/>
                <a:gd name="T18" fmla="*/ 571 w 577"/>
                <a:gd name="T19" fmla="*/ 551 h 576"/>
                <a:gd name="T20" fmla="*/ 574 w 577"/>
                <a:gd name="T21" fmla="*/ 554 h 576"/>
                <a:gd name="T22" fmla="*/ 575 w 577"/>
                <a:gd name="T23" fmla="*/ 558 h 576"/>
                <a:gd name="T24" fmla="*/ 577 w 577"/>
                <a:gd name="T25" fmla="*/ 563 h 576"/>
                <a:gd name="T26" fmla="*/ 575 w 577"/>
                <a:gd name="T27" fmla="*/ 567 h 576"/>
                <a:gd name="T28" fmla="*/ 574 w 577"/>
                <a:gd name="T29" fmla="*/ 570 h 576"/>
                <a:gd name="T30" fmla="*/ 571 w 577"/>
                <a:gd name="T31" fmla="*/ 573 h 576"/>
                <a:gd name="T32" fmla="*/ 566 w 577"/>
                <a:gd name="T33" fmla="*/ 576 h 576"/>
                <a:gd name="T34" fmla="*/ 562 w 577"/>
                <a:gd name="T35" fmla="*/ 576 h 576"/>
                <a:gd name="T36" fmla="*/ 13 w 577"/>
                <a:gd name="T37" fmla="*/ 576 h 576"/>
                <a:gd name="T38" fmla="*/ 9 w 577"/>
                <a:gd name="T39" fmla="*/ 576 h 576"/>
                <a:gd name="T40" fmla="*/ 6 w 577"/>
                <a:gd name="T41" fmla="*/ 573 h 576"/>
                <a:gd name="T42" fmla="*/ 3 w 577"/>
                <a:gd name="T43" fmla="*/ 570 h 576"/>
                <a:gd name="T44" fmla="*/ 0 w 577"/>
                <a:gd name="T45" fmla="*/ 567 h 576"/>
                <a:gd name="T46" fmla="*/ 0 w 577"/>
                <a:gd name="T47" fmla="*/ 563 h 576"/>
                <a:gd name="T48" fmla="*/ 0 w 577"/>
                <a:gd name="T49" fmla="*/ 14 h 576"/>
                <a:gd name="T50" fmla="*/ 1 w 577"/>
                <a:gd name="T51" fmla="*/ 9 h 576"/>
                <a:gd name="T52" fmla="*/ 4 w 577"/>
                <a:gd name="T53" fmla="*/ 4 h 576"/>
                <a:gd name="T54" fmla="*/ 9 w 577"/>
                <a:gd name="T55" fmla="*/ 1 h 576"/>
                <a:gd name="T56" fmla="*/ 13 w 577"/>
                <a:gd name="T57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77" h="576">
                  <a:moveTo>
                    <a:pt x="13" y="0"/>
                  </a:moveTo>
                  <a:lnTo>
                    <a:pt x="18" y="1"/>
                  </a:lnTo>
                  <a:lnTo>
                    <a:pt x="22" y="3"/>
                  </a:lnTo>
                  <a:lnTo>
                    <a:pt x="25" y="6"/>
                  </a:lnTo>
                  <a:lnTo>
                    <a:pt x="26" y="10"/>
                  </a:lnTo>
                  <a:lnTo>
                    <a:pt x="28" y="14"/>
                  </a:lnTo>
                  <a:lnTo>
                    <a:pt x="28" y="548"/>
                  </a:lnTo>
                  <a:lnTo>
                    <a:pt x="562" y="548"/>
                  </a:lnTo>
                  <a:lnTo>
                    <a:pt x="566" y="549"/>
                  </a:lnTo>
                  <a:lnTo>
                    <a:pt x="571" y="551"/>
                  </a:lnTo>
                  <a:lnTo>
                    <a:pt x="574" y="554"/>
                  </a:lnTo>
                  <a:lnTo>
                    <a:pt x="575" y="558"/>
                  </a:lnTo>
                  <a:lnTo>
                    <a:pt x="577" y="563"/>
                  </a:lnTo>
                  <a:lnTo>
                    <a:pt x="575" y="567"/>
                  </a:lnTo>
                  <a:lnTo>
                    <a:pt x="574" y="570"/>
                  </a:lnTo>
                  <a:lnTo>
                    <a:pt x="571" y="573"/>
                  </a:lnTo>
                  <a:lnTo>
                    <a:pt x="566" y="576"/>
                  </a:lnTo>
                  <a:lnTo>
                    <a:pt x="562" y="576"/>
                  </a:lnTo>
                  <a:lnTo>
                    <a:pt x="13" y="576"/>
                  </a:lnTo>
                  <a:lnTo>
                    <a:pt x="9" y="576"/>
                  </a:lnTo>
                  <a:lnTo>
                    <a:pt x="6" y="573"/>
                  </a:lnTo>
                  <a:lnTo>
                    <a:pt x="3" y="570"/>
                  </a:lnTo>
                  <a:lnTo>
                    <a:pt x="0" y="567"/>
                  </a:lnTo>
                  <a:lnTo>
                    <a:pt x="0" y="563"/>
                  </a:lnTo>
                  <a:lnTo>
                    <a:pt x="0" y="14"/>
                  </a:lnTo>
                  <a:lnTo>
                    <a:pt x="1" y="9"/>
                  </a:lnTo>
                  <a:lnTo>
                    <a:pt x="4" y="4"/>
                  </a:lnTo>
                  <a:lnTo>
                    <a:pt x="9" y="1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Rectangle 30"/>
            <p:cNvSpPr>
              <a:spLocks noChangeArrowheads="1"/>
            </p:cNvSpPr>
            <p:nvPr/>
          </p:nvSpPr>
          <p:spPr bwMode="auto">
            <a:xfrm>
              <a:off x="2159324" y="2226515"/>
              <a:ext cx="104867" cy="32098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" name="Rectangle 31"/>
            <p:cNvSpPr>
              <a:spLocks noChangeArrowheads="1"/>
            </p:cNvSpPr>
            <p:nvPr/>
          </p:nvSpPr>
          <p:spPr bwMode="auto">
            <a:xfrm>
              <a:off x="2307961" y="2102499"/>
              <a:ext cx="104867" cy="44499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Rectangle 32"/>
            <p:cNvSpPr>
              <a:spLocks noChangeArrowheads="1"/>
            </p:cNvSpPr>
            <p:nvPr/>
          </p:nvSpPr>
          <p:spPr bwMode="auto">
            <a:xfrm>
              <a:off x="2456598" y="2243841"/>
              <a:ext cx="105779" cy="30365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066800" y="3160197"/>
            <a:ext cx="2479428" cy="892568"/>
            <a:chOff x="1284085" y="1731435"/>
            <a:chExt cx="2479428" cy="892568"/>
          </a:xfrm>
        </p:grpSpPr>
        <p:sp>
          <p:nvSpPr>
            <p:cNvPr id="27" name="TextBox 26"/>
            <p:cNvSpPr txBox="1"/>
            <p:nvPr/>
          </p:nvSpPr>
          <p:spPr>
            <a:xfrm>
              <a:off x="1293812" y="2136434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284085" y="1731435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528865" y="4727555"/>
            <a:ext cx="2479428" cy="902296"/>
            <a:chOff x="1284085" y="4299538"/>
            <a:chExt cx="2479428" cy="902296"/>
          </a:xfrm>
        </p:grpSpPr>
        <p:sp>
          <p:nvSpPr>
            <p:cNvPr id="30" name="TextBox 29"/>
            <p:cNvSpPr txBox="1"/>
            <p:nvPr/>
          </p:nvSpPr>
          <p:spPr>
            <a:xfrm>
              <a:off x="1284085" y="4714265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284085" y="4299538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7796019" y="1787922"/>
            <a:ext cx="2479428" cy="886085"/>
            <a:chOff x="7908621" y="1669825"/>
            <a:chExt cx="2479428" cy="886085"/>
          </a:xfrm>
        </p:grpSpPr>
        <p:sp>
          <p:nvSpPr>
            <p:cNvPr id="28" name="TextBox 27"/>
            <p:cNvSpPr txBox="1"/>
            <p:nvPr/>
          </p:nvSpPr>
          <p:spPr>
            <a:xfrm>
              <a:off x="7908621" y="2068341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908621" y="1669825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438643" y="3289136"/>
            <a:ext cx="2479428" cy="895811"/>
            <a:chOff x="8346366" y="3177614"/>
            <a:chExt cx="2479428" cy="895811"/>
          </a:xfrm>
        </p:grpSpPr>
        <p:sp>
          <p:nvSpPr>
            <p:cNvPr id="29" name="TextBox 28"/>
            <p:cNvSpPr txBox="1"/>
            <p:nvPr/>
          </p:nvSpPr>
          <p:spPr>
            <a:xfrm>
              <a:off x="8346366" y="3585856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46366" y="3177614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04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4 Step Bar Chart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125529" y="1371600"/>
            <a:ext cx="7788544" cy="3327802"/>
            <a:chOff x="1481138" y="1295400"/>
            <a:chExt cx="9074150" cy="3877103"/>
          </a:xfrm>
        </p:grpSpPr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8789988" y="4169203"/>
              <a:ext cx="1765300" cy="1003300"/>
            </a:xfrm>
            <a:custGeom>
              <a:avLst/>
              <a:gdLst>
                <a:gd name="T0" fmla="*/ 561 w 1112"/>
                <a:gd name="T1" fmla="*/ 0 h 632"/>
                <a:gd name="T2" fmla="*/ 1112 w 1112"/>
                <a:gd name="T3" fmla="*/ 317 h 632"/>
                <a:gd name="T4" fmla="*/ 551 w 1112"/>
                <a:gd name="T5" fmla="*/ 632 h 632"/>
                <a:gd name="T6" fmla="*/ 0 w 1112"/>
                <a:gd name="T7" fmla="*/ 319 h 632"/>
                <a:gd name="T8" fmla="*/ 561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1" y="0"/>
                  </a:moveTo>
                  <a:lnTo>
                    <a:pt x="1112" y="317"/>
                  </a:lnTo>
                  <a:lnTo>
                    <a:pt x="551" y="632"/>
                  </a:lnTo>
                  <a:lnTo>
                    <a:pt x="0" y="319"/>
                  </a:lnTo>
                  <a:lnTo>
                    <a:pt x="561" y="0"/>
                  </a:lnTo>
                  <a:close/>
                </a:path>
              </a:pathLst>
            </a:custGeom>
            <a:noFill/>
            <a:ln w="0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9061451" y="1295400"/>
              <a:ext cx="1220788" cy="3665966"/>
              <a:chOff x="9061451" y="1593422"/>
              <a:chExt cx="1220788" cy="3665966"/>
            </a:xfrm>
          </p:grpSpPr>
          <p:sp>
            <p:nvSpPr>
              <p:cNvPr id="15" name="Freeform 7"/>
              <p:cNvSpPr>
                <a:spLocks/>
              </p:cNvSpPr>
              <p:nvPr/>
            </p:nvSpPr>
            <p:spPr bwMode="auto">
              <a:xfrm>
                <a:off x="9666288" y="1935163"/>
                <a:ext cx="615950" cy="3324225"/>
              </a:xfrm>
              <a:custGeom>
                <a:avLst/>
                <a:gdLst>
                  <a:gd name="T0" fmla="*/ 388 w 388"/>
                  <a:gd name="T1" fmla="*/ 0 h 2094"/>
                  <a:gd name="T2" fmla="*/ 388 w 388"/>
                  <a:gd name="T3" fmla="*/ 1870 h 2094"/>
                  <a:gd name="T4" fmla="*/ 0 w 388"/>
                  <a:gd name="T5" fmla="*/ 2094 h 2094"/>
                  <a:gd name="T6" fmla="*/ 0 w 388"/>
                  <a:gd name="T7" fmla="*/ 218 h 2094"/>
                  <a:gd name="T8" fmla="*/ 388 w 388"/>
                  <a:gd name="T9" fmla="*/ 0 h 2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8" h="2094">
                    <a:moveTo>
                      <a:pt x="388" y="0"/>
                    </a:moveTo>
                    <a:lnTo>
                      <a:pt x="388" y="1870"/>
                    </a:lnTo>
                    <a:lnTo>
                      <a:pt x="0" y="2094"/>
                    </a:lnTo>
                    <a:lnTo>
                      <a:pt x="0" y="218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5A5A5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6" name="Freeform 8"/>
              <p:cNvSpPr>
                <a:spLocks/>
              </p:cNvSpPr>
              <p:nvPr/>
            </p:nvSpPr>
            <p:spPr bwMode="auto">
              <a:xfrm>
                <a:off x="9061451" y="1936750"/>
                <a:ext cx="604838" cy="3322637"/>
              </a:xfrm>
              <a:custGeom>
                <a:avLst/>
                <a:gdLst>
                  <a:gd name="T0" fmla="*/ 0 w 381"/>
                  <a:gd name="T1" fmla="*/ 0 h 2093"/>
                  <a:gd name="T2" fmla="*/ 381 w 381"/>
                  <a:gd name="T3" fmla="*/ 217 h 2093"/>
                  <a:gd name="T4" fmla="*/ 381 w 381"/>
                  <a:gd name="T5" fmla="*/ 2093 h 2093"/>
                  <a:gd name="T6" fmla="*/ 0 w 381"/>
                  <a:gd name="T7" fmla="*/ 1873 h 2093"/>
                  <a:gd name="T8" fmla="*/ 0 w 381"/>
                  <a:gd name="T9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2093">
                    <a:moveTo>
                      <a:pt x="0" y="0"/>
                    </a:moveTo>
                    <a:lnTo>
                      <a:pt x="381" y="217"/>
                    </a:lnTo>
                    <a:lnTo>
                      <a:pt x="381" y="2093"/>
                    </a:lnTo>
                    <a:lnTo>
                      <a:pt x="0" y="18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7" name="Freeform 9"/>
              <p:cNvSpPr>
                <a:spLocks/>
              </p:cNvSpPr>
              <p:nvPr/>
            </p:nvSpPr>
            <p:spPr bwMode="auto">
              <a:xfrm>
                <a:off x="9061451" y="1593422"/>
                <a:ext cx="1220788" cy="695325"/>
              </a:xfrm>
              <a:custGeom>
                <a:avLst/>
                <a:gdLst>
                  <a:gd name="T0" fmla="*/ 388 w 769"/>
                  <a:gd name="T1" fmla="*/ 0 h 438"/>
                  <a:gd name="T2" fmla="*/ 769 w 769"/>
                  <a:gd name="T3" fmla="*/ 220 h 438"/>
                  <a:gd name="T4" fmla="*/ 381 w 769"/>
                  <a:gd name="T5" fmla="*/ 438 h 438"/>
                  <a:gd name="T6" fmla="*/ 0 w 769"/>
                  <a:gd name="T7" fmla="*/ 221 h 438"/>
                  <a:gd name="T8" fmla="*/ 388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8" y="0"/>
                    </a:moveTo>
                    <a:lnTo>
                      <a:pt x="769" y="220"/>
                    </a:lnTo>
                    <a:lnTo>
                      <a:pt x="381" y="438"/>
                    </a:lnTo>
                    <a:lnTo>
                      <a:pt x="0" y="22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solidFill>
                  <a:schemeClr val="accent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sp>
          <p:nvSpPr>
            <p:cNvPr id="18" name="Freeform 10"/>
            <p:cNvSpPr>
              <a:spLocks/>
            </p:cNvSpPr>
            <p:nvPr/>
          </p:nvSpPr>
          <p:spPr bwMode="auto">
            <a:xfrm>
              <a:off x="6353176" y="4169203"/>
              <a:ext cx="1765300" cy="1003300"/>
            </a:xfrm>
            <a:custGeom>
              <a:avLst/>
              <a:gdLst>
                <a:gd name="T0" fmla="*/ 563 w 1112"/>
                <a:gd name="T1" fmla="*/ 0 h 632"/>
                <a:gd name="T2" fmla="*/ 1112 w 1112"/>
                <a:gd name="T3" fmla="*/ 317 h 632"/>
                <a:gd name="T4" fmla="*/ 552 w 1112"/>
                <a:gd name="T5" fmla="*/ 632 h 632"/>
                <a:gd name="T6" fmla="*/ 0 w 1112"/>
                <a:gd name="T7" fmla="*/ 319 h 632"/>
                <a:gd name="T8" fmla="*/ 563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3" y="0"/>
                  </a:moveTo>
                  <a:lnTo>
                    <a:pt x="1112" y="317"/>
                  </a:lnTo>
                  <a:lnTo>
                    <a:pt x="552" y="632"/>
                  </a:lnTo>
                  <a:lnTo>
                    <a:pt x="0" y="319"/>
                  </a:lnTo>
                  <a:lnTo>
                    <a:pt x="563" y="0"/>
                  </a:lnTo>
                  <a:close/>
                </a:path>
              </a:pathLst>
            </a:custGeom>
            <a:noFill/>
            <a:ln w="0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6624638" y="2610278"/>
              <a:ext cx="1220788" cy="2351088"/>
              <a:chOff x="6624638" y="2908300"/>
              <a:chExt cx="1220788" cy="2351088"/>
            </a:xfrm>
          </p:grpSpPr>
          <p:sp>
            <p:nvSpPr>
              <p:cNvPr id="19" name="Freeform 11"/>
              <p:cNvSpPr>
                <a:spLocks/>
              </p:cNvSpPr>
              <p:nvPr/>
            </p:nvSpPr>
            <p:spPr bwMode="auto">
              <a:xfrm>
                <a:off x="7232651" y="3257550"/>
                <a:ext cx="612775" cy="2001837"/>
              </a:xfrm>
              <a:custGeom>
                <a:avLst/>
                <a:gdLst>
                  <a:gd name="T0" fmla="*/ 386 w 386"/>
                  <a:gd name="T1" fmla="*/ 0 h 1261"/>
                  <a:gd name="T2" fmla="*/ 386 w 386"/>
                  <a:gd name="T3" fmla="*/ 1037 h 1261"/>
                  <a:gd name="T4" fmla="*/ 0 w 386"/>
                  <a:gd name="T5" fmla="*/ 1261 h 1261"/>
                  <a:gd name="T6" fmla="*/ 0 w 386"/>
                  <a:gd name="T7" fmla="*/ 218 h 1261"/>
                  <a:gd name="T8" fmla="*/ 386 w 386"/>
                  <a:gd name="T9" fmla="*/ 0 h 1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6" h="1261">
                    <a:moveTo>
                      <a:pt x="386" y="0"/>
                    </a:moveTo>
                    <a:lnTo>
                      <a:pt x="386" y="1037"/>
                    </a:lnTo>
                    <a:lnTo>
                      <a:pt x="0" y="1261"/>
                    </a:lnTo>
                    <a:lnTo>
                      <a:pt x="0" y="218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F9CB3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0" name="Freeform 12"/>
              <p:cNvSpPr>
                <a:spLocks/>
              </p:cNvSpPr>
              <p:nvPr/>
            </p:nvSpPr>
            <p:spPr bwMode="auto">
              <a:xfrm>
                <a:off x="6624638" y="3259138"/>
                <a:ext cx="608013" cy="2000250"/>
              </a:xfrm>
              <a:custGeom>
                <a:avLst/>
                <a:gdLst>
                  <a:gd name="T0" fmla="*/ 0 w 383"/>
                  <a:gd name="T1" fmla="*/ 0 h 1260"/>
                  <a:gd name="T2" fmla="*/ 383 w 383"/>
                  <a:gd name="T3" fmla="*/ 217 h 1260"/>
                  <a:gd name="T4" fmla="*/ 383 w 383"/>
                  <a:gd name="T5" fmla="*/ 1260 h 1260"/>
                  <a:gd name="T6" fmla="*/ 0 w 383"/>
                  <a:gd name="T7" fmla="*/ 1040 h 1260"/>
                  <a:gd name="T8" fmla="*/ 0 w 383"/>
                  <a:gd name="T9" fmla="*/ 0 h 1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3" h="1260">
                    <a:moveTo>
                      <a:pt x="0" y="0"/>
                    </a:moveTo>
                    <a:lnTo>
                      <a:pt x="383" y="217"/>
                    </a:lnTo>
                    <a:lnTo>
                      <a:pt x="383" y="1260"/>
                    </a:lnTo>
                    <a:lnTo>
                      <a:pt x="0" y="10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1" name="Freeform 13"/>
              <p:cNvSpPr>
                <a:spLocks/>
              </p:cNvSpPr>
              <p:nvPr/>
            </p:nvSpPr>
            <p:spPr bwMode="auto">
              <a:xfrm>
                <a:off x="6624638" y="2908300"/>
                <a:ext cx="1220788" cy="695325"/>
              </a:xfrm>
              <a:custGeom>
                <a:avLst/>
                <a:gdLst>
                  <a:gd name="T0" fmla="*/ 388 w 769"/>
                  <a:gd name="T1" fmla="*/ 0 h 438"/>
                  <a:gd name="T2" fmla="*/ 769 w 769"/>
                  <a:gd name="T3" fmla="*/ 220 h 438"/>
                  <a:gd name="T4" fmla="*/ 383 w 769"/>
                  <a:gd name="T5" fmla="*/ 438 h 438"/>
                  <a:gd name="T6" fmla="*/ 0 w 769"/>
                  <a:gd name="T7" fmla="*/ 221 h 438"/>
                  <a:gd name="T8" fmla="*/ 388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8" y="0"/>
                    </a:moveTo>
                    <a:lnTo>
                      <a:pt x="769" y="220"/>
                    </a:lnTo>
                    <a:lnTo>
                      <a:pt x="383" y="438"/>
                    </a:lnTo>
                    <a:lnTo>
                      <a:pt x="0" y="22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0">
                <a:solidFill>
                  <a:schemeClr val="accent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sp>
          <p:nvSpPr>
            <p:cNvPr id="22" name="Freeform 14"/>
            <p:cNvSpPr>
              <a:spLocks/>
            </p:cNvSpPr>
            <p:nvPr/>
          </p:nvSpPr>
          <p:spPr bwMode="auto">
            <a:xfrm>
              <a:off x="3917951" y="4169203"/>
              <a:ext cx="1765300" cy="1003300"/>
            </a:xfrm>
            <a:custGeom>
              <a:avLst/>
              <a:gdLst>
                <a:gd name="T0" fmla="*/ 562 w 1112"/>
                <a:gd name="T1" fmla="*/ 0 h 632"/>
                <a:gd name="T2" fmla="*/ 1112 w 1112"/>
                <a:gd name="T3" fmla="*/ 317 h 632"/>
                <a:gd name="T4" fmla="*/ 551 w 1112"/>
                <a:gd name="T5" fmla="*/ 632 h 632"/>
                <a:gd name="T6" fmla="*/ 0 w 1112"/>
                <a:gd name="T7" fmla="*/ 319 h 632"/>
                <a:gd name="T8" fmla="*/ 562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2" y="0"/>
                  </a:moveTo>
                  <a:lnTo>
                    <a:pt x="1112" y="317"/>
                  </a:lnTo>
                  <a:lnTo>
                    <a:pt x="551" y="632"/>
                  </a:lnTo>
                  <a:lnTo>
                    <a:pt x="0" y="319"/>
                  </a:lnTo>
                  <a:lnTo>
                    <a:pt x="562" y="0"/>
                  </a:lnTo>
                  <a:close/>
                </a:path>
              </a:pathLst>
            </a:custGeom>
            <a:noFill/>
            <a:ln w="0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187826" y="3032125"/>
              <a:ext cx="1223963" cy="1929241"/>
              <a:chOff x="4187826" y="3330147"/>
              <a:chExt cx="1223963" cy="1929241"/>
            </a:xfrm>
          </p:grpSpPr>
          <p:sp>
            <p:nvSpPr>
              <p:cNvPr id="23" name="Freeform 15"/>
              <p:cNvSpPr>
                <a:spLocks/>
              </p:cNvSpPr>
              <p:nvPr/>
            </p:nvSpPr>
            <p:spPr bwMode="auto">
              <a:xfrm>
                <a:off x="4795838" y="3670300"/>
                <a:ext cx="615950" cy="1589087"/>
              </a:xfrm>
              <a:custGeom>
                <a:avLst/>
                <a:gdLst>
                  <a:gd name="T0" fmla="*/ 388 w 388"/>
                  <a:gd name="T1" fmla="*/ 0 h 1001"/>
                  <a:gd name="T2" fmla="*/ 388 w 388"/>
                  <a:gd name="T3" fmla="*/ 777 h 1001"/>
                  <a:gd name="T4" fmla="*/ 0 w 388"/>
                  <a:gd name="T5" fmla="*/ 1001 h 1001"/>
                  <a:gd name="T6" fmla="*/ 0 w 388"/>
                  <a:gd name="T7" fmla="*/ 220 h 1001"/>
                  <a:gd name="T8" fmla="*/ 388 w 388"/>
                  <a:gd name="T9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8" h="1001">
                    <a:moveTo>
                      <a:pt x="388" y="0"/>
                    </a:moveTo>
                    <a:lnTo>
                      <a:pt x="388" y="777"/>
                    </a:lnTo>
                    <a:lnTo>
                      <a:pt x="0" y="1001"/>
                    </a:lnTo>
                    <a:lnTo>
                      <a:pt x="0" y="220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009BC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4" name="Freeform 16"/>
              <p:cNvSpPr>
                <a:spLocks/>
              </p:cNvSpPr>
              <p:nvPr/>
            </p:nvSpPr>
            <p:spPr bwMode="auto">
              <a:xfrm>
                <a:off x="4187826" y="3671888"/>
                <a:ext cx="608013" cy="1587500"/>
              </a:xfrm>
              <a:custGeom>
                <a:avLst/>
                <a:gdLst>
                  <a:gd name="T0" fmla="*/ 0 w 383"/>
                  <a:gd name="T1" fmla="*/ 0 h 1000"/>
                  <a:gd name="T2" fmla="*/ 383 w 383"/>
                  <a:gd name="T3" fmla="*/ 219 h 1000"/>
                  <a:gd name="T4" fmla="*/ 383 w 383"/>
                  <a:gd name="T5" fmla="*/ 1000 h 1000"/>
                  <a:gd name="T6" fmla="*/ 0 w 383"/>
                  <a:gd name="T7" fmla="*/ 780 h 1000"/>
                  <a:gd name="T8" fmla="*/ 0 w 383"/>
                  <a:gd name="T9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3" h="1000">
                    <a:moveTo>
                      <a:pt x="0" y="0"/>
                    </a:moveTo>
                    <a:lnTo>
                      <a:pt x="383" y="219"/>
                    </a:lnTo>
                    <a:lnTo>
                      <a:pt x="383" y="1000"/>
                    </a:lnTo>
                    <a:lnTo>
                      <a:pt x="0" y="7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5" name="Freeform 17"/>
              <p:cNvSpPr>
                <a:spLocks/>
              </p:cNvSpPr>
              <p:nvPr/>
            </p:nvSpPr>
            <p:spPr bwMode="auto">
              <a:xfrm>
                <a:off x="4187826" y="3330147"/>
                <a:ext cx="1223963" cy="696912"/>
              </a:xfrm>
              <a:custGeom>
                <a:avLst/>
                <a:gdLst>
                  <a:gd name="T0" fmla="*/ 390 w 771"/>
                  <a:gd name="T1" fmla="*/ 0 h 439"/>
                  <a:gd name="T2" fmla="*/ 771 w 771"/>
                  <a:gd name="T3" fmla="*/ 219 h 439"/>
                  <a:gd name="T4" fmla="*/ 383 w 771"/>
                  <a:gd name="T5" fmla="*/ 439 h 439"/>
                  <a:gd name="T6" fmla="*/ 0 w 771"/>
                  <a:gd name="T7" fmla="*/ 220 h 439"/>
                  <a:gd name="T8" fmla="*/ 390 w 771"/>
                  <a:gd name="T9" fmla="*/ 0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1" h="439">
                    <a:moveTo>
                      <a:pt x="390" y="0"/>
                    </a:moveTo>
                    <a:lnTo>
                      <a:pt x="771" y="219"/>
                    </a:lnTo>
                    <a:lnTo>
                      <a:pt x="383" y="439"/>
                    </a:lnTo>
                    <a:lnTo>
                      <a:pt x="0" y="220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solidFill>
                  <a:schemeClr val="accent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sp>
          <p:nvSpPr>
            <p:cNvPr id="26" name="Freeform 18"/>
            <p:cNvSpPr>
              <a:spLocks/>
            </p:cNvSpPr>
            <p:nvPr/>
          </p:nvSpPr>
          <p:spPr bwMode="auto">
            <a:xfrm>
              <a:off x="1481138" y="4169203"/>
              <a:ext cx="1765300" cy="1003300"/>
            </a:xfrm>
            <a:custGeom>
              <a:avLst/>
              <a:gdLst>
                <a:gd name="T0" fmla="*/ 563 w 1112"/>
                <a:gd name="T1" fmla="*/ 0 h 632"/>
                <a:gd name="T2" fmla="*/ 1112 w 1112"/>
                <a:gd name="T3" fmla="*/ 317 h 632"/>
                <a:gd name="T4" fmla="*/ 553 w 1112"/>
                <a:gd name="T5" fmla="*/ 632 h 632"/>
                <a:gd name="T6" fmla="*/ 0 w 1112"/>
                <a:gd name="T7" fmla="*/ 319 h 632"/>
                <a:gd name="T8" fmla="*/ 563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3" y="0"/>
                  </a:moveTo>
                  <a:lnTo>
                    <a:pt x="1112" y="317"/>
                  </a:lnTo>
                  <a:lnTo>
                    <a:pt x="553" y="632"/>
                  </a:lnTo>
                  <a:lnTo>
                    <a:pt x="0" y="319"/>
                  </a:lnTo>
                  <a:lnTo>
                    <a:pt x="563" y="0"/>
                  </a:lnTo>
                  <a:close/>
                </a:path>
              </a:pathLst>
            </a:custGeom>
            <a:noFill/>
            <a:ln w="0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1754188" y="3426253"/>
              <a:ext cx="1223963" cy="1535112"/>
              <a:chOff x="1754188" y="3724275"/>
              <a:chExt cx="1223963" cy="1535112"/>
            </a:xfrm>
          </p:grpSpPr>
          <p:sp>
            <p:nvSpPr>
              <p:cNvPr id="27" name="Freeform 19"/>
              <p:cNvSpPr>
                <a:spLocks/>
              </p:cNvSpPr>
              <p:nvPr/>
            </p:nvSpPr>
            <p:spPr bwMode="auto">
              <a:xfrm>
                <a:off x="1754188" y="3724275"/>
                <a:ext cx="1220788" cy="695325"/>
              </a:xfrm>
              <a:custGeom>
                <a:avLst/>
                <a:gdLst>
                  <a:gd name="T0" fmla="*/ 389 w 769"/>
                  <a:gd name="T1" fmla="*/ 0 h 438"/>
                  <a:gd name="T2" fmla="*/ 769 w 769"/>
                  <a:gd name="T3" fmla="*/ 220 h 438"/>
                  <a:gd name="T4" fmla="*/ 381 w 769"/>
                  <a:gd name="T5" fmla="*/ 438 h 438"/>
                  <a:gd name="T6" fmla="*/ 0 w 769"/>
                  <a:gd name="T7" fmla="*/ 222 h 438"/>
                  <a:gd name="T8" fmla="*/ 389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9" y="0"/>
                    </a:moveTo>
                    <a:lnTo>
                      <a:pt x="769" y="220"/>
                    </a:lnTo>
                    <a:lnTo>
                      <a:pt x="381" y="438"/>
                    </a:lnTo>
                    <a:lnTo>
                      <a:pt x="0" y="222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8" name="Freeform 20"/>
              <p:cNvSpPr>
                <a:spLocks/>
              </p:cNvSpPr>
              <p:nvPr/>
            </p:nvSpPr>
            <p:spPr bwMode="auto">
              <a:xfrm>
                <a:off x="2359026" y="4073525"/>
                <a:ext cx="619125" cy="1185862"/>
              </a:xfrm>
              <a:custGeom>
                <a:avLst/>
                <a:gdLst>
                  <a:gd name="T0" fmla="*/ 388 w 390"/>
                  <a:gd name="T1" fmla="*/ 0 h 747"/>
                  <a:gd name="T2" fmla="*/ 390 w 390"/>
                  <a:gd name="T3" fmla="*/ 523 h 747"/>
                  <a:gd name="T4" fmla="*/ 0 w 390"/>
                  <a:gd name="T5" fmla="*/ 747 h 747"/>
                  <a:gd name="T6" fmla="*/ 0 w 390"/>
                  <a:gd name="T7" fmla="*/ 218 h 747"/>
                  <a:gd name="T8" fmla="*/ 388 w 390"/>
                  <a:gd name="T9" fmla="*/ 0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0" h="747">
                    <a:moveTo>
                      <a:pt x="388" y="0"/>
                    </a:moveTo>
                    <a:lnTo>
                      <a:pt x="390" y="523"/>
                    </a:lnTo>
                    <a:lnTo>
                      <a:pt x="0" y="747"/>
                    </a:lnTo>
                    <a:lnTo>
                      <a:pt x="0" y="218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29" name="Freeform 21"/>
              <p:cNvSpPr>
                <a:spLocks/>
              </p:cNvSpPr>
              <p:nvPr/>
            </p:nvSpPr>
            <p:spPr bwMode="auto">
              <a:xfrm>
                <a:off x="1754188" y="4076700"/>
                <a:ext cx="604838" cy="1182687"/>
              </a:xfrm>
              <a:custGeom>
                <a:avLst/>
                <a:gdLst>
                  <a:gd name="T0" fmla="*/ 0 w 381"/>
                  <a:gd name="T1" fmla="*/ 0 h 745"/>
                  <a:gd name="T2" fmla="*/ 381 w 381"/>
                  <a:gd name="T3" fmla="*/ 216 h 745"/>
                  <a:gd name="T4" fmla="*/ 381 w 381"/>
                  <a:gd name="T5" fmla="*/ 745 h 745"/>
                  <a:gd name="T6" fmla="*/ 0 w 381"/>
                  <a:gd name="T7" fmla="*/ 525 h 745"/>
                  <a:gd name="T8" fmla="*/ 0 w 381"/>
                  <a:gd name="T9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745">
                    <a:moveTo>
                      <a:pt x="0" y="0"/>
                    </a:moveTo>
                    <a:lnTo>
                      <a:pt x="381" y="216"/>
                    </a:lnTo>
                    <a:lnTo>
                      <a:pt x="381" y="745"/>
                    </a:lnTo>
                    <a:lnTo>
                      <a:pt x="0" y="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2203191" y="3610621"/>
              <a:ext cx="322782" cy="322780"/>
              <a:chOff x="7103221" y="4843294"/>
              <a:chExt cx="507008" cy="507008"/>
            </a:xfrm>
            <a:solidFill>
              <a:schemeClr val="tx1">
                <a:lumMod val="75000"/>
                <a:lumOff val="25000"/>
              </a:schemeClr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35" name="Freeform 7"/>
              <p:cNvSpPr>
                <a:spLocks/>
              </p:cNvSpPr>
              <p:nvPr/>
            </p:nvSpPr>
            <p:spPr bwMode="auto">
              <a:xfrm>
                <a:off x="7103221" y="5304708"/>
                <a:ext cx="507008" cy="45594"/>
              </a:xfrm>
              <a:custGeom>
                <a:avLst/>
                <a:gdLst>
                  <a:gd name="T0" fmla="*/ 25 w 556"/>
                  <a:gd name="T1" fmla="*/ 0 h 50"/>
                  <a:gd name="T2" fmla="*/ 530 w 556"/>
                  <a:gd name="T3" fmla="*/ 0 h 50"/>
                  <a:gd name="T4" fmla="*/ 543 w 556"/>
                  <a:gd name="T5" fmla="*/ 3 h 50"/>
                  <a:gd name="T6" fmla="*/ 552 w 556"/>
                  <a:gd name="T7" fmla="*/ 12 h 50"/>
                  <a:gd name="T8" fmla="*/ 556 w 556"/>
                  <a:gd name="T9" fmla="*/ 25 h 50"/>
                  <a:gd name="T10" fmla="*/ 552 w 556"/>
                  <a:gd name="T11" fmla="*/ 38 h 50"/>
                  <a:gd name="T12" fmla="*/ 543 w 556"/>
                  <a:gd name="T13" fmla="*/ 47 h 50"/>
                  <a:gd name="T14" fmla="*/ 530 w 556"/>
                  <a:gd name="T15" fmla="*/ 50 h 50"/>
                  <a:gd name="T16" fmla="*/ 25 w 556"/>
                  <a:gd name="T17" fmla="*/ 50 h 50"/>
                  <a:gd name="T18" fmla="*/ 12 w 556"/>
                  <a:gd name="T19" fmla="*/ 47 h 50"/>
                  <a:gd name="T20" fmla="*/ 3 w 556"/>
                  <a:gd name="T21" fmla="*/ 38 h 50"/>
                  <a:gd name="T22" fmla="*/ 0 w 556"/>
                  <a:gd name="T23" fmla="*/ 25 h 50"/>
                  <a:gd name="T24" fmla="*/ 3 w 556"/>
                  <a:gd name="T25" fmla="*/ 12 h 50"/>
                  <a:gd name="T26" fmla="*/ 12 w 556"/>
                  <a:gd name="T27" fmla="*/ 3 h 50"/>
                  <a:gd name="T28" fmla="*/ 25 w 556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56" h="50">
                    <a:moveTo>
                      <a:pt x="25" y="0"/>
                    </a:moveTo>
                    <a:lnTo>
                      <a:pt x="530" y="0"/>
                    </a:lnTo>
                    <a:lnTo>
                      <a:pt x="543" y="3"/>
                    </a:lnTo>
                    <a:lnTo>
                      <a:pt x="552" y="12"/>
                    </a:lnTo>
                    <a:lnTo>
                      <a:pt x="556" y="25"/>
                    </a:lnTo>
                    <a:lnTo>
                      <a:pt x="552" y="38"/>
                    </a:lnTo>
                    <a:lnTo>
                      <a:pt x="543" y="47"/>
                    </a:lnTo>
                    <a:lnTo>
                      <a:pt x="530" y="50"/>
                    </a:lnTo>
                    <a:lnTo>
                      <a:pt x="25" y="50"/>
                    </a:lnTo>
                    <a:lnTo>
                      <a:pt x="12" y="47"/>
                    </a:lnTo>
                    <a:lnTo>
                      <a:pt x="3" y="38"/>
                    </a:lnTo>
                    <a:lnTo>
                      <a:pt x="0" y="25"/>
                    </a:lnTo>
                    <a:lnTo>
                      <a:pt x="3" y="12"/>
                    </a:lnTo>
                    <a:lnTo>
                      <a:pt x="12" y="3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36" name="Freeform 8"/>
              <p:cNvSpPr>
                <a:spLocks noEditPoints="1"/>
              </p:cNvSpPr>
              <p:nvPr/>
            </p:nvSpPr>
            <p:spPr bwMode="auto">
              <a:xfrm>
                <a:off x="7131490" y="5014728"/>
                <a:ext cx="449560" cy="275389"/>
              </a:xfrm>
              <a:custGeom>
                <a:avLst/>
                <a:gdLst>
                  <a:gd name="T0" fmla="*/ 335 w 493"/>
                  <a:gd name="T1" fmla="*/ 25 h 302"/>
                  <a:gd name="T2" fmla="*/ 335 w 493"/>
                  <a:gd name="T3" fmla="*/ 252 h 302"/>
                  <a:gd name="T4" fmla="*/ 411 w 493"/>
                  <a:gd name="T5" fmla="*/ 252 h 302"/>
                  <a:gd name="T6" fmla="*/ 411 w 493"/>
                  <a:gd name="T7" fmla="*/ 25 h 302"/>
                  <a:gd name="T8" fmla="*/ 335 w 493"/>
                  <a:gd name="T9" fmla="*/ 25 h 302"/>
                  <a:gd name="T10" fmla="*/ 208 w 493"/>
                  <a:gd name="T11" fmla="*/ 25 h 302"/>
                  <a:gd name="T12" fmla="*/ 208 w 493"/>
                  <a:gd name="T13" fmla="*/ 252 h 302"/>
                  <a:gd name="T14" fmla="*/ 285 w 493"/>
                  <a:gd name="T15" fmla="*/ 252 h 302"/>
                  <a:gd name="T16" fmla="*/ 285 w 493"/>
                  <a:gd name="T17" fmla="*/ 25 h 302"/>
                  <a:gd name="T18" fmla="*/ 208 w 493"/>
                  <a:gd name="T19" fmla="*/ 25 h 302"/>
                  <a:gd name="T20" fmla="*/ 82 w 493"/>
                  <a:gd name="T21" fmla="*/ 25 h 302"/>
                  <a:gd name="T22" fmla="*/ 82 w 493"/>
                  <a:gd name="T23" fmla="*/ 252 h 302"/>
                  <a:gd name="T24" fmla="*/ 159 w 493"/>
                  <a:gd name="T25" fmla="*/ 252 h 302"/>
                  <a:gd name="T26" fmla="*/ 159 w 493"/>
                  <a:gd name="T27" fmla="*/ 25 h 302"/>
                  <a:gd name="T28" fmla="*/ 82 w 493"/>
                  <a:gd name="T29" fmla="*/ 25 h 302"/>
                  <a:gd name="T30" fmla="*/ 25 w 493"/>
                  <a:gd name="T31" fmla="*/ 0 h 302"/>
                  <a:gd name="T32" fmla="*/ 468 w 493"/>
                  <a:gd name="T33" fmla="*/ 0 h 302"/>
                  <a:gd name="T34" fmla="*/ 473 w 493"/>
                  <a:gd name="T35" fmla="*/ 0 h 302"/>
                  <a:gd name="T36" fmla="*/ 477 w 493"/>
                  <a:gd name="T37" fmla="*/ 3 h 302"/>
                  <a:gd name="T38" fmla="*/ 480 w 493"/>
                  <a:gd name="T39" fmla="*/ 7 h 302"/>
                  <a:gd name="T40" fmla="*/ 480 w 493"/>
                  <a:gd name="T41" fmla="*/ 12 h 302"/>
                  <a:gd name="T42" fmla="*/ 480 w 493"/>
                  <a:gd name="T43" fmla="*/ 18 h 302"/>
                  <a:gd name="T44" fmla="*/ 477 w 493"/>
                  <a:gd name="T45" fmla="*/ 20 h 302"/>
                  <a:gd name="T46" fmla="*/ 473 w 493"/>
                  <a:gd name="T47" fmla="*/ 23 h 302"/>
                  <a:gd name="T48" fmla="*/ 468 w 493"/>
                  <a:gd name="T49" fmla="*/ 25 h 302"/>
                  <a:gd name="T50" fmla="*/ 461 w 493"/>
                  <a:gd name="T51" fmla="*/ 25 h 302"/>
                  <a:gd name="T52" fmla="*/ 461 w 493"/>
                  <a:gd name="T53" fmla="*/ 252 h 302"/>
                  <a:gd name="T54" fmla="*/ 468 w 493"/>
                  <a:gd name="T55" fmla="*/ 252 h 302"/>
                  <a:gd name="T56" fmla="*/ 480 w 493"/>
                  <a:gd name="T57" fmla="*/ 255 h 302"/>
                  <a:gd name="T58" fmla="*/ 490 w 493"/>
                  <a:gd name="T59" fmla="*/ 264 h 302"/>
                  <a:gd name="T60" fmla="*/ 493 w 493"/>
                  <a:gd name="T61" fmla="*/ 277 h 302"/>
                  <a:gd name="T62" fmla="*/ 490 w 493"/>
                  <a:gd name="T63" fmla="*/ 290 h 302"/>
                  <a:gd name="T64" fmla="*/ 480 w 493"/>
                  <a:gd name="T65" fmla="*/ 299 h 302"/>
                  <a:gd name="T66" fmla="*/ 468 w 493"/>
                  <a:gd name="T67" fmla="*/ 302 h 302"/>
                  <a:gd name="T68" fmla="*/ 25 w 493"/>
                  <a:gd name="T69" fmla="*/ 302 h 302"/>
                  <a:gd name="T70" fmla="*/ 13 w 493"/>
                  <a:gd name="T71" fmla="*/ 299 h 302"/>
                  <a:gd name="T72" fmla="*/ 4 w 493"/>
                  <a:gd name="T73" fmla="*/ 290 h 302"/>
                  <a:gd name="T74" fmla="*/ 0 w 493"/>
                  <a:gd name="T75" fmla="*/ 277 h 302"/>
                  <a:gd name="T76" fmla="*/ 4 w 493"/>
                  <a:gd name="T77" fmla="*/ 264 h 302"/>
                  <a:gd name="T78" fmla="*/ 13 w 493"/>
                  <a:gd name="T79" fmla="*/ 255 h 302"/>
                  <a:gd name="T80" fmla="*/ 25 w 493"/>
                  <a:gd name="T81" fmla="*/ 252 h 302"/>
                  <a:gd name="T82" fmla="*/ 32 w 493"/>
                  <a:gd name="T83" fmla="*/ 252 h 302"/>
                  <a:gd name="T84" fmla="*/ 32 w 493"/>
                  <a:gd name="T85" fmla="*/ 25 h 302"/>
                  <a:gd name="T86" fmla="*/ 25 w 493"/>
                  <a:gd name="T87" fmla="*/ 25 h 302"/>
                  <a:gd name="T88" fmla="*/ 21 w 493"/>
                  <a:gd name="T89" fmla="*/ 23 h 302"/>
                  <a:gd name="T90" fmla="*/ 16 w 493"/>
                  <a:gd name="T91" fmla="*/ 20 h 302"/>
                  <a:gd name="T92" fmla="*/ 15 w 493"/>
                  <a:gd name="T93" fmla="*/ 18 h 302"/>
                  <a:gd name="T94" fmla="*/ 13 w 493"/>
                  <a:gd name="T95" fmla="*/ 12 h 302"/>
                  <a:gd name="T96" fmla="*/ 15 w 493"/>
                  <a:gd name="T97" fmla="*/ 7 h 302"/>
                  <a:gd name="T98" fmla="*/ 16 w 493"/>
                  <a:gd name="T99" fmla="*/ 3 h 302"/>
                  <a:gd name="T100" fmla="*/ 21 w 493"/>
                  <a:gd name="T101" fmla="*/ 0 h 302"/>
                  <a:gd name="T102" fmla="*/ 25 w 493"/>
                  <a:gd name="T103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3" h="302">
                    <a:moveTo>
                      <a:pt x="335" y="25"/>
                    </a:moveTo>
                    <a:lnTo>
                      <a:pt x="335" y="252"/>
                    </a:lnTo>
                    <a:lnTo>
                      <a:pt x="411" y="252"/>
                    </a:lnTo>
                    <a:lnTo>
                      <a:pt x="411" y="25"/>
                    </a:lnTo>
                    <a:lnTo>
                      <a:pt x="335" y="25"/>
                    </a:lnTo>
                    <a:close/>
                    <a:moveTo>
                      <a:pt x="208" y="25"/>
                    </a:moveTo>
                    <a:lnTo>
                      <a:pt x="208" y="252"/>
                    </a:lnTo>
                    <a:lnTo>
                      <a:pt x="285" y="252"/>
                    </a:lnTo>
                    <a:lnTo>
                      <a:pt x="285" y="25"/>
                    </a:lnTo>
                    <a:lnTo>
                      <a:pt x="208" y="25"/>
                    </a:lnTo>
                    <a:close/>
                    <a:moveTo>
                      <a:pt x="82" y="25"/>
                    </a:moveTo>
                    <a:lnTo>
                      <a:pt x="82" y="252"/>
                    </a:lnTo>
                    <a:lnTo>
                      <a:pt x="159" y="252"/>
                    </a:lnTo>
                    <a:lnTo>
                      <a:pt x="159" y="25"/>
                    </a:lnTo>
                    <a:lnTo>
                      <a:pt x="82" y="25"/>
                    </a:lnTo>
                    <a:close/>
                    <a:moveTo>
                      <a:pt x="25" y="0"/>
                    </a:moveTo>
                    <a:lnTo>
                      <a:pt x="468" y="0"/>
                    </a:lnTo>
                    <a:lnTo>
                      <a:pt x="473" y="0"/>
                    </a:lnTo>
                    <a:lnTo>
                      <a:pt x="477" y="3"/>
                    </a:lnTo>
                    <a:lnTo>
                      <a:pt x="480" y="7"/>
                    </a:lnTo>
                    <a:lnTo>
                      <a:pt x="480" y="12"/>
                    </a:lnTo>
                    <a:lnTo>
                      <a:pt x="480" y="18"/>
                    </a:lnTo>
                    <a:lnTo>
                      <a:pt x="477" y="20"/>
                    </a:lnTo>
                    <a:lnTo>
                      <a:pt x="473" y="23"/>
                    </a:lnTo>
                    <a:lnTo>
                      <a:pt x="468" y="25"/>
                    </a:lnTo>
                    <a:lnTo>
                      <a:pt x="461" y="25"/>
                    </a:lnTo>
                    <a:lnTo>
                      <a:pt x="461" y="252"/>
                    </a:lnTo>
                    <a:lnTo>
                      <a:pt x="468" y="252"/>
                    </a:lnTo>
                    <a:lnTo>
                      <a:pt x="480" y="255"/>
                    </a:lnTo>
                    <a:lnTo>
                      <a:pt x="490" y="264"/>
                    </a:lnTo>
                    <a:lnTo>
                      <a:pt x="493" y="277"/>
                    </a:lnTo>
                    <a:lnTo>
                      <a:pt x="490" y="290"/>
                    </a:lnTo>
                    <a:lnTo>
                      <a:pt x="480" y="299"/>
                    </a:lnTo>
                    <a:lnTo>
                      <a:pt x="468" y="302"/>
                    </a:lnTo>
                    <a:lnTo>
                      <a:pt x="25" y="302"/>
                    </a:lnTo>
                    <a:lnTo>
                      <a:pt x="13" y="299"/>
                    </a:lnTo>
                    <a:lnTo>
                      <a:pt x="4" y="290"/>
                    </a:lnTo>
                    <a:lnTo>
                      <a:pt x="0" y="277"/>
                    </a:lnTo>
                    <a:lnTo>
                      <a:pt x="4" y="264"/>
                    </a:lnTo>
                    <a:lnTo>
                      <a:pt x="13" y="255"/>
                    </a:lnTo>
                    <a:lnTo>
                      <a:pt x="25" y="252"/>
                    </a:lnTo>
                    <a:lnTo>
                      <a:pt x="32" y="252"/>
                    </a:lnTo>
                    <a:lnTo>
                      <a:pt x="32" y="25"/>
                    </a:lnTo>
                    <a:lnTo>
                      <a:pt x="25" y="25"/>
                    </a:lnTo>
                    <a:lnTo>
                      <a:pt x="21" y="23"/>
                    </a:lnTo>
                    <a:lnTo>
                      <a:pt x="16" y="20"/>
                    </a:lnTo>
                    <a:lnTo>
                      <a:pt x="15" y="18"/>
                    </a:lnTo>
                    <a:lnTo>
                      <a:pt x="13" y="12"/>
                    </a:lnTo>
                    <a:lnTo>
                      <a:pt x="15" y="7"/>
                    </a:lnTo>
                    <a:lnTo>
                      <a:pt x="16" y="3"/>
                    </a:lnTo>
                    <a:lnTo>
                      <a:pt x="21" y="0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37" name="Freeform 9"/>
              <p:cNvSpPr>
                <a:spLocks/>
              </p:cNvSpPr>
              <p:nvPr/>
            </p:nvSpPr>
            <p:spPr bwMode="auto">
              <a:xfrm>
                <a:off x="7103221" y="4843294"/>
                <a:ext cx="507008" cy="149549"/>
              </a:xfrm>
              <a:custGeom>
                <a:avLst/>
                <a:gdLst>
                  <a:gd name="T0" fmla="*/ 282 w 556"/>
                  <a:gd name="T1" fmla="*/ 0 h 164"/>
                  <a:gd name="T2" fmla="*/ 288 w 556"/>
                  <a:gd name="T3" fmla="*/ 3 h 164"/>
                  <a:gd name="T4" fmla="*/ 539 w 556"/>
                  <a:gd name="T5" fmla="*/ 116 h 164"/>
                  <a:gd name="T6" fmla="*/ 548 w 556"/>
                  <a:gd name="T7" fmla="*/ 121 h 164"/>
                  <a:gd name="T8" fmla="*/ 553 w 556"/>
                  <a:gd name="T9" fmla="*/ 129 h 164"/>
                  <a:gd name="T10" fmla="*/ 556 w 556"/>
                  <a:gd name="T11" fmla="*/ 140 h 164"/>
                  <a:gd name="T12" fmla="*/ 552 w 556"/>
                  <a:gd name="T13" fmla="*/ 153 h 164"/>
                  <a:gd name="T14" fmla="*/ 543 w 556"/>
                  <a:gd name="T15" fmla="*/ 162 h 164"/>
                  <a:gd name="T16" fmla="*/ 530 w 556"/>
                  <a:gd name="T17" fmla="*/ 164 h 164"/>
                  <a:gd name="T18" fmla="*/ 25 w 556"/>
                  <a:gd name="T19" fmla="*/ 164 h 164"/>
                  <a:gd name="T20" fmla="*/ 13 w 556"/>
                  <a:gd name="T21" fmla="*/ 162 h 164"/>
                  <a:gd name="T22" fmla="*/ 5 w 556"/>
                  <a:gd name="T23" fmla="*/ 156 h 164"/>
                  <a:gd name="T24" fmla="*/ 0 w 556"/>
                  <a:gd name="T25" fmla="*/ 145 h 164"/>
                  <a:gd name="T26" fmla="*/ 0 w 556"/>
                  <a:gd name="T27" fmla="*/ 134 h 164"/>
                  <a:gd name="T28" fmla="*/ 6 w 556"/>
                  <a:gd name="T29" fmla="*/ 123 h 164"/>
                  <a:gd name="T30" fmla="*/ 15 w 556"/>
                  <a:gd name="T31" fmla="*/ 116 h 164"/>
                  <a:gd name="T32" fmla="*/ 267 w 556"/>
                  <a:gd name="T33" fmla="*/ 3 h 164"/>
                  <a:gd name="T34" fmla="*/ 275 w 556"/>
                  <a:gd name="T35" fmla="*/ 0 h 164"/>
                  <a:gd name="T36" fmla="*/ 282 w 556"/>
                  <a:gd name="T37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56" h="164">
                    <a:moveTo>
                      <a:pt x="282" y="0"/>
                    </a:moveTo>
                    <a:lnTo>
                      <a:pt x="288" y="3"/>
                    </a:lnTo>
                    <a:lnTo>
                      <a:pt x="539" y="116"/>
                    </a:lnTo>
                    <a:lnTo>
                      <a:pt x="548" y="121"/>
                    </a:lnTo>
                    <a:lnTo>
                      <a:pt x="553" y="129"/>
                    </a:lnTo>
                    <a:lnTo>
                      <a:pt x="556" y="140"/>
                    </a:lnTo>
                    <a:lnTo>
                      <a:pt x="552" y="153"/>
                    </a:lnTo>
                    <a:lnTo>
                      <a:pt x="543" y="162"/>
                    </a:lnTo>
                    <a:lnTo>
                      <a:pt x="530" y="164"/>
                    </a:lnTo>
                    <a:lnTo>
                      <a:pt x="25" y="164"/>
                    </a:lnTo>
                    <a:lnTo>
                      <a:pt x="13" y="162"/>
                    </a:lnTo>
                    <a:lnTo>
                      <a:pt x="5" y="156"/>
                    </a:lnTo>
                    <a:lnTo>
                      <a:pt x="0" y="145"/>
                    </a:lnTo>
                    <a:lnTo>
                      <a:pt x="0" y="134"/>
                    </a:lnTo>
                    <a:lnTo>
                      <a:pt x="6" y="123"/>
                    </a:lnTo>
                    <a:lnTo>
                      <a:pt x="15" y="116"/>
                    </a:lnTo>
                    <a:lnTo>
                      <a:pt x="267" y="3"/>
                    </a:lnTo>
                    <a:lnTo>
                      <a:pt x="275" y="0"/>
                    </a:lnTo>
                    <a:lnTo>
                      <a:pt x="28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7056438" y="2768948"/>
              <a:ext cx="358776" cy="345424"/>
              <a:chOff x="4497105" y="3508745"/>
              <a:chExt cx="563546" cy="542574"/>
            </a:xfrm>
            <a:solidFill>
              <a:schemeClr val="bg1"/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39" name="Freeform 15"/>
              <p:cNvSpPr>
                <a:spLocks/>
              </p:cNvSpPr>
              <p:nvPr/>
            </p:nvSpPr>
            <p:spPr bwMode="auto">
              <a:xfrm>
                <a:off x="4685866" y="3997517"/>
                <a:ext cx="185113" cy="53802"/>
              </a:xfrm>
              <a:custGeom>
                <a:avLst/>
                <a:gdLst>
                  <a:gd name="T0" fmla="*/ 172 w 203"/>
                  <a:gd name="T1" fmla="*/ 0 h 59"/>
                  <a:gd name="T2" fmla="*/ 185 w 203"/>
                  <a:gd name="T3" fmla="*/ 21 h 59"/>
                  <a:gd name="T4" fmla="*/ 203 w 203"/>
                  <a:gd name="T5" fmla="*/ 38 h 59"/>
                  <a:gd name="T6" fmla="*/ 172 w 203"/>
                  <a:gd name="T7" fmla="*/ 50 h 59"/>
                  <a:gd name="T8" fmla="*/ 137 w 203"/>
                  <a:gd name="T9" fmla="*/ 56 h 59"/>
                  <a:gd name="T10" fmla="*/ 101 w 203"/>
                  <a:gd name="T11" fmla="*/ 59 h 59"/>
                  <a:gd name="T12" fmla="*/ 66 w 203"/>
                  <a:gd name="T13" fmla="*/ 56 h 59"/>
                  <a:gd name="T14" fmla="*/ 32 w 203"/>
                  <a:gd name="T15" fmla="*/ 50 h 59"/>
                  <a:gd name="T16" fmla="*/ 0 w 203"/>
                  <a:gd name="T17" fmla="*/ 38 h 59"/>
                  <a:gd name="T18" fmla="*/ 18 w 203"/>
                  <a:gd name="T19" fmla="*/ 21 h 59"/>
                  <a:gd name="T20" fmla="*/ 32 w 203"/>
                  <a:gd name="T21" fmla="*/ 0 h 59"/>
                  <a:gd name="T22" fmla="*/ 66 w 203"/>
                  <a:gd name="T23" fmla="*/ 9 h 59"/>
                  <a:gd name="T24" fmla="*/ 101 w 203"/>
                  <a:gd name="T25" fmla="*/ 12 h 59"/>
                  <a:gd name="T26" fmla="*/ 138 w 203"/>
                  <a:gd name="T27" fmla="*/ 9 h 59"/>
                  <a:gd name="T28" fmla="*/ 172 w 203"/>
                  <a:gd name="T29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3" h="59">
                    <a:moveTo>
                      <a:pt x="172" y="0"/>
                    </a:moveTo>
                    <a:lnTo>
                      <a:pt x="185" y="21"/>
                    </a:lnTo>
                    <a:lnTo>
                      <a:pt x="203" y="38"/>
                    </a:lnTo>
                    <a:lnTo>
                      <a:pt x="172" y="50"/>
                    </a:lnTo>
                    <a:lnTo>
                      <a:pt x="137" y="56"/>
                    </a:lnTo>
                    <a:lnTo>
                      <a:pt x="101" y="59"/>
                    </a:lnTo>
                    <a:lnTo>
                      <a:pt x="66" y="56"/>
                    </a:lnTo>
                    <a:lnTo>
                      <a:pt x="32" y="50"/>
                    </a:lnTo>
                    <a:lnTo>
                      <a:pt x="0" y="38"/>
                    </a:lnTo>
                    <a:lnTo>
                      <a:pt x="18" y="21"/>
                    </a:lnTo>
                    <a:lnTo>
                      <a:pt x="32" y="0"/>
                    </a:lnTo>
                    <a:lnTo>
                      <a:pt x="66" y="9"/>
                    </a:lnTo>
                    <a:lnTo>
                      <a:pt x="101" y="12"/>
                    </a:lnTo>
                    <a:lnTo>
                      <a:pt x="138" y="9"/>
                    </a:lnTo>
                    <a:lnTo>
                      <a:pt x="1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40" name="Freeform 16"/>
              <p:cNvSpPr>
                <a:spLocks/>
              </p:cNvSpPr>
              <p:nvPr/>
            </p:nvSpPr>
            <p:spPr bwMode="auto">
              <a:xfrm>
                <a:off x="4547259" y="3631850"/>
                <a:ext cx="107603" cy="159581"/>
              </a:xfrm>
              <a:custGeom>
                <a:avLst/>
                <a:gdLst>
                  <a:gd name="T0" fmla="*/ 101 w 118"/>
                  <a:gd name="T1" fmla="*/ 0 h 175"/>
                  <a:gd name="T2" fmla="*/ 108 w 118"/>
                  <a:gd name="T3" fmla="*/ 25 h 175"/>
                  <a:gd name="T4" fmla="*/ 118 w 118"/>
                  <a:gd name="T5" fmla="*/ 47 h 175"/>
                  <a:gd name="T6" fmla="*/ 93 w 118"/>
                  <a:gd name="T7" fmla="*/ 71 h 175"/>
                  <a:gd name="T8" fmla="*/ 73 w 118"/>
                  <a:gd name="T9" fmla="*/ 99 h 175"/>
                  <a:gd name="T10" fmla="*/ 58 w 118"/>
                  <a:gd name="T11" fmla="*/ 132 h 175"/>
                  <a:gd name="T12" fmla="*/ 48 w 118"/>
                  <a:gd name="T13" fmla="*/ 167 h 175"/>
                  <a:gd name="T14" fmla="*/ 25 w 118"/>
                  <a:gd name="T15" fmla="*/ 168 h 175"/>
                  <a:gd name="T16" fmla="*/ 0 w 118"/>
                  <a:gd name="T17" fmla="*/ 175 h 175"/>
                  <a:gd name="T18" fmla="*/ 8 w 118"/>
                  <a:gd name="T19" fmla="*/ 133 h 175"/>
                  <a:gd name="T20" fmla="*/ 23 w 118"/>
                  <a:gd name="T21" fmla="*/ 95 h 175"/>
                  <a:gd name="T22" fmla="*/ 45 w 118"/>
                  <a:gd name="T23" fmla="*/ 58 h 175"/>
                  <a:gd name="T24" fmla="*/ 70 w 118"/>
                  <a:gd name="T25" fmla="*/ 27 h 175"/>
                  <a:gd name="T26" fmla="*/ 101 w 118"/>
                  <a:gd name="T27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8" h="175">
                    <a:moveTo>
                      <a:pt x="101" y="0"/>
                    </a:moveTo>
                    <a:lnTo>
                      <a:pt x="108" y="25"/>
                    </a:lnTo>
                    <a:lnTo>
                      <a:pt x="118" y="47"/>
                    </a:lnTo>
                    <a:lnTo>
                      <a:pt x="93" y="71"/>
                    </a:lnTo>
                    <a:lnTo>
                      <a:pt x="73" y="99"/>
                    </a:lnTo>
                    <a:lnTo>
                      <a:pt x="58" y="132"/>
                    </a:lnTo>
                    <a:lnTo>
                      <a:pt x="48" y="167"/>
                    </a:lnTo>
                    <a:lnTo>
                      <a:pt x="25" y="168"/>
                    </a:lnTo>
                    <a:lnTo>
                      <a:pt x="0" y="175"/>
                    </a:lnTo>
                    <a:lnTo>
                      <a:pt x="8" y="133"/>
                    </a:lnTo>
                    <a:lnTo>
                      <a:pt x="23" y="95"/>
                    </a:lnTo>
                    <a:lnTo>
                      <a:pt x="45" y="58"/>
                    </a:lnTo>
                    <a:lnTo>
                      <a:pt x="70" y="27"/>
                    </a:lnTo>
                    <a:lnTo>
                      <a:pt x="10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41" name="Freeform 17"/>
              <p:cNvSpPr>
                <a:spLocks/>
              </p:cNvSpPr>
              <p:nvPr/>
            </p:nvSpPr>
            <p:spPr bwMode="auto">
              <a:xfrm>
                <a:off x="4902895" y="3631850"/>
                <a:ext cx="106691" cy="159581"/>
              </a:xfrm>
              <a:custGeom>
                <a:avLst/>
                <a:gdLst>
                  <a:gd name="T0" fmla="*/ 16 w 117"/>
                  <a:gd name="T1" fmla="*/ 0 h 175"/>
                  <a:gd name="T2" fmla="*/ 47 w 117"/>
                  <a:gd name="T3" fmla="*/ 27 h 175"/>
                  <a:gd name="T4" fmla="*/ 73 w 117"/>
                  <a:gd name="T5" fmla="*/ 58 h 175"/>
                  <a:gd name="T6" fmla="*/ 94 w 117"/>
                  <a:gd name="T7" fmla="*/ 95 h 175"/>
                  <a:gd name="T8" fmla="*/ 110 w 117"/>
                  <a:gd name="T9" fmla="*/ 133 h 175"/>
                  <a:gd name="T10" fmla="*/ 117 w 117"/>
                  <a:gd name="T11" fmla="*/ 175 h 175"/>
                  <a:gd name="T12" fmla="*/ 94 w 117"/>
                  <a:gd name="T13" fmla="*/ 168 h 175"/>
                  <a:gd name="T14" fmla="*/ 69 w 117"/>
                  <a:gd name="T15" fmla="*/ 167 h 175"/>
                  <a:gd name="T16" fmla="*/ 60 w 117"/>
                  <a:gd name="T17" fmla="*/ 132 h 175"/>
                  <a:gd name="T18" fmla="*/ 44 w 117"/>
                  <a:gd name="T19" fmla="*/ 99 h 175"/>
                  <a:gd name="T20" fmla="*/ 25 w 117"/>
                  <a:gd name="T21" fmla="*/ 71 h 175"/>
                  <a:gd name="T22" fmla="*/ 0 w 117"/>
                  <a:gd name="T23" fmla="*/ 47 h 175"/>
                  <a:gd name="T24" fmla="*/ 10 w 117"/>
                  <a:gd name="T25" fmla="*/ 25 h 175"/>
                  <a:gd name="T26" fmla="*/ 16 w 117"/>
                  <a:gd name="T27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7" h="175">
                    <a:moveTo>
                      <a:pt x="16" y="0"/>
                    </a:moveTo>
                    <a:lnTo>
                      <a:pt x="47" y="27"/>
                    </a:lnTo>
                    <a:lnTo>
                      <a:pt x="73" y="58"/>
                    </a:lnTo>
                    <a:lnTo>
                      <a:pt x="94" y="95"/>
                    </a:lnTo>
                    <a:lnTo>
                      <a:pt x="110" y="133"/>
                    </a:lnTo>
                    <a:lnTo>
                      <a:pt x="117" y="175"/>
                    </a:lnTo>
                    <a:lnTo>
                      <a:pt x="94" y="168"/>
                    </a:lnTo>
                    <a:lnTo>
                      <a:pt x="69" y="167"/>
                    </a:lnTo>
                    <a:lnTo>
                      <a:pt x="60" y="132"/>
                    </a:lnTo>
                    <a:lnTo>
                      <a:pt x="44" y="99"/>
                    </a:lnTo>
                    <a:lnTo>
                      <a:pt x="25" y="71"/>
                    </a:lnTo>
                    <a:lnTo>
                      <a:pt x="0" y="47"/>
                    </a:lnTo>
                    <a:lnTo>
                      <a:pt x="10" y="25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42" name="Freeform 18"/>
              <p:cNvSpPr>
                <a:spLocks/>
              </p:cNvSpPr>
              <p:nvPr/>
            </p:nvSpPr>
            <p:spPr bwMode="auto">
              <a:xfrm>
                <a:off x="4679482" y="3508745"/>
                <a:ext cx="197880" cy="197880"/>
              </a:xfrm>
              <a:custGeom>
                <a:avLst/>
                <a:gdLst>
                  <a:gd name="T0" fmla="*/ 108 w 217"/>
                  <a:gd name="T1" fmla="*/ 0 h 217"/>
                  <a:gd name="T2" fmla="*/ 138 w 217"/>
                  <a:gd name="T3" fmla="*/ 4 h 217"/>
                  <a:gd name="T4" fmla="*/ 164 w 217"/>
                  <a:gd name="T5" fmla="*/ 14 h 217"/>
                  <a:gd name="T6" fmla="*/ 186 w 217"/>
                  <a:gd name="T7" fmla="*/ 32 h 217"/>
                  <a:gd name="T8" fmla="*/ 202 w 217"/>
                  <a:gd name="T9" fmla="*/ 53 h 217"/>
                  <a:gd name="T10" fmla="*/ 214 w 217"/>
                  <a:gd name="T11" fmla="*/ 79 h 217"/>
                  <a:gd name="T12" fmla="*/ 217 w 217"/>
                  <a:gd name="T13" fmla="*/ 108 h 217"/>
                  <a:gd name="T14" fmla="*/ 214 w 217"/>
                  <a:gd name="T15" fmla="*/ 136 h 217"/>
                  <a:gd name="T16" fmla="*/ 202 w 217"/>
                  <a:gd name="T17" fmla="*/ 162 h 217"/>
                  <a:gd name="T18" fmla="*/ 186 w 217"/>
                  <a:gd name="T19" fmla="*/ 184 h 217"/>
                  <a:gd name="T20" fmla="*/ 164 w 217"/>
                  <a:gd name="T21" fmla="*/ 202 h 217"/>
                  <a:gd name="T22" fmla="*/ 138 w 217"/>
                  <a:gd name="T23" fmla="*/ 212 h 217"/>
                  <a:gd name="T24" fmla="*/ 108 w 217"/>
                  <a:gd name="T25" fmla="*/ 217 h 217"/>
                  <a:gd name="T26" fmla="*/ 81 w 217"/>
                  <a:gd name="T27" fmla="*/ 212 h 217"/>
                  <a:gd name="T28" fmla="*/ 54 w 217"/>
                  <a:gd name="T29" fmla="*/ 202 h 217"/>
                  <a:gd name="T30" fmla="*/ 32 w 217"/>
                  <a:gd name="T31" fmla="*/ 184 h 217"/>
                  <a:gd name="T32" fmla="*/ 16 w 217"/>
                  <a:gd name="T33" fmla="*/ 162 h 217"/>
                  <a:gd name="T34" fmla="*/ 4 w 217"/>
                  <a:gd name="T35" fmla="*/ 136 h 217"/>
                  <a:gd name="T36" fmla="*/ 0 w 217"/>
                  <a:gd name="T37" fmla="*/ 108 h 217"/>
                  <a:gd name="T38" fmla="*/ 4 w 217"/>
                  <a:gd name="T39" fmla="*/ 79 h 217"/>
                  <a:gd name="T40" fmla="*/ 16 w 217"/>
                  <a:gd name="T41" fmla="*/ 53 h 217"/>
                  <a:gd name="T42" fmla="*/ 32 w 217"/>
                  <a:gd name="T43" fmla="*/ 32 h 217"/>
                  <a:gd name="T44" fmla="*/ 54 w 217"/>
                  <a:gd name="T45" fmla="*/ 14 h 217"/>
                  <a:gd name="T46" fmla="*/ 81 w 217"/>
                  <a:gd name="T47" fmla="*/ 4 h 217"/>
                  <a:gd name="T48" fmla="*/ 108 w 217"/>
                  <a:gd name="T4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" h="217">
                    <a:moveTo>
                      <a:pt x="108" y="0"/>
                    </a:moveTo>
                    <a:lnTo>
                      <a:pt x="138" y="4"/>
                    </a:lnTo>
                    <a:lnTo>
                      <a:pt x="164" y="14"/>
                    </a:lnTo>
                    <a:lnTo>
                      <a:pt x="186" y="32"/>
                    </a:lnTo>
                    <a:lnTo>
                      <a:pt x="202" y="53"/>
                    </a:lnTo>
                    <a:lnTo>
                      <a:pt x="214" y="79"/>
                    </a:lnTo>
                    <a:lnTo>
                      <a:pt x="217" y="108"/>
                    </a:lnTo>
                    <a:lnTo>
                      <a:pt x="214" y="136"/>
                    </a:lnTo>
                    <a:lnTo>
                      <a:pt x="202" y="162"/>
                    </a:lnTo>
                    <a:lnTo>
                      <a:pt x="186" y="184"/>
                    </a:lnTo>
                    <a:lnTo>
                      <a:pt x="164" y="202"/>
                    </a:lnTo>
                    <a:lnTo>
                      <a:pt x="138" y="212"/>
                    </a:lnTo>
                    <a:lnTo>
                      <a:pt x="108" y="217"/>
                    </a:lnTo>
                    <a:lnTo>
                      <a:pt x="81" y="212"/>
                    </a:lnTo>
                    <a:lnTo>
                      <a:pt x="54" y="202"/>
                    </a:lnTo>
                    <a:lnTo>
                      <a:pt x="32" y="184"/>
                    </a:lnTo>
                    <a:lnTo>
                      <a:pt x="16" y="162"/>
                    </a:lnTo>
                    <a:lnTo>
                      <a:pt x="4" y="136"/>
                    </a:lnTo>
                    <a:lnTo>
                      <a:pt x="0" y="108"/>
                    </a:lnTo>
                    <a:lnTo>
                      <a:pt x="4" y="79"/>
                    </a:lnTo>
                    <a:lnTo>
                      <a:pt x="16" y="53"/>
                    </a:lnTo>
                    <a:lnTo>
                      <a:pt x="32" y="32"/>
                    </a:lnTo>
                    <a:lnTo>
                      <a:pt x="54" y="14"/>
                    </a:lnTo>
                    <a:lnTo>
                      <a:pt x="81" y="4"/>
                    </a:lnTo>
                    <a:lnTo>
                      <a:pt x="1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43" name="Freeform 19"/>
              <p:cNvSpPr>
                <a:spLocks/>
              </p:cNvSpPr>
              <p:nvPr/>
            </p:nvSpPr>
            <p:spPr bwMode="auto">
              <a:xfrm>
                <a:off x="4497105" y="3825171"/>
                <a:ext cx="196968" cy="197880"/>
              </a:xfrm>
              <a:custGeom>
                <a:avLst/>
                <a:gdLst>
                  <a:gd name="T0" fmla="*/ 107 w 216"/>
                  <a:gd name="T1" fmla="*/ 0 h 217"/>
                  <a:gd name="T2" fmla="*/ 129 w 216"/>
                  <a:gd name="T3" fmla="*/ 3 h 217"/>
                  <a:gd name="T4" fmla="*/ 151 w 216"/>
                  <a:gd name="T5" fmla="*/ 9 h 217"/>
                  <a:gd name="T6" fmla="*/ 171 w 216"/>
                  <a:gd name="T7" fmla="*/ 21 h 217"/>
                  <a:gd name="T8" fmla="*/ 188 w 216"/>
                  <a:gd name="T9" fmla="*/ 35 h 217"/>
                  <a:gd name="T10" fmla="*/ 201 w 216"/>
                  <a:gd name="T11" fmla="*/ 54 h 217"/>
                  <a:gd name="T12" fmla="*/ 213 w 216"/>
                  <a:gd name="T13" fmla="*/ 82 h 217"/>
                  <a:gd name="T14" fmla="*/ 216 w 216"/>
                  <a:gd name="T15" fmla="*/ 110 h 217"/>
                  <a:gd name="T16" fmla="*/ 213 w 216"/>
                  <a:gd name="T17" fmla="*/ 136 h 217"/>
                  <a:gd name="T18" fmla="*/ 201 w 216"/>
                  <a:gd name="T19" fmla="*/ 163 h 217"/>
                  <a:gd name="T20" fmla="*/ 185 w 216"/>
                  <a:gd name="T21" fmla="*/ 185 h 217"/>
                  <a:gd name="T22" fmla="*/ 162 w 216"/>
                  <a:gd name="T23" fmla="*/ 202 h 217"/>
                  <a:gd name="T24" fmla="*/ 135 w 216"/>
                  <a:gd name="T25" fmla="*/ 214 h 217"/>
                  <a:gd name="T26" fmla="*/ 107 w 216"/>
                  <a:gd name="T27" fmla="*/ 217 h 217"/>
                  <a:gd name="T28" fmla="*/ 85 w 216"/>
                  <a:gd name="T29" fmla="*/ 214 h 217"/>
                  <a:gd name="T30" fmla="*/ 65 w 216"/>
                  <a:gd name="T31" fmla="*/ 208 h 217"/>
                  <a:gd name="T32" fmla="*/ 44 w 216"/>
                  <a:gd name="T33" fmla="*/ 197 h 217"/>
                  <a:gd name="T34" fmla="*/ 28 w 216"/>
                  <a:gd name="T35" fmla="*/ 182 h 217"/>
                  <a:gd name="T36" fmla="*/ 14 w 216"/>
                  <a:gd name="T37" fmla="*/ 163 h 217"/>
                  <a:gd name="T38" fmla="*/ 5 w 216"/>
                  <a:gd name="T39" fmla="*/ 139 h 217"/>
                  <a:gd name="T40" fmla="*/ 0 w 216"/>
                  <a:gd name="T41" fmla="*/ 116 h 217"/>
                  <a:gd name="T42" fmla="*/ 0 w 216"/>
                  <a:gd name="T43" fmla="*/ 92 h 217"/>
                  <a:gd name="T44" fmla="*/ 6 w 216"/>
                  <a:gd name="T45" fmla="*/ 69 h 217"/>
                  <a:gd name="T46" fmla="*/ 18 w 216"/>
                  <a:gd name="T47" fmla="*/ 48 h 217"/>
                  <a:gd name="T48" fmla="*/ 34 w 216"/>
                  <a:gd name="T49" fmla="*/ 29 h 217"/>
                  <a:gd name="T50" fmla="*/ 53 w 216"/>
                  <a:gd name="T51" fmla="*/ 15 h 217"/>
                  <a:gd name="T52" fmla="*/ 80 w 216"/>
                  <a:gd name="T53" fmla="*/ 5 h 217"/>
                  <a:gd name="T54" fmla="*/ 107 w 216"/>
                  <a:gd name="T5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6" h="217">
                    <a:moveTo>
                      <a:pt x="107" y="0"/>
                    </a:moveTo>
                    <a:lnTo>
                      <a:pt x="129" y="3"/>
                    </a:lnTo>
                    <a:lnTo>
                      <a:pt x="151" y="9"/>
                    </a:lnTo>
                    <a:lnTo>
                      <a:pt x="171" y="21"/>
                    </a:lnTo>
                    <a:lnTo>
                      <a:pt x="188" y="35"/>
                    </a:lnTo>
                    <a:lnTo>
                      <a:pt x="201" y="54"/>
                    </a:lnTo>
                    <a:lnTo>
                      <a:pt x="213" y="82"/>
                    </a:lnTo>
                    <a:lnTo>
                      <a:pt x="216" y="110"/>
                    </a:lnTo>
                    <a:lnTo>
                      <a:pt x="213" y="136"/>
                    </a:lnTo>
                    <a:lnTo>
                      <a:pt x="201" y="163"/>
                    </a:lnTo>
                    <a:lnTo>
                      <a:pt x="185" y="185"/>
                    </a:lnTo>
                    <a:lnTo>
                      <a:pt x="162" y="202"/>
                    </a:lnTo>
                    <a:lnTo>
                      <a:pt x="135" y="214"/>
                    </a:lnTo>
                    <a:lnTo>
                      <a:pt x="107" y="217"/>
                    </a:lnTo>
                    <a:lnTo>
                      <a:pt x="85" y="214"/>
                    </a:lnTo>
                    <a:lnTo>
                      <a:pt x="65" y="208"/>
                    </a:lnTo>
                    <a:lnTo>
                      <a:pt x="44" y="197"/>
                    </a:lnTo>
                    <a:lnTo>
                      <a:pt x="28" y="182"/>
                    </a:lnTo>
                    <a:lnTo>
                      <a:pt x="14" y="163"/>
                    </a:lnTo>
                    <a:lnTo>
                      <a:pt x="5" y="139"/>
                    </a:lnTo>
                    <a:lnTo>
                      <a:pt x="0" y="116"/>
                    </a:lnTo>
                    <a:lnTo>
                      <a:pt x="0" y="92"/>
                    </a:lnTo>
                    <a:lnTo>
                      <a:pt x="6" y="69"/>
                    </a:lnTo>
                    <a:lnTo>
                      <a:pt x="18" y="48"/>
                    </a:lnTo>
                    <a:lnTo>
                      <a:pt x="34" y="29"/>
                    </a:lnTo>
                    <a:lnTo>
                      <a:pt x="53" y="15"/>
                    </a:lnTo>
                    <a:lnTo>
                      <a:pt x="80" y="5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44" name="Freeform 20"/>
              <p:cNvSpPr>
                <a:spLocks/>
              </p:cNvSpPr>
              <p:nvPr/>
            </p:nvSpPr>
            <p:spPr bwMode="auto">
              <a:xfrm>
                <a:off x="4863683" y="3825171"/>
                <a:ext cx="196968" cy="197880"/>
              </a:xfrm>
              <a:custGeom>
                <a:avLst/>
                <a:gdLst>
                  <a:gd name="T0" fmla="*/ 107 w 216"/>
                  <a:gd name="T1" fmla="*/ 0 h 217"/>
                  <a:gd name="T2" fmla="*/ 135 w 216"/>
                  <a:gd name="T3" fmla="*/ 5 h 217"/>
                  <a:gd name="T4" fmla="*/ 162 w 216"/>
                  <a:gd name="T5" fmla="*/ 15 h 217"/>
                  <a:gd name="T6" fmla="*/ 182 w 216"/>
                  <a:gd name="T7" fmla="*/ 29 h 217"/>
                  <a:gd name="T8" fmla="*/ 198 w 216"/>
                  <a:gd name="T9" fmla="*/ 48 h 217"/>
                  <a:gd name="T10" fmla="*/ 209 w 216"/>
                  <a:gd name="T11" fmla="*/ 69 h 217"/>
                  <a:gd name="T12" fmla="*/ 215 w 216"/>
                  <a:gd name="T13" fmla="*/ 92 h 217"/>
                  <a:gd name="T14" fmla="*/ 216 w 216"/>
                  <a:gd name="T15" fmla="*/ 116 h 217"/>
                  <a:gd name="T16" fmla="*/ 212 w 216"/>
                  <a:gd name="T17" fmla="*/ 139 h 217"/>
                  <a:gd name="T18" fmla="*/ 201 w 216"/>
                  <a:gd name="T19" fmla="*/ 163 h 217"/>
                  <a:gd name="T20" fmla="*/ 188 w 216"/>
                  <a:gd name="T21" fmla="*/ 182 h 217"/>
                  <a:gd name="T22" fmla="*/ 171 w 216"/>
                  <a:gd name="T23" fmla="*/ 197 h 217"/>
                  <a:gd name="T24" fmla="*/ 151 w 216"/>
                  <a:gd name="T25" fmla="*/ 208 h 217"/>
                  <a:gd name="T26" fmla="*/ 129 w 216"/>
                  <a:gd name="T27" fmla="*/ 214 h 217"/>
                  <a:gd name="T28" fmla="*/ 107 w 216"/>
                  <a:gd name="T29" fmla="*/ 217 h 217"/>
                  <a:gd name="T30" fmla="*/ 81 w 216"/>
                  <a:gd name="T31" fmla="*/ 214 h 217"/>
                  <a:gd name="T32" fmla="*/ 53 w 216"/>
                  <a:gd name="T33" fmla="*/ 202 h 217"/>
                  <a:gd name="T34" fmla="*/ 31 w 216"/>
                  <a:gd name="T35" fmla="*/ 185 h 217"/>
                  <a:gd name="T36" fmla="*/ 14 w 216"/>
                  <a:gd name="T37" fmla="*/ 163 h 217"/>
                  <a:gd name="T38" fmla="*/ 3 w 216"/>
                  <a:gd name="T39" fmla="*/ 136 h 217"/>
                  <a:gd name="T40" fmla="*/ 0 w 216"/>
                  <a:gd name="T41" fmla="*/ 110 h 217"/>
                  <a:gd name="T42" fmla="*/ 3 w 216"/>
                  <a:gd name="T43" fmla="*/ 82 h 217"/>
                  <a:gd name="T44" fmla="*/ 14 w 216"/>
                  <a:gd name="T45" fmla="*/ 54 h 217"/>
                  <a:gd name="T46" fmla="*/ 28 w 216"/>
                  <a:gd name="T47" fmla="*/ 35 h 217"/>
                  <a:gd name="T48" fmla="*/ 46 w 216"/>
                  <a:gd name="T49" fmla="*/ 21 h 217"/>
                  <a:gd name="T50" fmla="*/ 65 w 216"/>
                  <a:gd name="T51" fmla="*/ 9 h 217"/>
                  <a:gd name="T52" fmla="*/ 85 w 216"/>
                  <a:gd name="T53" fmla="*/ 3 h 217"/>
                  <a:gd name="T54" fmla="*/ 107 w 216"/>
                  <a:gd name="T5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6" h="217">
                    <a:moveTo>
                      <a:pt x="107" y="0"/>
                    </a:moveTo>
                    <a:lnTo>
                      <a:pt x="135" y="5"/>
                    </a:lnTo>
                    <a:lnTo>
                      <a:pt x="162" y="15"/>
                    </a:lnTo>
                    <a:lnTo>
                      <a:pt x="182" y="29"/>
                    </a:lnTo>
                    <a:lnTo>
                      <a:pt x="198" y="48"/>
                    </a:lnTo>
                    <a:lnTo>
                      <a:pt x="209" y="69"/>
                    </a:lnTo>
                    <a:lnTo>
                      <a:pt x="215" y="92"/>
                    </a:lnTo>
                    <a:lnTo>
                      <a:pt x="216" y="116"/>
                    </a:lnTo>
                    <a:lnTo>
                      <a:pt x="212" y="139"/>
                    </a:lnTo>
                    <a:lnTo>
                      <a:pt x="201" y="163"/>
                    </a:lnTo>
                    <a:lnTo>
                      <a:pt x="188" y="182"/>
                    </a:lnTo>
                    <a:lnTo>
                      <a:pt x="171" y="197"/>
                    </a:lnTo>
                    <a:lnTo>
                      <a:pt x="151" y="208"/>
                    </a:lnTo>
                    <a:lnTo>
                      <a:pt x="129" y="214"/>
                    </a:lnTo>
                    <a:lnTo>
                      <a:pt x="107" y="217"/>
                    </a:lnTo>
                    <a:lnTo>
                      <a:pt x="81" y="214"/>
                    </a:lnTo>
                    <a:lnTo>
                      <a:pt x="53" y="202"/>
                    </a:lnTo>
                    <a:lnTo>
                      <a:pt x="31" y="185"/>
                    </a:lnTo>
                    <a:lnTo>
                      <a:pt x="14" y="163"/>
                    </a:lnTo>
                    <a:lnTo>
                      <a:pt x="3" y="136"/>
                    </a:lnTo>
                    <a:lnTo>
                      <a:pt x="0" y="110"/>
                    </a:lnTo>
                    <a:lnTo>
                      <a:pt x="3" y="82"/>
                    </a:lnTo>
                    <a:lnTo>
                      <a:pt x="14" y="54"/>
                    </a:lnTo>
                    <a:lnTo>
                      <a:pt x="28" y="35"/>
                    </a:lnTo>
                    <a:lnTo>
                      <a:pt x="46" y="21"/>
                    </a:lnTo>
                    <a:lnTo>
                      <a:pt x="65" y="9"/>
                    </a:lnTo>
                    <a:lnTo>
                      <a:pt x="85" y="3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sp>
          <p:nvSpPr>
            <p:cNvPr id="45" name="Freeform 26"/>
            <p:cNvSpPr>
              <a:spLocks noEditPoints="1"/>
            </p:cNvSpPr>
            <p:nvPr/>
          </p:nvSpPr>
          <p:spPr bwMode="auto">
            <a:xfrm>
              <a:off x="4686525" y="3233801"/>
              <a:ext cx="228152" cy="322780"/>
            </a:xfrm>
            <a:custGeom>
              <a:avLst/>
              <a:gdLst>
                <a:gd name="T0" fmla="*/ 301 w 393"/>
                <a:gd name="T1" fmla="*/ 110 h 556"/>
                <a:gd name="T2" fmla="*/ 288 w 393"/>
                <a:gd name="T3" fmla="*/ 176 h 556"/>
                <a:gd name="T4" fmla="*/ 260 w 393"/>
                <a:gd name="T5" fmla="*/ 229 h 556"/>
                <a:gd name="T6" fmla="*/ 241 w 393"/>
                <a:gd name="T7" fmla="*/ 248 h 556"/>
                <a:gd name="T8" fmla="*/ 235 w 393"/>
                <a:gd name="T9" fmla="*/ 251 h 556"/>
                <a:gd name="T10" fmla="*/ 227 w 393"/>
                <a:gd name="T11" fmla="*/ 257 h 556"/>
                <a:gd name="T12" fmla="*/ 217 w 393"/>
                <a:gd name="T13" fmla="*/ 289 h 556"/>
                <a:gd name="T14" fmla="*/ 211 w 393"/>
                <a:gd name="T15" fmla="*/ 330 h 556"/>
                <a:gd name="T16" fmla="*/ 210 w 393"/>
                <a:gd name="T17" fmla="*/ 362 h 556"/>
                <a:gd name="T18" fmla="*/ 227 w 393"/>
                <a:gd name="T19" fmla="*/ 374 h 556"/>
                <a:gd name="T20" fmla="*/ 266 w 393"/>
                <a:gd name="T21" fmla="*/ 403 h 556"/>
                <a:gd name="T22" fmla="*/ 292 w 393"/>
                <a:gd name="T23" fmla="*/ 427 h 556"/>
                <a:gd name="T24" fmla="*/ 302 w 393"/>
                <a:gd name="T25" fmla="*/ 447 h 556"/>
                <a:gd name="T26" fmla="*/ 98 w 393"/>
                <a:gd name="T27" fmla="*/ 461 h 556"/>
                <a:gd name="T28" fmla="*/ 112 w 393"/>
                <a:gd name="T29" fmla="*/ 428 h 556"/>
                <a:gd name="T30" fmla="*/ 139 w 393"/>
                <a:gd name="T31" fmla="*/ 400 h 556"/>
                <a:gd name="T32" fmla="*/ 160 w 393"/>
                <a:gd name="T33" fmla="*/ 384 h 556"/>
                <a:gd name="T34" fmla="*/ 179 w 393"/>
                <a:gd name="T35" fmla="*/ 374 h 556"/>
                <a:gd name="T36" fmla="*/ 192 w 393"/>
                <a:gd name="T37" fmla="*/ 368 h 556"/>
                <a:gd name="T38" fmla="*/ 191 w 393"/>
                <a:gd name="T39" fmla="*/ 337 h 556"/>
                <a:gd name="T40" fmla="*/ 182 w 393"/>
                <a:gd name="T41" fmla="*/ 291 h 556"/>
                <a:gd name="T42" fmla="*/ 172 w 393"/>
                <a:gd name="T43" fmla="*/ 263 h 556"/>
                <a:gd name="T44" fmla="*/ 166 w 393"/>
                <a:gd name="T45" fmla="*/ 254 h 556"/>
                <a:gd name="T46" fmla="*/ 129 w 393"/>
                <a:gd name="T47" fmla="*/ 226 h 556"/>
                <a:gd name="T48" fmla="*/ 104 w 393"/>
                <a:gd name="T49" fmla="*/ 175 h 556"/>
                <a:gd name="T50" fmla="*/ 93 w 393"/>
                <a:gd name="T51" fmla="*/ 110 h 556"/>
                <a:gd name="T52" fmla="*/ 60 w 393"/>
                <a:gd name="T53" fmla="*/ 121 h 556"/>
                <a:gd name="T54" fmla="*/ 81 w 393"/>
                <a:gd name="T55" fmla="*/ 189 h 556"/>
                <a:gd name="T56" fmla="*/ 115 w 393"/>
                <a:gd name="T57" fmla="*/ 244 h 556"/>
                <a:gd name="T58" fmla="*/ 154 w 393"/>
                <a:gd name="T59" fmla="*/ 276 h 556"/>
                <a:gd name="T60" fmla="*/ 115 w 393"/>
                <a:gd name="T61" fmla="*/ 310 h 556"/>
                <a:gd name="T62" fmla="*/ 81 w 393"/>
                <a:gd name="T63" fmla="*/ 364 h 556"/>
                <a:gd name="T64" fmla="*/ 60 w 393"/>
                <a:gd name="T65" fmla="*/ 433 h 556"/>
                <a:gd name="T66" fmla="*/ 338 w 393"/>
                <a:gd name="T67" fmla="*/ 469 h 556"/>
                <a:gd name="T68" fmla="*/ 324 w 393"/>
                <a:gd name="T69" fmla="*/ 396 h 556"/>
                <a:gd name="T70" fmla="*/ 298 w 393"/>
                <a:gd name="T71" fmla="*/ 334 h 556"/>
                <a:gd name="T72" fmla="*/ 258 w 393"/>
                <a:gd name="T73" fmla="*/ 291 h 556"/>
                <a:gd name="T74" fmla="*/ 258 w 393"/>
                <a:gd name="T75" fmla="*/ 263 h 556"/>
                <a:gd name="T76" fmla="*/ 298 w 393"/>
                <a:gd name="T77" fmla="*/ 219 h 556"/>
                <a:gd name="T78" fmla="*/ 324 w 393"/>
                <a:gd name="T79" fmla="*/ 156 h 556"/>
                <a:gd name="T80" fmla="*/ 338 w 393"/>
                <a:gd name="T81" fmla="*/ 84 h 556"/>
                <a:gd name="T82" fmla="*/ 0 w 393"/>
                <a:gd name="T83" fmla="*/ 0 h 556"/>
                <a:gd name="T84" fmla="*/ 393 w 393"/>
                <a:gd name="T85" fmla="*/ 53 h 556"/>
                <a:gd name="T86" fmla="*/ 371 w 393"/>
                <a:gd name="T87" fmla="*/ 66 h 556"/>
                <a:gd name="T88" fmla="*/ 362 w 393"/>
                <a:gd name="T89" fmla="*/ 148 h 556"/>
                <a:gd name="T90" fmla="*/ 336 w 393"/>
                <a:gd name="T91" fmla="*/ 220 h 556"/>
                <a:gd name="T92" fmla="*/ 295 w 393"/>
                <a:gd name="T93" fmla="*/ 276 h 556"/>
                <a:gd name="T94" fmla="*/ 336 w 393"/>
                <a:gd name="T95" fmla="*/ 333 h 556"/>
                <a:gd name="T96" fmla="*/ 362 w 393"/>
                <a:gd name="T97" fmla="*/ 405 h 556"/>
                <a:gd name="T98" fmla="*/ 371 w 393"/>
                <a:gd name="T99" fmla="*/ 487 h 556"/>
                <a:gd name="T100" fmla="*/ 393 w 393"/>
                <a:gd name="T101" fmla="*/ 503 h 556"/>
                <a:gd name="T102" fmla="*/ 0 w 393"/>
                <a:gd name="T103" fmla="*/ 556 h 556"/>
                <a:gd name="T104" fmla="*/ 22 w 393"/>
                <a:gd name="T105" fmla="*/ 503 h 556"/>
                <a:gd name="T106" fmla="*/ 24 w 393"/>
                <a:gd name="T107" fmla="*/ 444 h 556"/>
                <a:gd name="T108" fmla="*/ 43 w 393"/>
                <a:gd name="T109" fmla="*/ 367 h 556"/>
                <a:gd name="T110" fmla="*/ 76 w 393"/>
                <a:gd name="T111" fmla="*/ 302 h 556"/>
                <a:gd name="T112" fmla="*/ 76 w 393"/>
                <a:gd name="T113" fmla="*/ 251 h 556"/>
                <a:gd name="T114" fmla="*/ 43 w 393"/>
                <a:gd name="T115" fmla="*/ 186 h 556"/>
                <a:gd name="T116" fmla="*/ 24 w 393"/>
                <a:gd name="T117" fmla="*/ 109 h 556"/>
                <a:gd name="T118" fmla="*/ 22 w 393"/>
                <a:gd name="T119" fmla="*/ 53 h 556"/>
                <a:gd name="T120" fmla="*/ 0 w 393"/>
                <a:gd name="T121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" h="556">
                  <a:moveTo>
                    <a:pt x="93" y="110"/>
                  </a:moveTo>
                  <a:lnTo>
                    <a:pt x="301" y="110"/>
                  </a:lnTo>
                  <a:lnTo>
                    <a:pt x="296" y="145"/>
                  </a:lnTo>
                  <a:lnTo>
                    <a:pt x="288" y="176"/>
                  </a:lnTo>
                  <a:lnTo>
                    <a:pt x="276" y="204"/>
                  </a:lnTo>
                  <a:lnTo>
                    <a:pt x="260" y="229"/>
                  </a:lnTo>
                  <a:lnTo>
                    <a:pt x="241" y="247"/>
                  </a:lnTo>
                  <a:lnTo>
                    <a:pt x="241" y="248"/>
                  </a:lnTo>
                  <a:lnTo>
                    <a:pt x="238" y="248"/>
                  </a:lnTo>
                  <a:lnTo>
                    <a:pt x="235" y="251"/>
                  </a:lnTo>
                  <a:lnTo>
                    <a:pt x="232" y="254"/>
                  </a:lnTo>
                  <a:lnTo>
                    <a:pt x="227" y="257"/>
                  </a:lnTo>
                  <a:lnTo>
                    <a:pt x="222" y="270"/>
                  </a:lnTo>
                  <a:lnTo>
                    <a:pt x="217" y="289"/>
                  </a:lnTo>
                  <a:lnTo>
                    <a:pt x="213" y="310"/>
                  </a:lnTo>
                  <a:lnTo>
                    <a:pt x="211" y="330"/>
                  </a:lnTo>
                  <a:lnTo>
                    <a:pt x="210" y="349"/>
                  </a:lnTo>
                  <a:lnTo>
                    <a:pt x="210" y="362"/>
                  </a:lnTo>
                  <a:lnTo>
                    <a:pt x="210" y="368"/>
                  </a:lnTo>
                  <a:lnTo>
                    <a:pt x="227" y="374"/>
                  </a:lnTo>
                  <a:lnTo>
                    <a:pt x="247" y="386"/>
                  </a:lnTo>
                  <a:lnTo>
                    <a:pt x="266" y="403"/>
                  </a:lnTo>
                  <a:lnTo>
                    <a:pt x="280" y="417"/>
                  </a:lnTo>
                  <a:lnTo>
                    <a:pt x="292" y="427"/>
                  </a:lnTo>
                  <a:lnTo>
                    <a:pt x="299" y="437"/>
                  </a:lnTo>
                  <a:lnTo>
                    <a:pt x="302" y="447"/>
                  </a:lnTo>
                  <a:lnTo>
                    <a:pt x="305" y="461"/>
                  </a:lnTo>
                  <a:lnTo>
                    <a:pt x="98" y="461"/>
                  </a:lnTo>
                  <a:lnTo>
                    <a:pt x="103" y="443"/>
                  </a:lnTo>
                  <a:lnTo>
                    <a:pt x="112" y="428"/>
                  </a:lnTo>
                  <a:lnTo>
                    <a:pt x="123" y="414"/>
                  </a:lnTo>
                  <a:lnTo>
                    <a:pt x="139" y="400"/>
                  </a:lnTo>
                  <a:lnTo>
                    <a:pt x="157" y="386"/>
                  </a:lnTo>
                  <a:lnTo>
                    <a:pt x="160" y="384"/>
                  </a:lnTo>
                  <a:lnTo>
                    <a:pt x="167" y="378"/>
                  </a:lnTo>
                  <a:lnTo>
                    <a:pt x="179" y="374"/>
                  </a:lnTo>
                  <a:lnTo>
                    <a:pt x="194" y="370"/>
                  </a:lnTo>
                  <a:lnTo>
                    <a:pt x="192" y="368"/>
                  </a:lnTo>
                  <a:lnTo>
                    <a:pt x="192" y="368"/>
                  </a:lnTo>
                  <a:lnTo>
                    <a:pt x="191" y="337"/>
                  </a:lnTo>
                  <a:lnTo>
                    <a:pt x="188" y="311"/>
                  </a:lnTo>
                  <a:lnTo>
                    <a:pt x="182" y="291"/>
                  </a:lnTo>
                  <a:lnTo>
                    <a:pt x="176" y="274"/>
                  </a:lnTo>
                  <a:lnTo>
                    <a:pt x="172" y="263"/>
                  </a:lnTo>
                  <a:lnTo>
                    <a:pt x="167" y="257"/>
                  </a:lnTo>
                  <a:lnTo>
                    <a:pt x="166" y="254"/>
                  </a:lnTo>
                  <a:lnTo>
                    <a:pt x="148" y="244"/>
                  </a:lnTo>
                  <a:lnTo>
                    <a:pt x="129" y="226"/>
                  </a:lnTo>
                  <a:lnTo>
                    <a:pt x="115" y="203"/>
                  </a:lnTo>
                  <a:lnTo>
                    <a:pt x="104" y="175"/>
                  </a:lnTo>
                  <a:lnTo>
                    <a:pt x="97" y="144"/>
                  </a:lnTo>
                  <a:lnTo>
                    <a:pt x="93" y="110"/>
                  </a:lnTo>
                  <a:close/>
                  <a:moveTo>
                    <a:pt x="56" y="84"/>
                  </a:moveTo>
                  <a:lnTo>
                    <a:pt x="60" y="121"/>
                  </a:lnTo>
                  <a:lnTo>
                    <a:pt x="69" y="156"/>
                  </a:lnTo>
                  <a:lnTo>
                    <a:pt x="81" y="189"/>
                  </a:lnTo>
                  <a:lnTo>
                    <a:pt x="95" y="219"/>
                  </a:lnTo>
                  <a:lnTo>
                    <a:pt x="115" y="244"/>
                  </a:lnTo>
                  <a:lnTo>
                    <a:pt x="135" y="263"/>
                  </a:lnTo>
                  <a:lnTo>
                    <a:pt x="154" y="276"/>
                  </a:lnTo>
                  <a:lnTo>
                    <a:pt x="135" y="291"/>
                  </a:lnTo>
                  <a:lnTo>
                    <a:pt x="115" y="310"/>
                  </a:lnTo>
                  <a:lnTo>
                    <a:pt x="95" y="334"/>
                  </a:lnTo>
                  <a:lnTo>
                    <a:pt x="81" y="364"/>
                  </a:lnTo>
                  <a:lnTo>
                    <a:pt x="69" y="396"/>
                  </a:lnTo>
                  <a:lnTo>
                    <a:pt x="60" y="433"/>
                  </a:lnTo>
                  <a:lnTo>
                    <a:pt x="56" y="469"/>
                  </a:lnTo>
                  <a:lnTo>
                    <a:pt x="338" y="469"/>
                  </a:lnTo>
                  <a:lnTo>
                    <a:pt x="333" y="433"/>
                  </a:lnTo>
                  <a:lnTo>
                    <a:pt x="324" y="396"/>
                  </a:lnTo>
                  <a:lnTo>
                    <a:pt x="313" y="364"/>
                  </a:lnTo>
                  <a:lnTo>
                    <a:pt x="298" y="334"/>
                  </a:lnTo>
                  <a:lnTo>
                    <a:pt x="279" y="310"/>
                  </a:lnTo>
                  <a:lnTo>
                    <a:pt x="258" y="291"/>
                  </a:lnTo>
                  <a:lnTo>
                    <a:pt x="239" y="276"/>
                  </a:lnTo>
                  <a:lnTo>
                    <a:pt x="258" y="263"/>
                  </a:lnTo>
                  <a:lnTo>
                    <a:pt x="279" y="244"/>
                  </a:lnTo>
                  <a:lnTo>
                    <a:pt x="298" y="219"/>
                  </a:lnTo>
                  <a:lnTo>
                    <a:pt x="313" y="189"/>
                  </a:lnTo>
                  <a:lnTo>
                    <a:pt x="324" y="156"/>
                  </a:lnTo>
                  <a:lnTo>
                    <a:pt x="333" y="121"/>
                  </a:lnTo>
                  <a:lnTo>
                    <a:pt x="338" y="84"/>
                  </a:lnTo>
                  <a:lnTo>
                    <a:pt x="56" y="84"/>
                  </a:lnTo>
                  <a:close/>
                  <a:moveTo>
                    <a:pt x="0" y="0"/>
                  </a:moveTo>
                  <a:lnTo>
                    <a:pt x="393" y="0"/>
                  </a:lnTo>
                  <a:lnTo>
                    <a:pt x="393" y="53"/>
                  </a:lnTo>
                  <a:lnTo>
                    <a:pt x="371" y="53"/>
                  </a:lnTo>
                  <a:lnTo>
                    <a:pt x="371" y="66"/>
                  </a:lnTo>
                  <a:lnTo>
                    <a:pt x="370" y="109"/>
                  </a:lnTo>
                  <a:lnTo>
                    <a:pt x="362" y="148"/>
                  </a:lnTo>
                  <a:lnTo>
                    <a:pt x="351" y="186"/>
                  </a:lnTo>
                  <a:lnTo>
                    <a:pt x="336" y="220"/>
                  </a:lnTo>
                  <a:lnTo>
                    <a:pt x="317" y="251"/>
                  </a:lnTo>
                  <a:lnTo>
                    <a:pt x="295" y="276"/>
                  </a:lnTo>
                  <a:lnTo>
                    <a:pt x="317" y="302"/>
                  </a:lnTo>
                  <a:lnTo>
                    <a:pt x="336" y="333"/>
                  </a:lnTo>
                  <a:lnTo>
                    <a:pt x="351" y="367"/>
                  </a:lnTo>
                  <a:lnTo>
                    <a:pt x="362" y="405"/>
                  </a:lnTo>
                  <a:lnTo>
                    <a:pt x="370" y="444"/>
                  </a:lnTo>
                  <a:lnTo>
                    <a:pt x="371" y="487"/>
                  </a:lnTo>
                  <a:lnTo>
                    <a:pt x="371" y="503"/>
                  </a:lnTo>
                  <a:lnTo>
                    <a:pt x="393" y="503"/>
                  </a:lnTo>
                  <a:lnTo>
                    <a:pt x="393" y="556"/>
                  </a:lnTo>
                  <a:lnTo>
                    <a:pt x="0" y="556"/>
                  </a:lnTo>
                  <a:lnTo>
                    <a:pt x="0" y="503"/>
                  </a:lnTo>
                  <a:lnTo>
                    <a:pt x="22" y="503"/>
                  </a:lnTo>
                  <a:lnTo>
                    <a:pt x="22" y="487"/>
                  </a:lnTo>
                  <a:lnTo>
                    <a:pt x="24" y="444"/>
                  </a:lnTo>
                  <a:lnTo>
                    <a:pt x="31" y="405"/>
                  </a:lnTo>
                  <a:lnTo>
                    <a:pt x="43" y="367"/>
                  </a:lnTo>
                  <a:lnTo>
                    <a:pt x="57" y="333"/>
                  </a:lnTo>
                  <a:lnTo>
                    <a:pt x="76" y="302"/>
                  </a:lnTo>
                  <a:lnTo>
                    <a:pt x="100" y="276"/>
                  </a:lnTo>
                  <a:lnTo>
                    <a:pt x="76" y="251"/>
                  </a:lnTo>
                  <a:lnTo>
                    <a:pt x="57" y="220"/>
                  </a:lnTo>
                  <a:lnTo>
                    <a:pt x="43" y="186"/>
                  </a:lnTo>
                  <a:lnTo>
                    <a:pt x="31" y="148"/>
                  </a:lnTo>
                  <a:lnTo>
                    <a:pt x="24" y="109"/>
                  </a:lnTo>
                  <a:lnTo>
                    <a:pt x="22" y="66"/>
                  </a:lnTo>
                  <a:lnTo>
                    <a:pt x="22" y="53"/>
                  </a:lnTo>
                  <a:lnTo>
                    <a:pt x="0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9530067" y="1494818"/>
              <a:ext cx="285142" cy="284646"/>
              <a:chOff x="2098227" y="2071495"/>
              <a:chExt cx="526158" cy="525244"/>
            </a:xfrm>
            <a:solidFill>
              <a:schemeClr val="bg1"/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47" name="Freeform 29"/>
              <p:cNvSpPr>
                <a:spLocks/>
              </p:cNvSpPr>
              <p:nvPr/>
            </p:nvSpPr>
            <p:spPr bwMode="auto">
              <a:xfrm>
                <a:off x="2098227" y="2071495"/>
                <a:ext cx="526158" cy="525244"/>
              </a:xfrm>
              <a:custGeom>
                <a:avLst/>
                <a:gdLst>
                  <a:gd name="T0" fmla="*/ 13 w 577"/>
                  <a:gd name="T1" fmla="*/ 0 h 576"/>
                  <a:gd name="T2" fmla="*/ 18 w 577"/>
                  <a:gd name="T3" fmla="*/ 1 h 576"/>
                  <a:gd name="T4" fmla="*/ 22 w 577"/>
                  <a:gd name="T5" fmla="*/ 3 h 576"/>
                  <a:gd name="T6" fmla="*/ 25 w 577"/>
                  <a:gd name="T7" fmla="*/ 6 h 576"/>
                  <a:gd name="T8" fmla="*/ 26 w 577"/>
                  <a:gd name="T9" fmla="*/ 10 h 576"/>
                  <a:gd name="T10" fmla="*/ 28 w 577"/>
                  <a:gd name="T11" fmla="*/ 14 h 576"/>
                  <a:gd name="T12" fmla="*/ 28 w 577"/>
                  <a:gd name="T13" fmla="*/ 548 h 576"/>
                  <a:gd name="T14" fmla="*/ 562 w 577"/>
                  <a:gd name="T15" fmla="*/ 548 h 576"/>
                  <a:gd name="T16" fmla="*/ 566 w 577"/>
                  <a:gd name="T17" fmla="*/ 549 h 576"/>
                  <a:gd name="T18" fmla="*/ 571 w 577"/>
                  <a:gd name="T19" fmla="*/ 551 h 576"/>
                  <a:gd name="T20" fmla="*/ 574 w 577"/>
                  <a:gd name="T21" fmla="*/ 554 h 576"/>
                  <a:gd name="T22" fmla="*/ 575 w 577"/>
                  <a:gd name="T23" fmla="*/ 558 h 576"/>
                  <a:gd name="T24" fmla="*/ 577 w 577"/>
                  <a:gd name="T25" fmla="*/ 563 h 576"/>
                  <a:gd name="T26" fmla="*/ 575 w 577"/>
                  <a:gd name="T27" fmla="*/ 567 h 576"/>
                  <a:gd name="T28" fmla="*/ 574 w 577"/>
                  <a:gd name="T29" fmla="*/ 570 h 576"/>
                  <a:gd name="T30" fmla="*/ 571 w 577"/>
                  <a:gd name="T31" fmla="*/ 573 h 576"/>
                  <a:gd name="T32" fmla="*/ 566 w 577"/>
                  <a:gd name="T33" fmla="*/ 576 h 576"/>
                  <a:gd name="T34" fmla="*/ 562 w 577"/>
                  <a:gd name="T35" fmla="*/ 576 h 576"/>
                  <a:gd name="T36" fmla="*/ 13 w 577"/>
                  <a:gd name="T37" fmla="*/ 576 h 576"/>
                  <a:gd name="T38" fmla="*/ 9 w 577"/>
                  <a:gd name="T39" fmla="*/ 576 h 576"/>
                  <a:gd name="T40" fmla="*/ 6 w 577"/>
                  <a:gd name="T41" fmla="*/ 573 h 576"/>
                  <a:gd name="T42" fmla="*/ 3 w 577"/>
                  <a:gd name="T43" fmla="*/ 570 h 576"/>
                  <a:gd name="T44" fmla="*/ 0 w 577"/>
                  <a:gd name="T45" fmla="*/ 567 h 576"/>
                  <a:gd name="T46" fmla="*/ 0 w 577"/>
                  <a:gd name="T47" fmla="*/ 563 h 576"/>
                  <a:gd name="T48" fmla="*/ 0 w 577"/>
                  <a:gd name="T49" fmla="*/ 14 h 576"/>
                  <a:gd name="T50" fmla="*/ 1 w 577"/>
                  <a:gd name="T51" fmla="*/ 9 h 576"/>
                  <a:gd name="T52" fmla="*/ 4 w 577"/>
                  <a:gd name="T53" fmla="*/ 4 h 576"/>
                  <a:gd name="T54" fmla="*/ 9 w 577"/>
                  <a:gd name="T55" fmla="*/ 1 h 576"/>
                  <a:gd name="T56" fmla="*/ 13 w 577"/>
                  <a:gd name="T57" fmla="*/ 0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77" h="576">
                    <a:moveTo>
                      <a:pt x="13" y="0"/>
                    </a:moveTo>
                    <a:lnTo>
                      <a:pt x="18" y="1"/>
                    </a:lnTo>
                    <a:lnTo>
                      <a:pt x="22" y="3"/>
                    </a:lnTo>
                    <a:lnTo>
                      <a:pt x="25" y="6"/>
                    </a:lnTo>
                    <a:lnTo>
                      <a:pt x="26" y="10"/>
                    </a:lnTo>
                    <a:lnTo>
                      <a:pt x="28" y="14"/>
                    </a:lnTo>
                    <a:lnTo>
                      <a:pt x="28" y="548"/>
                    </a:lnTo>
                    <a:lnTo>
                      <a:pt x="562" y="548"/>
                    </a:lnTo>
                    <a:lnTo>
                      <a:pt x="566" y="549"/>
                    </a:lnTo>
                    <a:lnTo>
                      <a:pt x="571" y="551"/>
                    </a:lnTo>
                    <a:lnTo>
                      <a:pt x="574" y="554"/>
                    </a:lnTo>
                    <a:lnTo>
                      <a:pt x="575" y="558"/>
                    </a:lnTo>
                    <a:lnTo>
                      <a:pt x="577" y="563"/>
                    </a:lnTo>
                    <a:lnTo>
                      <a:pt x="575" y="567"/>
                    </a:lnTo>
                    <a:lnTo>
                      <a:pt x="574" y="570"/>
                    </a:lnTo>
                    <a:lnTo>
                      <a:pt x="571" y="573"/>
                    </a:lnTo>
                    <a:lnTo>
                      <a:pt x="566" y="576"/>
                    </a:lnTo>
                    <a:lnTo>
                      <a:pt x="562" y="576"/>
                    </a:lnTo>
                    <a:lnTo>
                      <a:pt x="13" y="576"/>
                    </a:lnTo>
                    <a:lnTo>
                      <a:pt x="9" y="576"/>
                    </a:lnTo>
                    <a:lnTo>
                      <a:pt x="6" y="573"/>
                    </a:lnTo>
                    <a:lnTo>
                      <a:pt x="3" y="570"/>
                    </a:lnTo>
                    <a:lnTo>
                      <a:pt x="0" y="567"/>
                    </a:lnTo>
                    <a:lnTo>
                      <a:pt x="0" y="563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48" name="Rectangle 30"/>
              <p:cNvSpPr>
                <a:spLocks noChangeArrowheads="1"/>
              </p:cNvSpPr>
              <p:nvPr/>
            </p:nvSpPr>
            <p:spPr bwMode="auto">
              <a:xfrm>
                <a:off x="2159324" y="2226515"/>
                <a:ext cx="104867" cy="32098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49" name="Rectangle 31"/>
              <p:cNvSpPr>
                <a:spLocks noChangeArrowheads="1"/>
              </p:cNvSpPr>
              <p:nvPr/>
            </p:nvSpPr>
            <p:spPr bwMode="auto">
              <a:xfrm>
                <a:off x="2307961" y="2102499"/>
                <a:ext cx="104867" cy="44499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50" name="Rectangle 32"/>
              <p:cNvSpPr>
                <a:spLocks noChangeArrowheads="1"/>
              </p:cNvSpPr>
              <p:nvPr/>
            </p:nvSpPr>
            <p:spPr bwMode="auto">
              <a:xfrm>
                <a:off x="2456598" y="2243841"/>
                <a:ext cx="105779" cy="303657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1218987"/>
                <a:endParaRPr lang="en-IN" sz="240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2487826" y="4800601"/>
            <a:ext cx="790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578942" y="4800601"/>
            <a:ext cx="790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670058" y="4800601"/>
            <a:ext cx="790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761174" y="4800601"/>
            <a:ext cx="790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57306" y="5616103"/>
            <a:ext cx="7077388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>
              <a:lnSpc>
                <a:spcPct val="11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This is a sample text. Insert your desired text here. This is a sample text. Insert your desired text here.   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098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543707" y="1834122"/>
            <a:ext cx="7104589" cy="4109478"/>
            <a:chOff x="2016262" y="1783270"/>
            <a:chExt cx="7104589" cy="4109478"/>
          </a:xfrm>
        </p:grpSpPr>
        <p:sp>
          <p:nvSpPr>
            <p:cNvPr id="51" name="Freeform 50"/>
            <p:cNvSpPr/>
            <p:nvPr/>
          </p:nvSpPr>
          <p:spPr>
            <a:xfrm flipH="1">
              <a:off x="4586098" y="2872450"/>
              <a:ext cx="4534753" cy="2699257"/>
            </a:xfrm>
            <a:custGeom>
              <a:avLst/>
              <a:gdLst>
                <a:gd name="connsiteX0" fmla="*/ 5281863 w 9095874"/>
                <a:gd name="connsiteY0" fmla="*/ 5414210 h 5414210"/>
                <a:gd name="connsiteX1" fmla="*/ 0 w 9095874"/>
                <a:gd name="connsiteY1" fmla="*/ 2358189 h 5414210"/>
                <a:gd name="connsiteX2" fmla="*/ 3850106 w 9095874"/>
                <a:gd name="connsiteY2" fmla="*/ 0 h 5414210"/>
                <a:gd name="connsiteX3" fmla="*/ 9095874 w 9095874"/>
                <a:gd name="connsiteY3" fmla="*/ 2683042 h 5414210"/>
                <a:gd name="connsiteX4" fmla="*/ 5281863 w 9095874"/>
                <a:gd name="connsiteY4" fmla="*/ 5414210 h 541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95874" h="5414210">
                  <a:moveTo>
                    <a:pt x="5281863" y="5414210"/>
                  </a:moveTo>
                  <a:lnTo>
                    <a:pt x="0" y="2358189"/>
                  </a:lnTo>
                  <a:lnTo>
                    <a:pt x="3850106" y="0"/>
                  </a:lnTo>
                  <a:lnTo>
                    <a:pt x="9095874" y="2683042"/>
                  </a:lnTo>
                  <a:lnTo>
                    <a:pt x="5281863" y="5414210"/>
                  </a:lnTo>
                  <a:close/>
                </a:path>
              </a:pathLst>
            </a:custGeom>
            <a:gradFill>
              <a:gsLst>
                <a:gs pos="32000">
                  <a:schemeClr val="tx1">
                    <a:lumMod val="0"/>
                    <a:lumOff val="100000"/>
                    <a:alpha val="65000"/>
                  </a:schemeClr>
                </a:gs>
                <a:gs pos="99000">
                  <a:schemeClr val="tx1">
                    <a:alpha val="55000"/>
                  </a:schemeClr>
                </a:gs>
              </a:gsLst>
              <a:lin ang="3600000" scaled="0"/>
            </a:gradFill>
            <a:ln>
              <a:noFill/>
            </a:ln>
            <a:effectLst>
              <a:softEdge rad="215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2" name="Freeform 51"/>
            <p:cNvSpPr/>
            <p:nvPr/>
          </p:nvSpPr>
          <p:spPr>
            <a:xfrm>
              <a:off x="2016262" y="2902350"/>
              <a:ext cx="4534755" cy="2699257"/>
            </a:xfrm>
            <a:custGeom>
              <a:avLst/>
              <a:gdLst>
                <a:gd name="connsiteX0" fmla="*/ 5281863 w 9095874"/>
                <a:gd name="connsiteY0" fmla="*/ 5414210 h 5414210"/>
                <a:gd name="connsiteX1" fmla="*/ 0 w 9095874"/>
                <a:gd name="connsiteY1" fmla="*/ 2358189 h 5414210"/>
                <a:gd name="connsiteX2" fmla="*/ 3850106 w 9095874"/>
                <a:gd name="connsiteY2" fmla="*/ 0 h 5414210"/>
                <a:gd name="connsiteX3" fmla="*/ 9095874 w 9095874"/>
                <a:gd name="connsiteY3" fmla="*/ 2683042 h 5414210"/>
                <a:gd name="connsiteX4" fmla="*/ 5281863 w 9095874"/>
                <a:gd name="connsiteY4" fmla="*/ 5414210 h 5414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95874" h="5414210">
                  <a:moveTo>
                    <a:pt x="5281863" y="5414210"/>
                  </a:moveTo>
                  <a:lnTo>
                    <a:pt x="0" y="2358189"/>
                  </a:lnTo>
                  <a:lnTo>
                    <a:pt x="3850106" y="0"/>
                  </a:lnTo>
                  <a:lnTo>
                    <a:pt x="9095874" y="2683042"/>
                  </a:lnTo>
                  <a:lnTo>
                    <a:pt x="5281863" y="5414210"/>
                  </a:lnTo>
                  <a:close/>
                </a:path>
              </a:pathLst>
            </a:custGeom>
            <a:gradFill>
              <a:gsLst>
                <a:gs pos="32000">
                  <a:schemeClr val="tx1">
                    <a:lumMod val="0"/>
                    <a:lumOff val="100000"/>
                    <a:alpha val="65000"/>
                  </a:schemeClr>
                </a:gs>
                <a:gs pos="99000">
                  <a:schemeClr val="tx1">
                    <a:alpha val="55000"/>
                  </a:schemeClr>
                </a:gs>
              </a:gsLst>
              <a:lin ang="3600000" scaled="0"/>
            </a:gradFill>
            <a:ln>
              <a:noFill/>
            </a:ln>
            <a:effectLst>
              <a:softEdge rad="215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987"/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4181338" y="1783270"/>
              <a:ext cx="2740258" cy="4109478"/>
              <a:chOff x="9064857" y="1950532"/>
              <a:chExt cx="2444518" cy="3665966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9674224" y="1950532"/>
                <a:ext cx="1220788" cy="3665966"/>
                <a:chOff x="9061451" y="1593422"/>
                <a:chExt cx="1220788" cy="3665966"/>
              </a:xfrm>
            </p:grpSpPr>
            <p:sp>
              <p:nvSpPr>
                <p:cNvPr id="35" name="Freeform 7"/>
                <p:cNvSpPr>
                  <a:spLocks/>
                </p:cNvSpPr>
                <p:nvPr/>
              </p:nvSpPr>
              <p:spPr bwMode="auto">
                <a:xfrm>
                  <a:off x="9666288" y="1935163"/>
                  <a:ext cx="615950" cy="3324225"/>
                </a:xfrm>
                <a:custGeom>
                  <a:avLst/>
                  <a:gdLst>
                    <a:gd name="T0" fmla="*/ 388 w 388"/>
                    <a:gd name="T1" fmla="*/ 0 h 2094"/>
                    <a:gd name="T2" fmla="*/ 388 w 388"/>
                    <a:gd name="T3" fmla="*/ 1870 h 2094"/>
                    <a:gd name="T4" fmla="*/ 0 w 388"/>
                    <a:gd name="T5" fmla="*/ 2094 h 2094"/>
                    <a:gd name="T6" fmla="*/ 0 w 388"/>
                    <a:gd name="T7" fmla="*/ 218 h 2094"/>
                    <a:gd name="T8" fmla="*/ 388 w 388"/>
                    <a:gd name="T9" fmla="*/ 0 h 20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8" h="2094">
                      <a:moveTo>
                        <a:pt x="388" y="0"/>
                      </a:moveTo>
                      <a:lnTo>
                        <a:pt x="388" y="1870"/>
                      </a:lnTo>
                      <a:lnTo>
                        <a:pt x="0" y="2094"/>
                      </a:lnTo>
                      <a:lnTo>
                        <a:pt x="0" y="218"/>
                      </a:lnTo>
                      <a:lnTo>
                        <a:pt x="388" y="0"/>
                      </a:lnTo>
                      <a:close/>
                    </a:path>
                  </a:pathLst>
                </a:custGeom>
                <a:solidFill>
                  <a:srgbClr val="5A5A5A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36" name="Freeform 8"/>
                <p:cNvSpPr>
                  <a:spLocks/>
                </p:cNvSpPr>
                <p:nvPr/>
              </p:nvSpPr>
              <p:spPr bwMode="auto">
                <a:xfrm>
                  <a:off x="9061451" y="1936750"/>
                  <a:ext cx="604838" cy="3322637"/>
                </a:xfrm>
                <a:custGeom>
                  <a:avLst/>
                  <a:gdLst>
                    <a:gd name="T0" fmla="*/ 0 w 381"/>
                    <a:gd name="T1" fmla="*/ 0 h 2093"/>
                    <a:gd name="T2" fmla="*/ 381 w 381"/>
                    <a:gd name="T3" fmla="*/ 217 h 2093"/>
                    <a:gd name="T4" fmla="*/ 381 w 381"/>
                    <a:gd name="T5" fmla="*/ 2093 h 2093"/>
                    <a:gd name="T6" fmla="*/ 0 w 381"/>
                    <a:gd name="T7" fmla="*/ 1873 h 2093"/>
                    <a:gd name="T8" fmla="*/ 0 w 381"/>
                    <a:gd name="T9" fmla="*/ 0 h 20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1" h="2093">
                      <a:moveTo>
                        <a:pt x="0" y="0"/>
                      </a:moveTo>
                      <a:lnTo>
                        <a:pt x="381" y="217"/>
                      </a:lnTo>
                      <a:lnTo>
                        <a:pt x="381" y="2093"/>
                      </a:lnTo>
                      <a:lnTo>
                        <a:pt x="0" y="187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37" name="Freeform 9"/>
                <p:cNvSpPr>
                  <a:spLocks/>
                </p:cNvSpPr>
                <p:nvPr/>
              </p:nvSpPr>
              <p:spPr bwMode="auto">
                <a:xfrm>
                  <a:off x="9061451" y="1593422"/>
                  <a:ext cx="1220788" cy="695325"/>
                </a:xfrm>
                <a:custGeom>
                  <a:avLst/>
                  <a:gdLst>
                    <a:gd name="T0" fmla="*/ 388 w 769"/>
                    <a:gd name="T1" fmla="*/ 0 h 438"/>
                    <a:gd name="T2" fmla="*/ 769 w 769"/>
                    <a:gd name="T3" fmla="*/ 220 h 438"/>
                    <a:gd name="T4" fmla="*/ 381 w 769"/>
                    <a:gd name="T5" fmla="*/ 438 h 438"/>
                    <a:gd name="T6" fmla="*/ 0 w 769"/>
                    <a:gd name="T7" fmla="*/ 221 h 438"/>
                    <a:gd name="T8" fmla="*/ 388 w 769"/>
                    <a:gd name="T9" fmla="*/ 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69" h="438">
                      <a:moveTo>
                        <a:pt x="388" y="0"/>
                      </a:moveTo>
                      <a:lnTo>
                        <a:pt x="769" y="220"/>
                      </a:lnTo>
                      <a:lnTo>
                        <a:pt x="381" y="438"/>
                      </a:lnTo>
                      <a:lnTo>
                        <a:pt x="0" y="221"/>
                      </a:lnTo>
                      <a:lnTo>
                        <a:pt x="38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38" name="Group 37"/>
              <p:cNvGrpSpPr/>
              <p:nvPr/>
            </p:nvGrpSpPr>
            <p:grpSpPr>
              <a:xfrm>
                <a:off x="9064857" y="2912597"/>
                <a:ext cx="1224505" cy="2351088"/>
                <a:chOff x="6620921" y="2908300"/>
                <a:chExt cx="1224505" cy="2351088"/>
              </a:xfrm>
            </p:grpSpPr>
            <p:sp>
              <p:nvSpPr>
                <p:cNvPr id="39" name="Freeform 11"/>
                <p:cNvSpPr>
                  <a:spLocks/>
                </p:cNvSpPr>
                <p:nvPr/>
              </p:nvSpPr>
              <p:spPr bwMode="auto">
                <a:xfrm>
                  <a:off x="7232651" y="3257550"/>
                  <a:ext cx="612775" cy="2001837"/>
                </a:xfrm>
                <a:custGeom>
                  <a:avLst/>
                  <a:gdLst>
                    <a:gd name="T0" fmla="*/ 386 w 386"/>
                    <a:gd name="T1" fmla="*/ 0 h 1261"/>
                    <a:gd name="T2" fmla="*/ 386 w 386"/>
                    <a:gd name="T3" fmla="*/ 1037 h 1261"/>
                    <a:gd name="T4" fmla="*/ 0 w 386"/>
                    <a:gd name="T5" fmla="*/ 1261 h 1261"/>
                    <a:gd name="T6" fmla="*/ 0 w 386"/>
                    <a:gd name="T7" fmla="*/ 218 h 1261"/>
                    <a:gd name="T8" fmla="*/ 386 w 386"/>
                    <a:gd name="T9" fmla="*/ 0 h 12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6" h="1261">
                      <a:moveTo>
                        <a:pt x="386" y="0"/>
                      </a:moveTo>
                      <a:lnTo>
                        <a:pt x="386" y="1037"/>
                      </a:lnTo>
                      <a:lnTo>
                        <a:pt x="0" y="1261"/>
                      </a:lnTo>
                      <a:lnTo>
                        <a:pt x="0" y="218"/>
                      </a:lnTo>
                      <a:lnTo>
                        <a:pt x="386" y="0"/>
                      </a:lnTo>
                      <a:close/>
                    </a:path>
                  </a:pathLst>
                </a:custGeom>
                <a:solidFill>
                  <a:srgbClr val="F9CB39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40" name="Freeform 12"/>
                <p:cNvSpPr>
                  <a:spLocks/>
                </p:cNvSpPr>
                <p:nvPr/>
              </p:nvSpPr>
              <p:spPr bwMode="auto">
                <a:xfrm>
                  <a:off x="6624638" y="3259138"/>
                  <a:ext cx="608013" cy="2000250"/>
                </a:xfrm>
                <a:custGeom>
                  <a:avLst/>
                  <a:gdLst>
                    <a:gd name="T0" fmla="*/ 0 w 383"/>
                    <a:gd name="T1" fmla="*/ 0 h 1260"/>
                    <a:gd name="T2" fmla="*/ 383 w 383"/>
                    <a:gd name="T3" fmla="*/ 217 h 1260"/>
                    <a:gd name="T4" fmla="*/ 383 w 383"/>
                    <a:gd name="T5" fmla="*/ 1260 h 1260"/>
                    <a:gd name="T6" fmla="*/ 0 w 383"/>
                    <a:gd name="T7" fmla="*/ 1040 h 1260"/>
                    <a:gd name="T8" fmla="*/ 0 w 383"/>
                    <a:gd name="T9" fmla="*/ 0 h 12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3" h="1260">
                      <a:moveTo>
                        <a:pt x="0" y="0"/>
                      </a:moveTo>
                      <a:lnTo>
                        <a:pt x="383" y="217"/>
                      </a:lnTo>
                      <a:lnTo>
                        <a:pt x="383" y="1260"/>
                      </a:lnTo>
                      <a:lnTo>
                        <a:pt x="0" y="104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41" name="Freeform 13"/>
                <p:cNvSpPr>
                  <a:spLocks/>
                </p:cNvSpPr>
                <p:nvPr/>
              </p:nvSpPr>
              <p:spPr bwMode="auto">
                <a:xfrm>
                  <a:off x="6620921" y="2908300"/>
                  <a:ext cx="1220788" cy="695325"/>
                </a:xfrm>
                <a:custGeom>
                  <a:avLst/>
                  <a:gdLst>
                    <a:gd name="T0" fmla="*/ 388 w 769"/>
                    <a:gd name="T1" fmla="*/ 0 h 438"/>
                    <a:gd name="T2" fmla="*/ 769 w 769"/>
                    <a:gd name="T3" fmla="*/ 220 h 438"/>
                    <a:gd name="T4" fmla="*/ 383 w 769"/>
                    <a:gd name="T5" fmla="*/ 438 h 438"/>
                    <a:gd name="T6" fmla="*/ 0 w 769"/>
                    <a:gd name="T7" fmla="*/ 221 h 438"/>
                    <a:gd name="T8" fmla="*/ 388 w 769"/>
                    <a:gd name="T9" fmla="*/ 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69" h="438">
                      <a:moveTo>
                        <a:pt x="388" y="0"/>
                      </a:moveTo>
                      <a:lnTo>
                        <a:pt x="769" y="220"/>
                      </a:lnTo>
                      <a:lnTo>
                        <a:pt x="383" y="438"/>
                      </a:lnTo>
                      <a:lnTo>
                        <a:pt x="0" y="221"/>
                      </a:lnTo>
                      <a:lnTo>
                        <a:pt x="3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solidFill>
                    <a:schemeClr val="accent3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42" name="Group 41"/>
              <p:cNvGrpSpPr/>
              <p:nvPr/>
            </p:nvGrpSpPr>
            <p:grpSpPr>
              <a:xfrm>
                <a:off x="10285412" y="3326430"/>
                <a:ext cx="1223963" cy="1932958"/>
                <a:chOff x="4187826" y="3326430"/>
                <a:chExt cx="1223963" cy="1932958"/>
              </a:xfrm>
            </p:grpSpPr>
            <p:sp>
              <p:nvSpPr>
                <p:cNvPr id="43" name="Freeform 15"/>
                <p:cNvSpPr>
                  <a:spLocks/>
                </p:cNvSpPr>
                <p:nvPr/>
              </p:nvSpPr>
              <p:spPr bwMode="auto">
                <a:xfrm>
                  <a:off x="4795838" y="3670300"/>
                  <a:ext cx="615950" cy="1589087"/>
                </a:xfrm>
                <a:custGeom>
                  <a:avLst/>
                  <a:gdLst>
                    <a:gd name="T0" fmla="*/ 388 w 388"/>
                    <a:gd name="T1" fmla="*/ 0 h 1001"/>
                    <a:gd name="T2" fmla="*/ 388 w 388"/>
                    <a:gd name="T3" fmla="*/ 777 h 1001"/>
                    <a:gd name="T4" fmla="*/ 0 w 388"/>
                    <a:gd name="T5" fmla="*/ 1001 h 1001"/>
                    <a:gd name="T6" fmla="*/ 0 w 388"/>
                    <a:gd name="T7" fmla="*/ 220 h 1001"/>
                    <a:gd name="T8" fmla="*/ 388 w 388"/>
                    <a:gd name="T9" fmla="*/ 0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8" h="1001">
                      <a:moveTo>
                        <a:pt x="388" y="0"/>
                      </a:moveTo>
                      <a:lnTo>
                        <a:pt x="388" y="777"/>
                      </a:lnTo>
                      <a:lnTo>
                        <a:pt x="0" y="1001"/>
                      </a:lnTo>
                      <a:lnTo>
                        <a:pt x="0" y="220"/>
                      </a:lnTo>
                      <a:lnTo>
                        <a:pt x="388" y="0"/>
                      </a:lnTo>
                      <a:close/>
                    </a:path>
                  </a:pathLst>
                </a:custGeom>
                <a:solidFill>
                  <a:srgbClr val="009BC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44" name="Freeform 16"/>
                <p:cNvSpPr>
                  <a:spLocks/>
                </p:cNvSpPr>
                <p:nvPr/>
              </p:nvSpPr>
              <p:spPr bwMode="auto">
                <a:xfrm>
                  <a:off x="4187826" y="3671888"/>
                  <a:ext cx="608013" cy="1587500"/>
                </a:xfrm>
                <a:custGeom>
                  <a:avLst/>
                  <a:gdLst>
                    <a:gd name="T0" fmla="*/ 0 w 383"/>
                    <a:gd name="T1" fmla="*/ 0 h 1000"/>
                    <a:gd name="T2" fmla="*/ 383 w 383"/>
                    <a:gd name="T3" fmla="*/ 219 h 1000"/>
                    <a:gd name="T4" fmla="*/ 383 w 383"/>
                    <a:gd name="T5" fmla="*/ 1000 h 1000"/>
                    <a:gd name="T6" fmla="*/ 0 w 383"/>
                    <a:gd name="T7" fmla="*/ 780 h 1000"/>
                    <a:gd name="T8" fmla="*/ 0 w 383"/>
                    <a:gd name="T9" fmla="*/ 0 h 10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3" h="1000">
                      <a:moveTo>
                        <a:pt x="0" y="0"/>
                      </a:moveTo>
                      <a:lnTo>
                        <a:pt x="383" y="219"/>
                      </a:lnTo>
                      <a:lnTo>
                        <a:pt x="383" y="1000"/>
                      </a:lnTo>
                      <a:lnTo>
                        <a:pt x="0" y="7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45" name="Freeform 17"/>
                <p:cNvSpPr>
                  <a:spLocks/>
                </p:cNvSpPr>
                <p:nvPr/>
              </p:nvSpPr>
              <p:spPr bwMode="auto">
                <a:xfrm>
                  <a:off x="4187826" y="3326430"/>
                  <a:ext cx="1223963" cy="696912"/>
                </a:xfrm>
                <a:custGeom>
                  <a:avLst/>
                  <a:gdLst>
                    <a:gd name="T0" fmla="*/ 390 w 771"/>
                    <a:gd name="T1" fmla="*/ 0 h 439"/>
                    <a:gd name="T2" fmla="*/ 771 w 771"/>
                    <a:gd name="T3" fmla="*/ 219 h 439"/>
                    <a:gd name="T4" fmla="*/ 383 w 771"/>
                    <a:gd name="T5" fmla="*/ 439 h 439"/>
                    <a:gd name="T6" fmla="*/ 0 w 771"/>
                    <a:gd name="T7" fmla="*/ 220 h 439"/>
                    <a:gd name="T8" fmla="*/ 390 w 771"/>
                    <a:gd name="T9" fmla="*/ 0 h 4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71" h="439">
                      <a:moveTo>
                        <a:pt x="390" y="0"/>
                      </a:moveTo>
                      <a:lnTo>
                        <a:pt x="771" y="219"/>
                      </a:lnTo>
                      <a:lnTo>
                        <a:pt x="383" y="439"/>
                      </a:lnTo>
                      <a:lnTo>
                        <a:pt x="0" y="220"/>
                      </a:lnTo>
                      <a:lnTo>
                        <a:pt x="39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</p:grpSp>
          <p:grpSp>
            <p:nvGrpSpPr>
              <p:cNvPr id="46" name="Group 45"/>
              <p:cNvGrpSpPr/>
              <p:nvPr/>
            </p:nvGrpSpPr>
            <p:grpSpPr>
              <a:xfrm>
                <a:off x="9675019" y="4078288"/>
                <a:ext cx="1223963" cy="1535112"/>
                <a:chOff x="1754188" y="3724275"/>
                <a:chExt cx="1223963" cy="1535112"/>
              </a:xfrm>
            </p:grpSpPr>
            <p:sp>
              <p:nvSpPr>
                <p:cNvPr id="47" name="Freeform 19"/>
                <p:cNvSpPr>
                  <a:spLocks/>
                </p:cNvSpPr>
                <p:nvPr/>
              </p:nvSpPr>
              <p:spPr bwMode="auto">
                <a:xfrm>
                  <a:off x="1754188" y="3724275"/>
                  <a:ext cx="1220788" cy="695325"/>
                </a:xfrm>
                <a:custGeom>
                  <a:avLst/>
                  <a:gdLst>
                    <a:gd name="T0" fmla="*/ 389 w 769"/>
                    <a:gd name="T1" fmla="*/ 0 h 438"/>
                    <a:gd name="T2" fmla="*/ 769 w 769"/>
                    <a:gd name="T3" fmla="*/ 220 h 438"/>
                    <a:gd name="T4" fmla="*/ 381 w 769"/>
                    <a:gd name="T5" fmla="*/ 438 h 438"/>
                    <a:gd name="T6" fmla="*/ 0 w 769"/>
                    <a:gd name="T7" fmla="*/ 222 h 438"/>
                    <a:gd name="T8" fmla="*/ 389 w 769"/>
                    <a:gd name="T9" fmla="*/ 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69" h="438">
                      <a:moveTo>
                        <a:pt x="389" y="0"/>
                      </a:moveTo>
                      <a:lnTo>
                        <a:pt x="769" y="220"/>
                      </a:lnTo>
                      <a:lnTo>
                        <a:pt x="381" y="438"/>
                      </a:lnTo>
                      <a:lnTo>
                        <a:pt x="0" y="222"/>
                      </a:lnTo>
                      <a:lnTo>
                        <a:pt x="38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solidFill>
                    <a:schemeClr val="accent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48" name="Freeform 20"/>
                <p:cNvSpPr>
                  <a:spLocks/>
                </p:cNvSpPr>
                <p:nvPr/>
              </p:nvSpPr>
              <p:spPr bwMode="auto">
                <a:xfrm>
                  <a:off x="2359026" y="4073525"/>
                  <a:ext cx="619125" cy="1185862"/>
                </a:xfrm>
                <a:custGeom>
                  <a:avLst/>
                  <a:gdLst>
                    <a:gd name="T0" fmla="*/ 388 w 390"/>
                    <a:gd name="T1" fmla="*/ 0 h 747"/>
                    <a:gd name="T2" fmla="*/ 390 w 390"/>
                    <a:gd name="T3" fmla="*/ 523 h 747"/>
                    <a:gd name="T4" fmla="*/ 0 w 390"/>
                    <a:gd name="T5" fmla="*/ 747 h 747"/>
                    <a:gd name="T6" fmla="*/ 0 w 390"/>
                    <a:gd name="T7" fmla="*/ 218 h 747"/>
                    <a:gd name="T8" fmla="*/ 388 w 390"/>
                    <a:gd name="T9" fmla="*/ 0 h 7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0" h="747">
                      <a:moveTo>
                        <a:pt x="388" y="0"/>
                      </a:moveTo>
                      <a:lnTo>
                        <a:pt x="390" y="523"/>
                      </a:lnTo>
                      <a:lnTo>
                        <a:pt x="0" y="747"/>
                      </a:lnTo>
                      <a:lnTo>
                        <a:pt x="0" y="218"/>
                      </a:lnTo>
                      <a:lnTo>
                        <a:pt x="388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  <p:sp>
              <p:nvSpPr>
                <p:cNvPr id="49" name="Freeform 21"/>
                <p:cNvSpPr>
                  <a:spLocks/>
                </p:cNvSpPr>
                <p:nvPr/>
              </p:nvSpPr>
              <p:spPr bwMode="auto">
                <a:xfrm>
                  <a:off x="1754188" y="4076700"/>
                  <a:ext cx="604838" cy="1182687"/>
                </a:xfrm>
                <a:custGeom>
                  <a:avLst/>
                  <a:gdLst>
                    <a:gd name="T0" fmla="*/ 0 w 381"/>
                    <a:gd name="T1" fmla="*/ 0 h 745"/>
                    <a:gd name="T2" fmla="*/ 381 w 381"/>
                    <a:gd name="T3" fmla="*/ 216 h 745"/>
                    <a:gd name="T4" fmla="*/ 381 w 381"/>
                    <a:gd name="T5" fmla="*/ 745 h 745"/>
                    <a:gd name="T6" fmla="*/ 0 w 381"/>
                    <a:gd name="T7" fmla="*/ 525 h 745"/>
                    <a:gd name="T8" fmla="*/ 0 w 381"/>
                    <a:gd name="T9" fmla="*/ 0 h 7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1" h="745">
                      <a:moveTo>
                        <a:pt x="0" y="0"/>
                      </a:moveTo>
                      <a:lnTo>
                        <a:pt x="381" y="216"/>
                      </a:lnTo>
                      <a:lnTo>
                        <a:pt x="381" y="745"/>
                      </a:lnTo>
                      <a:lnTo>
                        <a:pt x="0" y="5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1218987"/>
                  <a:endParaRPr lang="en-IN" sz="2400">
                    <a:solidFill>
                      <a:prstClr val="black"/>
                    </a:solidFill>
                    <a:latin typeface="Calibri"/>
                  </a:endParaRPr>
                </a:p>
              </p:txBody>
            </p:sp>
          </p:grpSp>
        </p:grp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4 Step Bar Chart</a:t>
            </a: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1066800" y="3160197"/>
            <a:ext cx="2479428" cy="892568"/>
            <a:chOff x="1284085" y="1731435"/>
            <a:chExt cx="2479428" cy="892568"/>
          </a:xfrm>
        </p:grpSpPr>
        <p:sp>
          <p:nvSpPr>
            <p:cNvPr id="24" name="TextBox 23"/>
            <p:cNvSpPr txBox="1"/>
            <p:nvPr/>
          </p:nvSpPr>
          <p:spPr>
            <a:xfrm>
              <a:off x="1293812" y="2136434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284085" y="1731435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528865" y="4727555"/>
            <a:ext cx="2479428" cy="902296"/>
            <a:chOff x="1284085" y="4299538"/>
            <a:chExt cx="2479428" cy="902296"/>
          </a:xfrm>
        </p:grpSpPr>
        <p:sp>
          <p:nvSpPr>
            <p:cNvPr id="27" name="TextBox 26"/>
            <p:cNvSpPr txBox="1"/>
            <p:nvPr/>
          </p:nvSpPr>
          <p:spPr>
            <a:xfrm>
              <a:off x="1284085" y="4714265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284085" y="4299538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796019" y="1787922"/>
            <a:ext cx="2479428" cy="886085"/>
            <a:chOff x="7908621" y="1669825"/>
            <a:chExt cx="2479428" cy="886085"/>
          </a:xfrm>
        </p:grpSpPr>
        <p:sp>
          <p:nvSpPr>
            <p:cNvPr id="30" name="TextBox 29"/>
            <p:cNvSpPr txBox="1"/>
            <p:nvPr/>
          </p:nvSpPr>
          <p:spPr>
            <a:xfrm>
              <a:off x="7908621" y="2068341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908621" y="1669825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8438643" y="3289136"/>
            <a:ext cx="2479428" cy="895811"/>
            <a:chOff x="8346366" y="3177614"/>
            <a:chExt cx="2479428" cy="895811"/>
          </a:xfrm>
        </p:grpSpPr>
        <p:sp>
          <p:nvSpPr>
            <p:cNvPr id="33" name="TextBox 32"/>
            <p:cNvSpPr txBox="1"/>
            <p:nvPr/>
          </p:nvSpPr>
          <p:spPr>
            <a:xfrm>
              <a:off x="8346366" y="3585856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346366" y="3177614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948624" y="4426092"/>
            <a:ext cx="322782" cy="322780"/>
            <a:chOff x="7103221" y="4843294"/>
            <a:chExt cx="507008" cy="507008"/>
          </a:xfrm>
          <a:solidFill>
            <a:schemeClr val="tx1">
              <a:lumMod val="75000"/>
              <a:lumOff val="25000"/>
            </a:schemeClr>
          </a:solidFill>
          <a:effectLst/>
          <a:scene3d>
            <a:camera prst="orthographicFront"/>
            <a:lightRig rig="threePt" dir="t"/>
          </a:scene3d>
        </p:grpSpPr>
        <p:sp>
          <p:nvSpPr>
            <p:cNvPr id="54" name="Freeform 7"/>
            <p:cNvSpPr>
              <a:spLocks/>
            </p:cNvSpPr>
            <p:nvPr/>
          </p:nvSpPr>
          <p:spPr bwMode="auto">
            <a:xfrm>
              <a:off x="7103221" y="5304708"/>
              <a:ext cx="507008" cy="45594"/>
            </a:xfrm>
            <a:custGeom>
              <a:avLst/>
              <a:gdLst>
                <a:gd name="T0" fmla="*/ 25 w 556"/>
                <a:gd name="T1" fmla="*/ 0 h 50"/>
                <a:gd name="T2" fmla="*/ 530 w 556"/>
                <a:gd name="T3" fmla="*/ 0 h 50"/>
                <a:gd name="T4" fmla="*/ 543 w 556"/>
                <a:gd name="T5" fmla="*/ 3 h 50"/>
                <a:gd name="T6" fmla="*/ 552 w 556"/>
                <a:gd name="T7" fmla="*/ 12 h 50"/>
                <a:gd name="T8" fmla="*/ 556 w 556"/>
                <a:gd name="T9" fmla="*/ 25 h 50"/>
                <a:gd name="T10" fmla="*/ 552 w 556"/>
                <a:gd name="T11" fmla="*/ 38 h 50"/>
                <a:gd name="T12" fmla="*/ 543 w 556"/>
                <a:gd name="T13" fmla="*/ 47 h 50"/>
                <a:gd name="T14" fmla="*/ 530 w 556"/>
                <a:gd name="T15" fmla="*/ 50 h 50"/>
                <a:gd name="T16" fmla="*/ 25 w 556"/>
                <a:gd name="T17" fmla="*/ 50 h 50"/>
                <a:gd name="T18" fmla="*/ 12 w 556"/>
                <a:gd name="T19" fmla="*/ 47 h 50"/>
                <a:gd name="T20" fmla="*/ 3 w 556"/>
                <a:gd name="T21" fmla="*/ 38 h 50"/>
                <a:gd name="T22" fmla="*/ 0 w 556"/>
                <a:gd name="T23" fmla="*/ 25 h 50"/>
                <a:gd name="T24" fmla="*/ 3 w 556"/>
                <a:gd name="T25" fmla="*/ 12 h 50"/>
                <a:gd name="T26" fmla="*/ 12 w 556"/>
                <a:gd name="T27" fmla="*/ 3 h 50"/>
                <a:gd name="T28" fmla="*/ 25 w 556"/>
                <a:gd name="T2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56" h="50">
                  <a:moveTo>
                    <a:pt x="25" y="0"/>
                  </a:moveTo>
                  <a:lnTo>
                    <a:pt x="530" y="0"/>
                  </a:lnTo>
                  <a:lnTo>
                    <a:pt x="543" y="3"/>
                  </a:lnTo>
                  <a:lnTo>
                    <a:pt x="552" y="12"/>
                  </a:lnTo>
                  <a:lnTo>
                    <a:pt x="556" y="25"/>
                  </a:lnTo>
                  <a:lnTo>
                    <a:pt x="552" y="38"/>
                  </a:lnTo>
                  <a:lnTo>
                    <a:pt x="543" y="47"/>
                  </a:lnTo>
                  <a:lnTo>
                    <a:pt x="530" y="50"/>
                  </a:lnTo>
                  <a:lnTo>
                    <a:pt x="25" y="50"/>
                  </a:lnTo>
                  <a:lnTo>
                    <a:pt x="12" y="47"/>
                  </a:lnTo>
                  <a:lnTo>
                    <a:pt x="3" y="38"/>
                  </a:lnTo>
                  <a:lnTo>
                    <a:pt x="0" y="25"/>
                  </a:lnTo>
                  <a:lnTo>
                    <a:pt x="3" y="12"/>
                  </a:lnTo>
                  <a:lnTo>
                    <a:pt x="12" y="3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5" name="Freeform 8"/>
            <p:cNvSpPr>
              <a:spLocks noEditPoints="1"/>
            </p:cNvSpPr>
            <p:nvPr/>
          </p:nvSpPr>
          <p:spPr bwMode="auto">
            <a:xfrm>
              <a:off x="7131490" y="5014728"/>
              <a:ext cx="449560" cy="275389"/>
            </a:xfrm>
            <a:custGeom>
              <a:avLst/>
              <a:gdLst>
                <a:gd name="T0" fmla="*/ 335 w 493"/>
                <a:gd name="T1" fmla="*/ 25 h 302"/>
                <a:gd name="T2" fmla="*/ 335 w 493"/>
                <a:gd name="T3" fmla="*/ 252 h 302"/>
                <a:gd name="T4" fmla="*/ 411 w 493"/>
                <a:gd name="T5" fmla="*/ 252 h 302"/>
                <a:gd name="T6" fmla="*/ 411 w 493"/>
                <a:gd name="T7" fmla="*/ 25 h 302"/>
                <a:gd name="T8" fmla="*/ 335 w 493"/>
                <a:gd name="T9" fmla="*/ 25 h 302"/>
                <a:gd name="T10" fmla="*/ 208 w 493"/>
                <a:gd name="T11" fmla="*/ 25 h 302"/>
                <a:gd name="T12" fmla="*/ 208 w 493"/>
                <a:gd name="T13" fmla="*/ 252 h 302"/>
                <a:gd name="T14" fmla="*/ 285 w 493"/>
                <a:gd name="T15" fmla="*/ 252 h 302"/>
                <a:gd name="T16" fmla="*/ 285 w 493"/>
                <a:gd name="T17" fmla="*/ 25 h 302"/>
                <a:gd name="T18" fmla="*/ 208 w 493"/>
                <a:gd name="T19" fmla="*/ 25 h 302"/>
                <a:gd name="T20" fmla="*/ 82 w 493"/>
                <a:gd name="T21" fmla="*/ 25 h 302"/>
                <a:gd name="T22" fmla="*/ 82 w 493"/>
                <a:gd name="T23" fmla="*/ 252 h 302"/>
                <a:gd name="T24" fmla="*/ 159 w 493"/>
                <a:gd name="T25" fmla="*/ 252 h 302"/>
                <a:gd name="T26" fmla="*/ 159 w 493"/>
                <a:gd name="T27" fmla="*/ 25 h 302"/>
                <a:gd name="T28" fmla="*/ 82 w 493"/>
                <a:gd name="T29" fmla="*/ 25 h 302"/>
                <a:gd name="T30" fmla="*/ 25 w 493"/>
                <a:gd name="T31" fmla="*/ 0 h 302"/>
                <a:gd name="T32" fmla="*/ 468 w 493"/>
                <a:gd name="T33" fmla="*/ 0 h 302"/>
                <a:gd name="T34" fmla="*/ 473 w 493"/>
                <a:gd name="T35" fmla="*/ 0 h 302"/>
                <a:gd name="T36" fmla="*/ 477 w 493"/>
                <a:gd name="T37" fmla="*/ 3 h 302"/>
                <a:gd name="T38" fmla="*/ 480 w 493"/>
                <a:gd name="T39" fmla="*/ 7 h 302"/>
                <a:gd name="T40" fmla="*/ 480 w 493"/>
                <a:gd name="T41" fmla="*/ 12 h 302"/>
                <a:gd name="T42" fmla="*/ 480 w 493"/>
                <a:gd name="T43" fmla="*/ 18 h 302"/>
                <a:gd name="T44" fmla="*/ 477 w 493"/>
                <a:gd name="T45" fmla="*/ 20 h 302"/>
                <a:gd name="T46" fmla="*/ 473 w 493"/>
                <a:gd name="T47" fmla="*/ 23 h 302"/>
                <a:gd name="T48" fmla="*/ 468 w 493"/>
                <a:gd name="T49" fmla="*/ 25 h 302"/>
                <a:gd name="T50" fmla="*/ 461 w 493"/>
                <a:gd name="T51" fmla="*/ 25 h 302"/>
                <a:gd name="T52" fmla="*/ 461 w 493"/>
                <a:gd name="T53" fmla="*/ 252 h 302"/>
                <a:gd name="T54" fmla="*/ 468 w 493"/>
                <a:gd name="T55" fmla="*/ 252 h 302"/>
                <a:gd name="T56" fmla="*/ 480 w 493"/>
                <a:gd name="T57" fmla="*/ 255 h 302"/>
                <a:gd name="T58" fmla="*/ 490 w 493"/>
                <a:gd name="T59" fmla="*/ 264 h 302"/>
                <a:gd name="T60" fmla="*/ 493 w 493"/>
                <a:gd name="T61" fmla="*/ 277 h 302"/>
                <a:gd name="T62" fmla="*/ 490 w 493"/>
                <a:gd name="T63" fmla="*/ 290 h 302"/>
                <a:gd name="T64" fmla="*/ 480 w 493"/>
                <a:gd name="T65" fmla="*/ 299 h 302"/>
                <a:gd name="T66" fmla="*/ 468 w 493"/>
                <a:gd name="T67" fmla="*/ 302 h 302"/>
                <a:gd name="T68" fmla="*/ 25 w 493"/>
                <a:gd name="T69" fmla="*/ 302 h 302"/>
                <a:gd name="T70" fmla="*/ 13 w 493"/>
                <a:gd name="T71" fmla="*/ 299 h 302"/>
                <a:gd name="T72" fmla="*/ 4 w 493"/>
                <a:gd name="T73" fmla="*/ 290 h 302"/>
                <a:gd name="T74" fmla="*/ 0 w 493"/>
                <a:gd name="T75" fmla="*/ 277 h 302"/>
                <a:gd name="T76" fmla="*/ 4 w 493"/>
                <a:gd name="T77" fmla="*/ 264 h 302"/>
                <a:gd name="T78" fmla="*/ 13 w 493"/>
                <a:gd name="T79" fmla="*/ 255 h 302"/>
                <a:gd name="T80" fmla="*/ 25 w 493"/>
                <a:gd name="T81" fmla="*/ 252 h 302"/>
                <a:gd name="T82" fmla="*/ 32 w 493"/>
                <a:gd name="T83" fmla="*/ 252 h 302"/>
                <a:gd name="T84" fmla="*/ 32 w 493"/>
                <a:gd name="T85" fmla="*/ 25 h 302"/>
                <a:gd name="T86" fmla="*/ 25 w 493"/>
                <a:gd name="T87" fmla="*/ 25 h 302"/>
                <a:gd name="T88" fmla="*/ 21 w 493"/>
                <a:gd name="T89" fmla="*/ 23 h 302"/>
                <a:gd name="T90" fmla="*/ 16 w 493"/>
                <a:gd name="T91" fmla="*/ 20 h 302"/>
                <a:gd name="T92" fmla="*/ 15 w 493"/>
                <a:gd name="T93" fmla="*/ 18 h 302"/>
                <a:gd name="T94" fmla="*/ 13 w 493"/>
                <a:gd name="T95" fmla="*/ 12 h 302"/>
                <a:gd name="T96" fmla="*/ 15 w 493"/>
                <a:gd name="T97" fmla="*/ 7 h 302"/>
                <a:gd name="T98" fmla="*/ 16 w 493"/>
                <a:gd name="T99" fmla="*/ 3 h 302"/>
                <a:gd name="T100" fmla="*/ 21 w 493"/>
                <a:gd name="T101" fmla="*/ 0 h 302"/>
                <a:gd name="T102" fmla="*/ 25 w 493"/>
                <a:gd name="T10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93" h="302">
                  <a:moveTo>
                    <a:pt x="335" y="25"/>
                  </a:moveTo>
                  <a:lnTo>
                    <a:pt x="335" y="252"/>
                  </a:lnTo>
                  <a:lnTo>
                    <a:pt x="411" y="252"/>
                  </a:lnTo>
                  <a:lnTo>
                    <a:pt x="411" y="25"/>
                  </a:lnTo>
                  <a:lnTo>
                    <a:pt x="335" y="25"/>
                  </a:lnTo>
                  <a:close/>
                  <a:moveTo>
                    <a:pt x="208" y="25"/>
                  </a:moveTo>
                  <a:lnTo>
                    <a:pt x="208" y="252"/>
                  </a:lnTo>
                  <a:lnTo>
                    <a:pt x="285" y="252"/>
                  </a:lnTo>
                  <a:lnTo>
                    <a:pt x="285" y="25"/>
                  </a:lnTo>
                  <a:lnTo>
                    <a:pt x="208" y="25"/>
                  </a:lnTo>
                  <a:close/>
                  <a:moveTo>
                    <a:pt x="82" y="25"/>
                  </a:moveTo>
                  <a:lnTo>
                    <a:pt x="82" y="252"/>
                  </a:lnTo>
                  <a:lnTo>
                    <a:pt x="159" y="252"/>
                  </a:lnTo>
                  <a:lnTo>
                    <a:pt x="159" y="25"/>
                  </a:lnTo>
                  <a:lnTo>
                    <a:pt x="82" y="25"/>
                  </a:lnTo>
                  <a:close/>
                  <a:moveTo>
                    <a:pt x="25" y="0"/>
                  </a:moveTo>
                  <a:lnTo>
                    <a:pt x="468" y="0"/>
                  </a:lnTo>
                  <a:lnTo>
                    <a:pt x="473" y="0"/>
                  </a:lnTo>
                  <a:lnTo>
                    <a:pt x="477" y="3"/>
                  </a:lnTo>
                  <a:lnTo>
                    <a:pt x="480" y="7"/>
                  </a:lnTo>
                  <a:lnTo>
                    <a:pt x="480" y="12"/>
                  </a:lnTo>
                  <a:lnTo>
                    <a:pt x="480" y="18"/>
                  </a:lnTo>
                  <a:lnTo>
                    <a:pt x="477" y="20"/>
                  </a:lnTo>
                  <a:lnTo>
                    <a:pt x="473" y="23"/>
                  </a:lnTo>
                  <a:lnTo>
                    <a:pt x="468" y="25"/>
                  </a:lnTo>
                  <a:lnTo>
                    <a:pt x="461" y="25"/>
                  </a:lnTo>
                  <a:lnTo>
                    <a:pt x="461" y="252"/>
                  </a:lnTo>
                  <a:lnTo>
                    <a:pt x="468" y="252"/>
                  </a:lnTo>
                  <a:lnTo>
                    <a:pt x="480" y="255"/>
                  </a:lnTo>
                  <a:lnTo>
                    <a:pt x="490" y="264"/>
                  </a:lnTo>
                  <a:lnTo>
                    <a:pt x="493" y="277"/>
                  </a:lnTo>
                  <a:lnTo>
                    <a:pt x="490" y="290"/>
                  </a:lnTo>
                  <a:lnTo>
                    <a:pt x="480" y="299"/>
                  </a:lnTo>
                  <a:lnTo>
                    <a:pt x="468" y="302"/>
                  </a:lnTo>
                  <a:lnTo>
                    <a:pt x="25" y="302"/>
                  </a:lnTo>
                  <a:lnTo>
                    <a:pt x="13" y="299"/>
                  </a:lnTo>
                  <a:lnTo>
                    <a:pt x="4" y="290"/>
                  </a:lnTo>
                  <a:lnTo>
                    <a:pt x="0" y="277"/>
                  </a:lnTo>
                  <a:lnTo>
                    <a:pt x="4" y="264"/>
                  </a:lnTo>
                  <a:lnTo>
                    <a:pt x="13" y="255"/>
                  </a:lnTo>
                  <a:lnTo>
                    <a:pt x="25" y="252"/>
                  </a:lnTo>
                  <a:lnTo>
                    <a:pt x="32" y="252"/>
                  </a:lnTo>
                  <a:lnTo>
                    <a:pt x="32" y="25"/>
                  </a:lnTo>
                  <a:lnTo>
                    <a:pt x="25" y="25"/>
                  </a:lnTo>
                  <a:lnTo>
                    <a:pt x="21" y="23"/>
                  </a:lnTo>
                  <a:lnTo>
                    <a:pt x="16" y="20"/>
                  </a:lnTo>
                  <a:lnTo>
                    <a:pt x="15" y="18"/>
                  </a:lnTo>
                  <a:lnTo>
                    <a:pt x="13" y="12"/>
                  </a:lnTo>
                  <a:lnTo>
                    <a:pt x="15" y="7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6" name="Freeform 9"/>
            <p:cNvSpPr>
              <a:spLocks/>
            </p:cNvSpPr>
            <p:nvPr/>
          </p:nvSpPr>
          <p:spPr bwMode="auto">
            <a:xfrm>
              <a:off x="7103221" y="4843294"/>
              <a:ext cx="507008" cy="149549"/>
            </a:xfrm>
            <a:custGeom>
              <a:avLst/>
              <a:gdLst>
                <a:gd name="T0" fmla="*/ 282 w 556"/>
                <a:gd name="T1" fmla="*/ 0 h 164"/>
                <a:gd name="T2" fmla="*/ 288 w 556"/>
                <a:gd name="T3" fmla="*/ 3 h 164"/>
                <a:gd name="T4" fmla="*/ 539 w 556"/>
                <a:gd name="T5" fmla="*/ 116 h 164"/>
                <a:gd name="T6" fmla="*/ 548 w 556"/>
                <a:gd name="T7" fmla="*/ 121 h 164"/>
                <a:gd name="T8" fmla="*/ 553 w 556"/>
                <a:gd name="T9" fmla="*/ 129 h 164"/>
                <a:gd name="T10" fmla="*/ 556 w 556"/>
                <a:gd name="T11" fmla="*/ 140 h 164"/>
                <a:gd name="T12" fmla="*/ 552 w 556"/>
                <a:gd name="T13" fmla="*/ 153 h 164"/>
                <a:gd name="T14" fmla="*/ 543 w 556"/>
                <a:gd name="T15" fmla="*/ 162 h 164"/>
                <a:gd name="T16" fmla="*/ 530 w 556"/>
                <a:gd name="T17" fmla="*/ 164 h 164"/>
                <a:gd name="T18" fmla="*/ 25 w 556"/>
                <a:gd name="T19" fmla="*/ 164 h 164"/>
                <a:gd name="T20" fmla="*/ 13 w 556"/>
                <a:gd name="T21" fmla="*/ 162 h 164"/>
                <a:gd name="T22" fmla="*/ 5 w 556"/>
                <a:gd name="T23" fmla="*/ 156 h 164"/>
                <a:gd name="T24" fmla="*/ 0 w 556"/>
                <a:gd name="T25" fmla="*/ 145 h 164"/>
                <a:gd name="T26" fmla="*/ 0 w 556"/>
                <a:gd name="T27" fmla="*/ 134 h 164"/>
                <a:gd name="T28" fmla="*/ 6 w 556"/>
                <a:gd name="T29" fmla="*/ 123 h 164"/>
                <a:gd name="T30" fmla="*/ 15 w 556"/>
                <a:gd name="T31" fmla="*/ 116 h 164"/>
                <a:gd name="T32" fmla="*/ 267 w 556"/>
                <a:gd name="T33" fmla="*/ 3 h 164"/>
                <a:gd name="T34" fmla="*/ 275 w 556"/>
                <a:gd name="T35" fmla="*/ 0 h 164"/>
                <a:gd name="T36" fmla="*/ 282 w 556"/>
                <a:gd name="T37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6" h="164">
                  <a:moveTo>
                    <a:pt x="282" y="0"/>
                  </a:moveTo>
                  <a:lnTo>
                    <a:pt x="288" y="3"/>
                  </a:lnTo>
                  <a:lnTo>
                    <a:pt x="539" y="116"/>
                  </a:lnTo>
                  <a:lnTo>
                    <a:pt x="548" y="121"/>
                  </a:lnTo>
                  <a:lnTo>
                    <a:pt x="553" y="129"/>
                  </a:lnTo>
                  <a:lnTo>
                    <a:pt x="556" y="140"/>
                  </a:lnTo>
                  <a:lnTo>
                    <a:pt x="552" y="153"/>
                  </a:lnTo>
                  <a:lnTo>
                    <a:pt x="543" y="162"/>
                  </a:lnTo>
                  <a:lnTo>
                    <a:pt x="530" y="164"/>
                  </a:lnTo>
                  <a:lnTo>
                    <a:pt x="25" y="164"/>
                  </a:lnTo>
                  <a:lnTo>
                    <a:pt x="13" y="162"/>
                  </a:lnTo>
                  <a:lnTo>
                    <a:pt x="5" y="156"/>
                  </a:lnTo>
                  <a:lnTo>
                    <a:pt x="0" y="145"/>
                  </a:lnTo>
                  <a:lnTo>
                    <a:pt x="0" y="134"/>
                  </a:lnTo>
                  <a:lnTo>
                    <a:pt x="6" y="123"/>
                  </a:lnTo>
                  <a:lnTo>
                    <a:pt x="15" y="116"/>
                  </a:lnTo>
                  <a:lnTo>
                    <a:pt x="267" y="3"/>
                  </a:lnTo>
                  <a:lnTo>
                    <a:pt x="275" y="0"/>
                  </a:lnTo>
                  <a:lnTo>
                    <a:pt x="2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5902041" y="2044495"/>
            <a:ext cx="358776" cy="345424"/>
            <a:chOff x="4497105" y="3508745"/>
            <a:chExt cx="563546" cy="542574"/>
          </a:xfrm>
          <a:solidFill>
            <a:schemeClr val="bg1"/>
          </a:solidFill>
          <a:effectLst/>
          <a:scene3d>
            <a:camera prst="orthographicFront"/>
            <a:lightRig rig="threePt" dir="t"/>
          </a:scene3d>
        </p:grpSpPr>
        <p:sp>
          <p:nvSpPr>
            <p:cNvPr id="58" name="Freeform 15"/>
            <p:cNvSpPr>
              <a:spLocks/>
            </p:cNvSpPr>
            <p:nvPr/>
          </p:nvSpPr>
          <p:spPr bwMode="auto">
            <a:xfrm>
              <a:off x="4685866" y="3997517"/>
              <a:ext cx="185113" cy="53802"/>
            </a:xfrm>
            <a:custGeom>
              <a:avLst/>
              <a:gdLst>
                <a:gd name="T0" fmla="*/ 172 w 203"/>
                <a:gd name="T1" fmla="*/ 0 h 59"/>
                <a:gd name="T2" fmla="*/ 185 w 203"/>
                <a:gd name="T3" fmla="*/ 21 h 59"/>
                <a:gd name="T4" fmla="*/ 203 w 203"/>
                <a:gd name="T5" fmla="*/ 38 h 59"/>
                <a:gd name="T6" fmla="*/ 172 w 203"/>
                <a:gd name="T7" fmla="*/ 50 h 59"/>
                <a:gd name="T8" fmla="*/ 137 w 203"/>
                <a:gd name="T9" fmla="*/ 56 h 59"/>
                <a:gd name="T10" fmla="*/ 101 w 203"/>
                <a:gd name="T11" fmla="*/ 59 h 59"/>
                <a:gd name="T12" fmla="*/ 66 w 203"/>
                <a:gd name="T13" fmla="*/ 56 h 59"/>
                <a:gd name="T14" fmla="*/ 32 w 203"/>
                <a:gd name="T15" fmla="*/ 50 h 59"/>
                <a:gd name="T16" fmla="*/ 0 w 203"/>
                <a:gd name="T17" fmla="*/ 38 h 59"/>
                <a:gd name="T18" fmla="*/ 18 w 203"/>
                <a:gd name="T19" fmla="*/ 21 h 59"/>
                <a:gd name="T20" fmla="*/ 32 w 203"/>
                <a:gd name="T21" fmla="*/ 0 h 59"/>
                <a:gd name="T22" fmla="*/ 66 w 203"/>
                <a:gd name="T23" fmla="*/ 9 h 59"/>
                <a:gd name="T24" fmla="*/ 101 w 203"/>
                <a:gd name="T25" fmla="*/ 12 h 59"/>
                <a:gd name="T26" fmla="*/ 138 w 203"/>
                <a:gd name="T27" fmla="*/ 9 h 59"/>
                <a:gd name="T28" fmla="*/ 172 w 203"/>
                <a:gd name="T2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3" h="59">
                  <a:moveTo>
                    <a:pt x="172" y="0"/>
                  </a:moveTo>
                  <a:lnTo>
                    <a:pt x="185" y="21"/>
                  </a:lnTo>
                  <a:lnTo>
                    <a:pt x="203" y="38"/>
                  </a:lnTo>
                  <a:lnTo>
                    <a:pt x="172" y="50"/>
                  </a:lnTo>
                  <a:lnTo>
                    <a:pt x="137" y="56"/>
                  </a:lnTo>
                  <a:lnTo>
                    <a:pt x="101" y="59"/>
                  </a:lnTo>
                  <a:lnTo>
                    <a:pt x="66" y="56"/>
                  </a:lnTo>
                  <a:lnTo>
                    <a:pt x="32" y="50"/>
                  </a:lnTo>
                  <a:lnTo>
                    <a:pt x="0" y="38"/>
                  </a:lnTo>
                  <a:lnTo>
                    <a:pt x="18" y="21"/>
                  </a:lnTo>
                  <a:lnTo>
                    <a:pt x="32" y="0"/>
                  </a:lnTo>
                  <a:lnTo>
                    <a:pt x="66" y="9"/>
                  </a:lnTo>
                  <a:lnTo>
                    <a:pt x="101" y="12"/>
                  </a:lnTo>
                  <a:lnTo>
                    <a:pt x="138" y="9"/>
                  </a:lnTo>
                  <a:lnTo>
                    <a:pt x="1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Freeform 16"/>
            <p:cNvSpPr>
              <a:spLocks/>
            </p:cNvSpPr>
            <p:nvPr/>
          </p:nvSpPr>
          <p:spPr bwMode="auto">
            <a:xfrm>
              <a:off x="4547259" y="3631850"/>
              <a:ext cx="107603" cy="159581"/>
            </a:xfrm>
            <a:custGeom>
              <a:avLst/>
              <a:gdLst>
                <a:gd name="T0" fmla="*/ 101 w 118"/>
                <a:gd name="T1" fmla="*/ 0 h 175"/>
                <a:gd name="T2" fmla="*/ 108 w 118"/>
                <a:gd name="T3" fmla="*/ 25 h 175"/>
                <a:gd name="T4" fmla="*/ 118 w 118"/>
                <a:gd name="T5" fmla="*/ 47 h 175"/>
                <a:gd name="T6" fmla="*/ 93 w 118"/>
                <a:gd name="T7" fmla="*/ 71 h 175"/>
                <a:gd name="T8" fmla="*/ 73 w 118"/>
                <a:gd name="T9" fmla="*/ 99 h 175"/>
                <a:gd name="T10" fmla="*/ 58 w 118"/>
                <a:gd name="T11" fmla="*/ 132 h 175"/>
                <a:gd name="T12" fmla="*/ 48 w 118"/>
                <a:gd name="T13" fmla="*/ 167 h 175"/>
                <a:gd name="T14" fmla="*/ 25 w 118"/>
                <a:gd name="T15" fmla="*/ 168 h 175"/>
                <a:gd name="T16" fmla="*/ 0 w 118"/>
                <a:gd name="T17" fmla="*/ 175 h 175"/>
                <a:gd name="T18" fmla="*/ 8 w 118"/>
                <a:gd name="T19" fmla="*/ 133 h 175"/>
                <a:gd name="T20" fmla="*/ 23 w 118"/>
                <a:gd name="T21" fmla="*/ 95 h 175"/>
                <a:gd name="T22" fmla="*/ 45 w 118"/>
                <a:gd name="T23" fmla="*/ 58 h 175"/>
                <a:gd name="T24" fmla="*/ 70 w 118"/>
                <a:gd name="T25" fmla="*/ 27 h 175"/>
                <a:gd name="T26" fmla="*/ 101 w 118"/>
                <a:gd name="T2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8" h="175">
                  <a:moveTo>
                    <a:pt x="101" y="0"/>
                  </a:moveTo>
                  <a:lnTo>
                    <a:pt x="108" y="25"/>
                  </a:lnTo>
                  <a:lnTo>
                    <a:pt x="118" y="47"/>
                  </a:lnTo>
                  <a:lnTo>
                    <a:pt x="93" y="71"/>
                  </a:lnTo>
                  <a:lnTo>
                    <a:pt x="73" y="99"/>
                  </a:lnTo>
                  <a:lnTo>
                    <a:pt x="58" y="132"/>
                  </a:lnTo>
                  <a:lnTo>
                    <a:pt x="48" y="167"/>
                  </a:lnTo>
                  <a:lnTo>
                    <a:pt x="25" y="168"/>
                  </a:lnTo>
                  <a:lnTo>
                    <a:pt x="0" y="175"/>
                  </a:lnTo>
                  <a:lnTo>
                    <a:pt x="8" y="133"/>
                  </a:lnTo>
                  <a:lnTo>
                    <a:pt x="23" y="95"/>
                  </a:lnTo>
                  <a:lnTo>
                    <a:pt x="45" y="58"/>
                  </a:lnTo>
                  <a:lnTo>
                    <a:pt x="70" y="27"/>
                  </a:lnTo>
                  <a:lnTo>
                    <a:pt x="1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Freeform 17"/>
            <p:cNvSpPr>
              <a:spLocks/>
            </p:cNvSpPr>
            <p:nvPr/>
          </p:nvSpPr>
          <p:spPr bwMode="auto">
            <a:xfrm>
              <a:off x="4902895" y="3631850"/>
              <a:ext cx="106691" cy="159581"/>
            </a:xfrm>
            <a:custGeom>
              <a:avLst/>
              <a:gdLst>
                <a:gd name="T0" fmla="*/ 16 w 117"/>
                <a:gd name="T1" fmla="*/ 0 h 175"/>
                <a:gd name="T2" fmla="*/ 47 w 117"/>
                <a:gd name="T3" fmla="*/ 27 h 175"/>
                <a:gd name="T4" fmla="*/ 73 w 117"/>
                <a:gd name="T5" fmla="*/ 58 h 175"/>
                <a:gd name="T6" fmla="*/ 94 w 117"/>
                <a:gd name="T7" fmla="*/ 95 h 175"/>
                <a:gd name="T8" fmla="*/ 110 w 117"/>
                <a:gd name="T9" fmla="*/ 133 h 175"/>
                <a:gd name="T10" fmla="*/ 117 w 117"/>
                <a:gd name="T11" fmla="*/ 175 h 175"/>
                <a:gd name="T12" fmla="*/ 94 w 117"/>
                <a:gd name="T13" fmla="*/ 168 h 175"/>
                <a:gd name="T14" fmla="*/ 69 w 117"/>
                <a:gd name="T15" fmla="*/ 167 h 175"/>
                <a:gd name="T16" fmla="*/ 60 w 117"/>
                <a:gd name="T17" fmla="*/ 132 h 175"/>
                <a:gd name="T18" fmla="*/ 44 w 117"/>
                <a:gd name="T19" fmla="*/ 99 h 175"/>
                <a:gd name="T20" fmla="*/ 25 w 117"/>
                <a:gd name="T21" fmla="*/ 71 h 175"/>
                <a:gd name="T22" fmla="*/ 0 w 117"/>
                <a:gd name="T23" fmla="*/ 47 h 175"/>
                <a:gd name="T24" fmla="*/ 10 w 117"/>
                <a:gd name="T25" fmla="*/ 25 h 175"/>
                <a:gd name="T26" fmla="*/ 16 w 117"/>
                <a:gd name="T2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175">
                  <a:moveTo>
                    <a:pt x="16" y="0"/>
                  </a:moveTo>
                  <a:lnTo>
                    <a:pt x="47" y="27"/>
                  </a:lnTo>
                  <a:lnTo>
                    <a:pt x="73" y="58"/>
                  </a:lnTo>
                  <a:lnTo>
                    <a:pt x="94" y="95"/>
                  </a:lnTo>
                  <a:lnTo>
                    <a:pt x="110" y="133"/>
                  </a:lnTo>
                  <a:lnTo>
                    <a:pt x="117" y="175"/>
                  </a:lnTo>
                  <a:lnTo>
                    <a:pt x="94" y="168"/>
                  </a:lnTo>
                  <a:lnTo>
                    <a:pt x="69" y="167"/>
                  </a:lnTo>
                  <a:lnTo>
                    <a:pt x="60" y="132"/>
                  </a:lnTo>
                  <a:lnTo>
                    <a:pt x="44" y="99"/>
                  </a:lnTo>
                  <a:lnTo>
                    <a:pt x="25" y="71"/>
                  </a:lnTo>
                  <a:lnTo>
                    <a:pt x="0" y="47"/>
                  </a:lnTo>
                  <a:lnTo>
                    <a:pt x="10" y="25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1" name="Freeform 18"/>
            <p:cNvSpPr>
              <a:spLocks/>
            </p:cNvSpPr>
            <p:nvPr/>
          </p:nvSpPr>
          <p:spPr bwMode="auto">
            <a:xfrm>
              <a:off x="4679482" y="3508745"/>
              <a:ext cx="197880" cy="197880"/>
            </a:xfrm>
            <a:custGeom>
              <a:avLst/>
              <a:gdLst>
                <a:gd name="T0" fmla="*/ 108 w 217"/>
                <a:gd name="T1" fmla="*/ 0 h 217"/>
                <a:gd name="T2" fmla="*/ 138 w 217"/>
                <a:gd name="T3" fmla="*/ 4 h 217"/>
                <a:gd name="T4" fmla="*/ 164 w 217"/>
                <a:gd name="T5" fmla="*/ 14 h 217"/>
                <a:gd name="T6" fmla="*/ 186 w 217"/>
                <a:gd name="T7" fmla="*/ 32 h 217"/>
                <a:gd name="T8" fmla="*/ 202 w 217"/>
                <a:gd name="T9" fmla="*/ 53 h 217"/>
                <a:gd name="T10" fmla="*/ 214 w 217"/>
                <a:gd name="T11" fmla="*/ 79 h 217"/>
                <a:gd name="T12" fmla="*/ 217 w 217"/>
                <a:gd name="T13" fmla="*/ 108 h 217"/>
                <a:gd name="T14" fmla="*/ 214 w 217"/>
                <a:gd name="T15" fmla="*/ 136 h 217"/>
                <a:gd name="T16" fmla="*/ 202 w 217"/>
                <a:gd name="T17" fmla="*/ 162 h 217"/>
                <a:gd name="T18" fmla="*/ 186 w 217"/>
                <a:gd name="T19" fmla="*/ 184 h 217"/>
                <a:gd name="T20" fmla="*/ 164 w 217"/>
                <a:gd name="T21" fmla="*/ 202 h 217"/>
                <a:gd name="T22" fmla="*/ 138 w 217"/>
                <a:gd name="T23" fmla="*/ 212 h 217"/>
                <a:gd name="T24" fmla="*/ 108 w 217"/>
                <a:gd name="T25" fmla="*/ 217 h 217"/>
                <a:gd name="T26" fmla="*/ 81 w 217"/>
                <a:gd name="T27" fmla="*/ 212 h 217"/>
                <a:gd name="T28" fmla="*/ 54 w 217"/>
                <a:gd name="T29" fmla="*/ 202 h 217"/>
                <a:gd name="T30" fmla="*/ 32 w 217"/>
                <a:gd name="T31" fmla="*/ 184 h 217"/>
                <a:gd name="T32" fmla="*/ 16 w 217"/>
                <a:gd name="T33" fmla="*/ 162 h 217"/>
                <a:gd name="T34" fmla="*/ 4 w 217"/>
                <a:gd name="T35" fmla="*/ 136 h 217"/>
                <a:gd name="T36" fmla="*/ 0 w 217"/>
                <a:gd name="T37" fmla="*/ 108 h 217"/>
                <a:gd name="T38" fmla="*/ 4 w 217"/>
                <a:gd name="T39" fmla="*/ 79 h 217"/>
                <a:gd name="T40" fmla="*/ 16 w 217"/>
                <a:gd name="T41" fmla="*/ 53 h 217"/>
                <a:gd name="T42" fmla="*/ 32 w 217"/>
                <a:gd name="T43" fmla="*/ 32 h 217"/>
                <a:gd name="T44" fmla="*/ 54 w 217"/>
                <a:gd name="T45" fmla="*/ 14 h 217"/>
                <a:gd name="T46" fmla="*/ 81 w 217"/>
                <a:gd name="T47" fmla="*/ 4 h 217"/>
                <a:gd name="T48" fmla="*/ 108 w 217"/>
                <a:gd name="T49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7" h="217">
                  <a:moveTo>
                    <a:pt x="108" y="0"/>
                  </a:moveTo>
                  <a:lnTo>
                    <a:pt x="138" y="4"/>
                  </a:lnTo>
                  <a:lnTo>
                    <a:pt x="164" y="14"/>
                  </a:lnTo>
                  <a:lnTo>
                    <a:pt x="186" y="32"/>
                  </a:lnTo>
                  <a:lnTo>
                    <a:pt x="202" y="53"/>
                  </a:lnTo>
                  <a:lnTo>
                    <a:pt x="214" y="79"/>
                  </a:lnTo>
                  <a:lnTo>
                    <a:pt x="217" y="108"/>
                  </a:lnTo>
                  <a:lnTo>
                    <a:pt x="214" y="136"/>
                  </a:lnTo>
                  <a:lnTo>
                    <a:pt x="202" y="162"/>
                  </a:lnTo>
                  <a:lnTo>
                    <a:pt x="186" y="184"/>
                  </a:lnTo>
                  <a:lnTo>
                    <a:pt x="164" y="202"/>
                  </a:lnTo>
                  <a:lnTo>
                    <a:pt x="138" y="212"/>
                  </a:lnTo>
                  <a:lnTo>
                    <a:pt x="108" y="217"/>
                  </a:lnTo>
                  <a:lnTo>
                    <a:pt x="81" y="212"/>
                  </a:lnTo>
                  <a:lnTo>
                    <a:pt x="54" y="202"/>
                  </a:lnTo>
                  <a:lnTo>
                    <a:pt x="32" y="184"/>
                  </a:lnTo>
                  <a:lnTo>
                    <a:pt x="16" y="162"/>
                  </a:lnTo>
                  <a:lnTo>
                    <a:pt x="4" y="136"/>
                  </a:lnTo>
                  <a:lnTo>
                    <a:pt x="0" y="108"/>
                  </a:lnTo>
                  <a:lnTo>
                    <a:pt x="4" y="79"/>
                  </a:lnTo>
                  <a:lnTo>
                    <a:pt x="16" y="53"/>
                  </a:lnTo>
                  <a:lnTo>
                    <a:pt x="32" y="32"/>
                  </a:lnTo>
                  <a:lnTo>
                    <a:pt x="54" y="14"/>
                  </a:lnTo>
                  <a:lnTo>
                    <a:pt x="81" y="4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2" name="Freeform 19"/>
            <p:cNvSpPr>
              <a:spLocks/>
            </p:cNvSpPr>
            <p:nvPr/>
          </p:nvSpPr>
          <p:spPr bwMode="auto">
            <a:xfrm>
              <a:off x="4497105" y="3825171"/>
              <a:ext cx="196968" cy="197880"/>
            </a:xfrm>
            <a:custGeom>
              <a:avLst/>
              <a:gdLst>
                <a:gd name="T0" fmla="*/ 107 w 216"/>
                <a:gd name="T1" fmla="*/ 0 h 217"/>
                <a:gd name="T2" fmla="*/ 129 w 216"/>
                <a:gd name="T3" fmla="*/ 3 h 217"/>
                <a:gd name="T4" fmla="*/ 151 w 216"/>
                <a:gd name="T5" fmla="*/ 9 h 217"/>
                <a:gd name="T6" fmla="*/ 171 w 216"/>
                <a:gd name="T7" fmla="*/ 21 h 217"/>
                <a:gd name="T8" fmla="*/ 188 w 216"/>
                <a:gd name="T9" fmla="*/ 35 h 217"/>
                <a:gd name="T10" fmla="*/ 201 w 216"/>
                <a:gd name="T11" fmla="*/ 54 h 217"/>
                <a:gd name="T12" fmla="*/ 213 w 216"/>
                <a:gd name="T13" fmla="*/ 82 h 217"/>
                <a:gd name="T14" fmla="*/ 216 w 216"/>
                <a:gd name="T15" fmla="*/ 110 h 217"/>
                <a:gd name="T16" fmla="*/ 213 w 216"/>
                <a:gd name="T17" fmla="*/ 136 h 217"/>
                <a:gd name="T18" fmla="*/ 201 w 216"/>
                <a:gd name="T19" fmla="*/ 163 h 217"/>
                <a:gd name="T20" fmla="*/ 185 w 216"/>
                <a:gd name="T21" fmla="*/ 185 h 217"/>
                <a:gd name="T22" fmla="*/ 162 w 216"/>
                <a:gd name="T23" fmla="*/ 202 h 217"/>
                <a:gd name="T24" fmla="*/ 135 w 216"/>
                <a:gd name="T25" fmla="*/ 214 h 217"/>
                <a:gd name="T26" fmla="*/ 107 w 216"/>
                <a:gd name="T27" fmla="*/ 217 h 217"/>
                <a:gd name="T28" fmla="*/ 85 w 216"/>
                <a:gd name="T29" fmla="*/ 214 h 217"/>
                <a:gd name="T30" fmla="*/ 65 w 216"/>
                <a:gd name="T31" fmla="*/ 208 h 217"/>
                <a:gd name="T32" fmla="*/ 44 w 216"/>
                <a:gd name="T33" fmla="*/ 197 h 217"/>
                <a:gd name="T34" fmla="*/ 28 w 216"/>
                <a:gd name="T35" fmla="*/ 182 h 217"/>
                <a:gd name="T36" fmla="*/ 14 w 216"/>
                <a:gd name="T37" fmla="*/ 163 h 217"/>
                <a:gd name="T38" fmla="*/ 5 w 216"/>
                <a:gd name="T39" fmla="*/ 139 h 217"/>
                <a:gd name="T40" fmla="*/ 0 w 216"/>
                <a:gd name="T41" fmla="*/ 116 h 217"/>
                <a:gd name="T42" fmla="*/ 0 w 216"/>
                <a:gd name="T43" fmla="*/ 92 h 217"/>
                <a:gd name="T44" fmla="*/ 6 w 216"/>
                <a:gd name="T45" fmla="*/ 69 h 217"/>
                <a:gd name="T46" fmla="*/ 18 w 216"/>
                <a:gd name="T47" fmla="*/ 48 h 217"/>
                <a:gd name="T48" fmla="*/ 34 w 216"/>
                <a:gd name="T49" fmla="*/ 29 h 217"/>
                <a:gd name="T50" fmla="*/ 53 w 216"/>
                <a:gd name="T51" fmla="*/ 15 h 217"/>
                <a:gd name="T52" fmla="*/ 80 w 216"/>
                <a:gd name="T53" fmla="*/ 5 h 217"/>
                <a:gd name="T54" fmla="*/ 107 w 216"/>
                <a:gd name="T55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6" h="217">
                  <a:moveTo>
                    <a:pt x="107" y="0"/>
                  </a:moveTo>
                  <a:lnTo>
                    <a:pt x="129" y="3"/>
                  </a:lnTo>
                  <a:lnTo>
                    <a:pt x="151" y="9"/>
                  </a:lnTo>
                  <a:lnTo>
                    <a:pt x="171" y="21"/>
                  </a:lnTo>
                  <a:lnTo>
                    <a:pt x="188" y="35"/>
                  </a:lnTo>
                  <a:lnTo>
                    <a:pt x="201" y="54"/>
                  </a:lnTo>
                  <a:lnTo>
                    <a:pt x="213" y="82"/>
                  </a:lnTo>
                  <a:lnTo>
                    <a:pt x="216" y="110"/>
                  </a:lnTo>
                  <a:lnTo>
                    <a:pt x="213" y="136"/>
                  </a:lnTo>
                  <a:lnTo>
                    <a:pt x="201" y="163"/>
                  </a:lnTo>
                  <a:lnTo>
                    <a:pt x="185" y="185"/>
                  </a:lnTo>
                  <a:lnTo>
                    <a:pt x="162" y="202"/>
                  </a:lnTo>
                  <a:lnTo>
                    <a:pt x="135" y="214"/>
                  </a:lnTo>
                  <a:lnTo>
                    <a:pt x="107" y="217"/>
                  </a:lnTo>
                  <a:lnTo>
                    <a:pt x="85" y="214"/>
                  </a:lnTo>
                  <a:lnTo>
                    <a:pt x="65" y="208"/>
                  </a:lnTo>
                  <a:lnTo>
                    <a:pt x="44" y="197"/>
                  </a:lnTo>
                  <a:lnTo>
                    <a:pt x="28" y="182"/>
                  </a:lnTo>
                  <a:lnTo>
                    <a:pt x="14" y="163"/>
                  </a:lnTo>
                  <a:lnTo>
                    <a:pt x="5" y="139"/>
                  </a:lnTo>
                  <a:lnTo>
                    <a:pt x="0" y="116"/>
                  </a:lnTo>
                  <a:lnTo>
                    <a:pt x="0" y="92"/>
                  </a:lnTo>
                  <a:lnTo>
                    <a:pt x="6" y="69"/>
                  </a:lnTo>
                  <a:lnTo>
                    <a:pt x="18" y="48"/>
                  </a:lnTo>
                  <a:lnTo>
                    <a:pt x="34" y="29"/>
                  </a:lnTo>
                  <a:lnTo>
                    <a:pt x="53" y="15"/>
                  </a:lnTo>
                  <a:lnTo>
                    <a:pt x="80" y="5"/>
                  </a:lnTo>
                  <a:lnTo>
                    <a:pt x="1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3" name="Freeform 20"/>
            <p:cNvSpPr>
              <a:spLocks/>
            </p:cNvSpPr>
            <p:nvPr/>
          </p:nvSpPr>
          <p:spPr bwMode="auto">
            <a:xfrm>
              <a:off x="4863683" y="3825171"/>
              <a:ext cx="196968" cy="197880"/>
            </a:xfrm>
            <a:custGeom>
              <a:avLst/>
              <a:gdLst>
                <a:gd name="T0" fmla="*/ 107 w 216"/>
                <a:gd name="T1" fmla="*/ 0 h 217"/>
                <a:gd name="T2" fmla="*/ 135 w 216"/>
                <a:gd name="T3" fmla="*/ 5 h 217"/>
                <a:gd name="T4" fmla="*/ 162 w 216"/>
                <a:gd name="T5" fmla="*/ 15 h 217"/>
                <a:gd name="T6" fmla="*/ 182 w 216"/>
                <a:gd name="T7" fmla="*/ 29 h 217"/>
                <a:gd name="T8" fmla="*/ 198 w 216"/>
                <a:gd name="T9" fmla="*/ 48 h 217"/>
                <a:gd name="T10" fmla="*/ 209 w 216"/>
                <a:gd name="T11" fmla="*/ 69 h 217"/>
                <a:gd name="T12" fmla="*/ 215 w 216"/>
                <a:gd name="T13" fmla="*/ 92 h 217"/>
                <a:gd name="T14" fmla="*/ 216 w 216"/>
                <a:gd name="T15" fmla="*/ 116 h 217"/>
                <a:gd name="T16" fmla="*/ 212 w 216"/>
                <a:gd name="T17" fmla="*/ 139 h 217"/>
                <a:gd name="T18" fmla="*/ 201 w 216"/>
                <a:gd name="T19" fmla="*/ 163 h 217"/>
                <a:gd name="T20" fmla="*/ 188 w 216"/>
                <a:gd name="T21" fmla="*/ 182 h 217"/>
                <a:gd name="T22" fmla="*/ 171 w 216"/>
                <a:gd name="T23" fmla="*/ 197 h 217"/>
                <a:gd name="T24" fmla="*/ 151 w 216"/>
                <a:gd name="T25" fmla="*/ 208 h 217"/>
                <a:gd name="T26" fmla="*/ 129 w 216"/>
                <a:gd name="T27" fmla="*/ 214 h 217"/>
                <a:gd name="T28" fmla="*/ 107 w 216"/>
                <a:gd name="T29" fmla="*/ 217 h 217"/>
                <a:gd name="T30" fmla="*/ 81 w 216"/>
                <a:gd name="T31" fmla="*/ 214 h 217"/>
                <a:gd name="T32" fmla="*/ 53 w 216"/>
                <a:gd name="T33" fmla="*/ 202 h 217"/>
                <a:gd name="T34" fmla="*/ 31 w 216"/>
                <a:gd name="T35" fmla="*/ 185 h 217"/>
                <a:gd name="T36" fmla="*/ 14 w 216"/>
                <a:gd name="T37" fmla="*/ 163 h 217"/>
                <a:gd name="T38" fmla="*/ 3 w 216"/>
                <a:gd name="T39" fmla="*/ 136 h 217"/>
                <a:gd name="T40" fmla="*/ 0 w 216"/>
                <a:gd name="T41" fmla="*/ 110 h 217"/>
                <a:gd name="T42" fmla="*/ 3 w 216"/>
                <a:gd name="T43" fmla="*/ 82 h 217"/>
                <a:gd name="T44" fmla="*/ 14 w 216"/>
                <a:gd name="T45" fmla="*/ 54 h 217"/>
                <a:gd name="T46" fmla="*/ 28 w 216"/>
                <a:gd name="T47" fmla="*/ 35 h 217"/>
                <a:gd name="T48" fmla="*/ 46 w 216"/>
                <a:gd name="T49" fmla="*/ 21 h 217"/>
                <a:gd name="T50" fmla="*/ 65 w 216"/>
                <a:gd name="T51" fmla="*/ 9 h 217"/>
                <a:gd name="T52" fmla="*/ 85 w 216"/>
                <a:gd name="T53" fmla="*/ 3 h 217"/>
                <a:gd name="T54" fmla="*/ 107 w 216"/>
                <a:gd name="T55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6" h="217">
                  <a:moveTo>
                    <a:pt x="107" y="0"/>
                  </a:moveTo>
                  <a:lnTo>
                    <a:pt x="135" y="5"/>
                  </a:lnTo>
                  <a:lnTo>
                    <a:pt x="162" y="15"/>
                  </a:lnTo>
                  <a:lnTo>
                    <a:pt x="182" y="29"/>
                  </a:lnTo>
                  <a:lnTo>
                    <a:pt x="198" y="48"/>
                  </a:lnTo>
                  <a:lnTo>
                    <a:pt x="209" y="69"/>
                  </a:lnTo>
                  <a:lnTo>
                    <a:pt x="215" y="92"/>
                  </a:lnTo>
                  <a:lnTo>
                    <a:pt x="216" y="116"/>
                  </a:lnTo>
                  <a:lnTo>
                    <a:pt x="212" y="139"/>
                  </a:lnTo>
                  <a:lnTo>
                    <a:pt x="201" y="163"/>
                  </a:lnTo>
                  <a:lnTo>
                    <a:pt x="188" y="182"/>
                  </a:lnTo>
                  <a:lnTo>
                    <a:pt x="171" y="197"/>
                  </a:lnTo>
                  <a:lnTo>
                    <a:pt x="151" y="208"/>
                  </a:lnTo>
                  <a:lnTo>
                    <a:pt x="129" y="214"/>
                  </a:lnTo>
                  <a:lnTo>
                    <a:pt x="107" y="217"/>
                  </a:lnTo>
                  <a:lnTo>
                    <a:pt x="81" y="214"/>
                  </a:lnTo>
                  <a:lnTo>
                    <a:pt x="53" y="202"/>
                  </a:lnTo>
                  <a:lnTo>
                    <a:pt x="31" y="185"/>
                  </a:lnTo>
                  <a:lnTo>
                    <a:pt x="14" y="163"/>
                  </a:lnTo>
                  <a:lnTo>
                    <a:pt x="3" y="136"/>
                  </a:lnTo>
                  <a:lnTo>
                    <a:pt x="0" y="110"/>
                  </a:lnTo>
                  <a:lnTo>
                    <a:pt x="3" y="82"/>
                  </a:lnTo>
                  <a:lnTo>
                    <a:pt x="14" y="54"/>
                  </a:lnTo>
                  <a:lnTo>
                    <a:pt x="28" y="35"/>
                  </a:lnTo>
                  <a:lnTo>
                    <a:pt x="46" y="21"/>
                  </a:lnTo>
                  <a:lnTo>
                    <a:pt x="65" y="9"/>
                  </a:lnTo>
                  <a:lnTo>
                    <a:pt x="85" y="3"/>
                  </a:lnTo>
                  <a:lnTo>
                    <a:pt x="1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4" name="Freeform 26"/>
          <p:cNvSpPr>
            <a:spLocks noEditPoints="1"/>
          </p:cNvSpPr>
          <p:nvPr/>
        </p:nvSpPr>
        <p:spPr bwMode="auto">
          <a:xfrm>
            <a:off x="6670181" y="3595971"/>
            <a:ext cx="228152" cy="322780"/>
          </a:xfrm>
          <a:custGeom>
            <a:avLst/>
            <a:gdLst>
              <a:gd name="T0" fmla="*/ 301 w 393"/>
              <a:gd name="T1" fmla="*/ 110 h 556"/>
              <a:gd name="T2" fmla="*/ 288 w 393"/>
              <a:gd name="T3" fmla="*/ 176 h 556"/>
              <a:gd name="T4" fmla="*/ 260 w 393"/>
              <a:gd name="T5" fmla="*/ 229 h 556"/>
              <a:gd name="T6" fmla="*/ 241 w 393"/>
              <a:gd name="T7" fmla="*/ 248 h 556"/>
              <a:gd name="T8" fmla="*/ 235 w 393"/>
              <a:gd name="T9" fmla="*/ 251 h 556"/>
              <a:gd name="T10" fmla="*/ 227 w 393"/>
              <a:gd name="T11" fmla="*/ 257 h 556"/>
              <a:gd name="T12" fmla="*/ 217 w 393"/>
              <a:gd name="T13" fmla="*/ 289 h 556"/>
              <a:gd name="T14" fmla="*/ 211 w 393"/>
              <a:gd name="T15" fmla="*/ 330 h 556"/>
              <a:gd name="T16" fmla="*/ 210 w 393"/>
              <a:gd name="T17" fmla="*/ 362 h 556"/>
              <a:gd name="T18" fmla="*/ 227 w 393"/>
              <a:gd name="T19" fmla="*/ 374 h 556"/>
              <a:gd name="T20" fmla="*/ 266 w 393"/>
              <a:gd name="T21" fmla="*/ 403 h 556"/>
              <a:gd name="T22" fmla="*/ 292 w 393"/>
              <a:gd name="T23" fmla="*/ 427 h 556"/>
              <a:gd name="T24" fmla="*/ 302 w 393"/>
              <a:gd name="T25" fmla="*/ 447 h 556"/>
              <a:gd name="T26" fmla="*/ 98 w 393"/>
              <a:gd name="T27" fmla="*/ 461 h 556"/>
              <a:gd name="T28" fmla="*/ 112 w 393"/>
              <a:gd name="T29" fmla="*/ 428 h 556"/>
              <a:gd name="T30" fmla="*/ 139 w 393"/>
              <a:gd name="T31" fmla="*/ 400 h 556"/>
              <a:gd name="T32" fmla="*/ 160 w 393"/>
              <a:gd name="T33" fmla="*/ 384 h 556"/>
              <a:gd name="T34" fmla="*/ 179 w 393"/>
              <a:gd name="T35" fmla="*/ 374 h 556"/>
              <a:gd name="T36" fmla="*/ 192 w 393"/>
              <a:gd name="T37" fmla="*/ 368 h 556"/>
              <a:gd name="T38" fmla="*/ 191 w 393"/>
              <a:gd name="T39" fmla="*/ 337 h 556"/>
              <a:gd name="T40" fmla="*/ 182 w 393"/>
              <a:gd name="T41" fmla="*/ 291 h 556"/>
              <a:gd name="T42" fmla="*/ 172 w 393"/>
              <a:gd name="T43" fmla="*/ 263 h 556"/>
              <a:gd name="T44" fmla="*/ 166 w 393"/>
              <a:gd name="T45" fmla="*/ 254 h 556"/>
              <a:gd name="T46" fmla="*/ 129 w 393"/>
              <a:gd name="T47" fmla="*/ 226 h 556"/>
              <a:gd name="T48" fmla="*/ 104 w 393"/>
              <a:gd name="T49" fmla="*/ 175 h 556"/>
              <a:gd name="T50" fmla="*/ 93 w 393"/>
              <a:gd name="T51" fmla="*/ 110 h 556"/>
              <a:gd name="T52" fmla="*/ 60 w 393"/>
              <a:gd name="T53" fmla="*/ 121 h 556"/>
              <a:gd name="T54" fmla="*/ 81 w 393"/>
              <a:gd name="T55" fmla="*/ 189 h 556"/>
              <a:gd name="T56" fmla="*/ 115 w 393"/>
              <a:gd name="T57" fmla="*/ 244 h 556"/>
              <a:gd name="T58" fmla="*/ 154 w 393"/>
              <a:gd name="T59" fmla="*/ 276 h 556"/>
              <a:gd name="T60" fmla="*/ 115 w 393"/>
              <a:gd name="T61" fmla="*/ 310 h 556"/>
              <a:gd name="T62" fmla="*/ 81 w 393"/>
              <a:gd name="T63" fmla="*/ 364 h 556"/>
              <a:gd name="T64" fmla="*/ 60 w 393"/>
              <a:gd name="T65" fmla="*/ 433 h 556"/>
              <a:gd name="T66" fmla="*/ 338 w 393"/>
              <a:gd name="T67" fmla="*/ 469 h 556"/>
              <a:gd name="T68" fmla="*/ 324 w 393"/>
              <a:gd name="T69" fmla="*/ 396 h 556"/>
              <a:gd name="T70" fmla="*/ 298 w 393"/>
              <a:gd name="T71" fmla="*/ 334 h 556"/>
              <a:gd name="T72" fmla="*/ 258 w 393"/>
              <a:gd name="T73" fmla="*/ 291 h 556"/>
              <a:gd name="T74" fmla="*/ 258 w 393"/>
              <a:gd name="T75" fmla="*/ 263 h 556"/>
              <a:gd name="T76" fmla="*/ 298 w 393"/>
              <a:gd name="T77" fmla="*/ 219 h 556"/>
              <a:gd name="T78" fmla="*/ 324 w 393"/>
              <a:gd name="T79" fmla="*/ 156 h 556"/>
              <a:gd name="T80" fmla="*/ 338 w 393"/>
              <a:gd name="T81" fmla="*/ 84 h 556"/>
              <a:gd name="T82" fmla="*/ 0 w 393"/>
              <a:gd name="T83" fmla="*/ 0 h 556"/>
              <a:gd name="T84" fmla="*/ 393 w 393"/>
              <a:gd name="T85" fmla="*/ 53 h 556"/>
              <a:gd name="T86" fmla="*/ 371 w 393"/>
              <a:gd name="T87" fmla="*/ 66 h 556"/>
              <a:gd name="T88" fmla="*/ 362 w 393"/>
              <a:gd name="T89" fmla="*/ 148 h 556"/>
              <a:gd name="T90" fmla="*/ 336 w 393"/>
              <a:gd name="T91" fmla="*/ 220 h 556"/>
              <a:gd name="T92" fmla="*/ 295 w 393"/>
              <a:gd name="T93" fmla="*/ 276 h 556"/>
              <a:gd name="T94" fmla="*/ 336 w 393"/>
              <a:gd name="T95" fmla="*/ 333 h 556"/>
              <a:gd name="T96" fmla="*/ 362 w 393"/>
              <a:gd name="T97" fmla="*/ 405 h 556"/>
              <a:gd name="T98" fmla="*/ 371 w 393"/>
              <a:gd name="T99" fmla="*/ 487 h 556"/>
              <a:gd name="T100" fmla="*/ 393 w 393"/>
              <a:gd name="T101" fmla="*/ 503 h 556"/>
              <a:gd name="T102" fmla="*/ 0 w 393"/>
              <a:gd name="T103" fmla="*/ 556 h 556"/>
              <a:gd name="T104" fmla="*/ 22 w 393"/>
              <a:gd name="T105" fmla="*/ 503 h 556"/>
              <a:gd name="T106" fmla="*/ 24 w 393"/>
              <a:gd name="T107" fmla="*/ 444 h 556"/>
              <a:gd name="T108" fmla="*/ 43 w 393"/>
              <a:gd name="T109" fmla="*/ 367 h 556"/>
              <a:gd name="T110" fmla="*/ 76 w 393"/>
              <a:gd name="T111" fmla="*/ 302 h 556"/>
              <a:gd name="T112" fmla="*/ 76 w 393"/>
              <a:gd name="T113" fmla="*/ 251 h 556"/>
              <a:gd name="T114" fmla="*/ 43 w 393"/>
              <a:gd name="T115" fmla="*/ 186 h 556"/>
              <a:gd name="T116" fmla="*/ 24 w 393"/>
              <a:gd name="T117" fmla="*/ 109 h 556"/>
              <a:gd name="T118" fmla="*/ 22 w 393"/>
              <a:gd name="T119" fmla="*/ 53 h 556"/>
              <a:gd name="T120" fmla="*/ 0 w 393"/>
              <a:gd name="T121" fmla="*/ 0 h 5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3" h="556">
                <a:moveTo>
                  <a:pt x="93" y="110"/>
                </a:moveTo>
                <a:lnTo>
                  <a:pt x="301" y="110"/>
                </a:lnTo>
                <a:lnTo>
                  <a:pt x="296" y="145"/>
                </a:lnTo>
                <a:lnTo>
                  <a:pt x="288" y="176"/>
                </a:lnTo>
                <a:lnTo>
                  <a:pt x="276" y="204"/>
                </a:lnTo>
                <a:lnTo>
                  <a:pt x="260" y="229"/>
                </a:lnTo>
                <a:lnTo>
                  <a:pt x="241" y="247"/>
                </a:lnTo>
                <a:lnTo>
                  <a:pt x="241" y="248"/>
                </a:lnTo>
                <a:lnTo>
                  <a:pt x="238" y="248"/>
                </a:lnTo>
                <a:lnTo>
                  <a:pt x="235" y="251"/>
                </a:lnTo>
                <a:lnTo>
                  <a:pt x="232" y="254"/>
                </a:lnTo>
                <a:lnTo>
                  <a:pt x="227" y="257"/>
                </a:lnTo>
                <a:lnTo>
                  <a:pt x="222" y="270"/>
                </a:lnTo>
                <a:lnTo>
                  <a:pt x="217" y="289"/>
                </a:lnTo>
                <a:lnTo>
                  <a:pt x="213" y="310"/>
                </a:lnTo>
                <a:lnTo>
                  <a:pt x="211" y="330"/>
                </a:lnTo>
                <a:lnTo>
                  <a:pt x="210" y="349"/>
                </a:lnTo>
                <a:lnTo>
                  <a:pt x="210" y="362"/>
                </a:lnTo>
                <a:lnTo>
                  <a:pt x="210" y="368"/>
                </a:lnTo>
                <a:lnTo>
                  <a:pt x="227" y="374"/>
                </a:lnTo>
                <a:lnTo>
                  <a:pt x="247" y="386"/>
                </a:lnTo>
                <a:lnTo>
                  <a:pt x="266" y="403"/>
                </a:lnTo>
                <a:lnTo>
                  <a:pt x="280" y="417"/>
                </a:lnTo>
                <a:lnTo>
                  <a:pt x="292" y="427"/>
                </a:lnTo>
                <a:lnTo>
                  <a:pt x="299" y="437"/>
                </a:lnTo>
                <a:lnTo>
                  <a:pt x="302" y="447"/>
                </a:lnTo>
                <a:lnTo>
                  <a:pt x="305" y="461"/>
                </a:lnTo>
                <a:lnTo>
                  <a:pt x="98" y="461"/>
                </a:lnTo>
                <a:lnTo>
                  <a:pt x="103" y="443"/>
                </a:lnTo>
                <a:lnTo>
                  <a:pt x="112" y="428"/>
                </a:lnTo>
                <a:lnTo>
                  <a:pt x="123" y="414"/>
                </a:lnTo>
                <a:lnTo>
                  <a:pt x="139" y="400"/>
                </a:lnTo>
                <a:lnTo>
                  <a:pt x="157" y="386"/>
                </a:lnTo>
                <a:lnTo>
                  <a:pt x="160" y="384"/>
                </a:lnTo>
                <a:lnTo>
                  <a:pt x="167" y="378"/>
                </a:lnTo>
                <a:lnTo>
                  <a:pt x="179" y="374"/>
                </a:lnTo>
                <a:lnTo>
                  <a:pt x="194" y="370"/>
                </a:lnTo>
                <a:lnTo>
                  <a:pt x="192" y="368"/>
                </a:lnTo>
                <a:lnTo>
                  <a:pt x="192" y="368"/>
                </a:lnTo>
                <a:lnTo>
                  <a:pt x="191" y="337"/>
                </a:lnTo>
                <a:lnTo>
                  <a:pt x="188" y="311"/>
                </a:lnTo>
                <a:lnTo>
                  <a:pt x="182" y="291"/>
                </a:lnTo>
                <a:lnTo>
                  <a:pt x="176" y="274"/>
                </a:lnTo>
                <a:lnTo>
                  <a:pt x="172" y="263"/>
                </a:lnTo>
                <a:lnTo>
                  <a:pt x="167" y="257"/>
                </a:lnTo>
                <a:lnTo>
                  <a:pt x="166" y="254"/>
                </a:lnTo>
                <a:lnTo>
                  <a:pt x="148" y="244"/>
                </a:lnTo>
                <a:lnTo>
                  <a:pt x="129" y="226"/>
                </a:lnTo>
                <a:lnTo>
                  <a:pt x="115" y="203"/>
                </a:lnTo>
                <a:lnTo>
                  <a:pt x="104" y="175"/>
                </a:lnTo>
                <a:lnTo>
                  <a:pt x="97" y="144"/>
                </a:lnTo>
                <a:lnTo>
                  <a:pt x="93" y="110"/>
                </a:lnTo>
                <a:close/>
                <a:moveTo>
                  <a:pt x="56" y="84"/>
                </a:moveTo>
                <a:lnTo>
                  <a:pt x="60" y="121"/>
                </a:lnTo>
                <a:lnTo>
                  <a:pt x="69" y="156"/>
                </a:lnTo>
                <a:lnTo>
                  <a:pt x="81" y="189"/>
                </a:lnTo>
                <a:lnTo>
                  <a:pt x="95" y="219"/>
                </a:lnTo>
                <a:lnTo>
                  <a:pt x="115" y="244"/>
                </a:lnTo>
                <a:lnTo>
                  <a:pt x="135" y="263"/>
                </a:lnTo>
                <a:lnTo>
                  <a:pt x="154" y="276"/>
                </a:lnTo>
                <a:lnTo>
                  <a:pt x="135" y="291"/>
                </a:lnTo>
                <a:lnTo>
                  <a:pt x="115" y="310"/>
                </a:lnTo>
                <a:lnTo>
                  <a:pt x="95" y="334"/>
                </a:lnTo>
                <a:lnTo>
                  <a:pt x="81" y="364"/>
                </a:lnTo>
                <a:lnTo>
                  <a:pt x="69" y="396"/>
                </a:lnTo>
                <a:lnTo>
                  <a:pt x="60" y="433"/>
                </a:lnTo>
                <a:lnTo>
                  <a:pt x="56" y="469"/>
                </a:lnTo>
                <a:lnTo>
                  <a:pt x="338" y="469"/>
                </a:lnTo>
                <a:lnTo>
                  <a:pt x="333" y="433"/>
                </a:lnTo>
                <a:lnTo>
                  <a:pt x="324" y="396"/>
                </a:lnTo>
                <a:lnTo>
                  <a:pt x="313" y="364"/>
                </a:lnTo>
                <a:lnTo>
                  <a:pt x="298" y="334"/>
                </a:lnTo>
                <a:lnTo>
                  <a:pt x="279" y="310"/>
                </a:lnTo>
                <a:lnTo>
                  <a:pt x="258" y="291"/>
                </a:lnTo>
                <a:lnTo>
                  <a:pt x="239" y="276"/>
                </a:lnTo>
                <a:lnTo>
                  <a:pt x="258" y="263"/>
                </a:lnTo>
                <a:lnTo>
                  <a:pt x="279" y="244"/>
                </a:lnTo>
                <a:lnTo>
                  <a:pt x="298" y="219"/>
                </a:lnTo>
                <a:lnTo>
                  <a:pt x="313" y="189"/>
                </a:lnTo>
                <a:lnTo>
                  <a:pt x="324" y="156"/>
                </a:lnTo>
                <a:lnTo>
                  <a:pt x="333" y="121"/>
                </a:lnTo>
                <a:lnTo>
                  <a:pt x="338" y="84"/>
                </a:lnTo>
                <a:lnTo>
                  <a:pt x="56" y="84"/>
                </a:lnTo>
                <a:close/>
                <a:moveTo>
                  <a:pt x="0" y="0"/>
                </a:moveTo>
                <a:lnTo>
                  <a:pt x="393" y="0"/>
                </a:lnTo>
                <a:lnTo>
                  <a:pt x="393" y="53"/>
                </a:lnTo>
                <a:lnTo>
                  <a:pt x="371" y="53"/>
                </a:lnTo>
                <a:lnTo>
                  <a:pt x="371" y="66"/>
                </a:lnTo>
                <a:lnTo>
                  <a:pt x="370" y="109"/>
                </a:lnTo>
                <a:lnTo>
                  <a:pt x="362" y="148"/>
                </a:lnTo>
                <a:lnTo>
                  <a:pt x="351" y="186"/>
                </a:lnTo>
                <a:lnTo>
                  <a:pt x="336" y="220"/>
                </a:lnTo>
                <a:lnTo>
                  <a:pt x="317" y="251"/>
                </a:lnTo>
                <a:lnTo>
                  <a:pt x="295" y="276"/>
                </a:lnTo>
                <a:lnTo>
                  <a:pt x="317" y="302"/>
                </a:lnTo>
                <a:lnTo>
                  <a:pt x="336" y="333"/>
                </a:lnTo>
                <a:lnTo>
                  <a:pt x="351" y="367"/>
                </a:lnTo>
                <a:lnTo>
                  <a:pt x="362" y="405"/>
                </a:lnTo>
                <a:lnTo>
                  <a:pt x="370" y="444"/>
                </a:lnTo>
                <a:lnTo>
                  <a:pt x="371" y="487"/>
                </a:lnTo>
                <a:lnTo>
                  <a:pt x="371" y="503"/>
                </a:lnTo>
                <a:lnTo>
                  <a:pt x="393" y="503"/>
                </a:lnTo>
                <a:lnTo>
                  <a:pt x="393" y="556"/>
                </a:lnTo>
                <a:lnTo>
                  <a:pt x="0" y="556"/>
                </a:lnTo>
                <a:lnTo>
                  <a:pt x="0" y="503"/>
                </a:lnTo>
                <a:lnTo>
                  <a:pt x="22" y="503"/>
                </a:lnTo>
                <a:lnTo>
                  <a:pt x="22" y="487"/>
                </a:lnTo>
                <a:lnTo>
                  <a:pt x="24" y="444"/>
                </a:lnTo>
                <a:lnTo>
                  <a:pt x="31" y="405"/>
                </a:lnTo>
                <a:lnTo>
                  <a:pt x="43" y="367"/>
                </a:lnTo>
                <a:lnTo>
                  <a:pt x="57" y="333"/>
                </a:lnTo>
                <a:lnTo>
                  <a:pt x="76" y="302"/>
                </a:lnTo>
                <a:lnTo>
                  <a:pt x="100" y="276"/>
                </a:lnTo>
                <a:lnTo>
                  <a:pt x="76" y="251"/>
                </a:lnTo>
                <a:lnTo>
                  <a:pt x="57" y="220"/>
                </a:lnTo>
                <a:lnTo>
                  <a:pt x="43" y="186"/>
                </a:lnTo>
                <a:lnTo>
                  <a:pt x="31" y="148"/>
                </a:lnTo>
                <a:lnTo>
                  <a:pt x="24" y="109"/>
                </a:lnTo>
                <a:lnTo>
                  <a:pt x="22" y="66"/>
                </a:lnTo>
                <a:lnTo>
                  <a:pt x="22" y="53"/>
                </a:lnTo>
                <a:lnTo>
                  <a:pt x="0" y="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  <a:scene3d>
            <a:camera prst="orthographicFront"/>
            <a:lightRig rig="threePt" dir="t"/>
          </a:scene3d>
          <a:sp3d>
            <a:bevelT w="0" h="0"/>
            <a:bevelB w="0" h="0"/>
          </a:sp3d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8987"/>
            <a:endParaRPr lang="en-IN" sz="24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5265294" y="3121939"/>
            <a:ext cx="334974" cy="334392"/>
            <a:chOff x="2098227" y="2071495"/>
            <a:chExt cx="526158" cy="525244"/>
          </a:xfrm>
          <a:solidFill>
            <a:schemeClr val="bg1"/>
          </a:solidFill>
          <a:effectLst/>
          <a:scene3d>
            <a:camera prst="orthographicFront"/>
            <a:lightRig rig="threePt" dir="t"/>
          </a:scene3d>
        </p:grpSpPr>
        <p:sp>
          <p:nvSpPr>
            <p:cNvPr id="66" name="Freeform 29"/>
            <p:cNvSpPr>
              <a:spLocks/>
            </p:cNvSpPr>
            <p:nvPr/>
          </p:nvSpPr>
          <p:spPr bwMode="auto">
            <a:xfrm>
              <a:off x="2098227" y="2071495"/>
              <a:ext cx="526158" cy="525244"/>
            </a:xfrm>
            <a:custGeom>
              <a:avLst/>
              <a:gdLst>
                <a:gd name="T0" fmla="*/ 13 w 577"/>
                <a:gd name="T1" fmla="*/ 0 h 576"/>
                <a:gd name="T2" fmla="*/ 18 w 577"/>
                <a:gd name="T3" fmla="*/ 1 h 576"/>
                <a:gd name="T4" fmla="*/ 22 w 577"/>
                <a:gd name="T5" fmla="*/ 3 h 576"/>
                <a:gd name="T6" fmla="*/ 25 w 577"/>
                <a:gd name="T7" fmla="*/ 6 h 576"/>
                <a:gd name="T8" fmla="*/ 26 w 577"/>
                <a:gd name="T9" fmla="*/ 10 h 576"/>
                <a:gd name="T10" fmla="*/ 28 w 577"/>
                <a:gd name="T11" fmla="*/ 14 h 576"/>
                <a:gd name="T12" fmla="*/ 28 w 577"/>
                <a:gd name="T13" fmla="*/ 548 h 576"/>
                <a:gd name="T14" fmla="*/ 562 w 577"/>
                <a:gd name="T15" fmla="*/ 548 h 576"/>
                <a:gd name="T16" fmla="*/ 566 w 577"/>
                <a:gd name="T17" fmla="*/ 549 h 576"/>
                <a:gd name="T18" fmla="*/ 571 w 577"/>
                <a:gd name="T19" fmla="*/ 551 h 576"/>
                <a:gd name="T20" fmla="*/ 574 w 577"/>
                <a:gd name="T21" fmla="*/ 554 h 576"/>
                <a:gd name="T22" fmla="*/ 575 w 577"/>
                <a:gd name="T23" fmla="*/ 558 h 576"/>
                <a:gd name="T24" fmla="*/ 577 w 577"/>
                <a:gd name="T25" fmla="*/ 563 h 576"/>
                <a:gd name="T26" fmla="*/ 575 w 577"/>
                <a:gd name="T27" fmla="*/ 567 h 576"/>
                <a:gd name="T28" fmla="*/ 574 w 577"/>
                <a:gd name="T29" fmla="*/ 570 h 576"/>
                <a:gd name="T30" fmla="*/ 571 w 577"/>
                <a:gd name="T31" fmla="*/ 573 h 576"/>
                <a:gd name="T32" fmla="*/ 566 w 577"/>
                <a:gd name="T33" fmla="*/ 576 h 576"/>
                <a:gd name="T34" fmla="*/ 562 w 577"/>
                <a:gd name="T35" fmla="*/ 576 h 576"/>
                <a:gd name="T36" fmla="*/ 13 w 577"/>
                <a:gd name="T37" fmla="*/ 576 h 576"/>
                <a:gd name="T38" fmla="*/ 9 w 577"/>
                <a:gd name="T39" fmla="*/ 576 h 576"/>
                <a:gd name="T40" fmla="*/ 6 w 577"/>
                <a:gd name="T41" fmla="*/ 573 h 576"/>
                <a:gd name="T42" fmla="*/ 3 w 577"/>
                <a:gd name="T43" fmla="*/ 570 h 576"/>
                <a:gd name="T44" fmla="*/ 0 w 577"/>
                <a:gd name="T45" fmla="*/ 567 h 576"/>
                <a:gd name="T46" fmla="*/ 0 w 577"/>
                <a:gd name="T47" fmla="*/ 563 h 576"/>
                <a:gd name="T48" fmla="*/ 0 w 577"/>
                <a:gd name="T49" fmla="*/ 14 h 576"/>
                <a:gd name="T50" fmla="*/ 1 w 577"/>
                <a:gd name="T51" fmla="*/ 9 h 576"/>
                <a:gd name="T52" fmla="*/ 4 w 577"/>
                <a:gd name="T53" fmla="*/ 4 h 576"/>
                <a:gd name="T54" fmla="*/ 9 w 577"/>
                <a:gd name="T55" fmla="*/ 1 h 576"/>
                <a:gd name="T56" fmla="*/ 13 w 577"/>
                <a:gd name="T57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77" h="576">
                  <a:moveTo>
                    <a:pt x="13" y="0"/>
                  </a:moveTo>
                  <a:lnTo>
                    <a:pt x="18" y="1"/>
                  </a:lnTo>
                  <a:lnTo>
                    <a:pt x="22" y="3"/>
                  </a:lnTo>
                  <a:lnTo>
                    <a:pt x="25" y="6"/>
                  </a:lnTo>
                  <a:lnTo>
                    <a:pt x="26" y="10"/>
                  </a:lnTo>
                  <a:lnTo>
                    <a:pt x="28" y="14"/>
                  </a:lnTo>
                  <a:lnTo>
                    <a:pt x="28" y="548"/>
                  </a:lnTo>
                  <a:lnTo>
                    <a:pt x="562" y="548"/>
                  </a:lnTo>
                  <a:lnTo>
                    <a:pt x="566" y="549"/>
                  </a:lnTo>
                  <a:lnTo>
                    <a:pt x="571" y="551"/>
                  </a:lnTo>
                  <a:lnTo>
                    <a:pt x="574" y="554"/>
                  </a:lnTo>
                  <a:lnTo>
                    <a:pt x="575" y="558"/>
                  </a:lnTo>
                  <a:lnTo>
                    <a:pt x="577" y="563"/>
                  </a:lnTo>
                  <a:lnTo>
                    <a:pt x="575" y="567"/>
                  </a:lnTo>
                  <a:lnTo>
                    <a:pt x="574" y="570"/>
                  </a:lnTo>
                  <a:lnTo>
                    <a:pt x="571" y="573"/>
                  </a:lnTo>
                  <a:lnTo>
                    <a:pt x="566" y="576"/>
                  </a:lnTo>
                  <a:lnTo>
                    <a:pt x="562" y="576"/>
                  </a:lnTo>
                  <a:lnTo>
                    <a:pt x="13" y="576"/>
                  </a:lnTo>
                  <a:lnTo>
                    <a:pt x="9" y="576"/>
                  </a:lnTo>
                  <a:lnTo>
                    <a:pt x="6" y="573"/>
                  </a:lnTo>
                  <a:lnTo>
                    <a:pt x="3" y="570"/>
                  </a:lnTo>
                  <a:lnTo>
                    <a:pt x="0" y="567"/>
                  </a:lnTo>
                  <a:lnTo>
                    <a:pt x="0" y="563"/>
                  </a:lnTo>
                  <a:lnTo>
                    <a:pt x="0" y="14"/>
                  </a:lnTo>
                  <a:lnTo>
                    <a:pt x="1" y="9"/>
                  </a:lnTo>
                  <a:lnTo>
                    <a:pt x="4" y="4"/>
                  </a:lnTo>
                  <a:lnTo>
                    <a:pt x="9" y="1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7" name="Rectangle 30"/>
            <p:cNvSpPr>
              <a:spLocks noChangeArrowheads="1"/>
            </p:cNvSpPr>
            <p:nvPr/>
          </p:nvSpPr>
          <p:spPr bwMode="auto">
            <a:xfrm>
              <a:off x="2159324" y="2226515"/>
              <a:ext cx="104867" cy="32098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8" name="Rectangle 31"/>
            <p:cNvSpPr>
              <a:spLocks noChangeArrowheads="1"/>
            </p:cNvSpPr>
            <p:nvPr/>
          </p:nvSpPr>
          <p:spPr bwMode="auto">
            <a:xfrm>
              <a:off x="2307961" y="2102499"/>
              <a:ext cx="104867" cy="44499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9" name="Rectangle 32"/>
            <p:cNvSpPr>
              <a:spLocks noChangeArrowheads="1"/>
            </p:cNvSpPr>
            <p:nvPr/>
          </p:nvSpPr>
          <p:spPr bwMode="auto">
            <a:xfrm>
              <a:off x="2456598" y="2243841"/>
              <a:ext cx="105779" cy="30365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997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PPT Templates: Allppt.com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You can download professional PowerPoint diagrams for free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476EE-9FD2-4CEA-A6D9-0AD39ADF3D03}"/>
              </a:ext>
            </a:extLst>
          </p:cNvPr>
          <p:cNvSpPr txBox="1"/>
          <p:nvPr/>
        </p:nvSpPr>
        <p:spPr>
          <a:xfrm>
            <a:off x="0" y="6599760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  <a:hlinkClick r:id="rId2"/>
              </a:rPr>
              <a:t>www.free-powerpoint-templates-design.com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927" name="그룹 3">
            <a:extLst>
              <a:ext uri="{FF2B5EF4-FFF2-40B4-BE49-F238E27FC236}">
                <a16:creationId xmlns:a16="http://schemas.microsoft.com/office/drawing/2014/main" id="{C5603C42-6FA7-47F7-A52E-B92D508B1719}"/>
              </a:ext>
            </a:extLst>
          </p:cNvPr>
          <p:cNvGrpSpPr/>
          <p:nvPr/>
        </p:nvGrpSpPr>
        <p:grpSpPr>
          <a:xfrm>
            <a:off x="4065974" y="1930174"/>
            <a:ext cx="4060074" cy="4092346"/>
            <a:chOff x="4382242" y="2281838"/>
            <a:chExt cx="3400125" cy="3427152"/>
          </a:xfrm>
        </p:grpSpPr>
        <p:grpSp>
          <p:nvGrpSpPr>
            <p:cNvPr id="2928" name="Group 2927">
              <a:extLst>
                <a:ext uri="{FF2B5EF4-FFF2-40B4-BE49-F238E27FC236}">
                  <a16:creationId xmlns:a16="http://schemas.microsoft.com/office/drawing/2014/main" id="{B15F09FC-5802-4D9D-81EA-1AFE331C153E}"/>
                </a:ext>
              </a:extLst>
            </p:cNvPr>
            <p:cNvGrpSpPr/>
            <p:nvPr/>
          </p:nvGrpSpPr>
          <p:grpSpPr>
            <a:xfrm>
              <a:off x="4646600" y="2551056"/>
              <a:ext cx="2880320" cy="2880320"/>
              <a:chOff x="3131840" y="1916832"/>
              <a:chExt cx="2880320" cy="2880320"/>
            </a:xfrm>
          </p:grpSpPr>
          <p:sp>
            <p:nvSpPr>
              <p:cNvPr id="2933" name="Oval 2932">
                <a:extLst>
                  <a:ext uri="{FF2B5EF4-FFF2-40B4-BE49-F238E27FC236}">
                    <a16:creationId xmlns:a16="http://schemas.microsoft.com/office/drawing/2014/main" id="{02E20BDF-94E1-4989-9484-CCF24F1DB5A4}"/>
                  </a:ext>
                </a:extLst>
              </p:cNvPr>
              <p:cNvSpPr/>
              <p:nvPr/>
            </p:nvSpPr>
            <p:spPr>
              <a:xfrm>
                <a:off x="3856650" y="1916832"/>
                <a:ext cx="1440160" cy="1440160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934" name="Oval 2933">
                <a:extLst>
                  <a:ext uri="{FF2B5EF4-FFF2-40B4-BE49-F238E27FC236}">
                    <a16:creationId xmlns:a16="http://schemas.microsoft.com/office/drawing/2014/main" id="{677EE715-3D9D-48AB-B33B-2EE448FBE92E}"/>
                  </a:ext>
                </a:extLst>
              </p:cNvPr>
              <p:cNvSpPr/>
              <p:nvPr/>
            </p:nvSpPr>
            <p:spPr>
              <a:xfrm>
                <a:off x="3131840" y="2634730"/>
                <a:ext cx="1440160" cy="1440160"/>
              </a:xfrm>
              <a:prstGeom prst="ellipse">
                <a:avLst/>
              </a:prstGeom>
              <a:solidFill>
                <a:schemeClr val="accent3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935" name="Oval 2934">
                <a:extLst>
                  <a:ext uri="{FF2B5EF4-FFF2-40B4-BE49-F238E27FC236}">
                    <a16:creationId xmlns:a16="http://schemas.microsoft.com/office/drawing/2014/main" id="{F5F73383-AF43-4B74-A18F-B4CECF729711}"/>
                  </a:ext>
                </a:extLst>
              </p:cNvPr>
              <p:cNvSpPr/>
              <p:nvPr/>
            </p:nvSpPr>
            <p:spPr>
              <a:xfrm>
                <a:off x="3856650" y="3356992"/>
                <a:ext cx="1440160" cy="1440160"/>
              </a:xfrm>
              <a:prstGeom prst="ellipse">
                <a:avLst/>
              </a:prstGeom>
              <a:solidFill>
                <a:schemeClr val="accent2">
                  <a:lumMod val="50000"/>
                  <a:lumOff val="5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936" name="Oval 2935">
                <a:extLst>
                  <a:ext uri="{FF2B5EF4-FFF2-40B4-BE49-F238E27FC236}">
                    <a16:creationId xmlns:a16="http://schemas.microsoft.com/office/drawing/2014/main" id="{48021281-93A3-4645-B9AF-A53B01F957DA}"/>
                  </a:ext>
                </a:extLst>
              </p:cNvPr>
              <p:cNvSpPr/>
              <p:nvPr/>
            </p:nvSpPr>
            <p:spPr>
              <a:xfrm>
                <a:off x="4572000" y="2634730"/>
                <a:ext cx="1440160" cy="1440160"/>
              </a:xfrm>
              <a:prstGeom prst="ellipse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sp>
          <p:nvSpPr>
            <p:cNvPr id="2929" name="Oval 2928">
              <a:extLst>
                <a:ext uri="{FF2B5EF4-FFF2-40B4-BE49-F238E27FC236}">
                  <a16:creationId xmlns:a16="http://schemas.microsoft.com/office/drawing/2014/main" id="{AE6CF18A-385B-4946-9BA9-A13BF12DD940}"/>
                </a:ext>
              </a:extLst>
            </p:cNvPr>
            <p:cNvSpPr/>
            <p:nvPr/>
          </p:nvSpPr>
          <p:spPr>
            <a:xfrm>
              <a:off x="5731450" y="2281838"/>
              <a:ext cx="720080" cy="72008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30" name="Oval 2929">
              <a:extLst>
                <a:ext uri="{FF2B5EF4-FFF2-40B4-BE49-F238E27FC236}">
                  <a16:creationId xmlns:a16="http://schemas.microsoft.com/office/drawing/2014/main" id="{B9FB2E85-01A4-4AA4-9EDB-1D7EFE66F9F8}"/>
                </a:ext>
              </a:extLst>
            </p:cNvPr>
            <p:cNvSpPr/>
            <p:nvPr/>
          </p:nvSpPr>
          <p:spPr>
            <a:xfrm>
              <a:off x="4382242" y="3628994"/>
              <a:ext cx="720080" cy="72008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31" name="Oval 2930">
              <a:extLst>
                <a:ext uri="{FF2B5EF4-FFF2-40B4-BE49-F238E27FC236}">
                  <a16:creationId xmlns:a16="http://schemas.microsoft.com/office/drawing/2014/main" id="{7D557E2A-9834-444D-9BCD-BACC0BD8A9A5}"/>
                </a:ext>
              </a:extLst>
            </p:cNvPr>
            <p:cNvSpPr/>
            <p:nvPr/>
          </p:nvSpPr>
          <p:spPr>
            <a:xfrm>
              <a:off x="7062287" y="3628994"/>
              <a:ext cx="720080" cy="72008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932" name="Oval 2931">
              <a:extLst>
                <a:ext uri="{FF2B5EF4-FFF2-40B4-BE49-F238E27FC236}">
                  <a16:creationId xmlns:a16="http://schemas.microsoft.com/office/drawing/2014/main" id="{8FF32E06-F324-4EE2-B67A-F4560FF322E4}"/>
                </a:ext>
              </a:extLst>
            </p:cNvPr>
            <p:cNvSpPr/>
            <p:nvPr/>
          </p:nvSpPr>
          <p:spPr>
            <a:xfrm>
              <a:off x="5731450" y="4988910"/>
              <a:ext cx="720080" cy="72008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2937" name="Group 2936">
            <a:extLst>
              <a:ext uri="{FF2B5EF4-FFF2-40B4-BE49-F238E27FC236}">
                <a16:creationId xmlns:a16="http://schemas.microsoft.com/office/drawing/2014/main" id="{C75C6C48-810C-45ED-96A3-BF47C75048FB}"/>
              </a:ext>
            </a:extLst>
          </p:cNvPr>
          <p:cNvGrpSpPr/>
          <p:nvPr/>
        </p:nvGrpSpPr>
        <p:grpSpPr>
          <a:xfrm>
            <a:off x="2370932" y="1808962"/>
            <a:ext cx="2866398" cy="923330"/>
            <a:chOff x="2551705" y="4283314"/>
            <a:chExt cx="2357003" cy="923330"/>
          </a:xfrm>
        </p:grpSpPr>
        <p:sp>
          <p:nvSpPr>
            <p:cNvPr id="2938" name="TextBox 2937">
              <a:extLst>
                <a:ext uri="{FF2B5EF4-FFF2-40B4-BE49-F238E27FC236}">
                  <a16:creationId xmlns:a16="http://schemas.microsoft.com/office/drawing/2014/main" id="{14DAEBE3-6FEC-45F1-A45B-2967C8D2167F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39" name="TextBox 2938">
              <a:extLst>
                <a:ext uri="{FF2B5EF4-FFF2-40B4-BE49-F238E27FC236}">
                  <a16:creationId xmlns:a16="http://schemas.microsoft.com/office/drawing/2014/main" id="{E5209F16-DB29-4AC9-84D4-C1AA6C0DB1F8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940" name="Group 2939">
            <a:extLst>
              <a:ext uri="{FF2B5EF4-FFF2-40B4-BE49-F238E27FC236}">
                <a16:creationId xmlns:a16="http://schemas.microsoft.com/office/drawing/2014/main" id="{4ABE8B8B-825F-4A5B-BE4F-1C932D7ED8A9}"/>
              </a:ext>
            </a:extLst>
          </p:cNvPr>
          <p:cNvGrpSpPr/>
          <p:nvPr/>
        </p:nvGrpSpPr>
        <p:grpSpPr>
          <a:xfrm>
            <a:off x="898188" y="3549473"/>
            <a:ext cx="2890974" cy="923330"/>
            <a:chOff x="2551705" y="4283314"/>
            <a:chExt cx="2357003" cy="923330"/>
          </a:xfrm>
        </p:grpSpPr>
        <p:sp>
          <p:nvSpPr>
            <p:cNvPr id="2941" name="TextBox 2940">
              <a:extLst>
                <a:ext uri="{FF2B5EF4-FFF2-40B4-BE49-F238E27FC236}">
                  <a16:creationId xmlns:a16="http://schemas.microsoft.com/office/drawing/2014/main" id="{A7D2EC52-B4A4-43B3-BAFD-9F2671B97A89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42" name="TextBox 2941">
              <a:extLst>
                <a:ext uri="{FF2B5EF4-FFF2-40B4-BE49-F238E27FC236}">
                  <a16:creationId xmlns:a16="http://schemas.microsoft.com/office/drawing/2014/main" id="{8361BE1E-9462-4AD2-957E-BDF6899AEF7A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943" name="Group 2942">
            <a:extLst>
              <a:ext uri="{FF2B5EF4-FFF2-40B4-BE49-F238E27FC236}">
                <a16:creationId xmlns:a16="http://schemas.microsoft.com/office/drawing/2014/main" id="{C9A7C3D3-B3E1-463F-9859-183EFBB8610A}"/>
              </a:ext>
            </a:extLst>
          </p:cNvPr>
          <p:cNvGrpSpPr/>
          <p:nvPr/>
        </p:nvGrpSpPr>
        <p:grpSpPr>
          <a:xfrm>
            <a:off x="6982346" y="5228003"/>
            <a:ext cx="2866398" cy="923330"/>
            <a:chOff x="2551705" y="4283314"/>
            <a:chExt cx="2357003" cy="923330"/>
          </a:xfrm>
        </p:grpSpPr>
        <p:sp>
          <p:nvSpPr>
            <p:cNvPr id="2944" name="TextBox 2943">
              <a:extLst>
                <a:ext uri="{FF2B5EF4-FFF2-40B4-BE49-F238E27FC236}">
                  <a16:creationId xmlns:a16="http://schemas.microsoft.com/office/drawing/2014/main" id="{2E14E2E6-FF98-4B0A-9AD3-37F383627798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45" name="TextBox 2944">
              <a:extLst>
                <a:ext uri="{FF2B5EF4-FFF2-40B4-BE49-F238E27FC236}">
                  <a16:creationId xmlns:a16="http://schemas.microsoft.com/office/drawing/2014/main" id="{28646460-069E-4388-8136-24630AF965ED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2946" name="Group 2945">
            <a:extLst>
              <a:ext uri="{FF2B5EF4-FFF2-40B4-BE49-F238E27FC236}">
                <a16:creationId xmlns:a16="http://schemas.microsoft.com/office/drawing/2014/main" id="{9DCBDECF-DBDE-436C-B1DB-7B36C49EBE3F}"/>
              </a:ext>
            </a:extLst>
          </p:cNvPr>
          <p:cNvGrpSpPr/>
          <p:nvPr/>
        </p:nvGrpSpPr>
        <p:grpSpPr>
          <a:xfrm>
            <a:off x="8402838" y="3507062"/>
            <a:ext cx="2890975" cy="923330"/>
            <a:chOff x="2551705" y="4283314"/>
            <a:chExt cx="2357003" cy="923330"/>
          </a:xfrm>
        </p:grpSpPr>
        <p:sp>
          <p:nvSpPr>
            <p:cNvPr id="2947" name="TextBox 2946">
              <a:extLst>
                <a:ext uri="{FF2B5EF4-FFF2-40B4-BE49-F238E27FC236}">
                  <a16:creationId xmlns:a16="http://schemas.microsoft.com/office/drawing/2014/main" id="{6BCE8543-0321-41D0-ABD3-F30545D4ED03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 can simply impress your audience and add a unique zing and appeal to your Presentations.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2948" name="TextBox 2947">
              <a:extLst>
                <a:ext uri="{FF2B5EF4-FFF2-40B4-BE49-F238E27FC236}">
                  <a16:creationId xmlns:a16="http://schemas.microsoft.com/office/drawing/2014/main" id="{16A7E728-44EB-446B-A0F2-27C888630DCE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Your Text Here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2949" name="Rectangle 16">
            <a:extLst>
              <a:ext uri="{FF2B5EF4-FFF2-40B4-BE49-F238E27FC236}">
                <a16:creationId xmlns:a16="http://schemas.microsoft.com/office/drawing/2014/main" id="{3EFE6B9C-8504-4A4E-9E59-8D8DCB7D38D0}"/>
              </a:ext>
            </a:extLst>
          </p:cNvPr>
          <p:cNvSpPr/>
          <p:nvPr/>
        </p:nvSpPr>
        <p:spPr>
          <a:xfrm rot="2700000">
            <a:off x="5974019" y="5390703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950" name="Rectangle 9">
            <a:extLst>
              <a:ext uri="{FF2B5EF4-FFF2-40B4-BE49-F238E27FC236}">
                <a16:creationId xmlns:a16="http://schemas.microsoft.com/office/drawing/2014/main" id="{DD83F20F-3BF5-4D08-83F6-B749302B89E7}"/>
              </a:ext>
            </a:extLst>
          </p:cNvPr>
          <p:cNvSpPr/>
          <p:nvPr/>
        </p:nvSpPr>
        <p:spPr>
          <a:xfrm>
            <a:off x="7548643" y="3814524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951" name="Rounded Rectangle 5">
            <a:extLst>
              <a:ext uri="{FF2B5EF4-FFF2-40B4-BE49-F238E27FC236}">
                <a16:creationId xmlns:a16="http://schemas.microsoft.com/office/drawing/2014/main" id="{3E8672DD-59DE-4F40-92D9-D0D5DDFB6B8E}"/>
              </a:ext>
            </a:extLst>
          </p:cNvPr>
          <p:cNvSpPr/>
          <p:nvPr/>
        </p:nvSpPr>
        <p:spPr>
          <a:xfrm flipH="1">
            <a:off x="4282470" y="3833812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952" name="Rounded Rectangle 27">
            <a:extLst>
              <a:ext uri="{FF2B5EF4-FFF2-40B4-BE49-F238E27FC236}">
                <a16:creationId xmlns:a16="http://schemas.microsoft.com/office/drawing/2014/main" id="{0069AEF8-B869-4962-9D03-FEC9E766E1D7}"/>
              </a:ext>
            </a:extLst>
          </p:cNvPr>
          <p:cNvSpPr/>
          <p:nvPr/>
        </p:nvSpPr>
        <p:spPr>
          <a:xfrm>
            <a:off x="5947208" y="2192419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096799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41"/>
          <p:cNvSpPr/>
          <p:nvPr/>
        </p:nvSpPr>
        <p:spPr>
          <a:xfrm>
            <a:off x="1500851" y="2057401"/>
            <a:ext cx="8978641" cy="4751143"/>
          </a:xfrm>
          <a:custGeom>
            <a:avLst/>
            <a:gdLst>
              <a:gd name="connsiteX0" fmla="*/ 7454685 w 15234834"/>
              <a:gd name="connsiteY0" fmla="*/ 4293031 h 4293031"/>
              <a:gd name="connsiteX1" fmla="*/ 0 w 15234834"/>
              <a:gd name="connsiteY1" fmla="*/ 232475 h 4293031"/>
              <a:gd name="connsiteX2" fmla="*/ 15234834 w 15234834"/>
              <a:gd name="connsiteY2" fmla="*/ 0 h 4293031"/>
              <a:gd name="connsiteX3" fmla="*/ 7454685 w 15234834"/>
              <a:gd name="connsiteY3" fmla="*/ 4293031 h 4293031"/>
              <a:gd name="connsiteX0" fmla="*/ 7454685 w 15234834"/>
              <a:gd name="connsiteY0" fmla="*/ 4293031 h 4293031"/>
              <a:gd name="connsiteX1" fmla="*/ 0 w 15234834"/>
              <a:gd name="connsiteY1" fmla="*/ 232475 h 4293031"/>
              <a:gd name="connsiteX2" fmla="*/ 7467695 w 15234834"/>
              <a:gd name="connsiteY2" fmla="*/ 105934 h 4293031"/>
              <a:gd name="connsiteX3" fmla="*/ 15234834 w 15234834"/>
              <a:gd name="connsiteY3" fmla="*/ 0 h 4293031"/>
              <a:gd name="connsiteX4" fmla="*/ 7454685 w 15234834"/>
              <a:gd name="connsiteY4" fmla="*/ 4293031 h 4293031"/>
              <a:gd name="connsiteX0" fmla="*/ 7454685 w 15234834"/>
              <a:gd name="connsiteY0" fmla="*/ 8061673 h 8061673"/>
              <a:gd name="connsiteX1" fmla="*/ 0 w 15234834"/>
              <a:gd name="connsiteY1" fmla="*/ 4001117 h 8061673"/>
              <a:gd name="connsiteX2" fmla="*/ 6816766 w 15234834"/>
              <a:gd name="connsiteY2" fmla="*/ 0 h 8061673"/>
              <a:gd name="connsiteX3" fmla="*/ 15234834 w 15234834"/>
              <a:gd name="connsiteY3" fmla="*/ 3768642 h 8061673"/>
              <a:gd name="connsiteX4" fmla="*/ 7454685 w 15234834"/>
              <a:gd name="connsiteY4" fmla="*/ 8061673 h 8061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34834" h="8061673">
                <a:moveTo>
                  <a:pt x="7454685" y="8061673"/>
                </a:moveTo>
                <a:lnTo>
                  <a:pt x="0" y="4001117"/>
                </a:lnTo>
                <a:lnTo>
                  <a:pt x="6816766" y="0"/>
                </a:lnTo>
                <a:lnTo>
                  <a:pt x="15234834" y="3768642"/>
                </a:lnTo>
                <a:lnTo>
                  <a:pt x="7454685" y="8061673"/>
                </a:lnTo>
                <a:close/>
              </a:path>
            </a:pathLst>
          </a:custGeom>
          <a:gradFill>
            <a:gsLst>
              <a:gs pos="34000">
                <a:schemeClr val="tx1">
                  <a:alpha val="0"/>
                </a:schemeClr>
              </a:gs>
              <a:gs pos="83000">
                <a:schemeClr val="tx1">
                  <a:alpha val="75000"/>
                </a:schemeClr>
              </a:gs>
            </a:gsLst>
            <a:lin ang="5400000" scaled="1"/>
          </a:gradFill>
          <a:ln>
            <a:noFill/>
          </a:ln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8987"/>
            <a:endParaRPr lang="en-US" sz="2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4 Item 3D Structure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6175710" y="4458732"/>
            <a:ext cx="2798965" cy="90084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scene3d>
            <a:camera prst="isometricRightUp"/>
            <a:lightRig rig="soft" dir="t">
              <a:rot lat="0" lon="0" rev="1800000"/>
            </a:lightRig>
          </a:scene3d>
          <a:sp3d extrusionH="9017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SAMPLE TEXT</a:t>
            </a:r>
          </a:p>
        </p:txBody>
      </p:sp>
      <p:sp>
        <p:nvSpPr>
          <p:cNvPr id="32" name="Rectangle 31"/>
          <p:cNvSpPr/>
          <p:nvPr/>
        </p:nvSpPr>
        <p:spPr>
          <a:xfrm>
            <a:off x="5817021" y="5206731"/>
            <a:ext cx="900845" cy="900845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isometricRightUp"/>
            <a:lightRig rig="soft" dir="t">
              <a:rot lat="0" lon="0" rev="18600000"/>
            </a:lightRig>
          </a:scene3d>
          <a:sp3d extrusionH="9017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sz="2500" b="1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778354" y="3699356"/>
            <a:ext cx="3032212" cy="90084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scene3d>
            <a:camera prst="isometricLeftDown"/>
            <a:lightRig rig="soft" dir="t">
              <a:rot lat="0" lon="0" rev="1800000"/>
            </a:lightRig>
          </a:scene3d>
          <a:sp3d extrusionH="9017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SAMPLE TEXT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5817021" y="4466738"/>
            <a:ext cx="900845" cy="900845"/>
          </a:xfrm>
          <a:prstGeom prst="rect">
            <a:avLst/>
          </a:prstGeom>
          <a:solidFill>
            <a:schemeClr val="accent3"/>
          </a:solidFill>
          <a:ln>
            <a:noFill/>
          </a:ln>
          <a:scene3d>
            <a:camera prst="isometricRightUp"/>
            <a:lightRig rig="soft" dir="t">
              <a:rot lat="0" lon="0" rev="19800000"/>
            </a:lightRig>
          </a:scene3d>
          <a:sp3d extrusionH="9017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sz="250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107140" y="2882890"/>
            <a:ext cx="3265460" cy="90084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scene3d>
            <a:camera prst="isometricRightUp"/>
            <a:lightRig rig="soft" dir="t">
              <a:rot lat="0" lon="0" rev="1800000"/>
            </a:lightRig>
          </a:scene3d>
          <a:sp3d extrusionH="9017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SAMPLE TEXT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817021" y="3728809"/>
            <a:ext cx="900845" cy="900845"/>
          </a:xfrm>
          <a:prstGeom prst="rect">
            <a:avLst/>
          </a:prstGeom>
          <a:solidFill>
            <a:schemeClr val="accent5"/>
          </a:solidFill>
          <a:ln>
            <a:noFill/>
          </a:ln>
          <a:scene3d>
            <a:camera prst="isometricRightUp"/>
            <a:lightRig rig="soft" dir="t">
              <a:rot lat="0" lon="0" rev="18600000"/>
            </a:lightRig>
          </a:scene3d>
          <a:sp3d extrusionH="9017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sz="250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376721" y="2139466"/>
            <a:ext cx="3498707" cy="90084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scene3d>
            <a:camera prst="isometricLeftDown"/>
            <a:lightRig rig="soft" dir="t">
              <a:rot lat="0" lon="0" rev="1800000"/>
            </a:lightRig>
          </a:scene3d>
          <a:sp3d extrusionH="9017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SAMPLE TEXT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817022" y="3001671"/>
            <a:ext cx="900845" cy="900845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isometricRightUp"/>
            <a:lightRig rig="soft" dir="t">
              <a:rot lat="0" lon="0" rev="19800000"/>
            </a:lightRig>
          </a:scene3d>
          <a:sp3d extrusionH="9017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987"/>
            <a:r>
              <a:rPr lang="en-US" sz="2500" b="1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09600" y="2440743"/>
            <a:ext cx="2479428" cy="892568"/>
            <a:chOff x="1284085" y="1731435"/>
            <a:chExt cx="2479428" cy="892568"/>
          </a:xfrm>
        </p:grpSpPr>
        <p:sp>
          <p:nvSpPr>
            <p:cNvPr id="13" name="TextBox 12"/>
            <p:cNvSpPr txBox="1"/>
            <p:nvPr/>
          </p:nvSpPr>
          <p:spPr>
            <a:xfrm>
              <a:off x="1293812" y="2136434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84085" y="1731435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447800" y="4491468"/>
            <a:ext cx="2479428" cy="902296"/>
            <a:chOff x="1284085" y="4299538"/>
            <a:chExt cx="2479428" cy="902296"/>
          </a:xfrm>
        </p:grpSpPr>
        <p:sp>
          <p:nvSpPr>
            <p:cNvPr id="16" name="TextBox 15"/>
            <p:cNvSpPr txBox="1"/>
            <p:nvPr/>
          </p:nvSpPr>
          <p:spPr>
            <a:xfrm>
              <a:off x="1284085" y="4714265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284085" y="4299538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763000" y="3256313"/>
            <a:ext cx="2479428" cy="886085"/>
            <a:chOff x="7908621" y="1669825"/>
            <a:chExt cx="2479428" cy="886085"/>
          </a:xfrm>
        </p:grpSpPr>
        <p:sp>
          <p:nvSpPr>
            <p:cNvPr id="19" name="TextBox 18"/>
            <p:cNvSpPr txBox="1"/>
            <p:nvPr/>
          </p:nvSpPr>
          <p:spPr>
            <a:xfrm>
              <a:off x="7908621" y="2068341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908621" y="1669825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168587" y="4945859"/>
            <a:ext cx="2479428" cy="895811"/>
            <a:chOff x="8346366" y="3177614"/>
            <a:chExt cx="2479428" cy="895811"/>
          </a:xfrm>
        </p:grpSpPr>
        <p:sp>
          <p:nvSpPr>
            <p:cNvPr id="22" name="TextBox 21"/>
            <p:cNvSpPr txBox="1"/>
            <p:nvPr/>
          </p:nvSpPr>
          <p:spPr>
            <a:xfrm>
              <a:off x="8346366" y="3585856"/>
              <a:ext cx="2469701" cy="487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>
                <a:lnSpc>
                  <a:spcPct val="110000"/>
                </a:lnSpc>
              </a:pPr>
              <a:r>
                <a: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Insert your desired text here. </a:t>
              </a:r>
              <a:endPara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346366" y="3177614"/>
              <a:ext cx="24794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8987"/>
              <a:r>
                <a:rPr lang="en-IN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283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85000"/>
                    <a:lumOff val="15000"/>
                  </a:schemeClr>
                </a:solidFill>
              </a:rPr>
              <a:t>Head </a:t>
            </a: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Design for PowerPoint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3784975" y="1479176"/>
            <a:ext cx="4622050" cy="4869784"/>
            <a:chOff x="4097247" y="1809858"/>
            <a:chExt cx="3994330" cy="4208420"/>
          </a:xfrm>
          <a:solidFill>
            <a:schemeClr val="accent1"/>
          </a:solidFill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097247" y="1809858"/>
              <a:ext cx="2053816" cy="4208420"/>
            </a:xfrm>
            <a:custGeom>
              <a:avLst/>
              <a:gdLst>
                <a:gd name="T0" fmla="*/ 7191 w 8701"/>
                <a:gd name="T1" fmla="*/ 2449 h 17829"/>
                <a:gd name="T2" fmla="*/ 8701 w 8701"/>
                <a:gd name="T3" fmla="*/ 5775 h 17829"/>
                <a:gd name="T4" fmla="*/ 7155 w 8701"/>
                <a:gd name="T5" fmla="*/ 7322 h 17829"/>
                <a:gd name="T6" fmla="*/ 8604 w 8701"/>
                <a:gd name="T7" fmla="*/ 10288 h 17829"/>
                <a:gd name="T8" fmla="*/ 8141 w 8701"/>
                <a:gd name="T9" fmla="*/ 12627 h 17829"/>
                <a:gd name="T10" fmla="*/ 7252 w 8701"/>
                <a:gd name="T11" fmla="*/ 15094 h 17829"/>
                <a:gd name="T12" fmla="*/ 7520 w 8701"/>
                <a:gd name="T13" fmla="*/ 16148 h 17829"/>
                <a:gd name="T14" fmla="*/ 7441 w 8701"/>
                <a:gd name="T15" fmla="*/ 17591 h 17829"/>
                <a:gd name="T16" fmla="*/ 7264 w 8701"/>
                <a:gd name="T17" fmla="*/ 17140 h 17829"/>
                <a:gd name="T18" fmla="*/ 7002 w 8701"/>
                <a:gd name="T19" fmla="*/ 16671 h 17829"/>
                <a:gd name="T20" fmla="*/ 6668 w 8701"/>
                <a:gd name="T21" fmla="*/ 16288 h 17829"/>
                <a:gd name="T22" fmla="*/ 6260 w 8701"/>
                <a:gd name="T23" fmla="*/ 16099 h 17829"/>
                <a:gd name="T24" fmla="*/ 5839 w 8701"/>
                <a:gd name="T25" fmla="*/ 16117 h 17829"/>
                <a:gd name="T26" fmla="*/ 5261 w 8701"/>
                <a:gd name="T27" fmla="*/ 16160 h 17829"/>
                <a:gd name="T28" fmla="*/ 4542 w 8701"/>
                <a:gd name="T29" fmla="*/ 16184 h 17829"/>
                <a:gd name="T30" fmla="*/ 3763 w 8701"/>
                <a:gd name="T31" fmla="*/ 16178 h 17829"/>
                <a:gd name="T32" fmla="*/ 2996 w 8701"/>
                <a:gd name="T33" fmla="*/ 16111 h 17829"/>
                <a:gd name="T34" fmla="*/ 2320 w 8701"/>
                <a:gd name="T35" fmla="*/ 15965 h 17829"/>
                <a:gd name="T36" fmla="*/ 1815 w 8701"/>
                <a:gd name="T37" fmla="*/ 15709 h 17829"/>
                <a:gd name="T38" fmla="*/ 1528 w 8701"/>
                <a:gd name="T39" fmla="*/ 15295 h 17829"/>
                <a:gd name="T40" fmla="*/ 1449 w 8701"/>
                <a:gd name="T41" fmla="*/ 14753 h 17829"/>
                <a:gd name="T42" fmla="*/ 1516 w 8701"/>
                <a:gd name="T43" fmla="*/ 14241 h 17829"/>
                <a:gd name="T44" fmla="*/ 1614 w 8701"/>
                <a:gd name="T45" fmla="*/ 13760 h 17829"/>
                <a:gd name="T46" fmla="*/ 1608 w 8701"/>
                <a:gd name="T47" fmla="*/ 13334 h 17829"/>
                <a:gd name="T48" fmla="*/ 1370 w 8701"/>
                <a:gd name="T49" fmla="*/ 12974 h 17829"/>
                <a:gd name="T50" fmla="*/ 1327 w 8701"/>
                <a:gd name="T51" fmla="*/ 12877 h 17829"/>
                <a:gd name="T52" fmla="*/ 1267 w 8701"/>
                <a:gd name="T53" fmla="*/ 12639 h 17829"/>
                <a:gd name="T54" fmla="*/ 1285 w 8701"/>
                <a:gd name="T55" fmla="*/ 12353 h 17829"/>
                <a:gd name="T56" fmla="*/ 1480 w 8701"/>
                <a:gd name="T57" fmla="*/ 12097 h 17829"/>
                <a:gd name="T58" fmla="*/ 1388 w 8701"/>
                <a:gd name="T59" fmla="*/ 12024 h 17829"/>
                <a:gd name="T60" fmla="*/ 1206 w 8701"/>
                <a:gd name="T61" fmla="*/ 11835 h 17829"/>
                <a:gd name="T62" fmla="*/ 1047 w 8701"/>
                <a:gd name="T63" fmla="*/ 11573 h 17829"/>
                <a:gd name="T64" fmla="*/ 1041 w 8701"/>
                <a:gd name="T65" fmla="*/ 11311 h 17829"/>
                <a:gd name="T66" fmla="*/ 1139 w 8701"/>
                <a:gd name="T67" fmla="*/ 11171 h 17829"/>
                <a:gd name="T68" fmla="*/ 1260 w 8701"/>
                <a:gd name="T69" fmla="*/ 11062 h 17829"/>
                <a:gd name="T70" fmla="*/ 1340 w 8701"/>
                <a:gd name="T71" fmla="*/ 10903 h 17829"/>
                <a:gd name="T72" fmla="*/ 1309 w 8701"/>
                <a:gd name="T73" fmla="*/ 10617 h 17829"/>
                <a:gd name="T74" fmla="*/ 1224 w 8701"/>
                <a:gd name="T75" fmla="*/ 10434 h 17829"/>
                <a:gd name="T76" fmla="*/ 986 w 8701"/>
                <a:gd name="T77" fmla="*/ 10221 h 17829"/>
                <a:gd name="T78" fmla="*/ 542 w 8701"/>
                <a:gd name="T79" fmla="*/ 9923 h 17829"/>
                <a:gd name="T80" fmla="*/ 116 w 8701"/>
                <a:gd name="T81" fmla="*/ 9636 h 17829"/>
                <a:gd name="T82" fmla="*/ 0 w 8701"/>
                <a:gd name="T83" fmla="*/ 9332 h 17829"/>
                <a:gd name="T84" fmla="*/ 97 w 8701"/>
                <a:gd name="T85" fmla="*/ 8985 h 17829"/>
                <a:gd name="T86" fmla="*/ 341 w 8701"/>
                <a:gd name="T87" fmla="*/ 8613 h 17829"/>
                <a:gd name="T88" fmla="*/ 658 w 8701"/>
                <a:gd name="T89" fmla="*/ 8235 h 17829"/>
                <a:gd name="T90" fmla="*/ 986 w 8701"/>
                <a:gd name="T91" fmla="*/ 7876 h 17829"/>
                <a:gd name="T92" fmla="*/ 1346 w 8701"/>
                <a:gd name="T93" fmla="*/ 7474 h 17829"/>
                <a:gd name="T94" fmla="*/ 1729 w 8701"/>
                <a:gd name="T95" fmla="*/ 7054 h 17829"/>
                <a:gd name="T96" fmla="*/ 2064 w 8701"/>
                <a:gd name="T97" fmla="*/ 6603 h 17829"/>
                <a:gd name="T98" fmla="*/ 2332 w 8701"/>
                <a:gd name="T99" fmla="*/ 6055 h 17829"/>
                <a:gd name="T100" fmla="*/ 2503 w 8701"/>
                <a:gd name="T101" fmla="*/ 5342 h 17829"/>
                <a:gd name="T102" fmla="*/ 2564 w 8701"/>
                <a:gd name="T103" fmla="*/ 4483 h 17829"/>
                <a:gd name="T104" fmla="*/ 2710 w 8701"/>
                <a:gd name="T105" fmla="*/ 3625 h 17829"/>
                <a:gd name="T106" fmla="*/ 3038 w 8701"/>
                <a:gd name="T107" fmla="*/ 2699 h 17829"/>
                <a:gd name="T108" fmla="*/ 3574 w 8701"/>
                <a:gd name="T109" fmla="*/ 1755 h 17829"/>
                <a:gd name="T110" fmla="*/ 4335 w 8701"/>
                <a:gd name="T111" fmla="*/ 835 h 17829"/>
                <a:gd name="T112" fmla="*/ 5346 w 8701"/>
                <a:gd name="T113" fmla="*/ 0 h 17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701" h="17829">
                  <a:moveTo>
                    <a:pt x="5346" y="0"/>
                  </a:moveTo>
                  <a:lnTo>
                    <a:pt x="5346" y="2449"/>
                  </a:lnTo>
                  <a:lnTo>
                    <a:pt x="7191" y="2449"/>
                  </a:lnTo>
                  <a:lnTo>
                    <a:pt x="7191" y="4094"/>
                  </a:lnTo>
                  <a:lnTo>
                    <a:pt x="8701" y="4094"/>
                  </a:lnTo>
                  <a:lnTo>
                    <a:pt x="8701" y="5775"/>
                  </a:lnTo>
                  <a:lnTo>
                    <a:pt x="6168" y="5775"/>
                  </a:lnTo>
                  <a:lnTo>
                    <a:pt x="6168" y="7322"/>
                  </a:lnTo>
                  <a:lnTo>
                    <a:pt x="7155" y="7322"/>
                  </a:lnTo>
                  <a:lnTo>
                    <a:pt x="7155" y="8509"/>
                  </a:lnTo>
                  <a:lnTo>
                    <a:pt x="8604" y="8509"/>
                  </a:lnTo>
                  <a:lnTo>
                    <a:pt x="8604" y="10288"/>
                  </a:lnTo>
                  <a:lnTo>
                    <a:pt x="6893" y="10288"/>
                  </a:lnTo>
                  <a:lnTo>
                    <a:pt x="6893" y="12627"/>
                  </a:lnTo>
                  <a:lnTo>
                    <a:pt x="8141" y="12627"/>
                  </a:lnTo>
                  <a:lnTo>
                    <a:pt x="8141" y="13480"/>
                  </a:lnTo>
                  <a:lnTo>
                    <a:pt x="7252" y="13480"/>
                  </a:lnTo>
                  <a:lnTo>
                    <a:pt x="7252" y="15094"/>
                  </a:lnTo>
                  <a:lnTo>
                    <a:pt x="8372" y="15094"/>
                  </a:lnTo>
                  <a:lnTo>
                    <a:pt x="8372" y="16148"/>
                  </a:lnTo>
                  <a:lnTo>
                    <a:pt x="7520" y="16148"/>
                  </a:lnTo>
                  <a:lnTo>
                    <a:pt x="7520" y="17829"/>
                  </a:lnTo>
                  <a:lnTo>
                    <a:pt x="7483" y="17719"/>
                  </a:lnTo>
                  <a:lnTo>
                    <a:pt x="7441" y="17591"/>
                  </a:lnTo>
                  <a:lnTo>
                    <a:pt x="7392" y="17451"/>
                  </a:lnTo>
                  <a:lnTo>
                    <a:pt x="7331" y="17299"/>
                  </a:lnTo>
                  <a:lnTo>
                    <a:pt x="7264" y="17140"/>
                  </a:lnTo>
                  <a:lnTo>
                    <a:pt x="7185" y="16982"/>
                  </a:lnTo>
                  <a:lnTo>
                    <a:pt x="7100" y="16824"/>
                  </a:lnTo>
                  <a:lnTo>
                    <a:pt x="7002" y="16671"/>
                  </a:lnTo>
                  <a:lnTo>
                    <a:pt x="6899" y="16531"/>
                  </a:lnTo>
                  <a:lnTo>
                    <a:pt x="6789" y="16403"/>
                  </a:lnTo>
                  <a:lnTo>
                    <a:pt x="6668" y="16288"/>
                  </a:lnTo>
                  <a:lnTo>
                    <a:pt x="6540" y="16196"/>
                  </a:lnTo>
                  <a:lnTo>
                    <a:pt x="6406" y="16135"/>
                  </a:lnTo>
                  <a:lnTo>
                    <a:pt x="6260" y="16099"/>
                  </a:lnTo>
                  <a:lnTo>
                    <a:pt x="6107" y="16093"/>
                  </a:lnTo>
                  <a:lnTo>
                    <a:pt x="5986" y="16105"/>
                  </a:lnTo>
                  <a:lnTo>
                    <a:pt x="5839" y="16117"/>
                  </a:lnTo>
                  <a:lnTo>
                    <a:pt x="5663" y="16129"/>
                  </a:lnTo>
                  <a:lnTo>
                    <a:pt x="5468" y="16148"/>
                  </a:lnTo>
                  <a:lnTo>
                    <a:pt x="5261" y="16160"/>
                  </a:lnTo>
                  <a:lnTo>
                    <a:pt x="5030" y="16172"/>
                  </a:lnTo>
                  <a:lnTo>
                    <a:pt x="4792" y="16178"/>
                  </a:lnTo>
                  <a:lnTo>
                    <a:pt x="4542" y="16184"/>
                  </a:lnTo>
                  <a:lnTo>
                    <a:pt x="4287" y="16190"/>
                  </a:lnTo>
                  <a:lnTo>
                    <a:pt x="4025" y="16184"/>
                  </a:lnTo>
                  <a:lnTo>
                    <a:pt x="3763" y="16178"/>
                  </a:lnTo>
                  <a:lnTo>
                    <a:pt x="3501" y="16160"/>
                  </a:lnTo>
                  <a:lnTo>
                    <a:pt x="3245" y="16141"/>
                  </a:lnTo>
                  <a:lnTo>
                    <a:pt x="2996" y="16111"/>
                  </a:lnTo>
                  <a:lnTo>
                    <a:pt x="2758" y="16068"/>
                  </a:lnTo>
                  <a:lnTo>
                    <a:pt x="2533" y="16020"/>
                  </a:lnTo>
                  <a:lnTo>
                    <a:pt x="2320" y="15965"/>
                  </a:lnTo>
                  <a:lnTo>
                    <a:pt x="2131" y="15892"/>
                  </a:lnTo>
                  <a:lnTo>
                    <a:pt x="1961" y="15806"/>
                  </a:lnTo>
                  <a:lnTo>
                    <a:pt x="1815" y="15709"/>
                  </a:lnTo>
                  <a:lnTo>
                    <a:pt x="1699" y="15599"/>
                  </a:lnTo>
                  <a:lnTo>
                    <a:pt x="1608" y="15478"/>
                  </a:lnTo>
                  <a:lnTo>
                    <a:pt x="1528" y="15295"/>
                  </a:lnTo>
                  <a:lnTo>
                    <a:pt x="1480" y="15112"/>
                  </a:lnTo>
                  <a:lnTo>
                    <a:pt x="1455" y="14929"/>
                  </a:lnTo>
                  <a:lnTo>
                    <a:pt x="1449" y="14753"/>
                  </a:lnTo>
                  <a:lnTo>
                    <a:pt x="1461" y="14576"/>
                  </a:lnTo>
                  <a:lnTo>
                    <a:pt x="1486" y="14406"/>
                  </a:lnTo>
                  <a:lnTo>
                    <a:pt x="1516" y="14241"/>
                  </a:lnTo>
                  <a:lnTo>
                    <a:pt x="1553" y="14077"/>
                  </a:lnTo>
                  <a:lnTo>
                    <a:pt x="1589" y="13912"/>
                  </a:lnTo>
                  <a:lnTo>
                    <a:pt x="1614" y="13760"/>
                  </a:lnTo>
                  <a:lnTo>
                    <a:pt x="1626" y="13614"/>
                  </a:lnTo>
                  <a:lnTo>
                    <a:pt x="1626" y="13474"/>
                  </a:lnTo>
                  <a:lnTo>
                    <a:pt x="1608" y="13334"/>
                  </a:lnTo>
                  <a:lnTo>
                    <a:pt x="1559" y="13206"/>
                  </a:lnTo>
                  <a:lnTo>
                    <a:pt x="1480" y="13090"/>
                  </a:lnTo>
                  <a:lnTo>
                    <a:pt x="1370" y="12974"/>
                  </a:lnTo>
                  <a:lnTo>
                    <a:pt x="1364" y="12962"/>
                  </a:lnTo>
                  <a:lnTo>
                    <a:pt x="1352" y="12932"/>
                  </a:lnTo>
                  <a:lnTo>
                    <a:pt x="1327" y="12877"/>
                  </a:lnTo>
                  <a:lnTo>
                    <a:pt x="1309" y="12810"/>
                  </a:lnTo>
                  <a:lnTo>
                    <a:pt x="1285" y="12731"/>
                  </a:lnTo>
                  <a:lnTo>
                    <a:pt x="1267" y="12639"/>
                  </a:lnTo>
                  <a:lnTo>
                    <a:pt x="1260" y="12548"/>
                  </a:lnTo>
                  <a:lnTo>
                    <a:pt x="1267" y="12450"/>
                  </a:lnTo>
                  <a:lnTo>
                    <a:pt x="1285" y="12353"/>
                  </a:lnTo>
                  <a:lnTo>
                    <a:pt x="1327" y="12255"/>
                  </a:lnTo>
                  <a:lnTo>
                    <a:pt x="1388" y="12170"/>
                  </a:lnTo>
                  <a:lnTo>
                    <a:pt x="1480" y="12097"/>
                  </a:lnTo>
                  <a:lnTo>
                    <a:pt x="1467" y="12085"/>
                  </a:lnTo>
                  <a:lnTo>
                    <a:pt x="1437" y="12061"/>
                  </a:lnTo>
                  <a:lnTo>
                    <a:pt x="1388" y="12024"/>
                  </a:lnTo>
                  <a:lnTo>
                    <a:pt x="1334" y="11969"/>
                  </a:lnTo>
                  <a:lnTo>
                    <a:pt x="1267" y="11908"/>
                  </a:lnTo>
                  <a:lnTo>
                    <a:pt x="1206" y="11835"/>
                  </a:lnTo>
                  <a:lnTo>
                    <a:pt x="1145" y="11756"/>
                  </a:lnTo>
                  <a:lnTo>
                    <a:pt x="1090" y="11665"/>
                  </a:lnTo>
                  <a:lnTo>
                    <a:pt x="1047" y="11573"/>
                  </a:lnTo>
                  <a:lnTo>
                    <a:pt x="1029" y="11482"/>
                  </a:lnTo>
                  <a:lnTo>
                    <a:pt x="1029" y="11384"/>
                  </a:lnTo>
                  <a:lnTo>
                    <a:pt x="1041" y="11311"/>
                  </a:lnTo>
                  <a:lnTo>
                    <a:pt x="1072" y="11257"/>
                  </a:lnTo>
                  <a:lnTo>
                    <a:pt x="1102" y="11208"/>
                  </a:lnTo>
                  <a:lnTo>
                    <a:pt x="1139" y="11171"/>
                  </a:lnTo>
                  <a:lnTo>
                    <a:pt x="1181" y="11135"/>
                  </a:lnTo>
                  <a:lnTo>
                    <a:pt x="1224" y="11098"/>
                  </a:lnTo>
                  <a:lnTo>
                    <a:pt x="1260" y="11062"/>
                  </a:lnTo>
                  <a:lnTo>
                    <a:pt x="1297" y="11019"/>
                  </a:lnTo>
                  <a:lnTo>
                    <a:pt x="1321" y="10964"/>
                  </a:lnTo>
                  <a:lnTo>
                    <a:pt x="1340" y="10903"/>
                  </a:lnTo>
                  <a:lnTo>
                    <a:pt x="1346" y="10824"/>
                  </a:lnTo>
                  <a:lnTo>
                    <a:pt x="1340" y="10733"/>
                  </a:lnTo>
                  <a:lnTo>
                    <a:pt x="1309" y="10617"/>
                  </a:lnTo>
                  <a:lnTo>
                    <a:pt x="1267" y="10477"/>
                  </a:lnTo>
                  <a:lnTo>
                    <a:pt x="1254" y="10465"/>
                  </a:lnTo>
                  <a:lnTo>
                    <a:pt x="1224" y="10434"/>
                  </a:lnTo>
                  <a:lnTo>
                    <a:pt x="1163" y="10379"/>
                  </a:lnTo>
                  <a:lnTo>
                    <a:pt x="1090" y="10306"/>
                  </a:lnTo>
                  <a:lnTo>
                    <a:pt x="986" y="10221"/>
                  </a:lnTo>
                  <a:lnTo>
                    <a:pt x="865" y="10130"/>
                  </a:lnTo>
                  <a:lnTo>
                    <a:pt x="712" y="10026"/>
                  </a:lnTo>
                  <a:lnTo>
                    <a:pt x="542" y="9923"/>
                  </a:lnTo>
                  <a:lnTo>
                    <a:pt x="347" y="9813"/>
                  </a:lnTo>
                  <a:lnTo>
                    <a:pt x="213" y="9728"/>
                  </a:lnTo>
                  <a:lnTo>
                    <a:pt x="116" y="9636"/>
                  </a:lnTo>
                  <a:lnTo>
                    <a:pt x="49" y="9539"/>
                  </a:lnTo>
                  <a:lnTo>
                    <a:pt x="12" y="9435"/>
                  </a:lnTo>
                  <a:lnTo>
                    <a:pt x="0" y="9332"/>
                  </a:lnTo>
                  <a:lnTo>
                    <a:pt x="12" y="9216"/>
                  </a:lnTo>
                  <a:lnTo>
                    <a:pt x="43" y="9100"/>
                  </a:lnTo>
                  <a:lnTo>
                    <a:pt x="97" y="8985"/>
                  </a:lnTo>
                  <a:lnTo>
                    <a:pt x="164" y="8857"/>
                  </a:lnTo>
                  <a:lnTo>
                    <a:pt x="244" y="8735"/>
                  </a:lnTo>
                  <a:lnTo>
                    <a:pt x="341" y="8613"/>
                  </a:lnTo>
                  <a:lnTo>
                    <a:pt x="438" y="8485"/>
                  </a:lnTo>
                  <a:lnTo>
                    <a:pt x="548" y="8363"/>
                  </a:lnTo>
                  <a:lnTo>
                    <a:pt x="658" y="8235"/>
                  </a:lnTo>
                  <a:lnTo>
                    <a:pt x="773" y="8114"/>
                  </a:lnTo>
                  <a:lnTo>
                    <a:pt x="883" y="7998"/>
                  </a:lnTo>
                  <a:lnTo>
                    <a:pt x="986" y="7876"/>
                  </a:lnTo>
                  <a:lnTo>
                    <a:pt x="1084" y="7766"/>
                  </a:lnTo>
                  <a:lnTo>
                    <a:pt x="1218" y="7614"/>
                  </a:lnTo>
                  <a:lnTo>
                    <a:pt x="1346" y="7474"/>
                  </a:lnTo>
                  <a:lnTo>
                    <a:pt x="1480" y="7334"/>
                  </a:lnTo>
                  <a:lnTo>
                    <a:pt x="1601" y="7194"/>
                  </a:lnTo>
                  <a:lnTo>
                    <a:pt x="1729" y="7054"/>
                  </a:lnTo>
                  <a:lnTo>
                    <a:pt x="1845" y="6914"/>
                  </a:lnTo>
                  <a:lnTo>
                    <a:pt x="1961" y="6761"/>
                  </a:lnTo>
                  <a:lnTo>
                    <a:pt x="2064" y="6603"/>
                  </a:lnTo>
                  <a:lnTo>
                    <a:pt x="2162" y="6439"/>
                  </a:lnTo>
                  <a:lnTo>
                    <a:pt x="2253" y="6256"/>
                  </a:lnTo>
                  <a:lnTo>
                    <a:pt x="2332" y="6055"/>
                  </a:lnTo>
                  <a:lnTo>
                    <a:pt x="2405" y="5842"/>
                  </a:lnTo>
                  <a:lnTo>
                    <a:pt x="2460" y="5604"/>
                  </a:lnTo>
                  <a:lnTo>
                    <a:pt x="2503" y="5342"/>
                  </a:lnTo>
                  <a:lnTo>
                    <a:pt x="2533" y="5056"/>
                  </a:lnTo>
                  <a:lnTo>
                    <a:pt x="2551" y="4745"/>
                  </a:lnTo>
                  <a:lnTo>
                    <a:pt x="2564" y="4483"/>
                  </a:lnTo>
                  <a:lnTo>
                    <a:pt x="2594" y="4209"/>
                  </a:lnTo>
                  <a:lnTo>
                    <a:pt x="2643" y="3923"/>
                  </a:lnTo>
                  <a:lnTo>
                    <a:pt x="2710" y="3625"/>
                  </a:lnTo>
                  <a:lnTo>
                    <a:pt x="2801" y="3320"/>
                  </a:lnTo>
                  <a:lnTo>
                    <a:pt x="2911" y="3015"/>
                  </a:lnTo>
                  <a:lnTo>
                    <a:pt x="3038" y="2699"/>
                  </a:lnTo>
                  <a:lnTo>
                    <a:pt x="3197" y="2382"/>
                  </a:lnTo>
                  <a:lnTo>
                    <a:pt x="3373" y="2065"/>
                  </a:lnTo>
                  <a:lnTo>
                    <a:pt x="3574" y="1755"/>
                  </a:lnTo>
                  <a:lnTo>
                    <a:pt x="3800" y="1444"/>
                  </a:lnTo>
                  <a:lnTo>
                    <a:pt x="4055" y="1133"/>
                  </a:lnTo>
                  <a:lnTo>
                    <a:pt x="4335" y="835"/>
                  </a:lnTo>
                  <a:lnTo>
                    <a:pt x="4640" y="549"/>
                  </a:lnTo>
                  <a:lnTo>
                    <a:pt x="4981" y="268"/>
                  </a:lnTo>
                  <a:lnTo>
                    <a:pt x="53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6888463" y="3252106"/>
              <a:ext cx="408119" cy="40811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6358073" y="2767487"/>
              <a:ext cx="370825" cy="36940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5925405" y="2313103"/>
              <a:ext cx="380974" cy="33801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6878313" y="2843729"/>
              <a:ext cx="152485" cy="15224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6497575" y="2365032"/>
              <a:ext cx="173964" cy="17396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7017814" y="2435373"/>
              <a:ext cx="125103" cy="12510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7129935" y="3993969"/>
              <a:ext cx="140918" cy="14233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6346506" y="4407989"/>
              <a:ext cx="326448" cy="3262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6375304" y="3286546"/>
              <a:ext cx="326213" cy="3262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6153895" y="4954193"/>
              <a:ext cx="257287" cy="25610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5929889" y="3402916"/>
              <a:ext cx="316063" cy="31629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5994566" y="5735025"/>
              <a:ext cx="185294" cy="18387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5659619" y="3252084"/>
              <a:ext cx="212675" cy="21125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6898613" y="4487064"/>
              <a:ext cx="195445" cy="19544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5482823" y="1949360"/>
              <a:ext cx="304732" cy="30496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7369992" y="4229645"/>
              <a:ext cx="152248" cy="15248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7477863" y="3655763"/>
              <a:ext cx="172312" cy="17254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7354176" y="4581685"/>
              <a:ext cx="142334" cy="14091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7528141" y="3017693"/>
              <a:ext cx="142098" cy="14233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672955" y="4952778"/>
              <a:ext cx="257287" cy="25752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5964352" y="1821424"/>
              <a:ext cx="356426" cy="35666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5840665" y="4337412"/>
              <a:ext cx="360674" cy="36232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389615" y="3785306"/>
              <a:ext cx="399622" cy="39985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6198507" y="5339653"/>
              <a:ext cx="247374" cy="245721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7982289" y="3791207"/>
              <a:ext cx="109288" cy="109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6190009" y="3241934"/>
              <a:ext cx="97722" cy="9772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0FA58691-5F91-4DE5-A1AA-246C61E6EBAD}"/>
              </a:ext>
            </a:extLst>
          </p:cNvPr>
          <p:cNvSpPr txBox="1"/>
          <p:nvPr/>
        </p:nvSpPr>
        <p:spPr>
          <a:xfrm>
            <a:off x="656837" y="940658"/>
            <a:ext cx="3965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>
                <a:solidFill>
                  <a:prstClr val="black">
                    <a:lumMod val="50000"/>
                    <a:lumOff val="50000"/>
                  </a:prstClr>
                </a:solidFill>
                <a:latin typeface="Calibri"/>
              </a:rPr>
              <a:t>You can edit this subtitle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282E8D7-945B-4A19-87F4-D8BAE68C7C42}"/>
              </a:ext>
            </a:extLst>
          </p:cNvPr>
          <p:cNvGrpSpPr/>
          <p:nvPr/>
        </p:nvGrpSpPr>
        <p:grpSpPr>
          <a:xfrm>
            <a:off x="8035390" y="2103734"/>
            <a:ext cx="3600400" cy="1107996"/>
            <a:chOff x="7720048" y="1242231"/>
            <a:chExt cx="3600400" cy="110799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29599B8-7C56-4DFB-B128-4CA561CEF9F9}"/>
                </a:ext>
              </a:extLst>
            </p:cNvPr>
            <p:cNvSpPr txBox="1"/>
            <p:nvPr/>
          </p:nvSpPr>
          <p:spPr>
            <a:xfrm>
              <a:off x="7720048" y="1242231"/>
              <a:ext cx="1127232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6600" b="1">
                  <a:solidFill>
                    <a:prstClr val="white">
                      <a:lumMod val="75000"/>
                    </a:prstClr>
                  </a:solidFill>
                  <a:latin typeface="Arial" pitchFamily="34" charset="0"/>
                  <a:cs typeface="Arial" pitchFamily="34" charset="0"/>
                </a:rPr>
                <a:t>02</a:t>
              </a:r>
              <a:endParaRPr lang="en-IN" sz="6600" b="1" dirty="0">
                <a:solidFill>
                  <a:prstClr val="white">
                    <a:lumMod val="7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74201FF-20AF-4EB2-8CC4-43CF1BDC0D75}"/>
                </a:ext>
              </a:extLst>
            </p:cNvPr>
            <p:cNvSpPr txBox="1"/>
            <p:nvPr/>
          </p:nvSpPr>
          <p:spPr>
            <a:xfrm>
              <a:off x="8847281" y="1323544"/>
              <a:ext cx="2473167" cy="40011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defTabSz="1218987"/>
              <a:r>
                <a:rPr lang="en-GB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  <a:endPara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B79C87A-B6E3-470E-875D-71E6F94ACFD6}"/>
                </a:ext>
              </a:extLst>
            </p:cNvPr>
            <p:cNvSpPr/>
            <p:nvPr/>
          </p:nvSpPr>
          <p:spPr>
            <a:xfrm>
              <a:off x="8847280" y="1684140"/>
              <a:ext cx="247316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4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44046B2-D6B6-4F9F-B1F3-3E3465E0735B}"/>
              </a:ext>
            </a:extLst>
          </p:cNvPr>
          <p:cNvGrpSpPr/>
          <p:nvPr/>
        </p:nvGrpSpPr>
        <p:grpSpPr>
          <a:xfrm>
            <a:off x="8031093" y="4839543"/>
            <a:ext cx="3600400" cy="1107996"/>
            <a:chOff x="7720048" y="1242231"/>
            <a:chExt cx="3600400" cy="110799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B161FF0-7A4B-42B0-9519-20B9DE038AB9}"/>
                </a:ext>
              </a:extLst>
            </p:cNvPr>
            <p:cNvSpPr txBox="1"/>
            <p:nvPr/>
          </p:nvSpPr>
          <p:spPr>
            <a:xfrm>
              <a:off x="7720048" y="1242231"/>
              <a:ext cx="1127232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6600" b="1">
                  <a:solidFill>
                    <a:prstClr val="white">
                      <a:lumMod val="75000"/>
                    </a:prstClr>
                  </a:solidFill>
                  <a:latin typeface="Arial" pitchFamily="34" charset="0"/>
                  <a:cs typeface="Arial" pitchFamily="34" charset="0"/>
                </a:rPr>
                <a:t>03</a:t>
              </a:r>
              <a:endParaRPr lang="en-IN" sz="6600" b="1" dirty="0">
                <a:solidFill>
                  <a:prstClr val="white">
                    <a:lumMod val="7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D697031-1522-4466-812F-A6201622DF1F}"/>
                </a:ext>
              </a:extLst>
            </p:cNvPr>
            <p:cNvSpPr txBox="1"/>
            <p:nvPr/>
          </p:nvSpPr>
          <p:spPr>
            <a:xfrm>
              <a:off x="8847281" y="1323544"/>
              <a:ext cx="2473167" cy="40011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defTabSz="1218987"/>
              <a:r>
                <a:rPr lang="en-GB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  <a:endPara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043944E-C38A-40CA-9F9E-FDA3DC859370}"/>
                </a:ext>
              </a:extLst>
            </p:cNvPr>
            <p:cNvSpPr/>
            <p:nvPr/>
          </p:nvSpPr>
          <p:spPr>
            <a:xfrm>
              <a:off x="8847280" y="1684140"/>
              <a:ext cx="247316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4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CE37BB7-5F16-4C93-A050-A6E02DAB6A8A}"/>
              </a:ext>
            </a:extLst>
          </p:cNvPr>
          <p:cNvGrpSpPr/>
          <p:nvPr/>
        </p:nvGrpSpPr>
        <p:grpSpPr>
          <a:xfrm>
            <a:off x="581991" y="2150345"/>
            <a:ext cx="3600400" cy="1107996"/>
            <a:chOff x="7720048" y="1242231"/>
            <a:chExt cx="3600400" cy="110799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039EDD5-1E31-43FA-8DE6-BC1F2D16B758}"/>
                </a:ext>
              </a:extLst>
            </p:cNvPr>
            <p:cNvSpPr txBox="1"/>
            <p:nvPr/>
          </p:nvSpPr>
          <p:spPr>
            <a:xfrm>
              <a:off x="7720048" y="1242231"/>
              <a:ext cx="1127232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6600" b="1" dirty="0">
                  <a:solidFill>
                    <a:prstClr val="white">
                      <a:lumMod val="75000"/>
                    </a:prstClr>
                  </a:solidFill>
                  <a:latin typeface="Arial" pitchFamily="34" charset="0"/>
                  <a:cs typeface="Arial" pitchFamily="34" charset="0"/>
                </a:rPr>
                <a:t>01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A41B7F8-DADF-407F-8E70-D0FF7B4381E3}"/>
                </a:ext>
              </a:extLst>
            </p:cNvPr>
            <p:cNvSpPr txBox="1"/>
            <p:nvPr/>
          </p:nvSpPr>
          <p:spPr>
            <a:xfrm>
              <a:off x="8847281" y="1323544"/>
              <a:ext cx="2473167" cy="40011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defTabSz="1218987"/>
              <a:r>
                <a:rPr lang="en-GB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  <a:endPara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EA2BCAB-6CE6-4FAC-A7D4-433887E15B03}"/>
                </a:ext>
              </a:extLst>
            </p:cNvPr>
            <p:cNvSpPr/>
            <p:nvPr/>
          </p:nvSpPr>
          <p:spPr>
            <a:xfrm>
              <a:off x="8847280" y="1684140"/>
              <a:ext cx="247316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4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D2D1AA6-AF3B-4EFA-A12C-AD4655B8B7C3}"/>
              </a:ext>
            </a:extLst>
          </p:cNvPr>
          <p:cNvGrpSpPr/>
          <p:nvPr/>
        </p:nvGrpSpPr>
        <p:grpSpPr>
          <a:xfrm>
            <a:off x="577694" y="4886154"/>
            <a:ext cx="3600400" cy="1107996"/>
            <a:chOff x="7720048" y="1242231"/>
            <a:chExt cx="3600400" cy="110799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48AB1AA-C47C-4410-97A3-2664934B938C}"/>
                </a:ext>
              </a:extLst>
            </p:cNvPr>
            <p:cNvSpPr txBox="1"/>
            <p:nvPr/>
          </p:nvSpPr>
          <p:spPr>
            <a:xfrm>
              <a:off x="7720048" y="1242231"/>
              <a:ext cx="1127232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987"/>
              <a:r>
                <a:rPr lang="en-IN" sz="6600" b="1">
                  <a:solidFill>
                    <a:prstClr val="white">
                      <a:lumMod val="75000"/>
                    </a:prstClr>
                  </a:solidFill>
                  <a:latin typeface="Arial" pitchFamily="34" charset="0"/>
                  <a:cs typeface="Arial" pitchFamily="34" charset="0"/>
                </a:rPr>
                <a:t>04</a:t>
              </a:r>
              <a:endParaRPr lang="en-IN" sz="6600" b="1" dirty="0">
                <a:solidFill>
                  <a:prstClr val="white">
                    <a:lumMod val="7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93C7CC5-A59B-46C6-8678-90479924EAAA}"/>
                </a:ext>
              </a:extLst>
            </p:cNvPr>
            <p:cNvSpPr txBox="1"/>
            <p:nvPr/>
          </p:nvSpPr>
          <p:spPr>
            <a:xfrm>
              <a:off x="8847281" y="1323544"/>
              <a:ext cx="2473167" cy="40011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defTabSz="1218987"/>
              <a:r>
                <a:rPr lang="en-GB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Sample text</a:t>
              </a:r>
              <a:endPara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718E298-4799-4F94-A21F-EEEB803482B4}"/>
                </a:ext>
              </a:extLst>
            </p:cNvPr>
            <p:cNvSpPr/>
            <p:nvPr/>
          </p:nvSpPr>
          <p:spPr>
            <a:xfrm>
              <a:off x="8847280" y="1684140"/>
              <a:ext cx="247316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8987"/>
              <a:r>
                <a:rPr lang="en-IN" sz="14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Arial" pitchFamily="34" charset="0"/>
                  <a:cs typeface="Arial" pitchFamily="34" charset="0"/>
                </a:rPr>
                <a:t>This is a sample text.  Insert your desired text here.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325036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85000"/>
                    <a:lumOff val="15000"/>
                  </a:schemeClr>
                </a:solidFill>
              </a:rPr>
              <a:t>Head Design for PowerPoint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3784975" y="1479176"/>
            <a:ext cx="4622050" cy="4869784"/>
            <a:chOff x="4097247" y="1809858"/>
            <a:chExt cx="3994330" cy="4208420"/>
          </a:xfrm>
          <a:gradFill>
            <a:gsLst>
              <a:gs pos="0">
                <a:schemeClr val="accent2">
                  <a:lumMod val="50000"/>
                </a:schemeClr>
              </a:gs>
              <a:gs pos="100000">
                <a:schemeClr val="accent5"/>
              </a:gs>
            </a:gsLst>
            <a:lin ang="5400000" scaled="0"/>
          </a:gradFill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097247" y="1809858"/>
              <a:ext cx="2053816" cy="4208420"/>
            </a:xfrm>
            <a:custGeom>
              <a:avLst/>
              <a:gdLst>
                <a:gd name="T0" fmla="*/ 7191 w 8701"/>
                <a:gd name="T1" fmla="*/ 2449 h 17829"/>
                <a:gd name="T2" fmla="*/ 8701 w 8701"/>
                <a:gd name="T3" fmla="*/ 5775 h 17829"/>
                <a:gd name="T4" fmla="*/ 7155 w 8701"/>
                <a:gd name="T5" fmla="*/ 7322 h 17829"/>
                <a:gd name="T6" fmla="*/ 8604 w 8701"/>
                <a:gd name="T7" fmla="*/ 10288 h 17829"/>
                <a:gd name="T8" fmla="*/ 8141 w 8701"/>
                <a:gd name="T9" fmla="*/ 12627 h 17829"/>
                <a:gd name="T10" fmla="*/ 7252 w 8701"/>
                <a:gd name="T11" fmla="*/ 15094 h 17829"/>
                <a:gd name="T12" fmla="*/ 7520 w 8701"/>
                <a:gd name="T13" fmla="*/ 16148 h 17829"/>
                <a:gd name="T14" fmla="*/ 7441 w 8701"/>
                <a:gd name="T15" fmla="*/ 17591 h 17829"/>
                <a:gd name="T16" fmla="*/ 7264 w 8701"/>
                <a:gd name="T17" fmla="*/ 17140 h 17829"/>
                <a:gd name="T18" fmla="*/ 7002 w 8701"/>
                <a:gd name="T19" fmla="*/ 16671 h 17829"/>
                <a:gd name="T20" fmla="*/ 6668 w 8701"/>
                <a:gd name="T21" fmla="*/ 16288 h 17829"/>
                <a:gd name="T22" fmla="*/ 6260 w 8701"/>
                <a:gd name="T23" fmla="*/ 16099 h 17829"/>
                <a:gd name="T24" fmla="*/ 5839 w 8701"/>
                <a:gd name="T25" fmla="*/ 16117 h 17829"/>
                <a:gd name="T26" fmla="*/ 5261 w 8701"/>
                <a:gd name="T27" fmla="*/ 16160 h 17829"/>
                <a:gd name="T28" fmla="*/ 4542 w 8701"/>
                <a:gd name="T29" fmla="*/ 16184 h 17829"/>
                <a:gd name="T30" fmla="*/ 3763 w 8701"/>
                <a:gd name="T31" fmla="*/ 16178 h 17829"/>
                <a:gd name="T32" fmla="*/ 2996 w 8701"/>
                <a:gd name="T33" fmla="*/ 16111 h 17829"/>
                <a:gd name="T34" fmla="*/ 2320 w 8701"/>
                <a:gd name="T35" fmla="*/ 15965 h 17829"/>
                <a:gd name="T36" fmla="*/ 1815 w 8701"/>
                <a:gd name="T37" fmla="*/ 15709 h 17829"/>
                <a:gd name="T38" fmla="*/ 1528 w 8701"/>
                <a:gd name="T39" fmla="*/ 15295 h 17829"/>
                <a:gd name="T40" fmla="*/ 1449 w 8701"/>
                <a:gd name="T41" fmla="*/ 14753 h 17829"/>
                <a:gd name="T42" fmla="*/ 1516 w 8701"/>
                <a:gd name="T43" fmla="*/ 14241 h 17829"/>
                <a:gd name="T44" fmla="*/ 1614 w 8701"/>
                <a:gd name="T45" fmla="*/ 13760 h 17829"/>
                <a:gd name="T46" fmla="*/ 1608 w 8701"/>
                <a:gd name="T47" fmla="*/ 13334 h 17829"/>
                <a:gd name="T48" fmla="*/ 1370 w 8701"/>
                <a:gd name="T49" fmla="*/ 12974 h 17829"/>
                <a:gd name="T50" fmla="*/ 1327 w 8701"/>
                <a:gd name="T51" fmla="*/ 12877 h 17829"/>
                <a:gd name="T52" fmla="*/ 1267 w 8701"/>
                <a:gd name="T53" fmla="*/ 12639 h 17829"/>
                <a:gd name="T54" fmla="*/ 1285 w 8701"/>
                <a:gd name="T55" fmla="*/ 12353 h 17829"/>
                <a:gd name="T56" fmla="*/ 1480 w 8701"/>
                <a:gd name="T57" fmla="*/ 12097 h 17829"/>
                <a:gd name="T58" fmla="*/ 1388 w 8701"/>
                <a:gd name="T59" fmla="*/ 12024 h 17829"/>
                <a:gd name="T60" fmla="*/ 1206 w 8701"/>
                <a:gd name="T61" fmla="*/ 11835 h 17829"/>
                <a:gd name="T62" fmla="*/ 1047 w 8701"/>
                <a:gd name="T63" fmla="*/ 11573 h 17829"/>
                <a:gd name="T64" fmla="*/ 1041 w 8701"/>
                <a:gd name="T65" fmla="*/ 11311 h 17829"/>
                <a:gd name="T66" fmla="*/ 1139 w 8701"/>
                <a:gd name="T67" fmla="*/ 11171 h 17829"/>
                <a:gd name="T68" fmla="*/ 1260 w 8701"/>
                <a:gd name="T69" fmla="*/ 11062 h 17829"/>
                <a:gd name="T70" fmla="*/ 1340 w 8701"/>
                <a:gd name="T71" fmla="*/ 10903 h 17829"/>
                <a:gd name="T72" fmla="*/ 1309 w 8701"/>
                <a:gd name="T73" fmla="*/ 10617 h 17829"/>
                <a:gd name="T74" fmla="*/ 1224 w 8701"/>
                <a:gd name="T75" fmla="*/ 10434 h 17829"/>
                <a:gd name="T76" fmla="*/ 986 w 8701"/>
                <a:gd name="T77" fmla="*/ 10221 h 17829"/>
                <a:gd name="T78" fmla="*/ 542 w 8701"/>
                <a:gd name="T79" fmla="*/ 9923 h 17829"/>
                <a:gd name="T80" fmla="*/ 116 w 8701"/>
                <a:gd name="T81" fmla="*/ 9636 h 17829"/>
                <a:gd name="T82" fmla="*/ 0 w 8701"/>
                <a:gd name="T83" fmla="*/ 9332 h 17829"/>
                <a:gd name="T84" fmla="*/ 97 w 8701"/>
                <a:gd name="T85" fmla="*/ 8985 h 17829"/>
                <a:gd name="T86" fmla="*/ 341 w 8701"/>
                <a:gd name="T87" fmla="*/ 8613 h 17829"/>
                <a:gd name="T88" fmla="*/ 658 w 8701"/>
                <a:gd name="T89" fmla="*/ 8235 h 17829"/>
                <a:gd name="T90" fmla="*/ 986 w 8701"/>
                <a:gd name="T91" fmla="*/ 7876 h 17829"/>
                <a:gd name="T92" fmla="*/ 1346 w 8701"/>
                <a:gd name="T93" fmla="*/ 7474 h 17829"/>
                <a:gd name="T94" fmla="*/ 1729 w 8701"/>
                <a:gd name="T95" fmla="*/ 7054 h 17829"/>
                <a:gd name="T96" fmla="*/ 2064 w 8701"/>
                <a:gd name="T97" fmla="*/ 6603 h 17829"/>
                <a:gd name="T98" fmla="*/ 2332 w 8701"/>
                <a:gd name="T99" fmla="*/ 6055 h 17829"/>
                <a:gd name="T100" fmla="*/ 2503 w 8701"/>
                <a:gd name="T101" fmla="*/ 5342 h 17829"/>
                <a:gd name="T102" fmla="*/ 2564 w 8701"/>
                <a:gd name="T103" fmla="*/ 4483 h 17829"/>
                <a:gd name="T104" fmla="*/ 2710 w 8701"/>
                <a:gd name="T105" fmla="*/ 3625 h 17829"/>
                <a:gd name="T106" fmla="*/ 3038 w 8701"/>
                <a:gd name="T107" fmla="*/ 2699 h 17829"/>
                <a:gd name="T108" fmla="*/ 3574 w 8701"/>
                <a:gd name="T109" fmla="*/ 1755 h 17829"/>
                <a:gd name="T110" fmla="*/ 4335 w 8701"/>
                <a:gd name="T111" fmla="*/ 835 h 17829"/>
                <a:gd name="T112" fmla="*/ 5346 w 8701"/>
                <a:gd name="T113" fmla="*/ 0 h 17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701" h="17829">
                  <a:moveTo>
                    <a:pt x="5346" y="0"/>
                  </a:moveTo>
                  <a:lnTo>
                    <a:pt x="5346" y="2449"/>
                  </a:lnTo>
                  <a:lnTo>
                    <a:pt x="7191" y="2449"/>
                  </a:lnTo>
                  <a:lnTo>
                    <a:pt x="7191" y="4094"/>
                  </a:lnTo>
                  <a:lnTo>
                    <a:pt x="8701" y="4094"/>
                  </a:lnTo>
                  <a:lnTo>
                    <a:pt x="8701" y="5775"/>
                  </a:lnTo>
                  <a:lnTo>
                    <a:pt x="6168" y="5775"/>
                  </a:lnTo>
                  <a:lnTo>
                    <a:pt x="6168" y="7322"/>
                  </a:lnTo>
                  <a:lnTo>
                    <a:pt x="7155" y="7322"/>
                  </a:lnTo>
                  <a:lnTo>
                    <a:pt x="7155" y="8509"/>
                  </a:lnTo>
                  <a:lnTo>
                    <a:pt x="8604" y="8509"/>
                  </a:lnTo>
                  <a:lnTo>
                    <a:pt x="8604" y="10288"/>
                  </a:lnTo>
                  <a:lnTo>
                    <a:pt x="6893" y="10288"/>
                  </a:lnTo>
                  <a:lnTo>
                    <a:pt x="6893" y="12627"/>
                  </a:lnTo>
                  <a:lnTo>
                    <a:pt x="8141" y="12627"/>
                  </a:lnTo>
                  <a:lnTo>
                    <a:pt x="8141" y="13480"/>
                  </a:lnTo>
                  <a:lnTo>
                    <a:pt x="7252" y="13480"/>
                  </a:lnTo>
                  <a:lnTo>
                    <a:pt x="7252" y="15094"/>
                  </a:lnTo>
                  <a:lnTo>
                    <a:pt x="8372" y="15094"/>
                  </a:lnTo>
                  <a:lnTo>
                    <a:pt x="8372" y="16148"/>
                  </a:lnTo>
                  <a:lnTo>
                    <a:pt x="7520" y="16148"/>
                  </a:lnTo>
                  <a:lnTo>
                    <a:pt x="7520" y="17829"/>
                  </a:lnTo>
                  <a:lnTo>
                    <a:pt x="7483" y="17719"/>
                  </a:lnTo>
                  <a:lnTo>
                    <a:pt x="7441" y="17591"/>
                  </a:lnTo>
                  <a:lnTo>
                    <a:pt x="7392" y="17451"/>
                  </a:lnTo>
                  <a:lnTo>
                    <a:pt x="7331" y="17299"/>
                  </a:lnTo>
                  <a:lnTo>
                    <a:pt x="7264" y="17140"/>
                  </a:lnTo>
                  <a:lnTo>
                    <a:pt x="7185" y="16982"/>
                  </a:lnTo>
                  <a:lnTo>
                    <a:pt x="7100" y="16824"/>
                  </a:lnTo>
                  <a:lnTo>
                    <a:pt x="7002" y="16671"/>
                  </a:lnTo>
                  <a:lnTo>
                    <a:pt x="6899" y="16531"/>
                  </a:lnTo>
                  <a:lnTo>
                    <a:pt x="6789" y="16403"/>
                  </a:lnTo>
                  <a:lnTo>
                    <a:pt x="6668" y="16288"/>
                  </a:lnTo>
                  <a:lnTo>
                    <a:pt x="6540" y="16196"/>
                  </a:lnTo>
                  <a:lnTo>
                    <a:pt x="6406" y="16135"/>
                  </a:lnTo>
                  <a:lnTo>
                    <a:pt x="6260" y="16099"/>
                  </a:lnTo>
                  <a:lnTo>
                    <a:pt x="6107" y="16093"/>
                  </a:lnTo>
                  <a:lnTo>
                    <a:pt x="5986" y="16105"/>
                  </a:lnTo>
                  <a:lnTo>
                    <a:pt x="5839" y="16117"/>
                  </a:lnTo>
                  <a:lnTo>
                    <a:pt x="5663" y="16129"/>
                  </a:lnTo>
                  <a:lnTo>
                    <a:pt x="5468" y="16148"/>
                  </a:lnTo>
                  <a:lnTo>
                    <a:pt x="5261" y="16160"/>
                  </a:lnTo>
                  <a:lnTo>
                    <a:pt x="5030" y="16172"/>
                  </a:lnTo>
                  <a:lnTo>
                    <a:pt x="4792" y="16178"/>
                  </a:lnTo>
                  <a:lnTo>
                    <a:pt x="4542" y="16184"/>
                  </a:lnTo>
                  <a:lnTo>
                    <a:pt x="4287" y="16190"/>
                  </a:lnTo>
                  <a:lnTo>
                    <a:pt x="4025" y="16184"/>
                  </a:lnTo>
                  <a:lnTo>
                    <a:pt x="3763" y="16178"/>
                  </a:lnTo>
                  <a:lnTo>
                    <a:pt x="3501" y="16160"/>
                  </a:lnTo>
                  <a:lnTo>
                    <a:pt x="3245" y="16141"/>
                  </a:lnTo>
                  <a:lnTo>
                    <a:pt x="2996" y="16111"/>
                  </a:lnTo>
                  <a:lnTo>
                    <a:pt x="2758" y="16068"/>
                  </a:lnTo>
                  <a:lnTo>
                    <a:pt x="2533" y="16020"/>
                  </a:lnTo>
                  <a:lnTo>
                    <a:pt x="2320" y="15965"/>
                  </a:lnTo>
                  <a:lnTo>
                    <a:pt x="2131" y="15892"/>
                  </a:lnTo>
                  <a:lnTo>
                    <a:pt x="1961" y="15806"/>
                  </a:lnTo>
                  <a:lnTo>
                    <a:pt x="1815" y="15709"/>
                  </a:lnTo>
                  <a:lnTo>
                    <a:pt x="1699" y="15599"/>
                  </a:lnTo>
                  <a:lnTo>
                    <a:pt x="1608" y="15478"/>
                  </a:lnTo>
                  <a:lnTo>
                    <a:pt x="1528" y="15295"/>
                  </a:lnTo>
                  <a:lnTo>
                    <a:pt x="1480" y="15112"/>
                  </a:lnTo>
                  <a:lnTo>
                    <a:pt x="1455" y="14929"/>
                  </a:lnTo>
                  <a:lnTo>
                    <a:pt x="1449" y="14753"/>
                  </a:lnTo>
                  <a:lnTo>
                    <a:pt x="1461" y="14576"/>
                  </a:lnTo>
                  <a:lnTo>
                    <a:pt x="1486" y="14406"/>
                  </a:lnTo>
                  <a:lnTo>
                    <a:pt x="1516" y="14241"/>
                  </a:lnTo>
                  <a:lnTo>
                    <a:pt x="1553" y="14077"/>
                  </a:lnTo>
                  <a:lnTo>
                    <a:pt x="1589" y="13912"/>
                  </a:lnTo>
                  <a:lnTo>
                    <a:pt x="1614" y="13760"/>
                  </a:lnTo>
                  <a:lnTo>
                    <a:pt x="1626" y="13614"/>
                  </a:lnTo>
                  <a:lnTo>
                    <a:pt x="1626" y="13474"/>
                  </a:lnTo>
                  <a:lnTo>
                    <a:pt x="1608" y="13334"/>
                  </a:lnTo>
                  <a:lnTo>
                    <a:pt x="1559" y="13206"/>
                  </a:lnTo>
                  <a:lnTo>
                    <a:pt x="1480" y="13090"/>
                  </a:lnTo>
                  <a:lnTo>
                    <a:pt x="1370" y="12974"/>
                  </a:lnTo>
                  <a:lnTo>
                    <a:pt x="1364" y="12962"/>
                  </a:lnTo>
                  <a:lnTo>
                    <a:pt x="1352" y="12932"/>
                  </a:lnTo>
                  <a:lnTo>
                    <a:pt x="1327" y="12877"/>
                  </a:lnTo>
                  <a:lnTo>
                    <a:pt x="1309" y="12810"/>
                  </a:lnTo>
                  <a:lnTo>
                    <a:pt x="1285" y="12731"/>
                  </a:lnTo>
                  <a:lnTo>
                    <a:pt x="1267" y="12639"/>
                  </a:lnTo>
                  <a:lnTo>
                    <a:pt x="1260" y="12548"/>
                  </a:lnTo>
                  <a:lnTo>
                    <a:pt x="1267" y="12450"/>
                  </a:lnTo>
                  <a:lnTo>
                    <a:pt x="1285" y="12353"/>
                  </a:lnTo>
                  <a:lnTo>
                    <a:pt x="1327" y="12255"/>
                  </a:lnTo>
                  <a:lnTo>
                    <a:pt x="1388" y="12170"/>
                  </a:lnTo>
                  <a:lnTo>
                    <a:pt x="1480" y="12097"/>
                  </a:lnTo>
                  <a:lnTo>
                    <a:pt x="1467" y="12085"/>
                  </a:lnTo>
                  <a:lnTo>
                    <a:pt x="1437" y="12061"/>
                  </a:lnTo>
                  <a:lnTo>
                    <a:pt x="1388" y="12024"/>
                  </a:lnTo>
                  <a:lnTo>
                    <a:pt x="1334" y="11969"/>
                  </a:lnTo>
                  <a:lnTo>
                    <a:pt x="1267" y="11908"/>
                  </a:lnTo>
                  <a:lnTo>
                    <a:pt x="1206" y="11835"/>
                  </a:lnTo>
                  <a:lnTo>
                    <a:pt x="1145" y="11756"/>
                  </a:lnTo>
                  <a:lnTo>
                    <a:pt x="1090" y="11665"/>
                  </a:lnTo>
                  <a:lnTo>
                    <a:pt x="1047" y="11573"/>
                  </a:lnTo>
                  <a:lnTo>
                    <a:pt x="1029" y="11482"/>
                  </a:lnTo>
                  <a:lnTo>
                    <a:pt x="1029" y="11384"/>
                  </a:lnTo>
                  <a:lnTo>
                    <a:pt x="1041" y="11311"/>
                  </a:lnTo>
                  <a:lnTo>
                    <a:pt x="1072" y="11257"/>
                  </a:lnTo>
                  <a:lnTo>
                    <a:pt x="1102" y="11208"/>
                  </a:lnTo>
                  <a:lnTo>
                    <a:pt x="1139" y="11171"/>
                  </a:lnTo>
                  <a:lnTo>
                    <a:pt x="1181" y="11135"/>
                  </a:lnTo>
                  <a:lnTo>
                    <a:pt x="1224" y="11098"/>
                  </a:lnTo>
                  <a:lnTo>
                    <a:pt x="1260" y="11062"/>
                  </a:lnTo>
                  <a:lnTo>
                    <a:pt x="1297" y="11019"/>
                  </a:lnTo>
                  <a:lnTo>
                    <a:pt x="1321" y="10964"/>
                  </a:lnTo>
                  <a:lnTo>
                    <a:pt x="1340" y="10903"/>
                  </a:lnTo>
                  <a:lnTo>
                    <a:pt x="1346" y="10824"/>
                  </a:lnTo>
                  <a:lnTo>
                    <a:pt x="1340" y="10733"/>
                  </a:lnTo>
                  <a:lnTo>
                    <a:pt x="1309" y="10617"/>
                  </a:lnTo>
                  <a:lnTo>
                    <a:pt x="1267" y="10477"/>
                  </a:lnTo>
                  <a:lnTo>
                    <a:pt x="1254" y="10465"/>
                  </a:lnTo>
                  <a:lnTo>
                    <a:pt x="1224" y="10434"/>
                  </a:lnTo>
                  <a:lnTo>
                    <a:pt x="1163" y="10379"/>
                  </a:lnTo>
                  <a:lnTo>
                    <a:pt x="1090" y="10306"/>
                  </a:lnTo>
                  <a:lnTo>
                    <a:pt x="986" y="10221"/>
                  </a:lnTo>
                  <a:lnTo>
                    <a:pt x="865" y="10130"/>
                  </a:lnTo>
                  <a:lnTo>
                    <a:pt x="712" y="10026"/>
                  </a:lnTo>
                  <a:lnTo>
                    <a:pt x="542" y="9923"/>
                  </a:lnTo>
                  <a:lnTo>
                    <a:pt x="347" y="9813"/>
                  </a:lnTo>
                  <a:lnTo>
                    <a:pt x="213" y="9728"/>
                  </a:lnTo>
                  <a:lnTo>
                    <a:pt x="116" y="9636"/>
                  </a:lnTo>
                  <a:lnTo>
                    <a:pt x="49" y="9539"/>
                  </a:lnTo>
                  <a:lnTo>
                    <a:pt x="12" y="9435"/>
                  </a:lnTo>
                  <a:lnTo>
                    <a:pt x="0" y="9332"/>
                  </a:lnTo>
                  <a:lnTo>
                    <a:pt x="12" y="9216"/>
                  </a:lnTo>
                  <a:lnTo>
                    <a:pt x="43" y="9100"/>
                  </a:lnTo>
                  <a:lnTo>
                    <a:pt x="97" y="8985"/>
                  </a:lnTo>
                  <a:lnTo>
                    <a:pt x="164" y="8857"/>
                  </a:lnTo>
                  <a:lnTo>
                    <a:pt x="244" y="8735"/>
                  </a:lnTo>
                  <a:lnTo>
                    <a:pt x="341" y="8613"/>
                  </a:lnTo>
                  <a:lnTo>
                    <a:pt x="438" y="8485"/>
                  </a:lnTo>
                  <a:lnTo>
                    <a:pt x="548" y="8363"/>
                  </a:lnTo>
                  <a:lnTo>
                    <a:pt x="658" y="8235"/>
                  </a:lnTo>
                  <a:lnTo>
                    <a:pt x="773" y="8114"/>
                  </a:lnTo>
                  <a:lnTo>
                    <a:pt x="883" y="7998"/>
                  </a:lnTo>
                  <a:lnTo>
                    <a:pt x="986" y="7876"/>
                  </a:lnTo>
                  <a:lnTo>
                    <a:pt x="1084" y="7766"/>
                  </a:lnTo>
                  <a:lnTo>
                    <a:pt x="1218" y="7614"/>
                  </a:lnTo>
                  <a:lnTo>
                    <a:pt x="1346" y="7474"/>
                  </a:lnTo>
                  <a:lnTo>
                    <a:pt x="1480" y="7334"/>
                  </a:lnTo>
                  <a:lnTo>
                    <a:pt x="1601" y="7194"/>
                  </a:lnTo>
                  <a:lnTo>
                    <a:pt x="1729" y="7054"/>
                  </a:lnTo>
                  <a:lnTo>
                    <a:pt x="1845" y="6914"/>
                  </a:lnTo>
                  <a:lnTo>
                    <a:pt x="1961" y="6761"/>
                  </a:lnTo>
                  <a:lnTo>
                    <a:pt x="2064" y="6603"/>
                  </a:lnTo>
                  <a:lnTo>
                    <a:pt x="2162" y="6439"/>
                  </a:lnTo>
                  <a:lnTo>
                    <a:pt x="2253" y="6256"/>
                  </a:lnTo>
                  <a:lnTo>
                    <a:pt x="2332" y="6055"/>
                  </a:lnTo>
                  <a:lnTo>
                    <a:pt x="2405" y="5842"/>
                  </a:lnTo>
                  <a:lnTo>
                    <a:pt x="2460" y="5604"/>
                  </a:lnTo>
                  <a:lnTo>
                    <a:pt x="2503" y="5342"/>
                  </a:lnTo>
                  <a:lnTo>
                    <a:pt x="2533" y="5056"/>
                  </a:lnTo>
                  <a:lnTo>
                    <a:pt x="2551" y="4745"/>
                  </a:lnTo>
                  <a:lnTo>
                    <a:pt x="2564" y="4483"/>
                  </a:lnTo>
                  <a:lnTo>
                    <a:pt x="2594" y="4209"/>
                  </a:lnTo>
                  <a:lnTo>
                    <a:pt x="2643" y="3923"/>
                  </a:lnTo>
                  <a:lnTo>
                    <a:pt x="2710" y="3625"/>
                  </a:lnTo>
                  <a:lnTo>
                    <a:pt x="2801" y="3320"/>
                  </a:lnTo>
                  <a:lnTo>
                    <a:pt x="2911" y="3015"/>
                  </a:lnTo>
                  <a:lnTo>
                    <a:pt x="3038" y="2699"/>
                  </a:lnTo>
                  <a:lnTo>
                    <a:pt x="3197" y="2382"/>
                  </a:lnTo>
                  <a:lnTo>
                    <a:pt x="3373" y="2065"/>
                  </a:lnTo>
                  <a:lnTo>
                    <a:pt x="3574" y="1755"/>
                  </a:lnTo>
                  <a:lnTo>
                    <a:pt x="3800" y="1444"/>
                  </a:lnTo>
                  <a:lnTo>
                    <a:pt x="4055" y="1133"/>
                  </a:lnTo>
                  <a:lnTo>
                    <a:pt x="4335" y="835"/>
                  </a:lnTo>
                  <a:lnTo>
                    <a:pt x="4640" y="549"/>
                  </a:lnTo>
                  <a:lnTo>
                    <a:pt x="4981" y="268"/>
                  </a:lnTo>
                  <a:lnTo>
                    <a:pt x="53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6888463" y="3252106"/>
              <a:ext cx="408119" cy="40811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6358073" y="2767487"/>
              <a:ext cx="370825" cy="36940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5925405" y="2313103"/>
              <a:ext cx="380974" cy="33801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6878313" y="2843729"/>
              <a:ext cx="152485" cy="15224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6497575" y="2365032"/>
              <a:ext cx="173964" cy="17396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7017814" y="2435373"/>
              <a:ext cx="125103" cy="12510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7129935" y="3993969"/>
              <a:ext cx="140918" cy="14233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6346506" y="4407989"/>
              <a:ext cx="326448" cy="3262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6375304" y="3286546"/>
              <a:ext cx="326213" cy="3262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6153895" y="4954193"/>
              <a:ext cx="257287" cy="25610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5929889" y="3402916"/>
              <a:ext cx="316063" cy="31629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5994566" y="5735025"/>
              <a:ext cx="185294" cy="18387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5659619" y="3252084"/>
              <a:ext cx="212675" cy="21125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6898613" y="4487064"/>
              <a:ext cx="195445" cy="19544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5482823" y="1949360"/>
              <a:ext cx="304732" cy="30496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7369992" y="4229645"/>
              <a:ext cx="152248" cy="15248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7477863" y="3655763"/>
              <a:ext cx="172312" cy="17254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7354176" y="4581685"/>
              <a:ext cx="142334" cy="14091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7528141" y="3017693"/>
              <a:ext cx="142098" cy="14233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672955" y="4952778"/>
              <a:ext cx="257287" cy="25752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5964352" y="1821424"/>
              <a:ext cx="356426" cy="35666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5840665" y="4337412"/>
              <a:ext cx="360674" cy="36232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389615" y="3785306"/>
              <a:ext cx="399622" cy="39985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6198507" y="5339653"/>
              <a:ext cx="247374" cy="245721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7982289" y="3791207"/>
              <a:ext cx="109288" cy="109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6190009" y="3241934"/>
              <a:ext cx="97722" cy="9772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601134" y="3457954"/>
            <a:ext cx="2862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</a:t>
            </a:r>
            <a:r>
              <a:rPr lang="en-US" sz="1600" kern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 algn="ctr" defTabSz="1218987"/>
            <a:r>
              <a:rPr lang="es-US" sz="1600" kern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Y</a:t>
            </a:r>
            <a:r>
              <a:rPr lang="en-US" sz="1600" kern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ou can edit this text.</a:t>
            </a:r>
            <a:endParaRPr lang="en-US" sz="1600" kern="0" dirty="0">
              <a:solidFill>
                <a:prstClr val="black">
                  <a:lumMod val="50000"/>
                  <a:lumOff val="50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728398" y="3457954"/>
            <a:ext cx="2862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  <a:p>
            <a:pPr algn="ctr" defTabSz="1218987"/>
            <a:r>
              <a:rPr lang="es-US" sz="1600" kern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Y</a:t>
            </a:r>
            <a:r>
              <a:rPr lang="en-US" sz="1600" kern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ou can edit this text.</a:t>
            </a:r>
            <a:endParaRPr lang="en-US" sz="1600" kern="0" dirty="0">
              <a:solidFill>
                <a:prstClr val="black">
                  <a:lumMod val="50000"/>
                  <a:lumOff val="50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FA58691-5F91-4DE5-A1AA-246C61E6EBAD}"/>
              </a:ext>
            </a:extLst>
          </p:cNvPr>
          <p:cNvSpPr txBox="1"/>
          <p:nvPr/>
        </p:nvSpPr>
        <p:spPr>
          <a:xfrm>
            <a:off x="656837" y="940658"/>
            <a:ext cx="3965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>
                <a:solidFill>
                  <a:prstClr val="black">
                    <a:lumMod val="50000"/>
                    <a:lumOff val="50000"/>
                  </a:prstClr>
                </a:solidFill>
                <a:latin typeface="Calibri"/>
              </a:rPr>
              <a:t>You can edit this subtitle</a:t>
            </a:r>
          </a:p>
        </p:txBody>
      </p:sp>
    </p:spTree>
    <p:extLst>
      <p:ext uri="{BB962C8B-B14F-4D97-AF65-F5344CB8AC3E}">
        <p14:creationId xmlns:p14="http://schemas.microsoft.com/office/powerpoint/2010/main" val="85157139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lumMod val="85000"/>
                    <a:lumOff val="15000"/>
                  </a:schemeClr>
                </a:solidFill>
              </a:rPr>
              <a:t>Head Design for PowerPoint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1938521" y="1726066"/>
            <a:ext cx="2846508" cy="2999078"/>
            <a:chOff x="4097247" y="1809858"/>
            <a:chExt cx="3994330" cy="4208420"/>
          </a:xfrm>
          <a:gradFill>
            <a:gsLst>
              <a:gs pos="0">
                <a:schemeClr val="accent1"/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097247" y="1809858"/>
              <a:ext cx="2053816" cy="4208420"/>
            </a:xfrm>
            <a:custGeom>
              <a:avLst/>
              <a:gdLst>
                <a:gd name="T0" fmla="*/ 7191 w 8701"/>
                <a:gd name="T1" fmla="*/ 2449 h 17829"/>
                <a:gd name="T2" fmla="*/ 8701 w 8701"/>
                <a:gd name="T3" fmla="*/ 5775 h 17829"/>
                <a:gd name="T4" fmla="*/ 7155 w 8701"/>
                <a:gd name="T5" fmla="*/ 7322 h 17829"/>
                <a:gd name="T6" fmla="*/ 8604 w 8701"/>
                <a:gd name="T7" fmla="*/ 10288 h 17829"/>
                <a:gd name="T8" fmla="*/ 8141 w 8701"/>
                <a:gd name="T9" fmla="*/ 12627 h 17829"/>
                <a:gd name="T10" fmla="*/ 7252 w 8701"/>
                <a:gd name="T11" fmla="*/ 15094 h 17829"/>
                <a:gd name="T12" fmla="*/ 7520 w 8701"/>
                <a:gd name="T13" fmla="*/ 16148 h 17829"/>
                <a:gd name="T14" fmla="*/ 7441 w 8701"/>
                <a:gd name="T15" fmla="*/ 17591 h 17829"/>
                <a:gd name="T16" fmla="*/ 7264 w 8701"/>
                <a:gd name="T17" fmla="*/ 17140 h 17829"/>
                <a:gd name="T18" fmla="*/ 7002 w 8701"/>
                <a:gd name="T19" fmla="*/ 16671 h 17829"/>
                <a:gd name="T20" fmla="*/ 6668 w 8701"/>
                <a:gd name="T21" fmla="*/ 16288 h 17829"/>
                <a:gd name="T22" fmla="*/ 6260 w 8701"/>
                <a:gd name="T23" fmla="*/ 16099 h 17829"/>
                <a:gd name="T24" fmla="*/ 5839 w 8701"/>
                <a:gd name="T25" fmla="*/ 16117 h 17829"/>
                <a:gd name="T26" fmla="*/ 5261 w 8701"/>
                <a:gd name="T27" fmla="*/ 16160 h 17829"/>
                <a:gd name="T28" fmla="*/ 4542 w 8701"/>
                <a:gd name="T29" fmla="*/ 16184 h 17829"/>
                <a:gd name="T30" fmla="*/ 3763 w 8701"/>
                <a:gd name="T31" fmla="*/ 16178 h 17829"/>
                <a:gd name="T32" fmla="*/ 2996 w 8701"/>
                <a:gd name="T33" fmla="*/ 16111 h 17829"/>
                <a:gd name="T34" fmla="*/ 2320 w 8701"/>
                <a:gd name="T35" fmla="*/ 15965 h 17829"/>
                <a:gd name="T36" fmla="*/ 1815 w 8701"/>
                <a:gd name="T37" fmla="*/ 15709 h 17829"/>
                <a:gd name="T38" fmla="*/ 1528 w 8701"/>
                <a:gd name="T39" fmla="*/ 15295 h 17829"/>
                <a:gd name="T40" fmla="*/ 1449 w 8701"/>
                <a:gd name="T41" fmla="*/ 14753 h 17829"/>
                <a:gd name="T42" fmla="*/ 1516 w 8701"/>
                <a:gd name="T43" fmla="*/ 14241 h 17829"/>
                <a:gd name="T44" fmla="*/ 1614 w 8701"/>
                <a:gd name="T45" fmla="*/ 13760 h 17829"/>
                <a:gd name="T46" fmla="*/ 1608 w 8701"/>
                <a:gd name="T47" fmla="*/ 13334 h 17829"/>
                <a:gd name="T48" fmla="*/ 1370 w 8701"/>
                <a:gd name="T49" fmla="*/ 12974 h 17829"/>
                <a:gd name="T50" fmla="*/ 1327 w 8701"/>
                <a:gd name="T51" fmla="*/ 12877 h 17829"/>
                <a:gd name="T52" fmla="*/ 1267 w 8701"/>
                <a:gd name="T53" fmla="*/ 12639 h 17829"/>
                <a:gd name="T54" fmla="*/ 1285 w 8701"/>
                <a:gd name="T55" fmla="*/ 12353 h 17829"/>
                <a:gd name="T56" fmla="*/ 1480 w 8701"/>
                <a:gd name="T57" fmla="*/ 12097 h 17829"/>
                <a:gd name="T58" fmla="*/ 1388 w 8701"/>
                <a:gd name="T59" fmla="*/ 12024 h 17829"/>
                <a:gd name="T60" fmla="*/ 1206 w 8701"/>
                <a:gd name="T61" fmla="*/ 11835 h 17829"/>
                <a:gd name="T62" fmla="*/ 1047 w 8701"/>
                <a:gd name="T63" fmla="*/ 11573 h 17829"/>
                <a:gd name="T64" fmla="*/ 1041 w 8701"/>
                <a:gd name="T65" fmla="*/ 11311 h 17829"/>
                <a:gd name="T66" fmla="*/ 1139 w 8701"/>
                <a:gd name="T67" fmla="*/ 11171 h 17829"/>
                <a:gd name="T68" fmla="*/ 1260 w 8701"/>
                <a:gd name="T69" fmla="*/ 11062 h 17829"/>
                <a:gd name="T70" fmla="*/ 1340 w 8701"/>
                <a:gd name="T71" fmla="*/ 10903 h 17829"/>
                <a:gd name="T72" fmla="*/ 1309 w 8701"/>
                <a:gd name="T73" fmla="*/ 10617 h 17829"/>
                <a:gd name="T74" fmla="*/ 1224 w 8701"/>
                <a:gd name="T75" fmla="*/ 10434 h 17829"/>
                <a:gd name="T76" fmla="*/ 986 w 8701"/>
                <a:gd name="T77" fmla="*/ 10221 h 17829"/>
                <a:gd name="T78" fmla="*/ 542 w 8701"/>
                <a:gd name="T79" fmla="*/ 9923 h 17829"/>
                <a:gd name="T80" fmla="*/ 116 w 8701"/>
                <a:gd name="T81" fmla="*/ 9636 h 17829"/>
                <a:gd name="T82" fmla="*/ 0 w 8701"/>
                <a:gd name="T83" fmla="*/ 9332 h 17829"/>
                <a:gd name="T84" fmla="*/ 97 w 8701"/>
                <a:gd name="T85" fmla="*/ 8985 h 17829"/>
                <a:gd name="T86" fmla="*/ 341 w 8701"/>
                <a:gd name="T87" fmla="*/ 8613 h 17829"/>
                <a:gd name="T88" fmla="*/ 658 w 8701"/>
                <a:gd name="T89" fmla="*/ 8235 h 17829"/>
                <a:gd name="T90" fmla="*/ 986 w 8701"/>
                <a:gd name="T91" fmla="*/ 7876 h 17829"/>
                <a:gd name="T92" fmla="*/ 1346 w 8701"/>
                <a:gd name="T93" fmla="*/ 7474 h 17829"/>
                <a:gd name="T94" fmla="*/ 1729 w 8701"/>
                <a:gd name="T95" fmla="*/ 7054 h 17829"/>
                <a:gd name="T96" fmla="*/ 2064 w 8701"/>
                <a:gd name="T97" fmla="*/ 6603 h 17829"/>
                <a:gd name="T98" fmla="*/ 2332 w 8701"/>
                <a:gd name="T99" fmla="*/ 6055 h 17829"/>
                <a:gd name="T100" fmla="*/ 2503 w 8701"/>
                <a:gd name="T101" fmla="*/ 5342 h 17829"/>
                <a:gd name="T102" fmla="*/ 2564 w 8701"/>
                <a:gd name="T103" fmla="*/ 4483 h 17829"/>
                <a:gd name="T104" fmla="*/ 2710 w 8701"/>
                <a:gd name="T105" fmla="*/ 3625 h 17829"/>
                <a:gd name="T106" fmla="*/ 3038 w 8701"/>
                <a:gd name="T107" fmla="*/ 2699 h 17829"/>
                <a:gd name="T108" fmla="*/ 3574 w 8701"/>
                <a:gd name="T109" fmla="*/ 1755 h 17829"/>
                <a:gd name="T110" fmla="*/ 4335 w 8701"/>
                <a:gd name="T111" fmla="*/ 835 h 17829"/>
                <a:gd name="T112" fmla="*/ 5346 w 8701"/>
                <a:gd name="T113" fmla="*/ 0 h 17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701" h="17829">
                  <a:moveTo>
                    <a:pt x="5346" y="0"/>
                  </a:moveTo>
                  <a:lnTo>
                    <a:pt x="5346" y="2449"/>
                  </a:lnTo>
                  <a:lnTo>
                    <a:pt x="7191" y="2449"/>
                  </a:lnTo>
                  <a:lnTo>
                    <a:pt x="7191" y="4094"/>
                  </a:lnTo>
                  <a:lnTo>
                    <a:pt x="8701" y="4094"/>
                  </a:lnTo>
                  <a:lnTo>
                    <a:pt x="8701" y="5775"/>
                  </a:lnTo>
                  <a:lnTo>
                    <a:pt x="6168" y="5775"/>
                  </a:lnTo>
                  <a:lnTo>
                    <a:pt x="6168" y="7322"/>
                  </a:lnTo>
                  <a:lnTo>
                    <a:pt x="7155" y="7322"/>
                  </a:lnTo>
                  <a:lnTo>
                    <a:pt x="7155" y="8509"/>
                  </a:lnTo>
                  <a:lnTo>
                    <a:pt x="8604" y="8509"/>
                  </a:lnTo>
                  <a:lnTo>
                    <a:pt x="8604" y="10288"/>
                  </a:lnTo>
                  <a:lnTo>
                    <a:pt x="6893" y="10288"/>
                  </a:lnTo>
                  <a:lnTo>
                    <a:pt x="6893" y="12627"/>
                  </a:lnTo>
                  <a:lnTo>
                    <a:pt x="8141" y="12627"/>
                  </a:lnTo>
                  <a:lnTo>
                    <a:pt x="8141" y="13480"/>
                  </a:lnTo>
                  <a:lnTo>
                    <a:pt x="7252" y="13480"/>
                  </a:lnTo>
                  <a:lnTo>
                    <a:pt x="7252" y="15094"/>
                  </a:lnTo>
                  <a:lnTo>
                    <a:pt x="8372" y="15094"/>
                  </a:lnTo>
                  <a:lnTo>
                    <a:pt x="8372" y="16148"/>
                  </a:lnTo>
                  <a:lnTo>
                    <a:pt x="7520" y="16148"/>
                  </a:lnTo>
                  <a:lnTo>
                    <a:pt x="7520" y="17829"/>
                  </a:lnTo>
                  <a:lnTo>
                    <a:pt x="7483" y="17719"/>
                  </a:lnTo>
                  <a:lnTo>
                    <a:pt x="7441" y="17591"/>
                  </a:lnTo>
                  <a:lnTo>
                    <a:pt x="7392" y="17451"/>
                  </a:lnTo>
                  <a:lnTo>
                    <a:pt x="7331" y="17299"/>
                  </a:lnTo>
                  <a:lnTo>
                    <a:pt x="7264" y="17140"/>
                  </a:lnTo>
                  <a:lnTo>
                    <a:pt x="7185" y="16982"/>
                  </a:lnTo>
                  <a:lnTo>
                    <a:pt x="7100" y="16824"/>
                  </a:lnTo>
                  <a:lnTo>
                    <a:pt x="7002" y="16671"/>
                  </a:lnTo>
                  <a:lnTo>
                    <a:pt x="6899" y="16531"/>
                  </a:lnTo>
                  <a:lnTo>
                    <a:pt x="6789" y="16403"/>
                  </a:lnTo>
                  <a:lnTo>
                    <a:pt x="6668" y="16288"/>
                  </a:lnTo>
                  <a:lnTo>
                    <a:pt x="6540" y="16196"/>
                  </a:lnTo>
                  <a:lnTo>
                    <a:pt x="6406" y="16135"/>
                  </a:lnTo>
                  <a:lnTo>
                    <a:pt x="6260" y="16099"/>
                  </a:lnTo>
                  <a:lnTo>
                    <a:pt x="6107" y="16093"/>
                  </a:lnTo>
                  <a:lnTo>
                    <a:pt x="5986" y="16105"/>
                  </a:lnTo>
                  <a:lnTo>
                    <a:pt x="5839" y="16117"/>
                  </a:lnTo>
                  <a:lnTo>
                    <a:pt x="5663" y="16129"/>
                  </a:lnTo>
                  <a:lnTo>
                    <a:pt x="5468" y="16148"/>
                  </a:lnTo>
                  <a:lnTo>
                    <a:pt x="5261" y="16160"/>
                  </a:lnTo>
                  <a:lnTo>
                    <a:pt x="5030" y="16172"/>
                  </a:lnTo>
                  <a:lnTo>
                    <a:pt x="4792" y="16178"/>
                  </a:lnTo>
                  <a:lnTo>
                    <a:pt x="4542" y="16184"/>
                  </a:lnTo>
                  <a:lnTo>
                    <a:pt x="4287" y="16190"/>
                  </a:lnTo>
                  <a:lnTo>
                    <a:pt x="4025" y="16184"/>
                  </a:lnTo>
                  <a:lnTo>
                    <a:pt x="3763" y="16178"/>
                  </a:lnTo>
                  <a:lnTo>
                    <a:pt x="3501" y="16160"/>
                  </a:lnTo>
                  <a:lnTo>
                    <a:pt x="3245" y="16141"/>
                  </a:lnTo>
                  <a:lnTo>
                    <a:pt x="2996" y="16111"/>
                  </a:lnTo>
                  <a:lnTo>
                    <a:pt x="2758" y="16068"/>
                  </a:lnTo>
                  <a:lnTo>
                    <a:pt x="2533" y="16020"/>
                  </a:lnTo>
                  <a:lnTo>
                    <a:pt x="2320" y="15965"/>
                  </a:lnTo>
                  <a:lnTo>
                    <a:pt x="2131" y="15892"/>
                  </a:lnTo>
                  <a:lnTo>
                    <a:pt x="1961" y="15806"/>
                  </a:lnTo>
                  <a:lnTo>
                    <a:pt x="1815" y="15709"/>
                  </a:lnTo>
                  <a:lnTo>
                    <a:pt x="1699" y="15599"/>
                  </a:lnTo>
                  <a:lnTo>
                    <a:pt x="1608" y="15478"/>
                  </a:lnTo>
                  <a:lnTo>
                    <a:pt x="1528" y="15295"/>
                  </a:lnTo>
                  <a:lnTo>
                    <a:pt x="1480" y="15112"/>
                  </a:lnTo>
                  <a:lnTo>
                    <a:pt x="1455" y="14929"/>
                  </a:lnTo>
                  <a:lnTo>
                    <a:pt x="1449" y="14753"/>
                  </a:lnTo>
                  <a:lnTo>
                    <a:pt x="1461" y="14576"/>
                  </a:lnTo>
                  <a:lnTo>
                    <a:pt x="1486" y="14406"/>
                  </a:lnTo>
                  <a:lnTo>
                    <a:pt x="1516" y="14241"/>
                  </a:lnTo>
                  <a:lnTo>
                    <a:pt x="1553" y="14077"/>
                  </a:lnTo>
                  <a:lnTo>
                    <a:pt x="1589" y="13912"/>
                  </a:lnTo>
                  <a:lnTo>
                    <a:pt x="1614" y="13760"/>
                  </a:lnTo>
                  <a:lnTo>
                    <a:pt x="1626" y="13614"/>
                  </a:lnTo>
                  <a:lnTo>
                    <a:pt x="1626" y="13474"/>
                  </a:lnTo>
                  <a:lnTo>
                    <a:pt x="1608" y="13334"/>
                  </a:lnTo>
                  <a:lnTo>
                    <a:pt x="1559" y="13206"/>
                  </a:lnTo>
                  <a:lnTo>
                    <a:pt x="1480" y="13090"/>
                  </a:lnTo>
                  <a:lnTo>
                    <a:pt x="1370" y="12974"/>
                  </a:lnTo>
                  <a:lnTo>
                    <a:pt x="1364" y="12962"/>
                  </a:lnTo>
                  <a:lnTo>
                    <a:pt x="1352" y="12932"/>
                  </a:lnTo>
                  <a:lnTo>
                    <a:pt x="1327" y="12877"/>
                  </a:lnTo>
                  <a:lnTo>
                    <a:pt x="1309" y="12810"/>
                  </a:lnTo>
                  <a:lnTo>
                    <a:pt x="1285" y="12731"/>
                  </a:lnTo>
                  <a:lnTo>
                    <a:pt x="1267" y="12639"/>
                  </a:lnTo>
                  <a:lnTo>
                    <a:pt x="1260" y="12548"/>
                  </a:lnTo>
                  <a:lnTo>
                    <a:pt x="1267" y="12450"/>
                  </a:lnTo>
                  <a:lnTo>
                    <a:pt x="1285" y="12353"/>
                  </a:lnTo>
                  <a:lnTo>
                    <a:pt x="1327" y="12255"/>
                  </a:lnTo>
                  <a:lnTo>
                    <a:pt x="1388" y="12170"/>
                  </a:lnTo>
                  <a:lnTo>
                    <a:pt x="1480" y="12097"/>
                  </a:lnTo>
                  <a:lnTo>
                    <a:pt x="1467" y="12085"/>
                  </a:lnTo>
                  <a:lnTo>
                    <a:pt x="1437" y="12061"/>
                  </a:lnTo>
                  <a:lnTo>
                    <a:pt x="1388" y="12024"/>
                  </a:lnTo>
                  <a:lnTo>
                    <a:pt x="1334" y="11969"/>
                  </a:lnTo>
                  <a:lnTo>
                    <a:pt x="1267" y="11908"/>
                  </a:lnTo>
                  <a:lnTo>
                    <a:pt x="1206" y="11835"/>
                  </a:lnTo>
                  <a:lnTo>
                    <a:pt x="1145" y="11756"/>
                  </a:lnTo>
                  <a:lnTo>
                    <a:pt x="1090" y="11665"/>
                  </a:lnTo>
                  <a:lnTo>
                    <a:pt x="1047" y="11573"/>
                  </a:lnTo>
                  <a:lnTo>
                    <a:pt x="1029" y="11482"/>
                  </a:lnTo>
                  <a:lnTo>
                    <a:pt x="1029" y="11384"/>
                  </a:lnTo>
                  <a:lnTo>
                    <a:pt x="1041" y="11311"/>
                  </a:lnTo>
                  <a:lnTo>
                    <a:pt x="1072" y="11257"/>
                  </a:lnTo>
                  <a:lnTo>
                    <a:pt x="1102" y="11208"/>
                  </a:lnTo>
                  <a:lnTo>
                    <a:pt x="1139" y="11171"/>
                  </a:lnTo>
                  <a:lnTo>
                    <a:pt x="1181" y="11135"/>
                  </a:lnTo>
                  <a:lnTo>
                    <a:pt x="1224" y="11098"/>
                  </a:lnTo>
                  <a:lnTo>
                    <a:pt x="1260" y="11062"/>
                  </a:lnTo>
                  <a:lnTo>
                    <a:pt x="1297" y="11019"/>
                  </a:lnTo>
                  <a:lnTo>
                    <a:pt x="1321" y="10964"/>
                  </a:lnTo>
                  <a:lnTo>
                    <a:pt x="1340" y="10903"/>
                  </a:lnTo>
                  <a:lnTo>
                    <a:pt x="1346" y="10824"/>
                  </a:lnTo>
                  <a:lnTo>
                    <a:pt x="1340" y="10733"/>
                  </a:lnTo>
                  <a:lnTo>
                    <a:pt x="1309" y="10617"/>
                  </a:lnTo>
                  <a:lnTo>
                    <a:pt x="1267" y="10477"/>
                  </a:lnTo>
                  <a:lnTo>
                    <a:pt x="1254" y="10465"/>
                  </a:lnTo>
                  <a:lnTo>
                    <a:pt x="1224" y="10434"/>
                  </a:lnTo>
                  <a:lnTo>
                    <a:pt x="1163" y="10379"/>
                  </a:lnTo>
                  <a:lnTo>
                    <a:pt x="1090" y="10306"/>
                  </a:lnTo>
                  <a:lnTo>
                    <a:pt x="986" y="10221"/>
                  </a:lnTo>
                  <a:lnTo>
                    <a:pt x="865" y="10130"/>
                  </a:lnTo>
                  <a:lnTo>
                    <a:pt x="712" y="10026"/>
                  </a:lnTo>
                  <a:lnTo>
                    <a:pt x="542" y="9923"/>
                  </a:lnTo>
                  <a:lnTo>
                    <a:pt x="347" y="9813"/>
                  </a:lnTo>
                  <a:lnTo>
                    <a:pt x="213" y="9728"/>
                  </a:lnTo>
                  <a:lnTo>
                    <a:pt x="116" y="9636"/>
                  </a:lnTo>
                  <a:lnTo>
                    <a:pt x="49" y="9539"/>
                  </a:lnTo>
                  <a:lnTo>
                    <a:pt x="12" y="9435"/>
                  </a:lnTo>
                  <a:lnTo>
                    <a:pt x="0" y="9332"/>
                  </a:lnTo>
                  <a:lnTo>
                    <a:pt x="12" y="9216"/>
                  </a:lnTo>
                  <a:lnTo>
                    <a:pt x="43" y="9100"/>
                  </a:lnTo>
                  <a:lnTo>
                    <a:pt x="97" y="8985"/>
                  </a:lnTo>
                  <a:lnTo>
                    <a:pt x="164" y="8857"/>
                  </a:lnTo>
                  <a:lnTo>
                    <a:pt x="244" y="8735"/>
                  </a:lnTo>
                  <a:lnTo>
                    <a:pt x="341" y="8613"/>
                  </a:lnTo>
                  <a:lnTo>
                    <a:pt x="438" y="8485"/>
                  </a:lnTo>
                  <a:lnTo>
                    <a:pt x="548" y="8363"/>
                  </a:lnTo>
                  <a:lnTo>
                    <a:pt x="658" y="8235"/>
                  </a:lnTo>
                  <a:lnTo>
                    <a:pt x="773" y="8114"/>
                  </a:lnTo>
                  <a:lnTo>
                    <a:pt x="883" y="7998"/>
                  </a:lnTo>
                  <a:lnTo>
                    <a:pt x="986" y="7876"/>
                  </a:lnTo>
                  <a:lnTo>
                    <a:pt x="1084" y="7766"/>
                  </a:lnTo>
                  <a:lnTo>
                    <a:pt x="1218" y="7614"/>
                  </a:lnTo>
                  <a:lnTo>
                    <a:pt x="1346" y="7474"/>
                  </a:lnTo>
                  <a:lnTo>
                    <a:pt x="1480" y="7334"/>
                  </a:lnTo>
                  <a:lnTo>
                    <a:pt x="1601" y="7194"/>
                  </a:lnTo>
                  <a:lnTo>
                    <a:pt x="1729" y="7054"/>
                  </a:lnTo>
                  <a:lnTo>
                    <a:pt x="1845" y="6914"/>
                  </a:lnTo>
                  <a:lnTo>
                    <a:pt x="1961" y="6761"/>
                  </a:lnTo>
                  <a:lnTo>
                    <a:pt x="2064" y="6603"/>
                  </a:lnTo>
                  <a:lnTo>
                    <a:pt x="2162" y="6439"/>
                  </a:lnTo>
                  <a:lnTo>
                    <a:pt x="2253" y="6256"/>
                  </a:lnTo>
                  <a:lnTo>
                    <a:pt x="2332" y="6055"/>
                  </a:lnTo>
                  <a:lnTo>
                    <a:pt x="2405" y="5842"/>
                  </a:lnTo>
                  <a:lnTo>
                    <a:pt x="2460" y="5604"/>
                  </a:lnTo>
                  <a:lnTo>
                    <a:pt x="2503" y="5342"/>
                  </a:lnTo>
                  <a:lnTo>
                    <a:pt x="2533" y="5056"/>
                  </a:lnTo>
                  <a:lnTo>
                    <a:pt x="2551" y="4745"/>
                  </a:lnTo>
                  <a:lnTo>
                    <a:pt x="2564" y="4483"/>
                  </a:lnTo>
                  <a:lnTo>
                    <a:pt x="2594" y="4209"/>
                  </a:lnTo>
                  <a:lnTo>
                    <a:pt x="2643" y="3923"/>
                  </a:lnTo>
                  <a:lnTo>
                    <a:pt x="2710" y="3625"/>
                  </a:lnTo>
                  <a:lnTo>
                    <a:pt x="2801" y="3320"/>
                  </a:lnTo>
                  <a:lnTo>
                    <a:pt x="2911" y="3015"/>
                  </a:lnTo>
                  <a:lnTo>
                    <a:pt x="3038" y="2699"/>
                  </a:lnTo>
                  <a:lnTo>
                    <a:pt x="3197" y="2382"/>
                  </a:lnTo>
                  <a:lnTo>
                    <a:pt x="3373" y="2065"/>
                  </a:lnTo>
                  <a:lnTo>
                    <a:pt x="3574" y="1755"/>
                  </a:lnTo>
                  <a:lnTo>
                    <a:pt x="3800" y="1444"/>
                  </a:lnTo>
                  <a:lnTo>
                    <a:pt x="4055" y="1133"/>
                  </a:lnTo>
                  <a:lnTo>
                    <a:pt x="4335" y="835"/>
                  </a:lnTo>
                  <a:lnTo>
                    <a:pt x="4640" y="549"/>
                  </a:lnTo>
                  <a:lnTo>
                    <a:pt x="4981" y="268"/>
                  </a:lnTo>
                  <a:lnTo>
                    <a:pt x="53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6888463" y="3252106"/>
              <a:ext cx="408119" cy="40811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6358073" y="2767487"/>
              <a:ext cx="370825" cy="36940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5925405" y="2313103"/>
              <a:ext cx="380974" cy="33801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6878313" y="2843729"/>
              <a:ext cx="152485" cy="15224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6497575" y="2365032"/>
              <a:ext cx="173964" cy="17396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7017814" y="2435373"/>
              <a:ext cx="125103" cy="12510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7129935" y="3993969"/>
              <a:ext cx="140918" cy="14233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6346506" y="4407989"/>
              <a:ext cx="326448" cy="3262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6375304" y="3286546"/>
              <a:ext cx="326213" cy="3262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6153895" y="4954193"/>
              <a:ext cx="257287" cy="25610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5929889" y="3402916"/>
              <a:ext cx="316063" cy="31629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5994566" y="5735025"/>
              <a:ext cx="185294" cy="18387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5659619" y="3252084"/>
              <a:ext cx="212675" cy="21125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6898613" y="4487064"/>
              <a:ext cx="195445" cy="19544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5482823" y="1949360"/>
              <a:ext cx="304732" cy="30496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7369992" y="4229645"/>
              <a:ext cx="152248" cy="15248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7477863" y="3655763"/>
              <a:ext cx="172312" cy="17254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7354176" y="4581685"/>
              <a:ext cx="142334" cy="14091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7528141" y="3017693"/>
              <a:ext cx="142098" cy="14233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6672955" y="4952778"/>
              <a:ext cx="257287" cy="25752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5964352" y="1821424"/>
              <a:ext cx="356426" cy="35666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5840665" y="4337412"/>
              <a:ext cx="360674" cy="36232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389615" y="3785306"/>
              <a:ext cx="399622" cy="39985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6198507" y="5339653"/>
              <a:ext cx="247374" cy="245721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7982289" y="3791207"/>
              <a:ext cx="109288" cy="109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6190009" y="3241934"/>
              <a:ext cx="97722" cy="9772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 flipH="1">
            <a:off x="7406971" y="1726066"/>
            <a:ext cx="2846508" cy="2999078"/>
            <a:chOff x="4097247" y="1809858"/>
            <a:chExt cx="3994330" cy="4208420"/>
          </a:xfrm>
          <a:gradFill>
            <a:gsLst>
              <a:gs pos="0">
                <a:schemeClr val="accent5">
                  <a:lumMod val="7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4097247" y="1809858"/>
              <a:ext cx="2053816" cy="4208420"/>
            </a:xfrm>
            <a:custGeom>
              <a:avLst/>
              <a:gdLst>
                <a:gd name="T0" fmla="*/ 7191 w 8701"/>
                <a:gd name="T1" fmla="*/ 2449 h 17829"/>
                <a:gd name="T2" fmla="*/ 8701 w 8701"/>
                <a:gd name="T3" fmla="*/ 5775 h 17829"/>
                <a:gd name="T4" fmla="*/ 7155 w 8701"/>
                <a:gd name="T5" fmla="*/ 7322 h 17829"/>
                <a:gd name="T6" fmla="*/ 8604 w 8701"/>
                <a:gd name="T7" fmla="*/ 10288 h 17829"/>
                <a:gd name="T8" fmla="*/ 8141 w 8701"/>
                <a:gd name="T9" fmla="*/ 12627 h 17829"/>
                <a:gd name="T10" fmla="*/ 7252 w 8701"/>
                <a:gd name="T11" fmla="*/ 15094 h 17829"/>
                <a:gd name="T12" fmla="*/ 7520 w 8701"/>
                <a:gd name="T13" fmla="*/ 16148 h 17829"/>
                <a:gd name="T14" fmla="*/ 7441 w 8701"/>
                <a:gd name="T15" fmla="*/ 17591 h 17829"/>
                <a:gd name="T16" fmla="*/ 7264 w 8701"/>
                <a:gd name="T17" fmla="*/ 17140 h 17829"/>
                <a:gd name="T18" fmla="*/ 7002 w 8701"/>
                <a:gd name="T19" fmla="*/ 16671 h 17829"/>
                <a:gd name="T20" fmla="*/ 6668 w 8701"/>
                <a:gd name="T21" fmla="*/ 16288 h 17829"/>
                <a:gd name="T22" fmla="*/ 6260 w 8701"/>
                <a:gd name="T23" fmla="*/ 16099 h 17829"/>
                <a:gd name="T24" fmla="*/ 5839 w 8701"/>
                <a:gd name="T25" fmla="*/ 16117 h 17829"/>
                <a:gd name="T26" fmla="*/ 5261 w 8701"/>
                <a:gd name="T27" fmla="*/ 16160 h 17829"/>
                <a:gd name="T28" fmla="*/ 4542 w 8701"/>
                <a:gd name="T29" fmla="*/ 16184 h 17829"/>
                <a:gd name="T30" fmla="*/ 3763 w 8701"/>
                <a:gd name="T31" fmla="*/ 16178 h 17829"/>
                <a:gd name="T32" fmla="*/ 2996 w 8701"/>
                <a:gd name="T33" fmla="*/ 16111 h 17829"/>
                <a:gd name="T34" fmla="*/ 2320 w 8701"/>
                <a:gd name="T35" fmla="*/ 15965 h 17829"/>
                <a:gd name="T36" fmla="*/ 1815 w 8701"/>
                <a:gd name="T37" fmla="*/ 15709 h 17829"/>
                <a:gd name="T38" fmla="*/ 1528 w 8701"/>
                <a:gd name="T39" fmla="*/ 15295 h 17829"/>
                <a:gd name="T40" fmla="*/ 1449 w 8701"/>
                <a:gd name="T41" fmla="*/ 14753 h 17829"/>
                <a:gd name="T42" fmla="*/ 1516 w 8701"/>
                <a:gd name="T43" fmla="*/ 14241 h 17829"/>
                <a:gd name="T44" fmla="*/ 1614 w 8701"/>
                <a:gd name="T45" fmla="*/ 13760 h 17829"/>
                <a:gd name="T46" fmla="*/ 1608 w 8701"/>
                <a:gd name="T47" fmla="*/ 13334 h 17829"/>
                <a:gd name="T48" fmla="*/ 1370 w 8701"/>
                <a:gd name="T49" fmla="*/ 12974 h 17829"/>
                <a:gd name="T50" fmla="*/ 1327 w 8701"/>
                <a:gd name="T51" fmla="*/ 12877 h 17829"/>
                <a:gd name="T52" fmla="*/ 1267 w 8701"/>
                <a:gd name="T53" fmla="*/ 12639 h 17829"/>
                <a:gd name="T54" fmla="*/ 1285 w 8701"/>
                <a:gd name="T55" fmla="*/ 12353 h 17829"/>
                <a:gd name="T56" fmla="*/ 1480 w 8701"/>
                <a:gd name="T57" fmla="*/ 12097 h 17829"/>
                <a:gd name="T58" fmla="*/ 1388 w 8701"/>
                <a:gd name="T59" fmla="*/ 12024 h 17829"/>
                <a:gd name="T60" fmla="*/ 1206 w 8701"/>
                <a:gd name="T61" fmla="*/ 11835 h 17829"/>
                <a:gd name="T62" fmla="*/ 1047 w 8701"/>
                <a:gd name="T63" fmla="*/ 11573 h 17829"/>
                <a:gd name="T64" fmla="*/ 1041 w 8701"/>
                <a:gd name="T65" fmla="*/ 11311 h 17829"/>
                <a:gd name="T66" fmla="*/ 1139 w 8701"/>
                <a:gd name="T67" fmla="*/ 11171 h 17829"/>
                <a:gd name="T68" fmla="*/ 1260 w 8701"/>
                <a:gd name="T69" fmla="*/ 11062 h 17829"/>
                <a:gd name="T70" fmla="*/ 1340 w 8701"/>
                <a:gd name="T71" fmla="*/ 10903 h 17829"/>
                <a:gd name="T72" fmla="*/ 1309 w 8701"/>
                <a:gd name="T73" fmla="*/ 10617 h 17829"/>
                <a:gd name="T74" fmla="*/ 1224 w 8701"/>
                <a:gd name="T75" fmla="*/ 10434 h 17829"/>
                <a:gd name="T76" fmla="*/ 986 w 8701"/>
                <a:gd name="T77" fmla="*/ 10221 h 17829"/>
                <a:gd name="T78" fmla="*/ 542 w 8701"/>
                <a:gd name="T79" fmla="*/ 9923 h 17829"/>
                <a:gd name="T80" fmla="*/ 116 w 8701"/>
                <a:gd name="T81" fmla="*/ 9636 h 17829"/>
                <a:gd name="T82" fmla="*/ 0 w 8701"/>
                <a:gd name="T83" fmla="*/ 9332 h 17829"/>
                <a:gd name="T84" fmla="*/ 97 w 8701"/>
                <a:gd name="T85" fmla="*/ 8985 h 17829"/>
                <a:gd name="T86" fmla="*/ 341 w 8701"/>
                <a:gd name="T87" fmla="*/ 8613 h 17829"/>
                <a:gd name="T88" fmla="*/ 658 w 8701"/>
                <a:gd name="T89" fmla="*/ 8235 h 17829"/>
                <a:gd name="T90" fmla="*/ 986 w 8701"/>
                <a:gd name="T91" fmla="*/ 7876 h 17829"/>
                <a:gd name="T92" fmla="*/ 1346 w 8701"/>
                <a:gd name="T93" fmla="*/ 7474 h 17829"/>
                <a:gd name="T94" fmla="*/ 1729 w 8701"/>
                <a:gd name="T95" fmla="*/ 7054 h 17829"/>
                <a:gd name="T96" fmla="*/ 2064 w 8701"/>
                <a:gd name="T97" fmla="*/ 6603 h 17829"/>
                <a:gd name="T98" fmla="*/ 2332 w 8701"/>
                <a:gd name="T99" fmla="*/ 6055 h 17829"/>
                <a:gd name="T100" fmla="*/ 2503 w 8701"/>
                <a:gd name="T101" fmla="*/ 5342 h 17829"/>
                <a:gd name="T102" fmla="*/ 2564 w 8701"/>
                <a:gd name="T103" fmla="*/ 4483 h 17829"/>
                <a:gd name="T104" fmla="*/ 2710 w 8701"/>
                <a:gd name="T105" fmla="*/ 3625 h 17829"/>
                <a:gd name="T106" fmla="*/ 3038 w 8701"/>
                <a:gd name="T107" fmla="*/ 2699 h 17829"/>
                <a:gd name="T108" fmla="*/ 3574 w 8701"/>
                <a:gd name="T109" fmla="*/ 1755 h 17829"/>
                <a:gd name="T110" fmla="*/ 4335 w 8701"/>
                <a:gd name="T111" fmla="*/ 835 h 17829"/>
                <a:gd name="T112" fmla="*/ 5346 w 8701"/>
                <a:gd name="T113" fmla="*/ 0 h 17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701" h="17829">
                  <a:moveTo>
                    <a:pt x="5346" y="0"/>
                  </a:moveTo>
                  <a:lnTo>
                    <a:pt x="5346" y="2449"/>
                  </a:lnTo>
                  <a:lnTo>
                    <a:pt x="7191" y="2449"/>
                  </a:lnTo>
                  <a:lnTo>
                    <a:pt x="7191" y="4094"/>
                  </a:lnTo>
                  <a:lnTo>
                    <a:pt x="8701" y="4094"/>
                  </a:lnTo>
                  <a:lnTo>
                    <a:pt x="8701" y="5775"/>
                  </a:lnTo>
                  <a:lnTo>
                    <a:pt x="6168" y="5775"/>
                  </a:lnTo>
                  <a:lnTo>
                    <a:pt x="6168" y="7322"/>
                  </a:lnTo>
                  <a:lnTo>
                    <a:pt x="7155" y="7322"/>
                  </a:lnTo>
                  <a:lnTo>
                    <a:pt x="7155" y="8509"/>
                  </a:lnTo>
                  <a:lnTo>
                    <a:pt x="8604" y="8509"/>
                  </a:lnTo>
                  <a:lnTo>
                    <a:pt x="8604" y="10288"/>
                  </a:lnTo>
                  <a:lnTo>
                    <a:pt x="6893" y="10288"/>
                  </a:lnTo>
                  <a:lnTo>
                    <a:pt x="6893" y="12627"/>
                  </a:lnTo>
                  <a:lnTo>
                    <a:pt x="8141" y="12627"/>
                  </a:lnTo>
                  <a:lnTo>
                    <a:pt x="8141" y="13480"/>
                  </a:lnTo>
                  <a:lnTo>
                    <a:pt x="7252" y="13480"/>
                  </a:lnTo>
                  <a:lnTo>
                    <a:pt x="7252" y="15094"/>
                  </a:lnTo>
                  <a:lnTo>
                    <a:pt x="8372" y="15094"/>
                  </a:lnTo>
                  <a:lnTo>
                    <a:pt x="8372" y="16148"/>
                  </a:lnTo>
                  <a:lnTo>
                    <a:pt x="7520" y="16148"/>
                  </a:lnTo>
                  <a:lnTo>
                    <a:pt x="7520" y="17829"/>
                  </a:lnTo>
                  <a:lnTo>
                    <a:pt x="7483" y="17719"/>
                  </a:lnTo>
                  <a:lnTo>
                    <a:pt x="7441" y="17591"/>
                  </a:lnTo>
                  <a:lnTo>
                    <a:pt x="7392" y="17451"/>
                  </a:lnTo>
                  <a:lnTo>
                    <a:pt x="7331" y="17299"/>
                  </a:lnTo>
                  <a:lnTo>
                    <a:pt x="7264" y="17140"/>
                  </a:lnTo>
                  <a:lnTo>
                    <a:pt x="7185" y="16982"/>
                  </a:lnTo>
                  <a:lnTo>
                    <a:pt x="7100" y="16824"/>
                  </a:lnTo>
                  <a:lnTo>
                    <a:pt x="7002" y="16671"/>
                  </a:lnTo>
                  <a:lnTo>
                    <a:pt x="6899" y="16531"/>
                  </a:lnTo>
                  <a:lnTo>
                    <a:pt x="6789" y="16403"/>
                  </a:lnTo>
                  <a:lnTo>
                    <a:pt x="6668" y="16288"/>
                  </a:lnTo>
                  <a:lnTo>
                    <a:pt x="6540" y="16196"/>
                  </a:lnTo>
                  <a:lnTo>
                    <a:pt x="6406" y="16135"/>
                  </a:lnTo>
                  <a:lnTo>
                    <a:pt x="6260" y="16099"/>
                  </a:lnTo>
                  <a:lnTo>
                    <a:pt x="6107" y="16093"/>
                  </a:lnTo>
                  <a:lnTo>
                    <a:pt x="5986" y="16105"/>
                  </a:lnTo>
                  <a:lnTo>
                    <a:pt x="5839" y="16117"/>
                  </a:lnTo>
                  <a:lnTo>
                    <a:pt x="5663" y="16129"/>
                  </a:lnTo>
                  <a:lnTo>
                    <a:pt x="5468" y="16148"/>
                  </a:lnTo>
                  <a:lnTo>
                    <a:pt x="5261" y="16160"/>
                  </a:lnTo>
                  <a:lnTo>
                    <a:pt x="5030" y="16172"/>
                  </a:lnTo>
                  <a:lnTo>
                    <a:pt x="4792" y="16178"/>
                  </a:lnTo>
                  <a:lnTo>
                    <a:pt x="4542" y="16184"/>
                  </a:lnTo>
                  <a:lnTo>
                    <a:pt x="4287" y="16190"/>
                  </a:lnTo>
                  <a:lnTo>
                    <a:pt x="4025" y="16184"/>
                  </a:lnTo>
                  <a:lnTo>
                    <a:pt x="3763" y="16178"/>
                  </a:lnTo>
                  <a:lnTo>
                    <a:pt x="3501" y="16160"/>
                  </a:lnTo>
                  <a:lnTo>
                    <a:pt x="3245" y="16141"/>
                  </a:lnTo>
                  <a:lnTo>
                    <a:pt x="2996" y="16111"/>
                  </a:lnTo>
                  <a:lnTo>
                    <a:pt x="2758" y="16068"/>
                  </a:lnTo>
                  <a:lnTo>
                    <a:pt x="2533" y="16020"/>
                  </a:lnTo>
                  <a:lnTo>
                    <a:pt x="2320" y="15965"/>
                  </a:lnTo>
                  <a:lnTo>
                    <a:pt x="2131" y="15892"/>
                  </a:lnTo>
                  <a:lnTo>
                    <a:pt x="1961" y="15806"/>
                  </a:lnTo>
                  <a:lnTo>
                    <a:pt x="1815" y="15709"/>
                  </a:lnTo>
                  <a:lnTo>
                    <a:pt x="1699" y="15599"/>
                  </a:lnTo>
                  <a:lnTo>
                    <a:pt x="1608" y="15478"/>
                  </a:lnTo>
                  <a:lnTo>
                    <a:pt x="1528" y="15295"/>
                  </a:lnTo>
                  <a:lnTo>
                    <a:pt x="1480" y="15112"/>
                  </a:lnTo>
                  <a:lnTo>
                    <a:pt x="1455" y="14929"/>
                  </a:lnTo>
                  <a:lnTo>
                    <a:pt x="1449" y="14753"/>
                  </a:lnTo>
                  <a:lnTo>
                    <a:pt x="1461" y="14576"/>
                  </a:lnTo>
                  <a:lnTo>
                    <a:pt x="1486" y="14406"/>
                  </a:lnTo>
                  <a:lnTo>
                    <a:pt x="1516" y="14241"/>
                  </a:lnTo>
                  <a:lnTo>
                    <a:pt x="1553" y="14077"/>
                  </a:lnTo>
                  <a:lnTo>
                    <a:pt x="1589" y="13912"/>
                  </a:lnTo>
                  <a:lnTo>
                    <a:pt x="1614" y="13760"/>
                  </a:lnTo>
                  <a:lnTo>
                    <a:pt x="1626" y="13614"/>
                  </a:lnTo>
                  <a:lnTo>
                    <a:pt x="1626" y="13474"/>
                  </a:lnTo>
                  <a:lnTo>
                    <a:pt x="1608" y="13334"/>
                  </a:lnTo>
                  <a:lnTo>
                    <a:pt x="1559" y="13206"/>
                  </a:lnTo>
                  <a:lnTo>
                    <a:pt x="1480" y="13090"/>
                  </a:lnTo>
                  <a:lnTo>
                    <a:pt x="1370" y="12974"/>
                  </a:lnTo>
                  <a:lnTo>
                    <a:pt x="1364" y="12962"/>
                  </a:lnTo>
                  <a:lnTo>
                    <a:pt x="1352" y="12932"/>
                  </a:lnTo>
                  <a:lnTo>
                    <a:pt x="1327" y="12877"/>
                  </a:lnTo>
                  <a:lnTo>
                    <a:pt x="1309" y="12810"/>
                  </a:lnTo>
                  <a:lnTo>
                    <a:pt x="1285" y="12731"/>
                  </a:lnTo>
                  <a:lnTo>
                    <a:pt x="1267" y="12639"/>
                  </a:lnTo>
                  <a:lnTo>
                    <a:pt x="1260" y="12548"/>
                  </a:lnTo>
                  <a:lnTo>
                    <a:pt x="1267" y="12450"/>
                  </a:lnTo>
                  <a:lnTo>
                    <a:pt x="1285" y="12353"/>
                  </a:lnTo>
                  <a:lnTo>
                    <a:pt x="1327" y="12255"/>
                  </a:lnTo>
                  <a:lnTo>
                    <a:pt x="1388" y="12170"/>
                  </a:lnTo>
                  <a:lnTo>
                    <a:pt x="1480" y="12097"/>
                  </a:lnTo>
                  <a:lnTo>
                    <a:pt x="1467" y="12085"/>
                  </a:lnTo>
                  <a:lnTo>
                    <a:pt x="1437" y="12061"/>
                  </a:lnTo>
                  <a:lnTo>
                    <a:pt x="1388" y="12024"/>
                  </a:lnTo>
                  <a:lnTo>
                    <a:pt x="1334" y="11969"/>
                  </a:lnTo>
                  <a:lnTo>
                    <a:pt x="1267" y="11908"/>
                  </a:lnTo>
                  <a:lnTo>
                    <a:pt x="1206" y="11835"/>
                  </a:lnTo>
                  <a:lnTo>
                    <a:pt x="1145" y="11756"/>
                  </a:lnTo>
                  <a:lnTo>
                    <a:pt x="1090" y="11665"/>
                  </a:lnTo>
                  <a:lnTo>
                    <a:pt x="1047" y="11573"/>
                  </a:lnTo>
                  <a:lnTo>
                    <a:pt x="1029" y="11482"/>
                  </a:lnTo>
                  <a:lnTo>
                    <a:pt x="1029" y="11384"/>
                  </a:lnTo>
                  <a:lnTo>
                    <a:pt x="1041" y="11311"/>
                  </a:lnTo>
                  <a:lnTo>
                    <a:pt x="1072" y="11257"/>
                  </a:lnTo>
                  <a:lnTo>
                    <a:pt x="1102" y="11208"/>
                  </a:lnTo>
                  <a:lnTo>
                    <a:pt x="1139" y="11171"/>
                  </a:lnTo>
                  <a:lnTo>
                    <a:pt x="1181" y="11135"/>
                  </a:lnTo>
                  <a:lnTo>
                    <a:pt x="1224" y="11098"/>
                  </a:lnTo>
                  <a:lnTo>
                    <a:pt x="1260" y="11062"/>
                  </a:lnTo>
                  <a:lnTo>
                    <a:pt x="1297" y="11019"/>
                  </a:lnTo>
                  <a:lnTo>
                    <a:pt x="1321" y="10964"/>
                  </a:lnTo>
                  <a:lnTo>
                    <a:pt x="1340" y="10903"/>
                  </a:lnTo>
                  <a:lnTo>
                    <a:pt x="1346" y="10824"/>
                  </a:lnTo>
                  <a:lnTo>
                    <a:pt x="1340" y="10733"/>
                  </a:lnTo>
                  <a:lnTo>
                    <a:pt x="1309" y="10617"/>
                  </a:lnTo>
                  <a:lnTo>
                    <a:pt x="1267" y="10477"/>
                  </a:lnTo>
                  <a:lnTo>
                    <a:pt x="1254" y="10465"/>
                  </a:lnTo>
                  <a:lnTo>
                    <a:pt x="1224" y="10434"/>
                  </a:lnTo>
                  <a:lnTo>
                    <a:pt x="1163" y="10379"/>
                  </a:lnTo>
                  <a:lnTo>
                    <a:pt x="1090" y="10306"/>
                  </a:lnTo>
                  <a:lnTo>
                    <a:pt x="986" y="10221"/>
                  </a:lnTo>
                  <a:lnTo>
                    <a:pt x="865" y="10130"/>
                  </a:lnTo>
                  <a:lnTo>
                    <a:pt x="712" y="10026"/>
                  </a:lnTo>
                  <a:lnTo>
                    <a:pt x="542" y="9923"/>
                  </a:lnTo>
                  <a:lnTo>
                    <a:pt x="347" y="9813"/>
                  </a:lnTo>
                  <a:lnTo>
                    <a:pt x="213" y="9728"/>
                  </a:lnTo>
                  <a:lnTo>
                    <a:pt x="116" y="9636"/>
                  </a:lnTo>
                  <a:lnTo>
                    <a:pt x="49" y="9539"/>
                  </a:lnTo>
                  <a:lnTo>
                    <a:pt x="12" y="9435"/>
                  </a:lnTo>
                  <a:lnTo>
                    <a:pt x="0" y="9332"/>
                  </a:lnTo>
                  <a:lnTo>
                    <a:pt x="12" y="9216"/>
                  </a:lnTo>
                  <a:lnTo>
                    <a:pt x="43" y="9100"/>
                  </a:lnTo>
                  <a:lnTo>
                    <a:pt x="97" y="8985"/>
                  </a:lnTo>
                  <a:lnTo>
                    <a:pt x="164" y="8857"/>
                  </a:lnTo>
                  <a:lnTo>
                    <a:pt x="244" y="8735"/>
                  </a:lnTo>
                  <a:lnTo>
                    <a:pt x="341" y="8613"/>
                  </a:lnTo>
                  <a:lnTo>
                    <a:pt x="438" y="8485"/>
                  </a:lnTo>
                  <a:lnTo>
                    <a:pt x="548" y="8363"/>
                  </a:lnTo>
                  <a:lnTo>
                    <a:pt x="658" y="8235"/>
                  </a:lnTo>
                  <a:lnTo>
                    <a:pt x="773" y="8114"/>
                  </a:lnTo>
                  <a:lnTo>
                    <a:pt x="883" y="7998"/>
                  </a:lnTo>
                  <a:lnTo>
                    <a:pt x="986" y="7876"/>
                  </a:lnTo>
                  <a:lnTo>
                    <a:pt x="1084" y="7766"/>
                  </a:lnTo>
                  <a:lnTo>
                    <a:pt x="1218" y="7614"/>
                  </a:lnTo>
                  <a:lnTo>
                    <a:pt x="1346" y="7474"/>
                  </a:lnTo>
                  <a:lnTo>
                    <a:pt x="1480" y="7334"/>
                  </a:lnTo>
                  <a:lnTo>
                    <a:pt x="1601" y="7194"/>
                  </a:lnTo>
                  <a:lnTo>
                    <a:pt x="1729" y="7054"/>
                  </a:lnTo>
                  <a:lnTo>
                    <a:pt x="1845" y="6914"/>
                  </a:lnTo>
                  <a:lnTo>
                    <a:pt x="1961" y="6761"/>
                  </a:lnTo>
                  <a:lnTo>
                    <a:pt x="2064" y="6603"/>
                  </a:lnTo>
                  <a:lnTo>
                    <a:pt x="2162" y="6439"/>
                  </a:lnTo>
                  <a:lnTo>
                    <a:pt x="2253" y="6256"/>
                  </a:lnTo>
                  <a:lnTo>
                    <a:pt x="2332" y="6055"/>
                  </a:lnTo>
                  <a:lnTo>
                    <a:pt x="2405" y="5842"/>
                  </a:lnTo>
                  <a:lnTo>
                    <a:pt x="2460" y="5604"/>
                  </a:lnTo>
                  <a:lnTo>
                    <a:pt x="2503" y="5342"/>
                  </a:lnTo>
                  <a:lnTo>
                    <a:pt x="2533" y="5056"/>
                  </a:lnTo>
                  <a:lnTo>
                    <a:pt x="2551" y="4745"/>
                  </a:lnTo>
                  <a:lnTo>
                    <a:pt x="2564" y="4483"/>
                  </a:lnTo>
                  <a:lnTo>
                    <a:pt x="2594" y="4209"/>
                  </a:lnTo>
                  <a:lnTo>
                    <a:pt x="2643" y="3923"/>
                  </a:lnTo>
                  <a:lnTo>
                    <a:pt x="2710" y="3625"/>
                  </a:lnTo>
                  <a:lnTo>
                    <a:pt x="2801" y="3320"/>
                  </a:lnTo>
                  <a:lnTo>
                    <a:pt x="2911" y="3015"/>
                  </a:lnTo>
                  <a:lnTo>
                    <a:pt x="3038" y="2699"/>
                  </a:lnTo>
                  <a:lnTo>
                    <a:pt x="3197" y="2382"/>
                  </a:lnTo>
                  <a:lnTo>
                    <a:pt x="3373" y="2065"/>
                  </a:lnTo>
                  <a:lnTo>
                    <a:pt x="3574" y="1755"/>
                  </a:lnTo>
                  <a:lnTo>
                    <a:pt x="3800" y="1444"/>
                  </a:lnTo>
                  <a:lnTo>
                    <a:pt x="4055" y="1133"/>
                  </a:lnTo>
                  <a:lnTo>
                    <a:pt x="4335" y="835"/>
                  </a:lnTo>
                  <a:lnTo>
                    <a:pt x="4640" y="549"/>
                  </a:lnTo>
                  <a:lnTo>
                    <a:pt x="4981" y="268"/>
                  </a:lnTo>
                  <a:lnTo>
                    <a:pt x="53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6888463" y="3252106"/>
              <a:ext cx="408119" cy="40811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8" name="Rectangle 37"/>
            <p:cNvSpPr>
              <a:spLocks noChangeArrowheads="1"/>
            </p:cNvSpPr>
            <p:nvPr/>
          </p:nvSpPr>
          <p:spPr bwMode="auto">
            <a:xfrm>
              <a:off x="6358073" y="2767487"/>
              <a:ext cx="370825" cy="36940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9" name="Rectangle 38"/>
            <p:cNvSpPr>
              <a:spLocks noChangeArrowheads="1"/>
            </p:cNvSpPr>
            <p:nvPr/>
          </p:nvSpPr>
          <p:spPr bwMode="auto">
            <a:xfrm>
              <a:off x="5925405" y="2313103"/>
              <a:ext cx="380974" cy="33801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0" name="Rectangle 39"/>
            <p:cNvSpPr>
              <a:spLocks noChangeArrowheads="1"/>
            </p:cNvSpPr>
            <p:nvPr/>
          </p:nvSpPr>
          <p:spPr bwMode="auto">
            <a:xfrm>
              <a:off x="6878313" y="2843729"/>
              <a:ext cx="152485" cy="15224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1" name="Rectangle 40"/>
            <p:cNvSpPr>
              <a:spLocks noChangeArrowheads="1"/>
            </p:cNvSpPr>
            <p:nvPr/>
          </p:nvSpPr>
          <p:spPr bwMode="auto">
            <a:xfrm>
              <a:off x="6497575" y="2365032"/>
              <a:ext cx="173964" cy="17396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2" name="Rectangle 41"/>
            <p:cNvSpPr>
              <a:spLocks noChangeArrowheads="1"/>
            </p:cNvSpPr>
            <p:nvPr/>
          </p:nvSpPr>
          <p:spPr bwMode="auto">
            <a:xfrm>
              <a:off x="7017814" y="2435373"/>
              <a:ext cx="125103" cy="12510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7129935" y="3993969"/>
              <a:ext cx="140918" cy="14233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6346506" y="4407989"/>
              <a:ext cx="326448" cy="3262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6375304" y="3286546"/>
              <a:ext cx="326213" cy="3262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6153895" y="4954193"/>
              <a:ext cx="257287" cy="25610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5929889" y="3402916"/>
              <a:ext cx="316063" cy="31629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" name="Rectangle 47"/>
            <p:cNvSpPr>
              <a:spLocks noChangeArrowheads="1"/>
            </p:cNvSpPr>
            <p:nvPr/>
          </p:nvSpPr>
          <p:spPr bwMode="auto">
            <a:xfrm>
              <a:off x="5994566" y="5735025"/>
              <a:ext cx="185294" cy="18387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9" name="Rectangle 48"/>
            <p:cNvSpPr>
              <a:spLocks noChangeArrowheads="1"/>
            </p:cNvSpPr>
            <p:nvPr/>
          </p:nvSpPr>
          <p:spPr bwMode="auto">
            <a:xfrm>
              <a:off x="5659619" y="3252084"/>
              <a:ext cx="212675" cy="21125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0" name="Rectangle 49"/>
            <p:cNvSpPr>
              <a:spLocks noChangeArrowheads="1"/>
            </p:cNvSpPr>
            <p:nvPr/>
          </p:nvSpPr>
          <p:spPr bwMode="auto">
            <a:xfrm>
              <a:off x="6898613" y="4487064"/>
              <a:ext cx="195445" cy="19544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1" name="Rectangle 50"/>
            <p:cNvSpPr>
              <a:spLocks noChangeArrowheads="1"/>
            </p:cNvSpPr>
            <p:nvPr/>
          </p:nvSpPr>
          <p:spPr bwMode="auto">
            <a:xfrm>
              <a:off x="5482823" y="1949360"/>
              <a:ext cx="304732" cy="30496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2" name="Rectangle 51"/>
            <p:cNvSpPr>
              <a:spLocks noChangeArrowheads="1"/>
            </p:cNvSpPr>
            <p:nvPr/>
          </p:nvSpPr>
          <p:spPr bwMode="auto">
            <a:xfrm>
              <a:off x="7369992" y="4229645"/>
              <a:ext cx="152248" cy="15248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3" name="Rectangle 52"/>
            <p:cNvSpPr>
              <a:spLocks noChangeArrowheads="1"/>
            </p:cNvSpPr>
            <p:nvPr/>
          </p:nvSpPr>
          <p:spPr bwMode="auto">
            <a:xfrm>
              <a:off x="7477863" y="3655763"/>
              <a:ext cx="172312" cy="17254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Rectangle 53"/>
            <p:cNvSpPr>
              <a:spLocks noChangeArrowheads="1"/>
            </p:cNvSpPr>
            <p:nvPr/>
          </p:nvSpPr>
          <p:spPr bwMode="auto">
            <a:xfrm>
              <a:off x="7354176" y="4581685"/>
              <a:ext cx="142334" cy="14091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5" name="Rectangle 54"/>
            <p:cNvSpPr>
              <a:spLocks noChangeArrowheads="1"/>
            </p:cNvSpPr>
            <p:nvPr/>
          </p:nvSpPr>
          <p:spPr bwMode="auto">
            <a:xfrm>
              <a:off x="7528141" y="3017693"/>
              <a:ext cx="142098" cy="14233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6" name="Rectangle 55"/>
            <p:cNvSpPr>
              <a:spLocks noChangeArrowheads="1"/>
            </p:cNvSpPr>
            <p:nvPr/>
          </p:nvSpPr>
          <p:spPr bwMode="auto">
            <a:xfrm>
              <a:off x="6672955" y="4952778"/>
              <a:ext cx="257287" cy="257524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5964352" y="1821424"/>
              <a:ext cx="356426" cy="35666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5840665" y="4337412"/>
              <a:ext cx="360674" cy="36232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6389615" y="3785306"/>
              <a:ext cx="399622" cy="39985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6198507" y="5339653"/>
              <a:ext cx="247374" cy="245721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7982289" y="3791207"/>
              <a:ext cx="109288" cy="1092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6190009" y="3241934"/>
              <a:ext cx="97722" cy="97722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8987"/>
              <a:endParaRPr lang="en-IN"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1930541" y="5085185"/>
            <a:ext cx="2862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398991" y="5085185"/>
            <a:ext cx="2862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/>
            <a:r>
              <a:rPr lang="en-US" sz="1600" kern="0" dirty="0"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70237EF-AD64-4ECE-B773-8A52019421D5}"/>
              </a:ext>
            </a:extLst>
          </p:cNvPr>
          <p:cNvSpPr txBox="1"/>
          <p:nvPr/>
        </p:nvSpPr>
        <p:spPr>
          <a:xfrm>
            <a:off x="656837" y="940658"/>
            <a:ext cx="3965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987"/>
            <a:r>
              <a:rPr lang="en-US" sz="2000">
                <a:solidFill>
                  <a:prstClr val="black">
                    <a:lumMod val="50000"/>
                    <a:lumOff val="50000"/>
                  </a:prstClr>
                </a:solidFill>
                <a:latin typeface="Calibri"/>
              </a:rPr>
              <a:t>You can edit this subtitle</a:t>
            </a:r>
          </a:p>
        </p:txBody>
      </p:sp>
    </p:spTree>
    <p:extLst>
      <p:ext uri="{BB962C8B-B14F-4D97-AF65-F5344CB8AC3E}">
        <p14:creationId xmlns:p14="http://schemas.microsoft.com/office/powerpoint/2010/main" val="341130488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roup 571"/>
          <p:cNvGrpSpPr/>
          <p:nvPr/>
        </p:nvGrpSpPr>
        <p:grpSpPr>
          <a:xfrm>
            <a:off x="7504137" y="4648627"/>
            <a:ext cx="3667123" cy="1861707"/>
            <a:chOff x="7504137" y="4648627"/>
            <a:chExt cx="3667123" cy="1861707"/>
          </a:xfrm>
          <a:effectLst>
            <a:outerShdw blurRad="279400" dist="38100" dir="8100000" sx="102000" sy="102000" algn="tr" rotWithShape="0">
              <a:prstClr val="black">
                <a:alpha val="24000"/>
              </a:prstClr>
            </a:outerShdw>
          </a:effectLst>
        </p:grpSpPr>
        <p:sp>
          <p:nvSpPr>
            <p:cNvPr id="550" name="Freeform 533"/>
            <p:cNvSpPr>
              <a:spLocks/>
            </p:cNvSpPr>
            <p:nvPr/>
          </p:nvSpPr>
          <p:spPr bwMode="auto">
            <a:xfrm>
              <a:off x="7504137" y="4648627"/>
              <a:ext cx="3667123" cy="1861707"/>
            </a:xfrm>
            <a:custGeom>
              <a:avLst/>
              <a:gdLst>
                <a:gd name="T0" fmla="*/ 852 w 1400"/>
                <a:gd name="T1" fmla="*/ 175 h 589"/>
                <a:gd name="T2" fmla="*/ 10 w 1400"/>
                <a:gd name="T3" fmla="*/ 175 h 589"/>
                <a:gd name="T4" fmla="*/ 0 w 1400"/>
                <a:gd name="T5" fmla="*/ 408 h 589"/>
                <a:gd name="T6" fmla="*/ 852 w 1400"/>
                <a:gd name="T7" fmla="*/ 408 h 589"/>
                <a:gd name="T8" fmla="*/ 852 w 1400"/>
                <a:gd name="T9" fmla="*/ 533 h 589"/>
                <a:gd name="T10" fmla="*/ 921 w 1400"/>
                <a:gd name="T11" fmla="*/ 574 h 589"/>
                <a:gd name="T12" fmla="*/ 1365 w 1400"/>
                <a:gd name="T13" fmla="*/ 335 h 589"/>
                <a:gd name="T14" fmla="*/ 1363 w 1400"/>
                <a:gd name="T15" fmla="*/ 253 h 589"/>
                <a:gd name="T16" fmla="*/ 922 w 1400"/>
                <a:gd name="T17" fmla="*/ 15 h 589"/>
                <a:gd name="T18" fmla="*/ 852 w 1400"/>
                <a:gd name="T19" fmla="*/ 57 h 589"/>
                <a:gd name="T20" fmla="*/ 852 w 1400"/>
                <a:gd name="T21" fmla="*/ 17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00" h="589">
                  <a:moveTo>
                    <a:pt x="852" y="175"/>
                  </a:moveTo>
                  <a:cubicBezTo>
                    <a:pt x="10" y="175"/>
                    <a:pt x="10" y="175"/>
                    <a:pt x="10" y="175"/>
                  </a:cubicBezTo>
                  <a:cubicBezTo>
                    <a:pt x="0" y="408"/>
                    <a:pt x="0" y="408"/>
                    <a:pt x="0" y="408"/>
                  </a:cubicBezTo>
                  <a:cubicBezTo>
                    <a:pt x="852" y="408"/>
                    <a:pt x="852" y="408"/>
                    <a:pt x="852" y="408"/>
                  </a:cubicBezTo>
                  <a:cubicBezTo>
                    <a:pt x="852" y="533"/>
                    <a:pt x="852" y="533"/>
                    <a:pt x="852" y="533"/>
                  </a:cubicBezTo>
                  <a:cubicBezTo>
                    <a:pt x="852" y="575"/>
                    <a:pt x="894" y="589"/>
                    <a:pt x="921" y="574"/>
                  </a:cubicBezTo>
                  <a:cubicBezTo>
                    <a:pt x="1365" y="335"/>
                    <a:pt x="1365" y="335"/>
                    <a:pt x="1365" y="335"/>
                  </a:cubicBezTo>
                  <a:cubicBezTo>
                    <a:pt x="1400" y="316"/>
                    <a:pt x="1395" y="270"/>
                    <a:pt x="1363" y="253"/>
                  </a:cubicBezTo>
                  <a:cubicBezTo>
                    <a:pt x="922" y="15"/>
                    <a:pt x="922" y="15"/>
                    <a:pt x="922" y="15"/>
                  </a:cubicBezTo>
                  <a:cubicBezTo>
                    <a:pt x="894" y="0"/>
                    <a:pt x="852" y="14"/>
                    <a:pt x="852" y="57"/>
                  </a:cubicBezTo>
                  <a:lnTo>
                    <a:pt x="852" y="17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40000"/>
                    <a:lumOff val="60000"/>
                  </a:schemeClr>
                </a:gs>
                <a:gs pos="46000">
                  <a:schemeClr val="accent6">
                    <a:lumMod val="95000"/>
                    <a:lumOff val="5000"/>
                  </a:schemeClr>
                </a:gs>
                <a:gs pos="100000">
                  <a:schemeClr val="accent6">
                    <a:lumMod val="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6" name="Rectangle 565"/>
            <p:cNvSpPr/>
            <p:nvPr/>
          </p:nvSpPr>
          <p:spPr>
            <a:xfrm>
              <a:off x="9813009" y="5071649"/>
              <a:ext cx="1077905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05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Text. </a:t>
              </a:r>
            </a:p>
          </p:txBody>
        </p:sp>
      </p:grpSp>
      <p:grpSp>
        <p:nvGrpSpPr>
          <p:cNvPr id="571" name="Group 570"/>
          <p:cNvGrpSpPr/>
          <p:nvPr/>
        </p:nvGrpSpPr>
        <p:grpSpPr>
          <a:xfrm>
            <a:off x="6137836" y="4402259"/>
            <a:ext cx="3132751" cy="2313516"/>
            <a:chOff x="6137836" y="4402259"/>
            <a:chExt cx="3132751" cy="2313516"/>
          </a:xfrm>
          <a:effectLst>
            <a:outerShdw blurRad="279400" dist="38100" dir="8100000" sx="102000" sy="102000" algn="tr" rotWithShape="0">
              <a:prstClr val="black">
                <a:alpha val="24000"/>
              </a:prstClr>
            </a:outerShdw>
          </a:effectLst>
        </p:grpSpPr>
        <p:sp>
          <p:nvSpPr>
            <p:cNvPr id="546" name="Freeform 529"/>
            <p:cNvSpPr>
              <a:spLocks/>
            </p:cNvSpPr>
            <p:nvPr/>
          </p:nvSpPr>
          <p:spPr bwMode="auto">
            <a:xfrm>
              <a:off x="6137836" y="4402259"/>
              <a:ext cx="3132751" cy="2313516"/>
            </a:xfrm>
            <a:custGeom>
              <a:avLst/>
              <a:gdLst>
                <a:gd name="T0" fmla="*/ 486 w 1274"/>
                <a:gd name="T1" fmla="*/ 254 h 847"/>
                <a:gd name="T2" fmla="*/ 9 w 1274"/>
                <a:gd name="T3" fmla="*/ 254 h 847"/>
                <a:gd name="T4" fmla="*/ 0 w 1274"/>
                <a:gd name="T5" fmla="*/ 593 h 847"/>
                <a:gd name="T6" fmla="*/ 486 w 1274"/>
                <a:gd name="T7" fmla="*/ 593 h 847"/>
                <a:gd name="T8" fmla="*/ 486 w 1274"/>
                <a:gd name="T9" fmla="*/ 767 h 847"/>
                <a:gd name="T10" fmla="*/ 586 w 1274"/>
                <a:gd name="T11" fmla="*/ 826 h 847"/>
                <a:gd name="T12" fmla="*/ 1223 w 1274"/>
                <a:gd name="T13" fmla="*/ 482 h 847"/>
                <a:gd name="T14" fmla="*/ 1221 w 1274"/>
                <a:gd name="T15" fmla="*/ 364 h 847"/>
                <a:gd name="T16" fmla="*/ 587 w 1274"/>
                <a:gd name="T17" fmla="*/ 22 h 847"/>
                <a:gd name="T18" fmla="*/ 486 w 1274"/>
                <a:gd name="T19" fmla="*/ 82 h 847"/>
                <a:gd name="T20" fmla="*/ 486 w 1274"/>
                <a:gd name="T21" fmla="*/ 254 h 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74" h="847">
                  <a:moveTo>
                    <a:pt x="486" y="254"/>
                  </a:moveTo>
                  <a:cubicBezTo>
                    <a:pt x="9" y="254"/>
                    <a:pt x="9" y="254"/>
                    <a:pt x="9" y="254"/>
                  </a:cubicBezTo>
                  <a:cubicBezTo>
                    <a:pt x="0" y="593"/>
                    <a:pt x="0" y="593"/>
                    <a:pt x="0" y="593"/>
                  </a:cubicBezTo>
                  <a:cubicBezTo>
                    <a:pt x="486" y="593"/>
                    <a:pt x="486" y="593"/>
                    <a:pt x="486" y="593"/>
                  </a:cubicBezTo>
                  <a:cubicBezTo>
                    <a:pt x="486" y="767"/>
                    <a:pt x="486" y="767"/>
                    <a:pt x="486" y="767"/>
                  </a:cubicBezTo>
                  <a:cubicBezTo>
                    <a:pt x="486" y="827"/>
                    <a:pt x="546" y="847"/>
                    <a:pt x="586" y="826"/>
                  </a:cubicBezTo>
                  <a:cubicBezTo>
                    <a:pt x="1223" y="482"/>
                    <a:pt x="1223" y="482"/>
                    <a:pt x="1223" y="482"/>
                  </a:cubicBezTo>
                  <a:cubicBezTo>
                    <a:pt x="1274" y="455"/>
                    <a:pt x="1267" y="388"/>
                    <a:pt x="1221" y="364"/>
                  </a:cubicBezTo>
                  <a:cubicBezTo>
                    <a:pt x="587" y="22"/>
                    <a:pt x="587" y="22"/>
                    <a:pt x="587" y="22"/>
                  </a:cubicBezTo>
                  <a:cubicBezTo>
                    <a:pt x="546" y="0"/>
                    <a:pt x="486" y="20"/>
                    <a:pt x="486" y="82"/>
                  </a:cubicBezTo>
                  <a:lnTo>
                    <a:pt x="486" y="25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40000"/>
                    <a:lumOff val="60000"/>
                  </a:schemeClr>
                </a:gs>
                <a:gs pos="46000">
                  <a:schemeClr val="accent5">
                    <a:lumMod val="95000"/>
                    <a:lumOff val="5000"/>
                  </a:schemeClr>
                </a:gs>
                <a:gs pos="100000">
                  <a:schemeClr val="accent5">
                    <a:lumMod val="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5" name="Rectangle 564"/>
            <p:cNvSpPr/>
            <p:nvPr/>
          </p:nvSpPr>
          <p:spPr>
            <a:xfrm>
              <a:off x="7416295" y="4850303"/>
              <a:ext cx="1487037" cy="14157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text. </a:t>
              </a:r>
            </a:p>
          </p:txBody>
        </p:sp>
      </p:grpSp>
      <p:grpSp>
        <p:nvGrpSpPr>
          <p:cNvPr id="570" name="Group 569"/>
          <p:cNvGrpSpPr/>
          <p:nvPr/>
        </p:nvGrpSpPr>
        <p:grpSpPr>
          <a:xfrm>
            <a:off x="4844955" y="1549912"/>
            <a:ext cx="2536035" cy="4561207"/>
            <a:chOff x="4844955" y="1549912"/>
            <a:chExt cx="2536035" cy="4561207"/>
          </a:xfrm>
          <a:effectLst>
            <a:outerShdw blurRad="279400" dist="38100" dir="8100000" sx="102000" sy="102000" algn="tr" rotWithShape="0">
              <a:prstClr val="black">
                <a:alpha val="24000"/>
              </a:prstClr>
            </a:outerShdw>
          </a:effectLst>
        </p:grpSpPr>
        <p:sp>
          <p:nvSpPr>
            <p:cNvPr id="542" name="Freeform 525"/>
            <p:cNvSpPr>
              <a:spLocks/>
            </p:cNvSpPr>
            <p:nvPr/>
          </p:nvSpPr>
          <p:spPr bwMode="auto">
            <a:xfrm>
              <a:off x="4844955" y="1549912"/>
              <a:ext cx="2536035" cy="4561207"/>
            </a:xfrm>
            <a:custGeom>
              <a:avLst/>
              <a:gdLst>
                <a:gd name="T0" fmla="*/ 316 w 1045"/>
                <a:gd name="T1" fmla="*/ 0 h 1780"/>
                <a:gd name="T2" fmla="*/ 316 w 1045"/>
                <a:gd name="T3" fmla="*/ 809 h 1780"/>
                <a:gd name="T4" fmla="*/ 100 w 1045"/>
                <a:gd name="T5" fmla="*/ 809 h 1780"/>
                <a:gd name="T6" fmla="*/ 27 w 1045"/>
                <a:gd name="T7" fmla="*/ 932 h 1780"/>
                <a:gd name="T8" fmla="*/ 450 w 1045"/>
                <a:gd name="T9" fmla="*/ 1718 h 1780"/>
                <a:gd name="T10" fmla="*/ 597 w 1045"/>
                <a:gd name="T11" fmla="*/ 1715 h 1780"/>
                <a:gd name="T12" fmla="*/ 1018 w 1045"/>
                <a:gd name="T13" fmla="*/ 933 h 1780"/>
                <a:gd name="T14" fmla="*/ 943 w 1045"/>
                <a:gd name="T15" fmla="*/ 809 h 1780"/>
                <a:gd name="T16" fmla="*/ 724 w 1045"/>
                <a:gd name="T17" fmla="*/ 809 h 1780"/>
                <a:gd name="T18" fmla="*/ 724 w 1045"/>
                <a:gd name="T19" fmla="*/ 6 h 1780"/>
                <a:gd name="T20" fmla="*/ 316 w 1045"/>
                <a:gd name="T21" fmla="*/ 0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5" h="1780">
                  <a:moveTo>
                    <a:pt x="316" y="0"/>
                  </a:moveTo>
                  <a:cubicBezTo>
                    <a:pt x="316" y="809"/>
                    <a:pt x="316" y="809"/>
                    <a:pt x="316" y="809"/>
                  </a:cubicBezTo>
                  <a:cubicBezTo>
                    <a:pt x="100" y="809"/>
                    <a:pt x="100" y="809"/>
                    <a:pt x="100" y="809"/>
                  </a:cubicBezTo>
                  <a:cubicBezTo>
                    <a:pt x="25" y="809"/>
                    <a:pt x="0" y="883"/>
                    <a:pt x="27" y="932"/>
                  </a:cubicBezTo>
                  <a:cubicBezTo>
                    <a:pt x="450" y="1718"/>
                    <a:pt x="450" y="1718"/>
                    <a:pt x="450" y="1718"/>
                  </a:cubicBezTo>
                  <a:cubicBezTo>
                    <a:pt x="484" y="1780"/>
                    <a:pt x="566" y="1772"/>
                    <a:pt x="597" y="1715"/>
                  </a:cubicBezTo>
                  <a:cubicBezTo>
                    <a:pt x="1018" y="933"/>
                    <a:pt x="1018" y="933"/>
                    <a:pt x="1018" y="933"/>
                  </a:cubicBezTo>
                  <a:cubicBezTo>
                    <a:pt x="1045" y="883"/>
                    <a:pt x="1019" y="809"/>
                    <a:pt x="943" y="809"/>
                  </a:cubicBezTo>
                  <a:cubicBezTo>
                    <a:pt x="724" y="809"/>
                    <a:pt x="724" y="809"/>
                    <a:pt x="724" y="809"/>
                  </a:cubicBezTo>
                  <a:cubicBezTo>
                    <a:pt x="724" y="6"/>
                    <a:pt x="724" y="6"/>
                    <a:pt x="724" y="6"/>
                  </a:cubicBezTo>
                  <a:lnTo>
                    <a:pt x="316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5261819" y="3738357"/>
              <a:ext cx="1702306" cy="14157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03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text. </a:t>
              </a:r>
            </a:p>
          </p:txBody>
        </p:sp>
      </p:grpSp>
      <p:grpSp>
        <p:nvGrpSpPr>
          <p:cNvPr id="569" name="Group 568"/>
          <p:cNvGrpSpPr/>
          <p:nvPr/>
        </p:nvGrpSpPr>
        <p:grpSpPr>
          <a:xfrm>
            <a:off x="5093586" y="498337"/>
            <a:ext cx="5159093" cy="2983844"/>
            <a:chOff x="5093586" y="498337"/>
            <a:chExt cx="5159093" cy="2983844"/>
          </a:xfrm>
          <a:effectLst>
            <a:outerShdw blurRad="279400" dist="38100" dir="8100000" sx="102000" sy="102000" algn="tr" rotWithShape="0">
              <a:prstClr val="black">
                <a:alpha val="24000"/>
              </a:prstClr>
            </a:outerShdw>
          </a:effectLst>
        </p:grpSpPr>
        <p:sp>
          <p:nvSpPr>
            <p:cNvPr id="538" name="Freeform 521"/>
            <p:cNvSpPr>
              <a:spLocks/>
            </p:cNvSpPr>
            <p:nvPr/>
          </p:nvSpPr>
          <p:spPr bwMode="auto">
            <a:xfrm>
              <a:off x="5093586" y="498337"/>
              <a:ext cx="5159093" cy="2983844"/>
            </a:xfrm>
            <a:custGeom>
              <a:avLst/>
              <a:gdLst>
                <a:gd name="T0" fmla="*/ 2141 w 2145"/>
                <a:gd name="T1" fmla="*/ 332 h 1149"/>
                <a:gd name="T2" fmla="*/ 1069 w 2145"/>
                <a:gd name="T3" fmla="*/ 332 h 1149"/>
                <a:gd name="T4" fmla="*/ 1069 w 2145"/>
                <a:gd name="T5" fmla="*/ 112 h 1149"/>
                <a:gd name="T6" fmla="*/ 931 w 2145"/>
                <a:gd name="T7" fmla="*/ 30 h 1149"/>
                <a:gd name="T8" fmla="*/ 72 w 2145"/>
                <a:gd name="T9" fmla="*/ 493 h 1149"/>
                <a:gd name="T10" fmla="*/ 69 w 2145"/>
                <a:gd name="T11" fmla="*/ 654 h 1149"/>
                <a:gd name="T12" fmla="*/ 933 w 2145"/>
                <a:gd name="T13" fmla="*/ 1120 h 1149"/>
                <a:gd name="T14" fmla="*/ 1069 w 2145"/>
                <a:gd name="T15" fmla="*/ 1040 h 1149"/>
                <a:gd name="T16" fmla="*/ 1069 w 2145"/>
                <a:gd name="T17" fmla="*/ 813 h 1149"/>
                <a:gd name="T18" fmla="*/ 2145 w 2145"/>
                <a:gd name="T19" fmla="*/ 813 h 1149"/>
                <a:gd name="T20" fmla="*/ 2141 w 2145"/>
                <a:gd name="T21" fmla="*/ 332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45" h="1149">
                  <a:moveTo>
                    <a:pt x="2141" y="332"/>
                  </a:moveTo>
                  <a:cubicBezTo>
                    <a:pt x="1069" y="332"/>
                    <a:pt x="1069" y="332"/>
                    <a:pt x="1069" y="332"/>
                  </a:cubicBezTo>
                  <a:cubicBezTo>
                    <a:pt x="1069" y="112"/>
                    <a:pt x="1069" y="112"/>
                    <a:pt x="1069" y="112"/>
                  </a:cubicBezTo>
                  <a:cubicBezTo>
                    <a:pt x="1069" y="28"/>
                    <a:pt x="987" y="0"/>
                    <a:pt x="931" y="30"/>
                  </a:cubicBezTo>
                  <a:cubicBezTo>
                    <a:pt x="72" y="493"/>
                    <a:pt x="72" y="493"/>
                    <a:pt x="72" y="493"/>
                  </a:cubicBezTo>
                  <a:cubicBezTo>
                    <a:pt x="9" y="527"/>
                    <a:pt x="0" y="617"/>
                    <a:pt x="69" y="654"/>
                  </a:cubicBezTo>
                  <a:cubicBezTo>
                    <a:pt x="933" y="1120"/>
                    <a:pt x="933" y="1120"/>
                    <a:pt x="933" y="1120"/>
                  </a:cubicBezTo>
                  <a:cubicBezTo>
                    <a:pt x="986" y="1149"/>
                    <a:pt x="1069" y="1122"/>
                    <a:pt x="1069" y="1040"/>
                  </a:cubicBezTo>
                  <a:cubicBezTo>
                    <a:pt x="1069" y="813"/>
                    <a:pt x="1069" y="813"/>
                    <a:pt x="1069" y="813"/>
                  </a:cubicBezTo>
                  <a:cubicBezTo>
                    <a:pt x="2145" y="813"/>
                    <a:pt x="2145" y="813"/>
                    <a:pt x="2145" y="813"/>
                  </a:cubicBezTo>
                  <a:lnTo>
                    <a:pt x="2141" y="33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40000"/>
                    <a:lumOff val="60000"/>
                  </a:schemeClr>
                </a:gs>
                <a:gs pos="46000">
                  <a:schemeClr val="accent3">
                    <a:lumMod val="95000"/>
                    <a:lumOff val="5000"/>
                  </a:schemeClr>
                </a:gs>
                <a:gs pos="100000">
                  <a:schemeClr val="accent3">
                    <a:lumMod val="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3" name="Rectangle 562"/>
            <p:cNvSpPr/>
            <p:nvPr/>
          </p:nvSpPr>
          <p:spPr>
            <a:xfrm>
              <a:off x="5539836" y="1170039"/>
              <a:ext cx="1979456" cy="14157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02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text here. </a:t>
              </a:r>
            </a:p>
          </p:txBody>
        </p:sp>
      </p:grpSp>
      <p:grpSp>
        <p:nvGrpSpPr>
          <p:cNvPr id="568" name="Group 567"/>
          <p:cNvGrpSpPr/>
          <p:nvPr/>
        </p:nvGrpSpPr>
        <p:grpSpPr>
          <a:xfrm>
            <a:off x="8102021" y="248587"/>
            <a:ext cx="4089979" cy="3470199"/>
            <a:chOff x="8102021" y="248587"/>
            <a:chExt cx="4089979" cy="3470199"/>
          </a:xfrm>
          <a:effectLst>
            <a:outerShdw blurRad="279400" dist="38100" dir="8100000" sx="102000" sy="102000" algn="tr" rotWithShape="0">
              <a:prstClr val="black">
                <a:alpha val="24000"/>
              </a:prstClr>
            </a:outerShdw>
          </a:effectLst>
        </p:grpSpPr>
        <p:sp>
          <p:nvSpPr>
            <p:cNvPr id="534" name="Freeform 517"/>
            <p:cNvSpPr>
              <a:spLocks/>
            </p:cNvSpPr>
            <p:nvPr/>
          </p:nvSpPr>
          <p:spPr bwMode="auto">
            <a:xfrm>
              <a:off x="8102021" y="248587"/>
              <a:ext cx="4089979" cy="3470199"/>
            </a:xfrm>
            <a:custGeom>
              <a:avLst/>
              <a:gdLst>
                <a:gd name="T0" fmla="*/ 82 w 1679"/>
                <a:gd name="T1" fmla="*/ 775 h 1361"/>
                <a:gd name="T2" fmla="*/ 86 w 1679"/>
                <a:gd name="T3" fmla="*/ 584 h 1361"/>
                <a:gd name="T4" fmla="*/ 1104 w 1679"/>
                <a:gd name="T5" fmla="*/ 35 h 1361"/>
                <a:gd name="T6" fmla="*/ 1267 w 1679"/>
                <a:gd name="T7" fmla="*/ 132 h 1361"/>
                <a:gd name="T8" fmla="*/ 1267 w 1679"/>
                <a:gd name="T9" fmla="*/ 386 h 1361"/>
                <a:gd name="T10" fmla="*/ 1679 w 1679"/>
                <a:gd name="T11" fmla="*/ 386 h 1361"/>
                <a:gd name="T12" fmla="*/ 1679 w 1679"/>
                <a:gd name="T13" fmla="*/ 976 h 1361"/>
                <a:gd name="T14" fmla="*/ 1267 w 1679"/>
                <a:gd name="T15" fmla="*/ 976 h 1361"/>
                <a:gd name="T16" fmla="*/ 1267 w 1679"/>
                <a:gd name="T17" fmla="*/ 1232 h 1361"/>
                <a:gd name="T18" fmla="*/ 1106 w 1679"/>
                <a:gd name="T19" fmla="*/ 1327 h 1361"/>
                <a:gd name="T20" fmla="*/ 82 w 1679"/>
                <a:gd name="T21" fmla="*/ 775 h 1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9" h="1361">
                  <a:moveTo>
                    <a:pt x="82" y="775"/>
                  </a:moveTo>
                  <a:cubicBezTo>
                    <a:pt x="0" y="731"/>
                    <a:pt x="11" y="624"/>
                    <a:pt x="86" y="584"/>
                  </a:cubicBezTo>
                  <a:cubicBezTo>
                    <a:pt x="1104" y="35"/>
                    <a:pt x="1104" y="35"/>
                    <a:pt x="1104" y="35"/>
                  </a:cubicBezTo>
                  <a:cubicBezTo>
                    <a:pt x="1170" y="0"/>
                    <a:pt x="1267" y="33"/>
                    <a:pt x="1267" y="132"/>
                  </a:cubicBezTo>
                  <a:cubicBezTo>
                    <a:pt x="1267" y="386"/>
                    <a:pt x="1267" y="386"/>
                    <a:pt x="1267" y="386"/>
                  </a:cubicBezTo>
                  <a:cubicBezTo>
                    <a:pt x="1679" y="386"/>
                    <a:pt x="1679" y="386"/>
                    <a:pt x="1679" y="386"/>
                  </a:cubicBezTo>
                  <a:cubicBezTo>
                    <a:pt x="1679" y="976"/>
                    <a:pt x="1679" y="976"/>
                    <a:pt x="1679" y="976"/>
                  </a:cubicBezTo>
                  <a:cubicBezTo>
                    <a:pt x="1267" y="976"/>
                    <a:pt x="1267" y="976"/>
                    <a:pt x="1267" y="976"/>
                  </a:cubicBezTo>
                  <a:cubicBezTo>
                    <a:pt x="1267" y="1232"/>
                    <a:pt x="1267" y="1232"/>
                    <a:pt x="1267" y="1232"/>
                  </a:cubicBezTo>
                  <a:cubicBezTo>
                    <a:pt x="1267" y="1329"/>
                    <a:pt x="1170" y="1361"/>
                    <a:pt x="1106" y="1327"/>
                  </a:cubicBezTo>
                  <a:lnTo>
                    <a:pt x="82" y="77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2" name="Rectangle 561"/>
            <p:cNvSpPr/>
            <p:nvPr/>
          </p:nvSpPr>
          <p:spPr>
            <a:xfrm>
              <a:off x="9034326" y="1275800"/>
              <a:ext cx="1979456" cy="14157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01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text here. 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93347" y="2035158"/>
            <a:ext cx="4990951" cy="2787684"/>
            <a:chOff x="340947" y="920606"/>
            <a:chExt cx="4990951" cy="2787684"/>
          </a:xfrm>
        </p:grpSpPr>
        <p:sp>
          <p:nvSpPr>
            <p:cNvPr id="20" name="Rectangle 19"/>
            <p:cNvSpPr/>
            <p:nvPr/>
          </p:nvSpPr>
          <p:spPr>
            <a:xfrm>
              <a:off x="340947" y="920606"/>
              <a:ext cx="4990951" cy="8210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-300" normalizeH="0" baseline="0" noProof="0" dirty="0">
                  <a:ln>
                    <a:noFill/>
                  </a:ln>
                  <a:solidFill>
                    <a:srgbClr val="027BD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Title Goes Here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80709" y="1953964"/>
              <a:ext cx="3710291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This is a sample text. Insert your desired text here. This is a sample text.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5895562"/>
      </p:ext>
    </p:extLst>
  </p:cSld>
  <p:clrMapOvr>
    <a:masterClrMapping/>
  </p:clrMapOvr>
  <p:transition spd="slow">
    <p:push dir="u"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2129050" y="1020147"/>
            <a:ext cx="8056539" cy="4248361"/>
            <a:chOff x="918" y="582"/>
            <a:chExt cx="5840" cy="3160"/>
          </a:xfrm>
          <a:gradFill>
            <a:gsLst>
              <a:gs pos="77000">
                <a:schemeClr val="accent5"/>
              </a:gs>
              <a:gs pos="53975">
                <a:schemeClr val="accent3"/>
              </a:gs>
              <a:gs pos="30000">
                <a:schemeClr val="accent2"/>
              </a:gs>
              <a:gs pos="0">
                <a:schemeClr val="accent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918" y="582"/>
              <a:ext cx="5840" cy="3160"/>
            </a:xfrm>
            <a:custGeom>
              <a:avLst/>
              <a:gdLst>
                <a:gd name="T0" fmla="*/ 609 w 2787"/>
                <a:gd name="T1" fmla="*/ 204 h 1508"/>
                <a:gd name="T2" fmla="*/ 798 w 2787"/>
                <a:gd name="T3" fmla="*/ 348 h 1508"/>
                <a:gd name="T4" fmla="*/ 534 w 2787"/>
                <a:gd name="T5" fmla="*/ 165 h 1508"/>
                <a:gd name="T6" fmla="*/ 430 w 2787"/>
                <a:gd name="T7" fmla="*/ 244 h 1508"/>
                <a:gd name="T8" fmla="*/ 659 w 2787"/>
                <a:gd name="T9" fmla="*/ 331 h 1508"/>
                <a:gd name="T10" fmla="*/ 648 w 2787"/>
                <a:gd name="T11" fmla="*/ 65 h 1508"/>
                <a:gd name="T12" fmla="*/ 724 w 2787"/>
                <a:gd name="T13" fmla="*/ 94 h 1508"/>
                <a:gd name="T14" fmla="*/ 1257 w 2787"/>
                <a:gd name="T15" fmla="*/ 471 h 1508"/>
                <a:gd name="T16" fmla="*/ 482 w 2787"/>
                <a:gd name="T17" fmla="*/ 125 h 1508"/>
                <a:gd name="T18" fmla="*/ 457 w 2787"/>
                <a:gd name="T19" fmla="*/ 166 h 1508"/>
                <a:gd name="T20" fmla="*/ 560 w 2787"/>
                <a:gd name="T21" fmla="*/ 67 h 1508"/>
                <a:gd name="T22" fmla="*/ 608 w 2787"/>
                <a:gd name="T23" fmla="*/ 140 h 1508"/>
                <a:gd name="T24" fmla="*/ 1753 w 2787"/>
                <a:gd name="T25" fmla="*/ 58 h 1508"/>
                <a:gd name="T26" fmla="*/ 1255 w 2787"/>
                <a:gd name="T27" fmla="*/ 441 h 1508"/>
                <a:gd name="T28" fmla="*/ 2013 w 2787"/>
                <a:gd name="T29" fmla="*/ 68 h 1508"/>
                <a:gd name="T30" fmla="*/ 1264 w 2787"/>
                <a:gd name="T31" fmla="*/ 427 h 1508"/>
                <a:gd name="T32" fmla="*/ 1280 w 2787"/>
                <a:gd name="T33" fmla="*/ 404 h 1508"/>
                <a:gd name="T34" fmla="*/ 1455 w 2787"/>
                <a:gd name="T35" fmla="*/ 251 h 1508"/>
                <a:gd name="T36" fmla="*/ 2293 w 2787"/>
                <a:gd name="T37" fmla="*/ 957 h 1508"/>
                <a:gd name="T38" fmla="*/ 2292 w 2787"/>
                <a:gd name="T39" fmla="*/ 1259 h 1508"/>
                <a:gd name="T40" fmla="*/ 2402 w 2787"/>
                <a:gd name="T41" fmla="*/ 997 h 1508"/>
                <a:gd name="T42" fmla="*/ 2409 w 2787"/>
                <a:gd name="T43" fmla="*/ 466 h 1508"/>
                <a:gd name="T44" fmla="*/ 2256 w 2787"/>
                <a:gd name="T45" fmla="*/ 1010 h 1508"/>
                <a:gd name="T46" fmla="*/ 1554 w 2787"/>
                <a:gd name="T47" fmla="*/ 659 h 1508"/>
                <a:gd name="T48" fmla="*/ 2505 w 2787"/>
                <a:gd name="T49" fmla="*/ 1024 h 1508"/>
                <a:gd name="T50" fmla="*/ 2663 w 2787"/>
                <a:gd name="T51" fmla="*/ 1334 h 1508"/>
                <a:gd name="T52" fmla="*/ 2534 w 2787"/>
                <a:gd name="T53" fmla="*/ 365 h 1508"/>
                <a:gd name="T54" fmla="*/ 2238 w 2787"/>
                <a:gd name="T55" fmla="*/ 707 h 1508"/>
                <a:gd name="T56" fmla="*/ 1926 w 2787"/>
                <a:gd name="T57" fmla="*/ 863 h 1508"/>
                <a:gd name="T58" fmla="*/ 1658 w 2787"/>
                <a:gd name="T59" fmla="*/ 858 h 1508"/>
                <a:gd name="T60" fmla="*/ 1440 w 2787"/>
                <a:gd name="T61" fmla="*/ 1246 h 1508"/>
                <a:gd name="T62" fmla="*/ 1381 w 2787"/>
                <a:gd name="T63" fmla="*/ 668 h 1508"/>
                <a:gd name="T64" fmla="*/ 1603 w 2787"/>
                <a:gd name="T65" fmla="*/ 537 h 1508"/>
                <a:gd name="T66" fmla="*/ 1427 w 2787"/>
                <a:gd name="T67" fmla="*/ 595 h 1508"/>
                <a:gd name="T68" fmla="*/ 1284 w 2787"/>
                <a:gd name="T69" fmla="*/ 534 h 1508"/>
                <a:gd name="T70" fmla="*/ 1469 w 2787"/>
                <a:gd name="T71" fmla="*/ 425 h 1508"/>
                <a:gd name="T72" fmla="*/ 1406 w 2787"/>
                <a:gd name="T73" fmla="*/ 301 h 1508"/>
                <a:gd name="T74" fmla="*/ 1719 w 2787"/>
                <a:gd name="T75" fmla="*/ 265 h 1508"/>
                <a:gd name="T76" fmla="*/ 1983 w 2787"/>
                <a:gd name="T77" fmla="*/ 166 h 1508"/>
                <a:gd name="T78" fmla="*/ 2607 w 2787"/>
                <a:gd name="T79" fmla="*/ 255 h 1508"/>
                <a:gd name="T80" fmla="*/ 1713 w 2787"/>
                <a:gd name="T81" fmla="*/ 603 h 1508"/>
                <a:gd name="T82" fmla="*/ 719 w 2787"/>
                <a:gd name="T83" fmla="*/ 801 h 1508"/>
                <a:gd name="T84" fmla="*/ 779 w 2787"/>
                <a:gd name="T85" fmla="*/ 1397 h 1508"/>
                <a:gd name="T86" fmla="*/ 486 w 2787"/>
                <a:gd name="T87" fmla="*/ 787 h 1508"/>
                <a:gd name="T88" fmla="*/ 128 w 2787"/>
                <a:gd name="T89" fmla="*/ 392 h 1508"/>
                <a:gd name="T90" fmla="*/ 42 w 2787"/>
                <a:gd name="T91" fmla="*/ 248 h 1508"/>
                <a:gd name="T92" fmla="*/ 570 w 2787"/>
                <a:gd name="T93" fmla="*/ 255 h 1508"/>
                <a:gd name="T94" fmla="*/ 629 w 2787"/>
                <a:gd name="T95" fmla="*/ 318 h 1508"/>
                <a:gd name="T96" fmla="*/ 829 w 2787"/>
                <a:gd name="T97" fmla="*/ 435 h 1508"/>
                <a:gd name="T98" fmla="*/ 805 w 2787"/>
                <a:gd name="T99" fmla="*/ 559 h 1508"/>
                <a:gd name="T100" fmla="*/ 669 w 2787"/>
                <a:gd name="T101" fmla="*/ 746 h 1508"/>
                <a:gd name="T102" fmla="*/ 693 w 2787"/>
                <a:gd name="T103" fmla="*/ 893 h 1508"/>
                <a:gd name="T104" fmla="*/ 621 w 2787"/>
                <a:gd name="T105" fmla="*/ 564 h 1508"/>
                <a:gd name="T106" fmla="*/ 350 w 2787"/>
                <a:gd name="T107" fmla="*/ 304 h 1508"/>
                <a:gd name="T108" fmla="*/ 553 w 2787"/>
                <a:gd name="T109" fmla="*/ 487 h 1508"/>
                <a:gd name="T110" fmla="*/ 386 w 2787"/>
                <a:gd name="T111" fmla="*/ 137 h 1508"/>
                <a:gd name="T112" fmla="*/ 1645 w 2787"/>
                <a:gd name="T113" fmla="*/ 1191 h 1508"/>
                <a:gd name="T114" fmla="*/ 2263 w 2787"/>
                <a:gd name="T115" fmla="*/ 904 h 1508"/>
                <a:gd name="T116" fmla="*/ 2159 w 2787"/>
                <a:gd name="T117" fmla="*/ 997 h 1508"/>
                <a:gd name="T118" fmla="*/ 734 w 2787"/>
                <a:gd name="T119" fmla="*/ 803 h 1508"/>
                <a:gd name="T120" fmla="*/ 1155 w 2787"/>
                <a:gd name="T121" fmla="*/ 122 h 1508"/>
                <a:gd name="T122" fmla="*/ 909 w 2787"/>
                <a:gd name="T123" fmla="*/ 264 h 1508"/>
                <a:gd name="T124" fmla="*/ 2094 w 2787"/>
                <a:gd name="T125" fmla="*/ 1003 h 1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87" h="1508">
                  <a:moveTo>
                    <a:pt x="1256" y="418"/>
                  </a:moveTo>
                  <a:cubicBezTo>
                    <a:pt x="1255" y="420"/>
                    <a:pt x="1257" y="421"/>
                    <a:pt x="1260" y="421"/>
                  </a:cubicBezTo>
                  <a:cubicBezTo>
                    <a:pt x="1257" y="426"/>
                    <a:pt x="1253" y="420"/>
                    <a:pt x="1251" y="418"/>
                  </a:cubicBezTo>
                  <a:cubicBezTo>
                    <a:pt x="1251" y="418"/>
                    <a:pt x="1251" y="417"/>
                    <a:pt x="1252" y="416"/>
                  </a:cubicBezTo>
                  <a:cubicBezTo>
                    <a:pt x="1253" y="417"/>
                    <a:pt x="1253" y="417"/>
                    <a:pt x="1254" y="418"/>
                  </a:cubicBezTo>
                  <a:cubicBezTo>
                    <a:pt x="1254" y="417"/>
                    <a:pt x="1254" y="416"/>
                    <a:pt x="1254" y="416"/>
                  </a:cubicBezTo>
                  <a:cubicBezTo>
                    <a:pt x="1255" y="416"/>
                    <a:pt x="1255" y="416"/>
                    <a:pt x="1256" y="418"/>
                  </a:cubicBezTo>
                  <a:close/>
                  <a:moveTo>
                    <a:pt x="554" y="204"/>
                  </a:moveTo>
                  <a:cubicBezTo>
                    <a:pt x="553" y="205"/>
                    <a:pt x="552" y="205"/>
                    <a:pt x="551" y="206"/>
                  </a:cubicBezTo>
                  <a:cubicBezTo>
                    <a:pt x="548" y="199"/>
                    <a:pt x="546" y="200"/>
                    <a:pt x="539" y="200"/>
                  </a:cubicBezTo>
                  <a:cubicBezTo>
                    <a:pt x="543" y="198"/>
                    <a:pt x="546" y="196"/>
                    <a:pt x="550" y="193"/>
                  </a:cubicBezTo>
                  <a:cubicBezTo>
                    <a:pt x="549" y="193"/>
                    <a:pt x="548" y="192"/>
                    <a:pt x="547" y="191"/>
                  </a:cubicBezTo>
                  <a:cubicBezTo>
                    <a:pt x="548" y="190"/>
                    <a:pt x="550" y="189"/>
                    <a:pt x="552" y="188"/>
                  </a:cubicBezTo>
                  <a:cubicBezTo>
                    <a:pt x="548" y="186"/>
                    <a:pt x="546" y="184"/>
                    <a:pt x="542" y="186"/>
                  </a:cubicBezTo>
                  <a:cubicBezTo>
                    <a:pt x="538" y="187"/>
                    <a:pt x="536" y="188"/>
                    <a:pt x="532" y="186"/>
                  </a:cubicBezTo>
                  <a:cubicBezTo>
                    <a:pt x="528" y="184"/>
                    <a:pt x="526" y="186"/>
                    <a:pt x="521" y="186"/>
                  </a:cubicBezTo>
                  <a:cubicBezTo>
                    <a:pt x="520" y="186"/>
                    <a:pt x="517" y="190"/>
                    <a:pt x="516" y="192"/>
                  </a:cubicBezTo>
                  <a:cubicBezTo>
                    <a:pt x="517" y="192"/>
                    <a:pt x="525" y="195"/>
                    <a:pt x="525" y="196"/>
                  </a:cubicBezTo>
                  <a:cubicBezTo>
                    <a:pt x="525" y="200"/>
                    <a:pt x="525" y="206"/>
                    <a:pt x="520" y="205"/>
                  </a:cubicBezTo>
                  <a:cubicBezTo>
                    <a:pt x="517" y="204"/>
                    <a:pt x="514" y="198"/>
                    <a:pt x="511" y="199"/>
                  </a:cubicBezTo>
                  <a:cubicBezTo>
                    <a:pt x="509" y="200"/>
                    <a:pt x="505" y="202"/>
                    <a:pt x="508" y="205"/>
                  </a:cubicBezTo>
                  <a:cubicBezTo>
                    <a:pt x="515" y="210"/>
                    <a:pt x="522" y="212"/>
                    <a:pt x="528" y="219"/>
                  </a:cubicBezTo>
                  <a:cubicBezTo>
                    <a:pt x="530" y="222"/>
                    <a:pt x="532" y="226"/>
                    <a:pt x="536" y="227"/>
                  </a:cubicBezTo>
                  <a:cubicBezTo>
                    <a:pt x="539" y="228"/>
                    <a:pt x="544" y="225"/>
                    <a:pt x="542" y="221"/>
                  </a:cubicBezTo>
                  <a:cubicBezTo>
                    <a:pt x="547" y="223"/>
                    <a:pt x="561" y="214"/>
                    <a:pt x="552" y="211"/>
                  </a:cubicBezTo>
                  <a:cubicBezTo>
                    <a:pt x="554" y="210"/>
                    <a:pt x="555" y="210"/>
                    <a:pt x="556" y="209"/>
                  </a:cubicBezTo>
                  <a:cubicBezTo>
                    <a:pt x="556" y="208"/>
                    <a:pt x="555" y="206"/>
                    <a:pt x="554" y="204"/>
                  </a:cubicBezTo>
                  <a:close/>
                  <a:moveTo>
                    <a:pt x="1246" y="417"/>
                  </a:moveTo>
                  <a:cubicBezTo>
                    <a:pt x="1247" y="418"/>
                    <a:pt x="1245" y="421"/>
                    <a:pt x="1247" y="423"/>
                  </a:cubicBezTo>
                  <a:cubicBezTo>
                    <a:pt x="1247" y="420"/>
                    <a:pt x="1247" y="419"/>
                    <a:pt x="1249" y="416"/>
                  </a:cubicBezTo>
                  <a:cubicBezTo>
                    <a:pt x="1248" y="416"/>
                    <a:pt x="1246" y="416"/>
                    <a:pt x="1245" y="416"/>
                  </a:cubicBezTo>
                  <a:cubicBezTo>
                    <a:pt x="1245" y="417"/>
                    <a:pt x="1246" y="417"/>
                    <a:pt x="1246" y="417"/>
                  </a:cubicBezTo>
                  <a:close/>
                  <a:moveTo>
                    <a:pt x="706" y="285"/>
                  </a:moveTo>
                  <a:cubicBezTo>
                    <a:pt x="708" y="287"/>
                    <a:pt x="716" y="292"/>
                    <a:pt x="719" y="287"/>
                  </a:cubicBezTo>
                  <a:cubicBezTo>
                    <a:pt x="722" y="282"/>
                    <a:pt x="719" y="280"/>
                    <a:pt x="721" y="275"/>
                  </a:cubicBezTo>
                  <a:cubicBezTo>
                    <a:pt x="715" y="266"/>
                    <a:pt x="699" y="279"/>
                    <a:pt x="706" y="285"/>
                  </a:cubicBezTo>
                  <a:close/>
                  <a:moveTo>
                    <a:pt x="751" y="228"/>
                  </a:moveTo>
                  <a:cubicBezTo>
                    <a:pt x="749" y="221"/>
                    <a:pt x="740" y="222"/>
                    <a:pt x="735" y="224"/>
                  </a:cubicBezTo>
                  <a:cubicBezTo>
                    <a:pt x="732" y="225"/>
                    <a:pt x="725" y="213"/>
                    <a:pt x="722" y="211"/>
                  </a:cubicBezTo>
                  <a:cubicBezTo>
                    <a:pt x="719" y="207"/>
                    <a:pt x="711" y="204"/>
                    <a:pt x="706" y="204"/>
                  </a:cubicBezTo>
                  <a:cubicBezTo>
                    <a:pt x="704" y="205"/>
                    <a:pt x="699" y="204"/>
                    <a:pt x="697" y="206"/>
                  </a:cubicBezTo>
                  <a:cubicBezTo>
                    <a:pt x="696" y="207"/>
                    <a:pt x="691" y="212"/>
                    <a:pt x="690" y="211"/>
                  </a:cubicBezTo>
                  <a:cubicBezTo>
                    <a:pt x="685" y="208"/>
                    <a:pt x="685" y="208"/>
                    <a:pt x="681" y="212"/>
                  </a:cubicBezTo>
                  <a:cubicBezTo>
                    <a:pt x="679" y="215"/>
                    <a:pt x="675" y="215"/>
                    <a:pt x="678" y="211"/>
                  </a:cubicBezTo>
                  <a:cubicBezTo>
                    <a:pt x="680" y="206"/>
                    <a:pt x="681" y="206"/>
                    <a:pt x="678" y="201"/>
                  </a:cubicBezTo>
                  <a:cubicBezTo>
                    <a:pt x="677" y="197"/>
                    <a:pt x="675" y="198"/>
                    <a:pt x="673" y="195"/>
                  </a:cubicBezTo>
                  <a:cubicBezTo>
                    <a:pt x="672" y="193"/>
                    <a:pt x="672" y="188"/>
                    <a:pt x="669" y="188"/>
                  </a:cubicBezTo>
                  <a:cubicBezTo>
                    <a:pt x="667" y="188"/>
                    <a:pt x="663" y="187"/>
                    <a:pt x="660" y="188"/>
                  </a:cubicBezTo>
                  <a:cubicBezTo>
                    <a:pt x="655" y="190"/>
                    <a:pt x="649" y="193"/>
                    <a:pt x="643" y="194"/>
                  </a:cubicBezTo>
                  <a:cubicBezTo>
                    <a:pt x="643" y="192"/>
                    <a:pt x="644" y="189"/>
                    <a:pt x="644" y="187"/>
                  </a:cubicBezTo>
                  <a:cubicBezTo>
                    <a:pt x="635" y="186"/>
                    <a:pt x="631" y="186"/>
                    <a:pt x="622" y="190"/>
                  </a:cubicBezTo>
                  <a:cubicBezTo>
                    <a:pt x="616" y="192"/>
                    <a:pt x="612" y="196"/>
                    <a:pt x="609" y="204"/>
                  </a:cubicBezTo>
                  <a:cubicBezTo>
                    <a:pt x="608" y="207"/>
                    <a:pt x="604" y="213"/>
                    <a:pt x="605" y="216"/>
                  </a:cubicBezTo>
                  <a:cubicBezTo>
                    <a:pt x="605" y="217"/>
                    <a:pt x="606" y="226"/>
                    <a:pt x="607" y="226"/>
                  </a:cubicBezTo>
                  <a:cubicBezTo>
                    <a:pt x="615" y="227"/>
                    <a:pt x="621" y="226"/>
                    <a:pt x="627" y="233"/>
                  </a:cubicBezTo>
                  <a:cubicBezTo>
                    <a:pt x="621" y="232"/>
                    <a:pt x="615" y="232"/>
                    <a:pt x="609" y="231"/>
                  </a:cubicBezTo>
                  <a:cubicBezTo>
                    <a:pt x="611" y="236"/>
                    <a:pt x="616" y="239"/>
                    <a:pt x="620" y="242"/>
                  </a:cubicBezTo>
                  <a:cubicBezTo>
                    <a:pt x="623" y="244"/>
                    <a:pt x="625" y="241"/>
                    <a:pt x="628" y="241"/>
                  </a:cubicBezTo>
                  <a:cubicBezTo>
                    <a:pt x="634" y="240"/>
                    <a:pt x="630" y="242"/>
                    <a:pt x="633" y="245"/>
                  </a:cubicBezTo>
                  <a:cubicBezTo>
                    <a:pt x="635" y="247"/>
                    <a:pt x="640" y="247"/>
                    <a:pt x="642" y="247"/>
                  </a:cubicBezTo>
                  <a:cubicBezTo>
                    <a:pt x="648" y="248"/>
                    <a:pt x="656" y="246"/>
                    <a:pt x="661" y="249"/>
                  </a:cubicBezTo>
                  <a:cubicBezTo>
                    <a:pt x="663" y="249"/>
                    <a:pt x="665" y="250"/>
                    <a:pt x="667" y="251"/>
                  </a:cubicBezTo>
                  <a:cubicBezTo>
                    <a:pt x="668" y="251"/>
                    <a:pt x="669" y="248"/>
                    <a:pt x="670" y="248"/>
                  </a:cubicBezTo>
                  <a:cubicBezTo>
                    <a:pt x="673" y="249"/>
                    <a:pt x="673" y="253"/>
                    <a:pt x="676" y="251"/>
                  </a:cubicBezTo>
                  <a:cubicBezTo>
                    <a:pt x="674" y="249"/>
                    <a:pt x="672" y="247"/>
                    <a:pt x="669" y="245"/>
                  </a:cubicBezTo>
                  <a:cubicBezTo>
                    <a:pt x="679" y="248"/>
                    <a:pt x="685" y="250"/>
                    <a:pt x="694" y="247"/>
                  </a:cubicBezTo>
                  <a:cubicBezTo>
                    <a:pt x="692" y="244"/>
                    <a:pt x="692" y="242"/>
                    <a:pt x="688" y="241"/>
                  </a:cubicBezTo>
                  <a:cubicBezTo>
                    <a:pt x="693" y="236"/>
                    <a:pt x="692" y="243"/>
                    <a:pt x="696" y="245"/>
                  </a:cubicBezTo>
                  <a:cubicBezTo>
                    <a:pt x="697" y="245"/>
                    <a:pt x="700" y="243"/>
                    <a:pt x="701" y="245"/>
                  </a:cubicBezTo>
                  <a:cubicBezTo>
                    <a:pt x="701" y="247"/>
                    <a:pt x="701" y="249"/>
                    <a:pt x="702" y="251"/>
                  </a:cubicBezTo>
                  <a:cubicBezTo>
                    <a:pt x="706" y="247"/>
                    <a:pt x="714" y="257"/>
                    <a:pt x="717" y="260"/>
                  </a:cubicBezTo>
                  <a:cubicBezTo>
                    <a:pt x="711" y="261"/>
                    <a:pt x="709" y="260"/>
                    <a:pt x="709" y="268"/>
                  </a:cubicBezTo>
                  <a:cubicBezTo>
                    <a:pt x="712" y="267"/>
                    <a:pt x="715" y="266"/>
                    <a:pt x="718" y="264"/>
                  </a:cubicBezTo>
                  <a:cubicBezTo>
                    <a:pt x="722" y="263"/>
                    <a:pt x="722" y="263"/>
                    <a:pt x="724" y="267"/>
                  </a:cubicBezTo>
                  <a:cubicBezTo>
                    <a:pt x="727" y="272"/>
                    <a:pt x="734" y="270"/>
                    <a:pt x="737" y="276"/>
                  </a:cubicBezTo>
                  <a:cubicBezTo>
                    <a:pt x="739" y="280"/>
                    <a:pt x="741" y="283"/>
                    <a:pt x="743" y="287"/>
                  </a:cubicBezTo>
                  <a:cubicBezTo>
                    <a:pt x="744" y="289"/>
                    <a:pt x="742" y="290"/>
                    <a:pt x="740" y="291"/>
                  </a:cubicBezTo>
                  <a:cubicBezTo>
                    <a:pt x="735" y="296"/>
                    <a:pt x="731" y="301"/>
                    <a:pt x="726" y="306"/>
                  </a:cubicBezTo>
                  <a:cubicBezTo>
                    <a:pt x="727" y="307"/>
                    <a:pt x="733" y="310"/>
                    <a:pt x="732" y="313"/>
                  </a:cubicBezTo>
                  <a:cubicBezTo>
                    <a:pt x="732" y="314"/>
                    <a:pt x="723" y="315"/>
                    <a:pt x="722" y="316"/>
                  </a:cubicBezTo>
                  <a:cubicBezTo>
                    <a:pt x="716" y="317"/>
                    <a:pt x="709" y="315"/>
                    <a:pt x="704" y="315"/>
                  </a:cubicBezTo>
                  <a:cubicBezTo>
                    <a:pt x="704" y="318"/>
                    <a:pt x="699" y="319"/>
                    <a:pt x="697" y="323"/>
                  </a:cubicBezTo>
                  <a:cubicBezTo>
                    <a:pt x="696" y="325"/>
                    <a:pt x="700" y="330"/>
                    <a:pt x="703" y="330"/>
                  </a:cubicBezTo>
                  <a:cubicBezTo>
                    <a:pt x="707" y="330"/>
                    <a:pt x="711" y="331"/>
                    <a:pt x="714" y="328"/>
                  </a:cubicBezTo>
                  <a:cubicBezTo>
                    <a:pt x="717" y="325"/>
                    <a:pt x="721" y="328"/>
                    <a:pt x="725" y="328"/>
                  </a:cubicBezTo>
                  <a:cubicBezTo>
                    <a:pt x="725" y="327"/>
                    <a:pt x="725" y="326"/>
                    <a:pt x="725" y="325"/>
                  </a:cubicBezTo>
                  <a:cubicBezTo>
                    <a:pt x="728" y="324"/>
                    <a:pt x="729" y="326"/>
                    <a:pt x="729" y="328"/>
                  </a:cubicBezTo>
                  <a:cubicBezTo>
                    <a:pt x="735" y="324"/>
                    <a:pt x="735" y="328"/>
                    <a:pt x="739" y="334"/>
                  </a:cubicBezTo>
                  <a:cubicBezTo>
                    <a:pt x="742" y="338"/>
                    <a:pt x="746" y="337"/>
                    <a:pt x="749" y="339"/>
                  </a:cubicBezTo>
                  <a:cubicBezTo>
                    <a:pt x="747" y="340"/>
                    <a:pt x="745" y="341"/>
                    <a:pt x="743" y="342"/>
                  </a:cubicBezTo>
                  <a:cubicBezTo>
                    <a:pt x="747" y="345"/>
                    <a:pt x="749" y="346"/>
                    <a:pt x="753" y="346"/>
                  </a:cubicBezTo>
                  <a:cubicBezTo>
                    <a:pt x="753" y="347"/>
                    <a:pt x="752" y="348"/>
                    <a:pt x="752" y="348"/>
                  </a:cubicBezTo>
                  <a:cubicBezTo>
                    <a:pt x="756" y="349"/>
                    <a:pt x="760" y="350"/>
                    <a:pt x="764" y="351"/>
                  </a:cubicBezTo>
                  <a:cubicBezTo>
                    <a:pt x="765" y="352"/>
                    <a:pt x="765" y="355"/>
                    <a:pt x="768" y="356"/>
                  </a:cubicBezTo>
                  <a:cubicBezTo>
                    <a:pt x="776" y="358"/>
                    <a:pt x="784" y="360"/>
                    <a:pt x="791" y="362"/>
                  </a:cubicBezTo>
                  <a:cubicBezTo>
                    <a:pt x="792" y="358"/>
                    <a:pt x="793" y="357"/>
                    <a:pt x="790" y="355"/>
                  </a:cubicBezTo>
                  <a:cubicBezTo>
                    <a:pt x="787" y="353"/>
                    <a:pt x="784" y="351"/>
                    <a:pt x="781" y="349"/>
                  </a:cubicBezTo>
                  <a:cubicBezTo>
                    <a:pt x="780" y="347"/>
                    <a:pt x="775" y="348"/>
                    <a:pt x="774" y="346"/>
                  </a:cubicBezTo>
                  <a:cubicBezTo>
                    <a:pt x="773" y="343"/>
                    <a:pt x="771" y="340"/>
                    <a:pt x="769" y="338"/>
                  </a:cubicBezTo>
                  <a:cubicBezTo>
                    <a:pt x="772" y="339"/>
                    <a:pt x="775" y="340"/>
                    <a:pt x="778" y="341"/>
                  </a:cubicBezTo>
                  <a:cubicBezTo>
                    <a:pt x="777" y="340"/>
                    <a:pt x="777" y="339"/>
                    <a:pt x="777" y="337"/>
                  </a:cubicBezTo>
                  <a:cubicBezTo>
                    <a:pt x="781" y="340"/>
                    <a:pt x="786" y="343"/>
                    <a:pt x="791" y="346"/>
                  </a:cubicBezTo>
                  <a:cubicBezTo>
                    <a:pt x="793" y="348"/>
                    <a:pt x="798" y="354"/>
                    <a:pt x="800" y="353"/>
                  </a:cubicBezTo>
                  <a:cubicBezTo>
                    <a:pt x="799" y="351"/>
                    <a:pt x="798" y="350"/>
                    <a:pt x="798" y="348"/>
                  </a:cubicBezTo>
                  <a:cubicBezTo>
                    <a:pt x="798" y="349"/>
                    <a:pt x="800" y="349"/>
                    <a:pt x="801" y="349"/>
                  </a:cubicBezTo>
                  <a:cubicBezTo>
                    <a:pt x="802" y="345"/>
                    <a:pt x="796" y="344"/>
                    <a:pt x="799" y="340"/>
                  </a:cubicBezTo>
                  <a:cubicBezTo>
                    <a:pt x="800" y="341"/>
                    <a:pt x="801" y="343"/>
                    <a:pt x="803" y="345"/>
                  </a:cubicBezTo>
                  <a:cubicBezTo>
                    <a:pt x="802" y="342"/>
                    <a:pt x="803" y="337"/>
                    <a:pt x="801" y="334"/>
                  </a:cubicBezTo>
                  <a:cubicBezTo>
                    <a:pt x="800" y="332"/>
                    <a:pt x="796" y="333"/>
                    <a:pt x="796" y="329"/>
                  </a:cubicBezTo>
                  <a:cubicBezTo>
                    <a:pt x="795" y="325"/>
                    <a:pt x="795" y="324"/>
                    <a:pt x="792" y="322"/>
                  </a:cubicBezTo>
                  <a:cubicBezTo>
                    <a:pt x="789" y="321"/>
                    <a:pt x="786" y="319"/>
                    <a:pt x="785" y="323"/>
                  </a:cubicBezTo>
                  <a:cubicBezTo>
                    <a:pt x="784" y="320"/>
                    <a:pt x="783" y="317"/>
                    <a:pt x="782" y="314"/>
                  </a:cubicBezTo>
                  <a:cubicBezTo>
                    <a:pt x="781" y="310"/>
                    <a:pt x="780" y="312"/>
                    <a:pt x="777" y="313"/>
                  </a:cubicBezTo>
                  <a:cubicBezTo>
                    <a:pt x="776" y="311"/>
                    <a:pt x="775" y="309"/>
                    <a:pt x="775" y="306"/>
                  </a:cubicBezTo>
                  <a:cubicBezTo>
                    <a:pt x="777" y="307"/>
                    <a:pt x="779" y="307"/>
                    <a:pt x="781" y="307"/>
                  </a:cubicBezTo>
                  <a:cubicBezTo>
                    <a:pt x="781" y="303"/>
                    <a:pt x="776" y="303"/>
                    <a:pt x="779" y="299"/>
                  </a:cubicBezTo>
                  <a:cubicBezTo>
                    <a:pt x="781" y="297"/>
                    <a:pt x="783" y="297"/>
                    <a:pt x="786" y="299"/>
                  </a:cubicBezTo>
                  <a:cubicBezTo>
                    <a:pt x="788" y="300"/>
                    <a:pt x="791" y="305"/>
                    <a:pt x="793" y="306"/>
                  </a:cubicBezTo>
                  <a:cubicBezTo>
                    <a:pt x="795" y="306"/>
                    <a:pt x="799" y="303"/>
                    <a:pt x="801" y="303"/>
                  </a:cubicBezTo>
                  <a:cubicBezTo>
                    <a:pt x="803" y="307"/>
                    <a:pt x="798" y="308"/>
                    <a:pt x="795" y="309"/>
                  </a:cubicBezTo>
                  <a:cubicBezTo>
                    <a:pt x="800" y="316"/>
                    <a:pt x="803" y="318"/>
                    <a:pt x="810" y="321"/>
                  </a:cubicBezTo>
                  <a:cubicBezTo>
                    <a:pt x="812" y="317"/>
                    <a:pt x="810" y="312"/>
                    <a:pt x="810" y="308"/>
                  </a:cubicBezTo>
                  <a:cubicBezTo>
                    <a:pt x="816" y="312"/>
                    <a:pt x="818" y="309"/>
                    <a:pt x="824" y="306"/>
                  </a:cubicBezTo>
                  <a:cubicBezTo>
                    <a:pt x="822" y="305"/>
                    <a:pt x="820" y="304"/>
                    <a:pt x="818" y="303"/>
                  </a:cubicBezTo>
                  <a:cubicBezTo>
                    <a:pt x="820" y="301"/>
                    <a:pt x="824" y="302"/>
                    <a:pt x="826" y="303"/>
                  </a:cubicBezTo>
                  <a:cubicBezTo>
                    <a:pt x="827" y="297"/>
                    <a:pt x="829" y="294"/>
                    <a:pt x="824" y="291"/>
                  </a:cubicBezTo>
                  <a:cubicBezTo>
                    <a:pt x="821" y="290"/>
                    <a:pt x="814" y="292"/>
                    <a:pt x="811" y="292"/>
                  </a:cubicBezTo>
                  <a:cubicBezTo>
                    <a:pt x="812" y="290"/>
                    <a:pt x="813" y="288"/>
                    <a:pt x="814" y="287"/>
                  </a:cubicBezTo>
                  <a:cubicBezTo>
                    <a:pt x="809" y="286"/>
                    <a:pt x="807" y="286"/>
                    <a:pt x="803" y="282"/>
                  </a:cubicBezTo>
                  <a:cubicBezTo>
                    <a:pt x="800" y="279"/>
                    <a:pt x="799" y="277"/>
                    <a:pt x="795" y="276"/>
                  </a:cubicBezTo>
                  <a:cubicBezTo>
                    <a:pt x="786" y="273"/>
                    <a:pt x="778" y="269"/>
                    <a:pt x="769" y="266"/>
                  </a:cubicBezTo>
                  <a:cubicBezTo>
                    <a:pt x="772" y="265"/>
                    <a:pt x="774" y="265"/>
                    <a:pt x="777" y="265"/>
                  </a:cubicBezTo>
                  <a:cubicBezTo>
                    <a:pt x="776" y="263"/>
                    <a:pt x="776" y="260"/>
                    <a:pt x="775" y="258"/>
                  </a:cubicBezTo>
                  <a:cubicBezTo>
                    <a:pt x="779" y="259"/>
                    <a:pt x="782" y="259"/>
                    <a:pt x="785" y="260"/>
                  </a:cubicBezTo>
                  <a:cubicBezTo>
                    <a:pt x="783" y="255"/>
                    <a:pt x="784" y="255"/>
                    <a:pt x="779" y="256"/>
                  </a:cubicBezTo>
                  <a:cubicBezTo>
                    <a:pt x="776" y="256"/>
                    <a:pt x="773" y="255"/>
                    <a:pt x="771" y="254"/>
                  </a:cubicBezTo>
                  <a:cubicBezTo>
                    <a:pt x="775" y="251"/>
                    <a:pt x="777" y="250"/>
                    <a:pt x="782" y="251"/>
                  </a:cubicBezTo>
                  <a:cubicBezTo>
                    <a:pt x="782" y="247"/>
                    <a:pt x="778" y="245"/>
                    <a:pt x="775" y="243"/>
                  </a:cubicBezTo>
                  <a:cubicBezTo>
                    <a:pt x="774" y="247"/>
                    <a:pt x="770" y="248"/>
                    <a:pt x="767" y="249"/>
                  </a:cubicBezTo>
                  <a:cubicBezTo>
                    <a:pt x="768" y="245"/>
                    <a:pt x="765" y="246"/>
                    <a:pt x="762" y="245"/>
                  </a:cubicBezTo>
                  <a:cubicBezTo>
                    <a:pt x="766" y="244"/>
                    <a:pt x="772" y="244"/>
                    <a:pt x="773" y="239"/>
                  </a:cubicBezTo>
                  <a:cubicBezTo>
                    <a:pt x="770" y="238"/>
                    <a:pt x="754" y="227"/>
                    <a:pt x="752" y="232"/>
                  </a:cubicBezTo>
                  <a:cubicBezTo>
                    <a:pt x="750" y="235"/>
                    <a:pt x="744" y="239"/>
                    <a:pt x="743" y="234"/>
                  </a:cubicBezTo>
                  <a:cubicBezTo>
                    <a:pt x="742" y="232"/>
                    <a:pt x="750" y="229"/>
                    <a:pt x="751" y="228"/>
                  </a:cubicBezTo>
                  <a:close/>
                  <a:moveTo>
                    <a:pt x="507" y="150"/>
                  </a:moveTo>
                  <a:cubicBezTo>
                    <a:pt x="505" y="150"/>
                    <a:pt x="503" y="151"/>
                    <a:pt x="502" y="153"/>
                  </a:cubicBezTo>
                  <a:cubicBezTo>
                    <a:pt x="504" y="153"/>
                    <a:pt x="506" y="153"/>
                    <a:pt x="508" y="153"/>
                  </a:cubicBezTo>
                  <a:cubicBezTo>
                    <a:pt x="501" y="158"/>
                    <a:pt x="511" y="158"/>
                    <a:pt x="514" y="157"/>
                  </a:cubicBezTo>
                  <a:cubicBezTo>
                    <a:pt x="520" y="156"/>
                    <a:pt x="525" y="156"/>
                    <a:pt x="530" y="155"/>
                  </a:cubicBezTo>
                  <a:cubicBezTo>
                    <a:pt x="529" y="157"/>
                    <a:pt x="528" y="158"/>
                    <a:pt x="526" y="158"/>
                  </a:cubicBezTo>
                  <a:cubicBezTo>
                    <a:pt x="526" y="158"/>
                    <a:pt x="527" y="158"/>
                    <a:pt x="527" y="159"/>
                  </a:cubicBezTo>
                  <a:cubicBezTo>
                    <a:pt x="525" y="158"/>
                    <a:pt x="523" y="159"/>
                    <a:pt x="522" y="161"/>
                  </a:cubicBezTo>
                  <a:cubicBezTo>
                    <a:pt x="524" y="161"/>
                    <a:pt x="526" y="161"/>
                    <a:pt x="528" y="162"/>
                  </a:cubicBezTo>
                  <a:cubicBezTo>
                    <a:pt x="527" y="162"/>
                    <a:pt x="525" y="163"/>
                    <a:pt x="524" y="163"/>
                  </a:cubicBezTo>
                  <a:cubicBezTo>
                    <a:pt x="524" y="166"/>
                    <a:pt x="527" y="166"/>
                    <a:pt x="530" y="167"/>
                  </a:cubicBezTo>
                  <a:cubicBezTo>
                    <a:pt x="531" y="168"/>
                    <a:pt x="532" y="165"/>
                    <a:pt x="534" y="165"/>
                  </a:cubicBezTo>
                  <a:cubicBezTo>
                    <a:pt x="538" y="165"/>
                    <a:pt x="543" y="167"/>
                    <a:pt x="547" y="164"/>
                  </a:cubicBezTo>
                  <a:cubicBezTo>
                    <a:pt x="546" y="163"/>
                    <a:pt x="545" y="162"/>
                    <a:pt x="543" y="161"/>
                  </a:cubicBezTo>
                  <a:cubicBezTo>
                    <a:pt x="545" y="160"/>
                    <a:pt x="545" y="159"/>
                    <a:pt x="545" y="157"/>
                  </a:cubicBezTo>
                  <a:cubicBezTo>
                    <a:pt x="546" y="157"/>
                    <a:pt x="547" y="158"/>
                    <a:pt x="548" y="158"/>
                  </a:cubicBezTo>
                  <a:cubicBezTo>
                    <a:pt x="549" y="155"/>
                    <a:pt x="547" y="155"/>
                    <a:pt x="546" y="152"/>
                  </a:cubicBezTo>
                  <a:cubicBezTo>
                    <a:pt x="546" y="150"/>
                    <a:pt x="548" y="148"/>
                    <a:pt x="547" y="145"/>
                  </a:cubicBezTo>
                  <a:cubicBezTo>
                    <a:pt x="547" y="144"/>
                    <a:pt x="545" y="140"/>
                    <a:pt x="544" y="140"/>
                  </a:cubicBezTo>
                  <a:cubicBezTo>
                    <a:pt x="542" y="139"/>
                    <a:pt x="539" y="137"/>
                    <a:pt x="537" y="138"/>
                  </a:cubicBezTo>
                  <a:cubicBezTo>
                    <a:pt x="533" y="141"/>
                    <a:pt x="529" y="137"/>
                    <a:pt x="523" y="139"/>
                  </a:cubicBezTo>
                  <a:cubicBezTo>
                    <a:pt x="516" y="141"/>
                    <a:pt x="527" y="142"/>
                    <a:pt x="528" y="145"/>
                  </a:cubicBezTo>
                  <a:cubicBezTo>
                    <a:pt x="527" y="144"/>
                    <a:pt x="525" y="145"/>
                    <a:pt x="524" y="145"/>
                  </a:cubicBezTo>
                  <a:cubicBezTo>
                    <a:pt x="526" y="147"/>
                    <a:pt x="528" y="149"/>
                    <a:pt x="529" y="151"/>
                  </a:cubicBezTo>
                  <a:cubicBezTo>
                    <a:pt x="527" y="150"/>
                    <a:pt x="511" y="134"/>
                    <a:pt x="511" y="145"/>
                  </a:cubicBezTo>
                  <a:cubicBezTo>
                    <a:pt x="513" y="145"/>
                    <a:pt x="515" y="145"/>
                    <a:pt x="516" y="145"/>
                  </a:cubicBezTo>
                  <a:cubicBezTo>
                    <a:pt x="513" y="147"/>
                    <a:pt x="513" y="151"/>
                    <a:pt x="517" y="149"/>
                  </a:cubicBezTo>
                  <a:cubicBezTo>
                    <a:pt x="516" y="153"/>
                    <a:pt x="510" y="150"/>
                    <a:pt x="507" y="150"/>
                  </a:cubicBezTo>
                  <a:close/>
                  <a:moveTo>
                    <a:pt x="507" y="254"/>
                  </a:moveTo>
                  <a:cubicBezTo>
                    <a:pt x="508" y="248"/>
                    <a:pt x="511" y="250"/>
                    <a:pt x="515" y="252"/>
                  </a:cubicBezTo>
                  <a:cubicBezTo>
                    <a:pt x="515" y="251"/>
                    <a:pt x="516" y="251"/>
                    <a:pt x="516" y="250"/>
                  </a:cubicBezTo>
                  <a:cubicBezTo>
                    <a:pt x="521" y="257"/>
                    <a:pt x="520" y="247"/>
                    <a:pt x="520" y="244"/>
                  </a:cubicBezTo>
                  <a:cubicBezTo>
                    <a:pt x="515" y="245"/>
                    <a:pt x="509" y="241"/>
                    <a:pt x="503" y="238"/>
                  </a:cubicBezTo>
                  <a:cubicBezTo>
                    <a:pt x="501" y="237"/>
                    <a:pt x="493" y="234"/>
                    <a:pt x="492" y="231"/>
                  </a:cubicBezTo>
                  <a:cubicBezTo>
                    <a:pt x="491" y="229"/>
                    <a:pt x="494" y="225"/>
                    <a:pt x="493" y="222"/>
                  </a:cubicBezTo>
                  <a:cubicBezTo>
                    <a:pt x="490" y="214"/>
                    <a:pt x="488" y="203"/>
                    <a:pt x="481" y="199"/>
                  </a:cubicBezTo>
                  <a:cubicBezTo>
                    <a:pt x="478" y="198"/>
                    <a:pt x="475" y="193"/>
                    <a:pt x="473" y="197"/>
                  </a:cubicBezTo>
                  <a:cubicBezTo>
                    <a:pt x="472" y="198"/>
                    <a:pt x="467" y="194"/>
                    <a:pt x="465" y="194"/>
                  </a:cubicBezTo>
                  <a:cubicBezTo>
                    <a:pt x="467" y="197"/>
                    <a:pt x="463" y="197"/>
                    <a:pt x="464" y="199"/>
                  </a:cubicBezTo>
                  <a:cubicBezTo>
                    <a:pt x="465" y="201"/>
                    <a:pt x="465" y="203"/>
                    <a:pt x="466" y="205"/>
                  </a:cubicBezTo>
                  <a:cubicBezTo>
                    <a:pt x="468" y="210"/>
                    <a:pt x="469" y="215"/>
                    <a:pt x="471" y="219"/>
                  </a:cubicBezTo>
                  <a:cubicBezTo>
                    <a:pt x="468" y="221"/>
                    <a:pt x="466" y="223"/>
                    <a:pt x="465" y="219"/>
                  </a:cubicBezTo>
                  <a:cubicBezTo>
                    <a:pt x="463" y="215"/>
                    <a:pt x="462" y="211"/>
                    <a:pt x="461" y="206"/>
                  </a:cubicBezTo>
                  <a:cubicBezTo>
                    <a:pt x="459" y="200"/>
                    <a:pt x="449" y="200"/>
                    <a:pt x="444" y="201"/>
                  </a:cubicBezTo>
                  <a:cubicBezTo>
                    <a:pt x="447" y="203"/>
                    <a:pt x="449" y="206"/>
                    <a:pt x="452" y="208"/>
                  </a:cubicBezTo>
                  <a:cubicBezTo>
                    <a:pt x="450" y="208"/>
                    <a:pt x="445" y="206"/>
                    <a:pt x="444" y="207"/>
                  </a:cubicBezTo>
                  <a:cubicBezTo>
                    <a:pt x="441" y="211"/>
                    <a:pt x="441" y="211"/>
                    <a:pt x="437" y="211"/>
                  </a:cubicBezTo>
                  <a:cubicBezTo>
                    <a:pt x="438" y="209"/>
                    <a:pt x="439" y="208"/>
                    <a:pt x="440" y="206"/>
                  </a:cubicBezTo>
                  <a:cubicBezTo>
                    <a:pt x="437" y="205"/>
                    <a:pt x="429" y="199"/>
                    <a:pt x="426" y="200"/>
                  </a:cubicBezTo>
                  <a:cubicBezTo>
                    <a:pt x="424" y="200"/>
                    <a:pt x="424" y="205"/>
                    <a:pt x="422" y="205"/>
                  </a:cubicBezTo>
                  <a:cubicBezTo>
                    <a:pt x="419" y="205"/>
                    <a:pt x="417" y="206"/>
                    <a:pt x="415" y="206"/>
                  </a:cubicBezTo>
                  <a:cubicBezTo>
                    <a:pt x="418" y="203"/>
                    <a:pt x="422" y="199"/>
                    <a:pt x="417" y="195"/>
                  </a:cubicBezTo>
                  <a:cubicBezTo>
                    <a:pt x="413" y="193"/>
                    <a:pt x="411" y="195"/>
                    <a:pt x="407" y="196"/>
                  </a:cubicBezTo>
                  <a:cubicBezTo>
                    <a:pt x="397" y="200"/>
                    <a:pt x="391" y="203"/>
                    <a:pt x="383" y="209"/>
                  </a:cubicBezTo>
                  <a:cubicBezTo>
                    <a:pt x="385" y="209"/>
                    <a:pt x="386" y="211"/>
                    <a:pt x="387" y="211"/>
                  </a:cubicBezTo>
                  <a:cubicBezTo>
                    <a:pt x="384" y="214"/>
                    <a:pt x="379" y="216"/>
                    <a:pt x="379" y="222"/>
                  </a:cubicBezTo>
                  <a:cubicBezTo>
                    <a:pt x="382" y="222"/>
                    <a:pt x="385" y="222"/>
                    <a:pt x="387" y="222"/>
                  </a:cubicBezTo>
                  <a:cubicBezTo>
                    <a:pt x="387" y="222"/>
                    <a:pt x="387" y="224"/>
                    <a:pt x="386" y="225"/>
                  </a:cubicBezTo>
                  <a:cubicBezTo>
                    <a:pt x="392" y="224"/>
                    <a:pt x="397" y="224"/>
                    <a:pt x="403" y="224"/>
                  </a:cubicBezTo>
                  <a:cubicBezTo>
                    <a:pt x="397" y="227"/>
                    <a:pt x="391" y="229"/>
                    <a:pt x="385" y="232"/>
                  </a:cubicBezTo>
                  <a:cubicBezTo>
                    <a:pt x="389" y="235"/>
                    <a:pt x="390" y="237"/>
                    <a:pt x="394" y="237"/>
                  </a:cubicBezTo>
                  <a:cubicBezTo>
                    <a:pt x="400" y="237"/>
                    <a:pt x="406" y="237"/>
                    <a:pt x="412" y="237"/>
                  </a:cubicBezTo>
                  <a:cubicBezTo>
                    <a:pt x="420" y="237"/>
                    <a:pt x="427" y="239"/>
                    <a:pt x="436" y="241"/>
                  </a:cubicBezTo>
                  <a:cubicBezTo>
                    <a:pt x="442" y="242"/>
                    <a:pt x="432" y="244"/>
                    <a:pt x="430" y="244"/>
                  </a:cubicBezTo>
                  <a:cubicBezTo>
                    <a:pt x="426" y="244"/>
                    <a:pt x="421" y="243"/>
                    <a:pt x="417" y="242"/>
                  </a:cubicBezTo>
                  <a:cubicBezTo>
                    <a:pt x="410" y="241"/>
                    <a:pt x="401" y="245"/>
                    <a:pt x="394" y="247"/>
                  </a:cubicBezTo>
                  <a:cubicBezTo>
                    <a:pt x="398" y="261"/>
                    <a:pt x="411" y="258"/>
                    <a:pt x="422" y="259"/>
                  </a:cubicBezTo>
                  <a:cubicBezTo>
                    <a:pt x="422" y="266"/>
                    <a:pt x="423" y="270"/>
                    <a:pt x="430" y="269"/>
                  </a:cubicBezTo>
                  <a:cubicBezTo>
                    <a:pt x="438" y="269"/>
                    <a:pt x="445" y="268"/>
                    <a:pt x="453" y="267"/>
                  </a:cubicBezTo>
                  <a:cubicBezTo>
                    <a:pt x="459" y="267"/>
                    <a:pt x="461" y="263"/>
                    <a:pt x="466" y="262"/>
                  </a:cubicBezTo>
                  <a:cubicBezTo>
                    <a:pt x="469" y="262"/>
                    <a:pt x="471" y="261"/>
                    <a:pt x="473" y="259"/>
                  </a:cubicBezTo>
                  <a:cubicBezTo>
                    <a:pt x="476" y="257"/>
                    <a:pt x="476" y="254"/>
                    <a:pt x="479" y="256"/>
                  </a:cubicBezTo>
                  <a:cubicBezTo>
                    <a:pt x="478" y="256"/>
                    <a:pt x="479" y="258"/>
                    <a:pt x="478" y="259"/>
                  </a:cubicBezTo>
                  <a:cubicBezTo>
                    <a:pt x="482" y="260"/>
                    <a:pt x="486" y="260"/>
                    <a:pt x="489" y="261"/>
                  </a:cubicBezTo>
                  <a:cubicBezTo>
                    <a:pt x="489" y="262"/>
                    <a:pt x="488" y="262"/>
                    <a:pt x="487" y="263"/>
                  </a:cubicBezTo>
                  <a:cubicBezTo>
                    <a:pt x="494" y="263"/>
                    <a:pt x="500" y="266"/>
                    <a:pt x="506" y="266"/>
                  </a:cubicBezTo>
                  <a:cubicBezTo>
                    <a:pt x="508" y="266"/>
                    <a:pt x="514" y="263"/>
                    <a:pt x="514" y="262"/>
                  </a:cubicBezTo>
                  <a:cubicBezTo>
                    <a:pt x="514" y="259"/>
                    <a:pt x="510" y="260"/>
                    <a:pt x="513" y="256"/>
                  </a:cubicBezTo>
                  <a:cubicBezTo>
                    <a:pt x="508" y="255"/>
                    <a:pt x="506" y="257"/>
                    <a:pt x="503" y="260"/>
                  </a:cubicBezTo>
                  <a:cubicBezTo>
                    <a:pt x="503" y="257"/>
                    <a:pt x="503" y="255"/>
                    <a:pt x="501" y="252"/>
                  </a:cubicBezTo>
                  <a:cubicBezTo>
                    <a:pt x="502" y="252"/>
                    <a:pt x="503" y="252"/>
                    <a:pt x="504" y="253"/>
                  </a:cubicBezTo>
                  <a:cubicBezTo>
                    <a:pt x="505" y="253"/>
                    <a:pt x="506" y="254"/>
                    <a:pt x="507" y="254"/>
                  </a:cubicBezTo>
                  <a:close/>
                  <a:moveTo>
                    <a:pt x="531" y="262"/>
                  </a:moveTo>
                  <a:cubicBezTo>
                    <a:pt x="532" y="263"/>
                    <a:pt x="533" y="264"/>
                    <a:pt x="534" y="265"/>
                  </a:cubicBezTo>
                  <a:cubicBezTo>
                    <a:pt x="535" y="264"/>
                    <a:pt x="536" y="264"/>
                    <a:pt x="536" y="263"/>
                  </a:cubicBezTo>
                  <a:cubicBezTo>
                    <a:pt x="536" y="265"/>
                    <a:pt x="538" y="266"/>
                    <a:pt x="539" y="266"/>
                  </a:cubicBezTo>
                  <a:cubicBezTo>
                    <a:pt x="540" y="266"/>
                    <a:pt x="540" y="265"/>
                    <a:pt x="540" y="265"/>
                  </a:cubicBezTo>
                  <a:cubicBezTo>
                    <a:pt x="542" y="269"/>
                    <a:pt x="549" y="270"/>
                    <a:pt x="553" y="270"/>
                  </a:cubicBezTo>
                  <a:cubicBezTo>
                    <a:pt x="557" y="271"/>
                    <a:pt x="561" y="267"/>
                    <a:pt x="565" y="265"/>
                  </a:cubicBezTo>
                  <a:cubicBezTo>
                    <a:pt x="560" y="260"/>
                    <a:pt x="555" y="257"/>
                    <a:pt x="550" y="253"/>
                  </a:cubicBezTo>
                  <a:cubicBezTo>
                    <a:pt x="547" y="251"/>
                    <a:pt x="545" y="248"/>
                    <a:pt x="542" y="251"/>
                  </a:cubicBezTo>
                  <a:cubicBezTo>
                    <a:pt x="540" y="253"/>
                    <a:pt x="537" y="255"/>
                    <a:pt x="540" y="258"/>
                  </a:cubicBezTo>
                  <a:cubicBezTo>
                    <a:pt x="539" y="258"/>
                    <a:pt x="539" y="258"/>
                    <a:pt x="538" y="258"/>
                  </a:cubicBezTo>
                  <a:cubicBezTo>
                    <a:pt x="536" y="262"/>
                    <a:pt x="533" y="259"/>
                    <a:pt x="531" y="262"/>
                  </a:cubicBezTo>
                  <a:close/>
                  <a:moveTo>
                    <a:pt x="1250" y="413"/>
                  </a:moveTo>
                  <a:cubicBezTo>
                    <a:pt x="1249" y="413"/>
                    <a:pt x="1249" y="413"/>
                    <a:pt x="1248" y="413"/>
                  </a:cubicBezTo>
                  <a:cubicBezTo>
                    <a:pt x="1249" y="414"/>
                    <a:pt x="1249" y="414"/>
                    <a:pt x="1249" y="415"/>
                  </a:cubicBezTo>
                  <a:cubicBezTo>
                    <a:pt x="1251" y="413"/>
                    <a:pt x="1252" y="412"/>
                    <a:pt x="1254" y="412"/>
                  </a:cubicBezTo>
                  <a:cubicBezTo>
                    <a:pt x="1254" y="411"/>
                    <a:pt x="1253" y="411"/>
                    <a:pt x="1253" y="410"/>
                  </a:cubicBezTo>
                  <a:cubicBezTo>
                    <a:pt x="1256" y="410"/>
                    <a:pt x="1256" y="405"/>
                    <a:pt x="1254" y="406"/>
                  </a:cubicBezTo>
                  <a:cubicBezTo>
                    <a:pt x="1252" y="407"/>
                    <a:pt x="1245" y="409"/>
                    <a:pt x="1250" y="413"/>
                  </a:cubicBezTo>
                  <a:close/>
                  <a:moveTo>
                    <a:pt x="681" y="337"/>
                  </a:moveTo>
                  <a:cubicBezTo>
                    <a:pt x="676" y="333"/>
                    <a:pt x="675" y="333"/>
                    <a:pt x="669" y="334"/>
                  </a:cubicBezTo>
                  <a:cubicBezTo>
                    <a:pt x="674" y="328"/>
                    <a:pt x="660" y="321"/>
                    <a:pt x="657" y="319"/>
                  </a:cubicBezTo>
                  <a:cubicBezTo>
                    <a:pt x="655" y="318"/>
                    <a:pt x="652" y="318"/>
                    <a:pt x="650" y="317"/>
                  </a:cubicBezTo>
                  <a:cubicBezTo>
                    <a:pt x="648" y="314"/>
                    <a:pt x="647" y="312"/>
                    <a:pt x="644" y="316"/>
                  </a:cubicBezTo>
                  <a:cubicBezTo>
                    <a:pt x="643" y="316"/>
                    <a:pt x="642" y="314"/>
                    <a:pt x="642" y="313"/>
                  </a:cubicBezTo>
                  <a:cubicBezTo>
                    <a:pt x="648" y="312"/>
                    <a:pt x="646" y="304"/>
                    <a:pt x="641" y="306"/>
                  </a:cubicBezTo>
                  <a:cubicBezTo>
                    <a:pt x="636" y="309"/>
                    <a:pt x="637" y="313"/>
                    <a:pt x="635" y="318"/>
                  </a:cubicBezTo>
                  <a:cubicBezTo>
                    <a:pt x="634" y="321"/>
                    <a:pt x="634" y="323"/>
                    <a:pt x="634" y="325"/>
                  </a:cubicBezTo>
                  <a:cubicBezTo>
                    <a:pt x="633" y="327"/>
                    <a:pt x="635" y="330"/>
                    <a:pt x="634" y="331"/>
                  </a:cubicBezTo>
                  <a:cubicBezTo>
                    <a:pt x="634" y="333"/>
                    <a:pt x="628" y="337"/>
                    <a:pt x="627" y="339"/>
                  </a:cubicBezTo>
                  <a:cubicBezTo>
                    <a:pt x="628" y="339"/>
                    <a:pt x="637" y="337"/>
                    <a:pt x="638" y="337"/>
                  </a:cubicBezTo>
                  <a:cubicBezTo>
                    <a:pt x="639" y="338"/>
                    <a:pt x="640" y="347"/>
                    <a:pt x="642" y="346"/>
                  </a:cubicBezTo>
                  <a:cubicBezTo>
                    <a:pt x="645" y="344"/>
                    <a:pt x="647" y="339"/>
                    <a:pt x="650" y="338"/>
                  </a:cubicBezTo>
                  <a:cubicBezTo>
                    <a:pt x="655" y="337"/>
                    <a:pt x="654" y="333"/>
                    <a:pt x="659" y="331"/>
                  </a:cubicBezTo>
                  <a:cubicBezTo>
                    <a:pt x="658" y="338"/>
                    <a:pt x="670" y="340"/>
                    <a:pt x="675" y="341"/>
                  </a:cubicBezTo>
                  <a:cubicBezTo>
                    <a:pt x="677" y="340"/>
                    <a:pt x="679" y="338"/>
                    <a:pt x="681" y="337"/>
                  </a:cubicBezTo>
                  <a:close/>
                  <a:moveTo>
                    <a:pt x="590" y="170"/>
                  </a:moveTo>
                  <a:cubicBezTo>
                    <a:pt x="591" y="174"/>
                    <a:pt x="597" y="170"/>
                    <a:pt x="599" y="168"/>
                  </a:cubicBezTo>
                  <a:cubicBezTo>
                    <a:pt x="601" y="172"/>
                    <a:pt x="601" y="173"/>
                    <a:pt x="605" y="173"/>
                  </a:cubicBezTo>
                  <a:cubicBezTo>
                    <a:pt x="608" y="174"/>
                    <a:pt x="611" y="175"/>
                    <a:pt x="612" y="170"/>
                  </a:cubicBezTo>
                  <a:cubicBezTo>
                    <a:pt x="612" y="171"/>
                    <a:pt x="613" y="172"/>
                    <a:pt x="614" y="173"/>
                  </a:cubicBezTo>
                  <a:cubicBezTo>
                    <a:pt x="614" y="171"/>
                    <a:pt x="615" y="170"/>
                    <a:pt x="615" y="168"/>
                  </a:cubicBezTo>
                  <a:cubicBezTo>
                    <a:pt x="619" y="170"/>
                    <a:pt x="614" y="175"/>
                    <a:pt x="619" y="175"/>
                  </a:cubicBezTo>
                  <a:cubicBezTo>
                    <a:pt x="624" y="175"/>
                    <a:pt x="629" y="176"/>
                    <a:pt x="634" y="176"/>
                  </a:cubicBezTo>
                  <a:cubicBezTo>
                    <a:pt x="633" y="175"/>
                    <a:pt x="634" y="173"/>
                    <a:pt x="633" y="172"/>
                  </a:cubicBezTo>
                  <a:cubicBezTo>
                    <a:pt x="636" y="176"/>
                    <a:pt x="642" y="177"/>
                    <a:pt x="644" y="172"/>
                  </a:cubicBezTo>
                  <a:cubicBezTo>
                    <a:pt x="645" y="177"/>
                    <a:pt x="652" y="174"/>
                    <a:pt x="656" y="173"/>
                  </a:cubicBezTo>
                  <a:cubicBezTo>
                    <a:pt x="656" y="171"/>
                    <a:pt x="655" y="169"/>
                    <a:pt x="655" y="167"/>
                  </a:cubicBezTo>
                  <a:cubicBezTo>
                    <a:pt x="660" y="167"/>
                    <a:pt x="657" y="173"/>
                    <a:pt x="661" y="174"/>
                  </a:cubicBezTo>
                  <a:cubicBezTo>
                    <a:pt x="664" y="175"/>
                    <a:pt x="666" y="176"/>
                    <a:pt x="669" y="176"/>
                  </a:cubicBezTo>
                  <a:cubicBezTo>
                    <a:pt x="671" y="176"/>
                    <a:pt x="680" y="175"/>
                    <a:pt x="681" y="173"/>
                  </a:cubicBezTo>
                  <a:cubicBezTo>
                    <a:pt x="682" y="169"/>
                    <a:pt x="684" y="169"/>
                    <a:pt x="688" y="168"/>
                  </a:cubicBezTo>
                  <a:cubicBezTo>
                    <a:pt x="686" y="166"/>
                    <a:pt x="684" y="166"/>
                    <a:pt x="681" y="165"/>
                  </a:cubicBezTo>
                  <a:cubicBezTo>
                    <a:pt x="683" y="164"/>
                    <a:pt x="685" y="162"/>
                    <a:pt x="687" y="161"/>
                  </a:cubicBezTo>
                  <a:cubicBezTo>
                    <a:pt x="679" y="155"/>
                    <a:pt x="670" y="150"/>
                    <a:pt x="660" y="153"/>
                  </a:cubicBezTo>
                  <a:cubicBezTo>
                    <a:pt x="656" y="154"/>
                    <a:pt x="653" y="152"/>
                    <a:pt x="649" y="154"/>
                  </a:cubicBezTo>
                  <a:cubicBezTo>
                    <a:pt x="644" y="155"/>
                    <a:pt x="640" y="156"/>
                    <a:pt x="636" y="157"/>
                  </a:cubicBezTo>
                  <a:cubicBezTo>
                    <a:pt x="637" y="158"/>
                    <a:pt x="638" y="159"/>
                    <a:pt x="639" y="159"/>
                  </a:cubicBezTo>
                  <a:cubicBezTo>
                    <a:pt x="634" y="158"/>
                    <a:pt x="628" y="155"/>
                    <a:pt x="624" y="156"/>
                  </a:cubicBezTo>
                  <a:cubicBezTo>
                    <a:pt x="622" y="156"/>
                    <a:pt x="620" y="159"/>
                    <a:pt x="618" y="158"/>
                  </a:cubicBezTo>
                  <a:cubicBezTo>
                    <a:pt x="616" y="156"/>
                    <a:pt x="614" y="155"/>
                    <a:pt x="612" y="154"/>
                  </a:cubicBezTo>
                  <a:cubicBezTo>
                    <a:pt x="611" y="153"/>
                    <a:pt x="602" y="148"/>
                    <a:pt x="602" y="148"/>
                  </a:cubicBezTo>
                  <a:cubicBezTo>
                    <a:pt x="601" y="145"/>
                    <a:pt x="610" y="148"/>
                    <a:pt x="611" y="144"/>
                  </a:cubicBezTo>
                  <a:cubicBezTo>
                    <a:pt x="608" y="144"/>
                    <a:pt x="606" y="143"/>
                    <a:pt x="603" y="142"/>
                  </a:cubicBezTo>
                  <a:cubicBezTo>
                    <a:pt x="600" y="141"/>
                    <a:pt x="602" y="140"/>
                    <a:pt x="599" y="138"/>
                  </a:cubicBezTo>
                  <a:cubicBezTo>
                    <a:pt x="595" y="135"/>
                    <a:pt x="590" y="139"/>
                    <a:pt x="585" y="138"/>
                  </a:cubicBezTo>
                  <a:cubicBezTo>
                    <a:pt x="581" y="137"/>
                    <a:pt x="578" y="133"/>
                    <a:pt x="574" y="132"/>
                  </a:cubicBezTo>
                  <a:cubicBezTo>
                    <a:pt x="569" y="132"/>
                    <a:pt x="563" y="129"/>
                    <a:pt x="559" y="131"/>
                  </a:cubicBezTo>
                  <a:cubicBezTo>
                    <a:pt x="551" y="133"/>
                    <a:pt x="553" y="136"/>
                    <a:pt x="558" y="141"/>
                  </a:cubicBezTo>
                  <a:cubicBezTo>
                    <a:pt x="563" y="146"/>
                    <a:pt x="566" y="145"/>
                    <a:pt x="572" y="144"/>
                  </a:cubicBezTo>
                  <a:cubicBezTo>
                    <a:pt x="577" y="143"/>
                    <a:pt x="580" y="141"/>
                    <a:pt x="583" y="146"/>
                  </a:cubicBezTo>
                  <a:cubicBezTo>
                    <a:pt x="586" y="148"/>
                    <a:pt x="592" y="153"/>
                    <a:pt x="588" y="157"/>
                  </a:cubicBezTo>
                  <a:cubicBezTo>
                    <a:pt x="586" y="163"/>
                    <a:pt x="587" y="164"/>
                    <a:pt x="590" y="170"/>
                  </a:cubicBezTo>
                  <a:close/>
                  <a:moveTo>
                    <a:pt x="724" y="277"/>
                  </a:moveTo>
                  <a:cubicBezTo>
                    <a:pt x="722" y="281"/>
                    <a:pt x="733" y="281"/>
                    <a:pt x="735" y="281"/>
                  </a:cubicBezTo>
                  <a:cubicBezTo>
                    <a:pt x="733" y="275"/>
                    <a:pt x="728" y="274"/>
                    <a:pt x="724" y="277"/>
                  </a:cubicBezTo>
                  <a:close/>
                  <a:moveTo>
                    <a:pt x="615" y="44"/>
                  </a:moveTo>
                  <a:cubicBezTo>
                    <a:pt x="611" y="47"/>
                    <a:pt x="607" y="50"/>
                    <a:pt x="603" y="53"/>
                  </a:cubicBezTo>
                  <a:cubicBezTo>
                    <a:pt x="610" y="58"/>
                    <a:pt x="616" y="54"/>
                    <a:pt x="624" y="54"/>
                  </a:cubicBezTo>
                  <a:cubicBezTo>
                    <a:pt x="631" y="53"/>
                    <a:pt x="638" y="51"/>
                    <a:pt x="644" y="49"/>
                  </a:cubicBezTo>
                  <a:cubicBezTo>
                    <a:pt x="638" y="52"/>
                    <a:pt x="634" y="55"/>
                    <a:pt x="627" y="55"/>
                  </a:cubicBezTo>
                  <a:cubicBezTo>
                    <a:pt x="620" y="56"/>
                    <a:pt x="616" y="55"/>
                    <a:pt x="610" y="58"/>
                  </a:cubicBezTo>
                  <a:cubicBezTo>
                    <a:pt x="617" y="60"/>
                    <a:pt x="623" y="64"/>
                    <a:pt x="629" y="60"/>
                  </a:cubicBezTo>
                  <a:cubicBezTo>
                    <a:pt x="637" y="55"/>
                    <a:pt x="640" y="55"/>
                    <a:pt x="649" y="54"/>
                  </a:cubicBezTo>
                  <a:cubicBezTo>
                    <a:pt x="641" y="56"/>
                    <a:pt x="637" y="58"/>
                    <a:pt x="631" y="64"/>
                  </a:cubicBezTo>
                  <a:cubicBezTo>
                    <a:pt x="637" y="64"/>
                    <a:pt x="642" y="65"/>
                    <a:pt x="648" y="65"/>
                  </a:cubicBezTo>
                  <a:cubicBezTo>
                    <a:pt x="652" y="65"/>
                    <a:pt x="653" y="66"/>
                    <a:pt x="653" y="61"/>
                  </a:cubicBezTo>
                  <a:cubicBezTo>
                    <a:pt x="653" y="60"/>
                    <a:pt x="658" y="59"/>
                    <a:pt x="660" y="59"/>
                  </a:cubicBezTo>
                  <a:cubicBezTo>
                    <a:pt x="659" y="59"/>
                    <a:pt x="658" y="61"/>
                    <a:pt x="657" y="61"/>
                  </a:cubicBezTo>
                  <a:cubicBezTo>
                    <a:pt x="661" y="60"/>
                    <a:pt x="664" y="59"/>
                    <a:pt x="668" y="58"/>
                  </a:cubicBezTo>
                  <a:cubicBezTo>
                    <a:pt x="665" y="61"/>
                    <a:pt x="663" y="63"/>
                    <a:pt x="660" y="65"/>
                  </a:cubicBezTo>
                  <a:cubicBezTo>
                    <a:pt x="664" y="64"/>
                    <a:pt x="669" y="63"/>
                    <a:pt x="673" y="62"/>
                  </a:cubicBezTo>
                  <a:cubicBezTo>
                    <a:pt x="676" y="62"/>
                    <a:pt x="682" y="62"/>
                    <a:pt x="684" y="60"/>
                  </a:cubicBezTo>
                  <a:cubicBezTo>
                    <a:pt x="691" y="54"/>
                    <a:pt x="697" y="51"/>
                    <a:pt x="705" y="47"/>
                  </a:cubicBezTo>
                  <a:cubicBezTo>
                    <a:pt x="701" y="51"/>
                    <a:pt x="698" y="54"/>
                    <a:pt x="694" y="57"/>
                  </a:cubicBezTo>
                  <a:cubicBezTo>
                    <a:pt x="697" y="58"/>
                    <a:pt x="699" y="59"/>
                    <a:pt x="701" y="60"/>
                  </a:cubicBezTo>
                  <a:cubicBezTo>
                    <a:pt x="687" y="63"/>
                    <a:pt x="673" y="66"/>
                    <a:pt x="659" y="69"/>
                  </a:cubicBezTo>
                  <a:cubicBezTo>
                    <a:pt x="664" y="73"/>
                    <a:pt x="669" y="78"/>
                    <a:pt x="673" y="82"/>
                  </a:cubicBezTo>
                  <a:cubicBezTo>
                    <a:pt x="667" y="78"/>
                    <a:pt x="660" y="72"/>
                    <a:pt x="653" y="70"/>
                  </a:cubicBezTo>
                  <a:cubicBezTo>
                    <a:pt x="652" y="70"/>
                    <a:pt x="633" y="70"/>
                    <a:pt x="634" y="69"/>
                  </a:cubicBezTo>
                  <a:cubicBezTo>
                    <a:pt x="628" y="80"/>
                    <a:pt x="639" y="79"/>
                    <a:pt x="645" y="84"/>
                  </a:cubicBezTo>
                  <a:cubicBezTo>
                    <a:pt x="651" y="88"/>
                    <a:pt x="656" y="94"/>
                    <a:pt x="659" y="100"/>
                  </a:cubicBezTo>
                  <a:cubicBezTo>
                    <a:pt x="650" y="96"/>
                    <a:pt x="636" y="94"/>
                    <a:pt x="628" y="102"/>
                  </a:cubicBezTo>
                  <a:cubicBezTo>
                    <a:pt x="620" y="110"/>
                    <a:pt x="627" y="110"/>
                    <a:pt x="634" y="112"/>
                  </a:cubicBezTo>
                  <a:cubicBezTo>
                    <a:pt x="639" y="113"/>
                    <a:pt x="643" y="106"/>
                    <a:pt x="646" y="103"/>
                  </a:cubicBezTo>
                  <a:cubicBezTo>
                    <a:pt x="644" y="111"/>
                    <a:pt x="637" y="116"/>
                    <a:pt x="645" y="121"/>
                  </a:cubicBezTo>
                  <a:cubicBezTo>
                    <a:pt x="652" y="126"/>
                    <a:pt x="660" y="116"/>
                    <a:pt x="663" y="112"/>
                  </a:cubicBezTo>
                  <a:cubicBezTo>
                    <a:pt x="657" y="121"/>
                    <a:pt x="653" y="128"/>
                    <a:pt x="642" y="125"/>
                  </a:cubicBezTo>
                  <a:cubicBezTo>
                    <a:pt x="637" y="124"/>
                    <a:pt x="637" y="117"/>
                    <a:pt x="633" y="117"/>
                  </a:cubicBezTo>
                  <a:cubicBezTo>
                    <a:pt x="627" y="116"/>
                    <a:pt x="625" y="116"/>
                    <a:pt x="619" y="118"/>
                  </a:cubicBezTo>
                  <a:cubicBezTo>
                    <a:pt x="623" y="124"/>
                    <a:pt x="623" y="124"/>
                    <a:pt x="629" y="125"/>
                  </a:cubicBezTo>
                  <a:cubicBezTo>
                    <a:pt x="625" y="129"/>
                    <a:pt x="622" y="128"/>
                    <a:pt x="617" y="130"/>
                  </a:cubicBezTo>
                  <a:cubicBezTo>
                    <a:pt x="615" y="131"/>
                    <a:pt x="610" y="132"/>
                    <a:pt x="609" y="134"/>
                  </a:cubicBezTo>
                  <a:cubicBezTo>
                    <a:pt x="608" y="135"/>
                    <a:pt x="611" y="137"/>
                    <a:pt x="609" y="138"/>
                  </a:cubicBezTo>
                  <a:cubicBezTo>
                    <a:pt x="612" y="143"/>
                    <a:pt x="613" y="140"/>
                    <a:pt x="616" y="136"/>
                  </a:cubicBezTo>
                  <a:cubicBezTo>
                    <a:pt x="617" y="142"/>
                    <a:pt x="624" y="145"/>
                    <a:pt x="626" y="139"/>
                  </a:cubicBezTo>
                  <a:cubicBezTo>
                    <a:pt x="626" y="145"/>
                    <a:pt x="630" y="142"/>
                    <a:pt x="633" y="142"/>
                  </a:cubicBezTo>
                  <a:cubicBezTo>
                    <a:pt x="637" y="142"/>
                    <a:pt x="640" y="143"/>
                    <a:pt x="643" y="143"/>
                  </a:cubicBezTo>
                  <a:cubicBezTo>
                    <a:pt x="648" y="143"/>
                    <a:pt x="649" y="139"/>
                    <a:pt x="652" y="140"/>
                  </a:cubicBezTo>
                  <a:cubicBezTo>
                    <a:pt x="654" y="141"/>
                    <a:pt x="658" y="143"/>
                    <a:pt x="657" y="138"/>
                  </a:cubicBezTo>
                  <a:cubicBezTo>
                    <a:pt x="659" y="142"/>
                    <a:pt x="666" y="145"/>
                    <a:pt x="667" y="139"/>
                  </a:cubicBezTo>
                  <a:cubicBezTo>
                    <a:pt x="670" y="143"/>
                    <a:pt x="672" y="138"/>
                    <a:pt x="674" y="140"/>
                  </a:cubicBezTo>
                  <a:cubicBezTo>
                    <a:pt x="677" y="142"/>
                    <a:pt x="676" y="144"/>
                    <a:pt x="675" y="148"/>
                  </a:cubicBezTo>
                  <a:cubicBezTo>
                    <a:pt x="680" y="146"/>
                    <a:pt x="684" y="145"/>
                    <a:pt x="689" y="144"/>
                  </a:cubicBezTo>
                  <a:cubicBezTo>
                    <a:pt x="690" y="143"/>
                    <a:pt x="691" y="141"/>
                    <a:pt x="692" y="140"/>
                  </a:cubicBezTo>
                  <a:cubicBezTo>
                    <a:pt x="693" y="140"/>
                    <a:pt x="694" y="142"/>
                    <a:pt x="696" y="141"/>
                  </a:cubicBezTo>
                  <a:cubicBezTo>
                    <a:pt x="697" y="141"/>
                    <a:pt x="701" y="141"/>
                    <a:pt x="700" y="139"/>
                  </a:cubicBezTo>
                  <a:cubicBezTo>
                    <a:pt x="700" y="137"/>
                    <a:pt x="701" y="134"/>
                    <a:pt x="699" y="133"/>
                  </a:cubicBezTo>
                  <a:cubicBezTo>
                    <a:pt x="696" y="131"/>
                    <a:pt x="696" y="130"/>
                    <a:pt x="693" y="132"/>
                  </a:cubicBezTo>
                  <a:cubicBezTo>
                    <a:pt x="691" y="133"/>
                    <a:pt x="690" y="134"/>
                    <a:pt x="688" y="131"/>
                  </a:cubicBezTo>
                  <a:cubicBezTo>
                    <a:pt x="687" y="129"/>
                    <a:pt x="695" y="123"/>
                    <a:pt x="697" y="121"/>
                  </a:cubicBezTo>
                  <a:cubicBezTo>
                    <a:pt x="701" y="117"/>
                    <a:pt x="694" y="115"/>
                    <a:pt x="696" y="113"/>
                  </a:cubicBezTo>
                  <a:cubicBezTo>
                    <a:pt x="698" y="112"/>
                    <a:pt x="704" y="116"/>
                    <a:pt x="707" y="115"/>
                  </a:cubicBezTo>
                  <a:cubicBezTo>
                    <a:pt x="713" y="113"/>
                    <a:pt x="714" y="112"/>
                    <a:pt x="718" y="107"/>
                  </a:cubicBezTo>
                  <a:cubicBezTo>
                    <a:pt x="715" y="106"/>
                    <a:pt x="712" y="104"/>
                    <a:pt x="710" y="103"/>
                  </a:cubicBezTo>
                  <a:cubicBezTo>
                    <a:pt x="714" y="102"/>
                    <a:pt x="719" y="102"/>
                    <a:pt x="723" y="101"/>
                  </a:cubicBezTo>
                  <a:cubicBezTo>
                    <a:pt x="724" y="95"/>
                    <a:pt x="712" y="95"/>
                    <a:pt x="708" y="94"/>
                  </a:cubicBezTo>
                  <a:cubicBezTo>
                    <a:pt x="713" y="94"/>
                    <a:pt x="719" y="94"/>
                    <a:pt x="724" y="94"/>
                  </a:cubicBezTo>
                  <a:cubicBezTo>
                    <a:pt x="725" y="88"/>
                    <a:pt x="710" y="89"/>
                    <a:pt x="706" y="89"/>
                  </a:cubicBezTo>
                  <a:cubicBezTo>
                    <a:pt x="716" y="88"/>
                    <a:pt x="725" y="87"/>
                    <a:pt x="735" y="85"/>
                  </a:cubicBezTo>
                  <a:cubicBezTo>
                    <a:pt x="734" y="83"/>
                    <a:pt x="734" y="82"/>
                    <a:pt x="733" y="80"/>
                  </a:cubicBezTo>
                  <a:cubicBezTo>
                    <a:pt x="737" y="81"/>
                    <a:pt x="741" y="83"/>
                    <a:pt x="745" y="82"/>
                  </a:cubicBezTo>
                  <a:cubicBezTo>
                    <a:pt x="749" y="79"/>
                    <a:pt x="752" y="77"/>
                    <a:pt x="755" y="73"/>
                  </a:cubicBezTo>
                  <a:cubicBezTo>
                    <a:pt x="752" y="73"/>
                    <a:pt x="748" y="73"/>
                    <a:pt x="745" y="73"/>
                  </a:cubicBezTo>
                  <a:cubicBezTo>
                    <a:pt x="750" y="72"/>
                    <a:pt x="756" y="70"/>
                    <a:pt x="762" y="69"/>
                  </a:cubicBezTo>
                  <a:cubicBezTo>
                    <a:pt x="766" y="68"/>
                    <a:pt x="772" y="63"/>
                    <a:pt x="777" y="60"/>
                  </a:cubicBezTo>
                  <a:cubicBezTo>
                    <a:pt x="782" y="57"/>
                    <a:pt x="801" y="52"/>
                    <a:pt x="802" y="45"/>
                  </a:cubicBezTo>
                  <a:cubicBezTo>
                    <a:pt x="787" y="48"/>
                    <a:pt x="773" y="51"/>
                    <a:pt x="759" y="53"/>
                  </a:cubicBezTo>
                  <a:cubicBezTo>
                    <a:pt x="767" y="51"/>
                    <a:pt x="776" y="48"/>
                    <a:pt x="785" y="46"/>
                  </a:cubicBezTo>
                  <a:cubicBezTo>
                    <a:pt x="780" y="45"/>
                    <a:pt x="775" y="44"/>
                    <a:pt x="770" y="43"/>
                  </a:cubicBezTo>
                  <a:cubicBezTo>
                    <a:pt x="781" y="42"/>
                    <a:pt x="792" y="41"/>
                    <a:pt x="803" y="41"/>
                  </a:cubicBezTo>
                  <a:cubicBezTo>
                    <a:pt x="811" y="40"/>
                    <a:pt x="821" y="32"/>
                    <a:pt x="829" y="28"/>
                  </a:cubicBezTo>
                  <a:cubicBezTo>
                    <a:pt x="819" y="24"/>
                    <a:pt x="810" y="22"/>
                    <a:pt x="799" y="20"/>
                  </a:cubicBezTo>
                  <a:cubicBezTo>
                    <a:pt x="791" y="18"/>
                    <a:pt x="783" y="21"/>
                    <a:pt x="774" y="23"/>
                  </a:cubicBezTo>
                  <a:cubicBezTo>
                    <a:pt x="779" y="20"/>
                    <a:pt x="783" y="18"/>
                    <a:pt x="788" y="15"/>
                  </a:cubicBezTo>
                  <a:cubicBezTo>
                    <a:pt x="779" y="14"/>
                    <a:pt x="770" y="11"/>
                    <a:pt x="761" y="11"/>
                  </a:cubicBezTo>
                  <a:cubicBezTo>
                    <a:pt x="753" y="11"/>
                    <a:pt x="743" y="14"/>
                    <a:pt x="735" y="15"/>
                  </a:cubicBezTo>
                  <a:cubicBezTo>
                    <a:pt x="736" y="17"/>
                    <a:pt x="737" y="20"/>
                    <a:pt x="738" y="22"/>
                  </a:cubicBezTo>
                  <a:cubicBezTo>
                    <a:pt x="734" y="19"/>
                    <a:pt x="729" y="14"/>
                    <a:pt x="724" y="13"/>
                  </a:cubicBezTo>
                  <a:cubicBezTo>
                    <a:pt x="717" y="13"/>
                    <a:pt x="710" y="13"/>
                    <a:pt x="703" y="13"/>
                  </a:cubicBezTo>
                  <a:cubicBezTo>
                    <a:pt x="707" y="17"/>
                    <a:pt x="712" y="20"/>
                    <a:pt x="716" y="23"/>
                  </a:cubicBezTo>
                  <a:cubicBezTo>
                    <a:pt x="711" y="21"/>
                    <a:pt x="706" y="19"/>
                    <a:pt x="701" y="17"/>
                  </a:cubicBezTo>
                  <a:cubicBezTo>
                    <a:pt x="698" y="16"/>
                    <a:pt x="690" y="14"/>
                    <a:pt x="688" y="15"/>
                  </a:cubicBezTo>
                  <a:cubicBezTo>
                    <a:pt x="686" y="16"/>
                    <a:pt x="685" y="18"/>
                    <a:pt x="683" y="19"/>
                  </a:cubicBezTo>
                  <a:cubicBezTo>
                    <a:pt x="680" y="19"/>
                    <a:pt x="676" y="19"/>
                    <a:pt x="673" y="19"/>
                  </a:cubicBezTo>
                  <a:cubicBezTo>
                    <a:pt x="670" y="19"/>
                    <a:pt x="666" y="25"/>
                    <a:pt x="663" y="27"/>
                  </a:cubicBezTo>
                  <a:cubicBezTo>
                    <a:pt x="671" y="31"/>
                    <a:pt x="679" y="36"/>
                    <a:pt x="688" y="40"/>
                  </a:cubicBezTo>
                  <a:cubicBezTo>
                    <a:pt x="678" y="38"/>
                    <a:pt x="669" y="36"/>
                    <a:pt x="660" y="34"/>
                  </a:cubicBezTo>
                  <a:cubicBezTo>
                    <a:pt x="656" y="32"/>
                    <a:pt x="652" y="28"/>
                    <a:pt x="648" y="26"/>
                  </a:cubicBezTo>
                  <a:cubicBezTo>
                    <a:pt x="645" y="24"/>
                    <a:pt x="641" y="25"/>
                    <a:pt x="638" y="25"/>
                  </a:cubicBezTo>
                  <a:cubicBezTo>
                    <a:pt x="638" y="26"/>
                    <a:pt x="639" y="28"/>
                    <a:pt x="640" y="30"/>
                  </a:cubicBezTo>
                  <a:cubicBezTo>
                    <a:pt x="636" y="30"/>
                    <a:pt x="633" y="30"/>
                    <a:pt x="629" y="30"/>
                  </a:cubicBezTo>
                  <a:cubicBezTo>
                    <a:pt x="632" y="32"/>
                    <a:pt x="634" y="33"/>
                    <a:pt x="637" y="34"/>
                  </a:cubicBezTo>
                  <a:cubicBezTo>
                    <a:pt x="628" y="34"/>
                    <a:pt x="615" y="29"/>
                    <a:pt x="610" y="40"/>
                  </a:cubicBezTo>
                  <a:cubicBezTo>
                    <a:pt x="604" y="34"/>
                    <a:pt x="596" y="39"/>
                    <a:pt x="589" y="42"/>
                  </a:cubicBezTo>
                  <a:cubicBezTo>
                    <a:pt x="594" y="45"/>
                    <a:pt x="598" y="47"/>
                    <a:pt x="602" y="49"/>
                  </a:cubicBezTo>
                  <a:cubicBezTo>
                    <a:pt x="606" y="47"/>
                    <a:pt x="610" y="45"/>
                    <a:pt x="615" y="44"/>
                  </a:cubicBezTo>
                  <a:close/>
                  <a:moveTo>
                    <a:pt x="521" y="118"/>
                  </a:moveTo>
                  <a:cubicBezTo>
                    <a:pt x="518" y="115"/>
                    <a:pt x="515" y="115"/>
                    <a:pt x="511" y="116"/>
                  </a:cubicBezTo>
                  <a:cubicBezTo>
                    <a:pt x="507" y="117"/>
                    <a:pt x="509" y="120"/>
                    <a:pt x="512" y="120"/>
                  </a:cubicBezTo>
                  <a:cubicBezTo>
                    <a:pt x="515" y="119"/>
                    <a:pt x="518" y="117"/>
                    <a:pt x="521" y="118"/>
                  </a:cubicBezTo>
                  <a:close/>
                  <a:moveTo>
                    <a:pt x="684" y="367"/>
                  </a:moveTo>
                  <a:cubicBezTo>
                    <a:pt x="686" y="365"/>
                    <a:pt x="693" y="358"/>
                    <a:pt x="687" y="355"/>
                  </a:cubicBezTo>
                  <a:cubicBezTo>
                    <a:pt x="684" y="354"/>
                    <a:pt x="681" y="358"/>
                    <a:pt x="681" y="360"/>
                  </a:cubicBezTo>
                  <a:cubicBezTo>
                    <a:pt x="680" y="364"/>
                    <a:pt x="682" y="364"/>
                    <a:pt x="684" y="367"/>
                  </a:cubicBezTo>
                  <a:close/>
                  <a:moveTo>
                    <a:pt x="1228" y="485"/>
                  </a:moveTo>
                  <a:cubicBezTo>
                    <a:pt x="1227" y="486"/>
                    <a:pt x="1227" y="487"/>
                    <a:pt x="1226" y="488"/>
                  </a:cubicBezTo>
                  <a:cubicBezTo>
                    <a:pt x="1233" y="494"/>
                    <a:pt x="1242" y="482"/>
                    <a:pt x="1249" y="481"/>
                  </a:cubicBezTo>
                  <a:cubicBezTo>
                    <a:pt x="1252" y="480"/>
                    <a:pt x="1253" y="482"/>
                    <a:pt x="1254" y="479"/>
                  </a:cubicBezTo>
                  <a:cubicBezTo>
                    <a:pt x="1255" y="477"/>
                    <a:pt x="1256" y="474"/>
                    <a:pt x="1257" y="471"/>
                  </a:cubicBezTo>
                  <a:cubicBezTo>
                    <a:pt x="1258" y="468"/>
                    <a:pt x="1256" y="464"/>
                    <a:pt x="1254" y="461"/>
                  </a:cubicBezTo>
                  <a:cubicBezTo>
                    <a:pt x="1258" y="458"/>
                    <a:pt x="1260" y="458"/>
                    <a:pt x="1260" y="452"/>
                  </a:cubicBezTo>
                  <a:cubicBezTo>
                    <a:pt x="1258" y="452"/>
                    <a:pt x="1257" y="448"/>
                    <a:pt x="1255" y="446"/>
                  </a:cubicBezTo>
                  <a:cubicBezTo>
                    <a:pt x="1254" y="444"/>
                    <a:pt x="1250" y="446"/>
                    <a:pt x="1248" y="447"/>
                  </a:cubicBezTo>
                  <a:cubicBezTo>
                    <a:pt x="1249" y="446"/>
                    <a:pt x="1249" y="445"/>
                    <a:pt x="1249" y="445"/>
                  </a:cubicBezTo>
                  <a:cubicBezTo>
                    <a:pt x="1244" y="441"/>
                    <a:pt x="1238" y="448"/>
                    <a:pt x="1236" y="452"/>
                  </a:cubicBezTo>
                  <a:cubicBezTo>
                    <a:pt x="1238" y="453"/>
                    <a:pt x="1239" y="453"/>
                    <a:pt x="1241" y="454"/>
                  </a:cubicBezTo>
                  <a:cubicBezTo>
                    <a:pt x="1239" y="456"/>
                    <a:pt x="1238" y="457"/>
                    <a:pt x="1235" y="457"/>
                  </a:cubicBezTo>
                  <a:cubicBezTo>
                    <a:pt x="1233" y="456"/>
                    <a:pt x="1231" y="455"/>
                    <a:pt x="1229" y="456"/>
                  </a:cubicBezTo>
                  <a:cubicBezTo>
                    <a:pt x="1226" y="457"/>
                    <a:pt x="1227" y="458"/>
                    <a:pt x="1228" y="461"/>
                  </a:cubicBezTo>
                  <a:cubicBezTo>
                    <a:pt x="1229" y="463"/>
                    <a:pt x="1226" y="465"/>
                    <a:pt x="1225" y="466"/>
                  </a:cubicBezTo>
                  <a:cubicBezTo>
                    <a:pt x="1228" y="467"/>
                    <a:pt x="1230" y="468"/>
                    <a:pt x="1234" y="469"/>
                  </a:cubicBezTo>
                  <a:cubicBezTo>
                    <a:pt x="1231" y="471"/>
                    <a:pt x="1229" y="473"/>
                    <a:pt x="1226" y="476"/>
                  </a:cubicBezTo>
                  <a:cubicBezTo>
                    <a:pt x="1229" y="476"/>
                    <a:pt x="1233" y="474"/>
                    <a:pt x="1236" y="475"/>
                  </a:cubicBezTo>
                  <a:cubicBezTo>
                    <a:pt x="1234" y="476"/>
                    <a:pt x="1229" y="476"/>
                    <a:pt x="1228" y="478"/>
                  </a:cubicBezTo>
                  <a:cubicBezTo>
                    <a:pt x="1227" y="480"/>
                    <a:pt x="1225" y="480"/>
                    <a:pt x="1223" y="481"/>
                  </a:cubicBezTo>
                  <a:cubicBezTo>
                    <a:pt x="1224" y="481"/>
                    <a:pt x="1225" y="482"/>
                    <a:pt x="1227" y="482"/>
                  </a:cubicBezTo>
                  <a:cubicBezTo>
                    <a:pt x="1225" y="483"/>
                    <a:pt x="1224" y="484"/>
                    <a:pt x="1223" y="484"/>
                  </a:cubicBezTo>
                  <a:cubicBezTo>
                    <a:pt x="1225" y="485"/>
                    <a:pt x="1226" y="485"/>
                    <a:pt x="1228" y="485"/>
                  </a:cubicBezTo>
                  <a:close/>
                  <a:moveTo>
                    <a:pt x="652" y="355"/>
                  </a:moveTo>
                  <a:cubicBezTo>
                    <a:pt x="653" y="356"/>
                    <a:pt x="653" y="359"/>
                    <a:pt x="654" y="359"/>
                  </a:cubicBezTo>
                  <a:cubicBezTo>
                    <a:pt x="661" y="359"/>
                    <a:pt x="668" y="356"/>
                    <a:pt x="669" y="348"/>
                  </a:cubicBezTo>
                  <a:cubicBezTo>
                    <a:pt x="667" y="348"/>
                    <a:pt x="666" y="348"/>
                    <a:pt x="664" y="347"/>
                  </a:cubicBezTo>
                  <a:cubicBezTo>
                    <a:pt x="660" y="348"/>
                    <a:pt x="657" y="348"/>
                    <a:pt x="654" y="351"/>
                  </a:cubicBezTo>
                  <a:cubicBezTo>
                    <a:pt x="652" y="353"/>
                    <a:pt x="651" y="352"/>
                    <a:pt x="652" y="355"/>
                  </a:cubicBezTo>
                  <a:close/>
                  <a:moveTo>
                    <a:pt x="578" y="165"/>
                  </a:moveTo>
                  <a:cubicBezTo>
                    <a:pt x="577" y="161"/>
                    <a:pt x="572" y="154"/>
                    <a:pt x="568" y="156"/>
                  </a:cubicBezTo>
                  <a:cubicBezTo>
                    <a:pt x="565" y="156"/>
                    <a:pt x="552" y="159"/>
                    <a:pt x="554" y="166"/>
                  </a:cubicBezTo>
                  <a:cubicBezTo>
                    <a:pt x="555" y="168"/>
                    <a:pt x="565" y="172"/>
                    <a:pt x="568" y="173"/>
                  </a:cubicBezTo>
                  <a:cubicBezTo>
                    <a:pt x="574" y="173"/>
                    <a:pt x="580" y="173"/>
                    <a:pt x="578" y="165"/>
                  </a:cubicBezTo>
                  <a:close/>
                  <a:moveTo>
                    <a:pt x="489" y="98"/>
                  </a:moveTo>
                  <a:cubicBezTo>
                    <a:pt x="493" y="99"/>
                    <a:pt x="494" y="93"/>
                    <a:pt x="498" y="96"/>
                  </a:cubicBezTo>
                  <a:cubicBezTo>
                    <a:pt x="497" y="97"/>
                    <a:pt x="496" y="98"/>
                    <a:pt x="495" y="98"/>
                  </a:cubicBezTo>
                  <a:cubicBezTo>
                    <a:pt x="497" y="99"/>
                    <a:pt x="500" y="99"/>
                    <a:pt x="502" y="99"/>
                  </a:cubicBezTo>
                  <a:cubicBezTo>
                    <a:pt x="502" y="106"/>
                    <a:pt x="493" y="101"/>
                    <a:pt x="489" y="104"/>
                  </a:cubicBezTo>
                  <a:cubicBezTo>
                    <a:pt x="490" y="115"/>
                    <a:pt x="503" y="104"/>
                    <a:pt x="506" y="107"/>
                  </a:cubicBezTo>
                  <a:cubicBezTo>
                    <a:pt x="508" y="110"/>
                    <a:pt x="513" y="109"/>
                    <a:pt x="517" y="110"/>
                  </a:cubicBezTo>
                  <a:cubicBezTo>
                    <a:pt x="520" y="110"/>
                    <a:pt x="521" y="112"/>
                    <a:pt x="523" y="116"/>
                  </a:cubicBezTo>
                  <a:cubicBezTo>
                    <a:pt x="524" y="119"/>
                    <a:pt x="541" y="118"/>
                    <a:pt x="533" y="109"/>
                  </a:cubicBezTo>
                  <a:cubicBezTo>
                    <a:pt x="531" y="108"/>
                    <a:pt x="529" y="106"/>
                    <a:pt x="529" y="104"/>
                  </a:cubicBezTo>
                  <a:cubicBezTo>
                    <a:pt x="530" y="101"/>
                    <a:pt x="530" y="102"/>
                    <a:pt x="528" y="100"/>
                  </a:cubicBezTo>
                  <a:cubicBezTo>
                    <a:pt x="525" y="97"/>
                    <a:pt x="524" y="98"/>
                    <a:pt x="519" y="99"/>
                  </a:cubicBezTo>
                  <a:cubicBezTo>
                    <a:pt x="521" y="90"/>
                    <a:pt x="510" y="94"/>
                    <a:pt x="507" y="96"/>
                  </a:cubicBezTo>
                  <a:cubicBezTo>
                    <a:pt x="505" y="91"/>
                    <a:pt x="502" y="87"/>
                    <a:pt x="496" y="88"/>
                  </a:cubicBezTo>
                  <a:cubicBezTo>
                    <a:pt x="490" y="89"/>
                    <a:pt x="486" y="87"/>
                    <a:pt x="484" y="94"/>
                  </a:cubicBezTo>
                  <a:cubicBezTo>
                    <a:pt x="486" y="94"/>
                    <a:pt x="488" y="94"/>
                    <a:pt x="491" y="94"/>
                  </a:cubicBezTo>
                  <a:cubicBezTo>
                    <a:pt x="490" y="95"/>
                    <a:pt x="489" y="97"/>
                    <a:pt x="489" y="98"/>
                  </a:cubicBezTo>
                  <a:close/>
                  <a:moveTo>
                    <a:pt x="490" y="129"/>
                  </a:moveTo>
                  <a:cubicBezTo>
                    <a:pt x="492" y="131"/>
                    <a:pt x="495" y="128"/>
                    <a:pt x="493" y="126"/>
                  </a:cubicBezTo>
                  <a:cubicBezTo>
                    <a:pt x="491" y="124"/>
                    <a:pt x="490" y="122"/>
                    <a:pt x="488" y="121"/>
                  </a:cubicBezTo>
                  <a:cubicBezTo>
                    <a:pt x="486" y="119"/>
                    <a:pt x="484" y="117"/>
                    <a:pt x="481" y="118"/>
                  </a:cubicBezTo>
                  <a:cubicBezTo>
                    <a:pt x="481" y="120"/>
                    <a:pt x="482" y="123"/>
                    <a:pt x="482" y="125"/>
                  </a:cubicBezTo>
                  <a:cubicBezTo>
                    <a:pt x="485" y="127"/>
                    <a:pt x="489" y="127"/>
                    <a:pt x="490" y="129"/>
                  </a:cubicBezTo>
                  <a:close/>
                  <a:moveTo>
                    <a:pt x="537" y="75"/>
                  </a:moveTo>
                  <a:cubicBezTo>
                    <a:pt x="535" y="70"/>
                    <a:pt x="524" y="72"/>
                    <a:pt x="527" y="78"/>
                  </a:cubicBezTo>
                  <a:cubicBezTo>
                    <a:pt x="532" y="80"/>
                    <a:pt x="541" y="85"/>
                    <a:pt x="537" y="75"/>
                  </a:cubicBezTo>
                  <a:close/>
                  <a:moveTo>
                    <a:pt x="552" y="111"/>
                  </a:moveTo>
                  <a:cubicBezTo>
                    <a:pt x="550" y="112"/>
                    <a:pt x="547" y="112"/>
                    <a:pt x="545" y="113"/>
                  </a:cubicBezTo>
                  <a:cubicBezTo>
                    <a:pt x="547" y="114"/>
                    <a:pt x="551" y="117"/>
                    <a:pt x="551" y="117"/>
                  </a:cubicBezTo>
                  <a:cubicBezTo>
                    <a:pt x="554" y="117"/>
                    <a:pt x="556" y="116"/>
                    <a:pt x="558" y="116"/>
                  </a:cubicBezTo>
                  <a:cubicBezTo>
                    <a:pt x="561" y="115"/>
                    <a:pt x="565" y="115"/>
                    <a:pt x="567" y="113"/>
                  </a:cubicBezTo>
                  <a:cubicBezTo>
                    <a:pt x="568" y="110"/>
                    <a:pt x="565" y="109"/>
                    <a:pt x="568" y="106"/>
                  </a:cubicBezTo>
                  <a:cubicBezTo>
                    <a:pt x="565" y="105"/>
                    <a:pt x="561" y="105"/>
                    <a:pt x="559" y="104"/>
                  </a:cubicBezTo>
                  <a:cubicBezTo>
                    <a:pt x="557" y="103"/>
                    <a:pt x="555" y="101"/>
                    <a:pt x="552" y="100"/>
                  </a:cubicBezTo>
                  <a:cubicBezTo>
                    <a:pt x="549" y="98"/>
                    <a:pt x="536" y="96"/>
                    <a:pt x="543" y="103"/>
                  </a:cubicBezTo>
                  <a:cubicBezTo>
                    <a:pt x="542" y="104"/>
                    <a:pt x="541" y="104"/>
                    <a:pt x="540" y="104"/>
                  </a:cubicBezTo>
                  <a:cubicBezTo>
                    <a:pt x="542" y="111"/>
                    <a:pt x="548" y="107"/>
                    <a:pt x="552" y="111"/>
                  </a:cubicBezTo>
                  <a:close/>
                  <a:moveTo>
                    <a:pt x="434" y="114"/>
                  </a:moveTo>
                  <a:cubicBezTo>
                    <a:pt x="427" y="115"/>
                    <a:pt x="424" y="113"/>
                    <a:pt x="425" y="122"/>
                  </a:cubicBezTo>
                  <a:cubicBezTo>
                    <a:pt x="429" y="122"/>
                    <a:pt x="431" y="127"/>
                    <a:pt x="434" y="126"/>
                  </a:cubicBezTo>
                  <a:cubicBezTo>
                    <a:pt x="438" y="125"/>
                    <a:pt x="443" y="124"/>
                    <a:pt x="447" y="123"/>
                  </a:cubicBezTo>
                  <a:cubicBezTo>
                    <a:pt x="450" y="122"/>
                    <a:pt x="449" y="121"/>
                    <a:pt x="449" y="118"/>
                  </a:cubicBezTo>
                  <a:cubicBezTo>
                    <a:pt x="450" y="117"/>
                    <a:pt x="445" y="118"/>
                    <a:pt x="443" y="116"/>
                  </a:cubicBezTo>
                  <a:cubicBezTo>
                    <a:pt x="447" y="115"/>
                    <a:pt x="451" y="115"/>
                    <a:pt x="453" y="112"/>
                  </a:cubicBezTo>
                  <a:cubicBezTo>
                    <a:pt x="448" y="110"/>
                    <a:pt x="440" y="113"/>
                    <a:pt x="434" y="114"/>
                  </a:cubicBezTo>
                  <a:close/>
                  <a:moveTo>
                    <a:pt x="447" y="144"/>
                  </a:moveTo>
                  <a:cubicBezTo>
                    <a:pt x="450" y="145"/>
                    <a:pt x="453" y="147"/>
                    <a:pt x="456" y="149"/>
                  </a:cubicBezTo>
                  <a:cubicBezTo>
                    <a:pt x="454" y="150"/>
                    <a:pt x="452" y="150"/>
                    <a:pt x="450" y="151"/>
                  </a:cubicBezTo>
                  <a:cubicBezTo>
                    <a:pt x="452" y="152"/>
                    <a:pt x="459" y="154"/>
                    <a:pt x="459" y="156"/>
                  </a:cubicBezTo>
                  <a:cubicBezTo>
                    <a:pt x="458" y="160"/>
                    <a:pt x="454" y="158"/>
                    <a:pt x="450" y="158"/>
                  </a:cubicBezTo>
                  <a:cubicBezTo>
                    <a:pt x="448" y="158"/>
                    <a:pt x="440" y="159"/>
                    <a:pt x="440" y="156"/>
                  </a:cubicBezTo>
                  <a:cubicBezTo>
                    <a:pt x="439" y="151"/>
                    <a:pt x="438" y="152"/>
                    <a:pt x="433" y="152"/>
                  </a:cubicBezTo>
                  <a:cubicBezTo>
                    <a:pt x="434" y="152"/>
                    <a:pt x="435" y="152"/>
                    <a:pt x="436" y="151"/>
                  </a:cubicBezTo>
                  <a:cubicBezTo>
                    <a:pt x="433" y="149"/>
                    <a:pt x="429" y="144"/>
                    <a:pt x="425" y="144"/>
                  </a:cubicBezTo>
                  <a:cubicBezTo>
                    <a:pt x="418" y="146"/>
                    <a:pt x="421" y="143"/>
                    <a:pt x="415" y="140"/>
                  </a:cubicBezTo>
                  <a:cubicBezTo>
                    <a:pt x="414" y="140"/>
                    <a:pt x="405" y="141"/>
                    <a:pt x="405" y="143"/>
                  </a:cubicBezTo>
                  <a:cubicBezTo>
                    <a:pt x="405" y="145"/>
                    <a:pt x="412" y="146"/>
                    <a:pt x="414" y="146"/>
                  </a:cubicBezTo>
                  <a:cubicBezTo>
                    <a:pt x="408" y="146"/>
                    <a:pt x="404" y="145"/>
                    <a:pt x="398" y="148"/>
                  </a:cubicBezTo>
                  <a:cubicBezTo>
                    <a:pt x="398" y="151"/>
                    <a:pt x="398" y="151"/>
                    <a:pt x="398" y="151"/>
                  </a:cubicBezTo>
                  <a:cubicBezTo>
                    <a:pt x="402" y="153"/>
                    <a:pt x="408" y="151"/>
                    <a:pt x="413" y="151"/>
                  </a:cubicBezTo>
                  <a:cubicBezTo>
                    <a:pt x="411" y="152"/>
                    <a:pt x="394" y="151"/>
                    <a:pt x="394" y="155"/>
                  </a:cubicBezTo>
                  <a:cubicBezTo>
                    <a:pt x="395" y="159"/>
                    <a:pt x="409" y="155"/>
                    <a:pt x="411" y="154"/>
                  </a:cubicBezTo>
                  <a:cubicBezTo>
                    <a:pt x="405" y="159"/>
                    <a:pt x="394" y="156"/>
                    <a:pt x="391" y="162"/>
                  </a:cubicBezTo>
                  <a:cubicBezTo>
                    <a:pt x="395" y="164"/>
                    <a:pt x="397" y="164"/>
                    <a:pt x="402" y="163"/>
                  </a:cubicBezTo>
                  <a:cubicBezTo>
                    <a:pt x="402" y="164"/>
                    <a:pt x="402" y="165"/>
                    <a:pt x="401" y="165"/>
                  </a:cubicBezTo>
                  <a:cubicBezTo>
                    <a:pt x="403" y="166"/>
                    <a:pt x="405" y="167"/>
                    <a:pt x="407" y="167"/>
                  </a:cubicBezTo>
                  <a:cubicBezTo>
                    <a:pt x="406" y="163"/>
                    <a:pt x="410" y="164"/>
                    <a:pt x="411" y="167"/>
                  </a:cubicBezTo>
                  <a:cubicBezTo>
                    <a:pt x="416" y="164"/>
                    <a:pt x="417" y="164"/>
                    <a:pt x="418" y="158"/>
                  </a:cubicBezTo>
                  <a:cubicBezTo>
                    <a:pt x="422" y="159"/>
                    <a:pt x="421" y="162"/>
                    <a:pt x="420" y="165"/>
                  </a:cubicBezTo>
                  <a:cubicBezTo>
                    <a:pt x="423" y="165"/>
                    <a:pt x="429" y="166"/>
                    <a:pt x="430" y="162"/>
                  </a:cubicBezTo>
                  <a:cubicBezTo>
                    <a:pt x="431" y="166"/>
                    <a:pt x="438" y="164"/>
                    <a:pt x="441" y="162"/>
                  </a:cubicBezTo>
                  <a:cubicBezTo>
                    <a:pt x="435" y="168"/>
                    <a:pt x="424" y="169"/>
                    <a:pt x="416" y="172"/>
                  </a:cubicBezTo>
                  <a:cubicBezTo>
                    <a:pt x="425" y="178"/>
                    <a:pt x="429" y="176"/>
                    <a:pt x="440" y="173"/>
                  </a:cubicBezTo>
                  <a:cubicBezTo>
                    <a:pt x="446" y="171"/>
                    <a:pt x="451" y="168"/>
                    <a:pt x="457" y="166"/>
                  </a:cubicBezTo>
                  <a:cubicBezTo>
                    <a:pt x="461" y="165"/>
                    <a:pt x="462" y="168"/>
                    <a:pt x="466" y="168"/>
                  </a:cubicBezTo>
                  <a:cubicBezTo>
                    <a:pt x="467" y="168"/>
                    <a:pt x="467" y="165"/>
                    <a:pt x="470" y="165"/>
                  </a:cubicBezTo>
                  <a:cubicBezTo>
                    <a:pt x="473" y="165"/>
                    <a:pt x="476" y="165"/>
                    <a:pt x="478" y="165"/>
                  </a:cubicBezTo>
                  <a:cubicBezTo>
                    <a:pt x="482" y="165"/>
                    <a:pt x="484" y="161"/>
                    <a:pt x="485" y="157"/>
                  </a:cubicBezTo>
                  <a:cubicBezTo>
                    <a:pt x="486" y="152"/>
                    <a:pt x="485" y="148"/>
                    <a:pt x="479" y="148"/>
                  </a:cubicBezTo>
                  <a:cubicBezTo>
                    <a:pt x="471" y="149"/>
                    <a:pt x="478" y="152"/>
                    <a:pt x="474" y="156"/>
                  </a:cubicBezTo>
                  <a:cubicBezTo>
                    <a:pt x="473" y="152"/>
                    <a:pt x="472" y="151"/>
                    <a:pt x="469" y="150"/>
                  </a:cubicBezTo>
                  <a:cubicBezTo>
                    <a:pt x="467" y="149"/>
                    <a:pt x="466" y="145"/>
                    <a:pt x="464" y="144"/>
                  </a:cubicBezTo>
                  <a:cubicBezTo>
                    <a:pt x="460" y="141"/>
                    <a:pt x="463" y="132"/>
                    <a:pt x="456" y="135"/>
                  </a:cubicBezTo>
                  <a:cubicBezTo>
                    <a:pt x="453" y="139"/>
                    <a:pt x="451" y="141"/>
                    <a:pt x="447" y="144"/>
                  </a:cubicBezTo>
                  <a:close/>
                  <a:moveTo>
                    <a:pt x="553" y="74"/>
                  </a:moveTo>
                  <a:cubicBezTo>
                    <a:pt x="554" y="83"/>
                    <a:pt x="564" y="83"/>
                    <a:pt x="570" y="80"/>
                  </a:cubicBezTo>
                  <a:cubicBezTo>
                    <a:pt x="568" y="84"/>
                    <a:pt x="565" y="83"/>
                    <a:pt x="562" y="84"/>
                  </a:cubicBezTo>
                  <a:cubicBezTo>
                    <a:pt x="559" y="84"/>
                    <a:pt x="560" y="87"/>
                    <a:pt x="563" y="87"/>
                  </a:cubicBezTo>
                  <a:cubicBezTo>
                    <a:pt x="565" y="87"/>
                    <a:pt x="565" y="91"/>
                    <a:pt x="567" y="89"/>
                  </a:cubicBezTo>
                  <a:cubicBezTo>
                    <a:pt x="569" y="88"/>
                    <a:pt x="571" y="86"/>
                    <a:pt x="573" y="87"/>
                  </a:cubicBezTo>
                  <a:cubicBezTo>
                    <a:pt x="573" y="88"/>
                    <a:pt x="573" y="88"/>
                    <a:pt x="573" y="89"/>
                  </a:cubicBezTo>
                  <a:cubicBezTo>
                    <a:pt x="576" y="90"/>
                    <a:pt x="576" y="88"/>
                    <a:pt x="579" y="87"/>
                  </a:cubicBezTo>
                  <a:cubicBezTo>
                    <a:pt x="579" y="87"/>
                    <a:pt x="582" y="90"/>
                    <a:pt x="581" y="86"/>
                  </a:cubicBezTo>
                  <a:cubicBezTo>
                    <a:pt x="586" y="87"/>
                    <a:pt x="593" y="85"/>
                    <a:pt x="596" y="88"/>
                  </a:cubicBezTo>
                  <a:cubicBezTo>
                    <a:pt x="593" y="88"/>
                    <a:pt x="589" y="89"/>
                    <a:pt x="585" y="89"/>
                  </a:cubicBezTo>
                  <a:cubicBezTo>
                    <a:pt x="591" y="91"/>
                    <a:pt x="596" y="90"/>
                    <a:pt x="602" y="90"/>
                  </a:cubicBezTo>
                  <a:cubicBezTo>
                    <a:pt x="591" y="92"/>
                    <a:pt x="582" y="91"/>
                    <a:pt x="572" y="95"/>
                  </a:cubicBezTo>
                  <a:cubicBezTo>
                    <a:pt x="575" y="97"/>
                    <a:pt x="578" y="98"/>
                    <a:pt x="582" y="99"/>
                  </a:cubicBezTo>
                  <a:cubicBezTo>
                    <a:pt x="580" y="99"/>
                    <a:pt x="578" y="99"/>
                    <a:pt x="576" y="99"/>
                  </a:cubicBezTo>
                  <a:cubicBezTo>
                    <a:pt x="579" y="104"/>
                    <a:pt x="587" y="102"/>
                    <a:pt x="592" y="103"/>
                  </a:cubicBezTo>
                  <a:cubicBezTo>
                    <a:pt x="589" y="103"/>
                    <a:pt x="585" y="104"/>
                    <a:pt x="582" y="104"/>
                  </a:cubicBezTo>
                  <a:cubicBezTo>
                    <a:pt x="587" y="111"/>
                    <a:pt x="596" y="110"/>
                    <a:pt x="603" y="110"/>
                  </a:cubicBezTo>
                  <a:cubicBezTo>
                    <a:pt x="603" y="109"/>
                    <a:pt x="601" y="107"/>
                    <a:pt x="600" y="107"/>
                  </a:cubicBezTo>
                  <a:cubicBezTo>
                    <a:pt x="604" y="106"/>
                    <a:pt x="606" y="108"/>
                    <a:pt x="609" y="111"/>
                  </a:cubicBezTo>
                  <a:cubicBezTo>
                    <a:pt x="608" y="108"/>
                    <a:pt x="606" y="105"/>
                    <a:pt x="605" y="101"/>
                  </a:cubicBezTo>
                  <a:cubicBezTo>
                    <a:pt x="608" y="105"/>
                    <a:pt x="611" y="108"/>
                    <a:pt x="614" y="111"/>
                  </a:cubicBezTo>
                  <a:cubicBezTo>
                    <a:pt x="616" y="107"/>
                    <a:pt x="617" y="105"/>
                    <a:pt x="614" y="102"/>
                  </a:cubicBezTo>
                  <a:cubicBezTo>
                    <a:pt x="628" y="109"/>
                    <a:pt x="613" y="96"/>
                    <a:pt x="622" y="93"/>
                  </a:cubicBezTo>
                  <a:cubicBezTo>
                    <a:pt x="622" y="96"/>
                    <a:pt x="623" y="99"/>
                    <a:pt x="624" y="101"/>
                  </a:cubicBezTo>
                  <a:cubicBezTo>
                    <a:pt x="626" y="99"/>
                    <a:pt x="630" y="98"/>
                    <a:pt x="629" y="94"/>
                  </a:cubicBezTo>
                  <a:cubicBezTo>
                    <a:pt x="631" y="96"/>
                    <a:pt x="641" y="91"/>
                    <a:pt x="645" y="89"/>
                  </a:cubicBezTo>
                  <a:cubicBezTo>
                    <a:pt x="643" y="86"/>
                    <a:pt x="640" y="85"/>
                    <a:pt x="638" y="82"/>
                  </a:cubicBezTo>
                  <a:cubicBezTo>
                    <a:pt x="638" y="84"/>
                    <a:pt x="637" y="85"/>
                    <a:pt x="636" y="86"/>
                  </a:cubicBezTo>
                  <a:cubicBezTo>
                    <a:pt x="636" y="79"/>
                    <a:pt x="628" y="83"/>
                    <a:pt x="625" y="85"/>
                  </a:cubicBezTo>
                  <a:cubicBezTo>
                    <a:pt x="629" y="78"/>
                    <a:pt x="630" y="75"/>
                    <a:pt x="622" y="74"/>
                  </a:cubicBezTo>
                  <a:cubicBezTo>
                    <a:pt x="627" y="69"/>
                    <a:pt x="620" y="63"/>
                    <a:pt x="615" y="67"/>
                  </a:cubicBezTo>
                  <a:cubicBezTo>
                    <a:pt x="616" y="69"/>
                    <a:pt x="617" y="71"/>
                    <a:pt x="618" y="73"/>
                  </a:cubicBezTo>
                  <a:cubicBezTo>
                    <a:pt x="615" y="73"/>
                    <a:pt x="613" y="72"/>
                    <a:pt x="611" y="70"/>
                  </a:cubicBezTo>
                  <a:cubicBezTo>
                    <a:pt x="610" y="68"/>
                    <a:pt x="613" y="63"/>
                    <a:pt x="609" y="65"/>
                  </a:cubicBezTo>
                  <a:cubicBezTo>
                    <a:pt x="605" y="66"/>
                    <a:pt x="601" y="64"/>
                    <a:pt x="598" y="61"/>
                  </a:cubicBezTo>
                  <a:cubicBezTo>
                    <a:pt x="593" y="55"/>
                    <a:pt x="590" y="51"/>
                    <a:pt x="584" y="49"/>
                  </a:cubicBezTo>
                  <a:cubicBezTo>
                    <a:pt x="580" y="48"/>
                    <a:pt x="574" y="46"/>
                    <a:pt x="571" y="50"/>
                  </a:cubicBezTo>
                  <a:cubicBezTo>
                    <a:pt x="574" y="51"/>
                    <a:pt x="578" y="50"/>
                    <a:pt x="581" y="52"/>
                  </a:cubicBezTo>
                  <a:cubicBezTo>
                    <a:pt x="578" y="58"/>
                    <a:pt x="566" y="49"/>
                    <a:pt x="563" y="59"/>
                  </a:cubicBezTo>
                  <a:cubicBezTo>
                    <a:pt x="566" y="60"/>
                    <a:pt x="570" y="59"/>
                    <a:pt x="572" y="61"/>
                  </a:cubicBezTo>
                  <a:cubicBezTo>
                    <a:pt x="569" y="62"/>
                    <a:pt x="556" y="62"/>
                    <a:pt x="560" y="67"/>
                  </a:cubicBezTo>
                  <a:cubicBezTo>
                    <a:pt x="558" y="67"/>
                    <a:pt x="556" y="68"/>
                    <a:pt x="554" y="69"/>
                  </a:cubicBezTo>
                  <a:cubicBezTo>
                    <a:pt x="557" y="71"/>
                    <a:pt x="560" y="70"/>
                    <a:pt x="563" y="71"/>
                  </a:cubicBezTo>
                  <a:cubicBezTo>
                    <a:pt x="563" y="71"/>
                    <a:pt x="562" y="71"/>
                    <a:pt x="561" y="72"/>
                  </a:cubicBezTo>
                  <a:cubicBezTo>
                    <a:pt x="565" y="73"/>
                    <a:pt x="568" y="70"/>
                    <a:pt x="571" y="72"/>
                  </a:cubicBezTo>
                  <a:cubicBezTo>
                    <a:pt x="570" y="72"/>
                    <a:pt x="569" y="73"/>
                    <a:pt x="568" y="73"/>
                  </a:cubicBezTo>
                  <a:cubicBezTo>
                    <a:pt x="569" y="74"/>
                    <a:pt x="570" y="75"/>
                    <a:pt x="570" y="76"/>
                  </a:cubicBezTo>
                  <a:cubicBezTo>
                    <a:pt x="569" y="75"/>
                    <a:pt x="568" y="75"/>
                    <a:pt x="567" y="75"/>
                  </a:cubicBezTo>
                  <a:cubicBezTo>
                    <a:pt x="562" y="74"/>
                    <a:pt x="558" y="74"/>
                    <a:pt x="553" y="74"/>
                  </a:cubicBezTo>
                  <a:close/>
                  <a:moveTo>
                    <a:pt x="493" y="146"/>
                  </a:moveTo>
                  <a:cubicBezTo>
                    <a:pt x="496" y="150"/>
                    <a:pt x="509" y="151"/>
                    <a:pt x="507" y="144"/>
                  </a:cubicBezTo>
                  <a:cubicBezTo>
                    <a:pt x="504" y="143"/>
                    <a:pt x="496" y="144"/>
                    <a:pt x="493" y="146"/>
                  </a:cubicBezTo>
                  <a:close/>
                  <a:moveTo>
                    <a:pt x="391" y="147"/>
                  </a:moveTo>
                  <a:cubicBezTo>
                    <a:pt x="389" y="148"/>
                    <a:pt x="377" y="153"/>
                    <a:pt x="378" y="156"/>
                  </a:cubicBezTo>
                  <a:cubicBezTo>
                    <a:pt x="379" y="159"/>
                    <a:pt x="385" y="158"/>
                    <a:pt x="386" y="156"/>
                  </a:cubicBezTo>
                  <a:cubicBezTo>
                    <a:pt x="388" y="154"/>
                    <a:pt x="392" y="150"/>
                    <a:pt x="391" y="147"/>
                  </a:cubicBezTo>
                  <a:close/>
                  <a:moveTo>
                    <a:pt x="1255" y="423"/>
                  </a:moveTo>
                  <a:cubicBezTo>
                    <a:pt x="1254" y="424"/>
                    <a:pt x="1254" y="424"/>
                    <a:pt x="1254" y="424"/>
                  </a:cubicBezTo>
                  <a:cubicBezTo>
                    <a:pt x="1254" y="425"/>
                    <a:pt x="1254" y="425"/>
                    <a:pt x="1254" y="425"/>
                  </a:cubicBezTo>
                  <a:cubicBezTo>
                    <a:pt x="1254" y="424"/>
                    <a:pt x="1255" y="424"/>
                    <a:pt x="1255" y="423"/>
                  </a:cubicBezTo>
                  <a:close/>
                  <a:moveTo>
                    <a:pt x="473" y="192"/>
                  </a:moveTo>
                  <a:cubicBezTo>
                    <a:pt x="477" y="194"/>
                    <a:pt x="478" y="194"/>
                    <a:pt x="481" y="197"/>
                  </a:cubicBezTo>
                  <a:cubicBezTo>
                    <a:pt x="483" y="199"/>
                    <a:pt x="485" y="202"/>
                    <a:pt x="488" y="201"/>
                  </a:cubicBezTo>
                  <a:cubicBezTo>
                    <a:pt x="490" y="200"/>
                    <a:pt x="493" y="196"/>
                    <a:pt x="493" y="193"/>
                  </a:cubicBezTo>
                  <a:cubicBezTo>
                    <a:pt x="492" y="189"/>
                    <a:pt x="490" y="189"/>
                    <a:pt x="487" y="187"/>
                  </a:cubicBezTo>
                  <a:cubicBezTo>
                    <a:pt x="482" y="188"/>
                    <a:pt x="476" y="186"/>
                    <a:pt x="473" y="192"/>
                  </a:cubicBezTo>
                  <a:close/>
                  <a:moveTo>
                    <a:pt x="500" y="164"/>
                  </a:moveTo>
                  <a:cubicBezTo>
                    <a:pt x="498" y="158"/>
                    <a:pt x="495" y="159"/>
                    <a:pt x="491" y="161"/>
                  </a:cubicBezTo>
                  <a:cubicBezTo>
                    <a:pt x="486" y="168"/>
                    <a:pt x="497" y="165"/>
                    <a:pt x="500" y="164"/>
                  </a:cubicBezTo>
                  <a:close/>
                  <a:moveTo>
                    <a:pt x="491" y="139"/>
                  </a:moveTo>
                  <a:cubicBezTo>
                    <a:pt x="493" y="141"/>
                    <a:pt x="493" y="141"/>
                    <a:pt x="494" y="143"/>
                  </a:cubicBezTo>
                  <a:cubicBezTo>
                    <a:pt x="497" y="144"/>
                    <a:pt x="502" y="145"/>
                    <a:pt x="505" y="142"/>
                  </a:cubicBezTo>
                  <a:cubicBezTo>
                    <a:pt x="503" y="141"/>
                    <a:pt x="501" y="139"/>
                    <a:pt x="499" y="138"/>
                  </a:cubicBezTo>
                  <a:cubicBezTo>
                    <a:pt x="497" y="137"/>
                    <a:pt x="494" y="138"/>
                    <a:pt x="491" y="139"/>
                  </a:cubicBezTo>
                  <a:close/>
                  <a:moveTo>
                    <a:pt x="577" y="124"/>
                  </a:moveTo>
                  <a:cubicBezTo>
                    <a:pt x="578" y="122"/>
                    <a:pt x="580" y="120"/>
                    <a:pt x="581" y="118"/>
                  </a:cubicBezTo>
                  <a:cubicBezTo>
                    <a:pt x="573" y="116"/>
                    <a:pt x="564" y="116"/>
                    <a:pt x="557" y="120"/>
                  </a:cubicBezTo>
                  <a:cubicBezTo>
                    <a:pt x="558" y="126"/>
                    <a:pt x="573" y="123"/>
                    <a:pt x="577" y="124"/>
                  </a:cubicBezTo>
                  <a:close/>
                  <a:moveTo>
                    <a:pt x="681" y="201"/>
                  </a:moveTo>
                  <a:cubicBezTo>
                    <a:pt x="682" y="202"/>
                    <a:pt x="685" y="203"/>
                    <a:pt x="687" y="204"/>
                  </a:cubicBezTo>
                  <a:cubicBezTo>
                    <a:pt x="689" y="206"/>
                    <a:pt x="698" y="202"/>
                    <a:pt x="701" y="201"/>
                  </a:cubicBezTo>
                  <a:cubicBezTo>
                    <a:pt x="705" y="201"/>
                    <a:pt x="709" y="202"/>
                    <a:pt x="713" y="202"/>
                  </a:cubicBezTo>
                  <a:cubicBezTo>
                    <a:pt x="708" y="195"/>
                    <a:pt x="704" y="193"/>
                    <a:pt x="697" y="189"/>
                  </a:cubicBezTo>
                  <a:cubicBezTo>
                    <a:pt x="695" y="188"/>
                    <a:pt x="692" y="190"/>
                    <a:pt x="689" y="189"/>
                  </a:cubicBezTo>
                  <a:cubicBezTo>
                    <a:pt x="686" y="188"/>
                    <a:pt x="683" y="187"/>
                    <a:pt x="680" y="185"/>
                  </a:cubicBezTo>
                  <a:cubicBezTo>
                    <a:pt x="675" y="186"/>
                    <a:pt x="674" y="193"/>
                    <a:pt x="679" y="195"/>
                  </a:cubicBezTo>
                  <a:cubicBezTo>
                    <a:pt x="682" y="197"/>
                    <a:pt x="679" y="198"/>
                    <a:pt x="681" y="201"/>
                  </a:cubicBezTo>
                  <a:close/>
                  <a:moveTo>
                    <a:pt x="596" y="122"/>
                  </a:moveTo>
                  <a:cubicBezTo>
                    <a:pt x="594" y="124"/>
                    <a:pt x="599" y="126"/>
                    <a:pt x="601" y="127"/>
                  </a:cubicBezTo>
                  <a:cubicBezTo>
                    <a:pt x="603" y="129"/>
                    <a:pt x="606" y="127"/>
                    <a:pt x="609" y="126"/>
                  </a:cubicBezTo>
                  <a:cubicBezTo>
                    <a:pt x="608" y="120"/>
                    <a:pt x="600" y="118"/>
                    <a:pt x="596" y="122"/>
                  </a:cubicBezTo>
                  <a:close/>
                  <a:moveTo>
                    <a:pt x="602" y="135"/>
                  </a:moveTo>
                  <a:cubicBezTo>
                    <a:pt x="599" y="137"/>
                    <a:pt x="605" y="141"/>
                    <a:pt x="608" y="140"/>
                  </a:cubicBezTo>
                  <a:cubicBezTo>
                    <a:pt x="607" y="140"/>
                    <a:pt x="607" y="138"/>
                    <a:pt x="607" y="138"/>
                  </a:cubicBezTo>
                  <a:cubicBezTo>
                    <a:pt x="610" y="135"/>
                    <a:pt x="604" y="133"/>
                    <a:pt x="602" y="135"/>
                  </a:cubicBezTo>
                  <a:close/>
                  <a:moveTo>
                    <a:pt x="2449" y="172"/>
                  </a:moveTo>
                  <a:cubicBezTo>
                    <a:pt x="2458" y="172"/>
                    <a:pt x="2464" y="172"/>
                    <a:pt x="2473" y="169"/>
                  </a:cubicBezTo>
                  <a:cubicBezTo>
                    <a:pt x="2474" y="169"/>
                    <a:pt x="2474" y="164"/>
                    <a:pt x="2474" y="164"/>
                  </a:cubicBezTo>
                  <a:cubicBezTo>
                    <a:pt x="2473" y="163"/>
                    <a:pt x="2469" y="162"/>
                    <a:pt x="2468" y="162"/>
                  </a:cubicBezTo>
                  <a:cubicBezTo>
                    <a:pt x="2463" y="160"/>
                    <a:pt x="2461" y="161"/>
                    <a:pt x="2456" y="162"/>
                  </a:cubicBezTo>
                  <a:cubicBezTo>
                    <a:pt x="2457" y="161"/>
                    <a:pt x="2456" y="160"/>
                    <a:pt x="2457" y="159"/>
                  </a:cubicBezTo>
                  <a:cubicBezTo>
                    <a:pt x="2452" y="159"/>
                    <a:pt x="2448" y="158"/>
                    <a:pt x="2445" y="161"/>
                  </a:cubicBezTo>
                  <a:cubicBezTo>
                    <a:pt x="2445" y="153"/>
                    <a:pt x="2435" y="158"/>
                    <a:pt x="2436" y="163"/>
                  </a:cubicBezTo>
                  <a:cubicBezTo>
                    <a:pt x="2437" y="165"/>
                    <a:pt x="2447" y="170"/>
                    <a:pt x="2449" y="172"/>
                  </a:cubicBezTo>
                  <a:close/>
                  <a:moveTo>
                    <a:pt x="1708" y="227"/>
                  </a:moveTo>
                  <a:cubicBezTo>
                    <a:pt x="1713" y="232"/>
                    <a:pt x="1719" y="236"/>
                    <a:pt x="1726" y="236"/>
                  </a:cubicBezTo>
                  <a:cubicBezTo>
                    <a:pt x="1732" y="237"/>
                    <a:pt x="1744" y="241"/>
                    <a:pt x="1750" y="236"/>
                  </a:cubicBezTo>
                  <a:cubicBezTo>
                    <a:pt x="1741" y="230"/>
                    <a:pt x="1734" y="225"/>
                    <a:pt x="1734" y="214"/>
                  </a:cubicBezTo>
                  <a:cubicBezTo>
                    <a:pt x="1734" y="205"/>
                    <a:pt x="1743" y="197"/>
                    <a:pt x="1748" y="191"/>
                  </a:cubicBezTo>
                  <a:cubicBezTo>
                    <a:pt x="1751" y="187"/>
                    <a:pt x="1754" y="183"/>
                    <a:pt x="1757" y="179"/>
                  </a:cubicBezTo>
                  <a:cubicBezTo>
                    <a:pt x="1759" y="176"/>
                    <a:pt x="1765" y="174"/>
                    <a:pt x="1769" y="171"/>
                  </a:cubicBezTo>
                  <a:cubicBezTo>
                    <a:pt x="1776" y="167"/>
                    <a:pt x="1780" y="161"/>
                    <a:pt x="1788" y="159"/>
                  </a:cubicBezTo>
                  <a:cubicBezTo>
                    <a:pt x="1797" y="156"/>
                    <a:pt x="1806" y="154"/>
                    <a:pt x="1816" y="151"/>
                  </a:cubicBezTo>
                  <a:cubicBezTo>
                    <a:pt x="1820" y="149"/>
                    <a:pt x="1839" y="146"/>
                    <a:pt x="1839" y="137"/>
                  </a:cubicBezTo>
                  <a:cubicBezTo>
                    <a:pt x="1840" y="128"/>
                    <a:pt x="1821" y="132"/>
                    <a:pt x="1818" y="135"/>
                  </a:cubicBezTo>
                  <a:cubicBezTo>
                    <a:pt x="1810" y="141"/>
                    <a:pt x="1802" y="142"/>
                    <a:pt x="1793" y="145"/>
                  </a:cubicBezTo>
                  <a:cubicBezTo>
                    <a:pt x="1784" y="145"/>
                    <a:pt x="1779" y="145"/>
                    <a:pt x="1771" y="148"/>
                  </a:cubicBezTo>
                  <a:cubicBezTo>
                    <a:pt x="1765" y="151"/>
                    <a:pt x="1755" y="153"/>
                    <a:pt x="1750" y="157"/>
                  </a:cubicBezTo>
                  <a:cubicBezTo>
                    <a:pt x="1745" y="162"/>
                    <a:pt x="1739" y="167"/>
                    <a:pt x="1734" y="173"/>
                  </a:cubicBezTo>
                  <a:cubicBezTo>
                    <a:pt x="1730" y="177"/>
                    <a:pt x="1727" y="181"/>
                    <a:pt x="1723" y="185"/>
                  </a:cubicBezTo>
                  <a:cubicBezTo>
                    <a:pt x="1720" y="188"/>
                    <a:pt x="1722" y="190"/>
                    <a:pt x="1723" y="194"/>
                  </a:cubicBezTo>
                  <a:cubicBezTo>
                    <a:pt x="1723" y="196"/>
                    <a:pt x="1715" y="200"/>
                    <a:pt x="1714" y="201"/>
                  </a:cubicBezTo>
                  <a:cubicBezTo>
                    <a:pt x="1709" y="204"/>
                    <a:pt x="1714" y="205"/>
                    <a:pt x="1711" y="209"/>
                  </a:cubicBezTo>
                  <a:cubicBezTo>
                    <a:pt x="1710" y="213"/>
                    <a:pt x="1704" y="211"/>
                    <a:pt x="1704" y="216"/>
                  </a:cubicBezTo>
                  <a:cubicBezTo>
                    <a:pt x="1704" y="222"/>
                    <a:pt x="1704" y="223"/>
                    <a:pt x="1708" y="227"/>
                  </a:cubicBezTo>
                  <a:close/>
                  <a:moveTo>
                    <a:pt x="1725" y="69"/>
                  </a:moveTo>
                  <a:cubicBezTo>
                    <a:pt x="1716" y="66"/>
                    <a:pt x="1716" y="66"/>
                    <a:pt x="1709" y="72"/>
                  </a:cubicBezTo>
                  <a:cubicBezTo>
                    <a:pt x="1712" y="73"/>
                    <a:pt x="1716" y="73"/>
                    <a:pt x="1719" y="73"/>
                  </a:cubicBezTo>
                  <a:cubicBezTo>
                    <a:pt x="1721" y="72"/>
                    <a:pt x="1723" y="70"/>
                    <a:pt x="1725" y="69"/>
                  </a:cubicBezTo>
                  <a:close/>
                  <a:moveTo>
                    <a:pt x="1758" y="48"/>
                  </a:moveTo>
                  <a:cubicBezTo>
                    <a:pt x="1756" y="47"/>
                    <a:pt x="1754" y="45"/>
                    <a:pt x="1751" y="43"/>
                  </a:cubicBezTo>
                  <a:cubicBezTo>
                    <a:pt x="1756" y="42"/>
                    <a:pt x="1760" y="41"/>
                    <a:pt x="1764" y="40"/>
                  </a:cubicBezTo>
                  <a:cubicBezTo>
                    <a:pt x="1757" y="39"/>
                    <a:pt x="1754" y="37"/>
                    <a:pt x="1749" y="41"/>
                  </a:cubicBezTo>
                  <a:cubicBezTo>
                    <a:pt x="1744" y="45"/>
                    <a:pt x="1739" y="48"/>
                    <a:pt x="1735" y="51"/>
                  </a:cubicBezTo>
                  <a:cubicBezTo>
                    <a:pt x="1739" y="51"/>
                    <a:pt x="1743" y="52"/>
                    <a:pt x="1747" y="52"/>
                  </a:cubicBezTo>
                  <a:cubicBezTo>
                    <a:pt x="1751" y="51"/>
                    <a:pt x="1754" y="50"/>
                    <a:pt x="1758" y="48"/>
                  </a:cubicBezTo>
                  <a:close/>
                  <a:moveTo>
                    <a:pt x="1757" y="243"/>
                  </a:moveTo>
                  <a:cubicBezTo>
                    <a:pt x="1759" y="246"/>
                    <a:pt x="1768" y="254"/>
                    <a:pt x="1772" y="251"/>
                  </a:cubicBezTo>
                  <a:cubicBezTo>
                    <a:pt x="1775" y="248"/>
                    <a:pt x="1763" y="242"/>
                    <a:pt x="1762" y="240"/>
                  </a:cubicBezTo>
                  <a:cubicBezTo>
                    <a:pt x="1760" y="241"/>
                    <a:pt x="1759" y="242"/>
                    <a:pt x="1757" y="243"/>
                  </a:cubicBezTo>
                  <a:close/>
                  <a:moveTo>
                    <a:pt x="1768" y="75"/>
                  </a:moveTo>
                  <a:cubicBezTo>
                    <a:pt x="1767" y="72"/>
                    <a:pt x="1763" y="74"/>
                    <a:pt x="1760" y="75"/>
                  </a:cubicBezTo>
                  <a:cubicBezTo>
                    <a:pt x="1762" y="75"/>
                    <a:pt x="1763" y="77"/>
                    <a:pt x="1764" y="77"/>
                  </a:cubicBezTo>
                  <a:cubicBezTo>
                    <a:pt x="1765" y="77"/>
                    <a:pt x="1767" y="76"/>
                    <a:pt x="1768" y="75"/>
                  </a:cubicBezTo>
                  <a:close/>
                  <a:moveTo>
                    <a:pt x="1753" y="58"/>
                  </a:moveTo>
                  <a:cubicBezTo>
                    <a:pt x="1748" y="56"/>
                    <a:pt x="1743" y="54"/>
                    <a:pt x="1738" y="54"/>
                  </a:cubicBezTo>
                  <a:cubicBezTo>
                    <a:pt x="1730" y="55"/>
                    <a:pt x="1727" y="54"/>
                    <a:pt x="1722" y="60"/>
                  </a:cubicBezTo>
                  <a:cubicBezTo>
                    <a:pt x="1727" y="61"/>
                    <a:pt x="1732" y="62"/>
                    <a:pt x="1737" y="64"/>
                  </a:cubicBezTo>
                  <a:cubicBezTo>
                    <a:pt x="1744" y="63"/>
                    <a:pt x="1748" y="62"/>
                    <a:pt x="1753" y="58"/>
                  </a:cubicBezTo>
                  <a:close/>
                  <a:moveTo>
                    <a:pt x="1677" y="62"/>
                  </a:moveTo>
                  <a:cubicBezTo>
                    <a:pt x="1673" y="65"/>
                    <a:pt x="1670" y="67"/>
                    <a:pt x="1666" y="70"/>
                  </a:cubicBezTo>
                  <a:cubicBezTo>
                    <a:pt x="1673" y="72"/>
                    <a:pt x="1677" y="73"/>
                    <a:pt x="1684" y="73"/>
                  </a:cubicBezTo>
                  <a:cubicBezTo>
                    <a:pt x="1684" y="71"/>
                    <a:pt x="1683" y="69"/>
                    <a:pt x="1683" y="67"/>
                  </a:cubicBezTo>
                  <a:cubicBezTo>
                    <a:pt x="1690" y="65"/>
                    <a:pt x="1697" y="63"/>
                    <a:pt x="1704" y="61"/>
                  </a:cubicBezTo>
                  <a:cubicBezTo>
                    <a:pt x="1700" y="59"/>
                    <a:pt x="1698" y="56"/>
                    <a:pt x="1693" y="58"/>
                  </a:cubicBezTo>
                  <a:cubicBezTo>
                    <a:pt x="1688" y="59"/>
                    <a:pt x="1684" y="61"/>
                    <a:pt x="1679" y="60"/>
                  </a:cubicBezTo>
                  <a:cubicBezTo>
                    <a:pt x="1669" y="57"/>
                    <a:pt x="1663" y="60"/>
                    <a:pt x="1653" y="63"/>
                  </a:cubicBezTo>
                  <a:cubicBezTo>
                    <a:pt x="1656" y="64"/>
                    <a:pt x="1660" y="65"/>
                    <a:pt x="1663" y="66"/>
                  </a:cubicBezTo>
                  <a:cubicBezTo>
                    <a:pt x="1668" y="65"/>
                    <a:pt x="1673" y="64"/>
                    <a:pt x="1677" y="62"/>
                  </a:cubicBezTo>
                  <a:close/>
                  <a:moveTo>
                    <a:pt x="1681" y="266"/>
                  </a:moveTo>
                  <a:cubicBezTo>
                    <a:pt x="1684" y="268"/>
                    <a:pt x="1691" y="261"/>
                    <a:pt x="1693" y="260"/>
                  </a:cubicBezTo>
                  <a:cubicBezTo>
                    <a:pt x="1690" y="257"/>
                    <a:pt x="1688" y="256"/>
                    <a:pt x="1683" y="255"/>
                  </a:cubicBezTo>
                  <a:cubicBezTo>
                    <a:pt x="1678" y="257"/>
                    <a:pt x="1676" y="260"/>
                    <a:pt x="1681" y="266"/>
                  </a:cubicBezTo>
                  <a:close/>
                  <a:moveTo>
                    <a:pt x="1471" y="245"/>
                  </a:moveTo>
                  <a:cubicBezTo>
                    <a:pt x="1479" y="244"/>
                    <a:pt x="1483" y="242"/>
                    <a:pt x="1488" y="236"/>
                  </a:cubicBezTo>
                  <a:cubicBezTo>
                    <a:pt x="1485" y="236"/>
                    <a:pt x="1485" y="239"/>
                    <a:pt x="1482" y="240"/>
                  </a:cubicBezTo>
                  <a:cubicBezTo>
                    <a:pt x="1480" y="242"/>
                    <a:pt x="1476" y="241"/>
                    <a:pt x="1473" y="241"/>
                  </a:cubicBezTo>
                  <a:cubicBezTo>
                    <a:pt x="1475" y="243"/>
                    <a:pt x="1473" y="245"/>
                    <a:pt x="1471" y="245"/>
                  </a:cubicBezTo>
                  <a:close/>
                  <a:moveTo>
                    <a:pt x="435" y="107"/>
                  </a:moveTo>
                  <a:cubicBezTo>
                    <a:pt x="439" y="109"/>
                    <a:pt x="438" y="106"/>
                    <a:pt x="441" y="106"/>
                  </a:cubicBezTo>
                  <a:cubicBezTo>
                    <a:pt x="444" y="106"/>
                    <a:pt x="457" y="111"/>
                    <a:pt x="456" y="104"/>
                  </a:cubicBezTo>
                  <a:cubicBezTo>
                    <a:pt x="455" y="99"/>
                    <a:pt x="444" y="99"/>
                    <a:pt x="441" y="100"/>
                  </a:cubicBezTo>
                  <a:cubicBezTo>
                    <a:pt x="436" y="102"/>
                    <a:pt x="428" y="102"/>
                    <a:pt x="425" y="107"/>
                  </a:cubicBezTo>
                  <a:cubicBezTo>
                    <a:pt x="425" y="107"/>
                    <a:pt x="426" y="108"/>
                    <a:pt x="426" y="108"/>
                  </a:cubicBezTo>
                  <a:cubicBezTo>
                    <a:pt x="429" y="108"/>
                    <a:pt x="433" y="106"/>
                    <a:pt x="435" y="107"/>
                  </a:cubicBezTo>
                  <a:close/>
                  <a:moveTo>
                    <a:pt x="1757" y="66"/>
                  </a:moveTo>
                  <a:cubicBezTo>
                    <a:pt x="1755" y="66"/>
                    <a:pt x="1735" y="66"/>
                    <a:pt x="1737" y="72"/>
                  </a:cubicBezTo>
                  <a:cubicBezTo>
                    <a:pt x="1739" y="78"/>
                    <a:pt x="1753" y="73"/>
                    <a:pt x="1758" y="72"/>
                  </a:cubicBezTo>
                  <a:cubicBezTo>
                    <a:pt x="1757" y="72"/>
                    <a:pt x="1757" y="70"/>
                    <a:pt x="1756" y="70"/>
                  </a:cubicBezTo>
                  <a:cubicBezTo>
                    <a:pt x="1758" y="69"/>
                    <a:pt x="1761" y="69"/>
                    <a:pt x="1763" y="69"/>
                  </a:cubicBezTo>
                  <a:cubicBezTo>
                    <a:pt x="1761" y="68"/>
                    <a:pt x="1759" y="67"/>
                    <a:pt x="1757" y="66"/>
                  </a:cubicBezTo>
                  <a:close/>
                  <a:moveTo>
                    <a:pt x="2372" y="168"/>
                  </a:moveTo>
                  <a:cubicBezTo>
                    <a:pt x="2374" y="170"/>
                    <a:pt x="2377" y="173"/>
                    <a:pt x="2380" y="173"/>
                  </a:cubicBezTo>
                  <a:cubicBezTo>
                    <a:pt x="2386" y="172"/>
                    <a:pt x="2385" y="172"/>
                    <a:pt x="2388" y="166"/>
                  </a:cubicBezTo>
                  <a:cubicBezTo>
                    <a:pt x="2392" y="173"/>
                    <a:pt x="2398" y="168"/>
                    <a:pt x="2404" y="165"/>
                  </a:cubicBezTo>
                  <a:cubicBezTo>
                    <a:pt x="2406" y="165"/>
                    <a:pt x="2408" y="170"/>
                    <a:pt x="2409" y="170"/>
                  </a:cubicBezTo>
                  <a:cubicBezTo>
                    <a:pt x="2412" y="169"/>
                    <a:pt x="2415" y="169"/>
                    <a:pt x="2418" y="168"/>
                  </a:cubicBezTo>
                  <a:cubicBezTo>
                    <a:pt x="2417" y="166"/>
                    <a:pt x="2416" y="165"/>
                    <a:pt x="2415" y="163"/>
                  </a:cubicBezTo>
                  <a:cubicBezTo>
                    <a:pt x="2419" y="165"/>
                    <a:pt x="2420" y="166"/>
                    <a:pt x="2424" y="164"/>
                  </a:cubicBezTo>
                  <a:cubicBezTo>
                    <a:pt x="2426" y="162"/>
                    <a:pt x="2429" y="161"/>
                    <a:pt x="2431" y="158"/>
                  </a:cubicBezTo>
                  <a:cubicBezTo>
                    <a:pt x="2423" y="155"/>
                    <a:pt x="2415" y="152"/>
                    <a:pt x="2407" y="149"/>
                  </a:cubicBezTo>
                  <a:cubicBezTo>
                    <a:pt x="2405" y="148"/>
                    <a:pt x="2401" y="146"/>
                    <a:pt x="2399" y="147"/>
                  </a:cubicBezTo>
                  <a:cubicBezTo>
                    <a:pt x="2395" y="148"/>
                    <a:pt x="2397" y="151"/>
                    <a:pt x="2398" y="156"/>
                  </a:cubicBezTo>
                  <a:cubicBezTo>
                    <a:pt x="2392" y="153"/>
                    <a:pt x="2381" y="142"/>
                    <a:pt x="2375" y="147"/>
                  </a:cubicBezTo>
                  <a:cubicBezTo>
                    <a:pt x="2370" y="151"/>
                    <a:pt x="2368" y="152"/>
                    <a:pt x="2366" y="159"/>
                  </a:cubicBezTo>
                  <a:cubicBezTo>
                    <a:pt x="2365" y="162"/>
                    <a:pt x="2369" y="166"/>
                    <a:pt x="2372" y="168"/>
                  </a:cubicBezTo>
                  <a:close/>
                  <a:moveTo>
                    <a:pt x="1255" y="441"/>
                  </a:moveTo>
                  <a:cubicBezTo>
                    <a:pt x="1257" y="441"/>
                    <a:pt x="1257" y="439"/>
                    <a:pt x="1256" y="437"/>
                  </a:cubicBezTo>
                  <a:cubicBezTo>
                    <a:pt x="1255" y="437"/>
                    <a:pt x="1254" y="438"/>
                    <a:pt x="1253" y="439"/>
                  </a:cubicBezTo>
                  <a:cubicBezTo>
                    <a:pt x="1255" y="439"/>
                    <a:pt x="1254" y="440"/>
                    <a:pt x="1255" y="441"/>
                  </a:cubicBezTo>
                  <a:close/>
                  <a:moveTo>
                    <a:pt x="2402" y="194"/>
                  </a:moveTo>
                  <a:cubicBezTo>
                    <a:pt x="2407" y="198"/>
                    <a:pt x="2411" y="197"/>
                    <a:pt x="2417" y="197"/>
                  </a:cubicBezTo>
                  <a:cubicBezTo>
                    <a:pt x="2416" y="191"/>
                    <a:pt x="2415" y="191"/>
                    <a:pt x="2411" y="188"/>
                  </a:cubicBezTo>
                  <a:cubicBezTo>
                    <a:pt x="2409" y="187"/>
                    <a:pt x="2401" y="183"/>
                    <a:pt x="2401" y="183"/>
                  </a:cubicBezTo>
                  <a:cubicBezTo>
                    <a:pt x="2401" y="179"/>
                    <a:pt x="2397" y="175"/>
                    <a:pt x="2393" y="178"/>
                  </a:cubicBezTo>
                  <a:cubicBezTo>
                    <a:pt x="2387" y="182"/>
                    <a:pt x="2394" y="185"/>
                    <a:pt x="2396" y="187"/>
                  </a:cubicBezTo>
                  <a:cubicBezTo>
                    <a:pt x="2393" y="189"/>
                    <a:pt x="2390" y="192"/>
                    <a:pt x="2387" y="194"/>
                  </a:cubicBezTo>
                  <a:cubicBezTo>
                    <a:pt x="2391" y="193"/>
                    <a:pt x="2399" y="191"/>
                    <a:pt x="2402" y="194"/>
                  </a:cubicBezTo>
                  <a:close/>
                  <a:moveTo>
                    <a:pt x="1808" y="59"/>
                  </a:moveTo>
                  <a:cubicBezTo>
                    <a:pt x="1813" y="58"/>
                    <a:pt x="1811" y="56"/>
                    <a:pt x="1811" y="50"/>
                  </a:cubicBezTo>
                  <a:cubicBezTo>
                    <a:pt x="1809" y="51"/>
                    <a:pt x="1805" y="50"/>
                    <a:pt x="1804" y="51"/>
                  </a:cubicBezTo>
                  <a:cubicBezTo>
                    <a:pt x="1802" y="52"/>
                    <a:pt x="1802" y="56"/>
                    <a:pt x="1801" y="56"/>
                  </a:cubicBezTo>
                  <a:cubicBezTo>
                    <a:pt x="1797" y="59"/>
                    <a:pt x="1792" y="53"/>
                    <a:pt x="1789" y="59"/>
                  </a:cubicBezTo>
                  <a:cubicBezTo>
                    <a:pt x="1790" y="60"/>
                    <a:pt x="1792" y="61"/>
                    <a:pt x="1793" y="62"/>
                  </a:cubicBezTo>
                  <a:cubicBezTo>
                    <a:pt x="1798" y="61"/>
                    <a:pt x="1803" y="60"/>
                    <a:pt x="1808" y="59"/>
                  </a:cubicBezTo>
                  <a:close/>
                  <a:moveTo>
                    <a:pt x="1766" y="66"/>
                  </a:moveTo>
                  <a:cubicBezTo>
                    <a:pt x="1769" y="66"/>
                    <a:pt x="1770" y="65"/>
                    <a:pt x="1772" y="68"/>
                  </a:cubicBezTo>
                  <a:cubicBezTo>
                    <a:pt x="1775" y="71"/>
                    <a:pt x="1783" y="66"/>
                    <a:pt x="1786" y="63"/>
                  </a:cubicBezTo>
                  <a:cubicBezTo>
                    <a:pt x="1789" y="59"/>
                    <a:pt x="1782" y="54"/>
                    <a:pt x="1778" y="55"/>
                  </a:cubicBezTo>
                  <a:cubicBezTo>
                    <a:pt x="1772" y="56"/>
                    <a:pt x="1768" y="58"/>
                    <a:pt x="1762" y="61"/>
                  </a:cubicBezTo>
                  <a:cubicBezTo>
                    <a:pt x="1763" y="63"/>
                    <a:pt x="1763" y="66"/>
                    <a:pt x="1766" y="66"/>
                  </a:cubicBezTo>
                  <a:close/>
                  <a:moveTo>
                    <a:pt x="2074" y="112"/>
                  </a:moveTo>
                  <a:cubicBezTo>
                    <a:pt x="2078" y="118"/>
                    <a:pt x="2089" y="110"/>
                    <a:pt x="2094" y="108"/>
                  </a:cubicBezTo>
                  <a:cubicBezTo>
                    <a:pt x="2096" y="108"/>
                    <a:pt x="2099" y="111"/>
                    <a:pt x="2101" y="111"/>
                  </a:cubicBezTo>
                  <a:cubicBezTo>
                    <a:pt x="2106" y="110"/>
                    <a:pt x="2110" y="109"/>
                    <a:pt x="2115" y="108"/>
                  </a:cubicBezTo>
                  <a:cubicBezTo>
                    <a:pt x="2118" y="108"/>
                    <a:pt x="2119" y="107"/>
                    <a:pt x="2122" y="104"/>
                  </a:cubicBezTo>
                  <a:cubicBezTo>
                    <a:pt x="2124" y="103"/>
                    <a:pt x="2120" y="98"/>
                    <a:pt x="2118" y="98"/>
                  </a:cubicBezTo>
                  <a:cubicBezTo>
                    <a:pt x="2114" y="97"/>
                    <a:pt x="2113" y="95"/>
                    <a:pt x="2110" y="92"/>
                  </a:cubicBezTo>
                  <a:cubicBezTo>
                    <a:pt x="2109" y="90"/>
                    <a:pt x="2103" y="92"/>
                    <a:pt x="2101" y="92"/>
                  </a:cubicBezTo>
                  <a:cubicBezTo>
                    <a:pt x="2102" y="91"/>
                    <a:pt x="2103" y="90"/>
                    <a:pt x="2105" y="88"/>
                  </a:cubicBezTo>
                  <a:cubicBezTo>
                    <a:pt x="2098" y="86"/>
                    <a:pt x="2094" y="86"/>
                    <a:pt x="2089" y="91"/>
                  </a:cubicBezTo>
                  <a:cubicBezTo>
                    <a:pt x="2085" y="96"/>
                    <a:pt x="2082" y="102"/>
                    <a:pt x="2078" y="108"/>
                  </a:cubicBezTo>
                  <a:cubicBezTo>
                    <a:pt x="2077" y="109"/>
                    <a:pt x="2075" y="110"/>
                    <a:pt x="2074" y="112"/>
                  </a:cubicBezTo>
                  <a:close/>
                  <a:moveTo>
                    <a:pt x="2015" y="82"/>
                  </a:moveTo>
                  <a:cubicBezTo>
                    <a:pt x="2020" y="82"/>
                    <a:pt x="2029" y="79"/>
                    <a:pt x="2032" y="83"/>
                  </a:cubicBezTo>
                  <a:cubicBezTo>
                    <a:pt x="2036" y="88"/>
                    <a:pt x="2038" y="95"/>
                    <a:pt x="2044" y="94"/>
                  </a:cubicBezTo>
                  <a:cubicBezTo>
                    <a:pt x="2052" y="93"/>
                    <a:pt x="2055" y="93"/>
                    <a:pt x="2062" y="96"/>
                  </a:cubicBezTo>
                  <a:cubicBezTo>
                    <a:pt x="2069" y="98"/>
                    <a:pt x="2072" y="97"/>
                    <a:pt x="2078" y="95"/>
                  </a:cubicBezTo>
                  <a:cubicBezTo>
                    <a:pt x="2078" y="93"/>
                    <a:pt x="2075" y="88"/>
                    <a:pt x="2076" y="86"/>
                  </a:cubicBezTo>
                  <a:cubicBezTo>
                    <a:pt x="2077" y="83"/>
                    <a:pt x="2080" y="80"/>
                    <a:pt x="2077" y="78"/>
                  </a:cubicBezTo>
                  <a:cubicBezTo>
                    <a:pt x="2071" y="75"/>
                    <a:pt x="2068" y="78"/>
                    <a:pt x="2061" y="80"/>
                  </a:cubicBezTo>
                  <a:cubicBezTo>
                    <a:pt x="2064" y="78"/>
                    <a:pt x="2066" y="76"/>
                    <a:pt x="2068" y="74"/>
                  </a:cubicBezTo>
                  <a:cubicBezTo>
                    <a:pt x="2065" y="73"/>
                    <a:pt x="2058" y="73"/>
                    <a:pt x="2057" y="70"/>
                  </a:cubicBezTo>
                  <a:cubicBezTo>
                    <a:pt x="2056" y="62"/>
                    <a:pt x="2056" y="63"/>
                    <a:pt x="2062" y="61"/>
                  </a:cubicBezTo>
                  <a:cubicBezTo>
                    <a:pt x="2058" y="58"/>
                    <a:pt x="2050" y="49"/>
                    <a:pt x="2045" y="49"/>
                  </a:cubicBezTo>
                  <a:cubicBezTo>
                    <a:pt x="2039" y="49"/>
                    <a:pt x="2043" y="52"/>
                    <a:pt x="2039" y="53"/>
                  </a:cubicBezTo>
                  <a:cubicBezTo>
                    <a:pt x="2035" y="55"/>
                    <a:pt x="2032" y="56"/>
                    <a:pt x="2028" y="57"/>
                  </a:cubicBezTo>
                  <a:cubicBezTo>
                    <a:pt x="2023" y="58"/>
                    <a:pt x="2024" y="60"/>
                    <a:pt x="2022" y="65"/>
                  </a:cubicBezTo>
                  <a:cubicBezTo>
                    <a:pt x="2022" y="67"/>
                    <a:pt x="2015" y="67"/>
                    <a:pt x="2013" y="68"/>
                  </a:cubicBezTo>
                  <a:cubicBezTo>
                    <a:pt x="2012" y="68"/>
                    <a:pt x="2010" y="75"/>
                    <a:pt x="2009" y="77"/>
                  </a:cubicBezTo>
                  <a:cubicBezTo>
                    <a:pt x="2009" y="78"/>
                    <a:pt x="2014" y="81"/>
                    <a:pt x="2015" y="82"/>
                  </a:cubicBezTo>
                  <a:close/>
                  <a:moveTo>
                    <a:pt x="2699" y="234"/>
                  </a:moveTo>
                  <a:cubicBezTo>
                    <a:pt x="2701" y="233"/>
                    <a:pt x="2703" y="235"/>
                    <a:pt x="2705" y="235"/>
                  </a:cubicBezTo>
                  <a:cubicBezTo>
                    <a:pt x="2712" y="233"/>
                    <a:pt x="2717" y="233"/>
                    <a:pt x="2722" y="228"/>
                  </a:cubicBezTo>
                  <a:cubicBezTo>
                    <a:pt x="2719" y="226"/>
                    <a:pt x="2717" y="223"/>
                    <a:pt x="2713" y="222"/>
                  </a:cubicBezTo>
                  <a:cubicBezTo>
                    <a:pt x="2709" y="222"/>
                    <a:pt x="2704" y="222"/>
                    <a:pt x="2699" y="222"/>
                  </a:cubicBezTo>
                  <a:cubicBezTo>
                    <a:pt x="2696" y="222"/>
                    <a:pt x="2691" y="225"/>
                    <a:pt x="2688" y="226"/>
                  </a:cubicBezTo>
                  <a:cubicBezTo>
                    <a:pt x="2687" y="227"/>
                    <a:pt x="2690" y="235"/>
                    <a:pt x="2690" y="237"/>
                  </a:cubicBezTo>
                  <a:cubicBezTo>
                    <a:pt x="2693" y="236"/>
                    <a:pt x="2696" y="235"/>
                    <a:pt x="2699" y="234"/>
                  </a:cubicBezTo>
                  <a:close/>
                  <a:moveTo>
                    <a:pt x="1429" y="258"/>
                  </a:moveTo>
                  <a:cubicBezTo>
                    <a:pt x="1427" y="260"/>
                    <a:pt x="1423" y="260"/>
                    <a:pt x="1424" y="264"/>
                  </a:cubicBezTo>
                  <a:cubicBezTo>
                    <a:pt x="1426" y="263"/>
                    <a:pt x="1427" y="261"/>
                    <a:pt x="1428" y="260"/>
                  </a:cubicBezTo>
                  <a:cubicBezTo>
                    <a:pt x="1429" y="260"/>
                    <a:pt x="1429" y="259"/>
                    <a:pt x="1429" y="258"/>
                  </a:cubicBezTo>
                  <a:close/>
                  <a:moveTo>
                    <a:pt x="1409" y="276"/>
                  </a:moveTo>
                  <a:cubicBezTo>
                    <a:pt x="1411" y="276"/>
                    <a:pt x="1413" y="275"/>
                    <a:pt x="1413" y="273"/>
                  </a:cubicBezTo>
                  <a:cubicBezTo>
                    <a:pt x="1412" y="272"/>
                    <a:pt x="1411" y="272"/>
                    <a:pt x="1409" y="274"/>
                  </a:cubicBezTo>
                  <a:cubicBezTo>
                    <a:pt x="1409" y="274"/>
                    <a:pt x="1409" y="275"/>
                    <a:pt x="1409" y="276"/>
                  </a:cubicBezTo>
                  <a:close/>
                  <a:moveTo>
                    <a:pt x="1420" y="262"/>
                  </a:moveTo>
                  <a:cubicBezTo>
                    <a:pt x="1419" y="264"/>
                    <a:pt x="1417" y="266"/>
                    <a:pt x="1415" y="268"/>
                  </a:cubicBezTo>
                  <a:cubicBezTo>
                    <a:pt x="1417" y="268"/>
                    <a:pt x="1419" y="268"/>
                    <a:pt x="1420" y="269"/>
                  </a:cubicBezTo>
                  <a:cubicBezTo>
                    <a:pt x="1424" y="267"/>
                    <a:pt x="1423" y="264"/>
                    <a:pt x="1420" y="262"/>
                  </a:cubicBezTo>
                  <a:close/>
                  <a:moveTo>
                    <a:pt x="1279" y="401"/>
                  </a:moveTo>
                  <a:cubicBezTo>
                    <a:pt x="1281" y="401"/>
                    <a:pt x="1281" y="401"/>
                    <a:pt x="1283" y="400"/>
                  </a:cubicBezTo>
                  <a:cubicBezTo>
                    <a:pt x="1281" y="400"/>
                    <a:pt x="1281" y="399"/>
                    <a:pt x="1279" y="399"/>
                  </a:cubicBezTo>
                  <a:cubicBezTo>
                    <a:pt x="1280" y="399"/>
                    <a:pt x="1280" y="399"/>
                    <a:pt x="1280" y="399"/>
                  </a:cubicBezTo>
                  <a:cubicBezTo>
                    <a:pt x="1278" y="397"/>
                    <a:pt x="1277" y="399"/>
                    <a:pt x="1277" y="401"/>
                  </a:cubicBezTo>
                  <a:cubicBezTo>
                    <a:pt x="1278" y="401"/>
                    <a:pt x="1278" y="402"/>
                    <a:pt x="1278" y="402"/>
                  </a:cubicBezTo>
                  <a:cubicBezTo>
                    <a:pt x="1278" y="402"/>
                    <a:pt x="1279" y="401"/>
                    <a:pt x="1279" y="401"/>
                  </a:cubicBezTo>
                  <a:close/>
                  <a:moveTo>
                    <a:pt x="1482" y="240"/>
                  </a:moveTo>
                  <a:cubicBezTo>
                    <a:pt x="1483" y="238"/>
                    <a:pt x="1485" y="237"/>
                    <a:pt x="1485" y="235"/>
                  </a:cubicBezTo>
                  <a:cubicBezTo>
                    <a:pt x="1483" y="236"/>
                    <a:pt x="1483" y="237"/>
                    <a:pt x="1480" y="237"/>
                  </a:cubicBezTo>
                  <a:cubicBezTo>
                    <a:pt x="1478" y="236"/>
                    <a:pt x="1476" y="236"/>
                    <a:pt x="1474" y="236"/>
                  </a:cubicBezTo>
                  <a:cubicBezTo>
                    <a:pt x="1475" y="241"/>
                    <a:pt x="1478" y="240"/>
                    <a:pt x="1482" y="240"/>
                  </a:cubicBezTo>
                  <a:close/>
                  <a:moveTo>
                    <a:pt x="1257" y="439"/>
                  </a:moveTo>
                  <a:cubicBezTo>
                    <a:pt x="1258" y="437"/>
                    <a:pt x="1259" y="436"/>
                    <a:pt x="1259" y="435"/>
                  </a:cubicBezTo>
                  <a:cubicBezTo>
                    <a:pt x="1258" y="435"/>
                    <a:pt x="1256" y="436"/>
                    <a:pt x="1257" y="439"/>
                  </a:cubicBezTo>
                  <a:close/>
                  <a:moveTo>
                    <a:pt x="1421" y="270"/>
                  </a:moveTo>
                  <a:cubicBezTo>
                    <a:pt x="1418" y="270"/>
                    <a:pt x="1415" y="269"/>
                    <a:pt x="1415" y="274"/>
                  </a:cubicBezTo>
                  <a:cubicBezTo>
                    <a:pt x="1417" y="273"/>
                    <a:pt x="1419" y="271"/>
                    <a:pt x="1421" y="270"/>
                  </a:cubicBezTo>
                  <a:close/>
                  <a:moveTo>
                    <a:pt x="1262" y="440"/>
                  </a:moveTo>
                  <a:cubicBezTo>
                    <a:pt x="1262" y="441"/>
                    <a:pt x="1263" y="442"/>
                    <a:pt x="1263" y="443"/>
                  </a:cubicBezTo>
                  <a:cubicBezTo>
                    <a:pt x="1264" y="441"/>
                    <a:pt x="1264" y="440"/>
                    <a:pt x="1262" y="440"/>
                  </a:cubicBezTo>
                  <a:close/>
                  <a:moveTo>
                    <a:pt x="1260" y="419"/>
                  </a:moveTo>
                  <a:cubicBezTo>
                    <a:pt x="1260" y="420"/>
                    <a:pt x="1259" y="420"/>
                    <a:pt x="1259" y="420"/>
                  </a:cubicBezTo>
                  <a:cubicBezTo>
                    <a:pt x="1260" y="420"/>
                    <a:pt x="1260" y="420"/>
                    <a:pt x="1261" y="421"/>
                  </a:cubicBezTo>
                  <a:cubicBezTo>
                    <a:pt x="1259" y="422"/>
                    <a:pt x="1259" y="424"/>
                    <a:pt x="1258" y="426"/>
                  </a:cubicBezTo>
                  <a:cubicBezTo>
                    <a:pt x="1258" y="427"/>
                    <a:pt x="1255" y="428"/>
                    <a:pt x="1254" y="429"/>
                  </a:cubicBezTo>
                  <a:cubicBezTo>
                    <a:pt x="1258" y="430"/>
                    <a:pt x="1258" y="431"/>
                    <a:pt x="1254" y="432"/>
                  </a:cubicBezTo>
                  <a:cubicBezTo>
                    <a:pt x="1256" y="434"/>
                    <a:pt x="1262" y="432"/>
                    <a:pt x="1257" y="429"/>
                  </a:cubicBezTo>
                  <a:cubicBezTo>
                    <a:pt x="1260" y="431"/>
                    <a:pt x="1261" y="428"/>
                    <a:pt x="1263" y="426"/>
                  </a:cubicBezTo>
                  <a:cubicBezTo>
                    <a:pt x="1264" y="427"/>
                    <a:pt x="1264" y="427"/>
                    <a:pt x="1264" y="427"/>
                  </a:cubicBezTo>
                  <a:cubicBezTo>
                    <a:pt x="1261" y="429"/>
                    <a:pt x="1261" y="433"/>
                    <a:pt x="1260" y="436"/>
                  </a:cubicBezTo>
                  <a:cubicBezTo>
                    <a:pt x="1259" y="438"/>
                    <a:pt x="1261" y="439"/>
                    <a:pt x="1259" y="441"/>
                  </a:cubicBezTo>
                  <a:cubicBezTo>
                    <a:pt x="1259" y="443"/>
                    <a:pt x="1258" y="444"/>
                    <a:pt x="1259" y="445"/>
                  </a:cubicBezTo>
                  <a:cubicBezTo>
                    <a:pt x="1261" y="447"/>
                    <a:pt x="1261" y="442"/>
                    <a:pt x="1261" y="440"/>
                  </a:cubicBezTo>
                  <a:cubicBezTo>
                    <a:pt x="1261" y="437"/>
                    <a:pt x="1261" y="434"/>
                    <a:pt x="1265" y="433"/>
                  </a:cubicBezTo>
                  <a:cubicBezTo>
                    <a:pt x="1261" y="436"/>
                    <a:pt x="1264" y="439"/>
                    <a:pt x="1266" y="434"/>
                  </a:cubicBezTo>
                  <a:cubicBezTo>
                    <a:pt x="1267" y="435"/>
                    <a:pt x="1267" y="436"/>
                    <a:pt x="1267" y="437"/>
                  </a:cubicBezTo>
                  <a:cubicBezTo>
                    <a:pt x="1265" y="437"/>
                    <a:pt x="1266" y="438"/>
                    <a:pt x="1266" y="440"/>
                  </a:cubicBezTo>
                  <a:cubicBezTo>
                    <a:pt x="1267" y="443"/>
                    <a:pt x="1267" y="442"/>
                    <a:pt x="1266" y="445"/>
                  </a:cubicBezTo>
                  <a:cubicBezTo>
                    <a:pt x="1265" y="449"/>
                    <a:pt x="1262" y="449"/>
                    <a:pt x="1266" y="452"/>
                  </a:cubicBezTo>
                  <a:cubicBezTo>
                    <a:pt x="1266" y="452"/>
                    <a:pt x="1266" y="451"/>
                    <a:pt x="1265" y="450"/>
                  </a:cubicBezTo>
                  <a:cubicBezTo>
                    <a:pt x="1267" y="451"/>
                    <a:pt x="1270" y="453"/>
                    <a:pt x="1269" y="450"/>
                  </a:cubicBezTo>
                  <a:cubicBezTo>
                    <a:pt x="1272" y="452"/>
                    <a:pt x="1276" y="448"/>
                    <a:pt x="1280" y="448"/>
                  </a:cubicBezTo>
                  <a:cubicBezTo>
                    <a:pt x="1273" y="450"/>
                    <a:pt x="1277" y="461"/>
                    <a:pt x="1281" y="458"/>
                  </a:cubicBezTo>
                  <a:cubicBezTo>
                    <a:pt x="1279" y="461"/>
                    <a:pt x="1279" y="466"/>
                    <a:pt x="1282" y="468"/>
                  </a:cubicBezTo>
                  <a:cubicBezTo>
                    <a:pt x="1281" y="468"/>
                    <a:pt x="1281" y="468"/>
                    <a:pt x="1281" y="468"/>
                  </a:cubicBezTo>
                  <a:cubicBezTo>
                    <a:pt x="1280" y="467"/>
                    <a:pt x="1280" y="468"/>
                    <a:pt x="1279" y="467"/>
                  </a:cubicBezTo>
                  <a:cubicBezTo>
                    <a:pt x="1279" y="468"/>
                    <a:pt x="1279" y="468"/>
                    <a:pt x="1279" y="469"/>
                  </a:cubicBezTo>
                  <a:cubicBezTo>
                    <a:pt x="1277" y="468"/>
                    <a:pt x="1274" y="467"/>
                    <a:pt x="1272" y="469"/>
                  </a:cubicBezTo>
                  <a:cubicBezTo>
                    <a:pt x="1271" y="467"/>
                    <a:pt x="1270" y="466"/>
                    <a:pt x="1268" y="467"/>
                  </a:cubicBezTo>
                  <a:cubicBezTo>
                    <a:pt x="1271" y="470"/>
                    <a:pt x="1269" y="472"/>
                    <a:pt x="1267" y="474"/>
                  </a:cubicBezTo>
                  <a:cubicBezTo>
                    <a:pt x="1268" y="473"/>
                    <a:pt x="1270" y="473"/>
                    <a:pt x="1272" y="473"/>
                  </a:cubicBezTo>
                  <a:cubicBezTo>
                    <a:pt x="1271" y="476"/>
                    <a:pt x="1273" y="477"/>
                    <a:pt x="1271" y="481"/>
                  </a:cubicBezTo>
                  <a:cubicBezTo>
                    <a:pt x="1270" y="482"/>
                    <a:pt x="1265" y="483"/>
                    <a:pt x="1263" y="484"/>
                  </a:cubicBezTo>
                  <a:cubicBezTo>
                    <a:pt x="1263" y="485"/>
                    <a:pt x="1263" y="486"/>
                    <a:pt x="1263" y="486"/>
                  </a:cubicBezTo>
                  <a:cubicBezTo>
                    <a:pt x="1265" y="490"/>
                    <a:pt x="1268" y="485"/>
                    <a:pt x="1272" y="487"/>
                  </a:cubicBezTo>
                  <a:cubicBezTo>
                    <a:pt x="1271" y="487"/>
                    <a:pt x="1271" y="487"/>
                    <a:pt x="1270" y="488"/>
                  </a:cubicBezTo>
                  <a:cubicBezTo>
                    <a:pt x="1272" y="488"/>
                    <a:pt x="1275" y="490"/>
                    <a:pt x="1276" y="490"/>
                  </a:cubicBezTo>
                  <a:cubicBezTo>
                    <a:pt x="1278" y="489"/>
                    <a:pt x="1281" y="488"/>
                    <a:pt x="1284" y="487"/>
                  </a:cubicBezTo>
                  <a:cubicBezTo>
                    <a:pt x="1282" y="489"/>
                    <a:pt x="1280" y="490"/>
                    <a:pt x="1280" y="493"/>
                  </a:cubicBezTo>
                  <a:cubicBezTo>
                    <a:pt x="1275" y="492"/>
                    <a:pt x="1270" y="490"/>
                    <a:pt x="1268" y="496"/>
                  </a:cubicBezTo>
                  <a:cubicBezTo>
                    <a:pt x="1268" y="500"/>
                    <a:pt x="1262" y="502"/>
                    <a:pt x="1260" y="505"/>
                  </a:cubicBezTo>
                  <a:cubicBezTo>
                    <a:pt x="1264" y="508"/>
                    <a:pt x="1269" y="499"/>
                    <a:pt x="1275" y="504"/>
                  </a:cubicBezTo>
                  <a:cubicBezTo>
                    <a:pt x="1278" y="495"/>
                    <a:pt x="1279" y="502"/>
                    <a:pt x="1286" y="499"/>
                  </a:cubicBezTo>
                  <a:cubicBezTo>
                    <a:pt x="1287" y="498"/>
                    <a:pt x="1291" y="495"/>
                    <a:pt x="1293" y="495"/>
                  </a:cubicBezTo>
                  <a:cubicBezTo>
                    <a:pt x="1296" y="495"/>
                    <a:pt x="1296" y="498"/>
                    <a:pt x="1299" y="497"/>
                  </a:cubicBezTo>
                  <a:cubicBezTo>
                    <a:pt x="1304" y="496"/>
                    <a:pt x="1308" y="496"/>
                    <a:pt x="1313" y="494"/>
                  </a:cubicBezTo>
                  <a:cubicBezTo>
                    <a:pt x="1320" y="491"/>
                    <a:pt x="1309" y="489"/>
                    <a:pt x="1307" y="489"/>
                  </a:cubicBezTo>
                  <a:cubicBezTo>
                    <a:pt x="1313" y="485"/>
                    <a:pt x="1316" y="483"/>
                    <a:pt x="1317" y="476"/>
                  </a:cubicBezTo>
                  <a:cubicBezTo>
                    <a:pt x="1318" y="469"/>
                    <a:pt x="1306" y="474"/>
                    <a:pt x="1304" y="473"/>
                  </a:cubicBezTo>
                  <a:cubicBezTo>
                    <a:pt x="1309" y="469"/>
                    <a:pt x="1302" y="463"/>
                    <a:pt x="1299" y="463"/>
                  </a:cubicBezTo>
                  <a:cubicBezTo>
                    <a:pt x="1301" y="462"/>
                    <a:pt x="1303" y="463"/>
                    <a:pt x="1304" y="465"/>
                  </a:cubicBezTo>
                  <a:cubicBezTo>
                    <a:pt x="1303" y="456"/>
                    <a:pt x="1295" y="455"/>
                    <a:pt x="1293" y="448"/>
                  </a:cubicBezTo>
                  <a:cubicBezTo>
                    <a:pt x="1290" y="438"/>
                    <a:pt x="1286" y="437"/>
                    <a:pt x="1277" y="436"/>
                  </a:cubicBezTo>
                  <a:cubicBezTo>
                    <a:pt x="1278" y="434"/>
                    <a:pt x="1280" y="433"/>
                    <a:pt x="1283" y="434"/>
                  </a:cubicBezTo>
                  <a:cubicBezTo>
                    <a:pt x="1280" y="428"/>
                    <a:pt x="1292" y="422"/>
                    <a:pt x="1289" y="417"/>
                  </a:cubicBezTo>
                  <a:cubicBezTo>
                    <a:pt x="1287" y="413"/>
                    <a:pt x="1273" y="415"/>
                    <a:pt x="1271" y="418"/>
                  </a:cubicBezTo>
                  <a:cubicBezTo>
                    <a:pt x="1270" y="418"/>
                    <a:pt x="1270" y="418"/>
                    <a:pt x="1270" y="418"/>
                  </a:cubicBezTo>
                  <a:cubicBezTo>
                    <a:pt x="1271" y="417"/>
                    <a:pt x="1272" y="415"/>
                    <a:pt x="1273" y="414"/>
                  </a:cubicBezTo>
                  <a:cubicBezTo>
                    <a:pt x="1272" y="414"/>
                    <a:pt x="1271" y="413"/>
                    <a:pt x="1269" y="413"/>
                  </a:cubicBezTo>
                  <a:cubicBezTo>
                    <a:pt x="1270" y="413"/>
                    <a:pt x="1271" y="413"/>
                    <a:pt x="1272" y="413"/>
                  </a:cubicBezTo>
                  <a:cubicBezTo>
                    <a:pt x="1273" y="410"/>
                    <a:pt x="1279" y="409"/>
                    <a:pt x="1280" y="404"/>
                  </a:cubicBezTo>
                  <a:cubicBezTo>
                    <a:pt x="1277" y="403"/>
                    <a:pt x="1272" y="404"/>
                    <a:pt x="1269" y="406"/>
                  </a:cubicBezTo>
                  <a:cubicBezTo>
                    <a:pt x="1267" y="405"/>
                    <a:pt x="1269" y="405"/>
                    <a:pt x="1267" y="406"/>
                  </a:cubicBezTo>
                  <a:cubicBezTo>
                    <a:pt x="1266" y="402"/>
                    <a:pt x="1263" y="405"/>
                    <a:pt x="1264" y="408"/>
                  </a:cubicBezTo>
                  <a:cubicBezTo>
                    <a:pt x="1264" y="408"/>
                    <a:pt x="1263" y="409"/>
                    <a:pt x="1262" y="409"/>
                  </a:cubicBezTo>
                  <a:cubicBezTo>
                    <a:pt x="1262" y="410"/>
                    <a:pt x="1262" y="410"/>
                    <a:pt x="1261" y="411"/>
                  </a:cubicBezTo>
                  <a:cubicBezTo>
                    <a:pt x="1262" y="412"/>
                    <a:pt x="1263" y="413"/>
                    <a:pt x="1264" y="414"/>
                  </a:cubicBezTo>
                  <a:cubicBezTo>
                    <a:pt x="1263" y="413"/>
                    <a:pt x="1261" y="413"/>
                    <a:pt x="1259" y="413"/>
                  </a:cubicBezTo>
                  <a:cubicBezTo>
                    <a:pt x="1260" y="415"/>
                    <a:pt x="1260" y="416"/>
                    <a:pt x="1260" y="418"/>
                  </a:cubicBezTo>
                  <a:cubicBezTo>
                    <a:pt x="1260" y="417"/>
                    <a:pt x="1259" y="417"/>
                    <a:pt x="1258" y="417"/>
                  </a:cubicBezTo>
                  <a:cubicBezTo>
                    <a:pt x="1258" y="419"/>
                    <a:pt x="1259" y="419"/>
                    <a:pt x="1260" y="419"/>
                  </a:cubicBezTo>
                  <a:close/>
                  <a:moveTo>
                    <a:pt x="1270" y="455"/>
                  </a:moveTo>
                  <a:cubicBezTo>
                    <a:pt x="1268" y="456"/>
                    <a:pt x="1267" y="457"/>
                    <a:pt x="1267" y="459"/>
                  </a:cubicBezTo>
                  <a:cubicBezTo>
                    <a:pt x="1267" y="459"/>
                    <a:pt x="1268" y="459"/>
                    <a:pt x="1268" y="459"/>
                  </a:cubicBezTo>
                  <a:cubicBezTo>
                    <a:pt x="1270" y="458"/>
                    <a:pt x="1270" y="457"/>
                    <a:pt x="1270" y="455"/>
                  </a:cubicBezTo>
                  <a:close/>
                  <a:moveTo>
                    <a:pt x="1434" y="267"/>
                  </a:moveTo>
                  <a:cubicBezTo>
                    <a:pt x="1436" y="264"/>
                    <a:pt x="1439" y="261"/>
                    <a:pt x="1442" y="258"/>
                  </a:cubicBezTo>
                  <a:cubicBezTo>
                    <a:pt x="1440" y="260"/>
                    <a:pt x="1438" y="261"/>
                    <a:pt x="1436" y="263"/>
                  </a:cubicBezTo>
                  <a:cubicBezTo>
                    <a:pt x="1434" y="263"/>
                    <a:pt x="1433" y="265"/>
                    <a:pt x="1434" y="267"/>
                  </a:cubicBezTo>
                  <a:close/>
                  <a:moveTo>
                    <a:pt x="1449" y="249"/>
                  </a:moveTo>
                  <a:cubicBezTo>
                    <a:pt x="1448" y="251"/>
                    <a:pt x="1446" y="251"/>
                    <a:pt x="1444" y="254"/>
                  </a:cubicBezTo>
                  <a:cubicBezTo>
                    <a:pt x="1446" y="254"/>
                    <a:pt x="1447" y="254"/>
                    <a:pt x="1449" y="254"/>
                  </a:cubicBezTo>
                  <a:cubicBezTo>
                    <a:pt x="1451" y="251"/>
                    <a:pt x="1453" y="250"/>
                    <a:pt x="1449" y="249"/>
                  </a:cubicBezTo>
                  <a:close/>
                  <a:moveTo>
                    <a:pt x="1439" y="254"/>
                  </a:moveTo>
                  <a:cubicBezTo>
                    <a:pt x="1435" y="255"/>
                    <a:pt x="1435" y="255"/>
                    <a:pt x="1435" y="259"/>
                  </a:cubicBezTo>
                  <a:cubicBezTo>
                    <a:pt x="1434" y="265"/>
                    <a:pt x="1443" y="257"/>
                    <a:pt x="1444" y="256"/>
                  </a:cubicBezTo>
                  <a:cubicBezTo>
                    <a:pt x="1443" y="252"/>
                    <a:pt x="1441" y="253"/>
                    <a:pt x="1439" y="254"/>
                  </a:cubicBezTo>
                  <a:close/>
                  <a:moveTo>
                    <a:pt x="1456" y="247"/>
                  </a:moveTo>
                  <a:cubicBezTo>
                    <a:pt x="1454" y="246"/>
                    <a:pt x="1451" y="245"/>
                    <a:pt x="1450" y="249"/>
                  </a:cubicBezTo>
                  <a:cubicBezTo>
                    <a:pt x="1451" y="249"/>
                    <a:pt x="1452" y="250"/>
                    <a:pt x="1453" y="250"/>
                  </a:cubicBezTo>
                  <a:cubicBezTo>
                    <a:pt x="1454" y="250"/>
                    <a:pt x="1456" y="249"/>
                    <a:pt x="1456" y="247"/>
                  </a:cubicBezTo>
                  <a:close/>
                  <a:moveTo>
                    <a:pt x="1430" y="264"/>
                  </a:moveTo>
                  <a:cubicBezTo>
                    <a:pt x="1428" y="265"/>
                    <a:pt x="1429" y="267"/>
                    <a:pt x="1426" y="269"/>
                  </a:cubicBezTo>
                  <a:cubicBezTo>
                    <a:pt x="1427" y="267"/>
                    <a:pt x="1427" y="265"/>
                    <a:pt x="1427" y="263"/>
                  </a:cubicBezTo>
                  <a:cubicBezTo>
                    <a:pt x="1425" y="263"/>
                    <a:pt x="1424" y="265"/>
                    <a:pt x="1425" y="268"/>
                  </a:cubicBezTo>
                  <a:cubicBezTo>
                    <a:pt x="1424" y="268"/>
                    <a:pt x="1423" y="268"/>
                    <a:pt x="1422" y="268"/>
                  </a:cubicBezTo>
                  <a:cubicBezTo>
                    <a:pt x="1422" y="271"/>
                    <a:pt x="1423" y="270"/>
                    <a:pt x="1421" y="272"/>
                  </a:cubicBezTo>
                  <a:cubicBezTo>
                    <a:pt x="1424" y="272"/>
                    <a:pt x="1425" y="273"/>
                    <a:pt x="1427" y="271"/>
                  </a:cubicBezTo>
                  <a:cubicBezTo>
                    <a:pt x="1428" y="269"/>
                    <a:pt x="1430" y="268"/>
                    <a:pt x="1432" y="268"/>
                  </a:cubicBezTo>
                  <a:cubicBezTo>
                    <a:pt x="1433" y="266"/>
                    <a:pt x="1432" y="262"/>
                    <a:pt x="1430" y="264"/>
                  </a:cubicBezTo>
                  <a:close/>
                  <a:moveTo>
                    <a:pt x="1423" y="275"/>
                  </a:moveTo>
                  <a:cubicBezTo>
                    <a:pt x="1423" y="279"/>
                    <a:pt x="1421" y="279"/>
                    <a:pt x="1418" y="280"/>
                  </a:cubicBezTo>
                  <a:cubicBezTo>
                    <a:pt x="1419" y="281"/>
                    <a:pt x="1419" y="281"/>
                    <a:pt x="1420" y="282"/>
                  </a:cubicBezTo>
                  <a:cubicBezTo>
                    <a:pt x="1420" y="283"/>
                    <a:pt x="1419" y="284"/>
                    <a:pt x="1418" y="284"/>
                  </a:cubicBezTo>
                  <a:cubicBezTo>
                    <a:pt x="1422" y="281"/>
                    <a:pt x="1423" y="280"/>
                    <a:pt x="1423" y="275"/>
                  </a:cubicBezTo>
                  <a:close/>
                  <a:moveTo>
                    <a:pt x="1426" y="274"/>
                  </a:moveTo>
                  <a:cubicBezTo>
                    <a:pt x="1425" y="273"/>
                    <a:pt x="1424" y="274"/>
                    <a:pt x="1424" y="273"/>
                  </a:cubicBezTo>
                  <a:cubicBezTo>
                    <a:pt x="1423" y="275"/>
                    <a:pt x="1424" y="276"/>
                    <a:pt x="1424" y="277"/>
                  </a:cubicBezTo>
                  <a:cubicBezTo>
                    <a:pt x="1426" y="275"/>
                    <a:pt x="1429" y="272"/>
                    <a:pt x="1431" y="270"/>
                  </a:cubicBezTo>
                  <a:cubicBezTo>
                    <a:pt x="1429" y="270"/>
                    <a:pt x="1427" y="271"/>
                    <a:pt x="1426" y="274"/>
                  </a:cubicBezTo>
                  <a:close/>
                  <a:moveTo>
                    <a:pt x="1462" y="248"/>
                  </a:moveTo>
                  <a:cubicBezTo>
                    <a:pt x="1459" y="246"/>
                    <a:pt x="1453" y="250"/>
                    <a:pt x="1451" y="253"/>
                  </a:cubicBezTo>
                  <a:cubicBezTo>
                    <a:pt x="1452" y="253"/>
                    <a:pt x="1454" y="252"/>
                    <a:pt x="1455" y="251"/>
                  </a:cubicBezTo>
                  <a:cubicBezTo>
                    <a:pt x="1458" y="250"/>
                    <a:pt x="1460" y="249"/>
                    <a:pt x="1462" y="248"/>
                  </a:cubicBezTo>
                  <a:close/>
                  <a:moveTo>
                    <a:pt x="1465" y="244"/>
                  </a:moveTo>
                  <a:cubicBezTo>
                    <a:pt x="1464" y="244"/>
                    <a:pt x="1462" y="244"/>
                    <a:pt x="1462" y="244"/>
                  </a:cubicBezTo>
                  <a:cubicBezTo>
                    <a:pt x="1462" y="245"/>
                    <a:pt x="1462" y="246"/>
                    <a:pt x="1462" y="246"/>
                  </a:cubicBezTo>
                  <a:cubicBezTo>
                    <a:pt x="1464" y="248"/>
                    <a:pt x="1465" y="247"/>
                    <a:pt x="1465" y="244"/>
                  </a:cubicBezTo>
                  <a:close/>
                  <a:moveTo>
                    <a:pt x="1850" y="192"/>
                  </a:moveTo>
                  <a:cubicBezTo>
                    <a:pt x="1845" y="192"/>
                    <a:pt x="1846" y="194"/>
                    <a:pt x="1846" y="200"/>
                  </a:cubicBezTo>
                  <a:cubicBezTo>
                    <a:pt x="1850" y="199"/>
                    <a:pt x="1855" y="198"/>
                    <a:pt x="1859" y="197"/>
                  </a:cubicBezTo>
                  <a:cubicBezTo>
                    <a:pt x="1857" y="193"/>
                    <a:pt x="1854" y="191"/>
                    <a:pt x="1850" y="192"/>
                  </a:cubicBezTo>
                  <a:close/>
                  <a:moveTo>
                    <a:pt x="2309" y="678"/>
                  </a:moveTo>
                  <a:cubicBezTo>
                    <a:pt x="2309" y="680"/>
                    <a:pt x="2309" y="682"/>
                    <a:pt x="2310" y="684"/>
                  </a:cubicBezTo>
                  <a:cubicBezTo>
                    <a:pt x="2314" y="684"/>
                    <a:pt x="2311" y="679"/>
                    <a:pt x="2314" y="679"/>
                  </a:cubicBezTo>
                  <a:cubicBezTo>
                    <a:pt x="2319" y="680"/>
                    <a:pt x="2316" y="685"/>
                    <a:pt x="2315" y="687"/>
                  </a:cubicBezTo>
                  <a:cubicBezTo>
                    <a:pt x="2313" y="691"/>
                    <a:pt x="2312" y="702"/>
                    <a:pt x="2319" y="698"/>
                  </a:cubicBezTo>
                  <a:cubicBezTo>
                    <a:pt x="2324" y="694"/>
                    <a:pt x="2325" y="687"/>
                    <a:pt x="2328" y="682"/>
                  </a:cubicBezTo>
                  <a:cubicBezTo>
                    <a:pt x="2329" y="680"/>
                    <a:pt x="2326" y="676"/>
                    <a:pt x="2325" y="675"/>
                  </a:cubicBezTo>
                  <a:cubicBezTo>
                    <a:pt x="2324" y="672"/>
                    <a:pt x="2322" y="676"/>
                    <a:pt x="2320" y="672"/>
                  </a:cubicBezTo>
                  <a:cubicBezTo>
                    <a:pt x="2324" y="669"/>
                    <a:pt x="2328" y="674"/>
                    <a:pt x="2330" y="667"/>
                  </a:cubicBezTo>
                  <a:cubicBezTo>
                    <a:pt x="2332" y="671"/>
                    <a:pt x="2334" y="669"/>
                    <a:pt x="2336" y="668"/>
                  </a:cubicBezTo>
                  <a:cubicBezTo>
                    <a:pt x="2337" y="667"/>
                    <a:pt x="2342" y="666"/>
                    <a:pt x="2342" y="665"/>
                  </a:cubicBezTo>
                  <a:cubicBezTo>
                    <a:pt x="2345" y="662"/>
                    <a:pt x="2351" y="664"/>
                    <a:pt x="2354" y="664"/>
                  </a:cubicBezTo>
                  <a:cubicBezTo>
                    <a:pt x="2349" y="669"/>
                    <a:pt x="2352" y="673"/>
                    <a:pt x="2356" y="677"/>
                  </a:cubicBezTo>
                  <a:cubicBezTo>
                    <a:pt x="2359" y="673"/>
                    <a:pt x="2361" y="667"/>
                    <a:pt x="2365" y="668"/>
                  </a:cubicBezTo>
                  <a:cubicBezTo>
                    <a:pt x="2363" y="666"/>
                    <a:pt x="2362" y="663"/>
                    <a:pt x="2365" y="661"/>
                  </a:cubicBezTo>
                  <a:cubicBezTo>
                    <a:pt x="2369" y="667"/>
                    <a:pt x="2376" y="664"/>
                    <a:pt x="2380" y="659"/>
                  </a:cubicBezTo>
                  <a:cubicBezTo>
                    <a:pt x="2381" y="661"/>
                    <a:pt x="2381" y="663"/>
                    <a:pt x="2382" y="664"/>
                  </a:cubicBezTo>
                  <a:cubicBezTo>
                    <a:pt x="2384" y="661"/>
                    <a:pt x="2386" y="658"/>
                    <a:pt x="2389" y="656"/>
                  </a:cubicBezTo>
                  <a:cubicBezTo>
                    <a:pt x="2388" y="658"/>
                    <a:pt x="2388" y="660"/>
                    <a:pt x="2387" y="662"/>
                  </a:cubicBezTo>
                  <a:cubicBezTo>
                    <a:pt x="2391" y="660"/>
                    <a:pt x="2392" y="657"/>
                    <a:pt x="2395" y="655"/>
                  </a:cubicBezTo>
                  <a:cubicBezTo>
                    <a:pt x="2396" y="655"/>
                    <a:pt x="2395" y="647"/>
                    <a:pt x="2395" y="645"/>
                  </a:cubicBezTo>
                  <a:cubicBezTo>
                    <a:pt x="2396" y="641"/>
                    <a:pt x="2398" y="641"/>
                    <a:pt x="2398" y="635"/>
                  </a:cubicBezTo>
                  <a:cubicBezTo>
                    <a:pt x="2397" y="632"/>
                    <a:pt x="2397" y="627"/>
                    <a:pt x="2401" y="629"/>
                  </a:cubicBezTo>
                  <a:cubicBezTo>
                    <a:pt x="2401" y="626"/>
                    <a:pt x="2401" y="623"/>
                    <a:pt x="2403" y="622"/>
                  </a:cubicBezTo>
                  <a:cubicBezTo>
                    <a:pt x="2406" y="620"/>
                    <a:pt x="2405" y="616"/>
                    <a:pt x="2405" y="613"/>
                  </a:cubicBezTo>
                  <a:cubicBezTo>
                    <a:pt x="2405" y="610"/>
                    <a:pt x="2402" y="607"/>
                    <a:pt x="2401" y="604"/>
                  </a:cubicBezTo>
                  <a:cubicBezTo>
                    <a:pt x="2400" y="602"/>
                    <a:pt x="2401" y="600"/>
                    <a:pt x="2402" y="597"/>
                  </a:cubicBezTo>
                  <a:cubicBezTo>
                    <a:pt x="2398" y="595"/>
                    <a:pt x="2395" y="598"/>
                    <a:pt x="2397" y="603"/>
                  </a:cubicBezTo>
                  <a:cubicBezTo>
                    <a:pt x="2394" y="593"/>
                    <a:pt x="2389" y="605"/>
                    <a:pt x="2388" y="609"/>
                  </a:cubicBezTo>
                  <a:cubicBezTo>
                    <a:pt x="2387" y="612"/>
                    <a:pt x="2390" y="613"/>
                    <a:pt x="2390" y="615"/>
                  </a:cubicBezTo>
                  <a:cubicBezTo>
                    <a:pt x="2389" y="618"/>
                    <a:pt x="2387" y="622"/>
                    <a:pt x="2386" y="626"/>
                  </a:cubicBezTo>
                  <a:cubicBezTo>
                    <a:pt x="2385" y="631"/>
                    <a:pt x="2381" y="636"/>
                    <a:pt x="2377" y="638"/>
                  </a:cubicBezTo>
                  <a:cubicBezTo>
                    <a:pt x="2374" y="640"/>
                    <a:pt x="2371" y="641"/>
                    <a:pt x="2368" y="642"/>
                  </a:cubicBezTo>
                  <a:cubicBezTo>
                    <a:pt x="2365" y="642"/>
                    <a:pt x="2369" y="636"/>
                    <a:pt x="2370" y="636"/>
                  </a:cubicBezTo>
                  <a:cubicBezTo>
                    <a:pt x="2366" y="637"/>
                    <a:pt x="2364" y="637"/>
                    <a:pt x="2364" y="641"/>
                  </a:cubicBezTo>
                  <a:cubicBezTo>
                    <a:pt x="2364" y="644"/>
                    <a:pt x="2360" y="647"/>
                    <a:pt x="2359" y="649"/>
                  </a:cubicBezTo>
                  <a:cubicBezTo>
                    <a:pt x="2357" y="651"/>
                    <a:pt x="2359" y="653"/>
                    <a:pt x="2356" y="655"/>
                  </a:cubicBezTo>
                  <a:cubicBezTo>
                    <a:pt x="2352" y="657"/>
                    <a:pt x="2354" y="653"/>
                    <a:pt x="2351" y="653"/>
                  </a:cubicBezTo>
                  <a:cubicBezTo>
                    <a:pt x="2346" y="654"/>
                    <a:pt x="2336" y="653"/>
                    <a:pt x="2333" y="657"/>
                  </a:cubicBezTo>
                  <a:cubicBezTo>
                    <a:pt x="2329" y="663"/>
                    <a:pt x="2325" y="666"/>
                    <a:pt x="2319" y="666"/>
                  </a:cubicBezTo>
                  <a:cubicBezTo>
                    <a:pt x="2321" y="672"/>
                    <a:pt x="2313" y="675"/>
                    <a:pt x="2309" y="678"/>
                  </a:cubicBezTo>
                  <a:close/>
                  <a:moveTo>
                    <a:pt x="2301" y="950"/>
                  </a:moveTo>
                  <a:cubicBezTo>
                    <a:pt x="2299" y="952"/>
                    <a:pt x="2295" y="955"/>
                    <a:pt x="2293" y="957"/>
                  </a:cubicBezTo>
                  <a:cubicBezTo>
                    <a:pt x="2291" y="961"/>
                    <a:pt x="2293" y="962"/>
                    <a:pt x="2293" y="966"/>
                  </a:cubicBezTo>
                  <a:cubicBezTo>
                    <a:pt x="2294" y="968"/>
                    <a:pt x="2294" y="972"/>
                    <a:pt x="2294" y="975"/>
                  </a:cubicBezTo>
                  <a:cubicBezTo>
                    <a:pt x="2293" y="977"/>
                    <a:pt x="2298" y="980"/>
                    <a:pt x="2300" y="981"/>
                  </a:cubicBezTo>
                  <a:cubicBezTo>
                    <a:pt x="2299" y="977"/>
                    <a:pt x="2297" y="968"/>
                    <a:pt x="2304" y="971"/>
                  </a:cubicBezTo>
                  <a:cubicBezTo>
                    <a:pt x="2303" y="970"/>
                    <a:pt x="2296" y="966"/>
                    <a:pt x="2300" y="965"/>
                  </a:cubicBezTo>
                  <a:cubicBezTo>
                    <a:pt x="2303" y="964"/>
                    <a:pt x="2304" y="960"/>
                    <a:pt x="2300" y="959"/>
                  </a:cubicBezTo>
                  <a:cubicBezTo>
                    <a:pt x="2300" y="957"/>
                    <a:pt x="2301" y="956"/>
                    <a:pt x="2302" y="955"/>
                  </a:cubicBezTo>
                  <a:cubicBezTo>
                    <a:pt x="2302" y="953"/>
                    <a:pt x="2301" y="952"/>
                    <a:pt x="2301" y="950"/>
                  </a:cubicBezTo>
                  <a:close/>
                  <a:moveTo>
                    <a:pt x="2474" y="1179"/>
                  </a:moveTo>
                  <a:cubicBezTo>
                    <a:pt x="2470" y="1175"/>
                    <a:pt x="2476" y="1170"/>
                    <a:pt x="2469" y="1167"/>
                  </a:cubicBezTo>
                  <a:cubicBezTo>
                    <a:pt x="2468" y="1167"/>
                    <a:pt x="2464" y="1172"/>
                    <a:pt x="2464" y="1169"/>
                  </a:cubicBezTo>
                  <a:cubicBezTo>
                    <a:pt x="2463" y="1166"/>
                    <a:pt x="2462" y="1162"/>
                    <a:pt x="2461" y="1159"/>
                  </a:cubicBezTo>
                  <a:cubicBezTo>
                    <a:pt x="2459" y="1153"/>
                    <a:pt x="2459" y="1149"/>
                    <a:pt x="2454" y="1146"/>
                  </a:cubicBezTo>
                  <a:cubicBezTo>
                    <a:pt x="2452" y="1145"/>
                    <a:pt x="2438" y="1139"/>
                    <a:pt x="2438" y="1137"/>
                  </a:cubicBezTo>
                  <a:cubicBezTo>
                    <a:pt x="2438" y="1131"/>
                    <a:pt x="2439" y="1124"/>
                    <a:pt x="2435" y="1120"/>
                  </a:cubicBezTo>
                  <a:cubicBezTo>
                    <a:pt x="2430" y="1114"/>
                    <a:pt x="2430" y="1111"/>
                    <a:pt x="2430" y="1103"/>
                  </a:cubicBezTo>
                  <a:cubicBezTo>
                    <a:pt x="2430" y="1097"/>
                    <a:pt x="2423" y="1094"/>
                    <a:pt x="2419" y="1097"/>
                  </a:cubicBezTo>
                  <a:cubicBezTo>
                    <a:pt x="2418" y="1085"/>
                    <a:pt x="2414" y="1076"/>
                    <a:pt x="2409" y="1064"/>
                  </a:cubicBezTo>
                  <a:cubicBezTo>
                    <a:pt x="2404" y="1066"/>
                    <a:pt x="2403" y="1076"/>
                    <a:pt x="2402" y="1082"/>
                  </a:cubicBezTo>
                  <a:cubicBezTo>
                    <a:pt x="2400" y="1087"/>
                    <a:pt x="2401" y="1094"/>
                    <a:pt x="2402" y="1100"/>
                  </a:cubicBezTo>
                  <a:cubicBezTo>
                    <a:pt x="2402" y="1107"/>
                    <a:pt x="2398" y="1129"/>
                    <a:pt x="2388" y="1126"/>
                  </a:cubicBezTo>
                  <a:cubicBezTo>
                    <a:pt x="2385" y="1125"/>
                    <a:pt x="2382" y="1119"/>
                    <a:pt x="2378" y="1116"/>
                  </a:cubicBezTo>
                  <a:cubicBezTo>
                    <a:pt x="2372" y="1113"/>
                    <a:pt x="2365" y="1109"/>
                    <a:pt x="2359" y="1105"/>
                  </a:cubicBezTo>
                  <a:cubicBezTo>
                    <a:pt x="2353" y="1101"/>
                    <a:pt x="2355" y="1099"/>
                    <a:pt x="2357" y="1092"/>
                  </a:cubicBezTo>
                  <a:cubicBezTo>
                    <a:pt x="2358" y="1086"/>
                    <a:pt x="2362" y="1083"/>
                    <a:pt x="2366" y="1079"/>
                  </a:cubicBezTo>
                  <a:cubicBezTo>
                    <a:pt x="2359" y="1073"/>
                    <a:pt x="2358" y="1072"/>
                    <a:pt x="2350" y="1072"/>
                  </a:cubicBezTo>
                  <a:cubicBezTo>
                    <a:pt x="2344" y="1071"/>
                    <a:pt x="2337" y="1070"/>
                    <a:pt x="2331" y="1070"/>
                  </a:cubicBezTo>
                  <a:cubicBezTo>
                    <a:pt x="2331" y="1073"/>
                    <a:pt x="2331" y="1076"/>
                    <a:pt x="2332" y="1079"/>
                  </a:cubicBezTo>
                  <a:cubicBezTo>
                    <a:pt x="2325" y="1078"/>
                    <a:pt x="2318" y="1074"/>
                    <a:pt x="2314" y="1081"/>
                  </a:cubicBezTo>
                  <a:cubicBezTo>
                    <a:pt x="2310" y="1087"/>
                    <a:pt x="2309" y="1093"/>
                    <a:pt x="2307" y="1101"/>
                  </a:cubicBezTo>
                  <a:cubicBezTo>
                    <a:pt x="2301" y="1098"/>
                    <a:pt x="2295" y="1094"/>
                    <a:pt x="2289" y="1091"/>
                  </a:cubicBezTo>
                  <a:cubicBezTo>
                    <a:pt x="2286" y="1090"/>
                    <a:pt x="2279" y="1099"/>
                    <a:pt x="2277" y="1100"/>
                  </a:cubicBezTo>
                  <a:cubicBezTo>
                    <a:pt x="2267" y="1108"/>
                    <a:pt x="2254" y="1116"/>
                    <a:pt x="2249" y="1128"/>
                  </a:cubicBezTo>
                  <a:cubicBezTo>
                    <a:pt x="2247" y="1135"/>
                    <a:pt x="2247" y="1140"/>
                    <a:pt x="2241" y="1142"/>
                  </a:cubicBezTo>
                  <a:cubicBezTo>
                    <a:pt x="2232" y="1144"/>
                    <a:pt x="2224" y="1146"/>
                    <a:pt x="2216" y="1148"/>
                  </a:cubicBezTo>
                  <a:cubicBezTo>
                    <a:pt x="2210" y="1149"/>
                    <a:pt x="2207" y="1151"/>
                    <a:pt x="2202" y="1155"/>
                  </a:cubicBezTo>
                  <a:cubicBezTo>
                    <a:pt x="2196" y="1160"/>
                    <a:pt x="2194" y="1161"/>
                    <a:pt x="2191" y="1169"/>
                  </a:cubicBezTo>
                  <a:cubicBezTo>
                    <a:pt x="2190" y="1166"/>
                    <a:pt x="2189" y="1164"/>
                    <a:pt x="2188" y="1161"/>
                  </a:cubicBezTo>
                  <a:cubicBezTo>
                    <a:pt x="2184" y="1171"/>
                    <a:pt x="2181" y="1180"/>
                    <a:pt x="2186" y="1190"/>
                  </a:cubicBezTo>
                  <a:cubicBezTo>
                    <a:pt x="2188" y="1197"/>
                    <a:pt x="2187" y="1198"/>
                    <a:pt x="2185" y="1204"/>
                  </a:cubicBezTo>
                  <a:cubicBezTo>
                    <a:pt x="2184" y="1209"/>
                    <a:pt x="2187" y="1212"/>
                    <a:pt x="2189" y="1216"/>
                  </a:cubicBezTo>
                  <a:cubicBezTo>
                    <a:pt x="2193" y="1226"/>
                    <a:pt x="2197" y="1236"/>
                    <a:pt x="2198" y="1248"/>
                  </a:cubicBezTo>
                  <a:cubicBezTo>
                    <a:pt x="2199" y="1252"/>
                    <a:pt x="2203" y="1263"/>
                    <a:pt x="2201" y="1267"/>
                  </a:cubicBezTo>
                  <a:cubicBezTo>
                    <a:pt x="2201" y="1268"/>
                    <a:pt x="2191" y="1274"/>
                    <a:pt x="2196" y="1277"/>
                  </a:cubicBezTo>
                  <a:cubicBezTo>
                    <a:pt x="2200" y="1280"/>
                    <a:pt x="2204" y="1286"/>
                    <a:pt x="2209" y="1286"/>
                  </a:cubicBezTo>
                  <a:cubicBezTo>
                    <a:pt x="2213" y="1286"/>
                    <a:pt x="2219" y="1287"/>
                    <a:pt x="2223" y="1284"/>
                  </a:cubicBezTo>
                  <a:cubicBezTo>
                    <a:pt x="2228" y="1278"/>
                    <a:pt x="2229" y="1276"/>
                    <a:pt x="2236" y="1276"/>
                  </a:cubicBezTo>
                  <a:cubicBezTo>
                    <a:pt x="2241" y="1275"/>
                    <a:pt x="2246" y="1275"/>
                    <a:pt x="2251" y="1274"/>
                  </a:cubicBezTo>
                  <a:cubicBezTo>
                    <a:pt x="2255" y="1274"/>
                    <a:pt x="2258" y="1274"/>
                    <a:pt x="2262" y="1274"/>
                  </a:cubicBezTo>
                  <a:cubicBezTo>
                    <a:pt x="2263" y="1274"/>
                    <a:pt x="2265" y="1269"/>
                    <a:pt x="2266" y="1268"/>
                  </a:cubicBezTo>
                  <a:cubicBezTo>
                    <a:pt x="2267" y="1263"/>
                    <a:pt x="2275" y="1262"/>
                    <a:pt x="2279" y="1260"/>
                  </a:cubicBezTo>
                  <a:cubicBezTo>
                    <a:pt x="2283" y="1258"/>
                    <a:pt x="2289" y="1261"/>
                    <a:pt x="2292" y="1259"/>
                  </a:cubicBezTo>
                  <a:cubicBezTo>
                    <a:pt x="2295" y="1257"/>
                    <a:pt x="2301" y="1252"/>
                    <a:pt x="2304" y="1252"/>
                  </a:cubicBezTo>
                  <a:cubicBezTo>
                    <a:pt x="2316" y="1254"/>
                    <a:pt x="2326" y="1255"/>
                    <a:pt x="2337" y="1259"/>
                  </a:cubicBezTo>
                  <a:cubicBezTo>
                    <a:pt x="2344" y="1262"/>
                    <a:pt x="2345" y="1263"/>
                    <a:pt x="2349" y="1270"/>
                  </a:cubicBezTo>
                  <a:cubicBezTo>
                    <a:pt x="2351" y="1275"/>
                    <a:pt x="2354" y="1279"/>
                    <a:pt x="2357" y="1283"/>
                  </a:cubicBezTo>
                  <a:cubicBezTo>
                    <a:pt x="2363" y="1276"/>
                    <a:pt x="2368" y="1270"/>
                    <a:pt x="2373" y="1262"/>
                  </a:cubicBezTo>
                  <a:cubicBezTo>
                    <a:pt x="2376" y="1271"/>
                    <a:pt x="2370" y="1277"/>
                    <a:pt x="2366" y="1285"/>
                  </a:cubicBezTo>
                  <a:cubicBezTo>
                    <a:pt x="2373" y="1286"/>
                    <a:pt x="2373" y="1282"/>
                    <a:pt x="2376" y="1275"/>
                  </a:cubicBezTo>
                  <a:cubicBezTo>
                    <a:pt x="2376" y="1280"/>
                    <a:pt x="2375" y="1291"/>
                    <a:pt x="2380" y="1291"/>
                  </a:cubicBezTo>
                  <a:cubicBezTo>
                    <a:pt x="2384" y="1291"/>
                    <a:pt x="2387" y="1299"/>
                    <a:pt x="2387" y="1303"/>
                  </a:cubicBezTo>
                  <a:cubicBezTo>
                    <a:pt x="2390" y="1315"/>
                    <a:pt x="2399" y="1319"/>
                    <a:pt x="2410" y="1320"/>
                  </a:cubicBezTo>
                  <a:cubicBezTo>
                    <a:pt x="2416" y="1321"/>
                    <a:pt x="2417" y="1322"/>
                    <a:pt x="2423" y="1318"/>
                  </a:cubicBezTo>
                  <a:cubicBezTo>
                    <a:pt x="2429" y="1312"/>
                    <a:pt x="2428" y="1315"/>
                    <a:pt x="2434" y="1321"/>
                  </a:cubicBezTo>
                  <a:cubicBezTo>
                    <a:pt x="2436" y="1324"/>
                    <a:pt x="2443" y="1322"/>
                    <a:pt x="2445" y="1319"/>
                  </a:cubicBezTo>
                  <a:cubicBezTo>
                    <a:pt x="2450" y="1314"/>
                    <a:pt x="2451" y="1313"/>
                    <a:pt x="2458" y="1313"/>
                  </a:cubicBezTo>
                  <a:cubicBezTo>
                    <a:pt x="2471" y="1313"/>
                    <a:pt x="2470" y="1296"/>
                    <a:pt x="2472" y="1285"/>
                  </a:cubicBezTo>
                  <a:cubicBezTo>
                    <a:pt x="2473" y="1276"/>
                    <a:pt x="2483" y="1269"/>
                    <a:pt x="2485" y="1260"/>
                  </a:cubicBezTo>
                  <a:cubicBezTo>
                    <a:pt x="2488" y="1250"/>
                    <a:pt x="2494" y="1237"/>
                    <a:pt x="2494" y="1226"/>
                  </a:cubicBezTo>
                  <a:cubicBezTo>
                    <a:pt x="2494" y="1215"/>
                    <a:pt x="2491" y="1203"/>
                    <a:pt x="2489" y="1193"/>
                  </a:cubicBezTo>
                  <a:cubicBezTo>
                    <a:pt x="2484" y="1188"/>
                    <a:pt x="2479" y="1184"/>
                    <a:pt x="2474" y="1179"/>
                  </a:cubicBezTo>
                  <a:close/>
                  <a:moveTo>
                    <a:pt x="2281" y="1001"/>
                  </a:moveTo>
                  <a:cubicBezTo>
                    <a:pt x="2278" y="1008"/>
                    <a:pt x="2290" y="1005"/>
                    <a:pt x="2291" y="1004"/>
                  </a:cubicBezTo>
                  <a:cubicBezTo>
                    <a:pt x="2291" y="1000"/>
                    <a:pt x="2282" y="996"/>
                    <a:pt x="2281" y="1001"/>
                  </a:cubicBezTo>
                  <a:close/>
                  <a:moveTo>
                    <a:pt x="2321" y="1070"/>
                  </a:moveTo>
                  <a:cubicBezTo>
                    <a:pt x="2317" y="1072"/>
                    <a:pt x="2313" y="1067"/>
                    <a:pt x="2312" y="1074"/>
                  </a:cubicBezTo>
                  <a:cubicBezTo>
                    <a:pt x="2315" y="1074"/>
                    <a:pt x="2319" y="1076"/>
                    <a:pt x="2321" y="1074"/>
                  </a:cubicBezTo>
                  <a:cubicBezTo>
                    <a:pt x="2324" y="1072"/>
                    <a:pt x="2325" y="1068"/>
                    <a:pt x="2321" y="1070"/>
                  </a:cubicBezTo>
                  <a:close/>
                  <a:moveTo>
                    <a:pt x="2490" y="1014"/>
                  </a:moveTo>
                  <a:cubicBezTo>
                    <a:pt x="2492" y="1010"/>
                    <a:pt x="2492" y="1010"/>
                    <a:pt x="2490" y="1006"/>
                  </a:cubicBezTo>
                  <a:cubicBezTo>
                    <a:pt x="2490" y="1006"/>
                    <a:pt x="2488" y="1007"/>
                    <a:pt x="2487" y="1006"/>
                  </a:cubicBezTo>
                  <a:cubicBezTo>
                    <a:pt x="2487" y="1005"/>
                    <a:pt x="2486" y="1003"/>
                    <a:pt x="2485" y="1003"/>
                  </a:cubicBezTo>
                  <a:cubicBezTo>
                    <a:pt x="2482" y="1000"/>
                    <a:pt x="2477" y="997"/>
                    <a:pt x="2473" y="995"/>
                  </a:cubicBezTo>
                  <a:cubicBezTo>
                    <a:pt x="2472" y="999"/>
                    <a:pt x="2490" y="1002"/>
                    <a:pt x="2488" y="1011"/>
                  </a:cubicBezTo>
                  <a:cubicBezTo>
                    <a:pt x="2488" y="1012"/>
                    <a:pt x="2489" y="1013"/>
                    <a:pt x="2490" y="1014"/>
                  </a:cubicBezTo>
                  <a:close/>
                  <a:moveTo>
                    <a:pt x="2450" y="1341"/>
                  </a:moveTo>
                  <a:cubicBezTo>
                    <a:pt x="2448" y="1342"/>
                    <a:pt x="2441" y="1347"/>
                    <a:pt x="2439" y="1346"/>
                  </a:cubicBezTo>
                  <a:cubicBezTo>
                    <a:pt x="2434" y="1344"/>
                    <a:pt x="2430" y="1342"/>
                    <a:pt x="2426" y="1340"/>
                  </a:cubicBezTo>
                  <a:cubicBezTo>
                    <a:pt x="2425" y="1346"/>
                    <a:pt x="2426" y="1354"/>
                    <a:pt x="2429" y="1360"/>
                  </a:cubicBezTo>
                  <a:cubicBezTo>
                    <a:pt x="2432" y="1368"/>
                    <a:pt x="2435" y="1370"/>
                    <a:pt x="2442" y="1371"/>
                  </a:cubicBezTo>
                  <a:cubicBezTo>
                    <a:pt x="2451" y="1373"/>
                    <a:pt x="2459" y="1344"/>
                    <a:pt x="2450" y="1341"/>
                  </a:cubicBezTo>
                  <a:close/>
                  <a:moveTo>
                    <a:pt x="2463" y="1020"/>
                  </a:moveTo>
                  <a:cubicBezTo>
                    <a:pt x="2460" y="1020"/>
                    <a:pt x="2457" y="1019"/>
                    <a:pt x="2454" y="1021"/>
                  </a:cubicBezTo>
                  <a:cubicBezTo>
                    <a:pt x="2456" y="1025"/>
                    <a:pt x="2465" y="1028"/>
                    <a:pt x="2470" y="1027"/>
                  </a:cubicBezTo>
                  <a:cubicBezTo>
                    <a:pt x="2473" y="1026"/>
                    <a:pt x="2478" y="1024"/>
                    <a:pt x="2479" y="1021"/>
                  </a:cubicBezTo>
                  <a:cubicBezTo>
                    <a:pt x="2480" y="1020"/>
                    <a:pt x="2487" y="1020"/>
                    <a:pt x="2482" y="1016"/>
                  </a:cubicBezTo>
                  <a:cubicBezTo>
                    <a:pt x="2488" y="1015"/>
                    <a:pt x="2485" y="1010"/>
                    <a:pt x="2482" y="1008"/>
                  </a:cubicBezTo>
                  <a:cubicBezTo>
                    <a:pt x="2478" y="1005"/>
                    <a:pt x="2479" y="1013"/>
                    <a:pt x="2479" y="1015"/>
                  </a:cubicBezTo>
                  <a:cubicBezTo>
                    <a:pt x="2479" y="1015"/>
                    <a:pt x="2465" y="1025"/>
                    <a:pt x="2468" y="1017"/>
                  </a:cubicBezTo>
                  <a:cubicBezTo>
                    <a:pt x="2468" y="1016"/>
                    <a:pt x="2466" y="1020"/>
                    <a:pt x="2463" y="1020"/>
                  </a:cubicBezTo>
                  <a:close/>
                  <a:moveTo>
                    <a:pt x="2434" y="1019"/>
                  </a:moveTo>
                  <a:cubicBezTo>
                    <a:pt x="2432" y="1017"/>
                    <a:pt x="2433" y="1012"/>
                    <a:pt x="2430" y="1010"/>
                  </a:cubicBezTo>
                  <a:cubicBezTo>
                    <a:pt x="2426" y="1008"/>
                    <a:pt x="2423" y="1006"/>
                    <a:pt x="2420" y="1004"/>
                  </a:cubicBezTo>
                  <a:cubicBezTo>
                    <a:pt x="2414" y="1000"/>
                    <a:pt x="2408" y="999"/>
                    <a:pt x="2402" y="997"/>
                  </a:cubicBezTo>
                  <a:cubicBezTo>
                    <a:pt x="2393" y="994"/>
                    <a:pt x="2384" y="990"/>
                    <a:pt x="2375" y="987"/>
                  </a:cubicBezTo>
                  <a:cubicBezTo>
                    <a:pt x="2371" y="985"/>
                    <a:pt x="2364" y="988"/>
                    <a:pt x="2361" y="992"/>
                  </a:cubicBezTo>
                  <a:cubicBezTo>
                    <a:pt x="2360" y="994"/>
                    <a:pt x="2356" y="1001"/>
                    <a:pt x="2354" y="1001"/>
                  </a:cubicBezTo>
                  <a:cubicBezTo>
                    <a:pt x="2350" y="999"/>
                    <a:pt x="2349" y="999"/>
                    <a:pt x="2347" y="995"/>
                  </a:cubicBezTo>
                  <a:cubicBezTo>
                    <a:pt x="2345" y="990"/>
                    <a:pt x="2344" y="987"/>
                    <a:pt x="2344" y="982"/>
                  </a:cubicBezTo>
                  <a:cubicBezTo>
                    <a:pt x="2343" y="977"/>
                    <a:pt x="2342" y="978"/>
                    <a:pt x="2337" y="977"/>
                  </a:cubicBezTo>
                  <a:cubicBezTo>
                    <a:pt x="2330" y="975"/>
                    <a:pt x="2323" y="977"/>
                    <a:pt x="2319" y="984"/>
                  </a:cubicBezTo>
                  <a:cubicBezTo>
                    <a:pt x="2321" y="985"/>
                    <a:pt x="2324" y="985"/>
                    <a:pt x="2326" y="985"/>
                  </a:cubicBezTo>
                  <a:cubicBezTo>
                    <a:pt x="2328" y="986"/>
                    <a:pt x="2326" y="990"/>
                    <a:pt x="2328" y="990"/>
                  </a:cubicBezTo>
                  <a:cubicBezTo>
                    <a:pt x="2332" y="993"/>
                    <a:pt x="2338" y="991"/>
                    <a:pt x="2342" y="991"/>
                  </a:cubicBezTo>
                  <a:cubicBezTo>
                    <a:pt x="2342" y="992"/>
                    <a:pt x="2342" y="994"/>
                    <a:pt x="2342" y="995"/>
                  </a:cubicBezTo>
                  <a:cubicBezTo>
                    <a:pt x="2336" y="993"/>
                    <a:pt x="2333" y="994"/>
                    <a:pt x="2327" y="995"/>
                  </a:cubicBezTo>
                  <a:cubicBezTo>
                    <a:pt x="2329" y="1000"/>
                    <a:pt x="2332" y="1004"/>
                    <a:pt x="2334" y="1008"/>
                  </a:cubicBezTo>
                  <a:cubicBezTo>
                    <a:pt x="2336" y="1005"/>
                    <a:pt x="2339" y="1003"/>
                    <a:pt x="2341" y="1000"/>
                  </a:cubicBezTo>
                  <a:cubicBezTo>
                    <a:pt x="2342" y="1006"/>
                    <a:pt x="2342" y="1006"/>
                    <a:pt x="2347" y="1008"/>
                  </a:cubicBezTo>
                  <a:cubicBezTo>
                    <a:pt x="2353" y="1011"/>
                    <a:pt x="2359" y="1013"/>
                    <a:pt x="2365" y="1016"/>
                  </a:cubicBezTo>
                  <a:cubicBezTo>
                    <a:pt x="2368" y="1017"/>
                    <a:pt x="2374" y="1018"/>
                    <a:pt x="2375" y="1021"/>
                  </a:cubicBezTo>
                  <a:cubicBezTo>
                    <a:pt x="2378" y="1026"/>
                    <a:pt x="2380" y="1031"/>
                    <a:pt x="2382" y="1036"/>
                  </a:cubicBezTo>
                  <a:cubicBezTo>
                    <a:pt x="2374" y="1038"/>
                    <a:pt x="2374" y="1037"/>
                    <a:pt x="2373" y="1045"/>
                  </a:cubicBezTo>
                  <a:cubicBezTo>
                    <a:pt x="2378" y="1045"/>
                    <a:pt x="2384" y="1044"/>
                    <a:pt x="2389" y="1044"/>
                  </a:cubicBezTo>
                  <a:cubicBezTo>
                    <a:pt x="2392" y="1043"/>
                    <a:pt x="2394" y="1052"/>
                    <a:pt x="2398" y="1052"/>
                  </a:cubicBezTo>
                  <a:cubicBezTo>
                    <a:pt x="2403" y="1052"/>
                    <a:pt x="2409" y="1054"/>
                    <a:pt x="2414" y="1051"/>
                  </a:cubicBezTo>
                  <a:cubicBezTo>
                    <a:pt x="2417" y="1049"/>
                    <a:pt x="2418" y="1040"/>
                    <a:pt x="2420" y="1040"/>
                  </a:cubicBezTo>
                  <a:cubicBezTo>
                    <a:pt x="2424" y="1041"/>
                    <a:pt x="2433" y="1040"/>
                    <a:pt x="2435" y="1043"/>
                  </a:cubicBezTo>
                  <a:cubicBezTo>
                    <a:pt x="2440" y="1047"/>
                    <a:pt x="2444" y="1052"/>
                    <a:pt x="2448" y="1057"/>
                  </a:cubicBezTo>
                  <a:cubicBezTo>
                    <a:pt x="2452" y="1060"/>
                    <a:pt x="2456" y="1060"/>
                    <a:pt x="2461" y="1061"/>
                  </a:cubicBezTo>
                  <a:cubicBezTo>
                    <a:pt x="2464" y="1061"/>
                    <a:pt x="2469" y="1065"/>
                    <a:pt x="2472" y="1064"/>
                  </a:cubicBezTo>
                  <a:cubicBezTo>
                    <a:pt x="2470" y="1062"/>
                    <a:pt x="2464" y="1058"/>
                    <a:pt x="2467" y="1055"/>
                  </a:cubicBezTo>
                  <a:cubicBezTo>
                    <a:pt x="2464" y="1055"/>
                    <a:pt x="2460" y="1055"/>
                    <a:pt x="2462" y="1050"/>
                  </a:cubicBezTo>
                  <a:cubicBezTo>
                    <a:pt x="2454" y="1050"/>
                    <a:pt x="2455" y="1048"/>
                    <a:pt x="2451" y="1041"/>
                  </a:cubicBezTo>
                  <a:cubicBezTo>
                    <a:pt x="2451" y="1040"/>
                    <a:pt x="2447" y="1039"/>
                    <a:pt x="2446" y="1037"/>
                  </a:cubicBezTo>
                  <a:cubicBezTo>
                    <a:pt x="2444" y="1037"/>
                    <a:pt x="2444" y="1033"/>
                    <a:pt x="2443" y="1031"/>
                  </a:cubicBezTo>
                  <a:cubicBezTo>
                    <a:pt x="2445" y="1031"/>
                    <a:pt x="2448" y="1031"/>
                    <a:pt x="2450" y="1030"/>
                  </a:cubicBezTo>
                  <a:cubicBezTo>
                    <a:pt x="2451" y="1020"/>
                    <a:pt x="2438" y="1023"/>
                    <a:pt x="2434" y="1019"/>
                  </a:cubicBezTo>
                  <a:close/>
                  <a:moveTo>
                    <a:pt x="2406" y="496"/>
                  </a:moveTo>
                  <a:cubicBezTo>
                    <a:pt x="2406" y="501"/>
                    <a:pt x="2407" y="506"/>
                    <a:pt x="2404" y="511"/>
                  </a:cubicBezTo>
                  <a:cubicBezTo>
                    <a:pt x="2401" y="517"/>
                    <a:pt x="2404" y="517"/>
                    <a:pt x="2405" y="524"/>
                  </a:cubicBezTo>
                  <a:cubicBezTo>
                    <a:pt x="2406" y="528"/>
                    <a:pt x="2406" y="528"/>
                    <a:pt x="2404" y="531"/>
                  </a:cubicBezTo>
                  <a:cubicBezTo>
                    <a:pt x="2403" y="533"/>
                    <a:pt x="2404" y="536"/>
                    <a:pt x="2404" y="538"/>
                  </a:cubicBezTo>
                  <a:cubicBezTo>
                    <a:pt x="2404" y="544"/>
                    <a:pt x="2403" y="545"/>
                    <a:pt x="2406" y="551"/>
                  </a:cubicBezTo>
                  <a:cubicBezTo>
                    <a:pt x="2406" y="548"/>
                    <a:pt x="2406" y="543"/>
                    <a:pt x="2410" y="542"/>
                  </a:cubicBezTo>
                  <a:cubicBezTo>
                    <a:pt x="2414" y="541"/>
                    <a:pt x="2416" y="546"/>
                    <a:pt x="2416" y="550"/>
                  </a:cubicBezTo>
                  <a:cubicBezTo>
                    <a:pt x="2420" y="546"/>
                    <a:pt x="2415" y="539"/>
                    <a:pt x="2413" y="536"/>
                  </a:cubicBezTo>
                  <a:cubicBezTo>
                    <a:pt x="2410" y="531"/>
                    <a:pt x="2408" y="530"/>
                    <a:pt x="2410" y="525"/>
                  </a:cubicBezTo>
                  <a:cubicBezTo>
                    <a:pt x="2412" y="517"/>
                    <a:pt x="2412" y="515"/>
                    <a:pt x="2419" y="514"/>
                  </a:cubicBezTo>
                  <a:cubicBezTo>
                    <a:pt x="2423" y="513"/>
                    <a:pt x="2423" y="521"/>
                    <a:pt x="2427" y="521"/>
                  </a:cubicBezTo>
                  <a:cubicBezTo>
                    <a:pt x="2424" y="514"/>
                    <a:pt x="2422" y="509"/>
                    <a:pt x="2420" y="501"/>
                  </a:cubicBezTo>
                  <a:cubicBezTo>
                    <a:pt x="2419" y="498"/>
                    <a:pt x="2418" y="495"/>
                    <a:pt x="2417" y="491"/>
                  </a:cubicBezTo>
                  <a:cubicBezTo>
                    <a:pt x="2417" y="489"/>
                    <a:pt x="2414" y="487"/>
                    <a:pt x="2414" y="484"/>
                  </a:cubicBezTo>
                  <a:cubicBezTo>
                    <a:pt x="2412" y="477"/>
                    <a:pt x="2418" y="473"/>
                    <a:pt x="2415" y="466"/>
                  </a:cubicBezTo>
                  <a:cubicBezTo>
                    <a:pt x="2413" y="462"/>
                    <a:pt x="2415" y="451"/>
                    <a:pt x="2408" y="456"/>
                  </a:cubicBezTo>
                  <a:cubicBezTo>
                    <a:pt x="2411" y="459"/>
                    <a:pt x="2412" y="463"/>
                    <a:pt x="2409" y="466"/>
                  </a:cubicBezTo>
                  <a:cubicBezTo>
                    <a:pt x="2408" y="467"/>
                    <a:pt x="2408" y="465"/>
                    <a:pt x="2405" y="467"/>
                  </a:cubicBezTo>
                  <a:cubicBezTo>
                    <a:pt x="2403" y="468"/>
                    <a:pt x="2404" y="469"/>
                    <a:pt x="2405" y="472"/>
                  </a:cubicBezTo>
                  <a:cubicBezTo>
                    <a:pt x="2406" y="475"/>
                    <a:pt x="2403" y="482"/>
                    <a:pt x="2403" y="485"/>
                  </a:cubicBezTo>
                  <a:cubicBezTo>
                    <a:pt x="2402" y="489"/>
                    <a:pt x="2410" y="491"/>
                    <a:pt x="2406" y="496"/>
                  </a:cubicBezTo>
                  <a:close/>
                  <a:moveTo>
                    <a:pt x="2266" y="891"/>
                  </a:moveTo>
                  <a:cubicBezTo>
                    <a:pt x="2269" y="892"/>
                    <a:pt x="2272" y="886"/>
                    <a:pt x="2267" y="886"/>
                  </a:cubicBezTo>
                  <a:cubicBezTo>
                    <a:pt x="2266" y="887"/>
                    <a:pt x="2261" y="890"/>
                    <a:pt x="2266" y="891"/>
                  </a:cubicBezTo>
                  <a:close/>
                  <a:moveTo>
                    <a:pt x="2260" y="892"/>
                  </a:moveTo>
                  <a:cubicBezTo>
                    <a:pt x="2261" y="889"/>
                    <a:pt x="2263" y="886"/>
                    <a:pt x="2265" y="884"/>
                  </a:cubicBezTo>
                  <a:cubicBezTo>
                    <a:pt x="2267" y="882"/>
                    <a:pt x="2266" y="878"/>
                    <a:pt x="2266" y="876"/>
                  </a:cubicBezTo>
                  <a:cubicBezTo>
                    <a:pt x="2266" y="876"/>
                    <a:pt x="2266" y="876"/>
                    <a:pt x="2265" y="876"/>
                  </a:cubicBezTo>
                  <a:cubicBezTo>
                    <a:pt x="2264" y="881"/>
                    <a:pt x="2260" y="887"/>
                    <a:pt x="2260" y="892"/>
                  </a:cubicBezTo>
                  <a:close/>
                  <a:moveTo>
                    <a:pt x="2273" y="875"/>
                  </a:moveTo>
                  <a:cubicBezTo>
                    <a:pt x="2271" y="876"/>
                    <a:pt x="2269" y="875"/>
                    <a:pt x="2268" y="874"/>
                  </a:cubicBezTo>
                  <a:cubicBezTo>
                    <a:pt x="2268" y="876"/>
                    <a:pt x="2268" y="878"/>
                    <a:pt x="2269" y="880"/>
                  </a:cubicBezTo>
                  <a:cubicBezTo>
                    <a:pt x="2272" y="877"/>
                    <a:pt x="2270" y="885"/>
                    <a:pt x="2273" y="887"/>
                  </a:cubicBezTo>
                  <a:cubicBezTo>
                    <a:pt x="2273" y="886"/>
                    <a:pt x="2273" y="884"/>
                    <a:pt x="2273" y="883"/>
                  </a:cubicBezTo>
                  <a:cubicBezTo>
                    <a:pt x="2274" y="884"/>
                    <a:pt x="2274" y="885"/>
                    <a:pt x="2275" y="887"/>
                  </a:cubicBezTo>
                  <a:cubicBezTo>
                    <a:pt x="2277" y="884"/>
                    <a:pt x="2273" y="879"/>
                    <a:pt x="2273" y="875"/>
                  </a:cubicBezTo>
                  <a:close/>
                  <a:moveTo>
                    <a:pt x="2262" y="868"/>
                  </a:moveTo>
                  <a:cubicBezTo>
                    <a:pt x="2262" y="870"/>
                    <a:pt x="2264" y="871"/>
                    <a:pt x="2266" y="873"/>
                  </a:cubicBezTo>
                  <a:cubicBezTo>
                    <a:pt x="2266" y="871"/>
                    <a:pt x="2266" y="869"/>
                    <a:pt x="2266" y="868"/>
                  </a:cubicBezTo>
                  <a:cubicBezTo>
                    <a:pt x="2263" y="868"/>
                    <a:pt x="2264" y="864"/>
                    <a:pt x="2259" y="865"/>
                  </a:cubicBezTo>
                  <a:cubicBezTo>
                    <a:pt x="2260" y="867"/>
                    <a:pt x="2260" y="869"/>
                    <a:pt x="2258" y="871"/>
                  </a:cubicBezTo>
                  <a:cubicBezTo>
                    <a:pt x="2259" y="870"/>
                    <a:pt x="2261" y="869"/>
                    <a:pt x="2262" y="868"/>
                  </a:cubicBezTo>
                  <a:close/>
                  <a:moveTo>
                    <a:pt x="2267" y="865"/>
                  </a:moveTo>
                  <a:cubicBezTo>
                    <a:pt x="2267" y="868"/>
                    <a:pt x="2270" y="869"/>
                    <a:pt x="2272" y="871"/>
                  </a:cubicBezTo>
                  <a:cubicBezTo>
                    <a:pt x="2274" y="873"/>
                    <a:pt x="2272" y="873"/>
                    <a:pt x="2273" y="875"/>
                  </a:cubicBezTo>
                  <a:cubicBezTo>
                    <a:pt x="2278" y="882"/>
                    <a:pt x="2278" y="873"/>
                    <a:pt x="2277" y="868"/>
                  </a:cubicBezTo>
                  <a:cubicBezTo>
                    <a:pt x="2276" y="863"/>
                    <a:pt x="2271" y="865"/>
                    <a:pt x="2267" y="865"/>
                  </a:cubicBezTo>
                  <a:close/>
                  <a:moveTo>
                    <a:pt x="2249" y="872"/>
                  </a:moveTo>
                  <a:cubicBezTo>
                    <a:pt x="2249" y="880"/>
                    <a:pt x="2248" y="887"/>
                    <a:pt x="2257" y="882"/>
                  </a:cubicBezTo>
                  <a:cubicBezTo>
                    <a:pt x="2255" y="885"/>
                    <a:pt x="2250" y="891"/>
                    <a:pt x="2255" y="893"/>
                  </a:cubicBezTo>
                  <a:cubicBezTo>
                    <a:pt x="2257" y="894"/>
                    <a:pt x="2256" y="896"/>
                    <a:pt x="2258" y="896"/>
                  </a:cubicBezTo>
                  <a:cubicBezTo>
                    <a:pt x="2261" y="896"/>
                    <a:pt x="2260" y="892"/>
                    <a:pt x="2260" y="890"/>
                  </a:cubicBezTo>
                  <a:cubicBezTo>
                    <a:pt x="2260" y="887"/>
                    <a:pt x="2263" y="881"/>
                    <a:pt x="2262" y="879"/>
                  </a:cubicBezTo>
                  <a:cubicBezTo>
                    <a:pt x="2259" y="874"/>
                    <a:pt x="2258" y="873"/>
                    <a:pt x="2253" y="871"/>
                  </a:cubicBezTo>
                  <a:cubicBezTo>
                    <a:pt x="2252" y="871"/>
                    <a:pt x="2250" y="872"/>
                    <a:pt x="2249" y="872"/>
                  </a:cubicBezTo>
                  <a:close/>
                  <a:moveTo>
                    <a:pt x="2229" y="984"/>
                  </a:moveTo>
                  <a:cubicBezTo>
                    <a:pt x="2228" y="987"/>
                    <a:pt x="2229" y="989"/>
                    <a:pt x="2227" y="993"/>
                  </a:cubicBezTo>
                  <a:cubicBezTo>
                    <a:pt x="2225" y="998"/>
                    <a:pt x="2223" y="998"/>
                    <a:pt x="2226" y="1003"/>
                  </a:cubicBezTo>
                  <a:cubicBezTo>
                    <a:pt x="2228" y="1005"/>
                    <a:pt x="2232" y="1002"/>
                    <a:pt x="2231" y="1007"/>
                  </a:cubicBezTo>
                  <a:cubicBezTo>
                    <a:pt x="2231" y="1010"/>
                    <a:pt x="2228" y="1019"/>
                    <a:pt x="2229" y="1021"/>
                  </a:cubicBezTo>
                  <a:cubicBezTo>
                    <a:pt x="2230" y="1022"/>
                    <a:pt x="2237" y="1023"/>
                    <a:pt x="2238" y="1021"/>
                  </a:cubicBezTo>
                  <a:cubicBezTo>
                    <a:pt x="2238" y="1020"/>
                    <a:pt x="2236" y="1017"/>
                    <a:pt x="2237" y="1016"/>
                  </a:cubicBezTo>
                  <a:cubicBezTo>
                    <a:pt x="2237" y="1015"/>
                    <a:pt x="2238" y="1013"/>
                    <a:pt x="2238" y="1012"/>
                  </a:cubicBezTo>
                  <a:cubicBezTo>
                    <a:pt x="2239" y="1009"/>
                    <a:pt x="2238" y="1005"/>
                    <a:pt x="2238" y="1002"/>
                  </a:cubicBezTo>
                  <a:cubicBezTo>
                    <a:pt x="2239" y="999"/>
                    <a:pt x="2234" y="996"/>
                    <a:pt x="2241" y="996"/>
                  </a:cubicBezTo>
                  <a:cubicBezTo>
                    <a:pt x="2244" y="995"/>
                    <a:pt x="2241" y="1002"/>
                    <a:pt x="2242" y="1003"/>
                  </a:cubicBezTo>
                  <a:cubicBezTo>
                    <a:pt x="2243" y="1007"/>
                    <a:pt x="2247" y="1006"/>
                    <a:pt x="2246" y="1010"/>
                  </a:cubicBezTo>
                  <a:cubicBezTo>
                    <a:pt x="2245" y="1014"/>
                    <a:pt x="2248" y="1015"/>
                    <a:pt x="2251" y="1014"/>
                  </a:cubicBezTo>
                  <a:cubicBezTo>
                    <a:pt x="2249" y="1015"/>
                    <a:pt x="2257" y="1008"/>
                    <a:pt x="2256" y="1010"/>
                  </a:cubicBezTo>
                  <a:cubicBezTo>
                    <a:pt x="2258" y="1005"/>
                    <a:pt x="2253" y="1008"/>
                    <a:pt x="2252" y="1004"/>
                  </a:cubicBezTo>
                  <a:cubicBezTo>
                    <a:pt x="2251" y="1003"/>
                    <a:pt x="2254" y="1001"/>
                    <a:pt x="2253" y="1000"/>
                  </a:cubicBezTo>
                  <a:cubicBezTo>
                    <a:pt x="2252" y="998"/>
                    <a:pt x="2251" y="996"/>
                    <a:pt x="2250" y="994"/>
                  </a:cubicBezTo>
                  <a:cubicBezTo>
                    <a:pt x="2249" y="991"/>
                    <a:pt x="2247" y="991"/>
                    <a:pt x="2245" y="989"/>
                  </a:cubicBezTo>
                  <a:cubicBezTo>
                    <a:pt x="2252" y="992"/>
                    <a:pt x="2255" y="978"/>
                    <a:pt x="2261" y="982"/>
                  </a:cubicBezTo>
                  <a:cubicBezTo>
                    <a:pt x="2263" y="975"/>
                    <a:pt x="2257" y="979"/>
                    <a:pt x="2255" y="979"/>
                  </a:cubicBezTo>
                  <a:cubicBezTo>
                    <a:pt x="2252" y="979"/>
                    <a:pt x="2252" y="980"/>
                    <a:pt x="2250" y="981"/>
                  </a:cubicBezTo>
                  <a:cubicBezTo>
                    <a:pt x="2247" y="982"/>
                    <a:pt x="2248" y="979"/>
                    <a:pt x="2246" y="982"/>
                  </a:cubicBezTo>
                  <a:cubicBezTo>
                    <a:pt x="2239" y="989"/>
                    <a:pt x="2232" y="976"/>
                    <a:pt x="2237" y="970"/>
                  </a:cubicBezTo>
                  <a:cubicBezTo>
                    <a:pt x="2239" y="967"/>
                    <a:pt x="2243" y="970"/>
                    <a:pt x="2246" y="970"/>
                  </a:cubicBezTo>
                  <a:cubicBezTo>
                    <a:pt x="2250" y="969"/>
                    <a:pt x="2255" y="968"/>
                    <a:pt x="2259" y="970"/>
                  </a:cubicBezTo>
                  <a:cubicBezTo>
                    <a:pt x="2267" y="975"/>
                    <a:pt x="2272" y="965"/>
                    <a:pt x="2275" y="958"/>
                  </a:cubicBezTo>
                  <a:cubicBezTo>
                    <a:pt x="2271" y="958"/>
                    <a:pt x="2268" y="963"/>
                    <a:pt x="2265" y="965"/>
                  </a:cubicBezTo>
                  <a:cubicBezTo>
                    <a:pt x="2263" y="967"/>
                    <a:pt x="2260" y="965"/>
                    <a:pt x="2258" y="964"/>
                  </a:cubicBezTo>
                  <a:cubicBezTo>
                    <a:pt x="2256" y="964"/>
                    <a:pt x="2256" y="966"/>
                    <a:pt x="2254" y="965"/>
                  </a:cubicBezTo>
                  <a:cubicBezTo>
                    <a:pt x="2250" y="964"/>
                    <a:pt x="2243" y="960"/>
                    <a:pt x="2240" y="962"/>
                  </a:cubicBezTo>
                  <a:cubicBezTo>
                    <a:pt x="2235" y="965"/>
                    <a:pt x="2234" y="968"/>
                    <a:pt x="2232" y="973"/>
                  </a:cubicBezTo>
                  <a:cubicBezTo>
                    <a:pt x="2235" y="978"/>
                    <a:pt x="2230" y="980"/>
                    <a:pt x="2229" y="984"/>
                  </a:cubicBezTo>
                  <a:close/>
                  <a:moveTo>
                    <a:pt x="2237" y="857"/>
                  </a:moveTo>
                  <a:cubicBezTo>
                    <a:pt x="2239" y="861"/>
                    <a:pt x="2241" y="865"/>
                    <a:pt x="2244" y="869"/>
                  </a:cubicBezTo>
                  <a:cubicBezTo>
                    <a:pt x="2248" y="863"/>
                    <a:pt x="2248" y="861"/>
                    <a:pt x="2242" y="857"/>
                  </a:cubicBezTo>
                  <a:cubicBezTo>
                    <a:pt x="2241" y="857"/>
                    <a:pt x="2239" y="857"/>
                    <a:pt x="2237" y="857"/>
                  </a:cubicBezTo>
                  <a:close/>
                  <a:moveTo>
                    <a:pt x="2193" y="1042"/>
                  </a:moveTo>
                  <a:cubicBezTo>
                    <a:pt x="2193" y="1047"/>
                    <a:pt x="2197" y="1051"/>
                    <a:pt x="2200" y="1046"/>
                  </a:cubicBezTo>
                  <a:cubicBezTo>
                    <a:pt x="2203" y="1042"/>
                    <a:pt x="2196" y="1041"/>
                    <a:pt x="2193" y="1042"/>
                  </a:cubicBezTo>
                  <a:close/>
                  <a:moveTo>
                    <a:pt x="2393" y="576"/>
                  </a:moveTo>
                  <a:cubicBezTo>
                    <a:pt x="2393" y="578"/>
                    <a:pt x="2393" y="581"/>
                    <a:pt x="2391" y="582"/>
                  </a:cubicBezTo>
                  <a:cubicBezTo>
                    <a:pt x="2389" y="584"/>
                    <a:pt x="2388" y="584"/>
                    <a:pt x="2387" y="587"/>
                  </a:cubicBezTo>
                  <a:cubicBezTo>
                    <a:pt x="2387" y="588"/>
                    <a:pt x="2390" y="597"/>
                    <a:pt x="2391" y="597"/>
                  </a:cubicBezTo>
                  <a:cubicBezTo>
                    <a:pt x="2392" y="597"/>
                    <a:pt x="2393" y="593"/>
                    <a:pt x="2395" y="594"/>
                  </a:cubicBezTo>
                  <a:cubicBezTo>
                    <a:pt x="2396" y="594"/>
                    <a:pt x="2399" y="594"/>
                    <a:pt x="2398" y="592"/>
                  </a:cubicBezTo>
                  <a:cubicBezTo>
                    <a:pt x="2396" y="589"/>
                    <a:pt x="2391" y="591"/>
                    <a:pt x="2392" y="586"/>
                  </a:cubicBezTo>
                  <a:cubicBezTo>
                    <a:pt x="2394" y="585"/>
                    <a:pt x="2397" y="588"/>
                    <a:pt x="2398" y="587"/>
                  </a:cubicBezTo>
                  <a:cubicBezTo>
                    <a:pt x="2400" y="587"/>
                    <a:pt x="2403" y="584"/>
                    <a:pt x="2404" y="586"/>
                  </a:cubicBezTo>
                  <a:cubicBezTo>
                    <a:pt x="2406" y="588"/>
                    <a:pt x="2413" y="593"/>
                    <a:pt x="2415" y="592"/>
                  </a:cubicBezTo>
                  <a:cubicBezTo>
                    <a:pt x="2415" y="592"/>
                    <a:pt x="2417" y="586"/>
                    <a:pt x="2417" y="585"/>
                  </a:cubicBezTo>
                  <a:cubicBezTo>
                    <a:pt x="2418" y="584"/>
                    <a:pt x="2421" y="582"/>
                    <a:pt x="2423" y="582"/>
                  </a:cubicBezTo>
                  <a:cubicBezTo>
                    <a:pt x="2428" y="582"/>
                    <a:pt x="2431" y="581"/>
                    <a:pt x="2434" y="577"/>
                  </a:cubicBezTo>
                  <a:cubicBezTo>
                    <a:pt x="2426" y="578"/>
                    <a:pt x="2432" y="570"/>
                    <a:pt x="2431" y="567"/>
                  </a:cubicBezTo>
                  <a:cubicBezTo>
                    <a:pt x="2425" y="573"/>
                    <a:pt x="2425" y="571"/>
                    <a:pt x="2417" y="568"/>
                  </a:cubicBezTo>
                  <a:cubicBezTo>
                    <a:pt x="2412" y="565"/>
                    <a:pt x="2410" y="560"/>
                    <a:pt x="2406" y="555"/>
                  </a:cubicBezTo>
                  <a:cubicBezTo>
                    <a:pt x="2401" y="549"/>
                    <a:pt x="2403" y="563"/>
                    <a:pt x="2404" y="565"/>
                  </a:cubicBezTo>
                  <a:cubicBezTo>
                    <a:pt x="2405" y="567"/>
                    <a:pt x="2401" y="569"/>
                    <a:pt x="2401" y="572"/>
                  </a:cubicBezTo>
                  <a:cubicBezTo>
                    <a:pt x="2401" y="574"/>
                    <a:pt x="2401" y="576"/>
                    <a:pt x="2400" y="578"/>
                  </a:cubicBezTo>
                  <a:cubicBezTo>
                    <a:pt x="2398" y="577"/>
                    <a:pt x="2395" y="577"/>
                    <a:pt x="2393" y="576"/>
                  </a:cubicBezTo>
                  <a:close/>
                  <a:moveTo>
                    <a:pt x="1380" y="442"/>
                  </a:moveTo>
                  <a:cubicBezTo>
                    <a:pt x="1380" y="444"/>
                    <a:pt x="1383" y="449"/>
                    <a:pt x="1385" y="448"/>
                  </a:cubicBezTo>
                  <a:cubicBezTo>
                    <a:pt x="1388" y="448"/>
                    <a:pt x="1387" y="444"/>
                    <a:pt x="1385" y="443"/>
                  </a:cubicBezTo>
                  <a:cubicBezTo>
                    <a:pt x="1384" y="440"/>
                    <a:pt x="1382" y="441"/>
                    <a:pt x="1380" y="442"/>
                  </a:cubicBezTo>
                  <a:close/>
                  <a:moveTo>
                    <a:pt x="1572" y="654"/>
                  </a:moveTo>
                  <a:cubicBezTo>
                    <a:pt x="1569" y="655"/>
                    <a:pt x="1566" y="658"/>
                    <a:pt x="1563" y="658"/>
                  </a:cubicBezTo>
                  <a:cubicBezTo>
                    <a:pt x="1561" y="658"/>
                    <a:pt x="1555" y="656"/>
                    <a:pt x="1554" y="659"/>
                  </a:cubicBezTo>
                  <a:cubicBezTo>
                    <a:pt x="1550" y="667"/>
                    <a:pt x="1566" y="662"/>
                    <a:pt x="1568" y="662"/>
                  </a:cubicBezTo>
                  <a:cubicBezTo>
                    <a:pt x="1566" y="658"/>
                    <a:pt x="1570" y="656"/>
                    <a:pt x="1572" y="654"/>
                  </a:cubicBezTo>
                  <a:close/>
                  <a:moveTo>
                    <a:pt x="1508" y="661"/>
                  </a:moveTo>
                  <a:cubicBezTo>
                    <a:pt x="1508" y="658"/>
                    <a:pt x="1502" y="657"/>
                    <a:pt x="1499" y="657"/>
                  </a:cubicBezTo>
                  <a:cubicBezTo>
                    <a:pt x="1494" y="658"/>
                    <a:pt x="1493" y="657"/>
                    <a:pt x="1488" y="654"/>
                  </a:cubicBezTo>
                  <a:cubicBezTo>
                    <a:pt x="1487" y="655"/>
                    <a:pt x="1486" y="657"/>
                    <a:pt x="1486" y="658"/>
                  </a:cubicBezTo>
                  <a:cubicBezTo>
                    <a:pt x="1494" y="660"/>
                    <a:pt x="1500" y="661"/>
                    <a:pt x="1508" y="661"/>
                  </a:cubicBezTo>
                  <a:close/>
                  <a:moveTo>
                    <a:pt x="1390" y="441"/>
                  </a:moveTo>
                  <a:cubicBezTo>
                    <a:pt x="1389" y="443"/>
                    <a:pt x="1390" y="447"/>
                    <a:pt x="1393" y="447"/>
                  </a:cubicBezTo>
                  <a:cubicBezTo>
                    <a:pt x="1396" y="446"/>
                    <a:pt x="1395" y="449"/>
                    <a:pt x="1396" y="452"/>
                  </a:cubicBezTo>
                  <a:cubicBezTo>
                    <a:pt x="1397" y="449"/>
                    <a:pt x="1396" y="445"/>
                    <a:pt x="1400" y="444"/>
                  </a:cubicBezTo>
                  <a:cubicBezTo>
                    <a:pt x="1399" y="444"/>
                    <a:pt x="1399" y="442"/>
                    <a:pt x="1398" y="442"/>
                  </a:cubicBezTo>
                  <a:cubicBezTo>
                    <a:pt x="1409" y="440"/>
                    <a:pt x="1391" y="430"/>
                    <a:pt x="1396" y="440"/>
                  </a:cubicBezTo>
                  <a:cubicBezTo>
                    <a:pt x="1394" y="440"/>
                    <a:pt x="1393" y="439"/>
                    <a:pt x="1395" y="437"/>
                  </a:cubicBezTo>
                  <a:cubicBezTo>
                    <a:pt x="1394" y="437"/>
                    <a:pt x="1393" y="437"/>
                    <a:pt x="1392" y="437"/>
                  </a:cubicBezTo>
                  <a:cubicBezTo>
                    <a:pt x="1392" y="439"/>
                    <a:pt x="1392" y="440"/>
                    <a:pt x="1390" y="441"/>
                  </a:cubicBezTo>
                  <a:close/>
                  <a:moveTo>
                    <a:pt x="1485" y="406"/>
                  </a:moveTo>
                  <a:cubicBezTo>
                    <a:pt x="1480" y="404"/>
                    <a:pt x="1478" y="404"/>
                    <a:pt x="1472" y="406"/>
                  </a:cubicBezTo>
                  <a:cubicBezTo>
                    <a:pt x="1474" y="408"/>
                    <a:pt x="1476" y="410"/>
                    <a:pt x="1474" y="413"/>
                  </a:cubicBezTo>
                  <a:cubicBezTo>
                    <a:pt x="1477" y="409"/>
                    <a:pt x="1481" y="408"/>
                    <a:pt x="1485" y="406"/>
                  </a:cubicBezTo>
                  <a:close/>
                  <a:moveTo>
                    <a:pt x="1370" y="608"/>
                  </a:moveTo>
                  <a:cubicBezTo>
                    <a:pt x="1370" y="609"/>
                    <a:pt x="1368" y="612"/>
                    <a:pt x="1368" y="613"/>
                  </a:cubicBezTo>
                  <a:cubicBezTo>
                    <a:pt x="1368" y="613"/>
                    <a:pt x="1370" y="614"/>
                    <a:pt x="1370" y="615"/>
                  </a:cubicBezTo>
                  <a:cubicBezTo>
                    <a:pt x="1369" y="619"/>
                    <a:pt x="1366" y="619"/>
                    <a:pt x="1369" y="622"/>
                  </a:cubicBezTo>
                  <a:cubicBezTo>
                    <a:pt x="1372" y="624"/>
                    <a:pt x="1374" y="624"/>
                    <a:pt x="1374" y="621"/>
                  </a:cubicBezTo>
                  <a:cubicBezTo>
                    <a:pt x="1374" y="618"/>
                    <a:pt x="1378" y="620"/>
                    <a:pt x="1378" y="617"/>
                  </a:cubicBezTo>
                  <a:cubicBezTo>
                    <a:pt x="1379" y="613"/>
                    <a:pt x="1379" y="609"/>
                    <a:pt x="1380" y="605"/>
                  </a:cubicBezTo>
                  <a:cubicBezTo>
                    <a:pt x="1381" y="597"/>
                    <a:pt x="1371" y="602"/>
                    <a:pt x="1369" y="603"/>
                  </a:cubicBezTo>
                  <a:cubicBezTo>
                    <a:pt x="1368" y="603"/>
                    <a:pt x="1368" y="602"/>
                    <a:pt x="1367" y="602"/>
                  </a:cubicBezTo>
                  <a:cubicBezTo>
                    <a:pt x="1365" y="606"/>
                    <a:pt x="1370" y="605"/>
                    <a:pt x="1370" y="608"/>
                  </a:cubicBezTo>
                  <a:close/>
                  <a:moveTo>
                    <a:pt x="2772" y="338"/>
                  </a:moveTo>
                  <a:cubicBezTo>
                    <a:pt x="2771" y="338"/>
                    <a:pt x="2764" y="336"/>
                    <a:pt x="2763" y="337"/>
                  </a:cubicBezTo>
                  <a:cubicBezTo>
                    <a:pt x="2761" y="339"/>
                    <a:pt x="2763" y="342"/>
                    <a:pt x="2764" y="343"/>
                  </a:cubicBezTo>
                  <a:cubicBezTo>
                    <a:pt x="2768" y="347"/>
                    <a:pt x="2774" y="342"/>
                    <a:pt x="2777" y="345"/>
                  </a:cubicBezTo>
                  <a:cubicBezTo>
                    <a:pt x="2780" y="349"/>
                    <a:pt x="2785" y="351"/>
                    <a:pt x="2787" y="344"/>
                  </a:cubicBezTo>
                  <a:cubicBezTo>
                    <a:pt x="2783" y="342"/>
                    <a:pt x="2777" y="338"/>
                    <a:pt x="2772" y="338"/>
                  </a:cubicBezTo>
                  <a:close/>
                  <a:moveTo>
                    <a:pt x="1444" y="425"/>
                  </a:moveTo>
                  <a:cubicBezTo>
                    <a:pt x="1446" y="423"/>
                    <a:pt x="1448" y="421"/>
                    <a:pt x="1450" y="420"/>
                  </a:cubicBezTo>
                  <a:cubicBezTo>
                    <a:pt x="1448" y="417"/>
                    <a:pt x="1450" y="415"/>
                    <a:pt x="1452" y="413"/>
                  </a:cubicBezTo>
                  <a:cubicBezTo>
                    <a:pt x="1444" y="411"/>
                    <a:pt x="1444" y="419"/>
                    <a:pt x="1444" y="425"/>
                  </a:cubicBezTo>
                  <a:close/>
                  <a:moveTo>
                    <a:pt x="1460" y="387"/>
                  </a:moveTo>
                  <a:cubicBezTo>
                    <a:pt x="1460" y="386"/>
                    <a:pt x="1460" y="385"/>
                    <a:pt x="1460" y="384"/>
                  </a:cubicBezTo>
                  <a:cubicBezTo>
                    <a:pt x="1460" y="384"/>
                    <a:pt x="1460" y="384"/>
                    <a:pt x="1461" y="384"/>
                  </a:cubicBezTo>
                  <a:cubicBezTo>
                    <a:pt x="1460" y="379"/>
                    <a:pt x="1453" y="383"/>
                    <a:pt x="1460" y="387"/>
                  </a:cubicBezTo>
                  <a:close/>
                  <a:moveTo>
                    <a:pt x="1370" y="589"/>
                  </a:moveTo>
                  <a:cubicBezTo>
                    <a:pt x="1367" y="591"/>
                    <a:pt x="1372" y="596"/>
                    <a:pt x="1375" y="596"/>
                  </a:cubicBezTo>
                  <a:cubicBezTo>
                    <a:pt x="1377" y="590"/>
                    <a:pt x="1377" y="587"/>
                    <a:pt x="1376" y="581"/>
                  </a:cubicBezTo>
                  <a:cubicBezTo>
                    <a:pt x="1374" y="581"/>
                    <a:pt x="1376" y="583"/>
                    <a:pt x="1375" y="585"/>
                  </a:cubicBezTo>
                  <a:cubicBezTo>
                    <a:pt x="1374" y="587"/>
                    <a:pt x="1371" y="588"/>
                    <a:pt x="1370" y="589"/>
                  </a:cubicBezTo>
                  <a:close/>
                  <a:moveTo>
                    <a:pt x="2508" y="1024"/>
                  </a:moveTo>
                  <a:cubicBezTo>
                    <a:pt x="2506" y="1023"/>
                    <a:pt x="2506" y="1019"/>
                    <a:pt x="2503" y="1018"/>
                  </a:cubicBezTo>
                  <a:cubicBezTo>
                    <a:pt x="2503" y="1021"/>
                    <a:pt x="2503" y="1023"/>
                    <a:pt x="2505" y="1024"/>
                  </a:cubicBezTo>
                  <a:cubicBezTo>
                    <a:pt x="2506" y="1026"/>
                    <a:pt x="2505" y="1028"/>
                    <a:pt x="2506" y="1029"/>
                  </a:cubicBezTo>
                  <a:cubicBezTo>
                    <a:pt x="2508" y="1031"/>
                    <a:pt x="2515" y="1033"/>
                    <a:pt x="2513" y="1028"/>
                  </a:cubicBezTo>
                  <a:cubicBezTo>
                    <a:pt x="2512" y="1026"/>
                    <a:pt x="2510" y="1024"/>
                    <a:pt x="2508" y="1024"/>
                  </a:cubicBezTo>
                  <a:close/>
                  <a:moveTo>
                    <a:pt x="2341" y="676"/>
                  </a:moveTo>
                  <a:cubicBezTo>
                    <a:pt x="2342" y="675"/>
                    <a:pt x="2344" y="679"/>
                    <a:pt x="2345" y="678"/>
                  </a:cubicBezTo>
                  <a:cubicBezTo>
                    <a:pt x="2346" y="676"/>
                    <a:pt x="2349" y="674"/>
                    <a:pt x="2349" y="672"/>
                  </a:cubicBezTo>
                  <a:cubicBezTo>
                    <a:pt x="2349" y="663"/>
                    <a:pt x="2337" y="671"/>
                    <a:pt x="2335" y="670"/>
                  </a:cubicBezTo>
                  <a:cubicBezTo>
                    <a:pt x="2332" y="676"/>
                    <a:pt x="2329" y="674"/>
                    <a:pt x="2332" y="682"/>
                  </a:cubicBezTo>
                  <a:cubicBezTo>
                    <a:pt x="2337" y="685"/>
                    <a:pt x="2337" y="677"/>
                    <a:pt x="2341" y="676"/>
                  </a:cubicBezTo>
                  <a:close/>
                  <a:moveTo>
                    <a:pt x="2295" y="1000"/>
                  </a:moveTo>
                  <a:cubicBezTo>
                    <a:pt x="2292" y="1005"/>
                    <a:pt x="2299" y="1005"/>
                    <a:pt x="2301" y="1004"/>
                  </a:cubicBezTo>
                  <a:cubicBezTo>
                    <a:pt x="2302" y="1004"/>
                    <a:pt x="2302" y="1001"/>
                    <a:pt x="2303" y="1002"/>
                  </a:cubicBezTo>
                  <a:cubicBezTo>
                    <a:pt x="2305" y="1002"/>
                    <a:pt x="2307" y="1003"/>
                    <a:pt x="2308" y="1003"/>
                  </a:cubicBezTo>
                  <a:cubicBezTo>
                    <a:pt x="2313" y="1002"/>
                    <a:pt x="2314" y="1004"/>
                    <a:pt x="2319" y="1006"/>
                  </a:cubicBezTo>
                  <a:cubicBezTo>
                    <a:pt x="2320" y="998"/>
                    <a:pt x="2311" y="997"/>
                    <a:pt x="2306" y="996"/>
                  </a:cubicBezTo>
                  <a:cubicBezTo>
                    <a:pt x="2302" y="997"/>
                    <a:pt x="2298" y="996"/>
                    <a:pt x="2295" y="1000"/>
                  </a:cubicBezTo>
                  <a:close/>
                  <a:moveTo>
                    <a:pt x="2647" y="1348"/>
                  </a:moveTo>
                  <a:cubicBezTo>
                    <a:pt x="2647" y="1345"/>
                    <a:pt x="2646" y="1342"/>
                    <a:pt x="2644" y="1339"/>
                  </a:cubicBezTo>
                  <a:cubicBezTo>
                    <a:pt x="2641" y="1341"/>
                    <a:pt x="2639" y="1341"/>
                    <a:pt x="2638" y="1346"/>
                  </a:cubicBezTo>
                  <a:cubicBezTo>
                    <a:pt x="2637" y="1350"/>
                    <a:pt x="2636" y="1348"/>
                    <a:pt x="2634" y="1351"/>
                  </a:cubicBezTo>
                  <a:cubicBezTo>
                    <a:pt x="2632" y="1354"/>
                    <a:pt x="2632" y="1358"/>
                    <a:pt x="2631" y="1360"/>
                  </a:cubicBezTo>
                  <a:cubicBezTo>
                    <a:pt x="2629" y="1363"/>
                    <a:pt x="2626" y="1365"/>
                    <a:pt x="2624" y="1366"/>
                  </a:cubicBezTo>
                  <a:cubicBezTo>
                    <a:pt x="2622" y="1368"/>
                    <a:pt x="2619" y="1371"/>
                    <a:pt x="2617" y="1372"/>
                  </a:cubicBezTo>
                  <a:cubicBezTo>
                    <a:pt x="2615" y="1373"/>
                    <a:pt x="2610" y="1374"/>
                    <a:pt x="2609" y="1376"/>
                  </a:cubicBezTo>
                  <a:cubicBezTo>
                    <a:pt x="2604" y="1382"/>
                    <a:pt x="2600" y="1387"/>
                    <a:pt x="2596" y="1393"/>
                  </a:cubicBezTo>
                  <a:cubicBezTo>
                    <a:pt x="2591" y="1399"/>
                    <a:pt x="2604" y="1398"/>
                    <a:pt x="2606" y="1400"/>
                  </a:cubicBezTo>
                  <a:cubicBezTo>
                    <a:pt x="2609" y="1403"/>
                    <a:pt x="2618" y="1406"/>
                    <a:pt x="2621" y="1402"/>
                  </a:cubicBezTo>
                  <a:cubicBezTo>
                    <a:pt x="2624" y="1397"/>
                    <a:pt x="2629" y="1391"/>
                    <a:pt x="2631" y="1385"/>
                  </a:cubicBezTo>
                  <a:cubicBezTo>
                    <a:pt x="2633" y="1377"/>
                    <a:pt x="2636" y="1376"/>
                    <a:pt x="2642" y="1371"/>
                  </a:cubicBezTo>
                  <a:cubicBezTo>
                    <a:pt x="2643" y="1373"/>
                    <a:pt x="2644" y="1374"/>
                    <a:pt x="2646" y="1375"/>
                  </a:cubicBezTo>
                  <a:cubicBezTo>
                    <a:pt x="2643" y="1370"/>
                    <a:pt x="2643" y="1369"/>
                    <a:pt x="2646" y="1365"/>
                  </a:cubicBezTo>
                  <a:cubicBezTo>
                    <a:pt x="2649" y="1361"/>
                    <a:pt x="2652" y="1357"/>
                    <a:pt x="2656" y="1353"/>
                  </a:cubicBezTo>
                  <a:cubicBezTo>
                    <a:pt x="2655" y="1349"/>
                    <a:pt x="2654" y="1346"/>
                    <a:pt x="2653" y="1343"/>
                  </a:cubicBezTo>
                  <a:cubicBezTo>
                    <a:pt x="2651" y="1345"/>
                    <a:pt x="2649" y="1347"/>
                    <a:pt x="2647" y="1348"/>
                  </a:cubicBezTo>
                  <a:close/>
                  <a:moveTo>
                    <a:pt x="2606" y="1403"/>
                  </a:moveTo>
                  <a:cubicBezTo>
                    <a:pt x="2603" y="1404"/>
                    <a:pt x="2605" y="1407"/>
                    <a:pt x="2603" y="1410"/>
                  </a:cubicBezTo>
                  <a:cubicBezTo>
                    <a:pt x="2606" y="1407"/>
                    <a:pt x="2613" y="1409"/>
                    <a:pt x="2606" y="1403"/>
                  </a:cubicBezTo>
                  <a:close/>
                  <a:moveTo>
                    <a:pt x="2685" y="1310"/>
                  </a:moveTo>
                  <a:cubicBezTo>
                    <a:pt x="2679" y="1314"/>
                    <a:pt x="2678" y="1313"/>
                    <a:pt x="2671" y="1312"/>
                  </a:cubicBezTo>
                  <a:cubicBezTo>
                    <a:pt x="2666" y="1310"/>
                    <a:pt x="2669" y="1302"/>
                    <a:pt x="2665" y="1300"/>
                  </a:cubicBezTo>
                  <a:cubicBezTo>
                    <a:pt x="2665" y="1305"/>
                    <a:pt x="2662" y="1308"/>
                    <a:pt x="2660" y="1303"/>
                  </a:cubicBezTo>
                  <a:cubicBezTo>
                    <a:pt x="2659" y="1301"/>
                    <a:pt x="2660" y="1299"/>
                    <a:pt x="2659" y="1297"/>
                  </a:cubicBezTo>
                  <a:cubicBezTo>
                    <a:pt x="2658" y="1296"/>
                    <a:pt x="2657" y="1294"/>
                    <a:pt x="2656" y="1293"/>
                  </a:cubicBezTo>
                  <a:cubicBezTo>
                    <a:pt x="2654" y="1287"/>
                    <a:pt x="2658" y="1287"/>
                    <a:pt x="2651" y="1285"/>
                  </a:cubicBezTo>
                  <a:cubicBezTo>
                    <a:pt x="2648" y="1284"/>
                    <a:pt x="2646" y="1280"/>
                    <a:pt x="2643" y="1279"/>
                  </a:cubicBezTo>
                  <a:cubicBezTo>
                    <a:pt x="2645" y="1283"/>
                    <a:pt x="2646" y="1286"/>
                    <a:pt x="2648" y="1290"/>
                  </a:cubicBezTo>
                  <a:cubicBezTo>
                    <a:pt x="2649" y="1289"/>
                    <a:pt x="2649" y="1289"/>
                    <a:pt x="2650" y="1288"/>
                  </a:cubicBezTo>
                  <a:cubicBezTo>
                    <a:pt x="2652" y="1292"/>
                    <a:pt x="2655" y="1306"/>
                    <a:pt x="2659" y="1304"/>
                  </a:cubicBezTo>
                  <a:cubicBezTo>
                    <a:pt x="2658" y="1308"/>
                    <a:pt x="2661" y="1313"/>
                    <a:pt x="2659" y="1317"/>
                  </a:cubicBezTo>
                  <a:cubicBezTo>
                    <a:pt x="2657" y="1322"/>
                    <a:pt x="2656" y="1324"/>
                    <a:pt x="2652" y="1327"/>
                  </a:cubicBezTo>
                  <a:cubicBezTo>
                    <a:pt x="2653" y="1329"/>
                    <a:pt x="2655" y="1331"/>
                    <a:pt x="2657" y="1332"/>
                  </a:cubicBezTo>
                  <a:cubicBezTo>
                    <a:pt x="2658" y="1333"/>
                    <a:pt x="2662" y="1333"/>
                    <a:pt x="2663" y="1334"/>
                  </a:cubicBezTo>
                  <a:cubicBezTo>
                    <a:pt x="2665" y="1339"/>
                    <a:pt x="2660" y="1344"/>
                    <a:pt x="2658" y="1347"/>
                  </a:cubicBezTo>
                  <a:cubicBezTo>
                    <a:pt x="2662" y="1349"/>
                    <a:pt x="2666" y="1351"/>
                    <a:pt x="2669" y="1345"/>
                  </a:cubicBezTo>
                  <a:cubicBezTo>
                    <a:pt x="2672" y="1340"/>
                    <a:pt x="2677" y="1334"/>
                    <a:pt x="2676" y="1328"/>
                  </a:cubicBezTo>
                  <a:cubicBezTo>
                    <a:pt x="2676" y="1325"/>
                    <a:pt x="2681" y="1324"/>
                    <a:pt x="2683" y="1325"/>
                  </a:cubicBezTo>
                  <a:cubicBezTo>
                    <a:pt x="2685" y="1327"/>
                    <a:pt x="2683" y="1323"/>
                    <a:pt x="2684" y="1323"/>
                  </a:cubicBezTo>
                  <a:cubicBezTo>
                    <a:pt x="2687" y="1320"/>
                    <a:pt x="2691" y="1311"/>
                    <a:pt x="2685" y="1310"/>
                  </a:cubicBezTo>
                  <a:close/>
                  <a:moveTo>
                    <a:pt x="1322" y="615"/>
                  </a:moveTo>
                  <a:cubicBezTo>
                    <a:pt x="1324" y="616"/>
                    <a:pt x="1326" y="618"/>
                    <a:pt x="1327" y="619"/>
                  </a:cubicBezTo>
                  <a:cubicBezTo>
                    <a:pt x="1329" y="618"/>
                    <a:pt x="1330" y="617"/>
                    <a:pt x="1331" y="615"/>
                  </a:cubicBezTo>
                  <a:cubicBezTo>
                    <a:pt x="1328" y="610"/>
                    <a:pt x="1327" y="613"/>
                    <a:pt x="1322" y="615"/>
                  </a:cubicBezTo>
                  <a:close/>
                  <a:moveTo>
                    <a:pt x="2759" y="312"/>
                  </a:moveTo>
                  <a:cubicBezTo>
                    <a:pt x="2759" y="317"/>
                    <a:pt x="2760" y="318"/>
                    <a:pt x="2756" y="320"/>
                  </a:cubicBezTo>
                  <a:cubicBezTo>
                    <a:pt x="2752" y="322"/>
                    <a:pt x="2755" y="327"/>
                    <a:pt x="2756" y="330"/>
                  </a:cubicBezTo>
                  <a:cubicBezTo>
                    <a:pt x="2750" y="329"/>
                    <a:pt x="2748" y="328"/>
                    <a:pt x="2743" y="325"/>
                  </a:cubicBezTo>
                  <a:cubicBezTo>
                    <a:pt x="2741" y="323"/>
                    <a:pt x="2734" y="326"/>
                    <a:pt x="2733" y="323"/>
                  </a:cubicBezTo>
                  <a:cubicBezTo>
                    <a:pt x="2732" y="318"/>
                    <a:pt x="2733" y="313"/>
                    <a:pt x="2728" y="313"/>
                  </a:cubicBezTo>
                  <a:cubicBezTo>
                    <a:pt x="2722" y="312"/>
                    <a:pt x="2717" y="312"/>
                    <a:pt x="2711" y="311"/>
                  </a:cubicBezTo>
                  <a:cubicBezTo>
                    <a:pt x="2708" y="311"/>
                    <a:pt x="2714" y="301"/>
                    <a:pt x="2706" y="302"/>
                  </a:cubicBezTo>
                  <a:cubicBezTo>
                    <a:pt x="2703" y="303"/>
                    <a:pt x="2704" y="312"/>
                    <a:pt x="2704" y="316"/>
                  </a:cubicBezTo>
                  <a:cubicBezTo>
                    <a:pt x="2704" y="322"/>
                    <a:pt x="2685" y="324"/>
                    <a:pt x="2680" y="325"/>
                  </a:cubicBezTo>
                  <a:cubicBezTo>
                    <a:pt x="2684" y="328"/>
                    <a:pt x="2689" y="329"/>
                    <a:pt x="2690" y="335"/>
                  </a:cubicBezTo>
                  <a:cubicBezTo>
                    <a:pt x="2690" y="342"/>
                    <a:pt x="2693" y="345"/>
                    <a:pt x="2697" y="350"/>
                  </a:cubicBezTo>
                  <a:cubicBezTo>
                    <a:pt x="2697" y="351"/>
                    <a:pt x="2694" y="355"/>
                    <a:pt x="2693" y="355"/>
                  </a:cubicBezTo>
                  <a:cubicBezTo>
                    <a:pt x="2692" y="356"/>
                    <a:pt x="2688" y="354"/>
                    <a:pt x="2686" y="354"/>
                  </a:cubicBezTo>
                  <a:cubicBezTo>
                    <a:pt x="2684" y="353"/>
                    <a:pt x="2678" y="351"/>
                    <a:pt x="2675" y="352"/>
                  </a:cubicBezTo>
                  <a:cubicBezTo>
                    <a:pt x="2665" y="358"/>
                    <a:pt x="2655" y="364"/>
                    <a:pt x="2645" y="371"/>
                  </a:cubicBezTo>
                  <a:cubicBezTo>
                    <a:pt x="2637" y="375"/>
                    <a:pt x="2628" y="378"/>
                    <a:pt x="2625" y="387"/>
                  </a:cubicBezTo>
                  <a:cubicBezTo>
                    <a:pt x="2617" y="380"/>
                    <a:pt x="2617" y="379"/>
                    <a:pt x="2608" y="380"/>
                  </a:cubicBezTo>
                  <a:cubicBezTo>
                    <a:pt x="2599" y="382"/>
                    <a:pt x="2599" y="382"/>
                    <a:pt x="2593" y="390"/>
                  </a:cubicBezTo>
                  <a:cubicBezTo>
                    <a:pt x="2593" y="387"/>
                    <a:pt x="2593" y="384"/>
                    <a:pt x="2593" y="382"/>
                  </a:cubicBezTo>
                  <a:cubicBezTo>
                    <a:pt x="2590" y="383"/>
                    <a:pt x="2585" y="387"/>
                    <a:pt x="2582" y="386"/>
                  </a:cubicBezTo>
                  <a:cubicBezTo>
                    <a:pt x="2579" y="386"/>
                    <a:pt x="2575" y="384"/>
                    <a:pt x="2573" y="387"/>
                  </a:cubicBezTo>
                  <a:cubicBezTo>
                    <a:pt x="2568" y="396"/>
                    <a:pt x="2563" y="404"/>
                    <a:pt x="2558" y="412"/>
                  </a:cubicBezTo>
                  <a:cubicBezTo>
                    <a:pt x="2560" y="413"/>
                    <a:pt x="2570" y="414"/>
                    <a:pt x="2569" y="417"/>
                  </a:cubicBezTo>
                  <a:cubicBezTo>
                    <a:pt x="2567" y="425"/>
                    <a:pt x="2567" y="425"/>
                    <a:pt x="2571" y="432"/>
                  </a:cubicBezTo>
                  <a:cubicBezTo>
                    <a:pt x="2563" y="435"/>
                    <a:pt x="2556" y="439"/>
                    <a:pt x="2561" y="449"/>
                  </a:cubicBezTo>
                  <a:cubicBezTo>
                    <a:pt x="2561" y="451"/>
                    <a:pt x="2554" y="453"/>
                    <a:pt x="2553" y="454"/>
                  </a:cubicBezTo>
                  <a:cubicBezTo>
                    <a:pt x="2549" y="455"/>
                    <a:pt x="2546" y="455"/>
                    <a:pt x="2545" y="459"/>
                  </a:cubicBezTo>
                  <a:cubicBezTo>
                    <a:pt x="2545" y="465"/>
                    <a:pt x="2546" y="469"/>
                    <a:pt x="2541" y="471"/>
                  </a:cubicBezTo>
                  <a:cubicBezTo>
                    <a:pt x="2535" y="472"/>
                    <a:pt x="2535" y="471"/>
                    <a:pt x="2533" y="478"/>
                  </a:cubicBezTo>
                  <a:cubicBezTo>
                    <a:pt x="2532" y="485"/>
                    <a:pt x="2524" y="492"/>
                    <a:pt x="2520" y="498"/>
                  </a:cubicBezTo>
                  <a:cubicBezTo>
                    <a:pt x="2514" y="473"/>
                    <a:pt x="2497" y="427"/>
                    <a:pt x="2526" y="413"/>
                  </a:cubicBezTo>
                  <a:cubicBezTo>
                    <a:pt x="2534" y="409"/>
                    <a:pt x="2539" y="408"/>
                    <a:pt x="2544" y="399"/>
                  </a:cubicBezTo>
                  <a:cubicBezTo>
                    <a:pt x="2548" y="392"/>
                    <a:pt x="2554" y="388"/>
                    <a:pt x="2561" y="383"/>
                  </a:cubicBezTo>
                  <a:cubicBezTo>
                    <a:pt x="2566" y="379"/>
                    <a:pt x="2572" y="377"/>
                    <a:pt x="2574" y="371"/>
                  </a:cubicBezTo>
                  <a:cubicBezTo>
                    <a:pt x="2575" y="366"/>
                    <a:pt x="2576" y="361"/>
                    <a:pt x="2577" y="356"/>
                  </a:cubicBezTo>
                  <a:cubicBezTo>
                    <a:pt x="2577" y="355"/>
                    <a:pt x="2584" y="355"/>
                    <a:pt x="2585" y="354"/>
                  </a:cubicBezTo>
                  <a:cubicBezTo>
                    <a:pt x="2581" y="353"/>
                    <a:pt x="2578" y="353"/>
                    <a:pt x="2573" y="353"/>
                  </a:cubicBezTo>
                  <a:cubicBezTo>
                    <a:pt x="2569" y="354"/>
                    <a:pt x="2568" y="359"/>
                    <a:pt x="2566" y="362"/>
                  </a:cubicBezTo>
                  <a:cubicBezTo>
                    <a:pt x="2562" y="369"/>
                    <a:pt x="2553" y="373"/>
                    <a:pt x="2547" y="378"/>
                  </a:cubicBezTo>
                  <a:cubicBezTo>
                    <a:pt x="2545" y="371"/>
                    <a:pt x="2545" y="368"/>
                    <a:pt x="2547" y="360"/>
                  </a:cubicBezTo>
                  <a:cubicBezTo>
                    <a:pt x="2542" y="363"/>
                    <a:pt x="2539" y="365"/>
                    <a:pt x="2534" y="365"/>
                  </a:cubicBezTo>
                  <a:cubicBezTo>
                    <a:pt x="2527" y="364"/>
                    <a:pt x="2526" y="364"/>
                    <a:pt x="2521" y="368"/>
                  </a:cubicBezTo>
                  <a:cubicBezTo>
                    <a:pt x="2513" y="374"/>
                    <a:pt x="2507" y="381"/>
                    <a:pt x="2501" y="389"/>
                  </a:cubicBezTo>
                  <a:cubicBezTo>
                    <a:pt x="2503" y="391"/>
                    <a:pt x="2508" y="393"/>
                    <a:pt x="2506" y="396"/>
                  </a:cubicBezTo>
                  <a:cubicBezTo>
                    <a:pt x="2506" y="397"/>
                    <a:pt x="2499" y="397"/>
                    <a:pt x="2497" y="397"/>
                  </a:cubicBezTo>
                  <a:cubicBezTo>
                    <a:pt x="2490" y="398"/>
                    <a:pt x="2483" y="399"/>
                    <a:pt x="2476" y="400"/>
                  </a:cubicBezTo>
                  <a:cubicBezTo>
                    <a:pt x="2479" y="398"/>
                    <a:pt x="2481" y="396"/>
                    <a:pt x="2484" y="395"/>
                  </a:cubicBezTo>
                  <a:cubicBezTo>
                    <a:pt x="2477" y="393"/>
                    <a:pt x="2470" y="392"/>
                    <a:pt x="2464" y="391"/>
                  </a:cubicBezTo>
                  <a:cubicBezTo>
                    <a:pt x="2462" y="390"/>
                    <a:pt x="2457" y="394"/>
                    <a:pt x="2455" y="395"/>
                  </a:cubicBezTo>
                  <a:cubicBezTo>
                    <a:pt x="2453" y="397"/>
                    <a:pt x="2451" y="395"/>
                    <a:pt x="2448" y="395"/>
                  </a:cubicBezTo>
                  <a:cubicBezTo>
                    <a:pt x="2442" y="394"/>
                    <a:pt x="2437" y="394"/>
                    <a:pt x="2430" y="394"/>
                  </a:cubicBezTo>
                  <a:cubicBezTo>
                    <a:pt x="2426" y="394"/>
                    <a:pt x="2415" y="393"/>
                    <a:pt x="2412" y="395"/>
                  </a:cubicBezTo>
                  <a:cubicBezTo>
                    <a:pt x="2402" y="405"/>
                    <a:pt x="2391" y="415"/>
                    <a:pt x="2382" y="425"/>
                  </a:cubicBezTo>
                  <a:cubicBezTo>
                    <a:pt x="2372" y="435"/>
                    <a:pt x="2362" y="442"/>
                    <a:pt x="2351" y="449"/>
                  </a:cubicBezTo>
                  <a:cubicBezTo>
                    <a:pt x="2353" y="453"/>
                    <a:pt x="2355" y="453"/>
                    <a:pt x="2358" y="453"/>
                  </a:cubicBezTo>
                  <a:cubicBezTo>
                    <a:pt x="2362" y="453"/>
                    <a:pt x="2363" y="453"/>
                    <a:pt x="2364" y="457"/>
                  </a:cubicBezTo>
                  <a:cubicBezTo>
                    <a:pt x="2364" y="458"/>
                    <a:pt x="2366" y="464"/>
                    <a:pt x="2367" y="464"/>
                  </a:cubicBezTo>
                  <a:cubicBezTo>
                    <a:pt x="2375" y="464"/>
                    <a:pt x="2376" y="466"/>
                    <a:pt x="2380" y="458"/>
                  </a:cubicBezTo>
                  <a:cubicBezTo>
                    <a:pt x="2383" y="451"/>
                    <a:pt x="2402" y="467"/>
                    <a:pt x="2401" y="472"/>
                  </a:cubicBezTo>
                  <a:cubicBezTo>
                    <a:pt x="2399" y="485"/>
                    <a:pt x="2396" y="497"/>
                    <a:pt x="2393" y="510"/>
                  </a:cubicBezTo>
                  <a:cubicBezTo>
                    <a:pt x="2391" y="521"/>
                    <a:pt x="2386" y="528"/>
                    <a:pt x="2380" y="538"/>
                  </a:cubicBezTo>
                  <a:cubicBezTo>
                    <a:pt x="2374" y="547"/>
                    <a:pt x="2369" y="557"/>
                    <a:pt x="2361" y="564"/>
                  </a:cubicBezTo>
                  <a:cubicBezTo>
                    <a:pt x="2356" y="569"/>
                    <a:pt x="2351" y="575"/>
                    <a:pt x="2346" y="580"/>
                  </a:cubicBezTo>
                  <a:cubicBezTo>
                    <a:pt x="2343" y="583"/>
                    <a:pt x="2337" y="583"/>
                    <a:pt x="2333" y="584"/>
                  </a:cubicBezTo>
                  <a:cubicBezTo>
                    <a:pt x="2331" y="584"/>
                    <a:pt x="2329" y="579"/>
                    <a:pt x="2328" y="578"/>
                  </a:cubicBezTo>
                  <a:cubicBezTo>
                    <a:pt x="2326" y="578"/>
                    <a:pt x="2322" y="582"/>
                    <a:pt x="2321" y="582"/>
                  </a:cubicBezTo>
                  <a:cubicBezTo>
                    <a:pt x="2315" y="586"/>
                    <a:pt x="2315" y="587"/>
                    <a:pt x="2312" y="595"/>
                  </a:cubicBezTo>
                  <a:cubicBezTo>
                    <a:pt x="2308" y="606"/>
                    <a:pt x="2300" y="612"/>
                    <a:pt x="2292" y="619"/>
                  </a:cubicBezTo>
                  <a:cubicBezTo>
                    <a:pt x="2301" y="627"/>
                    <a:pt x="2308" y="635"/>
                    <a:pt x="2307" y="648"/>
                  </a:cubicBezTo>
                  <a:cubicBezTo>
                    <a:pt x="2305" y="657"/>
                    <a:pt x="2306" y="659"/>
                    <a:pt x="2299" y="663"/>
                  </a:cubicBezTo>
                  <a:cubicBezTo>
                    <a:pt x="2293" y="666"/>
                    <a:pt x="2290" y="666"/>
                    <a:pt x="2283" y="666"/>
                  </a:cubicBezTo>
                  <a:cubicBezTo>
                    <a:pt x="2284" y="661"/>
                    <a:pt x="2285" y="656"/>
                    <a:pt x="2285" y="651"/>
                  </a:cubicBezTo>
                  <a:cubicBezTo>
                    <a:pt x="2286" y="645"/>
                    <a:pt x="2281" y="645"/>
                    <a:pt x="2285" y="640"/>
                  </a:cubicBezTo>
                  <a:cubicBezTo>
                    <a:pt x="2288" y="637"/>
                    <a:pt x="2287" y="633"/>
                    <a:pt x="2283" y="633"/>
                  </a:cubicBezTo>
                  <a:cubicBezTo>
                    <a:pt x="2279" y="633"/>
                    <a:pt x="2273" y="636"/>
                    <a:pt x="2272" y="630"/>
                  </a:cubicBezTo>
                  <a:cubicBezTo>
                    <a:pt x="2271" y="627"/>
                    <a:pt x="2275" y="620"/>
                    <a:pt x="2276" y="617"/>
                  </a:cubicBezTo>
                  <a:cubicBezTo>
                    <a:pt x="2276" y="616"/>
                    <a:pt x="2268" y="611"/>
                    <a:pt x="2267" y="611"/>
                  </a:cubicBezTo>
                  <a:cubicBezTo>
                    <a:pt x="2264" y="611"/>
                    <a:pt x="2258" y="616"/>
                    <a:pt x="2255" y="618"/>
                  </a:cubicBezTo>
                  <a:cubicBezTo>
                    <a:pt x="2252" y="620"/>
                    <a:pt x="2248" y="622"/>
                    <a:pt x="2244" y="625"/>
                  </a:cubicBezTo>
                  <a:cubicBezTo>
                    <a:pt x="2241" y="617"/>
                    <a:pt x="2248" y="612"/>
                    <a:pt x="2253" y="607"/>
                  </a:cubicBezTo>
                  <a:cubicBezTo>
                    <a:pt x="2248" y="603"/>
                    <a:pt x="2248" y="602"/>
                    <a:pt x="2243" y="605"/>
                  </a:cubicBezTo>
                  <a:cubicBezTo>
                    <a:pt x="2239" y="606"/>
                    <a:pt x="2237" y="609"/>
                    <a:pt x="2234" y="611"/>
                  </a:cubicBezTo>
                  <a:cubicBezTo>
                    <a:pt x="2230" y="615"/>
                    <a:pt x="2227" y="617"/>
                    <a:pt x="2223" y="618"/>
                  </a:cubicBezTo>
                  <a:cubicBezTo>
                    <a:pt x="2222" y="618"/>
                    <a:pt x="2214" y="621"/>
                    <a:pt x="2216" y="624"/>
                  </a:cubicBezTo>
                  <a:cubicBezTo>
                    <a:pt x="2219" y="627"/>
                    <a:pt x="2222" y="630"/>
                    <a:pt x="2225" y="634"/>
                  </a:cubicBezTo>
                  <a:cubicBezTo>
                    <a:pt x="2228" y="639"/>
                    <a:pt x="2228" y="639"/>
                    <a:pt x="2233" y="636"/>
                  </a:cubicBezTo>
                  <a:cubicBezTo>
                    <a:pt x="2241" y="632"/>
                    <a:pt x="2247" y="635"/>
                    <a:pt x="2255" y="638"/>
                  </a:cubicBezTo>
                  <a:cubicBezTo>
                    <a:pt x="2246" y="645"/>
                    <a:pt x="2237" y="653"/>
                    <a:pt x="2228" y="661"/>
                  </a:cubicBezTo>
                  <a:cubicBezTo>
                    <a:pt x="2232" y="664"/>
                    <a:pt x="2237" y="667"/>
                    <a:pt x="2239" y="672"/>
                  </a:cubicBezTo>
                  <a:cubicBezTo>
                    <a:pt x="2242" y="678"/>
                    <a:pt x="2245" y="684"/>
                    <a:pt x="2248" y="691"/>
                  </a:cubicBezTo>
                  <a:cubicBezTo>
                    <a:pt x="2243" y="690"/>
                    <a:pt x="2238" y="689"/>
                    <a:pt x="2234" y="688"/>
                  </a:cubicBezTo>
                  <a:cubicBezTo>
                    <a:pt x="2239" y="692"/>
                    <a:pt x="2244" y="695"/>
                    <a:pt x="2249" y="699"/>
                  </a:cubicBezTo>
                  <a:cubicBezTo>
                    <a:pt x="2245" y="701"/>
                    <a:pt x="2241" y="704"/>
                    <a:pt x="2238" y="707"/>
                  </a:cubicBezTo>
                  <a:cubicBezTo>
                    <a:pt x="2242" y="708"/>
                    <a:pt x="2247" y="709"/>
                    <a:pt x="2251" y="711"/>
                  </a:cubicBezTo>
                  <a:cubicBezTo>
                    <a:pt x="2246" y="721"/>
                    <a:pt x="2241" y="734"/>
                    <a:pt x="2234" y="743"/>
                  </a:cubicBezTo>
                  <a:cubicBezTo>
                    <a:pt x="2226" y="753"/>
                    <a:pt x="2220" y="764"/>
                    <a:pt x="2209" y="769"/>
                  </a:cubicBezTo>
                  <a:cubicBezTo>
                    <a:pt x="2197" y="774"/>
                    <a:pt x="2185" y="778"/>
                    <a:pt x="2173" y="783"/>
                  </a:cubicBezTo>
                  <a:cubicBezTo>
                    <a:pt x="2169" y="784"/>
                    <a:pt x="2166" y="786"/>
                    <a:pt x="2162" y="787"/>
                  </a:cubicBezTo>
                  <a:cubicBezTo>
                    <a:pt x="2159" y="788"/>
                    <a:pt x="2160" y="788"/>
                    <a:pt x="2160" y="792"/>
                  </a:cubicBezTo>
                  <a:cubicBezTo>
                    <a:pt x="2161" y="794"/>
                    <a:pt x="2161" y="799"/>
                    <a:pt x="2157" y="797"/>
                  </a:cubicBezTo>
                  <a:cubicBezTo>
                    <a:pt x="2156" y="796"/>
                    <a:pt x="2154" y="791"/>
                    <a:pt x="2154" y="789"/>
                  </a:cubicBezTo>
                  <a:cubicBezTo>
                    <a:pt x="2155" y="789"/>
                    <a:pt x="2156" y="788"/>
                    <a:pt x="2158" y="788"/>
                  </a:cubicBezTo>
                  <a:cubicBezTo>
                    <a:pt x="2154" y="784"/>
                    <a:pt x="2146" y="782"/>
                    <a:pt x="2141" y="786"/>
                  </a:cubicBezTo>
                  <a:cubicBezTo>
                    <a:pt x="2137" y="789"/>
                    <a:pt x="2128" y="793"/>
                    <a:pt x="2126" y="799"/>
                  </a:cubicBezTo>
                  <a:cubicBezTo>
                    <a:pt x="2126" y="800"/>
                    <a:pt x="2123" y="807"/>
                    <a:pt x="2123" y="809"/>
                  </a:cubicBezTo>
                  <a:cubicBezTo>
                    <a:pt x="2126" y="812"/>
                    <a:pt x="2128" y="816"/>
                    <a:pt x="2131" y="820"/>
                  </a:cubicBezTo>
                  <a:cubicBezTo>
                    <a:pt x="2134" y="825"/>
                    <a:pt x="2138" y="830"/>
                    <a:pt x="2142" y="835"/>
                  </a:cubicBezTo>
                  <a:cubicBezTo>
                    <a:pt x="2147" y="841"/>
                    <a:pt x="2150" y="844"/>
                    <a:pt x="2150" y="852"/>
                  </a:cubicBezTo>
                  <a:cubicBezTo>
                    <a:pt x="2150" y="857"/>
                    <a:pt x="2153" y="868"/>
                    <a:pt x="2149" y="872"/>
                  </a:cubicBezTo>
                  <a:cubicBezTo>
                    <a:pt x="2139" y="881"/>
                    <a:pt x="2129" y="890"/>
                    <a:pt x="2118" y="898"/>
                  </a:cubicBezTo>
                  <a:cubicBezTo>
                    <a:pt x="2114" y="895"/>
                    <a:pt x="2119" y="889"/>
                    <a:pt x="2116" y="886"/>
                  </a:cubicBezTo>
                  <a:cubicBezTo>
                    <a:pt x="2113" y="882"/>
                    <a:pt x="2109" y="878"/>
                    <a:pt x="2106" y="875"/>
                  </a:cubicBezTo>
                  <a:cubicBezTo>
                    <a:pt x="2099" y="868"/>
                    <a:pt x="2094" y="864"/>
                    <a:pt x="2086" y="864"/>
                  </a:cubicBezTo>
                  <a:cubicBezTo>
                    <a:pt x="2086" y="861"/>
                    <a:pt x="2086" y="859"/>
                    <a:pt x="2086" y="857"/>
                  </a:cubicBezTo>
                  <a:cubicBezTo>
                    <a:pt x="2078" y="858"/>
                    <a:pt x="2080" y="859"/>
                    <a:pt x="2079" y="868"/>
                  </a:cubicBezTo>
                  <a:cubicBezTo>
                    <a:pt x="2078" y="873"/>
                    <a:pt x="2076" y="878"/>
                    <a:pt x="2074" y="884"/>
                  </a:cubicBezTo>
                  <a:cubicBezTo>
                    <a:pt x="2073" y="886"/>
                    <a:pt x="2074" y="888"/>
                    <a:pt x="2074" y="891"/>
                  </a:cubicBezTo>
                  <a:cubicBezTo>
                    <a:pt x="2074" y="895"/>
                    <a:pt x="2074" y="894"/>
                    <a:pt x="2078" y="894"/>
                  </a:cubicBezTo>
                  <a:cubicBezTo>
                    <a:pt x="2080" y="894"/>
                    <a:pt x="2083" y="907"/>
                    <a:pt x="2084" y="910"/>
                  </a:cubicBezTo>
                  <a:cubicBezTo>
                    <a:pt x="2085" y="914"/>
                    <a:pt x="2093" y="918"/>
                    <a:pt x="2096" y="920"/>
                  </a:cubicBezTo>
                  <a:cubicBezTo>
                    <a:pt x="2099" y="922"/>
                    <a:pt x="2104" y="927"/>
                    <a:pt x="2105" y="931"/>
                  </a:cubicBezTo>
                  <a:cubicBezTo>
                    <a:pt x="2107" y="935"/>
                    <a:pt x="2105" y="942"/>
                    <a:pt x="2106" y="947"/>
                  </a:cubicBezTo>
                  <a:cubicBezTo>
                    <a:pt x="2107" y="952"/>
                    <a:pt x="2110" y="957"/>
                    <a:pt x="2112" y="962"/>
                  </a:cubicBezTo>
                  <a:cubicBezTo>
                    <a:pt x="2105" y="961"/>
                    <a:pt x="2101" y="956"/>
                    <a:pt x="2095" y="951"/>
                  </a:cubicBezTo>
                  <a:cubicBezTo>
                    <a:pt x="2089" y="947"/>
                    <a:pt x="2089" y="945"/>
                    <a:pt x="2087" y="938"/>
                  </a:cubicBezTo>
                  <a:cubicBezTo>
                    <a:pt x="2085" y="933"/>
                    <a:pt x="2083" y="921"/>
                    <a:pt x="2080" y="918"/>
                  </a:cubicBezTo>
                  <a:cubicBezTo>
                    <a:pt x="2075" y="912"/>
                    <a:pt x="2070" y="907"/>
                    <a:pt x="2065" y="902"/>
                  </a:cubicBezTo>
                  <a:cubicBezTo>
                    <a:pt x="2062" y="899"/>
                    <a:pt x="2066" y="886"/>
                    <a:pt x="2066" y="882"/>
                  </a:cubicBezTo>
                  <a:cubicBezTo>
                    <a:pt x="2067" y="875"/>
                    <a:pt x="2065" y="867"/>
                    <a:pt x="2065" y="860"/>
                  </a:cubicBezTo>
                  <a:cubicBezTo>
                    <a:pt x="2064" y="847"/>
                    <a:pt x="2059" y="835"/>
                    <a:pt x="2055" y="822"/>
                  </a:cubicBezTo>
                  <a:cubicBezTo>
                    <a:pt x="2053" y="825"/>
                    <a:pt x="2050" y="829"/>
                    <a:pt x="2047" y="832"/>
                  </a:cubicBezTo>
                  <a:cubicBezTo>
                    <a:pt x="2044" y="836"/>
                    <a:pt x="2044" y="836"/>
                    <a:pt x="2039" y="835"/>
                  </a:cubicBezTo>
                  <a:cubicBezTo>
                    <a:pt x="2033" y="834"/>
                    <a:pt x="2034" y="834"/>
                    <a:pt x="2035" y="828"/>
                  </a:cubicBezTo>
                  <a:cubicBezTo>
                    <a:pt x="2035" y="826"/>
                    <a:pt x="2037" y="819"/>
                    <a:pt x="2036" y="817"/>
                  </a:cubicBezTo>
                  <a:cubicBezTo>
                    <a:pt x="2033" y="808"/>
                    <a:pt x="2031" y="801"/>
                    <a:pt x="2024" y="795"/>
                  </a:cubicBezTo>
                  <a:cubicBezTo>
                    <a:pt x="2018" y="790"/>
                    <a:pt x="2016" y="782"/>
                    <a:pt x="2013" y="775"/>
                  </a:cubicBezTo>
                  <a:cubicBezTo>
                    <a:pt x="2010" y="777"/>
                    <a:pt x="2005" y="782"/>
                    <a:pt x="2002" y="782"/>
                  </a:cubicBezTo>
                  <a:cubicBezTo>
                    <a:pt x="1995" y="783"/>
                    <a:pt x="1989" y="784"/>
                    <a:pt x="1983" y="785"/>
                  </a:cubicBezTo>
                  <a:cubicBezTo>
                    <a:pt x="1982" y="785"/>
                    <a:pt x="1978" y="785"/>
                    <a:pt x="1977" y="786"/>
                  </a:cubicBezTo>
                  <a:cubicBezTo>
                    <a:pt x="1976" y="787"/>
                    <a:pt x="1978" y="791"/>
                    <a:pt x="1977" y="792"/>
                  </a:cubicBezTo>
                  <a:cubicBezTo>
                    <a:pt x="1974" y="795"/>
                    <a:pt x="1971" y="799"/>
                    <a:pt x="1968" y="802"/>
                  </a:cubicBezTo>
                  <a:cubicBezTo>
                    <a:pt x="1959" y="811"/>
                    <a:pt x="1950" y="820"/>
                    <a:pt x="1941" y="829"/>
                  </a:cubicBezTo>
                  <a:cubicBezTo>
                    <a:pt x="1938" y="832"/>
                    <a:pt x="1932" y="833"/>
                    <a:pt x="1929" y="835"/>
                  </a:cubicBezTo>
                  <a:cubicBezTo>
                    <a:pt x="1924" y="838"/>
                    <a:pt x="1926" y="841"/>
                    <a:pt x="1926" y="847"/>
                  </a:cubicBezTo>
                  <a:cubicBezTo>
                    <a:pt x="1926" y="851"/>
                    <a:pt x="1927" y="858"/>
                    <a:pt x="1926" y="863"/>
                  </a:cubicBezTo>
                  <a:cubicBezTo>
                    <a:pt x="1925" y="867"/>
                    <a:pt x="1921" y="874"/>
                    <a:pt x="1923" y="878"/>
                  </a:cubicBezTo>
                  <a:cubicBezTo>
                    <a:pt x="1924" y="885"/>
                    <a:pt x="1925" y="888"/>
                    <a:pt x="1930" y="894"/>
                  </a:cubicBezTo>
                  <a:cubicBezTo>
                    <a:pt x="1933" y="898"/>
                    <a:pt x="1935" y="903"/>
                    <a:pt x="1938" y="909"/>
                  </a:cubicBezTo>
                  <a:cubicBezTo>
                    <a:pt x="1942" y="919"/>
                    <a:pt x="1925" y="927"/>
                    <a:pt x="1924" y="914"/>
                  </a:cubicBezTo>
                  <a:cubicBezTo>
                    <a:pt x="1923" y="908"/>
                    <a:pt x="1923" y="902"/>
                    <a:pt x="1923" y="896"/>
                  </a:cubicBezTo>
                  <a:cubicBezTo>
                    <a:pt x="1923" y="890"/>
                    <a:pt x="1921" y="890"/>
                    <a:pt x="1917" y="885"/>
                  </a:cubicBezTo>
                  <a:cubicBezTo>
                    <a:pt x="1917" y="889"/>
                    <a:pt x="1917" y="894"/>
                    <a:pt x="1914" y="896"/>
                  </a:cubicBezTo>
                  <a:cubicBezTo>
                    <a:pt x="1911" y="898"/>
                    <a:pt x="1907" y="901"/>
                    <a:pt x="1903" y="903"/>
                  </a:cubicBezTo>
                  <a:cubicBezTo>
                    <a:pt x="1893" y="884"/>
                    <a:pt x="1885" y="865"/>
                    <a:pt x="1876" y="845"/>
                  </a:cubicBezTo>
                  <a:cubicBezTo>
                    <a:pt x="1874" y="840"/>
                    <a:pt x="1870" y="834"/>
                    <a:pt x="1869" y="829"/>
                  </a:cubicBezTo>
                  <a:cubicBezTo>
                    <a:pt x="1868" y="825"/>
                    <a:pt x="1869" y="820"/>
                    <a:pt x="1869" y="816"/>
                  </a:cubicBezTo>
                  <a:cubicBezTo>
                    <a:pt x="1868" y="803"/>
                    <a:pt x="1868" y="791"/>
                    <a:pt x="1868" y="778"/>
                  </a:cubicBezTo>
                  <a:cubicBezTo>
                    <a:pt x="1865" y="782"/>
                    <a:pt x="1862" y="785"/>
                    <a:pt x="1860" y="789"/>
                  </a:cubicBezTo>
                  <a:cubicBezTo>
                    <a:pt x="1857" y="793"/>
                    <a:pt x="1857" y="792"/>
                    <a:pt x="1852" y="792"/>
                  </a:cubicBezTo>
                  <a:cubicBezTo>
                    <a:pt x="1847" y="792"/>
                    <a:pt x="1842" y="782"/>
                    <a:pt x="1838" y="779"/>
                  </a:cubicBezTo>
                  <a:cubicBezTo>
                    <a:pt x="1842" y="778"/>
                    <a:pt x="1849" y="778"/>
                    <a:pt x="1850" y="773"/>
                  </a:cubicBezTo>
                  <a:cubicBezTo>
                    <a:pt x="1848" y="774"/>
                    <a:pt x="1845" y="774"/>
                    <a:pt x="1844" y="774"/>
                  </a:cubicBezTo>
                  <a:cubicBezTo>
                    <a:pt x="1838" y="773"/>
                    <a:pt x="1833" y="768"/>
                    <a:pt x="1828" y="765"/>
                  </a:cubicBezTo>
                  <a:cubicBezTo>
                    <a:pt x="1825" y="763"/>
                    <a:pt x="1823" y="755"/>
                    <a:pt x="1821" y="752"/>
                  </a:cubicBezTo>
                  <a:cubicBezTo>
                    <a:pt x="1820" y="748"/>
                    <a:pt x="1793" y="754"/>
                    <a:pt x="1789" y="754"/>
                  </a:cubicBezTo>
                  <a:cubicBezTo>
                    <a:pt x="1779" y="756"/>
                    <a:pt x="1769" y="752"/>
                    <a:pt x="1759" y="749"/>
                  </a:cubicBezTo>
                  <a:cubicBezTo>
                    <a:pt x="1755" y="749"/>
                    <a:pt x="1750" y="749"/>
                    <a:pt x="1748" y="745"/>
                  </a:cubicBezTo>
                  <a:cubicBezTo>
                    <a:pt x="1744" y="737"/>
                    <a:pt x="1745" y="735"/>
                    <a:pt x="1737" y="738"/>
                  </a:cubicBezTo>
                  <a:cubicBezTo>
                    <a:pt x="1731" y="740"/>
                    <a:pt x="1727" y="739"/>
                    <a:pt x="1720" y="738"/>
                  </a:cubicBezTo>
                  <a:cubicBezTo>
                    <a:pt x="1716" y="737"/>
                    <a:pt x="1713" y="732"/>
                    <a:pt x="1710" y="730"/>
                  </a:cubicBezTo>
                  <a:cubicBezTo>
                    <a:pt x="1703" y="727"/>
                    <a:pt x="1702" y="726"/>
                    <a:pt x="1699" y="719"/>
                  </a:cubicBezTo>
                  <a:cubicBezTo>
                    <a:pt x="1696" y="714"/>
                    <a:pt x="1695" y="708"/>
                    <a:pt x="1690" y="707"/>
                  </a:cubicBezTo>
                  <a:cubicBezTo>
                    <a:pt x="1681" y="706"/>
                    <a:pt x="1682" y="706"/>
                    <a:pt x="1675" y="713"/>
                  </a:cubicBezTo>
                  <a:cubicBezTo>
                    <a:pt x="1673" y="716"/>
                    <a:pt x="1681" y="725"/>
                    <a:pt x="1682" y="727"/>
                  </a:cubicBezTo>
                  <a:cubicBezTo>
                    <a:pt x="1688" y="737"/>
                    <a:pt x="1693" y="746"/>
                    <a:pt x="1698" y="756"/>
                  </a:cubicBezTo>
                  <a:cubicBezTo>
                    <a:pt x="1698" y="752"/>
                    <a:pt x="1699" y="747"/>
                    <a:pt x="1700" y="743"/>
                  </a:cubicBezTo>
                  <a:cubicBezTo>
                    <a:pt x="1703" y="749"/>
                    <a:pt x="1702" y="756"/>
                    <a:pt x="1703" y="763"/>
                  </a:cubicBezTo>
                  <a:cubicBezTo>
                    <a:pt x="1709" y="763"/>
                    <a:pt x="1720" y="764"/>
                    <a:pt x="1725" y="760"/>
                  </a:cubicBezTo>
                  <a:cubicBezTo>
                    <a:pt x="1731" y="757"/>
                    <a:pt x="1737" y="748"/>
                    <a:pt x="1741" y="743"/>
                  </a:cubicBezTo>
                  <a:cubicBezTo>
                    <a:pt x="1742" y="748"/>
                    <a:pt x="1740" y="757"/>
                    <a:pt x="1745" y="760"/>
                  </a:cubicBezTo>
                  <a:cubicBezTo>
                    <a:pt x="1747" y="762"/>
                    <a:pt x="1750" y="764"/>
                    <a:pt x="1753" y="766"/>
                  </a:cubicBezTo>
                  <a:cubicBezTo>
                    <a:pt x="1755" y="767"/>
                    <a:pt x="1758" y="766"/>
                    <a:pt x="1760" y="769"/>
                  </a:cubicBezTo>
                  <a:cubicBezTo>
                    <a:pt x="1761" y="771"/>
                    <a:pt x="1763" y="776"/>
                    <a:pt x="1765" y="776"/>
                  </a:cubicBezTo>
                  <a:cubicBezTo>
                    <a:pt x="1769" y="777"/>
                    <a:pt x="1767" y="780"/>
                    <a:pt x="1767" y="784"/>
                  </a:cubicBezTo>
                  <a:cubicBezTo>
                    <a:pt x="1767" y="788"/>
                    <a:pt x="1759" y="795"/>
                    <a:pt x="1756" y="798"/>
                  </a:cubicBezTo>
                  <a:cubicBezTo>
                    <a:pt x="1756" y="796"/>
                    <a:pt x="1755" y="795"/>
                    <a:pt x="1755" y="794"/>
                  </a:cubicBezTo>
                  <a:cubicBezTo>
                    <a:pt x="1753" y="799"/>
                    <a:pt x="1751" y="801"/>
                    <a:pt x="1751" y="807"/>
                  </a:cubicBezTo>
                  <a:cubicBezTo>
                    <a:pt x="1751" y="811"/>
                    <a:pt x="1750" y="811"/>
                    <a:pt x="1746" y="813"/>
                  </a:cubicBezTo>
                  <a:cubicBezTo>
                    <a:pt x="1742" y="815"/>
                    <a:pt x="1738" y="817"/>
                    <a:pt x="1734" y="819"/>
                  </a:cubicBezTo>
                  <a:cubicBezTo>
                    <a:pt x="1731" y="820"/>
                    <a:pt x="1731" y="826"/>
                    <a:pt x="1729" y="828"/>
                  </a:cubicBezTo>
                  <a:cubicBezTo>
                    <a:pt x="1727" y="828"/>
                    <a:pt x="1724" y="826"/>
                    <a:pt x="1722" y="827"/>
                  </a:cubicBezTo>
                  <a:cubicBezTo>
                    <a:pt x="1719" y="828"/>
                    <a:pt x="1716" y="829"/>
                    <a:pt x="1713" y="831"/>
                  </a:cubicBezTo>
                  <a:cubicBezTo>
                    <a:pt x="1709" y="833"/>
                    <a:pt x="1710" y="838"/>
                    <a:pt x="1706" y="839"/>
                  </a:cubicBezTo>
                  <a:cubicBezTo>
                    <a:pt x="1699" y="842"/>
                    <a:pt x="1692" y="844"/>
                    <a:pt x="1686" y="847"/>
                  </a:cubicBezTo>
                  <a:cubicBezTo>
                    <a:pt x="1684" y="847"/>
                    <a:pt x="1683" y="848"/>
                    <a:pt x="1682" y="850"/>
                  </a:cubicBezTo>
                  <a:cubicBezTo>
                    <a:pt x="1681" y="853"/>
                    <a:pt x="1678" y="853"/>
                    <a:pt x="1676" y="853"/>
                  </a:cubicBezTo>
                  <a:cubicBezTo>
                    <a:pt x="1670" y="854"/>
                    <a:pt x="1664" y="856"/>
                    <a:pt x="1658" y="858"/>
                  </a:cubicBezTo>
                  <a:cubicBezTo>
                    <a:pt x="1654" y="859"/>
                    <a:pt x="1653" y="864"/>
                    <a:pt x="1649" y="864"/>
                  </a:cubicBezTo>
                  <a:cubicBezTo>
                    <a:pt x="1641" y="864"/>
                    <a:pt x="1641" y="865"/>
                    <a:pt x="1639" y="858"/>
                  </a:cubicBezTo>
                  <a:cubicBezTo>
                    <a:pt x="1638" y="850"/>
                    <a:pt x="1637" y="843"/>
                    <a:pt x="1635" y="835"/>
                  </a:cubicBezTo>
                  <a:cubicBezTo>
                    <a:pt x="1633" y="823"/>
                    <a:pt x="1627" y="815"/>
                    <a:pt x="1621" y="805"/>
                  </a:cubicBezTo>
                  <a:cubicBezTo>
                    <a:pt x="1618" y="799"/>
                    <a:pt x="1617" y="798"/>
                    <a:pt x="1611" y="796"/>
                  </a:cubicBezTo>
                  <a:cubicBezTo>
                    <a:pt x="1607" y="795"/>
                    <a:pt x="1607" y="784"/>
                    <a:pt x="1607" y="780"/>
                  </a:cubicBezTo>
                  <a:cubicBezTo>
                    <a:pt x="1606" y="774"/>
                    <a:pt x="1602" y="769"/>
                    <a:pt x="1600" y="764"/>
                  </a:cubicBezTo>
                  <a:cubicBezTo>
                    <a:pt x="1598" y="761"/>
                    <a:pt x="1595" y="759"/>
                    <a:pt x="1593" y="756"/>
                  </a:cubicBezTo>
                  <a:cubicBezTo>
                    <a:pt x="1589" y="749"/>
                    <a:pt x="1585" y="742"/>
                    <a:pt x="1581" y="734"/>
                  </a:cubicBezTo>
                  <a:cubicBezTo>
                    <a:pt x="1579" y="731"/>
                    <a:pt x="1577" y="725"/>
                    <a:pt x="1572" y="726"/>
                  </a:cubicBezTo>
                  <a:cubicBezTo>
                    <a:pt x="1573" y="722"/>
                    <a:pt x="1574" y="717"/>
                    <a:pt x="1574" y="713"/>
                  </a:cubicBezTo>
                  <a:cubicBezTo>
                    <a:pt x="1572" y="718"/>
                    <a:pt x="1571" y="723"/>
                    <a:pt x="1569" y="728"/>
                  </a:cubicBezTo>
                  <a:cubicBezTo>
                    <a:pt x="1563" y="722"/>
                    <a:pt x="1560" y="717"/>
                    <a:pt x="1556" y="709"/>
                  </a:cubicBezTo>
                  <a:cubicBezTo>
                    <a:pt x="1552" y="714"/>
                    <a:pt x="1559" y="723"/>
                    <a:pt x="1562" y="728"/>
                  </a:cubicBezTo>
                  <a:cubicBezTo>
                    <a:pt x="1566" y="738"/>
                    <a:pt x="1571" y="748"/>
                    <a:pt x="1576" y="758"/>
                  </a:cubicBezTo>
                  <a:cubicBezTo>
                    <a:pt x="1579" y="764"/>
                    <a:pt x="1578" y="771"/>
                    <a:pt x="1583" y="775"/>
                  </a:cubicBezTo>
                  <a:cubicBezTo>
                    <a:pt x="1584" y="777"/>
                    <a:pt x="1589" y="781"/>
                    <a:pt x="1590" y="784"/>
                  </a:cubicBezTo>
                  <a:cubicBezTo>
                    <a:pt x="1590" y="789"/>
                    <a:pt x="1591" y="794"/>
                    <a:pt x="1592" y="799"/>
                  </a:cubicBezTo>
                  <a:cubicBezTo>
                    <a:pt x="1592" y="802"/>
                    <a:pt x="1592" y="807"/>
                    <a:pt x="1594" y="809"/>
                  </a:cubicBezTo>
                  <a:cubicBezTo>
                    <a:pt x="1597" y="812"/>
                    <a:pt x="1601" y="815"/>
                    <a:pt x="1603" y="818"/>
                  </a:cubicBezTo>
                  <a:cubicBezTo>
                    <a:pt x="1607" y="825"/>
                    <a:pt x="1609" y="835"/>
                    <a:pt x="1612" y="842"/>
                  </a:cubicBezTo>
                  <a:cubicBezTo>
                    <a:pt x="1613" y="844"/>
                    <a:pt x="1620" y="844"/>
                    <a:pt x="1622" y="846"/>
                  </a:cubicBezTo>
                  <a:cubicBezTo>
                    <a:pt x="1624" y="849"/>
                    <a:pt x="1627" y="852"/>
                    <a:pt x="1630" y="856"/>
                  </a:cubicBezTo>
                  <a:cubicBezTo>
                    <a:pt x="1634" y="861"/>
                    <a:pt x="1644" y="867"/>
                    <a:pt x="1637" y="874"/>
                  </a:cubicBezTo>
                  <a:cubicBezTo>
                    <a:pt x="1641" y="875"/>
                    <a:pt x="1647" y="885"/>
                    <a:pt x="1650" y="884"/>
                  </a:cubicBezTo>
                  <a:cubicBezTo>
                    <a:pt x="1664" y="880"/>
                    <a:pt x="1677" y="877"/>
                    <a:pt x="1690" y="873"/>
                  </a:cubicBezTo>
                  <a:cubicBezTo>
                    <a:pt x="1692" y="873"/>
                    <a:pt x="1699" y="870"/>
                    <a:pt x="1701" y="873"/>
                  </a:cubicBezTo>
                  <a:cubicBezTo>
                    <a:pt x="1702" y="875"/>
                    <a:pt x="1698" y="888"/>
                    <a:pt x="1697" y="891"/>
                  </a:cubicBezTo>
                  <a:cubicBezTo>
                    <a:pt x="1695" y="901"/>
                    <a:pt x="1687" y="911"/>
                    <a:pt x="1682" y="920"/>
                  </a:cubicBezTo>
                  <a:cubicBezTo>
                    <a:pt x="1678" y="928"/>
                    <a:pt x="1675" y="937"/>
                    <a:pt x="1669" y="943"/>
                  </a:cubicBezTo>
                  <a:cubicBezTo>
                    <a:pt x="1653" y="960"/>
                    <a:pt x="1634" y="975"/>
                    <a:pt x="1622" y="995"/>
                  </a:cubicBezTo>
                  <a:cubicBezTo>
                    <a:pt x="1620" y="1000"/>
                    <a:pt x="1603" y="1023"/>
                    <a:pt x="1605" y="1027"/>
                  </a:cubicBezTo>
                  <a:cubicBezTo>
                    <a:pt x="1610" y="1034"/>
                    <a:pt x="1610" y="1036"/>
                    <a:pt x="1610" y="1044"/>
                  </a:cubicBezTo>
                  <a:cubicBezTo>
                    <a:pt x="1609" y="1052"/>
                    <a:pt x="1610" y="1053"/>
                    <a:pt x="1614" y="1059"/>
                  </a:cubicBezTo>
                  <a:cubicBezTo>
                    <a:pt x="1621" y="1069"/>
                    <a:pt x="1619" y="1084"/>
                    <a:pt x="1620" y="1096"/>
                  </a:cubicBezTo>
                  <a:cubicBezTo>
                    <a:pt x="1620" y="1105"/>
                    <a:pt x="1613" y="1115"/>
                    <a:pt x="1605" y="1119"/>
                  </a:cubicBezTo>
                  <a:cubicBezTo>
                    <a:pt x="1601" y="1121"/>
                    <a:pt x="1593" y="1123"/>
                    <a:pt x="1590" y="1126"/>
                  </a:cubicBezTo>
                  <a:cubicBezTo>
                    <a:pt x="1586" y="1131"/>
                    <a:pt x="1582" y="1135"/>
                    <a:pt x="1578" y="1140"/>
                  </a:cubicBezTo>
                  <a:cubicBezTo>
                    <a:pt x="1575" y="1144"/>
                    <a:pt x="1571" y="1146"/>
                    <a:pt x="1573" y="1151"/>
                  </a:cubicBezTo>
                  <a:cubicBezTo>
                    <a:pt x="1574" y="1155"/>
                    <a:pt x="1580" y="1163"/>
                    <a:pt x="1579" y="1167"/>
                  </a:cubicBezTo>
                  <a:cubicBezTo>
                    <a:pt x="1579" y="1171"/>
                    <a:pt x="1580" y="1182"/>
                    <a:pt x="1577" y="1185"/>
                  </a:cubicBezTo>
                  <a:cubicBezTo>
                    <a:pt x="1575" y="1189"/>
                    <a:pt x="1565" y="1191"/>
                    <a:pt x="1562" y="1193"/>
                  </a:cubicBezTo>
                  <a:cubicBezTo>
                    <a:pt x="1556" y="1195"/>
                    <a:pt x="1558" y="1198"/>
                    <a:pt x="1557" y="1205"/>
                  </a:cubicBezTo>
                  <a:cubicBezTo>
                    <a:pt x="1557" y="1208"/>
                    <a:pt x="1557" y="1218"/>
                    <a:pt x="1555" y="1221"/>
                  </a:cubicBezTo>
                  <a:cubicBezTo>
                    <a:pt x="1549" y="1231"/>
                    <a:pt x="1543" y="1242"/>
                    <a:pt x="1535" y="1250"/>
                  </a:cubicBezTo>
                  <a:cubicBezTo>
                    <a:pt x="1531" y="1254"/>
                    <a:pt x="1526" y="1258"/>
                    <a:pt x="1522" y="1262"/>
                  </a:cubicBezTo>
                  <a:cubicBezTo>
                    <a:pt x="1519" y="1264"/>
                    <a:pt x="1514" y="1270"/>
                    <a:pt x="1511" y="1271"/>
                  </a:cubicBezTo>
                  <a:cubicBezTo>
                    <a:pt x="1499" y="1273"/>
                    <a:pt x="1487" y="1276"/>
                    <a:pt x="1476" y="1278"/>
                  </a:cubicBezTo>
                  <a:cubicBezTo>
                    <a:pt x="1470" y="1279"/>
                    <a:pt x="1465" y="1280"/>
                    <a:pt x="1460" y="1281"/>
                  </a:cubicBezTo>
                  <a:cubicBezTo>
                    <a:pt x="1457" y="1282"/>
                    <a:pt x="1452" y="1275"/>
                    <a:pt x="1450" y="1273"/>
                  </a:cubicBezTo>
                  <a:cubicBezTo>
                    <a:pt x="1443" y="1268"/>
                    <a:pt x="1444" y="1268"/>
                    <a:pt x="1445" y="1258"/>
                  </a:cubicBezTo>
                  <a:cubicBezTo>
                    <a:pt x="1445" y="1255"/>
                    <a:pt x="1441" y="1249"/>
                    <a:pt x="1440" y="1246"/>
                  </a:cubicBezTo>
                  <a:cubicBezTo>
                    <a:pt x="1437" y="1239"/>
                    <a:pt x="1434" y="1232"/>
                    <a:pt x="1432" y="1225"/>
                  </a:cubicBezTo>
                  <a:cubicBezTo>
                    <a:pt x="1430" y="1221"/>
                    <a:pt x="1425" y="1218"/>
                    <a:pt x="1422" y="1215"/>
                  </a:cubicBezTo>
                  <a:cubicBezTo>
                    <a:pt x="1420" y="1213"/>
                    <a:pt x="1420" y="1204"/>
                    <a:pt x="1420" y="1201"/>
                  </a:cubicBezTo>
                  <a:cubicBezTo>
                    <a:pt x="1418" y="1193"/>
                    <a:pt x="1417" y="1185"/>
                    <a:pt x="1416" y="1177"/>
                  </a:cubicBezTo>
                  <a:cubicBezTo>
                    <a:pt x="1414" y="1167"/>
                    <a:pt x="1409" y="1159"/>
                    <a:pt x="1405" y="1149"/>
                  </a:cubicBezTo>
                  <a:cubicBezTo>
                    <a:pt x="1401" y="1143"/>
                    <a:pt x="1398" y="1137"/>
                    <a:pt x="1396" y="1131"/>
                  </a:cubicBezTo>
                  <a:cubicBezTo>
                    <a:pt x="1394" y="1128"/>
                    <a:pt x="1396" y="1123"/>
                    <a:pt x="1396" y="1121"/>
                  </a:cubicBezTo>
                  <a:cubicBezTo>
                    <a:pt x="1398" y="1107"/>
                    <a:pt x="1399" y="1095"/>
                    <a:pt x="1405" y="1083"/>
                  </a:cubicBezTo>
                  <a:cubicBezTo>
                    <a:pt x="1411" y="1072"/>
                    <a:pt x="1408" y="1063"/>
                    <a:pt x="1405" y="1052"/>
                  </a:cubicBezTo>
                  <a:cubicBezTo>
                    <a:pt x="1402" y="1039"/>
                    <a:pt x="1399" y="1027"/>
                    <a:pt x="1396" y="1014"/>
                  </a:cubicBezTo>
                  <a:cubicBezTo>
                    <a:pt x="1395" y="1011"/>
                    <a:pt x="1390" y="1006"/>
                    <a:pt x="1388" y="1003"/>
                  </a:cubicBezTo>
                  <a:cubicBezTo>
                    <a:pt x="1384" y="997"/>
                    <a:pt x="1380" y="992"/>
                    <a:pt x="1375" y="986"/>
                  </a:cubicBezTo>
                  <a:cubicBezTo>
                    <a:pt x="1373" y="983"/>
                    <a:pt x="1375" y="979"/>
                    <a:pt x="1375" y="975"/>
                  </a:cubicBezTo>
                  <a:cubicBezTo>
                    <a:pt x="1376" y="968"/>
                    <a:pt x="1377" y="960"/>
                    <a:pt x="1378" y="952"/>
                  </a:cubicBezTo>
                  <a:cubicBezTo>
                    <a:pt x="1379" y="945"/>
                    <a:pt x="1379" y="945"/>
                    <a:pt x="1375" y="940"/>
                  </a:cubicBezTo>
                  <a:cubicBezTo>
                    <a:pt x="1371" y="934"/>
                    <a:pt x="1371" y="933"/>
                    <a:pt x="1364" y="934"/>
                  </a:cubicBezTo>
                  <a:cubicBezTo>
                    <a:pt x="1360" y="934"/>
                    <a:pt x="1352" y="936"/>
                    <a:pt x="1349" y="933"/>
                  </a:cubicBezTo>
                  <a:cubicBezTo>
                    <a:pt x="1345" y="928"/>
                    <a:pt x="1341" y="923"/>
                    <a:pt x="1337" y="918"/>
                  </a:cubicBezTo>
                  <a:cubicBezTo>
                    <a:pt x="1335" y="916"/>
                    <a:pt x="1311" y="920"/>
                    <a:pt x="1308" y="921"/>
                  </a:cubicBezTo>
                  <a:cubicBezTo>
                    <a:pt x="1302" y="924"/>
                    <a:pt x="1296" y="927"/>
                    <a:pt x="1290" y="930"/>
                  </a:cubicBezTo>
                  <a:cubicBezTo>
                    <a:pt x="1285" y="933"/>
                    <a:pt x="1283" y="931"/>
                    <a:pt x="1278" y="930"/>
                  </a:cubicBezTo>
                  <a:cubicBezTo>
                    <a:pt x="1273" y="929"/>
                    <a:pt x="1270" y="927"/>
                    <a:pt x="1265" y="929"/>
                  </a:cubicBezTo>
                  <a:cubicBezTo>
                    <a:pt x="1258" y="931"/>
                    <a:pt x="1252" y="933"/>
                    <a:pt x="1246" y="936"/>
                  </a:cubicBezTo>
                  <a:cubicBezTo>
                    <a:pt x="1243" y="937"/>
                    <a:pt x="1239" y="933"/>
                    <a:pt x="1237" y="931"/>
                  </a:cubicBezTo>
                  <a:cubicBezTo>
                    <a:pt x="1230" y="926"/>
                    <a:pt x="1224" y="922"/>
                    <a:pt x="1218" y="917"/>
                  </a:cubicBezTo>
                  <a:cubicBezTo>
                    <a:pt x="1210" y="912"/>
                    <a:pt x="1207" y="909"/>
                    <a:pt x="1202" y="901"/>
                  </a:cubicBezTo>
                  <a:cubicBezTo>
                    <a:pt x="1194" y="887"/>
                    <a:pt x="1186" y="874"/>
                    <a:pt x="1178" y="860"/>
                  </a:cubicBezTo>
                  <a:cubicBezTo>
                    <a:pt x="1176" y="856"/>
                    <a:pt x="1173" y="851"/>
                    <a:pt x="1171" y="847"/>
                  </a:cubicBezTo>
                  <a:cubicBezTo>
                    <a:pt x="1170" y="845"/>
                    <a:pt x="1174" y="837"/>
                    <a:pt x="1174" y="835"/>
                  </a:cubicBezTo>
                  <a:cubicBezTo>
                    <a:pt x="1176" y="831"/>
                    <a:pt x="1180" y="825"/>
                    <a:pt x="1179" y="821"/>
                  </a:cubicBezTo>
                  <a:cubicBezTo>
                    <a:pt x="1178" y="814"/>
                    <a:pt x="1176" y="808"/>
                    <a:pt x="1175" y="801"/>
                  </a:cubicBezTo>
                  <a:cubicBezTo>
                    <a:pt x="1174" y="797"/>
                    <a:pt x="1170" y="789"/>
                    <a:pt x="1171" y="785"/>
                  </a:cubicBezTo>
                  <a:cubicBezTo>
                    <a:pt x="1171" y="782"/>
                    <a:pt x="1175" y="778"/>
                    <a:pt x="1176" y="776"/>
                  </a:cubicBezTo>
                  <a:cubicBezTo>
                    <a:pt x="1183" y="762"/>
                    <a:pt x="1191" y="748"/>
                    <a:pt x="1199" y="735"/>
                  </a:cubicBezTo>
                  <a:cubicBezTo>
                    <a:pt x="1204" y="725"/>
                    <a:pt x="1210" y="722"/>
                    <a:pt x="1219" y="717"/>
                  </a:cubicBezTo>
                  <a:cubicBezTo>
                    <a:pt x="1224" y="714"/>
                    <a:pt x="1226" y="714"/>
                    <a:pt x="1227" y="708"/>
                  </a:cubicBezTo>
                  <a:cubicBezTo>
                    <a:pt x="1228" y="701"/>
                    <a:pt x="1229" y="693"/>
                    <a:pt x="1230" y="686"/>
                  </a:cubicBezTo>
                  <a:cubicBezTo>
                    <a:pt x="1232" y="678"/>
                    <a:pt x="1248" y="676"/>
                    <a:pt x="1252" y="668"/>
                  </a:cubicBezTo>
                  <a:cubicBezTo>
                    <a:pt x="1254" y="662"/>
                    <a:pt x="1255" y="654"/>
                    <a:pt x="1261" y="652"/>
                  </a:cubicBezTo>
                  <a:cubicBezTo>
                    <a:pt x="1262" y="652"/>
                    <a:pt x="1267" y="660"/>
                    <a:pt x="1271" y="659"/>
                  </a:cubicBezTo>
                  <a:cubicBezTo>
                    <a:pt x="1273" y="658"/>
                    <a:pt x="1278" y="656"/>
                    <a:pt x="1280" y="657"/>
                  </a:cubicBezTo>
                  <a:cubicBezTo>
                    <a:pt x="1281" y="658"/>
                    <a:pt x="1286" y="661"/>
                    <a:pt x="1287" y="660"/>
                  </a:cubicBezTo>
                  <a:cubicBezTo>
                    <a:pt x="1291" y="658"/>
                    <a:pt x="1296" y="654"/>
                    <a:pt x="1301" y="652"/>
                  </a:cubicBezTo>
                  <a:cubicBezTo>
                    <a:pt x="1309" y="648"/>
                    <a:pt x="1320" y="644"/>
                    <a:pt x="1330" y="643"/>
                  </a:cubicBezTo>
                  <a:cubicBezTo>
                    <a:pt x="1332" y="643"/>
                    <a:pt x="1336" y="642"/>
                    <a:pt x="1339" y="642"/>
                  </a:cubicBezTo>
                  <a:cubicBezTo>
                    <a:pt x="1341" y="643"/>
                    <a:pt x="1344" y="645"/>
                    <a:pt x="1346" y="645"/>
                  </a:cubicBezTo>
                  <a:cubicBezTo>
                    <a:pt x="1348" y="644"/>
                    <a:pt x="1350" y="642"/>
                    <a:pt x="1353" y="641"/>
                  </a:cubicBezTo>
                  <a:cubicBezTo>
                    <a:pt x="1355" y="641"/>
                    <a:pt x="1357" y="642"/>
                    <a:pt x="1359" y="642"/>
                  </a:cubicBezTo>
                  <a:cubicBezTo>
                    <a:pt x="1366" y="642"/>
                    <a:pt x="1370" y="643"/>
                    <a:pt x="1376" y="640"/>
                  </a:cubicBezTo>
                  <a:cubicBezTo>
                    <a:pt x="1380" y="637"/>
                    <a:pt x="1384" y="641"/>
                    <a:pt x="1389" y="643"/>
                  </a:cubicBezTo>
                  <a:cubicBezTo>
                    <a:pt x="1385" y="650"/>
                    <a:pt x="1385" y="650"/>
                    <a:pt x="1389" y="658"/>
                  </a:cubicBezTo>
                  <a:cubicBezTo>
                    <a:pt x="1390" y="661"/>
                    <a:pt x="1383" y="666"/>
                    <a:pt x="1381" y="668"/>
                  </a:cubicBezTo>
                  <a:cubicBezTo>
                    <a:pt x="1385" y="672"/>
                    <a:pt x="1389" y="678"/>
                    <a:pt x="1394" y="679"/>
                  </a:cubicBezTo>
                  <a:cubicBezTo>
                    <a:pt x="1402" y="681"/>
                    <a:pt x="1410" y="683"/>
                    <a:pt x="1418" y="686"/>
                  </a:cubicBezTo>
                  <a:cubicBezTo>
                    <a:pt x="1424" y="687"/>
                    <a:pt x="1423" y="694"/>
                    <a:pt x="1429" y="697"/>
                  </a:cubicBezTo>
                  <a:cubicBezTo>
                    <a:pt x="1434" y="699"/>
                    <a:pt x="1439" y="698"/>
                    <a:pt x="1444" y="702"/>
                  </a:cubicBezTo>
                  <a:cubicBezTo>
                    <a:pt x="1451" y="707"/>
                    <a:pt x="1455" y="708"/>
                    <a:pt x="1459" y="699"/>
                  </a:cubicBezTo>
                  <a:cubicBezTo>
                    <a:pt x="1460" y="697"/>
                    <a:pt x="1457" y="694"/>
                    <a:pt x="1458" y="692"/>
                  </a:cubicBezTo>
                  <a:cubicBezTo>
                    <a:pt x="1459" y="690"/>
                    <a:pt x="1461" y="685"/>
                    <a:pt x="1462" y="685"/>
                  </a:cubicBezTo>
                  <a:cubicBezTo>
                    <a:pt x="1470" y="682"/>
                    <a:pt x="1474" y="681"/>
                    <a:pt x="1482" y="683"/>
                  </a:cubicBezTo>
                  <a:cubicBezTo>
                    <a:pt x="1484" y="684"/>
                    <a:pt x="1482" y="687"/>
                    <a:pt x="1484" y="688"/>
                  </a:cubicBezTo>
                  <a:cubicBezTo>
                    <a:pt x="1488" y="689"/>
                    <a:pt x="1491" y="689"/>
                    <a:pt x="1495" y="690"/>
                  </a:cubicBezTo>
                  <a:cubicBezTo>
                    <a:pt x="1498" y="691"/>
                    <a:pt x="1498" y="692"/>
                    <a:pt x="1500" y="695"/>
                  </a:cubicBezTo>
                  <a:cubicBezTo>
                    <a:pt x="1500" y="697"/>
                    <a:pt x="1503" y="693"/>
                    <a:pt x="1505" y="694"/>
                  </a:cubicBezTo>
                  <a:cubicBezTo>
                    <a:pt x="1510" y="695"/>
                    <a:pt x="1516" y="697"/>
                    <a:pt x="1522" y="699"/>
                  </a:cubicBezTo>
                  <a:cubicBezTo>
                    <a:pt x="1528" y="701"/>
                    <a:pt x="1529" y="701"/>
                    <a:pt x="1535" y="698"/>
                  </a:cubicBezTo>
                  <a:cubicBezTo>
                    <a:pt x="1542" y="694"/>
                    <a:pt x="1543" y="693"/>
                    <a:pt x="1549" y="697"/>
                  </a:cubicBezTo>
                  <a:cubicBezTo>
                    <a:pt x="1557" y="700"/>
                    <a:pt x="1569" y="699"/>
                    <a:pt x="1573" y="689"/>
                  </a:cubicBezTo>
                  <a:cubicBezTo>
                    <a:pt x="1575" y="683"/>
                    <a:pt x="1586" y="664"/>
                    <a:pt x="1582" y="657"/>
                  </a:cubicBezTo>
                  <a:cubicBezTo>
                    <a:pt x="1579" y="653"/>
                    <a:pt x="1585" y="645"/>
                    <a:pt x="1584" y="643"/>
                  </a:cubicBezTo>
                  <a:cubicBezTo>
                    <a:pt x="1582" y="641"/>
                    <a:pt x="1580" y="644"/>
                    <a:pt x="1578" y="645"/>
                  </a:cubicBezTo>
                  <a:cubicBezTo>
                    <a:pt x="1577" y="647"/>
                    <a:pt x="1575" y="643"/>
                    <a:pt x="1573" y="644"/>
                  </a:cubicBezTo>
                  <a:cubicBezTo>
                    <a:pt x="1571" y="644"/>
                    <a:pt x="1569" y="649"/>
                    <a:pt x="1567" y="650"/>
                  </a:cubicBezTo>
                  <a:cubicBezTo>
                    <a:pt x="1565" y="651"/>
                    <a:pt x="1561" y="650"/>
                    <a:pt x="1559" y="650"/>
                  </a:cubicBezTo>
                  <a:cubicBezTo>
                    <a:pt x="1554" y="650"/>
                    <a:pt x="1552" y="645"/>
                    <a:pt x="1547" y="644"/>
                  </a:cubicBezTo>
                  <a:cubicBezTo>
                    <a:pt x="1544" y="643"/>
                    <a:pt x="1541" y="642"/>
                    <a:pt x="1540" y="645"/>
                  </a:cubicBezTo>
                  <a:cubicBezTo>
                    <a:pt x="1539" y="649"/>
                    <a:pt x="1539" y="649"/>
                    <a:pt x="1535" y="650"/>
                  </a:cubicBezTo>
                  <a:cubicBezTo>
                    <a:pt x="1531" y="650"/>
                    <a:pt x="1525" y="645"/>
                    <a:pt x="1522" y="643"/>
                  </a:cubicBezTo>
                  <a:cubicBezTo>
                    <a:pt x="1516" y="640"/>
                    <a:pt x="1506" y="623"/>
                    <a:pt x="1512" y="616"/>
                  </a:cubicBezTo>
                  <a:cubicBezTo>
                    <a:pt x="1510" y="617"/>
                    <a:pt x="1508" y="617"/>
                    <a:pt x="1506" y="617"/>
                  </a:cubicBezTo>
                  <a:cubicBezTo>
                    <a:pt x="1505" y="610"/>
                    <a:pt x="1514" y="608"/>
                    <a:pt x="1518" y="608"/>
                  </a:cubicBezTo>
                  <a:cubicBezTo>
                    <a:pt x="1525" y="608"/>
                    <a:pt x="1528" y="608"/>
                    <a:pt x="1535" y="604"/>
                  </a:cubicBezTo>
                  <a:cubicBezTo>
                    <a:pt x="1533" y="603"/>
                    <a:pt x="1531" y="602"/>
                    <a:pt x="1529" y="601"/>
                  </a:cubicBezTo>
                  <a:cubicBezTo>
                    <a:pt x="1530" y="598"/>
                    <a:pt x="1537" y="600"/>
                    <a:pt x="1541" y="600"/>
                  </a:cubicBezTo>
                  <a:cubicBezTo>
                    <a:pt x="1546" y="601"/>
                    <a:pt x="1547" y="599"/>
                    <a:pt x="1552" y="596"/>
                  </a:cubicBezTo>
                  <a:cubicBezTo>
                    <a:pt x="1555" y="594"/>
                    <a:pt x="1559" y="591"/>
                    <a:pt x="1563" y="591"/>
                  </a:cubicBezTo>
                  <a:cubicBezTo>
                    <a:pt x="1567" y="592"/>
                    <a:pt x="1572" y="592"/>
                    <a:pt x="1577" y="591"/>
                  </a:cubicBezTo>
                  <a:cubicBezTo>
                    <a:pt x="1575" y="593"/>
                    <a:pt x="1577" y="594"/>
                    <a:pt x="1579" y="595"/>
                  </a:cubicBezTo>
                  <a:cubicBezTo>
                    <a:pt x="1583" y="597"/>
                    <a:pt x="1582" y="593"/>
                    <a:pt x="1585" y="597"/>
                  </a:cubicBezTo>
                  <a:cubicBezTo>
                    <a:pt x="1586" y="599"/>
                    <a:pt x="1595" y="600"/>
                    <a:pt x="1598" y="602"/>
                  </a:cubicBezTo>
                  <a:cubicBezTo>
                    <a:pt x="1603" y="604"/>
                    <a:pt x="1606" y="601"/>
                    <a:pt x="1611" y="601"/>
                  </a:cubicBezTo>
                  <a:cubicBezTo>
                    <a:pt x="1617" y="602"/>
                    <a:pt x="1620" y="600"/>
                    <a:pt x="1625" y="597"/>
                  </a:cubicBezTo>
                  <a:cubicBezTo>
                    <a:pt x="1629" y="594"/>
                    <a:pt x="1627" y="587"/>
                    <a:pt x="1625" y="585"/>
                  </a:cubicBezTo>
                  <a:cubicBezTo>
                    <a:pt x="1621" y="581"/>
                    <a:pt x="1617" y="580"/>
                    <a:pt x="1613" y="576"/>
                  </a:cubicBezTo>
                  <a:cubicBezTo>
                    <a:pt x="1609" y="572"/>
                    <a:pt x="1605" y="567"/>
                    <a:pt x="1600" y="567"/>
                  </a:cubicBezTo>
                  <a:cubicBezTo>
                    <a:pt x="1599" y="567"/>
                    <a:pt x="1595" y="564"/>
                    <a:pt x="1595" y="563"/>
                  </a:cubicBezTo>
                  <a:cubicBezTo>
                    <a:pt x="1592" y="562"/>
                    <a:pt x="1590" y="560"/>
                    <a:pt x="1588" y="559"/>
                  </a:cubicBezTo>
                  <a:cubicBezTo>
                    <a:pt x="1588" y="558"/>
                    <a:pt x="1590" y="556"/>
                    <a:pt x="1590" y="556"/>
                  </a:cubicBezTo>
                  <a:cubicBezTo>
                    <a:pt x="1592" y="557"/>
                    <a:pt x="1594" y="557"/>
                    <a:pt x="1596" y="557"/>
                  </a:cubicBezTo>
                  <a:cubicBezTo>
                    <a:pt x="1594" y="551"/>
                    <a:pt x="1598" y="549"/>
                    <a:pt x="1603" y="549"/>
                  </a:cubicBezTo>
                  <a:cubicBezTo>
                    <a:pt x="1601" y="547"/>
                    <a:pt x="1598" y="545"/>
                    <a:pt x="1597" y="543"/>
                  </a:cubicBezTo>
                  <a:cubicBezTo>
                    <a:pt x="1599" y="543"/>
                    <a:pt x="1601" y="543"/>
                    <a:pt x="1603" y="543"/>
                  </a:cubicBezTo>
                  <a:cubicBezTo>
                    <a:pt x="1601" y="538"/>
                    <a:pt x="1607" y="541"/>
                    <a:pt x="1608" y="538"/>
                  </a:cubicBezTo>
                  <a:cubicBezTo>
                    <a:pt x="1609" y="535"/>
                    <a:pt x="1604" y="537"/>
                    <a:pt x="1603" y="537"/>
                  </a:cubicBezTo>
                  <a:cubicBezTo>
                    <a:pt x="1598" y="538"/>
                    <a:pt x="1592" y="538"/>
                    <a:pt x="1589" y="542"/>
                  </a:cubicBezTo>
                  <a:cubicBezTo>
                    <a:pt x="1589" y="542"/>
                    <a:pt x="1589" y="541"/>
                    <a:pt x="1589" y="541"/>
                  </a:cubicBezTo>
                  <a:cubicBezTo>
                    <a:pt x="1583" y="542"/>
                    <a:pt x="1581" y="543"/>
                    <a:pt x="1577" y="547"/>
                  </a:cubicBezTo>
                  <a:cubicBezTo>
                    <a:pt x="1577" y="546"/>
                    <a:pt x="1577" y="546"/>
                    <a:pt x="1578" y="545"/>
                  </a:cubicBezTo>
                  <a:cubicBezTo>
                    <a:pt x="1572" y="544"/>
                    <a:pt x="1574" y="552"/>
                    <a:pt x="1577" y="554"/>
                  </a:cubicBezTo>
                  <a:cubicBezTo>
                    <a:pt x="1580" y="558"/>
                    <a:pt x="1584" y="556"/>
                    <a:pt x="1589" y="556"/>
                  </a:cubicBezTo>
                  <a:cubicBezTo>
                    <a:pt x="1586" y="562"/>
                    <a:pt x="1582" y="558"/>
                    <a:pt x="1578" y="560"/>
                  </a:cubicBezTo>
                  <a:cubicBezTo>
                    <a:pt x="1574" y="562"/>
                    <a:pt x="1567" y="568"/>
                    <a:pt x="1563" y="565"/>
                  </a:cubicBezTo>
                  <a:cubicBezTo>
                    <a:pt x="1565" y="558"/>
                    <a:pt x="1562" y="559"/>
                    <a:pt x="1556" y="556"/>
                  </a:cubicBezTo>
                  <a:cubicBezTo>
                    <a:pt x="1559" y="554"/>
                    <a:pt x="1570" y="550"/>
                    <a:pt x="1562" y="548"/>
                  </a:cubicBezTo>
                  <a:cubicBezTo>
                    <a:pt x="1560" y="547"/>
                    <a:pt x="1557" y="548"/>
                    <a:pt x="1555" y="548"/>
                  </a:cubicBezTo>
                  <a:cubicBezTo>
                    <a:pt x="1553" y="548"/>
                    <a:pt x="1551" y="545"/>
                    <a:pt x="1549" y="544"/>
                  </a:cubicBezTo>
                  <a:cubicBezTo>
                    <a:pt x="1552" y="544"/>
                    <a:pt x="1556" y="546"/>
                    <a:pt x="1558" y="542"/>
                  </a:cubicBezTo>
                  <a:cubicBezTo>
                    <a:pt x="1554" y="544"/>
                    <a:pt x="1546" y="540"/>
                    <a:pt x="1544" y="542"/>
                  </a:cubicBezTo>
                  <a:cubicBezTo>
                    <a:pt x="1542" y="545"/>
                    <a:pt x="1535" y="550"/>
                    <a:pt x="1535" y="553"/>
                  </a:cubicBezTo>
                  <a:cubicBezTo>
                    <a:pt x="1534" y="555"/>
                    <a:pt x="1534" y="560"/>
                    <a:pt x="1533" y="562"/>
                  </a:cubicBezTo>
                  <a:cubicBezTo>
                    <a:pt x="1532" y="563"/>
                    <a:pt x="1528" y="563"/>
                    <a:pt x="1527" y="565"/>
                  </a:cubicBezTo>
                  <a:cubicBezTo>
                    <a:pt x="1526" y="571"/>
                    <a:pt x="1526" y="576"/>
                    <a:pt x="1521" y="579"/>
                  </a:cubicBezTo>
                  <a:cubicBezTo>
                    <a:pt x="1517" y="582"/>
                    <a:pt x="1518" y="588"/>
                    <a:pt x="1520" y="592"/>
                  </a:cubicBezTo>
                  <a:cubicBezTo>
                    <a:pt x="1522" y="595"/>
                    <a:pt x="1529" y="599"/>
                    <a:pt x="1529" y="600"/>
                  </a:cubicBezTo>
                  <a:cubicBezTo>
                    <a:pt x="1528" y="604"/>
                    <a:pt x="1520" y="599"/>
                    <a:pt x="1518" y="602"/>
                  </a:cubicBezTo>
                  <a:cubicBezTo>
                    <a:pt x="1514" y="605"/>
                    <a:pt x="1510" y="609"/>
                    <a:pt x="1506" y="612"/>
                  </a:cubicBezTo>
                  <a:cubicBezTo>
                    <a:pt x="1506" y="608"/>
                    <a:pt x="1508" y="607"/>
                    <a:pt x="1511" y="606"/>
                  </a:cubicBezTo>
                  <a:cubicBezTo>
                    <a:pt x="1509" y="605"/>
                    <a:pt x="1506" y="605"/>
                    <a:pt x="1504" y="604"/>
                  </a:cubicBezTo>
                  <a:cubicBezTo>
                    <a:pt x="1500" y="602"/>
                    <a:pt x="1497" y="603"/>
                    <a:pt x="1494" y="602"/>
                  </a:cubicBezTo>
                  <a:cubicBezTo>
                    <a:pt x="1492" y="602"/>
                    <a:pt x="1490" y="603"/>
                    <a:pt x="1488" y="604"/>
                  </a:cubicBezTo>
                  <a:cubicBezTo>
                    <a:pt x="1487" y="604"/>
                    <a:pt x="1489" y="607"/>
                    <a:pt x="1488" y="608"/>
                  </a:cubicBezTo>
                  <a:cubicBezTo>
                    <a:pt x="1485" y="611"/>
                    <a:pt x="1483" y="608"/>
                    <a:pt x="1480" y="606"/>
                  </a:cubicBezTo>
                  <a:cubicBezTo>
                    <a:pt x="1477" y="610"/>
                    <a:pt x="1480" y="613"/>
                    <a:pt x="1482" y="616"/>
                  </a:cubicBezTo>
                  <a:cubicBezTo>
                    <a:pt x="1484" y="620"/>
                    <a:pt x="1485" y="620"/>
                    <a:pt x="1481" y="624"/>
                  </a:cubicBezTo>
                  <a:cubicBezTo>
                    <a:pt x="1486" y="627"/>
                    <a:pt x="1491" y="628"/>
                    <a:pt x="1490" y="635"/>
                  </a:cubicBezTo>
                  <a:cubicBezTo>
                    <a:pt x="1487" y="633"/>
                    <a:pt x="1485" y="630"/>
                    <a:pt x="1482" y="634"/>
                  </a:cubicBezTo>
                  <a:cubicBezTo>
                    <a:pt x="1486" y="635"/>
                    <a:pt x="1486" y="637"/>
                    <a:pt x="1483" y="639"/>
                  </a:cubicBezTo>
                  <a:cubicBezTo>
                    <a:pt x="1481" y="642"/>
                    <a:pt x="1482" y="643"/>
                    <a:pt x="1483" y="646"/>
                  </a:cubicBezTo>
                  <a:cubicBezTo>
                    <a:pt x="1480" y="646"/>
                    <a:pt x="1477" y="646"/>
                    <a:pt x="1476" y="643"/>
                  </a:cubicBezTo>
                  <a:cubicBezTo>
                    <a:pt x="1475" y="640"/>
                    <a:pt x="1473" y="641"/>
                    <a:pt x="1471" y="643"/>
                  </a:cubicBezTo>
                  <a:cubicBezTo>
                    <a:pt x="1468" y="635"/>
                    <a:pt x="1467" y="634"/>
                    <a:pt x="1473" y="628"/>
                  </a:cubicBezTo>
                  <a:cubicBezTo>
                    <a:pt x="1467" y="628"/>
                    <a:pt x="1467" y="628"/>
                    <a:pt x="1463" y="622"/>
                  </a:cubicBezTo>
                  <a:cubicBezTo>
                    <a:pt x="1461" y="619"/>
                    <a:pt x="1460" y="614"/>
                    <a:pt x="1457" y="611"/>
                  </a:cubicBezTo>
                  <a:cubicBezTo>
                    <a:pt x="1452" y="607"/>
                    <a:pt x="1454" y="604"/>
                    <a:pt x="1455" y="598"/>
                  </a:cubicBezTo>
                  <a:cubicBezTo>
                    <a:pt x="1455" y="592"/>
                    <a:pt x="1453" y="592"/>
                    <a:pt x="1449" y="588"/>
                  </a:cubicBezTo>
                  <a:cubicBezTo>
                    <a:pt x="1443" y="583"/>
                    <a:pt x="1436" y="577"/>
                    <a:pt x="1428" y="576"/>
                  </a:cubicBezTo>
                  <a:cubicBezTo>
                    <a:pt x="1426" y="575"/>
                    <a:pt x="1422" y="570"/>
                    <a:pt x="1421" y="568"/>
                  </a:cubicBezTo>
                  <a:cubicBezTo>
                    <a:pt x="1419" y="562"/>
                    <a:pt x="1419" y="560"/>
                    <a:pt x="1414" y="557"/>
                  </a:cubicBezTo>
                  <a:cubicBezTo>
                    <a:pt x="1412" y="563"/>
                    <a:pt x="1410" y="560"/>
                    <a:pt x="1409" y="555"/>
                  </a:cubicBezTo>
                  <a:cubicBezTo>
                    <a:pt x="1408" y="551"/>
                    <a:pt x="1409" y="552"/>
                    <a:pt x="1404" y="553"/>
                  </a:cubicBezTo>
                  <a:cubicBezTo>
                    <a:pt x="1400" y="554"/>
                    <a:pt x="1397" y="555"/>
                    <a:pt x="1400" y="560"/>
                  </a:cubicBezTo>
                  <a:cubicBezTo>
                    <a:pt x="1401" y="562"/>
                    <a:pt x="1397" y="567"/>
                    <a:pt x="1400" y="569"/>
                  </a:cubicBezTo>
                  <a:cubicBezTo>
                    <a:pt x="1403" y="571"/>
                    <a:pt x="1408" y="573"/>
                    <a:pt x="1410" y="576"/>
                  </a:cubicBezTo>
                  <a:cubicBezTo>
                    <a:pt x="1412" y="579"/>
                    <a:pt x="1412" y="584"/>
                    <a:pt x="1414" y="586"/>
                  </a:cubicBezTo>
                  <a:cubicBezTo>
                    <a:pt x="1418" y="589"/>
                    <a:pt x="1420" y="592"/>
                    <a:pt x="1424" y="592"/>
                  </a:cubicBezTo>
                  <a:cubicBezTo>
                    <a:pt x="1427" y="592"/>
                    <a:pt x="1431" y="592"/>
                    <a:pt x="1427" y="595"/>
                  </a:cubicBezTo>
                  <a:cubicBezTo>
                    <a:pt x="1431" y="599"/>
                    <a:pt x="1451" y="607"/>
                    <a:pt x="1446" y="614"/>
                  </a:cubicBezTo>
                  <a:cubicBezTo>
                    <a:pt x="1444" y="613"/>
                    <a:pt x="1438" y="605"/>
                    <a:pt x="1436" y="607"/>
                  </a:cubicBezTo>
                  <a:cubicBezTo>
                    <a:pt x="1433" y="609"/>
                    <a:pt x="1433" y="610"/>
                    <a:pt x="1432" y="613"/>
                  </a:cubicBezTo>
                  <a:cubicBezTo>
                    <a:pt x="1432" y="616"/>
                    <a:pt x="1433" y="616"/>
                    <a:pt x="1435" y="617"/>
                  </a:cubicBezTo>
                  <a:cubicBezTo>
                    <a:pt x="1441" y="622"/>
                    <a:pt x="1432" y="623"/>
                    <a:pt x="1432" y="626"/>
                  </a:cubicBezTo>
                  <a:cubicBezTo>
                    <a:pt x="1432" y="629"/>
                    <a:pt x="1425" y="636"/>
                    <a:pt x="1425" y="630"/>
                  </a:cubicBezTo>
                  <a:cubicBezTo>
                    <a:pt x="1421" y="632"/>
                    <a:pt x="1420" y="637"/>
                    <a:pt x="1422" y="641"/>
                  </a:cubicBezTo>
                  <a:cubicBezTo>
                    <a:pt x="1424" y="645"/>
                    <a:pt x="1416" y="646"/>
                    <a:pt x="1415" y="643"/>
                  </a:cubicBezTo>
                  <a:cubicBezTo>
                    <a:pt x="1414" y="637"/>
                    <a:pt x="1395" y="638"/>
                    <a:pt x="1402" y="630"/>
                  </a:cubicBezTo>
                  <a:cubicBezTo>
                    <a:pt x="1403" y="631"/>
                    <a:pt x="1413" y="632"/>
                    <a:pt x="1416" y="631"/>
                  </a:cubicBezTo>
                  <a:cubicBezTo>
                    <a:pt x="1418" y="631"/>
                    <a:pt x="1423" y="631"/>
                    <a:pt x="1426" y="629"/>
                  </a:cubicBezTo>
                  <a:cubicBezTo>
                    <a:pt x="1428" y="627"/>
                    <a:pt x="1426" y="626"/>
                    <a:pt x="1428" y="624"/>
                  </a:cubicBezTo>
                  <a:cubicBezTo>
                    <a:pt x="1430" y="623"/>
                    <a:pt x="1426" y="612"/>
                    <a:pt x="1424" y="611"/>
                  </a:cubicBezTo>
                  <a:cubicBezTo>
                    <a:pt x="1423" y="611"/>
                    <a:pt x="1419" y="611"/>
                    <a:pt x="1420" y="609"/>
                  </a:cubicBezTo>
                  <a:cubicBezTo>
                    <a:pt x="1420" y="606"/>
                    <a:pt x="1417" y="605"/>
                    <a:pt x="1415" y="606"/>
                  </a:cubicBezTo>
                  <a:cubicBezTo>
                    <a:pt x="1415" y="603"/>
                    <a:pt x="1410" y="599"/>
                    <a:pt x="1407" y="599"/>
                  </a:cubicBezTo>
                  <a:cubicBezTo>
                    <a:pt x="1403" y="600"/>
                    <a:pt x="1401" y="596"/>
                    <a:pt x="1398" y="593"/>
                  </a:cubicBezTo>
                  <a:cubicBezTo>
                    <a:pt x="1393" y="588"/>
                    <a:pt x="1386" y="585"/>
                    <a:pt x="1384" y="578"/>
                  </a:cubicBezTo>
                  <a:cubicBezTo>
                    <a:pt x="1383" y="572"/>
                    <a:pt x="1383" y="571"/>
                    <a:pt x="1377" y="568"/>
                  </a:cubicBezTo>
                  <a:cubicBezTo>
                    <a:pt x="1374" y="567"/>
                    <a:pt x="1371" y="566"/>
                    <a:pt x="1369" y="568"/>
                  </a:cubicBezTo>
                  <a:cubicBezTo>
                    <a:pt x="1367" y="570"/>
                    <a:pt x="1353" y="581"/>
                    <a:pt x="1351" y="581"/>
                  </a:cubicBezTo>
                  <a:cubicBezTo>
                    <a:pt x="1346" y="579"/>
                    <a:pt x="1341" y="577"/>
                    <a:pt x="1336" y="576"/>
                  </a:cubicBezTo>
                  <a:cubicBezTo>
                    <a:pt x="1333" y="575"/>
                    <a:pt x="1329" y="580"/>
                    <a:pt x="1328" y="582"/>
                  </a:cubicBezTo>
                  <a:cubicBezTo>
                    <a:pt x="1327" y="583"/>
                    <a:pt x="1330" y="590"/>
                    <a:pt x="1328" y="593"/>
                  </a:cubicBezTo>
                  <a:cubicBezTo>
                    <a:pt x="1326" y="596"/>
                    <a:pt x="1319" y="597"/>
                    <a:pt x="1316" y="599"/>
                  </a:cubicBezTo>
                  <a:cubicBezTo>
                    <a:pt x="1308" y="603"/>
                    <a:pt x="1306" y="609"/>
                    <a:pt x="1301" y="618"/>
                  </a:cubicBezTo>
                  <a:cubicBezTo>
                    <a:pt x="1300" y="620"/>
                    <a:pt x="1306" y="622"/>
                    <a:pt x="1303" y="626"/>
                  </a:cubicBezTo>
                  <a:cubicBezTo>
                    <a:pt x="1301" y="629"/>
                    <a:pt x="1296" y="633"/>
                    <a:pt x="1298" y="636"/>
                  </a:cubicBezTo>
                  <a:cubicBezTo>
                    <a:pt x="1296" y="636"/>
                    <a:pt x="1292" y="636"/>
                    <a:pt x="1291" y="638"/>
                  </a:cubicBezTo>
                  <a:cubicBezTo>
                    <a:pt x="1290" y="639"/>
                    <a:pt x="1288" y="644"/>
                    <a:pt x="1286" y="644"/>
                  </a:cubicBezTo>
                  <a:cubicBezTo>
                    <a:pt x="1281" y="645"/>
                    <a:pt x="1276" y="644"/>
                    <a:pt x="1271" y="644"/>
                  </a:cubicBezTo>
                  <a:cubicBezTo>
                    <a:pt x="1267" y="644"/>
                    <a:pt x="1264" y="650"/>
                    <a:pt x="1260" y="651"/>
                  </a:cubicBezTo>
                  <a:cubicBezTo>
                    <a:pt x="1257" y="652"/>
                    <a:pt x="1251" y="645"/>
                    <a:pt x="1255" y="642"/>
                  </a:cubicBezTo>
                  <a:cubicBezTo>
                    <a:pt x="1251" y="644"/>
                    <a:pt x="1249" y="637"/>
                    <a:pt x="1244" y="640"/>
                  </a:cubicBezTo>
                  <a:cubicBezTo>
                    <a:pt x="1240" y="642"/>
                    <a:pt x="1238" y="639"/>
                    <a:pt x="1234" y="641"/>
                  </a:cubicBezTo>
                  <a:cubicBezTo>
                    <a:pt x="1235" y="638"/>
                    <a:pt x="1235" y="636"/>
                    <a:pt x="1235" y="633"/>
                  </a:cubicBezTo>
                  <a:cubicBezTo>
                    <a:pt x="1235" y="631"/>
                    <a:pt x="1235" y="629"/>
                    <a:pt x="1235" y="628"/>
                  </a:cubicBezTo>
                  <a:cubicBezTo>
                    <a:pt x="1235" y="626"/>
                    <a:pt x="1233" y="628"/>
                    <a:pt x="1232" y="627"/>
                  </a:cubicBezTo>
                  <a:cubicBezTo>
                    <a:pt x="1229" y="622"/>
                    <a:pt x="1231" y="621"/>
                    <a:pt x="1233" y="616"/>
                  </a:cubicBezTo>
                  <a:cubicBezTo>
                    <a:pt x="1234" y="611"/>
                    <a:pt x="1238" y="603"/>
                    <a:pt x="1235" y="598"/>
                  </a:cubicBezTo>
                  <a:cubicBezTo>
                    <a:pt x="1234" y="594"/>
                    <a:pt x="1234" y="589"/>
                    <a:pt x="1235" y="584"/>
                  </a:cubicBezTo>
                  <a:cubicBezTo>
                    <a:pt x="1233" y="586"/>
                    <a:pt x="1231" y="582"/>
                    <a:pt x="1232" y="579"/>
                  </a:cubicBezTo>
                  <a:cubicBezTo>
                    <a:pt x="1233" y="577"/>
                    <a:pt x="1238" y="577"/>
                    <a:pt x="1240" y="577"/>
                  </a:cubicBezTo>
                  <a:cubicBezTo>
                    <a:pt x="1240" y="576"/>
                    <a:pt x="1239" y="575"/>
                    <a:pt x="1239" y="575"/>
                  </a:cubicBezTo>
                  <a:cubicBezTo>
                    <a:pt x="1244" y="571"/>
                    <a:pt x="1246" y="577"/>
                    <a:pt x="1250" y="575"/>
                  </a:cubicBezTo>
                  <a:cubicBezTo>
                    <a:pt x="1256" y="574"/>
                    <a:pt x="1258" y="574"/>
                    <a:pt x="1264" y="576"/>
                  </a:cubicBezTo>
                  <a:cubicBezTo>
                    <a:pt x="1269" y="577"/>
                    <a:pt x="1273" y="575"/>
                    <a:pt x="1277" y="576"/>
                  </a:cubicBezTo>
                  <a:cubicBezTo>
                    <a:pt x="1280" y="577"/>
                    <a:pt x="1285" y="578"/>
                    <a:pt x="1288" y="577"/>
                  </a:cubicBezTo>
                  <a:cubicBezTo>
                    <a:pt x="1296" y="576"/>
                    <a:pt x="1295" y="560"/>
                    <a:pt x="1295" y="554"/>
                  </a:cubicBezTo>
                  <a:cubicBezTo>
                    <a:pt x="1295" y="548"/>
                    <a:pt x="1296" y="546"/>
                    <a:pt x="1290" y="544"/>
                  </a:cubicBezTo>
                  <a:cubicBezTo>
                    <a:pt x="1287" y="543"/>
                    <a:pt x="1286" y="537"/>
                    <a:pt x="1287" y="535"/>
                  </a:cubicBezTo>
                  <a:cubicBezTo>
                    <a:pt x="1284" y="536"/>
                    <a:pt x="1285" y="534"/>
                    <a:pt x="1284" y="534"/>
                  </a:cubicBezTo>
                  <a:cubicBezTo>
                    <a:pt x="1283" y="533"/>
                    <a:pt x="1279" y="533"/>
                    <a:pt x="1279" y="532"/>
                  </a:cubicBezTo>
                  <a:cubicBezTo>
                    <a:pt x="1276" y="530"/>
                    <a:pt x="1275" y="529"/>
                    <a:pt x="1272" y="529"/>
                  </a:cubicBezTo>
                  <a:cubicBezTo>
                    <a:pt x="1270" y="530"/>
                    <a:pt x="1269" y="529"/>
                    <a:pt x="1267" y="527"/>
                  </a:cubicBezTo>
                  <a:cubicBezTo>
                    <a:pt x="1268" y="527"/>
                    <a:pt x="1269" y="526"/>
                    <a:pt x="1270" y="526"/>
                  </a:cubicBezTo>
                  <a:cubicBezTo>
                    <a:pt x="1268" y="525"/>
                    <a:pt x="1266" y="524"/>
                    <a:pt x="1266" y="521"/>
                  </a:cubicBezTo>
                  <a:cubicBezTo>
                    <a:pt x="1270" y="521"/>
                    <a:pt x="1274" y="522"/>
                    <a:pt x="1276" y="520"/>
                  </a:cubicBezTo>
                  <a:cubicBezTo>
                    <a:pt x="1283" y="515"/>
                    <a:pt x="1279" y="523"/>
                    <a:pt x="1283" y="522"/>
                  </a:cubicBezTo>
                  <a:cubicBezTo>
                    <a:pt x="1284" y="522"/>
                    <a:pt x="1292" y="520"/>
                    <a:pt x="1292" y="518"/>
                  </a:cubicBezTo>
                  <a:cubicBezTo>
                    <a:pt x="1291" y="515"/>
                    <a:pt x="1290" y="512"/>
                    <a:pt x="1289" y="509"/>
                  </a:cubicBezTo>
                  <a:cubicBezTo>
                    <a:pt x="1290" y="509"/>
                    <a:pt x="1293" y="509"/>
                    <a:pt x="1294" y="510"/>
                  </a:cubicBezTo>
                  <a:cubicBezTo>
                    <a:pt x="1295" y="513"/>
                    <a:pt x="1294" y="513"/>
                    <a:pt x="1296" y="513"/>
                  </a:cubicBezTo>
                  <a:cubicBezTo>
                    <a:pt x="1301" y="514"/>
                    <a:pt x="1303" y="514"/>
                    <a:pt x="1307" y="512"/>
                  </a:cubicBezTo>
                  <a:cubicBezTo>
                    <a:pt x="1306" y="512"/>
                    <a:pt x="1305" y="511"/>
                    <a:pt x="1304" y="511"/>
                  </a:cubicBezTo>
                  <a:cubicBezTo>
                    <a:pt x="1306" y="508"/>
                    <a:pt x="1311" y="507"/>
                    <a:pt x="1314" y="505"/>
                  </a:cubicBezTo>
                  <a:cubicBezTo>
                    <a:pt x="1319" y="503"/>
                    <a:pt x="1314" y="500"/>
                    <a:pt x="1316" y="496"/>
                  </a:cubicBezTo>
                  <a:cubicBezTo>
                    <a:pt x="1317" y="494"/>
                    <a:pt x="1324" y="493"/>
                    <a:pt x="1326" y="492"/>
                  </a:cubicBezTo>
                  <a:cubicBezTo>
                    <a:pt x="1330" y="490"/>
                    <a:pt x="1332" y="490"/>
                    <a:pt x="1336" y="491"/>
                  </a:cubicBezTo>
                  <a:cubicBezTo>
                    <a:pt x="1335" y="490"/>
                    <a:pt x="1331" y="490"/>
                    <a:pt x="1331" y="488"/>
                  </a:cubicBezTo>
                  <a:cubicBezTo>
                    <a:pt x="1331" y="488"/>
                    <a:pt x="1334" y="487"/>
                    <a:pt x="1335" y="487"/>
                  </a:cubicBezTo>
                  <a:cubicBezTo>
                    <a:pt x="1335" y="486"/>
                    <a:pt x="1335" y="484"/>
                    <a:pt x="1336" y="483"/>
                  </a:cubicBezTo>
                  <a:cubicBezTo>
                    <a:pt x="1338" y="480"/>
                    <a:pt x="1339" y="478"/>
                    <a:pt x="1339" y="474"/>
                  </a:cubicBezTo>
                  <a:cubicBezTo>
                    <a:pt x="1340" y="472"/>
                    <a:pt x="1343" y="473"/>
                    <a:pt x="1344" y="471"/>
                  </a:cubicBezTo>
                  <a:cubicBezTo>
                    <a:pt x="1349" y="466"/>
                    <a:pt x="1353" y="469"/>
                    <a:pt x="1358" y="467"/>
                  </a:cubicBezTo>
                  <a:cubicBezTo>
                    <a:pt x="1358" y="467"/>
                    <a:pt x="1358" y="465"/>
                    <a:pt x="1359" y="464"/>
                  </a:cubicBezTo>
                  <a:cubicBezTo>
                    <a:pt x="1360" y="464"/>
                    <a:pt x="1362" y="464"/>
                    <a:pt x="1363" y="464"/>
                  </a:cubicBezTo>
                  <a:cubicBezTo>
                    <a:pt x="1365" y="464"/>
                    <a:pt x="1368" y="464"/>
                    <a:pt x="1370" y="465"/>
                  </a:cubicBezTo>
                  <a:cubicBezTo>
                    <a:pt x="1369" y="461"/>
                    <a:pt x="1372" y="462"/>
                    <a:pt x="1375" y="461"/>
                  </a:cubicBezTo>
                  <a:cubicBezTo>
                    <a:pt x="1373" y="461"/>
                    <a:pt x="1369" y="457"/>
                    <a:pt x="1371" y="456"/>
                  </a:cubicBezTo>
                  <a:cubicBezTo>
                    <a:pt x="1375" y="453"/>
                    <a:pt x="1372" y="453"/>
                    <a:pt x="1371" y="450"/>
                  </a:cubicBezTo>
                  <a:cubicBezTo>
                    <a:pt x="1369" y="446"/>
                    <a:pt x="1372" y="444"/>
                    <a:pt x="1369" y="442"/>
                  </a:cubicBezTo>
                  <a:cubicBezTo>
                    <a:pt x="1366" y="439"/>
                    <a:pt x="1367" y="438"/>
                    <a:pt x="1367" y="435"/>
                  </a:cubicBezTo>
                  <a:cubicBezTo>
                    <a:pt x="1366" y="429"/>
                    <a:pt x="1367" y="423"/>
                    <a:pt x="1373" y="422"/>
                  </a:cubicBezTo>
                  <a:cubicBezTo>
                    <a:pt x="1378" y="422"/>
                    <a:pt x="1382" y="417"/>
                    <a:pt x="1386" y="415"/>
                  </a:cubicBezTo>
                  <a:cubicBezTo>
                    <a:pt x="1383" y="419"/>
                    <a:pt x="1381" y="429"/>
                    <a:pt x="1388" y="431"/>
                  </a:cubicBezTo>
                  <a:cubicBezTo>
                    <a:pt x="1384" y="437"/>
                    <a:pt x="1377" y="439"/>
                    <a:pt x="1378" y="447"/>
                  </a:cubicBezTo>
                  <a:cubicBezTo>
                    <a:pt x="1379" y="453"/>
                    <a:pt x="1385" y="458"/>
                    <a:pt x="1390" y="456"/>
                  </a:cubicBezTo>
                  <a:cubicBezTo>
                    <a:pt x="1390" y="457"/>
                    <a:pt x="1389" y="459"/>
                    <a:pt x="1388" y="460"/>
                  </a:cubicBezTo>
                  <a:cubicBezTo>
                    <a:pt x="1394" y="464"/>
                    <a:pt x="1398" y="456"/>
                    <a:pt x="1403" y="455"/>
                  </a:cubicBezTo>
                  <a:cubicBezTo>
                    <a:pt x="1405" y="455"/>
                    <a:pt x="1409" y="458"/>
                    <a:pt x="1410" y="460"/>
                  </a:cubicBezTo>
                  <a:cubicBezTo>
                    <a:pt x="1411" y="463"/>
                    <a:pt x="1414" y="464"/>
                    <a:pt x="1416" y="465"/>
                  </a:cubicBezTo>
                  <a:cubicBezTo>
                    <a:pt x="1417" y="464"/>
                    <a:pt x="1417" y="463"/>
                    <a:pt x="1417" y="462"/>
                  </a:cubicBezTo>
                  <a:cubicBezTo>
                    <a:pt x="1415" y="462"/>
                    <a:pt x="1414" y="462"/>
                    <a:pt x="1412" y="462"/>
                  </a:cubicBezTo>
                  <a:cubicBezTo>
                    <a:pt x="1416" y="460"/>
                    <a:pt x="1428" y="459"/>
                    <a:pt x="1430" y="456"/>
                  </a:cubicBezTo>
                  <a:cubicBezTo>
                    <a:pt x="1434" y="451"/>
                    <a:pt x="1445" y="448"/>
                    <a:pt x="1450" y="453"/>
                  </a:cubicBezTo>
                  <a:cubicBezTo>
                    <a:pt x="1449" y="452"/>
                    <a:pt x="1447" y="452"/>
                    <a:pt x="1446" y="451"/>
                  </a:cubicBezTo>
                  <a:cubicBezTo>
                    <a:pt x="1447" y="456"/>
                    <a:pt x="1454" y="457"/>
                    <a:pt x="1456" y="454"/>
                  </a:cubicBezTo>
                  <a:cubicBezTo>
                    <a:pt x="1457" y="453"/>
                    <a:pt x="1458" y="450"/>
                    <a:pt x="1458" y="449"/>
                  </a:cubicBezTo>
                  <a:cubicBezTo>
                    <a:pt x="1459" y="448"/>
                    <a:pt x="1460" y="449"/>
                    <a:pt x="1461" y="448"/>
                  </a:cubicBezTo>
                  <a:cubicBezTo>
                    <a:pt x="1463" y="447"/>
                    <a:pt x="1465" y="446"/>
                    <a:pt x="1466" y="444"/>
                  </a:cubicBezTo>
                  <a:cubicBezTo>
                    <a:pt x="1466" y="446"/>
                    <a:pt x="1464" y="447"/>
                    <a:pt x="1463" y="449"/>
                  </a:cubicBezTo>
                  <a:cubicBezTo>
                    <a:pt x="1472" y="453"/>
                    <a:pt x="1467" y="437"/>
                    <a:pt x="1466" y="433"/>
                  </a:cubicBezTo>
                  <a:cubicBezTo>
                    <a:pt x="1466" y="430"/>
                    <a:pt x="1467" y="427"/>
                    <a:pt x="1469" y="425"/>
                  </a:cubicBezTo>
                  <a:cubicBezTo>
                    <a:pt x="1471" y="423"/>
                    <a:pt x="1469" y="419"/>
                    <a:pt x="1472" y="417"/>
                  </a:cubicBezTo>
                  <a:cubicBezTo>
                    <a:pt x="1480" y="411"/>
                    <a:pt x="1482" y="424"/>
                    <a:pt x="1488" y="424"/>
                  </a:cubicBezTo>
                  <a:cubicBezTo>
                    <a:pt x="1491" y="424"/>
                    <a:pt x="1493" y="420"/>
                    <a:pt x="1493" y="417"/>
                  </a:cubicBezTo>
                  <a:cubicBezTo>
                    <a:pt x="1492" y="415"/>
                    <a:pt x="1494" y="408"/>
                    <a:pt x="1493" y="408"/>
                  </a:cubicBezTo>
                  <a:cubicBezTo>
                    <a:pt x="1493" y="407"/>
                    <a:pt x="1491" y="409"/>
                    <a:pt x="1490" y="408"/>
                  </a:cubicBezTo>
                  <a:cubicBezTo>
                    <a:pt x="1489" y="408"/>
                    <a:pt x="1488" y="406"/>
                    <a:pt x="1487" y="405"/>
                  </a:cubicBezTo>
                  <a:cubicBezTo>
                    <a:pt x="1486" y="404"/>
                    <a:pt x="1484" y="397"/>
                    <a:pt x="1485" y="397"/>
                  </a:cubicBezTo>
                  <a:cubicBezTo>
                    <a:pt x="1491" y="395"/>
                    <a:pt x="1497" y="391"/>
                    <a:pt x="1503" y="392"/>
                  </a:cubicBezTo>
                  <a:cubicBezTo>
                    <a:pt x="1508" y="392"/>
                    <a:pt x="1512" y="393"/>
                    <a:pt x="1517" y="394"/>
                  </a:cubicBezTo>
                  <a:cubicBezTo>
                    <a:pt x="1523" y="394"/>
                    <a:pt x="1518" y="392"/>
                    <a:pt x="1521" y="390"/>
                  </a:cubicBezTo>
                  <a:cubicBezTo>
                    <a:pt x="1524" y="388"/>
                    <a:pt x="1527" y="389"/>
                    <a:pt x="1530" y="387"/>
                  </a:cubicBezTo>
                  <a:cubicBezTo>
                    <a:pt x="1532" y="386"/>
                    <a:pt x="1536" y="388"/>
                    <a:pt x="1538" y="388"/>
                  </a:cubicBezTo>
                  <a:cubicBezTo>
                    <a:pt x="1537" y="384"/>
                    <a:pt x="1529" y="383"/>
                    <a:pt x="1525" y="381"/>
                  </a:cubicBezTo>
                  <a:cubicBezTo>
                    <a:pt x="1526" y="380"/>
                    <a:pt x="1526" y="379"/>
                    <a:pt x="1526" y="378"/>
                  </a:cubicBezTo>
                  <a:cubicBezTo>
                    <a:pt x="1514" y="380"/>
                    <a:pt x="1501" y="383"/>
                    <a:pt x="1489" y="386"/>
                  </a:cubicBezTo>
                  <a:cubicBezTo>
                    <a:pt x="1487" y="386"/>
                    <a:pt x="1482" y="388"/>
                    <a:pt x="1481" y="387"/>
                  </a:cubicBezTo>
                  <a:cubicBezTo>
                    <a:pt x="1479" y="383"/>
                    <a:pt x="1478" y="382"/>
                    <a:pt x="1474" y="380"/>
                  </a:cubicBezTo>
                  <a:cubicBezTo>
                    <a:pt x="1469" y="378"/>
                    <a:pt x="1469" y="379"/>
                    <a:pt x="1470" y="373"/>
                  </a:cubicBezTo>
                  <a:cubicBezTo>
                    <a:pt x="1471" y="369"/>
                    <a:pt x="1471" y="367"/>
                    <a:pt x="1470" y="363"/>
                  </a:cubicBezTo>
                  <a:cubicBezTo>
                    <a:pt x="1469" y="361"/>
                    <a:pt x="1467" y="355"/>
                    <a:pt x="1467" y="352"/>
                  </a:cubicBezTo>
                  <a:cubicBezTo>
                    <a:pt x="1468" y="350"/>
                    <a:pt x="1473" y="346"/>
                    <a:pt x="1474" y="344"/>
                  </a:cubicBezTo>
                  <a:cubicBezTo>
                    <a:pt x="1478" y="339"/>
                    <a:pt x="1484" y="336"/>
                    <a:pt x="1488" y="331"/>
                  </a:cubicBezTo>
                  <a:cubicBezTo>
                    <a:pt x="1490" y="329"/>
                    <a:pt x="1493" y="323"/>
                    <a:pt x="1495" y="322"/>
                  </a:cubicBezTo>
                  <a:cubicBezTo>
                    <a:pt x="1498" y="321"/>
                    <a:pt x="1502" y="323"/>
                    <a:pt x="1500" y="318"/>
                  </a:cubicBezTo>
                  <a:cubicBezTo>
                    <a:pt x="1499" y="312"/>
                    <a:pt x="1494" y="309"/>
                    <a:pt x="1488" y="309"/>
                  </a:cubicBezTo>
                  <a:cubicBezTo>
                    <a:pt x="1479" y="308"/>
                    <a:pt x="1478" y="308"/>
                    <a:pt x="1472" y="315"/>
                  </a:cubicBezTo>
                  <a:cubicBezTo>
                    <a:pt x="1469" y="319"/>
                    <a:pt x="1467" y="323"/>
                    <a:pt x="1470" y="328"/>
                  </a:cubicBezTo>
                  <a:cubicBezTo>
                    <a:pt x="1472" y="333"/>
                    <a:pt x="1449" y="345"/>
                    <a:pt x="1447" y="347"/>
                  </a:cubicBezTo>
                  <a:cubicBezTo>
                    <a:pt x="1441" y="355"/>
                    <a:pt x="1431" y="367"/>
                    <a:pt x="1438" y="378"/>
                  </a:cubicBezTo>
                  <a:cubicBezTo>
                    <a:pt x="1440" y="382"/>
                    <a:pt x="1448" y="382"/>
                    <a:pt x="1451" y="388"/>
                  </a:cubicBezTo>
                  <a:cubicBezTo>
                    <a:pt x="1452" y="391"/>
                    <a:pt x="1446" y="395"/>
                    <a:pt x="1443" y="397"/>
                  </a:cubicBezTo>
                  <a:cubicBezTo>
                    <a:pt x="1438" y="401"/>
                    <a:pt x="1434" y="403"/>
                    <a:pt x="1433" y="410"/>
                  </a:cubicBezTo>
                  <a:cubicBezTo>
                    <a:pt x="1433" y="415"/>
                    <a:pt x="1433" y="423"/>
                    <a:pt x="1431" y="428"/>
                  </a:cubicBezTo>
                  <a:cubicBezTo>
                    <a:pt x="1428" y="434"/>
                    <a:pt x="1423" y="434"/>
                    <a:pt x="1417" y="436"/>
                  </a:cubicBezTo>
                  <a:cubicBezTo>
                    <a:pt x="1415" y="436"/>
                    <a:pt x="1415" y="439"/>
                    <a:pt x="1414" y="441"/>
                  </a:cubicBezTo>
                  <a:cubicBezTo>
                    <a:pt x="1413" y="444"/>
                    <a:pt x="1412" y="443"/>
                    <a:pt x="1409" y="443"/>
                  </a:cubicBezTo>
                  <a:cubicBezTo>
                    <a:pt x="1405" y="444"/>
                    <a:pt x="1405" y="445"/>
                    <a:pt x="1404" y="440"/>
                  </a:cubicBezTo>
                  <a:cubicBezTo>
                    <a:pt x="1404" y="438"/>
                    <a:pt x="1402" y="434"/>
                    <a:pt x="1403" y="432"/>
                  </a:cubicBezTo>
                  <a:cubicBezTo>
                    <a:pt x="1405" y="427"/>
                    <a:pt x="1398" y="421"/>
                    <a:pt x="1395" y="418"/>
                  </a:cubicBezTo>
                  <a:cubicBezTo>
                    <a:pt x="1394" y="416"/>
                    <a:pt x="1395" y="413"/>
                    <a:pt x="1394" y="411"/>
                  </a:cubicBezTo>
                  <a:cubicBezTo>
                    <a:pt x="1393" y="409"/>
                    <a:pt x="1391" y="406"/>
                    <a:pt x="1390" y="404"/>
                  </a:cubicBezTo>
                  <a:cubicBezTo>
                    <a:pt x="1390" y="402"/>
                    <a:pt x="1392" y="397"/>
                    <a:pt x="1389" y="397"/>
                  </a:cubicBezTo>
                  <a:cubicBezTo>
                    <a:pt x="1387" y="396"/>
                    <a:pt x="1387" y="392"/>
                    <a:pt x="1386" y="390"/>
                  </a:cubicBezTo>
                  <a:cubicBezTo>
                    <a:pt x="1384" y="396"/>
                    <a:pt x="1383" y="397"/>
                    <a:pt x="1378" y="400"/>
                  </a:cubicBezTo>
                  <a:cubicBezTo>
                    <a:pt x="1374" y="403"/>
                    <a:pt x="1372" y="407"/>
                    <a:pt x="1368" y="409"/>
                  </a:cubicBezTo>
                  <a:cubicBezTo>
                    <a:pt x="1362" y="413"/>
                    <a:pt x="1348" y="411"/>
                    <a:pt x="1348" y="402"/>
                  </a:cubicBezTo>
                  <a:cubicBezTo>
                    <a:pt x="1347" y="391"/>
                    <a:pt x="1343" y="381"/>
                    <a:pt x="1344" y="370"/>
                  </a:cubicBezTo>
                  <a:cubicBezTo>
                    <a:pt x="1344" y="361"/>
                    <a:pt x="1345" y="361"/>
                    <a:pt x="1352" y="355"/>
                  </a:cubicBezTo>
                  <a:cubicBezTo>
                    <a:pt x="1355" y="352"/>
                    <a:pt x="1359" y="351"/>
                    <a:pt x="1363" y="348"/>
                  </a:cubicBezTo>
                  <a:cubicBezTo>
                    <a:pt x="1369" y="346"/>
                    <a:pt x="1373" y="344"/>
                    <a:pt x="1377" y="340"/>
                  </a:cubicBezTo>
                  <a:cubicBezTo>
                    <a:pt x="1381" y="336"/>
                    <a:pt x="1384" y="332"/>
                    <a:pt x="1388" y="328"/>
                  </a:cubicBezTo>
                  <a:cubicBezTo>
                    <a:pt x="1396" y="321"/>
                    <a:pt x="1400" y="311"/>
                    <a:pt x="1406" y="301"/>
                  </a:cubicBezTo>
                  <a:cubicBezTo>
                    <a:pt x="1412" y="291"/>
                    <a:pt x="1420" y="284"/>
                    <a:pt x="1427" y="276"/>
                  </a:cubicBezTo>
                  <a:cubicBezTo>
                    <a:pt x="1434" y="268"/>
                    <a:pt x="1441" y="259"/>
                    <a:pt x="1451" y="255"/>
                  </a:cubicBezTo>
                  <a:cubicBezTo>
                    <a:pt x="1461" y="250"/>
                    <a:pt x="1472" y="246"/>
                    <a:pt x="1483" y="243"/>
                  </a:cubicBezTo>
                  <a:cubicBezTo>
                    <a:pt x="1487" y="242"/>
                    <a:pt x="1489" y="235"/>
                    <a:pt x="1493" y="232"/>
                  </a:cubicBezTo>
                  <a:cubicBezTo>
                    <a:pt x="1497" y="230"/>
                    <a:pt x="1503" y="230"/>
                    <a:pt x="1507" y="230"/>
                  </a:cubicBezTo>
                  <a:cubicBezTo>
                    <a:pt x="1501" y="236"/>
                    <a:pt x="1499" y="238"/>
                    <a:pt x="1497" y="246"/>
                  </a:cubicBezTo>
                  <a:cubicBezTo>
                    <a:pt x="1502" y="245"/>
                    <a:pt x="1506" y="237"/>
                    <a:pt x="1509" y="233"/>
                  </a:cubicBezTo>
                  <a:cubicBezTo>
                    <a:pt x="1510" y="236"/>
                    <a:pt x="1510" y="238"/>
                    <a:pt x="1511" y="241"/>
                  </a:cubicBezTo>
                  <a:cubicBezTo>
                    <a:pt x="1513" y="238"/>
                    <a:pt x="1515" y="235"/>
                    <a:pt x="1517" y="232"/>
                  </a:cubicBezTo>
                  <a:cubicBezTo>
                    <a:pt x="1518" y="231"/>
                    <a:pt x="1524" y="232"/>
                    <a:pt x="1525" y="232"/>
                  </a:cubicBezTo>
                  <a:cubicBezTo>
                    <a:pt x="1524" y="234"/>
                    <a:pt x="1523" y="236"/>
                    <a:pt x="1521" y="239"/>
                  </a:cubicBezTo>
                  <a:cubicBezTo>
                    <a:pt x="1527" y="243"/>
                    <a:pt x="1524" y="232"/>
                    <a:pt x="1528" y="234"/>
                  </a:cubicBezTo>
                  <a:cubicBezTo>
                    <a:pt x="1533" y="236"/>
                    <a:pt x="1538" y="238"/>
                    <a:pt x="1543" y="240"/>
                  </a:cubicBezTo>
                  <a:cubicBezTo>
                    <a:pt x="1548" y="242"/>
                    <a:pt x="1540" y="246"/>
                    <a:pt x="1538" y="246"/>
                  </a:cubicBezTo>
                  <a:cubicBezTo>
                    <a:pt x="1535" y="247"/>
                    <a:pt x="1530" y="245"/>
                    <a:pt x="1526" y="245"/>
                  </a:cubicBezTo>
                  <a:cubicBezTo>
                    <a:pt x="1528" y="248"/>
                    <a:pt x="1532" y="247"/>
                    <a:pt x="1533" y="251"/>
                  </a:cubicBezTo>
                  <a:cubicBezTo>
                    <a:pt x="1534" y="252"/>
                    <a:pt x="1539" y="250"/>
                    <a:pt x="1541" y="251"/>
                  </a:cubicBezTo>
                  <a:cubicBezTo>
                    <a:pt x="1545" y="251"/>
                    <a:pt x="1549" y="253"/>
                    <a:pt x="1552" y="249"/>
                  </a:cubicBezTo>
                  <a:cubicBezTo>
                    <a:pt x="1553" y="247"/>
                    <a:pt x="1558" y="251"/>
                    <a:pt x="1560" y="252"/>
                  </a:cubicBezTo>
                  <a:cubicBezTo>
                    <a:pt x="1559" y="256"/>
                    <a:pt x="1555" y="253"/>
                    <a:pt x="1553" y="253"/>
                  </a:cubicBezTo>
                  <a:cubicBezTo>
                    <a:pt x="1551" y="261"/>
                    <a:pt x="1566" y="258"/>
                    <a:pt x="1569" y="258"/>
                  </a:cubicBezTo>
                  <a:cubicBezTo>
                    <a:pt x="1577" y="258"/>
                    <a:pt x="1581" y="260"/>
                    <a:pt x="1588" y="264"/>
                  </a:cubicBezTo>
                  <a:cubicBezTo>
                    <a:pt x="1595" y="268"/>
                    <a:pt x="1601" y="271"/>
                    <a:pt x="1608" y="274"/>
                  </a:cubicBezTo>
                  <a:cubicBezTo>
                    <a:pt x="1613" y="275"/>
                    <a:pt x="1620" y="279"/>
                    <a:pt x="1622" y="285"/>
                  </a:cubicBezTo>
                  <a:cubicBezTo>
                    <a:pt x="1625" y="291"/>
                    <a:pt x="1624" y="291"/>
                    <a:pt x="1621" y="297"/>
                  </a:cubicBezTo>
                  <a:cubicBezTo>
                    <a:pt x="1619" y="300"/>
                    <a:pt x="1618" y="302"/>
                    <a:pt x="1614" y="303"/>
                  </a:cubicBezTo>
                  <a:cubicBezTo>
                    <a:pt x="1607" y="306"/>
                    <a:pt x="1604" y="306"/>
                    <a:pt x="1596" y="304"/>
                  </a:cubicBezTo>
                  <a:cubicBezTo>
                    <a:pt x="1582" y="301"/>
                    <a:pt x="1570" y="297"/>
                    <a:pt x="1556" y="291"/>
                  </a:cubicBezTo>
                  <a:cubicBezTo>
                    <a:pt x="1560" y="295"/>
                    <a:pt x="1572" y="302"/>
                    <a:pt x="1572" y="308"/>
                  </a:cubicBezTo>
                  <a:cubicBezTo>
                    <a:pt x="1572" y="314"/>
                    <a:pt x="1571" y="326"/>
                    <a:pt x="1576" y="328"/>
                  </a:cubicBezTo>
                  <a:cubicBezTo>
                    <a:pt x="1582" y="331"/>
                    <a:pt x="1590" y="338"/>
                    <a:pt x="1596" y="335"/>
                  </a:cubicBezTo>
                  <a:cubicBezTo>
                    <a:pt x="1600" y="334"/>
                    <a:pt x="1598" y="328"/>
                    <a:pt x="1594" y="328"/>
                  </a:cubicBezTo>
                  <a:cubicBezTo>
                    <a:pt x="1590" y="328"/>
                    <a:pt x="1589" y="325"/>
                    <a:pt x="1587" y="322"/>
                  </a:cubicBezTo>
                  <a:cubicBezTo>
                    <a:pt x="1592" y="317"/>
                    <a:pt x="1593" y="318"/>
                    <a:pt x="1600" y="320"/>
                  </a:cubicBezTo>
                  <a:cubicBezTo>
                    <a:pt x="1605" y="322"/>
                    <a:pt x="1611" y="324"/>
                    <a:pt x="1616" y="326"/>
                  </a:cubicBezTo>
                  <a:cubicBezTo>
                    <a:pt x="1616" y="325"/>
                    <a:pt x="1611" y="314"/>
                    <a:pt x="1612" y="314"/>
                  </a:cubicBezTo>
                  <a:cubicBezTo>
                    <a:pt x="1616" y="311"/>
                    <a:pt x="1620" y="308"/>
                    <a:pt x="1625" y="305"/>
                  </a:cubicBezTo>
                  <a:cubicBezTo>
                    <a:pt x="1627" y="304"/>
                    <a:pt x="1631" y="299"/>
                    <a:pt x="1634" y="300"/>
                  </a:cubicBezTo>
                  <a:cubicBezTo>
                    <a:pt x="1638" y="302"/>
                    <a:pt x="1642" y="303"/>
                    <a:pt x="1647" y="304"/>
                  </a:cubicBezTo>
                  <a:cubicBezTo>
                    <a:pt x="1647" y="302"/>
                    <a:pt x="1650" y="297"/>
                    <a:pt x="1649" y="295"/>
                  </a:cubicBezTo>
                  <a:cubicBezTo>
                    <a:pt x="1648" y="294"/>
                    <a:pt x="1644" y="287"/>
                    <a:pt x="1644" y="288"/>
                  </a:cubicBezTo>
                  <a:cubicBezTo>
                    <a:pt x="1645" y="284"/>
                    <a:pt x="1646" y="280"/>
                    <a:pt x="1647" y="275"/>
                  </a:cubicBezTo>
                  <a:cubicBezTo>
                    <a:pt x="1647" y="274"/>
                    <a:pt x="1642" y="270"/>
                    <a:pt x="1641" y="268"/>
                  </a:cubicBezTo>
                  <a:cubicBezTo>
                    <a:pt x="1647" y="269"/>
                    <a:pt x="1652" y="270"/>
                    <a:pt x="1658" y="271"/>
                  </a:cubicBezTo>
                  <a:cubicBezTo>
                    <a:pt x="1662" y="271"/>
                    <a:pt x="1664" y="277"/>
                    <a:pt x="1667" y="281"/>
                  </a:cubicBezTo>
                  <a:cubicBezTo>
                    <a:pt x="1664" y="281"/>
                    <a:pt x="1656" y="280"/>
                    <a:pt x="1655" y="283"/>
                  </a:cubicBezTo>
                  <a:cubicBezTo>
                    <a:pt x="1652" y="287"/>
                    <a:pt x="1657" y="289"/>
                    <a:pt x="1659" y="293"/>
                  </a:cubicBezTo>
                  <a:cubicBezTo>
                    <a:pt x="1662" y="296"/>
                    <a:pt x="1666" y="294"/>
                    <a:pt x="1670" y="293"/>
                  </a:cubicBezTo>
                  <a:cubicBezTo>
                    <a:pt x="1675" y="293"/>
                    <a:pt x="1672" y="289"/>
                    <a:pt x="1675" y="285"/>
                  </a:cubicBezTo>
                  <a:cubicBezTo>
                    <a:pt x="1676" y="284"/>
                    <a:pt x="1680" y="283"/>
                    <a:pt x="1682" y="282"/>
                  </a:cubicBezTo>
                  <a:cubicBezTo>
                    <a:pt x="1687" y="280"/>
                    <a:pt x="1692" y="277"/>
                    <a:pt x="1697" y="275"/>
                  </a:cubicBezTo>
                  <a:cubicBezTo>
                    <a:pt x="1704" y="272"/>
                    <a:pt x="1712" y="268"/>
                    <a:pt x="1719" y="265"/>
                  </a:cubicBezTo>
                  <a:cubicBezTo>
                    <a:pt x="1721" y="272"/>
                    <a:pt x="1721" y="272"/>
                    <a:pt x="1728" y="274"/>
                  </a:cubicBezTo>
                  <a:cubicBezTo>
                    <a:pt x="1732" y="275"/>
                    <a:pt x="1734" y="267"/>
                    <a:pt x="1738" y="267"/>
                  </a:cubicBezTo>
                  <a:cubicBezTo>
                    <a:pt x="1743" y="268"/>
                    <a:pt x="1746" y="269"/>
                    <a:pt x="1751" y="266"/>
                  </a:cubicBezTo>
                  <a:cubicBezTo>
                    <a:pt x="1757" y="263"/>
                    <a:pt x="1759" y="264"/>
                    <a:pt x="1765" y="265"/>
                  </a:cubicBezTo>
                  <a:cubicBezTo>
                    <a:pt x="1764" y="267"/>
                    <a:pt x="1763" y="268"/>
                    <a:pt x="1762" y="270"/>
                  </a:cubicBezTo>
                  <a:cubicBezTo>
                    <a:pt x="1769" y="272"/>
                    <a:pt x="1769" y="272"/>
                    <a:pt x="1773" y="266"/>
                  </a:cubicBezTo>
                  <a:cubicBezTo>
                    <a:pt x="1777" y="261"/>
                    <a:pt x="1775" y="260"/>
                    <a:pt x="1770" y="255"/>
                  </a:cubicBezTo>
                  <a:cubicBezTo>
                    <a:pt x="1780" y="250"/>
                    <a:pt x="1794" y="252"/>
                    <a:pt x="1804" y="256"/>
                  </a:cubicBezTo>
                  <a:cubicBezTo>
                    <a:pt x="1810" y="259"/>
                    <a:pt x="1817" y="261"/>
                    <a:pt x="1824" y="264"/>
                  </a:cubicBezTo>
                  <a:cubicBezTo>
                    <a:pt x="1828" y="266"/>
                    <a:pt x="1833" y="271"/>
                    <a:pt x="1837" y="274"/>
                  </a:cubicBezTo>
                  <a:cubicBezTo>
                    <a:pt x="1838" y="272"/>
                    <a:pt x="1840" y="263"/>
                    <a:pt x="1838" y="262"/>
                  </a:cubicBezTo>
                  <a:cubicBezTo>
                    <a:pt x="1833" y="258"/>
                    <a:pt x="1828" y="255"/>
                    <a:pt x="1823" y="251"/>
                  </a:cubicBezTo>
                  <a:cubicBezTo>
                    <a:pt x="1820" y="249"/>
                    <a:pt x="1825" y="242"/>
                    <a:pt x="1827" y="238"/>
                  </a:cubicBezTo>
                  <a:cubicBezTo>
                    <a:pt x="1828" y="236"/>
                    <a:pt x="1820" y="233"/>
                    <a:pt x="1818" y="231"/>
                  </a:cubicBezTo>
                  <a:cubicBezTo>
                    <a:pt x="1823" y="228"/>
                    <a:pt x="1828" y="224"/>
                    <a:pt x="1833" y="220"/>
                  </a:cubicBezTo>
                  <a:cubicBezTo>
                    <a:pt x="1836" y="217"/>
                    <a:pt x="1837" y="208"/>
                    <a:pt x="1839" y="204"/>
                  </a:cubicBezTo>
                  <a:cubicBezTo>
                    <a:pt x="1840" y="199"/>
                    <a:pt x="1863" y="204"/>
                    <a:pt x="1869" y="205"/>
                  </a:cubicBezTo>
                  <a:cubicBezTo>
                    <a:pt x="1867" y="210"/>
                    <a:pt x="1865" y="216"/>
                    <a:pt x="1862" y="221"/>
                  </a:cubicBezTo>
                  <a:cubicBezTo>
                    <a:pt x="1861" y="224"/>
                    <a:pt x="1866" y="231"/>
                    <a:pt x="1868" y="234"/>
                  </a:cubicBezTo>
                  <a:cubicBezTo>
                    <a:pt x="1870" y="239"/>
                    <a:pt x="1862" y="261"/>
                    <a:pt x="1866" y="264"/>
                  </a:cubicBezTo>
                  <a:cubicBezTo>
                    <a:pt x="1871" y="267"/>
                    <a:pt x="1876" y="267"/>
                    <a:pt x="1874" y="273"/>
                  </a:cubicBezTo>
                  <a:cubicBezTo>
                    <a:pt x="1872" y="277"/>
                    <a:pt x="1871" y="284"/>
                    <a:pt x="1868" y="286"/>
                  </a:cubicBezTo>
                  <a:cubicBezTo>
                    <a:pt x="1862" y="289"/>
                    <a:pt x="1857" y="293"/>
                    <a:pt x="1852" y="296"/>
                  </a:cubicBezTo>
                  <a:cubicBezTo>
                    <a:pt x="1850" y="297"/>
                    <a:pt x="1843" y="295"/>
                    <a:pt x="1840" y="294"/>
                  </a:cubicBezTo>
                  <a:cubicBezTo>
                    <a:pt x="1847" y="300"/>
                    <a:pt x="1854" y="305"/>
                    <a:pt x="1863" y="302"/>
                  </a:cubicBezTo>
                  <a:cubicBezTo>
                    <a:pt x="1870" y="299"/>
                    <a:pt x="1878" y="289"/>
                    <a:pt x="1883" y="284"/>
                  </a:cubicBezTo>
                  <a:cubicBezTo>
                    <a:pt x="1889" y="278"/>
                    <a:pt x="1874" y="269"/>
                    <a:pt x="1886" y="266"/>
                  </a:cubicBezTo>
                  <a:cubicBezTo>
                    <a:pt x="1889" y="265"/>
                    <a:pt x="1895" y="261"/>
                    <a:pt x="1897" y="263"/>
                  </a:cubicBezTo>
                  <a:cubicBezTo>
                    <a:pt x="1900" y="267"/>
                    <a:pt x="1904" y="271"/>
                    <a:pt x="1907" y="274"/>
                  </a:cubicBezTo>
                  <a:cubicBezTo>
                    <a:pt x="1906" y="269"/>
                    <a:pt x="1907" y="265"/>
                    <a:pt x="1903" y="262"/>
                  </a:cubicBezTo>
                  <a:cubicBezTo>
                    <a:pt x="1898" y="259"/>
                    <a:pt x="1897" y="258"/>
                    <a:pt x="1891" y="259"/>
                  </a:cubicBezTo>
                  <a:cubicBezTo>
                    <a:pt x="1890" y="260"/>
                    <a:pt x="1878" y="262"/>
                    <a:pt x="1877" y="261"/>
                  </a:cubicBezTo>
                  <a:cubicBezTo>
                    <a:pt x="1876" y="258"/>
                    <a:pt x="1873" y="252"/>
                    <a:pt x="1875" y="249"/>
                  </a:cubicBezTo>
                  <a:cubicBezTo>
                    <a:pt x="1877" y="245"/>
                    <a:pt x="1881" y="240"/>
                    <a:pt x="1879" y="236"/>
                  </a:cubicBezTo>
                  <a:cubicBezTo>
                    <a:pt x="1877" y="232"/>
                    <a:pt x="1870" y="226"/>
                    <a:pt x="1872" y="223"/>
                  </a:cubicBezTo>
                  <a:cubicBezTo>
                    <a:pt x="1875" y="218"/>
                    <a:pt x="1880" y="217"/>
                    <a:pt x="1884" y="215"/>
                  </a:cubicBezTo>
                  <a:cubicBezTo>
                    <a:pt x="1888" y="214"/>
                    <a:pt x="1885" y="206"/>
                    <a:pt x="1884" y="203"/>
                  </a:cubicBezTo>
                  <a:cubicBezTo>
                    <a:pt x="1887" y="203"/>
                    <a:pt x="1892" y="210"/>
                    <a:pt x="1890" y="213"/>
                  </a:cubicBezTo>
                  <a:cubicBezTo>
                    <a:pt x="1887" y="220"/>
                    <a:pt x="1887" y="220"/>
                    <a:pt x="1891" y="226"/>
                  </a:cubicBezTo>
                  <a:cubicBezTo>
                    <a:pt x="1893" y="231"/>
                    <a:pt x="1912" y="231"/>
                    <a:pt x="1917" y="231"/>
                  </a:cubicBezTo>
                  <a:cubicBezTo>
                    <a:pt x="1910" y="229"/>
                    <a:pt x="1904" y="226"/>
                    <a:pt x="1897" y="223"/>
                  </a:cubicBezTo>
                  <a:cubicBezTo>
                    <a:pt x="1889" y="219"/>
                    <a:pt x="1903" y="214"/>
                    <a:pt x="1906" y="213"/>
                  </a:cubicBezTo>
                  <a:cubicBezTo>
                    <a:pt x="1915" y="210"/>
                    <a:pt x="1919" y="212"/>
                    <a:pt x="1928" y="215"/>
                  </a:cubicBezTo>
                  <a:cubicBezTo>
                    <a:pt x="1931" y="217"/>
                    <a:pt x="1933" y="219"/>
                    <a:pt x="1936" y="220"/>
                  </a:cubicBezTo>
                  <a:cubicBezTo>
                    <a:pt x="1939" y="222"/>
                    <a:pt x="1942" y="221"/>
                    <a:pt x="1945" y="220"/>
                  </a:cubicBezTo>
                  <a:cubicBezTo>
                    <a:pt x="1944" y="218"/>
                    <a:pt x="1943" y="212"/>
                    <a:pt x="1941" y="210"/>
                  </a:cubicBezTo>
                  <a:cubicBezTo>
                    <a:pt x="1939" y="208"/>
                    <a:pt x="1933" y="209"/>
                    <a:pt x="1930" y="208"/>
                  </a:cubicBezTo>
                  <a:cubicBezTo>
                    <a:pt x="1927" y="208"/>
                    <a:pt x="1927" y="194"/>
                    <a:pt x="1926" y="190"/>
                  </a:cubicBezTo>
                  <a:cubicBezTo>
                    <a:pt x="1936" y="189"/>
                    <a:pt x="1947" y="188"/>
                    <a:pt x="1957" y="187"/>
                  </a:cubicBezTo>
                  <a:cubicBezTo>
                    <a:pt x="1963" y="187"/>
                    <a:pt x="1969" y="186"/>
                    <a:pt x="1975" y="186"/>
                  </a:cubicBezTo>
                  <a:cubicBezTo>
                    <a:pt x="1979" y="185"/>
                    <a:pt x="1977" y="181"/>
                    <a:pt x="1977" y="177"/>
                  </a:cubicBezTo>
                  <a:cubicBezTo>
                    <a:pt x="1977" y="169"/>
                    <a:pt x="1977" y="169"/>
                    <a:pt x="1983" y="166"/>
                  </a:cubicBezTo>
                  <a:cubicBezTo>
                    <a:pt x="1987" y="163"/>
                    <a:pt x="1992" y="160"/>
                    <a:pt x="1996" y="158"/>
                  </a:cubicBezTo>
                  <a:cubicBezTo>
                    <a:pt x="2006" y="154"/>
                    <a:pt x="2017" y="154"/>
                    <a:pt x="2027" y="152"/>
                  </a:cubicBezTo>
                  <a:cubicBezTo>
                    <a:pt x="2046" y="149"/>
                    <a:pt x="2065" y="146"/>
                    <a:pt x="2083" y="139"/>
                  </a:cubicBezTo>
                  <a:cubicBezTo>
                    <a:pt x="2087" y="138"/>
                    <a:pt x="2085" y="131"/>
                    <a:pt x="2089" y="129"/>
                  </a:cubicBezTo>
                  <a:cubicBezTo>
                    <a:pt x="2094" y="126"/>
                    <a:pt x="2099" y="124"/>
                    <a:pt x="2105" y="121"/>
                  </a:cubicBezTo>
                  <a:cubicBezTo>
                    <a:pt x="2111" y="118"/>
                    <a:pt x="2123" y="118"/>
                    <a:pt x="2127" y="125"/>
                  </a:cubicBezTo>
                  <a:cubicBezTo>
                    <a:pt x="2122" y="126"/>
                    <a:pt x="2117" y="128"/>
                    <a:pt x="2112" y="129"/>
                  </a:cubicBezTo>
                  <a:cubicBezTo>
                    <a:pt x="2120" y="130"/>
                    <a:pt x="2128" y="131"/>
                    <a:pt x="2136" y="133"/>
                  </a:cubicBezTo>
                  <a:cubicBezTo>
                    <a:pt x="2133" y="135"/>
                    <a:pt x="2130" y="138"/>
                    <a:pt x="2126" y="141"/>
                  </a:cubicBezTo>
                  <a:cubicBezTo>
                    <a:pt x="2131" y="142"/>
                    <a:pt x="2135" y="142"/>
                    <a:pt x="2140" y="142"/>
                  </a:cubicBezTo>
                  <a:cubicBezTo>
                    <a:pt x="2140" y="140"/>
                    <a:pt x="2139" y="134"/>
                    <a:pt x="2141" y="134"/>
                  </a:cubicBezTo>
                  <a:cubicBezTo>
                    <a:pt x="2144" y="134"/>
                    <a:pt x="2148" y="134"/>
                    <a:pt x="2151" y="134"/>
                  </a:cubicBezTo>
                  <a:cubicBezTo>
                    <a:pt x="2156" y="134"/>
                    <a:pt x="2162" y="133"/>
                    <a:pt x="2167" y="136"/>
                  </a:cubicBezTo>
                  <a:cubicBezTo>
                    <a:pt x="2171" y="139"/>
                    <a:pt x="2179" y="143"/>
                    <a:pt x="2182" y="147"/>
                  </a:cubicBezTo>
                  <a:cubicBezTo>
                    <a:pt x="2183" y="148"/>
                    <a:pt x="2187" y="153"/>
                    <a:pt x="2187" y="154"/>
                  </a:cubicBezTo>
                  <a:cubicBezTo>
                    <a:pt x="2186" y="156"/>
                    <a:pt x="2185" y="161"/>
                    <a:pt x="2183" y="162"/>
                  </a:cubicBezTo>
                  <a:cubicBezTo>
                    <a:pt x="2162" y="175"/>
                    <a:pt x="2140" y="188"/>
                    <a:pt x="2119" y="201"/>
                  </a:cubicBezTo>
                  <a:cubicBezTo>
                    <a:pt x="2134" y="197"/>
                    <a:pt x="2149" y="193"/>
                    <a:pt x="2164" y="189"/>
                  </a:cubicBezTo>
                  <a:cubicBezTo>
                    <a:pt x="2160" y="188"/>
                    <a:pt x="2156" y="188"/>
                    <a:pt x="2152" y="187"/>
                  </a:cubicBezTo>
                  <a:cubicBezTo>
                    <a:pt x="2157" y="183"/>
                    <a:pt x="2164" y="179"/>
                    <a:pt x="2169" y="183"/>
                  </a:cubicBezTo>
                  <a:cubicBezTo>
                    <a:pt x="2177" y="189"/>
                    <a:pt x="2179" y="189"/>
                    <a:pt x="2189" y="188"/>
                  </a:cubicBezTo>
                  <a:cubicBezTo>
                    <a:pt x="2202" y="187"/>
                    <a:pt x="2215" y="190"/>
                    <a:pt x="2227" y="191"/>
                  </a:cubicBezTo>
                  <a:cubicBezTo>
                    <a:pt x="2225" y="192"/>
                    <a:pt x="2223" y="194"/>
                    <a:pt x="2220" y="195"/>
                  </a:cubicBezTo>
                  <a:cubicBezTo>
                    <a:pt x="2223" y="197"/>
                    <a:pt x="2229" y="201"/>
                    <a:pt x="2232" y="201"/>
                  </a:cubicBezTo>
                  <a:cubicBezTo>
                    <a:pt x="2237" y="201"/>
                    <a:pt x="2243" y="201"/>
                    <a:pt x="2248" y="200"/>
                  </a:cubicBezTo>
                  <a:cubicBezTo>
                    <a:pt x="2251" y="200"/>
                    <a:pt x="2259" y="202"/>
                    <a:pt x="2260" y="198"/>
                  </a:cubicBezTo>
                  <a:cubicBezTo>
                    <a:pt x="2261" y="190"/>
                    <a:pt x="2260" y="190"/>
                    <a:pt x="2267" y="190"/>
                  </a:cubicBezTo>
                  <a:cubicBezTo>
                    <a:pt x="2272" y="190"/>
                    <a:pt x="2277" y="191"/>
                    <a:pt x="2282" y="190"/>
                  </a:cubicBezTo>
                  <a:cubicBezTo>
                    <a:pt x="2285" y="189"/>
                    <a:pt x="2293" y="186"/>
                    <a:pt x="2296" y="187"/>
                  </a:cubicBezTo>
                  <a:cubicBezTo>
                    <a:pt x="2299" y="188"/>
                    <a:pt x="2304" y="196"/>
                    <a:pt x="2306" y="199"/>
                  </a:cubicBezTo>
                  <a:cubicBezTo>
                    <a:pt x="2308" y="201"/>
                    <a:pt x="2305" y="210"/>
                    <a:pt x="2305" y="213"/>
                  </a:cubicBezTo>
                  <a:cubicBezTo>
                    <a:pt x="2305" y="215"/>
                    <a:pt x="2305" y="226"/>
                    <a:pt x="2306" y="227"/>
                  </a:cubicBezTo>
                  <a:cubicBezTo>
                    <a:pt x="2311" y="230"/>
                    <a:pt x="2316" y="232"/>
                    <a:pt x="2320" y="235"/>
                  </a:cubicBezTo>
                  <a:cubicBezTo>
                    <a:pt x="2323" y="236"/>
                    <a:pt x="2329" y="226"/>
                    <a:pt x="2330" y="224"/>
                  </a:cubicBezTo>
                  <a:cubicBezTo>
                    <a:pt x="2334" y="218"/>
                    <a:pt x="2334" y="218"/>
                    <a:pt x="2339" y="221"/>
                  </a:cubicBezTo>
                  <a:cubicBezTo>
                    <a:pt x="2345" y="225"/>
                    <a:pt x="2346" y="227"/>
                    <a:pt x="2352" y="225"/>
                  </a:cubicBezTo>
                  <a:cubicBezTo>
                    <a:pt x="2356" y="224"/>
                    <a:pt x="2360" y="221"/>
                    <a:pt x="2364" y="223"/>
                  </a:cubicBezTo>
                  <a:cubicBezTo>
                    <a:pt x="2367" y="224"/>
                    <a:pt x="2373" y="229"/>
                    <a:pt x="2376" y="228"/>
                  </a:cubicBezTo>
                  <a:cubicBezTo>
                    <a:pt x="2381" y="226"/>
                    <a:pt x="2386" y="224"/>
                    <a:pt x="2391" y="222"/>
                  </a:cubicBezTo>
                  <a:cubicBezTo>
                    <a:pt x="2389" y="219"/>
                    <a:pt x="2385" y="214"/>
                    <a:pt x="2387" y="212"/>
                  </a:cubicBezTo>
                  <a:cubicBezTo>
                    <a:pt x="2388" y="210"/>
                    <a:pt x="2392" y="202"/>
                    <a:pt x="2395" y="202"/>
                  </a:cubicBezTo>
                  <a:cubicBezTo>
                    <a:pt x="2404" y="203"/>
                    <a:pt x="2436" y="209"/>
                    <a:pt x="2443" y="211"/>
                  </a:cubicBezTo>
                  <a:cubicBezTo>
                    <a:pt x="2450" y="213"/>
                    <a:pt x="2461" y="213"/>
                    <a:pt x="2467" y="217"/>
                  </a:cubicBezTo>
                  <a:cubicBezTo>
                    <a:pt x="2471" y="220"/>
                    <a:pt x="2481" y="235"/>
                    <a:pt x="2485" y="234"/>
                  </a:cubicBezTo>
                  <a:cubicBezTo>
                    <a:pt x="2494" y="232"/>
                    <a:pt x="2503" y="231"/>
                    <a:pt x="2512" y="229"/>
                  </a:cubicBezTo>
                  <a:cubicBezTo>
                    <a:pt x="2520" y="228"/>
                    <a:pt x="2527" y="231"/>
                    <a:pt x="2534" y="234"/>
                  </a:cubicBezTo>
                  <a:cubicBezTo>
                    <a:pt x="2539" y="235"/>
                    <a:pt x="2541" y="234"/>
                    <a:pt x="2543" y="239"/>
                  </a:cubicBezTo>
                  <a:cubicBezTo>
                    <a:pt x="2544" y="244"/>
                    <a:pt x="2544" y="245"/>
                    <a:pt x="2542" y="250"/>
                  </a:cubicBezTo>
                  <a:cubicBezTo>
                    <a:pt x="2550" y="253"/>
                    <a:pt x="2556" y="256"/>
                    <a:pt x="2564" y="254"/>
                  </a:cubicBezTo>
                  <a:cubicBezTo>
                    <a:pt x="2573" y="253"/>
                    <a:pt x="2579" y="252"/>
                    <a:pt x="2588" y="254"/>
                  </a:cubicBezTo>
                  <a:cubicBezTo>
                    <a:pt x="2592" y="255"/>
                    <a:pt x="2596" y="257"/>
                    <a:pt x="2599" y="254"/>
                  </a:cubicBezTo>
                  <a:cubicBezTo>
                    <a:pt x="2604" y="251"/>
                    <a:pt x="2603" y="251"/>
                    <a:pt x="2607" y="255"/>
                  </a:cubicBezTo>
                  <a:cubicBezTo>
                    <a:pt x="2610" y="258"/>
                    <a:pt x="2614" y="264"/>
                    <a:pt x="2618" y="265"/>
                  </a:cubicBezTo>
                  <a:cubicBezTo>
                    <a:pt x="2621" y="266"/>
                    <a:pt x="2626" y="264"/>
                    <a:pt x="2629" y="264"/>
                  </a:cubicBezTo>
                  <a:cubicBezTo>
                    <a:pt x="2628" y="258"/>
                    <a:pt x="2627" y="252"/>
                    <a:pt x="2626" y="246"/>
                  </a:cubicBezTo>
                  <a:cubicBezTo>
                    <a:pt x="2640" y="247"/>
                    <a:pt x="2653" y="248"/>
                    <a:pt x="2666" y="249"/>
                  </a:cubicBezTo>
                  <a:cubicBezTo>
                    <a:pt x="2676" y="250"/>
                    <a:pt x="2686" y="257"/>
                    <a:pt x="2696" y="261"/>
                  </a:cubicBezTo>
                  <a:cubicBezTo>
                    <a:pt x="2706" y="267"/>
                    <a:pt x="2717" y="272"/>
                    <a:pt x="2727" y="278"/>
                  </a:cubicBezTo>
                  <a:cubicBezTo>
                    <a:pt x="2734" y="282"/>
                    <a:pt x="2735" y="282"/>
                    <a:pt x="2737" y="290"/>
                  </a:cubicBezTo>
                  <a:cubicBezTo>
                    <a:pt x="2741" y="298"/>
                    <a:pt x="2740" y="301"/>
                    <a:pt x="2748" y="301"/>
                  </a:cubicBezTo>
                  <a:cubicBezTo>
                    <a:pt x="2747" y="297"/>
                    <a:pt x="2746" y="294"/>
                    <a:pt x="2745" y="291"/>
                  </a:cubicBezTo>
                  <a:cubicBezTo>
                    <a:pt x="2753" y="291"/>
                    <a:pt x="2758" y="291"/>
                    <a:pt x="2765" y="294"/>
                  </a:cubicBezTo>
                  <a:cubicBezTo>
                    <a:pt x="2770" y="296"/>
                    <a:pt x="2775" y="302"/>
                    <a:pt x="2780" y="305"/>
                  </a:cubicBezTo>
                  <a:cubicBezTo>
                    <a:pt x="2777" y="308"/>
                    <a:pt x="2773" y="312"/>
                    <a:pt x="2770" y="313"/>
                  </a:cubicBezTo>
                  <a:cubicBezTo>
                    <a:pt x="2767" y="314"/>
                    <a:pt x="2762" y="312"/>
                    <a:pt x="2759" y="312"/>
                  </a:cubicBezTo>
                  <a:close/>
                  <a:moveTo>
                    <a:pt x="1724" y="596"/>
                  </a:moveTo>
                  <a:cubicBezTo>
                    <a:pt x="1722" y="595"/>
                    <a:pt x="1722" y="591"/>
                    <a:pt x="1721" y="590"/>
                  </a:cubicBezTo>
                  <a:cubicBezTo>
                    <a:pt x="1714" y="586"/>
                    <a:pt x="1713" y="596"/>
                    <a:pt x="1713" y="600"/>
                  </a:cubicBezTo>
                  <a:cubicBezTo>
                    <a:pt x="1710" y="594"/>
                    <a:pt x="1709" y="591"/>
                    <a:pt x="1712" y="584"/>
                  </a:cubicBezTo>
                  <a:cubicBezTo>
                    <a:pt x="1709" y="583"/>
                    <a:pt x="1703" y="582"/>
                    <a:pt x="1701" y="580"/>
                  </a:cubicBezTo>
                  <a:cubicBezTo>
                    <a:pt x="1700" y="578"/>
                    <a:pt x="1700" y="571"/>
                    <a:pt x="1699" y="569"/>
                  </a:cubicBezTo>
                  <a:cubicBezTo>
                    <a:pt x="1699" y="568"/>
                    <a:pt x="1691" y="565"/>
                    <a:pt x="1695" y="564"/>
                  </a:cubicBezTo>
                  <a:cubicBezTo>
                    <a:pt x="1698" y="563"/>
                    <a:pt x="1699" y="568"/>
                    <a:pt x="1703" y="565"/>
                  </a:cubicBezTo>
                  <a:cubicBezTo>
                    <a:pt x="1701" y="562"/>
                    <a:pt x="1698" y="562"/>
                    <a:pt x="1700" y="559"/>
                  </a:cubicBezTo>
                  <a:cubicBezTo>
                    <a:pt x="1701" y="557"/>
                    <a:pt x="1705" y="556"/>
                    <a:pt x="1706" y="556"/>
                  </a:cubicBezTo>
                  <a:cubicBezTo>
                    <a:pt x="1711" y="557"/>
                    <a:pt x="1718" y="557"/>
                    <a:pt x="1722" y="558"/>
                  </a:cubicBezTo>
                  <a:cubicBezTo>
                    <a:pt x="1719" y="560"/>
                    <a:pt x="1716" y="563"/>
                    <a:pt x="1716" y="567"/>
                  </a:cubicBezTo>
                  <a:cubicBezTo>
                    <a:pt x="1719" y="563"/>
                    <a:pt x="1720" y="560"/>
                    <a:pt x="1725" y="560"/>
                  </a:cubicBezTo>
                  <a:cubicBezTo>
                    <a:pt x="1723" y="552"/>
                    <a:pt x="1721" y="557"/>
                    <a:pt x="1715" y="555"/>
                  </a:cubicBezTo>
                  <a:cubicBezTo>
                    <a:pt x="1716" y="552"/>
                    <a:pt x="1718" y="548"/>
                    <a:pt x="1716" y="545"/>
                  </a:cubicBezTo>
                  <a:cubicBezTo>
                    <a:pt x="1716" y="543"/>
                    <a:pt x="1713" y="537"/>
                    <a:pt x="1710" y="539"/>
                  </a:cubicBezTo>
                  <a:cubicBezTo>
                    <a:pt x="1708" y="542"/>
                    <a:pt x="1704" y="539"/>
                    <a:pt x="1701" y="538"/>
                  </a:cubicBezTo>
                  <a:cubicBezTo>
                    <a:pt x="1699" y="537"/>
                    <a:pt x="1695" y="541"/>
                    <a:pt x="1692" y="541"/>
                  </a:cubicBezTo>
                  <a:cubicBezTo>
                    <a:pt x="1686" y="543"/>
                    <a:pt x="1686" y="539"/>
                    <a:pt x="1685" y="547"/>
                  </a:cubicBezTo>
                  <a:cubicBezTo>
                    <a:pt x="1684" y="549"/>
                    <a:pt x="1677" y="551"/>
                    <a:pt x="1675" y="552"/>
                  </a:cubicBezTo>
                  <a:cubicBezTo>
                    <a:pt x="1671" y="554"/>
                    <a:pt x="1671" y="554"/>
                    <a:pt x="1670" y="559"/>
                  </a:cubicBezTo>
                  <a:cubicBezTo>
                    <a:pt x="1670" y="561"/>
                    <a:pt x="1666" y="564"/>
                    <a:pt x="1664" y="565"/>
                  </a:cubicBezTo>
                  <a:cubicBezTo>
                    <a:pt x="1668" y="566"/>
                    <a:pt x="1673" y="569"/>
                    <a:pt x="1673" y="573"/>
                  </a:cubicBezTo>
                  <a:cubicBezTo>
                    <a:pt x="1672" y="580"/>
                    <a:pt x="1673" y="583"/>
                    <a:pt x="1676" y="589"/>
                  </a:cubicBezTo>
                  <a:cubicBezTo>
                    <a:pt x="1678" y="593"/>
                    <a:pt x="1682" y="594"/>
                    <a:pt x="1684" y="597"/>
                  </a:cubicBezTo>
                  <a:cubicBezTo>
                    <a:pt x="1687" y="603"/>
                    <a:pt x="1688" y="605"/>
                    <a:pt x="1694" y="608"/>
                  </a:cubicBezTo>
                  <a:cubicBezTo>
                    <a:pt x="1689" y="609"/>
                    <a:pt x="1689" y="609"/>
                    <a:pt x="1687" y="614"/>
                  </a:cubicBezTo>
                  <a:cubicBezTo>
                    <a:pt x="1687" y="617"/>
                    <a:pt x="1685" y="620"/>
                    <a:pt x="1684" y="623"/>
                  </a:cubicBezTo>
                  <a:cubicBezTo>
                    <a:pt x="1683" y="626"/>
                    <a:pt x="1683" y="629"/>
                    <a:pt x="1683" y="633"/>
                  </a:cubicBezTo>
                  <a:cubicBezTo>
                    <a:pt x="1684" y="637"/>
                    <a:pt x="1685" y="636"/>
                    <a:pt x="1689" y="637"/>
                  </a:cubicBezTo>
                  <a:cubicBezTo>
                    <a:pt x="1692" y="638"/>
                    <a:pt x="1693" y="641"/>
                    <a:pt x="1695" y="642"/>
                  </a:cubicBezTo>
                  <a:cubicBezTo>
                    <a:pt x="1699" y="643"/>
                    <a:pt x="1702" y="644"/>
                    <a:pt x="1706" y="645"/>
                  </a:cubicBezTo>
                  <a:cubicBezTo>
                    <a:pt x="1710" y="646"/>
                    <a:pt x="1717" y="643"/>
                    <a:pt x="1722" y="643"/>
                  </a:cubicBezTo>
                  <a:cubicBezTo>
                    <a:pt x="1721" y="637"/>
                    <a:pt x="1720" y="632"/>
                    <a:pt x="1721" y="627"/>
                  </a:cubicBezTo>
                  <a:cubicBezTo>
                    <a:pt x="1723" y="618"/>
                    <a:pt x="1719" y="622"/>
                    <a:pt x="1716" y="616"/>
                  </a:cubicBezTo>
                  <a:cubicBezTo>
                    <a:pt x="1717" y="617"/>
                    <a:pt x="1718" y="616"/>
                    <a:pt x="1719" y="617"/>
                  </a:cubicBezTo>
                  <a:cubicBezTo>
                    <a:pt x="1719" y="615"/>
                    <a:pt x="1718" y="612"/>
                    <a:pt x="1717" y="612"/>
                  </a:cubicBezTo>
                  <a:cubicBezTo>
                    <a:pt x="1716" y="611"/>
                    <a:pt x="1714" y="612"/>
                    <a:pt x="1713" y="611"/>
                  </a:cubicBezTo>
                  <a:cubicBezTo>
                    <a:pt x="1711" y="608"/>
                    <a:pt x="1712" y="605"/>
                    <a:pt x="1713" y="603"/>
                  </a:cubicBezTo>
                  <a:cubicBezTo>
                    <a:pt x="1713" y="603"/>
                    <a:pt x="1726" y="605"/>
                    <a:pt x="1728" y="603"/>
                  </a:cubicBezTo>
                  <a:cubicBezTo>
                    <a:pt x="1729" y="600"/>
                    <a:pt x="1726" y="598"/>
                    <a:pt x="1724" y="596"/>
                  </a:cubicBezTo>
                  <a:close/>
                  <a:moveTo>
                    <a:pt x="413" y="135"/>
                  </a:moveTo>
                  <a:cubicBezTo>
                    <a:pt x="416" y="136"/>
                    <a:pt x="420" y="138"/>
                    <a:pt x="423" y="136"/>
                  </a:cubicBezTo>
                  <a:cubicBezTo>
                    <a:pt x="422" y="135"/>
                    <a:pt x="422" y="134"/>
                    <a:pt x="421" y="133"/>
                  </a:cubicBezTo>
                  <a:cubicBezTo>
                    <a:pt x="418" y="134"/>
                    <a:pt x="415" y="133"/>
                    <a:pt x="413" y="135"/>
                  </a:cubicBezTo>
                  <a:close/>
                  <a:moveTo>
                    <a:pt x="696" y="815"/>
                  </a:moveTo>
                  <a:cubicBezTo>
                    <a:pt x="699" y="817"/>
                    <a:pt x="702" y="819"/>
                    <a:pt x="705" y="820"/>
                  </a:cubicBezTo>
                  <a:cubicBezTo>
                    <a:pt x="707" y="820"/>
                    <a:pt x="709" y="817"/>
                    <a:pt x="712" y="818"/>
                  </a:cubicBezTo>
                  <a:cubicBezTo>
                    <a:pt x="712" y="817"/>
                    <a:pt x="711" y="816"/>
                    <a:pt x="710" y="815"/>
                  </a:cubicBezTo>
                  <a:cubicBezTo>
                    <a:pt x="706" y="814"/>
                    <a:pt x="699" y="810"/>
                    <a:pt x="696" y="815"/>
                  </a:cubicBezTo>
                  <a:close/>
                  <a:moveTo>
                    <a:pt x="669" y="553"/>
                  </a:moveTo>
                  <a:cubicBezTo>
                    <a:pt x="669" y="554"/>
                    <a:pt x="668" y="554"/>
                    <a:pt x="668" y="554"/>
                  </a:cubicBezTo>
                  <a:cubicBezTo>
                    <a:pt x="669" y="555"/>
                    <a:pt x="669" y="555"/>
                    <a:pt x="669" y="555"/>
                  </a:cubicBezTo>
                  <a:cubicBezTo>
                    <a:pt x="670" y="553"/>
                    <a:pt x="671" y="552"/>
                    <a:pt x="670" y="551"/>
                  </a:cubicBezTo>
                  <a:cubicBezTo>
                    <a:pt x="670" y="551"/>
                    <a:pt x="669" y="551"/>
                    <a:pt x="669" y="552"/>
                  </a:cubicBezTo>
                  <a:cubicBezTo>
                    <a:pt x="668" y="549"/>
                    <a:pt x="666" y="549"/>
                    <a:pt x="664" y="550"/>
                  </a:cubicBezTo>
                  <a:cubicBezTo>
                    <a:pt x="661" y="551"/>
                    <a:pt x="660" y="549"/>
                    <a:pt x="658" y="551"/>
                  </a:cubicBezTo>
                  <a:cubicBezTo>
                    <a:pt x="658" y="551"/>
                    <a:pt x="659" y="551"/>
                    <a:pt x="660" y="551"/>
                  </a:cubicBezTo>
                  <a:cubicBezTo>
                    <a:pt x="663" y="552"/>
                    <a:pt x="666" y="555"/>
                    <a:pt x="669" y="553"/>
                  </a:cubicBezTo>
                  <a:close/>
                  <a:moveTo>
                    <a:pt x="653" y="547"/>
                  </a:moveTo>
                  <a:cubicBezTo>
                    <a:pt x="652" y="546"/>
                    <a:pt x="652" y="547"/>
                    <a:pt x="651" y="547"/>
                  </a:cubicBezTo>
                  <a:cubicBezTo>
                    <a:pt x="652" y="547"/>
                    <a:pt x="652" y="548"/>
                    <a:pt x="653" y="549"/>
                  </a:cubicBezTo>
                  <a:cubicBezTo>
                    <a:pt x="653" y="548"/>
                    <a:pt x="653" y="548"/>
                    <a:pt x="653" y="547"/>
                  </a:cubicBezTo>
                  <a:close/>
                  <a:moveTo>
                    <a:pt x="657" y="551"/>
                  </a:moveTo>
                  <a:cubicBezTo>
                    <a:pt x="657" y="550"/>
                    <a:pt x="657" y="550"/>
                    <a:pt x="657" y="550"/>
                  </a:cubicBezTo>
                  <a:cubicBezTo>
                    <a:pt x="656" y="549"/>
                    <a:pt x="656" y="549"/>
                    <a:pt x="655" y="548"/>
                  </a:cubicBezTo>
                  <a:cubicBezTo>
                    <a:pt x="654" y="549"/>
                    <a:pt x="654" y="549"/>
                    <a:pt x="653" y="550"/>
                  </a:cubicBezTo>
                  <a:cubicBezTo>
                    <a:pt x="654" y="550"/>
                    <a:pt x="656" y="551"/>
                    <a:pt x="657" y="551"/>
                  </a:cubicBezTo>
                  <a:close/>
                  <a:moveTo>
                    <a:pt x="871" y="495"/>
                  </a:moveTo>
                  <a:cubicBezTo>
                    <a:pt x="872" y="492"/>
                    <a:pt x="873" y="490"/>
                    <a:pt x="874" y="488"/>
                  </a:cubicBezTo>
                  <a:cubicBezTo>
                    <a:pt x="867" y="485"/>
                    <a:pt x="860" y="494"/>
                    <a:pt x="858" y="500"/>
                  </a:cubicBezTo>
                  <a:cubicBezTo>
                    <a:pt x="854" y="509"/>
                    <a:pt x="851" y="514"/>
                    <a:pt x="844" y="521"/>
                  </a:cubicBezTo>
                  <a:cubicBezTo>
                    <a:pt x="842" y="522"/>
                    <a:pt x="842" y="529"/>
                    <a:pt x="843" y="531"/>
                  </a:cubicBezTo>
                  <a:cubicBezTo>
                    <a:pt x="844" y="533"/>
                    <a:pt x="850" y="533"/>
                    <a:pt x="852" y="532"/>
                  </a:cubicBezTo>
                  <a:cubicBezTo>
                    <a:pt x="859" y="532"/>
                    <a:pt x="867" y="532"/>
                    <a:pt x="874" y="535"/>
                  </a:cubicBezTo>
                  <a:cubicBezTo>
                    <a:pt x="871" y="536"/>
                    <a:pt x="870" y="538"/>
                    <a:pt x="870" y="541"/>
                  </a:cubicBezTo>
                  <a:cubicBezTo>
                    <a:pt x="876" y="539"/>
                    <a:pt x="878" y="535"/>
                    <a:pt x="885" y="534"/>
                  </a:cubicBezTo>
                  <a:cubicBezTo>
                    <a:pt x="884" y="539"/>
                    <a:pt x="883" y="539"/>
                    <a:pt x="887" y="541"/>
                  </a:cubicBezTo>
                  <a:cubicBezTo>
                    <a:pt x="891" y="543"/>
                    <a:pt x="892" y="543"/>
                    <a:pt x="894" y="539"/>
                  </a:cubicBezTo>
                  <a:cubicBezTo>
                    <a:pt x="896" y="536"/>
                    <a:pt x="893" y="527"/>
                    <a:pt x="892" y="523"/>
                  </a:cubicBezTo>
                  <a:cubicBezTo>
                    <a:pt x="892" y="521"/>
                    <a:pt x="887" y="520"/>
                    <a:pt x="888" y="518"/>
                  </a:cubicBezTo>
                  <a:cubicBezTo>
                    <a:pt x="888" y="514"/>
                    <a:pt x="888" y="514"/>
                    <a:pt x="885" y="510"/>
                  </a:cubicBezTo>
                  <a:cubicBezTo>
                    <a:pt x="883" y="508"/>
                    <a:pt x="873" y="511"/>
                    <a:pt x="871" y="512"/>
                  </a:cubicBezTo>
                  <a:cubicBezTo>
                    <a:pt x="871" y="510"/>
                    <a:pt x="871" y="507"/>
                    <a:pt x="870" y="506"/>
                  </a:cubicBezTo>
                  <a:cubicBezTo>
                    <a:pt x="868" y="505"/>
                    <a:pt x="866" y="505"/>
                    <a:pt x="866" y="503"/>
                  </a:cubicBezTo>
                  <a:cubicBezTo>
                    <a:pt x="866" y="498"/>
                    <a:pt x="867" y="498"/>
                    <a:pt x="871" y="495"/>
                  </a:cubicBezTo>
                  <a:close/>
                  <a:moveTo>
                    <a:pt x="783" y="817"/>
                  </a:moveTo>
                  <a:cubicBezTo>
                    <a:pt x="785" y="821"/>
                    <a:pt x="793" y="818"/>
                    <a:pt x="794" y="815"/>
                  </a:cubicBezTo>
                  <a:cubicBezTo>
                    <a:pt x="794" y="814"/>
                    <a:pt x="793" y="814"/>
                    <a:pt x="793" y="813"/>
                  </a:cubicBezTo>
                  <a:cubicBezTo>
                    <a:pt x="790" y="813"/>
                    <a:pt x="780" y="810"/>
                    <a:pt x="783" y="817"/>
                  </a:cubicBezTo>
                  <a:close/>
                  <a:moveTo>
                    <a:pt x="719" y="801"/>
                  </a:moveTo>
                  <a:cubicBezTo>
                    <a:pt x="722" y="800"/>
                    <a:pt x="725" y="799"/>
                    <a:pt x="728" y="798"/>
                  </a:cubicBezTo>
                  <a:cubicBezTo>
                    <a:pt x="725" y="796"/>
                    <a:pt x="724" y="794"/>
                    <a:pt x="721" y="794"/>
                  </a:cubicBezTo>
                  <a:cubicBezTo>
                    <a:pt x="718" y="793"/>
                    <a:pt x="717" y="790"/>
                    <a:pt x="716" y="790"/>
                  </a:cubicBezTo>
                  <a:cubicBezTo>
                    <a:pt x="712" y="790"/>
                    <a:pt x="706" y="788"/>
                    <a:pt x="703" y="784"/>
                  </a:cubicBezTo>
                  <a:cubicBezTo>
                    <a:pt x="703" y="784"/>
                    <a:pt x="703" y="784"/>
                    <a:pt x="703" y="785"/>
                  </a:cubicBezTo>
                  <a:cubicBezTo>
                    <a:pt x="694" y="779"/>
                    <a:pt x="683" y="773"/>
                    <a:pt x="673" y="772"/>
                  </a:cubicBezTo>
                  <a:cubicBezTo>
                    <a:pt x="666" y="771"/>
                    <a:pt x="662" y="773"/>
                    <a:pt x="655" y="774"/>
                  </a:cubicBezTo>
                  <a:cubicBezTo>
                    <a:pt x="650" y="776"/>
                    <a:pt x="649" y="780"/>
                    <a:pt x="645" y="783"/>
                  </a:cubicBezTo>
                  <a:cubicBezTo>
                    <a:pt x="653" y="787"/>
                    <a:pt x="662" y="769"/>
                    <a:pt x="670" y="777"/>
                  </a:cubicBezTo>
                  <a:cubicBezTo>
                    <a:pt x="669" y="778"/>
                    <a:pt x="668" y="778"/>
                    <a:pt x="666" y="778"/>
                  </a:cubicBezTo>
                  <a:cubicBezTo>
                    <a:pt x="667" y="780"/>
                    <a:pt x="670" y="781"/>
                    <a:pt x="672" y="780"/>
                  </a:cubicBezTo>
                  <a:cubicBezTo>
                    <a:pt x="674" y="779"/>
                    <a:pt x="674" y="781"/>
                    <a:pt x="677" y="781"/>
                  </a:cubicBezTo>
                  <a:cubicBezTo>
                    <a:pt x="681" y="781"/>
                    <a:pt x="686" y="785"/>
                    <a:pt x="690" y="785"/>
                  </a:cubicBezTo>
                  <a:cubicBezTo>
                    <a:pt x="695" y="786"/>
                    <a:pt x="695" y="791"/>
                    <a:pt x="699" y="793"/>
                  </a:cubicBezTo>
                  <a:cubicBezTo>
                    <a:pt x="701" y="794"/>
                    <a:pt x="705" y="793"/>
                    <a:pt x="705" y="796"/>
                  </a:cubicBezTo>
                  <a:cubicBezTo>
                    <a:pt x="705" y="797"/>
                    <a:pt x="701" y="800"/>
                    <a:pt x="701" y="801"/>
                  </a:cubicBezTo>
                  <a:cubicBezTo>
                    <a:pt x="707" y="802"/>
                    <a:pt x="712" y="800"/>
                    <a:pt x="719" y="801"/>
                  </a:cubicBezTo>
                  <a:close/>
                  <a:moveTo>
                    <a:pt x="806" y="538"/>
                  </a:moveTo>
                  <a:cubicBezTo>
                    <a:pt x="803" y="545"/>
                    <a:pt x="809" y="546"/>
                    <a:pt x="814" y="549"/>
                  </a:cubicBezTo>
                  <a:cubicBezTo>
                    <a:pt x="819" y="551"/>
                    <a:pt x="820" y="548"/>
                    <a:pt x="823" y="544"/>
                  </a:cubicBezTo>
                  <a:cubicBezTo>
                    <a:pt x="818" y="544"/>
                    <a:pt x="813" y="544"/>
                    <a:pt x="809" y="543"/>
                  </a:cubicBezTo>
                  <a:cubicBezTo>
                    <a:pt x="808" y="542"/>
                    <a:pt x="807" y="540"/>
                    <a:pt x="806" y="538"/>
                  </a:cubicBezTo>
                  <a:close/>
                  <a:moveTo>
                    <a:pt x="803" y="507"/>
                  </a:moveTo>
                  <a:cubicBezTo>
                    <a:pt x="808" y="511"/>
                    <a:pt x="819" y="520"/>
                    <a:pt x="825" y="516"/>
                  </a:cubicBezTo>
                  <a:cubicBezTo>
                    <a:pt x="820" y="509"/>
                    <a:pt x="811" y="507"/>
                    <a:pt x="803" y="507"/>
                  </a:cubicBezTo>
                  <a:close/>
                  <a:moveTo>
                    <a:pt x="1031" y="1031"/>
                  </a:moveTo>
                  <a:cubicBezTo>
                    <a:pt x="1033" y="1041"/>
                    <a:pt x="1033" y="1041"/>
                    <a:pt x="1028" y="1049"/>
                  </a:cubicBezTo>
                  <a:cubicBezTo>
                    <a:pt x="1021" y="1059"/>
                    <a:pt x="1014" y="1069"/>
                    <a:pt x="1007" y="1079"/>
                  </a:cubicBezTo>
                  <a:cubicBezTo>
                    <a:pt x="1004" y="1084"/>
                    <a:pt x="1000" y="1088"/>
                    <a:pt x="999" y="1093"/>
                  </a:cubicBezTo>
                  <a:cubicBezTo>
                    <a:pt x="998" y="1108"/>
                    <a:pt x="997" y="1123"/>
                    <a:pt x="996" y="1137"/>
                  </a:cubicBezTo>
                  <a:cubicBezTo>
                    <a:pt x="995" y="1147"/>
                    <a:pt x="985" y="1157"/>
                    <a:pt x="980" y="1165"/>
                  </a:cubicBezTo>
                  <a:cubicBezTo>
                    <a:pt x="978" y="1168"/>
                    <a:pt x="976" y="1174"/>
                    <a:pt x="972" y="1174"/>
                  </a:cubicBezTo>
                  <a:cubicBezTo>
                    <a:pt x="969" y="1174"/>
                    <a:pt x="960" y="1173"/>
                    <a:pt x="957" y="1175"/>
                  </a:cubicBezTo>
                  <a:cubicBezTo>
                    <a:pt x="947" y="1182"/>
                    <a:pt x="937" y="1188"/>
                    <a:pt x="928" y="1195"/>
                  </a:cubicBezTo>
                  <a:cubicBezTo>
                    <a:pt x="926" y="1196"/>
                    <a:pt x="926" y="1211"/>
                    <a:pt x="925" y="1213"/>
                  </a:cubicBezTo>
                  <a:cubicBezTo>
                    <a:pt x="925" y="1216"/>
                    <a:pt x="926" y="1222"/>
                    <a:pt x="924" y="1224"/>
                  </a:cubicBezTo>
                  <a:cubicBezTo>
                    <a:pt x="916" y="1235"/>
                    <a:pt x="908" y="1245"/>
                    <a:pt x="900" y="1255"/>
                  </a:cubicBezTo>
                  <a:cubicBezTo>
                    <a:pt x="892" y="1265"/>
                    <a:pt x="885" y="1274"/>
                    <a:pt x="878" y="1284"/>
                  </a:cubicBezTo>
                  <a:cubicBezTo>
                    <a:pt x="876" y="1286"/>
                    <a:pt x="853" y="1276"/>
                    <a:pt x="849" y="1275"/>
                  </a:cubicBezTo>
                  <a:cubicBezTo>
                    <a:pt x="847" y="1283"/>
                    <a:pt x="860" y="1283"/>
                    <a:pt x="862" y="1290"/>
                  </a:cubicBezTo>
                  <a:cubicBezTo>
                    <a:pt x="862" y="1294"/>
                    <a:pt x="865" y="1300"/>
                    <a:pt x="864" y="1303"/>
                  </a:cubicBezTo>
                  <a:cubicBezTo>
                    <a:pt x="864" y="1306"/>
                    <a:pt x="859" y="1311"/>
                    <a:pt x="858" y="1313"/>
                  </a:cubicBezTo>
                  <a:cubicBezTo>
                    <a:pt x="853" y="1320"/>
                    <a:pt x="846" y="1320"/>
                    <a:pt x="838" y="1322"/>
                  </a:cubicBezTo>
                  <a:cubicBezTo>
                    <a:pt x="831" y="1324"/>
                    <a:pt x="827" y="1324"/>
                    <a:pt x="820" y="1323"/>
                  </a:cubicBezTo>
                  <a:cubicBezTo>
                    <a:pt x="821" y="1328"/>
                    <a:pt x="822" y="1330"/>
                    <a:pt x="821" y="1334"/>
                  </a:cubicBezTo>
                  <a:cubicBezTo>
                    <a:pt x="819" y="1337"/>
                    <a:pt x="821" y="1342"/>
                    <a:pt x="819" y="1343"/>
                  </a:cubicBezTo>
                  <a:cubicBezTo>
                    <a:pt x="811" y="1348"/>
                    <a:pt x="807" y="1346"/>
                    <a:pt x="799" y="1342"/>
                  </a:cubicBezTo>
                  <a:cubicBezTo>
                    <a:pt x="799" y="1346"/>
                    <a:pt x="798" y="1351"/>
                    <a:pt x="799" y="1355"/>
                  </a:cubicBezTo>
                  <a:cubicBezTo>
                    <a:pt x="799" y="1358"/>
                    <a:pt x="804" y="1363"/>
                    <a:pt x="803" y="1366"/>
                  </a:cubicBezTo>
                  <a:cubicBezTo>
                    <a:pt x="800" y="1371"/>
                    <a:pt x="798" y="1376"/>
                    <a:pt x="796" y="1381"/>
                  </a:cubicBezTo>
                  <a:cubicBezTo>
                    <a:pt x="793" y="1387"/>
                    <a:pt x="792" y="1386"/>
                    <a:pt x="787" y="1387"/>
                  </a:cubicBezTo>
                  <a:cubicBezTo>
                    <a:pt x="782" y="1388"/>
                    <a:pt x="781" y="1392"/>
                    <a:pt x="779" y="1397"/>
                  </a:cubicBezTo>
                  <a:cubicBezTo>
                    <a:pt x="778" y="1400"/>
                    <a:pt x="783" y="1405"/>
                    <a:pt x="785" y="1407"/>
                  </a:cubicBezTo>
                  <a:cubicBezTo>
                    <a:pt x="787" y="1410"/>
                    <a:pt x="794" y="1408"/>
                    <a:pt x="793" y="1413"/>
                  </a:cubicBezTo>
                  <a:cubicBezTo>
                    <a:pt x="791" y="1417"/>
                    <a:pt x="790" y="1419"/>
                    <a:pt x="787" y="1423"/>
                  </a:cubicBezTo>
                  <a:cubicBezTo>
                    <a:pt x="785" y="1426"/>
                    <a:pt x="781" y="1429"/>
                    <a:pt x="779" y="1434"/>
                  </a:cubicBezTo>
                  <a:cubicBezTo>
                    <a:pt x="777" y="1440"/>
                    <a:pt x="776" y="1440"/>
                    <a:pt x="770" y="1444"/>
                  </a:cubicBezTo>
                  <a:cubicBezTo>
                    <a:pt x="765" y="1447"/>
                    <a:pt x="771" y="1463"/>
                    <a:pt x="772" y="1469"/>
                  </a:cubicBezTo>
                  <a:cubicBezTo>
                    <a:pt x="772" y="1472"/>
                    <a:pt x="772" y="1477"/>
                    <a:pt x="774" y="1478"/>
                  </a:cubicBezTo>
                  <a:cubicBezTo>
                    <a:pt x="778" y="1482"/>
                    <a:pt x="782" y="1485"/>
                    <a:pt x="786" y="1489"/>
                  </a:cubicBezTo>
                  <a:cubicBezTo>
                    <a:pt x="793" y="1495"/>
                    <a:pt x="798" y="1494"/>
                    <a:pt x="807" y="1494"/>
                  </a:cubicBezTo>
                  <a:cubicBezTo>
                    <a:pt x="799" y="1498"/>
                    <a:pt x="791" y="1502"/>
                    <a:pt x="782" y="1505"/>
                  </a:cubicBezTo>
                  <a:cubicBezTo>
                    <a:pt x="776" y="1508"/>
                    <a:pt x="775" y="1507"/>
                    <a:pt x="768" y="1503"/>
                  </a:cubicBezTo>
                  <a:cubicBezTo>
                    <a:pt x="758" y="1499"/>
                    <a:pt x="748" y="1494"/>
                    <a:pt x="738" y="1489"/>
                  </a:cubicBezTo>
                  <a:cubicBezTo>
                    <a:pt x="733" y="1487"/>
                    <a:pt x="732" y="1481"/>
                    <a:pt x="730" y="1476"/>
                  </a:cubicBezTo>
                  <a:cubicBezTo>
                    <a:pt x="725" y="1463"/>
                    <a:pt x="716" y="1450"/>
                    <a:pt x="717" y="1435"/>
                  </a:cubicBezTo>
                  <a:cubicBezTo>
                    <a:pt x="720" y="1414"/>
                    <a:pt x="722" y="1392"/>
                    <a:pt x="725" y="1371"/>
                  </a:cubicBezTo>
                  <a:cubicBezTo>
                    <a:pt x="727" y="1350"/>
                    <a:pt x="728" y="1329"/>
                    <a:pt x="732" y="1308"/>
                  </a:cubicBezTo>
                  <a:cubicBezTo>
                    <a:pt x="737" y="1282"/>
                    <a:pt x="742" y="1257"/>
                    <a:pt x="746" y="1231"/>
                  </a:cubicBezTo>
                  <a:cubicBezTo>
                    <a:pt x="749" y="1215"/>
                    <a:pt x="752" y="1199"/>
                    <a:pt x="755" y="1184"/>
                  </a:cubicBezTo>
                  <a:cubicBezTo>
                    <a:pt x="757" y="1177"/>
                    <a:pt x="759" y="1170"/>
                    <a:pt x="759" y="1163"/>
                  </a:cubicBezTo>
                  <a:cubicBezTo>
                    <a:pt x="760" y="1157"/>
                    <a:pt x="758" y="1151"/>
                    <a:pt x="757" y="1145"/>
                  </a:cubicBezTo>
                  <a:cubicBezTo>
                    <a:pt x="757" y="1141"/>
                    <a:pt x="757" y="1132"/>
                    <a:pt x="755" y="1129"/>
                  </a:cubicBezTo>
                  <a:cubicBezTo>
                    <a:pt x="753" y="1126"/>
                    <a:pt x="746" y="1123"/>
                    <a:pt x="743" y="1120"/>
                  </a:cubicBezTo>
                  <a:cubicBezTo>
                    <a:pt x="737" y="1116"/>
                    <a:pt x="731" y="1112"/>
                    <a:pt x="725" y="1108"/>
                  </a:cubicBezTo>
                  <a:cubicBezTo>
                    <a:pt x="719" y="1104"/>
                    <a:pt x="717" y="1099"/>
                    <a:pt x="713" y="1092"/>
                  </a:cubicBezTo>
                  <a:cubicBezTo>
                    <a:pt x="706" y="1078"/>
                    <a:pt x="698" y="1064"/>
                    <a:pt x="691" y="1051"/>
                  </a:cubicBezTo>
                  <a:cubicBezTo>
                    <a:pt x="685" y="1039"/>
                    <a:pt x="679" y="1028"/>
                    <a:pt x="673" y="1016"/>
                  </a:cubicBezTo>
                  <a:cubicBezTo>
                    <a:pt x="669" y="1009"/>
                    <a:pt x="675" y="996"/>
                    <a:pt x="677" y="989"/>
                  </a:cubicBezTo>
                  <a:cubicBezTo>
                    <a:pt x="678" y="985"/>
                    <a:pt x="678" y="977"/>
                    <a:pt x="680" y="974"/>
                  </a:cubicBezTo>
                  <a:cubicBezTo>
                    <a:pt x="684" y="969"/>
                    <a:pt x="687" y="965"/>
                    <a:pt x="691" y="960"/>
                  </a:cubicBezTo>
                  <a:cubicBezTo>
                    <a:pt x="699" y="950"/>
                    <a:pt x="705" y="945"/>
                    <a:pt x="703" y="931"/>
                  </a:cubicBezTo>
                  <a:cubicBezTo>
                    <a:pt x="703" y="927"/>
                    <a:pt x="701" y="926"/>
                    <a:pt x="703" y="923"/>
                  </a:cubicBezTo>
                  <a:cubicBezTo>
                    <a:pt x="704" y="923"/>
                    <a:pt x="703" y="918"/>
                    <a:pt x="703" y="917"/>
                  </a:cubicBezTo>
                  <a:cubicBezTo>
                    <a:pt x="704" y="913"/>
                    <a:pt x="694" y="909"/>
                    <a:pt x="695" y="904"/>
                  </a:cubicBezTo>
                  <a:cubicBezTo>
                    <a:pt x="697" y="899"/>
                    <a:pt x="696" y="900"/>
                    <a:pt x="692" y="898"/>
                  </a:cubicBezTo>
                  <a:cubicBezTo>
                    <a:pt x="689" y="896"/>
                    <a:pt x="689" y="896"/>
                    <a:pt x="686" y="898"/>
                  </a:cubicBezTo>
                  <a:cubicBezTo>
                    <a:pt x="684" y="899"/>
                    <a:pt x="682" y="901"/>
                    <a:pt x="680" y="903"/>
                  </a:cubicBezTo>
                  <a:cubicBezTo>
                    <a:pt x="679" y="904"/>
                    <a:pt x="682" y="907"/>
                    <a:pt x="683" y="909"/>
                  </a:cubicBezTo>
                  <a:cubicBezTo>
                    <a:pt x="677" y="911"/>
                    <a:pt x="677" y="912"/>
                    <a:pt x="674" y="905"/>
                  </a:cubicBezTo>
                  <a:cubicBezTo>
                    <a:pt x="673" y="909"/>
                    <a:pt x="667" y="903"/>
                    <a:pt x="663" y="902"/>
                  </a:cubicBezTo>
                  <a:cubicBezTo>
                    <a:pt x="662" y="902"/>
                    <a:pt x="661" y="904"/>
                    <a:pt x="659" y="903"/>
                  </a:cubicBezTo>
                  <a:cubicBezTo>
                    <a:pt x="658" y="902"/>
                    <a:pt x="656" y="900"/>
                    <a:pt x="654" y="899"/>
                  </a:cubicBezTo>
                  <a:cubicBezTo>
                    <a:pt x="650" y="896"/>
                    <a:pt x="643" y="892"/>
                    <a:pt x="640" y="888"/>
                  </a:cubicBezTo>
                  <a:cubicBezTo>
                    <a:pt x="638" y="885"/>
                    <a:pt x="639" y="879"/>
                    <a:pt x="636" y="876"/>
                  </a:cubicBezTo>
                  <a:cubicBezTo>
                    <a:pt x="629" y="868"/>
                    <a:pt x="625" y="861"/>
                    <a:pt x="615" y="858"/>
                  </a:cubicBezTo>
                  <a:cubicBezTo>
                    <a:pt x="607" y="856"/>
                    <a:pt x="594" y="855"/>
                    <a:pt x="588" y="849"/>
                  </a:cubicBezTo>
                  <a:cubicBezTo>
                    <a:pt x="583" y="844"/>
                    <a:pt x="577" y="839"/>
                    <a:pt x="572" y="833"/>
                  </a:cubicBezTo>
                  <a:cubicBezTo>
                    <a:pt x="569" y="830"/>
                    <a:pt x="564" y="834"/>
                    <a:pt x="559" y="835"/>
                  </a:cubicBezTo>
                  <a:cubicBezTo>
                    <a:pt x="550" y="838"/>
                    <a:pt x="540" y="831"/>
                    <a:pt x="531" y="827"/>
                  </a:cubicBezTo>
                  <a:cubicBezTo>
                    <a:pt x="524" y="824"/>
                    <a:pt x="516" y="821"/>
                    <a:pt x="509" y="818"/>
                  </a:cubicBezTo>
                  <a:cubicBezTo>
                    <a:pt x="507" y="817"/>
                    <a:pt x="503" y="817"/>
                    <a:pt x="501" y="815"/>
                  </a:cubicBezTo>
                  <a:cubicBezTo>
                    <a:pt x="496" y="810"/>
                    <a:pt x="491" y="805"/>
                    <a:pt x="486" y="800"/>
                  </a:cubicBezTo>
                  <a:cubicBezTo>
                    <a:pt x="482" y="796"/>
                    <a:pt x="485" y="793"/>
                    <a:pt x="486" y="787"/>
                  </a:cubicBezTo>
                  <a:cubicBezTo>
                    <a:pt x="488" y="783"/>
                    <a:pt x="480" y="775"/>
                    <a:pt x="478" y="772"/>
                  </a:cubicBezTo>
                  <a:cubicBezTo>
                    <a:pt x="476" y="768"/>
                    <a:pt x="474" y="766"/>
                    <a:pt x="470" y="763"/>
                  </a:cubicBezTo>
                  <a:cubicBezTo>
                    <a:pt x="465" y="758"/>
                    <a:pt x="460" y="753"/>
                    <a:pt x="455" y="748"/>
                  </a:cubicBezTo>
                  <a:cubicBezTo>
                    <a:pt x="454" y="747"/>
                    <a:pt x="455" y="744"/>
                    <a:pt x="456" y="742"/>
                  </a:cubicBezTo>
                  <a:cubicBezTo>
                    <a:pt x="456" y="741"/>
                    <a:pt x="453" y="738"/>
                    <a:pt x="452" y="737"/>
                  </a:cubicBezTo>
                  <a:cubicBezTo>
                    <a:pt x="449" y="733"/>
                    <a:pt x="446" y="728"/>
                    <a:pt x="441" y="725"/>
                  </a:cubicBezTo>
                  <a:cubicBezTo>
                    <a:pt x="437" y="722"/>
                    <a:pt x="433" y="720"/>
                    <a:pt x="432" y="715"/>
                  </a:cubicBezTo>
                  <a:cubicBezTo>
                    <a:pt x="431" y="712"/>
                    <a:pt x="429" y="699"/>
                    <a:pt x="426" y="698"/>
                  </a:cubicBezTo>
                  <a:cubicBezTo>
                    <a:pt x="421" y="696"/>
                    <a:pt x="417" y="693"/>
                    <a:pt x="412" y="691"/>
                  </a:cubicBezTo>
                  <a:cubicBezTo>
                    <a:pt x="414" y="697"/>
                    <a:pt x="415" y="707"/>
                    <a:pt x="418" y="711"/>
                  </a:cubicBezTo>
                  <a:cubicBezTo>
                    <a:pt x="423" y="717"/>
                    <a:pt x="428" y="722"/>
                    <a:pt x="431" y="730"/>
                  </a:cubicBezTo>
                  <a:cubicBezTo>
                    <a:pt x="432" y="734"/>
                    <a:pt x="434" y="735"/>
                    <a:pt x="437" y="738"/>
                  </a:cubicBezTo>
                  <a:cubicBezTo>
                    <a:pt x="440" y="741"/>
                    <a:pt x="440" y="744"/>
                    <a:pt x="442" y="748"/>
                  </a:cubicBezTo>
                  <a:cubicBezTo>
                    <a:pt x="443" y="751"/>
                    <a:pt x="444" y="754"/>
                    <a:pt x="445" y="758"/>
                  </a:cubicBezTo>
                  <a:cubicBezTo>
                    <a:pt x="445" y="764"/>
                    <a:pt x="447" y="760"/>
                    <a:pt x="449" y="761"/>
                  </a:cubicBezTo>
                  <a:cubicBezTo>
                    <a:pt x="451" y="762"/>
                    <a:pt x="455" y="766"/>
                    <a:pt x="455" y="769"/>
                  </a:cubicBezTo>
                  <a:cubicBezTo>
                    <a:pt x="454" y="773"/>
                    <a:pt x="451" y="774"/>
                    <a:pt x="449" y="771"/>
                  </a:cubicBezTo>
                  <a:cubicBezTo>
                    <a:pt x="445" y="765"/>
                    <a:pt x="439" y="761"/>
                    <a:pt x="434" y="757"/>
                  </a:cubicBezTo>
                  <a:cubicBezTo>
                    <a:pt x="432" y="756"/>
                    <a:pt x="433" y="748"/>
                    <a:pt x="433" y="746"/>
                  </a:cubicBezTo>
                  <a:cubicBezTo>
                    <a:pt x="433" y="743"/>
                    <a:pt x="428" y="741"/>
                    <a:pt x="426" y="739"/>
                  </a:cubicBezTo>
                  <a:cubicBezTo>
                    <a:pt x="424" y="738"/>
                    <a:pt x="422" y="738"/>
                    <a:pt x="419" y="736"/>
                  </a:cubicBezTo>
                  <a:cubicBezTo>
                    <a:pt x="417" y="734"/>
                    <a:pt x="414" y="732"/>
                    <a:pt x="411" y="729"/>
                  </a:cubicBezTo>
                  <a:cubicBezTo>
                    <a:pt x="415" y="729"/>
                    <a:pt x="422" y="728"/>
                    <a:pt x="418" y="722"/>
                  </a:cubicBezTo>
                  <a:cubicBezTo>
                    <a:pt x="414" y="717"/>
                    <a:pt x="413" y="714"/>
                    <a:pt x="407" y="712"/>
                  </a:cubicBezTo>
                  <a:cubicBezTo>
                    <a:pt x="404" y="710"/>
                    <a:pt x="403" y="704"/>
                    <a:pt x="401" y="700"/>
                  </a:cubicBezTo>
                  <a:cubicBezTo>
                    <a:pt x="399" y="693"/>
                    <a:pt x="396" y="687"/>
                    <a:pt x="394" y="680"/>
                  </a:cubicBezTo>
                  <a:cubicBezTo>
                    <a:pt x="391" y="673"/>
                    <a:pt x="382" y="667"/>
                    <a:pt x="375" y="665"/>
                  </a:cubicBezTo>
                  <a:cubicBezTo>
                    <a:pt x="369" y="664"/>
                    <a:pt x="367" y="664"/>
                    <a:pt x="365" y="659"/>
                  </a:cubicBezTo>
                  <a:cubicBezTo>
                    <a:pt x="362" y="653"/>
                    <a:pt x="360" y="647"/>
                    <a:pt x="357" y="641"/>
                  </a:cubicBezTo>
                  <a:cubicBezTo>
                    <a:pt x="353" y="632"/>
                    <a:pt x="345" y="627"/>
                    <a:pt x="342" y="618"/>
                  </a:cubicBezTo>
                  <a:cubicBezTo>
                    <a:pt x="339" y="605"/>
                    <a:pt x="339" y="597"/>
                    <a:pt x="339" y="584"/>
                  </a:cubicBezTo>
                  <a:cubicBezTo>
                    <a:pt x="340" y="573"/>
                    <a:pt x="341" y="562"/>
                    <a:pt x="341" y="552"/>
                  </a:cubicBezTo>
                  <a:cubicBezTo>
                    <a:pt x="342" y="541"/>
                    <a:pt x="339" y="534"/>
                    <a:pt x="336" y="524"/>
                  </a:cubicBezTo>
                  <a:cubicBezTo>
                    <a:pt x="342" y="526"/>
                    <a:pt x="348" y="528"/>
                    <a:pt x="354" y="530"/>
                  </a:cubicBezTo>
                  <a:cubicBezTo>
                    <a:pt x="354" y="521"/>
                    <a:pt x="354" y="520"/>
                    <a:pt x="349" y="514"/>
                  </a:cubicBezTo>
                  <a:cubicBezTo>
                    <a:pt x="344" y="509"/>
                    <a:pt x="340" y="506"/>
                    <a:pt x="335" y="502"/>
                  </a:cubicBezTo>
                  <a:cubicBezTo>
                    <a:pt x="331" y="499"/>
                    <a:pt x="326" y="499"/>
                    <a:pt x="321" y="497"/>
                  </a:cubicBezTo>
                  <a:cubicBezTo>
                    <a:pt x="313" y="494"/>
                    <a:pt x="312" y="493"/>
                    <a:pt x="308" y="485"/>
                  </a:cubicBezTo>
                  <a:cubicBezTo>
                    <a:pt x="304" y="475"/>
                    <a:pt x="290" y="470"/>
                    <a:pt x="291" y="460"/>
                  </a:cubicBezTo>
                  <a:cubicBezTo>
                    <a:pt x="292" y="450"/>
                    <a:pt x="291" y="450"/>
                    <a:pt x="283" y="445"/>
                  </a:cubicBezTo>
                  <a:cubicBezTo>
                    <a:pt x="282" y="445"/>
                    <a:pt x="277" y="455"/>
                    <a:pt x="274" y="450"/>
                  </a:cubicBezTo>
                  <a:cubicBezTo>
                    <a:pt x="272" y="446"/>
                    <a:pt x="268" y="436"/>
                    <a:pt x="264" y="435"/>
                  </a:cubicBezTo>
                  <a:cubicBezTo>
                    <a:pt x="258" y="432"/>
                    <a:pt x="257" y="431"/>
                    <a:pt x="254" y="425"/>
                  </a:cubicBezTo>
                  <a:cubicBezTo>
                    <a:pt x="250" y="420"/>
                    <a:pt x="247" y="413"/>
                    <a:pt x="243" y="409"/>
                  </a:cubicBezTo>
                  <a:cubicBezTo>
                    <a:pt x="239" y="405"/>
                    <a:pt x="234" y="403"/>
                    <a:pt x="230" y="400"/>
                  </a:cubicBezTo>
                  <a:cubicBezTo>
                    <a:pt x="220" y="393"/>
                    <a:pt x="211" y="390"/>
                    <a:pt x="200" y="386"/>
                  </a:cubicBezTo>
                  <a:cubicBezTo>
                    <a:pt x="196" y="384"/>
                    <a:pt x="190" y="388"/>
                    <a:pt x="186" y="387"/>
                  </a:cubicBezTo>
                  <a:cubicBezTo>
                    <a:pt x="181" y="386"/>
                    <a:pt x="176" y="380"/>
                    <a:pt x="172" y="378"/>
                  </a:cubicBezTo>
                  <a:cubicBezTo>
                    <a:pt x="166" y="374"/>
                    <a:pt x="165" y="373"/>
                    <a:pt x="158" y="374"/>
                  </a:cubicBezTo>
                  <a:cubicBezTo>
                    <a:pt x="153" y="374"/>
                    <a:pt x="150" y="376"/>
                    <a:pt x="152" y="383"/>
                  </a:cubicBezTo>
                  <a:cubicBezTo>
                    <a:pt x="154" y="389"/>
                    <a:pt x="131" y="395"/>
                    <a:pt x="126" y="397"/>
                  </a:cubicBezTo>
                  <a:cubicBezTo>
                    <a:pt x="125" y="394"/>
                    <a:pt x="126" y="393"/>
                    <a:pt x="128" y="392"/>
                  </a:cubicBezTo>
                  <a:cubicBezTo>
                    <a:pt x="124" y="391"/>
                    <a:pt x="127" y="379"/>
                    <a:pt x="130" y="378"/>
                  </a:cubicBezTo>
                  <a:cubicBezTo>
                    <a:pt x="136" y="375"/>
                    <a:pt x="138" y="375"/>
                    <a:pt x="145" y="375"/>
                  </a:cubicBezTo>
                  <a:cubicBezTo>
                    <a:pt x="143" y="374"/>
                    <a:pt x="142" y="372"/>
                    <a:pt x="140" y="371"/>
                  </a:cubicBezTo>
                  <a:cubicBezTo>
                    <a:pt x="142" y="370"/>
                    <a:pt x="144" y="368"/>
                    <a:pt x="146" y="367"/>
                  </a:cubicBezTo>
                  <a:cubicBezTo>
                    <a:pt x="135" y="369"/>
                    <a:pt x="131" y="371"/>
                    <a:pt x="123" y="378"/>
                  </a:cubicBezTo>
                  <a:cubicBezTo>
                    <a:pt x="115" y="383"/>
                    <a:pt x="112" y="390"/>
                    <a:pt x="107" y="398"/>
                  </a:cubicBezTo>
                  <a:cubicBezTo>
                    <a:pt x="110" y="399"/>
                    <a:pt x="112" y="399"/>
                    <a:pt x="114" y="400"/>
                  </a:cubicBezTo>
                  <a:cubicBezTo>
                    <a:pt x="107" y="409"/>
                    <a:pt x="100" y="415"/>
                    <a:pt x="91" y="422"/>
                  </a:cubicBezTo>
                  <a:cubicBezTo>
                    <a:pt x="86" y="425"/>
                    <a:pt x="72" y="429"/>
                    <a:pt x="71" y="436"/>
                  </a:cubicBezTo>
                  <a:cubicBezTo>
                    <a:pt x="71" y="442"/>
                    <a:pt x="51" y="445"/>
                    <a:pt x="46" y="447"/>
                  </a:cubicBezTo>
                  <a:cubicBezTo>
                    <a:pt x="44" y="448"/>
                    <a:pt x="42" y="448"/>
                    <a:pt x="39" y="448"/>
                  </a:cubicBezTo>
                  <a:cubicBezTo>
                    <a:pt x="36" y="448"/>
                    <a:pt x="38" y="450"/>
                    <a:pt x="36" y="451"/>
                  </a:cubicBezTo>
                  <a:cubicBezTo>
                    <a:pt x="31" y="454"/>
                    <a:pt x="28" y="455"/>
                    <a:pt x="23" y="454"/>
                  </a:cubicBezTo>
                  <a:cubicBezTo>
                    <a:pt x="28" y="449"/>
                    <a:pt x="32" y="448"/>
                    <a:pt x="37" y="445"/>
                  </a:cubicBezTo>
                  <a:cubicBezTo>
                    <a:pt x="41" y="443"/>
                    <a:pt x="53" y="432"/>
                    <a:pt x="56" y="438"/>
                  </a:cubicBezTo>
                  <a:cubicBezTo>
                    <a:pt x="59" y="433"/>
                    <a:pt x="68" y="423"/>
                    <a:pt x="73" y="427"/>
                  </a:cubicBezTo>
                  <a:cubicBezTo>
                    <a:pt x="71" y="422"/>
                    <a:pt x="80" y="419"/>
                    <a:pt x="81" y="414"/>
                  </a:cubicBezTo>
                  <a:cubicBezTo>
                    <a:pt x="82" y="409"/>
                    <a:pt x="82" y="408"/>
                    <a:pt x="84" y="405"/>
                  </a:cubicBezTo>
                  <a:cubicBezTo>
                    <a:pt x="86" y="403"/>
                    <a:pt x="88" y="403"/>
                    <a:pt x="86" y="400"/>
                  </a:cubicBezTo>
                  <a:cubicBezTo>
                    <a:pt x="80" y="403"/>
                    <a:pt x="73" y="409"/>
                    <a:pt x="67" y="404"/>
                  </a:cubicBezTo>
                  <a:cubicBezTo>
                    <a:pt x="65" y="402"/>
                    <a:pt x="61" y="398"/>
                    <a:pt x="58" y="399"/>
                  </a:cubicBezTo>
                  <a:cubicBezTo>
                    <a:pt x="55" y="400"/>
                    <a:pt x="51" y="401"/>
                    <a:pt x="48" y="403"/>
                  </a:cubicBezTo>
                  <a:cubicBezTo>
                    <a:pt x="47" y="396"/>
                    <a:pt x="46" y="390"/>
                    <a:pt x="45" y="383"/>
                  </a:cubicBezTo>
                  <a:cubicBezTo>
                    <a:pt x="43" y="384"/>
                    <a:pt x="35" y="390"/>
                    <a:pt x="34" y="389"/>
                  </a:cubicBezTo>
                  <a:cubicBezTo>
                    <a:pt x="31" y="387"/>
                    <a:pt x="24" y="384"/>
                    <a:pt x="22" y="380"/>
                  </a:cubicBezTo>
                  <a:cubicBezTo>
                    <a:pt x="20" y="376"/>
                    <a:pt x="20" y="368"/>
                    <a:pt x="19" y="364"/>
                  </a:cubicBezTo>
                  <a:cubicBezTo>
                    <a:pt x="18" y="360"/>
                    <a:pt x="21" y="357"/>
                    <a:pt x="23" y="354"/>
                  </a:cubicBezTo>
                  <a:cubicBezTo>
                    <a:pt x="26" y="348"/>
                    <a:pt x="26" y="346"/>
                    <a:pt x="33" y="347"/>
                  </a:cubicBezTo>
                  <a:cubicBezTo>
                    <a:pt x="38" y="347"/>
                    <a:pt x="39" y="343"/>
                    <a:pt x="44" y="341"/>
                  </a:cubicBezTo>
                  <a:cubicBezTo>
                    <a:pt x="49" y="339"/>
                    <a:pt x="53" y="343"/>
                    <a:pt x="55" y="337"/>
                  </a:cubicBezTo>
                  <a:cubicBezTo>
                    <a:pt x="57" y="332"/>
                    <a:pt x="54" y="331"/>
                    <a:pt x="51" y="327"/>
                  </a:cubicBezTo>
                  <a:cubicBezTo>
                    <a:pt x="53" y="326"/>
                    <a:pt x="54" y="325"/>
                    <a:pt x="56" y="325"/>
                  </a:cubicBezTo>
                  <a:cubicBezTo>
                    <a:pt x="53" y="318"/>
                    <a:pt x="48" y="324"/>
                    <a:pt x="45" y="326"/>
                  </a:cubicBezTo>
                  <a:cubicBezTo>
                    <a:pt x="40" y="329"/>
                    <a:pt x="40" y="325"/>
                    <a:pt x="35" y="326"/>
                  </a:cubicBezTo>
                  <a:cubicBezTo>
                    <a:pt x="26" y="327"/>
                    <a:pt x="15" y="329"/>
                    <a:pt x="10" y="319"/>
                  </a:cubicBezTo>
                  <a:cubicBezTo>
                    <a:pt x="12" y="319"/>
                    <a:pt x="13" y="318"/>
                    <a:pt x="14" y="317"/>
                  </a:cubicBezTo>
                  <a:cubicBezTo>
                    <a:pt x="9" y="316"/>
                    <a:pt x="3" y="315"/>
                    <a:pt x="0" y="311"/>
                  </a:cubicBezTo>
                  <a:cubicBezTo>
                    <a:pt x="7" y="307"/>
                    <a:pt x="11" y="304"/>
                    <a:pt x="19" y="304"/>
                  </a:cubicBezTo>
                  <a:cubicBezTo>
                    <a:pt x="18" y="304"/>
                    <a:pt x="18" y="303"/>
                    <a:pt x="17" y="302"/>
                  </a:cubicBezTo>
                  <a:cubicBezTo>
                    <a:pt x="23" y="299"/>
                    <a:pt x="26" y="298"/>
                    <a:pt x="32" y="298"/>
                  </a:cubicBezTo>
                  <a:cubicBezTo>
                    <a:pt x="32" y="305"/>
                    <a:pt x="38" y="304"/>
                    <a:pt x="43" y="306"/>
                  </a:cubicBezTo>
                  <a:cubicBezTo>
                    <a:pt x="48" y="307"/>
                    <a:pt x="50" y="305"/>
                    <a:pt x="54" y="302"/>
                  </a:cubicBezTo>
                  <a:cubicBezTo>
                    <a:pt x="52" y="301"/>
                    <a:pt x="50" y="300"/>
                    <a:pt x="48" y="299"/>
                  </a:cubicBezTo>
                  <a:cubicBezTo>
                    <a:pt x="49" y="299"/>
                    <a:pt x="50" y="298"/>
                    <a:pt x="50" y="298"/>
                  </a:cubicBezTo>
                  <a:cubicBezTo>
                    <a:pt x="48" y="296"/>
                    <a:pt x="47" y="294"/>
                    <a:pt x="50" y="293"/>
                  </a:cubicBezTo>
                  <a:cubicBezTo>
                    <a:pt x="45" y="292"/>
                    <a:pt x="40" y="291"/>
                    <a:pt x="35" y="290"/>
                  </a:cubicBezTo>
                  <a:cubicBezTo>
                    <a:pt x="31" y="288"/>
                    <a:pt x="31" y="282"/>
                    <a:pt x="27" y="280"/>
                  </a:cubicBezTo>
                  <a:cubicBezTo>
                    <a:pt x="24" y="279"/>
                    <a:pt x="13" y="276"/>
                    <a:pt x="12" y="273"/>
                  </a:cubicBezTo>
                  <a:cubicBezTo>
                    <a:pt x="11" y="272"/>
                    <a:pt x="14" y="266"/>
                    <a:pt x="14" y="265"/>
                  </a:cubicBezTo>
                  <a:cubicBezTo>
                    <a:pt x="14" y="264"/>
                    <a:pt x="17" y="264"/>
                    <a:pt x="18" y="264"/>
                  </a:cubicBezTo>
                  <a:cubicBezTo>
                    <a:pt x="22" y="264"/>
                    <a:pt x="29" y="265"/>
                    <a:pt x="32" y="261"/>
                  </a:cubicBezTo>
                  <a:cubicBezTo>
                    <a:pt x="35" y="256"/>
                    <a:pt x="38" y="252"/>
                    <a:pt x="42" y="248"/>
                  </a:cubicBezTo>
                  <a:cubicBezTo>
                    <a:pt x="49" y="242"/>
                    <a:pt x="58" y="238"/>
                    <a:pt x="67" y="236"/>
                  </a:cubicBezTo>
                  <a:cubicBezTo>
                    <a:pt x="73" y="235"/>
                    <a:pt x="78" y="235"/>
                    <a:pt x="82" y="231"/>
                  </a:cubicBezTo>
                  <a:cubicBezTo>
                    <a:pt x="89" y="226"/>
                    <a:pt x="88" y="226"/>
                    <a:pt x="96" y="230"/>
                  </a:cubicBezTo>
                  <a:cubicBezTo>
                    <a:pt x="102" y="233"/>
                    <a:pt x="120" y="229"/>
                    <a:pt x="123" y="236"/>
                  </a:cubicBezTo>
                  <a:cubicBezTo>
                    <a:pt x="125" y="242"/>
                    <a:pt x="144" y="242"/>
                    <a:pt x="150" y="242"/>
                  </a:cubicBezTo>
                  <a:cubicBezTo>
                    <a:pt x="159" y="244"/>
                    <a:pt x="169" y="245"/>
                    <a:pt x="178" y="246"/>
                  </a:cubicBezTo>
                  <a:cubicBezTo>
                    <a:pt x="192" y="249"/>
                    <a:pt x="206" y="251"/>
                    <a:pt x="219" y="254"/>
                  </a:cubicBezTo>
                  <a:cubicBezTo>
                    <a:pt x="228" y="255"/>
                    <a:pt x="237" y="261"/>
                    <a:pt x="246" y="264"/>
                  </a:cubicBezTo>
                  <a:cubicBezTo>
                    <a:pt x="247" y="265"/>
                    <a:pt x="257" y="253"/>
                    <a:pt x="258" y="252"/>
                  </a:cubicBezTo>
                  <a:cubicBezTo>
                    <a:pt x="261" y="249"/>
                    <a:pt x="266" y="257"/>
                    <a:pt x="269" y="256"/>
                  </a:cubicBezTo>
                  <a:cubicBezTo>
                    <a:pt x="274" y="254"/>
                    <a:pt x="296" y="240"/>
                    <a:pt x="299" y="245"/>
                  </a:cubicBezTo>
                  <a:cubicBezTo>
                    <a:pt x="291" y="250"/>
                    <a:pt x="283" y="254"/>
                    <a:pt x="275" y="258"/>
                  </a:cubicBezTo>
                  <a:cubicBezTo>
                    <a:pt x="281" y="262"/>
                    <a:pt x="301" y="244"/>
                    <a:pt x="303" y="252"/>
                  </a:cubicBezTo>
                  <a:cubicBezTo>
                    <a:pt x="306" y="249"/>
                    <a:pt x="308" y="246"/>
                    <a:pt x="310" y="244"/>
                  </a:cubicBezTo>
                  <a:cubicBezTo>
                    <a:pt x="312" y="241"/>
                    <a:pt x="308" y="241"/>
                    <a:pt x="311" y="238"/>
                  </a:cubicBezTo>
                  <a:cubicBezTo>
                    <a:pt x="317" y="245"/>
                    <a:pt x="323" y="252"/>
                    <a:pt x="330" y="258"/>
                  </a:cubicBezTo>
                  <a:cubicBezTo>
                    <a:pt x="332" y="251"/>
                    <a:pt x="333" y="249"/>
                    <a:pt x="338" y="244"/>
                  </a:cubicBezTo>
                  <a:cubicBezTo>
                    <a:pt x="341" y="248"/>
                    <a:pt x="336" y="249"/>
                    <a:pt x="340" y="251"/>
                  </a:cubicBezTo>
                  <a:cubicBezTo>
                    <a:pt x="341" y="252"/>
                    <a:pt x="339" y="256"/>
                    <a:pt x="338" y="257"/>
                  </a:cubicBezTo>
                  <a:cubicBezTo>
                    <a:pt x="341" y="256"/>
                    <a:pt x="346" y="256"/>
                    <a:pt x="348" y="255"/>
                  </a:cubicBezTo>
                  <a:cubicBezTo>
                    <a:pt x="349" y="254"/>
                    <a:pt x="347" y="251"/>
                    <a:pt x="348" y="250"/>
                  </a:cubicBezTo>
                  <a:cubicBezTo>
                    <a:pt x="350" y="250"/>
                    <a:pt x="351" y="250"/>
                    <a:pt x="353" y="250"/>
                  </a:cubicBezTo>
                  <a:cubicBezTo>
                    <a:pt x="358" y="249"/>
                    <a:pt x="365" y="254"/>
                    <a:pt x="370" y="256"/>
                  </a:cubicBezTo>
                  <a:cubicBezTo>
                    <a:pt x="381" y="261"/>
                    <a:pt x="392" y="262"/>
                    <a:pt x="403" y="265"/>
                  </a:cubicBezTo>
                  <a:cubicBezTo>
                    <a:pt x="403" y="264"/>
                    <a:pt x="402" y="264"/>
                    <a:pt x="402" y="263"/>
                  </a:cubicBezTo>
                  <a:cubicBezTo>
                    <a:pt x="409" y="263"/>
                    <a:pt x="412" y="266"/>
                    <a:pt x="418" y="270"/>
                  </a:cubicBezTo>
                  <a:cubicBezTo>
                    <a:pt x="423" y="273"/>
                    <a:pt x="409" y="278"/>
                    <a:pt x="408" y="278"/>
                  </a:cubicBezTo>
                  <a:cubicBezTo>
                    <a:pt x="413" y="280"/>
                    <a:pt x="418" y="282"/>
                    <a:pt x="422" y="282"/>
                  </a:cubicBezTo>
                  <a:cubicBezTo>
                    <a:pt x="430" y="281"/>
                    <a:pt x="438" y="281"/>
                    <a:pt x="446" y="280"/>
                  </a:cubicBezTo>
                  <a:cubicBezTo>
                    <a:pt x="449" y="280"/>
                    <a:pt x="456" y="279"/>
                    <a:pt x="458" y="282"/>
                  </a:cubicBezTo>
                  <a:cubicBezTo>
                    <a:pt x="462" y="288"/>
                    <a:pt x="465" y="293"/>
                    <a:pt x="469" y="298"/>
                  </a:cubicBezTo>
                  <a:cubicBezTo>
                    <a:pt x="468" y="296"/>
                    <a:pt x="468" y="294"/>
                    <a:pt x="467" y="291"/>
                  </a:cubicBezTo>
                  <a:cubicBezTo>
                    <a:pt x="467" y="290"/>
                    <a:pt x="468" y="289"/>
                    <a:pt x="468" y="287"/>
                  </a:cubicBezTo>
                  <a:cubicBezTo>
                    <a:pt x="467" y="282"/>
                    <a:pt x="465" y="283"/>
                    <a:pt x="468" y="278"/>
                  </a:cubicBezTo>
                  <a:cubicBezTo>
                    <a:pt x="470" y="274"/>
                    <a:pt x="486" y="274"/>
                    <a:pt x="482" y="268"/>
                  </a:cubicBezTo>
                  <a:cubicBezTo>
                    <a:pt x="474" y="271"/>
                    <a:pt x="469" y="274"/>
                    <a:pt x="461" y="274"/>
                  </a:cubicBezTo>
                  <a:cubicBezTo>
                    <a:pt x="462" y="267"/>
                    <a:pt x="465" y="268"/>
                    <a:pt x="472" y="265"/>
                  </a:cubicBezTo>
                  <a:cubicBezTo>
                    <a:pt x="478" y="263"/>
                    <a:pt x="479" y="263"/>
                    <a:pt x="485" y="266"/>
                  </a:cubicBezTo>
                  <a:cubicBezTo>
                    <a:pt x="487" y="267"/>
                    <a:pt x="488" y="271"/>
                    <a:pt x="489" y="273"/>
                  </a:cubicBezTo>
                  <a:cubicBezTo>
                    <a:pt x="490" y="275"/>
                    <a:pt x="492" y="275"/>
                    <a:pt x="494" y="275"/>
                  </a:cubicBezTo>
                  <a:cubicBezTo>
                    <a:pt x="499" y="276"/>
                    <a:pt x="504" y="278"/>
                    <a:pt x="508" y="280"/>
                  </a:cubicBezTo>
                  <a:cubicBezTo>
                    <a:pt x="512" y="281"/>
                    <a:pt x="535" y="284"/>
                    <a:pt x="535" y="281"/>
                  </a:cubicBezTo>
                  <a:cubicBezTo>
                    <a:pt x="537" y="274"/>
                    <a:pt x="538" y="271"/>
                    <a:pt x="545" y="271"/>
                  </a:cubicBezTo>
                  <a:cubicBezTo>
                    <a:pt x="549" y="271"/>
                    <a:pt x="554" y="274"/>
                    <a:pt x="558" y="275"/>
                  </a:cubicBezTo>
                  <a:cubicBezTo>
                    <a:pt x="558" y="277"/>
                    <a:pt x="555" y="283"/>
                    <a:pt x="556" y="285"/>
                  </a:cubicBezTo>
                  <a:cubicBezTo>
                    <a:pt x="556" y="287"/>
                    <a:pt x="562" y="290"/>
                    <a:pt x="564" y="291"/>
                  </a:cubicBezTo>
                  <a:cubicBezTo>
                    <a:pt x="562" y="284"/>
                    <a:pt x="559" y="278"/>
                    <a:pt x="568" y="276"/>
                  </a:cubicBezTo>
                  <a:cubicBezTo>
                    <a:pt x="572" y="276"/>
                    <a:pt x="574" y="272"/>
                    <a:pt x="576" y="270"/>
                  </a:cubicBezTo>
                  <a:cubicBezTo>
                    <a:pt x="578" y="268"/>
                    <a:pt x="577" y="265"/>
                    <a:pt x="576" y="263"/>
                  </a:cubicBezTo>
                  <a:cubicBezTo>
                    <a:pt x="574" y="264"/>
                    <a:pt x="572" y="265"/>
                    <a:pt x="570" y="266"/>
                  </a:cubicBezTo>
                  <a:cubicBezTo>
                    <a:pt x="569" y="259"/>
                    <a:pt x="574" y="258"/>
                    <a:pt x="579" y="257"/>
                  </a:cubicBezTo>
                  <a:cubicBezTo>
                    <a:pt x="579" y="252"/>
                    <a:pt x="573" y="256"/>
                    <a:pt x="570" y="255"/>
                  </a:cubicBezTo>
                  <a:cubicBezTo>
                    <a:pt x="567" y="254"/>
                    <a:pt x="558" y="252"/>
                    <a:pt x="557" y="249"/>
                  </a:cubicBezTo>
                  <a:cubicBezTo>
                    <a:pt x="555" y="243"/>
                    <a:pt x="555" y="239"/>
                    <a:pt x="555" y="232"/>
                  </a:cubicBezTo>
                  <a:cubicBezTo>
                    <a:pt x="555" y="226"/>
                    <a:pt x="558" y="225"/>
                    <a:pt x="563" y="227"/>
                  </a:cubicBezTo>
                  <a:cubicBezTo>
                    <a:pt x="564" y="224"/>
                    <a:pt x="561" y="223"/>
                    <a:pt x="559" y="223"/>
                  </a:cubicBezTo>
                  <a:cubicBezTo>
                    <a:pt x="564" y="220"/>
                    <a:pt x="564" y="221"/>
                    <a:pt x="564" y="215"/>
                  </a:cubicBezTo>
                  <a:cubicBezTo>
                    <a:pt x="564" y="209"/>
                    <a:pt x="564" y="207"/>
                    <a:pt x="561" y="203"/>
                  </a:cubicBezTo>
                  <a:cubicBezTo>
                    <a:pt x="560" y="199"/>
                    <a:pt x="561" y="194"/>
                    <a:pt x="561" y="190"/>
                  </a:cubicBezTo>
                  <a:cubicBezTo>
                    <a:pt x="561" y="187"/>
                    <a:pt x="566" y="189"/>
                    <a:pt x="569" y="189"/>
                  </a:cubicBezTo>
                  <a:cubicBezTo>
                    <a:pt x="560" y="179"/>
                    <a:pt x="575" y="182"/>
                    <a:pt x="581" y="182"/>
                  </a:cubicBezTo>
                  <a:cubicBezTo>
                    <a:pt x="589" y="182"/>
                    <a:pt x="595" y="183"/>
                    <a:pt x="603" y="185"/>
                  </a:cubicBezTo>
                  <a:cubicBezTo>
                    <a:pt x="600" y="190"/>
                    <a:pt x="595" y="200"/>
                    <a:pt x="591" y="203"/>
                  </a:cubicBezTo>
                  <a:cubicBezTo>
                    <a:pt x="586" y="206"/>
                    <a:pt x="576" y="204"/>
                    <a:pt x="572" y="204"/>
                  </a:cubicBezTo>
                  <a:cubicBezTo>
                    <a:pt x="586" y="206"/>
                    <a:pt x="569" y="215"/>
                    <a:pt x="570" y="220"/>
                  </a:cubicBezTo>
                  <a:cubicBezTo>
                    <a:pt x="578" y="218"/>
                    <a:pt x="582" y="225"/>
                    <a:pt x="583" y="232"/>
                  </a:cubicBezTo>
                  <a:cubicBezTo>
                    <a:pt x="584" y="236"/>
                    <a:pt x="591" y="241"/>
                    <a:pt x="594" y="245"/>
                  </a:cubicBezTo>
                  <a:cubicBezTo>
                    <a:pt x="590" y="247"/>
                    <a:pt x="587" y="250"/>
                    <a:pt x="583" y="252"/>
                  </a:cubicBezTo>
                  <a:cubicBezTo>
                    <a:pt x="587" y="253"/>
                    <a:pt x="590" y="256"/>
                    <a:pt x="593" y="253"/>
                  </a:cubicBezTo>
                  <a:cubicBezTo>
                    <a:pt x="596" y="251"/>
                    <a:pt x="599" y="254"/>
                    <a:pt x="602" y="256"/>
                  </a:cubicBezTo>
                  <a:cubicBezTo>
                    <a:pt x="601" y="257"/>
                    <a:pt x="599" y="258"/>
                    <a:pt x="597" y="259"/>
                  </a:cubicBezTo>
                  <a:cubicBezTo>
                    <a:pt x="601" y="262"/>
                    <a:pt x="603" y="262"/>
                    <a:pt x="601" y="267"/>
                  </a:cubicBezTo>
                  <a:cubicBezTo>
                    <a:pt x="600" y="271"/>
                    <a:pt x="600" y="272"/>
                    <a:pt x="604" y="275"/>
                  </a:cubicBezTo>
                  <a:cubicBezTo>
                    <a:pt x="606" y="271"/>
                    <a:pt x="607" y="269"/>
                    <a:pt x="608" y="265"/>
                  </a:cubicBezTo>
                  <a:cubicBezTo>
                    <a:pt x="608" y="263"/>
                    <a:pt x="609" y="257"/>
                    <a:pt x="612" y="259"/>
                  </a:cubicBezTo>
                  <a:cubicBezTo>
                    <a:pt x="614" y="260"/>
                    <a:pt x="621" y="262"/>
                    <a:pt x="621" y="265"/>
                  </a:cubicBezTo>
                  <a:cubicBezTo>
                    <a:pt x="622" y="268"/>
                    <a:pt x="624" y="273"/>
                    <a:pt x="620" y="275"/>
                  </a:cubicBezTo>
                  <a:cubicBezTo>
                    <a:pt x="620" y="274"/>
                    <a:pt x="619" y="273"/>
                    <a:pt x="619" y="272"/>
                  </a:cubicBezTo>
                  <a:cubicBezTo>
                    <a:pt x="609" y="277"/>
                    <a:pt x="631" y="297"/>
                    <a:pt x="632" y="286"/>
                  </a:cubicBezTo>
                  <a:cubicBezTo>
                    <a:pt x="632" y="283"/>
                    <a:pt x="632" y="281"/>
                    <a:pt x="634" y="279"/>
                  </a:cubicBezTo>
                  <a:cubicBezTo>
                    <a:pt x="635" y="278"/>
                    <a:pt x="639" y="277"/>
                    <a:pt x="639" y="275"/>
                  </a:cubicBezTo>
                  <a:cubicBezTo>
                    <a:pt x="639" y="267"/>
                    <a:pt x="639" y="267"/>
                    <a:pt x="645" y="264"/>
                  </a:cubicBezTo>
                  <a:cubicBezTo>
                    <a:pt x="643" y="260"/>
                    <a:pt x="640" y="258"/>
                    <a:pt x="641" y="253"/>
                  </a:cubicBezTo>
                  <a:cubicBezTo>
                    <a:pt x="642" y="248"/>
                    <a:pt x="645" y="249"/>
                    <a:pt x="649" y="250"/>
                  </a:cubicBezTo>
                  <a:cubicBezTo>
                    <a:pt x="652" y="251"/>
                    <a:pt x="660" y="250"/>
                    <a:pt x="662" y="253"/>
                  </a:cubicBezTo>
                  <a:cubicBezTo>
                    <a:pt x="666" y="257"/>
                    <a:pt x="667" y="258"/>
                    <a:pt x="673" y="259"/>
                  </a:cubicBezTo>
                  <a:cubicBezTo>
                    <a:pt x="670" y="263"/>
                    <a:pt x="674" y="266"/>
                    <a:pt x="672" y="269"/>
                  </a:cubicBezTo>
                  <a:cubicBezTo>
                    <a:pt x="670" y="271"/>
                    <a:pt x="665" y="270"/>
                    <a:pt x="663" y="270"/>
                  </a:cubicBezTo>
                  <a:cubicBezTo>
                    <a:pt x="665" y="274"/>
                    <a:pt x="666" y="278"/>
                    <a:pt x="669" y="281"/>
                  </a:cubicBezTo>
                  <a:cubicBezTo>
                    <a:pt x="673" y="285"/>
                    <a:pt x="675" y="287"/>
                    <a:pt x="671" y="292"/>
                  </a:cubicBezTo>
                  <a:cubicBezTo>
                    <a:pt x="668" y="296"/>
                    <a:pt x="662" y="298"/>
                    <a:pt x="658" y="300"/>
                  </a:cubicBezTo>
                  <a:cubicBezTo>
                    <a:pt x="655" y="302"/>
                    <a:pt x="653" y="297"/>
                    <a:pt x="650" y="295"/>
                  </a:cubicBezTo>
                  <a:cubicBezTo>
                    <a:pt x="651" y="298"/>
                    <a:pt x="653" y="301"/>
                    <a:pt x="654" y="304"/>
                  </a:cubicBezTo>
                  <a:cubicBezTo>
                    <a:pt x="652" y="303"/>
                    <a:pt x="650" y="302"/>
                    <a:pt x="648" y="301"/>
                  </a:cubicBezTo>
                  <a:cubicBezTo>
                    <a:pt x="648" y="302"/>
                    <a:pt x="648" y="303"/>
                    <a:pt x="649" y="304"/>
                  </a:cubicBezTo>
                  <a:cubicBezTo>
                    <a:pt x="646" y="303"/>
                    <a:pt x="644" y="302"/>
                    <a:pt x="642" y="302"/>
                  </a:cubicBezTo>
                  <a:cubicBezTo>
                    <a:pt x="641" y="302"/>
                    <a:pt x="642" y="298"/>
                    <a:pt x="640" y="298"/>
                  </a:cubicBezTo>
                  <a:cubicBezTo>
                    <a:pt x="637" y="298"/>
                    <a:pt x="632" y="297"/>
                    <a:pt x="631" y="301"/>
                  </a:cubicBezTo>
                  <a:cubicBezTo>
                    <a:pt x="633" y="302"/>
                    <a:pt x="635" y="303"/>
                    <a:pt x="637" y="304"/>
                  </a:cubicBezTo>
                  <a:cubicBezTo>
                    <a:pt x="635" y="307"/>
                    <a:pt x="633" y="311"/>
                    <a:pt x="630" y="313"/>
                  </a:cubicBezTo>
                  <a:cubicBezTo>
                    <a:pt x="625" y="316"/>
                    <a:pt x="623" y="314"/>
                    <a:pt x="618" y="311"/>
                  </a:cubicBezTo>
                  <a:cubicBezTo>
                    <a:pt x="610" y="307"/>
                    <a:pt x="603" y="307"/>
                    <a:pt x="595" y="307"/>
                  </a:cubicBezTo>
                  <a:cubicBezTo>
                    <a:pt x="601" y="310"/>
                    <a:pt x="607" y="313"/>
                    <a:pt x="613" y="316"/>
                  </a:cubicBezTo>
                  <a:cubicBezTo>
                    <a:pt x="617" y="318"/>
                    <a:pt x="624" y="317"/>
                    <a:pt x="629" y="318"/>
                  </a:cubicBezTo>
                  <a:cubicBezTo>
                    <a:pt x="627" y="321"/>
                    <a:pt x="624" y="330"/>
                    <a:pt x="621" y="332"/>
                  </a:cubicBezTo>
                  <a:cubicBezTo>
                    <a:pt x="619" y="332"/>
                    <a:pt x="616" y="334"/>
                    <a:pt x="614" y="334"/>
                  </a:cubicBezTo>
                  <a:cubicBezTo>
                    <a:pt x="612" y="334"/>
                    <a:pt x="610" y="333"/>
                    <a:pt x="607" y="335"/>
                  </a:cubicBezTo>
                  <a:cubicBezTo>
                    <a:pt x="601" y="339"/>
                    <a:pt x="600" y="340"/>
                    <a:pt x="593" y="337"/>
                  </a:cubicBezTo>
                  <a:cubicBezTo>
                    <a:pt x="588" y="336"/>
                    <a:pt x="583" y="335"/>
                    <a:pt x="579" y="333"/>
                  </a:cubicBezTo>
                  <a:cubicBezTo>
                    <a:pt x="582" y="335"/>
                    <a:pt x="585" y="336"/>
                    <a:pt x="588" y="338"/>
                  </a:cubicBezTo>
                  <a:cubicBezTo>
                    <a:pt x="587" y="338"/>
                    <a:pt x="587" y="339"/>
                    <a:pt x="586" y="340"/>
                  </a:cubicBezTo>
                  <a:cubicBezTo>
                    <a:pt x="591" y="339"/>
                    <a:pt x="592" y="339"/>
                    <a:pt x="597" y="341"/>
                  </a:cubicBezTo>
                  <a:cubicBezTo>
                    <a:pt x="599" y="342"/>
                    <a:pt x="603" y="346"/>
                    <a:pt x="599" y="348"/>
                  </a:cubicBezTo>
                  <a:cubicBezTo>
                    <a:pt x="594" y="350"/>
                    <a:pt x="592" y="350"/>
                    <a:pt x="588" y="350"/>
                  </a:cubicBezTo>
                  <a:cubicBezTo>
                    <a:pt x="586" y="349"/>
                    <a:pt x="584" y="355"/>
                    <a:pt x="583" y="356"/>
                  </a:cubicBezTo>
                  <a:cubicBezTo>
                    <a:pt x="579" y="362"/>
                    <a:pt x="573" y="368"/>
                    <a:pt x="572" y="376"/>
                  </a:cubicBezTo>
                  <a:cubicBezTo>
                    <a:pt x="570" y="384"/>
                    <a:pt x="568" y="392"/>
                    <a:pt x="567" y="400"/>
                  </a:cubicBezTo>
                  <a:cubicBezTo>
                    <a:pt x="570" y="401"/>
                    <a:pt x="577" y="401"/>
                    <a:pt x="580" y="403"/>
                  </a:cubicBezTo>
                  <a:cubicBezTo>
                    <a:pt x="582" y="406"/>
                    <a:pt x="584" y="415"/>
                    <a:pt x="585" y="419"/>
                  </a:cubicBezTo>
                  <a:cubicBezTo>
                    <a:pt x="588" y="425"/>
                    <a:pt x="589" y="423"/>
                    <a:pt x="595" y="422"/>
                  </a:cubicBezTo>
                  <a:cubicBezTo>
                    <a:pt x="599" y="421"/>
                    <a:pt x="602" y="423"/>
                    <a:pt x="606" y="424"/>
                  </a:cubicBezTo>
                  <a:cubicBezTo>
                    <a:pt x="615" y="428"/>
                    <a:pt x="622" y="431"/>
                    <a:pt x="630" y="437"/>
                  </a:cubicBezTo>
                  <a:cubicBezTo>
                    <a:pt x="633" y="439"/>
                    <a:pt x="638" y="444"/>
                    <a:pt x="641" y="445"/>
                  </a:cubicBezTo>
                  <a:cubicBezTo>
                    <a:pt x="646" y="445"/>
                    <a:pt x="651" y="446"/>
                    <a:pt x="656" y="446"/>
                  </a:cubicBezTo>
                  <a:cubicBezTo>
                    <a:pt x="657" y="446"/>
                    <a:pt x="666" y="446"/>
                    <a:pt x="666" y="448"/>
                  </a:cubicBezTo>
                  <a:cubicBezTo>
                    <a:pt x="666" y="455"/>
                    <a:pt x="666" y="461"/>
                    <a:pt x="665" y="468"/>
                  </a:cubicBezTo>
                  <a:cubicBezTo>
                    <a:pt x="665" y="477"/>
                    <a:pt x="674" y="484"/>
                    <a:pt x="679" y="491"/>
                  </a:cubicBezTo>
                  <a:cubicBezTo>
                    <a:pt x="685" y="497"/>
                    <a:pt x="696" y="485"/>
                    <a:pt x="695" y="479"/>
                  </a:cubicBezTo>
                  <a:cubicBezTo>
                    <a:pt x="694" y="474"/>
                    <a:pt x="693" y="468"/>
                    <a:pt x="692" y="462"/>
                  </a:cubicBezTo>
                  <a:cubicBezTo>
                    <a:pt x="691" y="459"/>
                    <a:pt x="687" y="455"/>
                    <a:pt x="686" y="452"/>
                  </a:cubicBezTo>
                  <a:cubicBezTo>
                    <a:pt x="691" y="448"/>
                    <a:pt x="702" y="444"/>
                    <a:pt x="707" y="438"/>
                  </a:cubicBezTo>
                  <a:cubicBezTo>
                    <a:pt x="710" y="433"/>
                    <a:pt x="711" y="419"/>
                    <a:pt x="706" y="415"/>
                  </a:cubicBezTo>
                  <a:cubicBezTo>
                    <a:pt x="703" y="412"/>
                    <a:pt x="700" y="409"/>
                    <a:pt x="698" y="405"/>
                  </a:cubicBezTo>
                  <a:cubicBezTo>
                    <a:pt x="694" y="400"/>
                    <a:pt x="693" y="400"/>
                    <a:pt x="697" y="396"/>
                  </a:cubicBezTo>
                  <a:cubicBezTo>
                    <a:pt x="702" y="392"/>
                    <a:pt x="703" y="392"/>
                    <a:pt x="701" y="386"/>
                  </a:cubicBezTo>
                  <a:cubicBezTo>
                    <a:pt x="700" y="382"/>
                    <a:pt x="698" y="378"/>
                    <a:pt x="699" y="374"/>
                  </a:cubicBezTo>
                  <a:cubicBezTo>
                    <a:pt x="701" y="367"/>
                    <a:pt x="701" y="366"/>
                    <a:pt x="699" y="359"/>
                  </a:cubicBezTo>
                  <a:cubicBezTo>
                    <a:pt x="698" y="355"/>
                    <a:pt x="700" y="354"/>
                    <a:pt x="705" y="353"/>
                  </a:cubicBezTo>
                  <a:cubicBezTo>
                    <a:pt x="712" y="352"/>
                    <a:pt x="720" y="359"/>
                    <a:pt x="727" y="356"/>
                  </a:cubicBezTo>
                  <a:cubicBezTo>
                    <a:pt x="732" y="353"/>
                    <a:pt x="733" y="356"/>
                    <a:pt x="738" y="359"/>
                  </a:cubicBezTo>
                  <a:cubicBezTo>
                    <a:pt x="740" y="361"/>
                    <a:pt x="746" y="363"/>
                    <a:pt x="747" y="366"/>
                  </a:cubicBezTo>
                  <a:cubicBezTo>
                    <a:pt x="748" y="370"/>
                    <a:pt x="750" y="374"/>
                    <a:pt x="755" y="373"/>
                  </a:cubicBezTo>
                  <a:cubicBezTo>
                    <a:pt x="759" y="372"/>
                    <a:pt x="761" y="374"/>
                    <a:pt x="765" y="376"/>
                  </a:cubicBezTo>
                  <a:cubicBezTo>
                    <a:pt x="763" y="380"/>
                    <a:pt x="762" y="380"/>
                    <a:pt x="762" y="384"/>
                  </a:cubicBezTo>
                  <a:cubicBezTo>
                    <a:pt x="763" y="388"/>
                    <a:pt x="764" y="392"/>
                    <a:pt x="763" y="395"/>
                  </a:cubicBezTo>
                  <a:cubicBezTo>
                    <a:pt x="764" y="395"/>
                    <a:pt x="765" y="396"/>
                    <a:pt x="766" y="395"/>
                  </a:cubicBezTo>
                  <a:cubicBezTo>
                    <a:pt x="764" y="398"/>
                    <a:pt x="759" y="401"/>
                    <a:pt x="762" y="404"/>
                  </a:cubicBezTo>
                  <a:cubicBezTo>
                    <a:pt x="767" y="389"/>
                    <a:pt x="784" y="422"/>
                    <a:pt x="788" y="402"/>
                  </a:cubicBezTo>
                  <a:cubicBezTo>
                    <a:pt x="789" y="402"/>
                    <a:pt x="790" y="403"/>
                    <a:pt x="791" y="403"/>
                  </a:cubicBezTo>
                  <a:cubicBezTo>
                    <a:pt x="793" y="399"/>
                    <a:pt x="797" y="395"/>
                    <a:pt x="796" y="390"/>
                  </a:cubicBezTo>
                  <a:cubicBezTo>
                    <a:pt x="795" y="387"/>
                    <a:pt x="800" y="380"/>
                    <a:pt x="803" y="381"/>
                  </a:cubicBezTo>
                  <a:cubicBezTo>
                    <a:pt x="803" y="383"/>
                    <a:pt x="803" y="385"/>
                    <a:pt x="802" y="386"/>
                  </a:cubicBezTo>
                  <a:cubicBezTo>
                    <a:pt x="810" y="387"/>
                    <a:pt x="815" y="403"/>
                    <a:pt x="819" y="409"/>
                  </a:cubicBezTo>
                  <a:cubicBezTo>
                    <a:pt x="821" y="413"/>
                    <a:pt x="827" y="420"/>
                    <a:pt x="827" y="424"/>
                  </a:cubicBezTo>
                  <a:cubicBezTo>
                    <a:pt x="828" y="426"/>
                    <a:pt x="824" y="429"/>
                    <a:pt x="824" y="431"/>
                  </a:cubicBezTo>
                  <a:cubicBezTo>
                    <a:pt x="824" y="432"/>
                    <a:pt x="828" y="435"/>
                    <a:pt x="829" y="435"/>
                  </a:cubicBezTo>
                  <a:cubicBezTo>
                    <a:pt x="831" y="437"/>
                    <a:pt x="834" y="438"/>
                    <a:pt x="835" y="440"/>
                  </a:cubicBezTo>
                  <a:cubicBezTo>
                    <a:pt x="837" y="443"/>
                    <a:pt x="834" y="445"/>
                    <a:pt x="837" y="445"/>
                  </a:cubicBezTo>
                  <a:cubicBezTo>
                    <a:pt x="843" y="446"/>
                    <a:pt x="846" y="446"/>
                    <a:pt x="851" y="449"/>
                  </a:cubicBezTo>
                  <a:cubicBezTo>
                    <a:pt x="854" y="452"/>
                    <a:pt x="861" y="455"/>
                    <a:pt x="854" y="456"/>
                  </a:cubicBezTo>
                  <a:cubicBezTo>
                    <a:pt x="849" y="457"/>
                    <a:pt x="845" y="458"/>
                    <a:pt x="841" y="459"/>
                  </a:cubicBezTo>
                  <a:cubicBezTo>
                    <a:pt x="844" y="460"/>
                    <a:pt x="847" y="459"/>
                    <a:pt x="850" y="458"/>
                  </a:cubicBezTo>
                  <a:cubicBezTo>
                    <a:pt x="848" y="461"/>
                    <a:pt x="842" y="461"/>
                    <a:pt x="839" y="462"/>
                  </a:cubicBezTo>
                  <a:cubicBezTo>
                    <a:pt x="836" y="463"/>
                    <a:pt x="837" y="470"/>
                    <a:pt x="838" y="468"/>
                  </a:cubicBezTo>
                  <a:cubicBezTo>
                    <a:pt x="840" y="466"/>
                    <a:pt x="841" y="465"/>
                    <a:pt x="843" y="464"/>
                  </a:cubicBezTo>
                  <a:cubicBezTo>
                    <a:pt x="845" y="464"/>
                    <a:pt x="844" y="463"/>
                    <a:pt x="846" y="462"/>
                  </a:cubicBezTo>
                  <a:cubicBezTo>
                    <a:pt x="848" y="460"/>
                    <a:pt x="852" y="460"/>
                    <a:pt x="855" y="459"/>
                  </a:cubicBezTo>
                  <a:cubicBezTo>
                    <a:pt x="853" y="459"/>
                    <a:pt x="853" y="458"/>
                    <a:pt x="852" y="457"/>
                  </a:cubicBezTo>
                  <a:cubicBezTo>
                    <a:pt x="854" y="457"/>
                    <a:pt x="859" y="458"/>
                    <a:pt x="860" y="460"/>
                  </a:cubicBezTo>
                  <a:cubicBezTo>
                    <a:pt x="861" y="464"/>
                    <a:pt x="857" y="464"/>
                    <a:pt x="859" y="467"/>
                  </a:cubicBezTo>
                  <a:cubicBezTo>
                    <a:pt x="862" y="462"/>
                    <a:pt x="865" y="464"/>
                    <a:pt x="869" y="466"/>
                  </a:cubicBezTo>
                  <a:cubicBezTo>
                    <a:pt x="872" y="467"/>
                    <a:pt x="870" y="473"/>
                    <a:pt x="869" y="475"/>
                  </a:cubicBezTo>
                  <a:cubicBezTo>
                    <a:pt x="868" y="479"/>
                    <a:pt x="872" y="480"/>
                    <a:pt x="869" y="484"/>
                  </a:cubicBezTo>
                  <a:cubicBezTo>
                    <a:pt x="868" y="486"/>
                    <a:pt x="862" y="489"/>
                    <a:pt x="860" y="490"/>
                  </a:cubicBezTo>
                  <a:cubicBezTo>
                    <a:pt x="857" y="491"/>
                    <a:pt x="854" y="490"/>
                    <a:pt x="850" y="491"/>
                  </a:cubicBezTo>
                  <a:cubicBezTo>
                    <a:pt x="846" y="493"/>
                    <a:pt x="845" y="495"/>
                    <a:pt x="842" y="498"/>
                  </a:cubicBezTo>
                  <a:cubicBezTo>
                    <a:pt x="836" y="504"/>
                    <a:pt x="832" y="505"/>
                    <a:pt x="824" y="504"/>
                  </a:cubicBezTo>
                  <a:cubicBezTo>
                    <a:pt x="815" y="503"/>
                    <a:pt x="808" y="503"/>
                    <a:pt x="799" y="503"/>
                  </a:cubicBezTo>
                  <a:cubicBezTo>
                    <a:pt x="792" y="504"/>
                    <a:pt x="784" y="501"/>
                    <a:pt x="782" y="511"/>
                  </a:cubicBezTo>
                  <a:cubicBezTo>
                    <a:pt x="782" y="514"/>
                    <a:pt x="774" y="515"/>
                    <a:pt x="773" y="516"/>
                  </a:cubicBezTo>
                  <a:cubicBezTo>
                    <a:pt x="769" y="518"/>
                    <a:pt x="767" y="522"/>
                    <a:pt x="764" y="525"/>
                  </a:cubicBezTo>
                  <a:cubicBezTo>
                    <a:pt x="759" y="531"/>
                    <a:pt x="756" y="537"/>
                    <a:pt x="750" y="541"/>
                  </a:cubicBezTo>
                  <a:cubicBezTo>
                    <a:pt x="760" y="536"/>
                    <a:pt x="766" y="526"/>
                    <a:pt x="776" y="521"/>
                  </a:cubicBezTo>
                  <a:cubicBezTo>
                    <a:pt x="782" y="518"/>
                    <a:pt x="801" y="507"/>
                    <a:pt x="806" y="520"/>
                  </a:cubicBezTo>
                  <a:cubicBezTo>
                    <a:pt x="805" y="519"/>
                    <a:pt x="804" y="519"/>
                    <a:pt x="803" y="519"/>
                  </a:cubicBezTo>
                  <a:cubicBezTo>
                    <a:pt x="808" y="522"/>
                    <a:pt x="801" y="524"/>
                    <a:pt x="799" y="527"/>
                  </a:cubicBezTo>
                  <a:cubicBezTo>
                    <a:pt x="796" y="529"/>
                    <a:pt x="793" y="525"/>
                    <a:pt x="789" y="527"/>
                  </a:cubicBezTo>
                  <a:cubicBezTo>
                    <a:pt x="791" y="527"/>
                    <a:pt x="794" y="531"/>
                    <a:pt x="795" y="531"/>
                  </a:cubicBezTo>
                  <a:cubicBezTo>
                    <a:pt x="797" y="531"/>
                    <a:pt x="799" y="530"/>
                    <a:pt x="801" y="531"/>
                  </a:cubicBezTo>
                  <a:cubicBezTo>
                    <a:pt x="801" y="534"/>
                    <a:pt x="799" y="536"/>
                    <a:pt x="797" y="538"/>
                  </a:cubicBezTo>
                  <a:cubicBezTo>
                    <a:pt x="798" y="538"/>
                    <a:pt x="800" y="538"/>
                    <a:pt x="801" y="538"/>
                  </a:cubicBezTo>
                  <a:cubicBezTo>
                    <a:pt x="799" y="543"/>
                    <a:pt x="804" y="547"/>
                    <a:pt x="808" y="548"/>
                  </a:cubicBezTo>
                  <a:cubicBezTo>
                    <a:pt x="808" y="549"/>
                    <a:pt x="807" y="549"/>
                    <a:pt x="807" y="549"/>
                  </a:cubicBezTo>
                  <a:cubicBezTo>
                    <a:pt x="813" y="552"/>
                    <a:pt x="818" y="554"/>
                    <a:pt x="823" y="551"/>
                  </a:cubicBezTo>
                  <a:cubicBezTo>
                    <a:pt x="824" y="552"/>
                    <a:pt x="824" y="552"/>
                    <a:pt x="824" y="553"/>
                  </a:cubicBezTo>
                  <a:cubicBezTo>
                    <a:pt x="825" y="553"/>
                    <a:pt x="826" y="553"/>
                    <a:pt x="827" y="552"/>
                  </a:cubicBezTo>
                  <a:cubicBezTo>
                    <a:pt x="824" y="548"/>
                    <a:pt x="831" y="542"/>
                    <a:pt x="833" y="538"/>
                  </a:cubicBezTo>
                  <a:cubicBezTo>
                    <a:pt x="838" y="540"/>
                    <a:pt x="835" y="544"/>
                    <a:pt x="834" y="547"/>
                  </a:cubicBezTo>
                  <a:cubicBezTo>
                    <a:pt x="837" y="545"/>
                    <a:pt x="842" y="550"/>
                    <a:pt x="839" y="551"/>
                  </a:cubicBezTo>
                  <a:cubicBezTo>
                    <a:pt x="835" y="552"/>
                    <a:pt x="832" y="555"/>
                    <a:pt x="828" y="554"/>
                  </a:cubicBezTo>
                  <a:cubicBezTo>
                    <a:pt x="829" y="555"/>
                    <a:pt x="829" y="556"/>
                    <a:pt x="830" y="557"/>
                  </a:cubicBezTo>
                  <a:cubicBezTo>
                    <a:pt x="825" y="559"/>
                    <a:pt x="821" y="561"/>
                    <a:pt x="816" y="563"/>
                  </a:cubicBezTo>
                  <a:cubicBezTo>
                    <a:pt x="814" y="563"/>
                    <a:pt x="812" y="564"/>
                    <a:pt x="811" y="565"/>
                  </a:cubicBezTo>
                  <a:cubicBezTo>
                    <a:pt x="809" y="567"/>
                    <a:pt x="808" y="563"/>
                    <a:pt x="807" y="564"/>
                  </a:cubicBezTo>
                  <a:cubicBezTo>
                    <a:pt x="803" y="567"/>
                    <a:pt x="801" y="572"/>
                    <a:pt x="797" y="575"/>
                  </a:cubicBezTo>
                  <a:cubicBezTo>
                    <a:pt x="795" y="577"/>
                    <a:pt x="793" y="574"/>
                    <a:pt x="791" y="573"/>
                  </a:cubicBezTo>
                  <a:cubicBezTo>
                    <a:pt x="786" y="566"/>
                    <a:pt x="798" y="560"/>
                    <a:pt x="802" y="557"/>
                  </a:cubicBezTo>
                  <a:cubicBezTo>
                    <a:pt x="805" y="555"/>
                    <a:pt x="804" y="558"/>
                    <a:pt x="805" y="559"/>
                  </a:cubicBezTo>
                  <a:cubicBezTo>
                    <a:pt x="808" y="561"/>
                    <a:pt x="809" y="558"/>
                    <a:pt x="812" y="556"/>
                  </a:cubicBezTo>
                  <a:cubicBezTo>
                    <a:pt x="808" y="556"/>
                    <a:pt x="804" y="555"/>
                    <a:pt x="802" y="557"/>
                  </a:cubicBezTo>
                  <a:cubicBezTo>
                    <a:pt x="802" y="555"/>
                    <a:pt x="803" y="553"/>
                    <a:pt x="804" y="552"/>
                  </a:cubicBezTo>
                  <a:cubicBezTo>
                    <a:pt x="801" y="551"/>
                    <a:pt x="796" y="555"/>
                    <a:pt x="793" y="557"/>
                  </a:cubicBezTo>
                  <a:cubicBezTo>
                    <a:pt x="791" y="559"/>
                    <a:pt x="791" y="556"/>
                    <a:pt x="789" y="558"/>
                  </a:cubicBezTo>
                  <a:cubicBezTo>
                    <a:pt x="788" y="560"/>
                    <a:pt x="785" y="559"/>
                    <a:pt x="783" y="559"/>
                  </a:cubicBezTo>
                  <a:cubicBezTo>
                    <a:pt x="786" y="567"/>
                    <a:pt x="773" y="564"/>
                    <a:pt x="771" y="567"/>
                  </a:cubicBezTo>
                  <a:cubicBezTo>
                    <a:pt x="771" y="567"/>
                    <a:pt x="770" y="566"/>
                    <a:pt x="770" y="566"/>
                  </a:cubicBezTo>
                  <a:cubicBezTo>
                    <a:pt x="768" y="570"/>
                    <a:pt x="766" y="570"/>
                    <a:pt x="762" y="572"/>
                  </a:cubicBezTo>
                  <a:cubicBezTo>
                    <a:pt x="759" y="573"/>
                    <a:pt x="759" y="574"/>
                    <a:pt x="758" y="577"/>
                  </a:cubicBezTo>
                  <a:cubicBezTo>
                    <a:pt x="757" y="581"/>
                    <a:pt x="749" y="595"/>
                    <a:pt x="759" y="594"/>
                  </a:cubicBezTo>
                  <a:cubicBezTo>
                    <a:pt x="759" y="593"/>
                    <a:pt x="759" y="592"/>
                    <a:pt x="758" y="592"/>
                  </a:cubicBezTo>
                  <a:cubicBezTo>
                    <a:pt x="759" y="592"/>
                    <a:pt x="760" y="593"/>
                    <a:pt x="761" y="594"/>
                  </a:cubicBezTo>
                  <a:cubicBezTo>
                    <a:pt x="758" y="596"/>
                    <a:pt x="754" y="595"/>
                    <a:pt x="751" y="594"/>
                  </a:cubicBezTo>
                  <a:cubicBezTo>
                    <a:pt x="749" y="593"/>
                    <a:pt x="750" y="598"/>
                    <a:pt x="748" y="598"/>
                  </a:cubicBezTo>
                  <a:cubicBezTo>
                    <a:pt x="740" y="599"/>
                    <a:pt x="737" y="599"/>
                    <a:pt x="731" y="603"/>
                  </a:cubicBezTo>
                  <a:cubicBezTo>
                    <a:pt x="735" y="603"/>
                    <a:pt x="739" y="601"/>
                    <a:pt x="743" y="600"/>
                  </a:cubicBezTo>
                  <a:cubicBezTo>
                    <a:pt x="743" y="600"/>
                    <a:pt x="742" y="601"/>
                    <a:pt x="742" y="601"/>
                  </a:cubicBezTo>
                  <a:cubicBezTo>
                    <a:pt x="743" y="601"/>
                    <a:pt x="744" y="601"/>
                    <a:pt x="745" y="601"/>
                  </a:cubicBezTo>
                  <a:cubicBezTo>
                    <a:pt x="742" y="603"/>
                    <a:pt x="740" y="604"/>
                    <a:pt x="737" y="605"/>
                  </a:cubicBezTo>
                  <a:cubicBezTo>
                    <a:pt x="734" y="605"/>
                    <a:pt x="729" y="604"/>
                    <a:pt x="727" y="607"/>
                  </a:cubicBezTo>
                  <a:cubicBezTo>
                    <a:pt x="734" y="608"/>
                    <a:pt x="724" y="621"/>
                    <a:pt x="722" y="623"/>
                  </a:cubicBezTo>
                  <a:cubicBezTo>
                    <a:pt x="724" y="620"/>
                    <a:pt x="719" y="618"/>
                    <a:pt x="718" y="615"/>
                  </a:cubicBezTo>
                  <a:cubicBezTo>
                    <a:pt x="718" y="619"/>
                    <a:pt x="723" y="624"/>
                    <a:pt x="721" y="628"/>
                  </a:cubicBezTo>
                  <a:cubicBezTo>
                    <a:pt x="719" y="632"/>
                    <a:pt x="716" y="636"/>
                    <a:pt x="715" y="640"/>
                  </a:cubicBezTo>
                  <a:cubicBezTo>
                    <a:pt x="714" y="640"/>
                    <a:pt x="714" y="640"/>
                    <a:pt x="714" y="640"/>
                  </a:cubicBezTo>
                  <a:cubicBezTo>
                    <a:pt x="714" y="637"/>
                    <a:pt x="715" y="634"/>
                    <a:pt x="716" y="632"/>
                  </a:cubicBezTo>
                  <a:cubicBezTo>
                    <a:pt x="715" y="631"/>
                    <a:pt x="716" y="627"/>
                    <a:pt x="712" y="628"/>
                  </a:cubicBezTo>
                  <a:cubicBezTo>
                    <a:pt x="712" y="625"/>
                    <a:pt x="713" y="623"/>
                    <a:pt x="714" y="620"/>
                  </a:cubicBezTo>
                  <a:cubicBezTo>
                    <a:pt x="714" y="620"/>
                    <a:pt x="716" y="615"/>
                    <a:pt x="714" y="616"/>
                  </a:cubicBezTo>
                  <a:cubicBezTo>
                    <a:pt x="708" y="621"/>
                    <a:pt x="710" y="623"/>
                    <a:pt x="711" y="631"/>
                  </a:cubicBezTo>
                  <a:cubicBezTo>
                    <a:pt x="710" y="629"/>
                    <a:pt x="708" y="628"/>
                    <a:pt x="706" y="628"/>
                  </a:cubicBezTo>
                  <a:cubicBezTo>
                    <a:pt x="707" y="630"/>
                    <a:pt x="711" y="630"/>
                    <a:pt x="712" y="633"/>
                  </a:cubicBezTo>
                  <a:cubicBezTo>
                    <a:pt x="713" y="634"/>
                    <a:pt x="711" y="639"/>
                    <a:pt x="711" y="641"/>
                  </a:cubicBezTo>
                  <a:cubicBezTo>
                    <a:pt x="712" y="643"/>
                    <a:pt x="716" y="642"/>
                    <a:pt x="715" y="647"/>
                  </a:cubicBezTo>
                  <a:cubicBezTo>
                    <a:pt x="714" y="651"/>
                    <a:pt x="712" y="650"/>
                    <a:pt x="708" y="651"/>
                  </a:cubicBezTo>
                  <a:cubicBezTo>
                    <a:pt x="711" y="651"/>
                    <a:pt x="716" y="650"/>
                    <a:pt x="715" y="655"/>
                  </a:cubicBezTo>
                  <a:cubicBezTo>
                    <a:pt x="715" y="656"/>
                    <a:pt x="709" y="657"/>
                    <a:pt x="708" y="657"/>
                  </a:cubicBezTo>
                  <a:cubicBezTo>
                    <a:pt x="708" y="657"/>
                    <a:pt x="709" y="658"/>
                    <a:pt x="710" y="659"/>
                  </a:cubicBezTo>
                  <a:cubicBezTo>
                    <a:pt x="709" y="659"/>
                    <a:pt x="708" y="660"/>
                    <a:pt x="706" y="660"/>
                  </a:cubicBezTo>
                  <a:cubicBezTo>
                    <a:pt x="708" y="664"/>
                    <a:pt x="710" y="660"/>
                    <a:pt x="712" y="662"/>
                  </a:cubicBezTo>
                  <a:cubicBezTo>
                    <a:pt x="711" y="663"/>
                    <a:pt x="709" y="664"/>
                    <a:pt x="707" y="664"/>
                  </a:cubicBezTo>
                  <a:cubicBezTo>
                    <a:pt x="706" y="665"/>
                    <a:pt x="704" y="663"/>
                    <a:pt x="703" y="664"/>
                  </a:cubicBezTo>
                  <a:cubicBezTo>
                    <a:pt x="701" y="665"/>
                    <a:pt x="699" y="669"/>
                    <a:pt x="698" y="671"/>
                  </a:cubicBezTo>
                  <a:cubicBezTo>
                    <a:pt x="697" y="673"/>
                    <a:pt x="693" y="672"/>
                    <a:pt x="691" y="675"/>
                  </a:cubicBezTo>
                  <a:cubicBezTo>
                    <a:pt x="690" y="677"/>
                    <a:pt x="688" y="679"/>
                    <a:pt x="686" y="681"/>
                  </a:cubicBezTo>
                  <a:cubicBezTo>
                    <a:pt x="678" y="685"/>
                    <a:pt x="677" y="688"/>
                    <a:pt x="673" y="696"/>
                  </a:cubicBezTo>
                  <a:cubicBezTo>
                    <a:pt x="671" y="700"/>
                    <a:pt x="672" y="708"/>
                    <a:pt x="674" y="712"/>
                  </a:cubicBezTo>
                  <a:cubicBezTo>
                    <a:pt x="677" y="719"/>
                    <a:pt x="679" y="725"/>
                    <a:pt x="682" y="733"/>
                  </a:cubicBezTo>
                  <a:cubicBezTo>
                    <a:pt x="683" y="737"/>
                    <a:pt x="684" y="747"/>
                    <a:pt x="681" y="750"/>
                  </a:cubicBezTo>
                  <a:cubicBezTo>
                    <a:pt x="679" y="752"/>
                    <a:pt x="677" y="755"/>
                    <a:pt x="674" y="751"/>
                  </a:cubicBezTo>
                  <a:cubicBezTo>
                    <a:pt x="674" y="750"/>
                    <a:pt x="669" y="746"/>
                    <a:pt x="669" y="746"/>
                  </a:cubicBezTo>
                  <a:cubicBezTo>
                    <a:pt x="668" y="742"/>
                    <a:pt x="667" y="740"/>
                    <a:pt x="665" y="737"/>
                  </a:cubicBezTo>
                  <a:cubicBezTo>
                    <a:pt x="664" y="734"/>
                    <a:pt x="662" y="732"/>
                    <a:pt x="663" y="729"/>
                  </a:cubicBezTo>
                  <a:cubicBezTo>
                    <a:pt x="663" y="729"/>
                    <a:pt x="662" y="730"/>
                    <a:pt x="662" y="730"/>
                  </a:cubicBezTo>
                  <a:cubicBezTo>
                    <a:pt x="660" y="725"/>
                    <a:pt x="665" y="719"/>
                    <a:pt x="660" y="715"/>
                  </a:cubicBezTo>
                  <a:cubicBezTo>
                    <a:pt x="656" y="713"/>
                    <a:pt x="654" y="707"/>
                    <a:pt x="649" y="709"/>
                  </a:cubicBezTo>
                  <a:cubicBezTo>
                    <a:pt x="646" y="709"/>
                    <a:pt x="643" y="711"/>
                    <a:pt x="641" y="710"/>
                  </a:cubicBezTo>
                  <a:cubicBezTo>
                    <a:pt x="639" y="708"/>
                    <a:pt x="636" y="706"/>
                    <a:pt x="634" y="705"/>
                  </a:cubicBezTo>
                  <a:cubicBezTo>
                    <a:pt x="629" y="704"/>
                    <a:pt x="622" y="709"/>
                    <a:pt x="621" y="702"/>
                  </a:cubicBezTo>
                  <a:cubicBezTo>
                    <a:pt x="620" y="708"/>
                    <a:pt x="606" y="704"/>
                    <a:pt x="602" y="707"/>
                  </a:cubicBezTo>
                  <a:cubicBezTo>
                    <a:pt x="605" y="707"/>
                    <a:pt x="616" y="709"/>
                    <a:pt x="607" y="713"/>
                  </a:cubicBezTo>
                  <a:cubicBezTo>
                    <a:pt x="608" y="713"/>
                    <a:pt x="613" y="715"/>
                    <a:pt x="613" y="715"/>
                  </a:cubicBezTo>
                  <a:cubicBezTo>
                    <a:pt x="613" y="718"/>
                    <a:pt x="611" y="719"/>
                    <a:pt x="610" y="718"/>
                  </a:cubicBezTo>
                  <a:cubicBezTo>
                    <a:pt x="611" y="715"/>
                    <a:pt x="607" y="714"/>
                    <a:pt x="605" y="713"/>
                  </a:cubicBezTo>
                  <a:cubicBezTo>
                    <a:pt x="605" y="715"/>
                    <a:pt x="604" y="716"/>
                    <a:pt x="604" y="717"/>
                  </a:cubicBezTo>
                  <a:cubicBezTo>
                    <a:pt x="602" y="713"/>
                    <a:pt x="600" y="717"/>
                    <a:pt x="598" y="715"/>
                  </a:cubicBezTo>
                  <a:cubicBezTo>
                    <a:pt x="594" y="713"/>
                    <a:pt x="593" y="711"/>
                    <a:pt x="589" y="712"/>
                  </a:cubicBezTo>
                  <a:cubicBezTo>
                    <a:pt x="587" y="713"/>
                    <a:pt x="584" y="711"/>
                    <a:pt x="582" y="710"/>
                  </a:cubicBezTo>
                  <a:cubicBezTo>
                    <a:pt x="578" y="708"/>
                    <a:pt x="572" y="713"/>
                    <a:pt x="568" y="714"/>
                  </a:cubicBezTo>
                  <a:cubicBezTo>
                    <a:pt x="562" y="717"/>
                    <a:pt x="547" y="728"/>
                    <a:pt x="547" y="737"/>
                  </a:cubicBezTo>
                  <a:cubicBezTo>
                    <a:pt x="547" y="740"/>
                    <a:pt x="550" y="743"/>
                    <a:pt x="550" y="745"/>
                  </a:cubicBezTo>
                  <a:cubicBezTo>
                    <a:pt x="551" y="747"/>
                    <a:pt x="549" y="750"/>
                    <a:pt x="548" y="752"/>
                  </a:cubicBezTo>
                  <a:cubicBezTo>
                    <a:pt x="547" y="757"/>
                    <a:pt x="545" y="762"/>
                    <a:pt x="545" y="767"/>
                  </a:cubicBezTo>
                  <a:cubicBezTo>
                    <a:pt x="545" y="780"/>
                    <a:pt x="547" y="789"/>
                    <a:pt x="554" y="800"/>
                  </a:cubicBezTo>
                  <a:cubicBezTo>
                    <a:pt x="558" y="806"/>
                    <a:pt x="560" y="811"/>
                    <a:pt x="567" y="813"/>
                  </a:cubicBezTo>
                  <a:cubicBezTo>
                    <a:pt x="568" y="813"/>
                    <a:pt x="570" y="817"/>
                    <a:pt x="571" y="816"/>
                  </a:cubicBezTo>
                  <a:cubicBezTo>
                    <a:pt x="574" y="815"/>
                    <a:pt x="577" y="814"/>
                    <a:pt x="580" y="813"/>
                  </a:cubicBezTo>
                  <a:cubicBezTo>
                    <a:pt x="583" y="812"/>
                    <a:pt x="585" y="812"/>
                    <a:pt x="587" y="811"/>
                  </a:cubicBezTo>
                  <a:cubicBezTo>
                    <a:pt x="590" y="811"/>
                    <a:pt x="591" y="814"/>
                    <a:pt x="592" y="813"/>
                  </a:cubicBezTo>
                  <a:cubicBezTo>
                    <a:pt x="593" y="813"/>
                    <a:pt x="595" y="812"/>
                    <a:pt x="596" y="812"/>
                  </a:cubicBezTo>
                  <a:cubicBezTo>
                    <a:pt x="596" y="811"/>
                    <a:pt x="595" y="809"/>
                    <a:pt x="596" y="809"/>
                  </a:cubicBezTo>
                  <a:cubicBezTo>
                    <a:pt x="598" y="806"/>
                    <a:pt x="599" y="806"/>
                    <a:pt x="600" y="802"/>
                  </a:cubicBezTo>
                  <a:cubicBezTo>
                    <a:pt x="602" y="797"/>
                    <a:pt x="601" y="790"/>
                    <a:pt x="607" y="788"/>
                  </a:cubicBezTo>
                  <a:cubicBezTo>
                    <a:pt x="610" y="787"/>
                    <a:pt x="618" y="785"/>
                    <a:pt x="620" y="786"/>
                  </a:cubicBezTo>
                  <a:cubicBezTo>
                    <a:pt x="623" y="786"/>
                    <a:pt x="633" y="784"/>
                    <a:pt x="630" y="791"/>
                  </a:cubicBezTo>
                  <a:cubicBezTo>
                    <a:pt x="628" y="794"/>
                    <a:pt x="625" y="802"/>
                    <a:pt x="623" y="802"/>
                  </a:cubicBezTo>
                  <a:cubicBezTo>
                    <a:pt x="624" y="803"/>
                    <a:pt x="623" y="804"/>
                    <a:pt x="625" y="804"/>
                  </a:cubicBezTo>
                  <a:cubicBezTo>
                    <a:pt x="625" y="805"/>
                    <a:pt x="624" y="806"/>
                    <a:pt x="623" y="806"/>
                  </a:cubicBezTo>
                  <a:cubicBezTo>
                    <a:pt x="623" y="807"/>
                    <a:pt x="623" y="807"/>
                    <a:pt x="623" y="807"/>
                  </a:cubicBezTo>
                  <a:cubicBezTo>
                    <a:pt x="624" y="807"/>
                    <a:pt x="624" y="806"/>
                    <a:pt x="625" y="806"/>
                  </a:cubicBezTo>
                  <a:cubicBezTo>
                    <a:pt x="623" y="809"/>
                    <a:pt x="623" y="813"/>
                    <a:pt x="622" y="816"/>
                  </a:cubicBezTo>
                  <a:cubicBezTo>
                    <a:pt x="621" y="815"/>
                    <a:pt x="620" y="812"/>
                    <a:pt x="620" y="810"/>
                  </a:cubicBezTo>
                  <a:cubicBezTo>
                    <a:pt x="620" y="811"/>
                    <a:pt x="619" y="813"/>
                    <a:pt x="618" y="814"/>
                  </a:cubicBezTo>
                  <a:cubicBezTo>
                    <a:pt x="622" y="814"/>
                    <a:pt x="617" y="823"/>
                    <a:pt x="619" y="826"/>
                  </a:cubicBezTo>
                  <a:cubicBezTo>
                    <a:pt x="620" y="829"/>
                    <a:pt x="616" y="834"/>
                    <a:pt x="614" y="836"/>
                  </a:cubicBezTo>
                  <a:cubicBezTo>
                    <a:pt x="620" y="838"/>
                    <a:pt x="626" y="836"/>
                    <a:pt x="633" y="837"/>
                  </a:cubicBezTo>
                  <a:cubicBezTo>
                    <a:pt x="635" y="837"/>
                    <a:pt x="637" y="835"/>
                    <a:pt x="640" y="836"/>
                  </a:cubicBezTo>
                  <a:cubicBezTo>
                    <a:pt x="643" y="836"/>
                    <a:pt x="647" y="836"/>
                    <a:pt x="649" y="837"/>
                  </a:cubicBezTo>
                  <a:cubicBezTo>
                    <a:pt x="655" y="839"/>
                    <a:pt x="659" y="843"/>
                    <a:pt x="658" y="850"/>
                  </a:cubicBezTo>
                  <a:cubicBezTo>
                    <a:pt x="657" y="854"/>
                    <a:pt x="656" y="859"/>
                    <a:pt x="656" y="863"/>
                  </a:cubicBezTo>
                  <a:cubicBezTo>
                    <a:pt x="655" y="866"/>
                    <a:pt x="653" y="868"/>
                    <a:pt x="653" y="870"/>
                  </a:cubicBezTo>
                  <a:cubicBezTo>
                    <a:pt x="652" y="882"/>
                    <a:pt x="666" y="901"/>
                    <a:pt x="676" y="896"/>
                  </a:cubicBezTo>
                  <a:cubicBezTo>
                    <a:pt x="683" y="894"/>
                    <a:pt x="686" y="891"/>
                    <a:pt x="693" y="893"/>
                  </a:cubicBezTo>
                  <a:cubicBezTo>
                    <a:pt x="700" y="895"/>
                    <a:pt x="702" y="899"/>
                    <a:pt x="707" y="904"/>
                  </a:cubicBezTo>
                  <a:cubicBezTo>
                    <a:pt x="707" y="896"/>
                    <a:pt x="717" y="885"/>
                    <a:pt x="721" y="878"/>
                  </a:cubicBezTo>
                  <a:cubicBezTo>
                    <a:pt x="722" y="876"/>
                    <a:pt x="730" y="875"/>
                    <a:pt x="732" y="874"/>
                  </a:cubicBezTo>
                  <a:cubicBezTo>
                    <a:pt x="737" y="872"/>
                    <a:pt x="743" y="870"/>
                    <a:pt x="749" y="868"/>
                  </a:cubicBezTo>
                  <a:cubicBezTo>
                    <a:pt x="754" y="866"/>
                    <a:pt x="763" y="871"/>
                    <a:pt x="768" y="872"/>
                  </a:cubicBezTo>
                  <a:cubicBezTo>
                    <a:pt x="781" y="875"/>
                    <a:pt x="794" y="878"/>
                    <a:pt x="808" y="881"/>
                  </a:cubicBezTo>
                  <a:cubicBezTo>
                    <a:pt x="815" y="883"/>
                    <a:pt x="822" y="883"/>
                    <a:pt x="827" y="888"/>
                  </a:cubicBezTo>
                  <a:cubicBezTo>
                    <a:pt x="838" y="898"/>
                    <a:pt x="848" y="908"/>
                    <a:pt x="858" y="918"/>
                  </a:cubicBezTo>
                  <a:cubicBezTo>
                    <a:pt x="865" y="924"/>
                    <a:pt x="879" y="924"/>
                    <a:pt x="887" y="926"/>
                  </a:cubicBezTo>
                  <a:cubicBezTo>
                    <a:pt x="895" y="928"/>
                    <a:pt x="901" y="941"/>
                    <a:pt x="906" y="947"/>
                  </a:cubicBezTo>
                  <a:cubicBezTo>
                    <a:pt x="911" y="954"/>
                    <a:pt x="916" y="960"/>
                    <a:pt x="921" y="967"/>
                  </a:cubicBezTo>
                  <a:cubicBezTo>
                    <a:pt x="922" y="968"/>
                    <a:pt x="925" y="973"/>
                    <a:pt x="927" y="974"/>
                  </a:cubicBezTo>
                  <a:cubicBezTo>
                    <a:pt x="937" y="978"/>
                    <a:pt x="948" y="982"/>
                    <a:pt x="958" y="986"/>
                  </a:cubicBezTo>
                  <a:cubicBezTo>
                    <a:pt x="969" y="989"/>
                    <a:pt x="980" y="993"/>
                    <a:pt x="990" y="997"/>
                  </a:cubicBezTo>
                  <a:cubicBezTo>
                    <a:pt x="999" y="1000"/>
                    <a:pt x="1008" y="1010"/>
                    <a:pt x="1016" y="1016"/>
                  </a:cubicBezTo>
                  <a:cubicBezTo>
                    <a:pt x="1017" y="1016"/>
                    <a:pt x="1027" y="1016"/>
                    <a:pt x="1027" y="1017"/>
                  </a:cubicBezTo>
                  <a:cubicBezTo>
                    <a:pt x="1028" y="1022"/>
                    <a:pt x="1030" y="1026"/>
                    <a:pt x="1031" y="1031"/>
                  </a:cubicBezTo>
                  <a:close/>
                  <a:moveTo>
                    <a:pt x="690" y="579"/>
                  </a:moveTo>
                  <a:cubicBezTo>
                    <a:pt x="690" y="583"/>
                    <a:pt x="680" y="585"/>
                    <a:pt x="676" y="585"/>
                  </a:cubicBezTo>
                  <a:cubicBezTo>
                    <a:pt x="672" y="585"/>
                    <a:pt x="671" y="585"/>
                    <a:pt x="667" y="588"/>
                  </a:cubicBezTo>
                  <a:cubicBezTo>
                    <a:pt x="665" y="591"/>
                    <a:pt x="663" y="593"/>
                    <a:pt x="660" y="591"/>
                  </a:cubicBezTo>
                  <a:cubicBezTo>
                    <a:pt x="660" y="589"/>
                    <a:pt x="663" y="588"/>
                    <a:pt x="665" y="587"/>
                  </a:cubicBezTo>
                  <a:cubicBezTo>
                    <a:pt x="663" y="585"/>
                    <a:pt x="663" y="586"/>
                    <a:pt x="663" y="584"/>
                  </a:cubicBezTo>
                  <a:cubicBezTo>
                    <a:pt x="660" y="587"/>
                    <a:pt x="658" y="590"/>
                    <a:pt x="656" y="594"/>
                  </a:cubicBezTo>
                  <a:cubicBezTo>
                    <a:pt x="658" y="595"/>
                    <a:pt x="659" y="595"/>
                    <a:pt x="661" y="596"/>
                  </a:cubicBezTo>
                  <a:cubicBezTo>
                    <a:pt x="661" y="596"/>
                    <a:pt x="660" y="597"/>
                    <a:pt x="660" y="597"/>
                  </a:cubicBezTo>
                  <a:cubicBezTo>
                    <a:pt x="667" y="598"/>
                    <a:pt x="670" y="594"/>
                    <a:pt x="676" y="592"/>
                  </a:cubicBezTo>
                  <a:cubicBezTo>
                    <a:pt x="682" y="590"/>
                    <a:pt x="686" y="587"/>
                    <a:pt x="691" y="583"/>
                  </a:cubicBezTo>
                  <a:cubicBezTo>
                    <a:pt x="692" y="581"/>
                    <a:pt x="692" y="580"/>
                    <a:pt x="690" y="579"/>
                  </a:cubicBezTo>
                  <a:close/>
                  <a:moveTo>
                    <a:pt x="700" y="577"/>
                  </a:moveTo>
                  <a:cubicBezTo>
                    <a:pt x="705" y="582"/>
                    <a:pt x="717" y="572"/>
                    <a:pt x="711" y="570"/>
                  </a:cubicBezTo>
                  <a:cubicBezTo>
                    <a:pt x="712" y="568"/>
                    <a:pt x="714" y="567"/>
                    <a:pt x="716" y="566"/>
                  </a:cubicBezTo>
                  <a:cubicBezTo>
                    <a:pt x="712" y="567"/>
                    <a:pt x="705" y="572"/>
                    <a:pt x="703" y="571"/>
                  </a:cubicBezTo>
                  <a:cubicBezTo>
                    <a:pt x="699" y="569"/>
                    <a:pt x="693" y="572"/>
                    <a:pt x="689" y="573"/>
                  </a:cubicBezTo>
                  <a:cubicBezTo>
                    <a:pt x="679" y="585"/>
                    <a:pt x="696" y="573"/>
                    <a:pt x="700" y="577"/>
                  </a:cubicBezTo>
                  <a:close/>
                  <a:moveTo>
                    <a:pt x="590" y="541"/>
                  </a:moveTo>
                  <a:cubicBezTo>
                    <a:pt x="593" y="542"/>
                    <a:pt x="596" y="540"/>
                    <a:pt x="599" y="539"/>
                  </a:cubicBezTo>
                  <a:cubicBezTo>
                    <a:pt x="599" y="540"/>
                    <a:pt x="599" y="541"/>
                    <a:pt x="598" y="541"/>
                  </a:cubicBezTo>
                  <a:cubicBezTo>
                    <a:pt x="606" y="546"/>
                    <a:pt x="617" y="530"/>
                    <a:pt x="623" y="534"/>
                  </a:cubicBezTo>
                  <a:cubicBezTo>
                    <a:pt x="620" y="535"/>
                    <a:pt x="618" y="538"/>
                    <a:pt x="617" y="541"/>
                  </a:cubicBezTo>
                  <a:cubicBezTo>
                    <a:pt x="620" y="539"/>
                    <a:pt x="622" y="539"/>
                    <a:pt x="624" y="542"/>
                  </a:cubicBezTo>
                  <a:cubicBezTo>
                    <a:pt x="626" y="544"/>
                    <a:pt x="628" y="543"/>
                    <a:pt x="630" y="544"/>
                  </a:cubicBezTo>
                  <a:cubicBezTo>
                    <a:pt x="631" y="545"/>
                    <a:pt x="642" y="541"/>
                    <a:pt x="644" y="541"/>
                  </a:cubicBezTo>
                  <a:cubicBezTo>
                    <a:pt x="643" y="544"/>
                    <a:pt x="647" y="543"/>
                    <a:pt x="649" y="544"/>
                  </a:cubicBezTo>
                  <a:cubicBezTo>
                    <a:pt x="650" y="545"/>
                    <a:pt x="651" y="548"/>
                    <a:pt x="653" y="550"/>
                  </a:cubicBezTo>
                  <a:cubicBezTo>
                    <a:pt x="650" y="549"/>
                    <a:pt x="647" y="548"/>
                    <a:pt x="646" y="551"/>
                  </a:cubicBezTo>
                  <a:cubicBezTo>
                    <a:pt x="642" y="546"/>
                    <a:pt x="634" y="549"/>
                    <a:pt x="632" y="553"/>
                  </a:cubicBezTo>
                  <a:cubicBezTo>
                    <a:pt x="631" y="553"/>
                    <a:pt x="631" y="553"/>
                    <a:pt x="631" y="553"/>
                  </a:cubicBezTo>
                  <a:cubicBezTo>
                    <a:pt x="631" y="552"/>
                    <a:pt x="632" y="551"/>
                    <a:pt x="632" y="551"/>
                  </a:cubicBezTo>
                  <a:cubicBezTo>
                    <a:pt x="631" y="552"/>
                    <a:pt x="630" y="552"/>
                    <a:pt x="629" y="553"/>
                  </a:cubicBezTo>
                  <a:cubicBezTo>
                    <a:pt x="629" y="552"/>
                    <a:pt x="629" y="551"/>
                    <a:pt x="629" y="550"/>
                  </a:cubicBezTo>
                  <a:cubicBezTo>
                    <a:pt x="626" y="553"/>
                    <a:pt x="621" y="560"/>
                    <a:pt x="621" y="564"/>
                  </a:cubicBezTo>
                  <a:cubicBezTo>
                    <a:pt x="624" y="565"/>
                    <a:pt x="625" y="559"/>
                    <a:pt x="628" y="557"/>
                  </a:cubicBezTo>
                  <a:cubicBezTo>
                    <a:pt x="628" y="560"/>
                    <a:pt x="625" y="564"/>
                    <a:pt x="625" y="567"/>
                  </a:cubicBezTo>
                  <a:cubicBezTo>
                    <a:pt x="624" y="571"/>
                    <a:pt x="622" y="576"/>
                    <a:pt x="622" y="580"/>
                  </a:cubicBezTo>
                  <a:cubicBezTo>
                    <a:pt x="622" y="586"/>
                    <a:pt x="626" y="603"/>
                    <a:pt x="632" y="590"/>
                  </a:cubicBezTo>
                  <a:cubicBezTo>
                    <a:pt x="635" y="583"/>
                    <a:pt x="634" y="579"/>
                    <a:pt x="633" y="572"/>
                  </a:cubicBezTo>
                  <a:cubicBezTo>
                    <a:pt x="632" y="564"/>
                    <a:pt x="637" y="563"/>
                    <a:pt x="639" y="558"/>
                  </a:cubicBezTo>
                  <a:cubicBezTo>
                    <a:pt x="639" y="559"/>
                    <a:pt x="639" y="561"/>
                    <a:pt x="639" y="562"/>
                  </a:cubicBezTo>
                  <a:cubicBezTo>
                    <a:pt x="641" y="560"/>
                    <a:pt x="640" y="556"/>
                    <a:pt x="645" y="556"/>
                  </a:cubicBezTo>
                  <a:cubicBezTo>
                    <a:pt x="641" y="551"/>
                    <a:pt x="648" y="552"/>
                    <a:pt x="651" y="554"/>
                  </a:cubicBezTo>
                  <a:cubicBezTo>
                    <a:pt x="653" y="557"/>
                    <a:pt x="656" y="555"/>
                    <a:pt x="657" y="560"/>
                  </a:cubicBezTo>
                  <a:cubicBezTo>
                    <a:pt x="657" y="560"/>
                    <a:pt x="657" y="560"/>
                    <a:pt x="656" y="560"/>
                  </a:cubicBezTo>
                  <a:cubicBezTo>
                    <a:pt x="658" y="562"/>
                    <a:pt x="658" y="566"/>
                    <a:pt x="656" y="568"/>
                  </a:cubicBezTo>
                  <a:cubicBezTo>
                    <a:pt x="655" y="568"/>
                    <a:pt x="652" y="572"/>
                    <a:pt x="652" y="573"/>
                  </a:cubicBezTo>
                  <a:cubicBezTo>
                    <a:pt x="653" y="575"/>
                    <a:pt x="659" y="570"/>
                    <a:pt x="660" y="570"/>
                  </a:cubicBezTo>
                  <a:cubicBezTo>
                    <a:pt x="663" y="570"/>
                    <a:pt x="663" y="579"/>
                    <a:pt x="664" y="581"/>
                  </a:cubicBezTo>
                  <a:cubicBezTo>
                    <a:pt x="666" y="579"/>
                    <a:pt x="668" y="577"/>
                    <a:pt x="669" y="575"/>
                  </a:cubicBezTo>
                  <a:cubicBezTo>
                    <a:pt x="670" y="574"/>
                    <a:pt x="669" y="570"/>
                    <a:pt x="670" y="569"/>
                  </a:cubicBezTo>
                  <a:cubicBezTo>
                    <a:pt x="671" y="565"/>
                    <a:pt x="675" y="560"/>
                    <a:pt x="670" y="558"/>
                  </a:cubicBezTo>
                  <a:cubicBezTo>
                    <a:pt x="674" y="556"/>
                    <a:pt x="672" y="561"/>
                    <a:pt x="675" y="560"/>
                  </a:cubicBezTo>
                  <a:cubicBezTo>
                    <a:pt x="675" y="561"/>
                    <a:pt x="675" y="562"/>
                    <a:pt x="674" y="563"/>
                  </a:cubicBezTo>
                  <a:cubicBezTo>
                    <a:pt x="675" y="563"/>
                    <a:pt x="675" y="563"/>
                    <a:pt x="675" y="564"/>
                  </a:cubicBezTo>
                  <a:cubicBezTo>
                    <a:pt x="677" y="562"/>
                    <a:pt x="681" y="565"/>
                    <a:pt x="683" y="564"/>
                  </a:cubicBezTo>
                  <a:cubicBezTo>
                    <a:pt x="683" y="564"/>
                    <a:pt x="682" y="561"/>
                    <a:pt x="685" y="563"/>
                  </a:cubicBezTo>
                  <a:cubicBezTo>
                    <a:pt x="682" y="559"/>
                    <a:pt x="682" y="551"/>
                    <a:pt x="676" y="550"/>
                  </a:cubicBezTo>
                  <a:cubicBezTo>
                    <a:pt x="671" y="549"/>
                    <a:pt x="665" y="549"/>
                    <a:pt x="659" y="547"/>
                  </a:cubicBezTo>
                  <a:cubicBezTo>
                    <a:pt x="658" y="547"/>
                    <a:pt x="647" y="544"/>
                    <a:pt x="648" y="543"/>
                  </a:cubicBezTo>
                  <a:cubicBezTo>
                    <a:pt x="649" y="541"/>
                    <a:pt x="648" y="540"/>
                    <a:pt x="647" y="539"/>
                  </a:cubicBezTo>
                  <a:cubicBezTo>
                    <a:pt x="646" y="538"/>
                    <a:pt x="648" y="537"/>
                    <a:pt x="647" y="535"/>
                  </a:cubicBezTo>
                  <a:cubicBezTo>
                    <a:pt x="646" y="532"/>
                    <a:pt x="643" y="534"/>
                    <a:pt x="645" y="528"/>
                  </a:cubicBezTo>
                  <a:cubicBezTo>
                    <a:pt x="637" y="530"/>
                    <a:pt x="637" y="526"/>
                    <a:pt x="633" y="520"/>
                  </a:cubicBezTo>
                  <a:cubicBezTo>
                    <a:pt x="631" y="517"/>
                    <a:pt x="629" y="521"/>
                    <a:pt x="627" y="520"/>
                  </a:cubicBezTo>
                  <a:cubicBezTo>
                    <a:pt x="624" y="519"/>
                    <a:pt x="622" y="517"/>
                    <a:pt x="619" y="517"/>
                  </a:cubicBezTo>
                  <a:cubicBezTo>
                    <a:pt x="622" y="520"/>
                    <a:pt x="619" y="521"/>
                    <a:pt x="617" y="523"/>
                  </a:cubicBezTo>
                  <a:cubicBezTo>
                    <a:pt x="617" y="522"/>
                    <a:pt x="618" y="520"/>
                    <a:pt x="618" y="519"/>
                  </a:cubicBezTo>
                  <a:cubicBezTo>
                    <a:pt x="616" y="520"/>
                    <a:pt x="616" y="523"/>
                    <a:pt x="614" y="524"/>
                  </a:cubicBezTo>
                  <a:cubicBezTo>
                    <a:pt x="614" y="523"/>
                    <a:pt x="614" y="522"/>
                    <a:pt x="615" y="521"/>
                  </a:cubicBezTo>
                  <a:cubicBezTo>
                    <a:pt x="611" y="522"/>
                    <a:pt x="612" y="526"/>
                    <a:pt x="609" y="527"/>
                  </a:cubicBezTo>
                  <a:cubicBezTo>
                    <a:pt x="606" y="529"/>
                    <a:pt x="602" y="530"/>
                    <a:pt x="599" y="532"/>
                  </a:cubicBezTo>
                  <a:cubicBezTo>
                    <a:pt x="596" y="535"/>
                    <a:pt x="593" y="538"/>
                    <a:pt x="590" y="541"/>
                  </a:cubicBezTo>
                  <a:close/>
                  <a:moveTo>
                    <a:pt x="392" y="300"/>
                  </a:moveTo>
                  <a:cubicBezTo>
                    <a:pt x="391" y="300"/>
                    <a:pt x="390" y="299"/>
                    <a:pt x="389" y="299"/>
                  </a:cubicBezTo>
                  <a:cubicBezTo>
                    <a:pt x="390" y="298"/>
                    <a:pt x="390" y="297"/>
                    <a:pt x="391" y="297"/>
                  </a:cubicBezTo>
                  <a:cubicBezTo>
                    <a:pt x="388" y="296"/>
                    <a:pt x="385" y="301"/>
                    <a:pt x="382" y="301"/>
                  </a:cubicBezTo>
                  <a:cubicBezTo>
                    <a:pt x="377" y="302"/>
                    <a:pt x="375" y="302"/>
                    <a:pt x="370" y="300"/>
                  </a:cubicBezTo>
                  <a:cubicBezTo>
                    <a:pt x="371" y="296"/>
                    <a:pt x="377" y="295"/>
                    <a:pt x="380" y="294"/>
                  </a:cubicBezTo>
                  <a:cubicBezTo>
                    <a:pt x="374" y="291"/>
                    <a:pt x="372" y="291"/>
                    <a:pt x="366" y="293"/>
                  </a:cubicBezTo>
                  <a:cubicBezTo>
                    <a:pt x="362" y="295"/>
                    <a:pt x="358" y="296"/>
                    <a:pt x="354" y="298"/>
                  </a:cubicBezTo>
                  <a:cubicBezTo>
                    <a:pt x="349" y="299"/>
                    <a:pt x="345" y="300"/>
                    <a:pt x="340" y="301"/>
                  </a:cubicBezTo>
                  <a:cubicBezTo>
                    <a:pt x="338" y="302"/>
                    <a:pt x="328" y="302"/>
                    <a:pt x="335" y="307"/>
                  </a:cubicBezTo>
                  <a:cubicBezTo>
                    <a:pt x="336" y="307"/>
                    <a:pt x="337" y="306"/>
                    <a:pt x="337" y="306"/>
                  </a:cubicBezTo>
                  <a:cubicBezTo>
                    <a:pt x="337" y="305"/>
                    <a:pt x="337" y="305"/>
                    <a:pt x="336" y="304"/>
                  </a:cubicBezTo>
                  <a:cubicBezTo>
                    <a:pt x="339" y="303"/>
                    <a:pt x="347" y="303"/>
                    <a:pt x="350" y="304"/>
                  </a:cubicBezTo>
                  <a:cubicBezTo>
                    <a:pt x="349" y="303"/>
                    <a:pt x="349" y="303"/>
                    <a:pt x="349" y="302"/>
                  </a:cubicBezTo>
                  <a:cubicBezTo>
                    <a:pt x="354" y="302"/>
                    <a:pt x="359" y="302"/>
                    <a:pt x="363" y="305"/>
                  </a:cubicBezTo>
                  <a:cubicBezTo>
                    <a:pt x="361" y="309"/>
                    <a:pt x="355" y="306"/>
                    <a:pt x="351" y="307"/>
                  </a:cubicBezTo>
                  <a:cubicBezTo>
                    <a:pt x="353" y="308"/>
                    <a:pt x="354" y="309"/>
                    <a:pt x="355" y="311"/>
                  </a:cubicBezTo>
                  <a:cubicBezTo>
                    <a:pt x="353" y="311"/>
                    <a:pt x="351" y="312"/>
                    <a:pt x="350" y="313"/>
                  </a:cubicBezTo>
                  <a:cubicBezTo>
                    <a:pt x="353" y="317"/>
                    <a:pt x="348" y="317"/>
                    <a:pt x="346" y="318"/>
                  </a:cubicBezTo>
                  <a:cubicBezTo>
                    <a:pt x="349" y="320"/>
                    <a:pt x="352" y="318"/>
                    <a:pt x="356" y="320"/>
                  </a:cubicBezTo>
                  <a:cubicBezTo>
                    <a:pt x="358" y="321"/>
                    <a:pt x="361" y="315"/>
                    <a:pt x="363" y="314"/>
                  </a:cubicBezTo>
                  <a:cubicBezTo>
                    <a:pt x="367" y="311"/>
                    <a:pt x="373" y="313"/>
                    <a:pt x="368" y="316"/>
                  </a:cubicBezTo>
                  <a:cubicBezTo>
                    <a:pt x="366" y="318"/>
                    <a:pt x="366" y="319"/>
                    <a:pt x="365" y="320"/>
                  </a:cubicBezTo>
                  <a:cubicBezTo>
                    <a:pt x="364" y="321"/>
                    <a:pt x="362" y="321"/>
                    <a:pt x="361" y="322"/>
                  </a:cubicBezTo>
                  <a:cubicBezTo>
                    <a:pt x="366" y="326"/>
                    <a:pt x="371" y="314"/>
                    <a:pt x="377" y="315"/>
                  </a:cubicBezTo>
                  <a:cubicBezTo>
                    <a:pt x="376" y="313"/>
                    <a:pt x="374" y="312"/>
                    <a:pt x="372" y="312"/>
                  </a:cubicBezTo>
                  <a:cubicBezTo>
                    <a:pt x="377" y="306"/>
                    <a:pt x="387" y="314"/>
                    <a:pt x="389" y="308"/>
                  </a:cubicBezTo>
                  <a:cubicBezTo>
                    <a:pt x="389" y="309"/>
                    <a:pt x="387" y="309"/>
                    <a:pt x="387" y="309"/>
                  </a:cubicBezTo>
                  <a:cubicBezTo>
                    <a:pt x="387" y="305"/>
                    <a:pt x="389" y="307"/>
                    <a:pt x="390" y="305"/>
                  </a:cubicBezTo>
                  <a:cubicBezTo>
                    <a:pt x="391" y="303"/>
                    <a:pt x="391" y="302"/>
                    <a:pt x="392" y="300"/>
                  </a:cubicBezTo>
                  <a:close/>
                  <a:moveTo>
                    <a:pt x="459" y="350"/>
                  </a:moveTo>
                  <a:cubicBezTo>
                    <a:pt x="453" y="348"/>
                    <a:pt x="445" y="346"/>
                    <a:pt x="440" y="350"/>
                  </a:cubicBezTo>
                  <a:cubicBezTo>
                    <a:pt x="438" y="352"/>
                    <a:pt x="437" y="355"/>
                    <a:pt x="435" y="356"/>
                  </a:cubicBezTo>
                  <a:cubicBezTo>
                    <a:pt x="433" y="359"/>
                    <a:pt x="431" y="360"/>
                    <a:pt x="428" y="360"/>
                  </a:cubicBezTo>
                  <a:cubicBezTo>
                    <a:pt x="425" y="360"/>
                    <a:pt x="419" y="360"/>
                    <a:pt x="417" y="356"/>
                  </a:cubicBezTo>
                  <a:cubicBezTo>
                    <a:pt x="417" y="355"/>
                    <a:pt x="411" y="356"/>
                    <a:pt x="410" y="353"/>
                  </a:cubicBezTo>
                  <a:cubicBezTo>
                    <a:pt x="409" y="352"/>
                    <a:pt x="404" y="350"/>
                    <a:pt x="403" y="351"/>
                  </a:cubicBezTo>
                  <a:cubicBezTo>
                    <a:pt x="402" y="352"/>
                    <a:pt x="409" y="355"/>
                    <a:pt x="410" y="355"/>
                  </a:cubicBezTo>
                  <a:cubicBezTo>
                    <a:pt x="408" y="359"/>
                    <a:pt x="418" y="362"/>
                    <a:pt x="412" y="364"/>
                  </a:cubicBezTo>
                  <a:cubicBezTo>
                    <a:pt x="410" y="364"/>
                    <a:pt x="408" y="363"/>
                    <a:pt x="407" y="365"/>
                  </a:cubicBezTo>
                  <a:cubicBezTo>
                    <a:pt x="405" y="367"/>
                    <a:pt x="406" y="368"/>
                    <a:pt x="403" y="369"/>
                  </a:cubicBezTo>
                  <a:cubicBezTo>
                    <a:pt x="404" y="369"/>
                    <a:pt x="404" y="369"/>
                    <a:pt x="405" y="370"/>
                  </a:cubicBezTo>
                  <a:cubicBezTo>
                    <a:pt x="403" y="371"/>
                    <a:pt x="400" y="370"/>
                    <a:pt x="398" y="370"/>
                  </a:cubicBezTo>
                  <a:cubicBezTo>
                    <a:pt x="398" y="370"/>
                    <a:pt x="398" y="371"/>
                    <a:pt x="398" y="371"/>
                  </a:cubicBezTo>
                  <a:cubicBezTo>
                    <a:pt x="395" y="371"/>
                    <a:pt x="393" y="370"/>
                    <a:pt x="391" y="370"/>
                  </a:cubicBezTo>
                  <a:cubicBezTo>
                    <a:pt x="394" y="374"/>
                    <a:pt x="403" y="375"/>
                    <a:pt x="408" y="376"/>
                  </a:cubicBezTo>
                  <a:cubicBezTo>
                    <a:pt x="411" y="377"/>
                    <a:pt x="423" y="375"/>
                    <a:pt x="421" y="371"/>
                  </a:cubicBezTo>
                  <a:cubicBezTo>
                    <a:pt x="425" y="367"/>
                    <a:pt x="428" y="368"/>
                    <a:pt x="432" y="366"/>
                  </a:cubicBezTo>
                  <a:cubicBezTo>
                    <a:pt x="434" y="365"/>
                    <a:pt x="437" y="362"/>
                    <a:pt x="439" y="360"/>
                  </a:cubicBezTo>
                  <a:cubicBezTo>
                    <a:pt x="438" y="360"/>
                    <a:pt x="438" y="360"/>
                    <a:pt x="437" y="360"/>
                  </a:cubicBezTo>
                  <a:cubicBezTo>
                    <a:pt x="440" y="358"/>
                    <a:pt x="441" y="356"/>
                    <a:pt x="444" y="355"/>
                  </a:cubicBezTo>
                  <a:cubicBezTo>
                    <a:pt x="447" y="355"/>
                    <a:pt x="449" y="356"/>
                    <a:pt x="451" y="353"/>
                  </a:cubicBezTo>
                  <a:cubicBezTo>
                    <a:pt x="449" y="354"/>
                    <a:pt x="449" y="354"/>
                    <a:pt x="447" y="353"/>
                  </a:cubicBezTo>
                  <a:cubicBezTo>
                    <a:pt x="449" y="353"/>
                    <a:pt x="451" y="352"/>
                    <a:pt x="453" y="352"/>
                  </a:cubicBezTo>
                  <a:cubicBezTo>
                    <a:pt x="451" y="352"/>
                    <a:pt x="449" y="352"/>
                    <a:pt x="447" y="351"/>
                  </a:cubicBezTo>
                  <a:cubicBezTo>
                    <a:pt x="449" y="351"/>
                    <a:pt x="450" y="351"/>
                    <a:pt x="452" y="351"/>
                  </a:cubicBezTo>
                  <a:cubicBezTo>
                    <a:pt x="447" y="349"/>
                    <a:pt x="442" y="353"/>
                    <a:pt x="437" y="356"/>
                  </a:cubicBezTo>
                  <a:cubicBezTo>
                    <a:pt x="439" y="350"/>
                    <a:pt x="455" y="346"/>
                    <a:pt x="456" y="353"/>
                  </a:cubicBezTo>
                  <a:cubicBezTo>
                    <a:pt x="457" y="352"/>
                    <a:pt x="458" y="351"/>
                    <a:pt x="459" y="350"/>
                  </a:cubicBezTo>
                  <a:close/>
                  <a:moveTo>
                    <a:pt x="545" y="485"/>
                  </a:moveTo>
                  <a:cubicBezTo>
                    <a:pt x="545" y="481"/>
                    <a:pt x="545" y="483"/>
                    <a:pt x="547" y="482"/>
                  </a:cubicBezTo>
                  <a:cubicBezTo>
                    <a:pt x="547" y="483"/>
                    <a:pt x="547" y="483"/>
                    <a:pt x="547" y="484"/>
                  </a:cubicBezTo>
                  <a:cubicBezTo>
                    <a:pt x="547" y="484"/>
                    <a:pt x="547" y="484"/>
                    <a:pt x="547" y="483"/>
                  </a:cubicBezTo>
                  <a:cubicBezTo>
                    <a:pt x="550" y="484"/>
                    <a:pt x="549" y="487"/>
                    <a:pt x="549" y="489"/>
                  </a:cubicBezTo>
                  <a:cubicBezTo>
                    <a:pt x="550" y="488"/>
                    <a:pt x="551" y="486"/>
                    <a:pt x="553" y="487"/>
                  </a:cubicBezTo>
                  <a:cubicBezTo>
                    <a:pt x="554" y="488"/>
                    <a:pt x="552" y="491"/>
                    <a:pt x="551" y="492"/>
                  </a:cubicBezTo>
                  <a:cubicBezTo>
                    <a:pt x="552" y="491"/>
                    <a:pt x="553" y="491"/>
                    <a:pt x="554" y="491"/>
                  </a:cubicBezTo>
                  <a:cubicBezTo>
                    <a:pt x="551" y="493"/>
                    <a:pt x="551" y="497"/>
                    <a:pt x="552" y="500"/>
                  </a:cubicBezTo>
                  <a:cubicBezTo>
                    <a:pt x="553" y="504"/>
                    <a:pt x="555" y="500"/>
                    <a:pt x="555" y="498"/>
                  </a:cubicBezTo>
                  <a:cubicBezTo>
                    <a:pt x="555" y="498"/>
                    <a:pt x="556" y="498"/>
                    <a:pt x="556" y="499"/>
                  </a:cubicBezTo>
                  <a:cubicBezTo>
                    <a:pt x="555" y="496"/>
                    <a:pt x="558" y="492"/>
                    <a:pt x="556" y="491"/>
                  </a:cubicBezTo>
                  <a:cubicBezTo>
                    <a:pt x="554" y="489"/>
                    <a:pt x="552" y="484"/>
                    <a:pt x="551" y="482"/>
                  </a:cubicBezTo>
                  <a:cubicBezTo>
                    <a:pt x="550" y="478"/>
                    <a:pt x="542" y="461"/>
                    <a:pt x="545" y="459"/>
                  </a:cubicBezTo>
                  <a:cubicBezTo>
                    <a:pt x="545" y="459"/>
                    <a:pt x="545" y="459"/>
                    <a:pt x="545" y="459"/>
                  </a:cubicBezTo>
                  <a:cubicBezTo>
                    <a:pt x="544" y="460"/>
                    <a:pt x="543" y="460"/>
                    <a:pt x="542" y="460"/>
                  </a:cubicBezTo>
                  <a:cubicBezTo>
                    <a:pt x="542" y="458"/>
                    <a:pt x="543" y="457"/>
                    <a:pt x="545" y="456"/>
                  </a:cubicBezTo>
                  <a:cubicBezTo>
                    <a:pt x="545" y="456"/>
                    <a:pt x="543" y="455"/>
                    <a:pt x="543" y="455"/>
                  </a:cubicBezTo>
                  <a:cubicBezTo>
                    <a:pt x="541" y="459"/>
                    <a:pt x="541" y="461"/>
                    <a:pt x="544" y="463"/>
                  </a:cubicBezTo>
                  <a:cubicBezTo>
                    <a:pt x="542" y="462"/>
                    <a:pt x="536" y="459"/>
                    <a:pt x="535" y="464"/>
                  </a:cubicBezTo>
                  <a:cubicBezTo>
                    <a:pt x="533" y="471"/>
                    <a:pt x="534" y="470"/>
                    <a:pt x="540" y="471"/>
                  </a:cubicBezTo>
                  <a:cubicBezTo>
                    <a:pt x="533" y="473"/>
                    <a:pt x="541" y="480"/>
                    <a:pt x="543" y="483"/>
                  </a:cubicBezTo>
                  <a:cubicBezTo>
                    <a:pt x="543" y="484"/>
                    <a:pt x="544" y="484"/>
                    <a:pt x="545" y="485"/>
                  </a:cubicBezTo>
                  <a:close/>
                  <a:moveTo>
                    <a:pt x="18" y="383"/>
                  </a:moveTo>
                  <a:cubicBezTo>
                    <a:pt x="13" y="381"/>
                    <a:pt x="10" y="385"/>
                    <a:pt x="5" y="384"/>
                  </a:cubicBezTo>
                  <a:cubicBezTo>
                    <a:pt x="7" y="388"/>
                    <a:pt x="11" y="388"/>
                    <a:pt x="14" y="389"/>
                  </a:cubicBezTo>
                  <a:cubicBezTo>
                    <a:pt x="15" y="387"/>
                    <a:pt x="17" y="388"/>
                    <a:pt x="19" y="388"/>
                  </a:cubicBezTo>
                  <a:cubicBezTo>
                    <a:pt x="19" y="387"/>
                    <a:pt x="19" y="387"/>
                    <a:pt x="19" y="386"/>
                  </a:cubicBezTo>
                  <a:cubicBezTo>
                    <a:pt x="19" y="385"/>
                    <a:pt x="17" y="385"/>
                    <a:pt x="18" y="383"/>
                  </a:cubicBezTo>
                  <a:close/>
                  <a:moveTo>
                    <a:pt x="332" y="216"/>
                  </a:moveTo>
                  <a:cubicBezTo>
                    <a:pt x="337" y="219"/>
                    <a:pt x="340" y="220"/>
                    <a:pt x="344" y="224"/>
                  </a:cubicBezTo>
                  <a:cubicBezTo>
                    <a:pt x="350" y="231"/>
                    <a:pt x="349" y="231"/>
                    <a:pt x="357" y="227"/>
                  </a:cubicBezTo>
                  <a:cubicBezTo>
                    <a:pt x="358" y="226"/>
                    <a:pt x="359" y="225"/>
                    <a:pt x="360" y="225"/>
                  </a:cubicBezTo>
                  <a:cubicBezTo>
                    <a:pt x="361" y="224"/>
                    <a:pt x="361" y="226"/>
                    <a:pt x="361" y="226"/>
                  </a:cubicBezTo>
                  <a:cubicBezTo>
                    <a:pt x="364" y="226"/>
                    <a:pt x="366" y="224"/>
                    <a:pt x="369" y="223"/>
                  </a:cubicBezTo>
                  <a:cubicBezTo>
                    <a:pt x="371" y="212"/>
                    <a:pt x="371" y="212"/>
                    <a:pt x="371" y="212"/>
                  </a:cubicBezTo>
                  <a:cubicBezTo>
                    <a:pt x="374" y="215"/>
                    <a:pt x="378" y="212"/>
                    <a:pt x="379" y="208"/>
                  </a:cubicBezTo>
                  <a:cubicBezTo>
                    <a:pt x="380" y="205"/>
                    <a:pt x="381" y="205"/>
                    <a:pt x="384" y="204"/>
                  </a:cubicBezTo>
                  <a:cubicBezTo>
                    <a:pt x="390" y="201"/>
                    <a:pt x="400" y="199"/>
                    <a:pt x="405" y="194"/>
                  </a:cubicBezTo>
                  <a:cubicBezTo>
                    <a:pt x="409" y="191"/>
                    <a:pt x="409" y="190"/>
                    <a:pt x="405" y="187"/>
                  </a:cubicBezTo>
                  <a:cubicBezTo>
                    <a:pt x="402" y="185"/>
                    <a:pt x="399" y="183"/>
                    <a:pt x="396" y="182"/>
                  </a:cubicBezTo>
                  <a:cubicBezTo>
                    <a:pt x="390" y="179"/>
                    <a:pt x="384" y="177"/>
                    <a:pt x="379" y="183"/>
                  </a:cubicBezTo>
                  <a:cubicBezTo>
                    <a:pt x="379" y="182"/>
                    <a:pt x="379" y="180"/>
                    <a:pt x="379" y="180"/>
                  </a:cubicBezTo>
                  <a:cubicBezTo>
                    <a:pt x="372" y="182"/>
                    <a:pt x="366" y="173"/>
                    <a:pt x="360" y="174"/>
                  </a:cubicBezTo>
                  <a:cubicBezTo>
                    <a:pt x="352" y="175"/>
                    <a:pt x="344" y="176"/>
                    <a:pt x="336" y="178"/>
                  </a:cubicBezTo>
                  <a:cubicBezTo>
                    <a:pt x="338" y="180"/>
                    <a:pt x="343" y="188"/>
                    <a:pt x="342" y="189"/>
                  </a:cubicBezTo>
                  <a:cubicBezTo>
                    <a:pt x="339" y="191"/>
                    <a:pt x="333" y="197"/>
                    <a:pt x="337" y="201"/>
                  </a:cubicBezTo>
                  <a:cubicBezTo>
                    <a:pt x="330" y="201"/>
                    <a:pt x="335" y="204"/>
                    <a:pt x="333" y="207"/>
                  </a:cubicBezTo>
                  <a:cubicBezTo>
                    <a:pt x="331" y="210"/>
                    <a:pt x="327" y="213"/>
                    <a:pt x="328" y="217"/>
                  </a:cubicBezTo>
                  <a:cubicBezTo>
                    <a:pt x="329" y="217"/>
                    <a:pt x="331" y="217"/>
                    <a:pt x="332" y="216"/>
                  </a:cubicBezTo>
                  <a:close/>
                  <a:moveTo>
                    <a:pt x="362" y="151"/>
                  </a:moveTo>
                  <a:cubicBezTo>
                    <a:pt x="366" y="152"/>
                    <a:pt x="364" y="149"/>
                    <a:pt x="365" y="148"/>
                  </a:cubicBezTo>
                  <a:cubicBezTo>
                    <a:pt x="367" y="146"/>
                    <a:pt x="370" y="148"/>
                    <a:pt x="370" y="153"/>
                  </a:cubicBezTo>
                  <a:cubicBezTo>
                    <a:pt x="372" y="152"/>
                    <a:pt x="375" y="152"/>
                    <a:pt x="376" y="150"/>
                  </a:cubicBezTo>
                  <a:cubicBezTo>
                    <a:pt x="378" y="148"/>
                    <a:pt x="373" y="144"/>
                    <a:pt x="376" y="143"/>
                  </a:cubicBezTo>
                  <a:cubicBezTo>
                    <a:pt x="378" y="142"/>
                    <a:pt x="379" y="149"/>
                    <a:pt x="382" y="145"/>
                  </a:cubicBezTo>
                  <a:cubicBezTo>
                    <a:pt x="384" y="143"/>
                    <a:pt x="383" y="141"/>
                    <a:pt x="381" y="140"/>
                  </a:cubicBezTo>
                  <a:cubicBezTo>
                    <a:pt x="383" y="139"/>
                    <a:pt x="386" y="141"/>
                    <a:pt x="386" y="137"/>
                  </a:cubicBezTo>
                  <a:cubicBezTo>
                    <a:pt x="386" y="134"/>
                    <a:pt x="389" y="135"/>
                    <a:pt x="390" y="136"/>
                  </a:cubicBezTo>
                  <a:cubicBezTo>
                    <a:pt x="384" y="140"/>
                    <a:pt x="390" y="146"/>
                    <a:pt x="395" y="144"/>
                  </a:cubicBezTo>
                  <a:cubicBezTo>
                    <a:pt x="399" y="143"/>
                    <a:pt x="408" y="136"/>
                    <a:pt x="401" y="133"/>
                  </a:cubicBezTo>
                  <a:cubicBezTo>
                    <a:pt x="402" y="133"/>
                    <a:pt x="404" y="132"/>
                    <a:pt x="406" y="132"/>
                  </a:cubicBezTo>
                  <a:cubicBezTo>
                    <a:pt x="397" y="131"/>
                    <a:pt x="405" y="127"/>
                    <a:pt x="408" y="126"/>
                  </a:cubicBezTo>
                  <a:cubicBezTo>
                    <a:pt x="403" y="123"/>
                    <a:pt x="401" y="121"/>
                    <a:pt x="395" y="123"/>
                  </a:cubicBezTo>
                  <a:cubicBezTo>
                    <a:pt x="396" y="123"/>
                    <a:pt x="396" y="124"/>
                    <a:pt x="398" y="125"/>
                  </a:cubicBezTo>
                  <a:cubicBezTo>
                    <a:pt x="395" y="127"/>
                    <a:pt x="393" y="125"/>
                    <a:pt x="390" y="124"/>
                  </a:cubicBezTo>
                  <a:cubicBezTo>
                    <a:pt x="388" y="124"/>
                    <a:pt x="385" y="125"/>
                    <a:pt x="383" y="125"/>
                  </a:cubicBezTo>
                  <a:cubicBezTo>
                    <a:pt x="378" y="126"/>
                    <a:pt x="376" y="128"/>
                    <a:pt x="372" y="132"/>
                  </a:cubicBezTo>
                  <a:cubicBezTo>
                    <a:pt x="369" y="134"/>
                    <a:pt x="363" y="141"/>
                    <a:pt x="359" y="142"/>
                  </a:cubicBezTo>
                  <a:cubicBezTo>
                    <a:pt x="353" y="142"/>
                    <a:pt x="349" y="144"/>
                    <a:pt x="354" y="150"/>
                  </a:cubicBezTo>
                  <a:cubicBezTo>
                    <a:pt x="356" y="151"/>
                    <a:pt x="359" y="151"/>
                    <a:pt x="362" y="151"/>
                  </a:cubicBezTo>
                  <a:close/>
                  <a:moveTo>
                    <a:pt x="422" y="117"/>
                  </a:moveTo>
                  <a:cubicBezTo>
                    <a:pt x="417" y="112"/>
                    <a:pt x="417" y="112"/>
                    <a:pt x="411" y="114"/>
                  </a:cubicBezTo>
                  <a:cubicBezTo>
                    <a:pt x="413" y="116"/>
                    <a:pt x="415" y="117"/>
                    <a:pt x="418" y="119"/>
                  </a:cubicBezTo>
                  <a:cubicBezTo>
                    <a:pt x="419" y="118"/>
                    <a:pt x="421" y="117"/>
                    <a:pt x="422" y="117"/>
                  </a:cubicBezTo>
                  <a:close/>
                  <a:moveTo>
                    <a:pt x="115" y="411"/>
                  </a:moveTo>
                  <a:cubicBezTo>
                    <a:pt x="118" y="413"/>
                    <a:pt x="121" y="410"/>
                    <a:pt x="122" y="408"/>
                  </a:cubicBezTo>
                  <a:cubicBezTo>
                    <a:pt x="123" y="409"/>
                    <a:pt x="123" y="409"/>
                    <a:pt x="123" y="410"/>
                  </a:cubicBezTo>
                  <a:cubicBezTo>
                    <a:pt x="124" y="409"/>
                    <a:pt x="124" y="408"/>
                    <a:pt x="125" y="408"/>
                  </a:cubicBezTo>
                  <a:cubicBezTo>
                    <a:pt x="123" y="407"/>
                    <a:pt x="121" y="406"/>
                    <a:pt x="120" y="406"/>
                  </a:cubicBezTo>
                  <a:cubicBezTo>
                    <a:pt x="118" y="407"/>
                    <a:pt x="116" y="408"/>
                    <a:pt x="115" y="411"/>
                  </a:cubicBezTo>
                  <a:close/>
                  <a:moveTo>
                    <a:pt x="282" y="461"/>
                  </a:moveTo>
                  <a:cubicBezTo>
                    <a:pt x="282" y="456"/>
                    <a:pt x="271" y="458"/>
                    <a:pt x="271" y="459"/>
                  </a:cubicBezTo>
                  <a:cubicBezTo>
                    <a:pt x="271" y="465"/>
                    <a:pt x="283" y="486"/>
                    <a:pt x="287" y="481"/>
                  </a:cubicBezTo>
                  <a:cubicBezTo>
                    <a:pt x="286" y="479"/>
                    <a:pt x="284" y="478"/>
                    <a:pt x="283" y="477"/>
                  </a:cubicBezTo>
                  <a:cubicBezTo>
                    <a:pt x="282" y="471"/>
                    <a:pt x="281" y="467"/>
                    <a:pt x="282" y="461"/>
                  </a:cubicBezTo>
                  <a:close/>
                  <a:moveTo>
                    <a:pt x="109" y="417"/>
                  </a:moveTo>
                  <a:cubicBezTo>
                    <a:pt x="102" y="413"/>
                    <a:pt x="102" y="427"/>
                    <a:pt x="109" y="427"/>
                  </a:cubicBezTo>
                  <a:cubicBezTo>
                    <a:pt x="111" y="427"/>
                    <a:pt x="112" y="423"/>
                    <a:pt x="115" y="423"/>
                  </a:cubicBezTo>
                  <a:cubicBezTo>
                    <a:pt x="118" y="422"/>
                    <a:pt x="119" y="421"/>
                    <a:pt x="119" y="418"/>
                  </a:cubicBezTo>
                  <a:cubicBezTo>
                    <a:pt x="121" y="419"/>
                    <a:pt x="122" y="419"/>
                    <a:pt x="123" y="417"/>
                  </a:cubicBezTo>
                  <a:cubicBezTo>
                    <a:pt x="123" y="416"/>
                    <a:pt x="122" y="416"/>
                    <a:pt x="121" y="416"/>
                  </a:cubicBezTo>
                  <a:cubicBezTo>
                    <a:pt x="123" y="411"/>
                    <a:pt x="109" y="411"/>
                    <a:pt x="109" y="417"/>
                  </a:cubicBezTo>
                  <a:close/>
                  <a:moveTo>
                    <a:pt x="343" y="516"/>
                  </a:moveTo>
                  <a:cubicBezTo>
                    <a:pt x="342" y="514"/>
                    <a:pt x="339" y="514"/>
                    <a:pt x="337" y="513"/>
                  </a:cubicBezTo>
                  <a:cubicBezTo>
                    <a:pt x="335" y="512"/>
                    <a:pt x="335" y="511"/>
                    <a:pt x="333" y="508"/>
                  </a:cubicBezTo>
                  <a:cubicBezTo>
                    <a:pt x="329" y="501"/>
                    <a:pt x="328" y="502"/>
                    <a:pt x="321" y="500"/>
                  </a:cubicBezTo>
                  <a:cubicBezTo>
                    <a:pt x="315" y="498"/>
                    <a:pt x="313" y="495"/>
                    <a:pt x="307" y="497"/>
                  </a:cubicBezTo>
                  <a:cubicBezTo>
                    <a:pt x="317" y="509"/>
                    <a:pt x="327" y="516"/>
                    <a:pt x="340" y="523"/>
                  </a:cubicBezTo>
                  <a:cubicBezTo>
                    <a:pt x="348" y="526"/>
                    <a:pt x="347" y="523"/>
                    <a:pt x="343" y="516"/>
                  </a:cubicBezTo>
                  <a:close/>
                  <a:moveTo>
                    <a:pt x="1691" y="1085"/>
                  </a:moveTo>
                  <a:cubicBezTo>
                    <a:pt x="1689" y="1082"/>
                    <a:pt x="1683" y="1072"/>
                    <a:pt x="1682" y="1082"/>
                  </a:cubicBezTo>
                  <a:cubicBezTo>
                    <a:pt x="1682" y="1090"/>
                    <a:pt x="1680" y="1090"/>
                    <a:pt x="1675" y="1095"/>
                  </a:cubicBezTo>
                  <a:cubicBezTo>
                    <a:pt x="1671" y="1100"/>
                    <a:pt x="1669" y="1104"/>
                    <a:pt x="1664" y="1106"/>
                  </a:cubicBezTo>
                  <a:cubicBezTo>
                    <a:pt x="1659" y="1109"/>
                    <a:pt x="1655" y="1111"/>
                    <a:pt x="1649" y="1112"/>
                  </a:cubicBezTo>
                  <a:cubicBezTo>
                    <a:pt x="1647" y="1112"/>
                    <a:pt x="1644" y="1123"/>
                    <a:pt x="1645" y="1125"/>
                  </a:cubicBezTo>
                  <a:cubicBezTo>
                    <a:pt x="1646" y="1130"/>
                    <a:pt x="1649" y="1138"/>
                    <a:pt x="1649" y="1143"/>
                  </a:cubicBezTo>
                  <a:cubicBezTo>
                    <a:pt x="1648" y="1148"/>
                    <a:pt x="1642" y="1153"/>
                    <a:pt x="1640" y="1158"/>
                  </a:cubicBezTo>
                  <a:cubicBezTo>
                    <a:pt x="1638" y="1164"/>
                    <a:pt x="1640" y="1169"/>
                    <a:pt x="1641" y="1174"/>
                  </a:cubicBezTo>
                  <a:cubicBezTo>
                    <a:pt x="1643" y="1180"/>
                    <a:pt x="1644" y="1186"/>
                    <a:pt x="1645" y="1191"/>
                  </a:cubicBezTo>
                  <a:cubicBezTo>
                    <a:pt x="1645" y="1193"/>
                    <a:pt x="1654" y="1197"/>
                    <a:pt x="1656" y="1196"/>
                  </a:cubicBezTo>
                  <a:cubicBezTo>
                    <a:pt x="1658" y="1195"/>
                    <a:pt x="1668" y="1192"/>
                    <a:pt x="1668" y="1192"/>
                  </a:cubicBezTo>
                  <a:cubicBezTo>
                    <a:pt x="1669" y="1187"/>
                    <a:pt x="1670" y="1183"/>
                    <a:pt x="1672" y="1179"/>
                  </a:cubicBezTo>
                  <a:cubicBezTo>
                    <a:pt x="1676" y="1163"/>
                    <a:pt x="1681" y="1148"/>
                    <a:pt x="1685" y="1132"/>
                  </a:cubicBezTo>
                  <a:cubicBezTo>
                    <a:pt x="1689" y="1122"/>
                    <a:pt x="1689" y="1117"/>
                    <a:pt x="1688" y="1106"/>
                  </a:cubicBezTo>
                  <a:cubicBezTo>
                    <a:pt x="1690" y="1107"/>
                    <a:pt x="1691" y="1109"/>
                    <a:pt x="1692" y="1110"/>
                  </a:cubicBezTo>
                  <a:cubicBezTo>
                    <a:pt x="1696" y="1102"/>
                    <a:pt x="1693" y="1095"/>
                    <a:pt x="1691" y="1086"/>
                  </a:cubicBezTo>
                  <a:lnTo>
                    <a:pt x="1691" y="1085"/>
                  </a:lnTo>
                  <a:close/>
                  <a:moveTo>
                    <a:pt x="2234" y="832"/>
                  </a:moveTo>
                  <a:cubicBezTo>
                    <a:pt x="2232" y="835"/>
                    <a:pt x="2234" y="840"/>
                    <a:pt x="2235" y="844"/>
                  </a:cubicBezTo>
                  <a:cubicBezTo>
                    <a:pt x="2235" y="847"/>
                    <a:pt x="2239" y="847"/>
                    <a:pt x="2241" y="848"/>
                  </a:cubicBezTo>
                  <a:cubicBezTo>
                    <a:pt x="2236" y="850"/>
                    <a:pt x="2240" y="855"/>
                    <a:pt x="2244" y="856"/>
                  </a:cubicBezTo>
                  <a:cubicBezTo>
                    <a:pt x="2247" y="856"/>
                    <a:pt x="2246" y="853"/>
                    <a:pt x="2250" y="856"/>
                  </a:cubicBezTo>
                  <a:cubicBezTo>
                    <a:pt x="2252" y="856"/>
                    <a:pt x="2253" y="858"/>
                    <a:pt x="2254" y="860"/>
                  </a:cubicBezTo>
                  <a:cubicBezTo>
                    <a:pt x="2254" y="858"/>
                    <a:pt x="2255" y="856"/>
                    <a:pt x="2255" y="854"/>
                  </a:cubicBezTo>
                  <a:cubicBezTo>
                    <a:pt x="2259" y="855"/>
                    <a:pt x="2260" y="855"/>
                    <a:pt x="2260" y="860"/>
                  </a:cubicBezTo>
                  <a:cubicBezTo>
                    <a:pt x="2260" y="862"/>
                    <a:pt x="2265" y="864"/>
                    <a:pt x="2266" y="865"/>
                  </a:cubicBezTo>
                  <a:cubicBezTo>
                    <a:pt x="2269" y="859"/>
                    <a:pt x="2263" y="861"/>
                    <a:pt x="2264" y="856"/>
                  </a:cubicBezTo>
                  <a:cubicBezTo>
                    <a:pt x="2267" y="858"/>
                    <a:pt x="2270" y="856"/>
                    <a:pt x="2267" y="852"/>
                  </a:cubicBezTo>
                  <a:cubicBezTo>
                    <a:pt x="2265" y="851"/>
                    <a:pt x="2265" y="854"/>
                    <a:pt x="2264" y="854"/>
                  </a:cubicBezTo>
                  <a:cubicBezTo>
                    <a:pt x="2262" y="853"/>
                    <a:pt x="2260" y="852"/>
                    <a:pt x="2259" y="851"/>
                  </a:cubicBezTo>
                  <a:cubicBezTo>
                    <a:pt x="2258" y="850"/>
                    <a:pt x="2256" y="850"/>
                    <a:pt x="2255" y="849"/>
                  </a:cubicBezTo>
                  <a:cubicBezTo>
                    <a:pt x="2253" y="849"/>
                    <a:pt x="2252" y="852"/>
                    <a:pt x="2251" y="852"/>
                  </a:cubicBezTo>
                  <a:cubicBezTo>
                    <a:pt x="2247" y="852"/>
                    <a:pt x="2248" y="848"/>
                    <a:pt x="2247" y="845"/>
                  </a:cubicBezTo>
                  <a:cubicBezTo>
                    <a:pt x="2244" y="839"/>
                    <a:pt x="2248" y="841"/>
                    <a:pt x="2247" y="836"/>
                  </a:cubicBezTo>
                  <a:cubicBezTo>
                    <a:pt x="2247" y="834"/>
                    <a:pt x="2250" y="836"/>
                    <a:pt x="2251" y="835"/>
                  </a:cubicBezTo>
                  <a:cubicBezTo>
                    <a:pt x="2252" y="834"/>
                    <a:pt x="2252" y="831"/>
                    <a:pt x="2252" y="830"/>
                  </a:cubicBezTo>
                  <a:cubicBezTo>
                    <a:pt x="2254" y="824"/>
                    <a:pt x="2252" y="826"/>
                    <a:pt x="2251" y="821"/>
                  </a:cubicBezTo>
                  <a:cubicBezTo>
                    <a:pt x="2250" y="818"/>
                    <a:pt x="2254" y="817"/>
                    <a:pt x="2252" y="813"/>
                  </a:cubicBezTo>
                  <a:cubicBezTo>
                    <a:pt x="2246" y="816"/>
                    <a:pt x="2249" y="813"/>
                    <a:pt x="2244" y="812"/>
                  </a:cubicBezTo>
                  <a:cubicBezTo>
                    <a:pt x="2242" y="811"/>
                    <a:pt x="2239" y="813"/>
                    <a:pt x="2238" y="814"/>
                  </a:cubicBezTo>
                  <a:cubicBezTo>
                    <a:pt x="2237" y="819"/>
                    <a:pt x="2237" y="824"/>
                    <a:pt x="2236" y="829"/>
                  </a:cubicBezTo>
                  <a:cubicBezTo>
                    <a:pt x="2235" y="831"/>
                    <a:pt x="2238" y="832"/>
                    <a:pt x="2237" y="835"/>
                  </a:cubicBezTo>
                  <a:cubicBezTo>
                    <a:pt x="2236" y="834"/>
                    <a:pt x="2235" y="833"/>
                    <a:pt x="2234" y="832"/>
                  </a:cubicBezTo>
                  <a:close/>
                  <a:moveTo>
                    <a:pt x="2247" y="765"/>
                  </a:moveTo>
                  <a:cubicBezTo>
                    <a:pt x="2248" y="761"/>
                    <a:pt x="2252" y="750"/>
                    <a:pt x="2244" y="754"/>
                  </a:cubicBezTo>
                  <a:cubicBezTo>
                    <a:pt x="2240" y="756"/>
                    <a:pt x="2236" y="762"/>
                    <a:pt x="2235" y="767"/>
                  </a:cubicBezTo>
                  <a:cubicBezTo>
                    <a:pt x="2234" y="773"/>
                    <a:pt x="2238" y="778"/>
                    <a:pt x="2241" y="782"/>
                  </a:cubicBezTo>
                  <a:cubicBezTo>
                    <a:pt x="2244" y="776"/>
                    <a:pt x="2246" y="772"/>
                    <a:pt x="2247" y="765"/>
                  </a:cubicBezTo>
                  <a:close/>
                  <a:moveTo>
                    <a:pt x="2229" y="874"/>
                  </a:moveTo>
                  <a:cubicBezTo>
                    <a:pt x="2228" y="880"/>
                    <a:pt x="2227" y="884"/>
                    <a:pt x="2223" y="888"/>
                  </a:cubicBezTo>
                  <a:cubicBezTo>
                    <a:pt x="2218" y="893"/>
                    <a:pt x="2216" y="896"/>
                    <a:pt x="2212" y="902"/>
                  </a:cubicBezTo>
                  <a:cubicBezTo>
                    <a:pt x="2219" y="898"/>
                    <a:pt x="2224" y="897"/>
                    <a:pt x="2226" y="889"/>
                  </a:cubicBezTo>
                  <a:cubicBezTo>
                    <a:pt x="2226" y="887"/>
                    <a:pt x="2231" y="884"/>
                    <a:pt x="2232" y="883"/>
                  </a:cubicBezTo>
                  <a:cubicBezTo>
                    <a:pt x="2233" y="883"/>
                    <a:pt x="2231" y="878"/>
                    <a:pt x="2232" y="876"/>
                  </a:cubicBezTo>
                  <a:cubicBezTo>
                    <a:pt x="2231" y="875"/>
                    <a:pt x="2230" y="875"/>
                    <a:pt x="2229" y="874"/>
                  </a:cubicBezTo>
                  <a:close/>
                  <a:moveTo>
                    <a:pt x="2281" y="894"/>
                  </a:moveTo>
                  <a:cubicBezTo>
                    <a:pt x="2280" y="891"/>
                    <a:pt x="2279" y="889"/>
                    <a:pt x="2276" y="889"/>
                  </a:cubicBezTo>
                  <a:cubicBezTo>
                    <a:pt x="2277" y="891"/>
                    <a:pt x="2277" y="893"/>
                    <a:pt x="2278" y="896"/>
                  </a:cubicBezTo>
                  <a:cubicBezTo>
                    <a:pt x="2275" y="895"/>
                    <a:pt x="2275" y="895"/>
                    <a:pt x="2274" y="897"/>
                  </a:cubicBezTo>
                  <a:cubicBezTo>
                    <a:pt x="2272" y="895"/>
                    <a:pt x="2271" y="897"/>
                    <a:pt x="2271" y="900"/>
                  </a:cubicBezTo>
                  <a:cubicBezTo>
                    <a:pt x="2268" y="897"/>
                    <a:pt x="2266" y="903"/>
                    <a:pt x="2263" y="904"/>
                  </a:cubicBezTo>
                  <a:cubicBezTo>
                    <a:pt x="2265" y="902"/>
                    <a:pt x="2265" y="898"/>
                    <a:pt x="2261" y="898"/>
                  </a:cubicBezTo>
                  <a:cubicBezTo>
                    <a:pt x="2257" y="898"/>
                    <a:pt x="2259" y="903"/>
                    <a:pt x="2257" y="904"/>
                  </a:cubicBezTo>
                  <a:cubicBezTo>
                    <a:pt x="2253" y="905"/>
                    <a:pt x="2247" y="909"/>
                    <a:pt x="2250" y="914"/>
                  </a:cubicBezTo>
                  <a:cubicBezTo>
                    <a:pt x="2252" y="913"/>
                    <a:pt x="2255" y="902"/>
                    <a:pt x="2257" y="910"/>
                  </a:cubicBezTo>
                  <a:cubicBezTo>
                    <a:pt x="2258" y="908"/>
                    <a:pt x="2258" y="908"/>
                    <a:pt x="2259" y="907"/>
                  </a:cubicBezTo>
                  <a:cubicBezTo>
                    <a:pt x="2259" y="910"/>
                    <a:pt x="2259" y="909"/>
                    <a:pt x="2261" y="910"/>
                  </a:cubicBezTo>
                  <a:cubicBezTo>
                    <a:pt x="2261" y="909"/>
                    <a:pt x="2261" y="908"/>
                    <a:pt x="2261" y="906"/>
                  </a:cubicBezTo>
                  <a:cubicBezTo>
                    <a:pt x="2269" y="905"/>
                    <a:pt x="2264" y="913"/>
                    <a:pt x="2265" y="918"/>
                  </a:cubicBezTo>
                  <a:cubicBezTo>
                    <a:pt x="2266" y="920"/>
                    <a:pt x="2273" y="925"/>
                    <a:pt x="2274" y="921"/>
                  </a:cubicBezTo>
                  <a:cubicBezTo>
                    <a:pt x="2275" y="921"/>
                    <a:pt x="2275" y="921"/>
                    <a:pt x="2275" y="921"/>
                  </a:cubicBezTo>
                  <a:cubicBezTo>
                    <a:pt x="2273" y="927"/>
                    <a:pt x="2279" y="925"/>
                    <a:pt x="2278" y="920"/>
                  </a:cubicBezTo>
                  <a:cubicBezTo>
                    <a:pt x="2277" y="916"/>
                    <a:pt x="2275" y="913"/>
                    <a:pt x="2279" y="910"/>
                  </a:cubicBezTo>
                  <a:cubicBezTo>
                    <a:pt x="2282" y="913"/>
                    <a:pt x="2280" y="916"/>
                    <a:pt x="2282" y="919"/>
                  </a:cubicBezTo>
                  <a:cubicBezTo>
                    <a:pt x="2282" y="917"/>
                    <a:pt x="2282" y="916"/>
                    <a:pt x="2282" y="914"/>
                  </a:cubicBezTo>
                  <a:cubicBezTo>
                    <a:pt x="2283" y="914"/>
                    <a:pt x="2283" y="914"/>
                    <a:pt x="2284" y="915"/>
                  </a:cubicBezTo>
                  <a:cubicBezTo>
                    <a:pt x="2284" y="912"/>
                    <a:pt x="2287" y="903"/>
                    <a:pt x="2284" y="903"/>
                  </a:cubicBezTo>
                  <a:cubicBezTo>
                    <a:pt x="2284" y="902"/>
                    <a:pt x="2284" y="901"/>
                    <a:pt x="2284" y="900"/>
                  </a:cubicBezTo>
                  <a:cubicBezTo>
                    <a:pt x="2283" y="900"/>
                    <a:pt x="2282" y="899"/>
                    <a:pt x="2282" y="899"/>
                  </a:cubicBezTo>
                  <a:cubicBezTo>
                    <a:pt x="2282" y="899"/>
                    <a:pt x="2283" y="898"/>
                    <a:pt x="2283" y="898"/>
                  </a:cubicBezTo>
                  <a:cubicBezTo>
                    <a:pt x="2284" y="896"/>
                    <a:pt x="2283" y="893"/>
                    <a:pt x="2281" y="894"/>
                  </a:cubicBezTo>
                  <a:close/>
                  <a:moveTo>
                    <a:pt x="2239" y="1057"/>
                  </a:moveTo>
                  <a:cubicBezTo>
                    <a:pt x="2238" y="1054"/>
                    <a:pt x="2226" y="1050"/>
                    <a:pt x="2227" y="1056"/>
                  </a:cubicBezTo>
                  <a:cubicBezTo>
                    <a:pt x="2230" y="1057"/>
                    <a:pt x="2243" y="1065"/>
                    <a:pt x="2239" y="1057"/>
                  </a:cubicBezTo>
                  <a:close/>
                  <a:moveTo>
                    <a:pt x="2214" y="1046"/>
                  </a:moveTo>
                  <a:cubicBezTo>
                    <a:pt x="2213" y="1045"/>
                    <a:pt x="2209" y="1043"/>
                    <a:pt x="2207" y="1043"/>
                  </a:cubicBezTo>
                  <a:cubicBezTo>
                    <a:pt x="2203" y="1043"/>
                    <a:pt x="2204" y="1045"/>
                    <a:pt x="2202" y="1048"/>
                  </a:cubicBezTo>
                  <a:cubicBezTo>
                    <a:pt x="2210" y="1051"/>
                    <a:pt x="2215" y="1050"/>
                    <a:pt x="2223" y="1049"/>
                  </a:cubicBezTo>
                  <a:cubicBezTo>
                    <a:pt x="2234" y="1047"/>
                    <a:pt x="2222" y="1041"/>
                    <a:pt x="2217" y="1043"/>
                  </a:cubicBezTo>
                  <a:cubicBezTo>
                    <a:pt x="2218" y="1045"/>
                    <a:pt x="2217" y="1046"/>
                    <a:pt x="2214" y="1046"/>
                  </a:cubicBezTo>
                  <a:close/>
                  <a:moveTo>
                    <a:pt x="2247" y="1050"/>
                  </a:moveTo>
                  <a:cubicBezTo>
                    <a:pt x="2248" y="1050"/>
                    <a:pt x="2249" y="1048"/>
                    <a:pt x="2250" y="1048"/>
                  </a:cubicBezTo>
                  <a:cubicBezTo>
                    <a:pt x="2254" y="1049"/>
                    <a:pt x="2256" y="1045"/>
                    <a:pt x="2258" y="1045"/>
                  </a:cubicBezTo>
                  <a:cubicBezTo>
                    <a:pt x="2262" y="1045"/>
                    <a:pt x="2271" y="1048"/>
                    <a:pt x="2275" y="1044"/>
                  </a:cubicBezTo>
                  <a:cubicBezTo>
                    <a:pt x="2269" y="1042"/>
                    <a:pt x="2266" y="1044"/>
                    <a:pt x="2260" y="1043"/>
                  </a:cubicBezTo>
                  <a:cubicBezTo>
                    <a:pt x="2256" y="1043"/>
                    <a:pt x="2256" y="1043"/>
                    <a:pt x="2253" y="1046"/>
                  </a:cubicBezTo>
                  <a:cubicBezTo>
                    <a:pt x="2252" y="1047"/>
                    <a:pt x="2250" y="1044"/>
                    <a:pt x="2248" y="1045"/>
                  </a:cubicBezTo>
                  <a:cubicBezTo>
                    <a:pt x="2245" y="1047"/>
                    <a:pt x="2237" y="1041"/>
                    <a:pt x="2234" y="1045"/>
                  </a:cubicBezTo>
                  <a:cubicBezTo>
                    <a:pt x="2230" y="1049"/>
                    <a:pt x="2240" y="1048"/>
                    <a:pt x="2242" y="1050"/>
                  </a:cubicBezTo>
                  <a:cubicBezTo>
                    <a:pt x="2245" y="1048"/>
                    <a:pt x="2245" y="1050"/>
                    <a:pt x="2247" y="1050"/>
                  </a:cubicBezTo>
                  <a:close/>
                  <a:moveTo>
                    <a:pt x="2252" y="1019"/>
                  </a:moveTo>
                  <a:cubicBezTo>
                    <a:pt x="2253" y="1020"/>
                    <a:pt x="2255" y="1021"/>
                    <a:pt x="2256" y="1023"/>
                  </a:cubicBezTo>
                  <a:cubicBezTo>
                    <a:pt x="2258" y="1020"/>
                    <a:pt x="2260" y="1019"/>
                    <a:pt x="2258" y="1016"/>
                  </a:cubicBezTo>
                  <a:cubicBezTo>
                    <a:pt x="2257" y="1015"/>
                    <a:pt x="2258" y="1013"/>
                    <a:pt x="2260" y="1014"/>
                  </a:cubicBezTo>
                  <a:cubicBezTo>
                    <a:pt x="2259" y="1009"/>
                    <a:pt x="2256" y="1011"/>
                    <a:pt x="2256" y="1015"/>
                  </a:cubicBezTo>
                  <a:cubicBezTo>
                    <a:pt x="2254" y="1009"/>
                    <a:pt x="2252" y="1016"/>
                    <a:pt x="2252" y="1019"/>
                  </a:cubicBezTo>
                  <a:close/>
                  <a:moveTo>
                    <a:pt x="2149" y="968"/>
                  </a:moveTo>
                  <a:cubicBezTo>
                    <a:pt x="2148" y="969"/>
                    <a:pt x="2151" y="971"/>
                    <a:pt x="2151" y="973"/>
                  </a:cubicBezTo>
                  <a:cubicBezTo>
                    <a:pt x="2151" y="974"/>
                    <a:pt x="2149" y="974"/>
                    <a:pt x="2150" y="975"/>
                  </a:cubicBezTo>
                  <a:cubicBezTo>
                    <a:pt x="2150" y="977"/>
                    <a:pt x="2151" y="978"/>
                    <a:pt x="2151" y="980"/>
                  </a:cubicBezTo>
                  <a:cubicBezTo>
                    <a:pt x="2152" y="982"/>
                    <a:pt x="2153" y="980"/>
                    <a:pt x="2152" y="983"/>
                  </a:cubicBezTo>
                  <a:cubicBezTo>
                    <a:pt x="2155" y="982"/>
                    <a:pt x="2154" y="983"/>
                    <a:pt x="2155" y="981"/>
                  </a:cubicBezTo>
                  <a:cubicBezTo>
                    <a:pt x="2159" y="985"/>
                    <a:pt x="2158" y="992"/>
                    <a:pt x="2159" y="997"/>
                  </a:cubicBezTo>
                  <a:cubicBezTo>
                    <a:pt x="2159" y="1002"/>
                    <a:pt x="2168" y="998"/>
                    <a:pt x="2170" y="997"/>
                  </a:cubicBezTo>
                  <a:cubicBezTo>
                    <a:pt x="2171" y="999"/>
                    <a:pt x="2171" y="1001"/>
                    <a:pt x="2171" y="1003"/>
                  </a:cubicBezTo>
                  <a:cubicBezTo>
                    <a:pt x="2178" y="999"/>
                    <a:pt x="2179" y="998"/>
                    <a:pt x="2186" y="1002"/>
                  </a:cubicBezTo>
                  <a:cubicBezTo>
                    <a:pt x="2187" y="1003"/>
                    <a:pt x="2189" y="1002"/>
                    <a:pt x="2191" y="1002"/>
                  </a:cubicBezTo>
                  <a:cubicBezTo>
                    <a:pt x="2192" y="1003"/>
                    <a:pt x="2192" y="1007"/>
                    <a:pt x="2193" y="1008"/>
                  </a:cubicBezTo>
                  <a:cubicBezTo>
                    <a:pt x="2197" y="1007"/>
                    <a:pt x="2200" y="1005"/>
                    <a:pt x="2204" y="1003"/>
                  </a:cubicBezTo>
                  <a:cubicBezTo>
                    <a:pt x="2203" y="1005"/>
                    <a:pt x="2203" y="1008"/>
                    <a:pt x="2206" y="1007"/>
                  </a:cubicBezTo>
                  <a:cubicBezTo>
                    <a:pt x="2206" y="1002"/>
                    <a:pt x="2206" y="997"/>
                    <a:pt x="2206" y="992"/>
                  </a:cubicBezTo>
                  <a:cubicBezTo>
                    <a:pt x="2206" y="987"/>
                    <a:pt x="2207" y="987"/>
                    <a:pt x="2211" y="984"/>
                  </a:cubicBezTo>
                  <a:cubicBezTo>
                    <a:pt x="2216" y="980"/>
                    <a:pt x="2216" y="980"/>
                    <a:pt x="2215" y="973"/>
                  </a:cubicBezTo>
                  <a:cubicBezTo>
                    <a:pt x="2215" y="970"/>
                    <a:pt x="2217" y="964"/>
                    <a:pt x="2220" y="965"/>
                  </a:cubicBezTo>
                  <a:cubicBezTo>
                    <a:pt x="2225" y="966"/>
                    <a:pt x="2228" y="965"/>
                    <a:pt x="2223" y="961"/>
                  </a:cubicBezTo>
                  <a:cubicBezTo>
                    <a:pt x="2222" y="959"/>
                    <a:pt x="2219" y="958"/>
                    <a:pt x="2218" y="956"/>
                  </a:cubicBezTo>
                  <a:cubicBezTo>
                    <a:pt x="2218" y="955"/>
                    <a:pt x="2219" y="953"/>
                    <a:pt x="2219" y="952"/>
                  </a:cubicBezTo>
                  <a:cubicBezTo>
                    <a:pt x="2217" y="946"/>
                    <a:pt x="2214" y="946"/>
                    <a:pt x="2215" y="939"/>
                  </a:cubicBezTo>
                  <a:cubicBezTo>
                    <a:pt x="2215" y="935"/>
                    <a:pt x="2222" y="935"/>
                    <a:pt x="2224" y="935"/>
                  </a:cubicBezTo>
                  <a:cubicBezTo>
                    <a:pt x="2223" y="934"/>
                    <a:pt x="2222" y="932"/>
                    <a:pt x="2220" y="931"/>
                  </a:cubicBezTo>
                  <a:cubicBezTo>
                    <a:pt x="2223" y="930"/>
                    <a:pt x="2226" y="929"/>
                    <a:pt x="2229" y="928"/>
                  </a:cubicBezTo>
                  <a:cubicBezTo>
                    <a:pt x="2228" y="926"/>
                    <a:pt x="2226" y="926"/>
                    <a:pt x="2224" y="925"/>
                  </a:cubicBezTo>
                  <a:cubicBezTo>
                    <a:pt x="2222" y="925"/>
                    <a:pt x="2221" y="922"/>
                    <a:pt x="2220" y="921"/>
                  </a:cubicBezTo>
                  <a:cubicBezTo>
                    <a:pt x="2218" y="919"/>
                    <a:pt x="2212" y="913"/>
                    <a:pt x="2210" y="913"/>
                  </a:cubicBezTo>
                  <a:cubicBezTo>
                    <a:pt x="2208" y="914"/>
                    <a:pt x="2202" y="922"/>
                    <a:pt x="2200" y="924"/>
                  </a:cubicBezTo>
                  <a:cubicBezTo>
                    <a:pt x="2197" y="928"/>
                    <a:pt x="2200" y="930"/>
                    <a:pt x="2196" y="931"/>
                  </a:cubicBezTo>
                  <a:cubicBezTo>
                    <a:pt x="2190" y="933"/>
                    <a:pt x="2189" y="933"/>
                    <a:pt x="2186" y="938"/>
                  </a:cubicBezTo>
                  <a:cubicBezTo>
                    <a:pt x="2183" y="942"/>
                    <a:pt x="2182" y="945"/>
                    <a:pt x="2178" y="947"/>
                  </a:cubicBezTo>
                  <a:cubicBezTo>
                    <a:pt x="2174" y="948"/>
                    <a:pt x="2170" y="948"/>
                    <a:pt x="2168" y="952"/>
                  </a:cubicBezTo>
                  <a:cubicBezTo>
                    <a:pt x="2165" y="957"/>
                    <a:pt x="2163" y="957"/>
                    <a:pt x="2168" y="962"/>
                  </a:cubicBezTo>
                  <a:cubicBezTo>
                    <a:pt x="2164" y="961"/>
                    <a:pt x="2156" y="961"/>
                    <a:pt x="2155" y="955"/>
                  </a:cubicBezTo>
                  <a:cubicBezTo>
                    <a:pt x="2153" y="956"/>
                    <a:pt x="2151" y="957"/>
                    <a:pt x="2150" y="958"/>
                  </a:cubicBezTo>
                  <a:cubicBezTo>
                    <a:pt x="2149" y="961"/>
                    <a:pt x="2149" y="964"/>
                    <a:pt x="2149" y="968"/>
                  </a:cubicBezTo>
                  <a:close/>
                  <a:moveTo>
                    <a:pt x="2270" y="1059"/>
                  </a:moveTo>
                  <a:cubicBezTo>
                    <a:pt x="2272" y="1056"/>
                    <a:pt x="2273" y="1055"/>
                    <a:pt x="2275" y="1054"/>
                  </a:cubicBezTo>
                  <a:cubicBezTo>
                    <a:pt x="2279" y="1052"/>
                    <a:pt x="2289" y="1049"/>
                    <a:pt x="2290" y="1044"/>
                  </a:cubicBezTo>
                  <a:cubicBezTo>
                    <a:pt x="2287" y="1045"/>
                    <a:pt x="2283" y="1045"/>
                    <a:pt x="2280" y="1046"/>
                  </a:cubicBezTo>
                  <a:cubicBezTo>
                    <a:pt x="2278" y="1046"/>
                    <a:pt x="2276" y="1046"/>
                    <a:pt x="2275" y="1047"/>
                  </a:cubicBezTo>
                  <a:cubicBezTo>
                    <a:pt x="2274" y="1047"/>
                    <a:pt x="2274" y="1049"/>
                    <a:pt x="2273" y="1049"/>
                  </a:cubicBezTo>
                  <a:cubicBezTo>
                    <a:pt x="2269" y="1051"/>
                    <a:pt x="2266" y="1052"/>
                    <a:pt x="2263" y="1054"/>
                  </a:cubicBezTo>
                  <a:cubicBezTo>
                    <a:pt x="2261" y="1057"/>
                    <a:pt x="2265" y="1058"/>
                    <a:pt x="2261" y="1062"/>
                  </a:cubicBezTo>
                  <a:cubicBezTo>
                    <a:pt x="2264" y="1061"/>
                    <a:pt x="2268" y="1062"/>
                    <a:pt x="2270" y="1059"/>
                  </a:cubicBezTo>
                  <a:close/>
                  <a:moveTo>
                    <a:pt x="739" y="816"/>
                  </a:moveTo>
                  <a:cubicBezTo>
                    <a:pt x="741" y="816"/>
                    <a:pt x="744" y="815"/>
                    <a:pt x="745" y="816"/>
                  </a:cubicBezTo>
                  <a:cubicBezTo>
                    <a:pt x="747" y="817"/>
                    <a:pt x="746" y="822"/>
                    <a:pt x="749" y="821"/>
                  </a:cubicBezTo>
                  <a:cubicBezTo>
                    <a:pt x="751" y="821"/>
                    <a:pt x="751" y="816"/>
                    <a:pt x="752" y="815"/>
                  </a:cubicBezTo>
                  <a:cubicBezTo>
                    <a:pt x="755" y="813"/>
                    <a:pt x="755" y="815"/>
                    <a:pt x="756" y="815"/>
                  </a:cubicBezTo>
                  <a:cubicBezTo>
                    <a:pt x="760" y="815"/>
                    <a:pt x="763" y="814"/>
                    <a:pt x="768" y="814"/>
                  </a:cubicBezTo>
                  <a:cubicBezTo>
                    <a:pt x="771" y="814"/>
                    <a:pt x="771" y="817"/>
                    <a:pt x="773" y="813"/>
                  </a:cubicBezTo>
                  <a:cubicBezTo>
                    <a:pt x="774" y="811"/>
                    <a:pt x="770" y="809"/>
                    <a:pt x="769" y="809"/>
                  </a:cubicBezTo>
                  <a:cubicBezTo>
                    <a:pt x="765" y="808"/>
                    <a:pt x="765" y="808"/>
                    <a:pt x="763" y="804"/>
                  </a:cubicBezTo>
                  <a:cubicBezTo>
                    <a:pt x="761" y="801"/>
                    <a:pt x="761" y="803"/>
                    <a:pt x="758" y="802"/>
                  </a:cubicBezTo>
                  <a:cubicBezTo>
                    <a:pt x="757" y="802"/>
                    <a:pt x="753" y="800"/>
                    <a:pt x="752" y="801"/>
                  </a:cubicBezTo>
                  <a:cubicBezTo>
                    <a:pt x="751" y="801"/>
                    <a:pt x="747" y="802"/>
                    <a:pt x="747" y="802"/>
                  </a:cubicBezTo>
                  <a:cubicBezTo>
                    <a:pt x="741" y="802"/>
                    <a:pt x="739" y="800"/>
                    <a:pt x="734" y="803"/>
                  </a:cubicBezTo>
                  <a:cubicBezTo>
                    <a:pt x="739" y="805"/>
                    <a:pt x="739" y="807"/>
                    <a:pt x="742" y="812"/>
                  </a:cubicBezTo>
                  <a:cubicBezTo>
                    <a:pt x="739" y="815"/>
                    <a:pt x="725" y="809"/>
                    <a:pt x="726" y="814"/>
                  </a:cubicBezTo>
                  <a:cubicBezTo>
                    <a:pt x="731" y="818"/>
                    <a:pt x="733" y="815"/>
                    <a:pt x="739" y="816"/>
                  </a:cubicBezTo>
                  <a:close/>
                  <a:moveTo>
                    <a:pt x="1185" y="330"/>
                  </a:moveTo>
                  <a:cubicBezTo>
                    <a:pt x="1189" y="331"/>
                    <a:pt x="1192" y="328"/>
                    <a:pt x="1191" y="323"/>
                  </a:cubicBezTo>
                  <a:cubicBezTo>
                    <a:pt x="1195" y="325"/>
                    <a:pt x="1197" y="322"/>
                    <a:pt x="1199" y="319"/>
                  </a:cubicBezTo>
                  <a:cubicBezTo>
                    <a:pt x="1196" y="317"/>
                    <a:pt x="1198" y="313"/>
                    <a:pt x="1197" y="312"/>
                  </a:cubicBezTo>
                  <a:cubicBezTo>
                    <a:pt x="1194" y="311"/>
                    <a:pt x="1192" y="308"/>
                    <a:pt x="1188" y="310"/>
                  </a:cubicBezTo>
                  <a:cubicBezTo>
                    <a:pt x="1193" y="303"/>
                    <a:pt x="1172" y="294"/>
                    <a:pt x="1176" y="304"/>
                  </a:cubicBezTo>
                  <a:cubicBezTo>
                    <a:pt x="1170" y="303"/>
                    <a:pt x="1168" y="306"/>
                    <a:pt x="1162" y="303"/>
                  </a:cubicBezTo>
                  <a:cubicBezTo>
                    <a:pt x="1162" y="306"/>
                    <a:pt x="1163" y="308"/>
                    <a:pt x="1163" y="310"/>
                  </a:cubicBezTo>
                  <a:cubicBezTo>
                    <a:pt x="1161" y="307"/>
                    <a:pt x="1160" y="304"/>
                    <a:pt x="1156" y="304"/>
                  </a:cubicBezTo>
                  <a:cubicBezTo>
                    <a:pt x="1153" y="304"/>
                    <a:pt x="1152" y="307"/>
                    <a:pt x="1153" y="310"/>
                  </a:cubicBezTo>
                  <a:cubicBezTo>
                    <a:pt x="1151" y="308"/>
                    <a:pt x="1149" y="304"/>
                    <a:pt x="1145" y="305"/>
                  </a:cubicBezTo>
                  <a:cubicBezTo>
                    <a:pt x="1148" y="311"/>
                    <a:pt x="1145" y="308"/>
                    <a:pt x="1143" y="310"/>
                  </a:cubicBezTo>
                  <a:cubicBezTo>
                    <a:pt x="1142" y="313"/>
                    <a:pt x="1141" y="315"/>
                    <a:pt x="1140" y="318"/>
                  </a:cubicBezTo>
                  <a:cubicBezTo>
                    <a:pt x="1138" y="315"/>
                    <a:pt x="1137" y="313"/>
                    <a:pt x="1135" y="310"/>
                  </a:cubicBezTo>
                  <a:cubicBezTo>
                    <a:pt x="1137" y="310"/>
                    <a:pt x="1139" y="309"/>
                    <a:pt x="1139" y="307"/>
                  </a:cubicBezTo>
                  <a:cubicBezTo>
                    <a:pt x="1138" y="306"/>
                    <a:pt x="1135" y="305"/>
                    <a:pt x="1134" y="304"/>
                  </a:cubicBezTo>
                  <a:cubicBezTo>
                    <a:pt x="1130" y="300"/>
                    <a:pt x="1130" y="299"/>
                    <a:pt x="1124" y="300"/>
                  </a:cubicBezTo>
                  <a:cubicBezTo>
                    <a:pt x="1125" y="302"/>
                    <a:pt x="1127" y="302"/>
                    <a:pt x="1130" y="302"/>
                  </a:cubicBezTo>
                  <a:cubicBezTo>
                    <a:pt x="1130" y="310"/>
                    <a:pt x="1123" y="301"/>
                    <a:pt x="1120" y="304"/>
                  </a:cubicBezTo>
                  <a:cubicBezTo>
                    <a:pt x="1117" y="308"/>
                    <a:pt x="1123" y="308"/>
                    <a:pt x="1122" y="310"/>
                  </a:cubicBezTo>
                  <a:cubicBezTo>
                    <a:pt x="1121" y="311"/>
                    <a:pt x="1118" y="310"/>
                    <a:pt x="1117" y="309"/>
                  </a:cubicBezTo>
                  <a:cubicBezTo>
                    <a:pt x="1117" y="310"/>
                    <a:pt x="1117" y="311"/>
                    <a:pt x="1117" y="312"/>
                  </a:cubicBezTo>
                  <a:cubicBezTo>
                    <a:pt x="1115" y="311"/>
                    <a:pt x="1115" y="312"/>
                    <a:pt x="1113" y="313"/>
                  </a:cubicBezTo>
                  <a:cubicBezTo>
                    <a:pt x="1118" y="315"/>
                    <a:pt x="1120" y="314"/>
                    <a:pt x="1125" y="312"/>
                  </a:cubicBezTo>
                  <a:cubicBezTo>
                    <a:pt x="1127" y="311"/>
                    <a:pt x="1132" y="313"/>
                    <a:pt x="1135" y="314"/>
                  </a:cubicBezTo>
                  <a:cubicBezTo>
                    <a:pt x="1133" y="315"/>
                    <a:pt x="1131" y="316"/>
                    <a:pt x="1129" y="317"/>
                  </a:cubicBezTo>
                  <a:cubicBezTo>
                    <a:pt x="1130" y="318"/>
                    <a:pt x="1133" y="319"/>
                    <a:pt x="1135" y="318"/>
                  </a:cubicBezTo>
                  <a:cubicBezTo>
                    <a:pt x="1135" y="318"/>
                    <a:pt x="1135" y="319"/>
                    <a:pt x="1135" y="319"/>
                  </a:cubicBezTo>
                  <a:cubicBezTo>
                    <a:pt x="1129" y="319"/>
                    <a:pt x="1123" y="322"/>
                    <a:pt x="1117" y="322"/>
                  </a:cubicBezTo>
                  <a:cubicBezTo>
                    <a:pt x="1118" y="326"/>
                    <a:pt x="1128" y="324"/>
                    <a:pt x="1131" y="324"/>
                  </a:cubicBezTo>
                  <a:cubicBezTo>
                    <a:pt x="1129" y="326"/>
                    <a:pt x="1130" y="327"/>
                    <a:pt x="1133" y="327"/>
                  </a:cubicBezTo>
                  <a:cubicBezTo>
                    <a:pt x="1133" y="328"/>
                    <a:pt x="1133" y="328"/>
                    <a:pt x="1133" y="329"/>
                  </a:cubicBezTo>
                  <a:cubicBezTo>
                    <a:pt x="1133" y="329"/>
                    <a:pt x="1134" y="329"/>
                    <a:pt x="1135" y="329"/>
                  </a:cubicBezTo>
                  <a:cubicBezTo>
                    <a:pt x="1133" y="334"/>
                    <a:pt x="1126" y="332"/>
                    <a:pt x="1127" y="337"/>
                  </a:cubicBezTo>
                  <a:cubicBezTo>
                    <a:pt x="1132" y="337"/>
                    <a:pt x="1137" y="336"/>
                    <a:pt x="1142" y="335"/>
                  </a:cubicBezTo>
                  <a:cubicBezTo>
                    <a:pt x="1143" y="335"/>
                    <a:pt x="1144" y="339"/>
                    <a:pt x="1145" y="339"/>
                  </a:cubicBezTo>
                  <a:cubicBezTo>
                    <a:pt x="1147" y="340"/>
                    <a:pt x="1150" y="340"/>
                    <a:pt x="1152" y="341"/>
                  </a:cubicBezTo>
                  <a:cubicBezTo>
                    <a:pt x="1156" y="342"/>
                    <a:pt x="1159" y="342"/>
                    <a:pt x="1163" y="340"/>
                  </a:cubicBezTo>
                  <a:cubicBezTo>
                    <a:pt x="1165" y="339"/>
                    <a:pt x="1164" y="338"/>
                    <a:pt x="1167" y="337"/>
                  </a:cubicBezTo>
                  <a:cubicBezTo>
                    <a:pt x="1169" y="337"/>
                    <a:pt x="1171" y="337"/>
                    <a:pt x="1173" y="336"/>
                  </a:cubicBezTo>
                  <a:cubicBezTo>
                    <a:pt x="1176" y="335"/>
                    <a:pt x="1182" y="329"/>
                    <a:pt x="1185" y="330"/>
                  </a:cubicBezTo>
                  <a:close/>
                  <a:moveTo>
                    <a:pt x="1134" y="234"/>
                  </a:moveTo>
                  <a:cubicBezTo>
                    <a:pt x="1133" y="230"/>
                    <a:pt x="1130" y="222"/>
                    <a:pt x="1131" y="218"/>
                  </a:cubicBezTo>
                  <a:cubicBezTo>
                    <a:pt x="1134" y="209"/>
                    <a:pt x="1136" y="197"/>
                    <a:pt x="1142" y="190"/>
                  </a:cubicBezTo>
                  <a:cubicBezTo>
                    <a:pt x="1147" y="185"/>
                    <a:pt x="1151" y="181"/>
                    <a:pt x="1155" y="176"/>
                  </a:cubicBezTo>
                  <a:cubicBezTo>
                    <a:pt x="1156" y="175"/>
                    <a:pt x="1153" y="164"/>
                    <a:pt x="1153" y="162"/>
                  </a:cubicBezTo>
                  <a:cubicBezTo>
                    <a:pt x="1152" y="158"/>
                    <a:pt x="1153" y="151"/>
                    <a:pt x="1149" y="149"/>
                  </a:cubicBezTo>
                  <a:cubicBezTo>
                    <a:pt x="1145" y="146"/>
                    <a:pt x="1141" y="143"/>
                    <a:pt x="1136" y="140"/>
                  </a:cubicBezTo>
                  <a:cubicBezTo>
                    <a:pt x="1143" y="134"/>
                    <a:pt x="1149" y="128"/>
                    <a:pt x="1155" y="122"/>
                  </a:cubicBezTo>
                  <a:cubicBezTo>
                    <a:pt x="1149" y="117"/>
                    <a:pt x="1144" y="116"/>
                    <a:pt x="1141" y="108"/>
                  </a:cubicBezTo>
                  <a:cubicBezTo>
                    <a:pt x="1139" y="102"/>
                    <a:pt x="1146" y="94"/>
                    <a:pt x="1149" y="89"/>
                  </a:cubicBezTo>
                  <a:cubicBezTo>
                    <a:pt x="1153" y="84"/>
                    <a:pt x="1159" y="82"/>
                    <a:pt x="1164" y="78"/>
                  </a:cubicBezTo>
                  <a:cubicBezTo>
                    <a:pt x="1170" y="74"/>
                    <a:pt x="1174" y="70"/>
                    <a:pt x="1179" y="65"/>
                  </a:cubicBezTo>
                  <a:cubicBezTo>
                    <a:pt x="1177" y="64"/>
                    <a:pt x="1175" y="62"/>
                    <a:pt x="1174" y="61"/>
                  </a:cubicBezTo>
                  <a:cubicBezTo>
                    <a:pt x="1179" y="60"/>
                    <a:pt x="1186" y="59"/>
                    <a:pt x="1191" y="56"/>
                  </a:cubicBezTo>
                  <a:cubicBezTo>
                    <a:pt x="1198" y="53"/>
                    <a:pt x="1204" y="49"/>
                    <a:pt x="1211" y="45"/>
                  </a:cubicBezTo>
                  <a:cubicBezTo>
                    <a:pt x="1204" y="42"/>
                    <a:pt x="1196" y="37"/>
                    <a:pt x="1188" y="36"/>
                  </a:cubicBezTo>
                  <a:cubicBezTo>
                    <a:pt x="1183" y="35"/>
                    <a:pt x="1172" y="34"/>
                    <a:pt x="1168" y="39"/>
                  </a:cubicBezTo>
                  <a:cubicBezTo>
                    <a:pt x="1166" y="42"/>
                    <a:pt x="1164" y="46"/>
                    <a:pt x="1160" y="45"/>
                  </a:cubicBezTo>
                  <a:cubicBezTo>
                    <a:pt x="1156" y="45"/>
                    <a:pt x="1151" y="44"/>
                    <a:pt x="1146" y="43"/>
                  </a:cubicBezTo>
                  <a:cubicBezTo>
                    <a:pt x="1141" y="42"/>
                    <a:pt x="1131" y="49"/>
                    <a:pt x="1126" y="52"/>
                  </a:cubicBezTo>
                  <a:cubicBezTo>
                    <a:pt x="1127" y="50"/>
                    <a:pt x="1136" y="35"/>
                    <a:pt x="1130" y="35"/>
                  </a:cubicBezTo>
                  <a:cubicBezTo>
                    <a:pt x="1124" y="34"/>
                    <a:pt x="1118" y="36"/>
                    <a:pt x="1113" y="32"/>
                  </a:cubicBezTo>
                  <a:cubicBezTo>
                    <a:pt x="1121" y="29"/>
                    <a:pt x="1129" y="26"/>
                    <a:pt x="1137" y="23"/>
                  </a:cubicBezTo>
                  <a:cubicBezTo>
                    <a:pt x="1121" y="16"/>
                    <a:pt x="1107" y="9"/>
                    <a:pt x="1090" y="6"/>
                  </a:cubicBezTo>
                  <a:cubicBezTo>
                    <a:pt x="1072" y="4"/>
                    <a:pt x="1054" y="0"/>
                    <a:pt x="1035" y="2"/>
                  </a:cubicBezTo>
                  <a:cubicBezTo>
                    <a:pt x="1028" y="2"/>
                    <a:pt x="1021" y="3"/>
                    <a:pt x="1015" y="3"/>
                  </a:cubicBezTo>
                  <a:cubicBezTo>
                    <a:pt x="1012" y="4"/>
                    <a:pt x="1008" y="3"/>
                    <a:pt x="1005" y="4"/>
                  </a:cubicBezTo>
                  <a:cubicBezTo>
                    <a:pt x="1002" y="6"/>
                    <a:pt x="1002" y="14"/>
                    <a:pt x="998" y="13"/>
                  </a:cubicBezTo>
                  <a:cubicBezTo>
                    <a:pt x="992" y="12"/>
                    <a:pt x="987" y="11"/>
                    <a:pt x="981" y="10"/>
                  </a:cubicBezTo>
                  <a:cubicBezTo>
                    <a:pt x="975" y="9"/>
                    <a:pt x="967" y="5"/>
                    <a:pt x="961" y="8"/>
                  </a:cubicBezTo>
                  <a:cubicBezTo>
                    <a:pt x="952" y="12"/>
                    <a:pt x="943" y="17"/>
                    <a:pt x="933" y="21"/>
                  </a:cubicBezTo>
                  <a:cubicBezTo>
                    <a:pt x="942" y="26"/>
                    <a:pt x="952" y="30"/>
                    <a:pt x="957" y="40"/>
                  </a:cubicBezTo>
                  <a:cubicBezTo>
                    <a:pt x="942" y="34"/>
                    <a:pt x="927" y="29"/>
                    <a:pt x="911" y="26"/>
                  </a:cubicBezTo>
                  <a:cubicBezTo>
                    <a:pt x="906" y="25"/>
                    <a:pt x="899" y="28"/>
                    <a:pt x="894" y="28"/>
                  </a:cubicBezTo>
                  <a:cubicBezTo>
                    <a:pt x="883" y="30"/>
                    <a:pt x="872" y="31"/>
                    <a:pt x="861" y="33"/>
                  </a:cubicBezTo>
                  <a:cubicBezTo>
                    <a:pt x="856" y="33"/>
                    <a:pt x="849" y="33"/>
                    <a:pt x="844" y="35"/>
                  </a:cubicBezTo>
                  <a:cubicBezTo>
                    <a:pt x="838" y="38"/>
                    <a:pt x="832" y="42"/>
                    <a:pt x="826" y="45"/>
                  </a:cubicBezTo>
                  <a:cubicBezTo>
                    <a:pt x="810" y="53"/>
                    <a:pt x="795" y="61"/>
                    <a:pt x="779" y="69"/>
                  </a:cubicBezTo>
                  <a:cubicBezTo>
                    <a:pt x="785" y="75"/>
                    <a:pt x="792" y="74"/>
                    <a:pt x="800" y="75"/>
                  </a:cubicBezTo>
                  <a:cubicBezTo>
                    <a:pt x="798" y="79"/>
                    <a:pt x="796" y="84"/>
                    <a:pt x="795" y="88"/>
                  </a:cubicBezTo>
                  <a:cubicBezTo>
                    <a:pt x="793" y="93"/>
                    <a:pt x="792" y="92"/>
                    <a:pt x="787" y="92"/>
                  </a:cubicBezTo>
                  <a:cubicBezTo>
                    <a:pt x="780" y="93"/>
                    <a:pt x="774" y="94"/>
                    <a:pt x="767" y="96"/>
                  </a:cubicBezTo>
                  <a:cubicBezTo>
                    <a:pt x="758" y="99"/>
                    <a:pt x="749" y="101"/>
                    <a:pt x="740" y="104"/>
                  </a:cubicBezTo>
                  <a:cubicBezTo>
                    <a:pt x="738" y="104"/>
                    <a:pt x="738" y="110"/>
                    <a:pt x="737" y="112"/>
                  </a:cubicBezTo>
                  <a:cubicBezTo>
                    <a:pt x="737" y="114"/>
                    <a:pt x="741" y="118"/>
                    <a:pt x="742" y="119"/>
                  </a:cubicBezTo>
                  <a:cubicBezTo>
                    <a:pt x="745" y="123"/>
                    <a:pt x="748" y="130"/>
                    <a:pt x="752" y="132"/>
                  </a:cubicBezTo>
                  <a:cubicBezTo>
                    <a:pt x="757" y="136"/>
                    <a:pt x="763" y="139"/>
                    <a:pt x="768" y="142"/>
                  </a:cubicBezTo>
                  <a:cubicBezTo>
                    <a:pt x="771" y="143"/>
                    <a:pt x="778" y="150"/>
                    <a:pt x="781" y="149"/>
                  </a:cubicBezTo>
                  <a:cubicBezTo>
                    <a:pt x="787" y="149"/>
                    <a:pt x="793" y="148"/>
                    <a:pt x="799" y="147"/>
                  </a:cubicBezTo>
                  <a:cubicBezTo>
                    <a:pt x="810" y="146"/>
                    <a:pt x="819" y="148"/>
                    <a:pt x="830" y="150"/>
                  </a:cubicBezTo>
                  <a:cubicBezTo>
                    <a:pt x="835" y="151"/>
                    <a:pt x="841" y="152"/>
                    <a:pt x="846" y="152"/>
                  </a:cubicBezTo>
                  <a:cubicBezTo>
                    <a:pt x="849" y="153"/>
                    <a:pt x="855" y="163"/>
                    <a:pt x="856" y="165"/>
                  </a:cubicBezTo>
                  <a:cubicBezTo>
                    <a:pt x="864" y="175"/>
                    <a:pt x="868" y="186"/>
                    <a:pt x="873" y="197"/>
                  </a:cubicBezTo>
                  <a:cubicBezTo>
                    <a:pt x="875" y="203"/>
                    <a:pt x="876" y="204"/>
                    <a:pt x="874" y="210"/>
                  </a:cubicBezTo>
                  <a:cubicBezTo>
                    <a:pt x="872" y="216"/>
                    <a:pt x="869" y="220"/>
                    <a:pt x="873" y="224"/>
                  </a:cubicBezTo>
                  <a:cubicBezTo>
                    <a:pt x="877" y="229"/>
                    <a:pt x="883" y="231"/>
                    <a:pt x="881" y="238"/>
                  </a:cubicBezTo>
                  <a:cubicBezTo>
                    <a:pt x="880" y="245"/>
                    <a:pt x="877" y="248"/>
                    <a:pt x="881" y="253"/>
                  </a:cubicBezTo>
                  <a:cubicBezTo>
                    <a:pt x="887" y="259"/>
                    <a:pt x="886" y="259"/>
                    <a:pt x="894" y="257"/>
                  </a:cubicBezTo>
                  <a:cubicBezTo>
                    <a:pt x="899" y="255"/>
                    <a:pt x="905" y="254"/>
                    <a:pt x="910" y="252"/>
                  </a:cubicBezTo>
                  <a:cubicBezTo>
                    <a:pt x="910" y="256"/>
                    <a:pt x="909" y="260"/>
                    <a:pt x="909" y="264"/>
                  </a:cubicBezTo>
                  <a:cubicBezTo>
                    <a:pt x="909" y="266"/>
                    <a:pt x="903" y="267"/>
                    <a:pt x="902" y="267"/>
                  </a:cubicBezTo>
                  <a:cubicBezTo>
                    <a:pt x="899" y="269"/>
                    <a:pt x="895" y="271"/>
                    <a:pt x="891" y="272"/>
                  </a:cubicBezTo>
                  <a:cubicBezTo>
                    <a:pt x="890" y="272"/>
                    <a:pt x="890" y="278"/>
                    <a:pt x="890" y="279"/>
                  </a:cubicBezTo>
                  <a:cubicBezTo>
                    <a:pt x="889" y="284"/>
                    <a:pt x="886" y="294"/>
                    <a:pt x="888" y="299"/>
                  </a:cubicBezTo>
                  <a:cubicBezTo>
                    <a:pt x="891" y="307"/>
                    <a:pt x="894" y="314"/>
                    <a:pt x="897" y="322"/>
                  </a:cubicBezTo>
                  <a:cubicBezTo>
                    <a:pt x="901" y="335"/>
                    <a:pt x="909" y="345"/>
                    <a:pt x="916" y="356"/>
                  </a:cubicBezTo>
                  <a:cubicBezTo>
                    <a:pt x="920" y="362"/>
                    <a:pt x="924" y="369"/>
                    <a:pt x="928" y="375"/>
                  </a:cubicBezTo>
                  <a:cubicBezTo>
                    <a:pt x="930" y="378"/>
                    <a:pt x="936" y="379"/>
                    <a:pt x="939" y="380"/>
                  </a:cubicBezTo>
                  <a:cubicBezTo>
                    <a:pt x="946" y="383"/>
                    <a:pt x="953" y="385"/>
                    <a:pt x="959" y="388"/>
                  </a:cubicBezTo>
                  <a:cubicBezTo>
                    <a:pt x="961" y="388"/>
                    <a:pt x="970" y="388"/>
                    <a:pt x="970" y="387"/>
                  </a:cubicBezTo>
                  <a:cubicBezTo>
                    <a:pt x="974" y="374"/>
                    <a:pt x="979" y="362"/>
                    <a:pt x="983" y="349"/>
                  </a:cubicBezTo>
                  <a:cubicBezTo>
                    <a:pt x="986" y="338"/>
                    <a:pt x="990" y="328"/>
                    <a:pt x="993" y="318"/>
                  </a:cubicBezTo>
                  <a:cubicBezTo>
                    <a:pt x="995" y="313"/>
                    <a:pt x="995" y="313"/>
                    <a:pt x="1000" y="311"/>
                  </a:cubicBezTo>
                  <a:cubicBezTo>
                    <a:pt x="1007" y="309"/>
                    <a:pt x="1013" y="307"/>
                    <a:pt x="1020" y="304"/>
                  </a:cubicBezTo>
                  <a:cubicBezTo>
                    <a:pt x="1024" y="303"/>
                    <a:pt x="1030" y="302"/>
                    <a:pt x="1034" y="300"/>
                  </a:cubicBezTo>
                  <a:cubicBezTo>
                    <a:pt x="1038" y="297"/>
                    <a:pt x="1042" y="290"/>
                    <a:pt x="1045" y="286"/>
                  </a:cubicBezTo>
                  <a:cubicBezTo>
                    <a:pt x="1048" y="282"/>
                    <a:pt x="1049" y="280"/>
                    <a:pt x="1053" y="279"/>
                  </a:cubicBezTo>
                  <a:cubicBezTo>
                    <a:pt x="1060" y="277"/>
                    <a:pt x="1066" y="276"/>
                    <a:pt x="1072" y="274"/>
                  </a:cubicBezTo>
                  <a:cubicBezTo>
                    <a:pt x="1081" y="271"/>
                    <a:pt x="1092" y="271"/>
                    <a:pt x="1100" y="266"/>
                  </a:cubicBezTo>
                  <a:cubicBezTo>
                    <a:pt x="1110" y="259"/>
                    <a:pt x="1121" y="253"/>
                    <a:pt x="1131" y="247"/>
                  </a:cubicBezTo>
                  <a:cubicBezTo>
                    <a:pt x="1135" y="241"/>
                    <a:pt x="1136" y="241"/>
                    <a:pt x="1134" y="234"/>
                  </a:cubicBezTo>
                  <a:close/>
                  <a:moveTo>
                    <a:pt x="2155" y="814"/>
                  </a:moveTo>
                  <a:cubicBezTo>
                    <a:pt x="2157" y="813"/>
                    <a:pt x="2160" y="813"/>
                    <a:pt x="2161" y="810"/>
                  </a:cubicBezTo>
                  <a:cubicBezTo>
                    <a:pt x="2161" y="807"/>
                    <a:pt x="2162" y="803"/>
                    <a:pt x="2165" y="804"/>
                  </a:cubicBezTo>
                  <a:cubicBezTo>
                    <a:pt x="2165" y="801"/>
                    <a:pt x="2164" y="799"/>
                    <a:pt x="2162" y="798"/>
                  </a:cubicBezTo>
                  <a:cubicBezTo>
                    <a:pt x="2162" y="799"/>
                    <a:pt x="2162" y="800"/>
                    <a:pt x="2162" y="800"/>
                  </a:cubicBezTo>
                  <a:cubicBezTo>
                    <a:pt x="2155" y="796"/>
                    <a:pt x="2151" y="803"/>
                    <a:pt x="2146" y="806"/>
                  </a:cubicBezTo>
                  <a:cubicBezTo>
                    <a:pt x="2146" y="811"/>
                    <a:pt x="2145" y="812"/>
                    <a:pt x="2149" y="814"/>
                  </a:cubicBezTo>
                  <a:cubicBezTo>
                    <a:pt x="2151" y="815"/>
                    <a:pt x="2152" y="815"/>
                    <a:pt x="2154" y="816"/>
                  </a:cubicBezTo>
                  <a:cubicBezTo>
                    <a:pt x="2156" y="816"/>
                    <a:pt x="2154" y="814"/>
                    <a:pt x="2155" y="814"/>
                  </a:cubicBezTo>
                  <a:close/>
                  <a:moveTo>
                    <a:pt x="2124" y="1023"/>
                  </a:moveTo>
                  <a:cubicBezTo>
                    <a:pt x="2125" y="1017"/>
                    <a:pt x="2124" y="1008"/>
                    <a:pt x="2126" y="1003"/>
                  </a:cubicBezTo>
                  <a:cubicBezTo>
                    <a:pt x="2128" y="996"/>
                    <a:pt x="2120" y="991"/>
                    <a:pt x="2115" y="996"/>
                  </a:cubicBezTo>
                  <a:cubicBezTo>
                    <a:pt x="2119" y="993"/>
                    <a:pt x="2115" y="993"/>
                    <a:pt x="2115" y="990"/>
                  </a:cubicBezTo>
                  <a:cubicBezTo>
                    <a:pt x="2114" y="988"/>
                    <a:pt x="2114" y="983"/>
                    <a:pt x="2113" y="982"/>
                  </a:cubicBezTo>
                  <a:cubicBezTo>
                    <a:pt x="2111" y="981"/>
                    <a:pt x="2107" y="981"/>
                    <a:pt x="2107" y="979"/>
                  </a:cubicBezTo>
                  <a:cubicBezTo>
                    <a:pt x="2106" y="976"/>
                    <a:pt x="2109" y="975"/>
                    <a:pt x="2108" y="972"/>
                  </a:cubicBezTo>
                  <a:cubicBezTo>
                    <a:pt x="2108" y="969"/>
                    <a:pt x="2103" y="969"/>
                    <a:pt x="2103" y="967"/>
                  </a:cubicBezTo>
                  <a:cubicBezTo>
                    <a:pt x="2103" y="963"/>
                    <a:pt x="2102" y="965"/>
                    <a:pt x="2099" y="963"/>
                  </a:cubicBezTo>
                  <a:cubicBezTo>
                    <a:pt x="2096" y="961"/>
                    <a:pt x="2099" y="960"/>
                    <a:pt x="2095" y="959"/>
                  </a:cubicBezTo>
                  <a:cubicBezTo>
                    <a:pt x="2092" y="959"/>
                    <a:pt x="2090" y="959"/>
                    <a:pt x="2088" y="956"/>
                  </a:cubicBezTo>
                  <a:cubicBezTo>
                    <a:pt x="2085" y="952"/>
                    <a:pt x="2080" y="951"/>
                    <a:pt x="2077" y="947"/>
                  </a:cubicBezTo>
                  <a:cubicBezTo>
                    <a:pt x="2073" y="944"/>
                    <a:pt x="2068" y="940"/>
                    <a:pt x="2065" y="937"/>
                  </a:cubicBezTo>
                  <a:cubicBezTo>
                    <a:pt x="2062" y="932"/>
                    <a:pt x="2063" y="929"/>
                    <a:pt x="2056" y="928"/>
                  </a:cubicBezTo>
                  <a:cubicBezTo>
                    <a:pt x="2054" y="928"/>
                    <a:pt x="2044" y="924"/>
                    <a:pt x="2043" y="926"/>
                  </a:cubicBezTo>
                  <a:cubicBezTo>
                    <a:pt x="2041" y="928"/>
                    <a:pt x="2049" y="938"/>
                    <a:pt x="2051" y="939"/>
                  </a:cubicBezTo>
                  <a:cubicBezTo>
                    <a:pt x="2054" y="942"/>
                    <a:pt x="2060" y="943"/>
                    <a:pt x="2061" y="949"/>
                  </a:cubicBezTo>
                  <a:cubicBezTo>
                    <a:pt x="2061" y="956"/>
                    <a:pt x="2068" y="954"/>
                    <a:pt x="2070" y="960"/>
                  </a:cubicBezTo>
                  <a:cubicBezTo>
                    <a:pt x="2071" y="964"/>
                    <a:pt x="2072" y="967"/>
                    <a:pt x="2073" y="971"/>
                  </a:cubicBezTo>
                  <a:cubicBezTo>
                    <a:pt x="2073" y="973"/>
                    <a:pt x="2076" y="972"/>
                    <a:pt x="2077" y="974"/>
                  </a:cubicBezTo>
                  <a:cubicBezTo>
                    <a:pt x="2081" y="978"/>
                    <a:pt x="2083" y="987"/>
                    <a:pt x="2085" y="992"/>
                  </a:cubicBezTo>
                  <a:cubicBezTo>
                    <a:pt x="2087" y="996"/>
                    <a:pt x="2091" y="999"/>
                    <a:pt x="2094" y="1003"/>
                  </a:cubicBezTo>
                  <a:cubicBezTo>
                    <a:pt x="2101" y="1010"/>
                    <a:pt x="2107" y="1017"/>
                    <a:pt x="2115" y="1024"/>
                  </a:cubicBezTo>
                  <a:cubicBezTo>
                    <a:pt x="2115" y="1023"/>
                    <a:pt x="2115" y="1021"/>
                    <a:pt x="2115" y="1020"/>
                  </a:cubicBezTo>
                  <a:cubicBezTo>
                    <a:pt x="2119" y="1024"/>
                    <a:pt x="2121" y="1018"/>
                    <a:pt x="2124" y="1023"/>
                  </a:cubicBezTo>
                  <a:close/>
                  <a:moveTo>
                    <a:pt x="2141" y="994"/>
                  </a:moveTo>
                  <a:cubicBezTo>
                    <a:pt x="2137" y="991"/>
                    <a:pt x="2138" y="1000"/>
                    <a:pt x="2139" y="1001"/>
                  </a:cubicBezTo>
                  <a:cubicBezTo>
                    <a:pt x="2144" y="1003"/>
                    <a:pt x="2144" y="997"/>
                    <a:pt x="2141" y="994"/>
                  </a:cubicBezTo>
                  <a:close/>
                  <a:moveTo>
                    <a:pt x="2185" y="1039"/>
                  </a:moveTo>
                  <a:cubicBezTo>
                    <a:pt x="2181" y="1040"/>
                    <a:pt x="2176" y="1037"/>
                    <a:pt x="2177" y="1031"/>
                  </a:cubicBezTo>
                  <a:cubicBezTo>
                    <a:pt x="2174" y="1033"/>
                    <a:pt x="2167" y="1032"/>
                    <a:pt x="2166" y="1030"/>
                  </a:cubicBezTo>
                  <a:cubicBezTo>
                    <a:pt x="2163" y="1027"/>
                    <a:pt x="2162" y="1028"/>
                    <a:pt x="2161" y="1031"/>
                  </a:cubicBezTo>
                  <a:cubicBezTo>
                    <a:pt x="2161" y="1033"/>
                    <a:pt x="2158" y="1032"/>
                    <a:pt x="2157" y="1032"/>
                  </a:cubicBezTo>
                  <a:cubicBezTo>
                    <a:pt x="2151" y="1031"/>
                    <a:pt x="2147" y="1033"/>
                    <a:pt x="2144" y="1027"/>
                  </a:cubicBezTo>
                  <a:cubicBezTo>
                    <a:pt x="2143" y="1026"/>
                    <a:pt x="2135" y="1024"/>
                    <a:pt x="2134" y="1023"/>
                  </a:cubicBezTo>
                  <a:cubicBezTo>
                    <a:pt x="2133" y="1026"/>
                    <a:pt x="2130" y="1024"/>
                    <a:pt x="2128" y="1024"/>
                  </a:cubicBezTo>
                  <a:cubicBezTo>
                    <a:pt x="2126" y="1023"/>
                    <a:pt x="2126" y="1024"/>
                    <a:pt x="2124" y="1026"/>
                  </a:cubicBezTo>
                  <a:cubicBezTo>
                    <a:pt x="2119" y="1032"/>
                    <a:pt x="2126" y="1032"/>
                    <a:pt x="2130" y="1033"/>
                  </a:cubicBezTo>
                  <a:cubicBezTo>
                    <a:pt x="2130" y="1034"/>
                    <a:pt x="2129" y="1035"/>
                    <a:pt x="2129" y="1036"/>
                  </a:cubicBezTo>
                  <a:cubicBezTo>
                    <a:pt x="2134" y="1037"/>
                    <a:pt x="2139" y="1039"/>
                    <a:pt x="2143" y="1040"/>
                  </a:cubicBezTo>
                  <a:cubicBezTo>
                    <a:pt x="2146" y="1041"/>
                    <a:pt x="2148" y="1039"/>
                    <a:pt x="2151" y="1039"/>
                  </a:cubicBezTo>
                  <a:cubicBezTo>
                    <a:pt x="2153" y="1039"/>
                    <a:pt x="2156" y="1041"/>
                    <a:pt x="2158" y="1042"/>
                  </a:cubicBezTo>
                  <a:cubicBezTo>
                    <a:pt x="2160" y="1042"/>
                    <a:pt x="2162" y="1044"/>
                    <a:pt x="2164" y="1044"/>
                  </a:cubicBezTo>
                  <a:cubicBezTo>
                    <a:pt x="2166" y="1044"/>
                    <a:pt x="2167" y="1044"/>
                    <a:pt x="2169" y="1044"/>
                  </a:cubicBezTo>
                  <a:cubicBezTo>
                    <a:pt x="2170" y="1045"/>
                    <a:pt x="2171" y="1043"/>
                    <a:pt x="2171" y="1043"/>
                  </a:cubicBezTo>
                  <a:cubicBezTo>
                    <a:pt x="2176" y="1044"/>
                    <a:pt x="2178" y="1045"/>
                    <a:pt x="2183" y="1044"/>
                  </a:cubicBezTo>
                  <a:cubicBezTo>
                    <a:pt x="2186" y="1046"/>
                    <a:pt x="2189" y="1047"/>
                    <a:pt x="2192" y="1048"/>
                  </a:cubicBezTo>
                  <a:cubicBezTo>
                    <a:pt x="2189" y="1044"/>
                    <a:pt x="2193" y="1037"/>
                    <a:pt x="2185" y="1039"/>
                  </a:cubicBezTo>
                  <a:close/>
                  <a:moveTo>
                    <a:pt x="2119" y="990"/>
                  </a:moveTo>
                  <a:cubicBezTo>
                    <a:pt x="2120" y="991"/>
                    <a:pt x="2121" y="991"/>
                    <a:pt x="2123" y="991"/>
                  </a:cubicBezTo>
                  <a:cubicBezTo>
                    <a:pt x="2124" y="991"/>
                    <a:pt x="2124" y="993"/>
                    <a:pt x="2125" y="994"/>
                  </a:cubicBezTo>
                  <a:cubicBezTo>
                    <a:pt x="2126" y="995"/>
                    <a:pt x="2126" y="996"/>
                    <a:pt x="2127" y="998"/>
                  </a:cubicBezTo>
                  <a:cubicBezTo>
                    <a:pt x="2128" y="999"/>
                    <a:pt x="2130" y="1000"/>
                    <a:pt x="2131" y="999"/>
                  </a:cubicBezTo>
                  <a:cubicBezTo>
                    <a:pt x="2130" y="998"/>
                    <a:pt x="2130" y="996"/>
                    <a:pt x="2132" y="995"/>
                  </a:cubicBezTo>
                  <a:cubicBezTo>
                    <a:pt x="2126" y="995"/>
                    <a:pt x="2129" y="985"/>
                    <a:pt x="2124" y="986"/>
                  </a:cubicBezTo>
                  <a:cubicBezTo>
                    <a:pt x="2124" y="987"/>
                    <a:pt x="2124" y="987"/>
                    <a:pt x="2124" y="988"/>
                  </a:cubicBezTo>
                  <a:cubicBezTo>
                    <a:pt x="2122" y="985"/>
                    <a:pt x="2121" y="988"/>
                    <a:pt x="2119" y="9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918" y="582"/>
              <a:ext cx="5840" cy="3160"/>
            </a:xfrm>
            <a:custGeom>
              <a:avLst/>
              <a:gdLst>
                <a:gd name="T0" fmla="*/ 609 w 2787"/>
                <a:gd name="T1" fmla="*/ 204 h 1508"/>
                <a:gd name="T2" fmla="*/ 798 w 2787"/>
                <a:gd name="T3" fmla="*/ 348 h 1508"/>
                <a:gd name="T4" fmla="*/ 534 w 2787"/>
                <a:gd name="T5" fmla="*/ 165 h 1508"/>
                <a:gd name="T6" fmla="*/ 430 w 2787"/>
                <a:gd name="T7" fmla="*/ 244 h 1508"/>
                <a:gd name="T8" fmla="*/ 659 w 2787"/>
                <a:gd name="T9" fmla="*/ 331 h 1508"/>
                <a:gd name="T10" fmla="*/ 648 w 2787"/>
                <a:gd name="T11" fmla="*/ 65 h 1508"/>
                <a:gd name="T12" fmla="*/ 724 w 2787"/>
                <a:gd name="T13" fmla="*/ 94 h 1508"/>
                <a:gd name="T14" fmla="*/ 1257 w 2787"/>
                <a:gd name="T15" fmla="*/ 471 h 1508"/>
                <a:gd name="T16" fmla="*/ 482 w 2787"/>
                <a:gd name="T17" fmla="*/ 125 h 1508"/>
                <a:gd name="T18" fmla="*/ 457 w 2787"/>
                <a:gd name="T19" fmla="*/ 166 h 1508"/>
                <a:gd name="T20" fmla="*/ 560 w 2787"/>
                <a:gd name="T21" fmla="*/ 67 h 1508"/>
                <a:gd name="T22" fmla="*/ 608 w 2787"/>
                <a:gd name="T23" fmla="*/ 140 h 1508"/>
                <a:gd name="T24" fmla="*/ 1753 w 2787"/>
                <a:gd name="T25" fmla="*/ 58 h 1508"/>
                <a:gd name="T26" fmla="*/ 1255 w 2787"/>
                <a:gd name="T27" fmla="*/ 441 h 1508"/>
                <a:gd name="T28" fmla="*/ 2013 w 2787"/>
                <a:gd name="T29" fmla="*/ 68 h 1508"/>
                <a:gd name="T30" fmla="*/ 1264 w 2787"/>
                <a:gd name="T31" fmla="*/ 427 h 1508"/>
                <a:gd name="T32" fmla="*/ 1280 w 2787"/>
                <a:gd name="T33" fmla="*/ 404 h 1508"/>
                <a:gd name="T34" fmla="*/ 1455 w 2787"/>
                <a:gd name="T35" fmla="*/ 251 h 1508"/>
                <a:gd name="T36" fmla="*/ 2293 w 2787"/>
                <a:gd name="T37" fmla="*/ 957 h 1508"/>
                <a:gd name="T38" fmla="*/ 2292 w 2787"/>
                <a:gd name="T39" fmla="*/ 1259 h 1508"/>
                <a:gd name="T40" fmla="*/ 2402 w 2787"/>
                <a:gd name="T41" fmla="*/ 997 h 1508"/>
                <a:gd name="T42" fmla="*/ 2409 w 2787"/>
                <a:gd name="T43" fmla="*/ 466 h 1508"/>
                <a:gd name="T44" fmla="*/ 2256 w 2787"/>
                <a:gd name="T45" fmla="*/ 1010 h 1508"/>
                <a:gd name="T46" fmla="*/ 1554 w 2787"/>
                <a:gd name="T47" fmla="*/ 659 h 1508"/>
                <a:gd name="T48" fmla="*/ 2505 w 2787"/>
                <a:gd name="T49" fmla="*/ 1024 h 1508"/>
                <a:gd name="T50" fmla="*/ 2663 w 2787"/>
                <a:gd name="T51" fmla="*/ 1334 h 1508"/>
                <a:gd name="T52" fmla="*/ 2534 w 2787"/>
                <a:gd name="T53" fmla="*/ 365 h 1508"/>
                <a:gd name="T54" fmla="*/ 2238 w 2787"/>
                <a:gd name="T55" fmla="*/ 707 h 1508"/>
                <a:gd name="T56" fmla="*/ 1926 w 2787"/>
                <a:gd name="T57" fmla="*/ 863 h 1508"/>
                <a:gd name="T58" fmla="*/ 1658 w 2787"/>
                <a:gd name="T59" fmla="*/ 858 h 1508"/>
                <a:gd name="T60" fmla="*/ 1440 w 2787"/>
                <a:gd name="T61" fmla="*/ 1246 h 1508"/>
                <a:gd name="T62" fmla="*/ 1381 w 2787"/>
                <a:gd name="T63" fmla="*/ 668 h 1508"/>
                <a:gd name="T64" fmla="*/ 1603 w 2787"/>
                <a:gd name="T65" fmla="*/ 537 h 1508"/>
                <a:gd name="T66" fmla="*/ 1427 w 2787"/>
                <a:gd name="T67" fmla="*/ 595 h 1508"/>
                <a:gd name="T68" fmla="*/ 1284 w 2787"/>
                <a:gd name="T69" fmla="*/ 534 h 1508"/>
                <a:gd name="T70" fmla="*/ 1469 w 2787"/>
                <a:gd name="T71" fmla="*/ 425 h 1508"/>
                <a:gd name="T72" fmla="*/ 1406 w 2787"/>
                <a:gd name="T73" fmla="*/ 301 h 1508"/>
                <a:gd name="T74" fmla="*/ 1719 w 2787"/>
                <a:gd name="T75" fmla="*/ 265 h 1508"/>
                <a:gd name="T76" fmla="*/ 1983 w 2787"/>
                <a:gd name="T77" fmla="*/ 166 h 1508"/>
                <a:gd name="T78" fmla="*/ 2607 w 2787"/>
                <a:gd name="T79" fmla="*/ 255 h 1508"/>
                <a:gd name="T80" fmla="*/ 1713 w 2787"/>
                <a:gd name="T81" fmla="*/ 603 h 1508"/>
                <a:gd name="T82" fmla="*/ 719 w 2787"/>
                <a:gd name="T83" fmla="*/ 801 h 1508"/>
                <a:gd name="T84" fmla="*/ 779 w 2787"/>
                <a:gd name="T85" fmla="*/ 1397 h 1508"/>
                <a:gd name="T86" fmla="*/ 486 w 2787"/>
                <a:gd name="T87" fmla="*/ 787 h 1508"/>
                <a:gd name="T88" fmla="*/ 128 w 2787"/>
                <a:gd name="T89" fmla="*/ 392 h 1508"/>
                <a:gd name="T90" fmla="*/ 42 w 2787"/>
                <a:gd name="T91" fmla="*/ 248 h 1508"/>
                <a:gd name="T92" fmla="*/ 570 w 2787"/>
                <a:gd name="T93" fmla="*/ 255 h 1508"/>
                <a:gd name="T94" fmla="*/ 629 w 2787"/>
                <a:gd name="T95" fmla="*/ 318 h 1508"/>
                <a:gd name="T96" fmla="*/ 829 w 2787"/>
                <a:gd name="T97" fmla="*/ 435 h 1508"/>
                <a:gd name="T98" fmla="*/ 805 w 2787"/>
                <a:gd name="T99" fmla="*/ 559 h 1508"/>
                <a:gd name="T100" fmla="*/ 669 w 2787"/>
                <a:gd name="T101" fmla="*/ 746 h 1508"/>
                <a:gd name="T102" fmla="*/ 693 w 2787"/>
                <a:gd name="T103" fmla="*/ 893 h 1508"/>
                <a:gd name="T104" fmla="*/ 621 w 2787"/>
                <a:gd name="T105" fmla="*/ 564 h 1508"/>
                <a:gd name="T106" fmla="*/ 350 w 2787"/>
                <a:gd name="T107" fmla="*/ 304 h 1508"/>
                <a:gd name="T108" fmla="*/ 553 w 2787"/>
                <a:gd name="T109" fmla="*/ 487 h 1508"/>
                <a:gd name="T110" fmla="*/ 386 w 2787"/>
                <a:gd name="T111" fmla="*/ 137 h 1508"/>
                <a:gd name="T112" fmla="*/ 1645 w 2787"/>
                <a:gd name="T113" fmla="*/ 1191 h 1508"/>
                <a:gd name="T114" fmla="*/ 2263 w 2787"/>
                <a:gd name="T115" fmla="*/ 904 h 1508"/>
                <a:gd name="T116" fmla="*/ 2159 w 2787"/>
                <a:gd name="T117" fmla="*/ 997 h 1508"/>
                <a:gd name="T118" fmla="*/ 734 w 2787"/>
                <a:gd name="T119" fmla="*/ 803 h 1508"/>
                <a:gd name="T120" fmla="*/ 1155 w 2787"/>
                <a:gd name="T121" fmla="*/ 122 h 1508"/>
                <a:gd name="T122" fmla="*/ 909 w 2787"/>
                <a:gd name="T123" fmla="*/ 264 h 1508"/>
                <a:gd name="T124" fmla="*/ 2094 w 2787"/>
                <a:gd name="T125" fmla="*/ 1003 h 1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87" h="1508">
                  <a:moveTo>
                    <a:pt x="1256" y="418"/>
                  </a:moveTo>
                  <a:cubicBezTo>
                    <a:pt x="1255" y="420"/>
                    <a:pt x="1257" y="421"/>
                    <a:pt x="1260" y="421"/>
                  </a:cubicBezTo>
                  <a:cubicBezTo>
                    <a:pt x="1257" y="426"/>
                    <a:pt x="1253" y="420"/>
                    <a:pt x="1251" y="418"/>
                  </a:cubicBezTo>
                  <a:cubicBezTo>
                    <a:pt x="1251" y="418"/>
                    <a:pt x="1251" y="417"/>
                    <a:pt x="1252" y="416"/>
                  </a:cubicBezTo>
                  <a:cubicBezTo>
                    <a:pt x="1253" y="417"/>
                    <a:pt x="1253" y="417"/>
                    <a:pt x="1254" y="418"/>
                  </a:cubicBezTo>
                  <a:cubicBezTo>
                    <a:pt x="1254" y="417"/>
                    <a:pt x="1254" y="416"/>
                    <a:pt x="1254" y="416"/>
                  </a:cubicBezTo>
                  <a:cubicBezTo>
                    <a:pt x="1255" y="416"/>
                    <a:pt x="1255" y="416"/>
                    <a:pt x="1256" y="418"/>
                  </a:cubicBezTo>
                  <a:close/>
                  <a:moveTo>
                    <a:pt x="554" y="204"/>
                  </a:moveTo>
                  <a:cubicBezTo>
                    <a:pt x="553" y="205"/>
                    <a:pt x="552" y="205"/>
                    <a:pt x="551" y="206"/>
                  </a:cubicBezTo>
                  <a:cubicBezTo>
                    <a:pt x="548" y="199"/>
                    <a:pt x="546" y="200"/>
                    <a:pt x="539" y="200"/>
                  </a:cubicBezTo>
                  <a:cubicBezTo>
                    <a:pt x="543" y="198"/>
                    <a:pt x="546" y="196"/>
                    <a:pt x="550" y="193"/>
                  </a:cubicBezTo>
                  <a:cubicBezTo>
                    <a:pt x="549" y="193"/>
                    <a:pt x="548" y="192"/>
                    <a:pt x="547" y="191"/>
                  </a:cubicBezTo>
                  <a:cubicBezTo>
                    <a:pt x="548" y="190"/>
                    <a:pt x="550" y="189"/>
                    <a:pt x="552" y="188"/>
                  </a:cubicBezTo>
                  <a:cubicBezTo>
                    <a:pt x="548" y="186"/>
                    <a:pt x="546" y="184"/>
                    <a:pt x="542" y="186"/>
                  </a:cubicBezTo>
                  <a:cubicBezTo>
                    <a:pt x="538" y="187"/>
                    <a:pt x="536" y="188"/>
                    <a:pt x="532" y="186"/>
                  </a:cubicBezTo>
                  <a:cubicBezTo>
                    <a:pt x="528" y="184"/>
                    <a:pt x="526" y="186"/>
                    <a:pt x="521" y="186"/>
                  </a:cubicBezTo>
                  <a:cubicBezTo>
                    <a:pt x="520" y="186"/>
                    <a:pt x="517" y="190"/>
                    <a:pt x="516" y="192"/>
                  </a:cubicBezTo>
                  <a:cubicBezTo>
                    <a:pt x="517" y="192"/>
                    <a:pt x="525" y="195"/>
                    <a:pt x="525" y="196"/>
                  </a:cubicBezTo>
                  <a:cubicBezTo>
                    <a:pt x="525" y="200"/>
                    <a:pt x="525" y="206"/>
                    <a:pt x="520" y="205"/>
                  </a:cubicBezTo>
                  <a:cubicBezTo>
                    <a:pt x="517" y="204"/>
                    <a:pt x="514" y="198"/>
                    <a:pt x="511" y="199"/>
                  </a:cubicBezTo>
                  <a:cubicBezTo>
                    <a:pt x="509" y="200"/>
                    <a:pt x="505" y="202"/>
                    <a:pt x="508" y="205"/>
                  </a:cubicBezTo>
                  <a:cubicBezTo>
                    <a:pt x="515" y="210"/>
                    <a:pt x="522" y="212"/>
                    <a:pt x="528" y="219"/>
                  </a:cubicBezTo>
                  <a:cubicBezTo>
                    <a:pt x="530" y="222"/>
                    <a:pt x="532" y="226"/>
                    <a:pt x="536" y="227"/>
                  </a:cubicBezTo>
                  <a:cubicBezTo>
                    <a:pt x="539" y="228"/>
                    <a:pt x="544" y="225"/>
                    <a:pt x="542" y="221"/>
                  </a:cubicBezTo>
                  <a:cubicBezTo>
                    <a:pt x="547" y="223"/>
                    <a:pt x="561" y="214"/>
                    <a:pt x="552" y="211"/>
                  </a:cubicBezTo>
                  <a:cubicBezTo>
                    <a:pt x="554" y="210"/>
                    <a:pt x="555" y="210"/>
                    <a:pt x="556" y="209"/>
                  </a:cubicBezTo>
                  <a:cubicBezTo>
                    <a:pt x="556" y="208"/>
                    <a:pt x="555" y="206"/>
                    <a:pt x="554" y="204"/>
                  </a:cubicBezTo>
                  <a:close/>
                  <a:moveTo>
                    <a:pt x="1246" y="417"/>
                  </a:moveTo>
                  <a:cubicBezTo>
                    <a:pt x="1247" y="418"/>
                    <a:pt x="1245" y="421"/>
                    <a:pt x="1247" y="423"/>
                  </a:cubicBezTo>
                  <a:cubicBezTo>
                    <a:pt x="1247" y="420"/>
                    <a:pt x="1247" y="419"/>
                    <a:pt x="1249" y="416"/>
                  </a:cubicBezTo>
                  <a:cubicBezTo>
                    <a:pt x="1248" y="416"/>
                    <a:pt x="1246" y="416"/>
                    <a:pt x="1245" y="416"/>
                  </a:cubicBezTo>
                  <a:cubicBezTo>
                    <a:pt x="1245" y="417"/>
                    <a:pt x="1246" y="417"/>
                    <a:pt x="1246" y="417"/>
                  </a:cubicBezTo>
                  <a:close/>
                  <a:moveTo>
                    <a:pt x="706" y="285"/>
                  </a:moveTo>
                  <a:cubicBezTo>
                    <a:pt x="708" y="287"/>
                    <a:pt x="716" y="292"/>
                    <a:pt x="719" y="287"/>
                  </a:cubicBezTo>
                  <a:cubicBezTo>
                    <a:pt x="722" y="282"/>
                    <a:pt x="719" y="280"/>
                    <a:pt x="721" y="275"/>
                  </a:cubicBezTo>
                  <a:cubicBezTo>
                    <a:pt x="715" y="266"/>
                    <a:pt x="699" y="279"/>
                    <a:pt x="706" y="285"/>
                  </a:cubicBezTo>
                  <a:close/>
                  <a:moveTo>
                    <a:pt x="751" y="228"/>
                  </a:moveTo>
                  <a:cubicBezTo>
                    <a:pt x="749" y="221"/>
                    <a:pt x="740" y="222"/>
                    <a:pt x="735" y="224"/>
                  </a:cubicBezTo>
                  <a:cubicBezTo>
                    <a:pt x="732" y="225"/>
                    <a:pt x="725" y="213"/>
                    <a:pt x="722" y="211"/>
                  </a:cubicBezTo>
                  <a:cubicBezTo>
                    <a:pt x="719" y="207"/>
                    <a:pt x="711" y="204"/>
                    <a:pt x="706" y="204"/>
                  </a:cubicBezTo>
                  <a:cubicBezTo>
                    <a:pt x="704" y="205"/>
                    <a:pt x="699" y="204"/>
                    <a:pt x="697" y="206"/>
                  </a:cubicBezTo>
                  <a:cubicBezTo>
                    <a:pt x="696" y="207"/>
                    <a:pt x="691" y="212"/>
                    <a:pt x="690" y="211"/>
                  </a:cubicBezTo>
                  <a:cubicBezTo>
                    <a:pt x="685" y="208"/>
                    <a:pt x="685" y="208"/>
                    <a:pt x="681" y="212"/>
                  </a:cubicBezTo>
                  <a:cubicBezTo>
                    <a:pt x="679" y="215"/>
                    <a:pt x="675" y="215"/>
                    <a:pt x="678" y="211"/>
                  </a:cubicBezTo>
                  <a:cubicBezTo>
                    <a:pt x="680" y="206"/>
                    <a:pt x="681" y="206"/>
                    <a:pt x="678" y="201"/>
                  </a:cubicBezTo>
                  <a:cubicBezTo>
                    <a:pt x="677" y="197"/>
                    <a:pt x="675" y="198"/>
                    <a:pt x="673" y="195"/>
                  </a:cubicBezTo>
                  <a:cubicBezTo>
                    <a:pt x="672" y="193"/>
                    <a:pt x="672" y="188"/>
                    <a:pt x="669" y="188"/>
                  </a:cubicBezTo>
                  <a:cubicBezTo>
                    <a:pt x="667" y="188"/>
                    <a:pt x="663" y="187"/>
                    <a:pt x="660" y="188"/>
                  </a:cubicBezTo>
                  <a:cubicBezTo>
                    <a:pt x="655" y="190"/>
                    <a:pt x="649" y="193"/>
                    <a:pt x="643" y="194"/>
                  </a:cubicBezTo>
                  <a:cubicBezTo>
                    <a:pt x="643" y="192"/>
                    <a:pt x="644" y="189"/>
                    <a:pt x="644" y="187"/>
                  </a:cubicBezTo>
                  <a:cubicBezTo>
                    <a:pt x="635" y="186"/>
                    <a:pt x="631" y="186"/>
                    <a:pt x="622" y="190"/>
                  </a:cubicBezTo>
                  <a:cubicBezTo>
                    <a:pt x="616" y="192"/>
                    <a:pt x="612" y="196"/>
                    <a:pt x="609" y="204"/>
                  </a:cubicBezTo>
                  <a:cubicBezTo>
                    <a:pt x="608" y="207"/>
                    <a:pt x="604" y="213"/>
                    <a:pt x="605" y="216"/>
                  </a:cubicBezTo>
                  <a:cubicBezTo>
                    <a:pt x="605" y="217"/>
                    <a:pt x="606" y="226"/>
                    <a:pt x="607" y="226"/>
                  </a:cubicBezTo>
                  <a:cubicBezTo>
                    <a:pt x="615" y="227"/>
                    <a:pt x="621" y="226"/>
                    <a:pt x="627" y="233"/>
                  </a:cubicBezTo>
                  <a:cubicBezTo>
                    <a:pt x="621" y="232"/>
                    <a:pt x="615" y="232"/>
                    <a:pt x="609" y="231"/>
                  </a:cubicBezTo>
                  <a:cubicBezTo>
                    <a:pt x="611" y="236"/>
                    <a:pt x="616" y="239"/>
                    <a:pt x="620" y="242"/>
                  </a:cubicBezTo>
                  <a:cubicBezTo>
                    <a:pt x="623" y="244"/>
                    <a:pt x="625" y="241"/>
                    <a:pt x="628" y="241"/>
                  </a:cubicBezTo>
                  <a:cubicBezTo>
                    <a:pt x="634" y="240"/>
                    <a:pt x="630" y="242"/>
                    <a:pt x="633" y="245"/>
                  </a:cubicBezTo>
                  <a:cubicBezTo>
                    <a:pt x="635" y="247"/>
                    <a:pt x="640" y="247"/>
                    <a:pt x="642" y="247"/>
                  </a:cubicBezTo>
                  <a:cubicBezTo>
                    <a:pt x="648" y="248"/>
                    <a:pt x="656" y="246"/>
                    <a:pt x="661" y="249"/>
                  </a:cubicBezTo>
                  <a:cubicBezTo>
                    <a:pt x="663" y="249"/>
                    <a:pt x="665" y="250"/>
                    <a:pt x="667" y="251"/>
                  </a:cubicBezTo>
                  <a:cubicBezTo>
                    <a:pt x="668" y="251"/>
                    <a:pt x="669" y="248"/>
                    <a:pt x="670" y="248"/>
                  </a:cubicBezTo>
                  <a:cubicBezTo>
                    <a:pt x="673" y="249"/>
                    <a:pt x="673" y="253"/>
                    <a:pt x="676" y="251"/>
                  </a:cubicBezTo>
                  <a:cubicBezTo>
                    <a:pt x="674" y="249"/>
                    <a:pt x="672" y="247"/>
                    <a:pt x="669" y="245"/>
                  </a:cubicBezTo>
                  <a:cubicBezTo>
                    <a:pt x="679" y="248"/>
                    <a:pt x="685" y="250"/>
                    <a:pt x="694" y="247"/>
                  </a:cubicBezTo>
                  <a:cubicBezTo>
                    <a:pt x="692" y="244"/>
                    <a:pt x="692" y="242"/>
                    <a:pt x="688" y="241"/>
                  </a:cubicBezTo>
                  <a:cubicBezTo>
                    <a:pt x="693" y="236"/>
                    <a:pt x="692" y="243"/>
                    <a:pt x="696" y="245"/>
                  </a:cubicBezTo>
                  <a:cubicBezTo>
                    <a:pt x="697" y="245"/>
                    <a:pt x="700" y="243"/>
                    <a:pt x="701" y="245"/>
                  </a:cubicBezTo>
                  <a:cubicBezTo>
                    <a:pt x="701" y="247"/>
                    <a:pt x="701" y="249"/>
                    <a:pt x="702" y="251"/>
                  </a:cubicBezTo>
                  <a:cubicBezTo>
                    <a:pt x="706" y="247"/>
                    <a:pt x="714" y="257"/>
                    <a:pt x="717" y="260"/>
                  </a:cubicBezTo>
                  <a:cubicBezTo>
                    <a:pt x="711" y="261"/>
                    <a:pt x="709" y="260"/>
                    <a:pt x="709" y="268"/>
                  </a:cubicBezTo>
                  <a:cubicBezTo>
                    <a:pt x="712" y="267"/>
                    <a:pt x="715" y="266"/>
                    <a:pt x="718" y="264"/>
                  </a:cubicBezTo>
                  <a:cubicBezTo>
                    <a:pt x="722" y="263"/>
                    <a:pt x="722" y="263"/>
                    <a:pt x="724" y="267"/>
                  </a:cubicBezTo>
                  <a:cubicBezTo>
                    <a:pt x="727" y="272"/>
                    <a:pt x="734" y="270"/>
                    <a:pt x="737" y="276"/>
                  </a:cubicBezTo>
                  <a:cubicBezTo>
                    <a:pt x="739" y="280"/>
                    <a:pt x="741" y="283"/>
                    <a:pt x="743" y="287"/>
                  </a:cubicBezTo>
                  <a:cubicBezTo>
                    <a:pt x="744" y="289"/>
                    <a:pt x="742" y="290"/>
                    <a:pt x="740" y="291"/>
                  </a:cubicBezTo>
                  <a:cubicBezTo>
                    <a:pt x="735" y="296"/>
                    <a:pt x="731" y="301"/>
                    <a:pt x="726" y="306"/>
                  </a:cubicBezTo>
                  <a:cubicBezTo>
                    <a:pt x="727" y="307"/>
                    <a:pt x="733" y="310"/>
                    <a:pt x="732" y="313"/>
                  </a:cubicBezTo>
                  <a:cubicBezTo>
                    <a:pt x="732" y="314"/>
                    <a:pt x="723" y="315"/>
                    <a:pt x="722" y="316"/>
                  </a:cubicBezTo>
                  <a:cubicBezTo>
                    <a:pt x="716" y="317"/>
                    <a:pt x="709" y="315"/>
                    <a:pt x="704" y="315"/>
                  </a:cubicBezTo>
                  <a:cubicBezTo>
                    <a:pt x="704" y="318"/>
                    <a:pt x="699" y="319"/>
                    <a:pt x="697" y="323"/>
                  </a:cubicBezTo>
                  <a:cubicBezTo>
                    <a:pt x="696" y="325"/>
                    <a:pt x="700" y="330"/>
                    <a:pt x="703" y="330"/>
                  </a:cubicBezTo>
                  <a:cubicBezTo>
                    <a:pt x="707" y="330"/>
                    <a:pt x="711" y="331"/>
                    <a:pt x="714" y="328"/>
                  </a:cubicBezTo>
                  <a:cubicBezTo>
                    <a:pt x="717" y="325"/>
                    <a:pt x="721" y="328"/>
                    <a:pt x="725" y="328"/>
                  </a:cubicBezTo>
                  <a:cubicBezTo>
                    <a:pt x="725" y="327"/>
                    <a:pt x="725" y="326"/>
                    <a:pt x="725" y="325"/>
                  </a:cubicBezTo>
                  <a:cubicBezTo>
                    <a:pt x="728" y="324"/>
                    <a:pt x="729" y="326"/>
                    <a:pt x="729" y="328"/>
                  </a:cubicBezTo>
                  <a:cubicBezTo>
                    <a:pt x="735" y="324"/>
                    <a:pt x="735" y="328"/>
                    <a:pt x="739" y="334"/>
                  </a:cubicBezTo>
                  <a:cubicBezTo>
                    <a:pt x="742" y="338"/>
                    <a:pt x="746" y="337"/>
                    <a:pt x="749" y="339"/>
                  </a:cubicBezTo>
                  <a:cubicBezTo>
                    <a:pt x="747" y="340"/>
                    <a:pt x="745" y="341"/>
                    <a:pt x="743" y="342"/>
                  </a:cubicBezTo>
                  <a:cubicBezTo>
                    <a:pt x="747" y="345"/>
                    <a:pt x="749" y="346"/>
                    <a:pt x="753" y="346"/>
                  </a:cubicBezTo>
                  <a:cubicBezTo>
                    <a:pt x="753" y="347"/>
                    <a:pt x="752" y="348"/>
                    <a:pt x="752" y="348"/>
                  </a:cubicBezTo>
                  <a:cubicBezTo>
                    <a:pt x="756" y="349"/>
                    <a:pt x="760" y="350"/>
                    <a:pt x="764" y="351"/>
                  </a:cubicBezTo>
                  <a:cubicBezTo>
                    <a:pt x="765" y="352"/>
                    <a:pt x="765" y="355"/>
                    <a:pt x="768" y="356"/>
                  </a:cubicBezTo>
                  <a:cubicBezTo>
                    <a:pt x="776" y="358"/>
                    <a:pt x="784" y="360"/>
                    <a:pt x="791" y="362"/>
                  </a:cubicBezTo>
                  <a:cubicBezTo>
                    <a:pt x="792" y="358"/>
                    <a:pt x="793" y="357"/>
                    <a:pt x="790" y="355"/>
                  </a:cubicBezTo>
                  <a:cubicBezTo>
                    <a:pt x="787" y="353"/>
                    <a:pt x="784" y="351"/>
                    <a:pt x="781" y="349"/>
                  </a:cubicBezTo>
                  <a:cubicBezTo>
                    <a:pt x="780" y="347"/>
                    <a:pt x="775" y="348"/>
                    <a:pt x="774" y="346"/>
                  </a:cubicBezTo>
                  <a:cubicBezTo>
                    <a:pt x="773" y="343"/>
                    <a:pt x="771" y="340"/>
                    <a:pt x="769" y="338"/>
                  </a:cubicBezTo>
                  <a:cubicBezTo>
                    <a:pt x="772" y="339"/>
                    <a:pt x="775" y="340"/>
                    <a:pt x="778" y="341"/>
                  </a:cubicBezTo>
                  <a:cubicBezTo>
                    <a:pt x="777" y="340"/>
                    <a:pt x="777" y="339"/>
                    <a:pt x="777" y="337"/>
                  </a:cubicBezTo>
                  <a:cubicBezTo>
                    <a:pt x="781" y="340"/>
                    <a:pt x="786" y="343"/>
                    <a:pt x="791" y="346"/>
                  </a:cubicBezTo>
                  <a:cubicBezTo>
                    <a:pt x="793" y="348"/>
                    <a:pt x="798" y="354"/>
                    <a:pt x="800" y="353"/>
                  </a:cubicBezTo>
                  <a:cubicBezTo>
                    <a:pt x="799" y="351"/>
                    <a:pt x="798" y="350"/>
                    <a:pt x="798" y="348"/>
                  </a:cubicBezTo>
                  <a:cubicBezTo>
                    <a:pt x="798" y="349"/>
                    <a:pt x="800" y="349"/>
                    <a:pt x="801" y="349"/>
                  </a:cubicBezTo>
                  <a:cubicBezTo>
                    <a:pt x="802" y="345"/>
                    <a:pt x="796" y="344"/>
                    <a:pt x="799" y="340"/>
                  </a:cubicBezTo>
                  <a:cubicBezTo>
                    <a:pt x="800" y="341"/>
                    <a:pt x="801" y="343"/>
                    <a:pt x="803" y="345"/>
                  </a:cubicBezTo>
                  <a:cubicBezTo>
                    <a:pt x="802" y="342"/>
                    <a:pt x="803" y="337"/>
                    <a:pt x="801" y="334"/>
                  </a:cubicBezTo>
                  <a:cubicBezTo>
                    <a:pt x="800" y="332"/>
                    <a:pt x="796" y="333"/>
                    <a:pt x="796" y="329"/>
                  </a:cubicBezTo>
                  <a:cubicBezTo>
                    <a:pt x="795" y="325"/>
                    <a:pt x="795" y="324"/>
                    <a:pt x="792" y="322"/>
                  </a:cubicBezTo>
                  <a:cubicBezTo>
                    <a:pt x="789" y="321"/>
                    <a:pt x="786" y="319"/>
                    <a:pt x="785" y="323"/>
                  </a:cubicBezTo>
                  <a:cubicBezTo>
                    <a:pt x="784" y="320"/>
                    <a:pt x="783" y="317"/>
                    <a:pt x="782" y="314"/>
                  </a:cubicBezTo>
                  <a:cubicBezTo>
                    <a:pt x="781" y="310"/>
                    <a:pt x="780" y="312"/>
                    <a:pt x="777" y="313"/>
                  </a:cubicBezTo>
                  <a:cubicBezTo>
                    <a:pt x="776" y="311"/>
                    <a:pt x="775" y="309"/>
                    <a:pt x="775" y="306"/>
                  </a:cubicBezTo>
                  <a:cubicBezTo>
                    <a:pt x="777" y="307"/>
                    <a:pt x="779" y="307"/>
                    <a:pt x="781" y="307"/>
                  </a:cubicBezTo>
                  <a:cubicBezTo>
                    <a:pt x="781" y="303"/>
                    <a:pt x="776" y="303"/>
                    <a:pt x="779" y="299"/>
                  </a:cubicBezTo>
                  <a:cubicBezTo>
                    <a:pt x="781" y="297"/>
                    <a:pt x="783" y="297"/>
                    <a:pt x="786" y="299"/>
                  </a:cubicBezTo>
                  <a:cubicBezTo>
                    <a:pt x="788" y="300"/>
                    <a:pt x="791" y="305"/>
                    <a:pt x="793" y="306"/>
                  </a:cubicBezTo>
                  <a:cubicBezTo>
                    <a:pt x="795" y="306"/>
                    <a:pt x="799" y="303"/>
                    <a:pt x="801" y="303"/>
                  </a:cubicBezTo>
                  <a:cubicBezTo>
                    <a:pt x="803" y="307"/>
                    <a:pt x="798" y="308"/>
                    <a:pt x="795" y="309"/>
                  </a:cubicBezTo>
                  <a:cubicBezTo>
                    <a:pt x="800" y="316"/>
                    <a:pt x="803" y="318"/>
                    <a:pt x="810" y="321"/>
                  </a:cubicBezTo>
                  <a:cubicBezTo>
                    <a:pt x="812" y="317"/>
                    <a:pt x="810" y="312"/>
                    <a:pt x="810" y="308"/>
                  </a:cubicBezTo>
                  <a:cubicBezTo>
                    <a:pt x="816" y="312"/>
                    <a:pt x="818" y="309"/>
                    <a:pt x="824" y="306"/>
                  </a:cubicBezTo>
                  <a:cubicBezTo>
                    <a:pt x="822" y="305"/>
                    <a:pt x="820" y="304"/>
                    <a:pt x="818" y="303"/>
                  </a:cubicBezTo>
                  <a:cubicBezTo>
                    <a:pt x="820" y="301"/>
                    <a:pt x="824" y="302"/>
                    <a:pt x="826" y="303"/>
                  </a:cubicBezTo>
                  <a:cubicBezTo>
                    <a:pt x="827" y="297"/>
                    <a:pt x="829" y="294"/>
                    <a:pt x="824" y="291"/>
                  </a:cubicBezTo>
                  <a:cubicBezTo>
                    <a:pt x="821" y="290"/>
                    <a:pt x="814" y="292"/>
                    <a:pt x="811" y="292"/>
                  </a:cubicBezTo>
                  <a:cubicBezTo>
                    <a:pt x="812" y="290"/>
                    <a:pt x="813" y="288"/>
                    <a:pt x="814" y="287"/>
                  </a:cubicBezTo>
                  <a:cubicBezTo>
                    <a:pt x="809" y="286"/>
                    <a:pt x="807" y="286"/>
                    <a:pt x="803" y="282"/>
                  </a:cubicBezTo>
                  <a:cubicBezTo>
                    <a:pt x="800" y="279"/>
                    <a:pt x="799" y="277"/>
                    <a:pt x="795" y="276"/>
                  </a:cubicBezTo>
                  <a:cubicBezTo>
                    <a:pt x="786" y="273"/>
                    <a:pt x="778" y="269"/>
                    <a:pt x="769" y="266"/>
                  </a:cubicBezTo>
                  <a:cubicBezTo>
                    <a:pt x="772" y="265"/>
                    <a:pt x="774" y="265"/>
                    <a:pt x="777" y="265"/>
                  </a:cubicBezTo>
                  <a:cubicBezTo>
                    <a:pt x="776" y="263"/>
                    <a:pt x="776" y="260"/>
                    <a:pt x="775" y="258"/>
                  </a:cubicBezTo>
                  <a:cubicBezTo>
                    <a:pt x="779" y="259"/>
                    <a:pt x="782" y="259"/>
                    <a:pt x="785" y="260"/>
                  </a:cubicBezTo>
                  <a:cubicBezTo>
                    <a:pt x="783" y="255"/>
                    <a:pt x="784" y="255"/>
                    <a:pt x="779" y="256"/>
                  </a:cubicBezTo>
                  <a:cubicBezTo>
                    <a:pt x="776" y="256"/>
                    <a:pt x="773" y="255"/>
                    <a:pt x="771" y="254"/>
                  </a:cubicBezTo>
                  <a:cubicBezTo>
                    <a:pt x="775" y="251"/>
                    <a:pt x="777" y="250"/>
                    <a:pt x="782" y="251"/>
                  </a:cubicBezTo>
                  <a:cubicBezTo>
                    <a:pt x="782" y="247"/>
                    <a:pt x="778" y="245"/>
                    <a:pt x="775" y="243"/>
                  </a:cubicBezTo>
                  <a:cubicBezTo>
                    <a:pt x="774" y="247"/>
                    <a:pt x="770" y="248"/>
                    <a:pt x="767" y="249"/>
                  </a:cubicBezTo>
                  <a:cubicBezTo>
                    <a:pt x="768" y="245"/>
                    <a:pt x="765" y="246"/>
                    <a:pt x="762" y="245"/>
                  </a:cubicBezTo>
                  <a:cubicBezTo>
                    <a:pt x="766" y="244"/>
                    <a:pt x="772" y="244"/>
                    <a:pt x="773" y="239"/>
                  </a:cubicBezTo>
                  <a:cubicBezTo>
                    <a:pt x="770" y="238"/>
                    <a:pt x="754" y="227"/>
                    <a:pt x="752" y="232"/>
                  </a:cubicBezTo>
                  <a:cubicBezTo>
                    <a:pt x="750" y="235"/>
                    <a:pt x="744" y="239"/>
                    <a:pt x="743" y="234"/>
                  </a:cubicBezTo>
                  <a:cubicBezTo>
                    <a:pt x="742" y="232"/>
                    <a:pt x="750" y="229"/>
                    <a:pt x="751" y="228"/>
                  </a:cubicBezTo>
                  <a:close/>
                  <a:moveTo>
                    <a:pt x="507" y="150"/>
                  </a:moveTo>
                  <a:cubicBezTo>
                    <a:pt x="505" y="150"/>
                    <a:pt x="503" y="151"/>
                    <a:pt x="502" y="153"/>
                  </a:cubicBezTo>
                  <a:cubicBezTo>
                    <a:pt x="504" y="153"/>
                    <a:pt x="506" y="153"/>
                    <a:pt x="508" y="153"/>
                  </a:cubicBezTo>
                  <a:cubicBezTo>
                    <a:pt x="501" y="158"/>
                    <a:pt x="511" y="158"/>
                    <a:pt x="514" y="157"/>
                  </a:cubicBezTo>
                  <a:cubicBezTo>
                    <a:pt x="520" y="156"/>
                    <a:pt x="525" y="156"/>
                    <a:pt x="530" y="155"/>
                  </a:cubicBezTo>
                  <a:cubicBezTo>
                    <a:pt x="529" y="157"/>
                    <a:pt x="528" y="158"/>
                    <a:pt x="526" y="158"/>
                  </a:cubicBezTo>
                  <a:cubicBezTo>
                    <a:pt x="526" y="158"/>
                    <a:pt x="527" y="158"/>
                    <a:pt x="527" y="159"/>
                  </a:cubicBezTo>
                  <a:cubicBezTo>
                    <a:pt x="525" y="158"/>
                    <a:pt x="523" y="159"/>
                    <a:pt x="522" y="161"/>
                  </a:cubicBezTo>
                  <a:cubicBezTo>
                    <a:pt x="524" y="161"/>
                    <a:pt x="526" y="161"/>
                    <a:pt x="528" y="162"/>
                  </a:cubicBezTo>
                  <a:cubicBezTo>
                    <a:pt x="527" y="162"/>
                    <a:pt x="525" y="163"/>
                    <a:pt x="524" y="163"/>
                  </a:cubicBezTo>
                  <a:cubicBezTo>
                    <a:pt x="524" y="166"/>
                    <a:pt x="527" y="166"/>
                    <a:pt x="530" y="167"/>
                  </a:cubicBezTo>
                  <a:cubicBezTo>
                    <a:pt x="531" y="168"/>
                    <a:pt x="532" y="165"/>
                    <a:pt x="534" y="165"/>
                  </a:cubicBezTo>
                  <a:cubicBezTo>
                    <a:pt x="538" y="165"/>
                    <a:pt x="543" y="167"/>
                    <a:pt x="547" y="164"/>
                  </a:cubicBezTo>
                  <a:cubicBezTo>
                    <a:pt x="546" y="163"/>
                    <a:pt x="545" y="162"/>
                    <a:pt x="543" y="161"/>
                  </a:cubicBezTo>
                  <a:cubicBezTo>
                    <a:pt x="545" y="160"/>
                    <a:pt x="545" y="159"/>
                    <a:pt x="545" y="157"/>
                  </a:cubicBezTo>
                  <a:cubicBezTo>
                    <a:pt x="546" y="157"/>
                    <a:pt x="547" y="158"/>
                    <a:pt x="548" y="158"/>
                  </a:cubicBezTo>
                  <a:cubicBezTo>
                    <a:pt x="549" y="155"/>
                    <a:pt x="547" y="155"/>
                    <a:pt x="546" y="152"/>
                  </a:cubicBezTo>
                  <a:cubicBezTo>
                    <a:pt x="546" y="150"/>
                    <a:pt x="548" y="148"/>
                    <a:pt x="547" y="145"/>
                  </a:cubicBezTo>
                  <a:cubicBezTo>
                    <a:pt x="547" y="144"/>
                    <a:pt x="545" y="140"/>
                    <a:pt x="544" y="140"/>
                  </a:cubicBezTo>
                  <a:cubicBezTo>
                    <a:pt x="542" y="139"/>
                    <a:pt x="539" y="137"/>
                    <a:pt x="537" y="138"/>
                  </a:cubicBezTo>
                  <a:cubicBezTo>
                    <a:pt x="533" y="141"/>
                    <a:pt x="529" y="137"/>
                    <a:pt x="523" y="139"/>
                  </a:cubicBezTo>
                  <a:cubicBezTo>
                    <a:pt x="516" y="141"/>
                    <a:pt x="527" y="142"/>
                    <a:pt x="528" y="145"/>
                  </a:cubicBezTo>
                  <a:cubicBezTo>
                    <a:pt x="527" y="144"/>
                    <a:pt x="525" y="145"/>
                    <a:pt x="524" y="145"/>
                  </a:cubicBezTo>
                  <a:cubicBezTo>
                    <a:pt x="526" y="147"/>
                    <a:pt x="528" y="149"/>
                    <a:pt x="529" y="151"/>
                  </a:cubicBezTo>
                  <a:cubicBezTo>
                    <a:pt x="527" y="150"/>
                    <a:pt x="511" y="134"/>
                    <a:pt x="511" y="145"/>
                  </a:cubicBezTo>
                  <a:cubicBezTo>
                    <a:pt x="513" y="145"/>
                    <a:pt x="515" y="145"/>
                    <a:pt x="516" y="145"/>
                  </a:cubicBezTo>
                  <a:cubicBezTo>
                    <a:pt x="513" y="147"/>
                    <a:pt x="513" y="151"/>
                    <a:pt x="517" y="149"/>
                  </a:cubicBezTo>
                  <a:cubicBezTo>
                    <a:pt x="516" y="153"/>
                    <a:pt x="510" y="150"/>
                    <a:pt x="507" y="150"/>
                  </a:cubicBezTo>
                  <a:close/>
                  <a:moveTo>
                    <a:pt x="507" y="254"/>
                  </a:moveTo>
                  <a:cubicBezTo>
                    <a:pt x="508" y="248"/>
                    <a:pt x="511" y="250"/>
                    <a:pt x="515" y="252"/>
                  </a:cubicBezTo>
                  <a:cubicBezTo>
                    <a:pt x="515" y="251"/>
                    <a:pt x="516" y="251"/>
                    <a:pt x="516" y="250"/>
                  </a:cubicBezTo>
                  <a:cubicBezTo>
                    <a:pt x="521" y="257"/>
                    <a:pt x="520" y="247"/>
                    <a:pt x="520" y="244"/>
                  </a:cubicBezTo>
                  <a:cubicBezTo>
                    <a:pt x="515" y="245"/>
                    <a:pt x="509" y="241"/>
                    <a:pt x="503" y="238"/>
                  </a:cubicBezTo>
                  <a:cubicBezTo>
                    <a:pt x="501" y="237"/>
                    <a:pt x="493" y="234"/>
                    <a:pt x="492" y="231"/>
                  </a:cubicBezTo>
                  <a:cubicBezTo>
                    <a:pt x="491" y="229"/>
                    <a:pt x="494" y="225"/>
                    <a:pt x="493" y="222"/>
                  </a:cubicBezTo>
                  <a:cubicBezTo>
                    <a:pt x="490" y="214"/>
                    <a:pt x="488" y="203"/>
                    <a:pt x="481" y="199"/>
                  </a:cubicBezTo>
                  <a:cubicBezTo>
                    <a:pt x="478" y="198"/>
                    <a:pt x="475" y="193"/>
                    <a:pt x="473" y="197"/>
                  </a:cubicBezTo>
                  <a:cubicBezTo>
                    <a:pt x="472" y="198"/>
                    <a:pt x="467" y="194"/>
                    <a:pt x="465" y="194"/>
                  </a:cubicBezTo>
                  <a:cubicBezTo>
                    <a:pt x="467" y="197"/>
                    <a:pt x="463" y="197"/>
                    <a:pt x="464" y="199"/>
                  </a:cubicBezTo>
                  <a:cubicBezTo>
                    <a:pt x="465" y="201"/>
                    <a:pt x="465" y="203"/>
                    <a:pt x="466" y="205"/>
                  </a:cubicBezTo>
                  <a:cubicBezTo>
                    <a:pt x="468" y="210"/>
                    <a:pt x="469" y="215"/>
                    <a:pt x="471" y="219"/>
                  </a:cubicBezTo>
                  <a:cubicBezTo>
                    <a:pt x="468" y="221"/>
                    <a:pt x="466" y="223"/>
                    <a:pt x="465" y="219"/>
                  </a:cubicBezTo>
                  <a:cubicBezTo>
                    <a:pt x="463" y="215"/>
                    <a:pt x="462" y="211"/>
                    <a:pt x="461" y="206"/>
                  </a:cubicBezTo>
                  <a:cubicBezTo>
                    <a:pt x="459" y="200"/>
                    <a:pt x="449" y="200"/>
                    <a:pt x="444" y="201"/>
                  </a:cubicBezTo>
                  <a:cubicBezTo>
                    <a:pt x="447" y="203"/>
                    <a:pt x="449" y="206"/>
                    <a:pt x="452" y="208"/>
                  </a:cubicBezTo>
                  <a:cubicBezTo>
                    <a:pt x="450" y="208"/>
                    <a:pt x="445" y="206"/>
                    <a:pt x="444" y="207"/>
                  </a:cubicBezTo>
                  <a:cubicBezTo>
                    <a:pt x="441" y="211"/>
                    <a:pt x="441" y="211"/>
                    <a:pt x="437" y="211"/>
                  </a:cubicBezTo>
                  <a:cubicBezTo>
                    <a:pt x="438" y="209"/>
                    <a:pt x="439" y="208"/>
                    <a:pt x="440" y="206"/>
                  </a:cubicBezTo>
                  <a:cubicBezTo>
                    <a:pt x="437" y="205"/>
                    <a:pt x="429" y="199"/>
                    <a:pt x="426" y="200"/>
                  </a:cubicBezTo>
                  <a:cubicBezTo>
                    <a:pt x="424" y="200"/>
                    <a:pt x="424" y="205"/>
                    <a:pt x="422" y="205"/>
                  </a:cubicBezTo>
                  <a:cubicBezTo>
                    <a:pt x="419" y="205"/>
                    <a:pt x="417" y="206"/>
                    <a:pt x="415" y="206"/>
                  </a:cubicBezTo>
                  <a:cubicBezTo>
                    <a:pt x="418" y="203"/>
                    <a:pt x="422" y="199"/>
                    <a:pt x="417" y="195"/>
                  </a:cubicBezTo>
                  <a:cubicBezTo>
                    <a:pt x="413" y="193"/>
                    <a:pt x="411" y="195"/>
                    <a:pt x="407" y="196"/>
                  </a:cubicBezTo>
                  <a:cubicBezTo>
                    <a:pt x="397" y="200"/>
                    <a:pt x="391" y="203"/>
                    <a:pt x="383" y="209"/>
                  </a:cubicBezTo>
                  <a:cubicBezTo>
                    <a:pt x="385" y="209"/>
                    <a:pt x="386" y="211"/>
                    <a:pt x="387" y="211"/>
                  </a:cubicBezTo>
                  <a:cubicBezTo>
                    <a:pt x="384" y="214"/>
                    <a:pt x="379" y="216"/>
                    <a:pt x="379" y="222"/>
                  </a:cubicBezTo>
                  <a:cubicBezTo>
                    <a:pt x="382" y="222"/>
                    <a:pt x="385" y="222"/>
                    <a:pt x="387" y="222"/>
                  </a:cubicBezTo>
                  <a:cubicBezTo>
                    <a:pt x="387" y="222"/>
                    <a:pt x="387" y="224"/>
                    <a:pt x="386" y="225"/>
                  </a:cubicBezTo>
                  <a:cubicBezTo>
                    <a:pt x="392" y="224"/>
                    <a:pt x="397" y="224"/>
                    <a:pt x="403" y="224"/>
                  </a:cubicBezTo>
                  <a:cubicBezTo>
                    <a:pt x="397" y="227"/>
                    <a:pt x="391" y="229"/>
                    <a:pt x="385" y="232"/>
                  </a:cubicBezTo>
                  <a:cubicBezTo>
                    <a:pt x="389" y="235"/>
                    <a:pt x="390" y="237"/>
                    <a:pt x="394" y="237"/>
                  </a:cubicBezTo>
                  <a:cubicBezTo>
                    <a:pt x="400" y="237"/>
                    <a:pt x="406" y="237"/>
                    <a:pt x="412" y="237"/>
                  </a:cubicBezTo>
                  <a:cubicBezTo>
                    <a:pt x="420" y="237"/>
                    <a:pt x="427" y="239"/>
                    <a:pt x="436" y="241"/>
                  </a:cubicBezTo>
                  <a:cubicBezTo>
                    <a:pt x="442" y="242"/>
                    <a:pt x="432" y="244"/>
                    <a:pt x="430" y="244"/>
                  </a:cubicBezTo>
                  <a:cubicBezTo>
                    <a:pt x="426" y="244"/>
                    <a:pt x="421" y="243"/>
                    <a:pt x="417" y="242"/>
                  </a:cubicBezTo>
                  <a:cubicBezTo>
                    <a:pt x="410" y="241"/>
                    <a:pt x="401" y="245"/>
                    <a:pt x="394" y="247"/>
                  </a:cubicBezTo>
                  <a:cubicBezTo>
                    <a:pt x="398" y="261"/>
                    <a:pt x="411" y="258"/>
                    <a:pt x="422" y="259"/>
                  </a:cubicBezTo>
                  <a:cubicBezTo>
                    <a:pt x="422" y="266"/>
                    <a:pt x="423" y="270"/>
                    <a:pt x="430" y="269"/>
                  </a:cubicBezTo>
                  <a:cubicBezTo>
                    <a:pt x="438" y="269"/>
                    <a:pt x="445" y="268"/>
                    <a:pt x="453" y="267"/>
                  </a:cubicBezTo>
                  <a:cubicBezTo>
                    <a:pt x="459" y="267"/>
                    <a:pt x="461" y="263"/>
                    <a:pt x="466" y="262"/>
                  </a:cubicBezTo>
                  <a:cubicBezTo>
                    <a:pt x="469" y="262"/>
                    <a:pt x="471" y="261"/>
                    <a:pt x="473" y="259"/>
                  </a:cubicBezTo>
                  <a:cubicBezTo>
                    <a:pt x="476" y="257"/>
                    <a:pt x="476" y="254"/>
                    <a:pt x="479" y="256"/>
                  </a:cubicBezTo>
                  <a:cubicBezTo>
                    <a:pt x="478" y="256"/>
                    <a:pt x="479" y="258"/>
                    <a:pt x="478" y="259"/>
                  </a:cubicBezTo>
                  <a:cubicBezTo>
                    <a:pt x="482" y="260"/>
                    <a:pt x="486" y="260"/>
                    <a:pt x="489" y="261"/>
                  </a:cubicBezTo>
                  <a:cubicBezTo>
                    <a:pt x="489" y="262"/>
                    <a:pt x="488" y="262"/>
                    <a:pt x="487" y="263"/>
                  </a:cubicBezTo>
                  <a:cubicBezTo>
                    <a:pt x="494" y="263"/>
                    <a:pt x="500" y="266"/>
                    <a:pt x="506" y="266"/>
                  </a:cubicBezTo>
                  <a:cubicBezTo>
                    <a:pt x="508" y="266"/>
                    <a:pt x="514" y="263"/>
                    <a:pt x="514" y="262"/>
                  </a:cubicBezTo>
                  <a:cubicBezTo>
                    <a:pt x="514" y="259"/>
                    <a:pt x="510" y="260"/>
                    <a:pt x="513" y="256"/>
                  </a:cubicBezTo>
                  <a:cubicBezTo>
                    <a:pt x="508" y="255"/>
                    <a:pt x="506" y="257"/>
                    <a:pt x="503" y="260"/>
                  </a:cubicBezTo>
                  <a:cubicBezTo>
                    <a:pt x="503" y="257"/>
                    <a:pt x="503" y="255"/>
                    <a:pt x="501" y="252"/>
                  </a:cubicBezTo>
                  <a:cubicBezTo>
                    <a:pt x="502" y="252"/>
                    <a:pt x="503" y="252"/>
                    <a:pt x="504" y="253"/>
                  </a:cubicBezTo>
                  <a:cubicBezTo>
                    <a:pt x="505" y="253"/>
                    <a:pt x="506" y="254"/>
                    <a:pt x="507" y="254"/>
                  </a:cubicBezTo>
                  <a:close/>
                  <a:moveTo>
                    <a:pt x="531" y="262"/>
                  </a:moveTo>
                  <a:cubicBezTo>
                    <a:pt x="532" y="263"/>
                    <a:pt x="533" y="264"/>
                    <a:pt x="534" y="265"/>
                  </a:cubicBezTo>
                  <a:cubicBezTo>
                    <a:pt x="535" y="264"/>
                    <a:pt x="536" y="264"/>
                    <a:pt x="536" y="263"/>
                  </a:cubicBezTo>
                  <a:cubicBezTo>
                    <a:pt x="536" y="265"/>
                    <a:pt x="538" y="266"/>
                    <a:pt x="539" y="266"/>
                  </a:cubicBezTo>
                  <a:cubicBezTo>
                    <a:pt x="540" y="266"/>
                    <a:pt x="540" y="265"/>
                    <a:pt x="540" y="265"/>
                  </a:cubicBezTo>
                  <a:cubicBezTo>
                    <a:pt x="542" y="269"/>
                    <a:pt x="549" y="270"/>
                    <a:pt x="553" y="270"/>
                  </a:cubicBezTo>
                  <a:cubicBezTo>
                    <a:pt x="557" y="271"/>
                    <a:pt x="561" y="267"/>
                    <a:pt x="565" y="265"/>
                  </a:cubicBezTo>
                  <a:cubicBezTo>
                    <a:pt x="560" y="260"/>
                    <a:pt x="555" y="257"/>
                    <a:pt x="550" y="253"/>
                  </a:cubicBezTo>
                  <a:cubicBezTo>
                    <a:pt x="547" y="251"/>
                    <a:pt x="545" y="248"/>
                    <a:pt x="542" y="251"/>
                  </a:cubicBezTo>
                  <a:cubicBezTo>
                    <a:pt x="540" y="253"/>
                    <a:pt x="537" y="255"/>
                    <a:pt x="540" y="258"/>
                  </a:cubicBezTo>
                  <a:cubicBezTo>
                    <a:pt x="539" y="258"/>
                    <a:pt x="539" y="258"/>
                    <a:pt x="538" y="258"/>
                  </a:cubicBezTo>
                  <a:cubicBezTo>
                    <a:pt x="536" y="262"/>
                    <a:pt x="533" y="259"/>
                    <a:pt x="531" y="262"/>
                  </a:cubicBezTo>
                  <a:close/>
                  <a:moveTo>
                    <a:pt x="1250" y="413"/>
                  </a:moveTo>
                  <a:cubicBezTo>
                    <a:pt x="1249" y="413"/>
                    <a:pt x="1249" y="413"/>
                    <a:pt x="1248" y="413"/>
                  </a:cubicBezTo>
                  <a:cubicBezTo>
                    <a:pt x="1249" y="414"/>
                    <a:pt x="1249" y="414"/>
                    <a:pt x="1249" y="415"/>
                  </a:cubicBezTo>
                  <a:cubicBezTo>
                    <a:pt x="1251" y="413"/>
                    <a:pt x="1252" y="412"/>
                    <a:pt x="1254" y="412"/>
                  </a:cubicBezTo>
                  <a:cubicBezTo>
                    <a:pt x="1254" y="411"/>
                    <a:pt x="1253" y="411"/>
                    <a:pt x="1253" y="410"/>
                  </a:cubicBezTo>
                  <a:cubicBezTo>
                    <a:pt x="1256" y="410"/>
                    <a:pt x="1256" y="405"/>
                    <a:pt x="1254" y="406"/>
                  </a:cubicBezTo>
                  <a:cubicBezTo>
                    <a:pt x="1252" y="407"/>
                    <a:pt x="1245" y="409"/>
                    <a:pt x="1250" y="413"/>
                  </a:cubicBezTo>
                  <a:close/>
                  <a:moveTo>
                    <a:pt x="681" y="337"/>
                  </a:moveTo>
                  <a:cubicBezTo>
                    <a:pt x="676" y="333"/>
                    <a:pt x="675" y="333"/>
                    <a:pt x="669" y="334"/>
                  </a:cubicBezTo>
                  <a:cubicBezTo>
                    <a:pt x="674" y="328"/>
                    <a:pt x="660" y="321"/>
                    <a:pt x="657" y="319"/>
                  </a:cubicBezTo>
                  <a:cubicBezTo>
                    <a:pt x="655" y="318"/>
                    <a:pt x="652" y="318"/>
                    <a:pt x="650" y="317"/>
                  </a:cubicBezTo>
                  <a:cubicBezTo>
                    <a:pt x="648" y="314"/>
                    <a:pt x="647" y="312"/>
                    <a:pt x="644" y="316"/>
                  </a:cubicBezTo>
                  <a:cubicBezTo>
                    <a:pt x="643" y="316"/>
                    <a:pt x="642" y="314"/>
                    <a:pt x="642" y="313"/>
                  </a:cubicBezTo>
                  <a:cubicBezTo>
                    <a:pt x="648" y="312"/>
                    <a:pt x="646" y="304"/>
                    <a:pt x="641" y="306"/>
                  </a:cubicBezTo>
                  <a:cubicBezTo>
                    <a:pt x="636" y="309"/>
                    <a:pt x="637" y="313"/>
                    <a:pt x="635" y="318"/>
                  </a:cubicBezTo>
                  <a:cubicBezTo>
                    <a:pt x="634" y="321"/>
                    <a:pt x="634" y="323"/>
                    <a:pt x="634" y="325"/>
                  </a:cubicBezTo>
                  <a:cubicBezTo>
                    <a:pt x="633" y="327"/>
                    <a:pt x="635" y="330"/>
                    <a:pt x="634" y="331"/>
                  </a:cubicBezTo>
                  <a:cubicBezTo>
                    <a:pt x="634" y="333"/>
                    <a:pt x="628" y="337"/>
                    <a:pt x="627" y="339"/>
                  </a:cubicBezTo>
                  <a:cubicBezTo>
                    <a:pt x="628" y="339"/>
                    <a:pt x="637" y="337"/>
                    <a:pt x="638" y="337"/>
                  </a:cubicBezTo>
                  <a:cubicBezTo>
                    <a:pt x="639" y="338"/>
                    <a:pt x="640" y="347"/>
                    <a:pt x="642" y="346"/>
                  </a:cubicBezTo>
                  <a:cubicBezTo>
                    <a:pt x="645" y="344"/>
                    <a:pt x="647" y="339"/>
                    <a:pt x="650" y="338"/>
                  </a:cubicBezTo>
                  <a:cubicBezTo>
                    <a:pt x="655" y="337"/>
                    <a:pt x="654" y="333"/>
                    <a:pt x="659" y="331"/>
                  </a:cubicBezTo>
                  <a:cubicBezTo>
                    <a:pt x="658" y="338"/>
                    <a:pt x="670" y="340"/>
                    <a:pt x="675" y="341"/>
                  </a:cubicBezTo>
                  <a:cubicBezTo>
                    <a:pt x="677" y="340"/>
                    <a:pt x="679" y="338"/>
                    <a:pt x="681" y="337"/>
                  </a:cubicBezTo>
                  <a:close/>
                  <a:moveTo>
                    <a:pt x="590" y="170"/>
                  </a:moveTo>
                  <a:cubicBezTo>
                    <a:pt x="591" y="174"/>
                    <a:pt x="597" y="170"/>
                    <a:pt x="599" y="168"/>
                  </a:cubicBezTo>
                  <a:cubicBezTo>
                    <a:pt x="601" y="172"/>
                    <a:pt x="601" y="173"/>
                    <a:pt x="605" y="173"/>
                  </a:cubicBezTo>
                  <a:cubicBezTo>
                    <a:pt x="608" y="174"/>
                    <a:pt x="611" y="175"/>
                    <a:pt x="612" y="170"/>
                  </a:cubicBezTo>
                  <a:cubicBezTo>
                    <a:pt x="612" y="171"/>
                    <a:pt x="613" y="172"/>
                    <a:pt x="614" y="173"/>
                  </a:cubicBezTo>
                  <a:cubicBezTo>
                    <a:pt x="614" y="171"/>
                    <a:pt x="615" y="170"/>
                    <a:pt x="615" y="168"/>
                  </a:cubicBezTo>
                  <a:cubicBezTo>
                    <a:pt x="619" y="170"/>
                    <a:pt x="614" y="175"/>
                    <a:pt x="619" y="175"/>
                  </a:cubicBezTo>
                  <a:cubicBezTo>
                    <a:pt x="624" y="175"/>
                    <a:pt x="629" y="176"/>
                    <a:pt x="634" y="176"/>
                  </a:cubicBezTo>
                  <a:cubicBezTo>
                    <a:pt x="633" y="175"/>
                    <a:pt x="634" y="173"/>
                    <a:pt x="633" y="172"/>
                  </a:cubicBezTo>
                  <a:cubicBezTo>
                    <a:pt x="636" y="176"/>
                    <a:pt x="642" y="177"/>
                    <a:pt x="644" y="172"/>
                  </a:cubicBezTo>
                  <a:cubicBezTo>
                    <a:pt x="645" y="177"/>
                    <a:pt x="652" y="174"/>
                    <a:pt x="656" y="173"/>
                  </a:cubicBezTo>
                  <a:cubicBezTo>
                    <a:pt x="656" y="171"/>
                    <a:pt x="655" y="169"/>
                    <a:pt x="655" y="167"/>
                  </a:cubicBezTo>
                  <a:cubicBezTo>
                    <a:pt x="660" y="167"/>
                    <a:pt x="657" y="173"/>
                    <a:pt x="661" y="174"/>
                  </a:cubicBezTo>
                  <a:cubicBezTo>
                    <a:pt x="664" y="175"/>
                    <a:pt x="666" y="176"/>
                    <a:pt x="669" y="176"/>
                  </a:cubicBezTo>
                  <a:cubicBezTo>
                    <a:pt x="671" y="176"/>
                    <a:pt x="680" y="175"/>
                    <a:pt x="681" y="173"/>
                  </a:cubicBezTo>
                  <a:cubicBezTo>
                    <a:pt x="682" y="169"/>
                    <a:pt x="684" y="169"/>
                    <a:pt x="688" y="168"/>
                  </a:cubicBezTo>
                  <a:cubicBezTo>
                    <a:pt x="686" y="166"/>
                    <a:pt x="684" y="166"/>
                    <a:pt x="681" y="165"/>
                  </a:cubicBezTo>
                  <a:cubicBezTo>
                    <a:pt x="683" y="164"/>
                    <a:pt x="685" y="162"/>
                    <a:pt x="687" y="161"/>
                  </a:cubicBezTo>
                  <a:cubicBezTo>
                    <a:pt x="679" y="155"/>
                    <a:pt x="670" y="150"/>
                    <a:pt x="660" y="153"/>
                  </a:cubicBezTo>
                  <a:cubicBezTo>
                    <a:pt x="656" y="154"/>
                    <a:pt x="653" y="152"/>
                    <a:pt x="649" y="154"/>
                  </a:cubicBezTo>
                  <a:cubicBezTo>
                    <a:pt x="644" y="155"/>
                    <a:pt x="640" y="156"/>
                    <a:pt x="636" y="157"/>
                  </a:cubicBezTo>
                  <a:cubicBezTo>
                    <a:pt x="637" y="158"/>
                    <a:pt x="638" y="159"/>
                    <a:pt x="639" y="159"/>
                  </a:cubicBezTo>
                  <a:cubicBezTo>
                    <a:pt x="634" y="158"/>
                    <a:pt x="628" y="155"/>
                    <a:pt x="624" y="156"/>
                  </a:cubicBezTo>
                  <a:cubicBezTo>
                    <a:pt x="622" y="156"/>
                    <a:pt x="620" y="159"/>
                    <a:pt x="618" y="158"/>
                  </a:cubicBezTo>
                  <a:cubicBezTo>
                    <a:pt x="616" y="156"/>
                    <a:pt x="614" y="155"/>
                    <a:pt x="612" y="154"/>
                  </a:cubicBezTo>
                  <a:cubicBezTo>
                    <a:pt x="611" y="153"/>
                    <a:pt x="602" y="148"/>
                    <a:pt x="602" y="148"/>
                  </a:cubicBezTo>
                  <a:cubicBezTo>
                    <a:pt x="601" y="145"/>
                    <a:pt x="610" y="148"/>
                    <a:pt x="611" y="144"/>
                  </a:cubicBezTo>
                  <a:cubicBezTo>
                    <a:pt x="608" y="144"/>
                    <a:pt x="606" y="143"/>
                    <a:pt x="603" y="142"/>
                  </a:cubicBezTo>
                  <a:cubicBezTo>
                    <a:pt x="600" y="141"/>
                    <a:pt x="602" y="140"/>
                    <a:pt x="599" y="138"/>
                  </a:cubicBezTo>
                  <a:cubicBezTo>
                    <a:pt x="595" y="135"/>
                    <a:pt x="590" y="139"/>
                    <a:pt x="585" y="138"/>
                  </a:cubicBezTo>
                  <a:cubicBezTo>
                    <a:pt x="581" y="137"/>
                    <a:pt x="578" y="133"/>
                    <a:pt x="574" y="132"/>
                  </a:cubicBezTo>
                  <a:cubicBezTo>
                    <a:pt x="569" y="132"/>
                    <a:pt x="563" y="129"/>
                    <a:pt x="559" y="131"/>
                  </a:cubicBezTo>
                  <a:cubicBezTo>
                    <a:pt x="551" y="133"/>
                    <a:pt x="553" y="136"/>
                    <a:pt x="558" y="141"/>
                  </a:cubicBezTo>
                  <a:cubicBezTo>
                    <a:pt x="563" y="146"/>
                    <a:pt x="566" y="145"/>
                    <a:pt x="572" y="144"/>
                  </a:cubicBezTo>
                  <a:cubicBezTo>
                    <a:pt x="577" y="143"/>
                    <a:pt x="580" y="141"/>
                    <a:pt x="583" y="146"/>
                  </a:cubicBezTo>
                  <a:cubicBezTo>
                    <a:pt x="586" y="148"/>
                    <a:pt x="592" y="153"/>
                    <a:pt x="588" y="157"/>
                  </a:cubicBezTo>
                  <a:cubicBezTo>
                    <a:pt x="586" y="163"/>
                    <a:pt x="587" y="164"/>
                    <a:pt x="590" y="170"/>
                  </a:cubicBezTo>
                  <a:close/>
                  <a:moveTo>
                    <a:pt x="724" y="277"/>
                  </a:moveTo>
                  <a:cubicBezTo>
                    <a:pt x="722" y="281"/>
                    <a:pt x="733" y="281"/>
                    <a:pt x="735" y="281"/>
                  </a:cubicBezTo>
                  <a:cubicBezTo>
                    <a:pt x="733" y="275"/>
                    <a:pt x="728" y="274"/>
                    <a:pt x="724" y="277"/>
                  </a:cubicBezTo>
                  <a:close/>
                  <a:moveTo>
                    <a:pt x="615" y="44"/>
                  </a:moveTo>
                  <a:cubicBezTo>
                    <a:pt x="611" y="47"/>
                    <a:pt x="607" y="50"/>
                    <a:pt x="603" y="53"/>
                  </a:cubicBezTo>
                  <a:cubicBezTo>
                    <a:pt x="610" y="58"/>
                    <a:pt x="616" y="54"/>
                    <a:pt x="624" y="54"/>
                  </a:cubicBezTo>
                  <a:cubicBezTo>
                    <a:pt x="631" y="53"/>
                    <a:pt x="638" y="51"/>
                    <a:pt x="644" y="49"/>
                  </a:cubicBezTo>
                  <a:cubicBezTo>
                    <a:pt x="638" y="52"/>
                    <a:pt x="634" y="55"/>
                    <a:pt x="627" y="55"/>
                  </a:cubicBezTo>
                  <a:cubicBezTo>
                    <a:pt x="620" y="56"/>
                    <a:pt x="616" y="55"/>
                    <a:pt x="610" y="58"/>
                  </a:cubicBezTo>
                  <a:cubicBezTo>
                    <a:pt x="617" y="60"/>
                    <a:pt x="623" y="64"/>
                    <a:pt x="629" y="60"/>
                  </a:cubicBezTo>
                  <a:cubicBezTo>
                    <a:pt x="637" y="55"/>
                    <a:pt x="640" y="55"/>
                    <a:pt x="649" y="54"/>
                  </a:cubicBezTo>
                  <a:cubicBezTo>
                    <a:pt x="641" y="56"/>
                    <a:pt x="637" y="58"/>
                    <a:pt x="631" y="64"/>
                  </a:cubicBezTo>
                  <a:cubicBezTo>
                    <a:pt x="637" y="64"/>
                    <a:pt x="642" y="65"/>
                    <a:pt x="648" y="65"/>
                  </a:cubicBezTo>
                  <a:cubicBezTo>
                    <a:pt x="652" y="65"/>
                    <a:pt x="653" y="66"/>
                    <a:pt x="653" y="61"/>
                  </a:cubicBezTo>
                  <a:cubicBezTo>
                    <a:pt x="653" y="60"/>
                    <a:pt x="658" y="59"/>
                    <a:pt x="660" y="59"/>
                  </a:cubicBezTo>
                  <a:cubicBezTo>
                    <a:pt x="659" y="59"/>
                    <a:pt x="658" y="61"/>
                    <a:pt x="657" y="61"/>
                  </a:cubicBezTo>
                  <a:cubicBezTo>
                    <a:pt x="661" y="60"/>
                    <a:pt x="664" y="59"/>
                    <a:pt x="668" y="58"/>
                  </a:cubicBezTo>
                  <a:cubicBezTo>
                    <a:pt x="665" y="61"/>
                    <a:pt x="663" y="63"/>
                    <a:pt x="660" y="65"/>
                  </a:cubicBezTo>
                  <a:cubicBezTo>
                    <a:pt x="664" y="64"/>
                    <a:pt x="669" y="63"/>
                    <a:pt x="673" y="62"/>
                  </a:cubicBezTo>
                  <a:cubicBezTo>
                    <a:pt x="676" y="62"/>
                    <a:pt x="682" y="62"/>
                    <a:pt x="684" y="60"/>
                  </a:cubicBezTo>
                  <a:cubicBezTo>
                    <a:pt x="691" y="54"/>
                    <a:pt x="697" y="51"/>
                    <a:pt x="705" y="47"/>
                  </a:cubicBezTo>
                  <a:cubicBezTo>
                    <a:pt x="701" y="51"/>
                    <a:pt x="698" y="54"/>
                    <a:pt x="694" y="57"/>
                  </a:cubicBezTo>
                  <a:cubicBezTo>
                    <a:pt x="697" y="58"/>
                    <a:pt x="699" y="59"/>
                    <a:pt x="701" y="60"/>
                  </a:cubicBezTo>
                  <a:cubicBezTo>
                    <a:pt x="687" y="63"/>
                    <a:pt x="673" y="66"/>
                    <a:pt x="659" y="69"/>
                  </a:cubicBezTo>
                  <a:cubicBezTo>
                    <a:pt x="664" y="73"/>
                    <a:pt x="669" y="78"/>
                    <a:pt x="673" y="82"/>
                  </a:cubicBezTo>
                  <a:cubicBezTo>
                    <a:pt x="667" y="78"/>
                    <a:pt x="660" y="72"/>
                    <a:pt x="653" y="70"/>
                  </a:cubicBezTo>
                  <a:cubicBezTo>
                    <a:pt x="652" y="70"/>
                    <a:pt x="633" y="70"/>
                    <a:pt x="634" y="69"/>
                  </a:cubicBezTo>
                  <a:cubicBezTo>
                    <a:pt x="628" y="80"/>
                    <a:pt x="639" y="79"/>
                    <a:pt x="645" y="84"/>
                  </a:cubicBezTo>
                  <a:cubicBezTo>
                    <a:pt x="651" y="88"/>
                    <a:pt x="656" y="94"/>
                    <a:pt x="659" y="100"/>
                  </a:cubicBezTo>
                  <a:cubicBezTo>
                    <a:pt x="650" y="96"/>
                    <a:pt x="636" y="94"/>
                    <a:pt x="628" y="102"/>
                  </a:cubicBezTo>
                  <a:cubicBezTo>
                    <a:pt x="620" y="110"/>
                    <a:pt x="627" y="110"/>
                    <a:pt x="634" y="112"/>
                  </a:cubicBezTo>
                  <a:cubicBezTo>
                    <a:pt x="639" y="113"/>
                    <a:pt x="643" y="106"/>
                    <a:pt x="646" y="103"/>
                  </a:cubicBezTo>
                  <a:cubicBezTo>
                    <a:pt x="644" y="111"/>
                    <a:pt x="637" y="116"/>
                    <a:pt x="645" y="121"/>
                  </a:cubicBezTo>
                  <a:cubicBezTo>
                    <a:pt x="652" y="126"/>
                    <a:pt x="660" y="116"/>
                    <a:pt x="663" y="112"/>
                  </a:cubicBezTo>
                  <a:cubicBezTo>
                    <a:pt x="657" y="121"/>
                    <a:pt x="653" y="128"/>
                    <a:pt x="642" y="125"/>
                  </a:cubicBezTo>
                  <a:cubicBezTo>
                    <a:pt x="637" y="124"/>
                    <a:pt x="637" y="117"/>
                    <a:pt x="633" y="117"/>
                  </a:cubicBezTo>
                  <a:cubicBezTo>
                    <a:pt x="627" y="116"/>
                    <a:pt x="625" y="116"/>
                    <a:pt x="619" y="118"/>
                  </a:cubicBezTo>
                  <a:cubicBezTo>
                    <a:pt x="623" y="124"/>
                    <a:pt x="623" y="124"/>
                    <a:pt x="629" y="125"/>
                  </a:cubicBezTo>
                  <a:cubicBezTo>
                    <a:pt x="625" y="129"/>
                    <a:pt x="622" y="128"/>
                    <a:pt x="617" y="130"/>
                  </a:cubicBezTo>
                  <a:cubicBezTo>
                    <a:pt x="615" y="131"/>
                    <a:pt x="610" y="132"/>
                    <a:pt x="609" y="134"/>
                  </a:cubicBezTo>
                  <a:cubicBezTo>
                    <a:pt x="608" y="135"/>
                    <a:pt x="611" y="137"/>
                    <a:pt x="609" y="138"/>
                  </a:cubicBezTo>
                  <a:cubicBezTo>
                    <a:pt x="612" y="143"/>
                    <a:pt x="613" y="140"/>
                    <a:pt x="616" y="136"/>
                  </a:cubicBezTo>
                  <a:cubicBezTo>
                    <a:pt x="617" y="142"/>
                    <a:pt x="624" y="145"/>
                    <a:pt x="626" y="139"/>
                  </a:cubicBezTo>
                  <a:cubicBezTo>
                    <a:pt x="626" y="145"/>
                    <a:pt x="630" y="142"/>
                    <a:pt x="633" y="142"/>
                  </a:cubicBezTo>
                  <a:cubicBezTo>
                    <a:pt x="637" y="142"/>
                    <a:pt x="640" y="143"/>
                    <a:pt x="643" y="143"/>
                  </a:cubicBezTo>
                  <a:cubicBezTo>
                    <a:pt x="648" y="143"/>
                    <a:pt x="649" y="139"/>
                    <a:pt x="652" y="140"/>
                  </a:cubicBezTo>
                  <a:cubicBezTo>
                    <a:pt x="654" y="141"/>
                    <a:pt x="658" y="143"/>
                    <a:pt x="657" y="138"/>
                  </a:cubicBezTo>
                  <a:cubicBezTo>
                    <a:pt x="659" y="142"/>
                    <a:pt x="666" y="145"/>
                    <a:pt x="667" y="139"/>
                  </a:cubicBezTo>
                  <a:cubicBezTo>
                    <a:pt x="670" y="143"/>
                    <a:pt x="672" y="138"/>
                    <a:pt x="674" y="140"/>
                  </a:cubicBezTo>
                  <a:cubicBezTo>
                    <a:pt x="677" y="142"/>
                    <a:pt x="676" y="144"/>
                    <a:pt x="675" y="148"/>
                  </a:cubicBezTo>
                  <a:cubicBezTo>
                    <a:pt x="680" y="146"/>
                    <a:pt x="684" y="145"/>
                    <a:pt x="689" y="144"/>
                  </a:cubicBezTo>
                  <a:cubicBezTo>
                    <a:pt x="690" y="143"/>
                    <a:pt x="691" y="141"/>
                    <a:pt x="692" y="140"/>
                  </a:cubicBezTo>
                  <a:cubicBezTo>
                    <a:pt x="693" y="140"/>
                    <a:pt x="694" y="142"/>
                    <a:pt x="696" y="141"/>
                  </a:cubicBezTo>
                  <a:cubicBezTo>
                    <a:pt x="697" y="141"/>
                    <a:pt x="701" y="141"/>
                    <a:pt x="700" y="139"/>
                  </a:cubicBezTo>
                  <a:cubicBezTo>
                    <a:pt x="700" y="137"/>
                    <a:pt x="701" y="134"/>
                    <a:pt x="699" y="133"/>
                  </a:cubicBezTo>
                  <a:cubicBezTo>
                    <a:pt x="696" y="131"/>
                    <a:pt x="696" y="130"/>
                    <a:pt x="693" y="132"/>
                  </a:cubicBezTo>
                  <a:cubicBezTo>
                    <a:pt x="691" y="133"/>
                    <a:pt x="690" y="134"/>
                    <a:pt x="688" y="131"/>
                  </a:cubicBezTo>
                  <a:cubicBezTo>
                    <a:pt x="687" y="129"/>
                    <a:pt x="695" y="123"/>
                    <a:pt x="697" y="121"/>
                  </a:cubicBezTo>
                  <a:cubicBezTo>
                    <a:pt x="701" y="117"/>
                    <a:pt x="694" y="115"/>
                    <a:pt x="696" y="113"/>
                  </a:cubicBezTo>
                  <a:cubicBezTo>
                    <a:pt x="698" y="112"/>
                    <a:pt x="704" y="116"/>
                    <a:pt x="707" y="115"/>
                  </a:cubicBezTo>
                  <a:cubicBezTo>
                    <a:pt x="713" y="113"/>
                    <a:pt x="714" y="112"/>
                    <a:pt x="718" y="107"/>
                  </a:cubicBezTo>
                  <a:cubicBezTo>
                    <a:pt x="715" y="106"/>
                    <a:pt x="712" y="104"/>
                    <a:pt x="710" y="103"/>
                  </a:cubicBezTo>
                  <a:cubicBezTo>
                    <a:pt x="714" y="102"/>
                    <a:pt x="719" y="102"/>
                    <a:pt x="723" y="101"/>
                  </a:cubicBezTo>
                  <a:cubicBezTo>
                    <a:pt x="724" y="95"/>
                    <a:pt x="712" y="95"/>
                    <a:pt x="708" y="94"/>
                  </a:cubicBezTo>
                  <a:cubicBezTo>
                    <a:pt x="713" y="94"/>
                    <a:pt x="719" y="94"/>
                    <a:pt x="724" y="94"/>
                  </a:cubicBezTo>
                  <a:cubicBezTo>
                    <a:pt x="725" y="88"/>
                    <a:pt x="710" y="89"/>
                    <a:pt x="706" y="89"/>
                  </a:cubicBezTo>
                  <a:cubicBezTo>
                    <a:pt x="716" y="88"/>
                    <a:pt x="725" y="87"/>
                    <a:pt x="735" y="85"/>
                  </a:cubicBezTo>
                  <a:cubicBezTo>
                    <a:pt x="734" y="83"/>
                    <a:pt x="734" y="82"/>
                    <a:pt x="733" y="80"/>
                  </a:cubicBezTo>
                  <a:cubicBezTo>
                    <a:pt x="737" y="81"/>
                    <a:pt x="741" y="83"/>
                    <a:pt x="745" y="82"/>
                  </a:cubicBezTo>
                  <a:cubicBezTo>
                    <a:pt x="749" y="79"/>
                    <a:pt x="752" y="77"/>
                    <a:pt x="755" y="73"/>
                  </a:cubicBezTo>
                  <a:cubicBezTo>
                    <a:pt x="752" y="73"/>
                    <a:pt x="748" y="73"/>
                    <a:pt x="745" y="73"/>
                  </a:cubicBezTo>
                  <a:cubicBezTo>
                    <a:pt x="750" y="72"/>
                    <a:pt x="756" y="70"/>
                    <a:pt x="762" y="69"/>
                  </a:cubicBezTo>
                  <a:cubicBezTo>
                    <a:pt x="766" y="68"/>
                    <a:pt x="772" y="63"/>
                    <a:pt x="777" y="60"/>
                  </a:cubicBezTo>
                  <a:cubicBezTo>
                    <a:pt x="782" y="57"/>
                    <a:pt x="801" y="52"/>
                    <a:pt x="802" y="45"/>
                  </a:cubicBezTo>
                  <a:cubicBezTo>
                    <a:pt x="787" y="48"/>
                    <a:pt x="773" y="51"/>
                    <a:pt x="759" y="53"/>
                  </a:cubicBezTo>
                  <a:cubicBezTo>
                    <a:pt x="767" y="51"/>
                    <a:pt x="776" y="48"/>
                    <a:pt x="785" y="46"/>
                  </a:cubicBezTo>
                  <a:cubicBezTo>
                    <a:pt x="780" y="45"/>
                    <a:pt x="775" y="44"/>
                    <a:pt x="770" y="43"/>
                  </a:cubicBezTo>
                  <a:cubicBezTo>
                    <a:pt x="781" y="42"/>
                    <a:pt x="792" y="41"/>
                    <a:pt x="803" y="41"/>
                  </a:cubicBezTo>
                  <a:cubicBezTo>
                    <a:pt x="811" y="40"/>
                    <a:pt x="821" y="32"/>
                    <a:pt x="829" y="28"/>
                  </a:cubicBezTo>
                  <a:cubicBezTo>
                    <a:pt x="819" y="24"/>
                    <a:pt x="810" y="22"/>
                    <a:pt x="799" y="20"/>
                  </a:cubicBezTo>
                  <a:cubicBezTo>
                    <a:pt x="791" y="18"/>
                    <a:pt x="783" y="21"/>
                    <a:pt x="774" y="23"/>
                  </a:cubicBezTo>
                  <a:cubicBezTo>
                    <a:pt x="779" y="20"/>
                    <a:pt x="783" y="18"/>
                    <a:pt x="788" y="15"/>
                  </a:cubicBezTo>
                  <a:cubicBezTo>
                    <a:pt x="779" y="14"/>
                    <a:pt x="770" y="11"/>
                    <a:pt x="761" y="11"/>
                  </a:cubicBezTo>
                  <a:cubicBezTo>
                    <a:pt x="753" y="11"/>
                    <a:pt x="743" y="14"/>
                    <a:pt x="735" y="15"/>
                  </a:cubicBezTo>
                  <a:cubicBezTo>
                    <a:pt x="736" y="17"/>
                    <a:pt x="737" y="20"/>
                    <a:pt x="738" y="22"/>
                  </a:cubicBezTo>
                  <a:cubicBezTo>
                    <a:pt x="734" y="19"/>
                    <a:pt x="729" y="14"/>
                    <a:pt x="724" y="13"/>
                  </a:cubicBezTo>
                  <a:cubicBezTo>
                    <a:pt x="717" y="13"/>
                    <a:pt x="710" y="13"/>
                    <a:pt x="703" y="13"/>
                  </a:cubicBezTo>
                  <a:cubicBezTo>
                    <a:pt x="707" y="17"/>
                    <a:pt x="712" y="20"/>
                    <a:pt x="716" y="23"/>
                  </a:cubicBezTo>
                  <a:cubicBezTo>
                    <a:pt x="711" y="21"/>
                    <a:pt x="706" y="19"/>
                    <a:pt x="701" y="17"/>
                  </a:cubicBezTo>
                  <a:cubicBezTo>
                    <a:pt x="698" y="16"/>
                    <a:pt x="690" y="14"/>
                    <a:pt x="688" y="15"/>
                  </a:cubicBezTo>
                  <a:cubicBezTo>
                    <a:pt x="686" y="16"/>
                    <a:pt x="685" y="18"/>
                    <a:pt x="683" y="19"/>
                  </a:cubicBezTo>
                  <a:cubicBezTo>
                    <a:pt x="680" y="19"/>
                    <a:pt x="676" y="19"/>
                    <a:pt x="673" y="19"/>
                  </a:cubicBezTo>
                  <a:cubicBezTo>
                    <a:pt x="670" y="19"/>
                    <a:pt x="666" y="25"/>
                    <a:pt x="663" y="27"/>
                  </a:cubicBezTo>
                  <a:cubicBezTo>
                    <a:pt x="671" y="31"/>
                    <a:pt x="679" y="36"/>
                    <a:pt x="688" y="40"/>
                  </a:cubicBezTo>
                  <a:cubicBezTo>
                    <a:pt x="678" y="38"/>
                    <a:pt x="669" y="36"/>
                    <a:pt x="660" y="34"/>
                  </a:cubicBezTo>
                  <a:cubicBezTo>
                    <a:pt x="656" y="32"/>
                    <a:pt x="652" y="28"/>
                    <a:pt x="648" y="26"/>
                  </a:cubicBezTo>
                  <a:cubicBezTo>
                    <a:pt x="645" y="24"/>
                    <a:pt x="641" y="25"/>
                    <a:pt x="638" y="25"/>
                  </a:cubicBezTo>
                  <a:cubicBezTo>
                    <a:pt x="638" y="26"/>
                    <a:pt x="639" y="28"/>
                    <a:pt x="640" y="30"/>
                  </a:cubicBezTo>
                  <a:cubicBezTo>
                    <a:pt x="636" y="30"/>
                    <a:pt x="633" y="30"/>
                    <a:pt x="629" y="30"/>
                  </a:cubicBezTo>
                  <a:cubicBezTo>
                    <a:pt x="632" y="32"/>
                    <a:pt x="634" y="33"/>
                    <a:pt x="637" y="34"/>
                  </a:cubicBezTo>
                  <a:cubicBezTo>
                    <a:pt x="628" y="34"/>
                    <a:pt x="615" y="29"/>
                    <a:pt x="610" y="40"/>
                  </a:cubicBezTo>
                  <a:cubicBezTo>
                    <a:pt x="604" y="34"/>
                    <a:pt x="596" y="39"/>
                    <a:pt x="589" y="42"/>
                  </a:cubicBezTo>
                  <a:cubicBezTo>
                    <a:pt x="594" y="45"/>
                    <a:pt x="598" y="47"/>
                    <a:pt x="602" y="49"/>
                  </a:cubicBezTo>
                  <a:cubicBezTo>
                    <a:pt x="606" y="47"/>
                    <a:pt x="610" y="45"/>
                    <a:pt x="615" y="44"/>
                  </a:cubicBezTo>
                  <a:close/>
                  <a:moveTo>
                    <a:pt x="521" y="118"/>
                  </a:moveTo>
                  <a:cubicBezTo>
                    <a:pt x="518" y="115"/>
                    <a:pt x="515" y="115"/>
                    <a:pt x="511" y="116"/>
                  </a:cubicBezTo>
                  <a:cubicBezTo>
                    <a:pt x="507" y="117"/>
                    <a:pt x="509" y="120"/>
                    <a:pt x="512" y="120"/>
                  </a:cubicBezTo>
                  <a:cubicBezTo>
                    <a:pt x="515" y="119"/>
                    <a:pt x="518" y="117"/>
                    <a:pt x="521" y="118"/>
                  </a:cubicBezTo>
                  <a:close/>
                  <a:moveTo>
                    <a:pt x="684" y="367"/>
                  </a:moveTo>
                  <a:cubicBezTo>
                    <a:pt x="686" y="365"/>
                    <a:pt x="693" y="358"/>
                    <a:pt x="687" y="355"/>
                  </a:cubicBezTo>
                  <a:cubicBezTo>
                    <a:pt x="684" y="354"/>
                    <a:pt x="681" y="358"/>
                    <a:pt x="681" y="360"/>
                  </a:cubicBezTo>
                  <a:cubicBezTo>
                    <a:pt x="680" y="364"/>
                    <a:pt x="682" y="364"/>
                    <a:pt x="684" y="367"/>
                  </a:cubicBezTo>
                  <a:close/>
                  <a:moveTo>
                    <a:pt x="1228" y="485"/>
                  </a:moveTo>
                  <a:cubicBezTo>
                    <a:pt x="1227" y="486"/>
                    <a:pt x="1227" y="487"/>
                    <a:pt x="1226" y="488"/>
                  </a:cubicBezTo>
                  <a:cubicBezTo>
                    <a:pt x="1233" y="494"/>
                    <a:pt x="1242" y="482"/>
                    <a:pt x="1249" y="481"/>
                  </a:cubicBezTo>
                  <a:cubicBezTo>
                    <a:pt x="1252" y="480"/>
                    <a:pt x="1253" y="482"/>
                    <a:pt x="1254" y="479"/>
                  </a:cubicBezTo>
                  <a:cubicBezTo>
                    <a:pt x="1255" y="477"/>
                    <a:pt x="1256" y="474"/>
                    <a:pt x="1257" y="471"/>
                  </a:cubicBezTo>
                  <a:cubicBezTo>
                    <a:pt x="1258" y="468"/>
                    <a:pt x="1256" y="464"/>
                    <a:pt x="1254" y="461"/>
                  </a:cubicBezTo>
                  <a:cubicBezTo>
                    <a:pt x="1258" y="458"/>
                    <a:pt x="1260" y="458"/>
                    <a:pt x="1260" y="452"/>
                  </a:cubicBezTo>
                  <a:cubicBezTo>
                    <a:pt x="1258" y="452"/>
                    <a:pt x="1257" y="448"/>
                    <a:pt x="1255" y="446"/>
                  </a:cubicBezTo>
                  <a:cubicBezTo>
                    <a:pt x="1254" y="444"/>
                    <a:pt x="1250" y="446"/>
                    <a:pt x="1248" y="447"/>
                  </a:cubicBezTo>
                  <a:cubicBezTo>
                    <a:pt x="1249" y="446"/>
                    <a:pt x="1249" y="445"/>
                    <a:pt x="1249" y="445"/>
                  </a:cubicBezTo>
                  <a:cubicBezTo>
                    <a:pt x="1244" y="441"/>
                    <a:pt x="1238" y="448"/>
                    <a:pt x="1236" y="452"/>
                  </a:cubicBezTo>
                  <a:cubicBezTo>
                    <a:pt x="1238" y="453"/>
                    <a:pt x="1239" y="453"/>
                    <a:pt x="1241" y="454"/>
                  </a:cubicBezTo>
                  <a:cubicBezTo>
                    <a:pt x="1239" y="456"/>
                    <a:pt x="1238" y="457"/>
                    <a:pt x="1235" y="457"/>
                  </a:cubicBezTo>
                  <a:cubicBezTo>
                    <a:pt x="1233" y="456"/>
                    <a:pt x="1231" y="455"/>
                    <a:pt x="1229" y="456"/>
                  </a:cubicBezTo>
                  <a:cubicBezTo>
                    <a:pt x="1226" y="457"/>
                    <a:pt x="1227" y="458"/>
                    <a:pt x="1228" y="461"/>
                  </a:cubicBezTo>
                  <a:cubicBezTo>
                    <a:pt x="1229" y="463"/>
                    <a:pt x="1226" y="465"/>
                    <a:pt x="1225" y="466"/>
                  </a:cubicBezTo>
                  <a:cubicBezTo>
                    <a:pt x="1228" y="467"/>
                    <a:pt x="1230" y="468"/>
                    <a:pt x="1234" y="469"/>
                  </a:cubicBezTo>
                  <a:cubicBezTo>
                    <a:pt x="1231" y="471"/>
                    <a:pt x="1229" y="473"/>
                    <a:pt x="1226" y="476"/>
                  </a:cubicBezTo>
                  <a:cubicBezTo>
                    <a:pt x="1229" y="476"/>
                    <a:pt x="1233" y="474"/>
                    <a:pt x="1236" y="475"/>
                  </a:cubicBezTo>
                  <a:cubicBezTo>
                    <a:pt x="1234" y="476"/>
                    <a:pt x="1229" y="476"/>
                    <a:pt x="1228" y="478"/>
                  </a:cubicBezTo>
                  <a:cubicBezTo>
                    <a:pt x="1227" y="480"/>
                    <a:pt x="1225" y="480"/>
                    <a:pt x="1223" y="481"/>
                  </a:cubicBezTo>
                  <a:cubicBezTo>
                    <a:pt x="1224" y="481"/>
                    <a:pt x="1225" y="482"/>
                    <a:pt x="1227" y="482"/>
                  </a:cubicBezTo>
                  <a:cubicBezTo>
                    <a:pt x="1225" y="483"/>
                    <a:pt x="1224" y="484"/>
                    <a:pt x="1223" y="484"/>
                  </a:cubicBezTo>
                  <a:cubicBezTo>
                    <a:pt x="1225" y="485"/>
                    <a:pt x="1226" y="485"/>
                    <a:pt x="1228" y="485"/>
                  </a:cubicBezTo>
                  <a:close/>
                  <a:moveTo>
                    <a:pt x="652" y="355"/>
                  </a:moveTo>
                  <a:cubicBezTo>
                    <a:pt x="653" y="356"/>
                    <a:pt x="653" y="359"/>
                    <a:pt x="654" y="359"/>
                  </a:cubicBezTo>
                  <a:cubicBezTo>
                    <a:pt x="661" y="359"/>
                    <a:pt x="668" y="356"/>
                    <a:pt x="669" y="348"/>
                  </a:cubicBezTo>
                  <a:cubicBezTo>
                    <a:pt x="667" y="348"/>
                    <a:pt x="666" y="348"/>
                    <a:pt x="664" y="347"/>
                  </a:cubicBezTo>
                  <a:cubicBezTo>
                    <a:pt x="660" y="348"/>
                    <a:pt x="657" y="348"/>
                    <a:pt x="654" y="351"/>
                  </a:cubicBezTo>
                  <a:cubicBezTo>
                    <a:pt x="652" y="353"/>
                    <a:pt x="651" y="352"/>
                    <a:pt x="652" y="355"/>
                  </a:cubicBezTo>
                  <a:close/>
                  <a:moveTo>
                    <a:pt x="578" y="165"/>
                  </a:moveTo>
                  <a:cubicBezTo>
                    <a:pt x="577" y="161"/>
                    <a:pt x="572" y="154"/>
                    <a:pt x="568" y="156"/>
                  </a:cubicBezTo>
                  <a:cubicBezTo>
                    <a:pt x="565" y="156"/>
                    <a:pt x="552" y="159"/>
                    <a:pt x="554" y="166"/>
                  </a:cubicBezTo>
                  <a:cubicBezTo>
                    <a:pt x="555" y="168"/>
                    <a:pt x="565" y="172"/>
                    <a:pt x="568" y="173"/>
                  </a:cubicBezTo>
                  <a:cubicBezTo>
                    <a:pt x="574" y="173"/>
                    <a:pt x="580" y="173"/>
                    <a:pt x="578" y="165"/>
                  </a:cubicBezTo>
                  <a:close/>
                  <a:moveTo>
                    <a:pt x="489" y="98"/>
                  </a:moveTo>
                  <a:cubicBezTo>
                    <a:pt x="493" y="99"/>
                    <a:pt x="494" y="93"/>
                    <a:pt x="498" y="96"/>
                  </a:cubicBezTo>
                  <a:cubicBezTo>
                    <a:pt x="497" y="97"/>
                    <a:pt x="496" y="98"/>
                    <a:pt x="495" y="98"/>
                  </a:cubicBezTo>
                  <a:cubicBezTo>
                    <a:pt x="497" y="99"/>
                    <a:pt x="500" y="99"/>
                    <a:pt x="502" y="99"/>
                  </a:cubicBezTo>
                  <a:cubicBezTo>
                    <a:pt x="502" y="106"/>
                    <a:pt x="493" y="101"/>
                    <a:pt x="489" y="104"/>
                  </a:cubicBezTo>
                  <a:cubicBezTo>
                    <a:pt x="490" y="115"/>
                    <a:pt x="503" y="104"/>
                    <a:pt x="506" y="107"/>
                  </a:cubicBezTo>
                  <a:cubicBezTo>
                    <a:pt x="508" y="110"/>
                    <a:pt x="513" y="109"/>
                    <a:pt x="517" y="110"/>
                  </a:cubicBezTo>
                  <a:cubicBezTo>
                    <a:pt x="520" y="110"/>
                    <a:pt x="521" y="112"/>
                    <a:pt x="523" y="116"/>
                  </a:cubicBezTo>
                  <a:cubicBezTo>
                    <a:pt x="524" y="119"/>
                    <a:pt x="541" y="118"/>
                    <a:pt x="533" y="109"/>
                  </a:cubicBezTo>
                  <a:cubicBezTo>
                    <a:pt x="531" y="108"/>
                    <a:pt x="529" y="106"/>
                    <a:pt x="529" y="104"/>
                  </a:cubicBezTo>
                  <a:cubicBezTo>
                    <a:pt x="530" y="101"/>
                    <a:pt x="530" y="102"/>
                    <a:pt x="528" y="100"/>
                  </a:cubicBezTo>
                  <a:cubicBezTo>
                    <a:pt x="525" y="97"/>
                    <a:pt x="524" y="98"/>
                    <a:pt x="519" y="99"/>
                  </a:cubicBezTo>
                  <a:cubicBezTo>
                    <a:pt x="521" y="90"/>
                    <a:pt x="510" y="94"/>
                    <a:pt x="507" y="96"/>
                  </a:cubicBezTo>
                  <a:cubicBezTo>
                    <a:pt x="505" y="91"/>
                    <a:pt x="502" y="87"/>
                    <a:pt x="496" y="88"/>
                  </a:cubicBezTo>
                  <a:cubicBezTo>
                    <a:pt x="490" y="89"/>
                    <a:pt x="486" y="87"/>
                    <a:pt x="484" y="94"/>
                  </a:cubicBezTo>
                  <a:cubicBezTo>
                    <a:pt x="486" y="94"/>
                    <a:pt x="488" y="94"/>
                    <a:pt x="491" y="94"/>
                  </a:cubicBezTo>
                  <a:cubicBezTo>
                    <a:pt x="490" y="95"/>
                    <a:pt x="489" y="97"/>
                    <a:pt x="489" y="98"/>
                  </a:cubicBezTo>
                  <a:close/>
                  <a:moveTo>
                    <a:pt x="490" y="129"/>
                  </a:moveTo>
                  <a:cubicBezTo>
                    <a:pt x="492" y="131"/>
                    <a:pt x="495" y="128"/>
                    <a:pt x="493" y="126"/>
                  </a:cubicBezTo>
                  <a:cubicBezTo>
                    <a:pt x="491" y="124"/>
                    <a:pt x="490" y="122"/>
                    <a:pt x="488" y="121"/>
                  </a:cubicBezTo>
                  <a:cubicBezTo>
                    <a:pt x="486" y="119"/>
                    <a:pt x="484" y="117"/>
                    <a:pt x="481" y="118"/>
                  </a:cubicBezTo>
                  <a:cubicBezTo>
                    <a:pt x="481" y="120"/>
                    <a:pt x="482" y="123"/>
                    <a:pt x="482" y="125"/>
                  </a:cubicBezTo>
                  <a:cubicBezTo>
                    <a:pt x="485" y="127"/>
                    <a:pt x="489" y="127"/>
                    <a:pt x="490" y="129"/>
                  </a:cubicBezTo>
                  <a:close/>
                  <a:moveTo>
                    <a:pt x="537" y="75"/>
                  </a:moveTo>
                  <a:cubicBezTo>
                    <a:pt x="535" y="70"/>
                    <a:pt x="524" y="72"/>
                    <a:pt x="527" y="78"/>
                  </a:cubicBezTo>
                  <a:cubicBezTo>
                    <a:pt x="532" y="80"/>
                    <a:pt x="541" y="85"/>
                    <a:pt x="537" y="75"/>
                  </a:cubicBezTo>
                  <a:close/>
                  <a:moveTo>
                    <a:pt x="552" y="111"/>
                  </a:moveTo>
                  <a:cubicBezTo>
                    <a:pt x="550" y="112"/>
                    <a:pt x="547" y="112"/>
                    <a:pt x="545" y="113"/>
                  </a:cubicBezTo>
                  <a:cubicBezTo>
                    <a:pt x="547" y="114"/>
                    <a:pt x="551" y="117"/>
                    <a:pt x="551" y="117"/>
                  </a:cubicBezTo>
                  <a:cubicBezTo>
                    <a:pt x="554" y="117"/>
                    <a:pt x="556" y="116"/>
                    <a:pt x="558" y="116"/>
                  </a:cubicBezTo>
                  <a:cubicBezTo>
                    <a:pt x="561" y="115"/>
                    <a:pt x="565" y="115"/>
                    <a:pt x="567" y="113"/>
                  </a:cubicBezTo>
                  <a:cubicBezTo>
                    <a:pt x="568" y="110"/>
                    <a:pt x="565" y="109"/>
                    <a:pt x="568" y="106"/>
                  </a:cubicBezTo>
                  <a:cubicBezTo>
                    <a:pt x="565" y="105"/>
                    <a:pt x="561" y="105"/>
                    <a:pt x="559" y="104"/>
                  </a:cubicBezTo>
                  <a:cubicBezTo>
                    <a:pt x="557" y="103"/>
                    <a:pt x="555" y="101"/>
                    <a:pt x="552" y="100"/>
                  </a:cubicBezTo>
                  <a:cubicBezTo>
                    <a:pt x="549" y="98"/>
                    <a:pt x="536" y="96"/>
                    <a:pt x="543" y="103"/>
                  </a:cubicBezTo>
                  <a:cubicBezTo>
                    <a:pt x="542" y="104"/>
                    <a:pt x="541" y="104"/>
                    <a:pt x="540" y="104"/>
                  </a:cubicBezTo>
                  <a:cubicBezTo>
                    <a:pt x="542" y="111"/>
                    <a:pt x="548" y="107"/>
                    <a:pt x="552" y="111"/>
                  </a:cubicBezTo>
                  <a:close/>
                  <a:moveTo>
                    <a:pt x="434" y="114"/>
                  </a:moveTo>
                  <a:cubicBezTo>
                    <a:pt x="427" y="115"/>
                    <a:pt x="424" y="113"/>
                    <a:pt x="425" y="122"/>
                  </a:cubicBezTo>
                  <a:cubicBezTo>
                    <a:pt x="429" y="122"/>
                    <a:pt x="431" y="127"/>
                    <a:pt x="434" y="126"/>
                  </a:cubicBezTo>
                  <a:cubicBezTo>
                    <a:pt x="438" y="125"/>
                    <a:pt x="443" y="124"/>
                    <a:pt x="447" y="123"/>
                  </a:cubicBezTo>
                  <a:cubicBezTo>
                    <a:pt x="450" y="122"/>
                    <a:pt x="449" y="121"/>
                    <a:pt x="449" y="118"/>
                  </a:cubicBezTo>
                  <a:cubicBezTo>
                    <a:pt x="450" y="117"/>
                    <a:pt x="445" y="118"/>
                    <a:pt x="443" y="116"/>
                  </a:cubicBezTo>
                  <a:cubicBezTo>
                    <a:pt x="447" y="115"/>
                    <a:pt x="451" y="115"/>
                    <a:pt x="453" y="112"/>
                  </a:cubicBezTo>
                  <a:cubicBezTo>
                    <a:pt x="448" y="110"/>
                    <a:pt x="440" y="113"/>
                    <a:pt x="434" y="114"/>
                  </a:cubicBezTo>
                  <a:close/>
                  <a:moveTo>
                    <a:pt x="447" y="144"/>
                  </a:moveTo>
                  <a:cubicBezTo>
                    <a:pt x="450" y="145"/>
                    <a:pt x="453" y="147"/>
                    <a:pt x="456" y="149"/>
                  </a:cubicBezTo>
                  <a:cubicBezTo>
                    <a:pt x="454" y="150"/>
                    <a:pt x="452" y="150"/>
                    <a:pt x="450" y="151"/>
                  </a:cubicBezTo>
                  <a:cubicBezTo>
                    <a:pt x="452" y="152"/>
                    <a:pt x="459" y="154"/>
                    <a:pt x="459" y="156"/>
                  </a:cubicBezTo>
                  <a:cubicBezTo>
                    <a:pt x="458" y="160"/>
                    <a:pt x="454" y="158"/>
                    <a:pt x="450" y="158"/>
                  </a:cubicBezTo>
                  <a:cubicBezTo>
                    <a:pt x="448" y="158"/>
                    <a:pt x="440" y="159"/>
                    <a:pt x="440" y="156"/>
                  </a:cubicBezTo>
                  <a:cubicBezTo>
                    <a:pt x="439" y="151"/>
                    <a:pt x="438" y="152"/>
                    <a:pt x="433" y="152"/>
                  </a:cubicBezTo>
                  <a:cubicBezTo>
                    <a:pt x="434" y="152"/>
                    <a:pt x="435" y="152"/>
                    <a:pt x="436" y="151"/>
                  </a:cubicBezTo>
                  <a:cubicBezTo>
                    <a:pt x="433" y="149"/>
                    <a:pt x="429" y="144"/>
                    <a:pt x="425" y="144"/>
                  </a:cubicBezTo>
                  <a:cubicBezTo>
                    <a:pt x="418" y="146"/>
                    <a:pt x="421" y="143"/>
                    <a:pt x="415" y="140"/>
                  </a:cubicBezTo>
                  <a:cubicBezTo>
                    <a:pt x="414" y="140"/>
                    <a:pt x="405" y="141"/>
                    <a:pt x="405" y="143"/>
                  </a:cubicBezTo>
                  <a:cubicBezTo>
                    <a:pt x="405" y="145"/>
                    <a:pt x="412" y="146"/>
                    <a:pt x="414" y="146"/>
                  </a:cubicBezTo>
                  <a:cubicBezTo>
                    <a:pt x="408" y="146"/>
                    <a:pt x="404" y="145"/>
                    <a:pt x="398" y="148"/>
                  </a:cubicBezTo>
                  <a:cubicBezTo>
                    <a:pt x="398" y="151"/>
                    <a:pt x="398" y="151"/>
                    <a:pt x="398" y="151"/>
                  </a:cubicBezTo>
                  <a:cubicBezTo>
                    <a:pt x="402" y="153"/>
                    <a:pt x="408" y="151"/>
                    <a:pt x="413" y="151"/>
                  </a:cubicBezTo>
                  <a:cubicBezTo>
                    <a:pt x="411" y="152"/>
                    <a:pt x="394" y="151"/>
                    <a:pt x="394" y="155"/>
                  </a:cubicBezTo>
                  <a:cubicBezTo>
                    <a:pt x="395" y="159"/>
                    <a:pt x="409" y="155"/>
                    <a:pt x="411" y="154"/>
                  </a:cubicBezTo>
                  <a:cubicBezTo>
                    <a:pt x="405" y="159"/>
                    <a:pt x="394" y="156"/>
                    <a:pt x="391" y="162"/>
                  </a:cubicBezTo>
                  <a:cubicBezTo>
                    <a:pt x="395" y="164"/>
                    <a:pt x="397" y="164"/>
                    <a:pt x="402" y="163"/>
                  </a:cubicBezTo>
                  <a:cubicBezTo>
                    <a:pt x="402" y="164"/>
                    <a:pt x="402" y="165"/>
                    <a:pt x="401" y="165"/>
                  </a:cubicBezTo>
                  <a:cubicBezTo>
                    <a:pt x="403" y="166"/>
                    <a:pt x="405" y="167"/>
                    <a:pt x="407" y="167"/>
                  </a:cubicBezTo>
                  <a:cubicBezTo>
                    <a:pt x="406" y="163"/>
                    <a:pt x="410" y="164"/>
                    <a:pt x="411" y="167"/>
                  </a:cubicBezTo>
                  <a:cubicBezTo>
                    <a:pt x="416" y="164"/>
                    <a:pt x="417" y="164"/>
                    <a:pt x="418" y="158"/>
                  </a:cubicBezTo>
                  <a:cubicBezTo>
                    <a:pt x="422" y="159"/>
                    <a:pt x="421" y="162"/>
                    <a:pt x="420" y="165"/>
                  </a:cubicBezTo>
                  <a:cubicBezTo>
                    <a:pt x="423" y="165"/>
                    <a:pt x="429" y="166"/>
                    <a:pt x="430" y="162"/>
                  </a:cubicBezTo>
                  <a:cubicBezTo>
                    <a:pt x="431" y="166"/>
                    <a:pt x="438" y="164"/>
                    <a:pt x="441" y="162"/>
                  </a:cubicBezTo>
                  <a:cubicBezTo>
                    <a:pt x="435" y="168"/>
                    <a:pt x="424" y="169"/>
                    <a:pt x="416" y="172"/>
                  </a:cubicBezTo>
                  <a:cubicBezTo>
                    <a:pt x="425" y="178"/>
                    <a:pt x="429" y="176"/>
                    <a:pt x="440" y="173"/>
                  </a:cubicBezTo>
                  <a:cubicBezTo>
                    <a:pt x="446" y="171"/>
                    <a:pt x="451" y="168"/>
                    <a:pt x="457" y="166"/>
                  </a:cubicBezTo>
                  <a:cubicBezTo>
                    <a:pt x="461" y="165"/>
                    <a:pt x="462" y="168"/>
                    <a:pt x="466" y="168"/>
                  </a:cubicBezTo>
                  <a:cubicBezTo>
                    <a:pt x="467" y="168"/>
                    <a:pt x="467" y="165"/>
                    <a:pt x="470" y="165"/>
                  </a:cubicBezTo>
                  <a:cubicBezTo>
                    <a:pt x="473" y="165"/>
                    <a:pt x="476" y="165"/>
                    <a:pt x="478" y="165"/>
                  </a:cubicBezTo>
                  <a:cubicBezTo>
                    <a:pt x="482" y="165"/>
                    <a:pt x="484" y="161"/>
                    <a:pt x="485" y="157"/>
                  </a:cubicBezTo>
                  <a:cubicBezTo>
                    <a:pt x="486" y="152"/>
                    <a:pt x="485" y="148"/>
                    <a:pt x="479" y="148"/>
                  </a:cubicBezTo>
                  <a:cubicBezTo>
                    <a:pt x="471" y="149"/>
                    <a:pt x="478" y="152"/>
                    <a:pt x="474" y="156"/>
                  </a:cubicBezTo>
                  <a:cubicBezTo>
                    <a:pt x="473" y="152"/>
                    <a:pt x="472" y="151"/>
                    <a:pt x="469" y="150"/>
                  </a:cubicBezTo>
                  <a:cubicBezTo>
                    <a:pt x="467" y="149"/>
                    <a:pt x="466" y="145"/>
                    <a:pt x="464" y="144"/>
                  </a:cubicBezTo>
                  <a:cubicBezTo>
                    <a:pt x="460" y="141"/>
                    <a:pt x="463" y="132"/>
                    <a:pt x="456" y="135"/>
                  </a:cubicBezTo>
                  <a:cubicBezTo>
                    <a:pt x="453" y="139"/>
                    <a:pt x="451" y="141"/>
                    <a:pt x="447" y="144"/>
                  </a:cubicBezTo>
                  <a:close/>
                  <a:moveTo>
                    <a:pt x="553" y="74"/>
                  </a:moveTo>
                  <a:cubicBezTo>
                    <a:pt x="554" y="83"/>
                    <a:pt x="564" y="83"/>
                    <a:pt x="570" y="80"/>
                  </a:cubicBezTo>
                  <a:cubicBezTo>
                    <a:pt x="568" y="84"/>
                    <a:pt x="565" y="83"/>
                    <a:pt x="562" y="84"/>
                  </a:cubicBezTo>
                  <a:cubicBezTo>
                    <a:pt x="559" y="84"/>
                    <a:pt x="560" y="87"/>
                    <a:pt x="563" y="87"/>
                  </a:cubicBezTo>
                  <a:cubicBezTo>
                    <a:pt x="565" y="87"/>
                    <a:pt x="565" y="91"/>
                    <a:pt x="567" y="89"/>
                  </a:cubicBezTo>
                  <a:cubicBezTo>
                    <a:pt x="569" y="88"/>
                    <a:pt x="571" y="86"/>
                    <a:pt x="573" y="87"/>
                  </a:cubicBezTo>
                  <a:cubicBezTo>
                    <a:pt x="573" y="88"/>
                    <a:pt x="573" y="88"/>
                    <a:pt x="573" y="89"/>
                  </a:cubicBezTo>
                  <a:cubicBezTo>
                    <a:pt x="576" y="90"/>
                    <a:pt x="576" y="88"/>
                    <a:pt x="579" y="87"/>
                  </a:cubicBezTo>
                  <a:cubicBezTo>
                    <a:pt x="579" y="87"/>
                    <a:pt x="582" y="90"/>
                    <a:pt x="581" y="86"/>
                  </a:cubicBezTo>
                  <a:cubicBezTo>
                    <a:pt x="586" y="87"/>
                    <a:pt x="593" y="85"/>
                    <a:pt x="596" y="88"/>
                  </a:cubicBezTo>
                  <a:cubicBezTo>
                    <a:pt x="593" y="88"/>
                    <a:pt x="589" y="89"/>
                    <a:pt x="585" y="89"/>
                  </a:cubicBezTo>
                  <a:cubicBezTo>
                    <a:pt x="591" y="91"/>
                    <a:pt x="596" y="90"/>
                    <a:pt x="602" y="90"/>
                  </a:cubicBezTo>
                  <a:cubicBezTo>
                    <a:pt x="591" y="92"/>
                    <a:pt x="582" y="91"/>
                    <a:pt x="572" y="95"/>
                  </a:cubicBezTo>
                  <a:cubicBezTo>
                    <a:pt x="575" y="97"/>
                    <a:pt x="578" y="98"/>
                    <a:pt x="582" y="99"/>
                  </a:cubicBezTo>
                  <a:cubicBezTo>
                    <a:pt x="580" y="99"/>
                    <a:pt x="578" y="99"/>
                    <a:pt x="576" y="99"/>
                  </a:cubicBezTo>
                  <a:cubicBezTo>
                    <a:pt x="579" y="104"/>
                    <a:pt x="587" y="102"/>
                    <a:pt x="592" y="103"/>
                  </a:cubicBezTo>
                  <a:cubicBezTo>
                    <a:pt x="589" y="103"/>
                    <a:pt x="585" y="104"/>
                    <a:pt x="582" y="104"/>
                  </a:cubicBezTo>
                  <a:cubicBezTo>
                    <a:pt x="587" y="111"/>
                    <a:pt x="596" y="110"/>
                    <a:pt x="603" y="110"/>
                  </a:cubicBezTo>
                  <a:cubicBezTo>
                    <a:pt x="603" y="109"/>
                    <a:pt x="601" y="107"/>
                    <a:pt x="600" y="107"/>
                  </a:cubicBezTo>
                  <a:cubicBezTo>
                    <a:pt x="604" y="106"/>
                    <a:pt x="606" y="108"/>
                    <a:pt x="609" y="111"/>
                  </a:cubicBezTo>
                  <a:cubicBezTo>
                    <a:pt x="608" y="108"/>
                    <a:pt x="606" y="105"/>
                    <a:pt x="605" y="101"/>
                  </a:cubicBezTo>
                  <a:cubicBezTo>
                    <a:pt x="608" y="105"/>
                    <a:pt x="611" y="108"/>
                    <a:pt x="614" y="111"/>
                  </a:cubicBezTo>
                  <a:cubicBezTo>
                    <a:pt x="616" y="107"/>
                    <a:pt x="617" y="105"/>
                    <a:pt x="614" y="102"/>
                  </a:cubicBezTo>
                  <a:cubicBezTo>
                    <a:pt x="628" y="109"/>
                    <a:pt x="613" y="96"/>
                    <a:pt x="622" y="93"/>
                  </a:cubicBezTo>
                  <a:cubicBezTo>
                    <a:pt x="622" y="96"/>
                    <a:pt x="623" y="99"/>
                    <a:pt x="624" y="101"/>
                  </a:cubicBezTo>
                  <a:cubicBezTo>
                    <a:pt x="626" y="99"/>
                    <a:pt x="630" y="98"/>
                    <a:pt x="629" y="94"/>
                  </a:cubicBezTo>
                  <a:cubicBezTo>
                    <a:pt x="631" y="96"/>
                    <a:pt x="641" y="91"/>
                    <a:pt x="645" y="89"/>
                  </a:cubicBezTo>
                  <a:cubicBezTo>
                    <a:pt x="643" y="86"/>
                    <a:pt x="640" y="85"/>
                    <a:pt x="638" y="82"/>
                  </a:cubicBezTo>
                  <a:cubicBezTo>
                    <a:pt x="638" y="84"/>
                    <a:pt x="637" y="85"/>
                    <a:pt x="636" y="86"/>
                  </a:cubicBezTo>
                  <a:cubicBezTo>
                    <a:pt x="636" y="79"/>
                    <a:pt x="628" y="83"/>
                    <a:pt x="625" y="85"/>
                  </a:cubicBezTo>
                  <a:cubicBezTo>
                    <a:pt x="629" y="78"/>
                    <a:pt x="630" y="75"/>
                    <a:pt x="622" y="74"/>
                  </a:cubicBezTo>
                  <a:cubicBezTo>
                    <a:pt x="627" y="69"/>
                    <a:pt x="620" y="63"/>
                    <a:pt x="615" y="67"/>
                  </a:cubicBezTo>
                  <a:cubicBezTo>
                    <a:pt x="616" y="69"/>
                    <a:pt x="617" y="71"/>
                    <a:pt x="618" y="73"/>
                  </a:cubicBezTo>
                  <a:cubicBezTo>
                    <a:pt x="615" y="73"/>
                    <a:pt x="613" y="72"/>
                    <a:pt x="611" y="70"/>
                  </a:cubicBezTo>
                  <a:cubicBezTo>
                    <a:pt x="610" y="68"/>
                    <a:pt x="613" y="63"/>
                    <a:pt x="609" y="65"/>
                  </a:cubicBezTo>
                  <a:cubicBezTo>
                    <a:pt x="605" y="66"/>
                    <a:pt x="601" y="64"/>
                    <a:pt x="598" y="61"/>
                  </a:cubicBezTo>
                  <a:cubicBezTo>
                    <a:pt x="593" y="55"/>
                    <a:pt x="590" y="51"/>
                    <a:pt x="584" y="49"/>
                  </a:cubicBezTo>
                  <a:cubicBezTo>
                    <a:pt x="580" y="48"/>
                    <a:pt x="574" y="46"/>
                    <a:pt x="571" y="50"/>
                  </a:cubicBezTo>
                  <a:cubicBezTo>
                    <a:pt x="574" y="51"/>
                    <a:pt x="578" y="50"/>
                    <a:pt x="581" y="52"/>
                  </a:cubicBezTo>
                  <a:cubicBezTo>
                    <a:pt x="578" y="58"/>
                    <a:pt x="566" y="49"/>
                    <a:pt x="563" y="59"/>
                  </a:cubicBezTo>
                  <a:cubicBezTo>
                    <a:pt x="566" y="60"/>
                    <a:pt x="570" y="59"/>
                    <a:pt x="572" y="61"/>
                  </a:cubicBezTo>
                  <a:cubicBezTo>
                    <a:pt x="569" y="62"/>
                    <a:pt x="556" y="62"/>
                    <a:pt x="560" y="67"/>
                  </a:cubicBezTo>
                  <a:cubicBezTo>
                    <a:pt x="558" y="67"/>
                    <a:pt x="556" y="68"/>
                    <a:pt x="554" y="69"/>
                  </a:cubicBezTo>
                  <a:cubicBezTo>
                    <a:pt x="557" y="71"/>
                    <a:pt x="560" y="70"/>
                    <a:pt x="563" y="71"/>
                  </a:cubicBezTo>
                  <a:cubicBezTo>
                    <a:pt x="563" y="71"/>
                    <a:pt x="562" y="71"/>
                    <a:pt x="561" y="72"/>
                  </a:cubicBezTo>
                  <a:cubicBezTo>
                    <a:pt x="565" y="73"/>
                    <a:pt x="568" y="70"/>
                    <a:pt x="571" y="72"/>
                  </a:cubicBezTo>
                  <a:cubicBezTo>
                    <a:pt x="570" y="72"/>
                    <a:pt x="569" y="73"/>
                    <a:pt x="568" y="73"/>
                  </a:cubicBezTo>
                  <a:cubicBezTo>
                    <a:pt x="569" y="74"/>
                    <a:pt x="570" y="75"/>
                    <a:pt x="570" y="76"/>
                  </a:cubicBezTo>
                  <a:cubicBezTo>
                    <a:pt x="569" y="75"/>
                    <a:pt x="568" y="75"/>
                    <a:pt x="567" y="75"/>
                  </a:cubicBezTo>
                  <a:cubicBezTo>
                    <a:pt x="562" y="74"/>
                    <a:pt x="558" y="74"/>
                    <a:pt x="553" y="74"/>
                  </a:cubicBezTo>
                  <a:close/>
                  <a:moveTo>
                    <a:pt x="493" y="146"/>
                  </a:moveTo>
                  <a:cubicBezTo>
                    <a:pt x="496" y="150"/>
                    <a:pt x="509" y="151"/>
                    <a:pt x="507" y="144"/>
                  </a:cubicBezTo>
                  <a:cubicBezTo>
                    <a:pt x="504" y="143"/>
                    <a:pt x="496" y="144"/>
                    <a:pt x="493" y="146"/>
                  </a:cubicBezTo>
                  <a:close/>
                  <a:moveTo>
                    <a:pt x="391" y="147"/>
                  </a:moveTo>
                  <a:cubicBezTo>
                    <a:pt x="389" y="148"/>
                    <a:pt x="377" y="153"/>
                    <a:pt x="378" y="156"/>
                  </a:cubicBezTo>
                  <a:cubicBezTo>
                    <a:pt x="379" y="159"/>
                    <a:pt x="385" y="158"/>
                    <a:pt x="386" y="156"/>
                  </a:cubicBezTo>
                  <a:cubicBezTo>
                    <a:pt x="388" y="154"/>
                    <a:pt x="392" y="150"/>
                    <a:pt x="391" y="147"/>
                  </a:cubicBezTo>
                  <a:close/>
                  <a:moveTo>
                    <a:pt x="1255" y="423"/>
                  </a:moveTo>
                  <a:cubicBezTo>
                    <a:pt x="1254" y="424"/>
                    <a:pt x="1254" y="424"/>
                    <a:pt x="1254" y="424"/>
                  </a:cubicBezTo>
                  <a:cubicBezTo>
                    <a:pt x="1254" y="425"/>
                    <a:pt x="1254" y="425"/>
                    <a:pt x="1254" y="425"/>
                  </a:cubicBezTo>
                  <a:cubicBezTo>
                    <a:pt x="1254" y="424"/>
                    <a:pt x="1255" y="424"/>
                    <a:pt x="1255" y="423"/>
                  </a:cubicBezTo>
                  <a:close/>
                  <a:moveTo>
                    <a:pt x="473" y="192"/>
                  </a:moveTo>
                  <a:cubicBezTo>
                    <a:pt x="477" y="194"/>
                    <a:pt x="478" y="194"/>
                    <a:pt x="481" y="197"/>
                  </a:cubicBezTo>
                  <a:cubicBezTo>
                    <a:pt x="483" y="199"/>
                    <a:pt x="485" y="202"/>
                    <a:pt x="488" y="201"/>
                  </a:cubicBezTo>
                  <a:cubicBezTo>
                    <a:pt x="490" y="200"/>
                    <a:pt x="493" y="196"/>
                    <a:pt x="493" y="193"/>
                  </a:cubicBezTo>
                  <a:cubicBezTo>
                    <a:pt x="492" y="189"/>
                    <a:pt x="490" y="189"/>
                    <a:pt x="487" y="187"/>
                  </a:cubicBezTo>
                  <a:cubicBezTo>
                    <a:pt x="482" y="188"/>
                    <a:pt x="476" y="186"/>
                    <a:pt x="473" y="192"/>
                  </a:cubicBezTo>
                  <a:close/>
                  <a:moveTo>
                    <a:pt x="500" y="164"/>
                  </a:moveTo>
                  <a:cubicBezTo>
                    <a:pt x="498" y="158"/>
                    <a:pt x="495" y="159"/>
                    <a:pt x="491" y="161"/>
                  </a:cubicBezTo>
                  <a:cubicBezTo>
                    <a:pt x="486" y="168"/>
                    <a:pt x="497" y="165"/>
                    <a:pt x="500" y="164"/>
                  </a:cubicBezTo>
                  <a:close/>
                  <a:moveTo>
                    <a:pt x="491" y="139"/>
                  </a:moveTo>
                  <a:cubicBezTo>
                    <a:pt x="493" y="141"/>
                    <a:pt x="493" y="141"/>
                    <a:pt x="494" y="143"/>
                  </a:cubicBezTo>
                  <a:cubicBezTo>
                    <a:pt x="497" y="144"/>
                    <a:pt x="502" y="145"/>
                    <a:pt x="505" y="142"/>
                  </a:cubicBezTo>
                  <a:cubicBezTo>
                    <a:pt x="503" y="141"/>
                    <a:pt x="501" y="139"/>
                    <a:pt x="499" y="138"/>
                  </a:cubicBezTo>
                  <a:cubicBezTo>
                    <a:pt x="497" y="137"/>
                    <a:pt x="494" y="138"/>
                    <a:pt x="491" y="139"/>
                  </a:cubicBezTo>
                  <a:close/>
                  <a:moveTo>
                    <a:pt x="577" y="124"/>
                  </a:moveTo>
                  <a:cubicBezTo>
                    <a:pt x="578" y="122"/>
                    <a:pt x="580" y="120"/>
                    <a:pt x="581" y="118"/>
                  </a:cubicBezTo>
                  <a:cubicBezTo>
                    <a:pt x="573" y="116"/>
                    <a:pt x="564" y="116"/>
                    <a:pt x="557" y="120"/>
                  </a:cubicBezTo>
                  <a:cubicBezTo>
                    <a:pt x="558" y="126"/>
                    <a:pt x="573" y="123"/>
                    <a:pt x="577" y="124"/>
                  </a:cubicBezTo>
                  <a:close/>
                  <a:moveTo>
                    <a:pt x="681" y="201"/>
                  </a:moveTo>
                  <a:cubicBezTo>
                    <a:pt x="682" y="202"/>
                    <a:pt x="685" y="203"/>
                    <a:pt x="687" y="204"/>
                  </a:cubicBezTo>
                  <a:cubicBezTo>
                    <a:pt x="689" y="206"/>
                    <a:pt x="698" y="202"/>
                    <a:pt x="701" y="201"/>
                  </a:cubicBezTo>
                  <a:cubicBezTo>
                    <a:pt x="705" y="201"/>
                    <a:pt x="709" y="202"/>
                    <a:pt x="713" y="202"/>
                  </a:cubicBezTo>
                  <a:cubicBezTo>
                    <a:pt x="708" y="195"/>
                    <a:pt x="704" y="193"/>
                    <a:pt x="697" y="189"/>
                  </a:cubicBezTo>
                  <a:cubicBezTo>
                    <a:pt x="695" y="188"/>
                    <a:pt x="692" y="190"/>
                    <a:pt x="689" y="189"/>
                  </a:cubicBezTo>
                  <a:cubicBezTo>
                    <a:pt x="686" y="188"/>
                    <a:pt x="683" y="187"/>
                    <a:pt x="680" y="185"/>
                  </a:cubicBezTo>
                  <a:cubicBezTo>
                    <a:pt x="675" y="186"/>
                    <a:pt x="674" y="193"/>
                    <a:pt x="679" y="195"/>
                  </a:cubicBezTo>
                  <a:cubicBezTo>
                    <a:pt x="682" y="197"/>
                    <a:pt x="679" y="198"/>
                    <a:pt x="681" y="201"/>
                  </a:cubicBezTo>
                  <a:close/>
                  <a:moveTo>
                    <a:pt x="596" y="122"/>
                  </a:moveTo>
                  <a:cubicBezTo>
                    <a:pt x="594" y="124"/>
                    <a:pt x="599" y="126"/>
                    <a:pt x="601" y="127"/>
                  </a:cubicBezTo>
                  <a:cubicBezTo>
                    <a:pt x="603" y="129"/>
                    <a:pt x="606" y="127"/>
                    <a:pt x="609" y="126"/>
                  </a:cubicBezTo>
                  <a:cubicBezTo>
                    <a:pt x="608" y="120"/>
                    <a:pt x="600" y="118"/>
                    <a:pt x="596" y="122"/>
                  </a:cubicBezTo>
                  <a:close/>
                  <a:moveTo>
                    <a:pt x="602" y="135"/>
                  </a:moveTo>
                  <a:cubicBezTo>
                    <a:pt x="599" y="137"/>
                    <a:pt x="605" y="141"/>
                    <a:pt x="608" y="140"/>
                  </a:cubicBezTo>
                  <a:cubicBezTo>
                    <a:pt x="607" y="140"/>
                    <a:pt x="607" y="138"/>
                    <a:pt x="607" y="138"/>
                  </a:cubicBezTo>
                  <a:cubicBezTo>
                    <a:pt x="610" y="135"/>
                    <a:pt x="604" y="133"/>
                    <a:pt x="602" y="135"/>
                  </a:cubicBezTo>
                  <a:close/>
                  <a:moveTo>
                    <a:pt x="2449" y="172"/>
                  </a:moveTo>
                  <a:cubicBezTo>
                    <a:pt x="2458" y="172"/>
                    <a:pt x="2464" y="172"/>
                    <a:pt x="2473" y="169"/>
                  </a:cubicBezTo>
                  <a:cubicBezTo>
                    <a:pt x="2474" y="169"/>
                    <a:pt x="2474" y="164"/>
                    <a:pt x="2474" y="164"/>
                  </a:cubicBezTo>
                  <a:cubicBezTo>
                    <a:pt x="2473" y="163"/>
                    <a:pt x="2469" y="162"/>
                    <a:pt x="2468" y="162"/>
                  </a:cubicBezTo>
                  <a:cubicBezTo>
                    <a:pt x="2463" y="160"/>
                    <a:pt x="2461" y="161"/>
                    <a:pt x="2456" y="162"/>
                  </a:cubicBezTo>
                  <a:cubicBezTo>
                    <a:pt x="2457" y="161"/>
                    <a:pt x="2456" y="160"/>
                    <a:pt x="2457" y="159"/>
                  </a:cubicBezTo>
                  <a:cubicBezTo>
                    <a:pt x="2452" y="159"/>
                    <a:pt x="2448" y="158"/>
                    <a:pt x="2445" y="161"/>
                  </a:cubicBezTo>
                  <a:cubicBezTo>
                    <a:pt x="2445" y="153"/>
                    <a:pt x="2435" y="158"/>
                    <a:pt x="2436" y="163"/>
                  </a:cubicBezTo>
                  <a:cubicBezTo>
                    <a:pt x="2437" y="165"/>
                    <a:pt x="2447" y="170"/>
                    <a:pt x="2449" y="172"/>
                  </a:cubicBezTo>
                  <a:close/>
                  <a:moveTo>
                    <a:pt x="1708" y="227"/>
                  </a:moveTo>
                  <a:cubicBezTo>
                    <a:pt x="1713" y="232"/>
                    <a:pt x="1719" y="236"/>
                    <a:pt x="1726" y="236"/>
                  </a:cubicBezTo>
                  <a:cubicBezTo>
                    <a:pt x="1732" y="237"/>
                    <a:pt x="1744" y="241"/>
                    <a:pt x="1750" y="236"/>
                  </a:cubicBezTo>
                  <a:cubicBezTo>
                    <a:pt x="1741" y="230"/>
                    <a:pt x="1734" y="225"/>
                    <a:pt x="1734" y="214"/>
                  </a:cubicBezTo>
                  <a:cubicBezTo>
                    <a:pt x="1734" y="205"/>
                    <a:pt x="1743" y="197"/>
                    <a:pt x="1748" y="191"/>
                  </a:cubicBezTo>
                  <a:cubicBezTo>
                    <a:pt x="1751" y="187"/>
                    <a:pt x="1754" y="183"/>
                    <a:pt x="1757" y="179"/>
                  </a:cubicBezTo>
                  <a:cubicBezTo>
                    <a:pt x="1759" y="176"/>
                    <a:pt x="1765" y="174"/>
                    <a:pt x="1769" y="171"/>
                  </a:cubicBezTo>
                  <a:cubicBezTo>
                    <a:pt x="1776" y="167"/>
                    <a:pt x="1780" y="161"/>
                    <a:pt x="1788" y="159"/>
                  </a:cubicBezTo>
                  <a:cubicBezTo>
                    <a:pt x="1797" y="156"/>
                    <a:pt x="1806" y="154"/>
                    <a:pt x="1816" y="151"/>
                  </a:cubicBezTo>
                  <a:cubicBezTo>
                    <a:pt x="1820" y="149"/>
                    <a:pt x="1839" y="146"/>
                    <a:pt x="1839" y="137"/>
                  </a:cubicBezTo>
                  <a:cubicBezTo>
                    <a:pt x="1840" y="128"/>
                    <a:pt x="1821" y="132"/>
                    <a:pt x="1818" y="135"/>
                  </a:cubicBezTo>
                  <a:cubicBezTo>
                    <a:pt x="1810" y="141"/>
                    <a:pt x="1802" y="142"/>
                    <a:pt x="1793" y="145"/>
                  </a:cubicBezTo>
                  <a:cubicBezTo>
                    <a:pt x="1784" y="145"/>
                    <a:pt x="1779" y="145"/>
                    <a:pt x="1771" y="148"/>
                  </a:cubicBezTo>
                  <a:cubicBezTo>
                    <a:pt x="1765" y="151"/>
                    <a:pt x="1755" y="153"/>
                    <a:pt x="1750" y="157"/>
                  </a:cubicBezTo>
                  <a:cubicBezTo>
                    <a:pt x="1745" y="162"/>
                    <a:pt x="1739" y="167"/>
                    <a:pt x="1734" y="173"/>
                  </a:cubicBezTo>
                  <a:cubicBezTo>
                    <a:pt x="1730" y="177"/>
                    <a:pt x="1727" y="181"/>
                    <a:pt x="1723" y="185"/>
                  </a:cubicBezTo>
                  <a:cubicBezTo>
                    <a:pt x="1720" y="188"/>
                    <a:pt x="1722" y="190"/>
                    <a:pt x="1723" y="194"/>
                  </a:cubicBezTo>
                  <a:cubicBezTo>
                    <a:pt x="1723" y="196"/>
                    <a:pt x="1715" y="200"/>
                    <a:pt x="1714" y="201"/>
                  </a:cubicBezTo>
                  <a:cubicBezTo>
                    <a:pt x="1709" y="204"/>
                    <a:pt x="1714" y="205"/>
                    <a:pt x="1711" y="209"/>
                  </a:cubicBezTo>
                  <a:cubicBezTo>
                    <a:pt x="1710" y="213"/>
                    <a:pt x="1704" y="211"/>
                    <a:pt x="1704" y="216"/>
                  </a:cubicBezTo>
                  <a:cubicBezTo>
                    <a:pt x="1704" y="222"/>
                    <a:pt x="1704" y="223"/>
                    <a:pt x="1708" y="227"/>
                  </a:cubicBezTo>
                  <a:close/>
                  <a:moveTo>
                    <a:pt x="1725" y="69"/>
                  </a:moveTo>
                  <a:cubicBezTo>
                    <a:pt x="1716" y="66"/>
                    <a:pt x="1716" y="66"/>
                    <a:pt x="1709" y="72"/>
                  </a:cubicBezTo>
                  <a:cubicBezTo>
                    <a:pt x="1712" y="73"/>
                    <a:pt x="1716" y="73"/>
                    <a:pt x="1719" y="73"/>
                  </a:cubicBezTo>
                  <a:cubicBezTo>
                    <a:pt x="1721" y="72"/>
                    <a:pt x="1723" y="70"/>
                    <a:pt x="1725" y="69"/>
                  </a:cubicBezTo>
                  <a:close/>
                  <a:moveTo>
                    <a:pt x="1758" y="48"/>
                  </a:moveTo>
                  <a:cubicBezTo>
                    <a:pt x="1756" y="47"/>
                    <a:pt x="1754" y="45"/>
                    <a:pt x="1751" y="43"/>
                  </a:cubicBezTo>
                  <a:cubicBezTo>
                    <a:pt x="1756" y="42"/>
                    <a:pt x="1760" y="41"/>
                    <a:pt x="1764" y="40"/>
                  </a:cubicBezTo>
                  <a:cubicBezTo>
                    <a:pt x="1757" y="39"/>
                    <a:pt x="1754" y="37"/>
                    <a:pt x="1749" y="41"/>
                  </a:cubicBezTo>
                  <a:cubicBezTo>
                    <a:pt x="1744" y="45"/>
                    <a:pt x="1739" y="48"/>
                    <a:pt x="1735" y="51"/>
                  </a:cubicBezTo>
                  <a:cubicBezTo>
                    <a:pt x="1739" y="51"/>
                    <a:pt x="1743" y="52"/>
                    <a:pt x="1747" y="52"/>
                  </a:cubicBezTo>
                  <a:cubicBezTo>
                    <a:pt x="1751" y="51"/>
                    <a:pt x="1754" y="50"/>
                    <a:pt x="1758" y="48"/>
                  </a:cubicBezTo>
                  <a:close/>
                  <a:moveTo>
                    <a:pt x="1757" y="243"/>
                  </a:moveTo>
                  <a:cubicBezTo>
                    <a:pt x="1759" y="246"/>
                    <a:pt x="1768" y="254"/>
                    <a:pt x="1772" y="251"/>
                  </a:cubicBezTo>
                  <a:cubicBezTo>
                    <a:pt x="1775" y="248"/>
                    <a:pt x="1763" y="242"/>
                    <a:pt x="1762" y="240"/>
                  </a:cubicBezTo>
                  <a:cubicBezTo>
                    <a:pt x="1760" y="241"/>
                    <a:pt x="1759" y="242"/>
                    <a:pt x="1757" y="243"/>
                  </a:cubicBezTo>
                  <a:close/>
                  <a:moveTo>
                    <a:pt x="1768" y="75"/>
                  </a:moveTo>
                  <a:cubicBezTo>
                    <a:pt x="1767" y="72"/>
                    <a:pt x="1763" y="74"/>
                    <a:pt x="1760" y="75"/>
                  </a:cubicBezTo>
                  <a:cubicBezTo>
                    <a:pt x="1762" y="75"/>
                    <a:pt x="1763" y="77"/>
                    <a:pt x="1764" y="77"/>
                  </a:cubicBezTo>
                  <a:cubicBezTo>
                    <a:pt x="1765" y="77"/>
                    <a:pt x="1767" y="76"/>
                    <a:pt x="1768" y="75"/>
                  </a:cubicBezTo>
                  <a:close/>
                  <a:moveTo>
                    <a:pt x="1753" y="58"/>
                  </a:moveTo>
                  <a:cubicBezTo>
                    <a:pt x="1748" y="56"/>
                    <a:pt x="1743" y="54"/>
                    <a:pt x="1738" y="54"/>
                  </a:cubicBezTo>
                  <a:cubicBezTo>
                    <a:pt x="1730" y="55"/>
                    <a:pt x="1727" y="54"/>
                    <a:pt x="1722" y="60"/>
                  </a:cubicBezTo>
                  <a:cubicBezTo>
                    <a:pt x="1727" y="61"/>
                    <a:pt x="1732" y="62"/>
                    <a:pt x="1737" y="64"/>
                  </a:cubicBezTo>
                  <a:cubicBezTo>
                    <a:pt x="1744" y="63"/>
                    <a:pt x="1748" y="62"/>
                    <a:pt x="1753" y="58"/>
                  </a:cubicBezTo>
                  <a:close/>
                  <a:moveTo>
                    <a:pt x="1677" y="62"/>
                  </a:moveTo>
                  <a:cubicBezTo>
                    <a:pt x="1673" y="65"/>
                    <a:pt x="1670" y="67"/>
                    <a:pt x="1666" y="70"/>
                  </a:cubicBezTo>
                  <a:cubicBezTo>
                    <a:pt x="1673" y="72"/>
                    <a:pt x="1677" y="73"/>
                    <a:pt x="1684" y="73"/>
                  </a:cubicBezTo>
                  <a:cubicBezTo>
                    <a:pt x="1684" y="71"/>
                    <a:pt x="1683" y="69"/>
                    <a:pt x="1683" y="67"/>
                  </a:cubicBezTo>
                  <a:cubicBezTo>
                    <a:pt x="1690" y="65"/>
                    <a:pt x="1697" y="63"/>
                    <a:pt x="1704" y="61"/>
                  </a:cubicBezTo>
                  <a:cubicBezTo>
                    <a:pt x="1700" y="59"/>
                    <a:pt x="1698" y="56"/>
                    <a:pt x="1693" y="58"/>
                  </a:cubicBezTo>
                  <a:cubicBezTo>
                    <a:pt x="1688" y="59"/>
                    <a:pt x="1684" y="61"/>
                    <a:pt x="1679" y="60"/>
                  </a:cubicBezTo>
                  <a:cubicBezTo>
                    <a:pt x="1669" y="57"/>
                    <a:pt x="1663" y="60"/>
                    <a:pt x="1653" y="63"/>
                  </a:cubicBezTo>
                  <a:cubicBezTo>
                    <a:pt x="1656" y="64"/>
                    <a:pt x="1660" y="65"/>
                    <a:pt x="1663" y="66"/>
                  </a:cubicBezTo>
                  <a:cubicBezTo>
                    <a:pt x="1668" y="65"/>
                    <a:pt x="1673" y="64"/>
                    <a:pt x="1677" y="62"/>
                  </a:cubicBezTo>
                  <a:close/>
                  <a:moveTo>
                    <a:pt x="1681" y="266"/>
                  </a:moveTo>
                  <a:cubicBezTo>
                    <a:pt x="1684" y="268"/>
                    <a:pt x="1691" y="261"/>
                    <a:pt x="1693" y="260"/>
                  </a:cubicBezTo>
                  <a:cubicBezTo>
                    <a:pt x="1690" y="257"/>
                    <a:pt x="1688" y="256"/>
                    <a:pt x="1683" y="255"/>
                  </a:cubicBezTo>
                  <a:cubicBezTo>
                    <a:pt x="1678" y="257"/>
                    <a:pt x="1676" y="260"/>
                    <a:pt x="1681" y="266"/>
                  </a:cubicBezTo>
                  <a:close/>
                  <a:moveTo>
                    <a:pt x="1471" y="245"/>
                  </a:moveTo>
                  <a:cubicBezTo>
                    <a:pt x="1479" y="244"/>
                    <a:pt x="1483" y="242"/>
                    <a:pt x="1488" y="236"/>
                  </a:cubicBezTo>
                  <a:cubicBezTo>
                    <a:pt x="1485" y="236"/>
                    <a:pt x="1485" y="239"/>
                    <a:pt x="1482" y="240"/>
                  </a:cubicBezTo>
                  <a:cubicBezTo>
                    <a:pt x="1480" y="242"/>
                    <a:pt x="1476" y="241"/>
                    <a:pt x="1473" y="241"/>
                  </a:cubicBezTo>
                  <a:cubicBezTo>
                    <a:pt x="1475" y="243"/>
                    <a:pt x="1473" y="245"/>
                    <a:pt x="1471" y="245"/>
                  </a:cubicBezTo>
                  <a:close/>
                  <a:moveTo>
                    <a:pt x="435" y="107"/>
                  </a:moveTo>
                  <a:cubicBezTo>
                    <a:pt x="439" y="109"/>
                    <a:pt x="438" y="106"/>
                    <a:pt x="441" y="106"/>
                  </a:cubicBezTo>
                  <a:cubicBezTo>
                    <a:pt x="444" y="106"/>
                    <a:pt x="457" y="111"/>
                    <a:pt x="456" y="104"/>
                  </a:cubicBezTo>
                  <a:cubicBezTo>
                    <a:pt x="455" y="99"/>
                    <a:pt x="444" y="99"/>
                    <a:pt x="441" y="100"/>
                  </a:cubicBezTo>
                  <a:cubicBezTo>
                    <a:pt x="436" y="102"/>
                    <a:pt x="428" y="102"/>
                    <a:pt x="425" y="107"/>
                  </a:cubicBezTo>
                  <a:cubicBezTo>
                    <a:pt x="425" y="107"/>
                    <a:pt x="426" y="108"/>
                    <a:pt x="426" y="108"/>
                  </a:cubicBezTo>
                  <a:cubicBezTo>
                    <a:pt x="429" y="108"/>
                    <a:pt x="433" y="106"/>
                    <a:pt x="435" y="107"/>
                  </a:cubicBezTo>
                  <a:close/>
                  <a:moveTo>
                    <a:pt x="1757" y="66"/>
                  </a:moveTo>
                  <a:cubicBezTo>
                    <a:pt x="1755" y="66"/>
                    <a:pt x="1735" y="66"/>
                    <a:pt x="1737" y="72"/>
                  </a:cubicBezTo>
                  <a:cubicBezTo>
                    <a:pt x="1739" y="78"/>
                    <a:pt x="1753" y="73"/>
                    <a:pt x="1758" y="72"/>
                  </a:cubicBezTo>
                  <a:cubicBezTo>
                    <a:pt x="1757" y="72"/>
                    <a:pt x="1757" y="70"/>
                    <a:pt x="1756" y="70"/>
                  </a:cubicBezTo>
                  <a:cubicBezTo>
                    <a:pt x="1758" y="69"/>
                    <a:pt x="1761" y="69"/>
                    <a:pt x="1763" y="69"/>
                  </a:cubicBezTo>
                  <a:cubicBezTo>
                    <a:pt x="1761" y="68"/>
                    <a:pt x="1759" y="67"/>
                    <a:pt x="1757" y="66"/>
                  </a:cubicBezTo>
                  <a:close/>
                  <a:moveTo>
                    <a:pt x="2372" y="168"/>
                  </a:moveTo>
                  <a:cubicBezTo>
                    <a:pt x="2374" y="170"/>
                    <a:pt x="2377" y="173"/>
                    <a:pt x="2380" y="173"/>
                  </a:cubicBezTo>
                  <a:cubicBezTo>
                    <a:pt x="2386" y="172"/>
                    <a:pt x="2385" y="172"/>
                    <a:pt x="2388" y="166"/>
                  </a:cubicBezTo>
                  <a:cubicBezTo>
                    <a:pt x="2392" y="173"/>
                    <a:pt x="2398" y="168"/>
                    <a:pt x="2404" y="165"/>
                  </a:cubicBezTo>
                  <a:cubicBezTo>
                    <a:pt x="2406" y="165"/>
                    <a:pt x="2408" y="170"/>
                    <a:pt x="2409" y="170"/>
                  </a:cubicBezTo>
                  <a:cubicBezTo>
                    <a:pt x="2412" y="169"/>
                    <a:pt x="2415" y="169"/>
                    <a:pt x="2418" y="168"/>
                  </a:cubicBezTo>
                  <a:cubicBezTo>
                    <a:pt x="2417" y="166"/>
                    <a:pt x="2416" y="165"/>
                    <a:pt x="2415" y="163"/>
                  </a:cubicBezTo>
                  <a:cubicBezTo>
                    <a:pt x="2419" y="165"/>
                    <a:pt x="2420" y="166"/>
                    <a:pt x="2424" y="164"/>
                  </a:cubicBezTo>
                  <a:cubicBezTo>
                    <a:pt x="2426" y="162"/>
                    <a:pt x="2429" y="161"/>
                    <a:pt x="2431" y="158"/>
                  </a:cubicBezTo>
                  <a:cubicBezTo>
                    <a:pt x="2423" y="155"/>
                    <a:pt x="2415" y="152"/>
                    <a:pt x="2407" y="149"/>
                  </a:cubicBezTo>
                  <a:cubicBezTo>
                    <a:pt x="2405" y="148"/>
                    <a:pt x="2401" y="146"/>
                    <a:pt x="2399" y="147"/>
                  </a:cubicBezTo>
                  <a:cubicBezTo>
                    <a:pt x="2395" y="148"/>
                    <a:pt x="2397" y="151"/>
                    <a:pt x="2398" y="156"/>
                  </a:cubicBezTo>
                  <a:cubicBezTo>
                    <a:pt x="2392" y="153"/>
                    <a:pt x="2381" y="142"/>
                    <a:pt x="2375" y="147"/>
                  </a:cubicBezTo>
                  <a:cubicBezTo>
                    <a:pt x="2370" y="151"/>
                    <a:pt x="2368" y="152"/>
                    <a:pt x="2366" y="159"/>
                  </a:cubicBezTo>
                  <a:cubicBezTo>
                    <a:pt x="2365" y="162"/>
                    <a:pt x="2369" y="166"/>
                    <a:pt x="2372" y="168"/>
                  </a:cubicBezTo>
                  <a:close/>
                  <a:moveTo>
                    <a:pt x="1255" y="441"/>
                  </a:moveTo>
                  <a:cubicBezTo>
                    <a:pt x="1257" y="441"/>
                    <a:pt x="1257" y="439"/>
                    <a:pt x="1256" y="437"/>
                  </a:cubicBezTo>
                  <a:cubicBezTo>
                    <a:pt x="1255" y="437"/>
                    <a:pt x="1254" y="438"/>
                    <a:pt x="1253" y="439"/>
                  </a:cubicBezTo>
                  <a:cubicBezTo>
                    <a:pt x="1255" y="439"/>
                    <a:pt x="1254" y="440"/>
                    <a:pt x="1255" y="441"/>
                  </a:cubicBezTo>
                  <a:close/>
                  <a:moveTo>
                    <a:pt x="2402" y="194"/>
                  </a:moveTo>
                  <a:cubicBezTo>
                    <a:pt x="2407" y="198"/>
                    <a:pt x="2411" y="197"/>
                    <a:pt x="2417" y="197"/>
                  </a:cubicBezTo>
                  <a:cubicBezTo>
                    <a:pt x="2416" y="191"/>
                    <a:pt x="2415" y="191"/>
                    <a:pt x="2411" y="188"/>
                  </a:cubicBezTo>
                  <a:cubicBezTo>
                    <a:pt x="2409" y="187"/>
                    <a:pt x="2401" y="183"/>
                    <a:pt x="2401" y="183"/>
                  </a:cubicBezTo>
                  <a:cubicBezTo>
                    <a:pt x="2401" y="179"/>
                    <a:pt x="2397" y="175"/>
                    <a:pt x="2393" y="178"/>
                  </a:cubicBezTo>
                  <a:cubicBezTo>
                    <a:pt x="2387" y="182"/>
                    <a:pt x="2394" y="185"/>
                    <a:pt x="2396" y="187"/>
                  </a:cubicBezTo>
                  <a:cubicBezTo>
                    <a:pt x="2393" y="189"/>
                    <a:pt x="2390" y="192"/>
                    <a:pt x="2387" y="194"/>
                  </a:cubicBezTo>
                  <a:cubicBezTo>
                    <a:pt x="2391" y="193"/>
                    <a:pt x="2399" y="191"/>
                    <a:pt x="2402" y="194"/>
                  </a:cubicBezTo>
                  <a:close/>
                  <a:moveTo>
                    <a:pt x="1808" y="59"/>
                  </a:moveTo>
                  <a:cubicBezTo>
                    <a:pt x="1813" y="58"/>
                    <a:pt x="1811" y="56"/>
                    <a:pt x="1811" y="50"/>
                  </a:cubicBezTo>
                  <a:cubicBezTo>
                    <a:pt x="1809" y="51"/>
                    <a:pt x="1805" y="50"/>
                    <a:pt x="1804" y="51"/>
                  </a:cubicBezTo>
                  <a:cubicBezTo>
                    <a:pt x="1802" y="52"/>
                    <a:pt x="1802" y="56"/>
                    <a:pt x="1801" y="56"/>
                  </a:cubicBezTo>
                  <a:cubicBezTo>
                    <a:pt x="1797" y="59"/>
                    <a:pt x="1792" y="53"/>
                    <a:pt x="1789" y="59"/>
                  </a:cubicBezTo>
                  <a:cubicBezTo>
                    <a:pt x="1790" y="60"/>
                    <a:pt x="1792" y="61"/>
                    <a:pt x="1793" y="62"/>
                  </a:cubicBezTo>
                  <a:cubicBezTo>
                    <a:pt x="1798" y="61"/>
                    <a:pt x="1803" y="60"/>
                    <a:pt x="1808" y="59"/>
                  </a:cubicBezTo>
                  <a:close/>
                  <a:moveTo>
                    <a:pt x="1766" y="66"/>
                  </a:moveTo>
                  <a:cubicBezTo>
                    <a:pt x="1769" y="66"/>
                    <a:pt x="1770" y="65"/>
                    <a:pt x="1772" y="68"/>
                  </a:cubicBezTo>
                  <a:cubicBezTo>
                    <a:pt x="1775" y="71"/>
                    <a:pt x="1783" y="66"/>
                    <a:pt x="1786" y="63"/>
                  </a:cubicBezTo>
                  <a:cubicBezTo>
                    <a:pt x="1789" y="59"/>
                    <a:pt x="1782" y="54"/>
                    <a:pt x="1778" y="55"/>
                  </a:cubicBezTo>
                  <a:cubicBezTo>
                    <a:pt x="1772" y="56"/>
                    <a:pt x="1768" y="58"/>
                    <a:pt x="1762" y="61"/>
                  </a:cubicBezTo>
                  <a:cubicBezTo>
                    <a:pt x="1763" y="63"/>
                    <a:pt x="1763" y="66"/>
                    <a:pt x="1766" y="66"/>
                  </a:cubicBezTo>
                  <a:close/>
                  <a:moveTo>
                    <a:pt x="2074" y="112"/>
                  </a:moveTo>
                  <a:cubicBezTo>
                    <a:pt x="2078" y="118"/>
                    <a:pt x="2089" y="110"/>
                    <a:pt x="2094" y="108"/>
                  </a:cubicBezTo>
                  <a:cubicBezTo>
                    <a:pt x="2096" y="108"/>
                    <a:pt x="2099" y="111"/>
                    <a:pt x="2101" y="111"/>
                  </a:cubicBezTo>
                  <a:cubicBezTo>
                    <a:pt x="2106" y="110"/>
                    <a:pt x="2110" y="109"/>
                    <a:pt x="2115" y="108"/>
                  </a:cubicBezTo>
                  <a:cubicBezTo>
                    <a:pt x="2118" y="108"/>
                    <a:pt x="2119" y="107"/>
                    <a:pt x="2122" y="104"/>
                  </a:cubicBezTo>
                  <a:cubicBezTo>
                    <a:pt x="2124" y="103"/>
                    <a:pt x="2120" y="98"/>
                    <a:pt x="2118" y="98"/>
                  </a:cubicBezTo>
                  <a:cubicBezTo>
                    <a:pt x="2114" y="97"/>
                    <a:pt x="2113" y="95"/>
                    <a:pt x="2110" y="92"/>
                  </a:cubicBezTo>
                  <a:cubicBezTo>
                    <a:pt x="2109" y="90"/>
                    <a:pt x="2103" y="92"/>
                    <a:pt x="2101" y="92"/>
                  </a:cubicBezTo>
                  <a:cubicBezTo>
                    <a:pt x="2102" y="91"/>
                    <a:pt x="2103" y="90"/>
                    <a:pt x="2105" y="88"/>
                  </a:cubicBezTo>
                  <a:cubicBezTo>
                    <a:pt x="2098" y="86"/>
                    <a:pt x="2094" y="86"/>
                    <a:pt x="2089" y="91"/>
                  </a:cubicBezTo>
                  <a:cubicBezTo>
                    <a:pt x="2085" y="96"/>
                    <a:pt x="2082" y="102"/>
                    <a:pt x="2078" y="108"/>
                  </a:cubicBezTo>
                  <a:cubicBezTo>
                    <a:pt x="2077" y="109"/>
                    <a:pt x="2075" y="110"/>
                    <a:pt x="2074" y="112"/>
                  </a:cubicBezTo>
                  <a:close/>
                  <a:moveTo>
                    <a:pt x="2015" y="82"/>
                  </a:moveTo>
                  <a:cubicBezTo>
                    <a:pt x="2020" y="82"/>
                    <a:pt x="2029" y="79"/>
                    <a:pt x="2032" y="83"/>
                  </a:cubicBezTo>
                  <a:cubicBezTo>
                    <a:pt x="2036" y="88"/>
                    <a:pt x="2038" y="95"/>
                    <a:pt x="2044" y="94"/>
                  </a:cubicBezTo>
                  <a:cubicBezTo>
                    <a:pt x="2052" y="93"/>
                    <a:pt x="2055" y="93"/>
                    <a:pt x="2062" y="96"/>
                  </a:cubicBezTo>
                  <a:cubicBezTo>
                    <a:pt x="2069" y="98"/>
                    <a:pt x="2072" y="97"/>
                    <a:pt x="2078" y="95"/>
                  </a:cubicBezTo>
                  <a:cubicBezTo>
                    <a:pt x="2078" y="93"/>
                    <a:pt x="2075" y="88"/>
                    <a:pt x="2076" y="86"/>
                  </a:cubicBezTo>
                  <a:cubicBezTo>
                    <a:pt x="2077" y="83"/>
                    <a:pt x="2080" y="80"/>
                    <a:pt x="2077" y="78"/>
                  </a:cubicBezTo>
                  <a:cubicBezTo>
                    <a:pt x="2071" y="75"/>
                    <a:pt x="2068" y="78"/>
                    <a:pt x="2061" y="80"/>
                  </a:cubicBezTo>
                  <a:cubicBezTo>
                    <a:pt x="2064" y="78"/>
                    <a:pt x="2066" y="76"/>
                    <a:pt x="2068" y="74"/>
                  </a:cubicBezTo>
                  <a:cubicBezTo>
                    <a:pt x="2065" y="73"/>
                    <a:pt x="2058" y="73"/>
                    <a:pt x="2057" y="70"/>
                  </a:cubicBezTo>
                  <a:cubicBezTo>
                    <a:pt x="2056" y="62"/>
                    <a:pt x="2056" y="63"/>
                    <a:pt x="2062" y="61"/>
                  </a:cubicBezTo>
                  <a:cubicBezTo>
                    <a:pt x="2058" y="58"/>
                    <a:pt x="2050" y="49"/>
                    <a:pt x="2045" y="49"/>
                  </a:cubicBezTo>
                  <a:cubicBezTo>
                    <a:pt x="2039" y="49"/>
                    <a:pt x="2043" y="52"/>
                    <a:pt x="2039" y="53"/>
                  </a:cubicBezTo>
                  <a:cubicBezTo>
                    <a:pt x="2035" y="55"/>
                    <a:pt x="2032" y="56"/>
                    <a:pt x="2028" y="57"/>
                  </a:cubicBezTo>
                  <a:cubicBezTo>
                    <a:pt x="2023" y="58"/>
                    <a:pt x="2024" y="60"/>
                    <a:pt x="2022" y="65"/>
                  </a:cubicBezTo>
                  <a:cubicBezTo>
                    <a:pt x="2022" y="67"/>
                    <a:pt x="2015" y="67"/>
                    <a:pt x="2013" y="68"/>
                  </a:cubicBezTo>
                  <a:cubicBezTo>
                    <a:pt x="2012" y="68"/>
                    <a:pt x="2010" y="75"/>
                    <a:pt x="2009" y="77"/>
                  </a:cubicBezTo>
                  <a:cubicBezTo>
                    <a:pt x="2009" y="78"/>
                    <a:pt x="2014" y="81"/>
                    <a:pt x="2015" y="82"/>
                  </a:cubicBezTo>
                  <a:close/>
                  <a:moveTo>
                    <a:pt x="2699" y="234"/>
                  </a:moveTo>
                  <a:cubicBezTo>
                    <a:pt x="2701" y="233"/>
                    <a:pt x="2703" y="235"/>
                    <a:pt x="2705" y="235"/>
                  </a:cubicBezTo>
                  <a:cubicBezTo>
                    <a:pt x="2712" y="233"/>
                    <a:pt x="2717" y="233"/>
                    <a:pt x="2722" y="228"/>
                  </a:cubicBezTo>
                  <a:cubicBezTo>
                    <a:pt x="2719" y="226"/>
                    <a:pt x="2717" y="223"/>
                    <a:pt x="2713" y="222"/>
                  </a:cubicBezTo>
                  <a:cubicBezTo>
                    <a:pt x="2709" y="222"/>
                    <a:pt x="2704" y="222"/>
                    <a:pt x="2699" y="222"/>
                  </a:cubicBezTo>
                  <a:cubicBezTo>
                    <a:pt x="2696" y="222"/>
                    <a:pt x="2691" y="225"/>
                    <a:pt x="2688" y="226"/>
                  </a:cubicBezTo>
                  <a:cubicBezTo>
                    <a:pt x="2687" y="227"/>
                    <a:pt x="2690" y="235"/>
                    <a:pt x="2690" y="237"/>
                  </a:cubicBezTo>
                  <a:cubicBezTo>
                    <a:pt x="2693" y="236"/>
                    <a:pt x="2696" y="235"/>
                    <a:pt x="2699" y="234"/>
                  </a:cubicBezTo>
                  <a:close/>
                  <a:moveTo>
                    <a:pt x="1429" y="258"/>
                  </a:moveTo>
                  <a:cubicBezTo>
                    <a:pt x="1427" y="260"/>
                    <a:pt x="1423" y="260"/>
                    <a:pt x="1424" y="264"/>
                  </a:cubicBezTo>
                  <a:cubicBezTo>
                    <a:pt x="1426" y="263"/>
                    <a:pt x="1427" y="261"/>
                    <a:pt x="1428" y="260"/>
                  </a:cubicBezTo>
                  <a:cubicBezTo>
                    <a:pt x="1429" y="260"/>
                    <a:pt x="1429" y="259"/>
                    <a:pt x="1429" y="258"/>
                  </a:cubicBezTo>
                  <a:close/>
                  <a:moveTo>
                    <a:pt x="1409" y="276"/>
                  </a:moveTo>
                  <a:cubicBezTo>
                    <a:pt x="1411" y="276"/>
                    <a:pt x="1413" y="275"/>
                    <a:pt x="1413" y="273"/>
                  </a:cubicBezTo>
                  <a:cubicBezTo>
                    <a:pt x="1412" y="272"/>
                    <a:pt x="1411" y="272"/>
                    <a:pt x="1409" y="274"/>
                  </a:cubicBezTo>
                  <a:cubicBezTo>
                    <a:pt x="1409" y="274"/>
                    <a:pt x="1409" y="275"/>
                    <a:pt x="1409" y="276"/>
                  </a:cubicBezTo>
                  <a:close/>
                  <a:moveTo>
                    <a:pt x="1420" y="262"/>
                  </a:moveTo>
                  <a:cubicBezTo>
                    <a:pt x="1419" y="264"/>
                    <a:pt x="1417" y="266"/>
                    <a:pt x="1415" y="268"/>
                  </a:cubicBezTo>
                  <a:cubicBezTo>
                    <a:pt x="1417" y="268"/>
                    <a:pt x="1419" y="268"/>
                    <a:pt x="1420" y="269"/>
                  </a:cubicBezTo>
                  <a:cubicBezTo>
                    <a:pt x="1424" y="267"/>
                    <a:pt x="1423" y="264"/>
                    <a:pt x="1420" y="262"/>
                  </a:cubicBezTo>
                  <a:close/>
                  <a:moveTo>
                    <a:pt x="1279" y="401"/>
                  </a:moveTo>
                  <a:cubicBezTo>
                    <a:pt x="1281" y="401"/>
                    <a:pt x="1281" y="401"/>
                    <a:pt x="1283" y="400"/>
                  </a:cubicBezTo>
                  <a:cubicBezTo>
                    <a:pt x="1281" y="400"/>
                    <a:pt x="1281" y="399"/>
                    <a:pt x="1279" y="399"/>
                  </a:cubicBezTo>
                  <a:cubicBezTo>
                    <a:pt x="1280" y="399"/>
                    <a:pt x="1280" y="399"/>
                    <a:pt x="1280" y="399"/>
                  </a:cubicBezTo>
                  <a:cubicBezTo>
                    <a:pt x="1278" y="397"/>
                    <a:pt x="1277" y="399"/>
                    <a:pt x="1277" y="401"/>
                  </a:cubicBezTo>
                  <a:cubicBezTo>
                    <a:pt x="1278" y="401"/>
                    <a:pt x="1278" y="402"/>
                    <a:pt x="1278" y="402"/>
                  </a:cubicBezTo>
                  <a:cubicBezTo>
                    <a:pt x="1278" y="402"/>
                    <a:pt x="1279" y="401"/>
                    <a:pt x="1279" y="401"/>
                  </a:cubicBezTo>
                  <a:close/>
                  <a:moveTo>
                    <a:pt x="1482" y="240"/>
                  </a:moveTo>
                  <a:cubicBezTo>
                    <a:pt x="1483" y="238"/>
                    <a:pt x="1485" y="237"/>
                    <a:pt x="1485" y="235"/>
                  </a:cubicBezTo>
                  <a:cubicBezTo>
                    <a:pt x="1483" y="236"/>
                    <a:pt x="1483" y="237"/>
                    <a:pt x="1480" y="237"/>
                  </a:cubicBezTo>
                  <a:cubicBezTo>
                    <a:pt x="1478" y="236"/>
                    <a:pt x="1476" y="236"/>
                    <a:pt x="1474" y="236"/>
                  </a:cubicBezTo>
                  <a:cubicBezTo>
                    <a:pt x="1475" y="241"/>
                    <a:pt x="1478" y="240"/>
                    <a:pt x="1482" y="240"/>
                  </a:cubicBezTo>
                  <a:close/>
                  <a:moveTo>
                    <a:pt x="1257" y="439"/>
                  </a:moveTo>
                  <a:cubicBezTo>
                    <a:pt x="1258" y="437"/>
                    <a:pt x="1259" y="436"/>
                    <a:pt x="1259" y="435"/>
                  </a:cubicBezTo>
                  <a:cubicBezTo>
                    <a:pt x="1258" y="435"/>
                    <a:pt x="1256" y="436"/>
                    <a:pt x="1257" y="439"/>
                  </a:cubicBezTo>
                  <a:close/>
                  <a:moveTo>
                    <a:pt x="1421" y="270"/>
                  </a:moveTo>
                  <a:cubicBezTo>
                    <a:pt x="1418" y="270"/>
                    <a:pt x="1415" y="269"/>
                    <a:pt x="1415" y="274"/>
                  </a:cubicBezTo>
                  <a:cubicBezTo>
                    <a:pt x="1417" y="273"/>
                    <a:pt x="1419" y="271"/>
                    <a:pt x="1421" y="270"/>
                  </a:cubicBezTo>
                  <a:close/>
                  <a:moveTo>
                    <a:pt x="1262" y="440"/>
                  </a:moveTo>
                  <a:cubicBezTo>
                    <a:pt x="1262" y="441"/>
                    <a:pt x="1263" y="442"/>
                    <a:pt x="1263" y="443"/>
                  </a:cubicBezTo>
                  <a:cubicBezTo>
                    <a:pt x="1264" y="441"/>
                    <a:pt x="1264" y="440"/>
                    <a:pt x="1262" y="440"/>
                  </a:cubicBezTo>
                  <a:close/>
                  <a:moveTo>
                    <a:pt x="1260" y="419"/>
                  </a:moveTo>
                  <a:cubicBezTo>
                    <a:pt x="1260" y="420"/>
                    <a:pt x="1259" y="420"/>
                    <a:pt x="1259" y="420"/>
                  </a:cubicBezTo>
                  <a:cubicBezTo>
                    <a:pt x="1260" y="420"/>
                    <a:pt x="1260" y="420"/>
                    <a:pt x="1261" y="421"/>
                  </a:cubicBezTo>
                  <a:cubicBezTo>
                    <a:pt x="1259" y="422"/>
                    <a:pt x="1259" y="424"/>
                    <a:pt x="1258" y="426"/>
                  </a:cubicBezTo>
                  <a:cubicBezTo>
                    <a:pt x="1258" y="427"/>
                    <a:pt x="1255" y="428"/>
                    <a:pt x="1254" y="429"/>
                  </a:cubicBezTo>
                  <a:cubicBezTo>
                    <a:pt x="1258" y="430"/>
                    <a:pt x="1258" y="431"/>
                    <a:pt x="1254" y="432"/>
                  </a:cubicBezTo>
                  <a:cubicBezTo>
                    <a:pt x="1256" y="434"/>
                    <a:pt x="1262" y="432"/>
                    <a:pt x="1257" y="429"/>
                  </a:cubicBezTo>
                  <a:cubicBezTo>
                    <a:pt x="1260" y="431"/>
                    <a:pt x="1261" y="428"/>
                    <a:pt x="1263" y="426"/>
                  </a:cubicBezTo>
                  <a:cubicBezTo>
                    <a:pt x="1264" y="427"/>
                    <a:pt x="1264" y="427"/>
                    <a:pt x="1264" y="427"/>
                  </a:cubicBezTo>
                  <a:cubicBezTo>
                    <a:pt x="1261" y="429"/>
                    <a:pt x="1261" y="433"/>
                    <a:pt x="1260" y="436"/>
                  </a:cubicBezTo>
                  <a:cubicBezTo>
                    <a:pt x="1259" y="438"/>
                    <a:pt x="1261" y="439"/>
                    <a:pt x="1259" y="441"/>
                  </a:cubicBezTo>
                  <a:cubicBezTo>
                    <a:pt x="1259" y="443"/>
                    <a:pt x="1258" y="444"/>
                    <a:pt x="1259" y="445"/>
                  </a:cubicBezTo>
                  <a:cubicBezTo>
                    <a:pt x="1261" y="447"/>
                    <a:pt x="1261" y="442"/>
                    <a:pt x="1261" y="440"/>
                  </a:cubicBezTo>
                  <a:cubicBezTo>
                    <a:pt x="1261" y="437"/>
                    <a:pt x="1261" y="434"/>
                    <a:pt x="1265" y="433"/>
                  </a:cubicBezTo>
                  <a:cubicBezTo>
                    <a:pt x="1261" y="436"/>
                    <a:pt x="1264" y="439"/>
                    <a:pt x="1266" y="434"/>
                  </a:cubicBezTo>
                  <a:cubicBezTo>
                    <a:pt x="1267" y="435"/>
                    <a:pt x="1267" y="436"/>
                    <a:pt x="1267" y="437"/>
                  </a:cubicBezTo>
                  <a:cubicBezTo>
                    <a:pt x="1265" y="437"/>
                    <a:pt x="1266" y="438"/>
                    <a:pt x="1266" y="440"/>
                  </a:cubicBezTo>
                  <a:cubicBezTo>
                    <a:pt x="1267" y="443"/>
                    <a:pt x="1267" y="442"/>
                    <a:pt x="1266" y="445"/>
                  </a:cubicBezTo>
                  <a:cubicBezTo>
                    <a:pt x="1265" y="449"/>
                    <a:pt x="1262" y="449"/>
                    <a:pt x="1266" y="452"/>
                  </a:cubicBezTo>
                  <a:cubicBezTo>
                    <a:pt x="1266" y="452"/>
                    <a:pt x="1266" y="451"/>
                    <a:pt x="1265" y="450"/>
                  </a:cubicBezTo>
                  <a:cubicBezTo>
                    <a:pt x="1267" y="451"/>
                    <a:pt x="1270" y="453"/>
                    <a:pt x="1269" y="450"/>
                  </a:cubicBezTo>
                  <a:cubicBezTo>
                    <a:pt x="1272" y="452"/>
                    <a:pt x="1276" y="448"/>
                    <a:pt x="1280" y="448"/>
                  </a:cubicBezTo>
                  <a:cubicBezTo>
                    <a:pt x="1273" y="450"/>
                    <a:pt x="1277" y="461"/>
                    <a:pt x="1281" y="458"/>
                  </a:cubicBezTo>
                  <a:cubicBezTo>
                    <a:pt x="1279" y="461"/>
                    <a:pt x="1279" y="466"/>
                    <a:pt x="1282" y="468"/>
                  </a:cubicBezTo>
                  <a:cubicBezTo>
                    <a:pt x="1281" y="468"/>
                    <a:pt x="1281" y="468"/>
                    <a:pt x="1281" y="468"/>
                  </a:cubicBezTo>
                  <a:cubicBezTo>
                    <a:pt x="1280" y="467"/>
                    <a:pt x="1280" y="468"/>
                    <a:pt x="1279" y="467"/>
                  </a:cubicBezTo>
                  <a:cubicBezTo>
                    <a:pt x="1279" y="468"/>
                    <a:pt x="1279" y="468"/>
                    <a:pt x="1279" y="469"/>
                  </a:cubicBezTo>
                  <a:cubicBezTo>
                    <a:pt x="1277" y="468"/>
                    <a:pt x="1274" y="467"/>
                    <a:pt x="1272" y="469"/>
                  </a:cubicBezTo>
                  <a:cubicBezTo>
                    <a:pt x="1271" y="467"/>
                    <a:pt x="1270" y="466"/>
                    <a:pt x="1268" y="467"/>
                  </a:cubicBezTo>
                  <a:cubicBezTo>
                    <a:pt x="1271" y="470"/>
                    <a:pt x="1269" y="472"/>
                    <a:pt x="1267" y="474"/>
                  </a:cubicBezTo>
                  <a:cubicBezTo>
                    <a:pt x="1268" y="473"/>
                    <a:pt x="1270" y="473"/>
                    <a:pt x="1272" y="473"/>
                  </a:cubicBezTo>
                  <a:cubicBezTo>
                    <a:pt x="1271" y="476"/>
                    <a:pt x="1273" y="477"/>
                    <a:pt x="1271" y="481"/>
                  </a:cubicBezTo>
                  <a:cubicBezTo>
                    <a:pt x="1270" y="482"/>
                    <a:pt x="1265" y="483"/>
                    <a:pt x="1263" y="484"/>
                  </a:cubicBezTo>
                  <a:cubicBezTo>
                    <a:pt x="1263" y="485"/>
                    <a:pt x="1263" y="486"/>
                    <a:pt x="1263" y="486"/>
                  </a:cubicBezTo>
                  <a:cubicBezTo>
                    <a:pt x="1265" y="490"/>
                    <a:pt x="1268" y="485"/>
                    <a:pt x="1272" y="487"/>
                  </a:cubicBezTo>
                  <a:cubicBezTo>
                    <a:pt x="1271" y="487"/>
                    <a:pt x="1271" y="487"/>
                    <a:pt x="1270" y="488"/>
                  </a:cubicBezTo>
                  <a:cubicBezTo>
                    <a:pt x="1272" y="488"/>
                    <a:pt x="1275" y="490"/>
                    <a:pt x="1276" y="490"/>
                  </a:cubicBezTo>
                  <a:cubicBezTo>
                    <a:pt x="1278" y="489"/>
                    <a:pt x="1281" y="488"/>
                    <a:pt x="1284" y="487"/>
                  </a:cubicBezTo>
                  <a:cubicBezTo>
                    <a:pt x="1282" y="489"/>
                    <a:pt x="1280" y="490"/>
                    <a:pt x="1280" y="493"/>
                  </a:cubicBezTo>
                  <a:cubicBezTo>
                    <a:pt x="1275" y="492"/>
                    <a:pt x="1270" y="490"/>
                    <a:pt x="1268" y="496"/>
                  </a:cubicBezTo>
                  <a:cubicBezTo>
                    <a:pt x="1268" y="500"/>
                    <a:pt x="1262" y="502"/>
                    <a:pt x="1260" y="505"/>
                  </a:cubicBezTo>
                  <a:cubicBezTo>
                    <a:pt x="1264" y="508"/>
                    <a:pt x="1269" y="499"/>
                    <a:pt x="1275" y="504"/>
                  </a:cubicBezTo>
                  <a:cubicBezTo>
                    <a:pt x="1278" y="495"/>
                    <a:pt x="1279" y="502"/>
                    <a:pt x="1286" y="499"/>
                  </a:cubicBezTo>
                  <a:cubicBezTo>
                    <a:pt x="1287" y="498"/>
                    <a:pt x="1291" y="495"/>
                    <a:pt x="1293" y="495"/>
                  </a:cubicBezTo>
                  <a:cubicBezTo>
                    <a:pt x="1296" y="495"/>
                    <a:pt x="1296" y="498"/>
                    <a:pt x="1299" y="497"/>
                  </a:cubicBezTo>
                  <a:cubicBezTo>
                    <a:pt x="1304" y="496"/>
                    <a:pt x="1308" y="496"/>
                    <a:pt x="1313" y="494"/>
                  </a:cubicBezTo>
                  <a:cubicBezTo>
                    <a:pt x="1320" y="491"/>
                    <a:pt x="1309" y="489"/>
                    <a:pt x="1307" y="489"/>
                  </a:cubicBezTo>
                  <a:cubicBezTo>
                    <a:pt x="1313" y="485"/>
                    <a:pt x="1316" y="483"/>
                    <a:pt x="1317" y="476"/>
                  </a:cubicBezTo>
                  <a:cubicBezTo>
                    <a:pt x="1318" y="469"/>
                    <a:pt x="1306" y="474"/>
                    <a:pt x="1304" y="473"/>
                  </a:cubicBezTo>
                  <a:cubicBezTo>
                    <a:pt x="1309" y="469"/>
                    <a:pt x="1302" y="463"/>
                    <a:pt x="1299" y="463"/>
                  </a:cubicBezTo>
                  <a:cubicBezTo>
                    <a:pt x="1301" y="462"/>
                    <a:pt x="1303" y="463"/>
                    <a:pt x="1304" y="465"/>
                  </a:cubicBezTo>
                  <a:cubicBezTo>
                    <a:pt x="1303" y="456"/>
                    <a:pt x="1295" y="455"/>
                    <a:pt x="1293" y="448"/>
                  </a:cubicBezTo>
                  <a:cubicBezTo>
                    <a:pt x="1290" y="438"/>
                    <a:pt x="1286" y="437"/>
                    <a:pt x="1277" y="436"/>
                  </a:cubicBezTo>
                  <a:cubicBezTo>
                    <a:pt x="1278" y="434"/>
                    <a:pt x="1280" y="433"/>
                    <a:pt x="1283" y="434"/>
                  </a:cubicBezTo>
                  <a:cubicBezTo>
                    <a:pt x="1280" y="428"/>
                    <a:pt x="1292" y="422"/>
                    <a:pt x="1289" y="417"/>
                  </a:cubicBezTo>
                  <a:cubicBezTo>
                    <a:pt x="1287" y="413"/>
                    <a:pt x="1273" y="415"/>
                    <a:pt x="1271" y="418"/>
                  </a:cubicBezTo>
                  <a:cubicBezTo>
                    <a:pt x="1270" y="418"/>
                    <a:pt x="1270" y="418"/>
                    <a:pt x="1270" y="418"/>
                  </a:cubicBezTo>
                  <a:cubicBezTo>
                    <a:pt x="1271" y="417"/>
                    <a:pt x="1272" y="415"/>
                    <a:pt x="1273" y="414"/>
                  </a:cubicBezTo>
                  <a:cubicBezTo>
                    <a:pt x="1272" y="414"/>
                    <a:pt x="1271" y="413"/>
                    <a:pt x="1269" y="413"/>
                  </a:cubicBezTo>
                  <a:cubicBezTo>
                    <a:pt x="1270" y="413"/>
                    <a:pt x="1271" y="413"/>
                    <a:pt x="1272" y="413"/>
                  </a:cubicBezTo>
                  <a:cubicBezTo>
                    <a:pt x="1273" y="410"/>
                    <a:pt x="1279" y="409"/>
                    <a:pt x="1280" y="404"/>
                  </a:cubicBezTo>
                  <a:cubicBezTo>
                    <a:pt x="1277" y="403"/>
                    <a:pt x="1272" y="404"/>
                    <a:pt x="1269" y="406"/>
                  </a:cubicBezTo>
                  <a:cubicBezTo>
                    <a:pt x="1267" y="405"/>
                    <a:pt x="1269" y="405"/>
                    <a:pt x="1267" y="406"/>
                  </a:cubicBezTo>
                  <a:cubicBezTo>
                    <a:pt x="1266" y="402"/>
                    <a:pt x="1263" y="405"/>
                    <a:pt x="1264" y="408"/>
                  </a:cubicBezTo>
                  <a:cubicBezTo>
                    <a:pt x="1264" y="408"/>
                    <a:pt x="1263" y="409"/>
                    <a:pt x="1262" y="409"/>
                  </a:cubicBezTo>
                  <a:cubicBezTo>
                    <a:pt x="1262" y="410"/>
                    <a:pt x="1262" y="410"/>
                    <a:pt x="1261" y="411"/>
                  </a:cubicBezTo>
                  <a:cubicBezTo>
                    <a:pt x="1262" y="412"/>
                    <a:pt x="1263" y="413"/>
                    <a:pt x="1264" y="414"/>
                  </a:cubicBezTo>
                  <a:cubicBezTo>
                    <a:pt x="1263" y="413"/>
                    <a:pt x="1261" y="413"/>
                    <a:pt x="1259" y="413"/>
                  </a:cubicBezTo>
                  <a:cubicBezTo>
                    <a:pt x="1260" y="415"/>
                    <a:pt x="1260" y="416"/>
                    <a:pt x="1260" y="418"/>
                  </a:cubicBezTo>
                  <a:cubicBezTo>
                    <a:pt x="1260" y="417"/>
                    <a:pt x="1259" y="417"/>
                    <a:pt x="1258" y="417"/>
                  </a:cubicBezTo>
                  <a:cubicBezTo>
                    <a:pt x="1258" y="419"/>
                    <a:pt x="1259" y="419"/>
                    <a:pt x="1260" y="419"/>
                  </a:cubicBezTo>
                  <a:close/>
                  <a:moveTo>
                    <a:pt x="1270" y="455"/>
                  </a:moveTo>
                  <a:cubicBezTo>
                    <a:pt x="1268" y="456"/>
                    <a:pt x="1267" y="457"/>
                    <a:pt x="1267" y="459"/>
                  </a:cubicBezTo>
                  <a:cubicBezTo>
                    <a:pt x="1267" y="459"/>
                    <a:pt x="1268" y="459"/>
                    <a:pt x="1268" y="459"/>
                  </a:cubicBezTo>
                  <a:cubicBezTo>
                    <a:pt x="1270" y="458"/>
                    <a:pt x="1270" y="457"/>
                    <a:pt x="1270" y="455"/>
                  </a:cubicBezTo>
                  <a:close/>
                  <a:moveTo>
                    <a:pt x="1434" y="267"/>
                  </a:moveTo>
                  <a:cubicBezTo>
                    <a:pt x="1436" y="264"/>
                    <a:pt x="1439" y="261"/>
                    <a:pt x="1442" y="258"/>
                  </a:cubicBezTo>
                  <a:cubicBezTo>
                    <a:pt x="1440" y="260"/>
                    <a:pt x="1438" y="261"/>
                    <a:pt x="1436" y="263"/>
                  </a:cubicBezTo>
                  <a:cubicBezTo>
                    <a:pt x="1434" y="263"/>
                    <a:pt x="1433" y="265"/>
                    <a:pt x="1434" y="267"/>
                  </a:cubicBezTo>
                  <a:close/>
                  <a:moveTo>
                    <a:pt x="1449" y="249"/>
                  </a:moveTo>
                  <a:cubicBezTo>
                    <a:pt x="1448" y="251"/>
                    <a:pt x="1446" y="251"/>
                    <a:pt x="1444" y="254"/>
                  </a:cubicBezTo>
                  <a:cubicBezTo>
                    <a:pt x="1446" y="254"/>
                    <a:pt x="1447" y="254"/>
                    <a:pt x="1449" y="254"/>
                  </a:cubicBezTo>
                  <a:cubicBezTo>
                    <a:pt x="1451" y="251"/>
                    <a:pt x="1453" y="250"/>
                    <a:pt x="1449" y="249"/>
                  </a:cubicBezTo>
                  <a:close/>
                  <a:moveTo>
                    <a:pt x="1439" y="254"/>
                  </a:moveTo>
                  <a:cubicBezTo>
                    <a:pt x="1435" y="255"/>
                    <a:pt x="1435" y="255"/>
                    <a:pt x="1435" y="259"/>
                  </a:cubicBezTo>
                  <a:cubicBezTo>
                    <a:pt x="1434" y="265"/>
                    <a:pt x="1443" y="257"/>
                    <a:pt x="1444" y="256"/>
                  </a:cubicBezTo>
                  <a:cubicBezTo>
                    <a:pt x="1443" y="252"/>
                    <a:pt x="1441" y="253"/>
                    <a:pt x="1439" y="254"/>
                  </a:cubicBezTo>
                  <a:close/>
                  <a:moveTo>
                    <a:pt x="1456" y="247"/>
                  </a:moveTo>
                  <a:cubicBezTo>
                    <a:pt x="1454" y="246"/>
                    <a:pt x="1451" y="245"/>
                    <a:pt x="1450" y="249"/>
                  </a:cubicBezTo>
                  <a:cubicBezTo>
                    <a:pt x="1451" y="249"/>
                    <a:pt x="1452" y="250"/>
                    <a:pt x="1453" y="250"/>
                  </a:cubicBezTo>
                  <a:cubicBezTo>
                    <a:pt x="1454" y="250"/>
                    <a:pt x="1456" y="249"/>
                    <a:pt x="1456" y="247"/>
                  </a:cubicBezTo>
                  <a:close/>
                  <a:moveTo>
                    <a:pt x="1430" y="264"/>
                  </a:moveTo>
                  <a:cubicBezTo>
                    <a:pt x="1428" y="265"/>
                    <a:pt x="1429" y="267"/>
                    <a:pt x="1426" y="269"/>
                  </a:cubicBezTo>
                  <a:cubicBezTo>
                    <a:pt x="1427" y="267"/>
                    <a:pt x="1427" y="265"/>
                    <a:pt x="1427" y="263"/>
                  </a:cubicBezTo>
                  <a:cubicBezTo>
                    <a:pt x="1425" y="263"/>
                    <a:pt x="1424" y="265"/>
                    <a:pt x="1425" y="268"/>
                  </a:cubicBezTo>
                  <a:cubicBezTo>
                    <a:pt x="1424" y="268"/>
                    <a:pt x="1423" y="268"/>
                    <a:pt x="1422" y="268"/>
                  </a:cubicBezTo>
                  <a:cubicBezTo>
                    <a:pt x="1422" y="271"/>
                    <a:pt x="1423" y="270"/>
                    <a:pt x="1421" y="272"/>
                  </a:cubicBezTo>
                  <a:cubicBezTo>
                    <a:pt x="1424" y="272"/>
                    <a:pt x="1425" y="273"/>
                    <a:pt x="1427" y="271"/>
                  </a:cubicBezTo>
                  <a:cubicBezTo>
                    <a:pt x="1428" y="269"/>
                    <a:pt x="1430" y="268"/>
                    <a:pt x="1432" y="268"/>
                  </a:cubicBezTo>
                  <a:cubicBezTo>
                    <a:pt x="1433" y="266"/>
                    <a:pt x="1432" y="262"/>
                    <a:pt x="1430" y="264"/>
                  </a:cubicBezTo>
                  <a:close/>
                  <a:moveTo>
                    <a:pt x="1423" y="275"/>
                  </a:moveTo>
                  <a:cubicBezTo>
                    <a:pt x="1423" y="279"/>
                    <a:pt x="1421" y="279"/>
                    <a:pt x="1418" y="280"/>
                  </a:cubicBezTo>
                  <a:cubicBezTo>
                    <a:pt x="1419" y="281"/>
                    <a:pt x="1419" y="281"/>
                    <a:pt x="1420" y="282"/>
                  </a:cubicBezTo>
                  <a:cubicBezTo>
                    <a:pt x="1420" y="283"/>
                    <a:pt x="1419" y="284"/>
                    <a:pt x="1418" y="284"/>
                  </a:cubicBezTo>
                  <a:cubicBezTo>
                    <a:pt x="1422" y="281"/>
                    <a:pt x="1423" y="280"/>
                    <a:pt x="1423" y="275"/>
                  </a:cubicBezTo>
                  <a:close/>
                  <a:moveTo>
                    <a:pt x="1426" y="274"/>
                  </a:moveTo>
                  <a:cubicBezTo>
                    <a:pt x="1425" y="273"/>
                    <a:pt x="1424" y="274"/>
                    <a:pt x="1424" y="273"/>
                  </a:cubicBezTo>
                  <a:cubicBezTo>
                    <a:pt x="1423" y="275"/>
                    <a:pt x="1424" y="276"/>
                    <a:pt x="1424" y="277"/>
                  </a:cubicBezTo>
                  <a:cubicBezTo>
                    <a:pt x="1426" y="275"/>
                    <a:pt x="1429" y="272"/>
                    <a:pt x="1431" y="270"/>
                  </a:cubicBezTo>
                  <a:cubicBezTo>
                    <a:pt x="1429" y="270"/>
                    <a:pt x="1427" y="271"/>
                    <a:pt x="1426" y="274"/>
                  </a:cubicBezTo>
                  <a:close/>
                  <a:moveTo>
                    <a:pt x="1462" y="248"/>
                  </a:moveTo>
                  <a:cubicBezTo>
                    <a:pt x="1459" y="246"/>
                    <a:pt x="1453" y="250"/>
                    <a:pt x="1451" y="253"/>
                  </a:cubicBezTo>
                  <a:cubicBezTo>
                    <a:pt x="1452" y="253"/>
                    <a:pt x="1454" y="252"/>
                    <a:pt x="1455" y="251"/>
                  </a:cubicBezTo>
                  <a:cubicBezTo>
                    <a:pt x="1458" y="250"/>
                    <a:pt x="1460" y="249"/>
                    <a:pt x="1462" y="248"/>
                  </a:cubicBezTo>
                  <a:close/>
                  <a:moveTo>
                    <a:pt x="1465" y="244"/>
                  </a:moveTo>
                  <a:cubicBezTo>
                    <a:pt x="1464" y="244"/>
                    <a:pt x="1462" y="244"/>
                    <a:pt x="1462" y="244"/>
                  </a:cubicBezTo>
                  <a:cubicBezTo>
                    <a:pt x="1462" y="245"/>
                    <a:pt x="1462" y="246"/>
                    <a:pt x="1462" y="246"/>
                  </a:cubicBezTo>
                  <a:cubicBezTo>
                    <a:pt x="1464" y="248"/>
                    <a:pt x="1465" y="247"/>
                    <a:pt x="1465" y="244"/>
                  </a:cubicBezTo>
                  <a:close/>
                  <a:moveTo>
                    <a:pt x="1850" y="192"/>
                  </a:moveTo>
                  <a:cubicBezTo>
                    <a:pt x="1845" y="192"/>
                    <a:pt x="1846" y="194"/>
                    <a:pt x="1846" y="200"/>
                  </a:cubicBezTo>
                  <a:cubicBezTo>
                    <a:pt x="1850" y="199"/>
                    <a:pt x="1855" y="198"/>
                    <a:pt x="1859" y="197"/>
                  </a:cubicBezTo>
                  <a:cubicBezTo>
                    <a:pt x="1857" y="193"/>
                    <a:pt x="1854" y="191"/>
                    <a:pt x="1850" y="192"/>
                  </a:cubicBezTo>
                  <a:close/>
                  <a:moveTo>
                    <a:pt x="2309" y="678"/>
                  </a:moveTo>
                  <a:cubicBezTo>
                    <a:pt x="2309" y="680"/>
                    <a:pt x="2309" y="682"/>
                    <a:pt x="2310" y="684"/>
                  </a:cubicBezTo>
                  <a:cubicBezTo>
                    <a:pt x="2314" y="684"/>
                    <a:pt x="2311" y="679"/>
                    <a:pt x="2314" y="679"/>
                  </a:cubicBezTo>
                  <a:cubicBezTo>
                    <a:pt x="2319" y="680"/>
                    <a:pt x="2316" y="685"/>
                    <a:pt x="2315" y="687"/>
                  </a:cubicBezTo>
                  <a:cubicBezTo>
                    <a:pt x="2313" y="691"/>
                    <a:pt x="2312" y="702"/>
                    <a:pt x="2319" y="698"/>
                  </a:cubicBezTo>
                  <a:cubicBezTo>
                    <a:pt x="2324" y="694"/>
                    <a:pt x="2325" y="687"/>
                    <a:pt x="2328" y="682"/>
                  </a:cubicBezTo>
                  <a:cubicBezTo>
                    <a:pt x="2329" y="680"/>
                    <a:pt x="2326" y="676"/>
                    <a:pt x="2325" y="675"/>
                  </a:cubicBezTo>
                  <a:cubicBezTo>
                    <a:pt x="2324" y="672"/>
                    <a:pt x="2322" y="676"/>
                    <a:pt x="2320" y="672"/>
                  </a:cubicBezTo>
                  <a:cubicBezTo>
                    <a:pt x="2324" y="669"/>
                    <a:pt x="2328" y="674"/>
                    <a:pt x="2330" y="667"/>
                  </a:cubicBezTo>
                  <a:cubicBezTo>
                    <a:pt x="2332" y="671"/>
                    <a:pt x="2334" y="669"/>
                    <a:pt x="2336" y="668"/>
                  </a:cubicBezTo>
                  <a:cubicBezTo>
                    <a:pt x="2337" y="667"/>
                    <a:pt x="2342" y="666"/>
                    <a:pt x="2342" y="665"/>
                  </a:cubicBezTo>
                  <a:cubicBezTo>
                    <a:pt x="2345" y="662"/>
                    <a:pt x="2351" y="664"/>
                    <a:pt x="2354" y="664"/>
                  </a:cubicBezTo>
                  <a:cubicBezTo>
                    <a:pt x="2349" y="669"/>
                    <a:pt x="2352" y="673"/>
                    <a:pt x="2356" y="677"/>
                  </a:cubicBezTo>
                  <a:cubicBezTo>
                    <a:pt x="2359" y="673"/>
                    <a:pt x="2361" y="667"/>
                    <a:pt x="2365" y="668"/>
                  </a:cubicBezTo>
                  <a:cubicBezTo>
                    <a:pt x="2363" y="666"/>
                    <a:pt x="2362" y="663"/>
                    <a:pt x="2365" y="661"/>
                  </a:cubicBezTo>
                  <a:cubicBezTo>
                    <a:pt x="2369" y="667"/>
                    <a:pt x="2376" y="664"/>
                    <a:pt x="2380" y="659"/>
                  </a:cubicBezTo>
                  <a:cubicBezTo>
                    <a:pt x="2381" y="661"/>
                    <a:pt x="2381" y="663"/>
                    <a:pt x="2382" y="664"/>
                  </a:cubicBezTo>
                  <a:cubicBezTo>
                    <a:pt x="2384" y="661"/>
                    <a:pt x="2386" y="658"/>
                    <a:pt x="2389" y="656"/>
                  </a:cubicBezTo>
                  <a:cubicBezTo>
                    <a:pt x="2388" y="658"/>
                    <a:pt x="2388" y="660"/>
                    <a:pt x="2387" y="662"/>
                  </a:cubicBezTo>
                  <a:cubicBezTo>
                    <a:pt x="2391" y="660"/>
                    <a:pt x="2392" y="657"/>
                    <a:pt x="2395" y="655"/>
                  </a:cubicBezTo>
                  <a:cubicBezTo>
                    <a:pt x="2396" y="655"/>
                    <a:pt x="2395" y="647"/>
                    <a:pt x="2395" y="645"/>
                  </a:cubicBezTo>
                  <a:cubicBezTo>
                    <a:pt x="2396" y="641"/>
                    <a:pt x="2398" y="641"/>
                    <a:pt x="2398" y="635"/>
                  </a:cubicBezTo>
                  <a:cubicBezTo>
                    <a:pt x="2397" y="632"/>
                    <a:pt x="2397" y="627"/>
                    <a:pt x="2401" y="629"/>
                  </a:cubicBezTo>
                  <a:cubicBezTo>
                    <a:pt x="2401" y="626"/>
                    <a:pt x="2401" y="623"/>
                    <a:pt x="2403" y="622"/>
                  </a:cubicBezTo>
                  <a:cubicBezTo>
                    <a:pt x="2406" y="620"/>
                    <a:pt x="2405" y="616"/>
                    <a:pt x="2405" y="613"/>
                  </a:cubicBezTo>
                  <a:cubicBezTo>
                    <a:pt x="2405" y="610"/>
                    <a:pt x="2402" y="607"/>
                    <a:pt x="2401" y="604"/>
                  </a:cubicBezTo>
                  <a:cubicBezTo>
                    <a:pt x="2400" y="602"/>
                    <a:pt x="2401" y="600"/>
                    <a:pt x="2402" y="597"/>
                  </a:cubicBezTo>
                  <a:cubicBezTo>
                    <a:pt x="2398" y="595"/>
                    <a:pt x="2395" y="598"/>
                    <a:pt x="2397" y="603"/>
                  </a:cubicBezTo>
                  <a:cubicBezTo>
                    <a:pt x="2394" y="593"/>
                    <a:pt x="2389" y="605"/>
                    <a:pt x="2388" y="609"/>
                  </a:cubicBezTo>
                  <a:cubicBezTo>
                    <a:pt x="2387" y="612"/>
                    <a:pt x="2390" y="613"/>
                    <a:pt x="2390" y="615"/>
                  </a:cubicBezTo>
                  <a:cubicBezTo>
                    <a:pt x="2389" y="618"/>
                    <a:pt x="2387" y="622"/>
                    <a:pt x="2386" y="626"/>
                  </a:cubicBezTo>
                  <a:cubicBezTo>
                    <a:pt x="2385" y="631"/>
                    <a:pt x="2381" y="636"/>
                    <a:pt x="2377" y="638"/>
                  </a:cubicBezTo>
                  <a:cubicBezTo>
                    <a:pt x="2374" y="640"/>
                    <a:pt x="2371" y="641"/>
                    <a:pt x="2368" y="642"/>
                  </a:cubicBezTo>
                  <a:cubicBezTo>
                    <a:pt x="2365" y="642"/>
                    <a:pt x="2369" y="636"/>
                    <a:pt x="2370" y="636"/>
                  </a:cubicBezTo>
                  <a:cubicBezTo>
                    <a:pt x="2366" y="637"/>
                    <a:pt x="2364" y="637"/>
                    <a:pt x="2364" y="641"/>
                  </a:cubicBezTo>
                  <a:cubicBezTo>
                    <a:pt x="2364" y="644"/>
                    <a:pt x="2360" y="647"/>
                    <a:pt x="2359" y="649"/>
                  </a:cubicBezTo>
                  <a:cubicBezTo>
                    <a:pt x="2357" y="651"/>
                    <a:pt x="2359" y="653"/>
                    <a:pt x="2356" y="655"/>
                  </a:cubicBezTo>
                  <a:cubicBezTo>
                    <a:pt x="2352" y="657"/>
                    <a:pt x="2354" y="653"/>
                    <a:pt x="2351" y="653"/>
                  </a:cubicBezTo>
                  <a:cubicBezTo>
                    <a:pt x="2346" y="654"/>
                    <a:pt x="2336" y="653"/>
                    <a:pt x="2333" y="657"/>
                  </a:cubicBezTo>
                  <a:cubicBezTo>
                    <a:pt x="2329" y="663"/>
                    <a:pt x="2325" y="666"/>
                    <a:pt x="2319" y="666"/>
                  </a:cubicBezTo>
                  <a:cubicBezTo>
                    <a:pt x="2321" y="672"/>
                    <a:pt x="2313" y="675"/>
                    <a:pt x="2309" y="678"/>
                  </a:cubicBezTo>
                  <a:close/>
                  <a:moveTo>
                    <a:pt x="2301" y="950"/>
                  </a:moveTo>
                  <a:cubicBezTo>
                    <a:pt x="2299" y="952"/>
                    <a:pt x="2295" y="955"/>
                    <a:pt x="2293" y="957"/>
                  </a:cubicBezTo>
                  <a:cubicBezTo>
                    <a:pt x="2291" y="961"/>
                    <a:pt x="2293" y="962"/>
                    <a:pt x="2293" y="966"/>
                  </a:cubicBezTo>
                  <a:cubicBezTo>
                    <a:pt x="2294" y="968"/>
                    <a:pt x="2294" y="972"/>
                    <a:pt x="2294" y="975"/>
                  </a:cubicBezTo>
                  <a:cubicBezTo>
                    <a:pt x="2293" y="977"/>
                    <a:pt x="2298" y="980"/>
                    <a:pt x="2300" y="981"/>
                  </a:cubicBezTo>
                  <a:cubicBezTo>
                    <a:pt x="2299" y="977"/>
                    <a:pt x="2297" y="968"/>
                    <a:pt x="2304" y="971"/>
                  </a:cubicBezTo>
                  <a:cubicBezTo>
                    <a:pt x="2303" y="970"/>
                    <a:pt x="2296" y="966"/>
                    <a:pt x="2300" y="965"/>
                  </a:cubicBezTo>
                  <a:cubicBezTo>
                    <a:pt x="2303" y="964"/>
                    <a:pt x="2304" y="960"/>
                    <a:pt x="2300" y="959"/>
                  </a:cubicBezTo>
                  <a:cubicBezTo>
                    <a:pt x="2300" y="957"/>
                    <a:pt x="2301" y="956"/>
                    <a:pt x="2302" y="955"/>
                  </a:cubicBezTo>
                  <a:cubicBezTo>
                    <a:pt x="2302" y="953"/>
                    <a:pt x="2301" y="952"/>
                    <a:pt x="2301" y="950"/>
                  </a:cubicBezTo>
                  <a:close/>
                  <a:moveTo>
                    <a:pt x="2474" y="1179"/>
                  </a:moveTo>
                  <a:cubicBezTo>
                    <a:pt x="2470" y="1175"/>
                    <a:pt x="2476" y="1170"/>
                    <a:pt x="2469" y="1167"/>
                  </a:cubicBezTo>
                  <a:cubicBezTo>
                    <a:pt x="2468" y="1167"/>
                    <a:pt x="2464" y="1172"/>
                    <a:pt x="2464" y="1169"/>
                  </a:cubicBezTo>
                  <a:cubicBezTo>
                    <a:pt x="2463" y="1166"/>
                    <a:pt x="2462" y="1162"/>
                    <a:pt x="2461" y="1159"/>
                  </a:cubicBezTo>
                  <a:cubicBezTo>
                    <a:pt x="2459" y="1153"/>
                    <a:pt x="2459" y="1149"/>
                    <a:pt x="2454" y="1146"/>
                  </a:cubicBezTo>
                  <a:cubicBezTo>
                    <a:pt x="2452" y="1145"/>
                    <a:pt x="2438" y="1139"/>
                    <a:pt x="2438" y="1137"/>
                  </a:cubicBezTo>
                  <a:cubicBezTo>
                    <a:pt x="2438" y="1131"/>
                    <a:pt x="2439" y="1124"/>
                    <a:pt x="2435" y="1120"/>
                  </a:cubicBezTo>
                  <a:cubicBezTo>
                    <a:pt x="2430" y="1114"/>
                    <a:pt x="2430" y="1111"/>
                    <a:pt x="2430" y="1103"/>
                  </a:cubicBezTo>
                  <a:cubicBezTo>
                    <a:pt x="2430" y="1097"/>
                    <a:pt x="2423" y="1094"/>
                    <a:pt x="2419" y="1097"/>
                  </a:cubicBezTo>
                  <a:cubicBezTo>
                    <a:pt x="2418" y="1085"/>
                    <a:pt x="2414" y="1076"/>
                    <a:pt x="2409" y="1064"/>
                  </a:cubicBezTo>
                  <a:cubicBezTo>
                    <a:pt x="2404" y="1066"/>
                    <a:pt x="2403" y="1076"/>
                    <a:pt x="2402" y="1082"/>
                  </a:cubicBezTo>
                  <a:cubicBezTo>
                    <a:pt x="2400" y="1087"/>
                    <a:pt x="2401" y="1094"/>
                    <a:pt x="2402" y="1100"/>
                  </a:cubicBezTo>
                  <a:cubicBezTo>
                    <a:pt x="2402" y="1107"/>
                    <a:pt x="2398" y="1129"/>
                    <a:pt x="2388" y="1126"/>
                  </a:cubicBezTo>
                  <a:cubicBezTo>
                    <a:pt x="2385" y="1125"/>
                    <a:pt x="2382" y="1119"/>
                    <a:pt x="2378" y="1116"/>
                  </a:cubicBezTo>
                  <a:cubicBezTo>
                    <a:pt x="2372" y="1113"/>
                    <a:pt x="2365" y="1109"/>
                    <a:pt x="2359" y="1105"/>
                  </a:cubicBezTo>
                  <a:cubicBezTo>
                    <a:pt x="2353" y="1101"/>
                    <a:pt x="2355" y="1099"/>
                    <a:pt x="2357" y="1092"/>
                  </a:cubicBezTo>
                  <a:cubicBezTo>
                    <a:pt x="2358" y="1086"/>
                    <a:pt x="2362" y="1083"/>
                    <a:pt x="2366" y="1079"/>
                  </a:cubicBezTo>
                  <a:cubicBezTo>
                    <a:pt x="2359" y="1073"/>
                    <a:pt x="2358" y="1072"/>
                    <a:pt x="2350" y="1072"/>
                  </a:cubicBezTo>
                  <a:cubicBezTo>
                    <a:pt x="2344" y="1071"/>
                    <a:pt x="2337" y="1070"/>
                    <a:pt x="2331" y="1070"/>
                  </a:cubicBezTo>
                  <a:cubicBezTo>
                    <a:pt x="2331" y="1073"/>
                    <a:pt x="2331" y="1076"/>
                    <a:pt x="2332" y="1079"/>
                  </a:cubicBezTo>
                  <a:cubicBezTo>
                    <a:pt x="2325" y="1078"/>
                    <a:pt x="2318" y="1074"/>
                    <a:pt x="2314" y="1081"/>
                  </a:cubicBezTo>
                  <a:cubicBezTo>
                    <a:pt x="2310" y="1087"/>
                    <a:pt x="2309" y="1093"/>
                    <a:pt x="2307" y="1101"/>
                  </a:cubicBezTo>
                  <a:cubicBezTo>
                    <a:pt x="2301" y="1098"/>
                    <a:pt x="2295" y="1094"/>
                    <a:pt x="2289" y="1091"/>
                  </a:cubicBezTo>
                  <a:cubicBezTo>
                    <a:pt x="2286" y="1090"/>
                    <a:pt x="2279" y="1099"/>
                    <a:pt x="2277" y="1100"/>
                  </a:cubicBezTo>
                  <a:cubicBezTo>
                    <a:pt x="2267" y="1108"/>
                    <a:pt x="2254" y="1116"/>
                    <a:pt x="2249" y="1128"/>
                  </a:cubicBezTo>
                  <a:cubicBezTo>
                    <a:pt x="2247" y="1135"/>
                    <a:pt x="2247" y="1140"/>
                    <a:pt x="2241" y="1142"/>
                  </a:cubicBezTo>
                  <a:cubicBezTo>
                    <a:pt x="2232" y="1144"/>
                    <a:pt x="2224" y="1146"/>
                    <a:pt x="2216" y="1148"/>
                  </a:cubicBezTo>
                  <a:cubicBezTo>
                    <a:pt x="2210" y="1149"/>
                    <a:pt x="2207" y="1151"/>
                    <a:pt x="2202" y="1155"/>
                  </a:cubicBezTo>
                  <a:cubicBezTo>
                    <a:pt x="2196" y="1160"/>
                    <a:pt x="2194" y="1161"/>
                    <a:pt x="2191" y="1169"/>
                  </a:cubicBezTo>
                  <a:cubicBezTo>
                    <a:pt x="2190" y="1166"/>
                    <a:pt x="2189" y="1164"/>
                    <a:pt x="2188" y="1161"/>
                  </a:cubicBezTo>
                  <a:cubicBezTo>
                    <a:pt x="2184" y="1171"/>
                    <a:pt x="2181" y="1180"/>
                    <a:pt x="2186" y="1190"/>
                  </a:cubicBezTo>
                  <a:cubicBezTo>
                    <a:pt x="2188" y="1197"/>
                    <a:pt x="2187" y="1198"/>
                    <a:pt x="2185" y="1204"/>
                  </a:cubicBezTo>
                  <a:cubicBezTo>
                    <a:pt x="2184" y="1209"/>
                    <a:pt x="2187" y="1212"/>
                    <a:pt x="2189" y="1216"/>
                  </a:cubicBezTo>
                  <a:cubicBezTo>
                    <a:pt x="2193" y="1226"/>
                    <a:pt x="2197" y="1236"/>
                    <a:pt x="2198" y="1248"/>
                  </a:cubicBezTo>
                  <a:cubicBezTo>
                    <a:pt x="2199" y="1252"/>
                    <a:pt x="2203" y="1263"/>
                    <a:pt x="2201" y="1267"/>
                  </a:cubicBezTo>
                  <a:cubicBezTo>
                    <a:pt x="2201" y="1268"/>
                    <a:pt x="2191" y="1274"/>
                    <a:pt x="2196" y="1277"/>
                  </a:cubicBezTo>
                  <a:cubicBezTo>
                    <a:pt x="2200" y="1280"/>
                    <a:pt x="2204" y="1286"/>
                    <a:pt x="2209" y="1286"/>
                  </a:cubicBezTo>
                  <a:cubicBezTo>
                    <a:pt x="2213" y="1286"/>
                    <a:pt x="2219" y="1287"/>
                    <a:pt x="2223" y="1284"/>
                  </a:cubicBezTo>
                  <a:cubicBezTo>
                    <a:pt x="2228" y="1278"/>
                    <a:pt x="2229" y="1276"/>
                    <a:pt x="2236" y="1276"/>
                  </a:cubicBezTo>
                  <a:cubicBezTo>
                    <a:pt x="2241" y="1275"/>
                    <a:pt x="2246" y="1275"/>
                    <a:pt x="2251" y="1274"/>
                  </a:cubicBezTo>
                  <a:cubicBezTo>
                    <a:pt x="2255" y="1274"/>
                    <a:pt x="2258" y="1274"/>
                    <a:pt x="2262" y="1274"/>
                  </a:cubicBezTo>
                  <a:cubicBezTo>
                    <a:pt x="2263" y="1274"/>
                    <a:pt x="2265" y="1269"/>
                    <a:pt x="2266" y="1268"/>
                  </a:cubicBezTo>
                  <a:cubicBezTo>
                    <a:pt x="2267" y="1263"/>
                    <a:pt x="2275" y="1262"/>
                    <a:pt x="2279" y="1260"/>
                  </a:cubicBezTo>
                  <a:cubicBezTo>
                    <a:pt x="2283" y="1258"/>
                    <a:pt x="2289" y="1261"/>
                    <a:pt x="2292" y="1259"/>
                  </a:cubicBezTo>
                  <a:cubicBezTo>
                    <a:pt x="2295" y="1257"/>
                    <a:pt x="2301" y="1252"/>
                    <a:pt x="2304" y="1252"/>
                  </a:cubicBezTo>
                  <a:cubicBezTo>
                    <a:pt x="2316" y="1254"/>
                    <a:pt x="2326" y="1255"/>
                    <a:pt x="2337" y="1259"/>
                  </a:cubicBezTo>
                  <a:cubicBezTo>
                    <a:pt x="2344" y="1262"/>
                    <a:pt x="2345" y="1263"/>
                    <a:pt x="2349" y="1270"/>
                  </a:cubicBezTo>
                  <a:cubicBezTo>
                    <a:pt x="2351" y="1275"/>
                    <a:pt x="2354" y="1279"/>
                    <a:pt x="2357" y="1283"/>
                  </a:cubicBezTo>
                  <a:cubicBezTo>
                    <a:pt x="2363" y="1276"/>
                    <a:pt x="2368" y="1270"/>
                    <a:pt x="2373" y="1262"/>
                  </a:cubicBezTo>
                  <a:cubicBezTo>
                    <a:pt x="2376" y="1271"/>
                    <a:pt x="2370" y="1277"/>
                    <a:pt x="2366" y="1285"/>
                  </a:cubicBezTo>
                  <a:cubicBezTo>
                    <a:pt x="2373" y="1286"/>
                    <a:pt x="2373" y="1282"/>
                    <a:pt x="2376" y="1275"/>
                  </a:cubicBezTo>
                  <a:cubicBezTo>
                    <a:pt x="2376" y="1280"/>
                    <a:pt x="2375" y="1291"/>
                    <a:pt x="2380" y="1291"/>
                  </a:cubicBezTo>
                  <a:cubicBezTo>
                    <a:pt x="2384" y="1291"/>
                    <a:pt x="2387" y="1299"/>
                    <a:pt x="2387" y="1303"/>
                  </a:cubicBezTo>
                  <a:cubicBezTo>
                    <a:pt x="2390" y="1315"/>
                    <a:pt x="2399" y="1319"/>
                    <a:pt x="2410" y="1320"/>
                  </a:cubicBezTo>
                  <a:cubicBezTo>
                    <a:pt x="2416" y="1321"/>
                    <a:pt x="2417" y="1322"/>
                    <a:pt x="2423" y="1318"/>
                  </a:cubicBezTo>
                  <a:cubicBezTo>
                    <a:pt x="2429" y="1312"/>
                    <a:pt x="2428" y="1315"/>
                    <a:pt x="2434" y="1321"/>
                  </a:cubicBezTo>
                  <a:cubicBezTo>
                    <a:pt x="2436" y="1324"/>
                    <a:pt x="2443" y="1322"/>
                    <a:pt x="2445" y="1319"/>
                  </a:cubicBezTo>
                  <a:cubicBezTo>
                    <a:pt x="2450" y="1314"/>
                    <a:pt x="2451" y="1313"/>
                    <a:pt x="2458" y="1313"/>
                  </a:cubicBezTo>
                  <a:cubicBezTo>
                    <a:pt x="2471" y="1313"/>
                    <a:pt x="2470" y="1296"/>
                    <a:pt x="2472" y="1285"/>
                  </a:cubicBezTo>
                  <a:cubicBezTo>
                    <a:pt x="2473" y="1276"/>
                    <a:pt x="2483" y="1269"/>
                    <a:pt x="2485" y="1260"/>
                  </a:cubicBezTo>
                  <a:cubicBezTo>
                    <a:pt x="2488" y="1250"/>
                    <a:pt x="2494" y="1237"/>
                    <a:pt x="2494" y="1226"/>
                  </a:cubicBezTo>
                  <a:cubicBezTo>
                    <a:pt x="2494" y="1215"/>
                    <a:pt x="2491" y="1203"/>
                    <a:pt x="2489" y="1193"/>
                  </a:cubicBezTo>
                  <a:cubicBezTo>
                    <a:pt x="2484" y="1188"/>
                    <a:pt x="2479" y="1184"/>
                    <a:pt x="2474" y="1179"/>
                  </a:cubicBezTo>
                  <a:close/>
                  <a:moveTo>
                    <a:pt x="2281" y="1001"/>
                  </a:moveTo>
                  <a:cubicBezTo>
                    <a:pt x="2278" y="1008"/>
                    <a:pt x="2290" y="1005"/>
                    <a:pt x="2291" y="1004"/>
                  </a:cubicBezTo>
                  <a:cubicBezTo>
                    <a:pt x="2291" y="1000"/>
                    <a:pt x="2282" y="996"/>
                    <a:pt x="2281" y="1001"/>
                  </a:cubicBezTo>
                  <a:close/>
                  <a:moveTo>
                    <a:pt x="2321" y="1070"/>
                  </a:moveTo>
                  <a:cubicBezTo>
                    <a:pt x="2317" y="1072"/>
                    <a:pt x="2313" y="1067"/>
                    <a:pt x="2312" y="1074"/>
                  </a:cubicBezTo>
                  <a:cubicBezTo>
                    <a:pt x="2315" y="1074"/>
                    <a:pt x="2319" y="1076"/>
                    <a:pt x="2321" y="1074"/>
                  </a:cubicBezTo>
                  <a:cubicBezTo>
                    <a:pt x="2324" y="1072"/>
                    <a:pt x="2325" y="1068"/>
                    <a:pt x="2321" y="1070"/>
                  </a:cubicBezTo>
                  <a:close/>
                  <a:moveTo>
                    <a:pt x="2490" y="1014"/>
                  </a:moveTo>
                  <a:cubicBezTo>
                    <a:pt x="2492" y="1010"/>
                    <a:pt x="2492" y="1010"/>
                    <a:pt x="2490" y="1006"/>
                  </a:cubicBezTo>
                  <a:cubicBezTo>
                    <a:pt x="2490" y="1006"/>
                    <a:pt x="2488" y="1007"/>
                    <a:pt x="2487" y="1006"/>
                  </a:cubicBezTo>
                  <a:cubicBezTo>
                    <a:pt x="2487" y="1005"/>
                    <a:pt x="2486" y="1003"/>
                    <a:pt x="2485" y="1003"/>
                  </a:cubicBezTo>
                  <a:cubicBezTo>
                    <a:pt x="2482" y="1000"/>
                    <a:pt x="2477" y="997"/>
                    <a:pt x="2473" y="995"/>
                  </a:cubicBezTo>
                  <a:cubicBezTo>
                    <a:pt x="2472" y="999"/>
                    <a:pt x="2490" y="1002"/>
                    <a:pt x="2488" y="1011"/>
                  </a:cubicBezTo>
                  <a:cubicBezTo>
                    <a:pt x="2488" y="1012"/>
                    <a:pt x="2489" y="1013"/>
                    <a:pt x="2490" y="1014"/>
                  </a:cubicBezTo>
                  <a:close/>
                  <a:moveTo>
                    <a:pt x="2450" y="1341"/>
                  </a:moveTo>
                  <a:cubicBezTo>
                    <a:pt x="2448" y="1342"/>
                    <a:pt x="2441" y="1347"/>
                    <a:pt x="2439" y="1346"/>
                  </a:cubicBezTo>
                  <a:cubicBezTo>
                    <a:pt x="2434" y="1344"/>
                    <a:pt x="2430" y="1342"/>
                    <a:pt x="2426" y="1340"/>
                  </a:cubicBezTo>
                  <a:cubicBezTo>
                    <a:pt x="2425" y="1346"/>
                    <a:pt x="2426" y="1354"/>
                    <a:pt x="2429" y="1360"/>
                  </a:cubicBezTo>
                  <a:cubicBezTo>
                    <a:pt x="2432" y="1368"/>
                    <a:pt x="2435" y="1370"/>
                    <a:pt x="2442" y="1371"/>
                  </a:cubicBezTo>
                  <a:cubicBezTo>
                    <a:pt x="2451" y="1373"/>
                    <a:pt x="2459" y="1344"/>
                    <a:pt x="2450" y="1341"/>
                  </a:cubicBezTo>
                  <a:close/>
                  <a:moveTo>
                    <a:pt x="2463" y="1020"/>
                  </a:moveTo>
                  <a:cubicBezTo>
                    <a:pt x="2460" y="1020"/>
                    <a:pt x="2457" y="1019"/>
                    <a:pt x="2454" y="1021"/>
                  </a:cubicBezTo>
                  <a:cubicBezTo>
                    <a:pt x="2456" y="1025"/>
                    <a:pt x="2465" y="1028"/>
                    <a:pt x="2470" y="1027"/>
                  </a:cubicBezTo>
                  <a:cubicBezTo>
                    <a:pt x="2473" y="1026"/>
                    <a:pt x="2478" y="1024"/>
                    <a:pt x="2479" y="1021"/>
                  </a:cubicBezTo>
                  <a:cubicBezTo>
                    <a:pt x="2480" y="1020"/>
                    <a:pt x="2487" y="1020"/>
                    <a:pt x="2482" y="1016"/>
                  </a:cubicBezTo>
                  <a:cubicBezTo>
                    <a:pt x="2488" y="1015"/>
                    <a:pt x="2485" y="1010"/>
                    <a:pt x="2482" y="1008"/>
                  </a:cubicBezTo>
                  <a:cubicBezTo>
                    <a:pt x="2478" y="1005"/>
                    <a:pt x="2479" y="1013"/>
                    <a:pt x="2479" y="1015"/>
                  </a:cubicBezTo>
                  <a:cubicBezTo>
                    <a:pt x="2479" y="1015"/>
                    <a:pt x="2465" y="1025"/>
                    <a:pt x="2468" y="1017"/>
                  </a:cubicBezTo>
                  <a:cubicBezTo>
                    <a:pt x="2468" y="1016"/>
                    <a:pt x="2466" y="1020"/>
                    <a:pt x="2463" y="1020"/>
                  </a:cubicBezTo>
                  <a:close/>
                  <a:moveTo>
                    <a:pt x="2434" y="1019"/>
                  </a:moveTo>
                  <a:cubicBezTo>
                    <a:pt x="2432" y="1017"/>
                    <a:pt x="2433" y="1012"/>
                    <a:pt x="2430" y="1010"/>
                  </a:cubicBezTo>
                  <a:cubicBezTo>
                    <a:pt x="2426" y="1008"/>
                    <a:pt x="2423" y="1006"/>
                    <a:pt x="2420" y="1004"/>
                  </a:cubicBezTo>
                  <a:cubicBezTo>
                    <a:pt x="2414" y="1000"/>
                    <a:pt x="2408" y="999"/>
                    <a:pt x="2402" y="997"/>
                  </a:cubicBezTo>
                  <a:cubicBezTo>
                    <a:pt x="2393" y="994"/>
                    <a:pt x="2384" y="990"/>
                    <a:pt x="2375" y="987"/>
                  </a:cubicBezTo>
                  <a:cubicBezTo>
                    <a:pt x="2371" y="985"/>
                    <a:pt x="2364" y="988"/>
                    <a:pt x="2361" y="992"/>
                  </a:cubicBezTo>
                  <a:cubicBezTo>
                    <a:pt x="2360" y="994"/>
                    <a:pt x="2356" y="1001"/>
                    <a:pt x="2354" y="1001"/>
                  </a:cubicBezTo>
                  <a:cubicBezTo>
                    <a:pt x="2350" y="999"/>
                    <a:pt x="2349" y="999"/>
                    <a:pt x="2347" y="995"/>
                  </a:cubicBezTo>
                  <a:cubicBezTo>
                    <a:pt x="2345" y="990"/>
                    <a:pt x="2344" y="987"/>
                    <a:pt x="2344" y="982"/>
                  </a:cubicBezTo>
                  <a:cubicBezTo>
                    <a:pt x="2343" y="977"/>
                    <a:pt x="2342" y="978"/>
                    <a:pt x="2337" y="977"/>
                  </a:cubicBezTo>
                  <a:cubicBezTo>
                    <a:pt x="2330" y="975"/>
                    <a:pt x="2323" y="977"/>
                    <a:pt x="2319" y="984"/>
                  </a:cubicBezTo>
                  <a:cubicBezTo>
                    <a:pt x="2321" y="985"/>
                    <a:pt x="2324" y="985"/>
                    <a:pt x="2326" y="985"/>
                  </a:cubicBezTo>
                  <a:cubicBezTo>
                    <a:pt x="2328" y="986"/>
                    <a:pt x="2326" y="990"/>
                    <a:pt x="2328" y="990"/>
                  </a:cubicBezTo>
                  <a:cubicBezTo>
                    <a:pt x="2332" y="993"/>
                    <a:pt x="2338" y="991"/>
                    <a:pt x="2342" y="991"/>
                  </a:cubicBezTo>
                  <a:cubicBezTo>
                    <a:pt x="2342" y="992"/>
                    <a:pt x="2342" y="994"/>
                    <a:pt x="2342" y="995"/>
                  </a:cubicBezTo>
                  <a:cubicBezTo>
                    <a:pt x="2336" y="993"/>
                    <a:pt x="2333" y="994"/>
                    <a:pt x="2327" y="995"/>
                  </a:cubicBezTo>
                  <a:cubicBezTo>
                    <a:pt x="2329" y="1000"/>
                    <a:pt x="2332" y="1004"/>
                    <a:pt x="2334" y="1008"/>
                  </a:cubicBezTo>
                  <a:cubicBezTo>
                    <a:pt x="2336" y="1005"/>
                    <a:pt x="2339" y="1003"/>
                    <a:pt x="2341" y="1000"/>
                  </a:cubicBezTo>
                  <a:cubicBezTo>
                    <a:pt x="2342" y="1006"/>
                    <a:pt x="2342" y="1006"/>
                    <a:pt x="2347" y="1008"/>
                  </a:cubicBezTo>
                  <a:cubicBezTo>
                    <a:pt x="2353" y="1011"/>
                    <a:pt x="2359" y="1013"/>
                    <a:pt x="2365" y="1016"/>
                  </a:cubicBezTo>
                  <a:cubicBezTo>
                    <a:pt x="2368" y="1017"/>
                    <a:pt x="2374" y="1018"/>
                    <a:pt x="2375" y="1021"/>
                  </a:cubicBezTo>
                  <a:cubicBezTo>
                    <a:pt x="2378" y="1026"/>
                    <a:pt x="2380" y="1031"/>
                    <a:pt x="2382" y="1036"/>
                  </a:cubicBezTo>
                  <a:cubicBezTo>
                    <a:pt x="2374" y="1038"/>
                    <a:pt x="2374" y="1037"/>
                    <a:pt x="2373" y="1045"/>
                  </a:cubicBezTo>
                  <a:cubicBezTo>
                    <a:pt x="2378" y="1045"/>
                    <a:pt x="2384" y="1044"/>
                    <a:pt x="2389" y="1044"/>
                  </a:cubicBezTo>
                  <a:cubicBezTo>
                    <a:pt x="2392" y="1043"/>
                    <a:pt x="2394" y="1052"/>
                    <a:pt x="2398" y="1052"/>
                  </a:cubicBezTo>
                  <a:cubicBezTo>
                    <a:pt x="2403" y="1052"/>
                    <a:pt x="2409" y="1054"/>
                    <a:pt x="2414" y="1051"/>
                  </a:cubicBezTo>
                  <a:cubicBezTo>
                    <a:pt x="2417" y="1049"/>
                    <a:pt x="2418" y="1040"/>
                    <a:pt x="2420" y="1040"/>
                  </a:cubicBezTo>
                  <a:cubicBezTo>
                    <a:pt x="2424" y="1041"/>
                    <a:pt x="2433" y="1040"/>
                    <a:pt x="2435" y="1043"/>
                  </a:cubicBezTo>
                  <a:cubicBezTo>
                    <a:pt x="2440" y="1047"/>
                    <a:pt x="2444" y="1052"/>
                    <a:pt x="2448" y="1057"/>
                  </a:cubicBezTo>
                  <a:cubicBezTo>
                    <a:pt x="2452" y="1060"/>
                    <a:pt x="2456" y="1060"/>
                    <a:pt x="2461" y="1061"/>
                  </a:cubicBezTo>
                  <a:cubicBezTo>
                    <a:pt x="2464" y="1061"/>
                    <a:pt x="2469" y="1065"/>
                    <a:pt x="2472" y="1064"/>
                  </a:cubicBezTo>
                  <a:cubicBezTo>
                    <a:pt x="2470" y="1062"/>
                    <a:pt x="2464" y="1058"/>
                    <a:pt x="2467" y="1055"/>
                  </a:cubicBezTo>
                  <a:cubicBezTo>
                    <a:pt x="2464" y="1055"/>
                    <a:pt x="2460" y="1055"/>
                    <a:pt x="2462" y="1050"/>
                  </a:cubicBezTo>
                  <a:cubicBezTo>
                    <a:pt x="2454" y="1050"/>
                    <a:pt x="2455" y="1048"/>
                    <a:pt x="2451" y="1041"/>
                  </a:cubicBezTo>
                  <a:cubicBezTo>
                    <a:pt x="2451" y="1040"/>
                    <a:pt x="2447" y="1039"/>
                    <a:pt x="2446" y="1037"/>
                  </a:cubicBezTo>
                  <a:cubicBezTo>
                    <a:pt x="2444" y="1037"/>
                    <a:pt x="2444" y="1033"/>
                    <a:pt x="2443" y="1031"/>
                  </a:cubicBezTo>
                  <a:cubicBezTo>
                    <a:pt x="2445" y="1031"/>
                    <a:pt x="2448" y="1031"/>
                    <a:pt x="2450" y="1030"/>
                  </a:cubicBezTo>
                  <a:cubicBezTo>
                    <a:pt x="2451" y="1020"/>
                    <a:pt x="2438" y="1023"/>
                    <a:pt x="2434" y="1019"/>
                  </a:cubicBezTo>
                  <a:close/>
                  <a:moveTo>
                    <a:pt x="2406" y="496"/>
                  </a:moveTo>
                  <a:cubicBezTo>
                    <a:pt x="2406" y="501"/>
                    <a:pt x="2407" y="506"/>
                    <a:pt x="2404" y="511"/>
                  </a:cubicBezTo>
                  <a:cubicBezTo>
                    <a:pt x="2401" y="517"/>
                    <a:pt x="2404" y="517"/>
                    <a:pt x="2405" y="524"/>
                  </a:cubicBezTo>
                  <a:cubicBezTo>
                    <a:pt x="2406" y="528"/>
                    <a:pt x="2406" y="528"/>
                    <a:pt x="2404" y="531"/>
                  </a:cubicBezTo>
                  <a:cubicBezTo>
                    <a:pt x="2403" y="533"/>
                    <a:pt x="2404" y="536"/>
                    <a:pt x="2404" y="538"/>
                  </a:cubicBezTo>
                  <a:cubicBezTo>
                    <a:pt x="2404" y="544"/>
                    <a:pt x="2403" y="545"/>
                    <a:pt x="2406" y="551"/>
                  </a:cubicBezTo>
                  <a:cubicBezTo>
                    <a:pt x="2406" y="548"/>
                    <a:pt x="2406" y="543"/>
                    <a:pt x="2410" y="542"/>
                  </a:cubicBezTo>
                  <a:cubicBezTo>
                    <a:pt x="2414" y="541"/>
                    <a:pt x="2416" y="546"/>
                    <a:pt x="2416" y="550"/>
                  </a:cubicBezTo>
                  <a:cubicBezTo>
                    <a:pt x="2420" y="546"/>
                    <a:pt x="2415" y="539"/>
                    <a:pt x="2413" y="536"/>
                  </a:cubicBezTo>
                  <a:cubicBezTo>
                    <a:pt x="2410" y="531"/>
                    <a:pt x="2408" y="530"/>
                    <a:pt x="2410" y="525"/>
                  </a:cubicBezTo>
                  <a:cubicBezTo>
                    <a:pt x="2412" y="517"/>
                    <a:pt x="2412" y="515"/>
                    <a:pt x="2419" y="514"/>
                  </a:cubicBezTo>
                  <a:cubicBezTo>
                    <a:pt x="2423" y="513"/>
                    <a:pt x="2423" y="521"/>
                    <a:pt x="2427" y="521"/>
                  </a:cubicBezTo>
                  <a:cubicBezTo>
                    <a:pt x="2424" y="514"/>
                    <a:pt x="2422" y="509"/>
                    <a:pt x="2420" y="501"/>
                  </a:cubicBezTo>
                  <a:cubicBezTo>
                    <a:pt x="2419" y="498"/>
                    <a:pt x="2418" y="495"/>
                    <a:pt x="2417" y="491"/>
                  </a:cubicBezTo>
                  <a:cubicBezTo>
                    <a:pt x="2417" y="489"/>
                    <a:pt x="2414" y="487"/>
                    <a:pt x="2414" y="484"/>
                  </a:cubicBezTo>
                  <a:cubicBezTo>
                    <a:pt x="2412" y="477"/>
                    <a:pt x="2418" y="473"/>
                    <a:pt x="2415" y="466"/>
                  </a:cubicBezTo>
                  <a:cubicBezTo>
                    <a:pt x="2413" y="462"/>
                    <a:pt x="2415" y="451"/>
                    <a:pt x="2408" y="456"/>
                  </a:cubicBezTo>
                  <a:cubicBezTo>
                    <a:pt x="2411" y="459"/>
                    <a:pt x="2412" y="463"/>
                    <a:pt x="2409" y="466"/>
                  </a:cubicBezTo>
                  <a:cubicBezTo>
                    <a:pt x="2408" y="467"/>
                    <a:pt x="2408" y="465"/>
                    <a:pt x="2405" y="467"/>
                  </a:cubicBezTo>
                  <a:cubicBezTo>
                    <a:pt x="2403" y="468"/>
                    <a:pt x="2404" y="469"/>
                    <a:pt x="2405" y="472"/>
                  </a:cubicBezTo>
                  <a:cubicBezTo>
                    <a:pt x="2406" y="475"/>
                    <a:pt x="2403" y="482"/>
                    <a:pt x="2403" y="485"/>
                  </a:cubicBezTo>
                  <a:cubicBezTo>
                    <a:pt x="2402" y="489"/>
                    <a:pt x="2410" y="491"/>
                    <a:pt x="2406" y="496"/>
                  </a:cubicBezTo>
                  <a:close/>
                  <a:moveTo>
                    <a:pt x="2266" y="891"/>
                  </a:moveTo>
                  <a:cubicBezTo>
                    <a:pt x="2269" y="892"/>
                    <a:pt x="2272" y="886"/>
                    <a:pt x="2267" y="886"/>
                  </a:cubicBezTo>
                  <a:cubicBezTo>
                    <a:pt x="2266" y="887"/>
                    <a:pt x="2261" y="890"/>
                    <a:pt x="2266" y="891"/>
                  </a:cubicBezTo>
                  <a:close/>
                  <a:moveTo>
                    <a:pt x="2260" y="892"/>
                  </a:moveTo>
                  <a:cubicBezTo>
                    <a:pt x="2261" y="889"/>
                    <a:pt x="2263" y="886"/>
                    <a:pt x="2265" y="884"/>
                  </a:cubicBezTo>
                  <a:cubicBezTo>
                    <a:pt x="2267" y="882"/>
                    <a:pt x="2266" y="878"/>
                    <a:pt x="2266" y="876"/>
                  </a:cubicBezTo>
                  <a:cubicBezTo>
                    <a:pt x="2266" y="876"/>
                    <a:pt x="2266" y="876"/>
                    <a:pt x="2265" y="876"/>
                  </a:cubicBezTo>
                  <a:cubicBezTo>
                    <a:pt x="2264" y="881"/>
                    <a:pt x="2260" y="887"/>
                    <a:pt x="2260" y="892"/>
                  </a:cubicBezTo>
                  <a:close/>
                  <a:moveTo>
                    <a:pt x="2273" y="875"/>
                  </a:moveTo>
                  <a:cubicBezTo>
                    <a:pt x="2271" y="876"/>
                    <a:pt x="2269" y="875"/>
                    <a:pt x="2268" y="874"/>
                  </a:cubicBezTo>
                  <a:cubicBezTo>
                    <a:pt x="2268" y="876"/>
                    <a:pt x="2268" y="878"/>
                    <a:pt x="2269" y="880"/>
                  </a:cubicBezTo>
                  <a:cubicBezTo>
                    <a:pt x="2272" y="877"/>
                    <a:pt x="2270" y="885"/>
                    <a:pt x="2273" y="887"/>
                  </a:cubicBezTo>
                  <a:cubicBezTo>
                    <a:pt x="2273" y="886"/>
                    <a:pt x="2273" y="884"/>
                    <a:pt x="2273" y="883"/>
                  </a:cubicBezTo>
                  <a:cubicBezTo>
                    <a:pt x="2274" y="884"/>
                    <a:pt x="2274" y="885"/>
                    <a:pt x="2275" y="887"/>
                  </a:cubicBezTo>
                  <a:cubicBezTo>
                    <a:pt x="2277" y="884"/>
                    <a:pt x="2273" y="879"/>
                    <a:pt x="2273" y="875"/>
                  </a:cubicBezTo>
                  <a:close/>
                  <a:moveTo>
                    <a:pt x="2262" y="868"/>
                  </a:moveTo>
                  <a:cubicBezTo>
                    <a:pt x="2262" y="870"/>
                    <a:pt x="2264" y="871"/>
                    <a:pt x="2266" y="873"/>
                  </a:cubicBezTo>
                  <a:cubicBezTo>
                    <a:pt x="2266" y="871"/>
                    <a:pt x="2266" y="869"/>
                    <a:pt x="2266" y="868"/>
                  </a:cubicBezTo>
                  <a:cubicBezTo>
                    <a:pt x="2263" y="868"/>
                    <a:pt x="2264" y="864"/>
                    <a:pt x="2259" y="865"/>
                  </a:cubicBezTo>
                  <a:cubicBezTo>
                    <a:pt x="2260" y="867"/>
                    <a:pt x="2260" y="869"/>
                    <a:pt x="2258" y="871"/>
                  </a:cubicBezTo>
                  <a:cubicBezTo>
                    <a:pt x="2259" y="870"/>
                    <a:pt x="2261" y="869"/>
                    <a:pt x="2262" y="868"/>
                  </a:cubicBezTo>
                  <a:close/>
                  <a:moveTo>
                    <a:pt x="2267" y="865"/>
                  </a:moveTo>
                  <a:cubicBezTo>
                    <a:pt x="2267" y="868"/>
                    <a:pt x="2270" y="869"/>
                    <a:pt x="2272" y="871"/>
                  </a:cubicBezTo>
                  <a:cubicBezTo>
                    <a:pt x="2274" y="873"/>
                    <a:pt x="2272" y="873"/>
                    <a:pt x="2273" y="875"/>
                  </a:cubicBezTo>
                  <a:cubicBezTo>
                    <a:pt x="2278" y="882"/>
                    <a:pt x="2278" y="873"/>
                    <a:pt x="2277" y="868"/>
                  </a:cubicBezTo>
                  <a:cubicBezTo>
                    <a:pt x="2276" y="863"/>
                    <a:pt x="2271" y="865"/>
                    <a:pt x="2267" y="865"/>
                  </a:cubicBezTo>
                  <a:close/>
                  <a:moveTo>
                    <a:pt x="2249" y="872"/>
                  </a:moveTo>
                  <a:cubicBezTo>
                    <a:pt x="2249" y="880"/>
                    <a:pt x="2248" y="887"/>
                    <a:pt x="2257" y="882"/>
                  </a:cubicBezTo>
                  <a:cubicBezTo>
                    <a:pt x="2255" y="885"/>
                    <a:pt x="2250" y="891"/>
                    <a:pt x="2255" y="893"/>
                  </a:cubicBezTo>
                  <a:cubicBezTo>
                    <a:pt x="2257" y="894"/>
                    <a:pt x="2256" y="896"/>
                    <a:pt x="2258" y="896"/>
                  </a:cubicBezTo>
                  <a:cubicBezTo>
                    <a:pt x="2261" y="896"/>
                    <a:pt x="2260" y="892"/>
                    <a:pt x="2260" y="890"/>
                  </a:cubicBezTo>
                  <a:cubicBezTo>
                    <a:pt x="2260" y="887"/>
                    <a:pt x="2263" y="881"/>
                    <a:pt x="2262" y="879"/>
                  </a:cubicBezTo>
                  <a:cubicBezTo>
                    <a:pt x="2259" y="874"/>
                    <a:pt x="2258" y="873"/>
                    <a:pt x="2253" y="871"/>
                  </a:cubicBezTo>
                  <a:cubicBezTo>
                    <a:pt x="2252" y="871"/>
                    <a:pt x="2250" y="872"/>
                    <a:pt x="2249" y="872"/>
                  </a:cubicBezTo>
                  <a:close/>
                  <a:moveTo>
                    <a:pt x="2229" y="984"/>
                  </a:moveTo>
                  <a:cubicBezTo>
                    <a:pt x="2228" y="987"/>
                    <a:pt x="2229" y="989"/>
                    <a:pt x="2227" y="993"/>
                  </a:cubicBezTo>
                  <a:cubicBezTo>
                    <a:pt x="2225" y="998"/>
                    <a:pt x="2223" y="998"/>
                    <a:pt x="2226" y="1003"/>
                  </a:cubicBezTo>
                  <a:cubicBezTo>
                    <a:pt x="2228" y="1005"/>
                    <a:pt x="2232" y="1002"/>
                    <a:pt x="2231" y="1007"/>
                  </a:cubicBezTo>
                  <a:cubicBezTo>
                    <a:pt x="2231" y="1010"/>
                    <a:pt x="2228" y="1019"/>
                    <a:pt x="2229" y="1021"/>
                  </a:cubicBezTo>
                  <a:cubicBezTo>
                    <a:pt x="2230" y="1022"/>
                    <a:pt x="2237" y="1023"/>
                    <a:pt x="2238" y="1021"/>
                  </a:cubicBezTo>
                  <a:cubicBezTo>
                    <a:pt x="2238" y="1020"/>
                    <a:pt x="2236" y="1017"/>
                    <a:pt x="2237" y="1016"/>
                  </a:cubicBezTo>
                  <a:cubicBezTo>
                    <a:pt x="2237" y="1015"/>
                    <a:pt x="2238" y="1013"/>
                    <a:pt x="2238" y="1012"/>
                  </a:cubicBezTo>
                  <a:cubicBezTo>
                    <a:pt x="2239" y="1009"/>
                    <a:pt x="2238" y="1005"/>
                    <a:pt x="2238" y="1002"/>
                  </a:cubicBezTo>
                  <a:cubicBezTo>
                    <a:pt x="2239" y="999"/>
                    <a:pt x="2234" y="996"/>
                    <a:pt x="2241" y="996"/>
                  </a:cubicBezTo>
                  <a:cubicBezTo>
                    <a:pt x="2244" y="995"/>
                    <a:pt x="2241" y="1002"/>
                    <a:pt x="2242" y="1003"/>
                  </a:cubicBezTo>
                  <a:cubicBezTo>
                    <a:pt x="2243" y="1007"/>
                    <a:pt x="2247" y="1006"/>
                    <a:pt x="2246" y="1010"/>
                  </a:cubicBezTo>
                  <a:cubicBezTo>
                    <a:pt x="2245" y="1014"/>
                    <a:pt x="2248" y="1015"/>
                    <a:pt x="2251" y="1014"/>
                  </a:cubicBezTo>
                  <a:cubicBezTo>
                    <a:pt x="2249" y="1015"/>
                    <a:pt x="2257" y="1008"/>
                    <a:pt x="2256" y="1010"/>
                  </a:cubicBezTo>
                  <a:cubicBezTo>
                    <a:pt x="2258" y="1005"/>
                    <a:pt x="2253" y="1008"/>
                    <a:pt x="2252" y="1004"/>
                  </a:cubicBezTo>
                  <a:cubicBezTo>
                    <a:pt x="2251" y="1003"/>
                    <a:pt x="2254" y="1001"/>
                    <a:pt x="2253" y="1000"/>
                  </a:cubicBezTo>
                  <a:cubicBezTo>
                    <a:pt x="2252" y="998"/>
                    <a:pt x="2251" y="996"/>
                    <a:pt x="2250" y="994"/>
                  </a:cubicBezTo>
                  <a:cubicBezTo>
                    <a:pt x="2249" y="991"/>
                    <a:pt x="2247" y="991"/>
                    <a:pt x="2245" y="989"/>
                  </a:cubicBezTo>
                  <a:cubicBezTo>
                    <a:pt x="2252" y="992"/>
                    <a:pt x="2255" y="978"/>
                    <a:pt x="2261" y="982"/>
                  </a:cubicBezTo>
                  <a:cubicBezTo>
                    <a:pt x="2263" y="975"/>
                    <a:pt x="2257" y="979"/>
                    <a:pt x="2255" y="979"/>
                  </a:cubicBezTo>
                  <a:cubicBezTo>
                    <a:pt x="2252" y="979"/>
                    <a:pt x="2252" y="980"/>
                    <a:pt x="2250" y="981"/>
                  </a:cubicBezTo>
                  <a:cubicBezTo>
                    <a:pt x="2247" y="982"/>
                    <a:pt x="2248" y="979"/>
                    <a:pt x="2246" y="982"/>
                  </a:cubicBezTo>
                  <a:cubicBezTo>
                    <a:pt x="2239" y="989"/>
                    <a:pt x="2232" y="976"/>
                    <a:pt x="2237" y="970"/>
                  </a:cubicBezTo>
                  <a:cubicBezTo>
                    <a:pt x="2239" y="967"/>
                    <a:pt x="2243" y="970"/>
                    <a:pt x="2246" y="970"/>
                  </a:cubicBezTo>
                  <a:cubicBezTo>
                    <a:pt x="2250" y="969"/>
                    <a:pt x="2255" y="968"/>
                    <a:pt x="2259" y="970"/>
                  </a:cubicBezTo>
                  <a:cubicBezTo>
                    <a:pt x="2267" y="975"/>
                    <a:pt x="2272" y="965"/>
                    <a:pt x="2275" y="958"/>
                  </a:cubicBezTo>
                  <a:cubicBezTo>
                    <a:pt x="2271" y="958"/>
                    <a:pt x="2268" y="963"/>
                    <a:pt x="2265" y="965"/>
                  </a:cubicBezTo>
                  <a:cubicBezTo>
                    <a:pt x="2263" y="967"/>
                    <a:pt x="2260" y="965"/>
                    <a:pt x="2258" y="964"/>
                  </a:cubicBezTo>
                  <a:cubicBezTo>
                    <a:pt x="2256" y="964"/>
                    <a:pt x="2256" y="966"/>
                    <a:pt x="2254" y="965"/>
                  </a:cubicBezTo>
                  <a:cubicBezTo>
                    <a:pt x="2250" y="964"/>
                    <a:pt x="2243" y="960"/>
                    <a:pt x="2240" y="962"/>
                  </a:cubicBezTo>
                  <a:cubicBezTo>
                    <a:pt x="2235" y="965"/>
                    <a:pt x="2234" y="968"/>
                    <a:pt x="2232" y="973"/>
                  </a:cubicBezTo>
                  <a:cubicBezTo>
                    <a:pt x="2235" y="978"/>
                    <a:pt x="2230" y="980"/>
                    <a:pt x="2229" y="984"/>
                  </a:cubicBezTo>
                  <a:close/>
                  <a:moveTo>
                    <a:pt x="2237" y="857"/>
                  </a:moveTo>
                  <a:cubicBezTo>
                    <a:pt x="2239" y="861"/>
                    <a:pt x="2241" y="865"/>
                    <a:pt x="2244" y="869"/>
                  </a:cubicBezTo>
                  <a:cubicBezTo>
                    <a:pt x="2248" y="863"/>
                    <a:pt x="2248" y="861"/>
                    <a:pt x="2242" y="857"/>
                  </a:cubicBezTo>
                  <a:cubicBezTo>
                    <a:pt x="2241" y="857"/>
                    <a:pt x="2239" y="857"/>
                    <a:pt x="2237" y="857"/>
                  </a:cubicBezTo>
                  <a:close/>
                  <a:moveTo>
                    <a:pt x="2193" y="1042"/>
                  </a:moveTo>
                  <a:cubicBezTo>
                    <a:pt x="2193" y="1047"/>
                    <a:pt x="2197" y="1051"/>
                    <a:pt x="2200" y="1046"/>
                  </a:cubicBezTo>
                  <a:cubicBezTo>
                    <a:pt x="2203" y="1042"/>
                    <a:pt x="2196" y="1041"/>
                    <a:pt x="2193" y="1042"/>
                  </a:cubicBezTo>
                  <a:close/>
                  <a:moveTo>
                    <a:pt x="2393" y="576"/>
                  </a:moveTo>
                  <a:cubicBezTo>
                    <a:pt x="2393" y="578"/>
                    <a:pt x="2393" y="581"/>
                    <a:pt x="2391" y="582"/>
                  </a:cubicBezTo>
                  <a:cubicBezTo>
                    <a:pt x="2389" y="584"/>
                    <a:pt x="2388" y="584"/>
                    <a:pt x="2387" y="587"/>
                  </a:cubicBezTo>
                  <a:cubicBezTo>
                    <a:pt x="2387" y="588"/>
                    <a:pt x="2390" y="597"/>
                    <a:pt x="2391" y="597"/>
                  </a:cubicBezTo>
                  <a:cubicBezTo>
                    <a:pt x="2392" y="597"/>
                    <a:pt x="2393" y="593"/>
                    <a:pt x="2395" y="594"/>
                  </a:cubicBezTo>
                  <a:cubicBezTo>
                    <a:pt x="2396" y="594"/>
                    <a:pt x="2399" y="594"/>
                    <a:pt x="2398" y="592"/>
                  </a:cubicBezTo>
                  <a:cubicBezTo>
                    <a:pt x="2396" y="589"/>
                    <a:pt x="2391" y="591"/>
                    <a:pt x="2392" y="586"/>
                  </a:cubicBezTo>
                  <a:cubicBezTo>
                    <a:pt x="2394" y="585"/>
                    <a:pt x="2397" y="588"/>
                    <a:pt x="2398" y="587"/>
                  </a:cubicBezTo>
                  <a:cubicBezTo>
                    <a:pt x="2400" y="587"/>
                    <a:pt x="2403" y="584"/>
                    <a:pt x="2404" y="586"/>
                  </a:cubicBezTo>
                  <a:cubicBezTo>
                    <a:pt x="2406" y="588"/>
                    <a:pt x="2413" y="593"/>
                    <a:pt x="2415" y="592"/>
                  </a:cubicBezTo>
                  <a:cubicBezTo>
                    <a:pt x="2415" y="592"/>
                    <a:pt x="2417" y="586"/>
                    <a:pt x="2417" y="585"/>
                  </a:cubicBezTo>
                  <a:cubicBezTo>
                    <a:pt x="2418" y="584"/>
                    <a:pt x="2421" y="582"/>
                    <a:pt x="2423" y="582"/>
                  </a:cubicBezTo>
                  <a:cubicBezTo>
                    <a:pt x="2428" y="582"/>
                    <a:pt x="2431" y="581"/>
                    <a:pt x="2434" y="577"/>
                  </a:cubicBezTo>
                  <a:cubicBezTo>
                    <a:pt x="2426" y="578"/>
                    <a:pt x="2432" y="570"/>
                    <a:pt x="2431" y="567"/>
                  </a:cubicBezTo>
                  <a:cubicBezTo>
                    <a:pt x="2425" y="573"/>
                    <a:pt x="2425" y="571"/>
                    <a:pt x="2417" y="568"/>
                  </a:cubicBezTo>
                  <a:cubicBezTo>
                    <a:pt x="2412" y="565"/>
                    <a:pt x="2410" y="560"/>
                    <a:pt x="2406" y="555"/>
                  </a:cubicBezTo>
                  <a:cubicBezTo>
                    <a:pt x="2401" y="549"/>
                    <a:pt x="2403" y="563"/>
                    <a:pt x="2404" y="565"/>
                  </a:cubicBezTo>
                  <a:cubicBezTo>
                    <a:pt x="2405" y="567"/>
                    <a:pt x="2401" y="569"/>
                    <a:pt x="2401" y="572"/>
                  </a:cubicBezTo>
                  <a:cubicBezTo>
                    <a:pt x="2401" y="574"/>
                    <a:pt x="2401" y="576"/>
                    <a:pt x="2400" y="578"/>
                  </a:cubicBezTo>
                  <a:cubicBezTo>
                    <a:pt x="2398" y="577"/>
                    <a:pt x="2395" y="577"/>
                    <a:pt x="2393" y="576"/>
                  </a:cubicBezTo>
                  <a:close/>
                  <a:moveTo>
                    <a:pt x="1380" y="442"/>
                  </a:moveTo>
                  <a:cubicBezTo>
                    <a:pt x="1380" y="444"/>
                    <a:pt x="1383" y="449"/>
                    <a:pt x="1385" y="448"/>
                  </a:cubicBezTo>
                  <a:cubicBezTo>
                    <a:pt x="1388" y="448"/>
                    <a:pt x="1387" y="444"/>
                    <a:pt x="1385" y="443"/>
                  </a:cubicBezTo>
                  <a:cubicBezTo>
                    <a:pt x="1384" y="440"/>
                    <a:pt x="1382" y="441"/>
                    <a:pt x="1380" y="442"/>
                  </a:cubicBezTo>
                  <a:close/>
                  <a:moveTo>
                    <a:pt x="1572" y="654"/>
                  </a:moveTo>
                  <a:cubicBezTo>
                    <a:pt x="1569" y="655"/>
                    <a:pt x="1566" y="658"/>
                    <a:pt x="1563" y="658"/>
                  </a:cubicBezTo>
                  <a:cubicBezTo>
                    <a:pt x="1561" y="658"/>
                    <a:pt x="1555" y="656"/>
                    <a:pt x="1554" y="659"/>
                  </a:cubicBezTo>
                  <a:cubicBezTo>
                    <a:pt x="1550" y="667"/>
                    <a:pt x="1566" y="662"/>
                    <a:pt x="1568" y="662"/>
                  </a:cubicBezTo>
                  <a:cubicBezTo>
                    <a:pt x="1566" y="658"/>
                    <a:pt x="1570" y="656"/>
                    <a:pt x="1572" y="654"/>
                  </a:cubicBezTo>
                  <a:close/>
                  <a:moveTo>
                    <a:pt x="1508" y="661"/>
                  </a:moveTo>
                  <a:cubicBezTo>
                    <a:pt x="1508" y="658"/>
                    <a:pt x="1502" y="657"/>
                    <a:pt x="1499" y="657"/>
                  </a:cubicBezTo>
                  <a:cubicBezTo>
                    <a:pt x="1494" y="658"/>
                    <a:pt x="1493" y="657"/>
                    <a:pt x="1488" y="654"/>
                  </a:cubicBezTo>
                  <a:cubicBezTo>
                    <a:pt x="1487" y="655"/>
                    <a:pt x="1486" y="657"/>
                    <a:pt x="1486" y="658"/>
                  </a:cubicBezTo>
                  <a:cubicBezTo>
                    <a:pt x="1494" y="660"/>
                    <a:pt x="1500" y="661"/>
                    <a:pt x="1508" y="661"/>
                  </a:cubicBezTo>
                  <a:close/>
                  <a:moveTo>
                    <a:pt x="1390" y="441"/>
                  </a:moveTo>
                  <a:cubicBezTo>
                    <a:pt x="1389" y="443"/>
                    <a:pt x="1390" y="447"/>
                    <a:pt x="1393" y="447"/>
                  </a:cubicBezTo>
                  <a:cubicBezTo>
                    <a:pt x="1396" y="446"/>
                    <a:pt x="1395" y="449"/>
                    <a:pt x="1396" y="452"/>
                  </a:cubicBezTo>
                  <a:cubicBezTo>
                    <a:pt x="1397" y="449"/>
                    <a:pt x="1396" y="445"/>
                    <a:pt x="1400" y="444"/>
                  </a:cubicBezTo>
                  <a:cubicBezTo>
                    <a:pt x="1399" y="444"/>
                    <a:pt x="1399" y="442"/>
                    <a:pt x="1398" y="442"/>
                  </a:cubicBezTo>
                  <a:cubicBezTo>
                    <a:pt x="1409" y="440"/>
                    <a:pt x="1391" y="430"/>
                    <a:pt x="1396" y="440"/>
                  </a:cubicBezTo>
                  <a:cubicBezTo>
                    <a:pt x="1394" y="440"/>
                    <a:pt x="1393" y="439"/>
                    <a:pt x="1395" y="437"/>
                  </a:cubicBezTo>
                  <a:cubicBezTo>
                    <a:pt x="1394" y="437"/>
                    <a:pt x="1393" y="437"/>
                    <a:pt x="1392" y="437"/>
                  </a:cubicBezTo>
                  <a:cubicBezTo>
                    <a:pt x="1392" y="439"/>
                    <a:pt x="1392" y="440"/>
                    <a:pt x="1390" y="441"/>
                  </a:cubicBezTo>
                  <a:close/>
                  <a:moveTo>
                    <a:pt x="1485" y="406"/>
                  </a:moveTo>
                  <a:cubicBezTo>
                    <a:pt x="1480" y="404"/>
                    <a:pt x="1478" y="404"/>
                    <a:pt x="1472" y="406"/>
                  </a:cubicBezTo>
                  <a:cubicBezTo>
                    <a:pt x="1474" y="408"/>
                    <a:pt x="1476" y="410"/>
                    <a:pt x="1474" y="413"/>
                  </a:cubicBezTo>
                  <a:cubicBezTo>
                    <a:pt x="1477" y="409"/>
                    <a:pt x="1481" y="408"/>
                    <a:pt x="1485" y="406"/>
                  </a:cubicBezTo>
                  <a:close/>
                  <a:moveTo>
                    <a:pt x="1370" y="608"/>
                  </a:moveTo>
                  <a:cubicBezTo>
                    <a:pt x="1370" y="609"/>
                    <a:pt x="1368" y="612"/>
                    <a:pt x="1368" y="613"/>
                  </a:cubicBezTo>
                  <a:cubicBezTo>
                    <a:pt x="1368" y="613"/>
                    <a:pt x="1370" y="614"/>
                    <a:pt x="1370" y="615"/>
                  </a:cubicBezTo>
                  <a:cubicBezTo>
                    <a:pt x="1369" y="619"/>
                    <a:pt x="1366" y="619"/>
                    <a:pt x="1369" y="622"/>
                  </a:cubicBezTo>
                  <a:cubicBezTo>
                    <a:pt x="1372" y="624"/>
                    <a:pt x="1374" y="624"/>
                    <a:pt x="1374" y="621"/>
                  </a:cubicBezTo>
                  <a:cubicBezTo>
                    <a:pt x="1374" y="618"/>
                    <a:pt x="1378" y="620"/>
                    <a:pt x="1378" y="617"/>
                  </a:cubicBezTo>
                  <a:cubicBezTo>
                    <a:pt x="1379" y="613"/>
                    <a:pt x="1379" y="609"/>
                    <a:pt x="1380" y="605"/>
                  </a:cubicBezTo>
                  <a:cubicBezTo>
                    <a:pt x="1381" y="597"/>
                    <a:pt x="1371" y="602"/>
                    <a:pt x="1369" y="603"/>
                  </a:cubicBezTo>
                  <a:cubicBezTo>
                    <a:pt x="1368" y="603"/>
                    <a:pt x="1368" y="602"/>
                    <a:pt x="1367" y="602"/>
                  </a:cubicBezTo>
                  <a:cubicBezTo>
                    <a:pt x="1365" y="606"/>
                    <a:pt x="1370" y="605"/>
                    <a:pt x="1370" y="608"/>
                  </a:cubicBezTo>
                  <a:close/>
                  <a:moveTo>
                    <a:pt x="2772" y="338"/>
                  </a:moveTo>
                  <a:cubicBezTo>
                    <a:pt x="2771" y="338"/>
                    <a:pt x="2764" y="336"/>
                    <a:pt x="2763" y="337"/>
                  </a:cubicBezTo>
                  <a:cubicBezTo>
                    <a:pt x="2761" y="339"/>
                    <a:pt x="2763" y="342"/>
                    <a:pt x="2764" y="343"/>
                  </a:cubicBezTo>
                  <a:cubicBezTo>
                    <a:pt x="2768" y="347"/>
                    <a:pt x="2774" y="342"/>
                    <a:pt x="2777" y="345"/>
                  </a:cubicBezTo>
                  <a:cubicBezTo>
                    <a:pt x="2780" y="349"/>
                    <a:pt x="2785" y="351"/>
                    <a:pt x="2787" y="344"/>
                  </a:cubicBezTo>
                  <a:cubicBezTo>
                    <a:pt x="2783" y="342"/>
                    <a:pt x="2777" y="338"/>
                    <a:pt x="2772" y="338"/>
                  </a:cubicBezTo>
                  <a:close/>
                  <a:moveTo>
                    <a:pt x="1444" y="425"/>
                  </a:moveTo>
                  <a:cubicBezTo>
                    <a:pt x="1446" y="423"/>
                    <a:pt x="1448" y="421"/>
                    <a:pt x="1450" y="420"/>
                  </a:cubicBezTo>
                  <a:cubicBezTo>
                    <a:pt x="1448" y="417"/>
                    <a:pt x="1450" y="415"/>
                    <a:pt x="1452" y="413"/>
                  </a:cubicBezTo>
                  <a:cubicBezTo>
                    <a:pt x="1444" y="411"/>
                    <a:pt x="1444" y="419"/>
                    <a:pt x="1444" y="425"/>
                  </a:cubicBezTo>
                  <a:close/>
                  <a:moveTo>
                    <a:pt x="1460" y="387"/>
                  </a:moveTo>
                  <a:cubicBezTo>
                    <a:pt x="1460" y="386"/>
                    <a:pt x="1460" y="385"/>
                    <a:pt x="1460" y="384"/>
                  </a:cubicBezTo>
                  <a:cubicBezTo>
                    <a:pt x="1460" y="384"/>
                    <a:pt x="1460" y="384"/>
                    <a:pt x="1461" y="384"/>
                  </a:cubicBezTo>
                  <a:cubicBezTo>
                    <a:pt x="1460" y="379"/>
                    <a:pt x="1453" y="383"/>
                    <a:pt x="1460" y="387"/>
                  </a:cubicBezTo>
                  <a:close/>
                  <a:moveTo>
                    <a:pt x="1370" y="589"/>
                  </a:moveTo>
                  <a:cubicBezTo>
                    <a:pt x="1367" y="591"/>
                    <a:pt x="1372" y="596"/>
                    <a:pt x="1375" y="596"/>
                  </a:cubicBezTo>
                  <a:cubicBezTo>
                    <a:pt x="1377" y="590"/>
                    <a:pt x="1377" y="587"/>
                    <a:pt x="1376" y="581"/>
                  </a:cubicBezTo>
                  <a:cubicBezTo>
                    <a:pt x="1374" y="581"/>
                    <a:pt x="1376" y="583"/>
                    <a:pt x="1375" y="585"/>
                  </a:cubicBezTo>
                  <a:cubicBezTo>
                    <a:pt x="1374" y="587"/>
                    <a:pt x="1371" y="588"/>
                    <a:pt x="1370" y="589"/>
                  </a:cubicBezTo>
                  <a:close/>
                  <a:moveTo>
                    <a:pt x="2508" y="1024"/>
                  </a:moveTo>
                  <a:cubicBezTo>
                    <a:pt x="2506" y="1023"/>
                    <a:pt x="2506" y="1019"/>
                    <a:pt x="2503" y="1018"/>
                  </a:cubicBezTo>
                  <a:cubicBezTo>
                    <a:pt x="2503" y="1021"/>
                    <a:pt x="2503" y="1023"/>
                    <a:pt x="2505" y="1024"/>
                  </a:cubicBezTo>
                  <a:cubicBezTo>
                    <a:pt x="2506" y="1026"/>
                    <a:pt x="2505" y="1028"/>
                    <a:pt x="2506" y="1029"/>
                  </a:cubicBezTo>
                  <a:cubicBezTo>
                    <a:pt x="2508" y="1031"/>
                    <a:pt x="2515" y="1033"/>
                    <a:pt x="2513" y="1028"/>
                  </a:cubicBezTo>
                  <a:cubicBezTo>
                    <a:pt x="2512" y="1026"/>
                    <a:pt x="2510" y="1024"/>
                    <a:pt x="2508" y="1024"/>
                  </a:cubicBezTo>
                  <a:close/>
                  <a:moveTo>
                    <a:pt x="2341" y="676"/>
                  </a:moveTo>
                  <a:cubicBezTo>
                    <a:pt x="2342" y="675"/>
                    <a:pt x="2344" y="679"/>
                    <a:pt x="2345" y="678"/>
                  </a:cubicBezTo>
                  <a:cubicBezTo>
                    <a:pt x="2346" y="676"/>
                    <a:pt x="2349" y="674"/>
                    <a:pt x="2349" y="672"/>
                  </a:cubicBezTo>
                  <a:cubicBezTo>
                    <a:pt x="2349" y="663"/>
                    <a:pt x="2337" y="671"/>
                    <a:pt x="2335" y="670"/>
                  </a:cubicBezTo>
                  <a:cubicBezTo>
                    <a:pt x="2332" y="676"/>
                    <a:pt x="2329" y="674"/>
                    <a:pt x="2332" y="682"/>
                  </a:cubicBezTo>
                  <a:cubicBezTo>
                    <a:pt x="2337" y="685"/>
                    <a:pt x="2337" y="677"/>
                    <a:pt x="2341" y="676"/>
                  </a:cubicBezTo>
                  <a:close/>
                  <a:moveTo>
                    <a:pt x="2295" y="1000"/>
                  </a:moveTo>
                  <a:cubicBezTo>
                    <a:pt x="2292" y="1005"/>
                    <a:pt x="2299" y="1005"/>
                    <a:pt x="2301" y="1004"/>
                  </a:cubicBezTo>
                  <a:cubicBezTo>
                    <a:pt x="2302" y="1004"/>
                    <a:pt x="2302" y="1001"/>
                    <a:pt x="2303" y="1002"/>
                  </a:cubicBezTo>
                  <a:cubicBezTo>
                    <a:pt x="2305" y="1002"/>
                    <a:pt x="2307" y="1003"/>
                    <a:pt x="2308" y="1003"/>
                  </a:cubicBezTo>
                  <a:cubicBezTo>
                    <a:pt x="2313" y="1002"/>
                    <a:pt x="2314" y="1004"/>
                    <a:pt x="2319" y="1006"/>
                  </a:cubicBezTo>
                  <a:cubicBezTo>
                    <a:pt x="2320" y="998"/>
                    <a:pt x="2311" y="997"/>
                    <a:pt x="2306" y="996"/>
                  </a:cubicBezTo>
                  <a:cubicBezTo>
                    <a:pt x="2302" y="997"/>
                    <a:pt x="2298" y="996"/>
                    <a:pt x="2295" y="1000"/>
                  </a:cubicBezTo>
                  <a:close/>
                  <a:moveTo>
                    <a:pt x="2647" y="1348"/>
                  </a:moveTo>
                  <a:cubicBezTo>
                    <a:pt x="2647" y="1345"/>
                    <a:pt x="2646" y="1342"/>
                    <a:pt x="2644" y="1339"/>
                  </a:cubicBezTo>
                  <a:cubicBezTo>
                    <a:pt x="2641" y="1341"/>
                    <a:pt x="2639" y="1341"/>
                    <a:pt x="2638" y="1346"/>
                  </a:cubicBezTo>
                  <a:cubicBezTo>
                    <a:pt x="2637" y="1350"/>
                    <a:pt x="2636" y="1348"/>
                    <a:pt x="2634" y="1351"/>
                  </a:cubicBezTo>
                  <a:cubicBezTo>
                    <a:pt x="2632" y="1354"/>
                    <a:pt x="2632" y="1358"/>
                    <a:pt x="2631" y="1360"/>
                  </a:cubicBezTo>
                  <a:cubicBezTo>
                    <a:pt x="2629" y="1363"/>
                    <a:pt x="2626" y="1365"/>
                    <a:pt x="2624" y="1366"/>
                  </a:cubicBezTo>
                  <a:cubicBezTo>
                    <a:pt x="2622" y="1368"/>
                    <a:pt x="2619" y="1371"/>
                    <a:pt x="2617" y="1372"/>
                  </a:cubicBezTo>
                  <a:cubicBezTo>
                    <a:pt x="2615" y="1373"/>
                    <a:pt x="2610" y="1374"/>
                    <a:pt x="2609" y="1376"/>
                  </a:cubicBezTo>
                  <a:cubicBezTo>
                    <a:pt x="2604" y="1382"/>
                    <a:pt x="2600" y="1387"/>
                    <a:pt x="2596" y="1393"/>
                  </a:cubicBezTo>
                  <a:cubicBezTo>
                    <a:pt x="2591" y="1399"/>
                    <a:pt x="2604" y="1398"/>
                    <a:pt x="2606" y="1400"/>
                  </a:cubicBezTo>
                  <a:cubicBezTo>
                    <a:pt x="2609" y="1403"/>
                    <a:pt x="2618" y="1406"/>
                    <a:pt x="2621" y="1402"/>
                  </a:cubicBezTo>
                  <a:cubicBezTo>
                    <a:pt x="2624" y="1397"/>
                    <a:pt x="2629" y="1391"/>
                    <a:pt x="2631" y="1385"/>
                  </a:cubicBezTo>
                  <a:cubicBezTo>
                    <a:pt x="2633" y="1377"/>
                    <a:pt x="2636" y="1376"/>
                    <a:pt x="2642" y="1371"/>
                  </a:cubicBezTo>
                  <a:cubicBezTo>
                    <a:pt x="2643" y="1373"/>
                    <a:pt x="2644" y="1374"/>
                    <a:pt x="2646" y="1375"/>
                  </a:cubicBezTo>
                  <a:cubicBezTo>
                    <a:pt x="2643" y="1370"/>
                    <a:pt x="2643" y="1369"/>
                    <a:pt x="2646" y="1365"/>
                  </a:cubicBezTo>
                  <a:cubicBezTo>
                    <a:pt x="2649" y="1361"/>
                    <a:pt x="2652" y="1357"/>
                    <a:pt x="2656" y="1353"/>
                  </a:cubicBezTo>
                  <a:cubicBezTo>
                    <a:pt x="2655" y="1349"/>
                    <a:pt x="2654" y="1346"/>
                    <a:pt x="2653" y="1343"/>
                  </a:cubicBezTo>
                  <a:cubicBezTo>
                    <a:pt x="2651" y="1345"/>
                    <a:pt x="2649" y="1347"/>
                    <a:pt x="2647" y="1348"/>
                  </a:cubicBezTo>
                  <a:close/>
                  <a:moveTo>
                    <a:pt x="2606" y="1403"/>
                  </a:moveTo>
                  <a:cubicBezTo>
                    <a:pt x="2603" y="1404"/>
                    <a:pt x="2605" y="1407"/>
                    <a:pt x="2603" y="1410"/>
                  </a:cubicBezTo>
                  <a:cubicBezTo>
                    <a:pt x="2606" y="1407"/>
                    <a:pt x="2613" y="1409"/>
                    <a:pt x="2606" y="1403"/>
                  </a:cubicBezTo>
                  <a:close/>
                  <a:moveTo>
                    <a:pt x="2685" y="1310"/>
                  </a:moveTo>
                  <a:cubicBezTo>
                    <a:pt x="2679" y="1314"/>
                    <a:pt x="2678" y="1313"/>
                    <a:pt x="2671" y="1312"/>
                  </a:cubicBezTo>
                  <a:cubicBezTo>
                    <a:pt x="2666" y="1310"/>
                    <a:pt x="2669" y="1302"/>
                    <a:pt x="2665" y="1300"/>
                  </a:cubicBezTo>
                  <a:cubicBezTo>
                    <a:pt x="2665" y="1305"/>
                    <a:pt x="2662" y="1308"/>
                    <a:pt x="2660" y="1303"/>
                  </a:cubicBezTo>
                  <a:cubicBezTo>
                    <a:pt x="2659" y="1301"/>
                    <a:pt x="2660" y="1299"/>
                    <a:pt x="2659" y="1297"/>
                  </a:cubicBezTo>
                  <a:cubicBezTo>
                    <a:pt x="2658" y="1296"/>
                    <a:pt x="2657" y="1294"/>
                    <a:pt x="2656" y="1293"/>
                  </a:cubicBezTo>
                  <a:cubicBezTo>
                    <a:pt x="2654" y="1287"/>
                    <a:pt x="2658" y="1287"/>
                    <a:pt x="2651" y="1285"/>
                  </a:cubicBezTo>
                  <a:cubicBezTo>
                    <a:pt x="2648" y="1284"/>
                    <a:pt x="2646" y="1280"/>
                    <a:pt x="2643" y="1279"/>
                  </a:cubicBezTo>
                  <a:cubicBezTo>
                    <a:pt x="2645" y="1283"/>
                    <a:pt x="2646" y="1286"/>
                    <a:pt x="2648" y="1290"/>
                  </a:cubicBezTo>
                  <a:cubicBezTo>
                    <a:pt x="2649" y="1289"/>
                    <a:pt x="2649" y="1289"/>
                    <a:pt x="2650" y="1288"/>
                  </a:cubicBezTo>
                  <a:cubicBezTo>
                    <a:pt x="2652" y="1292"/>
                    <a:pt x="2655" y="1306"/>
                    <a:pt x="2659" y="1304"/>
                  </a:cubicBezTo>
                  <a:cubicBezTo>
                    <a:pt x="2658" y="1308"/>
                    <a:pt x="2661" y="1313"/>
                    <a:pt x="2659" y="1317"/>
                  </a:cubicBezTo>
                  <a:cubicBezTo>
                    <a:pt x="2657" y="1322"/>
                    <a:pt x="2656" y="1324"/>
                    <a:pt x="2652" y="1327"/>
                  </a:cubicBezTo>
                  <a:cubicBezTo>
                    <a:pt x="2653" y="1329"/>
                    <a:pt x="2655" y="1331"/>
                    <a:pt x="2657" y="1332"/>
                  </a:cubicBezTo>
                  <a:cubicBezTo>
                    <a:pt x="2658" y="1333"/>
                    <a:pt x="2662" y="1333"/>
                    <a:pt x="2663" y="1334"/>
                  </a:cubicBezTo>
                  <a:cubicBezTo>
                    <a:pt x="2665" y="1339"/>
                    <a:pt x="2660" y="1344"/>
                    <a:pt x="2658" y="1347"/>
                  </a:cubicBezTo>
                  <a:cubicBezTo>
                    <a:pt x="2662" y="1349"/>
                    <a:pt x="2666" y="1351"/>
                    <a:pt x="2669" y="1345"/>
                  </a:cubicBezTo>
                  <a:cubicBezTo>
                    <a:pt x="2672" y="1340"/>
                    <a:pt x="2677" y="1334"/>
                    <a:pt x="2676" y="1328"/>
                  </a:cubicBezTo>
                  <a:cubicBezTo>
                    <a:pt x="2676" y="1325"/>
                    <a:pt x="2681" y="1324"/>
                    <a:pt x="2683" y="1325"/>
                  </a:cubicBezTo>
                  <a:cubicBezTo>
                    <a:pt x="2685" y="1327"/>
                    <a:pt x="2683" y="1323"/>
                    <a:pt x="2684" y="1323"/>
                  </a:cubicBezTo>
                  <a:cubicBezTo>
                    <a:pt x="2687" y="1320"/>
                    <a:pt x="2691" y="1311"/>
                    <a:pt x="2685" y="1310"/>
                  </a:cubicBezTo>
                  <a:close/>
                  <a:moveTo>
                    <a:pt x="1322" y="615"/>
                  </a:moveTo>
                  <a:cubicBezTo>
                    <a:pt x="1324" y="616"/>
                    <a:pt x="1326" y="618"/>
                    <a:pt x="1327" y="619"/>
                  </a:cubicBezTo>
                  <a:cubicBezTo>
                    <a:pt x="1329" y="618"/>
                    <a:pt x="1330" y="617"/>
                    <a:pt x="1331" y="615"/>
                  </a:cubicBezTo>
                  <a:cubicBezTo>
                    <a:pt x="1328" y="610"/>
                    <a:pt x="1327" y="613"/>
                    <a:pt x="1322" y="615"/>
                  </a:cubicBezTo>
                  <a:close/>
                  <a:moveTo>
                    <a:pt x="2759" y="312"/>
                  </a:moveTo>
                  <a:cubicBezTo>
                    <a:pt x="2759" y="317"/>
                    <a:pt x="2760" y="318"/>
                    <a:pt x="2756" y="320"/>
                  </a:cubicBezTo>
                  <a:cubicBezTo>
                    <a:pt x="2752" y="322"/>
                    <a:pt x="2755" y="327"/>
                    <a:pt x="2756" y="330"/>
                  </a:cubicBezTo>
                  <a:cubicBezTo>
                    <a:pt x="2750" y="329"/>
                    <a:pt x="2748" y="328"/>
                    <a:pt x="2743" y="325"/>
                  </a:cubicBezTo>
                  <a:cubicBezTo>
                    <a:pt x="2741" y="323"/>
                    <a:pt x="2734" y="326"/>
                    <a:pt x="2733" y="323"/>
                  </a:cubicBezTo>
                  <a:cubicBezTo>
                    <a:pt x="2732" y="318"/>
                    <a:pt x="2733" y="313"/>
                    <a:pt x="2728" y="313"/>
                  </a:cubicBezTo>
                  <a:cubicBezTo>
                    <a:pt x="2722" y="312"/>
                    <a:pt x="2717" y="312"/>
                    <a:pt x="2711" y="311"/>
                  </a:cubicBezTo>
                  <a:cubicBezTo>
                    <a:pt x="2708" y="311"/>
                    <a:pt x="2714" y="301"/>
                    <a:pt x="2706" y="302"/>
                  </a:cubicBezTo>
                  <a:cubicBezTo>
                    <a:pt x="2703" y="303"/>
                    <a:pt x="2704" y="312"/>
                    <a:pt x="2704" y="316"/>
                  </a:cubicBezTo>
                  <a:cubicBezTo>
                    <a:pt x="2704" y="322"/>
                    <a:pt x="2685" y="324"/>
                    <a:pt x="2680" y="325"/>
                  </a:cubicBezTo>
                  <a:cubicBezTo>
                    <a:pt x="2684" y="328"/>
                    <a:pt x="2689" y="329"/>
                    <a:pt x="2690" y="335"/>
                  </a:cubicBezTo>
                  <a:cubicBezTo>
                    <a:pt x="2690" y="342"/>
                    <a:pt x="2693" y="345"/>
                    <a:pt x="2697" y="350"/>
                  </a:cubicBezTo>
                  <a:cubicBezTo>
                    <a:pt x="2697" y="351"/>
                    <a:pt x="2694" y="355"/>
                    <a:pt x="2693" y="355"/>
                  </a:cubicBezTo>
                  <a:cubicBezTo>
                    <a:pt x="2692" y="356"/>
                    <a:pt x="2688" y="354"/>
                    <a:pt x="2686" y="354"/>
                  </a:cubicBezTo>
                  <a:cubicBezTo>
                    <a:pt x="2684" y="353"/>
                    <a:pt x="2678" y="351"/>
                    <a:pt x="2675" y="352"/>
                  </a:cubicBezTo>
                  <a:cubicBezTo>
                    <a:pt x="2665" y="358"/>
                    <a:pt x="2655" y="364"/>
                    <a:pt x="2645" y="371"/>
                  </a:cubicBezTo>
                  <a:cubicBezTo>
                    <a:pt x="2637" y="375"/>
                    <a:pt x="2628" y="378"/>
                    <a:pt x="2625" y="387"/>
                  </a:cubicBezTo>
                  <a:cubicBezTo>
                    <a:pt x="2617" y="380"/>
                    <a:pt x="2617" y="379"/>
                    <a:pt x="2608" y="380"/>
                  </a:cubicBezTo>
                  <a:cubicBezTo>
                    <a:pt x="2599" y="382"/>
                    <a:pt x="2599" y="382"/>
                    <a:pt x="2593" y="390"/>
                  </a:cubicBezTo>
                  <a:cubicBezTo>
                    <a:pt x="2593" y="387"/>
                    <a:pt x="2593" y="384"/>
                    <a:pt x="2593" y="382"/>
                  </a:cubicBezTo>
                  <a:cubicBezTo>
                    <a:pt x="2590" y="383"/>
                    <a:pt x="2585" y="387"/>
                    <a:pt x="2582" y="386"/>
                  </a:cubicBezTo>
                  <a:cubicBezTo>
                    <a:pt x="2579" y="386"/>
                    <a:pt x="2575" y="384"/>
                    <a:pt x="2573" y="387"/>
                  </a:cubicBezTo>
                  <a:cubicBezTo>
                    <a:pt x="2568" y="396"/>
                    <a:pt x="2563" y="404"/>
                    <a:pt x="2558" y="412"/>
                  </a:cubicBezTo>
                  <a:cubicBezTo>
                    <a:pt x="2560" y="413"/>
                    <a:pt x="2570" y="414"/>
                    <a:pt x="2569" y="417"/>
                  </a:cubicBezTo>
                  <a:cubicBezTo>
                    <a:pt x="2567" y="425"/>
                    <a:pt x="2567" y="425"/>
                    <a:pt x="2571" y="432"/>
                  </a:cubicBezTo>
                  <a:cubicBezTo>
                    <a:pt x="2563" y="435"/>
                    <a:pt x="2556" y="439"/>
                    <a:pt x="2561" y="449"/>
                  </a:cubicBezTo>
                  <a:cubicBezTo>
                    <a:pt x="2561" y="451"/>
                    <a:pt x="2554" y="453"/>
                    <a:pt x="2553" y="454"/>
                  </a:cubicBezTo>
                  <a:cubicBezTo>
                    <a:pt x="2549" y="455"/>
                    <a:pt x="2546" y="455"/>
                    <a:pt x="2545" y="459"/>
                  </a:cubicBezTo>
                  <a:cubicBezTo>
                    <a:pt x="2545" y="465"/>
                    <a:pt x="2546" y="469"/>
                    <a:pt x="2541" y="471"/>
                  </a:cubicBezTo>
                  <a:cubicBezTo>
                    <a:pt x="2535" y="472"/>
                    <a:pt x="2535" y="471"/>
                    <a:pt x="2533" y="478"/>
                  </a:cubicBezTo>
                  <a:cubicBezTo>
                    <a:pt x="2532" y="485"/>
                    <a:pt x="2524" y="492"/>
                    <a:pt x="2520" y="498"/>
                  </a:cubicBezTo>
                  <a:cubicBezTo>
                    <a:pt x="2514" y="473"/>
                    <a:pt x="2497" y="427"/>
                    <a:pt x="2526" y="413"/>
                  </a:cubicBezTo>
                  <a:cubicBezTo>
                    <a:pt x="2534" y="409"/>
                    <a:pt x="2539" y="408"/>
                    <a:pt x="2544" y="399"/>
                  </a:cubicBezTo>
                  <a:cubicBezTo>
                    <a:pt x="2548" y="392"/>
                    <a:pt x="2554" y="388"/>
                    <a:pt x="2561" y="383"/>
                  </a:cubicBezTo>
                  <a:cubicBezTo>
                    <a:pt x="2566" y="379"/>
                    <a:pt x="2572" y="377"/>
                    <a:pt x="2574" y="371"/>
                  </a:cubicBezTo>
                  <a:cubicBezTo>
                    <a:pt x="2575" y="366"/>
                    <a:pt x="2576" y="361"/>
                    <a:pt x="2577" y="356"/>
                  </a:cubicBezTo>
                  <a:cubicBezTo>
                    <a:pt x="2577" y="355"/>
                    <a:pt x="2584" y="355"/>
                    <a:pt x="2585" y="354"/>
                  </a:cubicBezTo>
                  <a:cubicBezTo>
                    <a:pt x="2581" y="353"/>
                    <a:pt x="2578" y="353"/>
                    <a:pt x="2573" y="353"/>
                  </a:cubicBezTo>
                  <a:cubicBezTo>
                    <a:pt x="2569" y="354"/>
                    <a:pt x="2568" y="359"/>
                    <a:pt x="2566" y="362"/>
                  </a:cubicBezTo>
                  <a:cubicBezTo>
                    <a:pt x="2562" y="369"/>
                    <a:pt x="2553" y="373"/>
                    <a:pt x="2547" y="378"/>
                  </a:cubicBezTo>
                  <a:cubicBezTo>
                    <a:pt x="2545" y="371"/>
                    <a:pt x="2545" y="368"/>
                    <a:pt x="2547" y="360"/>
                  </a:cubicBezTo>
                  <a:cubicBezTo>
                    <a:pt x="2542" y="363"/>
                    <a:pt x="2539" y="365"/>
                    <a:pt x="2534" y="365"/>
                  </a:cubicBezTo>
                  <a:cubicBezTo>
                    <a:pt x="2527" y="364"/>
                    <a:pt x="2526" y="364"/>
                    <a:pt x="2521" y="368"/>
                  </a:cubicBezTo>
                  <a:cubicBezTo>
                    <a:pt x="2513" y="374"/>
                    <a:pt x="2507" y="381"/>
                    <a:pt x="2501" y="389"/>
                  </a:cubicBezTo>
                  <a:cubicBezTo>
                    <a:pt x="2503" y="391"/>
                    <a:pt x="2508" y="393"/>
                    <a:pt x="2506" y="396"/>
                  </a:cubicBezTo>
                  <a:cubicBezTo>
                    <a:pt x="2506" y="397"/>
                    <a:pt x="2499" y="397"/>
                    <a:pt x="2497" y="397"/>
                  </a:cubicBezTo>
                  <a:cubicBezTo>
                    <a:pt x="2490" y="398"/>
                    <a:pt x="2483" y="399"/>
                    <a:pt x="2476" y="400"/>
                  </a:cubicBezTo>
                  <a:cubicBezTo>
                    <a:pt x="2479" y="398"/>
                    <a:pt x="2481" y="396"/>
                    <a:pt x="2484" y="395"/>
                  </a:cubicBezTo>
                  <a:cubicBezTo>
                    <a:pt x="2477" y="393"/>
                    <a:pt x="2470" y="392"/>
                    <a:pt x="2464" y="391"/>
                  </a:cubicBezTo>
                  <a:cubicBezTo>
                    <a:pt x="2462" y="390"/>
                    <a:pt x="2457" y="394"/>
                    <a:pt x="2455" y="395"/>
                  </a:cubicBezTo>
                  <a:cubicBezTo>
                    <a:pt x="2453" y="397"/>
                    <a:pt x="2451" y="395"/>
                    <a:pt x="2448" y="395"/>
                  </a:cubicBezTo>
                  <a:cubicBezTo>
                    <a:pt x="2442" y="394"/>
                    <a:pt x="2437" y="394"/>
                    <a:pt x="2430" y="394"/>
                  </a:cubicBezTo>
                  <a:cubicBezTo>
                    <a:pt x="2426" y="394"/>
                    <a:pt x="2415" y="393"/>
                    <a:pt x="2412" y="395"/>
                  </a:cubicBezTo>
                  <a:cubicBezTo>
                    <a:pt x="2402" y="405"/>
                    <a:pt x="2391" y="415"/>
                    <a:pt x="2382" y="425"/>
                  </a:cubicBezTo>
                  <a:cubicBezTo>
                    <a:pt x="2372" y="435"/>
                    <a:pt x="2362" y="442"/>
                    <a:pt x="2351" y="449"/>
                  </a:cubicBezTo>
                  <a:cubicBezTo>
                    <a:pt x="2353" y="453"/>
                    <a:pt x="2355" y="453"/>
                    <a:pt x="2358" y="453"/>
                  </a:cubicBezTo>
                  <a:cubicBezTo>
                    <a:pt x="2362" y="453"/>
                    <a:pt x="2363" y="453"/>
                    <a:pt x="2364" y="457"/>
                  </a:cubicBezTo>
                  <a:cubicBezTo>
                    <a:pt x="2364" y="458"/>
                    <a:pt x="2366" y="464"/>
                    <a:pt x="2367" y="464"/>
                  </a:cubicBezTo>
                  <a:cubicBezTo>
                    <a:pt x="2375" y="464"/>
                    <a:pt x="2376" y="466"/>
                    <a:pt x="2380" y="458"/>
                  </a:cubicBezTo>
                  <a:cubicBezTo>
                    <a:pt x="2383" y="451"/>
                    <a:pt x="2402" y="467"/>
                    <a:pt x="2401" y="472"/>
                  </a:cubicBezTo>
                  <a:cubicBezTo>
                    <a:pt x="2399" y="485"/>
                    <a:pt x="2396" y="497"/>
                    <a:pt x="2393" y="510"/>
                  </a:cubicBezTo>
                  <a:cubicBezTo>
                    <a:pt x="2391" y="521"/>
                    <a:pt x="2386" y="528"/>
                    <a:pt x="2380" y="538"/>
                  </a:cubicBezTo>
                  <a:cubicBezTo>
                    <a:pt x="2374" y="547"/>
                    <a:pt x="2369" y="557"/>
                    <a:pt x="2361" y="564"/>
                  </a:cubicBezTo>
                  <a:cubicBezTo>
                    <a:pt x="2356" y="569"/>
                    <a:pt x="2351" y="575"/>
                    <a:pt x="2346" y="580"/>
                  </a:cubicBezTo>
                  <a:cubicBezTo>
                    <a:pt x="2343" y="583"/>
                    <a:pt x="2337" y="583"/>
                    <a:pt x="2333" y="584"/>
                  </a:cubicBezTo>
                  <a:cubicBezTo>
                    <a:pt x="2331" y="584"/>
                    <a:pt x="2329" y="579"/>
                    <a:pt x="2328" y="578"/>
                  </a:cubicBezTo>
                  <a:cubicBezTo>
                    <a:pt x="2326" y="578"/>
                    <a:pt x="2322" y="582"/>
                    <a:pt x="2321" y="582"/>
                  </a:cubicBezTo>
                  <a:cubicBezTo>
                    <a:pt x="2315" y="586"/>
                    <a:pt x="2315" y="587"/>
                    <a:pt x="2312" y="595"/>
                  </a:cubicBezTo>
                  <a:cubicBezTo>
                    <a:pt x="2308" y="606"/>
                    <a:pt x="2300" y="612"/>
                    <a:pt x="2292" y="619"/>
                  </a:cubicBezTo>
                  <a:cubicBezTo>
                    <a:pt x="2301" y="627"/>
                    <a:pt x="2308" y="635"/>
                    <a:pt x="2307" y="648"/>
                  </a:cubicBezTo>
                  <a:cubicBezTo>
                    <a:pt x="2305" y="657"/>
                    <a:pt x="2306" y="659"/>
                    <a:pt x="2299" y="663"/>
                  </a:cubicBezTo>
                  <a:cubicBezTo>
                    <a:pt x="2293" y="666"/>
                    <a:pt x="2290" y="666"/>
                    <a:pt x="2283" y="666"/>
                  </a:cubicBezTo>
                  <a:cubicBezTo>
                    <a:pt x="2284" y="661"/>
                    <a:pt x="2285" y="656"/>
                    <a:pt x="2285" y="651"/>
                  </a:cubicBezTo>
                  <a:cubicBezTo>
                    <a:pt x="2286" y="645"/>
                    <a:pt x="2281" y="645"/>
                    <a:pt x="2285" y="640"/>
                  </a:cubicBezTo>
                  <a:cubicBezTo>
                    <a:pt x="2288" y="637"/>
                    <a:pt x="2287" y="633"/>
                    <a:pt x="2283" y="633"/>
                  </a:cubicBezTo>
                  <a:cubicBezTo>
                    <a:pt x="2279" y="633"/>
                    <a:pt x="2273" y="636"/>
                    <a:pt x="2272" y="630"/>
                  </a:cubicBezTo>
                  <a:cubicBezTo>
                    <a:pt x="2271" y="627"/>
                    <a:pt x="2275" y="620"/>
                    <a:pt x="2276" y="617"/>
                  </a:cubicBezTo>
                  <a:cubicBezTo>
                    <a:pt x="2276" y="616"/>
                    <a:pt x="2268" y="611"/>
                    <a:pt x="2267" y="611"/>
                  </a:cubicBezTo>
                  <a:cubicBezTo>
                    <a:pt x="2264" y="611"/>
                    <a:pt x="2258" y="616"/>
                    <a:pt x="2255" y="618"/>
                  </a:cubicBezTo>
                  <a:cubicBezTo>
                    <a:pt x="2252" y="620"/>
                    <a:pt x="2248" y="622"/>
                    <a:pt x="2244" y="625"/>
                  </a:cubicBezTo>
                  <a:cubicBezTo>
                    <a:pt x="2241" y="617"/>
                    <a:pt x="2248" y="612"/>
                    <a:pt x="2253" y="607"/>
                  </a:cubicBezTo>
                  <a:cubicBezTo>
                    <a:pt x="2248" y="603"/>
                    <a:pt x="2248" y="602"/>
                    <a:pt x="2243" y="605"/>
                  </a:cubicBezTo>
                  <a:cubicBezTo>
                    <a:pt x="2239" y="606"/>
                    <a:pt x="2237" y="609"/>
                    <a:pt x="2234" y="611"/>
                  </a:cubicBezTo>
                  <a:cubicBezTo>
                    <a:pt x="2230" y="615"/>
                    <a:pt x="2227" y="617"/>
                    <a:pt x="2223" y="618"/>
                  </a:cubicBezTo>
                  <a:cubicBezTo>
                    <a:pt x="2222" y="618"/>
                    <a:pt x="2214" y="621"/>
                    <a:pt x="2216" y="624"/>
                  </a:cubicBezTo>
                  <a:cubicBezTo>
                    <a:pt x="2219" y="627"/>
                    <a:pt x="2222" y="630"/>
                    <a:pt x="2225" y="634"/>
                  </a:cubicBezTo>
                  <a:cubicBezTo>
                    <a:pt x="2228" y="639"/>
                    <a:pt x="2228" y="639"/>
                    <a:pt x="2233" y="636"/>
                  </a:cubicBezTo>
                  <a:cubicBezTo>
                    <a:pt x="2241" y="632"/>
                    <a:pt x="2247" y="635"/>
                    <a:pt x="2255" y="638"/>
                  </a:cubicBezTo>
                  <a:cubicBezTo>
                    <a:pt x="2246" y="645"/>
                    <a:pt x="2237" y="653"/>
                    <a:pt x="2228" y="661"/>
                  </a:cubicBezTo>
                  <a:cubicBezTo>
                    <a:pt x="2232" y="664"/>
                    <a:pt x="2237" y="667"/>
                    <a:pt x="2239" y="672"/>
                  </a:cubicBezTo>
                  <a:cubicBezTo>
                    <a:pt x="2242" y="678"/>
                    <a:pt x="2245" y="684"/>
                    <a:pt x="2248" y="691"/>
                  </a:cubicBezTo>
                  <a:cubicBezTo>
                    <a:pt x="2243" y="690"/>
                    <a:pt x="2238" y="689"/>
                    <a:pt x="2234" y="688"/>
                  </a:cubicBezTo>
                  <a:cubicBezTo>
                    <a:pt x="2239" y="692"/>
                    <a:pt x="2244" y="695"/>
                    <a:pt x="2249" y="699"/>
                  </a:cubicBezTo>
                  <a:cubicBezTo>
                    <a:pt x="2245" y="701"/>
                    <a:pt x="2241" y="704"/>
                    <a:pt x="2238" y="707"/>
                  </a:cubicBezTo>
                  <a:cubicBezTo>
                    <a:pt x="2242" y="708"/>
                    <a:pt x="2247" y="709"/>
                    <a:pt x="2251" y="711"/>
                  </a:cubicBezTo>
                  <a:cubicBezTo>
                    <a:pt x="2246" y="721"/>
                    <a:pt x="2241" y="734"/>
                    <a:pt x="2234" y="743"/>
                  </a:cubicBezTo>
                  <a:cubicBezTo>
                    <a:pt x="2226" y="753"/>
                    <a:pt x="2220" y="764"/>
                    <a:pt x="2209" y="769"/>
                  </a:cubicBezTo>
                  <a:cubicBezTo>
                    <a:pt x="2197" y="774"/>
                    <a:pt x="2185" y="778"/>
                    <a:pt x="2173" y="783"/>
                  </a:cubicBezTo>
                  <a:cubicBezTo>
                    <a:pt x="2169" y="784"/>
                    <a:pt x="2166" y="786"/>
                    <a:pt x="2162" y="787"/>
                  </a:cubicBezTo>
                  <a:cubicBezTo>
                    <a:pt x="2159" y="788"/>
                    <a:pt x="2160" y="788"/>
                    <a:pt x="2160" y="792"/>
                  </a:cubicBezTo>
                  <a:cubicBezTo>
                    <a:pt x="2161" y="794"/>
                    <a:pt x="2161" y="799"/>
                    <a:pt x="2157" y="797"/>
                  </a:cubicBezTo>
                  <a:cubicBezTo>
                    <a:pt x="2156" y="796"/>
                    <a:pt x="2154" y="791"/>
                    <a:pt x="2154" y="789"/>
                  </a:cubicBezTo>
                  <a:cubicBezTo>
                    <a:pt x="2155" y="789"/>
                    <a:pt x="2156" y="788"/>
                    <a:pt x="2158" y="788"/>
                  </a:cubicBezTo>
                  <a:cubicBezTo>
                    <a:pt x="2154" y="784"/>
                    <a:pt x="2146" y="782"/>
                    <a:pt x="2141" y="786"/>
                  </a:cubicBezTo>
                  <a:cubicBezTo>
                    <a:pt x="2137" y="789"/>
                    <a:pt x="2128" y="793"/>
                    <a:pt x="2126" y="799"/>
                  </a:cubicBezTo>
                  <a:cubicBezTo>
                    <a:pt x="2126" y="800"/>
                    <a:pt x="2123" y="807"/>
                    <a:pt x="2123" y="809"/>
                  </a:cubicBezTo>
                  <a:cubicBezTo>
                    <a:pt x="2126" y="812"/>
                    <a:pt x="2128" y="816"/>
                    <a:pt x="2131" y="820"/>
                  </a:cubicBezTo>
                  <a:cubicBezTo>
                    <a:pt x="2134" y="825"/>
                    <a:pt x="2138" y="830"/>
                    <a:pt x="2142" y="835"/>
                  </a:cubicBezTo>
                  <a:cubicBezTo>
                    <a:pt x="2147" y="841"/>
                    <a:pt x="2150" y="844"/>
                    <a:pt x="2150" y="852"/>
                  </a:cubicBezTo>
                  <a:cubicBezTo>
                    <a:pt x="2150" y="857"/>
                    <a:pt x="2153" y="868"/>
                    <a:pt x="2149" y="872"/>
                  </a:cubicBezTo>
                  <a:cubicBezTo>
                    <a:pt x="2139" y="881"/>
                    <a:pt x="2129" y="890"/>
                    <a:pt x="2118" y="898"/>
                  </a:cubicBezTo>
                  <a:cubicBezTo>
                    <a:pt x="2114" y="895"/>
                    <a:pt x="2119" y="889"/>
                    <a:pt x="2116" y="886"/>
                  </a:cubicBezTo>
                  <a:cubicBezTo>
                    <a:pt x="2113" y="882"/>
                    <a:pt x="2109" y="878"/>
                    <a:pt x="2106" y="875"/>
                  </a:cubicBezTo>
                  <a:cubicBezTo>
                    <a:pt x="2099" y="868"/>
                    <a:pt x="2094" y="864"/>
                    <a:pt x="2086" y="864"/>
                  </a:cubicBezTo>
                  <a:cubicBezTo>
                    <a:pt x="2086" y="861"/>
                    <a:pt x="2086" y="859"/>
                    <a:pt x="2086" y="857"/>
                  </a:cubicBezTo>
                  <a:cubicBezTo>
                    <a:pt x="2078" y="858"/>
                    <a:pt x="2080" y="859"/>
                    <a:pt x="2079" y="868"/>
                  </a:cubicBezTo>
                  <a:cubicBezTo>
                    <a:pt x="2078" y="873"/>
                    <a:pt x="2076" y="878"/>
                    <a:pt x="2074" y="884"/>
                  </a:cubicBezTo>
                  <a:cubicBezTo>
                    <a:pt x="2073" y="886"/>
                    <a:pt x="2074" y="888"/>
                    <a:pt x="2074" y="891"/>
                  </a:cubicBezTo>
                  <a:cubicBezTo>
                    <a:pt x="2074" y="895"/>
                    <a:pt x="2074" y="894"/>
                    <a:pt x="2078" y="894"/>
                  </a:cubicBezTo>
                  <a:cubicBezTo>
                    <a:pt x="2080" y="894"/>
                    <a:pt x="2083" y="907"/>
                    <a:pt x="2084" y="910"/>
                  </a:cubicBezTo>
                  <a:cubicBezTo>
                    <a:pt x="2085" y="914"/>
                    <a:pt x="2093" y="918"/>
                    <a:pt x="2096" y="920"/>
                  </a:cubicBezTo>
                  <a:cubicBezTo>
                    <a:pt x="2099" y="922"/>
                    <a:pt x="2104" y="927"/>
                    <a:pt x="2105" y="931"/>
                  </a:cubicBezTo>
                  <a:cubicBezTo>
                    <a:pt x="2107" y="935"/>
                    <a:pt x="2105" y="942"/>
                    <a:pt x="2106" y="947"/>
                  </a:cubicBezTo>
                  <a:cubicBezTo>
                    <a:pt x="2107" y="952"/>
                    <a:pt x="2110" y="957"/>
                    <a:pt x="2112" y="962"/>
                  </a:cubicBezTo>
                  <a:cubicBezTo>
                    <a:pt x="2105" y="961"/>
                    <a:pt x="2101" y="956"/>
                    <a:pt x="2095" y="951"/>
                  </a:cubicBezTo>
                  <a:cubicBezTo>
                    <a:pt x="2089" y="947"/>
                    <a:pt x="2089" y="945"/>
                    <a:pt x="2087" y="938"/>
                  </a:cubicBezTo>
                  <a:cubicBezTo>
                    <a:pt x="2085" y="933"/>
                    <a:pt x="2083" y="921"/>
                    <a:pt x="2080" y="918"/>
                  </a:cubicBezTo>
                  <a:cubicBezTo>
                    <a:pt x="2075" y="912"/>
                    <a:pt x="2070" y="907"/>
                    <a:pt x="2065" y="902"/>
                  </a:cubicBezTo>
                  <a:cubicBezTo>
                    <a:pt x="2062" y="899"/>
                    <a:pt x="2066" y="886"/>
                    <a:pt x="2066" y="882"/>
                  </a:cubicBezTo>
                  <a:cubicBezTo>
                    <a:pt x="2067" y="875"/>
                    <a:pt x="2065" y="867"/>
                    <a:pt x="2065" y="860"/>
                  </a:cubicBezTo>
                  <a:cubicBezTo>
                    <a:pt x="2064" y="847"/>
                    <a:pt x="2059" y="835"/>
                    <a:pt x="2055" y="822"/>
                  </a:cubicBezTo>
                  <a:cubicBezTo>
                    <a:pt x="2053" y="825"/>
                    <a:pt x="2050" y="829"/>
                    <a:pt x="2047" y="832"/>
                  </a:cubicBezTo>
                  <a:cubicBezTo>
                    <a:pt x="2044" y="836"/>
                    <a:pt x="2044" y="836"/>
                    <a:pt x="2039" y="835"/>
                  </a:cubicBezTo>
                  <a:cubicBezTo>
                    <a:pt x="2033" y="834"/>
                    <a:pt x="2034" y="834"/>
                    <a:pt x="2035" y="828"/>
                  </a:cubicBezTo>
                  <a:cubicBezTo>
                    <a:pt x="2035" y="826"/>
                    <a:pt x="2037" y="819"/>
                    <a:pt x="2036" y="817"/>
                  </a:cubicBezTo>
                  <a:cubicBezTo>
                    <a:pt x="2033" y="808"/>
                    <a:pt x="2031" y="801"/>
                    <a:pt x="2024" y="795"/>
                  </a:cubicBezTo>
                  <a:cubicBezTo>
                    <a:pt x="2018" y="790"/>
                    <a:pt x="2016" y="782"/>
                    <a:pt x="2013" y="775"/>
                  </a:cubicBezTo>
                  <a:cubicBezTo>
                    <a:pt x="2010" y="777"/>
                    <a:pt x="2005" y="782"/>
                    <a:pt x="2002" y="782"/>
                  </a:cubicBezTo>
                  <a:cubicBezTo>
                    <a:pt x="1995" y="783"/>
                    <a:pt x="1989" y="784"/>
                    <a:pt x="1983" y="785"/>
                  </a:cubicBezTo>
                  <a:cubicBezTo>
                    <a:pt x="1982" y="785"/>
                    <a:pt x="1978" y="785"/>
                    <a:pt x="1977" y="786"/>
                  </a:cubicBezTo>
                  <a:cubicBezTo>
                    <a:pt x="1976" y="787"/>
                    <a:pt x="1978" y="791"/>
                    <a:pt x="1977" y="792"/>
                  </a:cubicBezTo>
                  <a:cubicBezTo>
                    <a:pt x="1974" y="795"/>
                    <a:pt x="1971" y="799"/>
                    <a:pt x="1968" y="802"/>
                  </a:cubicBezTo>
                  <a:cubicBezTo>
                    <a:pt x="1959" y="811"/>
                    <a:pt x="1950" y="820"/>
                    <a:pt x="1941" y="829"/>
                  </a:cubicBezTo>
                  <a:cubicBezTo>
                    <a:pt x="1938" y="832"/>
                    <a:pt x="1932" y="833"/>
                    <a:pt x="1929" y="835"/>
                  </a:cubicBezTo>
                  <a:cubicBezTo>
                    <a:pt x="1924" y="838"/>
                    <a:pt x="1926" y="841"/>
                    <a:pt x="1926" y="847"/>
                  </a:cubicBezTo>
                  <a:cubicBezTo>
                    <a:pt x="1926" y="851"/>
                    <a:pt x="1927" y="858"/>
                    <a:pt x="1926" y="863"/>
                  </a:cubicBezTo>
                  <a:cubicBezTo>
                    <a:pt x="1925" y="867"/>
                    <a:pt x="1921" y="874"/>
                    <a:pt x="1923" y="878"/>
                  </a:cubicBezTo>
                  <a:cubicBezTo>
                    <a:pt x="1924" y="885"/>
                    <a:pt x="1925" y="888"/>
                    <a:pt x="1930" y="894"/>
                  </a:cubicBezTo>
                  <a:cubicBezTo>
                    <a:pt x="1933" y="898"/>
                    <a:pt x="1935" y="903"/>
                    <a:pt x="1938" y="909"/>
                  </a:cubicBezTo>
                  <a:cubicBezTo>
                    <a:pt x="1942" y="919"/>
                    <a:pt x="1925" y="927"/>
                    <a:pt x="1924" y="914"/>
                  </a:cubicBezTo>
                  <a:cubicBezTo>
                    <a:pt x="1923" y="908"/>
                    <a:pt x="1923" y="902"/>
                    <a:pt x="1923" y="896"/>
                  </a:cubicBezTo>
                  <a:cubicBezTo>
                    <a:pt x="1923" y="890"/>
                    <a:pt x="1921" y="890"/>
                    <a:pt x="1917" y="885"/>
                  </a:cubicBezTo>
                  <a:cubicBezTo>
                    <a:pt x="1917" y="889"/>
                    <a:pt x="1917" y="894"/>
                    <a:pt x="1914" y="896"/>
                  </a:cubicBezTo>
                  <a:cubicBezTo>
                    <a:pt x="1911" y="898"/>
                    <a:pt x="1907" y="901"/>
                    <a:pt x="1903" y="903"/>
                  </a:cubicBezTo>
                  <a:cubicBezTo>
                    <a:pt x="1893" y="884"/>
                    <a:pt x="1885" y="865"/>
                    <a:pt x="1876" y="845"/>
                  </a:cubicBezTo>
                  <a:cubicBezTo>
                    <a:pt x="1874" y="840"/>
                    <a:pt x="1870" y="834"/>
                    <a:pt x="1869" y="829"/>
                  </a:cubicBezTo>
                  <a:cubicBezTo>
                    <a:pt x="1868" y="825"/>
                    <a:pt x="1869" y="820"/>
                    <a:pt x="1869" y="816"/>
                  </a:cubicBezTo>
                  <a:cubicBezTo>
                    <a:pt x="1868" y="803"/>
                    <a:pt x="1868" y="791"/>
                    <a:pt x="1868" y="778"/>
                  </a:cubicBezTo>
                  <a:cubicBezTo>
                    <a:pt x="1865" y="782"/>
                    <a:pt x="1862" y="785"/>
                    <a:pt x="1860" y="789"/>
                  </a:cubicBezTo>
                  <a:cubicBezTo>
                    <a:pt x="1857" y="793"/>
                    <a:pt x="1857" y="792"/>
                    <a:pt x="1852" y="792"/>
                  </a:cubicBezTo>
                  <a:cubicBezTo>
                    <a:pt x="1847" y="792"/>
                    <a:pt x="1842" y="782"/>
                    <a:pt x="1838" y="779"/>
                  </a:cubicBezTo>
                  <a:cubicBezTo>
                    <a:pt x="1842" y="778"/>
                    <a:pt x="1849" y="778"/>
                    <a:pt x="1850" y="773"/>
                  </a:cubicBezTo>
                  <a:cubicBezTo>
                    <a:pt x="1848" y="774"/>
                    <a:pt x="1845" y="774"/>
                    <a:pt x="1844" y="774"/>
                  </a:cubicBezTo>
                  <a:cubicBezTo>
                    <a:pt x="1838" y="773"/>
                    <a:pt x="1833" y="768"/>
                    <a:pt x="1828" y="765"/>
                  </a:cubicBezTo>
                  <a:cubicBezTo>
                    <a:pt x="1825" y="763"/>
                    <a:pt x="1823" y="755"/>
                    <a:pt x="1821" y="752"/>
                  </a:cubicBezTo>
                  <a:cubicBezTo>
                    <a:pt x="1820" y="748"/>
                    <a:pt x="1793" y="754"/>
                    <a:pt x="1789" y="754"/>
                  </a:cubicBezTo>
                  <a:cubicBezTo>
                    <a:pt x="1779" y="756"/>
                    <a:pt x="1769" y="752"/>
                    <a:pt x="1759" y="749"/>
                  </a:cubicBezTo>
                  <a:cubicBezTo>
                    <a:pt x="1755" y="749"/>
                    <a:pt x="1750" y="749"/>
                    <a:pt x="1748" y="745"/>
                  </a:cubicBezTo>
                  <a:cubicBezTo>
                    <a:pt x="1744" y="737"/>
                    <a:pt x="1745" y="735"/>
                    <a:pt x="1737" y="738"/>
                  </a:cubicBezTo>
                  <a:cubicBezTo>
                    <a:pt x="1731" y="740"/>
                    <a:pt x="1727" y="739"/>
                    <a:pt x="1720" y="738"/>
                  </a:cubicBezTo>
                  <a:cubicBezTo>
                    <a:pt x="1716" y="737"/>
                    <a:pt x="1713" y="732"/>
                    <a:pt x="1710" y="730"/>
                  </a:cubicBezTo>
                  <a:cubicBezTo>
                    <a:pt x="1703" y="727"/>
                    <a:pt x="1702" y="726"/>
                    <a:pt x="1699" y="719"/>
                  </a:cubicBezTo>
                  <a:cubicBezTo>
                    <a:pt x="1696" y="714"/>
                    <a:pt x="1695" y="708"/>
                    <a:pt x="1690" y="707"/>
                  </a:cubicBezTo>
                  <a:cubicBezTo>
                    <a:pt x="1681" y="706"/>
                    <a:pt x="1682" y="706"/>
                    <a:pt x="1675" y="713"/>
                  </a:cubicBezTo>
                  <a:cubicBezTo>
                    <a:pt x="1673" y="716"/>
                    <a:pt x="1681" y="725"/>
                    <a:pt x="1682" y="727"/>
                  </a:cubicBezTo>
                  <a:cubicBezTo>
                    <a:pt x="1688" y="737"/>
                    <a:pt x="1693" y="746"/>
                    <a:pt x="1698" y="756"/>
                  </a:cubicBezTo>
                  <a:cubicBezTo>
                    <a:pt x="1698" y="752"/>
                    <a:pt x="1699" y="747"/>
                    <a:pt x="1700" y="743"/>
                  </a:cubicBezTo>
                  <a:cubicBezTo>
                    <a:pt x="1703" y="749"/>
                    <a:pt x="1702" y="756"/>
                    <a:pt x="1703" y="763"/>
                  </a:cubicBezTo>
                  <a:cubicBezTo>
                    <a:pt x="1709" y="763"/>
                    <a:pt x="1720" y="764"/>
                    <a:pt x="1725" y="760"/>
                  </a:cubicBezTo>
                  <a:cubicBezTo>
                    <a:pt x="1731" y="757"/>
                    <a:pt x="1737" y="748"/>
                    <a:pt x="1741" y="743"/>
                  </a:cubicBezTo>
                  <a:cubicBezTo>
                    <a:pt x="1742" y="748"/>
                    <a:pt x="1740" y="757"/>
                    <a:pt x="1745" y="760"/>
                  </a:cubicBezTo>
                  <a:cubicBezTo>
                    <a:pt x="1747" y="762"/>
                    <a:pt x="1750" y="764"/>
                    <a:pt x="1753" y="766"/>
                  </a:cubicBezTo>
                  <a:cubicBezTo>
                    <a:pt x="1755" y="767"/>
                    <a:pt x="1758" y="766"/>
                    <a:pt x="1760" y="769"/>
                  </a:cubicBezTo>
                  <a:cubicBezTo>
                    <a:pt x="1761" y="771"/>
                    <a:pt x="1763" y="776"/>
                    <a:pt x="1765" y="776"/>
                  </a:cubicBezTo>
                  <a:cubicBezTo>
                    <a:pt x="1769" y="777"/>
                    <a:pt x="1767" y="780"/>
                    <a:pt x="1767" y="784"/>
                  </a:cubicBezTo>
                  <a:cubicBezTo>
                    <a:pt x="1767" y="788"/>
                    <a:pt x="1759" y="795"/>
                    <a:pt x="1756" y="798"/>
                  </a:cubicBezTo>
                  <a:cubicBezTo>
                    <a:pt x="1756" y="796"/>
                    <a:pt x="1755" y="795"/>
                    <a:pt x="1755" y="794"/>
                  </a:cubicBezTo>
                  <a:cubicBezTo>
                    <a:pt x="1753" y="799"/>
                    <a:pt x="1751" y="801"/>
                    <a:pt x="1751" y="807"/>
                  </a:cubicBezTo>
                  <a:cubicBezTo>
                    <a:pt x="1751" y="811"/>
                    <a:pt x="1750" y="811"/>
                    <a:pt x="1746" y="813"/>
                  </a:cubicBezTo>
                  <a:cubicBezTo>
                    <a:pt x="1742" y="815"/>
                    <a:pt x="1738" y="817"/>
                    <a:pt x="1734" y="819"/>
                  </a:cubicBezTo>
                  <a:cubicBezTo>
                    <a:pt x="1731" y="820"/>
                    <a:pt x="1731" y="826"/>
                    <a:pt x="1729" y="828"/>
                  </a:cubicBezTo>
                  <a:cubicBezTo>
                    <a:pt x="1727" y="828"/>
                    <a:pt x="1724" y="826"/>
                    <a:pt x="1722" y="827"/>
                  </a:cubicBezTo>
                  <a:cubicBezTo>
                    <a:pt x="1719" y="828"/>
                    <a:pt x="1716" y="829"/>
                    <a:pt x="1713" y="831"/>
                  </a:cubicBezTo>
                  <a:cubicBezTo>
                    <a:pt x="1709" y="833"/>
                    <a:pt x="1710" y="838"/>
                    <a:pt x="1706" y="839"/>
                  </a:cubicBezTo>
                  <a:cubicBezTo>
                    <a:pt x="1699" y="842"/>
                    <a:pt x="1692" y="844"/>
                    <a:pt x="1686" y="847"/>
                  </a:cubicBezTo>
                  <a:cubicBezTo>
                    <a:pt x="1684" y="847"/>
                    <a:pt x="1683" y="848"/>
                    <a:pt x="1682" y="850"/>
                  </a:cubicBezTo>
                  <a:cubicBezTo>
                    <a:pt x="1681" y="853"/>
                    <a:pt x="1678" y="853"/>
                    <a:pt x="1676" y="853"/>
                  </a:cubicBezTo>
                  <a:cubicBezTo>
                    <a:pt x="1670" y="854"/>
                    <a:pt x="1664" y="856"/>
                    <a:pt x="1658" y="858"/>
                  </a:cubicBezTo>
                  <a:cubicBezTo>
                    <a:pt x="1654" y="859"/>
                    <a:pt x="1653" y="864"/>
                    <a:pt x="1649" y="864"/>
                  </a:cubicBezTo>
                  <a:cubicBezTo>
                    <a:pt x="1641" y="864"/>
                    <a:pt x="1641" y="865"/>
                    <a:pt x="1639" y="858"/>
                  </a:cubicBezTo>
                  <a:cubicBezTo>
                    <a:pt x="1638" y="850"/>
                    <a:pt x="1637" y="843"/>
                    <a:pt x="1635" y="835"/>
                  </a:cubicBezTo>
                  <a:cubicBezTo>
                    <a:pt x="1633" y="823"/>
                    <a:pt x="1627" y="815"/>
                    <a:pt x="1621" y="805"/>
                  </a:cubicBezTo>
                  <a:cubicBezTo>
                    <a:pt x="1618" y="799"/>
                    <a:pt x="1617" y="798"/>
                    <a:pt x="1611" y="796"/>
                  </a:cubicBezTo>
                  <a:cubicBezTo>
                    <a:pt x="1607" y="795"/>
                    <a:pt x="1607" y="784"/>
                    <a:pt x="1607" y="780"/>
                  </a:cubicBezTo>
                  <a:cubicBezTo>
                    <a:pt x="1606" y="774"/>
                    <a:pt x="1602" y="769"/>
                    <a:pt x="1600" y="764"/>
                  </a:cubicBezTo>
                  <a:cubicBezTo>
                    <a:pt x="1598" y="761"/>
                    <a:pt x="1595" y="759"/>
                    <a:pt x="1593" y="756"/>
                  </a:cubicBezTo>
                  <a:cubicBezTo>
                    <a:pt x="1589" y="749"/>
                    <a:pt x="1585" y="742"/>
                    <a:pt x="1581" y="734"/>
                  </a:cubicBezTo>
                  <a:cubicBezTo>
                    <a:pt x="1579" y="731"/>
                    <a:pt x="1577" y="725"/>
                    <a:pt x="1572" y="726"/>
                  </a:cubicBezTo>
                  <a:cubicBezTo>
                    <a:pt x="1573" y="722"/>
                    <a:pt x="1574" y="717"/>
                    <a:pt x="1574" y="713"/>
                  </a:cubicBezTo>
                  <a:cubicBezTo>
                    <a:pt x="1572" y="718"/>
                    <a:pt x="1571" y="723"/>
                    <a:pt x="1569" y="728"/>
                  </a:cubicBezTo>
                  <a:cubicBezTo>
                    <a:pt x="1563" y="722"/>
                    <a:pt x="1560" y="717"/>
                    <a:pt x="1556" y="709"/>
                  </a:cubicBezTo>
                  <a:cubicBezTo>
                    <a:pt x="1552" y="714"/>
                    <a:pt x="1559" y="723"/>
                    <a:pt x="1562" y="728"/>
                  </a:cubicBezTo>
                  <a:cubicBezTo>
                    <a:pt x="1566" y="738"/>
                    <a:pt x="1571" y="748"/>
                    <a:pt x="1576" y="758"/>
                  </a:cubicBezTo>
                  <a:cubicBezTo>
                    <a:pt x="1579" y="764"/>
                    <a:pt x="1578" y="771"/>
                    <a:pt x="1583" y="775"/>
                  </a:cubicBezTo>
                  <a:cubicBezTo>
                    <a:pt x="1584" y="777"/>
                    <a:pt x="1589" y="781"/>
                    <a:pt x="1590" y="784"/>
                  </a:cubicBezTo>
                  <a:cubicBezTo>
                    <a:pt x="1590" y="789"/>
                    <a:pt x="1591" y="794"/>
                    <a:pt x="1592" y="799"/>
                  </a:cubicBezTo>
                  <a:cubicBezTo>
                    <a:pt x="1592" y="802"/>
                    <a:pt x="1592" y="807"/>
                    <a:pt x="1594" y="809"/>
                  </a:cubicBezTo>
                  <a:cubicBezTo>
                    <a:pt x="1597" y="812"/>
                    <a:pt x="1601" y="815"/>
                    <a:pt x="1603" y="818"/>
                  </a:cubicBezTo>
                  <a:cubicBezTo>
                    <a:pt x="1607" y="825"/>
                    <a:pt x="1609" y="835"/>
                    <a:pt x="1612" y="842"/>
                  </a:cubicBezTo>
                  <a:cubicBezTo>
                    <a:pt x="1613" y="844"/>
                    <a:pt x="1620" y="844"/>
                    <a:pt x="1622" y="846"/>
                  </a:cubicBezTo>
                  <a:cubicBezTo>
                    <a:pt x="1624" y="849"/>
                    <a:pt x="1627" y="852"/>
                    <a:pt x="1630" y="856"/>
                  </a:cubicBezTo>
                  <a:cubicBezTo>
                    <a:pt x="1634" y="861"/>
                    <a:pt x="1644" y="867"/>
                    <a:pt x="1637" y="874"/>
                  </a:cubicBezTo>
                  <a:cubicBezTo>
                    <a:pt x="1641" y="875"/>
                    <a:pt x="1647" y="885"/>
                    <a:pt x="1650" y="884"/>
                  </a:cubicBezTo>
                  <a:cubicBezTo>
                    <a:pt x="1664" y="880"/>
                    <a:pt x="1677" y="877"/>
                    <a:pt x="1690" y="873"/>
                  </a:cubicBezTo>
                  <a:cubicBezTo>
                    <a:pt x="1692" y="873"/>
                    <a:pt x="1699" y="870"/>
                    <a:pt x="1701" y="873"/>
                  </a:cubicBezTo>
                  <a:cubicBezTo>
                    <a:pt x="1702" y="875"/>
                    <a:pt x="1698" y="888"/>
                    <a:pt x="1697" y="891"/>
                  </a:cubicBezTo>
                  <a:cubicBezTo>
                    <a:pt x="1695" y="901"/>
                    <a:pt x="1687" y="911"/>
                    <a:pt x="1682" y="920"/>
                  </a:cubicBezTo>
                  <a:cubicBezTo>
                    <a:pt x="1678" y="928"/>
                    <a:pt x="1675" y="937"/>
                    <a:pt x="1669" y="943"/>
                  </a:cubicBezTo>
                  <a:cubicBezTo>
                    <a:pt x="1653" y="960"/>
                    <a:pt x="1634" y="975"/>
                    <a:pt x="1622" y="995"/>
                  </a:cubicBezTo>
                  <a:cubicBezTo>
                    <a:pt x="1620" y="1000"/>
                    <a:pt x="1603" y="1023"/>
                    <a:pt x="1605" y="1027"/>
                  </a:cubicBezTo>
                  <a:cubicBezTo>
                    <a:pt x="1610" y="1034"/>
                    <a:pt x="1610" y="1036"/>
                    <a:pt x="1610" y="1044"/>
                  </a:cubicBezTo>
                  <a:cubicBezTo>
                    <a:pt x="1609" y="1052"/>
                    <a:pt x="1610" y="1053"/>
                    <a:pt x="1614" y="1059"/>
                  </a:cubicBezTo>
                  <a:cubicBezTo>
                    <a:pt x="1621" y="1069"/>
                    <a:pt x="1619" y="1084"/>
                    <a:pt x="1620" y="1096"/>
                  </a:cubicBezTo>
                  <a:cubicBezTo>
                    <a:pt x="1620" y="1105"/>
                    <a:pt x="1613" y="1115"/>
                    <a:pt x="1605" y="1119"/>
                  </a:cubicBezTo>
                  <a:cubicBezTo>
                    <a:pt x="1601" y="1121"/>
                    <a:pt x="1593" y="1123"/>
                    <a:pt x="1590" y="1126"/>
                  </a:cubicBezTo>
                  <a:cubicBezTo>
                    <a:pt x="1586" y="1131"/>
                    <a:pt x="1582" y="1135"/>
                    <a:pt x="1578" y="1140"/>
                  </a:cubicBezTo>
                  <a:cubicBezTo>
                    <a:pt x="1575" y="1144"/>
                    <a:pt x="1571" y="1146"/>
                    <a:pt x="1573" y="1151"/>
                  </a:cubicBezTo>
                  <a:cubicBezTo>
                    <a:pt x="1574" y="1155"/>
                    <a:pt x="1580" y="1163"/>
                    <a:pt x="1579" y="1167"/>
                  </a:cubicBezTo>
                  <a:cubicBezTo>
                    <a:pt x="1579" y="1171"/>
                    <a:pt x="1580" y="1182"/>
                    <a:pt x="1577" y="1185"/>
                  </a:cubicBezTo>
                  <a:cubicBezTo>
                    <a:pt x="1575" y="1189"/>
                    <a:pt x="1565" y="1191"/>
                    <a:pt x="1562" y="1193"/>
                  </a:cubicBezTo>
                  <a:cubicBezTo>
                    <a:pt x="1556" y="1195"/>
                    <a:pt x="1558" y="1198"/>
                    <a:pt x="1557" y="1205"/>
                  </a:cubicBezTo>
                  <a:cubicBezTo>
                    <a:pt x="1557" y="1208"/>
                    <a:pt x="1557" y="1218"/>
                    <a:pt x="1555" y="1221"/>
                  </a:cubicBezTo>
                  <a:cubicBezTo>
                    <a:pt x="1549" y="1231"/>
                    <a:pt x="1543" y="1242"/>
                    <a:pt x="1535" y="1250"/>
                  </a:cubicBezTo>
                  <a:cubicBezTo>
                    <a:pt x="1531" y="1254"/>
                    <a:pt x="1526" y="1258"/>
                    <a:pt x="1522" y="1262"/>
                  </a:cubicBezTo>
                  <a:cubicBezTo>
                    <a:pt x="1519" y="1264"/>
                    <a:pt x="1514" y="1270"/>
                    <a:pt x="1511" y="1271"/>
                  </a:cubicBezTo>
                  <a:cubicBezTo>
                    <a:pt x="1499" y="1273"/>
                    <a:pt x="1487" y="1276"/>
                    <a:pt x="1476" y="1278"/>
                  </a:cubicBezTo>
                  <a:cubicBezTo>
                    <a:pt x="1470" y="1279"/>
                    <a:pt x="1465" y="1280"/>
                    <a:pt x="1460" y="1281"/>
                  </a:cubicBezTo>
                  <a:cubicBezTo>
                    <a:pt x="1457" y="1282"/>
                    <a:pt x="1452" y="1275"/>
                    <a:pt x="1450" y="1273"/>
                  </a:cubicBezTo>
                  <a:cubicBezTo>
                    <a:pt x="1443" y="1268"/>
                    <a:pt x="1444" y="1268"/>
                    <a:pt x="1445" y="1258"/>
                  </a:cubicBezTo>
                  <a:cubicBezTo>
                    <a:pt x="1445" y="1255"/>
                    <a:pt x="1441" y="1249"/>
                    <a:pt x="1440" y="1246"/>
                  </a:cubicBezTo>
                  <a:cubicBezTo>
                    <a:pt x="1437" y="1239"/>
                    <a:pt x="1434" y="1232"/>
                    <a:pt x="1432" y="1225"/>
                  </a:cubicBezTo>
                  <a:cubicBezTo>
                    <a:pt x="1430" y="1221"/>
                    <a:pt x="1425" y="1218"/>
                    <a:pt x="1422" y="1215"/>
                  </a:cubicBezTo>
                  <a:cubicBezTo>
                    <a:pt x="1420" y="1213"/>
                    <a:pt x="1420" y="1204"/>
                    <a:pt x="1420" y="1201"/>
                  </a:cubicBezTo>
                  <a:cubicBezTo>
                    <a:pt x="1418" y="1193"/>
                    <a:pt x="1417" y="1185"/>
                    <a:pt x="1416" y="1177"/>
                  </a:cubicBezTo>
                  <a:cubicBezTo>
                    <a:pt x="1414" y="1167"/>
                    <a:pt x="1409" y="1159"/>
                    <a:pt x="1405" y="1149"/>
                  </a:cubicBezTo>
                  <a:cubicBezTo>
                    <a:pt x="1401" y="1143"/>
                    <a:pt x="1398" y="1137"/>
                    <a:pt x="1396" y="1131"/>
                  </a:cubicBezTo>
                  <a:cubicBezTo>
                    <a:pt x="1394" y="1128"/>
                    <a:pt x="1396" y="1123"/>
                    <a:pt x="1396" y="1121"/>
                  </a:cubicBezTo>
                  <a:cubicBezTo>
                    <a:pt x="1398" y="1107"/>
                    <a:pt x="1399" y="1095"/>
                    <a:pt x="1405" y="1083"/>
                  </a:cubicBezTo>
                  <a:cubicBezTo>
                    <a:pt x="1411" y="1072"/>
                    <a:pt x="1408" y="1063"/>
                    <a:pt x="1405" y="1052"/>
                  </a:cubicBezTo>
                  <a:cubicBezTo>
                    <a:pt x="1402" y="1039"/>
                    <a:pt x="1399" y="1027"/>
                    <a:pt x="1396" y="1014"/>
                  </a:cubicBezTo>
                  <a:cubicBezTo>
                    <a:pt x="1395" y="1011"/>
                    <a:pt x="1390" y="1006"/>
                    <a:pt x="1388" y="1003"/>
                  </a:cubicBezTo>
                  <a:cubicBezTo>
                    <a:pt x="1384" y="997"/>
                    <a:pt x="1380" y="992"/>
                    <a:pt x="1375" y="986"/>
                  </a:cubicBezTo>
                  <a:cubicBezTo>
                    <a:pt x="1373" y="983"/>
                    <a:pt x="1375" y="979"/>
                    <a:pt x="1375" y="975"/>
                  </a:cubicBezTo>
                  <a:cubicBezTo>
                    <a:pt x="1376" y="968"/>
                    <a:pt x="1377" y="960"/>
                    <a:pt x="1378" y="952"/>
                  </a:cubicBezTo>
                  <a:cubicBezTo>
                    <a:pt x="1379" y="945"/>
                    <a:pt x="1379" y="945"/>
                    <a:pt x="1375" y="940"/>
                  </a:cubicBezTo>
                  <a:cubicBezTo>
                    <a:pt x="1371" y="934"/>
                    <a:pt x="1371" y="933"/>
                    <a:pt x="1364" y="934"/>
                  </a:cubicBezTo>
                  <a:cubicBezTo>
                    <a:pt x="1360" y="934"/>
                    <a:pt x="1352" y="936"/>
                    <a:pt x="1349" y="933"/>
                  </a:cubicBezTo>
                  <a:cubicBezTo>
                    <a:pt x="1345" y="928"/>
                    <a:pt x="1341" y="923"/>
                    <a:pt x="1337" y="918"/>
                  </a:cubicBezTo>
                  <a:cubicBezTo>
                    <a:pt x="1335" y="916"/>
                    <a:pt x="1311" y="920"/>
                    <a:pt x="1308" y="921"/>
                  </a:cubicBezTo>
                  <a:cubicBezTo>
                    <a:pt x="1302" y="924"/>
                    <a:pt x="1296" y="927"/>
                    <a:pt x="1290" y="930"/>
                  </a:cubicBezTo>
                  <a:cubicBezTo>
                    <a:pt x="1285" y="933"/>
                    <a:pt x="1283" y="931"/>
                    <a:pt x="1278" y="930"/>
                  </a:cubicBezTo>
                  <a:cubicBezTo>
                    <a:pt x="1273" y="929"/>
                    <a:pt x="1270" y="927"/>
                    <a:pt x="1265" y="929"/>
                  </a:cubicBezTo>
                  <a:cubicBezTo>
                    <a:pt x="1258" y="931"/>
                    <a:pt x="1252" y="933"/>
                    <a:pt x="1246" y="936"/>
                  </a:cubicBezTo>
                  <a:cubicBezTo>
                    <a:pt x="1243" y="937"/>
                    <a:pt x="1239" y="933"/>
                    <a:pt x="1237" y="931"/>
                  </a:cubicBezTo>
                  <a:cubicBezTo>
                    <a:pt x="1230" y="926"/>
                    <a:pt x="1224" y="922"/>
                    <a:pt x="1218" y="917"/>
                  </a:cubicBezTo>
                  <a:cubicBezTo>
                    <a:pt x="1210" y="912"/>
                    <a:pt x="1207" y="909"/>
                    <a:pt x="1202" y="901"/>
                  </a:cubicBezTo>
                  <a:cubicBezTo>
                    <a:pt x="1194" y="887"/>
                    <a:pt x="1186" y="874"/>
                    <a:pt x="1178" y="860"/>
                  </a:cubicBezTo>
                  <a:cubicBezTo>
                    <a:pt x="1176" y="856"/>
                    <a:pt x="1173" y="851"/>
                    <a:pt x="1171" y="847"/>
                  </a:cubicBezTo>
                  <a:cubicBezTo>
                    <a:pt x="1170" y="845"/>
                    <a:pt x="1174" y="837"/>
                    <a:pt x="1174" y="835"/>
                  </a:cubicBezTo>
                  <a:cubicBezTo>
                    <a:pt x="1176" y="831"/>
                    <a:pt x="1180" y="825"/>
                    <a:pt x="1179" y="821"/>
                  </a:cubicBezTo>
                  <a:cubicBezTo>
                    <a:pt x="1178" y="814"/>
                    <a:pt x="1176" y="808"/>
                    <a:pt x="1175" y="801"/>
                  </a:cubicBezTo>
                  <a:cubicBezTo>
                    <a:pt x="1174" y="797"/>
                    <a:pt x="1170" y="789"/>
                    <a:pt x="1171" y="785"/>
                  </a:cubicBezTo>
                  <a:cubicBezTo>
                    <a:pt x="1171" y="782"/>
                    <a:pt x="1175" y="778"/>
                    <a:pt x="1176" y="776"/>
                  </a:cubicBezTo>
                  <a:cubicBezTo>
                    <a:pt x="1183" y="762"/>
                    <a:pt x="1191" y="748"/>
                    <a:pt x="1199" y="735"/>
                  </a:cubicBezTo>
                  <a:cubicBezTo>
                    <a:pt x="1204" y="725"/>
                    <a:pt x="1210" y="722"/>
                    <a:pt x="1219" y="717"/>
                  </a:cubicBezTo>
                  <a:cubicBezTo>
                    <a:pt x="1224" y="714"/>
                    <a:pt x="1226" y="714"/>
                    <a:pt x="1227" y="708"/>
                  </a:cubicBezTo>
                  <a:cubicBezTo>
                    <a:pt x="1228" y="701"/>
                    <a:pt x="1229" y="693"/>
                    <a:pt x="1230" y="686"/>
                  </a:cubicBezTo>
                  <a:cubicBezTo>
                    <a:pt x="1232" y="678"/>
                    <a:pt x="1248" y="676"/>
                    <a:pt x="1252" y="668"/>
                  </a:cubicBezTo>
                  <a:cubicBezTo>
                    <a:pt x="1254" y="662"/>
                    <a:pt x="1255" y="654"/>
                    <a:pt x="1261" y="652"/>
                  </a:cubicBezTo>
                  <a:cubicBezTo>
                    <a:pt x="1262" y="652"/>
                    <a:pt x="1267" y="660"/>
                    <a:pt x="1271" y="659"/>
                  </a:cubicBezTo>
                  <a:cubicBezTo>
                    <a:pt x="1273" y="658"/>
                    <a:pt x="1278" y="656"/>
                    <a:pt x="1280" y="657"/>
                  </a:cubicBezTo>
                  <a:cubicBezTo>
                    <a:pt x="1281" y="658"/>
                    <a:pt x="1286" y="661"/>
                    <a:pt x="1287" y="660"/>
                  </a:cubicBezTo>
                  <a:cubicBezTo>
                    <a:pt x="1291" y="658"/>
                    <a:pt x="1296" y="654"/>
                    <a:pt x="1301" y="652"/>
                  </a:cubicBezTo>
                  <a:cubicBezTo>
                    <a:pt x="1309" y="648"/>
                    <a:pt x="1320" y="644"/>
                    <a:pt x="1330" y="643"/>
                  </a:cubicBezTo>
                  <a:cubicBezTo>
                    <a:pt x="1332" y="643"/>
                    <a:pt x="1336" y="642"/>
                    <a:pt x="1339" y="642"/>
                  </a:cubicBezTo>
                  <a:cubicBezTo>
                    <a:pt x="1341" y="643"/>
                    <a:pt x="1344" y="645"/>
                    <a:pt x="1346" y="645"/>
                  </a:cubicBezTo>
                  <a:cubicBezTo>
                    <a:pt x="1348" y="644"/>
                    <a:pt x="1350" y="642"/>
                    <a:pt x="1353" y="641"/>
                  </a:cubicBezTo>
                  <a:cubicBezTo>
                    <a:pt x="1355" y="641"/>
                    <a:pt x="1357" y="642"/>
                    <a:pt x="1359" y="642"/>
                  </a:cubicBezTo>
                  <a:cubicBezTo>
                    <a:pt x="1366" y="642"/>
                    <a:pt x="1370" y="643"/>
                    <a:pt x="1376" y="640"/>
                  </a:cubicBezTo>
                  <a:cubicBezTo>
                    <a:pt x="1380" y="637"/>
                    <a:pt x="1384" y="641"/>
                    <a:pt x="1389" y="643"/>
                  </a:cubicBezTo>
                  <a:cubicBezTo>
                    <a:pt x="1385" y="650"/>
                    <a:pt x="1385" y="650"/>
                    <a:pt x="1389" y="658"/>
                  </a:cubicBezTo>
                  <a:cubicBezTo>
                    <a:pt x="1390" y="661"/>
                    <a:pt x="1383" y="666"/>
                    <a:pt x="1381" y="668"/>
                  </a:cubicBezTo>
                  <a:cubicBezTo>
                    <a:pt x="1385" y="672"/>
                    <a:pt x="1389" y="678"/>
                    <a:pt x="1394" y="679"/>
                  </a:cubicBezTo>
                  <a:cubicBezTo>
                    <a:pt x="1402" y="681"/>
                    <a:pt x="1410" y="683"/>
                    <a:pt x="1418" y="686"/>
                  </a:cubicBezTo>
                  <a:cubicBezTo>
                    <a:pt x="1424" y="687"/>
                    <a:pt x="1423" y="694"/>
                    <a:pt x="1429" y="697"/>
                  </a:cubicBezTo>
                  <a:cubicBezTo>
                    <a:pt x="1434" y="699"/>
                    <a:pt x="1439" y="698"/>
                    <a:pt x="1444" y="702"/>
                  </a:cubicBezTo>
                  <a:cubicBezTo>
                    <a:pt x="1451" y="707"/>
                    <a:pt x="1455" y="708"/>
                    <a:pt x="1459" y="699"/>
                  </a:cubicBezTo>
                  <a:cubicBezTo>
                    <a:pt x="1460" y="697"/>
                    <a:pt x="1457" y="694"/>
                    <a:pt x="1458" y="692"/>
                  </a:cubicBezTo>
                  <a:cubicBezTo>
                    <a:pt x="1459" y="690"/>
                    <a:pt x="1461" y="685"/>
                    <a:pt x="1462" y="685"/>
                  </a:cubicBezTo>
                  <a:cubicBezTo>
                    <a:pt x="1470" y="682"/>
                    <a:pt x="1474" y="681"/>
                    <a:pt x="1482" y="683"/>
                  </a:cubicBezTo>
                  <a:cubicBezTo>
                    <a:pt x="1484" y="684"/>
                    <a:pt x="1482" y="687"/>
                    <a:pt x="1484" y="688"/>
                  </a:cubicBezTo>
                  <a:cubicBezTo>
                    <a:pt x="1488" y="689"/>
                    <a:pt x="1491" y="689"/>
                    <a:pt x="1495" y="690"/>
                  </a:cubicBezTo>
                  <a:cubicBezTo>
                    <a:pt x="1498" y="691"/>
                    <a:pt x="1498" y="692"/>
                    <a:pt x="1500" y="695"/>
                  </a:cubicBezTo>
                  <a:cubicBezTo>
                    <a:pt x="1500" y="697"/>
                    <a:pt x="1503" y="693"/>
                    <a:pt x="1505" y="694"/>
                  </a:cubicBezTo>
                  <a:cubicBezTo>
                    <a:pt x="1510" y="695"/>
                    <a:pt x="1516" y="697"/>
                    <a:pt x="1522" y="699"/>
                  </a:cubicBezTo>
                  <a:cubicBezTo>
                    <a:pt x="1528" y="701"/>
                    <a:pt x="1529" y="701"/>
                    <a:pt x="1535" y="698"/>
                  </a:cubicBezTo>
                  <a:cubicBezTo>
                    <a:pt x="1542" y="694"/>
                    <a:pt x="1543" y="693"/>
                    <a:pt x="1549" y="697"/>
                  </a:cubicBezTo>
                  <a:cubicBezTo>
                    <a:pt x="1557" y="700"/>
                    <a:pt x="1569" y="699"/>
                    <a:pt x="1573" y="689"/>
                  </a:cubicBezTo>
                  <a:cubicBezTo>
                    <a:pt x="1575" y="683"/>
                    <a:pt x="1586" y="664"/>
                    <a:pt x="1582" y="657"/>
                  </a:cubicBezTo>
                  <a:cubicBezTo>
                    <a:pt x="1579" y="653"/>
                    <a:pt x="1585" y="645"/>
                    <a:pt x="1584" y="643"/>
                  </a:cubicBezTo>
                  <a:cubicBezTo>
                    <a:pt x="1582" y="641"/>
                    <a:pt x="1580" y="644"/>
                    <a:pt x="1578" y="645"/>
                  </a:cubicBezTo>
                  <a:cubicBezTo>
                    <a:pt x="1577" y="647"/>
                    <a:pt x="1575" y="643"/>
                    <a:pt x="1573" y="644"/>
                  </a:cubicBezTo>
                  <a:cubicBezTo>
                    <a:pt x="1571" y="644"/>
                    <a:pt x="1569" y="649"/>
                    <a:pt x="1567" y="650"/>
                  </a:cubicBezTo>
                  <a:cubicBezTo>
                    <a:pt x="1565" y="651"/>
                    <a:pt x="1561" y="650"/>
                    <a:pt x="1559" y="650"/>
                  </a:cubicBezTo>
                  <a:cubicBezTo>
                    <a:pt x="1554" y="650"/>
                    <a:pt x="1552" y="645"/>
                    <a:pt x="1547" y="644"/>
                  </a:cubicBezTo>
                  <a:cubicBezTo>
                    <a:pt x="1544" y="643"/>
                    <a:pt x="1541" y="642"/>
                    <a:pt x="1540" y="645"/>
                  </a:cubicBezTo>
                  <a:cubicBezTo>
                    <a:pt x="1539" y="649"/>
                    <a:pt x="1539" y="649"/>
                    <a:pt x="1535" y="650"/>
                  </a:cubicBezTo>
                  <a:cubicBezTo>
                    <a:pt x="1531" y="650"/>
                    <a:pt x="1525" y="645"/>
                    <a:pt x="1522" y="643"/>
                  </a:cubicBezTo>
                  <a:cubicBezTo>
                    <a:pt x="1516" y="640"/>
                    <a:pt x="1506" y="623"/>
                    <a:pt x="1512" y="616"/>
                  </a:cubicBezTo>
                  <a:cubicBezTo>
                    <a:pt x="1510" y="617"/>
                    <a:pt x="1508" y="617"/>
                    <a:pt x="1506" y="617"/>
                  </a:cubicBezTo>
                  <a:cubicBezTo>
                    <a:pt x="1505" y="610"/>
                    <a:pt x="1514" y="608"/>
                    <a:pt x="1518" y="608"/>
                  </a:cubicBezTo>
                  <a:cubicBezTo>
                    <a:pt x="1525" y="608"/>
                    <a:pt x="1528" y="608"/>
                    <a:pt x="1535" y="604"/>
                  </a:cubicBezTo>
                  <a:cubicBezTo>
                    <a:pt x="1533" y="603"/>
                    <a:pt x="1531" y="602"/>
                    <a:pt x="1529" y="601"/>
                  </a:cubicBezTo>
                  <a:cubicBezTo>
                    <a:pt x="1530" y="598"/>
                    <a:pt x="1537" y="600"/>
                    <a:pt x="1541" y="600"/>
                  </a:cubicBezTo>
                  <a:cubicBezTo>
                    <a:pt x="1546" y="601"/>
                    <a:pt x="1547" y="599"/>
                    <a:pt x="1552" y="596"/>
                  </a:cubicBezTo>
                  <a:cubicBezTo>
                    <a:pt x="1555" y="594"/>
                    <a:pt x="1559" y="591"/>
                    <a:pt x="1563" y="591"/>
                  </a:cubicBezTo>
                  <a:cubicBezTo>
                    <a:pt x="1567" y="592"/>
                    <a:pt x="1572" y="592"/>
                    <a:pt x="1577" y="591"/>
                  </a:cubicBezTo>
                  <a:cubicBezTo>
                    <a:pt x="1575" y="593"/>
                    <a:pt x="1577" y="594"/>
                    <a:pt x="1579" y="595"/>
                  </a:cubicBezTo>
                  <a:cubicBezTo>
                    <a:pt x="1583" y="597"/>
                    <a:pt x="1582" y="593"/>
                    <a:pt x="1585" y="597"/>
                  </a:cubicBezTo>
                  <a:cubicBezTo>
                    <a:pt x="1586" y="599"/>
                    <a:pt x="1595" y="600"/>
                    <a:pt x="1598" y="602"/>
                  </a:cubicBezTo>
                  <a:cubicBezTo>
                    <a:pt x="1603" y="604"/>
                    <a:pt x="1606" y="601"/>
                    <a:pt x="1611" y="601"/>
                  </a:cubicBezTo>
                  <a:cubicBezTo>
                    <a:pt x="1617" y="602"/>
                    <a:pt x="1620" y="600"/>
                    <a:pt x="1625" y="597"/>
                  </a:cubicBezTo>
                  <a:cubicBezTo>
                    <a:pt x="1629" y="594"/>
                    <a:pt x="1627" y="587"/>
                    <a:pt x="1625" y="585"/>
                  </a:cubicBezTo>
                  <a:cubicBezTo>
                    <a:pt x="1621" y="581"/>
                    <a:pt x="1617" y="580"/>
                    <a:pt x="1613" y="576"/>
                  </a:cubicBezTo>
                  <a:cubicBezTo>
                    <a:pt x="1609" y="572"/>
                    <a:pt x="1605" y="567"/>
                    <a:pt x="1600" y="567"/>
                  </a:cubicBezTo>
                  <a:cubicBezTo>
                    <a:pt x="1599" y="567"/>
                    <a:pt x="1595" y="564"/>
                    <a:pt x="1595" y="563"/>
                  </a:cubicBezTo>
                  <a:cubicBezTo>
                    <a:pt x="1592" y="562"/>
                    <a:pt x="1590" y="560"/>
                    <a:pt x="1588" y="559"/>
                  </a:cubicBezTo>
                  <a:cubicBezTo>
                    <a:pt x="1588" y="558"/>
                    <a:pt x="1590" y="556"/>
                    <a:pt x="1590" y="556"/>
                  </a:cubicBezTo>
                  <a:cubicBezTo>
                    <a:pt x="1592" y="557"/>
                    <a:pt x="1594" y="557"/>
                    <a:pt x="1596" y="557"/>
                  </a:cubicBezTo>
                  <a:cubicBezTo>
                    <a:pt x="1594" y="551"/>
                    <a:pt x="1598" y="549"/>
                    <a:pt x="1603" y="549"/>
                  </a:cubicBezTo>
                  <a:cubicBezTo>
                    <a:pt x="1601" y="547"/>
                    <a:pt x="1598" y="545"/>
                    <a:pt x="1597" y="543"/>
                  </a:cubicBezTo>
                  <a:cubicBezTo>
                    <a:pt x="1599" y="543"/>
                    <a:pt x="1601" y="543"/>
                    <a:pt x="1603" y="543"/>
                  </a:cubicBezTo>
                  <a:cubicBezTo>
                    <a:pt x="1601" y="538"/>
                    <a:pt x="1607" y="541"/>
                    <a:pt x="1608" y="538"/>
                  </a:cubicBezTo>
                  <a:cubicBezTo>
                    <a:pt x="1609" y="535"/>
                    <a:pt x="1604" y="537"/>
                    <a:pt x="1603" y="537"/>
                  </a:cubicBezTo>
                  <a:cubicBezTo>
                    <a:pt x="1598" y="538"/>
                    <a:pt x="1592" y="538"/>
                    <a:pt x="1589" y="542"/>
                  </a:cubicBezTo>
                  <a:cubicBezTo>
                    <a:pt x="1589" y="542"/>
                    <a:pt x="1589" y="541"/>
                    <a:pt x="1589" y="541"/>
                  </a:cubicBezTo>
                  <a:cubicBezTo>
                    <a:pt x="1583" y="542"/>
                    <a:pt x="1581" y="543"/>
                    <a:pt x="1577" y="547"/>
                  </a:cubicBezTo>
                  <a:cubicBezTo>
                    <a:pt x="1577" y="546"/>
                    <a:pt x="1577" y="546"/>
                    <a:pt x="1578" y="545"/>
                  </a:cubicBezTo>
                  <a:cubicBezTo>
                    <a:pt x="1572" y="544"/>
                    <a:pt x="1574" y="552"/>
                    <a:pt x="1577" y="554"/>
                  </a:cubicBezTo>
                  <a:cubicBezTo>
                    <a:pt x="1580" y="558"/>
                    <a:pt x="1584" y="556"/>
                    <a:pt x="1589" y="556"/>
                  </a:cubicBezTo>
                  <a:cubicBezTo>
                    <a:pt x="1586" y="562"/>
                    <a:pt x="1582" y="558"/>
                    <a:pt x="1578" y="560"/>
                  </a:cubicBezTo>
                  <a:cubicBezTo>
                    <a:pt x="1574" y="562"/>
                    <a:pt x="1567" y="568"/>
                    <a:pt x="1563" y="565"/>
                  </a:cubicBezTo>
                  <a:cubicBezTo>
                    <a:pt x="1565" y="558"/>
                    <a:pt x="1562" y="559"/>
                    <a:pt x="1556" y="556"/>
                  </a:cubicBezTo>
                  <a:cubicBezTo>
                    <a:pt x="1559" y="554"/>
                    <a:pt x="1570" y="550"/>
                    <a:pt x="1562" y="548"/>
                  </a:cubicBezTo>
                  <a:cubicBezTo>
                    <a:pt x="1560" y="547"/>
                    <a:pt x="1557" y="548"/>
                    <a:pt x="1555" y="548"/>
                  </a:cubicBezTo>
                  <a:cubicBezTo>
                    <a:pt x="1553" y="548"/>
                    <a:pt x="1551" y="545"/>
                    <a:pt x="1549" y="544"/>
                  </a:cubicBezTo>
                  <a:cubicBezTo>
                    <a:pt x="1552" y="544"/>
                    <a:pt x="1556" y="546"/>
                    <a:pt x="1558" y="542"/>
                  </a:cubicBezTo>
                  <a:cubicBezTo>
                    <a:pt x="1554" y="544"/>
                    <a:pt x="1546" y="540"/>
                    <a:pt x="1544" y="542"/>
                  </a:cubicBezTo>
                  <a:cubicBezTo>
                    <a:pt x="1542" y="545"/>
                    <a:pt x="1535" y="550"/>
                    <a:pt x="1535" y="553"/>
                  </a:cubicBezTo>
                  <a:cubicBezTo>
                    <a:pt x="1534" y="555"/>
                    <a:pt x="1534" y="560"/>
                    <a:pt x="1533" y="562"/>
                  </a:cubicBezTo>
                  <a:cubicBezTo>
                    <a:pt x="1532" y="563"/>
                    <a:pt x="1528" y="563"/>
                    <a:pt x="1527" y="565"/>
                  </a:cubicBezTo>
                  <a:cubicBezTo>
                    <a:pt x="1526" y="571"/>
                    <a:pt x="1526" y="576"/>
                    <a:pt x="1521" y="579"/>
                  </a:cubicBezTo>
                  <a:cubicBezTo>
                    <a:pt x="1517" y="582"/>
                    <a:pt x="1518" y="588"/>
                    <a:pt x="1520" y="592"/>
                  </a:cubicBezTo>
                  <a:cubicBezTo>
                    <a:pt x="1522" y="595"/>
                    <a:pt x="1529" y="599"/>
                    <a:pt x="1529" y="600"/>
                  </a:cubicBezTo>
                  <a:cubicBezTo>
                    <a:pt x="1528" y="604"/>
                    <a:pt x="1520" y="599"/>
                    <a:pt x="1518" y="602"/>
                  </a:cubicBezTo>
                  <a:cubicBezTo>
                    <a:pt x="1514" y="605"/>
                    <a:pt x="1510" y="609"/>
                    <a:pt x="1506" y="612"/>
                  </a:cubicBezTo>
                  <a:cubicBezTo>
                    <a:pt x="1506" y="608"/>
                    <a:pt x="1508" y="607"/>
                    <a:pt x="1511" y="606"/>
                  </a:cubicBezTo>
                  <a:cubicBezTo>
                    <a:pt x="1509" y="605"/>
                    <a:pt x="1506" y="605"/>
                    <a:pt x="1504" y="604"/>
                  </a:cubicBezTo>
                  <a:cubicBezTo>
                    <a:pt x="1500" y="602"/>
                    <a:pt x="1497" y="603"/>
                    <a:pt x="1494" y="602"/>
                  </a:cubicBezTo>
                  <a:cubicBezTo>
                    <a:pt x="1492" y="602"/>
                    <a:pt x="1490" y="603"/>
                    <a:pt x="1488" y="604"/>
                  </a:cubicBezTo>
                  <a:cubicBezTo>
                    <a:pt x="1487" y="604"/>
                    <a:pt x="1489" y="607"/>
                    <a:pt x="1488" y="608"/>
                  </a:cubicBezTo>
                  <a:cubicBezTo>
                    <a:pt x="1485" y="611"/>
                    <a:pt x="1483" y="608"/>
                    <a:pt x="1480" y="606"/>
                  </a:cubicBezTo>
                  <a:cubicBezTo>
                    <a:pt x="1477" y="610"/>
                    <a:pt x="1480" y="613"/>
                    <a:pt x="1482" y="616"/>
                  </a:cubicBezTo>
                  <a:cubicBezTo>
                    <a:pt x="1484" y="620"/>
                    <a:pt x="1485" y="620"/>
                    <a:pt x="1481" y="624"/>
                  </a:cubicBezTo>
                  <a:cubicBezTo>
                    <a:pt x="1486" y="627"/>
                    <a:pt x="1491" y="628"/>
                    <a:pt x="1490" y="635"/>
                  </a:cubicBezTo>
                  <a:cubicBezTo>
                    <a:pt x="1487" y="633"/>
                    <a:pt x="1485" y="630"/>
                    <a:pt x="1482" y="634"/>
                  </a:cubicBezTo>
                  <a:cubicBezTo>
                    <a:pt x="1486" y="635"/>
                    <a:pt x="1486" y="637"/>
                    <a:pt x="1483" y="639"/>
                  </a:cubicBezTo>
                  <a:cubicBezTo>
                    <a:pt x="1481" y="642"/>
                    <a:pt x="1482" y="643"/>
                    <a:pt x="1483" y="646"/>
                  </a:cubicBezTo>
                  <a:cubicBezTo>
                    <a:pt x="1480" y="646"/>
                    <a:pt x="1477" y="646"/>
                    <a:pt x="1476" y="643"/>
                  </a:cubicBezTo>
                  <a:cubicBezTo>
                    <a:pt x="1475" y="640"/>
                    <a:pt x="1473" y="641"/>
                    <a:pt x="1471" y="643"/>
                  </a:cubicBezTo>
                  <a:cubicBezTo>
                    <a:pt x="1468" y="635"/>
                    <a:pt x="1467" y="634"/>
                    <a:pt x="1473" y="628"/>
                  </a:cubicBezTo>
                  <a:cubicBezTo>
                    <a:pt x="1467" y="628"/>
                    <a:pt x="1467" y="628"/>
                    <a:pt x="1463" y="622"/>
                  </a:cubicBezTo>
                  <a:cubicBezTo>
                    <a:pt x="1461" y="619"/>
                    <a:pt x="1460" y="614"/>
                    <a:pt x="1457" y="611"/>
                  </a:cubicBezTo>
                  <a:cubicBezTo>
                    <a:pt x="1452" y="607"/>
                    <a:pt x="1454" y="604"/>
                    <a:pt x="1455" y="598"/>
                  </a:cubicBezTo>
                  <a:cubicBezTo>
                    <a:pt x="1455" y="592"/>
                    <a:pt x="1453" y="592"/>
                    <a:pt x="1449" y="588"/>
                  </a:cubicBezTo>
                  <a:cubicBezTo>
                    <a:pt x="1443" y="583"/>
                    <a:pt x="1436" y="577"/>
                    <a:pt x="1428" y="576"/>
                  </a:cubicBezTo>
                  <a:cubicBezTo>
                    <a:pt x="1426" y="575"/>
                    <a:pt x="1422" y="570"/>
                    <a:pt x="1421" y="568"/>
                  </a:cubicBezTo>
                  <a:cubicBezTo>
                    <a:pt x="1419" y="562"/>
                    <a:pt x="1419" y="560"/>
                    <a:pt x="1414" y="557"/>
                  </a:cubicBezTo>
                  <a:cubicBezTo>
                    <a:pt x="1412" y="563"/>
                    <a:pt x="1410" y="560"/>
                    <a:pt x="1409" y="555"/>
                  </a:cubicBezTo>
                  <a:cubicBezTo>
                    <a:pt x="1408" y="551"/>
                    <a:pt x="1409" y="552"/>
                    <a:pt x="1404" y="553"/>
                  </a:cubicBezTo>
                  <a:cubicBezTo>
                    <a:pt x="1400" y="554"/>
                    <a:pt x="1397" y="555"/>
                    <a:pt x="1400" y="560"/>
                  </a:cubicBezTo>
                  <a:cubicBezTo>
                    <a:pt x="1401" y="562"/>
                    <a:pt x="1397" y="567"/>
                    <a:pt x="1400" y="569"/>
                  </a:cubicBezTo>
                  <a:cubicBezTo>
                    <a:pt x="1403" y="571"/>
                    <a:pt x="1408" y="573"/>
                    <a:pt x="1410" y="576"/>
                  </a:cubicBezTo>
                  <a:cubicBezTo>
                    <a:pt x="1412" y="579"/>
                    <a:pt x="1412" y="584"/>
                    <a:pt x="1414" y="586"/>
                  </a:cubicBezTo>
                  <a:cubicBezTo>
                    <a:pt x="1418" y="589"/>
                    <a:pt x="1420" y="592"/>
                    <a:pt x="1424" y="592"/>
                  </a:cubicBezTo>
                  <a:cubicBezTo>
                    <a:pt x="1427" y="592"/>
                    <a:pt x="1431" y="592"/>
                    <a:pt x="1427" y="595"/>
                  </a:cubicBezTo>
                  <a:cubicBezTo>
                    <a:pt x="1431" y="599"/>
                    <a:pt x="1451" y="607"/>
                    <a:pt x="1446" y="614"/>
                  </a:cubicBezTo>
                  <a:cubicBezTo>
                    <a:pt x="1444" y="613"/>
                    <a:pt x="1438" y="605"/>
                    <a:pt x="1436" y="607"/>
                  </a:cubicBezTo>
                  <a:cubicBezTo>
                    <a:pt x="1433" y="609"/>
                    <a:pt x="1433" y="610"/>
                    <a:pt x="1432" y="613"/>
                  </a:cubicBezTo>
                  <a:cubicBezTo>
                    <a:pt x="1432" y="616"/>
                    <a:pt x="1433" y="616"/>
                    <a:pt x="1435" y="617"/>
                  </a:cubicBezTo>
                  <a:cubicBezTo>
                    <a:pt x="1441" y="622"/>
                    <a:pt x="1432" y="623"/>
                    <a:pt x="1432" y="626"/>
                  </a:cubicBezTo>
                  <a:cubicBezTo>
                    <a:pt x="1432" y="629"/>
                    <a:pt x="1425" y="636"/>
                    <a:pt x="1425" y="630"/>
                  </a:cubicBezTo>
                  <a:cubicBezTo>
                    <a:pt x="1421" y="632"/>
                    <a:pt x="1420" y="637"/>
                    <a:pt x="1422" y="641"/>
                  </a:cubicBezTo>
                  <a:cubicBezTo>
                    <a:pt x="1424" y="645"/>
                    <a:pt x="1416" y="646"/>
                    <a:pt x="1415" y="643"/>
                  </a:cubicBezTo>
                  <a:cubicBezTo>
                    <a:pt x="1414" y="637"/>
                    <a:pt x="1395" y="638"/>
                    <a:pt x="1402" y="630"/>
                  </a:cubicBezTo>
                  <a:cubicBezTo>
                    <a:pt x="1403" y="631"/>
                    <a:pt x="1413" y="632"/>
                    <a:pt x="1416" y="631"/>
                  </a:cubicBezTo>
                  <a:cubicBezTo>
                    <a:pt x="1418" y="631"/>
                    <a:pt x="1423" y="631"/>
                    <a:pt x="1426" y="629"/>
                  </a:cubicBezTo>
                  <a:cubicBezTo>
                    <a:pt x="1428" y="627"/>
                    <a:pt x="1426" y="626"/>
                    <a:pt x="1428" y="624"/>
                  </a:cubicBezTo>
                  <a:cubicBezTo>
                    <a:pt x="1430" y="623"/>
                    <a:pt x="1426" y="612"/>
                    <a:pt x="1424" y="611"/>
                  </a:cubicBezTo>
                  <a:cubicBezTo>
                    <a:pt x="1423" y="611"/>
                    <a:pt x="1419" y="611"/>
                    <a:pt x="1420" y="609"/>
                  </a:cubicBezTo>
                  <a:cubicBezTo>
                    <a:pt x="1420" y="606"/>
                    <a:pt x="1417" y="605"/>
                    <a:pt x="1415" y="606"/>
                  </a:cubicBezTo>
                  <a:cubicBezTo>
                    <a:pt x="1415" y="603"/>
                    <a:pt x="1410" y="599"/>
                    <a:pt x="1407" y="599"/>
                  </a:cubicBezTo>
                  <a:cubicBezTo>
                    <a:pt x="1403" y="600"/>
                    <a:pt x="1401" y="596"/>
                    <a:pt x="1398" y="593"/>
                  </a:cubicBezTo>
                  <a:cubicBezTo>
                    <a:pt x="1393" y="588"/>
                    <a:pt x="1386" y="585"/>
                    <a:pt x="1384" y="578"/>
                  </a:cubicBezTo>
                  <a:cubicBezTo>
                    <a:pt x="1383" y="572"/>
                    <a:pt x="1383" y="571"/>
                    <a:pt x="1377" y="568"/>
                  </a:cubicBezTo>
                  <a:cubicBezTo>
                    <a:pt x="1374" y="567"/>
                    <a:pt x="1371" y="566"/>
                    <a:pt x="1369" y="568"/>
                  </a:cubicBezTo>
                  <a:cubicBezTo>
                    <a:pt x="1367" y="570"/>
                    <a:pt x="1353" y="581"/>
                    <a:pt x="1351" y="581"/>
                  </a:cubicBezTo>
                  <a:cubicBezTo>
                    <a:pt x="1346" y="579"/>
                    <a:pt x="1341" y="577"/>
                    <a:pt x="1336" y="576"/>
                  </a:cubicBezTo>
                  <a:cubicBezTo>
                    <a:pt x="1333" y="575"/>
                    <a:pt x="1329" y="580"/>
                    <a:pt x="1328" y="582"/>
                  </a:cubicBezTo>
                  <a:cubicBezTo>
                    <a:pt x="1327" y="583"/>
                    <a:pt x="1330" y="590"/>
                    <a:pt x="1328" y="593"/>
                  </a:cubicBezTo>
                  <a:cubicBezTo>
                    <a:pt x="1326" y="596"/>
                    <a:pt x="1319" y="597"/>
                    <a:pt x="1316" y="599"/>
                  </a:cubicBezTo>
                  <a:cubicBezTo>
                    <a:pt x="1308" y="603"/>
                    <a:pt x="1306" y="609"/>
                    <a:pt x="1301" y="618"/>
                  </a:cubicBezTo>
                  <a:cubicBezTo>
                    <a:pt x="1300" y="620"/>
                    <a:pt x="1306" y="622"/>
                    <a:pt x="1303" y="626"/>
                  </a:cubicBezTo>
                  <a:cubicBezTo>
                    <a:pt x="1301" y="629"/>
                    <a:pt x="1296" y="633"/>
                    <a:pt x="1298" y="636"/>
                  </a:cubicBezTo>
                  <a:cubicBezTo>
                    <a:pt x="1296" y="636"/>
                    <a:pt x="1292" y="636"/>
                    <a:pt x="1291" y="638"/>
                  </a:cubicBezTo>
                  <a:cubicBezTo>
                    <a:pt x="1290" y="639"/>
                    <a:pt x="1288" y="644"/>
                    <a:pt x="1286" y="644"/>
                  </a:cubicBezTo>
                  <a:cubicBezTo>
                    <a:pt x="1281" y="645"/>
                    <a:pt x="1276" y="644"/>
                    <a:pt x="1271" y="644"/>
                  </a:cubicBezTo>
                  <a:cubicBezTo>
                    <a:pt x="1267" y="644"/>
                    <a:pt x="1264" y="650"/>
                    <a:pt x="1260" y="651"/>
                  </a:cubicBezTo>
                  <a:cubicBezTo>
                    <a:pt x="1257" y="652"/>
                    <a:pt x="1251" y="645"/>
                    <a:pt x="1255" y="642"/>
                  </a:cubicBezTo>
                  <a:cubicBezTo>
                    <a:pt x="1251" y="644"/>
                    <a:pt x="1249" y="637"/>
                    <a:pt x="1244" y="640"/>
                  </a:cubicBezTo>
                  <a:cubicBezTo>
                    <a:pt x="1240" y="642"/>
                    <a:pt x="1238" y="639"/>
                    <a:pt x="1234" y="641"/>
                  </a:cubicBezTo>
                  <a:cubicBezTo>
                    <a:pt x="1235" y="638"/>
                    <a:pt x="1235" y="636"/>
                    <a:pt x="1235" y="633"/>
                  </a:cubicBezTo>
                  <a:cubicBezTo>
                    <a:pt x="1235" y="631"/>
                    <a:pt x="1235" y="629"/>
                    <a:pt x="1235" y="628"/>
                  </a:cubicBezTo>
                  <a:cubicBezTo>
                    <a:pt x="1235" y="626"/>
                    <a:pt x="1233" y="628"/>
                    <a:pt x="1232" y="627"/>
                  </a:cubicBezTo>
                  <a:cubicBezTo>
                    <a:pt x="1229" y="622"/>
                    <a:pt x="1231" y="621"/>
                    <a:pt x="1233" y="616"/>
                  </a:cubicBezTo>
                  <a:cubicBezTo>
                    <a:pt x="1234" y="611"/>
                    <a:pt x="1238" y="603"/>
                    <a:pt x="1235" y="598"/>
                  </a:cubicBezTo>
                  <a:cubicBezTo>
                    <a:pt x="1234" y="594"/>
                    <a:pt x="1234" y="589"/>
                    <a:pt x="1235" y="584"/>
                  </a:cubicBezTo>
                  <a:cubicBezTo>
                    <a:pt x="1233" y="586"/>
                    <a:pt x="1231" y="582"/>
                    <a:pt x="1232" y="579"/>
                  </a:cubicBezTo>
                  <a:cubicBezTo>
                    <a:pt x="1233" y="577"/>
                    <a:pt x="1238" y="577"/>
                    <a:pt x="1240" y="577"/>
                  </a:cubicBezTo>
                  <a:cubicBezTo>
                    <a:pt x="1240" y="576"/>
                    <a:pt x="1239" y="575"/>
                    <a:pt x="1239" y="575"/>
                  </a:cubicBezTo>
                  <a:cubicBezTo>
                    <a:pt x="1244" y="571"/>
                    <a:pt x="1246" y="577"/>
                    <a:pt x="1250" y="575"/>
                  </a:cubicBezTo>
                  <a:cubicBezTo>
                    <a:pt x="1256" y="574"/>
                    <a:pt x="1258" y="574"/>
                    <a:pt x="1264" y="576"/>
                  </a:cubicBezTo>
                  <a:cubicBezTo>
                    <a:pt x="1269" y="577"/>
                    <a:pt x="1273" y="575"/>
                    <a:pt x="1277" y="576"/>
                  </a:cubicBezTo>
                  <a:cubicBezTo>
                    <a:pt x="1280" y="577"/>
                    <a:pt x="1285" y="578"/>
                    <a:pt x="1288" y="577"/>
                  </a:cubicBezTo>
                  <a:cubicBezTo>
                    <a:pt x="1296" y="576"/>
                    <a:pt x="1295" y="560"/>
                    <a:pt x="1295" y="554"/>
                  </a:cubicBezTo>
                  <a:cubicBezTo>
                    <a:pt x="1295" y="548"/>
                    <a:pt x="1296" y="546"/>
                    <a:pt x="1290" y="544"/>
                  </a:cubicBezTo>
                  <a:cubicBezTo>
                    <a:pt x="1287" y="543"/>
                    <a:pt x="1286" y="537"/>
                    <a:pt x="1287" y="535"/>
                  </a:cubicBezTo>
                  <a:cubicBezTo>
                    <a:pt x="1284" y="536"/>
                    <a:pt x="1285" y="534"/>
                    <a:pt x="1284" y="534"/>
                  </a:cubicBezTo>
                  <a:cubicBezTo>
                    <a:pt x="1283" y="533"/>
                    <a:pt x="1279" y="533"/>
                    <a:pt x="1279" y="532"/>
                  </a:cubicBezTo>
                  <a:cubicBezTo>
                    <a:pt x="1276" y="530"/>
                    <a:pt x="1275" y="529"/>
                    <a:pt x="1272" y="529"/>
                  </a:cubicBezTo>
                  <a:cubicBezTo>
                    <a:pt x="1270" y="530"/>
                    <a:pt x="1269" y="529"/>
                    <a:pt x="1267" y="527"/>
                  </a:cubicBezTo>
                  <a:cubicBezTo>
                    <a:pt x="1268" y="527"/>
                    <a:pt x="1269" y="526"/>
                    <a:pt x="1270" y="526"/>
                  </a:cubicBezTo>
                  <a:cubicBezTo>
                    <a:pt x="1268" y="525"/>
                    <a:pt x="1266" y="524"/>
                    <a:pt x="1266" y="521"/>
                  </a:cubicBezTo>
                  <a:cubicBezTo>
                    <a:pt x="1270" y="521"/>
                    <a:pt x="1274" y="522"/>
                    <a:pt x="1276" y="520"/>
                  </a:cubicBezTo>
                  <a:cubicBezTo>
                    <a:pt x="1283" y="515"/>
                    <a:pt x="1279" y="523"/>
                    <a:pt x="1283" y="522"/>
                  </a:cubicBezTo>
                  <a:cubicBezTo>
                    <a:pt x="1284" y="522"/>
                    <a:pt x="1292" y="520"/>
                    <a:pt x="1292" y="518"/>
                  </a:cubicBezTo>
                  <a:cubicBezTo>
                    <a:pt x="1291" y="515"/>
                    <a:pt x="1290" y="512"/>
                    <a:pt x="1289" y="509"/>
                  </a:cubicBezTo>
                  <a:cubicBezTo>
                    <a:pt x="1290" y="509"/>
                    <a:pt x="1293" y="509"/>
                    <a:pt x="1294" y="510"/>
                  </a:cubicBezTo>
                  <a:cubicBezTo>
                    <a:pt x="1295" y="513"/>
                    <a:pt x="1294" y="513"/>
                    <a:pt x="1296" y="513"/>
                  </a:cubicBezTo>
                  <a:cubicBezTo>
                    <a:pt x="1301" y="514"/>
                    <a:pt x="1303" y="514"/>
                    <a:pt x="1307" y="512"/>
                  </a:cubicBezTo>
                  <a:cubicBezTo>
                    <a:pt x="1306" y="512"/>
                    <a:pt x="1305" y="511"/>
                    <a:pt x="1304" y="511"/>
                  </a:cubicBezTo>
                  <a:cubicBezTo>
                    <a:pt x="1306" y="508"/>
                    <a:pt x="1311" y="507"/>
                    <a:pt x="1314" y="505"/>
                  </a:cubicBezTo>
                  <a:cubicBezTo>
                    <a:pt x="1319" y="503"/>
                    <a:pt x="1314" y="500"/>
                    <a:pt x="1316" y="496"/>
                  </a:cubicBezTo>
                  <a:cubicBezTo>
                    <a:pt x="1317" y="494"/>
                    <a:pt x="1324" y="493"/>
                    <a:pt x="1326" y="492"/>
                  </a:cubicBezTo>
                  <a:cubicBezTo>
                    <a:pt x="1330" y="490"/>
                    <a:pt x="1332" y="490"/>
                    <a:pt x="1336" y="491"/>
                  </a:cubicBezTo>
                  <a:cubicBezTo>
                    <a:pt x="1335" y="490"/>
                    <a:pt x="1331" y="490"/>
                    <a:pt x="1331" y="488"/>
                  </a:cubicBezTo>
                  <a:cubicBezTo>
                    <a:pt x="1331" y="488"/>
                    <a:pt x="1334" y="487"/>
                    <a:pt x="1335" y="487"/>
                  </a:cubicBezTo>
                  <a:cubicBezTo>
                    <a:pt x="1335" y="486"/>
                    <a:pt x="1335" y="484"/>
                    <a:pt x="1336" y="483"/>
                  </a:cubicBezTo>
                  <a:cubicBezTo>
                    <a:pt x="1338" y="480"/>
                    <a:pt x="1339" y="478"/>
                    <a:pt x="1339" y="474"/>
                  </a:cubicBezTo>
                  <a:cubicBezTo>
                    <a:pt x="1340" y="472"/>
                    <a:pt x="1343" y="473"/>
                    <a:pt x="1344" y="471"/>
                  </a:cubicBezTo>
                  <a:cubicBezTo>
                    <a:pt x="1349" y="466"/>
                    <a:pt x="1353" y="469"/>
                    <a:pt x="1358" y="467"/>
                  </a:cubicBezTo>
                  <a:cubicBezTo>
                    <a:pt x="1358" y="467"/>
                    <a:pt x="1358" y="465"/>
                    <a:pt x="1359" y="464"/>
                  </a:cubicBezTo>
                  <a:cubicBezTo>
                    <a:pt x="1360" y="464"/>
                    <a:pt x="1362" y="464"/>
                    <a:pt x="1363" y="464"/>
                  </a:cubicBezTo>
                  <a:cubicBezTo>
                    <a:pt x="1365" y="464"/>
                    <a:pt x="1368" y="464"/>
                    <a:pt x="1370" y="465"/>
                  </a:cubicBezTo>
                  <a:cubicBezTo>
                    <a:pt x="1369" y="461"/>
                    <a:pt x="1372" y="462"/>
                    <a:pt x="1375" y="461"/>
                  </a:cubicBezTo>
                  <a:cubicBezTo>
                    <a:pt x="1373" y="461"/>
                    <a:pt x="1369" y="457"/>
                    <a:pt x="1371" y="456"/>
                  </a:cubicBezTo>
                  <a:cubicBezTo>
                    <a:pt x="1375" y="453"/>
                    <a:pt x="1372" y="453"/>
                    <a:pt x="1371" y="450"/>
                  </a:cubicBezTo>
                  <a:cubicBezTo>
                    <a:pt x="1369" y="446"/>
                    <a:pt x="1372" y="444"/>
                    <a:pt x="1369" y="442"/>
                  </a:cubicBezTo>
                  <a:cubicBezTo>
                    <a:pt x="1366" y="439"/>
                    <a:pt x="1367" y="438"/>
                    <a:pt x="1367" y="435"/>
                  </a:cubicBezTo>
                  <a:cubicBezTo>
                    <a:pt x="1366" y="429"/>
                    <a:pt x="1367" y="423"/>
                    <a:pt x="1373" y="422"/>
                  </a:cubicBezTo>
                  <a:cubicBezTo>
                    <a:pt x="1378" y="422"/>
                    <a:pt x="1382" y="417"/>
                    <a:pt x="1386" y="415"/>
                  </a:cubicBezTo>
                  <a:cubicBezTo>
                    <a:pt x="1383" y="419"/>
                    <a:pt x="1381" y="429"/>
                    <a:pt x="1388" y="431"/>
                  </a:cubicBezTo>
                  <a:cubicBezTo>
                    <a:pt x="1384" y="437"/>
                    <a:pt x="1377" y="439"/>
                    <a:pt x="1378" y="447"/>
                  </a:cubicBezTo>
                  <a:cubicBezTo>
                    <a:pt x="1379" y="453"/>
                    <a:pt x="1385" y="458"/>
                    <a:pt x="1390" y="456"/>
                  </a:cubicBezTo>
                  <a:cubicBezTo>
                    <a:pt x="1390" y="457"/>
                    <a:pt x="1389" y="459"/>
                    <a:pt x="1388" y="460"/>
                  </a:cubicBezTo>
                  <a:cubicBezTo>
                    <a:pt x="1394" y="464"/>
                    <a:pt x="1398" y="456"/>
                    <a:pt x="1403" y="455"/>
                  </a:cubicBezTo>
                  <a:cubicBezTo>
                    <a:pt x="1405" y="455"/>
                    <a:pt x="1409" y="458"/>
                    <a:pt x="1410" y="460"/>
                  </a:cubicBezTo>
                  <a:cubicBezTo>
                    <a:pt x="1411" y="463"/>
                    <a:pt x="1414" y="464"/>
                    <a:pt x="1416" y="465"/>
                  </a:cubicBezTo>
                  <a:cubicBezTo>
                    <a:pt x="1417" y="464"/>
                    <a:pt x="1417" y="463"/>
                    <a:pt x="1417" y="462"/>
                  </a:cubicBezTo>
                  <a:cubicBezTo>
                    <a:pt x="1415" y="462"/>
                    <a:pt x="1414" y="462"/>
                    <a:pt x="1412" y="462"/>
                  </a:cubicBezTo>
                  <a:cubicBezTo>
                    <a:pt x="1416" y="460"/>
                    <a:pt x="1428" y="459"/>
                    <a:pt x="1430" y="456"/>
                  </a:cubicBezTo>
                  <a:cubicBezTo>
                    <a:pt x="1434" y="451"/>
                    <a:pt x="1445" y="448"/>
                    <a:pt x="1450" y="453"/>
                  </a:cubicBezTo>
                  <a:cubicBezTo>
                    <a:pt x="1449" y="452"/>
                    <a:pt x="1447" y="452"/>
                    <a:pt x="1446" y="451"/>
                  </a:cubicBezTo>
                  <a:cubicBezTo>
                    <a:pt x="1447" y="456"/>
                    <a:pt x="1454" y="457"/>
                    <a:pt x="1456" y="454"/>
                  </a:cubicBezTo>
                  <a:cubicBezTo>
                    <a:pt x="1457" y="453"/>
                    <a:pt x="1458" y="450"/>
                    <a:pt x="1458" y="449"/>
                  </a:cubicBezTo>
                  <a:cubicBezTo>
                    <a:pt x="1459" y="448"/>
                    <a:pt x="1460" y="449"/>
                    <a:pt x="1461" y="448"/>
                  </a:cubicBezTo>
                  <a:cubicBezTo>
                    <a:pt x="1463" y="447"/>
                    <a:pt x="1465" y="446"/>
                    <a:pt x="1466" y="444"/>
                  </a:cubicBezTo>
                  <a:cubicBezTo>
                    <a:pt x="1466" y="446"/>
                    <a:pt x="1464" y="447"/>
                    <a:pt x="1463" y="449"/>
                  </a:cubicBezTo>
                  <a:cubicBezTo>
                    <a:pt x="1472" y="453"/>
                    <a:pt x="1467" y="437"/>
                    <a:pt x="1466" y="433"/>
                  </a:cubicBezTo>
                  <a:cubicBezTo>
                    <a:pt x="1466" y="430"/>
                    <a:pt x="1467" y="427"/>
                    <a:pt x="1469" y="425"/>
                  </a:cubicBezTo>
                  <a:cubicBezTo>
                    <a:pt x="1471" y="423"/>
                    <a:pt x="1469" y="419"/>
                    <a:pt x="1472" y="417"/>
                  </a:cubicBezTo>
                  <a:cubicBezTo>
                    <a:pt x="1480" y="411"/>
                    <a:pt x="1482" y="424"/>
                    <a:pt x="1488" y="424"/>
                  </a:cubicBezTo>
                  <a:cubicBezTo>
                    <a:pt x="1491" y="424"/>
                    <a:pt x="1493" y="420"/>
                    <a:pt x="1493" y="417"/>
                  </a:cubicBezTo>
                  <a:cubicBezTo>
                    <a:pt x="1492" y="415"/>
                    <a:pt x="1494" y="408"/>
                    <a:pt x="1493" y="408"/>
                  </a:cubicBezTo>
                  <a:cubicBezTo>
                    <a:pt x="1493" y="407"/>
                    <a:pt x="1491" y="409"/>
                    <a:pt x="1490" y="408"/>
                  </a:cubicBezTo>
                  <a:cubicBezTo>
                    <a:pt x="1489" y="408"/>
                    <a:pt x="1488" y="406"/>
                    <a:pt x="1487" y="405"/>
                  </a:cubicBezTo>
                  <a:cubicBezTo>
                    <a:pt x="1486" y="404"/>
                    <a:pt x="1484" y="397"/>
                    <a:pt x="1485" y="397"/>
                  </a:cubicBezTo>
                  <a:cubicBezTo>
                    <a:pt x="1491" y="395"/>
                    <a:pt x="1497" y="391"/>
                    <a:pt x="1503" y="392"/>
                  </a:cubicBezTo>
                  <a:cubicBezTo>
                    <a:pt x="1508" y="392"/>
                    <a:pt x="1512" y="393"/>
                    <a:pt x="1517" y="394"/>
                  </a:cubicBezTo>
                  <a:cubicBezTo>
                    <a:pt x="1523" y="394"/>
                    <a:pt x="1518" y="392"/>
                    <a:pt x="1521" y="390"/>
                  </a:cubicBezTo>
                  <a:cubicBezTo>
                    <a:pt x="1524" y="388"/>
                    <a:pt x="1527" y="389"/>
                    <a:pt x="1530" y="387"/>
                  </a:cubicBezTo>
                  <a:cubicBezTo>
                    <a:pt x="1532" y="386"/>
                    <a:pt x="1536" y="388"/>
                    <a:pt x="1538" y="388"/>
                  </a:cubicBezTo>
                  <a:cubicBezTo>
                    <a:pt x="1537" y="384"/>
                    <a:pt x="1529" y="383"/>
                    <a:pt x="1525" y="381"/>
                  </a:cubicBezTo>
                  <a:cubicBezTo>
                    <a:pt x="1526" y="380"/>
                    <a:pt x="1526" y="379"/>
                    <a:pt x="1526" y="378"/>
                  </a:cubicBezTo>
                  <a:cubicBezTo>
                    <a:pt x="1514" y="380"/>
                    <a:pt x="1501" y="383"/>
                    <a:pt x="1489" y="386"/>
                  </a:cubicBezTo>
                  <a:cubicBezTo>
                    <a:pt x="1487" y="386"/>
                    <a:pt x="1482" y="388"/>
                    <a:pt x="1481" y="387"/>
                  </a:cubicBezTo>
                  <a:cubicBezTo>
                    <a:pt x="1479" y="383"/>
                    <a:pt x="1478" y="382"/>
                    <a:pt x="1474" y="380"/>
                  </a:cubicBezTo>
                  <a:cubicBezTo>
                    <a:pt x="1469" y="378"/>
                    <a:pt x="1469" y="379"/>
                    <a:pt x="1470" y="373"/>
                  </a:cubicBezTo>
                  <a:cubicBezTo>
                    <a:pt x="1471" y="369"/>
                    <a:pt x="1471" y="367"/>
                    <a:pt x="1470" y="363"/>
                  </a:cubicBezTo>
                  <a:cubicBezTo>
                    <a:pt x="1469" y="361"/>
                    <a:pt x="1467" y="355"/>
                    <a:pt x="1467" y="352"/>
                  </a:cubicBezTo>
                  <a:cubicBezTo>
                    <a:pt x="1468" y="350"/>
                    <a:pt x="1473" y="346"/>
                    <a:pt x="1474" y="344"/>
                  </a:cubicBezTo>
                  <a:cubicBezTo>
                    <a:pt x="1478" y="339"/>
                    <a:pt x="1484" y="336"/>
                    <a:pt x="1488" y="331"/>
                  </a:cubicBezTo>
                  <a:cubicBezTo>
                    <a:pt x="1490" y="329"/>
                    <a:pt x="1493" y="323"/>
                    <a:pt x="1495" y="322"/>
                  </a:cubicBezTo>
                  <a:cubicBezTo>
                    <a:pt x="1498" y="321"/>
                    <a:pt x="1502" y="323"/>
                    <a:pt x="1500" y="318"/>
                  </a:cubicBezTo>
                  <a:cubicBezTo>
                    <a:pt x="1499" y="312"/>
                    <a:pt x="1494" y="309"/>
                    <a:pt x="1488" y="309"/>
                  </a:cubicBezTo>
                  <a:cubicBezTo>
                    <a:pt x="1479" y="308"/>
                    <a:pt x="1478" y="308"/>
                    <a:pt x="1472" y="315"/>
                  </a:cubicBezTo>
                  <a:cubicBezTo>
                    <a:pt x="1469" y="319"/>
                    <a:pt x="1467" y="323"/>
                    <a:pt x="1470" y="328"/>
                  </a:cubicBezTo>
                  <a:cubicBezTo>
                    <a:pt x="1472" y="333"/>
                    <a:pt x="1449" y="345"/>
                    <a:pt x="1447" y="347"/>
                  </a:cubicBezTo>
                  <a:cubicBezTo>
                    <a:pt x="1441" y="355"/>
                    <a:pt x="1431" y="367"/>
                    <a:pt x="1438" y="378"/>
                  </a:cubicBezTo>
                  <a:cubicBezTo>
                    <a:pt x="1440" y="382"/>
                    <a:pt x="1448" y="382"/>
                    <a:pt x="1451" y="388"/>
                  </a:cubicBezTo>
                  <a:cubicBezTo>
                    <a:pt x="1452" y="391"/>
                    <a:pt x="1446" y="395"/>
                    <a:pt x="1443" y="397"/>
                  </a:cubicBezTo>
                  <a:cubicBezTo>
                    <a:pt x="1438" y="401"/>
                    <a:pt x="1434" y="403"/>
                    <a:pt x="1433" y="410"/>
                  </a:cubicBezTo>
                  <a:cubicBezTo>
                    <a:pt x="1433" y="415"/>
                    <a:pt x="1433" y="423"/>
                    <a:pt x="1431" y="428"/>
                  </a:cubicBezTo>
                  <a:cubicBezTo>
                    <a:pt x="1428" y="434"/>
                    <a:pt x="1423" y="434"/>
                    <a:pt x="1417" y="436"/>
                  </a:cubicBezTo>
                  <a:cubicBezTo>
                    <a:pt x="1415" y="436"/>
                    <a:pt x="1415" y="439"/>
                    <a:pt x="1414" y="441"/>
                  </a:cubicBezTo>
                  <a:cubicBezTo>
                    <a:pt x="1413" y="444"/>
                    <a:pt x="1412" y="443"/>
                    <a:pt x="1409" y="443"/>
                  </a:cubicBezTo>
                  <a:cubicBezTo>
                    <a:pt x="1405" y="444"/>
                    <a:pt x="1405" y="445"/>
                    <a:pt x="1404" y="440"/>
                  </a:cubicBezTo>
                  <a:cubicBezTo>
                    <a:pt x="1404" y="438"/>
                    <a:pt x="1402" y="434"/>
                    <a:pt x="1403" y="432"/>
                  </a:cubicBezTo>
                  <a:cubicBezTo>
                    <a:pt x="1405" y="427"/>
                    <a:pt x="1398" y="421"/>
                    <a:pt x="1395" y="418"/>
                  </a:cubicBezTo>
                  <a:cubicBezTo>
                    <a:pt x="1394" y="416"/>
                    <a:pt x="1395" y="413"/>
                    <a:pt x="1394" y="411"/>
                  </a:cubicBezTo>
                  <a:cubicBezTo>
                    <a:pt x="1393" y="409"/>
                    <a:pt x="1391" y="406"/>
                    <a:pt x="1390" y="404"/>
                  </a:cubicBezTo>
                  <a:cubicBezTo>
                    <a:pt x="1390" y="402"/>
                    <a:pt x="1392" y="397"/>
                    <a:pt x="1389" y="397"/>
                  </a:cubicBezTo>
                  <a:cubicBezTo>
                    <a:pt x="1387" y="396"/>
                    <a:pt x="1387" y="392"/>
                    <a:pt x="1386" y="390"/>
                  </a:cubicBezTo>
                  <a:cubicBezTo>
                    <a:pt x="1384" y="396"/>
                    <a:pt x="1383" y="397"/>
                    <a:pt x="1378" y="400"/>
                  </a:cubicBezTo>
                  <a:cubicBezTo>
                    <a:pt x="1374" y="403"/>
                    <a:pt x="1372" y="407"/>
                    <a:pt x="1368" y="409"/>
                  </a:cubicBezTo>
                  <a:cubicBezTo>
                    <a:pt x="1362" y="413"/>
                    <a:pt x="1348" y="411"/>
                    <a:pt x="1348" y="402"/>
                  </a:cubicBezTo>
                  <a:cubicBezTo>
                    <a:pt x="1347" y="391"/>
                    <a:pt x="1343" y="381"/>
                    <a:pt x="1344" y="370"/>
                  </a:cubicBezTo>
                  <a:cubicBezTo>
                    <a:pt x="1344" y="361"/>
                    <a:pt x="1345" y="361"/>
                    <a:pt x="1352" y="355"/>
                  </a:cubicBezTo>
                  <a:cubicBezTo>
                    <a:pt x="1355" y="352"/>
                    <a:pt x="1359" y="351"/>
                    <a:pt x="1363" y="348"/>
                  </a:cubicBezTo>
                  <a:cubicBezTo>
                    <a:pt x="1369" y="346"/>
                    <a:pt x="1373" y="344"/>
                    <a:pt x="1377" y="340"/>
                  </a:cubicBezTo>
                  <a:cubicBezTo>
                    <a:pt x="1381" y="336"/>
                    <a:pt x="1384" y="332"/>
                    <a:pt x="1388" y="328"/>
                  </a:cubicBezTo>
                  <a:cubicBezTo>
                    <a:pt x="1396" y="321"/>
                    <a:pt x="1400" y="311"/>
                    <a:pt x="1406" y="301"/>
                  </a:cubicBezTo>
                  <a:cubicBezTo>
                    <a:pt x="1412" y="291"/>
                    <a:pt x="1420" y="284"/>
                    <a:pt x="1427" y="276"/>
                  </a:cubicBezTo>
                  <a:cubicBezTo>
                    <a:pt x="1434" y="268"/>
                    <a:pt x="1441" y="259"/>
                    <a:pt x="1451" y="255"/>
                  </a:cubicBezTo>
                  <a:cubicBezTo>
                    <a:pt x="1461" y="250"/>
                    <a:pt x="1472" y="246"/>
                    <a:pt x="1483" y="243"/>
                  </a:cubicBezTo>
                  <a:cubicBezTo>
                    <a:pt x="1487" y="242"/>
                    <a:pt x="1489" y="235"/>
                    <a:pt x="1493" y="232"/>
                  </a:cubicBezTo>
                  <a:cubicBezTo>
                    <a:pt x="1497" y="230"/>
                    <a:pt x="1503" y="230"/>
                    <a:pt x="1507" y="230"/>
                  </a:cubicBezTo>
                  <a:cubicBezTo>
                    <a:pt x="1501" y="236"/>
                    <a:pt x="1499" y="238"/>
                    <a:pt x="1497" y="246"/>
                  </a:cubicBezTo>
                  <a:cubicBezTo>
                    <a:pt x="1502" y="245"/>
                    <a:pt x="1506" y="237"/>
                    <a:pt x="1509" y="233"/>
                  </a:cubicBezTo>
                  <a:cubicBezTo>
                    <a:pt x="1510" y="236"/>
                    <a:pt x="1510" y="238"/>
                    <a:pt x="1511" y="241"/>
                  </a:cubicBezTo>
                  <a:cubicBezTo>
                    <a:pt x="1513" y="238"/>
                    <a:pt x="1515" y="235"/>
                    <a:pt x="1517" y="232"/>
                  </a:cubicBezTo>
                  <a:cubicBezTo>
                    <a:pt x="1518" y="231"/>
                    <a:pt x="1524" y="232"/>
                    <a:pt x="1525" y="232"/>
                  </a:cubicBezTo>
                  <a:cubicBezTo>
                    <a:pt x="1524" y="234"/>
                    <a:pt x="1523" y="236"/>
                    <a:pt x="1521" y="239"/>
                  </a:cubicBezTo>
                  <a:cubicBezTo>
                    <a:pt x="1527" y="243"/>
                    <a:pt x="1524" y="232"/>
                    <a:pt x="1528" y="234"/>
                  </a:cubicBezTo>
                  <a:cubicBezTo>
                    <a:pt x="1533" y="236"/>
                    <a:pt x="1538" y="238"/>
                    <a:pt x="1543" y="240"/>
                  </a:cubicBezTo>
                  <a:cubicBezTo>
                    <a:pt x="1548" y="242"/>
                    <a:pt x="1540" y="246"/>
                    <a:pt x="1538" y="246"/>
                  </a:cubicBezTo>
                  <a:cubicBezTo>
                    <a:pt x="1535" y="247"/>
                    <a:pt x="1530" y="245"/>
                    <a:pt x="1526" y="245"/>
                  </a:cubicBezTo>
                  <a:cubicBezTo>
                    <a:pt x="1528" y="248"/>
                    <a:pt x="1532" y="247"/>
                    <a:pt x="1533" y="251"/>
                  </a:cubicBezTo>
                  <a:cubicBezTo>
                    <a:pt x="1534" y="252"/>
                    <a:pt x="1539" y="250"/>
                    <a:pt x="1541" y="251"/>
                  </a:cubicBezTo>
                  <a:cubicBezTo>
                    <a:pt x="1545" y="251"/>
                    <a:pt x="1549" y="253"/>
                    <a:pt x="1552" y="249"/>
                  </a:cubicBezTo>
                  <a:cubicBezTo>
                    <a:pt x="1553" y="247"/>
                    <a:pt x="1558" y="251"/>
                    <a:pt x="1560" y="252"/>
                  </a:cubicBezTo>
                  <a:cubicBezTo>
                    <a:pt x="1559" y="256"/>
                    <a:pt x="1555" y="253"/>
                    <a:pt x="1553" y="253"/>
                  </a:cubicBezTo>
                  <a:cubicBezTo>
                    <a:pt x="1551" y="261"/>
                    <a:pt x="1566" y="258"/>
                    <a:pt x="1569" y="258"/>
                  </a:cubicBezTo>
                  <a:cubicBezTo>
                    <a:pt x="1577" y="258"/>
                    <a:pt x="1581" y="260"/>
                    <a:pt x="1588" y="264"/>
                  </a:cubicBezTo>
                  <a:cubicBezTo>
                    <a:pt x="1595" y="268"/>
                    <a:pt x="1601" y="271"/>
                    <a:pt x="1608" y="274"/>
                  </a:cubicBezTo>
                  <a:cubicBezTo>
                    <a:pt x="1613" y="275"/>
                    <a:pt x="1620" y="279"/>
                    <a:pt x="1622" y="285"/>
                  </a:cubicBezTo>
                  <a:cubicBezTo>
                    <a:pt x="1625" y="291"/>
                    <a:pt x="1624" y="291"/>
                    <a:pt x="1621" y="297"/>
                  </a:cubicBezTo>
                  <a:cubicBezTo>
                    <a:pt x="1619" y="300"/>
                    <a:pt x="1618" y="302"/>
                    <a:pt x="1614" y="303"/>
                  </a:cubicBezTo>
                  <a:cubicBezTo>
                    <a:pt x="1607" y="306"/>
                    <a:pt x="1604" y="306"/>
                    <a:pt x="1596" y="304"/>
                  </a:cubicBezTo>
                  <a:cubicBezTo>
                    <a:pt x="1582" y="301"/>
                    <a:pt x="1570" y="297"/>
                    <a:pt x="1556" y="291"/>
                  </a:cubicBezTo>
                  <a:cubicBezTo>
                    <a:pt x="1560" y="295"/>
                    <a:pt x="1572" y="302"/>
                    <a:pt x="1572" y="308"/>
                  </a:cubicBezTo>
                  <a:cubicBezTo>
                    <a:pt x="1572" y="314"/>
                    <a:pt x="1571" y="326"/>
                    <a:pt x="1576" y="328"/>
                  </a:cubicBezTo>
                  <a:cubicBezTo>
                    <a:pt x="1582" y="331"/>
                    <a:pt x="1590" y="338"/>
                    <a:pt x="1596" y="335"/>
                  </a:cubicBezTo>
                  <a:cubicBezTo>
                    <a:pt x="1600" y="334"/>
                    <a:pt x="1598" y="328"/>
                    <a:pt x="1594" y="328"/>
                  </a:cubicBezTo>
                  <a:cubicBezTo>
                    <a:pt x="1590" y="328"/>
                    <a:pt x="1589" y="325"/>
                    <a:pt x="1587" y="322"/>
                  </a:cubicBezTo>
                  <a:cubicBezTo>
                    <a:pt x="1592" y="317"/>
                    <a:pt x="1593" y="318"/>
                    <a:pt x="1600" y="320"/>
                  </a:cubicBezTo>
                  <a:cubicBezTo>
                    <a:pt x="1605" y="322"/>
                    <a:pt x="1611" y="324"/>
                    <a:pt x="1616" y="326"/>
                  </a:cubicBezTo>
                  <a:cubicBezTo>
                    <a:pt x="1616" y="325"/>
                    <a:pt x="1611" y="314"/>
                    <a:pt x="1612" y="314"/>
                  </a:cubicBezTo>
                  <a:cubicBezTo>
                    <a:pt x="1616" y="311"/>
                    <a:pt x="1620" y="308"/>
                    <a:pt x="1625" y="305"/>
                  </a:cubicBezTo>
                  <a:cubicBezTo>
                    <a:pt x="1627" y="304"/>
                    <a:pt x="1631" y="299"/>
                    <a:pt x="1634" y="300"/>
                  </a:cubicBezTo>
                  <a:cubicBezTo>
                    <a:pt x="1638" y="302"/>
                    <a:pt x="1642" y="303"/>
                    <a:pt x="1647" y="304"/>
                  </a:cubicBezTo>
                  <a:cubicBezTo>
                    <a:pt x="1647" y="302"/>
                    <a:pt x="1650" y="297"/>
                    <a:pt x="1649" y="295"/>
                  </a:cubicBezTo>
                  <a:cubicBezTo>
                    <a:pt x="1648" y="294"/>
                    <a:pt x="1644" y="287"/>
                    <a:pt x="1644" y="288"/>
                  </a:cubicBezTo>
                  <a:cubicBezTo>
                    <a:pt x="1645" y="284"/>
                    <a:pt x="1646" y="280"/>
                    <a:pt x="1647" y="275"/>
                  </a:cubicBezTo>
                  <a:cubicBezTo>
                    <a:pt x="1647" y="274"/>
                    <a:pt x="1642" y="270"/>
                    <a:pt x="1641" y="268"/>
                  </a:cubicBezTo>
                  <a:cubicBezTo>
                    <a:pt x="1647" y="269"/>
                    <a:pt x="1652" y="270"/>
                    <a:pt x="1658" y="271"/>
                  </a:cubicBezTo>
                  <a:cubicBezTo>
                    <a:pt x="1662" y="271"/>
                    <a:pt x="1664" y="277"/>
                    <a:pt x="1667" y="281"/>
                  </a:cubicBezTo>
                  <a:cubicBezTo>
                    <a:pt x="1664" y="281"/>
                    <a:pt x="1656" y="280"/>
                    <a:pt x="1655" y="283"/>
                  </a:cubicBezTo>
                  <a:cubicBezTo>
                    <a:pt x="1652" y="287"/>
                    <a:pt x="1657" y="289"/>
                    <a:pt x="1659" y="293"/>
                  </a:cubicBezTo>
                  <a:cubicBezTo>
                    <a:pt x="1662" y="296"/>
                    <a:pt x="1666" y="294"/>
                    <a:pt x="1670" y="293"/>
                  </a:cubicBezTo>
                  <a:cubicBezTo>
                    <a:pt x="1675" y="293"/>
                    <a:pt x="1672" y="289"/>
                    <a:pt x="1675" y="285"/>
                  </a:cubicBezTo>
                  <a:cubicBezTo>
                    <a:pt x="1676" y="284"/>
                    <a:pt x="1680" y="283"/>
                    <a:pt x="1682" y="282"/>
                  </a:cubicBezTo>
                  <a:cubicBezTo>
                    <a:pt x="1687" y="280"/>
                    <a:pt x="1692" y="277"/>
                    <a:pt x="1697" y="275"/>
                  </a:cubicBezTo>
                  <a:cubicBezTo>
                    <a:pt x="1704" y="272"/>
                    <a:pt x="1712" y="268"/>
                    <a:pt x="1719" y="265"/>
                  </a:cubicBezTo>
                  <a:cubicBezTo>
                    <a:pt x="1721" y="272"/>
                    <a:pt x="1721" y="272"/>
                    <a:pt x="1728" y="274"/>
                  </a:cubicBezTo>
                  <a:cubicBezTo>
                    <a:pt x="1732" y="275"/>
                    <a:pt x="1734" y="267"/>
                    <a:pt x="1738" y="267"/>
                  </a:cubicBezTo>
                  <a:cubicBezTo>
                    <a:pt x="1743" y="268"/>
                    <a:pt x="1746" y="269"/>
                    <a:pt x="1751" y="266"/>
                  </a:cubicBezTo>
                  <a:cubicBezTo>
                    <a:pt x="1757" y="263"/>
                    <a:pt x="1759" y="264"/>
                    <a:pt x="1765" y="265"/>
                  </a:cubicBezTo>
                  <a:cubicBezTo>
                    <a:pt x="1764" y="267"/>
                    <a:pt x="1763" y="268"/>
                    <a:pt x="1762" y="270"/>
                  </a:cubicBezTo>
                  <a:cubicBezTo>
                    <a:pt x="1769" y="272"/>
                    <a:pt x="1769" y="272"/>
                    <a:pt x="1773" y="266"/>
                  </a:cubicBezTo>
                  <a:cubicBezTo>
                    <a:pt x="1777" y="261"/>
                    <a:pt x="1775" y="260"/>
                    <a:pt x="1770" y="255"/>
                  </a:cubicBezTo>
                  <a:cubicBezTo>
                    <a:pt x="1780" y="250"/>
                    <a:pt x="1794" y="252"/>
                    <a:pt x="1804" y="256"/>
                  </a:cubicBezTo>
                  <a:cubicBezTo>
                    <a:pt x="1810" y="259"/>
                    <a:pt x="1817" y="261"/>
                    <a:pt x="1824" y="264"/>
                  </a:cubicBezTo>
                  <a:cubicBezTo>
                    <a:pt x="1828" y="266"/>
                    <a:pt x="1833" y="271"/>
                    <a:pt x="1837" y="274"/>
                  </a:cubicBezTo>
                  <a:cubicBezTo>
                    <a:pt x="1838" y="272"/>
                    <a:pt x="1840" y="263"/>
                    <a:pt x="1838" y="262"/>
                  </a:cubicBezTo>
                  <a:cubicBezTo>
                    <a:pt x="1833" y="258"/>
                    <a:pt x="1828" y="255"/>
                    <a:pt x="1823" y="251"/>
                  </a:cubicBezTo>
                  <a:cubicBezTo>
                    <a:pt x="1820" y="249"/>
                    <a:pt x="1825" y="242"/>
                    <a:pt x="1827" y="238"/>
                  </a:cubicBezTo>
                  <a:cubicBezTo>
                    <a:pt x="1828" y="236"/>
                    <a:pt x="1820" y="233"/>
                    <a:pt x="1818" y="231"/>
                  </a:cubicBezTo>
                  <a:cubicBezTo>
                    <a:pt x="1823" y="228"/>
                    <a:pt x="1828" y="224"/>
                    <a:pt x="1833" y="220"/>
                  </a:cubicBezTo>
                  <a:cubicBezTo>
                    <a:pt x="1836" y="217"/>
                    <a:pt x="1837" y="208"/>
                    <a:pt x="1839" y="204"/>
                  </a:cubicBezTo>
                  <a:cubicBezTo>
                    <a:pt x="1840" y="199"/>
                    <a:pt x="1863" y="204"/>
                    <a:pt x="1869" y="205"/>
                  </a:cubicBezTo>
                  <a:cubicBezTo>
                    <a:pt x="1867" y="210"/>
                    <a:pt x="1865" y="216"/>
                    <a:pt x="1862" y="221"/>
                  </a:cubicBezTo>
                  <a:cubicBezTo>
                    <a:pt x="1861" y="224"/>
                    <a:pt x="1866" y="231"/>
                    <a:pt x="1868" y="234"/>
                  </a:cubicBezTo>
                  <a:cubicBezTo>
                    <a:pt x="1870" y="239"/>
                    <a:pt x="1862" y="261"/>
                    <a:pt x="1866" y="264"/>
                  </a:cubicBezTo>
                  <a:cubicBezTo>
                    <a:pt x="1871" y="267"/>
                    <a:pt x="1876" y="267"/>
                    <a:pt x="1874" y="273"/>
                  </a:cubicBezTo>
                  <a:cubicBezTo>
                    <a:pt x="1872" y="277"/>
                    <a:pt x="1871" y="284"/>
                    <a:pt x="1868" y="286"/>
                  </a:cubicBezTo>
                  <a:cubicBezTo>
                    <a:pt x="1862" y="289"/>
                    <a:pt x="1857" y="293"/>
                    <a:pt x="1852" y="296"/>
                  </a:cubicBezTo>
                  <a:cubicBezTo>
                    <a:pt x="1850" y="297"/>
                    <a:pt x="1843" y="295"/>
                    <a:pt x="1840" y="294"/>
                  </a:cubicBezTo>
                  <a:cubicBezTo>
                    <a:pt x="1847" y="300"/>
                    <a:pt x="1854" y="305"/>
                    <a:pt x="1863" y="302"/>
                  </a:cubicBezTo>
                  <a:cubicBezTo>
                    <a:pt x="1870" y="299"/>
                    <a:pt x="1878" y="289"/>
                    <a:pt x="1883" y="284"/>
                  </a:cubicBezTo>
                  <a:cubicBezTo>
                    <a:pt x="1889" y="278"/>
                    <a:pt x="1874" y="269"/>
                    <a:pt x="1886" y="266"/>
                  </a:cubicBezTo>
                  <a:cubicBezTo>
                    <a:pt x="1889" y="265"/>
                    <a:pt x="1895" y="261"/>
                    <a:pt x="1897" y="263"/>
                  </a:cubicBezTo>
                  <a:cubicBezTo>
                    <a:pt x="1900" y="267"/>
                    <a:pt x="1904" y="271"/>
                    <a:pt x="1907" y="274"/>
                  </a:cubicBezTo>
                  <a:cubicBezTo>
                    <a:pt x="1906" y="269"/>
                    <a:pt x="1907" y="265"/>
                    <a:pt x="1903" y="262"/>
                  </a:cubicBezTo>
                  <a:cubicBezTo>
                    <a:pt x="1898" y="259"/>
                    <a:pt x="1897" y="258"/>
                    <a:pt x="1891" y="259"/>
                  </a:cubicBezTo>
                  <a:cubicBezTo>
                    <a:pt x="1890" y="260"/>
                    <a:pt x="1878" y="262"/>
                    <a:pt x="1877" y="261"/>
                  </a:cubicBezTo>
                  <a:cubicBezTo>
                    <a:pt x="1876" y="258"/>
                    <a:pt x="1873" y="252"/>
                    <a:pt x="1875" y="249"/>
                  </a:cubicBezTo>
                  <a:cubicBezTo>
                    <a:pt x="1877" y="245"/>
                    <a:pt x="1881" y="240"/>
                    <a:pt x="1879" y="236"/>
                  </a:cubicBezTo>
                  <a:cubicBezTo>
                    <a:pt x="1877" y="232"/>
                    <a:pt x="1870" y="226"/>
                    <a:pt x="1872" y="223"/>
                  </a:cubicBezTo>
                  <a:cubicBezTo>
                    <a:pt x="1875" y="218"/>
                    <a:pt x="1880" y="217"/>
                    <a:pt x="1884" y="215"/>
                  </a:cubicBezTo>
                  <a:cubicBezTo>
                    <a:pt x="1888" y="214"/>
                    <a:pt x="1885" y="206"/>
                    <a:pt x="1884" y="203"/>
                  </a:cubicBezTo>
                  <a:cubicBezTo>
                    <a:pt x="1887" y="203"/>
                    <a:pt x="1892" y="210"/>
                    <a:pt x="1890" y="213"/>
                  </a:cubicBezTo>
                  <a:cubicBezTo>
                    <a:pt x="1887" y="220"/>
                    <a:pt x="1887" y="220"/>
                    <a:pt x="1891" y="226"/>
                  </a:cubicBezTo>
                  <a:cubicBezTo>
                    <a:pt x="1893" y="231"/>
                    <a:pt x="1912" y="231"/>
                    <a:pt x="1917" y="231"/>
                  </a:cubicBezTo>
                  <a:cubicBezTo>
                    <a:pt x="1910" y="229"/>
                    <a:pt x="1904" y="226"/>
                    <a:pt x="1897" y="223"/>
                  </a:cubicBezTo>
                  <a:cubicBezTo>
                    <a:pt x="1889" y="219"/>
                    <a:pt x="1903" y="214"/>
                    <a:pt x="1906" y="213"/>
                  </a:cubicBezTo>
                  <a:cubicBezTo>
                    <a:pt x="1915" y="210"/>
                    <a:pt x="1919" y="212"/>
                    <a:pt x="1928" y="215"/>
                  </a:cubicBezTo>
                  <a:cubicBezTo>
                    <a:pt x="1931" y="217"/>
                    <a:pt x="1933" y="219"/>
                    <a:pt x="1936" y="220"/>
                  </a:cubicBezTo>
                  <a:cubicBezTo>
                    <a:pt x="1939" y="222"/>
                    <a:pt x="1942" y="221"/>
                    <a:pt x="1945" y="220"/>
                  </a:cubicBezTo>
                  <a:cubicBezTo>
                    <a:pt x="1944" y="218"/>
                    <a:pt x="1943" y="212"/>
                    <a:pt x="1941" y="210"/>
                  </a:cubicBezTo>
                  <a:cubicBezTo>
                    <a:pt x="1939" y="208"/>
                    <a:pt x="1933" y="209"/>
                    <a:pt x="1930" y="208"/>
                  </a:cubicBezTo>
                  <a:cubicBezTo>
                    <a:pt x="1927" y="208"/>
                    <a:pt x="1927" y="194"/>
                    <a:pt x="1926" y="190"/>
                  </a:cubicBezTo>
                  <a:cubicBezTo>
                    <a:pt x="1936" y="189"/>
                    <a:pt x="1947" y="188"/>
                    <a:pt x="1957" y="187"/>
                  </a:cubicBezTo>
                  <a:cubicBezTo>
                    <a:pt x="1963" y="187"/>
                    <a:pt x="1969" y="186"/>
                    <a:pt x="1975" y="186"/>
                  </a:cubicBezTo>
                  <a:cubicBezTo>
                    <a:pt x="1979" y="185"/>
                    <a:pt x="1977" y="181"/>
                    <a:pt x="1977" y="177"/>
                  </a:cubicBezTo>
                  <a:cubicBezTo>
                    <a:pt x="1977" y="169"/>
                    <a:pt x="1977" y="169"/>
                    <a:pt x="1983" y="166"/>
                  </a:cubicBezTo>
                  <a:cubicBezTo>
                    <a:pt x="1987" y="163"/>
                    <a:pt x="1992" y="160"/>
                    <a:pt x="1996" y="158"/>
                  </a:cubicBezTo>
                  <a:cubicBezTo>
                    <a:pt x="2006" y="154"/>
                    <a:pt x="2017" y="154"/>
                    <a:pt x="2027" y="152"/>
                  </a:cubicBezTo>
                  <a:cubicBezTo>
                    <a:pt x="2046" y="149"/>
                    <a:pt x="2065" y="146"/>
                    <a:pt x="2083" y="139"/>
                  </a:cubicBezTo>
                  <a:cubicBezTo>
                    <a:pt x="2087" y="138"/>
                    <a:pt x="2085" y="131"/>
                    <a:pt x="2089" y="129"/>
                  </a:cubicBezTo>
                  <a:cubicBezTo>
                    <a:pt x="2094" y="126"/>
                    <a:pt x="2099" y="124"/>
                    <a:pt x="2105" y="121"/>
                  </a:cubicBezTo>
                  <a:cubicBezTo>
                    <a:pt x="2111" y="118"/>
                    <a:pt x="2123" y="118"/>
                    <a:pt x="2127" y="125"/>
                  </a:cubicBezTo>
                  <a:cubicBezTo>
                    <a:pt x="2122" y="126"/>
                    <a:pt x="2117" y="128"/>
                    <a:pt x="2112" y="129"/>
                  </a:cubicBezTo>
                  <a:cubicBezTo>
                    <a:pt x="2120" y="130"/>
                    <a:pt x="2128" y="131"/>
                    <a:pt x="2136" y="133"/>
                  </a:cubicBezTo>
                  <a:cubicBezTo>
                    <a:pt x="2133" y="135"/>
                    <a:pt x="2130" y="138"/>
                    <a:pt x="2126" y="141"/>
                  </a:cubicBezTo>
                  <a:cubicBezTo>
                    <a:pt x="2131" y="142"/>
                    <a:pt x="2135" y="142"/>
                    <a:pt x="2140" y="142"/>
                  </a:cubicBezTo>
                  <a:cubicBezTo>
                    <a:pt x="2140" y="140"/>
                    <a:pt x="2139" y="134"/>
                    <a:pt x="2141" y="134"/>
                  </a:cubicBezTo>
                  <a:cubicBezTo>
                    <a:pt x="2144" y="134"/>
                    <a:pt x="2148" y="134"/>
                    <a:pt x="2151" y="134"/>
                  </a:cubicBezTo>
                  <a:cubicBezTo>
                    <a:pt x="2156" y="134"/>
                    <a:pt x="2162" y="133"/>
                    <a:pt x="2167" y="136"/>
                  </a:cubicBezTo>
                  <a:cubicBezTo>
                    <a:pt x="2171" y="139"/>
                    <a:pt x="2179" y="143"/>
                    <a:pt x="2182" y="147"/>
                  </a:cubicBezTo>
                  <a:cubicBezTo>
                    <a:pt x="2183" y="148"/>
                    <a:pt x="2187" y="153"/>
                    <a:pt x="2187" y="154"/>
                  </a:cubicBezTo>
                  <a:cubicBezTo>
                    <a:pt x="2186" y="156"/>
                    <a:pt x="2185" y="161"/>
                    <a:pt x="2183" y="162"/>
                  </a:cubicBezTo>
                  <a:cubicBezTo>
                    <a:pt x="2162" y="175"/>
                    <a:pt x="2140" y="188"/>
                    <a:pt x="2119" y="201"/>
                  </a:cubicBezTo>
                  <a:cubicBezTo>
                    <a:pt x="2134" y="197"/>
                    <a:pt x="2149" y="193"/>
                    <a:pt x="2164" y="189"/>
                  </a:cubicBezTo>
                  <a:cubicBezTo>
                    <a:pt x="2160" y="188"/>
                    <a:pt x="2156" y="188"/>
                    <a:pt x="2152" y="187"/>
                  </a:cubicBezTo>
                  <a:cubicBezTo>
                    <a:pt x="2157" y="183"/>
                    <a:pt x="2164" y="179"/>
                    <a:pt x="2169" y="183"/>
                  </a:cubicBezTo>
                  <a:cubicBezTo>
                    <a:pt x="2177" y="189"/>
                    <a:pt x="2179" y="189"/>
                    <a:pt x="2189" y="188"/>
                  </a:cubicBezTo>
                  <a:cubicBezTo>
                    <a:pt x="2202" y="187"/>
                    <a:pt x="2215" y="190"/>
                    <a:pt x="2227" y="191"/>
                  </a:cubicBezTo>
                  <a:cubicBezTo>
                    <a:pt x="2225" y="192"/>
                    <a:pt x="2223" y="194"/>
                    <a:pt x="2220" y="195"/>
                  </a:cubicBezTo>
                  <a:cubicBezTo>
                    <a:pt x="2223" y="197"/>
                    <a:pt x="2229" y="201"/>
                    <a:pt x="2232" y="201"/>
                  </a:cubicBezTo>
                  <a:cubicBezTo>
                    <a:pt x="2237" y="201"/>
                    <a:pt x="2243" y="201"/>
                    <a:pt x="2248" y="200"/>
                  </a:cubicBezTo>
                  <a:cubicBezTo>
                    <a:pt x="2251" y="200"/>
                    <a:pt x="2259" y="202"/>
                    <a:pt x="2260" y="198"/>
                  </a:cubicBezTo>
                  <a:cubicBezTo>
                    <a:pt x="2261" y="190"/>
                    <a:pt x="2260" y="190"/>
                    <a:pt x="2267" y="190"/>
                  </a:cubicBezTo>
                  <a:cubicBezTo>
                    <a:pt x="2272" y="190"/>
                    <a:pt x="2277" y="191"/>
                    <a:pt x="2282" y="190"/>
                  </a:cubicBezTo>
                  <a:cubicBezTo>
                    <a:pt x="2285" y="189"/>
                    <a:pt x="2293" y="186"/>
                    <a:pt x="2296" y="187"/>
                  </a:cubicBezTo>
                  <a:cubicBezTo>
                    <a:pt x="2299" y="188"/>
                    <a:pt x="2304" y="196"/>
                    <a:pt x="2306" y="199"/>
                  </a:cubicBezTo>
                  <a:cubicBezTo>
                    <a:pt x="2308" y="201"/>
                    <a:pt x="2305" y="210"/>
                    <a:pt x="2305" y="213"/>
                  </a:cubicBezTo>
                  <a:cubicBezTo>
                    <a:pt x="2305" y="215"/>
                    <a:pt x="2305" y="226"/>
                    <a:pt x="2306" y="227"/>
                  </a:cubicBezTo>
                  <a:cubicBezTo>
                    <a:pt x="2311" y="230"/>
                    <a:pt x="2316" y="232"/>
                    <a:pt x="2320" y="235"/>
                  </a:cubicBezTo>
                  <a:cubicBezTo>
                    <a:pt x="2323" y="236"/>
                    <a:pt x="2329" y="226"/>
                    <a:pt x="2330" y="224"/>
                  </a:cubicBezTo>
                  <a:cubicBezTo>
                    <a:pt x="2334" y="218"/>
                    <a:pt x="2334" y="218"/>
                    <a:pt x="2339" y="221"/>
                  </a:cubicBezTo>
                  <a:cubicBezTo>
                    <a:pt x="2345" y="225"/>
                    <a:pt x="2346" y="227"/>
                    <a:pt x="2352" y="225"/>
                  </a:cubicBezTo>
                  <a:cubicBezTo>
                    <a:pt x="2356" y="224"/>
                    <a:pt x="2360" y="221"/>
                    <a:pt x="2364" y="223"/>
                  </a:cubicBezTo>
                  <a:cubicBezTo>
                    <a:pt x="2367" y="224"/>
                    <a:pt x="2373" y="229"/>
                    <a:pt x="2376" y="228"/>
                  </a:cubicBezTo>
                  <a:cubicBezTo>
                    <a:pt x="2381" y="226"/>
                    <a:pt x="2386" y="224"/>
                    <a:pt x="2391" y="222"/>
                  </a:cubicBezTo>
                  <a:cubicBezTo>
                    <a:pt x="2389" y="219"/>
                    <a:pt x="2385" y="214"/>
                    <a:pt x="2387" y="212"/>
                  </a:cubicBezTo>
                  <a:cubicBezTo>
                    <a:pt x="2388" y="210"/>
                    <a:pt x="2392" y="202"/>
                    <a:pt x="2395" y="202"/>
                  </a:cubicBezTo>
                  <a:cubicBezTo>
                    <a:pt x="2404" y="203"/>
                    <a:pt x="2436" y="209"/>
                    <a:pt x="2443" y="211"/>
                  </a:cubicBezTo>
                  <a:cubicBezTo>
                    <a:pt x="2450" y="213"/>
                    <a:pt x="2461" y="213"/>
                    <a:pt x="2467" y="217"/>
                  </a:cubicBezTo>
                  <a:cubicBezTo>
                    <a:pt x="2471" y="220"/>
                    <a:pt x="2481" y="235"/>
                    <a:pt x="2485" y="234"/>
                  </a:cubicBezTo>
                  <a:cubicBezTo>
                    <a:pt x="2494" y="232"/>
                    <a:pt x="2503" y="231"/>
                    <a:pt x="2512" y="229"/>
                  </a:cubicBezTo>
                  <a:cubicBezTo>
                    <a:pt x="2520" y="228"/>
                    <a:pt x="2527" y="231"/>
                    <a:pt x="2534" y="234"/>
                  </a:cubicBezTo>
                  <a:cubicBezTo>
                    <a:pt x="2539" y="235"/>
                    <a:pt x="2541" y="234"/>
                    <a:pt x="2543" y="239"/>
                  </a:cubicBezTo>
                  <a:cubicBezTo>
                    <a:pt x="2544" y="244"/>
                    <a:pt x="2544" y="245"/>
                    <a:pt x="2542" y="250"/>
                  </a:cubicBezTo>
                  <a:cubicBezTo>
                    <a:pt x="2550" y="253"/>
                    <a:pt x="2556" y="256"/>
                    <a:pt x="2564" y="254"/>
                  </a:cubicBezTo>
                  <a:cubicBezTo>
                    <a:pt x="2573" y="253"/>
                    <a:pt x="2579" y="252"/>
                    <a:pt x="2588" y="254"/>
                  </a:cubicBezTo>
                  <a:cubicBezTo>
                    <a:pt x="2592" y="255"/>
                    <a:pt x="2596" y="257"/>
                    <a:pt x="2599" y="254"/>
                  </a:cubicBezTo>
                  <a:cubicBezTo>
                    <a:pt x="2604" y="251"/>
                    <a:pt x="2603" y="251"/>
                    <a:pt x="2607" y="255"/>
                  </a:cubicBezTo>
                  <a:cubicBezTo>
                    <a:pt x="2610" y="258"/>
                    <a:pt x="2614" y="264"/>
                    <a:pt x="2618" y="265"/>
                  </a:cubicBezTo>
                  <a:cubicBezTo>
                    <a:pt x="2621" y="266"/>
                    <a:pt x="2626" y="264"/>
                    <a:pt x="2629" y="264"/>
                  </a:cubicBezTo>
                  <a:cubicBezTo>
                    <a:pt x="2628" y="258"/>
                    <a:pt x="2627" y="252"/>
                    <a:pt x="2626" y="246"/>
                  </a:cubicBezTo>
                  <a:cubicBezTo>
                    <a:pt x="2640" y="247"/>
                    <a:pt x="2653" y="248"/>
                    <a:pt x="2666" y="249"/>
                  </a:cubicBezTo>
                  <a:cubicBezTo>
                    <a:pt x="2676" y="250"/>
                    <a:pt x="2686" y="257"/>
                    <a:pt x="2696" y="261"/>
                  </a:cubicBezTo>
                  <a:cubicBezTo>
                    <a:pt x="2706" y="267"/>
                    <a:pt x="2717" y="272"/>
                    <a:pt x="2727" y="278"/>
                  </a:cubicBezTo>
                  <a:cubicBezTo>
                    <a:pt x="2734" y="282"/>
                    <a:pt x="2735" y="282"/>
                    <a:pt x="2737" y="290"/>
                  </a:cubicBezTo>
                  <a:cubicBezTo>
                    <a:pt x="2741" y="298"/>
                    <a:pt x="2740" y="301"/>
                    <a:pt x="2748" y="301"/>
                  </a:cubicBezTo>
                  <a:cubicBezTo>
                    <a:pt x="2747" y="297"/>
                    <a:pt x="2746" y="294"/>
                    <a:pt x="2745" y="291"/>
                  </a:cubicBezTo>
                  <a:cubicBezTo>
                    <a:pt x="2753" y="291"/>
                    <a:pt x="2758" y="291"/>
                    <a:pt x="2765" y="294"/>
                  </a:cubicBezTo>
                  <a:cubicBezTo>
                    <a:pt x="2770" y="296"/>
                    <a:pt x="2775" y="302"/>
                    <a:pt x="2780" y="305"/>
                  </a:cubicBezTo>
                  <a:cubicBezTo>
                    <a:pt x="2777" y="308"/>
                    <a:pt x="2773" y="312"/>
                    <a:pt x="2770" y="313"/>
                  </a:cubicBezTo>
                  <a:cubicBezTo>
                    <a:pt x="2767" y="314"/>
                    <a:pt x="2762" y="312"/>
                    <a:pt x="2759" y="312"/>
                  </a:cubicBezTo>
                  <a:close/>
                  <a:moveTo>
                    <a:pt x="1724" y="596"/>
                  </a:moveTo>
                  <a:cubicBezTo>
                    <a:pt x="1722" y="595"/>
                    <a:pt x="1722" y="591"/>
                    <a:pt x="1721" y="590"/>
                  </a:cubicBezTo>
                  <a:cubicBezTo>
                    <a:pt x="1714" y="586"/>
                    <a:pt x="1713" y="596"/>
                    <a:pt x="1713" y="600"/>
                  </a:cubicBezTo>
                  <a:cubicBezTo>
                    <a:pt x="1710" y="594"/>
                    <a:pt x="1709" y="591"/>
                    <a:pt x="1712" y="584"/>
                  </a:cubicBezTo>
                  <a:cubicBezTo>
                    <a:pt x="1709" y="583"/>
                    <a:pt x="1703" y="582"/>
                    <a:pt x="1701" y="580"/>
                  </a:cubicBezTo>
                  <a:cubicBezTo>
                    <a:pt x="1700" y="578"/>
                    <a:pt x="1700" y="571"/>
                    <a:pt x="1699" y="569"/>
                  </a:cubicBezTo>
                  <a:cubicBezTo>
                    <a:pt x="1699" y="568"/>
                    <a:pt x="1691" y="565"/>
                    <a:pt x="1695" y="564"/>
                  </a:cubicBezTo>
                  <a:cubicBezTo>
                    <a:pt x="1698" y="563"/>
                    <a:pt x="1699" y="568"/>
                    <a:pt x="1703" y="565"/>
                  </a:cubicBezTo>
                  <a:cubicBezTo>
                    <a:pt x="1701" y="562"/>
                    <a:pt x="1698" y="562"/>
                    <a:pt x="1700" y="559"/>
                  </a:cubicBezTo>
                  <a:cubicBezTo>
                    <a:pt x="1701" y="557"/>
                    <a:pt x="1705" y="556"/>
                    <a:pt x="1706" y="556"/>
                  </a:cubicBezTo>
                  <a:cubicBezTo>
                    <a:pt x="1711" y="557"/>
                    <a:pt x="1718" y="557"/>
                    <a:pt x="1722" y="558"/>
                  </a:cubicBezTo>
                  <a:cubicBezTo>
                    <a:pt x="1719" y="560"/>
                    <a:pt x="1716" y="563"/>
                    <a:pt x="1716" y="567"/>
                  </a:cubicBezTo>
                  <a:cubicBezTo>
                    <a:pt x="1719" y="563"/>
                    <a:pt x="1720" y="560"/>
                    <a:pt x="1725" y="560"/>
                  </a:cubicBezTo>
                  <a:cubicBezTo>
                    <a:pt x="1723" y="552"/>
                    <a:pt x="1721" y="557"/>
                    <a:pt x="1715" y="555"/>
                  </a:cubicBezTo>
                  <a:cubicBezTo>
                    <a:pt x="1716" y="552"/>
                    <a:pt x="1718" y="548"/>
                    <a:pt x="1716" y="545"/>
                  </a:cubicBezTo>
                  <a:cubicBezTo>
                    <a:pt x="1716" y="543"/>
                    <a:pt x="1713" y="537"/>
                    <a:pt x="1710" y="539"/>
                  </a:cubicBezTo>
                  <a:cubicBezTo>
                    <a:pt x="1708" y="542"/>
                    <a:pt x="1704" y="539"/>
                    <a:pt x="1701" y="538"/>
                  </a:cubicBezTo>
                  <a:cubicBezTo>
                    <a:pt x="1699" y="537"/>
                    <a:pt x="1695" y="541"/>
                    <a:pt x="1692" y="541"/>
                  </a:cubicBezTo>
                  <a:cubicBezTo>
                    <a:pt x="1686" y="543"/>
                    <a:pt x="1686" y="539"/>
                    <a:pt x="1685" y="547"/>
                  </a:cubicBezTo>
                  <a:cubicBezTo>
                    <a:pt x="1684" y="549"/>
                    <a:pt x="1677" y="551"/>
                    <a:pt x="1675" y="552"/>
                  </a:cubicBezTo>
                  <a:cubicBezTo>
                    <a:pt x="1671" y="554"/>
                    <a:pt x="1671" y="554"/>
                    <a:pt x="1670" y="559"/>
                  </a:cubicBezTo>
                  <a:cubicBezTo>
                    <a:pt x="1670" y="561"/>
                    <a:pt x="1666" y="564"/>
                    <a:pt x="1664" y="565"/>
                  </a:cubicBezTo>
                  <a:cubicBezTo>
                    <a:pt x="1668" y="566"/>
                    <a:pt x="1673" y="569"/>
                    <a:pt x="1673" y="573"/>
                  </a:cubicBezTo>
                  <a:cubicBezTo>
                    <a:pt x="1672" y="580"/>
                    <a:pt x="1673" y="583"/>
                    <a:pt x="1676" y="589"/>
                  </a:cubicBezTo>
                  <a:cubicBezTo>
                    <a:pt x="1678" y="593"/>
                    <a:pt x="1682" y="594"/>
                    <a:pt x="1684" y="597"/>
                  </a:cubicBezTo>
                  <a:cubicBezTo>
                    <a:pt x="1687" y="603"/>
                    <a:pt x="1688" y="605"/>
                    <a:pt x="1694" y="608"/>
                  </a:cubicBezTo>
                  <a:cubicBezTo>
                    <a:pt x="1689" y="609"/>
                    <a:pt x="1689" y="609"/>
                    <a:pt x="1687" y="614"/>
                  </a:cubicBezTo>
                  <a:cubicBezTo>
                    <a:pt x="1687" y="617"/>
                    <a:pt x="1685" y="620"/>
                    <a:pt x="1684" y="623"/>
                  </a:cubicBezTo>
                  <a:cubicBezTo>
                    <a:pt x="1683" y="626"/>
                    <a:pt x="1683" y="629"/>
                    <a:pt x="1683" y="633"/>
                  </a:cubicBezTo>
                  <a:cubicBezTo>
                    <a:pt x="1684" y="637"/>
                    <a:pt x="1685" y="636"/>
                    <a:pt x="1689" y="637"/>
                  </a:cubicBezTo>
                  <a:cubicBezTo>
                    <a:pt x="1692" y="638"/>
                    <a:pt x="1693" y="641"/>
                    <a:pt x="1695" y="642"/>
                  </a:cubicBezTo>
                  <a:cubicBezTo>
                    <a:pt x="1699" y="643"/>
                    <a:pt x="1702" y="644"/>
                    <a:pt x="1706" y="645"/>
                  </a:cubicBezTo>
                  <a:cubicBezTo>
                    <a:pt x="1710" y="646"/>
                    <a:pt x="1717" y="643"/>
                    <a:pt x="1722" y="643"/>
                  </a:cubicBezTo>
                  <a:cubicBezTo>
                    <a:pt x="1721" y="637"/>
                    <a:pt x="1720" y="632"/>
                    <a:pt x="1721" y="627"/>
                  </a:cubicBezTo>
                  <a:cubicBezTo>
                    <a:pt x="1723" y="618"/>
                    <a:pt x="1719" y="622"/>
                    <a:pt x="1716" y="616"/>
                  </a:cubicBezTo>
                  <a:cubicBezTo>
                    <a:pt x="1717" y="617"/>
                    <a:pt x="1718" y="616"/>
                    <a:pt x="1719" y="617"/>
                  </a:cubicBezTo>
                  <a:cubicBezTo>
                    <a:pt x="1719" y="615"/>
                    <a:pt x="1718" y="612"/>
                    <a:pt x="1717" y="612"/>
                  </a:cubicBezTo>
                  <a:cubicBezTo>
                    <a:pt x="1716" y="611"/>
                    <a:pt x="1714" y="612"/>
                    <a:pt x="1713" y="611"/>
                  </a:cubicBezTo>
                  <a:cubicBezTo>
                    <a:pt x="1711" y="608"/>
                    <a:pt x="1712" y="605"/>
                    <a:pt x="1713" y="603"/>
                  </a:cubicBezTo>
                  <a:cubicBezTo>
                    <a:pt x="1713" y="603"/>
                    <a:pt x="1726" y="605"/>
                    <a:pt x="1728" y="603"/>
                  </a:cubicBezTo>
                  <a:cubicBezTo>
                    <a:pt x="1729" y="600"/>
                    <a:pt x="1726" y="598"/>
                    <a:pt x="1724" y="596"/>
                  </a:cubicBezTo>
                  <a:close/>
                  <a:moveTo>
                    <a:pt x="413" y="135"/>
                  </a:moveTo>
                  <a:cubicBezTo>
                    <a:pt x="416" y="136"/>
                    <a:pt x="420" y="138"/>
                    <a:pt x="423" y="136"/>
                  </a:cubicBezTo>
                  <a:cubicBezTo>
                    <a:pt x="422" y="135"/>
                    <a:pt x="422" y="134"/>
                    <a:pt x="421" y="133"/>
                  </a:cubicBezTo>
                  <a:cubicBezTo>
                    <a:pt x="418" y="134"/>
                    <a:pt x="415" y="133"/>
                    <a:pt x="413" y="135"/>
                  </a:cubicBezTo>
                  <a:close/>
                  <a:moveTo>
                    <a:pt x="696" y="815"/>
                  </a:moveTo>
                  <a:cubicBezTo>
                    <a:pt x="699" y="817"/>
                    <a:pt x="702" y="819"/>
                    <a:pt x="705" y="820"/>
                  </a:cubicBezTo>
                  <a:cubicBezTo>
                    <a:pt x="707" y="820"/>
                    <a:pt x="709" y="817"/>
                    <a:pt x="712" y="818"/>
                  </a:cubicBezTo>
                  <a:cubicBezTo>
                    <a:pt x="712" y="817"/>
                    <a:pt x="711" y="816"/>
                    <a:pt x="710" y="815"/>
                  </a:cubicBezTo>
                  <a:cubicBezTo>
                    <a:pt x="706" y="814"/>
                    <a:pt x="699" y="810"/>
                    <a:pt x="696" y="815"/>
                  </a:cubicBezTo>
                  <a:close/>
                  <a:moveTo>
                    <a:pt x="669" y="553"/>
                  </a:moveTo>
                  <a:cubicBezTo>
                    <a:pt x="669" y="554"/>
                    <a:pt x="668" y="554"/>
                    <a:pt x="668" y="554"/>
                  </a:cubicBezTo>
                  <a:cubicBezTo>
                    <a:pt x="669" y="555"/>
                    <a:pt x="669" y="555"/>
                    <a:pt x="669" y="555"/>
                  </a:cubicBezTo>
                  <a:cubicBezTo>
                    <a:pt x="670" y="553"/>
                    <a:pt x="671" y="552"/>
                    <a:pt x="670" y="551"/>
                  </a:cubicBezTo>
                  <a:cubicBezTo>
                    <a:pt x="670" y="551"/>
                    <a:pt x="669" y="551"/>
                    <a:pt x="669" y="552"/>
                  </a:cubicBezTo>
                  <a:cubicBezTo>
                    <a:pt x="668" y="549"/>
                    <a:pt x="666" y="549"/>
                    <a:pt x="664" y="550"/>
                  </a:cubicBezTo>
                  <a:cubicBezTo>
                    <a:pt x="661" y="551"/>
                    <a:pt x="660" y="549"/>
                    <a:pt x="658" y="551"/>
                  </a:cubicBezTo>
                  <a:cubicBezTo>
                    <a:pt x="658" y="551"/>
                    <a:pt x="659" y="551"/>
                    <a:pt x="660" y="551"/>
                  </a:cubicBezTo>
                  <a:cubicBezTo>
                    <a:pt x="663" y="552"/>
                    <a:pt x="666" y="555"/>
                    <a:pt x="669" y="553"/>
                  </a:cubicBezTo>
                  <a:close/>
                  <a:moveTo>
                    <a:pt x="653" y="547"/>
                  </a:moveTo>
                  <a:cubicBezTo>
                    <a:pt x="652" y="546"/>
                    <a:pt x="652" y="547"/>
                    <a:pt x="651" y="547"/>
                  </a:cubicBezTo>
                  <a:cubicBezTo>
                    <a:pt x="652" y="547"/>
                    <a:pt x="652" y="548"/>
                    <a:pt x="653" y="549"/>
                  </a:cubicBezTo>
                  <a:cubicBezTo>
                    <a:pt x="653" y="548"/>
                    <a:pt x="653" y="548"/>
                    <a:pt x="653" y="547"/>
                  </a:cubicBezTo>
                  <a:close/>
                  <a:moveTo>
                    <a:pt x="657" y="551"/>
                  </a:moveTo>
                  <a:cubicBezTo>
                    <a:pt x="657" y="550"/>
                    <a:pt x="657" y="550"/>
                    <a:pt x="657" y="550"/>
                  </a:cubicBezTo>
                  <a:cubicBezTo>
                    <a:pt x="656" y="549"/>
                    <a:pt x="656" y="549"/>
                    <a:pt x="655" y="548"/>
                  </a:cubicBezTo>
                  <a:cubicBezTo>
                    <a:pt x="654" y="549"/>
                    <a:pt x="654" y="549"/>
                    <a:pt x="653" y="550"/>
                  </a:cubicBezTo>
                  <a:cubicBezTo>
                    <a:pt x="654" y="550"/>
                    <a:pt x="656" y="551"/>
                    <a:pt x="657" y="551"/>
                  </a:cubicBezTo>
                  <a:close/>
                  <a:moveTo>
                    <a:pt x="871" y="495"/>
                  </a:moveTo>
                  <a:cubicBezTo>
                    <a:pt x="872" y="492"/>
                    <a:pt x="873" y="490"/>
                    <a:pt x="874" y="488"/>
                  </a:cubicBezTo>
                  <a:cubicBezTo>
                    <a:pt x="867" y="485"/>
                    <a:pt x="860" y="494"/>
                    <a:pt x="858" y="500"/>
                  </a:cubicBezTo>
                  <a:cubicBezTo>
                    <a:pt x="854" y="509"/>
                    <a:pt x="851" y="514"/>
                    <a:pt x="844" y="521"/>
                  </a:cubicBezTo>
                  <a:cubicBezTo>
                    <a:pt x="842" y="522"/>
                    <a:pt x="842" y="529"/>
                    <a:pt x="843" y="531"/>
                  </a:cubicBezTo>
                  <a:cubicBezTo>
                    <a:pt x="844" y="533"/>
                    <a:pt x="850" y="533"/>
                    <a:pt x="852" y="532"/>
                  </a:cubicBezTo>
                  <a:cubicBezTo>
                    <a:pt x="859" y="532"/>
                    <a:pt x="867" y="532"/>
                    <a:pt x="874" y="535"/>
                  </a:cubicBezTo>
                  <a:cubicBezTo>
                    <a:pt x="871" y="536"/>
                    <a:pt x="870" y="538"/>
                    <a:pt x="870" y="541"/>
                  </a:cubicBezTo>
                  <a:cubicBezTo>
                    <a:pt x="876" y="539"/>
                    <a:pt x="878" y="535"/>
                    <a:pt x="885" y="534"/>
                  </a:cubicBezTo>
                  <a:cubicBezTo>
                    <a:pt x="884" y="539"/>
                    <a:pt x="883" y="539"/>
                    <a:pt x="887" y="541"/>
                  </a:cubicBezTo>
                  <a:cubicBezTo>
                    <a:pt x="891" y="543"/>
                    <a:pt x="892" y="543"/>
                    <a:pt x="894" y="539"/>
                  </a:cubicBezTo>
                  <a:cubicBezTo>
                    <a:pt x="896" y="536"/>
                    <a:pt x="893" y="527"/>
                    <a:pt x="892" y="523"/>
                  </a:cubicBezTo>
                  <a:cubicBezTo>
                    <a:pt x="892" y="521"/>
                    <a:pt x="887" y="520"/>
                    <a:pt x="888" y="518"/>
                  </a:cubicBezTo>
                  <a:cubicBezTo>
                    <a:pt x="888" y="514"/>
                    <a:pt x="888" y="514"/>
                    <a:pt x="885" y="510"/>
                  </a:cubicBezTo>
                  <a:cubicBezTo>
                    <a:pt x="883" y="508"/>
                    <a:pt x="873" y="511"/>
                    <a:pt x="871" y="512"/>
                  </a:cubicBezTo>
                  <a:cubicBezTo>
                    <a:pt x="871" y="510"/>
                    <a:pt x="871" y="507"/>
                    <a:pt x="870" y="506"/>
                  </a:cubicBezTo>
                  <a:cubicBezTo>
                    <a:pt x="868" y="505"/>
                    <a:pt x="866" y="505"/>
                    <a:pt x="866" y="503"/>
                  </a:cubicBezTo>
                  <a:cubicBezTo>
                    <a:pt x="866" y="498"/>
                    <a:pt x="867" y="498"/>
                    <a:pt x="871" y="495"/>
                  </a:cubicBezTo>
                  <a:close/>
                  <a:moveTo>
                    <a:pt x="783" y="817"/>
                  </a:moveTo>
                  <a:cubicBezTo>
                    <a:pt x="785" y="821"/>
                    <a:pt x="793" y="818"/>
                    <a:pt x="794" y="815"/>
                  </a:cubicBezTo>
                  <a:cubicBezTo>
                    <a:pt x="794" y="814"/>
                    <a:pt x="793" y="814"/>
                    <a:pt x="793" y="813"/>
                  </a:cubicBezTo>
                  <a:cubicBezTo>
                    <a:pt x="790" y="813"/>
                    <a:pt x="780" y="810"/>
                    <a:pt x="783" y="817"/>
                  </a:cubicBezTo>
                  <a:close/>
                  <a:moveTo>
                    <a:pt x="719" y="801"/>
                  </a:moveTo>
                  <a:cubicBezTo>
                    <a:pt x="722" y="800"/>
                    <a:pt x="725" y="799"/>
                    <a:pt x="728" y="798"/>
                  </a:cubicBezTo>
                  <a:cubicBezTo>
                    <a:pt x="725" y="796"/>
                    <a:pt x="724" y="794"/>
                    <a:pt x="721" y="794"/>
                  </a:cubicBezTo>
                  <a:cubicBezTo>
                    <a:pt x="718" y="793"/>
                    <a:pt x="717" y="790"/>
                    <a:pt x="716" y="790"/>
                  </a:cubicBezTo>
                  <a:cubicBezTo>
                    <a:pt x="712" y="790"/>
                    <a:pt x="706" y="788"/>
                    <a:pt x="703" y="784"/>
                  </a:cubicBezTo>
                  <a:cubicBezTo>
                    <a:pt x="703" y="784"/>
                    <a:pt x="703" y="784"/>
                    <a:pt x="703" y="785"/>
                  </a:cubicBezTo>
                  <a:cubicBezTo>
                    <a:pt x="694" y="779"/>
                    <a:pt x="683" y="773"/>
                    <a:pt x="673" y="772"/>
                  </a:cubicBezTo>
                  <a:cubicBezTo>
                    <a:pt x="666" y="771"/>
                    <a:pt x="662" y="773"/>
                    <a:pt x="655" y="774"/>
                  </a:cubicBezTo>
                  <a:cubicBezTo>
                    <a:pt x="650" y="776"/>
                    <a:pt x="649" y="780"/>
                    <a:pt x="645" y="783"/>
                  </a:cubicBezTo>
                  <a:cubicBezTo>
                    <a:pt x="653" y="787"/>
                    <a:pt x="662" y="769"/>
                    <a:pt x="670" y="777"/>
                  </a:cubicBezTo>
                  <a:cubicBezTo>
                    <a:pt x="669" y="778"/>
                    <a:pt x="668" y="778"/>
                    <a:pt x="666" y="778"/>
                  </a:cubicBezTo>
                  <a:cubicBezTo>
                    <a:pt x="667" y="780"/>
                    <a:pt x="670" y="781"/>
                    <a:pt x="672" y="780"/>
                  </a:cubicBezTo>
                  <a:cubicBezTo>
                    <a:pt x="674" y="779"/>
                    <a:pt x="674" y="781"/>
                    <a:pt x="677" y="781"/>
                  </a:cubicBezTo>
                  <a:cubicBezTo>
                    <a:pt x="681" y="781"/>
                    <a:pt x="686" y="785"/>
                    <a:pt x="690" y="785"/>
                  </a:cubicBezTo>
                  <a:cubicBezTo>
                    <a:pt x="695" y="786"/>
                    <a:pt x="695" y="791"/>
                    <a:pt x="699" y="793"/>
                  </a:cubicBezTo>
                  <a:cubicBezTo>
                    <a:pt x="701" y="794"/>
                    <a:pt x="705" y="793"/>
                    <a:pt x="705" y="796"/>
                  </a:cubicBezTo>
                  <a:cubicBezTo>
                    <a:pt x="705" y="797"/>
                    <a:pt x="701" y="800"/>
                    <a:pt x="701" y="801"/>
                  </a:cubicBezTo>
                  <a:cubicBezTo>
                    <a:pt x="707" y="802"/>
                    <a:pt x="712" y="800"/>
                    <a:pt x="719" y="801"/>
                  </a:cubicBezTo>
                  <a:close/>
                  <a:moveTo>
                    <a:pt x="806" y="538"/>
                  </a:moveTo>
                  <a:cubicBezTo>
                    <a:pt x="803" y="545"/>
                    <a:pt x="809" y="546"/>
                    <a:pt x="814" y="549"/>
                  </a:cubicBezTo>
                  <a:cubicBezTo>
                    <a:pt x="819" y="551"/>
                    <a:pt x="820" y="548"/>
                    <a:pt x="823" y="544"/>
                  </a:cubicBezTo>
                  <a:cubicBezTo>
                    <a:pt x="818" y="544"/>
                    <a:pt x="813" y="544"/>
                    <a:pt x="809" y="543"/>
                  </a:cubicBezTo>
                  <a:cubicBezTo>
                    <a:pt x="808" y="542"/>
                    <a:pt x="807" y="540"/>
                    <a:pt x="806" y="538"/>
                  </a:cubicBezTo>
                  <a:close/>
                  <a:moveTo>
                    <a:pt x="803" y="507"/>
                  </a:moveTo>
                  <a:cubicBezTo>
                    <a:pt x="808" y="511"/>
                    <a:pt x="819" y="520"/>
                    <a:pt x="825" y="516"/>
                  </a:cubicBezTo>
                  <a:cubicBezTo>
                    <a:pt x="820" y="509"/>
                    <a:pt x="811" y="507"/>
                    <a:pt x="803" y="507"/>
                  </a:cubicBezTo>
                  <a:close/>
                  <a:moveTo>
                    <a:pt x="1031" y="1031"/>
                  </a:moveTo>
                  <a:cubicBezTo>
                    <a:pt x="1033" y="1041"/>
                    <a:pt x="1033" y="1041"/>
                    <a:pt x="1028" y="1049"/>
                  </a:cubicBezTo>
                  <a:cubicBezTo>
                    <a:pt x="1021" y="1059"/>
                    <a:pt x="1014" y="1069"/>
                    <a:pt x="1007" y="1079"/>
                  </a:cubicBezTo>
                  <a:cubicBezTo>
                    <a:pt x="1004" y="1084"/>
                    <a:pt x="1000" y="1088"/>
                    <a:pt x="999" y="1093"/>
                  </a:cubicBezTo>
                  <a:cubicBezTo>
                    <a:pt x="998" y="1108"/>
                    <a:pt x="997" y="1123"/>
                    <a:pt x="996" y="1137"/>
                  </a:cubicBezTo>
                  <a:cubicBezTo>
                    <a:pt x="995" y="1147"/>
                    <a:pt x="985" y="1157"/>
                    <a:pt x="980" y="1165"/>
                  </a:cubicBezTo>
                  <a:cubicBezTo>
                    <a:pt x="978" y="1168"/>
                    <a:pt x="976" y="1174"/>
                    <a:pt x="972" y="1174"/>
                  </a:cubicBezTo>
                  <a:cubicBezTo>
                    <a:pt x="969" y="1174"/>
                    <a:pt x="960" y="1173"/>
                    <a:pt x="957" y="1175"/>
                  </a:cubicBezTo>
                  <a:cubicBezTo>
                    <a:pt x="947" y="1182"/>
                    <a:pt x="937" y="1188"/>
                    <a:pt x="928" y="1195"/>
                  </a:cubicBezTo>
                  <a:cubicBezTo>
                    <a:pt x="926" y="1196"/>
                    <a:pt x="926" y="1211"/>
                    <a:pt x="925" y="1213"/>
                  </a:cubicBezTo>
                  <a:cubicBezTo>
                    <a:pt x="925" y="1216"/>
                    <a:pt x="926" y="1222"/>
                    <a:pt x="924" y="1224"/>
                  </a:cubicBezTo>
                  <a:cubicBezTo>
                    <a:pt x="916" y="1235"/>
                    <a:pt x="908" y="1245"/>
                    <a:pt x="900" y="1255"/>
                  </a:cubicBezTo>
                  <a:cubicBezTo>
                    <a:pt x="892" y="1265"/>
                    <a:pt x="885" y="1274"/>
                    <a:pt x="878" y="1284"/>
                  </a:cubicBezTo>
                  <a:cubicBezTo>
                    <a:pt x="876" y="1286"/>
                    <a:pt x="853" y="1276"/>
                    <a:pt x="849" y="1275"/>
                  </a:cubicBezTo>
                  <a:cubicBezTo>
                    <a:pt x="847" y="1283"/>
                    <a:pt x="860" y="1283"/>
                    <a:pt x="862" y="1290"/>
                  </a:cubicBezTo>
                  <a:cubicBezTo>
                    <a:pt x="862" y="1294"/>
                    <a:pt x="865" y="1300"/>
                    <a:pt x="864" y="1303"/>
                  </a:cubicBezTo>
                  <a:cubicBezTo>
                    <a:pt x="864" y="1306"/>
                    <a:pt x="859" y="1311"/>
                    <a:pt x="858" y="1313"/>
                  </a:cubicBezTo>
                  <a:cubicBezTo>
                    <a:pt x="853" y="1320"/>
                    <a:pt x="846" y="1320"/>
                    <a:pt x="838" y="1322"/>
                  </a:cubicBezTo>
                  <a:cubicBezTo>
                    <a:pt x="831" y="1324"/>
                    <a:pt x="827" y="1324"/>
                    <a:pt x="820" y="1323"/>
                  </a:cubicBezTo>
                  <a:cubicBezTo>
                    <a:pt x="821" y="1328"/>
                    <a:pt x="822" y="1330"/>
                    <a:pt x="821" y="1334"/>
                  </a:cubicBezTo>
                  <a:cubicBezTo>
                    <a:pt x="819" y="1337"/>
                    <a:pt x="821" y="1342"/>
                    <a:pt x="819" y="1343"/>
                  </a:cubicBezTo>
                  <a:cubicBezTo>
                    <a:pt x="811" y="1348"/>
                    <a:pt x="807" y="1346"/>
                    <a:pt x="799" y="1342"/>
                  </a:cubicBezTo>
                  <a:cubicBezTo>
                    <a:pt x="799" y="1346"/>
                    <a:pt x="798" y="1351"/>
                    <a:pt x="799" y="1355"/>
                  </a:cubicBezTo>
                  <a:cubicBezTo>
                    <a:pt x="799" y="1358"/>
                    <a:pt x="804" y="1363"/>
                    <a:pt x="803" y="1366"/>
                  </a:cubicBezTo>
                  <a:cubicBezTo>
                    <a:pt x="800" y="1371"/>
                    <a:pt x="798" y="1376"/>
                    <a:pt x="796" y="1381"/>
                  </a:cubicBezTo>
                  <a:cubicBezTo>
                    <a:pt x="793" y="1387"/>
                    <a:pt x="792" y="1386"/>
                    <a:pt x="787" y="1387"/>
                  </a:cubicBezTo>
                  <a:cubicBezTo>
                    <a:pt x="782" y="1388"/>
                    <a:pt x="781" y="1392"/>
                    <a:pt x="779" y="1397"/>
                  </a:cubicBezTo>
                  <a:cubicBezTo>
                    <a:pt x="778" y="1400"/>
                    <a:pt x="783" y="1405"/>
                    <a:pt x="785" y="1407"/>
                  </a:cubicBezTo>
                  <a:cubicBezTo>
                    <a:pt x="787" y="1410"/>
                    <a:pt x="794" y="1408"/>
                    <a:pt x="793" y="1413"/>
                  </a:cubicBezTo>
                  <a:cubicBezTo>
                    <a:pt x="791" y="1417"/>
                    <a:pt x="790" y="1419"/>
                    <a:pt x="787" y="1423"/>
                  </a:cubicBezTo>
                  <a:cubicBezTo>
                    <a:pt x="785" y="1426"/>
                    <a:pt x="781" y="1429"/>
                    <a:pt x="779" y="1434"/>
                  </a:cubicBezTo>
                  <a:cubicBezTo>
                    <a:pt x="777" y="1440"/>
                    <a:pt x="776" y="1440"/>
                    <a:pt x="770" y="1444"/>
                  </a:cubicBezTo>
                  <a:cubicBezTo>
                    <a:pt x="765" y="1447"/>
                    <a:pt x="771" y="1463"/>
                    <a:pt x="772" y="1469"/>
                  </a:cubicBezTo>
                  <a:cubicBezTo>
                    <a:pt x="772" y="1472"/>
                    <a:pt x="772" y="1477"/>
                    <a:pt x="774" y="1478"/>
                  </a:cubicBezTo>
                  <a:cubicBezTo>
                    <a:pt x="778" y="1482"/>
                    <a:pt x="782" y="1485"/>
                    <a:pt x="786" y="1489"/>
                  </a:cubicBezTo>
                  <a:cubicBezTo>
                    <a:pt x="793" y="1495"/>
                    <a:pt x="798" y="1494"/>
                    <a:pt x="807" y="1494"/>
                  </a:cubicBezTo>
                  <a:cubicBezTo>
                    <a:pt x="799" y="1498"/>
                    <a:pt x="791" y="1502"/>
                    <a:pt x="782" y="1505"/>
                  </a:cubicBezTo>
                  <a:cubicBezTo>
                    <a:pt x="776" y="1508"/>
                    <a:pt x="775" y="1507"/>
                    <a:pt x="768" y="1503"/>
                  </a:cubicBezTo>
                  <a:cubicBezTo>
                    <a:pt x="758" y="1499"/>
                    <a:pt x="748" y="1494"/>
                    <a:pt x="738" y="1489"/>
                  </a:cubicBezTo>
                  <a:cubicBezTo>
                    <a:pt x="733" y="1487"/>
                    <a:pt x="732" y="1481"/>
                    <a:pt x="730" y="1476"/>
                  </a:cubicBezTo>
                  <a:cubicBezTo>
                    <a:pt x="725" y="1463"/>
                    <a:pt x="716" y="1450"/>
                    <a:pt x="717" y="1435"/>
                  </a:cubicBezTo>
                  <a:cubicBezTo>
                    <a:pt x="720" y="1414"/>
                    <a:pt x="722" y="1392"/>
                    <a:pt x="725" y="1371"/>
                  </a:cubicBezTo>
                  <a:cubicBezTo>
                    <a:pt x="727" y="1350"/>
                    <a:pt x="728" y="1329"/>
                    <a:pt x="732" y="1308"/>
                  </a:cubicBezTo>
                  <a:cubicBezTo>
                    <a:pt x="737" y="1282"/>
                    <a:pt x="742" y="1257"/>
                    <a:pt x="746" y="1231"/>
                  </a:cubicBezTo>
                  <a:cubicBezTo>
                    <a:pt x="749" y="1215"/>
                    <a:pt x="752" y="1199"/>
                    <a:pt x="755" y="1184"/>
                  </a:cubicBezTo>
                  <a:cubicBezTo>
                    <a:pt x="757" y="1177"/>
                    <a:pt x="759" y="1170"/>
                    <a:pt x="759" y="1163"/>
                  </a:cubicBezTo>
                  <a:cubicBezTo>
                    <a:pt x="760" y="1157"/>
                    <a:pt x="758" y="1151"/>
                    <a:pt x="757" y="1145"/>
                  </a:cubicBezTo>
                  <a:cubicBezTo>
                    <a:pt x="757" y="1141"/>
                    <a:pt x="757" y="1132"/>
                    <a:pt x="755" y="1129"/>
                  </a:cubicBezTo>
                  <a:cubicBezTo>
                    <a:pt x="753" y="1126"/>
                    <a:pt x="746" y="1123"/>
                    <a:pt x="743" y="1120"/>
                  </a:cubicBezTo>
                  <a:cubicBezTo>
                    <a:pt x="737" y="1116"/>
                    <a:pt x="731" y="1112"/>
                    <a:pt x="725" y="1108"/>
                  </a:cubicBezTo>
                  <a:cubicBezTo>
                    <a:pt x="719" y="1104"/>
                    <a:pt x="717" y="1099"/>
                    <a:pt x="713" y="1092"/>
                  </a:cubicBezTo>
                  <a:cubicBezTo>
                    <a:pt x="706" y="1078"/>
                    <a:pt x="698" y="1064"/>
                    <a:pt x="691" y="1051"/>
                  </a:cubicBezTo>
                  <a:cubicBezTo>
                    <a:pt x="685" y="1039"/>
                    <a:pt x="679" y="1028"/>
                    <a:pt x="673" y="1016"/>
                  </a:cubicBezTo>
                  <a:cubicBezTo>
                    <a:pt x="669" y="1009"/>
                    <a:pt x="675" y="996"/>
                    <a:pt x="677" y="989"/>
                  </a:cubicBezTo>
                  <a:cubicBezTo>
                    <a:pt x="678" y="985"/>
                    <a:pt x="678" y="977"/>
                    <a:pt x="680" y="974"/>
                  </a:cubicBezTo>
                  <a:cubicBezTo>
                    <a:pt x="684" y="969"/>
                    <a:pt x="687" y="965"/>
                    <a:pt x="691" y="960"/>
                  </a:cubicBezTo>
                  <a:cubicBezTo>
                    <a:pt x="699" y="950"/>
                    <a:pt x="705" y="945"/>
                    <a:pt x="703" y="931"/>
                  </a:cubicBezTo>
                  <a:cubicBezTo>
                    <a:pt x="703" y="927"/>
                    <a:pt x="701" y="926"/>
                    <a:pt x="703" y="923"/>
                  </a:cubicBezTo>
                  <a:cubicBezTo>
                    <a:pt x="704" y="923"/>
                    <a:pt x="703" y="918"/>
                    <a:pt x="703" y="917"/>
                  </a:cubicBezTo>
                  <a:cubicBezTo>
                    <a:pt x="704" y="913"/>
                    <a:pt x="694" y="909"/>
                    <a:pt x="695" y="904"/>
                  </a:cubicBezTo>
                  <a:cubicBezTo>
                    <a:pt x="697" y="899"/>
                    <a:pt x="696" y="900"/>
                    <a:pt x="692" y="898"/>
                  </a:cubicBezTo>
                  <a:cubicBezTo>
                    <a:pt x="689" y="896"/>
                    <a:pt x="689" y="896"/>
                    <a:pt x="686" y="898"/>
                  </a:cubicBezTo>
                  <a:cubicBezTo>
                    <a:pt x="684" y="899"/>
                    <a:pt x="682" y="901"/>
                    <a:pt x="680" y="903"/>
                  </a:cubicBezTo>
                  <a:cubicBezTo>
                    <a:pt x="679" y="904"/>
                    <a:pt x="682" y="907"/>
                    <a:pt x="683" y="909"/>
                  </a:cubicBezTo>
                  <a:cubicBezTo>
                    <a:pt x="677" y="911"/>
                    <a:pt x="677" y="912"/>
                    <a:pt x="674" y="905"/>
                  </a:cubicBezTo>
                  <a:cubicBezTo>
                    <a:pt x="673" y="909"/>
                    <a:pt x="667" y="903"/>
                    <a:pt x="663" y="902"/>
                  </a:cubicBezTo>
                  <a:cubicBezTo>
                    <a:pt x="662" y="902"/>
                    <a:pt x="661" y="904"/>
                    <a:pt x="659" y="903"/>
                  </a:cubicBezTo>
                  <a:cubicBezTo>
                    <a:pt x="658" y="902"/>
                    <a:pt x="656" y="900"/>
                    <a:pt x="654" y="899"/>
                  </a:cubicBezTo>
                  <a:cubicBezTo>
                    <a:pt x="650" y="896"/>
                    <a:pt x="643" y="892"/>
                    <a:pt x="640" y="888"/>
                  </a:cubicBezTo>
                  <a:cubicBezTo>
                    <a:pt x="638" y="885"/>
                    <a:pt x="639" y="879"/>
                    <a:pt x="636" y="876"/>
                  </a:cubicBezTo>
                  <a:cubicBezTo>
                    <a:pt x="629" y="868"/>
                    <a:pt x="625" y="861"/>
                    <a:pt x="615" y="858"/>
                  </a:cubicBezTo>
                  <a:cubicBezTo>
                    <a:pt x="607" y="856"/>
                    <a:pt x="594" y="855"/>
                    <a:pt x="588" y="849"/>
                  </a:cubicBezTo>
                  <a:cubicBezTo>
                    <a:pt x="583" y="844"/>
                    <a:pt x="577" y="839"/>
                    <a:pt x="572" y="833"/>
                  </a:cubicBezTo>
                  <a:cubicBezTo>
                    <a:pt x="569" y="830"/>
                    <a:pt x="564" y="834"/>
                    <a:pt x="559" y="835"/>
                  </a:cubicBezTo>
                  <a:cubicBezTo>
                    <a:pt x="550" y="838"/>
                    <a:pt x="540" y="831"/>
                    <a:pt x="531" y="827"/>
                  </a:cubicBezTo>
                  <a:cubicBezTo>
                    <a:pt x="524" y="824"/>
                    <a:pt x="516" y="821"/>
                    <a:pt x="509" y="818"/>
                  </a:cubicBezTo>
                  <a:cubicBezTo>
                    <a:pt x="507" y="817"/>
                    <a:pt x="503" y="817"/>
                    <a:pt x="501" y="815"/>
                  </a:cubicBezTo>
                  <a:cubicBezTo>
                    <a:pt x="496" y="810"/>
                    <a:pt x="491" y="805"/>
                    <a:pt x="486" y="800"/>
                  </a:cubicBezTo>
                  <a:cubicBezTo>
                    <a:pt x="482" y="796"/>
                    <a:pt x="485" y="793"/>
                    <a:pt x="486" y="787"/>
                  </a:cubicBezTo>
                  <a:cubicBezTo>
                    <a:pt x="488" y="783"/>
                    <a:pt x="480" y="775"/>
                    <a:pt x="478" y="772"/>
                  </a:cubicBezTo>
                  <a:cubicBezTo>
                    <a:pt x="476" y="768"/>
                    <a:pt x="474" y="766"/>
                    <a:pt x="470" y="763"/>
                  </a:cubicBezTo>
                  <a:cubicBezTo>
                    <a:pt x="465" y="758"/>
                    <a:pt x="460" y="753"/>
                    <a:pt x="455" y="748"/>
                  </a:cubicBezTo>
                  <a:cubicBezTo>
                    <a:pt x="454" y="747"/>
                    <a:pt x="455" y="744"/>
                    <a:pt x="456" y="742"/>
                  </a:cubicBezTo>
                  <a:cubicBezTo>
                    <a:pt x="456" y="741"/>
                    <a:pt x="453" y="738"/>
                    <a:pt x="452" y="737"/>
                  </a:cubicBezTo>
                  <a:cubicBezTo>
                    <a:pt x="449" y="733"/>
                    <a:pt x="446" y="728"/>
                    <a:pt x="441" y="725"/>
                  </a:cubicBezTo>
                  <a:cubicBezTo>
                    <a:pt x="437" y="722"/>
                    <a:pt x="433" y="720"/>
                    <a:pt x="432" y="715"/>
                  </a:cubicBezTo>
                  <a:cubicBezTo>
                    <a:pt x="431" y="712"/>
                    <a:pt x="429" y="699"/>
                    <a:pt x="426" y="698"/>
                  </a:cubicBezTo>
                  <a:cubicBezTo>
                    <a:pt x="421" y="696"/>
                    <a:pt x="417" y="693"/>
                    <a:pt x="412" y="691"/>
                  </a:cubicBezTo>
                  <a:cubicBezTo>
                    <a:pt x="414" y="697"/>
                    <a:pt x="415" y="707"/>
                    <a:pt x="418" y="711"/>
                  </a:cubicBezTo>
                  <a:cubicBezTo>
                    <a:pt x="423" y="717"/>
                    <a:pt x="428" y="722"/>
                    <a:pt x="431" y="730"/>
                  </a:cubicBezTo>
                  <a:cubicBezTo>
                    <a:pt x="432" y="734"/>
                    <a:pt x="434" y="735"/>
                    <a:pt x="437" y="738"/>
                  </a:cubicBezTo>
                  <a:cubicBezTo>
                    <a:pt x="440" y="741"/>
                    <a:pt x="440" y="744"/>
                    <a:pt x="442" y="748"/>
                  </a:cubicBezTo>
                  <a:cubicBezTo>
                    <a:pt x="443" y="751"/>
                    <a:pt x="444" y="754"/>
                    <a:pt x="445" y="758"/>
                  </a:cubicBezTo>
                  <a:cubicBezTo>
                    <a:pt x="445" y="764"/>
                    <a:pt x="447" y="760"/>
                    <a:pt x="449" y="761"/>
                  </a:cubicBezTo>
                  <a:cubicBezTo>
                    <a:pt x="451" y="762"/>
                    <a:pt x="455" y="766"/>
                    <a:pt x="455" y="769"/>
                  </a:cubicBezTo>
                  <a:cubicBezTo>
                    <a:pt x="454" y="773"/>
                    <a:pt x="451" y="774"/>
                    <a:pt x="449" y="771"/>
                  </a:cubicBezTo>
                  <a:cubicBezTo>
                    <a:pt x="445" y="765"/>
                    <a:pt x="439" y="761"/>
                    <a:pt x="434" y="757"/>
                  </a:cubicBezTo>
                  <a:cubicBezTo>
                    <a:pt x="432" y="756"/>
                    <a:pt x="433" y="748"/>
                    <a:pt x="433" y="746"/>
                  </a:cubicBezTo>
                  <a:cubicBezTo>
                    <a:pt x="433" y="743"/>
                    <a:pt x="428" y="741"/>
                    <a:pt x="426" y="739"/>
                  </a:cubicBezTo>
                  <a:cubicBezTo>
                    <a:pt x="424" y="738"/>
                    <a:pt x="422" y="738"/>
                    <a:pt x="419" y="736"/>
                  </a:cubicBezTo>
                  <a:cubicBezTo>
                    <a:pt x="417" y="734"/>
                    <a:pt x="414" y="732"/>
                    <a:pt x="411" y="729"/>
                  </a:cubicBezTo>
                  <a:cubicBezTo>
                    <a:pt x="415" y="729"/>
                    <a:pt x="422" y="728"/>
                    <a:pt x="418" y="722"/>
                  </a:cubicBezTo>
                  <a:cubicBezTo>
                    <a:pt x="414" y="717"/>
                    <a:pt x="413" y="714"/>
                    <a:pt x="407" y="712"/>
                  </a:cubicBezTo>
                  <a:cubicBezTo>
                    <a:pt x="404" y="710"/>
                    <a:pt x="403" y="704"/>
                    <a:pt x="401" y="700"/>
                  </a:cubicBezTo>
                  <a:cubicBezTo>
                    <a:pt x="399" y="693"/>
                    <a:pt x="396" y="687"/>
                    <a:pt x="394" y="680"/>
                  </a:cubicBezTo>
                  <a:cubicBezTo>
                    <a:pt x="391" y="673"/>
                    <a:pt x="382" y="667"/>
                    <a:pt x="375" y="665"/>
                  </a:cubicBezTo>
                  <a:cubicBezTo>
                    <a:pt x="369" y="664"/>
                    <a:pt x="367" y="664"/>
                    <a:pt x="365" y="659"/>
                  </a:cubicBezTo>
                  <a:cubicBezTo>
                    <a:pt x="362" y="653"/>
                    <a:pt x="360" y="647"/>
                    <a:pt x="357" y="641"/>
                  </a:cubicBezTo>
                  <a:cubicBezTo>
                    <a:pt x="353" y="632"/>
                    <a:pt x="345" y="627"/>
                    <a:pt x="342" y="618"/>
                  </a:cubicBezTo>
                  <a:cubicBezTo>
                    <a:pt x="339" y="605"/>
                    <a:pt x="339" y="597"/>
                    <a:pt x="339" y="584"/>
                  </a:cubicBezTo>
                  <a:cubicBezTo>
                    <a:pt x="340" y="573"/>
                    <a:pt x="341" y="562"/>
                    <a:pt x="341" y="552"/>
                  </a:cubicBezTo>
                  <a:cubicBezTo>
                    <a:pt x="342" y="541"/>
                    <a:pt x="339" y="534"/>
                    <a:pt x="336" y="524"/>
                  </a:cubicBezTo>
                  <a:cubicBezTo>
                    <a:pt x="342" y="526"/>
                    <a:pt x="348" y="528"/>
                    <a:pt x="354" y="530"/>
                  </a:cubicBezTo>
                  <a:cubicBezTo>
                    <a:pt x="354" y="521"/>
                    <a:pt x="354" y="520"/>
                    <a:pt x="349" y="514"/>
                  </a:cubicBezTo>
                  <a:cubicBezTo>
                    <a:pt x="344" y="509"/>
                    <a:pt x="340" y="506"/>
                    <a:pt x="335" y="502"/>
                  </a:cubicBezTo>
                  <a:cubicBezTo>
                    <a:pt x="331" y="499"/>
                    <a:pt x="326" y="499"/>
                    <a:pt x="321" y="497"/>
                  </a:cubicBezTo>
                  <a:cubicBezTo>
                    <a:pt x="313" y="494"/>
                    <a:pt x="312" y="493"/>
                    <a:pt x="308" y="485"/>
                  </a:cubicBezTo>
                  <a:cubicBezTo>
                    <a:pt x="304" y="475"/>
                    <a:pt x="290" y="470"/>
                    <a:pt x="291" y="460"/>
                  </a:cubicBezTo>
                  <a:cubicBezTo>
                    <a:pt x="292" y="450"/>
                    <a:pt x="291" y="450"/>
                    <a:pt x="283" y="445"/>
                  </a:cubicBezTo>
                  <a:cubicBezTo>
                    <a:pt x="282" y="445"/>
                    <a:pt x="277" y="455"/>
                    <a:pt x="274" y="450"/>
                  </a:cubicBezTo>
                  <a:cubicBezTo>
                    <a:pt x="272" y="446"/>
                    <a:pt x="268" y="436"/>
                    <a:pt x="264" y="435"/>
                  </a:cubicBezTo>
                  <a:cubicBezTo>
                    <a:pt x="258" y="432"/>
                    <a:pt x="257" y="431"/>
                    <a:pt x="254" y="425"/>
                  </a:cubicBezTo>
                  <a:cubicBezTo>
                    <a:pt x="250" y="420"/>
                    <a:pt x="247" y="413"/>
                    <a:pt x="243" y="409"/>
                  </a:cubicBezTo>
                  <a:cubicBezTo>
                    <a:pt x="239" y="405"/>
                    <a:pt x="234" y="403"/>
                    <a:pt x="230" y="400"/>
                  </a:cubicBezTo>
                  <a:cubicBezTo>
                    <a:pt x="220" y="393"/>
                    <a:pt x="211" y="390"/>
                    <a:pt x="200" y="386"/>
                  </a:cubicBezTo>
                  <a:cubicBezTo>
                    <a:pt x="196" y="384"/>
                    <a:pt x="190" y="388"/>
                    <a:pt x="186" y="387"/>
                  </a:cubicBezTo>
                  <a:cubicBezTo>
                    <a:pt x="181" y="386"/>
                    <a:pt x="176" y="380"/>
                    <a:pt x="172" y="378"/>
                  </a:cubicBezTo>
                  <a:cubicBezTo>
                    <a:pt x="166" y="374"/>
                    <a:pt x="165" y="373"/>
                    <a:pt x="158" y="374"/>
                  </a:cubicBezTo>
                  <a:cubicBezTo>
                    <a:pt x="153" y="374"/>
                    <a:pt x="150" y="376"/>
                    <a:pt x="152" y="383"/>
                  </a:cubicBezTo>
                  <a:cubicBezTo>
                    <a:pt x="154" y="389"/>
                    <a:pt x="131" y="395"/>
                    <a:pt x="126" y="397"/>
                  </a:cubicBezTo>
                  <a:cubicBezTo>
                    <a:pt x="125" y="394"/>
                    <a:pt x="126" y="393"/>
                    <a:pt x="128" y="392"/>
                  </a:cubicBezTo>
                  <a:cubicBezTo>
                    <a:pt x="124" y="391"/>
                    <a:pt x="127" y="379"/>
                    <a:pt x="130" y="378"/>
                  </a:cubicBezTo>
                  <a:cubicBezTo>
                    <a:pt x="136" y="375"/>
                    <a:pt x="138" y="375"/>
                    <a:pt x="145" y="375"/>
                  </a:cubicBezTo>
                  <a:cubicBezTo>
                    <a:pt x="143" y="374"/>
                    <a:pt x="142" y="372"/>
                    <a:pt x="140" y="371"/>
                  </a:cubicBezTo>
                  <a:cubicBezTo>
                    <a:pt x="142" y="370"/>
                    <a:pt x="144" y="368"/>
                    <a:pt x="146" y="367"/>
                  </a:cubicBezTo>
                  <a:cubicBezTo>
                    <a:pt x="135" y="369"/>
                    <a:pt x="131" y="371"/>
                    <a:pt x="123" y="378"/>
                  </a:cubicBezTo>
                  <a:cubicBezTo>
                    <a:pt x="115" y="383"/>
                    <a:pt x="112" y="390"/>
                    <a:pt x="107" y="398"/>
                  </a:cubicBezTo>
                  <a:cubicBezTo>
                    <a:pt x="110" y="399"/>
                    <a:pt x="112" y="399"/>
                    <a:pt x="114" y="400"/>
                  </a:cubicBezTo>
                  <a:cubicBezTo>
                    <a:pt x="107" y="409"/>
                    <a:pt x="100" y="415"/>
                    <a:pt x="91" y="422"/>
                  </a:cubicBezTo>
                  <a:cubicBezTo>
                    <a:pt x="86" y="425"/>
                    <a:pt x="72" y="429"/>
                    <a:pt x="71" y="436"/>
                  </a:cubicBezTo>
                  <a:cubicBezTo>
                    <a:pt x="71" y="442"/>
                    <a:pt x="51" y="445"/>
                    <a:pt x="46" y="447"/>
                  </a:cubicBezTo>
                  <a:cubicBezTo>
                    <a:pt x="44" y="448"/>
                    <a:pt x="42" y="448"/>
                    <a:pt x="39" y="448"/>
                  </a:cubicBezTo>
                  <a:cubicBezTo>
                    <a:pt x="36" y="448"/>
                    <a:pt x="38" y="450"/>
                    <a:pt x="36" y="451"/>
                  </a:cubicBezTo>
                  <a:cubicBezTo>
                    <a:pt x="31" y="454"/>
                    <a:pt x="28" y="455"/>
                    <a:pt x="23" y="454"/>
                  </a:cubicBezTo>
                  <a:cubicBezTo>
                    <a:pt x="28" y="449"/>
                    <a:pt x="32" y="448"/>
                    <a:pt x="37" y="445"/>
                  </a:cubicBezTo>
                  <a:cubicBezTo>
                    <a:pt x="41" y="443"/>
                    <a:pt x="53" y="432"/>
                    <a:pt x="56" y="438"/>
                  </a:cubicBezTo>
                  <a:cubicBezTo>
                    <a:pt x="59" y="433"/>
                    <a:pt x="68" y="423"/>
                    <a:pt x="73" y="427"/>
                  </a:cubicBezTo>
                  <a:cubicBezTo>
                    <a:pt x="71" y="422"/>
                    <a:pt x="80" y="419"/>
                    <a:pt x="81" y="414"/>
                  </a:cubicBezTo>
                  <a:cubicBezTo>
                    <a:pt x="82" y="409"/>
                    <a:pt x="82" y="408"/>
                    <a:pt x="84" y="405"/>
                  </a:cubicBezTo>
                  <a:cubicBezTo>
                    <a:pt x="86" y="403"/>
                    <a:pt x="88" y="403"/>
                    <a:pt x="86" y="400"/>
                  </a:cubicBezTo>
                  <a:cubicBezTo>
                    <a:pt x="80" y="403"/>
                    <a:pt x="73" y="409"/>
                    <a:pt x="67" y="404"/>
                  </a:cubicBezTo>
                  <a:cubicBezTo>
                    <a:pt x="65" y="402"/>
                    <a:pt x="61" y="398"/>
                    <a:pt x="58" y="399"/>
                  </a:cubicBezTo>
                  <a:cubicBezTo>
                    <a:pt x="55" y="400"/>
                    <a:pt x="51" y="401"/>
                    <a:pt x="48" y="403"/>
                  </a:cubicBezTo>
                  <a:cubicBezTo>
                    <a:pt x="47" y="396"/>
                    <a:pt x="46" y="390"/>
                    <a:pt x="45" y="383"/>
                  </a:cubicBezTo>
                  <a:cubicBezTo>
                    <a:pt x="43" y="384"/>
                    <a:pt x="35" y="390"/>
                    <a:pt x="34" y="389"/>
                  </a:cubicBezTo>
                  <a:cubicBezTo>
                    <a:pt x="31" y="387"/>
                    <a:pt x="24" y="384"/>
                    <a:pt x="22" y="380"/>
                  </a:cubicBezTo>
                  <a:cubicBezTo>
                    <a:pt x="20" y="376"/>
                    <a:pt x="20" y="368"/>
                    <a:pt x="19" y="364"/>
                  </a:cubicBezTo>
                  <a:cubicBezTo>
                    <a:pt x="18" y="360"/>
                    <a:pt x="21" y="357"/>
                    <a:pt x="23" y="354"/>
                  </a:cubicBezTo>
                  <a:cubicBezTo>
                    <a:pt x="26" y="348"/>
                    <a:pt x="26" y="346"/>
                    <a:pt x="33" y="347"/>
                  </a:cubicBezTo>
                  <a:cubicBezTo>
                    <a:pt x="38" y="347"/>
                    <a:pt x="39" y="343"/>
                    <a:pt x="44" y="341"/>
                  </a:cubicBezTo>
                  <a:cubicBezTo>
                    <a:pt x="49" y="339"/>
                    <a:pt x="53" y="343"/>
                    <a:pt x="55" y="337"/>
                  </a:cubicBezTo>
                  <a:cubicBezTo>
                    <a:pt x="57" y="332"/>
                    <a:pt x="54" y="331"/>
                    <a:pt x="51" y="327"/>
                  </a:cubicBezTo>
                  <a:cubicBezTo>
                    <a:pt x="53" y="326"/>
                    <a:pt x="54" y="325"/>
                    <a:pt x="56" y="325"/>
                  </a:cubicBezTo>
                  <a:cubicBezTo>
                    <a:pt x="53" y="318"/>
                    <a:pt x="48" y="324"/>
                    <a:pt x="45" y="326"/>
                  </a:cubicBezTo>
                  <a:cubicBezTo>
                    <a:pt x="40" y="329"/>
                    <a:pt x="40" y="325"/>
                    <a:pt x="35" y="326"/>
                  </a:cubicBezTo>
                  <a:cubicBezTo>
                    <a:pt x="26" y="327"/>
                    <a:pt x="15" y="329"/>
                    <a:pt x="10" y="319"/>
                  </a:cubicBezTo>
                  <a:cubicBezTo>
                    <a:pt x="12" y="319"/>
                    <a:pt x="13" y="318"/>
                    <a:pt x="14" y="317"/>
                  </a:cubicBezTo>
                  <a:cubicBezTo>
                    <a:pt x="9" y="316"/>
                    <a:pt x="3" y="315"/>
                    <a:pt x="0" y="311"/>
                  </a:cubicBezTo>
                  <a:cubicBezTo>
                    <a:pt x="7" y="307"/>
                    <a:pt x="11" y="304"/>
                    <a:pt x="19" y="304"/>
                  </a:cubicBezTo>
                  <a:cubicBezTo>
                    <a:pt x="18" y="304"/>
                    <a:pt x="18" y="303"/>
                    <a:pt x="17" y="302"/>
                  </a:cubicBezTo>
                  <a:cubicBezTo>
                    <a:pt x="23" y="299"/>
                    <a:pt x="26" y="298"/>
                    <a:pt x="32" y="298"/>
                  </a:cubicBezTo>
                  <a:cubicBezTo>
                    <a:pt x="32" y="305"/>
                    <a:pt x="38" y="304"/>
                    <a:pt x="43" y="306"/>
                  </a:cubicBezTo>
                  <a:cubicBezTo>
                    <a:pt x="48" y="307"/>
                    <a:pt x="50" y="305"/>
                    <a:pt x="54" y="302"/>
                  </a:cubicBezTo>
                  <a:cubicBezTo>
                    <a:pt x="52" y="301"/>
                    <a:pt x="50" y="300"/>
                    <a:pt x="48" y="299"/>
                  </a:cubicBezTo>
                  <a:cubicBezTo>
                    <a:pt x="49" y="299"/>
                    <a:pt x="50" y="298"/>
                    <a:pt x="50" y="298"/>
                  </a:cubicBezTo>
                  <a:cubicBezTo>
                    <a:pt x="48" y="296"/>
                    <a:pt x="47" y="294"/>
                    <a:pt x="50" y="293"/>
                  </a:cubicBezTo>
                  <a:cubicBezTo>
                    <a:pt x="45" y="292"/>
                    <a:pt x="40" y="291"/>
                    <a:pt x="35" y="290"/>
                  </a:cubicBezTo>
                  <a:cubicBezTo>
                    <a:pt x="31" y="288"/>
                    <a:pt x="31" y="282"/>
                    <a:pt x="27" y="280"/>
                  </a:cubicBezTo>
                  <a:cubicBezTo>
                    <a:pt x="24" y="279"/>
                    <a:pt x="13" y="276"/>
                    <a:pt x="12" y="273"/>
                  </a:cubicBezTo>
                  <a:cubicBezTo>
                    <a:pt x="11" y="272"/>
                    <a:pt x="14" y="266"/>
                    <a:pt x="14" y="265"/>
                  </a:cubicBezTo>
                  <a:cubicBezTo>
                    <a:pt x="14" y="264"/>
                    <a:pt x="17" y="264"/>
                    <a:pt x="18" y="264"/>
                  </a:cubicBezTo>
                  <a:cubicBezTo>
                    <a:pt x="22" y="264"/>
                    <a:pt x="29" y="265"/>
                    <a:pt x="32" y="261"/>
                  </a:cubicBezTo>
                  <a:cubicBezTo>
                    <a:pt x="35" y="256"/>
                    <a:pt x="38" y="252"/>
                    <a:pt x="42" y="248"/>
                  </a:cubicBezTo>
                  <a:cubicBezTo>
                    <a:pt x="49" y="242"/>
                    <a:pt x="58" y="238"/>
                    <a:pt x="67" y="236"/>
                  </a:cubicBezTo>
                  <a:cubicBezTo>
                    <a:pt x="73" y="235"/>
                    <a:pt x="78" y="235"/>
                    <a:pt x="82" y="231"/>
                  </a:cubicBezTo>
                  <a:cubicBezTo>
                    <a:pt x="89" y="226"/>
                    <a:pt x="88" y="226"/>
                    <a:pt x="96" y="230"/>
                  </a:cubicBezTo>
                  <a:cubicBezTo>
                    <a:pt x="102" y="233"/>
                    <a:pt x="120" y="229"/>
                    <a:pt x="123" y="236"/>
                  </a:cubicBezTo>
                  <a:cubicBezTo>
                    <a:pt x="125" y="242"/>
                    <a:pt x="144" y="242"/>
                    <a:pt x="150" y="242"/>
                  </a:cubicBezTo>
                  <a:cubicBezTo>
                    <a:pt x="159" y="244"/>
                    <a:pt x="169" y="245"/>
                    <a:pt x="178" y="246"/>
                  </a:cubicBezTo>
                  <a:cubicBezTo>
                    <a:pt x="192" y="249"/>
                    <a:pt x="206" y="251"/>
                    <a:pt x="219" y="254"/>
                  </a:cubicBezTo>
                  <a:cubicBezTo>
                    <a:pt x="228" y="255"/>
                    <a:pt x="237" y="261"/>
                    <a:pt x="246" y="264"/>
                  </a:cubicBezTo>
                  <a:cubicBezTo>
                    <a:pt x="247" y="265"/>
                    <a:pt x="257" y="253"/>
                    <a:pt x="258" y="252"/>
                  </a:cubicBezTo>
                  <a:cubicBezTo>
                    <a:pt x="261" y="249"/>
                    <a:pt x="266" y="257"/>
                    <a:pt x="269" y="256"/>
                  </a:cubicBezTo>
                  <a:cubicBezTo>
                    <a:pt x="274" y="254"/>
                    <a:pt x="296" y="240"/>
                    <a:pt x="299" y="245"/>
                  </a:cubicBezTo>
                  <a:cubicBezTo>
                    <a:pt x="291" y="250"/>
                    <a:pt x="283" y="254"/>
                    <a:pt x="275" y="258"/>
                  </a:cubicBezTo>
                  <a:cubicBezTo>
                    <a:pt x="281" y="262"/>
                    <a:pt x="301" y="244"/>
                    <a:pt x="303" y="252"/>
                  </a:cubicBezTo>
                  <a:cubicBezTo>
                    <a:pt x="306" y="249"/>
                    <a:pt x="308" y="246"/>
                    <a:pt x="310" y="244"/>
                  </a:cubicBezTo>
                  <a:cubicBezTo>
                    <a:pt x="312" y="241"/>
                    <a:pt x="308" y="241"/>
                    <a:pt x="311" y="238"/>
                  </a:cubicBezTo>
                  <a:cubicBezTo>
                    <a:pt x="317" y="245"/>
                    <a:pt x="323" y="252"/>
                    <a:pt x="330" y="258"/>
                  </a:cubicBezTo>
                  <a:cubicBezTo>
                    <a:pt x="332" y="251"/>
                    <a:pt x="333" y="249"/>
                    <a:pt x="338" y="244"/>
                  </a:cubicBezTo>
                  <a:cubicBezTo>
                    <a:pt x="341" y="248"/>
                    <a:pt x="336" y="249"/>
                    <a:pt x="340" y="251"/>
                  </a:cubicBezTo>
                  <a:cubicBezTo>
                    <a:pt x="341" y="252"/>
                    <a:pt x="339" y="256"/>
                    <a:pt x="338" y="257"/>
                  </a:cubicBezTo>
                  <a:cubicBezTo>
                    <a:pt x="341" y="256"/>
                    <a:pt x="346" y="256"/>
                    <a:pt x="348" y="255"/>
                  </a:cubicBezTo>
                  <a:cubicBezTo>
                    <a:pt x="349" y="254"/>
                    <a:pt x="347" y="251"/>
                    <a:pt x="348" y="250"/>
                  </a:cubicBezTo>
                  <a:cubicBezTo>
                    <a:pt x="350" y="250"/>
                    <a:pt x="351" y="250"/>
                    <a:pt x="353" y="250"/>
                  </a:cubicBezTo>
                  <a:cubicBezTo>
                    <a:pt x="358" y="249"/>
                    <a:pt x="365" y="254"/>
                    <a:pt x="370" y="256"/>
                  </a:cubicBezTo>
                  <a:cubicBezTo>
                    <a:pt x="381" y="261"/>
                    <a:pt x="392" y="262"/>
                    <a:pt x="403" y="265"/>
                  </a:cubicBezTo>
                  <a:cubicBezTo>
                    <a:pt x="403" y="264"/>
                    <a:pt x="402" y="264"/>
                    <a:pt x="402" y="263"/>
                  </a:cubicBezTo>
                  <a:cubicBezTo>
                    <a:pt x="409" y="263"/>
                    <a:pt x="412" y="266"/>
                    <a:pt x="418" y="270"/>
                  </a:cubicBezTo>
                  <a:cubicBezTo>
                    <a:pt x="423" y="273"/>
                    <a:pt x="409" y="278"/>
                    <a:pt x="408" y="278"/>
                  </a:cubicBezTo>
                  <a:cubicBezTo>
                    <a:pt x="413" y="280"/>
                    <a:pt x="418" y="282"/>
                    <a:pt x="422" y="282"/>
                  </a:cubicBezTo>
                  <a:cubicBezTo>
                    <a:pt x="430" y="281"/>
                    <a:pt x="438" y="281"/>
                    <a:pt x="446" y="280"/>
                  </a:cubicBezTo>
                  <a:cubicBezTo>
                    <a:pt x="449" y="280"/>
                    <a:pt x="456" y="279"/>
                    <a:pt x="458" y="282"/>
                  </a:cubicBezTo>
                  <a:cubicBezTo>
                    <a:pt x="462" y="288"/>
                    <a:pt x="465" y="293"/>
                    <a:pt x="469" y="298"/>
                  </a:cubicBezTo>
                  <a:cubicBezTo>
                    <a:pt x="468" y="296"/>
                    <a:pt x="468" y="294"/>
                    <a:pt x="467" y="291"/>
                  </a:cubicBezTo>
                  <a:cubicBezTo>
                    <a:pt x="467" y="290"/>
                    <a:pt x="468" y="289"/>
                    <a:pt x="468" y="287"/>
                  </a:cubicBezTo>
                  <a:cubicBezTo>
                    <a:pt x="467" y="282"/>
                    <a:pt x="465" y="283"/>
                    <a:pt x="468" y="278"/>
                  </a:cubicBezTo>
                  <a:cubicBezTo>
                    <a:pt x="470" y="274"/>
                    <a:pt x="486" y="274"/>
                    <a:pt x="482" y="268"/>
                  </a:cubicBezTo>
                  <a:cubicBezTo>
                    <a:pt x="474" y="271"/>
                    <a:pt x="469" y="274"/>
                    <a:pt x="461" y="274"/>
                  </a:cubicBezTo>
                  <a:cubicBezTo>
                    <a:pt x="462" y="267"/>
                    <a:pt x="465" y="268"/>
                    <a:pt x="472" y="265"/>
                  </a:cubicBezTo>
                  <a:cubicBezTo>
                    <a:pt x="478" y="263"/>
                    <a:pt x="479" y="263"/>
                    <a:pt x="485" y="266"/>
                  </a:cubicBezTo>
                  <a:cubicBezTo>
                    <a:pt x="487" y="267"/>
                    <a:pt x="488" y="271"/>
                    <a:pt x="489" y="273"/>
                  </a:cubicBezTo>
                  <a:cubicBezTo>
                    <a:pt x="490" y="275"/>
                    <a:pt x="492" y="275"/>
                    <a:pt x="494" y="275"/>
                  </a:cubicBezTo>
                  <a:cubicBezTo>
                    <a:pt x="499" y="276"/>
                    <a:pt x="504" y="278"/>
                    <a:pt x="508" y="280"/>
                  </a:cubicBezTo>
                  <a:cubicBezTo>
                    <a:pt x="512" y="281"/>
                    <a:pt x="535" y="284"/>
                    <a:pt x="535" y="281"/>
                  </a:cubicBezTo>
                  <a:cubicBezTo>
                    <a:pt x="537" y="274"/>
                    <a:pt x="538" y="271"/>
                    <a:pt x="545" y="271"/>
                  </a:cubicBezTo>
                  <a:cubicBezTo>
                    <a:pt x="549" y="271"/>
                    <a:pt x="554" y="274"/>
                    <a:pt x="558" y="275"/>
                  </a:cubicBezTo>
                  <a:cubicBezTo>
                    <a:pt x="558" y="277"/>
                    <a:pt x="555" y="283"/>
                    <a:pt x="556" y="285"/>
                  </a:cubicBezTo>
                  <a:cubicBezTo>
                    <a:pt x="556" y="287"/>
                    <a:pt x="562" y="290"/>
                    <a:pt x="564" y="291"/>
                  </a:cubicBezTo>
                  <a:cubicBezTo>
                    <a:pt x="562" y="284"/>
                    <a:pt x="559" y="278"/>
                    <a:pt x="568" y="276"/>
                  </a:cubicBezTo>
                  <a:cubicBezTo>
                    <a:pt x="572" y="276"/>
                    <a:pt x="574" y="272"/>
                    <a:pt x="576" y="270"/>
                  </a:cubicBezTo>
                  <a:cubicBezTo>
                    <a:pt x="578" y="268"/>
                    <a:pt x="577" y="265"/>
                    <a:pt x="576" y="263"/>
                  </a:cubicBezTo>
                  <a:cubicBezTo>
                    <a:pt x="574" y="264"/>
                    <a:pt x="572" y="265"/>
                    <a:pt x="570" y="266"/>
                  </a:cubicBezTo>
                  <a:cubicBezTo>
                    <a:pt x="569" y="259"/>
                    <a:pt x="574" y="258"/>
                    <a:pt x="579" y="257"/>
                  </a:cubicBezTo>
                  <a:cubicBezTo>
                    <a:pt x="579" y="252"/>
                    <a:pt x="573" y="256"/>
                    <a:pt x="570" y="255"/>
                  </a:cubicBezTo>
                  <a:cubicBezTo>
                    <a:pt x="567" y="254"/>
                    <a:pt x="558" y="252"/>
                    <a:pt x="557" y="249"/>
                  </a:cubicBezTo>
                  <a:cubicBezTo>
                    <a:pt x="555" y="243"/>
                    <a:pt x="555" y="239"/>
                    <a:pt x="555" y="232"/>
                  </a:cubicBezTo>
                  <a:cubicBezTo>
                    <a:pt x="555" y="226"/>
                    <a:pt x="558" y="225"/>
                    <a:pt x="563" y="227"/>
                  </a:cubicBezTo>
                  <a:cubicBezTo>
                    <a:pt x="564" y="224"/>
                    <a:pt x="561" y="223"/>
                    <a:pt x="559" y="223"/>
                  </a:cubicBezTo>
                  <a:cubicBezTo>
                    <a:pt x="564" y="220"/>
                    <a:pt x="564" y="221"/>
                    <a:pt x="564" y="215"/>
                  </a:cubicBezTo>
                  <a:cubicBezTo>
                    <a:pt x="564" y="209"/>
                    <a:pt x="564" y="207"/>
                    <a:pt x="561" y="203"/>
                  </a:cubicBezTo>
                  <a:cubicBezTo>
                    <a:pt x="560" y="199"/>
                    <a:pt x="561" y="194"/>
                    <a:pt x="561" y="190"/>
                  </a:cubicBezTo>
                  <a:cubicBezTo>
                    <a:pt x="561" y="187"/>
                    <a:pt x="566" y="189"/>
                    <a:pt x="569" y="189"/>
                  </a:cubicBezTo>
                  <a:cubicBezTo>
                    <a:pt x="560" y="179"/>
                    <a:pt x="575" y="182"/>
                    <a:pt x="581" y="182"/>
                  </a:cubicBezTo>
                  <a:cubicBezTo>
                    <a:pt x="589" y="182"/>
                    <a:pt x="595" y="183"/>
                    <a:pt x="603" y="185"/>
                  </a:cubicBezTo>
                  <a:cubicBezTo>
                    <a:pt x="600" y="190"/>
                    <a:pt x="595" y="200"/>
                    <a:pt x="591" y="203"/>
                  </a:cubicBezTo>
                  <a:cubicBezTo>
                    <a:pt x="586" y="206"/>
                    <a:pt x="576" y="204"/>
                    <a:pt x="572" y="204"/>
                  </a:cubicBezTo>
                  <a:cubicBezTo>
                    <a:pt x="586" y="206"/>
                    <a:pt x="569" y="215"/>
                    <a:pt x="570" y="220"/>
                  </a:cubicBezTo>
                  <a:cubicBezTo>
                    <a:pt x="578" y="218"/>
                    <a:pt x="582" y="225"/>
                    <a:pt x="583" y="232"/>
                  </a:cubicBezTo>
                  <a:cubicBezTo>
                    <a:pt x="584" y="236"/>
                    <a:pt x="591" y="241"/>
                    <a:pt x="594" y="245"/>
                  </a:cubicBezTo>
                  <a:cubicBezTo>
                    <a:pt x="590" y="247"/>
                    <a:pt x="587" y="250"/>
                    <a:pt x="583" y="252"/>
                  </a:cubicBezTo>
                  <a:cubicBezTo>
                    <a:pt x="587" y="253"/>
                    <a:pt x="590" y="256"/>
                    <a:pt x="593" y="253"/>
                  </a:cubicBezTo>
                  <a:cubicBezTo>
                    <a:pt x="596" y="251"/>
                    <a:pt x="599" y="254"/>
                    <a:pt x="602" y="256"/>
                  </a:cubicBezTo>
                  <a:cubicBezTo>
                    <a:pt x="601" y="257"/>
                    <a:pt x="599" y="258"/>
                    <a:pt x="597" y="259"/>
                  </a:cubicBezTo>
                  <a:cubicBezTo>
                    <a:pt x="601" y="262"/>
                    <a:pt x="603" y="262"/>
                    <a:pt x="601" y="267"/>
                  </a:cubicBezTo>
                  <a:cubicBezTo>
                    <a:pt x="600" y="271"/>
                    <a:pt x="600" y="272"/>
                    <a:pt x="604" y="275"/>
                  </a:cubicBezTo>
                  <a:cubicBezTo>
                    <a:pt x="606" y="271"/>
                    <a:pt x="607" y="269"/>
                    <a:pt x="608" y="265"/>
                  </a:cubicBezTo>
                  <a:cubicBezTo>
                    <a:pt x="608" y="263"/>
                    <a:pt x="609" y="257"/>
                    <a:pt x="612" y="259"/>
                  </a:cubicBezTo>
                  <a:cubicBezTo>
                    <a:pt x="614" y="260"/>
                    <a:pt x="621" y="262"/>
                    <a:pt x="621" y="265"/>
                  </a:cubicBezTo>
                  <a:cubicBezTo>
                    <a:pt x="622" y="268"/>
                    <a:pt x="624" y="273"/>
                    <a:pt x="620" y="275"/>
                  </a:cubicBezTo>
                  <a:cubicBezTo>
                    <a:pt x="620" y="274"/>
                    <a:pt x="619" y="273"/>
                    <a:pt x="619" y="272"/>
                  </a:cubicBezTo>
                  <a:cubicBezTo>
                    <a:pt x="609" y="277"/>
                    <a:pt x="631" y="297"/>
                    <a:pt x="632" y="286"/>
                  </a:cubicBezTo>
                  <a:cubicBezTo>
                    <a:pt x="632" y="283"/>
                    <a:pt x="632" y="281"/>
                    <a:pt x="634" y="279"/>
                  </a:cubicBezTo>
                  <a:cubicBezTo>
                    <a:pt x="635" y="278"/>
                    <a:pt x="639" y="277"/>
                    <a:pt x="639" y="275"/>
                  </a:cubicBezTo>
                  <a:cubicBezTo>
                    <a:pt x="639" y="267"/>
                    <a:pt x="639" y="267"/>
                    <a:pt x="645" y="264"/>
                  </a:cubicBezTo>
                  <a:cubicBezTo>
                    <a:pt x="643" y="260"/>
                    <a:pt x="640" y="258"/>
                    <a:pt x="641" y="253"/>
                  </a:cubicBezTo>
                  <a:cubicBezTo>
                    <a:pt x="642" y="248"/>
                    <a:pt x="645" y="249"/>
                    <a:pt x="649" y="250"/>
                  </a:cubicBezTo>
                  <a:cubicBezTo>
                    <a:pt x="652" y="251"/>
                    <a:pt x="660" y="250"/>
                    <a:pt x="662" y="253"/>
                  </a:cubicBezTo>
                  <a:cubicBezTo>
                    <a:pt x="666" y="257"/>
                    <a:pt x="667" y="258"/>
                    <a:pt x="673" y="259"/>
                  </a:cubicBezTo>
                  <a:cubicBezTo>
                    <a:pt x="670" y="263"/>
                    <a:pt x="674" y="266"/>
                    <a:pt x="672" y="269"/>
                  </a:cubicBezTo>
                  <a:cubicBezTo>
                    <a:pt x="670" y="271"/>
                    <a:pt x="665" y="270"/>
                    <a:pt x="663" y="270"/>
                  </a:cubicBezTo>
                  <a:cubicBezTo>
                    <a:pt x="665" y="274"/>
                    <a:pt x="666" y="278"/>
                    <a:pt x="669" y="281"/>
                  </a:cubicBezTo>
                  <a:cubicBezTo>
                    <a:pt x="673" y="285"/>
                    <a:pt x="675" y="287"/>
                    <a:pt x="671" y="292"/>
                  </a:cubicBezTo>
                  <a:cubicBezTo>
                    <a:pt x="668" y="296"/>
                    <a:pt x="662" y="298"/>
                    <a:pt x="658" y="300"/>
                  </a:cubicBezTo>
                  <a:cubicBezTo>
                    <a:pt x="655" y="302"/>
                    <a:pt x="653" y="297"/>
                    <a:pt x="650" y="295"/>
                  </a:cubicBezTo>
                  <a:cubicBezTo>
                    <a:pt x="651" y="298"/>
                    <a:pt x="653" y="301"/>
                    <a:pt x="654" y="304"/>
                  </a:cubicBezTo>
                  <a:cubicBezTo>
                    <a:pt x="652" y="303"/>
                    <a:pt x="650" y="302"/>
                    <a:pt x="648" y="301"/>
                  </a:cubicBezTo>
                  <a:cubicBezTo>
                    <a:pt x="648" y="302"/>
                    <a:pt x="648" y="303"/>
                    <a:pt x="649" y="304"/>
                  </a:cubicBezTo>
                  <a:cubicBezTo>
                    <a:pt x="646" y="303"/>
                    <a:pt x="644" y="302"/>
                    <a:pt x="642" y="302"/>
                  </a:cubicBezTo>
                  <a:cubicBezTo>
                    <a:pt x="641" y="302"/>
                    <a:pt x="642" y="298"/>
                    <a:pt x="640" y="298"/>
                  </a:cubicBezTo>
                  <a:cubicBezTo>
                    <a:pt x="637" y="298"/>
                    <a:pt x="632" y="297"/>
                    <a:pt x="631" y="301"/>
                  </a:cubicBezTo>
                  <a:cubicBezTo>
                    <a:pt x="633" y="302"/>
                    <a:pt x="635" y="303"/>
                    <a:pt x="637" y="304"/>
                  </a:cubicBezTo>
                  <a:cubicBezTo>
                    <a:pt x="635" y="307"/>
                    <a:pt x="633" y="311"/>
                    <a:pt x="630" y="313"/>
                  </a:cubicBezTo>
                  <a:cubicBezTo>
                    <a:pt x="625" y="316"/>
                    <a:pt x="623" y="314"/>
                    <a:pt x="618" y="311"/>
                  </a:cubicBezTo>
                  <a:cubicBezTo>
                    <a:pt x="610" y="307"/>
                    <a:pt x="603" y="307"/>
                    <a:pt x="595" y="307"/>
                  </a:cubicBezTo>
                  <a:cubicBezTo>
                    <a:pt x="601" y="310"/>
                    <a:pt x="607" y="313"/>
                    <a:pt x="613" y="316"/>
                  </a:cubicBezTo>
                  <a:cubicBezTo>
                    <a:pt x="617" y="318"/>
                    <a:pt x="624" y="317"/>
                    <a:pt x="629" y="318"/>
                  </a:cubicBezTo>
                  <a:cubicBezTo>
                    <a:pt x="627" y="321"/>
                    <a:pt x="624" y="330"/>
                    <a:pt x="621" y="332"/>
                  </a:cubicBezTo>
                  <a:cubicBezTo>
                    <a:pt x="619" y="332"/>
                    <a:pt x="616" y="334"/>
                    <a:pt x="614" y="334"/>
                  </a:cubicBezTo>
                  <a:cubicBezTo>
                    <a:pt x="612" y="334"/>
                    <a:pt x="610" y="333"/>
                    <a:pt x="607" y="335"/>
                  </a:cubicBezTo>
                  <a:cubicBezTo>
                    <a:pt x="601" y="339"/>
                    <a:pt x="600" y="340"/>
                    <a:pt x="593" y="337"/>
                  </a:cubicBezTo>
                  <a:cubicBezTo>
                    <a:pt x="588" y="336"/>
                    <a:pt x="583" y="335"/>
                    <a:pt x="579" y="333"/>
                  </a:cubicBezTo>
                  <a:cubicBezTo>
                    <a:pt x="582" y="335"/>
                    <a:pt x="585" y="336"/>
                    <a:pt x="588" y="338"/>
                  </a:cubicBezTo>
                  <a:cubicBezTo>
                    <a:pt x="587" y="338"/>
                    <a:pt x="587" y="339"/>
                    <a:pt x="586" y="340"/>
                  </a:cubicBezTo>
                  <a:cubicBezTo>
                    <a:pt x="591" y="339"/>
                    <a:pt x="592" y="339"/>
                    <a:pt x="597" y="341"/>
                  </a:cubicBezTo>
                  <a:cubicBezTo>
                    <a:pt x="599" y="342"/>
                    <a:pt x="603" y="346"/>
                    <a:pt x="599" y="348"/>
                  </a:cubicBezTo>
                  <a:cubicBezTo>
                    <a:pt x="594" y="350"/>
                    <a:pt x="592" y="350"/>
                    <a:pt x="588" y="350"/>
                  </a:cubicBezTo>
                  <a:cubicBezTo>
                    <a:pt x="586" y="349"/>
                    <a:pt x="584" y="355"/>
                    <a:pt x="583" y="356"/>
                  </a:cubicBezTo>
                  <a:cubicBezTo>
                    <a:pt x="579" y="362"/>
                    <a:pt x="573" y="368"/>
                    <a:pt x="572" y="376"/>
                  </a:cubicBezTo>
                  <a:cubicBezTo>
                    <a:pt x="570" y="384"/>
                    <a:pt x="568" y="392"/>
                    <a:pt x="567" y="400"/>
                  </a:cubicBezTo>
                  <a:cubicBezTo>
                    <a:pt x="570" y="401"/>
                    <a:pt x="577" y="401"/>
                    <a:pt x="580" y="403"/>
                  </a:cubicBezTo>
                  <a:cubicBezTo>
                    <a:pt x="582" y="406"/>
                    <a:pt x="584" y="415"/>
                    <a:pt x="585" y="419"/>
                  </a:cubicBezTo>
                  <a:cubicBezTo>
                    <a:pt x="588" y="425"/>
                    <a:pt x="589" y="423"/>
                    <a:pt x="595" y="422"/>
                  </a:cubicBezTo>
                  <a:cubicBezTo>
                    <a:pt x="599" y="421"/>
                    <a:pt x="602" y="423"/>
                    <a:pt x="606" y="424"/>
                  </a:cubicBezTo>
                  <a:cubicBezTo>
                    <a:pt x="615" y="428"/>
                    <a:pt x="622" y="431"/>
                    <a:pt x="630" y="437"/>
                  </a:cubicBezTo>
                  <a:cubicBezTo>
                    <a:pt x="633" y="439"/>
                    <a:pt x="638" y="444"/>
                    <a:pt x="641" y="445"/>
                  </a:cubicBezTo>
                  <a:cubicBezTo>
                    <a:pt x="646" y="445"/>
                    <a:pt x="651" y="446"/>
                    <a:pt x="656" y="446"/>
                  </a:cubicBezTo>
                  <a:cubicBezTo>
                    <a:pt x="657" y="446"/>
                    <a:pt x="666" y="446"/>
                    <a:pt x="666" y="448"/>
                  </a:cubicBezTo>
                  <a:cubicBezTo>
                    <a:pt x="666" y="455"/>
                    <a:pt x="666" y="461"/>
                    <a:pt x="665" y="468"/>
                  </a:cubicBezTo>
                  <a:cubicBezTo>
                    <a:pt x="665" y="477"/>
                    <a:pt x="674" y="484"/>
                    <a:pt x="679" y="491"/>
                  </a:cubicBezTo>
                  <a:cubicBezTo>
                    <a:pt x="685" y="497"/>
                    <a:pt x="696" y="485"/>
                    <a:pt x="695" y="479"/>
                  </a:cubicBezTo>
                  <a:cubicBezTo>
                    <a:pt x="694" y="474"/>
                    <a:pt x="693" y="468"/>
                    <a:pt x="692" y="462"/>
                  </a:cubicBezTo>
                  <a:cubicBezTo>
                    <a:pt x="691" y="459"/>
                    <a:pt x="687" y="455"/>
                    <a:pt x="686" y="452"/>
                  </a:cubicBezTo>
                  <a:cubicBezTo>
                    <a:pt x="691" y="448"/>
                    <a:pt x="702" y="444"/>
                    <a:pt x="707" y="438"/>
                  </a:cubicBezTo>
                  <a:cubicBezTo>
                    <a:pt x="710" y="433"/>
                    <a:pt x="711" y="419"/>
                    <a:pt x="706" y="415"/>
                  </a:cubicBezTo>
                  <a:cubicBezTo>
                    <a:pt x="703" y="412"/>
                    <a:pt x="700" y="409"/>
                    <a:pt x="698" y="405"/>
                  </a:cubicBezTo>
                  <a:cubicBezTo>
                    <a:pt x="694" y="400"/>
                    <a:pt x="693" y="400"/>
                    <a:pt x="697" y="396"/>
                  </a:cubicBezTo>
                  <a:cubicBezTo>
                    <a:pt x="702" y="392"/>
                    <a:pt x="703" y="392"/>
                    <a:pt x="701" y="386"/>
                  </a:cubicBezTo>
                  <a:cubicBezTo>
                    <a:pt x="700" y="382"/>
                    <a:pt x="698" y="378"/>
                    <a:pt x="699" y="374"/>
                  </a:cubicBezTo>
                  <a:cubicBezTo>
                    <a:pt x="701" y="367"/>
                    <a:pt x="701" y="366"/>
                    <a:pt x="699" y="359"/>
                  </a:cubicBezTo>
                  <a:cubicBezTo>
                    <a:pt x="698" y="355"/>
                    <a:pt x="700" y="354"/>
                    <a:pt x="705" y="353"/>
                  </a:cubicBezTo>
                  <a:cubicBezTo>
                    <a:pt x="712" y="352"/>
                    <a:pt x="720" y="359"/>
                    <a:pt x="727" y="356"/>
                  </a:cubicBezTo>
                  <a:cubicBezTo>
                    <a:pt x="732" y="353"/>
                    <a:pt x="733" y="356"/>
                    <a:pt x="738" y="359"/>
                  </a:cubicBezTo>
                  <a:cubicBezTo>
                    <a:pt x="740" y="361"/>
                    <a:pt x="746" y="363"/>
                    <a:pt x="747" y="366"/>
                  </a:cubicBezTo>
                  <a:cubicBezTo>
                    <a:pt x="748" y="370"/>
                    <a:pt x="750" y="374"/>
                    <a:pt x="755" y="373"/>
                  </a:cubicBezTo>
                  <a:cubicBezTo>
                    <a:pt x="759" y="372"/>
                    <a:pt x="761" y="374"/>
                    <a:pt x="765" y="376"/>
                  </a:cubicBezTo>
                  <a:cubicBezTo>
                    <a:pt x="763" y="380"/>
                    <a:pt x="762" y="380"/>
                    <a:pt x="762" y="384"/>
                  </a:cubicBezTo>
                  <a:cubicBezTo>
                    <a:pt x="763" y="388"/>
                    <a:pt x="764" y="392"/>
                    <a:pt x="763" y="395"/>
                  </a:cubicBezTo>
                  <a:cubicBezTo>
                    <a:pt x="764" y="395"/>
                    <a:pt x="765" y="396"/>
                    <a:pt x="766" y="395"/>
                  </a:cubicBezTo>
                  <a:cubicBezTo>
                    <a:pt x="764" y="398"/>
                    <a:pt x="759" y="401"/>
                    <a:pt x="762" y="404"/>
                  </a:cubicBezTo>
                  <a:cubicBezTo>
                    <a:pt x="767" y="389"/>
                    <a:pt x="784" y="422"/>
                    <a:pt x="788" y="402"/>
                  </a:cubicBezTo>
                  <a:cubicBezTo>
                    <a:pt x="789" y="402"/>
                    <a:pt x="790" y="403"/>
                    <a:pt x="791" y="403"/>
                  </a:cubicBezTo>
                  <a:cubicBezTo>
                    <a:pt x="793" y="399"/>
                    <a:pt x="797" y="395"/>
                    <a:pt x="796" y="390"/>
                  </a:cubicBezTo>
                  <a:cubicBezTo>
                    <a:pt x="795" y="387"/>
                    <a:pt x="800" y="380"/>
                    <a:pt x="803" y="381"/>
                  </a:cubicBezTo>
                  <a:cubicBezTo>
                    <a:pt x="803" y="383"/>
                    <a:pt x="803" y="385"/>
                    <a:pt x="802" y="386"/>
                  </a:cubicBezTo>
                  <a:cubicBezTo>
                    <a:pt x="810" y="387"/>
                    <a:pt x="815" y="403"/>
                    <a:pt x="819" y="409"/>
                  </a:cubicBezTo>
                  <a:cubicBezTo>
                    <a:pt x="821" y="413"/>
                    <a:pt x="827" y="420"/>
                    <a:pt x="827" y="424"/>
                  </a:cubicBezTo>
                  <a:cubicBezTo>
                    <a:pt x="828" y="426"/>
                    <a:pt x="824" y="429"/>
                    <a:pt x="824" y="431"/>
                  </a:cubicBezTo>
                  <a:cubicBezTo>
                    <a:pt x="824" y="432"/>
                    <a:pt x="828" y="435"/>
                    <a:pt x="829" y="435"/>
                  </a:cubicBezTo>
                  <a:cubicBezTo>
                    <a:pt x="831" y="437"/>
                    <a:pt x="834" y="438"/>
                    <a:pt x="835" y="440"/>
                  </a:cubicBezTo>
                  <a:cubicBezTo>
                    <a:pt x="837" y="443"/>
                    <a:pt x="834" y="445"/>
                    <a:pt x="837" y="445"/>
                  </a:cubicBezTo>
                  <a:cubicBezTo>
                    <a:pt x="843" y="446"/>
                    <a:pt x="846" y="446"/>
                    <a:pt x="851" y="449"/>
                  </a:cubicBezTo>
                  <a:cubicBezTo>
                    <a:pt x="854" y="452"/>
                    <a:pt x="861" y="455"/>
                    <a:pt x="854" y="456"/>
                  </a:cubicBezTo>
                  <a:cubicBezTo>
                    <a:pt x="849" y="457"/>
                    <a:pt x="845" y="458"/>
                    <a:pt x="841" y="459"/>
                  </a:cubicBezTo>
                  <a:cubicBezTo>
                    <a:pt x="844" y="460"/>
                    <a:pt x="847" y="459"/>
                    <a:pt x="850" y="458"/>
                  </a:cubicBezTo>
                  <a:cubicBezTo>
                    <a:pt x="848" y="461"/>
                    <a:pt x="842" y="461"/>
                    <a:pt x="839" y="462"/>
                  </a:cubicBezTo>
                  <a:cubicBezTo>
                    <a:pt x="836" y="463"/>
                    <a:pt x="837" y="470"/>
                    <a:pt x="838" y="468"/>
                  </a:cubicBezTo>
                  <a:cubicBezTo>
                    <a:pt x="840" y="466"/>
                    <a:pt x="841" y="465"/>
                    <a:pt x="843" y="464"/>
                  </a:cubicBezTo>
                  <a:cubicBezTo>
                    <a:pt x="845" y="464"/>
                    <a:pt x="844" y="463"/>
                    <a:pt x="846" y="462"/>
                  </a:cubicBezTo>
                  <a:cubicBezTo>
                    <a:pt x="848" y="460"/>
                    <a:pt x="852" y="460"/>
                    <a:pt x="855" y="459"/>
                  </a:cubicBezTo>
                  <a:cubicBezTo>
                    <a:pt x="853" y="459"/>
                    <a:pt x="853" y="458"/>
                    <a:pt x="852" y="457"/>
                  </a:cubicBezTo>
                  <a:cubicBezTo>
                    <a:pt x="854" y="457"/>
                    <a:pt x="859" y="458"/>
                    <a:pt x="860" y="460"/>
                  </a:cubicBezTo>
                  <a:cubicBezTo>
                    <a:pt x="861" y="464"/>
                    <a:pt x="857" y="464"/>
                    <a:pt x="859" y="467"/>
                  </a:cubicBezTo>
                  <a:cubicBezTo>
                    <a:pt x="862" y="462"/>
                    <a:pt x="865" y="464"/>
                    <a:pt x="869" y="466"/>
                  </a:cubicBezTo>
                  <a:cubicBezTo>
                    <a:pt x="872" y="467"/>
                    <a:pt x="870" y="473"/>
                    <a:pt x="869" y="475"/>
                  </a:cubicBezTo>
                  <a:cubicBezTo>
                    <a:pt x="868" y="479"/>
                    <a:pt x="872" y="480"/>
                    <a:pt x="869" y="484"/>
                  </a:cubicBezTo>
                  <a:cubicBezTo>
                    <a:pt x="868" y="486"/>
                    <a:pt x="862" y="489"/>
                    <a:pt x="860" y="490"/>
                  </a:cubicBezTo>
                  <a:cubicBezTo>
                    <a:pt x="857" y="491"/>
                    <a:pt x="854" y="490"/>
                    <a:pt x="850" y="491"/>
                  </a:cubicBezTo>
                  <a:cubicBezTo>
                    <a:pt x="846" y="493"/>
                    <a:pt x="845" y="495"/>
                    <a:pt x="842" y="498"/>
                  </a:cubicBezTo>
                  <a:cubicBezTo>
                    <a:pt x="836" y="504"/>
                    <a:pt x="832" y="505"/>
                    <a:pt x="824" y="504"/>
                  </a:cubicBezTo>
                  <a:cubicBezTo>
                    <a:pt x="815" y="503"/>
                    <a:pt x="808" y="503"/>
                    <a:pt x="799" y="503"/>
                  </a:cubicBezTo>
                  <a:cubicBezTo>
                    <a:pt x="792" y="504"/>
                    <a:pt x="784" y="501"/>
                    <a:pt x="782" y="511"/>
                  </a:cubicBezTo>
                  <a:cubicBezTo>
                    <a:pt x="782" y="514"/>
                    <a:pt x="774" y="515"/>
                    <a:pt x="773" y="516"/>
                  </a:cubicBezTo>
                  <a:cubicBezTo>
                    <a:pt x="769" y="518"/>
                    <a:pt x="767" y="522"/>
                    <a:pt x="764" y="525"/>
                  </a:cubicBezTo>
                  <a:cubicBezTo>
                    <a:pt x="759" y="531"/>
                    <a:pt x="756" y="537"/>
                    <a:pt x="750" y="541"/>
                  </a:cubicBezTo>
                  <a:cubicBezTo>
                    <a:pt x="760" y="536"/>
                    <a:pt x="766" y="526"/>
                    <a:pt x="776" y="521"/>
                  </a:cubicBezTo>
                  <a:cubicBezTo>
                    <a:pt x="782" y="518"/>
                    <a:pt x="801" y="507"/>
                    <a:pt x="806" y="520"/>
                  </a:cubicBezTo>
                  <a:cubicBezTo>
                    <a:pt x="805" y="519"/>
                    <a:pt x="804" y="519"/>
                    <a:pt x="803" y="519"/>
                  </a:cubicBezTo>
                  <a:cubicBezTo>
                    <a:pt x="808" y="522"/>
                    <a:pt x="801" y="524"/>
                    <a:pt x="799" y="527"/>
                  </a:cubicBezTo>
                  <a:cubicBezTo>
                    <a:pt x="796" y="529"/>
                    <a:pt x="793" y="525"/>
                    <a:pt x="789" y="527"/>
                  </a:cubicBezTo>
                  <a:cubicBezTo>
                    <a:pt x="791" y="527"/>
                    <a:pt x="794" y="531"/>
                    <a:pt x="795" y="531"/>
                  </a:cubicBezTo>
                  <a:cubicBezTo>
                    <a:pt x="797" y="531"/>
                    <a:pt x="799" y="530"/>
                    <a:pt x="801" y="531"/>
                  </a:cubicBezTo>
                  <a:cubicBezTo>
                    <a:pt x="801" y="534"/>
                    <a:pt x="799" y="536"/>
                    <a:pt x="797" y="538"/>
                  </a:cubicBezTo>
                  <a:cubicBezTo>
                    <a:pt x="798" y="538"/>
                    <a:pt x="800" y="538"/>
                    <a:pt x="801" y="538"/>
                  </a:cubicBezTo>
                  <a:cubicBezTo>
                    <a:pt x="799" y="543"/>
                    <a:pt x="804" y="547"/>
                    <a:pt x="808" y="548"/>
                  </a:cubicBezTo>
                  <a:cubicBezTo>
                    <a:pt x="808" y="549"/>
                    <a:pt x="807" y="549"/>
                    <a:pt x="807" y="549"/>
                  </a:cubicBezTo>
                  <a:cubicBezTo>
                    <a:pt x="813" y="552"/>
                    <a:pt x="818" y="554"/>
                    <a:pt x="823" y="551"/>
                  </a:cubicBezTo>
                  <a:cubicBezTo>
                    <a:pt x="824" y="552"/>
                    <a:pt x="824" y="552"/>
                    <a:pt x="824" y="553"/>
                  </a:cubicBezTo>
                  <a:cubicBezTo>
                    <a:pt x="825" y="553"/>
                    <a:pt x="826" y="553"/>
                    <a:pt x="827" y="552"/>
                  </a:cubicBezTo>
                  <a:cubicBezTo>
                    <a:pt x="824" y="548"/>
                    <a:pt x="831" y="542"/>
                    <a:pt x="833" y="538"/>
                  </a:cubicBezTo>
                  <a:cubicBezTo>
                    <a:pt x="838" y="540"/>
                    <a:pt x="835" y="544"/>
                    <a:pt x="834" y="547"/>
                  </a:cubicBezTo>
                  <a:cubicBezTo>
                    <a:pt x="837" y="545"/>
                    <a:pt x="842" y="550"/>
                    <a:pt x="839" y="551"/>
                  </a:cubicBezTo>
                  <a:cubicBezTo>
                    <a:pt x="835" y="552"/>
                    <a:pt x="832" y="555"/>
                    <a:pt x="828" y="554"/>
                  </a:cubicBezTo>
                  <a:cubicBezTo>
                    <a:pt x="829" y="555"/>
                    <a:pt x="829" y="556"/>
                    <a:pt x="830" y="557"/>
                  </a:cubicBezTo>
                  <a:cubicBezTo>
                    <a:pt x="825" y="559"/>
                    <a:pt x="821" y="561"/>
                    <a:pt x="816" y="563"/>
                  </a:cubicBezTo>
                  <a:cubicBezTo>
                    <a:pt x="814" y="563"/>
                    <a:pt x="812" y="564"/>
                    <a:pt x="811" y="565"/>
                  </a:cubicBezTo>
                  <a:cubicBezTo>
                    <a:pt x="809" y="567"/>
                    <a:pt x="808" y="563"/>
                    <a:pt x="807" y="564"/>
                  </a:cubicBezTo>
                  <a:cubicBezTo>
                    <a:pt x="803" y="567"/>
                    <a:pt x="801" y="572"/>
                    <a:pt x="797" y="575"/>
                  </a:cubicBezTo>
                  <a:cubicBezTo>
                    <a:pt x="795" y="577"/>
                    <a:pt x="793" y="574"/>
                    <a:pt x="791" y="573"/>
                  </a:cubicBezTo>
                  <a:cubicBezTo>
                    <a:pt x="786" y="566"/>
                    <a:pt x="798" y="560"/>
                    <a:pt x="802" y="557"/>
                  </a:cubicBezTo>
                  <a:cubicBezTo>
                    <a:pt x="805" y="555"/>
                    <a:pt x="804" y="558"/>
                    <a:pt x="805" y="559"/>
                  </a:cubicBezTo>
                  <a:cubicBezTo>
                    <a:pt x="808" y="561"/>
                    <a:pt x="809" y="558"/>
                    <a:pt x="812" y="556"/>
                  </a:cubicBezTo>
                  <a:cubicBezTo>
                    <a:pt x="808" y="556"/>
                    <a:pt x="804" y="555"/>
                    <a:pt x="802" y="557"/>
                  </a:cubicBezTo>
                  <a:cubicBezTo>
                    <a:pt x="802" y="555"/>
                    <a:pt x="803" y="553"/>
                    <a:pt x="804" y="552"/>
                  </a:cubicBezTo>
                  <a:cubicBezTo>
                    <a:pt x="801" y="551"/>
                    <a:pt x="796" y="555"/>
                    <a:pt x="793" y="557"/>
                  </a:cubicBezTo>
                  <a:cubicBezTo>
                    <a:pt x="791" y="559"/>
                    <a:pt x="791" y="556"/>
                    <a:pt x="789" y="558"/>
                  </a:cubicBezTo>
                  <a:cubicBezTo>
                    <a:pt x="788" y="560"/>
                    <a:pt x="785" y="559"/>
                    <a:pt x="783" y="559"/>
                  </a:cubicBezTo>
                  <a:cubicBezTo>
                    <a:pt x="786" y="567"/>
                    <a:pt x="773" y="564"/>
                    <a:pt x="771" y="567"/>
                  </a:cubicBezTo>
                  <a:cubicBezTo>
                    <a:pt x="771" y="567"/>
                    <a:pt x="770" y="566"/>
                    <a:pt x="770" y="566"/>
                  </a:cubicBezTo>
                  <a:cubicBezTo>
                    <a:pt x="768" y="570"/>
                    <a:pt x="766" y="570"/>
                    <a:pt x="762" y="572"/>
                  </a:cubicBezTo>
                  <a:cubicBezTo>
                    <a:pt x="759" y="573"/>
                    <a:pt x="759" y="574"/>
                    <a:pt x="758" y="577"/>
                  </a:cubicBezTo>
                  <a:cubicBezTo>
                    <a:pt x="757" y="581"/>
                    <a:pt x="749" y="595"/>
                    <a:pt x="759" y="594"/>
                  </a:cubicBezTo>
                  <a:cubicBezTo>
                    <a:pt x="759" y="593"/>
                    <a:pt x="759" y="592"/>
                    <a:pt x="758" y="592"/>
                  </a:cubicBezTo>
                  <a:cubicBezTo>
                    <a:pt x="759" y="592"/>
                    <a:pt x="760" y="593"/>
                    <a:pt x="761" y="594"/>
                  </a:cubicBezTo>
                  <a:cubicBezTo>
                    <a:pt x="758" y="596"/>
                    <a:pt x="754" y="595"/>
                    <a:pt x="751" y="594"/>
                  </a:cubicBezTo>
                  <a:cubicBezTo>
                    <a:pt x="749" y="593"/>
                    <a:pt x="750" y="598"/>
                    <a:pt x="748" y="598"/>
                  </a:cubicBezTo>
                  <a:cubicBezTo>
                    <a:pt x="740" y="599"/>
                    <a:pt x="737" y="599"/>
                    <a:pt x="731" y="603"/>
                  </a:cubicBezTo>
                  <a:cubicBezTo>
                    <a:pt x="735" y="603"/>
                    <a:pt x="739" y="601"/>
                    <a:pt x="743" y="600"/>
                  </a:cubicBezTo>
                  <a:cubicBezTo>
                    <a:pt x="743" y="600"/>
                    <a:pt x="742" y="601"/>
                    <a:pt x="742" y="601"/>
                  </a:cubicBezTo>
                  <a:cubicBezTo>
                    <a:pt x="743" y="601"/>
                    <a:pt x="744" y="601"/>
                    <a:pt x="745" y="601"/>
                  </a:cubicBezTo>
                  <a:cubicBezTo>
                    <a:pt x="742" y="603"/>
                    <a:pt x="740" y="604"/>
                    <a:pt x="737" y="605"/>
                  </a:cubicBezTo>
                  <a:cubicBezTo>
                    <a:pt x="734" y="605"/>
                    <a:pt x="729" y="604"/>
                    <a:pt x="727" y="607"/>
                  </a:cubicBezTo>
                  <a:cubicBezTo>
                    <a:pt x="734" y="608"/>
                    <a:pt x="724" y="621"/>
                    <a:pt x="722" y="623"/>
                  </a:cubicBezTo>
                  <a:cubicBezTo>
                    <a:pt x="724" y="620"/>
                    <a:pt x="719" y="618"/>
                    <a:pt x="718" y="615"/>
                  </a:cubicBezTo>
                  <a:cubicBezTo>
                    <a:pt x="718" y="619"/>
                    <a:pt x="723" y="624"/>
                    <a:pt x="721" y="628"/>
                  </a:cubicBezTo>
                  <a:cubicBezTo>
                    <a:pt x="719" y="632"/>
                    <a:pt x="716" y="636"/>
                    <a:pt x="715" y="640"/>
                  </a:cubicBezTo>
                  <a:cubicBezTo>
                    <a:pt x="714" y="640"/>
                    <a:pt x="714" y="640"/>
                    <a:pt x="714" y="640"/>
                  </a:cubicBezTo>
                  <a:cubicBezTo>
                    <a:pt x="714" y="637"/>
                    <a:pt x="715" y="634"/>
                    <a:pt x="716" y="632"/>
                  </a:cubicBezTo>
                  <a:cubicBezTo>
                    <a:pt x="715" y="631"/>
                    <a:pt x="716" y="627"/>
                    <a:pt x="712" y="628"/>
                  </a:cubicBezTo>
                  <a:cubicBezTo>
                    <a:pt x="712" y="625"/>
                    <a:pt x="713" y="623"/>
                    <a:pt x="714" y="620"/>
                  </a:cubicBezTo>
                  <a:cubicBezTo>
                    <a:pt x="714" y="620"/>
                    <a:pt x="716" y="615"/>
                    <a:pt x="714" y="616"/>
                  </a:cubicBezTo>
                  <a:cubicBezTo>
                    <a:pt x="708" y="621"/>
                    <a:pt x="710" y="623"/>
                    <a:pt x="711" y="631"/>
                  </a:cubicBezTo>
                  <a:cubicBezTo>
                    <a:pt x="710" y="629"/>
                    <a:pt x="708" y="628"/>
                    <a:pt x="706" y="628"/>
                  </a:cubicBezTo>
                  <a:cubicBezTo>
                    <a:pt x="707" y="630"/>
                    <a:pt x="711" y="630"/>
                    <a:pt x="712" y="633"/>
                  </a:cubicBezTo>
                  <a:cubicBezTo>
                    <a:pt x="713" y="634"/>
                    <a:pt x="711" y="639"/>
                    <a:pt x="711" y="641"/>
                  </a:cubicBezTo>
                  <a:cubicBezTo>
                    <a:pt x="712" y="643"/>
                    <a:pt x="716" y="642"/>
                    <a:pt x="715" y="647"/>
                  </a:cubicBezTo>
                  <a:cubicBezTo>
                    <a:pt x="714" y="651"/>
                    <a:pt x="712" y="650"/>
                    <a:pt x="708" y="651"/>
                  </a:cubicBezTo>
                  <a:cubicBezTo>
                    <a:pt x="711" y="651"/>
                    <a:pt x="716" y="650"/>
                    <a:pt x="715" y="655"/>
                  </a:cubicBezTo>
                  <a:cubicBezTo>
                    <a:pt x="715" y="656"/>
                    <a:pt x="709" y="657"/>
                    <a:pt x="708" y="657"/>
                  </a:cubicBezTo>
                  <a:cubicBezTo>
                    <a:pt x="708" y="657"/>
                    <a:pt x="709" y="658"/>
                    <a:pt x="710" y="659"/>
                  </a:cubicBezTo>
                  <a:cubicBezTo>
                    <a:pt x="709" y="659"/>
                    <a:pt x="708" y="660"/>
                    <a:pt x="706" y="660"/>
                  </a:cubicBezTo>
                  <a:cubicBezTo>
                    <a:pt x="708" y="664"/>
                    <a:pt x="710" y="660"/>
                    <a:pt x="712" y="662"/>
                  </a:cubicBezTo>
                  <a:cubicBezTo>
                    <a:pt x="711" y="663"/>
                    <a:pt x="709" y="664"/>
                    <a:pt x="707" y="664"/>
                  </a:cubicBezTo>
                  <a:cubicBezTo>
                    <a:pt x="706" y="665"/>
                    <a:pt x="704" y="663"/>
                    <a:pt x="703" y="664"/>
                  </a:cubicBezTo>
                  <a:cubicBezTo>
                    <a:pt x="701" y="665"/>
                    <a:pt x="699" y="669"/>
                    <a:pt x="698" y="671"/>
                  </a:cubicBezTo>
                  <a:cubicBezTo>
                    <a:pt x="697" y="673"/>
                    <a:pt x="693" y="672"/>
                    <a:pt x="691" y="675"/>
                  </a:cubicBezTo>
                  <a:cubicBezTo>
                    <a:pt x="690" y="677"/>
                    <a:pt x="688" y="679"/>
                    <a:pt x="686" y="681"/>
                  </a:cubicBezTo>
                  <a:cubicBezTo>
                    <a:pt x="678" y="685"/>
                    <a:pt x="677" y="688"/>
                    <a:pt x="673" y="696"/>
                  </a:cubicBezTo>
                  <a:cubicBezTo>
                    <a:pt x="671" y="700"/>
                    <a:pt x="672" y="708"/>
                    <a:pt x="674" y="712"/>
                  </a:cubicBezTo>
                  <a:cubicBezTo>
                    <a:pt x="677" y="719"/>
                    <a:pt x="679" y="725"/>
                    <a:pt x="682" y="733"/>
                  </a:cubicBezTo>
                  <a:cubicBezTo>
                    <a:pt x="683" y="737"/>
                    <a:pt x="684" y="747"/>
                    <a:pt x="681" y="750"/>
                  </a:cubicBezTo>
                  <a:cubicBezTo>
                    <a:pt x="679" y="752"/>
                    <a:pt x="677" y="755"/>
                    <a:pt x="674" y="751"/>
                  </a:cubicBezTo>
                  <a:cubicBezTo>
                    <a:pt x="674" y="750"/>
                    <a:pt x="669" y="746"/>
                    <a:pt x="669" y="746"/>
                  </a:cubicBezTo>
                  <a:cubicBezTo>
                    <a:pt x="668" y="742"/>
                    <a:pt x="667" y="740"/>
                    <a:pt x="665" y="737"/>
                  </a:cubicBezTo>
                  <a:cubicBezTo>
                    <a:pt x="664" y="734"/>
                    <a:pt x="662" y="732"/>
                    <a:pt x="663" y="729"/>
                  </a:cubicBezTo>
                  <a:cubicBezTo>
                    <a:pt x="663" y="729"/>
                    <a:pt x="662" y="730"/>
                    <a:pt x="662" y="730"/>
                  </a:cubicBezTo>
                  <a:cubicBezTo>
                    <a:pt x="660" y="725"/>
                    <a:pt x="665" y="719"/>
                    <a:pt x="660" y="715"/>
                  </a:cubicBezTo>
                  <a:cubicBezTo>
                    <a:pt x="656" y="713"/>
                    <a:pt x="654" y="707"/>
                    <a:pt x="649" y="709"/>
                  </a:cubicBezTo>
                  <a:cubicBezTo>
                    <a:pt x="646" y="709"/>
                    <a:pt x="643" y="711"/>
                    <a:pt x="641" y="710"/>
                  </a:cubicBezTo>
                  <a:cubicBezTo>
                    <a:pt x="639" y="708"/>
                    <a:pt x="636" y="706"/>
                    <a:pt x="634" y="705"/>
                  </a:cubicBezTo>
                  <a:cubicBezTo>
                    <a:pt x="629" y="704"/>
                    <a:pt x="622" y="709"/>
                    <a:pt x="621" y="702"/>
                  </a:cubicBezTo>
                  <a:cubicBezTo>
                    <a:pt x="620" y="708"/>
                    <a:pt x="606" y="704"/>
                    <a:pt x="602" y="707"/>
                  </a:cubicBezTo>
                  <a:cubicBezTo>
                    <a:pt x="605" y="707"/>
                    <a:pt x="616" y="709"/>
                    <a:pt x="607" y="713"/>
                  </a:cubicBezTo>
                  <a:cubicBezTo>
                    <a:pt x="608" y="713"/>
                    <a:pt x="613" y="715"/>
                    <a:pt x="613" y="715"/>
                  </a:cubicBezTo>
                  <a:cubicBezTo>
                    <a:pt x="613" y="718"/>
                    <a:pt x="611" y="719"/>
                    <a:pt x="610" y="718"/>
                  </a:cubicBezTo>
                  <a:cubicBezTo>
                    <a:pt x="611" y="715"/>
                    <a:pt x="607" y="714"/>
                    <a:pt x="605" y="713"/>
                  </a:cubicBezTo>
                  <a:cubicBezTo>
                    <a:pt x="605" y="715"/>
                    <a:pt x="604" y="716"/>
                    <a:pt x="604" y="717"/>
                  </a:cubicBezTo>
                  <a:cubicBezTo>
                    <a:pt x="602" y="713"/>
                    <a:pt x="600" y="717"/>
                    <a:pt x="598" y="715"/>
                  </a:cubicBezTo>
                  <a:cubicBezTo>
                    <a:pt x="594" y="713"/>
                    <a:pt x="593" y="711"/>
                    <a:pt x="589" y="712"/>
                  </a:cubicBezTo>
                  <a:cubicBezTo>
                    <a:pt x="587" y="713"/>
                    <a:pt x="584" y="711"/>
                    <a:pt x="582" y="710"/>
                  </a:cubicBezTo>
                  <a:cubicBezTo>
                    <a:pt x="578" y="708"/>
                    <a:pt x="572" y="713"/>
                    <a:pt x="568" y="714"/>
                  </a:cubicBezTo>
                  <a:cubicBezTo>
                    <a:pt x="562" y="717"/>
                    <a:pt x="547" y="728"/>
                    <a:pt x="547" y="737"/>
                  </a:cubicBezTo>
                  <a:cubicBezTo>
                    <a:pt x="547" y="740"/>
                    <a:pt x="550" y="743"/>
                    <a:pt x="550" y="745"/>
                  </a:cubicBezTo>
                  <a:cubicBezTo>
                    <a:pt x="551" y="747"/>
                    <a:pt x="549" y="750"/>
                    <a:pt x="548" y="752"/>
                  </a:cubicBezTo>
                  <a:cubicBezTo>
                    <a:pt x="547" y="757"/>
                    <a:pt x="545" y="762"/>
                    <a:pt x="545" y="767"/>
                  </a:cubicBezTo>
                  <a:cubicBezTo>
                    <a:pt x="545" y="780"/>
                    <a:pt x="547" y="789"/>
                    <a:pt x="554" y="800"/>
                  </a:cubicBezTo>
                  <a:cubicBezTo>
                    <a:pt x="558" y="806"/>
                    <a:pt x="560" y="811"/>
                    <a:pt x="567" y="813"/>
                  </a:cubicBezTo>
                  <a:cubicBezTo>
                    <a:pt x="568" y="813"/>
                    <a:pt x="570" y="817"/>
                    <a:pt x="571" y="816"/>
                  </a:cubicBezTo>
                  <a:cubicBezTo>
                    <a:pt x="574" y="815"/>
                    <a:pt x="577" y="814"/>
                    <a:pt x="580" y="813"/>
                  </a:cubicBezTo>
                  <a:cubicBezTo>
                    <a:pt x="583" y="812"/>
                    <a:pt x="585" y="812"/>
                    <a:pt x="587" y="811"/>
                  </a:cubicBezTo>
                  <a:cubicBezTo>
                    <a:pt x="590" y="811"/>
                    <a:pt x="591" y="814"/>
                    <a:pt x="592" y="813"/>
                  </a:cubicBezTo>
                  <a:cubicBezTo>
                    <a:pt x="593" y="813"/>
                    <a:pt x="595" y="812"/>
                    <a:pt x="596" y="812"/>
                  </a:cubicBezTo>
                  <a:cubicBezTo>
                    <a:pt x="596" y="811"/>
                    <a:pt x="595" y="809"/>
                    <a:pt x="596" y="809"/>
                  </a:cubicBezTo>
                  <a:cubicBezTo>
                    <a:pt x="598" y="806"/>
                    <a:pt x="599" y="806"/>
                    <a:pt x="600" y="802"/>
                  </a:cubicBezTo>
                  <a:cubicBezTo>
                    <a:pt x="602" y="797"/>
                    <a:pt x="601" y="790"/>
                    <a:pt x="607" y="788"/>
                  </a:cubicBezTo>
                  <a:cubicBezTo>
                    <a:pt x="610" y="787"/>
                    <a:pt x="618" y="785"/>
                    <a:pt x="620" y="786"/>
                  </a:cubicBezTo>
                  <a:cubicBezTo>
                    <a:pt x="623" y="786"/>
                    <a:pt x="633" y="784"/>
                    <a:pt x="630" y="791"/>
                  </a:cubicBezTo>
                  <a:cubicBezTo>
                    <a:pt x="628" y="794"/>
                    <a:pt x="625" y="802"/>
                    <a:pt x="623" y="802"/>
                  </a:cubicBezTo>
                  <a:cubicBezTo>
                    <a:pt x="624" y="803"/>
                    <a:pt x="623" y="804"/>
                    <a:pt x="625" y="804"/>
                  </a:cubicBezTo>
                  <a:cubicBezTo>
                    <a:pt x="625" y="805"/>
                    <a:pt x="624" y="806"/>
                    <a:pt x="623" y="806"/>
                  </a:cubicBezTo>
                  <a:cubicBezTo>
                    <a:pt x="623" y="807"/>
                    <a:pt x="623" y="807"/>
                    <a:pt x="623" y="807"/>
                  </a:cubicBezTo>
                  <a:cubicBezTo>
                    <a:pt x="624" y="807"/>
                    <a:pt x="624" y="806"/>
                    <a:pt x="625" y="806"/>
                  </a:cubicBezTo>
                  <a:cubicBezTo>
                    <a:pt x="623" y="809"/>
                    <a:pt x="623" y="813"/>
                    <a:pt x="622" y="816"/>
                  </a:cubicBezTo>
                  <a:cubicBezTo>
                    <a:pt x="621" y="815"/>
                    <a:pt x="620" y="812"/>
                    <a:pt x="620" y="810"/>
                  </a:cubicBezTo>
                  <a:cubicBezTo>
                    <a:pt x="620" y="811"/>
                    <a:pt x="619" y="813"/>
                    <a:pt x="618" y="814"/>
                  </a:cubicBezTo>
                  <a:cubicBezTo>
                    <a:pt x="622" y="814"/>
                    <a:pt x="617" y="823"/>
                    <a:pt x="619" y="826"/>
                  </a:cubicBezTo>
                  <a:cubicBezTo>
                    <a:pt x="620" y="829"/>
                    <a:pt x="616" y="834"/>
                    <a:pt x="614" y="836"/>
                  </a:cubicBezTo>
                  <a:cubicBezTo>
                    <a:pt x="620" y="838"/>
                    <a:pt x="626" y="836"/>
                    <a:pt x="633" y="837"/>
                  </a:cubicBezTo>
                  <a:cubicBezTo>
                    <a:pt x="635" y="837"/>
                    <a:pt x="637" y="835"/>
                    <a:pt x="640" y="836"/>
                  </a:cubicBezTo>
                  <a:cubicBezTo>
                    <a:pt x="643" y="836"/>
                    <a:pt x="647" y="836"/>
                    <a:pt x="649" y="837"/>
                  </a:cubicBezTo>
                  <a:cubicBezTo>
                    <a:pt x="655" y="839"/>
                    <a:pt x="659" y="843"/>
                    <a:pt x="658" y="850"/>
                  </a:cubicBezTo>
                  <a:cubicBezTo>
                    <a:pt x="657" y="854"/>
                    <a:pt x="656" y="859"/>
                    <a:pt x="656" y="863"/>
                  </a:cubicBezTo>
                  <a:cubicBezTo>
                    <a:pt x="655" y="866"/>
                    <a:pt x="653" y="868"/>
                    <a:pt x="653" y="870"/>
                  </a:cubicBezTo>
                  <a:cubicBezTo>
                    <a:pt x="652" y="882"/>
                    <a:pt x="666" y="901"/>
                    <a:pt x="676" y="896"/>
                  </a:cubicBezTo>
                  <a:cubicBezTo>
                    <a:pt x="683" y="894"/>
                    <a:pt x="686" y="891"/>
                    <a:pt x="693" y="893"/>
                  </a:cubicBezTo>
                  <a:cubicBezTo>
                    <a:pt x="700" y="895"/>
                    <a:pt x="702" y="899"/>
                    <a:pt x="707" y="904"/>
                  </a:cubicBezTo>
                  <a:cubicBezTo>
                    <a:pt x="707" y="896"/>
                    <a:pt x="717" y="885"/>
                    <a:pt x="721" y="878"/>
                  </a:cubicBezTo>
                  <a:cubicBezTo>
                    <a:pt x="722" y="876"/>
                    <a:pt x="730" y="875"/>
                    <a:pt x="732" y="874"/>
                  </a:cubicBezTo>
                  <a:cubicBezTo>
                    <a:pt x="737" y="872"/>
                    <a:pt x="743" y="870"/>
                    <a:pt x="749" y="868"/>
                  </a:cubicBezTo>
                  <a:cubicBezTo>
                    <a:pt x="754" y="866"/>
                    <a:pt x="763" y="871"/>
                    <a:pt x="768" y="872"/>
                  </a:cubicBezTo>
                  <a:cubicBezTo>
                    <a:pt x="781" y="875"/>
                    <a:pt x="794" y="878"/>
                    <a:pt x="808" y="881"/>
                  </a:cubicBezTo>
                  <a:cubicBezTo>
                    <a:pt x="815" y="883"/>
                    <a:pt x="822" y="883"/>
                    <a:pt x="827" y="888"/>
                  </a:cubicBezTo>
                  <a:cubicBezTo>
                    <a:pt x="838" y="898"/>
                    <a:pt x="848" y="908"/>
                    <a:pt x="858" y="918"/>
                  </a:cubicBezTo>
                  <a:cubicBezTo>
                    <a:pt x="865" y="924"/>
                    <a:pt x="879" y="924"/>
                    <a:pt x="887" y="926"/>
                  </a:cubicBezTo>
                  <a:cubicBezTo>
                    <a:pt x="895" y="928"/>
                    <a:pt x="901" y="941"/>
                    <a:pt x="906" y="947"/>
                  </a:cubicBezTo>
                  <a:cubicBezTo>
                    <a:pt x="911" y="954"/>
                    <a:pt x="916" y="960"/>
                    <a:pt x="921" y="967"/>
                  </a:cubicBezTo>
                  <a:cubicBezTo>
                    <a:pt x="922" y="968"/>
                    <a:pt x="925" y="973"/>
                    <a:pt x="927" y="974"/>
                  </a:cubicBezTo>
                  <a:cubicBezTo>
                    <a:pt x="937" y="978"/>
                    <a:pt x="948" y="982"/>
                    <a:pt x="958" y="986"/>
                  </a:cubicBezTo>
                  <a:cubicBezTo>
                    <a:pt x="969" y="989"/>
                    <a:pt x="980" y="993"/>
                    <a:pt x="990" y="997"/>
                  </a:cubicBezTo>
                  <a:cubicBezTo>
                    <a:pt x="999" y="1000"/>
                    <a:pt x="1008" y="1010"/>
                    <a:pt x="1016" y="1016"/>
                  </a:cubicBezTo>
                  <a:cubicBezTo>
                    <a:pt x="1017" y="1016"/>
                    <a:pt x="1027" y="1016"/>
                    <a:pt x="1027" y="1017"/>
                  </a:cubicBezTo>
                  <a:cubicBezTo>
                    <a:pt x="1028" y="1022"/>
                    <a:pt x="1030" y="1026"/>
                    <a:pt x="1031" y="1031"/>
                  </a:cubicBezTo>
                  <a:close/>
                  <a:moveTo>
                    <a:pt x="690" y="579"/>
                  </a:moveTo>
                  <a:cubicBezTo>
                    <a:pt x="690" y="583"/>
                    <a:pt x="680" y="585"/>
                    <a:pt x="676" y="585"/>
                  </a:cubicBezTo>
                  <a:cubicBezTo>
                    <a:pt x="672" y="585"/>
                    <a:pt x="671" y="585"/>
                    <a:pt x="667" y="588"/>
                  </a:cubicBezTo>
                  <a:cubicBezTo>
                    <a:pt x="665" y="591"/>
                    <a:pt x="663" y="593"/>
                    <a:pt x="660" y="591"/>
                  </a:cubicBezTo>
                  <a:cubicBezTo>
                    <a:pt x="660" y="589"/>
                    <a:pt x="663" y="588"/>
                    <a:pt x="665" y="587"/>
                  </a:cubicBezTo>
                  <a:cubicBezTo>
                    <a:pt x="663" y="585"/>
                    <a:pt x="663" y="586"/>
                    <a:pt x="663" y="584"/>
                  </a:cubicBezTo>
                  <a:cubicBezTo>
                    <a:pt x="660" y="587"/>
                    <a:pt x="658" y="590"/>
                    <a:pt x="656" y="594"/>
                  </a:cubicBezTo>
                  <a:cubicBezTo>
                    <a:pt x="658" y="595"/>
                    <a:pt x="659" y="595"/>
                    <a:pt x="661" y="596"/>
                  </a:cubicBezTo>
                  <a:cubicBezTo>
                    <a:pt x="661" y="596"/>
                    <a:pt x="660" y="597"/>
                    <a:pt x="660" y="597"/>
                  </a:cubicBezTo>
                  <a:cubicBezTo>
                    <a:pt x="667" y="598"/>
                    <a:pt x="670" y="594"/>
                    <a:pt x="676" y="592"/>
                  </a:cubicBezTo>
                  <a:cubicBezTo>
                    <a:pt x="682" y="590"/>
                    <a:pt x="686" y="587"/>
                    <a:pt x="691" y="583"/>
                  </a:cubicBezTo>
                  <a:cubicBezTo>
                    <a:pt x="692" y="581"/>
                    <a:pt x="692" y="580"/>
                    <a:pt x="690" y="579"/>
                  </a:cubicBezTo>
                  <a:close/>
                  <a:moveTo>
                    <a:pt x="700" y="577"/>
                  </a:moveTo>
                  <a:cubicBezTo>
                    <a:pt x="705" y="582"/>
                    <a:pt x="717" y="572"/>
                    <a:pt x="711" y="570"/>
                  </a:cubicBezTo>
                  <a:cubicBezTo>
                    <a:pt x="712" y="568"/>
                    <a:pt x="714" y="567"/>
                    <a:pt x="716" y="566"/>
                  </a:cubicBezTo>
                  <a:cubicBezTo>
                    <a:pt x="712" y="567"/>
                    <a:pt x="705" y="572"/>
                    <a:pt x="703" y="571"/>
                  </a:cubicBezTo>
                  <a:cubicBezTo>
                    <a:pt x="699" y="569"/>
                    <a:pt x="693" y="572"/>
                    <a:pt x="689" y="573"/>
                  </a:cubicBezTo>
                  <a:cubicBezTo>
                    <a:pt x="679" y="585"/>
                    <a:pt x="696" y="573"/>
                    <a:pt x="700" y="577"/>
                  </a:cubicBezTo>
                  <a:close/>
                  <a:moveTo>
                    <a:pt x="590" y="541"/>
                  </a:moveTo>
                  <a:cubicBezTo>
                    <a:pt x="593" y="542"/>
                    <a:pt x="596" y="540"/>
                    <a:pt x="599" y="539"/>
                  </a:cubicBezTo>
                  <a:cubicBezTo>
                    <a:pt x="599" y="540"/>
                    <a:pt x="599" y="541"/>
                    <a:pt x="598" y="541"/>
                  </a:cubicBezTo>
                  <a:cubicBezTo>
                    <a:pt x="606" y="546"/>
                    <a:pt x="617" y="530"/>
                    <a:pt x="623" y="534"/>
                  </a:cubicBezTo>
                  <a:cubicBezTo>
                    <a:pt x="620" y="535"/>
                    <a:pt x="618" y="538"/>
                    <a:pt x="617" y="541"/>
                  </a:cubicBezTo>
                  <a:cubicBezTo>
                    <a:pt x="620" y="539"/>
                    <a:pt x="622" y="539"/>
                    <a:pt x="624" y="542"/>
                  </a:cubicBezTo>
                  <a:cubicBezTo>
                    <a:pt x="626" y="544"/>
                    <a:pt x="628" y="543"/>
                    <a:pt x="630" y="544"/>
                  </a:cubicBezTo>
                  <a:cubicBezTo>
                    <a:pt x="631" y="545"/>
                    <a:pt x="642" y="541"/>
                    <a:pt x="644" y="541"/>
                  </a:cubicBezTo>
                  <a:cubicBezTo>
                    <a:pt x="643" y="544"/>
                    <a:pt x="647" y="543"/>
                    <a:pt x="649" y="544"/>
                  </a:cubicBezTo>
                  <a:cubicBezTo>
                    <a:pt x="650" y="545"/>
                    <a:pt x="651" y="548"/>
                    <a:pt x="653" y="550"/>
                  </a:cubicBezTo>
                  <a:cubicBezTo>
                    <a:pt x="650" y="549"/>
                    <a:pt x="647" y="548"/>
                    <a:pt x="646" y="551"/>
                  </a:cubicBezTo>
                  <a:cubicBezTo>
                    <a:pt x="642" y="546"/>
                    <a:pt x="634" y="549"/>
                    <a:pt x="632" y="553"/>
                  </a:cubicBezTo>
                  <a:cubicBezTo>
                    <a:pt x="631" y="553"/>
                    <a:pt x="631" y="553"/>
                    <a:pt x="631" y="553"/>
                  </a:cubicBezTo>
                  <a:cubicBezTo>
                    <a:pt x="631" y="552"/>
                    <a:pt x="632" y="551"/>
                    <a:pt x="632" y="551"/>
                  </a:cubicBezTo>
                  <a:cubicBezTo>
                    <a:pt x="631" y="552"/>
                    <a:pt x="630" y="552"/>
                    <a:pt x="629" y="553"/>
                  </a:cubicBezTo>
                  <a:cubicBezTo>
                    <a:pt x="629" y="552"/>
                    <a:pt x="629" y="551"/>
                    <a:pt x="629" y="550"/>
                  </a:cubicBezTo>
                  <a:cubicBezTo>
                    <a:pt x="626" y="553"/>
                    <a:pt x="621" y="560"/>
                    <a:pt x="621" y="564"/>
                  </a:cubicBezTo>
                  <a:cubicBezTo>
                    <a:pt x="624" y="565"/>
                    <a:pt x="625" y="559"/>
                    <a:pt x="628" y="557"/>
                  </a:cubicBezTo>
                  <a:cubicBezTo>
                    <a:pt x="628" y="560"/>
                    <a:pt x="625" y="564"/>
                    <a:pt x="625" y="567"/>
                  </a:cubicBezTo>
                  <a:cubicBezTo>
                    <a:pt x="624" y="571"/>
                    <a:pt x="622" y="576"/>
                    <a:pt x="622" y="580"/>
                  </a:cubicBezTo>
                  <a:cubicBezTo>
                    <a:pt x="622" y="586"/>
                    <a:pt x="626" y="603"/>
                    <a:pt x="632" y="590"/>
                  </a:cubicBezTo>
                  <a:cubicBezTo>
                    <a:pt x="635" y="583"/>
                    <a:pt x="634" y="579"/>
                    <a:pt x="633" y="572"/>
                  </a:cubicBezTo>
                  <a:cubicBezTo>
                    <a:pt x="632" y="564"/>
                    <a:pt x="637" y="563"/>
                    <a:pt x="639" y="558"/>
                  </a:cubicBezTo>
                  <a:cubicBezTo>
                    <a:pt x="639" y="559"/>
                    <a:pt x="639" y="561"/>
                    <a:pt x="639" y="562"/>
                  </a:cubicBezTo>
                  <a:cubicBezTo>
                    <a:pt x="641" y="560"/>
                    <a:pt x="640" y="556"/>
                    <a:pt x="645" y="556"/>
                  </a:cubicBezTo>
                  <a:cubicBezTo>
                    <a:pt x="641" y="551"/>
                    <a:pt x="648" y="552"/>
                    <a:pt x="651" y="554"/>
                  </a:cubicBezTo>
                  <a:cubicBezTo>
                    <a:pt x="653" y="557"/>
                    <a:pt x="656" y="555"/>
                    <a:pt x="657" y="560"/>
                  </a:cubicBezTo>
                  <a:cubicBezTo>
                    <a:pt x="657" y="560"/>
                    <a:pt x="657" y="560"/>
                    <a:pt x="656" y="560"/>
                  </a:cubicBezTo>
                  <a:cubicBezTo>
                    <a:pt x="658" y="562"/>
                    <a:pt x="658" y="566"/>
                    <a:pt x="656" y="568"/>
                  </a:cubicBezTo>
                  <a:cubicBezTo>
                    <a:pt x="655" y="568"/>
                    <a:pt x="652" y="572"/>
                    <a:pt x="652" y="573"/>
                  </a:cubicBezTo>
                  <a:cubicBezTo>
                    <a:pt x="653" y="575"/>
                    <a:pt x="659" y="570"/>
                    <a:pt x="660" y="570"/>
                  </a:cubicBezTo>
                  <a:cubicBezTo>
                    <a:pt x="663" y="570"/>
                    <a:pt x="663" y="579"/>
                    <a:pt x="664" y="581"/>
                  </a:cubicBezTo>
                  <a:cubicBezTo>
                    <a:pt x="666" y="579"/>
                    <a:pt x="668" y="577"/>
                    <a:pt x="669" y="575"/>
                  </a:cubicBezTo>
                  <a:cubicBezTo>
                    <a:pt x="670" y="574"/>
                    <a:pt x="669" y="570"/>
                    <a:pt x="670" y="569"/>
                  </a:cubicBezTo>
                  <a:cubicBezTo>
                    <a:pt x="671" y="565"/>
                    <a:pt x="675" y="560"/>
                    <a:pt x="670" y="558"/>
                  </a:cubicBezTo>
                  <a:cubicBezTo>
                    <a:pt x="674" y="556"/>
                    <a:pt x="672" y="561"/>
                    <a:pt x="675" y="560"/>
                  </a:cubicBezTo>
                  <a:cubicBezTo>
                    <a:pt x="675" y="561"/>
                    <a:pt x="675" y="562"/>
                    <a:pt x="674" y="563"/>
                  </a:cubicBezTo>
                  <a:cubicBezTo>
                    <a:pt x="675" y="563"/>
                    <a:pt x="675" y="563"/>
                    <a:pt x="675" y="564"/>
                  </a:cubicBezTo>
                  <a:cubicBezTo>
                    <a:pt x="677" y="562"/>
                    <a:pt x="681" y="565"/>
                    <a:pt x="683" y="564"/>
                  </a:cubicBezTo>
                  <a:cubicBezTo>
                    <a:pt x="683" y="564"/>
                    <a:pt x="682" y="561"/>
                    <a:pt x="685" y="563"/>
                  </a:cubicBezTo>
                  <a:cubicBezTo>
                    <a:pt x="682" y="559"/>
                    <a:pt x="682" y="551"/>
                    <a:pt x="676" y="550"/>
                  </a:cubicBezTo>
                  <a:cubicBezTo>
                    <a:pt x="671" y="549"/>
                    <a:pt x="665" y="549"/>
                    <a:pt x="659" y="547"/>
                  </a:cubicBezTo>
                  <a:cubicBezTo>
                    <a:pt x="658" y="547"/>
                    <a:pt x="647" y="544"/>
                    <a:pt x="648" y="543"/>
                  </a:cubicBezTo>
                  <a:cubicBezTo>
                    <a:pt x="649" y="541"/>
                    <a:pt x="648" y="540"/>
                    <a:pt x="647" y="539"/>
                  </a:cubicBezTo>
                  <a:cubicBezTo>
                    <a:pt x="646" y="538"/>
                    <a:pt x="648" y="537"/>
                    <a:pt x="647" y="535"/>
                  </a:cubicBezTo>
                  <a:cubicBezTo>
                    <a:pt x="646" y="532"/>
                    <a:pt x="643" y="534"/>
                    <a:pt x="645" y="528"/>
                  </a:cubicBezTo>
                  <a:cubicBezTo>
                    <a:pt x="637" y="530"/>
                    <a:pt x="637" y="526"/>
                    <a:pt x="633" y="520"/>
                  </a:cubicBezTo>
                  <a:cubicBezTo>
                    <a:pt x="631" y="517"/>
                    <a:pt x="629" y="521"/>
                    <a:pt x="627" y="520"/>
                  </a:cubicBezTo>
                  <a:cubicBezTo>
                    <a:pt x="624" y="519"/>
                    <a:pt x="622" y="517"/>
                    <a:pt x="619" y="517"/>
                  </a:cubicBezTo>
                  <a:cubicBezTo>
                    <a:pt x="622" y="520"/>
                    <a:pt x="619" y="521"/>
                    <a:pt x="617" y="523"/>
                  </a:cubicBezTo>
                  <a:cubicBezTo>
                    <a:pt x="617" y="522"/>
                    <a:pt x="618" y="520"/>
                    <a:pt x="618" y="519"/>
                  </a:cubicBezTo>
                  <a:cubicBezTo>
                    <a:pt x="616" y="520"/>
                    <a:pt x="616" y="523"/>
                    <a:pt x="614" y="524"/>
                  </a:cubicBezTo>
                  <a:cubicBezTo>
                    <a:pt x="614" y="523"/>
                    <a:pt x="614" y="522"/>
                    <a:pt x="615" y="521"/>
                  </a:cubicBezTo>
                  <a:cubicBezTo>
                    <a:pt x="611" y="522"/>
                    <a:pt x="612" y="526"/>
                    <a:pt x="609" y="527"/>
                  </a:cubicBezTo>
                  <a:cubicBezTo>
                    <a:pt x="606" y="529"/>
                    <a:pt x="602" y="530"/>
                    <a:pt x="599" y="532"/>
                  </a:cubicBezTo>
                  <a:cubicBezTo>
                    <a:pt x="596" y="535"/>
                    <a:pt x="593" y="538"/>
                    <a:pt x="590" y="541"/>
                  </a:cubicBezTo>
                  <a:close/>
                  <a:moveTo>
                    <a:pt x="392" y="300"/>
                  </a:moveTo>
                  <a:cubicBezTo>
                    <a:pt x="391" y="300"/>
                    <a:pt x="390" y="299"/>
                    <a:pt x="389" y="299"/>
                  </a:cubicBezTo>
                  <a:cubicBezTo>
                    <a:pt x="390" y="298"/>
                    <a:pt x="390" y="297"/>
                    <a:pt x="391" y="297"/>
                  </a:cubicBezTo>
                  <a:cubicBezTo>
                    <a:pt x="388" y="296"/>
                    <a:pt x="385" y="301"/>
                    <a:pt x="382" y="301"/>
                  </a:cubicBezTo>
                  <a:cubicBezTo>
                    <a:pt x="377" y="302"/>
                    <a:pt x="375" y="302"/>
                    <a:pt x="370" y="300"/>
                  </a:cubicBezTo>
                  <a:cubicBezTo>
                    <a:pt x="371" y="296"/>
                    <a:pt x="377" y="295"/>
                    <a:pt x="380" y="294"/>
                  </a:cubicBezTo>
                  <a:cubicBezTo>
                    <a:pt x="374" y="291"/>
                    <a:pt x="372" y="291"/>
                    <a:pt x="366" y="293"/>
                  </a:cubicBezTo>
                  <a:cubicBezTo>
                    <a:pt x="362" y="295"/>
                    <a:pt x="358" y="296"/>
                    <a:pt x="354" y="298"/>
                  </a:cubicBezTo>
                  <a:cubicBezTo>
                    <a:pt x="349" y="299"/>
                    <a:pt x="345" y="300"/>
                    <a:pt x="340" y="301"/>
                  </a:cubicBezTo>
                  <a:cubicBezTo>
                    <a:pt x="338" y="302"/>
                    <a:pt x="328" y="302"/>
                    <a:pt x="335" y="307"/>
                  </a:cubicBezTo>
                  <a:cubicBezTo>
                    <a:pt x="336" y="307"/>
                    <a:pt x="337" y="306"/>
                    <a:pt x="337" y="306"/>
                  </a:cubicBezTo>
                  <a:cubicBezTo>
                    <a:pt x="337" y="305"/>
                    <a:pt x="337" y="305"/>
                    <a:pt x="336" y="304"/>
                  </a:cubicBezTo>
                  <a:cubicBezTo>
                    <a:pt x="339" y="303"/>
                    <a:pt x="347" y="303"/>
                    <a:pt x="350" y="304"/>
                  </a:cubicBezTo>
                  <a:cubicBezTo>
                    <a:pt x="349" y="303"/>
                    <a:pt x="349" y="303"/>
                    <a:pt x="349" y="302"/>
                  </a:cubicBezTo>
                  <a:cubicBezTo>
                    <a:pt x="354" y="302"/>
                    <a:pt x="359" y="302"/>
                    <a:pt x="363" y="305"/>
                  </a:cubicBezTo>
                  <a:cubicBezTo>
                    <a:pt x="361" y="309"/>
                    <a:pt x="355" y="306"/>
                    <a:pt x="351" y="307"/>
                  </a:cubicBezTo>
                  <a:cubicBezTo>
                    <a:pt x="353" y="308"/>
                    <a:pt x="354" y="309"/>
                    <a:pt x="355" y="311"/>
                  </a:cubicBezTo>
                  <a:cubicBezTo>
                    <a:pt x="353" y="311"/>
                    <a:pt x="351" y="312"/>
                    <a:pt x="350" y="313"/>
                  </a:cubicBezTo>
                  <a:cubicBezTo>
                    <a:pt x="353" y="317"/>
                    <a:pt x="348" y="317"/>
                    <a:pt x="346" y="318"/>
                  </a:cubicBezTo>
                  <a:cubicBezTo>
                    <a:pt x="349" y="320"/>
                    <a:pt x="352" y="318"/>
                    <a:pt x="356" y="320"/>
                  </a:cubicBezTo>
                  <a:cubicBezTo>
                    <a:pt x="358" y="321"/>
                    <a:pt x="361" y="315"/>
                    <a:pt x="363" y="314"/>
                  </a:cubicBezTo>
                  <a:cubicBezTo>
                    <a:pt x="367" y="311"/>
                    <a:pt x="373" y="313"/>
                    <a:pt x="368" y="316"/>
                  </a:cubicBezTo>
                  <a:cubicBezTo>
                    <a:pt x="366" y="318"/>
                    <a:pt x="366" y="319"/>
                    <a:pt x="365" y="320"/>
                  </a:cubicBezTo>
                  <a:cubicBezTo>
                    <a:pt x="364" y="321"/>
                    <a:pt x="362" y="321"/>
                    <a:pt x="361" y="322"/>
                  </a:cubicBezTo>
                  <a:cubicBezTo>
                    <a:pt x="366" y="326"/>
                    <a:pt x="371" y="314"/>
                    <a:pt x="377" y="315"/>
                  </a:cubicBezTo>
                  <a:cubicBezTo>
                    <a:pt x="376" y="313"/>
                    <a:pt x="374" y="312"/>
                    <a:pt x="372" y="312"/>
                  </a:cubicBezTo>
                  <a:cubicBezTo>
                    <a:pt x="377" y="306"/>
                    <a:pt x="387" y="314"/>
                    <a:pt x="389" y="308"/>
                  </a:cubicBezTo>
                  <a:cubicBezTo>
                    <a:pt x="389" y="309"/>
                    <a:pt x="387" y="309"/>
                    <a:pt x="387" y="309"/>
                  </a:cubicBezTo>
                  <a:cubicBezTo>
                    <a:pt x="387" y="305"/>
                    <a:pt x="389" y="307"/>
                    <a:pt x="390" y="305"/>
                  </a:cubicBezTo>
                  <a:cubicBezTo>
                    <a:pt x="391" y="303"/>
                    <a:pt x="391" y="302"/>
                    <a:pt x="392" y="300"/>
                  </a:cubicBezTo>
                  <a:close/>
                  <a:moveTo>
                    <a:pt x="459" y="350"/>
                  </a:moveTo>
                  <a:cubicBezTo>
                    <a:pt x="453" y="348"/>
                    <a:pt x="445" y="346"/>
                    <a:pt x="440" y="350"/>
                  </a:cubicBezTo>
                  <a:cubicBezTo>
                    <a:pt x="438" y="352"/>
                    <a:pt x="437" y="355"/>
                    <a:pt x="435" y="356"/>
                  </a:cubicBezTo>
                  <a:cubicBezTo>
                    <a:pt x="433" y="359"/>
                    <a:pt x="431" y="360"/>
                    <a:pt x="428" y="360"/>
                  </a:cubicBezTo>
                  <a:cubicBezTo>
                    <a:pt x="425" y="360"/>
                    <a:pt x="419" y="360"/>
                    <a:pt x="417" y="356"/>
                  </a:cubicBezTo>
                  <a:cubicBezTo>
                    <a:pt x="417" y="355"/>
                    <a:pt x="411" y="356"/>
                    <a:pt x="410" y="353"/>
                  </a:cubicBezTo>
                  <a:cubicBezTo>
                    <a:pt x="409" y="352"/>
                    <a:pt x="404" y="350"/>
                    <a:pt x="403" y="351"/>
                  </a:cubicBezTo>
                  <a:cubicBezTo>
                    <a:pt x="402" y="352"/>
                    <a:pt x="409" y="355"/>
                    <a:pt x="410" y="355"/>
                  </a:cubicBezTo>
                  <a:cubicBezTo>
                    <a:pt x="408" y="359"/>
                    <a:pt x="418" y="362"/>
                    <a:pt x="412" y="364"/>
                  </a:cubicBezTo>
                  <a:cubicBezTo>
                    <a:pt x="410" y="364"/>
                    <a:pt x="408" y="363"/>
                    <a:pt x="407" y="365"/>
                  </a:cubicBezTo>
                  <a:cubicBezTo>
                    <a:pt x="405" y="367"/>
                    <a:pt x="406" y="368"/>
                    <a:pt x="403" y="369"/>
                  </a:cubicBezTo>
                  <a:cubicBezTo>
                    <a:pt x="404" y="369"/>
                    <a:pt x="404" y="369"/>
                    <a:pt x="405" y="370"/>
                  </a:cubicBezTo>
                  <a:cubicBezTo>
                    <a:pt x="403" y="371"/>
                    <a:pt x="400" y="370"/>
                    <a:pt x="398" y="370"/>
                  </a:cubicBezTo>
                  <a:cubicBezTo>
                    <a:pt x="398" y="370"/>
                    <a:pt x="398" y="371"/>
                    <a:pt x="398" y="371"/>
                  </a:cubicBezTo>
                  <a:cubicBezTo>
                    <a:pt x="395" y="371"/>
                    <a:pt x="393" y="370"/>
                    <a:pt x="391" y="370"/>
                  </a:cubicBezTo>
                  <a:cubicBezTo>
                    <a:pt x="394" y="374"/>
                    <a:pt x="403" y="375"/>
                    <a:pt x="408" y="376"/>
                  </a:cubicBezTo>
                  <a:cubicBezTo>
                    <a:pt x="411" y="377"/>
                    <a:pt x="423" y="375"/>
                    <a:pt x="421" y="371"/>
                  </a:cubicBezTo>
                  <a:cubicBezTo>
                    <a:pt x="425" y="367"/>
                    <a:pt x="428" y="368"/>
                    <a:pt x="432" y="366"/>
                  </a:cubicBezTo>
                  <a:cubicBezTo>
                    <a:pt x="434" y="365"/>
                    <a:pt x="437" y="362"/>
                    <a:pt x="439" y="360"/>
                  </a:cubicBezTo>
                  <a:cubicBezTo>
                    <a:pt x="438" y="360"/>
                    <a:pt x="438" y="360"/>
                    <a:pt x="437" y="360"/>
                  </a:cubicBezTo>
                  <a:cubicBezTo>
                    <a:pt x="440" y="358"/>
                    <a:pt x="441" y="356"/>
                    <a:pt x="444" y="355"/>
                  </a:cubicBezTo>
                  <a:cubicBezTo>
                    <a:pt x="447" y="355"/>
                    <a:pt x="449" y="356"/>
                    <a:pt x="451" y="353"/>
                  </a:cubicBezTo>
                  <a:cubicBezTo>
                    <a:pt x="449" y="354"/>
                    <a:pt x="449" y="354"/>
                    <a:pt x="447" y="353"/>
                  </a:cubicBezTo>
                  <a:cubicBezTo>
                    <a:pt x="449" y="353"/>
                    <a:pt x="451" y="352"/>
                    <a:pt x="453" y="352"/>
                  </a:cubicBezTo>
                  <a:cubicBezTo>
                    <a:pt x="451" y="352"/>
                    <a:pt x="449" y="352"/>
                    <a:pt x="447" y="351"/>
                  </a:cubicBezTo>
                  <a:cubicBezTo>
                    <a:pt x="449" y="351"/>
                    <a:pt x="450" y="351"/>
                    <a:pt x="452" y="351"/>
                  </a:cubicBezTo>
                  <a:cubicBezTo>
                    <a:pt x="447" y="349"/>
                    <a:pt x="442" y="353"/>
                    <a:pt x="437" y="356"/>
                  </a:cubicBezTo>
                  <a:cubicBezTo>
                    <a:pt x="439" y="350"/>
                    <a:pt x="455" y="346"/>
                    <a:pt x="456" y="353"/>
                  </a:cubicBezTo>
                  <a:cubicBezTo>
                    <a:pt x="457" y="352"/>
                    <a:pt x="458" y="351"/>
                    <a:pt x="459" y="350"/>
                  </a:cubicBezTo>
                  <a:close/>
                  <a:moveTo>
                    <a:pt x="545" y="485"/>
                  </a:moveTo>
                  <a:cubicBezTo>
                    <a:pt x="545" y="481"/>
                    <a:pt x="545" y="483"/>
                    <a:pt x="547" y="482"/>
                  </a:cubicBezTo>
                  <a:cubicBezTo>
                    <a:pt x="547" y="483"/>
                    <a:pt x="547" y="483"/>
                    <a:pt x="547" y="484"/>
                  </a:cubicBezTo>
                  <a:cubicBezTo>
                    <a:pt x="547" y="484"/>
                    <a:pt x="547" y="484"/>
                    <a:pt x="547" y="483"/>
                  </a:cubicBezTo>
                  <a:cubicBezTo>
                    <a:pt x="550" y="484"/>
                    <a:pt x="549" y="487"/>
                    <a:pt x="549" y="489"/>
                  </a:cubicBezTo>
                  <a:cubicBezTo>
                    <a:pt x="550" y="488"/>
                    <a:pt x="551" y="486"/>
                    <a:pt x="553" y="487"/>
                  </a:cubicBezTo>
                  <a:cubicBezTo>
                    <a:pt x="554" y="488"/>
                    <a:pt x="552" y="491"/>
                    <a:pt x="551" y="492"/>
                  </a:cubicBezTo>
                  <a:cubicBezTo>
                    <a:pt x="552" y="491"/>
                    <a:pt x="553" y="491"/>
                    <a:pt x="554" y="491"/>
                  </a:cubicBezTo>
                  <a:cubicBezTo>
                    <a:pt x="551" y="493"/>
                    <a:pt x="551" y="497"/>
                    <a:pt x="552" y="500"/>
                  </a:cubicBezTo>
                  <a:cubicBezTo>
                    <a:pt x="553" y="504"/>
                    <a:pt x="555" y="500"/>
                    <a:pt x="555" y="498"/>
                  </a:cubicBezTo>
                  <a:cubicBezTo>
                    <a:pt x="555" y="498"/>
                    <a:pt x="556" y="498"/>
                    <a:pt x="556" y="499"/>
                  </a:cubicBezTo>
                  <a:cubicBezTo>
                    <a:pt x="555" y="496"/>
                    <a:pt x="558" y="492"/>
                    <a:pt x="556" y="491"/>
                  </a:cubicBezTo>
                  <a:cubicBezTo>
                    <a:pt x="554" y="489"/>
                    <a:pt x="552" y="484"/>
                    <a:pt x="551" y="482"/>
                  </a:cubicBezTo>
                  <a:cubicBezTo>
                    <a:pt x="550" y="478"/>
                    <a:pt x="542" y="461"/>
                    <a:pt x="545" y="459"/>
                  </a:cubicBezTo>
                  <a:cubicBezTo>
                    <a:pt x="545" y="459"/>
                    <a:pt x="545" y="459"/>
                    <a:pt x="545" y="459"/>
                  </a:cubicBezTo>
                  <a:cubicBezTo>
                    <a:pt x="544" y="460"/>
                    <a:pt x="543" y="460"/>
                    <a:pt x="542" y="460"/>
                  </a:cubicBezTo>
                  <a:cubicBezTo>
                    <a:pt x="542" y="458"/>
                    <a:pt x="543" y="457"/>
                    <a:pt x="545" y="456"/>
                  </a:cubicBezTo>
                  <a:cubicBezTo>
                    <a:pt x="545" y="456"/>
                    <a:pt x="543" y="455"/>
                    <a:pt x="543" y="455"/>
                  </a:cubicBezTo>
                  <a:cubicBezTo>
                    <a:pt x="541" y="459"/>
                    <a:pt x="541" y="461"/>
                    <a:pt x="544" y="463"/>
                  </a:cubicBezTo>
                  <a:cubicBezTo>
                    <a:pt x="542" y="462"/>
                    <a:pt x="536" y="459"/>
                    <a:pt x="535" y="464"/>
                  </a:cubicBezTo>
                  <a:cubicBezTo>
                    <a:pt x="533" y="471"/>
                    <a:pt x="534" y="470"/>
                    <a:pt x="540" y="471"/>
                  </a:cubicBezTo>
                  <a:cubicBezTo>
                    <a:pt x="533" y="473"/>
                    <a:pt x="541" y="480"/>
                    <a:pt x="543" y="483"/>
                  </a:cubicBezTo>
                  <a:cubicBezTo>
                    <a:pt x="543" y="484"/>
                    <a:pt x="544" y="484"/>
                    <a:pt x="545" y="485"/>
                  </a:cubicBezTo>
                  <a:close/>
                  <a:moveTo>
                    <a:pt x="18" y="383"/>
                  </a:moveTo>
                  <a:cubicBezTo>
                    <a:pt x="13" y="381"/>
                    <a:pt x="10" y="385"/>
                    <a:pt x="5" y="384"/>
                  </a:cubicBezTo>
                  <a:cubicBezTo>
                    <a:pt x="7" y="388"/>
                    <a:pt x="11" y="388"/>
                    <a:pt x="14" y="389"/>
                  </a:cubicBezTo>
                  <a:cubicBezTo>
                    <a:pt x="15" y="387"/>
                    <a:pt x="17" y="388"/>
                    <a:pt x="19" y="388"/>
                  </a:cubicBezTo>
                  <a:cubicBezTo>
                    <a:pt x="19" y="387"/>
                    <a:pt x="19" y="387"/>
                    <a:pt x="19" y="386"/>
                  </a:cubicBezTo>
                  <a:cubicBezTo>
                    <a:pt x="19" y="385"/>
                    <a:pt x="17" y="385"/>
                    <a:pt x="18" y="383"/>
                  </a:cubicBezTo>
                  <a:close/>
                  <a:moveTo>
                    <a:pt x="332" y="216"/>
                  </a:moveTo>
                  <a:cubicBezTo>
                    <a:pt x="337" y="219"/>
                    <a:pt x="340" y="220"/>
                    <a:pt x="344" y="224"/>
                  </a:cubicBezTo>
                  <a:cubicBezTo>
                    <a:pt x="350" y="231"/>
                    <a:pt x="349" y="231"/>
                    <a:pt x="357" y="227"/>
                  </a:cubicBezTo>
                  <a:cubicBezTo>
                    <a:pt x="358" y="226"/>
                    <a:pt x="359" y="225"/>
                    <a:pt x="360" y="225"/>
                  </a:cubicBezTo>
                  <a:cubicBezTo>
                    <a:pt x="361" y="224"/>
                    <a:pt x="361" y="226"/>
                    <a:pt x="361" y="226"/>
                  </a:cubicBezTo>
                  <a:cubicBezTo>
                    <a:pt x="364" y="226"/>
                    <a:pt x="366" y="224"/>
                    <a:pt x="369" y="223"/>
                  </a:cubicBezTo>
                  <a:cubicBezTo>
                    <a:pt x="371" y="212"/>
                    <a:pt x="371" y="212"/>
                    <a:pt x="371" y="212"/>
                  </a:cubicBezTo>
                  <a:cubicBezTo>
                    <a:pt x="374" y="215"/>
                    <a:pt x="378" y="212"/>
                    <a:pt x="379" y="208"/>
                  </a:cubicBezTo>
                  <a:cubicBezTo>
                    <a:pt x="380" y="205"/>
                    <a:pt x="381" y="205"/>
                    <a:pt x="384" y="204"/>
                  </a:cubicBezTo>
                  <a:cubicBezTo>
                    <a:pt x="390" y="201"/>
                    <a:pt x="400" y="199"/>
                    <a:pt x="405" y="194"/>
                  </a:cubicBezTo>
                  <a:cubicBezTo>
                    <a:pt x="409" y="191"/>
                    <a:pt x="409" y="190"/>
                    <a:pt x="405" y="187"/>
                  </a:cubicBezTo>
                  <a:cubicBezTo>
                    <a:pt x="402" y="185"/>
                    <a:pt x="399" y="183"/>
                    <a:pt x="396" y="182"/>
                  </a:cubicBezTo>
                  <a:cubicBezTo>
                    <a:pt x="390" y="179"/>
                    <a:pt x="384" y="177"/>
                    <a:pt x="379" y="183"/>
                  </a:cubicBezTo>
                  <a:cubicBezTo>
                    <a:pt x="379" y="182"/>
                    <a:pt x="379" y="180"/>
                    <a:pt x="379" y="180"/>
                  </a:cubicBezTo>
                  <a:cubicBezTo>
                    <a:pt x="372" y="182"/>
                    <a:pt x="366" y="173"/>
                    <a:pt x="360" y="174"/>
                  </a:cubicBezTo>
                  <a:cubicBezTo>
                    <a:pt x="352" y="175"/>
                    <a:pt x="344" y="176"/>
                    <a:pt x="336" y="178"/>
                  </a:cubicBezTo>
                  <a:cubicBezTo>
                    <a:pt x="338" y="180"/>
                    <a:pt x="343" y="188"/>
                    <a:pt x="342" y="189"/>
                  </a:cubicBezTo>
                  <a:cubicBezTo>
                    <a:pt x="339" y="191"/>
                    <a:pt x="333" y="197"/>
                    <a:pt x="337" y="201"/>
                  </a:cubicBezTo>
                  <a:cubicBezTo>
                    <a:pt x="330" y="201"/>
                    <a:pt x="335" y="204"/>
                    <a:pt x="333" y="207"/>
                  </a:cubicBezTo>
                  <a:cubicBezTo>
                    <a:pt x="331" y="210"/>
                    <a:pt x="327" y="213"/>
                    <a:pt x="328" y="217"/>
                  </a:cubicBezTo>
                  <a:cubicBezTo>
                    <a:pt x="329" y="217"/>
                    <a:pt x="331" y="217"/>
                    <a:pt x="332" y="216"/>
                  </a:cubicBezTo>
                  <a:close/>
                  <a:moveTo>
                    <a:pt x="362" y="151"/>
                  </a:moveTo>
                  <a:cubicBezTo>
                    <a:pt x="366" y="152"/>
                    <a:pt x="364" y="149"/>
                    <a:pt x="365" y="148"/>
                  </a:cubicBezTo>
                  <a:cubicBezTo>
                    <a:pt x="367" y="146"/>
                    <a:pt x="370" y="148"/>
                    <a:pt x="370" y="153"/>
                  </a:cubicBezTo>
                  <a:cubicBezTo>
                    <a:pt x="372" y="152"/>
                    <a:pt x="375" y="152"/>
                    <a:pt x="376" y="150"/>
                  </a:cubicBezTo>
                  <a:cubicBezTo>
                    <a:pt x="378" y="148"/>
                    <a:pt x="373" y="144"/>
                    <a:pt x="376" y="143"/>
                  </a:cubicBezTo>
                  <a:cubicBezTo>
                    <a:pt x="378" y="142"/>
                    <a:pt x="379" y="149"/>
                    <a:pt x="382" y="145"/>
                  </a:cubicBezTo>
                  <a:cubicBezTo>
                    <a:pt x="384" y="143"/>
                    <a:pt x="383" y="141"/>
                    <a:pt x="381" y="140"/>
                  </a:cubicBezTo>
                  <a:cubicBezTo>
                    <a:pt x="383" y="139"/>
                    <a:pt x="386" y="141"/>
                    <a:pt x="386" y="137"/>
                  </a:cubicBezTo>
                  <a:cubicBezTo>
                    <a:pt x="386" y="134"/>
                    <a:pt x="389" y="135"/>
                    <a:pt x="390" y="136"/>
                  </a:cubicBezTo>
                  <a:cubicBezTo>
                    <a:pt x="384" y="140"/>
                    <a:pt x="390" y="146"/>
                    <a:pt x="395" y="144"/>
                  </a:cubicBezTo>
                  <a:cubicBezTo>
                    <a:pt x="399" y="143"/>
                    <a:pt x="408" y="136"/>
                    <a:pt x="401" y="133"/>
                  </a:cubicBezTo>
                  <a:cubicBezTo>
                    <a:pt x="402" y="133"/>
                    <a:pt x="404" y="132"/>
                    <a:pt x="406" y="132"/>
                  </a:cubicBezTo>
                  <a:cubicBezTo>
                    <a:pt x="397" y="131"/>
                    <a:pt x="405" y="127"/>
                    <a:pt x="408" y="126"/>
                  </a:cubicBezTo>
                  <a:cubicBezTo>
                    <a:pt x="403" y="123"/>
                    <a:pt x="401" y="121"/>
                    <a:pt x="395" y="123"/>
                  </a:cubicBezTo>
                  <a:cubicBezTo>
                    <a:pt x="396" y="123"/>
                    <a:pt x="396" y="124"/>
                    <a:pt x="398" y="125"/>
                  </a:cubicBezTo>
                  <a:cubicBezTo>
                    <a:pt x="395" y="127"/>
                    <a:pt x="393" y="125"/>
                    <a:pt x="390" y="124"/>
                  </a:cubicBezTo>
                  <a:cubicBezTo>
                    <a:pt x="388" y="124"/>
                    <a:pt x="385" y="125"/>
                    <a:pt x="383" y="125"/>
                  </a:cubicBezTo>
                  <a:cubicBezTo>
                    <a:pt x="378" y="126"/>
                    <a:pt x="376" y="128"/>
                    <a:pt x="372" y="132"/>
                  </a:cubicBezTo>
                  <a:cubicBezTo>
                    <a:pt x="369" y="134"/>
                    <a:pt x="363" y="141"/>
                    <a:pt x="359" y="142"/>
                  </a:cubicBezTo>
                  <a:cubicBezTo>
                    <a:pt x="353" y="142"/>
                    <a:pt x="349" y="144"/>
                    <a:pt x="354" y="150"/>
                  </a:cubicBezTo>
                  <a:cubicBezTo>
                    <a:pt x="356" y="151"/>
                    <a:pt x="359" y="151"/>
                    <a:pt x="362" y="151"/>
                  </a:cubicBezTo>
                  <a:close/>
                  <a:moveTo>
                    <a:pt x="422" y="117"/>
                  </a:moveTo>
                  <a:cubicBezTo>
                    <a:pt x="417" y="112"/>
                    <a:pt x="417" y="112"/>
                    <a:pt x="411" y="114"/>
                  </a:cubicBezTo>
                  <a:cubicBezTo>
                    <a:pt x="413" y="116"/>
                    <a:pt x="415" y="117"/>
                    <a:pt x="418" y="119"/>
                  </a:cubicBezTo>
                  <a:cubicBezTo>
                    <a:pt x="419" y="118"/>
                    <a:pt x="421" y="117"/>
                    <a:pt x="422" y="117"/>
                  </a:cubicBezTo>
                  <a:close/>
                  <a:moveTo>
                    <a:pt x="115" y="411"/>
                  </a:moveTo>
                  <a:cubicBezTo>
                    <a:pt x="118" y="413"/>
                    <a:pt x="121" y="410"/>
                    <a:pt x="122" y="408"/>
                  </a:cubicBezTo>
                  <a:cubicBezTo>
                    <a:pt x="123" y="409"/>
                    <a:pt x="123" y="409"/>
                    <a:pt x="123" y="410"/>
                  </a:cubicBezTo>
                  <a:cubicBezTo>
                    <a:pt x="124" y="409"/>
                    <a:pt x="124" y="408"/>
                    <a:pt x="125" y="408"/>
                  </a:cubicBezTo>
                  <a:cubicBezTo>
                    <a:pt x="123" y="407"/>
                    <a:pt x="121" y="406"/>
                    <a:pt x="120" y="406"/>
                  </a:cubicBezTo>
                  <a:cubicBezTo>
                    <a:pt x="118" y="407"/>
                    <a:pt x="116" y="408"/>
                    <a:pt x="115" y="411"/>
                  </a:cubicBezTo>
                  <a:close/>
                  <a:moveTo>
                    <a:pt x="282" y="461"/>
                  </a:moveTo>
                  <a:cubicBezTo>
                    <a:pt x="282" y="456"/>
                    <a:pt x="271" y="458"/>
                    <a:pt x="271" y="459"/>
                  </a:cubicBezTo>
                  <a:cubicBezTo>
                    <a:pt x="271" y="465"/>
                    <a:pt x="283" y="486"/>
                    <a:pt x="287" y="481"/>
                  </a:cubicBezTo>
                  <a:cubicBezTo>
                    <a:pt x="286" y="479"/>
                    <a:pt x="284" y="478"/>
                    <a:pt x="283" y="477"/>
                  </a:cubicBezTo>
                  <a:cubicBezTo>
                    <a:pt x="282" y="471"/>
                    <a:pt x="281" y="467"/>
                    <a:pt x="282" y="461"/>
                  </a:cubicBezTo>
                  <a:close/>
                  <a:moveTo>
                    <a:pt x="109" y="417"/>
                  </a:moveTo>
                  <a:cubicBezTo>
                    <a:pt x="102" y="413"/>
                    <a:pt x="102" y="427"/>
                    <a:pt x="109" y="427"/>
                  </a:cubicBezTo>
                  <a:cubicBezTo>
                    <a:pt x="111" y="427"/>
                    <a:pt x="112" y="423"/>
                    <a:pt x="115" y="423"/>
                  </a:cubicBezTo>
                  <a:cubicBezTo>
                    <a:pt x="118" y="422"/>
                    <a:pt x="119" y="421"/>
                    <a:pt x="119" y="418"/>
                  </a:cubicBezTo>
                  <a:cubicBezTo>
                    <a:pt x="121" y="419"/>
                    <a:pt x="122" y="419"/>
                    <a:pt x="123" y="417"/>
                  </a:cubicBezTo>
                  <a:cubicBezTo>
                    <a:pt x="123" y="416"/>
                    <a:pt x="122" y="416"/>
                    <a:pt x="121" y="416"/>
                  </a:cubicBezTo>
                  <a:cubicBezTo>
                    <a:pt x="123" y="411"/>
                    <a:pt x="109" y="411"/>
                    <a:pt x="109" y="417"/>
                  </a:cubicBezTo>
                  <a:close/>
                  <a:moveTo>
                    <a:pt x="343" y="516"/>
                  </a:moveTo>
                  <a:cubicBezTo>
                    <a:pt x="342" y="514"/>
                    <a:pt x="339" y="514"/>
                    <a:pt x="337" y="513"/>
                  </a:cubicBezTo>
                  <a:cubicBezTo>
                    <a:pt x="335" y="512"/>
                    <a:pt x="335" y="511"/>
                    <a:pt x="333" y="508"/>
                  </a:cubicBezTo>
                  <a:cubicBezTo>
                    <a:pt x="329" y="501"/>
                    <a:pt x="328" y="502"/>
                    <a:pt x="321" y="500"/>
                  </a:cubicBezTo>
                  <a:cubicBezTo>
                    <a:pt x="315" y="498"/>
                    <a:pt x="313" y="495"/>
                    <a:pt x="307" y="497"/>
                  </a:cubicBezTo>
                  <a:cubicBezTo>
                    <a:pt x="317" y="509"/>
                    <a:pt x="327" y="516"/>
                    <a:pt x="340" y="523"/>
                  </a:cubicBezTo>
                  <a:cubicBezTo>
                    <a:pt x="348" y="526"/>
                    <a:pt x="347" y="523"/>
                    <a:pt x="343" y="516"/>
                  </a:cubicBezTo>
                  <a:close/>
                  <a:moveTo>
                    <a:pt x="1691" y="1085"/>
                  </a:moveTo>
                  <a:cubicBezTo>
                    <a:pt x="1689" y="1082"/>
                    <a:pt x="1683" y="1072"/>
                    <a:pt x="1682" y="1082"/>
                  </a:cubicBezTo>
                  <a:cubicBezTo>
                    <a:pt x="1682" y="1090"/>
                    <a:pt x="1680" y="1090"/>
                    <a:pt x="1675" y="1095"/>
                  </a:cubicBezTo>
                  <a:cubicBezTo>
                    <a:pt x="1671" y="1100"/>
                    <a:pt x="1669" y="1104"/>
                    <a:pt x="1664" y="1106"/>
                  </a:cubicBezTo>
                  <a:cubicBezTo>
                    <a:pt x="1659" y="1109"/>
                    <a:pt x="1655" y="1111"/>
                    <a:pt x="1649" y="1112"/>
                  </a:cubicBezTo>
                  <a:cubicBezTo>
                    <a:pt x="1647" y="1112"/>
                    <a:pt x="1644" y="1123"/>
                    <a:pt x="1645" y="1125"/>
                  </a:cubicBezTo>
                  <a:cubicBezTo>
                    <a:pt x="1646" y="1130"/>
                    <a:pt x="1649" y="1138"/>
                    <a:pt x="1649" y="1143"/>
                  </a:cubicBezTo>
                  <a:cubicBezTo>
                    <a:pt x="1648" y="1148"/>
                    <a:pt x="1642" y="1153"/>
                    <a:pt x="1640" y="1158"/>
                  </a:cubicBezTo>
                  <a:cubicBezTo>
                    <a:pt x="1638" y="1164"/>
                    <a:pt x="1640" y="1169"/>
                    <a:pt x="1641" y="1174"/>
                  </a:cubicBezTo>
                  <a:cubicBezTo>
                    <a:pt x="1643" y="1180"/>
                    <a:pt x="1644" y="1186"/>
                    <a:pt x="1645" y="1191"/>
                  </a:cubicBezTo>
                  <a:cubicBezTo>
                    <a:pt x="1645" y="1193"/>
                    <a:pt x="1654" y="1197"/>
                    <a:pt x="1656" y="1196"/>
                  </a:cubicBezTo>
                  <a:cubicBezTo>
                    <a:pt x="1658" y="1195"/>
                    <a:pt x="1668" y="1192"/>
                    <a:pt x="1668" y="1192"/>
                  </a:cubicBezTo>
                  <a:cubicBezTo>
                    <a:pt x="1669" y="1187"/>
                    <a:pt x="1670" y="1183"/>
                    <a:pt x="1672" y="1179"/>
                  </a:cubicBezTo>
                  <a:cubicBezTo>
                    <a:pt x="1676" y="1163"/>
                    <a:pt x="1681" y="1148"/>
                    <a:pt x="1685" y="1132"/>
                  </a:cubicBezTo>
                  <a:cubicBezTo>
                    <a:pt x="1689" y="1122"/>
                    <a:pt x="1689" y="1117"/>
                    <a:pt x="1688" y="1106"/>
                  </a:cubicBezTo>
                  <a:cubicBezTo>
                    <a:pt x="1690" y="1107"/>
                    <a:pt x="1691" y="1109"/>
                    <a:pt x="1692" y="1110"/>
                  </a:cubicBezTo>
                  <a:cubicBezTo>
                    <a:pt x="1696" y="1102"/>
                    <a:pt x="1693" y="1095"/>
                    <a:pt x="1691" y="1086"/>
                  </a:cubicBezTo>
                  <a:lnTo>
                    <a:pt x="1691" y="1085"/>
                  </a:lnTo>
                  <a:close/>
                  <a:moveTo>
                    <a:pt x="2234" y="832"/>
                  </a:moveTo>
                  <a:cubicBezTo>
                    <a:pt x="2232" y="835"/>
                    <a:pt x="2234" y="840"/>
                    <a:pt x="2235" y="844"/>
                  </a:cubicBezTo>
                  <a:cubicBezTo>
                    <a:pt x="2235" y="847"/>
                    <a:pt x="2239" y="847"/>
                    <a:pt x="2241" y="848"/>
                  </a:cubicBezTo>
                  <a:cubicBezTo>
                    <a:pt x="2236" y="850"/>
                    <a:pt x="2240" y="855"/>
                    <a:pt x="2244" y="856"/>
                  </a:cubicBezTo>
                  <a:cubicBezTo>
                    <a:pt x="2247" y="856"/>
                    <a:pt x="2246" y="853"/>
                    <a:pt x="2250" y="856"/>
                  </a:cubicBezTo>
                  <a:cubicBezTo>
                    <a:pt x="2252" y="856"/>
                    <a:pt x="2253" y="858"/>
                    <a:pt x="2254" y="860"/>
                  </a:cubicBezTo>
                  <a:cubicBezTo>
                    <a:pt x="2254" y="858"/>
                    <a:pt x="2255" y="856"/>
                    <a:pt x="2255" y="854"/>
                  </a:cubicBezTo>
                  <a:cubicBezTo>
                    <a:pt x="2259" y="855"/>
                    <a:pt x="2260" y="855"/>
                    <a:pt x="2260" y="860"/>
                  </a:cubicBezTo>
                  <a:cubicBezTo>
                    <a:pt x="2260" y="862"/>
                    <a:pt x="2265" y="864"/>
                    <a:pt x="2266" y="865"/>
                  </a:cubicBezTo>
                  <a:cubicBezTo>
                    <a:pt x="2269" y="859"/>
                    <a:pt x="2263" y="861"/>
                    <a:pt x="2264" y="856"/>
                  </a:cubicBezTo>
                  <a:cubicBezTo>
                    <a:pt x="2267" y="858"/>
                    <a:pt x="2270" y="856"/>
                    <a:pt x="2267" y="852"/>
                  </a:cubicBezTo>
                  <a:cubicBezTo>
                    <a:pt x="2265" y="851"/>
                    <a:pt x="2265" y="854"/>
                    <a:pt x="2264" y="854"/>
                  </a:cubicBezTo>
                  <a:cubicBezTo>
                    <a:pt x="2262" y="853"/>
                    <a:pt x="2260" y="852"/>
                    <a:pt x="2259" y="851"/>
                  </a:cubicBezTo>
                  <a:cubicBezTo>
                    <a:pt x="2258" y="850"/>
                    <a:pt x="2256" y="850"/>
                    <a:pt x="2255" y="849"/>
                  </a:cubicBezTo>
                  <a:cubicBezTo>
                    <a:pt x="2253" y="849"/>
                    <a:pt x="2252" y="852"/>
                    <a:pt x="2251" y="852"/>
                  </a:cubicBezTo>
                  <a:cubicBezTo>
                    <a:pt x="2247" y="852"/>
                    <a:pt x="2248" y="848"/>
                    <a:pt x="2247" y="845"/>
                  </a:cubicBezTo>
                  <a:cubicBezTo>
                    <a:pt x="2244" y="839"/>
                    <a:pt x="2248" y="841"/>
                    <a:pt x="2247" y="836"/>
                  </a:cubicBezTo>
                  <a:cubicBezTo>
                    <a:pt x="2247" y="834"/>
                    <a:pt x="2250" y="836"/>
                    <a:pt x="2251" y="835"/>
                  </a:cubicBezTo>
                  <a:cubicBezTo>
                    <a:pt x="2252" y="834"/>
                    <a:pt x="2252" y="831"/>
                    <a:pt x="2252" y="830"/>
                  </a:cubicBezTo>
                  <a:cubicBezTo>
                    <a:pt x="2254" y="824"/>
                    <a:pt x="2252" y="826"/>
                    <a:pt x="2251" y="821"/>
                  </a:cubicBezTo>
                  <a:cubicBezTo>
                    <a:pt x="2250" y="818"/>
                    <a:pt x="2254" y="817"/>
                    <a:pt x="2252" y="813"/>
                  </a:cubicBezTo>
                  <a:cubicBezTo>
                    <a:pt x="2246" y="816"/>
                    <a:pt x="2249" y="813"/>
                    <a:pt x="2244" y="812"/>
                  </a:cubicBezTo>
                  <a:cubicBezTo>
                    <a:pt x="2242" y="811"/>
                    <a:pt x="2239" y="813"/>
                    <a:pt x="2238" y="814"/>
                  </a:cubicBezTo>
                  <a:cubicBezTo>
                    <a:pt x="2237" y="819"/>
                    <a:pt x="2237" y="824"/>
                    <a:pt x="2236" y="829"/>
                  </a:cubicBezTo>
                  <a:cubicBezTo>
                    <a:pt x="2235" y="831"/>
                    <a:pt x="2238" y="832"/>
                    <a:pt x="2237" y="835"/>
                  </a:cubicBezTo>
                  <a:cubicBezTo>
                    <a:pt x="2236" y="834"/>
                    <a:pt x="2235" y="833"/>
                    <a:pt x="2234" y="832"/>
                  </a:cubicBezTo>
                  <a:close/>
                  <a:moveTo>
                    <a:pt x="2247" y="765"/>
                  </a:moveTo>
                  <a:cubicBezTo>
                    <a:pt x="2248" y="761"/>
                    <a:pt x="2252" y="750"/>
                    <a:pt x="2244" y="754"/>
                  </a:cubicBezTo>
                  <a:cubicBezTo>
                    <a:pt x="2240" y="756"/>
                    <a:pt x="2236" y="762"/>
                    <a:pt x="2235" y="767"/>
                  </a:cubicBezTo>
                  <a:cubicBezTo>
                    <a:pt x="2234" y="773"/>
                    <a:pt x="2238" y="778"/>
                    <a:pt x="2241" y="782"/>
                  </a:cubicBezTo>
                  <a:cubicBezTo>
                    <a:pt x="2244" y="776"/>
                    <a:pt x="2246" y="772"/>
                    <a:pt x="2247" y="765"/>
                  </a:cubicBezTo>
                  <a:close/>
                  <a:moveTo>
                    <a:pt x="2229" y="874"/>
                  </a:moveTo>
                  <a:cubicBezTo>
                    <a:pt x="2228" y="880"/>
                    <a:pt x="2227" y="884"/>
                    <a:pt x="2223" y="888"/>
                  </a:cubicBezTo>
                  <a:cubicBezTo>
                    <a:pt x="2218" y="893"/>
                    <a:pt x="2216" y="896"/>
                    <a:pt x="2212" y="902"/>
                  </a:cubicBezTo>
                  <a:cubicBezTo>
                    <a:pt x="2219" y="898"/>
                    <a:pt x="2224" y="897"/>
                    <a:pt x="2226" y="889"/>
                  </a:cubicBezTo>
                  <a:cubicBezTo>
                    <a:pt x="2226" y="887"/>
                    <a:pt x="2231" y="884"/>
                    <a:pt x="2232" y="883"/>
                  </a:cubicBezTo>
                  <a:cubicBezTo>
                    <a:pt x="2233" y="883"/>
                    <a:pt x="2231" y="878"/>
                    <a:pt x="2232" y="876"/>
                  </a:cubicBezTo>
                  <a:cubicBezTo>
                    <a:pt x="2231" y="875"/>
                    <a:pt x="2230" y="875"/>
                    <a:pt x="2229" y="874"/>
                  </a:cubicBezTo>
                  <a:close/>
                  <a:moveTo>
                    <a:pt x="2281" y="894"/>
                  </a:moveTo>
                  <a:cubicBezTo>
                    <a:pt x="2280" y="891"/>
                    <a:pt x="2279" y="889"/>
                    <a:pt x="2276" y="889"/>
                  </a:cubicBezTo>
                  <a:cubicBezTo>
                    <a:pt x="2277" y="891"/>
                    <a:pt x="2277" y="893"/>
                    <a:pt x="2278" y="896"/>
                  </a:cubicBezTo>
                  <a:cubicBezTo>
                    <a:pt x="2275" y="895"/>
                    <a:pt x="2275" y="895"/>
                    <a:pt x="2274" y="897"/>
                  </a:cubicBezTo>
                  <a:cubicBezTo>
                    <a:pt x="2272" y="895"/>
                    <a:pt x="2271" y="897"/>
                    <a:pt x="2271" y="900"/>
                  </a:cubicBezTo>
                  <a:cubicBezTo>
                    <a:pt x="2268" y="897"/>
                    <a:pt x="2266" y="903"/>
                    <a:pt x="2263" y="904"/>
                  </a:cubicBezTo>
                  <a:cubicBezTo>
                    <a:pt x="2265" y="902"/>
                    <a:pt x="2265" y="898"/>
                    <a:pt x="2261" y="898"/>
                  </a:cubicBezTo>
                  <a:cubicBezTo>
                    <a:pt x="2257" y="898"/>
                    <a:pt x="2259" y="903"/>
                    <a:pt x="2257" y="904"/>
                  </a:cubicBezTo>
                  <a:cubicBezTo>
                    <a:pt x="2253" y="905"/>
                    <a:pt x="2247" y="909"/>
                    <a:pt x="2250" y="914"/>
                  </a:cubicBezTo>
                  <a:cubicBezTo>
                    <a:pt x="2252" y="913"/>
                    <a:pt x="2255" y="902"/>
                    <a:pt x="2257" y="910"/>
                  </a:cubicBezTo>
                  <a:cubicBezTo>
                    <a:pt x="2258" y="908"/>
                    <a:pt x="2258" y="908"/>
                    <a:pt x="2259" y="907"/>
                  </a:cubicBezTo>
                  <a:cubicBezTo>
                    <a:pt x="2259" y="910"/>
                    <a:pt x="2259" y="909"/>
                    <a:pt x="2261" y="910"/>
                  </a:cubicBezTo>
                  <a:cubicBezTo>
                    <a:pt x="2261" y="909"/>
                    <a:pt x="2261" y="908"/>
                    <a:pt x="2261" y="906"/>
                  </a:cubicBezTo>
                  <a:cubicBezTo>
                    <a:pt x="2269" y="905"/>
                    <a:pt x="2264" y="913"/>
                    <a:pt x="2265" y="918"/>
                  </a:cubicBezTo>
                  <a:cubicBezTo>
                    <a:pt x="2266" y="920"/>
                    <a:pt x="2273" y="925"/>
                    <a:pt x="2274" y="921"/>
                  </a:cubicBezTo>
                  <a:cubicBezTo>
                    <a:pt x="2275" y="921"/>
                    <a:pt x="2275" y="921"/>
                    <a:pt x="2275" y="921"/>
                  </a:cubicBezTo>
                  <a:cubicBezTo>
                    <a:pt x="2273" y="927"/>
                    <a:pt x="2279" y="925"/>
                    <a:pt x="2278" y="920"/>
                  </a:cubicBezTo>
                  <a:cubicBezTo>
                    <a:pt x="2277" y="916"/>
                    <a:pt x="2275" y="913"/>
                    <a:pt x="2279" y="910"/>
                  </a:cubicBezTo>
                  <a:cubicBezTo>
                    <a:pt x="2282" y="913"/>
                    <a:pt x="2280" y="916"/>
                    <a:pt x="2282" y="919"/>
                  </a:cubicBezTo>
                  <a:cubicBezTo>
                    <a:pt x="2282" y="917"/>
                    <a:pt x="2282" y="916"/>
                    <a:pt x="2282" y="914"/>
                  </a:cubicBezTo>
                  <a:cubicBezTo>
                    <a:pt x="2283" y="914"/>
                    <a:pt x="2283" y="914"/>
                    <a:pt x="2284" y="915"/>
                  </a:cubicBezTo>
                  <a:cubicBezTo>
                    <a:pt x="2284" y="912"/>
                    <a:pt x="2287" y="903"/>
                    <a:pt x="2284" y="903"/>
                  </a:cubicBezTo>
                  <a:cubicBezTo>
                    <a:pt x="2284" y="902"/>
                    <a:pt x="2284" y="901"/>
                    <a:pt x="2284" y="900"/>
                  </a:cubicBezTo>
                  <a:cubicBezTo>
                    <a:pt x="2283" y="900"/>
                    <a:pt x="2282" y="899"/>
                    <a:pt x="2282" y="899"/>
                  </a:cubicBezTo>
                  <a:cubicBezTo>
                    <a:pt x="2282" y="899"/>
                    <a:pt x="2283" y="898"/>
                    <a:pt x="2283" y="898"/>
                  </a:cubicBezTo>
                  <a:cubicBezTo>
                    <a:pt x="2284" y="896"/>
                    <a:pt x="2283" y="893"/>
                    <a:pt x="2281" y="894"/>
                  </a:cubicBezTo>
                  <a:close/>
                  <a:moveTo>
                    <a:pt x="2239" y="1057"/>
                  </a:moveTo>
                  <a:cubicBezTo>
                    <a:pt x="2238" y="1054"/>
                    <a:pt x="2226" y="1050"/>
                    <a:pt x="2227" y="1056"/>
                  </a:cubicBezTo>
                  <a:cubicBezTo>
                    <a:pt x="2230" y="1057"/>
                    <a:pt x="2243" y="1065"/>
                    <a:pt x="2239" y="1057"/>
                  </a:cubicBezTo>
                  <a:close/>
                  <a:moveTo>
                    <a:pt x="2214" y="1046"/>
                  </a:moveTo>
                  <a:cubicBezTo>
                    <a:pt x="2213" y="1045"/>
                    <a:pt x="2209" y="1043"/>
                    <a:pt x="2207" y="1043"/>
                  </a:cubicBezTo>
                  <a:cubicBezTo>
                    <a:pt x="2203" y="1043"/>
                    <a:pt x="2204" y="1045"/>
                    <a:pt x="2202" y="1048"/>
                  </a:cubicBezTo>
                  <a:cubicBezTo>
                    <a:pt x="2210" y="1051"/>
                    <a:pt x="2215" y="1050"/>
                    <a:pt x="2223" y="1049"/>
                  </a:cubicBezTo>
                  <a:cubicBezTo>
                    <a:pt x="2234" y="1047"/>
                    <a:pt x="2222" y="1041"/>
                    <a:pt x="2217" y="1043"/>
                  </a:cubicBezTo>
                  <a:cubicBezTo>
                    <a:pt x="2218" y="1045"/>
                    <a:pt x="2217" y="1046"/>
                    <a:pt x="2214" y="1046"/>
                  </a:cubicBezTo>
                  <a:close/>
                  <a:moveTo>
                    <a:pt x="2247" y="1050"/>
                  </a:moveTo>
                  <a:cubicBezTo>
                    <a:pt x="2248" y="1050"/>
                    <a:pt x="2249" y="1048"/>
                    <a:pt x="2250" y="1048"/>
                  </a:cubicBezTo>
                  <a:cubicBezTo>
                    <a:pt x="2254" y="1049"/>
                    <a:pt x="2256" y="1045"/>
                    <a:pt x="2258" y="1045"/>
                  </a:cubicBezTo>
                  <a:cubicBezTo>
                    <a:pt x="2262" y="1045"/>
                    <a:pt x="2271" y="1048"/>
                    <a:pt x="2275" y="1044"/>
                  </a:cubicBezTo>
                  <a:cubicBezTo>
                    <a:pt x="2269" y="1042"/>
                    <a:pt x="2266" y="1044"/>
                    <a:pt x="2260" y="1043"/>
                  </a:cubicBezTo>
                  <a:cubicBezTo>
                    <a:pt x="2256" y="1043"/>
                    <a:pt x="2256" y="1043"/>
                    <a:pt x="2253" y="1046"/>
                  </a:cubicBezTo>
                  <a:cubicBezTo>
                    <a:pt x="2252" y="1047"/>
                    <a:pt x="2250" y="1044"/>
                    <a:pt x="2248" y="1045"/>
                  </a:cubicBezTo>
                  <a:cubicBezTo>
                    <a:pt x="2245" y="1047"/>
                    <a:pt x="2237" y="1041"/>
                    <a:pt x="2234" y="1045"/>
                  </a:cubicBezTo>
                  <a:cubicBezTo>
                    <a:pt x="2230" y="1049"/>
                    <a:pt x="2240" y="1048"/>
                    <a:pt x="2242" y="1050"/>
                  </a:cubicBezTo>
                  <a:cubicBezTo>
                    <a:pt x="2245" y="1048"/>
                    <a:pt x="2245" y="1050"/>
                    <a:pt x="2247" y="1050"/>
                  </a:cubicBezTo>
                  <a:close/>
                  <a:moveTo>
                    <a:pt x="2252" y="1019"/>
                  </a:moveTo>
                  <a:cubicBezTo>
                    <a:pt x="2253" y="1020"/>
                    <a:pt x="2255" y="1021"/>
                    <a:pt x="2256" y="1023"/>
                  </a:cubicBezTo>
                  <a:cubicBezTo>
                    <a:pt x="2258" y="1020"/>
                    <a:pt x="2260" y="1019"/>
                    <a:pt x="2258" y="1016"/>
                  </a:cubicBezTo>
                  <a:cubicBezTo>
                    <a:pt x="2257" y="1015"/>
                    <a:pt x="2258" y="1013"/>
                    <a:pt x="2260" y="1014"/>
                  </a:cubicBezTo>
                  <a:cubicBezTo>
                    <a:pt x="2259" y="1009"/>
                    <a:pt x="2256" y="1011"/>
                    <a:pt x="2256" y="1015"/>
                  </a:cubicBezTo>
                  <a:cubicBezTo>
                    <a:pt x="2254" y="1009"/>
                    <a:pt x="2252" y="1016"/>
                    <a:pt x="2252" y="1019"/>
                  </a:cubicBezTo>
                  <a:close/>
                  <a:moveTo>
                    <a:pt x="2149" y="968"/>
                  </a:moveTo>
                  <a:cubicBezTo>
                    <a:pt x="2148" y="969"/>
                    <a:pt x="2151" y="971"/>
                    <a:pt x="2151" y="973"/>
                  </a:cubicBezTo>
                  <a:cubicBezTo>
                    <a:pt x="2151" y="974"/>
                    <a:pt x="2149" y="974"/>
                    <a:pt x="2150" y="975"/>
                  </a:cubicBezTo>
                  <a:cubicBezTo>
                    <a:pt x="2150" y="977"/>
                    <a:pt x="2151" y="978"/>
                    <a:pt x="2151" y="980"/>
                  </a:cubicBezTo>
                  <a:cubicBezTo>
                    <a:pt x="2152" y="982"/>
                    <a:pt x="2153" y="980"/>
                    <a:pt x="2152" y="983"/>
                  </a:cubicBezTo>
                  <a:cubicBezTo>
                    <a:pt x="2155" y="982"/>
                    <a:pt x="2154" y="983"/>
                    <a:pt x="2155" y="981"/>
                  </a:cubicBezTo>
                  <a:cubicBezTo>
                    <a:pt x="2159" y="985"/>
                    <a:pt x="2158" y="992"/>
                    <a:pt x="2159" y="997"/>
                  </a:cubicBezTo>
                  <a:cubicBezTo>
                    <a:pt x="2159" y="1002"/>
                    <a:pt x="2168" y="998"/>
                    <a:pt x="2170" y="997"/>
                  </a:cubicBezTo>
                  <a:cubicBezTo>
                    <a:pt x="2171" y="999"/>
                    <a:pt x="2171" y="1001"/>
                    <a:pt x="2171" y="1003"/>
                  </a:cubicBezTo>
                  <a:cubicBezTo>
                    <a:pt x="2178" y="999"/>
                    <a:pt x="2179" y="998"/>
                    <a:pt x="2186" y="1002"/>
                  </a:cubicBezTo>
                  <a:cubicBezTo>
                    <a:pt x="2187" y="1003"/>
                    <a:pt x="2189" y="1002"/>
                    <a:pt x="2191" y="1002"/>
                  </a:cubicBezTo>
                  <a:cubicBezTo>
                    <a:pt x="2192" y="1003"/>
                    <a:pt x="2192" y="1007"/>
                    <a:pt x="2193" y="1008"/>
                  </a:cubicBezTo>
                  <a:cubicBezTo>
                    <a:pt x="2197" y="1007"/>
                    <a:pt x="2200" y="1005"/>
                    <a:pt x="2204" y="1003"/>
                  </a:cubicBezTo>
                  <a:cubicBezTo>
                    <a:pt x="2203" y="1005"/>
                    <a:pt x="2203" y="1008"/>
                    <a:pt x="2206" y="1007"/>
                  </a:cubicBezTo>
                  <a:cubicBezTo>
                    <a:pt x="2206" y="1002"/>
                    <a:pt x="2206" y="997"/>
                    <a:pt x="2206" y="992"/>
                  </a:cubicBezTo>
                  <a:cubicBezTo>
                    <a:pt x="2206" y="987"/>
                    <a:pt x="2207" y="987"/>
                    <a:pt x="2211" y="984"/>
                  </a:cubicBezTo>
                  <a:cubicBezTo>
                    <a:pt x="2216" y="980"/>
                    <a:pt x="2216" y="980"/>
                    <a:pt x="2215" y="973"/>
                  </a:cubicBezTo>
                  <a:cubicBezTo>
                    <a:pt x="2215" y="970"/>
                    <a:pt x="2217" y="964"/>
                    <a:pt x="2220" y="965"/>
                  </a:cubicBezTo>
                  <a:cubicBezTo>
                    <a:pt x="2225" y="966"/>
                    <a:pt x="2228" y="965"/>
                    <a:pt x="2223" y="961"/>
                  </a:cubicBezTo>
                  <a:cubicBezTo>
                    <a:pt x="2222" y="959"/>
                    <a:pt x="2219" y="958"/>
                    <a:pt x="2218" y="956"/>
                  </a:cubicBezTo>
                  <a:cubicBezTo>
                    <a:pt x="2218" y="955"/>
                    <a:pt x="2219" y="953"/>
                    <a:pt x="2219" y="952"/>
                  </a:cubicBezTo>
                  <a:cubicBezTo>
                    <a:pt x="2217" y="946"/>
                    <a:pt x="2214" y="946"/>
                    <a:pt x="2215" y="939"/>
                  </a:cubicBezTo>
                  <a:cubicBezTo>
                    <a:pt x="2215" y="935"/>
                    <a:pt x="2222" y="935"/>
                    <a:pt x="2224" y="935"/>
                  </a:cubicBezTo>
                  <a:cubicBezTo>
                    <a:pt x="2223" y="934"/>
                    <a:pt x="2222" y="932"/>
                    <a:pt x="2220" y="931"/>
                  </a:cubicBezTo>
                  <a:cubicBezTo>
                    <a:pt x="2223" y="930"/>
                    <a:pt x="2226" y="929"/>
                    <a:pt x="2229" y="928"/>
                  </a:cubicBezTo>
                  <a:cubicBezTo>
                    <a:pt x="2228" y="926"/>
                    <a:pt x="2226" y="926"/>
                    <a:pt x="2224" y="925"/>
                  </a:cubicBezTo>
                  <a:cubicBezTo>
                    <a:pt x="2222" y="925"/>
                    <a:pt x="2221" y="922"/>
                    <a:pt x="2220" y="921"/>
                  </a:cubicBezTo>
                  <a:cubicBezTo>
                    <a:pt x="2218" y="919"/>
                    <a:pt x="2212" y="913"/>
                    <a:pt x="2210" y="913"/>
                  </a:cubicBezTo>
                  <a:cubicBezTo>
                    <a:pt x="2208" y="914"/>
                    <a:pt x="2202" y="922"/>
                    <a:pt x="2200" y="924"/>
                  </a:cubicBezTo>
                  <a:cubicBezTo>
                    <a:pt x="2197" y="928"/>
                    <a:pt x="2200" y="930"/>
                    <a:pt x="2196" y="931"/>
                  </a:cubicBezTo>
                  <a:cubicBezTo>
                    <a:pt x="2190" y="933"/>
                    <a:pt x="2189" y="933"/>
                    <a:pt x="2186" y="938"/>
                  </a:cubicBezTo>
                  <a:cubicBezTo>
                    <a:pt x="2183" y="942"/>
                    <a:pt x="2182" y="945"/>
                    <a:pt x="2178" y="947"/>
                  </a:cubicBezTo>
                  <a:cubicBezTo>
                    <a:pt x="2174" y="948"/>
                    <a:pt x="2170" y="948"/>
                    <a:pt x="2168" y="952"/>
                  </a:cubicBezTo>
                  <a:cubicBezTo>
                    <a:pt x="2165" y="957"/>
                    <a:pt x="2163" y="957"/>
                    <a:pt x="2168" y="962"/>
                  </a:cubicBezTo>
                  <a:cubicBezTo>
                    <a:pt x="2164" y="961"/>
                    <a:pt x="2156" y="961"/>
                    <a:pt x="2155" y="955"/>
                  </a:cubicBezTo>
                  <a:cubicBezTo>
                    <a:pt x="2153" y="956"/>
                    <a:pt x="2151" y="957"/>
                    <a:pt x="2150" y="958"/>
                  </a:cubicBezTo>
                  <a:cubicBezTo>
                    <a:pt x="2149" y="961"/>
                    <a:pt x="2149" y="964"/>
                    <a:pt x="2149" y="968"/>
                  </a:cubicBezTo>
                  <a:close/>
                  <a:moveTo>
                    <a:pt x="2270" y="1059"/>
                  </a:moveTo>
                  <a:cubicBezTo>
                    <a:pt x="2272" y="1056"/>
                    <a:pt x="2273" y="1055"/>
                    <a:pt x="2275" y="1054"/>
                  </a:cubicBezTo>
                  <a:cubicBezTo>
                    <a:pt x="2279" y="1052"/>
                    <a:pt x="2289" y="1049"/>
                    <a:pt x="2290" y="1044"/>
                  </a:cubicBezTo>
                  <a:cubicBezTo>
                    <a:pt x="2287" y="1045"/>
                    <a:pt x="2283" y="1045"/>
                    <a:pt x="2280" y="1046"/>
                  </a:cubicBezTo>
                  <a:cubicBezTo>
                    <a:pt x="2278" y="1046"/>
                    <a:pt x="2276" y="1046"/>
                    <a:pt x="2275" y="1047"/>
                  </a:cubicBezTo>
                  <a:cubicBezTo>
                    <a:pt x="2274" y="1047"/>
                    <a:pt x="2274" y="1049"/>
                    <a:pt x="2273" y="1049"/>
                  </a:cubicBezTo>
                  <a:cubicBezTo>
                    <a:pt x="2269" y="1051"/>
                    <a:pt x="2266" y="1052"/>
                    <a:pt x="2263" y="1054"/>
                  </a:cubicBezTo>
                  <a:cubicBezTo>
                    <a:pt x="2261" y="1057"/>
                    <a:pt x="2265" y="1058"/>
                    <a:pt x="2261" y="1062"/>
                  </a:cubicBezTo>
                  <a:cubicBezTo>
                    <a:pt x="2264" y="1061"/>
                    <a:pt x="2268" y="1062"/>
                    <a:pt x="2270" y="1059"/>
                  </a:cubicBezTo>
                  <a:close/>
                  <a:moveTo>
                    <a:pt x="739" y="816"/>
                  </a:moveTo>
                  <a:cubicBezTo>
                    <a:pt x="741" y="816"/>
                    <a:pt x="744" y="815"/>
                    <a:pt x="745" y="816"/>
                  </a:cubicBezTo>
                  <a:cubicBezTo>
                    <a:pt x="747" y="817"/>
                    <a:pt x="746" y="822"/>
                    <a:pt x="749" y="821"/>
                  </a:cubicBezTo>
                  <a:cubicBezTo>
                    <a:pt x="751" y="821"/>
                    <a:pt x="751" y="816"/>
                    <a:pt x="752" y="815"/>
                  </a:cubicBezTo>
                  <a:cubicBezTo>
                    <a:pt x="755" y="813"/>
                    <a:pt x="755" y="815"/>
                    <a:pt x="756" y="815"/>
                  </a:cubicBezTo>
                  <a:cubicBezTo>
                    <a:pt x="760" y="815"/>
                    <a:pt x="763" y="814"/>
                    <a:pt x="768" y="814"/>
                  </a:cubicBezTo>
                  <a:cubicBezTo>
                    <a:pt x="771" y="814"/>
                    <a:pt x="771" y="817"/>
                    <a:pt x="773" y="813"/>
                  </a:cubicBezTo>
                  <a:cubicBezTo>
                    <a:pt x="774" y="811"/>
                    <a:pt x="770" y="809"/>
                    <a:pt x="769" y="809"/>
                  </a:cubicBezTo>
                  <a:cubicBezTo>
                    <a:pt x="765" y="808"/>
                    <a:pt x="765" y="808"/>
                    <a:pt x="763" y="804"/>
                  </a:cubicBezTo>
                  <a:cubicBezTo>
                    <a:pt x="761" y="801"/>
                    <a:pt x="761" y="803"/>
                    <a:pt x="758" y="802"/>
                  </a:cubicBezTo>
                  <a:cubicBezTo>
                    <a:pt x="757" y="802"/>
                    <a:pt x="753" y="800"/>
                    <a:pt x="752" y="801"/>
                  </a:cubicBezTo>
                  <a:cubicBezTo>
                    <a:pt x="751" y="801"/>
                    <a:pt x="747" y="802"/>
                    <a:pt x="747" y="802"/>
                  </a:cubicBezTo>
                  <a:cubicBezTo>
                    <a:pt x="741" y="802"/>
                    <a:pt x="739" y="800"/>
                    <a:pt x="734" y="803"/>
                  </a:cubicBezTo>
                  <a:cubicBezTo>
                    <a:pt x="739" y="805"/>
                    <a:pt x="739" y="807"/>
                    <a:pt x="742" y="812"/>
                  </a:cubicBezTo>
                  <a:cubicBezTo>
                    <a:pt x="739" y="815"/>
                    <a:pt x="725" y="809"/>
                    <a:pt x="726" y="814"/>
                  </a:cubicBezTo>
                  <a:cubicBezTo>
                    <a:pt x="731" y="818"/>
                    <a:pt x="733" y="815"/>
                    <a:pt x="739" y="816"/>
                  </a:cubicBezTo>
                  <a:close/>
                  <a:moveTo>
                    <a:pt x="1185" y="330"/>
                  </a:moveTo>
                  <a:cubicBezTo>
                    <a:pt x="1189" y="331"/>
                    <a:pt x="1192" y="328"/>
                    <a:pt x="1191" y="323"/>
                  </a:cubicBezTo>
                  <a:cubicBezTo>
                    <a:pt x="1195" y="325"/>
                    <a:pt x="1197" y="322"/>
                    <a:pt x="1199" y="319"/>
                  </a:cubicBezTo>
                  <a:cubicBezTo>
                    <a:pt x="1196" y="317"/>
                    <a:pt x="1198" y="313"/>
                    <a:pt x="1197" y="312"/>
                  </a:cubicBezTo>
                  <a:cubicBezTo>
                    <a:pt x="1194" y="311"/>
                    <a:pt x="1192" y="308"/>
                    <a:pt x="1188" y="310"/>
                  </a:cubicBezTo>
                  <a:cubicBezTo>
                    <a:pt x="1193" y="303"/>
                    <a:pt x="1172" y="294"/>
                    <a:pt x="1176" y="304"/>
                  </a:cubicBezTo>
                  <a:cubicBezTo>
                    <a:pt x="1170" y="303"/>
                    <a:pt x="1168" y="306"/>
                    <a:pt x="1162" y="303"/>
                  </a:cubicBezTo>
                  <a:cubicBezTo>
                    <a:pt x="1162" y="306"/>
                    <a:pt x="1163" y="308"/>
                    <a:pt x="1163" y="310"/>
                  </a:cubicBezTo>
                  <a:cubicBezTo>
                    <a:pt x="1161" y="307"/>
                    <a:pt x="1160" y="304"/>
                    <a:pt x="1156" y="304"/>
                  </a:cubicBezTo>
                  <a:cubicBezTo>
                    <a:pt x="1153" y="304"/>
                    <a:pt x="1152" y="307"/>
                    <a:pt x="1153" y="310"/>
                  </a:cubicBezTo>
                  <a:cubicBezTo>
                    <a:pt x="1151" y="308"/>
                    <a:pt x="1149" y="304"/>
                    <a:pt x="1145" y="305"/>
                  </a:cubicBezTo>
                  <a:cubicBezTo>
                    <a:pt x="1148" y="311"/>
                    <a:pt x="1145" y="308"/>
                    <a:pt x="1143" y="310"/>
                  </a:cubicBezTo>
                  <a:cubicBezTo>
                    <a:pt x="1142" y="313"/>
                    <a:pt x="1141" y="315"/>
                    <a:pt x="1140" y="318"/>
                  </a:cubicBezTo>
                  <a:cubicBezTo>
                    <a:pt x="1138" y="315"/>
                    <a:pt x="1137" y="313"/>
                    <a:pt x="1135" y="310"/>
                  </a:cubicBezTo>
                  <a:cubicBezTo>
                    <a:pt x="1137" y="310"/>
                    <a:pt x="1139" y="309"/>
                    <a:pt x="1139" y="307"/>
                  </a:cubicBezTo>
                  <a:cubicBezTo>
                    <a:pt x="1138" y="306"/>
                    <a:pt x="1135" y="305"/>
                    <a:pt x="1134" y="304"/>
                  </a:cubicBezTo>
                  <a:cubicBezTo>
                    <a:pt x="1130" y="300"/>
                    <a:pt x="1130" y="299"/>
                    <a:pt x="1124" y="300"/>
                  </a:cubicBezTo>
                  <a:cubicBezTo>
                    <a:pt x="1125" y="302"/>
                    <a:pt x="1127" y="302"/>
                    <a:pt x="1130" y="302"/>
                  </a:cubicBezTo>
                  <a:cubicBezTo>
                    <a:pt x="1130" y="310"/>
                    <a:pt x="1123" y="301"/>
                    <a:pt x="1120" y="304"/>
                  </a:cubicBezTo>
                  <a:cubicBezTo>
                    <a:pt x="1117" y="308"/>
                    <a:pt x="1123" y="308"/>
                    <a:pt x="1122" y="310"/>
                  </a:cubicBezTo>
                  <a:cubicBezTo>
                    <a:pt x="1121" y="311"/>
                    <a:pt x="1118" y="310"/>
                    <a:pt x="1117" y="309"/>
                  </a:cubicBezTo>
                  <a:cubicBezTo>
                    <a:pt x="1117" y="310"/>
                    <a:pt x="1117" y="311"/>
                    <a:pt x="1117" y="312"/>
                  </a:cubicBezTo>
                  <a:cubicBezTo>
                    <a:pt x="1115" y="311"/>
                    <a:pt x="1115" y="312"/>
                    <a:pt x="1113" y="313"/>
                  </a:cubicBezTo>
                  <a:cubicBezTo>
                    <a:pt x="1118" y="315"/>
                    <a:pt x="1120" y="314"/>
                    <a:pt x="1125" y="312"/>
                  </a:cubicBezTo>
                  <a:cubicBezTo>
                    <a:pt x="1127" y="311"/>
                    <a:pt x="1132" y="313"/>
                    <a:pt x="1135" y="314"/>
                  </a:cubicBezTo>
                  <a:cubicBezTo>
                    <a:pt x="1133" y="315"/>
                    <a:pt x="1131" y="316"/>
                    <a:pt x="1129" y="317"/>
                  </a:cubicBezTo>
                  <a:cubicBezTo>
                    <a:pt x="1130" y="318"/>
                    <a:pt x="1133" y="319"/>
                    <a:pt x="1135" y="318"/>
                  </a:cubicBezTo>
                  <a:cubicBezTo>
                    <a:pt x="1135" y="318"/>
                    <a:pt x="1135" y="319"/>
                    <a:pt x="1135" y="319"/>
                  </a:cubicBezTo>
                  <a:cubicBezTo>
                    <a:pt x="1129" y="319"/>
                    <a:pt x="1123" y="322"/>
                    <a:pt x="1117" y="322"/>
                  </a:cubicBezTo>
                  <a:cubicBezTo>
                    <a:pt x="1118" y="326"/>
                    <a:pt x="1128" y="324"/>
                    <a:pt x="1131" y="324"/>
                  </a:cubicBezTo>
                  <a:cubicBezTo>
                    <a:pt x="1129" y="326"/>
                    <a:pt x="1130" y="327"/>
                    <a:pt x="1133" y="327"/>
                  </a:cubicBezTo>
                  <a:cubicBezTo>
                    <a:pt x="1133" y="328"/>
                    <a:pt x="1133" y="328"/>
                    <a:pt x="1133" y="329"/>
                  </a:cubicBezTo>
                  <a:cubicBezTo>
                    <a:pt x="1133" y="329"/>
                    <a:pt x="1134" y="329"/>
                    <a:pt x="1135" y="329"/>
                  </a:cubicBezTo>
                  <a:cubicBezTo>
                    <a:pt x="1133" y="334"/>
                    <a:pt x="1126" y="332"/>
                    <a:pt x="1127" y="337"/>
                  </a:cubicBezTo>
                  <a:cubicBezTo>
                    <a:pt x="1132" y="337"/>
                    <a:pt x="1137" y="336"/>
                    <a:pt x="1142" y="335"/>
                  </a:cubicBezTo>
                  <a:cubicBezTo>
                    <a:pt x="1143" y="335"/>
                    <a:pt x="1144" y="339"/>
                    <a:pt x="1145" y="339"/>
                  </a:cubicBezTo>
                  <a:cubicBezTo>
                    <a:pt x="1147" y="340"/>
                    <a:pt x="1150" y="340"/>
                    <a:pt x="1152" y="341"/>
                  </a:cubicBezTo>
                  <a:cubicBezTo>
                    <a:pt x="1156" y="342"/>
                    <a:pt x="1159" y="342"/>
                    <a:pt x="1163" y="340"/>
                  </a:cubicBezTo>
                  <a:cubicBezTo>
                    <a:pt x="1165" y="339"/>
                    <a:pt x="1164" y="338"/>
                    <a:pt x="1167" y="337"/>
                  </a:cubicBezTo>
                  <a:cubicBezTo>
                    <a:pt x="1169" y="337"/>
                    <a:pt x="1171" y="337"/>
                    <a:pt x="1173" y="336"/>
                  </a:cubicBezTo>
                  <a:cubicBezTo>
                    <a:pt x="1176" y="335"/>
                    <a:pt x="1182" y="329"/>
                    <a:pt x="1185" y="330"/>
                  </a:cubicBezTo>
                  <a:close/>
                  <a:moveTo>
                    <a:pt x="1134" y="234"/>
                  </a:moveTo>
                  <a:cubicBezTo>
                    <a:pt x="1133" y="230"/>
                    <a:pt x="1130" y="222"/>
                    <a:pt x="1131" y="218"/>
                  </a:cubicBezTo>
                  <a:cubicBezTo>
                    <a:pt x="1134" y="209"/>
                    <a:pt x="1136" y="197"/>
                    <a:pt x="1142" y="190"/>
                  </a:cubicBezTo>
                  <a:cubicBezTo>
                    <a:pt x="1147" y="185"/>
                    <a:pt x="1151" y="181"/>
                    <a:pt x="1155" y="176"/>
                  </a:cubicBezTo>
                  <a:cubicBezTo>
                    <a:pt x="1156" y="175"/>
                    <a:pt x="1153" y="164"/>
                    <a:pt x="1153" y="162"/>
                  </a:cubicBezTo>
                  <a:cubicBezTo>
                    <a:pt x="1152" y="158"/>
                    <a:pt x="1153" y="151"/>
                    <a:pt x="1149" y="149"/>
                  </a:cubicBezTo>
                  <a:cubicBezTo>
                    <a:pt x="1145" y="146"/>
                    <a:pt x="1141" y="143"/>
                    <a:pt x="1136" y="140"/>
                  </a:cubicBezTo>
                  <a:cubicBezTo>
                    <a:pt x="1143" y="134"/>
                    <a:pt x="1149" y="128"/>
                    <a:pt x="1155" y="122"/>
                  </a:cubicBezTo>
                  <a:cubicBezTo>
                    <a:pt x="1149" y="117"/>
                    <a:pt x="1144" y="116"/>
                    <a:pt x="1141" y="108"/>
                  </a:cubicBezTo>
                  <a:cubicBezTo>
                    <a:pt x="1139" y="102"/>
                    <a:pt x="1146" y="94"/>
                    <a:pt x="1149" y="89"/>
                  </a:cubicBezTo>
                  <a:cubicBezTo>
                    <a:pt x="1153" y="84"/>
                    <a:pt x="1159" y="82"/>
                    <a:pt x="1164" y="78"/>
                  </a:cubicBezTo>
                  <a:cubicBezTo>
                    <a:pt x="1170" y="74"/>
                    <a:pt x="1174" y="70"/>
                    <a:pt x="1179" y="65"/>
                  </a:cubicBezTo>
                  <a:cubicBezTo>
                    <a:pt x="1177" y="64"/>
                    <a:pt x="1175" y="62"/>
                    <a:pt x="1174" y="61"/>
                  </a:cubicBezTo>
                  <a:cubicBezTo>
                    <a:pt x="1179" y="60"/>
                    <a:pt x="1186" y="59"/>
                    <a:pt x="1191" y="56"/>
                  </a:cubicBezTo>
                  <a:cubicBezTo>
                    <a:pt x="1198" y="53"/>
                    <a:pt x="1204" y="49"/>
                    <a:pt x="1211" y="45"/>
                  </a:cubicBezTo>
                  <a:cubicBezTo>
                    <a:pt x="1204" y="42"/>
                    <a:pt x="1196" y="37"/>
                    <a:pt x="1188" y="36"/>
                  </a:cubicBezTo>
                  <a:cubicBezTo>
                    <a:pt x="1183" y="35"/>
                    <a:pt x="1172" y="34"/>
                    <a:pt x="1168" y="39"/>
                  </a:cubicBezTo>
                  <a:cubicBezTo>
                    <a:pt x="1166" y="42"/>
                    <a:pt x="1164" y="46"/>
                    <a:pt x="1160" y="45"/>
                  </a:cubicBezTo>
                  <a:cubicBezTo>
                    <a:pt x="1156" y="45"/>
                    <a:pt x="1151" y="44"/>
                    <a:pt x="1146" y="43"/>
                  </a:cubicBezTo>
                  <a:cubicBezTo>
                    <a:pt x="1141" y="42"/>
                    <a:pt x="1131" y="49"/>
                    <a:pt x="1126" y="52"/>
                  </a:cubicBezTo>
                  <a:cubicBezTo>
                    <a:pt x="1127" y="50"/>
                    <a:pt x="1136" y="35"/>
                    <a:pt x="1130" y="35"/>
                  </a:cubicBezTo>
                  <a:cubicBezTo>
                    <a:pt x="1124" y="34"/>
                    <a:pt x="1118" y="36"/>
                    <a:pt x="1113" y="32"/>
                  </a:cubicBezTo>
                  <a:cubicBezTo>
                    <a:pt x="1121" y="29"/>
                    <a:pt x="1129" y="26"/>
                    <a:pt x="1137" y="23"/>
                  </a:cubicBezTo>
                  <a:cubicBezTo>
                    <a:pt x="1121" y="16"/>
                    <a:pt x="1107" y="9"/>
                    <a:pt x="1090" y="6"/>
                  </a:cubicBezTo>
                  <a:cubicBezTo>
                    <a:pt x="1072" y="4"/>
                    <a:pt x="1054" y="0"/>
                    <a:pt x="1035" y="2"/>
                  </a:cubicBezTo>
                  <a:cubicBezTo>
                    <a:pt x="1028" y="2"/>
                    <a:pt x="1021" y="3"/>
                    <a:pt x="1015" y="3"/>
                  </a:cubicBezTo>
                  <a:cubicBezTo>
                    <a:pt x="1012" y="4"/>
                    <a:pt x="1008" y="3"/>
                    <a:pt x="1005" y="4"/>
                  </a:cubicBezTo>
                  <a:cubicBezTo>
                    <a:pt x="1002" y="6"/>
                    <a:pt x="1002" y="14"/>
                    <a:pt x="998" y="13"/>
                  </a:cubicBezTo>
                  <a:cubicBezTo>
                    <a:pt x="992" y="12"/>
                    <a:pt x="987" y="11"/>
                    <a:pt x="981" y="10"/>
                  </a:cubicBezTo>
                  <a:cubicBezTo>
                    <a:pt x="975" y="9"/>
                    <a:pt x="967" y="5"/>
                    <a:pt x="961" y="8"/>
                  </a:cubicBezTo>
                  <a:cubicBezTo>
                    <a:pt x="952" y="12"/>
                    <a:pt x="943" y="17"/>
                    <a:pt x="933" y="21"/>
                  </a:cubicBezTo>
                  <a:cubicBezTo>
                    <a:pt x="942" y="26"/>
                    <a:pt x="952" y="30"/>
                    <a:pt x="957" y="40"/>
                  </a:cubicBezTo>
                  <a:cubicBezTo>
                    <a:pt x="942" y="34"/>
                    <a:pt x="927" y="29"/>
                    <a:pt x="911" y="26"/>
                  </a:cubicBezTo>
                  <a:cubicBezTo>
                    <a:pt x="906" y="25"/>
                    <a:pt x="899" y="28"/>
                    <a:pt x="894" y="28"/>
                  </a:cubicBezTo>
                  <a:cubicBezTo>
                    <a:pt x="883" y="30"/>
                    <a:pt x="872" y="31"/>
                    <a:pt x="861" y="33"/>
                  </a:cubicBezTo>
                  <a:cubicBezTo>
                    <a:pt x="856" y="33"/>
                    <a:pt x="849" y="33"/>
                    <a:pt x="844" y="35"/>
                  </a:cubicBezTo>
                  <a:cubicBezTo>
                    <a:pt x="838" y="38"/>
                    <a:pt x="832" y="42"/>
                    <a:pt x="826" y="45"/>
                  </a:cubicBezTo>
                  <a:cubicBezTo>
                    <a:pt x="810" y="53"/>
                    <a:pt x="795" y="61"/>
                    <a:pt x="779" y="69"/>
                  </a:cubicBezTo>
                  <a:cubicBezTo>
                    <a:pt x="785" y="75"/>
                    <a:pt x="792" y="74"/>
                    <a:pt x="800" y="75"/>
                  </a:cubicBezTo>
                  <a:cubicBezTo>
                    <a:pt x="798" y="79"/>
                    <a:pt x="796" y="84"/>
                    <a:pt x="795" y="88"/>
                  </a:cubicBezTo>
                  <a:cubicBezTo>
                    <a:pt x="793" y="93"/>
                    <a:pt x="792" y="92"/>
                    <a:pt x="787" y="92"/>
                  </a:cubicBezTo>
                  <a:cubicBezTo>
                    <a:pt x="780" y="93"/>
                    <a:pt x="774" y="94"/>
                    <a:pt x="767" y="96"/>
                  </a:cubicBezTo>
                  <a:cubicBezTo>
                    <a:pt x="758" y="99"/>
                    <a:pt x="749" y="101"/>
                    <a:pt x="740" y="104"/>
                  </a:cubicBezTo>
                  <a:cubicBezTo>
                    <a:pt x="738" y="104"/>
                    <a:pt x="738" y="110"/>
                    <a:pt x="737" y="112"/>
                  </a:cubicBezTo>
                  <a:cubicBezTo>
                    <a:pt x="737" y="114"/>
                    <a:pt x="741" y="118"/>
                    <a:pt x="742" y="119"/>
                  </a:cubicBezTo>
                  <a:cubicBezTo>
                    <a:pt x="745" y="123"/>
                    <a:pt x="748" y="130"/>
                    <a:pt x="752" y="132"/>
                  </a:cubicBezTo>
                  <a:cubicBezTo>
                    <a:pt x="757" y="136"/>
                    <a:pt x="763" y="139"/>
                    <a:pt x="768" y="142"/>
                  </a:cubicBezTo>
                  <a:cubicBezTo>
                    <a:pt x="771" y="143"/>
                    <a:pt x="778" y="150"/>
                    <a:pt x="781" y="149"/>
                  </a:cubicBezTo>
                  <a:cubicBezTo>
                    <a:pt x="787" y="149"/>
                    <a:pt x="793" y="148"/>
                    <a:pt x="799" y="147"/>
                  </a:cubicBezTo>
                  <a:cubicBezTo>
                    <a:pt x="810" y="146"/>
                    <a:pt x="819" y="148"/>
                    <a:pt x="830" y="150"/>
                  </a:cubicBezTo>
                  <a:cubicBezTo>
                    <a:pt x="835" y="151"/>
                    <a:pt x="841" y="152"/>
                    <a:pt x="846" y="152"/>
                  </a:cubicBezTo>
                  <a:cubicBezTo>
                    <a:pt x="849" y="153"/>
                    <a:pt x="855" y="163"/>
                    <a:pt x="856" y="165"/>
                  </a:cubicBezTo>
                  <a:cubicBezTo>
                    <a:pt x="864" y="175"/>
                    <a:pt x="868" y="186"/>
                    <a:pt x="873" y="197"/>
                  </a:cubicBezTo>
                  <a:cubicBezTo>
                    <a:pt x="875" y="203"/>
                    <a:pt x="876" y="204"/>
                    <a:pt x="874" y="210"/>
                  </a:cubicBezTo>
                  <a:cubicBezTo>
                    <a:pt x="872" y="216"/>
                    <a:pt x="869" y="220"/>
                    <a:pt x="873" y="224"/>
                  </a:cubicBezTo>
                  <a:cubicBezTo>
                    <a:pt x="877" y="229"/>
                    <a:pt x="883" y="231"/>
                    <a:pt x="881" y="238"/>
                  </a:cubicBezTo>
                  <a:cubicBezTo>
                    <a:pt x="880" y="245"/>
                    <a:pt x="877" y="248"/>
                    <a:pt x="881" y="253"/>
                  </a:cubicBezTo>
                  <a:cubicBezTo>
                    <a:pt x="887" y="259"/>
                    <a:pt x="886" y="259"/>
                    <a:pt x="894" y="257"/>
                  </a:cubicBezTo>
                  <a:cubicBezTo>
                    <a:pt x="899" y="255"/>
                    <a:pt x="905" y="254"/>
                    <a:pt x="910" y="252"/>
                  </a:cubicBezTo>
                  <a:cubicBezTo>
                    <a:pt x="910" y="256"/>
                    <a:pt x="909" y="260"/>
                    <a:pt x="909" y="264"/>
                  </a:cubicBezTo>
                  <a:cubicBezTo>
                    <a:pt x="909" y="266"/>
                    <a:pt x="903" y="267"/>
                    <a:pt x="902" y="267"/>
                  </a:cubicBezTo>
                  <a:cubicBezTo>
                    <a:pt x="899" y="269"/>
                    <a:pt x="895" y="271"/>
                    <a:pt x="891" y="272"/>
                  </a:cubicBezTo>
                  <a:cubicBezTo>
                    <a:pt x="890" y="272"/>
                    <a:pt x="890" y="278"/>
                    <a:pt x="890" y="279"/>
                  </a:cubicBezTo>
                  <a:cubicBezTo>
                    <a:pt x="889" y="284"/>
                    <a:pt x="886" y="294"/>
                    <a:pt x="888" y="299"/>
                  </a:cubicBezTo>
                  <a:cubicBezTo>
                    <a:pt x="891" y="307"/>
                    <a:pt x="894" y="314"/>
                    <a:pt x="897" y="322"/>
                  </a:cubicBezTo>
                  <a:cubicBezTo>
                    <a:pt x="901" y="335"/>
                    <a:pt x="909" y="345"/>
                    <a:pt x="916" y="356"/>
                  </a:cubicBezTo>
                  <a:cubicBezTo>
                    <a:pt x="920" y="362"/>
                    <a:pt x="924" y="369"/>
                    <a:pt x="928" y="375"/>
                  </a:cubicBezTo>
                  <a:cubicBezTo>
                    <a:pt x="930" y="378"/>
                    <a:pt x="936" y="379"/>
                    <a:pt x="939" y="380"/>
                  </a:cubicBezTo>
                  <a:cubicBezTo>
                    <a:pt x="946" y="383"/>
                    <a:pt x="953" y="385"/>
                    <a:pt x="959" y="388"/>
                  </a:cubicBezTo>
                  <a:cubicBezTo>
                    <a:pt x="961" y="388"/>
                    <a:pt x="970" y="388"/>
                    <a:pt x="970" y="387"/>
                  </a:cubicBezTo>
                  <a:cubicBezTo>
                    <a:pt x="974" y="374"/>
                    <a:pt x="979" y="362"/>
                    <a:pt x="983" y="349"/>
                  </a:cubicBezTo>
                  <a:cubicBezTo>
                    <a:pt x="986" y="338"/>
                    <a:pt x="990" y="328"/>
                    <a:pt x="993" y="318"/>
                  </a:cubicBezTo>
                  <a:cubicBezTo>
                    <a:pt x="995" y="313"/>
                    <a:pt x="995" y="313"/>
                    <a:pt x="1000" y="311"/>
                  </a:cubicBezTo>
                  <a:cubicBezTo>
                    <a:pt x="1007" y="309"/>
                    <a:pt x="1013" y="307"/>
                    <a:pt x="1020" y="304"/>
                  </a:cubicBezTo>
                  <a:cubicBezTo>
                    <a:pt x="1024" y="303"/>
                    <a:pt x="1030" y="302"/>
                    <a:pt x="1034" y="300"/>
                  </a:cubicBezTo>
                  <a:cubicBezTo>
                    <a:pt x="1038" y="297"/>
                    <a:pt x="1042" y="290"/>
                    <a:pt x="1045" y="286"/>
                  </a:cubicBezTo>
                  <a:cubicBezTo>
                    <a:pt x="1048" y="282"/>
                    <a:pt x="1049" y="280"/>
                    <a:pt x="1053" y="279"/>
                  </a:cubicBezTo>
                  <a:cubicBezTo>
                    <a:pt x="1060" y="277"/>
                    <a:pt x="1066" y="276"/>
                    <a:pt x="1072" y="274"/>
                  </a:cubicBezTo>
                  <a:cubicBezTo>
                    <a:pt x="1081" y="271"/>
                    <a:pt x="1092" y="271"/>
                    <a:pt x="1100" y="266"/>
                  </a:cubicBezTo>
                  <a:cubicBezTo>
                    <a:pt x="1110" y="259"/>
                    <a:pt x="1121" y="253"/>
                    <a:pt x="1131" y="247"/>
                  </a:cubicBezTo>
                  <a:cubicBezTo>
                    <a:pt x="1135" y="241"/>
                    <a:pt x="1136" y="241"/>
                    <a:pt x="1134" y="234"/>
                  </a:cubicBezTo>
                  <a:close/>
                  <a:moveTo>
                    <a:pt x="2155" y="814"/>
                  </a:moveTo>
                  <a:cubicBezTo>
                    <a:pt x="2157" y="813"/>
                    <a:pt x="2160" y="813"/>
                    <a:pt x="2161" y="810"/>
                  </a:cubicBezTo>
                  <a:cubicBezTo>
                    <a:pt x="2161" y="807"/>
                    <a:pt x="2162" y="803"/>
                    <a:pt x="2165" y="804"/>
                  </a:cubicBezTo>
                  <a:cubicBezTo>
                    <a:pt x="2165" y="801"/>
                    <a:pt x="2164" y="799"/>
                    <a:pt x="2162" y="798"/>
                  </a:cubicBezTo>
                  <a:cubicBezTo>
                    <a:pt x="2162" y="799"/>
                    <a:pt x="2162" y="800"/>
                    <a:pt x="2162" y="800"/>
                  </a:cubicBezTo>
                  <a:cubicBezTo>
                    <a:pt x="2155" y="796"/>
                    <a:pt x="2151" y="803"/>
                    <a:pt x="2146" y="806"/>
                  </a:cubicBezTo>
                  <a:cubicBezTo>
                    <a:pt x="2146" y="811"/>
                    <a:pt x="2145" y="812"/>
                    <a:pt x="2149" y="814"/>
                  </a:cubicBezTo>
                  <a:cubicBezTo>
                    <a:pt x="2151" y="815"/>
                    <a:pt x="2152" y="815"/>
                    <a:pt x="2154" y="816"/>
                  </a:cubicBezTo>
                  <a:cubicBezTo>
                    <a:pt x="2156" y="816"/>
                    <a:pt x="2154" y="814"/>
                    <a:pt x="2155" y="814"/>
                  </a:cubicBezTo>
                  <a:close/>
                  <a:moveTo>
                    <a:pt x="2124" y="1023"/>
                  </a:moveTo>
                  <a:cubicBezTo>
                    <a:pt x="2125" y="1017"/>
                    <a:pt x="2124" y="1008"/>
                    <a:pt x="2126" y="1003"/>
                  </a:cubicBezTo>
                  <a:cubicBezTo>
                    <a:pt x="2128" y="996"/>
                    <a:pt x="2120" y="991"/>
                    <a:pt x="2115" y="996"/>
                  </a:cubicBezTo>
                  <a:cubicBezTo>
                    <a:pt x="2119" y="993"/>
                    <a:pt x="2115" y="993"/>
                    <a:pt x="2115" y="990"/>
                  </a:cubicBezTo>
                  <a:cubicBezTo>
                    <a:pt x="2114" y="988"/>
                    <a:pt x="2114" y="983"/>
                    <a:pt x="2113" y="982"/>
                  </a:cubicBezTo>
                  <a:cubicBezTo>
                    <a:pt x="2111" y="981"/>
                    <a:pt x="2107" y="981"/>
                    <a:pt x="2107" y="979"/>
                  </a:cubicBezTo>
                  <a:cubicBezTo>
                    <a:pt x="2106" y="976"/>
                    <a:pt x="2109" y="975"/>
                    <a:pt x="2108" y="972"/>
                  </a:cubicBezTo>
                  <a:cubicBezTo>
                    <a:pt x="2108" y="969"/>
                    <a:pt x="2103" y="969"/>
                    <a:pt x="2103" y="967"/>
                  </a:cubicBezTo>
                  <a:cubicBezTo>
                    <a:pt x="2103" y="963"/>
                    <a:pt x="2102" y="965"/>
                    <a:pt x="2099" y="963"/>
                  </a:cubicBezTo>
                  <a:cubicBezTo>
                    <a:pt x="2096" y="961"/>
                    <a:pt x="2099" y="960"/>
                    <a:pt x="2095" y="959"/>
                  </a:cubicBezTo>
                  <a:cubicBezTo>
                    <a:pt x="2092" y="959"/>
                    <a:pt x="2090" y="959"/>
                    <a:pt x="2088" y="956"/>
                  </a:cubicBezTo>
                  <a:cubicBezTo>
                    <a:pt x="2085" y="952"/>
                    <a:pt x="2080" y="951"/>
                    <a:pt x="2077" y="947"/>
                  </a:cubicBezTo>
                  <a:cubicBezTo>
                    <a:pt x="2073" y="944"/>
                    <a:pt x="2068" y="940"/>
                    <a:pt x="2065" y="937"/>
                  </a:cubicBezTo>
                  <a:cubicBezTo>
                    <a:pt x="2062" y="932"/>
                    <a:pt x="2063" y="929"/>
                    <a:pt x="2056" y="928"/>
                  </a:cubicBezTo>
                  <a:cubicBezTo>
                    <a:pt x="2054" y="928"/>
                    <a:pt x="2044" y="924"/>
                    <a:pt x="2043" y="926"/>
                  </a:cubicBezTo>
                  <a:cubicBezTo>
                    <a:pt x="2041" y="928"/>
                    <a:pt x="2049" y="938"/>
                    <a:pt x="2051" y="939"/>
                  </a:cubicBezTo>
                  <a:cubicBezTo>
                    <a:pt x="2054" y="942"/>
                    <a:pt x="2060" y="943"/>
                    <a:pt x="2061" y="949"/>
                  </a:cubicBezTo>
                  <a:cubicBezTo>
                    <a:pt x="2061" y="956"/>
                    <a:pt x="2068" y="954"/>
                    <a:pt x="2070" y="960"/>
                  </a:cubicBezTo>
                  <a:cubicBezTo>
                    <a:pt x="2071" y="964"/>
                    <a:pt x="2072" y="967"/>
                    <a:pt x="2073" y="971"/>
                  </a:cubicBezTo>
                  <a:cubicBezTo>
                    <a:pt x="2073" y="973"/>
                    <a:pt x="2076" y="972"/>
                    <a:pt x="2077" y="974"/>
                  </a:cubicBezTo>
                  <a:cubicBezTo>
                    <a:pt x="2081" y="978"/>
                    <a:pt x="2083" y="987"/>
                    <a:pt x="2085" y="992"/>
                  </a:cubicBezTo>
                  <a:cubicBezTo>
                    <a:pt x="2087" y="996"/>
                    <a:pt x="2091" y="999"/>
                    <a:pt x="2094" y="1003"/>
                  </a:cubicBezTo>
                  <a:cubicBezTo>
                    <a:pt x="2101" y="1010"/>
                    <a:pt x="2107" y="1017"/>
                    <a:pt x="2115" y="1024"/>
                  </a:cubicBezTo>
                  <a:cubicBezTo>
                    <a:pt x="2115" y="1023"/>
                    <a:pt x="2115" y="1021"/>
                    <a:pt x="2115" y="1020"/>
                  </a:cubicBezTo>
                  <a:cubicBezTo>
                    <a:pt x="2119" y="1024"/>
                    <a:pt x="2121" y="1018"/>
                    <a:pt x="2124" y="1023"/>
                  </a:cubicBezTo>
                  <a:close/>
                  <a:moveTo>
                    <a:pt x="2141" y="994"/>
                  </a:moveTo>
                  <a:cubicBezTo>
                    <a:pt x="2137" y="991"/>
                    <a:pt x="2138" y="1000"/>
                    <a:pt x="2139" y="1001"/>
                  </a:cubicBezTo>
                  <a:cubicBezTo>
                    <a:pt x="2144" y="1003"/>
                    <a:pt x="2144" y="997"/>
                    <a:pt x="2141" y="994"/>
                  </a:cubicBezTo>
                  <a:close/>
                  <a:moveTo>
                    <a:pt x="2185" y="1039"/>
                  </a:moveTo>
                  <a:cubicBezTo>
                    <a:pt x="2181" y="1040"/>
                    <a:pt x="2176" y="1037"/>
                    <a:pt x="2177" y="1031"/>
                  </a:cubicBezTo>
                  <a:cubicBezTo>
                    <a:pt x="2174" y="1033"/>
                    <a:pt x="2167" y="1032"/>
                    <a:pt x="2166" y="1030"/>
                  </a:cubicBezTo>
                  <a:cubicBezTo>
                    <a:pt x="2163" y="1027"/>
                    <a:pt x="2162" y="1028"/>
                    <a:pt x="2161" y="1031"/>
                  </a:cubicBezTo>
                  <a:cubicBezTo>
                    <a:pt x="2161" y="1033"/>
                    <a:pt x="2158" y="1032"/>
                    <a:pt x="2157" y="1032"/>
                  </a:cubicBezTo>
                  <a:cubicBezTo>
                    <a:pt x="2151" y="1031"/>
                    <a:pt x="2147" y="1033"/>
                    <a:pt x="2144" y="1027"/>
                  </a:cubicBezTo>
                  <a:cubicBezTo>
                    <a:pt x="2143" y="1026"/>
                    <a:pt x="2135" y="1024"/>
                    <a:pt x="2134" y="1023"/>
                  </a:cubicBezTo>
                  <a:cubicBezTo>
                    <a:pt x="2133" y="1026"/>
                    <a:pt x="2130" y="1024"/>
                    <a:pt x="2128" y="1024"/>
                  </a:cubicBezTo>
                  <a:cubicBezTo>
                    <a:pt x="2126" y="1023"/>
                    <a:pt x="2126" y="1024"/>
                    <a:pt x="2124" y="1026"/>
                  </a:cubicBezTo>
                  <a:cubicBezTo>
                    <a:pt x="2119" y="1032"/>
                    <a:pt x="2126" y="1032"/>
                    <a:pt x="2130" y="1033"/>
                  </a:cubicBezTo>
                  <a:cubicBezTo>
                    <a:pt x="2130" y="1034"/>
                    <a:pt x="2129" y="1035"/>
                    <a:pt x="2129" y="1036"/>
                  </a:cubicBezTo>
                  <a:cubicBezTo>
                    <a:pt x="2134" y="1037"/>
                    <a:pt x="2139" y="1039"/>
                    <a:pt x="2143" y="1040"/>
                  </a:cubicBezTo>
                  <a:cubicBezTo>
                    <a:pt x="2146" y="1041"/>
                    <a:pt x="2148" y="1039"/>
                    <a:pt x="2151" y="1039"/>
                  </a:cubicBezTo>
                  <a:cubicBezTo>
                    <a:pt x="2153" y="1039"/>
                    <a:pt x="2156" y="1041"/>
                    <a:pt x="2158" y="1042"/>
                  </a:cubicBezTo>
                  <a:cubicBezTo>
                    <a:pt x="2160" y="1042"/>
                    <a:pt x="2162" y="1044"/>
                    <a:pt x="2164" y="1044"/>
                  </a:cubicBezTo>
                  <a:cubicBezTo>
                    <a:pt x="2166" y="1044"/>
                    <a:pt x="2167" y="1044"/>
                    <a:pt x="2169" y="1044"/>
                  </a:cubicBezTo>
                  <a:cubicBezTo>
                    <a:pt x="2170" y="1045"/>
                    <a:pt x="2171" y="1043"/>
                    <a:pt x="2171" y="1043"/>
                  </a:cubicBezTo>
                  <a:cubicBezTo>
                    <a:pt x="2176" y="1044"/>
                    <a:pt x="2178" y="1045"/>
                    <a:pt x="2183" y="1044"/>
                  </a:cubicBezTo>
                  <a:cubicBezTo>
                    <a:pt x="2186" y="1046"/>
                    <a:pt x="2189" y="1047"/>
                    <a:pt x="2192" y="1048"/>
                  </a:cubicBezTo>
                  <a:cubicBezTo>
                    <a:pt x="2189" y="1044"/>
                    <a:pt x="2193" y="1037"/>
                    <a:pt x="2185" y="1039"/>
                  </a:cubicBezTo>
                  <a:close/>
                  <a:moveTo>
                    <a:pt x="2119" y="990"/>
                  </a:moveTo>
                  <a:cubicBezTo>
                    <a:pt x="2120" y="991"/>
                    <a:pt x="2121" y="991"/>
                    <a:pt x="2123" y="991"/>
                  </a:cubicBezTo>
                  <a:cubicBezTo>
                    <a:pt x="2124" y="991"/>
                    <a:pt x="2124" y="993"/>
                    <a:pt x="2125" y="994"/>
                  </a:cubicBezTo>
                  <a:cubicBezTo>
                    <a:pt x="2126" y="995"/>
                    <a:pt x="2126" y="996"/>
                    <a:pt x="2127" y="998"/>
                  </a:cubicBezTo>
                  <a:cubicBezTo>
                    <a:pt x="2128" y="999"/>
                    <a:pt x="2130" y="1000"/>
                    <a:pt x="2131" y="999"/>
                  </a:cubicBezTo>
                  <a:cubicBezTo>
                    <a:pt x="2130" y="998"/>
                    <a:pt x="2130" y="996"/>
                    <a:pt x="2132" y="995"/>
                  </a:cubicBezTo>
                  <a:cubicBezTo>
                    <a:pt x="2126" y="995"/>
                    <a:pt x="2129" y="985"/>
                    <a:pt x="2124" y="986"/>
                  </a:cubicBezTo>
                  <a:cubicBezTo>
                    <a:pt x="2124" y="987"/>
                    <a:pt x="2124" y="987"/>
                    <a:pt x="2124" y="988"/>
                  </a:cubicBezTo>
                  <a:cubicBezTo>
                    <a:pt x="2122" y="985"/>
                    <a:pt x="2121" y="988"/>
                    <a:pt x="2119" y="9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" name="Rectangular Callout 8"/>
          <p:cNvSpPr/>
          <p:nvPr/>
        </p:nvSpPr>
        <p:spPr>
          <a:xfrm>
            <a:off x="1422665" y="1303318"/>
            <a:ext cx="604857" cy="566341"/>
          </a:xfrm>
          <a:prstGeom prst="wedgeRectCallout">
            <a:avLst>
              <a:gd name="adj1" fmla="val 135779"/>
              <a:gd name="adj2" fmla="val 5955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0" name="Rectangular Callout 9"/>
          <p:cNvSpPr/>
          <p:nvPr/>
        </p:nvSpPr>
        <p:spPr>
          <a:xfrm>
            <a:off x="8035147" y="736977"/>
            <a:ext cx="604857" cy="566341"/>
          </a:xfrm>
          <a:prstGeom prst="wedgeRectCallout">
            <a:avLst>
              <a:gd name="adj1" fmla="val -34809"/>
              <a:gd name="adj2" fmla="val 1167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1" name="Rectangular Callout 10"/>
          <p:cNvSpPr/>
          <p:nvPr/>
        </p:nvSpPr>
        <p:spPr>
          <a:xfrm>
            <a:off x="6589693" y="4603704"/>
            <a:ext cx="604857" cy="566341"/>
          </a:xfrm>
          <a:prstGeom prst="wedgeRectCallout">
            <a:avLst>
              <a:gd name="adj1" fmla="val -67963"/>
              <a:gd name="adj2" fmla="val -13991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2" name="Rectangular Callout 11"/>
          <p:cNvSpPr/>
          <p:nvPr/>
        </p:nvSpPr>
        <p:spPr>
          <a:xfrm>
            <a:off x="7990817" y="4702167"/>
            <a:ext cx="604857" cy="566341"/>
          </a:xfrm>
          <a:prstGeom prst="wedgeRectCallout">
            <a:avLst>
              <a:gd name="adj1" fmla="val 96751"/>
              <a:gd name="adj2" fmla="val -9894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13" name="Rectangular Callout 12"/>
          <p:cNvSpPr/>
          <p:nvPr/>
        </p:nvSpPr>
        <p:spPr>
          <a:xfrm>
            <a:off x="3344531" y="3658658"/>
            <a:ext cx="604857" cy="566341"/>
          </a:xfrm>
          <a:prstGeom prst="wedgeRectCallout">
            <a:avLst>
              <a:gd name="adj1" fmla="val 129897"/>
              <a:gd name="adj2" fmla="val 45272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8085" y="2427552"/>
            <a:ext cx="26340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all" spc="-150" normalizeH="0" baseline="0" noProof="0" dirty="0">
                <a:ln>
                  <a:noFill/>
                </a:ln>
                <a:solidFill>
                  <a:srgbClr val="794CC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000" b="1" i="0" u="none" strike="noStrike" kern="1200" cap="all" spc="-150" normalizeH="0" baseline="0" noProof="0" dirty="0">
              <a:ln>
                <a:noFill/>
              </a:ln>
              <a:solidFill>
                <a:srgbClr val="794CC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315370" y="4369784"/>
            <a:ext cx="26340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all" spc="-150" normalizeH="0" baseline="0" noProof="0" dirty="0">
                <a:ln>
                  <a:noFill/>
                </a:ln>
                <a:solidFill>
                  <a:srgbClr val="027BD1">
                    <a:lumMod val="75000"/>
                  </a:srgb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000" b="1" i="0" u="none" strike="noStrike" kern="1200" cap="all" spc="-150" normalizeH="0" baseline="0" noProof="0" dirty="0">
              <a:ln>
                <a:noFill/>
              </a:ln>
              <a:solidFill>
                <a:srgbClr val="027BD1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653093" y="5271008"/>
            <a:ext cx="26340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all" spc="-150" normalizeH="0" baseline="0" noProof="0" dirty="0">
                <a:ln>
                  <a:noFill/>
                </a:ln>
                <a:solidFill>
                  <a:srgbClr val="3B1A7C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000" b="1" i="0" u="none" strike="noStrike" kern="1200" cap="all" spc="-150" normalizeH="0" baseline="0" noProof="0" dirty="0">
              <a:ln>
                <a:noFill/>
              </a:ln>
              <a:solidFill>
                <a:srgbClr val="3B1A7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990816" y="5407485"/>
            <a:ext cx="26340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all" spc="-150" normalizeH="0" baseline="0" noProof="0" dirty="0">
                <a:ln>
                  <a:noFill/>
                </a:ln>
                <a:solidFill>
                  <a:srgbClr val="4D94A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000" b="1" i="0" u="none" strike="noStrike" kern="1200" cap="all" spc="-150" normalizeH="0" baseline="0" noProof="0" dirty="0">
              <a:ln>
                <a:noFill/>
              </a:ln>
              <a:solidFill>
                <a:srgbClr val="4D94A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666602" y="473605"/>
            <a:ext cx="303797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all" spc="-150" normalizeH="0" baseline="0" noProof="0" dirty="0">
                <a:ln>
                  <a:noFill/>
                </a:ln>
                <a:solidFill>
                  <a:srgbClr val="6329B1">
                    <a:lumMod val="75000"/>
                  </a:srgb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000" b="1" i="0" u="none" strike="noStrike" kern="1200" cap="all" spc="-150" normalizeH="0" baseline="0" noProof="0" dirty="0">
              <a:ln>
                <a:noFill/>
              </a:ln>
              <a:solidFill>
                <a:srgbClr val="6329B1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</p:spTree>
    <p:extLst>
      <p:ext uri="{BB962C8B-B14F-4D97-AF65-F5344CB8AC3E}">
        <p14:creationId xmlns:p14="http://schemas.microsoft.com/office/powerpoint/2010/main" val="870376321"/>
      </p:ext>
    </p:extLst>
  </p:cSld>
  <p:clrMapOvr>
    <a:masterClrMapping/>
  </p:clrMapOvr>
  <p:transition spd="slow">
    <p:push dir="u"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1941535" y="388781"/>
            <a:ext cx="7860074" cy="5774494"/>
            <a:chOff x="1941535" y="435276"/>
            <a:chExt cx="7860074" cy="5774494"/>
          </a:xfrm>
          <a:gradFill flip="none" rotWithShape="1">
            <a:gsLst>
              <a:gs pos="77000">
                <a:schemeClr val="accent5"/>
              </a:gs>
              <a:gs pos="53975">
                <a:schemeClr val="accent3"/>
              </a:gs>
              <a:gs pos="30000">
                <a:schemeClr val="accent2"/>
              </a:gs>
              <a:gs pos="0">
                <a:schemeClr val="accent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</p:grpSpPr>
        <p:sp>
          <p:nvSpPr>
            <p:cNvPr id="2" name="Hexagon 1"/>
            <p:cNvSpPr/>
            <p:nvPr/>
          </p:nvSpPr>
          <p:spPr>
            <a:xfrm>
              <a:off x="3269294" y="1177447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Hexagon 5"/>
            <p:cNvSpPr/>
            <p:nvPr/>
          </p:nvSpPr>
          <p:spPr>
            <a:xfrm>
              <a:off x="4484318" y="1932139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Hexagon 6"/>
            <p:cNvSpPr/>
            <p:nvPr/>
          </p:nvSpPr>
          <p:spPr>
            <a:xfrm>
              <a:off x="4496844" y="3382024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Text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8" name="Hexagon 7"/>
            <p:cNvSpPr/>
            <p:nvPr/>
          </p:nvSpPr>
          <p:spPr>
            <a:xfrm>
              <a:off x="5761972" y="1249471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Hexagon 8"/>
            <p:cNvSpPr/>
            <p:nvPr/>
          </p:nvSpPr>
          <p:spPr>
            <a:xfrm>
              <a:off x="5774498" y="2686830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-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3.7</a:t>
              </a:r>
            </a:p>
          </p:txBody>
        </p:sp>
        <p:sp>
          <p:nvSpPr>
            <p:cNvPr id="11" name="Hexagon 10"/>
            <p:cNvSpPr/>
            <p:nvPr/>
          </p:nvSpPr>
          <p:spPr>
            <a:xfrm>
              <a:off x="4496844" y="4894538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-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5</a:t>
              </a:r>
              <a:r>
                <a:rPr kumimoji="0" lang="en-US" sz="4400" b="1" i="0" u="none" strike="noStrike" kern="1200" cap="none" spc="-300" normalizeH="0" baseline="3000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%</a:t>
              </a:r>
            </a:p>
          </p:txBody>
        </p:sp>
        <p:sp>
          <p:nvSpPr>
            <p:cNvPr id="13" name="Hexagon 12"/>
            <p:cNvSpPr/>
            <p:nvPr/>
          </p:nvSpPr>
          <p:spPr>
            <a:xfrm>
              <a:off x="7045888" y="1911774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Text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7" name="Hexagon 16"/>
            <p:cNvSpPr/>
            <p:nvPr/>
          </p:nvSpPr>
          <p:spPr>
            <a:xfrm>
              <a:off x="8311013" y="2724389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Hexagon 17"/>
            <p:cNvSpPr/>
            <p:nvPr/>
          </p:nvSpPr>
          <p:spPr>
            <a:xfrm>
              <a:off x="7070942" y="4833465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Sample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Text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4" name="Hexagon 3"/>
            <p:cNvSpPr/>
            <p:nvPr/>
          </p:nvSpPr>
          <p:spPr>
            <a:xfrm>
              <a:off x="3206663" y="2661779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Hexagon 4"/>
            <p:cNvSpPr/>
            <p:nvPr/>
          </p:nvSpPr>
          <p:spPr>
            <a:xfrm>
              <a:off x="1941535" y="3438392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Hexagon 2"/>
            <p:cNvSpPr/>
            <p:nvPr/>
          </p:nvSpPr>
          <p:spPr>
            <a:xfrm>
              <a:off x="1941535" y="1954060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Hexagon 9"/>
            <p:cNvSpPr/>
            <p:nvPr/>
          </p:nvSpPr>
          <p:spPr>
            <a:xfrm>
              <a:off x="3206663" y="4124189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Hexagon 11"/>
            <p:cNvSpPr/>
            <p:nvPr/>
          </p:nvSpPr>
          <p:spPr>
            <a:xfrm>
              <a:off x="5780761" y="4117921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Hexagon 15"/>
            <p:cNvSpPr/>
            <p:nvPr/>
          </p:nvSpPr>
          <p:spPr>
            <a:xfrm>
              <a:off x="7033364" y="435276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Hexagon 14"/>
            <p:cNvSpPr/>
            <p:nvPr/>
          </p:nvSpPr>
          <p:spPr>
            <a:xfrm>
              <a:off x="8304752" y="1136718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Hexagon 13"/>
            <p:cNvSpPr/>
            <p:nvPr/>
          </p:nvSpPr>
          <p:spPr>
            <a:xfrm>
              <a:off x="7045890" y="3389850"/>
              <a:ext cx="1490596" cy="1315232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" name="Freeform 6"/>
          <p:cNvSpPr>
            <a:spLocks noEditPoints="1"/>
          </p:cNvSpPr>
          <p:nvPr/>
        </p:nvSpPr>
        <p:spPr bwMode="auto">
          <a:xfrm>
            <a:off x="3586201" y="2953635"/>
            <a:ext cx="731520" cy="731520"/>
          </a:xfrm>
          <a:custGeom>
            <a:avLst/>
            <a:gdLst>
              <a:gd name="T0" fmla="*/ 2484 w 6276"/>
              <a:gd name="T1" fmla="*/ 5945 h 6276"/>
              <a:gd name="T2" fmla="*/ 3631 w 6276"/>
              <a:gd name="T3" fmla="*/ 5977 h 6276"/>
              <a:gd name="T4" fmla="*/ 3942 w 6276"/>
              <a:gd name="T5" fmla="*/ 4521 h 6276"/>
              <a:gd name="T6" fmla="*/ 333 w 6276"/>
              <a:gd name="T7" fmla="*/ 3802 h 6276"/>
              <a:gd name="T8" fmla="*/ 822 w 6276"/>
              <a:gd name="T9" fmla="*/ 4853 h 6276"/>
              <a:gd name="T10" fmla="*/ 4102 w 6276"/>
              <a:gd name="T11" fmla="*/ 4317 h 6276"/>
              <a:gd name="T12" fmla="*/ 5852 w 6276"/>
              <a:gd name="T13" fmla="*/ 4110 h 6276"/>
              <a:gd name="T14" fmla="*/ 5356 w 6276"/>
              <a:gd name="T15" fmla="*/ 2689 h 6276"/>
              <a:gd name="T16" fmla="*/ 5472 w 6276"/>
              <a:gd name="T17" fmla="*/ 1447 h 6276"/>
              <a:gd name="T18" fmla="*/ 4680 w 6276"/>
              <a:gd name="T19" fmla="*/ 704 h 6276"/>
              <a:gd name="T20" fmla="*/ 2117 w 6276"/>
              <a:gd name="T21" fmla="*/ 443 h 6276"/>
              <a:gd name="T22" fmla="*/ 1217 w 6276"/>
              <a:gd name="T23" fmla="*/ 991 h 6276"/>
              <a:gd name="T24" fmla="*/ 1812 w 6276"/>
              <a:gd name="T25" fmla="*/ 2720 h 6276"/>
              <a:gd name="T26" fmla="*/ 3296 w 6276"/>
              <a:gd name="T27" fmla="*/ 4 h 6276"/>
              <a:gd name="T28" fmla="*/ 3572 w 6276"/>
              <a:gd name="T29" fmla="*/ 30 h 6276"/>
              <a:gd name="T30" fmla="*/ 3825 w 6276"/>
              <a:gd name="T31" fmla="*/ 76 h 6276"/>
              <a:gd name="T32" fmla="*/ 4097 w 6276"/>
              <a:gd name="T33" fmla="*/ 148 h 6276"/>
              <a:gd name="T34" fmla="*/ 4308 w 6276"/>
              <a:gd name="T35" fmla="*/ 224 h 6276"/>
              <a:gd name="T36" fmla="*/ 5314 w 6276"/>
              <a:gd name="T37" fmla="*/ 877 h 6276"/>
              <a:gd name="T38" fmla="*/ 5749 w 6276"/>
              <a:gd name="T39" fmla="*/ 1398 h 6276"/>
              <a:gd name="T40" fmla="*/ 5892 w 6276"/>
              <a:gd name="T41" fmla="*/ 1632 h 6276"/>
              <a:gd name="T42" fmla="*/ 6006 w 6276"/>
              <a:gd name="T43" fmla="*/ 1862 h 6276"/>
              <a:gd name="T44" fmla="*/ 6107 w 6276"/>
              <a:gd name="T45" fmla="*/ 2119 h 6276"/>
              <a:gd name="T46" fmla="*/ 6179 w 6276"/>
              <a:gd name="T47" fmla="*/ 2364 h 6276"/>
              <a:gd name="T48" fmla="*/ 6238 w 6276"/>
              <a:gd name="T49" fmla="*/ 2645 h 6276"/>
              <a:gd name="T50" fmla="*/ 6268 w 6276"/>
              <a:gd name="T51" fmla="*/ 2914 h 6276"/>
              <a:gd name="T52" fmla="*/ 6274 w 6276"/>
              <a:gd name="T53" fmla="*/ 3235 h 6276"/>
              <a:gd name="T54" fmla="*/ 6025 w 6276"/>
              <a:gd name="T55" fmla="*/ 4368 h 6276"/>
              <a:gd name="T56" fmla="*/ 5772 w 6276"/>
              <a:gd name="T57" fmla="*/ 4844 h 6276"/>
              <a:gd name="T58" fmla="*/ 5608 w 6276"/>
              <a:gd name="T59" fmla="*/ 5074 h 6276"/>
              <a:gd name="T60" fmla="*/ 5451 w 6276"/>
              <a:gd name="T61" fmla="*/ 5260 h 6276"/>
              <a:gd name="T62" fmla="*/ 5257 w 6276"/>
              <a:gd name="T63" fmla="*/ 5453 h 6276"/>
              <a:gd name="T64" fmla="*/ 5065 w 6276"/>
              <a:gd name="T65" fmla="*/ 5616 h 6276"/>
              <a:gd name="T66" fmla="*/ 4804 w 6276"/>
              <a:gd name="T67" fmla="*/ 5799 h 6276"/>
              <a:gd name="T68" fmla="*/ 4401 w 6276"/>
              <a:gd name="T69" fmla="*/ 6012 h 6276"/>
              <a:gd name="T70" fmla="*/ 3672 w 6276"/>
              <a:gd name="T71" fmla="*/ 6230 h 6276"/>
              <a:gd name="T72" fmla="*/ 2423 w 6276"/>
              <a:gd name="T73" fmla="*/ 6194 h 6276"/>
              <a:gd name="T74" fmla="*/ 1826 w 6276"/>
              <a:gd name="T75" fmla="*/ 5989 h 6276"/>
              <a:gd name="T76" fmla="*/ 1531 w 6276"/>
              <a:gd name="T77" fmla="*/ 5835 h 6276"/>
              <a:gd name="T78" fmla="*/ 1246 w 6276"/>
              <a:gd name="T79" fmla="*/ 5641 h 6276"/>
              <a:gd name="T80" fmla="*/ 1010 w 6276"/>
              <a:gd name="T81" fmla="*/ 5443 h 6276"/>
              <a:gd name="T82" fmla="*/ 647 w 6276"/>
              <a:gd name="T83" fmla="*/ 5046 h 6276"/>
              <a:gd name="T84" fmla="*/ 169 w 6276"/>
              <a:gd name="T85" fmla="*/ 4157 h 6276"/>
              <a:gd name="T86" fmla="*/ 0 w 6276"/>
              <a:gd name="T87" fmla="*/ 3205 h 6276"/>
              <a:gd name="T88" fmla="*/ 10 w 6276"/>
              <a:gd name="T89" fmla="*/ 2889 h 6276"/>
              <a:gd name="T90" fmla="*/ 46 w 6276"/>
              <a:gd name="T91" fmla="*/ 2598 h 6276"/>
              <a:gd name="T92" fmla="*/ 103 w 6276"/>
              <a:gd name="T93" fmla="*/ 2337 h 6276"/>
              <a:gd name="T94" fmla="*/ 188 w 6276"/>
              <a:gd name="T95" fmla="*/ 2067 h 6276"/>
              <a:gd name="T96" fmla="*/ 280 w 6276"/>
              <a:gd name="T97" fmla="*/ 1843 h 6276"/>
              <a:gd name="T98" fmla="*/ 405 w 6276"/>
              <a:gd name="T99" fmla="*/ 1596 h 6276"/>
              <a:gd name="T100" fmla="*/ 544 w 6276"/>
              <a:gd name="T101" fmla="*/ 1373 h 6276"/>
              <a:gd name="T102" fmla="*/ 1109 w 6276"/>
              <a:gd name="T103" fmla="*/ 746 h 6276"/>
              <a:gd name="T104" fmla="*/ 2039 w 6276"/>
              <a:gd name="T105" fmla="*/ 198 h 6276"/>
              <a:gd name="T106" fmla="*/ 2309 w 6276"/>
              <a:gd name="T107" fmla="*/ 110 h 6276"/>
              <a:gd name="T108" fmla="*/ 2550 w 6276"/>
              <a:gd name="T109" fmla="*/ 55 h 6276"/>
              <a:gd name="T110" fmla="*/ 2826 w 6276"/>
              <a:gd name="T111" fmla="*/ 15 h 6276"/>
              <a:gd name="T112" fmla="*/ 3138 w 6276"/>
              <a:gd name="T113" fmla="*/ 0 h 6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6276" h="6276">
                <a:moveTo>
                  <a:pt x="2423" y="4521"/>
                </a:moveTo>
                <a:lnTo>
                  <a:pt x="1786" y="5160"/>
                </a:lnTo>
                <a:lnTo>
                  <a:pt x="1875" y="5728"/>
                </a:lnTo>
                <a:lnTo>
                  <a:pt x="2016" y="5793"/>
                </a:lnTo>
                <a:lnTo>
                  <a:pt x="2170" y="5854"/>
                </a:lnTo>
                <a:lnTo>
                  <a:pt x="2326" y="5903"/>
                </a:lnTo>
                <a:lnTo>
                  <a:pt x="2484" y="5945"/>
                </a:lnTo>
                <a:lnTo>
                  <a:pt x="2645" y="5977"/>
                </a:lnTo>
                <a:lnTo>
                  <a:pt x="2807" y="6002"/>
                </a:lnTo>
                <a:lnTo>
                  <a:pt x="2973" y="6015"/>
                </a:lnTo>
                <a:lnTo>
                  <a:pt x="3138" y="6019"/>
                </a:lnTo>
                <a:lnTo>
                  <a:pt x="3303" y="6015"/>
                </a:lnTo>
                <a:lnTo>
                  <a:pt x="3469" y="6002"/>
                </a:lnTo>
                <a:lnTo>
                  <a:pt x="3631" y="5977"/>
                </a:lnTo>
                <a:lnTo>
                  <a:pt x="3792" y="5945"/>
                </a:lnTo>
                <a:lnTo>
                  <a:pt x="3950" y="5903"/>
                </a:lnTo>
                <a:lnTo>
                  <a:pt x="4106" y="5854"/>
                </a:lnTo>
                <a:lnTo>
                  <a:pt x="4260" y="5793"/>
                </a:lnTo>
                <a:lnTo>
                  <a:pt x="4386" y="5736"/>
                </a:lnTo>
                <a:lnTo>
                  <a:pt x="4490" y="5068"/>
                </a:lnTo>
                <a:lnTo>
                  <a:pt x="3942" y="4521"/>
                </a:lnTo>
                <a:lnTo>
                  <a:pt x="2423" y="4521"/>
                </a:lnTo>
                <a:close/>
                <a:moveTo>
                  <a:pt x="917" y="2691"/>
                </a:moveTo>
                <a:lnTo>
                  <a:pt x="257" y="3163"/>
                </a:lnTo>
                <a:lnTo>
                  <a:pt x="262" y="3326"/>
                </a:lnTo>
                <a:lnTo>
                  <a:pt x="278" y="3486"/>
                </a:lnTo>
                <a:lnTo>
                  <a:pt x="300" y="3646"/>
                </a:lnTo>
                <a:lnTo>
                  <a:pt x="333" y="3802"/>
                </a:lnTo>
                <a:lnTo>
                  <a:pt x="375" y="3958"/>
                </a:lnTo>
                <a:lnTo>
                  <a:pt x="424" y="4110"/>
                </a:lnTo>
                <a:lnTo>
                  <a:pt x="483" y="4260"/>
                </a:lnTo>
                <a:lnTo>
                  <a:pt x="553" y="4416"/>
                </a:lnTo>
                <a:lnTo>
                  <a:pt x="635" y="4568"/>
                </a:lnTo>
                <a:lnTo>
                  <a:pt x="725" y="4713"/>
                </a:lnTo>
                <a:lnTo>
                  <a:pt x="822" y="4853"/>
                </a:lnTo>
                <a:lnTo>
                  <a:pt x="1603" y="4977"/>
                </a:lnTo>
                <a:lnTo>
                  <a:pt x="2197" y="4386"/>
                </a:lnTo>
                <a:lnTo>
                  <a:pt x="1733" y="2963"/>
                </a:lnTo>
                <a:lnTo>
                  <a:pt x="917" y="2691"/>
                </a:lnTo>
                <a:close/>
                <a:moveTo>
                  <a:pt x="5356" y="2689"/>
                </a:moveTo>
                <a:lnTo>
                  <a:pt x="4545" y="2955"/>
                </a:lnTo>
                <a:lnTo>
                  <a:pt x="4102" y="4317"/>
                </a:lnTo>
                <a:lnTo>
                  <a:pt x="4673" y="4888"/>
                </a:lnTo>
                <a:lnTo>
                  <a:pt x="5525" y="4753"/>
                </a:lnTo>
                <a:lnTo>
                  <a:pt x="5601" y="4635"/>
                </a:lnTo>
                <a:lnTo>
                  <a:pt x="5671" y="4513"/>
                </a:lnTo>
                <a:lnTo>
                  <a:pt x="5736" y="4387"/>
                </a:lnTo>
                <a:lnTo>
                  <a:pt x="5793" y="4260"/>
                </a:lnTo>
                <a:lnTo>
                  <a:pt x="5852" y="4110"/>
                </a:lnTo>
                <a:lnTo>
                  <a:pt x="5901" y="3958"/>
                </a:lnTo>
                <a:lnTo>
                  <a:pt x="5943" y="3802"/>
                </a:lnTo>
                <a:lnTo>
                  <a:pt x="5976" y="3646"/>
                </a:lnTo>
                <a:lnTo>
                  <a:pt x="5998" y="3486"/>
                </a:lnTo>
                <a:lnTo>
                  <a:pt x="6014" y="3326"/>
                </a:lnTo>
                <a:lnTo>
                  <a:pt x="6019" y="3163"/>
                </a:lnTo>
                <a:lnTo>
                  <a:pt x="5356" y="2689"/>
                </a:lnTo>
                <a:close/>
                <a:moveTo>
                  <a:pt x="4058" y="405"/>
                </a:moveTo>
                <a:lnTo>
                  <a:pt x="3265" y="981"/>
                </a:lnTo>
                <a:lnTo>
                  <a:pt x="3265" y="1849"/>
                </a:lnTo>
                <a:lnTo>
                  <a:pt x="4458" y="2714"/>
                </a:lnTo>
                <a:lnTo>
                  <a:pt x="5281" y="2444"/>
                </a:lnTo>
                <a:lnTo>
                  <a:pt x="5557" y="1571"/>
                </a:lnTo>
                <a:lnTo>
                  <a:pt x="5472" y="1447"/>
                </a:lnTo>
                <a:lnTo>
                  <a:pt x="5380" y="1326"/>
                </a:lnTo>
                <a:lnTo>
                  <a:pt x="5281" y="1211"/>
                </a:lnTo>
                <a:lnTo>
                  <a:pt x="5175" y="1101"/>
                </a:lnTo>
                <a:lnTo>
                  <a:pt x="5059" y="991"/>
                </a:lnTo>
                <a:lnTo>
                  <a:pt x="4939" y="888"/>
                </a:lnTo>
                <a:lnTo>
                  <a:pt x="4812" y="791"/>
                </a:lnTo>
                <a:lnTo>
                  <a:pt x="4680" y="704"/>
                </a:lnTo>
                <a:lnTo>
                  <a:pt x="4545" y="622"/>
                </a:lnTo>
                <a:lnTo>
                  <a:pt x="4405" y="548"/>
                </a:lnTo>
                <a:lnTo>
                  <a:pt x="4260" y="483"/>
                </a:lnTo>
                <a:lnTo>
                  <a:pt x="4159" y="443"/>
                </a:lnTo>
                <a:lnTo>
                  <a:pt x="4058" y="405"/>
                </a:lnTo>
                <a:close/>
                <a:moveTo>
                  <a:pt x="2218" y="405"/>
                </a:moveTo>
                <a:lnTo>
                  <a:pt x="2117" y="443"/>
                </a:lnTo>
                <a:lnTo>
                  <a:pt x="2016" y="483"/>
                </a:lnTo>
                <a:lnTo>
                  <a:pt x="1871" y="548"/>
                </a:lnTo>
                <a:lnTo>
                  <a:pt x="1731" y="622"/>
                </a:lnTo>
                <a:lnTo>
                  <a:pt x="1596" y="704"/>
                </a:lnTo>
                <a:lnTo>
                  <a:pt x="1464" y="791"/>
                </a:lnTo>
                <a:lnTo>
                  <a:pt x="1337" y="888"/>
                </a:lnTo>
                <a:lnTo>
                  <a:pt x="1217" y="991"/>
                </a:lnTo>
                <a:lnTo>
                  <a:pt x="1101" y="1101"/>
                </a:lnTo>
                <a:lnTo>
                  <a:pt x="995" y="1211"/>
                </a:lnTo>
                <a:lnTo>
                  <a:pt x="896" y="1326"/>
                </a:lnTo>
                <a:lnTo>
                  <a:pt x="804" y="1447"/>
                </a:lnTo>
                <a:lnTo>
                  <a:pt x="719" y="1571"/>
                </a:lnTo>
                <a:lnTo>
                  <a:pt x="997" y="2448"/>
                </a:lnTo>
                <a:lnTo>
                  <a:pt x="1812" y="2720"/>
                </a:lnTo>
                <a:lnTo>
                  <a:pt x="3011" y="1849"/>
                </a:lnTo>
                <a:lnTo>
                  <a:pt x="3011" y="981"/>
                </a:lnTo>
                <a:lnTo>
                  <a:pt x="2218" y="405"/>
                </a:lnTo>
                <a:close/>
                <a:moveTo>
                  <a:pt x="3138" y="0"/>
                </a:moveTo>
                <a:lnTo>
                  <a:pt x="3218" y="2"/>
                </a:lnTo>
                <a:lnTo>
                  <a:pt x="3246" y="2"/>
                </a:lnTo>
                <a:lnTo>
                  <a:pt x="3296" y="4"/>
                </a:lnTo>
                <a:lnTo>
                  <a:pt x="3330" y="6"/>
                </a:lnTo>
                <a:lnTo>
                  <a:pt x="3374" y="10"/>
                </a:lnTo>
                <a:lnTo>
                  <a:pt x="3412" y="11"/>
                </a:lnTo>
                <a:lnTo>
                  <a:pt x="3450" y="15"/>
                </a:lnTo>
                <a:lnTo>
                  <a:pt x="3492" y="21"/>
                </a:lnTo>
                <a:lnTo>
                  <a:pt x="3526" y="25"/>
                </a:lnTo>
                <a:lnTo>
                  <a:pt x="3572" y="30"/>
                </a:lnTo>
                <a:lnTo>
                  <a:pt x="3602" y="34"/>
                </a:lnTo>
                <a:lnTo>
                  <a:pt x="3648" y="42"/>
                </a:lnTo>
                <a:lnTo>
                  <a:pt x="3676" y="46"/>
                </a:lnTo>
                <a:lnTo>
                  <a:pt x="3726" y="55"/>
                </a:lnTo>
                <a:lnTo>
                  <a:pt x="3750" y="61"/>
                </a:lnTo>
                <a:lnTo>
                  <a:pt x="3802" y="70"/>
                </a:lnTo>
                <a:lnTo>
                  <a:pt x="3825" y="76"/>
                </a:lnTo>
                <a:lnTo>
                  <a:pt x="3876" y="87"/>
                </a:lnTo>
                <a:lnTo>
                  <a:pt x="3897" y="93"/>
                </a:lnTo>
                <a:lnTo>
                  <a:pt x="3950" y="107"/>
                </a:lnTo>
                <a:lnTo>
                  <a:pt x="3967" y="110"/>
                </a:lnTo>
                <a:lnTo>
                  <a:pt x="4024" y="127"/>
                </a:lnTo>
                <a:lnTo>
                  <a:pt x="4038" y="131"/>
                </a:lnTo>
                <a:lnTo>
                  <a:pt x="4097" y="148"/>
                </a:lnTo>
                <a:lnTo>
                  <a:pt x="4108" y="152"/>
                </a:lnTo>
                <a:lnTo>
                  <a:pt x="4167" y="173"/>
                </a:lnTo>
                <a:lnTo>
                  <a:pt x="4174" y="175"/>
                </a:lnTo>
                <a:lnTo>
                  <a:pt x="4237" y="198"/>
                </a:lnTo>
                <a:lnTo>
                  <a:pt x="4241" y="200"/>
                </a:lnTo>
                <a:lnTo>
                  <a:pt x="4308" y="224"/>
                </a:lnTo>
                <a:lnTo>
                  <a:pt x="4308" y="224"/>
                </a:lnTo>
                <a:lnTo>
                  <a:pt x="4465" y="295"/>
                </a:lnTo>
                <a:lnTo>
                  <a:pt x="4621" y="373"/>
                </a:lnTo>
                <a:lnTo>
                  <a:pt x="4772" y="458"/>
                </a:lnTo>
                <a:lnTo>
                  <a:pt x="4916" y="552"/>
                </a:lnTo>
                <a:lnTo>
                  <a:pt x="5055" y="652"/>
                </a:lnTo>
                <a:lnTo>
                  <a:pt x="5188" y="763"/>
                </a:lnTo>
                <a:lnTo>
                  <a:pt x="5314" y="877"/>
                </a:lnTo>
                <a:lnTo>
                  <a:pt x="5435" y="1000"/>
                </a:lnTo>
                <a:lnTo>
                  <a:pt x="5548" y="1128"/>
                </a:lnTo>
                <a:lnTo>
                  <a:pt x="5654" y="1263"/>
                </a:lnTo>
                <a:lnTo>
                  <a:pt x="5694" y="1316"/>
                </a:lnTo>
                <a:lnTo>
                  <a:pt x="5709" y="1339"/>
                </a:lnTo>
                <a:lnTo>
                  <a:pt x="5732" y="1373"/>
                </a:lnTo>
                <a:lnTo>
                  <a:pt x="5749" y="1398"/>
                </a:lnTo>
                <a:lnTo>
                  <a:pt x="5772" y="1430"/>
                </a:lnTo>
                <a:lnTo>
                  <a:pt x="5787" y="1457"/>
                </a:lnTo>
                <a:lnTo>
                  <a:pt x="5810" y="1493"/>
                </a:lnTo>
                <a:lnTo>
                  <a:pt x="5825" y="1516"/>
                </a:lnTo>
                <a:lnTo>
                  <a:pt x="5858" y="1573"/>
                </a:lnTo>
                <a:lnTo>
                  <a:pt x="5871" y="1594"/>
                </a:lnTo>
                <a:lnTo>
                  <a:pt x="5892" y="1632"/>
                </a:lnTo>
                <a:lnTo>
                  <a:pt x="5905" y="1658"/>
                </a:lnTo>
                <a:lnTo>
                  <a:pt x="5924" y="1695"/>
                </a:lnTo>
                <a:lnTo>
                  <a:pt x="5939" y="1721"/>
                </a:lnTo>
                <a:lnTo>
                  <a:pt x="5956" y="1759"/>
                </a:lnTo>
                <a:lnTo>
                  <a:pt x="5970" y="1784"/>
                </a:lnTo>
                <a:lnTo>
                  <a:pt x="5998" y="1845"/>
                </a:lnTo>
                <a:lnTo>
                  <a:pt x="6006" y="1862"/>
                </a:lnTo>
                <a:lnTo>
                  <a:pt x="6025" y="1908"/>
                </a:lnTo>
                <a:lnTo>
                  <a:pt x="6036" y="1934"/>
                </a:lnTo>
                <a:lnTo>
                  <a:pt x="6053" y="1974"/>
                </a:lnTo>
                <a:lnTo>
                  <a:pt x="6063" y="2001"/>
                </a:lnTo>
                <a:lnTo>
                  <a:pt x="6078" y="2041"/>
                </a:lnTo>
                <a:lnTo>
                  <a:pt x="6088" y="2067"/>
                </a:lnTo>
                <a:lnTo>
                  <a:pt x="6107" y="2119"/>
                </a:lnTo>
                <a:lnTo>
                  <a:pt x="6112" y="2134"/>
                </a:lnTo>
                <a:lnTo>
                  <a:pt x="6133" y="2199"/>
                </a:lnTo>
                <a:lnTo>
                  <a:pt x="6141" y="2223"/>
                </a:lnTo>
                <a:lnTo>
                  <a:pt x="6154" y="2267"/>
                </a:lnTo>
                <a:lnTo>
                  <a:pt x="6160" y="2294"/>
                </a:lnTo>
                <a:lnTo>
                  <a:pt x="6173" y="2337"/>
                </a:lnTo>
                <a:lnTo>
                  <a:pt x="6179" y="2364"/>
                </a:lnTo>
                <a:lnTo>
                  <a:pt x="6192" y="2413"/>
                </a:lnTo>
                <a:lnTo>
                  <a:pt x="6196" y="2432"/>
                </a:lnTo>
                <a:lnTo>
                  <a:pt x="6211" y="2501"/>
                </a:lnTo>
                <a:lnTo>
                  <a:pt x="6215" y="2522"/>
                </a:lnTo>
                <a:lnTo>
                  <a:pt x="6225" y="2573"/>
                </a:lnTo>
                <a:lnTo>
                  <a:pt x="6230" y="2598"/>
                </a:lnTo>
                <a:lnTo>
                  <a:pt x="6238" y="2645"/>
                </a:lnTo>
                <a:lnTo>
                  <a:pt x="6242" y="2670"/>
                </a:lnTo>
                <a:lnTo>
                  <a:pt x="6249" y="2722"/>
                </a:lnTo>
                <a:lnTo>
                  <a:pt x="6251" y="2742"/>
                </a:lnTo>
                <a:lnTo>
                  <a:pt x="6259" y="2815"/>
                </a:lnTo>
                <a:lnTo>
                  <a:pt x="6261" y="2828"/>
                </a:lnTo>
                <a:lnTo>
                  <a:pt x="6266" y="2889"/>
                </a:lnTo>
                <a:lnTo>
                  <a:pt x="6268" y="2914"/>
                </a:lnTo>
                <a:lnTo>
                  <a:pt x="6270" y="2963"/>
                </a:lnTo>
                <a:lnTo>
                  <a:pt x="6272" y="2990"/>
                </a:lnTo>
                <a:lnTo>
                  <a:pt x="6274" y="3041"/>
                </a:lnTo>
                <a:lnTo>
                  <a:pt x="6276" y="3064"/>
                </a:lnTo>
                <a:lnTo>
                  <a:pt x="6276" y="3138"/>
                </a:lnTo>
                <a:lnTo>
                  <a:pt x="6276" y="3205"/>
                </a:lnTo>
                <a:lnTo>
                  <a:pt x="6274" y="3235"/>
                </a:lnTo>
                <a:lnTo>
                  <a:pt x="6274" y="3260"/>
                </a:lnTo>
                <a:lnTo>
                  <a:pt x="6261" y="3454"/>
                </a:lnTo>
                <a:lnTo>
                  <a:pt x="6234" y="3646"/>
                </a:lnTo>
                <a:lnTo>
                  <a:pt x="6198" y="3832"/>
                </a:lnTo>
                <a:lnTo>
                  <a:pt x="6150" y="4017"/>
                </a:lnTo>
                <a:lnTo>
                  <a:pt x="6093" y="4195"/>
                </a:lnTo>
                <a:lnTo>
                  <a:pt x="6025" y="4368"/>
                </a:lnTo>
                <a:lnTo>
                  <a:pt x="5947" y="4538"/>
                </a:lnTo>
                <a:lnTo>
                  <a:pt x="5860" y="4699"/>
                </a:lnTo>
                <a:lnTo>
                  <a:pt x="5860" y="4701"/>
                </a:lnTo>
                <a:lnTo>
                  <a:pt x="5825" y="4760"/>
                </a:lnTo>
                <a:lnTo>
                  <a:pt x="5812" y="4781"/>
                </a:lnTo>
                <a:lnTo>
                  <a:pt x="5787" y="4821"/>
                </a:lnTo>
                <a:lnTo>
                  <a:pt x="5772" y="4844"/>
                </a:lnTo>
                <a:lnTo>
                  <a:pt x="5747" y="4880"/>
                </a:lnTo>
                <a:lnTo>
                  <a:pt x="5732" y="4905"/>
                </a:lnTo>
                <a:lnTo>
                  <a:pt x="5707" y="4939"/>
                </a:lnTo>
                <a:lnTo>
                  <a:pt x="5692" y="4962"/>
                </a:lnTo>
                <a:lnTo>
                  <a:pt x="5664" y="5000"/>
                </a:lnTo>
                <a:lnTo>
                  <a:pt x="5650" y="5019"/>
                </a:lnTo>
                <a:lnTo>
                  <a:pt x="5608" y="5074"/>
                </a:lnTo>
                <a:lnTo>
                  <a:pt x="5595" y="5089"/>
                </a:lnTo>
                <a:lnTo>
                  <a:pt x="5565" y="5127"/>
                </a:lnTo>
                <a:lnTo>
                  <a:pt x="5544" y="5152"/>
                </a:lnTo>
                <a:lnTo>
                  <a:pt x="5519" y="5182"/>
                </a:lnTo>
                <a:lnTo>
                  <a:pt x="5496" y="5207"/>
                </a:lnTo>
                <a:lnTo>
                  <a:pt x="5473" y="5234"/>
                </a:lnTo>
                <a:lnTo>
                  <a:pt x="5451" y="5260"/>
                </a:lnTo>
                <a:lnTo>
                  <a:pt x="5426" y="5285"/>
                </a:lnTo>
                <a:lnTo>
                  <a:pt x="5401" y="5312"/>
                </a:lnTo>
                <a:lnTo>
                  <a:pt x="5378" y="5335"/>
                </a:lnTo>
                <a:lnTo>
                  <a:pt x="5352" y="5361"/>
                </a:lnTo>
                <a:lnTo>
                  <a:pt x="5342" y="5371"/>
                </a:lnTo>
                <a:lnTo>
                  <a:pt x="5274" y="5437"/>
                </a:lnTo>
                <a:lnTo>
                  <a:pt x="5257" y="5453"/>
                </a:lnTo>
                <a:lnTo>
                  <a:pt x="5224" y="5483"/>
                </a:lnTo>
                <a:lnTo>
                  <a:pt x="5205" y="5498"/>
                </a:lnTo>
                <a:lnTo>
                  <a:pt x="5171" y="5529"/>
                </a:lnTo>
                <a:lnTo>
                  <a:pt x="5154" y="5542"/>
                </a:lnTo>
                <a:lnTo>
                  <a:pt x="5118" y="5572"/>
                </a:lnTo>
                <a:lnTo>
                  <a:pt x="5103" y="5586"/>
                </a:lnTo>
                <a:lnTo>
                  <a:pt x="5065" y="5616"/>
                </a:lnTo>
                <a:lnTo>
                  <a:pt x="5057" y="5622"/>
                </a:lnTo>
                <a:lnTo>
                  <a:pt x="4983" y="5677"/>
                </a:lnTo>
                <a:lnTo>
                  <a:pt x="4909" y="5730"/>
                </a:lnTo>
                <a:lnTo>
                  <a:pt x="4907" y="5730"/>
                </a:lnTo>
                <a:lnTo>
                  <a:pt x="4859" y="5763"/>
                </a:lnTo>
                <a:lnTo>
                  <a:pt x="4850" y="5768"/>
                </a:lnTo>
                <a:lnTo>
                  <a:pt x="4804" y="5799"/>
                </a:lnTo>
                <a:lnTo>
                  <a:pt x="4793" y="5804"/>
                </a:lnTo>
                <a:lnTo>
                  <a:pt x="4745" y="5833"/>
                </a:lnTo>
                <a:lnTo>
                  <a:pt x="4739" y="5837"/>
                </a:lnTo>
                <a:lnTo>
                  <a:pt x="4602" y="5915"/>
                </a:lnTo>
                <a:lnTo>
                  <a:pt x="4460" y="5985"/>
                </a:lnTo>
                <a:lnTo>
                  <a:pt x="4456" y="5987"/>
                </a:lnTo>
                <a:lnTo>
                  <a:pt x="4401" y="6012"/>
                </a:lnTo>
                <a:lnTo>
                  <a:pt x="4395" y="6014"/>
                </a:lnTo>
                <a:lnTo>
                  <a:pt x="4338" y="6038"/>
                </a:lnTo>
                <a:lnTo>
                  <a:pt x="4338" y="6038"/>
                </a:lnTo>
                <a:lnTo>
                  <a:pt x="4176" y="6099"/>
                </a:lnTo>
                <a:lnTo>
                  <a:pt x="4013" y="6152"/>
                </a:lnTo>
                <a:lnTo>
                  <a:pt x="3844" y="6196"/>
                </a:lnTo>
                <a:lnTo>
                  <a:pt x="3672" y="6230"/>
                </a:lnTo>
                <a:lnTo>
                  <a:pt x="3497" y="6255"/>
                </a:lnTo>
                <a:lnTo>
                  <a:pt x="3319" y="6270"/>
                </a:lnTo>
                <a:lnTo>
                  <a:pt x="3138" y="6276"/>
                </a:lnTo>
                <a:lnTo>
                  <a:pt x="2955" y="6270"/>
                </a:lnTo>
                <a:lnTo>
                  <a:pt x="2775" y="6255"/>
                </a:lnTo>
                <a:lnTo>
                  <a:pt x="2596" y="6230"/>
                </a:lnTo>
                <a:lnTo>
                  <a:pt x="2423" y="6194"/>
                </a:lnTo>
                <a:lnTo>
                  <a:pt x="2252" y="6149"/>
                </a:lnTo>
                <a:lnTo>
                  <a:pt x="2086" y="6095"/>
                </a:lnTo>
                <a:lnTo>
                  <a:pt x="1923" y="6033"/>
                </a:lnTo>
                <a:lnTo>
                  <a:pt x="1923" y="6033"/>
                </a:lnTo>
                <a:lnTo>
                  <a:pt x="1889" y="6017"/>
                </a:lnTo>
                <a:lnTo>
                  <a:pt x="1860" y="6004"/>
                </a:lnTo>
                <a:lnTo>
                  <a:pt x="1826" y="5989"/>
                </a:lnTo>
                <a:lnTo>
                  <a:pt x="1797" y="5976"/>
                </a:lnTo>
                <a:lnTo>
                  <a:pt x="1765" y="5960"/>
                </a:lnTo>
                <a:lnTo>
                  <a:pt x="1736" y="5947"/>
                </a:lnTo>
                <a:lnTo>
                  <a:pt x="1615" y="5882"/>
                </a:lnTo>
                <a:lnTo>
                  <a:pt x="1590" y="5867"/>
                </a:lnTo>
                <a:lnTo>
                  <a:pt x="1556" y="5848"/>
                </a:lnTo>
                <a:lnTo>
                  <a:pt x="1531" y="5835"/>
                </a:lnTo>
                <a:lnTo>
                  <a:pt x="1497" y="5814"/>
                </a:lnTo>
                <a:lnTo>
                  <a:pt x="1476" y="5801"/>
                </a:lnTo>
                <a:lnTo>
                  <a:pt x="1354" y="5719"/>
                </a:lnTo>
                <a:lnTo>
                  <a:pt x="1337" y="5707"/>
                </a:lnTo>
                <a:lnTo>
                  <a:pt x="1301" y="5681"/>
                </a:lnTo>
                <a:lnTo>
                  <a:pt x="1282" y="5669"/>
                </a:lnTo>
                <a:lnTo>
                  <a:pt x="1246" y="5641"/>
                </a:lnTo>
                <a:lnTo>
                  <a:pt x="1234" y="5631"/>
                </a:lnTo>
                <a:lnTo>
                  <a:pt x="1109" y="5532"/>
                </a:lnTo>
                <a:lnTo>
                  <a:pt x="1099" y="5525"/>
                </a:lnTo>
                <a:lnTo>
                  <a:pt x="1061" y="5491"/>
                </a:lnTo>
                <a:lnTo>
                  <a:pt x="1052" y="5481"/>
                </a:lnTo>
                <a:lnTo>
                  <a:pt x="1014" y="5447"/>
                </a:lnTo>
                <a:lnTo>
                  <a:pt x="1010" y="5443"/>
                </a:lnTo>
                <a:lnTo>
                  <a:pt x="884" y="5321"/>
                </a:lnTo>
                <a:lnTo>
                  <a:pt x="882" y="5319"/>
                </a:lnTo>
                <a:lnTo>
                  <a:pt x="844" y="5279"/>
                </a:lnTo>
                <a:lnTo>
                  <a:pt x="839" y="5274"/>
                </a:lnTo>
                <a:lnTo>
                  <a:pt x="742" y="5163"/>
                </a:lnTo>
                <a:lnTo>
                  <a:pt x="649" y="5047"/>
                </a:lnTo>
                <a:lnTo>
                  <a:pt x="647" y="5046"/>
                </a:lnTo>
                <a:lnTo>
                  <a:pt x="559" y="4924"/>
                </a:lnTo>
                <a:lnTo>
                  <a:pt x="475" y="4798"/>
                </a:lnTo>
                <a:lnTo>
                  <a:pt x="475" y="4798"/>
                </a:lnTo>
                <a:lnTo>
                  <a:pt x="386" y="4646"/>
                </a:lnTo>
                <a:lnTo>
                  <a:pt x="304" y="4488"/>
                </a:lnTo>
                <a:lnTo>
                  <a:pt x="232" y="4325"/>
                </a:lnTo>
                <a:lnTo>
                  <a:pt x="169" y="4157"/>
                </a:lnTo>
                <a:lnTo>
                  <a:pt x="116" y="3986"/>
                </a:lnTo>
                <a:lnTo>
                  <a:pt x="72" y="3809"/>
                </a:lnTo>
                <a:lnTo>
                  <a:pt x="38" y="3631"/>
                </a:lnTo>
                <a:lnTo>
                  <a:pt x="15" y="3446"/>
                </a:lnTo>
                <a:lnTo>
                  <a:pt x="2" y="3260"/>
                </a:lnTo>
                <a:lnTo>
                  <a:pt x="2" y="3235"/>
                </a:lnTo>
                <a:lnTo>
                  <a:pt x="0" y="3205"/>
                </a:lnTo>
                <a:lnTo>
                  <a:pt x="0" y="3138"/>
                </a:lnTo>
                <a:lnTo>
                  <a:pt x="0" y="3064"/>
                </a:lnTo>
                <a:lnTo>
                  <a:pt x="2" y="3041"/>
                </a:lnTo>
                <a:lnTo>
                  <a:pt x="4" y="2990"/>
                </a:lnTo>
                <a:lnTo>
                  <a:pt x="6" y="2963"/>
                </a:lnTo>
                <a:lnTo>
                  <a:pt x="8" y="2914"/>
                </a:lnTo>
                <a:lnTo>
                  <a:pt x="10" y="2889"/>
                </a:lnTo>
                <a:lnTo>
                  <a:pt x="15" y="2828"/>
                </a:lnTo>
                <a:lnTo>
                  <a:pt x="17" y="2815"/>
                </a:lnTo>
                <a:lnTo>
                  <a:pt x="25" y="2742"/>
                </a:lnTo>
                <a:lnTo>
                  <a:pt x="27" y="2722"/>
                </a:lnTo>
                <a:lnTo>
                  <a:pt x="34" y="2670"/>
                </a:lnTo>
                <a:lnTo>
                  <a:pt x="38" y="2645"/>
                </a:lnTo>
                <a:lnTo>
                  <a:pt x="46" y="2598"/>
                </a:lnTo>
                <a:lnTo>
                  <a:pt x="51" y="2573"/>
                </a:lnTo>
                <a:lnTo>
                  <a:pt x="61" y="2522"/>
                </a:lnTo>
                <a:lnTo>
                  <a:pt x="65" y="2501"/>
                </a:lnTo>
                <a:lnTo>
                  <a:pt x="80" y="2432"/>
                </a:lnTo>
                <a:lnTo>
                  <a:pt x="84" y="2413"/>
                </a:lnTo>
                <a:lnTo>
                  <a:pt x="97" y="2364"/>
                </a:lnTo>
                <a:lnTo>
                  <a:pt x="103" y="2337"/>
                </a:lnTo>
                <a:lnTo>
                  <a:pt x="116" y="2294"/>
                </a:lnTo>
                <a:lnTo>
                  <a:pt x="122" y="2267"/>
                </a:lnTo>
                <a:lnTo>
                  <a:pt x="135" y="2223"/>
                </a:lnTo>
                <a:lnTo>
                  <a:pt x="143" y="2199"/>
                </a:lnTo>
                <a:lnTo>
                  <a:pt x="164" y="2134"/>
                </a:lnTo>
                <a:lnTo>
                  <a:pt x="169" y="2119"/>
                </a:lnTo>
                <a:lnTo>
                  <a:pt x="188" y="2067"/>
                </a:lnTo>
                <a:lnTo>
                  <a:pt x="198" y="2041"/>
                </a:lnTo>
                <a:lnTo>
                  <a:pt x="213" y="2001"/>
                </a:lnTo>
                <a:lnTo>
                  <a:pt x="223" y="1974"/>
                </a:lnTo>
                <a:lnTo>
                  <a:pt x="240" y="1934"/>
                </a:lnTo>
                <a:lnTo>
                  <a:pt x="251" y="1908"/>
                </a:lnTo>
                <a:lnTo>
                  <a:pt x="270" y="1862"/>
                </a:lnTo>
                <a:lnTo>
                  <a:pt x="280" y="1843"/>
                </a:lnTo>
                <a:lnTo>
                  <a:pt x="306" y="1784"/>
                </a:lnTo>
                <a:lnTo>
                  <a:pt x="320" y="1759"/>
                </a:lnTo>
                <a:lnTo>
                  <a:pt x="337" y="1721"/>
                </a:lnTo>
                <a:lnTo>
                  <a:pt x="352" y="1695"/>
                </a:lnTo>
                <a:lnTo>
                  <a:pt x="369" y="1658"/>
                </a:lnTo>
                <a:lnTo>
                  <a:pt x="384" y="1632"/>
                </a:lnTo>
                <a:lnTo>
                  <a:pt x="405" y="1596"/>
                </a:lnTo>
                <a:lnTo>
                  <a:pt x="418" y="1571"/>
                </a:lnTo>
                <a:lnTo>
                  <a:pt x="451" y="1516"/>
                </a:lnTo>
                <a:lnTo>
                  <a:pt x="466" y="1491"/>
                </a:lnTo>
                <a:lnTo>
                  <a:pt x="489" y="1457"/>
                </a:lnTo>
                <a:lnTo>
                  <a:pt x="506" y="1430"/>
                </a:lnTo>
                <a:lnTo>
                  <a:pt x="527" y="1398"/>
                </a:lnTo>
                <a:lnTo>
                  <a:pt x="544" y="1373"/>
                </a:lnTo>
                <a:lnTo>
                  <a:pt x="567" y="1341"/>
                </a:lnTo>
                <a:lnTo>
                  <a:pt x="584" y="1316"/>
                </a:lnTo>
                <a:lnTo>
                  <a:pt x="620" y="1265"/>
                </a:lnTo>
                <a:lnTo>
                  <a:pt x="730" y="1124"/>
                </a:lnTo>
                <a:lnTo>
                  <a:pt x="850" y="991"/>
                </a:lnTo>
                <a:lnTo>
                  <a:pt x="976" y="863"/>
                </a:lnTo>
                <a:lnTo>
                  <a:pt x="1109" y="746"/>
                </a:lnTo>
                <a:lnTo>
                  <a:pt x="1248" y="633"/>
                </a:lnTo>
                <a:lnTo>
                  <a:pt x="1394" y="529"/>
                </a:lnTo>
                <a:lnTo>
                  <a:pt x="1546" y="434"/>
                </a:lnTo>
                <a:lnTo>
                  <a:pt x="1704" y="346"/>
                </a:lnTo>
                <a:lnTo>
                  <a:pt x="1868" y="268"/>
                </a:lnTo>
                <a:lnTo>
                  <a:pt x="2035" y="200"/>
                </a:lnTo>
                <a:lnTo>
                  <a:pt x="2039" y="198"/>
                </a:lnTo>
                <a:lnTo>
                  <a:pt x="2102" y="175"/>
                </a:lnTo>
                <a:lnTo>
                  <a:pt x="2109" y="173"/>
                </a:lnTo>
                <a:lnTo>
                  <a:pt x="2170" y="152"/>
                </a:lnTo>
                <a:lnTo>
                  <a:pt x="2179" y="148"/>
                </a:lnTo>
                <a:lnTo>
                  <a:pt x="2238" y="131"/>
                </a:lnTo>
                <a:lnTo>
                  <a:pt x="2252" y="127"/>
                </a:lnTo>
                <a:lnTo>
                  <a:pt x="2309" y="110"/>
                </a:lnTo>
                <a:lnTo>
                  <a:pt x="2326" y="107"/>
                </a:lnTo>
                <a:lnTo>
                  <a:pt x="2379" y="93"/>
                </a:lnTo>
                <a:lnTo>
                  <a:pt x="2400" y="87"/>
                </a:lnTo>
                <a:lnTo>
                  <a:pt x="2451" y="76"/>
                </a:lnTo>
                <a:lnTo>
                  <a:pt x="2474" y="70"/>
                </a:lnTo>
                <a:lnTo>
                  <a:pt x="2526" y="61"/>
                </a:lnTo>
                <a:lnTo>
                  <a:pt x="2550" y="55"/>
                </a:lnTo>
                <a:lnTo>
                  <a:pt x="2600" y="46"/>
                </a:lnTo>
                <a:lnTo>
                  <a:pt x="2628" y="42"/>
                </a:lnTo>
                <a:lnTo>
                  <a:pt x="2674" y="34"/>
                </a:lnTo>
                <a:lnTo>
                  <a:pt x="2704" y="30"/>
                </a:lnTo>
                <a:lnTo>
                  <a:pt x="2750" y="25"/>
                </a:lnTo>
                <a:lnTo>
                  <a:pt x="2784" y="21"/>
                </a:lnTo>
                <a:lnTo>
                  <a:pt x="2826" y="15"/>
                </a:lnTo>
                <a:lnTo>
                  <a:pt x="2864" y="11"/>
                </a:lnTo>
                <a:lnTo>
                  <a:pt x="2902" y="10"/>
                </a:lnTo>
                <a:lnTo>
                  <a:pt x="2946" y="6"/>
                </a:lnTo>
                <a:lnTo>
                  <a:pt x="2980" y="4"/>
                </a:lnTo>
                <a:lnTo>
                  <a:pt x="3030" y="2"/>
                </a:lnTo>
                <a:lnTo>
                  <a:pt x="3058" y="2"/>
                </a:lnTo>
                <a:lnTo>
                  <a:pt x="313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9"/>
          <p:cNvGrpSpPr>
            <a:grpSpLocks noChangeAspect="1"/>
          </p:cNvGrpSpPr>
          <p:nvPr/>
        </p:nvGrpSpPr>
        <p:grpSpPr bwMode="auto">
          <a:xfrm>
            <a:off x="2408648" y="3817694"/>
            <a:ext cx="556370" cy="556628"/>
            <a:chOff x="1681" y="5"/>
            <a:chExt cx="4313" cy="4315"/>
          </a:xfrm>
          <a:solidFill>
            <a:schemeClr val="bg1"/>
          </a:solidFill>
        </p:grpSpPr>
        <p:sp>
          <p:nvSpPr>
            <p:cNvPr id="29" name="Freeform 11"/>
            <p:cNvSpPr>
              <a:spLocks/>
            </p:cNvSpPr>
            <p:nvPr/>
          </p:nvSpPr>
          <p:spPr bwMode="auto">
            <a:xfrm>
              <a:off x="1681" y="1365"/>
              <a:ext cx="2021" cy="2955"/>
            </a:xfrm>
            <a:custGeom>
              <a:avLst/>
              <a:gdLst>
                <a:gd name="T0" fmla="*/ 1084 w 2021"/>
                <a:gd name="T1" fmla="*/ 0 h 2955"/>
                <a:gd name="T2" fmla="*/ 1196 w 2021"/>
                <a:gd name="T3" fmla="*/ 17 h 2955"/>
                <a:gd name="T4" fmla="*/ 1296 w 2021"/>
                <a:gd name="T5" fmla="*/ 61 h 2955"/>
                <a:gd name="T6" fmla="*/ 1382 w 2021"/>
                <a:gd name="T7" fmla="*/ 127 h 2955"/>
                <a:gd name="T8" fmla="*/ 1447 w 2021"/>
                <a:gd name="T9" fmla="*/ 212 h 2955"/>
                <a:gd name="T10" fmla="*/ 1490 w 2021"/>
                <a:gd name="T11" fmla="*/ 312 h 2955"/>
                <a:gd name="T12" fmla="*/ 1507 w 2021"/>
                <a:gd name="T13" fmla="*/ 425 h 2955"/>
                <a:gd name="T14" fmla="*/ 1496 w 2021"/>
                <a:gd name="T15" fmla="*/ 523 h 2955"/>
                <a:gd name="T16" fmla="*/ 1463 w 2021"/>
                <a:gd name="T17" fmla="*/ 613 h 2955"/>
                <a:gd name="T18" fmla="*/ 1414 w 2021"/>
                <a:gd name="T19" fmla="*/ 696 h 2955"/>
                <a:gd name="T20" fmla="*/ 1366 w 2021"/>
                <a:gd name="T21" fmla="*/ 769 h 2955"/>
                <a:gd name="T22" fmla="*/ 2021 w 2021"/>
                <a:gd name="T23" fmla="*/ 800 h 2955"/>
                <a:gd name="T24" fmla="*/ 1964 w 2021"/>
                <a:gd name="T25" fmla="*/ 1341 h 2955"/>
                <a:gd name="T26" fmla="*/ 1847 w 2021"/>
                <a:gd name="T27" fmla="*/ 1315 h 2955"/>
                <a:gd name="T28" fmla="*/ 1778 w 2021"/>
                <a:gd name="T29" fmla="*/ 1311 h 2955"/>
                <a:gd name="T30" fmla="*/ 1655 w 2021"/>
                <a:gd name="T31" fmla="*/ 1326 h 2955"/>
                <a:gd name="T32" fmla="*/ 1539 w 2021"/>
                <a:gd name="T33" fmla="*/ 1368 h 2955"/>
                <a:gd name="T34" fmla="*/ 1434 w 2021"/>
                <a:gd name="T35" fmla="*/ 1434 h 2955"/>
                <a:gd name="T36" fmla="*/ 1345 w 2021"/>
                <a:gd name="T37" fmla="*/ 1523 h 2955"/>
                <a:gd name="T38" fmla="*/ 1278 w 2021"/>
                <a:gd name="T39" fmla="*/ 1628 h 2955"/>
                <a:gd name="T40" fmla="*/ 1238 w 2021"/>
                <a:gd name="T41" fmla="*/ 1744 h 2955"/>
                <a:gd name="T42" fmla="*/ 1222 w 2021"/>
                <a:gd name="T43" fmla="*/ 1867 h 2955"/>
                <a:gd name="T44" fmla="*/ 1234 w 2021"/>
                <a:gd name="T45" fmla="*/ 1994 h 2955"/>
                <a:gd name="T46" fmla="*/ 1274 w 2021"/>
                <a:gd name="T47" fmla="*/ 2115 h 2955"/>
                <a:gd name="T48" fmla="*/ 1341 w 2021"/>
                <a:gd name="T49" fmla="*/ 2222 h 2955"/>
                <a:gd name="T50" fmla="*/ 1425 w 2021"/>
                <a:gd name="T51" fmla="*/ 2308 h 2955"/>
                <a:gd name="T52" fmla="*/ 1515 w 2021"/>
                <a:gd name="T53" fmla="*/ 2370 h 2955"/>
                <a:gd name="T54" fmla="*/ 1617 w 2021"/>
                <a:gd name="T55" fmla="*/ 2413 h 2955"/>
                <a:gd name="T56" fmla="*/ 1729 w 2021"/>
                <a:gd name="T57" fmla="*/ 2435 h 2955"/>
                <a:gd name="T58" fmla="*/ 1847 w 2021"/>
                <a:gd name="T59" fmla="*/ 2435 h 2955"/>
                <a:gd name="T60" fmla="*/ 1964 w 2021"/>
                <a:gd name="T61" fmla="*/ 2409 h 2955"/>
                <a:gd name="T62" fmla="*/ 2021 w 2021"/>
                <a:gd name="T63" fmla="*/ 2955 h 2955"/>
                <a:gd name="T64" fmla="*/ 144 w 2021"/>
                <a:gd name="T65" fmla="*/ 2951 h 2955"/>
                <a:gd name="T66" fmla="*/ 80 w 2021"/>
                <a:gd name="T67" fmla="*/ 2925 h 2955"/>
                <a:gd name="T68" fmla="*/ 31 w 2021"/>
                <a:gd name="T69" fmla="*/ 2875 h 2955"/>
                <a:gd name="T70" fmla="*/ 4 w 2021"/>
                <a:gd name="T71" fmla="*/ 2811 h 2955"/>
                <a:gd name="T72" fmla="*/ 0 w 2021"/>
                <a:gd name="T73" fmla="*/ 980 h 2955"/>
                <a:gd name="T74" fmla="*/ 14 w 2021"/>
                <a:gd name="T75" fmla="*/ 910 h 2955"/>
                <a:gd name="T76" fmla="*/ 52 w 2021"/>
                <a:gd name="T77" fmla="*/ 853 h 2955"/>
                <a:gd name="T78" fmla="*/ 110 w 2021"/>
                <a:gd name="T79" fmla="*/ 813 h 2955"/>
                <a:gd name="T80" fmla="*/ 180 w 2021"/>
                <a:gd name="T81" fmla="*/ 800 h 2955"/>
                <a:gd name="T82" fmla="*/ 796 w 2021"/>
                <a:gd name="T83" fmla="*/ 777 h 2955"/>
                <a:gd name="T84" fmla="*/ 761 w 2021"/>
                <a:gd name="T85" fmla="*/ 723 h 2955"/>
                <a:gd name="T86" fmla="*/ 716 w 2021"/>
                <a:gd name="T87" fmla="*/ 655 h 2955"/>
                <a:gd name="T88" fmla="*/ 676 w 2021"/>
                <a:gd name="T89" fmla="*/ 571 h 2955"/>
                <a:gd name="T90" fmla="*/ 652 w 2021"/>
                <a:gd name="T91" fmla="*/ 478 h 2955"/>
                <a:gd name="T92" fmla="*/ 653 w 2021"/>
                <a:gd name="T93" fmla="*/ 371 h 2955"/>
                <a:gd name="T94" fmla="*/ 683 w 2021"/>
                <a:gd name="T95" fmla="*/ 262 h 2955"/>
                <a:gd name="T96" fmla="*/ 738 w 2021"/>
                <a:gd name="T97" fmla="*/ 168 h 2955"/>
                <a:gd name="T98" fmla="*/ 816 w 2021"/>
                <a:gd name="T99" fmla="*/ 89 h 2955"/>
                <a:gd name="T100" fmla="*/ 911 w 2021"/>
                <a:gd name="T101" fmla="*/ 34 h 2955"/>
                <a:gd name="T102" fmla="*/ 1020 w 2021"/>
                <a:gd name="T103" fmla="*/ 4 h 2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21" h="2955">
                  <a:moveTo>
                    <a:pt x="1078" y="0"/>
                  </a:moveTo>
                  <a:lnTo>
                    <a:pt x="1084" y="0"/>
                  </a:lnTo>
                  <a:lnTo>
                    <a:pt x="1141" y="6"/>
                  </a:lnTo>
                  <a:lnTo>
                    <a:pt x="1196" y="17"/>
                  </a:lnTo>
                  <a:lnTo>
                    <a:pt x="1248" y="36"/>
                  </a:lnTo>
                  <a:lnTo>
                    <a:pt x="1296" y="61"/>
                  </a:lnTo>
                  <a:lnTo>
                    <a:pt x="1341" y="91"/>
                  </a:lnTo>
                  <a:lnTo>
                    <a:pt x="1382" y="127"/>
                  </a:lnTo>
                  <a:lnTo>
                    <a:pt x="1417" y="168"/>
                  </a:lnTo>
                  <a:lnTo>
                    <a:pt x="1447" y="212"/>
                  </a:lnTo>
                  <a:lnTo>
                    <a:pt x="1472" y="261"/>
                  </a:lnTo>
                  <a:lnTo>
                    <a:pt x="1490" y="312"/>
                  </a:lnTo>
                  <a:lnTo>
                    <a:pt x="1502" y="367"/>
                  </a:lnTo>
                  <a:lnTo>
                    <a:pt x="1507" y="425"/>
                  </a:lnTo>
                  <a:lnTo>
                    <a:pt x="1505" y="474"/>
                  </a:lnTo>
                  <a:lnTo>
                    <a:pt x="1496" y="523"/>
                  </a:lnTo>
                  <a:lnTo>
                    <a:pt x="1481" y="569"/>
                  </a:lnTo>
                  <a:lnTo>
                    <a:pt x="1463" y="613"/>
                  </a:lnTo>
                  <a:lnTo>
                    <a:pt x="1441" y="655"/>
                  </a:lnTo>
                  <a:lnTo>
                    <a:pt x="1414" y="696"/>
                  </a:lnTo>
                  <a:lnTo>
                    <a:pt x="1388" y="733"/>
                  </a:lnTo>
                  <a:lnTo>
                    <a:pt x="1366" y="769"/>
                  </a:lnTo>
                  <a:lnTo>
                    <a:pt x="1346" y="800"/>
                  </a:lnTo>
                  <a:lnTo>
                    <a:pt x="2021" y="800"/>
                  </a:lnTo>
                  <a:lnTo>
                    <a:pt x="2021" y="1363"/>
                  </a:lnTo>
                  <a:lnTo>
                    <a:pt x="1964" y="1341"/>
                  </a:lnTo>
                  <a:lnTo>
                    <a:pt x="1907" y="1324"/>
                  </a:lnTo>
                  <a:lnTo>
                    <a:pt x="1847" y="1315"/>
                  </a:lnTo>
                  <a:lnTo>
                    <a:pt x="1785" y="1311"/>
                  </a:lnTo>
                  <a:lnTo>
                    <a:pt x="1778" y="1311"/>
                  </a:lnTo>
                  <a:lnTo>
                    <a:pt x="1716" y="1316"/>
                  </a:lnTo>
                  <a:lnTo>
                    <a:pt x="1655" y="1326"/>
                  </a:lnTo>
                  <a:lnTo>
                    <a:pt x="1595" y="1344"/>
                  </a:lnTo>
                  <a:lnTo>
                    <a:pt x="1539" y="1368"/>
                  </a:lnTo>
                  <a:lnTo>
                    <a:pt x="1485" y="1398"/>
                  </a:lnTo>
                  <a:lnTo>
                    <a:pt x="1434" y="1434"/>
                  </a:lnTo>
                  <a:lnTo>
                    <a:pt x="1387" y="1477"/>
                  </a:lnTo>
                  <a:lnTo>
                    <a:pt x="1345" y="1523"/>
                  </a:lnTo>
                  <a:lnTo>
                    <a:pt x="1310" y="1574"/>
                  </a:lnTo>
                  <a:lnTo>
                    <a:pt x="1278" y="1628"/>
                  </a:lnTo>
                  <a:lnTo>
                    <a:pt x="1255" y="1684"/>
                  </a:lnTo>
                  <a:lnTo>
                    <a:pt x="1238" y="1744"/>
                  </a:lnTo>
                  <a:lnTo>
                    <a:pt x="1226" y="1804"/>
                  </a:lnTo>
                  <a:lnTo>
                    <a:pt x="1222" y="1867"/>
                  </a:lnTo>
                  <a:lnTo>
                    <a:pt x="1224" y="1931"/>
                  </a:lnTo>
                  <a:lnTo>
                    <a:pt x="1234" y="1994"/>
                  </a:lnTo>
                  <a:lnTo>
                    <a:pt x="1251" y="2056"/>
                  </a:lnTo>
                  <a:lnTo>
                    <a:pt x="1274" y="2115"/>
                  </a:lnTo>
                  <a:lnTo>
                    <a:pt x="1304" y="2170"/>
                  </a:lnTo>
                  <a:lnTo>
                    <a:pt x="1341" y="2222"/>
                  </a:lnTo>
                  <a:lnTo>
                    <a:pt x="1384" y="2270"/>
                  </a:lnTo>
                  <a:lnTo>
                    <a:pt x="1425" y="2308"/>
                  </a:lnTo>
                  <a:lnTo>
                    <a:pt x="1468" y="2341"/>
                  </a:lnTo>
                  <a:lnTo>
                    <a:pt x="1515" y="2370"/>
                  </a:lnTo>
                  <a:lnTo>
                    <a:pt x="1564" y="2393"/>
                  </a:lnTo>
                  <a:lnTo>
                    <a:pt x="1617" y="2413"/>
                  </a:lnTo>
                  <a:lnTo>
                    <a:pt x="1672" y="2427"/>
                  </a:lnTo>
                  <a:lnTo>
                    <a:pt x="1729" y="2435"/>
                  </a:lnTo>
                  <a:lnTo>
                    <a:pt x="1785" y="2439"/>
                  </a:lnTo>
                  <a:lnTo>
                    <a:pt x="1847" y="2435"/>
                  </a:lnTo>
                  <a:lnTo>
                    <a:pt x="1907" y="2426"/>
                  </a:lnTo>
                  <a:lnTo>
                    <a:pt x="1964" y="2409"/>
                  </a:lnTo>
                  <a:lnTo>
                    <a:pt x="2021" y="2387"/>
                  </a:lnTo>
                  <a:lnTo>
                    <a:pt x="2021" y="2955"/>
                  </a:lnTo>
                  <a:lnTo>
                    <a:pt x="180" y="2955"/>
                  </a:lnTo>
                  <a:lnTo>
                    <a:pt x="144" y="2951"/>
                  </a:lnTo>
                  <a:lnTo>
                    <a:pt x="110" y="2941"/>
                  </a:lnTo>
                  <a:lnTo>
                    <a:pt x="80" y="2925"/>
                  </a:lnTo>
                  <a:lnTo>
                    <a:pt x="52" y="2903"/>
                  </a:lnTo>
                  <a:lnTo>
                    <a:pt x="31" y="2875"/>
                  </a:lnTo>
                  <a:lnTo>
                    <a:pt x="14" y="2845"/>
                  </a:lnTo>
                  <a:lnTo>
                    <a:pt x="4" y="2811"/>
                  </a:lnTo>
                  <a:lnTo>
                    <a:pt x="0" y="2774"/>
                  </a:lnTo>
                  <a:lnTo>
                    <a:pt x="0" y="980"/>
                  </a:lnTo>
                  <a:lnTo>
                    <a:pt x="4" y="943"/>
                  </a:lnTo>
                  <a:lnTo>
                    <a:pt x="14" y="910"/>
                  </a:lnTo>
                  <a:lnTo>
                    <a:pt x="31" y="879"/>
                  </a:lnTo>
                  <a:lnTo>
                    <a:pt x="52" y="853"/>
                  </a:lnTo>
                  <a:lnTo>
                    <a:pt x="80" y="830"/>
                  </a:lnTo>
                  <a:lnTo>
                    <a:pt x="110" y="813"/>
                  </a:lnTo>
                  <a:lnTo>
                    <a:pt x="144" y="803"/>
                  </a:lnTo>
                  <a:lnTo>
                    <a:pt x="180" y="800"/>
                  </a:lnTo>
                  <a:lnTo>
                    <a:pt x="809" y="800"/>
                  </a:lnTo>
                  <a:lnTo>
                    <a:pt x="796" y="777"/>
                  </a:lnTo>
                  <a:lnTo>
                    <a:pt x="779" y="750"/>
                  </a:lnTo>
                  <a:lnTo>
                    <a:pt x="761" y="723"/>
                  </a:lnTo>
                  <a:lnTo>
                    <a:pt x="741" y="694"/>
                  </a:lnTo>
                  <a:lnTo>
                    <a:pt x="716" y="655"/>
                  </a:lnTo>
                  <a:lnTo>
                    <a:pt x="694" y="614"/>
                  </a:lnTo>
                  <a:lnTo>
                    <a:pt x="676" y="571"/>
                  </a:lnTo>
                  <a:lnTo>
                    <a:pt x="661" y="525"/>
                  </a:lnTo>
                  <a:lnTo>
                    <a:pt x="652" y="478"/>
                  </a:lnTo>
                  <a:lnTo>
                    <a:pt x="649" y="430"/>
                  </a:lnTo>
                  <a:lnTo>
                    <a:pt x="653" y="371"/>
                  </a:lnTo>
                  <a:lnTo>
                    <a:pt x="665" y="316"/>
                  </a:lnTo>
                  <a:lnTo>
                    <a:pt x="683" y="262"/>
                  </a:lnTo>
                  <a:lnTo>
                    <a:pt x="708" y="212"/>
                  </a:lnTo>
                  <a:lnTo>
                    <a:pt x="738" y="168"/>
                  </a:lnTo>
                  <a:lnTo>
                    <a:pt x="775" y="126"/>
                  </a:lnTo>
                  <a:lnTo>
                    <a:pt x="816" y="89"/>
                  </a:lnTo>
                  <a:lnTo>
                    <a:pt x="862" y="59"/>
                  </a:lnTo>
                  <a:lnTo>
                    <a:pt x="911" y="34"/>
                  </a:lnTo>
                  <a:lnTo>
                    <a:pt x="964" y="16"/>
                  </a:lnTo>
                  <a:lnTo>
                    <a:pt x="1020" y="4"/>
                  </a:lnTo>
                  <a:lnTo>
                    <a:pt x="10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Freeform 12"/>
            <p:cNvSpPr>
              <a:spLocks/>
            </p:cNvSpPr>
            <p:nvPr/>
          </p:nvSpPr>
          <p:spPr bwMode="auto">
            <a:xfrm>
              <a:off x="3038" y="2296"/>
              <a:ext cx="2956" cy="2021"/>
            </a:xfrm>
            <a:custGeom>
              <a:avLst/>
              <a:gdLst>
                <a:gd name="T0" fmla="*/ 1365 w 2956"/>
                <a:gd name="T1" fmla="*/ 0 h 2021"/>
                <a:gd name="T2" fmla="*/ 1327 w 2956"/>
                <a:gd name="T3" fmla="*/ 118 h 2021"/>
                <a:gd name="T4" fmla="*/ 1314 w 2956"/>
                <a:gd name="T5" fmla="*/ 242 h 2021"/>
                <a:gd name="T6" fmla="*/ 1329 w 2956"/>
                <a:gd name="T7" fmla="*/ 365 h 2021"/>
                <a:gd name="T8" fmla="*/ 1371 w 2956"/>
                <a:gd name="T9" fmla="*/ 482 h 2021"/>
                <a:gd name="T10" fmla="*/ 1437 w 2956"/>
                <a:gd name="T11" fmla="*/ 587 h 2021"/>
                <a:gd name="T12" fmla="*/ 1526 w 2956"/>
                <a:gd name="T13" fmla="*/ 676 h 2021"/>
                <a:gd name="T14" fmla="*/ 1630 w 2956"/>
                <a:gd name="T15" fmla="*/ 741 h 2021"/>
                <a:gd name="T16" fmla="*/ 1746 w 2956"/>
                <a:gd name="T17" fmla="*/ 783 h 2021"/>
                <a:gd name="T18" fmla="*/ 1870 w 2956"/>
                <a:gd name="T19" fmla="*/ 799 h 2021"/>
                <a:gd name="T20" fmla="*/ 1942 w 2956"/>
                <a:gd name="T21" fmla="*/ 795 h 2021"/>
                <a:gd name="T22" fmla="*/ 2064 w 2956"/>
                <a:gd name="T23" fmla="*/ 767 h 2021"/>
                <a:gd name="T24" fmla="*/ 2177 w 2956"/>
                <a:gd name="T25" fmla="*/ 714 h 2021"/>
                <a:gd name="T26" fmla="*/ 2276 w 2956"/>
                <a:gd name="T27" fmla="*/ 634 h 2021"/>
                <a:gd name="T28" fmla="*/ 2356 w 2956"/>
                <a:gd name="T29" fmla="*/ 534 h 2021"/>
                <a:gd name="T30" fmla="*/ 2410 w 2956"/>
                <a:gd name="T31" fmla="*/ 422 h 2021"/>
                <a:gd name="T32" fmla="*/ 2439 w 2956"/>
                <a:gd name="T33" fmla="*/ 299 h 2021"/>
                <a:gd name="T34" fmla="*/ 2439 w 2956"/>
                <a:gd name="T35" fmla="*/ 174 h 2021"/>
                <a:gd name="T36" fmla="*/ 2412 w 2956"/>
                <a:gd name="T37" fmla="*/ 56 h 2021"/>
                <a:gd name="T38" fmla="*/ 2956 w 2956"/>
                <a:gd name="T39" fmla="*/ 0 h 2021"/>
                <a:gd name="T40" fmla="*/ 2952 w 2956"/>
                <a:gd name="T41" fmla="*/ 1877 h 2021"/>
                <a:gd name="T42" fmla="*/ 2925 w 2956"/>
                <a:gd name="T43" fmla="*/ 1943 h 2021"/>
                <a:gd name="T44" fmla="*/ 2876 w 2956"/>
                <a:gd name="T45" fmla="*/ 1991 h 2021"/>
                <a:gd name="T46" fmla="*/ 2812 w 2956"/>
                <a:gd name="T47" fmla="*/ 2017 h 2021"/>
                <a:gd name="T48" fmla="*/ 799 w 2956"/>
                <a:gd name="T49" fmla="*/ 2021 h 2021"/>
                <a:gd name="T50" fmla="*/ 779 w 2956"/>
                <a:gd name="T51" fmla="*/ 1225 h 2021"/>
                <a:gd name="T52" fmla="*/ 724 w 2956"/>
                <a:gd name="T53" fmla="*/ 1262 h 2021"/>
                <a:gd name="T54" fmla="*/ 651 w 2956"/>
                <a:gd name="T55" fmla="*/ 1307 h 2021"/>
                <a:gd name="T56" fmla="*/ 567 w 2956"/>
                <a:gd name="T57" fmla="*/ 1346 h 2021"/>
                <a:gd name="T58" fmla="*/ 476 w 2956"/>
                <a:gd name="T59" fmla="*/ 1369 h 2021"/>
                <a:gd name="T60" fmla="*/ 369 w 2956"/>
                <a:gd name="T61" fmla="*/ 1368 h 2021"/>
                <a:gd name="T62" fmla="*/ 259 w 2956"/>
                <a:gd name="T63" fmla="*/ 1338 h 2021"/>
                <a:gd name="T64" fmla="*/ 163 w 2956"/>
                <a:gd name="T65" fmla="*/ 1282 h 2021"/>
                <a:gd name="T66" fmla="*/ 86 w 2956"/>
                <a:gd name="T67" fmla="*/ 1202 h 2021"/>
                <a:gd name="T68" fmla="*/ 31 w 2956"/>
                <a:gd name="T69" fmla="*/ 1105 h 2021"/>
                <a:gd name="T70" fmla="*/ 2 w 2956"/>
                <a:gd name="T71" fmla="*/ 996 h 2021"/>
                <a:gd name="T72" fmla="*/ 4 w 2956"/>
                <a:gd name="T73" fmla="*/ 881 h 2021"/>
                <a:gd name="T74" fmla="*/ 35 w 2956"/>
                <a:gd name="T75" fmla="*/ 775 h 2021"/>
                <a:gd name="T76" fmla="*/ 90 w 2956"/>
                <a:gd name="T77" fmla="*/ 681 h 2021"/>
                <a:gd name="T78" fmla="*/ 166 w 2956"/>
                <a:gd name="T79" fmla="*/ 605 h 2021"/>
                <a:gd name="T80" fmla="*/ 259 w 2956"/>
                <a:gd name="T81" fmla="*/ 550 h 2021"/>
                <a:gd name="T82" fmla="*/ 366 w 2956"/>
                <a:gd name="T83" fmla="*/ 520 h 2021"/>
                <a:gd name="T84" fmla="*/ 428 w 2956"/>
                <a:gd name="T85" fmla="*/ 515 h 2021"/>
                <a:gd name="T86" fmla="*/ 524 w 2956"/>
                <a:gd name="T87" fmla="*/ 526 h 2021"/>
                <a:gd name="T88" fmla="*/ 611 w 2956"/>
                <a:gd name="T89" fmla="*/ 558 h 2021"/>
                <a:gd name="T90" fmla="*/ 690 w 2956"/>
                <a:gd name="T91" fmla="*/ 605 h 2021"/>
                <a:gd name="T92" fmla="*/ 740 w 2956"/>
                <a:gd name="T93" fmla="*/ 638 h 2021"/>
                <a:gd name="T94" fmla="*/ 783 w 2956"/>
                <a:gd name="T95" fmla="*/ 665 h 2021"/>
                <a:gd name="T96" fmla="*/ 799 w 2956"/>
                <a:gd name="T97" fmla="*/ 0 h 2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56" h="2021">
                  <a:moveTo>
                    <a:pt x="799" y="0"/>
                  </a:moveTo>
                  <a:lnTo>
                    <a:pt x="1365" y="0"/>
                  </a:lnTo>
                  <a:lnTo>
                    <a:pt x="1342" y="58"/>
                  </a:lnTo>
                  <a:lnTo>
                    <a:pt x="1327" y="118"/>
                  </a:lnTo>
                  <a:lnTo>
                    <a:pt x="1316" y="179"/>
                  </a:lnTo>
                  <a:lnTo>
                    <a:pt x="1314" y="242"/>
                  </a:lnTo>
                  <a:lnTo>
                    <a:pt x="1317" y="305"/>
                  </a:lnTo>
                  <a:lnTo>
                    <a:pt x="1329" y="365"/>
                  </a:lnTo>
                  <a:lnTo>
                    <a:pt x="1346" y="426"/>
                  </a:lnTo>
                  <a:lnTo>
                    <a:pt x="1371" y="482"/>
                  </a:lnTo>
                  <a:lnTo>
                    <a:pt x="1401" y="536"/>
                  </a:lnTo>
                  <a:lnTo>
                    <a:pt x="1437" y="587"/>
                  </a:lnTo>
                  <a:lnTo>
                    <a:pt x="1479" y="634"/>
                  </a:lnTo>
                  <a:lnTo>
                    <a:pt x="1526" y="676"/>
                  </a:lnTo>
                  <a:lnTo>
                    <a:pt x="1577" y="711"/>
                  </a:lnTo>
                  <a:lnTo>
                    <a:pt x="1630" y="741"/>
                  </a:lnTo>
                  <a:lnTo>
                    <a:pt x="1687" y="766"/>
                  </a:lnTo>
                  <a:lnTo>
                    <a:pt x="1746" y="783"/>
                  </a:lnTo>
                  <a:lnTo>
                    <a:pt x="1807" y="795"/>
                  </a:lnTo>
                  <a:lnTo>
                    <a:pt x="1870" y="799"/>
                  </a:lnTo>
                  <a:lnTo>
                    <a:pt x="1878" y="799"/>
                  </a:lnTo>
                  <a:lnTo>
                    <a:pt x="1942" y="795"/>
                  </a:lnTo>
                  <a:lnTo>
                    <a:pt x="2004" y="784"/>
                  </a:lnTo>
                  <a:lnTo>
                    <a:pt x="2064" y="767"/>
                  </a:lnTo>
                  <a:lnTo>
                    <a:pt x="2123" y="744"/>
                  </a:lnTo>
                  <a:lnTo>
                    <a:pt x="2177" y="714"/>
                  </a:lnTo>
                  <a:lnTo>
                    <a:pt x="2229" y="677"/>
                  </a:lnTo>
                  <a:lnTo>
                    <a:pt x="2276" y="634"/>
                  </a:lnTo>
                  <a:lnTo>
                    <a:pt x="2319" y="587"/>
                  </a:lnTo>
                  <a:lnTo>
                    <a:pt x="2356" y="534"/>
                  </a:lnTo>
                  <a:lnTo>
                    <a:pt x="2386" y="479"/>
                  </a:lnTo>
                  <a:lnTo>
                    <a:pt x="2410" y="422"/>
                  </a:lnTo>
                  <a:lnTo>
                    <a:pt x="2428" y="361"/>
                  </a:lnTo>
                  <a:lnTo>
                    <a:pt x="2439" y="299"/>
                  </a:lnTo>
                  <a:lnTo>
                    <a:pt x="2441" y="236"/>
                  </a:lnTo>
                  <a:lnTo>
                    <a:pt x="2439" y="174"/>
                  </a:lnTo>
                  <a:lnTo>
                    <a:pt x="2428" y="114"/>
                  </a:lnTo>
                  <a:lnTo>
                    <a:pt x="2412" y="56"/>
                  </a:lnTo>
                  <a:lnTo>
                    <a:pt x="2390" y="0"/>
                  </a:lnTo>
                  <a:lnTo>
                    <a:pt x="2956" y="0"/>
                  </a:lnTo>
                  <a:lnTo>
                    <a:pt x="2956" y="1842"/>
                  </a:lnTo>
                  <a:lnTo>
                    <a:pt x="2952" y="1877"/>
                  </a:lnTo>
                  <a:lnTo>
                    <a:pt x="2942" y="1911"/>
                  </a:lnTo>
                  <a:lnTo>
                    <a:pt x="2925" y="1943"/>
                  </a:lnTo>
                  <a:lnTo>
                    <a:pt x="2902" y="1969"/>
                  </a:lnTo>
                  <a:lnTo>
                    <a:pt x="2876" y="1991"/>
                  </a:lnTo>
                  <a:lnTo>
                    <a:pt x="2846" y="2007"/>
                  </a:lnTo>
                  <a:lnTo>
                    <a:pt x="2812" y="2017"/>
                  </a:lnTo>
                  <a:lnTo>
                    <a:pt x="2775" y="2021"/>
                  </a:lnTo>
                  <a:lnTo>
                    <a:pt x="799" y="2021"/>
                  </a:lnTo>
                  <a:lnTo>
                    <a:pt x="799" y="1212"/>
                  </a:lnTo>
                  <a:lnTo>
                    <a:pt x="779" y="1225"/>
                  </a:lnTo>
                  <a:lnTo>
                    <a:pt x="753" y="1241"/>
                  </a:lnTo>
                  <a:lnTo>
                    <a:pt x="724" y="1262"/>
                  </a:lnTo>
                  <a:lnTo>
                    <a:pt x="690" y="1283"/>
                  </a:lnTo>
                  <a:lnTo>
                    <a:pt x="651" y="1307"/>
                  </a:lnTo>
                  <a:lnTo>
                    <a:pt x="610" y="1329"/>
                  </a:lnTo>
                  <a:lnTo>
                    <a:pt x="567" y="1346"/>
                  </a:lnTo>
                  <a:lnTo>
                    <a:pt x="522" y="1360"/>
                  </a:lnTo>
                  <a:lnTo>
                    <a:pt x="476" y="1369"/>
                  </a:lnTo>
                  <a:lnTo>
                    <a:pt x="428" y="1372"/>
                  </a:lnTo>
                  <a:lnTo>
                    <a:pt x="369" y="1368"/>
                  </a:lnTo>
                  <a:lnTo>
                    <a:pt x="313" y="1356"/>
                  </a:lnTo>
                  <a:lnTo>
                    <a:pt x="259" y="1338"/>
                  </a:lnTo>
                  <a:lnTo>
                    <a:pt x="209" y="1313"/>
                  </a:lnTo>
                  <a:lnTo>
                    <a:pt x="163" y="1282"/>
                  </a:lnTo>
                  <a:lnTo>
                    <a:pt x="123" y="1244"/>
                  </a:lnTo>
                  <a:lnTo>
                    <a:pt x="86" y="1202"/>
                  </a:lnTo>
                  <a:lnTo>
                    <a:pt x="55" y="1156"/>
                  </a:lnTo>
                  <a:lnTo>
                    <a:pt x="31" y="1105"/>
                  </a:lnTo>
                  <a:lnTo>
                    <a:pt x="13" y="1053"/>
                  </a:lnTo>
                  <a:lnTo>
                    <a:pt x="2" y="996"/>
                  </a:lnTo>
                  <a:lnTo>
                    <a:pt x="0" y="937"/>
                  </a:lnTo>
                  <a:lnTo>
                    <a:pt x="4" y="881"/>
                  </a:lnTo>
                  <a:lnTo>
                    <a:pt x="15" y="826"/>
                  </a:lnTo>
                  <a:lnTo>
                    <a:pt x="35" y="775"/>
                  </a:lnTo>
                  <a:lnTo>
                    <a:pt x="60" y="727"/>
                  </a:lnTo>
                  <a:lnTo>
                    <a:pt x="90" y="681"/>
                  </a:lnTo>
                  <a:lnTo>
                    <a:pt x="125" y="642"/>
                  </a:lnTo>
                  <a:lnTo>
                    <a:pt x="166" y="605"/>
                  </a:lnTo>
                  <a:lnTo>
                    <a:pt x="211" y="575"/>
                  </a:lnTo>
                  <a:lnTo>
                    <a:pt x="259" y="550"/>
                  </a:lnTo>
                  <a:lnTo>
                    <a:pt x="311" y="532"/>
                  </a:lnTo>
                  <a:lnTo>
                    <a:pt x="366" y="520"/>
                  </a:lnTo>
                  <a:lnTo>
                    <a:pt x="423" y="515"/>
                  </a:lnTo>
                  <a:lnTo>
                    <a:pt x="428" y="515"/>
                  </a:lnTo>
                  <a:lnTo>
                    <a:pt x="476" y="519"/>
                  </a:lnTo>
                  <a:lnTo>
                    <a:pt x="524" y="526"/>
                  </a:lnTo>
                  <a:lnTo>
                    <a:pt x="568" y="541"/>
                  </a:lnTo>
                  <a:lnTo>
                    <a:pt x="611" y="558"/>
                  </a:lnTo>
                  <a:lnTo>
                    <a:pt x="652" y="580"/>
                  </a:lnTo>
                  <a:lnTo>
                    <a:pt x="690" y="605"/>
                  </a:lnTo>
                  <a:lnTo>
                    <a:pt x="715" y="621"/>
                  </a:lnTo>
                  <a:lnTo>
                    <a:pt x="740" y="638"/>
                  </a:lnTo>
                  <a:lnTo>
                    <a:pt x="762" y="652"/>
                  </a:lnTo>
                  <a:lnTo>
                    <a:pt x="783" y="665"/>
                  </a:lnTo>
                  <a:lnTo>
                    <a:pt x="799" y="676"/>
                  </a:lnTo>
                  <a:lnTo>
                    <a:pt x="7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Freeform 13"/>
            <p:cNvSpPr>
              <a:spLocks/>
            </p:cNvSpPr>
            <p:nvPr/>
          </p:nvSpPr>
          <p:spPr bwMode="auto">
            <a:xfrm>
              <a:off x="3838" y="5"/>
              <a:ext cx="2156" cy="2955"/>
            </a:xfrm>
            <a:custGeom>
              <a:avLst/>
              <a:gdLst>
                <a:gd name="T0" fmla="*/ 1977 w 2156"/>
                <a:gd name="T1" fmla="*/ 0 h 2955"/>
                <a:gd name="T2" fmla="*/ 2046 w 2156"/>
                <a:gd name="T3" fmla="*/ 15 h 2955"/>
                <a:gd name="T4" fmla="*/ 2104 w 2156"/>
                <a:gd name="T5" fmla="*/ 54 h 2955"/>
                <a:gd name="T6" fmla="*/ 2142 w 2156"/>
                <a:gd name="T7" fmla="*/ 110 h 2955"/>
                <a:gd name="T8" fmla="*/ 2156 w 2156"/>
                <a:gd name="T9" fmla="*/ 181 h 2955"/>
                <a:gd name="T10" fmla="*/ 1347 w 2156"/>
                <a:gd name="T11" fmla="*/ 2156 h 2955"/>
                <a:gd name="T12" fmla="*/ 1360 w 2156"/>
                <a:gd name="T13" fmla="*/ 2177 h 2955"/>
                <a:gd name="T14" fmla="*/ 1395 w 2156"/>
                <a:gd name="T15" fmla="*/ 2231 h 2955"/>
                <a:gd name="T16" fmla="*/ 1442 w 2156"/>
                <a:gd name="T17" fmla="*/ 2304 h 2955"/>
                <a:gd name="T18" fmla="*/ 1481 w 2156"/>
                <a:gd name="T19" fmla="*/ 2387 h 2955"/>
                <a:gd name="T20" fmla="*/ 1504 w 2156"/>
                <a:gd name="T21" fmla="*/ 2478 h 2955"/>
                <a:gd name="T22" fmla="*/ 1504 w 2156"/>
                <a:gd name="T23" fmla="*/ 2579 h 2955"/>
                <a:gd name="T24" fmla="*/ 1479 w 2156"/>
                <a:gd name="T25" fmla="*/ 2680 h 2955"/>
                <a:gd name="T26" fmla="*/ 1432 w 2156"/>
                <a:gd name="T27" fmla="*/ 2769 h 2955"/>
                <a:gd name="T28" fmla="*/ 1366 w 2156"/>
                <a:gd name="T29" fmla="*/ 2844 h 2955"/>
                <a:gd name="T30" fmla="*/ 1282 w 2156"/>
                <a:gd name="T31" fmla="*/ 2904 h 2955"/>
                <a:gd name="T32" fmla="*/ 1185 w 2156"/>
                <a:gd name="T33" fmla="*/ 2942 h 2955"/>
                <a:gd name="T34" fmla="*/ 1078 w 2156"/>
                <a:gd name="T35" fmla="*/ 2955 h 2955"/>
                <a:gd name="T36" fmla="*/ 1015 w 2156"/>
                <a:gd name="T37" fmla="*/ 2951 h 2955"/>
                <a:gd name="T38" fmla="*/ 909 w 2156"/>
                <a:gd name="T39" fmla="*/ 2920 h 2955"/>
                <a:gd name="T40" fmla="*/ 815 w 2156"/>
                <a:gd name="T41" fmla="*/ 2865 h 2955"/>
                <a:gd name="T42" fmla="*/ 739 w 2156"/>
                <a:gd name="T43" fmla="*/ 2789 h 2955"/>
                <a:gd name="T44" fmla="*/ 684 w 2156"/>
                <a:gd name="T45" fmla="*/ 2694 h 2955"/>
                <a:gd name="T46" fmla="*/ 654 w 2156"/>
                <a:gd name="T47" fmla="*/ 2588 h 2955"/>
                <a:gd name="T48" fmla="*/ 651 w 2156"/>
                <a:gd name="T49" fmla="*/ 2482 h 2955"/>
                <a:gd name="T50" fmla="*/ 672 w 2156"/>
                <a:gd name="T51" fmla="*/ 2389 h 2955"/>
                <a:gd name="T52" fmla="*/ 713 w 2156"/>
                <a:gd name="T53" fmla="*/ 2304 h 2955"/>
                <a:gd name="T54" fmla="*/ 751 w 2156"/>
                <a:gd name="T55" fmla="*/ 2247 h 2955"/>
                <a:gd name="T56" fmla="*/ 777 w 2156"/>
                <a:gd name="T57" fmla="*/ 2209 h 2955"/>
                <a:gd name="T58" fmla="*/ 798 w 2156"/>
                <a:gd name="T59" fmla="*/ 2176 h 2955"/>
                <a:gd name="T60" fmla="*/ 810 w 2156"/>
                <a:gd name="T61" fmla="*/ 2156 h 2955"/>
                <a:gd name="T62" fmla="*/ 0 w 2156"/>
                <a:gd name="T63" fmla="*/ 1329 h 2955"/>
                <a:gd name="T64" fmla="*/ 9 w 2156"/>
                <a:gd name="T65" fmla="*/ 1337 h 2955"/>
                <a:gd name="T66" fmla="*/ 31 w 2156"/>
                <a:gd name="T67" fmla="*/ 1356 h 2955"/>
                <a:gd name="T68" fmla="*/ 60 w 2156"/>
                <a:gd name="T69" fmla="*/ 1380 h 2955"/>
                <a:gd name="T70" fmla="*/ 85 w 2156"/>
                <a:gd name="T71" fmla="*/ 1401 h 2955"/>
                <a:gd name="T72" fmla="*/ 134 w 2156"/>
                <a:gd name="T73" fmla="*/ 1436 h 2955"/>
                <a:gd name="T74" fmla="*/ 221 w 2156"/>
                <a:gd name="T75" fmla="*/ 1481 h 2955"/>
                <a:gd name="T76" fmla="*/ 318 w 2156"/>
                <a:gd name="T77" fmla="*/ 1504 h 2955"/>
                <a:gd name="T78" fmla="*/ 375 w 2156"/>
                <a:gd name="T79" fmla="*/ 1507 h 2955"/>
                <a:gd name="T80" fmla="*/ 486 w 2156"/>
                <a:gd name="T81" fmla="*/ 1491 h 2955"/>
                <a:gd name="T82" fmla="*/ 587 w 2156"/>
                <a:gd name="T83" fmla="*/ 1448 h 2955"/>
                <a:gd name="T84" fmla="*/ 672 w 2156"/>
                <a:gd name="T85" fmla="*/ 1381 h 2955"/>
                <a:gd name="T86" fmla="*/ 739 w 2156"/>
                <a:gd name="T87" fmla="*/ 1296 h 2955"/>
                <a:gd name="T88" fmla="*/ 782 w 2156"/>
                <a:gd name="T89" fmla="*/ 1195 h 2955"/>
                <a:gd name="T90" fmla="*/ 798 w 2156"/>
                <a:gd name="T91" fmla="*/ 1084 h 2955"/>
                <a:gd name="T92" fmla="*/ 785 w 2156"/>
                <a:gd name="T93" fmla="*/ 969 h 2955"/>
                <a:gd name="T94" fmla="*/ 741 w 2156"/>
                <a:gd name="T95" fmla="*/ 866 h 2955"/>
                <a:gd name="T96" fmla="*/ 675 w 2156"/>
                <a:gd name="T97" fmla="*/ 777 h 2955"/>
                <a:gd name="T98" fmla="*/ 587 w 2156"/>
                <a:gd name="T99" fmla="*/ 708 h 2955"/>
                <a:gd name="T100" fmla="*/ 485 w 2156"/>
                <a:gd name="T101" fmla="*/ 665 h 2955"/>
                <a:gd name="T102" fmla="*/ 369 w 2156"/>
                <a:gd name="T103" fmla="*/ 650 h 2955"/>
                <a:gd name="T104" fmla="*/ 269 w 2156"/>
                <a:gd name="T105" fmla="*/ 661 h 2955"/>
                <a:gd name="T106" fmla="*/ 176 w 2156"/>
                <a:gd name="T107" fmla="*/ 695 h 2955"/>
                <a:gd name="T108" fmla="*/ 96 w 2156"/>
                <a:gd name="T109" fmla="*/ 749 h 2955"/>
                <a:gd name="T110" fmla="*/ 73 w 2156"/>
                <a:gd name="T111" fmla="*/ 765 h 2955"/>
                <a:gd name="T112" fmla="*/ 46 w 2156"/>
                <a:gd name="T113" fmla="*/ 788 h 2955"/>
                <a:gd name="T114" fmla="*/ 20 w 2156"/>
                <a:gd name="T115" fmla="*/ 811 h 2955"/>
                <a:gd name="T116" fmla="*/ 3 w 2156"/>
                <a:gd name="T117" fmla="*/ 825 h 2955"/>
                <a:gd name="T118" fmla="*/ 0 w 2156"/>
                <a:gd name="T119" fmla="*/ 0 h 2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56" h="2955">
                  <a:moveTo>
                    <a:pt x="0" y="0"/>
                  </a:moveTo>
                  <a:lnTo>
                    <a:pt x="1977" y="0"/>
                  </a:lnTo>
                  <a:lnTo>
                    <a:pt x="2012" y="4"/>
                  </a:lnTo>
                  <a:lnTo>
                    <a:pt x="2046" y="15"/>
                  </a:lnTo>
                  <a:lnTo>
                    <a:pt x="2076" y="32"/>
                  </a:lnTo>
                  <a:lnTo>
                    <a:pt x="2104" y="54"/>
                  </a:lnTo>
                  <a:lnTo>
                    <a:pt x="2126" y="80"/>
                  </a:lnTo>
                  <a:lnTo>
                    <a:pt x="2142" y="110"/>
                  </a:lnTo>
                  <a:lnTo>
                    <a:pt x="2152" y="144"/>
                  </a:lnTo>
                  <a:lnTo>
                    <a:pt x="2156" y="181"/>
                  </a:lnTo>
                  <a:lnTo>
                    <a:pt x="2156" y="2156"/>
                  </a:lnTo>
                  <a:lnTo>
                    <a:pt x="1347" y="2156"/>
                  </a:lnTo>
                  <a:lnTo>
                    <a:pt x="1347" y="2158"/>
                  </a:lnTo>
                  <a:lnTo>
                    <a:pt x="1360" y="2177"/>
                  </a:lnTo>
                  <a:lnTo>
                    <a:pt x="1375" y="2202"/>
                  </a:lnTo>
                  <a:lnTo>
                    <a:pt x="1395" y="2231"/>
                  </a:lnTo>
                  <a:lnTo>
                    <a:pt x="1419" y="2265"/>
                  </a:lnTo>
                  <a:lnTo>
                    <a:pt x="1442" y="2304"/>
                  </a:lnTo>
                  <a:lnTo>
                    <a:pt x="1464" y="2345"/>
                  </a:lnTo>
                  <a:lnTo>
                    <a:pt x="1481" y="2387"/>
                  </a:lnTo>
                  <a:lnTo>
                    <a:pt x="1496" y="2431"/>
                  </a:lnTo>
                  <a:lnTo>
                    <a:pt x="1504" y="2478"/>
                  </a:lnTo>
                  <a:lnTo>
                    <a:pt x="1506" y="2527"/>
                  </a:lnTo>
                  <a:lnTo>
                    <a:pt x="1504" y="2579"/>
                  </a:lnTo>
                  <a:lnTo>
                    <a:pt x="1495" y="2630"/>
                  </a:lnTo>
                  <a:lnTo>
                    <a:pt x="1479" y="2680"/>
                  </a:lnTo>
                  <a:lnTo>
                    <a:pt x="1458" y="2726"/>
                  </a:lnTo>
                  <a:lnTo>
                    <a:pt x="1432" y="2769"/>
                  </a:lnTo>
                  <a:lnTo>
                    <a:pt x="1402" y="2808"/>
                  </a:lnTo>
                  <a:lnTo>
                    <a:pt x="1366" y="2844"/>
                  </a:lnTo>
                  <a:lnTo>
                    <a:pt x="1326" y="2876"/>
                  </a:lnTo>
                  <a:lnTo>
                    <a:pt x="1282" y="2904"/>
                  </a:lnTo>
                  <a:lnTo>
                    <a:pt x="1235" y="2925"/>
                  </a:lnTo>
                  <a:lnTo>
                    <a:pt x="1185" y="2942"/>
                  </a:lnTo>
                  <a:lnTo>
                    <a:pt x="1132" y="2951"/>
                  </a:lnTo>
                  <a:lnTo>
                    <a:pt x="1078" y="2955"/>
                  </a:lnTo>
                  <a:lnTo>
                    <a:pt x="1072" y="2955"/>
                  </a:lnTo>
                  <a:lnTo>
                    <a:pt x="1015" y="2951"/>
                  </a:lnTo>
                  <a:lnTo>
                    <a:pt x="960" y="2938"/>
                  </a:lnTo>
                  <a:lnTo>
                    <a:pt x="909" y="2920"/>
                  </a:lnTo>
                  <a:lnTo>
                    <a:pt x="859" y="2895"/>
                  </a:lnTo>
                  <a:lnTo>
                    <a:pt x="815" y="2865"/>
                  </a:lnTo>
                  <a:lnTo>
                    <a:pt x="774" y="2829"/>
                  </a:lnTo>
                  <a:lnTo>
                    <a:pt x="739" y="2789"/>
                  </a:lnTo>
                  <a:lnTo>
                    <a:pt x="709" y="2744"/>
                  </a:lnTo>
                  <a:lnTo>
                    <a:pt x="684" y="2694"/>
                  </a:lnTo>
                  <a:lnTo>
                    <a:pt x="665" y="2643"/>
                  </a:lnTo>
                  <a:lnTo>
                    <a:pt x="654" y="2588"/>
                  </a:lnTo>
                  <a:lnTo>
                    <a:pt x="648" y="2532"/>
                  </a:lnTo>
                  <a:lnTo>
                    <a:pt x="651" y="2482"/>
                  </a:lnTo>
                  <a:lnTo>
                    <a:pt x="659" y="2435"/>
                  </a:lnTo>
                  <a:lnTo>
                    <a:pt x="672" y="2389"/>
                  </a:lnTo>
                  <a:lnTo>
                    <a:pt x="690" y="2346"/>
                  </a:lnTo>
                  <a:lnTo>
                    <a:pt x="713" y="2304"/>
                  </a:lnTo>
                  <a:lnTo>
                    <a:pt x="737" y="2265"/>
                  </a:lnTo>
                  <a:lnTo>
                    <a:pt x="751" y="2247"/>
                  </a:lnTo>
                  <a:lnTo>
                    <a:pt x="764" y="2227"/>
                  </a:lnTo>
                  <a:lnTo>
                    <a:pt x="777" y="2209"/>
                  </a:lnTo>
                  <a:lnTo>
                    <a:pt x="787" y="2192"/>
                  </a:lnTo>
                  <a:lnTo>
                    <a:pt x="798" y="2176"/>
                  </a:lnTo>
                  <a:lnTo>
                    <a:pt x="806" y="2164"/>
                  </a:lnTo>
                  <a:lnTo>
                    <a:pt x="810" y="2156"/>
                  </a:lnTo>
                  <a:lnTo>
                    <a:pt x="0" y="2156"/>
                  </a:lnTo>
                  <a:lnTo>
                    <a:pt x="0" y="1329"/>
                  </a:lnTo>
                  <a:lnTo>
                    <a:pt x="3" y="1332"/>
                  </a:lnTo>
                  <a:lnTo>
                    <a:pt x="9" y="1337"/>
                  </a:lnTo>
                  <a:lnTo>
                    <a:pt x="20" y="1346"/>
                  </a:lnTo>
                  <a:lnTo>
                    <a:pt x="31" y="1356"/>
                  </a:lnTo>
                  <a:lnTo>
                    <a:pt x="46" y="1368"/>
                  </a:lnTo>
                  <a:lnTo>
                    <a:pt x="60" y="1380"/>
                  </a:lnTo>
                  <a:lnTo>
                    <a:pt x="73" y="1392"/>
                  </a:lnTo>
                  <a:lnTo>
                    <a:pt x="85" y="1401"/>
                  </a:lnTo>
                  <a:lnTo>
                    <a:pt x="96" y="1408"/>
                  </a:lnTo>
                  <a:lnTo>
                    <a:pt x="134" y="1436"/>
                  </a:lnTo>
                  <a:lnTo>
                    <a:pt x="176" y="1461"/>
                  </a:lnTo>
                  <a:lnTo>
                    <a:pt x="221" y="1481"/>
                  </a:lnTo>
                  <a:lnTo>
                    <a:pt x="269" y="1495"/>
                  </a:lnTo>
                  <a:lnTo>
                    <a:pt x="318" y="1504"/>
                  </a:lnTo>
                  <a:lnTo>
                    <a:pt x="369" y="1507"/>
                  </a:lnTo>
                  <a:lnTo>
                    <a:pt x="375" y="1507"/>
                  </a:lnTo>
                  <a:lnTo>
                    <a:pt x="431" y="1503"/>
                  </a:lnTo>
                  <a:lnTo>
                    <a:pt x="486" y="1491"/>
                  </a:lnTo>
                  <a:lnTo>
                    <a:pt x="538" y="1472"/>
                  </a:lnTo>
                  <a:lnTo>
                    <a:pt x="587" y="1448"/>
                  </a:lnTo>
                  <a:lnTo>
                    <a:pt x="631" y="1417"/>
                  </a:lnTo>
                  <a:lnTo>
                    <a:pt x="672" y="1381"/>
                  </a:lnTo>
                  <a:lnTo>
                    <a:pt x="707" y="1341"/>
                  </a:lnTo>
                  <a:lnTo>
                    <a:pt x="739" y="1296"/>
                  </a:lnTo>
                  <a:lnTo>
                    <a:pt x="764" y="1248"/>
                  </a:lnTo>
                  <a:lnTo>
                    <a:pt x="782" y="1195"/>
                  </a:lnTo>
                  <a:lnTo>
                    <a:pt x="794" y="1142"/>
                  </a:lnTo>
                  <a:lnTo>
                    <a:pt x="798" y="1084"/>
                  </a:lnTo>
                  <a:lnTo>
                    <a:pt x="795" y="1025"/>
                  </a:lnTo>
                  <a:lnTo>
                    <a:pt x="785" y="969"/>
                  </a:lnTo>
                  <a:lnTo>
                    <a:pt x="766" y="915"/>
                  </a:lnTo>
                  <a:lnTo>
                    <a:pt x="741" y="866"/>
                  </a:lnTo>
                  <a:lnTo>
                    <a:pt x="711" y="818"/>
                  </a:lnTo>
                  <a:lnTo>
                    <a:pt x="675" y="777"/>
                  </a:lnTo>
                  <a:lnTo>
                    <a:pt x="633" y="740"/>
                  </a:lnTo>
                  <a:lnTo>
                    <a:pt x="587" y="708"/>
                  </a:lnTo>
                  <a:lnTo>
                    <a:pt x="537" y="684"/>
                  </a:lnTo>
                  <a:lnTo>
                    <a:pt x="485" y="665"/>
                  </a:lnTo>
                  <a:lnTo>
                    <a:pt x="428" y="653"/>
                  </a:lnTo>
                  <a:lnTo>
                    <a:pt x="369" y="650"/>
                  </a:lnTo>
                  <a:lnTo>
                    <a:pt x="318" y="652"/>
                  </a:lnTo>
                  <a:lnTo>
                    <a:pt x="269" y="661"/>
                  </a:lnTo>
                  <a:lnTo>
                    <a:pt x="221" y="676"/>
                  </a:lnTo>
                  <a:lnTo>
                    <a:pt x="176" y="695"/>
                  </a:lnTo>
                  <a:lnTo>
                    <a:pt x="134" y="720"/>
                  </a:lnTo>
                  <a:lnTo>
                    <a:pt x="96" y="749"/>
                  </a:lnTo>
                  <a:lnTo>
                    <a:pt x="85" y="756"/>
                  </a:lnTo>
                  <a:lnTo>
                    <a:pt x="73" y="765"/>
                  </a:lnTo>
                  <a:lnTo>
                    <a:pt x="60" y="777"/>
                  </a:lnTo>
                  <a:lnTo>
                    <a:pt x="46" y="788"/>
                  </a:lnTo>
                  <a:lnTo>
                    <a:pt x="31" y="800"/>
                  </a:lnTo>
                  <a:lnTo>
                    <a:pt x="20" y="811"/>
                  </a:lnTo>
                  <a:lnTo>
                    <a:pt x="9" y="820"/>
                  </a:lnTo>
                  <a:lnTo>
                    <a:pt x="3" y="825"/>
                  </a:lnTo>
                  <a:lnTo>
                    <a:pt x="0" y="8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2399016" y="2333573"/>
            <a:ext cx="575634" cy="556207"/>
            <a:chOff x="580" y="34"/>
            <a:chExt cx="1126" cy="1088"/>
          </a:xfrm>
          <a:solidFill>
            <a:schemeClr val="bg1"/>
          </a:solidFill>
        </p:grpSpPr>
        <p:sp>
          <p:nvSpPr>
            <p:cNvPr id="37" name="Freeform 18"/>
            <p:cNvSpPr>
              <a:spLocks/>
            </p:cNvSpPr>
            <p:nvPr/>
          </p:nvSpPr>
          <p:spPr bwMode="auto">
            <a:xfrm>
              <a:off x="644" y="649"/>
              <a:ext cx="998" cy="119"/>
            </a:xfrm>
            <a:custGeom>
              <a:avLst/>
              <a:gdLst>
                <a:gd name="T0" fmla="*/ 327 w 2995"/>
                <a:gd name="T1" fmla="*/ 23 h 358"/>
                <a:gd name="T2" fmla="*/ 406 w 2995"/>
                <a:gd name="T3" fmla="*/ 55 h 358"/>
                <a:gd name="T4" fmla="*/ 492 w 2995"/>
                <a:gd name="T5" fmla="*/ 66 h 358"/>
                <a:gd name="T6" fmla="*/ 578 w 2995"/>
                <a:gd name="T7" fmla="*/ 55 h 358"/>
                <a:gd name="T8" fmla="*/ 657 w 2995"/>
                <a:gd name="T9" fmla="*/ 23 h 358"/>
                <a:gd name="T10" fmla="*/ 729 w 2995"/>
                <a:gd name="T11" fmla="*/ 23 h 358"/>
                <a:gd name="T12" fmla="*/ 808 w 2995"/>
                <a:gd name="T13" fmla="*/ 55 h 358"/>
                <a:gd name="T14" fmla="*/ 894 w 2995"/>
                <a:gd name="T15" fmla="*/ 66 h 358"/>
                <a:gd name="T16" fmla="*/ 981 w 2995"/>
                <a:gd name="T17" fmla="*/ 55 h 358"/>
                <a:gd name="T18" fmla="*/ 1060 w 2995"/>
                <a:gd name="T19" fmla="*/ 23 h 358"/>
                <a:gd name="T20" fmla="*/ 1131 w 2995"/>
                <a:gd name="T21" fmla="*/ 23 h 358"/>
                <a:gd name="T22" fmla="*/ 1210 w 2995"/>
                <a:gd name="T23" fmla="*/ 55 h 358"/>
                <a:gd name="T24" fmla="*/ 1297 w 2995"/>
                <a:gd name="T25" fmla="*/ 66 h 358"/>
                <a:gd name="T26" fmla="*/ 1383 w 2995"/>
                <a:gd name="T27" fmla="*/ 55 h 358"/>
                <a:gd name="T28" fmla="*/ 1462 w 2995"/>
                <a:gd name="T29" fmla="*/ 23 h 358"/>
                <a:gd name="T30" fmla="*/ 1533 w 2995"/>
                <a:gd name="T31" fmla="*/ 23 h 358"/>
                <a:gd name="T32" fmla="*/ 1613 w 2995"/>
                <a:gd name="T33" fmla="*/ 55 h 358"/>
                <a:gd name="T34" fmla="*/ 1699 w 2995"/>
                <a:gd name="T35" fmla="*/ 66 h 358"/>
                <a:gd name="T36" fmla="*/ 1785 w 2995"/>
                <a:gd name="T37" fmla="*/ 55 h 358"/>
                <a:gd name="T38" fmla="*/ 1864 w 2995"/>
                <a:gd name="T39" fmla="*/ 23 h 358"/>
                <a:gd name="T40" fmla="*/ 1936 w 2995"/>
                <a:gd name="T41" fmla="*/ 23 h 358"/>
                <a:gd name="T42" fmla="*/ 2015 w 2995"/>
                <a:gd name="T43" fmla="*/ 55 h 358"/>
                <a:gd name="T44" fmla="*/ 2101 w 2995"/>
                <a:gd name="T45" fmla="*/ 66 h 358"/>
                <a:gd name="T46" fmla="*/ 2187 w 2995"/>
                <a:gd name="T47" fmla="*/ 55 h 358"/>
                <a:gd name="T48" fmla="*/ 2267 w 2995"/>
                <a:gd name="T49" fmla="*/ 23 h 358"/>
                <a:gd name="T50" fmla="*/ 2338 w 2995"/>
                <a:gd name="T51" fmla="*/ 23 h 358"/>
                <a:gd name="T52" fmla="*/ 2417 w 2995"/>
                <a:gd name="T53" fmla="*/ 55 h 358"/>
                <a:gd name="T54" fmla="*/ 2503 w 2995"/>
                <a:gd name="T55" fmla="*/ 66 h 358"/>
                <a:gd name="T56" fmla="*/ 2590 w 2995"/>
                <a:gd name="T57" fmla="*/ 55 h 358"/>
                <a:gd name="T58" fmla="*/ 2669 w 2995"/>
                <a:gd name="T59" fmla="*/ 23 h 358"/>
                <a:gd name="T60" fmla="*/ 2740 w 2995"/>
                <a:gd name="T61" fmla="*/ 23 h 358"/>
                <a:gd name="T62" fmla="*/ 2819 w 2995"/>
                <a:gd name="T63" fmla="*/ 55 h 358"/>
                <a:gd name="T64" fmla="*/ 2906 w 2995"/>
                <a:gd name="T65" fmla="*/ 66 h 358"/>
                <a:gd name="T66" fmla="*/ 2966 w 2995"/>
                <a:gd name="T67" fmla="*/ 60 h 358"/>
                <a:gd name="T68" fmla="*/ 2995 w 2995"/>
                <a:gd name="T69" fmla="*/ 358 h 358"/>
                <a:gd name="T70" fmla="*/ 0 w 2995"/>
                <a:gd name="T71" fmla="*/ 54 h 358"/>
                <a:gd name="T72" fmla="*/ 59 w 2995"/>
                <a:gd name="T73" fmla="*/ 65 h 358"/>
                <a:gd name="T74" fmla="*/ 133 w 2995"/>
                <a:gd name="T75" fmla="*/ 63 h 358"/>
                <a:gd name="T76" fmla="*/ 217 w 2995"/>
                <a:gd name="T77" fmla="*/ 42 h 358"/>
                <a:gd name="T78" fmla="*/ 291 w 2995"/>
                <a:gd name="T79" fmla="*/ 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995" h="358">
                  <a:moveTo>
                    <a:pt x="291" y="0"/>
                  </a:moveTo>
                  <a:lnTo>
                    <a:pt x="327" y="23"/>
                  </a:lnTo>
                  <a:lnTo>
                    <a:pt x="365" y="42"/>
                  </a:lnTo>
                  <a:lnTo>
                    <a:pt x="406" y="55"/>
                  </a:lnTo>
                  <a:lnTo>
                    <a:pt x="448" y="63"/>
                  </a:lnTo>
                  <a:lnTo>
                    <a:pt x="492" y="66"/>
                  </a:lnTo>
                  <a:lnTo>
                    <a:pt x="536" y="63"/>
                  </a:lnTo>
                  <a:lnTo>
                    <a:pt x="578" y="55"/>
                  </a:lnTo>
                  <a:lnTo>
                    <a:pt x="619" y="42"/>
                  </a:lnTo>
                  <a:lnTo>
                    <a:pt x="657" y="23"/>
                  </a:lnTo>
                  <a:lnTo>
                    <a:pt x="693" y="0"/>
                  </a:lnTo>
                  <a:lnTo>
                    <a:pt x="729" y="23"/>
                  </a:lnTo>
                  <a:lnTo>
                    <a:pt x="767" y="42"/>
                  </a:lnTo>
                  <a:lnTo>
                    <a:pt x="808" y="55"/>
                  </a:lnTo>
                  <a:lnTo>
                    <a:pt x="850" y="63"/>
                  </a:lnTo>
                  <a:lnTo>
                    <a:pt x="894" y="66"/>
                  </a:lnTo>
                  <a:lnTo>
                    <a:pt x="938" y="63"/>
                  </a:lnTo>
                  <a:lnTo>
                    <a:pt x="981" y="55"/>
                  </a:lnTo>
                  <a:lnTo>
                    <a:pt x="1021" y="42"/>
                  </a:lnTo>
                  <a:lnTo>
                    <a:pt x="1060" y="23"/>
                  </a:lnTo>
                  <a:lnTo>
                    <a:pt x="1095" y="0"/>
                  </a:lnTo>
                  <a:lnTo>
                    <a:pt x="1131" y="23"/>
                  </a:lnTo>
                  <a:lnTo>
                    <a:pt x="1170" y="42"/>
                  </a:lnTo>
                  <a:lnTo>
                    <a:pt x="1210" y="55"/>
                  </a:lnTo>
                  <a:lnTo>
                    <a:pt x="1253" y="63"/>
                  </a:lnTo>
                  <a:lnTo>
                    <a:pt x="1297" y="66"/>
                  </a:lnTo>
                  <a:lnTo>
                    <a:pt x="1340" y="63"/>
                  </a:lnTo>
                  <a:lnTo>
                    <a:pt x="1383" y="55"/>
                  </a:lnTo>
                  <a:lnTo>
                    <a:pt x="1424" y="42"/>
                  </a:lnTo>
                  <a:lnTo>
                    <a:pt x="1462" y="23"/>
                  </a:lnTo>
                  <a:lnTo>
                    <a:pt x="1498" y="0"/>
                  </a:lnTo>
                  <a:lnTo>
                    <a:pt x="1533" y="23"/>
                  </a:lnTo>
                  <a:lnTo>
                    <a:pt x="1572" y="42"/>
                  </a:lnTo>
                  <a:lnTo>
                    <a:pt x="1613" y="55"/>
                  </a:lnTo>
                  <a:lnTo>
                    <a:pt x="1655" y="63"/>
                  </a:lnTo>
                  <a:lnTo>
                    <a:pt x="1699" y="66"/>
                  </a:lnTo>
                  <a:lnTo>
                    <a:pt x="1743" y="63"/>
                  </a:lnTo>
                  <a:lnTo>
                    <a:pt x="1785" y="55"/>
                  </a:lnTo>
                  <a:lnTo>
                    <a:pt x="1826" y="42"/>
                  </a:lnTo>
                  <a:lnTo>
                    <a:pt x="1864" y="23"/>
                  </a:lnTo>
                  <a:lnTo>
                    <a:pt x="1900" y="0"/>
                  </a:lnTo>
                  <a:lnTo>
                    <a:pt x="1936" y="23"/>
                  </a:lnTo>
                  <a:lnTo>
                    <a:pt x="1974" y="42"/>
                  </a:lnTo>
                  <a:lnTo>
                    <a:pt x="2015" y="55"/>
                  </a:lnTo>
                  <a:lnTo>
                    <a:pt x="2057" y="63"/>
                  </a:lnTo>
                  <a:lnTo>
                    <a:pt x="2101" y="66"/>
                  </a:lnTo>
                  <a:lnTo>
                    <a:pt x="2145" y="63"/>
                  </a:lnTo>
                  <a:lnTo>
                    <a:pt x="2187" y="55"/>
                  </a:lnTo>
                  <a:lnTo>
                    <a:pt x="2228" y="42"/>
                  </a:lnTo>
                  <a:lnTo>
                    <a:pt x="2267" y="23"/>
                  </a:lnTo>
                  <a:lnTo>
                    <a:pt x="2302" y="0"/>
                  </a:lnTo>
                  <a:lnTo>
                    <a:pt x="2338" y="23"/>
                  </a:lnTo>
                  <a:lnTo>
                    <a:pt x="2376" y="42"/>
                  </a:lnTo>
                  <a:lnTo>
                    <a:pt x="2417" y="55"/>
                  </a:lnTo>
                  <a:lnTo>
                    <a:pt x="2460" y="63"/>
                  </a:lnTo>
                  <a:lnTo>
                    <a:pt x="2503" y="66"/>
                  </a:lnTo>
                  <a:lnTo>
                    <a:pt x="2547" y="63"/>
                  </a:lnTo>
                  <a:lnTo>
                    <a:pt x="2590" y="55"/>
                  </a:lnTo>
                  <a:lnTo>
                    <a:pt x="2630" y="42"/>
                  </a:lnTo>
                  <a:lnTo>
                    <a:pt x="2669" y="23"/>
                  </a:lnTo>
                  <a:lnTo>
                    <a:pt x="2705" y="0"/>
                  </a:lnTo>
                  <a:lnTo>
                    <a:pt x="2740" y="23"/>
                  </a:lnTo>
                  <a:lnTo>
                    <a:pt x="2779" y="42"/>
                  </a:lnTo>
                  <a:lnTo>
                    <a:pt x="2819" y="55"/>
                  </a:lnTo>
                  <a:lnTo>
                    <a:pt x="2862" y="63"/>
                  </a:lnTo>
                  <a:lnTo>
                    <a:pt x="2906" y="66"/>
                  </a:lnTo>
                  <a:lnTo>
                    <a:pt x="2937" y="65"/>
                  </a:lnTo>
                  <a:lnTo>
                    <a:pt x="2966" y="60"/>
                  </a:lnTo>
                  <a:lnTo>
                    <a:pt x="2995" y="54"/>
                  </a:lnTo>
                  <a:lnTo>
                    <a:pt x="2995" y="358"/>
                  </a:lnTo>
                  <a:lnTo>
                    <a:pt x="0" y="358"/>
                  </a:lnTo>
                  <a:lnTo>
                    <a:pt x="0" y="54"/>
                  </a:lnTo>
                  <a:lnTo>
                    <a:pt x="29" y="60"/>
                  </a:lnTo>
                  <a:lnTo>
                    <a:pt x="59" y="65"/>
                  </a:lnTo>
                  <a:lnTo>
                    <a:pt x="90" y="66"/>
                  </a:lnTo>
                  <a:lnTo>
                    <a:pt x="133" y="63"/>
                  </a:lnTo>
                  <a:lnTo>
                    <a:pt x="176" y="55"/>
                  </a:lnTo>
                  <a:lnTo>
                    <a:pt x="217" y="42"/>
                  </a:lnTo>
                  <a:lnTo>
                    <a:pt x="255" y="23"/>
                  </a:lnTo>
                  <a:lnTo>
                    <a:pt x="2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19"/>
            <p:cNvSpPr>
              <a:spLocks/>
            </p:cNvSpPr>
            <p:nvPr/>
          </p:nvSpPr>
          <p:spPr bwMode="auto">
            <a:xfrm>
              <a:off x="644" y="801"/>
              <a:ext cx="998" cy="206"/>
            </a:xfrm>
            <a:custGeom>
              <a:avLst/>
              <a:gdLst>
                <a:gd name="T0" fmla="*/ 0 w 2995"/>
                <a:gd name="T1" fmla="*/ 0 h 618"/>
                <a:gd name="T2" fmla="*/ 2995 w 2995"/>
                <a:gd name="T3" fmla="*/ 0 h 618"/>
                <a:gd name="T4" fmla="*/ 2995 w 2995"/>
                <a:gd name="T5" fmla="*/ 602 h 618"/>
                <a:gd name="T6" fmla="*/ 2995 w 2995"/>
                <a:gd name="T7" fmla="*/ 610 h 618"/>
                <a:gd name="T8" fmla="*/ 2994 w 2995"/>
                <a:gd name="T9" fmla="*/ 618 h 618"/>
                <a:gd name="T10" fmla="*/ 2 w 2995"/>
                <a:gd name="T11" fmla="*/ 618 h 618"/>
                <a:gd name="T12" fmla="*/ 1 w 2995"/>
                <a:gd name="T13" fmla="*/ 610 h 618"/>
                <a:gd name="T14" fmla="*/ 0 w 2995"/>
                <a:gd name="T15" fmla="*/ 602 h 618"/>
                <a:gd name="T16" fmla="*/ 0 w 2995"/>
                <a:gd name="T17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95" h="618">
                  <a:moveTo>
                    <a:pt x="0" y="0"/>
                  </a:moveTo>
                  <a:lnTo>
                    <a:pt x="2995" y="0"/>
                  </a:lnTo>
                  <a:lnTo>
                    <a:pt x="2995" y="602"/>
                  </a:lnTo>
                  <a:lnTo>
                    <a:pt x="2995" y="610"/>
                  </a:lnTo>
                  <a:lnTo>
                    <a:pt x="2994" y="618"/>
                  </a:lnTo>
                  <a:lnTo>
                    <a:pt x="2" y="618"/>
                  </a:lnTo>
                  <a:lnTo>
                    <a:pt x="1" y="610"/>
                  </a:lnTo>
                  <a:lnTo>
                    <a:pt x="0" y="60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20"/>
            <p:cNvSpPr>
              <a:spLocks/>
            </p:cNvSpPr>
            <p:nvPr/>
          </p:nvSpPr>
          <p:spPr bwMode="auto">
            <a:xfrm>
              <a:off x="595" y="298"/>
              <a:ext cx="1096" cy="341"/>
            </a:xfrm>
            <a:custGeom>
              <a:avLst/>
              <a:gdLst>
                <a:gd name="T0" fmla="*/ 1692 w 3289"/>
                <a:gd name="T1" fmla="*/ 3 h 1022"/>
                <a:gd name="T2" fmla="*/ 1745 w 3289"/>
                <a:gd name="T3" fmla="*/ 36 h 1022"/>
                <a:gd name="T4" fmla="*/ 1766 w 3289"/>
                <a:gd name="T5" fmla="*/ 97 h 1022"/>
                <a:gd name="T6" fmla="*/ 3210 w 3289"/>
                <a:gd name="T7" fmla="*/ 389 h 1022"/>
                <a:gd name="T8" fmla="*/ 3266 w 3289"/>
                <a:gd name="T9" fmla="*/ 415 h 1022"/>
                <a:gd name="T10" fmla="*/ 3289 w 3289"/>
                <a:gd name="T11" fmla="*/ 464 h 1022"/>
                <a:gd name="T12" fmla="*/ 3287 w 3289"/>
                <a:gd name="T13" fmla="*/ 768 h 1022"/>
                <a:gd name="T14" fmla="*/ 3278 w 3289"/>
                <a:gd name="T15" fmla="*/ 863 h 1022"/>
                <a:gd name="T16" fmla="*/ 3226 w 3289"/>
                <a:gd name="T17" fmla="*/ 949 h 1022"/>
                <a:gd name="T18" fmla="*/ 3142 w 3289"/>
                <a:gd name="T19" fmla="*/ 1005 h 1022"/>
                <a:gd name="T20" fmla="*/ 3053 w 3289"/>
                <a:gd name="T21" fmla="*/ 1022 h 1022"/>
                <a:gd name="T22" fmla="*/ 2950 w 3289"/>
                <a:gd name="T23" fmla="*/ 1000 h 1022"/>
                <a:gd name="T24" fmla="*/ 2871 w 3289"/>
                <a:gd name="T25" fmla="*/ 940 h 1022"/>
                <a:gd name="T26" fmla="*/ 2808 w 3289"/>
                <a:gd name="T27" fmla="*/ 964 h 1022"/>
                <a:gd name="T28" fmla="*/ 2721 w 3289"/>
                <a:gd name="T29" fmla="*/ 1012 h 1022"/>
                <a:gd name="T30" fmla="*/ 2615 w 3289"/>
                <a:gd name="T31" fmla="*/ 1020 h 1022"/>
                <a:gd name="T32" fmla="*/ 2519 w 3289"/>
                <a:gd name="T33" fmla="*/ 984 h 1022"/>
                <a:gd name="T34" fmla="*/ 2449 w 3289"/>
                <a:gd name="T35" fmla="*/ 914 h 1022"/>
                <a:gd name="T36" fmla="*/ 2379 w 3289"/>
                <a:gd name="T37" fmla="*/ 984 h 1022"/>
                <a:gd name="T38" fmla="*/ 2284 w 3289"/>
                <a:gd name="T39" fmla="*/ 1020 h 1022"/>
                <a:gd name="T40" fmla="*/ 2178 w 3289"/>
                <a:gd name="T41" fmla="*/ 1012 h 1022"/>
                <a:gd name="T42" fmla="*/ 2090 w 3289"/>
                <a:gd name="T43" fmla="*/ 964 h 1022"/>
                <a:gd name="T44" fmla="*/ 2027 w 3289"/>
                <a:gd name="T45" fmla="*/ 940 h 1022"/>
                <a:gd name="T46" fmla="*/ 1947 w 3289"/>
                <a:gd name="T47" fmla="*/ 1000 h 1022"/>
                <a:gd name="T48" fmla="*/ 1846 w 3289"/>
                <a:gd name="T49" fmla="*/ 1022 h 1022"/>
                <a:gd name="T50" fmla="*/ 1744 w 3289"/>
                <a:gd name="T51" fmla="*/ 1000 h 1022"/>
                <a:gd name="T52" fmla="*/ 1664 w 3289"/>
                <a:gd name="T53" fmla="*/ 940 h 1022"/>
                <a:gd name="T54" fmla="*/ 1602 w 3289"/>
                <a:gd name="T55" fmla="*/ 964 h 1022"/>
                <a:gd name="T56" fmla="*/ 1514 w 3289"/>
                <a:gd name="T57" fmla="*/ 1012 h 1022"/>
                <a:gd name="T58" fmla="*/ 1408 w 3289"/>
                <a:gd name="T59" fmla="*/ 1020 h 1022"/>
                <a:gd name="T60" fmla="*/ 1312 w 3289"/>
                <a:gd name="T61" fmla="*/ 984 h 1022"/>
                <a:gd name="T62" fmla="*/ 1242 w 3289"/>
                <a:gd name="T63" fmla="*/ 914 h 1022"/>
                <a:gd name="T64" fmla="*/ 1172 w 3289"/>
                <a:gd name="T65" fmla="*/ 984 h 1022"/>
                <a:gd name="T66" fmla="*/ 1077 w 3289"/>
                <a:gd name="T67" fmla="*/ 1020 h 1022"/>
                <a:gd name="T68" fmla="*/ 971 w 3289"/>
                <a:gd name="T69" fmla="*/ 1012 h 1022"/>
                <a:gd name="T70" fmla="*/ 883 w 3289"/>
                <a:gd name="T71" fmla="*/ 964 h 1022"/>
                <a:gd name="T72" fmla="*/ 820 w 3289"/>
                <a:gd name="T73" fmla="*/ 940 h 1022"/>
                <a:gd name="T74" fmla="*/ 740 w 3289"/>
                <a:gd name="T75" fmla="*/ 1000 h 1022"/>
                <a:gd name="T76" fmla="*/ 639 w 3289"/>
                <a:gd name="T77" fmla="*/ 1022 h 1022"/>
                <a:gd name="T78" fmla="*/ 537 w 3289"/>
                <a:gd name="T79" fmla="*/ 1000 h 1022"/>
                <a:gd name="T80" fmla="*/ 457 w 3289"/>
                <a:gd name="T81" fmla="*/ 940 h 1022"/>
                <a:gd name="T82" fmla="*/ 395 w 3289"/>
                <a:gd name="T83" fmla="*/ 964 h 1022"/>
                <a:gd name="T84" fmla="*/ 307 w 3289"/>
                <a:gd name="T85" fmla="*/ 1012 h 1022"/>
                <a:gd name="T86" fmla="*/ 205 w 3289"/>
                <a:gd name="T87" fmla="*/ 1020 h 1022"/>
                <a:gd name="T88" fmla="*/ 116 w 3289"/>
                <a:gd name="T89" fmla="*/ 990 h 1022"/>
                <a:gd name="T90" fmla="*/ 41 w 3289"/>
                <a:gd name="T91" fmla="*/ 923 h 1022"/>
                <a:gd name="T92" fmla="*/ 3 w 3289"/>
                <a:gd name="T93" fmla="*/ 831 h 1022"/>
                <a:gd name="T94" fmla="*/ 1 w 3289"/>
                <a:gd name="T95" fmla="*/ 761 h 1022"/>
                <a:gd name="T96" fmla="*/ 3 w 3289"/>
                <a:gd name="T97" fmla="*/ 446 h 1022"/>
                <a:gd name="T98" fmla="*/ 38 w 3289"/>
                <a:gd name="T99" fmla="*/ 404 h 1022"/>
                <a:gd name="T100" fmla="*/ 103 w 3289"/>
                <a:gd name="T101" fmla="*/ 387 h 1022"/>
                <a:gd name="T102" fmla="*/ 1526 w 3289"/>
                <a:gd name="T103" fmla="*/ 74 h 1022"/>
                <a:gd name="T104" fmla="*/ 1559 w 3289"/>
                <a:gd name="T105" fmla="*/ 22 h 1022"/>
                <a:gd name="T106" fmla="*/ 1619 w 3289"/>
                <a:gd name="T107" fmla="*/ 0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89" h="1022">
                  <a:moveTo>
                    <a:pt x="1619" y="0"/>
                  </a:moveTo>
                  <a:lnTo>
                    <a:pt x="1671" y="0"/>
                  </a:lnTo>
                  <a:lnTo>
                    <a:pt x="1692" y="3"/>
                  </a:lnTo>
                  <a:lnTo>
                    <a:pt x="1713" y="11"/>
                  </a:lnTo>
                  <a:lnTo>
                    <a:pt x="1730" y="22"/>
                  </a:lnTo>
                  <a:lnTo>
                    <a:pt x="1745" y="36"/>
                  </a:lnTo>
                  <a:lnTo>
                    <a:pt x="1757" y="54"/>
                  </a:lnTo>
                  <a:lnTo>
                    <a:pt x="1764" y="74"/>
                  </a:lnTo>
                  <a:lnTo>
                    <a:pt x="1766" y="97"/>
                  </a:lnTo>
                  <a:lnTo>
                    <a:pt x="1766" y="387"/>
                  </a:lnTo>
                  <a:lnTo>
                    <a:pt x="3187" y="387"/>
                  </a:lnTo>
                  <a:lnTo>
                    <a:pt x="3210" y="389"/>
                  </a:lnTo>
                  <a:lnTo>
                    <a:pt x="3231" y="395"/>
                  </a:lnTo>
                  <a:lnTo>
                    <a:pt x="3251" y="404"/>
                  </a:lnTo>
                  <a:lnTo>
                    <a:pt x="3266" y="415"/>
                  </a:lnTo>
                  <a:lnTo>
                    <a:pt x="3278" y="430"/>
                  </a:lnTo>
                  <a:lnTo>
                    <a:pt x="3287" y="446"/>
                  </a:lnTo>
                  <a:lnTo>
                    <a:pt x="3289" y="464"/>
                  </a:lnTo>
                  <a:lnTo>
                    <a:pt x="3289" y="753"/>
                  </a:lnTo>
                  <a:lnTo>
                    <a:pt x="3289" y="761"/>
                  </a:lnTo>
                  <a:lnTo>
                    <a:pt x="3287" y="768"/>
                  </a:lnTo>
                  <a:lnTo>
                    <a:pt x="3289" y="796"/>
                  </a:lnTo>
                  <a:lnTo>
                    <a:pt x="3286" y="831"/>
                  </a:lnTo>
                  <a:lnTo>
                    <a:pt x="3278" y="863"/>
                  </a:lnTo>
                  <a:lnTo>
                    <a:pt x="3265" y="894"/>
                  </a:lnTo>
                  <a:lnTo>
                    <a:pt x="3248" y="923"/>
                  </a:lnTo>
                  <a:lnTo>
                    <a:pt x="3226" y="949"/>
                  </a:lnTo>
                  <a:lnTo>
                    <a:pt x="3202" y="971"/>
                  </a:lnTo>
                  <a:lnTo>
                    <a:pt x="3173" y="990"/>
                  </a:lnTo>
                  <a:lnTo>
                    <a:pt x="3142" y="1005"/>
                  </a:lnTo>
                  <a:lnTo>
                    <a:pt x="3113" y="1014"/>
                  </a:lnTo>
                  <a:lnTo>
                    <a:pt x="3084" y="1020"/>
                  </a:lnTo>
                  <a:lnTo>
                    <a:pt x="3053" y="1022"/>
                  </a:lnTo>
                  <a:lnTo>
                    <a:pt x="3017" y="1020"/>
                  </a:lnTo>
                  <a:lnTo>
                    <a:pt x="2983" y="1012"/>
                  </a:lnTo>
                  <a:lnTo>
                    <a:pt x="2950" y="1000"/>
                  </a:lnTo>
                  <a:lnTo>
                    <a:pt x="2922" y="984"/>
                  </a:lnTo>
                  <a:lnTo>
                    <a:pt x="2895" y="964"/>
                  </a:lnTo>
                  <a:lnTo>
                    <a:pt x="2871" y="940"/>
                  </a:lnTo>
                  <a:lnTo>
                    <a:pt x="2852" y="914"/>
                  </a:lnTo>
                  <a:lnTo>
                    <a:pt x="2831" y="940"/>
                  </a:lnTo>
                  <a:lnTo>
                    <a:pt x="2808" y="964"/>
                  </a:lnTo>
                  <a:lnTo>
                    <a:pt x="2781" y="984"/>
                  </a:lnTo>
                  <a:lnTo>
                    <a:pt x="2752" y="1000"/>
                  </a:lnTo>
                  <a:lnTo>
                    <a:pt x="2721" y="1012"/>
                  </a:lnTo>
                  <a:lnTo>
                    <a:pt x="2686" y="1020"/>
                  </a:lnTo>
                  <a:lnTo>
                    <a:pt x="2650" y="1022"/>
                  </a:lnTo>
                  <a:lnTo>
                    <a:pt x="2615" y="1020"/>
                  </a:lnTo>
                  <a:lnTo>
                    <a:pt x="2580" y="1012"/>
                  </a:lnTo>
                  <a:lnTo>
                    <a:pt x="2548" y="1000"/>
                  </a:lnTo>
                  <a:lnTo>
                    <a:pt x="2519" y="984"/>
                  </a:lnTo>
                  <a:lnTo>
                    <a:pt x="2492" y="964"/>
                  </a:lnTo>
                  <a:lnTo>
                    <a:pt x="2469" y="940"/>
                  </a:lnTo>
                  <a:lnTo>
                    <a:pt x="2449" y="914"/>
                  </a:lnTo>
                  <a:lnTo>
                    <a:pt x="2429" y="940"/>
                  </a:lnTo>
                  <a:lnTo>
                    <a:pt x="2406" y="964"/>
                  </a:lnTo>
                  <a:lnTo>
                    <a:pt x="2379" y="984"/>
                  </a:lnTo>
                  <a:lnTo>
                    <a:pt x="2349" y="1000"/>
                  </a:lnTo>
                  <a:lnTo>
                    <a:pt x="2318" y="1012"/>
                  </a:lnTo>
                  <a:lnTo>
                    <a:pt x="2284" y="1020"/>
                  </a:lnTo>
                  <a:lnTo>
                    <a:pt x="2248" y="1022"/>
                  </a:lnTo>
                  <a:lnTo>
                    <a:pt x="2212" y="1020"/>
                  </a:lnTo>
                  <a:lnTo>
                    <a:pt x="2178" y="1012"/>
                  </a:lnTo>
                  <a:lnTo>
                    <a:pt x="2146" y="1000"/>
                  </a:lnTo>
                  <a:lnTo>
                    <a:pt x="2117" y="984"/>
                  </a:lnTo>
                  <a:lnTo>
                    <a:pt x="2090" y="964"/>
                  </a:lnTo>
                  <a:lnTo>
                    <a:pt x="2066" y="940"/>
                  </a:lnTo>
                  <a:lnTo>
                    <a:pt x="2047" y="914"/>
                  </a:lnTo>
                  <a:lnTo>
                    <a:pt x="2027" y="940"/>
                  </a:lnTo>
                  <a:lnTo>
                    <a:pt x="2004" y="964"/>
                  </a:lnTo>
                  <a:lnTo>
                    <a:pt x="1977" y="984"/>
                  </a:lnTo>
                  <a:lnTo>
                    <a:pt x="1947" y="1000"/>
                  </a:lnTo>
                  <a:lnTo>
                    <a:pt x="1916" y="1012"/>
                  </a:lnTo>
                  <a:lnTo>
                    <a:pt x="1882" y="1020"/>
                  </a:lnTo>
                  <a:lnTo>
                    <a:pt x="1846" y="1022"/>
                  </a:lnTo>
                  <a:lnTo>
                    <a:pt x="1810" y="1020"/>
                  </a:lnTo>
                  <a:lnTo>
                    <a:pt x="1776" y="1012"/>
                  </a:lnTo>
                  <a:lnTo>
                    <a:pt x="1744" y="1000"/>
                  </a:lnTo>
                  <a:lnTo>
                    <a:pt x="1715" y="984"/>
                  </a:lnTo>
                  <a:lnTo>
                    <a:pt x="1688" y="964"/>
                  </a:lnTo>
                  <a:lnTo>
                    <a:pt x="1664" y="940"/>
                  </a:lnTo>
                  <a:lnTo>
                    <a:pt x="1645" y="914"/>
                  </a:lnTo>
                  <a:lnTo>
                    <a:pt x="1624" y="940"/>
                  </a:lnTo>
                  <a:lnTo>
                    <a:pt x="1602" y="964"/>
                  </a:lnTo>
                  <a:lnTo>
                    <a:pt x="1575" y="984"/>
                  </a:lnTo>
                  <a:lnTo>
                    <a:pt x="1545" y="1000"/>
                  </a:lnTo>
                  <a:lnTo>
                    <a:pt x="1514" y="1012"/>
                  </a:lnTo>
                  <a:lnTo>
                    <a:pt x="1479" y="1020"/>
                  </a:lnTo>
                  <a:lnTo>
                    <a:pt x="1444" y="1022"/>
                  </a:lnTo>
                  <a:lnTo>
                    <a:pt x="1408" y="1020"/>
                  </a:lnTo>
                  <a:lnTo>
                    <a:pt x="1373" y="1012"/>
                  </a:lnTo>
                  <a:lnTo>
                    <a:pt x="1341" y="1000"/>
                  </a:lnTo>
                  <a:lnTo>
                    <a:pt x="1312" y="984"/>
                  </a:lnTo>
                  <a:lnTo>
                    <a:pt x="1285" y="964"/>
                  </a:lnTo>
                  <a:lnTo>
                    <a:pt x="1262" y="940"/>
                  </a:lnTo>
                  <a:lnTo>
                    <a:pt x="1242" y="914"/>
                  </a:lnTo>
                  <a:lnTo>
                    <a:pt x="1222" y="940"/>
                  </a:lnTo>
                  <a:lnTo>
                    <a:pt x="1199" y="964"/>
                  </a:lnTo>
                  <a:lnTo>
                    <a:pt x="1172" y="984"/>
                  </a:lnTo>
                  <a:lnTo>
                    <a:pt x="1144" y="1000"/>
                  </a:lnTo>
                  <a:lnTo>
                    <a:pt x="1111" y="1012"/>
                  </a:lnTo>
                  <a:lnTo>
                    <a:pt x="1077" y="1020"/>
                  </a:lnTo>
                  <a:lnTo>
                    <a:pt x="1041" y="1022"/>
                  </a:lnTo>
                  <a:lnTo>
                    <a:pt x="1005" y="1020"/>
                  </a:lnTo>
                  <a:lnTo>
                    <a:pt x="971" y="1012"/>
                  </a:lnTo>
                  <a:lnTo>
                    <a:pt x="939" y="1000"/>
                  </a:lnTo>
                  <a:lnTo>
                    <a:pt x="910" y="984"/>
                  </a:lnTo>
                  <a:lnTo>
                    <a:pt x="883" y="964"/>
                  </a:lnTo>
                  <a:lnTo>
                    <a:pt x="859" y="940"/>
                  </a:lnTo>
                  <a:lnTo>
                    <a:pt x="840" y="914"/>
                  </a:lnTo>
                  <a:lnTo>
                    <a:pt x="820" y="940"/>
                  </a:lnTo>
                  <a:lnTo>
                    <a:pt x="797" y="964"/>
                  </a:lnTo>
                  <a:lnTo>
                    <a:pt x="770" y="984"/>
                  </a:lnTo>
                  <a:lnTo>
                    <a:pt x="740" y="1000"/>
                  </a:lnTo>
                  <a:lnTo>
                    <a:pt x="709" y="1012"/>
                  </a:lnTo>
                  <a:lnTo>
                    <a:pt x="675" y="1020"/>
                  </a:lnTo>
                  <a:lnTo>
                    <a:pt x="639" y="1022"/>
                  </a:lnTo>
                  <a:lnTo>
                    <a:pt x="603" y="1020"/>
                  </a:lnTo>
                  <a:lnTo>
                    <a:pt x="569" y="1012"/>
                  </a:lnTo>
                  <a:lnTo>
                    <a:pt x="537" y="1000"/>
                  </a:lnTo>
                  <a:lnTo>
                    <a:pt x="508" y="984"/>
                  </a:lnTo>
                  <a:lnTo>
                    <a:pt x="481" y="964"/>
                  </a:lnTo>
                  <a:lnTo>
                    <a:pt x="457" y="940"/>
                  </a:lnTo>
                  <a:lnTo>
                    <a:pt x="438" y="914"/>
                  </a:lnTo>
                  <a:lnTo>
                    <a:pt x="417" y="940"/>
                  </a:lnTo>
                  <a:lnTo>
                    <a:pt x="395" y="964"/>
                  </a:lnTo>
                  <a:lnTo>
                    <a:pt x="368" y="984"/>
                  </a:lnTo>
                  <a:lnTo>
                    <a:pt x="339" y="1000"/>
                  </a:lnTo>
                  <a:lnTo>
                    <a:pt x="307" y="1012"/>
                  </a:lnTo>
                  <a:lnTo>
                    <a:pt x="272" y="1020"/>
                  </a:lnTo>
                  <a:lnTo>
                    <a:pt x="237" y="1022"/>
                  </a:lnTo>
                  <a:lnTo>
                    <a:pt x="205" y="1020"/>
                  </a:lnTo>
                  <a:lnTo>
                    <a:pt x="175" y="1014"/>
                  </a:lnTo>
                  <a:lnTo>
                    <a:pt x="147" y="1005"/>
                  </a:lnTo>
                  <a:lnTo>
                    <a:pt x="116" y="990"/>
                  </a:lnTo>
                  <a:lnTo>
                    <a:pt x="87" y="971"/>
                  </a:lnTo>
                  <a:lnTo>
                    <a:pt x="63" y="949"/>
                  </a:lnTo>
                  <a:lnTo>
                    <a:pt x="41" y="923"/>
                  </a:lnTo>
                  <a:lnTo>
                    <a:pt x="24" y="894"/>
                  </a:lnTo>
                  <a:lnTo>
                    <a:pt x="11" y="863"/>
                  </a:lnTo>
                  <a:lnTo>
                    <a:pt x="3" y="831"/>
                  </a:lnTo>
                  <a:lnTo>
                    <a:pt x="0" y="796"/>
                  </a:lnTo>
                  <a:lnTo>
                    <a:pt x="2" y="768"/>
                  </a:lnTo>
                  <a:lnTo>
                    <a:pt x="1" y="761"/>
                  </a:lnTo>
                  <a:lnTo>
                    <a:pt x="0" y="753"/>
                  </a:lnTo>
                  <a:lnTo>
                    <a:pt x="0" y="464"/>
                  </a:lnTo>
                  <a:lnTo>
                    <a:pt x="3" y="446"/>
                  </a:lnTo>
                  <a:lnTo>
                    <a:pt x="10" y="430"/>
                  </a:lnTo>
                  <a:lnTo>
                    <a:pt x="23" y="415"/>
                  </a:lnTo>
                  <a:lnTo>
                    <a:pt x="38" y="404"/>
                  </a:lnTo>
                  <a:lnTo>
                    <a:pt x="58" y="395"/>
                  </a:lnTo>
                  <a:lnTo>
                    <a:pt x="79" y="389"/>
                  </a:lnTo>
                  <a:lnTo>
                    <a:pt x="103" y="387"/>
                  </a:lnTo>
                  <a:lnTo>
                    <a:pt x="1523" y="387"/>
                  </a:lnTo>
                  <a:lnTo>
                    <a:pt x="1523" y="97"/>
                  </a:lnTo>
                  <a:lnTo>
                    <a:pt x="1526" y="74"/>
                  </a:lnTo>
                  <a:lnTo>
                    <a:pt x="1533" y="54"/>
                  </a:lnTo>
                  <a:lnTo>
                    <a:pt x="1544" y="36"/>
                  </a:lnTo>
                  <a:lnTo>
                    <a:pt x="1559" y="22"/>
                  </a:lnTo>
                  <a:lnTo>
                    <a:pt x="1577" y="11"/>
                  </a:lnTo>
                  <a:lnTo>
                    <a:pt x="1597" y="3"/>
                  </a:lnTo>
                  <a:lnTo>
                    <a:pt x="16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21"/>
            <p:cNvSpPr>
              <a:spLocks/>
            </p:cNvSpPr>
            <p:nvPr/>
          </p:nvSpPr>
          <p:spPr bwMode="auto">
            <a:xfrm>
              <a:off x="580" y="1039"/>
              <a:ext cx="1126" cy="83"/>
            </a:xfrm>
            <a:custGeom>
              <a:avLst/>
              <a:gdLst>
                <a:gd name="T0" fmla="*/ 96 w 3379"/>
                <a:gd name="T1" fmla="*/ 0 h 250"/>
                <a:gd name="T2" fmla="*/ 3284 w 3379"/>
                <a:gd name="T3" fmla="*/ 0 h 250"/>
                <a:gd name="T4" fmla="*/ 3305 w 3379"/>
                <a:gd name="T5" fmla="*/ 3 h 250"/>
                <a:gd name="T6" fmla="*/ 3326 w 3379"/>
                <a:gd name="T7" fmla="*/ 12 h 250"/>
                <a:gd name="T8" fmla="*/ 3343 w 3379"/>
                <a:gd name="T9" fmla="*/ 26 h 250"/>
                <a:gd name="T10" fmla="*/ 3358 w 3379"/>
                <a:gd name="T11" fmla="*/ 45 h 250"/>
                <a:gd name="T12" fmla="*/ 3370 w 3379"/>
                <a:gd name="T13" fmla="*/ 67 h 250"/>
                <a:gd name="T14" fmla="*/ 3377 w 3379"/>
                <a:gd name="T15" fmla="*/ 93 h 250"/>
                <a:gd name="T16" fmla="*/ 3379 w 3379"/>
                <a:gd name="T17" fmla="*/ 121 h 250"/>
                <a:gd name="T18" fmla="*/ 3379 w 3379"/>
                <a:gd name="T19" fmla="*/ 129 h 250"/>
                <a:gd name="T20" fmla="*/ 3377 w 3379"/>
                <a:gd name="T21" fmla="*/ 157 h 250"/>
                <a:gd name="T22" fmla="*/ 3370 w 3379"/>
                <a:gd name="T23" fmla="*/ 183 h 250"/>
                <a:gd name="T24" fmla="*/ 3358 w 3379"/>
                <a:gd name="T25" fmla="*/ 205 h 250"/>
                <a:gd name="T26" fmla="*/ 3343 w 3379"/>
                <a:gd name="T27" fmla="*/ 224 h 250"/>
                <a:gd name="T28" fmla="*/ 3326 w 3379"/>
                <a:gd name="T29" fmla="*/ 238 h 250"/>
                <a:gd name="T30" fmla="*/ 3305 w 3379"/>
                <a:gd name="T31" fmla="*/ 247 h 250"/>
                <a:gd name="T32" fmla="*/ 3284 w 3379"/>
                <a:gd name="T33" fmla="*/ 250 h 250"/>
                <a:gd name="T34" fmla="*/ 96 w 3379"/>
                <a:gd name="T35" fmla="*/ 250 h 250"/>
                <a:gd name="T36" fmla="*/ 74 w 3379"/>
                <a:gd name="T37" fmla="*/ 247 h 250"/>
                <a:gd name="T38" fmla="*/ 53 w 3379"/>
                <a:gd name="T39" fmla="*/ 238 h 250"/>
                <a:gd name="T40" fmla="*/ 36 w 3379"/>
                <a:gd name="T41" fmla="*/ 224 h 250"/>
                <a:gd name="T42" fmla="*/ 22 w 3379"/>
                <a:gd name="T43" fmla="*/ 205 h 250"/>
                <a:gd name="T44" fmla="*/ 10 w 3379"/>
                <a:gd name="T45" fmla="*/ 183 h 250"/>
                <a:gd name="T46" fmla="*/ 2 w 3379"/>
                <a:gd name="T47" fmla="*/ 157 h 250"/>
                <a:gd name="T48" fmla="*/ 0 w 3379"/>
                <a:gd name="T49" fmla="*/ 129 h 250"/>
                <a:gd name="T50" fmla="*/ 0 w 3379"/>
                <a:gd name="T51" fmla="*/ 121 h 250"/>
                <a:gd name="T52" fmla="*/ 2 w 3379"/>
                <a:gd name="T53" fmla="*/ 93 h 250"/>
                <a:gd name="T54" fmla="*/ 10 w 3379"/>
                <a:gd name="T55" fmla="*/ 67 h 250"/>
                <a:gd name="T56" fmla="*/ 22 w 3379"/>
                <a:gd name="T57" fmla="*/ 45 h 250"/>
                <a:gd name="T58" fmla="*/ 36 w 3379"/>
                <a:gd name="T59" fmla="*/ 26 h 250"/>
                <a:gd name="T60" fmla="*/ 53 w 3379"/>
                <a:gd name="T61" fmla="*/ 12 h 250"/>
                <a:gd name="T62" fmla="*/ 74 w 3379"/>
                <a:gd name="T63" fmla="*/ 3 h 250"/>
                <a:gd name="T64" fmla="*/ 96 w 3379"/>
                <a:gd name="T6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379" h="250">
                  <a:moveTo>
                    <a:pt x="96" y="0"/>
                  </a:moveTo>
                  <a:lnTo>
                    <a:pt x="3284" y="0"/>
                  </a:lnTo>
                  <a:lnTo>
                    <a:pt x="3305" y="3"/>
                  </a:lnTo>
                  <a:lnTo>
                    <a:pt x="3326" y="12"/>
                  </a:lnTo>
                  <a:lnTo>
                    <a:pt x="3343" y="26"/>
                  </a:lnTo>
                  <a:lnTo>
                    <a:pt x="3358" y="45"/>
                  </a:lnTo>
                  <a:lnTo>
                    <a:pt x="3370" y="67"/>
                  </a:lnTo>
                  <a:lnTo>
                    <a:pt x="3377" y="93"/>
                  </a:lnTo>
                  <a:lnTo>
                    <a:pt x="3379" y="121"/>
                  </a:lnTo>
                  <a:lnTo>
                    <a:pt x="3379" y="129"/>
                  </a:lnTo>
                  <a:lnTo>
                    <a:pt x="3377" y="157"/>
                  </a:lnTo>
                  <a:lnTo>
                    <a:pt x="3370" y="183"/>
                  </a:lnTo>
                  <a:lnTo>
                    <a:pt x="3358" y="205"/>
                  </a:lnTo>
                  <a:lnTo>
                    <a:pt x="3343" y="224"/>
                  </a:lnTo>
                  <a:lnTo>
                    <a:pt x="3326" y="238"/>
                  </a:lnTo>
                  <a:lnTo>
                    <a:pt x="3305" y="247"/>
                  </a:lnTo>
                  <a:lnTo>
                    <a:pt x="3284" y="250"/>
                  </a:lnTo>
                  <a:lnTo>
                    <a:pt x="96" y="250"/>
                  </a:lnTo>
                  <a:lnTo>
                    <a:pt x="74" y="247"/>
                  </a:lnTo>
                  <a:lnTo>
                    <a:pt x="53" y="238"/>
                  </a:lnTo>
                  <a:lnTo>
                    <a:pt x="36" y="224"/>
                  </a:lnTo>
                  <a:lnTo>
                    <a:pt x="22" y="205"/>
                  </a:lnTo>
                  <a:lnTo>
                    <a:pt x="10" y="183"/>
                  </a:lnTo>
                  <a:lnTo>
                    <a:pt x="2" y="157"/>
                  </a:lnTo>
                  <a:lnTo>
                    <a:pt x="0" y="129"/>
                  </a:lnTo>
                  <a:lnTo>
                    <a:pt x="0" y="121"/>
                  </a:lnTo>
                  <a:lnTo>
                    <a:pt x="2" y="93"/>
                  </a:lnTo>
                  <a:lnTo>
                    <a:pt x="10" y="67"/>
                  </a:lnTo>
                  <a:lnTo>
                    <a:pt x="22" y="45"/>
                  </a:lnTo>
                  <a:lnTo>
                    <a:pt x="36" y="26"/>
                  </a:lnTo>
                  <a:lnTo>
                    <a:pt x="53" y="12"/>
                  </a:lnTo>
                  <a:lnTo>
                    <a:pt x="74" y="3"/>
                  </a:lnTo>
                  <a:lnTo>
                    <a:pt x="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22"/>
            <p:cNvSpPr>
              <a:spLocks/>
            </p:cNvSpPr>
            <p:nvPr/>
          </p:nvSpPr>
          <p:spPr bwMode="auto">
            <a:xfrm>
              <a:off x="1067" y="34"/>
              <a:ext cx="153" cy="244"/>
            </a:xfrm>
            <a:custGeom>
              <a:avLst/>
              <a:gdLst>
                <a:gd name="T0" fmla="*/ 271 w 459"/>
                <a:gd name="T1" fmla="*/ 5 h 732"/>
                <a:gd name="T2" fmla="*/ 270 w 459"/>
                <a:gd name="T3" fmla="*/ 28 h 732"/>
                <a:gd name="T4" fmla="*/ 269 w 459"/>
                <a:gd name="T5" fmla="*/ 85 h 732"/>
                <a:gd name="T6" fmla="*/ 283 w 459"/>
                <a:gd name="T7" fmla="*/ 139 h 732"/>
                <a:gd name="T8" fmla="*/ 309 w 459"/>
                <a:gd name="T9" fmla="*/ 186 h 732"/>
                <a:gd name="T10" fmla="*/ 343 w 459"/>
                <a:gd name="T11" fmla="*/ 230 h 732"/>
                <a:gd name="T12" fmla="*/ 378 w 459"/>
                <a:gd name="T13" fmla="*/ 271 h 732"/>
                <a:gd name="T14" fmla="*/ 411 w 459"/>
                <a:gd name="T15" fmla="*/ 316 h 732"/>
                <a:gd name="T16" fmla="*/ 438 w 459"/>
                <a:gd name="T17" fmla="*/ 366 h 732"/>
                <a:gd name="T18" fmla="*/ 456 w 459"/>
                <a:gd name="T19" fmla="*/ 427 h 732"/>
                <a:gd name="T20" fmla="*/ 457 w 459"/>
                <a:gd name="T21" fmla="*/ 500 h 732"/>
                <a:gd name="T22" fmla="*/ 435 w 459"/>
                <a:gd name="T23" fmla="*/ 570 h 732"/>
                <a:gd name="T24" fmla="*/ 397 w 459"/>
                <a:gd name="T25" fmla="*/ 635 h 732"/>
                <a:gd name="T26" fmla="*/ 347 w 459"/>
                <a:gd name="T27" fmla="*/ 688 h 732"/>
                <a:gd name="T28" fmla="*/ 288 w 459"/>
                <a:gd name="T29" fmla="*/ 722 h 732"/>
                <a:gd name="T30" fmla="*/ 254 w 459"/>
                <a:gd name="T31" fmla="*/ 732 h 732"/>
                <a:gd name="T32" fmla="*/ 214 w 459"/>
                <a:gd name="T33" fmla="*/ 727 h 732"/>
                <a:gd name="T34" fmla="*/ 148 w 459"/>
                <a:gd name="T35" fmla="*/ 698 h 732"/>
                <a:gd name="T36" fmla="*/ 91 w 459"/>
                <a:gd name="T37" fmla="*/ 650 h 732"/>
                <a:gd name="T38" fmla="*/ 44 w 459"/>
                <a:gd name="T39" fmla="*/ 589 h 732"/>
                <a:gd name="T40" fmla="*/ 13 w 459"/>
                <a:gd name="T41" fmla="*/ 520 h 732"/>
                <a:gd name="T42" fmla="*/ 0 w 459"/>
                <a:gd name="T43" fmla="*/ 473 h 732"/>
                <a:gd name="T44" fmla="*/ 4 w 459"/>
                <a:gd name="T45" fmla="*/ 462 h 732"/>
                <a:gd name="T46" fmla="*/ 19 w 459"/>
                <a:gd name="T47" fmla="*/ 467 h 732"/>
                <a:gd name="T48" fmla="*/ 48 w 459"/>
                <a:gd name="T49" fmla="*/ 488 h 732"/>
                <a:gd name="T50" fmla="*/ 83 w 459"/>
                <a:gd name="T51" fmla="*/ 502 h 732"/>
                <a:gd name="T52" fmla="*/ 101 w 459"/>
                <a:gd name="T53" fmla="*/ 494 h 732"/>
                <a:gd name="T54" fmla="*/ 104 w 459"/>
                <a:gd name="T55" fmla="*/ 476 h 732"/>
                <a:gd name="T56" fmla="*/ 91 w 459"/>
                <a:gd name="T57" fmla="*/ 441 h 732"/>
                <a:gd name="T58" fmla="*/ 75 w 459"/>
                <a:gd name="T59" fmla="*/ 384 h 732"/>
                <a:gd name="T60" fmla="*/ 70 w 459"/>
                <a:gd name="T61" fmla="*/ 329 h 732"/>
                <a:gd name="T62" fmla="*/ 78 w 459"/>
                <a:gd name="T63" fmla="*/ 276 h 732"/>
                <a:gd name="T64" fmla="*/ 101 w 459"/>
                <a:gd name="T65" fmla="*/ 218 h 732"/>
                <a:gd name="T66" fmla="*/ 140 w 459"/>
                <a:gd name="T67" fmla="*/ 151 h 732"/>
                <a:gd name="T68" fmla="*/ 192 w 459"/>
                <a:gd name="T69" fmla="*/ 80 h 732"/>
                <a:gd name="T70" fmla="*/ 248 w 459"/>
                <a:gd name="T71" fmla="*/ 15 h 732"/>
                <a:gd name="T72" fmla="*/ 265 w 459"/>
                <a:gd name="T73" fmla="*/ 0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59" h="732">
                  <a:moveTo>
                    <a:pt x="269" y="0"/>
                  </a:moveTo>
                  <a:lnTo>
                    <a:pt x="271" y="5"/>
                  </a:lnTo>
                  <a:lnTo>
                    <a:pt x="272" y="15"/>
                  </a:lnTo>
                  <a:lnTo>
                    <a:pt x="270" y="28"/>
                  </a:lnTo>
                  <a:lnTo>
                    <a:pt x="268" y="57"/>
                  </a:lnTo>
                  <a:lnTo>
                    <a:pt x="269" y="85"/>
                  </a:lnTo>
                  <a:lnTo>
                    <a:pt x="274" y="113"/>
                  </a:lnTo>
                  <a:lnTo>
                    <a:pt x="283" y="139"/>
                  </a:lnTo>
                  <a:lnTo>
                    <a:pt x="295" y="163"/>
                  </a:lnTo>
                  <a:lnTo>
                    <a:pt x="309" y="186"/>
                  </a:lnTo>
                  <a:lnTo>
                    <a:pt x="325" y="209"/>
                  </a:lnTo>
                  <a:lnTo>
                    <a:pt x="343" y="230"/>
                  </a:lnTo>
                  <a:lnTo>
                    <a:pt x="360" y="251"/>
                  </a:lnTo>
                  <a:lnTo>
                    <a:pt x="378" y="271"/>
                  </a:lnTo>
                  <a:lnTo>
                    <a:pt x="395" y="293"/>
                  </a:lnTo>
                  <a:lnTo>
                    <a:pt x="411" y="316"/>
                  </a:lnTo>
                  <a:lnTo>
                    <a:pt x="426" y="339"/>
                  </a:lnTo>
                  <a:lnTo>
                    <a:pt x="438" y="366"/>
                  </a:lnTo>
                  <a:lnTo>
                    <a:pt x="448" y="395"/>
                  </a:lnTo>
                  <a:lnTo>
                    <a:pt x="456" y="427"/>
                  </a:lnTo>
                  <a:lnTo>
                    <a:pt x="459" y="463"/>
                  </a:lnTo>
                  <a:lnTo>
                    <a:pt x="457" y="500"/>
                  </a:lnTo>
                  <a:lnTo>
                    <a:pt x="448" y="535"/>
                  </a:lnTo>
                  <a:lnTo>
                    <a:pt x="435" y="570"/>
                  </a:lnTo>
                  <a:lnTo>
                    <a:pt x="418" y="604"/>
                  </a:lnTo>
                  <a:lnTo>
                    <a:pt x="397" y="635"/>
                  </a:lnTo>
                  <a:lnTo>
                    <a:pt x="374" y="663"/>
                  </a:lnTo>
                  <a:lnTo>
                    <a:pt x="347" y="688"/>
                  </a:lnTo>
                  <a:lnTo>
                    <a:pt x="318" y="707"/>
                  </a:lnTo>
                  <a:lnTo>
                    <a:pt x="288" y="722"/>
                  </a:lnTo>
                  <a:lnTo>
                    <a:pt x="259" y="732"/>
                  </a:lnTo>
                  <a:lnTo>
                    <a:pt x="254" y="732"/>
                  </a:lnTo>
                  <a:lnTo>
                    <a:pt x="247" y="732"/>
                  </a:lnTo>
                  <a:lnTo>
                    <a:pt x="214" y="727"/>
                  </a:lnTo>
                  <a:lnTo>
                    <a:pt x="180" y="715"/>
                  </a:lnTo>
                  <a:lnTo>
                    <a:pt x="148" y="698"/>
                  </a:lnTo>
                  <a:lnTo>
                    <a:pt x="118" y="676"/>
                  </a:lnTo>
                  <a:lnTo>
                    <a:pt x="91" y="650"/>
                  </a:lnTo>
                  <a:lnTo>
                    <a:pt x="66" y="621"/>
                  </a:lnTo>
                  <a:lnTo>
                    <a:pt x="44" y="589"/>
                  </a:lnTo>
                  <a:lnTo>
                    <a:pt x="26" y="555"/>
                  </a:lnTo>
                  <a:lnTo>
                    <a:pt x="13" y="520"/>
                  </a:lnTo>
                  <a:lnTo>
                    <a:pt x="2" y="486"/>
                  </a:lnTo>
                  <a:lnTo>
                    <a:pt x="0" y="473"/>
                  </a:lnTo>
                  <a:lnTo>
                    <a:pt x="1" y="465"/>
                  </a:lnTo>
                  <a:lnTo>
                    <a:pt x="4" y="462"/>
                  </a:lnTo>
                  <a:lnTo>
                    <a:pt x="11" y="463"/>
                  </a:lnTo>
                  <a:lnTo>
                    <a:pt x="19" y="467"/>
                  </a:lnTo>
                  <a:lnTo>
                    <a:pt x="30" y="475"/>
                  </a:lnTo>
                  <a:lnTo>
                    <a:pt x="48" y="488"/>
                  </a:lnTo>
                  <a:lnTo>
                    <a:pt x="69" y="497"/>
                  </a:lnTo>
                  <a:lnTo>
                    <a:pt x="83" y="502"/>
                  </a:lnTo>
                  <a:lnTo>
                    <a:pt x="94" y="500"/>
                  </a:lnTo>
                  <a:lnTo>
                    <a:pt x="101" y="494"/>
                  </a:lnTo>
                  <a:lnTo>
                    <a:pt x="104" y="486"/>
                  </a:lnTo>
                  <a:lnTo>
                    <a:pt x="104" y="476"/>
                  </a:lnTo>
                  <a:lnTo>
                    <a:pt x="101" y="464"/>
                  </a:lnTo>
                  <a:lnTo>
                    <a:pt x="91" y="441"/>
                  </a:lnTo>
                  <a:lnTo>
                    <a:pt x="83" y="415"/>
                  </a:lnTo>
                  <a:lnTo>
                    <a:pt x="75" y="384"/>
                  </a:lnTo>
                  <a:lnTo>
                    <a:pt x="71" y="356"/>
                  </a:lnTo>
                  <a:lnTo>
                    <a:pt x="70" y="329"/>
                  </a:lnTo>
                  <a:lnTo>
                    <a:pt x="73" y="302"/>
                  </a:lnTo>
                  <a:lnTo>
                    <a:pt x="78" y="276"/>
                  </a:lnTo>
                  <a:lnTo>
                    <a:pt x="87" y="248"/>
                  </a:lnTo>
                  <a:lnTo>
                    <a:pt x="101" y="218"/>
                  </a:lnTo>
                  <a:lnTo>
                    <a:pt x="118" y="185"/>
                  </a:lnTo>
                  <a:lnTo>
                    <a:pt x="140" y="151"/>
                  </a:lnTo>
                  <a:lnTo>
                    <a:pt x="165" y="115"/>
                  </a:lnTo>
                  <a:lnTo>
                    <a:pt x="192" y="80"/>
                  </a:lnTo>
                  <a:lnTo>
                    <a:pt x="221" y="46"/>
                  </a:lnTo>
                  <a:lnTo>
                    <a:pt x="248" y="15"/>
                  </a:lnTo>
                  <a:lnTo>
                    <a:pt x="258" y="5"/>
                  </a:lnTo>
                  <a:lnTo>
                    <a:pt x="265" y="0"/>
                  </a:lnTo>
                  <a:lnTo>
                    <a:pt x="2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7" name="Freeform 27"/>
          <p:cNvSpPr>
            <a:spLocks noEditPoints="1"/>
          </p:cNvSpPr>
          <p:nvPr/>
        </p:nvSpPr>
        <p:spPr bwMode="auto">
          <a:xfrm>
            <a:off x="3615966" y="4548062"/>
            <a:ext cx="671991" cy="467487"/>
          </a:xfrm>
          <a:custGeom>
            <a:avLst/>
            <a:gdLst>
              <a:gd name="T0" fmla="*/ 2194 w 3390"/>
              <a:gd name="T1" fmla="*/ 979 h 2257"/>
              <a:gd name="T2" fmla="*/ 2213 w 3390"/>
              <a:gd name="T3" fmla="*/ 1192 h 2257"/>
              <a:gd name="T4" fmla="*/ 2418 w 3390"/>
              <a:gd name="T5" fmla="*/ 1245 h 2257"/>
              <a:gd name="T6" fmla="*/ 2537 w 3390"/>
              <a:gd name="T7" fmla="*/ 1073 h 2257"/>
              <a:gd name="T8" fmla="*/ 2418 w 3390"/>
              <a:gd name="T9" fmla="*/ 900 h 2257"/>
              <a:gd name="T10" fmla="*/ 2693 w 3390"/>
              <a:gd name="T11" fmla="*/ 696 h 2257"/>
              <a:gd name="T12" fmla="*/ 2639 w 3390"/>
              <a:gd name="T13" fmla="*/ 902 h 2257"/>
              <a:gd name="T14" fmla="*/ 2811 w 3390"/>
              <a:gd name="T15" fmla="*/ 1022 h 2257"/>
              <a:gd name="T16" fmla="*/ 2984 w 3390"/>
              <a:gd name="T17" fmla="*/ 902 h 2257"/>
              <a:gd name="T18" fmla="*/ 2929 w 3390"/>
              <a:gd name="T19" fmla="*/ 696 h 2257"/>
              <a:gd name="T20" fmla="*/ 898 w 3390"/>
              <a:gd name="T21" fmla="*/ 509 h 2257"/>
              <a:gd name="T22" fmla="*/ 829 w 3390"/>
              <a:gd name="T23" fmla="*/ 764 h 2257"/>
              <a:gd name="T24" fmla="*/ 570 w 3390"/>
              <a:gd name="T25" fmla="*/ 830 h 2257"/>
              <a:gd name="T26" fmla="*/ 589 w 3390"/>
              <a:gd name="T27" fmla="*/ 984 h 2257"/>
              <a:gd name="T28" fmla="*/ 827 w 3390"/>
              <a:gd name="T29" fmla="*/ 1228 h 2257"/>
              <a:gd name="T30" fmla="*/ 958 w 3390"/>
              <a:gd name="T31" fmla="*/ 1261 h 2257"/>
              <a:gd name="T32" fmla="*/ 1055 w 3390"/>
              <a:gd name="T33" fmla="*/ 1226 h 2257"/>
              <a:gd name="T34" fmla="*/ 1311 w 3390"/>
              <a:gd name="T35" fmla="*/ 951 h 2257"/>
              <a:gd name="T36" fmla="*/ 1310 w 3390"/>
              <a:gd name="T37" fmla="*/ 813 h 2257"/>
              <a:gd name="T38" fmla="*/ 1065 w 3390"/>
              <a:gd name="T39" fmla="*/ 535 h 2257"/>
              <a:gd name="T40" fmla="*/ 970 w 3390"/>
              <a:gd name="T41" fmla="*/ 508 h 2257"/>
              <a:gd name="T42" fmla="*/ 2213 w 3390"/>
              <a:gd name="T43" fmla="*/ 445 h 2257"/>
              <a:gd name="T44" fmla="*/ 2194 w 3390"/>
              <a:gd name="T45" fmla="*/ 657 h 2257"/>
              <a:gd name="T46" fmla="*/ 2387 w 3390"/>
              <a:gd name="T47" fmla="*/ 745 h 2257"/>
              <a:gd name="T48" fmla="*/ 2534 w 3390"/>
              <a:gd name="T49" fmla="*/ 597 h 2257"/>
              <a:gd name="T50" fmla="*/ 2447 w 3390"/>
              <a:gd name="T51" fmla="*/ 405 h 2257"/>
              <a:gd name="T52" fmla="*/ 2597 w 3390"/>
              <a:gd name="T53" fmla="*/ 11 h 2257"/>
              <a:gd name="T54" fmla="*/ 2916 w 3390"/>
              <a:gd name="T55" fmla="*/ 182 h 2257"/>
              <a:gd name="T56" fmla="*/ 3214 w 3390"/>
              <a:gd name="T57" fmla="*/ 647 h 2257"/>
              <a:gd name="T58" fmla="*/ 3367 w 3390"/>
              <a:gd name="T59" fmla="*/ 1203 h 2257"/>
              <a:gd name="T60" fmla="*/ 3388 w 3390"/>
              <a:gd name="T61" fmla="*/ 1657 h 2257"/>
              <a:gd name="T62" fmla="*/ 3360 w 3390"/>
              <a:gd name="T63" fmla="*/ 1916 h 2257"/>
              <a:gd name="T64" fmla="*/ 3308 w 3390"/>
              <a:gd name="T65" fmla="*/ 2095 h 2257"/>
              <a:gd name="T66" fmla="*/ 3135 w 3390"/>
              <a:gd name="T67" fmla="*/ 2247 h 2257"/>
              <a:gd name="T68" fmla="*/ 2922 w 3390"/>
              <a:gd name="T69" fmla="*/ 2219 h 2257"/>
              <a:gd name="T70" fmla="*/ 2712 w 3390"/>
              <a:gd name="T71" fmla="*/ 2056 h 2257"/>
              <a:gd name="T72" fmla="*/ 2518 w 3390"/>
              <a:gd name="T73" fmla="*/ 1859 h 2257"/>
              <a:gd name="T74" fmla="*/ 2406 w 3390"/>
              <a:gd name="T75" fmla="*/ 1733 h 2257"/>
              <a:gd name="T76" fmla="*/ 2287 w 3390"/>
              <a:gd name="T77" fmla="*/ 1656 h 2257"/>
              <a:gd name="T78" fmla="*/ 1051 w 3390"/>
              <a:gd name="T79" fmla="*/ 1677 h 2257"/>
              <a:gd name="T80" fmla="*/ 964 w 3390"/>
              <a:gd name="T81" fmla="*/ 1756 h 2257"/>
              <a:gd name="T82" fmla="*/ 823 w 3390"/>
              <a:gd name="T83" fmla="*/ 1912 h 2257"/>
              <a:gd name="T84" fmla="*/ 617 w 3390"/>
              <a:gd name="T85" fmla="*/ 2111 h 2257"/>
              <a:gd name="T86" fmla="*/ 415 w 3390"/>
              <a:gd name="T87" fmla="*/ 2245 h 2257"/>
              <a:gd name="T88" fmla="*/ 193 w 3390"/>
              <a:gd name="T89" fmla="*/ 2221 h 2257"/>
              <a:gd name="T90" fmla="*/ 54 w 3390"/>
              <a:gd name="T91" fmla="*/ 2024 h 2257"/>
              <a:gd name="T92" fmla="*/ 23 w 3390"/>
              <a:gd name="T93" fmla="*/ 1867 h 2257"/>
              <a:gd name="T94" fmla="*/ 0 w 3390"/>
              <a:gd name="T95" fmla="*/ 1549 h 2257"/>
              <a:gd name="T96" fmla="*/ 35 w 3390"/>
              <a:gd name="T97" fmla="*/ 1128 h 2257"/>
              <a:gd name="T98" fmla="*/ 214 w 3390"/>
              <a:gd name="T99" fmla="*/ 564 h 2257"/>
              <a:gd name="T100" fmla="*/ 519 w 3390"/>
              <a:gd name="T101" fmla="*/ 143 h 2257"/>
              <a:gd name="T102" fmla="*/ 838 w 3390"/>
              <a:gd name="T103" fmla="*/ 5 h 2257"/>
              <a:gd name="T104" fmla="*/ 1131 w 3390"/>
              <a:gd name="T105" fmla="*/ 31 h 2257"/>
              <a:gd name="T106" fmla="*/ 1344 w 3390"/>
              <a:gd name="T107" fmla="*/ 121 h 2257"/>
              <a:gd name="T108" fmla="*/ 1426 w 3390"/>
              <a:gd name="T109" fmla="*/ 174 h 2257"/>
              <a:gd name="T110" fmla="*/ 1605 w 3390"/>
              <a:gd name="T111" fmla="*/ 235 h 2257"/>
              <a:gd name="T112" fmla="*/ 1944 w 3390"/>
              <a:gd name="T113" fmla="*/ 187 h 2257"/>
              <a:gd name="T114" fmla="*/ 2026 w 3390"/>
              <a:gd name="T115" fmla="*/ 133 h 2257"/>
              <a:gd name="T116" fmla="*/ 2224 w 3390"/>
              <a:gd name="T117" fmla="*/ 42 h 2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390" h="2257">
                <a:moveTo>
                  <a:pt x="2354" y="888"/>
                </a:moveTo>
                <a:lnTo>
                  <a:pt x="2320" y="890"/>
                </a:lnTo>
                <a:lnTo>
                  <a:pt x="2289" y="900"/>
                </a:lnTo>
                <a:lnTo>
                  <a:pt x="2260" y="913"/>
                </a:lnTo>
                <a:lnTo>
                  <a:pt x="2234" y="931"/>
                </a:lnTo>
                <a:lnTo>
                  <a:pt x="2213" y="953"/>
                </a:lnTo>
                <a:lnTo>
                  <a:pt x="2194" y="979"/>
                </a:lnTo>
                <a:lnTo>
                  <a:pt x="2181" y="1008"/>
                </a:lnTo>
                <a:lnTo>
                  <a:pt x="2173" y="1039"/>
                </a:lnTo>
                <a:lnTo>
                  <a:pt x="2170" y="1073"/>
                </a:lnTo>
                <a:lnTo>
                  <a:pt x="2173" y="1106"/>
                </a:lnTo>
                <a:lnTo>
                  <a:pt x="2181" y="1137"/>
                </a:lnTo>
                <a:lnTo>
                  <a:pt x="2194" y="1166"/>
                </a:lnTo>
                <a:lnTo>
                  <a:pt x="2213" y="1192"/>
                </a:lnTo>
                <a:lnTo>
                  <a:pt x="2234" y="1214"/>
                </a:lnTo>
                <a:lnTo>
                  <a:pt x="2260" y="1232"/>
                </a:lnTo>
                <a:lnTo>
                  <a:pt x="2289" y="1245"/>
                </a:lnTo>
                <a:lnTo>
                  <a:pt x="2320" y="1255"/>
                </a:lnTo>
                <a:lnTo>
                  <a:pt x="2354" y="1258"/>
                </a:lnTo>
                <a:lnTo>
                  <a:pt x="2387" y="1255"/>
                </a:lnTo>
                <a:lnTo>
                  <a:pt x="2418" y="1245"/>
                </a:lnTo>
                <a:lnTo>
                  <a:pt x="2447" y="1232"/>
                </a:lnTo>
                <a:lnTo>
                  <a:pt x="2471" y="1214"/>
                </a:lnTo>
                <a:lnTo>
                  <a:pt x="2494" y="1192"/>
                </a:lnTo>
                <a:lnTo>
                  <a:pt x="2512" y="1166"/>
                </a:lnTo>
                <a:lnTo>
                  <a:pt x="2526" y="1137"/>
                </a:lnTo>
                <a:lnTo>
                  <a:pt x="2534" y="1106"/>
                </a:lnTo>
                <a:lnTo>
                  <a:pt x="2537" y="1073"/>
                </a:lnTo>
                <a:lnTo>
                  <a:pt x="2534" y="1039"/>
                </a:lnTo>
                <a:lnTo>
                  <a:pt x="2526" y="1008"/>
                </a:lnTo>
                <a:lnTo>
                  <a:pt x="2512" y="979"/>
                </a:lnTo>
                <a:lnTo>
                  <a:pt x="2494" y="953"/>
                </a:lnTo>
                <a:lnTo>
                  <a:pt x="2471" y="931"/>
                </a:lnTo>
                <a:lnTo>
                  <a:pt x="2447" y="913"/>
                </a:lnTo>
                <a:lnTo>
                  <a:pt x="2418" y="900"/>
                </a:lnTo>
                <a:lnTo>
                  <a:pt x="2387" y="890"/>
                </a:lnTo>
                <a:lnTo>
                  <a:pt x="2354" y="888"/>
                </a:lnTo>
                <a:close/>
                <a:moveTo>
                  <a:pt x="2811" y="652"/>
                </a:moveTo>
                <a:lnTo>
                  <a:pt x="2778" y="655"/>
                </a:lnTo>
                <a:lnTo>
                  <a:pt x="2747" y="663"/>
                </a:lnTo>
                <a:lnTo>
                  <a:pt x="2718" y="677"/>
                </a:lnTo>
                <a:lnTo>
                  <a:pt x="2693" y="696"/>
                </a:lnTo>
                <a:lnTo>
                  <a:pt x="2671" y="717"/>
                </a:lnTo>
                <a:lnTo>
                  <a:pt x="2652" y="743"/>
                </a:lnTo>
                <a:lnTo>
                  <a:pt x="2639" y="772"/>
                </a:lnTo>
                <a:lnTo>
                  <a:pt x="2631" y="803"/>
                </a:lnTo>
                <a:lnTo>
                  <a:pt x="2628" y="836"/>
                </a:lnTo>
                <a:lnTo>
                  <a:pt x="2631" y="871"/>
                </a:lnTo>
                <a:lnTo>
                  <a:pt x="2639" y="902"/>
                </a:lnTo>
                <a:lnTo>
                  <a:pt x="2652" y="931"/>
                </a:lnTo>
                <a:lnTo>
                  <a:pt x="2671" y="957"/>
                </a:lnTo>
                <a:lnTo>
                  <a:pt x="2693" y="978"/>
                </a:lnTo>
                <a:lnTo>
                  <a:pt x="2718" y="997"/>
                </a:lnTo>
                <a:lnTo>
                  <a:pt x="2747" y="1010"/>
                </a:lnTo>
                <a:lnTo>
                  <a:pt x="2778" y="1019"/>
                </a:lnTo>
                <a:lnTo>
                  <a:pt x="2811" y="1022"/>
                </a:lnTo>
                <a:lnTo>
                  <a:pt x="2844" y="1019"/>
                </a:lnTo>
                <a:lnTo>
                  <a:pt x="2875" y="1010"/>
                </a:lnTo>
                <a:lnTo>
                  <a:pt x="2904" y="997"/>
                </a:lnTo>
                <a:lnTo>
                  <a:pt x="2929" y="978"/>
                </a:lnTo>
                <a:lnTo>
                  <a:pt x="2952" y="957"/>
                </a:lnTo>
                <a:lnTo>
                  <a:pt x="2970" y="931"/>
                </a:lnTo>
                <a:lnTo>
                  <a:pt x="2984" y="902"/>
                </a:lnTo>
                <a:lnTo>
                  <a:pt x="2992" y="871"/>
                </a:lnTo>
                <a:lnTo>
                  <a:pt x="2995" y="836"/>
                </a:lnTo>
                <a:lnTo>
                  <a:pt x="2992" y="803"/>
                </a:lnTo>
                <a:lnTo>
                  <a:pt x="2984" y="772"/>
                </a:lnTo>
                <a:lnTo>
                  <a:pt x="2970" y="743"/>
                </a:lnTo>
                <a:lnTo>
                  <a:pt x="2952" y="717"/>
                </a:lnTo>
                <a:lnTo>
                  <a:pt x="2929" y="696"/>
                </a:lnTo>
                <a:lnTo>
                  <a:pt x="2904" y="677"/>
                </a:lnTo>
                <a:lnTo>
                  <a:pt x="2875" y="663"/>
                </a:lnTo>
                <a:lnTo>
                  <a:pt x="2844" y="655"/>
                </a:lnTo>
                <a:lnTo>
                  <a:pt x="2811" y="652"/>
                </a:lnTo>
                <a:close/>
                <a:moveTo>
                  <a:pt x="945" y="506"/>
                </a:moveTo>
                <a:lnTo>
                  <a:pt x="921" y="507"/>
                </a:lnTo>
                <a:lnTo>
                  <a:pt x="898" y="509"/>
                </a:lnTo>
                <a:lnTo>
                  <a:pt x="878" y="513"/>
                </a:lnTo>
                <a:lnTo>
                  <a:pt x="861" y="517"/>
                </a:lnTo>
                <a:lnTo>
                  <a:pt x="847" y="523"/>
                </a:lnTo>
                <a:lnTo>
                  <a:pt x="837" y="527"/>
                </a:lnTo>
                <a:lnTo>
                  <a:pt x="831" y="529"/>
                </a:lnTo>
                <a:lnTo>
                  <a:pt x="829" y="531"/>
                </a:lnTo>
                <a:lnTo>
                  <a:pt x="829" y="764"/>
                </a:lnTo>
                <a:lnTo>
                  <a:pt x="596" y="764"/>
                </a:lnTo>
                <a:lnTo>
                  <a:pt x="595" y="766"/>
                </a:lnTo>
                <a:lnTo>
                  <a:pt x="592" y="772"/>
                </a:lnTo>
                <a:lnTo>
                  <a:pt x="587" y="783"/>
                </a:lnTo>
                <a:lnTo>
                  <a:pt x="582" y="795"/>
                </a:lnTo>
                <a:lnTo>
                  <a:pt x="576" y="812"/>
                </a:lnTo>
                <a:lnTo>
                  <a:pt x="570" y="830"/>
                </a:lnTo>
                <a:lnTo>
                  <a:pt x="567" y="851"/>
                </a:lnTo>
                <a:lnTo>
                  <a:pt x="565" y="874"/>
                </a:lnTo>
                <a:lnTo>
                  <a:pt x="566" y="899"/>
                </a:lnTo>
                <a:lnTo>
                  <a:pt x="570" y="928"/>
                </a:lnTo>
                <a:lnTo>
                  <a:pt x="576" y="951"/>
                </a:lnTo>
                <a:lnTo>
                  <a:pt x="583" y="970"/>
                </a:lnTo>
                <a:lnTo>
                  <a:pt x="589" y="984"/>
                </a:lnTo>
                <a:lnTo>
                  <a:pt x="595" y="994"/>
                </a:lnTo>
                <a:lnTo>
                  <a:pt x="599" y="999"/>
                </a:lnTo>
                <a:lnTo>
                  <a:pt x="600" y="1001"/>
                </a:lnTo>
                <a:lnTo>
                  <a:pt x="821" y="1001"/>
                </a:lnTo>
                <a:lnTo>
                  <a:pt x="821" y="1222"/>
                </a:lnTo>
                <a:lnTo>
                  <a:pt x="822" y="1223"/>
                </a:lnTo>
                <a:lnTo>
                  <a:pt x="827" y="1228"/>
                </a:lnTo>
                <a:lnTo>
                  <a:pt x="835" y="1234"/>
                </a:lnTo>
                <a:lnTo>
                  <a:pt x="846" y="1241"/>
                </a:lnTo>
                <a:lnTo>
                  <a:pt x="862" y="1250"/>
                </a:lnTo>
                <a:lnTo>
                  <a:pt x="881" y="1256"/>
                </a:lnTo>
                <a:lnTo>
                  <a:pt x="904" y="1261"/>
                </a:lnTo>
                <a:lnTo>
                  <a:pt x="931" y="1263"/>
                </a:lnTo>
                <a:lnTo>
                  <a:pt x="958" y="1261"/>
                </a:lnTo>
                <a:lnTo>
                  <a:pt x="982" y="1258"/>
                </a:lnTo>
                <a:lnTo>
                  <a:pt x="1004" y="1252"/>
                </a:lnTo>
                <a:lnTo>
                  <a:pt x="1021" y="1244"/>
                </a:lnTo>
                <a:lnTo>
                  <a:pt x="1036" y="1238"/>
                </a:lnTo>
                <a:lnTo>
                  <a:pt x="1047" y="1232"/>
                </a:lnTo>
                <a:lnTo>
                  <a:pt x="1053" y="1228"/>
                </a:lnTo>
                <a:lnTo>
                  <a:pt x="1055" y="1226"/>
                </a:lnTo>
                <a:lnTo>
                  <a:pt x="1055" y="1001"/>
                </a:lnTo>
                <a:lnTo>
                  <a:pt x="1288" y="1001"/>
                </a:lnTo>
                <a:lnTo>
                  <a:pt x="1289" y="998"/>
                </a:lnTo>
                <a:lnTo>
                  <a:pt x="1293" y="992"/>
                </a:lnTo>
                <a:lnTo>
                  <a:pt x="1298" y="981"/>
                </a:lnTo>
                <a:lnTo>
                  <a:pt x="1305" y="967"/>
                </a:lnTo>
                <a:lnTo>
                  <a:pt x="1311" y="951"/>
                </a:lnTo>
                <a:lnTo>
                  <a:pt x="1316" y="933"/>
                </a:lnTo>
                <a:lnTo>
                  <a:pt x="1321" y="913"/>
                </a:lnTo>
                <a:lnTo>
                  <a:pt x="1324" y="893"/>
                </a:lnTo>
                <a:lnTo>
                  <a:pt x="1324" y="873"/>
                </a:lnTo>
                <a:lnTo>
                  <a:pt x="1321" y="851"/>
                </a:lnTo>
                <a:lnTo>
                  <a:pt x="1316" y="831"/>
                </a:lnTo>
                <a:lnTo>
                  <a:pt x="1310" y="813"/>
                </a:lnTo>
                <a:lnTo>
                  <a:pt x="1303" y="796"/>
                </a:lnTo>
                <a:lnTo>
                  <a:pt x="1295" y="783"/>
                </a:lnTo>
                <a:lnTo>
                  <a:pt x="1288" y="772"/>
                </a:lnTo>
                <a:lnTo>
                  <a:pt x="1284" y="766"/>
                </a:lnTo>
                <a:lnTo>
                  <a:pt x="1283" y="764"/>
                </a:lnTo>
                <a:lnTo>
                  <a:pt x="1064" y="764"/>
                </a:lnTo>
                <a:lnTo>
                  <a:pt x="1065" y="535"/>
                </a:lnTo>
                <a:lnTo>
                  <a:pt x="1062" y="534"/>
                </a:lnTo>
                <a:lnTo>
                  <a:pt x="1055" y="531"/>
                </a:lnTo>
                <a:lnTo>
                  <a:pt x="1045" y="527"/>
                </a:lnTo>
                <a:lnTo>
                  <a:pt x="1031" y="522"/>
                </a:lnTo>
                <a:lnTo>
                  <a:pt x="1013" y="516"/>
                </a:lnTo>
                <a:lnTo>
                  <a:pt x="993" y="512"/>
                </a:lnTo>
                <a:lnTo>
                  <a:pt x="970" y="508"/>
                </a:lnTo>
                <a:lnTo>
                  <a:pt x="945" y="506"/>
                </a:lnTo>
                <a:close/>
                <a:moveTo>
                  <a:pt x="2354" y="379"/>
                </a:moveTo>
                <a:lnTo>
                  <a:pt x="2320" y="382"/>
                </a:lnTo>
                <a:lnTo>
                  <a:pt x="2289" y="390"/>
                </a:lnTo>
                <a:lnTo>
                  <a:pt x="2260" y="405"/>
                </a:lnTo>
                <a:lnTo>
                  <a:pt x="2234" y="422"/>
                </a:lnTo>
                <a:lnTo>
                  <a:pt x="2213" y="445"/>
                </a:lnTo>
                <a:lnTo>
                  <a:pt x="2194" y="471"/>
                </a:lnTo>
                <a:lnTo>
                  <a:pt x="2181" y="499"/>
                </a:lnTo>
                <a:lnTo>
                  <a:pt x="2173" y="531"/>
                </a:lnTo>
                <a:lnTo>
                  <a:pt x="2170" y="564"/>
                </a:lnTo>
                <a:lnTo>
                  <a:pt x="2173" y="597"/>
                </a:lnTo>
                <a:lnTo>
                  <a:pt x="2181" y="628"/>
                </a:lnTo>
                <a:lnTo>
                  <a:pt x="2194" y="657"/>
                </a:lnTo>
                <a:lnTo>
                  <a:pt x="2213" y="683"/>
                </a:lnTo>
                <a:lnTo>
                  <a:pt x="2234" y="705"/>
                </a:lnTo>
                <a:lnTo>
                  <a:pt x="2260" y="724"/>
                </a:lnTo>
                <a:lnTo>
                  <a:pt x="2289" y="737"/>
                </a:lnTo>
                <a:lnTo>
                  <a:pt x="2320" y="745"/>
                </a:lnTo>
                <a:lnTo>
                  <a:pt x="2354" y="748"/>
                </a:lnTo>
                <a:lnTo>
                  <a:pt x="2387" y="745"/>
                </a:lnTo>
                <a:lnTo>
                  <a:pt x="2418" y="737"/>
                </a:lnTo>
                <a:lnTo>
                  <a:pt x="2447" y="724"/>
                </a:lnTo>
                <a:lnTo>
                  <a:pt x="2471" y="705"/>
                </a:lnTo>
                <a:lnTo>
                  <a:pt x="2494" y="683"/>
                </a:lnTo>
                <a:lnTo>
                  <a:pt x="2512" y="657"/>
                </a:lnTo>
                <a:lnTo>
                  <a:pt x="2526" y="628"/>
                </a:lnTo>
                <a:lnTo>
                  <a:pt x="2534" y="597"/>
                </a:lnTo>
                <a:lnTo>
                  <a:pt x="2537" y="564"/>
                </a:lnTo>
                <a:lnTo>
                  <a:pt x="2534" y="531"/>
                </a:lnTo>
                <a:lnTo>
                  <a:pt x="2526" y="499"/>
                </a:lnTo>
                <a:lnTo>
                  <a:pt x="2512" y="471"/>
                </a:lnTo>
                <a:lnTo>
                  <a:pt x="2494" y="445"/>
                </a:lnTo>
                <a:lnTo>
                  <a:pt x="2471" y="422"/>
                </a:lnTo>
                <a:lnTo>
                  <a:pt x="2447" y="405"/>
                </a:lnTo>
                <a:lnTo>
                  <a:pt x="2418" y="390"/>
                </a:lnTo>
                <a:lnTo>
                  <a:pt x="2387" y="382"/>
                </a:lnTo>
                <a:lnTo>
                  <a:pt x="2354" y="379"/>
                </a:lnTo>
                <a:close/>
                <a:moveTo>
                  <a:pt x="2463" y="0"/>
                </a:moveTo>
                <a:lnTo>
                  <a:pt x="2507" y="0"/>
                </a:lnTo>
                <a:lnTo>
                  <a:pt x="2552" y="4"/>
                </a:lnTo>
                <a:lnTo>
                  <a:pt x="2597" y="11"/>
                </a:lnTo>
                <a:lnTo>
                  <a:pt x="2642" y="22"/>
                </a:lnTo>
                <a:lnTo>
                  <a:pt x="2689" y="37"/>
                </a:lnTo>
                <a:lnTo>
                  <a:pt x="2734" y="57"/>
                </a:lnTo>
                <a:lnTo>
                  <a:pt x="2780" y="80"/>
                </a:lnTo>
                <a:lnTo>
                  <a:pt x="2825" y="109"/>
                </a:lnTo>
                <a:lnTo>
                  <a:pt x="2871" y="143"/>
                </a:lnTo>
                <a:lnTo>
                  <a:pt x="2916" y="182"/>
                </a:lnTo>
                <a:lnTo>
                  <a:pt x="2960" y="226"/>
                </a:lnTo>
                <a:lnTo>
                  <a:pt x="3004" y="277"/>
                </a:lnTo>
                <a:lnTo>
                  <a:pt x="3046" y="335"/>
                </a:lnTo>
                <a:lnTo>
                  <a:pt x="3087" y="398"/>
                </a:lnTo>
                <a:lnTo>
                  <a:pt x="3134" y="481"/>
                </a:lnTo>
                <a:lnTo>
                  <a:pt x="3177" y="564"/>
                </a:lnTo>
                <a:lnTo>
                  <a:pt x="3214" y="647"/>
                </a:lnTo>
                <a:lnTo>
                  <a:pt x="3248" y="729"/>
                </a:lnTo>
                <a:lnTo>
                  <a:pt x="3276" y="810"/>
                </a:lnTo>
                <a:lnTo>
                  <a:pt x="3301" y="892"/>
                </a:lnTo>
                <a:lnTo>
                  <a:pt x="3323" y="972"/>
                </a:lnTo>
                <a:lnTo>
                  <a:pt x="3340" y="1051"/>
                </a:lnTo>
                <a:lnTo>
                  <a:pt x="3356" y="1128"/>
                </a:lnTo>
                <a:lnTo>
                  <a:pt x="3367" y="1203"/>
                </a:lnTo>
                <a:lnTo>
                  <a:pt x="3376" y="1277"/>
                </a:lnTo>
                <a:lnTo>
                  <a:pt x="3383" y="1347"/>
                </a:lnTo>
                <a:lnTo>
                  <a:pt x="3387" y="1415"/>
                </a:lnTo>
                <a:lnTo>
                  <a:pt x="3390" y="1481"/>
                </a:lnTo>
                <a:lnTo>
                  <a:pt x="3390" y="1543"/>
                </a:lnTo>
                <a:lnTo>
                  <a:pt x="3390" y="1602"/>
                </a:lnTo>
                <a:lnTo>
                  <a:pt x="3388" y="1657"/>
                </a:lnTo>
                <a:lnTo>
                  <a:pt x="3385" y="1707"/>
                </a:lnTo>
                <a:lnTo>
                  <a:pt x="3380" y="1754"/>
                </a:lnTo>
                <a:lnTo>
                  <a:pt x="3376" y="1796"/>
                </a:lnTo>
                <a:lnTo>
                  <a:pt x="3372" y="1834"/>
                </a:lnTo>
                <a:lnTo>
                  <a:pt x="3367" y="1867"/>
                </a:lnTo>
                <a:lnTo>
                  <a:pt x="3363" y="1894"/>
                </a:lnTo>
                <a:lnTo>
                  <a:pt x="3360" y="1916"/>
                </a:lnTo>
                <a:lnTo>
                  <a:pt x="3357" y="1931"/>
                </a:lnTo>
                <a:lnTo>
                  <a:pt x="3355" y="1940"/>
                </a:lnTo>
                <a:lnTo>
                  <a:pt x="3354" y="1943"/>
                </a:lnTo>
                <a:lnTo>
                  <a:pt x="3347" y="1985"/>
                </a:lnTo>
                <a:lnTo>
                  <a:pt x="3336" y="2024"/>
                </a:lnTo>
                <a:lnTo>
                  <a:pt x="3324" y="2060"/>
                </a:lnTo>
                <a:lnTo>
                  <a:pt x="3308" y="2095"/>
                </a:lnTo>
                <a:lnTo>
                  <a:pt x="3292" y="2126"/>
                </a:lnTo>
                <a:lnTo>
                  <a:pt x="3272" y="2155"/>
                </a:lnTo>
                <a:lnTo>
                  <a:pt x="3250" y="2180"/>
                </a:lnTo>
                <a:lnTo>
                  <a:pt x="3225" y="2202"/>
                </a:lnTo>
                <a:lnTo>
                  <a:pt x="3198" y="2221"/>
                </a:lnTo>
                <a:lnTo>
                  <a:pt x="3168" y="2236"/>
                </a:lnTo>
                <a:lnTo>
                  <a:pt x="3135" y="2247"/>
                </a:lnTo>
                <a:lnTo>
                  <a:pt x="3100" y="2254"/>
                </a:lnTo>
                <a:lnTo>
                  <a:pt x="3062" y="2257"/>
                </a:lnTo>
                <a:lnTo>
                  <a:pt x="3022" y="2256"/>
                </a:lnTo>
                <a:lnTo>
                  <a:pt x="3000" y="2252"/>
                </a:lnTo>
                <a:lnTo>
                  <a:pt x="2975" y="2245"/>
                </a:lnTo>
                <a:lnTo>
                  <a:pt x="2949" y="2233"/>
                </a:lnTo>
                <a:lnTo>
                  <a:pt x="2922" y="2219"/>
                </a:lnTo>
                <a:lnTo>
                  <a:pt x="2893" y="2202"/>
                </a:lnTo>
                <a:lnTo>
                  <a:pt x="2865" y="2183"/>
                </a:lnTo>
                <a:lnTo>
                  <a:pt x="2835" y="2161"/>
                </a:lnTo>
                <a:lnTo>
                  <a:pt x="2804" y="2136"/>
                </a:lnTo>
                <a:lnTo>
                  <a:pt x="2774" y="2111"/>
                </a:lnTo>
                <a:lnTo>
                  <a:pt x="2743" y="2084"/>
                </a:lnTo>
                <a:lnTo>
                  <a:pt x="2712" y="2056"/>
                </a:lnTo>
                <a:lnTo>
                  <a:pt x="2682" y="2027"/>
                </a:lnTo>
                <a:lnTo>
                  <a:pt x="2652" y="1999"/>
                </a:lnTo>
                <a:lnTo>
                  <a:pt x="2623" y="1969"/>
                </a:lnTo>
                <a:lnTo>
                  <a:pt x="2595" y="1941"/>
                </a:lnTo>
                <a:lnTo>
                  <a:pt x="2568" y="1912"/>
                </a:lnTo>
                <a:lnTo>
                  <a:pt x="2542" y="1885"/>
                </a:lnTo>
                <a:lnTo>
                  <a:pt x="2518" y="1859"/>
                </a:lnTo>
                <a:lnTo>
                  <a:pt x="2495" y="1834"/>
                </a:lnTo>
                <a:lnTo>
                  <a:pt x="2474" y="1811"/>
                </a:lnTo>
                <a:lnTo>
                  <a:pt x="2456" y="1790"/>
                </a:lnTo>
                <a:lnTo>
                  <a:pt x="2439" y="1772"/>
                </a:lnTo>
                <a:lnTo>
                  <a:pt x="2426" y="1756"/>
                </a:lnTo>
                <a:lnTo>
                  <a:pt x="2415" y="1743"/>
                </a:lnTo>
                <a:lnTo>
                  <a:pt x="2406" y="1733"/>
                </a:lnTo>
                <a:lnTo>
                  <a:pt x="2401" y="1727"/>
                </a:lnTo>
                <a:lnTo>
                  <a:pt x="2400" y="1725"/>
                </a:lnTo>
                <a:lnTo>
                  <a:pt x="2383" y="1707"/>
                </a:lnTo>
                <a:lnTo>
                  <a:pt x="2362" y="1691"/>
                </a:lnTo>
                <a:lnTo>
                  <a:pt x="2338" y="1676"/>
                </a:lnTo>
                <a:lnTo>
                  <a:pt x="2313" y="1665"/>
                </a:lnTo>
                <a:lnTo>
                  <a:pt x="2287" y="1656"/>
                </a:lnTo>
                <a:lnTo>
                  <a:pt x="2261" y="1649"/>
                </a:lnTo>
                <a:lnTo>
                  <a:pt x="2237" y="1647"/>
                </a:lnTo>
                <a:lnTo>
                  <a:pt x="1153" y="1648"/>
                </a:lnTo>
                <a:lnTo>
                  <a:pt x="1129" y="1650"/>
                </a:lnTo>
                <a:lnTo>
                  <a:pt x="1103" y="1656"/>
                </a:lnTo>
                <a:lnTo>
                  <a:pt x="1077" y="1665"/>
                </a:lnTo>
                <a:lnTo>
                  <a:pt x="1051" y="1677"/>
                </a:lnTo>
                <a:lnTo>
                  <a:pt x="1029" y="1692"/>
                </a:lnTo>
                <a:lnTo>
                  <a:pt x="1007" y="1707"/>
                </a:lnTo>
                <a:lnTo>
                  <a:pt x="990" y="1725"/>
                </a:lnTo>
                <a:lnTo>
                  <a:pt x="989" y="1727"/>
                </a:lnTo>
                <a:lnTo>
                  <a:pt x="983" y="1733"/>
                </a:lnTo>
                <a:lnTo>
                  <a:pt x="975" y="1743"/>
                </a:lnTo>
                <a:lnTo>
                  <a:pt x="964" y="1756"/>
                </a:lnTo>
                <a:lnTo>
                  <a:pt x="950" y="1772"/>
                </a:lnTo>
                <a:lnTo>
                  <a:pt x="934" y="1790"/>
                </a:lnTo>
                <a:lnTo>
                  <a:pt x="915" y="1811"/>
                </a:lnTo>
                <a:lnTo>
                  <a:pt x="895" y="1835"/>
                </a:lnTo>
                <a:lnTo>
                  <a:pt x="872" y="1860"/>
                </a:lnTo>
                <a:lnTo>
                  <a:pt x="848" y="1885"/>
                </a:lnTo>
                <a:lnTo>
                  <a:pt x="823" y="1912"/>
                </a:lnTo>
                <a:lnTo>
                  <a:pt x="795" y="1941"/>
                </a:lnTo>
                <a:lnTo>
                  <a:pt x="767" y="1970"/>
                </a:lnTo>
                <a:lnTo>
                  <a:pt x="738" y="1999"/>
                </a:lnTo>
                <a:lnTo>
                  <a:pt x="708" y="2028"/>
                </a:lnTo>
                <a:lnTo>
                  <a:pt x="678" y="2056"/>
                </a:lnTo>
                <a:lnTo>
                  <a:pt x="648" y="2084"/>
                </a:lnTo>
                <a:lnTo>
                  <a:pt x="617" y="2111"/>
                </a:lnTo>
                <a:lnTo>
                  <a:pt x="586" y="2137"/>
                </a:lnTo>
                <a:lnTo>
                  <a:pt x="556" y="2161"/>
                </a:lnTo>
                <a:lnTo>
                  <a:pt x="526" y="2183"/>
                </a:lnTo>
                <a:lnTo>
                  <a:pt x="496" y="2202"/>
                </a:lnTo>
                <a:lnTo>
                  <a:pt x="469" y="2219"/>
                </a:lnTo>
                <a:lnTo>
                  <a:pt x="441" y="2233"/>
                </a:lnTo>
                <a:lnTo>
                  <a:pt x="415" y="2245"/>
                </a:lnTo>
                <a:lnTo>
                  <a:pt x="391" y="2252"/>
                </a:lnTo>
                <a:lnTo>
                  <a:pt x="369" y="2256"/>
                </a:lnTo>
                <a:lnTo>
                  <a:pt x="327" y="2257"/>
                </a:lnTo>
                <a:lnTo>
                  <a:pt x="289" y="2254"/>
                </a:lnTo>
                <a:lnTo>
                  <a:pt x="254" y="2247"/>
                </a:lnTo>
                <a:lnTo>
                  <a:pt x="222" y="2236"/>
                </a:lnTo>
                <a:lnTo>
                  <a:pt x="193" y="2221"/>
                </a:lnTo>
                <a:lnTo>
                  <a:pt x="165" y="2202"/>
                </a:lnTo>
                <a:lnTo>
                  <a:pt x="140" y="2181"/>
                </a:lnTo>
                <a:lnTo>
                  <a:pt x="118" y="2155"/>
                </a:lnTo>
                <a:lnTo>
                  <a:pt x="99" y="2127"/>
                </a:lnTo>
                <a:lnTo>
                  <a:pt x="81" y="2095"/>
                </a:lnTo>
                <a:lnTo>
                  <a:pt x="66" y="2060"/>
                </a:lnTo>
                <a:lnTo>
                  <a:pt x="54" y="2024"/>
                </a:lnTo>
                <a:lnTo>
                  <a:pt x="43" y="1985"/>
                </a:lnTo>
                <a:lnTo>
                  <a:pt x="36" y="1943"/>
                </a:lnTo>
                <a:lnTo>
                  <a:pt x="35" y="1940"/>
                </a:lnTo>
                <a:lnTo>
                  <a:pt x="33" y="1931"/>
                </a:lnTo>
                <a:lnTo>
                  <a:pt x="30" y="1916"/>
                </a:lnTo>
                <a:lnTo>
                  <a:pt x="27" y="1894"/>
                </a:lnTo>
                <a:lnTo>
                  <a:pt x="23" y="1867"/>
                </a:lnTo>
                <a:lnTo>
                  <a:pt x="18" y="1834"/>
                </a:lnTo>
                <a:lnTo>
                  <a:pt x="13" y="1796"/>
                </a:lnTo>
                <a:lnTo>
                  <a:pt x="9" y="1754"/>
                </a:lnTo>
                <a:lnTo>
                  <a:pt x="5" y="1707"/>
                </a:lnTo>
                <a:lnTo>
                  <a:pt x="3" y="1657"/>
                </a:lnTo>
                <a:lnTo>
                  <a:pt x="1" y="1602"/>
                </a:lnTo>
                <a:lnTo>
                  <a:pt x="0" y="1549"/>
                </a:lnTo>
                <a:lnTo>
                  <a:pt x="0" y="1536"/>
                </a:lnTo>
                <a:lnTo>
                  <a:pt x="1" y="1481"/>
                </a:lnTo>
                <a:lnTo>
                  <a:pt x="3" y="1415"/>
                </a:lnTo>
                <a:lnTo>
                  <a:pt x="7" y="1348"/>
                </a:lnTo>
                <a:lnTo>
                  <a:pt x="14" y="1277"/>
                </a:lnTo>
                <a:lnTo>
                  <a:pt x="23" y="1203"/>
                </a:lnTo>
                <a:lnTo>
                  <a:pt x="35" y="1128"/>
                </a:lnTo>
                <a:lnTo>
                  <a:pt x="49" y="1051"/>
                </a:lnTo>
                <a:lnTo>
                  <a:pt x="68" y="972"/>
                </a:lnTo>
                <a:lnTo>
                  <a:pt x="89" y="892"/>
                </a:lnTo>
                <a:lnTo>
                  <a:pt x="114" y="810"/>
                </a:lnTo>
                <a:lnTo>
                  <a:pt x="143" y="729"/>
                </a:lnTo>
                <a:lnTo>
                  <a:pt x="176" y="647"/>
                </a:lnTo>
                <a:lnTo>
                  <a:pt x="214" y="564"/>
                </a:lnTo>
                <a:lnTo>
                  <a:pt x="256" y="481"/>
                </a:lnTo>
                <a:lnTo>
                  <a:pt x="303" y="398"/>
                </a:lnTo>
                <a:lnTo>
                  <a:pt x="345" y="335"/>
                </a:lnTo>
                <a:lnTo>
                  <a:pt x="387" y="278"/>
                </a:lnTo>
                <a:lnTo>
                  <a:pt x="430" y="226"/>
                </a:lnTo>
                <a:lnTo>
                  <a:pt x="475" y="182"/>
                </a:lnTo>
                <a:lnTo>
                  <a:pt x="519" y="143"/>
                </a:lnTo>
                <a:lnTo>
                  <a:pt x="564" y="109"/>
                </a:lnTo>
                <a:lnTo>
                  <a:pt x="611" y="80"/>
                </a:lnTo>
                <a:lnTo>
                  <a:pt x="656" y="57"/>
                </a:lnTo>
                <a:lnTo>
                  <a:pt x="702" y="38"/>
                </a:lnTo>
                <a:lnTo>
                  <a:pt x="748" y="22"/>
                </a:lnTo>
                <a:lnTo>
                  <a:pt x="793" y="12"/>
                </a:lnTo>
                <a:lnTo>
                  <a:pt x="838" y="5"/>
                </a:lnTo>
                <a:lnTo>
                  <a:pt x="883" y="1"/>
                </a:lnTo>
                <a:lnTo>
                  <a:pt x="927" y="0"/>
                </a:lnTo>
                <a:lnTo>
                  <a:pt x="970" y="2"/>
                </a:lnTo>
                <a:lnTo>
                  <a:pt x="1012" y="6"/>
                </a:lnTo>
                <a:lnTo>
                  <a:pt x="1052" y="12"/>
                </a:lnTo>
                <a:lnTo>
                  <a:pt x="1093" y="20"/>
                </a:lnTo>
                <a:lnTo>
                  <a:pt x="1131" y="31"/>
                </a:lnTo>
                <a:lnTo>
                  <a:pt x="1167" y="42"/>
                </a:lnTo>
                <a:lnTo>
                  <a:pt x="1202" y="54"/>
                </a:lnTo>
                <a:lnTo>
                  <a:pt x="1235" y="68"/>
                </a:lnTo>
                <a:lnTo>
                  <a:pt x="1265" y="81"/>
                </a:lnTo>
                <a:lnTo>
                  <a:pt x="1293" y="95"/>
                </a:lnTo>
                <a:lnTo>
                  <a:pt x="1320" y="108"/>
                </a:lnTo>
                <a:lnTo>
                  <a:pt x="1344" y="121"/>
                </a:lnTo>
                <a:lnTo>
                  <a:pt x="1364" y="133"/>
                </a:lnTo>
                <a:lnTo>
                  <a:pt x="1383" y="145"/>
                </a:lnTo>
                <a:lnTo>
                  <a:pt x="1397" y="154"/>
                </a:lnTo>
                <a:lnTo>
                  <a:pt x="1410" y="162"/>
                </a:lnTo>
                <a:lnTo>
                  <a:pt x="1419" y="168"/>
                </a:lnTo>
                <a:lnTo>
                  <a:pt x="1424" y="173"/>
                </a:lnTo>
                <a:lnTo>
                  <a:pt x="1426" y="174"/>
                </a:lnTo>
                <a:lnTo>
                  <a:pt x="1447" y="187"/>
                </a:lnTo>
                <a:lnTo>
                  <a:pt x="1470" y="201"/>
                </a:lnTo>
                <a:lnTo>
                  <a:pt x="1497" y="212"/>
                </a:lnTo>
                <a:lnTo>
                  <a:pt x="1525" y="221"/>
                </a:lnTo>
                <a:lnTo>
                  <a:pt x="1553" y="228"/>
                </a:lnTo>
                <a:lnTo>
                  <a:pt x="1580" y="233"/>
                </a:lnTo>
                <a:lnTo>
                  <a:pt x="1605" y="235"/>
                </a:lnTo>
                <a:lnTo>
                  <a:pt x="1785" y="235"/>
                </a:lnTo>
                <a:lnTo>
                  <a:pt x="1810" y="233"/>
                </a:lnTo>
                <a:lnTo>
                  <a:pt x="1837" y="227"/>
                </a:lnTo>
                <a:lnTo>
                  <a:pt x="1865" y="220"/>
                </a:lnTo>
                <a:lnTo>
                  <a:pt x="1893" y="211"/>
                </a:lnTo>
                <a:lnTo>
                  <a:pt x="1919" y="199"/>
                </a:lnTo>
                <a:lnTo>
                  <a:pt x="1944" y="187"/>
                </a:lnTo>
                <a:lnTo>
                  <a:pt x="1965" y="174"/>
                </a:lnTo>
                <a:lnTo>
                  <a:pt x="1967" y="172"/>
                </a:lnTo>
                <a:lnTo>
                  <a:pt x="1972" y="168"/>
                </a:lnTo>
                <a:lnTo>
                  <a:pt x="1981" y="162"/>
                </a:lnTo>
                <a:lnTo>
                  <a:pt x="1992" y="154"/>
                </a:lnTo>
                <a:lnTo>
                  <a:pt x="2008" y="145"/>
                </a:lnTo>
                <a:lnTo>
                  <a:pt x="2026" y="133"/>
                </a:lnTo>
                <a:lnTo>
                  <a:pt x="2047" y="121"/>
                </a:lnTo>
                <a:lnTo>
                  <a:pt x="2071" y="108"/>
                </a:lnTo>
                <a:lnTo>
                  <a:pt x="2096" y="95"/>
                </a:lnTo>
                <a:lnTo>
                  <a:pt x="2125" y="80"/>
                </a:lnTo>
                <a:lnTo>
                  <a:pt x="2156" y="67"/>
                </a:lnTo>
                <a:lnTo>
                  <a:pt x="2189" y="54"/>
                </a:lnTo>
                <a:lnTo>
                  <a:pt x="2224" y="42"/>
                </a:lnTo>
                <a:lnTo>
                  <a:pt x="2260" y="31"/>
                </a:lnTo>
                <a:lnTo>
                  <a:pt x="2298" y="20"/>
                </a:lnTo>
                <a:lnTo>
                  <a:pt x="2337" y="12"/>
                </a:lnTo>
                <a:lnTo>
                  <a:pt x="2379" y="6"/>
                </a:lnTo>
                <a:lnTo>
                  <a:pt x="2421" y="1"/>
                </a:lnTo>
                <a:lnTo>
                  <a:pt x="2463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0" name="Group 30"/>
          <p:cNvGrpSpPr>
            <a:grpSpLocks noChangeAspect="1"/>
          </p:cNvGrpSpPr>
          <p:nvPr/>
        </p:nvGrpSpPr>
        <p:grpSpPr bwMode="auto">
          <a:xfrm>
            <a:off x="6228623" y="4425593"/>
            <a:ext cx="594873" cy="699888"/>
            <a:chOff x="690" y="379"/>
            <a:chExt cx="2770" cy="3259"/>
          </a:xfrm>
          <a:solidFill>
            <a:schemeClr val="bg1"/>
          </a:solidFill>
        </p:grpSpPr>
        <p:sp>
          <p:nvSpPr>
            <p:cNvPr id="53" name="Freeform 32"/>
            <p:cNvSpPr>
              <a:spLocks noEditPoints="1"/>
            </p:cNvSpPr>
            <p:nvPr/>
          </p:nvSpPr>
          <p:spPr bwMode="auto">
            <a:xfrm>
              <a:off x="690" y="595"/>
              <a:ext cx="2658" cy="3043"/>
            </a:xfrm>
            <a:custGeom>
              <a:avLst/>
              <a:gdLst>
                <a:gd name="T0" fmla="*/ 1753 w 2658"/>
                <a:gd name="T1" fmla="*/ 2899 h 3043"/>
                <a:gd name="T2" fmla="*/ 1872 w 2658"/>
                <a:gd name="T3" fmla="*/ 2828 h 3043"/>
                <a:gd name="T4" fmla="*/ 1270 w 2658"/>
                <a:gd name="T5" fmla="*/ 2142 h 3043"/>
                <a:gd name="T6" fmla="*/ 1449 w 2658"/>
                <a:gd name="T7" fmla="*/ 2196 h 3043"/>
                <a:gd name="T8" fmla="*/ 1270 w 2658"/>
                <a:gd name="T9" fmla="*/ 2142 h 3043"/>
                <a:gd name="T10" fmla="*/ 814 w 2658"/>
                <a:gd name="T11" fmla="*/ 2749 h 3043"/>
                <a:gd name="T12" fmla="*/ 901 w 2658"/>
                <a:gd name="T13" fmla="*/ 2877 h 3043"/>
                <a:gd name="T14" fmla="*/ 882 w 2658"/>
                <a:gd name="T15" fmla="*/ 1995 h 3043"/>
                <a:gd name="T16" fmla="*/ 1153 w 2658"/>
                <a:gd name="T17" fmla="*/ 0 h 3043"/>
                <a:gd name="T18" fmla="*/ 1081 w 2658"/>
                <a:gd name="T19" fmla="*/ 245 h 3043"/>
                <a:gd name="T20" fmla="*/ 955 w 2658"/>
                <a:gd name="T21" fmla="*/ 381 h 3043"/>
                <a:gd name="T22" fmla="*/ 943 w 2658"/>
                <a:gd name="T23" fmla="*/ 567 h 3043"/>
                <a:gd name="T24" fmla="*/ 843 w 2658"/>
                <a:gd name="T25" fmla="*/ 644 h 3043"/>
                <a:gd name="T26" fmla="*/ 633 w 2658"/>
                <a:gd name="T27" fmla="*/ 748 h 3043"/>
                <a:gd name="T28" fmla="*/ 516 w 2658"/>
                <a:gd name="T29" fmla="*/ 935 h 3043"/>
                <a:gd name="T30" fmla="*/ 521 w 2658"/>
                <a:gd name="T31" fmla="*/ 1127 h 3043"/>
                <a:gd name="T32" fmla="*/ 331 w 2658"/>
                <a:gd name="T33" fmla="*/ 1218 h 3043"/>
                <a:gd name="T34" fmla="*/ 224 w 2658"/>
                <a:gd name="T35" fmla="*/ 1400 h 3043"/>
                <a:gd name="T36" fmla="*/ 237 w 2658"/>
                <a:gd name="T37" fmla="*/ 1620 h 3043"/>
                <a:gd name="T38" fmla="*/ 367 w 2658"/>
                <a:gd name="T39" fmla="*/ 1787 h 3043"/>
                <a:gd name="T40" fmla="*/ 572 w 2658"/>
                <a:gd name="T41" fmla="*/ 1852 h 3043"/>
                <a:gd name="T42" fmla="*/ 771 w 2658"/>
                <a:gd name="T43" fmla="*/ 1791 h 3043"/>
                <a:gd name="T44" fmla="*/ 933 w 2658"/>
                <a:gd name="T45" fmla="*/ 1789 h 3043"/>
                <a:gd name="T46" fmla="*/ 1103 w 2658"/>
                <a:gd name="T47" fmla="*/ 1785 h 3043"/>
                <a:gd name="T48" fmla="*/ 1229 w 2658"/>
                <a:gd name="T49" fmla="*/ 1883 h 3043"/>
                <a:gd name="T50" fmla="*/ 1462 w 2658"/>
                <a:gd name="T51" fmla="*/ 1982 h 3043"/>
                <a:gd name="T52" fmla="*/ 1782 w 2658"/>
                <a:gd name="T53" fmla="*/ 2019 h 3043"/>
                <a:gd name="T54" fmla="*/ 2098 w 2658"/>
                <a:gd name="T55" fmla="*/ 1983 h 3043"/>
                <a:gd name="T56" fmla="*/ 2331 w 2658"/>
                <a:gd name="T57" fmla="*/ 1886 h 3043"/>
                <a:gd name="T58" fmla="*/ 2442 w 2658"/>
                <a:gd name="T59" fmla="*/ 1748 h 3043"/>
                <a:gd name="T60" fmla="*/ 2396 w 2658"/>
                <a:gd name="T61" fmla="*/ 1602 h 3043"/>
                <a:gd name="T62" fmla="*/ 2283 w 2658"/>
                <a:gd name="T63" fmla="*/ 1476 h 3043"/>
                <a:gd name="T64" fmla="*/ 2341 w 2658"/>
                <a:gd name="T65" fmla="*/ 1285 h 3043"/>
                <a:gd name="T66" fmla="*/ 2449 w 2658"/>
                <a:gd name="T67" fmla="*/ 1045 h 3043"/>
                <a:gd name="T68" fmla="*/ 2551 w 2658"/>
                <a:gd name="T69" fmla="*/ 1229 h 3043"/>
                <a:gd name="T70" fmla="*/ 2564 w 2658"/>
                <a:gd name="T71" fmla="*/ 1473 h 3043"/>
                <a:gd name="T72" fmla="*/ 2649 w 2658"/>
                <a:gd name="T73" fmla="*/ 1638 h 3043"/>
                <a:gd name="T74" fmla="*/ 2647 w 2658"/>
                <a:gd name="T75" fmla="*/ 1806 h 3043"/>
                <a:gd name="T76" fmla="*/ 2526 w 2658"/>
                <a:gd name="T77" fmla="*/ 2000 h 3043"/>
                <a:gd name="T78" fmla="*/ 2292 w 2658"/>
                <a:gd name="T79" fmla="*/ 2143 h 3043"/>
                <a:gd name="T80" fmla="*/ 2175 w 2658"/>
                <a:gd name="T81" fmla="*/ 2811 h 3043"/>
                <a:gd name="T82" fmla="*/ 2032 w 2658"/>
                <a:gd name="T83" fmla="*/ 2980 h 3043"/>
                <a:gd name="T84" fmla="*/ 1841 w 2658"/>
                <a:gd name="T85" fmla="*/ 3042 h 3043"/>
                <a:gd name="T86" fmla="*/ 812 w 2658"/>
                <a:gd name="T87" fmla="*/ 3032 h 3043"/>
                <a:gd name="T88" fmla="*/ 619 w 2658"/>
                <a:gd name="T89" fmla="*/ 2923 h 3043"/>
                <a:gd name="T90" fmla="*/ 519 w 2658"/>
                <a:gd name="T91" fmla="*/ 2720 h 3043"/>
                <a:gd name="T92" fmla="*/ 213 w 2658"/>
                <a:gd name="T93" fmla="*/ 1937 h 3043"/>
                <a:gd name="T94" fmla="*/ 46 w 2658"/>
                <a:gd name="T95" fmla="*/ 1716 h 3043"/>
                <a:gd name="T96" fmla="*/ 2 w 2658"/>
                <a:gd name="T97" fmla="*/ 1430 h 3043"/>
                <a:gd name="T98" fmla="*/ 95 w 2658"/>
                <a:gd name="T99" fmla="*/ 1171 h 3043"/>
                <a:gd name="T100" fmla="*/ 293 w 2658"/>
                <a:gd name="T101" fmla="*/ 984 h 3043"/>
                <a:gd name="T102" fmla="*/ 389 w 2658"/>
                <a:gd name="T103" fmla="*/ 708 h 3043"/>
                <a:gd name="T104" fmla="*/ 608 w 2658"/>
                <a:gd name="T105" fmla="*/ 508 h 3043"/>
                <a:gd name="T106" fmla="*/ 757 w 2658"/>
                <a:gd name="T107" fmla="*/ 305 h 3043"/>
                <a:gd name="T108" fmla="*/ 912 w 2658"/>
                <a:gd name="T109" fmla="*/ 103 h 3043"/>
                <a:gd name="T110" fmla="*/ 1153 w 2658"/>
                <a:gd name="T111" fmla="*/ 0 h 3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58" h="3043">
                  <a:moveTo>
                    <a:pt x="1985" y="2193"/>
                  </a:moveTo>
                  <a:lnTo>
                    <a:pt x="1805" y="2218"/>
                  </a:lnTo>
                  <a:lnTo>
                    <a:pt x="1702" y="2902"/>
                  </a:lnTo>
                  <a:lnTo>
                    <a:pt x="1724" y="2902"/>
                  </a:lnTo>
                  <a:lnTo>
                    <a:pt x="1753" y="2899"/>
                  </a:lnTo>
                  <a:lnTo>
                    <a:pt x="1781" y="2893"/>
                  </a:lnTo>
                  <a:lnTo>
                    <a:pt x="1808" y="2882"/>
                  </a:lnTo>
                  <a:lnTo>
                    <a:pt x="1832" y="2868"/>
                  </a:lnTo>
                  <a:lnTo>
                    <a:pt x="1854" y="2850"/>
                  </a:lnTo>
                  <a:lnTo>
                    <a:pt x="1872" y="2828"/>
                  </a:lnTo>
                  <a:lnTo>
                    <a:pt x="1886" y="2804"/>
                  </a:lnTo>
                  <a:lnTo>
                    <a:pt x="1897" y="2776"/>
                  </a:lnTo>
                  <a:lnTo>
                    <a:pt x="1905" y="2748"/>
                  </a:lnTo>
                  <a:lnTo>
                    <a:pt x="1985" y="2193"/>
                  </a:lnTo>
                  <a:close/>
                  <a:moveTo>
                    <a:pt x="1270" y="2142"/>
                  </a:moveTo>
                  <a:lnTo>
                    <a:pt x="1270" y="2902"/>
                  </a:lnTo>
                  <a:lnTo>
                    <a:pt x="1484" y="2902"/>
                  </a:lnTo>
                  <a:lnTo>
                    <a:pt x="1484" y="2203"/>
                  </a:lnTo>
                  <a:lnTo>
                    <a:pt x="1466" y="2199"/>
                  </a:lnTo>
                  <a:lnTo>
                    <a:pt x="1449" y="2196"/>
                  </a:lnTo>
                  <a:lnTo>
                    <a:pt x="1388" y="2181"/>
                  </a:lnTo>
                  <a:lnTo>
                    <a:pt x="1329" y="2163"/>
                  </a:lnTo>
                  <a:lnTo>
                    <a:pt x="1271" y="2143"/>
                  </a:lnTo>
                  <a:lnTo>
                    <a:pt x="1271" y="2142"/>
                  </a:lnTo>
                  <a:lnTo>
                    <a:pt x="1270" y="2142"/>
                  </a:lnTo>
                  <a:close/>
                  <a:moveTo>
                    <a:pt x="857" y="1988"/>
                  </a:moveTo>
                  <a:lnTo>
                    <a:pt x="810" y="2012"/>
                  </a:lnTo>
                  <a:lnTo>
                    <a:pt x="760" y="2032"/>
                  </a:lnTo>
                  <a:lnTo>
                    <a:pt x="710" y="2047"/>
                  </a:lnTo>
                  <a:lnTo>
                    <a:pt x="814" y="2749"/>
                  </a:lnTo>
                  <a:lnTo>
                    <a:pt x="822" y="2780"/>
                  </a:lnTo>
                  <a:lnTo>
                    <a:pt x="835" y="2810"/>
                  </a:lnTo>
                  <a:lnTo>
                    <a:pt x="853" y="2836"/>
                  </a:lnTo>
                  <a:lnTo>
                    <a:pt x="875" y="2859"/>
                  </a:lnTo>
                  <a:lnTo>
                    <a:pt x="901" y="2877"/>
                  </a:lnTo>
                  <a:lnTo>
                    <a:pt x="929" y="2890"/>
                  </a:lnTo>
                  <a:lnTo>
                    <a:pt x="961" y="2899"/>
                  </a:lnTo>
                  <a:lnTo>
                    <a:pt x="994" y="2902"/>
                  </a:lnTo>
                  <a:lnTo>
                    <a:pt x="1017" y="2902"/>
                  </a:lnTo>
                  <a:lnTo>
                    <a:pt x="882" y="1995"/>
                  </a:lnTo>
                  <a:lnTo>
                    <a:pt x="881" y="1994"/>
                  </a:lnTo>
                  <a:lnTo>
                    <a:pt x="880" y="1994"/>
                  </a:lnTo>
                  <a:lnTo>
                    <a:pt x="868" y="1991"/>
                  </a:lnTo>
                  <a:lnTo>
                    <a:pt x="857" y="1988"/>
                  </a:lnTo>
                  <a:close/>
                  <a:moveTo>
                    <a:pt x="1153" y="0"/>
                  </a:moveTo>
                  <a:lnTo>
                    <a:pt x="1136" y="57"/>
                  </a:lnTo>
                  <a:lnTo>
                    <a:pt x="1124" y="113"/>
                  </a:lnTo>
                  <a:lnTo>
                    <a:pt x="1117" y="171"/>
                  </a:lnTo>
                  <a:lnTo>
                    <a:pt x="1116" y="229"/>
                  </a:lnTo>
                  <a:lnTo>
                    <a:pt x="1081" y="245"/>
                  </a:lnTo>
                  <a:lnTo>
                    <a:pt x="1049" y="267"/>
                  </a:lnTo>
                  <a:lnTo>
                    <a:pt x="1020" y="290"/>
                  </a:lnTo>
                  <a:lnTo>
                    <a:pt x="995" y="318"/>
                  </a:lnTo>
                  <a:lnTo>
                    <a:pt x="972" y="348"/>
                  </a:lnTo>
                  <a:lnTo>
                    <a:pt x="955" y="381"/>
                  </a:lnTo>
                  <a:lnTo>
                    <a:pt x="942" y="417"/>
                  </a:lnTo>
                  <a:lnTo>
                    <a:pt x="933" y="454"/>
                  </a:lnTo>
                  <a:lnTo>
                    <a:pt x="931" y="493"/>
                  </a:lnTo>
                  <a:lnTo>
                    <a:pt x="934" y="532"/>
                  </a:lnTo>
                  <a:lnTo>
                    <a:pt x="943" y="567"/>
                  </a:lnTo>
                  <a:lnTo>
                    <a:pt x="955" y="602"/>
                  </a:lnTo>
                  <a:lnTo>
                    <a:pt x="972" y="635"/>
                  </a:lnTo>
                  <a:lnTo>
                    <a:pt x="943" y="634"/>
                  </a:lnTo>
                  <a:lnTo>
                    <a:pt x="892" y="637"/>
                  </a:lnTo>
                  <a:lnTo>
                    <a:pt x="843" y="644"/>
                  </a:lnTo>
                  <a:lnTo>
                    <a:pt x="795" y="656"/>
                  </a:lnTo>
                  <a:lnTo>
                    <a:pt x="750" y="673"/>
                  </a:lnTo>
                  <a:lnTo>
                    <a:pt x="708" y="695"/>
                  </a:lnTo>
                  <a:lnTo>
                    <a:pt x="669" y="719"/>
                  </a:lnTo>
                  <a:lnTo>
                    <a:pt x="633" y="748"/>
                  </a:lnTo>
                  <a:lnTo>
                    <a:pt x="600" y="780"/>
                  </a:lnTo>
                  <a:lnTo>
                    <a:pt x="573" y="815"/>
                  </a:lnTo>
                  <a:lnTo>
                    <a:pt x="549" y="853"/>
                  </a:lnTo>
                  <a:lnTo>
                    <a:pt x="530" y="893"/>
                  </a:lnTo>
                  <a:lnTo>
                    <a:pt x="516" y="935"/>
                  </a:lnTo>
                  <a:lnTo>
                    <a:pt x="508" y="978"/>
                  </a:lnTo>
                  <a:lnTo>
                    <a:pt x="504" y="1024"/>
                  </a:lnTo>
                  <a:lnTo>
                    <a:pt x="507" y="1060"/>
                  </a:lnTo>
                  <a:lnTo>
                    <a:pt x="512" y="1094"/>
                  </a:lnTo>
                  <a:lnTo>
                    <a:pt x="521" y="1127"/>
                  </a:lnTo>
                  <a:lnTo>
                    <a:pt x="478" y="1136"/>
                  </a:lnTo>
                  <a:lnTo>
                    <a:pt x="437" y="1151"/>
                  </a:lnTo>
                  <a:lnTo>
                    <a:pt x="399" y="1169"/>
                  </a:lnTo>
                  <a:lnTo>
                    <a:pt x="364" y="1191"/>
                  </a:lnTo>
                  <a:lnTo>
                    <a:pt x="331" y="1218"/>
                  </a:lnTo>
                  <a:lnTo>
                    <a:pt x="301" y="1249"/>
                  </a:lnTo>
                  <a:lnTo>
                    <a:pt x="276" y="1282"/>
                  </a:lnTo>
                  <a:lnTo>
                    <a:pt x="253" y="1319"/>
                  </a:lnTo>
                  <a:lnTo>
                    <a:pt x="236" y="1358"/>
                  </a:lnTo>
                  <a:lnTo>
                    <a:pt x="224" y="1400"/>
                  </a:lnTo>
                  <a:lnTo>
                    <a:pt x="215" y="1442"/>
                  </a:lnTo>
                  <a:lnTo>
                    <a:pt x="212" y="1488"/>
                  </a:lnTo>
                  <a:lnTo>
                    <a:pt x="215" y="1534"/>
                  </a:lnTo>
                  <a:lnTo>
                    <a:pt x="224" y="1578"/>
                  </a:lnTo>
                  <a:lnTo>
                    <a:pt x="237" y="1620"/>
                  </a:lnTo>
                  <a:lnTo>
                    <a:pt x="254" y="1660"/>
                  </a:lnTo>
                  <a:lnTo>
                    <a:pt x="277" y="1696"/>
                  </a:lnTo>
                  <a:lnTo>
                    <a:pt x="303" y="1730"/>
                  </a:lnTo>
                  <a:lnTo>
                    <a:pt x="333" y="1760"/>
                  </a:lnTo>
                  <a:lnTo>
                    <a:pt x="367" y="1787"/>
                  </a:lnTo>
                  <a:lnTo>
                    <a:pt x="403" y="1809"/>
                  </a:lnTo>
                  <a:lnTo>
                    <a:pt x="442" y="1828"/>
                  </a:lnTo>
                  <a:lnTo>
                    <a:pt x="483" y="1841"/>
                  </a:lnTo>
                  <a:lnTo>
                    <a:pt x="527" y="1849"/>
                  </a:lnTo>
                  <a:lnTo>
                    <a:pt x="572" y="1852"/>
                  </a:lnTo>
                  <a:lnTo>
                    <a:pt x="616" y="1850"/>
                  </a:lnTo>
                  <a:lnTo>
                    <a:pt x="658" y="1842"/>
                  </a:lnTo>
                  <a:lnTo>
                    <a:pt x="698" y="1830"/>
                  </a:lnTo>
                  <a:lnTo>
                    <a:pt x="735" y="1812"/>
                  </a:lnTo>
                  <a:lnTo>
                    <a:pt x="771" y="1791"/>
                  </a:lnTo>
                  <a:lnTo>
                    <a:pt x="804" y="1766"/>
                  </a:lnTo>
                  <a:lnTo>
                    <a:pt x="833" y="1737"/>
                  </a:lnTo>
                  <a:lnTo>
                    <a:pt x="864" y="1758"/>
                  </a:lnTo>
                  <a:lnTo>
                    <a:pt x="898" y="1776"/>
                  </a:lnTo>
                  <a:lnTo>
                    <a:pt x="933" y="1789"/>
                  </a:lnTo>
                  <a:lnTo>
                    <a:pt x="971" y="1798"/>
                  </a:lnTo>
                  <a:lnTo>
                    <a:pt x="1010" y="1800"/>
                  </a:lnTo>
                  <a:lnTo>
                    <a:pt x="1043" y="1798"/>
                  </a:lnTo>
                  <a:lnTo>
                    <a:pt x="1073" y="1793"/>
                  </a:lnTo>
                  <a:lnTo>
                    <a:pt x="1103" y="1785"/>
                  </a:lnTo>
                  <a:lnTo>
                    <a:pt x="1131" y="1773"/>
                  </a:lnTo>
                  <a:lnTo>
                    <a:pt x="1146" y="1802"/>
                  </a:lnTo>
                  <a:lnTo>
                    <a:pt x="1167" y="1831"/>
                  </a:lnTo>
                  <a:lnTo>
                    <a:pt x="1195" y="1857"/>
                  </a:lnTo>
                  <a:lnTo>
                    <a:pt x="1229" y="1883"/>
                  </a:lnTo>
                  <a:lnTo>
                    <a:pt x="1266" y="1906"/>
                  </a:lnTo>
                  <a:lnTo>
                    <a:pt x="1309" y="1929"/>
                  </a:lnTo>
                  <a:lnTo>
                    <a:pt x="1356" y="1948"/>
                  </a:lnTo>
                  <a:lnTo>
                    <a:pt x="1407" y="1966"/>
                  </a:lnTo>
                  <a:lnTo>
                    <a:pt x="1462" y="1982"/>
                  </a:lnTo>
                  <a:lnTo>
                    <a:pt x="1521" y="1995"/>
                  </a:lnTo>
                  <a:lnTo>
                    <a:pt x="1583" y="2005"/>
                  </a:lnTo>
                  <a:lnTo>
                    <a:pt x="1647" y="2013"/>
                  </a:lnTo>
                  <a:lnTo>
                    <a:pt x="1714" y="2017"/>
                  </a:lnTo>
                  <a:lnTo>
                    <a:pt x="1782" y="2019"/>
                  </a:lnTo>
                  <a:lnTo>
                    <a:pt x="1849" y="2017"/>
                  </a:lnTo>
                  <a:lnTo>
                    <a:pt x="1916" y="2013"/>
                  </a:lnTo>
                  <a:lnTo>
                    <a:pt x="1979" y="2005"/>
                  </a:lnTo>
                  <a:lnTo>
                    <a:pt x="2040" y="1995"/>
                  </a:lnTo>
                  <a:lnTo>
                    <a:pt x="2098" y="1983"/>
                  </a:lnTo>
                  <a:lnTo>
                    <a:pt x="2153" y="1967"/>
                  </a:lnTo>
                  <a:lnTo>
                    <a:pt x="2204" y="1950"/>
                  </a:lnTo>
                  <a:lnTo>
                    <a:pt x="2251" y="1931"/>
                  </a:lnTo>
                  <a:lnTo>
                    <a:pt x="2294" y="1909"/>
                  </a:lnTo>
                  <a:lnTo>
                    <a:pt x="2331" y="1886"/>
                  </a:lnTo>
                  <a:lnTo>
                    <a:pt x="2365" y="1861"/>
                  </a:lnTo>
                  <a:lnTo>
                    <a:pt x="2393" y="1835"/>
                  </a:lnTo>
                  <a:lnTo>
                    <a:pt x="2415" y="1807"/>
                  </a:lnTo>
                  <a:lnTo>
                    <a:pt x="2432" y="1778"/>
                  </a:lnTo>
                  <a:lnTo>
                    <a:pt x="2442" y="1748"/>
                  </a:lnTo>
                  <a:lnTo>
                    <a:pt x="2445" y="1718"/>
                  </a:lnTo>
                  <a:lnTo>
                    <a:pt x="2442" y="1687"/>
                  </a:lnTo>
                  <a:lnTo>
                    <a:pt x="2433" y="1657"/>
                  </a:lnTo>
                  <a:lnTo>
                    <a:pt x="2416" y="1630"/>
                  </a:lnTo>
                  <a:lnTo>
                    <a:pt x="2396" y="1602"/>
                  </a:lnTo>
                  <a:lnTo>
                    <a:pt x="2369" y="1577"/>
                  </a:lnTo>
                  <a:lnTo>
                    <a:pt x="2338" y="1552"/>
                  </a:lnTo>
                  <a:lnTo>
                    <a:pt x="2301" y="1529"/>
                  </a:lnTo>
                  <a:lnTo>
                    <a:pt x="2261" y="1509"/>
                  </a:lnTo>
                  <a:lnTo>
                    <a:pt x="2283" y="1476"/>
                  </a:lnTo>
                  <a:lnTo>
                    <a:pt x="2304" y="1441"/>
                  </a:lnTo>
                  <a:lnTo>
                    <a:pt x="2319" y="1405"/>
                  </a:lnTo>
                  <a:lnTo>
                    <a:pt x="2331" y="1367"/>
                  </a:lnTo>
                  <a:lnTo>
                    <a:pt x="2339" y="1326"/>
                  </a:lnTo>
                  <a:lnTo>
                    <a:pt x="2341" y="1285"/>
                  </a:lnTo>
                  <a:lnTo>
                    <a:pt x="2339" y="1244"/>
                  </a:lnTo>
                  <a:lnTo>
                    <a:pt x="2330" y="1204"/>
                  </a:lnTo>
                  <a:lnTo>
                    <a:pt x="2319" y="1165"/>
                  </a:lnTo>
                  <a:lnTo>
                    <a:pt x="2304" y="1128"/>
                  </a:lnTo>
                  <a:lnTo>
                    <a:pt x="2449" y="1045"/>
                  </a:lnTo>
                  <a:lnTo>
                    <a:pt x="2489" y="1022"/>
                  </a:lnTo>
                  <a:lnTo>
                    <a:pt x="2511" y="1071"/>
                  </a:lnTo>
                  <a:lnTo>
                    <a:pt x="2530" y="1122"/>
                  </a:lnTo>
                  <a:lnTo>
                    <a:pt x="2543" y="1174"/>
                  </a:lnTo>
                  <a:lnTo>
                    <a:pt x="2551" y="1229"/>
                  </a:lnTo>
                  <a:lnTo>
                    <a:pt x="2554" y="1285"/>
                  </a:lnTo>
                  <a:lnTo>
                    <a:pt x="2551" y="1336"/>
                  </a:lnTo>
                  <a:lnTo>
                    <a:pt x="2544" y="1388"/>
                  </a:lnTo>
                  <a:lnTo>
                    <a:pt x="2533" y="1438"/>
                  </a:lnTo>
                  <a:lnTo>
                    <a:pt x="2564" y="1473"/>
                  </a:lnTo>
                  <a:lnTo>
                    <a:pt x="2591" y="1507"/>
                  </a:lnTo>
                  <a:lnTo>
                    <a:pt x="2612" y="1541"/>
                  </a:lnTo>
                  <a:lnTo>
                    <a:pt x="2629" y="1575"/>
                  </a:lnTo>
                  <a:lnTo>
                    <a:pt x="2641" y="1607"/>
                  </a:lnTo>
                  <a:lnTo>
                    <a:pt x="2649" y="1638"/>
                  </a:lnTo>
                  <a:lnTo>
                    <a:pt x="2654" y="1667"/>
                  </a:lnTo>
                  <a:lnTo>
                    <a:pt x="2657" y="1693"/>
                  </a:lnTo>
                  <a:lnTo>
                    <a:pt x="2658" y="1718"/>
                  </a:lnTo>
                  <a:lnTo>
                    <a:pt x="2655" y="1763"/>
                  </a:lnTo>
                  <a:lnTo>
                    <a:pt x="2647" y="1806"/>
                  </a:lnTo>
                  <a:lnTo>
                    <a:pt x="2633" y="1848"/>
                  </a:lnTo>
                  <a:lnTo>
                    <a:pt x="2613" y="1889"/>
                  </a:lnTo>
                  <a:lnTo>
                    <a:pt x="2589" y="1929"/>
                  </a:lnTo>
                  <a:lnTo>
                    <a:pt x="2559" y="1965"/>
                  </a:lnTo>
                  <a:lnTo>
                    <a:pt x="2526" y="2000"/>
                  </a:lnTo>
                  <a:lnTo>
                    <a:pt x="2487" y="2034"/>
                  </a:lnTo>
                  <a:lnTo>
                    <a:pt x="2444" y="2064"/>
                  </a:lnTo>
                  <a:lnTo>
                    <a:pt x="2397" y="2093"/>
                  </a:lnTo>
                  <a:lnTo>
                    <a:pt x="2346" y="2119"/>
                  </a:lnTo>
                  <a:lnTo>
                    <a:pt x="2292" y="2143"/>
                  </a:lnTo>
                  <a:lnTo>
                    <a:pt x="2291" y="2144"/>
                  </a:lnTo>
                  <a:lnTo>
                    <a:pt x="2291" y="2144"/>
                  </a:lnTo>
                  <a:lnTo>
                    <a:pt x="2201" y="2720"/>
                  </a:lnTo>
                  <a:lnTo>
                    <a:pt x="2191" y="2767"/>
                  </a:lnTo>
                  <a:lnTo>
                    <a:pt x="2175" y="2811"/>
                  </a:lnTo>
                  <a:lnTo>
                    <a:pt x="2155" y="2852"/>
                  </a:lnTo>
                  <a:lnTo>
                    <a:pt x="2129" y="2889"/>
                  </a:lnTo>
                  <a:lnTo>
                    <a:pt x="2101" y="2923"/>
                  </a:lnTo>
                  <a:lnTo>
                    <a:pt x="2068" y="2954"/>
                  </a:lnTo>
                  <a:lnTo>
                    <a:pt x="2032" y="2980"/>
                  </a:lnTo>
                  <a:lnTo>
                    <a:pt x="1993" y="3002"/>
                  </a:lnTo>
                  <a:lnTo>
                    <a:pt x="1952" y="3020"/>
                  </a:lnTo>
                  <a:lnTo>
                    <a:pt x="1908" y="3032"/>
                  </a:lnTo>
                  <a:lnTo>
                    <a:pt x="1862" y="3040"/>
                  </a:lnTo>
                  <a:lnTo>
                    <a:pt x="1841" y="3042"/>
                  </a:lnTo>
                  <a:lnTo>
                    <a:pt x="1822" y="3043"/>
                  </a:lnTo>
                  <a:lnTo>
                    <a:pt x="898" y="3043"/>
                  </a:lnTo>
                  <a:lnTo>
                    <a:pt x="878" y="3042"/>
                  </a:lnTo>
                  <a:lnTo>
                    <a:pt x="859" y="3040"/>
                  </a:lnTo>
                  <a:lnTo>
                    <a:pt x="812" y="3032"/>
                  </a:lnTo>
                  <a:lnTo>
                    <a:pt x="768" y="3020"/>
                  </a:lnTo>
                  <a:lnTo>
                    <a:pt x="726" y="3002"/>
                  </a:lnTo>
                  <a:lnTo>
                    <a:pt x="687" y="2980"/>
                  </a:lnTo>
                  <a:lnTo>
                    <a:pt x="652" y="2954"/>
                  </a:lnTo>
                  <a:lnTo>
                    <a:pt x="619" y="2923"/>
                  </a:lnTo>
                  <a:lnTo>
                    <a:pt x="590" y="2889"/>
                  </a:lnTo>
                  <a:lnTo>
                    <a:pt x="565" y="2852"/>
                  </a:lnTo>
                  <a:lnTo>
                    <a:pt x="545" y="2811"/>
                  </a:lnTo>
                  <a:lnTo>
                    <a:pt x="529" y="2767"/>
                  </a:lnTo>
                  <a:lnTo>
                    <a:pt x="519" y="2720"/>
                  </a:lnTo>
                  <a:lnTo>
                    <a:pt x="413" y="2042"/>
                  </a:lnTo>
                  <a:lnTo>
                    <a:pt x="358" y="2023"/>
                  </a:lnTo>
                  <a:lnTo>
                    <a:pt x="307" y="1999"/>
                  </a:lnTo>
                  <a:lnTo>
                    <a:pt x="258" y="1971"/>
                  </a:lnTo>
                  <a:lnTo>
                    <a:pt x="213" y="1937"/>
                  </a:lnTo>
                  <a:lnTo>
                    <a:pt x="172" y="1900"/>
                  </a:lnTo>
                  <a:lnTo>
                    <a:pt x="134" y="1858"/>
                  </a:lnTo>
                  <a:lnTo>
                    <a:pt x="100" y="1815"/>
                  </a:lnTo>
                  <a:lnTo>
                    <a:pt x="70" y="1767"/>
                  </a:lnTo>
                  <a:lnTo>
                    <a:pt x="46" y="1716"/>
                  </a:lnTo>
                  <a:lnTo>
                    <a:pt x="27" y="1662"/>
                  </a:lnTo>
                  <a:lnTo>
                    <a:pt x="11" y="1605"/>
                  </a:lnTo>
                  <a:lnTo>
                    <a:pt x="3" y="1547"/>
                  </a:lnTo>
                  <a:lnTo>
                    <a:pt x="0" y="1488"/>
                  </a:lnTo>
                  <a:lnTo>
                    <a:pt x="2" y="1430"/>
                  </a:lnTo>
                  <a:lnTo>
                    <a:pt x="11" y="1374"/>
                  </a:lnTo>
                  <a:lnTo>
                    <a:pt x="25" y="1320"/>
                  </a:lnTo>
                  <a:lnTo>
                    <a:pt x="43" y="1268"/>
                  </a:lnTo>
                  <a:lnTo>
                    <a:pt x="67" y="1218"/>
                  </a:lnTo>
                  <a:lnTo>
                    <a:pt x="95" y="1171"/>
                  </a:lnTo>
                  <a:lnTo>
                    <a:pt x="128" y="1126"/>
                  </a:lnTo>
                  <a:lnTo>
                    <a:pt x="163" y="1085"/>
                  </a:lnTo>
                  <a:lnTo>
                    <a:pt x="203" y="1048"/>
                  </a:lnTo>
                  <a:lnTo>
                    <a:pt x="246" y="1014"/>
                  </a:lnTo>
                  <a:lnTo>
                    <a:pt x="293" y="984"/>
                  </a:lnTo>
                  <a:lnTo>
                    <a:pt x="300" y="925"/>
                  </a:lnTo>
                  <a:lnTo>
                    <a:pt x="315" y="867"/>
                  </a:lnTo>
                  <a:lnTo>
                    <a:pt x="334" y="811"/>
                  </a:lnTo>
                  <a:lnTo>
                    <a:pt x="358" y="758"/>
                  </a:lnTo>
                  <a:lnTo>
                    <a:pt x="389" y="708"/>
                  </a:lnTo>
                  <a:lnTo>
                    <a:pt x="424" y="660"/>
                  </a:lnTo>
                  <a:lnTo>
                    <a:pt x="464" y="616"/>
                  </a:lnTo>
                  <a:lnTo>
                    <a:pt x="508" y="577"/>
                  </a:lnTo>
                  <a:lnTo>
                    <a:pt x="556" y="540"/>
                  </a:lnTo>
                  <a:lnTo>
                    <a:pt x="608" y="508"/>
                  </a:lnTo>
                  <a:lnTo>
                    <a:pt x="662" y="481"/>
                  </a:lnTo>
                  <a:lnTo>
                    <a:pt x="720" y="457"/>
                  </a:lnTo>
                  <a:lnTo>
                    <a:pt x="726" y="405"/>
                  </a:lnTo>
                  <a:lnTo>
                    <a:pt x="738" y="354"/>
                  </a:lnTo>
                  <a:lnTo>
                    <a:pt x="757" y="305"/>
                  </a:lnTo>
                  <a:lnTo>
                    <a:pt x="779" y="258"/>
                  </a:lnTo>
                  <a:lnTo>
                    <a:pt x="806" y="215"/>
                  </a:lnTo>
                  <a:lnTo>
                    <a:pt x="837" y="175"/>
                  </a:lnTo>
                  <a:lnTo>
                    <a:pt x="873" y="137"/>
                  </a:lnTo>
                  <a:lnTo>
                    <a:pt x="912" y="103"/>
                  </a:lnTo>
                  <a:lnTo>
                    <a:pt x="955" y="74"/>
                  </a:lnTo>
                  <a:lnTo>
                    <a:pt x="1001" y="48"/>
                  </a:lnTo>
                  <a:lnTo>
                    <a:pt x="1049" y="28"/>
                  </a:lnTo>
                  <a:lnTo>
                    <a:pt x="1100" y="12"/>
                  </a:lnTo>
                  <a:lnTo>
                    <a:pt x="11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 33"/>
            <p:cNvSpPr>
              <a:spLocks/>
            </p:cNvSpPr>
            <p:nvPr/>
          </p:nvSpPr>
          <p:spPr bwMode="auto">
            <a:xfrm>
              <a:off x="2019" y="379"/>
              <a:ext cx="1441" cy="1208"/>
            </a:xfrm>
            <a:custGeom>
              <a:avLst/>
              <a:gdLst>
                <a:gd name="T0" fmla="*/ 428 w 1441"/>
                <a:gd name="T1" fmla="*/ 0 h 1208"/>
                <a:gd name="T2" fmla="*/ 515 w 1441"/>
                <a:gd name="T3" fmla="*/ 9 h 1208"/>
                <a:gd name="T4" fmla="*/ 599 w 1441"/>
                <a:gd name="T5" fmla="*/ 36 h 1208"/>
                <a:gd name="T6" fmla="*/ 677 w 1441"/>
                <a:gd name="T7" fmla="*/ 80 h 1208"/>
                <a:gd name="T8" fmla="*/ 744 w 1441"/>
                <a:gd name="T9" fmla="*/ 139 h 1208"/>
                <a:gd name="T10" fmla="*/ 798 w 1441"/>
                <a:gd name="T11" fmla="*/ 213 h 1208"/>
                <a:gd name="T12" fmla="*/ 882 w 1441"/>
                <a:gd name="T13" fmla="*/ 177 h 1208"/>
                <a:gd name="T14" fmla="*/ 968 w 1441"/>
                <a:gd name="T15" fmla="*/ 158 h 1208"/>
                <a:gd name="T16" fmla="*/ 1056 w 1441"/>
                <a:gd name="T17" fmla="*/ 159 h 1208"/>
                <a:gd name="T18" fmla="*/ 1142 w 1441"/>
                <a:gd name="T19" fmla="*/ 177 h 1208"/>
                <a:gd name="T20" fmla="*/ 1223 w 1441"/>
                <a:gd name="T21" fmla="*/ 212 h 1208"/>
                <a:gd name="T22" fmla="*/ 1296 w 1441"/>
                <a:gd name="T23" fmla="*/ 264 h 1208"/>
                <a:gd name="T24" fmla="*/ 1358 w 1441"/>
                <a:gd name="T25" fmla="*/ 332 h 1208"/>
                <a:gd name="T26" fmla="*/ 1404 w 1441"/>
                <a:gd name="T27" fmla="*/ 412 h 1208"/>
                <a:gd name="T28" fmla="*/ 1431 w 1441"/>
                <a:gd name="T29" fmla="*/ 499 h 1208"/>
                <a:gd name="T30" fmla="*/ 1441 w 1441"/>
                <a:gd name="T31" fmla="*/ 587 h 1208"/>
                <a:gd name="T32" fmla="*/ 1430 w 1441"/>
                <a:gd name="T33" fmla="*/ 674 h 1208"/>
                <a:gd name="T34" fmla="*/ 1404 w 1441"/>
                <a:gd name="T35" fmla="*/ 757 h 1208"/>
                <a:gd name="T36" fmla="*/ 1360 w 1441"/>
                <a:gd name="T37" fmla="*/ 834 h 1208"/>
                <a:gd name="T38" fmla="*/ 1301 w 1441"/>
                <a:gd name="T39" fmla="*/ 901 h 1208"/>
                <a:gd name="T40" fmla="*/ 1226 w 1441"/>
                <a:gd name="T41" fmla="*/ 956 h 1208"/>
                <a:gd name="T42" fmla="*/ 1215 w 1441"/>
                <a:gd name="T43" fmla="*/ 962 h 1208"/>
                <a:gd name="T44" fmla="*/ 1187 w 1441"/>
                <a:gd name="T45" fmla="*/ 977 h 1208"/>
                <a:gd name="T46" fmla="*/ 1146 w 1441"/>
                <a:gd name="T47" fmla="*/ 1002 h 1208"/>
                <a:gd name="T48" fmla="*/ 1094 w 1441"/>
                <a:gd name="T49" fmla="*/ 1031 h 1208"/>
                <a:gd name="T50" fmla="*/ 1033 w 1441"/>
                <a:gd name="T51" fmla="*/ 1066 h 1208"/>
                <a:gd name="T52" fmla="*/ 966 w 1441"/>
                <a:gd name="T53" fmla="*/ 1105 h 1208"/>
                <a:gd name="T54" fmla="*/ 894 w 1441"/>
                <a:gd name="T55" fmla="*/ 1145 h 1208"/>
                <a:gd name="T56" fmla="*/ 822 w 1441"/>
                <a:gd name="T57" fmla="*/ 1187 h 1208"/>
                <a:gd name="T58" fmla="*/ 755 w 1441"/>
                <a:gd name="T59" fmla="*/ 1179 h 1208"/>
                <a:gd name="T60" fmla="*/ 688 w 1441"/>
                <a:gd name="T61" fmla="*/ 1128 h 1208"/>
                <a:gd name="T62" fmla="*/ 610 w 1441"/>
                <a:gd name="T63" fmla="*/ 1086 h 1208"/>
                <a:gd name="T64" fmla="*/ 475 w 1441"/>
                <a:gd name="T65" fmla="*/ 1037 h 1208"/>
                <a:gd name="T66" fmla="*/ 332 w 1441"/>
                <a:gd name="T67" fmla="*/ 1002 h 1208"/>
                <a:gd name="T68" fmla="*/ 237 w 1441"/>
                <a:gd name="T69" fmla="*/ 952 h 1208"/>
                <a:gd name="T70" fmla="*/ 195 w 1441"/>
                <a:gd name="T71" fmla="*/ 880 h 1208"/>
                <a:gd name="T72" fmla="*/ 156 w 1441"/>
                <a:gd name="T73" fmla="*/ 813 h 1208"/>
                <a:gd name="T74" fmla="*/ 121 w 1441"/>
                <a:gd name="T75" fmla="*/ 753 h 1208"/>
                <a:gd name="T76" fmla="*/ 93 w 1441"/>
                <a:gd name="T77" fmla="*/ 704 h 1208"/>
                <a:gd name="T78" fmla="*/ 71 w 1441"/>
                <a:gd name="T79" fmla="*/ 667 h 1208"/>
                <a:gd name="T80" fmla="*/ 60 w 1441"/>
                <a:gd name="T81" fmla="*/ 646 h 1208"/>
                <a:gd name="T82" fmla="*/ 36 w 1441"/>
                <a:gd name="T83" fmla="*/ 601 h 1208"/>
                <a:gd name="T84" fmla="*/ 9 w 1441"/>
                <a:gd name="T85" fmla="*/ 514 h 1208"/>
                <a:gd name="T86" fmla="*/ 0 w 1441"/>
                <a:gd name="T87" fmla="*/ 427 h 1208"/>
                <a:gd name="T88" fmla="*/ 9 w 1441"/>
                <a:gd name="T89" fmla="*/ 339 h 1208"/>
                <a:gd name="T90" fmla="*/ 36 w 1441"/>
                <a:gd name="T91" fmla="*/ 256 h 1208"/>
                <a:gd name="T92" fmla="*/ 80 w 1441"/>
                <a:gd name="T93" fmla="*/ 180 h 1208"/>
                <a:gd name="T94" fmla="*/ 140 w 1441"/>
                <a:gd name="T95" fmla="*/ 112 h 1208"/>
                <a:gd name="T96" fmla="*/ 214 w 1441"/>
                <a:gd name="T97" fmla="*/ 58 h 1208"/>
                <a:gd name="T98" fmla="*/ 298 w 1441"/>
                <a:gd name="T99" fmla="*/ 21 h 1208"/>
                <a:gd name="T100" fmla="*/ 385 w 1441"/>
                <a:gd name="T101" fmla="*/ 2 h 1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41" h="1208">
                  <a:moveTo>
                    <a:pt x="428" y="0"/>
                  </a:moveTo>
                  <a:lnTo>
                    <a:pt x="428" y="0"/>
                  </a:lnTo>
                  <a:lnTo>
                    <a:pt x="472" y="3"/>
                  </a:lnTo>
                  <a:lnTo>
                    <a:pt x="515" y="9"/>
                  </a:lnTo>
                  <a:lnTo>
                    <a:pt x="558" y="21"/>
                  </a:lnTo>
                  <a:lnTo>
                    <a:pt x="599" y="36"/>
                  </a:lnTo>
                  <a:lnTo>
                    <a:pt x="639" y="55"/>
                  </a:lnTo>
                  <a:lnTo>
                    <a:pt x="677" y="80"/>
                  </a:lnTo>
                  <a:lnTo>
                    <a:pt x="711" y="107"/>
                  </a:lnTo>
                  <a:lnTo>
                    <a:pt x="744" y="139"/>
                  </a:lnTo>
                  <a:lnTo>
                    <a:pt x="773" y="175"/>
                  </a:lnTo>
                  <a:lnTo>
                    <a:pt x="798" y="213"/>
                  </a:lnTo>
                  <a:lnTo>
                    <a:pt x="840" y="193"/>
                  </a:lnTo>
                  <a:lnTo>
                    <a:pt x="882" y="177"/>
                  </a:lnTo>
                  <a:lnTo>
                    <a:pt x="925" y="166"/>
                  </a:lnTo>
                  <a:lnTo>
                    <a:pt x="968" y="158"/>
                  </a:lnTo>
                  <a:lnTo>
                    <a:pt x="1012" y="156"/>
                  </a:lnTo>
                  <a:lnTo>
                    <a:pt x="1056" y="159"/>
                  </a:lnTo>
                  <a:lnTo>
                    <a:pt x="1100" y="166"/>
                  </a:lnTo>
                  <a:lnTo>
                    <a:pt x="1142" y="177"/>
                  </a:lnTo>
                  <a:lnTo>
                    <a:pt x="1183" y="192"/>
                  </a:lnTo>
                  <a:lnTo>
                    <a:pt x="1223" y="212"/>
                  </a:lnTo>
                  <a:lnTo>
                    <a:pt x="1261" y="236"/>
                  </a:lnTo>
                  <a:lnTo>
                    <a:pt x="1296" y="264"/>
                  </a:lnTo>
                  <a:lnTo>
                    <a:pt x="1328" y="296"/>
                  </a:lnTo>
                  <a:lnTo>
                    <a:pt x="1358" y="332"/>
                  </a:lnTo>
                  <a:lnTo>
                    <a:pt x="1383" y="370"/>
                  </a:lnTo>
                  <a:lnTo>
                    <a:pt x="1404" y="412"/>
                  </a:lnTo>
                  <a:lnTo>
                    <a:pt x="1420" y="455"/>
                  </a:lnTo>
                  <a:lnTo>
                    <a:pt x="1431" y="499"/>
                  </a:lnTo>
                  <a:lnTo>
                    <a:pt x="1439" y="543"/>
                  </a:lnTo>
                  <a:lnTo>
                    <a:pt x="1441" y="587"/>
                  </a:lnTo>
                  <a:lnTo>
                    <a:pt x="1438" y="630"/>
                  </a:lnTo>
                  <a:lnTo>
                    <a:pt x="1430" y="674"/>
                  </a:lnTo>
                  <a:lnTo>
                    <a:pt x="1419" y="716"/>
                  </a:lnTo>
                  <a:lnTo>
                    <a:pt x="1404" y="757"/>
                  </a:lnTo>
                  <a:lnTo>
                    <a:pt x="1384" y="797"/>
                  </a:lnTo>
                  <a:lnTo>
                    <a:pt x="1360" y="834"/>
                  </a:lnTo>
                  <a:lnTo>
                    <a:pt x="1332" y="869"/>
                  </a:lnTo>
                  <a:lnTo>
                    <a:pt x="1301" y="901"/>
                  </a:lnTo>
                  <a:lnTo>
                    <a:pt x="1265" y="930"/>
                  </a:lnTo>
                  <a:lnTo>
                    <a:pt x="1226" y="956"/>
                  </a:lnTo>
                  <a:lnTo>
                    <a:pt x="1222" y="958"/>
                  </a:lnTo>
                  <a:lnTo>
                    <a:pt x="1215" y="962"/>
                  </a:lnTo>
                  <a:lnTo>
                    <a:pt x="1203" y="969"/>
                  </a:lnTo>
                  <a:lnTo>
                    <a:pt x="1187" y="977"/>
                  </a:lnTo>
                  <a:lnTo>
                    <a:pt x="1168" y="988"/>
                  </a:lnTo>
                  <a:lnTo>
                    <a:pt x="1146" y="1002"/>
                  </a:lnTo>
                  <a:lnTo>
                    <a:pt x="1121" y="1016"/>
                  </a:lnTo>
                  <a:lnTo>
                    <a:pt x="1094" y="1031"/>
                  </a:lnTo>
                  <a:lnTo>
                    <a:pt x="1065" y="1049"/>
                  </a:lnTo>
                  <a:lnTo>
                    <a:pt x="1033" y="1066"/>
                  </a:lnTo>
                  <a:lnTo>
                    <a:pt x="999" y="1085"/>
                  </a:lnTo>
                  <a:lnTo>
                    <a:pt x="966" y="1105"/>
                  </a:lnTo>
                  <a:lnTo>
                    <a:pt x="930" y="1125"/>
                  </a:lnTo>
                  <a:lnTo>
                    <a:pt x="894" y="1145"/>
                  </a:lnTo>
                  <a:lnTo>
                    <a:pt x="858" y="1166"/>
                  </a:lnTo>
                  <a:lnTo>
                    <a:pt x="822" y="1187"/>
                  </a:lnTo>
                  <a:lnTo>
                    <a:pt x="786" y="1208"/>
                  </a:lnTo>
                  <a:lnTo>
                    <a:pt x="755" y="1179"/>
                  </a:lnTo>
                  <a:lnTo>
                    <a:pt x="723" y="1153"/>
                  </a:lnTo>
                  <a:lnTo>
                    <a:pt x="688" y="1128"/>
                  </a:lnTo>
                  <a:lnTo>
                    <a:pt x="650" y="1106"/>
                  </a:lnTo>
                  <a:lnTo>
                    <a:pt x="610" y="1086"/>
                  </a:lnTo>
                  <a:lnTo>
                    <a:pt x="543" y="1060"/>
                  </a:lnTo>
                  <a:lnTo>
                    <a:pt x="475" y="1037"/>
                  </a:lnTo>
                  <a:lnTo>
                    <a:pt x="403" y="1018"/>
                  </a:lnTo>
                  <a:lnTo>
                    <a:pt x="332" y="1002"/>
                  </a:lnTo>
                  <a:lnTo>
                    <a:pt x="259" y="989"/>
                  </a:lnTo>
                  <a:lnTo>
                    <a:pt x="237" y="952"/>
                  </a:lnTo>
                  <a:lnTo>
                    <a:pt x="216" y="916"/>
                  </a:lnTo>
                  <a:lnTo>
                    <a:pt x="195" y="880"/>
                  </a:lnTo>
                  <a:lnTo>
                    <a:pt x="175" y="846"/>
                  </a:lnTo>
                  <a:lnTo>
                    <a:pt x="156" y="813"/>
                  </a:lnTo>
                  <a:lnTo>
                    <a:pt x="139" y="781"/>
                  </a:lnTo>
                  <a:lnTo>
                    <a:pt x="121" y="753"/>
                  </a:lnTo>
                  <a:lnTo>
                    <a:pt x="106" y="726"/>
                  </a:lnTo>
                  <a:lnTo>
                    <a:pt x="93" y="704"/>
                  </a:lnTo>
                  <a:lnTo>
                    <a:pt x="81" y="684"/>
                  </a:lnTo>
                  <a:lnTo>
                    <a:pt x="71" y="667"/>
                  </a:lnTo>
                  <a:lnTo>
                    <a:pt x="64" y="655"/>
                  </a:lnTo>
                  <a:lnTo>
                    <a:pt x="60" y="646"/>
                  </a:lnTo>
                  <a:lnTo>
                    <a:pt x="57" y="643"/>
                  </a:lnTo>
                  <a:lnTo>
                    <a:pt x="36" y="601"/>
                  </a:lnTo>
                  <a:lnTo>
                    <a:pt x="20" y="558"/>
                  </a:lnTo>
                  <a:lnTo>
                    <a:pt x="9" y="514"/>
                  </a:lnTo>
                  <a:lnTo>
                    <a:pt x="2" y="470"/>
                  </a:lnTo>
                  <a:lnTo>
                    <a:pt x="0" y="427"/>
                  </a:lnTo>
                  <a:lnTo>
                    <a:pt x="3" y="383"/>
                  </a:lnTo>
                  <a:lnTo>
                    <a:pt x="9" y="339"/>
                  </a:lnTo>
                  <a:lnTo>
                    <a:pt x="21" y="297"/>
                  </a:lnTo>
                  <a:lnTo>
                    <a:pt x="36" y="256"/>
                  </a:lnTo>
                  <a:lnTo>
                    <a:pt x="56" y="216"/>
                  </a:lnTo>
                  <a:lnTo>
                    <a:pt x="80" y="180"/>
                  </a:lnTo>
                  <a:lnTo>
                    <a:pt x="108" y="144"/>
                  </a:lnTo>
                  <a:lnTo>
                    <a:pt x="140" y="112"/>
                  </a:lnTo>
                  <a:lnTo>
                    <a:pt x="175" y="84"/>
                  </a:lnTo>
                  <a:lnTo>
                    <a:pt x="214" y="58"/>
                  </a:lnTo>
                  <a:lnTo>
                    <a:pt x="255" y="37"/>
                  </a:lnTo>
                  <a:lnTo>
                    <a:pt x="298" y="21"/>
                  </a:lnTo>
                  <a:lnTo>
                    <a:pt x="341" y="9"/>
                  </a:lnTo>
                  <a:lnTo>
                    <a:pt x="385" y="2"/>
                  </a:lnTo>
                  <a:lnTo>
                    <a:pt x="4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7" name="Group 36"/>
          <p:cNvGrpSpPr>
            <a:grpSpLocks noChangeAspect="1"/>
          </p:cNvGrpSpPr>
          <p:nvPr/>
        </p:nvGrpSpPr>
        <p:grpSpPr bwMode="auto">
          <a:xfrm>
            <a:off x="7502915" y="820994"/>
            <a:ext cx="551494" cy="543797"/>
            <a:chOff x="1653" y="3"/>
            <a:chExt cx="4371" cy="4310"/>
          </a:xfrm>
          <a:solidFill>
            <a:schemeClr val="bg1"/>
          </a:solidFill>
        </p:grpSpPr>
        <p:sp>
          <p:nvSpPr>
            <p:cNvPr id="60" name="Freeform 38"/>
            <p:cNvSpPr>
              <a:spLocks/>
            </p:cNvSpPr>
            <p:nvPr/>
          </p:nvSpPr>
          <p:spPr bwMode="auto">
            <a:xfrm>
              <a:off x="1744" y="3"/>
              <a:ext cx="4152" cy="1539"/>
            </a:xfrm>
            <a:custGeom>
              <a:avLst/>
              <a:gdLst>
                <a:gd name="T0" fmla="*/ 2130 w 4152"/>
                <a:gd name="T1" fmla="*/ 4 h 1539"/>
                <a:gd name="T2" fmla="*/ 4152 w 4152"/>
                <a:gd name="T3" fmla="*/ 873 h 1539"/>
                <a:gd name="T4" fmla="*/ 4095 w 4152"/>
                <a:gd name="T5" fmla="*/ 869 h 1539"/>
                <a:gd name="T6" fmla="*/ 4034 w 4152"/>
                <a:gd name="T7" fmla="*/ 874 h 1539"/>
                <a:gd name="T8" fmla="*/ 3999 w 4152"/>
                <a:gd name="T9" fmla="*/ 880 h 1539"/>
                <a:gd name="T10" fmla="*/ 3933 w 4152"/>
                <a:gd name="T11" fmla="*/ 890 h 1539"/>
                <a:gd name="T12" fmla="*/ 3839 w 4152"/>
                <a:gd name="T13" fmla="*/ 906 h 1539"/>
                <a:gd name="T14" fmla="*/ 3717 w 4152"/>
                <a:gd name="T15" fmla="*/ 926 h 1539"/>
                <a:gd name="T16" fmla="*/ 3574 w 4152"/>
                <a:gd name="T17" fmla="*/ 950 h 1539"/>
                <a:gd name="T18" fmla="*/ 3408 w 4152"/>
                <a:gd name="T19" fmla="*/ 978 h 1539"/>
                <a:gd name="T20" fmla="*/ 3225 w 4152"/>
                <a:gd name="T21" fmla="*/ 1007 h 1539"/>
                <a:gd name="T22" fmla="*/ 3028 w 4152"/>
                <a:gd name="T23" fmla="*/ 1040 h 1539"/>
                <a:gd name="T24" fmla="*/ 2817 w 4152"/>
                <a:gd name="T25" fmla="*/ 1074 h 1539"/>
                <a:gd name="T26" fmla="*/ 2598 w 4152"/>
                <a:gd name="T27" fmla="*/ 1110 h 1539"/>
                <a:gd name="T28" fmla="*/ 2370 w 4152"/>
                <a:gd name="T29" fmla="*/ 1149 h 1539"/>
                <a:gd name="T30" fmla="*/ 2140 w 4152"/>
                <a:gd name="T31" fmla="*/ 1186 h 1539"/>
                <a:gd name="T32" fmla="*/ 1908 w 4152"/>
                <a:gd name="T33" fmla="*/ 1224 h 1539"/>
                <a:gd name="T34" fmla="*/ 1676 w 4152"/>
                <a:gd name="T35" fmla="*/ 1263 h 1539"/>
                <a:gd name="T36" fmla="*/ 1449 w 4152"/>
                <a:gd name="T37" fmla="*/ 1300 h 1539"/>
                <a:gd name="T38" fmla="*/ 1229 w 4152"/>
                <a:gd name="T39" fmla="*/ 1337 h 1539"/>
                <a:gd name="T40" fmla="*/ 1018 w 4152"/>
                <a:gd name="T41" fmla="*/ 1371 h 1539"/>
                <a:gd name="T42" fmla="*/ 820 w 4152"/>
                <a:gd name="T43" fmla="*/ 1404 h 1539"/>
                <a:gd name="T44" fmla="*/ 637 w 4152"/>
                <a:gd name="T45" fmla="*/ 1433 h 1539"/>
                <a:gd name="T46" fmla="*/ 471 w 4152"/>
                <a:gd name="T47" fmla="*/ 1461 h 1539"/>
                <a:gd name="T48" fmla="*/ 325 w 4152"/>
                <a:gd name="T49" fmla="*/ 1485 h 1539"/>
                <a:gd name="T50" fmla="*/ 203 w 4152"/>
                <a:gd name="T51" fmla="*/ 1505 h 1539"/>
                <a:gd name="T52" fmla="*/ 108 w 4152"/>
                <a:gd name="T53" fmla="*/ 1521 h 1539"/>
                <a:gd name="T54" fmla="*/ 42 w 4152"/>
                <a:gd name="T55" fmla="*/ 1533 h 1539"/>
                <a:gd name="T56" fmla="*/ 6 w 4152"/>
                <a:gd name="T57" fmla="*/ 1539 h 1539"/>
                <a:gd name="T58" fmla="*/ 1977 w 4152"/>
                <a:gd name="T59" fmla="*/ 37 h 1539"/>
                <a:gd name="T60" fmla="*/ 2035 w 4152"/>
                <a:gd name="T61" fmla="*/ 8 h 1539"/>
                <a:gd name="T62" fmla="*/ 2099 w 4152"/>
                <a:gd name="T63" fmla="*/ 0 h 1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152" h="1539">
                  <a:moveTo>
                    <a:pt x="2099" y="0"/>
                  </a:moveTo>
                  <a:lnTo>
                    <a:pt x="2130" y="4"/>
                  </a:lnTo>
                  <a:lnTo>
                    <a:pt x="2162" y="14"/>
                  </a:lnTo>
                  <a:lnTo>
                    <a:pt x="4152" y="873"/>
                  </a:lnTo>
                  <a:lnTo>
                    <a:pt x="4124" y="870"/>
                  </a:lnTo>
                  <a:lnTo>
                    <a:pt x="4095" y="869"/>
                  </a:lnTo>
                  <a:lnTo>
                    <a:pt x="4038" y="873"/>
                  </a:lnTo>
                  <a:lnTo>
                    <a:pt x="4034" y="874"/>
                  </a:lnTo>
                  <a:lnTo>
                    <a:pt x="4021" y="876"/>
                  </a:lnTo>
                  <a:lnTo>
                    <a:pt x="3999" y="880"/>
                  </a:lnTo>
                  <a:lnTo>
                    <a:pt x="3970" y="885"/>
                  </a:lnTo>
                  <a:lnTo>
                    <a:pt x="3933" y="890"/>
                  </a:lnTo>
                  <a:lnTo>
                    <a:pt x="3889" y="898"/>
                  </a:lnTo>
                  <a:lnTo>
                    <a:pt x="3839" y="906"/>
                  </a:lnTo>
                  <a:lnTo>
                    <a:pt x="3781" y="915"/>
                  </a:lnTo>
                  <a:lnTo>
                    <a:pt x="3717" y="926"/>
                  </a:lnTo>
                  <a:lnTo>
                    <a:pt x="3648" y="938"/>
                  </a:lnTo>
                  <a:lnTo>
                    <a:pt x="3574" y="950"/>
                  </a:lnTo>
                  <a:lnTo>
                    <a:pt x="3493" y="963"/>
                  </a:lnTo>
                  <a:lnTo>
                    <a:pt x="3408" y="978"/>
                  </a:lnTo>
                  <a:lnTo>
                    <a:pt x="3319" y="992"/>
                  </a:lnTo>
                  <a:lnTo>
                    <a:pt x="3225" y="1007"/>
                  </a:lnTo>
                  <a:lnTo>
                    <a:pt x="3129" y="1023"/>
                  </a:lnTo>
                  <a:lnTo>
                    <a:pt x="3028" y="1040"/>
                  </a:lnTo>
                  <a:lnTo>
                    <a:pt x="2924" y="1057"/>
                  </a:lnTo>
                  <a:lnTo>
                    <a:pt x="2817" y="1074"/>
                  </a:lnTo>
                  <a:lnTo>
                    <a:pt x="2708" y="1093"/>
                  </a:lnTo>
                  <a:lnTo>
                    <a:pt x="2598" y="1110"/>
                  </a:lnTo>
                  <a:lnTo>
                    <a:pt x="2484" y="1129"/>
                  </a:lnTo>
                  <a:lnTo>
                    <a:pt x="2370" y="1149"/>
                  </a:lnTo>
                  <a:lnTo>
                    <a:pt x="2256" y="1167"/>
                  </a:lnTo>
                  <a:lnTo>
                    <a:pt x="2140" y="1186"/>
                  </a:lnTo>
                  <a:lnTo>
                    <a:pt x="2023" y="1206"/>
                  </a:lnTo>
                  <a:lnTo>
                    <a:pt x="1908" y="1224"/>
                  </a:lnTo>
                  <a:lnTo>
                    <a:pt x="1791" y="1244"/>
                  </a:lnTo>
                  <a:lnTo>
                    <a:pt x="1676" y="1263"/>
                  </a:lnTo>
                  <a:lnTo>
                    <a:pt x="1562" y="1281"/>
                  </a:lnTo>
                  <a:lnTo>
                    <a:pt x="1449" y="1300"/>
                  </a:lnTo>
                  <a:lnTo>
                    <a:pt x="1338" y="1318"/>
                  </a:lnTo>
                  <a:lnTo>
                    <a:pt x="1229" y="1337"/>
                  </a:lnTo>
                  <a:lnTo>
                    <a:pt x="1122" y="1354"/>
                  </a:lnTo>
                  <a:lnTo>
                    <a:pt x="1018" y="1371"/>
                  </a:lnTo>
                  <a:lnTo>
                    <a:pt x="918" y="1387"/>
                  </a:lnTo>
                  <a:lnTo>
                    <a:pt x="820" y="1404"/>
                  </a:lnTo>
                  <a:lnTo>
                    <a:pt x="725" y="1419"/>
                  </a:lnTo>
                  <a:lnTo>
                    <a:pt x="637" y="1433"/>
                  </a:lnTo>
                  <a:lnTo>
                    <a:pt x="552" y="1448"/>
                  </a:lnTo>
                  <a:lnTo>
                    <a:pt x="471" y="1461"/>
                  </a:lnTo>
                  <a:lnTo>
                    <a:pt x="395" y="1475"/>
                  </a:lnTo>
                  <a:lnTo>
                    <a:pt x="325" y="1485"/>
                  </a:lnTo>
                  <a:lnTo>
                    <a:pt x="262" y="1496"/>
                  </a:lnTo>
                  <a:lnTo>
                    <a:pt x="203" y="1505"/>
                  </a:lnTo>
                  <a:lnTo>
                    <a:pt x="153" y="1514"/>
                  </a:lnTo>
                  <a:lnTo>
                    <a:pt x="108" y="1521"/>
                  </a:lnTo>
                  <a:lnTo>
                    <a:pt x="71" y="1528"/>
                  </a:lnTo>
                  <a:lnTo>
                    <a:pt x="42" y="1533"/>
                  </a:lnTo>
                  <a:lnTo>
                    <a:pt x="19" y="1537"/>
                  </a:lnTo>
                  <a:lnTo>
                    <a:pt x="6" y="1539"/>
                  </a:lnTo>
                  <a:lnTo>
                    <a:pt x="0" y="1539"/>
                  </a:lnTo>
                  <a:lnTo>
                    <a:pt x="1977" y="37"/>
                  </a:lnTo>
                  <a:lnTo>
                    <a:pt x="2005" y="20"/>
                  </a:lnTo>
                  <a:lnTo>
                    <a:pt x="2035" y="8"/>
                  </a:lnTo>
                  <a:lnTo>
                    <a:pt x="2066" y="0"/>
                  </a:lnTo>
                  <a:lnTo>
                    <a:pt x="20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 39"/>
            <p:cNvSpPr>
              <a:spLocks noEditPoints="1"/>
            </p:cNvSpPr>
            <p:nvPr/>
          </p:nvSpPr>
          <p:spPr bwMode="auto">
            <a:xfrm>
              <a:off x="1653" y="1036"/>
              <a:ext cx="4371" cy="3277"/>
            </a:xfrm>
            <a:custGeom>
              <a:avLst/>
              <a:gdLst>
                <a:gd name="T0" fmla="*/ 2058 w 4371"/>
                <a:gd name="T1" fmla="*/ 1386 h 3277"/>
                <a:gd name="T2" fmla="*/ 1926 w 4371"/>
                <a:gd name="T3" fmla="*/ 1466 h 3277"/>
                <a:gd name="T4" fmla="*/ 1836 w 4371"/>
                <a:gd name="T5" fmla="*/ 1594 h 3277"/>
                <a:gd name="T6" fmla="*/ 1803 w 4371"/>
                <a:gd name="T7" fmla="*/ 1757 h 3277"/>
                <a:gd name="T8" fmla="*/ 1836 w 4371"/>
                <a:gd name="T9" fmla="*/ 1920 h 3277"/>
                <a:gd name="T10" fmla="*/ 1926 w 4371"/>
                <a:gd name="T11" fmla="*/ 2050 h 3277"/>
                <a:gd name="T12" fmla="*/ 2058 w 4371"/>
                <a:gd name="T13" fmla="*/ 2128 h 3277"/>
                <a:gd name="T14" fmla="*/ 2216 w 4371"/>
                <a:gd name="T15" fmla="*/ 2140 h 3277"/>
                <a:gd name="T16" fmla="*/ 2359 w 4371"/>
                <a:gd name="T17" fmla="*/ 2082 h 3277"/>
                <a:gd name="T18" fmla="*/ 2465 w 4371"/>
                <a:gd name="T19" fmla="*/ 1968 h 3277"/>
                <a:gd name="T20" fmla="*/ 2520 w 4371"/>
                <a:gd name="T21" fmla="*/ 1814 h 3277"/>
                <a:gd name="T22" fmla="*/ 2508 w 4371"/>
                <a:gd name="T23" fmla="*/ 1646 h 3277"/>
                <a:gd name="T24" fmla="*/ 2435 w 4371"/>
                <a:gd name="T25" fmla="*/ 1503 h 3277"/>
                <a:gd name="T26" fmla="*/ 2316 w 4371"/>
                <a:gd name="T27" fmla="*/ 1406 h 3277"/>
                <a:gd name="T28" fmla="*/ 2163 w 4371"/>
                <a:gd name="T29" fmla="*/ 1370 h 3277"/>
                <a:gd name="T30" fmla="*/ 3216 w 4371"/>
                <a:gd name="T31" fmla="*/ 497 h 3277"/>
                <a:gd name="T32" fmla="*/ 3083 w 4371"/>
                <a:gd name="T33" fmla="*/ 575 h 3277"/>
                <a:gd name="T34" fmla="*/ 2993 w 4371"/>
                <a:gd name="T35" fmla="*/ 704 h 3277"/>
                <a:gd name="T36" fmla="*/ 2958 w 4371"/>
                <a:gd name="T37" fmla="*/ 868 h 3277"/>
                <a:gd name="T38" fmla="*/ 2989 w 4371"/>
                <a:gd name="T39" fmla="*/ 1023 h 3277"/>
                <a:gd name="T40" fmla="*/ 3071 w 4371"/>
                <a:gd name="T41" fmla="*/ 1148 h 3277"/>
                <a:gd name="T42" fmla="*/ 3186 w 4371"/>
                <a:gd name="T43" fmla="*/ 1229 h 3277"/>
                <a:gd name="T44" fmla="*/ 3319 w 4371"/>
                <a:gd name="T45" fmla="*/ 1255 h 3277"/>
                <a:gd name="T46" fmla="*/ 3471 w 4371"/>
                <a:gd name="T47" fmla="*/ 1219 h 3277"/>
                <a:gd name="T48" fmla="*/ 3592 w 4371"/>
                <a:gd name="T49" fmla="*/ 1121 h 3277"/>
                <a:gd name="T50" fmla="*/ 3665 w 4371"/>
                <a:gd name="T51" fmla="*/ 980 h 3277"/>
                <a:gd name="T52" fmla="*/ 3677 w 4371"/>
                <a:gd name="T53" fmla="*/ 817 h 3277"/>
                <a:gd name="T54" fmla="*/ 3634 w 4371"/>
                <a:gd name="T55" fmla="*/ 679 h 3277"/>
                <a:gd name="T56" fmla="*/ 3543 w 4371"/>
                <a:gd name="T57" fmla="*/ 563 h 3277"/>
                <a:gd name="T58" fmla="*/ 3417 w 4371"/>
                <a:gd name="T59" fmla="*/ 495 h 3277"/>
                <a:gd name="T60" fmla="*/ 4186 w 4371"/>
                <a:gd name="T61" fmla="*/ 0 h 3277"/>
                <a:gd name="T62" fmla="*/ 4263 w 4371"/>
                <a:gd name="T63" fmla="*/ 16 h 3277"/>
                <a:gd name="T64" fmla="*/ 4341 w 4371"/>
                <a:gd name="T65" fmla="*/ 84 h 3277"/>
                <a:gd name="T66" fmla="*/ 4371 w 4371"/>
                <a:gd name="T67" fmla="*/ 184 h 3277"/>
                <a:gd name="T68" fmla="*/ 4264 w 4371"/>
                <a:gd name="T69" fmla="*/ 1948 h 3277"/>
                <a:gd name="T70" fmla="*/ 4080 w 4371"/>
                <a:gd name="T71" fmla="*/ 1893 h 3277"/>
                <a:gd name="T72" fmla="*/ 3881 w 4371"/>
                <a:gd name="T73" fmla="*/ 1905 h 3277"/>
                <a:gd name="T74" fmla="*/ 3702 w 4371"/>
                <a:gd name="T75" fmla="*/ 1985 h 3277"/>
                <a:gd name="T76" fmla="*/ 3560 w 4371"/>
                <a:gd name="T77" fmla="*/ 2122 h 3277"/>
                <a:gd name="T78" fmla="*/ 3466 w 4371"/>
                <a:gd name="T79" fmla="*/ 2302 h 3277"/>
                <a:gd name="T80" fmla="*/ 3432 w 4371"/>
                <a:gd name="T81" fmla="*/ 2513 h 3277"/>
                <a:gd name="T82" fmla="*/ 3454 w 4371"/>
                <a:gd name="T83" fmla="*/ 2686 h 3277"/>
                <a:gd name="T84" fmla="*/ 184 w 4371"/>
                <a:gd name="T85" fmla="*/ 3277 h 3277"/>
                <a:gd name="T86" fmla="*/ 82 w 4371"/>
                <a:gd name="T87" fmla="*/ 3247 h 3277"/>
                <a:gd name="T88" fmla="*/ 15 w 4371"/>
                <a:gd name="T89" fmla="*/ 3165 h 3277"/>
                <a:gd name="T90" fmla="*/ 0 w 4371"/>
                <a:gd name="T91" fmla="*/ 2754 h 3277"/>
                <a:gd name="T92" fmla="*/ 152 w 4371"/>
                <a:gd name="T93" fmla="*/ 2833 h 3277"/>
                <a:gd name="T94" fmla="*/ 325 w 4371"/>
                <a:gd name="T95" fmla="*/ 2845 h 3277"/>
                <a:gd name="T96" fmla="*/ 478 w 4371"/>
                <a:gd name="T97" fmla="*/ 2794 h 3277"/>
                <a:gd name="T98" fmla="*/ 603 w 4371"/>
                <a:gd name="T99" fmla="*/ 2688 h 3277"/>
                <a:gd name="T100" fmla="*/ 685 w 4371"/>
                <a:gd name="T101" fmla="*/ 2542 h 3277"/>
                <a:gd name="T102" fmla="*/ 716 w 4371"/>
                <a:gd name="T103" fmla="*/ 2368 h 3277"/>
                <a:gd name="T104" fmla="*/ 685 w 4371"/>
                <a:gd name="T105" fmla="*/ 2195 h 3277"/>
                <a:gd name="T106" fmla="*/ 603 w 4371"/>
                <a:gd name="T107" fmla="*/ 2049 h 3277"/>
                <a:gd name="T108" fmla="*/ 478 w 4371"/>
                <a:gd name="T109" fmla="*/ 1944 h 3277"/>
                <a:gd name="T110" fmla="*/ 325 w 4371"/>
                <a:gd name="T111" fmla="*/ 1891 h 3277"/>
                <a:gd name="T112" fmla="*/ 151 w 4371"/>
                <a:gd name="T113" fmla="*/ 1905 h 3277"/>
                <a:gd name="T114" fmla="*/ 0 w 4371"/>
                <a:gd name="T115" fmla="*/ 1983 h 3277"/>
                <a:gd name="T116" fmla="*/ 15 w 4371"/>
                <a:gd name="T117" fmla="*/ 769 h 3277"/>
                <a:gd name="T118" fmla="*/ 85 w 4371"/>
                <a:gd name="T119" fmla="*/ 687 h 3277"/>
                <a:gd name="T120" fmla="*/ 223 w 4371"/>
                <a:gd name="T121" fmla="*/ 648 h 3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371" h="3277">
                  <a:moveTo>
                    <a:pt x="2163" y="1370"/>
                  </a:moveTo>
                  <a:lnTo>
                    <a:pt x="2110" y="1374"/>
                  </a:lnTo>
                  <a:lnTo>
                    <a:pt x="2058" y="1386"/>
                  </a:lnTo>
                  <a:lnTo>
                    <a:pt x="2011" y="1406"/>
                  </a:lnTo>
                  <a:lnTo>
                    <a:pt x="1967" y="1433"/>
                  </a:lnTo>
                  <a:lnTo>
                    <a:pt x="1926" y="1466"/>
                  </a:lnTo>
                  <a:lnTo>
                    <a:pt x="1891" y="1503"/>
                  </a:lnTo>
                  <a:lnTo>
                    <a:pt x="1861" y="1547"/>
                  </a:lnTo>
                  <a:lnTo>
                    <a:pt x="1836" y="1594"/>
                  </a:lnTo>
                  <a:lnTo>
                    <a:pt x="1817" y="1646"/>
                  </a:lnTo>
                  <a:lnTo>
                    <a:pt x="1807" y="1700"/>
                  </a:lnTo>
                  <a:lnTo>
                    <a:pt x="1803" y="1757"/>
                  </a:lnTo>
                  <a:lnTo>
                    <a:pt x="1807" y="1814"/>
                  </a:lnTo>
                  <a:lnTo>
                    <a:pt x="1817" y="1870"/>
                  </a:lnTo>
                  <a:lnTo>
                    <a:pt x="1836" y="1920"/>
                  </a:lnTo>
                  <a:lnTo>
                    <a:pt x="1861" y="1968"/>
                  </a:lnTo>
                  <a:lnTo>
                    <a:pt x="1891" y="2012"/>
                  </a:lnTo>
                  <a:lnTo>
                    <a:pt x="1926" y="2050"/>
                  </a:lnTo>
                  <a:lnTo>
                    <a:pt x="1967" y="2082"/>
                  </a:lnTo>
                  <a:lnTo>
                    <a:pt x="2011" y="2109"/>
                  </a:lnTo>
                  <a:lnTo>
                    <a:pt x="2058" y="2128"/>
                  </a:lnTo>
                  <a:lnTo>
                    <a:pt x="2110" y="2140"/>
                  </a:lnTo>
                  <a:lnTo>
                    <a:pt x="2163" y="2144"/>
                  </a:lnTo>
                  <a:lnTo>
                    <a:pt x="2216" y="2140"/>
                  </a:lnTo>
                  <a:lnTo>
                    <a:pt x="2267" y="2128"/>
                  </a:lnTo>
                  <a:lnTo>
                    <a:pt x="2316" y="2109"/>
                  </a:lnTo>
                  <a:lnTo>
                    <a:pt x="2359" y="2082"/>
                  </a:lnTo>
                  <a:lnTo>
                    <a:pt x="2399" y="2050"/>
                  </a:lnTo>
                  <a:lnTo>
                    <a:pt x="2435" y="2012"/>
                  </a:lnTo>
                  <a:lnTo>
                    <a:pt x="2465" y="1968"/>
                  </a:lnTo>
                  <a:lnTo>
                    <a:pt x="2491" y="1920"/>
                  </a:lnTo>
                  <a:lnTo>
                    <a:pt x="2508" y="1870"/>
                  </a:lnTo>
                  <a:lnTo>
                    <a:pt x="2520" y="1814"/>
                  </a:lnTo>
                  <a:lnTo>
                    <a:pt x="2524" y="1757"/>
                  </a:lnTo>
                  <a:lnTo>
                    <a:pt x="2520" y="1700"/>
                  </a:lnTo>
                  <a:lnTo>
                    <a:pt x="2508" y="1646"/>
                  </a:lnTo>
                  <a:lnTo>
                    <a:pt x="2491" y="1594"/>
                  </a:lnTo>
                  <a:lnTo>
                    <a:pt x="2465" y="1547"/>
                  </a:lnTo>
                  <a:lnTo>
                    <a:pt x="2435" y="1503"/>
                  </a:lnTo>
                  <a:lnTo>
                    <a:pt x="2399" y="1466"/>
                  </a:lnTo>
                  <a:lnTo>
                    <a:pt x="2359" y="1433"/>
                  </a:lnTo>
                  <a:lnTo>
                    <a:pt x="2316" y="1406"/>
                  </a:lnTo>
                  <a:lnTo>
                    <a:pt x="2267" y="1386"/>
                  </a:lnTo>
                  <a:lnTo>
                    <a:pt x="2216" y="1374"/>
                  </a:lnTo>
                  <a:lnTo>
                    <a:pt x="2163" y="1370"/>
                  </a:lnTo>
                  <a:close/>
                  <a:moveTo>
                    <a:pt x="3319" y="480"/>
                  </a:moveTo>
                  <a:lnTo>
                    <a:pt x="3266" y="484"/>
                  </a:lnTo>
                  <a:lnTo>
                    <a:pt x="3216" y="497"/>
                  </a:lnTo>
                  <a:lnTo>
                    <a:pt x="3168" y="516"/>
                  </a:lnTo>
                  <a:lnTo>
                    <a:pt x="3123" y="542"/>
                  </a:lnTo>
                  <a:lnTo>
                    <a:pt x="3083" y="575"/>
                  </a:lnTo>
                  <a:lnTo>
                    <a:pt x="3047" y="614"/>
                  </a:lnTo>
                  <a:lnTo>
                    <a:pt x="3017" y="656"/>
                  </a:lnTo>
                  <a:lnTo>
                    <a:pt x="2993" y="704"/>
                  </a:lnTo>
                  <a:lnTo>
                    <a:pt x="2974" y="756"/>
                  </a:lnTo>
                  <a:lnTo>
                    <a:pt x="2962" y="810"/>
                  </a:lnTo>
                  <a:lnTo>
                    <a:pt x="2958" y="868"/>
                  </a:lnTo>
                  <a:lnTo>
                    <a:pt x="2962" y="921"/>
                  </a:lnTo>
                  <a:lnTo>
                    <a:pt x="2973" y="974"/>
                  </a:lnTo>
                  <a:lnTo>
                    <a:pt x="2989" y="1023"/>
                  </a:lnTo>
                  <a:lnTo>
                    <a:pt x="3011" y="1068"/>
                  </a:lnTo>
                  <a:lnTo>
                    <a:pt x="3038" y="1111"/>
                  </a:lnTo>
                  <a:lnTo>
                    <a:pt x="3071" y="1148"/>
                  </a:lnTo>
                  <a:lnTo>
                    <a:pt x="3107" y="1181"/>
                  </a:lnTo>
                  <a:lnTo>
                    <a:pt x="3147" y="1207"/>
                  </a:lnTo>
                  <a:lnTo>
                    <a:pt x="3186" y="1229"/>
                  </a:lnTo>
                  <a:lnTo>
                    <a:pt x="3229" y="1243"/>
                  </a:lnTo>
                  <a:lnTo>
                    <a:pt x="3274" y="1253"/>
                  </a:lnTo>
                  <a:lnTo>
                    <a:pt x="3319" y="1255"/>
                  </a:lnTo>
                  <a:lnTo>
                    <a:pt x="3373" y="1251"/>
                  </a:lnTo>
                  <a:lnTo>
                    <a:pt x="3424" y="1239"/>
                  </a:lnTo>
                  <a:lnTo>
                    <a:pt x="3471" y="1219"/>
                  </a:lnTo>
                  <a:lnTo>
                    <a:pt x="3516" y="1193"/>
                  </a:lnTo>
                  <a:lnTo>
                    <a:pt x="3556" y="1160"/>
                  </a:lnTo>
                  <a:lnTo>
                    <a:pt x="3592" y="1121"/>
                  </a:lnTo>
                  <a:lnTo>
                    <a:pt x="3622" y="1079"/>
                  </a:lnTo>
                  <a:lnTo>
                    <a:pt x="3646" y="1031"/>
                  </a:lnTo>
                  <a:lnTo>
                    <a:pt x="3665" y="980"/>
                  </a:lnTo>
                  <a:lnTo>
                    <a:pt x="3675" y="925"/>
                  </a:lnTo>
                  <a:lnTo>
                    <a:pt x="3679" y="868"/>
                  </a:lnTo>
                  <a:lnTo>
                    <a:pt x="3677" y="817"/>
                  </a:lnTo>
                  <a:lnTo>
                    <a:pt x="3668" y="769"/>
                  </a:lnTo>
                  <a:lnTo>
                    <a:pt x="3653" y="722"/>
                  </a:lnTo>
                  <a:lnTo>
                    <a:pt x="3634" y="679"/>
                  </a:lnTo>
                  <a:lnTo>
                    <a:pt x="3608" y="636"/>
                  </a:lnTo>
                  <a:lnTo>
                    <a:pt x="3577" y="598"/>
                  </a:lnTo>
                  <a:lnTo>
                    <a:pt x="3543" y="563"/>
                  </a:lnTo>
                  <a:lnTo>
                    <a:pt x="3505" y="536"/>
                  </a:lnTo>
                  <a:lnTo>
                    <a:pt x="3462" y="512"/>
                  </a:lnTo>
                  <a:lnTo>
                    <a:pt x="3417" y="495"/>
                  </a:lnTo>
                  <a:lnTo>
                    <a:pt x="3369" y="484"/>
                  </a:lnTo>
                  <a:lnTo>
                    <a:pt x="3319" y="480"/>
                  </a:lnTo>
                  <a:close/>
                  <a:moveTo>
                    <a:pt x="4186" y="0"/>
                  </a:moveTo>
                  <a:lnTo>
                    <a:pt x="4208" y="2"/>
                  </a:lnTo>
                  <a:lnTo>
                    <a:pt x="4231" y="6"/>
                  </a:lnTo>
                  <a:lnTo>
                    <a:pt x="4263" y="16"/>
                  </a:lnTo>
                  <a:lnTo>
                    <a:pt x="4293" y="33"/>
                  </a:lnTo>
                  <a:lnTo>
                    <a:pt x="4320" y="56"/>
                  </a:lnTo>
                  <a:lnTo>
                    <a:pt x="4341" y="84"/>
                  </a:lnTo>
                  <a:lnTo>
                    <a:pt x="4357" y="114"/>
                  </a:lnTo>
                  <a:lnTo>
                    <a:pt x="4367" y="149"/>
                  </a:lnTo>
                  <a:lnTo>
                    <a:pt x="4371" y="184"/>
                  </a:lnTo>
                  <a:lnTo>
                    <a:pt x="4371" y="2020"/>
                  </a:lnTo>
                  <a:lnTo>
                    <a:pt x="4320" y="1981"/>
                  </a:lnTo>
                  <a:lnTo>
                    <a:pt x="4264" y="1948"/>
                  </a:lnTo>
                  <a:lnTo>
                    <a:pt x="4206" y="1923"/>
                  </a:lnTo>
                  <a:lnTo>
                    <a:pt x="4145" y="1903"/>
                  </a:lnTo>
                  <a:lnTo>
                    <a:pt x="4080" y="1893"/>
                  </a:lnTo>
                  <a:lnTo>
                    <a:pt x="4013" y="1889"/>
                  </a:lnTo>
                  <a:lnTo>
                    <a:pt x="3946" y="1893"/>
                  </a:lnTo>
                  <a:lnTo>
                    <a:pt x="3881" y="1905"/>
                  </a:lnTo>
                  <a:lnTo>
                    <a:pt x="3817" y="1924"/>
                  </a:lnTo>
                  <a:lnTo>
                    <a:pt x="3758" y="1952"/>
                  </a:lnTo>
                  <a:lnTo>
                    <a:pt x="3702" y="1985"/>
                  </a:lnTo>
                  <a:lnTo>
                    <a:pt x="3650" y="2025"/>
                  </a:lnTo>
                  <a:lnTo>
                    <a:pt x="3603" y="2071"/>
                  </a:lnTo>
                  <a:lnTo>
                    <a:pt x="3560" y="2122"/>
                  </a:lnTo>
                  <a:lnTo>
                    <a:pt x="3522" y="2179"/>
                  </a:lnTo>
                  <a:lnTo>
                    <a:pt x="3491" y="2238"/>
                  </a:lnTo>
                  <a:lnTo>
                    <a:pt x="3466" y="2302"/>
                  </a:lnTo>
                  <a:lnTo>
                    <a:pt x="3448" y="2370"/>
                  </a:lnTo>
                  <a:lnTo>
                    <a:pt x="3436" y="2440"/>
                  </a:lnTo>
                  <a:lnTo>
                    <a:pt x="3432" y="2513"/>
                  </a:lnTo>
                  <a:lnTo>
                    <a:pt x="3434" y="2572"/>
                  </a:lnTo>
                  <a:lnTo>
                    <a:pt x="3442" y="2629"/>
                  </a:lnTo>
                  <a:lnTo>
                    <a:pt x="3454" y="2686"/>
                  </a:lnTo>
                  <a:lnTo>
                    <a:pt x="3471" y="2739"/>
                  </a:lnTo>
                  <a:lnTo>
                    <a:pt x="215" y="3275"/>
                  </a:lnTo>
                  <a:lnTo>
                    <a:pt x="184" y="3277"/>
                  </a:lnTo>
                  <a:lnTo>
                    <a:pt x="148" y="3273"/>
                  </a:lnTo>
                  <a:lnTo>
                    <a:pt x="114" y="3263"/>
                  </a:lnTo>
                  <a:lnTo>
                    <a:pt x="82" y="3247"/>
                  </a:lnTo>
                  <a:lnTo>
                    <a:pt x="54" y="3224"/>
                  </a:lnTo>
                  <a:lnTo>
                    <a:pt x="32" y="3197"/>
                  </a:lnTo>
                  <a:lnTo>
                    <a:pt x="15" y="3165"/>
                  </a:lnTo>
                  <a:lnTo>
                    <a:pt x="4" y="3130"/>
                  </a:lnTo>
                  <a:lnTo>
                    <a:pt x="0" y="3092"/>
                  </a:lnTo>
                  <a:lnTo>
                    <a:pt x="0" y="2754"/>
                  </a:lnTo>
                  <a:lnTo>
                    <a:pt x="46" y="2787"/>
                  </a:lnTo>
                  <a:lnTo>
                    <a:pt x="98" y="2814"/>
                  </a:lnTo>
                  <a:lnTo>
                    <a:pt x="152" y="2833"/>
                  </a:lnTo>
                  <a:lnTo>
                    <a:pt x="208" y="2845"/>
                  </a:lnTo>
                  <a:lnTo>
                    <a:pt x="268" y="2849"/>
                  </a:lnTo>
                  <a:lnTo>
                    <a:pt x="325" y="2845"/>
                  </a:lnTo>
                  <a:lnTo>
                    <a:pt x="378" y="2835"/>
                  </a:lnTo>
                  <a:lnTo>
                    <a:pt x="429" y="2818"/>
                  </a:lnTo>
                  <a:lnTo>
                    <a:pt x="478" y="2794"/>
                  </a:lnTo>
                  <a:lnTo>
                    <a:pt x="524" y="2763"/>
                  </a:lnTo>
                  <a:lnTo>
                    <a:pt x="566" y="2729"/>
                  </a:lnTo>
                  <a:lnTo>
                    <a:pt x="603" y="2688"/>
                  </a:lnTo>
                  <a:lnTo>
                    <a:pt x="635" y="2644"/>
                  </a:lnTo>
                  <a:lnTo>
                    <a:pt x="663" y="2595"/>
                  </a:lnTo>
                  <a:lnTo>
                    <a:pt x="685" y="2542"/>
                  </a:lnTo>
                  <a:lnTo>
                    <a:pt x="702" y="2488"/>
                  </a:lnTo>
                  <a:lnTo>
                    <a:pt x="712" y="2429"/>
                  </a:lnTo>
                  <a:lnTo>
                    <a:pt x="716" y="2368"/>
                  </a:lnTo>
                  <a:lnTo>
                    <a:pt x="712" y="2309"/>
                  </a:lnTo>
                  <a:lnTo>
                    <a:pt x="702" y="2250"/>
                  </a:lnTo>
                  <a:lnTo>
                    <a:pt x="685" y="2195"/>
                  </a:lnTo>
                  <a:lnTo>
                    <a:pt x="663" y="2142"/>
                  </a:lnTo>
                  <a:lnTo>
                    <a:pt x="635" y="2094"/>
                  </a:lnTo>
                  <a:lnTo>
                    <a:pt x="603" y="2049"/>
                  </a:lnTo>
                  <a:lnTo>
                    <a:pt x="566" y="2009"/>
                  </a:lnTo>
                  <a:lnTo>
                    <a:pt x="524" y="1973"/>
                  </a:lnTo>
                  <a:lnTo>
                    <a:pt x="478" y="1944"/>
                  </a:lnTo>
                  <a:lnTo>
                    <a:pt x="429" y="1920"/>
                  </a:lnTo>
                  <a:lnTo>
                    <a:pt x="378" y="1902"/>
                  </a:lnTo>
                  <a:lnTo>
                    <a:pt x="325" y="1891"/>
                  </a:lnTo>
                  <a:lnTo>
                    <a:pt x="268" y="1887"/>
                  </a:lnTo>
                  <a:lnTo>
                    <a:pt x="208" y="1891"/>
                  </a:lnTo>
                  <a:lnTo>
                    <a:pt x="151" y="1905"/>
                  </a:lnTo>
                  <a:lnTo>
                    <a:pt x="98" y="1923"/>
                  </a:lnTo>
                  <a:lnTo>
                    <a:pt x="46" y="1950"/>
                  </a:lnTo>
                  <a:lnTo>
                    <a:pt x="0" y="1983"/>
                  </a:lnTo>
                  <a:lnTo>
                    <a:pt x="0" y="842"/>
                  </a:lnTo>
                  <a:lnTo>
                    <a:pt x="4" y="805"/>
                  </a:lnTo>
                  <a:lnTo>
                    <a:pt x="15" y="769"/>
                  </a:lnTo>
                  <a:lnTo>
                    <a:pt x="33" y="737"/>
                  </a:lnTo>
                  <a:lnTo>
                    <a:pt x="57" y="709"/>
                  </a:lnTo>
                  <a:lnTo>
                    <a:pt x="85" y="687"/>
                  </a:lnTo>
                  <a:lnTo>
                    <a:pt x="118" y="669"/>
                  </a:lnTo>
                  <a:lnTo>
                    <a:pt x="155" y="660"/>
                  </a:lnTo>
                  <a:lnTo>
                    <a:pt x="223" y="648"/>
                  </a:lnTo>
                  <a:lnTo>
                    <a:pt x="4155" y="3"/>
                  </a:lnTo>
                  <a:lnTo>
                    <a:pt x="41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4" name="Group 42"/>
          <p:cNvGrpSpPr>
            <a:grpSpLocks noChangeAspect="1"/>
          </p:cNvGrpSpPr>
          <p:nvPr/>
        </p:nvGrpSpPr>
        <p:grpSpPr bwMode="auto">
          <a:xfrm>
            <a:off x="8711336" y="1522695"/>
            <a:ext cx="677429" cy="543279"/>
            <a:chOff x="1151" y="3"/>
            <a:chExt cx="5373" cy="4309"/>
          </a:xfrm>
          <a:solidFill>
            <a:schemeClr val="bg1"/>
          </a:solidFill>
        </p:grpSpPr>
        <p:sp>
          <p:nvSpPr>
            <p:cNvPr id="67" name="Freeform 44"/>
            <p:cNvSpPr>
              <a:spLocks/>
            </p:cNvSpPr>
            <p:nvPr/>
          </p:nvSpPr>
          <p:spPr bwMode="auto">
            <a:xfrm>
              <a:off x="3917" y="711"/>
              <a:ext cx="1492" cy="1181"/>
            </a:xfrm>
            <a:custGeom>
              <a:avLst/>
              <a:gdLst>
                <a:gd name="T0" fmla="*/ 1137 w 1492"/>
                <a:gd name="T1" fmla="*/ 3 h 1181"/>
                <a:gd name="T2" fmla="*/ 1369 w 1492"/>
                <a:gd name="T3" fmla="*/ 28 h 1181"/>
                <a:gd name="T4" fmla="*/ 1434 w 1492"/>
                <a:gd name="T5" fmla="*/ 54 h 1181"/>
                <a:gd name="T6" fmla="*/ 1476 w 1492"/>
                <a:gd name="T7" fmla="*/ 104 h 1181"/>
                <a:gd name="T8" fmla="*/ 1492 w 1492"/>
                <a:gd name="T9" fmla="*/ 170 h 1181"/>
                <a:gd name="T10" fmla="*/ 1474 w 1492"/>
                <a:gd name="T11" fmla="*/ 253 h 1181"/>
                <a:gd name="T12" fmla="*/ 1439 w 1492"/>
                <a:gd name="T13" fmla="*/ 364 h 1181"/>
                <a:gd name="T14" fmla="*/ 1390 w 1492"/>
                <a:gd name="T15" fmla="*/ 486 h 1181"/>
                <a:gd name="T16" fmla="*/ 1325 w 1492"/>
                <a:gd name="T17" fmla="*/ 618 h 1181"/>
                <a:gd name="T18" fmla="*/ 1240 w 1492"/>
                <a:gd name="T19" fmla="*/ 753 h 1181"/>
                <a:gd name="T20" fmla="*/ 1135 w 1492"/>
                <a:gd name="T21" fmla="*/ 887 h 1181"/>
                <a:gd name="T22" fmla="*/ 1008 w 1492"/>
                <a:gd name="T23" fmla="*/ 1014 h 1181"/>
                <a:gd name="T24" fmla="*/ 857 w 1492"/>
                <a:gd name="T25" fmla="*/ 1130 h 1181"/>
                <a:gd name="T26" fmla="*/ 205 w 1492"/>
                <a:gd name="T27" fmla="*/ 1181 h 1181"/>
                <a:gd name="T28" fmla="*/ 376 w 1492"/>
                <a:gd name="T29" fmla="*/ 1032 h 1181"/>
                <a:gd name="T30" fmla="*/ 524 w 1492"/>
                <a:gd name="T31" fmla="*/ 895 h 1181"/>
                <a:gd name="T32" fmla="*/ 648 w 1492"/>
                <a:gd name="T33" fmla="*/ 771 h 1181"/>
                <a:gd name="T34" fmla="*/ 749 w 1492"/>
                <a:gd name="T35" fmla="*/ 665 h 1181"/>
                <a:gd name="T36" fmla="*/ 827 w 1492"/>
                <a:gd name="T37" fmla="*/ 577 h 1181"/>
                <a:gd name="T38" fmla="*/ 886 w 1492"/>
                <a:gd name="T39" fmla="*/ 512 h 1181"/>
                <a:gd name="T40" fmla="*/ 880 w 1492"/>
                <a:gd name="T41" fmla="*/ 507 h 1181"/>
                <a:gd name="T42" fmla="*/ 810 w 1492"/>
                <a:gd name="T43" fmla="*/ 559 h 1181"/>
                <a:gd name="T44" fmla="*/ 720 w 1492"/>
                <a:gd name="T45" fmla="*/ 626 h 1181"/>
                <a:gd name="T46" fmla="*/ 611 w 1492"/>
                <a:gd name="T47" fmla="*/ 706 h 1181"/>
                <a:gd name="T48" fmla="*/ 489 w 1492"/>
                <a:gd name="T49" fmla="*/ 794 h 1181"/>
                <a:gd name="T50" fmla="*/ 353 w 1492"/>
                <a:gd name="T51" fmla="*/ 886 h 1181"/>
                <a:gd name="T52" fmla="*/ 207 w 1492"/>
                <a:gd name="T53" fmla="*/ 977 h 1181"/>
                <a:gd name="T54" fmla="*/ 119 w 1492"/>
                <a:gd name="T55" fmla="*/ 931 h 1181"/>
                <a:gd name="T56" fmla="*/ 81 w 1492"/>
                <a:gd name="T57" fmla="*/ 755 h 1181"/>
                <a:gd name="T58" fmla="*/ 0 w 1492"/>
                <a:gd name="T59" fmla="*/ 541 h 1181"/>
                <a:gd name="T60" fmla="*/ 91 w 1492"/>
                <a:gd name="T61" fmla="*/ 411 h 1181"/>
                <a:gd name="T62" fmla="*/ 194 w 1492"/>
                <a:gd name="T63" fmla="*/ 297 h 1181"/>
                <a:gd name="T64" fmla="*/ 308 w 1492"/>
                <a:gd name="T65" fmla="*/ 201 h 1181"/>
                <a:gd name="T66" fmla="*/ 435 w 1492"/>
                <a:gd name="T67" fmla="*/ 122 h 1181"/>
                <a:gd name="T68" fmla="*/ 581 w 1492"/>
                <a:gd name="T69" fmla="*/ 62 h 1181"/>
                <a:gd name="T70" fmla="*/ 744 w 1492"/>
                <a:gd name="T71" fmla="*/ 21 h 1181"/>
                <a:gd name="T72" fmla="*/ 929 w 1492"/>
                <a:gd name="T73" fmla="*/ 2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2" h="1181">
                  <a:moveTo>
                    <a:pt x="1030" y="0"/>
                  </a:moveTo>
                  <a:lnTo>
                    <a:pt x="1137" y="3"/>
                  </a:lnTo>
                  <a:lnTo>
                    <a:pt x="1250" y="13"/>
                  </a:lnTo>
                  <a:lnTo>
                    <a:pt x="1369" y="28"/>
                  </a:lnTo>
                  <a:lnTo>
                    <a:pt x="1404" y="38"/>
                  </a:lnTo>
                  <a:lnTo>
                    <a:pt x="1434" y="54"/>
                  </a:lnTo>
                  <a:lnTo>
                    <a:pt x="1458" y="77"/>
                  </a:lnTo>
                  <a:lnTo>
                    <a:pt x="1476" y="104"/>
                  </a:lnTo>
                  <a:lnTo>
                    <a:pt x="1489" y="135"/>
                  </a:lnTo>
                  <a:lnTo>
                    <a:pt x="1492" y="170"/>
                  </a:lnTo>
                  <a:lnTo>
                    <a:pt x="1488" y="206"/>
                  </a:lnTo>
                  <a:lnTo>
                    <a:pt x="1474" y="253"/>
                  </a:lnTo>
                  <a:lnTo>
                    <a:pt x="1458" y="307"/>
                  </a:lnTo>
                  <a:lnTo>
                    <a:pt x="1439" y="364"/>
                  </a:lnTo>
                  <a:lnTo>
                    <a:pt x="1416" y="424"/>
                  </a:lnTo>
                  <a:lnTo>
                    <a:pt x="1390" y="486"/>
                  </a:lnTo>
                  <a:lnTo>
                    <a:pt x="1359" y="551"/>
                  </a:lnTo>
                  <a:lnTo>
                    <a:pt x="1325" y="618"/>
                  </a:lnTo>
                  <a:lnTo>
                    <a:pt x="1285" y="687"/>
                  </a:lnTo>
                  <a:lnTo>
                    <a:pt x="1240" y="753"/>
                  </a:lnTo>
                  <a:lnTo>
                    <a:pt x="1191" y="822"/>
                  </a:lnTo>
                  <a:lnTo>
                    <a:pt x="1135" y="887"/>
                  </a:lnTo>
                  <a:lnTo>
                    <a:pt x="1075" y="952"/>
                  </a:lnTo>
                  <a:lnTo>
                    <a:pt x="1008" y="1014"/>
                  </a:lnTo>
                  <a:lnTo>
                    <a:pt x="937" y="1075"/>
                  </a:lnTo>
                  <a:lnTo>
                    <a:pt x="857" y="1130"/>
                  </a:lnTo>
                  <a:lnTo>
                    <a:pt x="772" y="1181"/>
                  </a:lnTo>
                  <a:lnTo>
                    <a:pt x="205" y="1181"/>
                  </a:lnTo>
                  <a:lnTo>
                    <a:pt x="293" y="1106"/>
                  </a:lnTo>
                  <a:lnTo>
                    <a:pt x="376" y="1032"/>
                  </a:lnTo>
                  <a:lnTo>
                    <a:pt x="453" y="962"/>
                  </a:lnTo>
                  <a:lnTo>
                    <a:pt x="524" y="895"/>
                  </a:lnTo>
                  <a:lnTo>
                    <a:pt x="588" y="832"/>
                  </a:lnTo>
                  <a:lnTo>
                    <a:pt x="648" y="771"/>
                  </a:lnTo>
                  <a:lnTo>
                    <a:pt x="700" y="716"/>
                  </a:lnTo>
                  <a:lnTo>
                    <a:pt x="749" y="665"/>
                  </a:lnTo>
                  <a:lnTo>
                    <a:pt x="792" y="618"/>
                  </a:lnTo>
                  <a:lnTo>
                    <a:pt x="827" y="577"/>
                  </a:lnTo>
                  <a:lnTo>
                    <a:pt x="860" y="541"/>
                  </a:lnTo>
                  <a:lnTo>
                    <a:pt x="886" y="512"/>
                  </a:lnTo>
                  <a:lnTo>
                    <a:pt x="907" y="489"/>
                  </a:lnTo>
                  <a:lnTo>
                    <a:pt x="880" y="507"/>
                  </a:lnTo>
                  <a:lnTo>
                    <a:pt x="847" y="530"/>
                  </a:lnTo>
                  <a:lnTo>
                    <a:pt x="810" y="559"/>
                  </a:lnTo>
                  <a:lnTo>
                    <a:pt x="767" y="590"/>
                  </a:lnTo>
                  <a:lnTo>
                    <a:pt x="720" y="626"/>
                  </a:lnTo>
                  <a:lnTo>
                    <a:pt x="668" y="665"/>
                  </a:lnTo>
                  <a:lnTo>
                    <a:pt x="611" y="706"/>
                  </a:lnTo>
                  <a:lnTo>
                    <a:pt x="552" y="750"/>
                  </a:lnTo>
                  <a:lnTo>
                    <a:pt x="489" y="794"/>
                  </a:lnTo>
                  <a:lnTo>
                    <a:pt x="422" y="840"/>
                  </a:lnTo>
                  <a:lnTo>
                    <a:pt x="353" y="886"/>
                  </a:lnTo>
                  <a:lnTo>
                    <a:pt x="282" y="931"/>
                  </a:lnTo>
                  <a:lnTo>
                    <a:pt x="207" y="977"/>
                  </a:lnTo>
                  <a:lnTo>
                    <a:pt x="132" y="1021"/>
                  </a:lnTo>
                  <a:lnTo>
                    <a:pt x="119" y="931"/>
                  </a:lnTo>
                  <a:lnTo>
                    <a:pt x="102" y="843"/>
                  </a:lnTo>
                  <a:lnTo>
                    <a:pt x="81" y="755"/>
                  </a:lnTo>
                  <a:lnTo>
                    <a:pt x="53" y="674"/>
                  </a:lnTo>
                  <a:lnTo>
                    <a:pt x="0" y="541"/>
                  </a:lnTo>
                  <a:lnTo>
                    <a:pt x="45" y="475"/>
                  </a:lnTo>
                  <a:lnTo>
                    <a:pt x="91" y="411"/>
                  </a:lnTo>
                  <a:lnTo>
                    <a:pt x="141" y="352"/>
                  </a:lnTo>
                  <a:lnTo>
                    <a:pt x="194" y="297"/>
                  </a:lnTo>
                  <a:lnTo>
                    <a:pt x="249" y="246"/>
                  </a:lnTo>
                  <a:lnTo>
                    <a:pt x="308" y="201"/>
                  </a:lnTo>
                  <a:lnTo>
                    <a:pt x="370" y="158"/>
                  </a:lnTo>
                  <a:lnTo>
                    <a:pt x="435" y="122"/>
                  </a:lnTo>
                  <a:lnTo>
                    <a:pt x="506" y="90"/>
                  </a:lnTo>
                  <a:lnTo>
                    <a:pt x="581" y="62"/>
                  </a:lnTo>
                  <a:lnTo>
                    <a:pt x="660" y="39"/>
                  </a:lnTo>
                  <a:lnTo>
                    <a:pt x="744" y="21"/>
                  </a:lnTo>
                  <a:lnTo>
                    <a:pt x="834" y="10"/>
                  </a:lnTo>
                  <a:lnTo>
                    <a:pt x="929" y="2"/>
                  </a:lnTo>
                  <a:lnTo>
                    <a:pt x="10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Freeform 45"/>
            <p:cNvSpPr>
              <a:spLocks/>
            </p:cNvSpPr>
            <p:nvPr/>
          </p:nvSpPr>
          <p:spPr bwMode="auto">
            <a:xfrm>
              <a:off x="1151" y="3"/>
              <a:ext cx="2733" cy="1889"/>
            </a:xfrm>
            <a:custGeom>
              <a:avLst/>
              <a:gdLst>
                <a:gd name="T0" fmla="*/ 751 w 2733"/>
                <a:gd name="T1" fmla="*/ 0 h 1889"/>
                <a:gd name="T2" fmla="*/ 1017 w 2733"/>
                <a:gd name="T3" fmla="*/ 20 h 1889"/>
                <a:gd name="T4" fmla="*/ 1278 w 2733"/>
                <a:gd name="T5" fmla="*/ 77 h 1889"/>
                <a:gd name="T6" fmla="*/ 1527 w 2733"/>
                <a:gd name="T7" fmla="*/ 168 h 1889"/>
                <a:gd name="T8" fmla="*/ 1763 w 2733"/>
                <a:gd name="T9" fmla="*/ 292 h 1889"/>
                <a:gd name="T10" fmla="*/ 1982 w 2733"/>
                <a:gd name="T11" fmla="*/ 445 h 1889"/>
                <a:gd name="T12" fmla="*/ 2181 w 2733"/>
                <a:gd name="T13" fmla="*/ 625 h 1889"/>
                <a:gd name="T14" fmla="*/ 2355 w 2733"/>
                <a:gd name="T15" fmla="*/ 827 h 1889"/>
                <a:gd name="T16" fmla="*/ 2500 w 2733"/>
                <a:gd name="T17" fmla="*/ 1050 h 1889"/>
                <a:gd name="T18" fmla="*/ 2614 w 2733"/>
                <a:gd name="T19" fmla="*/ 1292 h 1889"/>
                <a:gd name="T20" fmla="*/ 2692 w 2733"/>
                <a:gd name="T21" fmla="*/ 1548 h 1889"/>
                <a:gd name="T22" fmla="*/ 2733 w 2733"/>
                <a:gd name="T23" fmla="*/ 1817 h 1889"/>
                <a:gd name="T24" fmla="*/ 2720 w 2733"/>
                <a:gd name="T25" fmla="*/ 1806 h 1889"/>
                <a:gd name="T26" fmla="*/ 2694 w 2733"/>
                <a:gd name="T27" fmla="*/ 1778 h 1889"/>
                <a:gd name="T28" fmla="*/ 2658 w 2733"/>
                <a:gd name="T29" fmla="*/ 1740 h 1889"/>
                <a:gd name="T30" fmla="*/ 2619 w 2733"/>
                <a:gd name="T31" fmla="*/ 1700 h 1889"/>
                <a:gd name="T32" fmla="*/ 2586 w 2733"/>
                <a:gd name="T33" fmla="*/ 1664 h 1889"/>
                <a:gd name="T34" fmla="*/ 2381 w 2733"/>
                <a:gd name="T35" fmla="*/ 1466 h 1889"/>
                <a:gd name="T36" fmla="*/ 2176 w 2733"/>
                <a:gd name="T37" fmla="*/ 1298 h 1889"/>
                <a:gd name="T38" fmla="*/ 1975 w 2733"/>
                <a:gd name="T39" fmla="*/ 1155 h 1889"/>
                <a:gd name="T40" fmla="*/ 1783 w 2733"/>
                <a:gd name="T41" fmla="*/ 1037 h 1889"/>
                <a:gd name="T42" fmla="*/ 1602 w 2733"/>
                <a:gd name="T43" fmla="*/ 943 h 1889"/>
                <a:gd name="T44" fmla="*/ 1439 w 2733"/>
                <a:gd name="T45" fmla="*/ 869 h 1889"/>
                <a:gd name="T46" fmla="*/ 1296 w 2733"/>
                <a:gd name="T47" fmla="*/ 816 h 1889"/>
                <a:gd name="T48" fmla="*/ 1178 w 2733"/>
                <a:gd name="T49" fmla="*/ 778 h 1889"/>
                <a:gd name="T50" fmla="*/ 1090 w 2733"/>
                <a:gd name="T51" fmla="*/ 759 h 1889"/>
                <a:gd name="T52" fmla="*/ 1204 w 2733"/>
                <a:gd name="T53" fmla="*/ 825 h 1889"/>
                <a:gd name="T54" fmla="*/ 1341 w 2733"/>
                <a:gd name="T55" fmla="*/ 907 h 1889"/>
                <a:gd name="T56" fmla="*/ 1494 w 2733"/>
                <a:gd name="T57" fmla="*/ 1003 h 1889"/>
                <a:gd name="T58" fmla="*/ 1659 w 2733"/>
                <a:gd name="T59" fmla="*/ 1117 h 1889"/>
                <a:gd name="T60" fmla="*/ 1827 w 2733"/>
                <a:gd name="T61" fmla="*/ 1249 h 1889"/>
                <a:gd name="T62" fmla="*/ 1993 w 2733"/>
                <a:gd name="T63" fmla="*/ 1403 h 1889"/>
                <a:gd name="T64" fmla="*/ 2153 w 2733"/>
                <a:gd name="T65" fmla="*/ 1579 h 1889"/>
                <a:gd name="T66" fmla="*/ 2296 w 2733"/>
                <a:gd name="T67" fmla="*/ 1779 h 1889"/>
                <a:gd name="T68" fmla="*/ 1248 w 2733"/>
                <a:gd name="T69" fmla="*/ 1889 h 1889"/>
                <a:gd name="T70" fmla="*/ 1030 w 2733"/>
                <a:gd name="T71" fmla="*/ 1783 h 1889"/>
                <a:gd name="T72" fmla="*/ 838 w 2733"/>
                <a:gd name="T73" fmla="*/ 1657 h 1889"/>
                <a:gd name="T74" fmla="*/ 671 w 2733"/>
                <a:gd name="T75" fmla="*/ 1517 h 1889"/>
                <a:gd name="T76" fmla="*/ 526 w 2733"/>
                <a:gd name="T77" fmla="*/ 1367 h 1889"/>
                <a:gd name="T78" fmla="*/ 404 w 2733"/>
                <a:gd name="T79" fmla="*/ 1210 h 1889"/>
                <a:gd name="T80" fmla="*/ 301 w 2733"/>
                <a:gd name="T81" fmla="*/ 1050 h 1889"/>
                <a:gd name="T82" fmla="*/ 215 w 2733"/>
                <a:gd name="T83" fmla="*/ 892 h 1889"/>
                <a:gd name="T84" fmla="*/ 147 w 2733"/>
                <a:gd name="T85" fmla="*/ 737 h 1889"/>
                <a:gd name="T86" fmla="*/ 93 w 2733"/>
                <a:gd name="T87" fmla="*/ 592 h 1889"/>
                <a:gd name="T88" fmla="*/ 52 w 2733"/>
                <a:gd name="T89" fmla="*/ 459 h 1889"/>
                <a:gd name="T90" fmla="*/ 23 w 2733"/>
                <a:gd name="T91" fmla="*/ 343 h 1889"/>
                <a:gd name="T92" fmla="*/ 2 w 2733"/>
                <a:gd name="T93" fmla="*/ 245 h 1889"/>
                <a:gd name="T94" fmla="*/ 5 w 2733"/>
                <a:gd name="T95" fmla="*/ 183 h 1889"/>
                <a:gd name="T96" fmla="*/ 33 w 2733"/>
                <a:gd name="T97" fmla="*/ 129 h 1889"/>
                <a:gd name="T98" fmla="*/ 80 w 2733"/>
                <a:gd name="T99" fmla="*/ 92 h 1889"/>
                <a:gd name="T100" fmla="*/ 244 w 2733"/>
                <a:gd name="T101" fmla="*/ 51 h 1889"/>
                <a:gd name="T102" fmla="*/ 505 w 2733"/>
                <a:gd name="T103" fmla="*/ 12 h 1889"/>
                <a:gd name="T104" fmla="*/ 751 w 2733"/>
                <a:gd name="T105" fmla="*/ 0 h 1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33" h="1889">
                  <a:moveTo>
                    <a:pt x="751" y="0"/>
                  </a:moveTo>
                  <a:lnTo>
                    <a:pt x="751" y="0"/>
                  </a:lnTo>
                  <a:lnTo>
                    <a:pt x="885" y="5"/>
                  </a:lnTo>
                  <a:lnTo>
                    <a:pt x="1017" y="20"/>
                  </a:lnTo>
                  <a:lnTo>
                    <a:pt x="1147" y="43"/>
                  </a:lnTo>
                  <a:lnTo>
                    <a:pt x="1278" y="77"/>
                  </a:lnTo>
                  <a:lnTo>
                    <a:pt x="1403" y="118"/>
                  </a:lnTo>
                  <a:lnTo>
                    <a:pt x="1527" y="168"/>
                  </a:lnTo>
                  <a:lnTo>
                    <a:pt x="1648" y="227"/>
                  </a:lnTo>
                  <a:lnTo>
                    <a:pt x="1763" y="292"/>
                  </a:lnTo>
                  <a:lnTo>
                    <a:pt x="1876" y="366"/>
                  </a:lnTo>
                  <a:lnTo>
                    <a:pt x="1982" y="445"/>
                  </a:lnTo>
                  <a:lnTo>
                    <a:pt x="2084" y="532"/>
                  </a:lnTo>
                  <a:lnTo>
                    <a:pt x="2181" y="625"/>
                  </a:lnTo>
                  <a:lnTo>
                    <a:pt x="2270" y="723"/>
                  </a:lnTo>
                  <a:lnTo>
                    <a:pt x="2355" y="827"/>
                  </a:lnTo>
                  <a:lnTo>
                    <a:pt x="2432" y="936"/>
                  </a:lnTo>
                  <a:lnTo>
                    <a:pt x="2500" y="1050"/>
                  </a:lnTo>
                  <a:lnTo>
                    <a:pt x="2562" y="1170"/>
                  </a:lnTo>
                  <a:lnTo>
                    <a:pt x="2614" y="1292"/>
                  </a:lnTo>
                  <a:lnTo>
                    <a:pt x="2658" y="1417"/>
                  </a:lnTo>
                  <a:lnTo>
                    <a:pt x="2692" y="1548"/>
                  </a:lnTo>
                  <a:lnTo>
                    <a:pt x="2717" y="1680"/>
                  </a:lnTo>
                  <a:lnTo>
                    <a:pt x="2733" y="1817"/>
                  </a:lnTo>
                  <a:lnTo>
                    <a:pt x="2728" y="1814"/>
                  </a:lnTo>
                  <a:lnTo>
                    <a:pt x="2720" y="1806"/>
                  </a:lnTo>
                  <a:lnTo>
                    <a:pt x="2709" y="1794"/>
                  </a:lnTo>
                  <a:lnTo>
                    <a:pt x="2694" y="1778"/>
                  </a:lnTo>
                  <a:lnTo>
                    <a:pt x="2676" y="1760"/>
                  </a:lnTo>
                  <a:lnTo>
                    <a:pt x="2658" y="1740"/>
                  </a:lnTo>
                  <a:lnTo>
                    <a:pt x="2638" y="1719"/>
                  </a:lnTo>
                  <a:lnTo>
                    <a:pt x="2619" y="1700"/>
                  </a:lnTo>
                  <a:lnTo>
                    <a:pt x="2603" y="1680"/>
                  </a:lnTo>
                  <a:lnTo>
                    <a:pt x="2586" y="1664"/>
                  </a:lnTo>
                  <a:lnTo>
                    <a:pt x="2484" y="1563"/>
                  </a:lnTo>
                  <a:lnTo>
                    <a:pt x="2381" y="1466"/>
                  </a:lnTo>
                  <a:lnTo>
                    <a:pt x="2278" y="1378"/>
                  </a:lnTo>
                  <a:lnTo>
                    <a:pt x="2176" y="1298"/>
                  </a:lnTo>
                  <a:lnTo>
                    <a:pt x="2075" y="1223"/>
                  </a:lnTo>
                  <a:lnTo>
                    <a:pt x="1975" y="1155"/>
                  </a:lnTo>
                  <a:lnTo>
                    <a:pt x="1877" y="1093"/>
                  </a:lnTo>
                  <a:lnTo>
                    <a:pt x="1783" y="1037"/>
                  </a:lnTo>
                  <a:lnTo>
                    <a:pt x="1690" y="987"/>
                  </a:lnTo>
                  <a:lnTo>
                    <a:pt x="1602" y="943"/>
                  </a:lnTo>
                  <a:lnTo>
                    <a:pt x="1517" y="904"/>
                  </a:lnTo>
                  <a:lnTo>
                    <a:pt x="1439" y="869"/>
                  </a:lnTo>
                  <a:lnTo>
                    <a:pt x="1364" y="840"/>
                  </a:lnTo>
                  <a:lnTo>
                    <a:pt x="1296" y="816"/>
                  </a:lnTo>
                  <a:lnTo>
                    <a:pt x="1234" y="794"/>
                  </a:lnTo>
                  <a:lnTo>
                    <a:pt x="1178" y="778"/>
                  </a:lnTo>
                  <a:lnTo>
                    <a:pt x="1129" y="767"/>
                  </a:lnTo>
                  <a:lnTo>
                    <a:pt x="1090" y="759"/>
                  </a:lnTo>
                  <a:lnTo>
                    <a:pt x="1144" y="790"/>
                  </a:lnTo>
                  <a:lnTo>
                    <a:pt x="1204" y="825"/>
                  </a:lnTo>
                  <a:lnTo>
                    <a:pt x="1270" y="865"/>
                  </a:lnTo>
                  <a:lnTo>
                    <a:pt x="1341" y="907"/>
                  </a:lnTo>
                  <a:lnTo>
                    <a:pt x="1416" y="953"/>
                  </a:lnTo>
                  <a:lnTo>
                    <a:pt x="1494" y="1003"/>
                  </a:lnTo>
                  <a:lnTo>
                    <a:pt x="1576" y="1059"/>
                  </a:lnTo>
                  <a:lnTo>
                    <a:pt x="1659" y="1117"/>
                  </a:lnTo>
                  <a:lnTo>
                    <a:pt x="1742" y="1181"/>
                  </a:lnTo>
                  <a:lnTo>
                    <a:pt x="1827" y="1249"/>
                  </a:lnTo>
                  <a:lnTo>
                    <a:pt x="1912" y="1324"/>
                  </a:lnTo>
                  <a:lnTo>
                    <a:pt x="1993" y="1403"/>
                  </a:lnTo>
                  <a:lnTo>
                    <a:pt x="2075" y="1488"/>
                  </a:lnTo>
                  <a:lnTo>
                    <a:pt x="2153" y="1579"/>
                  </a:lnTo>
                  <a:lnTo>
                    <a:pt x="2226" y="1677"/>
                  </a:lnTo>
                  <a:lnTo>
                    <a:pt x="2296" y="1779"/>
                  </a:lnTo>
                  <a:lnTo>
                    <a:pt x="2361" y="1889"/>
                  </a:lnTo>
                  <a:lnTo>
                    <a:pt x="1248" y="1889"/>
                  </a:lnTo>
                  <a:lnTo>
                    <a:pt x="1136" y="1838"/>
                  </a:lnTo>
                  <a:lnTo>
                    <a:pt x="1030" y="1783"/>
                  </a:lnTo>
                  <a:lnTo>
                    <a:pt x="931" y="1721"/>
                  </a:lnTo>
                  <a:lnTo>
                    <a:pt x="838" y="1657"/>
                  </a:lnTo>
                  <a:lnTo>
                    <a:pt x="751" y="1589"/>
                  </a:lnTo>
                  <a:lnTo>
                    <a:pt x="671" y="1517"/>
                  </a:lnTo>
                  <a:lnTo>
                    <a:pt x="596" y="1444"/>
                  </a:lnTo>
                  <a:lnTo>
                    <a:pt x="526" y="1367"/>
                  </a:lnTo>
                  <a:lnTo>
                    <a:pt x="463" y="1289"/>
                  </a:lnTo>
                  <a:lnTo>
                    <a:pt x="404" y="1210"/>
                  </a:lnTo>
                  <a:lnTo>
                    <a:pt x="350" y="1130"/>
                  </a:lnTo>
                  <a:lnTo>
                    <a:pt x="301" y="1050"/>
                  </a:lnTo>
                  <a:lnTo>
                    <a:pt x="256" y="971"/>
                  </a:lnTo>
                  <a:lnTo>
                    <a:pt x="215" y="892"/>
                  </a:lnTo>
                  <a:lnTo>
                    <a:pt x="179" y="814"/>
                  </a:lnTo>
                  <a:lnTo>
                    <a:pt x="147" y="737"/>
                  </a:lnTo>
                  <a:lnTo>
                    <a:pt x="119" y="664"/>
                  </a:lnTo>
                  <a:lnTo>
                    <a:pt x="93" y="592"/>
                  </a:lnTo>
                  <a:lnTo>
                    <a:pt x="72" y="524"/>
                  </a:lnTo>
                  <a:lnTo>
                    <a:pt x="52" y="459"/>
                  </a:lnTo>
                  <a:lnTo>
                    <a:pt x="36" y="398"/>
                  </a:lnTo>
                  <a:lnTo>
                    <a:pt x="23" y="343"/>
                  </a:lnTo>
                  <a:lnTo>
                    <a:pt x="11" y="291"/>
                  </a:lnTo>
                  <a:lnTo>
                    <a:pt x="2" y="245"/>
                  </a:lnTo>
                  <a:lnTo>
                    <a:pt x="0" y="214"/>
                  </a:lnTo>
                  <a:lnTo>
                    <a:pt x="5" y="183"/>
                  </a:lnTo>
                  <a:lnTo>
                    <a:pt x="16" y="155"/>
                  </a:lnTo>
                  <a:lnTo>
                    <a:pt x="33" y="129"/>
                  </a:lnTo>
                  <a:lnTo>
                    <a:pt x="54" y="108"/>
                  </a:lnTo>
                  <a:lnTo>
                    <a:pt x="80" y="92"/>
                  </a:lnTo>
                  <a:lnTo>
                    <a:pt x="109" y="80"/>
                  </a:lnTo>
                  <a:lnTo>
                    <a:pt x="244" y="51"/>
                  </a:lnTo>
                  <a:lnTo>
                    <a:pt x="376" y="28"/>
                  </a:lnTo>
                  <a:lnTo>
                    <a:pt x="505" y="12"/>
                  </a:lnTo>
                  <a:lnTo>
                    <a:pt x="629" y="4"/>
                  </a:lnTo>
                  <a:lnTo>
                    <a:pt x="75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Freeform 46"/>
            <p:cNvSpPr>
              <a:spLocks/>
            </p:cNvSpPr>
            <p:nvPr/>
          </p:nvSpPr>
          <p:spPr bwMode="auto">
            <a:xfrm>
              <a:off x="1822" y="2065"/>
              <a:ext cx="4702" cy="2247"/>
            </a:xfrm>
            <a:custGeom>
              <a:avLst/>
              <a:gdLst>
                <a:gd name="T0" fmla="*/ 4559 w 4702"/>
                <a:gd name="T1" fmla="*/ 0 h 2247"/>
                <a:gd name="T2" fmla="*/ 4621 w 4702"/>
                <a:gd name="T3" fmla="*/ 14 h 2247"/>
                <a:gd name="T4" fmla="*/ 4670 w 4702"/>
                <a:gd name="T5" fmla="*/ 53 h 2247"/>
                <a:gd name="T6" fmla="*/ 4697 w 4702"/>
                <a:gd name="T7" fmla="*/ 109 h 2247"/>
                <a:gd name="T8" fmla="*/ 4700 w 4702"/>
                <a:gd name="T9" fmla="*/ 143 h 2247"/>
                <a:gd name="T10" fmla="*/ 4696 w 4702"/>
                <a:gd name="T11" fmla="*/ 303 h 2247"/>
                <a:gd name="T12" fmla="*/ 4658 w 4702"/>
                <a:gd name="T13" fmla="*/ 580 h 2247"/>
                <a:gd name="T14" fmla="*/ 4586 w 4702"/>
                <a:gd name="T15" fmla="*/ 846 h 2247"/>
                <a:gd name="T16" fmla="*/ 4480 w 4702"/>
                <a:gd name="T17" fmla="*/ 1095 h 2247"/>
                <a:gd name="T18" fmla="*/ 4345 w 4702"/>
                <a:gd name="T19" fmla="*/ 1327 h 2247"/>
                <a:gd name="T20" fmla="*/ 4181 w 4702"/>
                <a:gd name="T21" fmla="*/ 1539 h 2247"/>
                <a:gd name="T22" fmla="*/ 3993 w 4702"/>
                <a:gd name="T23" fmla="*/ 1727 h 2247"/>
                <a:gd name="T24" fmla="*/ 3781 w 4702"/>
                <a:gd name="T25" fmla="*/ 1891 h 2247"/>
                <a:gd name="T26" fmla="*/ 3550 w 4702"/>
                <a:gd name="T27" fmla="*/ 2027 h 2247"/>
                <a:gd name="T28" fmla="*/ 3301 w 4702"/>
                <a:gd name="T29" fmla="*/ 2133 h 2247"/>
                <a:gd name="T30" fmla="*/ 3035 w 4702"/>
                <a:gd name="T31" fmla="*/ 2204 h 2247"/>
                <a:gd name="T32" fmla="*/ 2758 w 4702"/>
                <a:gd name="T33" fmla="*/ 2242 h 2247"/>
                <a:gd name="T34" fmla="*/ 2086 w 4702"/>
                <a:gd name="T35" fmla="*/ 2247 h 2247"/>
                <a:gd name="T36" fmla="*/ 1803 w 4702"/>
                <a:gd name="T37" fmla="*/ 2229 h 2247"/>
                <a:gd name="T38" fmla="*/ 1532 w 4702"/>
                <a:gd name="T39" fmla="*/ 2173 h 2247"/>
                <a:gd name="T40" fmla="*/ 1275 w 4702"/>
                <a:gd name="T41" fmla="*/ 2084 h 2247"/>
                <a:gd name="T42" fmla="*/ 1034 w 4702"/>
                <a:gd name="T43" fmla="*/ 1963 h 2247"/>
                <a:gd name="T44" fmla="*/ 812 w 4702"/>
                <a:gd name="T45" fmla="*/ 1813 h 2247"/>
                <a:gd name="T46" fmla="*/ 612 w 4702"/>
                <a:gd name="T47" fmla="*/ 1637 h 2247"/>
                <a:gd name="T48" fmla="*/ 436 w 4702"/>
                <a:gd name="T49" fmla="*/ 1436 h 2247"/>
                <a:gd name="T50" fmla="*/ 286 w 4702"/>
                <a:gd name="T51" fmla="*/ 1213 h 2247"/>
                <a:gd name="T52" fmla="*/ 163 w 4702"/>
                <a:gd name="T53" fmla="*/ 973 h 2247"/>
                <a:gd name="T54" fmla="*/ 74 w 4702"/>
                <a:gd name="T55" fmla="*/ 716 h 2247"/>
                <a:gd name="T56" fmla="*/ 18 w 4702"/>
                <a:gd name="T57" fmla="*/ 443 h 2247"/>
                <a:gd name="T58" fmla="*/ 0 w 4702"/>
                <a:gd name="T59" fmla="*/ 159 h 2247"/>
                <a:gd name="T60" fmla="*/ 4 w 4702"/>
                <a:gd name="T61" fmla="*/ 109 h 2247"/>
                <a:gd name="T62" fmla="*/ 31 w 4702"/>
                <a:gd name="T63" fmla="*/ 53 h 2247"/>
                <a:gd name="T64" fmla="*/ 80 w 4702"/>
                <a:gd name="T65" fmla="*/ 14 h 2247"/>
                <a:gd name="T66" fmla="*/ 144 w 4702"/>
                <a:gd name="T67" fmla="*/ 0 h 2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02" h="2247">
                  <a:moveTo>
                    <a:pt x="144" y="0"/>
                  </a:moveTo>
                  <a:lnTo>
                    <a:pt x="4559" y="0"/>
                  </a:lnTo>
                  <a:lnTo>
                    <a:pt x="4591" y="3"/>
                  </a:lnTo>
                  <a:lnTo>
                    <a:pt x="4621" y="14"/>
                  </a:lnTo>
                  <a:lnTo>
                    <a:pt x="4648" y="31"/>
                  </a:lnTo>
                  <a:lnTo>
                    <a:pt x="4670" y="53"/>
                  </a:lnTo>
                  <a:lnTo>
                    <a:pt x="4687" y="80"/>
                  </a:lnTo>
                  <a:lnTo>
                    <a:pt x="4697" y="109"/>
                  </a:lnTo>
                  <a:lnTo>
                    <a:pt x="4702" y="143"/>
                  </a:lnTo>
                  <a:lnTo>
                    <a:pt x="4700" y="143"/>
                  </a:lnTo>
                  <a:lnTo>
                    <a:pt x="4700" y="159"/>
                  </a:lnTo>
                  <a:lnTo>
                    <a:pt x="4696" y="303"/>
                  </a:lnTo>
                  <a:lnTo>
                    <a:pt x="4683" y="443"/>
                  </a:lnTo>
                  <a:lnTo>
                    <a:pt x="4658" y="580"/>
                  </a:lnTo>
                  <a:lnTo>
                    <a:pt x="4627" y="714"/>
                  </a:lnTo>
                  <a:lnTo>
                    <a:pt x="4586" y="846"/>
                  </a:lnTo>
                  <a:lnTo>
                    <a:pt x="4538" y="972"/>
                  </a:lnTo>
                  <a:lnTo>
                    <a:pt x="4480" y="1095"/>
                  </a:lnTo>
                  <a:lnTo>
                    <a:pt x="4417" y="1213"/>
                  </a:lnTo>
                  <a:lnTo>
                    <a:pt x="4345" y="1327"/>
                  </a:lnTo>
                  <a:lnTo>
                    <a:pt x="4267" y="1435"/>
                  </a:lnTo>
                  <a:lnTo>
                    <a:pt x="4181" y="1539"/>
                  </a:lnTo>
                  <a:lnTo>
                    <a:pt x="4089" y="1635"/>
                  </a:lnTo>
                  <a:lnTo>
                    <a:pt x="3993" y="1727"/>
                  </a:lnTo>
                  <a:lnTo>
                    <a:pt x="3891" y="1813"/>
                  </a:lnTo>
                  <a:lnTo>
                    <a:pt x="3781" y="1891"/>
                  </a:lnTo>
                  <a:lnTo>
                    <a:pt x="3667" y="1963"/>
                  </a:lnTo>
                  <a:lnTo>
                    <a:pt x="3550" y="2027"/>
                  </a:lnTo>
                  <a:lnTo>
                    <a:pt x="3428" y="2084"/>
                  </a:lnTo>
                  <a:lnTo>
                    <a:pt x="3301" y="2133"/>
                  </a:lnTo>
                  <a:lnTo>
                    <a:pt x="3170" y="2173"/>
                  </a:lnTo>
                  <a:lnTo>
                    <a:pt x="3035" y="2204"/>
                  </a:lnTo>
                  <a:lnTo>
                    <a:pt x="2898" y="2229"/>
                  </a:lnTo>
                  <a:lnTo>
                    <a:pt x="2758" y="2242"/>
                  </a:lnTo>
                  <a:lnTo>
                    <a:pt x="2614" y="2247"/>
                  </a:lnTo>
                  <a:lnTo>
                    <a:pt x="2086" y="2247"/>
                  </a:lnTo>
                  <a:lnTo>
                    <a:pt x="1943" y="2242"/>
                  </a:lnTo>
                  <a:lnTo>
                    <a:pt x="1803" y="2229"/>
                  </a:lnTo>
                  <a:lnTo>
                    <a:pt x="1666" y="2204"/>
                  </a:lnTo>
                  <a:lnTo>
                    <a:pt x="1532" y="2173"/>
                  </a:lnTo>
                  <a:lnTo>
                    <a:pt x="1402" y="2133"/>
                  </a:lnTo>
                  <a:lnTo>
                    <a:pt x="1275" y="2084"/>
                  </a:lnTo>
                  <a:lnTo>
                    <a:pt x="1151" y="2027"/>
                  </a:lnTo>
                  <a:lnTo>
                    <a:pt x="1034" y="1963"/>
                  </a:lnTo>
                  <a:lnTo>
                    <a:pt x="920" y="1891"/>
                  </a:lnTo>
                  <a:lnTo>
                    <a:pt x="812" y="1813"/>
                  </a:lnTo>
                  <a:lnTo>
                    <a:pt x="708" y="1728"/>
                  </a:lnTo>
                  <a:lnTo>
                    <a:pt x="612" y="1637"/>
                  </a:lnTo>
                  <a:lnTo>
                    <a:pt x="520" y="1539"/>
                  </a:lnTo>
                  <a:lnTo>
                    <a:pt x="436" y="1436"/>
                  </a:lnTo>
                  <a:lnTo>
                    <a:pt x="356" y="1327"/>
                  </a:lnTo>
                  <a:lnTo>
                    <a:pt x="286" y="1213"/>
                  </a:lnTo>
                  <a:lnTo>
                    <a:pt x="220" y="1095"/>
                  </a:lnTo>
                  <a:lnTo>
                    <a:pt x="163" y="973"/>
                  </a:lnTo>
                  <a:lnTo>
                    <a:pt x="115" y="846"/>
                  </a:lnTo>
                  <a:lnTo>
                    <a:pt x="74" y="716"/>
                  </a:lnTo>
                  <a:lnTo>
                    <a:pt x="43" y="580"/>
                  </a:lnTo>
                  <a:lnTo>
                    <a:pt x="18" y="443"/>
                  </a:lnTo>
                  <a:lnTo>
                    <a:pt x="5" y="303"/>
                  </a:lnTo>
                  <a:lnTo>
                    <a:pt x="0" y="159"/>
                  </a:lnTo>
                  <a:lnTo>
                    <a:pt x="0" y="143"/>
                  </a:lnTo>
                  <a:lnTo>
                    <a:pt x="4" y="109"/>
                  </a:lnTo>
                  <a:lnTo>
                    <a:pt x="15" y="80"/>
                  </a:lnTo>
                  <a:lnTo>
                    <a:pt x="31" y="53"/>
                  </a:lnTo>
                  <a:lnTo>
                    <a:pt x="54" y="31"/>
                  </a:lnTo>
                  <a:lnTo>
                    <a:pt x="80" y="14"/>
                  </a:lnTo>
                  <a:lnTo>
                    <a:pt x="110" y="3"/>
                  </a:lnTo>
                  <a:lnTo>
                    <a:pt x="1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2" name="Group 49"/>
          <p:cNvGrpSpPr>
            <a:grpSpLocks noChangeAspect="1"/>
          </p:cNvGrpSpPr>
          <p:nvPr/>
        </p:nvGrpSpPr>
        <p:grpSpPr bwMode="auto">
          <a:xfrm>
            <a:off x="7505493" y="3742978"/>
            <a:ext cx="571391" cy="608977"/>
            <a:chOff x="437" y="362"/>
            <a:chExt cx="2630" cy="2803"/>
          </a:xfrm>
          <a:solidFill>
            <a:schemeClr val="bg1"/>
          </a:solidFill>
        </p:grpSpPr>
        <p:sp>
          <p:nvSpPr>
            <p:cNvPr id="75" name="Freeform 51"/>
            <p:cNvSpPr>
              <a:spLocks/>
            </p:cNvSpPr>
            <p:nvPr/>
          </p:nvSpPr>
          <p:spPr bwMode="auto">
            <a:xfrm>
              <a:off x="437" y="2043"/>
              <a:ext cx="677" cy="499"/>
            </a:xfrm>
            <a:custGeom>
              <a:avLst/>
              <a:gdLst>
                <a:gd name="T0" fmla="*/ 393 w 1354"/>
                <a:gd name="T1" fmla="*/ 0 h 996"/>
                <a:gd name="T2" fmla="*/ 426 w 1354"/>
                <a:gd name="T3" fmla="*/ 1 h 996"/>
                <a:gd name="T4" fmla="*/ 454 w 1354"/>
                <a:gd name="T5" fmla="*/ 7 h 996"/>
                <a:gd name="T6" fmla="*/ 619 w 1354"/>
                <a:gd name="T7" fmla="*/ 22 h 996"/>
                <a:gd name="T8" fmla="*/ 779 w 1354"/>
                <a:gd name="T9" fmla="*/ 33 h 996"/>
                <a:gd name="T10" fmla="*/ 932 w 1354"/>
                <a:gd name="T11" fmla="*/ 36 h 996"/>
                <a:gd name="T12" fmla="*/ 1077 w 1354"/>
                <a:gd name="T13" fmla="*/ 36 h 996"/>
                <a:gd name="T14" fmla="*/ 1219 w 1354"/>
                <a:gd name="T15" fmla="*/ 31 h 996"/>
                <a:gd name="T16" fmla="*/ 1354 w 1354"/>
                <a:gd name="T17" fmla="*/ 22 h 996"/>
                <a:gd name="T18" fmla="*/ 1316 w 1354"/>
                <a:gd name="T19" fmla="*/ 136 h 996"/>
                <a:gd name="T20" fmla="*/ 1270 w 1354"/>
                <a:gd name="T21" fmla="*/ 253 h 996"/>
                <a:gd name="T22" fmla="*/ 1219 w 1354"/>
                <a:gd name="T23" fmla="*/ 370 h 996"/>
                <a:gd name="T24" fmla="*/ 1160 w 1354"/>
                <a:gd name="T25" fmla="*/ 492 h 996"/>
                <a:gd name="T26" fmla="*/ 1091 w 1354"/>
                <a:gd name="T27" fmla="*/ 614 h 996"/>
                <a:gd name="T28" fmla="*/ 1016 w 1354"/>
                <a:gd name="T29" fmla="*/ 740 h 996"/>
                <a:gd name="T30" fmla="*/ 930 w 1354"/>
                <a:gd name="T31" fmla="*/ 867 h 996"/>
                <a:gd name="T32" fmla="*/ 833 w 1354"/>
                <a:gd name="T33" fmla="*/ 996 h 996"/>
                <a:gd name="T34" fmla="*/ 681 w 1354"/>
                <a:gd name="T35" fmla="*/ 909 h 996"/>
                <a:gd name="T36" fmla="*/ 530 w 1354"/>
                <a:gd name="T37" fmla="*/ 813 h 996"/>
                <a:gd name="T38" fmla="*/ 382 w 1354"/>
                <a:gd name="T39" fmla="*/ 712 h 996"/>
                <a:gd name="T40" fmla="*/ 239 w 1354"/>
                <a:gd name="T41" fmla="*/ 602 h 996"/>
                <a:gd name="T42" fmla="*/ 174 w 1354"/>
                <a:gd name="T43" fmla="*/ 549 h 996"/>
                <a:gd name="T44" fmla="*/ 123 w 1354"/>
                <a:gd name="T45" fmla="*/ 499 h 996"/>
                <a:gd name="T46" fmla="*/ 79 w 1354"/>
                <a:gd name="T47" fmla="*/ 450 h 996"/>
                <a:gd name="T48" fmla="*/ 47 w 1354"/>
                <a:gd name="T49" fmla="*/ 403 h 996"/>
                <a:gd name="T50" fmla="*/ 23 w 1354"/>
                <a:gd name="T51" fmla="*/ 359 h 996"/>
                <a:gd name="T52" fmla="*/ 7 w 1354"/>
                <a:gd name="T53" fmla="*/ 319 h 996"/>
                <a:gd name="T54" fmla="*/ 0 w 1354"/>
                <a:gd name="T55" fmla="*/ 281 h 996"/>
                <a:gd name="T56" fmla="*/ 0 w 1354"/>
                <a:gd name="T57" fmla="*/ 244 h 996"/>
                <a:gd name="T58" fmla="*/ 5 w 1354"/>
                <a:gd name="T59" fmla="*/ 211 h 996"/>
                <a:gd name="T60" fmla="*/ 18 w 1354"/>
                <a:gd name="T61" fmla="*/ 179 h 996"/>
                <a:gd name="T62" fmla="*/ 35 w 1354"/>
                <a:gd name="T63" fmla="*/ 150 h 996"/>
                <a:gd name="T64" fmla="*/ 56 w 1354"/>
                <a:gd name="T65" fmla="*/ 124 h 996"/>
                <a:gd name="T66" fmla="*/ 82 w 1354"/>
                <a:gd name="T67" fmla="*/ 99 h 996"/>
                <a:gd name="T68" fmla="*/ 112 w 1354"/>
                <a:gd name="T69" fmla="*/ 78 h 996"/>
                <a:gd name="T70" fmla="*/ 144 w 1354"/>
                <a:gd name="T71" fmla="*/ 59 h 996"/>
                <a:gd name="T72" fmla="*/ 177 w 1354"/>
                <a:gd name="T73" fmla="*/ 43 h 996"/>
                <a:gd name="T74" fmla="*/ 214 w 1354"/>
                <a:gd name="T75" fmla="*/ 29 h 996"/>
                <a:gd name="T76" fmla="*/ 251 w 1354"/>
                <a:gd name="T77" fmla="*/ 19 h 996"/>
                <a:gd name="T78" fmla="*/ 288 w 1354"/>
                <a:gd name="T79" fmla="*/ 10 h 996"/>
                <a:gd name="T80" fmla="*/ 325 w 1354"/>
                <a:gd name="T81" fmla="*/ 5 h 996"/>
                <a:gd name="T82" fmla="*/ 360 w 1354"/>
                <a:gd name="T83" fmla="*/ 1 h 996"/>
                <a:gd name="T84" fmla="*/ 393 w 1354"/>
                <a:gd name="T85" fmla="*/ 0 h 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54" h="996">
                  <a:moveTo>
                    <a:pt x="393" y="0"/>
                  </a:moveTo>
                  <a:lnTo>
                    <a:pt x="426" y="1"/>
                  </a:lnTo>
                  <a:lnTo>
                    <a:pt x="454" y="7"/>
                  </a:lnTo>
                  <a:lnTo>
                    <a:pt x="619" y="22"/>
                  </a:lnTo>
                  <a:lnTo>
                    <a:pt x="779" y="33"/>
                  </a:lnTo>
                  <a:lnTo>
                    <a:pt x="932" y="36"/>
                  </a:lnTo>
                  <a:lnTo>
                    <a:pt x="1077" y="36"/>
                  </a:lnTo>
                  <a:lnTo>
                    <a:pt x="1219" y="31"/>
                  </a:lnTo>
                  <a:lnTo>
                    <a:pt x="1354" y="22"/>
                  </a:lnTo>
                  <a:lnTo>
                    <a:pt x="1316" y="136"/>
                  </a:lnTo>
                  <a:lnTo>
                    <a:pt x="1270" y="253"/>
                  </a:lnTo>
                  <a:lnTo>
                    <a:pt x="1219" y="370"/>
                  </a:lnTo>
                  <a:lnTo>
                    <a:pt x="1160" y="492"/>
                  </a:lnTo>
                  <a:lnTo>
                    <a:pt x="1091" y="614"/>
                  </a:lnTo>
                  <a:lnTo>
                    <a:pt x="1016" y="740"/>
                  </a:lnTo>
                  <a:lnTo>
                    <a:pt x="930" y="867"/>
                  </a:lnTo>
                  <a:lnTo>
                    <a:pt x="833" y="996"/>
                  </a:lnTo>
                  <a:lnTo>
                    <a:pt x="681" y="909"/>
                  </a:lnTo>
                  <a:lnTo>
                    <a:pt x="530" y="813"/>
                  </a:lnTo>
                  <a:lnTo>
                    <a:pt x="382" y="712"/>
                  </a:lnTo>
                  <a:lnTo>
                    <a:pt x="239" y="602"/>
                  </a:lnTo>
                  <a:lnTo>
                    <a:pt x="174" y="549"/>
                  </a:lnTo>
                  <a:lnTo>
                    <a:pt x="123" y="499"/>
                  </a:lnTo>
                  <a:lnTo>
                    <a:pt x="79" y="450"/>
                  </a:lnTo>
                  <a:lnTo>
                    <a:pt x="47" y="403"/>
                  </a:lnTo>
                  <a:lnTo>
                    <a:pt x="23" y="359"/>
                  </a:lnTo>
                  <a:lnTo>
                    <a:pt x="7" y="319"/>
                  </a:lnTo>
                  <a:lnTo>
                    <a:pt x="0" y="281"/>
                  </a:lnTo>
                  <a:lnTo>
                    <a:pt x="0" y="244"/>
                  </a:lnTo>
                  <a:lnTo>
                    <a:pt x="5" y="211"/>
                  </a:lnTo>
                  <a:lnTo>
                    <a:pt x="18" y="179"/>
                  </a:lnTo>
                  <a:lnTo>
                    <a:pt x="35" y="150"/>
                  </a:lnTo>
                  <a:lnTo>
                    <a:pt x="56" y="124"/>
                  </a:lnTo>
                  <a:lnTo>
                    <a:pt x="82" y="99"/>
                  </a:lnTo>
                  <a:lnTo>
                    <a:pt x="112" y="78"/>
                  </a:lnTo>
                  <a:lnTo>
                    <a:pt x="144" y="59"/>
                  </a:lnTo>
                  <a:lnTo>
                    <a:pt x="177" y="43"/>
                  </a:lnTo>
                  <a:lnTo>
                    <a:pt x="214" y="29"/>
                  </a:lnTo>
                  <a:lnTo>
                    <a:pt x="251" y="19"/>
                  </a:lnTo>
                  <a:lnTo>
                    <a:pt x="288" y="10"/>
                  </a:lnTo>
                  <a:lnTo>
                    <a:pt x="325" y="5"/>
                  </a:lnTo>
                  <a:lnTo>
                    <a:pt x="360" y="1"/>
                  </a:lnTo>
                  <a:lnTo>
                    <a:pt x="3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Freeform 52"/>
            <p:cNvSpPr>
              <a:spLocks noEditPoints="1"/>
            </p:cNvSpPr>
            <p:nvPr/>
          </p:nvSpPr>
          <p:spPr bwMode="auto">
            <a:xfrm>
              <a:off x="1820" y="1607"/>
              <a:ext cx="1247" cy="1211"/>
            </a:xfrm>
            <a:custGeom>
              <a:avLst/>
              <a:gdLst>
                <a:gd name="T0" fmla="*/ 1724 w 2493"/>
                <a:gd name="T1" fmla="*/ 407 h 2422"/>
                <a:gd name="T2" fmla="*/ 1680 w 2493"/>
                <a:gd name="T3" fmla="*/ 447 h 2422"/>
                <a:gd name="T4" fmla="*/ 1658 w 2493"/>
                <a:gd name="T5" fmla="*/ 517 h 2422"/>
                <a:gd name="T6" fmla="*/ 1654 w 2493"/>
                <a:gd name="T7" fmla="*/ 608 h 2422"/>
                <a:gd name="T8" fmla="*/ 1672 w 2493"/>
                <a:gd name="T9" fmla="*/ 716 h 2422"/>
                <a:gd name="T10" fmla="*/ 1707 w 2493"/>
                <a:gd name="T11" fmla="*/ 834 h 2422"/>
                <a:gd name="T12" fmla="*/ 1763 w 2493"/>
                <a:gd name="T13" fmla="*/ 957 h 2422"/>
                <a:gd name="T14" fmla="*/ 1828 w 2493"/>
                <a:gd name="T15" fmla="*/ 1063 h 2422"/>
                <a:gd name="T16" fmla="*/ 1898 w 2493"/>
                <a:gd name="T17" fmla="*/ 1147 h 2422"/>
                <a:gd name="T18" fmla="*/ 1970 w 2493"/>
                <a:gd name="T19" fmla="*/ 1204 h 2422"/>
                <a:gd name="T20" fmla="*/ 2037 w 2493"/>
                <a:gd name="T21" fmla="*/ 1234 h 2422"/>
                <a:gd name="T22" fmla="*/ 2096 w 2493"/>
                <a:gd name="T23" fmla="*/ 1229 h 2422"/>
                <a:gd name="T24" fmla="*/ 2138 w 2493"/>
                <a:gd name="T25" fmla="*/ 1189 h 2422"/>
                <a:gd name="T26" fmla="*/ 2163 w 2493"/>
                <a:gd name="T27" fmla="*/ 1119 h 2422"/>
                <a:gd name="T28" fmla="*/ 2165 w 2493"/>
                <a:gd name="T29" fmla="*/ 1026 h 2422"/>
                <a:gd name="T30" fmla="*/ 2149 w 2493"/>
                <a:gd name="T31" fmla="*/ 918 h 2422"/>
                <a:gd name="T32" fmla="*/ 2112 w 2493"/>
                <a:gd name="T33" fmla="*/ 799 h 2422"/>
                <a:gd name="T34" fmla="*/ 2058 w 2493"/>
                <a:gd name="T35" fmla="*/ 679 h 2422"/>
                <a:gd name="T36" fmla="*/ 1993 w 2493"/>
                <a:gd name="T37" fmla="*/ 573 h 2422"/>
                <a:gd name="T38" fmla="*/ 1921 w 2493"/>
                <a:gd name="T39" fmla="*/ 489 h 2422"/>
                <a:gd name="T40" fmla="*/ 1851 w 2493"/>
                <a:gd name="T41" fmla="*/ 430 h 2422"/>
                <a:gd name="T42" fmla="*/ 1782 w 2493"/>
                <a:gd name="T43" fmla="*/ 402 h 2422"/>
                <a:gd name="T44" fmla="*/ 1573 w 2493"/>
                <a:gd name="T45" fmla="*/ 0 h 2422"/>
                <a:gd name="T46" fmla="*/ 1703 w 2493"/>
                <a:gd name="T47" fmla="*/ 81 h 2422"/>
                <a:gd name="T48" fmla="*/ 1842 w 2493"/>
                <a:gd name="T49" fmla="*/ 185 h 2422"/>
                <a:gd name="T50" fmla="*/ 1973 w 2493"/>
                <a:gd name="T51" fmla="*/ 302 h 2422"/>
                <a:gd name="T52" fmla="*/ 2087 w 2493"/>
                <a:gd name="T53" fmla="*/ 421 h 2422"/>
                <a:gd name="T54" fmla="*/ 2191 w 2493"/>
                <a:gd name="T55" fmla="*/ 550 h 2422"/>
                <a:gd name="T56" fmla="*/ 2284 w 2493"/>
                <a:gd name="T57" fmla="*/ 688 h 2422"/>
                <a:gd name="T58" fmla="*/ 2363 w 2493"/>
                <a:gd name="T59" fmla="*/ 833 h 2422"/>
                <a:gd name="T60" fmla="*/ 2424 w 2493"/>
                <a:gd name="T61" fmla="*/ 979 h 2422"/>
                <a:gd name="T62" fmla="*/ 2468 w 2493"/>
                <a:gd name="T63" fmla="*/ 1127 h 2422"/>
                <a:gd name="T64" fmla="*/ 2491 w 2493"/>
                <a:gd name="T65" fmla="*/ 1272 h 2422"/>
                <a:gd name="T66" fmla="*/ 2489 w 2493"/>
                <a:gd name="T67" fmla="*/ 1414 h 2422"/>
                <a:gd name="T68" fmla="*/ 2461 w 2493"/>
                <a:gd name="T69" fmla="*/ 1548 h 2422"/>
                <a:gd name="T70" fmla="*/ 2405 w 2493"/>
                <a:gd name="T71" fmla="*/ 1674 h 2422"/>
                <a:gd name="T72" fmla="*/ 2319 w 2493"/>
                <a:gd name="T73" fmla="*/ 1785 h 2422"/>
                <a:gd name="T74" fmla="*/ 2198 w 2493"/>
                <a:gd name="T75" fmla="*/ 1883 h 2422"/>
                <a:gd name="T76" fmla="*/ 1910 w 2493"/>
                <a:gd name="T77" fmla="*/ 2045 h 2422"/>
                <a:gd name="T78" fmla="*/ 1601 w 2493"/>
                <a:gd name="T79" fmla="*/ 2180 h 2422"/>
                <a:gd name="T80" fmla="*/ 1270 w 2493"/>
                <a:gd name="T81" fmla="*/ 2286 h 2422"/>
                <a:gd name="T82" fmla="*/ 922 w 2493"/>
                <a:gd name="T83" fmla="*/ 2361 h 2422"/>
                <a:gd name="T84" fmla="*/ 559 w 2493"/>
                <a:gd name="T85" fmla="*/ 2406 h 2422"/>
                <a:gd name="T86" fmla="*/ 187 w 2493"/>
                <a:gd name="T87" fmla="*/ 2422 h 2422"/>
                <a:gd name="T88" fmla="*/ 130 w 2493"/>
                <a:gd name="T89" fmla="*/ 2312 h 2422"/>
                <a:gd name="T90" fmla="*/ 379 w 2493"/>
                <a:gd name="T91" fmla="*/ 2091 h 2422"/>
                <a:gd name="T92" fmla="*/ 635 w 2493"/>
                <a:gd name="T93" fmla="*/ 1824 h 2422"/>
                <a:gd name="T94" fmla="*/ 884 w 2493"/>
                <a:gd name="T95" fmla="*/ 1517 h 2422"/>
                <a:gd name="T96" fmla="*/ 1100 w 2493"/>
                <a:gd name="T97" fmla="*/ 1194 h 2422"/>
                <a:gd name="T98" fmla="*/ 1282 w 2493"/>
                <a:gd name="T99" fmla="*/ 862 h 2422"/>
                <a:gd name="T100" fmla="*/ 1428 w 2493"/>
                <a:gd name="T101" fmla="*/ 520 h 2422"/>
                <a:gd name="T102" fmla="*/ 1535 w 2493"/>
                <a:gd name="T103" fmla="*/ 175 h 2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493" h="2422">
                  <a:moveTo>
                    <a:pt x="1752" y="400"/>
                  </a:moveTo>
                  <a:lnTo>
                    <a:pt x="1724" y="407"/>
                  </a:lnTo>
                  <a:lnTo>
                    <a:pt x="1700" y="423"/>
                  </a:lnTo>
                  <a:lnTo>
                    <a:pt x="1680" y="447"/>
                  </a:lnTo>
                  <a:lnTo>
                    <a:pt x="1666" y="478"/>
                  </a:lnTo>
                  <a:lnTo>
                    <a:pt x="1658" y="517"/>
                  </a:lnTo>
                  <a:lnTo>
                    <a:pt x="1654" y="559"/>
                  </a:lnTo>
                  <a:lnTo>
                    <a:pt x="1654" y="608"/>
                  </a:lnTo>
                  <a:lnTo>
                    <a:pt x="1661" y="660"/>
                  </a:lnTo>
                  <a:lnTo>
                    <a:pt x="1672" y="716"/>
                  </a:lnTo>
                  <a:lnTo>
                    <a:pt x="1687" y="775"/>
                  </a:lnTo>
                  <a:lnTo>
                    <a:pt x="1707" y="834"/>
                  </a:lnTo>
                  <a:lnTo>
                    <a:pt x="1733" y="897"/>
                  </a:lnTo>
                  <a:lnTo>
                    <a:pt x="1763" y="957"/>
                  </a:lnTo>
                  <a:lnTo>
                    <a:pt x="1794" y="1012"/>
                  </a:lnTo>
                  <a:lnTo>
                    <a:pt x="1828" y="1063"/>
                  </a:lnTo>
                  <a:lnTo>
                    <a:pt x="1863" y="1107"/>
                  </a:lnTo>
                  <a:lnTo>
                    <a:pt x="1898" y="1147"/>
                  </a:lnTo>
                  <a:lnTo>
                    <a:pt x="1935" y="1180"/>
                  </a:lnTo>
                  <a:lnTo>
                    <a:pt x="1970" y="1204"/>
                  </a:lnTo>
                  <a:lnTo>
                    <a:pt x="2003" y="1223"/>
                  </a:lnTo>
                  <a:lnTo>
                    <a:pt x="2037" y="1234"/>
                  </a:lnTo>
                  <a:lnTo>
                    <a:pt x="2068" y="1236"/>
                  </a:lnTo>
                  <a:lnTo>
                    <a:pt x="2096" y="1229"/>
                  </a:lnTo>
                  <a:lnTo>
                    <a:pt x="2121" y="1211"/>
                  </a:lnTo>
                  <a:lnTo>
                    <a:pt x="2138" y="1189"/>
                  </a:lnTo>
                  <a:lnTo>
                    <a:pt x="2152" y="1157"/>
                  </a:lnTo>
                  <a:lnTo>
                    <a:pt x="2163" y="1119"/>
                  </a:lnTo>
                  <a:lnTo>
                    <a:pt x="2166" y="1075"/>
                  </a:lnTo>
                  <a:lnTo>
                    <a:pt x="2165" y="1026"/>
                  </a:lnTo>
                  <a:lnTo>
                    <a:pt x="2159" y="974"/>
                  </a:lnTo>
                  <a:lnTo>
                    <a:pt x="2149" y="918"/>
                  </a:lnTo>
                  <a:lnTo>
                    <a:pt x="2133" y="861"/>
                  </a:lnTo>
                  <a:lnTo>
                    <a:pt x="2112" y="799"/>
                  </a:lnTo>
                  <a:lnTo>
                    <a:pt x="2086" y="738"/>
                  </a:lnTo>
                  <a:lnTo>
                    <a:pt x="2058" y="679"/>
                  </a:lnTo>
                  <a:lnTo>
                    <a:pt x="2026" y="623"/>
                  </a:lnTo>
                  <a:lnTo>
                    <a:pt x="1993" y="573"/>
                  </a:lnTo>
                  <a:lnTo>
                    <a:pt x="1958" y="527"/>
                  </a:lnTo>
                  <a:lnTo>
                    <a:pt x="1921" y="489"/>
                  </a:lnTo>
                  <a:lnTo>
                    <a:pt x="1886" y="456"/>
                  </a:lnTo>
                  <a:lnTo>
                    <a:pt x="1851" y="430"/>
                  </a:lnTo>
                  <a:lnTo>
                    <a:pt x="1815" y="412"/>
                  </a:lnTo>
                  <a:lnTo>
                    <a:pt x="1782" y="402"/>
                  </a:lnTo>
                  <a:lnTo>
                    <a:pt x="1752" y="400"/>
                  </a:lnTo>
                  <a:close/>
                  <a:moveTo>
                    <a:pt x="1573" y="0"/>
                  </a:moveTo>
                  <a:lnTo>
                    <a:pt x="1638" y="37"/>
                  </a:lnTo>
                  <a:lnTo>
                    <a:pt x="1703" y="81"/>
                  </a:lnTo>
                  <a:lnTo>
                    <a:pt x="1772" y="129"/>
                  </a:lnTo>
                  <a:lnTo>
                    <a:pt x="1842" y="185"/>
                  </a:lnTo>
                  <a:lnTo>
                    <a:pt x="1914" y="246"/>
                  </a:lnTo>
                  <a:lnTo>
                    <a:pt x="1973" y="302"/>
                  </a:lnTo>
                  <a:lnTo>
                    <a:pt x="2031" y="360"/>
                  </a:lnTo>
                  <a:lnTo>
                    <a:pt x="2087" y="421"/>
                  </a:lnTo>
                  <a:lnTo>
                    <a:pt x="2140" y="484"/>
                  </a:lnTo>
                  <a:lnTo>
                    <a:pt x="2191" y="550"/>
                  </a:lnTo>
                  <a:lnTo>
                    <a:pt x="2238" y="618"/>
                  </a:lnTo>
                  <a:lnTo>
                    <a:pt x="2284" y="688"/>
                  </a:lnTo>
                  <a:lnTo>
                    <a:pt x="2326" y="759"/>
                  </a:lnTo>
                  <a:lnTo>
                    <a:pt x="2363" y="833"/>
                  </a:lnTo>
                  <a:lnTo>
                    <a:pt x="2396" y="906"/>
                  </a:lnTo>
                  <a:lnTo>
                    <a:pt x="2424" y="979"/>
                  </a:lnTo>
                  <a:lnTo>
                    <a:pt x="2449" y="1054"/>
                  </a:lnTo>
                  <a:lnTo>
                    <a:pt x="2468" y="1127"/>
                  </a:lnTo>
                  <a:lnTo>
                    <a:pt x="2482" y="1201"/>
                  </a:lnTo>
                  <a:lnTo>
                    <a:pt x="2491" y="1272"/>
                  </a:lnTo>
                  <a:lnTo>
                    <a:pt x="2493" y="1344"/>
                  </a:lnTo>
                  <a:lnTo>
                    <a:pt x="2489" y="1414"/>
                  </a:lnTo>
                  <a:lnTo>
                    <a:pt x="2479" y="1482"/>
                  </a:lnTo>
                  <a:lnTo>
                    <a:pt x="2461" y="1548"/>
                  </a:lnTo>
                  <a:lnTo>
                    <a:pt x="2438" y="1613"/>
                  </a:lnTo>
                  <a:lnTo>
                    <a:pt x="2405" y="1674"/>
                  </a:lnTo>
                  <a:lnTo>
                    <a:pt x="2366" y="1731"/>
                  </a:lnTo>
                  <a:lnTo>
                    <a:pt x="2319" y="1785"/>
                  </a:lnTo>
                  <a:lnTo>
                    <a:pt x="2261" y="1836"/>
                  </a:lnTo>
                  <a:lnTo>
                    <a:pt x="2198" y="1883"/>
                  </a:lnTo>
                  <a:lnTo>
                    <a:pt x="2058" y="1967"/>
                  </a:lnTo>
                  <a:lnTo>
                    <a:pt x="1910" y="2045"/>
                  </a:lnTo>
                  <a:lnTo>
                    <a:pt x="1759" y="2115"/>
                  </a:lnTo>
                  <a:lnTo>
                    <a:pt x="1601" y="2180"/>
                  </a:lnTo>
                  <a:lnTo>
                    <a:pt x="1438" y="2235"/>
                  </a:lnTo>
                  <a:lnTo>
                    <a:pt x="1270" y="2286"/>
                  </a:lnTo>
                  <a:lnTo>
                    <a:pt x="1098" y="2328"/>
                  </a:lnTo>
                  <a:lnTo>
                    <a:pt x="922" y="2361"/>
                  </a:lnTo>
                  <a:lnTo>
                    <a:pt x="742" y="2389"/>
                  </a:lnTo>
                  <a:lnTo>
                    <a:pt x="559" y="2406"/>
                  </a:lnTo>
                  <a:lnTo>
                    <a:pt x="375" y="2419"/>
                  </a:lnTo>
                  <a:lnTo>
                    <a:pt x="187" y="2422"/>
                  </a:lnTo>
                  <a:lnTo>
                    <a:pt x="0" y="2417"/>
                  </a:lnTo>
                  <a:lnTo>
                    <a:pt x="130" y="2312"/>
                  </a:lnTo>
                  <a:lnTo>
                    <a:pt x="256" y="2204"/>
                  </a:lnTo>
                  <a:lnTo>
                    <a:pt x="379" y="2091"/>
                  </a:lnTo>
                  <a:lnTo>
                    <a:pt x="498" y="1972"/>
                  </a:lnTo>
                  <a:lnTo>
                    <a:pt x="635" y="1824"/>
                  </a:lnTo>
                  <a:lnTo>
                    <a:pt x="763" y="1672"/>
                  </a:lnTo>
                  <a:lnTo>
                    <a:pt x="884" y="1517"/>
                  </a:lnTo>
                  <a:lnTo>
                    <a:pt x="996" y="1356"/>
                  </a:lnTo>
                  <a:lnTo>
                    <a:pt x="1100" y="1194"/>
                  </a:lnTo>
                  <a:lnTo>
                    <a:pt x="1196" y="1030"/>
                  </a:lnTo>
                  <a:lnTo>
                    <a:pt x="1282" y="862"/>
                  </a:lnTo>
                  <a:lnTo>
                    <a:pt x="1359" y="691"/>
                  </a:lnTo>
                  <a:lnTo>
                    <a:pt x="1428" y="520"/>
                  </a:lnTo>
                  <a:lnTo>
                    <a:pt x="1486" y="348"/>
                  </a:lnTo>
                  <a:lnTo>
                    <a:pt x="1535" y="175"/>
                  </a:lnTo>
                  <a:lnTo>
                    <a:pt x="15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Freeform 53"/>
            <p:cNvSpPr>
              <a:spLocks/>
            </p:cNvSpPr>
            <p:nvPr/>
          </p:nvSpPr>
          <p:spPr bwMode="auto">
            <a:xfrm>
              <a:off x="594" y="1065"/>
              <a:ext cx="1933" cy="2100"/>
            </a:xfrm>
            <a:custGeom>
              <a:avLst/>
              <a:gdLst>
                <a:gd name="T0" fmla="*/ 2746 w 3867"/>
                <a:gd name="T1" fmla="*/ 65 h 4202"/>
                <a:gd name="T2" fmla="*/ 2651 w 3867"/>
                <a:gd name="T3" fmla="*/ 169 h 4202"/>
                <a:gd name="T4" fmla="*/ 2516 w 3867"/>
                <a:gd name="T5" fmla="*/ 190 h 4202"/>
                <a:gd name="T6" fmla="*/ 2435 w 3867"/>
                <a:gd name="T7" fmla="*/ 243 h 4202"/>
                <a:gd name="T8" fmla="*/ 2426 w 3867"/>
                <a:gd name="T9" fmla="*/ 326 h 4202"/>
                <a:gd name="T10" fmla="*/ 2495 w 3867"/>
                <a:gd name="T11" fmla="*/ 421 h 4202"/>
                <a:gd name="T12" fmla="*/ 2626 w 3867"/>
                <a:gd name="T13" fmla="*/ 508 h 4202"/>
                <a:gd name="T14" fmla="*/ 2804 w 3867"/>
                <a:gd name="T15" fmla="*/ 578 h 4202"/>
                <a:gd name="T16" fmla="*/ 2993 w 3867"/>
                <a:gd name="T17" fmla="*/ 614 h 4202"/>
                <a:gd name="T18" fmla="*/ 3151 w 3867"/>
                <a:gd name="T19" fmla="*/ 609 h 4202"/>
                <a:gd name="T20" fmla="*/ 3260 w 3867"/>
                <a:gd name="T21" fmla="*/ 565 h 4202"/>
                <a:gd name="T22" fmla="*/ 3297 w 3867"/>
                <a:gd name="T23" fmla="*/ 490 h 4202"/>
                <a:gd name="T24" fmla="*/ 3254 w 3867"/>
                <a:gd name="T25" fmla="*/ 403 h 4202"/>
                <a:gd name="T26" fmla="*/ 3358 w 3867"/>
                <a:gd name="T27" fmla="*/ 229 h 4202"/>
                <a:gd name="T28" fmla="*/ 3547 w 3867"/>
                <a:gd name="T29" fmla="*/ 223 h 4202"/>
                <a:gd name="T30" fmla="*/ 3704 w 3867"/>
                <a:gd name="T31" fmla="*/ 356 h 4202"/>
                <a:gd name="T32" fmla="*/ 3814 w 3867"/>
                <a:gd name="T33" fmla="*/ 520 h 4202"/>
                <a:gd name="T34" fmla="*/ 3865 w 3867"/>
                <a:gd name="T35" fmla="*/ 715 h 4202"/>
                <a:gd name="T36" fmla="*/ 3839 w 3867"/>
                <a:gd name="T37" fmla="*/ 1003 h 4202"/>
                <a:gd name="T38" fmla="*/ 3711 w 3867"/>
                <a:gd name="T39" fmla="*/ 1483 h 4202"/>
                <a:gd name="T40" fmla="*/ 3504 w 3867"/>
                <a:gd name="T41" fmla="*/ 1958 h 4202"/>
                <a:gd name="T42" fmla="*/ 3221 w 3867"/>
                <a:gd name="T43" fmla="*/ 2417 h 4202"/>
                <a:gd name="T44" fmla="*/ 2872 w 3867"/>
                <a:gd name="T45" fmla="*/ 2848 h 4202"/>
                <a:gd name="T46" fmla="*/ 2456 w 3867"/>
                <a:gd name="T47" fmla="*/ 3240 h 4202"/>
                <a:gd name="T48" fmla="*/ 2000 w 3867"/>
                <a:gd name="T49" fmla="*/ 3572 h 4202"/>
                <a:gd name="T50" fmla="*/ 1533 w 3867"/>
                <a:gd name="T51" fmla="*/ 3832 h 4202"/>
                <a:gd name="T52" fmla="*/ 1028 w 3867"/>
                <a:gd name="T53" fmla="*/ 4036 h 4202"/>
                <a:gd name="T54" fmla="*/ 484 w 3867"/>
                <a:gd name="T55" fmla="*/ 4181 h 4202"/>
                <a:gd name="T56" fmla="*/ 290 w 3867"/>
                <a:gd name="T57" fmla="*/ 4202 h 4202"/>
                <a:gd name="T58" fmla="*/ 137 w 3867"/>
                <a:gd name="T59" fmla="*/ 4179 h 4202"/>
                <a:gd name="T60" fmla="*/ 46 w 3867"/>
                <a:gd name="T61" fmla="*/ 4118 h 4202"/>
                <a:gd name="T62" fmla="*/ 4 w 3867"/>
                <a:gd name="T63" fmla="*/ 4029 h 4202"/>
                <a:gd name="T64" fmla="*/ 4 w 3867"/>
                <a:gd name="T65" fmla="*/ 3928 h 4202"/>
                <a:gd name="T66" fmla="*/ 33 w 3867"/>
                <a:gd name="T67" fmla="*/ 3821 h 4202"/>
                <a:gd name="T68" fmla="*/ 84 w 3867"/>
                <a:gd name="T69" fmla="*/ 3725 h 4202"/>
                <a:gd name="T70" fmla="*/ 147 w 3867"/>
                <a:gd name="T71" fmla="*/ 3649 h 4202"/>
                <a:gd name="T72" fmla="*/ 407 w 3867"/>
                <a:gd name="T73" fmla="*/ 3392 h 4202"/>
                <a:gd name="T74" fmla="*/ 700 w 3867"/>
                <a:gd name="T75" fmla="*/ 3048 h 4202"/>
                <a:gd name="T76" fmla="*/ 956 w 3867"/>
                <a:gd name="T77" fmla="*/ 2664 h 4202"/>
                <a:gd name="T78" fmla="*/ 1137 w 3867"/>
                <a:gd name="T79" fmla="*/ 2300 h 4202"/>
                <a:gd name="T80" fmla="*/ 1258 w 3867"/>
                <a:gd name="T81" fmla="*/ 1956 h 4202"/>
                <a:gd name="T82" fmla="*/ 1328 w 3867"/>
                <a:gd name="T83" fmla="*/ 1661 h 4202"/>
                <a:gd name="T84" fmla="*/ 1375 w 3867"/>
                <a:gd name="T85" fmla="*/ 1385 h 4202"/>
                <a:gd name="T86" fmla="*/ 1409 w 3867"/>
                <a:gd name="T87" fmla="*/ 1131 h 4202"/>
                <a:gd name="T88" fmla="*/ 1440 w 3867"/>
                <a:gd name="T89" fmla="*/ 899 h 4202"/>
                <a:gd name="T90" fmla="*/ 1486 w 3867"/>
                <a:gd name="T91" fmla="*/ 691 h 4202"/>
                <a:gd name="T92" fmla="*/ 1554 w 3867"/>
                <a:gd name="T93" fmla="*/ 506 h 4202"/>
                <a:gd name="T94" fmla="*/ 1658 w 3867"/>
                <a:gd name="T95" fmla="*/ 349 h 4202"/>
                <a:gd name="T96" fmla="*/ 1811 w 3867"/>
                <a:gd name="T97" fmla="*/ 216 h 4202"/>
                <a:gd name="T98" fmla="*/ 2025 w 3867"/>
                <a:gd name="T99" fmla="*/ 113 h 4202"/>
                <a:gd name="T100" fmla="*/ 2311 w 3867"/>
                <a:gd name="T101" fmla="*/ 38 h 4202"/>
                <a:gd name="T102" fmla="*/ 2600 w 3867"/>
                <a:gd name="T103" fmla="*/ 4 h 4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67" h="4202">
                  <a:moveTo>
                    <a:pt x="2690" y="0"/>
                  </a:moveTo>
                  <a:lnTo>
                    <a:pt x="2768" y="4"/>
                  </a:lnTo>
                  <a:lnTo>
                    <a:pt x="2746" y="65"/>
                  </a:lnTo>
                  <a:lnTo>
                    <a:pt x="2725" y="120"/>
                  </a:lnTo>
                  <a:lnTo>
                    <a:pt x="2704" y="171"/>
                  </a:lnTo>
                  <a:lnTo>
                    <a:pt x="2651" y="169"/>
                  </a:lnTo>
                  <a:lnTo>
                    <a:pt x="2602" y="173"/>
                  </a:lnTo>
                  <a:lnTo>
                    <a:pt x="2556" y="180"/>
                  </a:lnTo>
                  <a:lnTo>
                    <a:pt x="2516" y="190"/>
                  </a:lnTo>
                  <a:lnTo>
                    <a:pt x="2483" y="204"/>
                  </a:lnTo>
                  <a:lnTo>
                    <a:pt x="2456" y="222"/>
                  </a:lnTo>
                  <a:lnTo>
                    <a:pt x="2435" y="243"/>
                  </a:lnTo>
                  <a:lnTo>
                    <a:pt x="2423" y="267"/>
                  </a:lnTo>
                  <a:lnTo>
                    <a:pt x="2419" y="297"/>
                  </a:lnTo>
                  <a:lnTo>
                    <a:pt x="2426" y="326"/>
                  </a:lnTo>
                  <a:lnTo>
                    <a:pt x="2440" y="358"/>
                  </a:lnTo>
                  <a:lnTo>
                    <a:pt x="2463" y="389"/>
                  </a:lnTo>
                  <a:lnTo>
                    <a:pt x="2495" y="421"/>
                  </a:lnTo>
                  <a:lnTo>
                    <a:pt x="2532" y="450"/>
                  </a:lnTo>
                  <a:lnTo>
                    <a:pt x="2575" y="480"/>
                  </a:lnTo>
                  <a:lnTo>
                    <a:pt x="2626" y="508"/>
                  </a:lnTo>
                  <a:lnTo>
                    <a:pt x="2681" y="534"/>
                  </a:lnTo>
                  <a:lnTo>
                    <a:pt x="2740" y="558"/>
                  </a:lnTo>
                  <a:lnTo>
                    <a:pt x="2804" y="578"/>
                  </a:lnTo>
                  <a:lnTo>
                    <a:pt x="2868" y="595"/>
                  </a:lnTo>
                  <a:lnTo>
                    <a:pt x="2932" y="607"/>
                  </a:lnTo>
                  <a:lnTo>
                    <a:pt x="2993" y="614"/>
                  </a:lnTo>
                  <a:lnTo>
                    <a:pt x="3049" y="616"/>
                  </a:lnTo>
                  <a:lnTo>
                    <a:pt x="3104" y="614"/>
                  </a:lnTo>
                  <a:lnTo>
                    <a:pt x="3151" y="609"/>
                  </a:lnTo>
                  <a:lnTo>
                    <a:pt x="3193" y="599"/>
                  </a:lnTo>
                  <a:lnTo>
                    <a:pt x="3230" y="585"/>
                  </a:lnTo>
                  <a:lnTo>
                    <a:pt x="3260" y="565"/>
                  </a:lnTo>
                  <a:lnTo>
                    <a:pt x="3281" y="544"/>
                  </a:lnTo>
                  <a:lnTo>
                    <a:pt x="3293" y="518"/>
                  </a:lnTo>
                  <a:lnTo>
                    <a:pt x="3297" y="490"/>
                  </a:lnTo>
                  <a:lnTo>
                    <a:pt x="3291" y="462"/>
                  </a:lnTo>
                  <a:lnTo>
                    <a:pt x="3277" y="433"/>
                  </a:lnTo>
                  <a:lnTo>
                    <a:pt x="3254" y="403"/>
                  </a:lnTo>
                  <a:lnTo>
                    <a:pt x="3226" y="372"/>
                  </a:lnTo>
                  <a:lnTo>
                    <a:pt x="3295" y="302"/>
                  </a:lnTo>
                  <a:lnTo>
                    <a:pt x="3358" y="229"/>
                  </a:lnTo>
                  <a:lnTo>
                    <a:pt x="3421" y="152"/>
                  </a:lnTo>
                  <a:lnTo>
                    <a:pt x="3486" y="187"/>
                  </a:lnTo>
                  <a:lnTo>
                    <a:pt x="3547" y="223"/>
                  </a:lnTo>
                  <a:lnTo>
                    <a:pt x="3604" y="264"/>
                  </a:lnTo>
                  <a:lnTo>
                    <a:pt x="3656" y="307"/>
                  </a:lnTo>
                  <a:lnTo>
                    <a:pt x="3704" y="356"/>
                  </a:lnTo>
                  <a:lnTo>
                    <a:pt x="3747" y="407"/>
                  </a:lnTo>
                  <a:lnTo>
                    <a:pt x="3783" y="461"/>
                  </a:lnTo>
                  <a:lnTo>
                    <a:pt x="3814" y="520"/>
                  </a:lnTo>
                  <a:lnTo>
                    <a:pt x="3837" y="581"/>
                  </a:lnTo>
                  <a:lnTo>
                    <a:pt x="3854" y="647"/>
                  </a:lnTo>
                  <a:lnTo>
                    <a:pt x="3865" y="715"/>
                  </a:lnTo>
                  <a:lnTo>
                    <a:pt x="3867" y="789"/>
                  </a:lnTo>
                  <a:lnTo>
                    <a:pt x="3860" y="865"/>
                  </a:lnTo>
                  <a:lnTo>
                    <a:pt x="3839" y="1003"/>
                  </a:lnTo>
                  <a:lnTo>
                    <a:pt x="3805" y="1162"/>
                  </a:lnTo>
                  <a:lnTo>
                    <a:pt x="3761" y="1323"/>
                  </a:lnTo>
                  <a:lnTo>
                    <a:pt x="3711" y="1483"/>
                  </a:lnTo>
                  <a:lnTo>
                    <a:pt x="3649" y="1642"/>
                  </a:lnTo>
                  <a:lnTo>
                    <a:pt x="3581" y="1801"/>
                  </a:lnTo>
                  <a:lnTo>
                    <a:pt x="3504" y="1958"/>
                  </a:lnTo>
                  <a:lnTo>
                    <a:pt x="3418" y="2113"/>
                  </a:lnTo>
                  <a:lnTo>
                    <a:pt x="3323" y="2267"/>
                  </a:lnTo>
                  <a:lnTo>
                    <a:pt x="3221" y="2417"/>
                  </a:lnTo>
                  <a:lnTo>
                    <a:pt x="3112" y="2563"/>
                  </a:lnTo>
                  <a:lnTo>
                    <a:pt x="2995" y="2706"/>
                  </a:lnTo>
                  <a:lnTo>
                    <a:pt x="2872" y="2848"/>
                  </a:lnTo>
                  <a:lnTo>
                    <a:pt x="2740" y="2982"/>
                  </a:lnTo>
                  <a:lnTo>
                    <a:pt x="2602" y="3113"/>
                  </a:lnTo>
                  <a:lnTo>
                    <a:pt x="2456" y="3240"/>
                  </a:lnTo>
                  <a:lnTo>
                    <a:pt x="2304" y="3361"/>
                  </a:lnTo>
                  <a:lnTo>
                    <a:pt x="2146" y="3476"/>
                  </a:lnTo>
                  <a:lnTo>
                    <a:pt x="2000" y="3572"/>
                  </a:lnTo>
                  <a:lnTo>
                    <a:pt x="1849" y="3664"/>
                  </a:lnTo>
                  <a:lnTo>
                    <a:pt x="1693" y="3750"/>
                  </a:lnTo>
                  <a:lnTo>
                    <a:pt x="1533" y="3832"/>
                  </a:lnTo>
                  <a:lnTo>
                    <a:pt x="1370" y="3907"/>
                  </a:lnTo>
                  <a:lnTo>
                    <a:pt x="1200" y="3975"/>
                  </a:lnTo>
                  <a:lnTo>
                    <a:pt x="1028" y="4036"/>
                  </a:lnTo>
                  <a:lnTo>
                    <a:pt x="851" y="4092"/>
                  </a:lnTo>
                  <a:lnTo>
                    <a:pt x="670" y="4139"/>
                  </a:lnTo>
                  <a:lnTo>
                    <a:pt x="484" y="4181"/>
                  </a:lnTo>
                  <a:lnTo>
                    <a:pt x="412" y="4193"/>
                  </a:lnTo>
                  <a:lnTo>
                    <a:pt x="347" y="4200"/>
                  </a:lnTo>
                  <a:lnTo>
                    <a:pt x="290" y="4202"/>
                  </a:lnTo>
                  <a:lnTo>
                    <a:pt x="232" y="4200"/>
                  </a:lnTo>
                  <a:lnTo>
                    <a:pt x="181" y="4191"/>
                  </a:lnTo>
                  <a:lnTo>
                    <a:pt x="137" y="4179"/>
                  </a:lnTo>
                  <a:lnTo>
                    <a:pt x="100" y="4161"/>
                  </a:lnTo>
                  <a:lnTo>
                    <a:pt x="70" y="4142"/>
                  </a:lnTo>
                  <a:lnTo>
                    <a:pt x="46" y="4118"/>
                  </a:lnTo>
                  <a:lnTo>
                    <a:pt x="26" y="4090"/>
                  </a:lnTo>
                  <a:lnTo>
                    <a:pt x="12" y="4060"/>
                  </a:lnTo>
                  <a:lnTo>
                    <a:pt x="4" y="4029"/>
                  </a:lnTo>
                  <a:lnTo>
                    <a:pt x="0" y="3996"/>
                  </a:lnTo>
                  <a:lnTo>
                    <a:pt x="0" y="3963"/>
                  </a:lnTo>
                  <a:lnTo>
                    <a:pt x="4" y="3928"/>
                  </a:lnTo>
                  <a:lnTo>
                    <a:pt x="11" y="3891"/>
                  </a:lnTo>
                  <a:lnTo>
                    <a:pt x="21" y="3856"/>
                  </a:lnTo>
                  <a:lnTo>
                    <a:pt x="33" y="3821"/>
                  </a:lnTo>
                  <a:lnTo>
                    <a:pt x="49" y="3788"/>
                  </a:lnTo>
                  <a:lnTo>
                    <a:pt x="67" y="3755"/>
                  </a:lnTo>
                  <a:lnTo>
                    <a:pt x="84" y="3725"/>
                  </a:lnTo>
                  <a:lnTo>
                    <a:pt x="105" y="3697"/>
                  </a:lnTo>
                  <a:lnTo>
                    <a:pt x="126" y="3671"/>
                  </a:lnTo>
                  <a:lnTo>
                    <a:pt x="147" y="3649"/>
                  </a:lnTo>
                  <a:lnTo>
                    <a:pt x="170" y="3631"/>
                  </a:lnTo>
                  <a:lnTo>
                    <a:pt x="293" y="3511"/>
                  </a:lnTo>
                  <a:lnTo>
                    <a:pt x="407" y="3392"/>
                  </a:lnTo>
                  <a:lnTo>
                    <a:pt x="512" y="3277"/>
                  </a:lnTo>
                  <a:lnTo>
                    <a:pt x="609" y="3162"/>
                  </a:lnTo>
                  <a:lnTo>
                    <a:pt x="700" y="3048"/>
                  </a:lnTo>
                  <a:lnTo>
                    <a:pt x="795" y="2917"/>
                  </a:lnTo>
                  <a:lnTo>
                    <a:pt x="879" y="2790"/>
                  </a:lnTo>
                  <a:lnTo>
                    <a:pt x="956" y="2664"/>
                  </a:lnTo>
                  <a:lnTo>
                    <a:pt x="1023" y="2541"/>
                  </a:lnTo>
                  <a:lnTo>
                    <a:pt x="1084" y="2418"/>
                  </a:lnTo>
                  <a:lnTo>
                    <a:pt x="1137" y="2300"/>
                  </a:lnTo>
                  <a:lnTo>
                    <a:pt x="1183" y="2183"/>
                  </a:lnTo>
                  <a:lnTo>
                    <a:pt x="1223" y="2068"/>
                  </a:lnTo>
                  <a:lnTo>
                    <a:pt x="1258" y="1956"/>
                  </a:lnTo>
                  <a:lnTo>
                    <a:pt x="1284" y="1855"/>
                  </a:lnTo>
                  <a:lnTo>
                    <a:pt x="1309" y="1757"/>
                  </a:lnTo>
                  <a:lnTo>
                    <a:pt x="1328" y="1661"/>
                  </a:lnTo>
                  <a:lnTo>
                    <a:pt x="1346" y="1567"/>
                  </a:lnTo>
                  <a:lnTo>
                    <a:pt x="1361" y="1474"/>
                  </a:lnTo>
                  <a:lnTo>
                    <a:pt x="1375" y="1385"/>
                  </a:lnTo>
                  <a:lnTo>
                    <a:pt x="1386" y="1298"/>
                  </a:lnTo>
                  <a:lnTo>
                    <a:pt x="1398" y="1213"/>
                  </a:lnTo>
                  <a:lnTo>
                    <a:pt x="1409" y="1131"/>
                  </a:lnTo>
                  <a:lnTo>
                    <a:pt x="1419" y="1050"/>
                  </a:lnTo>
                  <a:lnTo>
                    <a:pt x="1430" y="974"/>
                  </a:lnTo>
                  <a:lnTo>
                    <a:pt x="1440" y="899"/>
                  </a:lnTo>
                  <a:lnTo>
                    <a:pt x="1454" y="827"/>
                  </a:lnTo>
                  <a:lnTo>
                    <a:pt x="1468" y="757"/>
                  </a:lnTo>
                  <a:lnTo>
                    <a:pt x="1486" y="691"/>
                  </a:lnTo>
                  <a:lnTo>
                    <a:pt x="1505" y="626"/>
                  </a:lnTo>
                  <a:lnTo>
                    <a:pt x="1528" y="565"/>
                  </a:lnTo>
                  <a:lnTo>
                    <a:pt x="1554" y="506"/>
                  </a:lnTo>
                  <a:lnTo>
                    <a:pt x="1584" y="450"/>
                  </a:lnTo>
                  <a:lnTo>
                    <a:pt x="1619" y="398"/>
                  </a:lnTo>
                  <a:lnTo>
                    <a:pt x="1658" y="349"/>
                  </a:lnTo>
                  <a:lnTo>
                    <a:pt x="1704" y="302"/>
                  </a:lnTo>
                  <a:lnTo>
                    <a:pt x="1754" y="258"/>
                  </a:lnTo>
                  <a:lnTo>
                    <a:pt x="1811" y="216"/>
                  </a:lnTo>
                  <a:lnTo>
                    <a:pt x="1875" y="178"/>
                  </a:lnTo>
                  <a:lnTo>
                    <a:pt x="1946" y="145"/>
                  </a:lnTo>
                  <a:lnTo>
                    <a:pt x="2025" y="113"/>
                  </a:lnTo>
                  <a:lnTo>
                    <a:pt x="2111" y="84"/>
                  </a:lnTo>
                  <a:lnTo>
                    <a:pt x="2205" y="59"/>
                  </a:lnTo>
                  <a:lnTo>
                    <a:pt x="2311" y="38"/>
                  </a:lnTo>
                  <a:lnTo>
                    <a:pt x="2425" y="19"/>
                  </a:lnTo>
                  <a:lnTo>
                    <a:pt x="2511" y="9"/>
                  </a:lnTo>
                  <a:lnTo>
                    <a:pt x="2600" y="4"/>
                  </a:lnTo>
                  <a:lnTo>
                    <a:pt x="26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 54"/>
            <p:cNvSpPr>
              <a:spLocks/>
            </p:cNvSpPr>
            <p:nvPr/>
          </p:nvSpPr>
          <p:spPr bwMode="auto">
            <a:xfrm>
              <a:off x="1952" y="362"/>
              <a:ext cx="653" cy="936"/>
            </a:xfrm>
            <a:custGeom>
              <a:avLst/>
              <a:gdLst>
                <a:gd name="T0" fmla="*/ 877 w 1305"/>
                <a:gd name="T1" fmla="*/ 4 h 1873"/>
                <a:gd name="T2" fmla="*/ 1017 w 1305"/>
                <a:gd name="T3" fmla="*/ 28 h 1873"/>
                <a:gd name="T4" fmla="*/ 1147 w 1305"/>
                <a:gd name="T5" fmla="*/ 75 h 1873"/>
                <a:gd name="T6" fmla="*/ 1260 w 1305"/>
                <a:gd name="T7" fmla="*/ 147 h 1873"/>
                <a:gd name="T8" fmla="*/ 1303 w 1305"/>
                <a:gd name="T9" fmla="*/ 196 h 1873"/>
                <a:gd name="T10" fmla="*/ 1291 w 1305"/>
                <a:gd name="T11" fmla="*/ 234 h 1873"/>
                <a:gd name="T12" fmla="*/ 1265 w 1305"/>
                <a:gd name="T13" fmla="*/ 308 h 1873"/>
                <a:gd name="T14" fmla="*/ 1226 w 1305"/>
                <a:gd name="T15" fmla="*/ 409 h 1873"/>
                <a:gd name="T16" fmla="*/ 1174 w 1305"/>
                <a:gd name="T17" fmla="*/ 534 h 1873"/>
                <a:gd name="T18" fmla="*/ 1110 w 1305"/>
                <a:gd name="T19" fmla="*/ 679 h 1873"/>
                <a:gd name="T20" fmla="*/ 1033 w 1305"/>
                <a:gd name="T21" fmla="*/ 838 h 1873"/>
                <a:gd name="T22" fmla="*/ 945 w 1305"/>
                <a:gd name="T23" fmla="*/ 1007 h 1873"/>
                <a:gd name="T24" fmla="*/ 844 w 1305"/>
                <a:gd name="T25" fmla="*/ 1180 h 1873"/>
                <a:gd name="T26" fmla="*/ 731 w 1305"/>
                <a:gd name="T27" fmla="*/ 1351 h 1873"/>
                <a:gd name="T28" fmla="*/ 609 w 1305"/>
                <a:gd name="T29" fmla="*/ 1517 h 1873"/>
                <a:gd name="T30" fmla="*/ 431 w 1305"/>
                <a:gd name="T31" fmla="*/ 1716 h 1873"/>
                <a:gd name="T32" fmla="*/ 252 w 1305"/>
                <a:gd name="T33" fmla="*/ 1873 h 1873"/>
                <a:gd name="T34" fmla="*/ 2 w 1305"/>
                <a:gd name="T35" fmla="*/ 1789 h 1873"/>
                <a:gd name="T36" fmla="*/ 16 w 1305"/>
                <a:gd name="T37" fmla="*/ 1763 h 1873"/>
                <a:gd name="T38" fmla="*/ 40 w 1305"/>
                <a:gd name="T39" fmla="*/ 1710 h 1873"/>
                <a:gd name="T40" fmla="*/ 74 w 1305"/>
                <a:gd name="T41" fmla="*/ 1635 h 1873"/>
                <a:gd name="T42" fmla="*/ 114 w 1305"/>
                <a:gd name="T43" fmla="*/ 1536 h 1873"/>
                <a:gd name="T44" fmla="*/ 158 w 1305"/>
                <a:gd name="T45" fmla="*/ 1416 h 1873"/>
                <a:gd name="T46" fmla="*/ 219 w 1305"/>
                <a:gd name="T47" fmla="*/ 1222 h 1873"/>
                <a:gd name="T48" fmla="*/ 279 w 1305"/>
                <a:gd name="T49" fmla="*/ 990 h 1873"/>
                <a:gd name="T50" fmla="*/ 326 w 1305"/>
                <a:gd name="T51" fmla="*/ 733 h 1873"/>
                <a:gd name="T52" fmla="*/ 352 w 1305"/>
                <a:gd name="T53" fmla="*/ 458 h 1873"/>
                <a:gd name="T54" fmla="*/ 351 w 1305"/>
                <a:gd name="T55" fmla="*/ 168 h 1873"/>
                <a:gd name="T56" fmla="*/ 444 w 1305"/>
                <a:gd name="T57" fmla="*/ 93 h 1873"/>
                <a:gd name="T58" fmla="*/ 554 w 1305"/>
                <a:gd name="T59" fmla="*/ 42 h 1873"/>
                <a:gd name="T60" fmla="*/ 677 w 1305"/>
                <a:gd name="T61" fmla="*/ 11 h 1873"/>
                <a:gd name="T62" fmla="*/ 805 w 1305"/>
                <a:gd name="T63" fmla="*/ 0 h 1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05" h="1873">
                  <a:moveTo>
                    <a:pt x="805" y="0"/>
                  </a:moveTo>
                  <a:lnTo>
                    <a:pt x="877" y="4"/>
                  </a:lnTo>
                  <a:lnTo>
                    <a:pt x="947" y="13"/>
                  </a:lnTo>
                  <a:lnTo>
                    <a:pt x="1017" y="28"/>
                  </a:lnTo>
                  <a:lnTo>
                    <a:pt x="1084" y="49"/>
                  </a:lnTo>
                  <a:lnTo>
                    <a:pt x="1147" y="75"/>
                  </a:lnTo>
                  <a:lnTo>
                    <a:pt x="1205" y="109"/>
                  </a:lnTo>
                  <a:lnTo>
                    <a:pt x="1260" y="147"/>
                  </a:lnTo>
                  <a:lnTo>
                    <a:pt x="1305" y="191"/>
                  </a:lnTo>
                  <a:lnTo>
                    <a:pt x="1303" y="196"/>
                  </a:lnTo>
                  <a:lnTo>
                    <a:pt x="1300" y="210"/>
                  </a:lnTo>
                  <a:lnTo>
                    <a:pt x="1291" y="234"/>
                  </a:lnTo>
                  <a:lnTo>
                    <a:pt x="1279" y="267"/>
                  </a:lnTo>
                  <a:lnTo>
                    <a:pt x="1265" y="308"/>
                  </a:lnTo>
                  <a:lnTo>
                    <a:pt x="1247" y="355"/>
                  </a:lnTo>
                  <a:lnTo>
                    <a:pt x="1226" y="409"/>
                  </a:lnTo>
                  <a:lnTo>
                    <a:pt x="1202" y="470"/>
                  </a:lnTo>
                  <a:lnTo>
                    <a:pt x="1174" y="534"/>
                  </a:lnTo>
                  <a:lnTo>
                    <a:pt x="1144" y="604"/>
                  </a:lnTo>
                  <a:lnTo>
                    <a:pt x="1110" y="679"/>
                  </a:lnTo>
                  <a:lnTo>
                    <a:pt x="1074" y="758"/>
                  </a:lnTo>
                  <a:lnTo>
                    <a:pt x="1033" y="838"/>
                  </a:lnTo>
                  <a:lnTo>
                    <a:pt x="991" y="922"/>
                  </a:lnTo>
                  <a:lnTo>
                    <a:pt x="945" y="1007"/>
                  </a:lnTo>
                  <a:lnTo>
                    <a:pt x="896" y="1093"/>
                  </a:lnTo>
                  <a:lnTo>
                    <a:pt x="844" y="1180"/>
                  </a:lnTo>
                  <a:lnTo>
                    <a:pt x="789" y="1265"/>
                  </a:lnTo>
                  <a:lnTo>
                    <a:pt x="731" y="1351"/>
                  </a:lnTo>
                  <a:lnTo>
                    <a:pt x="672" y="1435"/>
                  </a:lnTo>
                  <a:lnTo>
                    <a:pt x="609" y="1517"/>
                  </a:lnTo>
                  <a:lnTo>
                    <a:pt x="523" y="1618"/>
                  </a:lnTo>
                  <a:lnTo>
                    <a:pt x="431" y="1716"/>
                  </a:lnTo>
                  <a:lnTo>
                    <a:pt x="344" y="1798"/>
                  </a:lnTo>
                  <a:lnTo>
                    <a:pt x="252" y="1873"/>
                  </a:lnTo>
                  <a:lnTo>
                    <a:pt x="0" y="1792"/>
                  </a:lnTo>
                  <a:lnTo>
                    <a:pt x="2" y="1789"/>
                  </a:lnTo>
                  <a:lnTo>
                    <a:pt x="7" y="1780"/>
                  </a:lnTo>
                  <a:lnTo>
                    <a:pt x="16" y="1763"/>
                  </a:lnTo>
                  <a:lnTo>
                    <a:pt x="26" y="1740"/>
                  </a:lnTo>
                  <a:lnTo>
                    <a:pt x="40" y="1710"/>
                  </a:lnTo>
                  <a:lnTo>
                    <a:pt x="56" y="1675"/>
                  </a:lnTo>
                  <a:lnTo>
                    <a:pt x="74" y="1635"/>
                  </a:lnTo>
                  <a:lnTo>
                    <a:pt x="93" y="1588"/>
                  </a:lnTo>
                  <a:lnTo>
                    <a:pt x="114" y="1536"/>
                  </a:lnTo>
                  <a:lnTo>
                    <a:pt x="135" y="1478"/>
                  </a:lnTo>
                  <a:lnTo>
                    <a:pt x="158" y="1416"/>
                  </a:lnTo>
                  <a:lnTo>
                    <a:pt x="191" y="1318"/>
                  </a:lnTo>
                  <a:lnTo>
                    <a:pt x="219" y="1222"/>
                  </a:lnTo>
                  <a:lnTo>
                    <a:pt x="251" y="1108"/>
                  </a:lnTo>
                  <a:lnTo>
                    <a:pt x="279" y="990"/>
                  </a:lnTo>
                  <a:lnTo>
                    <a:pt x="303" y="864"/>
                  </a:lnTo>
                  <a:lnTo>
                    <a:pt x="326" y="733"/>
                  </a:lnTo>
                  <a:lnTo>
                    <a:pt x="342" y="599"/>
                  </a:lnTo>
                  <a:lnTo>
                    <a:pt x="352" y="458"/>
                  </a:lnTo>
                  <a:lnTo>
                    <a:pt x="356" y="315"/>
                  </a:lnTo>
                  <a:lnTo>
                    <a:pt x="351" y="168"/>
                  </a:lnTo>
                  <a:lnTo>
                    <a:pt x="395" y="128"/>
                  </a:lnTo>
                  <a:lnTo>
                    <a:pt x="444" y="93"/>
                  </a:lnTo>
                  <a:lnTo>
                    <a:pt x="498" y="65"/>
                  </a:lnTo>
                  <a:lnTo>
                    <a:pt x="554" y="42"/>
                  </a:lnTo>
                  <a:lnTo>
                    <a:pt x="614" y="23"/>
                  </a:lnTo>
                  <a:lnTo>
                    <a:pt x="677" y="11"/>
                  </a:lnTo>
                  <a:lnTo>
                    <a:pt x="740" y="4"/>
                  </a:lnTo>
                  <a:lnTo>
                    <a:pt x="8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2" name="Rectangle 81"/>
          <p:cNvSpPr/>
          <p:nvPr/>
        </p:nvSpPr>
        <p:spPr>
          <a:xfrm>
            <a:off x="392067" y="5045006"/>
            <a:ext cx="28396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 w="3175">
                  <a:solidFill>
                    <a:srgbClr val="3B1A7C"/>
                  </a:solidFill>
                </a:ln>
                <a:solidFill>
                  <a:srgbClr val="3B1A7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400" b="0" i="0" u="none" strike="noStrike" kern="1200" cap="none" spc="0" normalizeH="0" baseline="0" noProof="0" dirty="0">
              <a:ln w="3175">
                <a:solidFill>
                  <a:srgbClr val="3B1A7C"/>
                </a:solidFill>
              </a:ln>
              <a:solidFill>
                <a:srgbClr val="3B1A7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sp>
        <p:nvSpPr>
          <p:cNvPr id="84" name="Rectangle 83"/>
          <p:cNvSpPr/>
          <p:nvPr/>
        </p:nvSpPr>
        <p:spPr>
          <a:xfrm>
            <a:off x="8689871" y="4183761"/>
            <a:ext cx="29123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 w="3175">
                  <a:solidFill>
                    <a:srgbClr val="027BD1"/>
                  </a:solidFill>
                </a:ln>
                <a:solidFill>
                  <a:srgbClr val="027BD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400" b="0" i="0" u="none" strike="noStrike" kern="1200" cap="none" spc="0" normalizeH="0" baseline="0" noProof="0" dirty="0">
              <a:ln w="3175">
                <a:solidFill>
                  <a:srgbClr val="027BD1"/>
                </a:solidFill>
              </a:ln>
              <a:solidFill>
                <a:srgbClr val="027BD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21856" y="595925"/>
            <a:ext cx="293128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 w="3175">
                  <a:solidFill>
                    <a:srgbClr val="794CCF"/>
                  </a:solidFill>
                </a:ln>
                <a:solidFill>
                  <a:srgbClr val="794CC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400" b="0" i="0" u="none" strike="noStrike" kern="1200" cap="none" spc="0" normalizeH="0" baseline="0" noProof="0" dirty="0">
              <a:ln w="3175">
                <a:solidFill>
                  <a:srgbClr val="794CCF"/>
                </a:solidFill>
              </a:ln>
              <a:solidFill>
                <a:srgbClr val="794CC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</p:spTree>
    <p:extLst>
      <p:ext uri="{BB962C8B-B14F-4D97-AF65-F5344CB8AC3E}">
        <p14:creationId xmlns:p14="http://schemas.microsoft.com/office/powerpoint/2010/main" val="1413875455"/>
      </p:ext>
    </p:extLst>
  </p:cSld>
  <p:clrMapOvr>
    <a:masterClrMapping/>
  </p:clrMapOvr>
  <p:transition spd="slow">
    <p:push dir="u"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allelogram 8"/>
          <p:cNvSpPr/>
          <p:nvPr/>
        </p:nvSpPr>
        <p:spPr>
          <a:xfrm>
            <a:off x="1037968" y="518984"/>
            <a:ext cx="2323070" cy="1940011"/>
          </a:xfrm>
          <a:prstGeom prst="parallelogram">
            <a:avLst>
              <a:gd name="adj" fmla="val 30733"/>
            </a:avLst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path path="circle">
              <a:fillToRect t="100000" r="100000"/>
            </a:path>
          </a:gra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Parallelogram 9"/>
          <p:cNvSpPr/>
          <p:nvPr/>
        </p:nvSpPr>
        <p:spPr>
          <a:xfrm>
            <a:off x="2199503" y="2458995"/>
            <a:ext cx="2323070" cy="1940011"/>
          </a:xfrm>
          <a:prstGeom prst="parallelogram">
            <a:avLst>
              <a:gd name="adj" fmla="val 30733"/>
            </a:avLst>
          </a:prstGeom>
          <a:gradFill flip="none" rotWithShape="1">
            <a:gsLst>
              <a:gs pos="0">
                <a:schemeClr val="accent3"/>
              </a:gs>
              <a:gs pos="100000">
                <a:schemeClr val="accent6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Parallelogram 10"/>
          <p:cNvSpPr/>
          <p:nvPr/>
        </p:nvSpPr>
        <p:spPr>
          <a:xfrm>
            <a:off x="3361038" y="4399006"/>
            <a:ext cx="2323070" cy="1940011"/>
          </a:xfrm>
          <a:prstGeom prst="parallelogram">
            <a:avLst>
              <a:gd name="adj" fmla="val 30733"/>
            </a:avLst>
          </a:prstGeom>
          <a:gradFill flip="none" rotWithShape="1">
            <a:gsLst>
              <a:gs pos="0">
                <a:schemeClr val="accent5"/>
              </a:gs>
              <a:gs pos="100000">
                <a:schemeClr val="accent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435180" y="754800"/>
            <a:ext cx="5510255" cy="1380520"/>
            <a:chOff x="3361038" y="754800"/>
            <a:chExt cx="5510255" cy="1380520"/>
          </a:xfrm>
        </p:grpSpPr>
        <p:sp>
          <p:nvSpPr>
            <p:cNvPr id="13" name="Rectangle 12"/>
            <p:cNvSpPr/>
            <p:nvPr/>
          </p:nvSpPr>
          <p:spPr>
            <a:xfrm>
              <a:off x="3361038" y="754800"/>
              <a:ext cx="5510255" cy="8210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-150" normalizeH="0" baseline="0" noProof="0" dirty="0">
                  <a:ln>
                    <a:noFill/>
                  </a:ln>
                  <a:solidFill>
                    <a:srgbClr val="794CC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Section Title Goes Here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361038" y="1488989"/>
              <a:ext cx="407049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58498" y="2716775"/>
            <a:ext cx="5510255" cy="1380520"/>
            <a:chOff x="3361038" y="754800"/>
            <a:chExt cx="5510255" cy="1380520"/>
          </a:xfrm>
        </p:grpSpPr>
        <p:sp>
          <p:nvSpPr>
            <p:cNvPr id="17" name="Rectangle 16"/>
            <p:cNvSpPr/>
            <p:nvPr/>
          </p:nvSpPr>
          <p:spPr>
            <a:xfrm>
              <a:off x="3361038" y="754800"/>
              <a:ext cx="5510255" cy="8210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-150" normalizeH="0" baseline="0" noProof="0" dirty="0">
                  <a:ln>
                    <a:noFill/>
                  </a:ln>
                  <a:solidFill>
                    <a:srgbClr val="0B5CD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Section Title Goes Here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361038" y="1488989"/>
              <a:ext cx="407049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881817" y="4678751"/>
            <a:ext cx="5510255" cy="1380520"/>
            <a:chOff x="3361038" y="754800"/>
            <a:chExt cx="5510255" cy="1380520"/>
          </a:xfrm>
        </p:grpSpPr>
        <p:sp>
          <p:nvSpPr>
            <p:cNvPr id="20" name="Rectangle 19"/>
            <p:cNvSpPr/>
            <p:nvPr/>
          </p:nvSpPr>
          <p:spPr>
            <a:xfrm>
              <a:off x="3361038" y="754800"/>
              <a:ext cx="5510255" cy="8210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-150" normalizeH="0" baseline="0" noProof="0" dirty="0">
                  <a:ln>
                    <a:noFill/>
                  </a:ln>
                  <a:solidFill>
                    <a:srgbClr val="794CC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Section Title Goes Here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361038" y="1488989"/>
              <a:ext cx="407049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desired text here. </a:t>
              </a:r>
            </a:p>
          </p:txBody>
        </p:sp>
      </p:grpSp>
      <p:sp>
        <p:nvSpPr>
          <p:cNvPr id="22" name="Rectangle 21"/>
          <p:cNvSpPr/>
          <p:nvPr/>
        </p:nvSpPr>
        <p:spPr>
          <a:xfrm>
            <a:off x="1502036" y="981158"/>
            <a:ext cx="139493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30</a:t>
            </a:r>
            <a:r>
              <a:rPr kumimoji="0" lang="en-US" sz="6000" b="1" i="0" u="none" strike="noStrike" kern="1200" cap="none" spc="-30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%</a:t>
            </a:r>
            <a:endParaRPr kumimoji="0" lang="en-US" sz="6000" b="1" i="0" u="none" strike="noStrike" kern="1200" cap="none" spc="-300" normalizeH="0" baseline="300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663571" y="2921169"/>
            <a:ext cx="139493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60</a:t>
            </a:r>
            <a:r>
              <a:rPr kumimoji="0" lang="en-US" sz="6000" b="1" i="0" u="none" strike="noStrike" kern="1200" cap="none" spc="-30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%</a:t>
            </a:r>
            <a:endParaRPr kumimoji="0" lang="en-US" sz="6000" b="1" i="0" u="none" strike="noStrike" kern="1200" cap="none" spc="-300" normalizeH="0" baseline="300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825106" y="4861180"/>
            <a:ext cx="139493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-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90</a:t>
            </a:r>
            <a:r>
              <a:rPr kumimoji="0" lang="en-US" sz="6000" b="1" i="0" u="none" strike="noStrike" kern="1200" cap="none" spc="-30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%</a:t>
            </a:r>
            <a:endParaRPr kumimoji="0" lang="en-US" sz="6000" b="1" i="0" u="none" strike="noStrike" kern="1200" cap="none" spc="-300" normalizeH="0" baseline="300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3135612"/>
      </p:ext>
    </p:extLst>
  </p:cSld>
  <p:clrMapOvr>
    <a:masterClrMapping/>
  </p:clrMapOvr>
  <p:transition spd="slow">
    <p:push dir="u"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/>
          <p:cNvSpPr/>
          <p:nvPr/>
        </p:nvSpPr>
        <p:spPr>
          <a:xfrm rot="5400000">
            <a:off x="6591858" y="1596784"/>
            <a:ext cx="5213443" cy="2019867"/>
          </a:xfrm>
          <a:prstGeom prst="homePlate">
            <a:avLst>
              <a:gd name="adj" fmla="val 19634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8338769" y="1895509"/>
            <a:ext cx="17196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sp>
        <p:nvSpPr>
          <p:cNvPr id="6" name="Pentagon 5"/>
          <p:cNvSpPr/>
          <p:nvPr/>
        </p:nvSpPr>
        <p:spPr>
          <a:xfrm rot="5400000">
            <a:off x="4571992" y="1596785"/>
            <a:ext cx="5213442" cy="2019867"/>
          </a:xfrm>
          <a:prstGeom prst="homePlate">
            <a:avLst>
              <a:gd name="adj" fmla="val 1963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318903" y="1895509"/>
            <a:ext cx="17196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sp>
        <p:nvSpPr>
          <p:cNvPr id="5" name="Pentagon 4"/>
          <p:cNvSpPr/>
          <p:nvPr/>
        </p:nvSpPr>
        <p:spPr>
          <a:xfrm rot="5400000">
            <a:off x="2552123" y="1596784"/>
            <a:ext cx="5213445" cy="2019867"/>
          </a:xfrm>
          <a:prstGeom prst="homePlate">
            <a:avLst>
              <a:gd name="adj" fmla="val 1963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4299035" y="1895509"/>
            <a:ext cx="17196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sp>
        <p:nvSpPr>
          <p:cNvPr id="4" name="Pentagon 3"/>
          <p:cNvSpPr/>
          <p:nvPr/>
        </p:nvSpPr>
        <p:spPr>
          <a:xfrm rot="5400000">
            <a:off x="532257" y="1596784"/>
            <a:ext cx="5213446" cy="2019867"/>
          </a:xfrm>
          <a:prstGeom prst="homePlate">
            <a:avLst>
              <a:gd name="adj" fmla="val 1963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2279170" y="1895509"/>
            <a:ext cx="17196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text here. 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129045" y="17037"/>
            <a:ext cx="2019865" cy="1524104"/>
            <a:chOff x="1092200" y="482600"/>
            <a:chExt cx="1036846" cy="965200"/>
          </a:xfrm>
          <a:solidFill>
            <a:schemeClr val="accent5">
              <a:lumMod val="75000"/>
            </a:schemeClr>
          </a:solidFill>
        </p:grpSpPr>
        <p:sp>
          <p:nvSpPr>
            <p:cNvPr id="3" name="Rectangle 2"/>
            <p:cNvSpPr/>
            <p:nvPr/>
          </p:nvSpPr>
          <p:spPr>
            <a:xfrm>
              <a:off x="1092200" y="482600"/>
              <a:ext cx="1036846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Isosceles Triangle 11"/>
            <p:cNvSpPr/>
            <p:nvPr/>
          </p:nvSpPr>
          <p:spPr>
            <a:xfrm flipV="1">
              <a:off x="1463475" y="1244600"/>
              <a:ext cx="294296" cy="2032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4152473" y="17037"/>
            <a:ext cx="2019865" cy="1524104"/>
            <a:chOff x="1092200" y="482600"/>
            <a:chExt cx="1036846" cy="965200"/>
          </a:xfrm>
          <a:solidFill>
            <a:schemeClr val="accent2">
              <a:lumMod val="75000"/>
            </a:schemeClr>
          </a:solidFill>
        </p:grpSpPr>
        <p:sp>
          <p:nvSpPr>
            <p:cNvPr id="67" name="Rectangle 66"/>
            <p:cNvSpPr/>
            <p:nvPr/>
          </p:nvSpPr>
          <p:spPr>
            <a:xfrm>
              <a:off x="1092200" y="482600"/>
              <a:ext cx="1036846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Isosceles Triangle 67"/>
            <p:cNvSpPr/>
            <p:nvPr/>
          </p:nvSpPr>
          <p:spPr>
            <a:xfrm flipV="1">
              <a:off x="1463475" y="1244600"/>
              <a:ext cx="294296" cy="2032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168782" y="17037"/>
            <a:ext cx="2019865" cy="1524104"/>
            <a:chOff x="1092200" y="482600"/>
            <a:chExt cx="1036846" cy="965200"/>
          </a:xfrm>
          <a:solidFill>
            <a:schemeClr val="accent4">
              <a:lumMod val="75000"/>
            </a:schemeClr>
          </a:solidFill>
        </p:grpSpPr>
        <p:sp>
          <p:nvSpPr>
            <p:cNvPr id="70" name="Rectangle 69"/>
            <p:cNvSpPr/>
            <p:nvPr/>
          </p:nvSpPr>
          <p:spPr>
            <a:xfrm>
              <a:off x="1092200" y="482600"/>
              <a:ext cx="1036846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Isosceles Triangle 70"/>
            <p:cNvSpPr/>
            <p:nvPr/>
          </p:nvSpPr>
          <p:spPr>
            <a:xfrm flipV="1">
              <a:off x="1463475" y="1244600"/>
              <a:ext cx="294296" cy="2032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8188646" y="17037"/>
            <a:ext cx="2019865" cy="1524104"/>
            <a:chOff x="1092200" y="482600"/>
            <a:chExt cx="1036846" cy="965200"/>
          </a:xfrm>
          <a:solidFill>
            <a:schemeClr val="accent3"/>
          </a:solidFill>
        </p:grpSpPr>
        <p:sp>
          <p:nvSpPr>
            <p:cNvPr id="73" name="Rectangle 72"/>
            <p:cNvSpPr/>
            <p:nvPr/>
          </p:nvSpPr>
          <p:spPr>
            <a:xfrm>
              <a:off x="1092200" y="482600"/>
              <a:ext cx="1036846" cy="76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Isosceles Triangle 73"/>
            <p:cNvSpPr/>
            <p:nvPr/>
          </p:nvSpPr>
          <p:spPr>
            <a:xfrm flipV="1">
              <a:off x="1463475" y="1244600"/>
              <a:ext cx="294296" cy="2032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" name="Rectangle 64"/>
          <p:cNvSpPr/>
          <p:nvPr/>
        </p:nvSpPr>
        <p:spPr>
          <a:xfrm>
            <a:off x="2132604" y="382624"/>
            <a:ext cx="20127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-15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400" b="0" i="0" u="none" strike="noStrike" kern="1200" cap="none" spc="-15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148717" y="382624"/>
            <a:ext cx="20127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-15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400" b="0" i="0" u="none" strike="noStrike" kern="1200" cap="none" spc="-15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6164830" y="382624"/>
            <a:ext cx="20127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-15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400" b="0" i="0" u="none" strike="noStrike" kern="1200" cap="none" spc="-15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8180943" y="382624"/>
            <a:ext cx="20127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-15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Sample Text</a:t>
            </a:r>
            <a:endParaRPr kumimoji="0" lang="en-US" sz="2400" b="0" i="0" u="none" strike="noStrike" kern="1200" cap="none" spc="-15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681780" y="3401824"/>
            <a:ext cx="914400" cy="9114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4701646" y="3401824"/>
            <a:ext cx="914400" cy="9114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721512" y="3401824"/>
            <a:ext cx="914400" cy="9114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8741379" y="3401824"/>
            <a:ext cx="914400" cy="9114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1" name="Group 32"/>
          <p:cNvGrpSpPr>
            <a:grpSpLocks noChangeAspect="1"/>
          </p:cNvGrpSpPr>
          <p:nvPr/>
        </p:nvGrpSpPr>
        <p:grpSpPr bwMode="auto">
          <a:xfrm>
            <a:off x="8944129" y="3686153"/>
            <a:ext cx="508901" cy="342781"/>
            <a:chOff x="6241" y="1329"/>
            <a:chExt cx="1207" cy="813"/>
          </a:xfrm>
          <a:solidFill>
            <a:schemeClr val="accent3"/>
          </a:solidFill>
        </p:grpSpPr>
        <p:sp>
          <p:nvSpPr>
            <p:cNvPr id="44" name="Freeform 34"/>
            <p:cNvSpPr>
              <a:spLocks/>
            </p:cNvSpPr>
            <p:nvPr/>
          </p:nvSpPr>
          <p:spPr bwMode="auto">
            <a:xfrm>
              <a:off x="6582" y="1629"/>
              <a:ext cx="528" cy="513"/>
            </a:xfrm>
            <a:custGeom>
              <a:avLst/>
              <a:gdLst>
                <a:gd name="T0" fmla="*/ 0 w 1585"/>
                <a:gd name="T1" fmla="*/ 0 h 1537"/>
                <a:gd name="T2" fmla="*/ 1585 w 1585"/>
                <a:gd name="T3" fmla="*/ 0 h 1537"/>
                <a:gd name="T4" fmla="*/ 789 w 1585"/>
                <a:gd name="T5" fmla="*/ 1537 h 1537"/>
                <a:gd name="T6" fmla="*/ 0 w 1585"/>
                <a:gd name="T7" fmla="*/ 0 h 1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5" h="1537">
                  <a:moveTo>
                    <a:pt x="0" y="0"/>
                  </a:moveTo>
                  <a:lnTo>
                    <a:pt x="1585" y="0"/>
                  </a:lnTo>
                  <a:lnTo>
                    <a:pt x="789" y="15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35"/>
            <p:cNvSpPr>
              <a:spLocks/>
            </p:cNvSpPr>
            <p:nvPr/>
          </p:nvSpPr>
          <p:spPr bwMode="auto">
            <a:xfrm>
              <a:off x="6606" y="1341"/>
              <a:ext cx="477" cy="234"/>
            </a:xfrm>
            <a:custGeom>
              <a:avLst/>
              <a:gdLst>
                <a:gd name="T0" fmla="*/ 714 w 1429"/>
                <a:gd name="T1" fmla="*/ 0 h 702"/>
                <a:gd name="T2" fmla="*/ 1429 w 1429"/>
                <a:gd name="T3" fmla="*/ 702 h 702"/>
                <a:gd name="T4" fmla="*/ 0 w 1429"/>
                <a:gd name="T5" fmla="*/ 702 h 702"/>
                <a:gd name="T6" fmla="*/ 714 w 1429"/>
                <a:gd name="T7" fmla="*/ 0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9" h="702">
                  <a:moveTo>
                    <a:pt x="714" y="0"/>
                  </a:moveTo>
                  <a:lnTo>
                    <a:pt x="1429" y="702"/>
                  </a:lnTo>
                  <a:lnTo>
                    <a:pt x="0" y="702"/>
                  </a:lnTo>
                  <a:lnTo>
                    <a:pt x="7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Freeform 36"/>
            <p:cNvSpPr>
              <a:spLocks/>
            </p:cNvSpPr>
            <p:nvPr/>
          </p:nvSpPr>
          <p:spPr bwMode="auto">
            <a:xfrm>
              <a:off x="6912" y="1329"/>
              <a:ext cx="322" cy="228"/>
            </a:xfrm>
            <a:custGeom>
              <a:avLst/>
              <a:gdLst>
                <a:gd name="T0" fmla="*/ 0 w 967"/>
                <a:gd name="T1" fmla="*/ 0 h 683"/>
                <a:gd name="T2" fmla="*/ 967 w 967"/>
                <a:gd name="T3" fmla="*/ 0 h 683"/>
                <a:gd name="T4" fmla="*/ 694 w 967"/>
                <a:gd name="T5" fmla="*/ 683 h 683"/>
                <a:gd name="T6" fmla="*/ 0 w 967"/>
                <a:gd name="T7" fmla="*/ 0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7" h="683">
                  <a:moveTo>
                    <a:pt x="0" y="0"/>
                  </a:moveTo>
                  <a:lnTo>
                    <a:pt x="967" y="0"/>
                  </a:lnTo>
                  <a:lnTo>
                    <a:pt x="694" y="6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Freeform 37"/>
            <p:cNvSpPr>
              <a:spLocks/>
            </p:cNvSpPr>
            <p:nvPr/>
          </p:nvSpPr>
          <p:spPr bwMode="auto">
            <a:xfrm>
              <a:off x="6474" y="1329"/>
              <a:ext cx="304" cy="225"/>
            </a:xfrm>
            <a:custGeom>
              <a:avLst/>
              <a:gdLst>
                <a:gd name="T0" fmla="*/ 0 w 911"/>
                <a:gd name="T1" fmla="*/ 0 h 673"/>
                <a:gd name="T2" fmla="*/ 911 w 911"/>
                <a:gd name="T3" fmla="*/ 0 h 673"/>
                <a:gd name="T4" fmla="*/ 227 w 911"/>
                <a:gd name="T5" fmla="*/ 673 h 673"/>
                <a:gd name="T6" fmla="*/ 0 w 911"/>
                <a:gd name="T7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1" h="673">
                  <a:moveTo>
                    <a:pt x="0" y="0"/>
                  </a:moveTo>
                  <a:lnTo>
                    <a:pt x="911" y="0"/>
                  </a:lnTo>
                  <a:lnTo>
                    <a:pt x="227" y="67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38"/>
            <p:cNvSpPr>
              <a:spLocks/>
            </p:cNvSpPr>
            <p:nvPr/>
          </p:nvSpPr>
          <p:spPr bwMode="auto">
            <a:xfrm>
              <a:off x="6256" y="1629"/>
              <a:ext cx="495" cy="450"/>
            </a:xfrm>
            <a:custGeom>
              <a:avLst/>
              <a:gdLst>
                <a:gd name="T0" fmla="*/ 0 w 1483"/>
                <a:gd name="T1" fmla="*/ 0 h 1349"/>
                <a:gd name="T2" fmla="*/ 789 w 1483"/>
                <a:gd name="T3" fmla="*/ 0 h 1349"/>
                <a:gd name="T4" fmla="*/ 1483 w 1483"/>
                <a:gd name="T5" fmla="*/ 1349 h 1349"/>
                <a:gd name="T6" fmla="*/ 0 w 1483"/>
                <a:gd name="T7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3" h="1349">
                  <a:moveTo>
                    <a:pt x="0" y="0"/>
                  </a:moveTo>
                  <a:lnTo>
                    <a:pt x="789" y="0"/>
                  </a:lnTo>
                  <a:lnTo>
                    <a:pt x="1483" y="13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Freeform 39"/>
            <p:cNvSpPr>
              <a:spLocks/>
            </p:cNvSpPr>
            <p:nvPr/>
          </p:nvSpPr>
          <p:spPr bwMode="auto">
            <a:xfrm>
              <a:off x="6940" y="1629"/>
              <a:ext cx="493" cy="449"/>
            </a:xfrm>
            <a:custGeom>
              <a:avLst/>
              <a:gdLst>
                <a:gd name="T0" fmla="*/ 697 w 1480"/>
                <a:gd name="T1" fmla="*/ 0 h 1346"/>
                <a:gd name="T2" fmla="*/ 1480 w 1480"/>
                <a:gd name="T3" fmla="*/ 0 h 1346"/>
                <a:gd name="T4" fmla="*/ 0 w 1480"/>
                <a:gd name="T5" fmla="*/ 1346 h 1346"/>
                <a:gd name="T6" fmla="*/ 697 w 1480"/>
                <a:gd name="T7" fmla="*/ 0 h 1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0" h="1346">
                  <a:moveTo>
                    <a:pt x="697" y="0"/>
                  </a:moveTo>
                  <a:lnTo>
                    <a:pt x="1480" y="0"/>
                  </a:lnTo>
                  <a:lnTo>
                    <a:pt x="0" y="1346"/>
                  </a:lnTo>
                  <a:lnTo>
                    <a:pt x="6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 40"/>
            <p:cNvSpPr>
              <a:spLocks/>
            </p:cNvSpPr>
            <p:nvPr/>
          </p:nvSpPr>
          <p:spPr bwMode="auto">
            <a:xfrm>
              <a:off x="7195" y="1358"/>
              <a:ext cx="253" cy="217"/>
            </a:xfrm>
            <a:custGeom>
              <a:avLst/>
              <a:gdLst>
                <a:gd name="T0" fmla="*/ 260 w 758"/>
                <a:gd name="T1" fmla="*/ 0 h 651"/>
                <a:gd name="T2" fmla="*/ 758 w 758"/>
                <a:gd name="T3" fmla="*/ 651 h 651"/>
                <a:gd name="T4" fmla="*/ 0 w 758"/>
                <a:gd name="T5" fmla="*/ 651 h 651"/>
                <a:gd name="T6" fmla="*/ 260 w 758"/>
                <a:gd name="T7" fmla="*/ 0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8" h="651">
                  <a:moveTo>
                    <a:pt x="260" y="0"/>
                  </a:moveTo>
                  <a:lnTo>
                    <a:pt x="758" y="651"/>
                  </a:lnTo>
                  <a:lnTo>
                    <a:pt x="0" y="651"/>
                  </a:lnTo>
                  <a:lnTo>
                    <a:pt x="26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41"/>
            <p:cNvSpPr>
              <a:spLocks/>
            </p:cNvSpPr>
            <p:nvPr/>
          </p:nvSpPr>
          <p:spPr bwMode="auto">
            <a:xfrm>
              <a:off x="6241" y="1341"/>
              <a:ext cx="258" cy="234"/>
            </a:xfrm>
            <a:custGeom>
              <a:avLst/>
              <a:gdLst>
                <a:gd name="T0" fmla="*/ 535 w 773"/>
                <a:gd name="T1" fmla="*/ 0 h 701"/>
                <a:gd name="T2" fmla="*/ 773 w 773"/>
                <a:gd name="T3" fmla="*/ 701 h 701"/>
                <a:gd name="T4" fmla="*/ 0 w 773"/>
                <a:gd name="T5" fmla="*/ 701 h 701"/>
                <a:gd name="T6" fmla="*/ 535 w 773"/>
                <a:gd name="T7" fmla="*/ 0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3" h="701">
                  <a:moveTo>
                    <a:pt x="535" y="0"/>
                  </a:moveTo>
                  <a:lnTo>
                    <a:pt x="773" y="701"/>
                  </a:lnTo>
                  <a:lnTo>
                    <a:pt x="0" y="701"/>
                  </a:lnTo>
                  <a:lnTo>
                    <a:pt x="5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2" name="Group 23"/>
          <p:cNvGrpSpPr>
            <a:grpSpLocks noChangeAspect="1"/>
          </p:cNvGrpSpPr>
          <p:nvPr/>
        </p:nvGrpSpPr>
        <p:grpSpPr bwMode="auto">
          <a:xfrm>
            <a:off x="6942428" y="3626050"/>
            <a:ext cx="472569" cy="462986"/>
            <a:chOff x="5539" y="1451"/>
            <a:chExt cx="1578" cy="1546"/>
          </a:xfrm>
          <a:solidFill>
            <a:schemeClr val="accent4"/>
          </a:solidFill>
        </p:grpSpPr>
        <p:sp>
          <p:nvSpPr>
            <p:cNvPr id="35" name="Freeform 25"/>
            <p:cNvSpPr>
              <a:spLocks/>
            </p:cNvSpPr>
            <p:nvPr/>
          </p:nvSpPr>
          <p:spPr bwMode="auto">
            <a:xfrm>
              <a:off x="5805" y="2799"/>
              <a:ext cx="1044" cy="198"/>
            </a:xfrm>
            <a:custGeom>
              <a:avLst/>
              <a:gdLst>
                <a:gd name="T0" fmla="*/ 144 w 3131"/>
                <a:gd name="T1" fmla="*/ 0 h 595"/>
                <a:gd name="T2" fmla="*/ 2986 w 3131"/>
                <a:gd name="T3" fmla="*/ 0 h 595"/>
                <a:gd name="T4" fmla="*/ 3020 w 3131"/>
                <a:gd name="T5" fmla="*/ 4 h 595"/>
                <a:gd name="T6" fmla="*/ 3050 w 3131"/>
                <a:gd name="T7" fmla="*/ 14 h 595"/>
                <a:gd name="T8" fmla="*/ 3076 w 3131"/>
                <a:gd name="T9" fmla="*/ 32 h 595"/>
                <a:gd name="T10" fmla="*/ 3099 w 3131"/>
                <a:gd name="T11" fmla="*/ 53 h 595"/>
                <a:gd name="T12" fmla="*/ 3116 w 3131"/>
                <a:gd name="T13" fmla="*/ 81 h 595"/>
                <a:gd name="T14" fmla="*/ 3126 w 3131"/>
                <a:gd name="T15" fmla="*/ 111 h 595"/>
                <a:gd name="T16" fmla="*/ 3131 w 3131"/>
                <a:gd name="T17" fmla="*/ 144 h 595"/>
                <a:gd name="T18" fmla="*/ 3131 w 3131"/>
                <a:gd name="T19" fmla="*/ 451 h 595"/>
                <a:gd name="T20" fmla="*/ 3126 w 3131"/>
                <a:gd name="T21" fmla="*/ 484 h 595"/>
                <a:gd name="T22" fmla="*/ 3116 w 3131"/>
                <a:gd name="T23" fmla="*/ 514 h 595"/>
                <a:gd name="T24" fmla="*/ 3099 w 3131"/>
                <a:gd name="T25" fmla="*/ 542 h 595"/>
                <a:gd name="T26" fmla="*/ 3076 w 3131"/>
                <a:gd name="T27" fmla="*/ 563 h 595"/>
                <a:gd name="T28" fmla="*/ 3050 w 3131"/>
                <a:gd name="T29" fmla="*/ 581 h 595"/>
                <a:gd name="T30" fmla="*/ 3020 w 3131"/>
                <a:gd name="T31" fmla="*/ 592 h 595"/>
                <a:gd name="T32" fmla="*/ 2986 w 3131"/>
                <a:gd name="T33" fmla="*/ 595 h 595"/>
                <a:gd name="T34" fmla="*/ 144 w 3131"/>
                <a:gd name="T35" fmla="*/ 595 h 595"/>
                <a:gd name="T36" fmla="*/ 111 w 3131"/>
                <a:gd name="T37" fmla="*/ 592 h 595"/>
                <a:gd name="T38" fmla="*/ 81 w 3131"/>
                <a:gd name="T39" fmla="*/ 581 h 595"/>
                <a:gd name="T40" fmla="*/ 54 w 3131"/>
                <a:gd name="T41" fmla="*/ 563 h 595"/>
                <a:gd name="T42" fmla="*/ 32 w 3131"/>
                <a:gd name="T43" fmla="*/ 542 h 595"/>
                <a:gd name="T44" fmla="*/ 15 w 3131"/>
                <a:gd name="T45" fmla="*/ 514 h 595"/>
                <a:gd name="T46" fmla="*/ 3 w 3131"/>
                <a:gd name="T47" fmla="*/ 484 h 595"/>
                <a:gd name="T48" fmla="*/ 0 w 3131"/>
                <a:gd name="T49" fmla="*/ 451 h 595"/>
                <a:gd name="T50" fmla="*/ 0 w 3131"/>
                <a:gd name="T51" fmla="*/ 144 h 595"/>
                <a:gd name="T52" fmla="*/ 3 w 3131"/>
                <a:gd name="T53" fmla="*/ 111 h 595"/>
                <a:gd name="T54" fmla="*/ 15 w 3131"/>
                <a:gd name="T55" fmla="*/ 81 h 595"/>
                <a:gd name="T56" fmla="*/ 32 w 3131"/>
                <a:gd name="T57" fmla="*/ 53 h 595"/>
                <a:gd name="T58" fmla="*/ 54 w 3131"/>
                <a:gd name="T59" fmla="*/ 32 h 595"/>
                <a:gd name="T60" fmla="*/ 81 w 3131"/>
                <a:gd name="T61" fmla="*/ 14 h 595"/>
                <a:gd name="T62" fmla="*/ 111 w 3131"/>
                <a:gd name="T63" fmla="*/ 4 h 595"/>
                <a:gd name="T64" fmla="*/ 144 w 3131"/>
                <a:gd name="T65" fmla="*/ 0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31" h="595">
                  <a:moveTo>
                    <a:pt x="144" y="0"/>
                  </a:moveTo>
                  <a:lnTo>
                    <a:pt x="2986" y="0"/>
                  </a:lnTo>
                  <a:lnTo>
                    <a:pt x="3020" y="4"/>
                  </a:lnTo>
                  <a:lnTo>
                    <a:pt x="3050" y="14"/>
                  </a:lnTo>
                  <a:lnTo>
                    <a:pt x="3076" y="32"/>
                  </a:lnTo>
                  <a:lnTo>
                    <a:pt x="3099" y="53"/>
                  </a:lnTo>
                  <a:lnTo>
                    <a:pt x="3116" y="81"/>
                  </a:lnTo>
                  <a:lnTo>
                    <a:pt x="3126" y="111"/>
                  </a:lnTo>
                  <a:lnTo>
                    <a:pt x="3131" y="144"/>
                  </a:lnTo>
                  <a:lnTo>
                    <a:pt x="3131" y="451"/>
                  </a:lnTo>
                  <a:lnTo>
                    <a:pt x="3126" y="484"/>
                  </a:lnTo>
                  <a:lnTo>
                    <a:pt x="3116" y="514"/>
                  </a:lnTo>
                  <a:lnTo>
                    <a:pt x="3099" y="542"/>
                  </a:lnTo>
                  <a:lnTo>
                    <a:pt x="3076" y="563"/>
                  </a:lnTo>
                  <a:lnTo>
                    <a:pt x="3050" y="581"/>
                  </a:lnTo>
                  <a:lnTo>
                    <a:pt x="3020" y="592"/>
                  </a:lnTo>
                  <a:lnTo>
                    <a:pt x="2986" y="595"/>
                  </a:lnTo>
                  <a:lnTo>
                    <a:pt x="144" y="595"/>
                  </a:lnTo>
                  <a:lnTo>
                    <a:pt x="111" y="592"/>
                  </a:lnTo>
                  <a:lnTo>
                    <a:pt x="81" y="581"/>
                  </a:lnTo>
                  <a:lnTo>
                    <a:pt x="54" y="563"/>
                  </a:lnTo>
                  <a:lnTo>
                    <a:pt x="32" y="542"/>
                  </a:lnTo>
                  <a:lnTo>
                    <a:pt x="15" y="514"/>
                  </a:lnTo>
                  <a:lnTo>
                    <a:pt x="3" y="484"/>
                  </a:lnTo>
                  <a:lnTo>
                    <a:pt x="0" y="451"/>
                  </a:lnTo>
                  <a:lnTo>
                    <a:pt x="0" y="144"/>
                  </a:lnTo>
                  <a:lnTo>
                    <a:pt x="3" y="111"/>
                  </a:lnTo>
                  <a:lnTo>
                    <a:pt x="15" y="81"/>
                  </a:lnTo>
                  <a:lnTo>
                    <a:pt x="32" y="53"/>
                  </a:lnTo>
                  <a:lnTo>
                    <a:pt x="54" y="32"/>
                  </a:lnTo>
                  <a:lnTo>
                    <a:pt x="81" y="14"/>
                  </a:lnTo>
                  <a:lnTo>
                    <a:pt x="111" y="4"/>
                  </a:lnTo>
                  <a:lnTo>
                    <a:pt x="1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26"/>
            <p:cNvSpPr>
              <a:spLocks/>
            </p:cNvSpPr>
            <p:nvPr/>
          </p:nvSpPr>
          <p:spPr bwMode="auto">
            <a:xfrm>
              <a:off x="5637" y="1723"/>
              <a:ext cx="1390" cy="961"/>
            </a:xfrm>
            <a:custGeom>
              <a:avLst/>
              <a:gdLst>
                <a:gd name="T0" fmla="*/ 2086 w 4171"/>
                <a:gd name="T1" fmla="*/ 0 h 2881"/>
                <a:gd name="T2" fmla="*/ 2086 w 4171"/>
                <a:gd name="T3" fmla="*/ 0 h 2881"/>
                <a:gd name="T4" fmla="*/ 2119 w 4171"/>
                <a:gd name="T5" fmla="*/ 5 h 2881"/>
                <a:gd name="T6" fmla="*/ 2149 w 4171"/>
                <a:gd name="T7" fmla="*/ 18 h 2881"/>
                <a:gd name="T8" fmla="*/ 2176 w 4171"/>
                <a:gd name="T9" fmla="*/ 36 h 2881"/>
                <a:gd name="T10" fmla="*/ 2199 w 4171"/>
                <a:gd name="T11" fmla="*/ 60 h 2881"/>
                <a:gd name="T12" fmla="*/ 2934 w 4171"/>
                <a:gd name="T13" fmla="*/ 994 h 2881"/>
                <a:gd name="T14" fmla="*/ 3929 w 4171"/>
                <a:gd name="T15" fmla="*/ 60 h 2881"/>
                <a:gd name="T16" fmla="*/ 3954 w 4171"/>
                <a:gd name="T17" fmla="*/ 41 h 2881"/>
                <a:gd name="T18" fmla="*/ 3981 w 4171"/>
                <a:gd name="T19" fmla="*/ 28 h 2881"/>
                <a:gd name="T20" fmla="*/ 4010 w 4171"/>
                <a:gd name="T21" fmla="*/ 21 h 2881"/>
                <a:gd name="T22" fmla="*/ 4040 w 4171"/>
                <a:gd name="T23" fmla="*/ 21 h 2881"/>
                <a:gd name="T24" fmla="*/ 4071 w 4171"/>
                <a:gd name="T25" fmla="*/ 26 h 2881"/>
                <a:gd name="T26" fmla="*/ 4098 w 4171"/>
                <a:gd name="T27" fmla="*/ 39 h 2881"/>
                <a:gd name="T28" fmla="*/ 4124 w 4171"/>
                <a:gd name="T29" fmla="*/ 57 h 2881"/>
                <a:gd name="T30" fmla="*/ 4144 w 4171"/>
                <a:gd name="T31" fmla="*/ 80 h 2881"/>
                <a:gd name="T32" fmla="*/ 4158 w 4171"/>
                <a:gd name="T33" fmla="*/ 106 h 2881"/>
                <a:gd name="T34" fmla="*/ 4168 w 4171"/>
                <a:gd name="T35" fmla="*/ 134 h 2881"/>
                <a:gd name="T36" fmla="*/ 4171 w 4171"/>
                <a:gd name="T37" fmla="*/ 165 h 2881"/>
                <a:gd name="T38" fmla="*/ 4168 w 4171"/>
                <a:gd name="T39" fmla="*/ 195 h 2881"/>
                <a:gd name="T40" fmla="*/ 3614 w 4171"/>
                <a:gd name="T41" fmla="*/ 2768 h 2881"/>
                <a:gd name="T42" fmla="*/ 3602 w 4171"/>
                <a:gd name="T43" fmla="*/ 2799 h 2881"/>
                <a:gd name="T44" fmla="*/ 3587 w 4171"/>
                <a:gd name="T45" fmla="*/ 2827 h 2881"/>
                <a:gd name="T46" fmla="*/ 3563 w 4171"/>
                <a:gd name="T47" fmla="*/ 2850 h 2881"/>
                <a:gd name="T48" fmla="*/ 3536 w 4171"/>
                <a:gd name="T49" fmla="*/ 2867 h 2881"/>
                <a:gd name="T50" fmla="*/ 3506 w 4171"/>
                <a:gd name="T51" fmla="*/ 2877 h 2881"/>
                <a:gd name="T52" fmla="*/ 3473 w 4171"/>
                <a:gd name="T53" fmla="*/ 2881 h 2881"/>
                <a:gd name="T54" fmla="*/ 700 w 4171"/>
                <a:gd name="T55" fmla="*/ 2881 h 2881"/>
                <a:gd name="T56" fmla="*/ 667 w 4171"/>
                <a:gd name="T57" fmla="*/ 2877 h 2881"/>
                <a:gd name="T58" fmla="*/ 637 w 4171"/>
                <a:gd name="T59" fmla="*/ 2867 h 2881"/>
                <a:gd name="T60" fmla="*/ 609 w 4171"/>
                <a:gd name="T61" fmla="*/ 2850 h 2881"/>
                <a:gd name="T62" fmla="*/ 586 w 4171"/>
                <a:gd name="T63" fmla="*/ 2827 h 2881"/>
                <a:gd name="T64" fmla="*/ 569 w 4171"/>
                <a:gd name="T65" fmla="*/ 2799 h 2881"/>
                <a:gd name="T66" fmla="*/ 559 w 4171"/>
                <a:gd name="T67" fmla="*/ 2768 h 2881"/>
                <a:gd name="T68" fmla="*/ 4 w 4171"/>
                <a:gd name="T69" fmla="*/ 201 h 2881"/>
                <a:gd name="T70" fmla="*/ 0 w 4171"/>
                <a:gd name="T71" fmla="*/ 170 h 2881"/>
                <a:gd name="T72" fmla="*/ 4 w 4171"/>
                <a:gd name="T73" fmla="*/ 140 h 2881"/>
                <a:gd name="T74" fmla="*/ 13 w 4171"/>
                <a:gd name="T75" fmla="*/ 111 h 2881"/>
                <a:gd name="T76" fmla="*/ 29 w 4171"/>
                <a:gd name="T77" fmla="*/ 85 h 2881"/>
                <a:gd name="T78" fmla="*/ 49 w 4171"/>
                <a:gd name="T79" fmla="*/ 64 h 2881"/>
                <a:gd name="T80" fmla="*/ 73 w 4171"/>
                <a:gd name="T81" fmla="*/ 45 h 2881"/>
                <a:gd name="T82" fmla="*/ 102 w 4171"/>
                <a:gd name="T83" fmla="*/ 34 h 2881"/>
                <a:gd name="T84" fmla="*/ 132 w 4171"/>
                <a:gd name="T85" fmla="*/ 26 h 2881"/>
                <a:gd name="T86" fmla="*/ 161 w 4171"/>
                <a:gd name="T87" fmla="*/ 28 h 2881"/>
                <a:gd name="T88" fmla="*/ 191 w 4171"/>
                <a:gd name="T89" fmla="*/ 34 h 2881"/>
                <a:gd name="T90" fmla="*/ 219 w 4171"/>
                <a:gd name="T91" fmla="*/ 47 h 2881"/>
                <a:gd name="T92" fmla="*/ 243 w 4171"/>
                <a:gd name="T93" fmla="*/ 65 h 2881"/>
                <a:gd name="T94" fmla="*/ 1239 w 4171"/>
                <a:gd name="T95" fmla="*/ 1002 h 2881"/>
                <a:gd name="T96" fmla="*/ 1973 w 4171"/>
                <a:gd name="T97" fmla="*/ 60 h 2881"/>
                <a:gd name="T98" fmla="*/ 1996 w 4171"/>
                <a:gd name="T99" fmla="*/ 36 h 2881"/>
                <a:gd name="T100" fmla="*/ 2024 w 4171"/>
                <a:gd name="T101" fmla="*/ 18 h 2881"/>
                <a:gd name="T102" fmla="*/ 2054 w 4171"/>
                <a:gd name="T103" fmla="*/ 5 h 2881"/>
                <a:gd name="T104" fmla="*/ 2086 w 4171"/>
                <a:gd name="T105" fmla="*/ 0 h 2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171" h="2881">
                  <a:moveTo>
                    <a:pt x="2086" y="0"/>
                  </a:moveTo>
                  <a:lnTo>
                    <a:pt x="2086" y="0"/>
                  </a:lnTo>
                  <a:lnTo>
                    <a:pt x="2119" y="5"/>
                  </a:lnTo>
                  <a:lnTo>
                    <a:pt x="2149" y="18"/>
                  </a:lnTo>
                  <a:lnTo>
                    <a:pt x="2176" y="36"/>
                  </a:lnTo>
                  <a:lnTo>
                    <a:pt x="2199" y="60"/>
                  </a:lnTo>
                  <a:lnTo>
                    <a:pt x="2934" y="994"/>
                  </a:lnTo>
                  <a:lnTo>
                    <a:pt x="3929" y="60"/>
                  </a:lnTo>
                  <a:lnTo>
                    <a:pt x="3954" y="41"/>
                  </a:lnTo>
                  <a:lnTo>
                    <a:pt x="3981" y="28"/>
                  </a:lnTo>
                  <a:lnTo>
                    <a:pt x="4010" y="21"/>
                  </a:lnTo>
                  <a:lnTo>
                    <a:pt x="4040" y="21"/>
                  </a:lnTo>
                  <a:lnTo>
                    <a:pt x="4071" y="26"/>
                  </a:lnTo>
                  <a:lnTo>
                    <a:pt x="4098" y="39"/>
                  </a:lnTo>
                  <a:lnTo>
                    <a:pt x="4124" y="57"/>
                  </a:lnTo>
                  <a:lnTo>
                    <a:pt x="4144" y="80"/>
                  </a:lnTo>
                  <a:lnTo>
                    <a:pt x="4158" y="106"/>
                  </a:lnTo>
                  <a:lnTo>
                    <a:pt x="4168" y="134"/>
                  </a:lnTo>
                  <a:lnTo>
                    <a:pt x="4171" y="165"/>
                  </a:lnTo>
                  <a:lnTo>
                    <a:pt x="4168" y="195"/>
                  </a:lnTo>
                  <a:lnTo>
                    <a:pt x="3614" y="2768"/>
                  </a:lnTo>
                  <a:lnTo>
                    <a:pt x="3602" y="2799"/>
                  </a:lnTo>
                  <a:lnTo>
                    <a:pt x="3587" y="2827"/>
                  </a:lnTo>
                  <a:lnTo>
                    <a:pt x="3563" y="2850"/>
                  </a:lnTo>
                  <a:lnTo>
                    <a:pt x="3536" y="2867"/>
                  </a:lnTo>
                  <a:lnTo>
                    <a:pt x="3506" y="2877"/>
                  </a:lnTo>
                  <a:lnTo>
                    <a:pt x="3473" y="2881"/>
                  </a:lnTo>
                  <a:lnTo>
                    <a:pt x="700" y="2881"/>
                  </a:lnTo>
                  <a:lnTo>
                    <a:pt x="667" y="2877"/>
                  </a:lnTo>
                  <a:lnTo>
                    <a:pt x="637" y="2867"/>
                  </a:lnTo>
                  <a:lnTo>
                    <a:pt x="609" y="2850"/>
                  </a:lnTo>
                  <a:lnTo>
                    <a:pt x="586" y="2827"/>
                  </a:lnTo>
                  <a:lnTo>
                    <a:pt x="569" y="2799"/>
                  </a:lnTo>
                  <a:lnTo>
                    <a:pt x="559" y="2768"/>
                  </a:lnTo>
                  <a:lnTo>
                    <a:pt x="4" y="201"/>
                  </a:lnTo>
                  <a:lnTo>
                    <a:pt x="0" y="170"/>
                  </a:lnTo>
                  <a:lnTo>
                    <a:pt x="4" y="140"/>
                  </a:lnTo>
                  <a:lnTo>
                    <a:pt x="13" y="111"/>
                  </a:lnTo>
                  <a:lnTo>
                    <a:pt x="29" y="85"/>
                  </a:lnTo>
                  <a:lnTo>
                    <a:pt x="49" y="64"/>
                  </a:lnTo>
                  <a:lnTo>
                    <a:pt x="73" y="45"/>
                  </a:lnTo>
                  <a:lnTo>
                    <a:pt x="102" y="34"/>
                  </a:lnTo>
                  <a:lnTo>
                    <a:pt x="132" y="26"/>
                  </a:lnTo>
                  <a:lnTo>
                    <a:pt x="161" y="28"/>
                  </a:lnTo>
                  <a:lnTo>
                    <a:pt x="191" y="34"/>
                  </a:lnTo>
                  <a:lnTo>
                    <a:pt x="219" y="47"/>
                  </a:lnTo>
                  <a:lnTo>
                    <a:pt x="243" y="65"/>
                  </a:lnTo>
                  <a:lnTo>
                    <a:pt x="1239" y="1002"/>
                  </a:lnTo>
                  <a:lnTo>
                    <a:pt x="1973" y="60"/>
                  </a:lnTo>
                  <a:lnTo>
                    <a:pt x="1996" y="36"/>
                  </a:lnTo>
                  <a:lnTo>
                    <a:pt x="2024" y="18"/>
                  </a:lnTo>
                  <a:lnTo>
                    <a:pt x="2054" y="5"/>
                  </a:lnTo>
                  <a:lnTo>
                    <a:pt x="20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27"/>
            <p:cNvSpPr>
              <a:spLocks/>
            </p:cNvSpPr>
            <p:nvPr/>
          </p:nvSpPr>
          <p:spPr bwMode="auto">
            <a:xfrm>
              <a:off x="6233" y="1451"/>
              <a:ext cx="189" cy="188"/>
            </a:xfrm>
            <a:custGeom>
              <a:avLst/>
              <a:gdLst>
                <a:gd name="T0" fmla="*/ 282 w 566"/>
                <a:gd name="T1" fmla="*/ 0 h 566"/>
                <a:gd name="T2" fmla="*/ 282 w 566"/>
                <a:gd name="T3" fmla="*/ 0 h 566"/>
                <a:gd name="T4" fmla="*/ 328 w 566"/>
                <a:gd name="T5" fmla="*/ 5 h 566"/>
                <a:gd name="T6" fmla="*/ 372 w 566"/>
                <a:gd name="T7" fmla="*/ 15 h 566"/>
                <a:gd name="T8" fmla="*/ 412 w 566"/>
                <a:gd name="T9" fmla="*/ 32 h 566"/>
                <a:gd name="T10" fmla="*/ 449 w 566"/>
                <a:gd name="T11" fmla="*/ 55 h 566"/>
                <a:gd name="T12" fmla="*/ 482 w 566"/>
                <a:gd name="T13" fmla="*/ 84 h 566"/>
                <a:gd name="T14" fmla="*/ 511 w 566"/>
                <a:gd name="T15" fmla="*/ 117 h 566"/>
                <a:gd name="T16" fmla="*/ 534 w 566"/>
                <a:gd name="T17" fmla="*/ 153 h 566"/>
                <a:gd name="T18" fmla="*/ 552 w 566"/>
                <a:gd name="T19" fmla="*/ 195 h 566"/>
                <a:gd name="T20" fmla="*/ 562 w 566"/>
                <a:gd name="T21" fmla="*/ 238 h 566"/>
                <a:gd name="T22" fmla="*/ 566 w 566"/>
                <a:gd name="T23" fmla="*/ 284 h 566"/>
                <a:gd name="T24" fmla="*/ 562 w 566"/>
                <a:gd name="T25" fmla="*/ 329 h 566"/>
                <a:gd name="T26" fmla="*/ 552 w 566"/>
                <a:gd name="T27" fmla="*/ 372 h 566"/>
                <a:gd name="T28" fmla="*/ 534 w 566"/>
                <a:gd name="T29" fmla="*/ 414 h 566"/>
                <a:gd name="T30" fmla="*/ 511 w 566"/>
                <a:gd name="T31" fmla="*/ 450 h 566"/>
                <a:gd name="T32" fmla="*/ 482 w 566"/>
                <a:gd name="T33" fmla="*/ 483 h 566"/>
                <a:gd name="T34" fmla="*/ 449 w 566"/>
                <a:gd name="T35" fmla="*/ 512 h 566"/>
                <a:gd name="T36" fmla="*/ 412 w 566"/>
                <a:gd name="T37" fmla="*/ 535 h 566"/>
                <a:gd name="T38" fmla="*/ 372 w 566"/>
                <a:gd name="T39" fmla="*/ 552 h 566"/>
                <a:gd name="T40" fmla="*/ 328 w 566"/>
                <a:gd name="T41" fmla="*/ 562 h 566"/>
                <a:gd name="T42" fmla="*/ 282 w 566"/>
                <a:gd name="T43" fmla="*/ 566 h 566"/>
                <a:gd name="T44" fmla="*/ 238 w 566"/>
                <a:gd name="T45" fmla="*/ 562 h 566"/>
                <a:gd name="T46" fmla="*/ 193 w 566"/>
                <a:gd name="T47" fmla="*/ 552 h 566"/>
                <a:gd name="T48" fmla="*/ 153 w 566"/>
                <a:gd name="T49" fmla="*/ 535 h 566"/>
                <a:gd name="T50" fmla="*/ 115 w 566"/>
                <a:gd name="T51" fmla="*/ 512 h 566"/>
                <a:gd name="T52" fmla="*/ 83 w 566"/>
                <a:gd name="T53" fmla="*/ 483 h 566"/>
                <a:gd name="T54" fmla="*/ 55 w 566"/>
                <a:gd name="T55" fmla="*/ 450 h 566"/>
                <a:gd name="T56" fmla="*/ 32 w 566"/>
                <a:gd name="T57" fmla="*/ 414 h 566"/>
                <a:gd name="T58" fmla="*/ 14 w 566"/>
                <a:gd name="T59" fmla="*/ 372 h 566"/>
                <a:gd name="T60" fmla="*/ 4 w 566"/>
                <a:gd name="T61" fmla="*/ 329 h 566"/>
                <a:gd name="T62" fmla="*/ 0 w 566"/>
                <a:gd name="T63" fmla="*/ 284 h 566"/>
                <a:gd name="T64" fmla="*/ 4 w 566"/>
                <a:gd name="T65" fmla="*/ 238 h 566"/>
                <a:gd name="T66" fmla="*/ 14 w 566"/>
                <a:gd name="T67" fmla="*/ 195 h 566"/>
                <a:gd name="T68" fmla="*/ 32 w 566"/>
                <a:gd name="T69" fmla="*/ 153 h 566"/>
                <a:gd name="T70" fmla="*/ 55 w 566"/>
                <a:gd name="T71" fmla="*/ 117 h 566"/>
                <a:gd name="T72" fmla="*/ 83 w 566"/>
                <a:gd name="T73" fmla="*/ 84 h 566"/>
                <a:gd name="T74" fmla="*/ 115 w 566"/>
                <a:gd name="T75" fmla="*/ 55 h 566"/>
                <a:gd name="T76" fmla="*/ 153 w 566"/>
                <a:gd name="T77" fmla="*/ 32 h 566"/>
                <a:gd name="T78" fmla="*/ 193 w 566"/>
                <a:gd name="T79" fmla="*/ 15 h 566"/>
                <a:gd name="T80" fmla="*/ 238 w 566"/>
                <a:gd name="T81" fmla="*/ 5 h 566"/>
                <a:gd name="T82" fmla="*/ 282 w 566"/>
                <a:gd name="T83" fmla="*/ 0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66" h="566">
                  <a:moveTo>
                    <a:pt x="282" y="0"/>
                  </a:moveTo>
                  <a:lnTo>
                    <a:pt x="282" y="0"/>
                  </a:lnTo>
                  <a:lnTo>
                    <a:pt x="328" y="5"/>
                  </a:lnTo>
                  <a:lnTo>
                    <a:pt x="372" y="15"/>
                  </a:lnTo>
                  <a:lnTo>
                    <a:pt x="412" y="32"/>
                  </a:lnTo>
                  <a:lnTo>
                    <a:pt x="449" y="55"/>
                  </a:lnTo>
                  <a:lnTo>
                    <a:pt x="482" y="84"/>
                  </a:lnTo>
                  <a:lnTo>
                    <a:pt x="511" y="117"/>
                  </a:lnTo>
                  <a:lnTo>
                    <a:pt x="534" y="153"/>
                  </a:lnTo>
                  <a:lnTo>
                    <a:pt x="552" y="195"/>
                  </a:lnTo>
                  <a:lnTo>
                    <a:pt x="562" y="238"/>
                  </a:lnTo>
                  <a:lnTo>
                    <a:pt x="566" y="284"/>
                  </a:lnTo>
                  <a:lnTo>
                    <a:pt x="562" y="329"/>
                  </a:lnTo>
                  <a:lnTo>
                    <a:pt x="552" y="372"/>
                  </a:lnTo>
                  <a:lnTo>
                    <a:pt x="534" y="414"/>
                  </a:lnTo>
                  <a:lnTo>
                    <a:pt x="511" y="450"/>
                  </a:lnTo>
                  <a:lnTo>
                    <a:pt x="482" y="483"/>
                  </a:lnTo>
                  <a:lnTo>
                    <a:pt x="449" y="512"/>
                  </a:lnTo>
                  <a:lnTo>
                    <a:pt x="412" y="535"/>
                  </a:lnTo>
                  <a:lnTo>
                    <a:pt x="372" y="552"/>
                  </a:lnTo>
                  <a:lnTo>
                    <a:pt x="328" y="562"/>
                  </a:lnTo>
                  <a:lnTo>
                    <a:pt x="282" y="566"/>
                  </a:lnTo>
                  <a:lnTo>
                    <a:pt x="238" y="562"/>
                  </a:lnTo>
                  <a:lnTo>
                    <a:pt x="193" y="552"/>
                  </a:lnTo>
                  <a:lnTo>
                    <a:pt x="153" y="535"/>
                  </a:lnTo>
                  <a:lnTo>
                    <a:pt x="115" y="512"/>
                  </a:lnTo>
                  <a:lnTo>
                    <a:pt x="83" y="483"/>
                  </a:lnTo>
                  <a:lnTo>
                    <a:pt x="55" y="450"/>
                  </a:lnTo>
                  <a:lnTo>
                    <a:pt x="32" y="414"/>
                  </a:lnTo>
                  <a:lnTo>
                    <a:pt x="14" y="372"/>
                  </a:lnTo>
                  <a:lnTo>
                    <a:pt x="4" y="329"/>
                  </a:lnTo>
                  <a:lnTo>
                    <a:pt x="0" y="284"/>
                  </a:lnTo>
                  <a:lnTo>
                    <a:pt x="4" y="238"/>
                  </a:lnTo>
                  <a:lnTo>
                    <a:pt x="14" y="195"/>
                  </a:lnTo>
                  <a:lnTo>
                    <a:pt x="32" y="153"/>
                  </a:lnTo>
                  <a:lnTo>
                    <a:pt x="55" y="117"/>
                  </a:lnTo>
                  <a:lnTo>
                    <a:pt x="83" y="84"/>
                  </a:lnTo>
                  <a:lnTo>
                    <a:pt x="115" y="55"/>
                  </a:lnTo>
                  <a:lnTo>
                    <a:pt x="153" y="32"/>
                  </a:lnTo>
                  <a:lnTo>
                    <a:pt x="193" y="15"/>
                  </a:lnTo>
                  <a:lnTo>
                    <a:pt x="238" y="5"/>
                  </a:lnTo>
                  <a:lnTo>
                    <a:pt x="2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28"/>
            <p:cNvSpPr>
              <a:spLocks/>
            </p:cNvSpPr>
            <p:nvPr/>
          </p:nvSpPr>
          <p:spPr bwMode="auto">
            <a:xfrm>
              <a:off x="5539" y="1496"/>
              <a:ext cx="188" cy="188"/>
            </a:xfrm>
            <a:custGeom>
              <a:avLst/>
              <a:gdLst>
                <a:gd name="T0" fmla="*/ 282 w 566"/>
                <a:gd name="T1" fmla="*/ 0 h 564"/>
                <a:gd name="T2" fmla="*/ 328 w 566"/>
                <a:gd name="T3" fmla="*/ 3 h 564"/>
                <a:gd name="T4" fmla="*/ 371 w 566"/>
                <a:gd name="T5" fmla="*/ 14 h 564"/>
                <a:gd name="T6" fmla="*/ 412 w 566"/>
                <a:gd name="T7" fmla="*/ 31 h 564"/>
                <a:gd name="T8" fmla="*/ 449 w 566"/>
                <a:gd name="T9" fmla="*/ 54 h 564"/>
                <a:gd name="T10" fmla="*/ 482 w 566"/>
                <a:gd name="T11" fmla="*/ 82 h 564"/>
                <a:gd name="T12" fmla="*/ 511 w 566"/>
                <a:gd name="T13" fmla="*/ 115 h 564"/>
                <a:gd name="T14" fmla="*/ 534 w 566"/>
                <a:gd name="T15" fmla="*/ 152 h 564"/>
                <a:gd name="T16" fmla="*/ 551 w 566"/>
                <a:gd name="T17" fmla="*/ 193 h 564"/>
                <a:gd name="T18" fmla="*/ 561 w 566"/>
                <a:gd name="T19" fmla="*/ 236 h 564"/>
                <a:gd name="T20" fmla="*/ 566 w 566"/>
                <a:gd name="T21" fmla="*/ 282 h 564"/>
                <a:gd name="T22" fmla="*/ 561 w 566"/>
                <a:gd name="T23" fmla="*/ 328 h 564"/>
                <a:gd name="T24" fmla="*/ 551 w 566"/>
                <a:gd name="T25" fmla="*/ 371 h 564"/>
                <a:gd name="T26" fmla="*/ 534 w 566"/>
                <a:gd name="T27" fmla="*/ 412 h 564"/>
                <a:gd name="T28" fmla="*/ 511 w 566"/>
                <a:gd name="T29" fmla="*/ 449 h 564"/>
                <a:gd name="T30" fmla="*/ 482 w 566"/>
                <a:gd name="T31" fmla="*/ 482 h 564"/>
                <a:gd name="T32" fmla="*/ 449 w 566"/>
                <a:gd name="T33" fmla="*/ 510 h 564"/>
                <a:gd name="T34" fmla="*/ 412 w 566"/>
                <a:gd name="T35" fmla="*/ 533 h 564"/>
                <a:gd name="T36" fmla="*/ 371 w 566"/>
                <a:gd name="T37" fmla="*/ 550 h 564"/>
                <a:gd name="T38" fmla="*/ 328 w 566"/>
                <a:gd name="T39" fmla="*/ 561 h 564"/>
                <a:gd name="T40" fmla="*/ 282 w 566"/>
                <a:gd name="T41" fmla="*/ 564 h 564"/>
                <a:gd name="T42" fmla="*/ 236 w 566"/>
                <a:gd name="T43" fmla="*/ 561 h 564"/>
                <a:gd name="T44" fmla="*/ 193 w 566"/>
                <a:gd name="T45" fmla="*/ 550 h 564"/>
                <a:gd name="T46" fmla="*/ 152 w 566"/>
                <a:gd name="T47" fmla="*/ 533 h 564"/>
                <a:gd name="T48" fmla="*/ 115 w 566"/>
                <a:gd name="T49" fmla="*/ 510 h 564"/>
                <a:gd name="T50" fmla="*/ 83 w 566"/>
                <a:gd name="T51" fmla="*/ 482 h 564"/>
                <a:gd name="T52" fmla="*/ 54 w 566"/>
                <a:gd name="T53" fmla="*/ 449 h 564"/>
                <a:gd name="T54" fmla="*/ 31 w 566"/>
                <a:gd name="T55" fmla="*/ 412 h 564"/>
                <a:gd name="T56" fmla="*/ 14 w 566"/>
                <a:gd name="T57" fmla="*/ 371 h 564"/>
                <a:gd name="T58" fmla="*/ 4 w 566"/>
                <a:gd name="T59" fmla="*/ 328 h 564"/>
                <a:gd name="T60" fmla="*/ 0 w 566"/>
                <a:gd name="T61" fmla="*/ 282 h 564"/>
                <a:gd name="T62" fmla="*/ 4 w 566"/>
                <a:gd name="T63" fmla="*/ 236 h 564"/>
                <a:gd name="T64" fmla="*/ 14 w 566"/>
                <a:gd name="T65" fmla="*/ 193 h 564"/>
                <a:gd name="T66" fmla="*/ 31 w 566"/>
                <a:gd name="T67" fmla="*/ 152 h 564"/>
                <a:gd name="T68" fmla="*/ 54 w 566"/>
                <a:gd name="T69" fmla="*/ 115 h 564"/>
                <a:gd name="T70" fmla="*/ 83 w 566"/>
                <a:gd name="T71" fmla="*/ 82 h 564"/>
                <a:gd name="T72" fmla="*/ 115 w 566"/>
                <a:gd name="T73" fmla="*/ 53 h 564"/>
                <a:gd name="T74" fmla="*/ 152 w 566"/>
                <a:gd name="T75" fmla="*/ 31 h 564"/>
                <a:gd name="T76" fmla="*/ 193 w 566"/>
                <a:gd name="T77" fmla="*/ 14 h 564"/>
                <a:gd name="T78" fmla="*/ 236 w 566"/>
                <a:gd name="T79" fmla="*/ 3 h 564"/>
                <a:gd name="T80" fmla="*/ 282 w 566"/>
                <a:gd name="T81" fmla="*/ 0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66" h="564">
                  <a:moveTo>
                    <a:pt x="282" y="0"/>
                  </a:moveTo>
                  <a:lnTo>
                    <a:pt x="328" y="3"/>
                  </a:lnTo>
                  <a:lnTo>
                    <a:pt x="371" y="14"/>
                  </a:lnTo>
                  <a:lnTo>
                    <a:pt x="412" y="31"/>
                  </a:lnTo>
                  <a:lnTo>
                    <a:pt x="449" y="54"/>
                  </a:lnTo>
                  <a:lnTo>
                    <a:pt x="482" y="82"/>
                  </a:lnTo>
                  <a:lnTo>
                    <a:pt x="511" y="115"/>
                  </a:lnTo>
                  <a:lnTo>
                    <a:pt x="534" y="152"/>
                  </a:lnTo>
                  <a:lnTo>
                    <a:pt x="551" y="193"/>
                  </a:lnTo>
                  <a:lnTo>
                    <a:pt x="561" y="236"/>
                  </a:lnTo>
                  <a:lnTo>
                    <a:pt x="566" y="282"/>
                  </a:lnTo>
                  <a:lnTo>
                    <a:pt x="561" y="328"/>
                  </a:lnTo>
                  <a:lnTo>
                    <a:pt x="551" y="371"/>
                  </a:lnTo>
                  <a:lnTo>
                    <a:pt x="534" y="412"/>
                  </a:lnTo>
                  <a:lnTo>
                    <a:pt x="511" y="449"/>
                  </a:lnTo>
                  <a:lnTo>
                    <a:pt x="482" y="482"/>
                  </a:lnTo>
                  <a:lnTo>
                    <a:pt x="449" y="510"/>
                  </a:lnTo>
                  <a:lnTo>
                    <a:pt x="412" y="533"/>
                  </a:lnTo>
                  <a:lnTo>
                    <a:pt x="371" y="550"/>
                  </a:lnTo>
                  <a:lnTo>
                    <a:pt x="328" y="561"/>
                  </a:lnTo>
                  <a:lnTo>
                    <a:pt x="282" y="564"/>
                  </a:lnTo>
                  <a:lnTo>
                    <a:pt x="236" y="561"/>
                  </a:lnTo>
                  <a:lnTo>
                    <a:pt x="193" y="550"/>
                  </a:lnTo>
                  <a:lnTo>
                    <a:pt x="152" y="533"/>
                  </a:lnTo>
                  <a:lnTo>
                    <a:pt x="115" y="510"/>
                  </a:lnTo>
                  <a:lnTo>
                    <a:pt x="83" y="482"/>
                  </a:lnTo>
                  <a:lnTo>
                    <a:pt x="54" y="449"/>
                  </a:lnTo>
                  <a:lnTo>
                    <a:pt x="31" y="412"/>
                  </a:lnTo>
                  <a:lnTo>
                    <a:pt x="14" y="371"/>
                  </a:lnTo>
                  <a:lnTo>
                    <a:pt x="4" y="328"/>
                  </a:lnTo>
                  <a:lnTo>
                    <a:pt x="0" y="282"/>
                  </a:lnTo>
                  <a:lnTo>
                    <a:pt x="4" y="236"/>
                  </a:lnTo>
                  <a:lnTo>
                    <a:pt x="14" y="193"/>
                  </a:lnTo>
                  <a:lnTo>
                    <a:pt x="31" y="152"/>
                  </a:lnTo>
                  <a:lnTo>
                    <a:pt x="54" y="115"/>
                  </a:lnTo>
                  <a:lnTo>
                    <a:pt x="83" y="82"/>
                  </a:lnTo>
                  <a:lnTo>
                    <a:pt x="115" y="53"/>
                  </a:lnTo>
                  <a:lnTo>
                    <a:pt x="152" y="31"/>
                  </a:lnTo>
                  <a:lnTo>
                    <a:pt x="193" y="14"/>
                  </a:lnTo>
                  <a:lnTo>
                    <a:pt x="236" y="3"/>
                  </a:lnTo>
                  <a:lnTo>
                    <a:pt x="2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29"/>
            <p:cNvSpPr>
              <a:spLocks/>
            </p:cNvSpPr>
            <p:nvPr/>
          </p:nvSpPr>
          <p:spPr bwMode="auto">
            <a:xfrm>
              <a:off x="6928" y="1496"/>
              <a:ext cx="189" cy="188"/>
            </a:xfrm>
            <a:custGeom>
              <a:avLst/>
              <a:gdLst>
                <a:gd name="T0" fmla="*/ 283 w 566"/>
                <a:gd name="T1" fmla="*/ 0 h 564"/>
                <a:gd name="T2" fmla="*/ 329 w 566"/>
                <a:gd name="T3" fmla="*/ 3 h 564"/>
                <a:gd name="T4" fmla="*/ 372 w 566"/>
                <a:gd name="T5" fmla="*/ 14 h 564"/>
                <a:gd name="T6" fmla="*/ 414 w 566"/>
                <a:gd name="T7" fmla="*/ 31 h 564"/>
                <a:gd name="T8" fmla="*/ 450 w 566"/>
                <a:gd name="T9" fmla="*/ 54 h 564"/>
                <a:gd name="T10" fmla="*/ 483 w 566"/>
                <a:gd name="T11" fmla="*/ 82 h 564"/>
                <a:gd name="T12" fmla="*/ 512 w 566"/>
                <a:gd name="T13" fmla="*/ 115 h 564"/>
                <a:gd name="T14" fmla="*/ 535 w 566"/>
                <a:gd name="T15" fmla="*/ 152 h 564"/>
                <a:gd name="T16" fmla="*/ 552 w 566"/>
                <a:gd name="T17" fmla="*/ 193 h 564"/>
                <a:gd name="T18" fmla="*/ 562 w 566"/>
                <a:gd name="T19" fmla="*/ 236 h 564"/>
                <a:gd name="T20" fmla="*/ 566 w 566"/>
                <a:gd name="T21" fmla="*/ 282 h 564"/>
                <a:gd name="T22" fmla="*/ 562 w 566"/>
                <a:gd name="T23" fmla="*/ 328 h 564"/>
                <a:gd name="T24" fmla="*/ 552 w 566"/>
                <a:gd name="T25" fmla="*/ 371 h 564"/>
                <a:gd name="T26" fmla="*/ 535 w 566"/>
                <a:gd name="T27" fmla="*/ 412 h 564"/>
                <a:gd name="T28" fmla="*/ 512 w 566"/>
                <a:gd name="T29" fmla="*/ 449 h 564"/>
                <a:gd name="T30" fmla="*/ 483 w 566"/>
                <a:gd name="T31" fmla="*/ 482 h 564"/>
                <a:gd name="T32" fmla="*/ 450 w 566"/>
                <a:gd name="T33" fmla="*/ 510 h 564"/>
                <a:gd name="T34" fmla="*/ 414 w 566"/>
                <a:gd name="T35" fmla="*/ 533 h 564"/>
                <a:gd name="T36" fmla="*/ 372 w 566"/>
                <a:gd name="T37" fmla="*/ 550 h 564"/>
                <a:gd name="T38" fmla="*/ 329 w 566"/>
                <a:gd name="T39" fmla="*/ 561 h 564"/>
                <a:gd name="T40" fmla="*/ 283 w 566"/>
                <a:gd name="T41" fmla="*/ 564 h 564"/>
                <a:gd name="T42" fmla="*/ 238 w 566"/>
                <a:gd name="T43" fmla="*/ 561 h 564"/>
                <a:gd name="T44" fmla="*/ 193 w 566"/>
                <a:gd name="T45" fmla="*/ 550 h 564"/>
                <a:gd name="T46" fmla="*/ 153 w 566"/>
                <a:gd name="T47" fmla="*/ 533 h 564"/>
                <a:gd name="T48" fmla="*/ 117 w 566"/>
                <a:gd name="T49" fmla="*/ 510 h 564"/>
                <a:gd name="T50" fmla="*/ 84 w 566"/>
                <a:gd name="T51" fmla="*/ 482 h 564"/>
                <a:gd name="T52" fmla="*/ 55 w 566"/>
                <a:gd name="T53" fmla="*/ 449 h 564"/>
                <a:gd name="T54" fmla="*/ 32 w 566"/>
                <a:gd name="T55" fmla="*/ 412 h 564"/>
                <a:gd name="T56" fmla="*/ 15 w 566"/>
                <a:gd name="T57" fmla="*/ 371 h 564"/>
                <a:gd name="T58" fmla="*/ 5 w 566"/>
                <a:gd name="T59" fmla="*/ 328 h 564"/>
                <a:gd name="T60" fmla="*/ 0 w 566"/>
                <a:gd name="T61" fmla="*/ 282 h 564"/>
                <a:gd name="T62" fmla="*/ 5 w 566"/>
                <a:gd name="T63" fmla="*/ 236 h 564"/>
                <a:gd name="T64" fmla="*/ 15 w 566"/>
                <a:gd name="T65" fmla="*/ 193 h 564"/>
                <a:gd name="T66" fmla="*/ 32 w 566"/>
                <a:gd name="T67" fmla="*/ 152 h 564"/>
                <a:gd name="T68" fmla="*/ 55 w 566"/>
                <a:gd name="T69" fmla="*/ 115 h 564"/>
                <a:gd name="T70" fmla="*/ 84 w 566"/>
                <a:gd name="T71" fmla="*/ 82 h 564"/>
                <a:gd name="T72" fmla="*/ 117 w 566"/>
                <a:gd name="T73" fmla="*/ 54 h 564"/>
                <a:gd name="T74" fmla="*/ 153 w 566"/>
                <a:gd name="T75" fmla="*/ 31 h 564"/>
                <a:gd name="T76" fmla="*/ 193 w 566"/>
                <a:gd name="T77" fmla="*/ 14 h 564"/>
                <a:gd name="T78" fmla="*/ 238 w 566"/>
                <a:gd name="T79" fmla="*/ 3 h 564"/>
                <a:gd name="T80" fmla="*/ 283 w 566"/>
                <a:gd name="T81" fmla="*/ 0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66" h="564">
                  <a:moveTo>
                    <a:pt x="283" y="0"/>
                  </a:moveTo>
                  <a:lnTo>
                    <a:pt x="329" y="3"/>
                  </a:lnTo>
                  <a:lnTo>
                    <a:pt x="372" y="14"/>
                  </a:lnTo>
                  <a:lnTo>
                    <a:pt x="414" y="31"/>
                  </a:lnTo>
                  <a:lnTo>
                    <a:pt x="450" y="54"/>
                  </a:lnTo>
                  <a:lnTo>
                    <a:pt x="483" y="82"/>
                  </a:lnTo>
                  <a:lnTo>
                    <a:pt x="512" y="115"/>
                  </a:lnTo>
                  <a:lnTo>
                    <a:pt x="535" y="152"/>
                  </a:lnTo>
                  <a:lnTo>
                    <a:pt x="552" y="193"/>
                  </a:lnTo>
                  <a:lnTo>
                    <a:pt x="562" y="236"/>
                  </a:lnTo>
                  <a:lnTo>
                    <a:pt x="566" y="282"/>
                  </a:lnTo>
                  <a:lnTo>
                    <a:pt x="562" y="328"/>
                  </a:lnTo>
                  <a:lnTo>
                    <a:pt x="552" y="371"/>
                  </a:lnTo>
                  <a:lnTo>
                    <a:pt x="535" y="412"/>
                  </a:lnTo>
                  <a:lnTo>
                    <a:pt x="512" y="449"/>
                  </a:lnTo>
                  <a:lnTo>
                    <a:pt x="483" y="482"/>
                  </a:lnTo>
                  <a:lnTo>
                    <a:pt x="450" y="510"/>
                  </a:lnTo>
                  <a:lnTo>
                    <a:pt x="414" y="533"/>
                  </a:lnTo>
                  <a:lnTo>
                    <a:pt x="372" y="550"/>
                  </a:lnTo>
                  <a:lnTo>
                    <a:pt x="329" y="561"/>
                  </a:lnTo>
                  <a:lnTo>
                    <a:pt x="283" y="564"/>
                  </a:lnTo>
                  <a:lnTo>
                    <a:pt x="238" y="561"/>
                  </a:lnTo>
                  <a:lnTo>
                    <a:pt x="193" y="550"/>
                  </a:lnTo>
                  <a:lnTo>
                    <a:pt x="153" y="533"/>
                  </a:lnTo>
                  <a:lnTo>
                    <a:pt x="117" y="510"/>
                  </a:lnTo>
                  <a:lnTo>
                    <a:pt x="84" y="482"/>
                  </a:lnTo>
                  <a:lnTo>
                    <a:pt x="55" y="449"/>
                  </a:lnTo>
                  <a:lnTo>
                    <a:pt x="32" y="412"/>
                  </a:lnTo>
                  <a:lnTo>
                    <a:pt x="15" y="371"/>
                  </a:lnTo>
                  <a:lnTo>
                    <a:pt x="5" y="328"/>
                  </a:lnTo>
                  <a:lnTo>
                    <a:pt x="0" y="282"/>
                  </a:lnTo>
                  <a:lnTo>
                    <a:pt x="5" y="236"/>
                  </a:lnTo>
                  <a:lnTo>
                    <a:pt x="15" y="193"/>
                  </a:lnTo>
                  <a:lnTo>
                    <a:pt x="32" y="152"/>
                  </a:lnTo>
                  <a:lnTo>
                    <a:pt x="55" y="115"/>
                  </a:lnTo>
                  <a:lnTo>
                    <a:pt x="84" y="82"/>
                  </a:lnTo>
                  <a:lnTo>
                    <a:pt x="117" y="54"/>
                  </a:lnTo>
                  <a:lnTo>
                    <a:pt x="153" y="31"/>
                  </a:lnTo>
                  <a:lnTo>
                    <a:pt x="193" y="14"/>
                  </a:lnTo>
                  <a:lnTo>
                    <a:pt x="238" y="3"/>
                  </a:lnTo>
                  <a:lnTo>
                    <a:pt x="2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3" name="Group 14"/>
          <p:cNvGrpSpPr>
            <a:grpSpLocks noChangeAspect="1"/>
          </p:cNvGrpSpPr>
          <p:nvPr/>
        </p:nvGrpSpPr>
        <p:grpSpPr bwMode="auto">
          <a:xfrm>
            <a:off x="4872614" y="3606190"/>
            <a:ext cx="572464" cy="502707"/>
            <a:chOff x="6431" y="479"/>
            <a:chExt cx="1748" cy="1535"/>
          </a:xfrm>
          <a:solidFill>
            <a:schemeClr val="accent2"/>
          </a:solidFill>
        </p:grpSpPr>
        <p:sp>
          <p:nvSpPr>
            <p:cNvPr id="26" name="Freeform 16"/>
            <p:cNvSpPr>
              <a:spLocks/>
            </p:cNvSpPr>
            <p:nvPr/>
          </p:nvSpPr>
          <p:spPr bwMode="auto">
            <a:xfrm>
              <a:off x="7078" y="479"/>
              <a:ext cx="347" cy="630"/>
            </a:xfrm>
            <a:custGeom>
              <a:avLst/>
              <a:gdLst>
                <a:gd name="T0" fmla="*/ 94 w 695"/>
                <a:gd name="T1" fmla="*/ 0 h 1261"/>
                <a:gd name="T2" fmla="*/ 158 w 695"/>
                <a:gd name="T3" fmla="*/ 5 h 1261"/>
                <a:gd name="T4" fmla="*/ 233 w 695"/>
                <a:gd name="T5" fmla="*/ 24 h 1261"/>
                <a:gd name="T6" fmla="*/ 312 w 695"/>
                <a:gd name="T7" fmla="*/ 59 h 1261"/>
                <a:gd name="T8" fmla="*/ 405 w 695"/>
                <a:gd name="T9" fmla="*/ 121 h 1261"/>
                <a:gd name="T10" fmla="*/ 489 w 695"/>
                <a:gd name="T11" fmla="*/ 199 h 1261"/>
                <a:gd name="T12" fmla="*/ 562 w 695"/>
                <a:gd name="T13" fmla="*/ 291 h 1261"/>
                <a:gd name="T14" fmla="*/ 619 w 695"/>
                <a:gd name="T15" fmla="*/ 394 h 1261"/>
                <a:gd name="T16" fmla="*/ 661 w 695"/>
                <a:gd name="T17" fmla="*/ 503 h 1261"/>
                <a:gd name="T18" fmla="*/ 690 w 695"/>
                <a:gd name="T19" fmla="*/ 642 h 1261"/>
                <a:gd name="T20" fmla="*/ 694 w 695"/>
                <a:gd name="T21" fmla="*/ 781 h 1261"/>
                <a:gd name="T22" fmla="*/ 675 w 695"/>
                <a:gd name="T23" fmla="*/ 913 h 1261"/>
                <a:gd name="T24" fmla="*/ 636 w 695"/>
                <a:gd name="T25" fmla="*/ 1034 h 1261"/>
                <a:gd name="T26" fmla="*/ 584 w 695"/>
                <a:gd name="T27" fmla="*/ 1136 h 1261"/>
                <a:gd name="T28" fmla="*/ 524 w 695"/>
                <a:gd name="T29" fmla="*/ 1215 h 1261"/>
                <a:gd name="T30" fmla="*/ 516 w 695"/>
                <a:gd name="T31" fmla="*/ 1224 h 1261"/>
                <a:gd name="T32" fmla="*/ 515 w 695"/>
                <a:gd name="T33" fmla="*/ 1151 h 1261"/>
                <a:gd name="T34" fmla="*/ 511 w 695"/>
                <a:gd name="T35" fmla="*/ 1026 h 1261"/>
                <a:gd name="T36" fmla="*/ 502 w 695"/>
                <a:gd name="T37" fmla="*/ 934 h 1261"/>
                <a:gd name="T38" fmla="*/ 488 w 695"/>
                <a:gd name="T39" fmla="*/ 846 h 1261"/>
                <a:gd name="T40" fmla="*/ 462 w 695"/>
                <a:gd name="T41" fmla="*/ 742 h 1261"/>
                <a:gd name="T42" fmla="*/ 420 w 695"/>
                <a:gd name="T43" fmla="*/ 631 h 1261"/>
                <a:gd name="T44" fmla="*/ 371 w 695"/>
                <a:gd name="T45" fmla="*/ 540 h 1261"/>
                <a:gd name="T46" fmla="*/ 335 w 695"/>
                <a:gd name="T47" fmla="*/ 485 h 1261"/>
                <a:gd name="T48" fmla="*/ 310 w 695"/>
                <a:gd name="T49" fmla="*/ 458 h 1261"/>
                <a:gd name="T50" fmla="*/ 285 w 695"/>
                <a:gd name="T51" fmla="*/ 431 h 1261"/>
                <a:gd name="T52" fmla="*/ 264 w 695"/>
                <a:gd name="T53" fmla="*/ 409 h 1261"/>
                <a:gd name="T54" fmla="*/ 257 w 695"/>
                <a:gd name="T55" fmla="*/ 400 h 1261"/>
                <a:gd name="T56" fmla="*/ 264 w 695"/>
                <a:gd name="T57" fmla="*/ 409 h 1261"/>
                <a:gd name="T58" fmla="*/ 283 w 695"/>
                <a:gd name="T59" fmla="*/ 433 h 1261"/>
                <a:gd name="T60" fmla="*/ 306 w 695"/>
                <a:gd name="T61" fmla="*/ 461 h 1261"/>
                <a:gd name="T62" fmla="*/ 329 w 695"/>
                <a:gd name="T63" fmla="*/ 489 h 1261"/>
                <a:gd name="T64" fmla="*/ 360 w 695"/>
                <a:gd name="T65" fmla="*/ 546 h 1261"/>
                <a:gd name="T66" fmla="*/ 401 w 695"/>
                <a:gd name="T67" fmla="*/ 639 h 1261"/>
                <a:gd name="T68" fmla="*/ 433 w 695"/>
                <a:gd name="T69" fmla="*/ 750 h 1261"/>
                <a:gd name="T70" fmla="*/ 451 w 695"/>
                <a:gd name="T71" fmla="*/ 852 h 1261"/>
                <a:gd name="T72" fmla="*/ 460 w 695"/>
                <a:gd name="T73" fmla="*/ 939 h 1261"/>
                <a:gd name="T74" fmla="*/ 461 w 695"/>
                <a:gd name="T75" fmla="*/ 1028 h 1261"/>
                <a:gd name="T76" fmla="*/ 456 w 695"/>
                <a:gd name="T77" fmla="*/ 1136 h 1261"/>
                <a:gd name="T78" fmla="*/ 441 w 695"/>
                <a:gd name="T79" fmla="*/ 1261 h 1261"/>
                <a:gd name="T80" fmla="*/ 413 w 695"/>
                <a:gd name="T81" fmla="*/ 1236 h 1261"/>
                <a:gd name="T82" fmla="*/ 377 w 695"/>
                <a:gd name="T83" fmla="*/ 1198 h 1261"/>
                <a:gd name="T84" fmla="*/ 337 w 695"/>
                <a:gd name="T85" fmla="*/ 1154 h 1261"/>
                <a:gd name="T86" fmla="*/ 299 w 695"/>
                <a:gd name="T87" fmla="*/ 1113 h 1261"/>
                <a:gd name="T88" fmla="*/ 267 w 695"/>
                <a:gd name="T89" fmla="*/ 1078 h 1261"/>
                <a:gd name="T90" fmla="*/ 177 w 695"/>
                <a:gd name="T91" fmla="*/ 962 h 1261"/>
                <a:gd name="T92" fmla="*/ 108 w 695"/>
                <a:gd name="T93" fmla="*/ 846 h 1261"/>
                <a:gd name="T94" fmla="*/ 62 w 695"/>
                <a:gd name="T95" fmla="*/ 741 h 1261"/>
                <a:gd name="T96" fmla="*/ 24 w 695"/>
                <a:gd name="T97" fmla="*/ 615 h 1261"/>
                <a:gd name="T98" fmla="*/ 4 w 695"/>
                <a:gd name="T99" fmla="*/ 471 h 1261"/>
                <a:gd name="T100" fmla="*/ 1 w 695"/>
                <a:gd name="T101" fmla="*/ 335 h 1261"/>
                <a:gd name="T102" fmla="*/ 10 w 695"/>
                <a:gd name="T103" fmla="*/ 224 h 1261"/>
                <a:gd name="T104" fmla="*/ 15 w 695"/>
                <a:gd name="T105" fmla="*/ 138 h 1261"/>
                <a:gd name="T106" fmla="*/ 12 w 695"/>
                <a:gd name="T107" fmla="*/ 78 h 1261"/>
                <a:gd name="T108" fmla="*/ 8 w 695"/>
                <a:gd name="T109" fmla="*/ 40 h 1261"/>
                <a:gd name="T110" fmla="*/ 5 w 695"/>
                <a:gd name="T111" fmla="*/ 21 h 1261"/>
                <a:gd name="T112" fmla="*/ 7 w 695"/>
                <a:gd name="T113" fmla="*/ 17 h 1261"/>
                <a:gd name="T114" fmla="*/ 27 w 695"/>
                <a:gd name="T115" fmla="*/ 11 h 1261"/>
                <a:gd name="T116" fmla="*/ 54 w 695"/>
                <a:gd name="T117" fmla="*/ 3 h 1261"/>
                <a:gd name="T118" fmla="*/ 94 w 695"/>
                <a:gd name="T119" fmla="*/ 0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95" h="1261">
                  <a:moveTo>
                    <a:pt x="94" y="0"/>
                  </a:moveTo>
                  <a:lnTo>
                    <a:pt x="94" y="0"/>
                  </a:lnTo>
                  <a:lnTo>
                    <a:pt x="124" y="1"/>
                  </a:lnTo>
                  <a:lnTo>
                    <a:pt x="158" y="5"/>
                  </a:lnTo>
                  <a:lnTo>
                    <a:pt x="195" y="13"/>
                  </a:lnTo>
                  <a:lnTo>
                    <a:pt x="233" y="24"/>
                  </a:lnTo>
                  <a:lnTo>
                    <a:pt x="273" y="40"/>
                  </a:lnTo>
                  <a:lnTo>
                    <a:pt x="312" y="59"/>
                  </a:lnTo>
                  <a:lnTo>
                    <a:pt x="360" y="87"/>
                  </a:lnTo>
                  <a:lnTo>
                    <a:pt x="405" y="121"/>
                  </a:lnTo>
                  <a:lnTo>
                    <a:pt x="449" y="158"/>
                  </a:lnTo>
                  <a:lnTo>
                    <a:pt x="489" y="199"/>
                  </a:lnTo>
                  <a:lnTo>
                    <a:pt x="527" y="244"/>
                  </a:lnTo>
                  <a:lnTo>
                    <a:pt x="562" y="291"/>
                  </a:lnTo>
                  <a:lnTo>
                    <a:pt x="593" y="342"/>
                  </a:lnTo>
                  <a:lnTo>
                    <a:pt x="619" y="394"/>
                  </a:lnTo>
                  <a:lnTo>
                    <a:pt x="642" y="447"/>
                  </a:lnTo>
                  <a:lnTo>
                    <a:pt x="661" y="503"/>
                  </a:lnTo>
                  <a:lnTo>
                    <a:pt x="678" y="572"/>
                  </a:lnTo>
                  <a:lnTo>
                    <a:pt x="690" y="642"/>
                  </a:lnTo>
                  <a:lnTo>
                    <a:pt x="695" y="711"/>
                  </a:lnTo>
                  <a:lnTo>
                    <a:pt x="694" y="781"/>
                  </a:lnTo>
                  <a:lnTo>
                    <a:pt x="687" y="849"/>
                  </a:lnTo>
                  <a:lnTo>
                    <a:pt x="675" y="913"/>
                  </a:lnTo>
                  <a:lnTo>
                    <a:pt x="658" y="975"/>
                  </a:lnTo>
                  <a:lnTo>
                    <a:pt x="636" y="1034"/>
                  </a:lnTo>
                  <a:lnTo>
                    <a:pt x="611" y="1087"/>
                  </a:lnTo>
                  <a:lnTo>
                    <a:pt x="584" y="1136"/>
                  </a:lnTo>
                  <a:lnTo>
                    <a:pt x="554" y="1178"/>
                  </a:lnTo>
                  <a:lnTo>
                    <a:pt x="524" y="1215"/>
                  </a:lnTo>
                  <a:lnTo>
                    <a:pt x="521" y="1220"/>
                  </a:lnTo>
                  <a:lnTo>
                    <a:pt x="516" y="1224"/>
                  </a:lnTo>
                  <a:lnTo>
                    <a:pt x="511" y="1228"/>
                  </a:lnTo>
                  <a:lnTo>
                    <a:pt x="515" y="1151"/>
                  </a:lnTo>
                  <a:lnTo>
                    <a:pt x="513" y="1073"/>
                  </a:lnTo>
                  <a:lnTo>
                    <a:pt x="511" y="1026"/>
                  </a:lnTo>
                  <a:lnTo>
                    <a:pt x="507" y="980"/>
                  </a:lnTo>
                  <a:lnTo>
                    <a:pt x="502" y="934"/>
                  </a:lnTo>
                  <a:lnTo>
                    <a:pt x="497" y="890"/>
                  </a:lnTo>
                  <a:lnTo>
                    <a:pt x="488" y="846"/>
                  </a:lnTo>
                  <a:lnTo>
                    <a:pt x="479" y="803"/>
                  </a:lnTo>
                  <a:lnTo>
                    <a:pt x="462" y="742"/>
                  </a:lnTo>
                  <a:lnTo>
                    <a:pt x="444" y="683"/>
                  </a:lnTo>
                  <a:lnTo>
                    <a:pt x="420" y="631"/>
                  </a:lnTo>
                  <a:lnTo>
                    <a:pt x="398" y="582"/>
                  </a:lnTo>
                  <a:lnTo>
                    <a:pt x="371" y="540"/>
                  </a:lnTo>
                  <a:lnTo>
                    <a:pt x="346" y="503"/>
                  </a:lnTo>
                  <a:lnTo>
                    <a:pt x="335" y="485"/>
                  </a:lnTo>
                  <a:lnTo>
                    <a:pt x="323" y="471"/>
                  </a:lnTo>
                  <a:lnTo>
                    <a:pt x="310" y="458"/>
                  </a:lnTo>
                  <a:lnTo>
                    <a:pt x="299" y="446"/>
                  </a:lnTo>
                  <a:lnTo>
                    <a:pt x="285" y="431"/>
                  </a:lnTo>
                  <a:lnTo>
                    <a:pt x="273" y="418"/>
                  </a:lnTo>
                  <a:lnTo>
                    <a:pt x="264" y="409"/>
                  </a:lnTo>
                  <a:lnTo>
                    <a:pt x="258" y="402"/>
                  </a:lnTo>
                  <a:lnTo>
                    <a:pt x="257" y="400"/>
                  </a:lnTo>
                  <a:lnTo>
                    <a:pt x="258" y="402"/>
                  </a:lnTo>
                  <a:lnTo>
                    <a:pt x="264" y="409"/>
                  </a:lnTo>
                  <a:lnTo>
                    <a:pt x="272" y="419"/>
                  </a:lnTo>
                  <a:lnTo>
                    <a:pt x="283" y="433"/>
                  </a:lnTo>
                  <a:lnTo>
                    <a:pt x="297" y="449"/>
                  </a:lnTo>
                  <a:lnTo>
                    <a:pt x="306" y="461"/>
                  </a:lnTo>
                  <a:lnTo>
                    <a:pt x="318" y="475"/>
                  </a:lnTo>
                  <a:lnTo>
                    <a:pt x="329" y="489"/>
                  </a:lnTo>
                  <a:lnTo>
                    <a:pt x="339" y="507"/>
                  </a:lnTo>
                  <a:lnTo>
                    <a:pt x="360" y="546"/>
                  </a:lnTo>
                  <a:lnTo>
                    <a:pt x="383" y="588"/>
                  </a:lnTo>
                  <a:lnTo>
                    <a:pt x="401" y="639"/>
                  </a:lnTo>
                  <a:lnTo>
                    <a:pt x="420" y="691"/>
                  </a:lnTo>
                  <a:lnTo>
                    <a:pt x="433" y="750"/>
                  </a:lnTo>
                  <a:lnTo>
                    <a:pt x="446" y="809"/>
                  </a:lnTo>
                  <a:lnTo>
                    <a:pt x="451" y="852"/>
                  </a:lnTo>
                  <a:lnTo>
                    <a:pt x="456" y="895"/>
                  </a:lnTo>
                  <a:lnTo>
                    <a:pt x="460" y="939"/>
                  </a:lnTo>
                  <a:lnTo>
                    <a:pt x="461" y="983"/>
                  </a:lnTo>
                  <a:lnTo>
                    <a:pt x="461" y="1028"/>
                  </a:lnTo>
                  <a:lnTo>
                    <a:pt x="460" y="1073"/>
                  </a:lnTo>
                  <a:lnTo>
                    <a:pt x="456" y="1136"/>
                  </a:lnTo>
                  <a:lnTo>
                    <a:pt x="450" y="1199"/>
                  </a:lnTo>
                  <a:lnTo>
                    <a:pt x="441" y="1261"/>
                  </a:lnTo>
                  <a:lnTo>
                    <a:pt x="429" y="1250"/>
                  </a:lnTo>
                  <a:lnTo>
                    <a:pt x="413" y="1236"/>
                  </a:lnTo>
                  <a:lnTo>
                    <a:pt x="396" y="1218"/>
                  </a:lnTo>
                  <a:lnTo>
                    <a:pt x="377" y="1198"/>
                  </a:lnTo>
                  <a:lnTo>
                    <a:pt x="357" y="1177"/>
                  </a:lnTo>
                  <a:lnTo>
                    <a:pt x="337" y="1154"/>
                  </a:lnTo>
                  <a:lnTo>
                    <a:pt x="318" y="1133"/>
                  </a:lnTo>
                  <a:lnTo>
                    <a:pt x="299" y="1113"/>
                  </a:lnTo>
                  <a:lnTo>
                    <a:pt x="282" y="1093"/>
                  </a:lnTo>
                  <a:lnTo>
                    <a:pt x="267" y="1078"/>
                  </a:lnTo>
                  <a:lnTo>
                    <a:pt x="221" y="1023"/>
                  </a:lnTo>
                  <a:lnTo>
                    <a:pt x="177" y="962"/>
                  </a:lnTo>
                  <a:lnTo>
                    <a:pt x="137" y="898"/>
                  </a:lnTo>
                  <a:lnTo>
                    <a:pt x="108" y="846"/>
                  </a:lnTo>
                  <a:lnTo>
                    <a:pt x="84" y="794"/>
                  </a:lnTo>
                  <a:lnTo>
                    <a:pt x="62" y="741"/>
                  </a:lnTo>
                  <a:lnTo>
                    <a:pt x="43" y="686"/>
                  </a:lnTo>
                  <a:lnTo>
                    <a:pt x="24" y="615"/>
                  </a:lnTo>
                  <a:lnTo>
                    <a:pt x="11" y="543"/>
                  </a:lnTo>
                  <a:lnTo>
                    <a:pt x="4" y="471"/>
                  </a:lnTo>
                  <a:lnTo>
                    <a:pt x="0" y="402"/>
                  </a:lnTo>
                  <a:lnTo>
                    <a:pt x="1" y="335"/>
                  </a:lnTo>
                  <a:lnTo>
                    <a:pt x="6" y="271"/>
                  </a:lnTo>
                  <a:lnTo>
                    <a:pt x="10" y="224"/>
                  </a:lnTo>
                  <a:lnTo>
                    <a:pt x="13" y="179"/>
                  </a:lnTo>
                  <a:lnTo>
                    <a:pt x="15" y="138"/>
                  </a:lnTo>
                  <a:lnTo>
                    <a:pt x="15" y="100"/>
                  </a:lnTo>
                  <a:lnTo>
                    <a:pt x="12" y="78"/>
                  </a:lnTo>
                  <a:lnTo>
                    <a:pt x="11" y="58"/>
                  </a:lnTo>
                  <a:lnTo>
                    <a:pt x="8" y="40"/>
                  </a:lnTo>
                  <a:lnTo>
                    <a:pt x="6" y="28"/>
                  </a:lnTo>
                  <a:lnTo>
                    <a:pt x="5" y="21"/>
                  </a:lnTo>
                  <a:lnTo>
                    <a:pt x="4" y="18"/>
                  </a:lnTo>
                  <a:lnTo>
                    <a:pt x="7" y="17"/>
                  </a:lnTo>
                  <a:lnTo>
                    <a:pt x="13" y="15"/>
                  </a:lnTo>
                  <a:lnTo>
                    <a:pt x="27" y="11"/>
                  </a:lnTo>
                  <a:lnTo>
                    <a:pt x="39" y="7"/>
                  </a:lnTo>
                  <a:lnTo>
                    <a:pt x="54" y="3"/>
                  </a:lnTo>
                  <a:lnTo>
                    <a:pt x="73" y="0"/>
                  </a:lnTo>
                  <a:lnTo>
                    <a:pt x="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17"/>
            <p:cNvSpPr>
              <a:spLocks/>
            </p:cNvSpPr>
            <p:nvPr/>
          </p:nvSpPr>
          <p:spPr bwMode="auto">
            <a:xfrm>
              <a:off x="6824" y="1093"/>
              <a:ext cx="924" cy="445"/>
            </a:xfrm>
            <a:custGeom>
              <a:avLst/>
              <a:gdLst>
                <a:gd name="T0" fmla="*/ 1014 w 1849"/>
                <a:gd name="T1" fmla="*/ 73 h 890"/>
                <a:gd name="T2" fmla="*/ 998 w 1849"/>
                <a:gd name="T3" fmla="*/ 209 h 890"/>
                <a:gd name="T4" fmla="*/ 1051 w 1849"/>
                <a:gd name="T5" fmla="*/ 214 h 890"/>
                <a:gd name="T6" fmla="*/ 1112 w 1849"/>
                <a:gd name="T7" fmla="*/ 128 h 890"/>
                <a:gd name="T8" fmla="*/ 1147 w 1849"/>
                <a:gd name="T9" fmla="*/ 93 h 890"/>
                <a:gd name="T10" fmla="*/ 1147 w 1849"/>
                <a:gd name="T11" fmla="*/ 107 h 890"/>
                <a:gd name="T12" fmla="*/ 1141 w 1849"/>
                <a:gd name="T13" fmla="*/ 126 h 890"/>
                <a:gd name="T14" fmla="*/ 1130 w 1849"/>
                <a:gd name="T15" fmla="*/ 149 h 890"/>
                <a:gd name="T16" fmla="*/ 1120 w 1849"/>
                <a:gd name="T17" fmla="*/ 168 h 890"/>
                <a:gd name="T18" fmla="*/ 1092 w 1849"/>
                <a:gd name="T19" fmla="*/ 218 h 890"/>
                <a:gd name="T20" fmla="*/ 1247 w 1849"/>
                <a:gd name="T21" fmla="*/ 256 h 890"/>
                <a:gd name="T22" fmla="*/ 1392 w 1849"/>
                <a:gd name="T23" fmla="*/ 317 h 890"/>
                <a:gd name="T24" fmla="*/ 1523 w 1849"/>
                <a:gd name="T25" fmla="*/ 400 h 890"/>
                <a:gd name="T26" fmla="*/ 1639 w 1849"/>
                <a:gd name="T27" fmla="*/ 501 h 890"/>
                <a:gd name="T28" fmla="*/ 1738 w 1849"/>
                <a:gd name="T29" fmla="*/ 619 h 890"/>
                <a:gd name="T30" fmla="*/ 1817 w 1849"/>
                <a:gd name="T31" fmla="*/ 752 h 890"/>
                <a:gd name="T32" fmla="*/ 1815 w 1849"/>
                <a:gd name="T33" fmla="*/ 801 h 890"/>
                <a:gd name="T34" fmla="*/ 1732 w 1849"/>
                <a:gd name="T35" fmla="*/ 751 h 890"/>
                <a:gd name="T36" fmla="*/ 1629 w 1849"/>
                <a:gd name="T37" fmla="*/ 710 h 890"/>
                <a:gd name="T38" fmla="*/ 1517 w 1849"/>
                <a:gd name="T39" fmla="*/ 690 h 890"/>
                <a:gd name="T40" fmla="*/ 1398 w 1849"/>
                <a:gd name="T41" fmla="*/ 691 h 890"/>
                <a:gd name="T42" fmla="*/ 1273 w 1849"/>
                <a:gd name="T43" fmla="*/ 713 h 890"/>
                <a:gd name="T44" fmla="*/ 1141 w 1849"/>
                <a:gd name="T45" fmla="*/ 755 h 890"/>
                <a:gd name="T46" fmla="*/ 1039 w 1849"/>
                <a:gd name="T47" fmla="*/ 783 h 890"/>
                <a:gd name="T48" fmla="*/ 938 w 1849"/>
                <a:gd name="T49" fmla="*/ 780 h 890"/>
                <a:gd name="T50" fmla="*/ 809 w 1849"/>
                <a:gd name="T51" fmla="*/ 749 h 890"/>
                <a:gd name="T52" fmla="*/ 655 w 1849"/>
                <a:gd name="T53" fmla="*/ 726 h 890"/>
                <a:gd name="T54" fmla="*/ 503 w 1849"/>
                <a:gd name="T55" fmla="*/ 718 h 890"/>
                <a:gd name="T56" fmla="*/ 389 w 1849"/>
                <a:gd name="T57" fmla="*/ 719 h 890"/>
                <a:gd name="T58" fmla="*/ 314 w 1849"/>
                <a:gd name="T59" fmla="*/ 738 h 890"/>
                <a:gd name="T60" fmla="*/ 248 w 1849"/>
                <a:gd name="T61" fmla="*/ 775 h 890"/>
                <a:gd name="T62" fmla="*/ 194 w 1849"/>
                <a:gd name="T63" fmla="*/ 828 h 890"/>
                <a:gd name="T64" fmla="*/ 175 w 1849"/>
                <a:gd name="T65" fmla="*/ 869 h 890"/>
                <a:gd name="T66" fmla="*/ 136 w 1849"/>
                <a:gd name="T67" fmla="*/ 885 h 890"/>
                <a:gd name="T68" fmla="*/ 80 w 1849"/>
                <a:gd name="T69" fmla="*/ 876 h 890"/>
                <a:gd name="T70" fmla="*/ 39 w 1849"/>
                <a:gd name="T71" fmla="*/ 871 h 890"/>
                <a:gd name="T72" fmla="*/ 0 w 1849"/>
                <a:gd name="T73" fmla="*/ 867 h 890"/>
                <a:gd name="T74" fmla="*/ 58 w 1849"/>
                <a:gd name="T75" fmla="*/ 731 h 890"/>
                <a:gd name="T76" fmla="*/ 136 w 1849"/>
                <a:gd name="T77" fmla="*/ 607 h 890"/>
                <a:gd name="T78" fmla="*/ 230 w 1849"/>
                <a:gd name="T79" fmla="*/ 496 h 890"/>
                <a:gd name="T80" fmla="*/ 341 w 1849"/>
                <a:gd name="T81" fmla="*/ 401 h 890"/>
                <a:gd name="T82" fmla="*/ 466 w 1849"/>
                <a:gd name="T83" fmla="*/ 321 h 890"/>
                <a:gd name="T84" fmla="*/ 601 w 1849"/>
                <a:gd name="T85" fmla="*/ 261 h 890"/>
                <a:gd name="T86" fmla="*/ 747 w 1849"/>
                <a:gd name="T87" fmla="*/ 222 h 890"/>
                <a:gd name="T88" fmla="*/ 727 w 1849"/>
                <a:gd name="T89" fmla="*/ 189 h 890"/>
                <a:gd name="T90" fmla="*/ 717 w 1849"/>
                <a:gd name="T91" fmla="*/ 171 h 890"/>
                <a:gd name="T92" fmla="*/ 707 w 1849"/>
                <a:gd name="T93" fmla="*/ 148 h 890"/>
                <a:gd name="T94" fmla="*/ 702 w 1849"/>
                <a:gd name="T95" fmla="*/ 129 h 890"/>
                <a:gd name="T96" fmla="*/ 702 w 1849"/>
                <a:gd name="T97" fmla="*/ 113 h 890"/>
                <a:gd name="T98" fmla="*/ 745 w 1849"/>
                <a:gd name="T99" fmla="*/ 160 h 890"/>
                <a:gd name="T100" fmla="*/ 858 w 1849"/>
                <a:gd name="T101" fmla="*/ 207 h 890"/>
                <a:gd name="T102" fmla="*/ 941 w 1849"/>
                <a:gd name="T103" fmla="*/ 205 h 890"/>
                <a:gd name="T104" fmla="*/ 960 w 1849"/>
                <a:gd name="T105" fmla="*/ 157 h 890"/>
                <a:gd name="T106" fmla="*/ 972 w 1849"/>
                <a:gd name="T107" fmla="*/ 94 h 890"/>
                <a:gd name="T108" fmla="*/ 981 w 1849"/>
                <a:gd name="T109" fmla="*/ 63 h 890"/>
                <a:gd name="T110" fmla="*/ 992 w 1849"/>
                <a:gd name="T111" fmla="*/ 34 h 890"/>
                <a:gd name="T112" fmla="*/ 1003 w 1849"/>
                <a:gd name="T113" fmla="*/ 17 h 890"/>
                <a:gd name="T114" fmla="*/ 1014 w 1849"/>
                <a:gd name="T115" fmla="*/ 6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49" h="890">
                  <a:moveTo>
                    <a:pt x="1019" y="0"/>
                  </a:moveTo>
                  <a:lnTo>
                    <a:pt x="1014" y="73"/>
                  </a:lnTo>
                  <a:lnTo>
                    <a:pt x="1007" y="143"/>
                  </a:lnTo>
                  <a:lnTo>
                    <a:pt x="998" y="209"/>
                  </a:lnTo>
                  <a:lnTo>
                    <a:pt x="1025" y="211"/>
                  </a:lnTo>
                  <a:lnTo>
                    <a:pt x="1051" y="214"/>
                  </a:lnTo>
                  <a:lnTo>
                    <a:pt x="1081" y="170"/>
                  </a:lnTo>
                  <a:lnTo>
                    <a:pt x="1112" y="128"/>
                  </a:lnTo>
                  <a:lnTo>
                    <a:pt x="1146" y="83"/>
                  </a:lnTo>
                  <a:lnTo>
                    <a:pt x="1147" y="93"/>
                  </a:lnTo>
                  <a:lnTo>
                    <a:pt x="1147" y="101"/>
                  </a:lnTo>
                  <a:lnTo>
                    <a:pt x="1147" y="107"/>
                  </a:lnTo>
                  <a:lnTo>
                    <a:pt x="1145" y="116"/>
                  </a:lnTo>
                  <a:lnTo>
                    <a:pt x="1141" y="126"/>
                  </a:lnTo>
                  <a:lnTo>
                    <a:pt x="1136" y="138"/>
                  </a:lnTo>
                  <a:lnTo>
                    <a:pt x="1130" y="149"/>
                  </a:lnTo>
                  <a:lnTo>
                    <a:pt x="1125" y="160"/>
                  </a:lnTo>
                  <a:lnTo>
                    <a:pt x="1120" y="168"/>
                  </a:lnTo>
                  <a:lnTo>
                    <a:pt x="1105" y="193"/>
                  </a:lnTo>
                  <a:lnTo>
                    <a:pt x="1092" y="218"/>
                  </a:lnTo>
                  <a:lnTo>
                    <a:pt x="1170" y="233"/>
                  </a:lnTo>
                  <a:lnTo>
                    <a:pt x="1247" y="256"/>
                  </a:lnTo>
                  <a:lnTo>
                    <a:pt x="1320" y="283"/>
                  </a:lnTo>
                  <a:lnTo>
                    <a:pt x="1392" y="317"/>
                  </a:lnTo>
                  <a:lnTo>
                    <a:pt x="1459" y="356"/>
                  </a:lnTo>
                  <a:lnTo>
                    <a:pt x="1523" y="400"/>
                  </a:lnTo>
                  <a:lnTo>
                    <a:pt x="1583" y="449"/>
                  </a:lnTo>
                  <a:lnTo>
                    <a:pt x="1639" y="501"/>
                  </a:lnTo>
                  <a:lnTo>
                    <a:pt x="1691" y="558"/>
                  </a:lnTo>
                  <a:lnTo>
                    <a:pt x="1738" y="619"/>
                  </a:lnTo>
                  <a:lnTo>
                    <a:pt x="1780" y="685"/>
                  </a:lnTo>
                  <a:lnTo>
                    <a:pt x="1817" y="752"/>
                  </a:lnTo>
                  <a:lnTo>
                    <a:pt x="1849" y="824"/>
                  </a:lnTo>
                  <a:lnTo>
                    <a:pt x="1815" y="801"/>
                  </a:lnTo>
                  <a:lnTo>
                    <a:pt x="1782" y="779"/>
                  </a:lnTo>
                  <a:lnTo>
                    <a:pt x="1732" y="751"/>
                  </a:lnTo>
                  <a:lnTo>
                    <a:pt x="1682" y="728"/>
                  </a:lnTo>
                  <a:lnTo>
                    <a:pt x="1629" y="710"/>
                  </a:lnTo>
                  <a:lnTo>
                    <a:pt x="1574" y="698"/>
                  </a:lnTo>
                  <a:lnTo>
                    <a:pt x="1517" y="690"/>
                  </a:lnTo>
                  <a:lnTo>
                    <a:pt x="1459" y="688"/>
                  </a:lnTo>
                  <a:lnTo>
                    <a:pt x="1398" y="691"/>
                  </a:lnTo>
                  <a:lnTo>
                    <a:pt x="1337" y="699"/>
                  </a:lnTo>
                  <a:lnTo>
                    <a:pt x="1273" y="713"/>
                  </a:lnTo>
                  <a:lnTo>
                    <a:pt x="1208" y="731"/>
                  </a:lnTo>
                  <a:lnTo>
                    <a:pt x="1141" y="755"/>
                  </a:lnTo>
                  <a:lnTo>
                    <a:pt x="1090" y="773"/>
                  </a:lnTo>
                  <a:lnTo>
                    <a:pt x="1039" y="783"/>
                  </a:lnTo>
                  <a:lnTo>
                    <a:pt x="989" y="785"/>
                  </a:lnTo>
                  <a:lnTo>
                    <a:pt x="938" y="780"/>
                  </a:lnTo>
                  <a:lnTo>
                    <a:pt x="889" y="770"/>
                  </a:lnTo>
                  <a:lnTo>
                    <a:pt x="809" y="749"/>
                  </a:lnTo>
                  <a:lnTo>
                    <a:pt x="731" y="735"/>
                  </a:lnTo>
                  <a:lnTo>
                    <a:pt x="655" y="726"/>
                  </a:lnTo>
                  <a:lnTo>
                    <a:pt x="579" y="721"/>
                  </a:lnTo>
                  <a:lnTo>
                    <a:pt x="503" y="718"/>
                  </a:lnTo>
                  <a:lnTo>
                    <a:pt x="429" y="717"/>
                  </a:lnTo>
                  <a:lnTo>
                    <a:pt x="389" y="719"/>
                  </a:lnTo>
                  <a:lnTo>
                    <a:pt x="350" y="727"/>
                  </a:lnTo>
                  <a:lnTo>
                    <a:pt x="314" y="738"/>
                  </a:lnTo>
                  <a:lnTo>
                    <a:pt x="280" y="754"/>
                  </a:lnTo>
                  <a:lnTo>
                    <a:pt x="248" y="775"/>
                  </a:lnTo>
                  <a:lnTo>
                    <a:pt x="220" y="800"/>
                  </a:lnTo>
                  <a:lnTo>
                    <a:pt x="194" y="828"/>
                  </a:lnTo>
                  <a:lnTo>
                    <a:pt x="183" y="848"/>
                  </a:lnTo>
                  <a:lnTo>
                    <a:pt x="175" y="869"/>
                  </a:lnTo>
                  <a:lnTo>
                    <a:pt x="171" y="890"/>
                  </a:lnTo>
                  <a:lnTo>
                    <a:pt x="136" y="885"/>
                  </a:lnTo>
                  <a:lnTo>
                    <a:pt x="106" y="879"/>
                  </a:lnTo>
                  <a:lnTo>
                    <a:pt x="80" y="876"/>
                  </a:lnTo>
                  <a:lnTo>
                    <a:pt x="58" y="873"/>
                  </a:lnTo>
                  <a:lnTo>
                    <a:pt x="39" y="871"/>
                  </a:lnTo>
                  <a:lnTo>
                    <a:pt x="23" y="871"/>
                  </a:lnTo>
                  <a:lnTo>
                    <a:pt x="0" y="867"/>
                  </a:lnTo>
                  <a:lnTo>
                    <a:pt x="27" y="799"/>
                  </a:lnTo>
                  <a:lnTo>
                    <a:pt x="58" y="731"/>
                  </a:lnTo>
                  <a:lnTo>
                    <a:pt x="95" y="668"/>
                  </a:lnTo>
                  <a:lnTo>
                    <a:pt x="136" y="607"/>
                  </a:lnTo>
                  <a:lnTo>
                    <a:pt x="181" y="551"/>
                  </a:lnTo>
                  <a:lnTo>
                    <a:pt x="230" y="496"/>
                  </a:lnTo>
                  <a:lnTo>
                    <a:pt x="284" y="446"/>
                  </a:lnTo>
                  <a:lnTo>
                    <a:pt x="341" y="401"/>
                  </a:lnTo>
                  <a:lnTo>
                    <a:pt x="402" y="359"/>
                  </a:lnTo>
                  <a:lnTo>
                    <a:pt x="466" y="321"/>
                  </a:lnTo>
                  <a:lnTo>
                    <a:pt x="531" y="289"/>
                  </a:lnTo>
                  <a:lnTo>
                    <a:pt x="601" y="261"/>
                  </a:lnTo>
                  <a:lnTo>
                    <a:pt x="673" y="240"/>
                  </a:lnTo>
                  <a:lnTo>
                    <a:pt x="747" y="222"/>
                  </a:lnTo>
                  <a:lnTo>
                    <a:pt x="738" y="206"/>
                  </a:lnTo>
                  <a:lnTo>
                    <a:pt x="727" y="189"/>
                  </a:lnTo>
                  <a:lnTo>
                    <a:pt x="723" y="181"/>
                  </a:lnTo>
                  <a:lnTo>
                    <a:pt x="717" y="171"/>
                  </a:lnTo>
                  <a:lnTo>
                    <a:pt x="713" y="159"/>
                  </a:lnTo>
                  <a:lnTo>
                    <a:pt x="707" y="148"/>
                  </a:lnTo>
                  <a:lnTo>
                    <a:pt x="704" y="137"/>
                  </a:lnTo>
                  <a:lnTo>
                    <a:pt x="702" y="129"/>
                  </a:lnTo>
                  <a:lnTo>
                    <a:pt x="701" y="122"/>
                  </a:lnTo>
                  <a:lnTo>
                    <a:pt x="702" y="113"/>
                  </a:lnTo>
                  <a:lnTo>
                    <a:pt x="702" y="104"/>
                  </a:lnTo>
                  <a:lnTo>
                    <a:pt x="745" y="160"/>
                  </a:lnTo>
                  <a:lnTo>
                    <a:pt x="784" y="216"/>
                  </a:lnTo>
                  <a:lnTo>
                    <a:pt x="858" y="207"/>
                  </a:lnTo>
                  <a:lnTo>
                    <a:pt x="933" y="205"/>
                  </a:lnTo>
                  <a:lnTo>
                    <a:pt x="941" y="205"/>
                  </a:lnTo>
                  <a:lnTo>
                    <a:pt x="950" y="206"/>
                  </a:lnTo>
                  <a:lnTo>
                    <a:pt x="960" y="157"/>
                  </a:lnTo>
                  <a:lnTo>
                    <a:pt x="970" y="106"/>
                  </a:lnTo>
                  <a:lnTo>
                    <a:pt x="972" y="94"/>
                  </a:lnTo>
                  <a:lnTo>
                    <a:pt x="976" y="80"/>
                  </a:lnTo>
                  <a:lnTo>
                    <a:pt x="981" y="63"/>
                  </a:lnTo>
                  <a:lnTo>
                    <a:pt x="986" y="48"/>
                  </a:lnTo>
                  <a:lnTo>
                    <a:pt x="992" y="34"/>
                  </a:lnTo>
                  <a:lnTo>
                    <a:pt x="997" y="23"/>
                  </a:lnTo>
                  <a:lnTo>
                    <a:pt x="1003" y="17"/>
                  </a:lnTo>
                  <a:lnTo>
                    <a:pt x="1008" y="11"/>
                  </a:lnTo>
                  <a:lnTo>
                    <a:pt x="1014" y="6"/>
                  </a:lnTo>
                  <a:lnTo>
                    <a:pt x="10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18"/>
            <p:cNvSpPr>
              <a:spLocks/>
            </p:cNvSpPr>
            <p:nvPr/>
          </p:nvSpPr>
          <p:spPr bwMode="auto">
            <a:xfrm>
              <a:off x="7396" y="846"/>
              <a:ext cx="450" cy="316"/>
            </a:xfrm>
            <a:custGeom>
              <a:avLst/>
              <a:gdLst>
                <a:gd name="T0" fmla="*/ 619 w 899"/>
                <a:gd name="T1" fmla="*/ 0 h 632"/>
                <a:gd name="T2" fmla="*/ 703 w 899"/>
                <a:gd name="T3" fmla="*/ 10 h 632"/>
                <a:gd name="T4" fmla="*/ 776 w 899"/>
                <a:gd name="T5" fmla="*/ 35 h 632"/>
                <a:gd name="T6" fmla="*/ 836 w 899"/>
                <a:gd name="T7" fmla="*/ 68 h 632"/>
                <a:gd name="T8" fmla="*/ 872 w 899"/>
                <a:gd name="T9" fmla="*/ 98 h 632"/>
                <a:gd name="T10" fmla="*/ 891 w 899"/>
                <a:gd name="T11" fmla="*/ 124 h 632"/>
                <a:gd name="T12" fmla="*/ 896 w 899"/>
                <a:gd name="T13" fmla="*/ 134 h 632"/>
                <a:gd name="T14" fmla="*/ 898 w 899"/>
                <a:gd name="T15" fmla="*/ 138 h 632"/>
                <a:gd name="T16" fmla="*/ 898 w 899"/>
                <a:gd name="T17" fmla="*/ 139 h 632"/>
                <a:gd name="T18" fmla="*/ 894 w 899"/>
                <a:gd name="T19" fmla="*/ 143 h 632"/>
                <a:gd name="T20" fmla="*/ 885 w 899"/>
                <a:gd name="T21" fmla="*/ 149 h 632"/>
                <a:gd name="T22" fmla="*/ 864 w 899"/>
                <a:gd name="T23" fmla="*/ 169 h 632"/>
                <a:gd name="T24" fmla="*/ 826 w 899"/>
                <a:gd name="T25" fmla="*/ 210 h 632"/>
                <a:gd name="T26" fmla="*/ 771 w 899"/>
                <a:gd name="T27" fmla="*/ 282 h 632"/>
                <a:gd name="T28" fmla="*/ 708 w 899"/>
                <a:gd name="T29" fmla="*/ 360 h 632"/>
                <a:gd name="T30" fmla="*/ 631 w 899"/>
                <a:gd name="T31" fmla="*/ 434 h 632"/>
                <a:gd name="T32" fmla="*/ 540 w 899"/>
                <a:gd name="T33" fmla="*/ 501 h 632"/>
                <a:gd name="T34" fmla="*/ 437 w 899"/>
                <a:gd name="T35" fmla="*/ 554 h 632"/>
                <a:gd name="T36" fmla="*/ 326 w 899"/>
                <a:gd name="T37" fmla="*/ 592 h 632"/>
                <a:gd name="T38" fmla="*/ 216 w 899"/>
                <a:gd name="T39" fmla="*/ 613 h 632"/>
                <a:gd name="T40" fmla="*/ 170 w 899"/>
                <a:gd name="T41" fmla="*/ 618 h 632"/>
                <a:gd name="T42" fmla="*/ 115 w 899"/>
                <a:gd name="T43" fmla="*/ 625 h 632"/>
                <a:gd name="T44" fmla="*/ 62 w 899"/>
                <a:gd name="T45" fmla="*/ 630 h 632"/>
                <a:gd name="T46" fmla="*/ 25 w 899"/>
                <a:gd name="T47" fmla="*/ 632 h 632"/>
                <a:gd name="T48" fmla="*/ 79 w 899"/>
                <a:gd name="T49" fmla="*/ 553 h 632"/>
                <a:gd name="T50" fmla="*/ 130 w 899"/>
                <a:gd name="T51" fmla="*/ 489 h 632"/>
                <a:gd name="T52" fmla="*/ 176 w 899"/>
                <a:gd name="T53" fmla="*/ 439 h 632"/>
                <a:gd name="T54" fmla="*/ 225 w 899"/>
                <a:gd name="T55" fmla="*/ 394 h 632"/>
                <a:gd name="T56" fmla="*/ 286 w 899"/>
                <a:gd name="T57" fmla="*/ 344 h 632"/>
                <a:gd name="T58" fmla="*/ 361 w 899"/>
                <a:gd name="T59" fmla="*/ 296 h 632"/>
                <a:gd name="T60" fmla="*/ 431 w 899"/>
                <a:gd name="T61" fmla="*/ 265 h 632"/>
                <a:gd name="T62" fmla="*/ 481 w 899"/>
                <a:gd name="T63" fmla="*/ 247 h 632"/>
                <a:gd name="T64" fmla="*/ 515 w 899"/>
                <a:gd name="T65" fmla="*/ 241 h 632"/>
                <a:gd name="T66" fmla="*/ 550 w 899"/>
                <a:gd name="T67" fmla="*/ 234 h 632"/>
                <a:gd name="T68" fmla="*/ 562 w 899"/>
                <a:gd name="T69" fmla="*/ 232 h 632"/>
                <a:gd name="T70" fmla="*/ 550 w 899"/>
                <a:gd name="T71" fmla="*/ 233 h 632"/>
                <a:gd name="T72" fmla="*/ 515 w 899"/>
                <a:gd name="T73" fmla="*/ 237 h 632"/>
                <a:gd name="T74" fmla="*/ 480 w 899"/>
                <a:gd name="T75" fmla="*/ 241 h 632"/>
                <a:gd name="T76" fmla="*/ 427 w 899"/>
                <a:gd name="T77" fmla="*/ 255 h 632"/>
                <a:gd name="T78" fmla="*/ 353 w 899"/>
                <a:gd name="T79" fmla="*/ 283 h 632"/>
                <a:gd name="T80" fmla="*/ 274 w 899"/>
                <a:gd name="T81" fmla="*/ 326 h 632"/>
                <a:gd name="T82" fmla="*/ 206 w 899"/>
                <a:gd name="T83" fmla="*/ 372 h 632"/>
                <a:gd name="T84" fmla="*/ 153 w 899"/>
                <a:gd name="T85" fmla="*/ 416 h 632"/>
                <a:gd name="T86" fmla="*/ 103 w 899"/>
                <a:gd name="T87" fmla="*/ 464 h 632"/>
                <a:gd name="T88" fmla="*/ 38 w 899"/>
                <a:gd name="T89" fmla="*/ 533 h 632"/>
                <a:gd name="T90" fmla="*/ 1 w 899"/>
                <a:gd name="T91" fmla="*/ 571 h 632"/>
                <a:gd name="T92" fmla="*/ 2 w 899"/>
                <a:gd name="T93" fmla="*/ 529 h 632"/>
                <a:gd name="T94" fmla="*/ 15 w 899"/>
                <a:gd name="T95" fmla="*/ 450 h 632"/>
                <a:gd name="T96" fmla="*/ 45 w 899"/>
                <a:gd name="T97" fmla="*/ 363 h 632"/>
                <a:gd name="T98" fmla="*/ 92 w 899"/>
                <a:gd name="T99" fmla="*/ 275 h 632"/>
                <a:gd name="T100" fmla="*/ 157 w 899"/>
                <a:gd name="T101" fmla="*/ 194 h 632"/>
                <a:gd name="T102" fmla="*/ 237 w 899"/>
                <a:gd name="T103" fmla="*/ 122 h 632"/>
                <a:gd name="T104" fmla="*/ 330 w 899"/>
                <a:gd name="T105" fmla="*/ 64 h 632"/>
                <a:gd name="T106" fmla="*/ 434 w 899"/>
                <a:gd name="T107" fmla="*/ 23 h 632"/>
                <a:gd name="T108" fmla="*/ 531 w 899"/>
                <a:gd name="T109" fmla="*/ 3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9" h="632">
                  <a:moveTo>
                    <a:pt x="575" y="0"/>
                  </a:moveTo>
                  <a:lnTo>
                    <a:pt x="619" y="0"/>
                  </a:lnTo>
                  <a:lnTo>
                    <a:pt x="662" y="3"/>
                  </a:lnTo>
                  <a:lnTo>
                    <a:pt x="703" y="10"/>
                  </a:lnTo>
                  <a:lnTo>
                    <a:pt x="741" y="21"/>
                  </a:lnTo>
                  <a:lnTo>
                    <a:pt x="776" y="35"/>
                  </a:lnTo>
                  <a:lnTo>
                    <a:pt x="808" y="50"/>
                  </a:lnTo>
                  <a:lnTo>
                    <a:pt x="836" y="68"/>
                  </a:lnTo>
                  <a:lnTo>
                    <a:pt x="858" y="85"/>
                  </a:lnTo>
                  <a:lnTo>
                    <a:pt x="872" y="98"/>
                  </a:lnTo>
                  <a:lnTo>
                    <a:pt x="883" y="112"/>
                  </a:lnTo>
                  <a:lnTo>
                    <a:pt x="891" y="124"/>
                  </a:lnTo>
                  <a:lnTo>
                    <a:pt x="894" y="130"/>
                  </a:lnTo>
                  <a:lnTo>
                    <a:pt x="896" y="134"/>
                  </a:lnTo>
                  <a:lnTo>
                    <a:pt x="897" y="137"/>
                  </a:lnTo>
                  <a:lnTo>
                    <a:pt x="898" y="138"/>
                  </a:lnTo>
                  <a:lnTo>
                    <a:pt x="899" y="139"/>
                  </a:lnTo>
                  <a:lnTo>
                    <a:pt x="898" y="139"/>
                  </a:lnTo>
                  <a:lnTo>
                    <a:pt x="897" y="141"/>
                  </a:lnTo>
                  <a:lnTo>
                    <a:pt x="894" y="143"/>
                  </a:lnTo>
                  <a:lnTo>
                    <a:pt x="891" y="146"/>
                  </a:lnTo>
                  <a:lnTo>
                    <a:pt x="885" y="149"/>
                  </a:lnTo>
                  <a:lnTo>
                    <a:pt x="875" y="158"/>
                  </a:lnTo>
                  <a:lnTo>
                    <a:pt x="864" y="169"/>
                  </a:lnTo>
                  <a:lnTo>
                    <a:pt x="852" y="181"/>
                  </a:lnTo>
                  <a:lnTo>
                    <a:pt x="826" y="210"/>
                  </a:lnTo>
                  <a:lnTo>
                    <a:pt x="799" y="244"/>
                  </a:lnTo>
                  <a:lnTo>
                    <a:pt x="771" y="282"/>
                  </a:lnTo>
                  <a:lnTo>
                    <a:pt x="741" y="321"/>
                  </a:lnTo>
                  <a:lnTo>
                    <a:pt x="708" y="360"/>
                  </a:lnTo>
                  <a:lnTo>
                    <a:pt x="671" y="398"/>
                  </a:lnTo>
                  <a:lnTo>
                    <a:pt x="631" y="434"/>
                  </a:lnTo>
                  <a:lnTo>
                    <a:pt x="587" y="469"/>
                  </a:lnTo>
                  <a:lnTo>
                    <a:pt x="540" y="501"/>
                  </a:lnTo>
                  <a:lnTo>
                    <a:pt x="490" y="529"/>
                  </a:lnTo>
                  <a:lnTo>
                    <a:pt x="437" y="554"/>
                  </a:lnTo>
                  <a:lnTo>
                    <a:pt x="382" y="575"/>
                  </a:lnTo>
                  <a:lnTo>
                    <a:pt x="326" y="592"/>
                  </a:lnTo>
                  <a:lnTo>
                    <a:pt x="270" y="604"/>
                  </a:lnTo>
                  <a:lnTo>
                    <a:pt x="216" y="613"/>
                  </a:lnTo>
                  <a:lnTo>
                    <a:pt x="195" y="616"/>
                  </a:lnTo>
                  <a:lnTo>
                    <a:pt x="170" y="618"/>
                  </a:lnTo>
                  <a:lnTo>
                    <a:pt x="144" y="621"/>
                  </a:lnTo>
                  <a:lnTo>
                    <a:pt x="115" y="625"/>
                  </a:lnTo>
                  <a:lnTo>
                    <a:pt x="87" y="628"/>
                  </a:lnTo>
                  <a:lnTo>
                    <a:pt x="62" y="630"/>
                  </a:lnTo>
                  <a:lnTo>
                    <a:pt x="40" y="631"/>
                  </a:lnTo>
                  <a:lnTo>
                    <a:pt x="25" y="632"/>
                  </a:lnTo>
                  <a:lnTo>
                    <a:pt x="51" y="592"/>
                  </a:lnTo>
                  <a:lnTo>
                    <a:pt x="79" y="553"/>
                  </a:lnTo>
                  <a:lnTo>
                    <a:pt x="109" y="516"/>
                  </a:lnTo>
                  <a:lnTo>
                    <a:pt x="130" y="489"/>
                  </a:lnTo>
                  <a:lnTo>
                    <a:pt x="153" y="464"/>
                  </a:lnTo>
                  <a:lnTo>
                    <a:pt x="176" y="439"/>
                  </a:lnTo>
                  <a:lnTo>
                    <a:pt x="201" y="416"/>
                  </a:lnTo>
                  <a:lnTo>
                    <a:pt x="225" y="394"/>
                  </a:lnTo>
                  <a:lnTo>
                    <a:pt x="249" y="372"/>
                  </a:lnTo>
                  <a:lnTo>
                    <a:pt x="286" y="344"/>
                  </a:lnTo>
                  <a:lnTo>
                    <a:pt x="324" y="317"/>
                  </a:lnTo>
                  <a:lnTo>
                    <a:pt x="361" y="296"/>
                  </a:lnTo>
                  <a:lnTo>
                    <a:pt x="396" y="277"/>
                  </a:lnTo>
                  <a:lnTo>
                    <a:pt x="431" y="265"/>
                  </a:lnTo>
                  <a:lnTo>
                    <a:pt x="462" y="253"/>
                  </a:lnTo>
                  <a:lnTo>
                    <a:pt x="481" y="247"/>
                  </a:lnTo>
                  <a:lnTo>
                    <a:pt x="500" y="244"/>
                  </a:lnTo>
                  <a:lnTo>
                    <a:pt x="515" y="241"/>
                  </a:lnTo>
                  <a:lnTo>
                    <a:pt x="535" y="237"/>
                  </a:lnTo>
                  <a:lnTo>
                    <a:pt x="550" y="234"/>
                  </a:lnTo>
                  <a:lnTo>
                    <a:pt x="559" y="233"/>
                  </a:lnTo>
                  <a:lnTo>
                    <a:pt x="562" y="232"/>
                  </a:lnTo>
                  <a:lnTo>
                    <a:pt x="559" y="233"/>
                  </a:lnTo>
                  <a:lnTo>
                    <a:pt x="550" y="233"/>
                  </a:lnTo>
                  <a:lnTo>
                    <a:pt x="535" y="235"/>
                  </a:lnTo>
                  <a:lnTo>
                    <a:pt x="515" y="237"/>
                  </a:lnTo>
                  <a:lnTo>
                    <a:pt x="498" y="238"/>
                  </a:lnTo>
                  <a:lnTo>
                    <a:pt x="480" y="241"/>
                  </a:lnTo>
                  <a:lnTo>
                    <a:pt x="461" y="246"/>
                  </a:lnTo>
                  <a:lnTo>
                    <a:pt x="427" y="255"/>
                  </a:lnTo>
                  <a:lnTo>
                    <a:pt x="392" y="266"/>
                  </a:lnTo>
                  <a:lnTo>
                    <a:pt x="353" y="283"/>
                  </a:lnTo>
                  <a:lnTo>
                    <a:pt x="314" y="301"/>
                  </a:lnTo>
                  <a:lnTo>
                    <a:pt x="274" y="326"/>
                  </a:lnTo>
                  <a:lnTo>
                    <a:pt x="233" y="352"/>
                  </a:lnTo>
                  <a:lnTo>
                    <a:pt x="206" y="372"/>
                  </a:lnTo>
                  <a:lnTo>
                    <a:pt x="180" y="393"/>
                  </a:lnTo>
                  <a:lnTo>
                    <a:pt x="153" y="416"/>
                  </a:lnTo>
                  <a:lnTo>
                    <a:pt x="128" y="440"/>
                  </a:lnTo>
                  <a:lnTo>
                    <a:pt x="103" y="464"/>
                  </a:lnTo>
                  <a:lnTo>
                    <a:pt x="79" y="489"/>
                  </a:lnTo>
                  <a:lnTo>
                    <a:pt x="38" y="533"/>
                  </a:lnTo>
                  <a:lnTo>
                    <a:pt x="1" y="578"/>
                  </a:lnTo>
                  <a:lnTo>
                    <a:pt x="1" y="571"/>
                  </a:lnTo>
                  <a:lnTo>
                    <a:pt x="0" y="564"/>
                  </a:lnTo>
                  <a:lnTo>
                    <a:pt x="2" y="529"/>
                  </a:lnTo>
                  <a:lnTo>
                    <a:pt x="6" y="491"/>
                  </a:lnTo>
                  <a:lnTo>
                    <a:pt x="15" y="450"/>
                  </a:lnTo>
                  <a:lnTo>
                    <a:pt x="28" y="406"/>
                  </a:lnTo>
                  <a:lnTo>
                    <a:pt x="45" y="363"/>
                  </a:lnTo>
                  <a:lnTo>
                    <a:pt x="67" y="318"/>
                  </a:lnTo>
                  <a:lnTo>
                    <a:pt x="92" y="275"/>
                  </a:lnTo>
                  <a:lnTo>
                    <a:pt x="123" y="233"/>
                  </a:lnTo>
                  <a:lnTo>
                    <a:pt x="157" y="194"/>
                  </a:lnTo>
                  <a:lnTo>
                    <a:pt x="194" y="157"/>
                  </a:lnTo>
                  <a:lnTo>
                    <a:pt x="237" y="122"/>
                  </a:lnTo>
                  <a:lnTo>
                    <a:pt x="282" y="92"/>
                  </a:lnTo>
                  <a:lnTo>
                    <a:pt x="330" y="64"/>
                  </a:lnTo>
                  <a:lnTo>
                    <a:pt x="381" y="42"/>
                  </a:lnTo>
                  <a:lnTo>
                    <a:pt x="434" y="23"/>
                  </a:lnTo>
                  <a:lnTo>
                    <a:pt x="487" y="10"/>
                  </a:lnTo>
                  <a:lnTo>
                    <a:pt x="531" y="3"/>
                  </a:lnTo>
                  <a:lnTo>
                    <a:pt x="5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19"/>
            <p:cNvSpPr>
              <a:spLocks/>
            </p:cNvSpPr>
            <p:nvPr/>
          </p:nvSpPr>
          <p:spPr bwMode="auto">
            <a:xfrm>
              <a:off x="6726" y="856"/>
              <a:ext cx="449" cy="316"/>
            </a:xfrm>
            <a:custGeom>
              <a:avLst/>
              <a:gdLst>
                <a:gd name="T0" fmla="*/ 368 w 899"/>
                <a:gd name="T1" fmla="*/ 3 h 632"/>
                <a:gd name="T2" fmla="*/ 466 w 899"/>
                <a:gd name="T3" fmla="*/ 24 h 632"/>
                <a:gd name="T4" fmla="*/ 569 w 899"/>
                <a:gd name="T5" fmla="*/ 64 h 632"/>
                <a:gd name="T6" fmla="*/ 663 w 899"/>
                <a:gd name="T7" fmla="*/ 123 h 632"/>
                <a:gd name="T8" fmla="*/ 743 w 899"/>
                <a:gd name="T9" fmla="*/ 194 h 632"/>
                <a:gd name="T10" fmla="*/ 808 w 899"/>
                <a:gd name="T11" fmla="*/ 275 h 632"/>
                <a:gd name="T12" fmla="*/ 855 w 899"/>
                <a:gd name="T13" fmla="*/ 362 h 632"/>
                <a:gd name="T14" fmla="*/ 885 w 899"/>
                <a:gd name="T15" fmla="*/ 449 h 632"/>
                <a:gd name="T16" fmla="*/ 898 w 899"/>
                <a:gd name="T17" fmla="*/ 529 h 632"/>
                <a:gd name="T18" fmla="*/ 899 w 899"/>
                <a:gd name="T19" fmla="*/ 572 h 632"/>
                <a:gd name="T20" fmla="*/ 860 w 899"/>
                <a:gd name="T21" fmla="*/ 533 h 632"/>
                <a:gd name="T22" fmla="*/ 797 w 899"/>
                <a:gd name="T23" fmla="*/ 463 h 632"/>
                <a:gd name="T24" fmla="*/ 746 w 899"/>
                <a:gd name="T25" fmla="*/ 416 h 632"/>
                <a:gd name="T26" fmla="*/ 692 w 899"/>
                <a:gd name="T27" fmla="*/ 373 h 632"/>
                <a:gd name="T28" fmla="*/ 625 w 899"/>
                <a:gd name="T29" fmla="*/ 325 h 632"/>
                <a:gd name="T30" fmla="*/ 546 w 899"/>
                <a:gd name="T31" fmla="*/ 283 h 632"/>
                <a:gd name="T32" fmla="*/ 471 w 899"/>
                <a:gd name="T33" fmla="*/ 256 h 632"/>
                <a:gd name="T34" fmla="*/ 419 w 899"/>
                <a:gd name="T35" fmla="*/ 241 h 632"/>
                <a:gd name="T36" fmla="*/ 385 w 899"/>
                <a:gd name="T37" fmla="*/ 237 h 632"/>
                <a:gd name="T38" fmla="*/ 349 w 899"/>
                <a:gd name="T39" fmla="*/ 234 h 632"/>
                <a:gd name="T40" fmla="*/ 337 w 899"/>
                <a:gd name="T41" fmla="*/ 232 h 632"/>
                <a:gd name="T42" fmla="*/ 349 w 899"/>
                <a:gd name="T43" fmla="*/ 235 h 632"/>
                <a:gd name="T44" fmla="*/ 384 w 899"/>
                <a:gd name="T45" fmla="*/ 241 h 632"/>
                <a:gd name="T46" fmla="*/ 418 w 899"/>
                <a:gd name="T47" fmla="*/ 247 h 632"/>
                <a:gd name="T48" fmla="*/ 468 w 899"/>
                <a:gd name="T49" fmla="*/ 264 h 632"/>
                <a:gd name="T50" fmla="*/ 538 w 899"/>
                <a:gd name="T51" fmla="*/ 297 h 632"/>
                <a:gd name="T52" fmla="*/ 613 w 899"/>
                <a:gd name="T53" fmla="*/ 344 h 632"/>
                <a:gd name="T54" fmla="*/ 675 w 899"/>
                <a:gd name="T55" fmla="*/ 394 h 632"/>
                <a:gd name="T56" fmla="*/ 722 w 899"/>
                <a:gd name="T57" fmla="*/ 439 h 632"/>
                <a:gd name="T58" fmla="*/ 768 w 899"/>
                <a:gd name="T59" fmla="*/ 490 h 632"/>
                <a:gd name="T60" fmla="*/ 834 w 899"/>
                <a:gd name="T61" fmla="*/ 572 h 632"/>
                <a:gd name="T62" fmla="*/ 858 w 899"/>
                <a:gd name="T63" fmla="*/ 632 h 632"/>
                <a:gd name="T64" fmla="*/ 812 w 899"/>
                <a:gd name="T65" fmla="*/ 628 h 632"/>
                <a:gd name="T66" fmla="*/ 756 w 899"/>
                <a:gd name="T67" fmla="*/ 622 h 632"/>
                <a:gd name="T68" fmla="*/ 704 w 899"/>
                <a:gd name="T69" fmla="*/ 616 h 632"/>
                <a:gd name="T70" fmla="*/ 630 w 899"/>
                <a:gd name="T71" fmla="*/ 605 h 632"/>
                <a:gd name="T72" fmla="*/ 518 w 899"/>
                <a:gd name="T73" fmla="*/ 575 h 632"/>
                <a:gd name="T74" fmla="*/ 410 w 899"/>
                <a:gd name="T75" fmla="*/ 530 h 632"/>
                <a:gd name="T76" fmla="*/ 311 w 899"/>
                <a:gd name="T77" fmla="*/ 470 h 632"/>
                <a:gd name="T78" fmla="*/ 227 w 899"/>
                <a:gd name="T79" fmla="*/ 398 h 632"/>
                <a:gd name="T80" fmla="*/ 158 w 899"/>
                <a:gd name="T81" fmla="*/ 321 h 632"/>
                <a:gd name="T82" fmla="*/ 100 w 899"/>
                <a:gd name="T83" fmla="*/ 245 h 632"/>
                <a:gd name="T84" fmla="*/ 47 w 899"/>
                <a:gd name="T85" fmla="*/ 182 h 632"/>
                <a:gd name="T86" fmla="*/ 23 w 899"/>
                <a:gd name="T87" fmla="*/ 159 h 632"/>
                <a:gd name="T88" fmla="*/ 9 w 899"/>
                <a:gd name="T89" fmla="*/ 146 h 632"/>
                <a:gd name="T90" fmla="*/ 2 w 899"/>
                <a:gd name="T91" fmla="*/ 141 h 632"/>
                <a:gd name="T92" fmla="*/ 0 w 899"/>
                <a:gd name="T93" fmla="*/ 139 h 632"/>
                <a:gd name="T94" fmla="*/ 1 w 899"/>
                <a:gd name="T95" fmla="*/ 138 h 632"/>
                <a:gd name="T96" fmla="*/ 4 w 899"/>
                <a:gd name="T97" fmla="*/ 133 h 632"/>
                <a:gd name="T98" fmla="*/ 9 w 899"/>
                <a:gd name="T99" fmla="*/ 124 h 632"/>
                <a:gd name="T100" fmla="*/ 28 w 899"/>
                <a:gd name="T101" fmla="*/ 99 h 632"/>
                <a:gd name="T102" fmla="*/ 64 w 899"/>
                <a:gd name="T103" fmla="*/ 67 h 632"/>
                <a:gd name="T104" fmla="*/ 122 w 899"/>
                <a:gd name="T105" fmla="*/ 35 h 632"/>
                <a:gd name="T106" fmla="*/ 197 w 899"/>
                <a:gd name="T107" fmla="*/ 11 h 632"/>
                <a:gd name="T108" fmla="*/ 280 w 899"/>
                <a:gd name="T10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9" h="632">
                  <a:moveTo>
                    <a:pt x="324" y="0"/>
                  </a:moveTo>
                  <a:lnTo>
                    <a:pt x="368" y="3"/>
                  </a:lnTo>
                  <a:lnTo>
                    <a:pt x="412" y="11"/>
                  </a:lnTo>
                  <a:lnTo>
                    <a:pt x="466" y="24"/>
                  </a:lnTo>
                  <a:lnTo>
                    <a:pt x="519" y="41"/>
                  </a:lnTo>
                  <a:lnTo>
                    <a:pt x="569" y="64"/>
                  </a:lnTo>
                  <a:lnTo>
                    <a:pt x="618" y="91"/>
                  </a:lnTo>
                  <a:lnTo>
                    <a:pt x="663" y="123"/>
                  </a:lnTo>
                  <a:lnTo>
                    <a:pt x="704" y="157"/>
                  </a:lnTo>
                  <a:lnTo>
                    <a:pt x="743" y="194"/>
                  </a:lnTo>
                  <a:lnTo>
                    <a:pt x="777" y="234"/>
                  </a:lnTo>
                  <a:lnTo>
                    <a:pt x="808" y="275"/>
                  </a:lnTo>
                  <a:lnTo>
                    <a:pt x="833" y="318"/>
                  </a:lnTo>
                  <a:lnTo>
                    <a:pt x="855" y="362"/>
                  </a:lnTo>
                  <a:lnTo>
                    <a:pt x="871" y="406"/>
                  </a:lnTo>
                  <a:lnTo>
                    <a:pt x="885" y="449"/>
                  </a:lnTo>
                  <a:lnTo>
                    <a:pt x="893" y="491"/>
                  </a:lnTo>
                  <a:lnTo>
                    <a:pt x="898" y="529"/>
                  </a:lnTo>
                  <a:lnTo>
                    <a:pt x="899" y="565"/>
                  </a:lnTo>
                  <a:lnTo>
                    <a:pt x="899" y="572"/>
                  </a:lnTo>
                  <a:lnTo>
                    <a:pt x="898" y="579"/>
                  </a:lnTo>
                  <a:lnTo>
                    <a:pt x="860" y="533"/>
                  </a:lnTo>
                  <a:lnTo>
                    <a:pt x="821" y="490"/>
                  </a:lnTo>
                  <a:lnTo>
                    <a:pt x="797" y="463"/>
                  </a:lnTo>
                  <a:lnTo>
                    <a:pt x="771" y="439"/>
                  </a:lnTo>
                  <a:lnTo>
                    <a:pt x="746" y="416"/>
                  </a:lnTo>
                  <a:lnTo>
                    <a:pt x="720" y="394"/>
                  </a:lnTo>
                  <a:lnTo>
                    <a:pt x="692" y="373"/>
                  </a:lnTo>
                  <a:lnTo>
                    <a:pt x="666" y="352"/>
                  </a:lnTo>
                  <a:lnTo>
                    <a:pt x="625" y="325"/>
                  </a:lnTo>
                  <a:lnTo>
                    <a:pt x="586" y="301"/>
                  </a:lnTo>
                  <a:lnTo>
                    <a:pt x="546" y="283"/>
                  </a:lnTo>
                  <a:lnTo>
                    <a:pt x="508" y="265"/>
                  </a:lnTo>
                  <a:lnTo>
                    <a:pt x="471" y="256"/>
                  </a:lnTo>
                  <a:lnTo>
                    <a:pt x="438" y="246"/>
                  </a:lnTo>
                  <a:lnTo>
                    <a:pt x="419" y="241"/>
                  </a:lnTo>
                  <a:lnTo>
                    <a:pt x="401" y="239"/>
                  </a:lnTo>
                  <a:lnTo>
                    <a:pt x="385" y="237"/>
                  </a:lnTo>
                  <a:lnTo>
                    <a:pt x="364" y="235"/>
                  </a:lnTo>
                  <a:lnTo>
                    <a:pt x="349" y="234"/>
                  </a:lnTo>
                  <a:lnTo>
                    <a:pt x="340" y="233"/>
                  </a:lnTo>
                  <a:lnTo>
                    <a:pt x="337" y="232"/>
                  </a:lnTo>
                  <a:lnTo>
                    <a:pt x="340" y="233"/>
                  </a:lnTo>
                  <a:lnTo>
                    <a:pt x="349" y="235"/>
                  </a:lnTo>
                  <a:lnTo>
                    <a:pt x="364" y="237"/>
                  </a:lnTo>
                  <a:lnTo>
                    <a:pt x="384" y="241"/>
                  </a:lnTo>
                  <a:lnTo>
                    <a:pt x="400" y="244"/>
                  </a:lnTo>
                  <a:lnTo>
                    <a:pt x="418" y="247"/>
                  </a:lnTo>
                  <a:lnTo>
                    <a:pt x="436" y="253"/>
                  </a:lnTo>
                  <a:lnTo>
                    <a:pt x="468" y="264"/>
                  </a:lnTo>
                  <a:lnTo>
                    <a:pt x="503" y="277"/>
                  </a:lnTo>
                  <a:lnTo>
                    <a:pt x="538" y="297"/>
                  </a:lnTo>
                  <a:lnTo>
                    <a:pt x="576" y="318"/>
                  </a:lnTo>
                  <a:lnTo>
                    <a:pt x="613" y="344"/>
                  </a:lnTo>
                  <a:lnTo>
                    <a:pt x="651" y="372"/>
                  </a:lnTo>
                  <a:lnTo>
                    <a:pt x="675" y="394"/>
                  </a:lnTo>
                  <a:lnTo>
                    <a:pt x="699" y="416"/>
                  </a:lnTo>
                  <a:lnTo>
                    <a:pt x="722" y="439"/>
                  </a:lnTo>
                  <a:lnTo>
                    <a:pt x="745" y="464"/>
                  </a:lnTo>
                  <a:lnTo>
                    <a:pt x="768" y="490"/>
                  </a:lnTo>
                  <a:lnTo>
                    <a:pt x="790" y="516"/>
                  </a:lnTo>
                  <a:lnTo>
                    <a:pt x="834" y="572"/>
                  </a:lnTo>
                  <a:lnTo>
                    <a:pt x="875" y="632"/>
                  </a:lnTo>
                  <a:lnTo>
                    <a:pt x="858" y="632"/>
                  </a:lnTo>
                  <a:lnTo>
                    <a:pt x="837" y="630"/>
                  </a:lnTo>
                  <a:lnTo>
                    <a:pt x="812" y="628"/>
                  </a:lnTo>
                  <a:lnTo>
                    <a:pt x="785" y="626"/>
                  </a:lnTo>
                  <a:lnTo>
                    <a:pt x="756" y="622"/>
                  </a:lnTo>
                  <a:lnTo>
                    <a:pt x="729" y="619"/>
                  </a:lnTo>
                  <a:lnTo>
                    <a:pt x="704" y="616"/>
                  </a:lnTo>
                  <a:lnTo>
                    <a:pt x="683" y="614"/>
                  </a:lnTo>
                  <a:lnTo>
                    <a:pt x="630" y="605"/>
                  </a:lnTo>
                  <a:lnTo>
                    <a:pt x="574" y="592"/>
                  </a:lnTo>
                  <a:lnTo>
                    <a:pt x="518" y="575"/>
                  </a:lnTo>
                  <a:lnTo>
                    <a:pt x="463" y="555"/>
                  </a:lnTo>
                  <a:lnTo>
                    <a:pt x="410" y="530"/>
                  </a:lnTo>
                  <a:lnTo>
                    <a:pt x="359" y="501"/>
                  </a:lnTo>
                  <a:lnTo>
                    <a:pt x="311" y="470"/>
                  </a:lnTo>
                  <a:lnTo>
                    <a:pt x="268" y="435"/>
                  </a:lnTo>
                  <a:lnTo>
                    <a:pt x="227" y="398"/>
                  </a:lnTo>
                  <a:lnTo>
                    <a:pt x="191" y="360"/>
                  </a:lnTo>
                  <a:lnTo>
                    <a:pt x="158" y="321"/>
                  </a:lnTo>
                  <a:lnTo>
                    <a:pt x="128" y="283"/>
                  </a:lnTo>
                  <a:lnTo>
                    <a:pt x="100" y="245"/>
                  </a:lnTo>
                  <a:lnTo>
                    <a:pt x="73" y="211"/>
                  </a:lnTo>
                  <a:lnTo>
                    <a:pt x="47" y="182"/>
                  </a:lnTo>
                  <a:lnTo>
                    <a:pt x="35" y="170"/>
                  </a:lnTo>
                  <a:lnTo>
                    <a:pt x="23" y="159"/>
                  </a:lnTo>
                  <a:lnTo>
                    <a:pt x="14" y="150"/>
                  </a:lnTo>
                  <a:lnTo>
                    <a:pt x="9" y="146"/>
                  </a:lnTo>
                  <a:lnTo>
                    <a:pt x="6" y="144"/>
                  </a:lnTo>
                  <a:lnTo>
                    <a:pt x="2" y="141"/>
                  </a:lnTo>
                  <a:lnTo>
                    <a:pt x="0" y="140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1" y="138"/>
                  </a:lnTo>
                  <a:lnTo>
                    <a:pt x="2" y="136"/>
                  </a:lnTo>
                  <a:lnTo>
                    <a:pt x="4" y="133"/>
                  </a:lnTo>
                  <a:lnTo>
                    <a:pt x="7" y="128"/>
                  </a:lnTo>
                  <a:lnTo>
                    <a:pt x="9" y="124"/>
                  </a:lnTo>
                  <a:lnTo>
                    <a:pt x="17" y="113"/>
                  </a:lnTo>
                  <a:lnTo>
                    <a:pt x="28" y="99"/>
                  </a:lnTo>
                  <a:lnTo>
                    <a:pt x="42" y="85"/>
                  </a:lnTo>
                  <a:lnTo>
                    <a:pt x="64" y="67"/>
                  </a:lnTo>
                  <a:lnTo>
                    <a:pt x="91" y="50"/>
                  </a:lnTo>
                  <a:lnTo>
                    <a:pt x="122" y="35"/>
                  </a:lnTo>
                  <a:lnTo>
                    <a:pt x="157" y="22"/>
                  </a:lnTo>
                  <a:lnTo>
                    <a:pt x="197" y="11"/>
                  </a:lnTo>
                  <a:lnTo>
                    <a:pt x="237" y="3"/>
                  </a:lnTo>
                  <a:lnTo>
                    <a:pt x="280" y="0"/>
                  </a:lnTo>
                  <a:lnTo>
                    <a:pt x="3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Freeform 20"/>
            <p:cNvSpPr>
              <a:spLocks/>
            </p:cNvSpPr>
            <p:nvPr/>
          </p:nvSpPr>
          <p:spPr bwMode="auto">
            <a:xfrm>
              <a:off x="6431" y="1473"/>
              <a:ext cx="1748" cy="541"/>
            </a:xfrm>
            <a:custGeom>
              <a:avLst/>
              <a:gdLst>
                <a:gd name="T0" fmla="*/ 2342 w 3495"/>
                <a:gd name="T1" fmla="*/ 14 h 1080"/>
                <a:gd name="T2" fmla="*/ 2484 w 3495"/>
                <a:gd name="T3" fmla="*/ 75 h 1080"/>
                <a:gd name="T4" fmla="*/ 2688 w 3495"/>
                <a:gd name="T5" fmla="*/ 216 h 1080"/>
                <a:gd name="T6" fmla="*/ 2877 w 3495"/>
                <a:gd name="T7" fmla="*/ 376 h 1080"/>
                <a:gd name="T8" fmla="*/ 3043 w 3495"/>
                <a:gd name="T9" fmla="*/ 563 h 1080"/>
                <a:gd name="T10" fmla="*/ 3145 w 3495"/>
                <a:gd name="T11" fmla="*/ 694 h 1080"/>
                <a:gd name="T12" fmla="*/ 3234 w 3495"/>
                <a:gd name="T13" fmla="*/ 795 h 1080"/>
                <a:gd name="T14" fmla="*/ 3322 w 3495"/>
                <a:gd name="T15" fmla="*/ 888 h 1080"/>
                <a:gd name="T16" fmla="*/ 3418 w 3495"/>
                <a:gd name="T17" fmla="*/ 992 h 1080"/>
                <a:gd name="T18" fmla="*/ 2613 w 3495"/>
                <a:gd name="T19" fmla="*/ 1080 h 1080"/>
                <a:gd name="T20" fmla="*/ 2494 w 3495"/>
                <a:gd name="T21" fmla="*/ 925 h 1080"/>
                <a:gd name="T22" fmla="*/ 2351 w 3495"/>
                <a:gd name="T23" fmla="*/ 816 h 1080"/>
                <a:gd name="T24" fmla="*/ 2183 w 3495"/>
                <a:gd name="T25" fmla="*/ 753 h 1080"/>
                <a:gd name="T26" fmla="*/ 1990 w 3495"/>
                <a:gd name="T27" fmla="*/ 733 h 1080"/>
                <a:gd name="T28" fmla="*/ 1521 w 3495"/>
                <a:gd name="T29" fmla="*/ 735 h 1080"/>
                <a:gd name="T30" fmla="*/ 1349 w 3495"/>
                <a:gd name="T31" fmla="*/ 727 h 1080"/>
                <a:gd name="T32" fmla="*/ 1188 w 3495"/>
                <a:gd name="T33" fmla="*/ 680 h 1080"/>
                <a:gd name="T34" fmla="*/ 1065 w 3495"/>
                <a:gd name="T35" fmla="*/ 624 h 1080"/>
                <a:gd name="T36" fmla="*/ 953 w 3495"/>
                <a:gd name="T37" fmla="*/ 598 h 1080"/>
                <a:gd name="T38" fmla="*/ 614 w 3495"/>
                <a:gd name="T39" fmla="*/ 510 h 1080"/>
                <a:gd name="T40" fmla="*/ 405 w 3495"/>
                <a:gd name="T41" fmla="*/ 457 h 1080"/>
                <a:gd name="T42" fmla="*/ 299 w 3495"/>
                <a:gd name="T43" fmla="*/ 423 h 1080"/>
                <a:gd name="T44" fmla="*/ 210 w 3495"/>
                <a:gd name="T45" fmla="*/ 390 h 1080"/>
                <a:gd name="T46" fmla="*/ 115 w 3495"/>
                <a:gd name="T47" fmla="*/ 351 h 1080"/>
                <a:gd name="T48" fmla="*/ 55 w 3495"/>
                <a:gd name="T49" fmla="*/ 332 h 1080"/>
                <a:gd name="T50" fmla="*/ 23 w 3495"/>
                <a:gd name="T51" fmla="*/ 322 h 1080"/>
                <a:gd name="T52" fmla="*/ 2 w 3495"/>
                <a:gd name="T53" fmla="*/ 285 h 1080"/>
                <a:gd name="T54" fmla="*/ 7 w 3495"/>
                <a:gd name="T55" fmla="*/ 232 h 1080"/>
                <a:gd name="T56" fmla="*/ 51 w 3495"/>
                <a:gd name="T57" fmla="*/ 183 h 1080"/>
                <a:gd name="T58" fmla="*/ 110 w 3495"/>
                <a:gd name="T59" fmla="*/ 155 h 1080"/>
                <a:gd name="T60" fmla="*/ 166 w 3495"/>
                <a:gd name="T61" fmla="*/ 153 h 1080"/>
                <a:gd name="T62" fmla="*/ 178 w 3495"/>
                <a:gd name="T63" fmla="*/ 150 h 1080"/>
                <a:gd name="T64" fmla="*/ 246 w 3495"/>
                <a:gd name="T65" fmla="*/ 120 h 1080"/>
                <a:gd name="T66" fmla="*/ 294 w 3495"/>
                <a:gd name="T67" fmla="*/ 114 h 1080"/>
                <a:gd name="T68" fmla="*/ 338 w 3495"/>
                <a:gd name="T69" fmla="*/ 123 h 1080"/>
                <a:gd name="T70" fmla="*/ 399 w 3495"/>
                <a:gd name="T71" fmla="*/ 136 h 1080"/>
                <a:gd name="T72" fmla="*/ 790 w 3495"/>
                <a:gd name="T73" fmla="*/ 183 h 1080"/>
                <a:gd name="T74" fmla="*/ 852 w 3495"/>
                <a:gd name="T75" fmla="*/ 191 h 1080"/>
                <a:gd name="T76" fmla="*/ 944 w 3495"/>
                <a:gd name="T77" fmla="*/ 207 h 1080"/>
                <a:gd name="T78" fmla="*/ 1050 w 3495"/>
                <a:gd name="T79" fmla="*/ 225 h 1080"/>
                <a:gd name="T80" fmla="*/ 1158 w 3495"/>
                <a:gd name="T81" fmla="*/ 241 h 1080"/>
                <a:gd name="T82" fmla="*/ 1252 w 3495"/>
                <a:gd name="T83" fmla="*/ 251 h 1080"/>
                <a:gd name="T84" fmla="*/ 1314 w 3495"/>
                <a:gd name="T85" fmla="*/ 249 h 1080"/>
                <a:gd name="T86" fmla="*/ 1302 w 3495"/>
                <a:gd name="T87" fmla="*/ 236 h 1080"/>
                <a:gd name="T88" fmla="*/ 1209 w 3495"/>
                <a:gd name="T89" fmla="*/ 215 h 1080"/>
                <a:gd name="T90" fmla="*/ 1126 w 3495"/>
                <a:gd name="T91" fmla="*/ 178 h 1080"/>
                <a:gd name="T92" fmla="*/ 1066 w 3495"/>
                <a:gd name="T93" fmla="*/ 138 h 1080"/>
                <a:gd name="T94" fmla="*/ 1041 w 3495"/>
                <a:gd name="T95" fmla="*/ 106 h 1080"/>
                <a:gd name="T96" fmla="*/ 1083 w 3495"/>
                <a:gd name="T97" fmla="*/ 60 h 1080"/>
                <a:gd name="T98" fmla="*/ 1161 w 3495"/>
                <a:gd name="T99" fmla="*/ 32 h 1080"/>
                <a:gd name="T100" fmla="*/ 1335 w 3495"/>
                <a:gd name="T101" fmla="*/ 34 h 1080"/>
                <a:gd name="T102" fmla="*/ 1548 w 3495"/>
                <a:gd name="T103" fmla="*/ 59 h 1080"/>
                <a:gd name="T104" fmla="*/ 1725 w 3495"/>
                <a:gd name="T105" fmla="*/ 97 h 1080"/>
                <a:gd name="T106" fmla="*/ 1888 w 3495"/>
                <a:gd name="T107" fmla="*/ 78 h 1080"/>
                <a:gd name="T108" fmla="*/ 2042 w 3495"/>
                <a:gd name="T109" fmla="*/ 27 h 1080"/>
                <a:gd name="T110" fmla="*/ 2192 w 3495"/>
                <a:gd name="T111" fmla="*/ 1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95" h="1080">
                  <a:moveTo>
                    <a:pt x="2243" y="0"/>
                  </a:moveTo>
                  <a:lnTo>
                    <a:pt x="2292" y="4"/>
                  </a:lnTo>
                  <a:lnTo>
                    <a:pt x="2342" y="14"/>
                  </a:lnTo>
                  <a:lnTo>
                    <a:pt x="2390" y="28"/>
                  </a:lnTo>
                  <a:lnTo>
                    <a:pt x="2438" y="49"/>
                  </a:lnTo>
                  <a:lnTo>
                    <a:pt x="2484" y="75"/>
                  </a:lnTo>
                  <a:lnTo>
                    <a:pt x="2554" y="121"/>
                  </a:lnTo>
                  <a:lnTo>
                    <a:pt x="2622" y="167"/>
                  </a:lnTo>
                  <a:lnTo>
                    <a:pt x="2688" y="216"/>
                  </a:lnTo>
                  <a:lnTo>
                    <a:pt x="2752" y="267"/>
                  </a:lnTo>
                  <a:lnTo>
                    <a:pt x="2816" y="321"/>
                  </a:lnTo>
                  <a:lnTo>
                    <a:pt x="2877" y="376"/>
                  </a:lnTo>
                  <a:lnTo>
                    <a:pt x="2935" y="436"/>
                  </a:lnTo>
                  <a:lnTo>
                    <a:pt x="2990" y="498"/>
                  </a:lnTo>
                  <a:lnTo>
                    <a:pt x="3043" y="563"/>
                  </a:lnTo>
                  <a:lnTo>
                    <a:pt x="3079" y="612"/>
                  </a:lnTo>
                  <a:lnTo>
                    <a:pt x="3113" y="655"/>
                  </a:lnTo>
                  <a:lnTo>
                    <a:pt x="3145" y="694"/>
                  </a:lnTo>
                  <a:lnTo>
                    <a:pt x="3175" y="730"/>
                  </a:lnTo>
                  <a:lnTo>
                    <a:pt x="3205" y="764"/>
                  </a:lnTo>
                  <a:lnTo>
                    <a:pt x="3234" y="795"/>
                  </a:lnTo>
                  <a:lnTo>
                    <a:pt x="3262" y="826"/>
                  </a:lnTo>
                  <a:lnTo>
                    <a:pt x="3292" y="856"/>
                  </a:lnTo>
                  <a:lnTo>
                    <a:pt x="3322" y="888"/>
                  </a:lnTo>
                  <a:lnTo>
                    <a:pt x="3352" y="920"/>
                  </a:lnTo>
                  <a:lnTo>
                    <a:pt x="3384" y="954"/>
                  </a:lnTo>
                  <a:lnTo>
                    <a:pt x="3418" y="992"/>
                  </a:lnTo>
                  <a:lnTo>
                    <a:pt x="3456" y="1032"/>
                  </a:lnTo>
                  <a:lnTo>
                    <a:pt x="3495" y="1078"/>
                  </a:lnTo>
                  <a:lnTo>
                    <a:pt x="2613" y="1080"/>
                  </a:lnTo>
                  <a:lnTo>
                    <a:pt x="2577" y="1023"/>
                  </a:lnTo>
                  <a:lnTo>
                    <a:pt x="2537" y="971"/>
                  </a:lnTo>
                  <a:lnTo>
                    <a:pt x="2494" y="925"/>
                  </a:lnTo>
                  <a:lnTo>
                    <a:pt x="2449" y="883"/>
                  </a:lnTo>
                  <a:lnTo>
                    <a:pt x="2402" y="847"/>
                  </a:lnTo>
                  <a:lnTo>
                    <a:pt x="2351" y="816"/>
                  </a:lnTo>
                  <a:lnTo>
                    <a:pt x="2298" y="791"/>
                  </a:lnTo>
                  <a:lnTo>
                    <a:pt x="2242" y="769"/>
                  </a:lnTo>
                  <a:lnTo>
                    <a:pt x="2183" y="753"/>
                  </a:lnTo>
                  <a:lnTo>
                    <a:pt x="2121" y="742"/>
                  </a:lnTo>
                  <a:lnTo>
                    <a:pt x="2057" y="735"/>
                  </a:lnTo>
                  <a:lnTo>
                    <a:pt x="1990" y="733"/>
                  </a:lnTo>
                  <a:lnTo>
                    <a:pt x="1834" y="732"/>
                  </a:lnTo>
                  <a:lnTo>
                    <a:pt x="1677" y="731"/>
                  </a:lnTo>
                  <a:lnTo>
                    <a:pt x="1521" y="735"/>
                  </a:lnTo>
                  <a:lnTo>
                    <a:pt x="1462" y="735"/>
                  </a:lnTo>
                  <a:lnTo>
                    <a:pt x="1405" y="733"/>
                  </a:lnTo>
                  <a:lnTo>
                    <a:pt x="1349" y="727"/>
                  </a:lnTo>
                  <a:lnTo>
                    <a:pt x="1294" y="716"/>
                  </a:lnTo>
                  <a:lnTo>
                    <a:pt x="1241" y="701"/>
                  </a:lnTo>
                  <a:lnTo>
                    <a:pt x="1188" y="680"/>
                  </a:lnTo>
                  <a:lnTo>
                    <a:pt x="1136" y="654"/>
                  </a:lnTo>
                  <a:lnTo>
                    <a:pt x="1101" y="637"/>
                  </a:lnTo>
                  <a:lnTo>
                    <a:pt x="1065" y="624"/>
                  </a:lnTo>
                  <a:lnTo>
                    <a:pt x="1027" y="615"/>
                  </a:lnTo>
                  <a:lnTo>
                    <a:pt x="990" y="606"/>
                  </a:lnTo>
                  <a:lnTo>
                    <a:pt x="953" y="598"/>
                  </a:lnTo>
                  <a:lnTo>
                    <a:pt x="839" y="570"/>
                  </a:lnTo>
                  <a:lnTo>
                    <a:pt x="726" y="541"/>
                  </a:lnTo>
                  <a:lnTo>
                    <a:pt x="614" y="510"/>
                  </a:lnTo>
                  <a:lnTo>
                    <a:pt x="501" y="481"/>
                  </a:lnTo>
                  <a:lnTo>
                    <a:pt x="451" y="469"/>
                  </a:lnTo>
                  <a:lnTo>
                    <a:pt x="405" y="457"/>
                  </a:lnTo>
                  <a:lnTo>
                    <a:pt x="366" y="445"/>
                  </a:lnTo>
                  <a:lnTo>
                    <a:pt x="331" y="434"/>
                  </a:lnTo>
                  <a:lnTo>
                    <a:pt x="299" y="423"/>
                  </a:lnTo>
                  <a:lnTo>
                    <a:pt x="268" y="412"/>
                  </a:lnTo>
                  <a:lnTo>
                    <a:pt x="238" y="401"/>
                  </a:lnTo>
                  <a:lnTo>
                    <a:pt x="210" y="390"/>
                  </a:lnTo>
                  <a:lnTo>
                    <a:pt x="180" y="378"/>
                  </a:lnTo>
                  <a:lnTo>
                    <a:pt x="149" y="365"/>
                  </a:lnTo>
                  <a:lnTo>
                    <a:pt x="115" y="351"/>
                  </a:lnTo>
                  <a:lnTo>
                    <a:pt x="78" y="337"/>
                  </a:lnTo>
                  <a:lnTo>
                    <a:pt x="67" y="334"/>
                  </a:lnTo>
                  <a:lnTo>
                    <a:pt x="55" y="332"/>
                  </a:lnTo>
                  <a:lnTo>
                    <a:pt x="44" y="330"/>
                  </a:lnTo>
                  <a:lnTo>
                    <a:pt x="33" y="326"/>
                  </a:lnTo>
                  <a:lnTo>
                    <a:pt x="23" y="322"/>
                  </a:lnTo>
                  <a:lnTo>
                    <a:pt x="14" y="314"/>
                  </a:lnTo>
                  <a:lnTo>
                    <a:pt x="9" y="303"/>
                  </a:lnTo>
                  <a:lnTo>
                    <a:pt x="2" y="285"/>
                  </a:lnTo>
                  <a:lnTo>
                    <a:pt x="0" y="266"/>
                  </a:lnTo>
                  <a:lnTo>
                    <a:pt x="1" y="248"/>
                  </a:lnTo>
                  <a:lnTo>
                    <a:pt x="7" y="232"/>
                  </a:lnTo>
                  <a:lnTo>
                    <a:pt x="16" y="215"/>
                  </a:lnTo>
                  <a:lnTo>
                    <a:pt x="33" y="197"/>
                  </a:lnTo>
                  <a:lnTo>
                    <a:pt x="51" y="183"/>
                  </a:lnTo>
                  <a:lnTo>
                    <a:pt x="68" y="171"/>
                  </a:lnTo>
                  <a:lnTo>
                    <a:pt x="88" y="161"/>
                  </a:lnTo>
                  <a:lnTo>
                    <a:pt x="110" y="155"/>
                  </a:lnTo>
                  <a:lnTo>
                    <a:pt x="135" y="152"/>
                  </a:lnTo>
                  <a:lnTo>
                    <a:pt x="163" y="152"/>
                  </a:lnTo>
                  <a:lnTo>
                    <a:pt x="166" y="153"/>
                  </a:lnTo>
                  <a:lnTo>
                    <a:pt x="170" y="152"/>
                  </a:lnTo>
                  <a:lnTo>
                    <a:pt x="175" y="152"/>
                  </a:lnTo>
                  <a:lnTo>
                    <a:pt x="178" y="150"/>
                  </a:lnTo>
                  <a:lnTo>
                    <a:pt x="204" y="137"/>
                  </a:lnTo>
                  <a:lnTo>
                    <a:pt x="226" y="126"/>
                  </a:lnTo>
                  <a:lnTo>
                    <a:pt x="246" y="120"/>
                  </a:lnTo>
                  <a:lnTo>
                    <a:pt x="264" y="115"/>
                  </a:lnTo>
                  <a:lnTo>
                    <a:pt x="279" y="113"/>
                  </a:lnTo>
                  <a:lnTo>
                    <a:pt x="294" y="114"/>
                  </a:lnTo>
                  <a:lnTo>
                    <a:pt x="309" y="116"/>
                  </a:lnTo>
                  <a:lnTo>
                    <a:pt x="323" y="118"/>
                  </a:lnTo>
                  <a:lnTo>
                    <a:pt x="338" y="123"/>
                  </a:lnTo>
                  <a:lnTo>
                    <a:pt x="356" y="127"/>
                  </a:lnTo>
                  <a:lnTo>
                    <a:pt x="376" y="131"/>
                  </a:lnTo>
                  <a:lnTo>
                    <a:pt x="399" y="136"/>
                  </a:lnTo>
                  <a:lnTo>
                    <a:pt x="426" y="138"/>
                  </a:lnTo>
                  <a:lnTo>
                    <a:pt x="779" y="183"/>
                  </a:lnTo>
                  <a:lnTo>
                    <a:pt x="790" y="183"/>
                  </a:lnTo>
                  <a:lnTo>
                    <a:pt x="807" y="185"/>
                  </a:lnTo>
                  <a:lnTo>
                    <a:pt x="827" y="187"/>
                  </a:lnTo>
                  <a:lnTo>
                    <a:pt x="852" y="191"/>
                  </a:lnTo>
                  <a:lnTo>
                    <a:pt x="880" y="196"/>
                  </a:lnTo>
                  <a:lnTo>
                    <a:pt x="911" y="201"/>
                  </a:lnTo>
                  <a:lnTo>
                    <a:pt x="944" y="207"/>
                  </a:lnTo>
                  <a:lnTo>
                    <a:pt x="979" y="213"/>
                  </a:lnTo>
                  <a:lnTo>
                    <a:pt x="1014" y="220"/>
                  </a:lnTo>
                  <a:lnTo>
                    <a:pt x="1050" y="225"/>
                  </a:lnTo>
                  <a:lnTo>
                    <a:pt x="1088" y="232"/>
                  </a:lnTo>
                  <a:lnTo>
                    <a:pt x="1123" y="237"/>
                  </a:lnTo>
                  <a:lnTo>
                    <a:pt x="1158" y="241"/>
                  </a:lnTo>
                  <a:lnTo>
                    <a:pt x="1191" y="246"/>
                  </a:lnTo>
                  <a:lnTo>
                    <a:pt x="1223" y="249"/>
                  </a:lnTo>
                  <a:lnTo>
                    <a:pt x="1252" y="251"/>
                  </a:lnTo>
                  <a:lnTo>
                    <a:pt x="1276" y="252"/>
                  </a:lnTo>
                  <a:lnTo>
                    <a:pt x="1298" y="251"/>
                  </a:lnTo>
                  <a:lnTo>
                    <a:pt x="1314" y="249"/>
                  </a:lnTo>
                  <a:lnTo>
                    <a:pt x="1327" y="245"/>
                  </a:lnTo>
                  <a:lnTo>
                    <a:pt x="1334" y="238"/>
                  </a:lnTo>
                  <a:lnTo>
                    <a:pt x="1302" y="236"/>
                  </a:lnTo>
                  <a:lnTo>
                    <a:pt x="1271" y="232"/>
                  </a:lnTo>
                  <a:lnTo>
                    <a:pt x="1239" y="224"/>
                  </a:lnTo>
                  <a:lnTo>
                    <a:pt x="1209" y="215"/>
                  </a:lnTo>
                  <a:lnTo>
                    <a:pt x="1179" y="204"/>
                  </a:lnTo>
                  <a:lnTo>
                    <a:pt x="1152" y="191"/>
                  </a:lnTo>
                  <a:lnTo>
                    <a:pt x="1126" y="178"/>
                  </a:lnTo>
                  <a:lnTo>
                    <a:pt x="1102" y="165"/>
                  </a:lnTo>
                  <a:lnTo>
                    <a:pt x="1082" y="151"/>
                  </a:lnTo>
                  <a:lnTo>
                    <a:pt x="1066" y="138"/>
                  </a:lnTo>
                  <a:lnTo>
                    <a:pt x="1053" y="126"/>
                  </a:lnTo>
                  <a:lnTo>
                    <a:pt x="1044" y="115"/>
                  </a:lnTo>
                  <a:lnTo>
                    <a:pt x="1041" y="106"/>
                  </a:lnTo>
                  <a:lnTo>
                    <a:pt x="1042" y="100"/>
                  </a:lnTo>
                  <a:lnTo>
                    <a:pt x="1061" y="77"/>
                  </a:lnTo>
                  <a:lnTo>
                    <a:pt x="1083" y="60"/>
                  </a:lnTo>
                  <a:lnTo>
                    <a:pt x="1108" y="47"/>
                  </a:lnTo>
                  <a:lnTo>
                    <a:pt x="1133" y="37"/>
                  </a:lnTo>
                  <a:lnTo>
                    <a:pt x="1161" y="32"/>
                  </a:lnTo>
                  <a:lnTo>
                    <a:pt x="1191" y="30"/>
                  </a:lnTo>
                  <a:lnTo>
                    <a:pt x="1264" y="31"/>
                  </a:lnTo>
                  <a:lnTo>
                    <a:pt x="1335" y="34"/>
                  </a:lnTo>
                  <a:lnTo>
                    <a:pt x="1405" y="38"/>
                  </a:lnTo>
                  <a:lnTo>
                    <a:pt x="1477" y="47"/>
                  </a:lnTo>
                  <a:lnTo>
                    <a:pt x="1548" y="59"/>
                  </a:lnTo>
                  <a:lnTo>
                    <a:pt x="1619" y="77"/>
                  </a:lnTo>
                  <a:lnTo>
                    <a:pt x="1671" y="90"/>
                  </a:lnTo>
                  <a:lnTo>
                    <a:pt x="1725" y="97"/>
                  </a:lnTo>
                  <a:lnTo>
                    <a:pt x="1779" y="97"/>
                  </a:lnTo>
                  <a:lnTo>
                    <a:pt x="1833" y="91"/>
                  </a:lnTo>
                  <a:lnTo>
                    <a:pt x="1888" y="78"/>
                  </a:lnTo>
                  <a:lnTo>
                    <a:pt x="1943" y="60"/>
                  </a:lnTo>
                  <a:lnTo>
                    <a:pt x="1992" y="42"/>
                  </a:lnTo>
                  <a:lnTo>
                    <a:pt x="2042" y="27"/>
                  </a:lnTo>
                  <a:lnTo>
                    <a:pt x="2092" y="14"/>
                  </a:lnTo>
                  <a:lnTo>
                    <a:pt x="2142" y="5"/>
                  </a:lnTo>
                  <a:lnTo>
                    <a:pt x="2192" y="1"/>
                  </a:lnTo>
                  <a:lnTo>
                    <a:pt x="22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2905005" y="3649604"/>
            <a:ext cx="467950" cy="492078"/>
            <a:chOff x="5059" y="2615"/>
            <a:chExt cx="1474" cy="1550"/>
          </a:xfrm>
          <a:solidFill>
            <a:schemeClr val="accent5"/>
          </a:solidFill>
        </p:grpSpPr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5667" y="3889"/>
              <a:ext cx="257" cy="276"/>
            </a:xfrm>
            <a:custGeom>
              <a:avLst/>
              <a:gdLst>
                <a:gd name="T0" fmla="*/ 772 w 772"/>
                <a:gd name="T1" fmla="*/ 0 h 829"/>
                <a:gd name="T2" fmla="*/ 380 w 772"/>
                <a:gd name="T3" fmla="*/ 829 h 829"/>
                <a:gd name="T4" fmla="*/ 0 w 772"/>
                <a:gd name="T5" fmla="*/ 1 h 829"/>
                <a:gd name="T6" fmla="*/ 772 w 772"/>
                <a:gd name="T7" fmla="*/ 0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2" h="829">
                  <a:moveTo>
                    <a:pt x="772" y="0"/>
                  </a:moveTo>
                  <a:lnTo>
                    <a:pt x="380" y="829"/>
                  </a:lnTo>
                  <a:lnTo>
                    <a:pt x="0" y="1"/>
                  </a:lnTo>
                  <a:lnTo>
                    <a:pt x="7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5059" y="2615"/>
              <a:ext cx="1474" cy="1210"/>
            </a:xfrm>
            <a:custGeom>
              <a:avLst/>
              <a:gdLst>
                <a:gd name="T0" fmla="*/ 287 w 4424"/>
                <a:gd name="T1" fmla="*/ 288 h 3631"/>
                <a:gd name="T2" fmla="*/ 287 w 4424"/>
                <a:gd name="T3" fmla="*/ 3343 h 3631"/>
                <a:gd name="T4" fmla="*/ 4136 w 4424"/>
                <a:gd name="T5" fmla="*/ 3343 h 3631"/>
                <a:gd name="T6" fmla="*/ 4136 w 4424"/>
                <a:gd name="T7" fmla="*/ 288 h 3631"/>
                <a:gd name="T8" fmla="*/ 287 w 4424"/>
                <a:gd name="T9" fmla="*/ 288 h 3631"/>
                <a:gd name="T10" fmla="*/ 0 w 4424"/>
                <a:gd name="T11" fmla="*/ 0 h 3631"/>
                <a:gd name="T12" fmla="*/ 4424 w 4424"/>
                <a:gd name="T13" fmla="*/ 0 h 3631"/>
                <a:gd name="T14" fmla="*/ 4424 w 4424"/>
                <a:gd name="T15" fmla="*/ 3631 h 3631"/>
                <a:gd name="T16" fmla="*/ 0 w 4424"/>
                <a:gd name="T17" fmla="*/ 3631 h 3631"/>
                <a:gd name="T18" fmla="*/ 0 w 4424"/>
                <a:gd name="T19" fmla="*/ 0 h 3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24" h="3631">
                  <a:moveTo>
                    <a:pt x="287" y="288"/>
                  </a:moveTo>
                  <a:lnTo>
                    <a:pt x="287" y="3343"/>
                  </a:lnTo>
                  <a:lnTo>
                    <a:pt x="4136" y="3343"/>
                  </a:lnTo>
                  <a:lnTo>
                    <a:pt x="4136" y="288"/>
                  </a:lnTo>
                  <a:lnTo>
                    <a:pt x="287" y="288"/>
                  </a:lnTo>
                  <a:close/>
                  <a:moveTo>
                    <a:pt x="0" y="0"/>
                  </a:moveTo>
                  <a:lnTo>
                    <a:pt x="4424" y="0"/>
                  </a:lnTo>
                  <a:lnTo>
                    <a:pt x="4424" y="3631"/>
                  </a:lnTo>
                  <a:lnTo>
                    <a:pt x="0" y="363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8"/>
            <p:cNvSpPr>
              <a:spLocks/>
            </p:cNvSpPr>
            <p:nvPr/>
          </p:nvSpPr>
          <p:spPr bwMode="auto">
            <a:xfrm>
              <a:off x="5306" y="3183"/>
              <a:ext cx="239" cy="499"/>
            </a:xfrm>
            <a:custGeom>
              <a:avLst/>
              <a:gdLst>
                <a:gd name="T0" fmla="*/ 516 w 719"/>
                <a:gd name="T1" fmla="*/ 0 h 1495"/>
                <a:gd name="T2" fmla="*/ 575 w 719"/>
                <a:gd name="T3" fmla="*/ 0 h 1495"/>
                <a:gd name="T4" fmla="*/ 719 w 719"/>
                <a:gd name="T5" fmla="*/ 53 h 1495"/>
                <a:gd name="T6" fmla="*/ 719 w 719"/>
                <a:gd name="T7" fmla="*/ 1449 h 1495"/>
                <a:gd name="T8" fmla="*/ 717 w 719"/>
                <a:gd name="T9" fmla="*/ 1466 h 1495"/>
                <a:gd name="T10" fmla="*/ 706 w 719"/>
                <a:gd name="T11" fmla="*/ 1482 h 1495"/>
                <a:gd name="T12" fmla="*/ 692 w 719"/>
                <a:gd name="T13" fmla="*/ 1491 h 1495"/>
                <a:gd name="T14" fmla="*/ 673 w 719"/>
                <a:gd name="T15" fmla="*/ 1495 h 1495"/>
                <a:gd name="T16" fmla="*/ 46 w 719"/>
                <a:gd name="T17" fmla="*/ 1495 h 1495"/>
                <a:gd name="T18" fmla="*/ 29 w 719"/>
                <a:gd name="T19" fmla="*/ 1491 h 1495"/>
                <a:gd name="T20" fmla="*/ 14 w 719"/>
                <a:gd name="T21" fmla="*/ 1482 h 1495"/>
                <a:gd name="T22" fmla="*/ 4 w 719"/>
                <a:gd name="T23" fmla="*/ 1466 h 1495"/>
                <a:gd name="T24" fmla="*/ 0 w 719"/>
                <a:gd name="T25" fmla="*/ 1449 h 1495"/>
                <a:gd name="T26" fmla="*/ 0 w 719"/>
                <a:gd name="T27" fmla="*/ 539 h 1495"/>
                <a:gd name="T28" fmla="*/ 516 w 719"/>
                <a:gd name="T29" fmla="*/ 0 h 1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9" h="1495">
                  <a:moveTo>
                    <a:pt x="516" y="0"/>
                  </a:moveTo>
                  <a:lnTo>
                    <a:pt x="575" y="0"/>
                  </a:lnTo>
                  <a:lnTo>
                    <a:pt x="719" y="53"/>
                  </a:lnTo>
                  <a:lnTo>
                    <a:pt x="719" y="1449"/>
                  </a:lnTo>
                  <a:lnTo>
                    <a:pt x="717" y="1466"/>
                  </a:lnTo>
                  <a:lnTo>
                    <a:pt x="706" y="1482"/>
                  </a:lnTo>
                  <a:lnTo>
                    <a:pt x="692" y="1491"/>
                  </a:lnTo>
                  <a:lnTo>
                    <a:pt x="673" y="1495"/>
                  </a:lnTo>
                  <a:lnTo>
                    <a:pt x="46" y="1495"/>
                  </a:lnTo>
                  <a:lnTo>
                    <a:pt x="29" y="1491"/>
                  </a:lnTo>
                  <a:lnTo>
                    <a:pt x="14" y="1482"/>
                  </a:lnTo>
                  <a:lnTo>
                    <a:pt x="4" y="1466"/>
                  </a:lnTo>
                  <a:lnTo>
                    <a:pt x="0" y="1449"/>
                  </a:lnTo>
                  <a:lnTo>
                    <a:pt x="0" y="539"/>
                  </a:lnTo>
                  <a:lnTo>
                    <a:pt x="5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9"/>
            <p:cNvSpPr>
              <a:spLocks/>
            </p:cNvSpPr>
            <p:nvPr/>
          </p:nvSpPr>
          <p:spPr bwMode="auto">
            <a:xfrm>
              <a:off x="5679" y="3324"/>
              <a:ext cx="240" cy="358"/>
            </a:xfrm>
            <a:custGeom>
              <a:avLst/>
              <a:gdLst>
                <a:gd name="T0" fmla="*/ 47 w 720"/>
                <a:gd name="T1" fmla="*/ 0 h 1073"/>
                <a:gd name="T2" fmla="*/ 674 w 720"/>
                <a:gd name="T3" fmla="*/ 0 h 1073"/>
                <a:gd name="T4" fmla="*/ 693 w 720"/>
                <a:gd name="T5" fmla="*/ 4 h 1073"/>
                <a:gd name="T6" fmla="*/ 707 w 720"/>
                <a:gd name="T7" fmla="*/ 14 h 1073"/>
                <a:gd name="T8" fmla="*/ 717 w 720"/>
                <a:gd name="T9" fmla="*/ 29 h 1073"/>
                <a:gd name="T10" fmla="*/ 720 w 720"/>
                <a:gd name="T11" fmla="*/ 46 h 1073"/>
                <a:gd name="T12" fmla="*/ 720 w 720"/>
                <a:gd name="T13" fmla="*/ 1027 h 1073"/>
                <a:gd name="T14" fmla="*/ 717 w 720"/>
                <a:gd name="T15" fmla="*/ 1044 h 1073"/>
                <a:gd name="T16" fmla="*/ 707 w 720"/>
                <a:gd name="T17" fmla="*/ 1060 h 1073"/>
                <a:gd name="T18" fmla="*/ 693 w 720"/>
                <a:gd name="T19" fmla="*/ 1070 h 1073"/>
                <a:gd name="T20" fmla="*/ 674 w 720"/>
                <a:gd name="T21" fmla="*/ 1073 h 1073"/>
                <a:gd name="T22" fmla="*/ 47 w 720"/>
                <a:gd name="T23" fmla="*/ 1073 h 1073"/>
                <a:gd name="T24" fmla="*/ 29 w 720"/>
                <a:gd name="T25" fmla="*/ 1070 h 1073"/>
                <a:gd name="T26" fmla="*/ 15 w 720"/>
                <a:gd name="T27" fmla="*/ 1060 h 1073"/>
                <a:gd name="T28" fmla="*/ 5 w 720"/>
                <a:gd name="T29" fmla="*/ 1044 h 1073"/>
                <a:gd name="T30" fmla="*/ 0 w 720"/>
                <a:gd name="T31" fmla="*/ 1027 h 1073"/>
                <a:gd name="T32" fmla="*/ 0 w 720"/>
                <a:gd name="T33" fmla="*/ 46 h 1073"/>
                <a:gd name="T34" fmla="*/ 5 w 720"/>
                <a:gd name="T35" fmla="*/ 29 h 1073"/>
                <a:gd name="T36" fmla="*/ 15 w 720"/>
                <a:gd name="T37" fmla="*/ 14 h 1073"/>
                <a:gd name="T38" fmla="*/ 29 w 720"/>
                <a:gd name="T39" fmla="*/ 4 h 1073"/>
                <a:gd name="T40" fmla="*/ 47 w 720"/>
                <a:gd name="T41" fmla="*/ 0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20" h="1073">
                  <a:moveTo>
                    <a:pt x="47" y="0"/>
                  </a:moveTo>
                  <a:lnTo>
                    <a:pt x="674" y="0"/>
                  </a:lnTo>
                  <a:lnTo>
                    <a:pt x="693" y="4"/>
                  </a:lnTo>
                  <a:lnTo>
                    <a:pt x="707" y="14"/>
                  </a:lnTo>
                  <a:lnTo>
                    <a:pt x="717" y="29"/>
                  </a:lnTo>
                  <a:lnTo>
                    <a:pt x="720" y="46"/>
                  </a:lnTo>
                  <a:lnTo>
                    <a:pt x="720" y="1027"/>
                  </a:lnTo>
                  <a:lnTo>
                    <a:pt x="717" y="1044"/>
                  </a:lnTo>
                  <a:lnTo>
                    <a:pt x="707" y="1060"/>
                  </a:lnTo>
                  <a:lnTo>
                    <a:pt x="693" y="1070"/>
                  </a:lnTo>
                  <a:lnTo>
                    <a:pt x="674" y="1073"/>
                  </a:lnTo>
                  <a:lnTo>
                    <a:pt x="47" y="1073"/>
                  </a:lnTo>
                  <a:lnTo>
                    <a:pt x="29" y="1070"/>
                  </a:lnTo>
                  <a:lnTo>
                    <a:pt x="15" y="1060"/>
                  </a:lnTo>
                  <a:lnTo>
                    <a:pt x="5" y="1044"/>
                  </a:lnTo>
                  <a:lnTo>
                    <a:pt x="0" y="1027"/>
                  </a:lnTo>
                  <a:lnTo>
                    <a:pt x="0" y="46"/>
                  </a:lnTo>
                  <a:lnTo>
                    <a:pt x="5" y="29"/>
                  </a:lnTo>
                  <a:lnTo>
                    <a:pt x="15" y="14"/>
                  </a:lnTo>
                  <a:lnTo>
                    <a:pt x="29" y="4"/>
                  </a:lnTo>
                  <a:lnTo>
                    <a:pt x="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6032" y="2959"/>
              <a:ext cx="240" cy="723"/>
            </a:xfrm>
            <a:custGeom>
              <a:avLst/>
              <a:gdLst>
                <a:gd name="T0" fmla="*/ 413 w 720"/>
                <a:gd name="T1" fmla="*/ 0 h 2167"/>
                <a:gd name="T2" fmla="*/ 527 w 720"/>
                <a:gd name="T3" fmla="*/ 96 h 2167"/>
                <a:gd name="T4" fmla="*/ 550 w 720"/>
                <a:gd name="T5" fmla="*/ 113 h 2167"/>
                <a:gd name="T6" fmla="*/ 577 w 720"/>
                <a:gd name="T7" fmla="*/ 125 h 2167"/>
                <a:gd name="T8" fmla="*/ 605 w 720"/>
                <a:gd name="T9" fmla="*/ 134 h 2167"/>
                <a:gd name="T10" fmla="*/ 635 w 720"/>
                <a:gd name="T11" fmla="*/ 136 h 2167"/>
                <a:gd name="T12" fmla="*/ 661 w 720"/>
                <a:gd name="T13" fmla="*/ 134 h 2167"/>
                <a:gd name="T14" fmla="*/ 687 w 720"/>
                <a:gd name="T15" fmla="*/ 126 h 2167"/>
                <a:gd name="T16" fmla="*/ 713 w 720"/>
                <a:gd name="T17" fmla="*/ 116 h 2167"/>
                <a:gd name="T18" fmla="*/ 716 w 720"/>
                <a:gd name="T19" fmla="*/ 115 h 2167"/>
                <a:gd name="T20" fmla="*/ 720 w 720"/>
                <a:gd name="T21" fmla="*/ 112 h 2167"/>
                <a:gd name="T22" fmla="*/ 720 w 720"/>
                <a:gd name="T23" fmla="*/ 2121 h 2167"/>
                <a:gd name="T24" fmla="*/ 717 w 720"/>
                <a:gd name="T25" fmla="*/ 2138 h 2167"/>
                <a:gd name="T26" fmla="*/ 707 w 720"/>
                <a:gd name="T27" fmla="*/ 2154 h 2167"/>
                <a:gd name="T28" fmla="*/ 691 w 720"/>
                <a:gd name="T29" fmla="*/ 2163 h 2167"/>
                <a:gd name="T30" fmla="*/ 674 w 720"/>
                <a:gd name="T31" fmla="*/ 2167 h 2167"/>
                <a:gd name="T32" fmla="*/ 46 w 720"/>
                <a:gd name="T33" fmla="*/ 2167 h 2167"/>
                <a:gd name="T34" fmla="*/ 28 w 720"/>
                <a:gd name="T35" fmla="*/ 2163 h 2167"/>
                <a:gd name="T36" fmla="*/ 13 w 720"/>
                <a:gd name="T37" fmla="*/ 2154 h 2167"/>
                <a:gd name="T38" fmla="*/ 3 w 720"/>
                <a:gd name="T39" fmla="*/ 2138 h 2167"/>
                <a:gd name="T40" fmla="*/ 0 w 720"/>
                <a:gd name="T41" fmla="*/ 2121 h 2167"/>
                <a:gd name="T42" fmla="*/ 0 w 720"/>
                <a:gd name="T43" fmla="*/ 452 h 2167"/>
                <a:gd name="T44" fmla="*/ 413 w 720"/>
                <a:gd name="T45" fmla="*/ 0 h 2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20" h="2167">
                  <a:moveTo>
                    <a:pt x="413" y="0"/>
                  </a:moveTo>
                  <a:lnTo>
                    <a:pt x="527" y="96"/>
                  </a:lnTo>
                  <a:lnTo>
                    <a:pt x="550" y="113"/>
                  </a:lnTo>
                  <a:lnTo>
                    <a:pt x="577" y="125"/>
                  </a:lnTo>
                  <a:lnTo>
                    <a:pt x="605" y="134"/>
                  </a:lnTo>
                  <a:lnTo>
                    <a:pt x="635" y="136"/>
                  </a:lnTo>
                  <a:lnTo>
                    <a:pt x="661" y="134"/>
                  </a:lnTo>
                  <a:lnTo>
                    <a:pt x="687" y="126"/>
                  </a:lnTo>
                  <a:lnTo>
                    <a:pt x="713" y="116"/>
                  </a:lnTo>
                  <a:lnTo>
                    <a:pt x="716" y="115"/>
                  </a:lnTo>
                  <a:lnTo>
                    <a:pt x="720" y="112"/>
                  </a:lnTo>
                  <a:lnTo>
                    <a:pt x="720" y="2121"/>
                  </a:lnTo>
                  <a:lnTo>
                    <a:pt x="717" y="2138"/>
                  </a:lnTo>
                  <a:lnTo>
                    <a:pt x="707" y="2154"/>
                  </a:lnTo>
                  <a:lnTo>
                    <a:pt x="691" y="2163"/>
                  </a:lnTo>
                  <a:lnTo>
                    <a:pt x="674" y="2167"/>
                  </a:lnTo>
                  <a:lnTo>
                    <a:pt x="46" y="2167"/>
                  </a:lnTo>
                  <a:lnTo>
                    <a:pt x="28" y="2163"/>
                  </a:lnTo>
                  <a:lnTo>
                    <a:pt x="13" y="2154"/>
                  </a:lnTo>
                  <a:lnTo>
                    <a:pt x="3" y="2138"/>
                  </a:lnTo>
                  <a:lnTo>
                    <a:pt x="0" y="2121"/>
                  </a:lnTo>
                  <a:lnTo>
                    <a:pt x="0" y="452"/>
                  </a:lnTo>
                  <a:lnTo>
                    <a:pt x="4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 11"/>
            <p:cNvSpPr>
              <a:spLocks/>
            </p:cNvSpPr>
            <p:nvPr/>
          </p:nvSpPr>
          <p:spPr bwMode="auto">
            <a:xfrm>
              <a:off x="5224" y="2758"/>
              <a:ext cx="1038" cy="582"/>
            </a:xfrm>
            <a:custGeom>
              <a:avLst/>
              <a:gdLst>
                <a:gd name="T0" fmla="*/ 3028 w 3113"/>
                <a:gd name="T1" fmla="*/ 0 h 1746"/>
                <a:gd name="T2" fmla="*/ 3041 w 3113"/>
                <a:gd name="T3" fmla="*/ 1 h 1746"/>
                <a:gd name="T4" fmla="*/ 3053 w 3113"/>
                <a:gd name="T5" fmla="*/ 9 h 1746"/>
                <a:gd name="T6" fmla="*/ 3061 w 3113"/>
                <a:gd name="T7" fmla="*/ 19 h 1746"/>
                <a:gd name="T8" fmla="*/ 3066 w 3113"/>
                <a:gd name="T9" fmla="*/ 32 h 1746"/>
                <a:gd name="T10" fmla="*/ 3113 w 3113"/>
                <a:gd name="T11" fmla="*/ 573 h 1746"/>
                <a:gd name="T12" fmla="*/ 3112 w 3113"/>
                <a:gd name="T13" fmla="*/ 587 h 1746"/>
                <a:gd name="T14" fmla="*/ 3106 w 3113"/>
                <a:gd name="T15" fmla="*/ 599 h 1746"/>
                <a:gd name="T16" fmla="*/ 3094 w 3113"/>
                <a:gd name="T17" fmla="*/ 607 h 1746"/>
                <a:gd name="T18" fmla="*/ 3082 w 3113"/>
                <a:gd name="T19" fmla="*/ 612 h 1746"/>
                <a:gd name="T20" fmla="*/ 3069 w 3113"/>
                <a:gd name="T21" fmla="*/ 610 h 1746"/>
                <a:gd name="T22" fmla="*/ 3057 w 3113"/>
                <a:gd name="T23" fmla="*/ 603 h 1746"/>
                <a:gd name="T24" fmla="*/ 2833 w 3113"/>
                <a:gd name="T25" fmla="*/ 416 h 1746"/>
                <a:gd name="T26" fmla="*/ 1882 w 3113"/>
                <a:gd name="T27" fmla="*/ 1458 h 1746"/>
                <a:gd name="T28" fmla="*/ 1866 w 3113"/>
                <a:gd name="T29" fmla="*/ 1472 h 1746"/>
                <a:gd name="T30" fmla="*/ 1846 w 3113"/>
                <a:gd name="T31" fmla="*/ 1482 h 1746"/>
                <a:gd name="T32" fmla="*/ 1825 w 3113"/>
                <a:gd name="T33" fmla="*/ 1487 h 1746"/>
                <a:gd name="T34" fmla="*/ 1804 w 3113"/>
                <a:gd name="T35" fmla="*/ 1487 h 1746"/>
                <a:gd name="T36" fmla="*/ 1782 w 3113"/>
                <a:gd name="T37" fmla="*/ 1482 h 1746"/>
                <a:gd name="T38" fmla="*/ 750 w 3113"/>
                <a:gd name="T39" fmla="*/ 1101 h 1746"/>
                <a:gd name="T40" fmla="*/ 158 w 3113"/>
                <a:gd name="T41" fmla="*/ 1717 h 1746"/>
                <a:gd name="T42" fmla="*/ 138 w 3113"/>
                <a:gd name="T43" fmla="*/ 1733 h 1746"/>
                <a:gd name="T44" fmla="*/ 115 w 3113"/>
                <a:gd name="T45" fmla="*/ 1743 h 1746"/>
                <a:gd name="T46" fmla="*/ 92 w 3113"/>
                <a:gd name="T47" fmla="*/ 1746 h 1746"/>
                <a:gd name="T48" fmla="*/ 69 w 3113"/>
                <a:gd name="T49" fmla="*/ 1743 h 1746"/>
                <a:gd name="T50" fmla="*/ 47 w 3113"/>
                <a:gd name="T51" fmla="*/ 1734 h 1746"/>
                <a:gd name="T52" fmla="*/ 27 w 3113"/>
                <a:gd name="T53" fmla="*/ 1720 h 1746"/>
                <a:gd name="T54" fmla="*/ 13 w 3113"/>
                <a:gd name="T55" fmla="*/ 1699 h 1746"/>
                <a:gd name="T56" fmla="*/ 3 w 3113"/>
                <a:gd name="T57" fmla="*/ 1678 h 1746"/>
                <a:gd name="T58" fmla="*/ 0 w 3113"/>
                <a:gd name="T59" fmla="*/ 1655 h 1746"/>
                <a:gd name="T60" fmla="*/ 1 w 3113"/>
                <a:gd name="T61" fmla="*/ 1631 h 1746"/>
                <a:gd name="T62" fmla="*/ 10 w 3113"/>
                <a:gd name="T63" fmla="*/ 1608 h 1746"/>
                <a:gd name="T64" fmla="*/ 26 w 3113"/>
                <a:gd name="T65" fmla="*/ 1588 h 1746"/>
                <a:gd name="T66" fmla="*/ 657 w 3113"/>
                <a:gd name="T67" fmla="*/ 928 h 1746"/>
                <a:gd name="T68" fmla="*/ 675 w 3113"/>
                <a:gd name="T69" fmla="*/ 914 h 1746"/>
                <a:gd name="T70" fmla="*/ 693 w 3113"/>
                <a:gd name="T71" fmla="*/ 905 h 1746"/>
                <a:gd name="T72" fmla="*/ 714 w 3113"/>
                <a:gd name="T73" fmla="*/ 900 h 1746"/>
                <a:gd name="T74" fmla="*/ 735 w 3113"/>
                <a:gd name="T75" fmla="*/ 901 h 1746"/>
                <a:gd name="T76" fmla="*/ 757 w 3113"/>
                <a:gd name="T77" fmla="*/ 905 h 1746"/>
                <a:gd name="T78" fmla="*/ 1788 w 3113"/>
                <a:gd name="T79" fmla="*/ 1286 h 1746"/>
                <a:gd name="T80" fmla="*/ 2692 w 3113"/>
                <a:gd name="T81" fmla="*/ 298 h 1746"/>
                <a:gd name="T82" fmla="*/ 2469 w 3113"/>
                <a:gd name="T83" fmla="*/ 110 h 1746"/>
                <a:gd name="T84" fmla="*/ 2460 w 3113"/>
                <a:gd name="T85" fmla="*/ 100 h 1746"/>
                <a:gd name="T86" fmla="*/ 2456 w 3113"/>
                <a:gd name="T87" fmla="*/ 87 h 1746"/>
                <a:gd name="T88" fmla="*/ 2456 w 3113"/>
                <a:gd name="T89" fmla="*/ 79 h 1746"/>
                <a:gd name="T90" fmla="*/ 2457 w 3113"/>
                <a:gd name="T91" fmla="*/ 72 h 1746"/>
                <a:gd name="T92" fmla="*/ 2464 w 3113"/>
                <a:gd name="T93" fmla="*/ 61 h 1746"/>
                <a:gd name="T94" fmla="*/ 2474 w 3113"/>
                <a:gd name="T95" fmla="*/ 52 h 1746"/>
                <a:gd name="T96" fmla="*/ 2487 w 3113"/>
                <a:gd name="T97" fmla="*/ 49 h 1746"/>
                <a:gd name="T98" fmla="*/ 3028 w 3113"/>
                <a:gd name="T99" fmla="*/ 0 h 1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113" h="1746">
                  <a:moveTo>
                    <a:pt x="3028" y="0"/>
                  </a:moveTo>
                  <a:lnTo>
                    <a:pt x="3041" y="1"/>
                  </a:lnTo>
                  <a:lnTo>
                    <a:pt x="3053" y="9"/>
                  </a:lnTo>
                  <a:lnTo>
                    <a:pt x="3061" y="19"/>
                  </a:lnTo>
                  <a:lnTo>
                    <a:pt x="3066" y="32"/>
                  </a:lnTo>
                  <a:lnTo>
                    <a:pt x="3113" y="573"/>
                  </a:lnTo>
                  <a:lnTo>
                    <a:pt x="3112" y="587"/>
                  </a:lnTo>
                  <a:lnTo>
                    <a:pt x="3106" y="599"/>
                  </a:lnTo>
                  <a:lnTo>
                    <a:pt x="3094" y="607"/>
                  </a:lnTo>
                  <a:lnTo>
                    <a:pt x="3082" y="612"/>
                  </a:lnTo>
                  <a:lnTo>
                    <a:pt x="3069" y="610"/>
                  </a:lnTo>
                  <a:lnTo>
                    <a:pt x="3057" y="603"/>
                  </a:lnTo>
                  <a:lnTo>
                    <a:pt x="2833" y="416"/>
                  </a:lnTo>
                  <a:lnTo>
                    <a:pt x="1882" y="1458"/>
                  </a:lnTo>
                  <a:lnTo>
                    <a:pt x="1866" y="1472"/>
                  </a:lnTo>
                  <a:lnTo>
                    <a:pt x="1846" y="1482"/>
                  </a:lnTo>
                  <a:lnTo>
                    <a:pt x="1825" y="1487"/>
                  </a:lnTo>
                  <a:lnTo>
                    <a:pt x="1804" y="1487"/>
                  </a:lnTo>
                  <a:lnTo>
                    <a:pt x="1782" y="1482"/>
                  </a:lnTo>
                  <a:lnTo>
                    <a:pt x="750" y="1101"/>
                  </a:lnTo>
                  <a:lnTo>
                    <a:pt x="158" y="1717"/>
                  </a:lnTo>
                  <a:lnTo>
                    <a:pt x="138" y="1733"/>
                  </a:lnTo>
                  <a:lnTo>
                    <a:pt x="115" y="1743"/>
                  </a:lnTo>
                  <a:lnTo>
                    <a:pt x="92" y="1746"/>
                  </a:lnTo>
                  <a:lnTo>
                    <a:pt x="69" y="1743"/>
                  </a:lnTo>
                  <a:lnTo>
                    <a:pt x="47" y="1734"/>
                  </a:lnTo>
                  <a:lnTo>
                    <a:pt x="27" y="1720"/>
                  </a:lnTo>
                  <a:lnTo>
                    <a:pt x="13" y="1699"/>
                  </a:lnTo>
                  <a:lnTo>
                    <a:pt x="3" y="1678"/>
                  </a:lnTo>
                  <a:lnTo>
                    <a:pt x="0" y="1655"/>
                  </a:lnTo>
                  <a:lnTo>
                    <a:pt x="1" y="1631"/>
                  </a:lnTo>
                  <a:lnTo>
                    <a:pt x="10" y="1608"/>
                  </a:lnTo>
                  <a:lnTo>
                    <a:pt x="26" y="1588"/>
                  </a:lnTo>
                  <a:lnTo>
                    <a:pt x="657" y="928"/>
                  </a:lnTo>
                  <a:lnTo>
                    <a:pt x="675" y="914"/>
                  </a:lnTo>
                  <a:lnTo>
                    <a:pt x="693" y="905"/>
                  </a:lnTo>
                  <a:lnTo>
                    <a:pt x="714" y="900"/>
                  </a:lnTo>
                  <a:lnTo>
                    <a:pt x="735" y="901"/>
                  </a:lnTo>
                  <a:lnTo>
                    <a:pt x="757" y="905"/>
                  </a:lnTo>
                  <a:lnTo>
                    <a:pt x="1788" y="1286"/>
                  </a:lnTo>
                  <a:lnTo>
                    <a:pt x="2692" y="298"/>
                  </a:lnTo>
                  <a:lnTo>
                    <a:pt x="2469" y="110"/>
                  </a:lnTo>
                  <a:lnTo>
                    <a:pt x="2460" y="100"/>
                  </a:lnTo>
                  <a:lnTo>
                    <a:pt x="2456" y="87"/>
                  </a:lnTo>
                  <a:lnTo>
                    <a:pt x="2456" y="79"/>
                  </a:lnTo>
                  <a:lnTo>
                    <a:pt x="2457" y="72"/>
                  </a:lnTo>
                  <a:lnTo>
                    <a:pt x="2464" y="61"/>
                  </a:lnTo>
                  <a:lnTo>
                    <a:pt x="2474" y="52"/>
                  </a:lnTo>
                  <a:lnTo>
                    <a:pt x="2487" y="49"/>
                  </a:lnTo>
                  <a:lnTo>
                    <a:pt x="30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1" name="Rectangle 80"/>
          <p:cNvSpPr/>
          <p:nvPr/>
        </p:nvSpPr>
        <p:spPr>
          <a:xfrm>
            <a:off x="2197100" y="5676855"/>
            <a:ext cx="7797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This is a sample text. Insert your desired text here. This is a sample text. Insert your desired text here. This is a sample text. </a:t>
            </a:r>
          </a:p>
        </p:txBody>
      </p:sp>
    </p:spTree>
    <p:extLst>
      <p:ext uri="{BB962C8B-B14F-4D97-AF65-F5344CB8AC3E}">
        <p14:creationId xmlns:p14="http://schemas.microsoft.com/office/powerpoint/2010/main" val="1968487852"/>
      </p:ext>
    </p:extLst>
  </p:cSld>
  <p:clrMapOvr>
    <a:masterClrMapping/>
  </p:clrMapOvr>
  <p:transition spd="slow">
    <p:push dir="u"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1" name="Group 620"/>
          <p:cNvGrpSpPr/>
          <p:nvPr/>
        </p:nvGrpSpPr>
        <p:grpSpPr>
          <a:xfrm>
            <a:off x="7167215" y="2333173"/>
            <a:ext cx="3782991" cy="822960"/>
            <a:chOff x="7167215" y="2333173"/>
            <a:chExt cx="3782991" cy="822960"/>
          </a:xfrm>
        </p:grpSpPr>
        <p:sp>
          <p:nvSpPr>
            <p:cNvPr id="604" name="Rectangle 603"/>
            <p:cNvSpPr/>
            <p:nvPr/>
          </p:nvSpPr>
          <p:spPr>
            <a:xfrm>
              <a:off x="8178899" y="2421487"/>
              <a:ext cx="277130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6" name="Rounded Rectangle 605"/>
            <p:cNvSpPr/>
            <p:nvPr/>
          </p:nvSpPr>
          <p:spPr>
            <a:xfrm>
              <a:off x="7167215" y="2333173"/>
              <a:ext cx="822960" cy="822960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-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620" name="Group 619"/>
          <p:cNvGrpSpPr/>
          <p:nvPr/>
        </p:nvGrpSpPr>
        <p:grpSpPr>
          <a:xfrm>
            <a:off x="7167215" y="3668496"/>
            <a:ext cx="3929829" cy="822960"/>
            <a:chOff x="7167215" y="3668496"/>
            <a:chExt cx="3929829" cy="822960"/>
          </a:xfrm>
        </p:grpSpPr>
        <p:sp>
          <p:nvSpPr>
            <p:cNvPr id="609" name="Rectangle 608"/>
            <p:cNvSpPr/>
            <p:nvPr/>
          </p:nvSpPr>
          <p:spPr>
            <a:xfrm>
              <a:off x="8178899" y="3756811"/>
              <a:ext cx="291814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1" name="Rounded Rectangle 610"/>
            <p:cNvSpPr/>
            <p:nvPr/>
          </p:nvSpPr>
          <p:spPr>
            <a:xfrm>
              <a:off x="7167215" y="3668496"/>
              <a:ext cx="822960" cy="82296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-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619" name="Group 618"/>
          <p:cNvGrpSpPr/>
          <p:nvPr/>
        </p:nvGrpSpPr>
        <p:grpSpPr>
          <a:xfrm>
            <a:off x="7167215" y="5003819"/>
            <a:ext cx="3883670" cy="822960"/>
            <a:chOff x="7167215" y="5003819"/>
            <a:chExt cx="3883670" cy="822960"/>
          </a:xfrm>
        </p:grpSpPr>
        <p:sp>
          <p:nvSpPr>
            <p:cNvPr id="614" name="Rectangle 613"/>
            <p:cNvSpPr/>
            <p:nvPr/>
          </p:nvSpPr>
          <p:spPr>
            <a:xfrm>
              <a:off x="8178899" y="5092134"/>
              <a:ext cx="28719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rPr>
                <a:t>This is a sample text. Insert your text here. 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6" name="Rounded Rectangle 615"/>
            <p:cNvSpPr/>
            <p:nvPr/>
          </p:nvSpPr>
          <p:spPr>
            <a:xfrm>
              <a:off x="7167215" y="5003819"/>
              <a:ext cx="822960" cy="82296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-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03</a:t>
              </a:r>
            </a:p>
          </p:txBody>
        </p:sp>
      </p:grpSp>
      <p:sp>
        <p:nvSpPr>
          <p:cNvPr id="618" name="Rectangle 617"/>
          <p:cNvSpPr/>
          <p:nvPr/>
        </p:nvSpPr>
        <p:spPr>
          <a:xfrm>
            <a:off x="6814654" y="938390"/>
            <a:ext cx="4990951" cy="8210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Title Goes Here</a:t>
            </a:r>
          </a:p>
        </p:txBody>
      </p:sp>
      <p:grpSp>
        <p:nvGrpSpPr>
          <p:cNvPr id="622" name="Group 4"/>
          <p:cNvGrpSpPr>
            <a:grpSpLocks noChangeAspect="1"/>
          </p:cNvGrpSpPr>
          <p:nvPr/>
        </p:nvGrpSpPr>
        <p:grpSpPr bwMode="auto">
          <a:xfrm>
            <a:off x="1052512" y="1162050"/>
            <a:ext cx="5399087" cy="4721135"/>
            <a:chOff x="503" y="596"/>
            <a:chExt cx="3082" cy="2695"/>
          </a:xfr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</p:grpSpPr>
        <p:grpSp>
          <p:nvGrpSpPr>
            <p:cNvPr id="623" name="Group 205"/>
            <p:cNvGrpSpPr>
              <a:grpSpLocks/>
            </p:cNvGrpSpPr>
            <p:nvPr/>
          </p:nvGrpSpPr>
          <p:grpSpPr bwMode="auto">
            <a:xfrm>
              <a:off x="596" y="596"/>
              <a:ext cx="2619" cy="2695"/>
              <a:chOff x="596" y="596"/>
              <a:chExt cx="2619" cy="2695"/>
            </a:xfrm>
            <a:grpFill/>
          </p:grpSpPr>
          <p:sp>
            <p:nvSpPr>
              <p:cNvPr id="1021" name="Freeform 5"/>
              <p:cNvSpPr>
                <a:spLocks/>
              </p:cNvSpPr>
              <p:nvPr/>
            </p:nvSpPr>
            <p:spPr bwMode="auto">
              <a:xfrm>
                <a:off x="2372" y="2373"/>
                <a:ext cx="83" cy="510"/>
              </a:xfrm>
              <a:custGeom>
                <a:avLst/>
                <a:gdLst>
                  <a:gd name="T0" fmla="*/ 42 w 60"/>
                  <a:gd name="T1" fmla="*/ 0 h 371"/>
                  <a:gd name="T2" fmla="*/ 42 w 60"/>
                  <a:gd name="T3" fmla="*/ 21 h 371"/>
                  <a:gd name="T4" fmla="*/ 42 w 60"/>
                  <a:gd name="T5" fmla="*/ 21 h 371"/>
                  <a:gd name="T6" fmla="*/ 47 w 60"/>
                  <a:gd name="T7" fmla="*/ 28 h 371"/>
                  <a:gd name="T8" fmla="*/ 47 w 60"/>
                  <a:gd name="T9" fmla="*/ 344 h 371"/>
                  <a:gd name="T10" fmla="*/ 44 w 60"/>
                  <a:gd name="T11" fmla="*/ 355 h 371"/>
                  <a:gd name="T12" fmla="*/ 33 w 60"/>
                  <a:gd name="T13" fmla="*/ 359 h 371"/>
                  <a:gd name="T14" fmla="*/ 22 w 60"/>
                  <a:gd name="T15" fmla="*/ 359 h 371"/>
                  <a:gd name="T16" fmla="*/ 15 w 60"/>
                  <a:gd name="T17" fmla="*/ 354 h 371"/>
                  <a:gd name="T18" fmla="*/ 15 w 60"/>
                  <a:gd name="T19" fmla="*/ 353 h 371"/>
                  <a:gd name="T20" fmla="*/ 0 w 60"/>
                  <a:gd name="T21" fmla="*/ 353 h 371"/>
                  <a:gd name="T22" fmla="*/ 0 w 60"/>
                  <a:gd name="T23" fmla="*/ 371 h 371"/>
                  <a:gd name="T24" fmla="*/ 15 w 60"/>
                  <a:gd name="T25" fmla="*/ 371 h 371"/>
                  <a:gd name="T26" fmla="*/ 15 w 60"/>
                  <a:gd name="T27" fmla="*/ 371 h 371"/>
                  <a:gd name="T28" fmla="*/ 22 w 60"/>
                  <a:gd name="T29" fmla="*/ 366 h 371"/>
                  <a:gd name="T30" fmla="*/ 33 w 60"/>
                  <a:gd name="T31" fmla="*/ 366 h 371"/>
                  <a:gd name="T32" fmla="*/ 34 w 60"/>
                  <a:gd name="T33" fmla="*/ 366 h 371"/>
                  <a:gd name="T34" fmla="*/ 48 w 60"/>
                  <a:gd name="T35" fmla="*/ 361 h 371"/>
                  <a:gd name="T36" fmla="*/ 54 w 60"/>
                  <a:gd name="T37" fmla="*/ 344 h 371"/>
                  <a:gd name="T38" fmla="*/ 54 w 60"/>
                  <a:gd name="T39" fmla="*/ 28 h 371"/>
                  <a:gd name="T40" fmla="*/ 60 w 60"/>
                  <a:gd name="T41" fmla="*/ 21 h 371"/>
                  <a:gd name="T42" fmla="*/ 60 w 60"/>
                  <a:gd name="T43" fmla="*/ 21 h 371"/>
                  <a:gd name="T44" fmla="*/ 60 w 60"/>
                  <a:gd name="T45" fmla="*/ 0 h 371"/>
                  <a:gd name="T46" fmla="*/ 42 w 60"/>
                  <a:gd name="T47" fmla="*/ 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0" h="371">
                    <a:moveTo>
                      <a:pt x="42" y="0"/>
                    </a:move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3" y="24"/>
                      <a:pt x="45" y="27"/>
                      <a:pt x="47" y="28"/>
                    </a:cubicBezTo>
                    <a:cubicBezTo>
                      <a:pt x="47" y="344"/>
                      <a:pt x="47" y="344"/>
                      <a:pt x="47" y="344"/>
                    </a:cubicBezTo>
                    <a:cubicBezTo>
                      <a:pt x="47" y="349"/>
                      <a:pt x="46" y="353"/>
                      <a:pt x="44" y="355"/>
                    </a:cubicBezTo>
                    <a:cubicBezTo>
                      <a:pt x="40" y="359"/>
                      <a:pt x="33" y="359"/>
                      <a:pt x="33" y="359"/>
                    </a:cubicBezTo>
                    <a:cubicBezTo>
                      <a:pt x="22" y="359"/>
                      <a:pt x="22" y="359"/>
                      <a:pt x="22" y="359"/>
                    </a:cubicBezTo>
                    <a:cubicBezTo>
                      <a:pt x="21" y="356"/>
                      <a:pt x="18" y="354"/>
                      <a:pt x="15" y="354"/>
                    </a:cubicBezTo>
                    <a:cubicBezTo>
                      <a:pt x="15" y="353"/>
                      <a:pt x="15" y="353"/>
                      <a:pt x="15" y="353"/>
                    </a:cubicBezTo>
                    <a:cubicBezTo>
                      <a:pt x="0" y="353"/>
                      <a:pt x="0" y="353"/>
                      <a:pt x="0" y="353"/>
                    </a:cubicBezTo>
                    <a:cubicBezTo>
                      <a:pt x="0" y="371"/>
                      <a:pt x="0" y="371"/>
                      <a:pt x="0" y="371"/>
                    </a:cubicBezTo>
                    <a:cubicBezTo>
                      <a:pt x="15" y="371"/>
                      <a:pt x="15" y="371"/>
                      <a:pt x="15" y="371"/>
                    </a:cubicBezTo>
                    <a:cubicBezTo>
                      <a:pt x="15" y="371"/>
                      <a:pt x="15" y="371"/>
                      <a:pt x="15" y="371"/>
                    </a:cubicBezTo>
                    <a:cubicBezTo>
                      <a:pt x="18" y="371"/>
                      <a:pt x="21" y="369"/>
                      <a:pt x="22" y="366"/>
                    </a:cubicBezTo>
                    <a:cubicBezTo>
                      <a:pt x="33" y="366"/>
                      <a:pt x="33" y="366"/>
                      <a:pt x="33" y="366"/>
                    </a:cubicBezTo>
                    <a:cubicBezTo>
                      <a:pt x="33" y="366"/>
                      <a:pt x="33" y="366"/>
                      <a:pt x="34" y="366"/>
                    </a:cubicBezTo>
                    <a:cubicBezTo>
                      <a:pt x="37" y="366"/>
                      <a:pt x="43" y="365"/>
                      <a:pt x="48" y="361"/>
                    </a:cubicBezTo>
                    <a:cubicBezTo>
                      <a:pt x="52" y="357"/>
                      <a:pt x="54" y="351"/>
                      <a:pt x="54" y="344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7" y="27"/>
                      <a:pt x="59" y="24"/>
                      <a:pt x="60" y="2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0"/>
                      <a:pt x="60" y="0"/>
                      <a:pt x="60" y="0"/>
                    </a:cubicBezTo>
                    <a:lnTo>
                      <a:pt x="4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2" name="Freeform 6"/>
              <p:cNvSpPr>
                <a:spLocks/>
              </p:cNvSpPr>
              <p:nvPr/>
            </p:nvSpPr>
            <p:spPr bwMode="auto">
              <a:xfrm>
                <a:off x="2539" y="2369"/>
                <a:ext cx="25" cy="593"/>
              </a:xfrm>
              <a:custGeom>
                <a:avLst/>
                <a:gdLst>
                  <a:gd name="T0" fmla="*/ 0 w 18"/>
                  <a:gd name="T1" fmla="*/ 411 h 431"/>
                  <a:gd name="T2" fmla="*/ 0 w 18"/>
                  <a:gd name="T3" fmla="*/ 411 h 431"/>
                  <a:gd name="T4" fmla="*/ 0 w 18"/>
                  <a:gd name="T5" fmla="*/ 431 h 431"/>
                  <a:gd name="T6" fmla="*/ 18 w 18"/>
                  <a:gd name="T7" fmla="*/ 431 h 431"/>
                  <a:gd name="T8" fmla="*/ 18 w 18"/>
                  <a:gd name="T9" fmla="*/ 411 h 431"/>
                  <a:gd name="T10" fmla="*/ 17 w 18"/>
                  <a:gd name="T11" fmla="*/ 411 h 431"/>
                  <a:gd name="T12" fmla="*/ 12 w 18"/>
                  <a:gd name="T13" fmla="*/ 404 h 431"/>
                  <a:gd name="T14" fmla="*/ 12 w 18"/>
                  <a:gd name="T15" fmla="*/ 27 h 431"/>
                  <a:gd name="T16" fmla="*/ 17 w 18"/>
                  <a:gd name="T17" fmla="*/ 20 h 431"/>
                  <a:gd name="T18" fmla="*/ 18 w 18"/>
                  <a:gd name="T19" fmla="*/ 20 h 431"/>
                  <a:gd name="T20" fmla="*/ 18 w 18"/>
                  <a:gd name="T21" fmla="*/ 0 h 431"/>
                  <a:gd name="T22" fmla="*/ 0 w 18"/>
                  <a:gd name="T23" fmla="*/ 0 h 431"/>
                  <a:gd name="T24" fmla="*/ 0 w 18"/>
                  <a:gd name="T25" fmla="*/ 20 h 431"/>
                  <a:gd name="T26" fmla="*/ 0 w 18"/>
                  <a:gd name="T27" fmla="*/ 20 h 431"/>
                  <a:gd name="T28" fmla="*/ 5 w 18"/>
                  <a:gd name="T29" fmla="*/ 28 h 431"/>
                  <a:gd name="T30" fmla="*/ 5 w 18"/>
                  <a:gd name="T31" fmla="*/ 404 h 431"/>
                  <a:gd name="T32" fmla="*/ 0 w 18"/>
                  <a:gd name="T33" fmla="*/ 411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431">
                    <a:moveTo>
                      <a:pt x="0" y="411"/>
                    </a:moveTo>
                    <a:cubicBezTo>
                      <a:pt x="0" y="411"/>
                      <a:pt x="0" y="411"/>
                      <a:pt x="0" y="411"/>
                    </a:cubicBezTo>
                    <a:cubicBezTo>
                      <a:pt x="0" y="431"/>
                      <a:pt x="0" y="431"/>
                      <a:pt x="0" y="431"/>
                    </a:cubicBezTo>
                    <a:cubicBezTo>
                      <a:pt x="18" y="431"/>
                      <a:pt x="18" y="431"/>
                      <a:pt x="18" y="431"/>
                    </a:cubicBezTo>
                    <a:cubicBezTo>
                      <a:pt x="18" y="411"/>
                      <a:pt x="18" y="411"/>
                      <a:pt x="18" y="411"/>
                    </a:cubicBezTo>
                    <a:cubicBezTo>
                      <a:pt x="17" y="411"/>
                      <a:pt x="17" y="411"/>
                      <a:pt x="17" y="411"/>
                    </a:cubicBezTo>
                    <a:cubicBezTo>
                      <a:pt x="17" y="408"/>
                      <a:pt x="15" y="405"/>
                      <a:pt x="12" y="404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5" y="26"/>
                      <a:pt x="17" y="24"/>
                      <a:pt x="17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4"/>
                      <a:pt x="2" y="26"/>
                      <a:pt x="5" y="28"/>
                    </a:cubicBezTo>
                    <a:cubicBezTo>
                      <a:pt x="5" y="404"/>
                      <a:pt x="5" y="404"/>
                      <a:pt x="5" y="404"/>
                    </a:cubicBezTo>
                    <a:cubicBezTo>
                      <a:pt x="2" y="405"/>
                      <a:pt x="0" y="408"/>
                      <a:pt x="0" y="4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3" name="Freeform 7"/>
              <p:cNvSpPr>
                <a:spLocks/>
              </p:cNvSpPr>
              <p:nvPr/>
            </p:nvSpPr>
            <p:spPr bwMode="auto">
              <a:xfrm>
                <a:off x="1479" y="2367"/>
                <a:ext cx="355" cy="508"/>
              </a:xfrm>
              <a:custGeom>
                <a:avLst/>
                <a:gdLst>
                  <a:gd name="T0" fmla="*/ 252 w 258"/>
                  <a:gd name="T1" fmla="*/ 1 h 369"/>
                  <a:gd name="T2" fmla="*/ 250 w 258"/>
                  <a:gd name="T3" fmla="*/ 0 h 369"/>
                  <a:gd name="T4" fmla="*/ 247 w 258"/>
                  <a:gd name="T5" fmla="*/ 1 h 369"/>
                  <a:gd name="T6" fmla="*/ 240 w 258"/>
                  <a:gd name="T7" fmla="*/ 1 h 369"/>
                  <a:gd name="T8" fmla="*/ 240 w 258"/>
                  <a:gd name="T9" fmla="*/ 24 h 369"/>
                  <a:gd name="T10" fmla="*/ 240 w 258"/>
                  <a:gd name="T11" fmla="*/ 24 h 369"/>
                  <a:gd name="T12" fmla="*/ 246 w 258"/>
                  <a:gd name="T13" fmla="*/ 32 h 369"/>
                  <a:gd name="T14" fmla="*/ 246 w 258"/>
                  <a:gd name="T15" fmla="*/ 58 h 369"/>
                  <a:gd name="T16" fmla="*/ 241 w 258"/>
                  <a:gd name="T17" fmla="*/ 74 h 369"/>
                  <a:gd name="T18" fmla="*/ 224 w 258"/>
                  <a:gd name="T19" fmla="*/ 80 h 369"/>
                  <a:gd name="T20" fmla="*/ 47 w 258"/>
                  <a:gd name="T21" fmla="*/ 80 h 369"/>
                  <a:gd name="T22" fmla="*/ 47 w 258"/>
                  <a:gd name="T23" fmla="*/ 80 h 369"/>
                  <a:gd name="T24" fmla="*/ 34 w 258"/>
                  <a:gd name="T25" fmla="*/ 80 h 369"/>
                  <a:gd name="T26" fmla="*/ 12 w 258"/>
                  <a:gd name="T27" fmla="*/ 88 h 369"/>
                  <a:gd name="T28" fmla="*/ 5 w 258"/>
                  <a:gd name="T29" fmla="*/ 108 h 369"/>
                  <a:gd name="T30" fmla="*/ 5 w 258"/>
                  <a:gd name="T31" fmla="*/ 109 h 369"/>
                  <a:gd name="T32" fmla="*/ 5 w 258"/>
                  <a:gd name="T33" fmla="*/ 339 h 369"/>
                  <a:gd name="T34" fmla="*/ 1 w 258"/>
                  <a:gd name="T35" fmla="*/ 346 h 369"/>
                  <a:gd name="T36" fmla="*/ 0 w 258"/>
                  <a:gd name="T37" fmla="*/ 346 h 369"/>
                  <a:gd name="T38" fmla="*/ 0 w 258"/>
                  <a:gd name="T39" fmla="*/ 369 h 369"/>
                  <a:gd name="T40" fmla="*/ 18 w 258"/>
                  <a:gd name="T41" fmla="*/ 369 h 369"/>
                  <a:gd name="T42" fmla="*/ 18 w 258"/>
                  <a:gd name="T43" fmla="*/ 346 h 369"/>
                  <a:gd name="T44" fmla="*/ 18 w 258"/>
                  <a:gd name="T45" fmla="*/ 346 h 369"/>
                  <a:gd name="T46" fmla="*/ 12 w 258"/>
                  <a:gd name="T47" fmla="*/ 339 h 369"/>
                  <a:gd name="T48" fmla="*/ 12 w 258"/>
                  <a:gd name="T49" fmla="*/ 108 h 369"/>
                  <a:gd name="T50" fmla="*/ 17 w 258"/>
                  <a:gd name="T51" fmla="*/ 93 h 369"/>
                  <a:gd name="T52" fmla="*/ 34 w 258"/>
                  <a:gd name="T53" fmla="*/ 87 h 369"/>
                  <a:gd name="T54" fmla="*/ 42 w 258"/>
                  <a:gd name="T55" fmla="*/ 87 h 369"/>
                  <a:gd name="T56" fmla="*/ 42 w 258"/>
                  <a:gd name="T57" fmla="*/ 87 h 369"/>
                  <a:gd name="T58" fmla="*/ 224 w 258"/>
                  <a:gd name="T59" fmla="*/ 87 h 369"/>
                  <a:gd name="T60" fmla="*/ 246 w 258"/>
                  <a:gd name="T61" fmla="*/ 78 h 369"/>
                  <a:gd name="T62" fmla="*/ 253 w 258"/>
                  <a:gd name="T63" fmla="*/ 59 h 369"/>
                  <a:gd name="T64" fmla="*/ 253 w 258"/>
                  <a:gd name="T65" fmla="*/ 58 h 369"/>
                  <a:gd name="T66" fmla="*/ 253 w 258"/>
                  <a:gd name="T67" fmla="*/ 31 h 369"/>
                  <a:gd name="T68" fmla="*/ 258 w 258"/>
                  <a:gd name="T69" fmla="*/ 24 h 369"/>
                  <a:gd name="T70" fmla="*/ 258 w 258"/>
                  <a:gd name="T71" fmla="*/ 24 h 369"/>
                  <a:gd name="T72" fmla="*/ 258 w 258"/>
                  <a:gd name="T73" fmla="*/ 1 h 369"/>
                  <a:gd name="T74" fmla="*/ 252 w 258"/>
                  <a:gd name="T75" fmla="*/ 1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369">
                    <a:moveTo>
                      <a:pt x="252" y="1"/>
                    </a:moveTo>
                    <a:cubicBezTo>
                      <a:pt x="251" y="1"/>
                      <a:pt x="251" y="0"/>
                      <a:pt x="250" y="0"/>
                    </a:cubicBezTo>
                    <a:cubicBezTo>
                      <a:pt x="249" y="0"/>
                      <a:pt x="248" y="1"/>
                      <a:pt x="247" y="1"/>
                    </a:cubicBezTo>
                    <a:cubicBezTo>
                      <a:pt x="240" y="1"/>
                      <a:pt x="240" y="1"/>
                      <a:pt x="240" y="1"/>
                    </a:cubicBezTo>
                    <a:cubicBezTo>
                      <a:pt x="240" y="24"/>
                      <a:pt x="240" y="24"/>
                      <a:pt x="240" y="24"/>
                    </a:cubicBezTo>
                    <a:cubicBezTo>
                      <a:pt x="240" y="24"/>
                      <a:pt x="240" y="24"/>
                      <a:pt x="240" y="24"/>
                    </a:cubicBezTo>
                    <a:cubicBezTo>
                      <a:pt x="241" y="28"/>
                      <a:pt x="243" y="31"/>
                      <a:pt x="246" y="32"/>
                    </a:cubicBezTo>
                    <a:cubicBezTo>
                      <a:pt x="246" y="58"/>
                      <a:pt x="246" y="58"/>
                      <a:pt x="246" y="58"/>
                    </a:cubicBezTo>
                    <a:cubicBezTo>
                      <a:pt x="246" y="58"/>
                      <a:pt x="247" y="67"/>
                      <a:pt x="241" y="74"/>
                    </a:cubicBezTo>
                    <a:cubicBezTo>
                      <a:pt x="237" y="78"/>
                      <a:pt x="231" y="80"/>
                      <a:pt x="224" y="8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25" y="80"/>
                      <a:pt x="17" y="82"/>
                      <a:pt x="12" y="88"/>
                    </a:cubicBezTo>
                    <a:cubicBezTo>
                      <a:pt x="6" y="95"/>
                      <a:pt x="5" y="105"/>
                      <a:pt x="5" y="108"/>
                    </a:cubicBezTo>
                    <a:cubicBezTo>
                      <a:pt x="5" y="108"/>
                      <a:pt x="5" y="109"/>
                      <a:pt x="5" y="109"/>
                    </a:cubicBezTo>
                    <a:cubicBezTo>
                      <a:pt x="5" y="339"/>
                      <a:pt x="5" y="339"/>
                      <a:pt x="5" y="339"/>
                    </a:cubicBezTo>
                    <a:cubicBezTo>
                      <a:pt x="3" y="341"/>
                      <a:pt x="1" y="343"/>
                      <a:pt x="1" y="346"/>
                    </a:cubicBezTo>
                    <a:cubicBezTo>
                      <a:pt x="0" y="346"/>
                      <a:pt x="0" y="346"/>
                      <a:pt x="0" y="346"/>
                    </a:cubicBezTo>
                    <a:cubicBezTo>
                      <a:pt x="0" y="369"/>
                      <a:pt x="0" y="369"/>
                      <a:pt x="0" y="369"/>
                    </a:cubicBezTo>
                    <a:cubicBezTo>
                      <a:pt x="18" y="369"/>
                      <a:pt x="18" y="369"/>
                      <a:pt x="18" y="369"/>
                    </a:cubicBezTo>
                    <a:cubicBezTo>
                      <a:pt x="18" y="346"/>
                      <a:pt x="18" y="346"/>
                      <a:pt x="18" y="346"/>
                    </a:cubicBezTo>
                    <a:cubicBezTo>
                      <a:pt x="18" y="346"/>
                      <a:pt x="18" y="346"/>
                      <a:pt x="18" y="346"/>
                    </a:cubicBezTo>
                    <a:cubicBezTo>
                      <a:pt x="18" y="343"/>
                      <a:pt x="15" y="340"/>
                      <a:pt x="12" y="339"/>
                    </a:cubicBezTo>
                    <a:cubicBezTo>
                      <a:pt x="12" y="108"/>
                      <a:pt x="12" y="108"/>
                      <a:pt x="12" y="108"/>
                    </a:cubicBezTo>
                    <a:cubicBezTo>
                      <a:pt x="12" y="108"/>
                      <a:pt x="11" y="99"/>
                      <a:pt x="17" y="93"/>
                    </a:cubicBezTo>
                    <a:cubicBezTo>
                      <a:pt x="21" y="89"/>
                      <a:pt x="27" y="87"/>
                      <a:pt x="34" y="87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224" y="87"/>
                      <a:pt x="224" y="87"/>
                      <a:pt x="224" y="87"/>
                    </a:cubicBezTo>
                    <a:cubicBezTo>
                      <a:pt x="233" y="87"/>
                      <a:pt x="241" y="84"/>
                      <a:pt x="246" y="78"/>
                    </a:cubicBezTo>
                    <a:cubicBezTo>
                      <a:pt x="253" y="71"/>
                      <a:pt x="253" y="62"/>
                      <a:pt x="253" y="59"/>
                    </a:cubicBezTo>
                    <a:cubicBezTo>
                      <a:pt x="253" y="58"/>
                      <a:pt x="253" y="58"/>
                      <a:pt x="253" y="58"/>
                    </a:cubicBezTo>
                    <a:cubicBezTo>
                      <a:pt x="253" y="31"/>
                      <a:pt x="253" y="31"/>
                      <a:pt x="253" y="31"/>
                    </a:cubicBezTo>
                    <a:cubicBezTo>
                      <a:pt x="256" y="30"/>
                      <a:pt x="257" y="27"/>
                      <a:pt x="258" y="24"/>
                    </a:cubicBezTo>
                    <a:cubicBezTo>
                      <a:pt x="258" y="24"/>
                      <a:pt x="258" y="24"/>
                      <a:pt x="258" y="24"/>
                    </a:cubicBezTo>
                    <a:cubicBezTo>
                      <a:pt x="258" y="1"/>
                      <a:pt x="258" y="1"/>
                      <a:pt x="258" y="1"/>
                    </a:cubicBezTo>
                    <a:lnTo>
                      <a:pt x="25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4" name="Freeform 8"/>
              <p:cNvSpPr>
                <a:spLocks noEditPoints="1"/>
              </p:cNvSpPr>
              <p:nvPr/>
            </p:nvSpPr>
            <p:spPr bwMode="auto">
              <a:xfrm>
                <a:off x="1367" y="2878"/>
                <a:ext cx="262" cy="413"/>
              </a:xfrm>
              <a:custGeom>
                <a:avLst/>
                <a:gdLst>
                  <a:gd name="T0" fmla="*/ 154 w 190"/>
                  <a:gd name="T1" fmla="*/ 0 h 300"/>
                  <a:gd name="T2" fmla="*/ 35 w 190"/>
                  <a:gd name="T3" fmla="*/ 0 h 300"/>
                  <a:gd name="T4" fmla="*/ 0 w 190"/>
                  <a:gd name="T5" fmla="*/ 36 h 300"/>
                  <a:gd name="T6" fmla="*/ 0 w 190"/>
                  <a:gd name="T7" fmla="*/ 264 h 300"/>
                  <a:gd name="T8" fmla="*/ 35 w 190"/>
                  <a:gd name="T9" fmla="*/ 300 h 300"/>
                  <a:gd name="T10" fmla="*/ 154 w 190"/>
                  <a:gd name="T11" fmla="*/ 300 h 300"/>
                  <a:gd name="T12" fmla="*/ 190 w 190"/>
                  <a:gd name="T13" fmla="*/ 264 h 300"/>
                  <a:gd name="T14" fmla="*/ 190 w 190"/>
                  <a:gd name="T15" fmla="*/ 36 h 300"/>
                  <a:gd name="T16" fmla="*/ 154 w 190"/>
                  <a:gd name="T17" fmla="*/ 0 h 300"/>
                  <a:gd name="T18" fmla="*/ 152 w 190"/>
                  <a:gd name="T19" fmla="*/ 29 h 300"/>
                  <a:gd name="T20" fmla="*/ 159 w 190"/>
                  <a:gd name="T21" fmla="*/ 36 h 300"/>
                  <a:gd name="T22" fmla="*/ 152 w 190"/>
                  <a:gd name="T23" fmla="*/ 43 h 300"/>
                  <a:gd name="T24" fmla="*/ 145 w 190"/>
                  <a:gd name="T25" fmla="*/ 36 h 300"/>
                  <a:gd name="T26" fmla="*/ 152 w 190"/>
                  <a:gd name="T27" fmla="*/ 29 h 300"/>
                  <a:gd name="T28" fmla="*/ 60 w 190"/>
                  <a:gd name="T29" fmla="*/ 28 h 300"/>
                  <a:gd name="T30" fmla="*/ 128 w 190"/>
                  <a:gd name="T31" fmla="*/ 28 h 300"/>
                  <a:gd name="T32" fmla="*/ 133 w 190"/>
                  <a:gd name="T33" fmla="*/ 34 h 300"/>
                  <a:gd name="T34" fmla="*/ 128 w 190"/>
                  <a:gd name="T35" fmla="*/ 39 h 300"/>
                  <a:gd name="T36" fmla="*/ 60 w 190"/>
                  <a:gd name="T37" fmla="*/ 39 h 300"/>
                  <a:gd name="T38" fmla="*/ 55 w 190"/>
                  <a:gd name="T39" fmla="*/ 34 h 300"/>
                  <a:gd name="T40" fmla="*/ 60 w 190"/>
                  <a:gd name="T41" fmla="*/ 28 h 300"/>
                  <a:gd name="T42" fmla="*/ 118 w 190"/>
                  <a:gd name="T43" fmla="*/ 280 h 300"/>
                  <a:gd name="T44" fmla="*/ 71 w 190"/>
                  <a:gd name="T45" fmla="*/ 280 h 300"/>
                  <a:gd name="T46" fmla="*/ 67 w 190"/>
                  <a:gd name="T47" fmla="*/ 276 h 300"/>
                  <a:gd name="T48" fmla="*/ 71 w 190"/>
                  <a:gd name="T49" fmla="*/ 272 h 300"/>
                  <a:gd name="T50" fmla="*/ 118 w 190"/>
                  <a:gd name="T51" fmla="*/ 272 h 300"/>
                  <a:gd name="T52" fmla="*/ 121 w 190"/>
                  <a:gd name="T53" fmla="*/ 276 h 300"/>
                  <a:gd name="T54" fmla="*/ 118 w 190"/>
                  <a:gd name="T55" fmla="*/ 280 h 300"/>
                  <a:gd name="T56" fmla="*/ 163 w 190"/>
                  <a:gd name="T57" fmla="*/ 256 h 300"/>
                  <a:gd name="T58" fmla="*/ 25 w 190"/>
                  <a:gd name="T59" fmla="*/ 256 h 300"/>
                  <a:gd name="T60" fmla="*/ 25 w 190"/>
                  <a:gd name="T61" fmla="*/ 56 h 300"/>
                  <a:gd name="T62" fmla="*/ 163 w 190"/>
                  <a:gd name="T63" fmla="*/ 56 h 300"/>
                  <a:gd name="T64" fmla="*/ 163 w 190"/>
                  <a:gd name="T65" fmla="*/ 25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0" h="300">
                    <a:moveTo>
                      <a:pt x="154" y="0"/>
                    </a:moveTo>
                    <a:cubicBezTo>
                      <a:pt x="35" y="0"/>
                      <a:pt x="35" y="0"/>
                      <a:pt x="35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264"/>
                      <a:pt x="0" y="264"/>
                      <a:pt x="0" y="264"/>
                    </a:cubicBezTo>
                    <a:cubicBezTo>
                      <a:pt x="0" y="284"/>
                      <a:pt x="16" y="300"/>
                      <a:pt x="35" y="300"/>
                    </a:cubicBezTo>
                    <a:cubicBezTo>
                      <a:pt x="154" y="300"/>
                      <a:pt x="154" y="300"/>
                      <a:pt x="154" y="300"/>
                    </a:cubicBezTo>
                    <a:cubicBezTo>
                      <a:pt x="174" y="300"/>
                      <a:pt x="190" y="284"/>
                      <a:pt x="190" y="264"/>
                    </a:cubicBezTo>
                    <a:cubicBezTo>
                      <a:pt x="190" y="36"/>
                      <a:pt x="190" y="36"/>
                      <a:pt x="190" y="36"/>
                    </a:cubicBezTo>
                    <a:cubicBezTo>
                      <a:pt x="190" y="16"/>
                      <a:pt x="174" y="0"/>
                      <a:pt x="154" y="0"/>
                    </a:cubicBezTo>
                    <a:close/>
                    <a:moveTo>
                      <a:pt x="152" y="29"/>
                    </a:moveTo>
                    <a:cubicBezTo>
                      <a:pt x="156" y="29"/>
                      <a:pt x="159" y="32"/>
                      <a:pt x="159" y="36"/>
                    </a:cubicBezTo>
                    <a:cubicBezTo>
                      <a:pt x="159" y="40"/>
                      <a:pt x="156" y="43"/>
                      <a:pt x="152" y="43"/>
                    </a:cubicBezTo>
                    <a:cubicBezTo>
                      <a:pt x="148" y="43"/>
                      <a:pt x="145" y="40"/>
                      <a:pt x="145" y="36"/>
                    </a:cubicBezTo>
                    <a:cubicBezTo>
                      <a:pt x="145" y="32"/>
                      <a:pt x="148" y="29"/>
                      <a:pt x="152" y="29"/>
                    </a:cubicBezTo>
                    <a:close/>
                    <a:moveTo>
                      <a:pt x="60" y="28"/>
                    </a:moveTo>
                    <a:cubicBezTo>
                      <a:pt x="128" y="28"/>
                      <a:pt x="128" y="28"/>
                      <a:pt x="128" y="28"/>
                    </a:cubicBezTo>
                    <a:cubicBezTo>
                      <a:pt x="131" y="28"/>
                      <a:pt x="133" y="31"/>
                      <a:pt x="133" y="34"/>
                    </a:cubicBezTo>
                    <a:cubicBezTo>
                      <a:pt x="133" y="37"/>
                      <a:pt x="131" y="39"/>
                      <a:pt x="128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57" y="39"/>
                      <a:pt x="55" y="37"/>
                      <a:pt x="55" y="34"/>
                    </a:cubicBezTo>
                    <a:cubicBezTo>
                      <a:pt x="55" y="31"/>
                      <a:pt x="57" y="28"/>
                      <a:pt x="60" y="28"/>
                    </a:cubicBezTo>
                    <a:close/>
                    <a:moveTo>
                      <a:pt x="118" y="280"/>
                    </a:moveTo>
                    <a:cubicBezTo>
                      <a:pt x="71" y="280"/>
                      <a:pt x="71" y="280"/>
                      <a:pt x="71" y="280"/>
                    </a:cubicBezTo>
                    <a:cubicBezTo>
                      <a:pt x="68" y="280"/>
                      <a:pt x="67" y="278"/>
                      <a:pt x="67" y="276"/>
                    </a:cubicBezTo>
                    <a:cubicBezTo>
                      <a:pt x="67" y="274"/>
                      <a:pt x="68" y="272"/>
                      <a:pt x="71" y="272"/>
                    </a:cubicBezTo>
                    <a:cubicBezTo>
                      <a:pt x="118" y="272"/>
                      <a:pt x="118" y="272"/>
                      <a:pt x="118" y="272"/>
                    </a:cubicBezTo>
                    <a:cubicBezTo>
                      <a:pt x="120" y="272"/>
                      <a:pt x="121" y="274"/>
                      <a:pt x="121" y="276"/>
                    </a:cubicBezTo>
                    <a:cubicBezTo>
                      <a:pt x="121" y="278"/>
                      <a:pt x="120" y="280"/>
                      <a:pt x="118" y="280"/>
                    </a:cubicBezTo>
                    <a:close/>
                    <a:moveTo>
                      <a:pt x="163" y="256"/>
                    </a:moveTo>
                    <a:cubicBezTo>
                      <a:pt x="25" y="256"/>
                      <a:pt x="25" y="256"/>
                      <a:pt x="25" y="256"/>
                    </a:cubicBezTo>
                    <a:cubicBezTo>
                      <a:pt x="25" y="56"/>
                      <a:pt x="25" y="56"/>
                      <a:pt x="25" y="56"/>
                    </a:cubicBezTo>
                    <a:cubicBezTo>
                      <a:pt x="163" y="56"/>
                      <a:pt x="163" y="56"/>
                      <a:pt x="163" y="56"/>
                    </a:cubicBezTo>
                    <a:lnTo>
                      <a:pt x="163" y="2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5" name="Freeform 9"/>
              <p:cNvSpPr>
                <a:spLocks/>
              </p:cNvSpPr>
              <p:nvPr/>
            </p:nvSpPr>
            <p:spPr bwMode="auto">
              <a:xfrm>
                <a:off x="1468" y="3094"/>
                <a:ext cx="58" cy="23"/>
              </a:xfrm>
              <a:custGeom>
                <a:avLst/>
                <a:gdLst>
                  <a:gd name="T0" fmla="*/ 40 w 42"/>
                  <a:gd name="T1" fmla="*/ 8 h 17"/>
                  <a:gd name="T2" fmla="*/ 40 w 42"/>
                  <a:gd name="T3" fmla="*/ 8 h 17"/>
                  <a:gd name="T4" fmla="*/ 21 w 42"/>
                  <a:gd name="T5" fmla="*/ 0 h 17"/>
                  <a:gd name="T6" fmla="*/ 21 w 42"/>
                  <a:gd name="T7" fmla="*/ 0 h 17"/>
                  <a:gd name="T8" fmla="*/ 21 w 42"/>
                  <a:gd name="T9" fmla="*/ 0 h 17"/>
                  <a:gd name="T10" fmla="*/ 21 w 42"/>
                  <a:gd name="T11" fmla="*/ 0 h 17"/>
                  <a:gd name="T12" fmla="*/ 21 w 42"/>
                  <a:gd name="T13" fmla="*/ 0 h 17"/>
                  <a:gd name="T14" fmla="*/ 2 w 42"/>
                  <a:gd name="T15" fmla="*/ 8 h 17"/>
                  <a:gd name="T16" fmla="*/ 2 w 42"/>
                  <a:gd name="T17" fmla="*/ 8 h 17"/>
                  <a:gd name="T18" fmla="*/ 2 w 42"/>
                  <a:gd name="T19" fmla="*/ 8 h 17"/>
                  <a:gd name="T20" fmla="*/ 1 w 42"/>
                  <a:gd name="T21" fmla="*/ 12 h 17"/>
                  <a:gd name="T22" fmla="*/ 5 w 42"/>
                  <a:gd name="T23" fmla="*/ 16 h 17"/>
                  <a:gd name="T24" fmla="*/ 9 w 42"/>
                  <a:gd name="T25" fmla="*/ 16 h 17"/>
                  <a:gd name="T26" fmla="*/ 10 w 42"/>
                  <a:gd name="T27" fmla="*/ 15 h 17"/>
                  <a:gd name="T28" fmla="*/ 10 w 42"/>
                  <a:gd name="T29" fmla="*/ 15 h 17"/>
                  <a:gd name="T30" fmla="*/ 10 w 42"/>
                  <a:gd name="T31" fmla="*/ 15 h 17"/>
                  <a:gd name="T32" fmla="*/ 10 w 42"/>
                  <a:gd name="T33" fmla="*/ 15 h 17"/>
                  <a:gd name="T34" fmla="*/ 21 w 42"/>
                  <a:gd name="T35" fmla="*/ 10 h 17"/>
                  <a:gd name="T36" fmla="*/ 21 w 42"/>
                  <a:gd name="T37" fmla="*/ 10 h 17"/>
                  <a:gd name="T38" fmla="*/ 21 w 42"/>
                  <a:gd name="T39" fmla="*/ 10 h 17"/>
                  <a:gd name="T40" fmla="*/ 21 w 42"/>
                  <a:gd name="T41" fmla="*/ 10 h 17"/>
                  <a:gd name="T42" fmla="*/ 21 w 42"/>
                  <a:gd name="T43" fmla="*/ 10 h 17"/>
                  <a:gd name="T44" fmla="*/ 21 w 42"/>
                  <a:gd name="T45" fmla="*/ 10 h 17"/>
                  <a:gd name="T46" fmla="*/ 21 w 42"/>
                  <a:gd name="T47" fmla="*/ 10 h 17"/>
                  <a:gd name="T48" fmla="*/ 32 w 42"/>
                  <a:gd name="T49" fmla="*/ 15 h 17"/>
                  <a:gd name="T50" fmla="*/ 32 w 42"/>
                  <a:gd name="T51" fmla="*/ 15 h 17"/>
                  <a:gd name="T52" fmla="*/ 32 w 42"/>
                  <a:gd name="T53" fmla="*/ 15 h 17"/>
                  <a:gd name="T54" fmla="*/ 32 w 42"/>
                  <a:gd name="T55" fmla="*/ 15 h 17"/>
                  <a:gd name="T56" fmla="*/ 32 w 42"/>
                  <a:gd name="T57" fmla="*/ 16 h 17"/>
                  <a:gd name="T58" fmla="*/ 37 w 42"/>
                  <a:gd name="T59" fmla="*/ 16 h 17"/>
                  <a:gd name="T60" fmla="*/ 41 w 42"/>
                  <a:gd name="T61" fmla="*/ 12 h 17"/>
                  <a:gd name="T62" fmla="*/ 40 w 42"/>
                  <a:gd name="T63" fmla="*/ 8 h 17"/>
                  <a:gd name="T64" fmla="*/ 40 w 42"/>
                  <a:gd name="T6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17">
                    <a:moveTo>
                      <a:pt x="40" y="8"/>
                    </a:moveTo>
                    <a:cubicBezTo>
                      <a:pt x="40" y="8"/>
                      <a:pt x="40" y="8"/>
                      <a:pt x="40" y="8"/>
                    </a:cubicBezTo>
                    <a:cubicBezTo>
                      <a:pt x="35" y="3"/>
                      <a:pt x="28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3" y="0"/>
                      <a:pt x="7" y="3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9"/>
                      <a:pt x="0" y="11"/>
                      <a:pt x="1" y="12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17"/>
                      <a:pt x="8" y="17"/>
                      <a:pt x="9" y="16"/>
                    </a:cubicBezTo>
                    <a:cubicBezTo>
                      <a:pt x="9" y="16"/>
                      <a:pt x="9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3" y="12"/>
                      <a:pt x="16" y="10"/>
                      <a:pt x="21" y="10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25" y="10"/>
                      <a:pt x="29" y="12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6"/>
                      <a:pt x="32" y="16"/>
                    </a:cubicBezTo>
                    <a:cubicBezTo>
                      <a:pt x="34" y="17"/>
                      <a:pt x="36" y="17"/>
                      <a:pt x="37" y="16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2" y="11"/>
                      <a:pt x="42" y="9"/>
                      <a:pt x="40" y="8"/>
                    </a:cubicBezTo>
                    <a:cubicBezTo>
                      <a:pt x="40" y="8"/>
                      <a:pt x="40" y="8"/>
                      <a:pt x="4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6" name="Freeform 10"/>
              <p:cNvSpPr>
                <a:spLocks/>
              </p:cNvSpPr>
              <p:nvPr/>
            </p:nvSpPr>
            <p:spPr bwMode="auto">
              <a:xfrm>
                <a:off x="1424" y="3024"/>
                <a:ext cx="146" cy="41"/>
              </a:xfrm>
              <a:custGeom>
                <a:avLst/>
                <a:gdLst>
                  <a:gd name="T0" fmla="*/ 6 w 106"/>
                  <a:gd name="T1" fmla="*/ 29 h 30"/>
                  <a:gd name="T2" fmla="*/ 10 w 106"/>
                  <a:gd name="T3" fmla="*/ 29 h 30"/>
                  <a:gd name="T4" fmla="*/ 10 w 106"/>
                  <a:gd name="T5" fmla="*/ 29 h 30"/>
                  <a:gd name="T6" fmla="*/ 10 w 106"/>
                  <a:gd name="T7" fmla="*/ 29 h 30"/>
                  <a:gd name="T8" fmla="*/ 11 w 106"/>
                  <a:gd name="T9" fmla="*/ 29 h 30"/>
                  <a:gd name="T10" fmla="*/ 11 w 106"/>
                  <a:gd name="T11" fmla="*/ 28 h 30"/>
                  <a:gd name="T12" fmla="*/ 53 w 106"/>
                  <a:gd name="T13" fmla="*/ 13 h 30"/>
                  <a:gd name="T14" fmla="*/ 53 w 106"/>
                  <a:gd name="T15" fmla="*/ 13 h 30"/>
                  <a:gd name="T16" fmla="*/ 53 w 106"/>
                  <a:gd name="T17" fmla="*/ 13 h 30"/>
                  <a:gd name="T18" fmla="*/ 53 w 106"/>
                  <a:gd name="T19" fmla="*/ 13 h 30"/>
                  <a:gd name="T20" fmla="*/ 53 w 106"/>
                  <a:gd name="T21" fmla="*/ 13 h 30"/>
                  <a:gd name="T22" fmla="*/ 95 w 106"/>
                  <a:gd name="T23" fmla="*/ 28 h 30"/>
                  <a:gd name="T24" fmla="*/ 95 w 106"/>
                  <a:gd name="T25" fmla="*/ 29 h 30"/>
                  <a:gd name="T26" fmla="*/ 96 w 106"/>
                  <a:gd name="T27" fmla="*/ 29 h 30"/>
                  <a:gd name="T28" fmla="*/ 96 w 106"/>
                  <a:gd name="T29" fmla="*/ 29 h 30"/>
                  <a:gd name="T30" fmla="*/ 96 w 106"/>
                  <a:gd name="T31" fmla="*/ 29 h 30"/>
                  <a:gd name="T32" fmla="*/ 100 w 106"/>
                  <a:gd name="T33" fmla="*/ 29 h 30"/>
                  <a:gd name="T34" fmla="*/ 104 w 106"/>
                  <a:gd name="T35" fmla="*/ 24 h 30"/>
                  <a:gd name="T36" fmla="*/ 104 w 106"/>
                  <a:gd name="T37" fmla="*/ 20 h 30"/>
                  <a:gd name="T38" fmla="*/ 104 w 106"/>
                  <a:gd name="T39" fmla="*/ 19 h 30"/>
                  <a:gd name="T40" fmla="*/ 104 w 106"/>
                  <a:gd name="T41" fmla="*/ 19 h 30"/>
                  <a:gd name="T42" fmla="*/ 53 w 106"/>
                  <a:gd name="T43" fmla="*/ 0 h 30"/>
                  <a:gd name="T44" fmla="*/ 2 w 106"/>
                  <a:gd name="T45" fmla="*/ 19 h 30"/>
                  <a:gd name="T46" fmla="*/ 2 w 106"/>
                  <a:gd name="T47" fmla="*/ 19 h 30"/>
                  <a:gd name="T48" fmla="*/ 1 w 106"/>
                  <a:gd name="T49" fmla="*/ 20 h 30"/>
                  <a:gd name="T50" fmla="*/ 1 w 106"/>
                  <a:gd name="T51" fmla="*/ 24 h 30"/>
                  <a:gd name="T52" fmla="*/ 6 w 106"/>
                  <a:gd name="T5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6" h="30">
                    <a:moveTo>
                      <a:pt x="6" y="29"/>
                    </a:moveTo>
                    <a:cubicBezTo>
                      <a:pt x="7" y="30"/>
                      <a:pt x="9" y="30"/>
                      <a:pt x="10" y="29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0" y="29"/>
                      <a:pt x="11" y="29"/>
                      <a:pt x="11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22" y="18"/>
                      <a:pt x="37" y="12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69" y="12"/>
                      <a:pt x="84" y="18"/>
                      <a:pt x="95" y="28"/>
                    </a:cubicBezTo>
                    <a:cubicBezTo>
                      <a:pt x="95" y="28"/>
                      <a:pt x="95" y="28"/>
                      <a:pt x="95" y="29"/>
                    </a:cubicBezTo>
                    <a:cubicBezTo>
                      <a:pt x="95" y="29"/>
                      <a:pt x="95" y="29"/>
                      <a:pt x="96" y="29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97" y="30"/>
                      <a:pt x="99" y="30"/>
                      <a:pt x="100" y="29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6" y="23"/>
                      <a:pt x="106" y="21"/>
                      <a:pt x="104" y="20"/>
                    </a:cubicBezTo>
                    <a:cubicBezTo>
                      <a:pt x="104" y="20"/>
                      <a:pt x="104" y="20"/>
                      <a:pt x="104" y="19"/>
                    </a:cubicBezTo>
                    <a:cubicBezTo>
                      <a:pt x="104" y="19"/>
                      <a:pt x="104" y="19"/>
                      <a:pt x="104" y="19"/>
                    </a:cubicBezTo>
                    <a:cubicBezTo>
                      <a:pt x="90" y="7"/>
                      <a:pt x="72" y="0"/>
                      <a:pt x="53" y="0"/>
                    </a:cubicBezTo>
                    <a:cubicBezTo>
                      <a:pt x="33" y="0"/>
                      <a:pt x="16" y="7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20"/>
                      <a:pt x="2" y="20"/>
                      <a:pt x="1" y="20"/>
                    </a:cubicBezTo>
                    <a:cubicBezTo>
                      <a:pt x="0" y="21"/>
                      <a:pt x="0" y="23"/>
                      <a:pt x="1" y="24"/>
                    </a:cubicBezTo>
                    <a:lnTo>
                      <a:pt x="6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7" name="Freeform 11"/>
              <p:cNvSpPr>
                <a:spLocks/>
              </p:cNvSpPr>
              <p:nvPr/>
            </p:nvSpPr>
            <p:spPr bwMode="auto">
              <a:xfrm>
                <a:off x="1447" y="3059"/>
                <a:ext cx="98" cy="33"/>
              </a:xfrm>
              <a:custGeom>
                <a:avLst/>
                <a:gdLst>
                  <a:gd name="T0" fmla="*/ 70 w 71"/>
                  <a:gd name="T1" fmla="*/ 14 h 24"/>
                  <a:gd name="T2" fmla="*/ 69 w 71"/>
                  <a:gd name="T3" fmla="*/ 13 h 24"/>
                  <a:gd name="T4" fmla="*/ 36 w 71"/>
                  <a:gd name="T5" fmla="*/ 0 h 24"/>
                  <a:gd name="T6" fmla="*/ 36 w 71"/>
                  <a:gd name="T7" fmla="*/ 0 h 24"/>
                  <a:gd name="T8" fmla="*/ 36 w 71"/>
                  <a:gd name="T9" fmla="*/ 0 h 24"/>
                  <a:gd name="T10" fmla="*/ 3 w 71"/>
                  <a:gd name="T11" fmla="*/ 13 h 24"/>
                  <a:gd name="T12" fmla="*/ 2 w 71"/>
                  <a:gd name="T13" fmla="*/ 14 h 24"/>
                  <a:gd name="T14" fmla="*/ 2 w 71"/>
                  <a:gd name="T15" fmla="*/ 14 h 24"/>
                  <a:gd name="T16" fmla="*/ 2 w 71"/>
                  <a:gd name="T17" fmla="*/ 19 h 24"/>
                  <a:gd name="T18" fmla="*/ 5 w 71"/>
                  <a:gd name="T19" fmla="*/ 22 h 24"/>
                  <a:gd name="T20" fmla="*/ 10 w 71"/>
                  <a:gd name="T21" fmla="*/ 23 h 24"/>
                  <a:gd name="T22" fmla="*/ 11 w 71"/>
                  <a:gd name="T23" fmla="*/ 22 h 24"/>
                  <a:gd name="T24" fmla="*/ 11 w 71"/>
                  <a:gd name="T25" fmla="*/ 21 h 24"/>
                  <a:gd name="T26" fmla="*/ 36 w 71"/>
                  <a:gd name="T27" fmla="*/ 12 h 24"/>
                  <a:gd name="T28" fmla="*/ 61 w 71"/>
                  <a:gd name="T29" fmla="*/ 21 h 24"/>
                  <a:gd name="T30" fmla="*/ 61 w 71"/>
                  <a:gd name="T31" fmla="*/ 22 h 24"/>
                  <a:gd name="T32" fmla="*/ 62 w 71"/>
                  <a:gd name="T33" fmla="*/ 23 h 24"/>
                  <a:gd name="T34" fmla="*/ 66 w 71"/>
                  <a:gd name="T35" fmla="*/ 22 h 24"/>
                  <a:gd name="T36" fmla="*/ 70 w 71"/>
                  <a:gd name="T37" fmla="*/ 19 h 24"/>
                  <a:gd name="T38" fmla="*/ 70 w 71"/>
                  <a:gd name="T39" fmla="*/ 14 h 24"/>
                  <a:gd name="T40" fmla="*/ 70 w 71"/>
                  <a:gd name="T41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1" h="24">
                    <a:moveTo>
                      <a:pt x="70" y="14"/>
                    </a:moveTo>
                    <a:cubicBezTo>
                      <a:pt x="70" y="14"/>
                      <a:pt x="69" y="13"/>
                      <a:pt x="69" y="13"/>
                    </a:cubicBezTo>
                    <a:cubicBezTo>
                      <a:pt x="61" y="5"/>
                      <a:pt x="49" y="0"/>
                      <a:pt x="36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23" y="0"/>
                      <a:pt x="11" y="5"/>
                      <a:pt x="3" y="13"/>
                    </a:cubicBezTo>
                    <a:cubicBezTo>
                      <a:pt x="3" y="13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5"/>
                      <a:pt x="0" y="17"/>
                      <a:pt x="2" y="19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7" y="24"/>
                      <a:pt x="9" y="24"/>
                      <a:pt x="10" y="23"/>
                    </a:cubicBezTo>
                    <a:cubicBezTo>
                      <a:pt x="10" y="22"/>
                      <a:pt x="10" y="22"/>
                      <a:pt x="11" y="22"/>
                    </a:cubicBezTo>
                    <a:cubicBezTo>
                      <a:pt x="11" y="22"/>
                      <a:pt x="11" y="22"/>
                      <a:pt x="11" y="21"/>
                    </a:cubicBezTo>
                    <a:cubicBezTo>
                      <a:pt x="18" y="15"/>
                      <a:pt x="26" y="12"/>
                      <a:pt x="36" y="12"/>
                    </a:cubicBezTo>
                    <a:cubicBezTo>
                      <a:pt x="46" y="12"/>
                      <a:pt x="54" y="15"/>
                      <a:pt x="61" y="21"/>
                    </a:cubicBezTo>
                    <a:cubicBezTo>
                      <a:pt x="61" y="22"/>
                      <a:pt x="61" y="22"/>
                      <a:pt x="61" y="22"/>
                    </a:cubicBezTo>
                    <a:cubicBezTo>
                      <a:pt x="61" y="22"/>
                      <a:pt x="62" y="22"/>
                      <a:pt x="62" y="23"/>
                    </a:cubicBezTo>
                    <a:cubicBezTo>
                      <a:pt x="63" y="24"/>
                      <a:pt x="65" y="24"/>
                      <a:pt x="66" y="22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1" y="17"/>
                      <a:pt x="71" y="15"/>
                      <a:pt x="70" y="14"/>
                    </a:cubicBezTo>
                    <a:cubicBezTo>
                      <a:pt x="70" y="14"/>
                      <a:pt x="70" y="14"/>
                      <a:pt x="7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8" name="Oval 12"/>
              <p:cNvSpPr>
                <a:spLocks noChangeArrowheads="1"/>
              </p:cNvSpPr>
              <p:nvPr/>
            </p:nvSpPr>
            <p:spPr bwMode="auto">
              <a:xfrm>
                <a:off x="1484" y="3124"/>
                <a:ext cx="24" cy="2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9" name="Freeform 13"/>
              <p:cNvSpPr>
                <a:spLocks/>
              </p:cNvSpPr>
              <p:nvPr/>
            </p:nvSpPr>
            <p:spPr bwMode="auto">
              <a:xfrm>
                <a:off x="1883" y="3139"/>
                <a:ext cx="299" cy="98"/>
              </a:xfrm>
              <a:custGeom>
                <a:avLst/>
                <a:gdLst>
                  <a:gd name="T0" fmla="*/ 194 w 217"/>
                  <a:gd name="T1" fmla="*/ 26 h 71"/>
                  <a:gd name="T2" fmla="*/ 174 w 217"/>
                  <a:gd name="T3" fmla="*/ 26 h 71"/>
                  <a:gd name="T4" fmla="*/ 176 w 217"/>
                  <a:gd name="T5" fmla="*/ 18 h 71"/>
                  <a:gd name="T6" fmla="*/ 159 w 217"/>
                  <a:gd name="T7" fmla="*/ 0 h 71"/>
                  <a:gd name="T8" fmla="*/ 56 w 217"/>
                  <a:gd name="T9" fmla="*/ 0 h 71"/>
                  <a:gd name="T10" fmla="*/ 39 w 217"/>
                  <a:gd name="T11" fmla="*/ 18 h 71"/>
                  <a:gd name="T12" fmla="*/ 41 w 217"/>
                  <a:gd name="T13" fmla="*/ 26 h 71"/>
                  <a:gd name="T14" fmla="*/ 22 w 217"/>
                  <a:gd name="T15" fmla="*/ 26 h 71"/>
                  <a:gd name="T16" fmla="*/ 0 w 217"/>
                  <a:gd name="T17" fmla="*/ 48 h 71"/>
                  <a:gd name="T18" fmla="*/ 22 w 217"/>
                  <a:gd name="T19" fmla="*/ 71 h 71"/>
                  <a:gd name="T20" fmla="*/ 194 w 217"/>
                  <a:gd name="T21" fmla="*/ 71 h 71"/>
                  <a:gd name="T22" fmla="*/ 217 w 217"/>
                  <a:gd name="T23" fmla="*/ 48 h 71"/>
                  <a:gd name="T24" fmla="*/ 194 w 217"/>
                  <a:gd name="T25" fmla="*/ 2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7" h="71">
                    <a:moveTo>
                      <a:pt x="194" y="26"/>
                    </a:moveTo>
                    <a:cubicBezTo>
                      <a:pt x="174" y="26"/>
                      <a:pt x="174" y="26"/>
                      <a:pt x="174" y="26"/>
                    </a:cubicBezTo>
                    <a:cubicBezTo>
                      <a:pt x="175" y="24"/>
                      <a:pt x="176" y="21"/>
                      <a:pt x="176" y="18"/>
                    </a:cubicBezTo>
                    <a:cubicBezTo>
                      <a:pt x="176" y="8"/>
                      <a:pt x="168" y="0"/>
                      <a:pt x="159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47" y="0"/>
                      <a:pt x="39" y="8"/>
                      <a:pt x="39" y="18"/>
                    </a:cubicBezTo>
                    <a:cubicBezTo>
                      <a:pt x="39" y="21"/>
                      <a:pt x="40" y="24"/>
                      <a:pt x="41" y="26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10" y="26"/>
                      <a:pt x="0" y="36"/>
                      <a:pt x="0" y="48"/>
                    </a:cubicBezTo>
                    <a:cubicBezTo>
                      <a:pt x="0" y="61"/>
                      <a:pt x="10" y="71"/>
                      <a:pt x="22" y="71"/>
                    </a:cubicBezTo>
                    <a:cubicBezTo>
                      <a:pt x="194" y="71"/>
                      <a:pt x="194" y="71"/>
                      <a:pt x="194" y="71"/>
                    </a:cubicBezTo>
                    <a:cubicBezTo>
                      <a:pt x="207" y="71"/>
                      <a:pt x="217" y="61"/>
                      <a:pt x="217" y="48"/>
                    </a:cubicBezTo>
                    <a:cubicBezTo>
                      <a:pt x="217" y="36"/>
                      <a:pt x="207" y="26"/>
                      <a:pt x="19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0" name="Freeform 14"/>
              <p:cNvSpPr>
                <a:spLocks/>
              </p:cNvSpPr>
              <p:nvPr/>
            </p:nvSpPr>
            <p:spPr bwMode="auto">
              <a:xfrm>
                <a:off x="1665" y="2598"/>
                <a:ext cx="707" cy="521"/>
              </a:xfrm>
              <a:custGeom>
                <a:avLst/>
                <a:gdLst>
                  <a:gd name="T0" fmla="*/ 514 w 514"/>
                  <a:gd name="T1" fmla="*/ 264 h 378"/>
                  <a:gd name="T2" fmla="*/ 514 w 514"/>
                  <a:gd name="T3" fmla="*/ 70 h 378"/>
                  <a:gd name="T4" fmla="*/ 444 w 514"/>
                  <a:gd name="T5" fmla="*/ 0 h 378"/>
                  <a:gd name="T6" fmla="*/ 69 w 514"/>
                  <a:gd name="T7" fmla="*/ 0 h 378"/>
                  <a:gd name="T8" fmla="*/ 0 w 514"/>
                  <a:gd name="T9" fmla="*/ 70 h 378"/>
                  <a:gd name="T10" fmla="*/ 0 w 514"/>
                  <a:gd name="T11" fmla="*/ 308 h 378"/>
                  <a:gd name="T12" fmla="*/ 69 w 514"/>
                  <a:gd name="T13" fmla="*/ 378 h 378"/>
                  <a:gd name="T14" fmla="*/ 411 w 514"/>
                  <a:gd name="T15" fmla="*/ 378 h 378"/>
                  <a:gd name="T16" fmla="*/ 411 w 514"/>
                  <a:gd name="T17" fmla="*/ 338 h 378"/>
                  <a:gd name="T18" fmla="*/ 96 w 514"/>
                  <a:gd name="T19" fmla="*/ 338 h 378"/>
                  <a:gd name="T20" fmla="*/ 37 w 514"/>
                  <a:gd name="T21" fmla="*/ 283 h 378"/>
                  <a:gd name="T22" fmla="*/ 37 w 514"/>
                  <a:gd name="T23" fmla="*/ 95 h 378"/>
                  <a:gd name="T24" fmla="*/ 96 w 514"/>
                  <a:gd name="T25" fmla="*/ 40 h 378"/>
                  <a:gd name="T26" fmla="*/ 416 w 514"/>
                  <a:gd name="T27" fmla="*/ 40 h 378"/>
                  <a:gd name="T28" fmla="*/ 475 w 514"/>
                  <a:gd name="T29" fmla="*/ 95 h 378"/>
                  <a:gd name="T30" fmla="*/ 475 w 514"/>
                  <a:gd name="T31" fmla="*/ 264 h 378"/>
                  <a:gd name="T32" fmla="*/ 514 w 514"/>
                  <a:gd name="T33" fmla="*/ 264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14" h="378">
                    <a:moveTo>
                      <a:pt x="514" y="264"/>
                    </a:moveTo>
                    <a:cubicBezTo>
                      <a:pt x="514" y="70"/>
                      <a:pt x="514" y="70"/>
                      <a:pt x="514" y="70"/>
                    </a:cubicBezTo>
                    <a:cubicBezTo>
                      <a:pt x="514" y="31"/>
                      <a:pt x="483" y="0"/>
                      <a:pt x="444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31" y="0"/>
                      <a:pt x="0" y="31"/>
                      <a:pt x="0" y="70"/>
                    </a:cubicBezTo>
                    <a:cubicBezTo>
                      <a:pt x="0" y="308"/>
                      <a:pt x="0" y="308"/>
                      <a:pt x="0" y="308"/>
                    </a:cubicBezTo>
                    <a:cubicBezTo>
                      <a:pt x="0" y="347"/>
                      <a:pt x="31" y="378"/>
                      <a:pt x="69" y="378"/>
                    </a:cubicBezTo>
                    <a:cubicBezTo>
                      <a:pt x="411" y="378"/>
                      <a:pt x="411" y="378"/>
                      <a:pt x="411" y="378"/>
                    </a:cubicBezTo>
                    <a:cubicBezTo>
                      <a:pt x="411" y="338"/>
                      <a:pt x="411" y="338"/>
                      <a:pt x="411" y="338"/>
                    </a:cubicBezTo>
                    <a:cubicBezTo>
                      <a:pt x="96" y="338"/>
                      <a:pt x="96" y="338"/>
                      <a:pt x="96" y="338"/>
                    </a:cubicBezTo>
                    <a:cubicBezTo>
                      <a:pt x="51" y="339"/>
                      <a:pt x="36" y="322"/>
                      <a:pt x="37" y="283"/>
                    </a:cubicBezTo>
                    <a:cubicBezTo>
                      <a:pt x="37" y="95"/>
                      <a:pt x="37" y="95"/>
                      <a:pt x="37" y="95"/>
                    </a:cubicBezTo>
                    <a:cubicBezTo>
                      <a:pt x="39" y="50"/>
                      <a:pt x="54" y="40"/>
                      <a:pt x="96" y="40"/>
                    </a:cubicBezTo>
                    <a:cubicBezTo>
                      <a:pt x="416" y="40"/>
                      <a:pt x="416" y="40"/>
                      <a:pt x="416" y="40"/>
                    </a:cubicBezTo>
                    <a:cubicBezTo>
                      <a:pt x="468" y="40"/>
                      <a:pt x="475" y="58"/>
                      <a:pt x="475" y="95"/>
                    </a:cubicBezTo>
                    <a:cubicBezTo>
                      <a:pt x="475" y="264"/>
                      <a:pt x="475" y="264"/>
                      <a:pt x="475" y="264"/>
                    </a:cubicBezTo>
                    <a:lnTo>
                      <a:pt x="514" y="2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1" name="Freeform 15"/>
              <p:cNvSpPr>
                <a:spLocks/>
              </p:cNvSpPr>
              <p:nvPr/>
            </p:nvSpPr>
            <p:spPr bwMode="auto">
              <a:xfrm>
                <a:off x="1972" y="2874"/>
                <a:ext cx="99" cy="41"/>
              </a:xfrm>
              <a:custGeom>
                <a:avLst/>
                <a:gdLst>
                  <a:gd name="T0" fmla="*/ 69 w 72"/>
                  <a:gd name="T1" fmla="*/ 14 h 30"/>
                  <a:gd name="T2" fmla="*/ 69 w 72"/>
                  <a:gd name="T3" fmla="*/ 14 h 30"/>
                  <a:gd name="T4" fmla="*/ 69 w 72"/>
                  <a:gd name="T5" fmla="*/ 14 h 30"/>
                  <a:gd name="T6" fmla="*/ 37 w 72"/>
                  <a:gd name="T7" fmla="*/ 0 h 30"/>
                  <a:gd name="T8" fmla="*/ 37 w 72"/>
                  <a:gd name="T9" fmla="*/ 0 h 30"/>
                  <a:gd name="T10" fmla="*/ 36 w 72"/>
                  <a:gd name="T11" fmla="*/ 0 h 30"/>
                  <a:gd name="T12" fmla="*/ 35 w 72"/>
                  <a:gd name="T13" fmla="*/ 0 h 30"/>
                  <a:gd name="T14" fmla="*/ 35 w 72"/>
                  <a:gd name="T15" fmla="*/ 0 h 30"/>
                  <a:gd name="T16" fmla="*/ 4 w 72"/>
                  <a:gd name="T17" fmla="*/ 14 h 30"/>
                  <a:gd name="T18" fmla="*/ 3 w 72"/>
                  <a:gd name="T19" fmla="*/ 14 h 30"/>
                  <a:gd name="T20" fmla="*/ 3 w 72"/>
                  <a:gd name="T21" fmla="*/ 14 h 30"/>
                  <a:gd name="T22" fmla="*/ 1 w 72"/>
                  <a:gd name="T23" fmla="*/ 22 h 30"/>
                  <a:gd name="T24" fmla="*/ 7 w 72"/>
                  <a:gd name="T25" fmla="*/ 28 h 30"/>
                  <a:gd name="T26" fmla="*/ 16 w 72"/>
                  <a:gd name="T27" fmla="*/ 28 h 30"/>
                  <a:gd name="T28" fmla="*/ 16 w 72"/>
                  <a:gd name="T29" fmla="*/ 27 h 30"/>
                  <a:gd name="T30" fmla="*/ 16 w 72"/>
                  <a:gd name="T31" fmla="*/ 27 h 30"/>
                  <a:gd name="T32" fmla="*/ 16 w 72"/>
                  <a:gd name="T33" fmla="*/ 27 h 30"/>
                  <a:gd name="T34" fmla="*/ 17 w 72"/>
                  <a:gd name="T35" fmla="*/ 26 h 30"/>
                  <a:gd name="T36" fmla="*/ 35 w 72"/>
                  <a:gd name="T37" fmla="*/ 18 h 30"/>
                  <a:gd name="T38" fmla="*/ 35 w 72"/>
                  <a:gd name="T39" fmla="*/ 19 h 30"/>
                  <a:gd name="T40" fmla="*/ 36 w 72"/>
                  <a:gd name="T41" fmla="*/ 18 h 30"/>
                  <a:gd name="T42" fmla="*/ 36 w 72"/>
                  <a:gd name="T43" fmla="*/ 18 h 30"/>
                  <a:gd name="T44" fmla="*/ 36 w 72"/>
                  <a:gd name="T45" fmla="*/ 18 h 30"/>
                  <a:gd name="T46" fmla="*/ 37 w 72"/>
                  <a:gd name="T47" fmla="*/ 19 h 30"/>
                  <a:gd name="T48" fmla="*/ 37 w 72"/>
                  <a:gd name="T49" fmla="*/ 18 h 30"/>
                  <a:gd name="T50" fmla="*/ 55 w 72"/>
                  <a:gd name="T51" fmla="*/ 26 h 30"/>
                  <a:gd name="T52" fmla="*/ 56 w 72"/>
                  <a:gd name="T53" fmla="*/ 27 h 30"/>
                  <a:gd name="T54" fmla="*/ 56 w 72"/>
                  <a:gd name="T55" fmla="*/ 27 h 30"/>
                  <a:gd name="T56" fmla="*/ 56 w 72"/>
                  <a:gd name="T57" fmla="*/ 27 h 30"/>
                  <a:gd name="T58" fmla="*/ 56 w 72"/>
                  <a:gd name="T59" fmla="*/ 28 h 30"/>
                  <a:gd name="T60" fmla="*/ 65 w 72"/>
                  <a:gd name="T61" fmla="*/ 28 h 30"/>
                  <a:gd name="T62" fmla="*/ 71 w 72"/>
                  <a:gd name="T63" fmla="*/ 22 h 30"/>
                  <a:gd name="T64" fmla="*/ 69 w 72"/>
                  <a:gd name="T65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2" h="30">
                    <a:moveTo>
                      <a:pt x="69" y="14"/>
                    </a:moveTo>
                    <a:cubicBezTo>
                      <a:pt x="69" y="14"/>
                      <a:pt x="69" y="14"/>
                      <a:pt x="69" y="14"/>
                    </a:cubicBezTo>
                    <a:cubicBezTo>
                      <a:pt x="69" y="14"/>
                      <a:pt x="69" y="14"/>
                      <a:pt x="69" y="14"/>
                    </a:cubicBezTo>
                    <a:cubicBezTo>
                      <a:pt x="61" y="5"/>
                      <a:pt x="49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23" y="0"/>
                      <a:pt x="11" y="5"/>
                      <a:pt x="4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7"/>
                      <a:pt x="0" y="20"/>
                      <a:pt x="1" y="22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9" y="30"/>
                      <a:pt x="13" y="30"/>
                      <a:pt x="16" y="28"/>
                    </a:cubicBezTo>
                    <a:cubicBezTo>
                      <a:pt x="16" y="28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7" y="27"/>
                      <a:pt x="17" y="27"/>
                      <a:pt x="17" y="26"/>
                    </a:cubicBezTo>
                    <a:cubicBezTo>
                      <a:pt x="22" y="21"/>
                      <a:pt x="28" y="18"/>
                      <a:pt x="35" y="18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6" y="19"/>
                      <a:pt x="36" y="18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6" y="18"/>
                      <a:pt x="36" y="19"/>
                      <a:pt x="37" y="19"/>
                    </a:cubicBezTo>
                    <a:cubicBezTo>
                      <a:pt x="37" y="18"/>
                      <a:pt x="37" y="18"/>
                      <a:pt x="37" y="18"/>
                    </a:cubicBezTo>
                    <a:cubicBezTo>
                      <a:pt x="44" y="18"/>
                      <a:pt x="50" y="21"/>
                      <a:pt x="55" y="26"/>
                    </a:cubicBezTo>
                    <a:cubicBezTo>
                      <a:pt x="55" y="27"/>
                      <a:pt x="55" y="27"/>
                      <a:pt x="56" y="27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6" y="27"/>
                      <a:pt x="56" y="27"/>
                      <a:pt x="56" y="27"/>
                    </a:cubicBezTo>
                    <a:cubicBezTo>
                      <a:pt x="56" y="27"/>
                      <a:pt x="56" y="28"/>
                      <a:pt x="56" y="28"/>
                    </a:cubicBezTo>
                    <a:cubicBezTo>
                      <a:pt x="59" y="30"/>
                      <a:pt x="63" y="30"/>
                      <a:pt x="65" y="28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0"/>
                      <a:pt x="72" y="17"/>
                      <a:pt x="6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2" name="Freeform 16"/>
              <p:cNvSpPr>
                <a:spLocks/>
              </p:cNvSpPr>
              <p:nvPr/>
            </p:nvSpPr>
            <p:spPr bwMode="auto">
              <a:xfrm>
                <a:off x="1894" y="2751"/>
                <a:ext cx="254" cy="73"/>
              </a:xfrm>
              <a:custGeom>
                <a:avLst/>
                <a:gdLst>
                  <a:gd name="T0" fmla="*/ 182 w 184"/>
                  <a:gd name="T1" fmla="*/ 35 h 53"/>
                  <a:gd name="T2" fmla="*/ 181 w 184"/>
                  <a:gd name="T3" fmla="*/ 34 h 53"/>
                  <a:gd name="T4" fmla="*/ 180 w 184"/>
                  <a:gd name="T5" fmla="*/ 34 h 53"/>
                  <a:gd name="T6" fmla="*/ 92 w 184"/>
                  <a:gd name="T7" fmla="*/ 1 h 53"/>
                  <a:gd name="T8" fmla="*/ 4 w 184"/>
                  <a:gd name="T9" fmla="*/ 34 h 53"/>
                  <a:gd name="T10" fmla="*/ 3 w 184"/>
                  <a:gd name="T11" fmla="*/ 34 h 53"/>
                  <a:gd name="T12" fmla="*/ 2 w 184"/>
                  <a:gd name="T13" fmla="*/ 35 h 53"/>
                  <a:gd name="T14" fmla="*/ 2 w 184"/>
                  <a:gd name="T15" fmla="*/ 43 h 53"/>
                  <a:gd name="T16" fmla="*/ 9 w 184"/>
                  <a:gd name="T17" fmla="*/ 50 h 53"/>
                  <a:gd name="T18" fmla="*/ 18 w 184"/>
                  <a:gd name="T19" fmla="*/ 51 h 53"/>
                  <a:gd name="T20" fmla="*/ 18 w 184"/>
                  <a:gd name="T21" fmla="*/ 51 h 53"/>
                  <a:gd name="T22" fmla="*/ 18 w 184"/>
                  <a:gd name="T23" fmla="*/ 51 h 53"/>
                  <a:gd name="T24" fmla="*/ 18 w 184"/>
                  <a:gd name="T25" fmla="*/ 50 h 53"/>
                  <a:gd name="T26" fmla="*/ 19 w 184"/>
                  <a:gd name="T27" fmla="*/ 49 h 53"/>
                  <a:gd name="T28" fmla="*/ 91 w 184"/>
                  <a:gd name="T29" fmla="*/ 23 h 53"/>
                  <a:gd name="T30" fmla="*/ 91 w 184"/>
                  <a:gd name="T31" fmla="*/ 23 h 53"/>
                  <a:gd name="T32" fmla="*/ 92 w 184"/>
                  <a:gd name="T33" fmla="*/ 23 h 53"/>
                  <a:gd name="T34" fmla="*/ 93 w 184"/>
                  <a:gd name="T35" fmla="*/ 23 h 53"/>
                  <a:gd name="T36" fmla="*/ 93 w 184"/>
                  <a:gd name="T37" fmla="*/ 23 h 53"/>
                  <a:gd name="T38" fmla="*/ 165 w 184"/>
                  <a:gd name="T39" fmla="*/ 49 h 53"/>
                  <a:gd name="T40" fmla="*/ 166 w 184"/>
                  <a:gd name="T41" fmla="*/ 50 h 53"/>
                  <a:gd name="T42" fmla="*/ 166 w 184"/>
                  <a:gd name="T43" fmla="*/ 51 h 53"/>
                  <a:gd name="T44" fmla="*/ 166 w 184"/>
                  <a:gd name="T45" fmla="*/ 51 h 53"/>
                  <a:gd name="T46" fmla="*/ 166 w 184"/>
                  <a:gd name="T47" fmla="*/ 51 h 53"/>
                  <a:gd name="T48" fmla="*/ 175 w 184"/>
                  <a:gd name="T49" fmla="*/ 50 h 53"/>
                  <a:gd name="T50" fmla="*/ 182 w 184"/>
                  <a:gd name="T51" fmla="*/ 43 h 53"/>
                  <a:gd name="T52" fmla="*/ 182 w 184"/>
                  <a:gd name="T53" fmla="*/ 35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4" h="53">
                    <a:moveTo>
                      <a:pt x="182" y="35"/>
                    </a:moveTo>
                    <a:cubicBezTo>
                      <a:pt x="182" y="35"/>
                      <a:pt x="181" y="35"/>
                      <a:pt x="181" y="34"/>
                    </a:cubicBezTo>
                    <a:cubicBezTo>
                      <a:pt x="181" y="34"/>
                      <a:pt x="181" y="34"/>
                      <a:pt x="180" y="34"/>
                    </a:cubicBezTo>
                    <a:cubicBezTo>
                      <a:pt x="157" y="13"/>
                      <a:pt x="126" y="0"/>
                      <a:pt x="92" y="1"/>
                    </a:cubicBezTo>
                    <a:cubicBezTo>
                      <a:pt x="58" y="0"/>
                      <a:pt x="27" y="13"/>
                      <a:pt x="4" y="3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5"/>
                      <a:pt x="2" y="35"/>
                      <a:pt x="2" y="35"/>
                    </a:cubicBezTo>
                    <a:cubicBezTo>
                      <a:pt x="0" y="37"/>
                      <a:pt x="0" y="41"/>
                      <a:pt x="2" y="43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11" y="52"/>
                      <a:pt x="15" y="53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0"/>
                      <a:pt x="18" y="50"/>
                    </a:cubicBezTo>
                    <a:cubicBezTo>
                      <a:pt x="19" y="50"/>
                      <a:pt x="19" y="50"/>
                      <a:pt x="19" y="49"/>
                    </a:cubicBezTo>
                    <a:cubicBezTo>
                      <a:pt x="38" y="32"/>
                      <a:pt x="64" y="22"/>
                      <a:pt x="91" y="23"/>
                    </a:cubicBezTo>
                    <a:cubicBezTo>
                      <a:pt x="91" y="23"/>
                      <a:pt x="91" y="23"/>
                      <a:pt x="91" y="23"/>
                    </a:cubicBezTo>
                    <a:cubicBezTo>
                      <a:pt x="92" y="23"/>
                      <a:pt x="92" y="23"/>
                      <a:pt x="92" y="23"/>
                    </a:cubicBezTo>
                    <a:cubicBezTo>
                      <a:pt x="92" y="23"/>
                      <a:pt x="92" y="23"/>
                      <a:pt x="93" y="23"/>
                    </a:cubicBezTo>
                    <a:cubicBezTo>
                      <a:pt x="93" y="23"/>
                      <a:pt x="93" y="23"/>
                      <a:pt x="93" y="23"/>
                    </a:cubicBezTo>
                    <a:cubicBezTo>
                      <a:pt x="120" y="22"/>
                      <a:pt x="146" y="32"/>
                      <a:pt x="165" y="49"/>
                    </a:cubicBezTo>
                    <a:cubicBezTo>
                      <a:pt x="165" y="50"/>
                      <a:pt x="165" y="50"/>
                      <a:pt x="166" y="50"/>
                    </a:cubicBezTo>
                    <a:cubicBezTo>
                      <a:pt x="166" y="50"/>
                      <a:pt x="166" y="51"/>
                      <a:pt x="166" y="51"/>
                    </a:cubicBezTo>
                    <a:cubicBezTo>
                      <a:pt x="166" y="51"/>
                      <a:pt x="166" y="51"/>
                      <a:pt x="166" y="51"/>
                    </a:cubicBezTo>
                    <a:cubicBezTo>
                      <a:pt x="166" y="51"/>
                      <a:pt x="166" y="51"/>
                      <a:pt x="166" y="51"/>
                    </a:cubicBezTo>
                    <a:cubicBezTo>
                      <a:pt x="169" y="53"/>
                      <a:pt x="173" y="52"/>
                      <a:pt x="175" y="50"/>
                    </a:cubicBezTo>
                    <a:cubicBezTo>
                      <a:pt x="182" y="43"/>
                      <a:pt x="182" y="43"/>
                      <a:pt x="182" y="43"/>
                    </a:cubicBezTo>
                    <a:cubicBezTo>
                      <a:pt x="184" y="41"/>
                      <a:pt x="184" y="37"/>
                      <a:pt x="18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3" name="Freeform 17"/>
              <p:cNvSpPr>
                <a:spLocks/>
              </p:cNvSpPr>
              <p:nvPr/>
            </p:nvSpPr>
            <p:spPr bwMode="auto">
              <a:xfrm>
                <a:off x="1936" y="2814"/>
                <a:ext cx="170" cy="57"/>
              </a:xfrm>
              <a:custGeom>
                <a:avLst/>
                <a:gdLst>
                  <a:gd name="T0" fmla="*/ 121 w 124"/>
                  <a:gd name="T1" fmla="*/ 24 h 41"/>
                  <a:gd name="T2" fmla="*/ 120 w 124"/>
                  <a:gd name="T3" fmla="*/ 23 h 41"/>
                  <a:gd name="T4" fmla="*/ 63 w 124"/>
                  <a:gd name="T5" fmla="*/ 0 h 41"/>
                  <a:gd name="T6" fmla="*/ 63 w 124"/>
                  <a:gd name="T7" fmla="*/ 0 h 41"/>
                  <a:gd name="T8" fmla="*/ 62 w 124"/>
                  <a:gd name="T9" fmla="*/ 0 h 41"/>
                  <a:gd name="T10" fmla="*/ 61 w 124"/>
                  <a:gd name="T11" fmla="*/ 0 h 41"/>
                  <a:gd name="T12" fmla="*/ 61 w 124"/>
                  <a:gd name="T13" fmla="*/ 0 h 41"/>
                  <a:gd name="T14" fmla="*/ 4 w 124"/>
                  <a:gd name="T15" fmla="*/ 23 h 41"/>
                  <a:gd name="T16" fmla="*/ 3 w 124"/>
                  <a:gd name="T17" fmla="*/ 24 h 41"/>
                  <a:gd name="T18" fmla="*/ 3 w 124"/>
                  <a:gd name="T19" fmla="*/ 24 h 41"/>
                  <a:gd name="T20" fmla="*/ 2 w 124"/>
                  <a:gd name="T21" fmla="*/ 32 h 41"/>
                  <a:gd name="T22" fmla="*/ 9 w 124"/>
                  <a:gd name="T23" fmla="*/ 39 h 41"/>
                  <a:gd name="T24" fmla="*/ 17 w 124"/>
                  <a:gd name="T25" fmla="*/ 39 h 41"/>
                  <a:gd name="T26" fmla="*/ 18 w 124"/>
                  <a:gd name="T27" fmla="*/ 39 h 41"/>
                  <a:gd name="T28" fmla="*/ 19 w 124"/>
                  <a:gd name="T29" fmla="*/ 37 h 41"/>
                  <a:gd name="T30" fmla="*/ 62 w 124"/>
                  <a:gd name="T31" fmla="*/ 21 h 41"/>
                  <a:gd name="T32" fmla="*/ 105 w 124"/>
                  <a:gd name="T33" fmla="*/ 37 h 41"/>
                  <a:gd name="T34" fmla="*/ 106 w 124"/>
                  <a:gd name="T35" fmla="*/ 39 h 41"/>
                  <a:gd name="T36" fmla="*/ 107 w 124"/>
                  <a:gd name="T37" fmla="*/ 39 h 41"/>
                  <a:gd name="T38" fmla="*/ 115 w 124"/>
                  <a:gd name="T39" fmla="*/ 39 h 41"/>
                  <a:gd name="T40" fmla="*/ 122 w 124"/>
                  <a:gd name="T41" fmla="*/ 32 h 41"/>
                  <a:gd name="T42" fmla="*/ 121 w 124"/>
                  <a:gd name="T43" fmla="*/ 24 h 41"/>
                  <a:gd name="T44" fmla="*/ 121 w 124"/>
                  <a:gd name="T45" fmla="*/ 2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4" h="41">
                    <a:moveTo>
                      <a:pt x="121" y="24"/>
                    </a:moveTo>
                    <a:cubicBezTo>
                      <a:pt x="121" y="24"/>
                      <a:pt x="120" y="23"/>
                      <a:pt x="120" y="23"/>
                    </a:cubicBezTo>
                    <a:cubicBezTo>
                      <a:pt x="105" y="9"/>
                      <a:pt x="85" y="0"/>
                      <a:pt x="63" y="0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62" y="0"/>
                      <a:pt x="62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39" y="0"/>
                      <a:pt x="19" y="9"/>
                      <a:pt x="4" y="23"/>
                    </a:cubicBezTo>
                    <a:cubicBezTo>
                      <a:pt x="4" y="23"/>
                      <a:pt x="3" y="24"/>
                      <a:pt x="3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0" y="27"/>
                      <a:pt x="0" y="30"/>
                      <a:pt x="2" y="32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1" y="41"/>
                      <a:pt x="14" y="41"/>
                      <a:pt x="17" y="39"/>
                    </a:cubicBezTo>
                    <a:cubicBezTo>
                      <a:pt x="17" y="39"/>
                      <a:pt x="18" y="39"/>
                      <a:pt x="18" y="39"/>
                    </a:cubicBezTo>
                    <a:cubicBezTo>
                      <a:pt x="18" y="38"/>
                      <a:pt x="19" y="38"/>
                      <a:pt x="19" y="37"/>
                    </a:cubicBezTo>
                    <a:cubicBezTo>
                      <a:pt x="30" y="27"/>
                      <a:pt x="45" y="20"/>
                      <a:pt x="62" y="21"/>
                    </a:cubicBezTo>
                    <a:cubicBezTo>
                      <a:pt x="79" y="20"/>
                      <a:pt x="94" y="27"/>
                      <a:pt x="105" y="37"/>
                    </a:cubicBezTo>
                    <a:cubicBezTo>
                      <a:pt x="105" y="38"/>
                      <a:pt x="106" y="38"/>
                      <a:pt x="106" y="39"/>
                    </a:cubicBezTo>
                    <a:cubicBezTo>
                      <a:pt x="107" y="39"/>
                      <a:pt x="107" y="39"/>
                      <a:pt x="107" y="39"/>
                    </a:cubicBezTo>
                    <a:cubicBezTo>
                      <a:pt x="110" y="41"/>
                      <a:pt x="113" y="41"/>
                      <a:pt x="115" y="39"/>
                    </a:cubicBezTo>
                    <a:cubicBezTo>
                      <a:pt x="122" y="32"/>
                      <a:pt x="122" y="32"/>
                      <a:pt x="122" y="32"/>
                    </a:cubicBezTo>
                    <a:cubicBezTo>
                      <a:pt x="124" y="30"/>
                      <a:pt x="124" y="27"/>
                      <a:pt x="121" y="24"/>
                    </a:cubicBezTo>
                    <a:cubicBezTo>
                      <a:pt x="121" y="24"/>
                      <a:pt x="121" y="24"/>
                      <a:pt x="121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4" name="Oval 18"/>
              <p:cNvSpPr>
                <a:spLocks noChangeArrowheads="1"/>
              </p:cNvSpPr>
              <p:nvPr/>
            </p:nvSpPr>
            <p:spPr bwMode="auto">
              <a:xfrm>
                <a:off x="2000" y="2927"/>
                <a:ext cx="42" cy="4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5" name="Freeform 19"/>
              <p:cNvSpPr>
                <a:spLocks noEditPoints="1"/>
              </p:cNvSpPr>
              <p:nvPr/>
            </p:nvSpPr>
            <p:spPr bwMode="auto">
              <a:xfrm>
                <a:off x="2232" y="2962"/>
                <a:ext cx="490" cy="329"/>
              </a:xfrm>
              <a:custGeom>
                <a:avLst/>
                <a:gdLst>
                  <a:gd name="T0" fmla="*/ 317 w 356"/>
                  <a:gd name="T1" fmla="*/ 0 h 239"/>
                  <a:gd name="T2" fmla="*/ 38 w 356"/>
                  <a:gd name="T3" fmla="*/ 0 h 239"/>
                  <a:gd name="T4" fmla="*/ 0 w 356"/>
                  <a:gd name="T5" fmla="*/ 39 h 239"/>
                  <a:gd name="T6" fmla="*/ 0 w 356"/>
                  <a:gd name="T7" fmla="*/ 201 h 239"/>
                  <a:gd name="T8" fmla="*/ 38 w 356"/>
                  <a:gd name="T9" fmla="*/ 239 h 239"/>
                  <a:gd name="T10" fmla="*/ 317 w 356"/>
                  <a:gd name="T11" fmla="*/ 239 h 239"/>
                  <a:gd name="T12" fmla="*/ 356 w 356"/>
                  <a:gd name="T13" fmla="*/ 201 h 239"/>
                  <a:gd name="T14" fmla="*/ 356 w 356"/>
                  <a:gd name="T15" fmla="*/ 39 h 239"/>
                  <a:gd name="T16" fmla="*/ 317 w 356"/>
                  <a:gd name="T17" fmla="*/ 0 h 239"/>
                  <a:gd name="T18" fmla="*/ 28 w 356"/>
                  <a:gd name="T19" fmla="*/ 104 h 239"/>
                  <a:gd name="T20" fmla="*/ 43 w 356"/>
                  <a:gd name="T21" fmla="*/ 120 h 239"/>
                  <a:gd name="T22" fmla="*/ 28 w 356"/>
                  <a:gd name="T23" fmla="*/ 135 h 239"/>
                  <a:gd name="T24" fmla="*/ 12 w 356"/>
                  <a:gd name="T25" fmla="*/ 120 h 239"/>
                  <a:gd name="T26" fmla="*/ 28 w 356"/>
                  <a:gd name="T27" fmla="*/ 104 h 239"/>
                  <a:gd name="T28" fmla="*/ 323 w 356"/>
                  <a:gd name="T29" fmla="*/ 29 h 239"/>
                  <a:gd name="T30" fmla="*/ 323 w 356"/>
                  <a:gd name="T31" fmla="*/ 214 h 239"/>
                  <a:gd name="T32" fmla="*/ 55 w 356"/>
                  <a:gd name="T33" fmla="*/ 214 h 239"/>
                  <a:gd name="T34" fmla="*/ 55 w 356"/>
                  <a:gd name="T35" fmla="*/ 29 h 239"/>
                  <a:gd name="T36" fmla="*/ 323 w 356"/>
                  <a:gd name="T37" fmla="*/ 29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56" h="239">
                    <a:moveTo>
                      <a:pt x="317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17" y="0"/>
                      <a:pt x="0" y="17"/>
                      <a:pt x="0" y="39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22"/>
                      <a:pt x="17" y="239"/>
                      <a:pt x="38" y="239"/>
                    </a:cubicBezTo>
                    <a:cubicBezTo>
                      <a:pt x="317" y="239"/>
                      <a:pt x="317" y="239"/>
                      <a:pt x="317" y="239"/>
                    </a:cubicBezTo>
                    <a:cubicBezTo>
                      <a:pt x="339" y="239"/>
                      <a:pt x="356" y="222"/>
                      <a:pt x="356" y="201"/>
                    </a:cubicBezTo>
                    <a:cubicBezTo>
                      <a:pt x="356" y="39"/>
                      <a:pt x="356" y="39"/>
                      <a:pt x="356" y="39"/>
                    </a:cubicBezTo>
                    <a:cubicBezTo>
                      <a:pt x="356" y="17"/>
                      <a:pt x="339" y="0"/>
                      <a:pt x="317" y="0"/>
                    </a:cubicBezTo>
                    <a:close/>
                    <a:moveTo>
                      <a:pt x="28" y="104"/>
                    </a:moveTo>
                    <a:cubicBezTo>
                      <a:pt x="36" y="104"/>
                      <a:pt x="43" y="111"/>
                      <a:pt x="43" y="120"/>
                    </a:cubicBezTo>
                    <a:cubicBezTo>
                      <a:pt x="43" y="128"/>
                      <a:pt x="36" y="135"/>
                      <a:pt x="28" y="135"/>
                    </a:cubicBezTo>
                    <a:cubicBezTo>
                      <a:pt x="19" y="135"/>
                      <a:pt x="12" y="128"/>
                      <a:pt x="12" y="120"/>
                    </a:cubicBezTo>
                    <a:cubicBezTo>
                      <a:pt x="12" y="111"/>
                      <a:pt x="19" y="104"/>
                      <a:pt x="28" y="104"/>
                    </a:cubicBezTo>
                    <a:close/>
                    <a:moveTo>
                      <a:pt x="323" y="29"/>
                    </a:moveTo>
                    <a:cubicBezTo>
                      <a:pt x="323" y="214"/>
                      <a:pt x="323" y="214"/>
                      <a:pt x="323" y="214"/>
                    </a:cubicBezTo>
                    <a:cubicBezTo>
                      <a:pt x="55" y="214"/>
                      <a:pt x="55" y="214"/>
                      <a:pt x="55" y="214"/>
                    </a:cubicBezTo>
                    <a:cubicBezTo>
                      <a:pt x="55" y="29"/>
                      <a:pt x="55" y="29"/>
                      <a:pt x="55" y="29"/>
                    </a:cubicBezTo>
                    <a:lnTo>
                      <a:pt x="323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6" name="Freeform 20"/>
              <p:cNvSpPr>
                <a:spLocks/>
              </p:cNvSpPr>
              <p:nvPr/>
            </p:nvSpPr>
            <p:spPr bwMode="auto">
              <a:xfrm>
                <a:off x="2448" y="3142"/>
                <a:ext cx="76" cy="30"/>
              </a:xfrm>
              <a:custGeom>
                <a:avLst/>
                <a:gdLst>
                  <a:gd name="T0" fmla="*/ 52 w 55"/>
                  <a:gd name="T1" fmla="*/ 10 h 22"/>
                  <a:gd name="T2" fmla="*/ 52 w 55"/>
                  <a:gd name="T3" fmla="*/ 10 h 22"/>
                  <a:gd name="T4" fmla="*/ 52 w 55"/>
                  <a:gd name="T5" fmla="*/ 10 h 22"/>
                  <a:gd name="T6" fmla="*/ 28 w 55"/>
                  <a:gd name="T7" fmla="*/ 0 h 22"/>
                  <a:gd name="T8" fmla="*/ 28 w 55"/>
                  <a:gd name="T9" fmla="*/ 0 h 22"/>
                  <a:gd name="T10" fmla="*/ 27 w 55"/>
                  <a:gd name="T11" fmla="*/ 0 h 22"/>
                  <a:gd name="T12" fmla="*/ 27 w 55"/>
                  <a:gd name="T13" fmla="*/ 0 h 22"/>
                  <a:gd name="T14" fmla="*/ 27 w 55"/>
                  <a:gd name="T15" fmla="*/ 0 h 22"/>
                  <a:gd name="T16" fmla="*/ 3 w 55"/>
                  <a:gd name="T17" fmla="*/ 10 h 22"/>
                  <a:gd name="T18" fmla="*/ 3 w 55"/>
                  <a:gd name="T19" fmla="*/ 10 h 22"/>
                  <a:gd name="T20" fmla="*/ 3 w 55"/>
                  <a:gd name="T21" fmla="*/ 10 h 22"/>
                  <a:gd name="T22" fmla="*/ 2 w 55"/>
                  <a:gd name="T23" fmla="*/ 16 h 22"/>
                  <a:gd name="T24" fmla="*/ 6 w 55"/>
                  <a:gd name="T25" fmla="*/ 21 h 22"/>
                  <a:gd name="T26" fmla="*/ 12 w 55"/>
                  <a:gd name="T27" fmla="*/ 20 h 22"/>
                  <a:gd name="T28" fmla="*/ 13 w 55"/>
                  <a:gd name="T29" fmla="*/ 20 h 22"/>
                  <a:gd name="T30" fmla="*/ 13 w 55"/>
                  <a:gd name="T31" fmla="*/ 20 h 22"/>
                  <a:gd name="T32" fmla="*/ 13 w 55"/>
                  <a:gd name="T33" fmla="*/ 20 h 22"/>
                  <a:gd name="T34" fmla="*/ 13 w 55"/>
                  <a:gd name="T35" fmla="*/ 19 h 22"/>
                  <a:gd name="T36" fmla="*/ 27 w 55"/>
                  <a:gd name="T37" fmla="*/ 13 h 22"/>
                  <a:gd name="T38" fmla="*/ 27 w 55"/>
                  <a:gd name="T39" fmla="*/ 13 h 22"/>
                  <a:gd name="T40" fmla="*/ 27 w 55"/>
                  <a:gd name="T41" fmla="*/ 13 h 22"/>
                  <a:gd name="T42" fmla="*/ 27 w 55"/>
                  <a:gd name="T43" fmla="*/ 13 h 22"/>
                  <a:gd name="T44" fmla="*/ 28 w 55"/>
                  <a:gd name="T45" fmla="*/ 13 h 22"/>
                  <a:gd name="T46" fmla="*/ 28 w 55"/>
                  <a:gd name="T47" fmla="*/ 13 h 22"/>
                  <a:gd name="T48" fmla="*/ 28 w 55"/>
                  <a:gd name="T49" fmla="*/ 13 h 22"/>
                  <a:gd name="T50" fmla="*/ 42 w 55"/>
                  <a:gd name="T51" fmla="*/ 19 h 22"/>
                  <a:gd name="T52" fmla="*/ 42 w 55"/>
                  <a:gd name="T53" fmla="*/ 20 h 22"/>
                  <a:gd name="T54" fmla="*/ 42 w 55"/>
                  <a:gd name="T55" fmla="*/ 20 h 22"/>
                  <a:gd name="T56" fmla="*/ 42 w 55"/>
                  <a:gd name="T57" fmla="*/ 20 h 22"/>
                  <a:gd name="T58" fmla="*/ 43 w 55"/>
                  <a:gd name="T59" fmla="*/ 20 h 22"/>
                  <a:gd name="T60" fmla="*/ 49 w 55"/>
                  <a:gd name="T61" fmla="*/ 21 h 22"/>
                  <a:gd name="T62" fmla="*/ 53 w 55"/>
                  <a:gd name="T63" fmla="*/ 16 h 22"/>
                  <a:gd name="T64" fmla="*/ 52 w 55"/>
                  <a:gd name="T65" fmla="*/ 1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5" h="22">
                    <a:moveTo>
                      <a:pt x="52" y="10"/>
                    </a:moveTo>
                    <a:cubicBezTo>
                      <a:pt x="52" y="10"/>
                      <a:pt x="52" y="10"/>
                      <a:pt x="52" y="10"/>
                    </a:cubicBezTo>
                    <a:cubicBezTo>
                      <a:pt x="52" y="10"/>
                      <a:pt x="52" y="10"/>
                      <a:pt x="52" y="10"/>
                    </a:cubicBezTo>
                    <a:cubicBezTo>
                      <a:pt x="46" y="3"/>
                      <a:pt x="37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8" y="0"/>
                      <a:pt x="9" y="3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1" y="12"/>
                      <a:pt x="0" y="15"/>
                      <a:pt x="2" y="16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8" y="22"/>
                      <a:pt x="10" y="22"/>
                      <a:pt x="12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3" y="19"/>
                      <a:pt x="13" y="19"/>
                    </a:cubicBezTo>
                    <a:cubicBezTo>
                      <a:pt x="17" y="15"/>
                      <a:pt x="22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33" y="13"/>
                      <a:pt x="38" y="15"/>
                      <a:pt x="42" y="19"/>
                    </a:cubicBezTo>
                    <a:cubicBezTo>
                      <a:pt x="42" y="19"/>
                      <a:pt x="42" y="20"/>
                      <a:pt x="42" y="20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2" y="20"/>
                      <a:pt x="42" y="20"/>
                      <a:pt x="42" y="20"/>
                    </a:cubicBezTo>
                    <a:cubicBezTo>
                      <a:pt x="42" y="20"/>
                      <a:pt x="42" y="20"/>
                      <a:pt x="43" y="20"/>
                    </a:cubicBezTo>
                    <a:cubicBezTo>
                      <a:pt x="45" y="22"/>
                      <a:pt x="47" y="22"/>
                      <a:pt x="49" y="21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5" y="15"/>
                      <a:pt x="54" y="12"/>
                      <a:pt x="5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7" name="Freeform 21"/>
              <p:cNvSpPr>
                <a:spLocks/>
              </p:cNvSpPr>
              <p:nvPr/>
            </p:nvSpPr>
            <p:spPr bwMode="auto">
              <a:xfrm>
                <a:off x="2391" y="3050"/>
                <a:ext cx="189" cy="53"/>
              </a:xfrm>
              <a:custGeom>
                <a:avLst/>
                <a:gdLst>
                  <a:gd name="T0" fmla="*/ 135 w 137"/>
                  <a:gd name="T1" fmla="*/ 26 h 39"/>
                  <a:gd name="T2" fmla="*/ 135 w 137"/>
                  <a:gd name="T3" fmla="*/ 26 h 39"/>
                  <a:gd name="T4" fmla="*/ 134 w 137"/>
                  <a:gd name="T5" fmla="*/ 25 h 39"/>
                  <a:gd name="T6" fmla="*/ 68 w 137"/>
                  <a:gd name="T7" fmla="*/ 1 h 39"/>
                  <a:gd name="T8" fmla="*/ 3 w 137"/>
                  <a:gd name="T9" fmla="*/ 25 h 39"/>
                  <a:gd name="T10" fmla="*/ 2 w 137"/>
                  <a:gd name="T11" fmla="*/ 26 h 39"/>
                  <a:gd name="T12" fmla="*/ 1 w 137"/>
                  <a:gd name="T13" fmla="*/ 26 h 39"/>
                  <a:gd name="T14" fmla="*/ 1 w 137"/>
                  <a:gd name="T15" fmla="*/ 32 h 39"/>
                  <a:gd name="T16" fmla="*/ 7 w 137"/>
                  <a:gd name="T17" fmla="*/ 38 h 39"/>
                  <a:gd name="T18" fmla="*/ 13 w 137"/>
                  <a:gd name="T19" fmla="*/ 38 h 39"/>
                  <a:gd name="T20" fmla="*/ 13 w 137"/>
                  <a:gd name="T21" fmla="*/ 38 h 39"/>
                  <a:gd name="T22" fmla="*/ 13 w 137"/>
                  <a:gd name="T23" fmla="*/ 38 h 39"/>
                  <a:gd name="T24" fmla="*/ 14 w 137"/>
                  <a:gd name="T25" fmla="*/ 38 h 39"/>
                  <a:gd name="T26" fmla="*/ 14 w 137"/>
                  <a:gd name="T27" fmla="*/ 37 h 39"/>
                  <a:gd name="T28" fmla="*/ 68 w 137"/>
                  <a:gd name="T29" fmla="*/ 17 h 39"/>
                  <a:gd name="T30" fmla="*/ 68 w 137"/>
                  <a:gd name="T31" fmla="*/ 17 h 39"/>
                  <a:gd name="T32" fmla="*/ 68 w 137"/>
                  <a:gd name="T33" fmla="*/ 17 h 39"/>
                  <a:gd name="T34" fmla="*/ 69 w 137"/>
                  <a:gd name="T35" fmla="*/ 17 h 39"/>
                  <a:gd name="T36" fmla="*/ 69 w 137"/>
                  <a:gd name="T37" fmla="*/ 17 h 39"/>
                  <a:gd name="T38" fmla="*/ 123 w 137"/>
                  <a:gd name="T39" fmla="*/ 37 h 39"/>
                  <a:gd name="T40" fmla="*/ 123 w 137"/>
                  <a:gd name="T41" fmla="*/ 38 h 39"/>
                  <a:gd name="T42" fmla="*/ 124 w 137"/>
                  <a:gd name="T43" fmla="*/ 38 h 39"/>
                  <a:gd name="T44" fmla="*/ 124 w 137"/>
                  <a:gd name="T45" fmla="*/ 38 h 39"/>
                  <a:gd name="T46" fmla="*/ 124 w 137"/>
                  <a:gd name="T47" fmla="*/ 38 h 39"/>
                  <a:gd name="T48" fmla="*/ 130 w 137"/>
                  <a:gd name="T49" fmla="*/ 38 h 39"/>
                  <a:gd name="T50" fmla="*/ 136 w 137"/>
                  <a:gd name="T51" fmla="*/ 32 h 39"/>
                  <a:gd name="T52" fmla="*/ 135 w 137"/>
                  <a:gd name="T53" fmla="*/ 2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37" h="39">
                    <a:moveTo>
                      <a:pt x="135" y="26"/>
                    </a:moveTo>
                    <a:cubicBezTo>
                      <a:pt x="135" y="26"/>
                      <a:pt x="135" y="26"/>
                      <a:pt x="135" y="26"/>
                    </a:cubicBezTo>
                    <a:cubicBezTo>
                      <a:pt x="135" y="26"/>
                      <a:pt x="135" y="25"/>
                      <a:pt x="134" y="25"/>
                    </a:cubicBezTo>
                    <a:cubicBezTo>
                      <a:pt x="117" y="9"/>
                      <a:pt x="94" y="0"/>
                      <a:pt x="68" y="1"/>
                    </a:cubicBezTo>
                    <a:cubicBezTo>
                      <a:pt x="43" y="0"/>
                      <a:pt x="20" y="9"/>
                      <a:pt x="3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2" y="26"/>
                      <a:pt x="2" y="26"/>
                      <a:pt x="1" y="26"/>
                    </a:cubicBezTo>
                    <a:cubicBezTo>
                      <a:pt x="0" y="28"/>
                      <a:pt x="0" y="30"/>
                      <a:pt x="1" y="32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8" y="39"/>
                      <a:pt x="11" y="39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3" y="38"/>
                      <a:pt x="13" y="38"/>
                      <a:pt x="14" y="38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28" y="24"/>
                      <a:pt x="47" y="17"/>
                      <a:pt x="68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68" y="17"/>
                      <a:pt x="68" y="17"/>
                      <a:pt x="68" y="17"/>
                    </a:cubicBezTo>
                    <a:cubicBezTo>
                      <a:pt x="69" y="17"/>
                      <a:pt x="69" y="17"/>
                      <a:pt x="69" y="17"/>
                    </a:cubicBezTo>
                    <a:cubicBezTo>
                      <a:pt x="69" y="17"/>
                      <a:pt x="69" y="17"/>
                      <a:pt x="69" y="17"/>
                    </a:cubicBezTo>
                    <a:cubicBezTo>
                      <a:pt x="90" y="17"/>
                      <a:pt x="109" y="24"/>
                      <a:pt x="123" y="37"/>
                    </a:cubicBezTo>
                    <a:cubicBezTo>
                      <a:pt x="123" y="37"/>
                      <a:pt x="123" y="37"/>
                      <a:pt x="123" y="38"/>
                    </a:cubicBezTo>
                    <a:cubicBezTo>
                      <a:pt x="124" y="38"/>
                      <a:pt x="124" y="38"/>
                      <a:pt x="124" y="38"/>
                    </a:cubicBezTo>
                    <a:cubicBezTo>
                      <a:pt x="124" y="38"/>
                      <a:pt x="124" y="38"/>
                      <a:pt x="124" y="38"/>
                    </a:cubicBezTo>
                    <a:cubicBezTo>
                      <a:pt x="124" y="38"/>
                      <a:pt x="124" y="38"/>
                      <a:pt x="124" y="38"/>
                    </a:cubicBezTo>
                    <a:cubicBezTo>
                      <a:pt x="126" y="39"/>
                      <a:pt x="129" y="39"/>
                      <a:pt x="130" y="38"/>
                    </a:cubicBezTo>
                    <a:cubicBezTo>
                      <a:pt x="136" y="32"/>
                      <a:pt x="136" y="32"/>
                      <a:pt x="136" y="32"/>
                    </a:cubicBezTo>
                    <a:cubicBezTo>
                      <a:pt x="137" y="30"/>
                      <a:pt x="137" y="28"/>
                      <a:pt x="135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8" name="Freeform 22"/>
              <p:cNvSpPr>
                <a:spLocks/>
              </p:cNvSpPr>
              <p:nvPr/>
            </p:nvSpPr>
            <p:spPr bwMode="auto">
              <a:xfrm>
                <a:off x="2422" y="3097"/>
                <a:ext cx="128" cy="42"/>
              </a:xfrm>
              <a:custGeom>
                <a:avLst/>
                <a:gdLst>
                  <a:gd name="T0" fmla="*/ 90 w 93"/>
                  <a:gd name="T1" fmla="*/ 18 h 31"/>
                  <a:gd name="T2" fmla="*/ 90 w 93"/>
                  <a:gd name="T3" fmla="*/ 18 h 31"/>
                  <a:gd name="T4" fmla="*/ 47 w 93"/>
                  <a:gd name="T5" fmla="*/ 1 h 31"/>
                  <a:gd name="T6" fmla="*/ 47 w 93"/>
                  <a:gd name="T7" fmla="*/ 1 h 31"/>
                  <a:gd name="T8" fmla="*/ 46 w 93"/>
                  <a:gd name="T9" fmla="*/ 1 h 31"/>
                  <a:gd name="T10" fmla="*/ 46 w 93"/>
                  <a:gd name="T11" fmla="*/ 1 h 31"/>
                  <a:gd name="T12" fmla="*/ 46 w 93"/>
                  <a:gd name="T13" fmla="*/ 1 h 31"/>
                  <a:gd name="T14" fmla="*/ 3 w 93"/>
                  <a:gd name="T15" fmla="*/ 18 h 31"/>
                  <a:gd name="T16" fmla="*/ 3 w 93"/>
                  <a:gd name="T17" fmla="*/ 18 h 31"/>
                  <a:gd name="T18" fmla="*/ 2 w 93"/>
                  <a:gd name="T19" fmla="*/ 18 h 31"/>
                  <a:gd name="T20" fmla="*/ 2 w 93"/>
                  <a:gd name="T21" fmla="*/ 24 h 31"/>
                  <a:gd name="T22" fmla="*/ 7 w 93"/>
                  <a:gd name="T23" fmla="*/ 30 h 31"/>
                  <a:gd name="T24" fmla="*/ 13 w 93"/>
                  <a:gd name="T25" fmla="*/ 30 h 31"/>
                  <a:gd name="T26" fmla="*/ 13 w 93"/>
                  <a:gd name="T27" fmla="*/ 29 h 31"/>
                  <a:gd name="T28" fmla="*/ 14 w 93"/>
                  <a:gd name="T29" fmla="*/ 28 h 31"/>
                  <a:gd name="T30" fmla="*/ 46 w 93"/>
                  <a:gd name="T31" fmla="*/ 16 h 31"/>
                  <a:gd name="T32" fmla="*/ 79 w 93"/>
                  <a:gd name="T33" fmla="*/ 28 h 31"/>
                  <a:gd name="T34" fmla="*/ 80 w 93"/>
                  <a:gd name="T35" fmla="*/ 29 h 31"/>
                  <a:gd name="T36" fmla="*/ 80 w 93"/>
                  <a:gd name="T37" fmla="*/ 30 h 31"/>
                  <a:gd name="T38" fmla="*/ 86 w 93"/>
                  <a:gd name="T39" fmla="*/ 30 h 31"/>
                  <a:gd name="T40" fmla="*/ 91 w 93"/>
                  <a:gd name="T41" fmla="*/ 24 h 31"/>
                  <a:gd name="T42" fmla="*/ 91 w 93"/>
                  <a:gd name="T43" fmla="*/ 18 h 31"/>
                  <a:gd name="T44" fmla="*/ 90 w 93"/>
                  <a:gd name="T45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3" h="31">
                    <a:moveTo>
                      <a:pt x="90" y="18"/>
                    </a:moveTo>
                    <a:cubicBezTo>
                      <a:pt x="90" y="18"/>
                      <a:pt x="90" y="18"/>
                      <a:pt x="90" y="18"/>
                    </a:cubicBezTo>
                    <a:cubicBezTo>
                      <a:pt x="79" y="7"/>
                      <a:pt x="64" y="0"/>
                      <a:pt x="47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1"/>
                      <a:pt x="47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29" y="0"/>
                      <a:pt x="14" y="7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1" y="20"/>
                      <a:pt x="0" y="23"/>
                      <a:pt x="2" y="24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31"/>
                      <a:pt x="11" y="31"/>
                      <a:pt x="13" y="30"/>
                    </a:cubicBezTo>
                    <a:cubicBezTo>
                      <a:pt x="13" y="30"/>
                      <a:pt x="13" y="29"/>
                      <a:pt x="13" y="29"/>
                    </a:cubicBezTo>
                    <a:cubicBezTo>
                      <a:pt x="14" y="29"/>
                      <a:pt x="14" y="29"/>
                      <a:pt x="14" y="28"/>
                    </a:cubicBezTo>
                    <a:cubicBezTo>
                      <a:pt x="23" y="20"/>
                      <a:pt x="34" y="16"/>
                      <a:pt x="46" y="16"/>
                    </a:cubicBezTo>
                    <a:cubicBezTo>
                      <a:pt x="59" y="16"/>
                      <a:pt x="70" y="20"/>
                      <a:pt x="79" y="28"/>
                    </a:cubicBezTo>
                    <a:cubicBezTo>
                      <a:pt x="79" y="29"/>
                      <a:pt x="79" y="29"/>
                      <a:pt x="80" y="29"/>
                    </a:cubicBezTo>
                    <a:cubicBezTo>
                      <a:pt x="80" y="29"/>
                      <a:pt x="80" y="30"/>
                      <a:pt x="80" y="30"/>
                    </a:cubicBezTo>
                    <a:cubicBezTo>
                      <a:pt x="82" y="31"/>
                      <a:pt x="85" y="31"/>
                      <a:pt x="86" y="30"/>
                    </a:cubicBezTo>
                    <a:cubicBezTo>
                      <a:pt x="91" y="24"/>
                      <a:pt x="91" y="24"/>
                      <a:pt x="91" y="24"/>
                    </a:cubicBezTo>
                    <a:cubicBezTo>
                      <a:pt x="93" y="23"/>
                      <a:pt x="92" y="20"/>
                      <a:pt x="91" y="18"/>
                    </a:cubicBezTo>
                    <a:cubicBezTo>
                      <a:pt x="91" y="18"/>
                      <a:pt x="91" y="18"/>
                      <a:pt x="9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9" name="Oval 23"/>
              <p:cNvSpPr>
                <a:spLocks noChangeArrowheads="1"/>
              </p:cNvSpPr>
              <p:nvPr/>
            </p:nvSpPr>
            <p:spPr bwMode="auto">
              <a:xfrm>
                <a:off x="2470" y="3182"/>
                <a:ext cx="30" cy="3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0" name="Freeform 24"/>
              <p:cNvSpPr>
                <a:spLocks noEditPoints="1"/>
              </p:cNvSpPr>
              <p:nvPr/>
            </p:nvSpPr>
            <p:spPr bwMode="auto">
              <a:xfrm>
                <a:off x="3027" y="1912"/>
                <a:ext cx="64" cy="59"/>
              </a:xfrm>
              <a:custGeom>
                <a:avLst/>
                <a:gdLst>
                  <a:gd name="T0" fmla="*/ 41 w 46"/>
                  <a:gd name="T1" fmla="*/ 0 h 43"/>
                  <a:gd name="T2" fmla="*/ 5 w 46"/>
                  <a:gd name="T3" fmla="*/ 0 h 43"/>
                  <a:gd name="T4" fmla="*/ 0 w 46"/>
                  <a:gd name="T5" fmla="*/ 5 h 43"/>
                  <a:gd name="T6" fmla="*/ 0 w 46"/>
                  <a:gd name="T7" fmla="*/ 38 h 43"/>
                  <a:gd name="T8" fmla="*/ 5 w 46"/>
                  <a:gd name="T9" fmla="*/ 43 h 43"/>
                  <a:gd name="T10" fmla="*/ 41 w 46"/>
                  <a:gd name="T11" fmla="*/ 43 h 43"/>
                  <a:gd name="T12" fmla="*/ 46 w 46"/>
                  <a:gd name="T13" fmla="*/ 38 h 43"/>
                  <a:gd name="T14" fmla="*/ 46 w 46"/>
                  <a:gd name="T15" fmla="*/ 5 h 43"/>
                  <a:gd name="T16" fmla="*/ 41 w 46"/>
                  <a:gd name="T17" fmla="*/ 0 h 43"/>
                  <a:gd name="T18" fmla="*/ 23 w 46"/>
                  <a:gd name="T19" fmla="*/ 32 h 43"/>
                  <a:gd name="T20" fmla="*/ 20 w 46"/>
                  <a:gd name="T21" fmla="*/ 30 h 43"/>
                  <a:gd name="T22" fmla="*/ 23 w 46"/>
                  <a:gd name="T23" fmla="*/ 27 h 43"/>
                  <a:gd name="T24" fmla="*/ 25 w 46"/>
                  <a:gd name="T25" fmla="*/ 30 h 43"/>
                  <a:gd name="T26" fmla="*/ 23 w 46"/>
                  <a:gd name="T27" fmla="*/ 32 h 43"/>
                  <a:gd name="T28" fmla="*/ 27 w 46"/>
                  <a:gd name="T29" fmla="*/ 28 h 43"/>
                  <a:gd name="T30" fmla="*/ 27 w 46"/>
                  <a:gd name="T31" fmla="*/ 28 h 43"/>
                  <a:gd name="T32" fmla="*/ 23 w 46"/>
                  <a:gd name="T33" fmla="*/ 24 h 43"/>
                  <a:gd name="T34" fmla="*/ 19 w 46"/>
                  <a:gd name="T35" fmla="*/ 28 h 43"/>
                  <a:gd name="T36" fmla="*/ 19 w 46"/>
                  <a:gd name="T37" fmla="*/ 28 h 43"/>
                  <a:gd name="T38" fmla="*/ 17 w 46"/>
                  <a:gd name="T39" fmla="*/ 27 h 43"/>
                  <a:gd name="T40" fmla="*/ 23 w 46"/>
                  <a:gd name="T41" fmla="*/ 23 h 43"/>
                  <a:gd name="T42" fmla="*/ 28 w 46"/>
                  <a:gd name="T43" fmla="*/ 27 h 43"/>
                  <a:gd name="T44" fmla="*/ 27 w 46"/>
                  <a:gd name="T45" fmla="*/ 28 h 43"/>
                  <a:gd name="T46" fmla="*/ 31 w 46"/>
                  <a:gd name="T47" fmla="*/ 26 h 43"/>
                  <a:gd name="T48" fmla="*/ 31 w 46"/>
                  <a:gd name="T49" fmla="*/ 26 h 43"/>
                  <a:gd name="T50" fmla="*/ 23 w 46"/>
                  <a:gd name="T51" fmla="*/ 19 h 43"/>
                  <a:gd name="T52" fmla="*/ 14 w 46"/>
                  <a:gd name="T53" fmla="*/ 26 h 43"/>
                  <a:gd name="T54" fmla="*/ 14 w 46"/>
                  <a:gd name="T55" fmla="*/ 26 h 43"/>
                  <a:gd name="T56" fmla="*/ 12 w 46"/>
                  <a:gd name="T57" fmla="*/ 25 h 43"/>
                  <a:gd name="T58" fmla="*/ 23 w 46"/>
                  <a:gd name="T59" fmla="*/ 16 h 43"/>
                  <a:gd name="T60" fmla="*/ 34 w 46"/>
                  <a:gd name="T61" fmla="*/ 25 h 43"/>
                  <a:gd name="T62" fmla="*/ 31 w 46"/>
                  <a:gd name="T63" fmla="*/ 26 h 43"/>
                  <a:gd name="T64" fmla="*/ 37 w 46"/>
                  <a:gd name="T65" fmla="*/ 25 h 43"/>
                  <a:gd name="T66" fmla="*/ 37 w 46"/>
                  <a:gd name="T67" fmla="*/ 25 h 43"/>
                  <a:gd name="T68" fmla="*/ 23 w 46"/>
                  <a:gd name="T69" fmla="*/ 12 h 43"/>
                  <a:gd name="T70" fmla="*/ 9 w 46"/>
                  <a:gd name="T71" fmla="*/ 25 h 43"/>
                  <a:gd name="T72" fmla="*/ 8 w 46"/>
                  <a:gd name="T73" fmla="*/ 25 h 43"/>
                  <a:gd name="T74" fmla="*/ 4 w 46"/>
                  <a:gd name="T75" fmla="*/ 23 h 43"/>
                  <a:gd name="T76" fmla="*/ 23 w 46"/>
                  <a:gd name="T77" fmla="*/ 6 h 43"/>
                  <a:gd name="T78" fmla="*/ 43 w 46"/>
                  <a:gd name="T79" fmla="*/ 23 h 43"/>
                  <a:gd name="T80" fmla="*/ 37 w 46"/>
                  <a:gd name="T81" fmla="*/ 2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6" h="43">
                    <a:moveTo>
                      <a:pt x="4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41"/>
                      <a:pt x="2" y="43"/>
                      <a:pt x="5" y="43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4" y="43"/>
                      <a:pt x="46" y="41"/>
                      <a:pt x="46" y="38"/>
                    </a:cubicBezTo>
                    <a:cubicBezTo>
                      <a:pt x="46" y="5"/>
                      <a:pt x="46" y="5"/>
                      <a:pt x="46" y="5"/>
                    </a:cubicBezTo>
                    <a:cubicBezTo>
                      <a:pt x="46" y="2"/>
                      <a:pt x="44" y="0"/>
                      <a:pt x="41" y="0"/>
                    </a:cubicBezTo>
                    <a:close/>
                    <a:moveTo>
                      <a:pt x="23" y="32"/>
                    </a:moveTo>
                    <a:cubicBezTo>
                      <a:pt x="21" y="32"/>
                      <a:pt x="20" y="31"/>
                      <a:pt x="20" y="30"/>
                    </a:cubicBezTo>
                    <a:cubicBezTo>
                      <a:pt x="20" y="28"/>
                      <a:pt x="21" y="27"/>
                      <a:pt x="23" y="27"/>
                    </a:cubicBezTo>
                    <a:cubicBezTo>
                      <a:pt x="24" y="27"/>
                      <a:pt x="25" y="28"/>
                      <a:pt x="25" y="30"/>
                    </a:cubicBezTo>
                    <a:cubicBezTo>
                      <a:pt x="25" y="31"/>
                      <a:pt x="24" y="32"/>
                      <a:pt x="23" y="32"/>
                    </a:cubicBezTo>
                    <a:close/>
                    <a:moveTo>
                      <a:pt x="27" y="28"/>
                    </a:move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6"/>
                      <a:pt x="25" y="24"/>
                      <a:pt x="23" y="24"/>
                    </a:cubicBezTo>
                    <a:cubicBezTo>
                      <a:pt x="21" y="24"/>
                      <a:pt x="19" y="26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8" y="25"/>
                      <a:pt x="20" y="23"/>
                      <a:pt x="23" y="23"/>
                    </a:cubicBezTo>
                    <a:cubicBezTo>
                      <a:pt x="26" y="23"/>
                      <a:pt x="28" y="25"/>
                      <a:pt x="28" y="27"/>
                    </a:cubicBezTo>
                    <a:lnTo>
                      <a:pt x="27" y="28"/>
                    </a:lnTo>
                    <a:close/>
                    <a:moveTo>
                      <a:pt x="31" y="26"/>
                    </a:moveTo>
                    <a:cubicBezTo>
                      <a:pt x="31" y="26"/>
                      <a:pt x="31" y="26"/>
                      <a:pt x="31" y="26"/>
                    </a:cubicBezTo>
                    <a:cubicBezTo>
                      <a:pt x="30" y="22"/>
                      <a:pt x="27" y="19"/>
                      <a:pt x="23" y="19"/>
                    </a:cubicBezTo>
                    <a:cubicBezTo>
                      <a:pt x="18" y="19"/>
                      <a:pt x="15" y="22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0"/>
                      <a:pt x="17" y="16"/>
                      <a:pt x="23" y="16"/>
                    </a:cubicBezTo>
                    <a:cubicBezTo>
                      <a:pt x="28" y="16"/>
                      <a:pt x="33" y="20"/>
                      <a:pt x="34" y="25"/>
                    </a:cubicBezTo>
                    <a:lnTo>
                      <a:pt x="31" y="26"/>
                    </a:lnTo>
                    <a:close/>
                    <a:moveTo>
                      <a:pt x="37" y="25"/>
                    </a:moveTo>
                    <a:cubicBezTo>
                      <a:pt x="37" y="25"/>
                      <a:pt x="37" y="25"/>
                      <a:pt x="37" y="25"/>
                    </a:cubicBezTo>
                    <a:cubicBezTo>
                      <a:pt x="37" y="18"/>
                      <a:pt x="30" y="12"/>
                      <a:pt x="23" y="12"/>
                    </a:cubicBezTo>
                    <a:cubicBezTo>
                      <a:pt x="16" y="12"/>
                      <a:pt x="9" y="18"/>
                      <a:pt x="9" y="25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5" y="13"/>
                      <a:pt x="13" y="6"/>
                      <a:pt x="23" y="6"/>
                    </a:cubicBezTo>
                    <a:cubicBezTo>
                      <a:pt x="33" y="6"/>
                      <a:pt x="41" y="13"/>
                      <a:pt x="43" y="23"/>
                    </a:cubicBezTo>
                    <a:lnTo>
                      <a:pt x="3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1" name="Freeform 25"/>
              <p:cNvSpPr>
                <a:spLocks noEditPoints="1"/>
              </p:cNvSpPr>
              <p:nvPr/>
            </p:nvSpPr>
            <p:spPr bwMode="auto">
              <a:xfrm>
                <a:off x="1900" y="1826"/>
                <a:ext cx="77" cy="83"/>
              </a:xfrm>
              <a:custGeom>
                <a:avLst/>
                <a:gdLst>
                  <a:gd name="T0" fmla="*/ 55 w 56"/>
                  <a:gd name="T1" fmla="*/ 46 h 60"/>
                  <a:gd name="T2" fmla="*/ 55 w 56"/>
                  <a:gd name="T3" fmla="*/ 27 h 60"/>
                  <a:gd name="T4" fmla="*/ 51 w 56"/>
                  <a:gd name="T5" fmla="*/ 18 h 60"/>
                  <a:gd name="T6" fmla="*/ 47 w 56"/>
                  <a:gd name="T7" fmla="*/ 16 h 60"/>
                  <a:gd name="T8" fmla="*/ 47 w 56"/>
                  <a:gd name="T9" fmla="*/ 16 h 60"/>
                  <a:gd name="T10" fmla="*/ 37 w 56"/>
                  <a:gd name="T11" fmla="*/ 16 h 60"/>
                  <a:gd name="T12" fmla="*/ 36 w 56"/>
                  <a:gd name="T13" fmla="*/ 4 h 60"/>
                  <a:gd name="T14" fmla="*/ 32 w 56"/>
                  <a:gd name="T15" fmla="*/ 0 h 60"/>
                  <a:gd name="T16" fmla="*/ 28 w 56"/>
                  <a:gd name="T17" fmla="*/ 1 h 60"/>
                  <a:gd name="T18" fmla="*/ 27 w 56"/>
                  <a:gd name="T19" fmla="*/ 2 h 60"/>
                  <a:gd name="T20" fmla="*/ 17 w 56"/>
                  <a:gd name="T21" fmla="*/ 17 h 60"/>
                  <a:gd name="T22" fmla="*/ 0 w 56"/>
                  <a:gd name="T23" fmla="*/ 23 h 60"/>
                  <a:gd name="T24" fmla="*/ 0 w 56"/>
                  <a:gd name="T25" fmla="*/ 49 h 60"/>
                  <a:gd name="T26" fmla="*/ 19 w 56"/>
                  <a:gd name="T27" fmla="*/ 60 h 60"/>
                  <a:gd name="T28" fmla="*/ 48 w 56"/>
                  <a:gd name="T29" fmla="*/ 60 h 60"/>
                  <a:gd name="T30" fmla="*/ 48 w 56"/>
                  <a:gd name="T31" fmla="*/ 60 h 60"/>
                  <a:gd name="T32" fmla="*/ 55 w 56"/>
                  <a:gd name="T33" fmla="*/ 46 h 60"/>
                  <a:gd name="T34" fmla="*/ 47 w 56"/>
                  <a:gd name="T35" fmla="*/ 57 h 60"/>
                  <a:gd name="T36" fmla="*/ 47 w 56"/>
                  <a:gd name="T37" fmla="*/ 58 h 60"/>
                  <a:gd name="T38" fmla="*/ 20 w 56"/>
                  <a:gd name="T39" fmla="*/ 58 h 60"/>
                  <a:gd name="T40" fmla="*/ 3 w 56"/>
                  <a:gd name="T41" fmla="*/ 48 h 60"/>
                  <a:gd name="T42" fmla="*/ 3 w 56"/>
                  <a:gd name="T43" fmla="*/ 24 h 60"/>
                  <a:gd name="T44" fmla="*/ 19 w 56"/>
                  <a:gd name="T45" fmla="*/ 19 h 60"/>
                  <a:gd name="T46" fmla="*/ 29 w 56"/>
                  <a:gd name="T47" fmla="*/ 4 h 60"/>
                  <a:gd name="T48" fmla="*/ 29 w 56"/>
                  <a:gd name="T49" fmla="*/ 3 h 60"/>
                  <a:gd name="T50" fmla="*/ 32 w 56"/>
                  <a:gd name="T51" fmla="*/ 3 h 60"/>
                  <a:gd name="T52" fmla="*/ 34 w 56"/>
                  <a:gd name="T53" fmla="*/ 5 h 60"/>
                  <a:gd name="T54" fmla="*/ 34 w 56"/>
                  <a:gd name="T55" fmla="*/ 19 h 60"/>
                  <a:gd name="T56" fmla="*/ 47 w 56"/>
                  <a:gd name="T57" fmla="*/ 19 h 60"/>
                  <a:gd name="T58" fmla="*/ 47 w 56"/>
                  <a:gd name="T59" fmla="*/ 19 h 60"/>
                  <a:gd name="T60" fmla="*/ 50 w 56"/>
                  <a:gd name="T61" fmla="*/ 20 h 60"/>
                  <a:gd name="T62" fmla="*/ 53 w 56"/>
                  <a:gd name="T63" fmla="*/ 27 h 60"/>
                  <a:gd name="T64" fmla="*/ 53 w 56"/>
                  <a:gd name="T65" fmla="*/ 46 h 60"/>
                  <a:gd name="T66" fmla="*/ 47 w 56"/>
                  <a:gd name="T67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60">
                    <a:moveTo>
                      <a:pt x="55" y="46"/>
                    </a:moveTo>
                    <a:cubicBezTo>
                      <a:pt x="55" y="27"/>
                      <a:pt x="55" y="27"/>
                      <a:pt x="55" y="27"/>
                    </a:cubicBezTo>
                    <a:cubicBezTo>
                      <a:pt x="55" y="22"/>
                      <a:pt x="53" y="20"/>
                      <a:pt x="51" y="18"/>
                    </a:cubicBezTo>
                    <a:cubicBezTo>
                      <a:pt x="49" y="17"/>
                      <a:pt x="48" y="16"/>
                      <a:pt x="47" y="16"/>
                    </a:cubicBezTo>
                    <a:cubicBezTo>
                      <a:pt x="47" y="16"/>
                      <a:pt x="47" y="16"/>
                      <a:pt x="4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1"/>
                      <a:pt x="37" y="6"/>
                      <a:pt x="36" y="4"/>
                    </a:cubicBezTo>
                    <a:cubicBezTo>
                      <a:pt x="36" y="2"/>
                      <a:pt x="34" y="0"/>
                      <a:pt x="32" y="0"/>
                    </a:cubicBezTo>
                    <a:cubicBezTo>
                      <a:pt x="30" y="0"/>
                      <a:pt x="28" y="1"/>
                      <a:pt x="28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9" y="60"/>
                      <a:pt x="19" y="60"/>
                      <a:pt x="19" y="60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56" y="57"/>
                      <a:pt x="55" y="48"/>
                      <a:pt x="55" y="46"/>
                    </a:cubicBezTo>
                    <a:close/>
                    <a:moveTo>
                      <a:pt x="47" y="57"/>
                    </a:moveTo>
                    <a:cubicBezTo>
                      <a:pt x="47" y="58"/>
                      <a:pt x="47" y="58"/>
                      <a:pt x="47" y="58"/>
                    </a:cubicBezTo>
                    <a:cubicBezTo>
                      <a:pt x="20" y="58"/>
                      <a:pt x="20" y="58"/>
                      <a:pt x="20" y="5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3"/>
                      <a:pt x="30" y="3"/>
                      <a:pt x="32" y="3"/>
                    </a:cubicBezTo>
                    <a:cubicBezTo>
                      <a:pt x="33" y="3"/>
                      <a:pt x="33" y="3"/>
                      <a:pt x="34" y="5"/>
                    </a:cubicBezTo>
                    <a:cubicBezTo>
                      <a:pt x="34" y="7"/>
                      <a:pt x="34" y="16"/>
                      <a:pt x="34" y="19"/>
                    </a:cubicBezTo>
                    <a:cubicBezTo>
                      <a:pt x="47" y="19"/>
                      <a:pt x="47" y="19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ubicBezTo>
                      <a:pt x="47" y="19"/>
                      <a:pt x="48" y="19"/>
                      <a:pt x="50" y="20"/>
                    </a:cubicBezTo>
                    <a:cubicBezTo>
                      <a:pt x="51" y="21"/>
                      <a:pt x="53" y="23"/>
                      <a:pt x="53" y="27"/>
                    </a:cubicBezTo>
                    <a:cubicBezTo>
                      <a:pt x="53" y="46"/>
                      <a:pt x="53" y="46"/>
                      <a:pt x="53" y="46"/>
                    </a:cubicBezTo>
                    <a:cubicBezTo>
                      <a:pt x="53" y="47"/>
                      <a:pt x="53" y="55"/>
                      <a:pt x="4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2" name="Rectangle 26"/>
              <p:cNvSpPr>
                <a:spLocks noChangeArrowheads="1"/>
              </p:cNvSpPr>
              <p:nvPr/>
            </p:nvSpPr>
            <p:spPr bwMode="auto">
              <a:xfrm>
                <a:off x="1872" y="1855"/>
                <a:ext cx="24" cy="4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3" name="Freeform 27"/>
              <p:cNvSpPr>
                <a:spLocks noEditPoints="1"/>
              </p:cNvSpPr>
              <p:nvPr/>
            </p:nvSpPr>
            <p:spPr bwMode="auto">
              <a:xfrm>
                <a:off x="1395" y="1285"/>
                <a:ext cx="113" cy="93"/>
              </a:xfrm>
              <a:custGeom>
                <a:avLst/>
                <a:gdLst>
                  <a:gd name="T0" fmla="*/ 41 w 82"/>
                  <a:gd name="T1" fmla="*/ 0 h 67"/>
                  <a:gd name="T2" fmla="*/ 0 w 82"/>
                  <a:gd name="T3" fmla="*/ 44 h 67"/>
                  <a:gd name="T4" fmla="*/ 18 w 82"/>
                  <a:gd name="T5" fmla="*/ 44 h 67"/>
                  <a:gd name="T6" fmla="*/ 18 w 82"/>
                  <a:gd name="T7" fmla="*/ 57 h 67"/>
                  <a:gd name="T8" fmla="*/ 27 w 82"/>
                  <a:gd name="T9" fmla="*/ 67 h 67"/>
                  <a:gd name="T10" fmla="*/ 56 w 82"/>
                  <a:gd name="T11" fmla="*/ 67 h 67"/>
                  <a:gd name="T12" fmla="*/ 66 w 82"/>
                  <a:gd name="T13" fmla="*/ 57 h 67"/>
                  <a:gd name="T14" fmla="*/ 66 w 82"/>
                  <a:gd name="T15" fmla="*/ 44 h 67"/>
                  <a:gd name="T16" fmla="*/ 82 w 82"/>
                  <a:gd name="T17" fmla="*/ 44 h 67"/>
                  <a:gd name="T18" fmla="*/ 41 w 82"/>
                  <a:gd name="T19" fmla="*/ 0 h 67"/>
                  <a:gd name="T20" fmla="*/ 59 w 82"/>
                  <a:gd name="T21" fmla="*/ 37 h 67"/>
                  <a:gd name="T22" fmla="*/ 59 w 82"/>
                  <a:gd name="T23" fmla="*/ 37 h 67"/>
                  <a:gd name="T24" fmla="*/ 59 w 82"/>
                  <a:gd name="T25" fmla="*/ 57 h 67"/>
                  <a:gd name="T26" fmla="*/ 56 w 82"/>
                  <a:gd name="T27" fmla="*/ 59 h 67"/>
                  <a:gd name="T28" fmla="*/ 27 w 82"/>
                  <a:gd name="T29" fmla="*/ 59 h 67"/>
                  <a:gd name="T30" fmla="*/ 25 w 82"/>
                  <a:gd name="T31" fmla="*/ 57 h 67"/>
                  <a:gd name="T32" fmla="*/ 25 w 82"/>
                  <a:gd name="T33" fmla="*/ 37 h 67"/>
                  <a:gd name="T34" fmla="*/ 25 w 82"/>
                  <a:gd name="T35" fmla="*/ 37 h 67"/>
                  <a:gd name="T36" fmla="*/ 17 w 82"/>
                  <a:gd name="T37" fmla="*/ 37 h 67"/>
                  <a:gd name="T38" fmla="*/ 41 w 82"/>
                  <a:gd name="T39" fmla="*/ 11 h 67"/>
                  <a:gd name="T40" fmla="*/ 66 w 82"/>
                  <a:gd name="T41" fmla="*/ 37 h 67"/>
                  <a:gd name="T42" fmla="*/ 59 w 82"/>
                  <a:gd name="T43" fmla="*/ 3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2" h="67">
                    <a:moveTo>
                      <a:pt x="41" y="0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18" y="57"/>
                      <a:pt x="18" y="57"/>
                      <a:pt x="18" y="57"/>
                    </a:cubicBezTo>
                    <a:cubicBezTo>
                      <a:pt x="18" y="63"/>
                      <a:pt x="22" y="67"/>
                      <a:pt x="27" y="67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62" y="67"/>
                      <a:pt x="66" y="63"/>
                      <a:pt x="66" y="57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82" y="44"/>
                      <a:pt x="82" y="44"/>
                      <a:pt x="82" y="44"/>
                    </a:cubicBezTo>
                    <a:lnTo>
                      <a:pt x="41" y="0"/>
                    </a:lnTo>
                    <a:close/>
                    <a:moveTo>
                      <a:pt x="59" y="37"/>
                    </a:moveTo>
                    <a:cubicBezTo>
                      <a:pt x="59" y="37"/>
                      <a:pt x="59" y="37"/>
                      <a:pt x="59" y="37"/>
                    </a:cubicBezTo>
                    <a:cubicBezTo>
                      <a:pt x="59" y="57"/>
                      <a:pt x="59" y="57"/>
                      <a:pt x="59" y="57"/>
                    </a:cubicBezTo>
                    <a:cubicBezTo>
                      <a:pt x="59" y="59"/>
                      <a:pt x="58" y="59"/>
                      <a:pt x="56" y="59"/>
                    </a:cubicBezTo>
                    <a:cubicBezTo>
                      <a:pt x="27" y="59"/>
                      <a:pt x="27" y="59"/>
                      <a:pt x="27" y="59"/>
                    </a:cubicBezTo>
                    <a:cubicBezTo>
                      <a:pt x="26" y="59"/>
                      <a:pt x="25" y="59"/>
                      <a:pt x="25" y="5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17" y="37"/>
                      <a:pt x="17" y="37"/>
                      <a:pt x="17" y="37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66" y="37"/>
                      <a:pt x="66" y="37"/>
                      <a:pt x="66" y="37"/>
                    </a:cubicBezTo>
                    <a:lnTo>
                      <a:pt x="59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4" name="Freeform 28"/>
              <p:cNvSpPr>
                <a:spLocks noEditPoints="1"/>
              </p:cNvSpPr>
              <p:nvPr/>
            </p:nvSpPr>
            <p:spPr bwMode="auto">
              <a:xfrm>
                <a:off x="1630" y="1294"/>
                <a:ext cx="57" cy="59"/>
              </a:xfrm>
              <a:custGeom>
                <a:avLst/>
                <a:gdLst>
                  <a:gd name="T0" fmla="*/ 41 w 41"/>
                  <a:gd name="T1" fmla="*/ 15 h 43"/>
                  <a:gd name="T2" fmla="*/ 35 w 41"/>
                  <a:gd name="T3" fmla="*/ 4 h 43"/>
                  <a:gd name="T4" fmla="*/ 20 w 41"/>
                  <a:gd name="T5" fmla="*/ 0 h 43"/>
                  <a:gd name="T6" fmla="*/ 6 w 41"/>
                  <a:gd name="T7" fmla="*/ 4 h 43"/>
                  <a:gd name="T8" fmla="*/ 0 w 41"/>
                  <a:gd name="T9" fmla="*/ 15 h 43"/>
                  <a:gd name="T10" fmla="*/ 6 w 41"/>
                  <a:gd name="T11" fmla="*/ 26 h 43"/>
                  <a:gd name="T12" fmla="*/ 10 w 41"/>
                  <a:gd name="T13" fmla="*/ 28 h 43"/>
                  <a:gd name="T14" fmla="*/ 11 w 41"/>
                  <a:gd name="T15" fmla="*/ 43 h 43"/>
                  <a:gd name="T16" fmla="*/ 21 w 41"/>
                  <a:gd name="T17" fmla="*/ 30 h 43"/>
                  <a:gd name="T18" fmla="*/ 35 w 41"/>
                  <a:gd name="T19" fmla="*/ 26 h 43"/>
                  <a:gd name="T20" fmla="*/ 41 w 41"/>
                  <a:gd name="T21" fmla="*/ 15 h 43"/>
                  <a:gd name="T22" fmla="*/ 24 w 41"/>
                  <a:gd name="T23" fmla="*/ 27 h 43"/>
                  <a:gd name="T24" fmla="*/ 20 w 41"/>
                  <a:gd name="T25" fmla="*/ 26 h 43"/>
                  <a:gd name="T26" fmla="*/ 13 w 41"/>
                  <a:gd name="T27" fmla="*/ 35 h 43"/>
                  <a:gd name="T28" fmla="*/ 13 w 41"/>
                  <a:gd name="T29" fmla="*/ 26 h 43"/>
                  <a:gd name="T30" fmla="*/ 13 w 41"/>
                  <a:gd name="T31" fmla="*/ 26 h 43"/>
                  <a:gd name="T32" fmla="*/ 12 w 41"/>
                  <a:gd name="T33" fmla="*/ 25 h 43"/>
                  <a:gd name="T34" fmla="*/ 4 w 41"/>
                  <a:gd name="T35" fmla="*/ 15 h 43"/>
                  <a:gd name="T36" fmla="*/ 20 w 41"/>
                  <a:gd name="T37" fmla="*/ 3 h 43"/>
                  <a:gd name="T38" fmla="*/ 37 w 41"/>
                  <a:gd name="T39" fmla="*/ 15 h 43"/>
                  <a:gd name="T40" fmla="*/ 24 w 41"/>
                  <a:gd name="T41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1" h="43">
                    <a:moveTo>
                      <a:pt x="41" y="15"/>
                    </a:moveTo>
                    <a:cubicBezTo>
                      <a:pt x="41" y="11"/>
                      <a:pt x="39" y="7"/>
                      <a:pt x="35" y="4"/>
                    </a:cubicBezTo>
                    <a:cubicBezTo>
                      <a:pt x="31" y="1"/>
                      <a:pt x="26" y="0"/>
                      <a:pt x="20" y="0"/>
                    </a:cubicBezTo>
                    <a:cubicBezTo>
                      <a:pt x="15" y="0"/>
                      <a:pt x="10" y="1"/>
                      <a:pt x="6" y="4"/>
                    </a:cubicBezTo>
                    <a:cubicBezTo>
                      <a:pt x="2" y="7"/>
                      <a:pt x="0" y="11"/>
                      <a:pt x="0" y="15"/>
                    </a:cubicBezTo>
                    <a:cubicBezTo>
                      <a:pt x="0" y="19"/>
                      <a:pt x="2" y="23"/>
                      <a:pt x="6" y="26"/>
                    </a:cubicBezTo>
                    <a:cubicBezTo>
                      <a:pt x="7" y="27"/>
                      <a:pt x="8" y="28"/>
                      <a:pt x="10" y="28"/>
                    </a:cubicBezTo>
                    <a:cubicBezTo>
                      <a:pt x="11" y="43"/>
                      <a:pt x="11" y="43"/>
                      <a:pt x="11" y="43"/>
                    </a:cubicBezTo>
                    <a:cubicBezTo>
                      <a:pt x="21" y="30"/>
                      <a:pt x="21" y="30"/>
                      <a:pt x="21" y="30"/>
                    </a:cubicBezTo>
                    <a:cubicBezTo>
                      <a:pt x="26" y="30"/>
                      <a:pt x="31" y="29"/>
                      <a:pt x="35" y="26"/>
                    </a:cubicBezTo>
                    <a:cubicBezTo>
                      <a:pt x="39" y="23"/>
                      <a:pt x="41" y="19"/>
                      <a:pt x="41" y="15"/>
                    </a:cubicBezTo>
                    <a:close/>
                    <a:moveTo>
                      <a:pt x="24" y="27"/>
                    </a:moveTo>
                    <a:cubicBezTo>
                      <a:pt x="20" y="26"/>
                      <a:pt x="20" y="26"/>
                      <a:pt x="20" y="26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7" y="23"/>
                      <a:pt x="4" y="19"/>
                      <a:pt x="4" y="15"/>
                    </a:cubicBezTo>
                    <a:cubicBezTo>
                      <a:pt x="4" y="9"/>
                      <a:pt x="11" y="3"/>
                      <a:pt x="20" y="3"/>
                    </a:cubicBezTo>
                    <a:cubicBezTo>
                      <a:pt x="30" y="3"/>
                      <a:pt x="37" y="9"/>
                      <a:pt x="37" y="15"/>
                    </a:cubicBezTo>
                    <a:cubicBezTo>
                      <a:pt x="37" y="21"/>
                      <a:pt x="31" y="26"/>
                      <a:pt x="2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5" name="Oval 29"/>
              <p:cNvSpPr>
                <a:spLocks noChangeArrowheads="1"/>
              </p:cNvSpPr>
              <p:nvPr/>
            </p:nvSpPr>
            <p:spPr bwMode="auto">
              <a:xfrm>
                <a:off x="1643" y="1310"/>
                <a:ext cx="8" cy="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6" name="Oval 30"/>
              <p:cNvSpPr>
                <a:spLocks noChangeArrowheads="1"/>
              </p:cNvSpPr>
              <p:nvPr/>
            </p:nvSpPr>
            <p:spPr bwMode="auto">
              <a:xfrm>
                <a:off x="1654" y="1310"/>
                <a:ext cx="8" cy="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7" name="Oval 31"/>
              <p:cNvSpPr>
                <a:spLocks noChangeArrowheads="1"/>
              </p:cNvSpPr>
              <p:nvPr/>
            </p:nvSpPr>
            <p:spPr bwMode="auto">
              <a:xfrm>
                <a:off x="1665" y="1310"/>
                <a:ext cx="8" cy="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8" name="Freeform 32"/>
              <p:cNvSpPr>
                <a:spLocks/>
              </p:cNvSpPr>
              <p:nvPr/>
            </p:nvSpPr>
            <p:spPr bwMode="auto">
              <a:xfrm>
                <a:off x="1673" y="1303"/>
                <a:ext cx="45" cy="55"/>
              </a:xfrm>
              <a:custGeom>
                <a:avLst/>
                <a:gdLst>
                  <a:gd name="T0" fmla="*/ 27 w 33"/>
                  <a:gd name="T1" fmla="*/ 4 h 40"/>
                  <a:gd name="T2" fmla="*/ 14 w 33"/>
                  <a:gd name="T3" fmla="*/ 0 h 40"/>
                  <a:gd name="T4" fmla="*/ 9 w 33"/>
                  <a:gd name="T5" fmla="*/ 1 h 40"/>
                  <a:gd name="T6" fmla="*/ 11 w 33"/>
                  <a:gd name="T7" fmla="*/ 4 h 40"/>
                  <a:gd name="T8" fmla="*/ 14 w 33"/>
                  <a:gd name="T9" fmla="*/ 3 h 40"/>
                  <a:gd name="T10" fmla="*/ 30 w 33"/>
                  <a:gd name="T11" fmla="*/ 14 h 40"/>
                  <a:gd name="T12" fmla="*/ 22 w 33"/>
                  <a:gd name="T13" fmla="*/ 24 h 40"/>
                  <a:gd name="T14" fmla="*/ 21 w 33"/>
                  <a:gd name="T15" fmla="*/ 24 h 40"/>
                  <a:gd name="T16" fmla="*/ 21 w 33"/>
                  <a:gd name="T17" fmla="*/ 24 h 40"/>
                  <a:gd name="T18" fmla="*/ 21 w 33"/>
                  <a:gd name="T19" fmla="*/ 33 h 40"/>
                  <a:gd name="T20" fmla="*/ 15 w 33"/>
                  <a:gd name="T21" fmla="*/ 25 h 40"/>
                  <a:gd name="T22" fmla="*/ 11 w 33"/>
                  <a:gd name="T23" fmla="*/ 25 h 40"/>
                  <a:gd name="T24" fmla="*/ 3 w 33"/>
                  <a:gd name="T25" fmla="*/ 22 h 40"/>
                  <a:gd name="T26" fmla="*/ 0 w 33"/>
                  <a:gd name="T27" fmla="*/ 23 h 40"/>
                  <a:gd name="T28" fmla="*/ 1 w 33"/>
                  <a:gd name="T29" fmla="*/ 25 h 40"/>
                  <a:gd name="T30" fmla="*/ 14 w 33"/>
                  <a:gd name="T31" fmla="*/ 28 h 40"/>
                  <a:gd name="T32" fmla="*/ 23 w 33"/>
                  <a:gd name="T33" fmla="*/ 40 h 40"/>
                  <a:gd name="T34" fmla="*/ 24 w 33"/>
                  <a:gd name="T35" fmla="*/ 26 h 40"/>
                  <a:gd name="T36" fmla="*/ 27 w 33"/>
                  <a:gd name="T37" fmla="*/ 25 h 40"/>
                  <a:gd name="T38" fmla="*/ 33 w 33"/>
                  <a:gd name="T39" fmla="*/ 14 h 40"/>
                  <a:gd name="T40" fmla="*/ 27 w 33"/>
                  <a:gd name="T41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40">
                    <a:moveTo>
                      <a:pt x="27" y="4"/>
                    </a:moveTo>
                    <a:cubicBezTo>
                      <a:pt x="24" y="2"/>
                      <a:pt x="19" y="0"/>
                      <a:pt x="14" y="0"/>
                    </a:cubicBezTo>
                    <a:cubicBezTo>
                      <a:pt x="12" y="0"/>
                      <a:pt x="10" y="1"/>
                      <a:pt x="9" y="1"/>
                    </a:cubicBezTo>
                    <a:cubicBezTo>
                      <a:pt x="10" y="2"/>
                      <a:pt x="10" y="3"/>
                      <a:pt x="11" y="4"/>
                    </a:cubicBezTo>
                    <a:cubicBezTo>
                      <a:pt x="12" y="4"/>
                      <a:pt x="13" y="3"/>
                      <a:pt x="14" y="3"/>
                    </a:cubicBezTo>
                    <a:cubicBezTo>
                      <a:pt x="23" y="3"/>
                      <a:pt x="30" y="8"/>
                      <a:pt x="30" y="14"/>
                    </a:cubicBezTo>
                    <a:cubicBezTo>
                      <a:pt x="30" y="18"/>
                      <a:pt x="27" y="22"/>
                      <a:pt x="22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33"/>
                      <a:pt x="21" y="33"/>
                      <a:pt x="21" y="33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8" y="25"/>
                      <a:pt x="5" y="23"/>
                      <a:pt x="3" y="22"/>
                    </a:cubicBezTo>
                    <a:cubicBezTo>
                      <a:pt x="2" y="22"/>
                      <a:pt x="1" y="23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5" y="27"/>
                      <a:pt x="9" y="28"/>
                      <a:pt x="14" y="28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5" y="26"/>
                      <a:pt x="26" y="25"/>
                      <a:pt x="27" y="25"/>
                    </a:cubicBezTo>
                    <a:cubicBezTo>
                      <a:pt x="31" y="22"/>
                      <a:pt x="33" y="18"/>
                      <a:pt x="33" y="14"/>
                    </a:cubicBezTo>
                    <a:cubicBezTo>
                      <a:pt x="33" y="10"/>
                      <a:pt x="31" y="7"/>
                      <a:pt x="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9" name="Oval 33"/>
              <p:cNvSpPr>
                <a:spLocks noChangeArrowheads="1"/>
              </p:cNvSpPr>
              <p:nvPr/>
            </p:nvSpPr>
            <p:spPr bwMode="auto">
              <a:xfrm>
                <a:off x="1688" y="1318"/>
                <a:ext cx="8" cy="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0" name="Oval 34"/>
              <p:cNvSpPr>
                <a:spLocks noChangeArrowheads="1"/>
              </p:cNvSpPr>
              <p:nvPr/>
            </p:nvSpPr>
            <p:spPr bwMode="auto">
              <a:xfrm>
                <a:off x="1699" y="1318"/>
                <a:ext cx="8" cy="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1" name="Freeform 35"/>
              <p:cNvSpPr>
                <a:spLocks noEditPoints="1"/>
              </p:cNvSpPr>
              <p:nvPr/>
            </p:nvSpPr>
            <p:spPr bwMode="auto">
              <a:xfrm>
                <a:off x="596" y="1506"/>
                <a:ext cx="94" cy="48"/>
              </a:xfrm>
              <a:custGeom>
                <a:avLst/>
                <a:gdLst>
                  <a:gd name="T0" fmla="*/ 12 w 68"/>
                  <a:gd name="T1" fmla="*/ 35 h 35"/>
                  <a:gd name="T2" fmla="*/ 56 w 68"/>
                  <a:gd name="T3" fmla="*/ 35 h 35"/>
                  <a:gd name="T4" fmla="*/ 68 w 68"/>
                  <a:gd name="T5" fmla="*/ 23 h 35"/>
                  <a:gd name="T6" fmla="*/ 68 w 68"/>
                  <a:gd name="T7" fmla="*/ 12 h 35"/>
                  <a:gd name="T8" fmla="*/ 56 w 68"/>
                  <a:gd name="T9" fmla="*/ 0 h 35"/>
                  <a:gd name="T10" fmla="*/ 12 w 68"/>
                  <a:gd name="T11" fmla="*/ 0 h 35"/>
                  <a:gd name="T12" fmla="*/ 0 w 68"/>
                  <a:gd name="T13" fmla="*/ 12 h 35"/>
                  <a:gd name="T14" fmla="*/ 0 w 68"/>
                  <a:gd name="T15" fmla="*/ 23 h 35"/>
                  <a:gd name="T16" fmla="*/ 12 w 68"/>
                  <a:gd name="T17" fmla="*/ 35 h 35"/>
                  <a:gd name="T18" fmla="*/ 7 w 68"/>
                  <a:gd name="T19" fmla="*/ 12 h 35"/>
                  <a:gd name="T20" fmla="*/ 12 w 68"/>
                  <a:gd name="T21" fmla="*/ 7 h 35"/>
                  <a:gd name="T22" fmla="*/ 56 w 68"/>
                  <a:gd name="T23" fmla="*/ 7 h 35"/>
                  <a:gd name="T24" fmla="*/ 61 w 68"/>
                  <a:gd name="T25" fmla="*/ 12 h 35"/>
                  <a:gd name="T26" fmla="*/ 61 w 68"/>
                  <a:gd name="T27" fmla="*/ 23 h 35"/>
                  <a:gd name="T28" fmla="*/ 56 w 68"/>
                  <a:gd name="T29" fmla="*/ 29 h 35"/>
                  <a:gd name="T30" fmla="*/ 12 w 68"/>
                  <a:gd name="T31" fmla="*/ 29 h 35"/>
                  <a:gd name="T32" fmla="*/ 7 w 68"/>
                  <a:gd name="T33" fmla="*/ 23 h 35"/>
                  <a:gd name="T34" fmla="*/ 7 w 68"/>
                  <a:gd name="T35" fmla="*/ 1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8" h="35">
                    <a:moveTo>
                      <a:pt x="12" y="35"/>
                    </a:moveTo>
                    <a:cubicBezTo>
                      <a:pt x="56" y="35"/>
                      <a:pt x="56" y="35"/>
                      <a:pt x="56" y="35"/>
                    </a:cubicBezTo>
                    <a:cubicBezTo>
                      <a:pt x="63" y="35"/>
                      <a:pt x="68" y="30"/>
                      <a:pt x="68" y="23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5"/>
                      <a:pt x="63" y="0"/>
                      <a:pt x="5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30"/>
                      <a:pt x="5" y="35"/>
                      <a:pt x="12" y="35"/>
                    </a:cubicBezTo>
                    <a:close/>
                    <a:moveTo>
                      <a:pt x="7" y="12"/>
                    </a:moveTo>
                    <a:cubicBezTo>
                      <a:pt x="7" y="9"/>
                      <a:pt x="9" y="7"/>
                      <a:pt x="12" y="7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9" y="7"/>
                      <a:pt x="61" y="9"/>
                      <a:pt x="61" y="12"/>
                    </a:cubicBezTo>
                    <a:cubicBezTo>
                      <a:pt x="61" y="23"/>
                      <a:pt x="61" y="23"/>
                      <a:pt x="61" y="23"/>
                    </a:cubicBezTo>
                    <a:cubicBezTo>
                      <a:pt x="61" y="26"/>
                      <a:pt x="59" y="29"/>
                      <a:pt x="56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9" y="29"/>
                      <a:pt x="7" y="26"/>
                      <a:pt x="7" y="23"/>
                    </a:cubicBezTo>
                    <a:lnTo>
                      <a:pt x="7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2" name="Oval 36"/>
              <p:cNvSpPr>
                <a:spLocks noChangeArrowheads="1"/>
              </p:cNvSpPr>
              <p:nvPr/>
            </p:nvSpPr>
            <p:spPr bwMode="auto">
              <a:xfrm>
                <a:off x="655" y="1519"/>
                <a:ext cx="20" cy="2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3" name="Oval 37"/>
              <p:cNvSpPr>
                <a:spLocks noChangeArrowheads="1"/>
              </p:cNvSpPr>
              <p:nvPr/>
            </p:nvSpPr>
            <p:spPr bwMode="auto">
              <a:xfrm>
                <a:off x="640" y="1525"/>
                <a:ext cx="11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4" name="Oval 38"/>
              <p:cNvSpPr>
                <a:spLocks noChangeArrowheads="1"/>
              </p:cNvSpPr>
              <p:nvPr/>
            </p:nvSpPr>
            <p:spPr bwMode="auto">
              <a:xfrm>
                <a:off x="625" y="1525"/>
                <a:ext cx="11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5" name="Freeform 39"/>
              <p:cNvSpPr>
                <a:spLocks noEditPoints="1"/>
              </p:cNvSpPr>
              <p:nvPr/>
            </p:nvSpPr>
            <p:spPr bwMode="auto">
              <a:xfrm>
                <a:off x="596" y="1557"/>
                <a:ext cx="94" cy="77"/>
              </a:xfrm>
              <a:custGeom>
                <a:avLst/>
                <a:gdLst>
                  <a:gd name="T0" fmla="*/ 56 w 68"/>
                  <a:gd name="T1" fmla="*/ 0 h 56"/>
                  <a:gd name="T2" fmla="*/ 12 w 68"/>
                  <a:gd name="T3" fmla="*/ 0 h 56"/>
                  <a:gd name="T4" fmla="*/ 0 w 68"/>
                  <a:gd name="T5" fmla="*/ 12 h 56"/>
                  <a:gd name="T6" fmla="*/ 0 w 68"/>
                  <a:gd name="T7" fmla="*/ 24 h 56"/>
                  <a:gd name="T8" fmla="*/ 12 w 68"/>
                  <a:gd name="T9" fmla="*/ 36 h 56"/>
                  <a:gd name="T10" fmla="*/ 33 w 68"/>
                  <a:gd name="T11" fmla="*/ 36 h 56"/>
                  <a:gd name="T12" fmla="*/ 33 w 68"/>
                  <a:gd name="T13" fmla="*/ 42 h 56"/>
                  <a:gd name="T14" fmla="*/ 29 w 68"/>
                  <a:gd name="T15" fmla="*/ 49 h 56"/>
                  <a:gd name="T16" fmla="*/ 36 w 68"/>
                  <a:gd name="T17" fmla="*/ 56 h 56"/>
                  <a:gd name="T18" fmla="*/ 43 w 68"/>
                  <a:gd name="T19" fmla="*/ 49 h 56"/>
                  <a:gd name="T20" fmla="*/ 39 w 68"/>
                  <a:gd name="T21" fmla="*/ 42 h 56"/>
                  <a:gd name="T22" fmla="*/ 39 w 68"/>
                  <a:gd name="T23" fmla="*/ 36 h 56"/>
                  <a:gd name="T24" fmla="*/ 56 w 68"/>
                  <a:gd name="T25" fmla="*/ 36 h 56"/>
                  <a:gd name="T26" fmla="*/ 68 w 68"/>
                  <a:gd name="T27" fmla="*/ 24 h 56"/>
                  <a:gd name="T28" fmla="*/ 68 w 68"/>
                  <a:gd name="T29" fmla="*/ 12 h 56"/>
                  <a:gd name="T30" fmla="*/ 56 w 68"/>
                  <a:gd name="T31" fmla="*/ 0 h 56"/>
                  <a:gd name="T32" fmla="*/ 62 w 68"/>
                  <a:gd name="T33" fmla="*/ 24 h 56"/>
                  <a:gd name="T34" fmla="*/ 56 w 68"/>
                  <a:gd name="T35" fmla="*/ 29 h 56"/>
                  <a:gd name="T36" fmla="*/ 12 w 68"/>
                  <a:gd name="T37" fmla="*/ 29 h 56"/>
                  <a:gd name="T38" fmla="*/ 7 w 68"/>
                  <a:gd name="T39" fmla="*/ 24 h 56"/>
                  <a:gd name="T40" fmla="*/ 7 w 68"/>
                  <a:gd name="T41" fmla="*/ 12 h 56"/>
                  <a:gd name="T42" fmla="*/ 12 w 68"/>
                  <a:gd name="T43" fmla="*/ 7 h 56"/>
                  <a:gd name="T44" fmla="*/ 56 w 68"/>
                  <a:gd name="T45" fmla="*/ 7 h 56"/>
                  <a:gd name="T46" fmla="*/ 62 w 68"/>
                  <a:gd name="T47" fmla="*/ 12 h 56"/>
                  <a:gd name="T48" fmla="*/ 62 w 68"/>
                  <a:gd name="T49" fmla="*/ 2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" h="56">
                    <a:moveTo>
                      <a:pt x="5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30"/>
                      <a:pt x="6" y="36"/>
                      <a:pt x="12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0" y="43"/>
                      <a:pt x="29" y="46"/>
                      <a:pt x="29" y="49"/>
                    </a:cubicBezTo>
                    <a:cubicBezTo>
                      <a:pt x="29" y="53"/>
                      <a:pt x="32" y="56"/>
                      <a:pt x="36" y="56"/>
                    </a:cubicBezTo>
                    <a:cubicBezTo>
                      <a:pt x="40" y="56"/>
                      <a:pt x="43" y="53"/>
                      <a:pt x="43" y="49"/>
                    </a:cubicBezTo>
                    <a:cubicBezTo>
                      <a:pt x="43" y="46"/>
                      <a:pt x="41" y="43"/>
                      <a:pt x="39" y="42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56" y="36"/>
                      <a:pt x="56" y="36"/>
                      <a:pt x="56" y="36"/>
                    </a:cubicBezTo>
                    <a:cubicBezTo>
                      <a:pt x="63" y="36"/>
                      <a:pt x="68" y="30"/>
                      <a:pt x="68" y="24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6"/>
                      <a:pt x="63" y="0"/>
                      <a:pt x="56" y="0"/>
                    </a:cubicBezTo>
                    <a:close/>
                    <a:moveTo>
                      <a:pt x="62" y="24"/>
                    </a:moveTo>
                    <a:cubicBezTo>
                      <a:pt x="62" y="27"/>
                      <a:pt x="59" y="29"/>
                      <a:pt x="56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9" y="29"/>
                      <a:pt x="7" y="27"/>
                      <a:pt x="7" y="24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9"/>
                      <a:pt x="9" y="7"/>
                      <a:pt x="12" y="7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9" y="7"/>
                      <a:pt x="62" y="9"/>
                      <a:pt x="62" y="12"/>
                    </a:cubicBezTo>
                    <a:lnTo>
                      <a:pt x="62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6" name="Oval 40"/>
              <p:cNvSpPr>
                <a:spLocks noChangeArrowheads="1"/>
              </p:cNvSpPr>
              <p:nvPr/>
            </p:nvSpPr>
            <p:spPr bwMode="auto">
              <a:xfrm>
                <a:off x="655" y="1572"/>
                <a:ext cx="21" cy="1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7" name="Oval 41"/>
              <p:cNvSpPr>
                <a:spLocks noChangeArrowheads="1"/>
              </p:cNvSpPr>
              <p:nvPr/>
            </p:nvSpPr>
            <p:spPr bwMode="auto">
              <a:xfrm>
                <a:off x="642" y="1576"/>
                <a:ext cx="11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8" name="Oval 42"/>
              <p:cNvSpPr>
                <a:spLocks noChangeArrowheads="1"/>
              </p:cNvSpPr>
              <p:nvPr/>
            </p:nvSpPr>
            <p:spPr bwMode="auto">
              <a:xfrm>
                <a:off x="627" y="1576"/>
                <a:ext cx="11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9" name="Rectangle 43"/>
              <p:cNvSpPr>
                <a:spLocks noChangeArrowheads="1"/>
              </p:cNvSpPr>
              <p:nvPr/>
            </p:nvSpPr>
            <p:spPr bwMode="auto">
              <a:xfrm>
                <a:off x="1477" y="1766"/>
                <a:ext cx="3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0" name="Rectangle 44"/>
              <p:cNvSpPr>
                <a:spLocks noChangeArrowheads="1"/>
              </p:cNvSpPr>
              <p:nvPr/>
            </p:nvSpPr>
            <p:spPr bwMode="auto">
              <a:xfrm>
                <a:off x="1483" y="1766"/>
                <a:ext cx="4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1" name="Rectangle 45"/>
              <p:cNvSpPr>
                <a:spLocks noChangeArrowheads="1"/>
              </p:cNvSpPr>
              <p:nvPr/>
            </p:nvSpPr>
            <p:spPr bwMode="auto">
              <a:xfrm>
                <a:off x="1490" y="1766"/>
                <a:ext cx="4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2" name="Rectangle 46"/>
              <p:cNvSpPr>
                <a:spLocks noChangeArrowheads="1"/>
              </p:cNvSpPr>
              <p:nvPr/>
            </p:nvSpPr>
            <p:spPr bwMode="auto">
              <a:xfrm>
                <a:off x="1497" y="1766"/>
                <a:ext cx="4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3" name="Rectangle 47"/>
              <p:cNvSpPr>
                <a:spLocks noChangeArrowheads="1"/>
              </p:cNvSpPr>
              <p:nvPr/>
            </p:nvSpPr>
            <p:spPr bwMode="auto">
              <a:xfrm>
                <a:off x="1480" y="1771"/>
                <a:ext cx="4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4" name="Rectangle 48"/>
              <p:cNvSpPr>
                <a:spLocks noChangeArrowheads="1"/>
              </p:cNvSpPr>
              <p:nvPr/>
            </p:nvSpPr>
            <p:spPr bwMode="auto">
              <a:xfrm>
                <a:off x="1487" y="1771"/>
                <a:ext cx="4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5" name="Rectangle 49"/>
              <p:cNvSpPr>
                <a:spLocks noChangeArrowheads="1"/>
              </p:cNvSpPr>
              <p:nvPr/>
            </p:nvSpPr>
            <p:spPr bwMode="auto">
              <a:xfrm>
                <a:off x="1495" y="1771"/>
                <a:ext cx="3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6" name="Rectangle 50"/>
              <p:cNvSpPr>
                <a:spLocks noChangeArrowheads="1"/>
              </p:cNvSpPr>
              <p:nvPr/>
            </p:nvSpPr>
            <p:spPr bwMode="auto">
              <a:xfrm>
                <a:off x="1502" y="1771"/>
                <a:ext cx="3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7" name="Rectangle 51"/>
              <p:cNvSpPr>
                <a:spLocks noChangeArrowheads="1"/>
              </p:cNvSpPr>
              <p:nvPr/>
            </p:nvSpPr>
            <p:spPr bwMode="auto">
              <a:xfrm>
                <a:off x="1476" y="1778"/>
                <a:ext cx="4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8" name="Rectangle 52"/>
              <p:cNvSpPr>
                <a:spLocks noChangeArrowheads="1"/>
              </p:cNvSpPr>
              <p:nvPr/>
            </p:nvSpPr>
            <p:spPr bwMode="auto">
              <a:xfrm>
                <a:off x="1483" y="1778"/>
                <a:ext cx="16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9" name="Rectangle 53"/>
              <p:cNvSpPr>
                <a:spLocks noChangeArrowheads="1"/>
              </p:cNvSpPr>
              <p:nvPr/>
            </p:nvSpPr>
            <p:spPr bwMode="auto">
              <a:xfrm>
                <a:off x="1509" y="1766"/>
                <a:ext cx="3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0" name="Rectangle 54"/>
              <p:cNvSpPr>
                <a:spLocks noChangeArrowheads="1"/>
              </p:cNvSpPr>
              <p:nvPr/>
            </p:nvSpPr>
            <p:spPr bwMode="auto">
              <a:xfrm>
                <a:off x="1509" y="1771"/>
                <a:ext cx="3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1" name="Rectangle 55"/>
              <p:cNvSpPr>
                <a:spLocks noChangeArrowheads="1"/>
              </p:cNvSpPr>
              <p:nvPr/>
            </p:nvSpPr>
            <p:spPr bwMode="auto">
              <a:xfrm>
                <a:off x="1509" y="1778"/>
                <a:ext cx="4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2" name="Rectangle 56"/>
              <p:cNvSpPr>
                <a:spLocks noChangeArrowheads="1"/>
              </p:cNvSpPr>
              <p:nvPr/>
            </p:nvSpPr>
            <p:spPr bwMode="auto">
              <a:xfrm>
                <a:off x="1502" y="1777"/>
                <a:ext cx="3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3" name="Freeform 57"/>
              <p:cNvSpPr>
                <a:spLocks noEditPoints="1"/>
              </p:cNvSpPr>
              <p:nvPr/>
            </p:nvSpPr>
            <p:spPr bwMode="auto">
              <a:xfrm>
                <a:off x="1470" y="1738"/>
                <a:ext cx="53" cy="50"/>
              </a:xfrm>
              <a:custGeom>
                <a:avLst/>
                <a:gdLst>
                  <a:gd name="T0" fmla="*/ 38 w 38"/>
                  <a:gd name="T1" fmla="*/ 10 h 36"/>
                  <a:gd name="T2" fmla="*/ 31 w 38"/>
                  <a:gd name="T3" fmla="*/ 2 h 36"/>
                  <a:gd name="T4" fmla="*/ 23 w 38"/>
                  <a:gd name="T5" fmla="*/ 1 h 36"/>
                  <a:gd name="T6" fmla="*/ 17 w 38"/>
                  <a:gd name="T7" fmla="*/ 8 h 36"/>
                  <a:gd name="T8" fmla="*/ 18 w 38"/>
                  <a:gd name="T9" fmla="*/ 15 h 36"/>
                  <a:gd name="T10" fmla="*/ 5 w 38"/>
                  <a:gd name="T11" fmla="*/ 15 h 36"/>
                  <a:gd name="T12" fmla="*/ 0 w 38"/>
                  <a:gd name="T13" fmla="*/ 20 h 36"/>
                  <a:gd name="T14" fmla="*/ 0 w 38"/>
                  <a:gd name="T15" fmla="*/ 31 h 36"/>
                  <a:gd name="T16" fmla="*/ 5 w 38"/>
                  <a:gd name="T17" fmla="*/ 36 h 36"/>
                  <a:gd name="T18" fmla="*/ 30 w 38"/>
                  <a:gd name="T19" fmla="*/ 36 h 36"/>
                  <a:gd name="T20" fmla="*/ 35 w 38"/>
                  <a:gd name="T21" fmla="*/ 31 h 36"/>
                  <a:gd name="T22" fmla="*/ 35 w 38"/>
                  <a:gd name="T23" fmla="*/ 20 h 36"/>
                  <a:gd name="T24" fmla="*/ 30 w 38"/>
                  <a:gd name="T25" fmla="*/ 15 h 36"/>
                  <a:gd name="T26" fmla="*/ 20 w 38"/>
                  <a:gd name="T27" fmla="*/ 15 h 36"/>
                  <a:gd name="T28" fmla="*/ 23 w 38"/>
                  <a:gd name="T29" fmla="*/ 3 h 36"/>
                  <a:gd name="T30" fmla="*/ 36 w 38"/>
                  <a:gd name="T31" fmla="*/ 10 h 36"/>
                  <a:gd name="T32" fmla="*/ 36 w 38"/>
                  <a:gd name="T33" fmla="*/ 11 h 36"/>
                  <a:gd name="T34" fmla="*/ 38 w 38"/>
                  <a:gd name="T35" fmla="*/ 10 h 36"/>
                  <a:gd name="T36" fmla="*/ 38 w 38"/>
                  <a:gd name="T37" fmla="*/ 10 h 36"/>
                  <a:gd name="T38" fmla="*/ 30 w 38"/>
                  <a:gd name="T39" fmla="*/ 18 h 36"/>
                  <a:gd name="T40" fmla="*/ 32 w 38"/>
                  <a:gd name="T41" fmla="*/ 20 h 36"/>
                  <a:gd name="T42" fmla="*/ 32 w 38"/>
                  <a:gd name="T43" fmla="*/ 31 h 36"/>
                  <a:gd name="T44" fmla="*/ 30 w 38"/>
                  <a:gd name="T45" fmla="*/ 33 h 36"/>
                  <a:gd name="T46" fmla="*/ 5 w 38"/>
                  <a:gd name="T47" fmla="*/ 33 h 36"/>
                  <a:gd name="T48" fmla="*/ 3 w 38"/>
                  <a:gd name="T49" fmla="*/ 31 h 36"/>
                  <a:gd name="T50" fmla="*/ 3 w 38"/>
                  <a:gd name="T51" fmla="*/ 20 h 36"/>
                  <a:gd name="T52" fmla="*/ 5 w 38"/>
                  <a:gd name="T53" fmla="*/ 18 h 36"/>
                  <a:gd name="T54" fmla="*/ 30 w 38"/>
                  <a:gd name="T55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8" h="36">
                    <a:moveTo>
                      <a:pt x="38" y="10"/>
                    </a:moveTo>
                    <a:cubicBezTo>
                      <a:pt x="36" y="6"/>
                      <a:pt x="34" y="3"/>
                      <a:pt x="31" y="2"/>
                    </a:cubicBezTo>
                    <a:cubicBezTo>
                      <a:pt x="28" y="0"/>
                      <a:pt x="25" y="0"/>
                      <a:pt x="23" y="1"/>
                    </a:cubicBezTo>
                    <a:cubicBezTo>
                      <a:pt x="20" y="2"/>
                      <a:pt x="18" y="5"/>
                      <a:pt x="17" y="8"/>
                    </a:cubicBezTo>
                    <a:cubicBezTo>
                      <a:pt x="17" y="10"/>
                      <a:pt x="17" y="13"/>
                      <a:pt x="18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2" y="15"/>
                      <a:pt x="0" y="17"/>
                      <a:pt x="0" y="2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4"/>
                      <a:pt x="2" y="36"/>
                      <a:pt x="5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3" y="36"/>
                      <a:pt x="35" y="34"/>
                      <a:pt x="35" y="31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17"/>
                      <a:pt x="33" y="15"/>
                      <a:pt x="30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18" y="10"/>
                      <a:pt x="19" y="5"/>
                      <a:pt x="23" y="3"/>
                    </a:cubicBezTo>
                    <a:cubicBezTo>
                      <a:pt x="28" y="1"/>
                      <a:pt x="33" y="4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8" y="10"/>
                      <a:pt x="38" y="10"/>
                      <a:pt x="38" y="10"/>
                    </a:cubicBezTo>
                    <a:close/>
                    <a:moveTo>
                      <a:pt x="30" y="18"/>
                    </a:moveTo>
                    <a:cubicBezTo>
                      <a:pt x="31" y="18"/>
                      <a:pt x="32" y="19"/>
                      <a:pt x="32" y="20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2" y="32"/>
                      <a:pt x="31" y="33"/>
                      <a:pt x="30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4" y="33"/>
                      <a:pt x="3" y="32"/>
                      <a:pt x="3" y="31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19"/>
                      <a:pt x="4" y="18"/>
                      <a:pt x="5" y="18"/>
                    </a:cubicBezTo>
                    <a:lnTo>
                      <a:pt x="3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4" name="Freeform 58"/>
              <p:cNvSpPr>
                <a:spLocks noEditPoints="1"/>
              </p:cNvSpPr>
              <p:nvPr/>
            </p:nvSpPr>
            <p:spPr bwMode="auto">
              <a:xfrm>
                <a:off x="1570" y="1199"/>
                <a:ext cx="74" cy="104"/>
              </a:xfrm>
              <a:custGeom>
                <a:avLst/>
                <a:gdLst>
                  <a:gd name="T0" fmla="*/ 49 w 54"/>
                  <a:gd name="T1" fmla="*/ 8 h 76"/>
                  <a:gd name="T2" fmla="*/ 35 w 54"/>
                  <a:gd name="T3" fmla="*/ 0 h 76"/>
                  <a:gd name="T4" fmla="*/ 21 w 54"/>
                  <a:gd name="T5" fmla="*/ 8 h 76"/>
                  <a:gd name="T6" fmla="*/ 16 w 54"/>
                  <a:gd name="T7" fmla="*/ 25 h 76"/>
                  <a:gd name="T8" fmla="*/ 0 w 54"/>
                  <a:gd name="T9" fmla="*/ 44 h 76"/>
                  <a:gd name="T10" fmla="*/ 0 w 54"/>
                  <a:gd name="T11" fmla="*/ 57 h 76"/>
                  <a:gd name="T12" fmla="*/ 19 w 54"/>
                  <a:gd name="T13" fmla="*/ 76 h 76"/>
                  <a:gd name="T14" fmla="*/ 37 w 54"/>
                  <a:gd name="T15" fmla="*/ 57 h 76"/>
                  <a:gd name="T16" fmla="*/ 37 w 54"/>
                  <a:gd name="T17" fmla="*/ 44 h 76"/>
                  <a:gd name="T18" fmla="*/ 19 w 54"/>
                  <a:gd name="T19" fmla="*/ 25 h 76"/>
                  <a:gd name="T20" fmla="*/ 35 w 54"/>
                  <a:gd name="T21" fmla="*/ 3 h 76"/>
                  <a:gd name="T22" fmla="*/ 51 w 54"/>
                  <a:gd name="T23" fmla="*/ 25 h 76"/>
                  <a:gd name="T24" fmla="*/ 51 w 54"/>
                  <a:gd name="T25" fmla="*/ 27 h 76"/>
                  <a:gd name="T26" fmla="*/ 54 w 54"/>
                  <a:gd name="T27" fmla="*/ 27 h 76"/>
                  <a:gd name="T28" fmla="*/ 54 w 54"/>
                  <a:gd name="T29" fmla="*/ 25 h 76"/>
                  <a:gd name="T30" fmla="*/ 49 w 54"/>
                  <a:gd name="T31" fmla="*/ 8 h 76"/>
                  <a:gd name="T32" fmla="*/ 31 w 54"/>
                  <a:gd name="T33" fmla="*/ 44 h 76"/>
                  <a:gd name="T34" fmla="*/ 31 w 54"/>
                  <a:gd name="T35" fmla="*/ 57 h 76"/>
                  <a:gd name="T36" fmla="*/ 19 w 54"/>
                  <a:gd name="T37" fmla="*/ 70 h 76"/>
                  <a:gd name="T38" fmla="*/ 6 w 54"/>
                  <a:gd name="T39" fmla="*/ 57 h 76"/>
                  <a:gd name="T40" fmla="*/ 6 w 54"/>
                  <a:gd name="T41" fmla="*/ 44 h 76"/>
                  <a:gd name="T42" fmla="*/ 19 w 54"/>
                  <a:gd name="T43" fmla="*/ 31 h 76"/>
                  <a:gd name="T44" fmla="*/ 31 w 54"/>
                  <a:gd name="T45" fmla="*/ 4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76">
                    <a:moveTo>
                      <a:pt x="49" y="8"/>
                    </a:moveTo>
                    <a:cubicBezTo>
                      <a:pt x="45" y="3"/>
                      <a:pt x="40" y="0"/>
                      <a:pt x="35" y="0"/>
                    </a:cubicBezTo>
                    <a:cubicBezTo>
                      <a:pt x="30" y="0"/>
                      <a:pt x="25" y="3"/>
                      <a:pt x="21" y="8"/>
                    </a:cubicBezTo>
                    <a:cubicBezTo>
                      <a:pt x="18" y="13"/>
                      <a:pt x="16" y="19"/>
                      <a:pt x="16" y="25"/>
                    </a:cubicBezTo>
                    <a:cubicBezTo>
                      <a:pt x="7" y="27"/>
                      <a:pt x="0" y="34"/>
                      <a:pt x="0" y="44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67"/>
                      <a:pt x="9" y="76"/>
                      <a:pt x="19" y="76"/>
                    </a:cubicBezTo>
                    <a:cubicBezTo>
                      <a:pt x="29" y="76"/>
                      <a:pt x="37" y="67"/>
                      <a:pt x="37" y="57"/>
                    </a:cubicBezTo>
                    <a:cubicBezTo>
                      <a:pt x="37" y="44"/>
                      <a:pt x="37" y="44"/>
                      <a:pt x="37" y="44"/>
                    </a:cubicBezTo>
                    <a:cubicBezTo>
                      <a:pt x="37" y="34"/>
                      <a:pt x="29" y="25"/>
                      <a:pt x="19" y="25"/>
                    </a:cubicBezTo>
                    <a:cubicBezTo>
                      <a:pt x="20" y="13"/>
                      <a:pt x="26" y="3"/>
                      <a:pt x="35" y="3"/>
                    </a:cubicBezTo>
                    <a:cubicBezTo>
                      <a:pt x="44" y="3"/>
                      <a:pt x="51" y="13"/>
                      <a:pt x="51" y="25"/>
                    </a:cubicBezTo>
                    <a:cubicBezTo>
                      <a:pt x="51" y="26"/>
                      <a:pt x="51" y="26"/>
                      <a:pt x="51" y="27"/>
                    </a:cubicBezTo>
                    <a:cubicBezTo>
                      <a:pt x="54" y="27"/>
                      <a:pt x="54" y="27"/>
                      <a:pt x="54" y="27"/>
                    </a:cubicBezTo>
                    <a:cubicBezTo>
                      <a:pt x="54" y="26"/>
                      <a:pt x="54" y="26"/>
                      <a:pt x="54" y="25"/>
                    </a:cubicBezTo>
                    <a:cubicBezTo>
                      <a:pt x="54" y="19"/>
                      <a:pt x="52" y="13"/>
                      <a:pt x="49" y="8"/>
                    </a:cubicBezTo>
                    <a:close/>
                    <a:moveTo>
                      <a:pt x="31" y="44"/>
                    </a:move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64"/>
                      <a:pt x="26" y="70"/>
                      <a:pt x="19" y="70"/>
                    </a:cubicBezTo>
                    <a:cubicBezTo>
                      <a:pt x="12" y="70"/>
                      <a:pt x="6" y="64"/>
                      <a:pt x="6" y="57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37"/>
                      <a:pt x="12" y="31"/>
                      <a:pt x="19" y="31"/>
                    </a:cubicBezTo>
                    <a:cubicBezTo>
                      <a:pt x="26" y="31"/>
                      <a:pt x="31" y="37"/>
                      <a:pt x="31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5" name="Freeform 59"/>
              <p:cNvSpPr>
                <a:spLocks/>
              </p:cNvSpPr>
              <p:nvPr/>
            </p:nvSpPr>
            <p:spPr bwMode="auto">
              <a:xfrm>
                <a:off x="1590" y="1247"/>
                <a:ext cx="10" cy="18"/>
              </a:xfrm>
              <a:custGeom>
                <a:avLst/>
                <a:gdLst>
                  <a:gd name="T0" fmla="*/ 0 w 7"/>
                  <a:gd name="T1" fmla="*/ 4 h 13"/>
                  <a:gd name="T2" fmla="*/ 0 w 7"/>
                  <a:gd name="T3" fmla="*/ 10 h 13"/>
                  <a:gd name="T4" fmla="*/ 3 w 7"/>
                  <a:gd name="T5" fmla="*/ 13 h 13"/>
                  <a:gd name="T6" fmla="*/ 7 w 7"/>
                  <a:gd name="T7" fmla="*/ 10 h 13"/>
                  <a:gd name="T8" fmla="*/ 7 w 7"/>
                  <a:gd name="T9" fmla="*/ 4 h 13"/>
                  <a:gd name="T10" fmla="*/ 3 w 7"/>
                  <a:gd name="T11" fmla="*/ 0 h 13"/>
                  <a:gd name="T12" fmla="*/ 0 w 7"/>
                  <a:gd name="T13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13">
                    <a:moveTo>
                      <a:pt x="0" y="4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2"/>
                      <a:pt x="1" y="13"/>
                      <a:pt x="3" y="13"/>
                    </a:cubicBezTo>
                    <a:cubicBezTo>
                      <a:pt x="5" y="13"/>
                      <a:pt x="7" y="12"/>
                      <a:pt x="7" y="10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5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6" name="Freeform 60"/>
              <p:cNvSpPr>
                <a:spLocks noEditPoints="1"/>
              </p:cNvSpPr>
              <p:nvPr/>
            </p:nvSpPr>
            <p:spPr bwMode="auto">
              <a:xfrm>
                <a:off x="1783" y="1197"/>
                <a:ext cx="96" cy="112"/>
              </a:xfrm>
              <a:custGeom>
                <a:avLst/>
                <a:gdLst>
                  <a:gd name="T0" fmla="*/ 3 w 70"/>
                  <a:gd name="T1" fmla="*/ 77 h 81"/>
                  <a:gd name="T2" fmla="*/ 5 w 70"/>
                  <a:gd name="T3" fmla="*/ 79 h 81"/>
                  <a:gd name="T4" fmla="*/ 14 w 70"/>
                  <a:gd name="T5" fmla="*/ 77 h 81"/>
                  <a:gd name="T6" fmla="*/ 31 w 70"/>
                  <a:gd name="T7" fmla="*/ 54 h 81"/>
                  <a:gd name="T8" fmla="*/ 32 w 70"/>
                  <a:gd name="T9" fmla="*/ 53 h 81"/>
                  <a:gd name="T10" fmla="*/ 52 w 70"/>
                  <a:gd name="T11" fmla="*/ 52 h 81"/>
                  <a:gd name="T12" fmla="*/ 64 w 70"/>
                  <a:gd name="T13" fmla="*/ 18 h 81"/>
                  <a:gd name="T14" fmla="*/ 30 w 70"/>
                  <a:gd name="T15" fmla="*/ 7 h 81"/>
                  <a:gd name="T16" fmla="*/ 18 w 70"/>
                  <a:gd name="T17" fmla="*/ 40 h 81"/>
                  <a:gd name="T18" fmla="*/ 20 w 70"/>
                  <a:gd name="T19" fmla="*/ 44 h 81"/>
                  <a:gd name="T20" fmla="*/ 19 w 70"/>
                  <a:gd name="T21" fmla="*/ 45 h 81"/>
                  <a:gd name="T22" fmla="*/ 2 w 70"/>
                  <a:gd name="T23" fmla="*/ 68 h 81"/>
                  <a:gd name="T24" fmla="*/ 3 w 70"/>
                  <a:gd name="T25" fmla="*/ 77 h 81"/>
                  <a:gd name="T26" fmla="*/ 34 w 70"/>
                  <a:gd name="T27" fmla="*/ 14 h 81"/>
                  <a:gd name="T28" fmla="*/ 57 w 70"/>
                  <a:gd name="T29" fmla="*/ 22 h 81"/>
                  <a:gd name="T30" fmla="*/ 48 w 70"/>
                  <a:gd name="T31" fmla="*/ 44 h 81"/>
                  <a:gd name="T32" fmla="*/ 25 w 70"/>
                  <a:gd name="T33" fmla="*/ 37 h 81"/>
                  <a:gd name="T34" fmla="*/ 34 w 70"/>
                  <a:gd name="T35" fmla="*/ 1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0" h="81">
                    <a:moveTo>
                      <a:pt x="3" y="77"/>
                    </a:moveTo>
                    <a:cubicBezTo>
                      <a:pt x="5" y="79"/>
                      <a:pt x="5" y="79"/>
                      <a:pt x="5" y="79"/>
                    </a:cubicBezTo>
                    <a:cubicBezTo>
                      <a:pt x="8" y="81"/>
                      <a:pt x="12" y="80"/>
                      <a:pt x="14" y="77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2" y="54"/>
                      <a:pt x="32" y="53"/>
                      <a:pt x="32" y="53"/>
                    </a:cubicBezTo>
                    <a:cubicBezTo>
                      <a:pt x="38" y="55"/>
                      <a:pt x="45" y="55"/>
                      <a:pt x="52" y="52"/>
                    </a:cubicBezTo>
                    <a:cubicBezTo>
                      <a:pt x="65" y="46"/>
                      <a:pt x="70" y="31"/>
                      <a:pt x="64" y="18"/>
                    </a:cubicBezTo>
                    <a:cubicBezTo>
                      <a:pt x="58" y="6"/>
                      <a:pt x="43" y="0"/>
                      <a:pt x="30" y="7"/>
                    </a:cubicBezTo>
                    <a:cubicBezTo>
                      <a:pt x="18" y="13"/>
                      <a:pt x="12" y="28"/>
                      <a:pt x="18" y="40"/>
                    </a:cubicBezTo>
                    <a:cubicBezTo>
                      <a:pt x="19" y="42"/>
                      <a:pt x="19" y="43"/>
                      <a:pt x="20" y="44"/>
                    </a:cubicBezTo>
                    <a:cubicBezTo>
                      <a:pt x="20" y="45"/>
                      <a:pt x="20" y="45"/>
                      <a:pt x="19" y="45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0" y="71"/>
                      <a:pt x="0" y="75"/>
                      <a:pt x="3" y="77"/>
                    </a:cubicBezTo>
                    <a:moveTo>
                      <a:pt x="34" y="14"/>
                    </a:moveTo>
                    <a:cubicBezTo>
                      <a:pt x="43" y="10"/>
                      <a:pt x="53" y="13"/>
                      <a:pt x="57" y="22"/>
                    </a:cubicBezTo>
                    <a:cubicBezTo>
                      <a:pt x="61" y="30"/>
                      <a:pt x="57" y="40"/>
                      <a:pt x="48" y="44"/>
                    </a:cubicBezTo>
                    <a:cubicBezTo>
                      <a:pt x="40" y="49"/>
                      <a:pt x="29" y="45"/>
                      <a:pt x="25" y="37"/>
                    </a:cubicBezTo>
                    <a:cubicBezTo>
                      <a:pt x="21" y="28"/>
                      <a:pt x="25" y="18"/>
                      <a:pt x="34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7" name="Freeform 61"/>
              <p:cNvSpPr>
                <a:spLocks/>
              </p:cNvSpPr>
              <p:nvPr/>
            </p:nvSpPr>
            <p:spPr bwMode="auto">
              <a:xfrm>
                <a:off x="2464" y="1982"/>
                <a:ext cx="86" cy="18"/>
              </a:xfrm>
              <a:custGeom>
                <a:avLst/>
                <a:gdLst>
                  <a:gd name="T0" fmla="*/ 42 w 86"/>
                  <a:gd name="T1" fmla="*/ 1 h 18"/>
                  <a:gd name="T2" fmla="*/ 44 w 86"/>
                  <a:gd name="T3" fmla="*/ 1 h 18"/>
                  <a:gd name="T4" fmla="*/ 44 w 86"/>
                  <a:gd name="T5" fmla="*/ 18 h 18"/>
                  <a:gd name="T6" fmla="*/ 86 w 86"/>
                  <a:gd name="T7" fmla="*/ 18 h 18"/>
                  <a:gd name="T8" fmla="*/ 86 w 86"/>
                  <a:gd name="T9" fmla="*/ 0 h 18"/>
                  <a:gd name="T10" fmla="*/ 0 w 86"/>
                  <a:gd name="T11" fmla="*/ 0 h 18"/>
                  <a:gd name="T12" fmla="*/ 0 w 86"/>
                  <a:gd name="T13" fmla="*/ 18 h 18"/>
                  <a:gd name="T14" fmla="*/ 42 w 86"/>
                  <a:gd name="T15" fmla="*/ 18 h 18"/>
                  <a:gd name="T16" fmla="*/ 42 w 86"/>
                  <a:gd name="T17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" h="18">
                    <a:moveTo>
                      <a:pt x="42" y="1"/>
                    </a:moveTo>
                    <a:lnTo>
                      <a:pt x="44" y="1"/>
                    </a:lnTo>
                    <a:lnTo>
                      <a:pt x="44" y="18"/>
                    </a:lnTo>
                    <a:lnTo>
                      <a:pt x="86" y="18"/>
                    </a:lnTo>
                    <a:lnTo>
                      <a:pt x="86" y="0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42" y="18"/>
                    </a:lnTo>
                    <a:lnTo>
                      <a:pt x="4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8" name="Rectangle 62"/>
              <p:cNvSpPr>
                <a:spLocks noChangeArrowheads="1"/>
              </p:cNvSpPr>
              <p:nvPr/>
            </p:nvSpPr>
            <p:spPr bwMode="auto">
              <a:xfrm>
                <a:off x="2532" y="2002"/>
                <a:ext cx="18" cy="1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9" name="Rectangle 63"/>
              <p:cNvSpPr>
                <a:spLocks noChangeArrowheads="1"/>
              </p:cNvSpPr>
              <p:nvPr/>
            </p:nvSpPr>
            <p:spPr bwMode="auto">
              <a:xfrm>
                <a:off x="2464" y="2002"/>
                <a:ext cx="21" cy="1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0" name="Rectangle 64"/>
              <p:cNvSpPr>
                <a:spLocks noChangeArrowheads="1"/>
              </p:cNvSpPr>
              <p:nvPr/>
            </p:nvSpPr>
            <p:spPr bwMode="auto">
              <a:xfrm>
                <a:off x="2488" y="2002"/>
                <a:ext cx="41" cy="1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1" name="Freeform 65"/>
              <p:cNvSpPr>
                <a:spLocks/>
              </p:cNvSpPr>
              <p:nvPr/>
            </p:nvSpPr>
            <p:spPr bwMode="auto">
              <a:xfrm>
                <a:off x="2464" y="2022"/>
                <a:ext cx="44" cy="15"/>
              </a:xfrm>
              <a:custGeom>
                <a:avLst/>
                <a:gdLst>
                  <a:gd name="T0" fmla="*/ 0 w 32"/>
                  <a:gd name="T1" fmla="*/ 4 h 11"/>
                  <a:gd name="T2" fmla="*/ 7 w 32"/>
                  <a:gd name="T3" fmla="*/ 11 h 11"/>
                  <a:gd name="T4" fmla="*/ 32 w 32"/>
                  <a:gd name="T5" fmla="*/ 11 h 11"/>
                  <a:gd name="T6" fmla="*/ 32 w 32"/>
                  <a:gd name="T7" fmla="*/ 0 h 11"/>
                  <a:gd name="T8" fmla="*/ 0 w 32"/>
                  <a:gd name="T9" fmla="*/ 0 h 11"/>
                  <a:gd name="T10" fmla="*/ 0 w 32"/>
                  <a:gd name="T11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1">
                    <a:moveTo>
                      <a:pt x="0" y="4"/>
                    </a:moveTo>
                    <a:cubicBezTo>
                      <a:pt x="0" y="8"/>
                      <a:pt x="3" y="11"/>
                      <a:pt x="7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2" name="Freeform 66"/>
              <p:cNvSpPr>
                <a:spLocks/>
              </p:cNvSpPr>
              <p:nvPr/>
            </p:nvSpPr>
            <p:spPr bwMode="auto">
              <a:xfrm>
                <a:off x="2493" y="1964"/>
                <a:ext cx="57" cy="15"/>
              </a:xfrm>
              <a:custGeom>
                <a:avLst/>
                <a:gdLst>
                  <a:gd name="T0" fmla="*/ 41 w 41"/>
                  <a:gd name="T1" fmla="*/ 7 h 11"/>
                  <a:gd name="T2" fmla="*/ 34 w 41"/>
                  <a:gd name="T3" fmla="*/ 0 h 11"/>
                  <a:gd name="T4" fmla="*/ 30 w 41"/>
                  <a:gd name="T5" fmla="*/ 0 h 11"/>
                  <a:gd name="T6" fmla="*/ 30 w 41"/>
                  <a:gd name="T7" fmla="*/ 11 h 11"/>
                  <a:gd name="T8" fmla="*/ 27 w 41"/>
                  <a:gd name="T9" fmla="*/ 11 h 11"/>
                  <a:gd name="T10" fmla="*/ 27 w 41"/>
                  <a:gd name="T11" fmla="*/ 0 h 11"/>
                  <a:gd name="T12" fmla="*/ 0 w 41"/>
                  <a:gd name="T13" fmla="*/ 0 h 11"/>
                  <a:gd name="T14" fmla="*/ 0 w 41"/>
                  <a:gd name="T15" fmla="*/ 11 h 11"/>
                  <a:gd name="T16" fmla="*/ 41 w 41"/>
                  <a:gd name="T17" fmla="*/ 11 h 11"/>
                  <a:gd name="T18" fmla="*/ 41 w 41"/>
                  <a:gd name="T19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" h="11">
                    <a:moveTo>
                      <a:pt x="41" y="7"/>
                    </a:moveTo>
                    <a:cubicBezTo>
                      <a:pt x="41" y="3"/>
                      <a:pt x="38" y="0"/>
                      <a:pt x="34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1" y="11"/>
                      <a:pt x="41" y="11"/>
                      <a:pt x="41" y="11"/>
                    </a:cubicBezTo>
                    <a:lnTo>
                      <a:pt x="41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3" name="Freeform 67"/>
              <p:cNvSpPr>
                <a:spLocks/>
              </p:cNvSpPr>
              <p:nvPr/>
            </p:nvSpPr>
            <p:spPr bwMode="auto">
              <a:xfrm>
                <a:off x="2511" y="2022"/>
                <a:ext cx="39" cy="15"/>
              </a:xfrm>
              <a:custGeom>
                <a:avLst/>
                <a:gdLst>
                  <a:gd name="T0" fmla="*/ 0 w 28"/>
                  <a:gd name="T1" fmla="*/ 0 h 11"/>
                  <a:gd name="T2" fmla="*/ 0 w 28"/>
                  <a:gd name="T3" fmla="*/ 11 h 11"/>
                  <a:gd name="T4" fmla="*/ 21 w 28"/>
                  <a:gd name="T5" fmla="*/ 11 h 11"/>
                  <a:gd name="T6" fmla="*/ 28 w 28"/>
                  <a:gd name="T7" fmla="*/ 4 h 11"/>
                  <a:gd name="T8" fmla="*/ 28 w 28"/>
                  <a:gd name="T9" fmla="*/ 0 h 11"/>
                  <a:gd name="T10" fmla="*/ 0 w 28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5" y="11"/>
                      <a:pt x="28" y="8"/>
                      <a:pt x="28" y="4"/>
                    </a:cubicBezTo>
                    <a:cubicBezTo>
                      <a:pt x="28" y="0"/>
                      <a:pt x="28" y="0"/>
                      <a:pt x="28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4" name="Freeform 68"/>
              <p:cNvSpPr>
                <a:spLocks/>
              </p:cNvSpPr>
              <p:nvPr/>
            </p:nvSpPr>
            <p:spPr bwMode="auto">
              <a:xfrm>
                <a:off x="2464" y="1964"/>
                <a:ext cx="27" cy="15"/>
              </a:xfrm>
              <a:custGeom>
                <a:avLst/>
                <a:gdLst>
                  <a:gd name="T0" fmla="*/ 19 w 19"/>
                  <a:gd name="T1" fmla="*/ 0 h 11"/>
                  <a:gd name="T2" fmla="*/ 7 w 19"/>
                  <a:gd name="T3" fmla="*/ 0 h 11"/>
                  <a:gd name="T4" fmla="*/ 0 w 19"/>
                  <a:gd name="T5" fmla="*/ 7 h 11"/>
                  <a:gd name="T6" fmla="*/ 0 w 19"/>
                  <a:gd name="T7" fmla="*/ 11 h 11"/>
                  <a:gd name="T8" fmla="*/ 19 w 19"/>
                  <a:gd name="T9" fmla="*/ 11 h 11"/>
                  <a:gd name="T10" fmla="*/ 19 w 19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9" y="11"/>
                      <a:pt x="19" y="11"/>
                      <a:pt x="19" y="11"/>
                    </a:cubicBez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5" name="Freeform 69"/>
              <p:cNvSpPr>
                <a:spLocks noEditPoints="1"/>
              </p:cNvSpPr>
              <p:nvPr/>
            </p:nvSpPr>
            <p:spPr bwMode="auto">
              <a:xfrm>
                <a:off x="1532" y="1964"/>
                <a:ext cx="135" cy="131"/>
              </a:xfrm>
              <a:custGeom>
                <a:avLst/>
                <a:gdLst>
                  <a:gd name="T0" fmla="*/ 49 w 98"/>
                  <a:gd name="T1" fmla="*/ 0 h 95"/>
                  <a:gd name="T2" fmla="*/ 0 w 98"/>
                  <a:gd name="T3" fmla="*/ 47 h 95"/>
                  <a:gd name="T4" fmla="*/ 49 w 98"/>
                  <a:gd name="T5" fmla="*/ 95 h 95"/>
                  <a:gd name="T6" fmla="*/ 98 w 98"/>
                  <a:gd name="T7" fmla="*/ 47 h 95"/>
                  <a:gd name="T8" fmla="*/ 49 w 98"/>
                  <a:gd name="T9" fmla="*/ 0 h 95"/>
                  <a:gd name="T10" fmla="*/ 48 w 98"/>
                  <a:gd name="T11" fmla="*/ 72 h 95"/>
                  <a:gd name="T12" fmla="*/ 23 w 98"/>
                  <a:gd name="T13" fmla="*/ 48 h 95"/>
                  <a:gd name="T14" fmla="*/ 48 w 98"/>
                  <a:gd name="T15" fmla="*/ 24 h 95"/>
                  <a:gd name="T16" fmla="*/ 74 w 98"/>
                  <a:gd name="T17" fmla="*/ 48 h 95"/>
                  <a:gd name="T18" fmla="*/ 48 w 98"/>
                  <a:gd name="T19" fmla="*/ 7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" h="95">
                    <a:moveTo>
                      <a:pt x="49" y="0"/>
                    </a:moveTo>
                    <a:cubicBezTo>
                      <a:pt x="22" y="0"/>
                      <a:pt x="0" y="21"/>
                      <a:pt x="0" y="47"/>
                    </a:cubicBezTo>
                    <a:cubicBezTo>
                      <a:pt x="0" y="74"/>
                      <a:pt x="22" y="95"/>
                      <a:pt x="49" y="95"/>
                    </a:cubicBezTo>
                    <a:cubicBezTo>
                      <a:pt x="76" y="95"/>
                      <a:pt x="98" y="74"/>
                      <a:pt x="98" y="47"/>
                    </a:cubicBezTo>
                    <a:cubicBezTo>
                      <a:pt x="98" y="21"/>
                      <a:pt x="76" y="0"/>
                      <a:pt x="49" y="0"/>
                    </a:cubicBezTo>
                    <a:close/>
                    <a:moveTo>
                      <a:pt x="48" y="72"/>
                    </a:moveTo>
                    <a:cubicBezTo>
                      <a:pt x="35" y="72"/>
                      <a:pt x="23" y="61"/>
                      <a:pt x="23" y="48"/>
                    </a:cubicBezTo>
                    <a:cubicBezTo>
                      <a:pt x="23" y="34"/>
                      <a:pt x="35" y="24"/>
                      <a:pt x="48" y="24"/>
                    </a:cubicBezTo>
                    <a:cubicBezTo>
                      <a:pt x="62" y="24"/>
                      <a:pt x="74" y="34"/>
                      <a:pt x="74" y="48"/>
                    </a:cubicBezTo>
                    <a:cubicBezTo>
                      <a:pt x="74" y="61"/>
                      <a:pt x="62" y="72"/>
                      <a:pt x="48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6" name="Freeform 70"/>
              <p:cNvSpPr>
                <a:spLocks noEditPoints="1"/>
              </p:cNvSpPr>
              <p:nvPr/>
            </p:nvSpPr>
            <p:spPr bwMode="auto">
              <a:xfrm>
                <a:off x="1572" y="2004"/>
                <a:ext cx="54" cy="51"/>
              </a:xfrm>
              <a:custGeom>
                <a:avLst/>
                <a:gdLst>
                  <a:gd name="T0" fmla="*/ 20 w 39"/>
                  <a:gd name="T1" fmla="*/ 0 h 37"/>
                  <a:gd name="T2" fmla="*/ 0 w 39"/>
                  <a:gd name="T3" fmla="*/ 18 h 37"/>
                  <a:gd name="T4" fmla="*/ 20 w 39"/>
                  <a:gd name="T5" fmla="*/ 37 h 37"/>
                  <a:gd name="T6" fmla="*/ 39 w 39"/>
                  <a:gd name="T7" fmla="*/ 18 h 37"/>
                  <a:gd name="T8" fmla="*/ 20 w 39"/>
                  <a:gd name="T9" fmla="*/ 0 h 37"/>
                  <a:gd name="T10" fmla="*/ 19 w 39"/>
                  <a:gd name="T11" fmla="*/ 34 h 37"/>
                  <a:gd name="T12" fmla="*/ 4 w 39"/>
                  <a:gd name="T13" fmla="*/ 19 h 37"/>
                  <a:gd name="T14" fmla="*/ 19 w 39"/>
                  <a:gd name="T15" fmla="*/ 4 h 37"/>
                  <a:gd name="T16" fmla="*/ 35 w 39"/>
                  <a:gd name="T17" fmla="*/ 19 h 37"/>
                  <a:gd name="T18" fmla="*/ 19 w 39"/>
                  <a:gd name="T19" fmla="*/ 3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37">
                    <a:moveTo>
                      <a:pt x="20" y="0"/>
                    </a:moveTo>
                    <a:cubicBezTo>
                      <a:pt x="9" y="0"/>
                      <a:pt x="0" y="8"/>
                      <a:pt x="0" y="18"/>
                    </a:cubicBezTo>
                    <a:cubicBezTo>
                      <a:pt x="0" y="29"/>
                      <a:pt x="9" y="37"/>
                      <a:pt x="20" y="37"/>
                    </a:cubicBezTo>
                    <a:cubicBezTo>
                      <a:pt x="30" y="37"/>
                      <a:pt x="39" y="29"/>
                      <a:pt x="39" y="18"/>
                    </a:cubicBezTo>
                    <a:cubicBezTo>
                      <a:pt x="39" y="8"/>
                      <a:pt x="30" y="0"/>
                      <a:pt x="20" y="0"/>
                    </a:cubicBezTo>
                    <a:close/>
                    <a:moveTo>
                      <a:pt x="19" y="34"/>
                    </a:moveTo>
                    <a:cubicBezTo>
                      <a:pt x="11" y="34"/>
                      <a:pt x="4" y="27"/>
                      <a:pt x="4" y="19"/>
                    </a:cubicBezTo>
                    <a:cubicBezTo>
                      <a:pt x="4" y="10"/>
                      <a:pt x="11" y="4"/>
                      <a:pt x="19" y="4"/>
                    </a:cubicBezTo>
                    <a:cubicBezTo>
                      <a:pt x="28" y="4"/>
                      <a:pt x="35" y="10"/>
                      <a:pt x="35" y="19"/>
                    </a:cubicBezTo>
                    <a:cubicBezTo>
                      <a:pt x="35" y="27"/>
                      <a:pt x="28" y="34"/>
                      <a:pt x="1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7" name="Freeform 71"/>
              <p:cNvSpPr>
                <a:spLocks noEditPoints="1"/>
              </p:cNvSpPr>
              <p:nvPr/>
            </p:nvSpPr>
            <p:spPr bwMode="auto">
              <a:xfrm>
                <a:off x="936" y="1157"/>
                <a:ext cx="79" cy="90"/>
              </a:xfrm>
              <a:custGeom>
                <a:avLst/>
                <a:gdLst>
                  <a:gd name="T0" fmla="*/ 0 w 57"/>
                  <a:gd name="T1" fmla="*/ 39 h 65"/>
                  <a:gd name="T2" fmla="*/ 27 w 57"/>
                  <a:gd name="T3" fmla="*/ 65 h 65"/>
                  <a:gd name="T4" fmla="*/ 30 w 57"/>
                  <a:gd name="T5" fmla="*/ 65 h 65"/>
                  <a:gd name="T6" fmla="*/ 57 w 57"/>
                  <a:gd name="T7" fmla="*/ 39 h 65"/>
                  <a:gd name="T8" fmla="*/ 57 w 57"/>
                  <a:gd name="T9" fmla="*/ 0 h 65"/>
                  <a:gd name="T10" fmla="*/ 0 w 57"/>
                  <a:gd name="T11" fmla="*/ 0 h 65"/>
                  <a:gd name="T12" fmla="*/ 0 w 57"/>
                  <a:gd name="T13" fmla="*/ 39 h 65"/>
                  <a:gd name="T14" fmla="*/ 38 w 57"/>
                  <a:gd name="T15" fmla="*/ 3 h 65"/>
                  <a:gd name="T16" fmla="*/ 50 w 57"/>
                  <a:gd name="T17" fmla="*/ 3 h 65"/>
                  <a:gd name="T18" fmla="*/ 50 w 57"/>
                  <a:gd name="T19" fmla="*/ 37 h 65"/>
                  <a:gd name="T20" fmla="*/ 44 w 57"/>
                  <a:gd name="T21" fmla="*/ 43 h 65"/>
                  <a:gd name="T22" fmla="*/ 38 w 57"/>
                  <a:gd name="T23" fmla="*/ 37 h 65"/>
                  <a:gd name="T24" fmla="*/ 38 w 57"/>
                  <a:gd name="T25" fmla="*/ 3 h 65"/>
                  <a:gd name="T26" fmla="*/ 21 w 57"/>
                  <a:gd name="T27" fmla="*/ 3 h 65"/>
                  <a:gd name="T28" fmla="*/ 34 w 57"/>
                  <a:gd name="T29" fmla="*/ 3 h 65"/>
                  <a:gd name="T30" fmla="*/ 34 w 57"/>
                  <a:gd name="T31" fmla="*/ 36 h 65"/>
                  <a:gd name="T32" fmla="*/ 27 w 57"/>
                  <a:gd name="T33" fmla="*/ 43 h 65"/>
                  <a:gd name="T34" fmla="*/ 21 w 57"/>
                  <a:gd name="T35" fmla="*/ 36 h 65"/>
                  <a:gd name="T36" fmla="*/ 21 w 57"/>
                  <a:gd name="T37" fmla="*/ 3 h 65"/>
                  <a:gd name="T38" fmla="*/ 5 w 57"/>
                  <a:gd name="T39" fmla="*/ 3 h 65"/>
                  <a:gd name="T40" fmla="*/ 18 w 57"/>
                  <a:gd name="T41" fmla="*/ 3 h 65"/>
                  <a:gd name="T42" fmla="*/ 18 w 57"/>
                  <a:gd name="T43" fmla="*/ 36 h 65"/>
                  <a:gd name="T44" fmla="*/ 11 w 57"/>
                  <a:gd name="T45" fmla="*/ 42 h 65"/>
                  <a:gd name="T46" fmla="*/ 5 w 57"/>
                  <a:gd name="T47" fmla="*/ 36 h 65"/>
                  <a:gd name="T48" fmla="*/ 5 w 57"/>
                  <a:gd name="T49" fmla="*/ 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7" h="65">
                    <a:moveTo>
                      <a:pt x="0" y="39"/>
                    </a:moveTo>
                    <a:cubicBezTo>
                      <a:pt x="0" y="54"/>
                      <a:pt x="12" y="65"/>
                      <a:pt x="27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45" y="65"/>
                      <a:pt x="57" y="54"/>
                      <a:pt x="57" y="3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39"/>
                    </a:lnTo>
                    <a:close/>
                    <a:moveTo>
                      <a:pt x="38" y="3"/>
                    </a:moveTo>
                    <a:cubicBezTo>
                      <a:pt x="50" y="3"/>
                      <a:pt x="50" y="3"/>
                      <a:pt x="50" y="3"/>
                    </a:cubicBezTo>
                    <a:cubicBezTo>
                      <a:pt x="50" y="37"/>
                      <a:pt x="50" y="37"/>
                      <a:pt x="50" y="37"/>
                    </a:cubicBezTo>
                    <a:cubicBezTo>
                      <a:pt x="50" y="40"/>
                      <a:pt x="48" y="43"/>
                      <a:pt x="44" y="43"/>
                    </a:cubicBezTo>
                    <a:cubicBezTo>
                      <a:pt x="41" y="43"/>
                      <a:pt x="38" y="40"/>
                      <a:pt x="38" y="37"/>
                    </a:cubicBezTo>
                    <a:lnTo>
                      <a:pt x="38" y="3"/>
                    </a:lnTo>
                    <a:close/>
                    <a:moveTo>
                      <a:pt x="21" y="3"/>
                    </a:moveTo>
                    <a:cubicBezTo>
                      <a:pt x="34" y="3"/>
                      <a:pt x="34" y="3"/>
                      <a:pt x="34" y="3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40"/>
                      <a:pt x="31" y="43"/>
                      <a:pt x="27" y="43"/>
                    </a:cubicBezTo>
                    <a:cubicBezTo>
                      <a:pt x="24" y="43"/>
                      <a:pt x="21" y="40"/>
                      <a:pt x="21" y="36"/>
                    </a:cubicBezTo>
                    <a:lnTo>
                      <a:pt x="21" y="3"/>
                    </a:lnTo>
                    <a:close/>
                    <a:moveTo>
                      <a:pt x="5" y="3"/>
                    </a:moveTo>
                    <a:cubicBezTo>
                      <a:pt x="18" y="3"/>
                      <a:pt x="18" y="3"/>
                      <a:pt x="18" y="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40"/>
                      <a:pt x="15" y="42"/>
                      <a:pt x="11" y="42"/>
                    </a:cubicBezTo>
                    <a:cubicBezTo>
                      <a:pt x="8" y="42"/>
                      <a:pt x="5" y="40"/>
                      <a:pt x="5" y="36"/>
                    </a:cubicBezTo>
                    <a:lnTo>
                      <a:pt x="5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8" name="Freeform 72"/>
              <p:cNvSpPr>
                <a:spLocks noEditPoints="1"/>
              </p:cNvSpPr>
              <p:nvPr/>
            </p:nvSpPr>
            <p:spPr bwMode="auto">
              <a:xfrm>
                <a:off x="929" y="1113"/>
                <a:ext cx="93" cy="42"/>
              </a:xfrm>
              <a:custGeom>
                <a:avLst/>
                <a:gdLst>
                  <a:gd name="T0" fmla="*/ 58 w 67"/>
                  <a:gd name="T1" fmla="*/ 12 h 30"/>
                  <a:gd name="T2" fmla="*/ 46 w 67"/>
                  <a:gd name="T3" fmla="*/ 12 h 30"/>
                  <a:gd name="T4" fmla="*/ 33 w 67"/>
                  <a:gd name="T5" fmla="*/ 0 h 30"/>
                  <a:gd name="T6" fmla="*/ 20 w 67"/>
                  <a:gd name="T7" fmla="*/ 12 h 30"/>
                  <a:gd name="T8" fmla="*/ 9 w 67"/>
                  <a:gd name="T9" fmla="*/ 12 h 30"/>
                  <a:gd name="T10" fmla="*/ 0 w 67"/>
                  <a:gd name="T11" fmla="*/ 21 h 30"/>
                  <a:gd name="T12" fmla="*/ 0 w 67"/>
                  <a:gd name="T13" fmla="*/ 21 h 30"/>
                  <a:gd name="T14" fmla="*/ 9 w 67"/>
                  <a:gd name="T15" fmla="*/ 30 h 30"/>
                  <a:gd name="T16" fmla="*/ 58 w 67"/>
                  <a:gd name="T17" fmla="*/ 30 h 30"/>
                  <a:gd name="T18" fmla="*/ 67 w 67"/>
                  <a:gd name="T19" fmla="*/ 21 h 30"/>
                  <a:gd name="T20" fmla="*/ 67 w 67"/>
                  <a:gd name="T21" fmla="*/ 21 h 30"/>
                  <a:gd name="T22" fmla="*/ 58 w 67"/>
                  <a:gd name="T23" fmla="*/ 12 h 30"/>
                  <a:gd name="T24" fmla="*/ 23 w 67"/>
                  <a:gd name="T25" fmla="*/ 12 h 30"/>
                  <a:gd name="T26" fmla="*/ 33 w 67"/>
                  <a:gd name="T27" fmla="*/ 4 h 30"/>
                  <a:gd name="T28" fmla="*/ 42 w 67"/>
                  <a:gd name="T29" fmla="*/ 12 h 30"/>
                  <a:gd name="T30" fmla="*/ 23 w 67"/>
                  <a:gd name="T31" fmla="*/ 1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7" h="30">
                    <a:moveTo>
                      <a:pt x="58" y="12"/>
                    </a:moveTo>
                    <a:cubicBezTo>
                      <a:pt x="46" y="12"/>
                      <a:pt x="46" y="12"/>
                      <a:pt x="46" y="12"/>
                    </a:cubicBezTo>
                    <a:cubicBezTo>
                      <a:pt x="45" y="5"/>
                      <a:pt x="39" y="0"/>
                      <a:pt x="33" y="0"/>
                    </a:cubicBezTo>
                    <a:cubicBezTo>
                      <a:pt x="26" y="0"/>
                      <a:pt x="21" y="5"/>
                      <a:pt x="20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4" y="12"/>
                      <a:pt x="0" y="16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6"/>
                      <a:pt x="4" y="30"/>
                      <a:pt x="9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63" y="30"/>
                      <a:pt x="67" y="26"/>
                      <a:pt x="67" y="21"/>
                    </a:cubicBezTo>
                    <a:cubicBezTo>
                      <a:pt x="67" y="21"/>
                      <a:pt x="67" y="21"/>
                      <a:pt x="67" y="21"/>
                    </a:cubicBezTo>
                    <a:cubicBezTo>
                      <a:pt x="67" y="16"/>
                      <a:pt x="63" y="12"/>
                      <a:pt x="58" y="12"/>
                    </a:cubicBezTo>
                    <a:close/>
                    <a:moveTo>
                      <a:pt x="23" y="12"/>
                    </a:moveTo>
                    <a:cubicBezTo>
                      <a:pt x="24" y="7"/>
                      <a:pt x="28" y="4"/>
                      <a:pt x="33" y="4"/>
                    </a:cubicBezTo>
                    <a:cubicBezTo>
                      <a:pt x="37" y="4"/>
                      <a:pt x="41" y="7"/>
                      <a:pt x="42" y="12"/>
                    </a:cubicBezTo>
                    <a:lnTo>
                      <a:pt x="23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9" name="Freeform 73"/>
              <p:cNvSpPr>
                <a:spLocks noEditPoints="1"/>
              </p:cNvSpPr>
              <p:nvPr/>
            </p:nvSpPr>
            <p:spPr bwMode="auto">
              <a:xfrm>
                <a:off x="1797" y="607"/>
                <a:ext cx="73" cy="98"/>
              </a:xfrm>
              <a:custGeom>
                <a:avLst/>
                <a:gdLst>
                  <a:gd name="T0" fmla="*/ 46 w 53"/>
                  <a:gd name="T1" fmla="*/ 0 h 71"/>
                  <a:gd name="T2" fmla="*/ 7 w 53"/>
                  <a:gd name="T3" fmla="*/ 0 h 71"/>
                  <a:gd name="T4" fmla="*/ 0 w 53"/>
                  <a:gd name="T5" fmla="*/ 7 h 71"/>
                  <a:gd name="T6" fmla="*/ 0 w 53"/>
                  <a:gd name="T7" fmla="*/ 64 h 71"/>
                  <a:gd name="T8" fmla="*/ 7 w 53"/>
                  <a:gd name="T9" fmla="*/ 71 h 71"/>
                  <a:gd name="T10" fmla="*/ 46 w 53"/>
                  <a:gd name="T11" fmla="*/ 71 h 71"/>
                  <a:gd name="T12" fmla="*/ 53 w 53"/>
                  <a:gd name="T13" fmla="*/ 64 h 71"/>
                  <a:gd name="T14" fmla="*/ 53 w 53"/>
                  <a:gd name="T15" fmla="*/ 7 h 71"/>
                  <a:gd name="T16" fmla="*/ 46 w 53"/>
                  <a:gd name="T17" fmla="*/ 0 h 71"/>
                  <a:gd name="T18" fmla="*/ 18 w 53"/>
                  <a:gd name="T19" fmla="*/ 59 h 71"/>
                  <a:gd name="T20" fmla="*/ 9 w 53"/>
                  <a:gd name="T21" fmla="*/ 59 h 71"/>
                  <a:gd name="T22" fmla="*/ 6 w 53"/>
                  <a:gd name="T23" fmla="*/ 57 h 71"/>
                  <a:gd name="T24" fmla="*/ 9 w 53"/>
                  <a:gd name="T25" fmla="*/ 54 h 71"/>
                  <a:gd name="T26" fmla="*/ 18 w 53"/>
                  <a:gd name="T27" fmla="*/ 54 h 71"/>
                  <a:gd name="T28" fmla="*/ 21 w 53"/>
                  <a:gd name="T29" fmla="*/ 57 h 71"/>
                  <a:gd name="T30" fmla="*/ 18 w 53"/>
                  <a:gd name="T31" fmla="*/ 59 h 71"/>
                  <a:gd name="T32" fmla="*/ 25 w 53"/>
                  <a:gd name="T33" fmla="*/ 60 h 71"/>
                  <a:gd name="T34" fmla="*/ 22 w 53"/>
                  <a:gd name="T35" fmla="*/ 57 h 71"/>
                  <a:gd name="T36" fmla="*/ 25 w 53"/>
                  <a:gd name="T37" fmla="*/ 54 h 71"/>
                  <a:gd name="T38" fmla="*/ 29 w 53"/>
                  <a:gd name="T39" fmla="*/ 57 h 71"/>
                  <a:gd name="T40" fmla="*/ 25 w 53"/>
                  <a:gd name="T41" fmla="*/ 60 h 71"/>
                  <a:gd name="T42" fmla="*/ 43 w 53"/>
                  <a:gd name="T43" fmla="*/ 59 h 71"/>
                  <a:gd name="T44" fmla="*/ 34 w 53"/>
                  <a:gd name="T45" fmla="*/ 59 h 71"/>
                  <a:gd name="T46" fmla="*/ 31 w 53"/>
                  <a:gd name="T47" fmla="*/ 57 h 71"/>
                  <a:gd name="T48" fmla="*/ 34 w 53"/>
                  <a:gd name="T49" fmla="*/ 54 h 71"/>
                  <a:gd name="T50" fmla="*/ 43 w 53"/>
                  <a:gd name="T51" fmla="*/ 54 h 71"/>
                  <a:gd name="T52" fmla="*/ 46 w 53"/>
                  <a:gd name="T53" fmla="*/ 57 h 71"/>
                  <a:gd name="T54" fmla="*/ 43 w 53"/>
                  <a:gd name="T55" fmla="*/ 59 h 71"/>
                  <a:gd name="T56" fmla="*/ 47 w 53"/>
                  <a:gd name="T57" fmla="*/ 47 h 71"/>
                  <a:gd name="T58" fmla="*/ 5 w 53"/>
                  <a:gd name="T59" fmla="*/ 47 h 71"/>
                  <a:gd name="T60" fmla="*/ 5 w 53"/>
                  <a:gd name="T61" fmla="*/ 8 h 71"/>
                  <a:gd name="T62" fmla="*/ 6 w 53"/>
                  <a:gd name="T63" fmla="*/ 7 h 71"/>
                  <a:gd name="T64" fmla="*/ 45 w 53"/>
                  <a:gd name="T65" fmla="*/ 7 h 71"/>
                  <a:gd name="T66" fmla="*/ 47 w 53"/>
                  <a:gd name="T67" fmla="*/ 8 h 71"/>
                  <a:gd name="T68" fmla="*/ 47 w 53"/>
                  <a:gd name="T69" fmla="*/ 4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3" h="71">
                    <a:moveTo>
                      <a:pt x="4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8"/>
                      <a:pt x="3" y="71"/>
                      <a:pt x="7" y="71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50" y="71"/>
                      <a:pt x="53" y="68"/>
                      <a:pt x="53" y="64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3"/>
                      <a:pt x="50" y="0"/>
                      <a:pt x="46" y="0"/>
                    </a:cubicBezTo>
                    <a:close/>
                    <a:moveTo>
                      <a:pt x="18" y="59"/>
                    </a:moveTo>
                    <a:cubicBezTo>
                      <a:pt x="9" y="59"/>
                      <a:pt x="9" y="59"/>
                      <a:pt x="9" y="59"/>
                    </a:cubicBezTo>
                    <a:cubicBezTo>
                      <a:pt x="7" y="59"/>
                      <a:pt x="6" y="58"/>
                      <a:pt x="6" y="57"/>
                    </a:cubicBezTo>
                    <a:cubicBezTo>
                      <a:pt x="6" y="55"/>
                      <a:pt x="7" y="54"/>
                      <a:pt x="9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4"/>
                      <a:pt x="21" y="55"/>
                      <a:pt x="21" y="57"/>
                    </a:cubicBezTo>
                    <a:cubicBezTo>
                      <a:pt x="21" y="58"/>
                      <a:pt x="19" y="59"/>
                      <a:pt x="18" y="59"/>
                    </a:cubicBezTo>
                    <a:close/>
                    <a:moveTo>
                      <a:pt x="25" y="60"/>
                    </a:moveTo>
                    <a:cubicBezTo>
                      <a:pt x="24" y="60"/>
                      <a:pt x="22" y="58"/>
                      <a:pt x="22" y="57"/>
                    </a:cubicBezTo>
                    <a:cubicBezTo>
                      <a:pt x="22" y="55"/>
                      <a:pt x="24" y="54"/>
                      <a:pt x="25" y="54"/>
                    </a:cubicBezTo>
                    <a:cubicBezTo>
                      <a:pt x="27" y="54"/>
                      <a:pt x="29" y="55"/>
                      <a:pt x="29" y="57"/>
                    </a:cubicBezTo>
                    <a:cubicBezTo>
                      <a:pt x="29" y="58"/>
                      <a:pt x="27" y="60"/>
                      <a:pt x="25" y="60"/>
                    </a:cubicBezTo>
                    <a:close/>
                    <a:moveTo>
                      <a:pt x="43" y="59"/>
                    </a:moveTo>
                    <a:cubicBezTo>
                      <a:pt x="34" y="59"/>
                      <a:pt x="34" y="59"/>
                      <a:pt x="34" y="59"/>
                    </a:cubicBezTo>
                    <a:cubicBezTo>
                      <a:pt x="32" y="59"/>
                      <a:pt x="31" y="58"/>
                      <a:pt x="31" y="57"/>
                    </a:cubicBezTo>
                    <a:cubicBezTo>
                      <a:pt x="31" y="55"/>
                      <a:pt x="32" y="54"/>
                      <a:pt x="34" y="54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5" y="54"/>
                      <a:pt x="46" y="55"/>
                      <a:pt x="46" y="57"/>
                    </a:cubicBezTo>
                    <a:cubicBezTo>
                      <a:pt x="46" y="58"/>
                      <a:pt x="45" y="59"/>
                      <a:pt x="43" y="59"/>
                    </a:cubicBezTo>
                    <a:close/>
                    <a:moveTo>
                      <a:pt x="47" y="47"/>
                    </a:moveTo>
                    <a:cubicBezTo>
                      <a:pt x="5" y="47"/>
                      <a:pt x="5" y="47"/>
                      <a:pt x="5" y="47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6" y="7"/>
                      <a:pt x="6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6" y="7"/>
                      <a:pt x="47" y="8"/>
                      <a:pt x="47" y="8"/>
                    </a:cubicBezTo>
                    <a:lnTo>
                      <a:pt x="47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0" name="Freeform 74"/>
              <p:cNvSpPr>
                <a:spLocks noEditPoints="1"/>
              </p:cNvSpPr>
              <p:nvPr/>
            </p:nvSpPr>
            <p:spPr bwMode="auto">
              <a:xfrm>
                <a:off x="1484" y="917"/>
                <a:ext cx="108" cy="122"/>
              </a:xfrm>
              <a:custGeom>
                <a:avLst/>
                <a:gdLst>
                  <a:gd name="T0" fmla="*/ 52 w 78"/>
                  <a:gd name="T1" fmla="*/ 79 h 89"/>
                  <a:gd name="T2" fmla="*/ 49 w 78"/>
                  <a:gd name="T3" fmla="*/ 75 h 89"/>
                  <a:gd name="T4" fmla="*/ 42 w 78"/>
                  <a:gd name="T5" fmla="*/ 75 h 89"/>
                  <a:gd name="T6" fmla="*/ 42 w 78"/>
                  <a:gd name="T7" fmla="*/ 67 h 89"/>
                  <a:gd name="T8" fmla="*/ 56 w 78"/>
                  <a:gd name="T9" fmla="*/ 67 h 89"/>
                  <a:gd name="T10" fmla="*/ 64 w 78"/>
                  <a:gd name="T11" fmla="*/ 59 h 89"/>
                  <a:gd name="T12" fmla="*/ 64 w 78"/>
                  <a:gd name="T13" fmla="*/ 32 h 89"/>
                  <a:gd name="T14" fmla="*/ 70 w 78"/>
                  <a:gd name="T15" fmla="*/ 32 h 89"/>
                  <a:gd name="T16" fmla="*/ 68 w 78"/>
                  <a:gd name="T17" fmla="*/ 26 h 89"/>
                  <a:gd name="T18" fmla="*/ 43 w 78"/>
                  <a:gd name="T19" fmla="*/ 3 h 89"/>
                  <a:gd name="T20" fmla="*/ 32 w 78"/>
                  <a:gd name="T21" fmla="*/ 3 h 89"/>
                  <a:gd name="T22" fmla="*/ 11 w 78"/>
                  <a:gd name="T23" fmla="*/ 26 h 89"/>
                  <a:gd name="T24" fmla="*/ 8 w 78"/>
                  <a:gd name="T25" fmla="*/ 32 h 89"/>
                  <a:gd name="T26" fmla="*/ 15 w 78"/>
                  <a:gd name="T27" fmla="*/ 32 h 89"/>
                  <a:gd name="T28" fmla="*/ 15 w 78"/>
                  <a:gd name="T29" fmla="*/ 59 h 89"/>
                  <a:gd name="T30" fmla="*/ 23 w 78"/>
                  <a:gd name="T31" fmla="*/ 67 h 89"/>
                  <a:gd name="T32" fmla="*/ 37 w 78"/>
                  <a:gd name="T33" fmla="*/ 67 h 89"/>
                  <a:gd name="T34" fmla="*/ 37 w 78"/>
                  <a:gd name="T35" fmla="*/ 75 h 89"/>
                  <a:gd name="T36" fmla="*/ 28 w 78"/>
                  <a:gd name="T37" fmla="*/ 75 h 89"/>
                  <a:gd name="T38" fmla="*/ 25 w 78"/>
                  <a:gd name="T39" fmla="*/ 79 h 89"/>
                  <a:gd name="T40" fmla="*/ 0 w 78"/>
                  <a:gd name="T41" fmla="*/ 79 h 89"/>
                  <a:gd name="T42" fmla="*/ 0 w 78"/>
                  <a:gd name="T43" fmla="*/ 86 h 89"/>
                  <a:gd name="T44" fmla="*/ 25 w 78"/>
                  <a:gd name="T45" fmla="*/ 86 h 89"/>
                  <a:gd name="T46" fmla="*/ 28 w 78"/>
                  <a:gd name="T47" fmla="*/ 89 h 89"/>
                  <a:gd name="T48" fmla="*/ 49 w 78"/>
                  <a:gd name="T49" fmla="*/ 89 h 89"/>
                  <a:gd name="T50" fmla="*/ 52 w 78"/>
                  <a:gd name="T51" fmla="*/ 86 h 89"/>
                  <a:gd name="T52" fmla="*/ 78 w 78"/>
                  <a:gd name="T53" fmla="*/ 86 h 89"/>
                  <a:gd name="T54" fmla="*/ 78 w 78"/>
                  <a:gd name="T55" fmla="*/ 79 h 89"/>
                  <a:gd name="T56" fmla="*/ 52 w 78"/>
                  <a:gd name="T57" fmla="*/ 79 h 89"/>
                  <a:gd name="T58" fmla="*/ 27 w 78"/>
                  <a:gd name="T59" fmla="*/ 38 h 89"/>
                  <a:gd name="T60" fmla="*/ 32 w 78"/>
                  <a:gd name="T61" fmla="*/ 34 h 89"/>
                  <a:gd name="T62" fmla="*/ 46 w 78"/>
                  <a:gd name="T63" fmla="*/ 34 h 89"/>
                  <a:gd name="T64" fmla="*/ 52 w 78"/>
                  <a:gd name="T65" fmla="*/ 38 h 89"/>
                  <a:gd name="T66" fmla="*/ 52 w 78"/>
                  <a:gd name="T67" fmla="*/ 58 h 89"/>
                  <a:gd name="T68" fmla="*/ 27 w 78"/>
                  <a:gd name="T69" fmla="*/ 58 h 89"/>
                  <a:gd name="T70" fmla="*/ 27 w 78"/>
                  <a:gd name="T71" fmla="*/ 38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8" h="89">
                    <a:moveTo>
                      <a:pt x="52" y="79"/>
                    </a:moveTo>
                    <a:cubicBezTo>
                      <a:pt x="52" y="77"/>
                      <a:pt x="50" y="75"/>
                      <a:pt x="49" y="75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61" y="67"/>
                      <a:pt x="64" y="63"/>
                      <a:pt x="64" y="59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70" y="32"/>
                      <a:pt x="70" y="32"/>
                      <a:pt x="70" y="32"/>
                    </a:cubicBezTo>
                    <a:cubicBezTo>
                      <a:pt x="70" y="30"/>
                      <a:pt x="69" y="27"/>
                      <a:pt x="68" y="26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0" y="0"/>
                      <a:pt x="35" y="0"/>
                      <a:pt x="32" y="3"/>
                    </a:cubicBezTo>
                    <a:cubicBezTo>
                      <a:pt x="11" y="26"/>
                      <a:pt x="11" y="26"/>
                      <a:pt x="11" y="26"/>
                    </a:cubicBezTo>
                    <a:cubicBezTo>
                      <a:pt x="9" y="28"/>
                      <a:pt x="8" y="30"/>
                      <a:pt x="8" y="32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59"/>
                      <a:pt x="15" y="59"/>
                      <a:pt x="15" y="59"/>
                    </a:cubicBezTo>
                    <a:cubicBezTo>
                      <a:pt x="15" y="63"/>
                      <a:pt x="18" y="67"/>
                      <a:pt x="23" y="67"/>
                    </a:cubicBezTo>
                    <a:cubicBezTo>
                      <a:pt x="37" y="67"/>
                      <a:pt x="37" y="67"/>
                      <a:pt x="37" y="67"/>
                    </a:cubicBezTo>
                    <a:cubicBezTo>
                      <a:pt x="37" y="75"/>
                      <a:pt x="37" y="75"/>
                      <a:pt x="37" y="75"/>
                    </a:cubicBezTo>
                    <a:cubicBezTo>
                      <a:pt x="28" y="75"/>
                      <a:pt x="28" y="75"/>
                      <a:pt x="28" y="75"/>
                    </a:cubicBezTo>
                    <a:cubicBezTo>
                      <a:pt x="27" y="75"/>
                      <a:pt x="25" y="77"/>
                      <a:pt x="25" y="79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25" y="86"/>
                      <a:pt x="25" y="86"/>
                      <a:pt x="25" y="86"/>
                    </a:cubicBezTo>
                    <a:cubicBezTo>
                      <a:pt x="25" y="88"/>
                      <a:pt x="27" y="89"/>
                      <a:pt x="28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50" y="89"/>
                      <a:pt x="52" y="88"/>
                      <a:pt x="52" y="86"/>
                    </a:cubicBezTo>
                    <a:cubicBezTo>
                      <a:pt x="78" y="86"/>
                      <a:pt x="78" y="86"/>
                      <a:pt x="78" y="86"/>
                    </a:cubicBezTo>
                    <a:cubicBezTo>
                      <a:pt x="78" y="79"/>
                      <a:pt x="78" y="79"/>
                      <a:pt x="78" y="79"/>
                    </a:cubicBezTo>
                    <a:lnTo>
                      <a:pt x="52" y="79"/>
                    </a:lnTo>
                    <a:close/>
                    <a:moveTo>
                      <a:pt x="27" y="38"/>
                    </a:moveTo>
                    <a:cubicBezTo>
                      <a:pt x="27" y="36"/>
                      <a:pt x="30" y="34"/>
                      <a:pt x="32" y="34"/>
                    </a:cubicBezTo>
                    <a:cubicBezTo>
                      <a:pt x="46" y="34"/>
                      <a:pt x="46" y="34"/>
                      <a:pt x="46" y="34"/>
                    </a:cubicBezTo>
                    <a:cubicBezTo>
                      <a:pt x="49" y="34"/>
                      <a:pt x="52" y="36"/>
                      <a:pt x="52" y="38"/>
                    </a:cubicBezTo>
                    <a:cubicBezTo>
                      <a:pt x="52" y="58"/>
                      <a:pt x="52" y="58"/>
                      <a:pt x="52" y="58"/>
                    </a:cubicBezTo>
                    <a:cubicBezTo>
                      <a:pt x="27" y="58"/>
                      <a:pt x="27" y="58"/>
                      <a:pt x="27" y="58"/>
                    </a:cubicBezTo>
                    <a:lnTo>
                      <a:pt x="27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1" name="Freeform 75"/>
              <p:cNvSpPr>
                <a:spLocks noEditPoints="1"/>
              </p:cNvSpPr>
              <p:nvPr/>
            </p:nvSpPr>
            <p:spPr bwMode="auto">
              <a:xfrm>
                <a:off x="1435" y="1049"/>
                <a:ext cx="135" cy="118"/>
              </a:xfrm>
              <a:custGeom>
                <a:avLst/>
                <a:gdLst>
                  <a:gd name="T0" fmla="*/ 92 w 98"/>
                  <a:gd name="T1" fmla="*/ 73 h 86"/>
                  <a:gd name="T2" fmla="*/ 85 w 98"/>
                  <a:gd name="T3" fmla="*/ 73 h 86"/>
                  <a:gd name="T4" fmla="*/ 93 w 98"/>
                  <a:gd name="T5" fmla="*/ 62 h 86"/>
                  <a:gd name="T6" fmla="*/ 93 w 98"/>
                  <a:gd name="T7" fmla="*/ 12 h 86"/>
                  <a:gd name="T8" fmla="*/ 81 w 98"/>
                  <a:gd name="T9" fmla="*/ 0 h 86"/>
                  <a:gd name="T10" fmla="*/ 17 w 98"/>
                  <a:gd name="T11" fmla="*/ 0 h 86"/>
                  <a:gd name="T12" fmla="*/ 5 w 98"/>
                  <a:gd name="T13" fmla="*/ 12 h 86"/>
                  <a:gd name="T14" fmla="*/ 5 w 98"/>
                  <a:gd name="T15" fmla="*/ 62 h 86"/>
                  <a:gd name="T16" fmla="*/ 14 w 98"/>
                  <a:gd name="T17" fmla="*/ 73 h 86"/>
                  <a:gd name="T18" fmla="*/ 6 w 98"/>
                  <a:gd name="T19" fmla="*/ 73 h 86"/>
                  <a:gd name="T20" fmla="*/ 0 w 98"/>
                  <a:gd name="T21" fmla="*/ 79 h 86"/>
                  <a:gd name="T22" fmla="*/ 6 w 98"/>
                  <a:gd name="T23" fmla="*/ 86 h 86"/>
                  <a:gd name="T24" fmla="*/ 92 w 98"/>
                  <a:gd name="T25" fmla="*/ 86 h 86"/>
                  <a:gd name="T26" fmla="*/ 98 w 98"/>
                  <a:gd name="T27" fmla="*/ 79 h 86"/>
                  <a:gd name="T28" fmla="*/ 92 w 98"/>
                  <a:gd name="T29" fmla="*/ 73 h 86"/>
                  <a:gd name="T30" fmla="*/ 57 w 98"/>
                  <a:gd name="T31" fmla="*/ 82 h 86"/>
                  <a:gd name="T32" fmla="*/ 40 w 98"/>
                  <a:gd name="T33" fmla="*/ 82 h 86"/>
                  <a:gd name="T34" fmla="*/ 39 w 98"/>
                  <a:gd name="T35" fmla="*/ 81 h 86"/>
                  <a:gd name="T36" fmla="*/ 40 w 98"/>
                  <a:gd name="T37" fmla="*/ 79 h 86"/>
                  <a:gd name="T38" fmla="*/ 57 w 98"/>
                  <a:gd name="T39" fmla="*/ 79 h 86"/>
                  <a:gd name="T40" fmla="*/ 59 w 98"/>
                  <a:gd name="T41" fmla="*/ 81 h 86"/>
                  <a:gd name="T42" fmla="*/ 57 w 98"/>
                  <a:gd name="T43" fmla="*/ 82 h 86"/>
                  <a:gd name="T44" fmla="*/ 17 w 98"/>
                  <a:gd name="T45" fmla="*/ 68 h 86"/>
                  <a:gd name="T46" fmla="*/ 11 w 98"/>
                  <a:gd name="T47" fmla="*/ 62 h 86"/>
                  <a:gd name="T48" fmla="*/ 11 w 98"/>
                  <a:gd name="T49" fmla="*/ 12 h 86"/>
                  <a:gd name="T50" fmla="*/ 17 w 98"/>
                  <a:gd name="T51" fmla="*/ 5 h 86"/>
                  <a:gd name="T52" fmla="*/ 81 w 98"/>
                  <a:gd name="T53" fmla="*/ 5 h 86"/>
                  <a:gd name="T54" fmla="*/ 88 w 98"/>
                  <a:gd name="T55" fmla="*/ 12 h 86"/>
                  <a:gd name="T56" fmla="*/ 88 w 98"/>
                  <a:gd name="T57" fmla="*/ 62 h 86"/>
                  <a:gd name="T58" fmla="*/ 81 w 98"/>
                  <a:gd name="T59" fmla="*/ 68 h 86"/>
                  <a:gd name="T60" fmla="*/ 17 w 98"/>
                  <a:gd name="T61" fmla="*/ 6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8" h="86">
                    <a:moveTo>
                      <a:pt x="92" y="73"/>
                    </a:moveTo>
                    <a:cubicBezTo>
                      <a:pt x="85" y="73"/>
                      <a:pt x="85" y="73"/>
                      <a:pt x="85" y="73"/>
                    </a:cubicBezTo>
                    <a:cubicBezTo>
                      <a:pt x="90" y="71"/>
                      <a:pt x="93" y="67"/>
                      <a:pt x="93" y="62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3" y="5"/>
                      <a:pt x="88" y="0"/>
                      <a:pt x="8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5" y="5"/>
                      <a:pt x="5" y="12"/>
                    </a:cubicBezTo>
                    <a:cubicBezTo>
                      <a:pt x="5" y="62"/>
                      <a:pt x="5" y="62"/>
                      <a:pt x="5" y="62"/>
                    </a:cubicBezTo>
                    <a:cubicBezTo>
                      <a:pt x="5" y="67"/>
                      <a:pt x="9" y="71"/>
                      <a:pt x="14" y="73"/>
                    </a:cubicBezTo>
                    <a:cubicBezTo>
                      <a:pt x="6" y="73"/>
                      <a:pt x="6" y="73"/>
                      <a:pt x="6" y="73"/>
                    </a:cubicBezTo>
                    <a:cubicBezTo>
                      <a:pt x="3" y="73"/>
                      <a:pt x="0" y="76"/>
                      <a:pt x="0" y="79"/>
                    </a:cubicBezTo>
                    <a:cubicBezTo>
                      <a:pt x="0" y="83"/>
                      <a:pt x="3" y="86"/>
                      <a:pt x="6" y="86"/>
                    </a:cubicBezTo>
                    <a:cubicBezTo>
                      <a:pt x="92" y="86"/>
                      <a:pt x="92" y="86"/>
                      <a:pt x="92" y="86"/>
                    </a:cubicBezTo>
                    <a:cubicBezTo>
                      <a:pt x="95" y="86"/>
                      <a:pt x="98" y="83"/>
                      <a:pt x="98" y="79"/>
                    </a:cubicBezTo>
                    <a:cubicBezTo>
                      <a:pt x="98" y="76"/>
                      <a:pt x="95" y="73"/>
                      <a:pt x="92" y="73"/>
                    </a:cubicBezTo>
                    <a:close/>
                    <a:moveTo>
                      <a:pt x="57" y="82"/>
                    </a:moveTo>
                    <a:cubicBezTo>
                      <a:pt x="40" y="82"/>
                      <a:pt x="40" y="82"/>
                      <a:pt x="40" y="82"/>
                    </a:cubicBezTo>
                    <a:cubicBezTo>
                      <a:pt x="39" y="82"/>
                      <a:pt x="39" y="82"/>
                      <a:pt x="39" y="81"/>
                    </a:cubicBezTo>
                    <a:cubicBezTo>
                      <a:pt x="39" y="80"/>
                      <a:pt x="39" y="79"/>
                      <a:pt x="40" y="79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58" y="79"/>
                      <a:pt x="59" y="80"/>
                      <a:pt x="59" y="81"/>
                    </a:cubicBezTo>
                    <a:cubicBezTo>
                      <a:pt x="59" y="82"/>
                      <a:pt x="58" y="82"/>
                      <a:pt x="57" y="82"/>
                    </a:cubicBezTo>
                    <a:close/>
                    <a:moveTo>
                      <a:pt x="17" y="68"/>
                    </a:moveTo>
                    <a:cubicBezTo>
                      <a:pt x="14" y="68"/>
                      <a:pt x="11" y="65"/>
                      <a:pt x="11" y="6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8"/>
                      <a:pt x="14" y="5"/>
                      <a:pt x="17" y="5"/>
                    </a:cubicBezTo>
                    <a:cubicBezTo>
                      <a:pt x="81" y="5"/>
                      <a:pt x="81" y="5"/>
                      <a:pt x="81" y="5"/>
                    </a:cubicBezTo>
                    <a:cubicBezTo>
                      <a:pt x="85" y="5"/>
                      <a:pt x="88" y="8"/>
                      <a:pt x="88" y="12"/>
                    </a:cubicBezTo>
                    <a:cubicBezTo>
                      <a:pt x="88" y="62"/>
                      <a:pt x="88" y="62"/>
                      <a:pt x="88" y="62"/>
                    </a:cubicBezTo>
                    <a:cubicBezTo>
                      <a:pt x="88" y="65"/>
                      <a:pt x="85" y="68"/>
                      <a:pt x="81" y="68"/>
                    </a:cubicBezTo>
                    <a:lnTo>
                      <a:pt x="17" y="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2" name="Freeform 76"/>
              <p:cNvSpPr>
                <a:spLocks/>
              </p:cNvSpPr>
              <p:nvPr/>
            </p:nvSpPr>
            <p:spPr bwMode="auto">
              <a:xfrm>
                <a:off x="1484" y="1075"/>
                <a:ext cx="48" cy="51"/>
              </a:xfrm>
              <a:custGeom>
                <a:avLst/>
                <a:gdLst>
                  <a:gd name="T0" fmla="*/ 0 w 48"/>
                  <a:gd name="T1" fmla="*/ 51 h 51"/>
                  <a:gd name="T2" fmla="*/ 48 w 48"/>
                  <a:gd name="T3" fmla="*/ 25 h 51"/>
                  <a:gd name="T4" fmla="*/ 0 w 48"/>
                  <a:gd name="T5" fmla="*/ 0 h 51"/>
                  <a:gd name="T6" fmla="*/ 0 w 48"/>
                  <a:gd name="T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51">
                    <a:moveTo>
                      <a:pt x="0" y="51"/>
                    </a:moveTo>
                    <a:lnTo>
                      <a:pt x="48" y="25"/>
                    </a:lnTo>
                    <a:lnTo>
                      <a:pt x="0" y="0"/>
                    </a:lnTo>
                    <a:lnTo>
                      <a:pt x="0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3" name="Freeform 77"/>
              <p:cNvSpPr>
                <a:spLocks noEditPoints="1"/>
              </p:cNvSpPr>
              <p:nvPr/>
            </p:nvSpPr>
            <p:spPr bwMode="auto">
              <a:xfrm>
                <a:off x="2166" y="2075"/>
                <a:ext cx="117" cy="95"/>
              </a:xfrm>
              <a:custGeom>
                <a:avLst/>
                <a:gdLst>
                  <a:gd name="T0" fmla="*/ 75 w 85"/>
                  <a:gd name="T1" fmla="*/ 0 h 69"/>
                  <a:gd name="T2" fmla="*/ 10 w 85"/>
                  <a:gd name="T3" fmla="*/ 0 h 69"/>
                  <a:gd name="T4" fmla="*/ 0 w 85"/>
                  <a:gd name="T5" fmla="*/ 9 h 69"/>
                  <a:gd name="T6" fmla="*/ 0 w 85"/>
                  <a:gd name="T7" fmla="*/ 47 h 69"/>
                  <a:gd name="T8" fmla="*/ 10 w 85"/>
                  <a:gd name="T9" fmla="*/ 56 h 69"/>
                  <a:gd name="T10" fmla="*/ 42 w 85"/>
                  <a:gd name="T11" fmla="*/ 56 h 69"/>
                  <a:gd name="T12" fmla="*/ 56 w 85"/>
                  <a:gd name="T13" fmla="*/ 66 h 69"/>
                  <a:gd name="T14" fmla="*/ 63 w 85"/>
                  <a:gd name="T15" fmla="*/ 69 h 69"/>
                  <a:gd name="T16" fmla="*/ 69 w 85"/>
                  <a:gd name="T17" fmla="*/ 66 h 69"/>
                  <a:gd name="T18" fmla="*/ 82 w 85"/>
                  <a:gd name="T19" fmla="*/ 53 h 69"/>
                  <a:gd name="T20" fmla="*/ 84 w 85"/>
                  <a:gd name="T21" fmla="*/ 50 h 69"/>
                  <a:gd name="T22" fmla="*/ 85 w 85"/>
                  <a:gd name="T23" fmla="*/ 47 h 69"/>
                  <a:gd name="T24" fmla="*/ 85 w 85"/>
                  <a:gd name="T25" fmla="*/ 9 h 69"/>
                  <a:gd name="T26" fmla="*/ 75 w 85"/>
                  <a:gd name="T27" fmla="*/ 0 h 69"/>
                  <a:gd name="T28" fmla="*/ 77 w 85"/>
                  <a:gd name="T29" fmla="*/ 45 h 69"/>
                  <a:gd name="T30" fmla="*/ 77 w 85"/>
                  <a:gd name="T31" fmla="*/ 46 h 69"/>
                  <a:gd name="T32" fmla="*/ 76 w 85"/>
                  <a:gd name="T33" fmla="*/ 48 h 69"/>
                  <a:gd name="T34" fmla="*/ 64 w 85"/>
                  <a:gd name="T35" fmla="*/ 60 h 69"/>
                  <a:gd name="T36" fmla="*/ 57 w 85"/>
                  <a:gd name="T37" fmla="*/ 60 h 69"/>
                  <a:gd name="T38" fmla="*/ 44 w 85"/>
                  <a:gd name="T39" fmla="*/ 49 h 69"/>
                  <a:gd name="T40" fmla="*/ 13 w 85"/>
                  <a:gd name="T41" fmla="*/ 49 h 69"/>
                  <a:gd name="T42" fmla="*/ 8 w 85"/>
                  <a:gd name="T43" fmla="*/ 45 h 69"/>
                  <a:gd name="T44" fmla="*/ 8 w 85"/>
                  <a:gd name="T45" fmla="*/ 10 h 69"/>
                  <a:gd name="T46" fmla="*/ 13 w 85"/>
                  <a:gd name="T47" fmla="*/ 6 h 69"/>
                  <a:gd name="T48" fmla="*/ 72 w 85"/>
                  <a:gd name="T49" fmla="*/ 6 h 69"/>
                  <a:gd name="T50" fmla="*/ 77 w 85"/>
                  <a:gd name="T51" fmla="*/ 10 h 69"/>
                  <a:gd name="T52" fmla="*/ 77 w 85"/>
                  <a:gd name="T53" fmla="*/ 4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5" h="69">
                    <a:moveTo>
                      <a:pt x="75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52"/>
                      <a:pt x="4" y="56"/>
                      <a:pt x="10" y="56"/>
                    </a:cubicBezTo>
                    <a:cubicBezTo>
                      <a:pt x="42" y="56"/>
                      <a:pt x="42" y="56"/>
                      <a:pt x="42" y="5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8" y="68"/>
                      <a:pt x="60" y="69"/>
                      <a:pt x="63" y="69"/>
                    </a:cubicBezTo>
                    <a:cubicBezTo>
                      <a:pt x="65" y="69"/>
                      <a:pt x="67" y="68"/>
                      <a:pt x="69" y="66"/>
                    </a:cubicBezTo>
                    <a:cubicBezTo>
                      <a:pt x="82" y="53"/>
                      <a:pt x="82" y="53"/>
                      <a:pt x="82" y="53"/>
                    </a:cubicBezTo>
                    <a:cubicBezTo>
                      <a:pt x="83" y="52"/>
                      <a:pt x="84" y="51"/>
                      <a:pt x="84" y="50"/>
                    </a:cubicBezTo>
                    <a:cubicBezTo>
                      <a:pt x="85" y="49"/>
                      <a:pt x="85" y="48"/>
                      <a:pt x="85" y="47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5" y="4"/>
                      <a:pt x="80" y="0"/>
                      <a:pt x="75" y="0"/>
                    </a:cubicBezTo>
                    <a:close/>
                    <a:moveTo>
                      <a:pt x="77" y="45"/>
                    </a:moveTo>
                    <a:cubicBezTo>
                      <a:pt x="77" y="45"/>
                      <a:pt x="77" y="46"/>
                      <a:pt x="77" y="46"/>
                    </a:cubicBezTo>
                    <a:cubicBezTo>
                      <a:pt x="77" y="47"/>
                      <a:pt x="77" y="47"/>
                      <a:pt x="76" y="48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2" y="61"/>
                      <a:pt x="59" y="61"/>
                      <a:pt x="57" y="60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0" y="49"/>
                      <a:pt x="8" y="47"/>
                      <a:pt x="8" y="45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8"/>
                      <a:pt x="10" y="6"/>
                      <a:pt x="13" y="6"/>
                    </a:cubicBezTo>
                    <a:cubicBezTo>
                      <a:pt x="72" y="6"/>
                      <a:pt x="72" y="6"/>
                      <a:pt x="72" y="6"/>
                    </a:cubicBezTo>
                    <a:cubicBezTo>
                      <a:pt x="75" y="6"/>
                      <a:pt x="77" y="8"/>
                      <a:pt x="77" y="10"/>
                    </a:cubicBezTo>
                    <a:lnTo>
                      <a:pt x="77" y="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4" name="Oval 78"/>
              <p:cNvSpPr>
                <a:spLocks noChangeArrowheads="1"/>
              </p:cNvSpPr>
              <p:nvPr/>
            </p:nvSpPr>
            <p:spPr bwMode="auto">
              <a:xfrm>
                <a:off x="2240" y="2093"/>
                <a:ext cx="22" cy="2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5" name="Oval 79"/>
              <p:cNvSpPr>
                <a:spLocks noChangeArrowheads="1"/>
              </p:cNvSpPr>
              <p:nvPr/>
            </p:nvSpPr>
            <p:spPr bwMode="auto">
              <a:xfrm>
                <a:off x="2211" y="2093"/>
                <a:ext cx="22" cy="2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6" name="Oval 80"/>
              <p:cNvSpPr>
                <a:spLocks noChangeArrowheads="1"/>
              </p:cNvSpPr>
              <p:nvPr/>
            </p:nvSpPr>
            <p:spPr bwMode="auto">
              <a:xfrm>
                <a:off x="2182" y="2093"/>
                <a:ext cx="22" cy="2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7" name="Freeform 81"/>
              <p:cNvSpPr>
                <a:spLocks noEditPoints="1"/>
              </p:cNvSpPr>
              <p:nvPr/>
            </p:nvSpPr>
            <p:spPr bwMode="auto">
              <a:xfrm>
                <a:off x="1612" y="1525"/>
                <a:ext cx="94" cy="76"/>
              </a:xfrm>
              <a:custGeom>
                <a:avLst/>
                <a:gdLst>
                  <a:gd name="T0" fmla="*/ 68 w 68"/>
                  <a:gd name="T1" fmla="*/ 54 h 55"/>
                  <a:gd name="T2" fmla="*/ 60 w 68"/>
                  <a:gd name="T3" fmla="*/ 25 h 55"/>
                  <a:gd name="T4" fmla="*/ 60 w 68"/>
                  <a:gd name="T5" fmla="*/ 24 h 55"/>
                  <a:gd name="T6" fmla="*/ 49 w 68"/>
                  <a:gd name="T7" fmla="*/ 24 h 55"/>
                  <a:gd name="T8" fmla="*/ 48 w 68"/>
                  <a:gd name="T9" fmla="*/ 25 h 55"/>
                  <a:gd name="T10" fmla="*/ 45 w 68"/>
                  <a:gd name="T11" fmla="*/ 38 h 55"/>
                  <a:gd name="T12" fmla="*/ 36 w 68"/>
                  <a:gd name="T13" fmla="*/ 1 h 55"/>
                  <a:gd name="T14" fmla="*/ 34 w 68"/>
                  <a:gd name="T15" fmla="*/ 0 h 55"/>
                  <a:gd name="T16" fmla="*/ 15 w 68"/>
                  <a:gd name="T17" fmla="*/ 0 h 55"/>
                  <a:gd name="T18" fmla="*/ 14 w 68"/>
                  <a:gd name="T19" fmla="*/ 1 h 55"/>
                  <a:gd name="T20" fmla="*/ 1 w 68"/>
                  <a:gd name="T21" fmla="*/ 54 h 55"/>
                  <a:gd name="T22" fmla="*/ 2 w 68"/>
                  <a:gd name="T23" fmla="*/ 55 h 55"/>
                  <a:gd name="T24" fmla="*/ 18 w 68"/>
                  <a:gd name="T25" fmla="*/ 55 h 55"/>
                  <a:gd name="T26" fmla="*/ 19 w 68"/>
                  <a:gd name="T27" fmla="*/ 55 h 55"/>
                  <a:gd name="T28" fmla="*/ 21 w 68"/>
                  <a:gd name="T29" fmla="*/ 44 h 55"/>
                  <a:gd name="T30" fmla="*/ 22 w 68"/>
                  <a:gd name="T31" fmla="*/ 43 h 55"/>
                  <a:gd name="T32" fmla="*/ 28 w 68"/>
                  <a:gd name="T33" fmla="*/ 43 h 55"/>
                  <a:gd name="T34" fmla="*/ 28 w 68"/>
                  <a:gd name="T35" fmla="*/ 44 h 55"/>
                  <a:gd name="T36" fmla="*/ 30 w 68"/>
                  <a:gd name="T37" fmla="*/ 55 h 55"/>
                  <a:gd name="T38" fmla="*/ 32 w 68"/>
                  <a:gd name="T39" fmla="*/ 55 h 55"/>
                  <a:gd name="T40" fmla="*/ 48 w 68"/>
                  <a:gd name="T41" fmla="*/ 55 h 55"/>
                  <a:gd name="T42" fmla="*/ 49 w 68"/>
                  <a:gd name="T43" fmla="*/ 55 h 55"/>
                  <a:gd name="T44" fmla="*/ 51 w 68"/>
                  <a:gd name="T45" fmla="*/ 55 h 55"/>
                  <a:gd name="T46" fmla="*/ 51 w 68"/>
                  <a:gd name="T47" fmla="*/ 55 h 55"/>
                  <a:gd name="T48" fmla="*/ 52 w 68"/>
                  <a:gd name="T49" fmla="*/ 48 h 55"/>
                  <a:gd name="T50" fmla="*/ 53 w 68"/>
                  <a:gd name="T51" fmla="*/ 48 h 55"/>
                  <a:gd name="T52" fmla="*/ 56 w 68"/>
                  <a:gd name="T53" fmla="*/ 48 h 55"/>
                  <a:gd name="T54" fmla="*/ 56 w 68"/>
                  <a:gd name="T55" fmla="*/ 48 h 55"/>
                  <a:gd name="T56" fmla="*/ 58 w 68"/>
                  <a:gd name="T57" fmla="*/ 55 h 55"/>
                  <a:gd name="T58" fmla="*/ 58 w 68"/>
                  <a:gd name="T59" fmla="*/ 55 h 55"/>
                  <a:gd name="T60" fmla="*/ 67 w 68"/>
                  <a:gd name="T61" fmla="*/ 55 h 55"/>
                  <a:gd name="T62" fmla="*/ 68 w 68"/>
                  <a:gd name="T63" fmla="*/ 54 h 55"/>
                  <a:gd name="T64" fmla="*/ 22 w 68"/>
                  <a:gd name="T65" fmla="*/ 38 h 55"/>
                  <a:gd name="T66" fmla="*/ 20 w 68"/>
                  <a:gd name="T67" fmla="*/ 36 h 55"/>
                  <a:gd name="T68" fmla="*/ 23 w 68"/>
                  <a:gd name="T69" fmla="*/ 20 h 55"/>
                  <a:gd name="T70" fmla="*/ 25 w 68"/>
                  <a:gd name="T71" fmla="*/ 16 h 55"/>
                  <a:gd name="T72" fmla="*/ 27 w 68"/>
                  <a:gd name="T73" fmla="*/ 20 h 55"/>
                  <a:gd name="T74" fmla="*/ 29 w 68"/>
                  <a:gd name="T75" fmla="*/ 36 h 55"/>
                  <a:gd name="T76" fmla="*/ 22 w 68"/>
                  <a:gd name="T77" fmla="*/ 38 h 55"/>
                  <a:gd name="T78" fmla="*/ 54 w 68"/>
                  <a:gd name="T79" fmla="*/ 44 h 55"/>
                  <a:gd name="T80" fmla="*/ 53 w 68"/>
                  <a:gd name="T81" fmla="*/ 43 h 55"/>
                  <a:gd name="T82" fmla="*/ 54 w 68"/>
                  <a:gd name="T83" fmla="*/ 40 h 55"/>
                  <a:gd name="T84" fmla="*/ 54 w 68"/>
                  <a:gd name="T85" fmla="*/ 39 h 55"/>
                  <a:gd name="T86" fmla="*/ 55 w 68"/>
                  <a:gd name="T87" fmla="*/ 40 h 55"/>
                  <a:gd name="T88" fmla="*/ 56 w 68"/>
                  <a:gd name="T89" fmla="*/ 44 h 55"/>
                  <a:gd name="T90" fmla="*/ 54 w 68"/>
                  <a:gd name="T91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8" h="55">
                    <a:moveTo>
                      <a:pt x="68" y="54"/>
                    </a:move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4"/>
                      <a:pt x="60" y="24"/>
                      <a:pt x="60" y="24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49" y="24"/>
                      <a:pt x="48" y="24"/>
                      <a:pt x="48" y="25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1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0" y="55"/>
                      <a:pt x="1" y="55"/>
                      <a:pt x="2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21" y="44"/>
                      <a:pt x="21" y="44"/>
                      <a:pt x="21" y="44"/>
                    </a:cubicBezTo>
                    <a:cubicBezTo>
                      <a:pt x="21" y="43"/>
                      <a:pt x="22" y="43"/>
                      <a:pt x="22" y="43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8" y="43"/>
                      <a:pt x="28" y="43"/>
                      <a:pt x="28" y="44"/>
                    </a:cubicBezTo>
                    <a:cubicBezTo>
                      <a:pt x="30" y="55"/>
                      <a:pt x="30" y="55"/>
                      <a:pt x="30" y="55"/>
                    </a:cubicBezTo>
                    <a:cubicBezTo>
                      <a:pt x="31" y="55"/>
                      <a:pt x="31" y="55"/>
                      <a:pt x="32" y="55"/>
                    </a:cubicBezTo>
                    <a:cubicBezTo>
                      <a:pt x="48" y="55"/>
                      <a:pt x="48" y="55"/>
                      <a:pt x="48" y="55"/>
                    </a:cubicBezTo>
                    <a:cubicBezTo>
                      <a:pt x="48" y="55"/>
                      <a:pt x="49" y="55"/>
                      <a:pt x="49" y="55"/>
                    </a:cubicBezTo>
                    <a:cubicBezTo>
                      <a:pt x="51" y="55"/>
                      <a:pt x="51" y="55"/>
                      <a:pt x="51" y="55"/>
                    </a:cubicBezTo>
                    <a:cubicBezTo>
                      <a:pt x="51" y="55"/>
                      <a:pt x="51" y="55"/>
                      <a:pt x="51" y="5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48"/>
                      <a:pt x="53" y="48"/>
                      <a:pt x="53" y="48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58" y="55"/>
                      <a:pt x="58" y="55"/>
                      <a:pt x="58" y="55"/>
                    </a:cubicBezTo>
                    <a:cubicBezTo>
                      <a:pt x="67" y="55"/>
                      <a:pt x="67" y="55"/>
                      <a:pt x="67" y="55"/>
                    </a:cubicBezTo>
                    <a:cubicBezTo>
                      <a:pt x="68" y="55"/>
                      <a:pt x="68" y="55"/>
                      <a:pt x="68" y="54"/>
                    </a:cubicBezTo>
                    <a:moveTo>
                      <a:pt x="22" y="38"/>
                    </a:moveTo>
                    <a:cubicBezTo>
                      <a:pt x="21" y="38"/>
                      <a:pt x="20" y="37"/>
                      <a:pt x="20" y="36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4" y="17"/>
                      <a:pt x="24" y="16"/>
                      <a:pt x="25" y="16"/>
                    </a:cubicBezTo>
                    <a:cubicBezTo>
                      <a:pt x="26" y="16"/>
                      <a:pt x="26" y="18"/>
                      <a:pt x="27" y="20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30" y="38"/>
                      <a:pt x="29" y="38"/>
                      <a:pt x="22" y="38"/>
                    </a:cubicBezTo>
                    <a:moveTo>
                      <a:pt x="54" y="44"/>
                    </a:moveTo>
                    <a:cubicBezTo>
                      <a:pt x="53" y="44"/>
                      <a:pt x="53" y="44"/>
                      <a:pt x="53" y="43"/>
                    </a:cubicBezTo>
                    <a:cubicBezTo>
                      <a:pt x="54" y="40"/>
                      <a:pt x="54" y="40"/>
                      <a:pt x="54" y="40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5" y="39"/>
                      <a:pt x="55" y="39"/>
                      <a:pt x="55" y="40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44"/>
                      <a:pt x="55" y="44"/>
                      <a:pt x="54" y="4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8" name="Freeform 82"/>
              <p:cNvSpPr>
                <a:spLocks noEditPoints="1"/>
              </p:cNvSpPr>
              <p:nvPr/>
            </p:nvSpPr>
            <p:spPr bwMode="auto">
              <a:xfrm>
                <a:off x="980" y="1170"/>
                <a:ext cx="228" cy="191"/>
              </a:xfrm>
              <a:custGeom>
                <a:avLst/>
                <a:gdLst>
                  <a:gd name="T0" fmla="*/ 154 w 165"/>
                  <a:gd name="T1" fmla="*/ 28 h 139"/>
                  <a:gd name="T2" fmla="*/ 139 w 165"/>
                  <a:gd name="T3" fmla="*/ 25 h 139"/>
                  <a:gd name="T4" fmla="*/ 131 w 165"/>
                  <a:gd name="T5" fmla="*/ 48 h 139"/>
                  <a:gd name="T6" fmla="*/ 134 w 165"/>
                  <a:gd name="T7" fmla="*/ 28 h 139"/>
                  <a:gd name="T8" fmla="*/ 134 w 165"/>
                  <a:gd name="T9" fmla="*/ 25 h 139"/>
                  <a:gd name="T10" fmla="*/ 135 w 165"/>
                  <a:gd name="T11" fmla="*/ 24 h 139"/>
                  <a:gd name="T12" fmla="*/ 134 w 165"/>
                  <a:gd name="T13" fmla="*/ 24 h 139"/>
                  <a:gd name="T14" fmla="*/ 122 w 165"/>
                  <a:gd name="T15" fmla="*/ 11 h 139"/>
                  <a:gd name="T16" fmla="*/ 56 w 165"/>
                  <a:gd name="T17" fmla="*/ 1 h 139"/>
                  <a:gd name="T18" fmla="*/ 40 w 165"/>
                  <a:gd name="T19" fmla="*/ 13 h 139"/>
                  <a:gd name="T20" fmla="*/ 36 w 165"/>
                  <a:gd name="T21" fmla="*/ 39 h 139"/>
                  <a:gd name="T22" fmla="*/ 48 w 165"/>
                  <a:gd name="T23" fmla="*/ 55 h 139"/>
                  <a:gd name="T24" fmla="*/ 51 w 165"/>
                  <a:gd name="T25" fmla="*/ 56 h 139"/>
                  <a:gd name="T26" fmla="*/ 40 w 165"/>
                  <a:gd name="T27" fmla="*/ 99 h 139"/>
                  <a:gd name="T28" fmla="*/ 20 w 165"/>
                  <a:gd name="T29" fmla="*/ 105 h 139"/>
                  <a:gd name="T30" fmla="*/ 20 w 165"/>
                  <a:gd name="T31" fmla="*/ 92 h 139"/>
                  <a:gd name="T32" fmla="*/ 10 w 165"/>
                  <a:gd name="T33" fmla="*/ 82 h 139"/>
                  <a:gd name="T34" fmla="*/ 0 w 165"/>
                  <a:gd name="T35" fmla="*/ 92 h 139"/>
                  <a:gd name="T36" fmla="*/ 0 w 165"/>
                  <a:gd name="T37" fmla="*/ 130 h 139"/>
                  <a:gd name="T38" fmla="*/ 10 w 165"/>
                  <a:gd name="T39" fmla="*/ 139 h 139"/>
                  <a:gd name="T40" fmla="*/ 20 w 165"/>
                  <a:gd name="T41" fmla="*/ 130 h 139"/>
                  <a:gd name="T42" fmla="*/ 20 w 165"/>
                  <a:gd name="T43" fmla="*/ 118 h 139"/>
                  <a:gd name="T44" fmla="*/ 49 w 165"/>
                  <a:gd name="T45" fmla="*/ 109 h 139"/>
                  <a:gd name="T46" fmla="*/ 50 w 165"/>
                  <a:gd name="T47" fmla="*/ 109 h 139"/>
                  <a:gd name="T48" fmla="*/ 63 w 165"/>
                  <a:gd name="T49" fmla="*/ 58 h 139"/>
                  <a:gd name="T50" fmla="*/ 114 w 165"/>
                  <a:gd name="T51" fmla="*/ 66 h 139"/>
                  <a:gd name="T52" fmla="*/ 128 w 165"/>
                  <a:gd name="T53" fmla="*/ 60 h 139"/>
                  <a:gd name="T54" fmla="*/ 147 w 165"/>
                  <a:gd name="T55" fmla="*/ 64 h 139"/>
                  <a:gd name="T56" fmla="*/ 149 w 165"/>
                  <a:gd name="T57" fmla="*/ 56 h 139"/>
                  <a:gd name="T58" fmla="*/ 161 w 165"/>
                  <a:gd name="T59" fmla="*/ 59 h 139"/>
                  <a:gd name="T60" fmla="*/ 165 w 165"/>
                  <a:gd name="T61" fmla="*/ 38 h 139"/>
                  <a:gd name="T62" fmla="*/ 153 w 165"/>
                  <a:gd name="T63" fmla="*/ 36 h 139"/>
                  <a:gd name="T64" fmla="*/ 154 w 165"/>
                  <a:gd name="T65" fmla="*/ 28 h 139"/>
                  <a:gd name="T66" fmla="*/ 61 w 165"/>
                  <a:gd name="T67" fmla="*/ 45 h 139"/>
                  <a:gd name="T68" fmla="*/ 48 w 165"/>
                  <a:gd name="T69" fmla="*/ 33 h 139"/>
                  <a:gd name="T70" fmla="*/ 61 w 165"/>
                  <a:gd name="T71" fmla="*/ 20 h 139"/>
                  <a:gd name="T72" fmla="*/ 74 w 165"/>
                  <a:gd name="T73" fmla="*/ 33 h 139"/>
                  <a:gd name="T74" fmla="*/ 61 w 165"/>
                  <a:gd name="T75" fmla="*/ 45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5" h="139">
                    <a:moveTo>
                      <a:pt x="154" y="28"/>
                    </a:moveTo>
                    <a:cubicBezTo>
                      <a:pt x="139" y="25"/>
                      <a:pt x="139" y="25"/>
                      <a:pt x="139" y="25"/>
                    </a:cubicBezTo>
                    <a:cubicBezTo>
                      <a:pt x="131" y="48"/>
                      <a:pt x="131" y="48"/>
                      <a:pt x="131" y="48"/>
                    </a:cubicBezTo>
                    <a:cubicBezTo>
                      <a:pt x="134" y="28"/>
                      <a:pt x="134" y="28"/>
                      <a:pt x="134" y="28"/>
                    </a:cubicBezTo>
                    <a:cubicBezTo>
                      <a:pt x="134" y="27"/>
                      <a:pt x="134" y="26"/>
                      <a:pt x="134" y="25"/>
                    </a:cubicBezTo>
                    <a:cubicBezTo>
                      <a:pt x="135" y="24"/>
                      <a:pt x="135" y="24"/>
                      <a:pt x="135" y="24"/>
                    </a:cubicBezTo>
                    <a:cubicBezTo>
                      <a:pt x="134" y="24"/>
                      <a:pt x="134" y="24"/>
                      <a:pt x="134" y="24"/>
                    </a:cubicBezTo>
                    <a:cubicBezTo>
                      <a:pt x="134" y="18"/>
                      <a:pt x="129" y="12"/>
                      <a:pt x="122" y="1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8" y="0"/>
                      <a:pt x="41" y="5"/>
                      <a:pt x="40" y="13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5" y="47"/>
                      <a:pt x="40" y="54"/>
                      <a:pt x="48" y="55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40" y="99"/>
                      <a:pt x="40" y="99"/>
                      <a:pt x="40" y="99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0" y="92"/>
                      <a:pt x="20" y="92"/>
                      <a:pt x="20" y="92"/>
                    </a:cubicBezTo>
                    <a:cubicBezTo>
                      <a:pt x="20" y="87"/>
                      <a:pt x="15" y="82"/>
                      <a:pt x="10" y="82"/>
                    </a:cubicBezTo>
                    <a:cubicBezTo>
                      <a:pt x="5" y="82"/>
                      <a:pt x="0" y="87"/>
                      <a:pt x="0" y="92"/>
                    </a:cubicBezTo>
                    <a:cubicBezTo>
                      <a:pt x="0" y="130"/>
                      <a:pt x="0" y="130"/>
                      <a:pt x="0" y="130"/>
                    </a:cubicBezTo>
                    <a:cubicBezTo>
                      <a:pt x="0" y="135"/>
                      <a:pt x="5" y="139"/>
                      <a:pt x="10" y="139"/>
                    </a:cubicBezTo>
                    <a:cubicBezTo>
                      <a:pt x="15" y="139"/>
                      <a:pt x="20" y="135"/>
                      <a:pt x="20" y="130"/>
                    </a:cubicBezTo>
                    <a:cubicBezTo>
                      <a:pt x="20" y="118"/>
                      <a:pt x="20" y="118"/>
                      <a:pt x="20" y="118"/>
                    </a:cubicBezTo>
                    <a:cubicBezTo>
                      <a:pt x="49" y="109"/>
                      <a:pt x="49" y="109"/>
                      <a:pt x="49" y="109"/>
                    </a:cubicBezTo>
                    <a:cubicBezTo>
                      <a:pt x="50" y="109"/>
                      <a:pt x="50" y="109"/>
                      <a:pt x="50" y="109"/>
                    </a:cubicBezTo>
                    <a:cubicBezTo>
                      <a:pt x="63" y="58"/>
                      <a:pt x="63" y="58"/>
                      <a:pt x="63" y="58"/>
                    </a:cubicBezTo>
                    <a:cubicBezTo>
                      <a:pt x="114" y="66"/>
                      <a:pt x="114" y="66"/>
                      <a:pt x="114" y="66"/>
                    </a:cubicBezTo>
                    <a:cubicBezTo>
                      <a:pt x="120" y="66"/>
                      <a:pt x="125" y="64"/>
                      <a:pt x="128" y="60"/>
                    </a:cubicBezTo>
                    <a:cubicBezTo>
                      <a:pt x="147" y="64"/>
                      <a:pt x="147" y="64"/>
                      <a:pt x="147" y="64"/>
                    </a:cubicBezTo>
                    <a:cubicBezTo>
                      <a:pt x="149" y="56"/>
                      <a:pt x="149" y="56"/>
                      <a:pt x="149" y="56"/>
                    </a:cubicBezTo>
                    <a:cubicBezTo>
                      <a:pt x="161" y="59"/>
                      <a:pt x="161" y="59"/>
                      <a:pt x="161" y="59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53" y="36"/>
                      <a:pt x="153" y="36"/>
                      <a:pt x="153" y="36"/>
                    </a:cubicBezTo>
                    <a:lnTo>
                      <a:pt x="154" y="28"/>
                    </a:lnTo>
                    <a:close/>
                    <a:moveTo>
                      <a:pt x="61" y="45"/>
                    </a:moveTo>
                    <a:cubicBezTo>
                      <a:pt x="54" y="45"/>
                      <a:pt x="48" y="40"/>
                      <a:pt x="48" y="33"/>
                    </a:cubicBezTo>
                    <a:cubicBezTo>
                      <a:pt x="48" y="26"/>
                      <a:pt x="54" y="20"/>
                      <a:pt x="61" y="20"/>
                    </a:cubicBezTo>
                    <a:cubicBezTo>
                      <a:pt x="69" y="20"/>
                      <a:pt x="74" y="26"/>
                      <a:pt x="74" y="33"/>
                    </a:cubicBezTo>
                    <a:cubicBezTo>
                      <a:pt x="74" y="40"/>
                      <a:pt x="69" y="45"/>
                      <a:pt x="61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9" name="Freeform 83"/>
              <p:cNvSpPr>
                <a:spLocks noEditPoints="1"/>
              </p:cNvSpPr>
              <p:nvPr/>
            </p:nvSpPr>
            <p:spPr bwMode="auto">
              <a:xfrm>
                <a:off x="1172" y="1196"/>
                <a:ext cx="140" cy="154"/>
              </a:xfrm>
              <a:custGeom>
                <a:avLst/>
                <a:gdLst>
                  <a:gd name="T0" fmla="*/ 86 w 102"/>
                  <a:gd name="T1" fmla="*/ 59 h 112"/>
                  <a:gd name="T2" fmla="*/ 86 w 102"/>
                  <a:gd name="T3" fmla="*/ 15 h 112"/>
                  <a:gd name="T4" fmla="*/ 89 w 102"/>
                  <a:gd name="T5" fmla="*/ 9 h 112"/>
                  <a:gd name="T6" fmla="*/ 80 w 102"/>
                  <a:gd name="T7" fmla="*/ 0 h 112"/>
                  <a:gd name="T8" fmla="*/ 71 w 102"/>
                  <a:gd name="T9" fmla="*/ 9 h 112"/>
                  <a:gd name="T10" fmla="*/ 76 w 102"/>
                  <a:gd name="T11" fmla="*/ 16 h 112"/>
                  <a:gd name="T12" fmla="*/ 76 w 102"/>
                  <a:gd name="T13" fmla="*/ 59 h 112"/>
                  <a:gd name="T14" fmla="*/ 18 w 102"/>
                  <a:gd name="T15" fmla="*/ 59 h 112"/>
                  <a:gd name="T16" fmla="*/ 0 w 102"/>
                  <a:gd name="T17" fmla="*/ 77 h 112"/>
                  <a:gd name="T18" fmla="*/ 0 w 102"/>
                  <a:gd name="T19" fmla="*/ 94 h 112"/>
                  <a:gd name="T20" fmla="*/ 18 w 102"/>
                  <a:gd name="T21" fmla="*/ 112 h 112"/>
                  <a:gd name="T22" fmla="*/ 84 w 102"/>
                  <a:gd name="T23" fmla="*/ 112 h 112"/>
                  <a:gd name="T24" fmla="*/ 102 w 102"/>
                  <a:gd name="T25" fmla="*/ 94 h 112"/>
                  <a:gd name="T26" fmla="*/ 102 w 102"/>
                  <a:gd name="T27" fmla="*/ 77 h 112"/>
                  <a:gd name="T28" fmla="*/ 86 w 102"/>
                  <a:gd name="T29" fmla="*/ 59 h 112"/>
                  <a:gd name="T30" fmla="*/ 18 w 102"/>
                  <a:gd name="T31" fmla="*/ 102 h 112"/>
                  <a:gd name="T32" fmla="*/ 10 w 102"/>
                  <a:gd name="T33" fmla="*/ 94 h 112"/>
                  <a:gd name="T34" fmla="*/ 10 w 102"/>
                  <a:gd name="T35" fmla="*/ 77 h 112"/>
                  <a:gd name="T36" fmla="*/ 18 w 102"/>
                  <a:gd name="T37" fmla="*/ 69 h 112"/>
                  <a:gd name="T38" fmla="*/ 71 w 102"/>
                  <a:gd name="T39" fmla="*/ 69 h 112"/>
                  <a:gd name="T40" fmla="*/ 61 w 102"/>
                  <a:gd name="T41" fmla="*/ 85 h 112"/>
                  <a:gd name="T42" fmla="*/ 72 w 102"/>
                  <a:gd name="T43" fmla="*/ 102 h 112"/>
                  <a:gd name="T44" fmla="*/ 18 w 102"/>
                  <a:gd name="T45" fmla="*/ 102 h 112"/>
                  <a:gd name="T46" fmla="*/ 79 w 102"/>
                  <a:gd name="T47" fmla="*/ 94 h 112"/>
                  <a:gd name="T48" fmla="*/ 70 w 102"/>
                  <a:gd name="T49" fmla="*/ 85 h 112"/>
                  <a:gd name="T50" fmla="*/ 79 w 102"/>
                  <a:gd name="T51" fmla="*/ 76 h 112"/>
                  <a:gd name="T52" fmla="*/ 89 w 102"/>
                  <a:gd name="T53" fmla="*/ 85 h 112"/>
                  <a:gd name="T54" fmla="*/ 79 w 102"/>
                  <a:gd name="T55" fmla="*/ 9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2" h="112">
                    <a:moveTo>
                      <a:pt x="86" y="59"/>
                    </a:moveTo>
                    <a:cubicBezTo>
                      <a:pt x="86" y="15"/>
                      <a:pt x="86" y="15"/>
                      <a:pt x="86" y="15"/>
                    </a:cubicBezTo>
                    <a:cubicBezTo>
                      <a:pt x="88" y="14"/>
                      <a:pt x="89" y="11"/>
                      <a:pt x="89" y="9"/>
                    </a:cubicBezTo>
                    <a:cubicBezTo>
                      <a:pt x="89" y="4"/>
                      <a:pt x="85" y="0"/>
                      <a:pt x="80" y="0"/>
                    </a:cubicBezTo>
                    <a:cubicBezTo>
                      <a:pt x="75" y="0"/>
                      <a:pt x="71" y="4"/>
                      <a:pt x="71" y="9"/>
                    </a:cubicBezTo>
                    <a:cubicBezTo>
                      <a:pt x="71" y="12"/>
                      <a:pt x="73" y="14"/>
                      <a:pt x="76" y="16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18" y="59"/>
                      <a:pt x="18" y="59"/>
                      <a:pt x="18" y="59"/>
                    </a:cubicBezTo>
                    <a:cubicBezTo>
                      <a:pt x="8" y="59"/>
                      <a:pt x="0" y="67"/>
                      <a:pt x="0" y="77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0" y="103"/>
                      <a:pt x="8" y="112"/>
                      <a:pt x="18" y="112"/>
                    </a:cubicBezTo>
                    <a:cubicBezTo>
                      <a:pt x="84" y="112"/>
                      <a:pt x="84" y="112"/>
                      <a:pt x="84" y="112"/>
                    </a:cubicBezTo>
                    <a:cubicBezTo>
                      <a:pt x="94" y="112"/>
                      <a:pt x="102" y="103"/>
                      <a:pt x="102" y="94"/>
                    </a:cubicBezTo>
                    <a:cubicBezTo>
                      <a:pt x="102" y="77"/>
                      <a:pt x="102" y="77"/>
                      <a:pt x="102" y="77"/>
                    </a:cubicBezTo>
                    <a:cubicBezTo>
                      <a:pt x="102" y="67"/>
                      <a:pt x="95" y="59"/>
                      <a:pt x="86" y="59"/>
                    </a:cubicBezTo>
                    <a:close/>
                    <a:moveTo>
                      <a:pt x="18" y="102"/>
                    </a:moveTo>
                    <a:cubicBezTo>
                      <a:pt x="14" y="102"/>
                      <a:pt x="10" y="98"/>
                      <a:pt x="10" y="94"/>
                    </a:cubicBezTo>
                    <a:cubicBezTo>
                      <a:pt x="10" y="77"/>
                      <a:pt x="10" y="77"/>
                      <a:pt x="10" y="77"/>
                    </a:cubicBezTo>
                    <a:cubicBezTo>
                      <a:pt x="10" y="72"/>
                      <a:pt x="14" y="69"/>
                      <a:pt x="18" y="69"/>
                    </a:cubicBezTo>
                    <a:cubicBezTo>
                      <a:pt x="71" y="69"/>
                      <a:pt x="71" y="69"/>
                      <a:pt x="71" y="69"/>
                    </a:cubicBezTo>
                    <a:cubicBezTo>
                      <a:pt x="65" y="72"/>
                      <a:pt x="61" y="78"/>
                      <a:pt x="61" y="85"/>
                    </a:cubicBezTo>
                    <a:cubicBezTo>
                      <a:pt x="61" y="92"/>
                      <a:pt x="66" y="99"/>
                      <a:pt x="72" y="102"/>
                    </a:cubicBezTo>
                    <a:lnTo>
                      <a:pt x="18" y="102"/>
                    </a:lnTo>
                    <a:close/>
                    <a:moveTo>
                      <a:pt x="79" y="94"/>
                    </a:moveTo>
                    <a:cubicBezTo>
                      <a:pt x="74" y="94"/>
                      <a:pt x="70" y="90"/>
                      <a:pt x="70" y="85"/>
                    </a:cubicBezTo>
                    <a:cubicBezTo>
                      <a:pt x="70" y="80"/>
                      <a:pt x="74" y="76"/>
                      <a:pt x="79" y="76"/>
                    </a:cubicBezTo>
                    <a:cubicBezTo>
                      <a:pt x="85" y="76"/>
                      <a:pt x="89" y="80"/>
                      <a:pt x="89" y="85"/>
                    </a:cubicBezTo>
                    <a:cubicBezTo>
                      <a:pt x="89" y="90"/>
                      <a:pt x="85" y="94"/>
                      <a:pt x="79" y="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0" name="Freeform 84"/>
              <p:cNvSpPr>
                <a:spLocks/>
              </p:cNvSpPr>
              <p:nvPr/>
            </p:nvSpPr>
            <p:spPr bwMode="auto">
              <a:xfrm>
                <a:off x="1192" y="1299"/>
                <a:ext cx="60" cy="11"/>
              </a:xfrm>
              <a:custGeom>
                <a:avLst/>
                <a:gdLst>
                  <a:gd name="T0" fmla="*/ 4 w 43"/>
                  <a:gd name="T1" fmla="*/ 8 h 8"/>
                  <a:gd name="T2" fmla="*/ 39 w 43"/>
                  <a:gd name="T3" fmla="*/ 8 h 8"/>
                  <a:gd name="T4" fmla="*/ 43 w 43"/>
                  <a:gd name="T5" fmla="*/ 4 h 8"/>
                  <a:gd name="T6" fmla="*/ 39 w 43"/>
                  <a:gd name="T7" fmla="*/ 0 h 8"/>
                  <a:gd name="T8" fmla="*/ 4 w 43"/>
                  <a:gd name="T9" fmla="*/ 0 h 8"/>
                  <a:gd name="T10" fmla="*/ 0 w 43"/>
                  <a:gd name="T11" fmla="*/ 4 h 8"/>
                  <a:gd name="T12" fmla="*/ 4 w 43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8">
                    <a:moveTo>
                      <a:pt x="4" y="8"/>
                    </a:moveTo>
                    <a:cubicBezTo>
                      <a:pt x="39" y="8"/>
                      <a:pt x="39" y="8"/>
                      <a:pt x="39" y="8"/>
                    </a:cubicBezTo>
                    <a:cubicBezTo>
                      <a:pt x="41" y="8"/>
                      <a:pt x="43" y="6"/>
                      <a:pt x="43" y="4"/>
                    </a:cubicBezTo>
                    <a:cubicBezTo>
                      <a:pt x="43" y="2"/>
                      <a:pt x="41" y="0"/>
                      <a:pt x="3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1" name="Freeform 85"/>
              <p:cNvSpPr>
                <a:spLocks/>
              </p:cNvSpPr>
              <p:nvPr/>
            </p:nvSpPr>
            <p:spPr bwMode="auto">
              <a:xfrm>
                <a:off x="1194" y="1317"/>
                <a:ext cx="59" cy="11"/>
              </a:xfrm>
              <a:custGeom>
                <a:avLst/>
                <a:gdLst>
                  <a:gd name="T0" fmla="*/ 39 w 43"/>
                  <a:gd name="T1" fmla="*/ 0 h 8"/>
                  <a:gd name="T2" fmla="*/ 4 w 43"/>
                  <a:gd name="T3" fmla="*/ 0 h 8"/>
                  <a:gd name="T4" fmla="*/ 0 w 43"/>
                  <a:gd name="T5" fmla="*/ 4 h 8"/>
                  <a:gd name="T6" fmla="*/ 4 w 43"/>
                  <a:gd name="T7" fmla="*/ 8 h 8"/>
                  <a:gd name="T8" fmla="*/ 39 w 43"/>
                  <a:gd name="T9" fmla="*/ 8 h 8"/>
                  <a:gd name="T10" fmla="*/ 43 w 43"/>
                  <a:gd name="T11" fmla="*/ 4 h 8"/>
                  <a:gd name="T12" fmla="*/ 39 w 4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8">
                    <a:moveTo>
                      <a:pt x="39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41" y="8"/>
                      <a:pt x="43" y="6"/>
                      <a:pt x="43" y="4"/>
                    </a:cubicBezTo>
                    <a:cubicBezTo>
                      <a:pt x="43" y="1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2" name="Freeform 86"/>
              <p:cNvSpPr>
                <a:spLocks noEditPoints="1"/>
              </p:cNvSpPr>
              <p:nvPr/>
            </p:nvSpPr>
            <p:spPr bwMode="auto">
              <a:xfrm>
                <a:off x="2477" y="1846"/>
                <a:ext cx="106" cy="93"/>
              </a:xfrm>
              <a:custGeom>
                <a:avLst/>
                <a:gdLst>
                  <a:gd name="T0" fmla="*/ 55 w 77"/>
                  <a:gd name="T1" fmla="*/ 0 h 68"/>
                  <a:gd name="T2" fmla="*/ 37 w 77"/>
                  <a:gd name="T3" fmla="*/ 9 h 68"/>
                  <a:gd name="T4" fmla="*/ 11 w 77"/>
                  <a:gd name="T5" fmla="*/ 9 h 68"/>
                  <a:gd name="T6" fmla="*/ 0 w 77"/>
                  <a:gd name="T7" fmla="*/ 20 h 68"/>
                  <a:gd name="T8" fmla="*/ 0 w 77"/>
                  <a:gd name="T9" fmla="*/ 57 h 68"/>
                  <a:gd name="T10" fmla="*/ 11 w 77"/>
                  <a:gd name="T11" fmla="*/ 68 h 68"/>
                  <a:gd name="T12" fmla="*/ 39 w 77"/>
                  <a:gd name="T13" fmla="*/ 68 h 68"/>
                  <a:gd name="T14" fmla="*/ 50 w 77"/>
                  <a:gd name="T15" fmla="*/ 57 h 68"/>
                  <a:gd name="T16" fmla="*/ 50 w 77"/>
                  <a:gd name="T17" fmla="*/ 41 h 68"/>
                  <a:gd name="T18" fmla="*/ 55 w 77"/>
                  <a:gd name="T19" fmla="*/ 41 h 68"/>
                  <a:gd name="T20" fmla="*/ 77 w 77"/>
                  <a:gd name="T21" fmla="*/ 21 h 68"/>
                  <a:gd name="T22" fmla="*/ 55 w 77"/>
                  <a:gd name="T23" fmla="*/ 0 h 68"/>
                  <a:gd name="T24" fmla="*/ 25 w 77"/>
                  <a:gd name="T25" fmla="*/ 60 h 68"/>
                  <a:gd name="T26" fmla="*/ 20 w 77"/>
                  <a:gd name="T27" fmla="*/ 55 h 68"/>
                  <a:gd name="T28" fmla="*/ 25 w 77"/>
                  <a:gd name="T29" fmla="*/ 50 h 68"/>
                  <a:gd name="T30" fmla="*/ 30 w 77"/>
                  <a:gd name="T31" fmla="*/ 55 h 68"/>
                  <a:gd name="T32" fmla="*/ 25 w 77"/>
                  <a:gd name="T33" fmla="*/ 60 h 68"/>
                  <a:gd name="T34" fmla="*/ 45 w 77"/>
                  <a:gd name="T35" fmla="*/ 44 h 68"/>
                  <a:gd name="T36" fmla="*/ 5 w 77"/>
                  <a:gd name="T37" fmla="*/ 44 h 68"/>
                  <a:gd name="T38" fmla="*/ 5 w 77"/>
                  <a:gd name="T39" fmla="*/ 20 h 68"/>
                  <a:gd name="T40" fmla="*/ 11 w 77"/>
                  <a:gd name="T41" fmla="*/ 14 h 68"/>
                  <a:gd name="T42" fmla="*/ 34 w 77"/>
                  <a:gd name="T43" fmla="*/ 14 h 68"/>
                  <a:gd name="T44" fmla="*/ 33 w 77"/>
                  <a:gd name="T45" fmla="*/ 21 h 68"/>
                  <a:gd name="T46" fmla="*/ 45 w 77"/>
                  <a:gd name="T47" fmla="*/ 39 h 68"/>
                  <a:gd name="T48" fmla="*/ 45 w 77"/>
                  <a:gd name="T49" fmla="*/ 44 h 68"/>
                  <a:gd name="T50" fmla="*/ 55 w 77"/>
                  <a:gd name="T51" fmla="*/ 38 h 68"/>
                  <a:gd name="T52" fmla="*/ 37 w 77"/>
                  <a:gd name="T53" fmla="*/ 21 h 68"/>
                  <a:gd name="T54" fmla="*/ 55 w 77"/>
                  <a:gd name="T55" fmla="*/ 3 h 68"/>
                  <a:gd name="T56" fmla="*/ 74 w 77"/>
                  <a:gd name="T57" fmla="*/ 21 h 68"/>
                  <a:gd name="T58" fmla="*/ 55 w 77"/>
                  <a:gd name="T59" fmla="*/ 3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7" h="68">
                    <a:moveTo>
                      <a:pt x="55" y="0"/>
                    </a:moveTo>
                    <a:cubicBezTo>
                      <a:pt x="47" y="0"/>
                      <a:pt x="41" y="3"/>
                      <a:pt x="37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5" y="9"/>
                      <a:pt x="0" y="14"/>
                      <a:pt x="0" y="20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63"/>
                      <a:pt x="5" y="68"/>
                      <a:pt x="11" y="68"/>
                    </a:cubicBezTo>
                    <a:cubicBezTo>
                      <a:pt x="39" y="68"/>
                      <a:pt x="39" y="68"/>
                      <a:pt x="39" y="68"/>
                    </a:cubicBezTo>
                    <a:cubicBezTo>
                      <a:pt x="45" y="68"/>
                      <a:pt x="50" y="63"/>
                      <a:pt x="50" y="57"/>
                    </a:cubicBezTo>
                    <a:cubicBezTo>
                      <a:pt x="50" y="41"/>
                      <a:pt x="50" y="41"/>
                      <a:pt x="50" y="41"/>
                    </a:cubicBezTo>
                    <a:cubicBezTo>
                      <a:pt x="52" y="41"/>
                      <a:pt x="53" y="41"/>
                      <a:pt x="55" y="41"/>
                    </a:cubicBezTo>
                    <a:cubicBezTo>
                      <a:pt x="67" y="41"/>
                      <a:pt x="77" y="32"/>
                      <a:pt x="77" y="21"/>
                    </a:cubicBezTo>
                    <a:cubicBezTo>
                      <a:pt x="77" y="9"/>
                      <a:pt x="67" y="0"/>
                      <a:pt x="55" y="0"/>
                    </a:cubicBezTo>
                    <a:close/>
                    <a:moveTo>
                      <a:pt x="25" y="60"/>
                    </a:moveTo>
                    <a:cubicBezTo>
                      <a:pt x="22" y="60"/>
                      <a:pt x="20" y="58"/>
                      <a:pt x="20" y="55"/>
                    </a:cubicBezTo>
                    <a:cubicBezTo>
                      <a:pt x="20" y="53"/>
                      <a:pt x="22" y="50"/>
                      <a:pt x="25" y="50"/>
                    </a:cubicBezTo>
                    <a:cubicBezTo>
                      <a:pt x="28" y="50"/>
                      <a:pt x="30" y="53"/>
                      <a:pt x="30" y="55"/>
                    </a:cubicBezTo>
                    <a:cubicBezTo>
                      <a:pt x="30" y="58"/>
                      <a:pt x="28" y="60"/>
                      <a:pt x="25" y="60"/>
                    </a:cubicBezTo>
                    <a:close/>
                    <a:moveTo>
                      <a:pt x="45" y="44"/>
                    </a:moveTo>
                    <a:cubicBezTo>
                      <a:pt x="5" y="44"/>
                      <a:pt x="5" y="44"/>
                      <a:pt x="5" y="44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17"/>
                      <a:pt x="8" y="14"/>
                      <a:pt x="11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3" y="16"/>
                      <a:pt x="33" y="18"/>
                      <a:pt x="33" y="21"/>
                    </a:cubicBezTo>
                    <a:cubicBezTo>
                      <a:pt x="33" y="29"/>
                      <a:pt x="38" y="36"/>
                      <a:pt x="45" y="39"/>
                    </a:cubicBezTo>
                    <a:lnTo>
                      <a:pt x="45" y="44"/>
                    </a:lnTo>
                    <a:close/>
                    <a:moveTo>
                      <a:pt x="55" y="38"/>
                    </a:moveTo>
                    <a:cubicBezTo>
                      <a:pt x="45" y="38"/>
                      <a:pt x="37" y="30"/>
                      <a:pt x="37" y="21"/>
                    </a:cubicBezTo>
                    <a:cubicBezTo>
                      <a:pt x="37" y="11"/>
                      <a:pt x="45" y="3"/>
                      <a:pt x="55" y="3"/>
                    </a:cubicBezTo>
                    <a:cubicBezTo>
                      <a:pt x="66" y="3"/>
                      <a:pt x="74" y="11"/>
                      <a:pt x="74" y="21"/>
                    </a:cubicBezTo>
                    <a:cubicBezTo>
                      <a:pt x="74" y="30"/>
                      <a:pt x="66" y="38"/>
                      <a:pt x="5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3" name="Freeform 87"/>
              <p:cNvSpPr>
                <a:spLocks/>
              </p:cNvSpPr>
              <p:nvPr/>
            </p:nvSpPr>
            <p:spPr bwMode="auto">
              <a:xfrm>
                <a:off x="2533" y="1866"/>
                <a:ext cx="10" cy="15"/>
              </a:xfrm>
              <a:custGeom>
                <a:avLst/>
                <a:gdLst>
                  <a:gd name="T0" fmla="*/ 4 w 7"/>
                  <a:gd name="T1" fmla="*/ 5 h 11"/>
                  <a:gd name="T2" fmla="*/ 2 w 7"/>
                  <a:gd name="T3" fmla="*/ 3 h 11"/>
                  <a:gd name="T4" fmla="*/ 4 w 7"/>
                  <a:gd name="T5" fmla="*/ 2 h 11"/>
                  <a:gd name="T6" fmla="*/ 6 w 7"/>
                  <a:gd name="T7" fmla="*/ 3 h 11"/>
                  <a:gd name="T8" fmla="*/ 7 w 7"/>
                  <a:gd name="T9" fmla="*/ 1 h 11"/>
                  <a:gd name="T10" fmla="*/ 4 w 7"/>
                  <a:gd name="T11" fmla="*/ 0 h 11"/>
                  <a:gd name="T12" fmla="*/ 0 w 7"/>
                  <a:gd name="T13" fmla="*/ 3 h 11"/>
                  <a:gd name="T14" fmla="*/ 3 w 7"/>
                  <a:gd name="T15" fmla="*/ 7 h 11"/>
                  <a:gd name="T16" fmla="*/ 5 w 7"/>
                  <a:gd name="T17" fmla="*/ 8 h 11"/>
                  <a:gd name="T18" fmla="*/ 3 w 7"/>
                  <a:gd name="T19" fmla="*/ 9 h 11"/>
                  <a:gd name="T20" fmla="*/ 0 w 7"/>
                  <a:gd name="T21" fmla="*/ 9 h 11"/>
                  <a:gd name="T22" fmla="*/ 0 w 7"/>
                  <a:gd name="T23" fmla="*/ 11 h 11"/>
                  <a:gd name="T24" fmla="*/ 3 w 7"/>
                  <a:gd name="T25" fmla="*/ 11 h 11"/>
                  <a:gd name="T26" fmla="*/ 7 w 7"/>
                  <a:gd name="T27" fmla="*/ 8 h 11"/>
                  <a:gd name="T28" fmla="*/ 4 w 7"/>
                  <a:gd name="T29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1">
                    <a:moveTo>
                      <a:pt x="4" y="5"/>
                    </a:moveTo>
                    <a:cubicBezTo>
                      <a:pt x="3" y="4"/>
                      <a:pt x="2" y="4"/>
                      <a:pt x="2" y="3"/>
                    </a:cubicBezTo>
                    <a:cubicBezTo>
                      <a:pt x="2" y="3"/>
                      <a:pt x="3" y="2"/>
                      <a:pt x="4" y="2"/>
                    </a:cubicBezTo>
                    <a:cubicBezTo>
                      <a:pt x="5" y="2"/>
                      <a:pt x="6" y="2"/>
                      <a:pt x="6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1" y="6"/>
                      <a:pt x="3" y="7"/>
                    </a:cubicBezTo>
                    <a:cubicBezTo>
                      <a:pt x="4" y="7"/>
                      <a:pt x="5" y="7"/>
                      <a:pt x="5" y="8"/>
                    </a:cubicBezTo>
                    <a:cubicBezTo>
                      <a:pt x="5" y="9"/>
                      <a:pt x="4" y="9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2" y="11"/>
                      <a:pt x="3" y="11"/>
                    </a:cubicBezTo>
                    <a:cubicBezTo>
                      <a:pt x="6" y="11"/>
                      <a:pt x="7" y="10"/>
                      <a:pt x="7" y="8"/>
                    </a:cubicBezTo>
                    <a:cubicBezTo>
                      <a:pt x="7" y="6"/>
                      <a:pt x="6" y="5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4" name="Freeform 88"/>
              <p:cNvSpPr>
                <a:spLocks/>
              </p:cNvSpPr>
              <p:nvPr/>
            </p:nvSpPr>
            <p:spPr bwMode="auto">
              <a:xfrm>
                <a:off x="2546" y="1866"/>
                <a:ext cx="16" cy="15"/>
              </a:xfrm>
              <a:custGeom>
                <a:avLst/>
                <a:gdLst>
                  <a:gd name="T0" fmla="*/ 8 w 12"/>
                  <a:gd name="T1" fmla="*/ 0 h 11"/>
                  <a:gd name="T2" fmla="*/ 7 w 12"/>
                  <a:gd name="T3" fmla="*/ 4 h 11"/>
                  <a:gd name="T4" fmla="*/ 6 w 12"/>
                  <a:gd name="T5" fmla="*/ 8 h 11"/>
                  <a:gd name="T6" fmla="*/ 6 w 12"/>
                  <a:gd name="T7" fmla="*/ 8 h 11"/>
                  <a:gd name="T8" fmla="*/ 5 w 12"/>
                  <a:gd name="T9" fmla="*/ 4 h 11"/>
                  <a:gd name="T10" fmla="*/ 4 w 12"/>
                  <a:gd name="T11" fmla="*/ 0 h 11"/>
                  <a:gd name="T12" fmla="*/ 0 w 12"/>
                  <a:gd name="T13" fmla="*/ 0 h 11"/>
                  <a:gd name="T14" fmla="*/ 0 w 12"/>
                  <a:gd name="T15" fmla="*/ 11 h 11"/>
                  <a:gd name="T16" fmla="*/ 2 w 12"/>
                  <a:gd name="T17" fmla="*/ 11 h 11"/>
                  <a:gd name="T18" fmla="*/ 2 w 12"/>
                  <a:gd name="T19" fmla="*/ 7 h 11"/>
                  <a:gd name="T20" fmla="*/ 2 w 12"/>
                  <a:gd name="T21" fmla="*/ 2 h 11"/>
                  <a:gd name="T22" fmla="*/ 2 w 12"/>
                  <a:gd name="T23" fmla="*/ 2 h 11"/>
                  <a:gd name="T24" fmla="*/ 3 w 12"/>
                  <a:gd name="T25" fmla="*/ 7 h 11"/>
                  <a:gd name="T26" fmla="*/ 5 w 12"/>
                  <a:gd name="T27" fmla="*/ 11 h 11"/>
                  <a:gd name="T28" fmla="*/ 6 w 12"/>
                  <a:gd name="T29" fmla="*/ 11 h 11"/>
                  <a:gd name="T30" fmla="*/ 8 w 12"/>
                  <a:gd name="T31" fmla="*/ 7 h 11"/>
                  <a:gd name="T32" fmla="*/ 9 w 12"/>
                  <a:gd name="T33" fmla="*/ 2 h 11"/>
                  <a:gd name="T34" fmla="*/ 9 w 12"/>
                  <a:gd name="T35" fmla="*/ 2 h 11"/>
                  <a:gd name="T36" fmla="*/ 9 w 12"/>
                  <a:gd name="T37" fmla="*/ 7 h 11"/>
                  <a:gd name="T38" fmla="*/ 9 w 12"/>
                  <a:gd name="T39" fmla="*/ 11 h 11"/>
                  <a:gd name="T40" fmla="*/ 12 w 12"/>
                  <a:gd name="T41" fmla="*/ 11 h 11"/>
                  <a:gd name="T42" fmla="*/ 11 w 12"/>
                  <a:gd name="T43" fmla="*/ 0 h 11"/>
                  <a:gd name="T44" fmla="*/ 8 w 12"/>
                  <a:gd name="T4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" h="11">
                    <a:moveTo>
                      <a:pt x="8" y="0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6"/>
                      <a:pt x="5" y="5"/>
                      <a:pt x="5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2" y="4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4"/>
                      <a:pt x="3" y="5"/>
                      <a:pt x="3" y="7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5"/>
                      <a:pt x="9" y="4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4"/>
                      <a:pt x="9" y="6"/>
                      <a:pt x="9" y="7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1" y="0"/>
                      <a:pt x="11" y="0"/>
                      <a:pt x="11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5" name="Freeform 89"/>
              <p:cNvSpPr>
                <a:spLocks/>
              </p:cNvSpPr>
              <p:nvPr/>
            </p:nvSpPr>
            <p:spPr bwMode="auto">
              <a:xfrm>
                <a:off x="2564" y="1866"/>
                <a:ext cx="11" cy="15"/>
              </a:xfrm>
              <a:custGeom>
                <a:avLst/>
                <a:gdLst>
                  <a:gd name="T0" fmla="*/ 5 w 8"/>
                  <a:gd name="T1" fmla="*/ 5 h 11"/>
                  <a:gd name="T2" fmla="*/ 3 w 8"/>
                  <a:gd name="T3" fmla="*/ 3 h 11"/>
                  <a:gd name="T4" fmla="*/ 4 w 8"/>
                  <a:gd name="T5" fmla="*/ 2 h 11"/>
                  <a:gd name="T6" fmla="*/ 7 w 8"/>
                  <a:gd name="T7" fmla="*/ 3 h 11"/>
                  <a:gd name="T8" fmla="*/ 7 w 8"/>
                  <a:gd name="T9" fmla="*/ 1 h 11"/>
                  <a:gd name="T10" fmla="*/ 4 w 8"/>
                  <a:gd name="T11" fmla="*/ 0 h 11"/>
                  <a:gd name="T12" fmla="*/ 0 w 8"/>
                  <a:gd name="T13" fmla="*/ 3 h 11"/>
                  <a:gd name="T14" fmla="*/ 3 w 8"/>
                  <a:gd name="T15" fmla="*/ 7 h 11"/>
                  <a:gd name="T16" fmla="*/ 5 w 8"/>
                  <a:gd name="T17" fmla="*/ 8 h 11"/>
                  <a:gd name="T18" fmla="*/ 3 w 8"/>
                  <a:gd name="T19" fmla="*/ 9 h 11"/>
                  <a:gd name="T20" fmla="*/ 1 w 8"/>
                  <a:gd name="T21" fmla="*/ 9 h 11"/>
                  <a:gd name="T22" fmla="*/ 0 w 8"/>
                  <a:gd name="T23" fmla="*/ 11 h 11"/>
                  <a:gd name="T24" fmla="*/ 3 w 8"/>
                  <a:gd name="T25" fmla="*/ 11 h 11"/>
                  <a:gd name="T26" fmla="*/ 8 w 8"/>
                  <a:gd name="T27" fmla="*/ 8 h 11"/>
                  <a:gd name="T28" fmla="*/ 5 w 8"/>
                  <a:gd name="T29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1">
                    <a:moveTo>
                      <a:pt x="5" y="5"/>
                    </a:moveTo>
                    <a:cubicBezTo>
                      <a:pt x="3" y="4"/>
                      <a:pt x="3" y="4"/>
                      <a:pt x="3" y="3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5" y="2"/>
                      <a:pt x="6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5"/>
                      <a:pt x="2" y="6"/>
                      <a:pt x="3" y="7"/>
                    </a:cubicBezTo>
                    <a:cubicBezTo>
                      <a:pt x="5" y="7"/>
                      <a:pt x="5" y="7"/>
                      <a:pt x="5" y="8"/>
                    </a:cubicBezTo>
                    <a:cubicBezTo>
                      <a:pt x="5" y="9"/>
                      <a:pt x="5" y="9"/>
                      <a:pt x="3" y="9"/>
                    </a:cubicBezTo>
                    <a:cubicBezTo>
                      <a:pt x="2" y="9"/>
                      <a:pt x="1" y="9"/>
                      <a:pt x="1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2" y="11"/>
                      <a:pt x="3" y="11"/>
                    </a:cubicBezTo>
                    <a:cubicBezTo>
                      <a:pt x="6" y="11"/>
                      <a:pt x="8" y="10"/>
                      <a:pt x="8" y="8"/>
                    </a:cubicBezTo>
                    <a:cubicBezTo>
                      <a:pt x="8" y="6"/>
                      <a:pt x="7" y="5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6" name="Freeform 90"/>
              <p:cNvSpPr>
                <a:spLocks noEditPoints="1"/>
              </p:cNvSpPr>
              <p:nvPr/>
            </p:nvSpPr>
            <p:spPr bwMode="auto">
              <a:xfrm>
                <a:off x="1572" y="1715"/>
                <a:ext cx="108" cy="93"/>
              </a:xfrm>
              <a:custGeom>
                <a:avLst/>
                <a:gdLst>
                  <a:gd name="T0" fmla="*/ 55 w 78"/>
                  <a:gd name="T1" fmla="*/ 0 h 68"/>
                  <a:gd name="T2" fmla="*/ 37 w 78"/>
                  <a:gd name="T3" fmla="*/ 9 h 68"/>
                  <a:gd name="T4" fmla="*/ 12 w 78"/>
                  <a:gd name="T5" fmla="*/ 9 h 68"/>
                  <a:gd name="T6" fmla="*/ 0 w 78"/>
                  <a:gd name="T7" fmla="*/ 20 h 68"/>
                  <a:gd name="T8" fmla="*/ 0 w 78"/>
                  <a:gd name="T9" fmla="*/ 57 h 68"/>
                  <a:gd name="T10" fmla="*/ 12 w 78"/>
                  <a:gd name="T11" fmla="*/ 68 h 68"/>
                  <a:gd name="T12" fmla="*/ 39 w 78"/>
                  <a:gd name="T13" fmla="*/ 68 h 68"/>
                  <a:gd name="T14" fmla="*/ 50 w 78"/>
                  <a:gd name="T15" fmla="*/ 57 h 68"/>
                  <a:gd name="T16" fmla="*/ 50 w 78"/>
                  <a:gd name="T17" fmla="*/ 41 h 68"/>
                  <a:gd name="T18" fmla="*/ 55 w 78"/>
                  <a:gd name="T19" fmla="*/ 41 h 68"/>
                  <a:gd name="T20" fmla="*/ 78 w 78"/>
                  <a:gd name="T21" fmla="*/ 21 h 68"/>
                  <a:gd name="T22" fmla="*/ 55 w 78"/>
                  <a:gd name="T23" fmla="*/ 0 h 68"/>
                  <a:gd name="T24" fmla="*/ 25 w 78"/>
                  <a:gd name="T25" fmla="*/ 60 h 68"/>
                  <a:gd name="T26" fmla="*/ 20 w 78"/>
                  <a:gd name="T27" fmla="*/ 55 h 68"/>
                  <a:gd name="T28" fmla="*/ 25 w 78"/>
                  <a:gd name="T29" fmla="*/ 50 h 68"/>
                  <a:gd name="T30" fmla="*/ 30 w 78"/>
                  <a:gd name="T31" fmla="*/ 55 h 68"/>
                  <a:gd name="T32" fmla="*/ 25 w 78"/>
                  <a:gd name="T33" fmla="*/ 60 h 68"/>
                  <a:gd name="T34" fmla="*/ 45 w 78"/>
                  <a:gd name="T35" fmla="*/ 44 h 68"/>
                  <a:gd name="T36" fmla="*/ 5 w 78"/>
                  <a:gd name="T37" fmla="*/ 44 h 68"/>
                  <a:gd name="T38" fmla="*/ 5 w 78"/>
                  <a:gd name="T39" fmla="*/ 20 h 68"/>
                  <a:gd name="T40" fmla="*/ 12 w 78"/>
                  <a:gd name="T41" fmla="*/ 14 h 68"/>
                  <a:gd name="T42" fmla="*/ 34 w 78"/>
                  <a:gd name="T43" fmla="*/ 14 h 68"/>
                  <a:gd name="T44" fmla="*/ 33 w 78"/>
                  <a:gd name="T45" fmla="*/ 21 h 68"/>
                  <a:gd name="T46" fmla="*/ 45 w 78"/>
                  <a:gd name="T47" fmla="*/ 39 h 68"/>
                  <a:gd name="T48" fmla="*/ 45 w 78"/>
                  <a:gd name="T49" fmla="*/ 44 h 68"/>
                  <a:gd name="T50" fmla="*/ 55 w 78"/>
                  <a:gd name="T51" fmla="*/ 38 h 68"/>
                  <a:gd name="T52" fmla="*/ 37 w 78"/>
                  <a:gd name="T53" fmla="*/ 21 h 68"/>
                  <a:gd name="T54" fmla="*/ 55 w 78"/>
                  <a:gd name="T55" fmla="*/ 3 h 68"/>
                  <a:gd name="T56" fmla="*/ 74 w 78"/>
                  <a:gd name="T57" fmla="*/ 21 h 68"/>
                  <a:gd name="T58" fmla="*/ 55 w 78"/>
                  <a:gd name="T59" fmla="*/ 3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68">
                    <a:moveTo>
                      <a:pt x="55" y="0"/>
                    </a:moveTo>
                    <a:cubicBezTo>
                      <a:pt x="48" y="0"/>
                      <a:pt x="41" y="3"/>
                      <a:pt x="37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5" y="9"/>
                      <a:pt x="0" y="14"/>
                      <a:pt x="0" y="20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63"/>
                      <a:pt x="5" y="68"/>
                      <a:pt x="12" y="68"/>
                    </a:cubicBezTo>
                    <a:cubicBezTo>
                      <a:pt x="39" y="68"/>
                      <a:pt x="39" y="68"/>
                      <a:pt x="39" y="68"/>
                    </a:cubicBezTo>
                    <a:cubicBezTo>
                      <a:pt x="45" y="68"/>
                      <a:pt x="50" y="63"/>
                      <a:pt x="50" y="57"/>
                    </a:cubicBezTo>
                    <a:cubicBezTo>
                      <a:pt x="50" y="41"/>
                      <a:pt x="50" y="41"/>
                      <a:pt x="50" y="41"/>
                    </a:cubicBezTo>
                    <a:cubicBezTo>
                      <a:pt x="52" y="41"/>
                      <a:pt x="54" y="41"/>
                      <a:pt x="55" y="41"/>
                    </a:cubicBezTo>
                    <a:cubicBezTo>
                      <a:pt x="68" y="41"/>
                      <a:pt x="78" y="32"/>
                      <a:pt x="78" y="21"/>
                    </a:cubicBezTo>
                    <a:cubicBezTo>
                      <a:pt x="78" y="9"/>
                      <a:pt x="68" y="0"/>
                      <a:pt x="55" y="0"/>
                    </a:cubicBezTo>
                    <a:close/>
                    <a:moveTo>
                      <a:pt x="25" y="60"/>
                    </a:moveTo>
                    <a:cubicBezTo>
                      <a:pt x="22" y="60"/>
                      <a:pt x="20" y="58"/>
                      <a:pt x="20" y="55"/>
                    </a:cubicBezTo>
                    <a:cubicBezTo>
                      <a:pt x="20" y="53"/>
                      <a:pt x="22" y="50"/>
                      <a:pt x="25" y="50"/>
                    </a:cubicBezTo>
                    <a:cubicBezTo>
                      <a:pt x="28" y="50"/>
                      <a:pt x="30" y="53"/>
                      <a:pt x="30" y="55"/>
                    </a:cubicBezTo>
                    <a:cubicBezTo>
                      <a:pt x="30" y="58"/>
                      <a:pt x="28" y="60"/>
                      <a:pt x="25" y="60"/>
                    </a:cubicBezTo>
                    <a:close/>
                    <a:moveTo>
                      <a:pt x="45" y="44"/>
                    </a:moveTo>
                    <a:cubicBezTo>
                      <a:pt x="5" y="44"/>
                      <a:pt x="5" y="44"/>
                      <a:pt x="5" y="44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17"/>
                      <a:pt x="8" y="14"/>
                      <a:pt x="12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4" y="16"/>
                      <a:pt x="33" y="18"/>
                      <a:pt x="33" y="21"/>
                    </a:cubicBezTo>
                    <a:cubicBezTo>
                      <a:pt x="33" y="29"/>
                      <a:pt x="38" y="36"/>
                      <a:pt x="45" y="39"/>
                    </a:cubicBezTo>
                    <a:lnTo>
                      <a:pt x="45" y="44"/>
                    </a:lnTo>
                    <a:close/>
                    <a:moveTo>
                      <a:pt x="55" y="38"/>
                    </a:moveTo>
                    <a:cubicBezTo>
                      <a:pt x="45" y="38"/>
                      <a:pt x="37" y="30"/>
                      <a:pt x="37" y="21"/>
                    </a:cubicBezTo>
                    <a:cubicBezTo>
                      <a:pt x="37" y="11"/>
                      <a:pt x="45" y="3"/>
                      <a:pt x="55" y="3"/>
                    </a:cubicBezTo>
                    <a:cubicBezTo>
                      <a:pt x="66" y="3"/>
                      <a:pt x="74" y="11"/>
                      <a:pt x="74" y="21"/>
                    </a:cubicBezTo>
                    <a:cubicBezTo>
                      <a:pt x="74" y="30"/>
                      <a:pt x="66" y="38"/>
                      <a:pt x="5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7" name="Freeform 91"/>
              <p:cNvSpPr>
                <a:spLocks/>
              </p:cNvSpPr>
              <p:nvPr/>
            </p:nvSpPr>
            <p:spPr bwMode="auto">
              <a:xfrm>
                <a:off x="1629" y="1735"/>
                <a:ext cx="9" cy="16"/>
              </a:xfrm>
              <a:custGeom>
                <a:avLst/>
                <a:gdLst>
                  <a:gd name="T0" fmla="*/ 5 w 7"/>
                  <a:gd name="T1" fmla="*/ 5 h 11"/>
                  <a:gd name="T2" fmla="*/ 3 w 7"/>
                  <a:gd name="T3" fmla="*/ 3 h 11"/>
                  <a:gd name="T4" fmla="*/ 4 w 7"/>
                  <a:gd name="T5" fmla="*/ 2 h 11"/>
                  <a:gd name="T6" fmla="*/ 6 w 7"/>
                  <a:gd name="T7" fmla="*/ 3 h 11"/>
                  <a:gd name="T8" fmla="*/ 7 w 7"/>
                  <a:gd name="T9" fmla="*/ 1 h 11"/>
                  <a:gd name="T10" fmla="*/ 4 w 7"/>
                  <a:gd name="T11" fmla="*/ 0 h 11"/>
                  <a:gd name="T12" fmla="*/ 0 w 7"/>
                  <a:gd name="T13" fmla="*/ 3 h 11"/>
                  <a:gd name="T14" fmla="*/ 3 w 7"/>
                  <a:gd name="T15" fmla="*/ 7 h 11"/>
                  <a:gd name="T16" fmla="*/ 5 w 7"/>
                  <a:gd name="T17" fmla="*/ 8 h 11"/>
                  <a:gd name="T18" fmla="*/ 3 w 7"/>
                  <a:gd name="T19" fmla="*/ 9 h 11"/>
                  <a:gd name="T20" fmla="*/ 0 w 7"/>
                  <a:gd name="T21" fmla="*/ 9 h 11"/>
                  <a:gd name="T22" fmla="*/ 0 w 7"/>
                  <a:gd name="T23" fmla="*/ 11 h 11"/>
                  <a:gd name="T24" fmla="*/ 3 w 7"/>
                  <a:gd name="T25" fmla="*/ 11 h 11"/>
                  <a:gd name="T26" fmla="*/ 7 w 7"/>
                  <a:gd name="T27" fmla="*/ 8 h 11"/>
                  <a:gd name="T28" fmla="*/ 5 w 7"/>
                  <a:gd name="T29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" h="11">
                    <a:moveTo>
                      <a:pt x="5" y="5"/>
                    </a:moveTo>
                    <a:cubicBezTo>
                      <a:pt x="3" y="4"/>
                      <a:pt x="3" y="4"/>
                      <a:pt x="3" y="3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5" y="2"/>
                      <a:pt x="6" y="2"/>
                      <a:pt x="6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5"/>
                      <a:pt x="1" y="6"/>
                      <a:pt x="3" y="7"/>
                    </a:cubicBezTo>
                    <a:cubicBezTo>
                      <a:pt x="4" y="7"/>
                      <a:pt x="5" y="7"/>
                      <a:pt x="5" y="8"/>
                    </a:cubicBezTo>
                    <a:cubicBezTo>
                      <a:pt x="5" y="9"/>
                      <a:pt x="4" y="9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2" y="11"/>
                      <a:pt x="3" y="11"/>
                    </a:cubicBezTo>
                    <a:cubicBezTo>
                      <a:pt x="6" y="11"/>
                      <a:pt x="7" y="10"/>
                      <a:pt x="7" y="8"/>
                    </a:cubicBezTo>
                    <a:cubicBezTo>
                      <a:pt x="7" y="6"/>
                      <a:pt x="7" y="5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8" name="Freeform 92"/>
              <p:cNvSpPr>
                <a:spLocks/>
              </p:cNvSpPr>
              <p:nvPr/>
            </p:nvSpPr>
            <p:spPr bwMode="auto">
              <a:xfrm>
                <a:off x="1641" y="1735"/>
                <a:ext cx="17" cy="16"/>
              </a:xfrm>
              <a:custGeom>
                <a:avLst/>
                <a:gdLst>
                  <a:gd name="T0" fmla="*/ 8 w 12"/>
                  <a:gd name="T1" fmla="*/ 0 h 11"/>
                  <a:gd name="T2" fmla="*/ 7 w 12"/>
                  <a:gd name="T3" fmla="*/ 4 h 11"/>
                  <a:gd name="T4" fmla="*/ 6 w 12"/>
                  <a:gd name="T5" fmla="*/ 8 h 11"/>
                  <a:gd name="T6" fmla="*/ 6 w 12"/>
                  <a:gd name="T7" fmla="*/ 8 h 11"/>
                  <a:gd name="T8" fmla="*/ 5 w 12"/>
                  <a:gd name="T9" fmla="*/ 4 h 11"/>
                  <a:gd name="T10" fmla="*/ 4 w 12"/>
                  <a:gd name="T11" fmla="*/ 0 h 11"/>
                  <a:gd name="T12" fmla="*/ 1 w 12"/>
                  <a:gd name="T13" fmla="*/ 0 h 11"/>
                  <a:gd name="T14" fmla="*/ 0 w 12"/>
                  <a:gd name="T15" fmla="*/ 11 h 11"/>
                  <a:gd name="T16" fmla="*/ 2 w 12"/>
                  <a:gd name="T17" fmla="*/ 11 h 11"/>
                  <a:gd name="T18" fmla="*/ 2 w 12"/>
                  <a:gd name="T19" fmla="*/ 7 h 11"/>
                  <a:gd name="T20" fmla="*/ 3 w 12"/>
                  <a:gd name="T21" fmla="*/ 2 h 11"/>
                  <a:gd name="T22" fmla="*/ 3 w 12"/>
                  <a:gd name="T23" fmla="*/ 2 h 11"/>
                  <a:gd name="T24" fmla="*/ 4 w 12"/>
                  <a:gd name="T25" fmla="*/ 7 h 11"/>
                  <a:gd name="T26" fmla="*/ 5 w 12"/>
                  <a:gd name="T27" fmla="*/ 11 h 11"/>
                  <a:gd name="T28" fmla="*/ 7 w 12"/>
                  <a:gd name="T29" fmla="*/ 11 h 11"/>
                  <a:gd name="T30" fmla="*/ 8 w 12"/>
                  <a:gd name="T31" fmla="*/ 7 h 11"/>
                  <a:gd name="T32" fmla="*/ 9 w 12"/>
                  <a:gd name="T33" fmla="*/ 2 h 11"/>
                  <a:gd name="T34" fmla="*/ 9 w 12"/>
                  <a:gd name="T35" fmla="*/ 2 h 11"/>
                  <a:gd name="T36" fmla="*/ 9 w 12"/>
                  <a:gd name="T37" fmla="*/ 7 h 11"/>
                  <a:gd name="T38" fmla="*/ 10 w 12"/>
                  <a:gd name="T39" fmla="*/ 11 h 11"/>
                  <a:gd name="T40" fmla="*/ 12 w 12"/>
                  <a:gd name="T41" fmla="*/ 11 h 11"/>
                  <a:gd name="T42" fmla="*/ 11 w 12"/>
                  <a:gd name="T43" fmla="*/ 0 h 11"/>
                  <a:gd name="T44" fmla="*/ 8 w 12"/>
                  <a:gd name="T4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" h="11">
                    <a:moveTo>
                      <a:pt x="8" y="0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7" y="5"/>
                      <a:pt x="6" y="6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6"/>
                      <a:pt x="5" y="5"/>
                      <a:pt x="5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3" y="4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4"/>
                      <a:pt x="3" y="5"/>
                      <a:pt x="4" y="7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5"/>
                      <a:pt x="9" y="4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4"/>
                      <a:pt x="9" y="6"/>
                      <a:pt x="9" y="7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1" y="0"/>
                      <a:pt x="11" y="0"/>
                      <a:pt x="11" y="0"/>
                    </a:cubicBez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9" name="Freeform 93"/>
              <p:cNvSpPr>
                <a:spLocks/>
              </p:cNvSpPr>
              <p:nvPr/>
            </p:nvSpPr>
            <p:spPr bwMode="auto">
              <a:xfrm>
                <a:off x="1659" y="1735"/>
                <a:ext cx="11" cy="16"/>
              </a:xfrm>
              <a:custGeom>
                <a:avLst/>
                <a:gdLst>
                  <a:gd name="T0" fmla="*/ 5 w 8"/>
                  <a:gd name="T1" fmla="*/ 5 h 11"/>
                  <a:gd name="T2" fmla="*/ 3 w 8"/>
                  <a:gd name="T3" fmla="*/ 3 h 11"/>
                  <a:gd name="T4" fmla="*/ 5 w 8"/>
                  <a:gd name="T5" fmla="*/ 2 h 11"/>
                  <a:gd name="T6" fmla="*/ 7 w 8"/>
                  <a:gd name="T7" fmla="*/ 3 h 11"/>
                  <a:gd name="T8" fmla="*/ 7 w 8"/>
                  <a:gd name="T9" fmla="*/ 1 h 11"/>
                  <a:gd name="T10" fmla="*/ 5 w 8"/>
                  <a:gd name="T11" fmla="*/ 0 h 11"/>
                  <a:gd name="T12" fmla="*/ 1 w 8"/>
                  <a:gd name="T13" fmla="*/ 3 h 11"/>
                  <a:gd name="T14" fmla="*/ 4 w 8"/>
                  <a:gd name="T15" fmla="*/ 7 h 11"/>
                  <a:gd name="T16" fmla="*/ 5 w 8"/>
                  <a:gd name="T17" fmla="*/ 8 h 11"/>
                  <a:gd name="T18" fmla="*/ 4 w 8"/>
                  <a:gd name="T19" fmla="*/ 9 h 11"/>
                  <a:gd name="T20" fmla="*/ 1 w 8"/>
                  <a:gd name="T21" fmla="*/ 9 h 11"/>
                  <a:gd name="T22" fmla="*/ 0 w 8"/>
                  <a:gd name="T23" fmla="*/ 11 h 11"/>
                  <a:gd name="T24" fmla="*/ 4 w 8"/>
                  <a:gd name="T25" fmla="*/ 11 h 11"/>
                  <a:gd name="T26" fmla="*/ 8 w 8"/>
                  <a:gd name="T27" fmla="*/ 8 h 11"/>
                  <a:gd name="T28" fmla="*/ 5 w 8"/>
                  <a:gd name="T29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11">
                    <a:moveTo>
                      <a:pt x="5" y="5"/>
                    </a:moveTo>
                    <a:cubicBezTo>
                      <a:pt x="4" y="4"/>
                      <a:pt x="3" y="4"/>
                      <a:pt x="3" y="3"/>
                    </a:cubicBezTo>
                    <a:cubicBezTo>
                      <a:pt x="3" y="3"/>
                      <a:pt x="4" y="2"/>
                      <a:pt x="5" y="2"/>
                    </a:cubicBezTo>
                    <a:cubicBezTo>
                      <a:pt x="6" y="2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2" y="0"/>
                      <a:pt x="1" y="1"/>
                      <a:pt x="1" y="3"/>
                    </a:cubicBezTo>
                    <a:cubicBezTo>
                      <a:pt x="1" y="5"/>
                      <a:pt x="2" y="6"/>
                      <a:pt x="4" y="7"/>
                    </a:cubicBezTo>
                    <a:cubicBezTo>
                      <a:pt x="5" y="7"/>
                      <a:pt x="5" y="7"/>
                      <a:pt x="5" y="8"/>
                    </a:cubicBezTo>
                    <a:cubicBezTo>
                      <a:pt x="5" y="9"/>
                      <a:pt x="5" y="9"/>
                      <a:pt x="4" y="9"/>
                    </a:cubicBezTo>
                    <a:cubicBezTo>
                      <a:pt x="3" y="9"/>
                      <a:pt x="2" y="9"/>
                      <a:pt x="1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2" y="11"/>
                      <a:pt x="4" y="11"/>
                    </a:cubicBezTo>
                    <a:cubicBezTo>
                      <a:pt x="7" y="11"/>
                      <a:pt x="8" y="10"/>
                      <a:pt x="8" y="8"/>
                    </a:cubicBezTo>
                    <a:cubicBezTo>
                      <a:pt x="8" y="6"/>
                      <a:pt x="7" y="5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0" name="Freeform 94"/>
              <p:cNvSpPr>
                <a:spLocks/>
              </p:cNvSpPr>
              <p:nvPr/>
            </p:nvSpPr>
            <p:spPr bwMode="auto">
              <a:xfrm>
                <a:off x="2693" y="1160"/>
                <a:ext cx="16" cy="17"/>
              </a:xfrm>
              <a:custGeom>
                <a:avLst/>
                <a:gdLst>
                  <a:gd name="T0" fmla="*/ 3 w 16"/>
                  <a:gd name="T1" fmla="*/ 0 h 17"/>
                  <a:gd name="T2" fmla="*/ 0 w 16"/>
                  <a:gd name="T3" fmla="*/ 3 h 17"/>
                  <a:gd name="T4" fmla="*/ 14 w 16"/>
                  <a:gd name="T5" fmla="*/ 17 h 17"/>
                  <a:gd name="T6" fmla="*/ 16 w 16"/>
                  <a:gd name="T7" fmla="*/ 14 h 17"/>
                  <a:gd name="T8" fmla="*/ 3 w 16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3" y="0"/>
                    </a:moveTo>
                    <a:lnTo>
                      <a:pt x="0" y="3"/>
                    </a:lnTo>
                    <a:lnTo>
                      <a:pt x="14" y="17"/>
                    </a:lnTo>
                    <a:lnTo>
                      <a:pt x="16" y="14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1" name="Freeform 95"/>
              <p:cNvSpPr>
                <a:spLocks/>
              </p:cNvSpPr>
              <p:nvPr/>
            </p:nvSpPr>
            <p:spPr bwMode="auto">
              <a:xfrm>
                <a:off x="2654" y="1197"/>
                <a:ext cx="20" cy="18"/>
              </a:xfrm>
              <a:custGeom>
                <a:avLst/>
                <a:gdLst>
                  <a:gd name="T0" fmla="*/ 6 w 20"/>
                  <a:gd name="T1" fmla="*/ 0 h 18"/>
                  <a:gd name="T2" fmla="*/ 0 w 20"/>
                  <a:gd name="T3" fmla="*/ 18 h 18"/>
                  <a:gd name="T4" fmla="*/ 20 w 20"/>
                  <a:gd name="T5" fmla="*/ 13 h 18"/>
                  <a:gd name="T6" fmla="*/ 6 w 20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18">
                    <a:moveTo>
                      <a:pt x="6" y="0"/>
                    </a:moveTo>
                    <a:lnTo>
                      <a:pt x="0" y="18"/>
                    </a:lnTo>
                    <a:lnTo>
                      <a:pt x="20" y="13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2" name="Freeform 96"/>
              <p:cNvSpPr>
                <a:spLocks noEditPoints="1"/>
              </p:cNvSpPr>
              <p:nvPr/>
            </p:nvSpPr>
            <p:spPr bwMode="auto">
              <a:xfrm>
                <a:off x="2661" y="1164"/>
                <a:ext cx="46" cy="46"/>
              </a:xfrm>
              <a:custGeom>
                <a:avLst/>
                <a:gdLst>
                  <a:gd name="T0" fmla="*/ 0 w 33"/>
                  <a:gd name="T1" fmla="*/ 23 h 33"/>
                  <a:gd name="T2" fmla="*/ 9 w 33"/>
                  <a:gd name="T3" fmla="*/ 33 h 33"/>
                  <a:gd name="T4" fmla="*/ 33 w 33"/>
                  <a:gd name="T5" fmla="*/ 9 h 33"/>
                  <a:gd name="T6" fmla="*/ 23 w 33"/>
                  <a:gd name="T7" fmla="*/ 0 h 33"/>
                  <a:gd name="T8" fmla="*/ 0 w 33"/>
                  <a:gd name="T9" fmla="*/ 23 h 33"/>
                  <a:gd name="T10" fmla="*/ 8 w 33"/>
                  <a:gd name="T11" fmla="*/ 17 h 33"/>
                  <a:gd name="T12" fmla="*/ 20 w 33"/>
                  <a:gd name="T13" fmla="*/ 5 h 33"/>
                  <a:gd name="T14" fmla="*/ 21 w 33"/>
                  <a:gd name="T15" fmla="*/ 5 h 33"/>
                  <a:gd name="T16" fmla="*/ 21 w 33"/>
                  <a:gd name="T17" fmla="*/ 7 h 33"/>
                  <a:gd name="T18" fmla="*/ 9 w 33"/>
                  <a:gd name="T19" fmla="*/ 19 h 33"/>
                  <a:gd name="T20" fmla="*/ 8 w 33"/>
                  <a:gd name="T21" fmla="*/ 19 h 33"/>
                  <a:gd name="T22" fmla="*/ 8 w 33"/>
                  <a:gd name="T23" fmla="*/ 17 h 33"/>
                  <a:gd name="T24" fmla="*/ 27 w 33"/>
                  <a:gd name="T25" fmla="*/ 13 h 33"/>
                  <a:gd name="T26" fmla="*/ 15 w 33"/>
                  <a:gd name="T27" fmla="*/ 25 h 33"/>
                  <a:gd name="T28" fmla="*/ 14 w 33"/>
                  <a:gd name="T29" fmla="*/ 25 h 33"/>
                  <a:gd name="T30" fmla="*/ 14 w 33"/>
                  <a:gd name="T31" fmla="*/ 23 h 33"/>
                  <a:gd name="T32" fmla="*/ 26 w 33"/>
                  <a:gd name="T33" fmla="*/ 11 h 33"/>
                  <a:gd name="T34" fmla="*/ 27 w 33"/>
                  <a:gd name="T35" fmla="*/ 11 h 33"/>
                  <a:gd name="T36" fmla="*/ 27 w 33"/>
                  <a:gd name="T37" fmla="*/ 13 h 33"/>
                  <a:gd name="T38" fmla="*/ 26 w 33"/>
                  <a:gd name="T39" fmla="*/ 6 h 33"/>
                  <a:gd name="T40" fmla="*/ 26 w 33"/>
                  <a:gd name="T41" fmla="*/ 8 h 33"/>
                  <a:gd name="T42" fmla="*/ 9 w 33"/>
                  <a:gd name="T43" fmla="*/ 26 h 33"/>
                  <a:gd name="T44" fmla="*/ 7 w 33"/>
                  <a:gd name="T45" fmla="*/ 26 h 33"/>
                  <a:gd name="T46" fmla="*/ 7 w 33"/>
                  <a:gd name="T47" fmla="*/ 23 h 33"/>
                  <a:gd name="T48" fmla="*/ 24 w 33"/>
                  <a:gd name="T49" fmla="*/ 6 h 33"/>
                  <a:gd name="T50" fmla="*/ 26 w 33"/>
                  <a:gd name="T51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" h="33">
                    <a:moveTo>
                      <a:pt x="0" y="23"/>
                    </a:moveTo>
                    <a:cubicBezTo>
                      <a:pt x="9" y="33"/>
                      <a:pt x="9" y="33"/>
                      <a:pt x="9" y="33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3" y="0"/>
                      <a:pt x="23" y="0"/>
                      <a:pt x="23" y="0"/>
                    </a:cubicBezTo>
                    <a:lnTo>
                      <a:pt x="0" y="23"/>
                    </a:lnTo>
                    <a:close/>
                    <a:moveTo>
                      <a:pt x="8" y="17"/>
                    </a:move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1" y="5"/>
                      <a:pt x="21" y="5"/>
                    </a:cubicBezTo>
                    <a:cubicBezTo>
                      <a:pt x="21" y="6"/>
                      <a:pt x="21" y="6"/>
                      <a:pt x="21" y="7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8" y="19"/>
                      <a:pt x="8" y="19"/>
                    </a:cubicBezTo>
                    <a:cubicBezTo>
                      <a:pt x="7" y="18"/>
                      <a:pt x="7" y="18"/>
                      <a:pt x="8" y="17"/>
                    </a:cubicBezTo>
                    <a:close/>
                    <a:moveTo>
                      <a:pt x="27" y="13"/>
                    </a:move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4" y="25"/>
                      <a:pt x="14" y="25"/>
                    </a:cubicBezTo>
                    <a:cubicBezTo>
                      <a:pt x="13" y="24"/>
                      <a:pt x="13" y="24"/>
                      <a:pt x="14" y="23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2"/>
                      <a:pt x="28" y="12"/>
                      <a:pt x="27" y="13"/>
                    </a:cubicBezTo>
                    <a:close/>
                    <a:moveTo>
                      <a:pt x="26" y="6"/>
                    </a:moveTo>
                    <a:cubicBezTo>
                      <a:pt x="27" y="7"/>
                      <a:pt x="27" y="8"/>
                      <a:pt x="26" y="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8" y="26"/>
                      <a:pt x="7" y="26"/>
                      <a:pt x="7" y="26"/>
                    </a:cubicBezTo>
                    <a:cubicBezTo>
                      <a:pt x="6" y="25"/>
                      <a:pt x="6" y="24"/>
                      <a:pt x="7" y="2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5" y="5"/>
                      <a:pt x="26" y="5"/>
                      <a:pt x="26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3" name="Freeform 97"/>
              <p:cNvSpPr>
                <a:spLocks/>
              </p:cNvSpPr>
              <p:nvPr/>
            </p:nvSpPr>
            <p:spPr bwMode="auto">
              <a:xfrm>
                <a:off x="2638" y="1171"/>
                <a:ext cx="55" cy="58"/>
              </a:xfrm>
              <a:custGeom>
                <a:avLst/>
                <a:gdLst>
                  <a:gd name="T0" fmla="*/ 36 w 40"/>
                  <a:gd name="T1" fmla="*/ 34 h 42"/>
                  <a:gd name="T2" fmla="*/ 32 w 40"/>
                  <a:gd name="T3" fmla="*/ 37 h 42"/>
                  <a:gd name="T4" fmla="*/ 8 w 40"/>
                  <a:gd name="T5" fmla="*/ 37 h 42"/>
                  <a:gd name="T6" fmla="*/ 4 w 40"/>
                  <a:gd name="T7" fmla="*/ 34 h 42"/>
                  <a:gd name="T8" fmla="*/ 4 w 40"/>
                  <a:gd name="T9" fmla="*/ 7 h 42"/>
                  <a:gd name="T10" fmla="*/ 8 w 40"/>
                  <a:gd name="T11" fmla="*/ 4 h 42"/>
                  <a:gd name="T12" fmla="*/ 30 w 40"/>
                  <a:gd name="T13" fmla="*/ 4 h 42"/>
                  <a:gd name="T14" fmla="*/ 34 w 40"/>
                  <a:gd name="T15" fmla="*/ 0 h 42"/>
                  <a:gd name="T16" fmla="*/ 4 w 40"/>
                  <a:gd name="T17" fmla="*/ 0 h 42"/>
                  <a:gd name="T18" fmla="*/ 0 w 40"/>
                  <a:gd name="T19" fmla="*/ 5 h 42"/>
                  <a:gd name="T20" fmla="*/ 0 w 40"/>
                  <a:gd name="T21" fmla="*/ 38 h 42"/>
                  <a:gd name="T22" fmla="*/ 4 w 40"/>
                  <a:gd name="T23" fmla="*/ 42 h 42"/>
                  <a:gd name="T24" fmla="*/ 36 w 40"/>
                  <a:gd name="T25" fmla="*/ 42 h 42"/>
                  <a:gd name="T26" fmla="*/ 40 w 40"/>
                  <a:gd name="T27" fmla="*/ 38 h 42"/>
                  <a:gd name="T28" fmla="*/ 40 w 40"/>
                  <a:gd name="T29" fmla="*/ 15 h 42"/>
                  <a:gd name="T30" fmla="*/ 36 w 40"/>
                  <a:gd name="T31" fmla="*/ 19 h 42"/>
                  <a:gd name="T32" fmla="*/ 36 w 40"/>
                  <a:gd name="T33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42">
                    <a:moveTo>
                      <a:pt x="36" y="34"/>
                    </a:moveTo>
                    <a:cubicBezTo>
                      <a:pt x="36" y="36"/>
                      <a:pt x="34" y="37"/>
                      <a:pt x="32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6" y="37"/>
                      <a:pt x="4" y="36"/>
                      <a:pt x="4" y="34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6"/>
                      <a:pt x="6" y="4"/>
                      <a:pt x="8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40"/>
                      <a:pt x="2" y="42"/>
                      <a:pt x="4" y="42"/>
                    </a:cubicBezTo>
                    <a:cubicBezTo>
                      <a:pt x="36" y="42"/>
                      <a:pt x="36" y="42"/>
                      <a:pt x="36" y="42"/>
                    </a:cubicBezTo>
                    <a:cubicBezTo>
                      <a:pt x="38" y="42"/>
                      <a:pt x="40" y="40"/>
                      <a:pt x="40" y="38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6" y="19"/>
                      <a:pt x="36" y="19"/>
                      <a:pt x="36" y="19"/>
                    </a:cubicBezTo>
                    <a:lnTo>
                      <a:pt x="36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4" name="Freeform 98"/>
              <p:cNvSpPr>
                <a:spLocks noEditPoints="1"/>
              </p:cNvSpPr>
              <p:nvPr/>
            </p:nvSpPr>
            <p:spPr bwMode="auto">
              <a:xfrm>
                <a:off x="2464" y="2187"/>
                <a:ext cx="86" cy="85"/>
              </a:xfrm>
              <a:custGeom>
                <a:avLst/>
                <a:gdLst>
                  <a:gd name="T0" fmla="*/ 56 w 62"/>
                  <a:gd name="T1" fmla="*/ 27 h 62"/>
                  <a:gd name="T2" fmla="*/ 56 w 62"/>
                  <a:gd name="T3" fmla="*/ 8 h 62"/>
                  <a:gd name="T4" fmla="*/ 48 w 62"/>
                  <a:gd name="T5" fmla="*/ 0 h 62"/>
                  <a:gd name="T6" fmla="*/ 14 w 62"/>
                  <a:gd name="T7" fmla="*/ 0 h 62"/>
                  <a:gd name="T8" fmla="*/ 6 w 62"/>
                  <a:gd name="T9" fmla="*/ 8 h 62"/>
                  <a:gd name="T10" fmla="*/ 6 w 62"/>
                  <a:gd name="T11" fmla="*/ 27 h 62"/>
                  <a:gd name="T12" fmla="*/ 6 w 62"/>
                  <a:gd name="T13" fmla="*/ 27 h 62"/>
                  <a:gd name="T14" fmla="*/ 0 w 62"/>
                  <a:gd name="T15" fmla="*/ 33 h 62"/>
                  <a:gd name="T16" fmla="*/ 0 w 62"/>
                  <a:gd name="T17" fmla="*/ 57 h 62"/>
                  <a:gd name="T18" fmla="*/ 6 w 62"/>
                  <a:gd name="T19" fmla="*/ 62 h 62"/>
                  <a:gd name="T20" fmla="*/ 56 w 62"/>
                  <a:gd name="T21" fmla="*/ 62 h 62"/>
                  <a:gd name="T22" fmla="*/ 62 w 62"/>
                  <a:gd name="T23" fmla="*/ 57 h 62"/>
                  <a:gd name="T24" fmla="*/ 62 w 62"/>
                  <a:gd name="T25" fmla="*/ 33 h 62"/>
                  <a:gd name="T26" fmla="*/ 56 w 62"/>
                  <a:gd name="T27" fmla="*/ 27 h 62"/>
                  <a:gd name="T28" fmla="*/ 52 w 62"/>
                  <a:gd name="T29" fmla="*/ 27 h 62"/>
                  <a:gd name="T30" fmla="*/ 50 w 62"/>
                  <a:gd name="T31" fmla="*/ 27 h 62"/>
                  <a:gd name="T32" fmla="*/ 31 w 62"/>
                  <a:gd name="T33" fmla="*/ 42 h 62"/>
                  <a:gd name="T34" fmla="*/ 12 w 62"/>
                  <a:gd name="T35" fmla="*/ 27 h 62"/>
                  <a:gd name="T36" fmla="*/ 10 w 62"/>
                  <a:gd name="T37" fmla="*/ 27 h 62"/>
                  <a:gd name="T38" fmla="*/ 10 w 62"/>
                  <a:gd name="T39" fmla="*/ 8 h 62"/>
                  <a:gd name="T40" fmla="*/ 14 w 62"/>
                  <a:gd name="T41" fmla="*/ 4 h 62"/>
                  <a:gd name="T42" fmla="*/ 48 w 62"/>
                  <a:gd name="T43" fmla="*/ 4 h 62"/>
                  <a:gd name="T44" fmla="*/ 52 w 62"/>
                  <a:gd name="T45" fmla="*/ 8 h 62"/>
                  <a:gd name="T46" fmla="*/ 52 w 62"/>
                  <a:gd name="T47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2" h="62">
                    <a:moveTo>
                      <a:pt x="56" y="27"/>
                    </a:moveTo>
                    <a:cubicBezTo>
                      <a:pt x="56" y="8"/>
                      <a:pt x="56" y="8"/>
                      <a:pt x="56" y="8"/>
                    </a:cubicBezTo>
                    <a:cubicBezTo>
                      <a:pt x="56" y="4"/>
                      <a:pt x="52" y="0"/>
                      <a:pt x="4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0" y="0"/>
                      <a:pt x="6" y="4"/>
                      <a:pt x="6" y="8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3" y="27"/>
                      <a:pt x="0" y="30"/>
                      <a:pt x="0" y="33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60"/>
                      <a:pt x="3" y="62"/>
                      <a:pt x="6" y="62"/>
                    </a:cubicBezTo>
                    <a:cubicBezTo>
                      <a:pt x="56" y="62"/>
                      <a:pt x="56" y="62"/>
                      <a:pt x="56" y="62"/>
                    </a:cubicBezTo>
                    <a:cubicBezTo>
                      <a:pt x="59" y="62"/>
                      <a:pt x="62" y="60"/>
                      <a:pt x="62" y="57"/>
                    </a:cubicBezTo>
                    <a:cubicBezTo>
                      <a:pt x="62" y="33"/>
                      <a:pt x="62" y="33"/>
                      <a:pt x="62" y="33"/>
                    </a:cubicBezTo>
                    <a:cubicBezTo>
                      <a:pt x="62" y="30"/>
                      <a:pt x="59" y="27"/>
                      <a:pt x="56" y="27"/>
                    </a:cubicBezTo>
                    <a:close/>
                    <a:moveTo>
                      <a:pt x="52" y="27"/>
                    </a:moveTo>
                    <a:cubicBezTo>
                      <a:pt x="50" y="27"/>
                      <a:pt x="50" y="27"/>
                      <a:pt x="50" y="27"/>
                    </a:cubicBezTo>
                    <a:cubicBezTo>
                      <a:pt x="48" y="36"/>
                      <a:pt x="40" y="42"/>
                      <a:pt x="31" y="42"/>
                    </a:cubicBezTo>
                    <a:cubicBezTo>
                      <a:pt x="22" y="42"/>
                      <a:pt x="14" y="36"/>
                      <a:pt x="12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6"/>
                      <a:pt x="12" y="4"/>
                      <a:pt x="14" y="4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50" y="4"/>
                      <a:pt x="52" y="6"/>
                      <a:pt x="52" y="8"/>
                    </a:cubicBezTo>
                    <a:lnTo>
                      <a:pt x="5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5" name="Freeform 99"/>
              <p:cNvSpPr>
                <a:spLocks/>
              </p:cNvSpPr>
              <p:nvPr/>
            </p:nvSpPr>
            <p:spPr bwMode="auto">
              <a:xfrm>
                <a:off x="2492" y="2198"/>
                <a:ext cx="33" cy="37"/>
              </a:xfrm>
              <a:custGeom>
                <a:avLst/>
                <a:gdLst>
                  <a:gd name="T0" fmla="*/ 23 w 33"/>
                  <a:gd name="T1" fmla="*/ 0 h 37"/>
                  <a:gd name="T2" fmla="*/ 10 w 33"/>
                  <a:gd name="T3" fmla="*/ 0 h 37"/>
                  <a:gd name="T4" fmla="*/ 10 w 33"/>
                  <a:gd name="T5" fmla="*/ 21 h 37"/>
                  <a:gd name="T6" fmla="*/ 0 w 33"/>
                  <a:gd name="T7" fmla="*/ 21 h 37"/>
                  <a:gd name="T8" fmla="*/ 16 w 33"/>
                  <a:gd name="T9" fmla="*/ 37 h 37"/>
                  <a:gd name="T10" fmla="*/ 33 w 33"/>
                  <a:gd name="T11" fmla="*/ 21 h 37"/>
                  <a:gd name="T12" fmla="*/ 23 w 33"/>
                  <a:gd name="T13" fmla="*/ 21 h 37"/>
                  <a:gd name="T14" fmla="*/ 23 w 33"/>
                  <a:gd name="T1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37">
                    <a:moveTo>
                      <a:pt x="23" y="0"/>
                    </a:moveTo>
                    <a:lnTo>
                      <a:pt x="10" y="0"/>
                    </a:lnTo>
                    <a:lnTo>
                      <a:pt x="10" y="21"/>
                    </a:lnTo>
                    <a:lnTo>
                      <a:pt x="0" y="21"/>
                    </a:lnTo>
                    <a:lnTo>
                      <a:pt x="16" y="37"/>
                    </a:lnTo>
                    <a:lnTo>
                      <a:pt x="33" y="21"/>
                    </a:lnTo>
                    <a:lnTo>
                      <a:pt x="23" y="21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6" name="Freeform 100"/>
              <p:cNvSpPr>
                <a:spLocks noEditPoints="1"/>
              </p:cNvSpPr>
              <p:nvPr/>
            </p:nvSpPr>
            <p:spPr bwMode="auto">
              <a:xfrm>
                <a:off x="2616" y="1938"/>
                <a:ext cx="66" cy="85"/>
              </a:xfrm>
              <a:custGeom>
                <a:avLst/>
                <a:gdLst>
                  <a:gd name="T0" fmla="*/ 43 w 48"/>
                  <a:gd name="T1" fmla="*/ 0 h 62"/>
                  <a:gd name="T2" fmla="*/ 5 w 48"/>
                  <a:gd name="T3" fmla="*/ 0 h 62"/>
                  <a:gd name="T4" fmla="*/ 0 w 48"/>
                  <a:gd name="T5" fmla="*/ 5 h 62"/>
                  <a:gd name="T6" fmla="*/ 0 w 48"/>
                  <a:gd name="T7" fmla="*/ 57 h 62"/>
                  <a:gd name="T8" fmla="*/ 5 w 48"/>
                  <a:gd name="T9" fmla="*/ 62 h 62"/>
                  <a:gd name="T10" fmla="*/ 43 w 48"/>
                  <a:gd name="T11" fmla="*/ 62 h 62"/>
                  <a:gd name="T12" fmla="*/ 48 w 48"/>
                  <a:gd name="T13" fmla="*/ 57 h 62"/>
                  <a:gd name="T14" fmla="*/ 48 w 48"/>
                  <a:gd name="T15" fmla="*/ 5 h 62"/>
                  <a:gd name="T16" fmla="*/ 43 w 48"/>
                  <a:gd name="T17" fmla="*/ 0 h 62"/>
                  <a:gd name="T18" fmla="*/ 23 w 48"/>
                  <a:gd name="T19" fmla="*/ 56 h 62"/>
                  <a:gd name="T20" fmla="*/ 13 w 48"/>
                  <a:gd name="T21" fmla="*/ 46 h 62"/>
                  <a:gd name="T22" fmla="*/ 23 w 48"/>
                  <a:gd name="T23" fmla="*/ 36 h 62"/>
                  <a:gd name="T24" fmla="*/ 33 w 48"/>
                  <a:gd name="T25" fmla="*/ 46 h 62"/>
                  <a:gd name="T26" fmla="*/ 23 w 48"/>
                  <a:gd name="T27" fmla="*/ 56 h 62"/>
                  <a:gd name="T28" fmla="*/ 35 w 48"/>
                  <a:gd name="T29" fmla="*/ 30 h 62"/>
                  <a:gd name="T30" fmla="*/ 11 w 48"/>
                  <a:gd name="T31" fmla="*/ 30 h 62"/>
                  <a:gd name="T32" fmla="*/ 7 w 48"/>
                  <a:gd name="T33" fmla="*/ 25 h 62"/>
                  <a:gd name="T34" fmla="*/ 11 w 48"/>
                  <a:gd name="T35" fmla="*/ 21 h 62"/>
                  <a:gd name="T36" fmla="*/ 35 w 48"/>
                  <a:gd name="T37" fmla="*/ 21 h 62"/>
                  <a:gd name="T38" fmla="*/ 40 w 48"/>
                  <a:gd name="T39" fmla="*/ 25 h 62"/>
                  <a:gd name="T40" fmla="*/ 35 w 48"/>
                  <a:gd name="T41" fmla="*/ 30 h 62"/>
                  <a:gd name="T42" fmla="*/ 35 w 48"/>
                  <a:gd name="T43" fmla="*/ 17 h 62"/>
                  <a:gd name="T44" fmla="*/ 11 w 48"/>
                  <a:gd name="T45" fmla="*/ 17 h 62"/>
                  <a:gd name="T46" fmla="*/ 7 w 48"/>
                  <a:gd name="T47" fmla="*/ 12 h 62"/>
                  <a:gd name="T48" fmla="*/ 11 w 48"/>
                  <a:gd name="T49" fmla="*/ 7 h 62"/>
                  <a:gd name="T50" fmla="*/ 35 w 48"/>
                  <a:gd name="T51" fmla="*/ 7 h 62"/>
                  <a:gd name="T52" fmla="*/ 40 w 48"/>
                  <a:gd name="T53" fmla="*/ 12 h 62"/>
                  <a:gd name="T54" fmla="*/ 35 w 48"/>
                  <a:gd name="T55" fmla="*/ 1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62">
                    <a:moveTo>
                      <a:pt x="43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60"/>
                      <a:pt x="2" y="62"/>
                      <a:pt x="5" y="62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6" y="62"/>
                      <a:pt x="48" y="60"/>
                      <a:pt x="48" y="57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48" y="2"/>
                      <a:pt x="46" y="0"/>
                      <a:pt x="43" y="0"/>
                    </a:cubicBezTo>
                    <a:close/>
                    <a:moveTo>
                      <a:pt x="23" y="56"/>
                    </a:moveTo>
                    <a:cubicBezTo>
                      <a:pt x="18" y="56"/>
                      <a:pt x="13" y="51"/>
                      <a:pt x="13" y="46"/>
                    </a:cubicBezTo>
                    <a:cubicBezTo>
                      <a:pt x="13" y="41"/>
                      <a:pt x="18" y="36"/>
                      <a:pt x="23" y="36"/>
                    </a:cubicBezTo>
                    <a:cubicBezTo>
                      <a:pt x="29" y="36"/>
                      <a:pt x="33" y="41"/>
                      <a:pt x="33" y="46"/>
                    </a:cubicBezTo>
                    <a:cubicBezTo>
                      <a:pt x="33" y="51"/>
                      <a:pt x="29" y="56"/>
                      <a:pt x="23" y="56"/>
                    </a:cubicBezTo>
                    <a:close/>
                    <a:moveTo>
                      <a:pt x="35" y="30"/>
                    </a:moveTo>
                    <a:cubicBezTo>
                      <a:pt x="11" y="30"/>
                      <a:pt x="11" y="30"/>
                      <a:pt x="11" y="30"/>
                    </a:cubicBezTo>
                    <a:cubicBezTo>
                      <a:pt x="9" y="30"/>
                      <a:pt x="7" y="28"/>
                      <a:pt x="7" y="25"/>
                    </a:cubicBezTo>
                    <a:cubicBezTo>
                      <a:pt x="7" y="23"/>
                      <a:pt x="9" y="21"/>
                      <a:pt x="11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8" y="21"/>
                      <a:pt x="40" y="23"/>
                      <a:pt x="40" y="25"/>
                    </a:cubicBezTo>
                    <a:cubicBezTo>
                      <a:pt x="40" y="28"/>
                      <a:pt x="38" y="30"/>
                      <a:pt x="35" y="30"/>
                    </a:cubicBezTo>
                    <a:close/>
                    <a:moveTo>
                      <a:pt x="35" y="17"/>
                    </a:moveTo>
                    <a:cubicBezTo>
                      <a:pt x="11" y="17"/>
                      <a:pt x="11" y="17"/>
                      <a:pt x="11" y="17"/>
                    </a:cubicBezTo>
                    <a:cubicBezTo>
                      <a:pt x="9" y="17"/>
                      <a:pt x="7" y="14"/>
                      <a:pt x="7" y="12"/>
                    </a:cubicBezTo>
                    <a:cubicBezTo>
                      <a:pt x="7" y="9"/>
                      <a:pt x="9" y="7"/>
                      <a:pt x="11" y="7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8" y="7"/>
                      <a:pt x="40" y="9"/>
                      <a:pt x="40" y="12"/>
                    </a:cubicBezTo>
                    <a:cubicBezTo>
                      <a:pt x="40" y="14"/>
                      <a:pt x="38" y="17"/>
                      <a:pt x="35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7" name="Freeform 101"/>
              <p:cNvSpPr>
                <a:spLocks noEditPoints="1"/>
              </p:cNvSpPr>
              <p:nvPr/>
            </p:nvSpPr>
            <p:spPr bwMode="auto">
              <a:xfrm>
                <a:off x="2638" y="1990"/>
                <a:ext cx="19" cy="21"/>
              </a:xfrm>
              <a:custGeom>
                <a:avLst/>
                <a:gdLst>
                  <a:gd name="T0" fmla="*/ 8 w 14"/>
                  <a:gd name="T1" fmla="*/ 2 h 15"/>
                  <a:gd name="T2" fmla="*/ 8 w 14"/>
                  <a:gd name="T3" fmla="*/ 0 h 15"/>
                  <a:gd name="T4" fmla="*/ 6 w 14"/>
                  <a:gd name="T5" fmla="*/ 0 h 15"/>
                  <a:gd name="T6" fmla="*/ 6 w 14"/>
                  <a:gd name="T7" fmla="*/ 2 h 15"/>
                  <a:gd name="T8" fmla="*/ 0 w 14"/>
                  <a:gd name="T9" fmla="*/ 8 h 15"/>
                  <a:gd name="T10" fmla="*/ 7 w 14"/>
                  <a:gd name="T11" fmla="*/ 15 h 15"/>
                  <a:gd name="T12" fmla="*/ 14 w 14"/>
                  <a:gd name="T13" fmla="*/ 8 h 15"/>
                  <a:gd name="T14" fmla="*/ 8 w 14"/>
                  <a:gd name="T15" fmla="*/ 2 h 15"/>
                  <a:gd name="T16" fmla="*/ 7 w 14"/>
                  <a:gd name="T17" fmla="*/ 13 h 15"/>
                  <a:gd name="T18" fmla="*/ 2 w 14"/>
                  <a:gd name="T19" fmla="*/ 8 h 15"/>
                  <a:gd name="T20" fmla="*/ 6 w 14"/>
                  <a:gd name="T21" fmla="*/ 4 h 15"/>
                  <a:gd name="T22" fmla="*/ 6 w 14"/>
                  <a:gd name="T23" fmla="*/ 10 h 15"/>
                  <a:gd name="T24" fmla="*/ 8 w 14"/>
                  <a:gd name="T25" fmla="*/ 10 h 15"/>
                  <a:gd name="T26" fmla="*/ 8 w 14"/>
                  <a:gd name="T27" fmla="*/ 4 h 15"/>
                  <a:gd name="T28" fmla="*/ 12 w 14"/>
                  <a:gd name="T29" fmla="*/ 8 h 15"/>
                  <a:gd name="T30" fmla="*/ 7 w 14"/>
                  <a:gd name="T31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" h="15">
                    <a:moveTo>
                      <a:pt x="8" y="2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3" y="2"/>
                      <a:pt x="0" y="5"/>
                      <a:pt x="0" y="8"/>
                    </a:cubicBezTo>
                    <a:cubicBezTo>
                      <a:pt x="0" y="12"/>
                      <a:pt x="3" y="15"/>
                      <a:pt x="7" y="15"/>
                    </a:cubicBezTo>
                    <a:cubicBezTo>
                      <a:pt x="11" y="15"/>
                      <a:pt x="14" y="12"/>
                      <a:pt x="14" y="8"/>
                    </a:cubicBezTo>
                    <a:cubicBezTo>
                      <a:pt x="14" y="5"/>
                      <a:pt x="11" y="2"/>
                      <a:pt x="8" y="2"/>
                    </a:cubicBezTo>
                    <a:close/>
                    <a:moveTo>
                      <a:pt x="7" y="13"/>
                    </a:moveTo>
                    <a:cubicBezTo>
                      <a:pt x="4" y="13"/>
                      <a:pt x="2" y="11"/>
                      <a:pt x="2" y="8"/>
                    </a:cubicBezTo>
                    <a:cubicBezTo>
                      <a:pt x="2" y="6"/>
                      <a:pt x="4" y="4"/>
                      <a:pt x="6" y="4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4"/>
                      <a:pt x="12" y="6"/>
                      <a:pt x="12" y="8"/>
                    </a:cubicBezTo>
                    <a:cubicBezTo>
                      <a:pt x="12" y="11"/>
                      <a:pt x="10" y="13"/>
                      <a:pt x="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8" name="Freeform 102"/>
              <p:cNvSpPr>
                <a:spLocks/>
              </p:cNvSpPr>
              <p:nvPr/>
            </p:nvSpPr>
            <p:spPr bwMode="auto">
              <a:xfrm>
                <a:off x="2630" y="1971"/>
                <a:ext cx="37" cy="4"/>
              </a:xfrm>
              <a:custGeom>
                <a:avLst/>
                <a:gdLst>
                  <a:gd name="T0" fmla="*/ 26 w 27"/>
                  <a:gd name="T1" fmla="*/ 0 h 3"/>
                  <a:gd name="T2" fmla="*/ 2 w 27"/>
                  <a:gd name="T3" fmla="*/ 0 h 3"/>
                  <a:gd name="T4" fmla="*/ 0 w 27"/>
                  <a:gd name="T5" fmla="*/ 2 h 3"/>
                  <a:gd name="T6" fmla="*/ 2 w 27"/>
                  <a:gd name="T7" fmla="*/ 3 h 3"/>
                  <a:gd name="T8" fmla="*/ 26 w 27"/>
                  <a:gd name="T9" fmla="*/ 3 h 3"/>
                  <a:gd name="T10" fmla="*/ 27 w 27"/>
                  <a:gd name="T11" fmla="*/ 2 h 3"/>
                  <a:gd name="T12" fmla="*/ 26 w 27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3">
                    <a:moveTo>
                      <a:pt x="2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7" y="3"/>
                      <a:pt x="27" y="3"/>
                      <a:pt x="27" y="2"/>
                    </a:cubicBezTo>
                    <a:cubicBezTo>
                      <a:pt x="27" y="1"/>
                      <a:pt x="27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9" name="Freeform 103"/>
              <p:cNvSpPr>
                <a:spLocks/>
              </p:cNvSpPr>
              <p:nvPr/>
            </p:nvSpPr>
            <p:spPr bwMode="auto">
              <a:xfrm>
                <a:off x="2630" y="1952"/>
                <a:ext cx="37" cy="4"/>
              </a:xfrm>
              <a:custGeom>
                <a:avLst/>
                <a:gdLst>
                  <a:gd name="T0" fmla="*/ 25 w 27"/>
                  <a:gd name="T1" fmla="*/ 0 h 3"/>
                  <a:gd name="T2" fmla="*/ 2 w 27"/>
                  <a:gd name="T3" fmla="*/ 0 h 3"/>
                  <a:gd name="T4" fmla="*/ 0 w 27"/>
                  <a:gd name="T5" fmla="*/ 2 h 3"/>
                  <a:gd name="T6" fmla="*/ 2 w 27"/>
                  <a:gd name="T7" fmla="*/ 3 h 3"/>
                  <a:gd name="T8" fmla="*/ 25 w 27"/>
                  <a:gd name="T9" fmla="*/ 3 h 3"/>
                  <a:gd name="T10" fmla="*/ 27 w 27"/>
                  <a:gd name="T11" fmla="*/ 2 h 3"/>
                  <a:gd name="T12" fmla="*/ 25 w 27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3">
                    <a:moveTo>
                      <a:pt x="25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6" y="3"/>
                      <a:pt x="27" y="3"/>
                      <a:pt x="27" y="2"/>
                    </a:cubicBezTo>
                    <a:cubicBezTo>
                      <a:pt x="27" y="1"/>
                      <a:pt x="26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0" name="Freeform 104"/>
              <p:cNvSpPr>
                <a:spLocks noEditPoints="1"/>
              </p:cNvSpPr>
              <p:nvPr/>
            </p:nvSpPr>
            <p:spPr bwMode="auto">
              <a:xfrm>
                <a:off x="1530" y="1897"/>
                <a:ext cx="46" cy="55"/>
              </a:xfrm>
              <a:custGeom>
                <a:avLst/>
                <a:gdLst>
                  <a:gd name="T0" fmla="*/ 18 w 34"/>
                  <a:gd name="T1" fmla="*/ 0 h 40"/>
                  <a:gd name="T2" fmla="*/ 2 w 34"/>
                  <a:gd name="T3" fmla="*/ 15 h 40"/>
                  <a:gd name="T4" fmla="*/ 4 w 34"/>
                  <a:gd name="T5" fmla="*/ 22 h 40"/>
                  <a:gd name="T6" fmla="*/ 0 w 34"/>
                  <a:gd name="T7" fmla="*/ 40 h 40"/>
                  <a:gd name="T8" fmla="*/ 16 w 34"/>
                  <a:gd name="T9" fmla="*/ 29 h 40"/>
                  <a:gd name="T10" fmla="*/ 18 w 34"/>
                  <a:gd name="T11" fmla="*/ 29 h 40"/>
                  <a:gd name="T12" fmla="*/ 34 w 34"/>
                  <a:gd name="T13" fmla="*/ 15 h 40"/>
                  <a:gd name="T14" fmla="*/ 18 w 34"/>
                  <a:gd name="T15" fmla="*/ 0 h 40"/>
                  <a:gd name="T16" fmla="*/ 19 w 34"/>
                  <a:gd name="T17" fmla="*/ 27 h 40"/>
                  <a:gd name="T18" fmla="*/ 19 w 34"/>
                  <a:gd name="T19" fmla="*/ 27 h 40"/>
                  <a:gd name="T20" fmla="*/ 18 w 34"/>
                  <a:gd name="T21" fmla="*/ 27 h 40"/>
                  <a:gd name="T22" fmla="*/ 18 w 34"/>
                  <a:gd name="T23" fmla="*/ 27 h 40"/>
                  <a:gd name="T24" fmla="*/ 18 w 34"/>
                  <a:gd name="T25" fmla="*/ 27 h 40"/>
                  <a:gd name="T26" fmla="*/ 15 w 34"/>
                  <a:gd name="T27" fmla="*/ 26 h 40"/>
                  <a:gd name="T28" fmla="*/ 15 w 34"/>
                  <a:gd name="T29" fmla="*/ 26 h 40"/>
                  <a:gd name="T30" fmla="*/ 15 w 34"/>
                  <a:gd name="T31" fmla="*/ 26 h 40"/>
                  <a:gd name="T32" fmla="*/ 4 w 34"/>
                  <a:gd name="T33" fmla="*/ 34 h 40"/>
                  <a:gd name="T34" fmla="*/ 7 w 34"/>
                  <a:gd name="T35" fmla="*/ 22 h 40"/>
                  <a:gd name="T36" fmla="*/ 7 w 34"/>
                  <a:gd name="T37" fmla="*/ 22 h 40"/>
                  <a:gd name="T38" fmla="*/ 7 w 34"/>
                  <a:gd name="T39" fmla="*/ 22 h 40"/>
                  <a:gd name="T40" fmla="*/ 5 w 34"/>
                  <a:gd name="T41" fmla="*/ 15 h 40"/>
                  <a:gd name="T42" fmla="*/ 18 w 34"/>
                  <a:gd name="T43" fmla="*/ 3 h 40"/>
                  <a:gd name="T44" fmla="*/ 31 w 34"/>
                  <a:gd name="T45" fmla="*/ 15 h 40"/>
                  <a:gd name="T46" fmla="*/ 19 w 34"/>
                  <a:gd name="T47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40">
                    <a:moveTo>
                      <a:pt x="18" y="0"/>
                    </a:moveTo>
                    <a:cubicBezTo>
                      <a:pt x="9" y="0"/>
                      <a:pt x="2" y="7"/>
                      <a:pt x="2" y="15"/>
                    </a:cubicBezTo>
                    <a:cubicBezTo>
                      <a:pt x="2" y="17"/>
                      <a:pt x="3" y="20"/>
                      <a:pt x="4" y="2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7" y="29"/>
                      <a:pt x="18" y="29"/>
                    </a:cubicBezTo>
                    <a:cubicBezTo>
                      <a:pt x="26" y="29"/>
                      <a:pt x="34" y="23"/>
                      <a:pt x="34" y="15"/>
                    </a:cubicBezTo>
                    <a:cubicBezTo>
                      <a:pt x="34" y="7"/>
                      <a:pt x="26" y="0"/>
                      <a:pt x="18" y="0"/>
                    </a:cubicBezTo>
                    <a:close/>
                    <a:moveTo>
                      <a:pt x="19" y="27"/>
                    </a:moveTo>
                    <a:cubicBezTo>
                      <a:pt x="19" y="27"/>
                      <a:pt x="19" y="27"/>
                      <a:pt x="19" y="27"/>
                    </a:cubicBezTo>
                    <a:cubicBezTo>
                      <a:pt x="19" y="27"/>
                      <a:pt x="19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7" y="27"/>
                      <a:pt x="16" y="27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0"/>
                      <a:pt x="5" y="17"/>
                      <a:pt x="5" y="15"/>
                    </a:cubicBezTo>
                    <a:cubicBezTo>
                      <a:pt x="5" y="8"/>
                      <a:pt x="11" y="3"/>
                      <a:pt x="18" y="3"/>
                    </a:cubicBezTo>
                    <a:cubicBezTo>
                      <a:pt x="25" y="3"/>
                      <a:pt x="31" y="8"/>
                      <a:pt x="31" y="15"/>
                    </a:cubicBezTo>
                    <a:cubicBezTo>
                      <a:pt x="31" y="21"/>
                      <a:pt x="26" y="26"/>
                      <a:pt x="19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1" name="Oval 105"/>
              <p:cNvSpPr>
                <a:spLocks noChangeArrowheads="1"/>
              </p:cNvSpPr>
              <p:nvPr/>
            </p:nvSpPr>
            <p:spPr bwMode="auto">
              <a:xfrm>
                <a:off x="1550" y="1913"/>
                <a:ext cx="9" cy="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2" name="Oval 106"/>
              <p:cNvSpPr>
                <a:spLocks noChangeArrowheads="1"/>
              </p:cNvSpPr>
              <p:nvPr/>
            </p:nvSpPr>
            <p:spPr bwMode="auto">
              <a:xfrm>
                <a:off x="1539" y="1913"/>
                <a:ext cx="9" cy="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3" name="Oval 107"/>
              <p:cNvSpPr>
                <a:spLocks noChangeArrowheads="1"/>
              </p:cNvSpPr>
              <p:nvPr/>
            </p:nvSpPr>
            <p:spPr bwMode="auto">
              <a:xfrm>
                <a:off x="1561" y="1913"/>
                <a:ext cx="9" cy="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4" name="Freeform 108"/>
              <p:cNvSpPr>
                <a:spLocks noEditPoints="1"/>
              </p:cNvSpPr>
              <p:nvPr/>
            </p:nvSpPr>
            <p:spPr bwMode="auto">
              <a:xfrm>
                <a:off x="2397" y="1758"/>
                <a:ext cx="80" cy="96"/>
              </a:xfrm>
              <a:custGeom>
                <a:avLst/>
                <a:gdLst>
                  <a:gd name="T0" fmla="*/ 52 w 58"/>
                  <a:gd name="T1" fmla="*/ 0 h 70"/>
                  <a:gd name="T2" fmla="*/ 7 w 58"/>
                  <a:gd name="T3" fmla="*/ 0 h 70"/>
                  <a:gd name="T4" fmla="*/ 0 w 58"/>
                  <a:gd name="T5" fmla="*/ 6 h 70"/>
                  <a:gd name="T6" fmla="*/ 0 w 58"/>
                  <a:gd name="T7" fmla="*/ 63 h 70"/>
                  <a:gd name="T8" fmla="*/ 7 w 58"/>
                  <a:gd name="T9" fmla="*/ 70 h 70"/>
                  <a:gd name="T10" fmla="*/ 52 w 58"/>
                  <a:gd name="T11" fmla="*/ 70 h 70"/>
                  <a:gd name="T12" fmla="*/ 58 w 58"/>
                  <a:gd name="T13" fmla="*/ 63 h 70"/>
                  <a:gd name="T14" fmla="*/ 58 w 58"/>
                  <a:gd name="T15" fmla="*/ 6 h 70"/>
                  <a:gd name="T16" fmla="*/ 52 w 58"/>
                  <a:gd name="T17" fmla="*/ 0 h 70"/>
                  <a:gd name="T18" fmla="*/ 30 w 58"/>
                  <a:gd name="T19" fmla="*/ 66 h 70"/>
                  <a:gd name="T20" fmla="*/ 27 w 58"/>
                  <a:gd name="T21" fmla="*/ 66 h 70"/>
                  <a:gd name="T22" fmla="*/ 27 w 58"/>
                  <a:gd name="T23" fmla="*/ 65 h 70"/>
                  <a:gd name="T24" fmla="*/ 27 w 58"/>
                  <a:gd name="T25" fmla="*/ 63 h 70"/>
                  <a:gd name="T26" fmla="*/ 30 w 58"/>
                  <a:gd name="T27" fmla="*/ 63 h 70"/>
                  <a:gd name="T28" fmla="*/ 31 w 58"/>
                  <a:gd name="T29" fmla="*/ 65 h 70"/>
                  <a:gd name="T30" fmla="*/ 30 w 58"/>
                  <a:gd name="T31" fmla="*/ 66 h 70"/>
                  <a:gd name="T32" fmla="*/ 55 w 58"/>
                  <a:gd name="T33" fmla="*/ 58 h 70"/>
                  <a:gd name="T34" fmla="*/ 52 w 58"/>
                  <a:gd name="T35" fmla="*/ 61 h 70"/>
                  <a:gd name="T36" fmla="*/ 7 w 58"/>
                  <a:gd name="T37" fmla="*/ 61 h 70"/>
                  <a:gd name="T38" fmla="*/ 3 w 58"/>
                  <a:gd name="T39" fmla="*/ 58 h 70"/>
                  <a:gd name="T40" fmla="*/ 3 w 58"/>
                  <a:gd name="T41" fmla="*/ 6 h 70"/>
                  <a:gd name="T42" fmla="*/ 7 w 58"/>
                  <a:gd name="T43" fmla="*/ 3 h 70"/>
                  <a:gd name="T44" fmla="*/ 52 w 58"/>
                  <a:gd name="T45" fmla="*/ 3 h 70"/>
                  <a:gd name="T46" fmla="*/ 55 w 58"/>
                  <a:gd name="T47" fmla="*/ 6 h 70"/>
                  <a:gd name="T48" fmla="*/ 55 w 58"/>
                  <a:gd name="T49" fmla="*/ 5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8" h="70">
                    <a:moveTo>
                      <a:pt x="52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7"/>
                      <a:pt x="3" y="70"/>
                      <a:pt x="7" y="70"/>
                    </a:cubicBezTo>
                    <a:cubicBezTo>
                      <a:pt x="52" y="70"/>
                      <a:pt x="52" y="70"/>
                      <a:pt x="52" y="70"/>
                    </a:cubicBezTo>
                    <a:cubicBezTo>
                      <a:pt x="55" y="70"/>
                      <a:pt x="58" y="67"/>
                      <a:pt x="58" y="63"/>
                    </a:cubicBezTo>
                    <a:cubicBezTo>
                      <a:pt x="58" y="6"/>
                      <a:pt x="58" y="6"/>
                      <a:pt x="58" y="6"/>
                    </a:cubicBezTo>
                    <a:cubicBezTo>
                      <a:pt x="58" y="3"/>
                      <a:pt x="55" y="0"/>
                      <a:pt x="52" y="0"/>
                    </a:cubicBezTo>
                    <a:close/>
                    <a:moveTo>
                      <a:pt x="30" y="66"/>
                    </a:moveTo>
                    <a:cubicBezTo>
                      <a:pt x="27" y="66"/>
                      <a:pt x="27" y="66"/>
                      <a:pt x="27" y="66"/>
                    </a:cubicBezTo>
                    <a:cubicBezTo>
                      <a:pt x="27" y="66"/>
                      <a:pt x="27" y="66"/>
                      <a:pt x="27" y="65"/>
                    </a:cubicBezTo>
                    <a:cubicBezTo>
                      <a:pt x="27" y="64"/>
                      <a:pt x="27" y="63"/>
                      <a:pt x="27" y="63"/>
                    </a:cubicBezTo>
                    <a:cubicBezTo>
                      <a:pt x="30" y="63"/>
                      <a:pt x="30" y="63"/>
                      <a:pt x="30" y="63"/>
                    </a:cubicBezTo>
                    <a:cubicBezTo>
                      <a:pt x="31" y="63"/>
                      <a:pt x="31" y="64"/>
                      <a:pt x="31" y="65"/>
                    </a:cubicBezTo>
                    <a:cubicBezTo>
                      <a:pt x="31" y="66"/>
                      <a:pt x="31" y="66"/>
                      <a:pt x="30" y="66"/>
                    </a:cubicBezTo>
                    <a:close/>
                    <a:moveTo>
                      <a:pt x="55" y="58"/>
                    </a:moveTo>
                    <a:cubicBezTo>
                      <a:pt x="55" y="60"/>
                      <a:pt x="54" y="61"/>
                      <a:pt x="52" y="61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5" y="61"/>
                      <a:pt x="3" y="60"/>
                      <a:pt x="3" y="58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4"/>
                      <a:pt x="5" y="3"/>
                      <a:pt x="7" y="3"/>
                    </a:cubicBezTo>
                    <a:cubicBezTo>
                      <a:pt x="52" y="3"/>
                      <a:pt x="52" y="3"/>
                      <a:pt x="52" y="3"/>
                    </a:cubicBezTo>
                    <a:cubicBezTo>
                      <a:pt x="54" y="3"/>
                      <a:pt x="55" y="4"/>
                      <a:pt x="55" y="6"/>
                    </a:cubicBezTo>
                    <a:lnTo>
                      <a:pt x="55" y="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5" name="Freeform 109"/>
              <p:cNvSpPr>
                <a:spLocks/>
              </p:cNvSpPr>
              <p:nvPr/>
            </p:nvSpPr>
            <p:spPr bwMode="auto">
              <a:xfrm>
                <a:off x="2411" y="1785"/>
                <a:ext cx="23" cy="39"/>
              </a:xfrm>
              <a:custGeom>
                <a:avLst/>
                <a:gdLst>
                  <a:gd name="T0" fmla="*/ 3 w 17"/>
                  <a:gd name="T1" fmla="*/ 0 h 28"/>
                  <a:gd name="T2" fmla="*/ 0 w 17"/>
                  <a:gd name="T3" fmla="*/ 11 h 28"/>
                  <a:gd name="T4" fmla="*/ 13 w 17"/>
                  <a:gd name="T5" fmla="*/ 28 h 28"/>
                  <a:gd name="T6" fmla="*/ 17 w 17"/>
                  <a:gd name="T7" fmla="*/ 11 h 28"/>
                  <a:gd name="T8" fmla="*/ 3 w 17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8">
                    <a:moveTo>
                      <a:pt x="3" y="0"/>
                    </a:moveTo>
                    <a:cubicBezTo>
                      <a:pt x="1" y="3"/>
                      <a:pt x="0" y="7"/>
                      <a:pt x="0" y="11"/>
                    </a:cubicBezTo>
                    <a:cubicBezTo>
                      <a:pt x="0" y="19"/>
                      <a:pt x="6" y="26"/>
                      <a:pt x="13" y="28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6" name="Freeform 110"/>
              <p:cNvSpPr>
                <a:spLocks/>
              </p:cNvSpPr>
              <p:nvPr/>
            </p:nvSpPr>
            <p:spPr bwMode="auto">
              <a:xfrm>
                <a:off x="2416" y="1774"/>
                <a:ext cx="46" cy="25"/>
              </a:xfrm>
              <a:custGeom>
                <a:avLst/>
                <a:gdLst>
                  <a:gd name="T0" fmla="*/ 33 w 33"/>
                  <a:gd name="T1" fmla="*/ 18 h 18"/>
                  <a:gd name="T2" fmla="*/ 15 w 33"/>
                  <a:gd name="T3" fmla="*/ 0 h 18"/>
                  <a:gd name="T4" fmla="*/ 0 w 33"/>
                  <a:gd name="T5" fmla="*/ 7 h 18"/>
                  <a:gd name="T6" fmla="*/ 15 w 33"/>
                  <a:gd name="T7" fmla="*/ 18 h 18"/>
                  <a:gd name="T8" fmla="*/ 33 w 33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8">
                    <a:moveTo>
                      <a:pt x="33" y="18"/>
                    </a:moveTo>
                    <a:cubicBezTo>
                      <a:pt x="33" y="8"/>
                      <a:pt x="25" y="0"/>
                      <a:pt x="15" y="0"/>
                    </a:cubicBezTo>
                    <a:cubicBezTo>
                      <a:pt x="9" y="0"/>
                      <a:pt x="3" y="3"/>
                      <a:pt x="0" y="7"/>
                    </a:cubicBezTo>
                    <a:cubicBezTo>
                      <a:pt x="15" y="18"/>
                      <a:pt x="15" y="18"/>
                      <a:pt x="15" y="18"/>
                    </a:cubicBezTo>
                    <a:lnTo>
                      <a:pt x="33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7" name="Freeform 111"/>
              <p:cNvSpPr>
                <a:spLocks/>
              </p:cNvSpPr>
              <p:nvPr/>
            </p:nvSpPr>
            <p:spPr bwMode="auto">
              <a:xfrm>
                <a:off x="2431" y="1800"/>
                <a:ext cx="31" cy="25"/>
              </a:xfrm>
              <a:custGeom>
                <a:avLst/>
                <a:gdLst>
                  <a:gd name="T0" fmla="*/ 0 w 22"/>
                  <a:gd name="T1" fmla="*/ 18 h 18"/>
                  <a:gd name="T2" fmla="*/ 4 w 22"/>
                  <a:gd name="T3" fmla="*/ 18 h 18"/>
                  <a:gd name="T4" fmla="*/ 22 w 22"/>
                  <a:gd name="T5" fmla="*/ 0 h 18"/>
                  <a:gd name="T6" fmla="*/ 4 w 22"/>
                  <a:gd name="T7" fmla="*/ 0 h 18"/>
                  <a:gd name="T8" fmla="*/ 0 w 22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8">
                    <a:moveTo>
                      <a:pt x="0" y="18"/>
                    </a:moveTo>
                    <a:cubicBezTo>
                      <a:pt x="1" y="18"/>
                      <a:pt x="2" y="18"/>
                      <a:pt x="4" y="18"/>
                    </a:cubicBezTo>
                    <a:cubicBezTo>
                      <a:pt x="14" y="18"/>
                      <a:pt x="22" y="10"/>
                      <a:pt x="22" y="0"/>
                    </a:cubicBezTo>
                    <a:cubicBezTo>
                      <a:pt x="4" y="0"/>
                      <a:pt x="4" y="0"/>
                      <a:pt x="4" y="0"/>
                    </a:cubicBez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8" name="Freeform 112"/>
              <p:cNvSpPr>
                <a:spLocks noEditPoints="1"/>
              </p:cNvSpPr>
              <p:nvPr/>
            </p:nvSpPr>
            <p:spPr bwMode="auto">
              <a:xfrm>
                <a:off x="2346" y="2048"/>
                <a:ext cx="102" cy="89"/>
              </a:xfrm>
              <a:custGeom>
                <a:avLst/>
                <a:gdLst>
                  <a:gd name="T0" fmla="*/ 70 w 74"/>
                  <a:gd name="T1" fmla="*/ 56 h 65"/>
                  <a:gd name="T2" fmla="*/ 64 w 74"/>
                  <a:gd name="T3" fmla="*/ 56 h 65"/>
                  <a:gd name="T4" fmla="*/ 71 w 74"/>
                  <a:gd name="T5" fmla="*/ 47 h 65"/>
                  <a:gd name="T6" fmla="*/ 71 w 74"/>
                  <a:gd name="T7" fmla="*/ 9 h 65"/>
                  <a:gd name="T8" fmla="*/ 62 w 74"/>
                  <a:gd name="T9" fmla="*/ 0 h 65"/>
                  <a:gd name="T10" fmla="*/ 13 w 74"/>
                  <a:gd name="T11" fmla="*/ 0 h 65"/>
                  <a:gd name="T12" fmla="*/ 4 w 74"/>
                  <a:gd name="T13" fmla="*/ 9 h 65"/>
                  <a:gd name="T14" fmla="*/ 4 w 74"/>
                  <a:gd name="T15" fmla="*/ 47 h 65"/>
                  <a:gd name="T16" fmla="*/ 10 w 74"/>
                  <a:gd name="T17" fmla="*/ 56 h 65"/>
                  <a:gd name="T18" fmla="*/ 4 w 74"/>
                  <a:gd name="T19" fmla="*/ 56 h 65"/>
                  <a:gd name="T20" fmla="*/ 0 w 74"/>
                  <a:gd name="T21" fmla="*/ 60 h 65"/>
                  <a:gd name="T22" fmla="*/ 4 w 74"/>
                  <a:gd name="T23" fmla="*/ 65 h 65"/>
                  <a:gd name="T24" fmla="*/ 70 w 74"/>
                  <a:gd name="T25" fmla="*/ 65 h 65"/>
                  <a:gd name="T26" fmla="*/ 74 w 74"/>
                  <a:gd name="T27" fmla="*/ 60 h 65"/>
                  <a:gd name="T28" fmla="*/ 70 w 74"/>
                  <a:gd name="T29" fmla="*/ 56 h 65"/>
                  <a:gd name="T30" fmla="*/ 43 w 74"/>
                  <a:gd name="T31" fmla="*/ 63 h 65"/>
                  <a:gd name="T32" fmla="*/ 30 w 74"/>
                  <a:gd name="T33" fmla="*/ 63 h 65"/>
                  <a:gd name="T34" fmla="*/ 29 w 74"/>
                  <a:gd name="T35" fmla="*/ 62 h 65"/>
                  <a:gd name="T36" fmla="*/ 30 w 74"/>
                  <a:gd name="T37" fmla="*/ 60 h 65"/>
                  <a:gd name="T38" fmla="*/ 43 w 74"/>
                  <a:gd name="T39" fmla="*/ 60 h 65"/>
                  <a:gd name="T40" fmla="*/ 45 w 74"/>
                  <a:gd name="T41" fmla="*/ 62 h 65"/>
                  <a:gd name="T42" fmla="*/ 43 w 74"/>
                  <a:gd name="T43" fmla="*/ 63 h 65"/>
                  <a:gd name="T44" fmla="*/ 13 w 74"/>
                  <a:gd name="T45" fmla="*/ 52 h 65"/>
                  <a:gd name="T46" fmla="*/ 8 w 74"/>
                  <a:gd name="T47" fmla="*/ 47 h 65"/>
                  <a:gd name="T48" fmla="*/ 8 w 74"/>
                  <a:gd name="T49" fmla="*/ 9 h 65"/>
                  <a:gd name="T50" fmla="*/ 13 w 74"/>
                  <a:gd name="T51" fmla="*/ 4 h 65"/>
                  <a:gd name="T52" fmla="*/ 62 w 74"/>
                  <a:gd name="T53" fmla="*/ 4 h 65"/>
                  <a:gd name="T54" fmla="*/ 67 w 74"/>
                  <a:gd name="T55" fmla="*/ 9 h 65"/>
                  <a:gd name="T56" fmla="*/ 67 w 74"/>
                  <a:gd name="T57" fmla="*/ 47 h 65"/>
                  <a:gd name="T58" fmla="*/ 62 w 74"/>
                  <a:gd name="T59" fmla="*/ 52 h 65"/>
                  <a:gd name="T60" fmla="*/ 13 w 74"/>
                  <a:gd name="T61" fmla="*/ 5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4" h="65">
                    <a:moveTo>
                      <a:pt x="70" y="56"/>
                    </a:moveTo>
                    <a:cubicBezTo>
                      <a:pt x="64" y="56"/>
                      <a:pt x="64" y="56"/>
                      <a:pt x="64" y="56"/>
                    </a:cubicBezTo>
                    <a:cubicBezTo>
                      <a:pt x="68" y="55"/>
                      <a:pt x="71" y="51"/>
                      <a:pt x="71" y="47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8" y="0"/>
                      <a:pt x="4" y="4"/>
                      <a:pt x="4" y="9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51"/>
                      <a:pt x="6" y="55"/>
                      <a:pt x="10" y="56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8"/>
                      <a:pt x="0" y="60"/>
                    </a:cubicBezTo>
                    <a:cubicBezTo>
                      <a:pt x="0" y="63"/>
                      <a:pt x="2" y="65"/>
                      <a:pt x="4" y="65"/>
                    </a:cubicBezTo>
                    <a:cubicBezTo>
                      <a:pt x="70" y="65"/>
                      <a:pt x="70" y="65"/>
                      <a:pt x="70" y="65"/>
                    </a:cubicBezTo>
                    <a:cubicBezTo>
                      <a:pt x="72" y="65"/>
                      <a:pt x="74" y="63"/>
                      <a:pt x="74" y="60"/>
                    </a:cubicBezTo>
                    <a:cubicBezTo>
                      <a:pt x="74" y="58"/>
                      <a:pt x="72" y="56"/>
                      <a:pt x="70" y="56"/>
                    </a:cubicBezTo>
                    <a:close/>
                    <a:moveTo>
                      <a:pt x="43" y="63"/>
                    </a:moveTo>
                    <a:cubicBezTo>
                      <a:pt x="30" y="63"/>
                      <a:pt x="30" y="63"/>
                      <a:pt x="30" y="63"/>
                    </a:cubicBezTo>
                    <a:cubicBezTo>
                      <a:pt x="30" y="63"/>
                      <a:pt x="29" y="62"/>
                      <a:pt x="29" y="62"/>
                    </a:cubicBezTo>
                    <a:cubicBezTo>
                      <a:pt x="29" y="61"/>
                      <a:pt x="30" y="60"/>
                      <a:pt x="30" y="60"/>
                    </a:cubicBezTo>
                    <a:cubicBezTo>
                      <a:pt x="43" y="60"/>
                      <a:pt x="43" y="60"/>
                      <a:pt x="43" y="60"/>
                    </a:cubicBezTo>
                    <a:cubicBezTo>
                      <a:pt x="44" y="60"/>
                      <a:pt x="45" y="61"/>
                      <a:pt x="45" y="62"/>
                    </a:cubicBezTo>
                    <a:cubicBezTo>
                      <a:pt x="45" y="62"/>
                      <a:pt x="44" y="63"/>
                      <a:pt x="43" y="63"/>
                    </a:cubicBezTo>
                    <a:close/>
                    <a:moveTo>
                      <a:pt x="13" y="52"/>
                    </a:moveTo>
                    <a:cubicBezTo>
                      <a:pt x="10" y="52"/>
                      <a:pt x="8" y="50"/>
                      <a:pt x="8" y="47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6"/>
                      <a:pt x="10" y="4"/>
                      <a:pt x="13" y="4"/>
                    </a:cubicBezTo>
                    <a:cubicBezTo>
                      <a:pt x="62" y="4"/>
                      <a:pt x="62" y="4"/>
                      <a:pt x="62" y="4"/>
                    </a:cubicBezTo>
                    <a:cubicBezTo>
                      <a:pt x="64" y="4"/>
                      <a:pt x="67" y="6"/>
                      <a:pt x="67" y="9"/>
                    </a:cubicBezTo>
                    <a:cubicBezTo>
                      <a:pt x="67" y="47"/>
                      <a:pt x="67" y="47"/>
                      <a:pt x="67" y="47"/>
                    </a:cubicBezTo>
                    <a:cubicBezTo>
                      <a:pt x="67" y="50"/>
                      <a:pt x="64" y="52"/>
                      <a:pt x="62" y="52"/>
                    </a:cubicBezTo>
                    <a:lnTo>
                      <a:pt x="13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9" name="Rectangle 113"/>
              <p:cNvSpPr>
                <a:spLocks noChangeArrowheads="1"/>
              </p:cNvSpPr>
              <p:nvPr/>
            </p:nvSpPr>
            <p:spPr bwMode="auto">
              <a:xfrm>
                <a:off x="2409" y="2067"/>
                <a:ext cx="17" cy="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0" name="Rectangle 114"/>
              <p:cNvSpPr>
                <a:spLocks noChangeArrowheads="1"/>
              </p:cNvSpPr>
              <p:nvPr/>
            </p:nvSpPr>
            <p:spPr bwMode="auto">
              <a:xfrm>
                <a:off x="2389" y="2075"/>
                <a:ext cx="16" cy="2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1" name="Rectangle 115"/>
              <p:cNvSpPr>
                <a:spLocks noChangeArrowheads="1"/>
              </p:cNvSpPr>
              <p:nvPr/>
            </p:nvSpPr>
            <p:spPr bwMode="auto">
              <a:xfrm>
                <a:off x="2368" y="2088"/>
                <a:ext cx="17" cy="1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2" name="Oval 116"/>
              <p:cNvSpPr>
                <a:spLocks noChangeArrowheads="1"/>
              </p:cNvSpPr>
              <p:nvPr/>
            </p:nvSpPr>
            <p:spPr bwMode="auto">
              <a:xfrm>
                <a:off x="2652" y="2305"/>
                <a:ext cx="13" cy="1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3" name="Freeform 117"/>
              <p:cNvSpPr>
                <a:spLocks noEditPoints="1"/>
              </p:cNvSpPr>
              <p:nvPr/>
            </p:nvSpPr>
            <p:spPr bwMode="auto">
              <a:xfrm>
                <a:off x="2639" y="2289"/>
                <a:ext cx="95" cy="84"/>
              </a:xfrm>
              <a:custGeom>
                <a:avLst/>
                <a:gdLst>
                  <a:gd name="T0" fmla="*/ 62 w 69"/>
                  <a:gd name="T1" fmla="*/ 1 h 61"/>
                  <a:gd name="T2" fmla="*/ 39 w 69"/>
                  <a:gd name="T3" fmla="*/ 1 h 61"/>
                  <a:gd name="T4" fmla="*/ 33 w 69"/>
                  <a:gd name="T5" fmla="*/ 8 h 61"/>
                  <a:gd name="T6" fmla="*/ 33 w 69"/>
                  <a:gd name="T7" fmla="*/ 12 h 61"/>
                  <a:gd name="T8" fmla="*/ 28 w 69"/>
                  <a:gd name="T9" fmla="*/ 12 h 61"/>
                  <a:gd name="T10" fmla="*/ 28 w 69"/>
                  <a:gd name="T11" fmla="*/ 7 h 61"/>
                  <a:gd name="T12" fmla="*/ 22 w 69"/>
                  <a:gd name="T13" fmla="*/ 0 h 61"/>
                  <a:gd name="T14" fmla="*/ 6 w 69"/>
                  <a:gd name="T15" fmla="*/ 0 h 61"/>
                  <a:gd name="T16" fmla="*/ 0 w 69"/>
                  <a:gd name="T17" fmla="*/ 7 h 61"/>
                  <a:gd name="T18" fmla="*/ 0 w 69"/>
                  <a:gd name="T19" fmla="*/ 54 h 61"/>
                  <a:gd name="T20" fmla="*/ 6 w 69"/>
                  <a:gd name="T21" fmla="*/ 61 h 61"/>
                  <a:gd name="T22" fmla="*/ 22 w 69"/>
                  <a:gd name="T23" fmla="*/ 61 h 61"/>
                  <a:gd name="T24" fmla="*/ 28 w 69"/>
                  <a:gd name="T25" fmla="*/ 54 h 61"/>
                  <a:gd name="T26" fmla="*/ 28 w 69"/>
                  <a:gd name="T27" fmla="*/ 19 h 61"/>
                  <a:gd name="T28" fmla="*/ 33 w 69"/>
                  <a:gd name="T29" fmla="*/ 19 h 61"/>
                  <a:gd name="T30" fmla="*/ 33 w 69"/>
                  <a:gd name="T31" fmla="*/ 22 h 61"/>
                  <a:gd name="T32" fmla="*/ 39 w 69"/>
                  <a:gd name="T33" fmla="*/ 29 h 61"/>
                  <a:gd name="T34" fmla="*/ 62 w 69"/>
                  <a:gd name="T35" fmla="*/ 29 h 61"/>
                  <a:gd name="T36" fmla="*/ 69 w 69"/>
                  <a:gd name="T37" fmla="*/ 22 h 61"/>
                  <a:gd name="T38" fmla="*/ 69 w 69"/>
                  <a:gd name="T39" fmla="*/ 8 h 61"/>
                  <a:gd name="T40" fmla="*/ 62 w 69"/>
                  <a:gd name="T41" fmla="*/ 1 h 61"/>
                  <a:gd name="T42" fmla="*/ 21 w 69"/>
                  <a:gd name="T43" fmla="*/ 54 h 61"/>
                  <a:gd name="T44" fmla="*/ 6 w 69"/>
                  <a:gd name="T45" fmla="*/ 54 h 61"/>
                  <a:gd name="T46" fmla="*/ 4 w 69"/>
                  <a:gd name="T47" fmla="*/ 52 h 61"/>
                  <a:gd name="T48" fmla="*/ 6 w 69"/>
                  <a:gd name="T49" fmla="*/ 49 h 61"/>
                  <a:gd name="T50" fmla="*/ 21 w 69"/>
                  <a:gd name="T51" fmla="*/ 49 h 61"/>
                  <a:gd name="T52" fmla="*/ 23 w 69"/>
                  <a:gd name="T53" fmla="*/ 52 h 61"/>
                  <a:gd name="T54" fmla="*/ 21 w 69"/>
                  <a:gd name="T55" fmla="*/ 54 h 61"/>
                  <a:gd name="T56" fmla="*/ 14 w 69"/>
                  <a:gd name="T57" fmla="*/ 27 h 61"/>
                  <a:gd name="T58" fmla="*/ 4 w 69"/>
                  <a:gd name="T59" fmla="*/ 17 h 61"/>
                  <a:gd name="T60" fmla="*/ 14 w 69"/>
                  <a:gd name="T61" fmla="*/ 7 h 61"/>
                  <a:gd name="T62" fmla="*/ 24 w 69"/>
                  <a:gd name="T63" fmla="*/ 17 h 61"/>
                  <a:gd name="T64" fmla="*/ 14 w 69"/>
                  <a:gd name="T65" fmla="*/ 27 h 61"/>
                  <a:gd name="T66" fmla="*/ 63 w 69"/>
                  <a:gd name="T67" fmla="*/ 22 h 61"/>
                  <a:gd name="T68" fmla="*/ 62 w 69"/>
                  <a:gd name="T69" fmla="*/ 23 h 61"/>
                  <a:gd name="T70" fmla="*/ 39 w 69"/>
                  <a:gd name="T71" fmla="*/ 23 h 61"/>
                  <a:gd name="T72" fmla="*/ 38 w 69"/>
                  <a:gd name="T73" fmla="*/ 22 h 61"/>
                  <a:gd name="T74" fmla="*/ 38 w 69"/>
                  <a:gd name="T75" fmla="*/ 8 h 61"/>
                  <a:gd name="T76" fmla="*/ 39 w 69"/>
                  <a:gd name="T77" fmla="*/ 7 h 61"/>
                  <a:gd name="T78" fmla="*/ 62 w 69"/>
                  <a:gd name="T79" fmla="*/ 7 h 61"/>
                  <a:gd name="T80" fmla="*/ 63 w 69"/>
                  <a:gd name="T81" fmla="*/ 8 h 61"/>
                  <a:gd name="T82" fmla="*/ 63 w 69"/>
                  <a:gd name="T83" fmla="*/ 2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9" h="61">
                    <a:moveTo>
                      <a:pt x="62" y="1"/>
                    </a:moveTo>
                    <a:cubicBezTo>
                      <a:pt x="39" y="1"/>
                      <a:pt x="39" y="1"/>
                      <a:pt x="39" y="1"/>
                    </a:cubicBezTo>
                    <a:cubicBezTo>
                      <a:pt x="36" y="1"/>
                      <a:pt x="33" y="4"/>
                      <a:pt x="33" y="8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3"/>
                      <a:pt x="25" y="0"/>
                      <a:pt x="22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8"/>
                      <a:pt x="3" y="61"/>
                      <a:pt x="6" y="61"/>
                    </a:cubicBezTo>
                    <a:cubicBezTo>
                      <a:pt x="22" y="61"/>
                      <a:pt x="22" y="61"/>
                      <a:pt x="22" y="61"/>
                    </a:cubicBezTo>
                    <a:cubicBezTo>
                      <a:pt x="25" y="61"/>
                      <a:pt x="28" y="58"/>
                      <a:pt x="28" y="54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6"/>
                      <a:pt x="36" y="29"/>
                      <a:pt x="39" y="29"/>
                    </a:cubicBezTo>
                    <a:cubicBezTo>
                      <a:pt x="62" y="29"/>
                      <a:pt x="62" y="29"/>
                      <a:pt x="62" y="29"/>
                    </a:cubicBezTo>
                    <a:cubicBezTo>
                      <a:pt x="66" y="29"/>
                      <a:pt x="69" y="26"/>
                      <a:pt x="69" y="22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69" y="4"/>
                      <a:pt x="66" y="1"/>
                      <a:pt x="62" y="1"/>
                    </a:cubicBezTo>
                    <a:close/>
                    <a:moveTo>
                      <a:pt x="21" y="54"/>
                    </a:moveTo>
                    <a:cubicBezTo>
                      <a:pt x="6" y="54"/>
                      <a:pt x="6" y="54"/>
                      <a:pt x="6" y="54"/>
                    </a:cubicBezTo>
                    <a:cubicBezTo>
                      <a:pt x="5" y="54"/>
                      <a:pt x="4" y="53"/>
                      <a:pt x="4" y="52"/>
                    </a:cubicBezTo>
                    <a:cubicBezTo>
                      <a:pt x="4" y="50"/>
                      <a:pt x="5" y="49"/>
                      <a:pt x="6" y="49"/>
                    </a:cubicBezTo>
                    <a:cubicBezTo>
                      <a:pt x="21" y="49"/>
                      <a:pt x="21" y="49"/>
                      <a:pt x="21" y="49"/>
                    </a:cubicBezTo>
                    <a:cubicBezTo>
                      <a:pt x="22" y="49"/>
                      <a:pt x="23" y="50"/>
                      <a:pt x="23" y="52"/>
                    </a:cubicBezTo>
                    <a:cubicBezTo>
                      <a:pt x="23" y="53"/>
                      <a:pt x="22" y="54"/>
                      <a:pt x="21" y="54"/>
                    </a:cubicBezTo>
                    <a:close/>
                    <a:moveTo>
                      <a:pt x="14" y="27"/>
                    </a:moveTo>
                    <a:cubicBezTo>
                      <a:pt x="8" y="27"/>
                      <a:pt x="4" y="23"/>
                      <a:pt x="4" y="17"/>
                    </a:cubicBezTo>
                    <a:cubicBezTo>
                      <a:pt x="4" y="11"/>
                      <a:pt x="8" y="7"/>
                      <a:pt x="14" y="7"/>
                    </a:cubicBezTo>
                    <a:cubicBezTo>
                      <a:pt x="20" y="7"/>
                      <a:pt x="24" y="11"/>
                      <a:pt x="24" y="17"/>
                    </a:cubicBezTo>
                    <a:cubicBezTo>
                      <a:pt x="24" y="23"/>
                      <a:pt x="20" y="27"/>
                      <a:pt x="14" y="27"/>
                    </a:cubicBezTo>
                    <a:close/>
                    <a:moveTo>
                      <a:pt x="63" y="22"/>
                    </a:moveTo>
                    <a:cubicBezTo>
                      <a:pt x="63" y="23"/>
                      <a:pt x="63" y="23"/>
                      <a:pt x="62" y="23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39" y="23"/>
                      <a:pt x="38" y="23"/>
                      <a:pt x="38" y="22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8" y="7"/>
                      <a:pt x="39" y="7"/>
                      <a:pt x="39" y="7"/>
                    </a:cubicBezTo>
                    <a:cubicBezTo>
                      <a:pt x="62" y="7"/>
                      <a:pt x="62" y="7"/>
                      <a:pt x="62" y="7"/>
                    </a:cubicBezTo>
                    <a:cubicBezTo>
                      <a:pt x="63" y="7"/>
                      <a:pt x="63" y="7"/>
                      <a:pt x="63" y="8"/>
                    </a:cubicBezTo>
                    <a:lnTo>
                      <a:pt x="63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4" name="Freeform 118"/>
              <p:cNvSpPr>
                <a:spLocks noEditPoints="1"/>
              </p:cNvSpPr>
              <p:nvPr/>
            </p:nvSpPr>
            <p:spPr bwMode="auto">
              <a:xfrm>
                <a:off x="830" y="1328"/>
                <a:ext cx="15" cy="21"/>
              </a:xfrm>
              <a:custGeom>
                <a:avLst/>
                <a:gdLst>
                  <a:gd name="T0" fmla="*/ 11 w 11"/>
                  <a:gd name="T1" fmla="*/ 3 h 15"/>
                  <a:gd name="T2" fmla="*/ 7 w 11"/>
                  <a:gd name="T3" fmla="*/ 0 h 15"/>
                  <a:gd name="T4" fmla="*/ 3 w 11"/>
                  <a:gd name="T5" fmla="*/ 0 h 15"/>
                  <a:gd name="T6" fmla="*/ 0 w 11"/>
                  <a:gd name="T7" fmla="*/ 3 h 15"/>
                  <a:gd name="T8" fmla="*/ 0 w 11"/>
                  <a:gd name="T9" fmla="*/ 15 h 15"/>
                  <a:gd name="T10" fmla="*/ 11 w 11"/>
                  <a:gd name="T11" fmla="*/ 15 h 15"/>
                  <a:gd name="T12" fmla="*/ 11 w 11"/>
                  <a:gd name="T13" fmla="*/ 3 h 15"/>
                  <a:gd name="T14" fmla="*/ 5 w 11"/>
                  <a:gd name="T15" fmla="*/ 6 h 15"/>
                  <a:gd name="T16" fmla="*/ 3 w 11"/>
                  <a:gd name="T17" fmla="*/ 4 h 15"/>
                  <a:gd name="T18" fmla="*/ 5 w 11"/>
                  <a:gd name="T19" fmla="*/ 2 h 15"/>
                  <a:gd name="T20" fmla="*/ 8 w 11"/>
                  <a:gd name="T21" fmla="*/ 4 h 15"/>
                  <a:gd name="T22" fmla="*/ 5 w 11"/>
                  <a:gd name="T23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" h="15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1" y="15"/>
                      <a:pt x="11" y="15"/>
                      <a:pt x="11" y="15"/>
                    </a:cubicBezTo>
                    <a:lnTo>
                      <a:pt x="11" y="3"/>
                    </a:lnTo>
                    <a:close/>
                    <a:moveTo>
                      <a:pt x="5" y="6"/>
                    </a:moveTo>
                    <a:cubicBezTo>
                      <a:pt x="4" y="6"/>
                      <a:pt x="3" y="5"/>
                      <a:pt x="3" y="4"/>
                    </a:cubicBezTo>
                    <a:cubicBezTo>
                      <a:pt x="3" y="3"/>
                      <a:pt x="4" y="2"/>
                      <a:pt x="5" y="2"/>
                    </a:cubicBezTo>
                    <a:cubicBezTo>
                      <a:pt x="7" y="2"/>
                      <a:pt x="8" y="3"/>
                      <a:pt x="8" y="4"/>
                    </a:cubicBezTo>
                    <a:cubicBezTo>
                      <a:pt x="8" y="5"/>
                      <a:pt x="7" y="6"/>
                      <a:pt x="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5" name="Freeform 119"/>
              <p:cNvSpPr>
                <a:spLocks noEditPoints="1"/>
              </p:cNvSpPr>
              <p:nvPr/>
            </p:nvSpPr>
            <p:spPr bwMode="auto">
              <a:xfrm>
                <a:off x="819" y="1349"/>
                <a:ext cx="91" cy="78"/>
              </a:xfrm>
              <a:custGeom>
                <a:avLst/>
                <a:gdLst>
                  <a:gd name="T0" fmla="*/ 63 w 66"/>
                  <a:gd name="T1" fmla="*/ 0 h 57"/>
                  <a:gd name="T2" fmla="*/ 57 w 66"/>
                  <a:gd name="T3" fmla="*/ 0 h 57"/>
                  <a:gd name="T4" fmla="*/ 57 w 66"/>
                  <a:gd name="T5" fmla="*/ 6 h 57"/>
                  <a:gd name="T6" fmla="*/ 53 w 66"/>
                  <a:gd name="T7" fmla="*/ 9 h 57"/>
                  <a:gd name="T8" fmla="*/ 49 w 66"/>
                  <a:gd name="T9" fmla="*/ 9 h 57"/>
                  <a:gd name="T10" fmla="*/ 46 w 66"/>
                  <a:gd name="T11" fmla="*/ 6 h 57"/>
                  <a:gd name="T12" fmla="*/ 46 w 66"/>
                  <a:gd name="T13" fmla="*/ 0 h 57"/>
                  <a:gd name="T14" fmla="*/ 19 w 66"/>
                  <a:gd name="T15" fmla="*/ 0 h 57"/>
                  <a:gd name="T16" fmla="*/ 19 w 66"/>
                  <a:gd name="T17" fmla="*/ 6 h 57"/>
                  <a:gd name="T18" fmla="*/ 15 w 66"/>
                  <a:gd name="T19" fmla="*/ 9 h 57"/>
                  <a:gd name="T20" fmla="*/ 11 w 66"/>
                  <a:gd name="T21" fmla="*/ 9 h 57"/>
                  <a:gd name="T22" fmla="*/ 8 w 66"/>
                  <a:gd name="T23" fmla="*/ 6 h 57"/>
                  <a:gd name="T24" fmla="*/ 8 w 66"/>
                  <a:gd name="T25" fmla="*/ 0 h 57"/>
                  <a:gd name="T26" fmla="*/ 3 w 66"/>
                  <a:gd name="T27" fmla="*/ 0 h 57"/>
                  <a:gd name="T28" fmla="*/ 0 w 66"/>
                  <a:gd name="T29" fmla="*/ 4 h 57"/>
                  <a:gd name="T30" fmla="*/ 0 w 66"/>
                  <a:gd name="T31" fmla="*/ 53 h 57"/>
                  <a:gd name="T32" fmla="*/ 3 w 66"/>
                  <a:gd name="T33" fmla="*/ 57 h 57"/>
                  <a:gd name="T34" fmla="*/ 63 w 66"/>
                  <a:gd name="T35" fmla="*/ 57 h 57"/>
                  <a:gd name="T36" fmla="*/ 66 w 66"/>
                  <a:gd name="T37" fmla="*/ 53 h 57"/>
                  <a:gd name="T38" fmla="*/ 66 w 66"/>
                  <a:gd name="T39" fmla="*/ 4 h 57"/>
                  <a:gd name="T40" fmla="*/ 63 w 66"/>
                  <a:gd name="T41" fmla="*/ 0 h 57"/>
                  <a:gd name="T42" fmla="*/ 60 w 66"/>
                  <a:gd name="T43" fmla="*/ 53 h 57"/>
                  <a:gd name="T44" fmla="*/ 5 w 66"/>
                  <a:gd name="T45" fmla="*/ 53 h 57"/>
                  <a:gd name="T46" fmla="*/ 5 w 66"/>
                  <a:gd name="T47" fmla="*/ 19 h 57"/>
                  <a:gd name="T48" fmla="*/ 60 w 66"/>
                  <a:gd name="T49" fmla="*/ 19 h 57"/>
                  <a:gd name="T50" fmla="*/ 60 w 66"/>
                  <a:gd name="T51" fmla="*/ 5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6" h="57">
                    <a:moveTo>
                      <a:pt x="63" y="0"/>
                    </a:moveTo>
                    <a:cubicBezTo>
                      <a:pt x="57" y="0"/>
                      <a:pt x="57" y="0"/>
                      <a:pt x="57" y="0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8"/>
                      <a:pt x="55" y="9"/>
                      <a:pt x="53" y="9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47" y="9"/>
                      <a:pt x="46" y="8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7" y="9"/>
                      <a:pt x="15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9"/>
                      <a:pt x="8" y="8"/>
                      <a:pt x="8" y="6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5"/>
                      <a:pt x="1" y="57"/>
                      <a:pt x="3" y="57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5" y="57"/>
                      <a:pt x="66" y="55"/>
                      <a:pt x="66" y="53"/>
                    </a:cubicBezTo>
                    <a:cubicBezTo>
                      <a:pt x="66" y="4"/>
                      <a:pt x="66" y="4"/>
                      <a:pt x="66" y="4"/>
                    </a:cubicBezTo>
                    <a:cubicBezTo>
                      <a:pt x="66" y="2"/>
                      <a:pt x="65" y="0"/>
                      <a:pt x="63" y="0"/>
                    </a:cubicBezTo>
                    <a:close/>
                    <a:moveTo>
                      <a:pt x="60" y="53"/>
                    </a:moveTo>
                    <a:cubicBezTo>
                      <a:pt x="5" y="53"/>
                      <a:pt x="5" y="53"/>
                      <a:pt x="5" y="5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60" y="19"/>
                      <a:pt x="60" y="19"/>
                      <a:pt x="60" y="19"/>
                    </a:cubicBezTo>
                    <a:lnTo>
                      <a:pt x="60" y="5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6" name="Freeform 120"/>
              <p:cNvSpPr>
                <a:spLocks noEditPoints="1"/>
              </p:cNvSpPr>
              <p:nvPr/>
            </p:nvSpPr>
            <p:spPr bwMode="auto">
              <a:xfrm>
                <a:off x="883" y="1328"/>
                <a:ext cx="15" cy="21"/>
              </a:xfrm>
              <a:custGeom>
                <a:avLst/>
                <a:gdLst>
                  <a:gd name="T0" fmla="*/ 11 w 11"/>
                  <a:gd name="T1" fmla="*/ 3 h 15"/>
                  <a:gd name="T2" fmla="*/ 7 w 11"/>
                  <a:gd name="T3" fmla="*/ 0 h 15"/>
                  <a:gd name="T4" fmla="*/ 3 w 11"/>
                  <a:gd name="T5" fmla="*/ 0 h 15"/>
                  <a:gd name="T6" fmla="*/ 0 w 11"/>
                  <a:gd name="T7" fmla="*/ 3 h 15"/>
                  <a:gd name="T8" fmla="*/ 0 w 11"/>
                  <a:gd name="T9" fmla="*/ 15 h 15"/>
                  <a:gd name="T10" fmla="*/ 11 w 11"/>
                  <a:gd name="T11" fmla="*/ 15 h 15"/>
                  <a:gd name="T12" fmla="*/ 11 w 11"/>
                  <a:gd name="T13" fmla="*/ 3 h 15"/>
                  <a:gd name="T14" fmla="*/ 5 w 11"/>
                  <a:gd name="T15" fmla="*/ 7 h 15"/>
                  <a:gd name="T16" fmla="*/ 3 w 11"/>
                  <a:gd name="T17" fmla="*/ 4 h 15"/>
                  <a:gd name="T18" fmla="*/ 5 w 11"/>
                  <a:gd name="T19" fmla="*/ 2 h 15"/>
                  <a:gd name="T20" fmla="*/ 8 w 11"/>
                  <a:gd name="T21" fmla="*/ 4 h 15"/>
                  <a:gd name="T22" fmla="*/ 5 w 11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" h="15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1" y="15"/>
                      <a:pt x="11" y="15"/>
                      <a:pt x="11" y="15"/>
                    </a:cubicBezTo>
                    <a:lnTo>
                      <a:pt x="11" y="3"/>
                    </a:lnTo>
                    <a:close/>
                    <a:moveTo>
                      <a:pt x="5" y="7"/>
                    </a:moveTo>
                    <a:cubicBezTo>
                      <a:pt x="4" y="7"/>
                      <a:pt x="3" y="6"/>
                      <a:pt x="3" y="4"/>
                    </a:cubicBezTo>
                    <a:cubicBezTo>
                      <a:pt x="3" y="3"/>
                      <a:pt x="4" y="2"/>
                      <a:pt x="5" y="2"/>
                    </a:cubicBezTo>
                    <a:cubicBezTo>
                      <a:pt x="7" y="2"/>
                      <a:pt x="8" y="3"/>
                      <a:pt x="8" y="4"/>
                    </a:cubicBezTo>
                    <a:cubicBezTo>
                      <a:pt x="8" y="6"/>
                      <a:pt x="7" y="7"/>
                      <a:pt x="5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7" name="Freeform 121"/>
              <p:cNvSpPr>
                <a:spLocks/>
              </p:cNvSpPr>
              <p:nvPr/>
            </p:nvSpPr>
            <p:spPr bwMode="auto">
              <a:xfrm>
                <a:off x="841" y="1383"/>
                <a:ext cx="21" cy="30"/>
              </a:xfrm>
              <a:custGeom>
                <a:avLst/>
                <a:gdLst>
                  <a:gd name="T0" fmla="*/ 15 w 15"/>
                  <a:gd name="T1" fmla="*/ 18 h 22"/>
                  <a:gd name="T2" fmla="*/ 7 w 15"/>
                  <a:gd name="T3" fmla="*/ 18 h 22"/>
                  <a:gd name="T4" fmla="*/ 7 w 15"/>
                  <a:gd name="T5" fmla="*/ 18 h 22"/>
                  <a:gd name="T6" fmla="*/ 9 w 15"/>
                  <a:gd name="T7" fmla="*/ 16 h 22"/>
                  <a:gd name="T8" fmla="*/ 15 w 15"/>
                  <a:gd name="T9" fmla="*/ 7 h 22"/>
                  <a:gd name="T10" fmla="*/ 7 w 15"/>
                  <a:gd name="T11" fmla="*/ 0 h 22"/>
                  <a:gd name="T12" fmla="*/ 1 w 15"/>
                  <a:gd name="T13" fmla="*/ 3 h 22"/>
                  <a:gd name="T14" fmla="*/ 2 w 15"/>
                  <a:gd name="T15" fmla="*/ 6 h 22"/>
                  <a:gd name="T16" fmla="*/ 7 w 15"/>
                  <a:gd name="T17" fmla="*/ 4 h 22"/>
                  <a:gd name="T18" fmla="*/ 10 w 15"/>
                  <a:gd name="T19" fmla="*/ 8 h 22"/>
                  <a:gd name="T20" fmla="*/ 3 w 15"/>
                  <a:gd name="T21" fmla="*/ 17 h 22"/>
                  <a:gd name="T22" fmla="*/ 0 w 15"/>
                  <a:gd name="T23" fmla="*/ 19 h 22"/>
                  <a:gd name="T24" fmla="*/ 0 w 15"/>
                  <a:gd name="T25" fmla="*/ 22 h 22"/>
                  <a:gd name="T26" fmla="*/ 15 w 15"/>
                  <a:gd name="T27" fmla="*/ 22 h 22"/>
                  <a:gd name="T28" fmla="*/ 15 w 15"/>
                  <a:gd name="T2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2">
                    <a:moveTo>
                      <a:pt x="15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2" y="14"/>
                      <a:pt x="15" y="11"/>
                      <a:pt x="15" y="7"/>
                    </a:cubicBezTo>
                    <a:cubicBezTo>
                      <a:pt x="15" y="3"/>
                      <a:pt x="12" y="0"/>
                      <a:pt x="7" y="0"/>
                    </a:cubicBezTo>
                    <a:cubicBezTo>
                      <a:pt x="5" y="0"/>
                      <a:pt x="2" y="1"/>
                      <a:pt x="1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5"/>
                      <a:pt x="5" y="4"/>
                      <a:pt x="7" y="4"/>
                    </a:cubicBezTo>
                    <a:cubicBezTo>
                      <a:pt x="9" y="4"/>
                      <a:pt x="10" y="6"/>
                      <a:pt x="10" y="8"/>
                    </a:cubicBezTo>
                    <a:cubicBezTo>
                      <a:pt x="10" y="10"/>
                      <a:pt x="8" y="12"/>
                      <a:pt x="3" y="17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15" y="22"/>
                      <a:pt x="15" y="22"/>
                      <a:pt x="15" y="22"/>
                    </a:cubicBezTo>
                    <a:lnTo>
                      <a:pt x="15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8" name="Freeform 122"/>
              <p:cNvSpPr>
                <a:spLocks noEditPoints="1"/>
              </p:cNvSpPr>
              <p:nvPr/>
            </p:nvSpPr>
            <p:spPr bwMode="auto">
              <a:xfrm>
                <a:off x="866" y="1383"/>
                <a:ext cx="22" cy="30"/>
              </a:xfrm>
              <a:custGeom>
                <a:avLst/>
                <a:gdLst>
                  <a:gd name="T0" fmla="*/ 7 w 16"/>
                  <a:gd name="T1" fmla="*/ 15 h 22"/>
                  <a:gd name="T2" fmla="*/ 11 w 16"/>
                  <a:gd name="T3" fmla="*/ 13 h 22"/>
                  <a:gd name="T4" fmla="*/ 11 w 16"/>
                  <a:gd name="T5" fmla="*/ 13 h 22"/>
                  <a:gd name="T6" fmla="*/ 8 w 16"/>
                  <a:gd name="T7" fmla="*/ 17 h 22"/>
                  <a:gd name="T8" fmla="*/ 4 w 16"/>
                  <a:gd name="T9" fmla="*/ 18 h 22"/>
                  <a:gd name="T10" fmla="*/ 2 w 16"/>
                  <a:gd name="T11" fmla="*/ 18 h 22"/>
                  <a:gd name="T12" fmla="*/ 2 w 16"/>
                  <a:gd name="T13" fmla="*/ 22 h 22"/>
                  <a:gd name="T14" fmla="*/ 4 w 16"/>
                  <a:gd name="T15" fmla="*/ 22 h 22"/>
                  <a:gd name="T16" fmla="*/ 12 w 16"/>
                  <a:gd name="T17" fmla="*/ 19 h 22"/>
                  <a:gd name="T18" fmla="*/ 16 w 16"/>
                  <a:gd name="T19" fmla="*/ 10 h 22"/>
                  <a:gd name="T20" fmla="*/ 8 w 16"/>
                  <a:gd name="T21" fmla="*/ 0 h 22"/>
                  <a:gd name="T22" fmla="*/ 0 w 16"/>
                  <a:gd name="T23" fmla="*/ 8 h 22"/>
                  <a:gd name="T24" fmla="*/ 7 w 16"/>
                  <a:gd name="T25" fmla="*/ 15 h 22"/>
                  <a:gd name="T26" fmla="*/ 8 w 16"/>
                  <a:gd name="T27" fmla="*/ 4 h 22"/>
                  <a:gd name="T28" fmla="*/ 11 w 16"/>
                  <a:gd name="T29" fmla="*/ 9 h 22"/>
                  <a:gd name="T30" fmla="*/ 11 w 16"/>
                  <a:gd name="T31" fmla="*/ 10 h 22"/>
                  <a:gd name="T32" fmla="*/ 8 w 16"/>
                  <a:gd name="T33" fmla="*/ 11 h 22"/>
                  <a:gd name="T34" fmla="*/ 5 w 16"/>
                  <a:gd name="T35" fmla="*/ 8 h 22"/>
                  <a:gd name="T36" fmla="*/ 8 w 16"/>
                  <a:gd name="T37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22">
                    <a:moveTo>
                      <a:pt x="7" y="15"/>
                    </a:moveTo>
                    <a:cubicBezTo>
                      <a:pt x="9" y="15"/>
                      <a:pt x="10" y="14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5"/>
                      <a:pt x="10" y="16"/>
                      <a:pt x="8" y="17"/>
                    </a:cubicBezTo>
                    <a:cubicBezTo>
                      <a:pt x="7" y="18"/>
                      <a:pt x="6" y="18"/>
                      <a:pt x="4" y="18"/>
                    </a:cubicBezTo>
                    <a:cubicBezTo>
                      <a:pt x="3" y="18"/>
                      <a:pt x="3" y="19"/>
                      <a:pt x="2" y="18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2"/>
                      <a:pt x="3" y="22"/>
                      <a:pt x="4" y="22"/>
                    </a:cubicBezTo>
                    <a:cubicBezTo>
                      <a:pt x="7" y="22"/>
                      <a:pt x="10" y="21"/>
                      <a:pt x="12" y="19"/>
                    </a:cubicBezTo>
                    <a:cubicBezTo>
                      <a:pt x="15" y="17"/>
                      <a:pt x="16" y="14"/>
                      <a:pt x="16" y="10"/>
                    </a:cubicBezTo>
                    <a:cubicBezTo>
                      <a:pt x="16" y="5"/>
                      <a:pt x="13" y="0"/>
                      <a:pt x="8" y="0"/>
                    </a:cubicBezTo>
                    <a:cubicBezTo>
                      <a:pt x="3" y="0"/>
                      <a:pt x="0" y="4"/>
                      <a:pt x="0" y="8"/>
                    </a:cubicBezTo>
                    <a:cubicBezTo>
                      <a:pt x="0" y="12"/>
                      <a:pt x="3" y="15"/>
                      <a:pt x="7" y="15"/>
                    </a:cubicBezTo>
                    <a:close/>
                    <a:moveTo>
                      <a:pt x="8" y="4"/>
                    </a:moveTo>
                    <a:cubicBezTo>
                      <a:pt x="10" y="4"/>
                      <a:pt x="11" y="6"/>
                      <a:pt x="11" y="9"/>
                    </a:cubicBezTo>
                    <a:cubicBezTo>
                      <a:pt x="11" y="9"/>
                      <a:pt x="11" y="9"/>
                      <a:pt x="11" y="10"/>
                    </a:cubicBezTo>
                    <a:cubicBezTo>
                      <a:pt x="10" y="11"/>
                      <a:pt x="9" y="11"/>
                      <a:pt x="8" y="11"/>
                    </a:cubicBezTo>
                    <a:cubicBezTo>
                      <a:pt x="6" y="11"/>
                      <a:pt x="5" y="10"/>
                      <a:pt x="5" y="8"/>
                    </a:cubicBezTo>
                    <a:cubicBezTo>
                      <a:pt x="5" y="6"/>
                      <a:pt x="6" y="4"/>
                      <a:pt x="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9" name="Freeform 123"/>
              <p:cNvSpPr>
                <a:spLocks noEditPoints="1"/>
              </p:cNvSpPr>
              <p:nvPr/>
            </p:nvSpPr>
            <p:spPr bwMode="auto">
              <a:xfrm>
                <a:off x="1685" y="632"/>
                <a:ext cx="97" cy="78"/>
              </a:xfrm>
              <a:custGeom>
                <a:avLst/>
                <a:gdLst>
                  <a:gd name="T0" fmla="*/ 63 w 70"/>
                  <a:gd name="T1" fmla="*/ 0 h 57"/>
                  <a:gd name="T2" fmla="*/ 7 w 70"/>
                  <a:gd name="T3" fmla="*/ 0 h 57"/>
                  <a:gd name="T4" fmla="*/ 0 w 70"/>
                  <a:gd name="T5" fmla="*/ 7 h 57"/>
                  <a:gd name="T6" fmla="*/ 0 w 70"/>
                  <a:gd name="T7" fmla="*/ 50 h 57"/>
                  <a:gd name="T8" fmla="*/ 7 w 70"/>
                  <a:gd name="T9" fmla="*/ 57 h 57"/>
                  <a:gd name="T10" fmla="*/ 63 w 70"/>
                  <a:gd name="T11" fmla="*/ 57 h 57"/>
                  <a:gd name="T12" fmla="*/ 70 w 70"/>
                  <a:gd name="T13" fmla="*/ 50 h 57"/>
                  <a:gd name="T14" fmla="*/ 70 w 70"/>
                  <a:gd name="T15" fmla="*/ 7 h 57"/>
                  <a:gd name="T16" fmla="*/ 63 w 70"/>
                  <a:gd name="T17" fmla="*/ 0 h 57"/>
                  <a:gd name="T18" fmla="*/ 63 w 70"/>
                  <a:gd name="T19" fmla="*/ 50 h 57"/>
                  <a:gd name="T20" fmla="*/ 7 w 70"/>
                  <a:gd name="T21" fmla="*/ 50 h 57"/>
                  <a:gd name="T22" fmla="*/ 7 w 70"/>
                  <a:gd name="T23" fmla="*/ 7 h 57"/>
                  <a:gd name="T24" fmla="*/ 63 w 70"/>
                  <a:gd name="T25" fmla="*/ 7 h 57"/>
                  <a:gd name="T26" fmla="*/ 63 w 70"/>
                  <a:gd name="T27" fmla="*/ 5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57">
                    <a:moveTo>
                      <a:pt x="63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4"/>
                      <a:pt x="3" y="57"/>
                      <a:pt x="7" y="57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7" y="57"/>
                      <a:pt x="70" y="54"/>
                      <a:pt x="70" y="50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70" y="3"/>
                      <a:pt x="67" y="0"/>
                      <a:pt x="63" y="0"/>
                    </a:cubicBezTo>
                    <a:close/>
                    <a:moveTo>
                      <a:pt x="63" y="50"/>
                    </a:moveTo>
                    <a:cubicBezTo>
                      <a:pt x="7" y="50"/>
                      <a:pt x="7" y="50"/>
                      <a:pt x="7" y="50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3" y="7"/>
                      <a:pt x="63" y="7"/>
                      <a:pt x="63" y="7"/>
                    </a:cubicBezTo>
                    <a:lnTo>
                      <a:pt x="63" y="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0" name="Freeform 124"/>
              <p:cNvSpPr>
                <a:spLocks/>
              </p:cNvSpPr>
              <p:nvPr/>
            </p:nvSpPr>
            <p:spPr bwMode="auto">
              <a:xfrm>
                <a:off x="1703" y="652"/>
                <a:ext cx="62" cy="35"/>
              </a:xfrm>
              <a:custGeom>
                <a:avLst/>
                <a:gdLst>
                  <a:gd name="T0" fmla="*/ 21 w 45"/>
                  <a:gd name="T1" fmla="*/ 25 h 25"/>
                  <a:gd name="T2" fmla="*/ 45 w 45"/>
                  <a:gd name="T3" fmla="*/ 25 h 25"/>
                  <a:gd name="T4" fmla="*/ 33 w 45"/>
                  <a:gd name="T5" fmla="*/ 7 h 25"/>
                  <a:gd name="T6" fmla="*/ 29 w 45"/>
                  <a:gd name="T7" fmla="*/ 12 h 25"/>
                  <a:gd name="T8" fmla="*/ 27 w 45"/>
                  <a:gd name="T9" fmla="*/ 16 h 25"/>
                  <a:gd name="T10" fmla="*/ 27 w 45"/>
                  <a:gd name="T11" fmla="*/ 16 h 25"/>
                  <a:gd name="T12" fmla="*/ 23 w 45"/>
                  <a:gd name="T13" fmla="*/ 21 h 25"/>
                  <a:gd name="T14" fmla="*/ 21 w 45"/>
                  <a:gd name="T15" fmla="*/ 21 h 25"/>
                  <a:gd name="T16" fmla="*/ 21 w 45"/>
                  <a:gd name="T17" fmla="*/ 20 h 25"/>
                  <a:gd name="T18" fmla="*/ 25 w 45"/>
                  <a:gd name="T19" fmla="*/ 13 h 25"/>
                  <a:gd name="T20" fmla="*/ 16 w 45"/>
                  <a:gd name="T21" fmla="*/ 0 h 25"/>
                  <a:gd name="T22" fmla="*/ 0 w 45"/>
                  <a:gd name="T23" fmla="*/ 25 h 25"/>
                  <a:gd name="T24" fmla="*/ 21 w 45"/>
                  <a:gd name="T2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" h="25">
                    <a:moveTo>
                      <a:pt x="21" y="25"/>
                    </a:moveTo>
                    <a:cubicBezTo>
                      <a:pt x="45" y="25"/>
                      <a:pt x="45" y="25"/>
                      <a:pt x="45" y="25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2" y="22"/>
                      <a:pt x="22" y="22"/>
                      <a:pt x="21" y="21"/>
                    </a:cubicBezTo>
                    <a:cubicBezTo>
                      <a:pt x="20" y="21"/>
                      <a:pt x="20" y="20"/>
                      <a:pt x="21" y="20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1" y="25"/>
                      <a:pt x="21" y="25"/>
                      <a:pt x="2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1" name="Freeform 125"/>
              <p:cNvSpPr>
                <a:spLocks/>
              </p:cNvSpPr>
              <p:nvPr/>
            </p:nvSpPr>
            <p:spPr bwMode="auto">
              <a:xfrm>
                <a:off x="1502" y="1336"/>
                <a:ext cx="62" cy="126"/>
              </a:xfrm>
              <a:custGeom>
                <a:avLst/>
                <a:gdLst>
                  <a:gd name="T0" fmla="*/ 44 w 45"/>
                  <a:gd name="T1" fmla="*/ 49 h 91"/>
                  <a:gd name="T2" fmla="*/ 45 w 45"/>
                  <a:gd name="T3" fmla="*/ 48 h 91"/>
                  <a:gd name="T4" fmla="*/ 43 w 45"/>
                  <a:gd name="T5" fmla="*/ 46 h 91"/>
                  <a:gd name="T6" fmla="*/ 41 w 45"/>
                  <a:gd name="T7" fmla="*/ 48 h 91"/>
                  <a:gd name="T8" fmla="*/ 41 w 45"/>
                  <a:gd name="T9" fmla="*/ 49 h 91"/>
                  <a:gd name="T10" fmla="*/ 27 w 45"/>
                  <a:gd name="T11" fmla="*/ 66 h 91"/>
                  <a:gd name="T12" fmla="*/ 27 w 45"/>
                  <a:gd name="T13" fmla="*/ 64 h 91"/>
                  <a:gd name="T14" fmla="*/ 38 w 45"/>
                  <a:gd name="T15" fmla="*/ 49 h 91"/>
                  <a:gd name="T16" fmla="*/ 38 w 45"/>
                  <a:gd name="T17" fmla="*/ 16 h 91"/>
                  <a:gd name="T18" fmla="*/ 32 w 45"/>
                  <a:gd name="T19" fmla="*/ 3 h 91"/>
                  <a:gd name="T20" fmla="*/ 32 w 45"/>
                  <a:gd name="T21" fmla="*/ 17 h 91"/>
                  <a:gd name="T22" fmla="*/ 27 w 45"/>
                  <a:gd name="T23" fmla="*/ 17 h 91"/>
                  <a:gd name="T24" fmla="*/ 27 w 45"/>
                  <a:gd name="T25" fmla="*/ 1 h 91"/>
                  <a:gd name="T26" fmla="*/ 23 w 45"/>
                  <a:gd name="T27" fmla="*/ 0 h 91"/>
                  <a:gd name="T28" fmla="*/ 22 w 45"/>
                  <a:gd name="T29" fmla="*/ 0 h 91"/>
                  <a:gd name="T30" fmla="*/ 19 w 45"/>
                  <a:gd name="T31" fmla="*/ 1 h 91"/>
                  <a:gd name="T32" fmla="*/ 19 w 45"/>
                  <a:gd name="T33" fmla="*/ 17 h 91"/>
                  <a:gd name="T34" fmla="*/ 13 w 45"/>
                  <a:gd name="T35" fmla="*/ 17 h 91"/>
                  <a:gd name="T36" fmla="*/ 13 w 45"/>
                  <a:gd name="T37" fmla="*/ 3 h 91"/>
                  <a:gd name="T38" fmla="*/ 6 w 45"/>
                  <a:gd name="T39" fmla="*/ 16 h 91"/>
                  <a:gd name="T40" fmla="*/ 6 w 45"/>
                  <a:gd name="T41" fmla="*/ 49 h 91"/>
                  <a:gd name="T42" fmla="*/ 18 w 45"/>
                  <a:gd name="T43" fmla="*/ 64 h 91"/>
                  <a:gd name="T44" fmla="*/ 18 w 45"/>
                  <a:gd name="T45" fmla="*/ 66 h 91"/>
                  <a:gd name="T46" fmla="*/ 3 w 45"/>
                  <a:gd name="T47" fmla="*/ 49 h 91"/>
                  <a:gd name="T48" fmla="*/ 4 w 45"/>
                  <a:gd name="T49" fmla="*/ 48 h 91"/>
                  <a:gd name="T50" fmla="*/ 2 w 45"/>
                  <a:gd name="T51" fmla="*/ 46 h 91"/>
                  <a:gd name="T52" fmla="*/ 0 w 45"/>
                  <a:gd name="T53" fmla="*/ 48 h 91"/>
                  <a:gd name="T54" fmla="*/ 0 w 45"/>
                  <a:gd name="T55" fmla="*/ 49 h 91"/>
                  <a:gd name="T56" fmla="*/ 18 w 45"/>
                  <a:gd name="T57" fmla="*/ 69 h 91"/>
                  <a:gd name="T58" fmla="*/ 18 w 45"/>
                  <a:gd name="T59" fmla="*/ 82 h 91"/>
                  <a:gd name="T60" fmla="*/ 10 w 45"/>
                  <a:gd name="T61" fmla="*/ 82 h 91"/>
                  <a:gd name="T62" fmla="*/ 6 w 45"/>
                  <a:gd name="T63" fmla="*/ 86 h 91"/>
                  <a:gd name="T64" fmla="*/ 6 w 45"/>
                  <a:gd name="T65" fmla="*/ 88 h 91"/>
                  <a:gd name="T66" fmla="*/ 10 w 45"/>
                  <a:gd name="T67" fmla="*/ 91 h 91"/>
                  <a:gd name="T68" fmla="*/ 35 w 45"/>
                  <a:gd name="T69" fmla="*/ 91 h 91"/>
                  <a:gd name="T70" fmla="*/ 38 w 45"/>
                  <a:gd name="T71" fmla="*/ 88 h 91"/>
                  <a:gd name="T72" fmla="*/ 38 w 45"/>
                  <a:gd name="T73" fmla="*/ 86 h 91"/>
                  <a:gd name="T74" fmla="*/ 35 w 45"/>
                  <a:gd name="T75" fmla="*/ 82 h 91"/>
                  <a:gd name="T76" fmla="*/ 27 w 45"/>
                  <a:gd name="T77" fmla="*/ 82 h 91"/>
                  <a:gd name="T78" fmla="*/ 27 w 45"/>
                  <a:gd name="T79" fmla="*/ 69 h 91"/>
                  <a:gd name="T80" fmla="*/ 44 w 45"/>
                  <a:gd name="T81" fmla="*/ 4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5" h="91">
                    <a:moveTo>
                      <a:pt x="44" y="49"/>
                    </a:moveTo>
                    <a:cubicBezTo>
                      <a:pt x="45" y="49"/>
                      <a:pt x="45" y="48"/>
                      <a:pt x="45" y="48"/>
                    </a:cubicBezTo>
                    <a:cubicBezTo>
                      <a:pt x="45" y="47"/>
                      <a:pt x="44" y="46"/>
                      <a:pt x="43" y="46"/>
                    </a:cubicBezTo>
                    <a:cubicBezTo>
                      <a:pt x="42" y="46"/>
                      <a:pt x="41" y="47"/>
                      <a:pt x="41" y="48"/>
                    </a:cubicBezTo>
                    <a:cubicBezTo>
                      <a:pt x="41" y="48"/>
                      <a:pt x="41" y="49"/>
                      <a:pt x="41" y="49"/>
                    </a:cubicBezTo>
                    <a:cubicBezTo>
                      <a:pt x="41" y="57"/>
                      <a:pt x="35" y="64"/>
                      <a:pt x="27" y="66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33" y="62"/>
                      <a:pt x="38" y="56"/>
                      <a:pt x="38" y="49"/>
                    </a:cubicBezTo>
                    <a:cubicBezTo>
                      <a:pt x="38" y="16"/>
                      <a:pt x="38" y="16"/>
                      <a:pt x="38" y="16"/>
                    </a:cubicBezTo>
                    <a:cubicBezTo>
                      <a:pt x="38" y="10"/>
                      <a:pt x="36" y="6"/>
                      <a:pt x="32" y="3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6" y="1"/>
                      <a:pt x="24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1" y="0"/>
                      <a:pt x="20" y="0"/>
                      <a:pt x="19" y="1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9" y="5"/>
                      <a:pt x="6" y="10"/>
                      <a:pt x="6" y="16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6"/>
                      <a:pt x="11" y="62"/>
                      <a:pt x="18" y="64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0" y="64"/>
                      <a:pt x="4" y="58"/>
                      <a:pt x="3" y="49"/>
                    </a:cubicBezTo>
                    <a:cubicBezTo>
                      <a:pt x="4" y="49"/>
                      <a:pt x="4" y="48"/>
                      <a:pt x="4" y="48"/>
                    </a:cubicBezTo>
                    <a:cubicBezTo>
                      <a:pt x="4" y="47"/>
                      <a:pt x="3" y="46"/>
                      <a:pt x="2" y="46"/>
                    </a:cubicBezTo>
                    <a:cubicBezTo>
                      <a:pt x="1" y="46"/>
                      <a:pt x="0" y="47"/>
                      <a:pt x="0" y="48"/>
                    </a:cubicBezTo>
                    <a:cubicBezTo>
                      <a:pt x="0" y="48"/>
                      <a:pt x="0" y="49"/>
                      <a:pt x="0" y="49"/>
                    </a:cubicBezTo>
                    <a:cubicBezTo>
                      <a:pt x="1" y="59"/>
                      <a:pt x="8" y="67"/>
                      <a:pt x="18" y="69"/>
                    </a:cubicBezTo>
                    <a:cubicBezTo>
                      <a:pt x="18" y="82"/>
                      <a:pt x="18" y="82"/>
                      <a:pt x="18" y="82"/>
                    </a:cubicBezTo>
                    <a:cubicBezTo>
                      <a:pt x="10" y="82"/>
                      <a:pt x="10" y="82"/>
                      <a:pt x="10" y="82"/>
                    </a:cubicBezTo>
                    <a:cubicBezTo>
                      <a:pt x="8" y="82"/>
                      <a:pt x="6" y="84"/>
                      <a:pt x="6" y="86"/>
                    </a:cubicBezTo>
                    <a:cubicBezTo>
                      <a:pt x="6" y="88"/>
                      <a:pt x="6" y="88"/>
                      <a:pt x="6" y="88"/>
                    </a:cubicBezTo>
                    <a:cubicBezTo>
                      <a:pt x="6" y="90"/>
                      <a:pt x="8" y="91"/>
                      <a:pt x="10" y="91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7" y="91"/>
                      <a:pt x="38" y="90"/>
                      <a:pt x="38" y="88"/>
                    </a:cubicBezTo>
                    <a:cubicBezTo>
                      <a:pt x="38" y="86"/>
                      <a:pt x="38" y="86"/>
                      <a:pt x="38" y="86"/>
                    </a:cubicBezTo>
                    <a:cubicBezTo>
                      <a:pt x="38" y="84"/>
                      <a:pt x="37" y="82"/>
                      <a:pt x="35" y="82"/>
                    </a:cubicBezTo>
                    <a:cubicBezTo>
                      <a:pt x="27" y="82"/>
                      <a:pt x="27" y="82"/>
                      <a:pt x="27" y="82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36" y="67"/>
                      <a:pt x="44" y="59"/>
                      <a:pt x="44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2" name="Freeform 126"/>
              <p:cNvSpPr>
                <a:spLocks noEditPoints="1"/>
              </p:cNvSpPr>
              <p:nvPr/>
            </p:nvSpPr>
            <p:spPr bwMode="auto">
              <a:xfrm>
                <a:off x="2273" y="2307"/>
                <a:ext cx="59" cy="64"/>
              </a:xfrm>
              <a:custGeom>
                <a:avLst/>
                <a:gdLst>
                  <a:gd name="T0" fmla="*/ 37 w 43"/>
                  <a:gd name="T1" fmla="*/ 36 h 47"/>
                  <a:gd name="T2" fmla="*/ 23 w 43"/>
                  <a:gd name="T3" fmla="*/ 36 h 47"/>
                  <a:gd name="T4" fmla="*/ 23 w 43"/>
                  <a:gd name="T5" fmla="*/ 34 h 47"/>
                  <a:gd name="T6" fmla="*/ 36 w 43"/>
                  <a:gd name="T7" fmla="*/ 34 h 47"/>
                  <a:gd name="T8" fmla="*/ 36 w 43"/>
                  <a:gd name="T9" fmla="*/ 34 h 47"/>
                  <a:gd name="T10" fmla="*/ 31 w 43"/>
                  <a:gd name="T11" fmla="*/ 29 h 47"/>
                  <a:gd name="T12" fmla="*/ 23 w 43"/>
                  <a:gd name="T13" fmla="*/ 29 h 47"/>
                  <a:gd name="T14" fmla="*/ 23 w 43"/>
                  <a:gd name="T15" fmla="*/ 29 h 47"/>
                  <a:gd name="T16" fmla="*/ 23 w 43"/>
                  <a:gd name="T17" fmla="*/ 14 h 47"/>
                  <a:gd name="T18" fmla="*/ 28 w 43"/>
                  <a:gd name="T19" fmla="*/ 7 h 47"/>
                  <a:gd name="T20" fmla="*/ 21 w 43"/>
                  <a:gd name="T21" fmla="*/ 0 h 47"/>
                  <a:gd name="T22" fmla="*/ 14 w 43"/>
                  <a:gd name="T23" fmla="*/ 7 h 47"/>
                  <a:gd name="T24" fmla="*/ 19 w 43"/>
                  <a:gd name="T25" fmla="*/ 14 h 47"/>
                  <a:gd name="T26" fmla="*/ 19 w 43"/>
                  <a:gd name="T27" fmla="*/ 29 h 47"/>
                  <a:gd name="T28" fmla="*/ 12 w 43"/>
                  <a:gd name="T29" fmla="*/ 29 h 47"/>
                  <a:gd name="T30" fmla="*/ 7 w 43"/>
                  <a:gd name="T31" fmla="*/ 34 h 47"/>
                  <a:gd name="T32" fmla="*/ 7 w 43"/>
                  <a:gd name="T33" fmla="*/ 34 h 47"/>
                  <a:gd name="T34" fmla="*/ 19 w 43"/>
                  <a:gd name="T35" fmla="*/ 34 h 47"/>
                  <a:gd name="T36" fmla="*/ 19 w 43"/>
                  <a:gd name="T37" fmla="*/ 36 h 47"/>
                  <a:gd name="T38" fmla="*/ 6 w 43"/>
                  <a:gd name="T39" fmla="*/ 36 h 47"/>
                  <a:gd name="T40" fmla="*/ 0 w 43"/>
                  <a:gd name="T41" fmla="*/ 41 h 47"/>
                  <a:gd name="T42" fmla="*/ 6 w 43"/>
                  <a:gd name="T43" fmla="*/ 47 h 47"/>
                  <a:gd name="T44" fmla="*/ 37 w 43"/>
                  <a:gd name="T45" fmla="*/ 47 h 47"/>
                  <a:gd name="T46" fmla="*/ 43 w 43"/>
                  <a:gd name="T47" fmla="*/ 41 h 47"/>
                  <a:gd name="T48" fmla="*/ 37 w 43"/>
                  <a:gd name="T49" fmla="*/ 36 h 47"/>
                  <a:gd name="T50" fmla="*/ 19 w 43"/>
                  <a:gd name="T51" fmla="*/ 6 h 47"/>
                  <a:gd name="T52" fmla="*/ 17 w 43"/>
                  <a:gd name="T53" fmla="*/ 4 h 47"/>
                  <a:gd name="T54" fmla="*/ 19 w 43"/>
                  <a:gd name="T55" fmla="*/ 3 h 47"/>
                  <a:gd name="T56" fmla="*/ 21 w 43"/>
                  <a:gd name="T57" fmla="*/ 4 h 47"/>
                  <a:gd name="T58" fmla="*/ 19 w 43"/>
                  <a:gd name="T59" fmla="*/ 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3" h="47">
                    <a:moveTo>
                      <a:pt x="37" y="36"/>
                    </a:moveTo>
                    <a:cubicBezTo>
                      <a:pt x="23" y="36"/>
                      <a:pt x="23" y="36"/>
                      <a:pt x="23" y="36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1"/>
                      <a:pt x="34" y="29"/>
                      <a:pt x="31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6" y="13"/>
                      <a:pt x="28" y="10"/>
                      <a:pt x="28" y="7"/>
                    </a:cubicBezTo>
                    <a:cubicBezTo>
                      <a:pt x="28" y="3"/>
                      <a:pt x="25" y="0"/>
                      <a:pt x="21" y="0"/>
                    </a:cubicBezTo>
                    <a:cubicBezTo>
                      <a:pt x="17" y="0"/>
                      <a:pt x="14" y="3"/>
                      <a:pt x="14" y="7"/>
                    </a:cubicBezTo>
                    <a:cubicBezTo>
                      <a:pt x="14" y="10"/>
                      <a:pt x="16" y="13"/>
                      <a:pt x="19" y="14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9" y="29"/>
                      <a:pt x="7" y="31"/>
                      <a:pt x="7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3" y="36"/>
                      <a:pt x="0" y="38"/>
                      <a:pt x="0" y="41"/>
                    </a:cubicBezTo>
                    <a:cubicBezTo>
                      <a:pt x="0" y="44"/>
                      <a:pt x="3" y="47"/>
                      <a:pt x="6" y="47"/>
                    </a:cubicBezTo>
                    <a:cubicBezTo>
                      <a:pt x="37" y="47"/>
                      <a:pt x="37" y="47"/>
                      <a:pt x="37" y="47"/>
                    </a:cubicBezTo>
                    <a:cubicBezTo>
                      <a:pt x="40" y="47"/>
                      <a:pt x="43" y="44"/>
                      <a:pt x="43" y="41"/>
                    </a:cubicBezTo>
                    <a:cubicBezTo>
                      <a:pt x="43" y="38"/>
                      <a:pt x="40" y="36"/>
                      <a:pt x="37" y="36"/>
                    </a:cubicBezTo>
                    <a:close/>
                    <a:moveTo>
                      <a:pt x="19" y="6"/>
                    </a:moveTo>
                    <a:cubicBezTo>
                      <a:pt x="18" y="6"/>
                      <a:pt x="17" y="5"/>
                      <a:pt x="17" y="4"/>
                    </a:cubicBezTo>
                    <a:cubicBezTo>
                      <a:pt x="17" y="3"/>
                      <a:pt x="18" y="3"/>
                      <a:pt x="19" y="3"/>
                    </a:cubicBezTo>
                    <a:cubicBezTo>
                      <a:pt x="20" y="3"/>
                      <a:pt x="21" y="3"/>
                      <a:pt x="21" y="4"/>
                    </a:cubicBezTo>
                    <a:cubicBezTo>
                      <a:pt x="21" y="5"/>
                      <a:pt x="20" y="6"/>
                      <a:pt x="1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3" name="Freeform 127"/>
              <p:cNvSpPr>
                <a:spLocks noEditPoints="1"/>
              </p:cNvSpPr>
              <p:nvPr/>
            </p:nvSpPr>
            <p:spPr bwMode="auto">
              <a:xfrm>
                <a:off x="2280" y="1140"/>
                <a:ext cx="74" cy="59"/>
              </a:xfrm>
              <a:custGeom>
                <a:avLst/>
                <a:gdLst>
                  <a:gd name="T0" fmla="*/ 54 w 54"/>
                  <a:gd name="T1" fmla="*/ 30 h 43"/>
                  <a:gd name="T2" fmla="*/ 47 w 54"/>
                  <a:gd name="T3" fmla="*/ 2 h 43"/>
                  <a:gd name="T4" fmla="*/ 44 w 54"/>
                  <a:gd name="T5" fmla="*/ 1 h 43"/>
                  <a:gd name="T6" fmla="*/ 42 w 54"/>
                  <a:gd name="T7" fmla="*/ 3 h 43"/>
                  <a:gd name="T8" fmla="*/ 3 w 54"/>
                  <a:gd name="T9" fmla="*/ 22 h 43"/>
                  <a:gd name="T10" fmla="*/ 0 w 54"/>
                  <a:gd name="T11" fmla="*/ 23 h 43"/>
                  <a:gd name="T12" fmla="*/ 4 w 54"/>
                  <a:gd name="T13" fmla="*/ 36 h 43"/>
                  <a:gd name="T14" fmla="*/ 7 w 54"/>
                  <a:gd name="T15" fmla="*/ 35 h 43"/>
                  <a:gd name="T16" fmla="*/ 5 w 54"/>
                  <a:gd name="T17" fmla="*/ 30 h 43"/>
                  <a:gd name="T18" fmla="*/ 6 w 54"/>
                  <a:gd name="T19" fmla="*/ 30 h 43"/>
                  <a:gd name="T20" fmla="*/ 8 w 54"/>
                  <a:gd name="T21" fmla="*/ 35 h 43"/>
                  <a:gd name="T22" fmla="*/ 17 w 54"/>
                  <a:gd name="T23" fmla="*/ 34 h 43"/>
                  <a:gd name="T24" fmla="*/ 17 w 54"/>
                  <a:gd name="T25" fmla="*/ 36 h 43"/>
                  <a:gd name="T26" fmla="*/ 27 w 54"/>
                  <a:gd name="T27" fmla="*/ 42 h 43"/>
                  <a:gd name="T28" fmla="*/ 32 w 54"/>
                  <a:gd name="T29" fmla="*/ 33 h 43"/>
                  <a:gd name="T30" fmla="*/ 49 w 54"/>
                  <a:gd name="T31" fmla="*/ 32 h 43"/>
                  <a:gd name="T32" fmla="*/ 44 w 54"/>
                  <a:gd name="T33" fmla="*/ 11 h 43"/>
                  <a:gd name="T34" fmla="*/ 45 w 54"/>
                  <a:gd name="T35" fmla="*/ 11 h 43"/>
                  <a:gd name="T36" fmla="*/ 50 w 54"/>
                  <a:gd name="T37" fmla="*/ 32 h 43"/>
                  <a:gd name="T38" fmla="*/ 52 w 54"/>
                  <a:gd name="T39" fmla="*/ 32 h 43"/>
                  <a:gd name="T40" fmla="*/ 54 w 54"/>
                  <a:gd name="T41" fmla="*/ 30 h 43"/>
                  <a:gd name="T42" fmla="*/ 26 w 54"/>
                  <a:gd name="T43" fmla="*/ 38 h 43"/>
                  <a:gd name="T44" fmla="*/ 20 w 54"/>
                  <a:gd name="T45" fmla="*/ 35 h 43"/>
                  <a:gd name="T46" fmla="*/ 20 w 54"/>
                  <a:gd name="T47" fmla="*/ 34 h 43"/>
                  <a:gd name="T48" fmla="*/ 29 w 54"/>
                  <a:gd name="T49" fmla="*/ 33 h 43"/>
                  <a:gd name="T50" fmla="*/ 26 w 54"/>
                  <a:gd name="T51" fmla="*/ 38 h 43"/>
                  <a:gd name="T52" fmla="*/ 39 w 54"/>
                  <a:gd name="T53" fmla="*/ 10 h 43"/>
                  <a:gd name="T54" fmla="*/ 9 w 54"/>
                  <a:gd name="T55" fmla="*/ 25 h 43"/>
                  <a:gd name="T56" fmla="*/ 6 w 54"/>
                  <a:gd name="T57" fmla="*/ 25 h 43"/>
                  <a:gd name="T58" fmla="*/ 7 w 54"/>
                  <a:gd name="T59" fmla="*/ 22 h 43"/>
                  <a:gd name="T60" fmla="*/ 37 w 54"/>
                  <a:gd name="T61" fmla="*/ 7 h 43"/>
                  <a:gd name="T62" fmla="*/ 40 w 54"/>
                  <a:gd name="T63" fmla="*/ 8 h 43"/>
                  <a:gd name="T64" fmla="*/ 39 w 54"/>
                  <a:gd name="T65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4" h="43">
                    <a:moveTo>
                      <a:pt x="54" y="30"/>
                    </a:moveTo>
                    <a:cubicBezTo>
                      <a:pt x="47" y="2"/>
                      <a:pt x="47" y="2"/>
                      <a:pt x="47" y="2"/>
                    </a:cubicBezTo>
                    <a:cubicBezTo>
                      <a:pt x="46" y="1"/>
                      <a:pt x="45" y="0"/>
                      <a:pt x="44" y="1"/>
                    </a:cubicBezTo>
                    <a:cubicBezTo>
                      <a:pt x="43" y="1"/>
                      <a:pt x="42" y="2"/>
                      <a:pt x="42" y="3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7" y="35"/>
                      <a:pt x="17" y="35"/>
                      <a:pt x="17" y="36"/>
                    </a:cubicBezTo>
                    <a:cubicBezTo>
                      <a:pt x="18" y="40"/>
                      <a:pt x="23" y="43"/>
                      <a:pt x="27" y="42"/>
                    </a:cubicBezTo>
                    <a:cubicBezTo>
                      <a:pt x="30" y="41"/>
                      <a:pt x="33" y="37"/>
                      <a:pt x="32" y="33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1" y="33"/>
                      <a:pt x="52" y="33"/>
                      <a:pt x="52" y="32"/>
                    </a:cubicBezTo>
                    <a:cubicBezTo>
                      <a:pt x="54" y="32"/>
                      <a:pt x="54" y="31"/>
                      <a:pt x="54" y="30"/>
                    </a:cubicBezTo>
                    <a:close/>
                    <a:moveTo>
                      <a:pt x="26" y="38"/>
                    </a:moveTo>
                    <a:cubicBezTo>
                      <a:pt x="23" y="39"/>
                      <a:pt x="21" y="38"/>
                      <a:pt x="20" y="35"/>
                    </a:cubicBezTo>
                    <a:cubicBezTo>
                      <a:pt x="20" y="35"/>
                      <a:pt x="20" y="34"/>
                      <a:pt x="20" y="34"/>
                    </a:cubicBezTo>
                    <a:cubicBezTo>
                      <a:pt x="29" y="33"/>
                      <a:pt x="29" y="33"/>
                      <a:pt x="29" y="33"/>
                    </a:cubicBezTo>
                    <a:cubicBezTo>
                      <a:pt x="29" y="36"/>
                      <a:pt x="28" y="38"/>
                      <a:pt x="26" y="38"/>
                    </a:cubicBezTo>
                    <a:close/>
                    <a:moveTo>
                      <a:pt x="39" y="10"/>
                    </a:moveTo>
                    <a:cubicBezTo>
                      <a:pt x="9" y="25"/>
                      <a:pt x="9" y="25"/>
                      <a:pt x="9" y="25"/>
                    </a:cubicBezTo>
                    <a:cubicBezTo>
                      <a:pt x="8" y="26"/>
                      <a:pt x="7" y="26"/>
                      <a:pt x="6" y="25"/>
                    </a:cubicBezTo>
                    <a:cubicBezTo>
                      <a:pt x="6" y="24"/>
                      <a:pt x="6" y="23"/>
                      <a:pt x="7" y="22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7"/>
                      <a:pt x="39" y="7"/>
                      <a:pt x="40" y="8"/>
                    </a:cubicBezTo>
                    <a:cubicBezTo>
                      <a:pt x="40" y="9"/>
                      <a:pt x="40" y="10"/>
                      <a:pt x="3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4" name="Freeform 128"/>
              <p:cNvSpPr>
                <a:spLocks/>
              </p:cNvSpPr>
              <p:nvPr/>
            </p:nvSpPr>
            <p:spPr bwMode="auto">
              <a:xfrm>
                <a:off x="2978" y="1229"/>
                <a:ext cx="38" cy="67"/>
              </a:xfrm>
              <a:custGeom>
                <a:avLst/>
                <a:gdLst>
                  <a:gd name="T0" fmla="*/ 10 w 28"/>
                  <a:gd name="T1" fmla="*/ 29 h 49"/>
                  <a:gd name="T2" fmla="*/ 8 w 28"/>
                  <a:gd name="T3" fmla="*/ 32 h 49"/>
                  <a:gd name="T4" fmla="*/ 5 w 28"/>
                  <a:gd name="T5" fmla="*/ 29 h 49"/>
                  <a:gd name="T6" fmla="*/ 5 w 28"/>
                  <a:gd name="T7" fmla="*/ 13 h 49"/>
                  <a:gd name="T8" fmla="*/ 0 w 28"/>
                  <a:gd name="T9" fmla="*/ 16 h 49"/>
                  <a:gd name="T10" fmla="*/ 0 w 28"/>
                  <a:gd name="T11" fmla="*/ 49 h 49"/>
                  <a:gd name="T12" fmla="*/ 28 w 28"/>
                  <a:gd name="T13" fmla="*/ 49 h 49"/>
                  <a:gd name="T14" fmla="*/ 28 w 28"/>
                  <a:gd name="T15" fmla="*/ 0 h 49"/>
                  <a:gd name="T16" fmla="*/ 10 w 28"/>
                  <a:gd name="T17" fmla="*/ 10 h 49"/>
                  <a:gd name="T18" fmla="*/ 10 w 28"/>
                  <a:gd name="T19" fmla="*/ 2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49">
                    <a:moveTo>
                      <a:pt x="10" y="29"/>
                    </a:moveTo>
                    <a:cubicBezTo>
                      <a:pt x="10" y="31"/>
                      <a:pt x="9" y="32"/>
                      <a:pt x="8" y="32"/>
                    </a:cubicBezTo>
                    <a:cubicBezTo>
                      <a:pt x="6" y="32"/>
                      <a:pt x="5" y="31"/>
                      <a:pt x="5" y="29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28" y="49"/>
                      <a:pt x="28" y="49"/>
                      <a:pt x="28" y="49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0" y="10"/>
                      <a:pt x="10" y="10"/>
                      <a:pt x="10" y="10"/>
                    </a:cubicBezTo>
                    <a:lnTo>
                      <a:pt x="10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5" name="Freeform 129"/>
              <p:cNvSpPr>
                <a:spLocks noEditPoints="1"/>
              </p:cNvSpPr>
              <p:nvPr/>
            </p:nvSpPr>
            <p:spPr bwMode="auto">
              <a:xfrm>
                <a:off x="2964" y="1182"/>
                <a:ext cx="66" cy="131"/>
              </a:xfrm>
              <a:custGeom>
                <a:avLst/>
                <a:gdLst>
                  <a:gd name="T0" fmla="*/ 38 w 48"/>
                  <a:gd name="T1" fmla="*/ 7 h 95"/>
                  <a:gd name="T2" fmla="*/ 36 w 48"/>
                  <a:gd name="T3" fmla="*/ 7 h 95"/>
                  <a:gd name="T4" fmla="*/ 36 w 48"/>
                  <a:gd name="T5" fmla="*/ 7 h 95"/>
                  <a:gd name="T6" fmla="*/ 36 w 48"/>
                  <a:gd name="T7" fmla="*/ 6 h 95"/>
                  <a:gd name="T8" fmla="*/ 31 w 48"/>
                  <a:gd name="T9" fmla="*/ 0 h 95"/>
                  <a:gd name="T10" fmla="*/ 18 w 48"/>
                  <a:gd name="T11" fmla="*/ 0 h 95"/>
                  <a:gd name="T12" fmla="*/ 13 w 48"/>
                  <a:gd name="T13" fmla="*/ 5 h 95"/>
                  <a:gd name="T14" fmla="*/ 31 w 48"/>
                  <a:gd name="T15" fmla="*/ 5 h 95"/>
                  <a:gd name="T16" fmla="*/ 31 w 48"/>
                  <a:gd name="T17" fmla="*/ 7 h 95"/>
                  <a:gd name="T18" fmla="*/ 9 w 48"/>
                  <a:gd name="T19" fmla="*/ 7 h 95"/>
                  <a:gd name="T20" fmla="*/ 0 w 48"/>
                  <a:gd name="T21" fmla="*/ 17 h 95"/>
                  <a:gd name="T22" fmla="*/ 0 w 48"/>
                  <a:gd name="T23" fmla="*/ 85 h 95"/>
                  <a:gd name="T24" fmla="*/ 10 w 48"/>
                  <a:gd name="T25" fmla="*/ 95 h 95"/>
                  <a:gd name="T26" fmla="*/ 38 w 48"/>
                  <a:gd name="T27" fmla="*/ 95 h 95"/>
                  <a:gd name="T28" fmla="*/ 48 w 48"/>
                  <a:gd name="T29" fmla="*/ 85 h 95"/>
                  <a:gd name="T30" fmla="*/ 48 w 48"/>
                  <a:gd name="T31" fmla="*/ 17 h 95"/>
                  <a:gd name="T32" fmla="*/ 38 w 48"/>
                  <a:gd name="T33" fmla="*/ 7 h 95"/>
                  <a:gd name="T34" fmla="*/ 42 w 48"/>
                  <a:gd name="T35" fmla="*/ 85 h 95"/>
                  <a:gd name="T36" fmla="*/ 38 w 48"/>
                  <a:gd name="T37" fmla="*/ 89 h 95"/>
                  <a:gd name="T38" fmla="*/ 10 w 48"/>
                  <a:gd name="T39" fmla="*/ 89 h 95"/>
                  <a:gd name="T40" fmla="*/ 6 w 48"/>
                  <a:gd name="T41" fmla="*/ 85 h 95"/>
                  <a:gd name="T42" fmla="*/ 6 w 48"/>
                  <a:gd name="T43" fmla="*/ 17 h 95"/>
                  <a:gd name="T44" fmla="*/ 10 w 48"/>
                  <a:gd name="T45" fmla="*/ 13 h 95"/>
                  <a:gd name="T46" fmla="*/ 38 w 48"/>
                  <a:gd name="T47" fmla="*/ 13 h 95"/>
                  <a:gd name="T48" fmla="*/ 42 w 48"/>
                  <a:gd name="T49" fmla="*/ 17 h 95"/>
                  <a:gd name="T50" fmla="*/ 42 w 48"/>
                  <a:gd name="T51" fmla="*/ 8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95">
                    <a:moveTo>
                      <a:pt x="38" y="7"/>
                    </a:moveTo>
                    <a:cubicBezTo>
                      <a:pt x="36" y="7"/>
                      <a:pt x="36" y="7"/>
                      <a:pt x="36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5" y="0"/>
                      <a:pt x="13" y="2"/>
                      <a:pt x="13" y="5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4" y="8"/>
                      <a:pt x="0" y="12"/>
                      <a:pt x="0" y="1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0"/>
                      <a:pt x="4" y="95"/>
                      <a:pt x="10" y="95"/>
                    </a:cubicBezTo>
                    <a:cubicBezTo>
                      <a:pt x="38" y="95"/>
                      <a:pt x="38" y="95"/>
                      <a:pt x="38" y="95"/>
                    </a:cubicBezTo>
                    <a:cubicBezTo>
                      <a:pt x="43" y="95"/>
                      <a:pt x="48" y="90"/>
                      <a:pt x="48" y="85"/>
                    </a:cubicBezTo>
                    <a:cubicBezTo>
                      <a:pt x="48" y="17"/>
                      <a:pt x="48" y="17"/>
                      <a:pt x="48" y="17"/>
                    </a:cubicBezTo>
                    <a:cubicBezTo>
                      <a:pt x="48" y="12"/>
                      <a:pt x="43" y="7"/>
                      <a:pt x="38" y="7"/>
                    </a:cubicBezTo>
                    <a:close/>
                    <a:moveTo>
                      <a:pt x="42" y="85"/>
                    </a:moveTo>
                    <a:cubicBezTo>
                      <a:pt x="42" y="87"/>
                      <a:pt x="40" y="89"/>
                      <a:pt x="38" y="89"/>
                    </a:cubicBezTo>
                    <a:cubicBezTo>
                      <a:pt x="10" y="89"/>
                      <a:pt x="10" y="89"/>
                      <a:pt x="10" y="89"/>
                    </a:cubicBezTo>
                    <a:cubicBezTo>
                      <a:pt x="8" y="89"/>
                      <a:pt x="6" y="87"/>
                      <a:pt x="6" y="85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5"/>
                      <a:pt x="8" y="13"/>
                      <a:pt x="10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40" y="13"/>
                      <a:pt x="42" y="15"/>
                      <a:pt x="42" y="17"/>
                    </a:cubicBezTo>
                    <a:lnTo>
                      <a:pt x="42" y="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6" name="Freeform 130"/>
              <p:cNvSpPr>
                <a:spLocks/>
              </p:cNvSpPr>
              <p:nvPr/>
            </p:nvSpPr>
            <p:spPr bwMode="auto">
              <a:xfrm>
                <a:off x="2708" y="1050"/>
                <a:ext cx="79" cy="101"/>
              </a:xfrm>
              <a:custGeom>
                <a:avLst/>
                <a:gdLst>
                  <a:gd name="T0" fmla="*/ 52 w 57"/>
                  <a:gd name="T1" fmla="*/ 0 h 73"/>
                  <a:gd name="T2" fmla="*/ 50 w 57"/>
                  <a:gd name="T3" fmla="*/ 0 h 73"/>
                  <a:gd name="T4" fmla="*/ 50 w 57"/>
                  <a:gd name="T5" fmla="*/ 61 h 73"/>
                  <a:gd name="T6" fmla="*/ 7 w 57"/>
                  <a:gd name="T7" fmla="*/ 61 h 73"/>
                  <a:gd name="T8" fmla="*/ 7 w 57"/>
                  <a:gd name="T9" fmla="*/ 0 h 73"/>
                  <a:gd name="T10" fmla="*/ 5 w 57"/>
                  <a:gd name="T11" fmla="*/ 0 h 73"/>
                  <a:gd name="T12" fmla="*/ 0 w 57"/>
                  <a:gd name="T13" fmla="*/ 5 h 73"/>
                  <a:gd name="T14" fmla="*/ 0 w 57"/>
                  <a:gd name="T15" fmla="*/ 68 h 73"/>
                  <a:gd name="T16" fmla="*/ 5 w 57"/>
                  <a:gd name="T17" fmla="*/ 73 h 73"/>
                  <a:gd name="T18" fmla="*/ 52 w 57"/>
                  <a:gd name="T19" fmla="*/ 73 h 73"/>
                  <a:gd name="T20" fmla="*/ 57 w 57"/>
                  <a:gd name="T21" fmla="*/ 68 h 73"/>
                  <a:gd name="T22" fmla="*/ 57 w 57"/>
                  <a:gd name="T23" fmla="*/ 5 h 73"/>
                  <a:gd name="T24" fmla="*/ 52 w 57"/>
                  <a:gd name="T2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" h="73">
                    <a:moveTo>
                      <a:pt x="52" y="0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0" y="61"/>
                      <a:pt x="50" y="61"/>
                      <a:pt x="50" y="61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1"/>
                      <a:pt x="2" y="73"/>
                      <a:pt x="5" y="73"/>
                    </a:cubicBezTo>
                    <a:cubicBezTo>
                      <a:pt x="52" y="73"/>
                      <a:pt x="52" y="73"/>
                      <a:pt x="52" y="73"/>
                    </a:cubicBezTo>
                    <a:cubicBezTo>
                      <a:pt x="55" y="73"/>
                      <a:pt x="57" y="71"/>
                      <a:pt x="57" y="68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7" y="2"/>
                      <a:pt x="55" y="0"/>
                      <a:pt x="5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7" name="Freeform 131"/>
              <p:cNvSpPr>
                <a:spLocks noEditPoints="1"/>
              </p:cNvSpPr>
              <p:nvPr/>
            </p:nvSpPr>
            <p:spPr bwMode="auto">
              <a:xfrm>
                <a:off x="2730" y="1036"/>
                <a:ext cx="34" cy="24"/>
              </a:xfrm>
              <a:custGeom>
                <a:avLst/>
                <a:gdLst>
                  <a:gd name="T0" fmla="*/ 20 w 25"/>
                  <a:gd name="T1" fmla="*/ 9 h 17"/>
                  <a:gd name="T2" fmla="*/ 20 w 25"/>
                  <a:gd name="T3" fmla="*/ 8 h 17"/>
                  <a:gd name="T4" fmla="*/ 12 w 25"/>
                  <a:gd name="T5" fmla="*/ 0 h 17"/>
                  <a:gd name="T6" fmla="*/ 5 w 25"/>
                  <a:gd name="T7" fmla="*/ 8 h 17"/>
                  <a:gd name="T8" fmla="*/ 5 w 25"/>
                  <a:gd name="T9" fmla="*/ 9 h 17"/>
                  <a:gd name="T10" fmla="*/ 0 w 25"/>
                  <a:gd name="T11" fmla="*/ 9 h 17"/>
                  <a:gd name="T12" fmla="*/ 0 w 25"/>
                  <a:gd name="T13" fmla="*/ 14 h 17"/>
                  <a:gd name="T14" fmla="*/ 3 w 25"/>
                  <a:gd name="T15" fmla="*/ 17 h 17"/>
                  <a:gd name="T16" fmla="*/ 22 w 25"/>
                  <a:gd name="T17" fmla="*/ 17 h 17"/>
                  <a:gd name="T18" fmla="*/ 25 w 25"/>
                  <a:gd name="T19" fmla="*/ 14 h 17"/>
                  <a:gd name="T20" fmla="*/ 25 w 25"/>
                  <a:gd name="T21" fmla="*/ 9 h 17"/>
                  <a:gd name="T22" fmla="*/ 20 w 25"/>
                  <a:gd name="T23" fmla="*/ 9 h 17"/>
                  <a:gd name="T24" fmla="*/ 12 w 25"/>
                  <a:gd name="T25" fmla="*/ 3 h 17"/>
                  <a:gd name="T26" fmla="*/ 15 w 25"/>
                  <a:gd name="T27" fmla="*/ 6 h 17"/>
                  <a:gd name="T28" fmla="*/ 12 w 25"/>
                  <a:gd name="T29" fmla="*/ 9 h 17"/>
                  <a:gd name="T30" fmla="*/ 9 w 25"/>
                  <a:gd name="T31" fmla="*/ 6 h 17"/>
                  <a:gd name="T32" fmla="*/ 12 w 25"/>
                  <a:gd name="T33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7">
                    <a:moveTo>
                      <a:pt x="20" y="9"/>
                    </a:moveTo>
                    <a:cubicBezTo>
                      <a:pt x="20" y="8"/>
                      <a:pt x="20" y="8"/>
                      <a:pt x="20" y="8"/>
                    </a:cubicBezTo>
                    <a:cubicBezTo>
                      <a:pt x="20" y="4"/>
                      <a:pt x="17" y="0"/>
                      <a:pt x="12" y="0"/>
                    </a:cubicBezTo>
                    <a:cubicBezTo>
                      <a:pt x="8" y="0"/>
                      <a:pt x="5" y="4"/>
                      <a:pt x="5" y="8"/>
                    </a:cubicBezTo>
                    <a:cubicBezTo>
                      <a:pt x="5" y="8"/>
                      <a:pt x="5" y="8"/>
                      <a:pt x="5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4" y="17"/>
                      <a:pt x="25" y="16"/>
                      <a:pt x="25" y="14"/>
                    </a:cubicBezTo>
                    <a:cubicBezTo>
                      <a:pt x="25" y="9"/>
                      <a:pt x="25" y="9"/>
                      <a:pt x="25" y="9"/>
                    </a:cubicBezTo>
                    <a:lnTo>
                      <a:pt x="20" y="9"/>
                    </a:lnTo>
                    <a:close/>
                    <a:moveTo>
                      <a:pt x="12" y="3"/>
                    </a:moveTo>
                    <a:cubicBezTo>
                      <a:pt x="14" y="3"/>
                      <a:pt x="15" y="4"/>
                      <a:pt x="15" y="6"/>
                    </a:cubicBezTo>
                    <a:cubicBezTo>
                      <a:pt x="15" y="7"/>
                      <a:pt x="14" y="9"/>
                      <a:pt x="12" y="9"/>
                    </a:cubicBezTo>
                    <a:cubicBezTo>
                      <a:pt x="11" y="9"/>
                      <a:pt x="9" y="7"/>
                      <a:pt x="9" y="6"/>
                    </a:cubicBezTo>
                    <a:cubicBezTo>
                      <a:pt x="9" y="4"/>
                      <a:pt x="11" y="3"/>
                      <a:pt x="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8" name="Rectangle 132"/>
              <p:cNvSpPr>
                <a:spLocks noChangeArrowheads="1"/>
              </p:cNvSpPr>
              <p:nvPr/>
            </p:nvSpPr>
            <p:spPr bwMode="auto">
              <a:xfrm>
                <a:off x="2723" y="1071"/>
                <a:ext cx="48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9" name="Rectangle 133"/>
              <p:cNvSpPr>
                <a:spLocks noChangeArrowheads="1"/>
              </p:cNvSpPr>
              <p:nvPr/>
            </p:nvSpPr>
            <p:spPr bwMode="auto">
              <a:xfrm>
                <a:off x="2723" y="1079"/>
                <a:ext cx="48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0" name="Rectangle 134"/>
              <p:cNvSpPr>
                <a:spLocks noChangeArrowheads="1"/>
              </p:cNvSpPr>
              <p:nvPr/>
            </p:nvSpPr>
            <p:spPr bwMode="auto">
              <a:xfrm>
                <a:off x="2723" y="1089"/>
                <a:ext cx="30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1" name="Freeform 135"/>
              <p:cNvSpPr>
                <a:spLocks noEditPoints="1"/>
              </p:cNvSpPr>
              <p:nvPr/>
            </p:nvSpPr>
            <p:spPr bwMode="auto">
              <a:xfrm>
                <a:off x="2742" y="1151"/>
                <a:ext cx="112" cy="114"/>
              </a:xfrm>
              <a:custGeom>
                <a:avLst/>
                <a:gdLst>
                  <a:gd name="T0" fmla="*/ 81 w 81"/>
                  <a:gd name="T1" fmla="*/ 47 h 83"/>
                  <a:gd name="T2" fmla="*/ 74 w 81"/>
                  <a:gd name="T3" fmla="*/ 39 h 83"/>
                  <a:gd name="T4" fmla="*/ 74 w 81"/>
                  <a:gd name="T5" fmla="*/ 34 h 83"/>
                  <a:gd name="T6" fmla="*/ 41 w 81"/>
                  <a:gd name="T7" fmla="*/ 0 h 83"/>
                  <a:gd name="T8" fmla="*/ 7 w 81"/>
                  <a:gd name="T9" fmla="*/ 34 h 83"/>
                  <a:gd name="T10" fmla="*/ 8 w 81"/>
                  <a:gd name="T11" fmla="*/ 38 h 83"/>
                  <a:gd name="T12" fmla="*/ 0 w 81"/>
                  <a:gd name="T13" fmla="*/ 46 h 83"/>
                  <a:gd name="T14" fmla="*/ 8 w 81"/>
                  <a:gd name="T15" fmla="*/ 54 h 83"/>
                  <a:gd name="T16" fmla="*/ 10 w 81"/>
                  <a:gd name="T17" fmla="*/ 54 h 83"/>
                  <a:gd name="T18" fmla="*/ 10 w 81"/>
                  <a:gd name="T19" fmla="*/ 58 h 83"/>
                  <a:gd name="T20" fmla="*/ 13 w 81"/>
                  <a:gd name="T21" fmla="*/ 61 h 83"/>
                  <a:gd name="T22" fmla="*/ 19 w 81"/>
                  <a:gd name="T23" fmla="*/ 61 h 83"/>
                  <a:gd name="T24" fmla="*/ 22 w 81"/>
                  <a:gd name="T25" fmla="*/ 58 h 83"/>
                  <a:gd name="T26" fmla="*/ 22 w 81"/>
                  <a:gd name="T27" fmla="*/ 36 h 83"/>
                  <a:gd name="T28" fmla="*/ 19 w 81"/>
                  <a:gd name="T29" fmla="*/ 32 h 83"/>
                  <a:gd name="T30" fmla="*/ 13 w 81"/>
                  <a:gd name="T31" fmla="*/ 32 h 83"/>
                  <a:gd name="T32" fmla="*/ 11 w 81"/>
                  <a:gd name="T33" fmla="*/ 33 h 83"/>
                  <a:gd name="T34" fmla="*/ 41 w 81"/>
                  <a:gd name="T35" fmla="*/ 8 h 83"/>
                  <a:gd name="T36" fmla="*/ 70 w 81"/>
                  <a:gd name="T37" fmla="*/ 33 h 83"/>
                  <a:gd name="T38" fmla="*/ 68 w 81"/>
                  <a:gd name="T39" fmla="*/ 32 h 83"/>
                  <a:gd name="T40" fmla="*/ 62 w 81"/>
                  <a:gd name="T41" fmla="*/ 32 h 83"/>
                  <a:gd name="T42" fmla="*/ 58 w 81"/>
                  <a:gd name="T43" fmla="*/ 36 h 83"/>
                  <a:gd name="T44" fmla="*/ 58 w 81"/>
                  <a:gd name="T45" fmla="*/ 58 h 83"/>
                  <a:gd name="T46" fmla="*/ 62 w 81"/>
                  <a:gd name="T47" fmla="*/ 61 h 83"/>
                  <a:gd name="T48" fmla="*/ 68 w 81"/>
                  <a:gd name="T49" fmla="*/ 61 h 83"/>
                  <a:gd name="T50" fmla="*/ 69 w 81"/>
                  <a:gd name="T51" fmla="*/ 61 h 83"/>
                  <a:gd name="T52" fmla="*/ 53 w 81"/>
                  <a:gd name="T53" fmla="*/ 76 h 83"/>
                  <a:gd name="T54" fmla="*/ 46 w 81"/>
                  <a:gd name="T55" fmla="*/ 71 h 83"/>
                  <a:gd name="T56" fmla="*/ 39 w 81"/>
                  <a:gd name="T57" fmla="*/ 77 h 83"/>
                  <a:gd name="T58" fmla="*/ 46 w 81"/>
                  <a:gd name="T59" fmla="*/ 83 h 83"/>
                  <a:gd name="T60" fmla="*/ 53 w 81"/>
                  <a:gd name="T61" fmla="*/ 79 h 83"/>
                  <a:gd name="T62" fmla="*/ 74 w 81"/>
                  <a:gd name="T63" fmla="*/ 55 h 83"/>
                  <a:gd name="T64" fmla="*/ 81 w 81"/>
                  <a:gd name="T65" fmla="*/ 47 h 83"/>
                  <a:gd name="T66" fmla="*/ 71 w 81"/>
                  <a:gd name="T67" fmla="*/ 55 h 83"/>
                  <a:gd name="T68" fmla="*/ 71 w 81"/>
                  <a:gd name="T69" fmla="*/ 55 h 83"/>
                  <a:gd name="T70" fmla="*/ 71 w 81"/>
                  <a:gd name="T71" fmla="*/ 5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83">
                    <a:moveTo>
                      <a:pt x="81" y="47"/>
                    </a:moveTo>
                    <a:cubicBezTo>
                      <a:pt x="81" y="43"/>
                      <a:pt x="78" y="40"/>
                      <a:pt x="74" y="39"/>
                    </a:cubicBezTo>
                    <a:cubicBezTo>
                      <a:pt x="74" y="37"/>
                      <a:pt x="74" y="36"/>
                      <a:pt x="74" y="34"/>
                    </a:cubicBezTo>
                    <a:cubicBezTo>
                      <a:pt x="74" y="15"/>
                      <a:pt x="59" y="0"/>
                      <a:pt x="41" y="0"/>
                    </a:cubicBezTo>
                    <a:cubicBezTo>
                      <a:pt x="22" y="0"/>
                      <a:pt x="7" y="15"/>
                      <a:pt x="7" y="34"/>
                    </a:cubicBezTo>
                    <a:cubicBezTo>
                      <a:pt x="7" y="35"/>
                      <a:pt x="8" y="37"/>
                      <a:pt x="8" y="38"/>
                    </a:cubicBezTo>
                    <a:cubicBezTo>
                      <a:pt x="3" y="39"/>
                      <a:pt x="0" y="42"/>
                      <a:pt x="0" y="46"/>
                    </a:cubicBezTo>
                    <a:cubicBezTo>
                      <a:pt x="0" y="51"/>
                      <a:pt x="4" y="54"/>
                      <a:pt x="8" y="54"/>
                    </a:cubicBezTo>
                    <a:cubicBezTo>
                      <a:pt x="9" y="54"/>
                      <a:pt x="9" y="54"/>
                      <a:pt x="10" y="54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0" y="60"/>
                      <a:pt x="11" y="61"/>
                      <a:pt x="13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61"/>
                      <a:pt x="22" y="60"/>
                      <a:pt x="22" y="58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4"/>
                      <a:pt x="21" y="32"/>
                      <a:pt x="19" y="32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2" y="32"/>
                      <a:pt x="12" y="32"/>
                      <a:pt x="11" y="33"/>
                    </a:cubicBezTo>
                    <a:cubicBezTo>
                      <a:pt x="14" y="19"/>
                      <a:pt x="26" y="8"/>
                      <a:pt x="41" y="8"/>
                    </a:cubicBezTo>
                    <a:cubicBezTo>
                      <a:pt x="56" y="8"/>
                      <a:pt x="68" y="19"/>
                      <a:pt x="70" y="33"/>
                    </a:cubicBezTo>
                    <a:cubicBezTo>
                      <a:pt x="70" y="33"/>
                      <a:pt x="69" y="32"/>
                      <a:pt x="68" y="32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0" y="32"/>
                      <a:pt x="58" y="34"/>
                      <a:pt x="58" y="36"/>
                    </a:cubicBezTo>
                    <a:cubicBezTo>
                      <a:pt x="58" y="58"/>
                      <a:pt x="58" y="58"/>
                      <a:pt x="58" y="58"/>
                    </a:cubicBezTo>
                    <a:cubicBezTo>
                      <a:pt x="58" y="60"/>
                      <a:pt x="60" y="61"/>
                      <a:pt x="62" y="61"/>
                    </a:cubicBezTo>
                    <a:cubicBezTo>
                      <a:pt x="68" y="61"/>
                      <a:pt x="68" y="61"/>
                      <a:pt x="68" y="61"/>
                    </a:cubicBezTo>
                    <a:cubicBezTo>
                      <a:pt x="68" y="61"/>
                      <a:pt x="69" y="61"/>
                      <a:pt x="69" y="61"/>
                    </a:cubicBezTo>
                    <a:cubicBezTo>
                      <a:pt x="66" y="68"/>
                      <a:pt x="60" y="74"/>
                      <a:pt x="53" y="76"/>
                    </a:cubicBezTo>
                    <a:cubicBezTo>
                      <a:pt x="52" y="73"/>
                      <a:pt x="49" y="71"/>
                      <a:pt x="46" y="71"/>
                    </a:cubicBezTo>
                    <a:cubicBezTo>
                      <a:pt x="42" y="71"/>
                      <a:pt x="39" y="74"/>
                      <a:pt x="39" y="77"/>
                    </a:cubicBezTo>
                    <a:cubicBezTo>
                      <a:pt x="39" y="81"/>
                      <a:pt x="42" y="83"/>
                      <a:pt x="46" y="83"/>
                    </a:cubicBezTo>
                    <a:cubicBezTo>
                      <a:pt x="49" y="83"/>
                      <a:pt x="52" y="82"/>
                      <a:pt x="53" y="79"/>
                    </a:cubicBezTo>
                    <a:cubicBezTo>
                      <a:pt x="63" y="77"/>
                      <a:pt x="72" y="68"/>
                      <a:pt x="74" y="55"/>
                    </a:cubicBezTo>
                    <a:cubicBezTo>
                      <a:pt x="78" y="54"/>
                      <a:pt x="81" y="51"/>
                      <a:pt x="81" y="47"/>
                    </a:cubicBezTo>
                    <a:close/>
                    <a:moveTo>
                      <a:pt x="71" y="55"/>
                    </a:moveTo>
                    <a:cubicBezTo>
                      <a:pt x="71" y="55"/>
                      <a:pt x="71" y="55"/>
                      <a:pt x="71" y="55"/>
                    </a:cubicBezTo>
                    <a:cubicBezTo>
                      <a:pt x="71" y="55"/>
                      <a:pt x="71" y="55"/>
                      <a:pt x="71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2" name="Freeform 136"/>
              <p:cNvSpPr>
                <a:spLocks noEditPoints="1"/>
              </p:cNvSpPr>
              <p:nvPr/>
            </p:nvSpPr>
            <p:spPr bwMode="auto">
              <a:xfrm>
                <a:off x="2346" y="1427"/>
                <a:ext cx="65" cy="66"/>
              </a:xfrm>
              <a:custGeom>
                <a:avLst/>
                <a:gdLst>
                  <a:gd name="T0" fmla="*/ 30 w 47"/>
                  <a:gd name="T1" fmla="*/ 30 h 48"/>
                  <a:gd name="T2" fmla="*/ 30 w 47"/>
                  <a:gd name="T3" fmla="*/ 30 h 48"/>
                  <a:gd name="T4" fmla="*/ 15 w 47"/>
                  <a:gd name="T5" fmla="*/ 30 h 48"/>
                  <a:gd name="T6" fmla="*/ 14 w 47"/>
                  <a:gd name="T7" fmla="*/ 24 h 48"/>
                  <a:gd name="T8" fmla="*/ 15 w 47"/>
                  <a:gd name="T9" fmla="*/ 18 h 48"/>
                  <a:gd name="T10" fmla="*/ 23 w 47"/>
                  <a:gd name="T11" fmla="*/ 18 h 48"/>
                  <a:gd name="T12" fmla="*/ 23 w 47"/>
                  <a:gd name="T13" fmla="*/ 15 h 48"/>
                  <a:gd name="T14" fmla="*/ 15 w 47"/>
                  <a:gd name="T15" fmla="*/ 15 h 48"/>
                  <a:gd name="T16" fmla="*/ 23 w 47"/>
                  <a:gd name="T17" fmla="*/ 4 h 48"/>
                  <a:gd name="T18" fmla="*/ 25 w 47"/>
                  <a:gd name="T19" fmla="*/ 0 h 48"/>
                  <a:gd name="T20" fmla="*/ 24 w 47"/>
                  <a:gd name="T21" fmla="*/ 0 h 48"/>
                  <a:gd name="T22" fmla="*/ 0 w 47"/>
                  <a:gd name="T23" fmla="*/ 24 h 48"/>
                  <a:gd name="T24" fmla="*/ 24 w 47"/>
                  <a:gd name="T25" fmla="*/ 48 h 48"/>
                  <a:gd name="T26" fmla="*/ 46 w 47"/>
                  <a:gd name="T27" fmla="*/ 33 h 48"/>
                  <a:gd name="T28" fmla="*/ 46 w 47"/>
                  <a:gd name="T29" fmla="*/ 33 h 48"/>
                  <a:gd name="T30" fmla="*/ 46 w 47"/>
                  <a:gd name="T31" fmla="*/ 33 h 48"/>
                  <a:gd name="T32" fmla="*/ 47 w 47"/>
                  <a:gd name="T33" fmla="*/ 30 h 48"/>
                  <a:gd name="T34" fmla="*/ 30 w 47"/>
                  <a:gd name="T35" fmla="*/ 30 h 48"/>
                  <a:gd name="T36" fmla="*/ 16 w 47"/>
                  <a:gd name="T37" fmla="*/ 5 h 48"/>
                  <a:gd name="T38" fmla="*/ 12 w 47"/>
                  <a:gd name="T39" fmla="*/ 15 h 48"/>
                  <a:gd name="T40" fmla="*/ 6 w 47"/>
                  <a:gd name="T41" fmla="*/ 15 h 48"/>
                  <a:gd name="T42" fmla="*/ 16 w 47"/>
                  <a:gd name="T43" fmla="*/ 5 h 48"/>
                  <a:gd name="T44" fmla="*/ 4 w 47"/>
                  <a:gd name="T45" fmla="*/ 24 h 48"/>
                  <a:gd name="T46" fmla="*/ 4 w 47"/>
                  <a:gd name="T47" fmla="*/ 18 h 48"/>
                  <a:gd name="T48" fmla="*/ 11 w 47"/>
                  <a:gd name="T49" fmla="*/ 18 h 48"/>
                  <a:gd name="T50" fmla="*/ 11 w 47"/>
                  <a:gd name="T51" fmla="*/ 24 h 48"/>
                  <a:gd name="T52" fmla="*/ 11 w 47"/>
                  <a:gd name="T53" fmla="*/ 30 h 48"/>
                  <a:gd name="T54" fmla="*/ 5 w 47"/>
                  <a:gd name="T55" fmla="*/ 30 h 48"/>
                  <a:gd name="T56" fmla="*/ 4 w 47"/>
                  <a:gd name="T57" fmla="*/ 24 h 48"/>
                  <a:gd name="T58" fmla="*/ 6 w 47"/>
                  <a:gd name="T59" fmla="*/ 33 h 48"/>
                  <a:gd name="T60" fmla="*/ 12 w 47"/>
                  <a:gd name="T61" fmla="*/ 33 h 48"/>
                  <a:gd name="T62" fmla="*/ 16 w 47"/>
                  <a:gd name="T63" fmla="*/ 42 h 48"/>
                  <a:gd name="T64" fmla="*/ 6 w 47"/>
                  <a:gd name="T65" fmla="*/ 33 h 48"/>
                  <a:gd name="T66" fmla="*/ 24 w 47"/>
                  <a:gd name="T67" fmla="*/ 44 h 48"/>
                  <a:gd name="T68" fmla="*/ 16 w 47"/>
                  <a:gd name="T69" fmla="*/ 33 h 48"/>
                  <a:gd name="T70" fmla="*/ 32 w 47"/>
                  <a:gd name="T71" fmla="*/ 33 h 48"/>
                  <a:gd name="T72" fmla="*/ 24 w 47"/>
                  <a:gd name="T73" fmla="*/ 44 h 48"/>
                  <a:gd name="T74" fmla="*/ 32 w 47"/>
                  <a:gd name="T75" fmla="*/ 42 h 48"/>
                  <a:gd name="T76" fmla="*/ 36 w 47"/>
                  <a:gd name="T77" fmla="*/ 33 h 48"/>
                  <a:gd name="T78" fmla="*/ 42 w 47"/>
                  <a:gd name="T79" fmla="*/ 33 h 48"/>
                  <a:gd name="T80" fmla="*/ 32 w 47"/>
                  <a:gd name="T81" fmla="*/ 4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7" h="48">
                    <a:moveTo>
                      <a:pt x="30" y="30"/>
                    </a:moveTo>
                    <a:cubicBezTo>
                      <a:pt x="30" y="30"/>
                      <a:pt x="30" y="30"/>
                      <a:pt x="30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28"/>
                      <a:pt x="14" y="26"/>
                      <a:pt x="14" y="24"/>
                    </a:cubicBezTo>
                    <a:cubicBezTo>
                      <a:pt x="14" y="22"/>
                      <a:pt x="15" y="20"/>
                      <a:pt x="15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7" y="8"/>
                      <a:pt x="20" y="4"/>
                      <a:pt x="23" y="4"/>
                    </a:cubicBezTo>
                    <a:cubicBezTo>
                      <a:pt x="24" y="2"/>
                      <a:pt x="24" y="1"/>
                      <a:pt x="25" y="0"/>
                    </a:cubicBezTo>
                    <a:cubicBezTo>
                      <a:pt x="25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37"/>
                      <a:pt x="11" y="48"/>
                      <a:pt x="24" y="48"/>
                    </a:cubicBezTo>
                    <a:cubicBezTo>
                      <a:pt x="34" y="48"/>
                      <a:pt x="42" y="42"/>
                      <a:pt x="46" y="33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2"/>
                      <a:pt x="47" y="31"/>
                      <a:pt x="47" y="30"/>
                    </a:cubicBezTo>
                    <a:lnTo>
                      <a:pt x="30" y="30"/>
                    </a:lnTo>
                    <a:close/>
                    <a:moveTo>
                      <a:pt x="16" y="5"/>
                    </a:moveTo>
                    <a:cubicBezTo>
                      <a:pt x="14" y="8"/>
                      <a:pt x="13" y="11"/>
                      <a:pt x="12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8" y="11"/>
                      <a:pt x="11" y="7"/>
                      <a:pt x="16" y="5"/>
                    </a:cubicBezTo>
                    <a:close/>
                    <a:moveTo>
                      <a:pt x="4" y="24"/>
                    </a:moveTo>
                    <a:cubicBezTo>
                      <a:pt x="4" y="22"/>
                      <a:pt x="4" y="20"/>
                      <a:pt x="4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20"/>
                      <a:pt x="11" y="22"/>
                      <a:pt x="11" y="24"/>
                    </a:cubicBezTo>
                    <a:cubicBezTo>
                      <a:pt x="11" y="26"/>
                      <a:pt x="11" y="28"/>
                      <a:pt x="11" y="30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4" y="28"/>
                      <a:pt x="4" y="26"/>
                      <a:pt x="4" y="24"/>
                    </a:cubicBezTo>
                    <a:close/>
                    <a:moveTo>
                      <a:pt x="6" y="33"/>
                    </a:moveTo>
                    <a:cubicBezTo>
                      <a:pt x="12" y="33"/>
                      <a:pt x="12" y="33"/>
                      <a:pt x="12" y="33"/>
                    </a:cubicBezTo>
                    <a:cubicBezTo>
                      <a:pt x="13" y="37"/>
                      <a:pt x="14" y="40"/>
                      <a:pt x="16" y="42"/>
                    </a:cubicBezTo>
                    <a:cubicBezTo>
                      <a:pt x="12" y="40"/>
                      <a:pt x="8" y="37"/>
                      <a:pt x="6" y="33"/>
                    </a:cubicBezTo>
                    <a:close/>
                    <a:moveTo>
                      <a:pt x="24" y="44"/>
                    </a:moveTo>
                    <a:cubicBezTo>
                      <a:pt x="21" y="44"/>
                      <a:pt x="17" y="40"/>
                      <a:pt x="16" y="33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1" y="40"/>
                      <a:pt x="27" y="44"/>
                      <a:pt x="24" y="44"/>
                    </a:cubicBezTo>
                    <a:close/>
                    <a:moveTo>
                      <a:pt x="32" y="42"/>
                    </a:moveTo>
                    <a:cubicBezTo>
                      <a:pt x="34" y="40"/>
                      <a:pt x="35" y="37"/>
                      <a:pt x="36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0" y="37"/>
                      <a:pt x="36" y="40"/>
                      <a:pt x="3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3" name="Freeform 137"/>
              <p:cNvSpPr>
                <a:spLocks noEditPoints="1"/>
              </p:cNvSpPr>
              <p:nvPr/>
            </p:nvSpPr>
            <p:spPr bwMode="auto">
              <a:xfrm>
                <a:off x="2383" y="1427"/>
                <a:ext cx="36" cy="37"/>
              </a:xfrm>
              <a:custGeom>
                <a:avLst/>
                <a:gdLst>
                  <a:gd name="T0" fmla="*/ 23 w 26"/>
                  <a:gd name="T1" fmla="*/ 0 h 27"/>
                  <a:gd name="T2" fmla="*/ 3 w 26"/>
                  <a:gd name="T3" fmla="*/ 0 h 27"/>
                  <a:gd name="T4" fmla="*/ 0 w 26"/>
                  <a:gd name="T5" fmla="*/ 4 h 27"/>
                  <a:gd name="T6" fmla="*/ 0 w 26"/>
                  <a:gd name="T7" fmla="*/ 23 h 27"/>
                  <a:gd name="T8" fmla="*/ 3 w 26"/>
                  <a:gd name="T9" fmla="*/ 27 h 27"/>
                  <a:gd name="T10" fmla="*/ 23 w 26"/>
                  <a:gd name="T11" fmla="*/ 27 h 27"/>
                  <a:gd name="T12" fmla="*/ 26 w 26"/>
                  <a:gd name="T13" fmla="*/ 23 h 27"/>
                  <a:gd name="T14" fmla="*/ 26 w 26"/>
                  <a:gd name="T15" fmla="*/ 4 h 27"/>
                  <a:gd name="T16" fmla="*/ 23 w 26"/>
                  <a:gd name="T17" fmla="*/ 0 h 27"/>
                  <a:gd name="T18" fmla="*/ 9 w 26"/>
                  <a:gd name="T19" fmla="*/ 8 h 27"/>
                  <a:gd name="T20" fmla="*/ 13 w 26"/>
                  <a:gd name="T21" fmla="*/ 4 h 27"/>
                  <a:gd name="T22" fmla="*/ 17 w 26"/>
                  <a:gd name="T23" fmla="*/ 8 h 27"/>
                  <a:gd name="T24" fmla="*/ 18 w 26"/>
                  <a:gd name="T25" fmla="*/ 9 h 27"/>
                  <a:gd name="T26" fmla="*/ 17 w 26"/>
                  <a:gd name="T27" fmla="*/ 11 h 27"/>
                  <a:gd name="T28" fmla="*/ 17 w 26"/>
                  <a:gd name="T29" fmla="*/ 11 h 27"/>
                  <a:gd name="T30" fmla="*/ 13 w 26"/>
                  <a:gd name="T31" fmla="*/ 14 h 27"/>
                  <a:gd name="T32" fmla="*/ 10 w 26"/>
                  <a:gd name="T33" fmla="*/ 11 h 27"/>
                  <a:gd name="T34" fmla="*/ 9 w 26"/>
                  <a:gd name="T35" fmla="*/ 11 h 27"/>
                  <a:gd name="T36" fmla="*/ 8 w 26"/>
                  <a:gd name="T37" fmla="*/ 9 h 27"/>
                  <a:gd name="T38" fmla="*/ 9 w 26"/>
                  <a:gd name="T39" fmla="*/ 8 h 27"/>
                  <a:gd name="T40" fmla="*/ 21 w 26"/>
                  <a:gd name="T41" fmla="*/ 23 h 27"/>
                  <a:gd name="T42" fmla="*/ 5 w 26"/>
                  <a:gd name="T43" fmla="*/ 23 h 27"/>
                  <a:gd name="T44" fmla="*/ 5 w 26"/>
                  <a:gd name="T45" fmla="*/ 19 h 27"/>
                  <a:gd name="T46" fmla="*/ 9 w 26"/>
                  <a:gd name="T47" fmla="*/ 15 h 27"/>
                  <a:gd name="T48" fmla="*/ 11 w 26"/>
                  <a:gd name="T49" fmla="*/ 15 h 27"/>
                  <a:gd name="T50" fmla="*/ 12 w 26"/>
                  <a:gd name="T51" fmla="*/ 19 h 27"/>
                  <a:gd name="T52" fmla="*/ 13 w 26"/>
                  <a:gd name="T53" fmla="*/ 17 h 27"/>
                  <a:gd name="T54" fmla="*/ 12 w 26"/>
                  <a:gd name="T55" fmla="*/ 15 h 27"/>
                  <a:gd name="T56" fmla="*/ 12 w 26"/>
                  <a:gd name="T57" fmla="*/ 15 h 27"/>
                  <a:gd name="T58" fmla="*/ 13 w 26"/>
                  <a:gd name="T59" fmla="*/ 15 h 27"/>
                  <a:gd name="T60" fmla="*/ 14 w 26"/>
                  <a:gd name="T61" fmla="*/ 15 h 27"/>
                  <a:gd name="T62" fmla="*/ 15 w 26"/>
                  <a:gd name="T63" fmla="*/ 15 h 27"/>
                  <a:gd name="T64" fmla="*/ 13 w 26"/>
                  <a:gd name="T65" fmla="*/ 17 h 27"/>
                  <a:gd name="T66" fmla="*/ 14 w 26"/>
                  <a:gd name="T67" fmla="*/ 19 h 27"/>
                  <a:gd name="T68" fmla="*/ 16 w 26"/>
                  <a:gd name="T69" fmla="*/ 15 h 27"/>
                  <a:gd name="T70" fmla="*/ 17 w 26"/>
                  <a:gd name="T71" fmla="*/ 15 h 27"/>
                  <a:gd name="T72" fmla="*/ 21 w 26"/>
                  <a:gd name="T73" fmla="*/ 19 h 27"/>
                  <a:gd name="T74" fmla="*/ 21 w 26"/>
                  <a:gd name="T75" fmla="*/ 2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" h="27">
                    <a:moveTo>
                      <a:pt x="2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2" y="27"/>
                      <a:pt x="3" y="27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5" y="27"/>
                      <a:pt x="26" y="25"/>
                      <a:pt x="26" y="23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2"/>
                      <a:pt x="25" y="0"/>
                      <a:pt x="23" y="0"/>
                    </a:cubicBezTo>
                    <a:close/>
                    <a:moveTo>
                      <a:pt x="9" y="8"/>
                    </a:moveTo>
                    <a:cubicBezTo>
                      <a:pt x="9" y="5"/>
                      <a:pt x="11" y="4"/>
                      <a:pt x="13" y="4"/>
                    </a:cubicBezTo>
                    <a:cubicBezTo>
                      <a:pt x="15" y="4"/>
                      <a:pt x="17" y="5"/>
                      <a:pt x="17" y="8"/>
                    </a:cubicBezTo>
                    <a:cubicBezTo>
                      <a:pt x="18" y="8"/>
                      <a:pt x="18" y="9"/>
                      <a:pt x="18" y="9"/>
                    </a:cubicBezTo>
                    <a:cubicBezTo>
                      <a:pt x="18" y="10"/>
                      <a:pt x="18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6" y="13"/>
                      <a:pt x="15" y="14"/>
                      <a:pt x="13" y="14"/>
                    </a:cubicBezTo>
                    <a:cubicBezTo>
                      <a:pt x="12" y="14"/>
                      <a:pt x="10" y="13"/>
                      <a:pt x="10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8" y="10"/>
                      <a:pt x="8" y="9"/>
                    </a:cubicBezTo>
                    <a:cubicBezTo>
                      <a:pt x="8" y="9"/>
                      <a:pt x="9" y="8"/>
                      <a:pt x="9" y="8"/>
                    </a:cubicBezTo>
                    <a:close/>
                    <a:moveTo>
                      <a:pt x="21" y="23"/>
                    </a:moveTo>
                    <a:cubicBezTo>
                      <a:pt x="5" y="23"/>
                      <a:pt x="5" y="23"/>
                      <a:pt x="5" y="2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6"/>
                      <a:pt x="7" y="15"/>
                      <a:pt x="9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3" y="15"/>
                      <a:pt x="13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20" y="15"/>
                      <a:pt x="21" y="16"/>
                      <a:pt x="21" y="19"/>
                    </a:cubicBezTo>
                    <a:lnTo>
                      <a:pt x="2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4" name="Freeform 138"/>
              <p:cNvSpPr>
                <a:spLocks noEditPoints="1"/>
              </p:cNvSpPr>
              <p:nvPr/>
            </p:nvSpPr>
            <p:spPr bwMode="auto">
              <a:xfrm>
                <a:off x="1330" y="888"/>
                <a:ext cx="65" cy="66"/>
              </a:xfrm>
              <a:custGeom>
                <a:avLst/>
                <a:gdLst>
                  <a:gd name="T0" fmla="*/ 30 w 47"/>
                  <a:gd name="T1" fmla="*/ 30 h 48"/>
                  <a:gd name="T2" fmla="*/ 30 w 47"/>
                  <a:gd name="T3" fmla="*/ 30 h 48"/>
                  <a:gd name="T4" fmla="*/ 15 w 47"/>
                  <a:gd name="T5" fmla="*/ 30 h 48"/>
                  <a:gd name="T6" fmla="*/ 15 w 47"/>
                  <a:gd name="T7" fmla="*/ 24 h 48"/>
                  <a:gd name="T8" fmla="*/ 15 w 47"/>
                  <a:gd name="T9" fmla="*/ 19 h 48"/>
                  <a:gd name="T10" fmla="*/ 24 w 47"/>
                  <a:gd name="T11" fmla="*/ 19 h 48"/>
                  <a:gd name="T12" fmla="*/ 24 w 47"/>
                  <a:gd name="T13" fmla="*/ 15 h 48"/>
                  <a:gd name="T14" fmla="*/ 16 w 47"/>
                  <a:gd name="T15" fmla="*/ 15 h 48"/>
                  <a:gd name="T16" fmla="*/ 24 w 47"/>
                  <a:gd name="T17" fmla="*/ 4 h 48"/>
                  <a:gd name="T18" fmla="*/ 25 w 47"/>
                  <a:gd name="T19" fmla="*/ 0 h 48"/>
                  <a:gd name="T20" fmla="*/ 24 w 47"/>
                  <a:gd name="T21" fmla="*/ 0 h 48"/>
                  <a:gd name="T22" fmla="*/ 0 w 47"/>
                  <a:gd name="T23" fmla="*/ 24 h 48"/>
                  <a:gd name="T24" fmla="*/ 24 w 47"/>
                  <a:gd name="T25" fmla="*/ 48 h 48"/>
                  <a:gd name="T26" fmla="*/ 46 w 47"/>
                  <a:gd name="T27" fmla="*/ 34 h 48"/>
                  <a:gd name="T28" fmla="*/ 46 w 47"/>
                  <a:gd name="T29" fmla="*/ 34 h 48"/>
                  <a:gd name="T30" fmla="*/ 46 w 47"/>
                  <a:gd name="T31" fmla="*/ 33 h 48"/>
                  <a:gd name="T32" fmla="*/ 47 w 47"/>
                  <a:gd name="T33" fmla="*/ 30 h 48"/>
                  <a:gd name="T34" fmla="*/ 30 w 47"/>
                  <a:gd name="T35" fmla="*/ 30 h 48"/>
                  <a:gd name="T36" fmla="*/ 16 w 47"/>
                  <a:gd name="T37" fmla="*/ 6 h 48"/>
                  <a:gd name="T38" fmla="*/ 12 w 47"/>
                  <a:gd name="T39" fmla="*/ 15 h 48"/>
                  <a:gd name="T40" fmla="*/ 6 w 47"/>
                  <a:gd name="T41" fmla="*/ 15 h 48"/>
                  <a:gd name="T42" fmla="*/ 16 w 47"/>
                  <a:gd name="T43" fmla="*/ 6 h 48"/>
                  <a:gd name="T44" fmla="*/ 4 w 47"/>
                  <a:gd name="T45" fmla="*/ 24 h 48"/>
                  <a:gd name="T46" fmla="*/ 5 w 47"/>
                  <a:gd name="T47" fmla="*/ 19 h 48"/>
                  <a:gd name="T48" fmla="*/ 11 w 47"/>
                  <a:gd name="T49" fmla="*/ 19 h 48"/>
                  <a:gd name="T50" fmla="*/ 11 w 47"/>
                  <a:gd name="T51" fmla="*/ 24 h 48"/>
                  <a:gd name="T52" fmla="*/ 12 w 47"/>
                  <a:gd name="T53" fmla="*/ 30 h 48"/>
                  <a:gd name="T54" fmla="*/ 5 w 47"/>
                  <a:gd name="T55" fmla="*/ 30 h 48"/>
                  <a:gd name="T56" fmla="*/ 4 w 47"/>
                  <a:gd name="T57" fmla="*/ 24 h 48"/>
                  <a:gd name="T58" fmla="*/ 6 w 47"/>
                  <a:gd name="T59" fmla="*/ 34 h 48"/>
                  <a:gd name="T60" fmla="*/ 12 w 47"/>
                  <a:gd name="T61" fmla="*/ 34 h 48"/>
                  <a:gd name="T62" fmla="*/ 16 w 47"/>
                  <a:gd name="T63" fmla="*/ 43 h 48"/>
                  <a:gd name="T64" fmla="*/ 6 w 47"/>
                  <a:gd name="T65" fmla="*/ 34 h 48"/>
                  <a:gd name="T66" fmla="*/ 24 w 47"/>
                  <a:gd name="T67" fmla="*/ 45 h 48"/>
                  <a:gd name="T68" fmla="*/ 16 w 47"/>
                  <a:gd name="T69" fmla="*/ 34 h 48"/>
                  <a:gd name="T70" fmla="*/ 33 w 47"/>
                  <a:gd name="T71" fmla="*/ 34 h 48"/>
                  <a:gd name="T72" fmla="*/ 24 w 47"/>
                  <a:gd name="T73" fmla="*/ 45 h 48"/>
                  <a:gd name="T74" fmla="*/ 33 w 47"/>
                  <a:gd name="T75" fmla="*/ 43 h 48"/>
                  <a:gd name="T76" fmla="*/ 36 w 47"/>
                  <a:gd name="T77" fmla="*/ 34 h 48"/>
                  <a:gd name="T78" fmla="*/ 42 w 47"/>
                  <a:gd name="T79" fmla="*/ 34 h 48"/>
                  <a:gd name="T80" fmla="*/ 33 w 47"/>
                  <a:gd name="T81" fmla="*/ 43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7" h="48">
                    <a:moveTo>
                      <a:pt x="30" y="30"/>
                    </a:moveTo>
                    <a:cubicBezTo>
                      <a:pt x="30" y="30"/>
                      <a:pt x="30" y="30"/>
                      <a:pt x="30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28"/>
                      <a:pt x="15" y="26"/>
                      <a:pt x="15" y="24"/>
                    </a:cubicBezTo>
                    <a:cubicBezTo>
                      <a:pt x="15" y="22"/>
                      <a:pt x="15" y="21"/>
                      <a:pt x="15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7" y="9"/>
                      <a:pt x="21" y="5"/>
                      <a:pt x="24" y="4"/>
                    </a:cubicBezTo>
                    <a:cubicBezTo>
                      <a:pt x="24" y="3"/>
                      <a:pt x="24" y="1"/>
                      <a:pt x="25" y="0"/>
                    </a:cubicBezTo>
                    <a:cubicBezTo>
                      <a:pt x="25" y="0"/>
                      <a:pt x="25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37"/>
                      <a:pt x="11" y="48"/>
                      <a:pt x="24" y="48"/>
                    </a:cubicBezTo>
                    <a:cubicBezTo>
                      <a:pt x="34" y="48"/>
                      <a:pt x="42" y="42"/>
                      <a:pt x="46" y="34"/>
                    </a:cubicBezTo>
                    <a:cubicBezTo>
                      <a:pt x="46" y="34"/>
                      <a:pt x="46" y="34"/>
                      <a:pt x="46" y="34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7" y="32"/>
                      <a:pt x="47" y="31"/>
                      <a:pt x="47" y="30"/>
                    </a:cubicBezTo>
                    <a:lnTo>
                      <a:pt x="30" y="30"/>
                    </a:lnTo>
                    <a:close/>
                    <a:moveTo>
                      <a:pt x="16" y="6"/>
                    </a:moveTo>
                    <a:cubicBezTo>
                      <a:pt x="14" y="8"/>
                      <a:pt x="13" y="12"/>
                      <a:pt x="12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8" y="11"/>
                      <a:pt x="12" y="8"/>
                      <a:pt x="16" y="6"/>
                    </a:cubicBezTo>
                    <a:close/>
                    <a:moveTo>
                      <a:pt x="4" y="24"/>
                    </a:moveTo>
                    <a:cubicBezTo>
                      <a:pt x="4" y="22"/>
                      <a:pt x="4" y="21"/>
                      <a:pt x="5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21"/>
                      <a:pt x="11" y="22"/>
                      <a:pt x="11" y="24"/>
                    </a:cubicBezTo>
                    <a:cubicBezTo>
                      <a:pt x="11" y="26"/>
                      <a:pt x="11" y="28"/>
                      <a:pt x="12" y="30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4" y="28"/>
                      <a:pt x="4" y="26"/>
                      <a:pt x="4" y="24"/>
                    </a:cubicBezTo>
                    <a:close/>
                    <a:moveTo>
                      <a:pt x="6" y="34"/>
                    </a:moveTo>
                    <a:cubicBezTo>
                      <a:pt x="12" y="34"/>
                      <a:pt x="12" y="34"/>
                      <a:pt x="12" y="34"/>
                    </a:cubicBezTo>
                    <a:cubicBezTo>
                      <a:pt x="13" y="37"/>
                      <a:pt x="14" y="40"/>
                      <a:pt x="16" y="43"/>
                    </a:cubicBezTo>
                    <a:cubicBezTo>
                      <a:pt x="12" y="41"/>
                      <a:pt x="9" y="38"/>
                      <a:pt x="6" y="34"/>
                    </a:cubicBezTo>
                    <a:close/>
                    <a:moveTo>
                      <a:pt x="24" y="45"/>
                    </a:moveTo>
                    <a:cubicBezTo>
                      <a:pt x="21" y="45"/>
                      <a:pt x="18" y="40"/>
                      <a:pt x="16" y="34"/>
                    </a:cubicBezTo>
                    <a:cubicBezTo>
                      <a:pt x="33" y="34"/>
                      <a:pt x="33" y="34"/>
                      <a:pt x="33" y="34"/>
                    </a:cubicBezTo>
                    <a:cubicBezTo>
                      <a:pt x="31" y="40"/>
                      <a:pt x="27" y="45"/>
                      <a:pt x="24" y="45"/>
                    </a:cubicBezTo>
                    <a:close/>
                    <a:moveTo>
                      <a:pt x="33" y="43"/>
                    </a:moveTo>
                    <a:cubicBezTo>
                      <a:pt x="34" y="40"/>
                      <a:pt x="35" y="37"/>
                      <a:pt x="36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0" y="38"/>
                      <a:pt x="37" y="41"/>
                      <a:pt x="33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5" name="Freeform 139"/>
              <p:cNvSpPr>
                <a:spLocks noEditPoints="1"/>
              </p:cNvSpPr>
              <p:nvPr/>
            </p:nvSpPr>
            <p:spPr bwMode="auto">
              <a:xfrm>
                <a:off x="1367" y="889"/>
                <a:ext cx="36" cy="36"/>
              </a:xfrm>
              <a:custGeom>
                <a:avLst/>
                <a:gdLst>
                  <a:gd name="T0" fmla="*/ 23 w 26"/>
                  <a:gd name="T1" fmla="*/ 0 h 26"/>
                  <a:gd name="T2" fmla="*/ 4 w 26"/>
                  <a:gd name="T3" fmla="*/ 0 h 26"/>
                  <a:gd name="T4" fmla="*/ 0 w 26"/>
                  <a:gd name="T5" fmla="*/ 3 h 26"/>
                  <a:gd name="T6" fmla="*/ 0 w 26"/>
                  <a:gd name="T7" fmla="*/ 22 h 26"/>
                  <a:gd name="T8" fmla="*/ 4 w 26"/>
                  <a:gd name="T9" fmla="*/ 26 h 26"/>
                  <a:gd name="T10" fmla="*/ 23 w 26"/>
                  <a:gd name="T11" fmla="*/ 26 h 26"/>
                  <a:gd name="T12" fmla="*/ 26 w 26"/>
                  <a:gd name="T13" fmla="*/ 22 h 26"/>
                  <a:gd name="T14" fmla="*/ 26 w 26"/>
                  <a:gd name="T15" fmla="*/ 3 h 26"/>
                  <a:gd name="T16" fmla="*/ 23 w 26"/>
                  <a:gd name="T17" fmla="*/ 0 h 26"/>
                  <a:gd name="T18" fmla="*/ 9 w 26"/>
                  <a:gd name="T19" fmla="*/ 7 h 26"/>
                  <a:gd name="T20" fmla="*/ 13 w 26"/>
                  <a:gd name="T21" fmla="*/ 3 h 26"/>
                  <a:gd name="T22" fmla="*/ 18 w 26"/>
                  <a:gd name="T23" fmla="*/ 7 h 26"/>
                  <a:gd name="T24" fmla="*/ 18 w 26"/>
                  <a:gd name="T25" fmla="*/ 9 h 26"/>
                  <a:gd name="T26" fmla="*/ 17 w 26"/>
                  <a:gd name="T27" fmla="*/ 10 h 26"/>
                  <a:gd name="T28" fmla="*/ 17 w 26"/>
                  <a:gd name="T29" fmla="*/ 10 h 26"/>
                  <a:gd name="T30" fmla="*/ 13 w 26"/>
                  <a:gd name="T31" fmla="*/ 14 h 26"/>
                  <a:gd name="T32" fmla="*/ 10 w 26"/>
                  <a:gd name="T33" fmla="*/ 10 h 26"/>
                  <a:gd name="T34" fmla="*/ 10 w 26"/>
                  <a:gd name="T35" fmla="*/ 10 h 26"/>
                  <a:gd name="T36" fmla="*/ 9 w 26"/>
                  <a:gd name="T37" fmla="*/ 9 h 26"/>
                  <a:gd name="T38" fmla="*/ 9 w 26"/>
                  <a:gd name="T39" fmla="*/ 7 h 26"/>
                  <a:gd name="T40" fmla="*/ 22 w 26"/>
                  <a:gd name="T41" fmla="*/ 23 h 26"/>
                  <a:gd name="T42" fmla="*/ 5 w 26"/>
                  <a:gd name="T43" fmla="*/ 23 h 26"/>
                  <a:gd name="T44" fmla="*/ 5 w 26"/>
                  <a:gd name="T45" fmla="*/ 18 h 26"/>
                  <a:gd name="T46" fmla="*/ 9 w 26"/>
                  <a:gd name="T47" fmla="*/ 14 h 26"/>
                  <a:gd name="T48" fmla="*/ 11 w 26"/>
                  <a:gd name="T49" fmla="*/ 14 h 26"/>
                  <a:gd name="T50" fmla="*/ 12 w 26"/>
                  <a:gd name="T51" fmla="*/ 18 h 26"/>
                  <a:gd name="T52" fmla="*/ 13 w 26"/>
                  <a:gd name="T53" fmla="*/ 16 h 26"/>
                  <a:gd name="T54" fmla="*/ 12 w 26"/>
                  <a:gd name="T55" fmla="*/ 15 h 26"/>
                  <a:gd name="T56" fmla="*/ 12 w 26"/>
                  <a:gd name="T57" fmla="*/ 15 h 26"/>
                  <a:gd name="T58" fmla="*/ 13 w 26"/>
                  <a:gd name="T59" fmla="*/ 15 h 26"/>
                  <a:gd name="T60" fmla="*/ 15 w 26"/>
                  <a:gd name="T61" fmla="*/ 15 h 26"/>
                  <a:gd name="T62" fmla="*/ 15 w 26"/>
                  <a:gd name="T63" fmla="*/ 15 h 26"/>
                  <a:gd name="T64" fmla="*/ 14 w 26"/>
                  <a:gd name="T65" fmla="*/ 16 h 26"/>
                  <a:gd name="T66" fmla="*/ 15 w 26"/>
                  <a:gd name="T67" fmla="*/ 18 h 26"/>
                  <a:gd name="T68" fmla="*/ 16 w 26"/>
                  <a:gd name="T69" fmla="*/ 14 h 26"/>
                  <a:gd name="T70" fmla="*/ 18 w 26"/>
                  <a:gd name="T71" fmla="*/ 14 h 26"/>
                  <a:gd name="T72" fmla="*/ 22 w 26"/>
                  <a:gd name="T73" fmla="*/ 18 h 26"/>
                  <a:gd name="T74" fmla="*/ 22 w 26"/>
                  <a:gd name="T75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" h="26">
                    <a:moveTo>
                      <a:pt x="23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4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5" y="26"/>
                      <a:pt x="26" y="24"/>
                      <a:pt x="26" y="22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1"/>
                      <a:pt x="25" y="0"/>
                      <a:pt x="23" y="0"/>
                    </a:cubicBezTo>
                    <a:close/>
                    <a:moveTo>
                      <a:pt x="9" y="7"/>
                    </a:moveTo>
                    <a:cubicBezTo>
                      <a:pt x="9" y="5"/>
                      <a:pt x="11" y="3"/>
                      <a:pt x="13" y="3"/>
                    </a:cubicBezTo>
                    <a:cubicBezTo>
                      <a:pt x="16" y="3"/>
                      <a:pt x="17" y="5"/>
                      <a:pt x="18" y="7"/>
                    </a:cubicBezTo>
                    <a:cubicBezTo>
                      <a:pt x="18" y="7"/>
                      <a:pt x="18" y="8"/>
                      <a:pt x="18" y="9"/>
                    </a:cubicBezTo>
                    <a:cubicBezTo>
                      <a:pt x="18" y="9"/>
                      <a:pt x="18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2"/>
                      <a:pt x="15" y="14"/>
                      <a:pt x="13" y="14"/>
                    </a:cubicBezTo>
                    <a:cubicBezTo>
                      <a:pt x="12" y="14"/>
                      <a:pt x="10" y="12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0"/>
                      <a:pt x="9" y="9"/>
                      <a:pt x="9" y="9"/>
                    </a:cubicBezTo>
                    <a:cubicBezTo>
                      <a:pt x="9" y="8"/>
                      <a:pt x="9" y="7"/>
                      <a:pt x="9" y="7"/>
                    </a:cubicBezTo>
                    <a:close/>
                    <a:moveTo>
                      <a:pt x="22" y="23"/>
                    </a:moveTo>
                    <a:cubicBezTo>
                      <a:pt x="5" y="23"/>
                      <a:pt x="5" y="23"/>
                      <a:pt x="5" y="23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6"/>
                      <a:pt x="7" y="14"/>
                      <a:pt x="9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4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20" y="14"/>
                      <a:pt x="22" y="16"/>
                      <a:pt x="22" y="18"/>
                    </a:cubicBezTo>
                    <a:lnTo>
                      <a:pt x="22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6" name="Freeform 140"/>
              <p:cNvSpPr>
                <a:spLocks/>
              </p:cNvSpPr>
              <p:nvPr/>
            </p:nvSpPr>
            <p:spPr bwMode="auto">
              <a:xfrm>
                <a:off x="2839" y="1107"/>
                <a:ext cx="33" cy="31"/>
              </a:xfrm>
              <a:custGeom>
                <a:avLst/>
                <a:gdLst>
                  <a:gd name="T0" fmla="*/ 11 w 24"/>
                  <a:gd name="T1" fmla="*/ 18 h 23"/>
                  <a:gd name="T2" fmla="*/ 11 w 24"/>
                  <a:gd name="T3" fmla="*/ 18 h 23"/>
                  <a:gd name="T4" fmla="*/ 11 w 24"/>
                  <a:gd name="T5" fmla="*/ 18 h 23"/>
                  <a:gd name="T6" fmla="*/ 4 w 24"/>
                  <a:gd name="T7" fmla="*/ 10 h 23"/>
                  <a:gd name="T8" fmla="*/ 8 w 24"/>
                  <a:gd name="T9" fmla="*/ 6 h 23"/>
                  <a:gd name="T10" fmla="*/ 12 w 24"/>
                  <a:gd name="T11" fmla="*/ 12 h 23"/>
                  <a:gd name="T12" fmla="*/ 21 w 24"/>
                  <a:gd name="T13" fmla="*/ 4 h 23"/>
                  <a:gd name="T14" fmla="*/ 12 w 24"/>
                  <a:gd name="T15" fmla="*/ 0 h 23"/>
                  <a:gd name="T16" fmla="*/ 0 w 24"/>
                  <a:gd name="T17" fmla="*/ 12 h 23"/>
                  <a:gd name="T18" fmla="*/ 12 w 24"/>
                  <a:gd name="T19" fmla="*/ 23 h 23"/>
                  <a:gd name="T20" fmla="*/ 24 w 24"/>
                  <a:gd name="T21" fmla="*/ 12 h 23"/>
                  <a:gd name="T22" fmla="*/ 23 w 24"/>
                  <a:gd name="T23" fmla="*/ 9 h 23"/>
                  <a:gd name="T24" fmla="*/ 11 w 24"/>
                  <a:gd name="T25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" h="23">
                    <a:moveTo>
                      <a:pt x="11" y="18"/>
                    </a:move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19" y="1"/>
                      <a:pt x="16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18"/>
                      <a:pt x="5" y="23"/>
                      <a:pt x="12" y="23"/>
                    </a:cubicBezTo>
                    <a:cubicBezTo>
                      <a:pt x="19" y="23"/>
                      <a:pt x="24" y="18"/>
                      <a:pt x="24" y="12"/>
                    </a:cubicBezTo>
                    <a:cubicBezTo>
                      <a:pt x="24" y="11"/>
                      <a:pt x="24" y="10"/>
                      <a:pt x="23" y="9"/>
                    </a:cubicBezTo>
                    <a:lnTo>
                      <a:pt x="1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7" name="Freeform 141"/>
              <p:cNvSpPr>
                <a:spLocks/>
              </p:cNvSpPr>
              <p:nvPr/>
            </p:nvSpPr>
            <p:spPr bwMode="auto">
              <a:xfrm>
                <a:off x="2798" y="1071"/>
                <a:ext cx="84" cy="52"/>
              </a:xfrm>
              <a:custGeom>
                <a:avLst/>
                <a:gdLst>
                  <a:gd name="T0" fmla="*/ 48 w 61"/>
                  <a:gd name="T1" fmla="*/ 13 h 38"/>
                  <a:gd name="T2" fmla="*/ 44 w 61"/>
                  <a:gd name="T3" fmla="*/ 14 h 38"/>
                  <a:gd name="T4" fmla="*/ 44 w 61"/>
                  <a:gd name="T5" fmla="*/ 13 h 38"/>
                  <a:gd name="T6" fmla="*/ 31 w 61"/>
                  <a:gd name="T7" fmla="*/ 0 h 38"/>
                  <a:gd name="T8" fmla="*/ 19 w 61"/>
                  <a:gd name="T9" fmla="*/ 13 h 38"/>
                  <a:gd name="T10" fmla="*/ 19 w 61"/>
                  <a:gd name="T11" fmla="*/ 14 h 38"/>
                  <a:gd name="T12" fmla="*/ 13 w 61"/>
                  <a:gd name="T13" fmla="*/ 13 h 38"/>
                  <a:gd name="T14" fmla="*/ 0 w 61"/>
                  <a:gd name="T15" fmla="*/ 26 h 38"/>
                  <a:gd name="T16" fmla="*/ 13 w 61"/>
                  <a:gd name="T17" fmla="*/ 38 h 38"/>
                  <a:gd name="T18" fmla="*/ 27 w 61"/>
                  <a:gd name="T19" fmla="*/ 38 h 38"/>
                  <a:gd name="T20" fmla="*/ 27 w 61"/>
                  <a:gd name="T21" fmla="*/ 37 h 38"/>
                  <a:gd name="T22" fmla="*/ 42 w 61"/>
                  <a:gd name="T23" fmla="*/ 22 h 38"/>
                  <a:gd name="T24" fmla="*/ 56 w 61"/>
                  <a:gd name="T25" fmla="*/ 35 h 38"/>
                  <a:gd name="T26" fmla="*/ 61 w 61"/>
                  <a:gd name="T27" fmla="*/ 26 h 38"/>
                  <a:gd name="T28" fmla="*/ 48 w 61"/>
                  <a:gd name="T29" fmla="*/ 1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1" h="38">
                    <a:moveTo>
                      <a:pt x="48" y="13"/>
                    </a:moveTo>
                    <a:cubicBezTo>
                      <a:pt x="47" y="13"/>
                      <a:pt x="45" y="13"/>
                      <a:pt x="44" y="14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6"/>
                      <a:pt x="38" y="0"/>
                      <a:pt x="31" y="0"/>
                    </a:cubicBezTo>
                    <a:cubicBezTo>
                      <a:pt x="24" y="0"/>
                      <a:pt x="19" y="6"/>
                      <a:pt x="19" y="13"/>
                    </a:cubicBezTo>
                    <a:cubicBezTo>
                      <a:pt x="19" y="13"/>
                      <a:pt x="19" y="14"/>
                      <a:pt x="19" y="14"/>
                    </a:cubicBezTo>
                    <a:cubicBezTo>
                      <a:pt x="17" y="13"/>
                      <a:pt x="15" y="13"/>
                      <a:pt x="13" y="13"/>
                    </a:cubicBezTo>
                    <a:cubicBezTo>
                      <a:pt x="6" y="13"/>
                      <a:pt x="0" y="19"/>
                      <a:pt x="0" y="26"/>
                    </a:cubicBezTo>
                    <a:cubicBezTo>
                      <a:pt x="0" y="33"/>
                      <a:pt x="6" y="38"/>
                      <a:pt x="13" y="38"/>
                    </a:cubicBezTo>
                    <a:cubicBezTo>
                      <a:pt x="13" y="38"/>
                      <a:pt x="20" y="38"/>
                      <a:pt x="27" y="38"/>
                    </a:cubicBezTo>
                    <a:cubicBezTo>
                      <a:pt x="27" y="38"/>
                      <a:pt x="27" y="37"/>
                      <a:pt x="27" y="37"/>
                    </a:cubicBezTo>
                    <a:cubicBezTo>
                      <a:pt x="27" y="29"/>
                      <a:pt x="33" y="22"/>
                      <a:pt x="42" y="22"/>
                    </a:cubicBezTo>
                    <a:cubicBezTo>
                      <a:pt x="49" y="22"/>
                      <a:pt x="55" y="28"/>
                      <a:pt x="56" y="35"/>
                    </a:cubicBezTo>
                    <a:cubicBezTo>
                      <a:pt x="59" y="33"/>
                      <a:pt x="61" y="29"/>
                      <a:pt x="61" y="26"/>
                    </a:cubicBezTo>
                    <a:cubicBezTo>
                      <a:pt x="61" y="19"/>
                      <a:pt x="55" y="13"/>
                      <a:pt x="48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8" name="Freeform 142"/>
              <p:cNvSpPr>
                <a:spLocks/>
              </p:cNvSpPr>
              <p:nvPr/>
            </p:nvSpPr>
            <p:spPr bwMode="auto">
              <a:xfrm>
                <a:off x="2764" y="1310"/>
                <a:ext cx="13" cy="19"/>
              </a:xfrm>
              <a:custGeom>
                <a:avLst/>
                <a:gdLst>
                  <a:gd name="T0" fmla="*/ 6 w 9"/>
                  <a:gd name="T1" fmla="*/ 0 h 14"/>
                  <a:gd name="T2" fmla="*/ 0 w 9"/>
                  <a:gd name="T3" fmla="*/ 0 h 14"/>
                  <a:gd name="T4" fmla="*/ 0 w 9"/>
                  <a:gd name="T5" fmla="*/ 14 h 14"/>
                  <a:gd name="T6" fmla="*/ 6 w 9"/>
                  <a:gd name="T7" fmla="*/ 14 h 14"/>
                  <a:gd name="T8" fmla="*/ 9 w 9"/>
                  <a:gd name="T9" fmla="*/ 11 h 14"/>
                  <a:gd name="T10" fmla="*/ 9 w 9"/>
                  <a:gd name="T11" fmla="*/ 2 h 14"/>
                  <a:gd name="T12" fmla="*/ 6 w 9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4">
                    <a:moveTo>
                      <a:pt x="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8" y="14"/>
                      <a:pt x="9" y="12"/>
                      <a:pt x="9" y="11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9" name="Freeform 143"/>
              <p:cNvSpPr>
                <a:spLocks/>
              </p:cNvSpPr>
              <p:nvPr/>
            </p:nvSpPr>
            <p:spPr bwMode="auto">
              <a:xfrm>
                <a:off x="2764" y="1284"/>
                <a:ext cx="13" cy="19"/>
              </a:xfrm>
              <a:custGeom>
                <a:avLst/>
                <a:gdLst>
                  <a:gd name="T0" fmla="*/ 6 w 9"/>
                  <a:gd name="T1" fmla="*/ 0 h 14"/>
                  <a:gd name="T2" fmla="*/ 0 w 9"/>
                  <a:gd name="T3" fmla="*/ 0 h 14"/>
                  <a:gd name="T4" fmla="*/ 0 w 9"/>
                  <a:gd name="T5" fmla="*/ 14 h 14"/>
                  <a:gd name="T6" fmla="*/ 6 w 9"/>
                  <a:gd name="T7" fmla="*/ 14 h 14"/>
                  <a:gd name="T8" fmla="*/ 9 w 9"/>
                  <a:gd name="T9" fmla="*/ 11 h 14"/>
                  <a:gd name="T10" fmla="*/ 9 w 9"/>
                  <a:gd name="T11" fmla="*/ 3 h 14"/>
                  <a:gd name="T12" fmla="*/ 6 w 9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4">
                    <a:moveTo>
                      <a:pt x="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8" y="14"/>
                      <a:pt x="9" y="13"/>
                      <a:pt x="9" y="11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1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0" name="Freeform 144"/>
              <p:cNvSpPr>
                <a:spLocks/>
              </p:cNvSpPr>
              <p:nvPr/>
            </p:nvSpPr>
            <p:spPr bwMode="auto">
              <a:xfrm>
                <a:off x="2764" y="1258"/>
                <a:ext cx="13" cy="19"/>
              </a:xfrm>
              <a:custGeom>
                <a:avLst/>
                <a:gdLst>
                  <a:gd name="T0" fmla="*/ 6 w 9"/>
                  <a:gd name="T1" fmla="*/ 0 h 14"/>
                  <a:gd name="T2" fmla="*/ 0 w 9"/>
                  <a:gd name="T3" fmla="*/ 0 h 14"/>
                  <a:gd name="T4" fmla="*/ 0 w 9"/>
                  <a:gd name="T5" fmla="*/ 14 h 14"/>
                  <a:gd name="T6" fmla="*/ 6 w 9"/>
                  <a:gd name="T7" fmla="*/ 14 h 14"/>
                  <a:gd name="T8" fmla="*/ 9 w 9"/>
                  <a:gd name="T9" fmla="*/ 11 h 14"/>
                  <a:gd name="T10" fmla="*/ 9 w 9"/>
                  <a:gd name="T11" fmla="*/ 3 h 14"/>
                  <a:gd name="T12" fmla="*/ 6 w 9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4">
                    <a:moveTo>
                      <a:pt x="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8" y="14"/>
                      <a:pt x="9" y="13"/>
                      <a:pt x="9" y="11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1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1" name="Freeform 145"/>
              <p:cNvSpPr>
                <a:spLocks noEditPoints="1"/>
              </p:cNvSpPr>
              <p:nvPr/>
            </p:nvSpPr>
            <p:spPr bwMode="auto">
              <a:xfrm>
                <a:off x="2672" y="1246"/>
                <a:ext cx="98" cy="114"/>
              </a:xfrm>
              <a:custGeom>
                <a:avLst/>
                <a:gdLst>
                  <a:gd name="T0" fmla="*/ 66 w 71"/>
                  <a:gd name="T1" fmla="*/ 66 h 83"/>
                  <a:gd name="T2" fmla="*/ 66 w 71"/>
                  <a:gd name="T3" fmla="*/ 76 h 83"/>
                  <a:gd name="T4" fmla="*/ 64 w 71"/>
                  <a:gd name="T5" fmla="*/ 78 h 83"/>
                  <a:gd name="T6" fmla="*/ 8 w 71"/>
                  <a:gd name="T7" fmla="*/ 78 h 83"/>
                  <a:gd name="T8" fmla="*/ 5 w 71"/>
                  <a:gd name="T9" fmla="*/ 76 h 83"/>
                  <a:gd name="T10" fmla="*/ 5 w 71"/>
                  <a:gd name="T11" fmla="*/ 75 h 83"/>
                  <a:gd name="T12" fmla="*/ 58 w 71"/>
                  <a:gd name="T13" fmla="*/ 75 h 83"/>
                  <a:gd name="T14" fmla="*/ 63 w 71"/>
                  <a:gd name="T15" fmla="*/ 70 h 83"/>
                  <a:gd name="T16" fmla="*/ 63 w 71"/>
                  <a:gd name="T17" fmla="*/ 5 h 83"/>
                  <a:gd name="T18" fmla="*/ 58 w 71"/>
                  <a:gd name="T19" fmla="*/ 0 h 83"/>
                  <a:gd name="T20" fmla="*/ 5 w 71"/>
                  <a:gd name="T21" fmla="*/ 0 h 83"/>
                  <a:gd name="T22" fmla="*/ 0 w 71"/>
                  <a:gd name="T23" fmla="*/ 5 h 83"/>
                  <a:gd name="T24" fmla="*/ 0 w 71"/>
                  <a:gd name="T25" fmla="*/ 70 h 83"/>
                  <a:gd name="T26" fmla="*/ 0 w 71"/>
                  <a:gd name="T27" fmla="*/ 70 h 83"/>
                  <a:gd name="T28" fmla="*/ 0 w 71"/>
                  <a:gd name="T29" fmla="*/ 76 h 83"/>
                  <a:gd name="T30" fmla="*/ 8 w 71"/>
                  <a:gd name="T31" fmla="*/ 83 h 83"/>
                  <a:gd name="T32" fmla="*/ 64 w 71"/>
                  <a:gd name="T33" fmla="*/ 83 h 83"/>
                  <a:gd name="T34" fmla="*/ 71 w 71"/>
                  <a:gd name="T35" fmla="*/ 76 h 83"/>
                  <a:gd name="T36" fmla="*/ 71 w 71"/>
                  <a:gd name="T37" fmla="*/ 66 h 83"/>
                  <a:gd name="T38" fmla="*/ 66 w 71"/>
                  <a:gd name="T39" fmla="*/ 66 h 83"/>
                  <a:gd name="T40" fmla="*/ 24 w 71"/>
                  <a:gd name="T41" fmla="*/ 23 h 83"/>
                  <a:gd name="T42" fmla="*/ 32 w 71"/>
                  <a:gd name="T43" fmla="*/ 16 h 83"/>
                  <a:gd name="T44" fmla="*/ 41 w 71"/>
                  <a:gd name="T45" fmla="*/ 23 h 83"/>
                  <a:gd name="T46" fmla="*/ 42 w 71"/>
                  <a:gd name="T47" fmla="*/ 26 h 83"/>
                  <a:gd name="T48" fmla="*/ 40 w 71"/>
                  <a:gd name="T49" fmla="*/ 29 h 83"/>
                  <a:gd name="T50" fmla="*/ 40 w 71"/>
                  <a:gd name="T51" fmla="*/ 29 h 83"/>
                  <a:gd name="T52" fmla="*/ 32 w 71"/>
                  <a:gd name="T53" fmla="*/ 37 h 83"/>
                  <a:gd name="T54" fmla="*/ 25 w 71"/>
                  <a:gd name="T55" fmla="*/ 29 h 83"/>
                  <a:gd name="T56" fmla="*/ 25 w 71"/>
                  <a:gd name="T57" fmla="*/ 29 h 83"/>
                  <a:gd name="T58" fmla="*/ 22 w 71"/>
                  <a:gd name="T59" fmla="*/ 26 h 83"/>
                  <a:gd name="T60" fmla="*/ 24 w 71"/>
                  <a:gd name="T61" fmla="*/ 23 h 83"/>
                  <a:gd name="T62" fmla="*/ 16 w 71"/>
                  <a:gd name="T63" fmla="*/ 45 h 83"/>
                  <a:gd name="T64" fmla="*/ 24 w 71"/>
                  <a:gd name="T65" fmla="*/ 37 h 83"/>
                  <a:gd name="T66" fmla="*/ 27 w 71"/>
                  <a:gd name="T67" fmla="*/ 37 h 83"/>
                  <a:gd name="T68" fmla="*/ 30 w 71"/>
                  <a:gd name="T69" fmla="*/ 46 h 83"/>
                  <a:gd name="T70" fmla="*/ 32 w 71"/>
                  <a:gd name="T71" fmla="*/ 42 h 83"/>
                  <a:gd name="T72" fmla="*/ 30 w 71"/>
                  <a:gd name="T73" fmla="*/ 39 h 83"/>
                  <a:gd name="T74" fmla="*/ 30 w 71"/>
                  <a:gd name="T75" fmla="*/ 38 h 83"/>
                  <a:gd name="T76" fmla="*/ 32 w 71"/>
                  <a:gd name="T77" fmla="*/ 39 h 83"/>
                  <a:gd name="T78" fmla="*/ 35 w 71"/>
                  <a:gd name="T79" fmla="*/ 38 h 83"/>
                  <a:gd name="T80" fmla="*/ 35 w 71"/>
                  <a:gd name="T81" fmla="*/ 39 h 83"/>
                  <a:gd name="T82" fmla="*/ 33 w 71"/>
                  <a:gd name="T83" fmla="*/ 41 h 83"/>
                  <a:gd name="T84" fmla="*/ 35 w 71"/>
                  <a:gd name="T85" fmla="*/ 46 h 83"/>
                  <a:gd name="T86" fmla="*/ 38 w 71"/>
                  <a:gd name="T87" fmla="*/ 37 h 83"/>
                  <a:gd name="T88" fmla="*/ 41 w 71"/>
                  <a:gd name="T89" fmla="*/ 37 h 83"/>
                  <a:gd name="T90" fmla="*/ 49 w 71"/>
                  <a:gd name="T91" fmla="*/ 45 h 83"/>
                  <a:gd name="T92" fmla="*/ 49 w 71"/>
                  <a:gd name="T93" fmla="*/ 55 h 83"/>
                  <a:gd name="T94" fmla="*/ 16 w 71"/>
                  <a:gd name="T95" fmla="*/ 55 h 83"/>
                  <a:gd name="T96" fmla="*/ 16 w 71"/>
                  <a:gd name="T97" fmla="*/ 4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1" h="83">
                    <a:moveTo>
                      <a:pt x="66" y="66"/>
                    </a:moveTo>
                    <a:cubicBezTo>
                      <a:pt x="66" y="76"/>
                      <a:pt x="66" y="76"/>
                      <a:pt x="66" y="76"/>
                    </a:cubicBezTo>
                    <a:cubicBezTo>
                      <a:pt x="66" y="77"/>
                      <a:pt x="65" y="78"/>
                      <a:pt x="64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6" y="78"/>
                      <a:pt x="5" y="77"/>
                      <a:pt x="5" y="76"/>
                    </a:cubicBezTo>
                    <a:cubicBezTo>
                      <a:pt x="5" y="75"/>
                      <a:pt x="5" y="75"/>
                      <a:pt x="5" y="75"/>
                    </a:cubicBezTo>
                    <a:cubicBezTo>
                      <a:pt x="58" y="75"/>
                      <a:pt x="58" y="75"/>
                      <a:pt x="58" y="75"/>
                    </a:cubicBezTo>
                    <a:cubicBezTo>
                      <a:pt x="60" y="75"/>
                      <a:pt x="63" y="73"/>
                      <a:pt x="63" y="70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63" y="2"/>
                      <a:pt x="60" y="0"/>
                      <a:pt x="5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80"/>
                      <a:pt x="4" y="83"/>
                      <a:pt x="8" y="83"/>
                    </a:cubicBezTo>
                    <a:cubicBezTo>
                      <a:pt x="64" y="83"/>
                      <a:pt x="64" y="83"/>
                      <a:pt x="64" y="83"/>
                    </a:cubicBezTo>
                    <a:cubicBezTo>
                      <a:pt x="68" y="83"/>
                      <a:pt x="71" y="80"/>
                      <a:pt x="71" y="76"/>
                    </a:cubicBezTo>
                    <a:cubicBezTo>
                      <a:pt x="71" y="66"/>
                      <a:pt x="71" y="66"/>
                      <a:pt x="71" y="66"/>
                    </a:cubicBezTo>
                    <a:lnTo>
                      <a:pt x="66" y="66"/>
                    </a:lnTo>
                    <a:close/>
                    <a:moveTo>
                      <a:pt x="24" y="23"/>
                    </a:moveTo>
                    <a:cubicBezTo>
                      <a:pt x="24" y="18"/>
                      <a:pt x="28" y="16"/>
                      <a:pt x="32" y="16"/>
                    </a:cubicBezTo>
                    <a:cubicBezTo>
                      <a:pt x="37" y="16"/>
                      <a:pt x="40" y="18"/>
                      <a:pt x="41" y="23"/>
                    </a:cubicBezTo>
                    <a:cubicBezTo>
                      <a:pt x="42" y="24"/>
                      <a:pt x="42" y="25"/>
                      <a:pt x="42" y="26"/>
                    </a:cubicBezTo>
                    <a:cubicBezTo>
                      <a:pt x="42" y="28"/>
                      <a:pt x="41" y="29"/>
                      <a:pt x="40" y="29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34"/>
                      <a:pt x="36" y="37"/>
                      <a:pt x="32" y="37"/>
                    </a:cubicBezTo>
                    <a:cubicBezTo>
                      <a:pt x="29" y="37"/>
                      <a:pt x="26" y="34"/>
                      <a:pt x="25" y="29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3" y="29"/>
                      <a:pt x="22" y="28"/>
                      <a:pt x="22" y="26"/>
                    </a:cubicBezTo>
                    <a:cubicBezTo>
                      <a:pt x="22" y="25"/>
                      <a:pt x="23" y="24"/>
                      <a:pt x="24" y="23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9" y="37"/>
                      <a:pt x="24" y="37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30" y="39"/>
                      <a:pt x="30" y="39"/>
                      <a:pt x="30" y="39"/>
                    </a:cubicBezTo>
                    <a:cubicBezTo>
                      <a:pt x="30" y="38"/>
                      <a:pt x="30" y="38"/>
                      <a:pt x="30" y="38"/>
                    </a:cubicBezTo>
                    <a:cubicBezTo>
                      <a:pt x="30" y="39"/>
                      <a:pt x="31" y="39"/>
                      <a:pt x="32" y="39"/>
                    </a:cubicBezTo>
                    <a:cubicBezTo>
                      <a:pt x="33" y="39"/>
                      <a:pt x="34" y="39"/>
                      <a:pt x="35" y="38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5" y="37"/>
                      <a:pt x="49" y="41"/>
                      <a:pt x="49" y="4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16" y="55"/>
                      <a:pt x="16" y="55"/>
                      <a:pt x="16" y="55"/>
                    </a:cubicBezTo>
                    <a:lnTo>
                      <a:pt x="16" y="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2" name="Freeform 146"/>
              <p:cNvSpPr>
                <a:spLocks/>
              </p:cNvSpPr>
              <p:nvPr/>
            </p:nvSpPr>
            <p:spPr bwMode="auto">
              <a:xfrm>
                <a:off x="3106" y="1707"/>
                <a:ext cx="22" cy="23"/>
              </a:xfrm>
              <a:custGeom>
                <a:avLst/>
                <a:gdLst>
                  <a:gd name="T0" fmla="*/ 2 w 16"/>
                  <a:gd name="T1" fmla="*/ 11 h 17"/>
                  <a:gd name="T2" fmla="*/ 2 w 16"/>
                  <a:gd name="T3" fmla="*/ 11 h 17"/>
                  <a:gd name="T4" fmla="*/ 8 w 16"/>
                  <a:gd name="T5" fmla="*/ 17 h 17"/>
                  <a:gd name="T6" fmla="*/ 14 w 16"/>
                  <a:gd name="T7" fmla="*/ 11 h 17"/>
                  <a:gd name="T8" fmla="*/ 14 w 16"/>
                  <a:gd name="T9" fmla="*/ 11 h 17"/>
                  <a:gd name="T10" fmla="*/ 16 w 16"/>
                  <a:gd name="T11" fmla="*/ 9 h 17"/>
                  <a:gd name="T12" fmla="*/ 15 w 16"/>
                  <a:gd name="T13" fmla="*/ 6 h 17"/>
                  <a:gd name="T14" fmla="*/ 8 w 16"/>
                  <a:gd name="T15" fmla="*/ 0 h 17"/>
                  <a:gd name="T16" fmla="*/ 2 w 16"/>
                  <a:gd name="T17" fmla="*/ 6 h 17"/>
                  <a:gd name="T18" fmla="*/ 0 w 16"/>
                  <a:gd name="T19" fmla="*/ 9 h 17"/>
                  <a:gd name="T20" fmla="*/ 2 w 16"/>
                  <a:gd name="T21" fmla="*/ 1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17">
                    <a:moveTo>
                      <a:pt x="2" y="11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3" y="14"/>
                      <a:pt x="6" y="17"/>
                      <a:pt x="8" y="17"/>
                    </a:cubicBezTo>
                    <a:cubicBezTo>
                      <a:pt x="11" y="17"/>
                      <a:pt x="13" y="14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1"/>
                      <a:pt x="16" y="10"/>
                      <a:pt x="16" y="9"/>
                    </a:cubicBezTo>
                    <a:cubicBezTo>
                      <a:pt x="16" y="8"/>
                      <a:pt x="16" y="7"/>
                      <a:pt x="15" y="6"/>
                    </a:cubicBezTo>
                    <a:cubicBezTo>
                      <a:pt x="15" y="2"/>
                      <a:pt x="12" y="0"/>
                      <a:pt x="8" y="0"/>
                    </a:cubicBezTo>
                    <a:cubicBezTo>
                      <a:pt x="5" y="0"/>
                      <a:pt x="2" y="2"/>
                      <a:pt x="2" y="6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0" y="10"/>
                      <a:pt x="1" y="11"/>
                      <a:pt x="2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3" name="Freeform 147"/>
              <p:cNvSpPr>
                <a:spLocks/>
              </p:cNvSpPr>
              <p:nvPr/>
            </p:nvSpPr>
            <p:spPr bwMode="auto">
              <a:xfrm>
                <a:off x="3099" y="1730"/>
                <a:ext cx="37" cy="72"/>
              </a:xfrm>
              <a:custGeom>
                <a:avLst/>
                <a:gdLst>
                  <a:gd name="T0" fmla="*/ 26 w 27"/>
                  <a:gd name="T1" fmla="*/ 12 h 52"/>
                  <a:gd name="T2" fmla="*/ 26 w 27"/>
                  <a:gd name="T3" fmla="*/ 7 h 52"/>
                  <a:gd name="T4" fmla="*/ 20 w 27"/>
                  <a:gd name="T5" fmla="*/ 0 h 52"/>
                  <a:gd name="T6" fmla="*/ 17 w 27"/>
                  <a:gd name="T7" fmla="*/ 0 h 52"/>
                  <a:gd name="T8" fmla="*/ 15 w 27"/>
                  <a:gd name="T9" fmla="*/ 7 h 52"/>
                  <a:gd name="T10" fmla="*/ 14 w 27"/>
                  <a:gd name="T11" fmla="*/ 4 h 52"/>
                  <a:gd name="T12" fmla="*/ 15 w 27"/>
                  <a:gd name="T13" fmla="*/ 1 h 52"/>
                  <a:gd name="T14" fmla="*/ 15 w 27"/>
                  <a:gd name="T15" fmla="*/ 1 h 52"/>
                  <a:gd name="T16" fmla="*/ 13 w 27"/>
                  <a:gd name="T17" fmla="*/ 1 h 52"/>
                  <a:gd name="T18" fmla="*/ 11 w 27"/>
                  <a:gd name="T19" fmla="*/ 1 h 52"/>
                  <a:gd name="T20" fmla="*/ 11 w 27"/>
                  <a:gd name="T21" fmla="*/ 1 h 52"/>
                  <a:gd name="T22" fmla="*/ 13 w 27"/>
                  <a:gd name="T23" fmla="*/ 4 h 52"/>
                  <a:gd name="T24" fmla="*/ 11 w 27"/>
                  <a:gd name="T25" fmla="*/ 8 h 52"/>
                  <a:gd name="T26" fmla="*/ 9 w 27"/>
                  <a:gd name="T27" fmla="*/ 0 h 52"/>
                  <a:gd name="T28" fmla="*/ 6 w 27"/>
                  <a:gd name="T29" fmla="*/ 0 h 52"/>
                  <a:gd name="T30" fmla="*/ 0 w 27"/>
                  <a:gd name="T31" fmla="*/ 7 h 52"/>
                  <a:gd name="T32" fmla="*/ 0 w 27"/>
                  <a:gd name="T33" fmla="*/ 12 h 52"/>
                  <a:gd name="T34" fmla="*/ 0 w 27"/>
                  <a:gd name="T35" fmla="*/ 13 h 52"/>
                  <a:gd name="T36" fmla="*/ 0 w 27"/>
                  <a:gd name="T37" fmla="*/ 27 h 52"/>
                  <a:gd name="T38" fmla="*/ 2 w 27"/>
                  <a:gd name="T39" fmla="*/ 29 h 52"/>
                  <a:gd name="T40" fmla="*/ 4 w 27"/>
                  <a:gd name="T41" fmla="*/ 29 h 52"/>
                  <a:gd name="T42" fmla="*/ 4 w 27"/>
                  <a:gd name="T43" fmla="*/ 52 h 52"/>
                  <a:gd name="T44" fmla="*/ 22 w 27"/>
                  <a:gd name="T45" fmla="*/ 52 h 52"/>
                  <a:gd name="T46" fmla="*/ 22 w 27"/>
                  <a:gd name="T47" fmla="*/ 29 h 52"/>
                  <a:gd name="T48" fmla="*/ 24 w 27"/>
                  <a:gd name="T49" fmla="*/ 29 h 52"/>
                  <a:gd name="T50" fmla="*/ 27 w 27"/>
                  <a:gd name="T51" fmla="*/ 27 h 52"/>
                  <a:gd name="T52" fmla="*/ 27 w 27"/>
                  <a:gd name="T53" fmla="*/ 13 h 52"/>
                  <a:gd name="T54" fmla="*/ 26 w 27"/>
                  <a:gd name="T55" fmla="*/ 1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7" h="52">
                    <a:moveTo>
                      <a:pt x="26" y="12"/>
                    </a:moveTo>
                    <a:cubicBezTo>
                      <a:pt x="26" y="7"/>
                      <a:pt x="26" y="7"/>
                      <a:pt x="26" y="7"/>
                    </a:cubicBezTo>
                    <a:cubicBezTo>
                      <a:pt x="26" y="3"/>
                      <a:pt x="24" y="0"/>
                      <a:pt x="20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1"/>
                      <a:pt x="14" y="1"/>
                      <a:pt x="13" y="1"/>
                    </a:cubicBezTo>
                    <a:cubicBezTo>
                      <a:pt x="12" y="1"/>
                      <a:pt x="12" y="1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8"/>
                      <a:pt x="1" y="29"/>
                      <a:pt x="2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22" y="52"/>
                      <a:pt x="22" y="52"/>
                      <a:pt x="22" y="52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6" y="29"/>
                      <a:pt x="27" y="28"/>
                      <a:pt x="27" y="27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2"/>
                      <a:pt x="26" y="12"/>
                      <a:pt x="2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4" name="Freeform 148"/>
              <p:cNvSpPr>
                <a:spLocks/>
              </p:cNvSpPr>
              <p:nvPr/>
            </p:nvSpPr>
            <p:spPr bwMode="auto">
              <a:xfrm>
                <a:off x="3140" y="1759"/>
                <a:ext cx="28" cy="44"/>
              </a:xfrm>
              <a:custGeom>
                <a:avLst/>
                <a:gdLst>
                  <a:gd name="T0" fmla="*/ 20 w 20"/>
                  <a:gd name="T1" fmla="*/ 29 h 32"/>
                  <a:gd name="T2" fmla="*/ 17 w 20"/>
                  <a:gd name="T3" fmla="*/ 32 h 32"/>
                  <a:gd name="T4" fmla="*/ 3 w 20"/>
                  <a:gd name="T5" fmla="*/ 32 h 32"/>
                  <a:gd name="T6" fmla="*/ 0 w 20"/>
                  <a:gd name="T7" fmla="*/ 29 h 32"/>
                  <a:gd name="T8" fmla="*/ 0 w 20"/>
                  <a:gd name="T9" fmla="*/ 3 h 32"/>
                  <a:gd name="T10" fmla="*/ 3 w 20"/>
                  <a:gd name="T11" fmla="*/ 0 h 32"/>
                  <a:gd name="T12" fmla="*/ 17 w 20"/>
                  <a:gd name="T13" fmla="*/ 0 h 32"/>
                  <a:gd name="T14" fmla="*/ 20 w 20"/>
                  <a:gd name="T15" fmla="*/ 3 h 32"/>
                  <a:gd name="T16" fmla="*/ 20 w 20"/>
                  <a:gd name="T17" fmla="*/ 2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32">
                    <a:moveTo>
                      <a:pt x="20" y="29"/>
                    </a:moveTo>
                    <a:cubicBezTo>
                      <a:pt x="20" y="31"/>
                      <a:pt x="19" y="32"/>
                      <a:pt x="17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0" y="31"/>
                      <a:pt x="0" y="29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2" y="0"/>
                      <a:pt x="3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9" y="0"/>
                      <a:pt x="20" y="2"/>
                      <a:pt x="20" y="3"/>
                    </a:cubicBezTo>
                    <a:lnTo>
                      <a:pt x="20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5" name="Freeform 149"/>
              <p:cNvSpPr>
                <a:spLocks/>
              </p:cNvSpPr>
              <p:nvPr/>
            </p:nvSpPr>
            <p:spPr bwMode="auto">
              <a:xfrm>
                <a:off x="3164" y="1711"/>
                <a:ext cx="51" cy="92"/>
              </a:xfrm>
              <a:custGeom>
                <a:avLst/>
                <a:gdLst>
                  <a:gd name="T0" fmla="*/ 35 w 37"/>
                  <a:gd name="T1" fmla="*/ 18 h 67"/>
                  <a:gd name="T2" fmla="*/ 22 w 37"/>
                  <a:gd name="T3" fmla="*/ 2 h 67"/>
                  <a:gd name="T4" fmla="*/ 15 w 37"/>
                  <a:gd name="T5" fmla="*/ 2 h 67"/>
                  <a:gd name="T6" fmla="*/ 2 w 37"/>
                  <a:gd name="T7" fmla="*/ 18 h 67"/>
                  <a:gd name="T8" fmla="*/ 4 w 37"/>
                  <a:gd name="T9" fmla="*/ 22 h 67"/>
                  <a:gd name="T10" fmla="*/ 8 w 37"/>
                  <a:gd name="T11" fmla="*/ 22 h 67"/>
                  <a:gd name="T12" fmla="*/ 8 w 37"/>
                  <a:gd name="T13" fmla="*/ 64 h 67"/>
                  <a:gd name="T14" fmla="*/ 11 w 37"/>
                  <a:gd name="T15" fmla="*/ 67 h 67"/>
                  <a:gd name="T16" fmla="*/ 25 w 37"/>
                  <a:gd name="T17" fmla="*/ 67 h 67"/>
                  <a:gd name="T18" fmla="*/ 28 w 37"/>
                  <a:gd name="T19" fmla="*/ 64 h 67"/>
                  <a:gd name="T20" fmla="*/ 28 w 37"/>
                  <a:gd name="T21" fmla="*/ 22 h 67"/>
                  <a:gd name="T22" fmla="*/ 33 w 37"/>
                  <a:gd name="T23" fmla="*/ 22 h 67"/>
                  <a:gd name="T24" fmla="*/ 35 w 37"/>
                  <a:gd name="T25" fmla="*/ 1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67">
                    <a:moveTo>
                      <a:pt x="35" y="18"/>
                    </a:moveTo>
                    <a:cubicBezTo>
                      <a:pt x="22" y="2"/>
                      <a:pt x="22" y="2"/>
                      <a:pt x="22" y="2"/>
                    </a:cubicBezTo>
                    <a:cubicBezTo>
                      <a:pt x="20" y="0"/>
                      <a:pt x="17" y="0"/>
                      <a:pt x="15" y="2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21"/>
                      <a:pt x="1" y="22"/>
                      <a:pt x="4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6"/>
                      <a:pt x="10" y="67"/>
                      <a:pt x="11" y="67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27" y="67"/>
                      <a:pt x="28" y="66"/>
                      <a:pt x="28" y="64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6" y="22"/>
                      <a:pt x="37" y="21"/>
                      <a:pt x="3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6" name="Freeform 150"/>
              <p:cNvSpPr>
                <a:spLocks noEditPoints="1"/>
              </p:cNvSpPr>
              <p:nvPr/>
            </p:nvSpPr>
            <p:spPr bwMode="auto">
              <a:xfrm>
                <a:off x="2360" y="2161"/>
                <a:ext cx="36" cy="25"/>
              </a:xfrm>
              <a:custGeom>
                <a:avLst/>
                <a:gdLst>
                  <a:gd name="T0" fmla="*/ 21 w 26"/>
                  <a:gd name="T1" fmla="*/ 9 h 18"/>
                  <a:gd name="T2" fmla="*/ 21 w 26"/>
                  <a:gd name="T3" fmla="*/ 8 h 18"/>
                  <a:gd name="T4" fmla="*/ 13 w 26"/>
                  <a:gd name="T5" fmla="*/ 0 h 18"/>
                  <a:gd name="T6" fmla="*/ 5 w 26"/>
                  <a:gd name="T7" fmla="*/ 8 h 18"/>
                  <a:gd name="T8" fmla="*/ 5 w 26"/>
                  <a:gd name="T9" fmla="*/ 9 h 18"/>
                  <a:gd name="T10" fmla="*/ 0 w 26"/>
                  <a:gd name="T11" fmla="*/ 9 h 18"/>
                  <a:gd name="T12" fmla="*/ 0 w 26"/>
                  <a:gd name="T13" fmla="*/ 14 h 18"/>
                  <a:gd name="T14" fmla="*/ 4 w 26"/>
                  <a:gd name="T15" fmla="*/ 18 h 18"/>
                  <a:gd name="T16" fmla="*/ 22 w 26"/>
                  <a:gd name="T17" fmla="*/ 18 h 18"/>
                  <a:gd name="T18" fmla="*/ 26 w 26"/>
                  <a:gd name="T19" fmla="*/ 14 h 18"/>
                  <a:gd name="T20" fmla="*/ 26 w 26"/>
                  <a:gd name="T21" fmla="*/ 9 h 18"/>
                  <a:gd name="T22" fmla="*/ 21 w 26"/>
                  <a:gd name="T23" fmla="*/ 9 h 18"/>
                  <a:gd name="T24" fmla="*/ 13 w 26"/>
                  <a:gd name="T25" fmla="*/ 3 h 18"/>
                  <a:gd name="T26" fmla="*/ 16 w 26"/>
                  <a:gd name="T27" fmla="*/ 6 h 18"/>
                  <a:gd name="T28" fmla="*/ 13 w 26"/>
                  <a:gd name="T29" fmla="*/ 9 h 18"/>
                  <a:gd name="T30" fmla="*/ 10 w 26"/>
                  <a:gd name="T31" fmla="*/ 6 h 18"/>
                  <a:gd name="T32" fmla="*/ 13 w 26"/>
                  <a:gd name="T33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8">
                    <a:moveTo>
                      <a:pt x="21" y="9"/>
                    </a:moveTo>
                    <a:cubicBezTo>
                      <a:pt x="21" y="9"/>
                      <a:pt x="21" y="8"/>
                      <a:pt x="21" y="8"/>
                    </a:cubicBezTo>
                    <a:cubicBezTo>
                      <a:pt x="21" y="4"/>
                      <a:pt x="17" y="0"/>
                      <a:pt x="13" y="0"/>
                    </a:cubicBezTo>
                    <a:cubicBezTo>
                      <a:pt x="9" y="0"/>
                      <a:pt x="5" y="4"/>
                      <a:pt x="5" y="8"/>
                    </a:cubicBezTo>
                    <a:cubicBezTo>
                      <a:pt x="5" y="8"/>
                      <a:pt x="5" y="9"/>
                      <a:pt x="5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2" y="18"/>
                      <a:pt x="4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4" y="18"/>
                      <a:pt x="26" y="16"/>
                      <a:pt x="26" y="14"/>
                    </a:cubicBezTo>
                    <a:cubicBezTo>
                      <a:pt x="26" y="9"/>
                      <a:pt x="26" y="9"/>
                      <a:pt x="26" y="9"/>
                    </a:cubicBezTo>
                    <a:lnTo>
                      <a:pt x="21" y="9"/>
                    </a:lnTo>
                    <a:close/>
                    <a:moveTo>
                      <a:pt x="13" y="3"/>
                    </a:moveTo>
                    <a:cubicBezTo>
                      <a:pt x="14" y="3"/>
                      <a:pt x="16" y="5"/>
                      <a:pt x="16" y="6"/>
                    </a:cubicBezTo>
                    <a:cubicBezTo>
                      <a:pt x="16" y="8"/>
                      <a:pt x="14" y="9"/>
                      <a:pt x="13" y="9"/>
                    </a:cubicBezTo>
                    <a:cubicBezTo>
                      <a:pt x="11" y="9"/>
                      <a:pt x="10" y="8"/>
                      <a:pt x="10" y="6"/>
                    </a:cubicBezTo>
                    <a:cubicBezTo>
                      <a:pt x="10" y="5"/>
                      <a:pt x="11" y="3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7" name="Freeform 151"/>
              <p:cNvSpPr>
                <a:spLocks/>
              </p:cNvSpPr>
              <p:nvPr/>
            </p:nvSpPr>
            <p:spPr bwMode="auto">
              <a:xfrm>
                <a:off x="2408" y="2174"/>
                <a:ext cx="8" cy="16"/>
              </a:xfrm>
              <a:custGeom>
                <a:avLst/>
                <a:gdLst>
                  <a:gd name="T0" fmla="*/ 6 w 6"/>
                  <a:gd name="T1" fmla="*/ 4 h 11"/>
                  <a:gd name="T2" fmla="*/ 2 w 6"/>
                  <a:gd name="T3" fmla="*/ 0 h 11"/>
                  <a:gd name="T4" fmla="*/ 0 w 6"/>
                  <a:gd name="T5" fmla="*/ 0 h 11"/>
                  <a:gd name="T6" fmla="*/ 0 w 6"/>
                  <a:gd name="T7" fmla="*/ 11 h 11"/>
                  <a:gd name="T8" fmla="*/ 6 w 6"/>
                  <a:gd name="T9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1">
                    <a:moveTo>
                      <a:pt x="6" y="4"/>
                    </a:moveTo>
                    <a:cubicBezTo>
                      <a:pt x="6" y="2"/>
                      <a:pt x="4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lnTo>
                      <a:pt x="6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8" name="Freeform 152"/>
              <p:cNvSpPr>
                <a:spLocks/>
              </p:cNvSpPr>
              <p:nvPr/>
            </p:nvSpPr>
            <p:spPr bwMode="auto">
              <a:xfrm>
                <a:off x="2338" y="2174"/>
                <a:ext cx="80" cy="101"/>
              </a:xfrm>
              <a:custGeom>
                <a:avLst/>
                <a:gdLst>
                  <a:gd name="T0" fmla="*/ 51 w 58"/>
                  <a:gd name="T1" fmla="*/ 41 h 73"/>
                  <a:gd name="T2" fmla="*/ 51 w 58"/>
                  <a:gd name="T3" fmla="*/ 61 h 73"/>
                  <a:gd name="T4" fmla="*/ 7 w 58"/>
                  <a:gd name="T5" fmla="*/ 61 h 73"/>
                  <a:gd name="T6" fmla="*/ 7 w 58"/>
                  <a:gd name="T7" fmla="*/ 0 h 73"/>
                  <a:gd name="T8" fmla="*/ 5 w 58"/>
                  <a:gd name="T9" fmla="*/ 0 h 73"/>
                  <a:gd name="T10" fmla="*/ 0 w 58"/>
                  <a:gd name="T11" fmla="*/ 5 h 73"/>
                  <a:gd name="T12" fmla="*/ 0 w 58"/>
                  <a:gd name="T13" fmla="*/ 68 h 73"/>
                  <a:gd name="T14" fmla="*/ 5 w 58"/>
                  <a:gd name="T15" fmla="*/ 73 h 73"/>
                  <a:gd name="T16" fmla="*/ 53 w 58"/>
                  <a:gd name="T17" fmla="*/ 73 h 73"/>
                  <a:gd name="T18" fmla="*/ 58 w 58"/>
                  <a:gd name="T19" fmla="*/ 68 h 73"/>
                  <a:gd name="T20" fmla="*/ 58 w 58"/>
                  <a:gd name="T21" fmla="*/ 34 h 73"/>
                  <a:gd name="T22" fmla="*/ 51 w 58"/>
                  <a:gd name="T23" fmla="*/ 41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8" h="73">
                    <a:moveTo>
                      <a:pt x="51" y="41"/>
                    </a:moveTo>
                    <a:cubicBezTo>
                      <a:pt x="51" y="61"/>
                      <a:pt x="51" y="61"/>
                      <a:pt x="51" y="61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71"/>
                      <a:pt x="2" y="73"/>
                      <a:pt x="5" y="73"/>
                    </a:cubicBezTo>
                    <a:cubicBezTo>
                      <a:pt x="53" y="73"/>
                      <a:pt x="53" y="73"/>
                      <a:pt x="53" y="73"/>
                    </a:cubicBezTo>
                    <a:cubicBezTo>
                      <a:pt x="55" y="73"/>
                      <a:pt x="58" y="71"/>
                      <a:pt x="58" y="68"/>
                    </a:cubicBezTo>
                    <a:cubicBezTo>
                      <a:pt x="58" y="34"/>
                      <a:pt x="58" y="34"/>
                      <a:pt x="58" y="34"/>
                    </a:cubicBezTo>
                    <a:lnTo>
                      <a:pt x="5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9" name="Freeform 153"/>
              <p:cNvSpPr>
                <a:spLocks/>
              </p:cNvSpPr>
              <p:nvPr/>
            </p:nvSpPr>
            <p:spPr bwMode="auto">
              <a:xfrm>
                <a:off x="2383" y="2177"/>
                <a:ext cx="58" cy="58"/>
              </a:xfrm>
              <a:custGeom>
                <a:avLst/>
                <a:gdLst>
                  <a:gd name="T0" fmla="*/ 0 w 42"/>
                  <a:gd name="T1" fmla="*/ 34 h 42"/>
                  <a:gd name="T2" fmla="*/ 4 w 42"/>
                  <a:gd name="T3" fmla="*/ 37 h 42"/>
                  <a:gd name="T4" fmla="*/ 7 w 42"/>
                  <a:gd name="T5" fmla="*/ 42 h 42"/>
                  <a:gd name="T6" fmla="*/ 42 w 42"/>
                  <a:gd name="T7" fmla="*/ 8 h 42"/>
                  <a:gd name="T8" fmla="*/ 34 w 42"/>
                  <a:gd name="T9" fmla="*/ 0 h 42"/>
                  <a:gd name="T10" fmla="*/ 0 w 42"/>
                  <a:gd name="T1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2">
                    <a:moveTo>
                      <a:pt x="0" y="34"/>
                    </a:moveTo>
                    <a:cubicBezTo>
                      <a:pt x="1" y="35"/>
                      <a:pt x="3" y="36"/>
                      <a:pt x="4" y="37"/>
                    </a:cubicBezTo>
                    <a:cubicBezTo>
                      <a:pt x="6" y="39"/>
                      <a:pt x="7" y="40"/>
                      <a:pt x="7" y="42"/>
                    </a:cubicBezTo>
                    <a:cubicBezTo>
                      <a:pt x="7" y="42"/>
                      <a:pt x="39" y="10"/>
                      <a:pt x="42" y="8"/>
                    </a:cubicBezTo>
                    <a:cubicBezTo>
                      <a:pt x="39" y="2"/>
                      <a:pt x="34" y="0"/>
                      <a:pt x="34" y="0"/>
                    </a:cubicBez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0" name="Freeform 154"/>
              <p:cNvSpPr>
                <a:spLocks/>
              </p:cNvSpPr>
              <p:nvPr/>
            </p:nvSpPr>
            <p:spPr bwMode="auto">
              <a:xfrm>
                <a:off x="2375" y="2235"/>
                <a:ext cx="8" cy="7"/>
              </a:xfrm>
              <a:custGeom>
                <a:avLst/>
                <a:gdLst>
                  <a:gd name="T0" fmla="*/ 5 w 6"/>
                  <a:gd name="T1" fmla="*/ 3 h 5"/>
                  <a:gd name="T2" fmla="*/ 5 w 6"/>
                  <a:gd name="T3" fmla="*/ 4 h 5"/>
                  <a:gd name="T4" fmla="*/ 2 w 6"/>
                  <a:gd name="T5" fmla="*/ 5 h 5"/>
                  <a:gd name="T6" fmla="*/ 1 w 6"/>
                  <a:gd name="T7" fmla="*/ 4 h 5"/>
                  <a:gd name="T8" fmla="*/ 2 w 6"/>
                  <a:gd name="T9" fmla="*/ 1 h 5"/>
                  <a:gd name="T10" fmla="*/ 3 w 6"/>
                  <a:gd name="T11" fmla="*/ 0 h 5"/>
                  <a:gd name="T12" fmla="*/ 5 w 6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3"/>
                    </a:moveTo>
                    <a:cubicBezTo>
                      <a:pt x="6" y="3"/>
                      <a:pt x="6" y="4"/>
                      <a:pt x="5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5"/>
                      <a:pt x="1" y="4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3" y="0"/>
                    </a:cubicBezTo>
                    <a:lnTo>
                      <a:pt x="5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1" name="Freeform 155"/>
              <p:cNvSpPr>
                <a:spLocks/>
              </p:cNvSpPr>
              <p:nvPr/>
            </p:nvSpPr>
            <p:spPr bwMode="auto">
              <a:xfrm>
                <a:off x="2354" y="2213"/>
                <a:ext cx="29" cy="4"/>
              </a:xfrm>
              <a:custGeom>
                <a:avLst/>
                <a:gdLst>
                  <a:gd name="T0" fmla="*/ 29 w 29"/>
                  <a:gd name="T1" fmla="*/ 0 h 4"/>
                  <a:gd name="T2" fmla="*/ 0 w 29"/>
                  <a:gd name="T3" fmla="*/ 0 h 4"/>
                  <a:gd name="T4" fmla="*/ 0 w 29"/>
                  <a:gd name="T5" fmla="*/ 4 h 4"/>
                  <a:gd name="T6" fmla="*/ 26 w 29"/>
                  <a:gd name="T7" fmla="*/ 4 h 4"/>
                  <a:gd name="T8" fmla="*/ 29 w 29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">
                    <a:moveTo>
                      <a:pt x="29" y="0"/>
                    </a:moveTo>
                    <a:lnTo>
                      <a:pt x="0" y="0"/>
                    </a:lnTo>
                    <a:lnTo>
                      <a:pt x="0" y="4"/>
                    </a:lnTo>
                    <a:lnTo>
                      <a:pt x="26" y="4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2" name="Freeform 156"/>
              <p:cNvSpPr>
                <a:spLocks/>
              </p:cNvSpPr>
              <p:nvPr/>
            </p:nvSpPr>
            <p:spPr bwMode="auto">
              <a:xfrm>
                <a:off x="2354" y="2205"/>
                <a:ext cx="39" cy="3"/>
              </a:xfrm>
              <a:custGeom>
                <a:avLst/>
                <a:gdLst>
                  <a:gd name="T0" fmla="*/ 39 w 39"/>
                  <a:gd name="T1" fmla="*/ 0 h 3"/>
                  <a:gd name="T2" fmla="*/ 0 w 39"/>
                  <a:gd name="T3" fmla="*/ 0 h 3"/>
                  <a:gd name="T4" fmla="*/ 0 w 39"/>
                  <a:gd name="T5" fmla="*/ 3 h 3"/>
                  <a:gd name="T6" fmla="*/ 35 w 39"/>
                  <a:gd name="T7" fmla="*/ 3 h 3"/>
                  <a:gd name="T8" fmla="*/ 39 w 39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">
                    <a:moveTo>
                      <a:pt x="39" y="0"/>
                    </a:moveTo>
                    <a:lnTo>
                      <a:pt x="0" y="0"/>
                    </a:lnTo>
                    <a:lnTo>
                      <a:pt x="0" y="3"/>
                    </a:lnTo>
                    <a:lnTo>
                      <a:pt x="35" y="3"/>
                    </a:lnTo>
                    <a:lnTo>
                      <a:pt x="3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3" name="Freeform 157"/>
              <p:cNvSpPr>
                <a:spLocks/>
              </p:cNvSpPr>
              <p:nvPr/>
            </p:nvSpPr>
            <p:spPr bwMode="auto">
              <a:xfrm>
                <a:off x="2354" y="2195"/>
                <a:ext cx="47" cy="4"/>
              </a:xfrm>
              <a:custGeom>
                <a:avLst/>
                <a:gdLst>
                  <a:gd name="T0" fmla="*/ 47 w 47"/>
                  <a:gd name="T1" fmla="*/ 0 h 4"/>
                  <a:gd name="T2" fmla="*/ 47 w 47"/>
                  <a:gd name="T3" fmla="*/ 0 h 4"/>
                  <a:gd name="T4" fmla="*/ 0 w 47"/>
                  <a:gd name="T5" fmla="*/ 0 h 4"/>
                  <a:gd name="T6" fmla="*/ 0 w 47"/>
                  <a:gd name="T7" fmla="*/ 4 h 4"/>
                  <a:gd name="T8" fmla="*/ 44 w 47"/>
                  <a:gd name="T9" fmla="*/ 4 h 4"/>
                  <a:gd name="T10" fmla="*/ 47 w 47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" h="4">
                    <a:moveTo>
                      <a:pt x="47" y="0"/>
                    </a:moveTo>
                    <a:lnTo>
                      <a:pt x="47" y="0"/>
                    </a:lnTo>
                    <a:lnTo>
                      <a:pt x="0" y="0"/>
                    </a:lnTo>
                    <a:lnTo>
                      <a:pt x="0" y="4"/>
                    </a:lnTo>
                    <a:lnTo>
                      <a:pt x="44" y="4"/>
                    </a:lnTo>
                    <a:lnTo>
                      <a:pt x="4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4" name="Freeform 158"/>
              <p:cNvSpPr>
                <a:spLocks/>
              </p:cNvSpPr>
              <p:nvPr/>
            </p:nvSpPr>
            <p:spPr bwMode="auto">
              <a:xfrm>
                <a:off x="1889" y="618"/>
                <a:ext cx="11" cy="11"/>
              </a:xfrm>
              <a:custGeom>
                <a:avLst/>
                <a:gdLst>
                  <a:gd name="T0" fmla="*/ 1 w 8"/>
                  <a:gd name="T1" fmla="*/ 5 h 8"/>
                  <a:gd name="T2" fmla="*/ 1 w 8"/>
                  <a:gd name="T3" fmla="*/ 5 h 8"/>
                  <a:gd name="T4" fmla="*/ 4 w 8"/>
                  <a:gd name="T5" fmla="*/ 8 h 8"/>
                  <a:gd name="T6" fmla="*/ 7 w 8"/>
                  <a:gd name="T7" fmla="*/ 5 h 8"/>
                  <a:gd name="T8" fmla="*/ 7 w 8"/>
                  <a:gd name="T9" fmla="*/ 5 h 8"/>
                  <a:gd name="T10" fmla="*/ 8 w 8"/>
                  <a:gd name="T11" fmla="*/ 4 h 8"/>
                  <a:gd name="T12" fmla="*/ 7 w 8"/>
                  <a:gd name="T13" fmla="*/ 3 h 8"/>
                  <a:gd name="T14" fmla="*/ 4 w 8"/>
                  <a:gd name="T15" fmla="*/ 0 h 8"/>
                  <a:gd name="T16" fmla="*/ 0 w 8"/>
                  <a:gd name="T17" fmla="*/ 3 h 8"/>
                  <a:gd name="T18" fmla="*/ 0 w 8"/>
                  <a:gd name="T19" fmla="*/ 4 h 8"/>
                  <a:gd name="T20" fmla="*/ 1 w 8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2" y="8"/>
                      <a:pt x="4" y="8"/>
                    </a:cubicBezTo>
                    <a:cubicBezTo>
                      <a:pt x="5" y="8"/>
                      <a:pt x="6" y="6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4"/>
                      <a:pt x="8" y="4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5" name="Freeform 159"/>
              <p:cNvSpPr>
                <a:spLocks/>
              </p:cNvSpPr>
              <p:nvPr/>
            </p:nvSpPr>
            <p:spPr bwMode="auto">
              <a:xfrm>
                <a:off x="1905" y="618"/>
                <a:ext cx="10" cy="11"/>
              </a:xfrm>
              <a:custGeom>
                <a:avLst/>
                <a:gdLst>
                  <a:gd name="T0" fmla="*/ 1 w 7"/>
                  <a:gd name="T1" fmla="*/ 5 h 8"/>
                  <a:gd name="T2" fmla="*/ 1 w 7"/>
                  <a:gd name="T3" fmla="*/ 5 h 8"/>
                  <a:gd name="T4" fmla="*/ 4 w 7"/>
                  <a:gd name="T5" fmla="*/ 8 h 8"/>
                  <a:gd name="T6" fmla="*/ 6 w 7"/>
                  <a:gd name="T7" fmla="*/ 5 h 8"/>
                  <a:gd name="T8" fmla="*/ 7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4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1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2" y="8"/>
                      <a:pt x="4" y="8"/>
                    </a:cubicBezTo>
                    <a:cubicBezTo>
                      <a:pt x="5" y="8"/>
                      <a:pt x="6" y="6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6" name="Freeform 160"/>
              <p:cNvSpPr>
                <a:spLocks/>
              </p:cNvSpPr>
              <p:nvPr/>
            </p:nvSpPr>
            <p:spPr bwMode="auto">
              <a:xfrm>
                <a:off x="1922" y="618"/>
                <a:ext cx="10" cy="11"/>
              </a:xfrm>
              <a:custGeom>
                <a:avLst/>
                <a:gdLst>
                  <a:gd name="T0" fmla="*/ 1 w 7"/>
                  <a:gd name="T1" fmla="*/ 5 h 8"/>
                  <a:gd name="T2" fmla="*/ 1 w 7"/>
                  <a:gd name="T3" fmla="*/ 5 h 8"/>
                  <a:gd name="T4" fmla="*/ 4 w 7"/>
                  <a:gd name="T5" fmla="*/ 8 h 8"/>
                  <a:gd name="T6" fmla="*/ 6 w 7"/>
                  <a:gd name="T7" fmla="*/ 5 h 8"/>
                  <a:gd name="T8" fmla="*/ 6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4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1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2" y="8"/>
                      <a:pt x="4" y="8"/>
                    </a:cubicBezTo>
                    <a:cubicBezTo>
                      <a:pt x="5" y="8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7" name="Freeform 161"/>
              <p:cNvSpPr>
                <a:spLocks/>
              </p:cNvSpPr>
              <p:nvPr/>
            </p:nvSpPr>
            <p:spPr bwMode="auto">
              <a:xfrm>
                <a:off x="1939" y="618"/>
                <a:ext cx="9" cy="11"/>
              </a:xfrm>
              <a:custGeom>
                <a:avLst/>
                <a:gdLst>
                  <a:gd name="T0" fmla="*/ 0 w 7"/>
                  <a:gd name="T1" fmla="*/ 5 h 8"/>
                  <a:gd name="T2" fmla="*/ 1 w 7"/>
                  <a:gd name="T3" fmla="*/ 5 h 8"/>
                  <a:gd name="T4" fmla="*/ 3 w 7"/>
                  <a:gd name="T5" fmla="*/ 8 h 8"/>
                  <a:gd name="T6" fmla="*/ 6 w 7"/>
                  <a:gd name="T7" fmla="*/ 5 h 8"/>
                  <a:gd name="T8" fmla="*/ 6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3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0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0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2" y="8"/>
                      <a:pt x="3" y="8"/>
                    </a:cubicBezTo>
                    <a:cubicBezTo>
                      <a:pt x="5" y="8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1"/>
                      <a:pt x="5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8" name="Freeform 162"/>
              <p:cNvSpPr>
                <a:spLocks/>
              </p:cNvSpPr>
              <p:nvPr/>
            </p:nvSpPr>
            <p:spPr bwMode="auto">
              <a:xfrm>
                <a:off x="1955" y="618"/>
                <a:ext cx="10" cy="11"/>
              </a:xfrm>
              <a:custGeom>
                <a:avLst/>
                <a:gdLst>
                  <a:gd name="T0" fmla="*/ 0 w 7"/>
                  <a:gd name="T1" fmla="*/ 5 h 8"/>
                  <a:gd name="T2" fmla="*/ 0 w 7"/>
                  <a:gd name="T3" fmla="*/ 5 h 8"/>
                  <a:gd name="T4" fmla="*/ 3 w 7"/>
                  <a:gd name="T5" fmla="*/ 8 h 8"/>
                  <a:gd name="T6" fmla="*/ 6 w 7"/>
                  <a:gd name="T7" fmla="*/ 5 h 8"/>
                  <a:gd name="T8" fmla="*/ 6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3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0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2" y="8"/>
                      <a:pt x="3" y="8"/>
                    </a:cubicBezTo>
                    <a:cubicBezTo>
                      <a:pt x="5" y="8"/>
                      <a:pt x="6" y="6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1"/>
                      <a:pt x="5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9" name="Freeform 163"/>
              <p:cNvSpPr>
                <a:spLocks/>
              </p:cNvSpPr>
              <p:nvPr/>
            </p:nvSpPr>
            <p:spPr bwMode="auto">
              <a:xfrm>
                <a:off x="1885" y="629"/>
                <a:ext cx="84" cy="34"/>
              </a:xfrm>
              <a:custGeom>
                <a:avLst/>
                <a:gdLst>
                  <a:gd name="T0" fmla="*/ 61 w 61"/>
                  <a:gd name="T1" fmla="*/ 3 h 25"/>
                  <a:gd name="T2" fmla="*/ 56 w 61"/>
                  <a:gd name="T3" fmla="*/ 0 h 25"/>
                  <a:gd name="T4" fmla="*/ 55 w 61"/>
                  <a:gd name="T5" fmla="*/ 1 h 25"/>
                  <a:gd name="T6" fmla="*/ 55 w 61"/>
                  <a:gd name="T7" fmla="*/ 0 h 25"/>
                  <a:gd name="T8" fmla="*/ 53 w 61"/>
                  <a:gd name="T9" fmla="*/ 0 h 25"/>
                  <a:gd name="T10" fmla="*/ 54 w 61"/>
                  <a:gd name="T11" fmla="*/ 2 h 25"/>
                  <a:gd name="T12" fmla="*/ 52 w 61"/>
                  <a:gd name="T13" fmla="*/ 0 h 25"/>
                  <a:gd name="T14" fmla="*/ 48 w 61"/>
                  <a:gd name="T15" fmla="*/ 2 h 25"/>
                  <a:gd name="T16" fmla="*/ 44 w 61"/>
                  <a:gd name="T17" fmla="*/ 0 h 25"/>
                  <a:gd name="T18" fmla="*/ 43 w 61"/>
                  <a:gd name="T19" fmla="*/ 1 h 25"/>
                  <a:gd name="T20" fmla="*/ 43 w 61"/>
                  <a:gd name="T21" fmla="*/ 0 h 25"/>
                  <a:gd name="T22" fmla="*/ 41 w 61"/>
                  <a:gd name="T23" fmla="*/ 0 h 25"/>
                  <a:gd name="T24" fmla="*/ 42 w 61"/>
                  <a:gd name="T25" fmla="*/ 2 h 25"/>
                  <a:gd name="T26" fmla="*/ 40 w 61"/>
                  <a:gd name="T27" fmla="*/ 0 h 25"/>
                  <a:gd name="T28" fmla="*/ 36 w 61"/>
                  <a:gd name="T29" fmla="*/ 2 h 25"/>
                  <a:gd name="T30" fmla="*/ 32 w 61"/>
                  <a:gd name="T31" fmla="*/ 0 h 25"/>
                  <a:gd name="T32" fmla="*/ 31 w 61"/>
                  <a:gd name="T33" fmla="*/ 1 h 25"/>
                  <a:gd name="T34" fmla="*/ 31 w 61"/>
                  <a:gd name="T35" fmla="*/ 0 h 25"/>
                  <a:gd name="T36" fmla="*/ 29 w 61"/>
                  <a:gd name="T37" fmla="*/ 0 h 25"/>
                  <a:gd name="T38" fmla="*/ 30 w 61"/>
                  <a:gd name="T39" fmla="*/ 2 h 25"/>
                  <a:gd name="T40" fmla="*/ 29 w 61"/>
                  <a:gd name="T41" fmla="*/ 0 h 25"/>
                  <a:gd name="T42" fmla="*/ 25 w 61"/>
                  <a:gd name="T43" fmla="*/ 2 h 25"/>
                  <a:gd name="T44" fmla="*/ 21 w 61"/>
                  <a:gd name="T45" fmla="*/ 0 h 25"/>
                  <a:gd name="T46" fmla="*/ 19 w 61"/>
                  <a:gd name="T47" fmla="*/ 1 h 25"/>
                  <a:gd name="T48" fmla="*/ 20 w 61"/>
                  <a:gd name="T49" fmla="*/ 0 h 25"/>
                  <a:gd name="T50" fmla="*/ 18 w 61"/>
                  <a:gd name="T51" fmla="*/ 0 h 25"/>
                  <a:gd name="T52" fmla="*/ 18 w 61"/>
                  <a:gd name="T53" fmla="*/ 2 h 25"/>
                  <a:gd name="T54" fmla="*/ 17 w 61"/>
                  <a:gd name="T55" fmla="*/ 0 h 25"/>
                  <a:gd name="T56" fmla="*/ 13 w 61"/>
                  <a:gd name="T57" fmla="*/ 2 h 25"/>
                  <a:gd name="T58" fmla="*/ 9 w 61"/>
                  <a:gd name="T59" fmla="*/ 0 h 25"/>
                  <a:gd name="T60" fmla="*/ 7 w 61"/>
                  <a:gd name="T61" fmla="*/ 1 h 25"/>
                  <a:gd name="T62" fmla="*/ 8 w 61"/>
                  <a:gd name="T63" fmla="*/ 0 h 25"/>
                  <a:gd name="T64" fmla="*/ 6 w 61"/>
                  <a:gd name="T65" fmla="*/ 0 h 25"/>
                  <a:gd name="T66" fmla="*/ 7 w 61"/>
                  <a:gd name="T67" fmla="*/ 2 h 25"/>
                  <a:gd name="T68" fmla="*/ 5 w 61"/>
                  <a:gd name="T69" fmla="*/ 0 h 25"/>
                  <a:gd name="T70" fmla="*/ 0 w 61"/>
                  <a:gd name="T71" fmla="*/ 3 h 25"/>
                  <a:gd name="T72" fmla="*/ 0 w 61"/>
                  <a:gd name="T73" fmla="*/ 6 h 25"/>
                  <a:gd name="T74" fmla="*/ 1 w 61"/>
                  <a:gd name="T75" fmla="*/ 14 h 25"/>
                  <a:gd name="T76" fmla="*/ 2 w 61"/>
                  <a:gd name="T77" fmla="*/ 25 h 25"/>
                  <a:gd name="T78" fmla="*/ 11 w 61"/>
                  <a:gd name="T79" fmla="*/ 14 h 25"/>
                  <a:gd name="T80" fmla="*/ 13 w 61"/>
                  <a:gd name="T81" fmla="*/ 14 h 25"/>
                  <a:gd name="T82" fmla="*/ 14 w 61"/>
                  <a:gd name="T83" fmla="*/ 14 h 25"/>
                  <a:gd name="T84" fmla="*/ 23 w 61"/>
                  <a:gd name="T85" fmla="*/ 25 h 25"/>
                  <a:gd name="T86" fmla="*/ 24 w 61"/>
                  <a:gd name="T87" fmla="*/ 14 h 25"/>
                  <a:gd name="T88" fmla="*/ 25 w 61"/>
                  <a:gd name="T89" fmla="*/ 14 h 25"/>
                  <a:gd name="T90" fmla="*/ 26 w 61"/>
                  <a:gd name="T91" fmla="*/ 25 h 25"/>
                  <a:gd name="T92" fmla="*/ 35 w 61"/>
                  <a:gd name="T93" fmla="*/ 14 h 25"/>
                  <a:gd name="T94" fmla="*/ 36 w 61"/>
                  <a:gd name="T95" fmla="*/ 14 h 25"/>
                  <a:gd name="T96" fmla="*/ 38 w 61"/>
                  <a:gd name="T97" fmla="*/ 14 h 25"/>
                  <a:gd name="T98" fmla="*/ 47 w 61"/>
                  <a:gd name="T99" fmla="*/ 25 h 25"/>
                  <a:gd name="T100" fmla="*/ 48 w 61"/>
                  <a:gd name="T101" fmla="*/ 14 h 25"/>
                  <a:gd name="T102" fmla="*/ 49 w 61"/>
                  <a:gd name="T103" fmla="*/ 14 h 25"/>
                  <a:gd name="T104" fmla="*/ 50 w 61"/>
                  <a:gd name="T105" fmla="*/ 25 h 25"/>
                  <a:gd name="T106" fmla="*/ 59 w 61"/>
                  <a:gd name="T107" fmla="*/ 14 h 25"/>
                  <a:gd name="T108" fmla="*/ 61 w 61"/>
                  <a:gd name="T109" fmla="*/ 13 h 25"/>
                  <a:gd name="T110" fmla="*/ 61 w 61"/>
                  <a:gd name="T11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25">
                    <a:moveTo>
                      <a:pt x="61" y="6"/>
                    </a:moveTo>
                    <a:cubicBezTo>
                      <a:pt x="61" y="3"/>
                      <a:pt x="61" y="3"/>
                      <a:pt x="61" y="3"/>
                    </a:cubicBezTo>
                    <a:cubicBezTo>
                      <a:pt x="61" y="1"/>
                      <a:pt x="59" y="0"/>
                      <a:pt x="58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4" y="0"/>
                    </a:cubicBezTo>
                    <a:cubicBezTo>
                      <a:pt x="54" y="0"/>
                      <a:pt x="54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0" y="0"/>
                      <a:pt x="49" y="1"/>
                      <a:pt x="48" y="2"/>
                    </a:cubicBezTo>
                    <a:cubicBezTo>
                      <a:pt x="48" y="1"/>
                      <a:pt x="47" y="0"/>
                      <a:pt x="46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2" y="0"/>
                    </a:cubicBezTo>
                    <a:cubicBezTo>
                      <a:pt x="42" y="0"/>
                      <a:pt x="42" y="0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0"/>
                      <a:pt x="37" y="1"/>
                      <a:pt x="36" y="2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0" y="0"/>
                    </a:cubicBezTo>
                    <a:cubicBezTo>
                      <a:pt x="30" y="0"/>
                      <a:pt x="30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5" y="1"/>
                      <a:pt x="25" y="2"/>
                    </a:cubicBezTo>
                    <a:cubicBezTo>
                      <a:pt x="24" y="1"/>
                      <a:pt x="23" y="0"/>
                      <a:pt x="22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3" y="1"/>
                      <a:pt x="13" y="2"/>
                    </a:cubicBezTo>
                    <a:cubicBezTo>
                      <a:pt x="12" y="1"/>
                      <a:pt x="11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1" y="14"/>
                      <a:pt x="1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23" y="25"/>
                      <a:pt x="23" y="25"/>
                      <a:pt x="23" y="25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5" y="14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8" y="14"/>
                      <a:pt x="38" y="14"/>
                      <a:pt x="38" y="14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60" y="14"/>
                      <a:pt x="61" y="13"/>
                      <a:pt x="61" y="13"/>
                    </a:cubicBezTo>
                    <a:cubicBezTo>
                      <a:pt x="61" y="6"/>
                      <a:pt x="61" y="6"/>
                      <a:pt x="61" y="6"/>
                    </a:cubicBezTo>
                    <a:cubicBezTo>
                      <a:pt x="61" y="6"/>
                      <a:pt x="61" y="6"/>
                      <a:pt x="6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0" name="Freeform 164"/>
              <p:cNvSpPr>
                <a:spLocks/>
              </p:cNvSpPr>
              <p:nvPr/>
            </p:nvSpPr>
            <p:spPr bwMode="auto">
              <a:xfrm>
                <a:off x="1897" y="607"/>
                <a:ext cx="10" cy="11"/>
              </a:xfrm>
              <a:custGeom>
                <a:avLst/>
                <a:gdLst>
                  <a:gd name="T0" fmla="*/ 1 w 7"/>
                  <a:gd name="T1" fmla="*/ 5 h 8"/>
                  <a:gd name="T2" fmla="*/ 1 w 7"/>
                  <a:gd name="T3" fmla="*/ 5 h 8"/>
                  <a:gd name="T4" fmla="*/ 4 w 7"/>
                  <a:gd name="T5" fmla="*/ 8 h 8"/>
                  <a:gd name="T6" fmla="*/ 7 w 7"/>
                  <a:gd name="T7" fmla="*/ 5 h 8"/>
                  <a:gd name="T8" fmla="*/ 7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4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1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5" y="8"/>
                      <a:pt x="6" y="7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1" name="Freeform 165"/>
              <p:cNvSpPr>
                <a:spLocks/>
              </p:cNvSpPr>
              <p:nvPr/>
            </p:nvSpPr>
            <p:spPr bwMode="auto">
              <a:xfrm>
                <a:off x="1914" y="607"/>
                <a:ext cx="9" cy="11"/>
              </a:xfrm>
              <a:custGeom>
                <a:avLst/>
                <a:gdLst>
                  <a:gd name="T0" fmla="*/ 1 w 7"/>
                  <a:gd name="T1" fmla="*/ 5 h 8"/>
                  <a:gd name="T2" fmla="*/ 1 w 7"/>
                  <a:gd name="T3" fmla="*/ 5 h 8"/>
                  <a:gd name="T4" fmla="*/ 4 w 7"/>
                  <a:gd name="T5" fmla="*/ 8 h 8"/>
                  <a:gd name="T6" fmla="*/ 6 w 7"/>
                  <a:gd name="T7" fmla="*/ 5 h 8"/>
                  <a:gd name="T8" fmla="*/ 7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4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1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5" y="8"/>
                      <a:pt x="6" y="7"/>
                      <a:pt x="6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2" name="Freeform 166"/>
              <p:cNvSpPr>
                <a:spLocks/>
              </p:cNvSpPr>
              <p:nvPr/>
            </p:nvSpPr>
            <p:spPr bwMode="auto">
              <a:xfrm>
                <a:off x="1930" y="607"/>
                <a:ext cx="10" cy="11"/>
              </a:xfrm>
              <a:custGeom>
                <a:avLst/>
                <a:gdLst>
                  <a:gd name="T0" fmla="*/ 1 w 7"/>
                  <a:gd name="T1" fmla="*/ 5 h 8"/>
                  <a:gd name="T2" fmla="*/ 1 w 7"/>
                  <a:gd name="T3" fmla="*/ 5 h 8"/>
                  <a:gd name="T4" fmla="*/ 3 w 7"/>
                  <a:gd name="T5" fmla="*/ 8 h 8"/>
                  <a:gd name="T6" fmla="*/ 6 w 7"/>
                  <a:gd name="T7" fmla="*/ 5 h 8"/>
                  <a:gd name="T8" fmla="*/ 6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3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1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3" y="8"/>
                    </a:cubicBezTo>
                    <a:cubicBezTo>
                      <a:pt x="5" y="8"/>
                      <a:pt x="6" y="7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7" y="1"/>
                      <a:pt x="5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3" name="Freeform 167"/>
              <p:cNvSpPr>
                <a:spLocks/>
              </p:cNvSpPr>
              <p:nvPr/>
            </p:nvSpPr>
            <p:spPr bwMode="auto">
              <a:xfrm>
                <a:off x="1947" y="607"/>
                <a:ext cx="9" cy="11"/>
              </a:xfrm>
              <a:custGeom>
                <a:avLst/>
                <a:gdLst>
                  <a:gd name="T0" fmla="*/ 0 w 7"/>
                  <a:gd name="T1" fmla="*/ 5 h 8"/>
                  <a:gd name="T2" fmla="*/ 1 w 7"/>
                  <a:gd name="T3" fmla="*/ 5 h 8"/>
                  <a:gd name="T4" fmla="*/ 3 w 7"/>
                  <a:gd name="T5" fmla="*/ 8 h 8"/>
                  <a:gd name="T6" fmla="*/ 6 w 7"/>
                  <a:gd name="T7" fmla="*/ 5 h 8"/>
                  <a:gd name="T8" fmla="*/ 6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3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0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0" y="5"/>
                    </a:moveTo>
                    <a:cubicBezTo>
                      <a:pt x="0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3" y="8"/>
                    </a:cubicBezTo>
                    <a:cubicBezTo>
                      <a:pt x="5" y="8"/>
                      <a:pt x="6" y="7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6" y="1"/>
                      <a:pt x="5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4" name="Freeform 168"/>
              <p:cNvSpPr>
                <a:spLocks/>
              </p:cNvSpPr>
              <p:nvPr/>
            </p:nvSpPr>
            <p:spPr bwMode="auto">
              <a:xfrm>
                <a:off x="1905" y="596"/>
                <a:ext cx="10" cy="11"/>
              </a:xfrm>
              <a:custGeom>
                <a:avLst/>
                <a:gdLst>
                  <a:gd name="T0" fmla="*/ 1 w 7"/>
                  <a:gd name="T1" fmla="*/ 5 h 8"/>
                  <a:gd name="T2" fmla="*/ 1 w 7"/>
                  <a:gd name="T3" fmla="*/ 5 h 8"/>
                  <a:gd name="T4" fmla="*/ 4 w 7"/>
                  <a:gd name="T5" fmla="*/ 8 h 8"/>
                  <a:gd name="T6" fmla="*/ 6 w 7"/>
                  <a:gd name="T7" fmla="*/ 5 h 8"/>
                  <a:gd name="T8" fmla="*/ 7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4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1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5" y="8"/>
                      <a:pt x="6" y="7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5" name="Freeform 169"/>
              <p:cNvSpPr>
                <a:spLocks/>
              </p:cNvSpPr>
              <p:nvPr/>
            </p:nvSpPr>
            <p:spPr bwMode="auto">
              <a:xfrm>
                <a:off x="1922" y="596"/>
                <a:ext cx="10" cy="11"/>
              </a:xfrm>
              <a:custGeom>
                <a:avLst/>
                <a:gdLst>
                  <a:gd name="T0" fmla="*/ 1 w 7"/>
                  <a:gd name="T1" fmla="*/ 5 h 8"/>
                  <a:gd name="T2" fmla="*/ 1 w 7"/>
                  <a:gd name="T3" fmla="*/ 5 h 8"/>
                  <a:gd name="T4" fmla="*/ 4 w 7"/>
                  <a:gd name="T5" fmla="*/ 8 h 8"/>
                  <a:gd name="T6" fmla="*/ 6 w 7"/>
                  <a:gd name="T7" fmla="*/ 5 h 8"/>
                  <a:gd name="T8" fmla="*/ 6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4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1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5" y="8"/>
                      <a:pt x="6" y="7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6" name="Freeform 170"/>
              <p:cNvSpPr>
                <a:spLocks/>
              </p:cNvSpPr>
              <p:nvPr/>
            </p:nvSpPr>
            <p:spPr bwMode="auto">
              <a:xfrm>
                <a:off x="1939" y="596"/>
                <a:ext cx="9" cy="11"/>
              </a:xfrm>
              <a:custGeom>
                <a:avLst/>
                <a:gdLst>
                  <a:gd name="T0" fmla="*/ 0 w 7"/>
                  <a:gd name="T1" fmla="*/ 5 h 8"/>
                  <a:gd name="T2" fmla="*/ 1 w 7"/>
                  <a:gd name="T3" fmla="*/ 5 h 8"/>
                  <a:gd name="T4" fmla="*/ 3 w 7"/>
                  <a:gd name="T5" fmla="*/ 8 h 8"/>
                  <a:gd name="T6" fmla="*/ 6 w 7"/>
                  <a:gd name="T7" fmla="*/ 5 h 8"/>
                  <a:gd name="T8" fmla="*/ 6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3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0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0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3" y="8"/>
                    </a:cubicBezTo>
                    <a:cubicBezTo>
                      <a:pt x="5" y="8"/>
                      <a:pt x="6" y="7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7" y="1"/>
                      <a:pt x="5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7" name="Freeform 171"/>
              <p:cNvSpPr>
                <a:spLocks noEditPoints="1"/>
              </p:cNvSpPr>
              <p:nvPr/>
            </p:nvSpPr>
            <p:spPr bwMode="auto">
              <a:xfrm>
                <a:off x="2189" y="665"/>
                <a:ext cx="59" cy="59"/>
              </a:xfrm>
              <a:custGeom>
                <a:avLst/>
                <a:gdLst>
                  <a:gd name="T0" fmla="*/ 21 w 43"/>
                  <a:gd name="T1" fmla="*/ 0 h 43"/>
                  <a:gd name="T2" fmla="*/ 20 w 43"/>
                  <a:gd name="T3" fmla="*/ 0 h 43"/>
                  <a:gd name="T4" fmla="*/ 21 w 43"/>
                  <a:gd name="T5" fmla="*/ 3 h 43"/>
                  <a:gd name="T6" fmla="*/ 21 w 43"/>
                  <a:gd name="T7" fmla="*/ 3 h 43"/>
                  <a:gd name="T8" fmla="*/ 29 w 43"/>
                  <a:gd name="T9" fmla="*/ 13 h 43"/>
                  <a:gd name="T10" fmla="*/ 20 w 43"/>
                  <a:gd name="T11" fmla="*/ 13 h 43"/>
                  <a:gd name="T12" fmla="*/ 18 w 43"/>
                  <a:gd name="T13" fmla="*/ 17 h 43"/>
                  <a:gd name="T14" fmla="*/ 30 w 43"/>
                  <a:gd name="T15" fmla="*/ 17 h 43"/>
                  <a:gd name="T16" fmla="*/ 30 w 43"/>
                  <a:gd name="T17" fmla="*/ 21 h 43"/>
                  <a:gd name="T18" fmla="*/ 30 w 43"/>
                  <a:gd name="T19" fmla="*/ 27 h 43"/>
                  <a:gd name="T20" fmla="*/ 13 w 43"/>
                  <a:gd name="T21" fmla="*/ 27 h 43"/>
                  <a:gd name="T22" fmla="*/ 13 w 43"/>
                  <a:gd name="T23" fmla="*/ 24 h 43"/>
                  <a:gd name="T24" fmla="*/ 13 w 43"/>
                  <a:gd name="T25" fmla="*/ 24 h 43"/>
                  <a:gd name="T26" fmla="*/ 11 w 43"/>
                  <a:gd name="T27" fmla="*/ 27 h 43"/>
                  <a:gd name="T28" fmla="*/ 10 w 43"/>
                  <a:gd name="T29" fmla="*/ 27 h 43"/>
                  <a:gd name="T30" fmla="*/ 10 w 43"/>
                  <a:gd name="T31" fmla="*/ 27 h 43"/>
                  <a:gd name="T32" fmla="*/ 4 w 43"/>
                  <a:gd name="T33" fmla="*/ 27 h 43"/>
                  <a:gd name="T34" fmla="*/ 3 w 43"/>
                  <a:gd name="T35" fmla="*/ 21 h 43"/>
                  <a:gd name="T36" fmla="*/ 4 w 43"/>
                  <a:gd name="T37" fmla="*/ 18 h 43"/>
                  <a:gd name="T38" fmla="*/ 2 w 43"/>
                  <a:gd name="T39" fmla="*/ 14 h 43"/>
                  <a:gd name="T40" fmla="*/ 0 w 43"/>
                  <a:gd name="T41" fmla="*/ 21 h 43"/>
                  <a:gd name="T42" fmla="*/ 21 w 43"/>
                  <a:gd name="T43" fmla="*/ 43 h 43"/>
                  <a:gd name="T44" fmla="*/ 41 w 43"/>
                  <a:gd name="T45" fmla="*/ 30 h 43"/>
                  <a:gd name="T46" fmla="*/ 41 w 43"/>
                  <a:gd name="T47" fmla="*/ 30 h 43"/>
                  <a:gd name="T48" fmla="*/ 41 w 43"/>
                  <a:gd name="T49" fmla="*/ 29 h 43"/>
                  <a:gd name="T50" fmla="*/ 43 w 43"/>
                  <a:gd name="T51" fmla="*/ 21 h 43"/>
                  <a:gd name="T52" fmla="*/ 21 w 43"/>
                  <a:gd name="T53" fmla="*/ 0 h 43"/>
                  <a:gd name="T54" fmla="*/ 29 w 43"/>
                  <a:gd name="T55" fmla="*/ 5 h 43"/>
                  <a:gd name="T56" fmla="*/ 38 w 43"/>
                  <a:gd name="T57" fmla="*/ 13 h 43"/>
                  <a:gd name="T58" fmla="*/ 32 w 43"/>
                  <a:gd name="T59" fmla="*/ 13 h 43"/>
                  <a:gd name="T60" fmla="*/ 29 w 43"/>
                  <a:gd name="T61" fmla="*/ 5 h 43"/>
                  <a:gd name="T62" fmla="*/ 6 w 43"/>
                  <a:gd name="T63" fmla="*/ 30 h 43"/>
                  <a:gd name="T64" fmla="*/ 11 w 43"/>
                  <a:gd name="T65" fmla="*/ 30 h 43"/>
                  <a:gd name="T66" fmla="*/ 14 w 43"/>
                  <a:gd name="T67" fmla="*/ 38 h 43"/>
                  <a:gd name="T68" fmla="*/ 6 w 43"/>
                  <a:gd name="T69" fmla="*/ 30 h 43"/>
                  <a:gd name="T70" fmla="*/ 21 w 43"/>
                  <a:gd name="T71" fmla="*/ 39 h 43"/>
                  <a:gd name="T72" fmla="*/ 14 w 43"/>
                  <a:gd name="T73" fmla="*/ 30 h 43"/>
                  <a:gd name="T74" fmla="*/ 29 w 43"/>
                  <a:gd name="T75" fmla="*/ 30 h 43"/>
                  <a:gd name="T76" fmla="*/ 21 w 43"/>
                  <a:gd name="T77" fmla="*/ 39 h 43"/>
                  <a:gd name="T78" fmla="*/ 29 w 43"/>
                  <a:gd name="T79" fmla="*/ 38 h 43"/>
                  <a:gd name="T80" fmla="*/ 32 w 43"/>
                  <a:gd name="T81" fmla="*/ 30 h 43"/>
                  <a:gd name="T82" fmla="*/ 37 w 43"/>
                  <a:gd name="T83" fmla="*/ 30 h 43"/>
                  <a:gd name="T84" fmla="*/ 29 w 43"/>
                  <a:gd name="T85" fmla="*/ 38 h 43"/>
                  <a:gd name="T86" fmla="*/ 39 w 43"/>
                  <a:gd name="T87" fmla="*/ 27 h 43"/>
                  <a:gd name="T88" fmla="*/ 33 w 43"/>
                  <a:gd name="T89" fmla="*/ 27 h 43"/>
                  <a:gd name="T90" fmla="*/ 33 w 43"/>
                  <a:gd name="T91" fmla="*/ 21 h 43"/>
                  <a:gd name="T92" fmla="*/ 33 w 43"/>
                  <a:gd name="T93" fmla="*/ 17 h 43"/>
                  <a:gd name="T94" fmla="*/ 39 w 43"/>
                  <a:gd name="T95" fmla="*/ 17 h 43"/>
                  <a:gd name="T96" fmla="*/ 39 w 43"/>
                  <a:gd name="T97" fmla="*/ 21 h 43"/>
                  <a:gd name="T98" fmla="*/ 39 w 43"/>
                  <a:gd name="T99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3" h="43">
                    <a:moveTo>
                      <a:pt x="21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21" y="1"/>
                      <a:pt x="21" y="2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4" y="3"/>
                      <a:pt x="27" y="7"/>
                      <a:pt x="29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9" y="15"/>
                      <a:pt x="18" y="16"/>
                      <a:pt x="18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8"/>
                      <a:pt x="30" y="20"/>
                      <a:pt x="30" y="21"/>
                    </a:cubicBezTo>
                    <a:cubicBezTo>
                      <a:pt x="30" y="23"/>
                      <a:pt x="30" y="25"/>
                      <a:pt x="30" y="27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3" y="26"/>
                      <a:pt x="13" y="25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5"/>
                      <a:pt x="3" y="23"/>
                      <a:pt x="3" y="21"/>
                    </a:cubicBezTo>
                    <a:cubicBezTo>
                      <a:pt x="3" y="20"/>
                      <a:pt x="4" y="19"/>
                      <a:pt x="4" y="18"/>
                    </a:cubicBezTo>
                    <a:cubicBezTo>
                      <a:pt x="3" y="16"/>
                      <a:pt x="2" y="15"/>
                      <a:pt x="2" y="14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33"/>
                      <a:pt x="10" y="43"/>
                      <a:pt x="21" y="43"/>
                    </a:cubicBezTo>
                    <a:cubicBezTo>
                      <a:pt x="30" y="43"/>
                      <a:pt x="37" y="37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2" y="27"/>
                      <a:pt x="43" y="24"/>
                      <a:pt x="43" y="21"/>
                    </a:cubicBezTo>
                    <a:cubicBezTo>
                      <a:pt x="43" y="10"/>
                      <a:pt x="33" y="0"/>
                      <a:pt x="21" y="0"/>
                    </a:cubicBezTo>
                    <a:close/>
                    <a:moveTo>
                      <a:pt x="29" y="5"/>
                    </a:moveTo>
                    <a:cubicBezTo>
                      <a:pt x="33" y="7"/>
                      <a:pt x="36" y="10"/>
                      <a:pt x="38" y="13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2" y="10"/>
                      <a:pt x="30" y="7"/>
                      <a:pt x="29" y="5"/>
                    </a:cubicBezTo>
                    <a:close/>
                    <a:moveTo>
                      <a:pt x="6" y="30"/>
                    </a:moveTo>
                    <a:cubicBezTo>
                      <a:pt x="11" y="30"/>
                      <a:pt x="11" y="30"/>
                      <a:pt x="11" y="30"/>
                    </a:cubicBezTo>
                    <a:cubicBezTo>
                      <a:pt x="11" y="33"/>
                      <a:pt x="13" y="36"/>
                      <a:pt x="14" y="38"/>
                    </a:cubicBezTo>
                    <a:cubicBezTo>
                      <a:pt x="10" y="36"/>
                      <a:pt x="7" y="33"/>
                      <a:pt x="6" y="30"/>
                    </a:cubicBezTo>
                    <a:close/>
                    <a:moveTo>
                      <a:pt x="21" y="39"/>
                    </a:moveTo>
                    <a:cubicBezTo>
                      <a:pt x="19" y="39"/>
                      <a:pt x="16" y="36"/>
                      <a:pt x="14" y="30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7" y="36"/>
                      <a:pt x="24" y="39"/>
                      <a:pt x="21" y="39"/>
                    </a:cubicBezTo>
                    <a:close/>
                    <a:moveTo>
                      <a:pt x="29" y="38"/>
                    </a:moveTo>
                    <a:cubicBezTo>
                      <a:pt x="30" y="36"/>
                      <a:pt x="31" y="33"/>
                      <a:pt x="32" y="30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5" y="33"/>
                      <a:pt x="32" y="36"/>
                      <a:pt x="29" y="38"/>
                    </a:cubicBezTo>
                    <a:close/>
                    <a:moveTo>
                      <a:pt x="39" y="27"/>
                    </a:moveTo>
                    <a:cubicBezTo>
                      <a:pt x="33" y="27"/>
                      <a:pt x="33" y="27"/>
                      <a:pt x="33" y="27"/>
                    </a:cubicBezTo>
                    <a:cubicBezTo>
                      <a:pt x="33" y="25"/>
                      <a:pt x="33" y="23"/>
                      <a:pt x="33" y="21"/>
                    </a:cubicBezTo>
                    <a:cubicBezTo>
                      <a:pt x="33" y="20"/>
                      <a:pt x="33" y="18"/>
                      <a:pt x="33" y="17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39" y="18"/>
                      <a:pt x="39" y="20"/>
                      <a:pt x="39" y="21"/>
                    </a:cubicBezTo>
                    <a:cubicBezTo>
                      <a:pt x="39" y="23"/>
                      <a:pt x="39" y="25"/>
                      <a:pt x="39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8" name="Freeform 172"/>
              <p:cNvSpPr>
                <a:spLocks noEditPoints="1"/>
              </p:cNvSpPr>
              <p:nvPr/>
            </p:nvSpPr>
            <p:spPr bwMode="auto">
              <a:xfrm>
                <a:off x="2192" y="662"/>
                <a:ext cx="23" cy="34"/>
              </a:xfrm>
              <a:custGeom>
                <a:avLst/>
                <a:gdLst>
                  <a:gd name="T0" fmla="*/ 9 w 17"/>
                  <a:gd name="T1" fmla="*/ 0 h 25"/>
                  <a:gd name="T2" fmla="*/ 0 w 17"/>
                  <a:gd name="T3" fmla="*/ 8 h 25"/>
                  <a:gd name="T4" fmla="*/ 9 w 17"/>
                  <a:gd name="T5" fmla="*/ 25 h 25"/>
                  <a:gd name="T6" fmla="*/ 17 w 17"/>
                  <a:gd name="T7" fmla="*/ 8 h 25"/>
                  <a:gd name="T8" fmla="*/ 9 w 17"/>
                  <a:gd name="T9" fmla="*/ 0 h 25"/>
                  <a:gd name="T10" fmla="*/ 9 w 17"/>
                  <a:gd name="T11" fmla="*/ 12 h 25"/>
                  <a:gd name="T12" fmla="*/ 4 w 17"/>
                  <a:gd name="T13" fmla="*/ 8 h 25"/>
                  <a:gd name="T14" fmla="*/ 9 w 17"/>
                  <a:gd name="T15" fmla="*/ 4 h 25"/>
                  <a:gd name="T16" fmla="*/ 13 w 17"/>
                  <a:gd name="T17" fmla="*/ 8 h 25"/>
                  <a:gd name="T18" fmla="*/ 9 w 17"/>
                  <a:gd name="T1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25">
                    <a:moveTo>
                      <a:pt x="9" y="0"/>
                    </a:moveTo>
                    <a:cubicBezTo>
                      <a:pt x="4" y="0"/>
                      <a:pt x="0" y="4"/>
                      <a:pt x="0" y="8"/>
                    </a:cubicBezTo>
                    <a:cubicBezTo>
                      <a:pt x="0" y="13"/>
                      <a:pt x="9" y="25"/>
                      <a:pt x="9" y="25"/>
                    </a:cubicBezTo>
                    <a:cubicBezTo>
                      <a:pt x="9" y="25"/>
                      <a:pt x="17" y="13"/>
                      <a:pt x="17" y="8"/>
                    </a:cubicBezTo>
                    <a:cubicBezTo>
                      <a:pt x="17" y="4"/>
                      <a:pt x="13" y="0"/>
                      <a:pt x="9" y="0"/>
                    </a:cubicBezTo>
                    <a:close/>
                    <a:moveTo>
                      <a:pt x="9" y="12"/>
                    </a:moveTo>
                    <a:cubicBezTo>
                      <a:pt x="6" y="12"/>
                      <a:pt x="4" y="10"/>
                      <a:pt x="4" y="8"/>
                    </a:cubicBezTo>
                    <a:cubicBezTo>
                      <a:pt x="4" y="5"/>
                      <a:pt x="6" y="4"/>
                      <a:pt x="9" y="4"/>
                    </a:cubicBezTo>
                    <a:cubicBezTo>
                      <a:pt x="11" y="4"/>
                      <a:pt x="13" y="5"/>
                      <a:pt x="13" y="8"/>
                    </a:cubicBezTo>
                    <a:cubicBezTo>
                      <a:pt x="13" y="10"/>
                      <a:pt x="11" y="12"/>
                      <a:pt x="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9" name="Freeform 173"/>
              <p:cNvSpPr>
                <a:spLocks noEditPoints="1"/>
              </p:cNvSpPr>
              <p:nvPr/>
            </p:nvSpPr>
            <p:spPr bwMode="auto">
              <a:xfrm>
                <a:off x="2080" y="1310"/>
                <a:ext cx="97" cy="164"/>
              </a:xfrm>
              <a:custGeom>
                <a:avLst/>
                <a:gdLst>
                  <a:gd name="T0" fmla="*/ 63 w 70"/>
                  <a:gd name="T1" fmla="*/ 0 h 119"/>
                  <a:gd name="T2" fmla="*/ 6 w 70"/>
                  <a:gd name="T3" fmla="*/ 0 h 119"/>
                  <a:gd name="T4" fmla="*/ 0 w 70"/>
                  <a:gd name="T5" fmla="*/ 7 h 119"/>
                  <a:gd name="T6" fmla="*/ 0 w 70"/>
                  <a:gd name="T7" fmla="*/ 113 h 119"/>
                  <a:gd name="T8" fmla="*/ 6 w 70"/>
                  <a:gd name="T9" fmla="*/ 119 h 119"/>
                  <a:gd name="T10" fmla="*/ 63 w 70"/>
                  <a:gd name="T11" fmla="*/ 119 h 119"/>
                  <a:gd name="T12" fmla="*/ 70 w 70"/>
                  <a:gd name="T13" fmla="*/ 113 h 119"/>
                  <a:gd name="T14" fmla="*/ 70 w 70"/>
                  <a:gd name="T15" fmla="*/ 7 h 119"/>
                  <a:gd name="T16" fmla="*/ 63 w 70"/>
                  <a:gd name="T17" fmla="*/ 0 h 119"/>
                  <a:gd name="T18" fmla="*/ 29 w 70"/>
                  <a:gd name="T19" fmla="*/ 7 h 119"/>
                  <a:gd name="T20" fmla="*/ 40 w 70"/>
                  <a:gd name="T21" fmla="*/ 7 h 119"/>
                  <a:gd name="T22" fmla="*/ 42 w 70"/>
                  <a:gd name="T23" fmla="*/ 8 h 119"/>
                  <a:gd name="T24" fmla="*/ 40 w 70"/>
                  <a:gd name="T25" fmla="*/ 9 h 119"/>
                  <a:gd name="T26" fmla="*/ 29 w 70"/>
                  <a:gd name="T27" fmla="*/ 9 h 119"/>
                  <a:gd name="T28" fmla="*/ 28 w 70"/>
                  <a:gd name="T29" fmla="*/ 8 h 119"/>
                  <a:gd name="T30" fmla="*/ 29 w 70"/>
                  <a:gd name="T31" fmla="*/ 7 h 119"/>
                  <a:gd name="T32" fmla="*/ 35 w 70"/>
                  <a:gd name="T33" fmla="*/ 114 h 119"/>
                  <a:gd name="T34" fmla="*/ 31 w 70"/>
                  <a:gd name="T35" fmla="*/ 111 h 119"/>
                  <a:gd name="T36" fmla="*/ 35 w 70"/>
                  <a:gd name="T37" fmla="*/ 107 h 119"/>
                  <a:gd name="T38" fmla="*/ 38 w 70"/>
                  <a:gd name="T39" fmla="*/ 111 h 119"/>
                  <a:gd name="T40" fmla="*/ 35 w 70"/>
                  <a:gd name="T41" fmla="*/ 114 h 119"/>
                  <a:gd name="T42" fmla="*/ 62 w 70"/>
                  <a:gd name="T43" fmla="*/ 100 h 119"/>
                  <a:gd name="T44" fmla="*/ 59 w 70"/>
                  <a:gd name="T45" fmla="*/ 103 h 119"/>
                  <a:gd name="T46" fmla="*/ 10 w 70"/>
                  <a:gd name="T47" fmla="*/ 103 h 119"/>
                  <a:gd name="T48" fmla="*/ 7 w 70"/>
                  <a:gd name="T49" fmla="*/ 100 h 119"/>
                  <a:gd name="T50" fmla="*/ 7 w 70"/>
                  <a:gd name="T51" fmla="*/ 17 h 119"/>
                  <a:gd name="T52" fmla="*/ 10 w 70"/>
                  <a:gd name="T53" fmla="*/ 13 h 119"/>
                  <a:gd name="T54" fmla="*/ 59 w 70"/>
                  <a:gd name="T55" fmla="*/ 13 h 119"/>
                  <a:gd name="T56" fmla="*/ 62 w 70"/>
                  <a:gd name="T57" fmla="*/ 17 h 119"/>
                  <a:gd name="T58" fmla="*/ 62 w 70"/>
                  <a:gd name="T59" fmla="*/ 10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0" h="119">
                    <a:moveTo>
                      <a:pt x="6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0" y="116"/>
                      <a:pt x="3" y="119"/>
                      <a:pt x="6" y="119"/>
                    </a:cubicBezTo>
                    <a:cubicBezTo>
                      <a:pt x="63" y="119"/>
                      <a:pt x="63" y="119"/>
                      <a:pt x="63" y="119"/>
                    </a:cubicBezTo>
                    <a:cubicBezTo>
                      <a:pt x="67" y="119"/>
                      <a:pt x="70" y="116"/>
                      <a:pt x="70" y="113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70" y="3"/>
                      <a:pt x="67" y="0"/>
                      <a:pt x="63" y="0"/>
                    </a:cubicBezTo>
                    <a:close/>
                    <a:moveTo>
                      <a:pt x="29" y="7"/>
                    </a:moveTo>
                    <a:cubicBezTo>
                      <a:pt x="40" y="7"/>
                      <a:pt x="40" y="7"/>
                      <a:pt x="40" y="7"/>
                    </a:cubicBezTo>
                    <a:cubicBezTo>
                      <a:pt x="41" y="7"/>
                      <a:pt x="42" y="7"/>
                      <a:pt x="42" y="8"/>
                    </a:cubicBezTo>
                    <a:cubicBezTo>
                      <a:pt x="42" y="9"/>
                      <a:pt x="41" y="9"/>
                      <a:pt x="40" y="9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8" y="8"/>
                    </a:cubicBezTo>
                    <a:cubicBezTo>
                      <a:pt x="28" y="7"/>
                      <a:pt x="28" y="7"/>
                      <a:pt x="29" y="7"/>
                    </a:cubicBezTo>
                    <a:close/>
                    <a:moveTo>
                      <a:pt x="35" y="114"/>
                    </a:moveTo>
                    <a:cubicBezTo>
                      <a:pt x="33" y="114"/>
                      <a:pt x="31" y="113"/>
                      <a:pt x="31" y="111"/>
                    </a:cubicBezTo>
                    <a:cubicBezTo>
                      <a:pt x="31" y="109"/>
                      <a:pt x="33" y="107"/>
                      <a:pt x="35" y="107"/>
                    </a:cubicBezTo>
                    <a:cubicBezTo>
                      <a:pt x="37" y="107"/>
                      <a:pt x="38" y="109"/>
                      <a:pt x="38" y="111"/>
                    </a:cubicBezTo>
                    <a:cubicBezTo>
                      <a:pt x="38" y="113"/>
                      <a:pt x="37" y="114"/>
                      <a:pt x="35" y="114"/>
                    </a:cubicBezTo>
                    <a:close/>
                    <a:moveTo>
                      <a:pt x="62" y="100"/>
                    </a:moveTo>
                    <a:cubicBezTo>
                      <a:pt x="62" y="102"/>
                      <a:pt x="61" y="103"/>
                      <a:pt x="59" y="103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8" y="103"/>
                      <a:pt x="7" y="102"/>
                      <a:pt x="7" y="100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5"/>
                      <a:pt x="8" y="13"/>
                      <a:pt x="10" y="13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61" y="13"/>
                      <a:pt x="62" y="15"/>
                      <a:pt x="62" y="17"/>
                    </a:cubicBezTo>
                    <a:lnTo>
                      <a:pt x="62" y="1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0" name="Freeform 174"/>
              <p:cNvSpPr>
                <a:spLocks/>
              </p:cNvSpPr>
              <p:nvPr/>
            </p:nvSpPr>
            <p:spPr bwMode="auto">
              <a:xfrm>
                <a:off x="2097" y="1409"/>
                <a:ext cx="18" cy="35"/>
              </a:xfrm>
              <a:custGeom>
                <a:avLst/>
                <a:gdLst>
                  <a:gd name="T0" fmla="*/ 13 w 13"/>
                  <a:gd name="T1" fmla="*/ 25 h 25"/>
                  <a:gd name="T2" fmla="*/ 13 w 13"/>
                  <a:gd name="T3" fmla="*/ 4 h 25"/>
                  <a:gd name="T4" fmla="*/ 10 w 13"/>
                  <a:gd name="T5" fmla="*/ 0 h 25"/>
                  <a:gd name="T6" fmla="*/ 3 w 13"/>
                  <a:gd name="T7" fmla="*/ 0 h 25"/>
                  <a:gd name="T8" fmla="*/ 0 w 13"/>
                  <a:gd name="T9" fmla="*/ 4 h 25"/>
                  <a:gd name="T10" fmla="*/ 0 w 13"/>
                  <a:gd name="T11" fmla="*/ 25 h 25"/>
                  <a:gd name="T12" fmla="*/ 13 w 13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25">
                    <a:moveTo>
                      <a:pt x="13" y="25"/>
                    </a:moveTo>
                    <a:cubicBezTo>
                      <a:pt x="13" y="4"/>
                      <a:pt x="13" y="4"/>
                      <a:pt x="13" y="4"/>
                    </a:cubicBezTo>
                    <a:cubicBezTo>
                      <a:pt x="13" y="2"/>
                      <a:pt x="12" y="0"/>
                      <a:pt x="1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25"/>
                      <a:pt x="0" y="25"/>
                      <a:pt x="0" y="25"/>
                    </a:cubicBezTo>
                    <a:lnTo>
                      <a:pt x="13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1" name="Freeform 175"/>
              <p:cNvSpPr>
                <a:spLocks/>
              </p:cNvSpPr>
              <p:nvPr/>
            </p:nvSpPr>
            <p:spPr bwMode="auto">
              <a:xfrm>
                <a:off x="2119" y="1401"/>
                <a:ext cx="18" cy="43"/>
              </a:xfrm>
              <a:custGeom>
                <a:avLst/>
                <a:gdLst>
                  <a:gd name="T0" fmla="*/ 13 w 13"/>
                  <a:gd name="T1" fmla="*/ 31 h 31"/>
                  <a:gd name="T2" fmla="*/ 13 w 13"/>
                  <a:gd name="T3" fmla="*/ 3 h 31"/>
                  <a:gd name="T4" fmla="*/ 10 w 13"/>
                  <a:gd name="T5" fmla="*/ 0 h 31"/>
                  <a:gd name="T6" fmla="*/ 3 w 13"/>
                  <a:gd name="T7" fmla="*/ 0 h 31"/>
                  <a:gd name="T8" fmla="*/ 0 w 13"/>
                  <a:gd name="T9" fmla="*/ 3 h 31"/>
                  <a:gd name="T10" fmla="*/ 0 w 13"/>
                  <a:gd name="T11" fmla="*/ 31 h 31"/>
                  <a:gd name="T12" fmla="*/ 13 w 13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31">
                    <a:moveTo>
                      <a:pt x="13" y="31"/>
                    </a:moveTo>
                    <a:cubicBezTo>
                      <a:pt x="13" y="3"/>
                      <a:pt x="13" y="3"/>
                      <a:pt x="13" y="3"/>
                    </a:cubicBezTo>
                    <a:cubicBezTo>
                      <a:pt x="13" y="2"/>
                      <a:pt x="12" y="0"/>
                      <a:pt x="1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31"/>
                      <a:pt x="0" y="31"/>
                      <a:pt x="0" y="31"/>
                    </a:cubicBezTo>
                    <a:lnTo>
                      <a:pt x="1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2" name="Freeform 176"/>
              <p:cNvSpPr>
                <a:spLocks/>
              </p:cNvSpPr>
              <p:nvPr/>
            </p:nvSpPr>
            <p:spPr bwMode="auto">
              <a:xfrm>
                <a:off x="2141" y="1387"/>
                <a:ext cx="19" cy="57"/>
              </a:xfrm>
              <a:custGeom>
                <a:avLst/>
                <a:gdLst>
                  <a:gd name="T0" fmla="*/ 14 w 14"/>
                  <a:gd name="T1" fmla="*/ 41 h 41"/>
                  <a:gd name="T2" fmla="*/ 14 w 14"/>
                  <a:gd name="T3" fmla="*/ 3 h 41"/>
                  <a:gd name="T4" fmla="*/ 10 w 14"/>
                  <a:gd name="T5" fmla="*/ 0 h 41"/>
                  <a:gd name="T6" fmla="*/ 3 w 14"/>
                  <a:gd name="T7" fmla="*/ 0 h 41"/>
                  <a:gd name="T8" fmla="*/ 0 w 14"/>
                  <a:gd name="T9" fmla="*/ 3 h 41"/>
                  <a:gd name="T10" fmla="*/ 0 w 14"/>
                  <a:gd name="T11" fmla="*/ 41 h 41"/>
                  <a:gd name="T12" fmla="*/ 14 w 14"/>
                  <a:gd name="T13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41">
                    <a:moveTo>
                      <a:pt x="14" y="41"/>
                    </a:moveTo>
                    <a:cubicBezTo>
                      <a:pt x="14" y="3"/>
                      <a:pt x="14" y="3"/>
                      <a:pt x="14" y="3"/>
                    </a:cubicBezTo>
                    <a:cubicBezTo>
                      <a:pt x="14" y="1"/>
                      <a:pt x="12" y="0"/>
                      <a:pt x="1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1"/>
                      <a:pt x="0" y="41"/>
                      <a:pt x="0" y="41"/>
                    </a:cubicBezTo>
                    <a:lnTo>
                      <a:pt x="14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3" name="Freeform 177"/>
              <p:cNvSpPr>
                <a:spLocks/>
              </p:cNvSpPr>
              <p:nvPr/>
            </p:nvSpPr>
            <p:spPr bwMode="auto">
              <a:xfrm>
                <a:off x="2254" y="739"/>
                <a:ext cx="84" cy="114"/>
              </a:xfrm>
              <a:custGeom>
                <a:avLst/>
                <a:gdLst>
                  <a:gd name="T0" fmla="*/ 49 w 61"/>
                  <a:gd name="T1" fmla="*/ 77 h 83"/>
                  <a:gd name="T2" fmla="*/ 6 w 61"/>
                  <a:gd name="T3" fmla="*/ 77 h 83"/>
                  <a:gd name="T4" fmla="*/ 6 w 61"/>
                  <a:gd name="T5" fmla="*/ 22 h 83"/>
                  <a:gd name="T6" fmla="*/ 16 w 61"/>
                  <a:gd name="T7" fmla="*/ 22 h 83"/>
                  <a:gd name="T8" fmla="*/ 22 w 61"/>
                  <a:gd name="T9" fmla="*/ 16 h 83"/>
                  <a:gd name="T10" fmla="*/ 22 w 61"/>
                  <a:gd name="T11" fmla="*/ 6 h 83"/>
                  <a:gd name="T12" fmla="*/ 55 w 61"/>
                  <a:gd name="T13" fmla="*/ 6 h 83"/>
                  <a:gd name="T14" fmla="*/ 55 w 61"/>
                  <a:gd name="T15" fmla="*/ 55 h 83"/>
                  <a:gd name="T16" fmla="*/ 55 w 61"/>
                  <a:gd name="T17" fmla="*/ 54 h 83"/>
                  <a:gd name="T18" fmla="*/ 61 w 61"/>
                  <a:gd name="T19" fmla="*/ 61 h 83"/>
                  <a:gd name="T20" fmla="*/ 61 w 61"/>
                  <a:gd name="T21" fmla="*/ 4 h 83"/>
                  <a:gd name="T22" fmla="*/ 57 w 61"/>
                  <a:gd name="T23" fmla="*/ 0 h 83"/>
                  <a:gd name="T24" fmla="*/ 20 w 61"/>
                  <a:gd name="T25" fmla="*/ 0 h 83"/>
                  <a:gd name="T26" fmla="*/ 0 w 61"/>
                  <a:gd name="T27" fmla="*/ 20 h 83"/>
                  <a:gd name="T28" fmla="*/ 0 w 61"/>
                  <a:gd name="T29" fmla="*/ 22 h 83"/>
                  <a:gd name="T30" fmla="*/ 0 w 61"/>
                  <a:gd name="T31" fmla="*/ 22 h 83"/>
                  <a:gd name="T32" fmla="*/ 0 w 61"/>
                  <a:gd name="T33" fmla="*/ 22 h 83"/>
                  <a:gd name="T34" fmla="*/ 0 w 61"/>
                  <a:gd name="T35" fmla="*/ 79 h 83"/>
                  <a:gd name="T36" fmla="*/ 4 w 61"/>
                  <a:gd name="T37" fmla="*/ 83 h 83"/>
                  <a:gd name="T38" fmla="*/ 55 w 61"/>
                  <a:gd name="T39" fmla="*/ 83 h 83"/>
                  <a:gd name="T40" fmla="*/ 49 w 61"/>
                  <a:gd name="T41" fmla="*/ 7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1" h="83">
                    <a:moveTo>
                      <a:pt x="49" y="77"/>
                    </a:moveTo>
                    <a:cubicBezTo>
                      <a:pt x="6" y="77"/>
                      <a:pt x="6" y="77"/>
                      <a:pt x="6" y="77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9" y="22"/>
                      <a:pt x="22" y="19"/>
                      <a:pt x="22" y="16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4"/>
                      <a:pt x="55" y="54"/>
                      <a:pt x="55" y="54"/>
                    </a:cubicBezTo>
                    <a:cubicBezTo>
                      <a:pt x="61" y="61"/>
                      <a:pt x="61" y="61"/>
                      <a:pt x="61" y="61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2"/>
                      <a:pt x="59" y="0"/>
                      <a:pt x="5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1"/>
                      <a:pt x="2" y="83"/>
                      <a:pt x="4" y="83"/>
                    </a:cubicBezTo>
                    <a:cubicBezTo>
                      <a:pt x="55" y="83"/>
                      <a:pt x="55" y="83"/>
                      <a:pt x="55" y="83"/>
                    </a:cubicBezTo>
                    <a:lnTo>
                      <a:pt x="49" y="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4" name="Freeform 178"/>
              <p:cNvSpPr>
                <a:spLocks noEditPoints="1"/>
              </p:cNvSpPr>
              <p:nvPr/>
            </p:nvSpPr>
            <p:spPr bwMode="auto">
              <a:xfrm>
                <a:off x="2262" y="767"/>
                <a:ext cx="87" cy="86"/>
              </a:xfrm>
              <a:custGeom>
                <a:avLst/>
                <a:gdLst>
                  <a:gd name="T0" fmla="*/ 62 w 63"/>
                  <a:gd name="T1" fmla="*/ 55 h 63"/>
                  <a:gd name="T2" fmla="*/ 43 w 63"/>
                  <a:gd name="T3" fmla="*/ 35 h 63"/>
                  <a:gd name="T4" fmla="*/ 43 w 63"/>
                  <a:gd name="T5" fmla="*/ 35 h 63"/>
                  <a:gd name="T6" fmla="*/ 45 w 63"/>
                  <a:gd name="T7" fmla="*/ 18 h 63"/>
                  <a:gd name="T8" fmla="*/ 18 w 63"/>
                  <a:gd name="T9" fmla="*/ 4 h 63"/>
                  <a:gd name="T10" fmla="*/ 4 w 63"/>
                  <a:gd name="T11" fmla="*/ 31 h 63"/>
                  <a:gd name="T12" fmla="*/ 31 w 63"/>
                  <a:gd name="T13" fmla="*/ 45 h 63"/>
                  <a:gd name="T14" fmla="*/ 36 w 63"/>
                  <a:gd name="T15" fmla="*/ 42 h 63"/>
                  <a:gd name="T16" fmla="*/ 54 w 63"/>
                  <a:gd name="T17" fmla="*/ 62 h 63"/>
                  <a:gd name="T18" fmla="*/ 57 w 63"/>
                  <a:gd name="T19" fmla="*/ 62 h 63"/>
                  <a:gd name="T20" fmla="*/ 61 w 63"/>
                  <a:gd name="T21" fmla="*/ 58 h 63"/>
                  <a:gd name="T22" fmla="*/ 62 w 63"/>
                  <a:gd name="T23" fmla="*/ 55 h 63"/>
                  <a:gd name="T24" fmla="*/ 10 w 63"/>
                  <a:gd name="T25" fmla="*/ 29 h 63"/>
                  <a:gd name="T26" fmla="*/ 20 w 63"/>
                  <a:gd name="T27" fmla="*/ 9 h 63"/>
                  <a:gd name="T28" fmla="*/ 40 w 63"/>
                  <a:gd name="T29" fmla="*/ 19 h 63"/>
                  <a:gd name="T30" fmla="*/ 29 w 63"/>
                  <a:gd name="T31" fmla="*/ 39 h 63"/>
                  <a:gd name="T32" fmla="*/ 10 w 63"/>
                  <a:gd name="T33" fmla="*/ 2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63">
                    <a:moveTo>
                      <a:pt x="62" y="55"/>
                    </a:moveTo>
                    <a:cubicBezTo>
                      <a:pt x="43" y="35"/>
                      <a:pt x="43" y="35"/>
                      <a:pt x="43" y="35"/>
                    </a:cubicBezTo>
                    <a:cubicBezTo>
                      <a:pt x="43" y="35"/>
                      <a:pt x="43" y="35"/>
                      <a:pt x="43" y="35"/>
                    </a:cubicBezTo>
                    <a:cubicBezTo>
                      <a:pt x="46" y="30"/>
                      <a:pt x="47" y="24"/>
                      <a:pt x="45" y="18"/>
                    </a:cubicBezTo>
                    <a:cubicBezTo>
                      <a:pt x="42" y="6"/>
                      <a:pt x="29" y="0"/>
                      <a:pt x="18" y="4"/>
                    </a:cubicBezTo>
                    <a:cubicBezTo>
                      <a:pt x="7" y="7"/>
                      <a:pt x="0" y="19"/>
                      <a:pt x="4" y="31"/>
                    </a:cubicBezTo>
                    <a:cubicBezTo>
                      <a:pt x="8" y="42"/>
                      <a:pt x="20" y="48"/>
                      <a:pt x="31" y="45"/>
                    </a:cubicBezTo>
                    <a:cubicBezTo>
                      <a:pt x="33" y="44"/>
                      <a:pt x="34" y="43"/>
                      <a:pt x="36" y="42"/>
                    </a:cubicBezTo>
                    <a:cubicBezTo>
                      <a:pt x="54" y="62"/>
                      <a:pt x="54" y="62"/>
                      <a:pt x="54" y="62"/>
                    </a:cubicBezTo>
                    <a:cubicBezTo>
                      <a:pt x="55" y="63"/>
                      <a:pt x="56" y="63"/>
                      <a:pt x="57" y="62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2" y="57"/>
                      <a:pt x="63" y="56"/>
                      <a:pt x="62" y="55"/>
                    </a:cubicBezTo>
                    <a:close/>
                    <a:moveTo>
                      <a:pt x="10" y="29"/>
                    </a:moveTo>
                    <a:cubicBezTo>
                      <a:pt x="7" y="21"/>
                      <a:pt x="12" y="12"/>
                      <a:pt x="20" y="9"/>
                    </a:cubicBezTo>
                    <a:cubicBezTo>
                      <a:pt x="28" y="7"/>
                      <a:pt x="37" y="11"/>
                      <a:pt x="40" y="19"/>
                    </a:cubicBezTo>
                    <a:cubicBezTo>
                      <a:pt x="42" y="28"/>
                      <a:pt x="38" y="37"/>
                      <a:pt x="29" y="39"/>
                    </a:cubicBezTo>
                    <a:cubicBezTo>
                      <a:pt x="21" y="42"/>
                      <a:pt x="12" y="37"/>
                      <a:pt x="10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5" name="Freeform 179"/>
              <p:cNvSpPr>
                <a:spLocks/>
              </p:cNvSpPr>
              <p:nvPr/>
            </p:nvSpPr>
            <p:spPr bwMode="auto">
              <a:xfrm>
                <a:off x="2279" y="779"/>
                <a:ext cx="37" cy="28"/>
              </a:xfrm>
              <a:custGeom>
                <a:avLst/>
                <a:gdLst>
                  <a:gd name="T0" fmla="*/ 5 w 27"/>
                  <a:gd name="T1" fmla="*/ 9 h 20"/>
                  <a:gd name="T2" fmla="*/ 25 w 27"/>
                  <a:gd name="T3" fmla="*/ 19 h 20"/>
                  <a:gd name="T4" fmla="*/ 25 w 27"/>
                  <a:gd name="T5" fmla="*/ 20 h 20"/>
                  <a:gd name="T6" fmla="*/ 26 w 27"/>
                  <a:gd name="T7" fmla="*/ 11 h 20"/>
                  <a:gd name="T8" fmla="*/ 9 w 27"/>
                  <a:gd name="T9" fmla="*/ 2 h 20"/>
                  <a:gd name="T10" fmla="*/ 0 w 27"/>
                  <a:gd name="T11" fmla="*/ 12 h 20"/>
                  <a:gd name="T12" fmla="*/ 5 w 27"/>
                  <a:gd name="T13" fmla="*/ 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20">
                    <a:moveTo>
                      <a:pt x="5" y="9"/>
                    </a:moveTo>
                    <a:cubicBezTo>
                      <a:pt x="13" y="6"/>
                      <a:pt x="22" y="11"/>
                      <a:pt x="25" y="19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6" y="17"/>
                      <a:pt x="27" y="14"/>
                      <a:pt x="26" y="11"/>
                    </a:cubicBezTo>
                    <a:cubicBezTo>
                      <a:pt x="23" y="4"/>
                      <a:pt x="16" y="0"/>
                      <a:pt x="9" y="2"/>
                    </a:cubicBezTo>
                    <a:cubicBezTo>
                      <a:pt x="4" y="4"/>
                      <a:pt x="1" y="7"/>
                      <a:pt x="0" y="12"/>
                    </a:cubicBezTo>
                    <a:cubicBezTo>
                      <a:pt x="1" y="10"/>
                      <a:pt x="3" y="9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6" name="Freeform 180"/>
              <p:cNvSpPr>
                <a:spLocks/>
              </p:cNvSpPr>
              <p:nvPr/>
            </p:nvSpPr>
            <p:spPr bwMode="auto">
              <a:xfrm>
                <a:off x="1926" y="1248"/>
                <a:ext cx="84" cy="44"/>
              </a:xfrm>
              <a:custGeom>
                <a:avLst/>
                <a:gdLst>
                  <a:gd name="T0" fmla="*/ 46 w 61"/>
                  <a:gd name="T1" fmla="*/ 0 h 32"/>
                  <a:gd name="T2" fmla="*/ 40 w 61"/>
                  <a:gd name="T3" fmla="*/ 0 h 32"/>
                  <a:gd name="T4" fmla="*/ 35 w 61"/>
                  <a:gd name="T5" fmla="*/ 17 h 32"/>
                  <a:gd name="T6" fmla="*/ 32 w 61"/>
                  <a:gd name="T7" fmla="*/ 8 h 32"/>
                  <a:gd name="T8" fmla="*/ 36 w 61"/>
                  <a:gd name="T9" fmla="*/ 3 h 32"/>
                  <a:gd name="T10" fmla="*/ 35 w 61"/>
                  <a:gd name="T11" fmla="*/ 3 h 32"/>
                  <a:gd name="T12" fmla="*/ 30 w 61"/>
                  <a:gd name="T13" fmla="*/ 3 h 32"/>
                  <a:gd name="T14" fmla="*/ 26 w 61"/>
                  <a:gd name="T15" fmla="*/ 3 h 32"/>
                  <a:gd name="T16" fmla="*/ 26 w 61"/>
                  <a:gd name="T17" fmla="*/ 3 h 32"/>
                  <a:gd name="T18" fmla="*/ 30 w 61"/>
                  <a:gd name="T19" fmla="*/ 8 h 32"/>
                  <a:gd name="T20" fmla="*/ 26 w 61"/>
                  <a:gd name="T21" fmla="*/ 17 h 32"/>
                  <a:gd name="T22" fmla="*/ 21 w 61"/>
                  <a:gd name="T23" fmla="*/ 0 h 32"/>
                  <a:gd name="T24" fmla="*/ 15 w 61"/>
                  <a:gd name="T25" fmla="*/ 0 h 32"/>
                  <a:gd name="T26" fmla="*/ 0 w 61"/>
                  <a:gd name="T27" fmla="*/ 15 h 32"/>
                  <a:gd name="T28" fmla="*/ 0 w 61"/>
                  <a:gd name="T29" fmla="*/ 32 h 32"/>
                  <a:gd name="T30" fmla="*/ 61 w 61"/>
                  <a:gd name="T31" fmla="*/ 32 h 32"/>
                  <a:gd name="T32" fmla="*/ 61 w 61"/>
                  <a:gd name="T33" fmla="*/ 15 h 32"/>
                  <a:gd name="T34" fmla="*/ 46 w 61"/>
                  <a:gd name="T3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32">
                    <a:moveTo>
                      <a:pt x="46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6" y="3"/>
                      <a:pt x="36" y="3"/>
                      <a:pt x="36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4" y="3"/>
                      <a:pt x="32" y="3"/>
                      <a:pt x="30" y="3"/>
                    </a:cubicBezTo>
                    <a:cubicBezTo>
                      <a:pt x="29" y="3"/>
                      <a:pt x="27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7" name="Freeform 181"/>
              <p:cNvSpPr>
                <a:spLocks noEditPoints="1"/>
              </p:cNvSpPr>
              <p:nvPr/>
            </p:nvSpPr>
            <p:spPr bwMode="auto">
              <a:xfrm>
                <a:off x="1943" y="1195"/>
                <a:ext cx="51" cy="53"/>
              </a:xfrm>
              <a:custGeom>
                <a:avLst/>
                <a:gdLst>
                  <a:gd name="T0" fmla="*/ 34 w 37"/>
                  <a:gd name="T1" fmla="*/ 14 h 39"/>
                  <a:gd name="T2" fmla="*/ 19 w 37"/>
                  <a:gd name="T3" fmla="*/ 0 h 39"/>
                  <a:gd name="T4" fmla="*/ 3 w 37"/>
                  <a:gd name="T5" fmla="*/ 14 h 39"/>
                  <a:gd name="T6" fmla="*/ 0 w 37"/>
                  <a:gd name="T7" fmla="*/ 19 h 39"/>
                  <a:gd name="T8" fmla="*/ 4 w 37"/>
                  <a:gd name="T9" fmla="*/ 25 h 39"/>
                  <a:gd name="T10" fmla="*/ 5 w 37"/>
                  <a:gd name="T11" fmla="*/ 25 h 39"/>
                  <a:gd name="T12" fmla="*/ 19 w 37"/>
                  <a:gd name="T13" fmla="*/ 39 h 39"/>
                  <a:gd name="T14" fmla="*/ 33 w 37"/>
                  <a:gd name="T15" fmla="*/ 25 h 39"/>
                  <a:gd name="T16" fmla="*/ 33 w 37"/>
                  <a:gd name="T17" fmla="*/ 25 h 39"/>
                  <a:gd name="T18" fmla="*/ 37 w 37"/>
                  <a:gd name="T19" fmla="*/ 19 h 39"/>
                  <a:gd name="T20" fmla="*/ 34 w 37"/>
                  <a:gd name="T21" fmla="*/ 14 h 39"/>
                  <a:gd name="T22" fmla="*/ 29 w 37"/>
                  <a:gd name="T23" fmla="*/ 16 h 39"/>
                  <a:gd name="T24" fmla="*/ 27 w 37"/>
                  <a:gd name="T25" fmla="*/ 16 h 39"/>
                  <a:gd name="T26" fmla="*/ 27 w 37"/>
                  <a:gd name="T27" fmla="*/ 18 h 39"/>
                  <a:gd name="T28" fmla="*/ 28 w 37"/>
                  <a:gd name="T29" fmla="*/ 19 h 39"/>
                  <a:gd name="T30" fmla="*/ 29 w 37"/>
                  <a:gd name="T31" fmla="*/ 20 h 39"/>
                  <a:gd name="T32" fmla="*/ 27 w 37"/>
                  <a:gd name="T33" fmla="*/ 23 h 39"/>
                  <a:gd name="T34" fmla="*/ 26 w 37"/>
                  <a:gd name="T35" fmla="*/ 23 h 39"/>
                  <a:gd name="T36" fmla="*/ 25 w 37"/>
                  <a:gd name="T37" fmla="*/ 22 h 39"/>
                  <a:gd name="T38" fmla="*/ 23 w 37"/>
                  <a:gd name="T39" fmla="*/ 23 h 39"/>
                  <a:gd name="T40" fmla="*/ 24 w 37"/>
                  <a:gd name="T41" fmla="*/ 25 h 39"/>
                  <a:gd name="T42" fmla="*/ 23 w 37"/>
                  <a:gd name="T43" fmla="*/ 25 h 39"/>
                  <a:gd name="T44" fmla="*/ 20 w 37"/>
                  <a:gd name="T45" fmla="*/ 26 h 39"/>
                  <a:gd name="T46" fmla="*/ 19 w 37"/>
                  <a:gd name="T47" fmla="*/ 26 h 39"/>
                  <a:gd name="T48" fmla="*/ 19 w 37"/>
                  <a:gd name="T49" fmla="*/ 24 h 39"/>
                  <a:gd name="T50" fmla="*/ 17 w 37"/>
                  <a:gd name="T51" fmla="*/ 24 h 39"/>
                  <a:gd name="T52" fmla="*/ 16 w 37"/>
                  <a:gd name="T53" fmla="*/ 25 h 39"/>
                  <a:gd name="T54" fmla="*/ 15 w 37"/>
                  <a:gd name="T55" fmla="*/ 26 h 39"/>
                  <a:gd name="T56" fmla="*/ 12 w 37"/>
                  <a:gd name="T57" fmla="*/ 24 h 39"/>
                  <a:gd name="T58" fmla="*/ 12 w 37"/>
                  <a:gd name="T59" fmla="*/ 23 h 39"/>
                  <a:gd name="T60" fmla="*/ 13 w 37"/>
                  <a:gd name="T61" fmla="*/ 22 h 39"/>
                  <a:gd name="T62" fmla="*/ 12 w 37"/>
                  <a:gd name="T63" fmla="*/ 20 h 39"/>
                  <a:gd name="T64" fmla="*/ 10 w 37"/>
                  <a:gd name="T65" fmla="*/ 21 h 39"/>
                  <a:gd name="T66" fmla="*/ 9 w 37"/>
                  <a:gd name="T67" fmla="*/ 20 h 39"/>
                  <a:gd name="T68" fmla="*/ 8 w 37"/>
                  <a:gd name="T69" fmla="*/ 17 h 39"/>
                  <a:gd name="T70" fmla="*/ 9 w 37"/>
                  <a:gd name="T71" fmla="*/ 16 h 39"/>
                  <a:gd name="T72" fmla="*/ 10 w 37"/>
                  <a:gd name="T73" fmla="*/ 16 h 39"/>
                  <a:gd name="T74" fmla="*/ 11 w 37"/>
                  <a:gd name="T75" fmla="*/ 14 h 39"/>
                  <a:gd name="T76" fmla="*/ 9 w 37"/>
                  <a:gd name="T77" fmla="*/ 13 h 39"/>
                  <a:gd name="T78" fmla="*/ 9 w 37"/>
                  <a:gd name="T79" fmla="*/ 12 h 39"/>
                  <a:gd name="T80" fmla="*/ 11 w 37"/>
                  <a:gd name="T81" fmla="*/ 9 h 39"/>
                  <a:gd name="T82" fmla="*/ 12 w 37"/>
                  <a:gd name="T83" fmla="*/ 9 h 39"/>
                  <a:gd name="T84" fmla="*/ 13 w 37"/>
                  <a:gd name="T85" fmla="*/ 10 h 39"/>
                  <a:gd name="T86" fmla="*/ 15 w 37"/>
                  <a:gd name="T87" fmla="*/ 9 h 39"/>
                  <a:gd name="T88" fmla="*/ 14 w 37"/>
                  <a:gd name="T89" fmla="*/ 8 h 39"/>
                  <a:gd name="T90" fmla="*/ 14 w 37"/>
                  <a:gd name="T91" fmla="*/ 7 h 39"/>
                  <a:gd name="T92" fmla="*/ 18 w 37"/>
                  <a:gd name="T93" fmla="*/ 6 h 39"/>
                  <a:gd name="T94" fmla="*/ 19 w 37"/>
                  <a:gd name="T95" fmla="*/ 6 h 39"/>
                  <a:gd name="T96" fmla="*/ 19 w 37"/>
                  <a:gd name="T97" fmla="*/ 8 h 39"/>
                  <a:gd name="T98" fmla="*/ 21 w 37"/>
                  <a:gd name="T99" fmla="*/ 8 h 39"/>
                  <a:gd name="T100" fmla="*/ 21 w 37"/>
                  <a:gd name="T101" fmla="*/ 7 h 39"/>
                  <a:gd name="T102" fmla="*/ 22 w 37"/>
                  <a:gd name="T103" fmla="*/ 6 h 39"/>
                  <a:gd name="T104" fmla="*/ 25 w 37"/>
                  <a:gd name="T105" fmla="*/ 8 h 39"/>
                  <a:gd name="T106" fmla="*/ 26 w 37"/>
                  <a:gd name="T107" fmla="*/ 9 h 39"/>
                  <a:gd name="T108" fmla="*/ 25 w 37"/>
                  <a:gd name="T109" fmla="*/ 10 h 39"/>
                  <a:gd name="T110" fmla="*/ 26 w 37"/>
                  <a:gd name="T111" fmla="*/ 12 h 39"/>
                  <a:gd name="T112" fmla="*/ 27 w 37"/>
                  <a:gd name="T113" fmla="*/ 11 h 39"/>
                  <a:gd name="T114" fmla="*/ 28 w 37"/>
                  <a:gd name="T115" fmla="*/ 12 h 39"/>
                  <a:gd name="T116" fmla="*/ 29 w 37"/>
                  <a:gd name="T117" fmla="*/ 15 h 39"/>
                  <a:gd name="T118" fmla="*/ 29 w 37"/>
                  <a:gd name="T119" fmla="*/ 1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" h="39">
                    <a:moveTo>
                      <a:pt x="34" y="14"/>
                    </a:moveTo>
                    <a:cubicBezTo>
                      <a:pt x="34" y="4"/>
                      <a:pt x="27" y="0"/>
                      <a:pt x="19" y="0"/>
                    </a:cubicBezTo>
                    <a:cubicBezTo>
                      <a:pt x="11" y="0"/>
                      <a:pt x="4" y="4"/>
                      <a:pt x="3" y="14"/>
                    </a:cubicBezTo>
                    <a:cubicBezTo>
                      <a:pt x="1" y="15"/>
                      <a:pt x="0" y="17"/>
                      <a:pt x="0" y="19"/>
                    </a:cubicBezTo>
                    <a:cubicBezTo>
                      <a:pt x="0" y="22"/>
                      <a:pt x="2" y="25"/>
                      <a:pt x="4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7" y="33"/>
                      <a:pt x="13" y="39"/>
                      <a:pt x="19" y="39"/>
                    </a:cubicBezTo>
                    <a:cubicBezTo>
                      <a:pt x="25" y="39"/>
                      <a:pt x="30" y="33"/>
                      <a:pt x="33" y="25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5" y="25"/>
                      <a:pt x="37" y="22"/>
                      <a:pt x="37" y="19"/>
                    </a:cubicBezTo>
                    <a:cubicBezTo>
                      <a:pt x="37" y="17"/>
                      <a:pt x="36" y="15"/>
                      <a:pt x="34" y="14"/>
                    </a:cubicBezTo>
                    <a:close/>
                    <a:moveTo>
                      <a:pt x="29" y="16"/>
                    </a:move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7"/>
                      <a:pt x="27" y="17"/>
                      <a:pt x="27" y="18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9" y="19"/>
                      <a:pt x="29" y="19"/>
                      <a:pt x="29" y="20"/>
                    </a:cubicBezTo>
                    <a:cubicBezTo>
                      <a:pt x="28" y="21"/>
                      <a:pt x="27" y="22"/>
                      <a:pt x="27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4" y="22"/>
                      <a:pt x="23" y="23"/>
                      <a:pt x="23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3" y="25"/>
                    </a:cubicBezTo>
                    <a:cubicBezTo>
                      <a:pt x="22" y="26"/>
                      <a:pt x="21" y="26"/>
                      <a:pt x="20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7" y="24"/>
                      <a:pt x="17" y="24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5" y="26"/>
                    </a:cubicBezTo>
                    <a:cubicBezTo>
                      <a:pt x="14" y="25"/>
                      <a:pt x="13" y="25"/>
                      <a:pt x="12" y="24"/>
                    </a:cubicBezTo>
                    <a:cubicBezTo>
                      <a:pt x="12" y="24"/>
                      <a:pt x="12" y="23"/>
                      <a:pt x="12" y="23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1"/>
                      <a:pt x="12" y="21"/>
                      <a:pt x="12" y="20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0" y="21"/>
                      <a:pt x="9" y="21"/>
                      <a:pt x="9" y="20"/>
                    </a:cubicBezTo>
                    <a:cubicBezTo>
                      <a:pt x="9" y="19"/>
                      <a:pt x="8" y="18"/>
                      <a:pt x="8" y="17"/>
                    </a:cubicBezTo>
                    <a:cubicBezTo>
                      <a:pt x="8" y="16"/>
                      <a:pt x="9" y="16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15"/>
                      <a:pt x="11" y="15"/>
                      <a:pt x="11" y="14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2"/>
                    </a:cubicBezTo>
                    <a:cubicBezTo>
                      <a:pt x="9" y="11"/>
                      <a:pt x="10" y="10"/>
                      <a:pt x="11" y="9"/>
                    </a:cubicBezTo>
                    <a:cubicBezTo>
                      <a:pt x="11" y="9"/>
                      <a:pt x="12" y="9"/>
                      <a:pt x="12" y="9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4" y="9"/>
                      <a:pt x="15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7" y="6"/>
                      <a:pt x="18" y="6"/>
                    </a:cubicBezTo>
                    <a:cubicBezTo>
                      <a:pt x="18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8"/>
                      <a:pt x="20" y="8"/>
                      <a:pt x="21" y="8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6"/>
                      <a:pt x="22" y="6"/>
                      <a:pt x="22" y="6"/>
                    </a:cubicBezTo>
                    <a:cubicBezTo>
                      <a:pt x="23" y="7"/>
                      <a:pt x="24" y="7"/>
                      <a:pt x="25" y="8"/>
                    </a:cubicBezTo>
                    <a:cubicBezTo>
                      <a:pt x="26" y="8"/>
                      <a:pt x="26" y="9"/>
                      <a:pt x="26" y="9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11"/>
                      <a:pt x="25" y="11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8" y="12"/>
                    </a:cubicBezTo>
                    <a:cubicBezTo>
                      <a:pt x="29" y="13"/>
                      <a:pt x="29" y="14"/>
                      <a:pt x="29" y="15"/>
                    </a:cubicBezTo>
                    <a:cubicBezTo>
                      <a:pt x="29" y="16"/>
                      <a:pt x="29" y="16"/>
                      <a:pt x="2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8" name="Oval 182"/>
              <p:cNvSpPr>
                <a:spLocks noChangeArrowheads="1"/>
              </p:cNvSpPr>
              <p:nvPr/>
            </p:nvSpPr>
            <p:spPr bwMode="auto">
              <a:xfrm>
                <a:off x="1962" y="1211"/>
                <a:ext cx="12" cy="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9" name="Freeform 183"/>
              <p:cNvSpPr>
                <a:spLocks noEditPoints="1"/>
              </p:cNvSpPr>
              <p:nvPr/>
            </p:nvSpPr>
            <p:spPr bwMode="auto">
              <a:xfrm>
                <a:off x="2025" y="1927"/>
                <a:ext cx="112" cy="111"/>
              </a:xfrm>
              <a:custGeom>
                <a:avLst/>
                <a:gdLst>
                  <a:gd name="T0" fmla="*/ 61 w 81"/>
                  <a:gd name="T1" fmla="*/ 67 h 81"/>
                  <a:gd name="T2" fmla="*/ 54 w 81"/>
                  <a:gd name="T3" fmla="*/ 72 h 81"/>
                  <a:gd name="T4" fmla="*/ 57 w 81"/>
                  <a:gd name="T5" fmla="*/ 68 h 81"/>
                  <a:gd name="T6" fmla="*/ 53 w 81"/>
                  <a:gd name="T7" fmla="*/ 68 h 81"/>
                  <a:gd name="T8" fmla="*/ 50 w 81"/>
                  <a:gd name="T9" fmla="*/ 68 h 81"/>
                  <a:gd name="T10" fmla="*/ 40 w 81"/>
                  <a:gd name="T11" fmla="*/ 75 h 81"/>
                  <a:gd name="T12" fmla="*/ 26 w 81"/>
                  <a:gd name="T13" fmla="*/ 57 h 81"/>
                  <a:gd name="T14" fmla="*/ 33 w 81"/>
                  <a:gd name="T15" fmla="*/ 57 h 81"/>
                  <a:gd name="T16" fmla="*/ 31 w 81"/>
                  <a:gd name="T17" fmla="*/ 52 h 81"/>
                  <a:gd name="T18" fmla="*/ 31 w 81"/>
                  <a:gd name="T19" fmla="*/ 51 h 81"/>
                  <a:gd name="T20" fmla="*/ 25 w 81"/>
                  <a:gd name="T21" fmla="*/ 51 h 81"/>
                  <a:gd name="T22" fmla="*/ 24 w 81"/>
                  <a:gd name="T23" fmla="*/ 40 h 81"/>
                  <a:gd name="T24" fmla="*/ 25 w 81"/>
                  <a:gd name="T25" fmla="*/ 31 h 81"/>
                  <a:gd name="T26" fmla="*/ 35 w 81"/>
                  <a:gd name="T27" fmla="*/ 31 h 81"/>
                  <a:gd name="T28" fmla="*/ 42 w 81"/>
                  <a:gd name="T29" fmla="*/ 25 h 81"/>
                  <a:gd name="T30" fmla="*/ 26 w 81"/>
                  <a:gd name="T31" fmla="*/ 25 h 81"/>
                  <a:gd name="T32" fmla="*/ 40 w 81"/>
                  <a:gd name="T33" fmla="*/ 6 h 81"/>
                  <a:gd name="T34" fmla="*/ 54 w 81"/>
                  <a:gd name="T35" fmla="*/ 23 h 81"/>
                  <a:gd name="T36" fmla="*/ 61 w 81"/>
                  <a:gd name="T37" fmla="*/ 24 h 81"/>
                  <a:gd name="T38" fmla="*/ 54 w 81"/>
                  <a:gd name="T39" fmla="*/ 9 h 81"/>
                  <a:gd name="T40" fmla="*/ 71 w 81"/>
                  <a:gd name="T41" fmla="*/ 25 h 81"/>
                  <a:gd name="T42" fmla="*/ 63 w 81"/>
                  <a:gd name="T43" fmla="*/ 25 h 81"/>
                  <a:gd name="T44" fmla="*/ 70 w 81"/>
                  <a:gd name="T45" fmla="*/ 31 h 81"/>
                  <a:gd name="T46" fmla="*/ 73 w 81"/>
                  <a:gd name="T47" fmla="*/ 31 h 81"/>
                  <a:gd name="T48" fmla="*/ 75 w 81"/>
                  <a:gd name="T49" fmla="*/ 40 h 81"/>
                  <a:gd name="T50" fmla="*/ 75 w 81"/>
                  <a:gd name="T51" fmla="*/ 41 h 81"/>
                  <a:gd name="T52" fmla="*/ 74 w 81"/>
                  <a:gd name="T53" fmla="*/ 53 h 81"/>
                  <a:gd name="T54" fmla="*/ 77 w 81"/>
                  <a:gd name="T55" fmla="*/ 57 h 81"/>
                  <a:gd name="T56" fmla="*/ 77 w 81"/>
                  <a:gd name="T57" fmla="*/ 57 h 81"/>
                  <a:gd name="T58" fmla="*/ 78 w 81"/>
                  <a:gd name="T59" fmla="*/ 57 h 81"/>
                  <a:gd name="T60" fmla="*/ 78 w 81"/>
                  <a:gd name="T61" fmla="*/ 56 h 81"/>
                  <a:gd name="T62" fmla="*/ 81 w 81"/>
                  <a:gd name="T63" fmla="*/ 40 h 81"/>
                  <a:gd name="T64" fmla="*/ 40 w 81"/>
                  <a:gd name="T65" fmla="*/ 0 h 81"/>
                  <a:gd name="T66" fmla="*/ 0 w 81"/>
                  <a:gd name="T67" fmla="*/ 40 h 81"/>
                  <a:gd name="T68" fmla="*/ 40 w 81"/>
                  <a:gd name="T69" fmla="*/ 81 h 81"/>
                  <a:gd name="T70" fmla="*/ 66 w 81"/>
                  <a:gd name="T71" fmla="*/ 72 h 81"/>
                  <a:gd name="T72" fmla="*/ 61 w 81"/>
                  <a:gd name="T73" fmla="*/ 67 h 81"/>
                  <a:gd name="T74" fmla="*/ 26 w 81"/>
                  <a:gd name="T75" fmla="*/ 9 h 81"/>
                  <a:gd name="T76" fmla="*/ 20 w 81"/>
                  <a:gd name="T77" fmla="*/ 25 h 81"/>
                  <a:gd name="T78" fmla="*/ 10 w 81"/>
                  <a:gd name="T79" fmla="*/ 25 h 81"/>
                  <a:gd name="T80" fmla="*/ 26 w 81"/>
                  <a:gd name="T81" fmla="*/ 9 h 81"/>
                  <a:gd name="T82" fmla="*/ 6 w 81"/>
                  <a:gd name="T83" fmla="*/ 40 h 81"/>
                  <a:gd name="T84" fmla="*/ 7 w 81"/>
                  <a:gd name="T85" fmla="*/ 31 h 81"/>
                  <a:gd name="T86" fmla="*/ 19 w 81"/>
                  <a:gd name="T87" fmla="*/ 31 h 81"/>
                  <a:gd name="T88" fmla="*/ 18 w 81"/>
                  <a:gd name="T89" fmla="*/ 40 h 81"/>
                  <a:gd name="T90" fmla="*/ 19 w 81"/>
                  <a:gd name="T91" fmla="*/ 51 h 81"/>
                  <a:gd name="T92" fmla="*/ 8 w 81"/>
                  <a:gd name="T93" fmla="*/ 51 h 81"/>
                  <a:gd name="T94" fmla="*/ 6 w 81"/>
                  <a:gd name="T95" fmla="*/ 40 h 81"/>
                  <a:gd name="T96" fmla="*/ 10 w 81"/>
                  <a:gd name="T97" fmla="*/ 57 h 81"/>
                  <a:gd name="T98" fmla="*/ 20 w 81"/>
                  <a:gd name="T99" fmla="*/ 57 h 81"/>
                  <a:gd name="T100" fmla="*/ 26 w 81"/>
                  <a:gd name="T101" fmla="*/ 72 h 81"/>
                  <a:gd name="T102" fmla="*/ 10 w 81"/>
                  <a:gd name="T103" fmla="*/ 57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81" h="81">
                    <a:moveTo>
                      <a:pt x="61" y="67"/>
                    </a:moveTo>
                    <a:cubicBezTo>
                      <a:pt x="59" y="69"/>
                      <a:pt x="57" y="70"/>
                      <a:pt x="54" y="72"/>
                    </a:cubicBezTo>
                    <a:cubicBezTo>
                      <a:pt x="55" y="70"/>
                      <a:pt x="56" y="69"/>
                      <a:pt x="57" y="68"/>
                    </a:cubicBezTo>
                    <a:cubicBezTo>
                      <a:pt x="55" y="68"/>
                      <a:pt x="54" y="68"/>
                      <a:pt x="53" y="68"/>
                    </a:cubicBezTo>
                    <a:cubicBezTo>
                      <a:pt x="52" y="68"/>
                      <a:pt x="51" y="68"/>
                      <a:pt x="50" y="68"/>
                    </a:cubicBezTo>
                    <a:cubicBezTo>
                      <a:pt x="47" y="72"/>
                      <a:pt x="44" y="75"/>
                      <a:pt x="40" y="75"/>
                    </a:cubicBezTo>
                    <a:cubicBezTo>
                      <a:pt x="35" y="75"/>
                      <a:pt x="29" y="67"/>
                      <a:pt x="26" y="57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2" y="55"/>
                      <a:pt x="32" y="54"/>
                      <a:pt x="31" y="52"/>
                    </a:cubicBezTo>
                    <a:cubicBezTo>
                      <a:pt x="31" y="52"/>
                      <a:pt x="31" y="51"/>
                      <a:pt x="31" y="51"/>
                    </a:cubicBezTo>
                    <a:cubicBezTo>
                      <a:pt x="25" y="51"/>
                      <a:pt x="25" y="51"/>
                      <a:pt x="25" y="51"/>
                    </a:cubicBezTo>
                    <a:cubicBezTo>
                      <a:pt x="24" y="47"/>
                      <a:pt x="24" y="44"/>
                      <a:pt x="24" y="40"/>
                    </a:cubicBezTo>
                    <a:cubicBezTo>
                      <a:pt x="24" y="37"/>
                      <a:pt x="24" y="34"/>
                      <a:pt x="25" y="31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7" y="29"/>
                      <a:pt x="40" y="27"/>
                      <a:pt x="42" y="25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9" y="14"/>
                      <a:pt x="35" y="6"/>
                      <a:pt x="40" y="6"/>
                    </a:cubicBezTo>
                    <a:cubicBezTo>
                      <a:pt x="46" y="6"/>
                      <a:pt x="51" y="13"/>
                      <a:pt x="54" y="23"/>
                    </a:cubicBezTo>
                    <a:cubicBezTo>
                      <a:pt x="56" y="23"/>
                      <a:pt x="59" y="24"/>
                      <a:pt x="61" y="24"/>
                    </a:cubicBezTo>
                    <a:cubicBezTo>
                      <a:pt x="59" y="18"/>
                      <a:pt x="57" y="13"/>
                      <a:pt x="54" y="9"/>
                    </a:cubicBezTo>
                    <a:cubicBezTo>
                      <a:pt x="62" y="12"/>
                      <a:pt x="68" y="18"/>
                      <a:pt x="71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6" y="27"/>
                      <a:pt x="68" y="29"/>
                      <a:pt x="70" y="31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74" y="34"/>
                      <a:pt x="75" y="37"/>
                      <a:pt x="75" y="40"/>
                    </a:cubicBezTo>
                    <a:cubicBezTo>
                      <a:pt x="75" y="41"/>
                      <a:pt x="75" y="41"/>
                      <a:pt x="75" y="41"/>
                    </a:cubicBezTo>
                    <a:cubicBezTo>
                      <a:pt x="75" y="45"/>
                      <a:pt x="75" y="49"/>
                      <a:pt x="74" y="53"/>
                    </a:cubicBezTo>
                    <a:cubicBezTo>
                      <a:pt x="77" y="57"/>
                      <a:pt x="77" y="57"/>
                      <a:pt x="77" y="57"/>
                    </a:cubicBezTo>
                    <a:cubicBezTo>
                      <a:pt x="77" y="57"/>
                      <a:pt x="77" y="57"/>
                      <a:pt x="77" y="57"/>
                    </a:cubicBezTo>
                    <a:cubicBezTo>
                      <a:pt x="78" y="57"/>
                      <a:pt x="78" y="57"/>
                      <a:pt x="78" y="57"/>
                    </a:cubicBezTo>
                    <a:cubicBezTo>
                      <a:pt x="78" y="56"/>
                      <a:pt x="78" y="56"/>
                      <a:pt x="78" y="56"/>
                    </a:cubicBezTo>
                    <a:cubicBezTo>
                      <a:pt x="80" y="51"/>
                      <a:pt x="81" y="46"/>
                      <a:pt x="81" y="40"/>
                    </a:cubicBezTo>
                    <a:cubicBezTo>
                      <a:pt x="81" y="18"/>
                      <a:pt x="63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3"/>
                      <a:pt x="18" y="81"/>
                      <a:pt x="40" y="81"/>
                    </a:cubicBezTo>
                    <a:cubicBezTo>
                      <a:pt x="50" y="81"/>
                      <a:pt x="59" y="77"/>
                      <a:pt x="66" y="72"/>
                    </a:cubicBezTo>
                    <a:lnTo>
                      <a:pt x="61" y="67"/>
                    </a:lnTo>
                    <a:close/>
                    <a:moveTo>
                      <a:pt x="26" y="9"/>
                    </a:moveTo>
                    <a:cubicBezTo>
                      <a:pt x="23" y="13"/>
                      <a:pt x="21" y="19"/>
                      <a:pt x="20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3" y="18"/>
                      <a:pt x="19" y="12"/>
                      <a:pt x="26" y="9"/>
                    </a:cubicBezTo>
                    <a:close/>
                    <a:moveTo>
                      <a:pt x="6" y="40"/>
                    </a:moveTo>
                    <a:cubicBezTo>
                      <a:pt x="6" y="37"/>
                      <a:pt x="7" y="34"/>
                      <a:pt x="7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8" y="34"/>
                      <a:pt x="18" y="37"/>
                      <a:pt x="18" y="40"/>
                    </a:cubicBezTo>
                    <a:cubicBezTo>
                      <a:pt x="18" y="44"/>
                      <a:pt x="18" y="47"/>
                      <a:pt x="19" y="51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7" y="47"/>
                      <a:pt x="6" y="44"/>
                      <a:pt x="6" y="40"/>
                    </a:cubicBezTo>
                    <a:close/>
                    <a:moveTo>
                      <a:pt x="10" y="57"/>
                    </a:moveTo>
                    <a:cubicBezTo>
                      <a:pt x="20" y="57"/>
                      <a:pt x="20" y="57"/>
                      <a:pt x="20" y="57"/>
                    </a:cubicBezTo>
                    <a:cubicBezTo>
                      <a:pt x="21" y="62"/>
                      <a:pt x="24" y="68"/>
                      <a:pt x="26" y="72"/>
                    </a:cubicBezTo>
                    <a:cubicBezTo>
                      <a:pt x="20" y="68"/>
                      <a:pt x="14" y="63"/>
                      <a:pt x="10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0" name="Freeform 184"/>
              <p:cNvSpPr>
                <a:spLocks noEditPoints="1"/>
              </p:cNvSpPr>
              <p:nvPr/>
            </p:nvSpPr>
            <p:spPr bwMode="auto">
              <a:xfrm>
                <a:off x="2071" y="1963"/>
                <a:ext cx="69" cy="70"/>
              </a:xfrm>
              <a:custGeom>
                <a:avLst/>
                <a:gdLst>
                  <a:gd name="T0" fmla="*/ 50 w 50"/>
                  <a:gd name="T1" fmla="*/ 45 h 51"/>
                  <a:gd name="T2" fmla="*/ 35 w 50"/>
                  <a:gd name="T3" fmla="*/ 28 h 51"/>
                  <a:gd name="T4" fmla="*/ 35 w 50"/>
                  <a:gd name="T5" fmla="*/ 28 h 51"/>
                  <a:gd name="T6" fmla="*/ 36 w 50"/>
                  <a:gd name="T7" fmla="*/ 14 h 51"/>
                  <a:gd name="T8" fmla="*/ 14 w 50"/>
                  <a:gd name="T9" fmla="*/ 3 h 51"/>
                  <a:gd name="T10" fmla="*/ 3 w 50"/>
                  <a:gd name="T11" fmla="*/ 25 h 51"/>
                  <a:gd name="T12" fmla="*/ 25 w 50"/>
                  <a:gd name="T13" fmla="*/ 36 h 51"/>
                  <a:gd name="T14" fmla="*/ 29 w 50"/>
                  <a:gd name="T15" fmla="*/ 34 h 51"/>
                  <a:gd name="T16" fmla="*/ 44 w 50"/>
                  <a:gd name="T17" fmla="*/ 50 h 51"/>
                  <a:gd name="T18" fmla="*/ 46 w 50"/>
                  <a:gd name="T19" fmla="*/ 50 h 51"/>
                  <a:gd name="T20" fmla="*/ 49 w 50"/>
                  <a:gd name="T21" fmla="*/ 47 h 51"/>
                  <a:gd name="T22" fmla="*/ 50 w 50"/>
                  <a:gd name="T23" fmla="*/ 45 h 51"/>
                  <a:gd name="T24" fmla="*/ 7 w 50"/>
                  <a:gd name="T25" fmla="*/ 23 h 51"/>
                  <a:gd name="T26" fmla="*/ 16 w 50"/>
                  <a:gd name="T27" fmla="*/ 7 h 51"/>
                  <a:gd name="T28" fmla="*/ 32 w 50"/>
                  <a:gd name="T29" fmla="*/ 16 h 51"/>
                  <a:gd name="T30" fmla="*/ 23 w 50"/>
                  <a:gd name="T31" fmla="*/ 32 h 51"/>
                  <a:gd name="T32" fmla="*/ 7 w 50"/>
                  <a:gd name="T33" fmla="*/ 2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0" h="51">
                    <a:moveTo>
                      <a:pt x="50" y="45"/>
                    </a:moveTo>
                    <a:cubicBezTo>
                      <a:pt x="35" y="28"/>
                      <a:pt x="35" y="28"/>
                      <a:pt x="35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7" y="24"/>
                      <a:pt x="38" y="19"/>
                      <a:pt x="36" y="14"/>
                    </a:cubicBezTo>
                    <a:cubicBezTo>
                      <a:pt x="33" y="5"/>
                      <a:pt x="24" y="0"/>
                      <a:pt x="14" y="3"/>
                    </a:cubicBezTo>
                    <a:cubicBezTo>
                      <a:pt x="5" y="6"/>
                      <a:pt x="0" y="15"/>
                      <a:pt x="3" y="25"/>
                    </a:cubicBezTo>
                    <a:cubicBezTo>
                      <a:pt x="6" y="34"/>
                      <a:pt x="16" y="39"/>
                      <a:pt x="25" y="36"/>
                    </a:cubicBezTo>
                    <a:cubicBezTo>
                      <a:pt x="26" y="36"/>
                      <a:pt x="28" y="35"/>
                      <a:pt x="29" y="34"/>
                    </a:cubicBezTo>
                    <a:cubicBezTo>
                      <a:pt x="44" y="50"/>
                      <a:pt x="44" y="50"/>
                      <a:pt x="44" y="50"/>
                    </a:cubicBezTo>
                    <a:cubicBezTo>
                      <a:pt x="44" y="51"/>
                      <a:pt x="45" y="51"/>
                      <a:pt x="46" y="50"/>
                    </a:cubicBezTo>
                    <a:cubicBezTo>
                      <a:pt x="49" y="47"/>
                      <a:pt x="49" y="47"/>
                      <a:pt x="49" y="47"/>
                    </a:cubicBezTo>
                    <a:cubicBezTo>
                      <a:pt x="50" y="46"/>
                      <a:pt x="50" y="45"/>
                      <a:pt x="50" y="45"/>
                    </a:cubicBezTo>
                    <a:close/>
                    <a:moveTo>
                      <a:pt x="7" y="23"/>
                    </a:moveTo>
                    <a:cubicBezTo>
                      <a:pt x="5" y="17"/>
                      <a:pt x="9" y="9"/>
                      <a:pt x="16" y="7"/>
                    </a:cubicBezTo>
                    <a:cubicBezTo>
                      <a:pt x="22" y="5"/>
                      <a:pt x="30" y="9"/>
                      <a:pt x="32" y="16"/>
                    </a:cubicBezTo>
                    <a:cubicBezTo>
                      <a:pt x="34" y="22"/>
                      <a:pt x="30" y="30"/>
                      <a:pt x="23" y="32"/>
                    </a:cubicBezTo>
                    <a:cubicBezTo>
                      <a:pt x="17" y="34"/>
                      <a:pt x="9" y="30"/>
                      <a:pt x="7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1" name="Freeform 185"/>
              <p:cNvSpPr>
                <a:spLocks/>
              </p:cNvSpPr>
              <p:nvPr/>
            </p:nvSpPr>
            <p:spPr bwMode="auto">
              <a:xfrm>
                <a:off x="2083" y="1972"/>
                <a:ext cx="30" cy="22"/>
              </a:xfrm>
              <a:custGeom>
                <a:avLst/>
                <a:gdLst>
                  <a:gd name="T0" fmla="*/ 4 w 22"/>
                  <a:gd name="T1" fmla="*/ 7 h 16"/>
                  <a:gd name="T2" fmla="*/ 21 w 22"/>
                  <a:gd name="T3" fmla="*/ 16 h 16"/>
                  <a:gd name="T4" fmla="*/ 21 w 22"/>
                  <a:gd name="T5" fmla="*/ 16 h 16"/>
                  <a:gd name="T6" fmla="*/ 21 w 22"/>
                  <a:gd name="T7" fmla="*/ 9 h 16"/>
                  <a:gd name="T8" fmla="*/ 7 w 22"/>
                  <a:gd name="T9" fmla="*/ 2 h 16"/>
                  <a:gd name="T10" fmla="*/ 0 w 22"/>
                  <a:gd name="T11" fmla="*/ 10 h 16"/>
                  <a:gd name="T12" fmla="*/ 4 w 22"/>
                  <a:gd name="T13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6">
                    <a:moveTo>
                      <a:pt x="4" y="7"/>
                    </a:moveTo>
                    <a:cubicBezTo>
                      <a:pt x="11" y="5"/>
                      <a:pt x="19" y="9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2" y="14"/>
                      <a:pt x="22" y="12"/>
                      <a:pt x="21" y="9"/>
                    </a:cubicBezTo>
                    <a:cubicBezTo>
                      <a:pt x="19" y="3"/>
                      <a:pt x="13" y="0"/>
                      <a:pt x="7" y="2"/>
                    </a:cubicBezTo>
                    <a:cubicBezTo>
                      <a:pt x="4" y="3"/>
                      <a:pt x="1" y="6"/>
                      <a:pt x="0" y="10"/>
                    </a:cubicBezTo>
                    <a:cubicBezTo>
                      <a:pt x="1" y="9"/>
                      <a:pt x="3" y="8"/>
                      <a:pt x="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2" name="Freeform 186"/>
              <p:cNvSpPr>
                <a:spLocks/>
              </p:cNvSpPr>
              <p:nvPr/>
            </p:nvSpPr>
            <p:spPr bwMode="auto">
              <a:xfrm>
                <a:off x="2305" y="1672"/>
                <a:ext cx="23" cy="24"/>
              </a:xfrm>
              <a:custGeom>
                <a:avLst/>
                <a:gdLst>
                  <a:gd name="T0" fmla="*/ 15 w 17"/>
                  <a:gd name="T1" fmla="*/ 6 h 17"/>
                  <a:gd name="T2" fmla="*/ 9 w 17"/>
                  <a:gd name="T3" fmla="*/ 0 h 17"/>
                  <a:gd name="T4" fmla="*/ 2 w 17"/>
                  <a:gd name="T5" fmla="*/ 6 h 17"/>
                  <a:gd name="T6" fmla="*/ 0 w 17"/>
                  <a:gd name="T7" fmla="*/ 8 h 17"/>
                  <a:gd name="T8" fmla="*/ 2 w 17"/>
                  <a:gd name="T9" fmla="*/ 11 h 17"/>
                  <a:gd name="T10" fmla="*/ 2 w 17"/>
                  <a:gd name="T11" fmla="*/ 11 h 17"/>
                  <a:gd name="T12" fmla="*/ 9 w 17"/>
                  <a:gd name="T13" fmla="*/ 17 h 17"/>
                  <a:gd name="T14" fmla="*/ 15 w 17"/>
                  <a:gd name="T15" fmla="*/ 11 h 17"/>
                  <a:gd name="T16" fmla="*/ 15 w 17"/>
                  <a:gd name="T17" fmla="*/ 11 h 17"/>
                  <a:gd name="T18" fmla="*/ 17 w 17"/>
                  <a:gd name="T19" fmla="*/ 8 h 17"/>
                  <a:gd name="T20" fmla="*/ 15 w 17"/>
                  <a:gd name="T21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17">
                    <a:moveTo>
                      <a:pt x="15" y="6"/>
                    </a:moveTo>
                    <a:cubicBezTo>
                      <a:pt x="15" y="2"/>
                      <a:pt x="12" y="0"/>
                      <a:pt x="9" y="0"/>
                    </a:cubicBezTo>
                    <a:cubicBezTo>
                      <a:pt x="5" y="0"/>
                      <a:pt x="2" y="2"/>
                      <a:pt x="2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0" y="10"/>
                      <a:pt x="1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4" y="14"/>
                      <a:pt x="6" y="17"/>
                      <a:pt x="9" y="17"/>
                    </a:cubicBezTo>
                    <a:cubicBezTo>
                      <a:pt x="11" y="17"/>
                      <a:pt x="14" y="14"/>
                      <a:pt x="15" y="1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11"/>
                      <a:pt x="17" y="10"/>
                      <a:pt x="17" y="8"/>
                    </a:cubicBezTo>
                    <a:cubicBezTo>
                      <a:pt x="17" y="7"/>
                      <a:pt x="16" y="6"/>
                      <a:pt x="1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3" name="Freeform 187"/>
              <p:cNvSpPr>
                <a:spLocks/>
              </p:cNvSpPr>
              <p:nvPr/>
            </p:nvSpPr>
            <p:spPr bwMode="auto">
              <a:xfrm>
                <a:off x="2298" y="1696"/>
                <a:ext cx="37" cy="19"/>
              </a:xfrm>
              <a:custGeom>
                <a:avLst/>
                <a:gdLst>
                  <a:gd name="T0" fmla="*/ 21 w 27"/>
                  <a:gd name="T1" fmla="*/ 0 h 14"/>
                  <a:gd name="T2" fmla="*/ 18 w 27"/>
                  <a:gd name="T3" fmla="*/ 0 h 14"/>
                  <a:gd name="T4" fmla="*/ 16 w 27"/>
                  <a:gd name="T5" fmla="*/ 7 h 14"/>
                  <a:gd name="T6" fmla="*/ 14 w 27"/>
                  <a:gd name="T7" fmla="*/ 4 h 14"/>
                  <a:gd name="T8" fmla="*/ 16 w 27"/>
                  <a:gd name="T9" fmla="*/ 1 h 14"/>
                  <a:gd name="T10" fmla="*/ 16 w 27"/>
                  <a:gd name="T11" fmla="*/ 1 h 14"/>
                  <a:gd name="T12" fmla="*/ 13 w 27"/>
                  <a:gd name="T13" fmla="*/ 1 h 14"/>
                  <a:gd name="T14" fmla="*/ 11 w 27"/>
                  <a:gd name="T15" fmla="*/ 1 h 14"/>
                  <a:gd name="T16" fmla="*/ 11 w 27"/>
                  <a:gd name="T17" fmla="*/ 1 h 14"/>
                  <a:gd name="T18" fmla="*/ 13 w 27"/>
                  <a:gd name="T19" fmla="*/ 4 h 14"/>
                  <a:gd name="T20" fmla="*/ 12 w 27"/>
                  <a:gd name="T21" fmla="*/ 7 h 14"/>
                  <a:gd name="T22" fmla="*/ 9 w 27"/>
                  <a:gd name="T23" fmla="*/ 0 h 14"/>
                  <a:gd name="T24" fmla="*/ 7 w 27"/>
                  <a:gd name="T25" fmla="*/ 0 h 14"/>
                  <a:gd name="T26" fmla="*/ 0 w 27"/>
                  <a:gd name="T27" fmla="*/ 7 h 14"/>
                  <a:gd name="T28" fmla="*/ 0 w 27"/>
                  <a:gd name="T29" fmla="*/ 14 h 14"/>
                  <a:gd name="T30" fmla="*/ 27 w 27"/>
                  <a:gd name="T31" fmla="*/ 14 h 14"/>
                  <a:gd name="T32" fmla="*/ 27 w 27"/>
                  <a:gd name="T33" fmla="*/ 7 h 14"/>
                  <a:gd name="T34" fmla="*/ 21 w 27"/>
                  <a:gd name="T3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14">
                    <a:moveTo>
                      <a:pt x="21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7" y="3"/>
                      <a:pt x="2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4" name="Freeform 188"/>
              <p:cNvSpPr>
                <a:spLocks/>
              </p:cNvSpPr>
              <p:nvPr/>
            </p:nvSpPr>
            <p:spPr bwMode="auto">
              <a:xfrm>
                <a:off x="2287" y="1719"/>
                <a:ext cx="103" cy="26"/>
              </a:xfrm>
              <a:custGeom>
                <a:avLst/>
                <a:gdLst>
                  <a:gd name="T0" fmla="*/ 103 w 103"/>
                  <a:gd name="T1" fmla="*/ 26 h 26"/>
                  <a:gd name="T2" fmla="*/ 0 w 103"/>
                  <a:gd name="T3" fmla="*/ 26 h 26"/>
                  <a:gd name="T4" fmla="*/ 11 w 103"/>
                  <a:gd name="T5" fmla="*/ 0 h 26"/>
                  <a:gd name="T6" fmla="*/ 91 w 103"/>
                  <a:gd name="T7" fmla="*/ 0 h 26"/>
                  <a:gd name="T8" fmla="*/ 103 w 103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26">
                    <a:moveTo>
                      <a:pt x="103" y="26"/>
                    </a:moveTo>
                    <a:lnTo>
                      <a:pt x="0" y="26"/>
                    </a:lnTo>
                    <a:lnTo>
                      <a:pt x="11" y="0"/>
                    </a:lnTo>
                    <a:lnTo>
                      <a:pt x="91" y="0"/>
                    </a:lnTo>
                    <a:lnTo>
                      <a:pt x="103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5" name="Freeform 189"/>
              <p:cNvSpPr>
                <a:spLocks/>
              </p:cNvSpPr>
              <p:nvPr/>
            </p:nvSpPr>
            <p:spPr bwMode="auto">
              <a:xfrm>
                <a:off x="2347" y="1672"/>
                <a:ext cx="22" cy="24"/>
              </a:xfrm>
              <a:custGeom>
                <a:avLst/>
                <a:gdLst>
                  <a:gd name="T0" fmla="*/ 15 w 16"/>
                  <a:gd name="T1" fmla="*/ 6 h 17"/>
                  <a:gd name="T2" fmla="*/ 8 w 16"/>
                  <a:gd name="T3" fmla="*/ 0 h 17"/>
                  <a:gd name="T4" fmla="*/ 1 w 16"/>
                  <a:gd name="T5" fmla="*/ 6 h 17"/>
                  <a:gd name="T6" fmla="*/ 0 w 16"/>
                  <a:gd name="T7" fmla="*/ 8 h 17"/>
                  <a:gd name="T8" fmla="*/ 2 w 16"/>
                  <a:gd name="T9" fmla="*/ 11 h 17"/>
                  <a:gd name="T10" fmla="*/ 2 w 16"/>
                  <a:gd name="T11" fmla="*/ 11 h 17"/>
                  <a:gd name="T12" fmla="*/ 8 w 16"/>
                  <a:gd name="T13" fmla="*/ 17 h 17"/>
                  <a:gd name="T14" fmla="*/ 14 w 16"/>
                  <a:gd name="T15" fmla="*/ 11 h 17"/>
                  <a:gd name="T16" fmla="*/ 14 w 16"/>
                  <a:gd name="T17" fmla="*/ 11 h 17"/>
                  <a:gd name="T18" fmla="*/ 16 w 16"/>
                  <a:gd name="T19" fmla="*/ 8 h 17"/>
                  <a:gd name="T20" fmla="*/ 15 w 16"/>
                  <a:gd name="T21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17">
                    <a:moveTo>
                      <a:pt x="15" y="6"/>
                    </a:moveTo>
                    <a:cubicBezTo>
                      <a:pt x="15" y="2"/>
                      <a:pt x="12" y="0"/>
                      <a:pt x="8" y="0"/>
                    </a:cubicBezTo>
                    <a:cubicBezTo>
                      <a:pt x="4" y="0"/>
                      <a:pt x="1" y="2"/>
                      <a:pt x="1" y="6"/>
                    </a:cubicBezTo>
                    <a:cubicBezTo>
                      <a:pt x="0" y="6"/>
                      <a:pt x="0" y="7"/>
                      <a:pt x="0" y="8"/>
                    </a:cubicBezTo>
                    <a:cubicBezTo>
                      <a:pt x="0" y="10"/>
                      <a:pt x="1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3" y="14"/>
                      <a:pt x="5" y="17"/>
                      <a:pt x="8" y="17"/>
                    </a:cubicBezTo>
                    <a:cubicBezTo>
                      <a:pt x="11" y="17"/>
                      <a:pt x="13" y="14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1"/>
                      <a:pt x="16" y="10"/>
                      <a:pt x="16" y="8"/>
                    </a:cubicBezTo>
                    <a:cubicBezTo>
                      <a:pt x="16" y="7"/>
                      <a:pt x="16" y="6"/>
                      <a:pt x="1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6" name="Freeform 190"/>
              <p:cNvSpPr>
                <a:spLocks/>
              </p:cNvSpPr>
              <p:nvPr/>
            </p:nvSpPr>
            <p:spPr bwMode="auto">
              <a:xfrm>
                <a:off x="2339" y="1696"/>
                <a:ext cx="39" cy="19"/>
              </a:xfrm>
              <a:custGeom>
                <a:avLst/>
                <a:gdLst>
                  <a:gd name="T0" fmla="*/ 21 w 28"/>
                  <a:gd name="T1" fmla="*/ 0 h 14"/>
                  <a:gd name="T2" fmla="*/ 18 w 28"/>
                  <a:gd name="T3" fmla="*/ 0 h 14"/>
                  <a:gd name="T4" fmla="*/ 16 w 28"/>
                  <a:gd name="T5" fmla="*/ 7 h 14"/>
                  <a:gd name="T6" fmla="*/ 14 w 28"/>
                  <a:gd name="T7" fmla="*/ 4 h 14"/>
                  <a:gd name="T8" fmla="*/ 16 w 28"/>
                  <a:gd name="T9" fmla="*/ 1 h 14"/>
                  <a:gd name="T10" fmla="*/ 16 w 28"/>
                  <a:gd name="T11" fmla="*/ 1 h 14"/>
                  <a:gd name="T12" fmla="*/ 14 w 28"/>
                  <a:gd name="T13" fmla="*/ 1 h 14"/>
                  <a:gd name="T14" fmla="*/ 12 w 28"/>
                  <a:gd name="T15" fmla="*/ 1 h 14"/>
                  <a:gd name="T16" fmla="*/ 12 w 28"/>
                  <a:gd name="T17" fmla="*/ 1 h 14"/>
                  <a:gd name="T18" fmla="*/ 14 w 28"/>
                  <a:gd name="T19" fmla="*/ 4 h 14"/>
                  <a:gd name="T20" fmla="*/ 12 w 28"/>
                  <a:gd name="T21" fmla="*/ 7 h 14"/>
                  <a:gd name="T22" fmla="*/ 10 w 28"/>
                  <a:gd name="T23" fmla="*/ 0 h 14"/>
                  <a:gd name="T24" fmla="*/ 7 w 28"/>
                  <a:gd name="T25" fmla="*/ 0 h 14"/>
                  <a:gd name="T26" fmla="*/ 0 w 28"/>
                  <a:gd name="T27" fmla="*/ 7 h 14"/>
                  <a:gd name="T28" fmla="*/ 0 w 28"/>
                  <a:gd name="T29" fmla="*/ 14 h 14"/>
                  <a:gd name="T30" fmla="*/ 28 w 28"/>
                  <a:gd name="T31" fmla="*/ 14 h 14"/>
                  <a:gd name="T32" fmla="*/ 28 w 28"/>
                  <a:gd name="T33" fmla="*/ 7 h 14"/>
                  <a:gd name="T34" fmla="*/ 21 w 28"/>
                  <a:gd name="T3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" h="14">
                    <a:moveTo>
                      <a:pt x="21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3"/>
                      <a:pt x="25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7" name="Freeform 191"/>
              <p:cNvSpPr>
                <a:spLocks/>
              </p:cNvSpPr>
              <p:nvPr/>
            </p:nvSpPr>
            <p:spPr bwMode="auto">
              <a:xfrm>
                <a:off x="2270" y="1719"/>
                <a:ext cx="20" cy="26"/>
              </a:xfrm>
              <a:custGeom>
                <a:avLst/>
                <a:gdLst>
                  <a:gd name="T0" fmla="*/ 9 w 14"/>
                  <a:gd name="T1" fmla="*/ 19 h 19"/>
                  <a:gd name="T2" fmla="*/ 14 w 14"/>
                  <a:gd name="T3" fmla="*/ 6 h 19"/>
                  <a:gd name="T4" fmla="*/ 8 w 14"/>
                  <a:gd name="T5" fmla="*/ 0 h 19"/>
                  <a:gd name="T6" fmla="*/ 0 w 14"/>
                  <a:gd name="T7" fmla="*/ 4 h 19"/>
                  <a:gd name="T8" fmla="*/ 0 w 14"/>
                  <a:gd name="T9" fmla="*/ 19 h 19"/>
                  <a:gd name="T10" fmla="*/ 9 w 14"/>
                  <a:gd name="T1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9">
                    <a:moveTo>
                      <a:pt x="9" y="19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14" y="5"/>
                      <a:pt x="12" y="0"/>
                      <a:pt x="8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lnTo>
                      <a:pt x="9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8" name="Freeform 192"/>
              <p:cNvSpPr>
                <a:spLocks/>
              </p:cNvSpPr>
              <p:nvPr/>
            </p:nvSpPr>
            <p:spPr bwMode="auto">
              <a:xfrm>
                <a:off x="2268" y="1691"/>
                <a:ext cx="22" cy="27"/>
              </a:xfrm>
              <a:custGeom>
                <a:avLst/>
                <a:gdLst>
                  <a:gd name="T0" fmla="*/ 15 w 16"/>
                  <a:gd name="T1" fmla="*/ 7 h 19"/>
                  <a:gd name="T2" fmla="*/ 10 w 16"/>
                  <a:gd name="T3" fmla="*/ 18 h 19"/>
                  <a:gd name="T4" fmla="*/ 1 w 16"/>
                  <a:gd name="T5" fmla="*/ 10 h 19"/>
                  <a:gd name="T6" fmla="*/ 7 w 16"/>
                  <a:gd name="T7" fmla="*/ 1 h 19"/>
                  <a:gd name="T8" fmla="*/ 15 w 16"/>
                  <a:gd name="T9" fmla="*/ 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9">
                    <a:moveTo>
                      <a:pt x="15" y="7"/>
                    </a:moveTo>
                    <a:cubicBezTo>
                      <a:pt x="16" y="11"/>
                      <a:pt x="14" y="17"/>
                      <a:pt x="10" y="18"/>
                    </a:cubicBezTo>
                    <a:cubicBezTo>
                      <a:pt x="6" y="19"/>
                      <a:pt x="2" y="14"/>
                      <a:pt x="1" y="10"/>
                    </a:cubicBezTo>
                    <a:cubicBezTo>
                      <a:pt x="0" y="5"/>
                      <a:pt x="3" y="1"/>
                      <a:pt x="7" y="1"/>
                    </a:cubicBezTo>
                    <a:cubicBezTo>
                      <a:pt x="10" y="0"/>
                      <a:pt x="14" y="3"/>
                      <a:pt x="15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9" name="Freeform 193"/>
              <p:cNvSpPr>
                <a:spLocks/>
              </p:cNvSpPr>
              <p:nvPr/>
            </p:nvSpPr>
            <p:spPr bwMode="auto">
              <a:xfrm>
                <a:off x="2386" y="1719"/>
                <a:ext cx="21" cy="26"/>
              </a:xfrm>
              <a:custGeom>
                <a:avLst/>
                <a:gdLst>
                  <a:gd name="T0" fmla="*/ 6 w 15"/>
                  <a:gd name="T1" fmla="*/ 19 h 19"/>
                  <a:gd name="T2" fmla="*/ 0 w 15"/>
                  <a:gd name="T3" fmla="*/ 6 h 19"/>
                  <a:gd name="T4" fmla="*/ 7 w 15"/>
                  <a:gd name="T5" fmla="*/ 0 h 19"/>
                  <a:gd name="T6" fmla="*/ 15 w 15"/>
                  <a:gd name="T7" fmla="*/ 4 h 19"/>
                  <a:gd name="T8" fmla="*/ 15 w 15"/>
                  <a:gd name="T9" fmla="*/ 19 h 19"/>
                  <a:gd name="T10" fmla="*/ 6 w 15"/>
                  <a:gd name="T1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19">
                    <a:moveTo>
                      <a:pt x="6" y="19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5"/>
                      <a:pt x="3" y="0"/>
                      <a:pt x="7" y="0"/>
                    </a:cubicBezTo>
                    <a:cubicBezTo>
                      <a:pt x="11" y="0"/>
                      <a:pt x="15" y="3"/>
                      <a:pt x="15" y="4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6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0" name="Freeform 194"/>
              <p:cNvSpPr>
                <a:spLocks/>
              </p:cNvSpPr>
              <p:nvPr/>
            </p:nvSpPr>
            <p:spPr bwMode="auto">
              <a:xfrm>
                <a:off x="2387" y="1691"/>
                <a:ext cx="21" cy="27"/>
              </a:xfrm>
              <a:custGeom>
                <a:avLst/>
                <a:gdLst>
                  <a:gd name="T0" fmla="*/ 1 w 15"/>
                  <a:gd name="T1" fmla="*/ 7 h 19"/>
                  <a:gd name="T2" fmla="*/ 6 w 15"/>
                  <a:gd name="T3" fmla="*/ 18 h 19"/>
                  <a:gd name="T4" fmla="*/ 14 w 15"/>
                  <a:gd name="T5" fmla="*/ 10 h 19"/>
                  <a:gd name="T6" fmla="*/ 9 w 15"/>
                  <a:gd name="T7" fmla="*/ 1 h 19"/>
                  <a:gd name="T8" fmla="*/ 1 w 15"/>
                  <a:gd name="T9" fmla="*/ 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9">
                    <a:moveTo>
                      <a:pt x="1" y="7"/>
                    </a:moveTo>
                    <a:cubicBezTo>
                      <a:pt x="0" y="11"/>
                      <a:pt x="2" y="17"/>
                      <a:pt x="6" y="18"/>
                    </a:cubicBezTo>
                    <a:cubicBezTo>
                      <a:pt x="9" y="19"/>
                      <a:pt x="14" y="14"/>
                      <a:pt x="14" y="10"/>
                    </a:cubicBezTo>
                    <a:cubicBezTo>
                      <a:pt x="15" y="5"/>
                      <a:pt x="13" y="1"/>
                      <a:pt x="9" y="1"/>
                    </a:cubicBezTo>
                    <a:cubicBezTo>
                      <a:pt x="5" y="0"/>
                      <a:pt x="1" y="3"/>
                      <a:pt x="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1" name="Freeform 195"/>
              <p:cNvSpPr>
                <a:spLocks noEditPoints="1"/>
              </p:cNvSpPr>
              <p:nvPr/>
            </p:nvSpPr>
            <p:spPr bwMode="auto">
              <a:xfrm>
                <a:off x="2409" y="1080"/>
                <a:ext cx="21" cy="21"/>
              </a:xfrm>
              <a:custGeom>
                <a:avLst/>
                <a:gdLst>
                  <a:gd name="T0" fmla="*/ 7 w 15"/>
                  <a:gd name="T1" fmla="*/ 0 h 15"/>
                  <a:gd name="T2" fmla="*/ 0 w 15"/>
                  <a:gd name="T3" fmla="*/ 7 h 15"/>
                  <a:gd name="T4" fmla="*/ 7 w 15"/>
                  <a:gd name="T5" fmla="*/ 15 h 15"/>
                  <a:gd name="T6" fmla="*/ 15 w 15"/>
                  <a:gd name="T7" fmla="*/ 7 h 15"/>
                  <a:gd name="T8" fmla="*/ 7 w 15"/>
                  <a:gd name="T9" fmla="*/ 0 h 15"/>
                  <a:gd name="T10" fmla="*/ 7 w 15"/>
                  <a:gd name="T11" fmla="*/ 13 h 15"/>
                  <a:gd name="T12" fmla="*/ 2 w 15"/>
                  <a:gd name="T13" fmla="*/ 7 h 15"/>
                  <a:gd name="T14" fmla="*/ 7 w 15"/>
                  <a:gd name="T15" fmla="*/ 2 h 15"/>
                  <a:gd name="T16" fmla="*/ 13 w 15"/>
                  <a:gd name="T17" fmla="*/ 7 h 15"/>
                  <a:gd name="T18" fmla="*/ 7 w 15"/>
                  <a:gd name="T1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5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5"/>
                      <a:pt x="7" y="15"/>
                    </a:cubicBezTo>
                    <a:cubicBezTo>
                      <a:pt x="11" y="15"/>
                      <a:pt x="15" y="11"/>
                      <a:pt x="15" y="7"/>
                    </a:cubicBezTo>
                    <a:cubicBezTo>
                      <a:pt x="15" y="3"/>
                      <a:pt x="11" y="0"/>
                      <a:pt x="7" y="0"/>
                    </a:cubicBezTo>
                    <a:close/>
                    <a:moveTo>
                      <a:pt x="7" y="13"/>
                    </a:moveTo>
                    <a:cubicBezTo>
                      <a:pt x="4" y="13"/>
                      <a:pt x="2" y="10"/>
                      <a:pt x="2" y="7"/>
                    </a:cubicBezTo>
                    <a:cubicBezTo>
                      <a:pt x="2" y="4"/>
                      <a:pt x="4" y="2"/>
                      <a:pt x="7" y="2"/>
                    </a:cubicBezTo>
                    <a:cubicBezTo>
                      <a:pt x="10" y="2"/>
                      <a:pt x="13" y="4"/>
                      <a:pt x="13" y="7"/>
                    </a:cubicBezTo>
                    <a:cubicBezTo>
                      <a:pt x="13" y="10"/>
                      <a:pt x="10" y="13"/>
                      <a:pt x="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2" name="Freeform 196"/>
              <p:cNvSpPr>
                <a:spLocks noEditPoints="1"/>
              </p:cNvSpPr>
              <p:nvPr/>
            </p:nvSpPr>
            <p:spPr bwMode="auto">
              <a:xfrm>
                <a:off x="2386" y="1057"/>
                <a:ext cx="66" cy="66"/>
              </a:xfrm>
              <a:custGeom>
                <a:avLst/>
                <a:gdLst>
                  <a:gd name="T0" fmla="*/ 48 w 48"/>
                  <a:gd name="T1" fmla="*/ 23 h 48"/>
                  <a:gd name="T2" fmla="*/ 42 w 48"/>
                  <a:gd name="T3" fmla="*/ 23 h 48"/>
                  <a:gd name="T4" fmla="*/ 26 w 48"/>
                  <a:gd name="T5" fmla="*/ 6 h 48"/>
                  <a:gd name="T6" fmla="*/ 26 w 48"/>
                  <a:gd name="T7" fmla="*/ 0 h 48"/>
                  <a:gd name="T8" fmla="*/ 23 w 48"/>
                  <a:gd name="T9" fmla="*/ 0 h 48"/>
                  <a:gd name="T10" fmla="*/ 23 w 48"/>
                  <a:gd name="T11" fmla="*/ 6 h 48"/>
                  <a:gd name="T12" fmla="*/ 6 w 48"/>
                  <a:gd name="T13" fmla="*/ 23 h 48"/>
                  <a:gd name="T14" fmla="*/ 0 w 48"/>
                  <a:gd name="T15" fmla="*/ 23 h 48"/>
                  <a:gd name="T16" fmla="*/ 0 w 48"/>
                  <a:gd name="T17" fmla="*/ 26 h 48"/>
                  <a:gd name="T18" fmla="*/ 6 w 48"/>
                  <a:gd name="T19" fmla="*/ 26 h 48"/>
                  <a:gd name="T20" fmla="*/ 23 w 48"/>
                  <a:gd name="T21" fmla="*/ 42 h 48"/>
                  <a:gd name="T22" fmla="*/ 23 w 48"/>
                  <a:gd name="T23" fmla="*/ 48 h 48"/>
                  <a:gd name="T24" fmla="*/ 26 w 48"/>
                  <a:gd name="T25" fmla="*/ 48 h 48"/>
                  <a:gd name="T26" fmla="*/ 26 w 48"/>
                  <a:gd name="T27" fmla="*/ 42 h 48"/>
                  <a:gd name="T28" fmla="*/ 42 w 48"/>
                  <a:gd name="T29" fmla="*/ 26 h 48"/>
                  <a:gd name="T30" fmla="*/ 48 w 48"/>
                  <a:gd name="T31" fmla="*/ 26 h 48"/>
                  <a:gd name="T32" fmla="*/ 48 w 48"/>
                  <a:gd name="T33" fmla="*/ 23 h 48"/>
                  <a:gd name="T34" fmla="*/ 26 w 48"/>
                  <a:gd name="T35" fmla="*/ 38 h 48"/>
                  <a:gd name="T36" fmla="*/ 26 w 48"/>
                  <a:gd name="T37" fmla="*/ 35 h 48"/>
                  <a:gd name="T38" fmla="*/ 24 w 48"/>
                  <a:gd name="T39" fmla="*/ 34 h 48"/>
                  <a:gd name="T40" fmla="*/ 24 w 48"/>
                  <a:gd name="T41" fmla="*/ 34 h 48"/>
                  <a:gd name="T42" fmla="*/ 23 w 48"/>
                  <a:gd name="T43" fmla="*/ 35 h 48"/>
                  <a:gd name="T44" fmla="*/ 23 w 48"/>
                  <a:gd name="T45" fmla="*/ 38 h 48"/>
                  <a:gd name="T46" fmla="*/ 10 w 48"/>
                  <a:gd name="T47" fmla="*/ 26 h 48"/>
                  <a:gd name="T48" fmla="*/ 13 w 48"/>
                  <a:gd name="T49" fmla="*/ 26 h 48"/>
                  <a:gd name="T50" fmla="*/ 15 w 48"/>
                  <a:gd name="T51" fmla="*/ 24 h 48"/>
                  <a:gd name="T52" fmla="*/ 15 w 48"/>
                  <a:gd name="T53" fmla="*/ 24 h 48"/>
                  <a:gd name="T54" fmla="*/ 13 w 48"/>
                  <a:gd name="T55" fmla="*/ 23 h 48"/>
                  <a:gd name="T56" fmla="*/ 10 w 48"/>
                  <a:gd name="T57" fmla="*/ 23 h 48"/>
                  <a:gd name="T58" fmla="*/ 23 w 48"/>
                  <a:gd name="T59" fmla="*/ 10 h 48"/>
                  <a:gd name="T60" fmla="*/ 23 w 48"/>
                  <a:gd name="T61" fmla="*/ 13 h 48"/>
                  <a:gd name="T62" fmla="*/ 24 w 48"/>
                  <a:gd name="T63" fmla="*/ 15 h 48"/>
                  <a:gd name="T64" fmla="*/ 24 w 48"/>
                  <a:gd name="T65" fmla="*/ 15 h 48"/>
                  <a:gd name="T66" fmla="*/ 26 w 48"/>
                  <a:gd name="T67" fmla="*/ 13 h 48"/>
                  <a:gd name="T68" fmla="*/ 26 w 48"/>
                  <a:gd name="T69" fmla="*/ 10 h 48"/>
                  <a:gd name="T70" fmla="*/ 38 w 48"/>
                  <a:gd name="T71" fmla="*/ 23 h 48"/>
                  <a:gd name="T72" fmla="*/ 35 w 48"/>
                  <a:gd name="T73" fmla="*/ 23 h 48"/>
                  <a:gd name="T74" fmla="*/ 34 w 48"/>
                  <a:gd name="T75" fmla="*/ 24 h 48"/>
                  <a:gd name="T76" fmla="*/ 34 w 48"/>
                  <a:gd name="T77" fmla="*/ 24 h 48"/>
                  <a:gd name="T78" fmla="*/ 35 w 48"/>
                  <a:gd name="T79" fmla="*/ 26 h 48"/>
                  <a:gd name="T80" fmla="*/ 38 w 48"/>
                  <a:gd name="T81" fmla="*/ 26 h 48"/>
                  <a:gd name="T82" fmla="*/ 26 w 48"/>
                  <a:gd name="T83" fmla="*/ 3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8" h="48">
                    <a:moveTo>
                      <a:pt x="48" y="23"/>
                    </a:moveTo>
                    <a:cubicBezTo>
                      <a:pt x="42" y="23"/>
                      <a:pt x="42" y="23"/>
                      <a:pt x="42" y="23"/>
                    </a:cubicBezTo>
                    <a:cubicBezTo>
                      <a:pt x="41" y="14"/>
                      <a:pt x="34" y="7"/>
                      <a:pt x="26" y="6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14" y="7"/>
                      <a:pt x="7" y="14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7" y="35"/>
                      <a:pt x="14" y="41"/>
                      <a:pt x="23" y="42"/>
                    </a:cubicBezTo>
                    <a:cubicBezTo>
                      <a:pt x="23" y="48"/>
                      <a:pt x="23" y="48"/>
                      <a:pt x="23" y="48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34" y="41"/>
                      <a:pt x="41" y="35"/>
                      <a:pt x="42" y="26"/>
                    </a:cubicBezTo>
                    <a:cubicBezTo>
                      <a:pt x="48" y="26"/>
                      <a:pt x="48" y="26"/>
                      <a:pt x="48" y="26"/>
                    </a:cubicBezTo>
                    <a:lnTo>
                      <a:pt x="48" y="23"/>
                    </a:lnTo>
                    <a:close/>
                    <a:moveTo>
                      <a:pt x="26" y="38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5" y="34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3" y="34"/>
                      <a:pt x="23" y="35"/>
                      <a:pt x="23" y="35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16" y="37"/>
                      <a:pt x="11" y="32"/>
                      <a:pt x="10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4" y="26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3"/>
                      <a:pt x="14" y="23"/>
                      <a:pt x="13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16"/>
                      <a:pt x="16" y="11"/>
                      <a:pt x="23" y="10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4"/>
                      <a:pt x="23" y="15"/>
                      <a:pt x="24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5" y="15"/>
                      <a:pt x="26" y="14"/>
                      <a:pt x="26" y="13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32" y="11"/>
                      <a:pt x="37" y="16"/>
                      <a:pt x="38" y="23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5" y="23"/>
                      <a:pt x="34" y="23"/>
                      <a:pt x="34" y="24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4" y="25"/>
                      <a:pt x="35" y="26"/>
                      <a:pt x="35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7" y="32"/>
                      <a:pt x="32" y="37"/>
                      <a:pt x="26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3" name="Freeform 197"/>
              <p:cNvSpPr>
                <a:spLocks/>
              </p:cNvSpPr>
              <p:nvPr/>
            </p:nvSpPr>
            <p:spPr bwMode="auto">
              <a:xfrm>
                <a:off x="1981" y="1449"/>
                <a:ext cx="65" cy="61"/>
              </a:xfrm>
              <a:custGeom>
                <a:avLst/>
                <a:gdLst>
                  <a:gd name="T0" fmla="*/ 43 w 47"/>
                  <a:gd name="T1" fmla="*/ 41 h 44"/>
                  <a:gd name="T2" fmla="*/ 47 w 47"/>
                  <a:gd name="T3" fmla="*/ 0 h 44"/>
                  <a:gd name="T4" fmla="*/ 6 w 47"/>
                  <a:gd name="T5" fmla="*/ 0 h 44"/>
                  <a:gd name="T6" fmla="*/ 16 w 47"/>
                  <a:gd name="T7" fmla="*/ 11 h 44"/>
                  <a:gd name="T8" fmla="*/ 1 w 47"/>
                  <a:gd name="T9" fmla="*/ 24 h 44"/>
                  <a:gd name="T10" fmla="*/ 1 w 47"/>
                  <a:gd name="T11" fmla="*/ 27 h 44"/>
                  <a:gd name="T12" fmla="*/ 15 w 47"/>
                  <a:gd name="T13" fmla="*/ 43 h 44"/>
                  <a:gd name="T14" fmla="*/ 18 w 47"/>
                  <a:gd name="T15" fmla="*/ 43 h 44"/>
                  <a:gd name="T16" fmla="*/ 33 w 47"/>
                  <a:gd name="T17" fmla="*/ 30 h 44"/>
                  <a:gd name="T18" fmla="*/ 43 w 47"/>
                  <a:gd name="T1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44">
                    <a:moveTo>
                      <a:pt x="43" y="41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6" y="44"/>
                      <a:pt x="17" y="44"/>
                      <a:pt x="18" y="43"/>
                    </a:cubicBezTo>
                    <a:cubicBezTo>
                      <a:pt x="33" y="30"/>
                      <a:pt x="33" y="30"/>
                      <a:pt x="33" y="30"/>
                    </a:cubicBezTo>
                    <a:lnTo>
                      <a:pt x="43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4" name="Freeform 198"/>
              <p:cNvSpPr>
                <a:spLocks/>
              </p:cNvSpPr>
              <p:nvPr/>
            </p:nvSpPr>
            <p:spPr bwMode="auto">
              <a:xfrm>
                <a:off x="1984" y="1502"/>
                <a:ext cx="65" cy="61"/>
              </a:xfrm>
              <a:custGeom>
                <a:avLst/>
                <a:gdLst>
                  <a:gd name="T0" fmla="*/ 4 w 47"/>
                  <a:gd name="T1" fmla="*/ 3 h 45"/>
                  <a:gd name="T2" fmla="*/ 0 w 47"/>
                  <a:gd name="T3" fmla="*/ 44 h 45"/>
                  <a:gd name="T4" fmla="*/ 40 w 47"/>
                  <a:gd name="T5" fmla="*/ 45 h 45"/>
                  <a:gd name="T6" fmla="*/ 31 w 47"/>
                  <a:gd name="T7" fmla="*/ 34 h 45"/>
                  <a:gd name="T8" fmla="*/ 46 w 47"/>
                  <a:gd name="T9" fmla="*/ 20 h 45"/>
                  <a:gd name="T10" fmla="*/ 46 w 47"/>
                  <a:gd name="T11" fmla="*/ 17 h 45"/>
                  <a:gd name="T12" fmla="*/ 32 w 47"/>
                  <a:gd name="T13" fmla="*/ 1 h 45"/>
                  <a:gd name="T14" fmla="*/ 29 w 47"/>
                  <a:gd name="T15" fmla="*/ 1 h 45"/>
                  <a:gd name="T16" fmla="*/ 14 w 47"/>
                  <a:gd name="T17" fmla="*/ 14 h 45"/>
                  <a:gd name="T18" fmla="*/ 4 w 47"/>
                  <a:gd name="T19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45">
                    <a:moveTo>
                      <a:pt x="4" y="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40" y="45"/>
                      <a:pt x="40" y="45"/>
                      <a:pt x="40" y="4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47" y="19"/>
                      <a:pt x="47" y="18"/>
                      <a:pt x="46" y="17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0"/>
                      <a:pt x="30" y="0"/>
                      <a:pt x="29" y="1"/>
                    </a:cubicBezTo>
                    <a:cubicBezTo>
                      <a:pt x="14" y="14"/>
                      <a:pt x="14" y="14"/>
                      <a:pt x="14" y="14"/>
                    </a:cubicBezTo>
                    <a:lnTo>
                      <a:pt x="4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5" name="Freeform 199"/>
              <p:cNvSpPr>
                <a:spLocks/>
              </p:cNvSpPr>
              <p:nvPr/>
            </p:nvSpPr>
            <p:spPr bwMode="auto">
              <a:xfrm>
                <a:off x="2595" y="1046"/>
                <a:ext cx="105" cy="102"/>
              </a:xfrm>
              <a:custGeom>
                <a:avLst/>
                <a:gdLst>
                  <a:gd name="T0" fmla="*/ 40 w 76"/>
                  <a:gd name="T1" fmla="*/ 68 h 74"/>
                  <a:gd name="T2" fmla="*/ 39 w 76"/>
                  <a:gd name="T3" fmla="*/ 63 h 74"/>
                  <a:gd name="T4" fmla="*/ 31 w 76"/>
                  <a:gd name="T5" fmla="*/ 56 h 74"/>
                  <a:gd name="T6" fmla="*/ 38 w 76"/>
                  <a:gd name="T7" fmla="*/ 43 h 74"/>
                  <a:gd name="T8" fmla="*/ 51 w 76"/>
                  <a:gd name="T9" fmla="*/ 49 h 74"/>
                  <a:gd name="T10" fmla="*/ 49 w 76"/>
                  <a:gd name="T11" fmla="*/ 60 h 74"/>
                  <a:gd name="T12" fmla="*/ 51 w 76"/>
                  <a:gd name="T13" fmla="*/ 63 h 74"/>
                  <a:gd name="T14" fmla="*/ 59 w 76"/>
                  <a:gd name="T15" fmla="*/ 59 h 74"/>
                  <a:gd name="T16" fmla="*/ 61 w 76"/>
                  <a:gd name="T17" fmla="*/ 55 h 74"/>
                  <a:gd name="T18" fmla="*/ 55 w 76"/>
                  <a:gd name="T19" fmla="*/ 41 h 74"/>
                  <a:gd name="T20" fmla="*/ 57 w 76"/>
                  <a:gd name="T21" fmla="*/ 40 h 74"/>
                  <a:gd name="T22" fmla="*/ 68 w 76"/>
                  <a:gd name="T23" fmla="*/ 42 h 74"/>
                  <a:gd name="T24" fmla="*/ 74 w 76"/>
                  <a:gd name="T25" fmla="*/ 29 h 74"/>
                  <a:gd name="T26" fmla="*/ 61 w 76"/>
                  <a:gd name="T27" fmla="*/ 22 h 74"/>
                  <a:gd name="T28" fmla="*/ 54 w 76"/>
                  <a:gd name="T29" fmla="*/ 30 h 74"/>
                  <a:gd name="T30" fmla="*/ 52 w 76"/>
                  <a:gd name="T31" fmla="*/ 31 h 74"/>
                  <a:gd name="T32" fmla="*/ 48 w 76"/>
                  <a:gd name="T33" fmla="*/ 15 h 74"/>
                  <a:gd name="T34" fmla="*/ 44 w 76"/>
                  <a:gd name="T35" fmla="*/ 13 h 74"/>
                  <a:gd name="T36" fmla="*/ 28 w 76"/>
                  <a:gd name="T37" fmla="*/ 20 h 74"/>
                  <a:gd name="T38" fmla="*/ 27 w 76"/>
                  <a:gd name="T39" fmla="*/ 19 h 74"/>
                  <a:gd name="T40" fmla="*/ 30 w 76"/>
                  <a:gd name="T41" fmla="*/ 8 h 74"/>
                  <a:gd name="T42" fmla="*/ 17 w 76"/>
                  <a:gd name="T43" fmla="*/ 1 h 74"/>
                  <a:gd name="T44" fmla="*/ 10 w 76"/>
                  <a:gd name="T45" fmla="*/ 15 h 74"/>
                  <a:gd name="T46" fmla="*/ 18 w 76"/>
                  <a:gd name="T47" fmla="*/ 22 h 74"/>
                  <a:gd name="T48" fmla="*/ 18 w 76"/>
                  <a:gd name="T49" fmla="*/ 24 h 74"/>
                  <a:gd name="T50" fmla="*/ 2 w 76"/>
                  <a:gd name="T51" fmla="*/ 27 h 74"/>
                  <a:gd name="T52" fmla="*/ 0 w 76"/>
                  <a:gd name="T53" fmla="*/ 31 h 74"/>
                  <a:gd name="T54" fmla="*/ 3 w 76"/>
                  <a:gd name="T55" fmla="*/ 48 h 74"/>
                  <a:gd name="T56" fmla="*/ 7 w 76"/>
                  <a:gd name="T57" fmla="*/ 47 h 74"/>
                  <a:gd name="T58" fmla="*/ 14 w 76"/>
                  <a:gd name="T59" fmla="*/ 39 h 74"/>
                  <a:gd name="T60" fmla="*/ 27 w 76"/>
                  <a:gd name="T61" fmla="*/ 46 h 74"/>
                  <a:gd name="T62" fmla="*/ 20 w 76"/>
                  <a:gd name="T63" fmla="*/ 59 h 74"/>
                  <a:gd name="T64" fmla="*/ 10 w 76"/>
                  <a:gd name="T65" fmla="*/ 56 h 74"/>
                  <a:gd name="T66" fmla="*/ 7 w 76"/>
                  <a:gd name="T67" fmla="*/ 58 h 74"/>
                  <a:gd name="T68" fmla="*/ 13 w 76"/>
                  <a:gd name="T69" fmla="*/ 71 h 74"/>
                  <a:gd name="T70" fmla="*/ 17 w 76"/>
                  <a:gd name="T71" fmla="*/ 73 h 74"/>
                  <a:gd name="T72" fmla="*/ 40 w 76"/>
                  <a:gd name="T73" fmla="*/ 6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6" h="74">
                    <a:moveTo>
                      <a:pt x="40" y="68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36" y="62"/>
                      <a:pt x="33" y="60"/>
                      <a:pt x="31" y="56"/>
                    </a:cubicBezTo>
                    <a:cubicBezTo>
                      <a:pt x="30" y="50"/>
                      <a:pt x="33" y="45"/>
                      <a:pt x="38" y="43"/>
                    </a:cubicBezTo>
                    <a:cubicBezTo>
                      <a:pt x="43" y="41"/>
                      <a:pt x="49" y="44"/>
                      <a:pt x="51" y="49"/>
                    </a:cubicBezTo>
                    <a:cubicBezTo>
                      <a:pt x="52" y="53"/>
                      <a:pt x="51" y="57"/>
                      <a:pt x="49" y="60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6" y="61"/>
                      <a:pt x="59" y="59"/>
                      <a:pt x="59" y="59"/>
                    </a:cubicBezTo>
                    <a:cubicBezTo>
                      <a:pt x="61" y="58"/>
                      <a:pt x="62" y="57"/>
                      <a:pt x="61" y="55"/>
                    </a:cubicBezTo>
                    <a:cubicBezTo>
                      <a:pt x="61" y="55"/>
                      <a:pt x="58" y="49"/>
                      <a:pt x="55" y="41"/>
                    </a:cubicBezTo>
                    <a:cubicBezTo>
                      <a:pt x="57" y="40"/>
                      <a:pt x="57" y="40"/>
                      <a:pt x="57" y="40"/>
                    </a:cubicBezTo>
                    <a:cubicBezTo>
                      <a:pt x="60" y="42"/>
                      <a:pt x="64" y="43"/>
                      <a:pt x="68" y="42"/>
                    </a:cubicBezTo>
                    <a:cubicBezTo>
                      <a:pt x="73" y="40"/>
                      <a:pt x="76" y="35"/>
                      <a:pt x="74" y="29"/>
                    </a:cubicBezTo>
                    <a:cubicBezTo>
                      <a:pt x="73" y="24"/>
                      <a:pt x="67" y="21"/>
                      <a:pt x="61" y="22"/>
                    </a:cubicBezTo>
                    <a:cubicBezTo>
                      <a:pt x="57" y="24"/>
                      <a:pt x="55" y="27"/>
                      <a:pt x="54" y="30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0" y="25"/>
                      <a:pt x="48" y="19"/>
                      <a:pt x="48" y="15"/>
                    </a:cubicBezTo>
                    <a:cubicBezTo>
                      <a:pt x="47" y="14"/>
                      <a:pt x="46" y="13"/>
                      <a:pt x="44" y="13"/>
                    </a:cubicBezTo>
                    <a:cubicBezTo>
                      <a:pt x="44" y="13"/>
                      <a:pt x="37" y="17"/>
                      <a:pt x="28" y="20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30" y="16"/>
                      <a:pt x="31" y="12"/>
                      <a:pt x="30" y="8"/>
                    </a:cubicBezTo>
                    <a:cubicBezTo>
                      <a:pt x="28" y="3"/>
                      <a:pt x="22" y="0"/>
                      <a:pt x="17" y="1"/>
                    </a:cubicBezTo>
                    <a:cubicBezTo>
                      <a:pt x="11" y="3"/>
                      <a:pt x="8" y="9"/>
                      <a:pt x="10" y="15"/>
                    </a:cubicBezTo>
                    <a:cubicBezTo>
                      <a:pt x="11" y="18"/>
                      <a:pt x="14" y="21"/>
                      <a:pt x="18" y="22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1" y="26"/>
                      <a:pt x="5" y="28"/>
                      <a:pt x="2" y="27"/>
                    </a:cubicBezTo>
                    <a:cubicBezTo>
                      <a:pt x="0" y="28"/>
                      <a:pt x="0" y="30"/>
                      <a:pt x="0" y="31"/>
                    </a:cubicBezTo>
                    <a:cubicBezTo>
                      <a:pt x="0" y="35"/>
                      <a:pt x="1" y="41"/>
                      <a:pt x="3" y="48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8" y="44"/>
                      <a:pt x="10" y="40"/>
                      <a:pt x="14" y="39"/>
                    </a:cubicBezTo>
                    <a:cubicBezTo>
                      <a:pt x="19" y="37"/>
                      <a:pt x="25" y="40"/>
                      <a:pt x="27" y="46"/>
                    </a:cubicBezTo>
                    <a:cubicBezTo>
                      <a:pt x="29" y="51"/>
                      <a:pt x="26" y="57"/>
                      <a:pt x="20" y="59"/>
                    </a:cubicBezTo>
                    <a:cubicBezTo>
                      <a:pt x="17" y="60"/>
                      <a:pt x="13" y="59"/>
                      <a:pt x="10" y="56"/>
                    </a:cubicBezTo>
                    <a:cubicBezTo>
                      <a:pt x="7" y="58"/>
                      <a:pt x="7" y="58"/>
                      <a:pt x="7" y="58"/>
                    </a:cubicBezTo>
                    <a:cubicBezTo>
                      <a:pt x="10" y="65"/>
                      <a:pt x="13" y="71"/>
                      <a:pt x="13" y="71"/>
                    </a:cubicBezTo>
                    <a:cubicBezTo>
                      <a:pt x="13" y="72"/>
                      <a:pt x="13" y="72"/>
                      <a:pt x="17" y="73"/>
                    </a:cubicBezTo>
                    <a:cubicBezTo>
                      <a:pt x="22" y="74"/>
                      <a:pt x="31" y="71"/>
                      <a:pt x="40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6" name="Freeform 200"/>
              <p:cNvSpPr>
                <a:spLocks/>
              </p:cNvSpPr>
              <p:nvPr/>
            </p:nvSpPr>
            <p:spPr bwMode="auto">
              <a:xfrm>
                <a:off x="1930" y="1755"/>
                <a:ext cx="48" cy="26"/>
              </a:xfrm>
              <a:custGeom>
                <a:avLst/>
                <a:gdLst>
                  <a:gd name="T0" fmla="*/ 24 w 48"/>
                  <a:gd name="T1" fmla="*/ 0 h 26"/>
                  <a:gd name="T2" fmla="*/ 14 w 48"/>
                  <a:gd name="T3" fmla="*/ 9 h 26"/>
                  <a:gd name="T4" fmla="*/ 14 w 48"/>
                  <a:gd name="T5" fmla="*/ 5 h 26"/>
                  <a:gd name="T6" fmla="*/ 7 w 48"/>
                  <a:gd name="T7" fmla="*/ 5 h 26"/>
                  <a:gd name="T8" fmla="*/ 7 w 48"/>
                  <a:gd name="T9" fmla="*/ 18 h 26"/>
                  <a:gd name="T10" fmla="*/ 0 w 48"/>
                  <a:gd name="T11" fmla="*/ 25 h 26"/>
                  <a:gd name="T12" fmla="*/ 2 w 48"/>
                  <a:gd name="T13" fmla="*/ 26 h 26"/>
                  <a:gd name="T14" fmla="*/ 24 w 48"/>
                  <a:gd name="T15" fmla="*/ 3 h 26"/>
                  <a:gd name="T16" fmla="*/ 47 w 48"/>
                  <a:gd name="T17" fmla="*/ 26 h 26"/>
                  <a:gd name="T18" fmla="*/ 48 w 48"/>
                  <a:gd name="T19" fmla="*/ 25 h 26"/>
                  <a:gd name="T20" fmla="*/ 24 w 48"/>
                  <a:gd name="T2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26">
                    <a:moveTo>
                      <a:pt x="24" y="0"/>
                    </a:moveTo>
                    <a:lnTo>
                      <a:pt x="14" y="9"/>
                    </a:lnTo>
                    <a:lnTo>
                      <a:pt x="14" y="5"/>
                    </a:lnTo>
                    <a:lnTo>
                      <a:pt x="7" y="5"/>
                    </a:lnTo>
                    <a:lnTo>
                      <a:pt x="7" y="18"/>
                    </a:lnTo>
                    <a:lnTo>
                      <a:pt x="0" y="25"/>
                    </a:lnTo>
                    <a:lnTo>
                      <a:pt x="2" y="26"/>
                    </a:lnTo>
                    <a:lnTo>
                      <a:pt x="24" y="3"/>
                    </a:lnTo>
                    <a:lnTo>
                      <a:pt x="47" y="26"/>
                    </a:lnTo>
                    <a:lnTo>
                      <a:pt x="48" y="25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7" name="Freeform 201"/>
              <p:cNvSpPr>
                <a:spLocks/>
              </p:cNvSpPr>
              <p:nvPr/>
            </p:nvSpPr>
            <p:spPr bwMode="auto">
              <a:xfrm>
                <a:off x="1937" y="1763"/>
                <a:ext cx="35" cy="41"/>
              </a:xfrm>
              <a:custGeom>
                <a:avLst/>
                <a:gdLst>
                  <a:gd name="T0" fmla="*/ 0 w 35"/>
                  <a:gd name="T1" fmla="*/ 18 h 41"/>
                  <a:gd name="T2" fmla="*/ 0 w 35"/>
                  <a:gd name="T3" fmla="*/ 41 h 41"/>
                  <a:gd name="T4" fmla="*/ 14 w 35"/>
                  <a:gd name="T5" fmla="*/ 41 h 41"/>
                  <a:gd name="T6" fmla="*/ 14 w 35"/>
                  <a:gd name="T7" fmla="*/ 28 h 41"/>
                  <a:gd name="T8" fmla="*/ 21 w 35"/>
                  <a:gd name="T9" fmla="*/ 28 h 41"/>
                  <a:gd name="T10" fmla="*/ 21 w 35"/>
                  <a:gd name="T11" fmla="*/ 41 h 41"/>
                  <a:gd name="T12" fmla="*/ 35 w 35"/>
                  <a:gd name="T13" fmla="*/ 41 h 41"/>
                  <a:gd name="T14" fmla="*/ 35 w 35"/>
                  <a:gd name="T15" fmla="*/ 18 h 41"/>
                  <a:gd name="T16" fmla="*/ 17 w 35"/>
                  <a:gd name="T17" fmla="*/ 0 h 41"/>
                  <a:gd name="T18" fmla="*/ 0 w 35"/>
                  <a:gd name="T19" fmla="*/ 1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5" h="41">
                    <a:moveTo>
                      <a:pt x="0" y="18"/>
                    </a:moveTo>
                    <a:lnTo>
                      <a:pt x="0" y="41"/>
                    </a:lnTo>
                    <a:lnTo>
                      <a:pt x="14" y="41"/>
                    </a:lnTo>
                    <a:lnTo>
                      <a:pt x="14" y="28"/>
                    </a:lnTo>
                    <a:lnTo>
                      <a:pt x="21" y="28"/>
                    </a:lnTo>
                    <a:lnTo>
                      <a:pt x="21" y="41"/>
                    </a:lnTo>
                    <a:lnTo>
                      <a:pt x="35" y="41"/>
                    </a:lnTo>
                    <a:lnTo>
                      <a:pt x="35" y="18"/>
                    </a:lnTo>
                    <a:lnTo>
                      <a:pt x="17" y="0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8" name="Freeform 202"/>
              <p:cNvSpPr>
                <a:spLocks/>
              </p:cNvSpPr>
              <p:nvPr/>
            </p:nvSpPr>
            <p:spPr bwMode="auto">
              <a:xfrm>
                <a:off x="2345" y="1818"/>
                <a:ext cx="48" cy="26"/>
              </a:xfrm>
              <a:custGeom>
                <a:avLst/>
                <a:gdLst>
                  <a:gd name="T0" fmla="*/ 23 w 48"/>
                  <a:gd name="T1" fmla="*/ 0 h 26"/>
                  <a:gd name="T2" fmla="*/ 13 w 48"/>
                  <a:gd name="T3" fmla="*/ 10 h 26"/>
                  <a:gd name="T4" fmla="*/ 13 w 48"/>
                  <a:gd name="T5" fmla="*/ 6 h 26"/>
                  <a:gd name="T6" fmla="*/ 7 w 48"/>
                  <a:gd name="T7" fmla="*/ 6 h 26"/>
                  <a:gd name="T8" fmla="*/ 7 w 48"/>
                  <a:gd name="T9" fmla="*/ 18 h 26"/>
                  <a:gd name="T10" fmla="*/ 0 w 48"/>
                  <a:gd name="T11" fmla="*/ 25 h 26"/>
                  <a:gd name="T12" fmla="*/ 1 w 48"/>
                  <a:gd name="T13" fmla="*/ 26 h 26"/>
                  <a:gd name="T14" fmla="*/ 23 w 48"/>
                  <a:gd name="T15" fmla="*/ 3 h 26"/>
                  <a:gd name="T16" fmla="*/ 46 w 48"/>
                  <a:gd name="T17" fmla="*/ 26 h 26"/>
                  <a:gd name="T18" fmla="*/ 48 w 48"/>
                  <a:gd name="T19" fmla="*/ 25 h 26"/>
                  <a:gd name="T20" fmla="*/ 23 w 48"/>
                  <a:gd name="T2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26">
                    <a:moveTo>
                      <a:pt x="23" y="0"/>
                    </a:moveTo>
                    <a:lnTo>
                      <a:pt x="13" y="10"/>
                    </a:lnTo>
                    <a:lnTo>
                      <a:pt x="13" y="6"/>
                    </a:lnTo>
                    <a:lnTo>
                      <a:pt x="7" y="6"/>
                    </a:lnTo>
                    <a:lnTo>
                      <a:pt x="7" y="18"/>
                    </a:lnTo>
                    <a:lnTo>
                      <a:pt x="0" y="25"/>
                    </a:lnTo>
                    <a:lnTo>
                      <a:pt x="1" y="26"/>
                    </a:lnTo>
                    <a:lnTo>
                      <a:pt x="23" y="3"/>
                    </a:lnTo>
                    <a:lnTo>
                      <a:pt x="46" y="26"/>
                    </a:lnTo>
                    <a:lnTo>
                      <a:pt x="48" y="25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9" name="Freeform 203"/>
              <p:cNvSpPr>
                <a:spLocks/>
              </p:cNvSpPr>
              <p:nvPr/>
            </p:nvSpPr>
            <p:spPr bwMode="auto">
              <a:xfrm>
                <a:off x="2352" y="1826"/>
                <a:ext cx="34" cy="40"/>
              </a:xfrm>
              <a:custGeom>
                <a:avLst/>
                <a:gdLst>
                  <a:gd name="T0" fmla="*/ 0 w 34"/>
                  <a:gd name="T1" fmla="*/ 17 h 40"/>
                  <a:gd name="T2" fmla="*/ 0 w 34"/>
                  <a:gd name="T3" fmla="*/ 40 h 40"/>
                  <a:gd name="T4" fmla="*/ 13 w 34"/>
                  <a:gd name="T5" fmla="*/ 40 h 40"/>
                  <a:gd name="T6" fmla="*/ 13 w 34"/>
                  <a:gd name="T7" fmla="*/ 26 h 40"/>
                  <a:gd name="T8" fmla="*/ 20 w 34"/>
                  <a:gd name="T9" fmla="*/ 26 h 40"/>
                  <a:gd name="T10" fmla="*/ 20 w 34"/>
                  <a:gd name="T11" fmla="*/ 40 h 40"/>
                  <a:gd name="T12" fmla="*/ 34 w 34"/>
                  <a:gd name="T13" fmla="*/ 40 h 40"/>
                  <a:gd name="T14" fmla="*/ 34 w 34"/>
                  <a:gd name="T15" fmla="*/ 17 h 40"/>
                  <a:gd name="T16" fmla="*/ 16 w 34"/>
                  <a:gd name="T17" fmla="*/ 0 h 40"/>
                  <a:gd name="T18" fmla="*/ 0 w 34"/>
                  <a:gd name="T19" fmla="*/ 1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40">
                    <a:moveTo>
                      <a:pt x="0" y="17"/>
                    </a:moveTo>
                    <a:lnTo>
                      <a:pt x="0" y="40"/>
                    </a:lnTo>
                    <a:lnTo>
                      <a:pt x="13" y="40"/>
                    </a:lnTo>
                    <a:lnTo>
                      <a:pt x="13" y="26"/>
                    </a:lnTo>
                    <a:lnTo>
                      <a:pt x="20" y="26"/>
                    </a:lnTo>
                    <a:lnTo>
                      <a:pt x="20" y="40"/>
                    </a:lnTo>
                    <a:lnTo>
                      <a:pt x="34" y="40"/>
                    </a:lnTo>
                    <a:lnTo>
                      <a:pt x="34" y="17"/>
                    </a:lnTo>
                    <a:lnTo>
                      <a:pt x="16" y="0"/>
                    </a:lnTo>
                    <a:lnTo>
                      <a:pt x="0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0" name="Freeform 204"/>
              <p:cNvSpPr>
                <a:spLocks/>
              </p:cNvSpPr>
              <p:nvPr/>
            </p:nvSpPr>
            <p:spPr bwMode="auto">
              <a:xfrm>
                <a:off x="2606" y="2191"/>
                <a:ext cx="73" cy="58"/>
              </a:xfrm>
              <a:custGeom>
                <a:avLst/>
                <a:gdLst>
                  <a:gd name="T0" fmla="*/ 23 w 53"/>
                  <a:gd name="T1" fmla="*/ 36 h 42"/>
                  <a:gd name="T2" fmla="*/ 26 w 53"/>
                  <a:gd name="T3" fmla="*/ 35 h 42"/>
                  <a:gd name="T4" fmla="*/ 30 w 53"/>
                  <a:gd name="T5" fmla="*/ 36 h 42"/>
                  <a:gd name="T6" fmla="*/ 31 w 53"/>
                  <a:gd name="T7" fmla="*/ 37 h 42"/>
                  <a:gd name="T8" fmla="*/ 36 w 53"/>
                  <a:gd name="T9" fmla="*/ 42 h 42"/>
                  <a:gd name="T10" fmla="*/ 53 w 53"/>
                  <a:gd name="T11" fmla="*/ 25 h 42"/>
                  <a:gd name="T12" fmla="*/ 28 w 53"/>
                  <a:gd name="T13" fmla="*/ 1 h 42"/>
                  <a:gd name="T14" fmla="*/ 24 w 53"/>
                  <a:gd name="T15" fmla="*/ 1 h 42"/>
                  <a:gd name="T16" fmla="*/ 1 w 53"/>
                  <a:gd name="T17" fmla="*/ 24 h 42"/>
                  <a:gd name="T18" fmla="*/ 0 w 53"/>
                  <a:gd name="T19" fmla="*/ 26 h 42"/>
                  <a:gd name="T20" fmla="*/ 16 w 53"/>
                  <a:gd name="T21" fmla="*/ 42 h 42"/>
                  <a:gd name="T22" fmla="*/ 23 w 53"/>
                  <a:gd name="T23" fmla="*/ 36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3" h="42">
                    <a:moveTo>
                      <a:pt x="23" y="36"/>
                    </a:moveTo>
                    <a:cubicBezTo>
                      <a:pt x="24" y="35"/>
                      <a:pt x="25" y="35"/>
                      <a:pt x="26" y="35"/>
                    </a:cubicBezTo>
                    <a:cubicBezTo>
                      <a:pt x="28" y="35"/>
                      <a:pt x="29" y="35"/>
                      <a:pt x="30" y="36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6" y="42"/>
                      <a:pt x="36" y="42"/>
                      <a:pt x="36" y="42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0"/>
                      <a:pt x="25" y="0"/>
                      <a:pt x="24" y="1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6" y="42"/>
                      <a:pt x="16" y="42"/>
                      <a:pt x="16" y="42"/>
                    </a:cubicBezTo>
                    <a:lnTo>
                      <a:pt x="23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24" name="Group 406"/>
            <p:cNvGrpSpPr>
              <a:grpSpLocks/>
            </p:cNvGrpSpPr>
            <p:nvPr/>
          </p:nvGrpSpPr>
          <p:grpSpPr bwMode="auto">
            <a:xfrm>
              <a:off x="679" y="596"/>
              <a:ext cx="2906" cy="1789"/>
              <a:chOff x="679" y="596"/>
              <a:chExt cx="2906" cy="1789"/>
            </a:xfrm>
            <a:grpFill/>
          </p:grpSpPr>
          <p:sp>
            <p:nvSpPr>
              <p:cNvPr id="821" name="Freeform 206"/>
              <p:cNvSpPr>
                <a:spLocks/>
              </p:cNvSpPr>
              <p:nvPr/>
            </p:nvSpPr>
            <p:spPr bwMode="auto">
              <a:xfrm>
                <a:off x="2605" y="2231"/>
                <a:ext cx="22" cy="41"/>
              </a:xfrm>
              <a:custGeom>
                <a:avLst/>
                <a:gdLst>
                  <a:gd name="T0" fmla="*/ 22 w 22"/>
                  <a:gd name="T1" fmla="*/ 21 h 41"/>
                  <a:gd name="T2" fmla="*/ 22 w 22"/>
                  <a:gd name="T3" fmla="*/ 21 h 41"/>
                  <a:gd name="T4" fmla="*/ 0 w 22"/>
                  <a:gd name="T5" fmla="*/ 0 h 41"/>
                  <a:gd name="T6" fmla="*/ 0 w 22"/>
                  <a:gd name="T7" fmla="*/ 0 h 41"/>
                  <a:gd name="T8" fmla="*/ 0 w 22"/>
                  <a:gd name="T9" fmla="*/ 0 h 41"/>
                  <a:gd name="T10" fmla="*/ 0 w 22"/>
                  <a:gd name="T11" fmla="*/ 3 h 41"/>
                  <a:gd name="T12" fmla="*/ 0 w 22"/>
                  <a:gd name="T13" fmla="*/ 41 h 41"/>
                  <a:gd name="T14" fmla="*/ 22 w 22"/>
                  <a:gd name="T15" fmla="*/ 21 h 41"/>
                  <a:gd name="T16" fmla="*/ 22 w 22"/>
                  <a:gd name="T17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41">
                    <a:moveTo>
                      <a:pt x="22" y="21"/>
                    </a:moveTo>
                    <a:lnTo>
                      <a:pt x="22" y="2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0" y="41"/>
                    </a:lnTo>
                    <a:lnTo>
                      <a:pt x="22" y="21"/>
                    </a:lnTo>
                    <a:lnTo>
                      <a:pt x="22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2" name="Freeform 207"/>
              <p:cNvSpPr>
                <a:spLocks/>
              </p:cNvSpPr>
              <p:nvPr/>
            </p:nvSpPr>
            <p:spPr bwMode="auto">
              <a:xfrm>
                <a:off x="2608" y="2242"/>
                <a:ext cx="68" cy="33"/>
              </a:xfrm>
              <a:custGeom>
                <a:avLst/>
                <a:gdLst>
                  <a:gd name="T0" fmla="*/ 49 w 50"/>
                  <a:gd name="T1" fmla="*/ 22 h 24"/>
                  <a:gd name="T2" fmla="*/ 49 w 50"/>
                  <a:gd name="T3" fmla="*/ 22 h 24"/>
                  <a:gd name="T4" fmla="*/ 27 w 50"/>
                  <a:gd name="T5" fmla="*/ 1 h 24"/>
                  <a:gd name="T6" fmla="*/ 23 w 50"/>
                  <a:gd name="T7" fmla="*/ 1 h 24"/>
                  <a:gd name="T8" fmla="*/ 1 w 50"/>
                  <a:gd name="T9" fmla="*/ 23 h 24"/>
                  <a:gd name="T10" fmla="*/ 1 w 50"/>
                  <a:gd name="T11" fmla="*/ 23 h 24"/>
                  <a:gd name="T12" fmla="*/ 0 w 50"/>
                  <a:gd name="T13" fmla="*/ 24 h 24"/>
                  <a:gd name="T14" fmla="*/ 50 w 50"/>
                  <a:gd name="T15" fmla="*/ 24 h 24"/>
                  <a:gd name="T16" fmla="*/ 50 w 50"/>
                  <a:gd name="T17" fmla="*/ 23 h 24"/>
                  <a:gd name="T18" fmla="*/ 49 w 50"/>
                  <a:gd name="T1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24">
                    <a:moveTo>
                      <a:pt x="49" y="22"/>
                    </a:moveTo>
                    <a:cubicBezTo>
                      <a:pt x="49" y="22"/>
                      <a:pt x="49" y="22"/>
                      <a:pt x="49" y="22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6" y="0"/>
                      <a:pt x="24" y="0"/>
                      <a:pt x="23" y="1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50" y="23"/>
                      <a:pt x="50" y="23"/>
                      <a:pt x="50" y="23"/>
                    </a:cubicBezTo>
                    <a:lnTo>
                      <a:pt x="49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3" name="Freeform 208"/>
              <p:cNvSpPr>
                <a:spLocks/>
              </p:cNvSpPr>
              <p:nvPr/>
            </p:nvSpPr>
            <p:spPr bwMode="auto">
              <a:xfrm>
                <a:off x="2658" y="2230"/>
                <a:ext cx="21" cy="42"/>
              </a:xfrm>
              <a:custGeom>
                <a:avLst/>
                <a:gdLst>
                  <a:gd name="T0" fmla="*/ 0 w 21"/>
                  <a:gd name="T1" fmla="*/ 22 h 42"/>
                  <a:gd name="T2" fmla="*/ 0 w 21"/>
                  <a:gd name="T3" fmla="*/ 22 h 42"/>
                  <a:gd name="T4" fmla="*/ 0 w 21"/>
                  <a:gd name="T5" fmla="*/ 22 h 42"/>
                  <a:gd name="T6" fmla="*/ 21 w 21"/>
                  <a:gd name="T7" fmla="*/ 42 h 42"/>
                  <a:gd name="T8" fmla="*/ 21 w 21"/>
                  <a:gd name="T9" fmla="*/ 1 h 42"/>
                  <a:gd name="T10" fmla="*/ 21 w 21"/>
                  <a:gd name="T11" fmla="*/ 1 h 42"/>
                  <a:gd name="T12" fmla="*/ 21 w 21"/>
                  <a:gd name="T13" fmla="*/ 0 h 42"/>
                  <a:gd name="T14" fmla="*/ 0 w 21"/>
                  <a:gd name="T15" fmla="*/ 2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42">
                    <a:moveTo>
                      <a:pt x="0" y="22"/>
                    </a:moveTo>
                    <a:lnTo>
                      <a:pt x="0" y="22"/>
                    </a:lnTo>
                    <a:lnTo>
                      <a:pt x="0" y="22"/>
                    </a:lnTo>
                    <a:lnTo>
                      <a:pt x="21" y="42"/>
                    </a:lnTo>
                    <a:lnTo>
                      <a:pt x="21" y="1"/>
                    </a:lnTo>
                    <a:lnTo>
                      <a:pt x="21" y="1"/>
                    </a:lnTo>
                    <a:lnTo>
                      <a:pt x="21" y="0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4" name="Freeform 209"/>
              <p:cNvSpPr>
                <a:spLocks noEditPoints="1"/>
              </p:cNvSpPr>
              <p:nvPr/>
            </p:nvSpPr>
            <p:spPr bwMode="auto">
              <a:xfrm>
                <a:off x="3080" y="1492"/>
                <a:ext cx="53" cy="66"/>
              </a:xfrm>
              <a:custGeom>
                <a:avLst/>
                <a:gdLst>
                  <a:gd name="T0" fmla="*/ 0 w 53"/>
                  <a:gd name="T1" fmla="*/ 0 h 66"/>
                  <a:gd name="T2" fmla="*/ 0 w 53"/>
                  <a:gd name="T3" fmla="*/ 66 h 66"/>
                  <a:gd name="T4" fmla="*/ 27 w 53"/>
                  <a:gd name="T5" fmla="*/ 47 h 66"/>
                  <a:gd name="T6" fmla="*/ 53 w 53"/>
                  <a:gd name="T7" fmla="*/ 66 h 66"/>
                  <a:gd name="T8" fmla="*/ 53 w 53"/>
                  <a:gd name="T9" fmla="*/ 0 h 66"/>
                  <a:gd name="T10" fmla="*/ 0 w 53"/>
                  <a:gd name="T11" fmla="*/ 0 h 66"/>
                  <a:gd name="T12" fmla="*/ 41 w 53"/>
                  <a:gd name="T13" fmla="*/ 30 h 66"/>
                  <a:gd name="T14" fmla="*/ 12 w 53"/>
                  <a:gd name="T15" fmla="*/ 30 h 66"/>
                  <a:gd name="T16" fmla="*/ 12 w 53"/>
                  <a:gd name="T17" fmla="*/ 27 h 66"/>
                  <a:gd name="T18" fmla="*/ 41 w 53"/>
                  <a:gd name="T19" fmla="*/ 27 h 66"/>
                  <a:gd name="T20" fmla="*/ 41 w 53"/>
                  <a:gd name="T21" fmla="*/ 30 h 66"/>
                  <a:gd name="T22" fmla="*/ 41 w 53"/>
                  <a:gd name="T23" fmla="*/ 19 h 66"/>
                  <a:gd name="T24" fmla="*/ 12 w 53"/>
                  <a:gd name="T25" fmla="*/ 19 h 66"/>
                  <a:gd name="T26" fmla="*/ 12 w 53"/>
                  <a:gd name="T27" fmla="*/ 16 h 66"/>
                  <a:gd name="T28" fmla="*/ 41 w 53"/>
                  <a:gd name="T29" fmla="*/ 16 h 66"/>
                  <a:gd name="T30" fmla="*/ 41 w 53"/>
                  <a:gd name="T31" fmla="*/ 1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3" h="66">
                    <a:moveTo>
                      <a:pt x="0" y="0"/>
                    </a:moveTo>
                    <a:lnTo>
                      <a:pt x="0" y="66"/>
                    </a:lnTo>
                    <a:lnTo>
                      <a:pt x="27" y="47"/>
                    </a:lnTo>
                    <a:lnTo>
                      <a:pt x="53" y="66"/>
                    </a:lnTo>
                    <a:lnTo>
                      <a:pt x="53" y="0"/>
                    </a:lnTo>
                    <a:lnTo>
                      <a:pt x="0" y="0"/>
                    </a:lnTo>
                    <a:close/>
                    <a:moveTo>
                      <a:pt x="41" y="30"/>
                    </a:moveTo>
                    <a:lnTo>
                      <a:pt x="12" y="30"/>
                    </a:lnTo>
                    <a:lnTo>
                      <a:pt x="12" y="27"/>
                    </a:lnTo>
                    <a:lnTo>
                      <a:pt x="41" y="27"/>
                    </a:lnTo>
                    <a:lnTo>
                      <a:pt x="41" y="30"/>
                    </a:lnTo>
                    <a:close/>
                    <a:moveTo>
                      <a:pt x="41" y="19"/>
                    </a:moveTo>
                    <a:lnTo>
                      <a:pt x="12" y="19"/>
                    </a:lnTo>
                    <a:lnTo>
                      <a:pt x="12" y="16"/>
                    </a:lnTo>
                    <a:lnTo>
                      <a:pt x="41" y="16"/>
                    </a:lnTo>
                    <a:lnTo>
                      <a:pt x="41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5" name="Freeform 210"/>
              <p:cNvSpPr>
                <a:spLocks noEditPoints="1"/>
              </p:cNvSpPr>
              <p:nvPr/>
            </p:nvSpPr>
            <p:spPr bwMode="auto">
              <a:xfrm>
                <a:off x="2583" y="1811"/>
                <a:ext cx="64" cy="58"/>
              </a:xfrm>
              <a:custGeom>
                <a:avLst/>
                <a:gdLst>
                  <a:gd name="T0" fmla="*/ 43 w 47"/>
                  <a:gd name="T1" fmla="*/ 0 h 42"/>
                  <a:gd name="T2" fmla="*/ 43 w 47"/>
                  <a:gd name="T3" fmla="*/ 0 h 42"/>
                  <a:gd name="T4" fmla="*/ 38 w 47"/>
                  <a:gd name="T5" fmla="*/ 0 h 42"/>
                  <a:gd name="T6" fmla="*/ 9 w 47"/>
                  <a:gd name="T7" fmla="*/ 0 h 42"/>
                  <a:gd name="T8" fmla="*/ 4 w 47"/>
                  <a:gd name="T9" fmla="*/ 0 h 42"/>
                  <a:gd name="T10" fmla="*/ 4 w 47"/>
                  <a:gd name="T11" fmla="*/ 0 h 42"/>
                  <a:gd name="T12" fmla="*/ 0 w 47"/>
                  <a:gd name="T13" fmla="*/ 3 h 42"/>
                  <a:gd name="T14" fmla="*/ 1 w 47"/>
                  <a:gd name="T15" fmla="*/ 6 h 42"/>
                  <a:gd name="T16" fmla="*/ 9 w 47"/>
                  <a:gd name="T17" fmla="*/ 13 h 42"/>
                  <a:gd name="T18" fmla="*/ 9 w 47"/>
                  <a:gd name="T19" fmla="*/ 13 h 42"/>
                  <a:gd name="T20" fmla="*/ 23 w 47"/>
                  <a:gd name="T21" fmla="*/ 27 h 42"/>
                  <a:gd name="T22" fmla="*/ 23 w 47"/>
                  <a:gd name="T23" fmla="*/ 41 h 42"/>
                  <a:gd name="T24" fmla="*/ 16 w 47"/>
                  <a:gd name="T25" fmla="*/ 41 h 42"/>
                  <a:gd name="T26" fmla="*/ 16 w 47"/>
                  <a:gd name="T27" fmla="*/ 42 h 42"/>
                  <a:gd name="T28" fmla="*/ 31 w 47"/>
                  <a:gd name="T29" fmla="*/ 42 h 42"/>
                  <a:gd name="T30" fmla="*/ 31 w 47"/>
                  <a:gd name="T31" fmla="*/ 41 h 42"/>
                  <a:gd name="T32" fmla="*/ 24 w 47"/>
                  <a:gd name="T33" fmla="*/ 41 h 42"/>
                  <a:gd name="T34" fmla="*/ 24 w 47"/>
                  <a:gd name="T35" fmla="*/ 27 h 42"/>
                  <a:gd name="T36" fmla="*/ 38 w 47"/>
                  <a:gd name="T37" fmla="*/ 13 h 42"/>
                  <a:gd name="T38" fmla="*/ 38 w 47"/>
                  <a:gd name="T39" fmla="*/ 13 h 42"/>
                  <a:gd name="T40" fmla="*/ 46 w 47"/>
                  <a:gd name="T41" fmla="*/ 6 h 42"/>
                  <a:gd name="T42" fmla="*/ 47 w 47"/>
                  <a:gd name="T43" fmla="*/ 3 h 42"/>
                  <a:gd name="T44" fmla="*/ 43 w 47"/>
                  <a:gd name="T45" fmla="*/ 0 h 42"/>
                  <a:gd name="T46" fmla="*/ 9 w 47"/>
                  <a:gd name="T47" fmla="*/ 11 h 42"/>
                  <a:gd name="T48" fmla="*/ 3 w 47"/>
                  <a:gd name="T49" fmla="*/ 4 h 42"/>
                  <a:gd name="T50" fmla="*/ 2 w 47"/>
                  <a:gd name="T51" fmla="*/ 3 h 42"/>
                  <a:gd name="T52" fmla="*/ 4 w 47"/>
                  <a:gd name="T53" fmla="*/ 1 h 42"/>
                  <a:gd name="T54" fmla="*/ 4 w 47"/>
                  <a:gd name="T55" fmla="*/ 1 h 42"/>
                  <a:gd name="T56" fmla="*/ 4 w 47"/>
                  <a:gd name="T57" fmla="*/ 1 h 42"/>
                  <a:gd name="T58" fmla="*/ 4 w 47"/>
                  <a:gd name="T59" fmla="*/ 1 h 42"/>
                  <a:gd name="T60" fmla="*/ 9 w 47"/>
                  <a:gd name="T61" fmla="*/ 1 h 42"/>
                  <a:gd name="T62" fmla="*/ 9 w 47"/>
                  <a:gd name="T63" fmla="*/ 11 h 42"/>
                  <a:gd name="T64" fmla="*/ 44 w 47"/>
                  <a:gd name="T65" fmla="*/ 4 h 42"/>
                  <a:gd name="T66" fmla="*/ 38 w 47"/>
                  <a:gd name="T67" fmla="*/ 11 h 42"/>
                  <a:gd name="T68" fmla="*/ 38 w 47"/>
                  <a:gd name="T69" fmla="*/ 1 h 42"/>
                  <a:gd name="T70" fmla="*/ 43 w 47"/>
                  <a:gd name="T71" fmla="*/ 1 h 42"/>
                  <a:gd name="T72" fmla="*/ 43 w 47"/>
                  <a:gd name="T73" fmla="*/ 1 h 42"/>
                  <a:gd name="T74" fmla="*/ 43 w 47"/>
                  <a:gd name="T75" fmla="*/ 1 h 42"/>
                  <a:gd name="T76" fmla="*/ 43 w 47"/>
                  <a:gd name="T77" fmla="*/ 1 h 42"/>
                  <a:gd name="T78" fmla="*/ 45 w 47"/>
                  <a:gd name="T79" fmla="*/ 3 h 42"/>
                  <a:gd name="T80" fmla="*/ 44 w 47"/>
                  <a:gd name="T81" fmla="*/ 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7" h="42"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20"/>
                      <a:pt x="15" y="27"/>
                      <a:pt x="23" y="27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31" y="42"/>
                      <a:pt x="31" y="42"/>
                      <a:pt x="31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32" y="27"/>
                      <a:pt x="38" y="20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5"/>
                      <a:pt x="47" y="4"/>
                      <a:pt x="47" y="3"/>
                    </a:cubicBezTo>
                    <a:cubicBezTo>
                      <a:pt x="47" y="1"/>
                      <a:pt x="45" y="0"/>
                      <a:pt x="43" y="0"/>
                    </a:cubicBezTo>
                    <a:close/>
                    <a:moveTo>
                      <a:pt x="9" y="11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9" y="1"/>
                      <a:pt x="9" y="1"/>
                      <a:pt x="9" y="1"/>
                    </a:cubicBezTo>
                    <a:lnTo>
                      <a:pt x="9" y="11"/>
                    </a:lnTo>
                    <a:close/>
                    <a:moveTo>
                      <a:pt x="44" y="4"/>
                    </a:moveTo>
                    <a:cubicBezTo>
                      <a:pt x="38" y="11"/>
                      <a:pt x="38" y="11"/>
                      <a:pt x="38" y="1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4" y="1"/>
                      <a:pt x="45" y="2"/>
                      <a:pt x="45" y="3"/>
                    </a:cubicBezTo>
                    <a:cubicBezTo>
                      <a:pt x="45" y="4"/>
                      <a:pt x="45" y="4"/>
                      <a:pt x="4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6" name="Freeform 211"/>
              <p:cNvSpPr>
                <a:spLocks noEditPoints="1"/>
              </p:cNvSpPr>
              <p:nvPr/>
            </p:nvSpPr>
            <p:spPr bwMode="auto">
              <a:xfrm>
                <a:off x="2160" y="1939"/>
                <a:ext cx="63" cy="59"/>
              </a:xfrm>
              <a:custGeom>
                <a:avLst/>
                <a:gdLst>
                  <a:gd name="T0" fmla="*/ 43 w 46"/>
                  <a:gd name="T1" fmla="*/ 0 h 43"/>
                  <a:gd name="T2" fmla="*/ 43 w 46"/>
                  <a:gd name="T3" fmla="*/ 0 h 43"/>
                  <a:gd name="T4" fmla="*/ 38 w 46"/>
                  <a:gd name="T5" fmla="*/ 0 h 43"/>
                  <a:gd name="T6" fmla="*/ 9 w 46"/>
                  <a:gd name="T7" fmla="*/ 0 h 43"/>
                  <a:gd name="T8" fmla="*/ 4 w 46"/>
                  <a:gd name="T9" fmla="*/ 0 h 43"/>
                  <a:gd name="T10" fmla="*/ 4 w 46"/>
                  <a:gd name="T11" fmla="*/ 0 h 43"/>
                  <a:gd name="T12" fmla="*/ 0 w 46"/>
                  <a:gd name="T13" fmla="*/ 3 h 43"/>
                  <a:gd name="T14" fmla="*/ 1 w 46"/>
                  <a:gd name="T15" fmla="*/ 6 h 43"/>
                  <a:gd name="T16" fmla="*/ 9 w 46"/>
                  <a:gd name="T17" fmla="*/ 13 h 43"/>
                  <a:gd name="T18" fmla="*/ 9 w 46"/>
                  <a:gd name="T19" fmla="*/ 13 h 43"/>
                  <a:gd name="T20" fmla="*/ 22 w 46"/>
                  <a:gd name="T21" fmla="*/ 27 h 43"/>
                  <a:gd name="T22" fmla="*/ 22 w 46"/>
                  <a:gd name="T23" fmla="*/ 41 h 43"/>
                  <a:gd name="T24" fmla="*/ 16 w 46"/>
                  <a:gd name="T25" fmla="*/ 41 h 43"/>
                  <a:gd name="T26" fmla="*/ 16 w 46"/>
                  <a:gd name="T27" fmla="*/ 43 h 43"/>
                  <a:gd name="T28" fmla="*/ 31 w 46"/>
                  <a:gd name="T29" fmla="*/ 43 h 43"/>
                  <a:gd name="T30" fmla="*/ 31 w 46"/>
                  <a:gd name="T31" fmla="*/ 41 h 43"/>
                  <a:gd name="T32" fmla="*/ 24 w 46"/>
                  <a:gd name="T33" fmla="*/ 41 h 43"/>
                  <a:gd name="T34" fmla="*/ 24 w 46"/>
                  <a:gd name="T35" fmla="*/ 27 h 43"/>
                  <a:gd name="T36" fmla="*/ 38 w 46"/>
                  <a:gd name="T37" fmla="*/ 13 h 43"/>
                  <a:gd name="T38" fmla="*/ 38 w 46"/>
                  <a:gd name="T39" fmla="*/ 13 h 43"/>
                  <a:gd name="T40" fmla="*/ 45 w 46"/>
                  <a:gd name="T41" fmla="*/ 6 h 43"/>
                  <a:gd name="T42" fmla="*/ 46 w 46"/>
                  <a:gd name="T43" fmla="*/ 3 h 43"/>
                  <a:gd name="T44" fmla="*/ 43 w 46"/>
                  <a:gd name="T45" fmla="*/ 0 h 43"/>
                  <a:gd name="T46" fmla="*/ 9 w 46"/>
                  <a:gd name="T47" fmla="*/ 11 h 43"/>
                  <a:gd name="T48" fmla="*/ 2 w 46"/>
                  <a:gd name="T49" fmla="*/ 4 h 43"/>
                  <a:gd name="T50" fmla="*/ 2 w 46"/>
                  <a:gd name="T51" fmla="*/ 3 h 43"/>
                  <a:gd name="T52" fmla="*/ 4 w 46"/>
                  <a:gd name="T53" fmla="*/ 2 h 43"/>
                  <a:gd name="T54" fmla="*/ 4 w 46"/>
                  <a:gd name="T55" fmla="*/ 2 h 43"/>
                  <a:gd name="T56" fmla="*/ 4 w 46"/>
                  <a:gd name="T57" fmla="*/ 2 h 43"/>
                  <a:gd name="T58" fmla="*/ 4 w 46"/>
                  <a:gd name="T59" fmla="*/ 2 h 43"/>
                  <a:gd name="T60" fmla="*/ 9 w 46"/>
                  <a:gd name="T61" fmla="*/ 2 h 43"/>
                  <a:gd name="T62" fmla="*/ 9 w 46"/>
                  <a:gd name="T63" fmla="*/ 11 h 43"/>
                  <a:gd name="T64" fmla="*/ 44 w 46"/>
                  <a:gd name="T65" fmla="*/ 4 h 43"/>
                  <a:gd name="T66" fmla="*/ 38 w 46"/>
                  <a:gd name="T67" fmla="*/ 11 h 43"/>
                  <a:gd name="T68" fmla="*/ 38 w 46"/>
                  <a:gd name="T69" fmla="*/ 2 h 43"/>
                  <a:gd name="T70" fmla="*/ 43 w 46"/>
                  <a:gd name="T71" fmla="*/ 2 h 43"/>
                  <a:gd name="T72" fmla="*/ 43 w 46"/>
                  <a:gd name="T73" fmla="*/ 2 h 43"/>
                  <a:gd name="T74" fmla="*/ 43 w 46"/>
                  <a:gd name="T75" fmla="*/ 2 h 43"/>
                  <a:gd name="T76" fmla="*/ 43 w 46"/>
                  <a:gd name="T77" fmla="*/ 2 h 43"/>
                  <a:gd name="T78" fmla="*/ 45 w 46"/>
                  <a:gd name="T79" fmla="*/ 3 h 43"/>
                  <a:gd name="T80" fmla="*/ 44 w 46"/>
                  <a:gd name="T81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6" h="43"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20"/>
                      <a:pt x="15" y="27"/>
                      <a:pt x="22" y="27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32" y="27"/>
                      <a:pt x="38" y="20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45" y="6"/>
                      <a:pt x="45" y="6"/>
                      <a:pt x="45" y="6"/>
                    </a:cubicBezTo>
                    <a:cubicBezTo>
                      <a:pt x="46" y="5"/>
                      <a:pt x="46" y="4"/>
                      <a:pt x="46" y="3"/>
                    </a:cubicBezTo>
                    <a:cubicBezTo>
                      <a:pt x="46" y="1"/>
                      <a:pt x="45" y="0"/>
                      <a:pt x="43" y="0"/>
                    </a:cubicBezTo>
                    <a:close/>
                    <a:moveTo>
                      <a:pt x="9" y="11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2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9" y="11"/>
                    </a:lnTo>
                    <a:close/>
                    <a:moveTo>
                      <a:pt x="44" y="4"/>
                    </a:moveTo>
                    <a:cubicBezTo>
                      <a:pt x="38" y="11"/>
                      <a:pt x="38" y="11"/>
                      <a:pt x="38" y="11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4" y="2"/>
                      <a:pt x="45" y="2"/>
                      <a:pt x="45" y="3"/>
                    </a:cubicBezTo>
                    <a:cubicBezTo>
                      <a:pt x="45" y="4"/>
                      <a:pt x="45" y="4"/>
                      <a:pt x="4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7" name="Freeform 212"/>
              <p:cNvSpPr>
                <a:spLocks noEditPoints="1"/>
              </p:cNvSpPr>
              <p:nvPr/>
            </p:nvSpPr>
            <p:spPr bwMode="auto">
              <a:xfrm>
                <a:off x="1794" y="2132"/>
                <a:ext cx="63" cy="59"/>
              </a:xfrm>
              <a:custGeom>
                <a:avLst/>
                <a:gdLst>
                  <a:gd name="T0" fmla="*/ 43 w 46"/>
                  <a:gd name="T1" fmla="*/ 0 h 43"/>
                  <a:gd name="T2" fmla="*/ 43 w 46"/>
                  <a:gd name="T3" fmla="*/ 0 h 43"/>
                  <a:gd name="T4" fmla="*/ 38 w 46"/>
                  <a:gd name="T5" fmla="*/ 0 h 43"/>
                  <a:gd name="T6" fmla="*/ 9 w 46"/>
                  <a:gd name="T7" fmla="*/ 0 h 43"/>
                  <a:gd name="T8" fmla="*/ 4 w 46"/>
                  <a:gd name="T9" fmla="*/ 0 h 43"/>
                  <a:gd name="T10" fmla="*/ 3 w 46"/>
                  <a:gd name="T11" fmla="*/ 0 h 43"/>
                  <a:gd name="T12" fmla="*/ 0 w 46"/>
                  <a:gd name="T13" fmla="*/ 3 h 43"/>
                  <a:gd name="T14" fmla="*/ 1 w 46"/>
                  <a:gd name="T15" fmla="*/ 6 h 43"/>
                  <a:gd name="T16" fmla="*/ 9 w 46"/>
                  <a:gd name="T17" fmla="*/ 13 h 43"/>
                  <a:gd name="T18" fmla="*/ 9 w 46"/>
                  <a:gd name="T19" fmla="*/ 13 h 43"/>
                  <a:gd name="T20" fmla="*/ 22 w 46"/>
                  <a:gd name="T21" fmla="*/ 27 h 43"/>
                  <a:gd name="T22" fmla="*/ 22 w 46"/>
                  <a:gd name="T23" fmla="*/ 41 h 43"/>
                  <a:gd name="T24" fmla="*/ 15 w 46"/>
                  <a:gd name="T25" fmla="*/ 41 h 43"/>
                  <a:gd name="T26" fmla="*/ 15 w 46"/>
                  <a:gd name="T27" fmla="*/ 43 h 43"/>
                  <a:gd name="T28" fmla="*/ 31 w 46"/>
                  <a:gd name="T29" fmla="*/ 43 h 43"/>
                  <a:gd name="T30" fmla="*/ 31 w 46"/>
                  <a:gd name="T31" fmla="*/ 41 h 43"/>
                  <a:gd name="T32" fmla="*/ 24 w 46"/>
                  <a:gd name="T33" fmla="*/ 41 h 43"/>
                  <a:gd name="T34" fmla="*/ 24 w 46"/>
                  <a:gd name="T35" fmla="*/ 27 h 43"/>
                  <a:gd name="T36" fmla="*/ 38 w 46"/>
                  <a:gd name="T37" fmla="*/ 13 h 43"/>
                  <a:gd name="T38" fmla="*/ 38 w 46"/>
                  <a:gd name="T39" fmla="*/ 13 h 43"/>
                  <a:gd name="T40" fmla="*/ 45 w 46"/>
                  <a:gd name="T41" fmla="*/ 6 h 43"/>
                  <a:gd name="T42" fmla="*/ 46 w 46"/>
                  <a:gd name="T43" fmla="*/ 3 h 43"/>
                  <a:gd name="T44" fmla="*/ 43 w 46"/>
                  <a:gd name="T45" fmla="*/ 0 h 43"/>
                  <a:gd name="T46" fmla="*/ 9 w 46"/>
                  <a:gd name="T47" fmla="*/ 11 h 43"/>
                  <a:gd name="T48" fmla="*/ 2 w 46"/>
                  <a:gd name="T49" fmla="*/ 5 h 43"/>
                  <a:gd name="T50" fmla="*/ 2 w 46"/>
                  <a:gd name="T51" fmla="*/ 3 h 43"/>
                  <a:gd name="T52" fmla="*/ 3 w 46"/>
                  <a:gd name="T53" fmla="*/ 2 h 43"/>
                  <a:gd name="T54" fmla="*/ 3 w 46"/>
                  <a:gd name="T55" fmla="*/ 2 h 43"/>
                  <a:gd name="T56" fmla="*/ 4 w 46"/>
                  <a:gd name="T57" fmla="*/ 2 h 43"/>
                  <a:gd name="T58" fmla="*/ 4 w 46"/>
                  <a:gd name="T59" fmla="*/ 2 h 43"/>
                  <a:gd name="T60" fmla="*/ 9 w 46"/>
                  <a:gd name="T61" fmla="*/ 2 h 43"/>
                  <a:gd name="T62" fmla="*/ 9 w 46"/>
                  <a:gd name="T63" fmla="*/ 11 h 43"/>
                  <a:gd name="T64" fmla="*/ 44 w 46"/>
                  <a:gd name="T65" fmla="*/ 5 h 43"/>
                  <a:gd name="T66" fmla="*/ 38 w 46"/>
                  <a:gd name="T67" fmla="*/ 11 h 43"/>
                  <a:gd name="T68" fmla="*/ 38 w 46"/>
                  <a:gd name="T69" fmla="*/ 2 h 43"/>
                  <a:gd name="T70" fmla="*/ 43 w 46"/>
                  <a:gd name="T71" fmla="*/ 2 h 43"/>
                  <a:gd name="T72" fmla="*/ 43 w 46"/>
                  <a:gd name="T73" fmla="*/ 2 h 43"/>
                  <a:gd name="T74" fmla="*/ 43 w 46"/>
                  <a:gd name="T75" fmla="*/ 2 h 43"/>
                  <a:gd name="T76" fmla="*/ 43 w 46"/>
                  <a:gd name="T77" fmla="*/ 2 h 43"/>
                  <a:gd name="T78" fmla="*/ 44 w 46"/>
                  <a:gd name="T79" fmla="*/ 3 h 43"/>
                  <a:gd name="T80" fmla="*/ 44 w 46"/>
                  <a:gd name="T81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6" h="43"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21"/>
                      <a:pt x="15" y="27"/>
                      <a:pt x="22" y="27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32" y="27"/>
                      <a:pt x="38" y="21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45" y="6"/>
                      <a:pt x="45" y="6"/>
                      <a:pt x="45" y="6"/>
                    </a:cubicBezTo>
                    <a:cubicBezTo>
                      <a:pt x="46" y="5"/>
                      <a:pt x="46" y="4"/>
                      <a:pt x="46" y="3"/>
                    </a:cubicBezTo>
                    <a:cubicBezTo>
                      <a:pt x="46" y="2"/>
                      <a:pt x="45" y="0"/>
                      <a:pt x="43" y="0"/>
                    </a:cubicBezTo>
                    <a:close/>
                    <a:moveTo>
                      <a:pt x="9" y="11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9" y="11"/>
                    </a:lnTo>
                    <a:close/>
                    <a:moveTo>
                      <a:pt x="44" y="5"/>
                    </a:moveTo>
                    <a:cubicBezTo>
                      <a:pt x="38" y="11"/>
                      <a:pt x="38" y="11"/>
                      <a:pt x="38" y="11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4" y="2"/>
                      <a:pt x="44" y="2"/>
                      <a:pt x="44" y="3"/>
                    </a:cubicBezTo>
                    <a:cubicBezTo>
                      <a:pt x="44" y="4"/>
                      <a:pt x="44" y="4"/>
                      <a:pt x="4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8" name="Freeform 213"/>
              <p:cNvSpPr>
                <a:spLocks noEditPoints="1"/>
              </p:cNvSpPr>
              <p:nvPr/>
            </p:nvSpPr>
            <p:spPr bwMode="auto">
              <a:xfrm>
                <a:off x="1952" y="1619"/>
                <a:ext cx="64" cy="59"/>
              </a:xfrm>
              <a:custGeom>
                <a:avLst/>
                <a:gdLst>
                  <a:gd name="T0" fmla="*/ 43 w 46"/>
                  <a:gd name="T1" fmla="*/ 0 h 43"/>
                  <a:gd name="T2" fmla="*/ 43 w 46"/>
                  <a:gd name="T3" fmla="*/ 0 h 43"/>
                  <a:gd name="T4" fmla="*/ 38 w 46"/>
                  <a:gd name="T5" fmla="*/ 0 h 43"/>
                  <a:gd name="T6" fmla="*/ 9 w 46"/>
                  <a:gd name="T7" fmla="*/ 0 h 43"/>
                  <a:gd name="T8" fmla="*/ 4 w 46"/>
                  <a:gd name="T9" fmla="*/ 0 h 43"/>
                  <a:gd name="T10" fmla="*/ 4 w 46"/>
                  <a:gd name="T11" fmla="*/ 0 h 43"/>
                  <a:gd name="T12" fmla="*/ 0 w 46"/>
                  <a:gd name="T13" fmla="*/ 3 h 43"/>
                  <a:gd name="T14" fmla="*/ 1 w 46"/>
                  <a:gd name="T15" fmla="*/ 6 h 43"/>
                  <a:gd name="T16" fmla="*/ 9 w 46"/>
                  <a:gd name="T17" fmla="*/ 13 h 43"/>
                  <a:gd name="T18" fmla="*/ 9 w 46"/>
                  <a:gd name="T19" fmla="*/ 13 h 43"/>
                  <a:gd name="T20" fmla="*/ 22 w 46"/>
                  <a:gd name="T21" fmla="*/ 27 h 43"/>
                  <a:gd name="T22" fmla="*/ 22 w 46"/>
                  <a:gd name="T23" fmla="*/ 41 h 43"/>
                  <a:gd name="T24" fmla="*/ 16 w 46"/>
                  <a:gd name="T25" fmla="*/ 41 h 43"/>
                  <a:gd name="T26" fmla="*/ 16 w 46"/>
                  <a:gd name="T27" fmla="*/ 43 h 43"/>
                  <a:gd name="T28" fmla="*/ 31 w 46"/>
                  <a:gd name="T29" fmla="*/ 43 h 43"/>
                  <a:gd name="T30" fmla="*/ 31 w 46"/>
                  <a:gd name="T31" fmla="*/ 41 h 43"/>
                  <a:gd name="T32" fmla="*/ 24 w 46"/>
                  <a:gd name="T33" fmla="*/ 41 h 43"/>
                  <a:gd name="T34" fmla="*/ 24 w 46"/>
                  <a:gd name="T35" fmla="*/ 27 h 43"/>
                  <a:gd name="T36" fmla="*/ 38 w 46"/>
                  <a:gd name="T37" fmla="*/ 13 h 43"/>
                  <a:gd name="T38" fmla="*/ 38 w 46"/>
                  <a:gd name="T39" fmla="*/ 13 h 43"/>
                  <a:gd name="T40" fmla="*/ 45 w 46"/>
                  <a:gd name="T41" fmla="*/ 6 h 43"/>
                  <a:gd name="T42" fmla="*/ 46 w 46"/>
                  <a:gd name="T43" fmla="*/ 3 h 43"/>
                  <a:gd name="T44" fmla="*/ 43 w 46"/>
                  <a:gd name="T45" fmla="*/ 0 h 43"/>
                  <a:gd name="T46" fmla="*/ 9 w 46"/>
                  <a:gd name="T47" fmla="*/ 11 h 43"/>
                  <a:gd name="T48" fmla="*/ 2 w 46"/>
                  <a:gd name="T49" fmla="*/ 5 h 43"/>
                  <a:gd name="T50" fmla="*/ 2 w 46"/>
                  <a:gd name="T51" fmla="*/ 3 h 43"/>
                  <a:gd name="T52" fmla="*/ 3 w 46"/>
                  <a:gd name="T53" fmla="*/ 2 h 43"/>
                  <a:gd name="T54" fmla="*/ 4 w 46"/>
                  <a:gd name="T55" fmla="*/ 2 h 43"/>
                  <a:gd name="T56" fmla="*/ 4 w 46"/>
                  <a:gd name="T57" fmla="*/ 2 h 43"/>
                  <a:gd name="T58" fmla="*/ 4 w 46"/>
                  <a:gd name="T59" fmla="*/ 2 h 43"/>
                  <a:gd name="T60" fmla="*/ 9 w 46"/>
                  <a:gd name="T61" fmla="*/ 2 h 43"/>
                  <a:gd name="T62" fmla="*/ 9 w 46"/>
                  <a:gd name="T63" fmla="*/ 11 h 43"/>
                  <a:gd name="T64" fmla="*/ 44 w 46"/>
                  <a:gd name="T65" fmla="*/ 5 h 43"/>
                  <a:gd name="T66" fmla="*/ 38 w 46"/>
                  <a:gd name="T67" fmla="*/ 11 h 43"/>
                  <a:gd name="T68" fmla="*/ 38 w 46"/>
                  <a:gd name="T69" fmla="*/ 2 h 43"/>
                  <a:gd name="T70" fmla="*/ 43 w 46"/>
                  <a:gd name="T71" fmla="*/ 2 h 43"/>
                  <a:gd name="T72" fmla="*/ 43 w 46"/>
                  <a:gd name="T73" fmla="*/ 2 h 43"/>
                  <a:gd name="T74" fmla="*/ 43 w 46"/>
                  <a:gd name="T75" fmla="*/ 2 h 43"/>
                  <a:gd name="T76" fmla="*/ 43 w 46"/>
                  <a:gd name="T77" fmla="*/ 2 h 43"/>
                  <a:gd name="T78" fmla="*/ 45 w 46"/>
                  <a:gd name="T79" fmla="*/ 3 h 43"/>
                  <a:gd name="T80" fmla="*/ 44 w 46"/>
                  <a:gd name="T81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6" h="43">
                    <a:moveTo>
                      <a:pt x="43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21"/>
                      <a:pt x="15" y="27"/>
                      <a:pt x="22" y="27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32" y="27"/>
                      <a:pt x="38" y="21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45" y="6"/>
                      <a:pt x="45" y="6"/>
                      <a:pt x="45" y="6"/>
                    </a:cubicBezTo>
                    <a:cubicBezTo>
                      <a:pt x="46" y="5"/>
                      <a:pt x="46" y="4"/>
                      <a:pt x="46" y="3"/>
                    </a:cubicBezTo>
                    <a:cubicBezTo>
                      <a:pt x="46" y="2"/>
                      <a:pt x="45" y="0"/>
                      <a:pt x="43" y="0"/>
                    </a:cubicBezTo>
                    <a:close/>
                    <a:moveTo>
                      <a:pt x="9" y="11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3" y="2"/>
                      <a:pt x="3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9" y="2"/>
                      <a:pt x="9" y="2"/>
                      <a:pt x="9" y="2"/>
                    </a:cubicBezTo>
                    <a:lnTo>
                      <a:pt x="9" y="11"/>
                    </a:lnTo>
                    <a:close/>
                    <a:moveTo>
                      <a:pt x="44" y="5"/>
                    </a:moveTo>
                    <a:cubicBezTo>
                      <a:pt x="38" y="11"/>
                      <a:pt x="38" y="11"/>
                      <a:pt x="38" y="11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4" y="2"/>
                      <a:pt x="45" y="3"/>
                      <a:pt x="45" y="3"/>
                    </a:cubicBezTo>
                    <a:cubicBezTo>
                      <a:pt x="45" y="4"/>
                      <a:pt x="44" y="4"/>
                      <a:pt x="4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9" name="Freeform 214"/>
              <p:cNvSpPr>
                <a:spLocks/>
              </p:cNvSpPr>
              <p:nvPr/>
            </p:nvSpPr>
            <p:spPr bwMode="auto">
              <a:xfrm>
                <a:off x="2711" y="1950"/>
                <a:ext cx="96" cy="86"/>
              </a:xfrm>
              <a:custGeom>
                <a:avLst/>
                <a:gdLst>
                  <a:gd name="T0" fmla="*/ 96 w 96"/>
                  <a:gd name="T1" fmla="*/ 66 h 86"/>
                  <a:gd name="T2" fmla="*/ 96 w 96"/>
                  <a:gd name="T3" fmla="*/ 0 h 86"/>
                  <a:gd name="T4" fmla="*/ 0 w 96"/>
                  <a:gd name="T5" fmla="*/ 0 h 86"/>
                  <a:gd name="T6" fmla="*/ 0 w 96"/>
                  <a:gd name="T7" fmla="*/ 66 h 86"/>
                  <a:gd name="T8" fmla="*/ 47 w 96"/>
                  <a:gd name="T9" fmla="*/ 66 h 86"/>
                  <a:gd name="T10" fmla="*/ 47 w 96"/>
                  <a:gd name="T11" fmla="*/ 81 h 86"/>
                  <a:gd name="T12" fmla="*/ 33 w 96"/>
                  <a:gd name="T13" fmla="*/ 81 h 86"/>
                  <a:gd name="T14" fmla="*/ 33 w 96"/>
                  <a:gd name="T15" fmla="*/ 86 h 86"/>
                  <a:gd name="T16" fmla="*/ 63 w 96"/>
                  <a:gd name="T17" fmla="*/ 86 h 86"/>
                  <a:gd name="T18" fmla="*/ 63 w 96"/>
                  <a:gd name="T19" fmla="*/ 81 h 86"/>
                  <a:gd name="T20" fmla="*/ 49 w 96"/>
                  <a:gd name="T21" fmla="*/ 81 h 86"/>
                  <a:gd name="T22" fmla="*/ 49 w 96"/>
                  <a:gd name="T23" fmla="*/ 66 h 86"/>
                  <a:gd name="T24" fmla="*/ 96 w 96"/>
                  <a:gd name="T25" fmla="*/ 6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6" h="86">
                    <a:moveTo>
                      <a:pt x="96" y="66"/>
                    </a:moveTo>
                    <a:lnTo>
                      <a:pt x="96" y="0"/>
                    </a:lnTo>
                    <a:lnTo>
                      <a:pt x="0" y="0"/>
                    </a:lnTo>
                    <a:lnTo>
                      <a:pt x="0" y="66"/>
                    </a:lnTo>
                    <a:lnTo>
                      <a:pt x="47" y="66"/>
                    </a:lnTo>
                    <a:lnTo>
                      <a:pt x="47" y="81"/>
                    </a:lnTo>
                    <a:lnTo>
                      <a:pt x="33" y="81"/>
                    </a:lnTo>
                    <a:lnTo>
                      <a:pt x="33" y="86"/>
                    </a:lnTo>
                    <a:lnTo>
                      <a:pt x="63" y="86"/>
                    </a:lnTo>
                    <a:lnTo>
                      <a:pt x="63" y="81"/>
                    </a:lnTo>
                    <a:lnTo>
                      <a:pt x="49" y="81"/>
                    </a:lnTo>
                    <a:lnTo>
                      <a:pt x="49" y="66"/>
                    </a:lnTo>
                    <a:lnTo>
                      <a:pt x="96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0" name="Oval 215"/>
              <p:cNvSpPr>
                <a:spLocks noChangeArrowheads="1"/>
              </p:cNvSpPr>
              <p:nvPr/>
            </p:nvSpPr>
            <p:spPr bwMode="auto">
              <a:xfrm>
                <a:off x="3248" y="1802"/>
                <a:ext cx="20" cy="2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1" name="Oval 216"/>
              <p:cNvSpPr>
                <a:spLocks noChangeArrowheads="1"/>
              </p:cNvSpPr>
              <p:nvPr/>
            </p:nvSpPr>
            <p:spPr bwMode="auto">
              <a:xfrm>
                <a:off x="3330" y="1802"/>
                <a:ext cx="21" cy="2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2" name="Oval 217"/>
              <p:cNvSpPr>
                <a:spLocks noChangeArrowheads="1"/>
              </p:cNvSpPr>
              <p:nvPr/>
            </p:nvSpPr>
            <p:spPr bwMode="auto">
              <a:xfrm>
                <a:off x="3289" y="1802"/>
                <a:ext cx="21" cy="2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3" name="Freeform 218"/>
              <p:cNvSpPr>
                <a:spLocks noEditPoints="1"/>
              </p:cNvSpPr>
              <p:nvPr/>
            </p:nvSpPr>
            <p:spPr bwMode="auto">
              <a:xfrm>
                <a:off x="3036" y="1312"/>
                <a:ext cx="69" cy="66"/>
              </a:xfrm>
              <a:custGeom>
                <a:avLst/>
                <a:gdLst>
                  <a:gd name="T0" fmla="*/ 50 w 50"/>
                  <a:gd name="T1" fmla="*/ 13 h 48"/>
                  <a:gd name="T2" fmla="*/ 12 w 50"/>
                  <a:gd name="T3" fmla="*/ 13 h 48"/>
                  <a:gd name="T4" fmla="*/ 9 w 50"/>
                  <a:gd name="T5" fmla="*/ 0 h 48"/>
                  <a:gd name="T6" fmla="*/ 0 w 50"/>
                  <a:gd name="T7" fmla="*/ 0 h 48"/>
                  <a:gd name="T8" fmla="*/ 0 w 50"/>
                  <a:gd name="T9" fmla="*/ 2 h 48"/>
                  <a:gd name="T10" fmla="*/ 8 w 50"/>
                  <a:gd name="T11" fmla="*/ 2 h 48"/>
                  <a:gd name="T12" fmla="*/ 16 w 50"/>
                  <a:gd name="T13" fmla="*/ 39 h 48"/>
                  <a:gd name="T14" fmla="*/ 13 w 50"/>
                  <a:gd name="T15" fmla="*/ 43 h 48"/>
                  <a:gd name="T16" fmla="*/ 18 w 50"/>
                  <a:gd name="T17" fmla="*/ 48 h 48"/>
                  <a:gd name="T18" fmla="*/ 22 w 50"/>
                  <a:gd name="T19" fmla="*/ 43 h 48"/>
                  <a:gd name="T20" fmla="*/ 21 w 50"/>
                  <a:gd name="T21" fmla="*/ 40 h 48"/>
                  <a:gd name="T22" fmla="*/ 34 w 50"/>
                  <a:gd name="T23" fmla="*/ 40 h 48"/>
                  <a:gd name="T24" fmla="*/ 33 w 50"/>
                  <a:gd name="T25" fmla="*/ 43 h 48"/>
                  <a:gd name="T26" fmla="*/ 38 w 50"/>
                  <a:gd name="T27" fmla="*/ 48 h 48"/>
                  <a:gd name="T28" fmla="*/ 42 w 50"/>
                  <a:gd name="T29" fmla="*/ 43 h 48"/>
                  <a:gd name="T30" fmla="*/ 38 w 50"/>
                  <a:gd name="T31" fmla="*/ 38 h 48"/>
                  <a:gd name="T32" fmla="*/ 18 w 50"/>
                  <a:gd name="T33" fmla="*/ 38 h 48"/>
                  <a:gd name="T34" fmla="*/ 17 w 50"/>
                  <a:gd name="T35" fmla="*/ 35 h 48"/>
                  <a:gd name="T36" fmla="*/ 43 w 50"/>
                  <a:gd name="T37" fmla="*/ 35 h 48"/>
                  <a:gd name="T38" fmla="*/ 50 w 50"/>
                  <a:gd name="T39" fmla="*/ 13 h 48"/>
                  <a:gd name="T40" fmla="*/ 38 w 50"/>
                  <a:gd name="T41" fmla="*/ 40 h 48"/>
                  <a:gd name="T42" fmla="*/ 40 w 50"/>
                  <a:gd name="T43" fmla="*/ 43 h 48"/>
                  <a:gd name="T44" fmla="*/ 38 w 50"/>
                  <a:gd name="T45" fmla="*/ 46 h 48"/>
                  <a:gd name="T46" fmla="*/ 35 w 50"/>
                  <a:gd name="T47" fmla="*/ 43 h 48"/>
                  <a:gd name="T48" fmla="*/ 38 w 50"/>
                  <a:gd name="T49" fmla="*/ 40 h 48"/>
                  <a:gd name="T50" fmla="*/ 18 w 50"/>
                  <a:gd name="T51" fmla="*/ 40 h 48"/>
                  <a:gd name="T52" fmla="*/ 20 w 50"/>
                  <a:gd name="T53" fmla="*/ 43 h 48"/>
                  <a:gd name="T54" fmla="*/ 18 w 50"/>
                  <a:gd name="T55" fmla="*/ 46 h 48"/>
                  <a:gd name="T56" fmla="*/ 15 w 50"/>
                  <a:gd name="T57" fmla="*/ 43 h 48"/>
                  <a:gd name="T58" fmla="*/ 18 w 50"/>
                  <a:gd name="T59" fmla="*/ 4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0" h="48">
                    <a:moveTo>
                      <a:pt x="50" y="13"/>
                    </a:moveTo>
                    <a:cubicBezTo>
                      <a:pt x="12" y="13"/>
                      <a:pt x="12" y="13"/>
                      <a:pt x="12" y="1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16" y="39"/>
                      <a:pt x="16" y="39"/>
                      <a:pt x="16" y="39"/>
                    </a:cubicBezTo>
                    <a:cubicBezTo>
                      <a:pt x="15" y="39"/>
                      <a:pt x="13" y="41"/>
                      <a:pt x="13" y="43"/>
                    </a:cubicBezTo>
                    <a:cubicBezTo>
                      <a:pt x="13" y="45"/>
                      <a:pt x="15" y="48"/>
                      <a:pt x="18" y="48"/>
                    </a:cubicBezTo>
                    <a:cubicBezTo>
                      <a:pt x="20" y="48"/>
                      <a:pt x="22" y="45"/>
                      <a:pt x="22" y="43"/>
                    </a:cubicBezTo>
                    <a:cubicBezTo>
                      <a:pt x="22" y="42"/>
                      <a:pt x="22" y="41"/>
                      <a:pt x="21" y="40"/>
                    </a:cubicBezTo>
                    <a:cubicBezTo>
                      <a:pt x="34" y="40"/>
                      <a:pt x="34" y="40"/>
                      <a:pt x="34" y="40"/>
                    </a:cubicBezTo>
                    <a:cubicBezTo>
                      <a:pt x="33" y="41"/>
                      <a:pt x="33" y="42"/>
                      <a:pt x="33" y="43"/>
                    </a:cubicBezTo>
                    <a:cubicBezTo>
                      <a:pt x="33" y="45"/>
                      <a:pt x="35" y="48"/>
                      <a:pt x="38" y="48"/>
                    </a:cubicBezTo>
                    <a:cubicBezTo>
                      <a:pt x="40" y="48"/>
                      <a:pt x="42" y="45"/>
                      <a:pt x="42" y="43"/>
                    </a:cubicBezTo>
                    <a:cubicBezTo>
                      <a:pt x="42" y="40"/>
                      <a:pt x="40" y="38"/>
                      <a:pt x="38" y="3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43" y="35"/>
                      <a:pt x="43" y="35"/>
                      <a:pt x="43" y="35"/>
                    </a:cubicBezTo>
                    <a:lnTo>
                      <a:pt x="50" y="13"/>
                    </a:lnTo>
                    <a:close/>
                    <a:moveTo>
                      <a:pt x="38" y="40"/>
                    </a:moveTo>
                    <a:cubicBezTo>
                      <a:pt x="39" y="40"/>
                      <a:pt x="40" y="41"/>
                      <a:pt x="40" y="43"/>
                    </a:cubicBezTo>
                    <a:cubicBezTo>
                      <a:pt x="40" y="44"/>
                      <a:pt x="39" y="46"/>
                      <a:pt x="38" y="46"/>
                    </a:cubicBezTo>
                    <a:cubicBezTo>
                      <a:pt x="36" y="46"/>
                      <a:pt x="35" y="44"/>
                      <a:pt x="35" y="43"/>
                    </a:cubicBezTo>
                    <a:cubicBezTo>
                      <a:pt x="35" y="41"/>
                      <a:pt x="36" y="40"/>
                      <a:pt x="38" y="40"/>
                    </a:cubicBezTo>
                    <a:close/>
                    <a:moveTo>
                      <a:pt x="18" y="40"/>
                    </a:moveTo>
                    <a:cubicBezTo>
                      <a:pt x="19" y="40"/>
                      <a:pt x="20" y="41"/>
                      <a:pt x="20" y="43"/>
                    </a:cubicBezTo>
                    <a:cubicBezTo>
                      <a:pt x="20" y="44"/>
                      <a:pt x="19" y="46"/>
                      <a:pt x="18" y="46"/>
                    </a:cubicBezTo>
                    <a:cubicBezTo>
                      <a:pt x="16" y="46"/>
                      <a:pt x="15" y="44"/>
                      <a:pt x="15" y="43"/>
                    </a:cubicBezTo>
                    <a:cubicBezTo>
                      <a:pt x="15" y="41"/>
                      <a:pt x="16" y="40"/>
                      <a:pt x="1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4" name="Oval 219"/>
              <p:cNvSpPr>
                <a:spLocks noChangeArrowheads="1"/>
              </p:cNvSpPr>
              <p:nvPr/>
            </p:nvSpPr>
            <p:spPr bwMode="auto">
              <a:xfrm>
                <a:off x="3464" y="1687"/>
                <a:ext cx="45" cy="2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5" name="Freeform 220"/>
              <p:cNvSpPr>
                <a:spLocks/>
              </p:cNvSpPr>
              <p:nvPr/>
            </p:nvSpPr>
            <p:spPr bwMode="auto">
              <a:xfrm>
                <a:off x="3464" y="1723"/>
                <a:ext cx="45" cy="15"/>
              </a:xfrm>
              <a:custGeom>
                <a:avLst/>
                <a:gdLst>
                  <a:gd name="T0" fmla="*/ 0 w 33"/>
                  <a:gd name="T1" fmla="*/ 0 h 11"/>
                  <a:gd name="T2" fmla="*/ 0 w 33"/>
                  <a:gd name="T3" fmla="*/ 3 h 11"/>
                  <a:gd name="T4" fmla="*/ 0 w 33"/>
                  <a:gd name="T5" fmla="*/ 4 h 11"/>
                  <a:gd name="T6" fmla="*/ 17 w 33"/>
                  <a:gd name="T7" fmla="*/ 11 h 11"/>
                  <a:gd name="T8" fmla="*/ 33 w 33"/>
                  <a:gd name="T9" fmla="*/ 4 h 11"/>
                  <a:gd name="T10" fmla="*/ 33 w 33"/>
                  <a:gd name="T11" fmla="*/ 3 h 11"/>
                  <a:gd name="T12" fmla="*/ 33 w 33"/>
                  <a:gd name="T13" fmla="*/ 0 h 11"/>
                  <a:gd name="T14" fmla="*/ 17 w 33"/>
                  <a:gd name="T15" fmla="*/ 5 h 11"/>
                  <a:gd name="T16" fmla="*/ 0 w 33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11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8"/>
                      <a:pt x="7" y="11"/>
                      <a:pt x="17" y="11"/>
                    </a:cubicBezTo>
                    <a:cubicBezTo>
                      <a:pt x="26" y="11"/>
                      <a:pt x="33" y="8"/>
                      <a:pt x="33" y="4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0" y="3"/>
                      <a:pt x="24" y="5"/>
                      <a:pt x="17" y="5"/>
                    </a:cubicBezTo>
                    <a:cubicBezTo>
                      <a:pt x="9" y="5"/>
                      <a:pt x="3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6" name="Freeform 221"/>
              <p:cNvSpPr>
                <a:spLocks/>
              </p:cNvSpPr>
              <p:nvPr/>
            </p:nvSpPr>
            <p:spPr bwMode="auto">
              <a:xfrm>
                <a:off x="3464" y="1712"/>
                <a:ext cx="45" cy="17"/>
              </a:xfrm>
              <a:custGeom>
                <a:avLst/>
                <a:gdLst>
                  <a:gd name="T0" fmla="*/ 0 w 33"/>
                  <a:gd name="T1" fmla="*/ 0 h 12"/>
                  <a:gd name="T2" fmla="*/ 0 w 33"/>
                  <a:gd name="T3" fmla="*/ 2 h 12"/>
                  <a:gd name="T4" fmla="*/ 0 w 33"/>
                  <a:gd name="T5" fmla="*/ 5 h 12"/>
                  <a:gd name="T6" fmla="*/ 17 w 33"/>
                  <a:gd name="T7" fmla="*/ 12 h 12"/>
                  <a:gd name="T8" fmla="*/ 33 w 33"/>
                  <a:gd name="T9" fmla="*/ 5 h 12"/>
                  <a:gd name="T10" fmla="*/ 33 w 33"/>
                  <a:gd name="T11" fmla="*/ 0 h 12"/>
                  <a:gd name="T12" fmla="*/ 17 w 33"/>
                  <a:gd name="T13" fmla="*/ 5 h 12"/>
                  <a:gd name="T14" fmla="*/ 0 w 3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1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8"/>
                      <a:pt x="7" y="12"/>
                      <a:pt x="17" y="12"/>
                    </a:cubicBezTo>
                    <a:cubicBezTo>
                      <a:pt x="26" y="12"/>
                      <a:pt x="33" y="8"/>
                      <a:pt x="33" y="5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0" y="3"/>
                      <a:pt x="24" y="5"/>
                      <a:pt x="17" y="5"/>
                    </a:cubicBezTo>
                    <a:cubicBezTo>
                      <a:pt x="9" y="5"/>
                      <a:pt x="3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7" name="Freeform 222"/>
              <p:cNvSpPr>
                <a:spLocks/>
              </p:cNvSpPr>
              <p:nvPr/>
            </p:nvSpPr>
            <p:spPr bwMode="auto">
              <a:xfrm>
                <a:off x="3464" y="1702"/>
                <a:ext cx="45" cy="16"/>
              </a:xfrm>
              <a:custGeom>
                <a:avLst/>
                <a:gdLst>
                  <a:gd name="T0" fmla="*/ 0 w 33"/>
                  <a:gd name="T1" fmla="*/ 0 h 11"/>
                  <a:gd name="T2" fmla="*/ 0 w 33"/>
                  <a:gd name="T3" fmla="*/ 4 h 11"/>
                  <a:gd name="T4" fmla="*/ 17 w 33"/>
                  <a:gd name="T5" fmla="*/ 11 h 11"/>
                  <a:gd name="T6" fmla="*/ 33 w 33"/>
                  <a:gd name="T7" fmla="*/ 4 h 11"/>
                  <a:gd name="T8" fmla="*/ 33 w 33"/>
                  <a:gd name="T9" fmla="*/ 0 h 11"/>
                  <a:gd name="T10" fmla="*/ 17 w 33"/>
                  <a:gd name="T11" fmla="*/ 5 h 11"/>
                  <a:gd name="T12" fmla="*/ 0 w 3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11">
                    <a:moveTo>
                      <a:pt x="0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7"/>
                      <a:pt x="7" y="11"/>
                      <a:pt x="17" y="11"/>
                    </a:cubicBezTo>
                    <a:cubicBezTo>
                      <a:pt x="26" y="11"/>
                      <a:pt x="33" y="7"/>
                      <a:pt x="33" y="4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0" y="3"/>
                      <a:pt x="24" y="5"/>
                      <a:pt x="17" y="5"/>
                    </a:cubicBezTo>
                    <a:cubicBezTo>
                      <a:pt x="9" y="5"/>
                      <a:pt x="3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8" name="Freeform 223"/>
              <p:cNvSpPr>
                <a:spLocks/>
              </p:cNvSpPr>
              <p:nvPr/>
            </p:nvSpPr>
            <p:spPr bwMode="auto">
              <a:xfrm>
                <a:off x="3423" y="2158"/>
                <a:ext cx="35" cy="61"/>
              </a:xfrm>
              <a:custGeom>
                <a:avLst/>
                <a:gdLst>
                  <a:gd name="T0" fmla="*/ 26 w 35"/>
                  <a:gd name="T1" fmla="*/ 10 h 61"/>
                  <a:gd name="T2" fmla="*/ 0 w 35"/>
                  <a:gd name="T3" fmla="*/ 0 h 61"/>
                  <a:gd name="T4" fmla="*/ 0 w 35"/>
                  <a:gd name="T5" fmla="*/ 1 h 61"/>
                  <a:gd name="T6" fmla="*/ 0 w 35"/>
                  <a:gd name="T7" fmla="*/ 48 h 61"/>
                  <a:gd name="T8" fmla="*/ 35 w 35"/>
                  <a:gd name="T9" fmla="*/ 61 h 61"/>
                  <a:gd name="T10" fmla="*/ 35 w 35"/>
                  <a:gd name="T11" fmla="*/ 14 h 61"/>
                  <a:gd name="T12" fmla="*/ 26 w 35"/>
                  <a:gd name="T13" fmla="*/ 1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61">
                    <a:moveTo>
                      <a:pt x="26" y="10"/>
                    </a:moveTo>
                    <a:lnTo>
                      <a:pt x="0" y="0"/>
                    </a:lnTo>
                    <a:lnTo>
                      <a:pt x="0" y="1"/>
                    </a:lnTo>
                    <a:lnTo>
                      <a:pt x="0" y="48"/>
                    </a:lnTo>
                    <a:lnTo>
                      <a:pt x="35" y="61"/>
                    </a:lnTo>
                    <a:lnTo>
                      <a:pt x="35" y="14"/>
                    </a:lnTo>
                    <a:lnTo>
                      <a:pt x="26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9" name="Freeform 224"/>
              <p:cNvSpPr>
                <a:spLocks/>
              </p:cNvSpPr>
              <p:nvPr/>
            </p:nvSpPr>
            <p:spPr bwMode="auto">
              <a:xfrm>
                <a:off x="3424" y="2143"/>
                <a:ext cx="70" cy="26"/>
              </a:xfrm>
              <a:custGeom>
                <a:avLst/>
                <a:gdLst>
                  <a:gd name="T0" fmla="*/ 36 w 70"/>
                  <a:gd name="T1" fmla="*/ 26 h 26"/>
                  <a:gd name="T2" fmla="*/ 70 w 70"/>
                  <a:gd name="T3" fmla="*/ 12 h 26"/>
                  <a:gd name="T4" fmla="*/ 36 w 70"/>
                  <a:gd name="T5" fmla="*/ 0 h 26"/>
                  <a:gd name="T6" fmla="*/ 0 w 70"/>
                  <a:gd name="T7" fmla="*/ 14 h 26"/>
                  <a:gd name="T8" fmla="*/ 0 w 70"/>
                  <a:gd name="T9" fmla="*/ 14 h 26"/>
                  <a:gd name="T10" fmla="*/ 19 w 70"/>
                  <a:gd name="T11" fmla="*/ 19 h 26"/>
                  <a:gd name="T12" fmla="*/ 36 w 70"/>
                  <a:gd name="T13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6">
                    <a:moveTo>
                      <a:pt x="36" y="26"/>
                    </a:moveTo>
                    <a:lnTo>
                      <a:pt x="70" y="12"/>
                    </a:lnTo>
                    <a:lnTo>
                      <a:pt x="36" y="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9" y="19"/>
                    </a:lnTo>
                    <a:lnTo>
                      <a:pt x="36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0" name="Freeform 225"/>
              <p:cNvSpPr>
                <a:spLocks/>
              </p:cNvSpPr>
              <p:nvPr/>
            </p:nvSpPr>
            <p:spPr bwMode="auto">
              <a:xfrm>
                <a:off x="3461" y="2158"/>
                <a:ext cx="34" cy="61"/>
              </a:xfrm>
              <a:custGeom>
                <a:avLst/>
                <a:gdLst>
                  <a:gd name="T0" fmla="*/ 34 w 34"/>
                  <a:gd name="T1" fmla="*/ 1 h 61"/>
                  <a:gd name="T2" fmla="*/ 34 w 34"/>
                  <a:gd name="T3" fmla="*/ 0 h 61"/>
                  <a:gd name="T4" fmla="*/ 34 w 34"/>
                  <a:gd name="T5" fmla="*/ 0 h 61"/>
                  <a:gd name="T6" fmla="*/ 0 w 34"/>
                  <a:gd name="T7" fmla="*/ 14 h 61"/>
                  <a:gd name="T8" fmla="*/ 0 w 34"/>
                  <a:gd name="T9" fmla="*/ 61 h 61"/>
                  <a:gd name="T10" fmla="*/ 34 w 34"/>
                  <a:gd name="T11" fmla="*/ 48 h 61"/>
                  <a:gd name="T12" fmla="*/ 34 w 34"/>
                  <a:gd name="T13" fmla="*/ 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61">
                    <a:moveTo>
                      <a:pt x="34" y="1"/>
                    </a:moveTo>
                    <a:lnTo>
                      <a:pt x="34" y="0"/>
                    </a:lnTo>
                    <a:lnTo>
                      <a:pt x="34" y="0"/>
                    </a:lnTo>
                    <a:lnTo>
                      <a:pt x="0" y="14"/>
                    </a:lnTo>
                    <a:lnTo>
                      <a:pt x="0" y="61"/>
                    </a:lnTo>
                    <a:lnTo>
                      <a:pt x="34" y="48"/>
                    </a:lnTo>
                    <a:lnTo>
                      <a:pt x="34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1" name="Freeform 226"/>
              <p:cNvSpPr>
                <a:spLocks/>
              </p:cNvSpPr>
              <p:nvPr/>
            </p:nvSpPr>
            <p:spPr bwMode="auto">
              <a:xfrm>
                <a:off x="2716" y="2333"/>
                <a:ext cx="54" cy="52"/>
              </a:xfrm>
              <a:custGeom>
                <a:avLst/>
                <a:gdLst>
                  <a:gd name="T0" fmla="*/ 38 w 39"/>
                  <a:gd name="T1" fmla="*/ 32 h 38"/>
                  <a:gd name="T2" fmla="*/ 30 w 39"/>
                  <a:gd name="T3" fmla="*/ 24 h 38"/>
                  <a:gd name="T4" fmla="*/ 31 w 39"/>
                  <a:gd name="T5" fmla="*/ 23 h 38"/>
                  <a:gd name="T6" fmla="*/ 30 w 39"/>
                  <a:gd name="T7" fmla="*/ 22 h 38"/>
                  <a:gd name="T8" fmla="*/ 27 w 39"/>
                  <a:gd name="T9" fmla="*/ 25 h 38"/>
                  <a:gd name="T10" fmla="*/ 22 w 39"/>
                  <a:gd name="T11" fmla="*/ 20 h 38"/>
                  <a:gd name="T12" fmla="*/ 28 w 39"/>
                  <a:gd name="T13" fmla="*/ 14 h 38"/>
                  <a:gd name="T14" fmla="*/ 31 w 39"/>
                  <a:gd name="T15" fmla="*/ 14 h 38"/>
                  <a:gd name="T16" fmla="*/ 36 w 39"/>
                  <a:gd name="T17" fmla="*/ 12 h 38"/>
                  <a:gd name="T18" fmla="*/ 37 w 39"/>
                  <a:gd name="T19" fmla="*/ 4 h 38"/>
                  <a:gd name="T20" fmla="*/ 37 w 39"/>
                  <a:gd name="T21" fmla="*/ 3 h 38"/>
                  <a:gd name="T22" fmla="*/ 34 w 39"/>
                  <a:gd name="T23" fmla="*/ 6 h 38"/>
                  <a:gd name="T24" fmla="*/ 31 w 39"/>
                  <a:gd name="T25" fmla="*/ 6 h 38"/>
                  <a:gd name="T26" fmla="*/ 31 w 39"/>
                  <a:gd name="T27" fmla="*/ 4 h 38"/>
                  <a:gd name="T28" fmla="*/ 35 w 39"/>
                  <a:gd name="T29" fmla="*/ 1 h 38"/>
                  <a:gd name="T30" fmla="*/ 34 w 39"/>
                  <a:gd name="T31" fmla="*/ 0 h 38"/>
                  <a:gd name="T32" fmla="*/ 31 w 39"/>
                  <a:gd name="T33" fmla="*/ 0 h 38"/>
                  <a:gd name="T34" fmla="*/ 25 w 39"/>
                  <a:gd name="T35" fmla="*/ 2 h 38"/>
                  <a:gd name="T36" fmla="*/ 24 w 39"/>
                  <a:gd name="T37" fmla="*/ 10 h 38"/>
                  <a:gd name="T38" fmla="*/ 18 w 39"/>
                  <a:gd name="T39" fmla="*/ 16 h 38"/>
                  <a:gd name="T40" fmla="*/ 9 w 39"/>
                  <a:gd name="T41" fmla="*/ 7 h 38"/>
                  <a:gd name="T42" fmla="*/ 10 w 39"/>
                  <a:gd name="T43" fmla="*/ 6 h 38"/>
                  <a:gd name="T44" fmla="*/ 5 w 39"/>
                  <a:gd name="T45" fmla="*/ 1 h 38"/>
                  <a:gd name="T46" fmla="*/ 2 w 39"/>
                  <a:gd name="T47" fmla="*/ 4 h 38"/>
                  <a:gd name="T48" fmla="*/ 7 w 39"/>
                  <a:gd name="T49" fmla="*/ 9 h 38"/>
                  <a:gd name="T50" fmla="*/ 8 w 39"/>
                  <a:gd name="T51" fmla="*/ 8 h 38"/>
                  <a:gd name="T52" fmla="*/ 17 w 39"/>
                  <a:gd name="T53" fmla="*/ 17 h 38"/>
                  <a:gd name="T54" fmla="*/ 11 w 39"/>
                  <a:gd name="T55" fmla="*/ 23 h 38"/>
                  <a:gd name="T56" fmla="*/ 8 w 39"/>
                  <a:gd name="T57" fmla="*/ 22 h 38"/>
                  <a:gd name="T58" fmla="*/ 3 w 39"/>
                  <a:gd name="T59" fmla="*/ 24 h 38"/>
                  <a:gd name="T60" fmla="*/ 1 w 39"/>
                  <a:gd name="T61" fmla="*/ 33 h 38"/>
                  <a:gd name="T62" fmla="*/ 2 w 39"/>
                  <a:gd name="T63" fmla="*/ 34 h 38"/>
                  <a:gd name="T64" fmla="*/ 5 w 39"/>
                  <a:gd name="T65" fmla="*/ 30 h 38"/>
                  <a:gd name="T66" fmla="*/ 7 w 39"/>
                  <a:gd name="T67" fmla="*/ 30 h 38"/>
                  <a:gd name="T68" fmla="*/ 7 w 39"/>
                  <a:gd name="T69" fmla="*/ 33 h 38"/>
                  <a:gd name="T70" fmla="*/ 4 w 39"/>
                  <a:gd name="T71" fmla="*/ 36 h 38"/>
                  <a:gd name="T72" fmla="*/ 5 w 39"/>
                  <a:gd name="T73" fmla="*/ 36 h 38"/>
                  <a:gd name="T74" fmla="*/ 8 w 39"/>
                  <a:gd name="T75" fmla="*/ 37 h 38"/>
                  <a:gd name="T76" fmla="*/ 13 w 39"/>
                  <a:gd name="T77" fmla="*/ 35 h 38"/>
                  <a:gd name="T78" fmla="*/ 15 w 39"/>
                  <a:gd name="T79" fmla="*/ 27 h 38"/>
                  <a:gd name="T80" fmla="*/ 21 w 39"/>
                  <a:gd name="T81" fmla="*/ 21 h 38"/>
                  <a:gd name="T82" fmla="*/ 26 w 39"/>
                  <a:gd name="T83" fmla="*/ 26 h 38"/>
                  <a:gd name="T84" fmla="*/ 23 w 39"/>
                  <a:gd name="T85" fmla="*/ 29 h 38"/>
                  <a:gd name="T86" fmla="*/ 24 w 39"/>
                  <a:gd name="T87" fmla="*/ 30 h 38"/>
                  <a:gd name="T88" fmla="*/ 25 w 39"/>
                  <a:gd name="T89" fmla="*/ 29 h 38"/>
                  <a:gd name="T90" fmla="*/ 33 w 39"/>
                  <a:gd name="T91" fmla="*/ 37 h 38"/>
                  <a:gd name="T92" fmla="*/ 35 w 39"/>
                  <a:gd name="T93" fmla="*/ 38 h 38"/>
                  <a:gd name="T94" fmla="*/ 38 w 39"/>
                  <a:gd name="T95" fmla="*/ 37 h 38"/>
                  <a:gd name="T96" fmla="*/ 38 w 39"/>
                  <a:gd name="T97" fmla="*/ 3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" h="38">
                    <a:moveTo>
                      <a:pt x="38" y="32"/>
                    </a:moveTo>
                    <a:cubicBezTo>
                      <a:pt x="30" y="24"/>
                      <a:pt x="30" y="24"/>
                      <a:pt x="30" y="24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9" y="14"/>
                      <a:pt x="30" y="14"/>
                      <a:pt x="31" y="14"/>
                    </a:cubicBezTo>
                    <a:cubicBezTo>
                      <a:pt x="33" y="14"/>
                      <a:pt x="34" y="14"/>
                      <a:pt x="36" y="12"/>
                    </a:cubicBezTo>
                    <a:cubicBezTo>
                      <a:pt x="38" y="10"/>
                      <a:pt x="39" y="7"/>
                      <a:pt x="37" y="4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5" y="1"/>
                      <a:pt x="35" y="1"/>
                      <a:pt x="35" y="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2" y="0"/>
                      <a:pt x="31" y="0"/>
                    </a:cubicBezTo>
                    <a:cubicBezTo>
                      <a:pt x="29" y="0"/>
                      <a:pt x="27" y="0"/>
                      <a:pt x="25" y="2"/>
                    </a:cubicBezTo>
                    <a:cubicBezTo>
                      <a:pt x="23" y="4"/>
                      <a:pt x="23" y="7"/>
                      <a:pt x="24" y="10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0" y="22"/>
                      <a:pt x="9" y="22"/>
                      <a:pt x="8" y="22"/>
                    </a:cubicBezTo>
                    <a:cubicBezTo>
                      <a:pt x="6" y="22"/>
                      <a:pt x="4" y="23"/>
                      <a:pt x="3" y="24"/>
                    </a:cubicBezTo>
                    <a:cubicBezTo>
                      <a:pt x="1" y="27"/>
                      <a:pt x="0" y="30"/>
                      <a:pt x="1" y="33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5" y="36"/>
                      <a:pt x="5" y="36"/>
                      <a:pt x="5" y="36"/>
                    </a:cubicBezTo>
                    <a:cubicBezTo>
                      <a:pt x="6" y="37"/>
                      <a:pt x="7" y="37"/>
                      <a:pt x="8" y="37"/>
                    </a:cubicBezTo>
                    <a:cubicBezTo>
                      <a:pt x="10" y="37"/>
                      <a:pt x="12" y="36"/>
                      <a:pt x="13" y="35"/>
                    </a:cubicBezTo>
                    <a:cubicBezTo>
                      <a:pt x="15" y="33"/>
                      <a:pt x="16" y="30"/>
                      <a:pt x="15" y="27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6" y="38"/>
                      <a:pt x="37" y="37"/>
                      <a:pt x="38" y="37"/>
                    </a:cubicBezTo>
                    <a:cubicBezTo>
                      <a:pt x="39" y="35"/>
                      <a:pt x="39" y="33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2" name="Freeform 227"/>
              <p:cNvSpPr>
                <a:spLocks/>
              </p:cNvSpPr>
              <p:nvPr/>
            </p:nvSpPr>
            <p:spPr bwMode="auto">
              <a:xfrm>
                <a:off x="2974" y="2254"/>
                <a:ext cx="16" cy="77"/>
              </a:xfrm>
              <a:custGeom>
                <a:avLst/>
                <a:gdLst>
                  <a:gd name="T0" fmla="*/ 16 w 16"/>
                  <a:gd name="T1" fmla="*/ 9 h 77"/>
                  <a:gd name="T2" fmla="*/ 0 w 16"/>
                  <a:gd name="T3" fmla="*/ 0 h 77"/>
                  <a:gd name="T4" fmla="*/ 0 w 16"/>
                  <a:gd name="T5" fmla="*/ 0 h 77"/>
                  <a:gd name="T6" fmla="*/ 0 w 16"/>
                  <a:gd name="T7" fmla="*/ 69 h 77"/>
                  <a:gd name="T8" fmla="*/ 15 w 16"/>
                  <a:gd name="T9" fmla="*/ 77 h 77"/>
                  <a:gd name="T10" fmla="*/ 16 w 16"/>
                  <a:gd name="T11" fmla="*/ 77 h 77"/>
                  <a:gd name="T12" fmla="*/ 16 w 16"/>
                  <a:gd name="T13" fmla="*/ 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77">
                    <a:moveTo>
                      <a:pt x="16" y="9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69"/>
                    </a:lnTo>
                    <a:lnTo>
                      <a:pt x="15" y="77"/>
                    </a:lnTo>
                    <a:lnTo>
                      <a:pt x="16" y="77"/>
                    </a:lnTo>
                    <a:lnTo>
                      <a:pt x="16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3" name="Freeform 228"/>
              <p:cNvSpPr>
                <a:spLocks/>
              </p:cNvSpPr>
              <p:nvPr/>
            </p:nvSpPr>
            <p:spPr bwMode="auto">
              <a:xfrm>
                <a:off x="2950" y="2254"/>
                <a:ext cx="20" cy="79"/>
              </a:xfrm>
              <a:custGeom>
                <a:avLst/>
                <a:gdLst>
                  <a:gd name="T0" fmla="*/ 20 w 20"/>
                  <a:gd name="T1" fmla="*/ 0 h 79"/>
                  <a:gd name="T2" fmla="*/ 0 w 20"/>
                  <a:gd name="T3" fmla="*/ 10 h 79"/>
                  <a:gd name="T4" fmla="*/ 0 w 20"/>
                  <a:gd name="T5" fmla="*/ 79 h 79"/>
                  <a:gd name="T6" fmla="*/ 20 w 20"/>
                  <a:gd name="T7" fmla="*/ 69 h 79"/>
                  <a:gd name="T8" fmla="*/ 20 w 20"/>
                  <a:gd name="T9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79">
                    <a:moveTo>
                      <a:pt x="20" y="0"/>
                    </a:moveTo>
                    <a:lnTo>
                      <a:pt x="0" y="10"/>
                    </a:lnTo>
                    <a:lnTo>
                      <a:pt x="0" y="79"/>
                    </a:lnTo>
                    <a:lnTo>
                      <a:pt x="20" y="69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4" name="Freeform 229"/>
              <p:cNvSpPr>
                <a:spLocks/>
              </p:cNvSpPr>
              <p:nvPr/>
            </p:nvSpPr>
            <p:spPr bwMode="auto">
              <a:xfrm>
                <a:off x="3012" y="2254"/>
                <a:ext cx="21" cy="79"/>
              </a:xfrm>
              <a:custGeom>
                <a:avLst/>
                <a:gdLst>
                  <a:gd name="T0" fmla="*/ 2 w 21"/>
                  <a:gd name="T1" fmla="*/ 0 h 79"/>
                  <a:gd name="T2" fmla="*/ 0 w 21"/>
                  <a:gd name="T3" fmla="*/ 0 h 79"/>
                  <a:gd name="T4" fmla="*/ 0 w 21"/>
                  <a:gd name="T5" fmla="*/ 69 h 79"/>
                  <a:gd name="T6" fmla="*/ 21 w 21"/>
                  <a:gd name="T7" fmla="*/ 79 h 79"/>
                  <a:gd name="T8" fmla="*/ 21 w 21"/>
                  <a:gd name="T9" fmla="*/ 10 h 79"/>
                  <a:gd name="T10" fmla="*/ 2 w 21"/>
                  <a:gd name="T1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79">
                    <a:moveTo>
                      <a:pt x="2" y="0"/>
                    </a:moveTo>
                    <a:lnTo>
                      <a:pt x="0" y="0"/>
                    </a:lnTo>
                    <a:lnTo>
                      <a:pt x="0" y="69"/>
                    </a:lnTo>
                    <a:lnTo>
                      <a:pt x="21" y="79"/>
                    </a:lnTo>
                    <a:lnTo>
                      <a:pt x="21" y="1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5" name="Freeform 230"/>
              <p:cNvSpPr>
                <a:spLocks/>
              </p:cNvSpPr>
              <p:nvPr/>
            </p:nvSpPr>
            <p:spPr bwMode="auto">
              <a:xfrm>
                <a:off x="2993" y="2254"/>
                <a:ext cx="17" cy="77"/>
              </a:xfrm>
              <a:custGeom>
                <a:avLst/>
                <a:gdLst>
                  <a:gd name="T0" fmla="*/ 17 w 17"/>
                  <a:gd name="T1" fmla="*/ 0 h 77"/>
                  <a:gd name="T2" fmla="*/ 0 w 17"/>
                  <a:gd name="T3" fmla="*/ 9 h 77"/>
                  <a:gd name="T4" fmla="*/ 0 w 17"/>
                  <a:gd name="T5" fmla="*/ 77 h 77"/>
                  <a:gd name="T6" fmla="*/ 1 w 17"/>
                  <a:gd name="T7" fmla="*/ 76 h 77"/>
                  <a:gd name="T8" fmla="*/ 17 w 17"/>
                  <a:gd name="T9" fmla="*/ 69 h 77"/>
                  <a:gd name="T10" fmla="*/ 17 w 17"/>
                  <a:gd name="T11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77">
                    <a:moveTo>
                      <a:pt x="17" y="0"/>
                    </a:moveTo>
                    <a:lnTo>
                      <a:pt x="0" y="9"/>
                    </a:lnTo>
                    <a:lnTo>
                      <a:pt x="0" y="77"/>
                    </a:lnTo>
                    <a:lnTo>
                      <a:pt x="1" y="76"/>
                    </a:lnTo>
                    <a:lnTo>
                      <a:pt x="17" y="69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6" name="Rectangle 231"/>
              <p:cNvSpPr>
                <a:spLocks noChangeArrowheads="1"/>
              </p:cNvSpPr>
              <p:nvPr/>
            </p:nvSpPr>
            <p:spPr bwMode="auto">
              <a:xfrm>
                <a:off x="3149" y="1976"/>
                <a:ext cx="33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7" name="Rectangle 232"/>
              <p:cNvSpPr>
                <a:spLocks noChangeArrowheads="1"/>
              </p:cNvSpPr>
              <p:nvPr/>
            </p:nvSpPr>
            <p:spPr bwMode="auto">
              <a:xfrm>
                <a:off x="3151" y="2011"/>
                <a:ext cx="28" cy="2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8" name="Freeform 233"/>
              <p:cNvSpPr>
                <a:spLocks noEditPoints="1"/>
              </p:cNvSpPr>
              <p:nvPr/>
            </p:nvSpPr>
            <p:spPr bwMode="auto">
              <a:xfrm>
                <a:off x="3135" y="1987"/>
                <a:ext cx="60" cy="37"/>
              </a:xfrm>
              <a:custGeom>
                <a:avLst/>
                <a:gdLst>
                  <a:gd name="T0" fmla="*/ 43 w 44"/>
                  <a:gd name="T1" fmla="*/ 0 h 27"/>
                  <a:gd name="T2" fmla="*/ 40 w 44"/>
                  <a:gd name="T3" fmla="*/ 0 h 27"/>
                  <a:gd name="T4" fmla="*/ 34 w 44"/>
                  <a:gd name="T5" fmla="*/ 0 h 27"/>
                  <a:gd name="T6" fmla="*/ 10 w 44"/>
                  <a:gd name="T7" fmla="*/ 0 h 27"/>
                  <a:gd name="T8" fmla="*/ 8 w 44"/>
                  <a:gd name="T9" fmla="*/ 0 h 27"/>
                  <a:gd name="T10" fmla="*/ 1 w 44"/>
                  <a:gd name="T11" fmla="*/ 0 h 27"/>
                  <a:gd name="T12" fmla="*/ 0 w 44"/>
                  <a:gd name="T13" fmla="*/ 1 h 27"/>
                  <a:gd name="T14" fmla="*/ 0 w 44"/>
                  <a:gd name="T15" fmla="*/ 27 h 27"/>
                  <a:gd name="T16" fmla="*/ 1 w 44"/>
                  <a:gd name="T17" fmla="*/ 27 h 27"/>
                  <a:gd name="T18" fmla="*/ 10 w 44"/>
                  <a:gd name="T19" fmla="*/ 27 h 27"/>
                  <a:gd name="T20" fmla="*/ 10 w 44"/>
                  <a:gd name="T21" fmla="*/ 17 h 27"/>
                  <a:gd name="T22" fmla="*/ 10 w 44"/>
                  <a:gd name="T23" fmla="*/ 16 h 27"/>
                  <a:gd name="T24" fmla="*/ 12 w 44"/>
                  <a:gd name="T25" fmla="*/ 16 h 27"/>
                  <a:gd name="T26" fmla="*/ 32 w 44"/>
                  <a:gd name="T27" fmla="*/ 16 h 27"/>
                  <a:gd name="T28" fmla="*/ 34 w 44"/>
                  <a:gd name="T29" fmla="*/ 16 h 27"/>
                  <a:gd name="T30" fmla="*/ 34 w 44"/>
                  <a:gd name="T31" fmla="*/ 17 h 27"/>
                  <a:gd name="T32" fmla="*/ 34 w 44"/>
                  <a:gd name="T33" fmla="*/ 27 h 27"/>
                  <a:gd name="T34" fmla="*/ 43 w 44"/>
                  <a:gd name="T35" fmla="*/ 27 h 27"/>
                  <a:gd name="T36" fmla="*/ 44 w 44"/>
                  <a:gd name="T37" fmla="*/ 27 h 27"/>
                  <a:gd name="T38" fmla="*/ 44 w 44"/>
                  <a:gd name="T39" fmla="*/ 1 h 27"/>
                  <a:gd name="T40" fmla="*/ 43 w 44"/>
                  <a:gd name="T41" fmla="*/ 0 h 27"/>
                  <a:gd name="T42" fmla="*/ 8 w 44"/>
                  <a:gd name="T43" fmla="*/ 10 h 27"/>
                  <a:gd name="T44" fmla="*/ 6 w 44"/>
                  <a:gd name="T45" fmla="*/ 9 h 27"/>
                  <a:gd name="T46" fmla="*/ 8 w 44"/>
                  <a:gd name="T47" fmla="*/ 7 h 27"/>
                  <a:gd name="T48" fmla="*/ 10 w 44"/>
                  <a:gd name="T49" fmla="*/ 9 h 27"/>
                  <a:gd name="T50" fmla="*/ 8 w 44"/>
                  <a:gd name="T51" fmla="*/ 10 h 27"/>
                  <a:gd name="T52" fmla="*/ 13 w 44"/>
                  <a:gd name="T53" fmla="*/ 10 h 27"/>
                  <a:gd name="T54" fmla="*/ 12 w 44"/>
                  <a:gd name="T55" fmla="*/ 9 h 27"/>
                  <a:gd name="T56" fmla="*/ 13 w 44"/>
                  <a:gd name="T57" fmla="*/ 7 h 27"/>
                  <a:gd name="T58" fmla="*/ 15 w 44"/>
                  <a:gd name="T59" fmla="*/ 9 h 27"/>
                  <a:gd name="T60" fmla="*/ 13 w 44"/>
                  <a:gd name="T61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7">
                    <a:moveTo>
                      <a:pt x="43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27"/>
                      <a:pt x="34" y="27"/>
                      <a:pt x="34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7"/>
                      <a:pt x="44" y="27"/>
                      <a:pt x="44" y="2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1"/>
                      <a:pt x="43" y="0"/>
                      <a:pt x="43" y="0"/>
                    </a:cubicBezTo>
                    <a:close/>
                    <a:moveTo>
                      <a:pt x="8" y="10"/>
                    </a:moveTo>
                    <a:cubicBezTo>
                      <a:pt x="7" y="10"/>
                      <a:pt x="6" y="10"/>
                      <a:pt x="6" y="9"/>
                    </a:cubicBezTo>
                    <a:cubicBezTo>
                      <a:pt x="6" y="8"/>
                      <a:pt x="7" y="7"/>
                      <a:pt x="8" y="7"/>
                    </a:cubicBezTo>
                    <a:cubicBezTo>
                      <a:pt x="9" y="7"/>
                      <a:pt x="10" y="8"/>
                      <a:pt x="10" y="9"/>
                    </a:cubicBezTo>
                    <a:cubicBezTo>
                      <a:pt x="10" y="10"/>
                      <a:pt x="9" y="10"/>
                      <a:pt x="8" y="10"/>
                    </a:cubicBezTo>
                    <a:close/>
                    <a:moveTo>
                      <a:pt x="13" y="10"/>
                    </a:moveTo>
                    <a:cubicBezTo>
                      <a:pt x="12" y="10"/>
                      <a:pt x="12" y="10"/>
                      <a:pt x="12" y="9"/>
                    </a:cubicBezTo>
                    <a:cubicBezTo>
                      <a:pt x="12" y="8"/>
                      <a:pt x="12" y="7"/>
                      <a:pt x="13" y="7"/>
                    </a:cubicBezTo>
                    <a:cubicBezTo>
                      <a:pt x="14" y="7"/>
                      <a:pt x="15" y="8"/>
                      <a:pt x="15" y="9"/>
                    </a:cubicBezTo>
                    <a:cubicBezTo>
                      <a:pt x="15" y="10"/>
                      <a:pt x="14" y="10"/>
                      <a:pt x="1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9" name="Freeform 234"/>
              <p:cNvSpPr>
                <a:spLocks/>
              </p:cNvSpPr>
              <p:nvPr/>
            </p:nvSpPr>
            <p:spPr bwMode="auto">
              <a:xfrm>
                <a:off x="3212" y="1991"/>
                <a:ext cx="59" cy="45"/>
              </a:xfrm>
              <a:custGeom>
                <a:avLst/>
                <a:gdLst>
                  <a:gd name="T0" fmla="*/ 1 w 43"/>
                  <a:gd name="T1" fmla="*/ 26 h 32"/>
                  <a:gd name="T2" fmla="*/ 2 w 43"/>
                  <a:gd name="T3" fmla="*/ 25 h 32"/>
                  <a:gd name="T4" fmla="*/ 24 w 43"/>
                  <a:gd name="T5" fmla="*/ 4 h 32"/>
                  <a:gd name="T6" fmla="*/ 27 w 43"/>
                  <a:gd name="T7" fmla="*/ 6 h 32"/>
                  <a:gd name="T8" fmla="*/ 13 w 43"/>
                  <a:gd name="T9" fmla="*/ 20 h 32"/>
                  <a:gd name="T10" fmla="*/ 24 w 43"/>
                  <a:gd name="T11" fmla="*/ 32 h 32"/>
                  <a:gd name="T12" fmla="*/ 43 w 43"/>
                  <a:gd name="T13" fmla="*/ 13 h 32"/>
                  <a:gd name="T14" fmla="*/ 32 w 43"/>
                  <a:gd name="T15" fmla="*/ 2 h 32"/>
                  <a:gd name="T16" fmla="*/ 29 w 43"/>
                  <a:gd name="T17" fmla="*/ 4 h 32"/>
                  <a:gd name="T18" fmla="*/ 25 w 43"/>
                  <a:gd name="T19" fmla="*/ 1 h 32"/>
                  <a:gd name="T20" fmla="*/ 23 w 43"/>
                  <a:gd name="T21" fmla="*/ 1 h 32"/>
                  <a:gd name="T22" fmla="*/ 0 w 43"/>
                  <a:gd name="T23" fmla="*/ 23 h 32"/>
                  <a:gd name="T24" fmla="*/ 0 w 43"/>
                  <a:gd name="T25" fmla="*/ 25 h 32"/>
                  <a:gd name="T26" fmla="*/ 1 w 43"/>
                  <a:gd name="T27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3" h="32">
                    <a:moveTo>
                      <a:pt x="1" y="26"/>
                    </a:moveTo>
                    <a:cubicBezTo>
                      <a:pt x="2" y="26"/>
                      <a:pt x="2" y="26"/>
                      <a:pt x="2" y="25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0"/>
                      <a:pt x="24" y="0"/>
                      <a:pt x="23" y="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1" y="26"/>
                      <a:pt x="1" y="26"/>
                      <a:pt x="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0" name="Freeform 235"/>
              <p:cNvSpPr>
                <a:spLocks/>
              </p:cNvSpPr>
              <p:nvPr/>
            </p:nvSpPr>
            <p:spPr bwMode="auto">
              <a:xfrm>
                <a:off x="3164" y="2022"/>
                <a:ext cx="78" cy="80"/>
              </a:xfrm>
              <a:custGeom>
                <a:avLst/>
                <a:gdLst>
                  <a:gd name="T0" fmla="*/ 57 w 57"/>
                  <a:gd name="T1" fmla="*/ 12 h 58"/>
                  <a:gd name="T2" fmla="*/ 46 w 57"/>
                  <a:gd name="T3" fmla="*/ 0 h 58"/>
                  <a:gd name="T4" fmla="*/ 14 w 57"/>
                  <a:gd name="T5" fmla="*/ 33 h 58"/>
                  <a:gd name="T6" fmla="*/ 17 w 57"/>
                  <a:gd name="T7" fmla="*/ 36 h 58"/>
                  <a:gd name="T8" fmla="*/ 12 w 57"/>
                  <a:gd name="T9" fmla="*/ 35 h 58"/>
                  <a:gd name="T10" fmla="*/ 5 w 57"/>
                  <a:gd name="T11" fmla="*/ 38 h 58"/>
                  <a:gd name="T12" fmla="*/ 5 w 57"/>
                  <a:gd name="T13" fmla="*/ 39 h 58"/>
                  <a:gd name="T14" fmla="*/ 5 w 57"/>
                  <a:gd name="T15" fmla="*/ 39 h 58"/>
                  <a:gd name="T16" fmla="*/ 4 w 57"/>
                  <a:gd name="T17" fmla="*/ 39 h 58"/>
                  <a:gd name="T18" fmla="*/ 4 w 57"/>
                  <a:gd name="T19" fmla="*/ 40 h 58"/>
                  <a:gd name="T20" fmla="*/ 0 w 57"/>
                  <a:gd name="T21" fmla="*/ 55 h 58"/>
                  <a:gd name="T22" fmla="*/ 9 w 57"/>
                  <a:gd name="T23" fmla="*/ 46 h 58"/>
                  <a:gd name="T24" fmla="*/ 11 w 57"/>
                  <a:gd name="T25" fmla="*/ 48 h 58"/>
                  <a:gd name="T26" fmla="*/ 2 w 57"/>
                  <a:gd name="T27" fmla="*/ 58 h 58"/>
                  <a:gd name="T28" fmla="*/ 19 w 57"/>
                  <a:gd name="T29" fmla="*/ 52 h 58"/>
                  <a:gd name="T30" fmla="*/ 21 w 57"/>
                  <a:gd name="T31" fmla="*/ 41 h 58"/>
                  <a:gd name="T32" fmla="*/ 25 w 57"/>
                  <a:gd name="T33" fmla="*/ 44 h 58"/>
                  <a:gd name="T34" fmla="*/ 57 w 57"/>
                  <a:gd name="T35" fmla="*/ 1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" h="58">
                    <a:moveTo>
                      <a:pt x="57" y="12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5" y="35"/>
                      <a:pt x="14" y="35"/>
                      <a:pt x="12" y="35"/>
                    </a:cubicBezTo>
                    <a:cubicBezTo>
                      <a:pt x="10" y="35"/>
                      <a:pt x="7" y="36"/>
                      <a:pt x="5" y="38"/>
                    </a:cubicBezTo>
                    <a:cubicBezTo>
                      <a:pt x="5" y="38"/>
                      <a:pt x="5" y="38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4" y="39"/>
                      <a:pt x="4" y="40"/>
                      <a:pt x="4" y="40"/>
                    </a:cubicBezTo>
                    <a:cubicBezTo>
                      <a:pt x="1" y="44"/>
                      <a:pt x="0" y="52"/>
                      <a:pt x="0" y="55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11" y="48"/>
                      <a:pt x="11" y="48"/>
                      <a:pt x="11" y="4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6" y="58"/>
                      <a:pt x="15" y="57"/>
                      <a:pt x="19" y="52"/>
                    </a:cubicBezTo>
                    <a:cubicBezTo>
                      <a:pt x="22" y="49"/>
                      <a:pt x="23" y="44"/>
                      <a:pt x="21" y="41"/>
                    </a:cubicBezTo>
                    <a:cubicBezTo>
                      <a:pt x="25" y="44"/>
                      <a:pt x="25" y="44"/>
                      <a:pt x="25" y="44"/>
                    </a:cubicBezTo>
                    <a:lnTo>
                      <a:pt x="57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1" name="Rectangle 236"/>
              <p:cNvSpPr>
                <a:spLocks noChangeArrowheads="1"/>
              </p:cNvSpPr>
              <p:nvPr/>
            </p:nvSpPr>
            <p:spPr bwMode="auto">
              <a:xfrm>
                <a:off x="3059" y="2309"/>
                <a:ext cx="47" cy="4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2" name="Freeform 237"/>
              <p:cNvSpPr>
                <a:spLocks/>
              </p:cNvSpPr>
              <p:nvPr/>
            </p:nvSpPr>
            <p:spPr bwMode="auto">
              <a:xfrm>
                <a:off x="3059" y="2298"/>
                <a:ext cx="47" cy="9"/>
              </a:xfrm>
              <a:custGeom>
                <a:avLst/>
                <a:gdLst>
                  <a:gd name="T0" fmla="*/ 31 w 34"/>
                  <a:gd name="T1" fmla="*/ 0 h 6"/>
                  <a:gd name="T2" fmla="*/ 3 w 34"/>
                  <a:gd name="T3" fmla="*/ 0 h 6"/>
                  <a:gd name="T4" fmla="*/ 0 w 34"/>
                  <a:gd name="T5" fmla="*/ 2 h 6"/>
                  <a:gd name="T6" fmla="*/ 0 w 34"/>
                  <a:gd name="T7" fmla="*/ 6 h 6"/>
                  <a:gd name="T8" fmla="*/ 34 w 34"/>
                  <a:gd name="T9" fmla="*/ 6 h 6"/>
                  <a:gd name="T10" fmla="*/ 34 w 34"/>
                  <a:gd name="T11" fmla="*/ 2 h 6"/>
                  <a:gd name="T12" fmla="*/ 31 w 34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6">
                    <a:moveTo>
                      <a:pt x="31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4" y="1"/>
                      <a:pt x="33" y="0"/>
                      <a:pt x="3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3" name="Freeform 238"/>
              <p:cNvSpPr>
                <a:spLocks noEditPoints="1"/>
              </p:cNvSpPr>
              <p:nvPr/>
            </p:nvSpPr>
            <p:spPr bwMode="auto">
              <a:xfrm>
                <a:off x="3059" y="2360"/>
                <a:ext cx="47" cy="18"/>
              </a:xfrm>
              <a:custGeom>
                <a:avLst/>
                <a:gdLst>
                  <a:gd name="T0" fmla="*/ 0 w 34"/>
                  <a:gd name="T1" fmla="*/ 10 h 13"/>
                  <a:gd name="T2" fmla="*/ 3 w 34"/>
                  <a:gd name="T3" fmla="*/ 13 h 13"/>
                  <a:gd name="T4" fmla="*/ 31 w 34"/>
                  <a:gd name="T5" fmla="*/ 13 h 13"/>
                  <a:gd name="T6" fmla="*/ 34 w 34"/>
                  <a:gd name="T7" fmla="*/ 10 h 13"/>
                  <a:gd name="T8" fmla="*/ 34 w 34"/>
                  <a:gd name="T9" fmla="*/ 0 h 13"/>
                  <a:gd name="T10" fmla="*/ 0 w 34"/>
                  <a:gd name="T11" fmla="*/ 0 h 13"/>
                  <a:gd name="T12" fmla="*/ 0 w 34"/>
                  <a:gd name="T13" fmla="*/ 10 h 13"/>
                  <a:gd name="T14" fmla="*/ 14 w 34"/>
                  <a:gd name="T15" fmla="*/ 4 h 13"/>
                  <a:gd name="T16" fmla="*/ 20 w 34"/>
                  <a:gd name="T17" fmla="*/ 4 h 13"/>
                  <a:gd name="T18" fmla="*/ 20 w 34"/>
                  <a:gd name="T19" fmla="*/ 6 h 13"/>
                  <a:gd name="T20" fmla="*/ 14 w 34"/>
                  <a:gd name="T21" fmla="*/ 6 h 13"/>
                  <a:gd name="T22" fmla="*/ 14 w 34"/>
                  <a:gd name="T23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" h="13">
                    <a:moveTo>
                      <a:pt x="0" y="10"/>
                    </a:moveTo>
                    <a:cubicBezTo>
                      <a:pt x="0" y="12"/>
                      <a:pt x="1" y="13"/>
                      <a:pt x="3" y="13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3" y="13"/>
                      <a:pt x="34" y="12"/>
                      <a:pt x="34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0"/>
                    </a:lnTo>
                    <a:close/>
                    <a:moveTo>
                      <a:pt x="14" y="4"/>
                    </a:moveTo>
                    <a:cubicBezTo>
                      <a:pt x="20" y="4"/>
                      <a:pt x="20" y="4"/>
                      <a:pt x="20" y="4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4" y="6"/>
                      <a:pt x="14" y="6"/>
                      <a:pt x="14" y="6"/>
                    </a:cubicBezTo>
                    <a:lnTo>
                      <a:pt x="14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4" name="Freeform 239"/>
              <p:cNvSpPr>
                <a:spLocks/>
              </p:cNvSpPr>
              <p:nvPr/>
            </p:nvSpPr>
            <p:spPr bwMode="auto">
              <a:xfrm>
                <a:off x="2291" y="889"/>
                <a:ext cx="72" cy="14"/>
              </a:xfrm>
              <a:custGeom>
                <a:avLst/>
                <a:gdLst>
                  <a:gd name="T0" fmla="*/ 52 w 52"/>
                  <a:gd name="T1" fmla="*/ 6 h 10"/>
                  <a:gd name="T2" fmla="*/ 46 w 52"/>
                  <a:gd name="T3" fmla="*/ 0 h 10"/>
                  <a:gd name="T4" fmla="*/ 6 w 52"/>
                  <a:gd name="T5" fmla="*/ 0 h 10"/>
                  <a:gd name="T6" fmla="*/ 0 w 52"/>
                  <a:gd name="T7" fmla="*/ 6 h 10"/>
                  <a:gd name="T8" fmla="*/ 0 w 52"/>
                  <a:gd name="T9" fmla="*/ 10 h 10"/>
                  <a:gd name="T10" fmla="*/ 52 w 52"/>
                  <a:gd name="T11" fmla="*/ 10 h 10"/>
                  <a:gd name="T12" fmla="*/ 52 w 52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10">
                    <a:moveTo>
                      <a:pt x="52" y="6"/>
                    </a:moveTo>
                    <a:cubicBezTo>
                      <a:pt x="52" y="2"/>
                      <a:pt x="49" y="0"/>
                      <a:pt x="4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52" y="10"/>
                      <a:pt x="52" y="10"/>
                      <a:pt x="52" y="10"/>
                    </a:cubicBezTo>
                    <a:lnTo>
                      <a:pt x="52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5" name="Freeform 240"/>
              <p:cNvSpPr>
                <a:spLocks noEditPoints="1"/>
              </p:cNvSpPr>
              <p:nvPr/>
            </p:nvSpPr>
            <p:spPr bwMode="auto">
              <a:xfrm>
                <a:off x="2291" y="907"/>
                <a:ext cx="85" cy="66"/>
              </a:xfrm>
              <a:custGeom>
                <a:avLst/>
                <a:gdLst>
                  <a:gd name="T0" fmla="*/ 60 w 62"/>
                  <a:gd name="T1" fmla="*/ 0 h 48"/>
                  <a:gd name="T2" fmla="*/ 54 w 62"/>
                  <a:gd name="T3" fmla="*/ 0 h 48"/>
                  <a:gd name="T4" fmla="*/ 52 w 62"/>
                  <a:gd name="T5" fmla="*/ 0 h 48"/>
                  <a:gd name="T6" fmla="*/ 0 w 62"/>
                  <a:gd name="T7" fmla="*/ 0 h 48"/>
                  <a:gd name="T8" fmla="*/ 0 w 62"/>
                  <a:gd name="T9" fmla="*/ 2 h 48"/>
                  <a:gd name="T10" fmla="*/ 0 w 62"/>
                  <a:gd name="T11" fmla="*/ 2 h 48"/>
                  <a:gd name="T12" fmla="*/ 0 w 62"/>
                  <a:gd name="T13" fmla="*/ 46 h 48"/>
                  <a:gd name="T14" fmla="*/ 2 w 62"/>
                  <a:gd name="T15" fmla="*/ 48 h 48"/>
                  <a:gd name="T16" fmla="*/ 60 w 62"/>
                  <a:gd name="T17" fmla="*/ 48 h 48"/>
                  <a:gd name="T18" fmla="*/ 62 w 62"/>
                  <a:gd name="T19" fmla="*/ 46 h 48"/>
                  <a:gd name="T20" fmla="*/ 62 w 62"/>
                  <a:gd name="T21" fmla="*/ 2 h 48"/>
                  <a:gd name="T22" fmla="*/ 60 w 62"/>
                  <a:gd name="T23" fmla="*/ 0 h 48"/>
                  <a:gd name="T24" fmla="*/ 48 w 62"/>
                  <a:gd name="T25" fmla="*/ 29 h 48"/>
                  <a:gd name="T26" fmla="*/ 43 w 62"/>
                  <a:gd name="T27" fmla="*/ 24 h 48"/>
                  <a:gd name="T28" fmla="*/ 48 w 62"/>
                  <a:gd name="T29" fmla="*/ 19 h 48"/>
                  <a:gd name="T30" fmla="*/ 53 w 62"/>
                  <a:gd name="T31" fmla="*/ 24 h 48"/>
                  <a:gd name="T32" fmla="*/ 48 w 62"/>
                  <a:gd name="T33" fmla="*/ 2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48">
                    <a:moveTo>
                      <a:pt x="60" y="0"/>
                    </a:moveTo>
                    <a:cubicBezTo>
                      <a:pt x="54" y="0"/>
                      <a:pt x="54" y="0"/>
                      <a:pt x="54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7"/>
                      <a:pt x="1" y="48"/>
                      <a:pt x="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1" y="48"/>
                      <a:pt x="62" y="47"/>
                      <a:pt x="62" y="46"/>
                    </a:cubicBezTo>
                    <a:cubicBezTo>
                      <a:pt x="62" y="2"/>
                      <a:pt x="62" y="2"/>
                      <a:pt x="62" y="2"/>
                    </a:cubicBezTo>
                    <a:cubicBezTo>
                      <a:pt x="62" y="1"/>
                      <a:pt x="61" y="0"/>
                      <a:pt x="60" y="0"/>
                    </a:cubicBezTo>
                    <a:close/>
                    <a:moveTo>
                      <a:pt x="48" y="29"/>
                    </a:moveTo>
                    <a:cubicBezTo>
                      <a:pt x="45" y="29"/>
                      <a:pt x="43" y="27"/>
                      <a:pt x="43" y="24"/>
                    </a:cubicBezTo>
                    <a:cubicBezTo>
                      <a:pt x="43" y="21"/>
                      <a:pt x="45" y="19"/>
                      <a:pt x="48" y="19"/>
                    </a:cubicBezTo>
                    <a:cubicBezTo>
                      <a:pt x="51" y="19"/>
                      <a:pt x="53" y="21"/>
                      <a:pt x="53" y="24"/>
                    </a:cubicBezTo>
                    <a:cubicBezTo>
                      <a:pt x="53" y="27"/>
                      <a:pt x="51" y="29"/>
                      <a:pt x="48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6" name="Freeform 241"/>
              <p:cNvSpPr>
                <a:spLocks/>
              </p:cNvSpPr>
              <p:nvPr/>
            </p:nvSpPr>
            <p:spPr bwMode="auto">
              <a:xfrm>
                <a:off x="2196" y="1346"/>
                <a:ext cx="109" cy="132"/>
              </a:xfrm>
              <a:custGeom>
                <a:avLst/>
                <a:gdLst>
                  <a:gd name="T0" fmla="*/ 15 w 79"/>
                  <a:gd name="T1" fmla="*/ 72 h 96"/>
                  <a:gd name="T2" fmla="*/ 16 w 79"/>
                  <a:gd name="T3" fmla="*/ 72 h 96"/>
                  <a:gd name="T4" fmla="*/ 16 w 79"/>
                  <a:gd name="T5" fmla="*/ 72 h 96"/>
                  <a:gd name="T6" fmla="*/ 24 w 79"/>
                  <a:gd name="T7" fmla="*/ 88 h 96"/>
                  <a:gd name="T8" fmla="*/ 24 w 79"/>
                  <a:gd name="T9" fmla="*/ 96 h 96"/>
                  <a:gd name="T10" fmla="*/ 37 w 79"/>
                  <a:gd name="T11" fmla="*/ 96 h 96"/>
                  <a:gd name="T12" fmla="*/ 37 w 79"/>
                  <a:gd name="T13" fmla="*/ 48 h 96"/>
                  <a:gd name="T14" fmla="*/ 32 w 79"/>
                  <a:gd name="T15" fmla="*/ 40 h 96"/>
                  <a:gd name="T16" fmla="*/ 39 w 79"/>
                  <a:gd name="T17" fmla="*/ 32 h 96"/>
                  <a:gd name="T18" fmla="*/ 47 w 79"/>
                  <a:gd name="T19" fmla="*/ 40 h 96"/>
                  <a:gd name="T20" fmla="*/ 41 w 79"/>
                  <a:gd name="T21" fmla="*/ 48 h 96"/>
                  <a:gd name="T22" fmla="*/ 41 w 79"/>
                  <a:gd name="T23" fmla="*/ 96 h 96"/>
                  <a:gd name="T24" fmla="*/ 55 w 79"/>
                  <a:gd name="T25" fmla="*/ 96 h 96"/>
                  <a:gd name="T26" fmla="*/ 55 w 79"/>
                  <a:gd name="T27" fmla="*/ 88 h 96"/>
                  <a:gd name="T28" fmla="*/ 63 w 79"/>
                  <a:gd name="T29" fmla="*/ 72 h 96"/>
                  <a:gd name="T30" fmla="*/ 63 w 79"/>
                  <a:gd name="T31" fmla="*/ 72 h 96"/>
                  <a:gd name="T32" fmla="*/ 79 w 79"/>
                  <a:gd name="T33" fmla="*/ 40 h 96"/>
                  <a:gd name="T34" fmla="*/ 39 w 79"/>
                  <a:gd name="T35" fmla="*/ 0 h 96"/>
                  <a:gd name="T36" fmla="*/ 0 w 79"/>
                  <a:gd name="T37" fmla="*/ 40 h 96"/>
                  <a:gd name="T38" fmla="*/ 15 w 79"/>
                  <a:gd name="T39" fmla="*/ 7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96">
                    <a:moveTo>
                      <a:pt x="15" y="72"/>
                    </a:move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9" y="75"/>
                      <a:pt x="24" y="81"/>
                      <a:pt x="24" y="88"/>
                    </a:cubicBezTo>
                    <a:cubicBezTo>
                      <a:pt x="24" y="96"/>
                      <a:pt x="24" y="96"/>
                      <a:pt x="24" y="96"/>
                    </a:cubicBezTo>
                    <a:cubicBezTo>
                      <a:pt x="37" y="96"/>
                      <a:pt x="37" y="96"/>
                      <a:pt x="37" y="96"/>
                    </a:cubicBezTo>
                    <a:cubicBezTo>
                      <a:pt x="37" y="48"/>
                      <a:pt x="37" y="48"/>
                      <a:pt x="37" y="48"/>
                    </a:cubicBezTo>
                    <a:cubicBezTo>
                      <a:pt x="34" y="47"/>
                      <a:pt x="32" y="44"/>
                      <a:pt x="32" y="40"/>
                    </a:cubicBezTo>
                    <a:cubicBezTo>
                      <a:pt x="32" y="36"/>
                      <a:pt x="35" y="32"/>
                      <a:pt x="39" y="32"/>
                    </a:cubicBezTo>
                    <a:cubicBezTo>
                      <a:pt x="44" y="32"/>
                      <a:pt x="47" y="36"/>
                      <a:pt x="47" y="40"/>
                    </a:cubicBezTo>
                    <a:cubicBezTo>
                      <a:pt x="47" y="44"/>
                      <a:pt x="45" y="47"/>
                      <a:pt x="41" y="48"/>
                    </a:cubicBezTo>
                    <a:cubicBezTo>
                      <a:pt x="41" y="96"/>
                      <a:pt x="41" y="96"/>
                      <a:pt x="41" y="96"/>
                    </a:cubicBezTo>
                    <a:cubicBezTo>
                      <a:pt x="55" y="96"/>
                      <a:pt x="55" y="96"/>
                      <a:pt x="55" y="96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0"/>
                      <a:pt x="60" y="74"/>
                      <a:pt x="63" y="72"/>
                    </a:cubicBezTo>
                    <a:cubicBezTo>
                      <a:pt x="63" y="72"/>
                      <a:pt x="63" y="72"/>
                      <a:pt x="63" y="72"/>
                    </a:cubicBezTo>
                    <a:cubicBezTo>
                      <a:pt x="73" y="65"/>
                      <a:pt x="79" y="53"/>
                      <a:pt x="79" y="40"/>
                    </a:cubicBezTo>
                    <a:cubicBezTo>
                      <a:pt x="79" y="18"/>
                      <a:pt x="61" y="0"/>
                      <a:pt x="39" y="0"/>
                    </a:cubicBezTo>
                    <a:cubicBezTo>
                      <a:pt x="17" y="0"/>
                      <a:pt x="0" y="18"/>
                      <a:pt x="0" y="40"/>
                    </a:cubicBezTo>
                    <a:cubicBezTo>
                      <a:pt x="0" y="53"/>
                      <a:pt x="6" y="65"/>
                      <a:pt x="15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7" name="Rectangle 242"/>
              <p:cNvSpPr>
                <a:spLocks noChangeArrowheads="1"/>
              </p:cNvSpPr>
              <p:nvPr/>
            </p:nvSpPr>
            <p:spPr bwMode="auto">
              <a:xfrm>
                <a:off x="2229" y="1484"/>
                <a:ext cx="43" cy="2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8" name="Freeform 243"/>
              <p:cNvSpPr>
                <a:spLocks/>
              </p:cNvSpPr>
              <p:nvPr/>
            </p:nvSpPr>
            <p:spPr bwMode="auto">
              <a:xfrm>
                <a:off x="2469" y="1021"/>
                <a:ext cx="19" cy="19"/>
              </a:xfrm>
              <a:custGeom>
                <a:avLst/>
                <a:gdLst>
                  <a:gd name="T0" fmla="*/ 9 w 14"/>
                  <a:gd name="T1" fmla="*/ 13 h 14"/>
                  <a:gd name="T2" fmla="*/ 14 w 14"/>
                  <a:gd name="T3" fmla="*/ 0 h 14"/>
                  <a:gd name="T4" fmla="*/ 0 w 14"/>
                  <a:gd name="T5" fmla="*/ 0 h 14"/>
                  <a:gd name="T6" fmla="*/ 8 w 14"/>
                  <a:gd name="T7" fmla="*/ 14 h 14"/>
                  <a:gd name="T8" fmla="*/ 9 w 14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9" y="13"/>
                    </a:moveTo>
                    <a:cubicBezTo>
                      <a:pt x="12" y="9"/>
                      <a:pt x="14" y="5"/>
                      <a:pt x="1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"/>
                      <a:pt x="3" y="11"/>
                      <a:pt x="8" y="14"/>
                    </a:cubicBezTo>
                    <a:cubicBezTo>
                      <a:pt x="8" y="14"/>
                      <a:pt x="9" y="14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9" name="Freeform 244"/>
              <p:cNvSpPr>
                <a:spLocks/>
              </p:cNvSpPr>
              <p:nvPr/>
            </p:nvSpPr>
            <p:spPr bwMode="auto">
              <a:xfrm>
                <a:off x="2480" y="995"/>
                <a:ext cx="24" cy="23"/>
              </a:xfrm>
              <a:custGeom>
                <a:avLst/>
                <a:gdLst>
                  <a:gd name="T0" fmla="*/ 2 w 18"/>
                  <a:gd name="T1" fmla="*/ 2 h 17"/>
                  <a:gd name="T2" fmla="*/ 3 w 18"/>
                  <a:gd name="T3" fmla="*/ 3 h 17"/>
                  <a:gd name="T4" fmla="*/ 7 w 18"/>
                  <a:gd name="T5" fmla="*/ 17 h 17"/>
                  <a:gd name="T6" fmla="*/ 11 w 18"/>
                  <a:gd name="T7" fmla="*/ 17 h 17"/>
                  <a:gd name="T8" fmla="*/ 16 w 18"/>
                  <a:gd name="T9" fmla="*/ 3 h 17"/>
                  <a:gd name="T10" fmla="*/ 17 w 18"/>
                  <a:gd name="T11" fmla="*/ 2 h 17"/>
                  <a:gd name="T12" fmla="*/ 18 w 18"/>
                  <a:gd name="T13" fmla="*/ 3 h 17"/>
                  <a:gd name="T14" fmla="*/ 9 w 18"/>
                  <a:gd name="T15" fmla="*/ 0 h 17"/>
                  <a:gd name="T16" fmla="*/ 0 w 18"/>
                  <a:gd name="T17" fmla="*/ 3 h 17"/>
                  <a:gd name="T18" fmla="*/ 2 w 18"/>
                  <a:gd name="T1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7">
                    <a:moveTo>
                      <a:pt x="2" y="2"/>
                    </a:moveTo>
                    <a:cubicBezTo>
                      <a:pt x="2" y="2"/>
                      <a:pt x="3" y="3"/>
                      <a:pt x="3" y="3"/>
                    </a:cubicBezTo>
                    <a:cubicBezTo>
                      <a:pt x="5" y="7"/>
                      <a:pt x="7" y="12"/>
                      <a:pt x="7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2" y="12"/>
                      <a:pt x="13" y="7"/>
                      <a:pt x="16" y="3"/>
                    </a:cubicBezTo>
                    <a:cubicBezTo>
                      <a:pt x="16" y="3"/>
                      <a:pt x="17" y="2"/>
                      <a:pt x="17" y="2"/>
                    </a:cubicBezTo>
                    <a:cubicBezTo>
                      <a:pt x="17" y="2"/>
                      <a:pt x="18" y="2"/>
                      <a:pt x="18" y="3"/>
                    </a:cubicBezTo>
                    <a:cubicBezTo>
                      <a:pt x="16" y="1"/>
                      <a:pt x="12" y="0"/>
                      <a:pt x="9" y="0"/>
                    </a:cubicBezTo>
                    <a:cubicBezTo>
                      <a:pt x="6" y="0"/>
                      <a:pt x="3" y="1"/>
                      <a:pt x="0" y="3"/>
                    </a:cubicBezTo>
                    <a:cubicBezTo>
                      <a:pt x="1" y="2"/>
                      <a:pt x="1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0" name="Freeform 245"/>
              <p:cNvSpPr>
                <a:spLocks/>
              </p:cNvSpPr>
              <p:nvPr/>
            </p:nvSpPr>
            <p:spPr bwMode="auto">
              <a:xfrm>
                <a:off x="2497" y="999"/>
                <a:ext cx="20" cy="19"/>
              </a:xfrm>
              <a:custGeom>
                <a:avLst/>
                <a:gdLst>
                  <a:gd name="T0" fmla="*/ 4 w 14"/>
                  <a:gd name="T1" fmla="*/ 1 h 14"/>
                  <a:gd name="T2" fmla="*/ 0 w 14"/>
                  <a:gd name="T3" fmla="*/ 14 h 14"/>
                  <a:gd name="T4" fmla="*/ 14 w 14"/>
                  <a:gd name="T5" fmla="*/ 14 h 14"/>
                  <a:gd name="T6" fmla="*/ 5 w 14"/>
                  <a:gd name="T7" fmla="*/ 0 h 14"/>
                  <a:gd name="T8" fmla="*/ 4 w 14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1"/>
                    </a:moveTo>
                    <a:cubicBezTo>
                      <a:pt x="1" y="5"/>
                      <a:pt x="0" y="9"/>
                      <a:pt x="0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8"/>
                      <a:pt x="10" y="3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1" name="Freeform 246"/>
              <p:cNvSpPr>
                <a:spLocks/>
              </p:cNvSpPr>
              <p:nvPr/>
            </p:nvSpPr>
            <p:spPr bwMode="auto">
              <a:xfrm>
                <a:off x="2469" y="999"/>
                <a:ext cx="19" cy="19"/>
              </a:xfrm>
              <a:custGeom>
                <a:avLst/>
                <a:gdLst>
                  <a:gd name="T0" fmla="*/ 14 w 14"/>
                  <a:gd name="T1" fmla="*/ 14 h 14"/>
                  <a:gd name="T2" fmla="*/ 9 w 14"/>
                  <a:gd name="T3" fmla="*/ 1 h 14"/>
                  <a:gd name="T4" fmla="*/ 8 w 14"/>
                  <a:gd name="T5" fmla="*/ 0 h 14"/>
                  <a:gd name="T6" fmla="*/ 0 w 14"/>
                  <a:gd name="T7" fmla="*/ 14 h 14"/>
                  <a:gd name="T8" fmla="*/ 14 w 14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14" y="14"/>
                    </a:moveTo>
                    <a:cubicBezTo>
                      <a:pt x="14" y="9"/>
                      <a:pt x="12" y="5"/>
                      <a:pt x="9" y="1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3" y="3"/>
                      <a:pt x="0" y="8"/>
                      <a:pt x="0" y="14"/>
                    </a:cubicBezTo>
                    <a:lnTo>
                      <a:pt x="14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2" name="Freeform 247"/>
              <p:cNvSpPr>
                <a:spLocks/>
              </p:cNvSpPr>
              <p:nvPr/>
            </p:nvSpPr>
            <p:spPr bwMode="auto">
              <a:xfrm>
                <a:off x="2497" y="1021"/>
                <a:ext cx="20" cy="21"/>
              </a:xfrm>
              <a:custGeom>
                <a:avLst/>
                <a:gdLst>
                  <a:gd name="T0" fmla="*/ 0 w 14"/>
                  <a:gd name="T1" fmla="*/ 0 h 15"/>
                  <a:gd name="T2" fmla="*/ 4 w 14"/>
                  <a:gd name="T3" fmla="*/ 13 h 15"/>
                  <a:gd name="T4" fmla="*/ 5 w 14"/>
                  <a:gd name="T5" fmla="*/ 14 h 15"/>
                  <a:gd name="T6" fmla="*/ 4 w 14"/>
                  <a:gd name="T7" fmla="*/ 15 h 15"/>
                  <a:gd name="T8" fmla="*/ 14 w 14"/>
                  <a:gd name="T9" fmla="*/ 0 h 15"/>
                  <a:gd name="T10" fmla="*/ 0 w 14"/>
                  <a:gd name="T1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5">
                    <a:moveTo>
                      <a:pt x="0" y="0"/>
                    </a:moveTo>
                    <a:cubicBezTo>
                      <a:pt x="0" y="5"/>
                      <a:pt x="1" y="9"/>
                      <a:pt x="4" y="13"/>
                    </a:cubicBezTo>
                    <a:cubicBezTo>
                      <a:pt x="4" y="13"/>
                      <a:pt x="5" y="14"/>
                      <a:pt x="5" y="14"/>
                    </a:cubicBezTo>
                    <a:cubicBezTo>
                      <a:pt x="5" y="14"/>
                      <a:pt x="4" y="15"/>
                      <a:pt x="4" y="15"/>
                    </a:cubicBezTo>
                    <a:cubicBezTo>
                      <a:pt x="10" y="12"/>
                      <a:pt x="14" y="6"/>
                      <a:pt x="1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3" name="Freeform 248"/>
              <p:cNvSpPr>
                <a:spLocks/>
              </p:cNvSpPr>
              <p:nvPr/>
            </p:nvSpPr>
            <p:spPr bwMode="auto">
              <a:xfrm>
                <a:off x="2480" y="1021"/>
                <a:ext cx="23" cy="24"/>
              </a:xfrm>
              <a:custGeom>
                <a:avLst/>
                <a:gdLst>
                  <a:gd name="T0" fmla="*/ 16 w 17"/>
                  <a:gd name="T1" fmla="*/ 14 h 17"/>
                  <a:gd name="T2" fmla="*/ 11 w 17"/>
                  <a:gd name="T3" fmla="*/ 0 h 17"/>
                  <a:gd name="T4" fmla="*/ 7 w 17"/>
                  <a:gd name="T5" fmla="*/ 0 h 17"/>
                  <a:gd name="T6" fmla="*/ 3 w 17"/>
                  <a:gd name="T7" fmla="*/ 14 h 17"/>
                  <a:gd name="T8" fmla="*/ 2 w 17"/>
                  <a:gd name="T9" fmla="*/ 15 h 17"/>
                  <a:gd name="T10" fmla="*/ 0 w 17"/>
                  <a:gd name="T11" fmla="*/ 14 h 17"/>
                  <a:gd name="T12" fmla="*/ 9 w 17"/>
                  <a:gd name="T13" fmla="*/ 17 h 17"/>
                  <a:gd name="T14" fmla="*/ 17 w 17"/>
                  <a:gd name="T15" fmla="*/ 15 h 17"/>
                  <a:gd name="T16" fmla="*/ 16 w 17"/>
                  <a:gd name="T17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6" y="14"/>
                    </a:moveTo>
                    <a:cubicBezTo>
                      <a:pt x="13" y="10"/>
                      <a:pt x="12" y="5"/>
                      <a:pt x="1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5"/>
                      <a:pt x="5" y="10"/>
                      <a:pt x="3" y="14"/>
                    </a:cubicBezTo>
                    <a:cubicBezTo>
                      <a:pt x="3" y="14"/>
                      <a:pt x="2" y="14"/>
                      <a:pt x="2" y="15"/>
                    </a:cubicBezTo>
                    <a:cubicBezTo>
                      <a:pt x="1" y="15"/>
                      <a:pt x="1" y="15"/>
                      <a:pt x="0" y="14"/>
                    </a:cubicBezTo>
                    <a:cubicBezTo>
                      <a:pt x="3" y="16"/>
                      <a:pt x="6" y="17"/>
                      <a:pt x="9" y="17"/>
                    </a:cubicBezTo>
                    <a:cubicBezTo>
                      <a:pt x="12" y="17"/>
                      <a:pt x="15" y="16"/>
                      <a:pt x="17" y="15"/>
                    </a:cubicBezTo>
                    <a:cubicBezTo>
                      <a:pt x="16" y="14"/>
                      <a:pt x="16" y="14"/>
                      <a:pt x="1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4" name="Freeform 249"/>
              <p:cNvSpPr>
                <a:spLocks/>
              </p:cNvSpPr>
              <p:nvPr/>
            </p:nvSpPr>
            <p:spPr bwMode="auto">
              <a:xfrm>
                <a:off x="2109" y="1252"/>
                <a:ext cx="19" cy="20"/>
              </a:xfrm>
              <a:custGeom>
                <a:avLst/>
                <a:gdLst>
                  <a:gd name="T0" fmla="*/ 10 w 14"/>
                  <a:gd name="T1" fmla="*/ 13 h 14"/>
                  <a:gd name="T2" fmla="*/ 14 w 14"/>
                  <a:gd name="T3" fmla="*/ 0 h 14"/>
                  <a:gd name="T4" fmla="*/ 0 w 14"/>
                  <a:gd name="T5" fmla="*/ 0 h 14"/>
                  <a:gd name="T6" fmla="*/ 9 w 14"/>
                  <a:gd name="T7" fmla="*/ 14 h 14"/>
                  <a:gd name="T8" fmla="*/ 10 w 14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10" y="13"/>
                    </a:moveTo>
                    <a:cubicBezTo>
                      <a:pt x="13" y="9"/>
                      <a:pt x="14" y="5"/>
                      <a:pt x="1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"/>
                      <a:pt x="4" y="12"/>
                      <a:pt x="9" y="14"/>
                    </a:cubicBezTo>
                    <a:cubicBezTo>
                      <a:pt x="9" y="14"/>
                      <a:pt x="9" y="14"/>
                      <a:pt x="1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5" name="Freeform 250"/>
              <p:cNvSpPr>
                <a:spLocks/>
              </p:cNvSpPr>
              <p:nvPr/>
            </p:nvSpPr>
            <p:spPr bwMode="auto">
              <a:xfrm>
                <a:off x="2122" y="1226"/>
                <a:ext cx="24" cy="24"/>
              </a:xfrm>
              <a:custGeom>
                <a:avLst/>
                <a:gdLst>
                  <a:gd name="T0" fmla="*/ 1 w 18"/>
                  <a:gd name="T1" fmla="*/ 2 h 17"/>
                  <a:gd name="T2" fmla="*/ 2 w 18"/>
                  <a:gd name="T3" fmla="*/ 3 h 17"/>
                  <a:gd name="T4" fmla="*/ 7 w 18"/>
                  <a:gd name="T5" fmla="*/ 17 h 17"/>
                  <a:gd name="T6" fmla="*/ 11 w 18"/>
                  <a:gd name="T7" fmla="*/ 17 h 17"/>
                  <a:gd name="T8" fmla="*/ 15 w 18"/>
                  <a:gd name="T9" fmla="*/ 3 h 17"/>
                  <a:gd name="T10" fmla="*/ 16 w 18"/>
                  <a:gd name="T11" fmla="*/ 2 h 17"/>
                  <a:gd name="T12" fmla="*/ 18 w 18"/>
                  <a:gd name="T13" fmla="*/ 3 h 17"/>
                  <a:gd name="T14" fmla="*/ 9 w 18"/>
                  <a:gd name="T15" fmla="*/ 0 h 17"/>
                  <a:gd name="T16" fmla="*/ 0 w 18"/>
                  <a:gd name="T17" fmla="*/ 3 h 17"/>
                  <a:gd name="T18" fmla="*/ 1 w 18"/>
                  <a:gd name="T1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7">
                    <a:moveTo>
                      <a:pt x="1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5" y="7"/>
                      <a:pt x="6" y="12"/>
                      <a:pt x="7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2"/>
                      <a:pt x="13" y="7"/>
                      <a:pt x="15" y="3"/>
                    </a:cubicBezTo>
                    <a:cubicBezTo>
                      <a:pt x="15" y="3"/>
                      <a:pt x="16" y="3"/>
                      <a:pt x="16" y="2"/>
                    </a:cubicBezTo>
                    <a:cubicBezTo>
                      <a:pt x="17" y="2"/>
                      <a:pt x="17" y="3"/>
                      <a:pt x="18" y="3"/>
                    </a:cubicBezTo>
                    <a:cubicBezTo>
                      <a:pt x="15" y="1"/>
                      <a:pt x="12" y="0"/>
                      <a:pt x="9" y="0"/>
                    </a:cubicBezTo>
                    <a:cubicBezTo>
                      <a:pt x="6" y="0"/>
                      <a:pt x="2" y="1"/>
                      <a:pt x="0" y="3"/>
                    </a:cubicBezTo>
                    <a:cubicBezTo>
                      <a:pt x="0" y="3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6" name="Freeform 251"/>
              <p:cNvSpPr>
                <a:spLocks/>
              </p:cNvSpPr>
              <p:nvPr/>
            </p:nvSpPr>
            <p:spPr bwMode="auto">
              <a:xfrm>
                <a:off x="2138" y="1230"/>
                <a:ext cx="19" cy="20"/>
              </a:xfrm>
              <a:custGeom>
                <a:avLst/>
                <a:gdLst>
                  <a:gd name="T0" fmla="*/ 5 w 14"/>
                  <a:gd name="T1" fmla="*/ 1 h 14"/>
                  <a:gd name="T2" fmla="*/ 0 w 14"/>
                  <a:gd name="T3" fmla="*/ 14 h 14"/>
                  <a:gd name="T4" fmla="*/ 14 w 14"/>
                  <a:gd name="T5" fmla="*/ 14 h 14"/>
                  <a:gd name="T6" fmla="*/ 6 w 14"/>
                  <a:gd name="T7" fmla="*/ 0 h 14"/>
                  <a:gd name="T8" fmla="*/ 5 w 14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5" y="1"/>
                    </a:moveTo>
                    <a:cubicBezTo>
                      <a:pt x="2" y="5"/>
                      <a:pt x="0" y="10"/>
                      <a:pt x="0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8"/>
                      <a:pt x="11" y="3"/>
                      <a:pt x="6" y="0"/>
                    </a:cubicBezTo>
                    <a:cubicBezTo>
                      <a:pt x="6" y="0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7" name="Freeform 252"/>
              <p:cNvSpPr>
                <a:spLocks/>
              </p:cNvSpPr>
              <p:nvPr/>
            </p:nvSpPr>
            <p:spPr bwMode="auto">
              <a:xfrm>
                <a:off x="2109" y="1230"/>
                <a:ext cx="19" cy="20"/>
              </a:xfrm>
              <a:custGeom>
                <a:avLst/>
                <a:gdLst>
                  <a:gd name="T0" fmla="*/ 14 w 14"/>
                  <a:gd name="T1" fmla="*/ 14 h 14"/>
                  <a:gd name="T2" fmla="*/ 10 w 14"/>
                  <a:gd name="T3" fmla="*/ 1 h 14"/>
                  <a:gd name="T4" fmla="*/ 9 w 14"/>
                  <a:gd name="T5" fmla="*/ 0 h 14"/>
                  <a:gd name="T6" fmla="*/ 0 w 14"/>
                  <a:gd name="T7" fmla="*/ 14 h 14"/>
                  <a:gd name="T8" fmla="*/ 14 w 14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14" y="14"/>
                    </a:moveTo>
                    <a:cubicBezTo>
                      <a:pt x="14" y="10"/>
                      <a:pt x="13" y="5"/>
                      <a:pt x="10" y="1"/>
                    </a:cubicBezTo>
                    <a:cubicBezTo>
                      <a:pt x="9" y="1"/>
                      <a:pt x="9" y="0"/>
                      <a:pt x="9" y="0"/>
                    </a:cubicBezTo>
                    <a:cubicBezTo>
                      <a:pt x="4" y="3"/>
                      <a:pt x="0" y="8"/>
                      <a:pt x="0" y="14"/>
                    </a:cubicBezTo>
                    <a:lnTo>
                      <a:pt x="14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8" name="Freeform 253"/>
              <p:cNvSpPr>
                <a:spLocks/>
              </p:cNvSpPr>
              <p:nvPr/>
            </p:nvSpPr>
            <p:spPr bwMode="auto">
              <a:xfrm>
                <a:off x="2138" y="1252"/>
                <a:ext cx="19" cy="21"/>
              </a:xfrm>
              <a:custGeom>
                <a:avLst/>
                <a:gdLst>
                  <a:gd name="T0" fmla="*/ 0 w 14"/>
                  <a:gd name="T1" fmla="*/ 0 h 15"/>
                  <a:gd name="T2" fmla="*/ 5 w 14"/>
                  <a:gd name="T3" fmla="*/ 13 h 15"/>
                  <a:gd name="T4" fmla="*/ 6 w 14"/>
                  <a:gd name="T5" fmla="*/ 14 h 15"/>
                  <a:gd name="T6" fmla="*/ 4 w 14"/>
                  <a:gd name="T7" fmla="*/ 15 h 15"/>
                  <a:gd name="T8" fmla="*/ 14 w 14"/>
                  <a:gd name="T9" fmla="*/ 0 h 15"/>
                  <a:gd name="T10" fmla="*/ 0 w 14"/>
                  <a:gd name="T1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5">
                    <a:moveTo>
                      <a:pt x="0" y="0"/>
                    </a:moveTo>
                    <a:cubicBezTo>
                      <a:pt x="0" y="5"/>
                      <a:pt x="2" y="9"/>
                      <a:pt x="5" y="13"/>
                    </a:cubicBezTo>
                    <a:cubicBezTo>
                      <a:pt x="5" y="14"/>
                      <a:pt x="6" y="14"/>
                      <a:pt x="6" y="14"/>
                    </a:cubicBezTo>
                    <a:cubicBezTo>
                      <a:pt x="5" y="15"/>
                      <a:pt x="5" y="15"/>
                      <a:pt x="4" y="15"/>
                    </a:cubicBezTo>
                    <a:cubicBezTo>
                      <a:pt x="10" y="12"/>
                      <a:pt x="14" y="7"/>
                      <a:pt x="1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9" name="Freeform 254"/>
              <p:cNvSpPr>
                <a:spLocks/>
              </p:cNvSpPr>
              <p:nvPr/>
            </p:nvSpPr>
            <p:spPr bwMode="auto">
              <a:xfrm>
                <a:off x="2122" y="1252"/>
                <a:ext cx="22" cy="24"/>
              </a:xfrm>
              <a:custGeom>
                <a:avLst/>
                <a:gdLst>
                  <a:gd name="T0" fmla="*/ 15 w 16"/>
                  <a:gd name="T1" fmla="*/ 14 h 17"/>
                  <a:gd name="T2" fmla="*/ 11 w 16"/>
                  <a:gd name="T3" fmla="*/ 0 h 17"/>
                  <a:gd name="T4" fmla="*/ 7 w 16"/>
                  <a:gd name="T5" fmla="*/ 0 h 17"/>
                  <a:gd name="T6" fmla="*/ 2 w 16"/>
                  <a:gd name="T7" fmla="*/ 14 h 17"/>
                  <a:gd name="T8" fmla="*/ 1 w 16"/>
                  <a:gd name="T9" fmla="*/ 15 h 17"/>
                  <a:gd name="T10" fmla="*/ 0 w 16"/>
                  <a:gd name="T11" fmla="*/ 14 h 17"/>
                  <a:gd name="T12" fmla="*/ 9 w 16"/>
                  <a:gd name="T13" fmla="*/ 17 h 17"/>
                  <a:gd name="T14" fmla="*/ 16 w 16"/>
                  <a:gd name="T15" fmla="*/ 15 h 17"/>
                  <a:gd name="T16" fmla="*/ 15 w 16"/>
                  <a:gd name="T17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7">
                    <a:moveTo>
                      <a:pt x="15" y="14"/>
                    </a:moveTo>
                    <a:cubicBezTo>
                      <a:pt x="13" y="10"/>
                      <a:pt x="11" y="5"/>
                      <a:pt x="1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5"/>
                      <a:pt x="5" y="10"/>
                      <a:pt x="2" y="14"/>
                    </a:cubicBezTo>
                    <a:cubicBezTo>
                      <a:pt x="2" y="14"/>
                      <a:pt x="1" y="15"/>
                      <a:pt x="1" y="15"/>
                    </a:cubicBezTo>
                    <a:cubicBezTo>
                      <a:pt x="1" y="15"/>
                      <a:pt x="0" y="15"/>
                      <a:pt x="0" y="14"/>
                    </a:cubicBezTo>
                    <a:cubicBezTo>
                      <a:pt x="3" y="16"/>
                      <a:pt x="6" y="17"/>
                      <a:pt x="9" y="17"/>
                    </a:cubicBezTo>
                    <a:cubicBezTo>
                      <a:pt x="11" y="17"/>
                      <a:pt x="14" y="16"/>
                      <a:pt x="16" y="15"/>
                    </a:cubicBezTo>
                    <a:cubicBezTo>
                      <a:pt x="16" y="15"/>
                      <a:pt x="15" y="14"/>
                      <a:pt x="1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0" name="Freeform 255"/>
              <p:cNvSpPr>
                <a:spLocks/>
              </p:cNvSpPr>
              <p:nvPr/>
            </p:nvSpPr>
            <p:spPr bwMode="auto">
              <a:xfrm>
                <a:off x="1974" y="690"/>
                <a:ext cx="15" cy="16"/>
              </a:xfrm>
              <a:custGeom>
                <a:avLst/>
                <a:gdLst>
                  <a:gd name="T0" fmla="*/ 8 w 11"/>
                  <a:gd name="T1" fmla="*/ 11 h 12"/>
                  <a:gd name="T2" fmla="*/ 11 w 11"/>
                  <a:gd name="T3" fmla="*/ 0 h 12"/>
                  <a:gd name="T4" fmla="*/ 0 w 11"/>
                  <a:gd name="T5" fmla="*/ 0 h 12"/>
                  <a:gd name="T6" fmla="*/ 7 w 11"/>
                  <a:gd name="T7" fmla="*/ 12 h 12"/>
                  <a:gd name="T8" fmla="*/ 8 w 11"/>
                  <a:gd name="T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2">
                    <a:moveTo>
                      <a:pt x="8" y="11"/>
                    </a:moveTo>
                    <a:cubicBezTo>
                      <a:pt x="10" y="7"/>
                      <a:pt x="11" y="4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3" y="9"/>
                      <a:pt x="7" y="12"/>
                    </a:cubicBezTo>
                    <a:cubicBezTo>
                      <a:pt x="7" y="11"/>
                      <a:pt x="7" y="11"/>
                      <a:pt x="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1" name="Freeform 256"/>
              <p:cNvSpPr>
                <a:spLocks/>
              </p:cNvSpPr>
              <p:nvPr/>
            </p:nvSpPr>
            <p:spPr bwMode="auto">
              <a:xfrm>
                <a:off x="1984" y="669"/>
                <a:ext cx="19" cy="18"/>
              </a:xfrm>
              <a:custGeom>
                <a:avLst/>
                <a:gdLst>
                  <a:gd name="T0" fmla="*/ 1 w 14"/>
                  <a:gd name="T1" fmla="*/ 1 h 13"/>
                  <a:gd name="T2" fmla="*/ 2 w 14"/>
                  <a:gd name="T3" fmla="*/ 2 h 13"/>
                  <a:gd name="T4" fmla="*/ 5 w 14"/>
                  <a:gd name="T5" fmla="*/ 13 h 13"/>
                  <a:gd name="T6" fmla="*/ 9 w 14"/>
                  <a:gd name="T7" fmla="*/ 13 h 13"/>
                  <a:gd name="T8" fmla="*/ 13 w 14"/>
                  <a:gd name="T9" fmla="*/ 2 h 13"/>
                  <a:gd name="T10" fmla="*/ 13 w 14"/>
                  <a:gd name="T11" fmla="*/ 1 h 13"/>
                  <a:gd name="T12" fmla="*/ 14 w 14"/>
                  <a:gd name="T13" fmla="*/ 2 h 13"/>
                  <a:gd name="T14" fmla="*/ 7 w 14"/>
                  <a:gd name="T15" fmla="*/ 0 h 13"/>
                  <a:gd name="T16" fmla="*/ 0 w 14"/>
                  <a:gd name="T17" fmla="*/ 2 h 13"/>
                  <a:gd name="T18" fmla="*/ 1 w 14"/>
                  <a:gd name="T1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3">
                    <a:moveTo>
                      <a:pt x="1" y="1"/>
                    </a:moveTo>
                    <a:cubicBezTo>
                      <a:pt x="1" y="1"/>
                      <a:pt x="2" y="2"/>
                      <a:pt x="2" y="2"/>
                    </a:cubicBezTo>
                    <a:cubicBezTo>
                      <a:pt x="4" y="5"/>
                      <a:pt x="5" y="9"/>
                      <a:pt x="5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9"/>
                      <a:pt x="10" y="5"/>
                      <a:pt x="13" y="2"/>
                    </a:cubicBezTo>
                    <a:cubicBezTo>
                      <a:pt x="13" y="2"/>
                      <a:pt x="13" y="1"/>
                      <a:pt x="13" y="1"/>
                    </a:cubicBezTo>
                    <a:cubicBezTo>
                      <a:pt x="14" y="1"/>
                      <a:pt x="14" y="1"/>
                      <a:pt x="14" y="2"/>
                    </a:cubicBezTo>
                    <a:cubicBezTo>
                      <a:pt x="12" y="0"/>
                      <a:pt x="10" y="0"/>
                      <a:pt x="7" y="0"/>
                    </a:cubicBezTo>
                    <a:cubicBezTo>
                      <a:pt x="5" y="0"/>
                      <a:pt x="2" y="0"/>
                      <a:pt x="0" y="2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2" name="Freeform 257"/>
              <p:cNvSpPr>
                <a:spLocks/>
              </p:cNvSpPr>
              <p:nvPr/>
            </p:nvSpPr>
            <p:spPr bwMode="auto">
              <a:xfrm>
                <a:off x="1998" y="672"/>
                <a:ext cx="16" cy="15"/>
              </a:xfrm>
              <a:custGeom>
                <a:avLst/>
                <a:gdLst>
                  <a:gd name="T0" fmla="*/ 4 w 12"/>
                  <a:gd name="T1" fmla="*/ 1 h 11"/>
                  <a:gd name="T2" fmla="*/ 0 w 12"/>
                  <a:gd name="T3" fmla="*/ 11 h 11"/>
                  <a:gd name="T4" fmla="*/ 12 w 12"/>
                  <a:gd name="T5" fmla="*/ 11 h 11"/>
                  <a:gd name="T6" fmla="*/ 4 w 12"/>
                  <a:gd name="T7" fmla="*/ 0 h 11"/>
                  <a:gd name="T8" fmla="*/ 4 w 12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1">
                    <a:moveTo>
                      <a:pt x="4" y="1"/>
                    </a:moveTo>
                    <a:cubicBezTo>
                      <a:pt x="1" y="4"/>
                      <a:pt x="0" y="8"/>
                      <a:pt x="0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1" y="6"/>
                      <a:pt x="9" y="2"/>
                      <a:pt x="4" y="0"/>
                    </a:cubicBezTo>
                    <a:cubicBezTo>
                      <a:pt x="4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3" name="Freeform 258"/>
              <p:cNvSpPr>
                <a:spLocks/>
              </p:cNvSpPr>
              <p:nvPr/>
            </p:nvSpPr>
            <p:spPr bwMode="auto">
              <a:xfrm>
                <a:off x="1974" y="672"/>
                <a:ext cx="15" cy="15"/>
              </a:xfrm>
              <a:custGeom>
                <a:avLst/>
                <a:gdLst>
                  <a:gd name="T0" fmla="*/ 11 w 11"/>
                  <a:gd name="T1" fmla="*/ 11 h 11"/>
                  <a:gd name="T2" fmla="*/ 8 w 11"/>
                  <a:gd name="T3" fmla="*/ 1 h 11"/>
                  <a:gd name="T4" fmla="*/ 7 w 11"/>
                  <a:gd name="T5" fmla="*/ 0 h 11"/>
                  <a:gd name="T6" fmla="*/ 0 w 11"/>
                  <a:gd name="T7" fmla="*/ 11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11" y="8"/>
                      <a:pt x="10" y="4"/>
                      <a:pt x="8" y="1"/>
                    </a:cubicBezTo>
                    <a:cubicBezTo>
                      <a:pt x="8" y="0"/>
                      <a:pt x="7" y="0"/>
                      <a:pt x="7" y="0"/>
                    </a:cubicBezTo>
                    <a:cubicBezTo>
                      <a:pt x="3" y="2"/>
                      <a:pt x="0" y="6"/>
                      <a:pt x="0" y="11"/>
                    </a:cubicBezTo>
                    <a:lnTo>
                      <a:pt x="11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4" name="Freeform 259"/>
              <p:cNvSpPr>
                <a:spLocks/>
              </p:cNvSpPr>
              <p:nvPr/>
            </p:nvSpPr>
            <p:spPr bwMode="auto">
              <a:xfrm>
                <a:off x="1998" y="690"/>
                <a:ext cx="16" cy="16"/>
              </a:xfrm>
              <a:custGeom>
                <a:avLst/>
                <a:gdLst>
                  <a:gd name="T0" fmla="*/ 0 w 12"/>
                  <a:gd name="T1" fmla="*/ 0 h 12"/>
                  <a:gd name="T2" fmla="*/ 4 w 12"/>
                  <a:gd name="T3" fmla="*/ 11 h 12"/>
                  <a:gd name="T4" fmla="*/ 4 w 12"/>
                  <a:gd name="T5" fmla="*/ 12 h 12"/>
                  <a:gd name="T6" fmla="*/ 3 w 12"/>
                  <a:gd name="T7" fmla="*/ 12 h 12"/>
                  <a:gd name="T8" fmla="*/ 12 w 12"/>
                  <a:gd name="T9" fmla="*/ 0 h 12"/>
                  <a:gd name="T10" fmla="*/ 0 w 12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2">
                    <a:moveTo>
                      <a:pt x="0" y="0"/>
                    </a:moveTo>
                    <a:cubicBezTo>
                      <a:pt x="0" y="4"/>
                      <a:pt x="1" y="7"/>
                      <a:pt x="4" y="11"/>
                    </a:cubicBezTo>
                    <a:cubicBezTo>
                      <a:pt x="4" y="11"/>
                      <a:pt x="4" y="11"/>
                      <a:pt x="4" y="12"/>
                    </a:cubicBezTo>
                    <a:cubicBezTo>
                      <a:pt x="4" y="12"/>
                      <a:pt x="4" y="12"/>
                      <a:pt x="3" y="12"/>
                    </a:cubicBezTo>
                    <a:cubicBezTo>
                      <a:pt x="8" y="10"/>
                      <a:pt x="11" y="5"/>
                      <a:pt x="1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5" name="Freeform 260"/>
              <p:cNvSpPr>
                <a:spLocks/>
              </p:cNvSpPr>
              <p:nvPr/>
            </p:nvSpPr>
            <p:spPr bwMode="auto">
              <a:xfrm>
                <a:off x="1984" y="690"/>
                <a:ext cx="18" cy="17"/>
              </a:xfrm>
              <a:custGeom>
                <a:avLst/>
                <a:gdLst>
                  <a:gd name="T0" fmla="*/ 13 w 13"/>
                  <a:gd name="T1" fmla="*/ 11 h 13"/>
                  <a:gd name="T2" fmla="*/ 9 w 13"/>
                  <a:gd name="T3" fmla="*/ 0 h 13"/>
                  <a:gd name="T4" fmla="*/ 5 w 13"/>
                  <a:gd name="T5" fmla="*/ 0 h 13"/>
                  <a:gd name="T6" fmla="*/ 2 w 13"/>
                  <a:gd name="T7" fmla="*/ 11 h 13"/>
                  <a:gd name="T8" fmla="*/ 1 w 13"/>
                  <a:gd name="T9" fmla="*/ 12 h 13"/>
                  <a:gd name="T10" fmla="*/ 0 w 13"/>
                  <a:gd name="T11" fmla="*/ 12 h 13"/>
                  <a:gd name="T12" fmla="*/ 7 w 13"/>
                  <a:gd name="T13" fmla="*/ 13 h 13"/>
                  <a:gd name="T14" fmla="*/ 13 w 13"/>
                  <a:gd name="T15" fmla="*/ 12 h 13"/>
                  <a:gd name="T16" fmla="*/ 13 w 13"/>
                  <a:gd name="T17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3">
                    <a:moveTo>
                      <a:pt x="13" y="11"/>
                    </a:moveTo>
                    <a:cubicBezTo>
                      <a:pt x="10" y="8"/>
                      <a:pt x="9" y="4"/>
                      <a:pt x="9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4"/>
                      <a:pt x="4" y="8"/>
                      <a:pt x="2" y="11"/>
                    </a:cubicBezTo>
                    <a:cubicBezTo>
                      <a:pt x="2" y="11"/>
                      <a:pt x="1" y="12"/>
                      <a:pt x="1" y="12"/>
                    </a:cubicBezTo>
                    <a:cubicBezTo>
                      <a:pt x="1" y="12"/>
                      <a:pt x="0" y="12"/>
                      <a:pt x="0" y="12"/>
                    </a:cubicBezTo>
                    <a:cubicBezTo>
                      <a:pt x="2" y="13"/>
                      <a:pt x="5" y="13"/>
                      <a:pt x="7" y="13"/>
                    </a:cubicBezTo>
                    <a:cubicBezTo>
                      <a:pt x="9" y="13"/>
                      <a:pt x="12" y="13"/>
                      <a:pt x="13" y="12"/>
                    </a:cubicBezTo>
                    <a:cubicBezTo>
                      <a:pt x="13" y="12"/>
                      <a:pt x="13" y="11"/>
                      <a:pt x="1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6" name="Freeform 261"/>
              <p:cNvSpPr>
                <a:spLocks/>
              </p:cNvSpPr>
              <p:nvPr/>
            </p:nvSpPr>
            <p:spPr bwMode="auto">
              <a:xfrm>
                <a:off x="3154" y="2107"/>
                <a:ext cx="88" cy="87"/>
              </a:xfrm>
              <a:custGeom>
                <a:avLst/>
                <a:gdLst>
                  <a:gd name="T0" fmla="*/ 56 w 64"/>
                  <a:gd name="T1" fmla="*/ 51 h 63"/>
                  <a:gd name="T2" fmla="*/ 56 w 64"/>
                  <a:gd name="T3" fmla="*/ 29 h 63"/>
                  <a:gd name="T4" fmla="*/ 36 w 64"/>
                  <a:gd name="T5" fmla="*/ 5 h 63"/>
                  <a:gd name="T6" fmla="*/ 36 w 64"/>
                  <a:gd name="T7" fmla="*/ 2 h 63"/>
                  <a:gd name="T8" fmla="*/ 33 w 64"/>
                  <a:gd name="T9" fmla="*/ 0 h 63"/>
                  <a:gd name="T10" fmla="*/ 31 w 64"/>
                  <a:gd name="T11" fmla="*/ 0 h 63"/>
                  <a:gd name="T12" fmla="*/ 28 w 64"/>
                  <a:gd name="T13" fmla="*/ 2 h 63"/>
                  <a:gd name="T14" fmla="*/ 28 w 64"/>
                  <a:gd name="T15" fmla="*/ 5 h 63"/>
                  <a:gd name="T16" fmla="*/ 9 w 64"/>
                  <a:gd name="T17" fmla="*/ 29 h 63"/>
                  <a:gd name="T18" fmla="*/ 9 w 64"/>
                  <a:gd name="T19" fmla="*/ 51 h 63"/>
                  <a:gd name="T20" fmla="*/ 0 w 64"/>
                  <a:gd name="T21" fmla="*/ 59 h 63"/>
                  <a:gd name="T22" fmla="*/ 0 w 64"/>
                  <a:gd name="T23" fmla="*/ 63 h 63"/>
                  <a:gd name="T24" fmla="*/ 64 w 64"/>
                  <a:gd name="T25" fmla="*/ 63 h 63"/>
                  <a:gd name="T26" fmla="*/ 64 w 64"/>
                  <a:gd name="T27" fmla="*/ 59 h 63"/>
                  <a:gd name="T28" fmla="*/ 56 w 64"/>
                  <a:gd name="T29" fmla="*/ 5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4" h="63">
                    <a:moveTo>
                      <a:pt x="56" y="51"/>
                    </a:move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17"/>
                      <a:pt x="47" y="7"/>
                      <a:pt x="36" y="5"/>
                    </a:cubicBezTo>
                    <a:cubicBezTo>
                      <a:pt x="36" y="2"/>
                      <a:pt x="36" y="2"/>
                      <a:pt x="36" y="2"/>
                    </a:cubicBezTo>
                    <a:cubicBezTo>
                      <a:pt x="36" y="1"/>
                      <a:pt x="35" y="0"/>
                      <a:pt x="33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9" y="0"/>
                      <a:pt x="28" y="1"/>
                      <a:pt x="28" y="2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7" y="7"/>
                      <a:pt x="9" y="17"/>
                      <a:pt x="9" y="29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64" y="63"/>
                      <a:pt x="64" y="63"/>
                      <a:pt x="64" y="63"/>
                    </a:cubicBezTo>
                    <a:cubicBezTo>
                      <a:pt x="64" y="59"/>
                      <a:pt x="64" y="59"/>
                      <a:pt x="64" y="59"/>
                    </a:cubicBezTo>
                    <a:lnTo>
                      <a:pt x="56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7" name="Freeform 262"/>
              <p:cNvSpPr>
                <a:spLocks/>
              </p:cNvSpPr>
              <p:nvPr/>
            </p:nvSpPr>
            <p:spPr bwMode="auto">
              <a:xfrm>
                <a:off x="3191" y="2198"/>
                <a:ext cx="15" cy="7"/>
              </a:xfrm>
              <a:custGeom>
                <a:avLst/>
                <a:gdLst>
                  <a:gd name="T0" fmla="*/ 5 w 11"/>
                  <a:gd name="T1" fmla="*/ 5 h 5"/>
                  <a:gd name="T2" fmla="*/ 11 w 11"/>
                  <a:gd name="T3" fmla="*/ 0 h 5"/>
                  <a:gd name="T4" fmla="*/ 0 w 11"/>
                  <a:gd name="T5" fmla="*/ 0 h 5"/>
                  <a:gd name="T6" fmla="*/ 5 w 11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">
                    <a:moveTo>
                      <a:pt x="5" y="5"/>
                    </a:moveTo>
                    <a:cubicBezTo>
                      <a:pt x="8" y="5"/>
                      <a:pt x="11" y="3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2" y="5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8" name="Freeform 263"/>
              <p:cNvSpPr>
                <a:spLocks/>
              </p:cNvSpPr>
              <p:nvPr/>
            </p:nvSpPr>
            <p:spPr bwMode="auto">
              <a:xfrm>
                <a:off x="2744" y="2059"/>
                <a:ext cx="162" cy="99"/>
              </a:xfrm>
              <a:custGeom>
                <a:avLst/>
                <a:gdLst>
                  <a:gd name="T0" fmla="*/ 107 w 118"/>
                  <a:gd name="T1" fmla="*/ 9 h 72"/>
                  <a:gd name="T2" fmla="*/ 80 w 118"/>
                  <a:gd name="T3" fmla="*/ 25 h 72"/>
                  <a:gd name="T4" fmla="*/ 80 w 118"/>
                  <a:gd name="T5" fmla="*/ 6 h 72"/>
                  <a:gd name="T6" fmla="*/ 73 w 118"/>
                  <a:gd name="T7" fmla="*/ 0 h 72"/>
                  <a:gd name="T8" fmla="*/ 6 w 118"/>
                  <a:gd name="T9" fmla="*/ 0 h 72"/>
                  <a:gd name="T10" fmla="*/ 0 w 118"/>
                  <a:gd name="T11" fmla="*/ 6 h 72"/>
                  <a:gd name="T12" fmla="*/ 0 w 118"/>
                  <a:gd name="T13" fmla="*/ 65 h 72"/>
                  <a:gd name="T14" fmla="*/ 6 w 118"/>
                  <a:gd name="T15" fmla="*/ 72 h 72"/>
                  <a:gd name="T16" fmla="*/ 73 w 118"/>
                  <a:gd name="T17" fmla="*/ 72 h 72"/>
                  <a:gd name="T18" fmla="*/ 80 w 118"/>
                  <a:gd name="T19" fmla="*/ 65 h 72"/>
                  <a:gd name="T20" fmla="*/ 80 w 118"/>
                  <a:gd name="T21" fmla="*/ 47 h 72"/>
                  <a:gd name="T22" fmla="*/ 107 w 118"/>
                  <a:gd name="T23" fmla="*/ 63 h 72"/>
                  <a:gd name="T24" fmla="*/ 118 w 118"/>
                  <a:gd name="T25" fmla="*/ 63 h 72"/>
                  <a:gd name="T26" fmla="*/ 118 w 118"/>
                  <a:gd name="T27" fmla="*/ 9 h 72"/>
                  <a:gd name="T28" fmla="*/ 107 w 118"/>
                  <a:gd name="T29" fmla="*/ 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8" h="72">
                    <a:moveTo>
                      <a:pt x="107" y="9"/>
                    </a:moveTo>
                    <a:cubicBezTo>
                      <a:pt x="80" y="25"/>
                      <a:pt x="80" y="25"/>
                      <a:pt x="80" y="25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80" y="3"/>
                      <a:pt x="77" y="0"/>
                      <a:pt x="7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9"/>
                      <a:pt x="2" y="72"/>
                      <a:pt x="6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7" y="72"/>
                      <a:pt x="80" y="69"/>
                      <a:pt x="80" y="65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107" y="63"/>
                      <a:pt x="107" y="63"/>
                      <a:pt x="107" y="63"/>
                    </a:cubicBezTo>
                    <a:cubicBezTo>
                      <a:pt x="118" y="63"/>
                      <a:pt x="118" y="63"/>
                      <a:pt x="118" y="63"/>
                    </a:cubicBezTo>
                    <a:cubicBezTo>
                      <a:pt x="118" y="9"/>
                      <a:pt x="118" y="9"/>
                      <a:pt x="118" y="9"/>
                    </a:cubicBezTo>
                    <a:lnTo>
                      <a:pt x="107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9" name="Freeform 264"/>
              <p:cNvSpPr>
                <a:spLocks/>
              </p:cNvSpPr>
              <p:nvPr/>
            </p:nvSpPr>
            <p:spPr bwMode="auto">
              <a:xfrm>
                <a:off x="2036" y="659"/>
                <a:ext cx="55" cy="54"/>
              </a:xfrm>
              <a:custGeom>
                <a:avLst/>
                <a:gdLst>
                  <a:gd name="T0" fmla="*/ 21 w 40"/>
                  <a:gd name="T1" fmla="*/ 3 h 39"/>
                  <a:gd name="T2" fmla="*/ 21 w 40"/>
                  <a:gd name="T3" fmla="*/ 0 h 39"/>
                  <a:gd name="T4" fmla="*/ 19 w 40"/>
                  <a:gd name="T5" fmla="*/ 0 h 39"/>
                  <a:gd name="T6" fmla="*/ 19 w 40"/>
                  <a:gd name="T7" fmla="*/ 3 h 39"/>
                  <a:gd name="T8" fmla="*/ 0 w 40"/>
                  <a:gd name="T9" fmla="*/ 23 h 39"/>
                  <a:gd name="T10" fmla="*/ 0 w 40"/>
                  <a:gd name="T11" fmla="*/ 25 h 39"/>
                  <a:gd name="T12" fmla="*/ 1 w 40"/>
                  <a:gd name="T13" fmla="*/ 25 h 39"/>
                  <a:gd name="T14" fmla="*/ 5 w 40"/>
                  <a:gd name="T15" fmla="*/ 21 h 39"/>
                  <a:gd name="T16" fmla="*/ 10 w 40"/>
                  <a:gd name="T17" fmla="*/ 26 h 39"/>
                  <a:gd name="T18" fmla="*/ 11 w 40"/>
                  <a:gd name="T19" fmla="*/ 26 h 39"/>
                  <a:gd name="T20" fmla="*/ 15 w 40"/>
                  <a:gd name="T21" fmla="*/ 21 h 39"/>
                  <a:gd name="T22" fmla="*/ 19 w 40"/>
                  <a:gd name="T23" fmla="*/ 25 h 39"/>
                  <a:gd name="T24" fmla="*/ 19 w 40"/>
                  <a:gd name="T25" fmla="*/ 36 h 39"/>
                  <a:gd name="T26" fmla="*/ 22 w 40"/>
                  <a:gd name="T27" fmla="*/ 39 h 39"/>
                  <a:gd name="T28" fmla="*/ 25 w 40"/>
                  <a:gd name="T29" fmla="*/ 36 h 39"/>
                  <a:gd name="T30" fmla="*/ 24 w 40"/>
                  <a:gd name="T31" fmla="*/ 36 h 39"/>
                  <a:gd name="T32" fmla="*/ 22 w 40"/>
                  <a:gd name="T33" fmla="*/ 38 h 39"/>
                  <a:gd name="T34" fmla="*/ 21 w 40"/>
                  <a:gd name="T35" fmla="*/ 36 h 39"/>
                  <a:gd name="T36" fmla="*/ 21 w 40"/>
                  <a:gd name="T37" fmla="*/ 25 h 39"/>
                  <a:gd name="T38" fmla="*/ 25 w 40"/>
                  <a:gd name="T39" fmla="*/ 21 h 39"/>
                  <a:gd name="T40" fmla="*/ 29 w 40"/>
                  <a:gd name="T41" fmla="*/ 26 h 39"/>
                  <a:gd name="T42" fmla="*/ 30 w 40"/>
                  <a:gd name="T43" fmla="*/ 26 h 39"/>
                  <a:gd name="T44" fmla="*/ 35 w 40"/>
                  <a:gd name="T45" fmla="*/ 21 h 39"/>
                  <a:gd name="T46" fmla="*/ 39 w 40"/>
                  <a:gd name="T47" fmla="*/ 25 h 39"/>
                  <a:gd name="T48" fmla="*/ 40 w 40"/>
                  <a:gd name="T49" fmla="*/ 25 h 39"/>
                  <a:gd name="T50" fmla="*/ 40 w 40"/>
                  <a:gd name="T51" fmla="*/ 23 h 39"/>
                  <a:gd name="T52" fmla="*/ 21 w 40"/>
                  <a:gd name="T53" fmla="*/ 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0" h="39">
                    <a:moveTo>
                      <a:pt x="21" y="3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8" y="3"/>
                      <a:pt x="0" y="12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3"/>
                      <a:pt x="3" y="21"/>
                      <a:pt x="5" y="21"/>
                    </a:cubicBezTo>
                    <a:cubicBezTo>
                      <a:pt x="8" y="21"/>
                      <a:pt x="10" y="23"/>
                      <a:pt x="10" y="26"/>
                    </a:cubicBezTo>
                    <a:cubicBezTo>
                      <a:pt x="11" y="26"/>
                      <a:pt x="11" y="26"/>
                      <a:pt x="11" y="26"/>
                    </a:cubicBezTo>
                    <a:cubicBezTo>
                      <a:pt x="11" y="23"/>
                      <a:pt x="13" y="21"/>
                      <a:pt x="15" y="21"/>
                    </a:cubicBezTo>
                    <a:cubicBezTo>
                      <a:pt x="17" y="21"/>
                      <a:pt x="19" y="23"/>
                      <a:pt x="19" y="25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8"/>
                      <a:pt x="21" y="39"/>
                      <a:pt x="22" y="39"/>
                    </a:cubicBezTo>
                    <a:cubicBezTo>
                      <a:pt x="24" y="39"/>
                      <a:pt x="25" y="38"/>
                      <a:pt x="25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7"/>
                      <a:pt x="23" y="38"/>
                      <a:pt x="22" y="38"/>
                    </a:cubicBezTo>
                    <a:cubicBezTo>
                      <a:pt x="21" y="38"/>
                      <a:pt x="21" y="37"/>
                      <a:pt x="21" y="36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1" y="23"/>
                      <a:pt x="23" y="21"/>
                      <a:pt x="25" y="21"/>
                    </a:cubicBezTo>
                    <a:cubicBezTo>
                      <a:pt x="27" y="21"/>
                      <a:pt x="29" y="23"/>
                      <a:pt x="29" y="26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0" y="23"/>
                      <a:pt x="32" y="21"/>
                      <a:pt x="35" y="21"/>
                    </a:cubicBezTo>
                    <a:cubicBezTo>
                      <a:pt x="37" y="21"/>
                      <a:pt x="39" y="23"/>
                      <a:pt x="39" y="25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5"/>
                      <a:pt x="40" y="24"/>
                      <a:pt x="40" y="23"/>
                    </a:cubicBezTo>
                    <a:cubicBezTo>
                      <a:pt x="40" y="12"/>
                      <a:pt x="32" y="3"/>
                      <a:pt x="2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0" name="Freeform 265"/>
              <p:cNvSpPr>
                <a:spLocks noEditPoints="1"/>
              </p:cNvSpPr>
              <p:nvPr/>
            </p:nvSpPr>
            <p:spPr bwMode="auto">
              <a:xfrm>
                <a:off x="2499" y="1085"/>
                <a:ext cx="80" cy="34"/>
              </a:xfrm>
              <a:custGeom>
                <a:avLst/>
                <a:gdLst>
                  <a:gd name="T0" fmla="*/ 2 w 58"/>
                  <a:gd name="T1" fmla="*/ 0 h 25"/>
                  <a:gd name="T2" fmla="*/ 0 w 58"/>
                  <a:gd name="T3" fmla="*/ 0 h 25"/>
                  <a:gd name="T4" fmla="*/ 0 w 58"/>
                  <a:gd name="T5" fmla="*/ 2 h 25"/>
                  <a:gd name="T6" fmla="*/ 0 w 58"/>
                  <a:gd name="T7" fmla="*/ 22 h 25"/>
                  <a:gd name="T8" fmla="*/ 3 w 58"/>
                  <a:gd name="T9" fmla="*/ 25 h 25"/>
                  <a:gd name="T10" fmla="*/ 55 w 58"/>
                  <a:gd name="T11" fmla="*/ 25 h 25"/>
                  <a:gd name="T12" fmla="*/ 58 w 58"/>
                  <a:gd name="T13" fmla="*/ 22 h 25"/>
                  <a:gd name="T14" fmla="*/ 58 w 58"/>
                  <a:gd name="T15" fmla="*/ 2 h 25"/>
                  <a:gd name="T16" fmla="*/ 58 w 58"/>
                  <a:gd name="T17" fmla="*/ 0 h 25"/>
                  <a:gd name="T18" fmla="*/ 56 w 58"/>
                  <a:gd name="T19" fmla="*/ 0 h 25"/>
                  <a:gd name="T20" fmla="*/ 2 w 58"/>
                  <a:gd name="T21" fmla="*/ 0 h 25"/>
                  <a:gd name="T22" fmla="*/ 6 w 58"/>
                  <a:gd name="T23" fmla="*/ 10 h 25"/>
                  <a:gd name="T24" fmla="*/ 19 w 58"/>
                  <a:gd name="T25" fmla="*/ 10 h 25"/>
                  <a:gd name="T26" fmla="*/ 19 w 58"/>
                  <a:gd name="T27" fmla="*/ 12 h 25"/>
                  <a:gd name="T28" fmla="*/ 6 w 58"/>
                  <a:gd name="T29" fmla="*/ 12 h 25"/>
                  <a:gd name="T30" fmla="*/ 6 w 58"/>
                  <a:gd name="T31" fmla="*/ 10 h 25"/>
                  <a:gd name="T32" fmla="*/ 28 w 58"/>
                  <a:gd name="T33" fmla="*/ 19 h 25"/>
                  <a:gd name="T34" fmla="*/ 6 w 58"/>
                  <a:gd name="T35" fmla="*/ 19 h 25"/>
                  <a:gd name="T36" fmla="*/ 6 w 58"/>
                  <a:gd name="T37" fmla="*/ 17 h 25"/>
                  <a:gd name="T38" fmla="*/ 28 w 58"/>
                  <a:gd name="T39" fmla="*/ 17 h 25"/>
                  <a:gd name="T40" fmla="*/ 28 w 58"/>
                  <a:gd name="T41" fmla="*/ 19 h 25"/>
                  <a:gd name="T42" fmla="*/ 51 w 58"/>
                  <a:gd name="T43" fmla="*/ 17 h 25"/>
                  <a:gd name="T44" fmla="*/ 49 w 58"/>
                  <a:gd name="T45" fmla="*/ 19 h 25"/>
                  <a:gd name="T46" fmla="*/ 45 w 58"/>
                  <a:gd name="T47" fmla="*/ 19 h 25"/>
                  <a:gd name="T48" fmla="*/ 43 w 58"/>
                  <a:gd name="T49" fmla="*/ 17 h 25"/>
                  <a:gd name="T50" fmla="*/ 43 w 58"/>
                  <a:gd name="T51" fmla="*/ 17 h 25"/>
                  <a:gd name="T52" fmla="*/ 45 w 58"/>
                  <a:gd name="T53" fmla="*/ 14 h 25"/>
                  <a:gd name="T54" fmla="*/ 49 w 58"/>
                  <a:gd name="T55" fmla="*/ 14 h 25"/>
                  <a:gd name="T56" fmla="*/ 51 w 58"/>
                  <a:gd name="T57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8" h="25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1" y="25"/>
                      <a:pt x="3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6" y="25"/>
                      <a:pt x="58" y="24"/>
                      <a:pt x="58" y="22"/>
                    </a:cubicBezTo>
                    <a:cubicBezTo>
                      <a:pt x="58" y="2"/>
                      <a:pt x="58" y="2"/>
                      <a:pt x="58" y="2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6" y="0"/>
                      <a:pt x="56" y="0"/>
                      <a:pt x="56" y="0"/>
                    </a:cubicBezTo>
                    <a:lnTo>
                      <a:pt x="2" y="0"/>
                    </a:lnTo>
                    <a:close/>
                    <a:moveTo>
                      <a:pt x="6" y="10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6" y="12"/>
                      <a:pt x="6" y="12"/>
                      <a:pt x="6" y="12"/>
                    </a:cubicBezTo>
                    <a:lnTo>
                      <a:pt x="6" y="10"/>
                    </a:lnTo>
                    <a:close/>
                    <a:moveTo>
                      <a:pt x="28" y="19"/>
                    </a:moveTo>
                    <a:cubicBezTo>
                      <a:pt x="6" y="19"/>
                      <a:pt x="6" y="19"/>
                      <a:pt x="6" y="19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28" y="17"/>
                      <a:pt x="28" y="17"/>
                      <a:pt x="28" y="17"/>
                    </a:cubicBezTo>
                    <a:lnTo>
                      <a:pt x="28" y="19"/>
                    </a:lnTo>
                    <a:close/>
                    <a:moveTo>
                      <a:pt x="51" y="17"/>
                    </a:moveTo>
                    <a:cubicBezTo>
                      <a:pt x="51" y="18"/>
                      <a:pt x="50" y="19"/>
                      <a:pt x="49" y="19"/>
                    </a:cubicBezTo>
                    <a:cubicBezTo>
                      <a:pt x="45" y="19"/>
                      <a:pt x="45" y="19"/>
                      <a:pt x="45" y="19"/>
                    </a:cubicBezTo>
                    <a:cubicBezTo>
                      <a:pt x="44" y="19"/>
                      <a:pt x="43" y="18"/>
                      <a:pt x="43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3" y="15"/>
                      <a:pt x="44" y="14"/>
                      <a:pt x="45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0" y="14"/>
                      <a:pt x="51" y="15"/>
                      <a:pt x="5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1" name="Freeform 266"/>
              <p:cNvSpPr>
                <a:spLocks/>
              </p:cNvSpPr>
              <p:nvPr/>
            </p:nvSpPr>
            <p:spPr bwMode="auto">
              <a:xfrm>
                <a:off x="2499" y="1065"/>
                <a:ext cx="80" cy="11"/>
              </a:xfrm>
              <a:custGeom>
                <a:avLst/>
                <a:gdLst>
                  <a:gd name="T0" fmla="*/ 55 w 58"/>
                  <a:gd name="T1" fmla="*/ 0 h 8"/>
                  <a:gd name="T2" fmla="*/ 3 w 58"/>
                  <a:gd name="T3" fmla="*/ 0 h 8"/>
                  <a:gd name="T4" fmla="*/ 0 w 58"/>
                  <a:gd name="T5" fmla="*/ 4 h 8"/>
                  <a:gd name="T6" fmla="*/ 0 w 58"/>
                  <a:gd name="T7" fmla="*/ 7 h 8"/>
                  <a:gd name="T8" fmla="*/ 0 w 58"/>
                  <a:gd name="T9" fmla="*/ 8 h 8"/>
                  <a:gd name="T10" fmla="*/ 2 w 58"/>
                  <a:gd name="T11" fmla="*/ 8 h 8"/>
                  <a:gd name="T12" fmla="*/ 56 w 58"/>
                  <a:gd name="T13" fmla="*/ 8 h 8"/>
                  <a:gd name="T14" fmla="*/ 58 w 58"/>
                  <a:gd name="T15" fmla="*/ 8 h 8"/>
                  <a:gd name="T16" fmla="*/ 58 w 58"/>
                  <a:gd name="T17" fmla="*/ 7 h 8"/>
                  <a:gd name="T18" fmla="*/ 58 w 58"/>
                  <a:gd name="T19" fmla="*/ 4 h 8"/>
                  <a:gd name="T20" fmla="*/ 55 w 58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" h="8">
                    <a:moveTo>
                      <a:pt x="5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58" y="4"/>
                      <a:pt x="58" y="4"/>
                      <a:pt x="58" y="4"/>
                    </a:cubicBezTo>
                    <a:cubicBezTo>
                      <a:pt x="58" y="2"/>
                      <a:pt x="56" y="0"/>
                      <a:pt x="5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2" name="Rectangle 267"/>
              <p:cNvSpPr>
                <a:spLocks noChangeArrowheads="1"/>
              </p:cNvSpPr>
              <p:nvPr/>
            </p:nvSpPr>
            <p:spPr bwMode="auto">
              <a:xfrm>
                <a:off x="3026" y="1819"/>
                <a:ext cx="69" cy="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3" name="Freeform 268"/>
              <p:cNvSpPr>
                <a:spLocks noEditPoints="1"/>
              </p:cNvSpPr>
              <p:nvPr/>
            </p:nvSpPr>
            <p:spPr bwMode="auto">
              <a:xfrm>
                <a:off x="3026" y="1797"/>
                <a:ext cx="69" cy="20"/>
              </a:xfrm>
              <a:custGeom>
                <a:avLst/>
                <a:gdLst>
                  <a:gd name="T0" fmla="*/ 0 w 69"/>
                  <a:gd name="T1" fmla="*/ 0 h 20"/>
                  <a:gd name="T2" fmla="*/ 0 w 69"/>
                  <a:gd name="T3" fmla="*/ 20 h 20"/>
                  <a:gd name="T4" fmla="*/ 69 w 69"/>
                  <a:gd name="T5" fmla="*/ 20 h 20"/>
                  <a:gd name="T6" fmla="*/ 69 w 69"/>
                  <a:gd name="T7" fmla="*/ 0 h 20"/>
                  <a:gd name="T8" fmla="*/ 0 w 69"/>
                  <a:gd name="T9" fmla="*/ 0 h 20"/>
                  <a:gd name="T10" fmla="*/ 11 w 69"/>
                  <a:gd name="T11" fmla="*/ 11 h 20"/>
                  <a:gd name="T12" fmla="*/ 8 w 69"/>
                  <a:gd name="T13" fmla="*/ 11 h 20"/>
                  <a:gd name="T14" fmla="*/ 8 w 69"/>
                  <a:gd name="T15" fmla="*/ 9 h 20"/>
                  <a:gd name="T16" fmla="*/ 11 w 69"/>
                  <a:gd name="T17" fmla="*/ 9 h 20"/>
                  <a:gd name="T18" fmla="*/ 11 w 69"/>
                  <a:gd name="T19" fmla="*/ 11 h 20"/>
                  <a:gd name="T20" fmla="*/ 17 w 69"/>
                  <a:gd name="T21" fmla="*/ 11 h 20"/>
                  <a:gd name="T22" fmla="*/ 14 w 69"/>
                  <a:gd name="T23" fmla="*/ 11 h 20"/>
                  <a:gd name="T24" fmla="*/ 14 w 69"/>
                  <a:gd name="T25" fmla="*/ 9 h 20"/>
                  <a:gd name="T26" fmla="*/ 17 w 69"/>
                  <a:gd name="T27" fmla="*/ 9 h 20"/>
                  <a:gd name="T28" fmla="*/ 17 w 69"/>
                  <a:gd name="T29" fmla="*/ 11 h 20"/>
                  <a:gd name="T30" fmla="*/ 61 w 69"/>
                  <a:gd name="T31" fmla="*/ 11 h 20"/>
                  <a:gd name="T32" fmla="*/ 19 w 69"/>
                  <a:gd name="T33" fmla="*/ 11 h 20"/>
                  <a:gd name="T34" fmla="*/ 19 w 69"/>
                  <a:gd name="T35" fmla="*/ 9 h 20"/>
                  <a:gd name="T36" fmla="*/ 61 w 69"/>
                  <a:gd name="T37" fmla="*/ 9 h 20"/>
                  <a:gd name="T38" fmla="*/ 61 w 69"/>
                  <a:gd name="T39" fmla="*/ 1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9" h="20">
                    <a:moveTo>
                      <a:pt x="0" y="0"/>
                    </a:moveTo>
                    <a:lnTo>
                      <a:pt x="0" y="20"/>
                    </a:lnTo>
                    <a:lnTo>
                      <a:pt x="69" y="20"/>
                    </a:lnTo>
                    <a:lnTo>
                      <a:pt x="69" y="0"/>
                    </a:lnTo>
                    <a:lnTo>
                      <a:pt x="0" y="0"/>
                    </a:lnTo>
                    <a:close/>
                    <a:moveTo>
                      <a:pt x="11" y="11"/>
                    </a:moveTo>
                    <a:lnTo>
                      <a:pt x="8" y="11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11" y="11"/>
                    </a:lnTo>
                    <a:close/>
                    <a:moveTo>
                      <a:pt x="17" y="11"/>
                    </a:moveTo>
                    <a:lnTo>
                      <a:pt x="14" y="11"/>
                    </a:lnTo>
                    <a:lnTo>
                      <a:pt x="14" y="9"/>
                    </a:lnTo>
                    <a:lnTo>
                      <a:pt x="17" y="9"/>
                    </a:lnTo>
                    <a:lnTo>
                      <a:pt x="17" y="11"/>
                    </a:lnTo>
                    <a:close/>
                    <a:moveTo>
                      <a:pt x="61" y="11"/>
                    </a:moveTo>
                    <a:lnTo>
                      <a:pt x="19" y="11"/>
                    </a:lnTo>
                    <a:lnTo>
                      <a:pt x="19" y="9"/>
                    </a:lnTo>
                    <a:lnTo>
                      <a:pt x="61" y="9"/>
                    </a:lnTo>
                    <a:lnTo>
                      <a:pt x="61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4" name="Freeform 269"/>
              <p:cNvSpPr>
                <a:spLocks/>
              </p:cNvSpPr>
              <p:nvPr/>
            </p:nvSpPr>
            <p:spPr bwMode="auto">
              <a:xfrm>
                <a:off x="3040" y="1244"/>
                <a:ext cx="36" cy="59"/>
              </a:xfrm>
              <a:custGeom>
                <a:avLst/>
                <a:gdLst>
                  <a:gd name="T0" fmla="*/ 36 w 36"/>
                  <a:gd name="T1" fmla="*/ 26 h 59"/>
                  <a:gd name="T2" fmla="*/ 22 w 36"/>
                  <a:gd name="T3" fmla="*/ 26 h 59"/>
                  <a:gd name="T4" fmla="*/ 26 w 36"/>
                  <a:gd name="T5" fmla="*/ 0 h 59"/>
                  <a:gd name="T6" fmla="*/ 0 w 36"/>
                  <a:gd name="T7" fmla="*/ 33 h 59"/>
                  <a:gd name="T8" fmla="*/ 14 w 36"/>
                  <a:gd name="T9" fmla="*/ 33 h 59"/>
                  <a:gd name="T10" fmla="*/ 9 w 36"/>
                  <a:gd name="T11" fmla="*/ 59 h 59"/>
                  <a:gd name="T12" fmla="*/ 36 w 36"/>
                  <a:gd name="T13" fmla="*/ 2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59">
                    <a:moveTo>
                      <a:pt x="36" y="26"/>
                    </a:moveTo>
                    <a:lnTo>
                      <a:pt x="22" y="26"/>
                    </a:lnTo>
                    <a:lnTo>
                      <a:pt x="26" y="0"/>
                    </a:lnTo>
                    <a:lnTo>
                      <a:pt x="0" y="33"/>
                    </a:lnTo>
                    <a:lnTo>
                      <a:pt x="14" y="33"/>
                    </a:lnTo>
                    <a:lnTo>
                      <a:pt x="9" y="59"/>
                    </a:lnTo>
                    <a:lnTo>
                      <a:pt x="36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5" name="Freeform 270"/>
              <p:cNvSpPr>
                <a:spLocks noEditPoints="1"/>
              </p:cNvSpPr>
              <p:nvPr/>
            </p:nvSpPr>
            <p:spPr bwMode="auto">
              <a:xfrm>
                <a:off x="1480" y="765"/>
                <a:ext cx="62" cy="64"/>
              </a:xfrm>
              <a:custGeom>
                <a:avLst/>
                <a:gdLst>
                  <a:gd name="T0" fmla="*/ 45 w 45"/>
                  <a:gd name="T1" fmla="*/ 23 h 46"/>
                  <a:gd name="T2" fmla="*/ 43 w 45"/>
                  <a:gd name="T3" fmla="*/ 20 h 46"/>
                  <a:gd name="T4" fmla="*/ 43 w 45"/>
                  <a:gd name="T5" fmla="*/ 14 h 46"/>
                  <a:gd name="T6" fmla="*/ 38 w 45"/>
                  <a:gd name="T7" fmla="*/ 10 h 46"/>
                  <a:gd name="T8" fmla="*/ 36 w 45"/>
                  <a:gd name="T9" fmla="*/ 4 h 46"/>
                  <a:gd name="T10" fmla="*/ 30 w 45"/>
                  <a:gd name="T11" fmla="*/ 4 h 46"/>
                  <a:gd name="T12" fmla="*/ 25 w 45"/>
                  <a:gd name="T13" fmla="*/ 0 h 46"/>
                  <a:gd name="T14" fmla="*/ 22 w 45"/>
                  <a:gd name="T15" fmla="*/ 10 h 46"/>
                  <a:gd name="T16" fmla="*/ 22 w 45"/>
                  <a:gd name="T17" fmla="*/ 36 h 46"/>
                  <a:gd name="T18" fmla="*/ 25 w 45"/>
                  <a:gd name="T19" fmla="*/ 46 h 46"/>
                  <a:gd name="T20" fmla="*/ 30 w 45"/>
                  <a:gd name="T21" fmla="*/ 42 h 46"/>
                  <a:gd name="T22" fmla="*/ 36 w 45"/>
                  <a:gd name="T23" fmla="*/ 42 h 46"/>
                  <a:gd name="T24" fmla="*/ 38 w 45"/>
                  <a:gd name="T25" fmla="*/ 36 h 46"/>
                  <a:gd name="T26" fmla="*/ 43 w 45"/>
                  <a:gd name="T27" fmla="*/ 32 h 46"/>
                  <a:gd name="T28" fmla="*/ 43 w 45"/>
                  <a:gd name="T29" fmla="*/ 26 h 46"/>
                  <a:gd name="T30" fmla="*/ 22 w 45"/>
                  <a:gd name="T31" fmla="*/ 0 h 46"/>
                  <a:gd name="T32" fmla="*/ 20 w 45"/>
                  <a:gd name="T33" fmla="*/ 0 h 46"/>
                  <a:gd name="T34" fmla="*/ 15 w 45"/>
                  <a:gd name="T35" fmla="*/ 4 h 46"/>
                  <a:gd name="T36" fmla="*/ 9 w 45"/>
                  <a:gd name="T37" fmla="*/ 4 h 46"/>
                  <a:gd name="T38" fmla="*/ 7 w 45"/>
                  <a:gd name="T39" fmla="*/ 10 h 46"/>
                  <a:gd name="T40" fmla="*/ 2 w 45"/>
                  <a:gd name="T41" fmla="*/ 14 h 46"/>
                  <a:gd name="T42" fmla="*/ 2 w 45"/>
                  <a:gd name="T43" fmla="*/ 20 h 46"/>
                  <a:gd name="T44" fmla="*/ 0 w 45"/>
                  <a:gd name="T45" fmla="*/ 23 h 46"/>
                  <a:gd name="T46" fmla="*/ 2 w 45"/>
                  <a:gd name="T47" fmla="*/ 26 h 46"/>
                  <a:gd name="T48" fmla="*/ 2 w 45"/>
                  <a:gd name="T49" fmla="*/ 32 h 46"/>
                  <a:gd name="T50" fmla="*/ 7 w 45"/>
                  <a:gd name="T51" fmla="*/ 36 h 46"/>
                  <a:gd name="T52" fmla="*/ 9 w 45"/>
                  <a:gd name="T53" fmla="*/ 42 h 46"/>
                  <a:gd name="T54" fmla="*/ 15 w 45"/>
                  <a:gd name="T55" fmla="*/ 42 h 46"/>
                  <a:gd name="T56" fmla="*/ 20 w 45"/>
                  <a:gd name="T57" fmla="*/ 46 h 46"/>
                  <a:gd name="T58" fmla="*/ 22 w 45"/>
                  <a:gd name="T59" fmla="*/ 46 h 46"/>
                  <a:gd name="T60" fmla="*/ 10 w 45"/>
                  <a:gd name="T61" fmla="*/ 23 h 46"/>
                  <a:gd name="T62" fmla="*/ 22 w 45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5" h="46">
                    <a:moveTo>
                      <a:pt x="45" y="25"/>
                    </a:moveTo>
                    <a:cubicBezTo>
                      <a:pt x="45" y="25"/>
                      <a:pt x="45" y="24"/>
                      <a:pt x="45" y="23"/>
                    </a:cubicBezTo>
                    <a:cubicBezTo>
                      <a:pt x="45" y="22"/>
                      <a:pt x="45" y="21"/>
                      <a:pt x="45" y="21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2" y="18"/>
                      <a:pt x="42" y="17"/>
                      <a:pt x="41" y="16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2"/>
                      <a:pt x="42" y="11"/>
                      <a:pt x="41" y="10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9"/>
                      <a:pt x="36" y="8"/>
                      <a:pt x="35" y="7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5" y="3"/>
                      <a:pt x="33" y="3"/>
                      <a:pt x="32" y="2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29" y="3"/>
                      <a:pt x="27" y="3"/>
                      <a:pt x="26" y="3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4" y="0"/>
                      <a:pt x="23" y="0"/>
                      <a:pt x="22" y="0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9" y="10"/>
                      <a:pt x="35" y="16"/>
                      <a:pt x="35" y="23"/>
                    </a:cubicBezTo>
                    <a:cubicBezTo>
                      <a:pt x="35" y="30"/>
                      <a:pt x="29" y="36"/>
                      <a:pt x="22" y="36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3" y="46"/>
                      <a:pt x="24" y="46"/>
                      <a:pt x="25" y="46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8" y="42"/>
                      <a:pt x="30" y="42"/>
                    </a:cubicBezTo>
                    <a:cubicBezTo>
                      <a:pt x="32" y="44"/>
                      <a:pt x="32" y="44"/>
                      <a:pt x="32" y="44"/>
                    </a:cubicBezTo>
                    <a:cubicBezTo>
                      <a:pt x="33" y="43"/>
                      <a:pt x="35" y="42"/>
                      <a:pt x="36" y="42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6" y="38"/>
                      <a:pt x="37" y="37"/>
                      <a:pt x="38" y="36"/>
                    </a:cubicBezTo>
                    <a:cubicBezTo>
                      <a:pt x="41" y="36"/>
                      <a:pt x="41" y="36"/>
                      <a:pt x="41" y="36"/>
                    </a:cubicBezTo>
                    <a:cubicBezTo>
                      <a:pt x="42" y="35"/>
                      <a:pt x="43" y="34"/>
                      <a:pt x="43" y="32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2" y="29"/>
                      <a:pt x="42" y="28"/>
                      <a:pt x="43" y="26"/>
                    </a:cubicBezTo>
                    <a:lnTo>
                      <a:pt x="45" y="25"/>
                    </a:lnTo>
                    <a:close/>
                    <a:moveTo>
                      <a:pt x="22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1" y="0"/>
                      <a:pt x="20" y="0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3"/>
                      <a:pt x="16" y="3"/>
                      <a:pt x="15" y="4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3"/>
                      <a:pt x="10" y="3"/>
                      <a:pt x="9" y="4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9" y="8"/>
                      <a:pt x="8" y="9"/>
                      <a:pt x="7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1"/>
                      <a:pt x="2" y="12"/>
                      <a:pt x="2" y="14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3" y="17"/>
                      <a:pt x="3" y="18"/>
                      <a:pt x="2" y="2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0" y="22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3" y="28"/>
                      <a:pt x="3" y="29"/>
                      <a:pt x="4" y="30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2" y="34"/>
                      <a:pt x="3" y="35"/>
                      <a:pt x="4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37"/>
                      <a:pt x="9" y="38"/>
                      <a:pt x="10" y="39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0" y="42"/>
                      <a:pt x="12" y="43"/>
                      <a:pt x="13" y="44"/>
                    </a:cubicBezTo>
                    <a:cubicBezTo>
                      <a:pt x="15" y="42"/>
                      <a:pt x="15" y="42"/>
                      <a:pt x="15" y="42"/>
                    </a:cubicBezTo>
                    <a:cubicBezTo>
                      <a:pt x="16" y="42"/>
                      <a:pt x="18" y="43"/>
                      <a:pt x="19" y="43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21" y="46"/>
                      <a:pt x="22" y="46"/>
                      <a:pt x="22" y="46"/>
                    </a:cubicBezTo>
                    <a:cubicBezTo>
                      <a:pt x="22" y="46"/>
                      <a:pt x="22" y="46"/>
                      <a:pt x="22" y="46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16" y="36"/>
                      <a:pt x="10" y="30"/>
                      <a:pt x="10" y="23"/>
                    </a:cubicBezTo>
                    <a:cubicBezTo>
                      <a:pt x="10" y="16"/>
                      <a:pt x="16" y="10"/>
                      <a:pt x="22" y="10"/>
                    </a:cubicBez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6" name="Freeform 271"/>
              <p:cNvSpPr>
                <a:spLocks noEditPoints="1"/>
              </p:cNvSpPr>
              <p:nvPr/>
            </p:nvSpPr>
            <p:spPr bwMode="auto">
              <a:xfrm>
                <a:off x="1520" y="807"/>
                <a:ext cx="77" cy="77"/>
              </a:xfrm>
              <a:custGeom>
                <a:avLst/>
                <a:gdLst>
                  <a:gd name="T0" fmla="*/ 56 w 56"/>
                  <a:gd name="T1" fmla="*/ 21 h 56"/>
                  <a:gd name="T2" fmla="*/ 53 w 56"/>
                  <a:gd name="T3" fmla="*/ 26 h 56"/>
                  <a:gd name="T4" fmla="*/ 56 w 56"/>
                  <a:gd name="T5" fmla="*/ 33 h 56"/>
                  <a:gd name="T6" fmla="*/ 51 w 56"/>
                  <a:gd name="T7" fmla="*/ 39 h 56"/>
                  <a:gd name="T8" fmla="*/ 50 w 56"/>
                  <a:gd name="T9" fmla="*/ 46 h 56"/>
                  <a:gd name="T10" fmla="*/ 43 w 56"/>
                  <a:gd name="T11" fmla="*/ 49 h 56"/>
                  <a:gd name="T12" fmla="*/ 38 w 56"/>
                  <a:gd name="T13" fmla="*/ 55 h 56"/>
                  <a:gd name="T14" fmla="*/ 32 w 56"/>
                  <a:gd name="T15" fmla="*/ 56 h 56"/>
                  <a:gd name="T16" fmla="*/ 28 w 56"/>
                  <a:gd name="T17" fmla="*/ 53 h 56"/>
                  <a:gd name="T18" fmla="*/ 32 w 56"/>
                  <a:gd name="T19" fmla="*/ 43 h 56"/>
                  <a:gd name="T20" fmla="*/ 28 w 56"/>
                  <a:gd name="T21" fmla="*/ 13 h 56"/>
                  <a:gd name="T22" fmla="*/ 31 w 56"/>
                  <a:gd name="T23" fmla="*/ 3 h 56"/>
                  <a:gd name="T24" fmla="*/ 39 w 56"/>
                  <a:gd name="T25" fmla="*/ 2 h 56"/>
                  <a:gd name="T26" fmla="*/ 43 w 56"/>
                  <a:gd name="T27" fmla="*/ 8 h 56"/>
                  <a:gd name="T28" fmla="*/ 50 w 56"/>
                  <a:gd name="T29" fmla="*/ 11 h 56"/>
                  <a:gd name="T30" fmla="*/ 51 w 56"/>
                  <a:gd name="T31" fmla="*/ 18 h 56"/>
                  <a:gd name="T32" fmla="*/ 28 w 56"/>
                  <a:gd name="T33" fmla="*/ 53 h 56"/>
                  <a:gd name="T34" fmla="*/ 23 w 56"/>
                  <a:gd name="T35" fmla="*/ 56 h 56"/>
                  <a:gd name="T36" fmla="*/ 18 w 56"/>
                  <a:gd name="T37" fmla="*/ 51 h 56"/>
                  <a:gd name="T38" fmla="*/ 10 w 56"/>
                  <a:gd name="T39" fmla="*/ 50 h 56"/>
                  <a:gd name="T40" fmla="*/ 8 w 56"/>
                  <a:gd name="T41" fmla="*/ 43 h 56"/>
                  <a:gd name="T42" fmla="*/ 2 w 56"/>
                  <a:gd name="T43" fmla="*/ 38 h 56"/>
                  <a:gd name="T44" fmla="*/ 0 w 56"/>
                  <a:gd name="T45" fmla="*/ 32 h 56"/>
                  <a:gd name="T46" fmla="*/ 3 w 56"/>
                  <a:gd name="T47" fmla="*/ 25 h 56"/>
                  <a:gd name="T48" fmla="*/ 2 w 56"/>
                  <a:gd name="T49" fmla="*/ 18 h 56"/>
                  <a:gd name="T50" fmla="*/ 8 w 56"/>
                  <a:gd name="T51" fmla="*/ 13 h 56"/>
                  <a:gd name="T52" fmla="*/ 11 w 56"/>
                  <a:gd name="T53" fmla="*/ 6 h 56"/>
                  <a:gd name="T54" fmla="*/ 18 w 56"/>
                  <a:gd name="T55" fmla="*/ 5 h 56"/>
                  <a:gd name="T56" fmla="*/ 21 w 56"/>
                  <a:gd name="T57" fmla="*/ 1 h 56"/>
                  <a:gd name="T58" fmla="*/ 26 w 56"/>
                  <a:gd name="T59" fmla="*/ 3 h 56"/>
                  <a:gd name="T60" fmla="*/ 28 w 56"/>
                  <a:gd name="T61" fmla="*/ 13 h 56"/>
                  <a:gd name="T62" fmla="*/ 13 w 56"/>
                  <a:gd name="T63" fmla="*/ 32 h 56"/>
                  <a:gd name="T64" fmla="*/ 28 w 56"/>
                  <a:gd name="T65" fmla="*/ 5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6" h="56">
                    <a:moveTo>
                      <a:pt x="55" y="19"/>
                    </a:moveTo>
                    <a:cubicBezTo>
                      <a:pt x="55" y="19"/>
                      <a:pt x="55" y="20"/>
                      <a:pt x="56" y="21"/>
                    </a:cubicBezTo>
                    <a:cubicBezTo>
                      <a:pt x="56" y="22"/>
                      <a:pt x="56" y="23"/>
                      <a:pt x="56" y="24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53" y="28"/>
                      <a:pt x="53" y="29"/>
                      <a:pt x="53" y="31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5"/>
                      <a:pt x="55" y="37"/>
                      <a:pt x="54" y="39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0" y="40"/>
                      <a:pt x="49" y="42"/>
                      <a:pt x="48" y="43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49" y="48"/>
                      <a:pt x="47" y="49"/>
                      <a:pt x="46" y="50"/>
                    </a:cubicBezTo>
                    <a:cubicBezTo>
                      <a:pt x="43" y="49"/>
                      <a:pt x="43" y="49"/>
                      <a:pt x="43" y="49"/>
                    </a:cubicBezTo>
                    <a:cubicBezTo>
                      <a:pt x="41" y="50"/>
                      <a:pt x="40" y="50"/>
                      <a:pt x="38" y="51"/>
                    </a:cubicBezTo>
                    <a:cubicBezTo>
                      <a:pt x="38" y="55"/>
                      <a:pt x="38" y="55"/>
                      <a:pt x="38" y="55"/>
                    </a:cubicBezTo>
                    <a:cubicBezTo>
                      <a:pt x="37" y="55"/>
                      <a:pt x="36" y="55"/>
                      <a:pt x="35" y="56"/>
                    </a:cubicBezTo>
                    <a:cubicBezTo>
                      <a:pt x="34" y="56"/>
                      <a:pt x="33" y="56"/>
                      <a:pt x="32" y="56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0" y="53"/>
                      <a:pt x="29" y="53"/>
                      <a:pt x="28" y="53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0" y="44"/>
                      <a:pt x="31" y="44"/>
                      <a:pt x="32" y="43"/>
                    </a:cubicBezTo>
                    <a:cubicBezTo>
                      <a:pt x="40" y="41"/>
                      <a:pt x="45" y="33"/>
                      <a:pt x="43" y="24"/>
                    </a:cubicBezTo>
                    <a:cubicBezTo>
                      <a:pt x="41" y="17"/>
                      <a:pt x="35" y="13"/>
                      <a:pt x="28" y="1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9" y="3"/>
                      <a:pt x="30" y="3"/>
                      <a:pt x="31" y="3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5" y="1"/>
                      <a:pt x="37" y="1"/>
                      <a:pt x="39" y="2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40" y="6"/>
                      <a:pt x="42" y="7"/>
                      <a:pt x="43" y="8"/>
                    </a:cubicBezTo>
                    <a:cubicBezTo>
                      <a:pt x="46" y="7"/>
                      <a:pt x="46" y="7"/>
                      <a:pt x="46" y="7"/>
                    </a:cubicBezTo>
                    <a:cubicBezTo>
                      <a:pt x="48" y="8"/>
                      <a:pt x="49" y="9"/>
                      <a:pt x="50" y="11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0" y="15"/>
                      <a:pt x="50" y="17"/>
                      <a:pt x="51" y="18"/>
                    </a:cubicBezTo>
                    <a:lnTo>
                      <a:pt x="55" y="19"/>
                    </a:lnTo>
                    <a:close/>
                    <a:moveTo>
                      <a:pt x="28" y="53"/>
                    </a:moveTo>
                    <a:cubicBezTo>
                      <a:pt x="27" y="53"/>
                      <a:pt x="26" y="53"/>
                      <a:pt x="25" y="53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2" y="56"/>
                      <a:pt x="20" y="55"/>
                      <a:pt x="18" y="54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6" y="50"/>
                      <a:pt x="15" y="49"/>
                      <a:pt x="13" y="48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9" y="49"/>
                      <a:pt x="7" y="47"/>
                      <a:pt x="6" y="46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41"/>
                      <a:pt x="6" y="40"/>
                      <a:pt x="5" y="38"/>
                    </a:cubicBezTo>
                    <a:cubicBezTo>
                      <a:pt x="2" y="38"/>
                      <a:pt x="2" y="38"/>
                      <a:pt x="2" y="38"/>
                    </a:cubicBezTo>
                    <a:cubicBezTo>
                      <a:pt x="1" y="37"/>
                      <a:pt x="1" y="36"/>
                      <a:pt x="1" y="35"/>
                    </a:cubicBezTo>
                    <a:cubicBezTo>
                      <a:pt x="1" y="34"/>
                      <a:pt x="1" y="33"/>
                      <a:pt x="0" y="32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3" y="29"/>
                      <a:pt x="3" y="27"/>
                      <a:pt x="3" y="25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" y="22"/>
                      <a:pt x="1" y="20"/>
                      <a:pt x="2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6"/>
                      <a:pt x="7" y="15"/>
                      <a:pt x="8" y="13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8" y="9"/>
                      <a:pt x="9" y="7"/>
                      <a:pt x="11" y="6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5" y="7"/>
                      <a:pt x="17" y="6"/>
                      <a:pt x="18" y="5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20" y="1"/>
                      <a:pt x="21" y="1"/>
                    </a:cubicBezTo>
                    <a:cubicBezTo>
                      <a:pt x="22" y="1"/>
                      <a:pt x="23" y="1"/>
                      <a:pt x="24" y="0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7" y="3"/>
                      <a:pt x="27" y="3"/>
                      <a:pt x="28" y="3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27" y="13"/>
                      <a:pt x="26" y="13"/>
                      <a:pt x="24" y="13"/>
                    </a:cubicBezTo>
                    <a:cubicBezTo>
                      <a:pt x="16" y="15"/>
                      <a:pt x="11" y="24"/>
                      <a:pt x="13" y="32"/>
                    </a:cubicBezTo>
                    <a:cubicBezTo>
                      <a:pt x="15" y="39"/>
                      <a:pt x="21" y="44"/>
                      <a:pt x="28" y="44"/>
                    </a:cubicBezTo>
                    <a:lnTo>
                      <a:pt x="28" y="5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7" name="Freeform 272"/>
              <p:cNvSpPr>
                <a:spLocks noEditPoints="1"/>
              </p:cNvSpPr>
              <p:nvPr/>
            </p:nvSpPr>
            <p:spPr bwMode="auto">
              <a:xfrm>
                <a:off x="837" y="1207"/>
                <a:ext cx="108" cy="106"/>
              </a:xfrm>
              <a:custGeom>
                <a:avLst/>
                <a:gdLst>
                  <a:gd name="T0" fmla="*/ 18 w 78"/>
                  <a:gd name="T1" fmla="*/ 0 h 77"/>
                  <a:gd name="T2" fmla="*/ 60 w 78"/>
                  <a:gd name="T3" fmla="*/ 18 h 77"/>
                  <a:gd name="T4" fmla="*/ 78 w 78"/>
                  <a:gd name="T5" fmla="*/ 60 h 77"/>
                  <a:gd name="T6" fmla="*/ 78 w 78"/>
                  <a:gd name="T7" fmla="*/ 60 h 77"/>
                  <a:gd name="T8" fmla="*/ 77 w 78"/>
                  <a:gd name="T9" fmla="*/ 68 h 77"/>
                  <a:gd name="T10" fmla="*/ 77 w 78"/>
                  <a:gd name="T11" fmla="*/ 69 h 77"/>
                  <a:gd name="T12" fmla="*/ 64 w 78"/>
                  <a:gd name="T13" fmla="*/ 68 h 77"/>
                  <a:gd name="T14" fmla="*/ 65 w 78"/>
                  <a:gd name="T15" fmla="*/ 60 h 77"/>
                  <a:gd name="T16" fmla="*/ 51 w 78"/>
                  <a:gd name="T17" fmla="*/ 27 h 77"/>
                  <a:gd name="T18" fmla="*/ 18 w 78"/>
                  <a:gd name="T19" fmla="*/ 14 h 77"/>
                  <a:gd name="T20" fmla="*/ 18 w 78"/>
                  <a:gd name="T21" fmla="*/ 14 h 77"/>
                  <a:gd name="T22" fmla="*/ 18 w 78"/>
                  <a:gd name="T23" fmla="*/ 75 h 77"/>
                  <a:gd name="T24" fmla="*/ 18 w 78"/>
                  <a:gd name="T25" fmla="*/ 46 h 77"/>
                  <a:gd name="T26" fmla="*/ 18 w 78"/>
                  <a:gd name="T27" fmla="*/ 33 h 77"/>
                  <a:gd name="T28" fmla="*/ 45 w 78"/>
                  <a:gd name="T29" fmla="*/ 68 h 77"/>
                  <a:gd name="T30" fmla="*/ 54 w 78"/>
                  <a:gd name="T31" fmla="*/ 74 h 77"/>
                  <a:gd name="T32" fmla="*/ 57 w 78"/>
                  <a:gd name="T33" fmla="*/ 60 h 77"/>
                  <a:gd name="T34" fmla="*/ 57 w 78"/>
                  <a:gd name="T35" fmla="*/ 60 h 77"/>
                  <a:gd name="T36" fmla="*/ 46 w 78"/>
                  <a:gd name="T37" fmla="*/ 33 h 77"/>
                  <a:gd name="T38" fmla="*/ 18 w 78"/>
                  <a:gd name="T39" fmla="*/ 21 h 77"/>
                  <a:gd name="T40" fmla="*/ 18 w 78"/>
                  <a:gd name="T41" fmla="*/ 0 h 77"/>
                  <a:gd name="T42" fmla="*/ 18 w 78"/>
                  <a:gd name="T43" fmla="*/ 14 h 77"/>
                  <a:gd name="T44" fmla="*/ 18 w 78"/>
                  <a:gd name="T45" fmla="*/ 14 h 77"/>
                  <a:gd name="T46" fmla="*/ 7 w 78"/>
                  <a:gd name="T47" fmla="*/ 16 h 77"/>
                  <a:gd name="T48" fmla="*/ 0 w 78"/>
                  <a:gd name="T49" fmla="*/ 8 h 77"/>
                  <a:gd name="T50" fmla="*/ 18 w 78"/>
                  <a:gd name="T51" fmla="*/ 0 h 77"/>
                  <a:gd name="T52" fmla="*/ 18 w 78"/>
                  <a:gd name="T53" fmla="*/ 33 h 77"/>
                  <a:gd name="T54" fmla="*/ 9 w 78"/>
                  <a:gd name="T55" fmla="*/ 34 h 77"/>
                  <a:gd name="T56" fmla="*/ 7 w 78"/>
                  <a:gd name="T57" fmla="*/ 23 h 77"/>
                  <a:gd name="T58" fmla="*/ 18 w 78"/>
                  <a:gd name="T59" fmla="*/ 46 h 77"/>
                  <a:gd name="T60" fmla="*/ 18 w 78"/>
                  <a:gd name="T61" fmla="*/ 75 h 77"/>
                  <a:gd name="T62" fmla="*/ 18 w 78"/>
                  <a:gd name="T63" fmla="*/ 46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8" h="77">
                    <a:moveTo>
                      <a:pt x="18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35" y="0"/>
                      <a:pt x="50" y="7"/>
                      <a:pt x="60" y="18"/>
                    </a:cubicBezTo>
                    <a:cubicBezTo>
                      <a:pt x="71" y="29"/>
                      <a:pt x="78" y="44"/>
                      <a:pt x="78" y="60"/>
                    </a:cubicBezTo>
                    <a:cubicBezTo>
                      <a:pt x="78" y="60"/>
                      <a:pt x="78" y="60"/>
                      <a:pt x="78" y="60"/>
                    </a:cubicBezTo>
                    <a:cubicBezTo>
                      <a:pt x="78" y="60"/>
                      <a:pt x="78" y="60"/>
                      <a:pt x="78" y="60"/>
                    </a:cubicBezTo>
                    <a:cubicBezTo>
                      <a:pt x="78" y="60"/>
                      <a:pt x="78" y="60"/>
                      <a:pt x="78" y="60"/>
                    </a:cubicBezTo>
                    <a:cubicBezTo>
                      <a:pt x="78" y="60"/>
                      <a:pt x="78" y="60"/>
                      <a:pt x="78" y="60"/>
                    </a:cubicBezTo>
                    <a:cubicBezTo>
                      <a:pt x="78" y="63"/>
                      <a:pt x="78" y="65"/>
                      <a:pt x="77" y="68"/>
                    </a:cubicBezTo>
                    <a:cubicBezTo>
                      <a:pt x="77" y="68"/>
                      <a:pt x="77" y="69"/>
                      <a:pt x="77" y="69"/>
                    </a:cubicBezTo>
                    <a:cubicBezTo>
                      <a:pt x="77" y="69"/>
                      <a:pt x="77" y="69"/>
                      <a:pt x="77" y="69"/>
                    </a:cubicBezTo>
                    <a:cubicBezTo>
                      <a:pt x="76" y="75"/>
                      <a:pt x="77" y="77"/>
                      <a:pt x="70" y="77"/>
                    </a:cubicBezTo>
                    <a:cubicBezTo>
                      <a:pt x="62" y="77"/>
                      <a:pt x="63" y="75"/>
                      <a:pt x="64" y="68"/>
                    </a:cubicBezTo>
                    <a:cubicBezTo>
                      <a:pt x="64" y="65"/>
                      <a:pt x="65" y="63"/>
                      <a:pt x="65" y="60"/>
                    </a:cubicBezTo>
                    <a:cubicBezTo>
                      <a:pt x="65" y="60"/>
                      <a:pt x="65" y="60"/>
                      <a:pt x="65" y="60"/>
                    </a:cubicBezTo>
                    <a:cubicBezTo>
                      <a:pt x="65" y="60"/>
                      <a:pt x="65" y="60"/>
                      <a:pt x="65" y="60"/>
                    </a:cubicBezTo>
                    <a:cubicBezTo>
                      <a:pt x="65" y="47"/>
                      <a:pt x="59" y="36"/>
                      <a:pt x="51" y="27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43" y="19"/>
                      <a:pt x="31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0"/>
                      <a:pt x="18" y="0"/>
                      <a:pt x="18" y="0"/>
                    </a:cubicBezTo>
                    <a:close/>
                    <a:moveTo>
                      <a:pt x="18" y="75"/>
                    </a:moveTo>
                    <a:cubicBezTo>
                      <a:pt x="26" y="75"/>
                      <a:pt x="33" y="68"/>
                      <a:pt x="33" y="60"/>
                    </a:cubicBezTo>
                    <a:cubicBezTo>
                      <a:pt x="33" y="52"/>
                      <a:pt x="26" y="46"/>
                      <a:pt x="18" y="46"/>
                    </a:cubicBezTo>
                    <a:cubicBezTo>
                      <a:pt x="18" y="75"/>
                      <a:pt x="18" y="75"/>
                      <a:pt x="18" y="75"/>
                    </a:cubicBezTo>
                    <a:close/>
                    <a:moveTo>
                      <a:pt x="18" y="33"/>
                    </a:moveTo>
                    <a:cubicBezTo>
                      <a:pt x="25" y="33"/>
                      <a:pt x="32" y="36"/>
                      <a:pt x="37" y="41"/>
                    </a:cubicBezTo>
                    <a:cubicBezTo>
                      <a:pt x="44" y="48"/>
                      <a:pt x="47" y="58"/>
                      <a:pt x="45" y="68"/>
                    </a:cubicBezTo>
                    <a:cubicBezTo>
                      <a:pt x="44" y="72"/>
                      <a:pt x="43" y="75"/>
                      <a:pt x="49" y="75"/>
                    </a:cubicBezTo>
                    <a:cubicBezTo>
                      <a:pt x="51" y="75"/>
                      <a:pt x="53" y="75"/>
                      <a:pt x="54" y="74"/>
                    </a:cubicBezTo>
                    <a:cubicBezTo>
                      <a:pt x="58" y="71"/>
                      <a:pt x="57" y="65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49"/>
                      <a:pt x="53" y="40"/>
                      <a:pt x="46" y="33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38" y="25"/>
                      <a:pt x="28" y="21"/>
                      <a:pt x="18" y="21"/>
                    </a:cubicBezTo>
                    <a:lnTo>
                      <a:pt x="18" y="33"/>
                    </a:lnTo>
                    <a:close/>
                    <a:moveTo>
                      <a:pt x="18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4" y="14"/>
                      <a:pt x="11" y="14"/>
                      <a:pt x="7" y="16"/>
                    </a:cubicBezTo>
                    <a:cubicBezTo>
                      <a:pt x="3" y="17"/>
                      <a:pt x="0" y="13"/>
                      <a:pt x="0" y="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4" y="2"/>
                      <a:pt x="11" y="0"/>
                      <a:pt x="18" y="0"/>
                    </a:cubicBezTo>
                    <a:close/>
                    <a:moveTo>
                      <a:pt x="18" y="21"/>
                    </a:moveTo>
                    <a:cubicBezTo>
                      <a:pt x="18" y="33"/>
                      <a:pt x="18" y="33"/>
                      <a:pt x="18" y="33"/>
                    </a:cubicBezTo>
                    <a:cubicBezTo>
                      <a:pt x="16" y="33"/>
                      <a:pt x="13" y="33"/>
                      <a:pt x="11" y="34"/>
                    </a:cubicBezTo>
                    <a:cubicBezTo>
                      <a:pt x="10" y="34"/>
                      <a:pt x="10" y="34"/>
                      <a:pt x="9" y="34"/>
                    </a:cubicBezTo>
                    <a:cubicBezTo>
                      <a:pt x="3" y="37"/>
                      <a:pt x="3" y="33"/>
                      <a:pt x="3" y="29"/>
                    </a:cubicBezTo>
                    <a:cubicBezTo>
                      <a:pt x="3" y="25"/>
                      <a:pt x="4" y="24"/>
                      <a:pt x="7" y="23"/>
                    </a:cubicBezTo>
                    <a:cubicBezTo>
                      <a:pt x="11" y="22"/>
                      <a:pt x="15" y="21"/>
                      <a:pt x="18" y="21"/>
                    </a:cubicBezTo>
                    <a:close/>
                    <a:moveTo>
                      <a:pt x="18" y="46"/>
                    </a:moveTo>
                    <a:cubicBezTo>
                      <a:pt x="18" y="75"/>
                      <a:pt x="18" y="75"/>
                      <a:pt x="18" y="75"/>
                    </a:cubicBezTo>
                    <a:cubicBezTo>
                      <a:pt x="18" y="75"/>
                      <a:pt x="18" y="75"/>
                      <a:pt x="18" y="75"/>
                    </a:cubicBezTo>
                    <a:cubicBezTo>
                      <a:pt x="10" y="75"/>
                      <a:pt x="4" y="68"/>
                      <a:pt x="4" y="60"/>
                    </a:cubicBezTo>
                    <a:cubicBezTo>
                      <a:pt x="4" y="52"/>
                      <a:pt x="10" y="46"/>
                      <a:pt x="18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8" name="Freeform 273"/>
              <p:cNvSpPr>
                <a:spLocks noEditPoints="1"/>
              </p:cNvSpPr>
              <p:nvPr/>
            </p:nvSpPr>
            <p:spPr bwMode="auto">
              <a:xfrm>
                <a:off x="1236" y="1365"/>
                <a:ext cx="123" cy="116"/>
              </a:xfrm>
              <a:custGeom>
                <a:avLst/>
                <a:gdLst>
                  <a:gd name="T0" fmla="*/ 77 w 89"/>
                  <a:gd name="T1" fmla="*/ 12 h 84"/>
                  <a:gd name="T2" fmla="*/ 89 w 89"/>
                  <a:gd name="T3" fmla="*/ 38 h 84"/>
                  <a:gd name="T4" fmla="*/ 89 w 89"/>
                  <a:gd name="T5" fmla="*/ 38 h 84"/>
                  <a:gd name="T6" fmla="*/ 88 w 89"/>
                  <a:gd name="T7" fmla="*/ 47 h 84"/>
                  <a:gd name="T8" fmla="*/ 85 w 89"/>
                  <a:gd name="T9" fmla="*/ 55 h 84"/>
                  <a:gd name="T10" fmla="*/ 65 w 89"/>
                  <a:gd name="T11" fmla="*/ 71 h 84"/>
                  <a:gd name="T12" fmla="*/ 84 w 89"/>
                  <a:gd name="T13" fmla="*/ 46 h 84"/>
                  <a:gd name="T14" fmla="*/ 85 w 89"/>
                  <a:gd name="T15" fmla="*/ 38 h 84"/>
                  <a:gd name="T16" fmla="*/ 85 w 89"/>
                  <a:gd name="T17" fmla="*/ 38 h 84"/>
                  <a:gd name="T18" fmla="*/ 85 w 89"/>
                  <a:gd name="T19" fmla="*/ 38 h 84"/>
                  <a:gd name="T20" fmla="*/ 65 w 89"/>
                  <a:gd name="T21" fmla="*/ 10 h 84"/>
                  <a:gd name="T22" fmla="*/ 65 w 89"/>
                  <a:gd name="T23" fmla="*/ 63 h 84"/>
                  <a:gd name="T24" fmla="*/ 79 w 89"/>
                  <a:gd name="T25" fmla="*/ 47 h 84"/>
                  <a:gd name="T26" fmla="*/ 77 w 89"/>
                  <a:gd name="T27" fmla="*/ 30 h 84"/>
                  <a:gd name="T28" fmla="*/ 65 w 89"/>
                  <a:gd name="T29" fmla="*/ 63 h 84"/>
                  <a:gd name="T30" fmla="*/ 48 w 89"/>
                  <a:gd name="T31" fmla="*/ 1 h 84"/>
                  <a:gd name="T32" fmla="*/ 65 w 89"/>
                  <a:gd name="T33" fmla="*/ 5 h 84"/>
                  <a:gd name="T34" fmla="*/ 8 w 89"/>
                  <a:gd name="T35" fmla="*/ 45 h 84"/>
                  <a:gd name="T36" fmla="*/ 36 w 89"/>
                  <a:gd name="T37" fmla="*/ 67 h 84"/>
                  <a:gd name="T38" fmla="*/ 36 w 89"/>
                  <a:gd name="T39" fmla="*/ 67 h 84"/>
                  <a:gd name="T40" fmla="*/ 30 w 89"/>
                  <a:gd name="T41" fmla="*/ 80 h 84"/>
                  <a:gd name="T42" fmla="*/ 65 w 89"/>
                  <a:gd name="T43" fmla="*/ 75 h 84"/>
                  <a:gd name="T44" fmla="*/ 53 w 89"/>
                  <a:gd name="T45" fmla="*/ 81 h 84"/>
                  <a:gd name="T46" fmla="*/ 53 w 89"/>
                  <a:gd name="T47" fmla="*/ 81 h 84"/>
                  <a:gd name="T48" fmla="*/ 45 w 89"/>
                  <a:gd name="T49" fmla="*/ 82 h 84"/>
                  <a:gd name="T50" fmla="*/ 24 w 89"/>
                  <a:gd name="T51" fmla="*/ 78 h 84"/>
                  <a:gd name="T52" fmla="*/ 33 w 89"/>
                  <a:gd name="T53" fmla="*/ 71 h 84"/>
                  <a:gd name="T54" fmla="*/ 33 w 89"/>
                  <a:gd name="T55" fmla="*/ 71 h 84"/>
                  <a:gd name="T56" fmla="*/ 10 w 89"/>
                  <a:gd name="T57" fmla="*/ 55 h 84"/>
                  <a:gd name="T58" fmla="*/ 5 w 89"/>
                  <a:gd name="T59" fmla="*/ 38 h 84"/>
                  <a:gd name="T60" fmla="*/ 48 w 89"/>
                  <a:gd name="T61" fmla="*/ 1 h 84"/>
                  <a:gd name="T62" fmla="*/ 48 w 89"/>
                  <a:gd name="T63" fmla="*/ 1 h 84"/>
                  <a:gd name="T64" fmla="*/ 51 w 89"/>
                  <a:gd name="T65" fmla="*/ 66 h 84"/>
                  <a:gd name="T66" fmla="*/ 57 w 89"/>
                  <a:gd name="T67" fmla="*/ 66 h 84"/>
                  <a:gd name="T68" fmla="*/ 65 w 89"/>
                  <a:gd name="T69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" h="84">
                    <a:moveTo>
                      <a:pt x="65" y="5"/>
                    </a:moveTo>
                    <a:cubicBezTo>
                      <a:pt x="70" y="7"/>
                      <a:pt x="74" y="9"/>
                      <a:pt x="77" y="12"/>
                    </a:cubicBezTo>
                    <a:cubicBezTo>
                      <a:pt x="85" y="19"/>
                      <a:pt x="89" y="28"/>
                      <a:pt x="89" y="38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89" y="41"/>
                      <a:pt x="89" y="44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7" y="50"/>
                      <a:pt x="86" y="52"/>
                      <a:pt x="85" y="55"/>
                    </a:cubicBezTo>
                    <a:cubicBezTo>
                      <a:pt x="81" y="63"/>
                      <a:pt x="74" y="70"/>
                      <a:pt x="65" y="75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72" y="67"/>
                      <a:pt x="77" y="61"/>
                      <a:pt x="81" y="53"/>
                    </a:cubicBezTo>
                    <a:cubicBezTo>
                      <a:pt x="82" y="51"/>
                      <a:pt x="83" y="48"/>
                      <a:pt x="84" y="46"/>
                    </a:cubicBezTo>
                    <a:cubicBezTo>
                      <a:pt x="84" y="46"/>
                      <a:pt x="84" y="46"/>
                      <a:pt x="84" y="46"/>
                    </a:cubicBezTo>
                    <a:cubicBezTo>
                      <a:pt x="84" y="43"/>
                      <a:pt x="85" y="41"/>
                      <a:pt x="85" y="38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5" y="29"/>
                      <a:pt x="81" y="21"/>
                      <a:pt x="74" y="15"/>
                    </a:cubicBezTo>
                    <a:cubicBezTo>
                      <a:pt x="72" y="13"/>
                      <a:pt x="69" y="12"/>
                      <a:pt x="65" y="10"/>
                    </a:cubicBezTo>
                    <a:cubicBezTo>
                      <a:pt x="65" y="5"/>
                      <a:pt x="65" y="5"/>
                      <a:pt x="65" y="5"/>
                    </a:cubicBezTo>
                    <a:close/>
                    <a:moveTo>
                      <a:pt x="65" y="63"/>
                    </a:moveTo>
                    <a:cubicBezTo>
                      <a:pt x="70" y="60"/>
                      <a:pt x="75" y="56"/>
                      <a:pt x="77" y="51"/>
                    </a:cubicBezTo>
                    <a:cubicBezTo>
                      <a:pt x="78" y="50"/>
                      <a:pt x="78" y="48"/>
                      <a:pt x="79" y="47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80" y="42"/>
                      <a:pt x="80" y="34"/>
                      <a:pt x="77" y="30"/>
                    </a:cubicBezTo>
                    <a:cubicBezTo>
                      <a:pt x="80" y="43"/>
                      <a:pt x="74" y="52"/>
                      <a:pt x="65" y="59"/>
                    </a:cubicBezTo>
                    <a:lnTo>
                      <a:pt x="65" y="63"/>
                    </a:lnTo>
                    <a:close/>
                    <a:moveTo>
                      <a:pt x="48" y="1"/>
                    </a:moveTo>
                    <a:cubicBezTo>
                      <a:pt x="48" y="1"/>
                      <a:pt x="48" y="1"/>
                      <a:pt x="48" y="1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54" y="1"/>
                      <a:pt x="60" y="3"/>
                      <a:pt x="65" y="5"/>
                    </a:cubicBezTo>
                    <a:cubicBezTo>
                      <a:pt x="65" y="10"/>
                      <a:pt x="65" y="10"/>
                      <a:pt x="65" y="10"/>
                    </a:cubicBezTo>
                    <a:cubicBezTo>
                      <a:pt x="41" y="0"/>
                      <a:pt x="0" y="12"/>
                      <a:pt x="8" y="45"/>
                    </a:cubicBezTo>
                    <a:cubicBezTo>
                      <a:pt x="10" y="55"/>
                      <a:pt x="23" y="61"/>
                      <a:pt x="31" y="65"/>
                    </a:cubicBezTo>
                    <a:cubicBezTo>
                      <a:pt x="33" y="66"/>
                      <a:pt x="34" y="67"/>
                      <a:pt x="36" y="67"/>
                    </a:cubicBezTo>
                    <a:cubicBezTo>
                      <a:pt x="36" y="67"/>
                      <a:pt x="36" y="67"/>
                      <a:pt x="36" y="67"/>
                    </a:cubicBezTo>
                    <a:cubicBezTo>
                      <a:pt x="36" y="67"/>
                      <a:pt x="36" y="67"/>
                      <a:pt x="36" y="67"/>
                    </a:cubicBezTo>
                    <a:cubicBezTo>
                      <a:pt x="38" y="69"/>
                      <a:pt x="39" y="70"/>
                      <a:pt x="40" y="72"/>
                    </a:cubicBezTo>
                    <a:cubicBezTo>
                      <a:pt x="40" y="74"/>
                      <a:pt x="37" y="78"/>
                      <a:pt x="30" y="80"/>
                    </a:cubicBezTo>
                    <a:cubicBezTo>
                      <a:pt x="42" y="81"/>
                      <a:pt x="55" y="79"/>
                      <a:pt x="65" y="71"/>
                    </a:cubicBezTo>
                    <a:cubicBezTo>
                      <a:pt x="65" y="75"/>
                      <a:pt x="65" y="75"/>
                      <a:pt x="65" y="75"/>
                    </a:cubicBezTo>
                    <a:cubicBezTo>
                      <a:pt x="61" y="78"/>
                      <a:pt x="57" y="80"/>
                      <a:pt x="53" y="81"/>
                    </a:cubicBezTo>
                    <a:cubicBezTo>
                      <a:pt x="53" y="81"/>
                      <a:pt x="53" y="81"/>
                      <a:pt x="53" y="81"/>
                    </a:cubicBezTo>
                    <a:cubicBezTo>
                      <a:pt x="53" y="81"/>
                      <a:pt x="53" y="81"/>
                      <a:pt x="53" y="81"/>
                    </a:cubicBezTo>
                    <a:cubicBezTo>
                      <a:pt x="53" y="81"/>
                      <a:pt x="53" y="81"/>
                      <a:pt x="53" y="81"/>
                    </a:cubicBezTo>
                    <a:cubicBezTo>
                      <a:pt x="51" y="81"/>
                      <a:pt x="50" y="81"/>
                      <a:pt x="49" y="82"/>
                    </a:cubicBezTo>
                    <a:cubicBezTo>
                      <a:pt x="48" y="82"/>
                      <a:pt x="47" y="82"/>
                      <a:pt x="45" y="82"/>
                    </a:cubicBezTo>
                    <a:cubicBezTo>
                      <a:pt x="33" y="84"/>
                      <a:pt x="23" y="82"/>
                      <a:pt x="12" y="79"/>
                    </a:cubicBezTo>
                    <a:cubicBezTo>
                      <a:pt x="12" y="79"/>
                      <a:pt x="19" y="79"/>
                      <a:pt x="24" y="78"/>
                    </a:cubicBezTo>
                    <a:cubicBezTo>
                      <a:pt x="25" y="78"/>
                      <a:pt x="36" y="77"/>
                      <a:pt x="35" y="73"/>
                    </a:cubicBezTo>
                    <a:cubicBezTo>
                      <a:pt x="35" y="73"/>
                      <a:pt x="34" y="72"/>
                      <a:pt x="33" y="71"/>
                    </a:cubicBezTo>
                    <a:cubicBezTo>
                      <a:pt x="33" y="71"/>
                      <a:pt x="33" y="71"/>
                      <a:pt x="33" y="71"/>
                    </a:cubicBezTo>
                    <a:cubicBezTo>
                      <a:pt x="33" y="71"/>
                      <a:pt x="33" y="71"/>
                      <a:pt x="33" y="71"/>
                    </a:cubicBezTo>
                    <a:cubicBezTo>
                      <a:pt x="32" y="71"/>
                      <a:pt x="30" y="70"/>
                      <a:pt x="29" y="69"/>
                    </a:cubicBezTo>
                    <a:cubicBezTo>
                      <a:pt x="22" y="65"/>
                      <a:pt x="14" y="61"/>
                      <a:pt x="10" y="55"/>
                    </a:cubicBezTo>
                    <a:cubicBezTo>
                      <a:pt x="7" y="51"/>
                      <a:pt x="5" y="45"/>
                      <a:pt x="5" y="40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29"/>
                      <a:pt x="9" y="20"/>
                      <a:pt x="18" y="12"/>
                    </a:cubicBezTo>
                    <a:cubicBezTo>
                      <a:pt x="26" y="6"/>
                      <a:pt x="36" y="1"/>
                      <a:pt x="48" y="1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1"/>
                      <a:pt x="48" y="1"/>
                      <a:pt x="48" y="1"/>
                    </a:cubicBezTo>
                    <a:close/>
                    <a:moveTo>
                      <a:pt x="65" y="59"/>
                    </a:moveTo>
                    <a:cubicBezTo>
                      <a:pt x="61" y="62"/>
                      <a:pt x="56" y="64"/>
                      <a:pt x="51" y="66"/>
                    </a:cubicBezTo>
                    <a:cubicBezTo>
                      <a:pt x="51" y="66"/>
                      <a:pt x="55" y="66"/>
                      <a:pt x="55" y="66"/>
                    </a:cubicBezTo>
                    <a:cubicBezTo>
                      <a:pt x="56" y="66"/>
                      <a:pt x="57" y="66"/>
                      <a:pt x="57" y="66"/>
                    </a:cubicBezTo>
                    <a:cubicBezTo>
                      <a:pt x="60" y="65"/>
                      <a:pt x="63" y="64"/>
                      <a:pt x="65" y="63"/>
                    </a:cubicBezTo>
                    <a:lnTo>
                      <a:pt x="65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9" name="Freeform 274"/>
              <p:cNvSpPr>
                <a:spLocks/>
              </p:cNvSpPr>
              <p:nvPr/>
            </p:nvSpPr>
            <p:spPr bwMode="auto">
              <a:xfrm>
                <a:off x="679" y="1416"/>
                <a:ext cx="131" cy="97"/>
              </a:xfrm>
              <a:custGeom>
                <a:avLst/>
                <a:gdLst>
                  <a:gd name="T0" fmla="*/ 9 w 95"/>
                  <a:gd name="T1" fmla="*/ 0 h 70"/>
                  <a:gd name="T2" fmla="*/ 86 w 95"/>
                  <a:gd name="T3" fmla="*/ 0 h 70"/>
                  <a:gd name="T4" fmla="*/ 95 w 95"/>
                  <a:gd name="T5" fmla="*/ 9 h 70"/>
                  <a:gd name="T6" fmla="*/ 95 w 95"/>
                  <a:gd name="T7" fmla="*/ 36 h 70"/>
                  <a:gd name="T8" fmla="*/ 86 w 95"/>
                  <a:gd name="T9" fmla="*/ 45 h 70"/>
                  <a:gd name="T10" fmla="*/ 58 w 95"/>
                  <a:gd name="T11" fmla="*/ 45 h 70"/>
                  <a:gd name="T12" fmla="*/ 42 w 95"/>
                  <a:gd name="T13" fmla="*/ 63 h 70"/>
                  <a:gd name="T14" fmla="*/ 16 w 95"/>
                  <a:gd name="T15" fmla="*/ 67 h 70"/>
                  <a:gd name="T16" fmla="*/ 24 w 95"/>
                  <a:gd name="T17" fmla="*/ 65 h 70"/>
                  <a:gd name="T18" fmla="*/ 24 w 95"/>
                  <a:gd name="T19" fmla="*/ 45 h 70"/>
                  <a:gd name="T20" fmla="*/ 9 w 95"/>
                  <a:gd name="T21" fmla="*/ 45 h 70"/>
                  <a:gd name="T22" fmla="*/ 0 w 95"/>
                  <a:gd name="T23" fmla="*/ 36 h 70"/>
                  <a:gd name="T24" fmla="*/ 0 w 95"/>
                  <a:gd name="T25" fmla="*/ 9 h 70"/>
                  <a:gd name="T26" fmla="*/ 9 w 95"/>
                  <a:gd name="T27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" h="70">
                    <a:moveTo>
                      <a:pt x="9" y="0"/>
                    </a:moveTo>
                    <a:cubicBezTo>
                      <a:pt x="86" y="0"/>
                      <a:pt x="86" y="0"/>
                      <a:pt x="86" y="0"/>
                    </a:cubicBezTo>
                    <a:cubicBezTo>
                      <a:pt x="91" y="0"/>
                      <a:pt x="95" y="4"/>
                      <a:pt x="95" y="9"/>
                    </a:cubicBezTo>
                    <a:cubicBezTo>
                      <a:pt x="95" y="36"/>
                      <a:pt x="95" y="36"/>
                      <a:pt x="95" y="36"/>
                    </a:cubicBezTo>
                    <a:cubicBezTo>
                      <a:pt x="95" y="41"/>
                      <a:pt x="91" y="45"/>
                      <a:pt x="8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3" y="47"/>
                      <a:pt x="53" y="56"/>
                      <a:pt x="42" y="63"/>
                    </a:cubicBezTo>
                    <a:cubicBezTo>
                      <a:pt x="30" y="70"/>
                      <a:pt x="16" y="67"/>
                      <a:pt x="16" y="67"/>
                    </a:cubicBezTo>
                    <a:cubicBezTo>
                      <a:pt x="18" y="67"/>
                      <a:pt x="21" y="66"/>
                      <a:pt x="24" y="65"/>
                    </a:cubicBezTo>
                    <a:cubicBezTo>
                      <a:pt x="39" y="60"/>
                      <a:pt x="38" y="47"/>
                      <a:pt x="24" y="45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4" y="45"/>
                      <a:pt x="0" y="41"/>
                      <a:pt x="0" y="3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0" name="Freeform 275"/>
              <p:cNvSpPr>
                <a:spLocks noEditPoints="1"/>
              </p:cNvSpPr>
              <p:nvPr/>
            </p:nvSpPr>
            <p:spPr bwMode="auto">
              <a:xfrm>
                <a:off x="1961" y="1299"/>
                <a:ext cx="42" cy="138"/>
              </a:xfrm>
              <a:custGeom>
                <a:avLst/>
                <a:gdLst>
                  <a:gd name="T0" fmla="*/ 20 w 42"/>
                  <a:gd name="T1" fmla="*/ 0 h 138"/>
                  <a:gd name="T2" fmla="*/ 22 w 42"/>
                  <a:gd name="T3" fmla="*/ 2 h 138"/>
                  <a:gd name="T4" fmla="*/ 31 w 42"/>
                  <a:gd name="T5" fmla="*/ 15 h 138"/>
                  <a:gd name="T6" fmla="*/ 42 w 42"/>
                  <a:gd name="T7" fmla="*/ 30 h 138"/>
                  <a:gd name="T8" fmla="*/ 42 w 42"/>
                  <a:gd name="T9" fmla="*/ 30 h 138"/>
                  <a:gd name="T10" fmla="*/ 42 w 42"/>
                  <a:gd name="T11" fmla="*/ 138 h 138"/>
                  <a:gd name="T12" fmla="*/ 20 w 42"/>
                  <a:gd name="T13" fmla="*/ 138 h 138"/>
                  <a:gd name="T14" fmla="*/ 20 w 42"/>
                  <a:gd name="T15" fmla="*/ 29 h 138"/>
                  <a:gd name="T16" fmla="*/ 39 w 42"/>
                  <a:gd name="T17" fmla="*/ 29 h 138"/>
                  <a:gd name="T18" fmla="*/ 30 w 42"/>
                  <a:gd name="T19" fmla="*/ 17 h 138"/>
                  <a:gd name="T20" fmla="*/ 24 w 42"/>
                  <a:gd name="T21" fmla="*/ 8 h 138"/>
                  <a:gd name="T22" fmla="*/ 20 w 42"/>
                  <a:gd name="T23" fmla="*/ 8 h 138"/>
                  <a:gd name="T24" fmla="*/ 20 w 42"/>
                  <a:gd name="T25" fmla="*/ 0 h 138"/>
                  <a:gd name="T26" fmla="*/ 0 w 42"/>
                  <a:gd name="T27" fmla="*/ 30 h 138"/>
                  <a:gd name="T28" fmla="*/ 0 w 42"/>
                  <a:gd name="T29" fmla="*/ 30 h 138"/>
                  <a:gd name="T30" fmla="*/ 0 w 42"/>
                  <a:gd name="T31" fmla="*/ 29 h 138"/>
                  <a:gd name="T32" fmla="*/ 9 w 42"/>
                  <a:gd name="T33" fmla="*/ 15 h 138"/>
                  <a:gd name="T34" fmla="*/ 20 w 42"/>
                  <a:gd name="T35" fmla="*/ 2 h 138"/>
                  <a:gd name="T36" fmla="*/ 20 w 42"/>
                  <a:gd name="T37" fmla="*/ 0 h 138"/>
                  <a:gd name="T38" fmla="*/ 20 w 42"/>
                  <a:gd name="T39" fmla="*/ 0 h 138"/>
                  <a:gd name="T40" fmla="*/ 20 w 42"/>
                  <a:gd name="T41" fmla="*/ 8 h 138"/>
                  <a:gd name="T42" fmla="*/ 16 w 42"/>
                  <a:gd name="T43" fmla="*/ 8 h 138"/>
                  <a:gd name="T44" fmla="*/ 11 w 42"/>
                  <a:gd name="T45" fmla="*/ 17 h 138"/>
                  <a:gd name="T46" fmla="*/ 2 w 42"/>
                  <a:gd name="T47" fmla="*/ 29 h 138"/>
                  <a:gd name="T48" fmla="*/ 20 w 42"/>
                  <a:gd name="T49" fmla="*/ 29 h 138"/>
                  <a:gd name="T50" fmla="*/ 20 w 42"/>
                  <a:gd name="T51" fmla="*/ 138 h 138"/>
                  <a:gd name="T52" fmla="*/ 0 w 42"/>
                  <a:gd name="T53" fmla="*/ 138 h 138"/>
                  <a:gd name="T54" fmla="*/ 0 w 42"/>
                  <a:gd name="T55" fmla="*/ 3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138">
                    <a:moveTo>
                      <a:pt x="20" y="0"/>
                    </a:moveTo>
                    <a:lnTo>
                      <a:pt x="22" y="2"/>
                    </a:lnTo>
                    <a:lnTo>
                      <a:pt x="31" y="15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42" y="138"/>
                    </a:lnTo>
                    <a:lnTo>
                      <a:pt x="20" y="138"/>
                    </a:lnTo>
                    <a:lnTo>
                      <a:pt x="20" y="29"/>
                    </a:lnTo>
                    <a:lnTo>
                      <a:pt x="39" y="29"/>
                    </a:lnTo>
                    <a:lnTo>
                      <a:pt x="30" y="17"/>
                    </a:lnTo>
                    <a:lnTo>
                      <a:pt x="24" y="8"/>
                    </a:lnTo>
                    <a:lnTo>
                      <a:pt x="20" y="8"/>
                    </a:lnTo>
                    <a:lnTo>
                      <a:pt x="20" y="0"/>
                    </a:lnTo>
                    <a:close/>
                    <a:moveTo>
                      <a:pt x="0" y="30"/>
                    </a:moveTo>
                    <a:lnTo>
                      <a:pt x="0" y="30"/>
                    </a:lnTo>
                    <a:lnTo>
                      <a:pt x="0" y="29"/>
                    </a:lnTo>
                    <a:lnTo>
                      <a:pt x="9" y="15"/>
                    </a:lnTo>
                    <a:lnTo>
                      <a:pt x="20" y="2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20" y="8"/>
                    </a:lnTo>
                    <a:lnTo>
                      <a:pt x="16" y="8"/>
                    </a:lnTo>
                    <a:lnTo>
                      <a:pt x="11" y="17"/>
                    </a:lnTo>
                    <a:lnTo>
                      <a:pt x="2" y="29"/>
                    </a:lnTo>
                    <a:lnTo>
                      <a:pt x="20" y="29"/>
                    </a:lnTo>
                    <a:lnTo>
                      <a:pt x="20" y="138"/>
                    </a:lnTo>
                    <a:lnTo>
                      <a:pt x="0" y="138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1" name="Freeform 276"/>
              <p:cNvSpPr>
                <a:spLocks noEditPoints="1"/>
              </p:cNvSpPr>
              <p:nvPr/>
            </p:nvSpPr>
            <p:spPr bwMode="auto">
              <a:xfrm>
                <a:off x="2039" y="1202"/>
                <a:ext cx="36" cy="127"/>
              </a:xfrm>
              <a:custGeom>
                <a:avLst/>
                <a:gdLst>
                  <a:gd name="T0" fmla="*/ 13 w 26"/>
                  <a:gd name="T1" fmla="*/ 1 h 93"/>
                  <a:gd name="T2" fmla="*/ 25 w 26"/>
                  <a:gd name="T3" fmla="*/ 17 h 93"/>
                  <a:gd name="T4" fmla="*/ 25 w 26"/>
                  <a:gd name="T5" fmla="*/ 17 h 93"/>
                  <a:gd name="T6" fmla="*/ 25 w 26"/>
                  <a:gd name="T7" fmla="*/ 17 h 93"/>
                  <a:gd name="T8" fmla="*/ 25 w 26"/>
                  <a:gd name="T9" fmla="*/ 81 h 93"/>
                  <a:gd name="T10" fmla="*/ 13 w 26"/>
                  <a:gd name="T11" fmla="*/ 93 h 93"/>
                  <a:gd name="T12" fmla="*/ 24 w 26"/>
                  <a:gd name="T13" fmla="*/ 81 h 93"/>
                  <a:gd name="T14" fmla="*/ 13 w 26"/>
                  <a:gd name="T15" fmla="*/ 79 h 93"/>
                  <a:gd name="T16" fmla="*/ 16 w 26"/>
                  <a:gd name="T17" fmla="*/ 78 h 93"/>
                  <a:gd name="T18" fmla="*/ 16 w 26"/>
                  <a:gd name="T19" fmla="*/ 21 h 93"/>
                  <a:gd name="T20" fmla="*/ 15 w 26"/>
                  <a:gd name="T21" fmla="*/ 19 h 93"/>
                  <a:gd name="T22" fmla="*/ 13 w 26"/>
                  <a:gd name="T23" fmla="*/ 16 h 93"/>
                  <a:gd name="T24" fmla="*/ 17 w 26"/>
                  <a:gd name="T25" fmla="*/ 20 h 93"/>
                  <a:gd name="T26" fmla="*/ 24 w 26"/>
                  <a:gd name="T27" fmla="*/ 17 h 93"/>
                  <a:gd name="T28" fmla="*/ 15 w 26"/>
                  <a:gd name="T29" fmla="*/ 5 h 93"/>
                  <a:gd name="T30" fmla="*/ 13 w 26"/>
                  <a:gd name="T31" fmla="*/ 0 h 93"/>
                  <a:gd name="T32" fmla="*/ 6 w 26"/>
                  <a:gd name="T33" fmla="*/ 9 h 93"/>
                  <a:gd name="T34" fmla="*/ 13 w 26"/>
                  <a:gd name="T35" fmla="*/ 0 h 93"/>
                  <a:gd name="T36" fmla="*/ 13 w 26"/>
                  <a:gd name="T37" fmla="*/ 5 h 93"/>
                  <a:gd name="T38" fmla="*/ 7 w 26"/>
                  <a:gd name="T39" fmla="*/ 10 h 93"/>
                  <a:gd name="T40" fmla="*/ 4 w 26"/>
                  <a:gd name="T41" fmla="*/ 17 h 93"/>
                  <a:gd name="T42" fmla="*/ 9 w 26"/>
                  <a:gd name="T43" fmla="*/ 18 h 93"/>
                  <a:gd name="T44" fmla="*/ 13 w 26"/>
                  <a:gd name="T45" fmla="*/ 16 h 93"/>
                  <a:gd name="T46" fmla="*/ 13 w 26"/>
                  <a:gd name="T47" fmla="*/ 16 h 93"/>
                  <a:gd name="T48" fmla="*/ 13 w 26"/>
                  <a:gd name="T49" fmla="*/ 16 h 93"/>
                  <a:gd name="T50" fmla="*/ 13 w 26"/>
                  <a:gd name="T51" fmla="*/ 18 h 93"/>
                  <a:gd name="T52" fmla="*/ 13 w 26"/>
                  <a:gd name="T53" fmla="*/ 18 h 93"/>
                  <a:gd name="T54" fmla="*/ 13 w 26"/>
                  <a:gd name="T55" fmla="*/ 18 h 93"/>
                  <a:gd name="T56" fmla="*/ 10 w 26"/>
                  <a:gd name="T57" fmla="*/ 19 h 93"/>
                  <a:gd name="T58" fmla="*/ 9 w 26"/>
                  <a:gd name="T59" fmla="*/ 21 h 93"/>
                  <a:gd name="T60" fmla="*/ 9 w 26"/>
                  <a:gd name="T61" fmla="*/ 21 h 93"/>
                  <a:gd name="T62" fmla="*/ 13 w 26"/>
                  <a:gd name="T63" fmla="*/ 78 h 93"/>
                  <a:gd name="T64" fmla="*/ 2 w 26"/>
                  <a:gd name="T65" fmla="*/ 79 h 93"/>
                  <a:gd name="T66" fmla="*/ 13 w 26"/>
                  <a:gd name="T67" fmla="*/ 81 h 93"/>
                  <a:gd name="T68" fmla="*/ 0 w 26"/>
                  <a:gd name="T69" fmla="*/ 81 h 93"/>
                  <a:gd name="T70" fmla="*/ 0 w 26"/>
                  <a:gd name="T71" fmla="*/ 17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6" h="93">
                    <a:moveTo>
                      <a:pt x="13" y="0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5" y="81"/>
                      <a:pt x="25" y="81"/>
                      <a:pt x="25" y="81"/>
                    </a:cubicBezTo>
                    <a:cubicBezTo>
                      <a:pt x="26" y="91"/>
                      <a:pt x="19" y="93"/>
                      <a:pt x="13" y="93"/>
                    </a:cubicBezTo>
                    <a:cubicBezTo>
                      <a:pt x="13" y="93"/>
                      <a:pt x="13" y="93"/>
                      <a:pt x="13" y="93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24" y="81"/>
                      <a:pt x="24" y="81"/>
                      <a:pt x="24" y="81"/>
                    </a:cubicBezTo>
                    <a:cubicBezTo>
                      <a:pt x="24" y="79"/>
                      <a:pt x="24" y="79"/>
                      <a:pt x="24" y="79"/>
                    </a:cubicBezTo>
                    <a:cubicBezTo>
                      <a:pt x="13" y="79"/>
                      <a:pt x="13" y="79"/>
                      <a:pt x="13" y="79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0"/>
                      <a:pt x="16" y="19"/>
                      <a:pt x="15" y="19"/>
                    </a:cubicBezTo>
                    <a:cubicBezTo>
                      <a:pt x="15" y="18"/>
                      <a:pt x="14" y="18"/>
                      <a:pt x="13" y="18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7" y="19"/>
                      <a:pt x="17" y="20"/>
                    </a:cubicBezTo>
                    <a:cubicBezTo>
                      <a:pt x="18" y="18"/>
                      <a:pt x="20" y="17"/>
                      <a:pt x="21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3" y="5"/>
                      <a:pt x="13" y="5"/>
                      <a:pt x="13" y="5"/>
                    </a:cubicBezTo>
                    <a:lnTo>
                      <a:pt x="13" y="0"/>
                    </a:lnTo>
                    <a:close/>
                    <a:moveTo>
                      <a:pt x="0" y="17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6" y="17"/>
                      <a:pt x="8" y="18"/>
                      <a:pt x="8" y="20"/>
                    </a:cubicBezTo>
                    <a:cubicBezTo>
                      <a:pt x="9" y="19"/>
                      <a:pt x="9" y="18"/>
                      <a:pt x="9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10" y="17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2" y="18"/>
                      <a:pt x="11" y="18"/>
                      <a:pt x="10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19"/>
                      <a:pt x="9" y="20"/>
                      <a:pt x="9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3" y="79"/>
                      <a:pt x="13" y="79"/>
                      <a:pt x="13" y="79"/>
                    </a:cubicBezTo>
                    <a:cubicBezTo>
                      <a:pt x="2" y="79"/>
                      <a:pt x="2" y="79"/>
                      <a:pt x="2" y="79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93"/>
                      <a:pt x="13" y="93"/>
                      <a:pt x="13" y="93"/>
                    </a:cubicBezTo>
                    <a:cubicBezTo>
                      <a:pt x="7" y="93"/>
                      <a:pt x="0" y="90"/>
                      <a:pt x="0" y="81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17"/>
                      <a:pt x="0" y="17"/>
                      <a:pt x="0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2" name="Freeform 277"/>
              <p:cNvSpPr>
                <a:spLocks noEditPoints="1"/>
              </p:cNvSpPr>
              <p:nvPr/>
            </p:nvSpPr>
            <p:spPr bwMode="auto">
              <a:xfrm>
                <a:off x="1622" y="652"/>
                <a:ext cx="45" cy="53"/>
              </a:xfrm>
              <a:custGeom>
                <a:avLst/>
                <a:gdLst>
                  <a:gd name="T0" fmla="*/ 28 w 33"/>
                  <a:gd name="T1" fmla="*/ 3 h 38"/>
                  <a:gd name="T2" fmla="*/ 30 w 33"/>
                  <a:gd name="T3" fmla="*/ 18 h 38"/>
                  <a:gd name="T4" fmla="*/ 18 w 33"/>
                  <a:gd name="T5" fmla="*/ 21 h 38"/>
                  <a:gd name="T6" fmla="*/ 17 w 33"/>
                  <a:gd name="T7" fmla="*/ 22 h 38"/>
                  <a:gd name="T8" fmla="*/ 16 w 33"/>
                  <a:gd name="T9" fmla="*/ 24 h 38"/>
                  <a:gd name="T10" fmla="*/ 19 w 33"/>
                  <a:gd name="T11" fmla="*/ 18 h 38"/>
                  <a:gd name="T12" fmla="*/ 28 w 33"/>
                  <a:gd name="T13" fmla="*/ 16 h 38"/>
                  <a:gd name="T14" fmla="*/ 26 w 33"/>
                  <a:gd name="T15" fmla="*/ 5 h 38"/>
                  <a:gd name="T16" fmla="*/ 25 w 33"/>
                  <a:gd name="T17" fmla="*/ 4 h 38"/>
                  <a:gd name="T18" fmla="*/ 26 w 33"/>
                  <a:gd name="T19" fmla="*/ 2 h 38"/>
                  <a:gd name="T20" fmla="*/ 28 w 33"/>
                  <a:gd name="T21" fmla="*/ 3 h 38"/>
                  <a:gd name="T22" fmla="*/ 20 w 33"/>
                  <a:gd name="T23" fmla="*/ 15 h 38"/>
                  <a:gd name="T24" fmla="*/ 20 w 33"/>
                  <a:gd name="T25" fmla="*/ 16 h 38"/>
                  <a:gd name="T26" fmla="*/ 22 w 33"/>
                  <a:gd name="T27" fmla="*/ 15 h 38"/>
                  <a:gd name="T28" fmla="*/ 23 w 33"/>
                  <a:gd name="T29" fmla="*/ 14 h 38"/>
                  <a:gd name="T30" fmla="*/ 24 w 33"/>
                  <a:gd name="T31" fmla="*/ 15 h 38"/>
                  <a:gd name="T32" fmla="*/ 26 w 33"/>
                  <a:gd name="T33" fmla="*/ 14 h 38"/>
                  <a:gd name="T34" fmla="*/ 26 w 33"/>
                  <a:gd name="T35" fmla="*/ 13 h 38"/>
                  <a:gd name="T36" fmla="*/ 26 w 33"/>
                  <a:gd name="T37" fmla="*/ 11 h 38"/>
                  <a:gd name="T38" fmla="*/ 24 w 33"/>
                  <a:gd name="T39" fmla="*/ 10 h 38"/>
                  <a:gd name="T40" fmla="*/ 25 w 33"/>
                  <a:gd name="T41" fmla="*/ 9 h 38"/>
                  <a:gd name="T42" fmla="*/ 24 w 33"/>
                  <a:gd name="T43" fmla="*/ 7 h 38"/>
                  <a:gd name="T44" fmla="*/ 24 w 33"/>
                  <a:gd name="T45" fmla="*/ 7 h 38"/>
                  <a:gd name="T46" fmla="*/ 20 w 33"/>
                  <a:gd name="T47" fmla="*/ 15 h 38"/>
                  <a:gd name="T48" fmla="*/ 16 w 33"/>
                  <a:gd name="T49" fmla="*/ 24 h 38"/>
                  <a:gd name="T50" fmla="*/ 6 w 33"/>
                  <a:gd name="T51" fmla="*/ 37 h 38"/>
                  <a:gd name="T52" fmla="*/ 3 w 33"/>
                  <a:gd name="T53" fmla="*/ 37 h 38"/>
                  <a:gd name="T54" fmla="*/ 2 w 33"/>
                  <a:gd name="T55" fmla="*/ 36 h 38"/>
                  <a:gd name="T56" fmla="*/ 1 w 33"/>
                  <a:gd name="T57" fmla="*/ 34 h 38"/>
                  <a:gd name="T58" fmla="*/ 13 w 33"/>
                  <a:gd name="T59" fmla="*/ 18 h 38"/>
                  <a:gd name="T60" fmla="*/ 14 w 33"/>
                  <a:gd name="T61" fmla="*/ 18 h 38"/>
                  <a:gd name="T62" fmla="*/ 12 w 33"/>
                  <a:gd name="T63" fmla="*/ 7 h 38"/>
                  <a:gd name="T64" fmla="*/ 12 w 33"/>
                  <a:gd name="T65" fmla="*/ 7 h 38"/>
                  <a:gd name="T66" fmla="*/ 13 w 33"/>
                  <a:gd name="T67" fmla="*/ 5 h 38"/>
                  <a:gd name="T68" fmla="*/ 26 w 33"/>
                  <a:gd name="T69" fmla="*/ 2 h 38"/>
                  <a:gd name="T70" fmla="*/ 25 w 33"/>
                  <a:gd name="T71" fmla="*/ 4 h 38"/>
                  <a:gd name="T72" fmla="*/ 16 w 33"/>
                  <a:gd name="T73" fmla="*/ 7 h 38"/>
                  <a:gd name="T74" fmla="*/ 17 w 33"/>
                  <a:gd name="T75" fmla="*/ 17 h 38"/>
                  <a:gd name="T76" fmla="*/ 19 w 33"/>
                  <a:gd name="T77" fmla="*/ 18 h 38"/>
                  <a:gd name="T78" fmla="*/ 16 w 33"/>
                  <a:gd name="T79" fmla="*/ 24 h 38"/>
                  <a:gd name="T80" fmla="*/ 24 w 33"/>
                  <a:gd name="T81" fmla="*/ 7 h 38"/>
                  <a:gd name="T82" fmla="*/ 23 w 33"/>
                  <a:gd name="T83" fmla="*/ 7 h 38"/>
                  <a:gd name="T84" fmla="*/ 21 w 33"/>
                  <a:gd name="T85" fmla="*/ 7 h 38"/>
                  <a:gd name="T86" fmla="*/ 21 w 33"/>
                  <a:gd name="T87" fmla="*/ 9 h 38"/>
                  <a:gd name="T88" fmla="*/ 19 w 33"/>
                  <a:gd name="T89" fmla="*/ 8 h 38"/>
                  <a:gd name="T90" fmla="*/ 18 w 33"/>
                  <a:gd name="T91" fmla="*/ 9 h 38"/>
                  <a:gd name="T92" fmla="*/ 17 w 33"/>
                  <a:gd name="T93" fmla="*/ 10 h 38"/>
                  <a:gd name="T94" fmla="*/ 18 w 33"/>
                  <a:gd name="T95" fmla="*/ 12 h 38"/>
                  <a:gd name="T96" fmla="*/ 19 w 33"/>
                  <a:gd name="T97" fmla="*/ 12 h 38"/>
                  <a:gd name="T98" fmla="*/ 18 w 33"/>
                  <a:gd name="T99" fmla="*/ 14 h 38"/>
                  <a:gd name="T100" fmla="*/ 19 w 33"/>
                  <a:gd name="T101" fmla="*/ 15 h 38"/>
                  <a:gd name="T102" fmla="*/ 20 w 33"/>
                  <a:gd name="T103" fmla="*/ 15 h 38"/>
                  <a:gd name="T104" fmla="*/ 24 w 33"/>
                  <a:gd name="T105" fmla="*/ 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" h="38">
                    <a:moveTo>
                      <a:pt x="28" y="3"/>
                    </a:moveTo>
                    <a:cubicBezTo>
                      <a:pt x="33" y="7"/>
                      <a:pt x="33" y="13"/>
                      <a:pt x="30" y="18"/>
                    </a:cubicBezTo>
                    <a:cubicBezTo>
                      <a:pt x="27" y="21"/>
                      <a:pt x="22" y="23"/>
                      <a:pt x="18" y="21"/>
                    </a:cubicBezTo>
                    <a:cubicBezTo>
                      <a:pt x="18" y="21"/>
                      <a:pt x="18" y="22"/>
                      <a:pt x="17" y="22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2" y="20"/>
                      <a:pt x="26" y="19"/>
                      <a:pt x="28" y="16"/>
                    </a:cubicBezTo>
                    <a:cubicBezTo>
                      <a:pt x="30" y="13"/>
                      <a:pt x="30" y="8"/>
                      <a:pt x="26" y="5"/>
                    </a:cubicBezTo>
                    <a:cubicBezTo>
                      <a:pt x="26" y="5"/>
                      <a:pt x="25" y="5"/>
                      <a:pt x="25" y="4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7" y="2"/>
                      <a:pt x="27" y="3"/>
                      <a:pt x="28" y="3"/>
                    </a:cubicBezTo>
                    <a:close/>
                    <a:moveTo>
                      <a:pt x="20" y="15"/>
                    </a:moveTo>
                    <a:cubicBezTo>
                      <a:pt x="20" y="16"/>
                      <a:pt x="20" y="16"/>
                      <a:pt x="20" y="16"/>
                    </a:cubicBezTo>
                    <a:cubicBezTo>
                      <a:pt x="21" y="16"/>
                      <a:pt x="22" y="16"/>
                      <a:pt x="22" y="15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5" y="15"/>
                      <a:pt x="25" y="14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2"/>
                      <a:pt x="26" y="11"/>
                      <a:pt x="26" y="11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5" y="8"/>
                      <a:pt x="25" y="8"/>
                      <a:pt x="24" y="7"/>
                    </a:cubicBezTo>
                    <a:cubicBezTo>
                      <a:pt x="24" y="7"/>
                      <a:pt x="24" y="7"/>
                      <a:pt x="24" y="7"/>
                    </a:cubicBezTo>
                    <a:lnTo>
                      <a:pt x="20" y="15"/>
                    </a:lnTo>
                    <a:close/>
                    <a:moveTo>
                      <a:pt x="16" y="24"/>
                    </a:moveTo>
                    <a:cubicBezTo>
                      <a:pt x="6" y="37"/>
                      <a:pt x="6" y="37"/>
                      <a:pt x="6" y="37"/>
                    </a:cubicBezTo>
                    <a:cubicBezTo>
                      <a:pt x="5" y="38"/>
                      <a:pt x="4" y="38"/>
                      <a:pt x="3" y="37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1" y="35"/>
                      <a:pt x="0" y="34"/>
                      <a:pt x="1" y="34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8"/>
                      <a:pt x="13" y="18"/>
                      <a:pt x="14" y="18"/>
                    </a:cubicBezTo>
                    <a:cubicBezTo>
                      <a:pt x="11" y="15"/>
                      <a:pt x="11" y="11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6" y="1"/>
                      <a:pt x="22" y="0"/>
                      <a:pt x="26" y="2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2" y="3"/>
                      <a:pt x="18" y="4"/>
                      <a:pt x="16" y="7"/>
                    </a:cubicBezTo>
                    <a:cubicBezTo>
                      <a:pt x="13" y="10"/>
                      <a:pt x="14" y="15"/>
                      <a:pt x="17" y="17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6" y="24"/>
                      <a:pt x="16" y="24"/>
                      <a:pt x="16" y="24"/>
                    </a:cubicBezTo>
                    <a:close/>
                    <a:moveTo>
                      <a:pt x="24" y="7"/>
                    </a:moveTo>
                    <a:cubicBezTo>
                      <a:pt x="23" y="7"/>
                      <a:pt x="23" y="7"/>
                      <a:pt x="23" y="7"/>
                    </a:cubicBezTo>
                    <a:cubicBezTo>
                      <a:pt x="22" y="7"/>
                      <a:pt x="22" y="7"/>
                      <a:pt x="21" y="7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8"/>
                      <a:pt x="18" y="8"/>
                      <a:pt x="18" y="9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2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4"/>
                      <a:pt x="19" y="15"/>
                      <a:pt x="19" y="15"/>
                    </a:cubicBezTo>
                    <a:cubicBezTo>
                      <a:pt x="20" y="15"/>
                      <a:pt x="20" y="15"/>
                      <a:pt x="20" y="15"/>
                    </a:cubicBezTo>
                    <a:lnTo>
                      <a:pt x="24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3" name="Freeform 278"/>
              <p:cNvSpPr>
                <a:spLocks noEditPoints="1"/>
              </p:cNvSpPr>
              <p:nvPr/>
            </p:nvSpPr>
            <p:spPr bwMode="auto">
              <a:xfrm>
                <a:off x="2515" y="1491"/>
                <a:ext cx="134" cy="105"/>
              </a:xfrm>
              <a:custGeom>
                <a:avLst/>
                <a:gdLst>
                  <a:gd name="T0" fmla="*/ 96 w 97"/>
                  <a:gd name="T1" fmla="*/ 10 h 77"/>
                  <a:gd name="T2" fmla="*/ 87 w 97"/>
                  <a:gd name="T3" fmla="*/ 1 h 77"/>
                  <a:gd name="T4" fmla="*/ 74 w 97"/>
                  <a:gd name="T5" fmla="*/ 1 h 77"/>
                  <a:gd name="T6" fmla="*/ 15 w 97"/>
                  <a:gd name="T7" fmla="*/ 1 h 77"/>
                  <a:gd name="T8" fmla="*/ 12 w 97"/>
                  <a:gd name="T9" fmla="*/ 1 h 77"/>
                  <a:gd name="T10" fmla="*/ 8 w 97"/>
                  <a:gd name="T11" fmla="*/ 0 h 77"/>
                  <a:gd name="T12" fmla="*/ 0 w 97"/>
                  <a:gd name="T13" fmla="*/ 10 h 77"/>
                  <a:gd name="T14" fmla="*/ 0 w 97"/>
                  <a:gd name="T15" fmla="*/ 10 h 77"/>
                  <a:gd name="T16" fmla="*/ 1 w 97"/>
                  <a:gd name="T17" fmla="*/ 65 h 77"/>
                  <a:gd name="T18" fmla="*/ 15 w 97"/>
                  <a:gd name="T19" fmla="*/ 77 h 77"/>
                  <a:gd name="T20" fmla="*/ 26 w 97"/>
                  <a:gd name="T21" fmla="*/ 77 h 77"/>
                  <a:gd name="T22" fmla="*/ 87 w 97"/>
                  <a:gd name="T23" fmla="*/ 77 h 77"/>
                  <a:gd name="T24" fmla="*/ 86 w 97"/>
                  <a:gd name="T25" fmla="*/ 77 h 77"/>
                  <a:gd name="T26" fmla="*/ 97 w 97"/>
                  <a:gd name="T27" fmla="*/ 65 h 77"/>
                  <a:gd name="T28" fmla="*/ 96 w 97"/>
                  <a:gd name="T29" fmla="*/ 9 h 77"/>
                  <a:gd name="T30" fmla="*/ 11 w 97"/>
                  <a:gd name="T31" fmla="*/ 66 h 77"/>
                  <a:gd name="T32" fmla="*/ 8 w 97"/>
                  <a:gd name="T33" fmla="*/ 65 h 77"/>
                  <a:gd name="T34" fmla="*/ 8 w 97"/>
                  <a:gd name="T35" fmla="*/ 65 h 77"/>
                  <a:gd name="T36" fmla="*/ 8 w 97"/>
                  <a:gd name="T37" fmla="*/ 65 h 77"/>
                  <a:gd name="T38" fmla="*/ 8 w 97"/>
                  <a:gd name="T39" fmla="*/ 65 h 77"/>
                  <a:gd name="T40" fmla="*/ 8 w 97"/>
                  <a:gd name="T41" fmla="*/ 64 h 77"/>
                  <a:gd name="T42" fmla="*/ 8 w 97"/>
                  <a:gd name="T43" fmla="*/ 10 h 77"/>
                  <a:gd name="T44" fmla="*/ 10 w 97"/>
                  <a:gd name="T45" fmla="*/ 9 h 77"/>
                  <a:gd name="T46" fmla="*/ 11 w 97"/>
                  <a:gd name="T47" fmla="*/ 9 h 77"/>
                  <a:gd name="T48" fmla="*/ 11 w 97"/>
                  <a:gd name="T49" fmla="*/ 9 h 77"/>
                  <a:gd name="T50" fmla="*/ 11 w 97"/>
                  <a:gd name="T51" fmla="*/ 8 h 77"/>
                  <a:gd name="T52" fmla="*/ 12 w 97"/>
                  <a:gd name="T53" fmla="*/ 9 h 77"/>
                  <a:gd name="T54" fmla="*/ 12 w 97"/>
                  <a:gd name="T55" fmla="*/ 9 h 77"/>
                  <a:gd name="T56" fmla="*/ 12 w 97"/>
                  <a:gd name="T57" fmla="*/ 9 h 77"/>
                  <a:gd name="T58" fmla="*/ 12 w 97"/>
                  <a:gd name="T59" fmla="*/ 9 h 77"/>
                  <a:gd name="T60" fmla="*/ 26 w 97"/>
                  <a:gd name="T61" fmla="*/ 22 h 77"/>
                  <a:gd name="T62" fmla="*/ 26 w 97"/>
                  <a:gd name="T63" fmla="*/ 52 h 77"/>
                  <a:gd name="T64" fmla="*/ 74 w 97"/>
                  <a:gd name="T65" fmla="*/ 67 h 77"/>
                  <a:gd name="T66" fmla="*/ 16 w 97"/>
                  <a:gd name="T67" fmla="*/ 67 h 77"/>
                  <a:gd name="T68" fmla="*/ 44 w 97"/>
                  <a:gd name="T69" fmla="*/ 40 h 77"/>
                  <a:gd name="T70" fmla="*/ 50 w 97"/>
                  <a:gd name="T71" fmla="*/ 46 h 77"/>
                  <a:gd name="T72" fmla="*/ 56 w 97"/>
                  <a:gd name="T73" fmla="*/ 40 h 77"/>
                  <a:gd name="T74" fmla="*/ 83 w 97"/>
                  <a:gd name="T75" fmla="*/ 66 h 77"/>
                  <a:gd name="T76" fmla="*/ 84 w 97"/>
                  <a:gd name="T77" fmla="*/ 10 h 77"/>
                  <a:gd name="T78" fmla="*/ 84 w 97"/>
                  <a:gd name="T79" fmla="*/ 64 h 77"/>
                  <a:gd name="T80" fmla="*/ 86 w 97"/>
                  <a:gd name="T81" fmla="*/ 66 h 77"/>
                  <a:gd name="T82" fmla="*/ 84 w 97"/>
                  <a:gd name="T83" fmla="*/ 66 h 77"/>
                  <a:gd name="T84" fmla="*/ 72 w 97"/>
                  <a:gd name="T85" fmla="*/ 52 h 77"/>
                  <a:gd name="T86" fmla="*/ 73 w 97"/>
                  <a:gd name="T87" fmla="*/ 22 h 77"/>
                  <a:gd name="T88" fmla="*/ 87 w 97"/>
                  <a:gd name="T89" fmla="*/ 9 h 77"/>
                  <a:gd name="T90" fmla="*/ 87 w 97"/>
                  <a:gd name="T91" fmla="*/ 8 h 77"/>
                  <a:gd name="T92" fmla="*/ 86 w 97"/>
                  <a:gd name="T93" fmla="*/ 8 h 77"/>
                  <a:gd name="T94" fmla="*/ 84 w 97"/>
                  <a:gd name="T95" fmla="*/ 8 h 77"/>
                  <a:gd name="T96" fmla="*/ 84 w 97"/>
                  <a:gd name="T97" fmla="*/ 8 h 77"/>
                  <a:gd name="T98" fmla="*/ 84 w 97"/>
                  <a:gd name="T99" fmla="*/ 8 h 77"/>
                  <a:gd name="T100" fmla="*/ 87 w 97"/>
                  <a:gd name="T101" fmla="*/ 8 h 77"/>
                  <a:gd name="T102" fmla="*/ 84 w 97"/>
                  <a:gd name="T103" fmla="*/ 9 h 77"/>
                  <a:gd name="T104" fmla="*/ 84 w 97"/>
                  <a:gd name="T105" fmla="*/ 9 h 77"/>
                  <a:gd name="T106" fmla="*/ 85 w 97"/>
                  <a:gd name="T107" fmla="*/ 9 h 77"/>
                  <a:gd name="T108" fmla="*/ 84 w 97"/>
                  <a:gd name="T109" fmla="*/ 9 h 77"/>
                  <a:gd name="T110" fmla="*/ 85 w 97"/>
                  <a:gd name="T111" fmla="*/ 1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7" h="77">
                    <a:moveTo>
                      <a:pt x="96" y="9"/>
                    </a:moveTo>
                    <a:cubicBezTo>
                      <a:pt x="96" y="10"/>
                      <a:pt x="96" y="10"/>
                      <a:pt x="96" y="10"/>
                    </a:cubicBezTo>
                    <a:cubicBezTo>
                      <a:pt x="96" y="3"/>
                      <a:pt x="92" y="1"/>
                      <a:pt x="86" y="1"/>
                    </a:cubicBezTo>
                    <a:cubicBezTo>
                      <a:pt x="87" y="1"/>
                      <a:pt x="87" y="1"/>
                      <a:pt x="87" y="1"/>
                    </a:cubicBezTo>
                    <a:cubicBezTo>
                      <a:pt x="87" y="1"/>
                      <a:pt x="87" y="1"/>
                      <a:pt x="87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4" y="1"/>
                      <a:pt x="2" y="3"/>
                    </a:cubicBezTo>
                    <a:cubicBezTo>
                      <a:pt x="0" y="5"/>
                      <a:pt x="0" y="7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1" y="65"/>
                      <a:pt x="1" y="65"/>
                      <a:pt x="1" y="65"/>
                    </a:cubicBezTo>
                    <a:cubicBezTo>
                      <a:pt x="1" y="71"/>
                      <a:pt x="6" y="77"/>
                      <a:pt x="12" y="77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74" y="77"/>
                      <a:pt x="74" y="77"/>
                      <a:pt x="74" y="77"/>
                    </a:cubicBezTo>
                    <a:cubicBezTo>
                      <a:pt x="87" y="77"/>
                      <a:pt x="87" y="77"/>
                      <a:pt x="87" y="77"/>
                    </a:cubicBezTo>
                    <a:cubicBezTo>
                      <a:pt x="87" y="77"/>
                      <a:pt x="87" y="77"/>
                      <a:pt x="87" y="77"/>
                    </a:cubicBezTo>
                    <a:cubicBezTo>
                      <a:pt x="86" y="77"/>
                      <a:pt x="86" y="77"/>
                      <a:pt x="86" y="77"/>
                    </a:cubicBezTo>
                    <a:cubicBezTo>
                      <a:pt x="87" y="77"/>
                      <a:pt x="87" y="77"/>
                      <a:pt x="87" y="77"/>
                    </a:cubicBezTo>
                    <a:cubicBezTo>
                      <a:pt x="93" y="77"/>
                      <a:pt x="97" y="69"/>
                      <a:pt x="97" y="65"/>
                    </a:cubicBezTo>
                    <a:cubicBezTo>
                      <a:pt x="96" y="65"/>
                      <a:pt x="96" y="65"/>
                      <a:pt x="96" y="65"/>
                    </a:cubicBezTo>
                    <a:cubicBezTo>
                      <a:pt x="96" y="9"/>
                      <a:pt x="96" y="9"/>
                      <a:pt x="96" y="9"/>
                    </a:cubicBezTo>
                    <a:close/>
                    <a:moveTo>
                      <a:pt x="11" y="66"/>
                    </a:moveTo>
                    <a:cubicBezTo>
                      <a:pt x="11" y="66"/>
                      <a:pt x="11" y="66"/>
                      <a:pt x="11" y="66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9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41" y="38"/>
                      <a:pt x="41" y="38"/>
                      <a:pt x="41" y="38"/>
                    </a:cubicBezTo>
                    <a:cubicBezTo>
                      <a:pt x="26" y="52"/>
                      <a:pt x="26" y="52"/>
                      <a:pt x="26" y="52"/>
                    </a:cubicBezTo>
                    <a:lnTo>
                      <a:pt x="11" y="66"/>
                    </a:lnTo>
                    <a:close/>
                    <a:moveTo>
                      <a:pt x="74" y="67"/>
                    </a:moveTo>
                    <a:cubicBezTo>
                      <a:pt x="26" y="67"/>
                      <a:pt x="26" y="67"/>
                      <a:pt x="26" y="67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44" y="40"/>
                      <a:pt x="44" y="40"/>
                      <a:pt x="44" y="40"/>
                    </a:cubicBezTo>
                    <a:cubicBezTo>
                      <a:pt x="44" y="41"/>
                      <a:pt x="45" y="41"/>
                      <a:pt x="45" y="42"/>
                    </a:cubicBezTo>
                    <a:cubicBezTo>
                      <a:pt x="48" y="44"/>
                      <a:pt x="49" y="46"/>
                      <a:pt x="50" y="46"/>
                    </a:cubicBezTo>
                    <a:cubicBezTo>
                      <a:pt x="52" y="46"/>
                      <a:pt x="53" y="44"/>
                      <a:pt x="55" y="42"/>
                    </a:cubicBezTo>
                    <a:cubicBezTo>
                      <a:pt x="56" y="41"/>
                      <a:pt x="56" y="41"/>
                      <a:pt x="56" y="40"/>
                    </a:cubicBezTo>
                    <a:cubicBezTo>
                      <a:pt x="74" y="57"/>
                      <a:pt x="74" y="57"/>
                      <a:pt x="74" y="57"/>
                    </a:cubicBezTo>
                    <a:cubicBezTo>
                      <a:pt x="83" y="66"/>
                      <a:pt x="83" y="66"/>
                      <a:pt x="83" y="66"/>
                    </a:cubicBezTo>
                    <a:lnTo>
                      <a:pt x="74" y="67"/>
                    </a:lnTo>
                    <a:close/>
                    <a:moveTo>
                      <a:pt x="84" y="10"/>
                    </a:moveTo>
                    <a:cubicBezTo>
                      <a:pt x="84" y="10"/>
                      <a:pt x="84" y="10"/>
                      <a:pt x="84" y="10"/>
                    </a:cubicBezTo>
                    <a:cubicBezTo>
                      <a:pt x="84" y="64"/>
                      <a:pt x="84" y="64"/>
                      <a:pt x="84" y="64"/>
                    </a:cubicBezTo>
                    <a:cubicBezTo>
                      <a:pt x="84" y="65"/>
                      <a:pt x="84" y="65"/>
                      <a:pt x="84" y="65"/>
                    </a:cubicBezTo>
                    <a:cubicBezTo>
                      <a:pt x="84" y="65"/>
                      <a:pt x="86" y="65"/>
                      <a:pt x="86" y="66"/>
                    </a:cubicBezTo>
                    <a:cubicBezTo>
                      <a:pt x="85" y="66"/>
                      <a:pt x="85" y="66"/>
                      <a:pt x="85" y="66"/>
                    </a:cubicBezTo>
                    <a:cubicBezTo>
                      <a:pt x="84" y="66"/>
                      <a:pt x="84" y="66"/>
                      <a:pt x="84" y="66"/>
                    </a:cubicBezTo>
                    <a:cubicBezTo>
                      <a:pt x="84" y="66"/>
                      <a:pt x="84" y="66"/>
                      <a:pt x="84" y="66"/>
                    </a:cubicBezTo>
                    <a:cubicBezTo>
                      <a:pt x="72" y="52"/>
                      <a:pt x="72" y="52"/>
                      <a:pt x="72" y="52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73" y="22"/>
                      <a:pt x="73" y="22"/>
                      <a:pt x="73" y="22"/>
                    </a:cubicBezTo>
                    <a:cubicBezTo>
                      <a:pt x="87" y="9"/>
                      <a:pt x="87" y="9"/>
                      <a:pt x="87" y="9"/>
                    </a:cubicBezTo>
                    <a:cubicBezTo>
                      <a:pt x="87" y="9"/>
                      <a:pt x="87" y="9"/>
                      <a:pt x="87" y="9"/>
                    </a:cubicBezTo>
                    <a:cubicBezTo>
                      <a:pt x="87" y="9"/>
                      <a:pt x="87" y="9"/>
                      <a:pt x="87" y="9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5" y="9"/>
                      <a:pt x="84" y="9"/>
                      <a:pt x="84" y="9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6" y="9"/>
                      <a:pt x="86" y="9"/>
                      <a:pt x="86" y="9"/>
                    </a:cubicBezTo>
                    <a:cubicBezTo>
                      <a:pt x="85" y="9"/>
                      <a:pt x="85" y="9"/>
                      <a:pt x="85" y="9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4" y="9"/>
                      <a:pt x="84" y="9"/>
                      <a:pt x="84" y="9"/>
                    </a:cubicBezTo>
                    <a:cubicBezTo>
                      <a:pt x="84" y="9"/>
                      <a:pt x="86" y="9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4" y="10"/>
                      <a:pt x="84" y="10"/>
                      <a:pt x="8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4" name="Freeform 279"/>
              <p:cNvSpPr>
                <a:spLocks noEditPoints="1"/>
              </p:cNvSpPr>
              <p:nvPr/>
            </p:nvSpPr>
            <p:spPr bwMode="auto">
              <a:xfrm>
                <a:off x="1777" y="1978"/>
                <a:ext cx="112" cy="118"/>
              </a:xfrm>
              <a:custGeom>
                <a:avLst/>
                <a:gdLst>
                  <a:gd name="T0" fmla="*/ 78 w 81"/>
                  <a:gd name="T1" fmla="*/ 24 h 86"/>
                  <a:gd name="T2" fmla="*/ 81 w 81"/>
                  <a:gd name="T3" fmla="*/ 31 h 86"/>
                  <a:gd name="T4" fmla="*/ 81 w 81"/>
                  <a:gd name="T5" fmla="*/ 77 h 86"/>
                  <a:gd name="T6" fmla="*/ 81 w 81"/>
                  <a:gd name="T7" fmla="*/ 77 h 86"/>
                  <a:gd name="T8" fmla="*/ 73 w 81"/>
                  <a:gd name="T9" fmla="*/ 86 h 86"/>
                  <a:gd name="T10" fmla="*/ 72 w 81"/>
                  <a:gd name="T11" fmla="*/ 86 h 86"/>
                  <a:gd name="T12" fmla="*/ 62 w 81"/>
                  <a:gd name="T13" fmla="*/ 86 h 86"/>
                  <a:gd name="T14" fmla="*/ 69 w 81"/>
                  <a:gd name="T15" fmla="*/ 79 h 86"/>
                  <a:gd name="T16" fmla="*/ 62 w 81"/>
                  <a:gd name="T17" fmla="*/ 67 h 86"/>
                  <a:gd name="T18" fmla="*/ 73 w 81"/>
                  <a:gd name="T19" fmla="*/ 78 h 86"/>
                  <a:gd name="T20" fmla="*/ 73 w 81"/>
                  <a:gd name="T21" fmla="*/ 78 h 86"/>
                  <a:gd name="T22" fmla="*/ 73 w 81"/>
                  <a:gd name="T23" fmla="*/ 78 h 86"/>
                  <a:gd name="T24" fmla="*/ 74 w 81"/>
                  <a:gd name="T25" fmla="*/ 77 h 86"/>
                  <a:gd name="T26" fmla="*/ 74 w 81"/>
                  <a:gd name="T27" fmla="*/ 77 h 86"/>
                  <a:gd name="T28" fmla="*/ 74 w 81"/>
                  <a:gd name="T29" fmla="*/ 31 h 86"/>
                  <a:gd name="T30" fmla="*/ 74 w 81"/>
                  <a:gd name="T31" fmla="*/ 31 h 86"/>
                  <a:gd name="T32" fmla="*/ 74 w 81"/>
                  <a:gd name="T33" fmla="*/ 31 h 86"/>
                  <a:gd name="T34" fmla="*/ 74 w 81"/>
                  <a:gd name="T35" fmla="*/ 31 h 86"/>
                  <a:gd name="T36" fmla="*/ 74 w 81"/>
                  <a:gd name="T37" fmla="*/ 31 h 86"/>
                  <a:gd name="T38" fmla="*/ 73 w 81"/>
                  <a:gd name="T39" fmla="*/ 31 h 86"/>
                  <a:gd name="T40" fmla="*/ 73 w 81"/>
                  <a:gd name="T41" fmla="*/ 31 h 86"/>
                  <a:gd name="T42" fmla="*/ 73 w 81"/>
                  <a:gd name="T43" fmla="*/ 31 h 86"/>
                  <a:gd name="T44" fmla="*/ 73 w 81"/>
                  <a:gd name="T45" fmla="*/ 31 h 86"/>
                  <a:gd name="T46" fmla="*/ 62 w 81"/>
                  <a:gd name="T47" fmla="*/ 12 h 86"/>
                  <a:gd name="T48" fmla="*/ 62 w 81"/>
                  <a:gd name="T49" fmla="*/ 12 h 86"/>
                  <a:gd name="T50" fmla="*/ 50 w 81"/>
                  <a:gd name="T51" fmla="*/ 56 h 86"/>
                  <a:gd name="T52" fmla="*/ 62 w 81"/>
                  <a:gd name="T53" fmla="*/ 72 h 86"/>
                  <a:gd name="T54" fmla="*/ 49 w 81"/>
                  <a:gd name="T55" fmla="*/ 59 h 86"/>
                  <a:gd name="T56" fmla="*/ 41 w 81"/>
                  <a:gd name="T57" fmla="*/ 58 h 86"/>
                  <a:gd name="T58" fmla="*/ 42 w 81"/>
                  <a:gd name="T59" fmla="*/ 0 h 86"/>
                  <a:gd name="T60" fmla="*/ 41 w 81"/>
                  <a:gd name="T61" fmla="*/ 86 h 86"/>
                  <a:gd name="T62" fmla="*/ 62 w 81"/>
                  <a:gd name="T63" fmla="*/ 79 h 86"/>
                  <a:gd name="T64" fmla="*/ 41 w 81"/>
                  <a:gd name="T65" fmla="*/ 86 h 86"/>
                  <a:gd name="T66" fmla="*/ 20 w 81"/>
                  <a:gd name="T67" fmla="*/ 79 h 86"/>
                  <a:gd name="T68" fmla="*/ 41 w 81"/>
                  <a:gd name="T69" fmla="*/ 86 h 86"/>
                  <a:gd name="T70" fmla="*/ 41 w 81"/>
                  <a:gd name="T71" fmla="*/ 0 h 86"/>
                  <a:gd name="T72" fmla="*/ 35 w 81"/>
                  <a:gd name="T73" fmla="*/ 58 h 86"/>
                  <a:gd name="T74" fmla="*/ 20 w 81"/>
                  <a:gd name="T75" fmla="*/ 67 h 86"/>
                  <a:gd name="T76" fmla="*/ 20 w 81"/>
                  <a:gd name="T77" fmla="*/ 43 h 86"/>
                  <a:gd name="T78" fmla="*/ 20 w 81"/>
                  <a:gd name="T79" fmla="*/ 86 h 86"/>
                  <a:gd name="T80" fmla="*/ 10 w 81"/>
                  <a:gd name="T81" fmla="*/ 86 h 86"/>
                  <a:gd name="T82" fmla="*/ 0 w 81"/>
                  <a:gd name="T83" fmla="*/ 77 h 86"/>
                  <a:gd name="T84" fmla="*/ 0 w 81"/>
                  <a:gd name="T85" fmla="*/ 77 h 86"/>
                  <a:gd name="T86" fmla="*/ 0 w 81"/>
                  <a:gd name="T87" fmla="*/ 31 h 86"/>
                  <a:gd name="T88" fmla="*/ 0 w 81"/>
                  <a:gd name="T89" fmla="*/ 31 h 86"/>
                  <a:gd name="T90" fmla="*/ 20 w 81"/>
                  <a:gd name="T91" fmla="*/ 12 h 86"/>
                  <a:gd name="T92" fmla="*/ 9 w 81"/>
                  <a:gd name="T93" fmla="*/ 30 h 86"/>
                  <a:gd name="T94" fmla="*/ 8 w 81"/>
                  <a:gd name="T95" fmla="*/ 30 h 86"/>
                  <a:gd name="T96" fmla="*/ 8 w 81"/>
                  <a:gd name="T97" fmla="*/ 31 h 86"/>
                  <a:gd name="T98" fmla="*/ 8 w 81"/>
                  <a:gd name="T99" fmla="*/ 31 h 86"/>
                  <a:gd name="T100" fmla="*/ 8 w 81"/>
                  <a:gd name="T101" fmla="*/ 77 h 86"/>
                  <a:gd name="T102" fmla="*/ 8 w 81"/>
                  <a:gd name="T103" fmla="*/ 77 h 86"/>
                  <a:gd name="T104" fmla="*/ 8 w 81"/>
                  <a:gd name="T105" fmla="*/ 77 h 86"/>
                  <a:gd name="T106" fmla="*/ 8 w 81"/>
                  <a:gd name="T107" fmla="*/ 78 h 86"/>
                  <a:gd name="T108" fmla="*/ 8 w 81"/>
                  <a:gd name="T109" fmla="*/ 78 h 86"/>
                  <a:gd name="T110" fmla="*/ 8 w 81"/>
                  <a:gd name="T111" fmla="*/ 78 h 86"/>
                  <a:gd name="T112" fmla="*/ 8 w 81"/>
                  <a:gd name="T113" fmla="*/ 78 h 86"/>
                  <a:gd name="T114" fmla="*/ 8 w 81"/>
                  <a:gd name="T115" fmla="*/ 78 h 86"/>
                  <a:gd name="T116" fmla="*/ 20 w 81"/>
                  <a:gd name="T117" fmla="*/ 67 h 86"/>
                  <a:gd name="T118" fmla="*/ 13 w 81"/>
                  <a:gd name="T119" fmla="*/ 79 h 86"/>
                  <a:gd name="T120" fmla="*/ 20 w 81"/>
                  <a:gd name="T121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1" h="86">
                    <a:moveTo>
                      <a:pt x="62" y="12"/>
                    </a:moveTo>
                    <a:cubicBezTo>
                      <a:pt x="69" y="17"/>
                      <a:pt x="76" y="22"/>
                      <a:pt x="78" y="24"/>
                    </a:cubicBezTo>
                    <a:cubicBezTo>
                      <a:pt x="80" y="26"/>
                      <a:pt x="81" y="28"/>
                      <a:pt x="81" y="31"/>
                    </a:cubicBezTo>
                    <a:cubicBezTo>
                      <a:pt x="81" y="31"/>
                      <a:pt x="81" y="31"/>
                      <a:pt x="81" y="31"/>
                    </a:cubicBezTo>
                    <a:cubicBezTo>
                      <a:pt x="81" y="31"/>
                      <a:pt x="81" y="31"/>
                      <a:pt x="81" y="31"/>
                    </a:cubicBezTo>
                    <a:cubicBezTo>
                      <a:pt x="81" y="77"/>
                      <a:pt x="81" y="77"/>
                      <a:pt x="81" y="77"/>
                    </a:cubicBezTo>
                    <a:cubicBezTo>
                      <a:pt x="81" y="77"/>
                      <a:pt x="81" y="77"/>
                      <a:pt x="81" y="77"/>
                    </a:cubicBezTo>
                    <a:cubicBezTo>
                      <a:pt x="81" y="77"/>
                      <a:pt x="81" y="77"/>
                      <a:pt x="81" y="77"/>
                    </a:cubicBezTo>
                    <a:cubicBezTo>
                      <a:pt x="81" y="82"/>
                      <a:pt x="78" y="86"/>
                      <a:pt x="73" y="86"/>
                    </a:cubicBezTo>
                    <a:cubicBezTo>
                      <a:pt x="73" y="86"/>
                      <a:pt x="73" y="86"/>
                      <a:pt x="73" y="86"/>
                    </a:cubicBezTo>
                    <a:cubicBezTo>
                      <a:pt x="72" y="86"/>
                      <a:pt x="72" y="86"/>
                      <a:pt x="72" y="86"/>
                    </a:cubicBezTo>
                    <a:cubicBezTo>
                      <a:pt x="72" y="86"/>
                      <a:pt x="72" y="86"/>
                      <a:pt x="72" y="86"/>
                    </a:cubicBezTo>
                    <a:cubicBezTo>
                      <a:pt x="72" y="86"/>
                      <a:pt x="72" y="86"/>
                      <a:pt x="72" y="86"/>
                    </a:cubicBezTo>
                    <a:cubicBezTo>
                      <a:pt x="62" y="86"/>
                      <a:pt x="62" y="86"/>
                      <a:pt x="62" y="86"/>
                    </a:cubicBezTo>
                    <a:cubicBezTo>
                      <a:pt x="62" y="79"/>
                      <a:pt x="62" y="79"/>
                      <a:pt x="62" y="79"/>
                    </a:cubicBezTo>
                    <a:cubicBezTo>
                      <a:pt x="69" y="79"/>
                      <a:pt x="69" y="79"/>
                      <a:pt x="69" y="79"/>
                    </a:cubicBezTo>
                    <a:cubicBezTo>
                      <a:pt x="62" y="72"/>
                      <a:pt x="62" y="72"/>
                      <a:pt x="62" y="72"/>
                    </a:cubicBezTo>
                    <a:cubicBezTo>
                      <a:pt x="62" y="67"/>
                      <a:pt x="62" y="67"/>
                      <a:pt x="62" y="67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4" y="78"/>
                      <a:pt x="74" y="78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cubicBezTo>
                      <a:pt x="74" y="77"/>
                      <a:pt x="74" y="77"/>
                      <a:pt x="74" y="77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4" y="31"/>
                      <a:pt x="74" y="31"/>
                      <a:pt x="73" y="31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62" y="43"/>
                      <a:pt x="62" y="43"/>
                      <a:pt x="62" y="43"/>
                    </a:cubicBezTo>
                    <a:lnTo>
                      <a:pt x="62" y="12"/>
                    </a:lnTo>
                    <a:close/>
                    <a:moveTo>
                      <a:pt x="42" y="0"/>
                    </a:moveTo>
                    <a:cubicBezTo>
                      <a:pt x="45" y="0"/>
                      <a:pt x="54" y="6"/>
                      <a:pt x="62" y="12"/>
                    </a:cubicBezTo>
                    <a:cubicBezTo>
                      <a:pt x="62" y="43"/>
                      <a:pt x="62" y="43"/>
                      <a:pt x="62" y="43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62" y="67"/>
                      <a:pt x="62" y="67"/>
                      <a:pt x="62" y="67"/>
                    </a:cubicBezTo>
                    <a:cubicBezTo>
                      <a:pt x="62" y="72"/>
                      <a:pt x="62" y="72"/>
                      <a:pt x="62" y="72"/>
                    </a:cubicBezTo>
                    <a:cubicBezTo>
                      <a:pt x="49" y="59"/>
                      <a:pt x="49" y="59"/>
                      <a:pt x="49" y="59"/>
                    </a:cubicBezTo>
                    <a:cubicBezTo>
                      <a:pt x="49" y="59"/>
                      <a:pt x="49" y="59"/>
                      <a:pt x="49" y="59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1" y="58"/>
                      <a:pt x="41" y="58"/>
                      <a:pt x="41" y="58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41" y="0"/>
                      <a:pt x="42" y="0"/>
                    </a:cubicBezTo>
                    <a:close/>
                    <a:moveTo>
                      <a:pt x="62" y="86"/>
                    </a:moveTo>
                    <a:cubicBezTo>
                      <a:pt x="41" y="86"/>
                      <a:pt x="41" y="86"/>
                      <a:pt x="41" y="86"/>
                    </a:cubicBezTo>
                    <a:cubicBezTo>
                      <a:pt x="41" y="79"/>
                      <a:pt x="41" y="79"/>
                      <a:pt x="41" y="79"/>
                    </a:cubicBezTo>
                    <a:cubicBezTo>
                      <a:pt x="62" y="79"/>
                      <a:pt x="62" y="79"/>
                      <a:pt x="62" y="79"/>
                    </a:cubicBezTo>
                    <a:lnTo>
                      <a:pt x="62" y="86"/>
                    </a:lnTo>
                    <a:close/>
                    <a:moveTo>
                      <a:pt x="41" y="86"/>
                    </a:moveTo>
                    <a:cubicBezTo>
                      <a:pt x="20" y="86"/>
                      <a:pt x="20" y="86"/>
                      <a:pt x="20" y="86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41" y="79"/>
                      <a:pt x="41" y="79"/>
                      <a:pt x="41" y="79"/>
                    </a:cubicBezTo>
                    <a:cubicBezTo>
                      <a:pt x="41" y="86"/>
                      <a:pt x="41" y="86"/>
                      <a:pt x="41" y="86"/>
                    </a:cubicBezTo>
                    <a:close/>
                    <a:moveTo>
                      <a:pt x="20" y="12"/>
                    </a:moveTo>
                    <a:cubicBezTo>
                      <a:pt x="29" y="7"/>
                      <a:pt x="38" y="1"/>
                      <a:pt x="41" y="0"/>
                    </a:cubicBezTo>
                    <a:cubicBezTo>
                      <a:pt x="41" y="58"/>
                      <a:pt x="41" y="58"/>
                      <a:pt x="41" y="58"/>
                    </a:cubicBezTo>
                    <a:cubicBezTo>
                      <a:pt x="35" y="58"/>
                      <a:pt x="35" y="58"/>
                      <a:pt x="35" y="58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20" y="43"/>
                      <a:pt x="20" y="43"/>
                      <a:pt x="20" y="43"/>
                    </a:cubicBezTo>
                    <a:lnTo>
                      <a:pt x="20" y="12"/>
                    </a:lnTo>
                    <a:close/>
                    <a:moveTo>
                      <a:pt x="20" y="86"/>
                    </a:moveTo>
                    <a:cubicBezTo>
                      <a:pt x="10" y="86"/>
                      <a:pt x="10" y="86"/>
                      <a:pt x="10" y="86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10" y="86"/>
                      <a:pt x="10" y="86"/>
                      <a:pt x="10" y="86"/>
                    </a:cubicBezTo>
                    <a:cubicBezTo>
                      <a:pt x="4" y="86"/>
                      <a:pt x="0" y="82"/>
                      <a:pt x="0" y="77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29"/>
                      <a:pt x="1" y="27"/>
                      <a:pt x="3" y="25"/>
                    </a:cubicBezTo>
                    <a:cubicBezTo>
                      <a:pt x="3" y="25"/>
                      <a:pt x="11" y="19"/>
                      <a:pt x="20" y="12"/>
                    </a:cubicBezTo>
                    <a:cubicBezTo>
                      <a:pt x="20" y="43"/>
                      <a:pt x="20" y="43"/>
                      <a:pt x="20" y="43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9" y="78"/>
                      <a:pt x="9" y="79"/>
                      <a:pt x="9" y="79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13" y="79"/>
                      <a:pt x="13" y="79"/>
                      <a:pt x="13" y="79"/>
                    </a:cubicBezTo>
                    <a:cubicBezTo>
                      <a:pt x="20" y="79"/>
                      <a:pt x="20" y="79"/>
                      <a:pt x="20" y="79"/>
                    </a:cubicBezTo>
                    <a:lnTo>
                      <a:pt x="20" y="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5" name="Freeform 280"/>
              <p:cNvSpPr>
                <a:spLocks/>
              </p:cNvSpPr>
              <p:nvPr/>
            </p:nvSpPr>
            <p:spPr bwMode="auto">
              <a:xfrm>
                <a:off x="1802" y="1901"/>
                <a:ext cx="106" cy="68"/>
              </a:xfrm>
              <a:custGeom>
                <a:avLst/>
                <a:gdLst>
                  <a:gd name="T0" fmla="*/ 70 w 77"/>
                  <a:gd name="T1" fmla="*/ 10 h 50"/>
                  <a:gd name="T2" fmla="*/ 33 w 77"/>
                  <a:gd name="T3" fmla="*/ 10 h 50"/>
                  <a:gd name="T4" fmla="*/ 30 w 77"/>
                  <a:gd name="T5" fmla="*/ 11 h 50"/>
                  <a:gd name="T6" fmla="*/ 30 w 77"/>
                  <a:gd name="T7" fmla="*/ 2 h 50"/>
                  <a:gd name="T8" fmla="*/ 20 w 77"/>
                  <a:gd name="T9" fmla="*/ 2 h 50"/>
                  <a:gd name="T10" fmla="*/ 3 w 77"/>
                  <a:gd name="T11" fmla="*/ 20 h 50"/>
                  <a:gd name="T12" fmla="*/ 3 w 77"/>
                  <a:gd name="T13" fmla="*/ 29 h 50"/>
                  <a:gd name="T14" fmla="*/ 20 w 77"/>
                  <a:gd name="T15" fmla="*/ 47 h 50"/>
                  <a:gd name="T16" fmla="*/ 30 w 77"/>
                  <a:gd name="T17" fmla="*/ 47 h 50"/>
                  <a:gd name="T18" fmla="*/ 30 w 77"/>
                  <a:gd name="T19" fmla="*/ 38 h 50"/>
                  <a:gd name="T20" fmla="*/ 33 w 77"/>
                  <a:gd name="T21" fmla="*/ 39 h 50"/>
                  <a:gd name="T22" fmla="*/ 70 w 77"/>
                  <a:gd name="T23" fmla="*/ 39 h 50"/>
                  <a:gd name="T24" fmla="*/ 77 w 77"/>
                  <a:gd name="T25" fmla="*/ 32 h 50"/>
                  <a:gd name="T26" fmla="*/ 77 w 77"/>
                  <a:gd name="T27" fmla="*/ 18 h 50"/>
                  <a:gd name="T28" fmla="*/ 70 w 77"/>
                  <a:gd name="T29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7" h="50">
                    <a:moveTo>
                      <a:pt x="70" y="10"/>
                    </a:move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1" y="10"/>
                      <a:pt x="30" y="11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7" y="0"/>
                      <a:pt x="23" y="0"/>
                      <a:pt x="20" y="2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0" y="22"/>
                      <a:pt x="0" y="27"/>
                      <a:pt x="3" y="29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23" y="50"/>
                      <a:pt x="27" y="50"/>
                      <a:pt x="30" y="47"/>
                    </a:cubicBezTo>
                    <a:cubicBezTo>
                      <a:pt x="30" y="38"/>
                      <a:pt x="30" y="38"/>
                      <a:pt x="30" y="38"/>
                    </a:cubicBezTo>
                    <a:cubicBezTo>
                      <a:pt x="31" y="39"/>
                      <a:pt x="32" y="39"/>
                      <a:pt x="33" y="39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4" y="39"/>
                      <a:pt x="77" y="36"/>
                      <a:pt x="77" y="32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77" y="14"/>
                      <a:pt x="74" y="10"/>
                      <a:pt x="7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6" name="Freeform 281"/>
              <p:cNvSpPr>
                <a:spLocks noEditPoints="1"/>
              </p:cNvSpPr>
              <p:nvPr/>
            </p:nvSpPr>
            <p:spPr bwMode="auto">
              <a:xfrm>
                <a:off x="3005" y="1397"/>
                <a:ext cx="91" cy="87"/>
              </a:xfrm>
              <a:custGeom>
                <a:avLst/>
                <a:gdLst>
                  <a:gd name="T0" fmla="*/ 37 w 66"/>
                  <a:gd name="T1" fmla="*/ 3 h 63"/>
                  <a:gd name="T2" fmla="*/ 50 w 66"/>
                  <a:gd name="T3" fmla="*/ 29 h 63"/>
                  <a:gd name="T4" fmla="*/ 50 w 66"/>
                  <a:gd name="T5" fmla="*/ 29 h 63"/>
                  <a:gd name="T6" fmla="*/ 66 w 66"/>
                  <a:gd name="T7" fmla="*/ 59 h 63"/>
                  <a:gd name="T8" fmla="*/ 65 w 66"/>
                  <a:gd name="T9" fmla="*/ 63 h 63"/>
                  <a:gd name="T10" fmla="*/ 63 w 66"/>
                  <a:gd name="T11" fmla="*/ 63 h 63"/>
                  <a:gd name="T12" fmla="*/ 63 w 66"/>
                  <a:gd name="T13" fmla="*/ 63 h 63"/>
                  <a:gd name="T14" fmla="*/ 33 w 66"/>
                  <a:gd name="T15" fmla="*/ 63 h 63"/>
                  <a:gd name="T16" fmla="*/ 33 w 66"/>
                  <a:gd name="T17" fmla="*/ 63 h 63"/>
                  <a:gd name="T18" fmla="*/ 33 w 66"/>
                  <a:gd name="T19" fmla="*/ 58 h 63"/>
                  <a:gd name="T20" fmla="*/ 36 w 66"/>
                  <a:gd name="T21" fmla="*/ 58 h 63"/>
                  <a:gd name="T22" fmla="*/ 38 w 66"/>
                  <a:gd name="T23" fmla="*/ 56 h 63"/>
                  <a:gd name="T24" fmla="*/ 38 w 66"/>
                  <a:gd name="T25" fmla="*/ 51 h 63"/>
                  <a:gd name="T26" fmla="*/ 36 w 66"/>
                  <a:gd name="T27" fmla="*/ 48 h 63"/>
                  <a:gd name="T28" fmla="*/ 33 w 66"/>
                  <a:gd name="T29" fmla="*/ 48 h 63"/>
                  <a:gd name="T30" fmla="*/ 33 w 66"/>
                  <a:gd name="T31" fmla="*/ 46 h 63"/>
                  <a:gd name="T32" fmla="*/ 35 w 66"/>
                  <a:gd name="T33" fmla="*/ 46 h 63"/>
                  <a:gd name="T34" fmla="*/ 38 w 66"/>
                  <a:gd name="T35" fmla="*/ 43 h 63"/>
                  <a:gd name="T36" fmla="*/ 40 w 66"/>
                  <a:gd name="T37" fmla="*/ 24 h 63"/>
                  <a:gd name="T38" fmla="*/ 37 w 66"/>
                  <a:gd name="T39" fmla="*/ 21 h 63"/>
                  <a:gd name="T40" fmla="*/ 33 w 66"/>
                  <a:gd name="T41" fmla="*/ 21 h 63"/>
                  <a:gd name="T42" fmla="*/ 33 w 66"/>
                  <a:gd name="T43" fmla="*/ 0 h 63"/>
                  <a:gd name="T44" fmla="*/ 37 w 66"/>
                  <a:gd name="T45" fmla="*/ 3 h 63"/>
                  <a:gd name="T46" fmla="*/ 33 w 66"/>
                  <a:gd name="T47" fmla="*/ 63 h 63"/>
                  <a:gd name="T48" fmla="*/ 3 w 66"/>
                  <a:gd name="T49" fmla="*/ 63 h 63"/>
                  <a:gd name="T50" fmla="*/ 0 w 66"/>
                  <a:gd name="T51" fmla="*/ 60 h 63"/>
                  <a:gd name="T52" fmla="*/ 1 w 66"/>
                  <a:gd name="T53" fmla="*/ 58 h 63"/>
                  <a:gd name="T54" fmla="*/ 16 w 66"/>
                  <a:gd name="T55" fmla="*/ 29 h 63"/>
                  <a:gd name="T56" fmla="*/ 16 w 66"/>
                  <a:gd name="T57" fmla="*/ 29 h 63"/>
                  <a:gd name="T58" fmla="*/ 29 w 66"/>
                  <a:gd name="T59" fmla="*/ 3 h 63"/>
                  <a:gd name="T60" fmla="*/ 33 w 66"/>
                  <a:gd name="T61" fmla="*/ 0 h 63"/>
                  <a:gd name="T62" fmla="*/ 33 w 66"/>
                  <a:gd name="T63" fmla="*/ 21 h 63"/>
                  <a:gd name="T64" fmla="*/ 29 w 66"/>
                  <a:gd name="T65" fmla="*/ 21 h 63"/>
                  <a:gd name="T66" fmla="*/ 26 w 66"/>
                  <a:gd name="T67" fmla="*/ 24 h 63"/>
                  <a:gd name="T68" fmla="*/ 28 w 66"/>
                  <a:gd name="T69" fmla="*/ 43 h 63"/>
                  <a:gd name="T70" fmla="*/ 31 w 66"/>
                  <a:gd name="T71" fmla="*/ 46 h 63"/>
                  <a:gd name="T72" fmla="*/ 33 w 66"/>
                  <a:gd name="T73" fmla="*/ 46 h 63"/>
                  <a:gd name="T74" fmla="*/ 33 w 66"/>
                  <a:gd name="T75" fmla="*/ 48 h 63"/>
                  <a:gd name="T76" fmla="*/ 31 w 66"/>
                  <a:gd name="T77" fmla="*/ 48 h 63"/>
                  <a:gd name="T78" fmla="*/ 28 w 66"/>
                  <a:gd name="T79" fmla="*/ 51 h 63"/>
                  <a:gd name="T80" fmla="*/ 28 w 66"/>
                  <a:gd name="T81" fmla="*/ 56 h 63"/>
                  <a:gd name="T82" fmla="*/ 31 w 66"/>
                  <a:gd name="T83" fmla="*/ 58 h 63"/>
                  <a:gd name="T84" fmla="*/ 33 w 66"/>
                  <a:gd name="T85" fmla="*/ 58 h 63"/>
                  <a:gd name="T86" fmla="*/ 33 w 66"/>
                  <a:gd name="T8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6" h="63">
                    <a:moveTo>
                      <a:pt x="37" y="3"/>
                    </a:moveTo>
                    <a:cubicBezTo>
                      <a:pt x="50" y="29"/>
                      <a:pt x="50" y="29"/>
                      <a:pt x="50" y="29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66" y="59"/>
                      <a:pt x="66" y="59"/>
                      <a:pt x="66" y="59"/>
                    </a:cubicBezTo>
                    <a:cubicBezTo>
                      <a:pt x="66" y="60"/>
                      <a:pt x="66" y="62"/>
                      <a:pt x="65" y="63"/>
                    </a:cubicBezTo>
                    <a:cubicBezTo>
                      <a:pt x="64" y="63"/>
                      <a:pt x="64" y="63"/>
                      <a:pt x="63" y="63"/>
                    </a:cubicBezTo>
                    <a:cubicBezTo>
                      <a:pt x="63" y="63"/>
                      <a:pt x="63" y="63"/>
                      <a:pt x="63" y="63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37" y="58"/>
                      <a:pt x="38" y="57"/>
                      <a:pt x="38" y="56"/>
                    </a:cubicBezTo>
                    <a:cubicBezTo>
                      <a:pt x="38" y="51"/>
                      <a:pt x="38" y="51"/>
                      <a:pt x="38" y="51"/>
                    </a:cubicBezTo>
                    <a:cubicBezTo>
                      <a:pt x="38" y="49"/>
                      <a:pt x="37" y="48"/>
                      <a:pt x="36" y="48"/>
                    </a:cubicBezTo>
                    <a:cubicBezTo>
                      <a:pt x="33" y="48"/>
                      <a:pt x="33" y="48"/>
                      <a:pt x="33" y="48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6" y="46"/>
                      <a:pt x="38" y="45"/>
                      <a:pt x="38" y="43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2"/>
                      <a:pt x="39" y="21"/>
                      <a:pt x="37" y="21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4" y="0"/>
                      <a:pt x="36" y="1"/>
                      <a:pt x="37" y="3"/>
                    </a:cubicBezTo>
                    <a:close/>
                    <a:moveTo>
                      <a:pt x="33" y="63"/>
                    </a:moveTo>
                    <a:cubicBezTo>
                      <a:pt x="3" y="63"/>
                      <a:pt x="3" y="63"/>
                      <a:pt x="3" y="63"/>
                    </a:cubicBezTo>
                    <a:cubicBezTo>
                      <a:pt x="1" y="63"/>
                      <a:pt x="0" y="62"/>
                      <a:pt x="0" y="60"/>
                    </a:cubicBezTo>
                    <a:cubicBezTo>
                      <a:pt x="0" y="60"/>
                      <a:pt x="0" y="59"/>
                      <a:pt x="1" y="58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30" y="1"/>
                      <a:pt x="32" y="0"/>
                      <a:pt x="33" y="0"/>
                    </a:cubicBezTo>
                    <a:cubicBezTo>
                      <a:pt x="33" y="21"/>
                      <a:pt x="33" y="21"/>
                      <a:pt x="33" y="21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27" y="21"/>
                      <a:pt x="25" y="22"/>
                      <a:pt x="26" y="24"/>
                    </a:cubicBezTo>
                    <a:cubicBezTo>
                      <a:pt x="28" y="43"/>
                      <a:pt x="28" y="43"/>
                      <a:pt x="28" y="43"/>
                    </a:cubicBezTo>
                    <a:cubicBezTo>
                      <a:pt x="29" y="45"/>
                      <a:pt x="30" y="46"/>
                      <a:pt x="31" y="46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33" y="48"/>
                      <a:pt x="33" y="48"/>
                      <a:pt x="33" y="48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29" y="48"/>
                      <a:pt x="28" y="49"/>
                      <a:pt x="28" y="51"/>
                    </a:cubicBezTo>
                    <a:cubicBezTo>
                      <a:pt x="28" y="56"/>
                      <a:pt x="28" y="56"/>
                      <a:pt x="28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3" y="58"/>
                      <a:pt x="33" y="58"/>
                      <a:pt x="33" y="58"/>
                    </a:cubicBezTo>
                    <a:lnTo>
                      <a:pt x="33" y="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7" name="Freeform 282"/>
              <p:cNvSpPr>
                <a:spLocks/>
              </p:cNvSpPr>
              <p:nvPr/>
            </p:nvSpPr>
            <p:spPr bwMode="auto">
              <a:xfrm>
                <a:off x="1793" y="2304"/>
                <a:ext cx="106" cy="70"/>
              </a:xfrm>
              <a:custGeom>
                <a:avLst/>
                <a:gdLst>
                  <a:gd name="T0" fmla="*/ 7 w 77"/>
                  <a:gd name="T1" fmla="*/ 11 h 51"/>
                  <a:gd name="T2" fmla="*/ 44 w 77"/>
                  <a:gd name="T3" fmla="*/ 11 h 51"/>
                  <a:gd name="T4" fmla="*/ 47 w 77"/>
                  <a:gd name="T5" fmla="*/ 12 h 51"/>
                  <a:gd name="T6" fmla="*/ 47 w 77"/>
                  <a:gd name="T7" fmla="*/ 3 h 51"/>
                  <a:gd name="T8" fmla="*/ 57 w 77"/>
                  <a:gd name="T9" fmla="*/ 3 h 51"/>
                  <a:gd name="T10" fmla="*/ 74 w 77"/>
                  <a:gd name="T11" fmla="*/ 21 h 51"/>
                  <a:gd name="T12" fmla="*/ 74 w 77"/>
                  <a:gd name="T13" fmla="*/ 30 h 51"/>
                  <a:gd name="T14" fmla="*/ 57 w 77"/>
                  <a:gd name="T15" fmla="*/ 48 h 51"/>
                  <a:gd name="T16" fmla="*/ 47 w 77"/>
                  <a:gd name="T17" fmla="*/ 48 h 51"/>
                  <a:gd name="T18" fmla="*/ 47 w 77"/>
                  <a:gd name="T19" fmla="*/ 39 h 51"/>
                  <a:gd name="T20" fmla="*/ 44 w 77"/>
                  <a:gd name="T21" fmla="*/ 40 h 51"/>
                  <a:gd name="T22" fmla="*/ 7 w 77"/>
                  <a:gd name="T23" fmla="*/ 40 h 51"/>
                  <a:gd name="T24" fmla="*/ 0 w 77"/>
                  <a:gd name="T25" fmla="*/ 32 h 51"/>
                  <a:gd name="T26" fmla="*/ 0 w 77"/>
                  <a:gd name="T27" fmla="*/ 19 h 51"/>
                  <a:gd name="T28" fmla="*/ 7 w 77"/>
                  <a:gd name="T29" fmla="*/ 1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7" h="51">
                    <a:moveTo>
                      <a:pt x="7" y="11"/>
                    </a:move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1"/>
                      <a:pt x="46" y="11"/>
                      <a:pt x="47" y="12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50" y="0"/>
                      <a:pt x="54" y="0"/>
                      <a:pt x="57" y="3"/>
                    </a:cubicBezTo>
                    <a:cubicBezTo>
                      <a:pt x="74" y="21"/>
                      <a:pt x="74" y="21"/>
                      <a:pt x="74" y="21"/>
                    </a:cubicBezTo>
                    <a:cubicBezTo>
                      <a:pt x="77" y="23"/>
                      <a:pt x="77" y="28"/>
                      <a:pt x="74" y="30"/>
                    </a:cubicBezTo>
                    <a:cubicBezTo>
                      <a:pt x="57" y="48"/>
                      <a:pt x="57" y="48"/>
                      <a:pt x="57" y="48"/>
                    </a:cubicBezTo>
                    <a:cubicBezTo>
                      <a:pt x="54" y="51"/>
                      <a:pt x="50" y="51"/>
                      <a:pt x="47" y="48"/>
                    </a:cubicBezTo>
                    <a:cubicBezTo>
                      <a:pt x="47" y="39"/>
                      <a:pt x="47" y="39"/>
                      <a:pt x="47" y="39"/>
                    </a:cubicBezTo>
                    <a:cubicBezTo>
                      <a:pt x="46" y="40"/>
                      <a:pt x="45" y="40"/>
                      <a:pt x="44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3" y="40"/>
                      <a:pt x="0" y="37"/>
                      <a:pt x="0" y="3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5"/>
                      <a:pt x="3" y="11"/>
                      <a:pt x="7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8" name="Freeform 283"/>
              <p:cNvSpPr>
                <a:spLocks/>
              </p:cNvSpPr>
              <p:nvPr/>
            </p:nvSpPr>
            <p:spPr bwMode="auto">
              <a:xfrm>
                <a:off x="2473" y="2058"/>
                <a:ext cx="68" cy="88"/>
              </a:xfrm>
              <a:custGeom>
                <a:avLst/>
                <a:gdLst>
                  <a:gd name="T0" fmla="*/ 10 w 50"/>
                  <a:gd name="T1" fmla="*/ 56 h 64"/>
                  <a:gd name="T2" fmla="*/ 10 w 50"/>
                  <a:gd name="T3" fmla="*/ 33 h 64"/>
                  <a:gd name="T4" fmla="*/ 11 w 50"/>
                  <a:gd name="T5" fmla="*/ 30 h 64"/>
                  <a:gd name="T6" fmla="*/ 2 w 50"/>
                  <a:gd name="T7" fmla="*/ 30 h 64"/>
                  <a:gd name="T8" fmla="*/ 2 w 50"/>
                  <a:gd name="T9" fmla="*/ 20 h 64"/>
                  <a:gd name="T10" fmla="*/ 20 w 50"/>
                  <a:gd name="T11" fmla="*/ 3 h 64"/>
                  <a:gd name="T12" fmla="*/ 30 w 50"/>
                  <a:gd name="T13" fmla="*/ 3 h 64"/>
                  <a:gd name="T14" fmla="*/ 47 w 50"/>
                  <a:gd name="T15" fmla="*/ 20 h 64"/>
                  <a:gd name="T16" fmla="*/ 47 w 50"/>
                  <a:gd name="T17" fmla="*/ 30 h 64"/>
                  <a:gd name="T18" fmla="*/ 39 w 50"/>
                  <a:gd name="T19" fmla="*/ 30 h 64"/>
                  <a:gd name="T20" fmla="*/ 39 w 50"/>
                  <a:gd name="T21" fmla="*/ 33 h 64"/>
                  <a:gd name="T22" fmla="*/ 39 w 50"/>
                  <a:gd name="T23" fmla="*/ 56 h 64"/>
                  <a:gd name="T24" fmla="*/ 32 w 50"/>
                  <a:gd name="T25" fmla="*/ 64 h 64"/>
                  <a:gd name="T26" fmla="*/ 18 w 50"/>
                  <a:gd name="T27" fmla="*/ 64 h 64"/>
                  <a:gd name="T28" fmla="*/ 10 w 50"/>
                  <a:gd name="T29" fmla="*/ 56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0" h="64">
                    <a:moveTo>
                      <a:pt x="10" y="56"/>
                    </a:move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2"/>
                      <a:pt x="11" y="31"/>
                      <a:pt x="11" y="30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0" y="27"/>
                      <a:pt x="0" y="23"/>
                      <a:pt x="2" y="20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3" y="0"/>
                      <a:pt x="27" y="0"/>
                      <a:pt x="30" y="3"/>
                    </a:cubicBezTo>
                    <a:cubicBezTo>
                      <a:pt x="47" y="20"/>
                      <a:pt x="47" y="20"/>
                      <a:pt x="47" y="20"/>
                    </a:cubicBezTo>
                    <a:cubicBezTo>
                      <a:pt x="50" y="23"/>
                      <a:pt x="50" y="27"/>
                      <a:pt x="47" y="30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39" y="31"/>
                      <a:pt x="39" y="32"/>
                      <a:pt x="39" y="33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60"/>
                      <a:pt x="36" y="64"/>
                      <a:pt x="32" y="64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4" y="64"/>
                      <a:pt x="10" y="60"/>
                      <a:pt x="10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9" name="Freeform 284"/>
              <p:cNvSpPr>
                <a:spLocks/>
              </p:cNvSpPr>
              <p:nvPr/>
            </p:nvSpPr>
            <p:spPr bwMode="auto">
              <a:xfrm>
                <a:off x="2239" y="1986"/>
                <a:ext cx="68" cy="88"/>
              </a:xfrm>
              <a:custGeom>
                <a:avLst/>
                <a:gdLst>
                  <a:gd name="T0" fmla="*/ 11 w 50"/>
                  <a:gd name="T1" fmla="*/ 8 h 64"/>
                  <a:gd name="T2" fmla="*/ 11 w 50"/>
                  <a:gd name="T3" fmla="*/ 31 h 64"/>
                  <a:gd name="T4" fmla="*/ 12 w 50"/>
                  <a:gd name="T5" fmla="*/ 34 h 64"/>
                  <a:gd name="T6" fmla="*/ 3 w 50"/>
                  <a:gd name="T7" fmla="*/ 34 h 64"/>
                  <a:gd name="T8" fmla="*/ 3 w 50"/>
                  <a:gd name="T9" fmla="*/ 43 h 64"/>
                  <a:gd name="T10" fmla="*/ 20 w 50"/>
                  <a:gd name="T11" fmla="*/ 61 h 64"/>
                  <a:gd name="T12" fmla="*/ 30 w 50"/>
                  <a:gd name="T13" fmla="*/ 61 h 64"/>
                  <a:gd name="T14" fmla="*/ 48 w 50"/>
                  <a:gd name="T15" fmla="*/ 43 h 64"/>
                  <a:gd name="T16" fmla="*/ 48 w 50"/>
                  <a:gd name="T17" fmla="*/ 34 h 64"/>
                  <a:gd name="T18" fmla="*/ 39 w 50"/>
                  <a:gd name="T19" fmla="*/ 34 h 64"/>
                  <a:gd name="T20" fmla="*/ 40 w 50"/>
                  <a:gd name="T21" fmla="*/ 31 h 64"/>
                  <a:gd name="T22" fmla="*/ 40 w 50"/>
                  <a:gd name="T23" fmla="*/ 8 h 64"/>
                  <a:gd name="T24" fmla="*/ 32 w 50"/>
                  <a:gd name="T25" fmla="*/ 0 h 64"/>
                  <a:gd name="T26" fmla="*/ 18 w 50"/>
                  <a:gd name="T27" fmla="*/ 0 h 64"/>
                  <a:gd name="T28" fmla="*/ 11 w 50"/>
                  <a:gd name="T29" fmla="*/ 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0" h="64">
                    <a:moveTo>
                      <a:pt x="11" y="8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1" y="32"/>
                      <a:pt x="11" y="33"/>
                      <a:pt x="12" y="3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0" y="36"/>
                      <a:pt x="0" y="41"/>
                      <a:pt x="3" y="43"/>
                    </a:cubicBezTo>
                    <a:cubicBezTo>
                      <a:pt x="20" y="61"/>
                      <a:pt x="20" y="61"/>
                      <a:pt x="20" y="61"/>
                    </a:cubicBezTo>
                    <a:cubicBezTo>
                      <a:pt x="23" y="64"/>
                      <a:pt x="28" y="64"/>
                      <a:pt x="30" y="61"/>
                    </a:cubicBezTo>
                    <a:cubicBezTo>
                      <a:pt x="48" y="43"/>
                      <a:pt x="48" y="43"/>
                      <a:pt x="48" y="43"/>
                    </a:cubicBezTo>
                    <a:cubicBezTo>
                      <a:pt x="50" y="41"/>
                      <a:pt x="50" y="36"/>
                      <a:pt x="48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40" y="32"/>
                      <a:pt x="40" y="31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3"/>
                      <a:pt x="36" y="0"/>
                      <a:pt x="32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4" y="0"/>
                      <a:pt x="11" y="3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0" name="Freeform 285"/>
              <p:cNvSpPr>
                <a:spLocks/>
              </p:cNvSpPr>
              <p:nvPr/>
            </p:nvSpPr>
            <p:spPr bwMode="auto">
              <a:xfrm>
                <a:off x="2580" y="1411"/>
                <a:ext cx="50" cy="51"/>
              </a:xfrm>
              <a:custGeom>
                <a:avLst/>
                <a:gdLst>
                  <a:gd name="T0" fmla="*/ 3 w 36"/>
                  <a:gd name="T1" fmla="*/ 6 h 37"/>
                  <a:gd name="T2" fmla="*/ 6 w 36"/>
                  <a:gd name="T3" fmla="*/ 3 h 37"/>
                  <a:gd name="T4" fmla="*/ 14 w 36"/>
                  <a:gd name="T5" fmla="*/ 2 h 37"/>
                  <a:gd name="T6" fmla="*/ 18 w 36"/>
                  <a:gd name="T7" fmla="*/ 6 h 37"/>
                  <a:gd name="T8" fmla="*/ 22 w 36"/>
                  <a:gd name="T9" fmla="*/ 2 h 37"/>
                  <a:gd name="T10" fmla="*/ 30 w 36"/>
                  <a:gd name="T11" fmla="*/ 3 h 37"/>
                  <a:gd name="T12" fmla="*/ 33 w 36"/>
                  <a:gd name="T13" fmla="*/ 6 h 37"/>
                  <a:gd name="T14" fmla="*/ 34 w 36"/>
                  <a:gd name="T15" fmla="*/ 14 h 37"/>
                  <a:gd name="T16" fmla="*/ 30 w 36"/>
                  <a:gd name="T17" fmla="*/ 18 h 37"/>
                  <a:gd name="T18" fmla="*/ 34 w 36"/>
                  <a:gd name="T19" fmla="*/ 23 h 37"/>
                  <a:gd name="T20" fmla="*/ 33 w 36"/>
                  <a:gd name="T21" fmla="*/ 31 h 37"/>
                  <a:gd name="T22" fmla="*/ 30 w 36"/>
                  <a:gd name="T23" fmla="*/ 34 h 37"/>
                  <a:gd name="T24" fmla="*/ 22 w 36"/>
                  <a:gd name="T25" fmla="*/ 35 h 37"/>
                  <a:gd name="T26" fmla="*/ 18 w 36"/>
                  <a:gd name="T27" fmla="*/ 30 h 37"/>
                  <a:gd name="T28" fmla="*/ 14 w 36"/>
                  <a:gd name="T29" fmla="*/ 35 h 37"/>
                  <a:gd name="T30" fmla="*/ 6 w 36"/>
                  <a:gd name="T31" fmla="*/ 34 h 37"/>
                  <a:gd name="T32" fmla="*/ 3 w 36"/>
                  <a:gd name="T33" fmla="*/ 31 h 37"/>
                  <a:gd name="T34" fmla="*/ 2 w 36"/>
                  <a:gd name="T35" fmla="*/ 23 h 37"/>
                  <a:gd name="T36" fmla="*/ 6 w 36"/>
                  <a:gd name="T37" fmla="*/ 18 h 37"/>
                  <a:gd name="T38" fmla="*/ 2 w 36"/>
                  <a:gd name="T39" fmla="*/ 14 h 37"/>
                  <a:gd name="T40" fmla="*/ 3 w 36"/>
                  <a:gd name="T41" fmla="*/ 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37">
                    <a:moveTo>
                      <a:pt x="3" y="6"/>
                    </a:moveTo>
                    <a:cubicBezTo>
                      <a:pt x="6" y="3"/>
                      <a:pt x="6" y="3"/>
                      <a:pt x="6" y="3"/>
                    </a:cubicBezTo>
                    <a:cubicBezTo>
                      <a:pt x="8" y="1"/>
                      <a:pt x="12" y="0"/>
                      <a:pt x="14" y="2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4" y="0"/>
                      <a:pt x="28" y="1"/>
                      <a:pt x="30" y="3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6" y="9"/>
                      <a:pt x="36" y="12"/>
                      <a:pt x="34" y="14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36" y="24"/>
                      <a:pt x="36" y="28"/>
                      <a:pt x="33" y="31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28" y="36"/>
                      <a:pt x="24" y="37"/>
                      <a:pt x="22" y="35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8" y="36"/>
                      <a:pt x="6" y="34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0" y="28"/>
                      <a:pt x="0" y="24"/>
                      <a:pt x="2" y="23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2"/>
                      <a:pt x="0" y="9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1" name="Freeform 286"/>
              <p:cNvSpPr>
                <a:spLocks noEditPoints="1"/>
              </p:cNvSpPr>
              <p:nvPr/>
            </p:nvSpPr>
            <p:spPr bwMode="auto">
              <a:xfrm>
                <a:off x="3091" y="1390"/>
                <a:ext cx="34" cy="83"/>
              </a:xfrm>
              <a:custGeom>
                <a:avLst/>
                <a:gdLst>
                  <a:gd name="T0" fmla="*/ 5 w 25"/>
                  <a:gd name="T1" fmla="*/ 0 h 60"/>
                  <a:gd name="T2" fmla="*/ 20 w 25"/>
                  <a:gd name="T3" fmla="*/ 0 h 60"/>
                  <a:gd name="T4" fmla="*/ 25 w 25"/>
                  <a:gd name="T5" fmla="*/ 4 h 60"/>
                  <a:gd name="T6" fmla="*/ 25 w 25"/>
                  <a:gd name="T7" fmla="*/ 4 h 60"/>
                  <a:gd name="T8" fmla="*/ 25 w 25"/>
                  <a:gd name="T9" fmla="*/ 5 h 60"/>
                  <a:gd name="T10" fmla="*/ 20 w 25"/>
                  <a:gd name="T11" fmla="*/ 37 h 60"/>
                  <a:gd name="T12" fmla="*/ 15 w 25"/>
                  <a:gd name="T13" fmla="*/ 41 h 60"/>
                  <a:gd name="T14" fmla="*/ 10 w 25"/>
                  <a:gd name="T15" fmla="*/ 41 h 60"/>
                  <a:gd name="T16" fmla="*/ 5 w 25"/>
                  <a:gd name="T17" fmla="*/ 37 h 60"/>
                  <a:gd name="T18" fmla="*/ 0 w 25"/>
                  <a:gd name="T19" fmla="*/ 5 h 60"/>
                  <a:gd name="T20" fmla="*/ 0 w 25"/>
                  <a:gd name="T21" fmla="*/ 5 h 60"/>
                  <a:gd name="T22" fmla="*/ 0 w 25"/>
                  <a:gd name="T23" fmla="*/ 4 h 60"/>
                  <a:gd name="T24" fmla="*/ 5 w 25"/>
                  <a:gd name="T25" fmla="*/ 0 h 60"/>
                  <a:gd name="T26" fmla="*/ 8 w 25"/>
                  <a:gd name="T27" fmla="*/ 45 h 60"/>
                  <a:gd name="T28" fmla="*/ 17 w 25"/>
                  <a:gd name="T29" fmla="*/ 45 h 60"/>
                  <a:gd name="T30" fmla="*/ 20 w 25"/>
                  <a:gd name="T31" fmla="*/ 48 h 60"/>
                  <a:gd name="T32" fmla="*/ 20 w 25"/>
                  <a:gd name="T33" fmla="*/ 57 h 60"/>
                  <a:gd name="T34" fmla="*/ 17 w 25"/>
                  <a:gd name="T35" fmla="*/ 60 h 60"/>
                  <a:gd name="T36" fmla="*/ 8 w 25"/>
                  <a:gd name="T37" fmla="*/ 60 h 60"/>
                  <a:gd name="T38" fmla="*/ 5 w 25"/>
                  <a:gd name="T39" fmla="*/ 57 h 60"/>
                  <a:gd name="T40" fmla="*/ 5 w 25"/>
                  <a:gd name="T41" fmla="*/ 48 h 60"/>
                  <a:gd name="T42" fmla="*/ 8 w 25"/>
                  <a:gd name="T43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60">
                    <a:moveTo>
                      <a:pt x="5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22" y="0"/>
                      <a:pt x="24" y="2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0" y="39"/>
                      <a:pt x="18" y="41"/>
                      <a:pt x="15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7" y="41"/>
                      <a:pt x="5" y="39"/>
                      <a:pt x="5" y="37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2"/>
                      <a:pt x="3" y="0"/>
                      <a:pt x="5" y="0"/>
                    </a:cubicBezTo>
                    <a:close/>
                    <a:moveTo>
                      <a:pt x="8" y="45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19" y="45"/>
                      <a:pt x="20" y="46"/>
                      <a:pt x="20" y="48"/>
                    </a:cubicBezTo>
                    <a:cubicBezTo>
                      <a:pt x="20" y="57"/>
                      <a:pt x="20" y="57"/>
                      <a:pt x="20" y="57"/>
                    </a:cubicBezTo>
                    <a:cubicBezTo>
                      <a:pt x="20" y="59"/>
                      <a:pt x="19" y="60"/>
                      <a:pt x="17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6" y="60"/>
                      <a:pt x="5" y="59"/>
                      <a:pt x="5" y="57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6"/>
                      <a:pt x="6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2" name="Freeform 287"/>
              <p:cNvSpPr>
                <a:spLocks/>
              </p:cNvSpPr>
              <p:nvPr/>
            </p:nvSpPr>
            <p:spPr bwMode="auto">
              <a:xfrm>
                <a:off x="2795" y="1466"/>
                <a:ext cx="190" cy="168"/>
              </a:xfrm>
              <a:custGeom>
                <a:avLst/>
                <a:gdLst>
                  <a:gd name="T0" fmla="*/ 117 w 138"/>
                  <a:gd name="T1" fmla="*/ 6 h 122"/>
                  <a:gd name="T2" fmla="*/ 130 w 138"/>
                  <a:gd name="T3" fmla="*/ 17 h 122"/>
                  <a:gd name="T4" fmla="*/ 132 w 138"/>
                  <a:gd name="T5" fmla="*/ 41 h 122"/>
                  <a:gd name="T6" fmla="*/ 69 w 138"/>
                  <a:gd name="T7" fmla="*/ 113 h 122"/>
                  <a:gd name="T8" fmla="*/ 62 w 138"/>
                  <a:gd name="T9" fmla="*/ 118 h 122"/>
                  <a:gd name="T10" fmla="*/ 42 w 138"/>
                  <a:gd name="T11" fmla="*/ 116 h 122"/>
                  <a:gd name="T12" fmla="*/ 7 w 138"/>
                  <a:gd name="T13" fmla="*/ 83 h 122"/>
                  <a:gd name="T14" fmla="*/ 6 w 138"/>
                  <a:gd name="T15" fmla="*/ 60 h 122"/>
                  <a:gd name="T16" fmla="*/ 19 w 138"/>
                  <a:gd name="T17" fmla="*/ 46 h 122"/>
                  <a:gd name="T18" fmla="*/ 42 w 138"/>
                  <a:gd name="T19" fmla="*/ 45 h 122"/>
                  <a:gd name="T20" fmla="*/ 52 w 138"/>
                  <a:gd name="T21" fmla="*/ 55 h 122"/>
                  <a:gd name="T22" fmla="*/ 93 w 138"/>
                  <a:gd name="T23" fmla="*/ 8 h 122"/>
                  <a:gd name="T24" fmla="*/ 117 w 138"/>
                  <a:gd name="T25" fmla="*/ 6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8" h="122">
                    <a:moveTo>
                      <a:pt x="117" y="6"/>
                    </a:moveTo>
                    <a:cubicBezTo>
                      <a:pt x="130" y="17"/>
                      <a:pt x="130" y="17"/>
                      <a:pt x="130" y="17"/>
                    </a:cubicBezTo>
                    <a:cubicBezTo>
                      <a:pt x="137" y="24"/>
                      <a:pt x="138" y="34"/>
                      <a:pt x="132" y="41"/>
                    </a:cubicBezTo>
                    <a:cubicBezTo>
                      <a:pt x="69" y="113"/>
                      <a:pt x="69" y="113"/>
                      <a:pt x="69" y="113"/>
                    </a:cubicBezTo>
                    <a:cubicBezTo>
                      <a:pt x="67" y="115"/>
                      <a:pt x="64" y="117"/>
                      <a:pt x="62" y="118"/>
                    </a:cubicBezTo>
                    <a:cubicBezTo>
                      <a:pt x="56" y="122"/>
                      <a:pt x="48" y="121"/>
                      <a:pt x="42" y="116"/>
                    </a:cubicBezTo>
                    <a:cubicBezTo>
                      <a:pt x="7" y="83"/>
                      <a:pt x="7" y="83"/>
                      <a:pt x="7" y="83"/>
                    </a:cubicBezTo>
                    <a:cubicBezTo>
                      <a:pt x="0" y="77"/>
                      <a:pt x="0" y="66"/>
                      <a:pt x="6" y="60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25" y="40"/>
                      <a:pt x="35" y="39"/>
                      <a:pt x="42" y="45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93" y="8"/>
                      <a:pt x="93" y="8"/>
                      <a:pt x="93" y="8"/>
                    </a:cubicBezTo>
                    <a:cubicBezTo>
                      <a:pt x="99" y="1"/>
                      <a:pt x="110" y="0"/>
                      <a:pt x="11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3" name="Freeform 288"/>
              <p:cNvSpPr>
                <a:spLocks/>
              </p:cNvSpPr>
              <p:nvPr/>
            </p:nvSpPr>
            <p:spPr bwMode="auto">
              <a:xfrm>
                <a:off x="2284" y="1021"/>
                <a:ext cx="84" cy="53"/>
              </a:xfrm>
              <a:custGeom>
                <a:avLst/>
                <a:gdLst>
                  <a:gd name="T0" fmla="*/ 17 w 61"/>
                  <a:gd name="T1" fmla="*/ 34 h 38"/>
                  <a:gd name="T2" fmla="*/ 30 w 61"/>
                  <a:gd name="T3" fmla="*/ 34 h 38"/>
                  <a:gd name="T4" fmla="*/ 56 w 61"/>
                  <a:gd name="T5" fmla="*/ 34 h 38"/>
                  <a:gd name="T6" fmla="*/ 58 w 61"/>
                  <a:gd name="T7" fmla="*/ 11 h 38"/>
                  <a:gd name="T8" fmla="*/ 29 w 61"/>
                  <a:gd name="T9" fmla="*/ 5 h 38"/>
                  <a:gd name="T10" fmla="*/ 0 w 61"/>
                  <a:gd name="T11" fmla="*/ 0 h 38"/>
                  <a:gd name="T12" fmla="*/ 0 w 61"/>
                  <a:gd name="T13" fmla="*/ 25 h 38"/>
                  <a:gd name="T14" fmla="*/ 17 w 61"/>
                  <a:gd name="T15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38">
                    <a:moveTo>
                      <a:pt x="17" y="34"/>
                    </a:moveTo>
                    <a:cubicBezTo>
                      <a:pt x="30" y="34"/>
                      <a:pt x="30" y="34"/>
                      <a:pt x="30" y="34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60" y="26"/>
                      <a:pt x="61" y="23"/>
                      <a:pt x="58" y="11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38"/>
                      <a:pt x="0" y="34"/>
                      <a:pt x="17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4" name="Freeform 289"/>
              <p:cNvSpPr>
                <a:spLocks/>
              </p:cNvSpPr>
              <p:nvPr/>
            </p:nvSpPr>
            <p:spPr bwMode="auto">
              <a:xfrm>
                <a:off x="2268" y="1001"/>
                <a:ext cx="96" cy="95"/>
              </a:xfrm>
              <a:custGeom>
                <a:avLst/>
                <a:gdLst>
                  <a:gd name="T0" fmla="*/ 28 w 70"/>
                  <a:gd name="T1" fmla="*/ 53 h 69"/>
                  <a:gd name="T2" fmla="*/ 8 w 70"/>
                  <a:gd name="T3" fmla="*/ 36 h 69"/>
                  <a:gd name="T4" fmla="*/ 8 w 70"/>
                  <a:gd name="T5" fmla="*/ 20 h 69"/>
                  <a:gd name="T6" fmla="*/ 8 w 70"/>
                  <a:gd name="T7" fmla="*/ 6 h 69"/>
                  <a:gd name="T8" fmla="*/ 0 w 70"/>
                  <a:gd name="T9" fmla="*/ 2 h 69"/>
                  <a:gd name="T10" fmla="*/ 0 w 70"/>
                  <a:gd name="T11" fmla="*/ 2 h 69"/>
                  <a:gd name="T12" fmla="*/ 0 w 70"/>
                  <a:gd name="T13" fmla="*/ 2 h 69"/>
                  <a:gd name="T14" fmla="*/ 4 w 70"/>
                  <a:gd name="T15" fmla="*/ 15 h 69"/>
                  <a:gd name="T16" fmla="*/ 5 w 70"/>
                  <a:gd name="T17" fmla="*/ 42 h 69"/>
                  <a:gd name="T18" fmla="*/ 17 w 70"/>
                  <a:gd name="T19" fmla="*/ 61 h 69"/>
                  <a:gd name="T20" fmla="*/ 15 w 70"/>
                  <a:gd name="T21" fmla="*/ 65 h 69"/>
                  <a:gd name="T22" fmla="*/ 20 w 70"/>
                  <a:gd name="T23" fmla="*/ 69 h 69"/>
                  <a:gd name="T24" fmla="*/ 25 w 70"/>
                  <a:gd name="T25" fmla="*/ 64 h 69"/>
                  <a:gd name="T26" fmla="*/ 24 w 70"/>
                  <a:gd name="T27" fmla="*/ 61 h 69"/>
                  <a:gd name="T28" fmla="*/ 24 w 70"/>
                  <a:gd name="T29" fmla="*/ 61 h 69"/>
                  <a:gd name="T30" fmla="*/ 42 w 70"/>
                  <a:gd name="T31" fmla="*/ 61 h 69"/>
                  <a:gd name="T32" fmla="*/ 57 w 70"/>
                  <a:gd name="T33" fmla="*/ 61 h 69"/>
                  <a:gd name="T34" fmla="*/ 55 w 70"/>
                  <a:gd name="T35" fmla="*/ 64 h 69"/>
                  <a:gd name="T36" fmla="*/ 60 w 70"/>
                  <a:gd name="T37" fmla="*/ 69 h 69"/>
                  <a:gd name="T38" fmla="*/ 65 w 70"/>
                  <a:gd name="T39" fmla="*/ 65 h 69"/>
                  <a:gd name="T40" fmla="*/ 64 w 70"/>
                  <a:gd name="T41" fmla="*/ 60 h 69"/>
                  <a:gd name="T42" fmla="*/ 70 w 70"/>
                  <a:gd name="T43" fmla="*/ 53 h 69"/>
                  <a:gd name="T44" fmla="*/ 42 w 70"/>
                  <a:gd name="T45" fmla="*/ 53 h 69"/>
                  <a:gd name="T46" fmla="*/ 28 w 70"/>
                  <a:gd name="T47" fmla="*/ 5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0" h="69">
                    <a:moveTo>
                      <a:pt x="28" y="53"/>
                    </a:moveTo>
                    <a:cubicBezTo>
                      <a:pt x="9" y="53"/>
                      <a:pt x="8" y="57"/>
                      <a:pt x="8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4"/>
                      <a:pt x="10" y="10"/>
                      <a:pt x="8" y="6"/>
                    </a:cubicBezTo>
                    <a:cubicBezTo>
                      <a:pt x="6" y="1"/>
                      <a:pt x="1" y="0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4" y="11"/>
                      <a:pt x="4" y="15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59"/>
                      <a:pt x="5" y="61"/>
                      <a:pt x="17" y="61"/>
                    </a:cubicBezTo>
                    <a:cubicBezTo>
                      <a:pt x="16" y="62"/>
                      <a:pt x="15" y="63"/>
                      <a:pt x="15" y="65"/>
                    </a:cubicBezTo>
                    <a:cubicBezTo>
                      <a:pt x="15" y="67"/>
                      <a:pt x="18" y="69"/>
                      <a:pt x="20" y="69"/>
                    </a:cubicBezTo>
                    <a:cubicBezTo>
                      <a:pt x="23" y="69"/>
                      <a:pt x="25" y="67"/>
                      <a:pt x="25" y="64"/>
                    </a:cubicBezTo>
                    <a:cubicBezTo>
                      <a:pt x="25" y="63"/>
                      <a:pt x="25" y="61"/>
                      <a:pt x="24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42" y="61"/>
                      <a:pt x="42" y="61"/>
                      <a:pt x="42" y="61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56" y="61"/>
                      <a:pt x="55" y="63"/>
                      <a:pt x="55" y="64"/>
                    </a:cubicBezTo>
                    <a:cubicBezTo>
                      <a:pt x="55" y="67"/>
                      <a:pt x="58" y="69"/>
                      <a:pt x="60" y="69"/>
                    </a:cubicBezTo>
                    <a:cubicBezTo>
                      <a:pt x="63" y="69"/>
                      <a:pt x="65" y="67"/>
                      <a:pt x="65" y="65"/>
                    </a:cubicBezTo>
                    <a:cubicBezTo>
                      <a:pt x="65" y="63"/>
                      <a:pt x="64" y="61"/>
                      <a:pt x="64" y="60"/>
                    </a:cubicBezTo>
                    <a:cubicBezTo>
                      <a:pt x="70" y="60"/>
                      <a:pt x="69" y="61"/>
                      <a:pt x="70" y="53"/>
                    </a:cubicBezTo>
                    <a:cubicBezTo>
                      <a:pt x="42" y="53"/>
                      <a:pt x="42" y="53"/>
                      <a:pt x="42" y="53"/>
                    </a:cubicBezTo>
                    <a:lnTo>
                      <a:pt x="28" y="5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5" name="Freeform 290"/>
              <p:cNvSpPr>
                <a:spLocks noEditPoints="1"/>
              </p:cNvSpPr>
              <p:nvPr/>
            </p:nvSpPr>
            <p:spPr bwMode="auto">
              <a:xfrm>
                <a:off x="2200" y="1219"/>
                <a:ext cx="110" cy="108"/>
              </a:xfrm>
              <a:custGeom>
                <a:avLst/>
                <a:gdLst>
                  <a:gd name="T0" fmla="*/ 49 w 80"/>
                  <a:gd name="T1" fmla="*/ 17 h 78"/>
                  <a:gd name="T2" fmla="*/ 34 w 80"/>
                  <a:gd name="T3" fmla="*/ 19 h 78"/>
                  <a:gd name="T4" fmla="*/ 32 w 80"/>
                  <a:gd name="T5" fmla="*/ 17 h 78"/>
                  <a:gd name="T6" fmla="*/ 31 w 80"/>
                  <a:gd name="T7" fmla="*/ 15 h 78"/>
                  <a:gd name="T8" fmla="*/ 31 w 80"/>
                  <a:gd name="T9" fmla="*/ 15 h 78"/>
                  <a:gd name="T10" fmla="*/ 29 w 80"/>
                  <a:gd name="T11" fmla="*/ 4 h 78"/>
                  <a:gd name="T12" fmla="*/ 25 w 80"/>
                  <a:gd name="T13" fmla="*/ 1 h 78"/>
                  <a:gd name="T14" fmla="*/ 11 w 80"/>
                  <a:gd name="T15" fmla="*/ 13 h 78"/>
                  <a:gd name="T16" fmla="*/ 1 w 80"/>
                  <a:gd name="T17" fmla="*/ 23 h 78"/>
                  <a:gd name="T18" fmla="*/ 1 w 80"/>
                  <a:gd name="T19" fmla="*/ 25 h 78"/>
                  <a:gd name="T20" fmla="*/ 13 w 80"/>
                  <a:gd name="T21" fmla="*/ 13 h 78"/>
                  <a:gd name="T22" fmla="*/ 24 w 80"/>
                  <a:gd name="T23" fmla="*/ 3 h 78"/>
                  <a:gd name="T24" fmla="*/ 28 w 80"/>
                  <a:gd name="T25" fmla="*/ 6 h 78"/>
                  <a:gd name="T26" fmla="*/ 27 w 80"/>
                  <a:gd name="T27" fmla="*/ 13 h 78"/>
                  <a:gd name="T28" fmla="*/ 17 w 80"/>
                  <a:gd name="T29" fmla="*/ 28 h 78"/>
                  <a:gd name="T30" fmla="*/ 13 w 80"/>
                  <a:gd name="T31" fmla="*/ 34 h 78"/>
                  <a:gd name="T32" fmla="*/ 9 w 80"/>
                  <a:gd name="T33" fmla="*/ 40 h 78"/>
                  <a:gd name="T34" fmla="*/ 5 w 80"/>
                  <a:gd name="T35" fmla="*/ 45 h 78"/>
                  <a:gd name="T36" fmla="*/ 9 w 80"/>
                  <a:gd name="T37" fmla="*/ 59 h 78"/>
                  <a:gd name="T38" fmla="*/ 12 w 80"/>
                  <a:gd name="T39" fmla="*/ 59 h 78"/>
                  <a:gd name="T40" fmla="*/ 10 w 80"/>
                  <a:gd name="T41" fmla="*/ 57 h 78"/>
                  <a:gd name="T42" fmla="*/ 7 w 80"/>
                  <a:gd name="T43" fmla="*/ 46 h 78"/>
                  <a:gd name="T44" fmla="*/ 11 w 80"/>
                  <a:gd name="T45" fmla="*/ 42 h 78"/>
                  <a:gd name="T46" fmla="*/ 17 w 80"/>
                  <a:gd name="T47" fmla="*/ 35 h 78"/>
                  <a:gd name="T48" fmla="*/ 20 w 80"/>
                  <a:gd name="T49" fmla="*/ 28 h 78"/>
                  <a:gd name="T50" fmla="*/ 26 w 80"/>
                  <a:gd name="T51" fmla="*/ 15 h 78"/>
                  <a:gd name="T52" fmla="*/ 28 w 80"/>
                  <a:gd name="T53" fmla="*/ 21 h 78"/>
                  <a:gd name="T54" fmla="*/ 23 w 80"/>
                  <a:gd name="T55" fmla="*/ 39 h 78"/>
                  <a:gd name="T56" fmla="*/ 32 w 80"/>
                  <a:gd name="T57" fmla="*/ 50 h 78"/>
                  <a:gd name="T58" fmla="*/ 53 w 80"/>
                  <a:gd name="T59" fmla="*/ 76 h 78"/>
                  <a:gd name="T60" fmla="*/ 79 w 80"/>
                  <a:gd name="T61" fmla="*/ 54 h 78"/>
                  <a:gd name="T62" fmla="*/ 33 w 80"/>
                  <a:gd name="T63" fmla="*/ 23 h 78"/>
                  <a:gd name="T64" fmla="*/ 32 w 80"/>
                  <a:gd name="T65" fmla="*/ 23 h 78"/>
                  <a:gd name="T66" fmla="*/ 32 w 80"/>
                  <a:gd name="T67" fmla="*/ 23 h 78"/>
                  <a:gd name="T68" fmla="*/ 32 w 80"/>
                  <a:gd name="T69" fmla="*/ 23 h 78"/>
                  <a:gd name="T70" fmla="*/ 30 w 80"/>
                  <a:gd name="T71" fmla="*/ 21 h 78"/>
                  <a:gd name="T72" fmla="*/ 30 w 80"/>
                  <a:gd name="T73" fmla="*/ 17 h 78"/>
                  <a:gd name="T74" fmla="*/ 32 w 80"/>
                  <a:gd name="T75" fmla="*/ 20 h 78"/>
                  <a:gd name="T76" fmla="*/ 31 w 80"/>
                  <a:gd name="T77" fmla="*/ 21 h 78"/>
                  <a:gd name="T78" fmla="*/ 34 w 80"/>
                  <a:gd name="T79" fmla="*/ 26 h 78"/>
                  <a:gd name="T80" fmla="*/ 32 w 80"/>
                  <a:gd name="T81" fmla="*/ 26 h 78"/>
                  <a:gd name="T82" fmla="*/ 31 w 80"/>
                  <a:gd name="T83" fmla="*/ 26 h 78"/>
                  <a:gd name="T84" fmla="*/ 33 w 80"/>
                  <a:gd name="T85" fmla="*/ 25 h 78"/>
                  <a:gd name="T86" fmla="*/ 35 w 80"/>
                  <a:gd name="T87" fmla="*/ 24 h 78"/>
                  <a:gd name="T88" fmla="*/ 62 w 80"/>
                  <a:gd name="T89" fmla="*/ 61 h 78"/>
                  <a:gd name="T90" fmla="*/ 55 w 80"/>
                  <a:gd name="T91" fmla="*/ 58 h 78"/>
                  <a:gd name="T92" fmla="*/ 48 w 80"/>
                  <a:gd name="T93" fmla="*/ 54 h 78"/>
                  <a:gd name="T94" fmla="*/ 51 w 80"/>
                  <a:gd name="T95" fmla="*/ 46 h 78"/>
                  <a:gd name="T96" fmla="*/ 55 w 80"/>
                  <a:gd name="T97" fmla="*/ 41 h 78"/>
                  <a:gd name="T98" fmla="*/ 66 w 80"/>
                  <a:gd name="T99" fmla="*/ 48 h 78"/>
                  <a:gd name="T100" fmla="*/ 62 w 80"/>
                  <a:gd name="T101" fmla="*/ 6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0" h="78">
                    <a:moveTo>
                      <a:pt x="55" y="25"/>
                    </a:moveTo>
                    <a:cubicBezTo>
                      <a:pt x="49" y="17"/>
                      <a:pt x="49" y="17"/>
                      <a:pt x="49" y="17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20"/>
                      <a:pt x="34" y="19"/>
                      <a:pt x="34" y="19"/>
                    </a:cubicBezTo>
                    <a:cubicBezTo>
                      <a:pt x="34" y="19"/>
                      <a:pt x="33" y="18"/>
                      <a:pt x="33" y="18"/>
                    </a:cubicBezTo>
                    <a:cubicBezTo>
                      <a:pt x="33" y="18"/>
                      <a:pt x="33" y="17"/>
                      <a:pt x="32" y="17"/>
                    </a:cubicBezTo>
                    <a:cubicBezTo>
                      <a:pt x="32" y="16"/>
                      <a:pt x="31" y="16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2" y="12"/>
                      <a:pt x="32" y="10"/>
                      <a:pt x="31" y="7"/>
                    </a:cubicBezTo>
                    <a:cubicBezTo>
                      <a:pt x="30" y="6"/>
                      <a:pt x="30" y="5"/>
                      <a:pt x="29" y="4"/>
                    </a:cubicBezTo>
                    <a:cubicBezTo>
                      <a:pt x="28" y="3"/>
                      <a:pt x="27" y="1"/>
                      <a:pt x="25" y="1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3" y="0"/>
                      <a:pt x="21" y="0"/>
                      <a:pt x="19" y="0"/>
                    </a:cubicBezTo>
                    <a:cubicBezTo>
                      <a:pt x="16" y="1"/>
                      <a:pt x="13" y="5"/>
                      <a:pt x="11" y="13"/>
                    </a:cubicBezTo>
                    <a:cubicBezTo>
                      <a:pt x="10" y="16"/>
                      <a:pt x="10" y="18"/>
                      <a:pt x="8" y="20"/>
                    </a:cubicBezTo>
                    <a:cubicBezTo>
                      <a:pt x="7" y="22"/>
                      <a:pt x="4" y="23"/>
                      <a:pt x="1" y="23"/>
                    </a:cubicBezTo>
                    <a:cubicBezTo>
                      <a:pt x="0" y="23"/>
                      <a:pt x="0" y="23"/>
                      <a:pt x="0" y="24"/>
                    </a:cubicBezTo>
                    <a:cubicBezTo>
                      <a:pt x="0" y="24"/>
                      <a:pt x="0" y="25"/>
                      <a:pt x="1" y="25"/>
                    </a:cubicBezTo>
                    <a:cubicBezTo>
                      <a:pt x="5" y="25"/>
                      <a:pt x="8" y="24"/>
                      <a:pt x="10" y="21"/>
                    </a:cubicBezTo>
                    <a:cubicBezTo>
                      <a:pt x="11" y="19"/>
                      <a:pt x="12" y="16"/>
                      <a:pt x="13" y="13"/>
                    </a:cubicBezTo>
                    <a:cubicBezTo>
                      <a:pt x="15" y="6"/>
                      <a:pt x="17" y="3"/>
                      <a:pt x="20" y="2"/>
                    </a:cubicBezTo>
                    <a:cubicBezTo>
                      <a:pt x="21" y="2"/>
                      <a:pt x="23" y="2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6" y="3"/>
                      <a:pt x="27" y="4"/>
                      <a:pt x="28" y="6"/>
                    </a:cubicBezTo>
                    <a:cubicBezTo>
                      <a:pt x="29" y="8"/>
                      <a:pt x="30" y="11"/>
                      <a:pt x="29" y="14"/>
                    </a:cubicBezTo>
                    <a:cubicBezTo>
                      <a:pt x="28" y="14"/>
                      <a:pt x="27" y="13"/>
                      <a:pt x="27" y="13"/>
                    </a:cubicBezTo>
                    <a:cubicBezTo>
                      <a:pt x="23" y="13"/>
                      <a:pt x="20" y="14"/>
                      <a:pt x="19" y="21"/>
                    </a:cubicBezTo>
                    <a:cubicBezTo>
                      <a:pt x="19" y="23"/>
                      <a:pt x="17" y="25"/>
                      <a:pt x="17" y="28"/>
                    </a:cubicBezTo>
                    <a:cubicBezTo>
                      <a:pt x="16" y="30"/>
                      <a:pt x="13" y="32"/>
                      <a:pt x="13" y="34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4" y="38"/>
                      <a:pt x="11" y="39"/>
                      <a:pt x="9" y="40"/>
                    </a:cubicBezTo>
                    <a:cubicBezTo>
                      <a:pt x="8" y="41"/>
                      <a:pt x="7" y="42"/>
                      <a:pt x="6" y="43"/>
                    </a:cubicBezTo>
                    <a:cubicBezTo>
                      <a:pt x="6" y="43"/>
                      <a:pt x="6" y="44"/>
                      <a:pt x="5" y="45"/>
                    </a:cubicBezTo>
                    <a:cubicBezTo>
                      <a:pt x="4" y="47"/>
                      <a:pt x="4" y="50"/>
                      <a:pt x="4" y="52"/>
                    </a:cubicBezTo>
                    <a:cubicBezTo>
                      <a:pt x="5" y="55"/>
                      <a:pt x="6" y="57"/>
                      <a:pt x="9" y="59"/>
                    </a:cubicBezTo>
                    <a:cubicBezTo>
                      <a:pt x="10" y="59"/>
                      <a:pt x="10" y="59"/>
                      <a:pt x="11" y="60"/>
                    </a:cubicBezTo>
                    <a:cubicBezTo>
                      <a:pt x="12" y="60"/>
                      <a:pt x="12" y="60"/>
                      <a:pt x="12" y="59"/>
                    </a:cubicBezTo>
                    <a:cubicBezTo>
                      <a:pt x="13" y="59"/>
                      <a:pt x="12" y="58"/>
                      <a:pt x="12" y="58"/>
                    </a:cubicBezTo>
                    <a:cubicBezTo>
                      <a:pt x="11" y="57"/>
                      <a:pt x="11" y="57"/>
                      <a:pt x="10" y="57"/>
                    </a:cubicBezTo>
                    <a:cubicBezTo>
                      <a:pt x="8" y="55"/>
                      <a:pt x="7" y="54"/>
                      <a:pt x="6" y="52"/>
                    </a:cubicBezTo>
                    <a:cubicBezTo>
                      <a:pt x="6" y="50"/>
                      <a:pt x="6" y="48"/>
                      <a:pt x="7" y="46"/>
                    </a:cubicBezTo>
                    <a:cubicBezTo>
                      <a:pt x="8" y="45"/>
                      <a:pt x="8" y="44"/>
                      <a:pt x="8" y="44"/>
                    </a:cubicBezTo>
                    <a:cubicBezTo>
                      <a:pt x="8" y="43"/>
                      <a:pt x="9" y="43"/>
                      <a:pt x="11" y="42"/>
                    </a:cubicBezTo>
                    <a:cubicBezTo>
                      <a:pt x="13" y="40"/>
                      <a:pt x="16" y="38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8" y="33"/>
                      <a:pt x="19" y="31"/>
                      <a:pt x="20" y="28"/>
                    </a:cubicBezTo>
                    <a:cubicBezTo>
                      <a:pt x="20" y="26"/>
                      <a:pt x="21" y="23"/>
                      <a:pt x="21" y="21"/>
                    </a:cubicBezTo>
                    <a:cubicBezTo>
                      <a:pt x="22" y="16"/>
                      <a:pt x="24" y="15"/>
                      <a:pt x="26" y="15"/>
                    </a:cubicBezTo>
                    <a:cubicBezTo>
                      <a:pt x="27" y="15"/>
                      <a:pt x="27" y="16"/>
                      <a:pt x="28" y="16"/>
                    </a:cubicBezTo>
                    <a:cubicBezTo>
                      <a:pt x="27" y="18"/>
                      <a:pt x="27" y="20"/>
                      <a:pt x="28" y="21"/>
                    </a:cubicBezTo>
                    <a:cubicBezTo>
                      <a:pt x="28" y="22"/>
                      <a:pt x="28" y="23"/>
                      <a:pt x="29" y="23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54" y="76"/>
                      <a:pt x="54" y="76"/>
                      <a:pt x="55" y="76"/>
                    </a:cubicBezTo>
                    <a:cubicBezTo>
                      <a:pt x="70" y="78"/>
                      <a:pt x="80" y="73"/>
                      <a:pt x="79" y="54"/>
                    </a:cubicBezTo>
                    <a:lnTo>
                      <a:pt x="55" y="25"/>
                    </a:lnTo>
                    <a:close/>
                    <a:moveTo>
                      <a:pt x="33" y="23"/>
                    </a:moveTo>
                    <a:cubicBezTo>
                      <a:pt x="33" y="23"/>
                      <a:pt x="33" y="23"/>
                      <a:pt x="33" y="23"/>
                    </a:cubicBezTo>
                    <a:cubicBezTo>
                      <a:pt x="33" y="23"/>
                      <a:pt x="32" y="23"/>
                      <a:pt x="32" y="23"/>
                    </a:cubicBezTo>
                    <a:cubicBezTo>
                      <a:pt x="32" y="24"/>
                      <a:pt x="32" y="24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3"/>
                      <a:pt x="33" y="23"/>
                      <a:pt x="33" y="23"/>
                    </a:cubicBezTo>
                    <a:close/>
                    <a:moveTo>
                      <a:pt x="30" y="21"/>
                    </a:moveTo>
                    <a:cubicBezTo>
                      <a:pt x="30" y="21"/>
                      <a:pt x="30" y="21"/>
                      <a:pt x="30" y="21"/>
                    </a:cubicBezTo>
                    <a:cubicBezTo>
                      <a:pt x="29" y="20"/>
                      <a:pt x="29" y="18"/>
                      <a:pt x="30" y="17"/>
                    </a:cubicBezTo>
                    <a:cubicBezTo>
                      <a:pt x="30" y="18"/>
                      <a:pt x="31" y="18"/>
                      <a:pt x="31" y="18"/>
                    </a:cubicBezTo>
                    <a:cubicBezTo>
                      <a:pt x="31" y="19"/>
                      <a:pt x="32" y="19"/>
                      <a:pt x="32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21"/>
                      <a:pt x="31" y="21"/>
                      <a:pt x="31" y="21"/>
                    </a:cubicBezTo>
                    <a:lnTo>
                      <a:pt x="30" y="21"/>
                    </a:lnTo>
                    <a:close/>
                    <a:moveTo>
                      <a:pt x="34" y="26"/>
                    </a:moveTo>
                    <a:cubicBezTo>
                      <a:pt x="34" y="27"/>
                      <a:pt x="34" y="27"/>
                      <a:pt x="33" y="27"/>
                    </a:cubicBezTo>
                    <a:cubicBezTo>
                      <a:pt x="33" y="27"/>
                      <a:pt x="33" y="27"/>
                      <a:pt x="32" y="26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2" y="26"/>
                      <a:pt x="32" y="26"/>
                      <a:pt x="31" y="26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3" y="26"/>
                      <a:pt x="33" y="26"/>
                      <a:pt x="33" y="25"/>
                    </a:cubicBezTo>
                    <a:cubicBezTo>
                      <a:pt x="33" y="25"/>
                      <a:pt x="34" y="25"/>
                      <a:pt x="34" y="25"/>
                    </a:cubicBezTo>
                    <a:cubicBezTo>
                      <a:pt x="34" y="25"/>
                      <a:pt x="35" y="24"/>
                      <a:pt x="35" y="24"/>
                    </a:cubicBezTo>
                    <a:cubicBezTo>
                      <a:pt x="35" y="25"/>
                      <a:pt x="35" y="26"/>
                      <a:pt x="34" y="26"/>
                    </a:cubicBezTo>
                    <a:close/>
                    <a:moveTo>
                      <a:pt x="62" y="61"/>
                    </a:moveTo>
                    <a:cubicBezTo>
                      <a:pt x="55" y="58"/>
                      <a:pt x="55" y="58"/>
                      <a:pt x="55" y="58"/>
                    </a:cubicBezTo>
                    <a:cubicBezTo>
                      <a:pt x="55" y="58"/>
                      <a:pt x="55" y="58"/>
                      <a:pt x="55" y="58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4" y="48"/>
                      <a:pt x="44" y="48"/>
                      <a:pt x="44" y="48"/>
                    </a:cubicBezTo>
                    <a:cubicBezTo>
                      <a:pt x="51" y="46"/>
                      <a:pt x="51" y="46"/>
                      <a:pt x="51" y="46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9" y="46"/>
                      <a:pt x="59" y="46"/>
                      <a:pt x="59" y="46"/>
                    </a:cubicBezTo>
                    <a:cubicBezTo>
                      <a:pt x="66" y="48"/>
                      <a:pt x="66" y="48"/>
                      <a:pt x="66" y="48"/>
                    </a:cubicBezTo>
                    <a:cubicBezTo>
                      <a:pt x="62" y="54"/>
                      <a:pt x="62" y="54"/>
                      <a:pt x="62" y="54"/>
                    </a:cubicBezTo>
                    <a:lnTo>
                      <a:pt x="6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6" name="Freeform 291"/>
              <p:cNvSpPr>
                <a:spLocks/>
              </p:cNvSpPr>
              <p:nvPr/>
            </p:nvSpPr>
            <p:spPr bwMode="auto">
              <a:xfrm>
                <a:off x="2067" y="608"/>
                <a:ext cx="84" cy="95"/>
              </a:xfrm>
              <a:custGeom>
                <a:avLst/>
                <a:gdLst>
                  <a:gd name="T0" fmla="*/ 5 w 61"/>
                  <a:gd name="T1" fmla="*/ 2 h 69"/>
                  <a:gd name="T2" fmla="*/ 5 w 61"/>
                  <a:gd name="T3" fmla="*/ 2 h 69"/>
                  <a:gd name="T4" fmla="*/ 6 w 61"/>
                  <a:gd name="T5" fmla="*/ 2 h 69"/>
                  <a:gd name="T6" fmla="*/ 6 w 61"/>
                  <a:gd name="T7" fmla="*/ 2 h 69"/>
                  <a:gd name="T8" fmla="*/ 6 w 61"/>
                  <a:gd name="T9" fmla="*/ 2 h 69"/>
                  <a:gd name="T10" fmla="*/ 7 w 61"/>
                  <a:gd name="T11" fmla="*/ 1 h 69"/>
                  <a:gd name="T12" fmla="*/ 7 w 61"/>
                  <a:gd name="T13" fmla="*/ 1 h 69"/>
                  <a:gd name="T14" fmla="*/ 21 w 61"/>
                  <a:gd name="T15" fmla="*/ 5 h 69"/>
                  <a:gd name="T16" fmla="*/ 52 w 61"/>
                  <a:gd name="T17" fmla="*/ 40 h 69"/>
                  <a:gd name="T18" fmla="*/ 52 w 61"/>
                  <a:gd name="T19" fmla="*/ 40 h 69"/>
                  <a:gd name="T20" fmla="*/ 51 w 61"/>
                  <a:gd name="T21" fmla="*/ 41 h 69"/>
                  <a:gd name="T22" fmla="*/ 31 w 61"/>
                  <a:gd name="T23" fmla="*/ 20 h 69"/>
                  <a:gd name="T24" fmla="*/ 30 w 61"/>
                  <a:gd name="T25" fmla="*/ 18 h 69"/>
                  <a:gd name="T26" fmla="*/ 6 w 61"/>
                  <a:gd name="T27" fmla="*/ 4 h 69"/>
                  <a:gd name="T28" fmla="*/ 6 w 61"/>
                  <a:gd name="T29" fmla="*/ 4 h 69"/>
                  <a:gd name="T30" fmla="*/ 5 w 61"/>
                  <a:gd name="T31" fmla="*/ 5 h 69"/>
                  <a:gd name="T32" fmla="*/ 5 w 61"/>
                  <a:gd name="T33" fmla="*/ 5 h 69"/>
                  <a:gd name="T34" fmla="*/ 5 w 61"/>
                  <a:gd name="T35" fmla="*/ 5 h 69"/>
                  <a:gd name="T36" fmla="*/ 4 w 61"/>
                  <a:gd name="T37" fmla="*/ 6 h 69"/>
                  <a:gd name="T38" fmla="*/ 36 w 61"/>
                  <a:gd name="T39" fmla="*/ 54 h 69"/>
                  <a:gd name="T40" fmla="*/ 56 w 61"/>
                  <a:gd name="T41" fmla="*/ 66 h 69"/>
                  <a:gd name="T42" fmla="*/ 56 w 61"/>
                  <a:gd name="T43" fmla="*/ 66 h 69"/>
                  <a:gd name="T44" fmla="*/ 57 w 61"/>
                  <a:gd name="T45" fmla="*/ 65 h 69"/>
                  <a:gd name="T46" fmla="*/ 57 w 61"/>
                  <a:gd name="T47" fmla="*/ 65 h 69"/>
                  <a:gd name="T48" fmla="*/ 58 w 61"/>
                  <a:gd name="T49" fmla="*/ 65 h 69"/>
                  <a:gd name="T50" fmla="*/ 20 w 61"/>
                  <a:gd name="T51" fmla="*/ 18 h 69"/>
                  <a:gd name="T52" fmla="*/ 18 w 61"/>
                  <a:gd name="T53" fmla="*/ 19 h 69"/>
                  <a:gd name="T54" fmla="*/ 18 w 61"/>
                  <a:gd name="T55" fmla="*/ 19 h 69"/>
                  <a:gd name="T56" fmla="*/ 17 w 61"/>
                  <a:gd name="T57" fmla="*/ 20 h 69"/>
                  <a:gd name="T58" fmla="*/ 17 w 61"/>
                  <a:gd name="T59" fmla="*/ 21 h 69"/>
                  <a:gd name="T60" fmla="*/ 17 w 61"/>
                  <a:gd name="T61" fmla="*/ 22 h 69"/>
                  <a:gd name="T62" fmla="*/ 16 w 61"/>
                  <a:gd name="T63" fmla="*/ 22 h 69"/>
                  <a:gd name="T64" fmla="*/ 16 w 61"/>
                  <a:gd name="T65" fmla="*/ 23 h 69"/>
                  <a:gd name="T66" fmla="*/ 38 w 61"/>
                  <a:gd name="T67" fmla="*/ 52 h 69"/>
                  <a:gd name="T68" fmla="*/ 38 w 61"/>
                  <a:gd name="T69" fmla="*/ 52 h 69"/>
                  <a:gd name="T70" fmla="*/ 38 w 61"/>
                  <a:gd name="T71" fmla="*/ 52 h 69"/>
                  <a:gd name="T72" fmla="*/ 37 w 61"/>
                  <a:gd name="T73" fmla="*/ 53 h 69"/>
                  <a:gd name="T74" fmla="*/ 17 w 61"/>
                  <a:gd name="T75" fmla="*/ 30 h 69"/>
                  <a:gd name="T76" fmla="*/ 17 w 61"/>
                  <a:gd name="T77" fmla="*/ 30 h 69"/>
                  <a:gd name="T78" fmla="*/ 17 w 61"/>
                  <a:gd name="T79" fmla="*/ 30 h 69"/>
                  <a:gd name="T80" fmla="*/ 17 w 61"/>
                  <a:gd name="T81" fmla="*/ 29 h 69"/>
                  <a:gd name="T82" fmla="*/ 16 w 61"/>
                  <a:gd name="T83" fmla="*/ 29 h 69"/>
                  <a:gd name="T84" fmla="*/ 16 w 61"/>
                  <a:gd name="T85" fmla="*/ 29 h 69"/>
                  <a:gd name="T86" fmla="*/ 18 w 61"/>
                  <a:gd name="T87" fmla="*/ 17 h 69"/>
                  <a:gd name="T88" fmla="*/ 18 w 61"/>
                  <a:gd name="T89" fmla="*/ 17 h 69"/>
                  <a:gd name="T90" fmla="*/ 19 w 61"/>
                  <a:gd name="T91" fmla="*/ 17 h 69"/>
                  <a:gd name="T92" fmla="*/ 19 w 61"/>
                  <a:gd name="T93" fmla="*/ 17 h 69"/>
                  <a:gd name="T94" fmla="*/ 25 w 61"/>
                  <a:gd name="T95" fmla="*/ 16 h 69"/>
                  <a:gd name="T96" fmla="*/ 26 w 61"/>
                  <a:gd name="T97" fmla="*/ 17 h 69"/>
                  <a:gd name="T98" fmla="*/ 27 w 61"/>
                  <a:gd name="T99" fmla="*/ 17 h 69"/>
                  <a:gd name="T100" fmla="*/ 29 w 61"/>
                  <a:gd name="T101" fmla="*/ 18 h 69"/>
                  <a:gd name="T102" fmla="*/ 29 w 61"/>
                  <a:gd name="T103" fmla="*/ 19 h 69"/>
                  <a:gd name="T104" fmla="*/ 58 w 61"/>
                  <a:gd name="T105" fmla="*/ 51 h 69"/>
                  <a:gd name="T106" fmla="*/ 61 w 61"/>
                  <a:gd name="T107" fmla="*/ 56 h 69"/>
                  <a:gd name="T108" fmla="*/ 61 w 61"/>
                  <a:gd name="T109" fmla="*/ 57 h 69"/>
                  <a:gd name="T110" fmla="*/ 61 w 61"/>
                  <a:gd name="T111" fmla="*/ 57 h 69"/>
                  <a:gd name="T112" fmla="*/ 61 w 61"/>
                  <a:gd name="T113" fmla="*/ 58 h 69"/>
                  <a:gd name="T114" fmla="*/ 61 w 61"/>
                  <a:gd name="T115" fmla="*/ 58 h 69"/>
                  <a:gd name="T116" fmla="*/ 59 w 61"/>
                  <a:gd name="T117" fmla="*/ 65 h 69"/>
                  <a:gd name="T118" fmla="*/ 59 w 61"/>
                  <a:gd name="T119" fmla="*/ 65 h 69"/>
                  <a:gd name="T120" fmla="*/ 59 w 61"/>
                  <a:gd name="T121" fmla="*/ 66 h 69"/>
                  <a:gd name="T122" fmla="*/ 59 w 61"/>
                  <a:gd name="T123" fmla="*/ 66 h 69"/>
                  <a:gd name="T124" fmla="*/ 35 w 61"/>
                  <a:gd name="T125" fmla="*/ 5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1" h="69">
                    <a:moveTo>
                      <a:pt x="35" y="55"/>
                    </a:moveTo>
                    <a:cubicBezTo>
                      <a:pt x="12" y="29"/>
                      <a:pt x="12" y="29"/>
                      <a:pt x="12" y="29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4" y="19"/>
                      <a:pt x="2" y="17"/>
                      <a:pt x="2" y="15"/>
                    </a:cubicBezTo>
                    <a:cubicBezTo>
                      <a:pt x="0" y="12"/>
                      <a:pt x="0" y="8"/>
                      <a:pt x="3" y="5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11" y="0"/>
                      <a:pt x="14" y="0"/>
                      <a:pt x="17" y="2"/>
                    </a:cubicBezTo>
                    <a:cubicBezTo>
                      <a:pt x="18" y="2"/>
                      <a:pt x="20" y="4"/>
                      <a:pt x="21" y="5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50" y="41"/>
                      <a:pt x="50" y="41"/>
                      <a:pt x="50" y="41"/>
                    </a:cubicBezTo>
                    <a:cubicBezTo>
                      <a:pt x="46" y="36"/>
                      <a:pt x="46" y="36"/>
                      <a:pt x="46" y="36"/>
                    </a:cubicBezTo>
                    <a:cubicBezTo>
                      <a:pt x="46" y="36"/>
                      <a:pt x="46" y="36"/>
                      <a:pt x="46" y="36"/>
                    </a:cubicBezTo>
                    <a:cubicBezTo>
                      <a:pt x="46" y="36"/>
                      <a:pt x="46" y="36"/>
                      <a:pt x="46" y="36"/>
                    </a:cubicBezTo>
                    <a:cubicBezTo>
                      <a:pt x="46" y="36"/>
                      <a:pt x="46" y="36"/>
                      <a:pt x="46" y="36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9" y="5"/>
                      <a:pt x="17" y="4"/>
                      <a:pt x="16" y="3"/>
                    </a:cubicBezTo>
                    <a:cubicBezTo>
                      <a:pt x="14" y="2"/>
                      <a:pt x="11" y="1"/>
                      <a:pt x="8" y="3"/>
                    </a:cubicBezTo>
                    <a:cubicBezTo>
                      <a:pt x="7" y="3"/>
                      <a:pt x="7" y="3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2" y="9"/>
                      <a:pt x="2" y="12"/>
                      <a:pt x="3" y="15"/>
                    </a:cubicBezTo>
                    <a:cubicBezTo>
                      <a:pt x="4" y="16"/>
                      <a:pt x="5" y="18"/>
                      <a:pt x="6" y="1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44" y="62"/>
                      <a:pt x="44" y="62"/>
                      <a:pt x="44" y="62"/>
                    </a:cubicBezTo>
                    <a:cubicBezTo>
                      <a:pt x="45" y="63"/>
                      <a:pt x="45" y="64"/>
                      <a:pt x="46" y="65"/>
                    </a:cubicBezTo>
                    <a:cubicBezTo>
                      <a:pt x="47" y="65"/>
                      <a:pt x="47" y="65"/>
                      <a:pt x="48" y="66"/>
                    </a:cubicBezTo>
                    <a:cubicBezTo>
                      <a:pt x="50" y="67"/>
                      <a:pt x="52" y="67"/>
                      <a:pt x="55" y="66"/>
                    </a:cubicBezTo>
                    <a:cubicBezTo>
                      <a:pt x="55" y="66"/>
                      <a:pt x="55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7" y="65"/>
                      <a:pt x="57" y="65"/>
                      <a:pt x="57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9" y="64"/>
                      <a:pt x="59" y="62"/>
                      <a:pt x="59" y="61"/>
                    </a:cubicBezTo>
                    <a:cubicBezTo>
                      <a:pt x="60" y="59"/>
                      <a:pt x="60" y="58"/>
                      <a:pt x="59" y="56"/>
                    </a:cubicBezTo>
                    <a:cubicBezTo>
                      <a:pt x="59" y="56"/>
                      <a:pt x="59" y="55"/>
                      <a:pt x="58" y="54"/>
                    </a:cubicBezTo>
                    <a:cubicBezTo>
                      <a:pt x="58" y="54"/>
                      <a:pt x="58" y="54"/>
                      <a:pt x="58" y="54"/>
                    </a:cubicBezTo>
                    <a:cubicBezTo>
                      <a:pt x="48" y="43"/>
                      <a:pt x="48" y="43"/>
                      <a:pt x="48" y="43"/>
                    </a:cubicBezTo>
                    <a:cubicBezTo>
                      <a:pt x="42" y="35"/>
                      <a:pt x="35" y="28"/>
                      <a:pt x="29" y="21"/>
                    </a:cubicBezTo>
                    <a:cubicBezTo>
                      <a:pt x="26" y="18"/>
                      <a:pt x="23" y="16"/>
                      <a:pt x="20" y="18"/>
                    </a:cubicBezTo>
                    <a:cubicBezTo>
                      <a:pt x="19" y="18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6"/>
                      <a:pt x="17" y="28"/>
                      <a:pt x="19" y="29"/>
                    </a:cubicBezTo>
                    <a:cubicBezTo>
                      <a:pt x="25" y="37"/>
                      <a:pt x="32" y="44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2"/>
                      <a:pt x="38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1" y="45"/>
                      <a:pt x="24" y="38"/>
                      <a:pt x="18" y="31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5" y="27"/>
                      <a:pt x="15" y="26"/>
                      <a:pt x="15" y="24"/>
                    </a:cubicBezTo>
                    <a:cubicBezTo>
                      <a:pt x="15" y="22"/>
                      <a:pt x="15" y="20"/>
                      <a:pt x="16" y="19"/>
                    </a:cubicBezTo>
                    <a:cubicBezTo>
                      <a:pt x="17" y="18"/>
                      <a:pt x="17" y="18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1" y="16"/>
                      <a:pt x="23" y="15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8" y="17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9" y="30"/>
                      <a:pt x="48" y="40"/>
                      <a:pt x="58" y="51"/>
                    </a:cubicBezTo>
                    <a:cubicBezTo>
                      <a:pt x="58" y="52"/>
                      <a:pt x="59" y="53"/>
                      <a:pt x="60" y="53"/>
                    </a:cubicBezTo>
                    <a:cubicBezTo>
                      <a:pt x="60" y="54"/>
                      <a:pt x="60" y="55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59"/>
                      <a:pt x="61" y="59"/>
                      <a:pt x="61" y="59"/>
                    </a:cubicBezTo>
                    <a:cubicBezTo>
                      <a:pt x="61" y="59"/>
                      <a:pt x="61" y="60"/>
                      <a:pt x="61" y="60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1" y="62"/>
                      <a:pt x="61" y="63"/>
                      <a:pt x="60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9" y="66"/>
                      <a:pt x="59" y="66"/>
                      <a:pt x="59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7" y="67"/>
                      <a:pt x="57" y="67"/>
                      <a:pt x="56" y="67"/>
                    </a:cubicBezTo>
                    <a:cubicBezTo>
                      <a:pt x="53" y="69"/>
                      <a:pt x="50" y="69"/>
                      <a:pt x="47" y="67"/>
                    </a:cubicBezTo>
                    <a:cubicBezTo>
                      <a:pt x="47" y="67"/>
                      <a:pt x="46" y="66"/>
                      <a:pt x="45" y="66"/>
                    </a:cubicBezTo>
                    <a:cubicBezTo>
                      <a:pt x="44" y="65"/>
                      <a:pt x="43" y="64"/>
                      <a:pt x="43" y="63"/>
                    </a:cubicBezTo>
                    <a:lnTo>
                      <a:pt x="35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7" name="Freeform 292"/>
              <p:cNvSpPr>
                <a:spLocks noEditPoints="1"/>
              </p:cNvSpPr>
              <p:nvPr/>
            </p:nvSpPr>
            <p:spPr bwMode="auto">
              <a:xfrm>
                <a:off x="1556" y="699"/>
                <a:ext cx="53" cy="72"/>
              </a:xfrm>
              <a:custGeom>
                <a:avLst/>
                <a:gdLst>
                  <a:gd name="T0" fmla="*/ 19 w 39"/>
                  <a:gd name="T1" fmla="*/ 51 h 52"/>
                  <a:gd name="T2" fmla="*/ 36 w 39"/>
                  <a:gd name="T3" fmla="*/ 17 h 52"/>
                  <a:gd name="T4" fmla="*/ 35 w 39"/>
                  <a:gd name="T5" fmla="*/ 16 h 52"/>
                  <a:gd name="T6" fmla="*/ 19 w 39"/>
                  <a:gd name="T7" fmla="*/ 49 h 52"/>
                  <a:gd name="T8" fmla="*/ 18 w 39"/>
                  <a:gd name="T9" fmla="*/ 51 h 52"/>
                  <a:gd name="T10" fmla="*/ 32 w 39"/>
                  <a:gd name="T11" fmla="*/ 5 h 52"/>
                  <a:gd name="T12" fmla="*/ 29 w 39"/>
                  <a:gd name="T13" fmla="*/ 16 h 52"/>
                  <a:gd name="T14" fmla="*/ 18 w 39"/>
                  <a:gd name="T15" fmla="*/ 51 h 52"/>
                  <a:gd name="T16" fmla="*/ 18 w 39"/>
                  <a:gd name="T17" fmla="*/ 51 h 52"/>
                  <a:gd name="T18" fmla="*/ 31 w 39"/>
                  <a:gd name="T19" fmla="*/ 9 h 52"/>
                  <a:gd name="T20" fmla="*/ 27 w 39"/>
                  <a:gd name="T21" fmla="*/ 20 h 52"/>
                  <a:gd name="T22" fmla="*/ 18 w 39"/>
                  <a:gd name="T23" fmla="*/ 51 h 52"/>
                  <a:gd name="T24" fmla="*/ 16 w 39"/>
                  <a:gd name="T25" fmla="*/ 50 h 52"/>
                  <a:gd name="T26" fmla="*/ 18 w 39"/>
                  <a:gd name="T27" fmla="*/ 25 h 52"/>
                  <a:gd name="T28" fmla="*/ 19 w 39"/>
                  <a:gd name="T29" fmla="*/ 23 h 52"/>
                  <a:gd name="T30" fmla="*/ 29 w 39"/>
                  <a:gd name="T31" fmla="*/ 6 h 52"/>
                  <a:gd name="T32" fmla="*/ 29 w 39"/>
                  <a:gd name="T33" fmla="*/ 6 h 52"/>
                  <a:gd name="T34" fmla="*/ 29 w 39"/>
                  <a:gd name="T35" fmla="*/ 6 h 52"/>
                  <a:gd name="T36" fmla="*/ 29 w 39"/>
                  <a:gd name="T37" fmla="*/ 6 h 52"/>
                  <a:gd name="T38" fmla="*/ 29 w 39"/>
                  <a:gd name="T39" fmla="*/ 6 h 52"/>
                  <a:gd name="T40" fmla="*/ 30 w 39"/>
                  <a:gd name="T41" fmla="*/ 6 h 52"/>
                  <a:gd name="T42" fmla="*/ 30 w 39"/>
                  <a:gd name="T43" fmla="*/ 6 h 52"/>
                  <a:gd name="T44" fmla="*/ 30 w 39"/>
                  <a:gd name="T45" fmla="*/ 6 h 52"/>
                  <a:gd name="T46" fmla="*/ 30 w 39"/>
                  <a:gd name="T47" fmla="*/ 6 h 52"/>
                  <a:gd name="T48" fmla="*/ 30 w 39"/>
                  <a:gd name="T49" fmla="*/ 6 h 52"/>
                  <a:gd name="T50" fmla="*/ 30 w 39"/>
                  <a:gd name="T51" fmla="*/ 6 h 52"/>
                  <a:gd name="T52" fmla="*/ 30 w 39"/>
                  <a:gd name="T53" fmla="*/ 6 h 52"/>
                  <a:gd name="T54" fmla="*/ 30 w 39"/>
                  <a:gd name="T55" fmla="*/ 6 h 52"/>
                  <a:gd name="T56" fmla="*/ 29 w 39"/>
                  <a:gd name="T57" fmla="*/ 11 h 52"/>
                  <a:gd name="T58" fmla="*/ 22 w 39"/>
                  <a:gd name="T59" fmla="*/ 25 h 52"/>
                  <a:gd name="T60" fmla="*/ 18 w 39"/>
                  <a:gd name="T61" fmla="*/ 25 h 52"/>
                  <a:gd name="T62" fmla="*/ 18 w 39"/>
                  <a:gd name="T63" fmla="*/ 25 h 52"/>
                  <a:gd name="T64" fmla="*/ 18 w 39"/>
                  <a:gd name="T65" fmla="*/ 25 h 52"/>
                  <a:gd name="T66" fmla="*/ 14 w 39"/>
                  <a:gd name="T67" fmla="*/ 35 h 52"/>
                  <a:gd name="T68" fmla="*/ 15 w 39"/>
                  <a:gd name="T69" fmla="*/ 29 h 52"/>
                  <a:gd name="T70" fmla="*/ 16 w 39"/>
                  <a:gd name="T71" fmla="*/ 25 h 52"/>
                  <a:gd name="T72" fmla="*/ 18 w 39"/>
                  <a:gd name="T73" fmla="*/ 25 h 52"/>
                  <a:gd name="T74" fmla="*/ 4 w 39"/>
                  <a:gd name="T75" fmla="*/ 48 h 52"/>
                  <a:gd name="T76" fmla="*/ 11 w 39"/>
                  <a:gd name="T77" fmla="*/ 23 h 52"/>
                  <a:gd name="T78" fmla="*/ 7 w 39"/>
                  <a:gd name="T79" fmla="*/ 12 h 52"/>
                  <a:gd name="T80" fmla="*/ 9 w 39"/>
                  <a:gd name="T81" fmla="*/ 0 h 52"/>
                  <a:gd name="T82" fmla="*/ 12 w 39"/>
                  <a:gd name="T83" fmla="*/ 2 h 52"/>
                  <a:gd name="T84" fmla="*/ 12 w 39"/>
                  <a:gd name="T85" fmla="*/ 2 h 52"/>
                  <a:gd name="T86" fmla="*/ 12 w 39"/>
                  <a:gd name="T87" fmla="*/ 2 h 52"/>
                  <a:gd name="T88" fmla="*/ 12 w 39"/>
                  <a:gd name="T89" fmla="*/ 2 h 52"/>
                  <a:gd name="T90" fmla="*/ 12 w 39"/>
                  <a:gd name="T91" fmla="*/ 2 h 52"/>
                  <a:gd name="T92" fmla="*/ 12 w 39"/>
                  <a:gd name="T93" fmla="*/ 2 h 52"/>
                  <a:gd name="T94" fmla="*/ 12 w 39"/>
                  <a:gd name="T95" fmla="*/ 2 h 52"/>
                  <a:gd name="T96" fmla="*/ 13 w 39"/>
                  <a:gd name="T97" fmla="*/ 5 h 52"/>
                  <a:gd name="T98" fmla="*/ 16 w 39"/>
                  <a:gd name="T99" fmla="*/ 25 h 52"/>
                  <a:gd name="T100" fmla="*/ 15 w 39"/>
                  <a:gd name="T101" fmla="*/ 29 h 52"/>
                  <a:gd name="T102" fmla="*/ 1 w 39"/>
                  <a:gd name="T103" fmla="*/ 5 h 52"/>
                  <a:gd name="T104" fmla="*/ 3 w 39"/>
                  <a:gd name="T105" fmla="*/ 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9" h="52">
                    <a:moveTo>
                      <a:pt x="19" y="50"/>
                    </a:moveTo>
                    <a:cubicBezTo>
                      <a:pt x="19" y="50"/>
                      <a:pt x="19" y="50"/>
                      <a:pt x="19" y="50"/>
                    </a:cubicBezTo>
                    <a:cubicBezTo>
                      <a:pt x="19" y="50"/>
                      <a:pt x="19" y="51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0"/>
                      <a:pt x="19" y="50"/>
                      <a:pt x="19" y="50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0"/>
                      <a:pt x="19" y="50"/>
                      <a:pt x="19" y="50"/>
                    </a:cubicBezTo>
                    <a:close/>
                    <a:moveTo>
                      <a:pt x="32" y="5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3" y="5"/>
                      <a:pt x="35" y="6"/>
                      <a:pt x="35" y="7"/>
                    </a:cubicBezTo>
                    <a:cubicBezTo>
                      <a:pt x="38" y="8"/>
                      <a:pt x="39" y="11"/>
                      <a:pt x="38" y="14"/>
                    </a:cubicBezTo>
                    <a:cubicBezTo>
                      <a:pt x="38" y="16"/>
                      <a:pt x="36" y="17"/>
                      <a:pt x="36" y="17"/>
                    </a:cubicBezTo>
                    <a:cubicBezTo>
                      <a:pt x="34" y="19"/>
                      <a:pt x="32" y="20"/>
                      <a:pt x="29" y="20"/>
                    </a:cubicBezTo>
                    <a:cubicBezTo>
                      <a:pt x="29" y="20"/>
                      <a:pt x="28" y="20"/>
                      <a:pt x="28" y="20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9" y="17"/>
                      <a:pt x="29" y="17"/>
                      <a:pt x="30" y="17"/>
                    </a:cubicBezTo>
                    <a:cubicBezTo>
                      <a:pt x="31" y="18"/>
                      <a:pt x="32" y="17"/>
                      <a:pt x="33" y="17"/>
                    </a:cubicBezTo>
                    <a:cubicBezTo>
                      <a:pt x="34" y="17"/>
                      <a:pt x="34" y="17"/>
                      <a:pt x="35" y="16"/>
                    </a:cubicBezTo>
                    <a:cubicBezTo>
                      <a:pt x="35" y="16"/>
                      <a:pt x="36" y="16"/>
                      <a:pt x="36" y="15"/>
                    </a:cubicBezTo>
                    <a:cubicBezTo>
                      <a:pt x="37" y="13"/>
                      <a:pt x="37" y="10"/>
                      <a:pt x="34" y="9"/>
                    </a:cubicBezTo>
                    <a:cubicBezTo>
                      <a:pt x="33" y="8"/>
                      <a:pt x="33" y="8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lnTo>
                      <a:pt x="32" y="5"/>
                    </a:lnTo>
                    <a:close/>
                    <a:moveTo>
                      <a:pt x="19" y="49"/>
                    </a:moveTo>
                    <a:cubicBezTo>
                      <a:pt x="19" y="50"/>
                      <a:pt x="19" y="50"/>
                      <a:pt x="19" y="50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9" y="49"/>
                      <a:pt x="19" y="49"/>
                      <a:pt x="19" y="49"/>
                    </a:cubicBezTo>
                    <a:close/>
                    <a:moveTo>
                      <a:pt x="32" y="5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1" y="8"/>
                      <a:pt x="31" y="8"/>
                      <a:pt x="31" y="9"/>
                    </a:cubicBezTo>
                    <a:cubicBezTo>
                      <a:pt x="32" y="5"/>
                      <a:pt x="32" y="5"/>
                      <a:pt x="32" y="5"/>
                    </a:cubicBezTo>
                    <a:close/>
                    <a:moveTo>
                      <a:pt x="28" y="20"/>
                    </a:moveTo>
                    <a:cubicBezTo>
                      <a:pt x="28" y="20"/>
                      <a:pt x="28" y="20"/>
                      <a:pt x="27" y="20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lnTo>
                      <a:pt x="28" y="20"/>
                    </a:lnTo>
                    <a:close/>
                    <a:moveTo>
                      <a:pt x="19" y="49"/>
                    </a:move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9" y="49"/>
                      <a:pt x="19" y="49"/>
                      <a:pt x="19" y="49"/>
                    </a:cubicBezTo>
                    <a:close/>
                    <a:moveTo>
                      <a:pt x="32" y="5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2" y="5"/>
                      <a:pt x="32" y="5"/>
                      <a:pt x="32" y="5"/>
                    </a:cubicBezTo>
                    <a:close/>
                    <a:moveTo>
                      <a:pt x="27" y="20"/>
                    </a:moveTo>
                    <a:cubicBezTo>
                      <a:pt x="27" y="20"/>
                      <a:pt x="27" y="20"/>
                      <a:pt x="27" y="2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8" y="16"/>
                      <a:pt x="29" y="16"/>
                      <a:pt x="29" y="16"/>
                    </a:cubicBezTo>
                    <a:lnTo>
                      <a:pt x="27" y="20"/>
                    </a:lnTo>
                    <a:close/>
                    <a:moveTo>
                      <a:pt x="21" y="25"/>
                    </a:move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18" y="51"/>
                      <a:pt x="17" y="52"/>
                      <a:pt x="17" y="51"/>
                    </a:cubicBezTo>
                    <a:cubicBezTo>
                      <a:pt x="16" y="51"/>
                      <a:pt x="16" y="50"/>
                      <a:pt x="16" y="50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9" y="25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3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8" y="7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5"/>
                      <a:pt x="32" y="5"/>
                      <a:pt x="32" y="5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0" y="9"/>
                      <a:pt x="29" y="10"/>
                      <a:pt x="29" y="11"/>
                    </a:cubicBezTo>
                    <a:cubicBezTo>
                      <a:pt x="28" y="12"/>
                      <a:pt x="28" y="13"/>
                      <a:pt x="28" y="14"/>
                    </a:cubicBezTo>
                    <a:cubicBezTo>
                      <a:pt x="28" y="15"/>
                      <a:pt x="28" y="15"/>
                      <a:pt x="28" y="16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6" y="20"/>
                      <a:pt x="26" y="21"/>
                    </a:cubicBezTo>
                    <a:cubicBezTo>
                      <a:pt x="26" y="21"/>
                      <a:pt x="24" y="22"/>
                      <a:pt x="23" y="23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1" y="25"/>
                    </a:cubicBezTo>
                    <a:cubicBezTo>
                      <a:pt x="21" y="25"/>
                      <a:pt x="21" y="25"/>
                      <a:pt x="21" y="25"/>
                    </a:cubicBezTo>
                    <a:close/>
                    <a:moveTo>
                      <a:pt x="18" y="25"/>
                    </a:move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lose/>
                    <a:moveTo>
                      <a:pt x="18" y="25"/>
                    </a:moveTo>
                    <a:cubicBezTo>
                      <a:pt x="14" y="38"/>
                      <a:pt x="14" y="38"/>
                      <a:pt x="14" y="38"/>
                    </a:cubicBezTo>
                    <a:lnTo>
                      <a:pt x="18" y="25"/>
                    </a:lnTo>
                    <a:close/>
                    <a:moveTo>
                      <a:pt x="14" y="38"/>
                    </a:moveTo>
                    <a:cubicBezTo>
                      <a:pt x="14" y="37"/>
                      <a:pt x="14" y="37"/>
                      <a:pt x="14" y="37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lnTo>
                      <a:pt x="14" y="38"/>
                    </a:lnTo>
                    <a:close/>
                    <a:moveTo>
                      <a:pt x="14" y="37"/>
                    </a:moveTo>
                    <a:cubicBezTo>
                      <a:pt x="14" y="35"/>
                      <a:pt x="14" y="35"/>
                      <a:pt x="14" y="35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30"/>
                      <a:pt x="15" y="30"/>
                      <a:pt x="16" y="29"/>
                    </a:cubicBezTo>
                    <a:cubicBezTo>
                      <a:pt x="16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lnTo>
                      <a:pt x="14" y="37"/>
                    </a:lnTo>
                    <a:close/>
                    <a:moveTo>
                      <a:pt x="13" y="37"/>
                    </a:move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4" y="49"/>
                      <a:pt x="4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3" y="48"/>
                      <a:pt x="2" y="47"/>
                      <a:pt x="3" y="46"/>
                    </a:cubicBezTo>
                    <a:cubicBezTo>
                      <a:pt x="3" y="46"/>
                      <a:pt x="7" y="39"/>
                      <a:pt x="7" y="39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1" y="22"/>
                      <a:pt x="10" y="20"/>
                    </a:cubicBezTo>
                    <a:cubicBezTo>
                      <a:pt x="10" y="19"/>
                      <a:pt x="9" y="17"/>
                      <a:pt x="9" y="17"/>
                    </a:cubicBezTo>
                    <a:cubicBezTo>
                      <a:pt x="9" y="16"/>
                      <a:pt x="8" y="15"/>
                      <a:pt x="6" y="14"/>
                    </a:cubicBezTo>
                    <a:cubicBezTo>
                      <a:pt x="6" y="14"/>
                      <a:pt x="5" y="14"/>
                      <a:pt x="5" y="14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1"/>
                      <a:pt x="10" y="11"/>
                      <a:pt x="11" y="10"/>
                    </a:cubicBezTo>
                    <a:cubicBezTo>
                      <a:pt x="11" y="9"/>
                      <a:pt x="11" y="8"/>
                      <a:pt x="11" y="7"/>
                    </a:cubicBezTo>
                    <a:cubicBezTo>
                      <a:pt x="11" y="5"/>
                      <a:pt x="10" y="4"/>
                      <a:pt x="9" y="3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0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3" y="2"/>
                      <a:pt x="13" y="2"/>
                    </a:cubicBezTo>
                    <a:cubicBezTo>
                      <a:pt x="13" y="2"/>
                      <a:pt x="13" y="4"/>
                      <a:pt x="13" y="4"/>
                    </a:cubicBezTo>
                    <a:cubicBezTo>
                      <a:pt x="13" y="4"/>
                      <a:pt x="13" y="5"/>
                      <a:pt x="13" y="5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5" y="24"/>
                    </a:cubicBezTo>
                    <a:cubicBezTo>
                      <a:pt x="15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lnTo>
                      <a:pt x="13" y="37"/>
                    </a:lnTo>
                    <a:close/>
                    <a:moveTo>
                      <a:pt x="5" y="14"/>
                    </a:moveTo>
                    <a:cubicBezTo>
                      <a:pt x="3" y="13"/>
                      <a:pt x="2" y="11"/>
                      <a:pt x="1" y="9"/>
                    </a:cubicBezTo>
                    <a:cubicBezTo>
                      <a:pt x="1" y="9"/>
                      <a:pt x="0" y="8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2"/>
                      <a:pt x="4" y="1"/>
                      <a:pt x="6" y="0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2"/>
                      <a:pt x="7" y="2"/>
                      <a:pt x="6" y="2"/>
                    </a:cubicBezTo>
                    <a:cubicBezTo>
                      <a:pt x="4" y="3"/>
                      <a:pt x="2" y="5"/>
                      <a:pt x="2" y="8"/>
                    </a:cubicBezTo>
                    <a:cubicBezTo>
                      <a:pt x="2" y="8"/>
                      <a:pt x="3" y="8"/>
                      <a:pt x="3" y="9"/>
                    </a:cubicBezTo>
                    <a:cubicBezTo>
                      <a:pt x="3" y="9"/>
                      <a:pt x="4" y="10"/>
                      <a:pt x="4" y="11"/>
                    </a:cubicBezTo>
                    <a:cubicBezTo>
                      <a:pt x="5" y="11"/>
                      <a:pt x="5" y="11"/>
                      <a:pt x="6" y="11"/>
                    </a:cubicBezTo>
                    <a:lnTo>
                      <a:pt x="5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8" name="Freeform 293"/>
              <p:cNvSpPr>
                <a:spLocks noEditPoints="1"/>
              </p:cNvSpPr>
              <p:nvPr/>
            </p:nvSpPr>
            <p:spPr bwMode="auto">
              <a:xfrm>
                <a:off x="1978" y="596"/>
                <a:ext cx="57" cy="66"/>
              </a:xfrm>
              <a:custGeom>
                <a:avLst/>
                <a:gdLst>
                  <a:gd name="T0" fmla="*/ 39 w 41"/>
                  <a:gd name="T1" fmla="*/ 43 h 48"/>
                  <a:gd name="T2" fmla="*/ 35 w 41"/>
                  <a:gd name="T3" fmla="*/ 46 h 48"/>
                  <a:gd name="T4" fmla="*/ 35 w 41"/>
                  <a:gd name="T5" fmla="*/ 46 h 48"/>
                  <a:gd name="T6" fmla="*/ 35 w 41"/>
                  <a:gd name="T7" fmla="*/ 46 h 48"/>
                  <a:gd name="T8" fmla="*/ 31 w 41"/>
                  <a:gd name="T9" fmla="*/ 36 h 48"/>
                  <a:gd name="T10" fmla="*/ 35 w 41"/>
                  <a:gd name="T11" fmla="*/ 47 h 48"/>
                  <a:gd name="T12" fmla="*/ 26 w 41"/>
                  <a:gd name="T13" fmla="*/ 28 h 48"/>
                  <a:gd name="T14" fmla="*/ 26 w 41"/>
                  <a:gd name="T15" fmla="*/ 21 h 48"/>
                  <a:gd name="T16" fmla="*/ 26 w 41"/>
                  <a:gd name="T17" fmla="*/ 28 h 48"/>
                  <a:gd name="T18" fmla="*/ 24 w 41"/>
                  <a:gd name="T19" fmla="*/ 10 h 48"/>
                  <a:gd name="T20" fmla="*/ 26 w 41"/>
                  <a:gd name="T21" fmla="*/ 3 h 48"/>
                  <a:gd name="T22" fmla="*/ 25 w 41"/>
                  <a:gd name="T23" fmla="*/ 22 h 48"/>
                  <a:gd name="T24" fmla="*/ 24 w 41"/>
                  <a:gd name="T25" fmla="*/ 24 h 48"/>
                  <a:gd name="T26" fmla="*/ 24 w 41"/>
                  <a:gd name="T27" fmla="*/ 3 h 48"/>
                  <a:gd name="T28" fmla="*/ 24 w 41"/>
                  <a:gd name="T29" fmla="*/ 30 h 48"/>
                  <a:gd name="T30" fmla="*/ 24 w 41"/>
                  <a:gd name="T31" fmla="*/ 24 h 48"/>
                  <a:gd name="T32" fmla="*/ 24 w 41"/>
                  <a:gd name="T33" fmla="*/ 10 h 48"/>
                  <a:gd name="T34" fmla="*/ 24 w 41"/>
                  <a:gd name="T35" fmla="*/ 1 h 48"/>
                  <a:gd name="T36" fmla="*/ 22 w 41"/>
                  <a:gd name="T37" fmla="*/ 25 h 48"/>
                  <a:gd name="T38" fmla="*/ 24 w 41"/>
                  <a:gd name="T39" fmla="*/ 24 h 48"/>
                  <a:gd name="T40" fmla="*/ 24 w 41"/>
                  <a:gd name="T41" fmla="*/ 24 h 48"/>
                  <a:gd name="T42" fmla="*/ 23 w 41"/>
                  <a:gd name="T43" fmla="*/ 24 h 48"/>
                  <a:gd name="T44" fmla="*/ 23 w 41"/>
                  <a:gd name="T45" fmla="*/ 24 h 48"/>
                  <a:gd name="T46" fmla="*/ 23 w 41"/>
                  <a:gd name="T47" fmla="*/ 24 h 48"/>
                  <a:gd name="T48" fmla="*/ 23 w 41"/>
                  <a:gd name="T49" fmla="*/ 24 h 48"/>
                  <a:gd name="T50" fmla="*/ 23 w 41"/>
                  <a:gd name="T51" fmla="*/ 24 h 48"/>
                  <a:gd name="T52" fmla="*/ 23 w 41"/>
                  <a:gd name="T53" fmla="*/ 24 h 48"/>
                  <a:gd name="T54" fmla="*/ 23 w 41"/>
                  <a:gd name="T55" fmla="*/ 24 h 48"/>
                  <a:gd name="T56" fmla="*/ 24 w 41"/>
                  <a:gd name="T57" fmla="*/ 24 h 48"/>
                  <a:gd name="T58" fmla="*/ 23 w 41"/>
                  <a:gd name="T59" fmla="*/ 11 h 48"/>
                  <a:gd name="T60" fmla="*/ 22 w 41"/>
                  <a:gd name="T61" fmla="*/ 2 h 48"/>
                  <a:gd name="T62" fmla="*/ 14 w 41"/>
                  <a:gd name="T63" fmla="*/ 23 h 48"/>
                  <a:gd name="T64" fmla="*/ 11 w 41"/>
                  <a:gd name="T65" fmla="*/ 17 h 48"/>
                  <a:gd name="T66" fmla="*/ 7 w 41"/>
                  <a:gd name="T67" fmla="*/ 10 h 48"/>
                  <a:gd name="T68" fmla="*/ 7 w 41"/>
                  <a:gd name="T69" fmla="*/ 10 h 48"/>
                  <a:gd name="T70" fmla="*/ 7 w 41"/>
                  <a:gd name="T71" fmla="*/ 10 h 48"/>
                  <a:gd name="T72" fmla="*/ 7 w 41"/>
                  <a:gd name="T73" fmla="*/ 10 h 48"/>
                  <a:gd name="T74" fmla="*/ 7 w 41"/>
                  <a:gd name="T75" fmla="*/ 10 h 48"/>
                  <a:gd name="T76" fmla="*/ 7 w 41"/>
                  <a:gd name="T77" fmla="*/ 10 h 48"/>
                  <a:gd name="T78" fmla="*/ 7 w 41"/>
                  <a:gd name="T79" fmla="*/ 10 h 48"/>
                  <a:gd name="T80" fmla="*/ 7 w 41"/>
                  <a:gd name="T81" fmla="*/ 10 h 48"/>
                  <a:gd name="T82" fmla="*/ 7 w 41"/>
                  <a:gd name="T83" fmla="*/ 10 h 48"/>
                  <a:gd name="T84" fmla="*/ 7 w 41"/>
                  <a:gd name="T85" fmla="*/ 10 h 48"/>
                  <a:gd name="T86" fmla="*/ 7 w 41"/>
                  <a:gd name="T87" fmla="*/ 10 h 48"/>
                  <a:gd name="T88" fmla="*/ 7 w 41"/>
                  <a:gd name="T89" fmla="*/ 10 h 48"/>
                  <a:gd name="T90" fmla="*/ 22 w 41"/>
                  <a:gd name="T91" fmla="*/ 25 h 48"/>
                  <a:gd name="T92" fmla="*/ 20 w 41"/>
                  <a:gd name="T93" fmla="*/ 3 h 48"/>
                  <a:gd name="T94" fmla="*/ 15 w 41"/>
                  <a:gd name="T95" fmla="*/ 5 h 48"/>
                  <a:gd name="T96" fmla="*/ 15 w 41"/>
                  <a:gd name="T97" fmla="*/ 5 h 48"/>
                  <a:gd name="T98" fmla="*/ 15 w 41"/>
                  <a:gd name="T99" fmla="*/ 5 h 48"/>
                  <a:gd name="T100" fmla="*/ 15 w 41"/>
                  <a:gd name="T101" fmla="*/ 5 h 48"/>
                  <a:gd name="T102" fmla="*/ 15 w 41"/>
                  <a:gd name="T103" fmla="*/ 5 h 48"/>
                  <a:gd name="T104" fmla="*/ 15 w 41"/>
                  <a:gd name="T105" fmla="*/ 5 h 48"/>
                  <a:gd name="T106" fmla="*/ 15 w 41"/>
                  <a:gd name="T107" fmla="*/ 5 h 48"/>
                  <a:gd name="T108" fmla="*/ 15 w 41"/>
                  <a:gd name="T109" fmla="*/ 5 h 48"/>
                  <a:gd name="T110" fmla="*/ 15 w 41"/>
                  <a:gd name="T111" fmla="*/ 5 h 48"/>
                  <a:gd name="T112" fmla="*/ 15 w 41"/>
                  <a:gd name="T113" fmla="*/ 5 h 48"/>
                  <a:gd name="T114" fmla="*/ 1 w 41"/>
                  <a:gd name="T115" fmla="*/ 20 h 48"/>
                  <a:gd name="T116" fmla="*/ 6 w 41"/>
                  <a:gd name="T117" fmla="*/ 13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1" h="48">
                    <a:moveTo>
                      <a:pt x="35" y="35"/>
                    </a:move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40" y="41"/>
                      <a:pt x="41" y="41"/>
                    </a:cubicBezTo>
                    <a:cubicBezTo>
                      <a:pt x="41" y="41"/>
                      <a:pt x="41" y="42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1" y="43"/>
                      <a:pt x="41" y="43"/>
                      <a:pt x="40" y="43"/>
                    </a:cubicBezTo>
                    <a:cubicBezTo>
                      <a:pt x="40" y="43"/>
                      <a:pt x="39" y="43"/>
                      <a:pt x="39" y="43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5"/>
                      <a:pt x="35" y="35"/>
                      <a:pt x="35" y="35"/>
                    </a:cubicBezTo>
                    <a:close/>
                    <a:moveTo>
                      <a:pt x="35" y="46"/>
                    </a:moveTo>
                    <a:cubicBezTo>
                      <a:pt x="35" y="46"/>
                      <a:pt x="35" y="46"/>
                      <a:pt x="35" y="47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lose/>
                    <a:moveTo>
                      <a:pt x="35" y="35"/>
                    </a:move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5"/>
                      <a:pt x="35" y="35"/>
                      <a:pt x="35" y="35"/>
                    </a:cubicBezTo>
                    <a:close/>
                    <a:moveTo>
                      <a:pt x="35" y="46"/>
                    </a:move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lose/>
                    <a:moveTo>
                      <a:pt x="26" y="22"/>
                    </a:moveTo>
                    <a:cubicBezTo>
                      <a:pt x="28" y="27"/>
                      <a:pt x="28" y="27"/>
                      <a:pt x="28" y="27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6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5" y="47"/>
                      <a:pt x="35" y="47"/>
                      <a:pt x="35" y="47"/>
                    </a:cubicBezTo>
                    <a:cubicBezTo>
                      <a:pt x="34" y="48"/>
                      <a:pt x="33" y="47"/>
                      <a:pt x="33" y="47"/>
                    </a:cubicBezTo>
                    <a:cubicBezTo>
                      <a:pt x="33" y="46"/>
                      <a:pt x="29" y="39"/>
                      <a:pt x="29" y="39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26" y="29"/>
                      <a:pt x="26" y="29"/>
                      <a:pt x="26" y="29"/>
                    </a:cubicBezTo>
                    <a:cubicBezTo>
                      <a:pt x="26" y="29"/>
                      <a:pt x="26" y="28"/>
                      <a:pt x="26" y="28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26" y="3"/>
                    </a:moveTo>
                    <a:cubicBezTo>
                      <a:pt x="27" y="4"/>
                      <a:pt x="27" y="6"/>
                      <a:pt x="27" y="6"/>
                    </a:cubicBezTo>
                    <a:cubicBezTo>
                      <a:pt x="28" y="8"/>
                      <a:pt x="27" y="10"/>
                      <a:pt x="26" y="12"/>
                    </a:cubicBezTo>
                    <a:cubicBezTo>
                      <a:pt x="26" y="3"/>
                      <a:pt x="26" y="3"/>
                      <a:pt x="26" y="3"/>
                    </a:cubicBezTo>
                    <a:close/>
                    <a:moveTo>
                      <a:pt x="26" y="21"/>
                    </a:move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lose/>
                    <a:moveTo>
                      <a:pt x="25" y="22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5" y="29"/>
                      <a:pt x="26" y="29"/>
                      <a:pt x="26" y="29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5" y="10"/>
                      <a:pt x="25" y="9"/>
                      <a:pt x="25" y="8"/>
                    </a:cubicBezTo>
                    <a:cubicBezTo>
                      <a:pt x="26" y="8"/>
                      <a:pt x="26" y="7"/>
                      <a:pt x="26" y="6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4"/>
                      <a:pt x="25" y="4"/>
                      <a:pt x="24" y="3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5" y="1"/>
                      <a:pt x="25" y="2"/>
                      <a:pt x="25" y="2"/>
                    </a:cubicBezTo>
                    <a:cubicBezTo>
                      <a:pt x="26" y="2"/>
                      <a:pt x="26" y="2"/>
                      <a:pt x="26" y="3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2"/>
                      <a:pt x="26" y="12"/>
                      <a:pt x="25" y="12"/>
                    </a:cubicBezTo>
                    <a:cubicBezTo>
                      <a:pt x="25" y="13"/>
                      <a:pt x="25" y="15"/>
                      <a:pt x="24" y="15"/>
                    </a:cubicBezTo>
                    <a:cubicBezTo>
                      <a:pt x="24" y="16"/>
                      <a:pt x="25" y="17"/>
                      <a:pt x="25" y="19"/>
                    </a:cubicBezTo>
                    <a:cubicBezTo>
                      <a:pt x="25" y="20"/>
                      <a:pt x="26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2"/>
                      <a:pt x="25" y="22"/>
                    </a:cubicBezTo>
                    <a:close/>
                    <a:moveTo>
                      <a:pt x="24" y="30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30"/>
                      <a:pt x="24" y="30"/>
                      <a:pt x="24" y="30"/>
                    </a:cubicBezTo>
                    <a:close/>
                    <a:moveTo>
                      <a:pt x="24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1"/>
                      <a:pt x="24" y="1"/>
                      <a:pt x="24" y="1"/>
                    </a:cubicBezTo>
                    <a:close/>
                    <a:moveTo>
                      <a:pt x="24" y="10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10"/>
                    </a:lnTo>
                    <a:close/>
                    <a:moveTo>
                      <a:pt x="24" y="30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30"/>
                      <a:pt x="24" y="30"/>
                      <a:pt x="24" y="30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3"/>
                      <a:pt x="24" y="23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1"/>
                    </a:moveTo>
                    <a:cubicBezTo>
                      <a:pt x="24" y="1"/>
                      <a:pt x="24" y="1"/>
                      <a:pt x="24" y="1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lnTo>
                      <a:pt x="24" y="1"/>
                    </a:lnTo>
                    <a:close/>
                    <a:moveTo>
                      <a:pt x="24" y="29"/>
                    </a:move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5"/>
                      <a:pt x="23" y="25"/>
                      <a:pt x="23" y="25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9"/>
                      <a:pt x="24" y="29"/>
                      <a:pt x="24" y="29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3" y="23"/>
                      <a:pt x="23" y="22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11"/>
                      <a:pt x="22" y="11"/>
                      <a:pt x="23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1"/>
                      <a:pt x="24" y="11"/>
                      <a:pt x="24" y="10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2" y="0"/>
                    </a:moveTo>
                    <a:cubicBezTo>
                      <a:pt x="22" y="0"/>
                      <a:pt x="23" y="1"/>
                      <a:pt x="24" y="1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3"/>
                      <a:pt x="22" y="2"/>
                      <a:pt x="22" y="2"/>
                    </a:cubicBezTo>
                    <a:lnTo>
                      <a:pt x="22" y="0"/>
                    </a:lnTo>
                    <a:close/>
                    <a:moveTo>
                      <a:pt x="22" y="28"/>
                    </a:move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8" y="25"/>
                      <a:pt x="17" y="25"/>
                    </a:cubicBezTo>
                    <a:cubicBezTo>
                      <a:pt x="16" y="24"/>
                      <a:pt x="14" y="23"/>
                      <a:pt x="14" y="23"/>
                    </a:cubicBezTo>
                    <a:cubicBezTo>
                      <a:pt x="13" y="23"/>
                      <a:pt x="12" y="23"/>
                      <a:pt x="11" y="23"/>
                    </a:cubicBezTo>
                    <a:cubicBezTo>
                      <a:pt x="9" y="23"/>
                      <a:pt x="8" y="23"/>
                      <a:pt x="7" y="23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8" y="21"/>
                      <a:pt x="9" y="21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19"/>
                      <a:pt x="11" y="18"/>
                      <a:pt x="11" y="17"/>
                    </a:cubicBezTo>
                    <a:cubicBezTo>
                      <a:pt x="11" y="16"/>
                      <a:pt x="10" y="15"/>
                      <a:pt x="9" y="15"/>
                    </a:cubicBezTo>
                    <a:cubicBezTo>
                      <a:pt x="8" y="14"/>
                      <a:pt x="7" y="13"/>
                      <a:pt x="7" y="13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8" y="10"/>
                      <a:pt x="8" y="10"/>
                    </a:cubicBezTo>
                    <a:cubicBezTo>
                      <a:pt x="8" y="11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5"/>
                      <a:pt x="21" y="25"/>
                      <a:pt x="22" y="25"/>
                    </a:cubicBezTo>
                    <a:cubicBezTo>
                      <a:pt x="22" y="28"/>
                      <a:pt x="22" y="28"/>
                      <a:pt x="22" y="28"/>
                    </a:cubicBezTo>
                    <a:close/>
                    <a:moveTo>
                      <a:pt x="22" y="19"/>
                    </a:moveTo>
                    <a:cubicBezTo>
                      <a:pt x="22" y="11"/>
                      <a:pt x="22" y="11"/>
                      <a:pt x="22" y="11"/>
                    </a:cubicBezTo>
                    <a:cubicBezTo>
                      <a:pt x="21" y="11"/>
                      <a:pt x="20" y="11"/>
                      <a:pt x="20" y="11"/>
                    </a:cubicBezTo>
                    <a:cubicBezTo>
                      <a:pt x="19" y="10"/>
                      <a:pt x="18" y="9"/>
                      <a:pt x="18" y="8"/>
                    </a:cubicBezTo>
                    <a:cubicBezTo>
                      <a:pt x="18" y="7"/>
                      <a:pt x="17" y="6"/>
                      <a:pt x="18" y="5"/>
                    </a:cubicBezTo>
                    <a:cubicBezTo>
                      <a:pt x="18" y="4"/>
                      <a:pt x="19" y="3"/>
                      <a:pt x="20" y="3"/>
                    </a:cubicBezTo>
                    <a:cubicBezTo>
                      <a:pt x="20" y="2"/>
                      <a:pt x="21" y="2"/>
                      <a:pt x="22" y="2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1" y="0"/>
                      <a:pt x="19" y="0"/>
                      <a:pt x="18" y="1"/>
                    </a:cubicBezTo>
                    <a:cubicBezTo>
                      <a:pt x="18" y="1"/>
                      <a:pt x="16" y="2"/>
                      <a:pt x="15" y="2"/>
                    </a:cubicBezTo>
                    <a:cubicBezTo>
                      <a:pt x="15" y="2"/>
                      <a:pt x="15" y="3"/>
                      <a:pt x="15" y="3"/>
                    </a:cubicBezTo>
                    <a:cubicBezTo>
                      <a:pt x="14" y="3"/>
                      <a:pt x="14" y="4"/>
                      <a:pt x="15" y="4"/>
                    </a:cubicBezTo>
                    <a:cubicBezTo>
                      <a:pt x="15" y="4"/>
                      <a:pt x="15" y="4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4" y="5"/>
                      <a:pt x="15" y="6"/>
                    </a:cubicBezTo>
                    <a:cubicBezTo>
                      <a:pt x="15" y="6"/>
                      <a:pt x="15" y="7"/>
                      <a:pt x="15" y="7"/>
                    </a:cubicBezTo>
                    <a:cubicBezTo>
                      <a:pt x="15" y="7"/>
                      <a:pt x="16" y="7"/>
                      <a:pt x="16" y="7"/>
                    </a:cubicBezTo>
                    <a:lnTo>
                      <a:pt x="22" y="19"/>
                    </a:lnTo>
                    <a:close/>
                    <a:moveTo>
                      <a:pt x="7" y="23"/>
                    </a:moveTo>
                    <a:cubicBezTo>
                      <a:pt x="6" y="23"/>
                      <a:pt x="5" y="23"/>
                      <a:pt x="4" y="22"/>
                    </a:cubicBezTo>
                    <a:cubicBezTo>
                      <a:pt x="4" y="22"/>
                      <a:pt x="2" y="22"/>
                      <a:pt x="1" y="20"/>
                    </a:cubicBezTo>
                    <a:cubicBezTo>
                      <a:pt x="0" y="17"/>
                      <a:pt x="0" y="15"/>
                      <a:pt x="2" y="13"/>
                    </a:cubicBezTo>
                    <a:cubicBezTo>
                      <a:pt x="2" y="12"/>
                      <a:pt x="4" y="10"/>
                      <a:pt x="4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7" y="10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4" y="13"/>
                      <a:pt x="3" y="14"/>
                    </a:cubicBezTo>
                    <a:cubicBezTo>
                      <a:pt x="2" y="16"/>
                      <a:pt x="2" y="19"/>
                      <a:pt x="4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6" y="21"/>
                      <a:pt x="7" y="21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9" name="Freeform 294"/>
              <p:cNvSpPr>
                <a:spLocks noEditPoints="1"/>
              </p:cNvSpPr>
              <p:nvPr/>
            </p:nvSpPr>
            <p:spPr bwMode="auto">
              <a:xfrm>
                <a:off x="1844" y="1285"/>
                <a:ext cx="72" cy="94"/>
              </a:xfrm>
              <a:custGeom>
                <a:avLst/>
                <a:gdLst>
                  <a:gd name="T0" fmla="*/ 51 w 53"/>
                  <a:gd name="T1" fmla="*/ 24 h 68"/>
                  <a:gd name="T2" fmla="*/ 34 w 53"/>
                  <a:gd name="T3" fmla="*/ 18 h 68"/>
                  <a:gd name="T4" fmla="*/ 27 w 53"/>
                  <a:gd name="T5" fmla="*/ 20 h 68"/>
                  <a:gd name="T6" fmla="*/ 21 w 53"/>
                  <a:gd name="T7" fmla="*/ 18 h 68"/>
                  <a:gd name="T8" fmla="*/ 17 w 53"/>
                  <a:gd name="T9" fmla="*/ 18 h 68"/>
                  <a:gd name="T10" fmla="*/ 7 w 53"/>
                  <a:gd name="T11" fmla="*/ 21 h 68"/>
                  <a:gd name="T12" fmla="*/ 1 w 53"/>
                  <a:gd name="T13" fmla="*/ 28 h 68"/>
                  <a:gd name="T14" fmla="*/ 0 w 53"/>
                  <a:gd name="T15" fmla="*/ 36 h 68"/>
                  <a:gd name="T16" fmla="*/ 0 w 53"/>
                  <a:gd name="T17" fmla="*/ 38 h 68"/>
                  <a:gd name="T18" fmla="*/ 6 w 53"/>
                  <a:gd name="T19" fmla="*/ 56 h 68"/>
                  <a:gd name="T20" fmla="*/ 14 w 53"/>
                  <a:gd name="T21" fmla="*/ 66 h 68"/>
                  <a:gd name="T22" fmla="*/ 24 w 53"/>
                  <a:gd name="T23" fmla="*/ 64 h 68"/>
                  <a:gd name="T24" fmla="*/ 33 w 53"/>
                  <a:gd name="T25" fmla="*/ 65 h 68"/>
                  <a:gd name="T26" fmla="*/ 36 w 53"/>
                  <a:gd name="T27" fmla="*/ 66 h 68"/>
                  <a:gd name="T28" fmla="*/ 48 w 53"/>
                  <a:gd name="T29" fmla="*/ 60 h 68"/>
                  <a:gd name="T30" fmla="*/ 53 w 53"/>
                  <a:gd name="T31" fmla="*/ 51 h 68"/>
                  <a:gd name="T32" fmla="*/ 45 w 53"/>
                  <a:gd name="T33" fmla="*/ 41 h 68"/>
                  <a:gd name="T34" fmla="*/ 51 w 53"/>
                  <a:gd name="T35" fmla="*/ 24 h 68"/>
                  <a:gd name="T36" fmla="*/ 26 w 53"/>
                  <a:gd name="T37" fmla="*/ 15 h 68"/>
                  <a:gd name="T38" fmla="*/ 29 w 53"/>
                  <a:gd name="T39" fmla="*/ 5 h 68"/>
                  <a:gd name="T40" fmla="*/ 38 w 53"/>
                  <a:gd name="T41" fmla="*/ 0 h 68"/>
                  <a:gd name="T42" fmla="*/ 31 w 53"/>
                  <a:gd name="T43" fmla="*/ 14 h 68"/>
                  <a:gd name="T44" fmla="*/ 26 w 53"/>
                  <a:gd name="T45" fmla="*/ 1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68">
                    <a:moveTo>
                      <a:pt x="51" y="24"/>
                    </a:moveTo>
                    <a:cubicBezTo>
                      <a:pt x="47" y="18"/>
                      <a:pt x="40" y="16"/>
                      <a:pt x="34" y="18"/>
                    </a:cubicBezTo>
                    <a:cubicBezTo>
                      <a:pt x="31" y="19"/>
                      <a:pt x="29" y="20"/>
                      <a:pt x="27" y="20"/>
                    </a:cubicBezTo>
                    <a:cubicBezTo>
                      <a:pt x="24" y="20"/>
                      <a:pt x="23" y="19"/>
                      <a:pt x="21" y="18"/>
                    </a:cubicBezTo>
                    <a:cubicBezTo>
                      <a:pt x="20" y="18"/>
                      <a:pt x="19" y="18"/>
                      <a:pt x="17" y="18"/>
                    </a:cubicBezTo>
                    <a:cubicBezTo>
                      <a:pt x="14" y="17"/>
                      <a:pt x="10" y="18"/>
                      <a:pt x="7" y="21"/>
                    </a:cubicBezTo>
                    <a:cubicBezTo>
                      <a:pt x="5" y="23"/>
                      <a:pt x="3" y="25"/>
                      <a:pt x="1" y="28"/>
                    </a:cubicBezTo>
                    <a:cubicBezTo>
                      <a:pt x="0" y="31"/>
                      <a:pt x="0" y="33"/>
                      <a:pt x="0" y="36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44"/>
                      <a:pt x="3" y="50"/>
                      <a:pt x="6" y="56"/>
                    </a:cubicBezTo>
                    <a:cubicBezTo>
                      <a:pt x="8" y="60"/>
                      <a:pt x="10" y="64"/>
                      <a:pt x="14" y="66"/>
                    </a:cubicBezTo>
                    <a:cubicBezTo>
                      <a:pt x="18" y="68"/>
                      <a:pt x="20" y="66"/>
                      <a:pt x="24" y="64"/>
                    </a:cubicBezTo>
                    <a:cubicBezTo>
                      <a:pt x="27" y="63"/>
                      <a:pt x="31" y="63"/>
                      <a:pt x="33" y="65"/>
                    </a:cubicBezTo>
                    <a:cubicBezTo>
                      <a:pt x="34" y="65"/>
                      <a:pt x="35" y="66"/>
                      <a:pt x="36" y="66"/>
                    </a:cubicBezTo>
                    <a:cubicBezTo>
                      <a:pt x="41" y="68"/>
                      <a:pt x="45" y="64"/>
                      <a:pt x="48" y="60"/>
                    </a:cubicBezTo>
                    <a:cubicBezTo>
                      <a:pt x="51" y="56"/>
                      <a:pt x="53" y="51"/>
                      <a:pt x="53" y="51"/>
                    </a:cubicBezTo>
                    <a:cubicBezTo>
                      <a:pt x="53" y="51"/>
                      <a:pt x="47" y="48"/>
                      <a:pt x="45" y="41"/>
                    </a:cubicBezTo>
                    <a:cubicBezTo>
                      <a:pt x="43" y="34"/>
                      <a:pt x="46" y="27"/>
                      <a:pt x="51" y="24"/>
                    </a:cubicBezTo>
                    <a:close/>
                    <a:moveTo>
                      <a:pt x="26" y="15"/>
                    </a:moveTo>
                    <a:cubicBezTo>
                      <a:pt x="26" y="15"/>
                      <a:pt x="26" y="8"/>
                      <a:pt x="29" y="5"/>
                    </a:cubicBezTo>
                    <a:cubicBezTo>
                      <a:pt x="32" y="1"/>
                      <a:pt x="38" y="0"/>
                      <a:pt x="38" y="0"/>
                    </a:cubicBezTo>
                    <a:cubicBezTo>
                      <a:pt x="37" y="5"/>
                      <a:pt x="36" y="12"/>
                      <a:pt x="31" y="14"/>
                    </a:cubicBezTo>
                    <a:cubicBezTo>
                      <a:pt x="29" y="15"/>
                      <a:pt x="26" y="15"/>
                      <a:pt x="2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0" name="Freeform 295"/>
              <p:cNvSpPr>
                <a:spLocks noEditPoints="1"/>
              </p:cNvSpPr>
              <p:nvPr/>
            </p:nvSpPr>
            <p:spPr bwMode="auto">
              <a:xfrm>
                <a:off x="1409" y="944"/>
                <a:ext cx="72" cy="94"/>
              </a:xfrm>
              <a:custGeom>
                <a:avLst/>
                <a:gdLst>
                  <a:gd name="T0" fmla="*/ 51 w 53"/>
                  <a:gd name="T1" fmla="*/ 24 h 68"/>
                  <a:gd name="T2" fmla="*/ 34 w 53"/>
                  <a:gd name="T3" fmla="*/ 18 h 68"/>
                  <a:gd name="T4" fmla="*/ 27 w 53"/>
                  <a:gd name="T5" fmla="*/ 20 h 68"/>
                  <a:gd name="T6" fmla="*/ 21 w 53"/>
                  <a:gd name="T7" fmla="*/ 18 h 68"/>
                  <a:gd name="T8" fmla="*/ 17 w 53"/>
                  <a:gd name="T9" fmla="*/ 18 h 68"/>
                  <a:gd name="T10" fmla="*/ 7 w 53"/>
                  <a:gd name="T11" fmla="*/ 21 h 68"/>
                  <a:gd name="T12" fmla="*/ 1 w 53"/>
                  <a:gd name="T13" fmla="*/ 28 h 68"/>
                  <a:gd name="T14" fmla="*/ 0 w 53"/>
                  <a:gd name="T15" fmla="*/ 36 h 68"/>
                  <a:gd name="T16" fmla="*/ 0 w 53"/>
                  <a:gd name="T17" fmla="*/ 38 h 68"/>
                  <a:gd name="T18" fmla="*/ 6 w 53"/>
                  <a:gd name="T19" fmla="*/ 56 h 68"/>
                  <a:gd name="T20" fmla="*/ 14 w 53"/>
                  <a:gd name="T21" fmla="*/ 66 h 68"/>
                  <a:gd name="T22" fmla="*/ 24 w 53"/>
                  <a:gd name="T23" fmla="*/ 64 h 68"/>
                  <a:gd name="T24" fmla="*/ 33 w 53"/>
                  <a:gd name="T25" fmla="*/ 65 h 68"/>
                  <a:gd name="T26" fmla="*/ 36 w 53"/>
                  <a:gd name="T27" fmla="*/ 66 h 68"/>
                  <a:gd name="T28" fmla="*/ 48 w 53"/>
                  <a:gd name="T29" fmla="*/ 60 h 68"/>
                  <a:gd name="T30" fmla="*/ 53 w 53"/>
                  <a:gd name="T31" fmla="*/ 51 h 68"/>
                  <a:gd name="T32" fmla="*/ 45 w 53"/>
                  <a:gd name="T33" fmla="*/ 41 h 68"/>
                  <a:gd name="T34" fmla="*/ 51 w 53"/>
                  <a:gd name="T35" fmla="*/ 24 h 68"/>
                  <a:gd name="T36" fmla="*/ 26 w 53"/>
                  <a:gd name="T37" fmla="*/ 15 h 68"/>
                  <a:gd name="T38" fmla="*/ 29 w 53"/>
                  <a:gd name="T39" fmla="*/ 5 h 68"/>
                  <a:gd name="T40" fmla="*/ 38 w 53"/>
                  <a:gd name="T41" fmla="*/ 0 h 68"/>
                  <a:gd name="T42" fmla="*/ 31 w 53"/>
                  <a:gd name="T43" fmla="*/ 14 h 68"/>
                  <a:gd name="T44" fmla="*/ 26 w 53"/>
                  <a:gd name="T45" fmla="*/ 1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68">
                    <a:moveTo>
                      <a:pt x="51" y="24"/>
                    </a:moveTo>
                    <a:cubicBezTo>
                      <a:pt x="47" y="18"/>
                      <a:pt x="40" y="16"/>
                      <a:pt x="34" y="18"/>
                    </a:cubicBezTo>
                    <a:cubicBezTo>
                      <a:pt x="31" y="19"/>
                      <a:pt x="29" y="20"/>
                      <a:pt x="27" y="20"/>
                    </a:cubicBezTo>
                    <a:cubicBezTo>
                      <a:pt x="24" y="20"/>
                      <a:pt x="23" y="19"/>
                      <a:pt x="21" y="18"/>
                    </a:cubicBezTo>
                    <a:cubicBezTo>
                      <a:pt x="20" y="18"/>
                      <a:pt x="19" y="18"/>
                      <a:pt x="17" y="18"/>
                    </a:cubicBezTo>
                    <a:cubicBezTo>
                      <a:pt x="14" y="17"/>
                      <a:pt x="10" y="18"/>
                      <a:pt x="7" y="21"/>
                    </a:cubicBezTo>
                    <a:cubicBezTo>
                      <a:pt x="5" y="23"/>
                      <a:pt x="3" y="25"/>
                      <a:pt x="1" y="28"/>
                    </a:cubicBezTo>
                    <a:cubicBezTo>
                      <a:pt x="0" y="31"/>
                      <a:pt x="0" y="33"/>
                      <a:pt x="0" y="36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44"/>
                      <a:pt x="3" y="50"/>
                      <a:pt x="6" y="56"/>
                    </a:cubicBezTo>
                    <a:cubicBezTo>
                      <a:pt x="8" y="60"/>
                      <a:pt x="10" y="64"/>
                      <a:pt x="14" y="66"/>
                    </a:cubicBezTo>
                    <a:cubicBezTo>
                      <a:pt x="18" y="68"/>
                      <a:pt x="20" y="66"/>
                      <a:pt x="24" y="64"/>
                    </a:cubicBezTo>
                    <a:cubicBezTo>
                      <a:pt x="27" y="63"/>
                      <a:pt x="31" y="63"/>
                      <a:pt x="33" y="65"/>
                    </a:cubicBezTo>
                    <a:cubicBezTo>
                      <a:pt x="34" y="65"/>
                      <a:pt x="35" y="66"/>
                      <a:pt x="36" y="66"/>
                    </a:cubicBezTo>
                    <a:cubicBezTo>
                      <a:pt x="41" y="68"/>
                      <a:pt x="45" y="64"/>
                      <a:pt x="48" y="60"/>
                    </a:cubicBezTo>
                    <a:cubicBezTo>
                      <a:pt x="51" y="56"/>
                      <a:pt x="53" y="51"/>
                      <a:pt x="53" y="51"/>
                    </a:cubicBezTo>
                    <a:cubicBezTo>
                      <a:pt x="53" y="51"/>
                      <a:pt x="47" y="48"/>
                      <a:pt x="45" y="41"/>
                    </a:cubicBezTo>
                    <a:cubicBezTo>
                      <a:pt x="43" y="34"/>
                      <a:pt x="46" y="27"/>
                      <a:pt x="51" y="24"/>
                    </a:cubicBezTo>
                    <a:close/>
                    <a:moveTo>
                      <a:pt x="26" y="15"/>
                    </a:moveTo>
                    <a:cubicBezTo>
                      <a:pt x="26" y="15"/>
                      <a:pt x="26" y="8"/>
                      <a:pt x="29" y="5"/>
                    </a:cubicBezTo>
                    <a:cubicBezTo>
                      <a:pt x="32" y="1"/>
                      <a:pt x="38" y="0"/>
                      <a:pt x="38" y="0"/>
                    </a:cubicBezTo>
                    <a:cubicBezTo>
                      <a:pt x="37" y="5"/>
                      <a:pt x="36" y="12"/>
                      <a:pt x="31" y="14"/>
                    </a:cubicBezTo>
                    <a:cubicBezTo>
                      <a:pt x="29" y="15"/>
                      <a:pt x="26" y="15"/>
                      <a:pt x="2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1" name="Freeform 296"/>
              <p:cNvSpPr>
                <a:spLocks noEditPoints="1"/>
              </p:cNvSpPr>
              <p:nvPr/>
            </p:nvSpPr>
            <p:spPr bwMode="auto">
              <a:xfrm>
                <a:off x="1667" y="1189"/>
                <a:ext cx="102" cy="101"/>
              </a:xfrm>
              <a:custGeom>
                <a:avLst/>
                <a:gdLst>
                  <a:gd name="T0" fmla="*/ 63 w 74"/>
                  <a:gd name="T1" fmla="*/ 11 h 73"/>
                  <a:gd name="T2" fmla="*/ 74 w 74"/>
                  <a:gd name="T3" fmla="*/ 37 h 73"/>
                  <a:gd name="T4" fmla="*/ 74 w 74"/>
                  <a:gd name="T5" fmla="*/ 37 h 73"/>
                  <a:gd name="T6" fmla="*/ 63 w 74"/>
                  <a:gd name="T7" fmla="*/ 63 h 73"/>
                  <a:gd name="T8" fmla="*/ 39 w 74"/>
                  <a:gd name="T9" fmla="*/ 61 h 73"/>
                  <a:gd name="T10" fmla="*/ 41 w 74"/>
                  <a:gd name="T11" fmla="*/ 56 h 73"/>
                  <a:gd name="T12" fmla="*/ 49 w 74"/>
                  <a:gd name="T13" fmla="*/ 53 h 73"/>
                  <a:gd name="T14" fmla="*/ 53 w 74"/>
                  <a:gd name="T15" fmla="*/ 45 h 73"/>
                  <a:gd name="T16" fmla="*/ 50 w 74"/>
                  <a:gd name="T17" fmla="*/ 36 h 73"/>
                  <a:gd name="T18" fmla="*/ 40 w 74"/>
                  <a:gd name="T19" fmla="*/ 31 h 73"/>
                  <a:gd name="T20" fmla="*/ 39 w 74"/>
                  <a:gd name="T21" fmla="*/ 25 h 73"/>
                  <a:gd name="T22" fmla="*/ 42 w 74"/>
                  <a:gd name="T23" fmla="*/ 25 h 73"/>
                  <a:gd name="T24" fmla="*/ 46 w 74"/>
                  <a:gd name="T25" fmla="*/ 26 h 73"/>
                  <a:gd name="T26" fmla="*/ 51 w 74"/>
                  <a:gd name="T27" fmla="*/ 19 h 73"/>
                  <a:gd name="T28" fmla="*/ 41 w 74"/>
                  <a:gd name="T29" fmla="*/ 17 h 73"/>
                  <a:gd name="T30" fmla="*/ 39 w 74"/>
                  <a:gd name="T31" fmla="*/ 12 h 73"/>
                  <a:gd name="T32" fmla="*/ 39 w 74"/>
                  <a:gd name="T33" fmla="*/ 48 h 73"/>
                  <a:gd name="T34" fmla="*/ 42 w 74"/>
                  <a:gd name="T35" fmla="*/ 45 h 73"/>
                  <a:gd name="T36" fmla="*/ 41 w 74"/>
                  <a:gd name="T37" fmla="*/ 42 h 73"/>
                  <a:gd name="T38" fmla="*/ 39 w 74"/>
                  <a:gd name="T39" fmla="*/ 41 h 73"/>
                  <a:gd name="T40" fmla="*/ 37 w 74"/>
                  <a:gd name="T41" fmla="*/ 0 h 73"/>
                  <a:gd name="T42" fmla="*/ 37 w 74"/>
                  <a:gd name="T43" fmla="*/ 0 h 73"/>
                  <a:gd name="T44" fmla="*/ 39 w 74"/>
                  <a:gd name="T45" fmla="*/ 12 h 73"/>
                  <a:gd name="T46" fmla="*/ 36 w 74"/>
                  <a:gd name="T47" fmla="*/ 17 h 73"/>
                  <a:gd name="T48" fmla="*/ 29 w 74"/>
                  <a:gd name="T49" fmla="*/ 20 h 73"/>
                  <a:gd name="T50" fmla="*/ 26 w 74"/>
                  <a:gd name="T51" fmla="*/ 28 h 73"/>
                  <a:gd name="T52" fmla="*/ 29 w 74"/>
                  <a:gd name="T53" fmla="*/ 36 h 73"/>
                  <a:gd name="T54" fmla="*/ 37 w 74"/>
                  <a:gd name="T55" fmla="*/ 40 h 73"/>
                  <a:gd name="T56" fmla="*/ 39 w 74"/>
                  <a:gd name="T57" fmla="*/ 48 h 73"/>
                  <a:gd name="T58" fmla="*/ 36 w 74"/>
                  <a:gd name="T59" fmla="*/ 48 h 73"/>
                  <a:gd name="T60" fmla="*/ 31 w 74"/>
                  <a:gd name="T61" fmla="*/ 47 h 73"/>
                  <a:gd name="T62" fmla="*/ 26 w 74"/>
                  <a:gd name="T63" fmla="*/ 54 h 73"/>
                  <a:gd name="T64" fmla="*/ 36 w 74"/>
                  <a:gd name="T65" fmla="*/ 57 h 73"/>
                  <a:gd name="T66" fmla="*/ 39 w 74"/>
                  <a:gd name="T67" fmla="*/ 61 h 73"/>
                  <a:gd name="T68" fmla="*/ 37 w 74"/>
                  <a:gd name="T69" fmla="*/ 73 h 73"/>
                  <a:gd name="T70" fmla="*/ 37 w 74"/>
                  <a:gd name="T71" fmla="*/ 73 h 73"/>
                  <a:gd name="T72" fmla="*/ 37 w 74"/>
                  <a:gd name="T73" fmla="*/ 73 h 73"/>
                  <a:gd name="T74" fmla="*/ 0 w 74"/>
                  <a:gd name="T75" fmla="*/ 37 h 73"/>
                  <a:gd name="T76" fmla="*/ 0 w 74"/>
                  <a:gd name="T77" fmla="*/ 37 h 73"/>
                  <a:gd name="T78" fmla="*/ 0 w 74"/>
                  <a:gd name="T79" fmla="*/ 37 h 73"/>
                  <a:gd name="T80" fmla="*/ 37 w 74"/>
                  <a:gd name="T81" fmla="*/ 0 h 73"/>
                  <a:gd name="T82" fmla="*/ 37 w 74"/>
                  <a:gd name="T83" fmla="*/ 0 h 73"/>
                  <a:gd name="T84" fmla="*/ 37 w 74"/>
                  <a:gd name="T85" fmla="*/ 26 h 73"/>
                  <a:gd name="T86" fmla="*/ 37 w 74"/>
                  <a:gd name="T87" fmla="*/ 30 h 73"/>
                  <a:gd name="T88" fmla="*/ 39 w 74"/>
                  <a:gd name="T89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4" h="73">
                    <a:moveTo>
                      <a:pt x="39" y="0"/>
                    </a:moveTo>
                    <a:cubicBezTo>
                      <a:pt x="49" y="0"/>
                      <a:pt x="57" y="4"/>
                      <a:pt x="63" y="11"/>
                    </a:cubicBezTo>
                    <a:cubicBezTo>
                      <a:pt x="70" y="17"/>
                      <a:pt x="74" y="26"/>
                      <a:pt x="74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47"/>
                      <a:pt x="70" y="56"/>
                      <a:pt x="63" y="63"/>
                    </a:cubicBezTo>
                    <a:cubicBezTo>
                      <a:pt x="57" y="69"/>
                      <a:pt x="49" y="73"/>
                      <a:pt x="39" y="73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41" y="61"/>
                      <a:pt x="41" y="61"/>
                      <a:pt x="41" y="61"/>
                    </a:cubicBezTo>
                    <a:cubicBezTo>
                      <a:pt x="41" y="56"/>
                      <a:pt x="41" y="56"/>
                      <a:pt x="41" y="56"/>
                    </a:cubicBezTo>
                    <a:cubicBezTo>
                      <a:pt x="43" y="56"/>
                      <a:pt x="44" y="56"/>
                      <a:pt x="46" y="55"/>
                    </a:cubicBezTo>
                    <a:cubicBezTo>
                      <a:pt x="47" y="55"/>
                      <a:pt x="48" y="54"/>
                      <a:pt x="49" y="53"/>
                    </a:cubicBezTo>
                    <a:cubicBezTo>
                      <a:pt x="50" y="52"/>
                      <a:pt x="51" y="51"/>
                      <a:pt x="52" y="49"/>
                    </a:cubicBezTo>
                    <a:cubicBezTo>
                      <a:pt x="52" y="48"/>
                      <a:pt x="53" y="46"/>
                      <a:pt x="53" y="45"/>
                    </a:cubicBezTo>
                    <a:cubicBezTo>
                      <a:pt x="53" y="43"/>
                      <a:pt x="52" y="41"/>
                      <a:pt x="52" y="40"/>
                    </a:cubicBezTo>
                    <a:cubicBezTo>
                      <a:pt x="52" y="39"/>
                      <a:pt x="51" y="37"/>
                      <a:pt x="50" y="36"/>
                    </a:cubicBezTo>
                    <a:cubicBezTo>
                      <a:pt x="49" y="35"/>
                      <a:pt x="48" y="35"/>
                      <a:pt x="46" y="34"/>
                    </a:cubicBezTo>
                    <a:cubicBezTo>
                      <a:pt x="45" y="33"/>
                      <a:pt x="43" y="32"/>
                      <a:pt x="40" y="31"/>
                    </a:cubicBezTo>
                    <a:cubicBezTo>
                      <a:pt x="40" y="31"/>
                      <a:pt x="39" y="31"/>
                      <a:pt x="39" y="31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39" y="25"/>
                      <a:pt x="40" y="25"/>
                      <a:pt x="40" y="25"/>
                    </a:cubicBezTo>
                    <a:cubicBezTo>
                      <a:pt x="41" y="25"/>
                      <a:pt x="41" y="25"/>
                      <a:pt x="42" y="25"/>
                    </a:cubicBezTo>
                    <a:cubicBezTo>
                      <a:pt x="42" y="25"/>
                      <a:pt x="43" y="25"/>
                      <a:pt x="44" y="25"/>
                    </a:cubicBezTo>
                    <a:cubicBezTo>
                      <a:pt x="44" y="25"/>
                      <a:pt x="45" y="25"/>
                      <a:pt x="46" y="26"/>
                    </a:cubicBezTo>
                    <a:cubicBezTo>
                      <a:pt x="47" y="26"/>
                      <a:pt x="48" y="26"/>
                      <a:pt x="49" y="26"/>
                    </a:cubicBezTo>
                    <a:cubicBezTo>
                      <a:pt x="51" y="19"/>
                      <a:pt x="51" y="19"/>
                      <a:pt x="51" y="19"/>
                    </a:cubicBezTo>
                    <a:cubicBezTo>
                      <a:pt x="49" y="18"/>
                      <a:pt x="48" y="18"/>
                      <a:pt x="46" y="17"/>
                    </a:cubicBezTo>
                    <a:cubicBezTo>
                      <a:pt x="44" y="17"/>
                      <a:pt x="42" y="17"/>
                      <a:pt x="41" y="17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9" y="0"/>
                      <a:pt x="39" y="0"/>
                      <a:pt x="39" y="0"/>
                    </a:cubicBezTo>
                    <a:close/>
                    <a:moveTo>
                      <a:pt x="39" y="48"/>
                    </a:moveTo>
                    <a:cubicBezTo>
                      <a:pt x="40" y="48"/>
                      <a:pt x="40" y="48"/>
                      <a:pt x="41" y="47"/>
                    </a:cubicBezTo>
                    <a:cubicBezTo>
                      <a:pt x="42" y="47"/>
                      <a:pt x="42" y="46"/>
                      <a:pt x="42" y="45"/>
                    </a:cubicBezTo>
                    <a:cubicBezTo>
                      <a:pt x="42" y="44"/>
                      <a:pt x="42" y="44"/>
                      <a:pt x="42" y="43"/>
                    </a:cubicBezTo>
                    <a:cubicBezTo>
                      <a:pt x="41" y="43"/>
                      <a:pt x="41" y="42"/>
                      <a:pt x="41" y="42"/>
                    </a:cubicBezTo>
                    <a:cubicBezTo>
                      <a:pt x="41" y="42"/>
                      <a:pt x="40" y="42"/>
                      <a:pt x="39" y="41"/>
                    </a:cubicBezTo>
                    <a:cubicBezTo>
                      <a:pt x="39" y="41"/>
                      <a:pt x="39" y="41"/>
                      <a:pt x="39" y="41"/>
                    </a:cubicBezTo>
                    <a:lnTo>
                      <a:pt x="39" y="48"/>
                    </a:lnTo>
                    <a:close/>
                    <a:moveTo>
                      <a:pt x="37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8" y="0"/>
                      <a:pt x="38" y="0"/>
                      <a:pt x="39" y="0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6" y="12"/>
                      <a:pt x="36" y="12"/>
                      <a:pt x="36" y="12"/>
                    </a:cubicBezTo>
                    <a:cubicBezTo>
                      <a:pt x="36" y="17"/>
                      <a:pt x="36" y="17"/>
                      <a:pt x="36" y="17"/>
                    </a:cubicBezTo>
                    <a:cubicBezTo>
                      <a:pt x="35" y="17"/>
                      <a:pt x="33" y="17"/>
                      <a:pt x="32" y="18"/>
                    </a:cubicBezTo>
                    <a:cubicBezTo>
                      <a:pt x="31" y="18"/>
                      <a:pt x="30" y="19"/>
                      <a:pt x="29" y="20"/>
                    </a:cubicBezTo>
                    <a:cubicBezTo>
                      <a:pt x="28" y="21"/>
                      <a:pt x="27" y="22"/>
                      <a:pt x="26" y="23"/>
                    </a:cubicBezTo>
                    <a:cubicBezTo>
                      <a:pt x="26" y="25"/>
                      <a:pt x="26" y="26"/>
                      <a:pt x="26" y="28"/>
                    </a:cubicBezTo>
                    <a:cubicBezTo>
                      <a:pt x="26" y="30"/>
                      <a:pt x="26" y="32"/>
                      <a:pt x="26" y="33"/>
                    </a:cubicBezTo>
                    <a:cubicBezTo>
                      <a:pt x="27" y="34"/>
                      <a:pt x="28" y="35"/>
                      <a:pt x="29" y="36"/>
                    </a:cubicBezTo>
                    <a:cubicBezTo>
                      <a:pt x="30" y="37"/>
                      <a:pt x="31" y="38"/>
                      <a:pt x="32" y="39"/>
                    </a:cubicBezTo>
                    <a:cubicBezTo>
                      <a:pt x="34" y="39"/>
                      <a:pt x="35" y="40"/>
                      <a:pt x="37" y="40"/>
                    </a:cubicBezTo>
                    <a:cubicBezTo>
                      <a:pt x="38" y="41"/>
                      <a:pt x="39" y="41"/>
                      <a:pt x="39" y="41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9" y="48"/>
                      <a:pt x="38" y="48"/>
                      <a:pt x="37" y="48"/>
                    </a:cubicBezTo>
                    <a:cubicBezTo>
                      <a:pt x="37" y="48"/>
                      <a:pt x="36" y="48"/>
                      <a:pt x="36" y="48"/>
                    </a:cubicBezTo>
                    <a:cubicBezTo>
                      <a:pt x="35" y="48"/>
                      <a:pt x="34" y="48"/>
                      <a:pt x="34" y="48"/>
                    </a:cubicBezTo>
                    <a:cubicBezTo>
                      <a:pt x="33" y="48"/>
                      <a:pt x="32" y="48"/>
                      <a:pt x="31" y="47"/>
                    </a:cubicBezTo>
                    <a:cubicBezTo>
                      <a:pt x="30" y="47"/>
                      <a:pt x="29" y="47"/>
                      <a:pt x="28" y="46"/>
                    </a:cubicBezTo>
                    <a:cubicBezTo>
                      <a:pt x="26" y="54"/>
                      <a:pt x="26" y="54"/>
                      <a:pt x="26" y="54"/>
                    </a:cubicBezTo>
                    <a:cubicBezTo>
                      <a:pt x="27" y="55"/>
                      <a:pt x="29" y="55"/>
                      <a:pt x="31" y="56"/>
                    </a:cubicBezTo>
                    <a:cubicBezTo>
                      <a:pt x="33" y="56"/>
                      <a:pt x="34" y="56"/>
                      <a:pt x="36" y="57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38" y="73"/>
                      <a:pt x="38" y="73"/>
                      <a:pt x="37" y="73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37" y="73"/>
                      <a:pt x="37" y="73"/>
                      <a:pt x="37" y="73"/>
                    </a:cubicBezTo>
                    <a:cubicBezTo>
                      <a:pt x="27" y="73"/>
                      <a:pt x="18" y="69"/>
                      <a:pt x="11" y="63"/>
                    </a:cubicBezTo>
                    <a:cubicBezTo>
                      <a:pt x="5" y="56"/>
                      <a:pt x="1" y="47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26"/>
                      <a:pt x="5" y="17"/>
                      <a:pt x="11" y="11"/>
                    </a:cubicBezTo>
                    <a:cubicBezTo>
                      <a:pt x="18" y="4"/>
                      <a:pt x="2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lose/>
                    <a:moveTo>
                      <a:pt x="39" y="25"/>
                    </a:moveTo>
                    <a:cubicBezTo>
                      <a:pt x="38" y="25"/>
                      <a:pt x="38" y="25"/>
                      <a:pt x="37" y="26"/>
                    </a:cubicBezTo>
                    <a:cubicBezTo>
                      <a:pt x="37" y="26"/>
                      <a:pt x="36" y="27"/>
                      <a:pt x="36" y="28"/>
                    </a:cubicBezTo>
                    <a:cubicBezTo>
                      <a:pt x="36" y="29"/>
                      <a:pt x="37" y="29"/>
                      <a:pt x="37" y="30"/>
                    </a:cubicBezTo>
                    <a:cubicBezTo>
                      <a:pt x="38" y="30"/>
                      <a:pt x="38" y="31"/>
                      <a:pt x="39" y="31"/>
                    </a:cubicBezTo>
                    <a:lnTo>
                      <a:pt x="39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2" name="Freeform 297"/>
              <p:cNvSpPr>
                <a:spLocks noEditPoints="1"/>
              </p:cNvSpPr>
              <p:nvPr/>
            </p:nvSpPr>
            <p:spPr bwMode="auto">
              <a:xfrm>
                <a:off x="1451" y="1185"/>
                <a:ext cx="102" cy="102"/>
              </a:xfrm>
              <a:custGeom>
                <a:avLst/>
                <a:gdLst>
                  <a:gd name="T0" fmla="*/ 74 w 74"/>
                  <a:gd name="T1" fmla="*/ 37 h 74"/>
                  <a:gd name="T2" fmla="*/ 74 w 74"/>
                  <a:gd name="T3" fmla="*/ 37 h 74"/>
                  <a:gd name="T4" fmla="*/ 53 w 74"/>
                  <a:gd name="T5" fmla="*/ 70 h 74"/>
                  <a:gd name="T6" fmla="*/ 59 w 74"/>
                  <a:gd name="T7" fmla="*/ 57 h 74"/>
                  <a:gd name="T8" fmla="*/ 64 w 74"/>
                  <a:gd name="T9" fmla="*/ 44 h 74"/>
                  <a:gd name="T10" fmla="*/ 58 w 74"/>
                  <a:gd name="T11" fmla="*/ 33 h 74"/>
                  <a:gd name="T12" fmla="*/ 53 w 74"/>
                  <a:gd name="T13" fmla="*/ 4 h 74"/>
                  <a:gd name="T14" fmla="*/ 55 w 74"/>
                  <a:gd name="T15" fmla="*/ 51 h 74"/>
                  <a:gd name="T16" fmla="*/ 56 w 74"/>
                  <a:gd name="T17" fmla="*/ 44 h 74"/>
                  <a:gd name="T18" fmla="*/ 55 w 74"/>
                  <a:gd name="T19" fmla="*/ 38 h 74"/>
                  <a:gd name="T20" fmla="*/ 53 w 74"/>
                  <a:gd name="T21" fmla="*/ 52 h 74"/>
                  <a:gd name="T22" fmla="*/ 53 w 74"/>
                  <a:gd name="T23" fmla="*/ 32 h 74"/>
                  <a:gd name="T24" fmla="*/ 45 w 74"/>
                  <a:gd name="T25" fmla="*/ 24 h 74"/>
                  <a:gd name="T26" fmla="*/ 45 w 74"/>
                  <a:gd name="T27" fmla="*/ 1 h 74"/>
                  <a:gd name="T28" fmla="*/ 45 w 74"/>
                  <a:gd name="T29" fmla="*/ 54 h 74"/>
                  <a:gd name="T30" fmla="*/ 53 w 74"/>
                  <a:gd name="T31" fmla="*/ 70 h 74"/>
                  <a:gd name="T32" fmla="*/ 52 w 74"/>
                  <a:gd name="T33" fmla="*/ 51 h 74"/>
                  <a:gd name="T34" fmla="*/ 50 w 74"/>
                  <a:gd name="T35" fmla="*/ 44 h 74"/>
                  <a:gd name="T36" fmla="*/ 52 w 74"/>
                  <a:gd name="T37" fmla="*/ 38 h 74"/>
                  <a:gd name="T38" fmla="*/ 45 w 74"/>
                  <a:gd name="T39" fmla="*/ 1 h 74"/>
                  <a:gd name="T40" fmla="*/ 38 w 74"/>
                  <a:gd name="T41" fmla="*/ 27 h 74"/>
                  <a:gd name="T42" fmla="*/ 45 w 74"/>
                  <a:gd name="T43" fmla="*/ 54 h 74"/>
                  <a:gd name="T44" fmla="*/ 42 w 74"/>
                  <a:gd name="T45" fmla="*/ 44 h 74"/>
                  <a:gd name="T46" fmla="*/ 45 w 74"/>
                  <a:gd name="T47" fmla="*/ 35 h 74"/>
                  <a:gd name="T48" fmla="*/ 38 w 74"/>
                  <a:gd name="T49" fmla="*/ 74 h 74"/>
                  <a:gd name="T50" fmla="*/ 37 w 74"/>
                  <a:gd name="T51" fmla="*/ 0 h 74"/>
                  <a:gd name="T52" fmla="*/ 38 w 74"/>
                  <a:gd name="T53" fmla="*/ 27 h 74"/>
                  <a:gd name="T54" fmla="*/ 31 w 74"/>
                  <a:gd name="T55" fmla="*/ 39 h 74"/>
                  <a:gd name="T56" fmla="*/ 33 w 74"/>
                  <a:gd name="T57" fmla="*/ 25 h 74"/>
                  <a:gd name="T58" fmla="*/ 31 w 74"/>
                  <a:gd name="T59" fmla="*/ 1 h 74"/>
                  <a:gd name="T60" fmla="*/ 37 w 74"/>
                  <a:gd name="T61" fmla="*/ 0 h 74"/>
                  <a:gd name="T62" fmla="*/ 34 w 74"/>
                  <a:gd name="T63" fmla="*/ 58 h 74"/>
                  <a:gd name="T64" fmla="*/ 37 w 74"/>
                  <a:gd name="T65" fmla="*/ 74 h 74"/>
                  <a:gd name="T66" fmla="*/ 37 w 74"/>
                  <a:gd name="T67" fmla="*/ 74 h 74"/>
                  <a:gd name="T68" fmla="*/ 31 w 74"/>
                  <a:gd name="T69" fmla="*/ 73 h 74"/>
                  <a:gd name="T70" fmla="*/ 23 w 74"/>
                  <a:gd name="T71" fmla="*/ 43 h 74"/>
                  <a:gd name="T72" fmla="*/ 31 w 74"/>
                  <a:gd name="T73" fmla="*/ 50 h 74"/>
                  <a:gd name="T74" fmla="*/ 31 w 74"/>
                  <a:gd name="T75" fmla="*/ 73 h 74"/>
                  <a:gd name="T76" fmla="*/ 31 w 74"/>
                  <a:gd name="T77" fmla="*/ 20 h 74"/>
                  <a:gd name="T78" fmla="*/ 22 w 74"/>
                  <a:gd name="T79" fmla="*/ 17 h 74"/>
                  <a:gd name="T80" fmla="*/ 22 w 74"/>
                  <a:gd name="T81" fmla="*/ 22 h 74"/>
                  <a:gd name="T82" fmla="*/ 25 w 74"/>
                  <a:gd name="T83" fmla="*/ 25 h 74"/>
                  <a:gd name="T84" fmla="*/ 25 w 74"/>
                  <a:gd name="T85" fmla="*/ 33 h 74"/>
                  <a:gd name="T86" fmla="*/ 23 w 74"/>
                  <a:gd name="T87" fmla="*/ 37 h 74"/>
                  <a:gd name="T88" fmla="*/ 11 w 74"/>
                  <a:gd name="T89" fmla="*/ 63 h 74"/>
                  <a:gd name="T90" fmla="*/ 0 w 74"/>
                  <a:gd name="T91" fmla="*/ 37 h 74"/>
                  <a:gd name="T92" fmla="*/ 11 w 74"/>
                  <a:gd name="T93" fmla="*/ 11 h 74"/>
                  <a:gd name="T94" fmla="*/ 17 w 74"/>
                  <a:gd name="T95" fmla="*/ 18 h 74"/>
                  <a:gd name="T96" fmla="*/ 12 w 74"/>
                  <a:gd name="T97" fmla="*/ 30 h 74"/>
                  <a:gd name="T98" fmla="*/ 17 w 74"/>
                  <a:gd name="T99" fmla="*/ 42 h 74"/>
                  <a:gd name="T100" fmla="*/ 22 w 74"/>
                  <a:gd name="T101" fmla="*/ 22 h 74"/>
                  <a:gd name="T102" fmla="*/ 20 w 74"/>
                  <a:gd name="T103" fmla="*/ 27 h 74"/>
                  <a:gd name="T104" fmla="*/ 20 w 74"/>
                  <a:gd name="T105" fmla="*/ 35 h 74"/>
                  <a:gd name="T106" fmla="*/ 22 w 74"/>
                  <a:gd name="T107" fmla="*/ 2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4" h="74">
                    <a:moveTo>
                      <a:pt x="53" y="4"/>
                    </a:moveTo>
                    <a:cubicBezTo>
                      <a:pt x="57" y="6"/>
                      <a:pt x="60" y="8"/>
                      <a:pt x="63" y="11"/>
                    </a:cubicBezTo>
                    <a:cubicBezTo>
                      <a:pt x="70" y="18"/>
                      <a:pt x="74" y="27"/>
                      <a:pt x="74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47"/>
                      <a:pt x="70" y="56"/>
                      <a:pt x="63" y="63"/>
                    </a:cubicBezTo>
                    <a:cubicBezTo>
                      <a:pt x="60" y="66"/>
                      <a:pt x="57" y="68"/>
                      <a:pt x="53" y="70"/>
                    </a:cubicBezTo>
                    <a:cubicBezTo>
                      <a:pt x="53" y="58"/>
                      <a:pt x="53" y="58"/>
                      <a:pt x="53" y="58"/>
                    </a:cubicBezTo>
                    <a:cubicBezTo>
                      <a:pt x="53" y="58"/>
                      <a:pt x="53" y="58"/>
                      <a:pt x="53" y="58"/>
                    </a:cubicBezTo>
                    <a:cubicBezTo>
                      <a:pt x="56" y="58"/>
                      <a:pt x="57" y="57"/>
                      <a:pt x="59" y="57"/>
                    </a:cubicBezTo>
                    <a:cubicBezTo>
                      <a:pt x="60" y="56"/>
                      <a:pt x="61" y="55"/>
                      <a:pt x="62" y="54"/>
                    </a:cubicBezTo>
                    <a:cubicBezTo>
                      <a:pt x="63" y="53"/>
                      <a:pt x="63" y="51"/>
                      <a:pt x="64" y="50"/>
                    </a:cubicBezTo>
                    <a:cubicBezTo>
                      <a:pt x="64" y="48"/>
                      <a:pt x="64" y="46"/>
                      <a:pt x="64" y="44"/>
                    </a:cubicBezTo>
                    <a:cubicBezTo>
                      <a:pt x="64" y="43"/>
                      <a:pt x="64" y="41"/>
                      <a:pt x="64" y="40"/>
                    </a:cubicBezTo>
                    <a:cubicBezTo>
                      <a:pt x="63" y="38"/>
                      <a:pt x="63" y="37"/>
                      <a:pt x="62" y="36"/>
                    </a:cubicBezTo>
                    <a:cubicBezTo>
                      <a:pt x="61" y="34"/>
                      <a:pt x="60" y="33"/>
                      <a:pt x="58" y="33"/>
                    </a:cubicBezTo>
                    <a:cubicBezTo>
                      <a:pt x="57" y="32"/>
                      <a:pt x="55" y="32"/>
                      <a:pt x="53" y="32"/>
                    </a:cubicBezTo>
                    <a:cubicBezTo>
                      <a:pt x="53" y="32"/>
                      <a:pt x="53" y="32"/>
                      <a:pt x="53" y="32"/>
                    </a:cubicBezTo>
                    <a:cubicBezTo>
                      <a:pt x="53" y="4"/>
                      <a:pt x="53" y="4"/>
                      <a:pt x="53" y="4"/>
                    </a:cubicBezTo>
                    <a:close/>
                    <a:moveTo>
                      <a:pt x="53" y="52"/>
                    </a:moveTo>
                    <a:cubicBezTo>
                      <a:pt x="53" y="52"/>
                      <a:pt x="53" y="52"/>
                      <a:pt x="53" y="52"/>
                    </a:cubicBezTo>
                    <a:cubicBezTo>
                      <a:pt x="54" y="52"/>
                      <a:pt x="54" y="52"/>
                      <a:pt x="55" y="51"/>
                    </a:cubicBezTo>
                    <a:cubicBezTo>
                      <a:pt x="55" y="51"/>
                      <a:pt x="55" y="50"/>
                      <a:pt x="56" y="50"/>
                    </a:cubicBezTo>
                    <a:cubicBezTo>
                      <a:pt x="56" y="49"/>
                      <a:pt x="56" y="48"/>
                      <a:pt x="56" y="47"/>
                    </a:cubicBezTo>
                    <a:cubicBezTo>
                      <a:pt x="56" y="47"/>
                      <a:pt x="56" y="46"/>
                      <a:pt x="56" y="44"/>
                    </a:cubicBezTo>
                    <a:cubicBezTo>
                      <a:pt x="56" y="44"/>
                      <a:pt x="56" y="43"/>
                      <a:pt x="56" y="42"/>
                    </a:cubicBezTo>
                    <a:cubicBezTo>
                      <a:pt x="56" y="41"/>
                      <a:pt x="56" y="40"/>
                      <a:pt x="56" y="39"/>
                    </a:cubicBezTo>
                    <a:cubicBezTo>
                      <a:pt x="55" y="39"/>
                      <a:pt x="55" y="38"/>
                      <a:pt x="55" y="38"/>
                    </a:cubicBezTo>
                    <a:cubicBezTo>
                      <a:pt x="54" y="37"/>
                      <a:pt x="54" y="37"/>
                      <a:pt x="53" y="37"/>
                    </a:cubicBezTo>
                    <a:cubicBezTo>
                      <a:pt x="53" y="37"/>
                      <a:pt x="53" y="37"/>
                      <a:pt x="53" y="37"/>
                    </a:cubicBezTo>
                    <a:lnTo>
                      <a:pt x="53" y="52"/>
                    </a:lnTo>
                    <a:close/>
                    <a:moveTo>
                      <a:pt x="45" y="1"/>
                    </a:moveTo>
                    <a:cubicBezTo>
                      <a:pt x="48" y="2"/>
                      <a:pt x="51" y="3"/>
                      <a:pt x="53" y="4"/>
                    </a:cubicBezTo>
                    <a:cubicBezTo>
                      <a:pt x="53" y="32"/>
                      <a:pt x="53" y="32"/>
                      <a:pt x="53" y="32"/>
                    </a:cubicBezTo>
                    <a:cubicBezTo>
                      <a:pt x="51" y="32"/>
                      <a:pt x="49" y="32"/>
                      <a:pt x="48" y="33"/>
                    </a:cubicBezTo>
                    <a:cubicBezTo>
                      <a:pt x="47" y="33"/>
                      <a:pt x="46" y="34"/>
                      <a:pt x="45" y="35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5" y="1"/>
                      <a:pt x="45" y="1"/>
                      <a:pt x="45" y="1"/>
                    </a:cubicBezTo>
                    <a:close/>
                    <a:moveTo>
                      <a:pt x="53" y="70"/>
                    </a:moveTo>
                    <a:cubicBezTo>
                      <a:pt x="51" y="71"/>
                      <a:pt x="48" y="72"/>
                      <a:pt x="45" y="73"/>
                    </a:cubicBezTo>
                    <a:cubicBezTo>
                      <a:pt x="45" y="54"/>
                      <a:pt x="45" y="54"/>
                      <a:pt x="45" y="54"/>
                    </a:cubicBezTo>
                    <a:cubicBezTo>
                      <a:pt x="46" y="55"/>
                      <a:pt x="47" y="56"/>
                      <a:pt x="48" y="57"/>
                    </a:cubicBezTo>
                    <a:cubicBezTo>
                      <a:pt x="49" y="57"/>
                      <a:pt x="51" y="58"/>
                      <a:pt x="53" y="58"/>
                    </a:cubicBezTo>
                    <a:cubicBezTo>
                      <a:pt x="53" y="70"/>
                      <a:pt x="53" y="70"/>
                      <a:pt x="53" y="70"/>
                    </a:cubicBezTo>
                    <a:close/>
                    <a:moveTo>
                      <a:pt x="53" y="37"/>
                    </a:moveTo>
                    <a:cubicBezTo>
                      <a:pt x="53" y="52"/>
                      <a:pt x="53" y="52"/>
                      <a:pt x="53" y="52"/>
                    </a:cubicBezTo>
                    <a:cubicBezTo>
                      <a:pt x="53" y="52"/>
                      <a:pt x="52" y="52"/>
                      <a:pt x="52" y="51"/>
                    </a:cubicBezTo>
                    <a:cubicBezTo>
                      <a:pt x="51" y="51"/>
                      <a:pt x="51" y="51"/>
                      <a:pt x="51" y="50"/>
                    </a:cubicBezTo>
                    <a:cubicBezTo>
                      <a:pt x="51" y="49"/>
                      <a:pt x="51" y="48"/>
                      <a:pt x="50" y="48"/>
                    </a:cubicBezTo>
                    <a:cubicBezTo>
                      <a:pt x="50" y="47"/>
                      <a:pt x="50" y="46"/>
                      <a:pt x="50" y="44"/>
                    </a:cubicBezTo>
                    <a:cubicBezTo>
                      <a:pt x="50" y="43"/>
                      <a:pt x="50" y="43"/>
                      <a:pt x="50" y="42"/>
                    </a:cubicBezTo>
                    <a:cubicBezTo>
                      <a:pt x="51" y="41"/>
                      <a:pt x="51" y="40"/>
                      <a:pt x="51" y="39"/>
                    </a:cubicBezTo>
                    <a:cubicBezTo>
                      <a:pt x="51" y="39"/>
                      <a:pt x="51" y="38"/>
                      <a:pt x="52" y="38"/>
                    </a:cubicBezTo>
                    <a:cubicBezTo>
                      <a:pt x="52" y="37"/>
                      <a:pt x="53" y="37"/>
                      <a:pt x="53" y="37"/>
                    </a:cubicBezTo>
                    <a:close/>
                    <a:moveTo>
                      <a:pt x="38" y="0"/>
                    </a:moveTo>
                    <a:cubicBezTo>
                      <a:pt x="40" y="0"/>
                      <a:pt x="43" y="1"/>
                      <a:pt x="45" y="1"/>
                    </a:cubicBezTo>
                    <a:cubicBezTo>
                      <a:pt x="45" y="16"/>
                      <a:pt x="45" y="16"/>
                      <a:pt x="45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8" y="0"/>
                      <a:pt x="38" y="0"/>
                      <a:pt x="38" y="0"/>
                    </a:cubicBezTo>
                    <a:close/>
                    <a:moveTo>
                      <a:pt x="45" y="73"/>
                    </a:moveTo>
                    <a:cubicBezTo>
                      <a:pt x="45" y="54"/>
                      <a:pt x="45" y="54"/>
                      <a:pt x="45" y="54"/>
                    </a:cubicBezTo>
                    <a:cubicBezTo>
                      <a:pt x="45" y="54"/>
                      <a:pt x="45" y="54"/>
                      <a:pt x="45" y="54"/>
                    </a:cubicBezTo>
                    <a:cubicBezTo>
                      <a:pt x="44" y="53"/>
                      <a:pt x="43" y="51"/>
                      <a:pt x="43" y="50"/>
                    </a:cubicBezTo>
                    <a:cubicBezTo>
                      <a:pt x="43" y="48"/>
                      <a:pt x="42" y="46"/>
                      <a:pt x="42" y="44"/>
                    </a:cubicBezTo>
                    <a:cubicBezTo>
                      <a:pt x="42" y="43"/>
                      <a:pt x="43" y="41"/>
                      <a:pt x="43" y="40"/>
                    </a:cubicBezTo>
                    <a:cubicBezTo>
                      <a:pt x="43" y="38"/>
                      <a:pt x="44" y="37"/>
                      <a:pt x="45" y="36"/>
                    </a:cubicBezTo>
                    <a:cubicBezTo>
                      <a:pt x="45" y="36"/>
                      <a:pt x="45" y="35"/>
                      <a:pt x="45" y="35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38" y="47"/>
                      <a:pt x="38" y="47"/>
                      <a:pt x="38" y="47"/>
                    </a:cubicBezTo>
                    <a:cubicBezTo>
                      <a:pt x="38" y="74"/>
                      <a:pt x="38" y="74"/>
                      <a:pt x="38" y="74"/>
                    </a:cubicBezTo>
                    <a:cubicBezTo>
                      <a:pt x="40" y="74"/>
                      <a:pt x="43" y="73"/>
                      <a:pt x="45" y="73"/>
                    </a:cubicBezTo>
                    <a:close/>
                    <a:moveTo>
                      <a:pt x="37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8" y="0"/>
                      <a:pt x="38" y="0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31" y="39"/>
                      <a:pt x="31" y="39"/>
                      <a:pt x="31" y="39"/>
                    </a:cubicBezTo>
                    <a:cubicBezTo>
                      <a:pt x="32" y="38"/>
                      <a:pt x="33" y="36"/>
                      <a:pt x="33" y="35"/>
                    </a:cubicBezTo>
                    <a:cubicBezTo>
                      <a:pt x="33" y="33"/>
                      <a:pt x="33" y="32"/>
                      <a:pt x="33" y="30"/>
                    </a:cubicBezTo>
                    <a:cubicBezTo>
                      <a:pt x="33" y="28"/>
                      <a:pt x="33" y="27"/>
                      <a:pt x="33" y="25"/>
                    </a:cubicBezTo>
                    <a:cubicBezTo>
                      <a:pt x="32" y="24"/>
                      <a:pt x="32" y="22"/>
                      <a:pt x="31" y="21"/>
                    </a:cubicBezTo>
                    <a:cubicBezTo>
                      <a:pt x="31" y="21"/>
                      <a:pt x="31" y="21"/>
                      <a:pt x="31" y="20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3" y="1"/>
                      <a:pt x="35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lose/>
                    <a:moveTo>
                      <a:pt x="38" y="74"/>
                    </a:moveTo>
                    <a:cubicBezTo>
                      <a:pt x="38" y="47"/>
                      <a:pt x="38" y="47"/>
                      <a:pt x="38" y="47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1" y="73"/>
                      <a:pt x="31" y="73"/>
                      <a:pt x="31" y="73"/>
                    </a:cubicBezTo>
                    <a:cubicBezTo>
                      <a:pt x="33" y="74"/>
                      <a:pt x="35" y="74"/>
                      <a:pt x="37" y="74"/>
                    </a:cubicBezTo>
                    <a:cubicBezTo>
                      <a:pt x="37" y="74"/>
                      <a:pt x="37" y="74"/>
                      <a:pt x="37" y="74"/>
                    </a:cubicBezTo>
                    <a:cubicBezTo>
                      <a:pt x="37" y="74"/>
                      <a:pt x="37" y="74"/>
                      <a:pt x="37" y="74"/>
                    </a:cubicBezTo>
                    <a:cubicBezTo>
                      <a:pt x="37" y="74"/>
                      <a:pt x="37" y="74"/>
                      <a:pt x="37" y="74"/>
                    </a:cubicBezTo>
                    <a:cubicBezTo>
                      <a:pt x="37" y="74"/>
                      <a:pt x="37" y="74"/>
                      <a:pt x="37" y="74"/>
                    </a:cubicBezTo>
                    <a:cubicBezTo>
                      <a:pt x="37" y="74"/>
                      <a:pt x="38" y="74"/>
                      <a:pt x="38" y="74"/>
                    </a:cubicBezTo>
                    <a:close/>
                    <a:moveTo>
                      <a:pt x="31" y="73"/>
                    </a:moveTo>
                    <a:cubicBezTo>
                      <a:pt x="28" y="73"/>
                      <a:pt x="25" y="72"/>
                      <a:pt x="22" y="7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5" y="43"/>
                      <a:pt x="26" y="43"/>
                      <a:pt x="28" y="42"/>
                    </a:cubicBezTo>
                    <a:cubicBezTo>
                      <a:pt x="29" y="41"/>
                      <a:pt x="30" y="41"/>
                      <a:pt x="31" y="40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28" y="58"/>
                      <a:pt x="28" y="58"/>
                      <a:pt x="28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1" y="73"/>
                      <a:pt x="31" y="73"/>
                      <a:pt x="31" y="73"/>
                    </a:cubicBezTo>
                    <a:close/>
                    <a:moveTo>
                      <a:pt x="22" y="3"/>
                    </a:moveTo>
                    <a:cubicBezTo>
                      <a:pt x="25" y="2"/>
                      <a:pt x="28" y="1"/>
                      <a:pt x="31" y="1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0" y="19"/>
                      <a:pt x="29" y="19"/>
                      <a:pt x="28" y="18"/>
                    </a:cubicBezTo>
                    <a:cubicBezTo>
                      <a:pt x="26" y="17"/>
                      <a:pt x="25" y="17"/>
                      <a:pt x="23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3"/>
                      <a:pt x="22" y="3"/>
                      <a:pt x="22" y="3"/>
                    </a:cubicBezTo>
                    <a:close/>
                    <a:moveTo>
                      <a:pt x="22" y="37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3"/>
                      <a:pt x="24" y="23"/>
                    </a:cubicBezTo>
                    <a:cubicBezTo>
                      <a:pt x="24" y="24"/>
                      <a:pt x="25" y="24"/>
                      <a:pt x="25" y="25"/>
                    </a:cubicBezTo>
                    <a:cubicBezTo>
                      <a:pt x="25" y="25"/>
                      <a:pt x="25" y="26"/>
                      <a:pt x="25" y="27"/>
                    </a:cubicBezTo>
                    <a:cubicBezTo>
                      <a:pt x="25" y="28"/>
                      <a:pt x="25" y="29"/>
                      <a:pt x="25" y="30"/>
                    </a:cubicBezTo>
                    <a:cubicBezTo>
                      <a:pt x="25" y="31"/>
                      <a:pt x="25" y="32"/>
                      <a:pt x="25" y="33"/>
                    </a:cubicBezTo>
                    <a:cubicBezTo>
                      <a:pt x="25" y="34"/>
                      <a:pt x="25" y="34"/>
                      <a:pt x="25" y="35"/>
                    </a:cubicBezTo>
                    <a:cubicBezTo>
                      <a:pt x="25" y="36"/>
                      <a:pt x="24" y="36"/>
                      <a:pt x="24" y="37"/>
                    </a:cubicBezTo>
                    <a:cubicBezTo>
                      <a:pt x="24" y="37"/>
                      <a:pt x="23" y="37"/>
                      <a:pt x="23" y="37"/>
                    </a:cubicBezTo>
                    <a:lnTo>
                      <a:pt x="22" y="37"/>
                    </a:lnTo>
                    <a:close/>
                    <a:moveTo>
                      <a:pt x="22" y="71"/>
                    </a:moveTo>
                    <a:cubicBezTo>
                      <a:pt x="18" y="69"/>
                      <a:pt x="14" y="66"/>
                      <a:pt x="11" y="63"/>
                    </a:cubicBezTo>
                    <a:cubicBezTo>
                      <a:pt x="4" y="56"/>
                      <a:pt x="0" y="47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27"/>
                      <a:pt x="4" y="18"/>
                      <a:pt x="11" y="11"/>
                    </a:cubicBezTo>
                    <a:cubicBezTo>
                      <a:pt x="14" y="8"/>
                      <a:pt x="18" y="5"/>
                      <a:pt x="22" y="3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7"/>
                      <a:pt x="19" y="17"/>
                      <a:pt x="17" y="18"/>
                    </a:cubicBezTo>
                    <a:cubicBezTo>
                      <a:pt x="16" y="19"/>
                      <a:pt x="15" y="20"/>
                      <a:pt x="14" y="21"/>
                    </a:cubicBezTo>
                    <a:cubicBezTo>
                      <a:pt x="13" y="22"/>
                      <a:pt x="12" y="24"/>
                      <a:pt x="12" y="25"/>
                    </a:cubicBezTo>
                    <a:cubicBezTo>
                      <a:pt x="12" y="27"/>
                      <a:pt x="12" y="28"/>
                      <a:pt x="12" y="30"/>
                    </a:cubicBezTo>
                    <a:cubicBezTo>
                      <a:pt x="12" y="32"/>
                      <a:pt x="12" y="33"/>
                      <a:pt x="12" y="35"/>
                    </a:cubicBezTo>
                    <a:cubicBezTo>
                      <a:pt x="12" y="36"/>
                      <a:pt x="13" y="38"/>
                      <a:pt x="14" y="39"/>
                    </a:cubicBezTo>
                    <a:cubicBezTo>
                      <a:pt x="15" y="40"/>
                      <a:pt x="16" y="41"/>
                      <a:pt x="17" y="42"/>
                    </a:cubicBezTo>
                    <a:cubicBezTo>
                      <a:pt x="19" y="43"/>
                      <a:pt x="20" y="43"/>
                      <a:pt x="22" y="43"/>
                    </a:cubicBezTo>
                    <a:cubicBezTo>
                      <a:pt x="22" y="71"/>
                      <a:pt x="22" y="71"/>
                      <a:pt x="22" y="71"/>
                    </a:cubicBezTo>
                    <a:close/>
                    <a:moveTo>
                      <a:pt x="22" y="22"/>
                    </a:moveTo>
                    <a:cubicBezTo>
                      <a:pt x="22" y="23"/>
                      <a:pt x="21" y="23"/>
                      <a:pt x="21" y="23"/>
                    </a:cubicBezTo>
                    <a:cubicBezTo>
                      <a:pt x="21" y="23"/>
                      <a:pt x="20" y="24"/>
                      <a:pt x="20" y="25"/>
                    </a:cubicBezTo>
                    <a:cubicBezTo>
                      <a:pt x="20" y="25"/>
                      <a:pt x="20" y="26"/>
                      <a:pt x="20" y="27"/>
                    </a:cubicBezTo>
                    <a:cubicBezTo>
                      <a:pt x="20" y="28"/>
                      <a:pt x="20" y="29"/>
                      <a:pt x="20" y="30"/>
                    </a:cubicBezTo>
                    <a:cubicBezTo>
                      <a:pt x="20" y="31"/>
                      <a:pt x="20" y="32"/>
                      <a:pt x="20" y="33"/>
                    </a:cubicBezTo>
                    <a:cubicBezTo>
                      <a:pt x="20" y="34"/>
                      <a:pt x="20" y="35"/>
                      <a:pt x="20" y="35"/>
                    </a:cubicBezTo>
                    <a:cubicBezTo>
                      <a:pt x="20" y="36"/>
                      <a:pt x="21" y="36"/>
                      <a:pt x="21" y="37"/>
                    </a:cubicBezTo>
                    <a:cubicBezTo>
                      <a:pt x="21" y="37"/>
                      <a:pt x="22" y="37"/>
                      <a:pt x="22" y="37"/>
                    </a:cubicBezTo>
                    <a:lnTo>
                      <a:pt x="22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3" name="Freeform 298"/>
              <p:cNvSpPr>
                <a:spLocks/>
              </p:cNvSpPr>
              <p:nvPr/>
            </p:nvSpPr>
            <p:spPr bwMode="auto">
              <a:xfrm>
                <a:off x="2703" y="2168"/>
                <a:ext cx="231" cy="192"/>
              </a:xfrm>
              <a:custGeom>
                <a:avLst/>
                <a:gdLst>
                  <a:gd name="T0" fmla="*/ 126 w 168"/>
                  <a:gd name="T1" fmla="*/ 0 h 140"/>
                  <a:gd name="T2" fmla="*/ 84 w 168"/>
                  <a:gd name="T3" fmla="*/ 26 h 140"/>
                  <a:gd name="T4" fmla="*/ 42 w 168"/>
                  <a:gd name="T5" fmla="*/ 0 h 140"/>
                  <a:gd name="T6" fmla="*/ 0 w 168"/>
                  <a:gd name="T7" fmla="*/ 35 h 140"/>
                  <a:gd name="T8" fmla="*/ 84 w 168"/>
                  <a:gd name="T9" fmla="*/ 140 h 140"/>
                  <a:gd name="T10" fmla="*/ 168 w 168"/>
                  <a:gd name="T11" fmla="*/ 35 h 140"/>
                  <a:gd name="T12" fmla="*/ 126 w 168"/>
                  <a:gd name="T13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140">
                    <a:moveTo>
                      <a:pt x="126" y="0"/>
                    </a:moveTo>
                    <a:cubicBezTo>
                      <a:pt x="105" y="0"/>
                      <a:pt x="94" y="8"/>
                      <a:pt x="84" y="26"/>
                    </a:cubicBezTo>
                    <a:cubicBezTo>
                      <a:pt x="73" y="8"/>
                      <a:pt x="63" y="0"/>
                      <a:pt x="42" y="0"/>
                    </a:cubicBezTo>
                    <a:cubicBezTo>
                      <a:pt x="18" y="0"/>
                      <a:pt x="0" y="15"/>
                      <a:pt x="0" y="35"/>
                    </a:cubicBezTo>
                    <a:cubicBezTo>
                      <a:pt x="0" y="70"/>
                      <a:pt x="42" y="105"/>
                      <a:pt x="84" y="140"/>
                    </a:cubicBezTo>
                    <a:cubicBezTo>
                      <a:pt x="126" y="105"/>
                      <a:pt x="168" y="70"/>
                      <a:pt x="168" y="35"/>
                    </a:cubicBezTo>
                    <a:cubicBezTo>
                      <a:pt x="168" y="15"/>
                      <a:pt x="149" y="0"/>
                      <a:pt x="1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4" name="Freeform 299"/>
              <p:cNvSpPr>
                <a:spLocks noEditPoints="1"/>
              </p:cNvSpPr>
              <p:nvPr/>
            </p:nvSpPr>
            <p:spPr bwMode="auto">
              <a:xfrm>
                <a:off x="3125" y="2231"/>
                <a:ext cx="146" cy="139"/>
              </a:xfrm>
              <a:custGeom>
                <a:avLst/>
                <a:gdLst>
                  <a:gd name="T0" fmla="*/ 63 w 106"/>
                  <a:gd name="T1" fmla="*/ 7 h 101"/>
                  <a:gd name="T2" fmla="*/ 76 w 106"/>
                  <a:gd name="T3" fmla="*/ 23 h 101"/>
                  <a:gd name="T4" fmla="*/ 96 w 106"/>
                  <a:gd name="T5" fmla="*/ 30 h 101"/>
                  <a:gd name="T6" fmla="*/ 103 w 106"/>
                  <a:gd name="T7" fmla="*/ 47 h 101"/>
                  <a:gd name="T8" fmla="*/ 102 w 106"/>
                  <a:gd name="T9" fmla="*/ 50 h 101"/>
                  <a:gd name="T10" fmla="*/ 90 w 106"/>
                  <a:gd name="T11" fmla="*/ 67 h 101"/>
                  <a:gd name="T12" fmla="*/ 89 w 106"/>
                  <a:gd name="T13" fmla="*/ 88 h 101"/>
                  <a:gd name="T14" fmla="*/ 76 w 106"/>
                  <a:gd name="T15" fmla="*/ 100 h 101"/>
                  <a:gd name="T16" fmla="*/ 73 w 106"/>
                  <a:gd name="T17" fmla="*/ 99 h 101"/>
                  <a:gd name="T18" fmla="*/ 59 w 106"/>
                  <a:gd name="T19" fmla="*/ 95 h 101"/>
                  <a:gd name="T20" fmla="*/ 59 w 106"/>
                  <a:gd name="T21" fmla="*/ 23 h 101"/>
                  <a:gd name="T22" fmla="*/ 66 w 106"/>
                  <a:gd name="T23" fmla="*/ 26 h 101"/>
                  <a:gd name="T24" fmla="*/ 59 w 106"/>
                  <a:gd name="T25" fmla="*/ 17 h 101"/>
                  <a:gd name="T26" fmla="*/ 59 w 106"/>
                  <a:gd name="T27" fmla="*/ 3 h 101"/>
                  <a:gd name="T28" fmla="*/ 61 w 106"/>
                  <a:gd name="T29" fmla="*/ 4 h 101"/>
                  <a:gd name="T30" fmla="*/ 63 w 106"/>
                  <a:gd name="T31" fmla="*/ 7 h 101"/>
                  <a:gd name="T32" fmla="*/ 59 w 106"/>
                  <a:gd name="T33" fmla="*/ 95 h 101"/>
                  <a:gd name="T34" fmla="*/ 53 w 106"/>
                  <a:gd name="T35" fmla="*/ 94 h 101"/>
                  <a:gd name="T36" fmla="*/ 33 w 106"/>
                  <a:gd name="T37" fmla="*/ 99 h 101"/>
                  <a:gd name="T38" fmla="*/ 17 w 106"/>
                  <a:gd name="T39" fmla="*/ 90 h 101"/>
                  <a:gd name="T40" fmla="*/ 17 w 106"/>
                  <a:gd name="T41" fmla="*/ 88 h 101"/>
                  <a:gd name="T42" fmla="*/ 17 w 106"/>
                  <a:gd name="T43" fmla="*/ 88 h 101"/>
                  <a:gd name="T44" fmla="*/ 16 w 106"/>
                  <a:gd name="T45" fmla="*/ 67 h 101"/>
                  <a:gd name="T46" fmla="*/ 4 w 106"/>
                  <a:gd name="T47" fmla="*/ 49 h 101"/>
                  <a:gd name="T48" fmla="*/ 8 w 106"/>
                  <a:gd name="T49" fmla="*/ 31 h 101"/>
                  <a:gd name="T50" fmla="*/ 10 w 106"/>
                  <a:gd name="T51" fmla="*/ 30 h 101"/>
                  <a:gd name="T52" fmla="*/ 10 w 106"/>
                  <a:gd name="T53" fmla="*/ 30 h 101"/>
                  <a:gd name="T54" fmla="*/ 30 w 106"/>
                  <a:gd name="T55" fmla="*/ 23 h 101"/>
                  <a:gd name="T56" fmla="*/ 43 w 106"/>
                  <a:gd name="T57" fmla="*/ 6 h 101"/>
                  <a:gd name="T58" fmla="*/ 59 w 106"/>
                  <a:gd name="T59" fmla="*/ 3 h 101"/>
                  <a:gd name="T60" fmla="*/ 59 w 106"/>
                  <a:gd name="T61" fmla="*/ 17 h 101"/>
                  <a:gd name="T62" fmla="*/ 59 w 106"/>
                  <a:gd name="T63" fmla="*/ 17 h 101"/>
                  <a:gd name="T64" fmla="*/ 55 w 106"/>
                  <a:gd name="T65" fmla="*/ 13 h 101"/>
                  <a:gd name="T66" fmla="*/ 52 w 106"/>
                  <a:gd name="T67" fmla="*/ 19 h 101"/>
                  <a:gd name="T68" fmla="*/ 59 w 106"/>
                  <a:gd name="T69" fmla="*/ 23 h 101"/>
                  <a:gd name="T70" fmla="*/ 59 w 106"/>
                  <a:gd name="T71" fmla="*/ 95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6" h="101">
                    <a:moveTo>
                      <a:pt x="63" y="7"/>
                    </a:moveTo>
                    <a:cubicBezTo>
                      <a:pt x="76" y="23"/>
                      <a:pt x="76" y="23"/>
                      <a:pt x="76" y="23"/>
                    </a:cubicBezTo>
                    <a:cubicBezTo>
                      <a:pt x="96" y="30"/>
                      <a:pt x="96" y="30"/>
                      <a:pt x="96" y="30"/>
                    </a:cubicBezTo>
                    <a:cubicBezTo>
                      <a:pt x="102" y="33"/>
                      <a:pt x="106" y="40"/>
                      <a:pt x="103" y="47"/>
                    </a:cubicBezTo>
                    <a:cubicBezTo>
                      <a:pt x="103" y="48"/>
                      <a:pt x="102" y="49"/>
                      <a:pt x="102" y="50"/>
                    </a:cubicBezTo>
                    <a:cubicBezTo>
                      <a:pt x="90" y="67"/>
                      <a:pt x="90" y="67"/>
                      <a:pt x="90" y="67"/>
                    </a:cubicBezTo>
                    <a:cubicBezTo>
                      <a:pt x="89" y="88"/>
                      <a:pt x="89" y="88"/>
                      <a:pt x="89" y="88"/>
                    </a:cubicBezTo>
                    <a:cubicBezTo>
                      <a:pt x="89" y="95"/>
                      <a:pt x="83" y="100"/>
                      <a:pt x="76" y="100"/>
                    </a:cubicBezTo>
                    <a:cubicBezTo>
                      <a:pt x="75" y="100"/>
                      <a:pt x="74" y="100"/>
                      <a:pt x="73" y="99"/>
                    </a:cubicBezTo>
                    <a:cubicBezTo>
                      <a:pt x="59" y="95"/>
                      <a:pt x="59" y="95"/>
                      <a:pt x="59" y="95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6" y="26"/>
                      <a:pt x="62" y="22"/>
                      <a:pt x="59" y="17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60" y="3"/>
                      <a:pt x="60" y="4"/>
                      <a:pt x="61" y="4"/>
                    </a:cubicBezTo>
                    <a:cubicBezTo>
                      <a:pt x="62" y="5"/>
                      <a:pt x="63" y="6"/>
                      <a:pt x="63" y="7"/>
                    </a:cubicBezTo>
                    <a:close/>
                    <a:moveTo>
                      <a:pt x="59" y="95"/>
                    </a:moveTo>
                    <a:cubicBezTo>
                      <a:pt x="53" y="94"/>
                      <a:pt x="53" y="94"/>
                      <a:pt x="53" y="94"/>
                    </a:cubicBezTo>
                    <a:cubicBezTo>
                      <a:pt x="33" y="99"/>
                      <a:pt x="33" y="99"/>
                      <a:pt x="33" y="99"/>
                    </a:cubicBezTo>
                    <a:cubicBezTo>
                      <a:pt x="26" y="101"/>
                      <a:pt x="19" y="97"/>
                      <a:pt x="17" y="90"/>
                    </a:cubicBezTo>
                    <a:cubicBezTo>
                      <a:pt x="17" y="90"/>
                      <a:pt x="17" y="89"/>
                      <a:pt x="17" y="88"/>
                    </a:cubicBezTo>
                    <a:cubicBezTo>
                      <a:pt x="17" y="88"/>
                      <a:pt x="17" y="88"/>
                      <a:pt x="17" y="88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0" y="43"/>
                      <a:pt x="2" y="35"/>
                      <a:pt x="8" y="31"/>
                    </a:cubicBezTo>
                    <a:cubicBezTo>
                      <a:pt x="8" y="31"/>
                      <a:pt x="9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7" y="1"/>
                      <a:pt x="54" y="0"/>
                      <a:pt x="59" y="3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5" y="12"/>
                      <a:pt x="55" y="13"/>
                      <a:pt x="55" y="13"/>
                    </a:cubicBezTo>
                    <a:cubicBezTo>
                      <a:pt x="53" y="15"/>
                      <a:pt x="52" y="19"/>
                      <a:pt x="52" y="19"/>
                    </a:cubicBezTo>
                    <a:cubicBezTo>
                      <a:pt x="59" y="23"/>
                      <a:pt x="59" y="23"/>
                      <a:pt x="59" y="23"/>
                    </a:cubicBezTo>
                    <a:lnTo>
                      <a:pt x="59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5" name="Freeform 300"/>
              <p:cNvSpPr>
                <a:spLocks noEditPoints="1"/>
              </p:cNvSpPr>
              <p:nvPr/>
            </p:nvSpPr>
            <p:spPr bwMode="auto">
              <a:xfrm>
                <a:off x="3004" y="1989"/>
                <a:ext cx="129" cy="121"/>
              </a:xfrm>
              <a:custGeom>
                <a:avLst/>
                <a:gdLst>
                  <a:gd name="T0" fmla="*/ 56 w 94"/>
                  <a:gd name="T1" fmla="*/ 4 h 88"/>
                  <a:gd name="T2" fmla="*/ 67 w 94"/>
                  <a:gd name="T3" fmla="*/ 19 h 88"/>
                  <a:gd name="T4" fmla="*/ 85 w 94"/>
                  <a:gd name="T5" fmla="*/ 25 h 88"/>
                  <a:gd name="T6" fmla="*/ 91 w 94"/>
                  <a:gd name="T7" fmla="*/ 40 h 88"/>
                  <a:gd name="T8" fmla="*/ 90 w 94"/>
                  <a:gd name="T9" fmla="*/ 43 h 88"/>
                  <a:gd name="T10" fmla="*/ 80 w 94"/>
                  <a:gd name="T11" fmla="*/ 57 h 88"/>
                  <a:gd name="T12" fmla="*/ 79 w 94"/>
                  <a:gd name="T13" fmla="*/ 76 h 88"/>
                  <a:gd name="T14" fmla="*/ 67 w 94"/>
                  <a:gd name="T15" fmla="*/ 87 h 88"/>
                  <a:gd name="T16" fmla="*/ 64 w 94"/>
                  <a:gd name="T17" fmla="*/ 86 h 88"/>
                  <a:gd name="T18" fmla="*/ 47 w 94"/>
                  <a:gd name="T19" fmla="*/ 82 h 88"/>
                  <a:gd name="T20" fmla="*/ 47 w 94"/>
                  <a:gd name="T21" fmla="*/ 73 h 88"/>
                  <a:gd name="T22" fmla="*/ 61 w 94"/>
                  <a:gd name="T23" fmla="*/ 77 h 88"/>
                  <a:gd name="T24" fmla="*/ 63 w 94"/>
                  <a:gd name="T25" fmla="*/ 78 h 88"/>
                  <a:gd name="T26" fmla="*/ 72 w 94"/>
                  <a:gd name="T27" fmla="*/ 69 h 88"/>
                  <a:gd name="T28" fmla="*/ 73 w 94"/>
                  <a:gd name="T29" fmla="*/ 54 h 88"/>
                  <a:gd name="T30" fmla="*/ 81 w 94"/>
                  <a:gd name="T31" fmla="*/ 43 h 88"/>
                  <a:gd name="T32" fmla="*/ 82 w 94"/>
                  <a:gd name="T33" fmla="*/ 40 h 88"/>
                  <a:gd name="T34" fmla="*/ 77 w 94"/>
                  <a:gd name="T35" fmla="*/ 29 h 88"/>
                  <a:gd name="T36" fmla="*/ 63 w 94"/>
                  <a:gd name="T37" fmla="*/ 24 h 88"/>
                  <a:gd name="T38" fmla="*/ 54 w 94"/>
                  <a:gd name="T39" fmla="*/ 13 h 88"/>
                  <a:gd name="T40" fmla="*/ 52 w 94"/>
                  <a:gd name="T41" fmla="*/ 11 h 88"/>
                  <a:gd name="T42" fmla="*/ 47 w 94"/>
                  <a:gd name="T43" fmla="*/ 9 h 88"/>
                  <a:gd name="T44" fmla="*/ 47 w 94"/>
                  <a:gd name="T45" fmla="*/ 0 h 88"/>
                  <a:gd name="T46" fmla="*/ 54 w 94"/>
                  <a:gd name="T47" fmla="*/ 2 h 88"/>
                  <a:gd name="T48" fmla="*/ 56 w 94"/>
                  <a:gd name="T49" fmla="*/ 4 h 88"/>
                  <a:gd name="T50" fmla="*/ 47 w 94"/>
                  <a:gd name="T51" fmla="*/ 82 h 88"/>
                  <a:gd name="T52" fmla="*/ 47 w 94"/>
                  <a:gd name="T53" fmla="*/ 82 h 88"/>
                  <a:gd name="T54" fmla="*/ 29 w 94"/>
                  <a:gd name="T55" fmla="*/ 87 h 88"/>
                  <a:gd name="T56" fmla="*/ 15 w 94"/>
                  <a:gd name="T57" fmla="*/ 79 h 88"/>
                  <a:gd name="T58" fmla="*/ 15 w 94"/>
                  <a:gd name="T59" fmla="*/ 76 h 88"/>
                  <a:gd name="T60" fmla="*/ 15 w 94"/>
                  <a:gd name="T61" fmla="*/ 76 h 88"/>
                  <a:gd name="T62" fmla="*/ 14 w 94"/>
                  <a:gd name="T63" fmla="*/ 57 h 88"/>
                  <a:gd name="T64" fmla="*/ 4 w 94"/>
                  <a:gd name="T65" fmla="*/ 42 h 88"/>
                  <a:gd name="T66" fmla="*/ 7 w 94"/>
                  <a:gd name="T67" fmla="*/ 26 h 88"/>
                  <a:gd name="T68" fmla="*/ 9 w 94"/>
                  <a:gd name="T69" fmla="*/ 25 h 88"/>
                  <a:gd name="T70" fmla="*/ 9 w 94"/>
                  <a:gd name="T71" fmla="*/ 25 h 88"/>
                  <a:gd name="T72" fmla="*/ 26 w 94"/>
                  <a:gd name="T73" fmla="*/ 19 h 88"/>
                  <a:gd name="T74" fmla="*/ 38 w 94"/>
                  <a:gd name="T75" fmla="*/ 4 h 88"/>
                  <a:gd name="T76" fmla="*/ 47 w 94"/>
                  <a:gd name="T77" fmla="*/ 0 h 88"/>
                  <a:gd name="T78" fmla="*/ 47 w 94"/>
                  <a:gd name="T79" fmla="*/ 9 h 88"/>
                  <a:gd name="T80" fmla="*/ 40 w 94"/>
                  <a:gd name="T81" fmla="*/ 12 h 88"/>
                  <a:gd name="T82" fmla="*/ 31 w 94"/>
                  <a:gd name="T83" fmla="*/ 24 h 88"/>
                  <a:gd name="T84" fmla="*/ 17 w 94"/>
                  <a:gd name="T85" fmla="*/ 29 h 88"/>
                  <a:gd name="T86" fmla="*/ 17 w 94"/>
                  <a:gd name="T87" fmla="*/ 29 h 88"/>
                  <a:gd name="T88" fmla="*/ 15 w 94"/>
                  <a:gd name="T89" fmla="*/ 30 h 88"/>
                  <a:gd name="T90" fmla="*/ 13 w 94"/>
                  <a:gd name="T91" fmla="*/ 42 h 88"/>
                  <a:gd name="T92" fmla="*/ 21 w 94"/>
                  <a:gd name="T93" fmla="*/ 54 h 88"/>
                  <a:gd name="T94" fmla="*/ 22 w 94"/>
                  <a:gd name="T95" fmla="*/ 69 h 88"/>
                  <a:gd name="T96" fmla="*/ 22 w 94"/>
                  <a:gd name="T97" fmla="*/ 69 h 88"/>
                  <a:gd name="T98" fmla="*/ 22 w 94"/>
                  <a:gd name="T99" fmla="*/ 71 h 88"/>
                  <a:gd name="T100" fmla="*/ 33 w 94"/>
                  <a:gd name="T101" fmla="*/ 77 h 88"/>
                  <a:gd name="T102" fmla="*/ 47 w 94"/>
                  <a:gd name="T103" fmla="*/ 73 h 88"/>
                  <a:gd name="T104" fmla="*/ 47 w 94"/>
                  <a:gd name="T105" fmla="*/ 73 h 88"/>
                  <a:gd name="T106" fmla="*/ 47 w 94"/>
                  <a:gd name="T107" fmla="*/ 82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4" h="88">
                    <a:moveTo>
                      <a:pt x="56" y="4"/>
                    </a:moveTo>
                    <a:cubicBezTo>
                      <a:pt x="67" y="19"/>
                      <a:pt x="67" y="19"/>
                      <a:pt x="67" y="19"/>
                    </a:cubicBezTo>
                    <a:cubicBezTo>
                      <a:pt x="85" y="25"/>
                      <a:pt x="85" y="25"/>
                      <a:pt x="85" y="25"/>
                    </a:cubicBezTo>
                    <a:cubicBezTo>
                      <a:pt x="91" y="27"/>
                      <a:pt x="94" y="34"/>
                      <a:pt x="91" y="40"/>
                    </a:cubicBezTo>
                    <a:cubicBezTo>
                      <a:pt x="91" y="41"/>
                      <a:pt x="91" y="42"/>
                      <a:pt x="90" y="43"/>
                    </a:cubicBezTo>
                    <a:cubicBezTo>
                      <a:pt x="80" y="57"/>
                      <a:pt x="80" y="57"/>
                      <a:pt x="80" y="57"/>
                    </a:cubicBezTo>
                    <a:cubicBezTo>
                      <a:pt x="79" y="76"/>
                      <a:pt x="79" y="76"/>
                      <a:pt x="79" y="76"/>
                    </a:cubicBezTo>
                    <a:cubicBezTo>
                      <a:pt x="79" y="82"/>
                      <a:pt x="74" y="87"/>
                      <a:pt x="67" y="87"/>
                    </a:cubicBezTo>
                    <a:cubicBezTo>
                      <a:pt x="66" y="87"/>
                      <a:pt x="65" y="87"/>
                      <a:pt x="64" y="86"/>
                    </a:cubicBezTo>
                    <a:cubicBezTo>
                      <a:pt x="47" y="82"/>
                      <a:pt x="47" y="82"/>
                      <a:pt x="47" y="82"/>
                    </a:cubicBezTo>
                    <a:cubicBezTo>
                      <a:pt x="47" y="73"/>
                      <a:pt x="47" y="73"/>
                      <a:pt x="47" y="73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7"/>
                      <a:pt x="62" y="77"/>
                      <a:pt x="63" y="78"/>
                    </a:cubicBezTo>
                    <a:cubicBezTo>
                      <a:pt x="68" y="78"/>
                      <a:pt x="72" y="74"/>
                      <a:pt x="72" y="69"/>
                    </a:cubicBezTo>
                    <a:cubicBezTo>
                      <a:pt x="73" y="54"/>
                      <a:pt x="73" y="54"/>
                      <a:pt x="73" y="54"/>
                    </a:cubicBezTo>
                    <a:cubicBezTo>
                      <a:pt x="81" y="43"/>
                      <a:pt x="81" y="43"/>
                      <a:pt x="81" y="43"/>
                    </a:cubicBezTo>
                    <a:cubicBezTo>
                      <a:pt x="81" y="42"/>
                      <a:pt x="82" y="41"/>
                      <a:pt x="82" y="40"/>
                    </a:cubicBezTo>
                    <a:cubicBezTo>
                      <a:pt x="84" y="36"/>
                      <a:pt x="81" y="31"/>
                      <a:pt x="77" y="29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54" y="13"/>
                      <a:pt x="54" y="13"/>
                      <a:pt x="54" y="13"/>
                    </a:cubicBezTo>
                    <a:cubicBezTo>
                      <a:pt x="54" y="12"/>
                      <a:pt x="53" y="12"/>
                      <a:pt x="52" y="11"/>
                    </a:cubicBezTo>
                    <a:cubicBezTo>
                      <a:pt x="51" y="10"/>
                      <a:pt x="49" y="9"/>
                      <a:pt x="47" y="9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9" y="0"/>
                      <a:pt x="52" y="1"/>
                      <a:pt x="54" y="2"/>
                    </a:cubicBezTo>
                    <a:cubicBezTo>
                      <a:pt x="55" y="3"/>
                      <a:pt x="55" y="3"/>
                      <a:pt x="56" y="4"/>
                    </a:cubicBezTo>
                    <a:close/>
                    <a:moveTo>
                      <a:pt x="47" y="82"/>
                    </a:moveTo>
                    <a:cubicBezTo>
                      <a:pt x="47" y="82"/>
                      <a:pt x="47" y="82"/>
                      <a:pt x="47" y="82"/>
                    </a:cubicBezTo>
                    <a:cubicBezTo>
                      <a:pt x="29" y="87"/>
                      <a:pt x="29" y="87"/>
                      <a:pt x="29" y="87"/>
                    </a:cubicBezTo>
                    <a:cubicBezTo>
                      <a:pt x="23" y="88"/>
                      <a:pt x="17" y="85"/>
                      <a:pt x="15" y="79"/>
                    </a:cubicBezTo>
                    <a:cubicBezTo>
                      <a:pt x="15" y="78"/>
                      <a:pt x="15" y="77"/>
                      <a:pt x="15" y="76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0" y="37"/>
                      <a:pt x="2" y="30"/>
                      <a:pt x="7" y="26"/>
                    </a:cubicBezTo>
                    <a:cubicBezTo>
                      <a:pt x="7" y="26"/>
                      <a:pt x="8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40" y="1"/>
                      <a:pt x="44" y="0"/>
                      <a:pt x="47" y="0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4" y="9"/>
                      <a:pt x="42" y="10"/>
                      <a:pt x="40" y="12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6" y="30"/>
                      <a:pt x="15" y="30"/>
                    </a:cubicBezTo>
                    <a:cubicBezTo>
                      <a:pt x="11" y="33"/>
                      <a:pt x="10" y="38"/>
                      <a:pt x="13" y="42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2" y="69"/>
                      <a:pt x="22" y="69"/>
                      <a:pt x="22" y="69"/>
                    </a:cubicBezTo>
                    <a:cubicBezTo>
                      <a:pt x="22" y="69"/>
                      <a:pt x="22" y="69"/>
                      <a:pt x="22" y="69"/>
                    </a:cubicBezTo>
                    <a:cubicBezTo>
                      <a:pt x="22" y="70"/>
                      <a:pt x="22" y="70"/>
                      <a:pt x="22" y="71"/>
                    </a:cubicBezTo>
                    <a:cubicBezTo>
                      <a:pt x="23" y="76"/>
                      <a:pt x="28" y="78"/>
                      <a:pt x="33" y="77"/>
                    </a:cubicBezTo>
                    <a:cubicBezTo>
                      <a:pt x="47" y="73"/>
                      <a:pt x="47" y="73"/>
                      <a:pt x="47" y="73"/>
                    </a:cubicBezTo>
                    <a:cubicBezTo>
                      <a:pt x="47" y="73"/>
                      <a:pt x="47" y="73"/>
                      <a:pt x="47" y="73"/>
                    </a:cubicBezTo>
                    <a:lnTo>
                      <a:pt x="47" y="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6" name="Freeform 301"/>
              <p:cNvSpPr>
                <a:spLocks noEditPoints="1"/>
              </p:cNvSpPr>
              <p:nvPr/>
            </p:nvSpPr>
            <p:spPr bwMode="auto">
              <a:xfrm>
                <a:off x="2354" y="824"/>
                <a:ext cx="70" cy="66"/>
              </a:xfrm>
              <a:custGeom>
                <a:avLst/>
                <a:gdLst>
                  <a:gd name="T0" fmla="*/ 31 w 51"/>
                  <a:gd name="T1" fmla="*/ 46 h 48"/>
                  <a:gd name="T2" fmla="*/ 35 w 51"/>
                  <a:gd name="T3" fmla="*/ 47 h 48"/>
                  <a:gd name="T4" fmla="*/ 43 w 51"/>
                  <a:gd name="T5" fmla="*/ 43 h 48"/>
                  <a:gd name="T6" fmla="*/ 43 w 51"/>
                  <a:gd name="T7" fmla="*/ 41 h 48"/>
                  <a:gd name="T8" fmla="*/ 43 w 51"/>
                  <a:gd name="T9" fmla="*/ 41 h 48"/>
                  <a:gd name="T10" fmla="*/ 43 w 51"/>
                  <a:gd name="T11" fmla="*/ 31 h 48"/>
                  <a:gd name="T12" fmla="*/ 49 w 51"/>
                  <a:gd name="T13" fmla="*/ 23 h 48"/>
                  <a:gd name="T14" fmla="*/ 47 w 51"/>
                  <a:gd name="T15" fmla="*/ 14 h 48"/>
                  <a:gd name="T16" fmla="*/ 46 w 51"/>
                  <a:gd name="T17" fmla="*/ 14 h 48"/>
                  <a:gd name="T18" fmla="*/ 46 w 51"/>
                  <a:gd name="T19" fmla="*/ 14 h 48"/>
                  <a:gd name="T20" fmla="*/ 37 w 51"/>
                  <a:gd name="T21" fmla="*/ 10 h 48"/>
                  <a:gd name="T22" fmla="*/ 31 w 51"/>
                  <a:gd name="T23" fmla="*/ 4 h 48"/>
                  <a:gd name="T24" fmla="*/ 31 w 51"/>
                  <a:gd name="T25" fmla="*/ 10 h 48"/>
                  <a:gd name="T26" fmla="*/ 34 w 51"/>
                  <a:gd name="T27" fmla="*/ 13 h 48"/>
                  <a:gd name="T28" fmla="*/ 42 w 51"/>
                  <a:gd name="T29" fmla="*/ 16 h 48"/>
                  <a:gd name="T30" fmla="*/ 42 w 51"/>
                  <a:gd name="T31" fmla="*/ 16 h 48"/>
                  <a:gd name="T32" fmla="*/ 42 w 51"/>
                  <a:gd name="T33" fmla="*/ 16 h 48"/>
                  <a:gd name="T34" fmla="*/ 44 w 51"/>
                  <a:gd name="T35" fmla="*/ 23 h 48"/>
                  <a:gd name="T36" fmla="*/ 40 w 51"/>
                  <a:gd name="T37" fmla="*/ 30 h 48"/>
                  <a:gd name="T38" fmla="*/ 39 w 51"/>
                  <a:gd name="T39" fmla="*/ 37 h 48"/>
                  <a:gd name="T40" fmla="*/ 39 w 51"/>
                  <a:gd name="T41" fmla="*/ 37 h 48"/>
                  <a:gd name="T42" fmla="*/ 39 w 51"/>
                  <a:gd name="T43" fmla="*/ 39 h 48"/>
                  <a:gd name="T44" fmla="*/ 33 w 51"/>
                  <a:gd name="T45" fmla="*/ 42 h 48"/>
                  <a:gd name="T46" fmla="*/ 31 w 51"/>
                  <a:gd name="T47" fmla="*/ 41 h 48"/>
                  <a:gd name="T48" fmla="*/ 31 w 51"/>
                  <a:gd name="T49" fmla="*/ 46 h 48"/>
                  <a:gd name="T50" fmla="*/ 25 w 51"/>
                  <a:gd name="T51" fmla="*/ 44 h 48"/>
                  <a:gd name="T52" fmla="*/ 25 w 51"/>
                  <a:gd name="T53" fmla="*/ 44 h 48"/>
                  <a:gd name="T54" fmla="*/ 31 w 51"/>
                  <a:gd name="T55" fmla="*/ 46 h 48"/>
                  <a:gd name="T56" fmla="*/ 31 w 51"/>
                  <a:gd name="T57" fmla="*/ 41 h 48"/>
                  <a:gd name="T58" fmla="*/ 25 w 51"/>
                  <a:gd name="T59" fmla="*/ 40 h 48"/>
                  <a:gd name="T60" fmla="*/ 25 w 51"/>
                  <a:gd name="T61" fmla="*/ 40 h 48"/>
                  <a:gd name="T62" fmla="*/ 25 w 51"/>
                  <a:gd name="T63" fmla="*/ 5 h 48"/>
                  <a:gd name="T64" fmla="*/ 25 w 51"/>
                  <a:gd name="T65" fmla="*/ 5 h 48"/>
                  <a:gd name="T66" fmla="*/ 25 w 51"/>
                  <a:gd name="T67" fmla="*/ 5 h 48"/>
                  <a:gd name="T68" fmla="*/ 25 w 51"/>
                  <a:gd name="T69" fmla="*/ 0 h 48"/>
                  <a:gd name="T70" fmla="*/ 30 w 51"/>
                  <a:gd name="T71" fmla="*/ 2 h 48"/>
                  <a:gd name="T72" fmla="*/ 31 w 51"/>
                  <a:gd name="T73" fmla="*/ 4 h 48"/>
                  <a:gd name="T74" fmla="*/ 31 w 51"/>
                  <a:gd name="T75" fmla="*/ 10 h 48"/>
                  <a:gd name="T76" fmla="*/ 29 w 51"/>
                  <a:gd name="T77" fmla="*/ 7 h 48"/>
                  <a:gd name="T78" fmla="*/ 25 w 51"/>
                  <a:gd name="T79" fmla="*/ 5 h 48"/>
                  <a:gd name="T80" fmla="*/ 25 w 51"/>
                  <a:gd name="T81" fmla="*/ 5 h 48"/>
                  <a:gd name="T82" fmla="*/ 25 w 51"/>
                  <a:gd name="T83" fmla="*/ 40 h 48"/>
                  <a:gd name="T84" fmla="*/ 25 w 51"/>
                  <a:gd name="T85" fmla="*/ 40 h 48"/>
                  <a:gd name="T86" fmla="*/ 25 w 51"/>
                  <a:gd name="T87" fmla="*/ 44 h 48"/>
                  <a:gd name="T88" fmla="*/ 21 w 51"/>
                  <a:gd name="T89" fmla="*/ 2 h 48"/>
                  <a:gd name="T90" fmla="*/ 14 w 51"/>
                  <a:gd name="T91" fmla="*/ 10 h 48"/>
                  <a:gd name="T92" fmla="*/ 5 w 51"/>
                  <a:gd name="T93" fmla="*/ 14 h 48"/>
                  <a:gd name="T94" fmla="*/ 1 w 51"/>
                  <a:gd name="T95" fmla="*/ 22 h 48"/>
                  <a:gd name="T96" fmla="*/ 2 w 51"/>
                  <a:gd name="T97" fmla="*/ 23 h 48"/>
                  <a:gd name="T98" fmla="*/ 8 w 51"/>
                  <a:gd name="T99" fmla="*/ 31 h 48"/>
                  <a:gd name="T100" fmla="*/ 8 w 51"/>
                  <a:gd name="T101" fmla="*/ 41 h 48"/>
                  <a:gd name="T102" fmla="*/ 14 w 51"/>
                  <a:gd name="T103" fmla="*/ 47 h 48"/>
                  <a:gd name="T104" fmla="*/ 16 w 51"/>
                  <a:gd name="T105" fmla="*/ 47 h 48"/>
                  <a:gd name="T106" fmla="*/ 25 w 51"/>
                  <a:gd name="T107" fmla="*/ 44 h 48"/>
                  <a:gd name="T108" fmla="*/ 25 w 51"/>
                  <a:gd name="T109" fmla="*/ 40 h 48"/>
                  <a:gd name="T110" fmla="*/ 18 w 51"/>
                  <a:gd name="T111" fmla="*/ 42 h 48"/>
                  <a:gd name="T112" fmla="*/ 25 w 51"/>
                  <a:gd name="T113" fmla="*/ 40 h 48"/>
                  <a:gd name="T114" fmla="*/ 25 w 51"/>
                  <a:gd name="T115" fmla="*/ 5 h 48"/>
                  <a:gd name="T116" fmla="*/ 24 w 51"/>
                  <a:gd name="T117" fmla="*/ 5 h 48"/>
                  <a:gd name="T118" fmla="*/ 25 w 51"/>
                  <a:gd name="T119" fmla="*/ 5 h 48"/>
                  <a:gd name="T120" fmla="*/ 25 w 51"/>
                  <a:gd name="T121" fmla="*/ 0 h 48"/>
                  <a:gd name="T122" fmla="*/ 22 w 51"/>
                  <a:gd name="T123" fmla="*/ 1 h 48"/>
                  <a:gd name="T124" fmla="*/ 21 w 51"/>
                  <a:gd name="T125" fmla="*/ 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1" h="48">
                    <a:moveTo>
                      <a:pt x="31" y="46"/>
                    </a:moveTo>
                    <a:cubicBezTo>
                      <a:pt x="35" y="47"/>
                      <a:pt x="35" y="47"/>
                      <a:pt x="35" y="47"/>
                    </a:cubicBezTo>
                    <a:cubicBezTo>
                      <a:pt x="38" y="48"/>
                      <a:pt x="42" y="46"/>
                      <a:pt x="43" y="43"/>
                    </a:cubicBezTo>
                    <a:cubicBezTo>
                      <a:pt x="43" y="42"/>
                      <a:pt x="43" y="42"/>
                      <a:pt x="43" y="41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9" y="23"/>
                      <a:pt x="49" y="23"/>
                      <a:pt x="49" y="23"/>
                    </a:cubicBezTo>
                    <a:cubicBezTo>
                      <a:pt x="51" y="20"/>
                      <a:pt x="50" y="16"/>
                      <a:pt x="47" y="14"/>
                    </a:cubicBezTo>
                    <a:cubicBezTo>
                      <a:pt x="47" y="14"/>
                      <a:pt x="46" y="14"/>
                      <a:pt x="46" y="14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5" y="18"/>
                      <a:pt x="45" y="21"/>
                      <a:pt x="44" y="23"/>
                    </a:cubicBezTo>
                    <a:cubicBezTo>
                      <a:pt x="40" y="30"/>
                      <a:pt x="40" y="30"/>
                      <a:pt x="40" y="30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39" y="38"/>
                      <a:pt x="39" y="38"/>
                      <a:pt x="39" y="39"/>
                    </a:cubicBezTo>
                    <a:cubicBezTo>
                      <a:pt x="38" y="41"/>
                      <a:pt x="36" y="43"/>
                      <a:pt x="33" y="42"/>
                    </a:cubicBezTo>
                    <a:cubicBezTo>
                      <a:pt x="31" y="41"/>
                      <a:pt x="31" y="41"/>
                      <a:pt x="31" y="41"/>
                    </a:cubicBezTo>
                    <a:lnTo>
                      <a:pt x="31" y="46"/>
                    </a:lnTo>
                    <a:close/>
                    <a:moveTo>
                      <a:pt x="25" y="44"/>
                    </a:moveTo>
                    <a:cubicBezTo>
                      <a:pt x="25" y="44"/>
                      <a:pt x="25" y="44"/>
                      <a:pt x="25" y="44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7" y="0"/>
                      <a:pt x="29" y="1"/>
                      <a:pt x="30" y="2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8" y="5"/>
                      <a:pt x="26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lnTo>
                      <a:pt x="25" y="44"/>
                    </a:lnTo>
                    <a:close/>
                    <a:moveTo>
                      <a:pt x="21" y="2"/>
                    </a:moveTo>
                    <a:cubicBezTo>
                      <a:pt x="14" y="10"/>
                      <a:pt x="14" y="10"/>
                      <a:pt x="14" y="10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5"/>
                      <a:pt x="0" y="18"/>
                      <a:pt x="1" y="22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8" y="45"/>
                      <a:pt x="11" y="47"/>
                      <a:pt x="14" y="47"/>
                    </a:cubicBezTo>
                    <a:cubicBezTo>
                      <a:pt x="15" y="47"/>
                      <a:pt x="15" y="47"/>
                      <a:pt x="16" y="47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4" y="0"/>
                      <a:pt x="23" y="1"/>
                      <a:pt x="22" y="1"/>
                    </a:cubicBezTo>
                    <a:cubicBezTo>
                      <a:pt x="21" y="2"/>
                      <a:pt x="21" y="2"/>
                      <a:pt x="2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7" name="Freeform 302"/>
              <p:cNvSpPr>
                <a:spLocks noEditPoints="1"/>
              </p:cNvSpPr>
              <p:nvPr/>
            </p:nvSpPr>
            <p:spPr bwMode="auto">
              <a:xfrm>
                <a:off x="1603" y="2107"/>
                <a:ext cx="169" cy="142"/>
              </a:xfrm>
              <a:custGeom>
                <a:avLst/>
                <a:gdLst>
                  <a:gd name="T0" fmla="*/ 96 w 123"/>
                  <a:gd name="T1" fmla="*/ 0 h 103"/>
                  <a:gd name="T2" fmla="*/ 93 w 123"/>
                  <a:gd name="T3" fmla="*/ 0 h 103"/>
                  <a:gd name="T4" fmla="*/ 62 w 123"/>
                  <a:gd name="T5" fmla="*/ 19 h 103"/>
                  <a:gd name="T6" fmla="*/ 31 w 123"/>
                  <a:gd name="T7" fmla="*/ 0 h 103"/>
                  <a:gd name="T8" fmla="*/ 0 w 123"/>
                  <a:gd name="T9" fmla="*/ 26 h 103"/>
                  <a:gd name="T10" fmla="*/ 62 w 123"/>
                  <a:gd name="T11" fmla="*/ 103 h 103"/>
                  <a:gd name="T12" fmla="*/ 96 w 123"/>
                  <a:gd name="T13" fmla="*/ 73 h 103"/>
                  <a:gd name="T14" fmla="*/ 123 w 123"/>
                  <a:gd name="T15" fmla="*/ 26 h 103"/>
                  <a:gd name="T16" fmla="*/ 96 w 123"/>
                  <a:gd name="T17" fmla="*/ 0 h 103"/>
                  <a:gd name="T18" fmla="*/ 96 w 123"/>
                  <a:gd name="T19" fmla="*/ 16 h 103"/>
                  <a:gd name="T20" fmla="*/ 96 w 123"/>
                  <a:gd name="T21" fmla="*/ 16 h 103"/>
                  <a:gd name="T22" fmla="*/ 97 w 123"/>
                  <a:gd name="T23" fmla="*/ 16 h 103"/>
                  <a:gd name="T24" fmla="*/ 96 w 123"/>
                  <a:gd name="T25" fmla="*/ 16 h 103"/>
                  <a:gd name="T26" fmla="*/ 99 w 123"/>
                  <a:gd name="T27" fmla="*/ 41 h 103"/>
                  <a:gd name="T28" fmla="*/ 99 w 123"/>
                  <a:gd name="T29" fmla="*/ 41 h 103"/>
                  <a:gd name="T30" fmla="*/ 99 w 123"/>
                  <a:gd name="T31" fmla="*/ 41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3" h="103">
                    <a:moveTo>
                      <a:pt x="96" y="0"/>
                    </a:moveTo>
                    <a:cubicBezTo>
                      <a:pt x="95" y="0"/>
                      <a:pt x="94" y="0"/>
                      <a:pt x="93" y="0"/>
                    </a:cubicBezTo>
                    <a:cubicBezTo>
                      <a:pt x="77" y="0"/>
                      <a:pt x="69" y="7"/>
                      <a:pt x="62" y="19"/>
                    </a:cubicBezTo>
                    <a:cubicBezTo>
                      <a:pt x="54" y="7"/>
                      <a:pt x="46" y="0"/>
                      <a:pt x="31" y="0"/>
                    </a:cubicBezTo>
                    <a:cubicBezTo>
                      <a:pt x="14" y="0"/>
                      <a:pt x="0" y="12"/>
                      <a:pt x="0" y="26"/>
                    </a:cubicBezTo>
                    <a:cubicBezTo>
                      <a:pt x="0" y="52"/>
                      <a:pt x="31" y="77"/>
                      <a:pt x="62" y="103"/>
                    </a:cubicBezTo>
                    <a:cubicBezTo>
                      <a:pt x="74" y="93"/>
                      <a:pt x="86" y="83"/>
                      <a:pt x="96" y="73"/>
                    </a:cubicBezTo>
                    <a:cubicBezTo>
                      <a:pt x="112" y="57"/>
                      <a:pt x="123" y="41"/>
                      <a:pt x="123" y="26"/>
                    </a:cubicBezTo>
                    <a:cubicBezTo>
                      <a:pt x="123" y="13"/>
                      <a:pt x="112" y="2"/>
                      <a:pt x="96" y="0"/>
                    </a:cubicBezTo>
                    <a:close/>
                    <a:moveTo>
                      <a:pt x="96" y="16"/>
                    </a:moveTo>
                    <a:cubicBezTo>
                      <a:pt x="96" y="16"/>
                      <a:pt x="96" y="16"/>
                      <a:pt x="96" y="16"/>
                    </a:cubicBezTo>
                    <a:cubicBezTo>
                      <a:pt x="96" y="16"/>
                      <a:pt x="97" y="16"/>
                      <a:pt x="97" y="16"/>
                    </a:cubicBezTo>
                    <a:cubicBezTo>
                      <a:pt x="96" y="16"/>
                      <a:pt x="96" y="16"/>
                      <a:pt x="96" y="16"/>
                    </a:cubicBezTo>
                    <a:close/>
                    <a:moveTo>
                      <a:pt x="99" y="41"/>
                    </a:moveTo>
                    <a:cubicBezTo>
                      <a:pt x="99" y="41"/>
                      <a:pt x="99" y="41"/>
                      <a:pt x="99" y="41"/>
                    </a:cubicBezTo>
                    <a:cubicBezTo>
                      <a:pt x="99" y="41"/>
                      <a:pt x="99" y="41"/>
                      <a:pt x="99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8" name="Freeform 303"/>
              <p:cNvSpPr>
                <a:spLocks noEditPoints="1"/>
              </p:cNvSpPr>
              <p:nvPr/>
            </p:nvSpPr>
            <p:spPr bwMode="auto">
              <a:xfrm>
                <a:off x="1386" y="1389"/>
                <a:ext cx="98" cy="132"/>
              </a:xfrm>
              <a:custGeom>
                <a:avLst/>
                <a:gdLst>
                  <a:gd name="T0" fmla="*/ 51 w 71"/>
                  <a:gd name="T1" fmla="*/ 28 h 96"/>
                  <a:gd name="T2" fmla="*/ 71 w 71"/>
                  <a:gd name="T3" fmla="*/ 61 h 96"/>
                  <a:gd name="T4" fmla="*/ 51 w 71"/>
                  <a:gd name="T5" fmla="*/ 93 h 96"/>
                  <a:gd name="T6" fmla="*/ 51 w 71"/>
                  <a:gd name="T7" fmla="*/ 80 h 96"/>
                  <a:gd name="T8" fmla="*/ 56 w 71"/>
                  <a:gd name="T9" fmla="*/ 51 h 96"/>
                  <a:gd name="T10" fmla="*/ 54 w 71"/>
                  <a:gd name="T11" fmla="*/ 73 h 96"/>
                  <a:gd name="T12" fmla="*/ 51 w 71"/>
                  <a:gd name="T13" fmla="*/ 77 h 96"/>
                  <a:gd name="T14" fmla="*/ 51 w 71"/>
                  <a:gd name="T15" fmla="*/ 28 h 96"/>
                  <a:gd name="T16" fmla="*/ 44 w 71"/>
                  <a:gd name="T17" fmla="*/ 26 h 96"/>
                  <a:gd name="T18" fmla="*/ 51 w 71"/>
                  <a:gd name="T19" fmla="*/ 28 h 96"/>
                  <a:gd name="T20" fmla="*/ 51 w 71"/>
                  <a:gd name="T21" fmla="*/ 77 h 96"/>
                  <a:gd name="T22" fmla="*/ 44 w 71"/>
                  <a:gd name="T23" fmla="*/ 83 h 96"/>
                  <a:gd name="T24" fmla="*/ 51 w 71"/>
                  <a:gd name="T25" fmla="*/ 80 h 96"/>
                  <a:gd name="T26" fmla="*/ 51 w 71"/>
                  <a:gd name="T27" fmla="*/ 93 h 96"/>
                  <a:gd name="T28" fmla="*/ 36 w 71"/>
                  <a:gd name="T29" fmla="*/ 96 h 96"/>
                  <a:gd name="T30" fmla="*/ 0 w 71"/>
                  <a:gd name="T31" fmla="*/ 61 h 96"/>
                  <a:gd name="T32" fmla="*/ 26 w 71"/>
                  <a:gd name="T33" fmla="*/ 27 h 96"/>
                  <a:gd name="T34" fmla="*/ 25 w 71"/>
                  <a:gd name="T35" fmla="*/ 25 h 96"/>
                  <a:gd name="T36" fmla="*/ 25 w 71"/>
                  <a:gd name="T37" fmla="*/ 25 h 96"/>
                  <a:gd name="T38" fmla="*/ 27 w 71"/>
                  <a:gd name="T39" fmla="*/ 22 h 96"/>
                  <a:gd name="T40" fmla="*/ 34 w 71"/>
                  <a:gd name="T41" fmla="*/ 22 h 96"/>
                  <a:gd name="T42" fmla="*/ 38 w 71"/>
                  <a:gd name="T43" fmla="*/ 12 h 96"/>
                  <a:gd name="T44" fmla="*/ 38 w 71"/>
                  <a:gd name="T45" fmla="*/ 12 h 96"/>
                  <a:gd name="T46" fmla="*/ 42 w 71"/>
                  <a:gd name="T47" fmla="*/ 2 h 96"/>
                  <a:gd name="T48" fmla="*/ 44 w 71"/>
                  <a:gd name="T49" fmla="*/ 0 h 96"/>
                  <a:gd name="T50" fmla="*/ 45 w 71"/>
                  <a:gd name="T51" fmla="*/ 2 h 96"/>
                  <a:gd name="T52" fmla="*/ 39 w 71"/>
                  <a:gd name="T53" fmla="*/ 14 h 96"/>
                  <a:gd name="T54" fmla="*/ 39 w 71"/>
                  <a:gd name="T55" fmla="*/ 14 h 96"/>
                  <a:gd name="T56" fmla="*/ 36 w 71"/>
                  <a:gd name="T57" fmla="*/ 22 h 96"/>
                  <a:gd name="T58" fmla="*/ 36 w 71"/>
                  <a:gd name="T59" fmla="*/ 22 h 96"/>
                  <a:gd name="T60" fmla="*/ 43 w 71"/>
                  <a:gd name="T61" fmla="*/ 22 h 96"/>
                  <a:gd name="T62" fmla="*/ 45 w 71"/>
                  <a:gd name="T63" fmla="*/ 25 h 96"/>
                  <a:gd name="T64" fmla="*/ 45 w 71"/>
                  <a:gd name="T65" fmla="*/ 25 h 96"/>
                  <a:gd name="T66" fmla="*/ 44 w 71"/>
                  <a:gd name="T67" fmla="*/ 2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1" h="96">
                    <a:moveTo>
                      <a:pt x="51" y="28"/>
                    </a:moveTo>
                    <a:cubicBezTo>
                      <a:pt x="63" y="34"/>
                      <a:pt x="71" y="46"/>
                      <a:pt x="71" y="61"/>
                    </a:cubicBezTo>
                    <a:cubicBezTo>
                      <a:pt x="71" y="75"/>
                      <a:pt x="63" y="87"/>
                      <a:pt x="51" y="93"/>
                    </a:cubicBezTo>
                    <a:cubicBezTo>
                      <a:pt x="51" y="80"/>
                      <a:pt x="51" y="80"/>
                      <a:pt x="51" y="80"/>
                    </a:cubicBezTo>
                    <a:cubicBezTo>
                      <a:pt x="57" y="76"/>
                      <a:pt x="62" y="68"/>
                      <a:pt x="56" y="51"/>
                    </a:cubicBezTo>
                    <a:cubicBezTo>
                      <a:pt x="56" y="51"/>
                      <a:pt x="59" y="66"/>
                      <a:pt x="54" y="73"/>
                    </a:cubicBezTo>
                    <a:cubicBezTo>
                      <a:pt x="53" y="74"/>
                      <a:pt x="52" y="76"/>
                      <a:pt x="51" y="77"/>
                    </a:cubicBezTo>
                    <a:lnTo>
                      <a:pt x="51" y="28"/>
                    </a:lnTo>
                    <a:close/>
                    <a:moveTo>
                      <a:pt x="44" y="26"/>
                    </a:moveTo>
                    <a:cubicBezTo>
                      <a:pt x="47" y="27"/>
                      <a:pt x="49" y="27"/>
                      <a:pt x="51" y="28"/>
                    </a:cubicBezTo>
                    <a:cubicBezTo>
                      <a:pt x="51" y="77"/>
                      <a:pt x="51" y="77"/>
                      <a:pt x="51" y="77"/>
                    </a:cubicBezTo>
                    <a:cubicBezTo>
                      <a:pt x="47" y="81"/>
                      <a:pt x="44" y="83"/>
                      <a:pt x="44" y="83"/>
                    </a:cubicBezTo>
                    <a:cubicBezTo>
                      <a:pt x="44" y="83"/>
                      <a:pt x="47" y="82"/>
                      <a:pt x="51" y="80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6" y="95"/>
                      <a:pt x="41" y="96"/>
                      <a:pt x="36" y="96"/>
                    </a:cubicBezTo>
                    <a:cubicBezTo>
                      <a:pt x="16" y="96"/>
                      <a:pt x="0" y="80"/>
                      <a:pt x="0" y="61"/>
                    </a:cubicBezTo>
                    <a:cubicBezTo>
                      <a:pt x="0" y="45"/>
                      <a:pt x="11" y="31"/>
                      <a:pt x="26" y="27"/>
                    </a:cubicBezTo>
                    <a:cubicBezTo>
                      <a:pt x="25" y="26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3"/>
                      <a:pt x="26" y="22"/>
                      <a:pt x="27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2" y="17"/>
                      <a:pt x="35" y="15"/>
                      <a:pt x="38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40" y="10"/>
                      <a:pt x="43" y="7"/>
                      <a:pt x="42" y="2"/>
                    </a:cubicBezTo>
                    <a:cubicBezTo>
                      <a:pt x="42" y="1"/>
                      <a:pt x="43" y="1"/>
                      <a:pt x="44" y="0"/>
                    </a:cubicBezTo>
                    <a:cubicBezTo>
                      <a:pt x="44" y="0"/>
                      <a:pt x="45" y="1"/>
                      <a:pt x="45" y="2"/>
                    </a:cubicBezTo>
                    <a:cubicBezTo>
                      <a:pt x="46" y="8"/>
                      <a:pt x="42" y="11"/>
                      <a:pt x="39" y="14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7" y="16"/>
                      <a:pt x="35" y="18"/>
                      <a:pt x="36" y="22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43" y="22"/>
                      <a:pt x="43" y="22"/>
                      <a:pt x="43" y="22"/>
                    </a:cubicBezTo>
                    <a:cubicBezTo>
                      <a:pt x="44" y="22"/>
                      <a:pt x="45" y="23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4" y="26"/>
                      <a:pt x="4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9" name="Freeform 304"/>
              <p:cNvSpPr>
                <a:spLocks/>
              </p:cNvSpPr>
              <p:nvPr/>
            </p:nvSpPr>
            <p:spPr bwMode="auto">
              <a:xfrm>
                <a:off x="2880" y="1109"/>
                <a:ext cx="85" cy="97"/>
              </a:xfrm>
              <a:custGeom>
                <a:avLst/>
                <a:gdLst>
                  <a:gd name="T0" fmla="*/ 3 w 62"/>
                  <a:gd name="T1" fmla="*/ 37 h 70"/>
                  <a:gd name="T2" fmla="*/ 3 w 62"/>
                  <a:gd name="T3" fmla="*/ 25 h 70"/>
                  <a:gd name="T4" fmla="*/ 25 w 62"/>
                  <a:gd name="T5" fmla="*/ 3 h 70"/>
                  <a:gd name="T6" fmla="*/ 37 w 62"/>
                  <a:gd name="T7" fmla="*/ 3 h 70"/>
                  <a:gd name="T8" fmla="*/ 59 w 62"/>
                  <a:gd name="T9" fmla="*/ 25 h 70"/>
                  <a:gd name="T10" fmla="*/ 59 w 62"/>
                  <a:gd name="T11" fmla="*/ 37 h 70"/>
                  <a:gd name="T12" fmla="*/ 57 w 62"/>
                  <a:gd name="T13" fmla="*/ 37 h 70"/>
                  <a:gd name="T14" fmla="*/ 57 w 62"/>
                  <a:gd name="T15" fmla="*/ 58 h 70"/>
                  <a:gd name="T16" fmla="*/ 42 w 62"/>
                  <a:gd name="T17" fmla="*/ 70 h 70"/>
                  <a:gd name="T18" fmla="*/ 38 w 62"/>
                  <a:gd name="T19" fmla="*/ 70 h 70"/>
                  <a:gd name="T20" fmla="*/ 38 w 62"/>
                  <a:gd name="T21" fmla="*/ 52 h 70"/>
                  <a:gd name="T22" fmla="*/ 35 w 62"/>
                  <a:gd name="T23" fmla="*/ 49 h 70"/>
                  <a:gd name="T24" fmla="*/ 27 w 62"/>
                  <a:gd name="T25" fmla="*/ 49 h 70"/>
                  <a:gd name="T26" fmla="*/ 24 w 62"/>
                  <a:gd name="T27" fmla="*/ 52 h 70"/>
                  <a:gd name="T28" fmla="*/ 24 w 62"/>
                  <a:gd name="T29" fmla="*/ 70 h 70"/>
                  <a:gd name="T30" fmla="*/ 21 w 62"/>
                  <a:gd name="T31" fmla="*/ 70 h 70"/>
                  <a:gd name="T32" fmla="*/ 5 w 62"/>
                  <a:gd name="T33" fmla="*/ 58 h 70"/>
                  <a:gd name="T34" fmla="*/ 5 w 62"/>
                  <a:gd name="T35" fmla="*/ 37 h 70"/>
                  <a:gd name="T36" fmla="*/ 3 w 62"/>
                  <a:gd name="T37" fmla="*/ 3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70">
                    <a:moveTo>
                      <a:pt x="3" y="37"/>
                    </a:moveTo>
                    <a:cubicBezTo>
                      <a:pt x="0" y="34"/>
                      <a:pt x="0" y="28"/>
                      <a:pt x="3" y="25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8" y="0"/>
                      <a:pt x="34" y="0"/>
                      <a:pt x="37" y="3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62" y="28"/>
                      <a:pt x="62" y="34"/>
                      <a:pt x="59" y="37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7" y="58"/>
                      <a:pt x="57" y="58"/>
                      <a:pt x="57" y="58"/>
                    </a:cubicBezTo>
                    <a:cubicBezTo>
                      <a:pt x="57" y="66"/>
                      <a:pt x="51" y="70"/>
                      <a:pt x="42" y="70"/>
                    </a:cubicBezTo>
                    <a:cubicBezTo>
                      <a:pt x="38" y="70"/>
                      <a:pt x="38" y="70"/>
                      <a:pt x="38" y="70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51"/>
                      <a:pt x="36" y="49"/>
                      <a:pt x="35" y="49"/>
                    </a:cubicBezTo>
                    <a:cubicBezTo>
                      <a:pt x="27" y="49"/>
                      <a:pt x="27" y="49"/>
                      <a:pt x="27" y="49"/>
                    </a:cubicBezTo>
                    <a:cubicBezTo>
                      <a:pt x="26" y="49"/>
                      <a:pt x="24" y="51"/>
                      <a:pt x="24" y="52"/>
                    </a:cubicBezTo>
                    <a:cubicBezTo>
                      <a:pt x="24" y="70"/>
                      <a:pt x="24" y="70"/>
                      <a:pt x="24" y="70"/>
                    </a:cubicBezTo>
                    <a:cubicBezTo>
                      <a:pt x="21" y="70"/>
                      <a:pt x="21" y="70"/>
                      <a:pt x="21" y="70"/>
                    </a:cubicBezTo>
                    <a:cubicBezTo>
                      <a:pt x="13" y="70"/>
                      <a:pt x="5" y="66"/>
                      <a:pt x="5" y="58"/>
                    </a:cubicBezTo>
                    <a:cubicBezTo>
                      <a:pt x="5" y="37"/>
                      <a:pt x="5" y="37"/>
                      <a:pt x="5" y="37"/>
                    </a:cubicBezTo>
                    <a:lnTo>
                      <a:pt x="3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0" name="Freeform 305"/>
              <p:cNvSpPr>
                <a:spLocks noEditPoints="1"/>
              </p:cNvSpPr>
              <p:nvPr/>
            </p:nvSpPr>
            <p:spPr bwMode="auto">
              <a:xfrm>
                <a:off x="2391" y="882"/>
                <a:ext cx="79" cy="123"/>
              </a:xfrm>
              <a:custGeom>
                <a:avLst/>
                <a:gdLst>
                  <a:gd name="T0" fmla="*/ 26 w 57"/>
                  <a:gd name="T1" fmla="*/ 36 h 89"/>
                  <a:gd name="T2" fmla="*/ 43 w 57"/>
                  <a:gd name="T3" fmla="*/ 36 h 89"/>
                  <a:gd name="T4" fmla="*/ 44 w 57"/>
                  <a:gd name="T5" fmla="*/ 36 h 89"/>
                  <a:gd name="T6" fmla="*/ 50 w 57"/>
                  <a:gd name="T7" fmla="*/ 23 h 89"/>
                  <a:gd name="T8" fmla="*/ 45 w 57"/>
                  <a:gd name="T9" fmla="*/ 11 h 89"/>
                  <a:gd name="T10" fmla="*/ 43 w 57"/>
                  <a:gd name="T11" fmla="*/ 9 h 89"/>
                  <a:gd name="T12" fmla="*/ 30 w 57"/>
                  <a:gd name="T13" fmla="*/ 8 h 89"/>
                  <a:gd name="T14" fmla="*/ 26 w 57"/>
                  <a:gd name="T15" fmla="*/ 10 h 89"/>
                  <a:gd name="T16" fmla="*/ 26 w 57"/>
                  <a:gd name="T17" fmla="*/ 3 h 89"/>
                  <a:gd name="T18" fmla="*/ 28 w 57"/>
                  <a:gd name="T19" fmla="*/ 2 h 89"/>
                  <a:gd name="T20" fmla="*/ 46 w 57"/>
                  <a:gd name="T21" fmla="*/ 4 h 89"/>
                  <a:gd name="T22" fmla="*/ 50 w 57"/>
                  <a:gd name="T23" fmla="*/ 6 h 89"/>
                  <a:gd name="T24" fmla="*/ 56 w 57"/>
                  <a:gd name="T25" fmla="*/ 24 h 89"/>
                  <a:gd name="T26" fmla="*/ 50 w 57"/>
                  <a:gd name="T27" fmla="*/ 39 h 89"/>
                  <a:gd name="T28" fmla="*/ 52 w 57"/>
                  <a:gd name="T29" fmla="*/ 45 h 89"/>
                  <a:gd name="T30" fmla="*/ 52 w 57"/>
                  <a:gd name="T31" fmla="*/ 80 h 89"/>
                  <a:gd name="T32" fmla="*/ 44 w 57"/>
                  <a:gd name="T33" fmla="*/ 89 h 89"/>
                  <a:gd name="T34" fmla="*/ 26 w 57"/>
                  <a:gd name="T35" fmla="*/ 89 h 89"/>
                  <a:gd name="T36" fmla="*/ 26 w 57"/>
                  <a:gd name="T37" fmla="*/ 73 h 89"/>
                  <a:gd name="T38" fmla="*/ 28 w 57"/>
                  <a:gd name="T39" fmla="*/ 73 h 89"/>
                  <a:gd name="T40" fmla="*/ 29 w 57"/>
                  <a:gd name="T41" fmla="*/ 72 h 89"/>
                  <a:gd name="T42" fmla="*/ 29 w 57"/>
                  <a:gd name="T43" fmla="*/ 64 h 89"/>
                  <a:gd name="T44" fmla="*/ 31 w 57"/>
                  <a:gd name="T45" fmla="*/ 59 h 89"/>
                  <a:gd name="T46" fmla="*/ 26 w 57"/>
                  <a:gd name="T47" fmla="*/ 53 h 89"/>
                  <a:gd name="T48" fmla="*/ 26 w 57"/>
                  <a:gd name="T49" fmla="*/ 36 h 89"/>
                  <a:gd name="T50" fmla="*/ 7 w 57"/>
                  <a:gd name="T51" fmla="*/ 36 h 89"/>
                  <a:gd name="T52" fmla="*/ 26 w 57"/>
                  <a:gd name="T53" fmla="*/ 36 h 89"/>
                  <a:gd name="T54" fmla="*/ 26 w 57"/>
                  <a:gd name="T55" fmla="*/ 53 h 89"/>
                  <a:gd name="T56" fmla="*/ 20 w 57"/>
                  <a:gd name="T57" fmla="*/ 59 h 89"/>
                  <a:gd name="T58" fmla="*/ 23 w 57"/>
                  <a:gd name="T59" fmla="*/ 64 h 89"/>
                  <a:gd name="T60" fmla="*/ 23 w 57"/>
                  <a:gd name="T61" fmla="*/ 72 h 89"/>
                  <a:gd name="T62" fmla="*/ 24 w 57"/>
                  <a:gd name="T63" fmla="*/ 73 h 89"/>
                  <a:gd name="T64" fmla="*/ 26 w 57"/>
                  <a:gd name="T65" fmla="*/ 73 h 89"/>
                  <a:gd name="T66" fmla="*/ 26 w 57"/>
                  <a:gd name="T67" fmla="*/ 89 h 89"/>
                  <a:gd name="T68" fmla="*/ 7 w 57"/>
                  <a:gd name="T69" fmla="*/ 89 h 89"/>
                  <a:gd name="T70" fmla="*/ 0 w 57"/>
                  <a:gd name="T71" fmla="*/ 80 h 89"/>
                  <a:gd name="T72" fmla="*/ 0 w 57"/>
                  <a:gd name="T73" fmla="*/ 45 h 89"/>
                  <a:gd name="T74" fmla="*/ 7 w 57"/>
                  <a:gd name="T75" fmla="*/ 36 h 89"/>
                  <a:gd name="T76" fmla="*/ 26 w 57"/>
                  <a:gd name="T77" fmla="*/ 10 h 89"/>
                  <a:gd name="T78" fmla="*/ 19 w 57"/>
                  <a:gd name="T79" fmla="*/ 17 h 89"/>
                  <a:gd name="T80" fmla="*/ 18 w 57"/>
                  <a:gd name="T81" fmla="*/ 19 h 89"/>
                  <a:gd name="T82" fmla="*/ 14 w 57"/>
                  <a:gd name="T83" fmla="*/ 20 h 89"/>
                  <a:gd name="T84" fmla="*/ 13 w 57"/>
                  <a:gd name="T85" fmla="*/ 16 h 89"/>
                  <a:gd name="T86" fmla="*/ 14 w 57"/>
                  <a:gd name="T87" fmla="*/ 13 h 89"/>
                  <a:gd name="T88" fmla="*/ 26 w 57"/>
                  <a:gd name="T89" fmla="*/ 3 h 89"/>
                  <a:gd name="T90" fmla="*/ 26 w 57"/>
                  <a:gd name="T91" fmla="*/ 1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7" h="89">
                    <a:moveTo>
                      <a:pt x="26" y="36"/>
                    </a:move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7" y="32"/>
                      <a:pt x="49" y="28"/>
                      <a:pt x="50" y="23"/>
                    </a:cubicBezTo>
                    <a:cubicBezTo>
                      <a:pt x="50" y="19"/>
                      <a:pt x="49" y="15"/>
                      <a:pt x="45" y="11"/>
                    </a:cubicBezTo>
                    <a:cubicBezTo>
                      <a:pt x="45" y="10"/>
                      <a:pt x="44" y="10"/>
                      <a:pt x="43" y="9"/>
                    </a:cubicBezTo>
                    <a:cubicBezTo>
                      <a:pt x="39" y="7"/>
                      <a:pt x="34" y="6"/>
                      <a:pt x="30" y="8"/>
                    </a:cubicBezTo>
                    <a:cubicBezTo>
                      <a:pt x="29" y="8"/>
                      <a:pt x="27" y="9"/>
                      <a:pt x="26" y="10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7" y="2"/>
                      <a:pt x="27" y="2"/>
                      <a:pt x="28" y="2"/>
                    </a:cubicBezTo>
                    <a:cubicBezTo>
                      <a:pt x="34" y="0"/>
                      <a:pt x="40" y="0"/>
                      <a:pt x="46" y="4"/>
                    </a:cubicBezTo>
                    <a:cubicBezTo>
                      <a:pt x="48" y="4"/>
                      <a:pt x="49" y="5"/>
                      <a:pt x="50" y="6"/>
                    </a:cubicBezTo>
                    <a:cubicBezTo>
                      <a:pt x="55" y="12"/>
                      <a:pt x="57" y="18"/>
                      <a:pt x="56" y="24"/>
                    </a:cubicBezTo>
                    <a:cubicBezTo>
                      <a:pt x="56" y="29"/>
                      <a:pt x="53" y="34"/>
                      <a:pt x="50" y="39"/>
                    </a:cubicBezTo>
                    <a:cubicBezTo>
                      <a:pt x="51" y="40"/>
                      <a:pt x="52" y="43"/>
                      <a:pt x="52" y="45"/>
                    </a:cubicBezTo>
                    <a:cubicBezTo>
                      <a:pt x="52" y="80"/>
                      <a:pt x="52" y="80"/>
                      <a:pt x="52" y="80"/>
                    </a:cubicBezTo>
                    <a:cubicBezTo>
                      <a:pt x="52" y="85"/>
                      <a:pt x="49" y="89"/>
                      <a:pt x="44" y="89"/>
                    </a:cubicBezTo>
                    <a:cubicBezTo>
                      <a:pt x="26" y="89"/>
                      <a:pt x="26" y="89"/>
                      <a:pt x="26" y="89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28" y="73"/>
                      <a:pt x="28" y="73"/>
                      <a:pt x="28" y="73"/>
                    </a:cubicBezTo>
                    <a:cubicBezTo>
                      <a:pt x="28" y="73"/>
                      <a:pt x="29" y="72"/>
                      <a:pt x="29" y="72"/>
                    </a:cubicBezTo>
                    <a:cubicBezTo>
                      <a:pt x="29" y="64"/>
                      <a:pt x="29" y="64"/>
                      <a:pt x="29" y="64"/>
                    </a:cubicBezTo>
                    <a:cubicBezTo>
                      <a:pt x="30" y="63"/>
                      <a:pt x="31" y="61"/>
                      <a:pt x="31" y="59"/>
                    </a:cubicBezTo>
                    <a:cubicBezTo>
                      <a:pt x="31" y="56"/>
                      <a:pt x="29" y="53"/>
                      <a:pt x="26" y="53"/>
                    </a:cubicBezTo>
                    <a:lnTo>
                      <a:pt x="26" y="36"/>
                    </a:lnTo>
                    <a:close/>
                    <a:moveTo>
                      <a:pt x="7" y="36"/>
                    </a:moveTo>
                    <a:cubicBezTo>
                      <a:pt x="26" y="36"/>
                      <a:pt x="26" y="36"/>
                      <a:pt x="26" y="36"/>
                    </a:cubicBezTo>
                    <a:cubicBezTo>
                      <a:pt x="26" y="53"/>
                      <a:pt x="26" y="53"/>
                      <a:pt x="26" y="53"/>
                    </a:cubicBezTo>
                    <a:cubicBezTo>
                      <a:pt x="23" y="53"/>
                      <a:pt x="20" y="56"/>
                      <a:pt x="20" y="59"/>
                    </a:cubicBezTo>
                    <a:cubicBezTo>
                      <a:pt x="20" y="61"/>
                      <a:pt x="21" y="63"/>
                      <a:pt x="23" y="64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3" y="72"/>
                      <a:pt x="23" y="73"/>
                      <a:pt x="24" y="73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26" y="89"/>
                      <a:pt x="26" y="89"/>
                      <a:pt x="26" y="89"/>
                    </a:cubicBezTo>
                    <a:cubicBezTo>
                      <a:pt x="7" y="89"/>
                      <a:pt x="7" y="89"/>
                      <a:pt x="7" y="89"/>
                    </a:cubicBezTo>
                    <a:cubicBezTo>
                      <a:pt x="3" y="89"/>
                      <a:pt x="0" y="85"/>
                      <a:pt x="0" y="80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0"/>
                      <a:pt x="3" y="36"/>
                      <a:pt x="7" y="36"/>
                    </a:cubicBezTo>
                    <a:close/>
                    <a:moveTo>
                      <a:pt x="26" y="10"/>
                    </a:moveTo>
                    <a:cubicBezTo>
                      <a:pt x="24" y="12"/>
                      <a:pt x="21" y="14"/>
                      <a:pt x="19" y="17"/>
                    </a:cubicBezTo>
                    <a:cubicBezTo>
                      <a:pt x="19" y="18"/>
                      <a:pt x="19" y="18"/>
                      <a:pt x="18" y="19"/>
                    </a:cubicBezTo>
                    <a:cubicBezTo>
                      <a:pt x="17" y="21"/>
                      <a:pt x="15" y="21"/>
                      <a:pt x="14" y="20"/>
                    </a:cubicBezTo>
                    <a:cubicBezTo>
                      <a:pt x="12" y="19"/>
                      <a:pt x="12" y="17"/>
                      <a:pt x="13" y="16"/>
                    </a:cubicBezTo>
                    <a:cubicBezTo>
                      <a:pt x="13" y="15"/>
                      <a:pt x="14" y="14"/>
                      <a:pt x="14" y="13"/>
                    </a:cubicBezTo>
                    <a:cubicBezTo>
                      <a:pt x="17" y="9"/>
                      <a:pt x="21" y="5"/>
                      <a:pt x="26" y="3"/>
                    </a:cubicBezTo>
                    <a:lnTo>
                      <a:pt x="26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1" name="Freeform 306"/>
              <p:cNvSpPr>
                <a:spLocks/>
              </p:cNvSpPr>
              <p:nvPr/>
            </p:nvSpPr>
            <p:spPr bwMode="auto">
              <a:xfrm>
                <a:off x="1340" y="1210"/>
                <a:ext cx="82" cy="82"/>
              </a:xfrm>
              <a:custGeom>
                <a:avLst/>
                <a:gdLst>
                  <a:gd name="T0" fmla="*/ 9 w 60"/>
                  <a:gd name="T1" fmla="*/ 54 h 60"/>
                  <a:gd name="T2" fmla="*/ 9 w 60"/>
                  <a:gd name="T3" fmla="*/ 54 h 60"/>
                  <a:gd name="T4" fmla="*/ 9 w 60"/>
                  <a:gd name="T5" fmla="*/ 54 h 60"/>
                  <a:gd name="T6" fmla="*/ 1 w 60"/>
                  <a:gd name="T7" fmla="*/ 38 h 60"/>
                  <a:gd name="T8" fmla="*/ 6 w 60"/>
                  <a:gd name="T9" fmla="*/ 21 h 60"/>
                  <a:gd name="T10" fmla="*/ 6 w 60"/>
                  <a:gd name="T11" fmla="*/ 21 h 60"/>
                  <a:gd name="T12" fmla="*/ 6 w 60"/>
                  <a:gd name="T13" fmla="*/ 21 h 60"/>
                  <a:gd name="T14" fmla="*/ 23 w 60"/>
                  <a:gd name="T15" fmla="*/ 1 h 60"/>
                  <a:gd name="T16" fmla="*/ 26 w 60"/>
                  <a:gd name="T17" fmla="*/ 1 h 60"/>
                  <a:gd name="T18" fmla="*/ 26 w 60"/>
                  <a:gd name="T19" fmla="*/ 1 h 60"/>
                  <a:gd name="T20" fmla="*/ 33 w 60"/>
                  <a:gd name="T21" fmla="*/ 7 h 60"/>
                  <a:gd name="T22" fmla="*/ 33 w 60"/>
                  <a:gd name="T23" fmla="*/ 9 h 60"/>
                  <a:gd name="T24" fmla="*/ 33 w 60"/>
                  <a:gd name="T25" fmla="*/ 9 h 60"/>
                  <a:gd name="T26" fmla="*/ 33 w 60"/>
                  <a:gd name="T27" fmla="*/ 9 h 60"/>
                  <a:gd name="T28" fmla="*/ 22 w 60"/>
                  <a:gd name="T29" fmla="*/ 22 h 60"/>
                  <a:gd name="T30" fmla="*/ 22 w 60"/>
                  <a:gd name="T31" fmla="*/ 22 h 60"/>
                  <a:gd name="T32" fmla="*/ 17 w 60"/>
                  <a:gd name="T33" fmla="*/ 28 h 60"/>
                  <a:gd name="T34" fmla="*/ 17 w 60"/>
                  <a:gd name="T35" fmla="*/ 28 h 60"/>
                  <a:gd name="T36" fmla="*/ 17 w 60"/>
                  <a:gd name="T37" fmla="*/ 28 h 60"/>
                  <a:gd name="T38" fmla="*/ 17 w 60"/>
                  <a:gd name="T39" fmla="*/ 28 h 60"/>
                  <a:gd name="T40" fmla="*/ 15 w 60"/>
                  <a:gd name="T41" fmla="*/ 36 h 60"/>
                  <a:gd name="T42" fmla="*/ 18 w 60"/>
                  <a:gd name="T43" fmla="*/ 43 h 60"/>
                  <a:gd name="T44" fmla="*/ 18 w 60"/>
                  <a:gd name="T45" fmla="*/ 43 h 60"/>
                  <a:gd name="T46" fmla="*/ 18 w 60"/>
                  <a:gd name="T47" fmla="*/ 43 h 60"/>
                  <a:gd name="T48" fmla="*/ 18 w 60"/>
                  <a:gd name="T49" fmla="*/ 43 h 60"/>
                  <a:gd name="T50" fmla="*/ 18 w 60"/>
                  <a:gd name="T51" fmla="*/ 43 h 60"/>
                  <a:gd name="T52" fmla="*/ 26 w 60"/>
                  <a:gd name="T53" fmla="*/ 46 h 60"/>
                  <a:gd name="T54" fmla="*/ 33 w 60"/>
                  <a:gd name="T55" fmla="*/ 42 h 60"/>
                  <a:gd name="T56" fmla="*/ 33 w 60"/>
                  <a:gd name="T57" fmla="*/ 42 h 60"/>
                  <a:gd name="T58" fmla="*/ 33 w 60"/>
                  <a:gd name="T59" fmla="*/ 42 h 60"/>
                  <a:gd name="T60" fmla="*/ 33 w 60"/>
                  <a:gd name="T61" fmla="*/ 42 h 60"/>
                  <a:gd name="T62" fmla="*/ 39 w 60"/>
                  <a:gd name="T63" fmla="*/ 36 h 60"/>
                  <a:gd name="T64" fmla="*/ 39 w 60"/>
                  <a:gd name="T65" fmla="*/ 36 h 60"/>
                  <a:gd name="T66" fmla="*/ 49 w 60"/>
                  <a:gd name="T67" fmla="*/ 23 h 60"/>
                  <a:gd name="T68" fmla="*/ 49 w 60"/>
                  <a:gd name="T69" fmla="*/ 23 h 60"/>
                  <a:gd name="T70" fmla="*/ 52 w 60"/>
                  <a:gd name="T71" fmla="*/ 23 h 60"/>
                  <a:gd name="T72" fmla="*/ 52 w 60"/>
                  <a:gd name="T73" fmla="*/ 23 h 60"/>
                  <a:gd name="T74" fmla="*/ 59 w 60"/>
                  <a:gd name="T75" fmla="*/ 29 h 60"/>
                  <a:gd name="T76" fmla="*/ 59 w 60"/>
                  <a:gd name="T77" fmla="*/ 32 h 60"/>
                  <a:gd name="T78" fmla="*/ 59 w 60"/>
                  <a:gd name="T79" fmla="*/ 32 h 60"/>
                  <a:gd name="T80" fmla="*/ 42 w 60"/>
                  <a:gd name="T81" fmla="*/ 52 h 60"/>
                  <a:gd name="T82" fmla="*/ 42 w 60"/>
                  <a:gd name="T83" fmla="*/ 52 h 60"/>
                  <a:gd name="T84" fmla="*/ 42 w 60"/>
                  <a:gd name="T85" fmla="*/ 52 h 60"/>
                  <a:gd name="T86" fmla="*/ 26 w 60"/>
                  <a:gd name="T87" fmla="*/ 60 h 60"/>
                  <a:gd name="T88" fmla="*/ 9 w 60"/>
                  <a:gd name="T89" fmla="*/ 54 h 60"/>
                  <a:gd name="T90" fmla="*/ 9 w 60"/>
                  <a:gd name="T91" fmla="*/ 5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60">
                    <a:moveTo>
                      <a:pt x="9" y="54"/>
                    </a:move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4" y="50"/>
                      <a:pt x="1" y="44"/>
                      <a:pt x="1" y="38"/>
                    </a:cubicBezTo>
                    <a:cubicBezTo>
                      <a:pt x="0" y="32"/>
                      <a:pt x="2" y="26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4" y="0"/>
                      <a:pt x="25" y="0"/>
                      <a:pt x="26" y="1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8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5" y="30"/>
                      <a:pt x="15" y="33"/>
                      <a:pt x="15" y="36"/>
                    </a:cubicBezTo>
                    <a:cubicBezTo>
                      <a:pt x="15" y="39"/>
                      <a:pt x="16" y="41"/>
                      <a:pt x="18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21" y="45"/>
                      <a:pt x="23" y="46"/>
                      <a:pt x="26" y="46"/>
                    </a:cubicBezTo>
                    <a:cubicBezTo>
                      <a:pt x="29" y="45"/>
                      <a:pt x="32" y="44"/>
                      <a:pt x="33" y="42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49" y="23"/>
                      <a:pt x="49" y="23"/>
                      <a:pt x="49" y="23"/>
                    </a:cubicBezTo>
                    <a:cubicBezTo>
                      <a:pt x="49" y="23"/>
                      <a:pt x="49" y="23"/>
                      <a:pt x="49" y="23"/>
                    </a:cubicBezTo>
                    <a:cubicBezTo>
                      <a:pt x="50" y="23"/>
                      <a:pt x="51" y="23"/>
                      <a:pt x="52" y="23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60" y="30"/>
                      <a:pt x="60" y="31"/>
                      <a:pt x="59" y="32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38" y="57"/>
                      <a:pt x="32" y="59"/>
                      <a:pt x="26" y="60"/>
                    </a:cubicBezTo>
                    <a:cubicBezTo>
                      <a:pt x="20" y="60"/>
                      <a:pt x="14" y="58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2" name="Freeform 307"/>
              <p:cNvSpPr>
                <a:spLocks/>
              </p:cNvSpPr>
              <p:nvPr/>
            </p:nvSpPr>
            <p:spPr bwMode="auto">
              <a:xfrm>
                <a:off x="1340" y="1213"/>
                <a:ext cx="80" cy="81"/>
              </a:xfrm>
              <a:custGeom>
                <a:avLst/>
                <a:gdLst>
                  <a:gd name="T0" fmla="*/ 10 w 58"/>
                  <a:gd name="T1" fmla="*/ 51 h 59"/>
                  <a:gd name="T2" fmla="*/ 10 w 58"/>
                  <a:gd name="T3" fmla="*/ 51 h 59"/>
                  <a:gd name="T4" fmla="*/ 8 w 58"/>
                  <a:gd name="T5" fmla="*/ 20 h 59"/>
                  <a:gd name="T6" fmla="*/ 25 w 58"/>
                  <a:gd name="T7" fmla="*/ 0 h 59"/>
                  <a:gd name="T8" fmla="*/ 32 w 58"/>
                  <a:gd name="T9" fmla="*/ 6 h 59"/>
                  <a:gd name="T10" fmla="*/ 32 w 58"/>
                  <a:gd name="T11" fmla="*/ 6 h 59"/>
                  <a:gd name="T12" fmla="*/ 21 w 58"/>
                  <a:gd name="T13" fmla="*/ 19 h 59"/>
                  <a:gd name="T14" fmla="*/ 16 w 58"/>
                  <a:gd name="T15" fmla="*/ 25 h 59"/>
                  <a:gd name="T16" fmla="*/ 17 w 58"/>
                  <a:gd name="T17" fmla="*/ 42 h 59"/>
                  <a:gd name="T18" fmla="*/ 17 w 58"/>
                  <a:gd name="T19" fmla="*/ 42 h 59"/>
                  <a:gd name="T20" fmla="*/ 35 w 58"/>
                  <a:gd name="T21" fmla="*/ 41 h 59"/>
                  <a:gd name="T22" fmla="*/ 40 w 58"/>
                  <a:gd name="T23" fmla="*/ 35 h 59"/>
                  <a:gd name="T24" fmla="*/ 51 w 58"/>
                  <a:gd name="T25" fmla="*/ 22 h 59"/>
                  <a:gd name="T26" fmla="*/ 51 w 58"/>
                  <a:gd name="T27" fmla="*/ 22 h 59"/>
                  <a:gd name="T28" fmla="*/ 58 w 58"/>
                  <a:gd name="T29" fmla="*/ 29 h 59"/>
                  <a:gd name="T30" fmla="*/ 41 w 58"/>
                  <a:gd name="T31" fmla="*/ 49 h 59"/>
                  <a:gd name="T32" fmla="*/ 10 w 58"/>
                  <a:gd name="T33" fmla="*/ 5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8" h="59">
                    <a:moveTo>
                      <a:pt x="10" y="51"/>
                    </a:moveTo>
                    <a:cubicBezTo>
                      <a:pt x="10" y="51"/>
                      <a:pt x="10" y="51"/>
                      <a:pt x="10" y="51"/>
                    </a:cubicBezTo>
                    <a:cubicBezTo>
                      <a:pt x="1" y="43"/>
                      <a:pt x="0" y="29"/>
                      <a:pt x="8" y="2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2" y="30"/>
                      <a:pt x="12" y="38"/>
                      <a:pt x="17" y="42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22" y="47"/>
                      <a:pt x="30" y="46"/>
                      <a:pt x="35" y="41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51" y="22"/>
                      <a:pt x="51" y="22"/>
                      <a:pt x="51" y="22"/>
                    </a:cubicBezTo>
                    <a:cubicBezTo>
                      <a:pt x="51" y="22"/>
                      <a:pt x="51" y="22"/>
                      <a:pt x="51" y="22"/>
                    </a:cubicBezTo>
                    <a:cubicBezTo>
                      <a:pt x="58" y="29"/>
                      <a:pt x="58" y="29"/>
                      <a:pt x="58" y="29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33" y="58"/>
                      <a:pt x="19" y="59"/>
                      <a:pt x="1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3" name="Freeform 308"/>
              <p:cNvSpPr>
                <a:spLocks noEditPoints="1"/>
              </p:cNvSpPr>
              <p:nvPr/>
            </p:nvSpPr>
            <p:spPr bwMode="auto">
              <a:xfrm>
                <a:off x="1363" y="1213"/>
                <a:ext cx="57" cy="52"/>
              </a:xfrm>
              <a:custGeom>
                <a:avLst/>
                <a:gdLst>
                  <a:gd name="T0" fmla="*/ 0 w 57"/>
                  <a:gd name="T1" fmla="*/ 12 h 52"/>
                  <a:gd name="T2" fmla="*/ 11 w 57"/>
                  <a:gd name="T3" fmla="*/ 0 h 52"/>
                  <a:gd name="T4" fmla="*/ 21 w 57"/>
                  <a:gd name="T5" fmla="*/ 8 h 52"/>
                  <a:gd name="T6" fmla="*/ 21 w 57"/>
                  <a:gd name="T7" fmla="*/ 8 h 52"/>
                  <a:gd name="T8" fmla="*/ 10 w 57"/>
                  <a:gd name="T9" fmla="*/ 20 h 52"/>
                  <a:gd name="T10" fmla="*/ 0 w 57"/>
                  <a:gd name="T11" fmla="*/ 12 h 52"/>
                  <a:gd name="T12" fmla="*/ 0 w 57"/>
                  <a:gd name="T13" fmla="*/ 12 h 52"/>
                  <a:gd name="T14" fmla="*/ 36 w 57"/>
                  <a:gd name="T15" fmla="*/ 42 h 52"/>
                  <a:gd name="T16" fmla="*/ 47 w 57"/>
                  <a:gd name="T17" fmla="*/ 30 h 52"/>
                  <a:gd name="T18" fmla="*/ 47 w 57"/>
                  <a:gd name="T19" fmla="*/ 30 h 52"/>
                  <a:gd name="T20" fmla="*/ 57 w 57"/>
                  <a:gd name="T21" fmla="*/ 39 h 52"/>
                  <a:gd name="T22" fmla="*/ 46 w 57"/>
                  <a:gd name="T23" fmla="*/ 52 h 52"/>
                  <a:gd name="T24" fmla="*/ 36 w 57"/>
                  <a:gd name="T25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" h="52">
                    <a:moveTo>
                      <a:pt x="0" y="12"/>
                    </a:moveTo>
                    <a:lnTo>
                      <a:pt x="11" y="0"/>
                    </a:lnTo>
                    <a:lnTo>
                      <a:pt x="21" y="8"/>
                    </a:lnTo>
                    <a:lnTo>
                      <a:pt x="21" y="8"/>
                    </a:lnTo>
                    <a:lnTo>
                      <a:pt x="10" y="20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  <a:moveTo>
                      <a:pt x="36" y="42"/>
                    </a:moveTo>
                    <a:lnTo>
                      <a:pt x="47" y="30"/>
                    </a:lnTo>
                    <a:lnTo>
                      <a:pt x="47" y="30"/>
                    </a:lnTo>
                    <a:lnTo>
                      <a:pt x="57" y="39"/>
                    </a:lnTo>
                    <a:lnTo>
                      <a:pt x="46" y="52"/>
                    </a:lnTo>
                    <a:lnTo>
                      <a:pt x="36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4" name="Freeform 309"/>
              <p:cNvSpPr>
                <a:spLocks/>
              </p:cNvSpPr>
              <p:nvPr/>
            </p:nvSpPr>
            <p:spPr bwMode="auto">
              <a:xfrm>
                <a:off x="2529" y="2283"/>
                <a:ext cx="68" cy="86"/>
              </a:xfrm>
              <a:custGeom>
                <a:avLst/>
                <a:gdLst>
                  <a:gd name="T0" fmla="*/ 25 w 49"/>
                  <a:gd name="T1" fmla="*/ 0 h 62"/>
                  <a:gd name="T2" fmla="*/ 25 w 49"/>
                  <a:gd name="T3" fmla="*/ 0 h 62"/>
                  <a:gd name="T4" fmla="*/ 25 w 49"/>
                  <a:gd name="T5" fmla="*/ 0 h 62"/>
                  <a:gd name="T6" fmla="*/ 37 w 49"/>
                  <a:gd name="T7" fmla="*/ 5 h 62"/>
                  <a:gd name="T8" fmla="*/ 43 w 49"/>
                  <a:gd name="T9" fmla="*/ 17 h 62"/>
                  <a:gd name="T10" fmla="*/ 43 w 49"/>
                  <a:gd name="T11" fmla="*/ 17 h 62"/>
                  <a:gd name="T12" fmla="*/ 43 w 49"/>
                  <a:gd name="T13" fmla="*/ 17 h 62"/>
                  <a:gd name="T14" fmla="*/ 43 w 49"/>
                  <a:gd name="T15" fmla="*/ 17 h 62"/>
                  <a:gd name="T16" fmla="*/ 43 w 49"/>
                  <a:gd name="T17" fmla="*/ 17 h 62"/>
                  <a:gd name="T18" fmla="*/ 37 w 49"/>
                  <a:gd name="T19" fmla="*/ 30 h 62"/>
                  <a:gd name="T20" fmla="*/ 34 w 49"/>
                  <a:gd name="T21" fmla="*/ 32 h 62"/>
                  <a:gd name="T22" fmla="*/ 35 w 49"/>
                  <a:gd name="T23" fmla="*/ 32 h 62"/>
                  <a:gd name="T24" fmla="*/ 49 w 49"/>
                  <a:gd name="T25" fmla="*/ 47 h 62"/>
                  <a:gd name="T26" fmla="*/ 49 w 49"/>
                  <a:gd name="T27" fmla="*/ 62 h 62"/>
                  <a:gd name="T28" fmla="*/ 0 w 49"/>
                  <a:gd name="T29" fmla="*/ 62 h 62"/>
                  <a:gd name="T30" fmla="*/ 0 w 49"/>
                  <a:gd name="T31" fmla="*/ 47 h 62"/>
                  <a:gd name="T32" fmla="*/ 15 w 49"/>
                  <a:gd name="T33" fmla="*/ 32 h 62"/>
                  <a:gd name="T34" fmla="*/ 16 w 49"/>
                  <a:gd name="T35" fmla="*/ 32 h 62"/>
                  <a:gd name="T36" fmla="*/ 13 w 49"/>
                  <a:gd name="T37" fmla="*/ 30 h 62"/>
                  <a:gd name="T38" fmla="*/ 7 w 49"/>
                  <a:gd name="T39" fmla="*/ 18 h 62"/>
                  <a:gd name="T40" fmla="*/ 7 w 49"/>
                  <a:gd name="T41" fmla="*/ 18 h 62"/>
                  <a:gd name="T42" fmla="*/ 7 w 49"/>
                  <a:gd name="T43" fmla="*/ 17 h 62"/>
                  <a:gd name="T44" fmla="*/ 7 w 49"/>
                  <a:gd name="T45" fmla="*/ 17 h 62"/>
                  <a:gd name="T46" fmla="*/ 7 w 49"/>
                  <a:gd name="T47" fmla="*/ 17 h 62"/>
                  <a:gd name="T48" fmla="*/ 13 w 49"/>
                  <a:gd name="T49" fmla="*/ 5 h 62"/>
                  <a:gd name="T50" fmla="*/ 25 w 49"/>
                  <a:gd name="T51" fmla="*/ 0 h 62"/>
                  <a:gd name="T52" fmla="*/ 25 w 49"/>
                  <a:gd name="T5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9" h="62">
                    <a:moveTo>
                      <a:pt x="25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30" y="0"/>
                      <a:pt x="34" y="2"/>
                      <a:pt x="37" y="5"/>
                    </a:cubicBezTo>
                    <a:cubicBezTo>
                      <a:pt x="41" y="8"/>
                      <a:pt x="43" y="13"/>
                      <a:pt x="43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3" y="22"/>
                      <a:pt x="41" y="27"/>
                      <a:pt x="37" y="30"/>
                    </a:cubicBezTo>
                    <a:cubicBezTo>
                      <a:pt x="36" y="31"/>
                      <a:pt x="35" y="32"/>
                      <a:pt x="34" y="32"/>
                    </a:cubicBezTo>
                    <a:cubicBezTo>
                      <a:pt x="35" y="32"/>
                      <a:pt x="35" y="32"/>
                      <a:pt x="35" y="32"/>
                    </a:cubicBezTo>
                    <a:cubicBezTo>
                      <a:pt x="43" y="32"/>
                      <a:pt x="49" y="39"/>
                      <a:pt x="49" y="47"/>
                    </a:cubicBezTo>
                    <a:cubicBezTo>
                      <a:pt x="49" y="62"/>
                      <a:pt x="49" y="62"/>
                      <a:pt x="49" y="62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39"/>
                      <a:pt x="7" y="32"/>
                      <a:pt x="15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4" y="32"/>
                      <a:pt x="13" y="31"/>
                      <a:pt x="13" y="30"/>
                    </a:cubicBezTo>
                    <a:cubicBezTo>
                      <a:pt x="9" y="27"/>
                      <a:pt x="7" y="22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3"/>
                      <a:pt x="9" y="8"/>
                      <a:pt x="13" y="5"/>
                    </a:cubicBezTo>
                    <a:cubicBezTo>
                      <a:pt x="16" y="2"/>
                      <a:pt x="20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5" name="Freeform 310"/>
              <p:cNvSpPr>
                <a:spLocks noEditPoints="1"/>
              </p:cNvSpPr>
              <p:nvPr/>
            </p:nvSpPr>
            <p:spPr bwMode="auto">
              <a:xfrm>
                <a:off x="2361" y="2271"/>
                <a:ext cx="106" cy="110"/>
              </a:xfrm>
              <a:custGeom>
                <a:avLst/>
                <a:gdLst>
                  <a:gd name="T0" fmla="*/ 46 w 77"/>
                  <a:gd name="T1" fmla="*/ 56 h 80"/>
                  <a:gd name="T2" fmla="*/ 49 w 77"/>
                  <a:gd name="T3" fmla="*/ 66 h 80"/>
                  <a:gd name="T4" fmla="*/ 49 w 77"/>
                  <a:gd name="T5" fmla="*/ 80 h 80"/>
                  <a:gd name="T6" fmla="*/ 46 w 77"/>
                  <a:gd name="T7" fmla="*/ 80 h 80"/>
                  <a:gd name="T8" fmla="*/ 46 w 77"/>
                  <a:gd name="T9" fmla="*/ 56 h 80"/>
                  <a:gd name="T10" fmla="*/ 46 w 77"/>
                  <a:gd name="T11" fmla="*/ 27 h 80"/>
                  <a:gd name="T12" fmla="*/ 46 w 77"/>
                  <a:gd name="T13" fmla="*/ 7 h 80"/>
                  <a:gd name="T14" fmla="*/ 60 w 77"/>
                  <a:gd name="T15" fmla="*/ 0 h 80"/>
                  <a:gd name="T16" fmla="*/ 77 w 77"/>
                  <a:gd name="T17" fmla="*/ 17 h 80"/>
                  <a:gd name="T18" fmla="*/ 55 w 77"/>
                  <a:gd name="T19" fmla="*/ 40 h 80"/>
                  <a:gd name="T20" fmla="*/ 47 w 77"/>
                  <a:gd name="T21" fmla="*/ 41 h 80"/>
                  <a:gd name="T22" fmla="*/ 54 w 77"/>
                  <a:gd name="T23" fmla="*/ 36 h 80"/>
                  <a:gd name="T24" fmla="*/ 53 w 77"/>
                  <a:gd name="T25" fmla="*/ 33 h 80"/>
                  <a:gd name="T26" fmla="*/ 46 w 77"/>
                  <a:gd name="T27" fmla="*/ 27 h 80"/>
                  <a:gd name="T28" fmla="*/ 24 w 77"/>
                  <a:gd name="T29" fmla="*/ 18 h 80"/>
                  <a:gd name="T30" fmla="*/ 24 w 77"/>
                  <a:gd name="T31" fmla="*/ 18 h 80"/>
                  <a:gd name="T32" fmla="*/ 24 w 77"/>
                  <a:gd name="T33" fmla="*/ 18 h 80"/>
                  <a:gd name="T34" fmla="*/ 37 w 77"/>
                  <a:gd name="T35" fmla="*/ 23 h 80"/>
                  <a:gd name="T36" fmla="*/ 42 w 77"/>
                  <a:gd name="T37" fmla="*/ 36 h 80"/>
                  <a:gd name="T38" fmla="*/ 42 w 77"/>
                  <a:gd name="T39" fmla="*/ 36 h 80"/>
                  <a:gd name="T40" fmla="*/ 42 w 77"/>
                  <a:gd name="T41" fmla="*/ 36 h 80"/>
                  <a:gd name="T42" fmla="*/ 42 w 77"/>
                  <a:gd name="T43" fmla="*/ 36 h 80"/>
                  <a:gd name="T44" fmla="*/ 42 w 77"/>
                  <a:gd name="T45" fmla="*/ 36 h 80"/>
                  <a:gd name="T46" fmla="*/ 37 w 77"/>
                  <a:gd name="T47" fmla="*/ 48 h 80"/>
                  <a:gd name="T48" fmla="*/ 34 w 77"/>
                  <a:gd name="T49" fmla="*/ 51 h 80"/>
                  <a:gd name="T50" fmla="*/ 34 w 77"/>
                  <a:gd name="T51" fmla="*/ 51 h 80"/>
                  <a:gd name="T52" fmla="*/ 46 w 77"/>
                  <a:gd name="T53" fmla="*/ 56 h 80"/>
                  <a:gd name="T54" fmla="*/ 46 w 77"/>
                  <a:gd name="T55" fmla="*/ 80 h 80"/>
                  <a:gd name="T56" fmla="*/ 0 w 77"/>
                  <a:gd name="T57" fmla="*/ 80 h 80"/>
                  <a:gd name="T58" fmla="*/ 0 w 77"/>
                  <a:gd name="T59" fmla="*/ 66 h 80"/>
                  <a:gd name="T60" fmla="*/ 15 w 77"/>
                  <a:gd name="T61" fmla="*/ 51 h 80"/>
                  <a:gd name="T62" fmla="*/ 15 w 77"/>
                  <a:gd name="T63" fmla="*/ 51 h 80"/>
                  <a:gd name="T64" fmla="*/ 12 w 77"/>
                  <a:gd name="T65" fmla="*/ 48 h 80"/>
                  <a:gd name="T66" fmla="*/ 7 w 77"/>
                  <a:gd name="T67" fmla="*/ 36 h 80"/>
                  <a:gd name="T68" fmla="*/ 7 w 77"/>
                  <a:gd name="T69" fmla="*/ 36 h 80"/>
                  <a:gd name="T70" fmla="*/ 7 w 77"/>
                  <a:gd name="T71" fmla="*/ 36 h 80"/>
                  <a:gd name="T72" fmla="*/ 7 w 77"/>
                  <a:gd name="T73" fmla="*/ 36 h 80"/>
                  <a:gd name="T74" fmla="*/ 7 w 77"/>
                  <a:gd name="T75" fmla="*/ 36 h 80"/>
                  <a:gd name="T76" fmla="*/ 12 w 77"/>
                  <a:gd name="T77" fmla="*/ 23 h 80"/>
                  <a:gd name="T78" fmla="*/ 24 w 77"/>
                  <a:gd name="T79" fmla="*/ 18 h 80"/>
                  <a:gd name="T80" fmla="*/ 24 w 77"/>
                  <a:gd name="T81" fmla="*/ 18 h 80"/>
                  <a:gd name="T82" fmla="*/ 24 w 77"/>
                  <a:gd name="T83" fmla="*/ 18 h 80"/>
                  <a:gd name="T84" fmla="*/ 46 w 77"/>
                  <a:gd name="T85" fmla="*/ 7 h 80"/>
                  <a:gd name="T86" fmla="*/ 43 w 77"/>
                  <a:gd name="T87" fmla="*/ 17 h 80"/>
                  <a:gd name="T88" fmla="*/ 46 w 77"/>
                  <a:gd name="T89" fmla="*/ 27 h 80"/>
                  <a:gd name="T90" fmla="*/ 46 w 77"/>
                  <a:gd name="T91" fmla="*/ 7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7" h="80">
                    <a:moveTo>
                      <a:pt x="46" y="56"/>
                    </a:moveTo>
                    <a:cubicBezTo>
                      <a:pt x="48" y="59"/>
                      <a:pt x="49" y="62"/>
                      <a:pt x="49" y="66"/>
                    </a:cubicBezTo>
                    <a:cubicBezTo>
                      <a:pt x="49" y="80"/>
                      <a:pt x="49" y="80"/>
                      <a:pt x="49" y="80"/>
                    </a:cubicBezTo>
                    <a:cubicBezTo>
                      <a:pt x="46" y="80"/>
                      <a:pt x="46" y="80"/>
                      <a:pt x="46" y="80"/>
                    </a:cubicBezTo>
                    <a:cubicBezTo>
                      <a:pt x="46" y="56"/>
                      <a:pt x="46" y="56"/>
                      <a:pt x="46" y="56"/>
                    </a:cubicBezTo>
                    <a:close/>
                    <a:moveTo>
                      <a:pt x="46" y="27"/>
                    </a:moveTo>
                    <a:cubicBezTo>
                      <a:pt x="46" y="7"/>
                      <a:pt x="46" y="7"/>
                      <a:pt x="46" y="7"/>
                    </a:cubicBezTo>
                    <a:cubicBezTo>
                      <a:pt x="49" y="3"/>
                      <a:pt x="54" y="0"/>
                      <a:pt x="60" y="0"/>
                    </a:cubicBezTo>
                    <a:cubicBezTo>
                      <a:pt x="70" y="0"/>
                      <a:pt x="77" y="7"/>
                      <a:pt x="77" y="17"/>
                    </a:cubicBezTo>
                    <a:cubicBezTo>
                      <a:pt x="77" y="28"/>
                      <a:pt x="64" y="36"/>
                      <a:pt x="55" y="40"/>
                    </a:cubicBezTo>
                    <a:cubicBezTo>
                      <a:pt x="49" y="42"/>
                      <a:pt x="47" y="41"/>
                      <a:pt x="47" y="41"/>
                    </a:cubicBezTo>
                    <a:cubicBezTo>
                      <a:pt x="47" y="41"/>
                      <a:pt x="54" y="41"/>
                      <a:pt x="54" y="36"/>
                    </a:cubicBezTo>
                    <a:cubicBezTo>
                      <a:pt x="54" y="35"/>
                      <a:pt x="54" y="34"/>
                      <a:pt x="53" y="33"/>
                    </a:cubicBezTo>
                    <a:cubicBezTo>
                      <a:pt x="50" y="32"/>
                      <a:pt x="48" y="29"/>
                      <a:pt x="46" y="27"/>
                    </a:cubicBezTo>
                    <a:close/>
                    <a:moveTo>
                      <a:pt x="24" y="18"/>
                    </a:move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9" y="18"/>
                      <a:pt x="34" y="20"/>
                      <a:pt x="37" y="23"/>
                    </a:cubicBezTo>
                    <a:cubicBezTo>
                      <a:pt x="40" y="27"/>
                      <a:pt x="42" y="31"/>
                      <a:pt x="42" y="36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42" y="36"/>
                      <a:pt x="42" y="36"/>
                      <a:pt x="42" y="36"/>
                    </a:cubicBezTo>
                    <a:cubicBezTo>
                      <a:pt x="42" y="41"/>
                      <a:pt x="40" y="45"/>
                      <a:pt x="37" y="48"/>
                    </a:cubicBezTo>
                    <a:cubicBezTo>
                      <a:pt x="36" y="49"/>
                      <a:pt x="35" y="50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9" y="51"/>
                      <a:pt x="43" y="53"/>
                      <a:pt x="46" y="56"/>
                    </a:cubicBezTo>
                    <a:cubicBezTo>
                      <a:pt x="46" y="80"/>
                      <a:pt x="46" y="80"/>
                      <a:pt x="46" y="80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57"/>
                      <a:pt x="7" y="51"/>
                      <a:pt x="15" y="51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4" y="50"/>
                      <a:pt x="13" y="49"/>
                      <a:pt x="12" y="48"/>
                    </a:cubicBezTo>
                    <a:cubicBezTo>
                      <a:pt x="9" y="45"/>
                      <a:pt x="7" y="41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1"/>
                      <a:pt x="9" y="27"/>
                      <a:pt x="12" y="23"/>
                    </a:cubicBezTo>
                    <a:cubicBezTo>
                      <a:pt x="15" y="20"/>
                      <a:pt x="20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8"/>
                      <a:pt x="24" y="18"/>
                      <a:pt x="24" y="18"/>
                    </a:cubicBezTo>
                    <a:close/>
                    <a:moveTo>
                      <a:pt x="46" y="7"/>
                    </a:moveTo>
                    <a:cubicBezTo>
                      <a:pt x="44" y="10"/>
                      <a:pt x="43" y="13"/>
                      <a:pt x="43" y="17"/>
                    </a:cubicBezTo>
                    <a:cubicBezTo>
                      <a:pt x="43" y="21"/>
                      <a:pt x="44" y="24"/>
                      <a:pt x="46" y="27"/>
                    </a:cubicBezTo>
                    <a:lnTo>
                      <a:pt x="4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6" name="Freeform 311"/>
              <p:cNvSpPr>
                <a:spLocks noEditPoints="1"/>
              </p:cNvSpPr>
              <p:nvPr/>
            </p:nvSpPr>
            <p:spPr bwMode="auto">
              <a:xfrm>
                <a:off x="2153" y="2311"/>
                <a:ext cx="64" cy="66"/>
              </a:xfrm>
              <a:custGeom>
                <a:avLst/>
                <a:gdLst>
                  <a:gd name="T0" fmla="*/ 39 w 46"/>
                  <a:gd name="T1" fmla="*/ 8 h 48"/>
                  <a:gd name="T2" fmla="*/ 46 w 46"/>
                  <a:gd name="T3" fmla="*/ 25 h 48"/>
                  <a:gd name="T4" fmla="*/ 46 w 46"/>
                  <a:gd name="T5" fmla="*/ 25 h 48"/>
                  <a:gd name="T6" fmla="*/ 23 w 46"/>
                  <a:gd name="T7" fmla="*/ 48 h 48"/>
                  <a:gd name="T8" fmla="*/ 23 w 46"/>
                  <a:gd name="T9" fmla="*/ 48 h 48"/>
                  <a:gd name="T10" fmla="*/ 23 w 46"/>
                  <a:gd name="T11" fmla="*/ 41 h 48"/>
                  <a:gd name="T12" fmla="*/ 23 w 46"/>
                  <a:gd name="T13" fmla="*/ 41 h 48"/>
                  <a:gd name="T14" fmla="*/ 40 w 46"/>
                  <a:gd name="T15" fmla="*/ 25 h 48"/>
                  <a:gd name="T16" fmla="*/ 40 w 46"/>
                  <a:gd name="T17" fmla="*/ 25 h 48"/>
                  <a:gd name="T18" fmla="*/ 38 w 46"/>
                  <a:gd name="T19" fmla="*/ 17 h 48"/>
                  <a:gd name="T20" fmla="*/ 35 w 46"/>
                  <a:gd name="T21" fmla="*/ 13 h 48"/>
                  <a:gd name="T22" fmla="*/ 35 w 46"/>
                  <a:gd name="T23" fmla="*/ 13 h 48"/>
                  <a:gd name="T24" fmla="*/ 33 w 46"/>
                  <a:gd name="T25" fmla="*/ 12 h 48"/>
                  <a:gd name="T26" fmla="*/ 32 w 46"/>
                  <a:gd name="T27" fmla="*/ 10 h 48"/>
                  <a:gd name="T28" fmla="*/ 36 w 46"/>
                  <a:gd name="T29" fmla="*/ 6 h 48"/>
                  <a:gd name="T30" fmla="*/ 37 w 46"/>
                  <a:gd name="T31" fmla="*/ 6 h 48"/>
                  <a:gd name="T32" fmla="*/ 37 w 46"/>
                  <a:gd name="T33" fmla="*/ 7 h 48"/>
                  <a:gd name="T34" fmla="*/ 38 w 46"/>
                  <a:gd name="T35" fmla="*/ 7 h 48"/>
                  <a:gd name="T36" fmla="*/ 39 w 46"/>
                  <a:gd name="T37" fmla="*/ 8 h 48"/>
                  <a:gd name="T38" fmla="*/ 23 w 46"/>
                  <a:gd name="T39" fmla="*/ 26 h 48"/>
                  <a:gd name="T40" fmla="*/ 26 w 46"/>
                  <a:gd name="T41" fmla="*/ 24 h 48"/>
                  <a:gd name="T42" fmla="*/ 26 w 46"/>
                  <a:gd name="T43" fmla="*/ 3 h 48"/>
                  <a:gd name="T44" fmla="*/ 25 w 46"/>
                  <a:gd name="T45" fmla="*/ 1 h 48"/>
                  <a:gd name="T46" fmla="*/ 23 w 46"/>
                  <a:gd name="T47" fmla="*/ 0 h 48"/>
                  <a:gd name="T48" fmla="*/ 23 w 46"/>
                  <a:gd name="T49" fmla="*/ 48 h 48"/>
                  <a:gd name="T50" fmla="*/ 0 w 46"/>
                  <a:gd name="T51" fmla="*/ 25 h 48"/>
                  <a:gd name="T52" fmla="*/ 0 w 46"/>
                  <a:gd name="T53" fmla="*/ 25 h 48"/>
                  <a:gd name="T54" fmla="*/ 3 w 46"/>
                  <a:gd name="T55" fmla="*/ 14 h 48"/>
                  <a:gd name="T56" fmla="*/ 8 w 46"/>
                  <a:gd name="T57" fmla="*/ 8 h 48"/>
                  <a:gd name="T58" fmla="*/ 8 w 46"/>
                  <a:gd name="T59" fmla="*/ 8 h 48"/>
                  <a:gd name="T60" fmla="*/ 9 w 46"/>
                  <a:gd name="T61" fmla="*/ 7 h 48"/>
                  <a:gd name="T62" fmla="*/ 11 w 46"/>
                  <a:gd name="T63" fmla="*/ 6 h 48"/>
                  <a:gd name="T64" fmla="*/ 12 w 46"/>
                  <a:gd name="T65" fmla="*/ 6 h 48"/>
                  <a:gd name="T66" fmla="*/ 13 w 46"/>
                  <a:gd name="T67" fmla="*/ 7 h 48"/>
                  <a:gd name="T68" fmla="*/ 14 w 46"/>
                  <a:gd name="T69" fmla="*/ 7 h 48"/>
                  <a:gd name="T70" fmla="*/ 14 w 46"/>
                  <a:gd name="T71" fmla="*/ 11 h 48"/>
                  <a:gd name="T72" fmla="*/ 13 w 46"/>
                  <a:gd name="T73" fmla="*/ 12 h 48"/>
                  <a:gd name="T74" fmla="*/ 7 w 46"/>
                  <a:gd name="T75" fmla="*/ 25 h 48"/>
                  <a:gd name="T76" fmla="*/ 12 w 46"/>
                  <a:gd name="T77" fmla="*/ 36 h 48"/>
                  <a:gd name="T78" fmla="*/ 23 w 46"/>
                  <a:gd name="T79" fmla="*/ 0 h 48"/>
                  <a:gd name="T80" fmla="*/ 23 w 46"/>
                  <a:gd name="T81" fmla="*/ 0 h 48"/>
                  <a:gd name="T82" fmla="*/ 20 w 46"/>
                  <a:gd name="T83" fmla="*/ 3 h 48"/>
                  <a:gd name="T84" fmla="*/ 20 w 46"/>
                  <a:gd name="T85" fmla="*/ 24 h 48"/>
                  <a:gd name="T86" fmla="*/ 21 w 46"/>
                  <a:gd name="T87" fmla="*/ 26 h 48"/>
                  <a:gd name="T88" fmla="*/ 23 w 46"/>
                  <a:gd name="T89" fmla="*/ 26 h 48"/>
                  <a:gd name="T90" fmla="*/ 23 w 46"/>
                  <a:gd name="T9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6" h="48">
                    <a:moveTo>
                      <a:pt x="39" y="8"/>
                    </a:moveTo>
                    <a:cubicBezTo>
                      <a:pt x="39" y="8"/>
                      <a:pt x="39" y="8"/>
                      <a:pt x="39" y="8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9" y="9"/>
                      <a:pt x="40" y="9"/>
                      <a:pt x="41" y="10"/>
                    </a:cubicBezTo>
                    <a:cubicBezTo>
                      <a:pt x="41" y="10"/>
                      <a:pt x="42" y="11"/>
                      <a:pt x="42" y="12"/>
                    </a:cubicBezTo>
                    <a:cubicBezTo>
                      <a:pt x="45" y="16"/>
                      <a:pt x="46" y="20"/>
                      <a:pt x="46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6" y="31"/>
                      <a:pt x="44" y="37"/>
                      <a:pt x="39" y="41"/>
                    </a:cubicBezTo>
                    <a:cubicBezTo>
                      <a:pt x="35" y="45"/>
                      <a:pt x="30" y="48"/>
                      <a:pt x="23" y="48"/>
                    </a:cubicBezTo>
                    <a:cubicBezTo>
                      <a:pt x="23" y="48"/>
                      <a:pt x="23" y="48"/>
                      <a:pt x="23" y="48"/>
                    </a:cubicBezTo>
                    <a:cubicBezTo>
                      <a:pt x="23" y="48"/>
                      <a:pt x="23" y="48"/>
                      <a:pt x="23" y="48"/>
                    </a:cubicBezTo>
                    <a:cubicBezTo>
                      <a:pt x="23" y="48"/>
                      <a:pt x="23" y="48"/>
                      <a:pt x="23" y="48"/>
                    </a:cubicBezTo>
                    <a:cubicBezTo>
                      <a:pt x="23" y="48"/>
                      <a:pt x="23" y="48"/>
                      <a:pt x="23" y="48"/>
                    </a:cubicBezTo>
                    <a:cubicBezTo>
                      <a:pt x="23" y="48"/>
                      <a:pt x="23" y="48"/>
                      <a:pt x="23" y="48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8" y="41"/>
                      <a:pt x="32" y="39"/>
                      <a:pt x="35" y="36"/>
                    </a:cubicBezTo>
                    <a:cubicBezTo>
                      <a:pt x="38" y="33"/>
                      <a:pt x="40" y="29"/>
                      <a:pt x="40" y="25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3"/>
                      <a:pt x="39" y="20"/>
                      <a:pt x="38" y="18"/>
                    </a:cubicBezTo>
                    <a:cubicBezTo>
                      <a:pt x="38" y="18"/>
                      <a:pt x="38" y="18"/>
                      <a:pt x="38" y="17"/>
                    </a:cubicBezTo>
                    <a:cubicBezTo>
                      <a:pt x="37" y="16"/>
                      <a:pt x="36" y="14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4" y="13"/>
                      <a:pt x="34" y="12"/>
                      <a:pt x="34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11"/>
                      <a:pt x="32" y="11"/>
                      <a:pt x="32" y="10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9"/>
                      <a:pt x="32" y="8"/>
                      <a:pt x="33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4" y="6"/>
                      <a:pt x="35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36" y="6"/>
                      <a:pt x="36" y="6"/>
                      <a:pt x="37" y="6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6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8"/>
                      <a:pt x="39" y="8"/>
                    </a:cubicBezTo>
                    <a:close/>
                    <a:moveTo>
                      <a:pt x="23" y="26"/>
                    </a:move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4" y="26"/>
                      <a:pt x="25" y="26"/>
                      <a:pt x="25" y="26"/>
                    </a:cubicBezTo>
                    <a:cubicBezTo>
                      <a:pt x="26" y="25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2"/>
                      <a:pt x="26" y="1"/>
                      <a:pt x="25" y="1"/>
                    </a:cubicBezTo>
                    <a:cubicBezTo>
                      <a:pt x="25" y="0"/>
                      <a:pt x="24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lnTo>
                      <a:pt x="23" y="26"/>
                    </a:lnTo>
                    <a:close/>
                    <a:moveTo>
                      <a:pt x="23" y="48"/>
                    </a:moveTo>
                    <a:cubicBezTo>
                      <a:pt x="17" y="48"/>
                      <a:pt x="11" y="45"/>
                      <a:pt x="7" y="41"/>
                    </a:cubicBezTo>
                    <a:cubicBezTo>
                      <a:pt x="3" y="37"/>
                      <a:pt x="0" y="31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2"/>
                      <a:pt x="1" y="18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5"/>
                      <a:pt x="3" y="15"/>
                      <a:pt x="3" y="14"/>
                    </a:cubicBezTo>
                    <a:cubicBezTo>
                      <a:pt x="4" y="12"/>
                      <a:pt x="6" y="10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7"/>
                      <a:pt x="9" y="7"/>
                      <a:pt x="9" y="7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8"/>
                      <a:pt x="14" y="8"/>
                    </a:cubicBezTo>
                    <a:cubicBezTo>
                      <a:pt x="14" y="8"/>
                      <a:pt x="14" y="9"/>
                      <a:pt x="14" y="10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4" y="11"/>
                      <a:pt x="14" y="11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3" y="12"/>
                      <a:pt x="12" y="12"/>
                      <a:pt x="12" y="13"/>
                    </a:cubicBezTo>
                    <a:cubicBezTo>
                      <a:pt x="11" y="13"/>
                      <a:pt x="11" y="14"/>
                      <a:pt x="10" y="15"/>
                    </a:cubicBezTo>
                    <a:cubicBezTo>
                      <a:pt x="8" y="17"/>
                      <a:pt x="7" y="21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9"/>
                      <a:pt x="9" y="33"/>
                      <a:pt x="12" y="36"/>
                    </a:cubicBezTo>
                    <a:cubicBezTo>
                      <a:pt x="15" y="39"/>
                      <a:pt x="19" y="41"/>
                      <a:pt x="23" y="41"/>
                    </a:cubicBezTo>
                    <a:cubicBezTo>
                      <a:pt x="23" y="48"/>
                      <a:pt x="23" y="48"/>
                      <a:pt x="23" y="48"/>
                    </a:cubicBezTo>
                    <a:close/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2" y="0"/>
                      <a:pt x="21" y="0"/>
                      <a:pt x="21" y="1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20" y="2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5"/>
                      <a:pt x="21" y="26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21" y="26"/>
                      <a:pt x="22" y="26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cubicBezTo>
                      <a:pt x="23" y="26"/>
                      <a:pt x="23" y="26"/>
                      <a:pt x="23" y="26"/>
                    </a:cubicBez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7" name="Freeform 312"/>
              <p:cNvSpPr>
                <a:spLocks/>
              </p:cNvSpPr>
              <p:nvPr/>
            </p:nvSpPr>
            <p:spPr bwMode="auto">
              <a:xfrm>
                <a:off x="1908" y="1957"/>
                <a:ext cx="95" cy="127"/>
              </a:xfrm>
              <a:custGeom>
                <a:avLst/>
                <a:gdLst>
                  <a:gd name="T0" fmla="*/ 39 w 69"/>
                  <a:gd name="T1" fmla="*/ 41 h 92"/>
                  <a:gd name="T2" fmla="*/ 34 w 69"/>
                  <a:gd name="T3" fmla="*/ 8 h 92"/>
                  <a:gd name="T4" fmla="*/ 49 w 69"/>
                  <a:gd name="T5" fmla="*/ 24 h 92"/>
                  <a:gd name="T6" fmla="*/ 67 w 69"/>
                  <a:gd name="T7" fmla="*/ 25 h 92"/>
                  <a:gd name="T8" fmla="*/ 67 w 69"/>
                  <a:gd name="T9" fmla="*/ 22 h 92"/>
                  <a:gd name="T10" fmla="*/ 65 w 69"/>
                  <a:gd name="T11" fmla="*/ 21 h 92"/>
                  <a:gd name="T12" fmla="*/ 56 w 69"/>
                  <a:gd name="T13" fmla="*/ 18 h 92"/>
                  <a:gd name="T14" fmla="*/ 36 w 69"/>
                  <a:gd name="T15" fmla="*/ 1 h 92"/>
                  <a:gd name="T16" fmla="*/ 26 w 69"/>
                  <a:gd name="T17" fmla="*/ 3 h 92"/>
                  <a:gd name="T18" fmla="*/ 35 w 69"/>
                  <a:gd name="T19" fmla="*/ 55 h 92"/>
                  <a:gd name="T20" fmla="*/ 31 w 69"/>
                  <a:gd name="T21" fmla="*/ 72 h 92"/>
                  <a:gd name="T22" fmla="*/ 8 w 69"/>
                  <a:gd name="T23" fmla="*/ 64 h 92"/>
                  <a:gd name="T24" fmla="*/ 14 w 69"/>
                  <a:gd name="T25" fmla="*/ 87 h 92"/>
                  <a:gd name="T26" fmla="*/ 41 w 69"/>
                  <a:gd name="T27" fmla="*/ 70 h 92"/>
                  <a:gd name="T28" fmla="*/ 39 w 69"/>
                  <a:gd name="T29" fmla="*/ 41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" h="92">
                    <a:moveTo>
                      <a:pt x="39" y="41"/>
                    </a:moveTo>
                    <a:cubicBezTo>
                      <a:pt x="37" y="25"/>
                      <a:pt x="34" y="8"/>
                      <a:pt x="34" y="8"/>
                    </a:cubicBezTo>
                    <a:cubicBezTo>
                      <a:pt x="34" y="8"/>
                      <a:pt x="43" y="20"/>
                      <a:pt x="49" y="24"/>
                    </a:cubicBezTo>
                    <a:cubicBezTo>
                      <a:pt x="53" y="27"/>
                      <a:pt x="61" y="26"/>
                      <a:pt x="67" y="25"/>
                    </a:cubicBezTo>
                    <a:cubicBezTo>
                      <a:pt x="69" y="25"/>
                      <a:pt x="67" y="23"/>
                      <a:pt x="67" y="22"/>
                    </a:cubicBezTo>
                    <a:cubicBezTo>
                      <a:pt x="67" y="21"/>
                      <a:pt x="66" y="22"/>
                      <a:pt x="65" y="21"/>
                    </a:cubicBezTo>
                    <a:cubicBezTo>
                      <a:pt x="62" y="20"/>
                      <a:pt x="58" y="19"/>
                      <a:pt x="56" y="18"/>
                    </a:cubicBezTo>
                    <a:cubicBezTo>
                      <a:pt x="49" y="12"/>
                      <a:pt x="46" y="5"/>
                      <a:pt x="36" y="1"/>
                    </a:cubicBezTo>
                    <a:cubicBezTo>
                      <a:pt x="33" y="0"/>
                      <a:pt x="26" y="3"/>
                      <a:pt x="26" y="3"/>
                    </a:cubicBezTo>
                    <a:cubicBezTo>
                      <a:pt x="26" y="3"/>
                      <a:pt x="35" y="42"/>
                      <a:pt x="35" y="55"/>
                    </a:cubicBezTo>
                    <a:cubicBezTo>
                      <a:pt x="36" y="69"/>
                      <a:pt x="31" y="72"/>
                      <a:pt x="31" y="72"/>
                    </a:cubicBezTo>
                    <a:cubicBezTo>
                      <a:pt x="26" y="57"/>
                      <a:pt x="13" y="58"/>
                      <a:pt x="8" y="64"/>
                    </a:cubicBezTo>
                    <a:cubicBezTo>
                      <a:pt x="0" y="73"/>
                      <a:pt x="5" y="84"/>
                      <a:pt x="14" y="87"/>
                    </a:cubicBezTo>
                    <a:cubicBezTo>
                      <a:pt x="30" y="92"/>
                      <a:pt x="38" y="81"/>
                      <a:pt x="41" y="70"/>
                    </a:cubicBezTo>
                    <a:cubicBezTo>
                      <a:pt x="43" y="60"/>
                      <a:pt x="41" y="50"/>
                      <a:pt x="39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8" name="Freeform 313"/>
              <p:cNvSpPr>
                <a:spLocks/>
              </p:cNvSpPr>
              <p:nvPr/>
            </p:nvSpPr>
            <p:spPr bwMode="auto">
              <a:xfrm>
                <a:off x="1410" y="834"/>
                <a:ext cx="76" cy="103"/>
              </a:xfrm>
              <a:custGeom>
                <a:avLst/>
                <a:gdLst>
                  <a:gd name="T0" fmla="*/ 29 w 55"/>
                  <a:gd name="T1" fmla="*/ 3 h 75"/>
                  <a:gd name="T2" fmla="*/ 55 w 55"/>
                  <a:gd name="T3" fmla="*/ 30 h 75"/>
                  <a:gd name="T4" fmla="*/ 54 w 55"/>
                  <a:gd name="T5" fmla="*/ 33 h 75"/>
                  <a:gd name="T6" fmla="*/ 29 w 55"/>
                  <a:gd name="T7" fmla="*/ 33 h 75"/>
                  <a:gd name="T8" fmla="*/ 29 w 55"/>
                  <a:gd name="T9" fmla="*/ 70 h 75"/>
                  <a:gd name="T10" fmla="*/ 30 w 55"/>
                  <a:gd name="T11" fmla="*/ 72 h 75"/>
                  <a:gd name="T12" fmla="*/ 32 w 55"/>
                  <a:gd name="T13" fmla="*/ 72 h 75"/>
                  <a:gd name="T14" fmla="*/ 33 w 55"/>
                  <a:gd name="T15" fmla="*/ 72 h 75"/>
                  <a:gd name="T16" fmla="*/ 37 w 55"/>
                  <a:gd name="T17" fmla="*/ 68 h 75"/>
                  <a:gd name="T18" fmla="*/ 38 w 55"/>
                  <a:gd name="T19" fmla="*/ 67 h 75"/>
                  <a:gd name="T20" fmla="*/ 39 w 55"/>
                  <a:gd name="T21" fmla="*/ 69 h 75"/>
                  <a:gd name="T22" fmla="*/ 34 w 55"/>
                  <a:gd name="T23" fmla="*/ 74 h 75"/>
                  <a:gd name="T24" fmla="*/ 32 w 55"/>
                  <a:gd name="T25" fmla="*/ 75 h 75"/>
                  <a:gd name="T26" fmla="*/ 29 w 55"/>
                  <a:gd name="T27" fmla="*/ 74 h 75"/>
                  <a:gd name="T28" fmla="*/ 26 w 55"/>
                  <a:gd name="T29" fmla="*/ 70 h 75"/>
                  <a:gd name="T30" fmla="*/ 26 w 55"/>
                  <a:gd name="T31" fmla="*/ 33 h 75"/>
                  <a:gd name="T32" fmla="*/ 0 w 55"/>
                  <a:gd name="T33" fmla="*/ 33 h 75"/>
                  <a:gd name="T34" fmla="*/ 0 w 55"/>
                  <a:gd name="T35" fmla="*/ 30 h 75"/>
                  <a:gd name="T36" fmla="*/ 26 w 55"/>
                  <a:gd name="T37" fmla="*/ 3 h 75"/>
                  <a:gd name="T38" fmla="*/ 26 w 55"/>
                  <a:gd name="T39" fmla="*/ 1 h 75"/>
                  <a:gd name="T40" fmla="*/ 28 w 55"/>
                  <a:gd name="T41" fmla="*/ 0 h 75"/>
                  <a:gd name="T42" fmla="*/ 29 w 55"/>
                  <a:gd name="T43" fmla="*/ 1 h 75"/>
                  <a:gd name="T44" fmla="*/ 29 w 55"/>
                  <a:gd name="T45" fmla="*/ 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5" h="75">
                    <a:moveTo>
                      <a:pt x="29" y="3"/>
                    </a:moveTo>
                    <a:cubicBezTo>
                      <a:pt x="43" y="4"/>
                      <a:pt x="55" y="16"/>
                      <a:pt x="55" y="30"/>
                    </a:cubicBezTo>
                    <a:cubicBezTo>
                      <a:pt x="55" y="31"/>
                      <a:pt x="55" y="32"/>
                      <a:pt x="54" y="33"/>
                    </a:cubicBezTo>
                    <a:cubicBezTo>
                      <a:pt x="29" y="33"/>
                      <a:pt x="29" y="33"/>
                      <a:pt x="29" y="33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9" y="71"/>
                      <a:pt x="30" y="72"/>
                      <a:pt x="30" y="72"/>
                    </a:cubicBezTo>
                    <a:cubicBezTo>
                      <a:pt x="30" y="72"/>
                      <a:pt x="31" y="72"/>
                      <a:pt x="32" y="72"/>
                    </a:cubicBezTo>
                    <a:cubicBezTo>
                      <a:pt x="32" y="72"/>
                      <a:pt x="33" y="72"/>
                      <a:pt x="33" y="72"/>
                    </a:cubicBezTo>
                    <a:cubicBezTo>
                      <a:pt x="35" y="71"/>
                      <a:pt x="36" y="70"/>
                      <a:pt x="37" y="68"/>
                    </a:cubicBezTo>
                    <a:cubicBezTo>
                      <a:pt x="37" y="67"/>
                      <a:pt x="37" y="67"/>
                      <a:pt x="38" y="67"/>
                    </a:cubicBezTo>
                    <a:cubicBezTo>
                      <a:pt x="39" y="67"/>
                      <a:pt x="39" y="68"/>
                      <a:pt x="39" y="69"/>
                    </a:cubicBezTo>
                    <a:cubicBezTo>
                      <a:pt x="39" y="71"/>
                      <a:pt x="37" y="73"/>
                      <a:pt x="34" y="74"/>
                    </a:cubicBezTo>
                    <a:cubicBezTo>
                      <a:pt x="33" y="75"/>
                      <a:pt x="32" y="75"/>
                      <a:pt x="32" y="75"/>
                    </a:cubicBezTo>
                    <a:cubicBezTo>
                      <a:pt x="31" y="75"/>
                      <a:pt x="30" y="75"/>
                      <a:pt x="29" y="74"/>
                    </a:cubicBezTo>
                    <a:cubicBezTo>
                      <a:pt x="27" y="74"/>
                      <a:pt x="26" y="72"/>
                      <a:pt x="26" y="70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2"/>
                      <a:pt x="0" y="31"/>
                      <a:pt x="0" y="30"/>
                    </a:cubicBezTo>
                    <a:cubicBezTo>
                      <a:pt x="0" y="15"/>
                      <a:pt x="12" y="3"/>
                      <a:pt x="26" y="3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9" y="0"/>
                      <a:pt x="29" y="0"/>
                      <a:pt x="29" y="1"/>
                    </a:cubicBezTo>
                    <a:lnTo>
                      <a:pt x="29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9" name="Freeform 314"/>
              <p:cNvSpPr>
                <a:spLocks/>
              </p:cNvSpPr>
              <p:nvPr/>
            </p:nvSpPr>
            <p:spPr bwMode="auto">
              <a:xfrm>
                <a:off x="3008" y="2150"/>
                <a:ext cx="81" cy="31"/>
              </a:xfrm>
              <a:custGeom>
                <a:avLst/>
                <a:gdLst>
                  <a:gd name="T0" fmla="*/ 54 w 59"/>
                  <a:gd name="T1" fmla="*/ 0 h 23"/>
                  <a:gd name="T2" fmla="*/ 5 w 59"/>
                  <a:gd name="T3" fmla="*/ 0 h 23"/>
                  <a:gd name="T4" fmla="*/ 0 w 59"/>
                  <a:gd name="T5" fmla="*/ 5 h 23"/>
                  <a:gd name="T6" fmla="*/ 0 w 59"/>
                  <a:gd name="T7" fmla="*/ 18 h 23"/>
                  <a:gd name="T8" fmla="*/ 5 w 59"/>
                  <a:gd name="T9" fmla="*/ 23 h 23"/>
                  <a:gd name="T10" fmla="*/ 54 w 59"/>
                  <a:gd name="T11" fmla="*/ 23 h 23"/>
                  <a:gd name="T12" fmla="*/ 59 w 59"/>
                  <a:gd name="T13" fmla="*/ 18 h 23"/>
                  <a:gd name="T14" fmla="*/ 59 w 59"/>
                  <a:gd name="T15" fmla="*/ 5 h 23"/>
                  <a:gd name="T16" fmla="*/ 54 w 59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23">
                    <a:moveTo>
                      <a:pt x="54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21"/>
                      <a:pt x="2" y="23"/>
                      <a:pt x="5" y="23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7" y="23"/>
                      <a:pt x="59" y="21"/>
                      <a:pt x="59" y="18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9" y="2"/>
                      <a:pt x="57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0" name="Freeform 315"/>
              <p:cNvSpPr>
                <a:spLocks/>
              </p:cNvSpPr>
              <p:nvPr/>
            </p:nvSpPr>
            <p:spPr bwMode="auto">
              <a:xfrm>
                <a:off x="3105" y="2128"/>
                <a:ext cx="24" cy="24"/>
              </a:xfrm>
              <a:custGeom>
                <a:avLst/>
                <a:gdLst>
                  <a:gd name="T0" fmla="*/ 16 w 18"/>
                  <a:gd name="T1" fmla="*/ 18 h 18"/>
                  <a:gd name="T2" fmla="*/ 18 w 18"/>
                  <a:gd name="T3" fmla="*/ 18 h 18"/>
                  <a:gd name="T4" fmla="*/ 16 w 18"/>
                  <a:gd name="T5" fmla="*/ 15 h 18"/>
                  <a:gd name="T6" fmla="*/ 3 w 18"/>
                  <a:gd name="T7" fmla="*/ 3 h 18"/>
                  <a:gd name="T8" fmla="*/ 0 w 18"/>
                  <a:gd name="T9" fmla="*/ 0 h 18"/>
                  <a:gd name="T10" fmla="*/ 0 w 18"/>
                  <a:gd name="T11" fmla="*/ 2 h 18"/>
                  <a:gd name="T12" fmla="*/ 0 w 18"/>
                  <a:gd name="T13" fmla="*/ 14 h 18"/>
                  <a:gd name="T14" fmla="*/ 5 w 18"/>
                  <a:gd name="T15" fmla="*/ 18 h 18"/>
                  <a:gd name="T16" fmla="*/ 16 w 18"/>
                  <a:gd name="T1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8">
                    <a:moveTo>
                      <a:pt x="16" y="18"/>
                    </a:move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7"/>
                      <a:pt x="17" y="16"/>
                      <a:pt x="16" y="15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1" y="1"/>
                      <a:pt x="0" y="0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2" y="18"/>
                      <a:pt x="5" y="18"/>
                    </a:cubicBezTo>
                    <a:lnTo>
                      <a:pt x="16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1" name="Freeform 316"/>
              <p:cNvSpPr>
                <a:spLocks/>
              </p:cNvSpPr>
              <p:nvPr/>
            </p:nvSpPr>
            <p:spPr bwMode="auto">
              <a:xfrm>
                <a:off x="3027" y="2125"/>
                <a:ext cx="106" cy="128"/>
              </a:xfrm>
              <a:custGeom>
                <a:avLst/>
                <a:gdLst>
                  <a:gd name="T0" fmla="*/ 61 w 77"/>
                  <a:gd name="T1" fmla="*/ 25 h 93"/>
                  <a:gd name="T2" fmla="*/ 52 w 77"/>
                  <a:gd name="T3" fmla="*/ 16 h 93"/>
                  <a:gd name="T4" fmla="*/ 52 w 77"/>
                  <a:gd name="T5" fmla="*/ 0 h 93"/>
                  <a:gd name="T6" fmla="*/ 44 w 77"/>
                  <a:gd name="T7" fmla="*/ 0 h 93"/>
                  <a:gd name="T8" fmla="*/ 4 w 77"/>
                  <a:gd name="T9" fmla="*/ 0 h 93"/>
                  <a:gd name="T10" fmla="*/ 0 w 77"/>
                  <a:gd name="T11" fmla="*/ 4 h 93"/>
                  <a:gd name="T12" fmla="*/ 0 w 77"/>
                  <a:gd name="T13" fmla="*/ 13 h 93"/>
                  <a:gd name="T14" fmla="*/ 40 w 77"/>
                  <a:gd name="T15" fmla="*/ 13 h 93"/>
                  <a:gd name="T16" fmla="*/ 49 w 77"/>
                  <a:gd name="T17" fmla="*/ 23 h 93"/>
                  <a:gd name="T18" fmla="*/ 49 w 77"/>
                  <a:gd name="T19" fmla="*/ 36 h 93"/>
                  <a:gd name="T20" fmla="*/ 40 w 77"/>
                  <a:gd name="T21" fmla="*/ 45 h 93"/>
                  <a:gd name="T22" fmla="*/ 0 w 77"/>
                  <a:gd name="T23" fmla="*/ 45 h 93"/>
                  <a:gd name="T24" fmla="*/ 0 w 77"/>
                  <a:gd name="T25" fmla="*/ 88 h 93"/>
                  <a:gd name="T26" fmla="*/ 4 w 77"/>
                  <a:gd name="T27" fmla="*/ 93 h 93"/>
                  <a:gd name="T28" fmla="*/ 72 w 77"/>
                  <a:gd name="T29" fmla="*/ 93 h 93"/>
                  <a:gd name="T30" fmla="*/ 77 w 77"/>
                  <a:gd name="T31" fmla="*/ 88 h 93"/>
                  <a:gd name="T32" fmla="*/ 77 w 77"/>
                  <a:gd name="T33" fmla="*/ 33 h 93"/>
                  <a:gd name="T34" fmla="*/ 77 w 77"/>
                  <a:gd name="T35" fmla="*/ 25 h 93"/>
                  <a:gd name="T36" fmla="*/ 61 w 77"/>
                  <a:gd name="T37" fmla="*/ 2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7" h="93">
                    <a:moveTo>
                      <a:pt x="61" y="25"/>
                    </a:moveTo>
                    <a:cubicBezTo>
                      <a:pt x="56" y="25"/>
                      <a:pt x="52" y="21"/>
                      <a:pt x="52" y="16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5" y="13"/>
                      <a:pt x="49" y="18"/>
                      <a:pt x="49" y="23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41"/>
                      <a:pt x="45" y="45"/>
                      <a:pt x="40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91"/>
                      <a:pt x="2" y="93"/>
                      <a:pt x="4" y="93"/>
                    </a:cubicBezTo>
                    <a:cubicBezTo>
                      <a:pt x="72" y="93"/>
                      <a:pt x="72" y="93"/>
                      <a:pt x="72" y="93"/>
                    </a:cubicBezTo>
                    <a:cubicBezTo>
                      <a:pt x="75" y="93"/>
                      <a:pt x="77" y="91"/>
                      <a:pt x="77" y="88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7" y="25"/>
                      <a:pt x="77" y="25"/>
                      <a:pt x="77" y="25"/>
                    </a:cubicBezTo>
                    <a:lnTo>
                      <a:pt x="61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2" name="Freeform 317"/>
              <p:cNvSpPr>
                <a:spLocks/>
              </p:cNvSpPr>
              <p:nvPr/>
            </p:nvSpPr>
            <p:spPr bwMode="auto">
              <a:xfrm>
                <a:off x="3106" y="1817"/>
                <a:ext cx="184" cy="176"/>
              </a:xfrm>
              <a:custGeom>
                <a:avLst/>
                <a:gdLst>
                  <a:gd name="T0" fmla="*/ 121 w 134"/>
                  <a:gd name="T1" fmla="*/ 88 h 128"/>
                  <a:gd name="T2" fmla="*/ 134 w 134"/>
                  <a:gd name="T3" fmla="*/ 55 h 128"/>
                  <a:gd name="T4" fmla="*/ 67 w 134"/>
                  <a:gd name="T5" fmla="*/ 0 h 128"/>
                  <a:gd name="T6" fmla="*/ 0 w 134"/>
                  <a:gd name="T7" fmla="*/ 55 h 128"/>
                  <a:gd name="T8" fmla="*/ 67 w 134"/>
                  <a:gd name="T9" fmla="*/ 110 h 128"/>
                  <a:gd name="T10" fmla="*/ 90 w 134"/>
                  <a:gd name="T11" fmla="*/ 106 h 128"/>
                  <a:gd name="T12" fmla="*/ 134 w 134"/>
                  <a:gd name="T13" fmla="*/ 128 h 128"/>
                  <a:gd name="T14" fmla="*/ 121 w 134"/>
                  <a:gd name="T15" fmla="*/ 8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4" h="128">
                    <a:moveTo>
                      <a:pt x="121" y="88"/>
                    </a:moveTo>
                    <a:cubicBezTo>
                      <a:pt x="129" y="79"/>
                      <a:pt x="134" y="67"/>
                      <a:pt x="134" y="55"/>
                    </a:cubicBezTo>
                    <a:cubicBezTo>
                      <a:pt x="134" y="25"/>
                      <a:pt x="104" y="0"/>
                      <a:pt x="67" y="0"/>
                    </a:cubicBezTo>
                    <a:cubicBezTo>
                      <a:pt x="30" y="0"/>
                      <a:pt x="0" y="25"/>
                      <a:pt x="0" y="55"/>
                    </a:cubicBezTo>
                    <a:cubicBezTo>
                      <a:pt x="0" y="85"/>
                      <a:pt x="30" y="110"/>
                      <a:pt x="67" y="110"/>
                    </a:cubicBezTo>
                    <a:cubicBezTo>
                      <a:pt x="75" y="110"/>
                      <a:pt x="83" y="108"/>
                      <a:pt x="90" y="106"/>
                    </a:cubicBezTo>
                    <a:cubicBezTo>
                      <a:pt x="134" y="128"/>
                      <a:pt x="134" y="128"/>
                      <a:pt x="134" y="128"/>
                    </a:cubicBezTo>
                    <a:lnTo>
                      <a:pt x="121" y="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3" name="Freeform 318"/>
              <p:cNvSpPr>
                <a:spLocks/>
              </p:cNvSpPr>
              <p:nvPr/>
            </p:nvSpPr>
            <p:spPr bwMode="auto">
              <a:xfrm>
                <a:off x="3059" y="1602"/>
                <a:ext cx="107" cy="51"/>
              </a:xfrm>
              <a:custGeom>
                <a:avLst/>
                <a:gdLst>
                  <a:gd name="T0" fmla="*/ 0 w 78"/>
                  <a:gd name="T1" fmla="*/ 0 h 37"/>
                  <a:gd name="T2" fmla="*/ 36 w 78"/>
                  <a:gd name="T3" fmla="*/ 35 h 37"/>
                  <a:gd name="T4" fmla="*/ 39 w 78"/>
                  <a:gd name="T5" fmla="*/ 37 h 37"/>
                  <a:gd name="T6" fmla="*/ 43 w 78"/>
                  <a:gd name="T7" fmla="*/ 35 h 37"/>
                  <a:gd name="T8" fmla="*/ 78 w 78"/>
                  <a:gd name="T9" fmla="*/ 0 h 37"/>
                  <a:gd name="T10" fmla="*/ 0 w 78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37">
                    <a:moveTo>
                      <a:pt x="0" y="0"/>
                    </a:moveTo>
                    <a:cubicBezTo>
                      <a:pt x="36" y="35"/>
                      <a:pt x="36" y="35"/>
                      <a:pt x="36" y="35"/>
                    </a:cubicBezTo>
                    <a:cubicBezTo>
                      <a:pt x="37" y="36"/>
                      <a:pt x="38" y="37"/>
                      <a:pt x="39" y="37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78" y="0"/>
                      <a:pt x="78" y="0"/>
                      <a:pt x="78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4" name="Freeform 319"/>
              <p:cNvSpPr>
                <a:spLocks/>
              </p:cNvSpPr>
              <p:nvPr/>
            </p:nvSpPr>
            <p:spPr bwMode="auto">
              <a:xfrm>
                <a:off x="3052" y="1645"/>
                <a:ext cx="121" cy="44"/>
              </a:xfrm>
              <a:custGeom>
                <a:avLst/>
                <a:gdLst>
                  <a:gd name="T0" fmla="*/ 58 w 88"/>
                  <a:gd name="T1" fmla="*/ 0 h 32"/>
                  <a:gd name="T2" fmla="*/ 51 w 88"/>
                  <a:gd name="T3" fmla="*/ 7 h 32"/>
                  <a:gd name="T4" fmla="*/ 44 w 88"/>
                  <a:gd name="T5" fmla="*/ 10 h 32"/>
                  <a:gd name="T6" fmla="*/ 38 w 88"/>
                  <a:gd name="T7" fmla="*/ 7 h 32"/>
                  <a:gd name="T8" fmla="*/ 31 w 88"/>
                  <a:gd name="T9" fmla="*/ 0 h 32"/>
                  <a:gd name="T10" fmla="*/ 1 w 88"/>
                  <a:gd name="T11" fmla="*/ 30 h 32"/>
                  <a:gd name="T12" fmla="*/ 0 w 88"/>
                  <a:gd name="T13" fmla="*/ 31 h 32"/>
                  <a:gd name="T14" fmla="*/ 4 w 88"/>
                  <a:gd name="T15" fmla="*/ 32 h 32"/>
                  <a:gd name="T16" fmla="*/ 85 w 88"/>
                  <a:gd name="T17" fmla="*/ 32 h 32"/>
                  <a:gd name="T18" fmla="*/ 88 w 88"/>
                  <a:gd name="T19" fmla="*/ 31 h 32"/>
                  <a:gd name="T20" fmla="*/ 88 w 88"/>
                  <a:gd name="T21" fmla="*/ 30 h 32"/>
                  <a:gd name="T22" fmla="*/ 58 w 88"/>
                  <a:gd name="T2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8" h="32">
                    <a:moveTo>
                      <a:pt x="58" y="0"/>
                    </a:moveTo>
                    <a:cubicBezTo>
                      <a:pt x="51" y="7"/>
                      <a:pt x="51" y="7"/>
                      <a:pt x="51" y="7"/>
                    </a:cubicBezTo>
                    <a:cubicBezTo>
                      <a:pt x="49" y="9"/>
                      <a:pt x="47" y="10"/>
                      <a:pt x="44" y="10"/>
                    </a:cubicBezTo>
                    <a:cubicBezTo>
                      <a:pt x="42" y="10"/>
                      <a:pt x="40" y="9"/>
                      <a:pt x="38" y="7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1" y="30"/>
                      <a:pt x="0" y="30"/>
                      <a:pt x="0" y="31"/>
                    </a:cubicBezTo>
                    <a:cubicBezTo>
                      <a:pt x="1" y="31"/>
                      <a:pt x="2" y="32"/>
                      <a:pt x="4" y="32"/>
                    </a:cubicBezTo>
                    <a:cubicBezTo>
                      <a:pt x="85" y="32"/>
                      <a:pt x="85" y="32"/>
                      <a:pt x="85" y="32"/>
                    </a:cubicBezTo>
                    <a:cubicBezTo>
                      <a:pt x="86" y="32"/>
                      <a:pt x="88" y="31"/>
                      <a:pt x="88" y="31"/>
                    </a:cubicBezTo>
                    <a:cubicBezTo>
                      <a:pt x="88" y="30"/>
                      <a:pt x="88" y="30"/>
                      <a:pt x="88" y="30"/>
                    </a:cubicBez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5" name="Freeform 320"/>
              <p:cNvSpPr>
                <a:spLocks/>
              </p:cNvSpPr>
              <p:nvPr/>
            </p:nvSpPr>
            <p:spPr bwMode="auto">
              <a:xfrm>
                <a:off x="3051" y="1603"/>
                <a:ext cx="40" cy="77"/>
              </a:xfrm>
              <a:custGeom>
                <a:avLst/>
                <a:gdLst>
                  <a:gd name="T0" fmla="*/ 2 w 29"/>
                  <a:gd name="T1" fmla="*/ 0 h 56"/>
                  <a:gd name="T2" fmla="*/ 1 w 29"/>
                  <a:gd name="T3" fmla="*/ 0 h 56"/>
                  <a:gd name="T4" fmla="*/ 0 w 29"/>
                  <a:gd name="T5" fmla="*/ 3 h 56"/>
                  <a:gd name="T6" fmla="*/ 0 w 29"/>
                  <a:gd name="T7" fmla="*/ 56 h 56"/>
                  <a:gd name="T8" fmla="*/ 29 w 29"/>
                  <a:gd name="T9" fmla="*/ 27 h 56"/>
                  <a:gd name="T10" fmla="*/ 2 w 29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56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9" y="27"/>
                      <a:pt x="29" y="27"/>
                      <a:pt x="29" y="27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6" name="Freeform 321"/>
              <p:cNvSpPr>
                <a:spLocks/>
              </p:cNvSpPr>
              <p:nvPr/>
            </p:nvSpPr>
            <p:spPr bwMode="auto">
              <a:xfrm>
                <a:off x="3136" y="1603"/>
                <a:ext cx="40" cy="77"/>
              </a:xfrm>
              <a:custGeom>
                <a:avLst/>
                <a:gdLst>
                  <a:gd name="T0" fmla="*/ 27 w 29"/>
                  <a:gd name="T1" fmla="*/ 0 h 56"/>
                  <a:gd name="T2" fmla="*/ 0 w 29"/>
                  <a:gd name="T3" fmla="*/ 27 h 56"/>
                  <a:gd name="T4" fmla="*/ 29 w 29"/>
                  <a:gd name="T5" fmla="*/ 56 h 56"/>
                  <a:gd name="T6" fmla="*/ 29 w 29"/>
                  <a:gd name="T7" fmla="*/ 3 h 56"/>
                  <a:gd name="T8" fmla="*/ 27 w 29"/>
                  <a:gd name="T9" fmla="*/ 0 h 56"/>
                  <a:gd name="T10" fmla="*/ 27 w 29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56">
                    <a:moveTo>
                      <a:pt x="27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29" y="56"/>
                      <a:pt x="29" y="56"/>
                      <a:pt x="29" y="56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2"/>
                      <a:pt x="28" y="1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7" name="Freeform 322"/>
              <p:cNvSpPr>
                <a:spLocks/>
              </p:cNvSpPr>
              <p:nvPr/>
            </p:nvSpPr>
            <p:spPr bwMode="auto">
              <a:xfrm>
                <a:off x="2711" y="1449"/>
                <a:ext cx="26" cy="13"/>
              </a:xfrm>
              <a:custGeom>
                <a:avLst/>
                <a:gdLst>
                  <a:gd name="T0" fmla="*/ 19 w 19"/>
                  <a:gd name="T1" fmla="*/ 4 h 9"/>
                  <a:gd name="T2" fmla="*/ 14 w 19"/>
                  <a:gd name="T3" fmla="*/ 9 h 9"/>
                  <a:gd name="T4" fmla="*/ 5 w 19"/>
                  <a:gd name="T5" fmla="*/ 9 h 9"/>
                  <a:gd name="T6" fmla="*/ 0 w 19"/>
                  <a:gd name="T7" fmla="*/ 4 h 9"/>
                  <a:gd name="T8" fmla="*/ 0 w 19"/>
                  <a:gd name="T9" fmla="*/ 4 h 9"/>
                  <a:gd name="T10" fmla="*/ 5 w 19"/>
                  <a:gd name="T11" fmla="*/ 0 h 9"/>
                  <a:gd name="T12" fmla="*/ 14 w 19"/>
                  <a:gd name="T13" fmla="*/ 0 h 9"/>
                  <a:gd name="T14" fmla="*/ 19 w 19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9">
                    <a:moveTo>
                      <a:pt x="19" y="4"/>
                    </a:moveTo>
                    <a:cubicBezTo>
                      <a:pt x="19" y="7"/>
                      <a:pt x="17" y="9"/>
                      <a:pt x="1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3" y="9"/>
                      <a:pt x="0" y="7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3" y="0"/>
                      <a:pt x="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19" y="2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8" name="Freeform 323"/>
              <p:cNvSpPr>
                <a:spLocks noEditPoints="1"/>
              </p:cNvSpPr>
              <p:nvPr/>
            </p:nvSpPr>
            <p:spPr bwMode="auto">
              <a:xfrm>
                <a:off x="2661" y="1367"/>
                <a:ext cx="126" cy="130"/>
              </a:xfrm>
              <a:custGeom>
                <a:avLst/>
                <a:gdLst>
                  <a:gd name="T0" fmla="*/ 82 w 91"/>
                  <a:gd name="T1" fmla="*/ 0 h 95"/>
                  <a:gd name="T2" fmla="*/ 9 w 91"/>
                  <a:gd name="T3" fmla="*/ 0 h 95"/>
                  <a:gd name="T4" fmla="*/ 0 w 91"/>
                  <a:gd name="T5" fmla="*/ 9 h 95"/>
                  <a:gd name="T6" fmla="*/ 0 w 91"/>
                  <a:gd name="T7" fmla="*/ 86 h 95"/>
                  <a:gd name="T8" fmla="*/ 9 w 91"/>
                  <a:gd name="T9" fmla="*/ 95 h 95"/>
                  <a:gd name="T10" fmla="*/ 82 w 91"/>
                  <a:gd name="T11" fmla="*/ 95 h 95"/>
                  <a:gd name="T12" fmla="*/ 91 w 91"/>
                  <a:gd name="T13" fmla="*/ 86 h 95"/>
                  <a:gd name="T14" fmla="*/ 91 w 91"/>
                  <a:gd name="T15" fmla="*/ 9 h 95"/>
                  <a:gd name="T16" fmla="*/ 82 w 91"/>
                  <a:gd name="T17" fmla="*/ 0 h 95"/>
                  <a:gd name="T18" fmla="*/ 80 w 91"/>
                  <a:gd name="T19" fmla="*/ 79 h 95"/>
                  <a:gd name="T20" fmla="*/ 75 w 91"/>
                  <a:gd name="T21" fmla="*/ 83 h 95"/>
                  <a:gd name="T22" fmla="*/ 16 w 91"/>
                  <a:gd name="T23" fmla="*/ 83 h 95"/>
                  <a:gd name="T24" fmla="*/ 12 w 91"/>
                  <a:gd name="T25" fmla="*/ 79 h 95"/>
                  <a:gd name="T26" fmla="*/ 12 w 91"/>
                  <a:gd name="T27" fmla="*/ 56 h 95"/>
                  <a:gd name="T28" fmla="*/ 16 w 91"/>
                  <a:gd name="T29" fmla="*/ 52 h 95"/>
                  <a:gd name="T30" fmla="*/ 75 w 91"/>
                  <a:gd name="T31" fmla="*/ 52 h 95"/>
                  <a:gd name="T32" fmla="*/ 80 w 91"/>
                  <a:gd name="T33" fmla="*/ 56 h 95"/>
                  <a:gd name="T34" fmla="*/ 80 w 91"/>
                  <a:gd name="T35" fmla="*/ 79 h 95"/>
                  <a:gd name="T36" fmla="*/ 80 w 91"/>
                  <a:gd name="T37" fmla="*/ 38 h 95"/>
                  <a:gd name="T38" fmla="*/ 75 w 91"/>
                  <a:gd name="T39" fmla="*/ 43 h 95"/>
                  <a:gd name="T40" fmla="*/ 16 w 91"/>
                  <a:gd name="T41" fmla="*/ 43 h 95"/>
                  <a:gd name="T42" fmla="*/ 12 w 91"/>
                  <a:gd name="T43" fmla="*/ 38 h 95"/>
                  <a:gd name="T44" fmla="*/ 12 w 91"/>
                  <a:gd name="T45" fmla="*/ 15 h 95"/>
                  <a:gd name="T46" fmla="*/ 16 w 91"/>
                  <a:gd name="T47" fmla="*/ 11 h 95"/>
                  <a:gd name="T48" fmla="*/ 75 w 91"/>
                  <a:gd name="T49" fmla="*/ 11 h 95"/>
                  <a:gd name="T50" fmla="*/ 80 w 91"/>
                  <a:gd name="T51" fmla="*/ 15 h 95"/>
                  <a:gd name="T52" fmla="*/ 80 w 91"/>
                  <a:gd name="T53" fmla="*/ 3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1" h="95">
                    <a:moveTo>
                      <a:pt x="82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0" y="91"/>
                      <a:pt x="4" y="95"/>
                      <a:pt x="9" y="95"/>
                    </a:cubicBezTo>
                    <a:cubicBezTo>
                      <a:pt x="82" y="95"/>
                      <a:pt x="82" y="95"/>
                      <a:pt x="82" y="95"/>
                    </a:cubicBezTo>
                    <a:cubicBezTo>
                      <a:pt x="87" y="95"/>
                      <a:pt x="91" y="91"/>
                      <a:pt x="91" y="86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1" y="4"/>
                      <a:pt x="87" y="0"/>
                      <a:pt x="82" y="0"/>
                    </a:cubicBezTo>
                    <a:close/>
                    <a:moveTo>
                      <a:pt x="80" y="79"/>
                    </a:moveTo>
                    <a:cubicBezTo>
                      <a:pt x="80" y="81"/>
                      <a:pt x="77" y="83"/>
                      <a:pt x="75" y="83"/>
                    </a:cubicBezTo>
                    <a:cubicBezTo>
                      <a:pt x="16" y="83"/>
                      <a:pt x="16" y="83"/>
                      <a:pt x="16" y="83"/>
                    </a:cubicBezTo>
                    <a:cubicBezTo>
                      <a:pt x="14" y="83"/>
                      <a:pt x="12" y="81"/>
                      <a:pt x="12" y="79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4"/>
                      <a:pt x="14" y="52"/>
                      <a:pt x="16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7" y="52"/>
                      <a:pt x="80" y="54"/>
                      <a:pt x="80" y="56"/>
                    </a:cubicBezTo>
                    <a:lnTo>
                      <a:pt x="80" y="79"/>
                    </a:lnTo>
                    <a:close/>
                    <a:moveTo>
                      <a:pt x="80" y="38"/>
                    </a:moveTo>
                    <a:cubicBezTo>
                      <a:pt x="80" y="41"/>
                      <a:pt x="77" y="43"/>
                      <a:pt x="75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4" y="43"/>
                      <a:pt x="12" y="41"/>
                      <a:pt x="12" y="3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4" y="11"/>
                      <a:pt x="16" y="11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7" y="11"/>
                      <a:pt x="80" y="13"/>
                      <a:pt x="80" y="15"/>
                    </a:cubicBezTo>
                    <a:lnTo>
                      <a:pt x="80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9" name="Freeform 324"/>
              <p:cNvSpPr>
                <a:spLocks/>
              </p:cNvSpPr>
              <p:nvPr/>
            </p:nvSpPr>
            <p:spPr bwMode="auto">
              <a:xfrm>
                <a:off x="2711" y="1393"/>
                <a:ext cx="26" cy="12"/>
              </a:xfrm>
              <a:custGeom>
                <a:avLst/>
                <a:gdLst>
                  <a:gd name="T0" fmla="*/ 19 w 19"/>
                  <a:gd name="T1" fmla="*/ 4 h 9"/>
                  <a:gd name="T2" fmla="*/ 14 w 19"/>
                  <a:gd name="T3" fmla="*/ 9 h 9"/>
                  <a:gd name="T4" fmla="*/ 5 w 19"/>
                  <a:gd name="T5" fmla="*/ 9 h 9"/>
                  <a:gd name="T6" fmla="*/ 0 w 19"/>
                  <a:gd name="T7" fmla="*/ 4 h 9"/>
                  <a:gd name="T8" fmla="*/ 0 w 19"/>
                  <a:gd name="T9" fmla="*/ 4 h 9"/>
                  <a:gd name="T10" fmla="*/ 5 w 19"/>
                  <a:gd name="T11" fmla="*/ 0 h 9"/>
                  <a:gd name="T12" fmla="*/ 14 w 19"/>
                  <a:gd name="T13" fmla="*/ 0 h 9"/>
                  <a:gd name="T14" fmla="*/ 19 w 19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9">
                    <a:moveTo>
                      <a:pt x="19" y="4"/>
                    </a:moveTo>
                    <a:cubicBezTo>
                      <a:pt x="19" y="7"/>
                      <a:pt x="17" y="9"/>
                      <a:pt x="1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3" y="9"/>
                      <a:pt x="0" y="7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3" y="0"/>
                      <a:pt x="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19" y="2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0" name="Freeform 325"/>
              <p:cNvSpPr>
                <a:spLocks/>
              </p:cNvSpPr>
              <p:nvPr/>
            </p:nvSpPr>
            <p:spPr bwMode="auto">
              <a:xfrm>
                <a:off x="3362" y="1932"/>
                <a:ext cx="25" cy="47"/>
              </a:xfrm>
              <a:custGeom>
                <a:avLst/>
                <a:gdLst>
                  <a:gd name="T0" fmla="*/ 14 w 18"/>
                  <a:gd name="T1" fmla="*/ 0 h 34"/>
                  <a:gd name="T2" fmla="*/ 5 w 18"/>
                  <a:gd name="T3" fmla="*/ 0 h 34"/>
                  <a:gd name="T4" fmla="*/ 0 w 18"/>
                  <a:gd name="T5" fmla="*/ 4 h 34"/>
                  <a:gd name="T6" fmla="*/ 0 w 18"/>
                  <a:gd name="T7" fmla="*/ 27 h 34"/>
                  <a:gd name="T8" fmla="*/ 0 w 18"/>
                  <a:gd name="T9" fmla="*/ 34 h 34"/>
                  <a:gd name="T10" fmla="*/ 18 w 18"/>
                  <a:gd name="T11" fmla="*/ 34 h 34"/>
                  <a:gd name="T12" fmla="*/ 18 w 18"/>
                  <a:gd name="T13" fmla="*/ 27 h 34"/>
                  <a:gd name="T14" fmla="*/ 18 w 18"/>
                  <a:gd name="T15" fmla="*/ 4 h 34"/>
                  <a:gd name="T16" fmla="*/ 14 w 18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4">
                    <a:moveTo>
                      <a:pt x="14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2"/>
                      <a:pt x="16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1" name="Freeform 326"/>
              <p:cNvSpPr>
                <a:spLocks/>
              </p:cNvSpPr>
              <p:nvPr/>
            </p:nvSpPr>
            <p:spPr bwMode="auto">
              <a:xfrm>
                <a:off x="3325" y="1880"/>
                <a:ext cx="100" cy="99"/>
              </a:xfrm>
              <a:custGeom>
                <a:avLst/>
                <a:gdLst>
                  <a:gd name="T0" fmla="*/ 71 w 73"/>
                  <a:gd name="T1" fmla="*/ 34 h 72"/>
                  <a:gd name="T2" fmla="*/ 45 w 73"/>
                  <a:gd name="T3" fmla="*/ 8 h 72"/>
                  <a:gd name="T4" fmla="*/ 38 w 73"/>
                  <a:gd name="T5" fmla="*/ 0 h 72"/>
                  <a:gd name="T6" fmla="*/ 36 w 73"/>
                  <a:gd name="T7" fmla="*/ 0 h 72"/>
                  <a:gd name="T8" fmla="*/ 35 w 73"/>
                  <a:gd name="T9" fmla="*/ 0 h 72"/>
                  <a:gd name="T10" fmla="*/ 28 w 73"/>
                  <a:gd name="T11" fmla="*/ 8 h 72"/>
                  <a:gd name="T12" fmla="*/ 2 w 73"/>
                  <a:gd name="T13" fmla="*/ 34 h 72"/>
                  <a:gd name="T14" fmla="*/ 0 w 73"/>
                  <a:gd name="T15" fmla="*/ 35 h 72"/>
                  <a:gd name="T16" fmla="*/ 0 w 73"/>
                  <a:gd name="T17" fmla="*/ 67 h 72"/>
                  <a:gd name="T18" fmla="*/ 5 w 73"/>
                  <a:gd name="T19" fmla="*/ 72 h 72"/>
                  <a:gd name="T20" fmla="*/ 23 w 73"/>
                  <a:gd name="T21" fmla="*/ 72 h 72"/>
                  <a:gd name="T22" fmla="*/ 23 w 73"/>
                  <a:gd name="T23" fmla="*/ 65 h 72"/>
                  <a:gd name="T24" fmla="*/ 23 w 73"/>
                  <a:gd name="T25" fmla="*/ 42 h 72"/>
                  <a:gd name="T26" fmla="*/ 32 w 73"/>
                  <a:gd name="T27" fmla="*/ 33 h 72"/>
                  <a:gd name="T28" fmla="*/ 41 w 73"/>
                  <a:gd name="T29" fmla="*/ 33 h 72"/>
                  <a:gd name="T30" fmla="*/ 50 w 73"/>
                  <a:gd name="T31" fmla="*/ 42 h 72"/>
                  <a:gd name="T32" fmla="*/ 50 w 73"/>
                  <a:gd name="T33" fmla="*/ 65 h 72"/>
                  <a:gd name="T34" fmla="*/ 50 w 73"/>
                  <a:gd name="T35" fmla="*/ 72 h 72"/>
                  <a:gd name="T36" fmla="*/ 68 w 73"/>
                  <a:gd name="T37" fmla="*/ 72 h 72"/>
                  <a:gd name="T38" fmla="*/ 73 w 73"/>
                  <a:gd name="T39" fmla="*/ 67 h 72"/>
                  <a:gd name="T40" fmla="*/ 73 w 73"/>
                  <a:gd name="T41" fmla="*/ 35 h 72"/>
                  <a:gd name="T42" fmla="*/ 71 w 73"/>
                  <a:gd name="T43" fmla="*/ 3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3" h="72">
                    <a:moveTo>
                      <a:pt x="71" y="34"/>
                    </a:moveTo>
                    <a:cubicBezTo>
                      <a:pt x="45" y="8"/>
                      <a:pt x="45" y="8"/>
                      <a:pt x="45" y="8"/>
                    </a:cubicBezTo>
                    <a:cubicBezTo>
                      <a:pt x="42" y="4"/>
                      <a:pt x="38" y="1"/>
                      <a:pt x="38" y="0"/>
                    </a:cubicBezTo>
                    <a:cubicBezTo>
                      <a:pt x="37" y="0"/>
                      <a:pt x="37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cubicBezTo>
                      <a:pt x="35" y="1"/>
                      <a:pt x="31" y="4"/>
                      <a:pt x="28" y="8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" y="34"/>
                      <a:pt x="1" y="35"/>
                      <a:pt x="0" y="35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0"/>
                      <a:pt x="2" y="72"/>
                      <a:pt x="5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3" y="70"/>
                      <a:pt x="23" y="67"/>
                      <a:pt x="23" y="65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37"/>
                      <a:pt x="27" y="33"/>
                      <a:pt x="32" y="33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46" y="33"/>
                      <a:pt x="50" y="37"/>
                      <a:pt x="50" y="42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50" y="67"/>
                      <a:pt x="50" y="70"/>
                      <a:pt x="50" y="72"/>
                    </a:cubicBezTo>
                    <a:cubicBezTo>
                      <a:pt x="68" y="72"/>
                      <a:pt x="68" y="72"/>
                      <a:pt x="68" y="72"/>
                    </a:cubicBezTo>
                    <a:cubicBezTo>
                      <a:pt x="71" y="72"/>
                      <a:pt x="73" y="70"/>
                      <a:pt x="73" y="67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2" y="35"/>
                      <a:pt x="71" y="34"/>
                      <a:pt x="71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2" name="Freeform 327"/>
              <p:cNvSpPr>
                <a:spLocks/>
              </p:cNvSpPr>
              <p:nvPr/>
            </p:nvSpPr>
            <p:spPr bwMode="auto">
              <a:xfrm>
                <a:off x="3311" y="1852"/>
                <a:ext cx="128" cy="72"/>
              </a:xfrm>
              <a:custGeom>
                <a:avLst/>
                <a:gdLst>
                  <a:gd name="T0" fmla="*/ 91 w 93"/>
                  <a:gd name="T1" fmla="*/ 43 h 52"/>
                  <a:gd name="T2" fmla="*/ 50 w 93"/>
                  <a:gd name="T3" fmla="*/ 2 h 52"/>
                  <a:gd name="T4" fmla="*/ 46 w 93"/>
                  <a:gd name="T5" fmla="*/ 0 h 52"/>
                  <a:gd name="T6" fmla="*/ 43 w 93"/>
                  <a:gd name="T7" fmla="*/ 2 h 52"/>
                  <a:gd name="T8" fmla="*/ 26 w 93"/>
                  <a:gd name="T9" fmla="*/ 19 h 52"/>
                  <a:gd name="T10" fmla="*/ 26 w 93"/>
                  <a:gd name="T11" fmla="*/ 6 h 52"/>
                  <a:gd name="T12" fmla="*/ 22 w 93"/>
                  <a:gd name="T13" fmla="*/ 1 h 52"/>
                  <a:gd name="T14" fmla="*/ 17 w 93"/>
                  <a:gd name="T15" fmla="*/ 1 h 52"/>
                  <a:gd name="T16" fmla="*/ 12 w 93"/>
                  <a:gd name="T17" fmla="*/ 6 h 52"/>
                  <a:gd name="T18" fmla="*/ 12 w 93"/>
                  <a:gd name="T19" fmla="*/ 32 h 52"/>
                  <a:gd name="T20" fmla="*/ 2 w 93"/>
                  <a:gd name="T21" fmla="*/ 43 h 52"/>
                  <a:gd name="T22" fmla="*/ 2 w 93"/>
                  <a:gd name="T23" fmla="*/ 50 h 52"/>
                  <a:gd name="T24" fmla="*/ 2 w 93"/>
                  <a:gd name="T25" fmla="*/ 50 h 52"/>
                  <a:gd name="T26" fmla="*/ 6 w 93"/>
                  <a:gd name="T27" fmla="*/ 52 h 52"/>
                  <a:gd name="T28" fmla="*/ 9 w 93"/>
                  <a:gd name="T29" fmla="*/ 50 h 52"/>
                  <a:gd name="T30" fmla="*/ 35 w 93"/>
                  <a:gd name="T31" fmla="*/ 25 h 52"/>
                  <a:gd name="T32" fmla="*/ 42 w 93"/>
                  <a:gd name="T33" fmla="*/ 17 h 52"/>
                  <a:gd name="T34" fmla="*/ 46 w 93"/>
                  <a:gd name="T35" fmla="*/ 15 h 52"/>
                  <a:gd name="T36" fmla="*/ 51 w 93"/>
                  <a:gd name="T37" fmla="*/ 17 h 52"/>
                  <a:gd name="T38" fmla="*/ 58 w 93"/>
                  <a:gd name="T39" fmla="*/ 25 h 52"/>
                  <a:gd name="T40" fmla="*/ 84 w 93"/>
                  <a:gd name="T41" fmla="*/ 50 h 52"/>
                  <a:gd name="T42" fmla="*/ 87 w 93"/>
                  <a:gd name="T43" fmla="*/ 52 h 52"/>
                  <a:gd name="T44" fmla="*/ 90 w 93"/>
                  <a:gd name="T45" fmla="*/ 50 h 52"/>
                  <a:gd name="T46" fmla="*/ 91 w 93"/>
                  <a:gd name="T47" fmla="*/ 50 h 52"/>
                  <a:gd name="T48" fmla="*/ 91 w 93"/>
                  <a:gd name="T49" fmla="*/ 4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3" h="52">
                    <a:moveTo>
                      <a:pt x="91" y="43"/>
                    </a:moveTo>
                    <a:cubicBezTo>
                      <a:pt x="50" y="2"/>
                      <a:pt x="50" y="2"/>
                      <a:pt x="50" y="2"/>
                    </a:cubicBezTo>
                    <a:cubicBezTo>
                      <a:pt x="49" y="1"/>
                      <a:pt x="48" y="0"/>
                      <a:pt x="46" y="0"/>
                    </a:cubicBezTo>
                    <a:cubicBezTo>
                      <a:pt x="45" y="0"/>
                      <a:pt x="44" y="1"/>
                      <a:pt x="43" y="2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3"/>
                      <a:pt x="24" y="1"/>
                      <a:pt x="22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4" y="1"/>
                      <a:pt x="12" y="3"/>
                      <a:pt x="12" y="6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0" y="45"/>
                      <a:pt x="0" y="48"/>
                      <a:pt x="2" y="50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3" y="51"/>
                      <a:pt x="4" y="52"/>
                      <a:pt x="6" y="52"/>
                    </a:cubicBezTo>
                    <a:cubicBezTo>
                      <a:pt x="7" y="52"/>
                      <a:pt x="8" y="51"/>
                      <a:pt x="9" y="50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3" y="16"/>
                      <a:pt x="45" y="15"/>
                      <a:pt x="46" y="15"/>
                    </a:cubicBezTo>
                    <a:cubicBezTo>
                      <a:pt x="48" y="15"/>
                      <a:pt x="50" y="16"/>
                      <a:pt x="51" y="17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84" y="50"/>
                      <a:pt x="84" y="50"/>
                      <a:pt x="84" y="50"/>
                    </a:cubicBezTo>
                    <a:cubicBezTo>
                      <a:pt x="85" y="51"/>
                      <a:pt x="86" y="52"/>
                      <a:pt x="87" y="52"/>
                    </a:cubicBezTo>
                    <a:cubicBezTo>
                      <a:pt x="88" y="52"/>
                      <a:pt x="90" y="51"/>
                      <a:pt x="90" y="50"/>
                    </a:cubicBezTo>
                    <a:cubicBezTo>
                      <a:pt x="91" y="50"/>
                      <a:pt x="91" y="50"/>
                      <a:pt x="91" y="50"/>
                    </a:cubicBezTo>
                    <a:cubicBezTo>
                      <a:pt x="93" y="48"/>
                      <a:pt x="93" y="45"/>
                      <a:pt x="91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3" name="Freeform 328"/>
              <p:cNvSpPr>
                <a:spLocks noEditPoints="1"/>
              </p:cNvSpPr>
              <p:nvPr/>
            </p:nvSpPr>
            <p:spPr bwMode="auto">
              <a:xfrm>
                <a:off x="3252" y="2143"/>
                <a:ext cx="172" cy="172"/>
              </a:xfrm>
              <a:custGeom>
                <a:avLst/>
                <a:gdLst>
                  <a:gd name="T0" fmla="*/ 62 w 125"/>
                  <a:gd name="T1" fmla="*/ 11 h 125"/>
                  <a:gd name="T2" fmla="*/ 114 w 125"/>
                  <a:gd name="T3" fmla="*/ 63 h 125"/>
                  <a:gd name="T4" fmla="*/ 62 w 125"/>
                  <a:gd name="T5" fmla="*/ 114 h 125"/>
                  <a:gd name="T6" fmla="*/ 11 w 125"/>
                  <a:gd name="T7" fmla="*/ 63 h 125"/>
                  <a:gd name="T8" fmla="*/ 62 w 125"/>
                  <a:gd name="T9" fmla="*/ 11 h 125"/>
                  <a:gd name="T10" fmla="*/ 62 w 125"/>
                  <a:gd name="T11" fmla="*/ 0 h 125"/>
                  <a:gd name="T12" fmla="*/ 0 w 125"/>
                  <a:gd name="T13" fmla="*/ 63 h 125"/>
                  <a:gd name="T14" fmla="*/ 62 w 125"/>
                  <a:gd name="T15" fmla="*/ 125 h 125"/>
                  <a:gd name="T16" fmla="*/ 125 w 125"/>
                  <a:gd name="T17" fmla="*/ 63 h 125"/>
                  <a:gd name="T18" fmla="*/ 62 w 125"/>
                  <a:gd name="T1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5" h="125">
                    <a:moveTo>
                      <a:pt x="62" y="11"/>
                    </a:moveTo>
                    <a:cubicBezTo>
                      <a:pt x="91" y="11"/>
                      <a:pt x="114" y="34"/>
                      <a:pt x="114" y="63"/>
                    </a:cubicBezTo>
                    <a:cubicBezTo>
                      <a:pt x="114" y="91"/>
                      <a:pt x="91" y="114"/>
                      <a:pt x="62" y="114"/>
                    </a:cubicBezTo>
                    <a:cubicBezTo>
                      <a:pt x="34" y="114"/>
                      <a:pt x="11" y="91"/>
                      <a:pt x="11" y="63"/>
                    </a:cubicBezTo>
                    <a:cubicBezTo>
                      <a:pt x="11" y="34"/>
                      <a:pt x="34" y="11"/>
                      <a:pt x="62" y="11"/>
                    </a:cubicBezTo>
                    <a:moveTo>
                      <a:pt x="62" y="0"/>
                    </a:moveTo>
                    <a:cubicBezTo>
                      <a:pt x="28" y="0"/>
                      <a:pt x="0" y="28"/>
                      <a:pt x="0" y="63"/>
                    </a:cubicBezTo>
                    <a:cubicBezTo>
                      <a:pt x="0" y="97"/>
                      <a:pt x="28" y="125"/>
                      <a:pt x="62" y="125"/>
                    </a:cubicBezTo>
                    <a:cubicBezTo>
                      <a:pt x="97" y="125"/>
                      <a:pt x="125" y="97"/>
                      <a:pt x="125" y="63"/>
                    </a:cubicBezTo>
                    <a:cubicBezTo>
                      <a:pt x="125" y="28"/>
                      <a:pt x="97" y="0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4" name="Freeform 329"/>
              <p:cNvSpPr>
                <a:spLocks/>
              </p:cNvSpPr>
              <p:nvPr/>
            </p:nvSpPr>
            <p:spPr bwMode="auto">
              <a:xfrm>
                <a:off x="3330" y="2179"/>
                <a:ext cx="15" cy="70"/>
              </a:xfrm>
              <a:custGeom>
                <a:avLst/>
                <a:gdLst>
                  <a:gd name="T0" fmla="*/ 10 w 11"/>
                  <a:gd name="T1" fmla="*/ 39 h 51"/>
                  <a:gd name="T2" fmla="*/ 5 w 11"/>
                  <a:gd name="T3" fmla="*/ 51 h 51"/>
                  <a:gd name="T4" fmla="*/ 0 w 11"/>
                  <a:gd name="T5" fmla="*/ 39 h 51"/>
                  <a:gd name="T6" fmla="*/ 2 w 11"/>
                  <a:gd name="T7" fmla="*/ 11 h 51"/>
                  <a:gd name="T8" fmla="*/ 5 w 11"/>
                  <a:gd name="T9" fmla="*/ 0 h 51"/>
                  <a:gd name="T10" fmla="*/ 9 w 11"/>
                  <a:gd name="T11" fmla="*/ 11 h 51"/>
                  <a:gd name="T12" fmla="*/ 10 w 11"/>
                  <a:gd name="T13" fmla="*/ 3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51">
                    <a:moveTo>
                      <a:pt x="10" y="39"/>
                    </a:moveTo>
                    <a:cubicBezTo>
                      <a:pt x="11" y="46"/>
                      <a:pt x="9" y="51"/>
                      <a:pt x="5" y="51"/>
                    </a:cubicBezTo>
                    <a:cubicBezTo>
                      <a:pt x="2" y="51"/>
                      <a:pt x="0" y="46"/>
                      <a:pt x="0" y="39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5"/>
                      <a:pt x="4" y="0"/>
                      <a:pt x="5" y="0"/>
                    </a:cubicBezTo>
                    <a:cubicBezTo>
                      <a:pt x="7" y="0"/>
                      <a:pt x="9" y="5"/>
                      <a:pt x="9" y="11"/>
                    </a:cubicBezTo>
                    <a:lnTo>
                      <a:pt x="10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5" name="Freeform 330"/>
              <p:cNvSpPr>
                <a:spLocks/>
              </p:cNvSpPr>
              <p:nvPr/>
            </p:nvSpPr>
            <p:spPr bwMode="auto">
              <a:xfrm>
                <a:off x="3322" y="2221"/>
                <a:ext cx="55" cy="15"/>
              </a:xfrm>
              <a:custGeom>
                <a:avLst/>
                <a:gdLst>
                  <a:gd name="T0" fmla="*/ 40 w 40"/>
                  <a:gd name="T1" fmla="*/ 6 h 11"/>
                  <a:gd name="T2" fmla="*/ 28 w 40"/>
                  <a:gd name="T3" fmla="*/ 9 h 11"/>
                  <a:gd name="T4" fmla="*/ 11 w 40"/>
                  <a:gd name="T5" fmla="*/ 10 h 11"/>
                  <a:gd name="T6" fmla="*/ 0 w 40"/>
                  <a:gd name="T7" fmla="*/ 6 h 11"/>
                  <a:gd name="T8" fmla="*/ 11 w 40"/>
                  <a:gd name="T9" fmla="*/ 1 h 11"/>
                  <a:gd name="T10" fmla="*/ 28 w 40"/>
                  <a:gd name="T11" fmla="*/ 2 h 11"/>
                  <a:gd name="T12" fmla="*/ 40 w 40"/>
                  <a:gd name="T13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11">
                    <a:moveTo>
                      <a:pt x="40" y="6"/>
                    </a:moveTo>
                    <a:cubicBezTo>
                      <a:pt x="40" y="7"/>
                      <a:pt x="35" y="9"/>
                      <a:pt x="28" y="9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5" y="11"/>
                      <a:pt x="0" y="9"/>
                      <a:pt x="0" y="6"/>
                    </a:cubicBezTo>
                    <a:cubicBezTo>
                      <a:pt x="0" y="2"/>
                      <a:pt x="5" y="0"/>
                      <a:pt x="11" y="1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5" y="2"/>
                      <a:pt x="40" y="4"/>
                      <a:pt x="4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6" name="Freeform 331"/>
              <p:cNvSpPr>
                <a:spLocks/>
              </p:cNvSpPr>
              <p:nvPr/>
            </p:nvSpPr>
            <p:spPr bwMode="auto">
              <a:xfrm>
                <a:off x="3293" y="2216"/>
                <a:ext cx="58" cy="58"/>
              </a:xfrm>
              <a:custGeom>
                <a:avLst/>
                <a:gdLst>
                  <a:gd name="T0" fmla="*/ 1 w 42"/>
                  <a:gd name="T1" fmla="*/ 42 h 42"/>
                  <a:gd name="T2" fmla="*/ 1 w 42"/>
                  <a:gd name="T3" fmla="*/ 41 h 42"/>
                  <a:gd name="T4" fmla="*/ 1 w 42"/>
                  <a:gd name="T5" fmla="*/ 40 h 42"/>
                  <a:gd name="T6" fmla="*/ 40 w 42"/>
                  <a:gd name="T7" fmla="*/ 1 h 42"/>
                  <a:gd name="T8" fmla="*/ 41 w 42"/>
                  <a:gd name="T9" fmla="*/ 1 h 42"/>
                  <a:gd name="T10" fmla="*/ 41 w 42"/>
                  <a:gd name="T11" fmla="*/ 2 h 42"/>
                  <a:gd name="T12" fmla="*/ 2 w 42"/>
                  <a:gd name="T13" fmla="*/ 41 h 42"/>
                  <a:gd name="T14" fmla="*/ 1 w 42"/>
                  <a:gd name="T15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42">
                    <a:moveTo>
                      <a:pt x="1" y="42"/>
                    </a:moveTo>
                    <a:cubicBezTo>
                      <a:pt x="1" y="42"/>
                      <a:pt x="1" y="42"/>
                      <a:pt x="1" y="41"/>
                    </a:cubicBezTo>
                    <a:cubicBezTo>
                      <a:pt x="0" y="41"/>
                      <a:pt x="0" y="41"/>
                      <a:pt x="1" y="40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1" y="0"/>
                      <a:pt x="41" y="0"/>
                      <a:pt x="41" y="1"/>
                    </a:cubicBezTo>
                    <a:cubicBezTo>
                      <a:pt x="42" y="1"/>
                      <a:pt x="42" y="1"/>
                      <a:pt x="41" y="2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1" y="42"/>
                      <a:pt x="1" y="42"/>
                      <a:pt x="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7" name="Freeform 332"/>
              <p:cNvSpPr>
                <a:spLocks/>
              </p:cNvSpPr>
              <p:nvPr/>
            </p:nvSpPr>
            <p:spPr bwMode="auto">
              <a:xfrm>
                <a:off x="3263" y="2225"/>
                <a:ext cx="20" cy="7"/>
              </a:xfrm>
              <a:custGeom>
                <a:avLst/>
                <a:gdLst>
                  <a:gd name="T0" fmla="*/ 0 w 20"/>
                  <a:gd name="T1" fmla="*/ 7 h 7"/>
                  <a:gd name="T2" fmla="*/ 20 w 20"/>
                  <a:gd name="T3" fmla="*/ 5 h 7"/>
                  <a:gd name="T4" fmla="*/ 0 w 20"/>
                  <a:gd name="T5" fmla="*/ 0 h 7"/>
                  <a:gd name="T6" fmla="*/ 0 w 20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7">
                    <a:moveTo>
                      <a:pt x="0" y="7"/>
                    </a:moveTo>
                    <a:lnTo>
                      <a:pt x="20" y="5"/>
                    </a:lnTo>
                    <a:lnTo>
                      <a:pt x="0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8" name="Freeform 333"/>
              <p:cNvSpPr>
                <a:spLocks/>
              </p:cNvSpPr>
              <p:nvPr/>
            </p:nvSpPr>
            <p:spPr bwMode="auto">
              <a:xfrm>
                <a:off x="3392" y="2225"/>
                <a:ext cx="20" cy="7"/>
              </a:xfrm>
              <a:custGeom>
                <a:avLst/>
                <a:gdLst>
                  <a:gd name="T0" fmla="*/ 20 w 20"/>
                  <a:gd name="T1" fmla="*/ 7 h 7"/>
                  <a:gd name="T2" fmla="*/ 0 w 20"/>
                  <a:gd name="T3" fmla="*/ 5 h 7"/>
                  <a:gd name="T4" fmla="*/ 20 w 20"/>
                  <a:gd name="T5" fmla="*/ 0 h 7"/>
                  <a:gd name="T6" fmla="*/ 20 w 20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7">
                    <a:moveTo>
                      <a:pt x="20" y="7"/>
                    </a:moveTo>
                    <a:lnTo>
                      <a:pt x="0" y="5"/>
                    </a:lnTo>
                    <a:lnTo>
                      <a:pt x="20" y="0"/>
                    </a:lnTo>
                    <a:lnTo>
                      <a:pt x="2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9" name="Freeform 334"/>
              <p:cNvSpPr>
                <a:spLocks/>
              </p:cNvSpPr>
              <p:nvPr/>
            </p:nvSpPr>
            <p:spPr bwMode="auto">
              <a:xfrm>
                <a:off x="3334" y="2155"/>
                <a:ext cx="7" cy="19"/>
              </a:xfrm>
              <a:custGeom>
                <a:avLst/>
                <a:gdLst>
                  <a:gd name="T0" fmla="*/ 0 w 7"/>
                  <a:gd name="T1" fmla="*/ 0 h 19"/>
                  <a:gd name="T2" fmla="*/ 3 w 7"/>
                  <a:gd name="T3" fmla="*/ 19 h 19"/>
                  <a:gd name="T4" fmla="*/ 7 w 7"/>
                  <a:gd name="T5" fmla="*/ 0 h 19"/>
                  <a:gd name="T6" fmla="*/ 0 w 7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19">
                    <a:moveTo>
                      <a:pt x="0" y="0"/>
                    </a:moveTo>
                    <a:lnTo>
                      <a:pt x="3" y="19"/>
                    </a:lnTo>
                    <a:lnTo>
                      <a:pt x="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0" name="Freeform 335"/>
              <p:cNvSpPr>
                <a:spLocks/>
              </p:cNvSpPr>
              <p:nvPr/>
            </p:nvSpPr>
            <p:spPr bwMode="auto">
              <a:xfrm>
                <a:off x="3334" y="2283"/>
                <a:ext cx="7" cy="21"/>
              </a:xfrm>
              <a:custGeom>
                <a:avLst/>
                <a:gdLst>
                  <a:gd name="T0" fmla="*/ 0 w 7"/>
                  <a:gd name="T1" fmla="*/ 21 h 21"/>
                  <a:gd name="T2" fmla="*/ 3 w 7"/>
                  <a:gd name="T3" fmla="*/ 0 h 21"/>
                  <a:gd name="T4" fmla="*/ 7 w 7"/>
                  <a:gd name="T5" fmla="*/ 21 h 21"/>
                  <a:gd name="T6" fmla="*/ 0 w 7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1">
                    <a:moveTo>
                      <a:pt x="0" y="21"/>
                    </a:moveTo>
                    <a:lnTo>
                      <a:pt x="3" y="0"/>
                    </a:lnTo>
                    <a:lnTo>
                      <a:pt x="7" y="21"/>
                    </a:ln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1" name="Freeform 336"/>
              <p:cNvSpPr>
                <a:spLocks/>
              </p:cNvSpPr>
              <p:nvPr/>
            </p:nvSpPr>
            <p:spPr bwMode="auto">
              <a:xfrm>
                <a:off x="3363" y="2174"/>
                <a:ext cx="9" cy="9"/>
              </a:xfrm>
              <a:custGeom>
                <a:avLst/>
                <a:gdLst>
                  <a:gd name="T0" fmla="*/ 5 w 6"/>
                  <a:gd name="T1" fmla="*/ 4 h 6"/>
                  <a:gd name="T2" fmla="*/ 1 w 6"/>
                  <a:gd name="T3" fmla="*/ 5 h 6"/>
                  <a:gd name="T4" fmla="*/ 0 w 6"/>
                  <a:gd name="T5" fmla="*/ 2 h 6"/>
                  <a:gd name="T6" fmla="*/ 4 w 6"/>
                  <a:gd name="T7" fmla="*/ 1 h 6"/>
                  <a:gd name="T8" fmla="*/ 5 w 6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4"/>
                    </a:moveTo>
                    <a:cubicBezTo>
                      <a:pt x="4" y="5"/>
                      <a:pt x="3" y="6"/>
                      <a:pt x="1" y="5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1" y="0"/>
                      <a:pt x="3" y="0"/>
                      <a:pt x="4" y="1"/>
                    </a:cubicBezTo>
                    <a:cubicBezTo>
                      <a:pt x="5" y="1"/>
                      <a:pt x="6" y="3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2" name="Freeform 337"/>
              <p:cNvSpPr>
                <a:spLocks/>
              </p:cNvSpPr>
              <p:nvPr/>
            </p:nvSpPr>
            <p:spPr bwMode="auto">
              <a:xfrm>
                <a:off x="3304" y="2275"/>
                <a:ext cx="8" cy="8"/>
              </a:xfrm>
              <a:custGeom>
                <a:avLst/>
                <a:gdLst>
                  <a:gd name="T0" fmla="*/ 5 w 6"/>
                  <a:gd name="T1" fmla="*/ 5 h 6"/>
                  <a:gd name="T2" fmla="*/ 2 w 6"/>
                  <a:gd name="T3" fmla="*/ 6 h 6"/>
                  <a:gd name="T4" fmla="*/ 1 w 6"/>
                  <a:gd name="T5" fmla="*/ 2 h 6"/>
                  <a:gd name="T6" fmla="*/ 5 w 6"/>
                  <a:gd name="T7" fmla="*/ 1 h 6"/>
                  <a:gd name="T8" fmla="*/ 5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5"/>
                    </a:moveTo>
                    <a:cubicBezTo>
                      <a:pt x="5" y="6"/>
                      <a:pt x="3" y="6"/>
                      <a:pt x="2" y="6"/>
                    </a:cubicBezTo>
                    <a:cubicBezTo>
                      <a:pt x="1" y="5"/>
                      <a:pt x="0" y="3"/>
                      <a:pt x="1" y="2"/>
                    </a:cubicBezTo>
                    <a:cubicBezTo>
                      <a:pt x="2" y="1"/>
                      <a:pt x="3" y="0"/>
                      <a:pt x="5" y="1"/>
                    </a:cubicBezTo>
                    <a:cubicBezTo>
                      <a:pt x="6" y="2"/>
                      <a:pt x="6" y="3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3" name="Freeform 338"/>
              <p:cNvSpPr>
                <a:spLocks/>
              </p:cNvSpPr>
              <p:nvPr/>
            </p:nvSpPr>
            <p:spPr bwMode="auto">
              <a:xfrm>
                <a:off x="3384" y="2195"/>
                <a:ext cx="8" cy="8"/>
              </a:xfrm>
              <a:custGeom>
                <a:avLst/>
                <a:gdLst>
                  <a:gd name="T0" fmla="*/ 4 w 6"/>
                  <a:gd name="T1" fmla="*/ 6 h 6"/>
                  <a:gd name="T2" fmla="*/ 1 w 6"/>
                  <a:gd name="T3" fmla="*/ 5 h 6"/>
                  <a:gd name="T4" fmla="*/ 2 w 6"/>
                  <a:gd name="T5" fmla="*/ 1 h 6"/>
                  <a:gd name="T6" fmla="*/ 5 w 6"/>
                  <a:gd name="T7" fmla="*/ 2 h 6"/>
                  <a:gd name="T8" fmla="*/ 4 w 6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4" y="6"/>
                    </a:moveTo>
                    <a:cubicBezTo>
                      <a:pt x="3" y="6"/>
                      <a:pt x="2" y="6"/>
                      <a:pt x="1" y="5"/>
                    </a:cubicBezTo>
                    <a:cubicBezTo>
                      <a:pt x="0" y="3"/>
                      <a:pt x="1" y="2"/>
                      <a:pt x="2" y="1"/>
                    </a:cubicBezTo>
                    <a:cubicBezTo>
                      <a:pt x="3" y="0"/>
                      <a:pt x="5" y="1"/>
                      <a:pt x="5" y="2"/>
                    </a:cubicBezTo>
                    <a:cubicBezTo>
                      <a:pt x="6" y="3"/>
                      <a:pt x="6" y="5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4" name="Freeform 339"/>
              <p:cNvSpPr>
                <a:spLocks/>
              </p:cNvSpPr>
              <p:nvPr/>
            </p:nvSpPr>
            <p:spPr bwMode="auto">
              <a:xfrm>
                <a:off x="3283" y="2254"/>
                <a:ext cx="9" cy="9"/>
              </a:xfrm>
              <a:custGeom>
                <a:avLst/>
                <a:gdLst>
                  <a:gd name="T0" fmla="*/ 4 w 6"/>
                  <a:gd name="T1" fmla="*/ 5 h 6"/>
                  <a:gd name="T2" fmla="*/ 0 w 6"/>
                  <a:gd name="T3" fmla="*/ 4 h 6"/>
                  <a:gd name="T4" fmla="*/ 1 w 6"/>
                  <a:gd name="T5" fmla="*/ 1 h 6"/>
                  <a:gd name="T6" fmla="*/ 5 w 6"/>
                  <a:gd name="T7" fmla="*/ 1 h 6"/>
                  <a:gd name="T8" fmla="*/ 4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4" y="5"/>
                    </a:moveTo>
                    <a:cubicBezTo>
                      <a:pt x="3" y="6"/>
                      <a:pt x="1" y="5"/>
                      <a:pt x="0" y="4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6" y="3"/>
                      <a:pt x="5" y="4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5" name="Freeform 340"/>
              <p:cNvSpPr>
                <a:spLocks/>
              </p:cNvSpPr>
              <p:nvPr/>
            </p:nvSpPr>
            <p:spPr bwMode="auto">
              <a:xfrm>
                <a:off x="3384" y="2254"/>
                <a:ext cx="8" cy="9"/>
              </a:xfrm>
              <a:custGeom>
                <a:avLst/>
                <a:gdLst>
                  <a:gd name="T0" fmla="*/ 2 w 6"/>
                  <a:gd name="T1" fmla="*/ 5 h 6"/>
                  <a:gd name="T2" fmla="*/ 1 w 6"/>
                  <a:gd name="T3" fmla="*/ 1 h 6"/>
                  <a:gd name="T4" fmla="*/ 4 w 6"/>
                  <a:gd name="T5" fmla="*/ 1 h 6"/>
                  <a:gd name="T6" fmla="*/ 5 w 6"/>
                  <a:gd name="T7" fmla="*/ 4 h 6"/>
                  <a:gd name="T8" fmla="*/ 2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2" y="5"/>
                    </a:moveTo>
                    <a:cubicBezTo>
                      <a:pt x="1" y="4"/>
                      <a:pt x="0" y="3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6" y="1"/>
                      <a:pt x="6" y="3"/>
                      <a:pt x="5" y="4"/>
                    </a:cubicBezTo>
                    <a:cubicBezTo>
                      <a:pt x="5" y="5"/>
                      <a:pt x="3" y="6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6" name="Freeform 341"/>
              <p:cNvSpPr>
                <a:spLocks/>
              </p:cNvSpPr>
              <p:nvPr/>
            </p:nvSpPr>
            <p:spPr bwMode="auto">
              <a:xfrm>
                <a:off x="3283" y="2195"/>
                <a:ext cx="9" cy="8"/>
              </a:xfrm>
              <a:custGeom>
                <a:avLst/>
                <a:gdLst>
                  <a:gd name="T0" fmla="*/ 1 w 6"/>
                  <a:gd name="T1" fmla="*/ 6 h 6"/>
                  <a:gd name="T2" fmla="*/ 0 w 6"/>
                  <a:gd name="T3" fmla="*/ 2 h 6"/>
                  <a:gd name="T4" fmla="*/ 4 w 6"/>
                  <a:gd name="T5" fmla="*/ 1 h 6"/>
                  <a:gd name="T6" fmla="*/ 5 w 6"/>
                  <a:gd name="T7" fmla="*/ 5 h 6"/>
                  <a:gd name="T8" fmla="*/ 1 w 6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1" y="6"/>
                    </a:moveTo>
                    <a:cubicBezTo>
                      <a:pt x="0" y="5"/>
                      <a:pt x="0" y="3"/>
                      <a:pt x="0" y="2"/>
                    </a:cubicBezTo>
                    <a:cubicBezTo>
                      <a:pt x="1" y="1"/>
                      <a:pt x="3" y="0"/>
                      <a:pt x="4" y="1"/>
                    </a:cubicBezTo>
                    <a:cubicBezTo>
                      <a:pt x="5" y="2"/>
                      <a:pt x="6" y="3"/>
                      <a:pt x="5" y="5"/>
                    </a:cubicBezTo>
                    <a:cubicBezTo>
                      <a:pt x="4" y="6"/>
                      <a:pt x="3" y="6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7" name="Freeform 342"/>
              <p:cNvSpPr>
                <a:spLocks/>
              </p:cNvSpPr>
              <p:nvPr/>
            </p:nvSpPr>
            <p:spPr bwMode="auto">
              <a:xfrm>
                <a:off x="3363" y="2275"/>
                <a:ext cx="9" cy="8"/>
              </a:xfrm>
              <a:custGeom>
                <a:avLst/>
                <a:gdLst>
                  <a:gd name="T0" fmla="*/ 0 w 6"/>
                  <a:gd name="T1" fmla="*/ 5 h 6"/>
                  <a:gd name="T2" fmla="*/ 1 w 6"/>
                  <a:gd name="T3" fmla="*/ 1 h 6"/>
                  <a:gd name="T4" fmla="*/ 5 w 6"/>
                  <a:gd name="T5" fmla="*/ 2 h 6"/>
                  <a:gd name="T6" fmla="*/ 4 w 6"/>
                  <a:gd name="T7" fmla="*/ 6 h 6"/>
                  <a:gd name="T8" fmla="*/ 0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5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6" y="3"/>
                      <a:pt x="5" y="5"/>
                      <a:pt x="4" y="6"/>
                    </a:cubicBezTo>
                    <a:cubicBezTo>
                      <a:pt x="3" y="6"/>
                      <a:pt x="1" y="6"/>
                      <a:pt x="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8" name="Freeform 343"/>
              <p:cNvSpPr>
                <a:spLocks/>
              </p:cNvSpPr>
              <p:nvPr/>
            </p:nvSpPr>
            <p:spPr bwMode="auto">
              <a:xfrm>
                <a:off x="3304" y="2174"/>
                <a:ext cx="8" cy="9"/>
              </a:xfrm>
              <a:custGeom>
                <a:avLst/>
                <a:gdLst>
                  <a:gd name="T0" fmla="*/ 1 w 6"/>
                  <a:gd name="T1" fmla="*/ 4 h 6"/>
                  <a:gd name="T2" fmla="*/ 2 w 6"/>
                  <a:gd name="T3" fmla="*/ 1 h 6"/>
                  <a:gd name="T4" fmla="*/ 5 w 6"/>
                  <a:gd name="T5" fmla="*/ 2 h 6"/>
                  <a:gd name="T6" fmla="*/ 5 w 6"/>
                  <a:gd name="T7" fmla="*/ 5 h 6"/>
                  <a:gd name="T8" fmla="*/ 1 w 6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1" y="4"/>
                    </a:moveTo>
                    <a:cubicBezTo>
                      <a:pt x="0" y="3"/>
                      <a:pt x="1" y="1"/>
                      <a:pt x="2" y="1"/>
                    </a:cubicBezTo>
                    <a:cubicBezTo>
                      <a:pt x="3" y="0"/>
                      <a:pt x="5" y="0"/>
                      <a:pt x="5" y="2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3" y="6"/>
                      <a:pt x="2" y="5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9" name="Freeform 344"/>
              <p:cNvSpPr>
                <a:spLocks noEditPoints="1"/>
              </p:cNvSpPr>
              <p:nvPr/>
            </p:nvSpPr>
            <p:spPr bwMode="auto">
              <a:xfrm>
                <a:off x="3461" y="1879"/>
                <a:ext cx="124" cy="118"/>
              </a:xfrm>
              <a:custGeom>
                <a:avLst/>
                <a:gdLst>
                  <a:gd name="T0" fmla="*/ 86 w 90"/>
                  <a:gd name="T1" fmla="*/ 0 h 86"/>
                  <a:gd name="T2" fmla="*/ 4 w 90"/>
                  <a:gd name="T3" fmla="*/ 0 h 86"/>
                  <a:gd name="T4" fmla="*/ 0 w 90"/>
                  <a:gd name="T5" fmla="*/ 4 h 86"/>
                  <a:gd name="T6" fmla="*/ 0 w 90"/>
                  <a:gd name="T7" fmla="*/ 81 h 86"/>
                  <a:gd name="T8" fmla="*/ 4 w 90"/>
                  <a:gd name="T9" fmla="*/ 86 h 86"/>
                  <a:gd name="T10" fmla="*/ 86 w 90"/>
                  <a:gd name="T11" fmla="*/ 86 h 86"/>
                  <a:gd name="T12" fmla="*/ 90 w 90"/>
                  <a:gd name="T13" fmla="*/ 81 h 86"/>
                  <a:gd name="T14" fmla="*/ 90 w 90"/>
                  <a:gd name="T15" fmla="*/ 4 h 86"/>
                  <a:gd name="T16" fmla="*/ 86 w 90"/>
                  <a:gd name="T17" fmla="*/ 0 h 86"/>
                  <a:gd name="T18" fmla="*/ 81 w 90"/>
                  <a:gd name="T19" fmla="*/ 61 h 86"/>
                  <a:gd name="T20" fmla="*/ 9 w 90"/>
                  <a:gd name="T21" fmla="*/ 61 h 86"/>
                  <a:gd name="T22" fmla="*/ 9 w 90"/>
                  <a:gd name="T23" fmla="*/ 9 h 86"/>
                  <a:gd name="T24" fmla="*/ 81 w 90"/>
                  <a:gd name="T25" fmla="*/ 9 h 86"/>
                  <a:gd name="T26" fmla="*/ 81 w 90"/>
                  <a:gd name="T27" fmla="*/ 61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0" h="86">
                    <a:moveTo>
                      <a:pt x="86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4"/>
                      <a:pt x="2" y="86"/>
                      <a:pt x="4" y="86"/>
                    </a:cubicBezTo>
                    <a:cubicBezTo>
                      <a:pt x="86" y="86"/>
                      <a:pt x="86" y="86"/>
                      <a:pt x="86" y="86"/>
                    </a:cubicBezTo>
                    <a:cubicBezTo>
                      <a:pt x="88" y="86"/>
                      <a:pt x="90" y="84"/>
                      <a:pt x="90" y="81"/>
                    </a:cubicBezTo>
                    <a:cubicBezTo>
                      <a:pt x="90" y="4"/>
                      <a:pt x="90" y="4"/>
                      <a:pt x="90" y="4"/>
                    </a:cubicBezTo>
                    <a:cubicBezTo>
                      <a:pt x="90" y="2"/>
                      <a:pt x="88" y="0"/>
                      <a:pt x="86" y="0"/>
                    </a:cubicBezTo>
                    <a:close/>
                    <a:moveTo>
                      <a:pt x="81" y="61"/>
                    </a:moveTo>
                    <a:cubicBezTo>
                      <a:pt x="9" y="61"/>
                      <a:pt x="9" y="61"/>
                      <a:pt x="9" y="61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81" y="9"/>
                      <a:pt x="81" y="9"/>
                      <a:pt x="81" y="9"/>
                    </a:cubicBezTo>
                    <a:lnTo>
                      <a:pt x="81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0" name="Freeform 345"/>
              <p:cNvSpPr>
                <a:spLocks/>
              </p:cNvSpPr>
              <p:nvPr/>
            </p:nvSpPr>
            <p:spPr bwMode="auto">
              <a:xfrm>
                <a:off x="3511" y="1903"/>
                <a:ext cx="53" cy="54"/>
              </a:xfrm>
              <a:custGeom>
                <a:avLst/>
                <a:gdLst>
                  <a:gd name="T0" fmla="*/ 28 w 39"/>
                  <a:gd name="T1" fmla="*/ 4 h 39"/>
                  <a:gd name="T2" fmla="*/ 24 w 39"/>
                  <a:gd name="T3" fmla="*/ 0 h 39"/>
                  <a:gd name="T4" fmla="*/ 20 w 39"/>
                  <a:gd name="T5" fmla="*/ 3 h 39"/>
                  <a:gd name="T6" fmla="*/ 2 w 39"/>
                  <a:gd name="T7" fmla="*/ 31 h 39"/>
                  <a:gd name="T8" fmla="*/ 7 w 39"/>
                  <a:gd name="T9" fmla="*/ 39 h 39"/>
                  <a:gd name="T10" fmla="*/ 32 w 39"/>
                  <a:gd name="T11" fmla="*/ 39 h 39"/>
                  <a:gd name="T12" fmla="*/ 37 w 39"/>
                  <a:gd name="T13" fmla="*/ 30 h 39"/>
                  <a:gd name="T14" fmla="*/ 28 w 39"/>
                  <a:gd name="T15" fmla="*/ 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39">
                    <a:moveTo>
                      <a:pt x="28" y="4"/>
                    </a:moveTo>
                    <a:cubicBezTo>
                      <a:pt x="27" y="1"/>
                      <a:pt x="25" y="0"/>
                      <a:pt x="24" y="0"/>
                    </a:cubicBezTo>
                    <a:cubicBezTo>
                      <a:pt x="23" y="0"/>
                      <a:pt x="21" y="1"/>
                      <a:pt x="20" y="3"/>
                    </a:cubicBezTo>
                    <a:cubicBezTo>
                      <a:pt x="2" y="31"/>
                      <a:pt x="2" y="31"/>
                      <a:pt x="2" y="31"/>
                    </a:cubicBezTo>
                    <a:cubicBezTo>
                      <a:pt x="0" y="35"/>
                      <a:pt x="2" y="39"/>
                      <a:pt x="7" y="39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6" y="39"/>
                      <a:pt x="39" y="35"/>
                      <a:pt x="37" y="30"/>
                    </a:cubicBezTo>
                    <a:lnTo>
                      <a:pt x="2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1" name="Freeform 346"/>
              <p:cNvSpPr>
                <a:spLocks/>
              </p:cNvSpPr>
              <p:nvPr/>
            </p:nvSpPr>
            <p:spPr bwMode="auto">
              <a:xfrm>
                <a:off x="3483" y="1914"/>
                <a:ext cx="36" cy="36"/>
              </a:xfrm>
              <a:custGeom>
                <a:avLst/>
                <a:gdLst>
                  <a:gd name="T0" fmla="*/ 19 w 26"/>
                  <a:gd name="T1" fmla="*/ 20 h 26"/>
                  <a:gd name="T2" fmla="*/ 26 w 26"/>
                  <a:gd name="T3" fmla="*/ 9 h 26"/>
                  <a:gd name="T4" fmla="*/ 24 w 26"/>
                  <a:gd name="T5" fmla="*/ 5 h 26"/>
                  <a:gd name="T6" fmla="*/ 14 w 26"/>
                  <a:gd name="T7" fmla="*/ 4 h 26"/>
                  <a:gd name="T8" fmla="*/ 3 w 26"/>
                  <a:gd name="T9" fmla="*/ 19 h 26"/>
                  <a:gd name="T10" fmla="*/ 6 w 26"/>
                  <a:gd name="T11" fmla="*/ 26 h 26"/>
                  <a:gd name="T12" fmla="*/ 17 w 26"/>
                  <a:gd name="T13" fmla="*/ 26 h 26"/>
                  <a:gd name="T14" fmla="*/ 19 w 26"/>
                  <a:gd name="T15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26">
                    <a:moveTo>
                      <a:pt x="19" y="20"/>
                    </a:moveTo>
                    <a:cubicBezTo>
                      <a:pt x="26" y="9"/>
                      <a:pt x="26" y="9"/>
                      <a:pt x="26" y="9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1" y="0"/>
                      <a:pt x="17" y="0"/>
                      <a:pt x="14" y="4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0" y="23"/>
                      <a:pt x="1" y="26"/>
                      <a:pt x="6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4"/>
                      <a:pt x="17" y="22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2" name="Freeform 347"/>
              <p:cNvSpPr>
                <a:spLocks/>
              </p:cNvSpPr>
              <p:nvPr/>
            </p:nvSpPr>
            <p:spPr bwMode="auto">
              <a:xfrm>
                <a:off x="1998" y="1781"/>
                <a:ext cx="30" cy="131"/>
              </a:xfrm>
              <a:custGeom>
                <a:avLst/>
                <a:gdLst>
                  <a:gd name="T0" fmla="*/ 4 w 22"/>
                  <a:gd name="T1" fmla="*/ 95 h 95"/>
                  <a:gd name="T2" fmla="*/ 15 w 22"/>
                  <a:gd name="T3" fmla="*/ 95 h 95"/>
                  <a:gd name="T4" fmla="*/ 22 w 22"/>
                  <a:gd name="T5" fmla="*/ 95 h 95"/>
                  <a:gd name="T6" fmla="*/ 22 w 22"/>
                  <a:gd name="T7" fmla="*/ 88 h 95"/>
                  <a:gd name="T8" fmla="*/ 22 w 22"/>
                  <a:gd name="T9" fmla="*/ 6 h 95"/>
                  <a:gd name="T10" fmla="*/ 22 w 22"/>
                  <a:gd name="T11" fmla="*/ 0 h 95"/>
                  <a:gd name="T12" fmla="*/ 15 w 22"/>
                  <a:gd name="T13" fmla="*/ 0 h 95"/>
                  <a:gd name="T14" fmla="*/ 4 w 22"/>
                  <a:gd name="T15" fmla="*/ 0 h 95"/>
                  <a:gd name="T16" fmla="*/ 0 w 22"/>
                  <a:gd name="T17" fmla="*/ 4 h 95"/>
                  <a:gd name="T18" fmla="*/ 0 w 22"/>
                  <a:gd name="T19" fmla="*/ 90 h 95"/>
                  <a:gd name="T20" fmla="*/ 4 w 22"/>
                  <a:gd name="T21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" h="95">
                    <a:moveTo>
                      <a:pt x="4" y="95"/>
                    </a:moveTo>
                    <a:cubicBezTo>
                      <a:pt x="15" y="95"/>
                      <a:pt x="15" y="95"/>
                      <a:pt x="15" y="95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3"/>
                      <a:pt x="2" y="95"/>
                      <a:pt x="4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3" name="Freeform 348"/>
              <p:cNvSpPr>
                <a:spLocks/>
              </p:cNvSpPr>
              <p:nvPr/>
            </p:nvSpPr>
            <p:spPr bwMode="auto">
              <a:xfrm>
                <a:off x="2035" y="1781"/>
                <a:ext cx="87" cy="131"/>
              </a:xfrm>
              <a:custGeom>
                <a:avLst/>
                <a:gdLst>
                  <a:gd name="T0" fmla="*/ 59 w 63"/>
                  <a:gd name="T1" fmla="*/ 0 h 95"/>
                  <a:gd name="T2" fmla="*/ 48 w 63"/>
                  <a:gd name="T3" fmla="*/ 0 h 95"/>
                  <a:gd name="T4" fmla="*/ 50 w 63"/>
                  <a:gd name="T5" fmla="*/ 4 h 95"/>
                  <a:gd name="T6" fmla="*/ 50 w 63"/>
                  <a:gd name="T7" fmla="*/ 45 h 95"/>
                  <a:gd name="T8" fmla="*/ 47 w 63"/>
                  <a:gd name="T9" fmla="*/ 49 h 95"/>
                  <a:gd name="T10" fmla="*/ 43 w 63"/>
                  <a:gd name="T11" fmla="*/ 47 h 95"/>
                  <a:gd name="T12" fmla="*/ 40 w 63"/>
                  <a:gd name="T13" fmla="*/ 44 h 95"/>
                  <a:gd name="T14" fmla="*/ 33 w 63"/>
                  <a:gd name="T15" fmla="*/ 37 h 95"/>
                  <a:gd name="T16" fmla="*/ 31 w 63"/>
                  <a:gd name="T17" fmla="*/ 36 h 95"/>
                  <a:gd name="T18" fmla="*/ 30 w 63"/>
                  <a:gd name="T19" fmla="*/ 37 h 95"/>
                  <a:gd name="T20" fmla="*/ 23 w 63"/>
                  <a:gd name="T21" fmla="*/ 44 h 95"/>
                  <a:gd name="T22" fmla="*/ 20 w 63"/>
                  <a:gd name="T23" fmla="*/ 47 h 95"/>
                  <a:gd name="T24" fmla="*/ 16 w 63"/>
                  <a:gd name="T25" fmla="*/ 49 h 95"/>
                  <a:gd name="T26" fmla="*/ 13 w 63"/>
                  <a:gd name="T27" fmla="*/ 45 h 95"/>
                  <a:gd name="T28" fmla="*/ 13 w 63"/>
                  <a:gd name="T29" fmla="*/ 4 h 95"/>
                  <a:gd name="T30" fmla="*/ 15 w 63"/>
                  <a:gd name="T31" fmla="*/ 0 h 95"/>
                  <a:gd name="T32" fmla="*/ 0 w 63"/>
                  <a:gd name="T33" fmla="*/ 0 h 95"/>
                  <a:gd name="T34" fmla="*/ 0 w 63"/>
                  <a:gd name="T35" fmla="*/ 6 h 95"/>
                  <a:gd name="T36" fmla="*/ 0 w 63"/>
                  <a:gd name="T37" fmla="*/ 88 h 95"/>
                  <a:gd name="T38" fmla="*/ 0 w 63"/>
                  <a:gd name="T39" fmla="*/ 95 h 95"/>
                  <a:gd name="T40" fmla="*/ 59 w 63"/>
                  <a:gd name="T41" fmla="*/ 95 h 95"/>
                  <a:gd name="T42" fmla="*/ 63 w 63"/>
                  <a:gd name="T43" fmla="*/ 90 h 95"/>
                  <a:gd name="T44" fmla="*/ 63 w 63"/>
                  <a:gd name="T45" fmla="*/ 4 h 95"/>
                  <a:gd name="T46" fmla="*/ 59 w 63"/>
                  <a:gd name="T47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3" h="95">
                    <a:moveTo>
                      <a:pt x="59" y="0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9" y="1"/>
                      <a:pt x="50" y="2"/>
                      <a:pt x="50" y="4"/>
                    </a:cubicBezTo>
                    <a:cubicBezTo>
                      <a:pt x="50" y="45"/>
                      <a:pt x="50" y="45"/>
                      <a:pt x="50" y="45"/>
                    </a:cubicBezTo>
                    <a:cubicBezTo>
                      <a:pt x="50" y="48"/>
                      <a:pt x="49" y="49"/>
                      <a:pt x="47" y="49"/>
                    </a:cubicBezTo>
                    <a:cubicBezTo>
                      <a:pt x="46" y="49"/>
                      <a:pt x="45" y="49"/>
                      <a:pt x="43" y="47"/>
                    </a:cubicBezTo>
                    <a:cubicBezTo>
                      <a:pt x="40" y="44"/>
                      <a:pt x="40" y="44"/>
                      <a:pt x="40" y="44"/>
                    </a:cubicBezTo>
                    <a:cubicBezTo>
                      <a:pt x="37" y="41"/>
                      <a:pt x="33" y="37"/>
                      <a:pt x="33" y="37"/>
                    </a:cubicBezTo>
                    <a:cubicBezTo>
                      <a:pt x="32" y="37"/>
                      <a:pt x="32" y="36"/>
                      <a:pt x="31" y="36"/>
                    </a:cubicBezTo>
                    <a:cubicBezTo>
                      <a:pt x="31" y="36"/>
                      <a:pt x="31" y="37"/>
                      <a:pt x="30" y="37"/>
                    </a:cubicBezTo>
                    <a:cubicBezTo>
                      <a:pt x="30" y="37"/>
                      <a:pt x="26" y="41"/>
                      <a:pt x="23" y="44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18" y="49"/>
                      <a:pt x="17" y="49"/>
                      <a:pt x="16" y="49"/>
                    </a:cubicBezTo>
                    <a:cubicBezTo>
                      <a:pt x="14" y="49"/>
                      <a:pt x="13" y="48"/>
                      <a:pt x="13" y="45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2"/>
                      <a:pt x="14" y="1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4"/>
                      <a:pt x="0" y="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90"/>
                      <a:pt x="0" y="93"/>
                      <a:pt x="0" y="95"/>
                    </a:cubicBezTo>
                    <a:cubicBezTo>
                      <a:pt x="59" y="95"/>
                      <a:pt x="59" y="95"/>
                      <a:pt x="59" y="95"/>
                    </a:cubicBezTo>
                    <a:cubicBezTo>
                      <a:pt x="61" y="95"/>
                      <a:pt x="63" y="93"/>
                      <a:pt x="63" y="90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2"/>
                      <a:pt x="61" y="0"/>
                      <a:pt x="5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4" name="Freeform 349"/>
              <p:cNvSpPr>
                <a:spLocks/>
              </p:cNvSpPr>
              <p:nvPr/>
            </p:nvSpPr>
            <p:spPr bwMode="auto">
              <a:xfrm>
                <a:off x="2060" y="1781"/>
                <a:ext cx="37" cy="59"/>
              </a:xfrm>
              <a:custGeom>
                <a:avLst/>
                <a:gdLst>
                  <a:gd name="T0" fmla="*/ 0 w 27"/>
                  <a:gd name="T1" fmla="*/ 4 h 43"/>
                  <a:gd name="T2" fmla="*/ 0 w 27"/>
                  <a:gd name="T3" fmla="*/ 43 h 43"/>
                  <a:gd name="T4" fmla="*/ 2 w 27"/>
                  <a:gd name="T5" fmla="*/ 41 h 43"/>
                  <a:gd name="T6" fmla="*/ 8 w 27"/>
                  <a:gd name="T7" fmla="*/ 35 h 43"/>
                  <a:gd name="T8" fmla="*/ 9 w 27"/>
                  <a:gd name="T9" fmla="*/ 34 h 43"/>
                  <a:gd name="T10" fmla="*/ 13 w 27"/>
                  <a:gd name="T11" fmla="*/ 32 h 43"/>
                  <a:gd name="T12" fmla="*/ 18 w 27"/>
                  <a:gd name="T13" fmla="*/ 34 h 43"/>
                  <a:gd name="T14" fmla="*/ 25 w 27"/>
                  <a:gd name="T15" fmla="*/ 41 h 43"/>
                  <a:gd name="T16" fmla="*/ 27 w 27"/>
                  <a:gd name="T17" fmla="*/ 43 h 43"/>
                  <a:gd name="T18" fmla="*/ 27 w 27"/>
                  <a:gd name="T19" fmla="*/ 4 h 43"/>
                  <a:gd name="T20" fmla="*/ 24 w 27"/>
                  <a:gd name="T21" fmla="*/ 0 h 43"/>
                  <a:gd name="T22" fmla="*/ 3 w 27"/>
                  <a:gd name="T23" fmla="*/ 0 h 43"/>
                  <a:gd name="T24" fmla="*/ 0 w 27"/>
                  <a:gd name="T25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" h="43">
                    <a:moveTo>
                      <a:pt x="0" y="4"/>
                    </a:moveTo>
                    <a:cubicBezTo>
                      <a:pt x="0" y="43"/>
                      <a:pt x="0" y="43"/>
                      <a:pt x="0" y="43"/>
                    </a:cubicBezTo>
                    <a:cubicBezTo>
                      <a:pt x="2" y="41"/>
                      <a:pt x="2" y="41"/>
                      <a:pt x="2" y="41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10" y="32"/>
                      <a:pt x="12" y="32"/>
                      <a:pt x="13" y="32"/>
                    </a:cubicBezTo>
                    <a:cubicBezTo>
                      <a:pt x="15" y="32"/>
                      <a:pt x="17" y="32"/>
                      <a:pt x="18" y="34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2"/>
                      <a:pt x="26" y="0"/>
                      <a:pt x="2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5" name="Freeform 350"/>
              <p:cNvSpPr>
                <a:spLocks/>
              </p:cNvSpPr>
              <p:nvPr/>
            </p:nvSpPr>
            <p:spPr bwMode="auto">
              <a:xfrm>
                <a:off x="2899" y="2125"/>
                <a:ext cx="44" cy="43"/>
              </a:xfrm>
              <a:custGeom>
                <a:avLst/>
                <a:gdLst>
                  <a:gd name="T0" fmla="*/ 20 w 32"/>
                  <a:gd name="T1" fmla="*/ 0 h 31"/>
                  <a:gd name="T2" fmla="*/ 4 w 32"/>
                  <a:gd name="T3" fmla="*/ 15 h 31"/>
                  <a:gd name="T4" fmla="*/ 0 w 32"/>
                  <a:gd name="T5" fmla="*/ 23 h 31"/>
                  <a:gd name="T6" fmla="*/ 2 w 32"/>
                  <a:gd name="T7" fmla="*/ 29 h 31"/>
                  <a:gd name="T8" fmla="*/ 7 w 32"/>
                  <a:gd name="T9" fmla="*/ 31 h 31"/>
                  <a:gd name="T10" fmla="*/ 16 w 32"/>
                  <a:gd name="T11" fmla="*/ 27 h 31"/>
                  <a:gd name="T12" fmla="*/ 32 w 32"/>
                  <a:gd name="T13" fmla="*/ 10 h 31"/>
                  <a:gd name="T14" fmla="*/ 20 w 32"/>
                  <a:gd name="T1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1">
                    <a:moveTo>
                      <a:pt x="20" y="0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2" y="18"/>
                      <a:pt x="1" y="20"/>
                      <a:pt x="0" y="23"/>
                    </a:cubicBezTo>
                    <a:cubicBezTo>
                      <a:pt x="0" y="25"/>
                      <a:pt x="1" y="27"/>
                      <a:pt x="2" y="29"/>
                    </a:cubicBezTo>
                    <a:cubicBezTo>
                      <a:pt x="4" y="30"/>
                      <a:pt x="6" y="31"/>
                      <a:pt x="7" y="31"/>
                    </a:cubicBezTo>
                    <a:cubicBezTo>
                      <a:pt x="10" y="31"/>
                      <a:pt x="13" y="29"/>
                      <a:pt x="16" y="27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27" y="8"/>
                      <a:pt x="23" y="4"/>
                      <a:pt x="2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6" name="Freeform 351"/>
              <p:cNvSpPr>
                <a:spLocks noEditPoints="1"/>
              </p:cNvSpPr>
              <p:nvPr/>
            </p:nvSpPr>
            <p:spPr bwMode="auto">
              <a:xfrm>
                <a:off x="2926" y="2064"/>
                <a:ext cx="74" cy="75"/>
              </a:xfrm>
              <a:custGeom>
                <a:avLst/>
                <a:gdLst>
                  <a:gd name="T0" fmla="*/ 27 w 54"/>
                  <a:gd name="T1" fmla="*/ 0 h 54"/>
                  <a:gd name="T2" fmla="*/ 0 w 54"/>
                  <a:gd name="T3" fmla="*/ 27 h 54"/>
                  <a:gd name="T4" fmla="*/ 27 w 54"/>
                  <a:gd name="T5" fmla="*/ 54 h 54"/>
                  <a:gd name="T6" fmla="*/ 54 w 54"/>
                  <a:gd name="T7" fmla="*/ 27 h 54"/>
                  <a:gd name="T8" fmla="*/ 27 w 54"/>
                  <a:gd name="T9" fmla="*/ 0 h 54"/>
                  <a:gd name="T10" fmla="*/ 27 w 54"/>
                  <a:gd name="T11" fmla="*/ 43 h 54"/>
                  <a:gd name="T12" fmla="*/ 11 w 54"/>
                  <a:gd name="T13" fmla="*/ 27 h 54"/>
                  <a:gd name="T14" fmla="*/ 27 w 54"/>
                  <a:gd name="T15" fmla="*/ 11 h 54"/>
                  <a:gd name="T16" fmla="*/ 43 w 54"/>
                  <a:gd name="T17" fmla="*/ 27 h 54"/>
                  <a:gd name="T18" fmla="*/ 27 w 54"/>
                  <a:gd name="T19" fmla="*/ 4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4" h="54">
                    <a:moveTo>
                      <a:pt x="27" y="0"/>
                    </a:moveTo>
                    <a:cubicBezTo>
                      <a:pt x="12" y="0"/>
                      <a:pt x="0" y="12"/>
                      <a:pt x="0" y="27"/>
                    </a:cubicBezTo>
                    <a:cubicBezTo>
                      <a:pt x="0" y="42"/>
                      <a:pt x="12" y="54"/>
                      <a:pt x="27" y="54"/>
                    </a:cubicBezTo>
                    <a:cubicBezTo>
                      <a:pt x="42" y="54"/>
                      <a:pt x="54" y="42"/>
                      <a:pt x="54" y="27"/>
                    </a:cubicBezTo>
                    <a:cubicBezTo>
                      <a:pt x="54" y="12"/>
                      <a:pt x="42" y="0"/>
                      <a:pt x="27" y="0"/>
                    </a:cubicBezTo>
                    <a:close/>
                    <a:moveTo>
                      <a:pt x="27" y="43"/>
                    </a:moveTo>
                    <a:cubicBezTo>
                      <a:pt x="18" y="43"/>
                      <a:pt x="11" y="36"/>
                      <a:pt x="11" y="27"/>
                    </a:cubicBezTo>
                    <a:cubicBezTo>
                      <a:pt x="11" y="18"/>
                      <a:pt x="18" y="11"/>
                      <a:pt x="27" y="11"/>
                    </a:cubicBezTo>
                    <a:cubicBezTo>
                      <a:pt x="36" y="11"/>
                      <a:pt x="43" y="18"/>
                      <a:pt x="43" y="27"/>
                    </a:cubicBezTo>
                    <a:cubicBezTo>
                      <a:pt x="43" y="36"/>
                      <a:pt x="36" y="43"/>
                      <a:pt x="27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7" name="Oval 352"/>
              <p:cNvSpPr>
                <a:spLocks noChangeArrowheads="1"/>
              </p:cNvSpPr>
              <p:nvPr/>
            </p:nvSpPr>
            <p:spPr bwMode="auto">
              <a:xfrm>
                <a:off x="2057" y="1576"/>
                <a:ext cx="99" cy="9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8" name="Freeform 353"/>
              <p:cNvSpPr>
                <a:spLocks/>
              </p:cNvSpPr>
              <p:nvPr/>
            </p:nvSpPr>
            <p:spPr bwMode="auto">
              <a:xfrm>
                <a:off x="2093" y="1683"/>
                <a:ext cx="27" cy="65"/>
              </a:xfrm>
              <a:custGeom>
                <a:avLst/>
                <a:gdLst>
                  <a:gd name="T0" fmla="*/ 10 w 20"/>
                  <a:gd name="T1" fmla="*/ 1 h 47"/>
                  <a:gd name="T2" fmla="*/ 4 w 20"/>
                  <a:gd name="T3" fmla="*/ 0 h 47"/>
                  <a:gd name="T4" fmla="*/ 0 w 20"/>
                  <a:gd name="T5" fmla="*/ 21 h 47"/>
                  <a:gd name="T6" fmla="*/ 10 w 20"/>
                  <a:gd name="T7" fmla="*/ 47 h 47"/>
                  <a:gd name="T8" fmla="*/ 20 w 20"/>
                  <a:gd name="T9" fmla="*/ 21 h 47"/>
                  <a:gd name="T10" fmla="*/ 17 w 20"/>
                  <a:gd name="T11" fmla="*/ 0 h 47"/>
                  <a:gd name="T12" fmla="*/ 10 w 20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47">
                    <a:moveTo>
                      <a:pt x="10" y="1"/>
                    </a:moveTo>
                    <a:cubicBezTo>
                      <a:pt x="8" y="1"/>
                      <a:pt x="6" y="1"/>
                      <a:pt x="4" y="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0" y="47"/>
                      <a:pt x="10" y="47"/>
                      <a:pt x="10" y="47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4" y="1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9" name="Freeform 354"/>
              <p:cNvSpPr>
                <a:spLocks/>
              </p:cNvSpPr>
              <p:nvPr/>
            </p:nvSpPr>
            <p:spPr bwMode="auto">
              <a:xfrm>
                <a:off x="2016" y="1671"/>
                <a:ext cx="88" cy="91"/>
              </a:xfrm>
              <a:custGeom>
                <a:avLst/>
                <a:gdLst>
                  <a:gd name="T0" fmla="*/ 39 w 64"/>
                  <a:gd name="T1" fmla="*/ 0 h 66"/>
                  <a:gd name="T2" fmla="*/ 0 w 64"/>
                  <a:gd name="T3" fmla="*/ 65 h 66"/>
                  <a:gd name="T4" fmla="*/ 7 w 64"/>
                  <a:gd name="T5" fmla="*/ 66 h 66"/>
                  <a:gd name="T6" fmla="*/ 64 w 64"/>
                  <a:gd name="T7" fmla="*/ 66 h 66"/>
                  <a:gd name="T8" fmla="*/ 40 w 64"/>
                  <a:gd name="T9" fmla="*/ 1 h 66"/>
                  <a:gd name="T10" fmla="*/ 39 w 64"/>
                  <a:gd name="T1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66">
                    <a:moveTo>
                      <a:pt x="39" y="0"/>
                    </a:moveTo>
                    <a:cubicBezTo>
                      <a:pt x="16" y="11"/>
                      <a:pt x="0" y="36"/>
                      <a:pt x="0" y="65"/>
                    </a:cubicBezTo>
                    <a:cubicBezTo>
                      <a:pt x="2" y="65"/>
                      <a:pt x="4" y="66"/>
                      <a:pt x="7" y="66"/>
                    </a:cubicBezTo>
                    <a:cubicBezTo>
                      <a:pt x="64" y="66"/>
                      <a:pt x="64" y="66"/>
                      <a:pt x="64" y="66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0" y="1"/>
                      <a:pt x="39" y="0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0" name="Freeform 355"/>
              <p:cNvSpPr>
                <a:spLocks/>
              </p:cNvSpPr>
              <p:nvPr/>
            </p:nvSpPr>
            <p:spPr bwMode="auto">
              <a:xfrm>
                <a:off x="2111" y="1671"/>
                <a:ext cx="86" cy="91"/>
              </a:xfrm>
              <a:custGeom>
                <a:avLst/>
                <a:gdLst>
                  <a:gd name="T0" fmla="*/ 25 w 63"/>
                  <a:gd name="T1" fmla="*/ 0 h 66"/>
                  <a:gd name="T2" fmla="*/ 23 w 63"/>
                  <a:gd name="T3" fmla="*/ 1 h 66"/>
                  <a:gd name="T4" fmla="*/ 0 w 63"/>
                  <a:gd name="T5" fmla="*/ 66 h 66"/>
                  <a:gd name="T6" fmla="*/ 56 w 63"/>
                  <a:gd name="T7" fmla="*/ 66 h 66"/>
                  <a:gd name="T8" fmla="*/ 63 w 63"/>
                  <a:gd name="T9" fmla="*/ 65 h 66"/>
                  <a:gd name="T10" fmla="*/ 25 w 63"/>
                  <a:gd name="T1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66">
                    <a:moveTo>
                      <a:pt x="25" y="0"/>
                    </a:moveTo>
                    <a:cubicBezTo>
                      <a:pt x="24" y="0"/>
                      <a:pt x="24" y="1"/>
                      <a:pt x="23" y="1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59" y="66"/>
                      <a:pt x="62" y="65"/>
                      <a:pt x="63" y="65"/>
                    </a:cubicBezTo>
                    <a:cubicBezTo>
                      <a:pt x="63" y="36"/>
                      <a:pt x="47" y="11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1" name="Freeform 356"/>
              <p:cNvSpPr>
                <a:spLocks/>
              </p:cNvSpPr>
              <p:nvPr/>
            </p:nvSpPr>
            <p:spPr bwMode="auto">
              <a:xfrm>
                <a:off x="3374" y="1614"/>
                <a:ext cx="68" cy="53"/>
              </a:xfrm>
              <a:custGeom>
                <a:avLst/>
                <a:gdLst>
                  <a:gd name="T0" fmla="*/ 19 w 49"/>
                  <a:gd name="T1" fmla="*/ 33 h 38"/>
                  <a:gd name="T2" fmla="*/ 24 w 49"/>
                  <a:gd name="T3" fmla="*/ 30 h 38"/>
                  <a:gd name="T4" fmla="*/ 29 w 49"/>
                  <a:gd name="T5" fmla="*/ 33 h 38"/>
                  <a:gd name="T6" fmla="*/ 35 w 49"/>
                  <a:gd name="T7" fmla="*/ 38 h 38"/>
                  <a:gd name="T8" fmla="*/ 49 w 49"/>
                  <a:gd name="T9" fmla="*/ 24 h 38"/>
                  <a:gd name="T10" fmla="*/ 49 w 49"/>
                  <a:gd name="T11" fmla="*/ 3 h 38"/>
                  <a:gd name="T12" fmla="*/ 45 w 49"/>
                  <a:gd name="T13" fmla="*/ 0 h 38"/>
                  <a:gd name="T14" fmla="*/ 3 w 49"/>
                  <a:gd name="T15" fmla="*/ 0 h 38"/>
                  <a:gd name="T16" fmla="*/ 0 w 49"/>
                  <a:gd name="T17" fmla="*/ 3 h 38"/>
                  <a:gd name="T18" fmla="*/ 0 w 49"/>
                  <a:gd name="T19" fmla="*/ 3 h 38"/>
                  <a:gd name="T20" fmla="*/ 0 w 49"/>
                  <a:gd name="T21" fmla="*/ 24 h 38"/>
                  <a:gd name="T22" fmla="*/ 14 w 49"/>
                  <a:gd name="T23" fmla="*/ 38 h 38"/>
                  <a:gd name="T24" fmla="*/ 19 w 49"/>
                  <a:gd name="T25" fmla="*/ 3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38">
                    <a:moveTo>
                      <a:pt x="19" y="33"/>
                    </a:moveTo>
                    <a:cubicBezTo>
                      <a:pt x="21" y="31"/>
                      <a:pt x="23" y="30"/>
                      <a:pt x="24" y="30"/>
                    </a:cubicBezTo>
                    <a:cubicBezTo>
                      <a:pt x="26" y="30"/>
                      <a:pt x="28" y="31"/>
                      <a:pt x="29" y="33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49" y="24"/>
                      <a:pt x="49" y="24"/>
                      <a:pt x="49" y="24"/>
                    </a:cubicBezTo>
                    <a:cubicBezTo>
                      <a:pt x="49" y="24"/>
                      <a:pt x="49" y="3"/>
                      <a:pt x="49" y="3"/>
                    </a:cubicBezTo>
                    <a:cubicBezTo>
                      <a:pt x="49" y="1"/>
                      <a:pt x="47" y="0"/>
                      <a:pt x="4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4" y="38"/>
                      <a:pt x="14" y="38"/>
                      <a:pt x="14" y="38"/>
                    </a:cubicBezTo>
                    <a:lnTo>
                      <a:pt x="19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2" name="Freeform 357"/>
              <p:cNvSpPr>
                <a:spLocks/>
              </p:cNvSpPr>
              <p:nvPr/>
            </p:nvSpPr>
            <p:spPr bwMode="auto">
              <a:xfrm>
                <a:off x="3446" y="1624"/>
                <a:ext cx="10" cy="19"/>
              </a:xfrm>
              <a:custGeom>
                <a:avLst/>
                <a:gdLst>
                  <a:gd name="T0" fmla="*/ 7 w 7"/>
                  <a:gd name="T1" fmla="*/ 7 h 14"/>
                  <a:gd name="T2" fmla="*/ 3 w 7"/>
                  <a:gd name="T3" fmla="*/ 2 h 14"/>
                  <a:gd name="T4" fmla="*/ 0 w 7"/>
                  <a:gd name="T5" fmla="*/ 0 h 14"/>
                  <a:gd name="T6" fmla="*/ 0 w 7"/>
                  <a:gd name="T7" fmla="*/ 14 h 14"/>
                  <a:gd name="T8" fmla="*/ 6 w 7"/>
                  <a:gd name="T9" fmla="*/ 8 h 14"/>
                  <a:gd name="T10" fmla="*/ 7 w 7"/>
                  <a:gd name="T11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4">
                    <a:moveTo>
                      <a:pt x="7" y="7"/>
                    </a:moveTo>
                    <a:cubicBezTo>
                      <a:pt x="6" y="5"/>
                      <a:pt x="5" y="3"/>
                      <a:pt x="3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7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3" name="Freeform 358"/>
              <p:cNvSpPr>
                <a:spLocks/>
              </p:cNvSpPr>
              <p:nvPr/>
            </p:nvSpPr>
            <p:spPr bwMode="auto">
              <a:xfrm>
                <a:off x="3392" y="1601"/>
                <a:ext cx="32" cy="8"/>
              </a:xfrm>
              <a:custGeom>
                <a:avLst/>
                <a:gdLst>
                  <a:gd name="T0" fmla="*/ 15 w 23"/>
                  <a:gd name="T1" fmla="*/ 1 h 6"/>
                  <a:gd name="T2" fmla="*/ 11 w 23"/>
                  <a:gd name="T3" fmla="*/ 0 h 6"/>
                  <a:gd name="T4" fmla="*/ 8 w 23"/>
                  <a:gd name="T5" fmla="*/ 1 h 6"/>
                  <a:gd name="T6" fmla="*/ 0 w 23"/>
                  <a:gd name="T7" fmla="*/ 6 h 6"/>
                  <a:gd name="T8" fmla="*/ 23 w 23"/>
                  <a:gd name="T9" fmla="*/ 6 h 6"/>
                  <a:gd name="T10" fmla="*/ 15 w 23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">
                    <a:moveTo>
                      <a:pt x="15" y="1"/>
                    </a:moveTo>
                    <a:cubicBezTo>
                      <a:pt x="14" y="0"/>
                      <a:pt x="13" y="0"/>
                      <a:pt x="11" y="0"/>
                    </a:cubicBezTo>
                    <a:cubicBezTo>
                      <a:pt x="10" y="0"/>
                      <a:pt x="9" y="0"/>
                      <a:pt x="8" y="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3" y="6"/>
                      <a:pt x="23" y="6"/>
                      <a:pt x="23" y="6"/>
                    </a:cubicBezTo>
                    <a:lnTo>
                      <a:pt x="1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4" name="Freeform 359"/>
              <p:cNvSpPr>
                <a:spLocks/>
              </p:cNvSpPr>
              <p:nvPr/>
            </p:nvSpPr>
            <p:spPr bwMode="auto">
              <a:xfrm>
                <a:off x="3361" y="1624"/>
                <a:ext cx="8" cy="19"/>
              </a:xfrm>
              <a:custGeom>
                <a:avLst/>
                <a:gdLst>
                  <a:gd name="T0" fmla="*/ 6 w 6"/>
                  <a:gd name="T1" fmla="*/ 14 h 14"/>
                  <a:gd name="T2" fmla="*/ 6 w 6"/>
                  <a:gd name="T3" fmla="*/ 0 h 14"/>
                  <a:gd name="T4" fmla="*/ 4 w 6"/>
                  <a:gd name="T5" fmla="*/ 2 h 14"/>
                  <a:gd name="T6" fmla="*/ 0 w 6"/>
                  <a:gd name="T7" fmla="*/ 7 h 14"/>
                  <a:gd name="T8" fmla="*/ 1 w 6"/>
                  <a:gd name="T9" fmla="*/ 8 h 14"/>
                  <a:gd name="T10" fmla="*/ 6 w 6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4">
                    <a:moveTo>
                      <a:pt x="6" y="14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1" y="5"/>
                      <a:pt x="0" y="7"/>
                    </a:cubicBezTo>
                    <a:cubicBezTo>
                      <a:pt x="0" y="7"/>
                      <a:pt x="1" y="8"/>
                      <a:pt x="1" y="8"/>
                    </a:cubicBezTo>
                    <a:lnTo>
                      <a:pt x="6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5" name="Freeform 360"/>
              <p:cNvSpPr>
                <a:spLocks/>
              </p:cNvSpPr>
              <p:nvPr/>
            </p:nvSpPr>
            <p:spPr bwMode="auto">
              <a:xfrm>
                <a:off x="3425" y="1639"/>
                <a:ext cx="31" cy="61"/>
              </a:xfrm>
              <a:custGeom>
                <a:avLst/>
                <a:gdLst>
                  <a:gd name="T0" fmla="*/ 0 w 22"/>
                  <a:gd name="T1" fmla="*/ 23 h 44"/>
                  <a:gd name="T2" fmla="*/ 5 w 22"/>
                  <a:gd name="T3" fmla="*/ 27 h 44"/>
                  <a:gd name="T4" fmla="*/ 7 w 22"/>
                  <a:gd name="T5" fmla="*/ 29 h 44"/>
                  <a:gd name="T6" fmla="*/ 8 w 22"/>
                  <a:gd name="T7" fmla="*/ 31 h 44"/>
                  <a:gd name="T8" fmla="*/ 21 w 22"/>
                  <a:gd name="T9" fmla="*/ 43 h 44"/>
                  <a:gd name="T10" fmla="*/ 21 w 22"/>
                  <a:gd name="T11" fmla="*/ 44 h 44"/>
                  <a:gd name="T12" fmla="*/ 22 w 22"/>
                  <a:gd name="T13" fmla="*/ 41 h 44"/>
                  <a:gd name="T14" fmla="*/ 22 w 22"/>
                  <a:gd name="T15" fmla="*/ 0 h 44"/>
                  <a:gd name="T16" fmla="*/ 0 w 22"/>
                  <a:gd name="T17" fmla="*/ 2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44">
                    <a:moveTo>
                      <a:pt x="0" y="23"/>
                    </a:moveTo>
                    <a:cubicBezTo>
                      <a:pt x="5" y="27"/>
                      <a:pt x="5" y="27"/>
                      <a:pt x="5" y="27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21" y="43"/>
                      <a:pt x="21" y="43"/>
                      <a:pt x="21" y="43"/>
                    </a:cubicBezTo>
                    <a:cubicBezTo>
                      <a:pt x="21" y="43"/>
                      <a:pt x="21" y="43"/>
                      <a:pt x="21" y="44"/>
                    </a:cubicBezTo>
                    <a:cubicBezTo>
                      <a:pt x="22" y="43"/>
                      <a:pt x="22" y="42"/>
                      <a:pt x="22" y="41"/>
                    </a:cubicBezTo>
                    <a:cubicBezTo>
                      <a:pt x="22" y="0"/>
                      <a:pt x="22" y="0"/>
                      <a:pt x="22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6" name="Freeform 361"/>
              <p:cNvSpPr>
                <a:spLocks/>
              </p:cNvSpPr>
              <p:nvPr/>
            </p:nvSpPr>
            <p:spPr bwMode="auto">
              <a:xfrm>
                <a:off x="3366" y="1661"/>
                <a:ext cx="83" cy="40"/>
              </a:xfrm>
              <a:custGeom>
                <a:avLst/>
                <a:gdLst>
                  <a:gd name="T0" fmla="*/ 45 w 60"/>
                  <a:gd name="T1" fmla="*/ 13 h 29"/>
                  <a:gd name="T2" fmla="*/ 43 w 60"/>
                  <a:gd name="T3" fmla="*/ 11 h 29"/>
                  <a:gd name="T4" fmla="*/ 41 w 60"/>
                  <a:gd name="T5" fmla="*/ 9 h 29"/>
                  <a:gd name="T6" fmla="*/ 40 w 60"/>
                  <a:gd name="T7" fmla="*/ 8 h 29"/>
                  <a:gd name="T8" fmla="*/ 38 w 60"/>
                  <a:gd name="T9" fmla="*/ 7 h 29"/>
                  <a:gd name="T10" fmla="*/ 33 w 60"/>
                  <a:gd name="T11" fmla="*/ 1 h 29"/>
                  <a:gd name="T12" fmla="*/ 30 w 60"/>
                  <a:gd name="T13" fmla="*/ 0 h 29"/>
                  <a:gd name="T14" fmla="*/ 28 w 60"/>
                  <a:gd name="T15" fmla="*/ 1 h 29"/>
                  <a:gd name="T16" fmla="*/ 22 w 60"/>
                  <a:gd name="T17" fmla="*/ 7 h 29"/>
                  <a:gd name="T18" fmla="*/ 21 w 60"/>
                  <a:gd name="T19" fmla="*/ 8 h 29"/>
                  <a:gd name="T20" fmla="*/ 20 w 60"/>
                  <a:gd name="T21" fmla="*/ 9 h 29"/>
                  <a:gd name="T22" fmla="*/ 18 w 60"/>
                  <a:gd name="T23" fmla="*/ 11 h 29"/>
                  <a:gd name="T24" fmla="*/ 16 w 60"/>
                  <a:gd name="T25" fmla="*/ 13 h 29"/>
                  <a:gd name="T26" fmla="*/ 14 w 60"/>
                  <a:gd name="T27" fmla="*/ 15 h 29"/>
                  <a:gd name="T28" fmla="*/ 0 w 60"/>
                  <a:gd name="T29" fmla="*/ 29 h 29"/>
                  <a:gd name="T30" fmla="*/ 60 w 60"/>
                  <a:gd name="T31" fmla="*/ 29 h 29"/>
                  <a:gd name="T32" fmla="*/ 46 w 60"/>
                  <a:gd name="T33" fmla="*/ 15 h 29"/>
                  <a:gd name="T34" fmla="*/ 45 w 60"/>
                  <a:gd name="T35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0" h="29">
                    <a:moveTo>
                      <a:pt x="45" y="13"/>
                    </a:moveTo>
                    <a:cubicBezTo>
                      <a:pt x="43" y="11"/>
                      <a:pt x="43" y="11"/>
                      <a:pt x="43" y="11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2" y="0"/>
                      <a:pt x="31" y="0"/>
                      <a:pt x="30" y="0"/>
                    </a:cubicBezTo>
                    <a:cubicBezTo>
                      <a:pt x="29" y="0"/>
                      <a:pt x="29" y="0"/>
                      <a:pt x="28" y="1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60" y="29"/>
                      <a:pt x="60" y="29"/>
                      <a:pt x="60" y="29"/>
                    </a:cubicBezTo>
                    <a:cubicBezTo>
                      <a:pt x="46" y="15"/>
                      <a:pt x="46" y="15"/>
                      <a:pt x="46" y="15"/>
                    </a:cubicBezTo>
                    <a:lnTo>
                      <a:pt x="45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7" name="Freeform 362"/>
              <p:cNvSpPr>
                <a:spLocks/>
              </p:cNvSpPr>
              <p:nvPr/>
            </p:nvSpPr>
            <p:spPr bwMode="auto">
              <a:xfrm>
                <a:off x="3359" y="1639"/>
                <a:ext cx="30" cy="61"/>
              </a:xfrm>
              <a:custGeom>
                <a:avLst/>
                <a:gdLst>
                  <a:gd name="T0" fmla="*/ 16 w 22"/>
                  <a:gd name="T1" fmla="*/ 29 h 44"/>
                  <a:gd name="T2" fmla="*/ 18 w 22"/>
                  <a:gd name="T3" fmla="*/ 27 h 44"/>
                  <a:gd name="T4" fmla="*/ 22 w 22"/>
                  <a:gd name="T5" fmla="*/ 23 h 44"/>
                  <a:gd name="T6" fmla="*/ 11 w 22"/>
                  <a:gd name="T7" fmla="*/ 11 h 44"/>
                  <a:gd name="T8" fmla="*/ 9 w 22"/>
                  <a:gd name="T9" fmla="*/ 9 h 44"/>
                  <a:gd name="T10" fmla="*/ 7 w 22"/>
                  <a:gd name="T11" fmla="*/ 8 h 44"/>
                  <a:gd name="T12" fmla="*/ 0 w 22"/>
                  <a:gd name="T13" fmla="*/ 0 h 44"/>
                  <a:gd name="T14" fmla="*/ 0 w 22"/>
                  <a:gd name="T15" fmla="*/ 41 h 44"/>
                  <a:gd name="T16" fmla="*/ 1 w 22"/>
                  <a:gd name="T17" fmla="*/ 44 h 44"/>
                  <a:gd name="T18" fmla="*/ 2 w 22"/>
                  <a:gd name="T19" fmla="*/ 43 h 44"/>
                  <a:gd name="T20" fmla="*/ 14 w 22"/>
                  <a:gd name="T21" fmla="*/ 31 h 44"/>
                  <a:gd name="T22" fmla="*/ 16 w 22"/>
                  <a:gd name="T23" fmla="*/ 2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2" h="44">
                    <a:moveTo>
                      <a:pt x="16" y="29"/>
                    </a:moveTo>
                    <a:cubicBezTo>
                      <a:pt x="18" y="27"/>
                      <a:pt x="18" y="27"/>
                      <a:pt x="18" y="27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2"/>
                      <a:pt x="1" y="43"/>
                      <a:pt x="1" y="44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14" y="31"/>
                      <a:pt x="14" y="31"/>
                      <a:pt x="14" y="31"/>
                    </a:cubicBezTo>
                    <a:lnTo>
                      <a:pt x="16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8" name="Freeform 363"/>
              <p:cNvSpPr>
                <a:spLocks/>
              </p:cNvSpPr>
              <p:nvPr/>
            </p:nvSpPr>
            <p:spPr bwMode="auto">
              <a:xfrm>
                <a:off x="2890" y="1932"/>
                <a:ext cx="11" cy="35"/>
              </a:xfrm>
              <a:custGeom>
                <a:avLst/>
                <a:gdLst>
                  <a:gd name="T0" fmla="*/ 4 w 8"/>
                  <a:gd name="T1" fmla="*/ 0 h 25"/>
                  <a:gd name="T2" fmla="*/ 0 w 8"/>
                  <a:gd name="T3" fmla="*/ 5 h 25"/>
                  <a:gd name="T4" fmla="*/ 0 w 8"/>
                  <a:gd name="T5" fmla="*/ 21 h 25"/>
                  <a:gd name="T6" fmla="*/ 4 w 8"/>
                  <a:gd name="T7" fmla="*/ 25 h 25"/>
                  <a:gd name="T8" fmla="*/ 8 w 8"/>
                  <a:gd name="T9" fmla="*/ 21 h 25"/>
                  <a:gd name="T10" fmla="*/ 8 w 8"/>
                  <a:gd name="T11" fmla="*/ 5 h 25"/>
                  <a:gd name="T12" fmla="*/ 4 w 8"/>
                  <a:gd name="T1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25">
                    <a:moveTo>
                      <a:pt x="4" y="0"/>
                    </a:moveTo>
                    <a:cubicBezTo>
                      <a:pt x="2" y="0"/>
                      <a:pt x="0" y="2"/>
                      <a:pt x="0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3"/>
                      <a:pt x="2" y="25"/>
                      <a:pt x="4" y="25"/>
                    </a:cubicBezTo>
                    <a:cubicBezTo>
                      <a:pt x="6" y="25"/>
                      <a:pt x="8" y="23"/>
                      <a:pt x="8" y="2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2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9" name="Freeform 364"/>
              <p:cNvSpPr>
                <a:spLocks/>
              </p:cNvSpPr>
              <p:nvPr/>
            </p:nvSpPr>
            <p:spPr bwMode="auto">
              <a:xfrm>
                <a:off x="2957" y="1932"/>
                <a:ext cx="11" cy="35"/>
              </a:xfrm>
              <a:custGeom>
                <a:avLst/>
                <a:gdLst>
                  <a:gd name="T0" fmla="*/ 4 w 8"/>
                  <a:gd name="T1" fmla="*/ 0 h 25"/>
                  <a:gd name="T2" fmla="*/ 0 w 8"/>
                  <a:gd name="T3" fmla="*/ 5 h 25"/>
                  <a:gd name="T4" fmla="*/ 0 w 8"/>
                  <a:gd name="T5" fmla="*/ 21 h 25"/>
                  <a:gd name="T6" fmla="*/ 4 w 8"/>
                  <a:gd name="T7" fmla="*/ 25 h 25"/>
                  <a:gd name="T8" fmla="*/ 8 w 8"/>
                  <a:gd name="T9" fmla="*/ 21 h 25"/>
                  <a:gd name="T10" fmla="*/ 8 w 8"/>
                  <a:gd name="T11" fmla="*/ 5 h 25"/>
                  <a:gd name="T12" fmla="*/ 4 w 8"/>
                  <a:gd name="T1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25">
                    <a:moveTo>
                      <a:pt x="4" y="0"/>
                    </a:moveTo>
                    <a:cubicBezTo>
                      <a:pt x="2" y="0"/>
                      <a:pt x="0" y="2"/>
                      <a:pt x="0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3"/>
                      <a:pt x="2" y="25"/>
                      <a:pt x="4" y="25"/>
                    </a:cubicBezTo>
                    <a:cubicBezTo>
                      <a:pt x="7" y="25"/>
                      <a:pt x="8" y="23"/>
                      <a:pt x="8" y="21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2"/>
                      <a:pt x="7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0" name="Freeform 365"/>
              <p:cNvSpPr>
                <a:spLocks/>
              </p:cNvSpPr>
              <p:nvPr/>
            </p:nvSpPr>
            <p:spPr bwMode="auto">
              <a:xfrm>
                <a:off x="2872" y="1953"/>
                <a:ext cx="114" cy="32"/>
              </a:xfrm>
              <a:custGeom>
                <a:avLst/>
                <a:gdLst>
                  <a:gd name="T0" fmla="*/ 79 w 83"/>
                  <a:gd name="T1" fmla="*/ 0 h 23"/>
                  <a:gd name="T2" fmla="*/ 75 w 83"/>
                  <a:gd name="T3" fmla="*/ 0 h 23"/>
                  <a:gd name="T4" fmla="*/ 75 w 83"/>
                  <a:gd name="T5" fmla="*/ 6 h 23"/>
                  <a:gd name="T6" fmla="*/ 66 w 83"/>
                  <a:gd name="T7" fmla="*/ 14 h 23"/>
                  <a:gd name="T8" fmla="*/ 58 w 83"/>
                  <a:gd name="T9" fmla="*/ 6 h 23"/>
                  <a:gd name="T10" fmla="*/ 58 w 83"/>
                  <a:gd name="T11" fmla="*/ 0 h 23"/>
                  <a:gd name="T12" fmla="*/ 25 w 83"/>
                  <a:gd name="T13" fmla="*/ 0 h 23"/>
                  <a:gd name="T14" fmla="*/ 25 w 83"/>
                  <a:gd name="T15" fmla="*/ 6 h 23"/>
                  <a:gd name="T16" fmla="*/ 17 w 83"/>
                  <a:gd name="T17" fmla="*/ 14 h 23"/>
                  <a:gd name="T18" fmla="*/ 9 w 83"/>
                  <a:gd name="T19" fmla="*/ 6 h 23"/>
                  <a:gd name="T20" fmla="*/ 9 w 83"/>
                  <a:gd name="T21" fmla="*/ 0 h 23"/>
                  <a:gd name="T22" fmla="*/ 5 w 83"/>
                  <a:gd name="T23" fmla="*/ 0 h 23"/>
                  <a:gd name="T24" fmla="*/ 0 w 83"/>
                  <a:gd name="T25" fmla="*/ 4 h 23"/>
                  <a:gd name="T26" fmla="*/ 0 w 83"/>
                  <a:gd name="T27" fmla="*/ 16 h 23"/>
                  <a:gd name="T28" fmla="*/ 0 w 83"/>
                  <a:gd name="T29" fmla="*/ 23 h 23"/>
                  <a:gd name="T30" fmla="*/ 7 w 83"/>
                  <a:gd name="T31" fmla="*/ 23 h 23"/>
                  <a:gd name="T32" fmla="*/ 77 w 83"/>
                  <a:gd name="T33" fmla="*/ 23 h 23"/>
                  <a:gd name="T34" fmla="*/ 83 w 83"/>
                  <a:gd name="T35" fmla="*/ 23 h 23"/>
                  <a:gd name="T36" fmla="*/ 83 w 83"/>
                  <a:gd name="T37" fmla="*/ 16 h 23"/>
                  <a:gd name="T38" fmla="*/ 83 w 83"/>
                  <a:gd name="T39" fmla="*/ 4 h 23"/>
                  <a:gd name="T40" fmla="*/ 79 w 83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23">
                    <a:moveTo>
                      <a:pt x="79" y="0"/>
                    </a:moveTo>
                    <a:cubicBezTo>
                      <a:pt x="75" y="0"/>
                      <a:pt x="75" y="0"/>
                      <a:pt x="75" y="0"/>
                    </a:cubicBezTo>
                    <a:cubicBezTo>
                      <a:pt x="75" y="6"/>
                      <a:pt x="75" y="6"/>
                      <a:pt x="75" y="6"/>
                    </a:cubicBezTo>
                    <a:cubicBezTo>
                      <a:pt x="75" y="11"/>
                      <a:pt x="71" y="14"/>
                      <a:pt x="66" y="14"/>
                    </a:cubicBezTo>
                    <a:cubicBezTo>
                      <a:pt x="62" y="14"/>
                      <a:pt x="58" y="11"/>
                      <a:pt x="58" y="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11"/>
                      <a:pt x="21" y="14"/>
                      <a:pt x="17" y="14"/>
                    </a:cubicBezTo>
                    <a:cubicBezTo>
                      <a:pt x="12" y="14"/>
                      <a:pt x="9" y="11"/>
                      <a:pt x="9" y="6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7" y="23"/>
                      <a:pt x="77" y="23"/>
                      <a:pt x="77" y="23"/>
                    </a:cubicBezTo>
                    <a:cubicBezTo>
                      <a:pt x="83" y="23"/>
                      <a:pt x="83" y="23"/>
                      <a:pt x="83" y="23"/>
                    </a:cubicBezTo>
                    <a:cubicBezTo>
                      <a:pt x="83" y="16"/>
                      <a:pt x="83" y="16"/>
                      <a:pt x="83" y="16"/>
                    </a:cubicBezTo>
                    <a:cubicBezTo>
                      <a:pt x="83" y="4"/>
                      <a:pt x="83" y="4"/>
                      <a:pt x="83" y="4"/>
                    </a:cubicBezTo>
                    <a:cubicBezTo>
                      <a:pt x="83" y="2"/>
                      <a:pt x="81" y="0"/>
                      <a:pt x="7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1" name="Freeform 366"/>
              <p:cNvSpPr>
                <a:spLocks noEditPoints="1"/>
              </p:cNvSpPr>
              <p:nvPr/>
            </p:nvSpPr>
            <p:spPr bwMode="auto">
              <a:xfrm>
                <a:off x="2872" y="1990"/>
                <a:ext cx="114" cy="62"/>
              </a:xfrm>
              <a:custGeom>
                <a:avLst/>
                <a:gdLst>
                  <a:gd name="T0" fmla="*/ 0 w 83"/>
                  <a:gd name="T1" fmla="*/ 0 h 45"/>
                  <a:gd name="T2" fmla="*/ 0 w 83"/>
                  <a:gd name="T3" fmla="*/ 41 h 45"/>
                  <a:gd name="T4" fmla="*/ 5 w 83"/>
                  <a:gd name="T5" fmla="*/ 45 h 45"/>
                  <a:gd name="T6" fmla="*/ 79 w 83"/>
                  <a:gd name="T7" fmla="*/ 45 h 45"/>
                  <a:gd name="T8" fmla="*/ 83 w 83"/>
                  <a:gd name="T9" fmla="*/ 41 h 45"/>
                  <a:gd name="T10" fmla="*/ 83 w 83"/>
                  <a:gd name="T11" fmla="*/ 0 h 45"/>
                  <a:gd name="T12" fmla="*/ 0 w 83"/>
                  <a:gd name="T13" fmla="*/ 0 h 45"/>
                  <a:gd name="T14" fmla="*/ 75 w 83"/>
                  <a:gd name="T15" fmla="*/ 37 h 45"/>
                  <a:gd name="T16" fmla="*/ 9 w 83"/>
                  <a:gd name="T17" fmla="*/ 37 h 45"/>
                  <a:gd name="T18" fmla="*/ 9 w 83"/>
                  <a:gd name="T19" fmla="*/ 8 h 45"/>
                  <a:gd name="T20" fmla="*/ 75 w 83"/>
                  <a:gd name="T21" fmla="*/ 8 h 45"/>
                  <a:gd name="T22" fmla="*/ 75 w 83"/>
                  <a:gd name="T23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3" h="45">
                    <a:moveTo>
                      <a:pt x="0" y="0"/>
                    </a:moveTo>
                    <a:cubicBezTo>
                      <a:pt x="0" y="41"/>
                      <a:pt x="0" y="41"/>
                      <a:pt x="0" y="41"/>
                    </a:cubicBezTo>
                    <a:cubicBezTo>
                      <a:pt x="0" y="43"/>
                      <a:pt x="2" y="45"/>
                      <a:pt x="5" y="45"/>
                    </a:cubicBezTo>
                    <a:cubicBezTo>
                      <a:pt x="79" y="45"/>
                      <a:pt x="79" y="45"/>
                      <a:pt x="79" y="45"/>
                    </a:cubicBezTo>
                    <a:cubicBezTo>
                      <a:pt x="81" y="45"/>
                      <a:pt x="83" y="43"/>
                      <a:pt x="83" y="41"/>
                    </a:cubicBezTo>
                    <a:cubicBezTo>
                      <a:pt x="83" y="0"/>
                      <a:pt x="83" y="0"/>
                      <a:pt x="83" y="0"/>
                    </a:cubicBezTo>
                    <a:lnTo>
                      <a:pt x="0" y="0"/>
                    </a:lnTo>
                    <a:close/>
                    <a:moveTo>
                      <a:pt x="75" y="37"/>
                    </a:moveTo>
                    <a:cubicBezTo>
                      <a:pt x="9" y="37"/>
                      <a:pt x="9" y="37"/>
                      <a:pt x="9" y="3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75" y="8"/>
                      <a:pt x="75" y="8"/>
                      <a:pt x="75" y="8"/>
                    </a:cubicBezTo>
                    <a:lnTo>
                      <a:pt x="75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2" name="Freeform 367"/>
              <p:cNvSpPr>
                <a:spLocks/>
              </p:cNvSpPr>
              <p:nvPr/>
            </p:nvSpPr>
            <p:spPr bwMode="auto">
              <a:xfrm>
                <a:off x="2663" y="2067"/>
                <a:ext cx="30" cy="30"/>
              </a:xfrm>
              <a:custGeom>
                <a:avLst/>
                <a:gdLst>
                  <a:gd name="T0" fmla="*/ 0 w 22"/>
                  <a:gd name="T1" fmla="*/ 10 h 22"/>
                  <a:gd name="T2" fmla="*/ 6 w 22"/>
                  <a:gd name="T3" fmla="*/ 16 h 22"/>
                  <a:gd name="T4" fmla="*/ 12 w 22"/>
                  <a:gd name="T5" fmla="*/ 22 h 22"/>
                  <a:gd name="T6" fmla="*/ 18 w 22"/>
                  <a:gd name="T7" fmla="*/ 17 h 22"/>
                  <a:gd name="T8" fmla="*/ 20 w 22"/>
                  <a:gd name="T9" fmla="*/ 14 h 22"/>
                  <a:gd name="T10" fmla="*/ 20 w 22"/>
                  <a:gd name="T11" fmla="*/ 8 h 22"/>
                  <a:gd name="T12" fmla="*/ 14 w 22"/>
                  <a:gd name="T13" fmla="*/ 2 h 22"/>
                  <a:gd name="T14" fmla="*/ 8 w 22"/>
                  <a:gd name="T15" fmla="*/ 2 h 22"/>
                  <a:gd name="T16" fmla="*/ 6 w 22"/>
                  <a:gd name="T17" fmla="*/ 5 h 22"/>
                  <a:gd name="T18" fmla="*/ 0 w 22"/>
                  <a:gd name="T19" fmla="*/ 1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2">
                    <a:moveTo>
                      <a:pt x="0" y="10"/>
                    </a:moveTo>
                    <a:cubicBezTo>
                      <a:pt x="6" y="16"/>
                      <a:pt x="6" y="16"/>
                      <a:pt x="6" y="16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2" y="12"/>
                      <a:pt x="22" y="10"/>
                      <a:pt x="20" y="8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0"/>
                      <a:pt x="10" y="0"/>
                      <a:pt x="8" y="2"/>
                    </a:cubicBezTo>
                    <a:cubicBezTo>
                      <a:pt x="6" y="5"/>
                      <a:pt x="6" y="5"/>
                      <a:pt x="6" y="5"/>
                    </a:cubicBez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3" name="Freeform 368"/>
              <p:cNvSpPr>
                <a:spLocks/>
              </p:cNvSpPr>
              <p:nvPr/>
            </p:nvSpPr>
            <p:spPr bwMode="auto">
              <a:xfrm>
                <a:off x="2561" y="2040"/>
                <a:ext cx="118" cy="130"/>
              </a:xfrm>
              <a:custGeom>
                <a:avLst/>
                <a:gdLst>
                  <a:gd name="T0" fmla="*/ 66 w 86"/>
                  <a:gd name="T1" fmla="*/ 69 h 95"/>
                  <a:gd name="T2" fmla="*/ 58 w 86"/>
                  <a:gd name="T3" fmla="*/ 76 h 95"/>
                  <a:gd name="T4" fmla="*/ 49 w 86"/>
                  <a:gd name="T5" fmla="*/ 80 h 95"/>
                  <a:gd name="T6" fmla="*/ 40 w 86"/>
                  <a:gd name="T7" fmla="*/ 82 h 95"/>
                  <a:gd name="T8" fmla="*/ 40 w 86"/>
                  <a:gd name="T9" fmla="*/ 82 h 95"/>
                  <a:gd name="T10" fmla="*/ 36 w 86"/>
                  <a:gd name="T11" fmla="*/ 83 h 95"/>
                  <a:gd name="T12" fmla="*/ 33 w 86"/>
                  <a:gd name="T13" fmla="*/ 83 h 95"/>
                  <a:gd name="T14" fmla="*/ 33 w 86"/>
                  <a:gd name="T15" fmla="*/ 80 h 95"/>
                  <a:gd name="T16" fmla="*/ 34 w 86"/>
                  <a:gd name="T17" fmla="*/ 74 h 95"/>
                  <a:gd name="T18" fmla="*/ 34 w 86"/>
                  <a:gd name="T19" fmla="*/ 74 h 95"/>
                  <a:gd name="T20" fmla="*/ 36 w 86"/>
                  <a:gd name="T21" fmla="*/ 68 h 95"/>
                  <a:gd name="T22" fmla="*/ 40 w 86"/>
                  <a:gd name="T23" fmla="*/ 58 h 95"/>
                  <a:gd name="T24" fmla="*/ 48 w 86"/>
                  <a:gd name="T25" fmla="*/ 50 h 95"/>
                  <a:gd name="T26" fmla="*/ 71 w 86"/>
                  <a:gd name="T27" fmla="*/ 27 h 95"/>
                  <a:gd name="T28" fmla="*/ 71 w 86"/>
                  <a:gd name="T29" fmla="*/ 27 h 95"/>
                  <a:gd name="T30" fmla="*/ 76 w 86"/>
                  <a:gd name="T31" fmla="*/ 21 h 95"/>
                  <a:gd name="T32" fmla="*/ 79 w 86"/>
                  <a:gd name="T33" fmla="*/ 19 h 95"/>
                  <a:gd name="T34" fmla="*/ 86 w 86"/>
                  <a:gd name="T35" fmla="*/ 16 h 95"/>
                  <a:gd name="T36" fmla="*/ 86 w 86"/>
                  <a:gd name="T37" fmla="*/ 5 h 95"/>
                  <a:gd name="T38" fmla="*/ 81 w 86"/>
                  <a:gd name="T39" fmla="*/ 0 h 95"/>
                  <a:gd name="T40" fmla="*/ 4 w 86"/>
                  <a:gd name="T41" fmla="*/ 0 h 95"/>
                  <a:gd name="T42" fmla="*/ 0 w 86"/>
                  <a:gd name="T43" fmla="*/ 5 h 95"/>
                  <a:gd name="T44" fmla="*/ 0 w 86"/>
                  <a:gd name="T45" fmla="*/ 91 h 95"/>
                  <a:gd name="T46" fmla="*/ 4 w 86"/>
                  <a:gd name="T47" fmla="*/ 95 h 95"/>
                  <a:gd name="T48" fmla="*/ 81 w 86"/>
                  <a:gd name="T49" fmla="*/ 95 h 95"/>
                  <a:gd name="T50" fmla="*/ 86 w 86"/>
                  <a:gd name="T51" fmla="*/ 91 h 95"/>
                  <a:gd name="T52" fmla="*/ 86 w 86"/>
                  <a:gd name="T53" fmla="*/ 49 h 95"/>
                  <a:gd name="T54" fmla="*/ 66 w 86"/>
                  <a:gd name="T55" fmla="*/ 69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6" h="95">
                    <a:moveTo>
                      <a:pt x="66" y="69"/>
                    </a:moveTo>
                    <a:cubicBezTo>
                      <a:pt x="62" y="72"/>
                      <a:pt x="59" y="76"/>
                      <a:pt x="58" y="76"/>
                    </a:cubicBezTo>
                    <a:cubicBezTo>
                      <a:pt x="58" y="77"/>
                      <a:pt x="53" y="79"/>
                      <a:pt x="49" y="80"/>
                    </a:cubicBezTo>
                    <a:cubicBezTo>
                      <a:pt x="40" y="82"/>
                      <a:pt x="40" y="82"/>
                      <a:pt x="40" y="82"/>
                    </a:cubicBezTo>
                    <a:cubicBezTo>
                      <a:pt x="40" y="82"/>
                      <a:pt x="40" y="82"/>
                      <a:pt x="40" y="82"/>
                    </a:cubicBezTo>
                    <a:cubicBezTo>
                      <a:pt x="39" y="83"/>
                      <a:pt x="38" y="83"/>
                      <a:pt x="36" y="83"/>
                    </a:cubicBezTo>
                    <a:cubicBezTo>
                      <a:pt x="35" y="84"/>
                      <a:pt x="34" y="84"/>
                      <a:pt x="33" y="83"/>
                    </a:cubicBezTo>
                    <a:cubicBezTo>
                      <a:pt x="32" y="82"/>
                      <a:pt x="32" y="81"/>
                      <a:pt x="33" y="80"/>
                    </a:cubicBezTo>
                    <a:cubicBezTo>
                      <a:pt x="34" y="77"/>
                      <a:pt x="34" y="74"/>
                      <a:pt x="34" y="74"/>
                    </a:cubicBezTo>
                    <a:cubicBezTo>
                      <a:pt x="34" y="74"/>
                      <a:pt x="34" y="74"/>
                      <a:pt x="34" y="74"/>
                    </a:cubicBezTo>
                    <a:cubicBezTo>
                      <a:pt x="36" y="68"/>
                      <a:pt x="36" y="68"/>
                      <a:pt x="36" y="68"/>
                    </a:cubicBezTo>
                    <a:cubicBezTo>
                      <a:pt x="38" y="63"/>
                      <a:pt x="39" y="58"/>
                      <a:pt x="40" y="58"/>
                    </a:cubicBezTo>
                    <a:cubicBezTo>
                      <a:pt x="41" y="57"/>
                      <a:pt x="44" y="54"/>
                      <a:pt x="48" y="50"/>
                    </a:cubicBezTo>
                    <a:cubicBezTo>
                      <a:pt x="71" y="27"/>
                      <a:pt x="71" y="27"/>
                      <a:pt x="71" y="27"/>
                    </a:cubicBezTo>
                    <a:cubicBezTo>
                      <a:pt x="71" y="27"/>
                      <a:pt x="71" y="27"/>
                      <a:pt x="71" y="27"/>
                    </a:cubicBezTo>
                    <a:cubicBezTo>
                      <a:pt x="72" y="25"/>
                      <a:pt x="74" y="23"/>
                      <a:pt x="76" y="21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81" y="17"/>
                      <a:pt x="83" y="16"/>
                      <a:pt x="86" y="16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2"/>
                      <a:pt x="84" y="0"/>
                      <a:pt x="8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0" y="93"/>
                      <a:pt x="2" y="95"/>
                      <a:pt x="4" y="95"/>
                    </a:cubicBezTo>
                    <a:cubicBezTo>
                      <a:pt x="81" y="95"/>
                      <a:pt x="81" y="95"/>
                      <a:pt x="81" y="95"/>
                    </a:cubicBezTo>
                    <a:cubicBezTo>
                      <a:pt x="84" y="95"/>
                      <a:pt x="86" y="93"/>
                      <a:pt x="86" y="91"/>
                    </a:cubicBezTo>
                    <a:cubicBezTo>
                      <a:pt x="86" y="49"/>
                      <a:pt x="86" y="49"/>
                      <a:pt x="86" y="49"/>
                    </a:cubicBezTo>
                    <a:lnTo>
                      <a:pt x="66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4" name="Freeform 369"/>
              <p:cNvSpPr>
                <a:spLocks/>
              </p:cNvSpPr>
              <p:nvPr/>
            </p:nvSpPr>
            <p:spPr bwMode="auto">
              <a:xfrm>
                <a:off x="2621" y="2085"/>
                <a:ext cx="54" cy="54"/>
              </a:xfrm>
              <a:custGeom>
                <a:avLst/>
                <a:gdLst>
                  <a:gd name="T0" fmla="*/ 33 w 39"/>
                  <a:gd name="T1" fmla="*/ 6 h 39"/>
                  <a:gd name="T2" fmla="*/ 27 w 39"/>
                  <a:gd name="T3" fmla="*/ 0 h 39"/>
                  <a:gd name="T4" fmla="*/ 7 w 39"/>
                  <a:gd name="T5" fmla="*/ 20 h 39"/>
                  <a:gd name="T6" fmla="*/ 0 w 39"/>
                  <a:gd name="T7" fmla="*/ 27 h 39"/>
                  <a:gd name="T8" fmla="*/ 4 w 39"/>
                  <a:gd name="T9" fmla="*/ 30 h 39"/>
                  <a:gd name="T10" fmla="*/ 9 w 39"/>
                  <a:gd name="T11" fmla="*/ 36 h 39"/>
                  <a:gd name="T12" fmla="*/ 12 w 39"/>
                  <a:gd name="T13" fmla="*/ 39 h 39"/>
                  <a:gd name="T14" fmla="*/ 19 w 39"/>
                  <a:gd name="T15" fmla="*/ 32 h 39"/>
                  <a:gd name="T16" fmla="*/ 39 w 39"/>
                  <a:gd name="T17" fmla="*/ 12 h 39"/>
                  <a:gd name="T18" fmla="*/ 33 w 39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39">
                    <a:moveTo>
                      <a:pt x="33" y="6"/>
                    </a:moveTo>
                    <a:cubicBezTo>
                      <a:pt x="31" y="4"/>
                      <a:pt x="28" y="2"/>
                      <a:pt x="27" y="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8"/>
                      <a:pt x="2" y="29"/>
                      <a:pt x="4" y="30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0" y="37"/>
                      <a:pt x="11" y="38"/>
                      <a:pt x="12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37" y="11"/>
                      <a:pt x="35" y="9"/>
                      <a:pt x="3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5" name="Freeform 370"/>
              <p:cNvSpPr>
                <a:spLocks/>
              </p:cNvSpPr>
              <p:nvPr/>
            </p:nvSpPr>
            <p:spPr bwMode="auto">
              <a:xfrm>
                <a:off x="2613" y="2128"/>
                <a:ext cx="19" cy="19"/>
              </a:xfrm>
              <a:custGeom>
                <a:avLst/>
                <a:gdLst>
                  <a:gd name="T0" fmla="*/ 12 w 14"/>
                  <a:gd name="T1" fmla="*/ 8 h 14"/>
                  <a:gd name="T2" fmla="*/ 6 w 14"/>
                  <a:gd name="T3" fmla="*/ 2 h 14"/>
                  <a:gd name="T4" fmla="*/ 4 w 14"/>
                  <a:gd name="T5" fmla="*/ 0 h 14"/>
                  <a:gd name="T6" fmla="*/ 4 w 14"/>
                  <a:gd name="T7" fmla="*/ 0 h 14"/>
                  <a:gd name="T8" fmla="*/ 3 w 14"/>
                  <a:gd name="T9" fmla="*/ 2 h 14"/>
                  <a:gd name="T10" fmla="*/ 3 w 14"/>
                  <a:gd name="T11" fmla="*/ 2 h 14"/>
                  <a:gd name="T12" fmla="*/ 3 w 14"/>
                  <a:gd name="T13" fmla="*/ 5 h 14"/>
                  <a:gd name="T14" fmla="*/ 0 w 14"/>
                  <a:gd name="T15" fmla="*/ 13 h 14"/>
                  <a:gd name="T16" fmla="*/ 0 w 14"/>
                  <a:gd name="T17" fmla="*/ 14 h 14"/>
                  <a:gd name="T18" fmla="*/ 1 w 14"/>
                  <a:gd name="T19" fmla="*/ 14 h 14"/>
                  <a:gd name="T20" fmla="*/ 9 w 14"/>
                  <a:gd name="T21" fmla="*/ 12 h 14"/>
                  <a:gd name="T22" fmla="*/ 12 w 14"/>
                  <a:gd name="T23" fmla="*/ 11 h 14"/>
                  <a:gd name="T24" fmla="*/ 12 w 14"/>
                  <a:gd name="T25" fmla="*/ 11 h 14"/>
                  <a:gd name="T26" fmla="*/ 14 w 14"/>
                  <a:gd name="T27" fmla="*/ 10 h 14"/>
                  <a:gd name="T28" fmla="*/ 14 w 14"/>
                  <a:gd name="T29" fmla="*/ 10 h 14"/>
                  <a:gd name="T30" fmla="*/ 12 w 14"/>
                  <a:gd name="T31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" h="14">
                    <a:moveTo>
                      <a:pt x="12" y="8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5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4"/>
                      <a:pt x="3" y="5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3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9"/>
                      <a:pt x="13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6" name="Freeform 371"/>
              <p:cNvSpPr>
                <a:spLocks/>
              </p:cNvSpPr>
              <p:nvPr/>
            </p:nvSpPr>
            <p:spPr bwMode="auto">
              <a:xfrm>
                <a:off x="2327" y="1517"/>
                <a:ext cx="137" cy="30"/>
              </a:xfrm>
              <a:custGeom>
                <a:avLst/>
                <a:gdLst>
                  <a:gd name="T0" fmla="*/ 100 w 100"/>
                  <a:gd name="T1" fmla="*/ 22 h 22"/>
                  <a:gd name="T2" fmla="*/ 100 w 100"/>
                  <a:gd name="T3" fmla="*/ 4 h 22"/>
                  <a:gd name="T4" fmla="*/ 95 w 100"/>
                  <a:gd name="T5" fmla="*/ 0 h 22"/>
                  <a:gd name="T6" fmla="*/ 4 w 100"/>
                  <a:gd name="T7" fmla="*/ 0 h 22"/>
                  <a:gd name="T8" fmla="*/ 0 w 100"/>
                  <a:gd name="T9" fmla="*/ 4 h 22"/>
                  <a:gd name="T10" fmla="*/ 0 w 100"/>
                  <a:gd name="T11" fmla="*/ 22 h 22"/>
                  <a:gd name="T12" fmla="*/ 100 w 100"/>
                  <a:gd name="T13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22">
                    <a:moveTo>
                      <a:pt x="100" y="22"/>
                    </a:moveTo>
                    <a:cubicBezTo>
                      <a:pt x="100" y="4"/>
                      <a:pt x="100" y="4"/>
                      <a:pt x="100" y="4"/>
                    </a:cubicBezTo>
                    <a:cubicBezTo>
                      <a:pt x="100" y="2"/>
                      <a:pt x="98" y="0"/>
                      <a:pt x="9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22"/>
                      <a:pt x="0" y="22"/>
                      <a:pt x="0" y="22"/>
                    </a:cubicBezTo>
                    <a:lnTo>
                      <a:pt x="100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7" name="Freeform 372"/>
              <p:cNvSpPr>
                <a:spLocks noEditPoints="1"/>
              </p:cNvSpPr>
              <p:nvPr/>
            </p:nvSpPr>
            <p:spPr bwMode="auto">
              <a:xfrm>
                <a:off x="2327" y="1554"/>
                <a:ext cx="137" cy="87"/>
              </a:xfrm>
              <a:custGeom>
                <a:avLst/>
                <a:gdLst>
                  <a:gd name="T0" fmla="*/ 0 w 100"/>
                  <a:gd name="T1" fmla="*/ 0 h 63"/>
                  <a:gd name="T2" fmla="*/ 0 w 100"/>
                  <a:gd name="T3" fmla="*/ 59 h 63"/>
                  <a:gd name="T4" fmla="*/ 4 w 100"/>
                  <a:gd name="T5" fmla="*/ 63 h 63"/>
                  <a:gd name="T6" fmla="*/ 95 w 100"/>
                  <a:gd name="T7" fmla="*/ 63 h 63"/>
                  <a:gd name="T8" fmla="*/ 100 w 100"/>
                  <a:gd name="T9" fmla="*/ 59 h 63"/>
                  <a:gd name="T10" fmla="*/ 100 w 100"/>
                  <a:gd name="T11" fmla="*/ 0 h 63"/>
                  <a:gd name="T12" fmla="*/ 0 w 100"/>
                  <a:gd name="T13" fmla="*/ 0 h 63"/>
                  <a:gd name="T14" fmla="*/ 91 w 100"/>
                  <a:gd name="T15" fmla="*/ 54 h 63"/>
                  <a:gd name="T16" fmla="*/ 9 w 100"/>
                  <a:gd name="T17" fmla="*/ 54 h 63"/>
                  <a:gd name="T18" fmla="*/ 9 w 100"/>
                  <a:gd name="T19" fmla="*/ 9 h 63"/>
                  <a:gd name="T20" fmla="*/ 91 w 100"/>
                  <a:gd name="T21" fmla="*/ 9 h 63"/>
                  <a:gd name="T22" fmla="*/ 91 w 100"/>
                  <a:gd name="T23" fmla="*/ 54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0" h="63">
                    <a:moveTo>
                      <a:pt x="0" y="0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61"/>
                      <a:pt x="2" y="63"/>
                      <a:pt x="4" y="63"/>
                    </a:cubicBezTo>
                    <a:cubicBezTo>
                      <a:pt x="95" y="63"/>
                      <a:pt x="95" y="63"/>
                      <a:pt x="95" y="63"/>
                    </a:cubicBezTo>
                    <a:cubicBezTo>
                      <a:pt x="98" y="63"/>
                      <a:pt x="100" y="61"/>
                      <a:pt x="100" y="59"/>
                    </a:cubicBezTo>
                    <a:cubicBezTo>
                      <a:pt x="100" y="0"/>
                      <a:pt x="100" y="0"/>
                      <a:pt x="100" y="0"/>
                    </a:cubicBezTo>
                    <a:lnTo>
                      <a:pt x="0" y="0"/>
                    </a:lnTo>
                    <a:close/>
                    <a:moveTo>
                      <a:pt x="91" y="54"/>
                    </a:moveTo>
                    <a:cubicBezTo>
                      <a:pt x="9" y="54"/>
                      <a:pt x="9" y="54"/>
                      <a:pt x="9" y="54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1" y="9"/>
                      <a:pt x="91" y="9"/>
                      <a:pt x="91" y="9"/>
                    </a:cubicBezTo>
                    <a:lnTo>
                      <a:pt x="91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8" name="Freeform 373"/>
              <p:cNvSpPr>
                <a:spLocks/>
              </p:cNvSpPr>
              <p:nvPr/>
            </p:nvSpPr>
            <p:spPr bwMode="auto">
              <a:xfrm>
                <a:off x="2418" y="1601"/>
                <a:ext cx="24" cy="19"/>
              </a:xfrm>
              <a:custGeom>
                <a:avLst/>
                <a:gdLst>
                  <a:gd name="T0" fmla="*/ 18 w 18"/>
                  <a:gd name="T1" fmla="*/ 9 h 14"/>
                  <a:gd name="T2" fmla="*/ 13 w 18"/>
                  <a:gd name="T3" fmla="*/ 14 h 14"/>
                  <a:gd name="T4" fmla="*/ 4 w 18"/>
                  <a:gd name="T5" fmla="*/ 14 h 14"/>
                  <a:gd name="T6" fmla="*/ 0 w 18"/>
                  <a:gd name="T7" fmla="*/ 9 h 14"/>
                  <a:gd name="T8" fmla="*/ 0 w 18"/>
                  <a:gd name="T9" fmla="*/ 5 h 14"/>
                  <a:gd name="T10" fmla="*/ 4 w 18"/>
                  <a:gd name="T11" fmla="*/ 0 h 14"/>
                  <a:gd name="T12" fmla="*/ 13 w 18"/>
                  <a:gd name="T13" fmla="*/ 0 h 14"/>
                  <a:gd name="T14" fmla="*/ 18 w 18"/>
                  <a:gd name="T15" fmla="*/ 5 h 14"/>
                  <a:gd name="T16" fmla="*/ 18 w 18"/>
                  <a:gd name="T1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4">
                    <a:moveTo>
                      <a:pt x="18" y="9"/>
                    </a:moveTo>
                    <a:cubicBezTo>
                      <a:pt x="18" y="12"/>
                      <a:pt x="16" y="14"/>
                      <a:pt x="13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2" y="14"/>
                      <a:pt x="0" y="12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8" y="2"/>
                      <a:pt x="18" y="5"/>
                    </a:cubicBezTo>
                    <a:lnTo>
                      <a:pt x="18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9" name="Freeform 374"/>
              <p:cNvSpPr>
                <a:spLocks/>
              </p:cNvSpPr>
              <p:nvPr/>
            </p:nvSpPr>
            <p:spPr bwMode="auto">
              <a:xfrm>
                <a:off x="2418" y="1576"/>
                <a:ext cx="24" cy="18"/>
              </a:xfrm>
              <a:custGeom>
                <a:avLst/>
                <a:gdLst>
                  <a:gd name="T0" fmla="*/ 18 w 18"/>
                  <a:gd name="T1" fmla="*/ 9 h 13"/>
                  <a:gd name="T2" fmla="*/ 13 w 18"/>
                  <a:gd name="T3" fmla="*/ 13 h 13"/>
                  <a:gd name="T4" fmla="*/ 4 w 18"/>
                  <a:gd name="T5" fmla="*/ 13 h 13"/>
                  <a:gd name="T6" fmla="*/ 0 w 18"/>
                  <a:gd name="T7" fmla="*/ 9 h 13"/>
                  <a:gd name="T8" fmla="*/ 0 w 18"/>
                  <a:gd name="T9" fmla="*/ 4 h 13"/>
                  <a:gd name="T10" fmla="*/ 4 w 18"/>
                  <a:gd name="T11" fmla="*/ 0 h 13"/>
                  <a:gd name="T12" fmla="*/ 13 w 18"/>
                  <a:gd name="T13" fmla="*/ 0 h 13"/>
                  <a:gd name="T14" fmla="*/ 18 w 18"/>
                  <a:gd name="T15" fmla="*/ 4 h 13"/>
                  <a:gd name="T16" fmla="*/ 18 w 18"/>
                  <a:gd name="T1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3">
                    <a:moveTo>
                      <a:pt x="18" y="9"/>
                    </a:moveTo>
                    <a:cubicBezTo>
                      <a:pt x="18" y="11"/>
                      <a:pt x="16" y="13"/>
                      <a:pt x="13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" y="13"/>
                      <a:pt x="0" y="11"/>
                      <a:pt x="0" y="9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8" y="2"/>
                      <a:pt x="18" y="4"/>
                    </a:cubicBezTo>
                    <a:lnTo>
                      <a:pt x="18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0" name="Freeform 375"/>
              <p:cNvSpPr>
                <a:spLocks/>
              </p:cNvSpPr>
              <p:nvPr/>
            </p:nvSpPr>
            <p:spPr bwMode="auto">
              <a:xfrm>
                <a:off x="2383" y="1601"/>
                <a:ext cx="25" cy="19"/>
              </a:xfrm>
              <a:custGeom>
                <a:avLst/>
                <a:gdLst>
                  <a:gd name="T0" fmla="*/ 18 w 18"/>
                  <a:gd name="T1" fmla="*/ 9 h 14"/>
                  <a:gd name="T2" fmla="*/ 13 w 18"/>
                  <a:gd name="T3" fmla="*/ 14 h 14"/>
                  <a:gd name="T4" fmla="*/ 4 w 18"/>
                  <a:gd name="T5" fmla="*/ 14 h 14"/>
                  <a:gd name="T6" fmla="*/ 0 w 18"/>
                  <a:gd name="T7" fmla="*/ 9 h 14"/>
                  <a:gd name="T8" fmla="*/ 0 w 18"/>
                  <a:gd name="T9" fmla="*/ 5 h 14"/>
                  <a:gd name="T10" fmla="*/ 4 w 18"/>
                  <a:gd name="T11" fmla="*/ 0 h 14"/>
                  <a:gd name="T12" fmla="*/ 13 w 18"/>
                  <a:gd name="T13" fmla="*/ 0 h 14"/>
                  <a:gd name="T14" fmla="*/ 18 w 18"/>
                  <a:gd name="T15" fmla="*/ 5 h 14"/>
                  <a:gd name="T16" fmla="*/ 18 w 18"/>
                  <a:gd name="T1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4">
                    <a:moveTo>
                      <a:pt x="18" y="9"/>
                    </a:moveTo>
                    <a:cubicBezTo>
                      <a:pt x="18" y="12"/>
                      <a:pt x="16" y="14"/>
                      <a:pt x="13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2" y="14"/>
                      <a:pt x="0" y="12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8" y="2"/>
                      <a:pt x="18" y="5"/>
                    </a:cubicBezTo>
                    <a:lnTo>
                      <a:pt x="18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1" name="Freeform 376"/>
              <p:cNvSpPr>
                <a:spLocks/>
              </p:cNvSpPr>
              <p:nvPr/>
            </p:nvSpPr>
            <p:spPr bwMode="auto">
              <a:xfrm>
                <a:off x="2383" y="1576"/>
                <a:ext cx="25" cy="18"/>
              </a:xfrm>
              <a:custGeom>
                <a:avLst/>
                <a:gdLst>
                  <a:gd name="T0" fmla="*/ 18 w 18"/>
                  <a:gd name="T1" fmla="*/ 9 h 13"/>
                  <a:gd name="T2" fmla="*/ 13 w 18"/>
                  <a:gd name="T3" fmla="*/ 13 h 13"/>
                  <a:gd name="T4" fmla="*/ 4 w 18"/>
                  <a:gd name="T5" fmla="*/ 13 h 13"/>
                  <a:gd name="T6" fmla="*/ 0 w 18"/>
                  <a:gd name="T7" fmla="*/ 9 h 13"/>
                  <a:gd name="T8" fmla="*/ 0 w 18"/>
                  <a:gd name="T9" fmla="*/ 4 h 13"/>
                  <a:gd name="T10" fmla="*/ 4 w 18"/>
                  <a:gd name="T11" fmla="*/ 0 h 13"/>
                  <a:gd name="T12" fmla="*/ 13 w 18"/>
                  <a:gd name="T13" fmla="*/ 0 h 13"/>
                  <a:gd name="T14" fmla="*/ 18 w 18"/>
                  <a:gd name="T15" fmla="*/ 4 h 13"/>
                  <a:gd name="T16" fmla="*/ 18 w 18"/>
                  <a:gd name="T1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3">
                    <a:moveTo>
                      <a:pt x="18" y="9"/>
                    </a:moveTo>
                    <a:cubicBezTo>
                      <a:pt x="18" y="11"/>
                      <a:pt x="16" y="13"/>
                      <a:pt x="13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" y="13"/>
                      <a:pt x="0" y="11"/>
                      <a:pt x="0" y="9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8" y="2"/>
                      <a:pt x="18" y="4"/>
                    </a:cubicBezTo>
                    <a:lnTo>
                      <a:pt x="18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2" name="Freeform 377"/>
              <p:cNvSpPr>
                <a:spLocks/>
              </p:cNvSpPr>
              <p:nvPr/>
            </p:nvSpPr>
            <p:spPr bwMode="auto">
              <a:xfrm>
                <a:off x="2349" y="1601"/>
                <a:ext cx="25" cy="19"/>
              </a:xfrm>
              <a:custGeom>
                <a:avLst/>
                <a:gdLst>
                  <a:gd name="T0" fmla="*/ 18 w 18"/>
                  <a:gd name="T1" fmla="*/ 9 h 14"/>
                  <a:gd name="T2" fmla="*/ 13 w 18"/>
                  <a:gd name="T3" fmla="*/ 14 h 14"/>
                  <a:gd name="T4" fmla="*/ 4 w 18"/>
                  <a:gd name="T5" fmla="*/ 14 h 14"/>
                  <a:gd name="T6" fmla="*/ 0 w 18"/>
                  <a:gd name="T7" fmla="*/ 9 h 14"/>
                  <a:gd name="T8" fmla="*/ 0 w 18"/>
                  <a:gd name="T9" fmla="*/ 5 h 14"/>
                  <a:gd name="T10" fmla="*/ 4 w 18"/>
                  <a:gd name="T11" fmla="*/ 0 h 14"/>
                  <a:gd name="T12" fmla="*/ 13 w 18"/>
                  <a:gd name="T13" fmla="*/ 0 h 14"/>
                  <a:gd name="T14" fmla="*/ 18 w 18"/>
                  <a:gd name="T15" fmla="*/ 5 h 14"/>
                  <a:gd name="T16" fmla="*/ 18 w 18"/>
                  <a:gd name="T1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4">
                    <a:moveTo>
                      <a:pt x="18" y="9"/>
                    </a:moveTo>
                    <a:cubicBezTo>
                      <a:pt x="18" y="12"/>
                      <a:pt x="16" y="14"/>
                      <a:pt x="13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2" y="14"/>
                      <a:pt x="0" y="12"/>
                      <a:pt x="0" y="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8" y="2"/>
                      <a:pt x="18" y="5"/>
                    </a:cubicBezTo>
                    <a:lnTo>
                      <a:pt x="18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3" name="Freeform 378"/>
              <p:cNvSpPr>
                <a:spLocks/>
              </p:cNvSpPr>
              <p:nvPr/>
            </p:nvSpPr>
            <p:spPr bwMode="auto">
              <a:xfrm>
                <a:off x="2349" y="1576"/>
                <a:ext cx="25" cy="18"/>
              </a:xfrm>
              <a:custGeom>
                <a:avLst/>
                <a:gdLst>
                  <a:gd name="T0" fmla="*/ 18 w 18"/>
                  <a:gd name="T1" fmla="*/ 9 h 13"/>
                  <a:gd name="T2" fmla="*/ 13 w 18"/>
                  <a:gd name="T3" fmla="*/ 13 h 13"/>
                  <a:gd name="T4" fmla="*/ 4 w 18"/>
                  <a:gd name="T5" fmla="*/ 13 h 13"/>
                  <a:gd name="T6" fmla="*/ 0 w 18"/>
                  <a:gd name="T7" fmla="*/ 9 h 13"/>
                  <a:gd name="T8" fmla="*/ 0 w 18"/>
                  <a:gd name="T9" fmla="*/ 4 h 13"/>
                  <a:gd name="T10" fmla="*/ 4 w 18"/>
                  <a:gd name="T11" fmla="*/ 0 h 13"/>
                  <a:gd name="T12" fmla="*/ 13 w 18"/>
                  <a:gd name="T13" fmla="*/ 0 h 13"/>
                  <a:gd name="T14" fmla="*/ 18 w 18"/>
                  <a:gd name="T15" fmla="*/ 4 h 13"/>
                  <a:gd name="T16" fmla="*/ 18 w 18"/>
                  <a:gd name="T1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3">
                    <a:moveTo>
                      <a:pt x="18" y="9"/>
                    </a:moveTo>
                    <a:cubicBezTo>
                      <a:pt x="18" y="11"/>
                      <a:pt x="16" y="13"/>
                      <a:pt x="13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" y="13"/>
                      <a:pt x="0" y="11"/>
                      <a:pt x="0" y="9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8" y="2"/>
                      <a:pt x="18" y="4"/>
                    </a:cubicBezTo>
                    <a:lnTo>
                      <a:pt x="18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4" name="Oval 379"/>
              <p:cNvSpPr>
                <a:spLocks noChangeArrowheads="1"/>
              </p:cNvSpPr>
              <p:nvPr/>
            </p:nvSpPr>
            <p:spPr bwMode="auto">
              <a:xfrm>
                <a:off x="3177" y="1495"/>
                <a:ext cx="20" cy="1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5" name="Freeform 380"/>
              <p:cNvSpPr>
                <a:spLocks/>
              </p:cNvSpPr>
              <p:nvPr/>
            </p:nvSpPr>
            <p:spPr bwMode="auto">
              <a:xfrm>
                <a:off x="3139" y="1510"/>
                <a:ext cx="96" cy="70"/>
              </a:xfrm>
              <a:custGeom>
                <a:avLst/>
                <a:gdLst>
                  <a:gd name="T0" fmla="*/ 68 w 70"/>
                  <a:gd name="T1" fmla="*/ 46 h 51"/>
                  <a:gd name="T2" fmla="*/ 60 w 70"/>
                  <a:gd name="T3" fmla="*/ 36 h 51"/>
                  <a:gd name="T4" fmla="*/ 60 w 70"/>
                  <a:gd name="T5" fmla="*/ 35 h 51"/>
                  <a:gd name="T6" fmla="*/ 44 w 70"/>
                  <a:gd name="T7" fmla="*/ 0 h 51"/>
                  <a:gd name="T8" fmla="*/ 35 w 70"/>
                  <a:gd name="T9" fmla="*/ 6 h 51"/>
                  <a:gd name="T10" fmla="*/ 26 w 70"/>
                  <a:gd name="T11" fmla="*/ 0 h 51"/>
                  <a:gd name="T12" fmla="*/ 10 w 70"/>
                  <a:gd name="T13" fmla="*/ 35 h 51"/>
                  <a:gd name="T14" fmla="*/ 10 w 70"/>
                  <a:gd name="T15" fmla="*/ 36 h 51"/>
                  <a:gd name="T16" fmla="*/ 2 w 70"/>
                  <a:gd name="T17" fmla="*/ 46 h 51"/>
                  <a:gd name="T18" fmla="*/ 5 w 70"/>
                  <a:gd name="T19" fmla="*/ 51 h 51"/>
                  <a:gd name="T20" fmla="*/ 65 w 70"/>
                  <a:gd name="T21" fmla="*/ 51 h 51"/>
                  <a:gd name="T22" fmla="*/ 68 w 70"/>
                  <a:gd name="T23" fmla="*/ 46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" h="51">
                    <a:moveTo>
                      <a:pt x="68" y="46"/>
                    </a:moveTo>
                    <a:cubicBezTo>
                      <a:pt x="60" y="36"/>
                      <a:pt x="60" y="36"/>
                      <a:pt x="60" y="36"/>
                    </a:cubicBezTo>
                    <a:cubicBezTo>
                      <a:pt x="60" y="36"/>
                      <a:pt x="60" y="36"/>
                      <a:pt x="60" y="35"/>
                    </a:cubicBezTo>
                    <a:cubicBezTo>
                      <a:pt x="60" y="19"/>
                      <a:pt x="55" y="5"/>
                      <a:pt x="44" y="0"/>
                    </a:cubicBezTo>
                    <a:cubicBezTo>
                      <a:pt x="43" y="3"/>
                      <a:pt x="39" y="6"/>
                      <a:pt x="35" y="6"/>
                    </a:cubicBezTo>
                    <a:cubicBezTo>
                      <a:pt x="31" y="6"/>
                      <a:pt x="27" y="3"/>
                      <a:pt x="26" y="0"/>
                    </a:cubicBezTo>
                    <a:cubicBezTo>
                      <a:pt x="15" y="5"/>
                      <a:pt x="10" y="19"/>
                      <a:pt x="10" y="35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2" y="46"/>
                      <a:pt x="2" y="46"/>
                      <a:pt x="2" y="46"/>
                    </a:cubicBezTo>
                    <a:cubicBezTo>
                      <a:pt x="0" y="49"/>
                      <a:pt x="1" y="51"/>
                      <a:pt x="5" y="51"/>
                    </a:cubicBezTo>
                    <a:cubicBezTo>
                      <a:pt x="65" y="51"/>
                      <a:pt x="65" y="51"/>
                      <a:pt x="65" y="51"/>
                    </a:cubicBezTo>
                    <a:cubicBezTo>
                      <a:pt x="69" y="51"/>
                      <a:pt x="70" y="49"/>
                      <a:pt x="68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6" name="Freeform 381"/>
              <p:cNvSpPr>
                <a:spLocks/>
              </p:cNvSpPr>
              <p:nvPr/>
            </p:nvSpPr>
            <p:spPr bwMode="auto">
              <a:xfrm>
                <a:off x="3179" y="1584"/>
                <a:ext cx="16" cy="7"/>
              </a:xfrm>
              <a:custGeom>
                <a:avLst/>
                <a:gdLst>
                  <a:gd name="T0" fmla="*/ 0 w 12"/>
                  <a:gd name="T1" fmla="*/ 0 h 5"/>
                  <a:gd name="T2" fmla="*/ 6 w 12"/>
                  <a:gd name="T3" fmla="*/ 5 h 5"/>
                  <a:gd name="T4" fmla="*/ 12 w 12"/>
                  <a:gd name="T5" fmla="*/ 0 h 5"/>
                  <a:gd name="T6" fmla="*/ 0 w 1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5">
                    <a:moveTo>
                      <a:pt x="0" y="0"/>
                    </a:moveTo>
                    <a:cubicBezTo>
                      <a:pt x="0" y="3"/>
                      <a:pt x="3" y="5"/>
                      <a:pt x="6" y="5"/>
                    </a:cubicBezTo>
                    <a:cubicBezTo>
                      <a:pt x="9" y="5"/>
                      <a:pt x="12" y="3"/>
                      <a:pt x="1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7" name="Freeform 382"/>
              <p:cNvSpPr>
                <a:spLocks/>
              </p:cNvSpPr>
              <p:nvPr/>
            </p:nvSpPr>
            <p:spPr bwMode="auto">
              <a:xfrm>
                <a:off x="3465" y="1771"/>
                <a:ext cx="88" cy="21"/>
              </a:xfrm>
              <a:custGeom>
                <a:avLst/>
                <a:gdLst>
                  <a:gd name="T0" fmla="*/ 59 w 64"/>
                  <a:gd name="T1" fmla="*/ 15 h 15"/>
                  <a:gd name="T2" fmla="*/ 64 w 64"/>
                  <a:gd name="T3" fmla="*/ 15 h 15"/>
                  <a:gd name="T4" fmla="*/ 64 w 64"/>
                  <a:gd name="T5" fmla="*/ 9 h 15"/>
                  <a:gd name="T6" fmla="*/ 64 w 64"/>
                  <a:gd name="T7" fmla="*/ 4 h 15"/>
                  <a:gd name="T8" fmla="*/ 61 w 64"/>
                  <a:gd name="T9" fmla="*/ 0 h 15"/>
                  <a:gd name="T10" fmla="*/ 3 w 64"/>
                  <a:gd name="T11" fmla="*/ 0 h 15"/>
                  <a:gd name="T12" fmla="*/ 0 w 64"/>
                  <a:gd name="T13" fmla="*/ 4 h 15"/>
                  <a:gd name="T14" fmla="*/ 0 w 64"/>
                  <a:gd name="T15" fmla="*/ 9 h 15"/>
                  <a:gd name="T16" fmla="*/ 0 w 64"/>
                  <a:gd name="T17" fmla="*/ 15 h 15"/>
                  <a:gd name="T18" fmla="*/ 5 w 64"/>
                  <a:gd name="T19" fmla="*/ 15 h 15"/>
                  <a:gd name="T20" fmla="*/ 59 w 64"/>
                  <a:gd name="T2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" h="15">
                    <a:moveTo>
                      <a:pt x="59" y="15"/>
                    </a:move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2"/>
                      <a:pt x="63" y="0"/>
                      <a:pt x="61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5" y="15"/>
                      <a:pt x="5" y="15"/>
                      <a:pt x="5" y="15"/>
                    </a:cubicBezTo>
                    <a:lnTo>
                      <a:pt x="59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8" name="Freeform 383"/>
              <p:cNvSpPr>
                <a:spLocks/>
              </p:cNvSpPr>
              <p:nvPr/>
            </p:nvSpPr>
            <p:spPr bwMode="auto">
              <a:xfrm>
                <a:off x="3490" y="1759"/>
                <a:ext cx="39" cy="8"/>
              </a:xfrm>
              <a:custGeom>
                <a:avLst/>
                <a:gdLst>
                  <a:gd name="T0" fmla="*/ 28 w 28"/>
                  <a:gd name="T1" fmla="*/ 6 h 6"/>
                  <a:gd name="T2" fmla="*/ 28 w 28"/>
                  <a:gd name="T3" fmla="*/ 4 h 6"/>
                  <a:gd name="T4" fmla="*/ 25 w 28"/>
                  <a:gd name="T5" fmla="*/ 0 h 6"/>
                  <a:gd name="T6" fmla="*/ 3 w 28"/>
                  <a:gd name="T7" fmla="*/ 0 h 6"/>
                  <a:gd name="T8" fmla="*/ 0 w 28"/>
                  <a:gd name="T9" fmla="*/ 4 h 6"/>
                  <a:gd name="T10" fmla="*/ 0 w 28"/>
                  <a:gd name="T11" fmla="*/ 6 h 6"/>
                  <a:gd name="T12" fmla="*/ 28 w 28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6">
                    <a:moveTo>
                      <a:pt x="28" y="6"/>
                    </a:moveTo>
                    <a:cubicBezTo>
                      <a:pt x="28" y="4"/>
                      <a:pt x="28" y="4"/>
                      <a:pt x="28" y="4"/>
                    </a:cubicBezTo>
                    <a:cubicBezTo>
                      <a:pt x="28" y="2"/>
                      <a:pt x="27" y="0"/>
                      <a:pt x="2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28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9" name="Freeform 384"/>
              <p:cNvSpPr>
                <a:spLocks noEditPoints="1"/>
              </p:cNvSpPr>
              <p:nvPr/>
            </p:nvSpPr>
            <p:spPr bwMode="auto">
              <a:xfrm>
                <a:off x="3469" y="1796"/>
                <a:ext cx="80" cy="65"/>
              </a:xfrm>
              <a:custGeom>
                <a:avLst/>
                <a:gdLst>
                  <a:gd name="T0" fmla="*/ 0 w 58"/>
                  <a:gd name="T1" fmla="*/ 0 h 47"/>
                  <a:gd name="T2" fmla="*/ 0 w 58"/>
                  <a:gd name="T3" fmla="*/ 43 h 47"/>
                  <a:gd name="T4" fmla="*/ 4 w 58"/>
                  <a:gd name="T5" fmla="*/ 47 h 47"/>
                  <a:gd name="T6" fmla="*/ 54 w 58"/>
                  <a:gd name="T7" fmla="*/ 47 h 47"/>
                  <a:gd name="T8" fmla="*/ 58 w 58"/>
                  <a:gd name="T9" fmla="*/ 43 h 47"/>
                  <a:gd name="T10" fmla="*/ 58 w 58"/>
                  <a:gd name="T11" fmla="*/ 0 h 47"/>
                  <a:gd name="T12" fmla="*/ 0 w 58"/>
                  <a:gd name="T13" fmla="*/ 0 h 47"/>
                  <a:gd name="T14" fmla="*/ 18 w 58"/>
                  <a:gd name="T15" fmla="*/ 36 h 47"/>
                  <a:gd name="T16" fmla="*/ 15 w 58"/>
                  <a:gd name="T17" fmla="*/ 40 h 47"/>
                  <a:gd name="T18" fmla="*/ 11 w 58"/>
                  <a:gd name="T19" fmla="*/ 36 h 47"/>
                  <a:gd name="T20" fmla="*/ 11 w 58"/>
                  <a:gd name="T21" fmla="*/ 9 h 47"/>
                  <a:gd name="T22" fmla="*/ 15 w 58"/>
                  <a:gd name="T23" fmla="*/ 6 h 47"/>
                  <a:gd name="T24" fmla="*/ 18 w 58"/>
                  <a:gd name="T25" fmla="*/ 9 h 47"/>
                  <a:gd name="T26" fmla="*/ 18 w 58"/>
                  <a:gd name="T27" fmla="*/ 36 h 47"/>
                  <a:gd name="T28" fmla="*/ 33 w 58"/>
                  <a:gd name="T29" fmla="*/ 36 h 47"/>
                  <a:gd name="T30" fmla="*/ 29 w 58"/>
                  <a:gd name="T31" fmla="*/ 40 h 47"/>
                  <a:gd name="T32" fmla="*/ 25 w 58"/>
                  <a:gd name="T33" fmla="*/ 36 h 47"/>
                  <a:gd name="T34" fmla="*/ 25 w 58"/>
                  <a:gd name="T35" fmla="*/ 9 h 47"/>
                  <a:gd name="T36" fmla="*/ 29 w 58"/>
                  <a:gd name="T37" fmla="*/ 6 h 47"/>
                  <a:gd name="T38" fmla="*/ 33 w 58"/>
                  <a:gd name="T39" fmla="*/ 9 h 47"/>
                  <a:gd name="T40" fmla="*/ 33 w 58"/>
                  <a:gd name="T41" fmla="*/ 36 h 47"/>
                  <a:gd name="T42" fmla="*/ 47 w 58"/>
                  <a:gd name="T43" fmla="*/ 36 h 47"/>
                  <a:gd name="T44" fmla="*/ 43 w 58"/>
                  <a:gd name="T45" fmla="*/ 40 h 47"/>
                  <a:gd name="T46" fmla="*/ 40 w 58"/>
                  <a:gd name="T47" fmla="*/ 36 h 47"/>
                  <a:gd name="T48" fmla="*/ 40 w 58"/>
                  <a:gd name="T49" fmla="*/ 9 h 47"/>
                  <a:gd name="T50" fmla="*/ 43 w 58"/>
                  <a:gd name="T51" fmla="*/ 6 h 47"/>
                  <a:gd name="T52" fmla="*/ 47 w 58"/>
                  <a:gd name="T53" fmla="*/ 9 h 47"/>
                  <a:gd name="T54" fmla="*/ 47 w 58"/>
                  <a:gd name="T55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8" h="47">
                    <a:moveTo>
                      <a:pt x="0" y="0"/>
                    </a:move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2" y="47"/>
                      <a:pt x="4" y="47"/>
                    </a:cubicBezTo>
                    <a:cubicBezTo>
                      <a:pt x="54" y="47"/>
                      <a:pt x="54" y="47"/>
                      <a:pt x="54" y="47"/>
                    </a:cubicBezTo>
                    <a:cubicBezTo>
                      <a:pt x="56" y="47"/>
                      <a:pt x="58" y="45"/>
                      <a:pt x="58" y="43"/>
                    </a:cubicBezTo>
                    <a:cubicBezTo>
                      <a:pt x="58" y="0"/>
                      <a:pt x="58" y="0"/>
                      <a:pt x="58" y="0"/>
                    </a:cubicBezTo>
                    <a:lnTo>
                      <a:pt x="0" y="0"/>
                    </a:lnTo>
                    <a:close/>
                    <a:moveTo>
                      <a:pt x="18" y="36"/>
                    </a:moveTo>
                    <a:cubicBezTo>
                      <a:pt x="18" y="38"/>
                      <a:pt x="17" y="40"/>
                      <a:pt x="15" y="40"/>
                    </a:cubicBezTo>
                    <a:cubicBezTo>
                      <a:pt x="13" y="40"/>
                      <a:pt x="11" y="38"/>
                      <a:pt x="11" y="36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7"/>
                      <a:pt x="13" y="6"/>
                      <a:pt x="15" y="6"/>
                    </a:cubicBezTo>
                    <a:cubicBezTo>
                      <a:pt x="17" y="6"/>
                      <a:pt x="18" y="7"/>
                      <a:pt x="18" y="9"/>
                    </a:cubicBezTo>
                    <a:lnTo>
                      <a:pt x="18" y="36"/>
                    </a:lnTo>
                    <a:close/>
                    <a:moveTo>
                      <a:pt x="33" y="36"/>
                    </a:moveTo>
                    <a:cubicBezTo>
                      <a:pt x="33" y="38"/>
                      <a:pt x="31" y="40"/>
                      <a:pt x="29" y="40"/>
                    </a:cubicBezTo>
                    <a:cubicBezTo>
                      <a:pt x="27" y="40"/>
                      <a:pt x="25" y="38"/>
                      <a:pt x="25" y="36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5" y="7"/>
                      <a:pt x="27" y="6"/>
                      <a:pt x="29" y="6"/>
                    </a:cubicBezTo>
                    <a:cubicBezTo>
                      <a:pt x="31" y="6"/>
                      <a:pt x="33" y="7"/>
                      <a:pt x="33" y="9"/>
                    </a:cubicBezTo>
                    <a:lnTo>
                      <a:pt x="33" y="36"/>
                    </a:lnTo>
                    <a:close/>
                    <a:moveTo>
                      <a:pt x="47" y="36"/>
                    </a:moveTo>
                    <a:cubicBezTo>
                      <a:pt x="47" y="38"/>
                      <a:pt x="45" y="40"/>
                      <a:pt x="43" y="40"/>
                    </a:cubicBezTo>
                    <a:cubicBezTo>
                      <a:pt x="41" y="40"/>
                      <a:pt x="40" y="38"/>
                      <a:pt x="40" y="36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0" y="7"/>
                      <a:pt x="41" y="6"/>
                      <a:pt x="43" y="6"/>
                    </a:cubicBezTo>
                    <a:cubicBezTo>
                      <a:pt x="45" y="6"/>
                      <a:pt x="47" y="7"/>
                      <a:pt x="47" y="9"/>
                    </a:cubicBezTo>
                    <a:lnTo>
                      <a:pt x="47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0" name="Freeform 385"/>
              <p:cNvSpPr>
                <a:spLocks/>
              </p:cNvSpPr>
              <p:nvPr/>
            </p:nvSpPr>
            <p:spPr bwMode="auto">
              <a:xfrm>
                <a:off x="2188" y="1583"/>
                <a:ext cx="89" cy="19"/>
              </a:xfrm>
              <a:custGeom>
                <a:avLst/>
                <a:gdLst>
                  <a:gd name="T0" fmla="*/ 59 w 65"/>
                  <a:gd name="T1" fmla="*/ 14 h 14"/>
                  <a:gd name="T2" fmla="*/ 65 w 65"/>
                  <a:gd name="T3" fmla="*/ 14 h 14"/>
                  <a:gd name="T4" fmla="*/ 65 w 65"/>
                  <a:gd name="T5" fmla="*/ 9 h 14"/>
                  <a:gd name="T6" fmla="*/ 65 w 65"/>
                  <a:gd name="T7" fmla="*/ 4 h 14"/>
                  <a:gd name="T8" fmla="*/ 61 w 65"/>
                  <a:gd name="T9" fmla="*/ 0 h 14"/>
                  <a:gd name="T10" fmla="*/ 3 w 65"/>
                  <a:gd name="T11" fmla="*/ 0 h 14"/>
                  <a:gd name="T12" fmla="*/ 0 w 65"/>
                  <a:gd name="T13" fmla="*/ 4 h 14"/>
                  <a:gd name="T14" fmla="*/ 0 w 65"/>
                  <a:gd name="T15" fmla="*/ 9 h 14"/>
                  <a:gd name="T16" fmla="*/ 0 w 65"/>
                  <a:gd name="T17" fmla="*/ 14 h 14"/>
                  <a:gd name="T18" fmla="*/ 5 w 65"/>
                  <a:gd name="T19" fmla="*/ 14 h 14"/>
                  <a:gd name="T20" fmla="*/ 59 w 65"/>
                  <a:gd name="T2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" h="14">
                    <a:moveTo>
                      <a:pt x="59" y="14"/>
                    </a:moveTo>
                    <a:cubicBezTo>
                      <a:pt x="65" y="14"/>
                      <a:pt x="65" y="14"/>
                      <a:pt x="65" y="14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2"/>
                      <a:pt x="63" y="0"/>
                      <a:pt x="61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5" y="14"/>
                      <a:pt x="5" y="14"/>
                      <a:pt x="5" y="14"/>
                    </a:cubicBezTo>
                    <a:lnTo>
                      <a:pt x="59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1" name="Freeform 386"/>
              <p:cNvSpPr>
                <a:spLocks/>
              </p:cNvSpPr>
              <p:nvPr/>
            </p:nvSpPr>
            <p:spPr bwMode="auto">
              <a:xfrm>
                <a:off x="2212" y="1570"/>
                <a:ext cx="40" cy="7"/>
              </a:xfrm>
              <a:custGeom>
                <a:avLst/>
                <a:gdLst>
                  <a:gd name="T0" fmla="*/ 29 w 29"/>
                  <a:gd name="T1" fmla="*/ 5 h 5"/>
                  <a:gd name="T2" fmla="*/ 29 w 29"/>
                  <a:gd name="T3" fmla="*/ 4 h 5"/>
                  <a:gd name="T4" fmla="*/ 25 w 29"/>
                  <a:gd name="T5" fmla="*/ 0 h 5"/>
                  <a:gd name="T6" fmla="*/ 3 w 29"/>
                  <a:gd name="T7" fmla="*/ 0 h 5"/>
                  <a:gd name="T8" fmla="*/ 0 w 29"/>
                  <a:gd name="T9" fmla="*/ 4 h 5"/>
                  <a:gd name="T10" fmla="*/ 0 w 29"/>
                  <a:gd name="T11" fmla="*/ 5 h 5"/>
                  <a:gd name="T12" fmla="*/ 29 w 29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5">
                    <a:moveTo>
                      <a:pt x="29" y="5"/>
                    </a:moveTo>
                    <a:cubicBezTo>
                      <a:pt x="29" y="4"/>
                      <a:pt x="29" y="4"/>
                      <a:pt x="29" y="4"/>
                    </a:cubicBezTo>
                    <a:cubicBezTo>
                      <a:pt x="29" y="2"/>
                      <a:pt x="27" y="0"/>
                      <a:pt x="2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lnTo>
                      <a:pt x="29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2" name="Freeform 387"/>
              <p:cNvSpPr>
                <a:spLocks noEditPoints="1"/>
              </p:cNvSpPr>
              <p:nvPr/>
            </p:nvSpPr>
            <p:spPr bwMode="auto">
              <a:xfrm>
                <a:off x="2192" y="1607"/>
                <a:ext cx="80" cy="65"/>
              </a:xfrm>
              <a:custGeom>
                <a:avLst/>
                <a:gdLst>
                  <a:gd name="T0" fmla="*/ 0 w 58"/>
                  <a:gd name="T1" fmla="*/ 0 h 47"/>
                  <a:gd name="T2" fmla="*/ 0 w 58"/>
                  <a:gd name="T3" fmla="*/ 43 h 47"/>
                  <a:gd name="T4" fmla="*/ 4 w 58"/>
                  <a:gd name="T5" fmla="*/ 47 h 47"/>
                  <a:gd name="T6" fmla="*/ 54 w 58"/>
                  <a:gd name="T7" fmla="*/ 47 h 47"/>
                  <a:gd name="T8" fmla="*/ 58 w 58"/>
                  <a:gd name="T9" fmla="*/ 43 h 47"/>
                  <a:gd name="T10" fmla="*/ 58 w 58"/>
                  <a:gd name="T11" fmla="*/ 0 h 47"/>
                  <a:gd name="T12" fmla="*/ 0 w 58"/>
                  <a:gd name="T13" fmla="*/ 0 h 47"/>
                  <a:gd name="T14" fmla="*/ 18 w 58"/>
                  <a:gd name="T15" fmla="*/ 36 h 47"/>
                  <a:gd name="T16" fmla="*/ 15 w 58"/>
                  <a:gd name="T17" fmla="*/ 40 h 47"/>
                  <a:gd name="T18" fmla="*/ 11 w 58"/>
                  <a:gd name="T19" fmla="*/ 36 h 47"/>
                  <a:gd name="T20" fmla="*/ 11 w 58"/>
                  <a:gd name="T21" fmla="*/ 9 h 47"/>
                  <a:gd name="T22" fmla="*/ 15 w 58"/>
                  <a:gd name="T23" fmla="*/ 5 h 47"/>
                  <a:gd name="T24" fmla="*/ 18 w 58"/>
                  <a:gd name="T25" fmla="*/ 9 h 47"/>
                  <a:gd name="T26" fmla="*/ 18 w 58"/>
                  <a:gd name="T27" fmla="*/ 36 h 47"/>
                  <a:gd name="T28" fmla="*/ 33 w 58"/>
                  <a:gd name="T29" fmla="*/ 36 h 47"/>
                  <a:gd name="T30" fmla="*/ 29 w 58"/>
                  <a:gd name="T31" fmla="*/ 40 h 47"/>
                  <a:gd name="T32" fmla="*/ 26 w 58"/>
                  <a:gd name="T33" fmla="*/ 36 h 47"/>
                  <a:gd name="T34" fmla="*/ 26 w 58"/>
                  <a:gd name="T35" fmla="*/ 9 h 47"/>
                  <a:gd name="T36" fmla="*/ 29 w 58"/>
                  <a:gd name="T37" fmla="*/ 5 h 47"/>
                  <a:gd name="T38" fmla="*/ 33 w 58"/>
                  <a:gd name="T39" fmla="*/ 9 h 47"/>
                  <a:gd name="T40" fmla="*/ 33 w 58"/>
                  <a:gd name="T41" fmla="*/ 36 h 47"/>
                  <a:gd name="T42" fmla="*/ 47 w 58"/>
                  <a:gd name="T43" fmla="*/ 36 h 47"/>
                  <a:gd name="T44" fmla="*/ 44 w 58"/>
                  <a:gd name="T45" fmla="*/ 40 h 47"/>
                  <a:gd name="T46" fmla="*/ 40 w 58"/>
                  <a:gd name="T47" fmla="*/ 36 h 47"/>
                  <a:gd name="T48" fmla="*/ 40 w 58"/>
                  <a:gd name="T49" fmla="*/ 9 h 47"/>
                  <a:gd name="T50" fmla="*/ 44 w 58"/>
                  <a:gd name="T51" fmla="*/ 5 h 47"/>
                  <a:gd name="T52" fmla="*/ 47 w 58"/>
                  <a:gd name="T53" fmla="*/ 9 h 47"/>
                  <a:gd name="T54" fmla="*/ 47 w 58"/>
                  <a:gd name="T55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8" h="47">
                    <a:moveTo>
                      <a:pt x="0" y="0"/>
                    </a:move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2" y="47"/>
                      <a:pt x="4" y="47"/>
                    </a:cubicBezTo>
                    <a:cubicBezTo>
                      <a:pt x="54" y="47"/>
                      <a:pt x="54" y="47"/>
                      <a:pt x="54" y="47"/>
                    </a:cubicBezTo>
                    <a:cubicBezTo>
                      <a:pt x="56" y="47"/>
                      <a:pt x="58" y="45"/>
                      <a:pt x="58" y="43"/>
                    </a:cubicBezTo>
                    <a:cubicBezTo>
                      <a:pt x="58" y="0"/>
                      <a:pt x="58" y="0"/>
                      <a:pt x="58" y="0"/>
                    </a:cubicBezTo>
                    <a:lnTo>
                      <a:pt x="0" y="0"/>
                    </a:lnTo>
                    <a:close/>
                    <a:moveTo>
                      <a:pt x="18" y="36"/>
                    </a:moveTo>
                    <a:cubicBezTo>
                      <a:pt x="18" y="38"/>
                      <a:pt x="17" y="40"/>
                      <a:pt x="15" y="40"/>
                    </a:cubicBezTo>
                    <a:cubicBezTo>
                      <a:pt x="13" y="40"/>
                      <a:pt x="11" y="38"/>
                      <a:pt x="11" y="36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7"/>
                      <a:pt x="13" y="5"/>
                      <a:pt x="15" y="5"/>
                    </a:cubicBezTo>
                    <a:cubicBezTo>
                      <a:pt x="17" y="5"/>
                      <a:pt x="18" y="7"/>
                      <a:pt x="18" y="9"/>
                    </a:cubicBezTo>
                    <a:lnTo>
                      <a:pt x="18" y="36"/>
                    </a:lnTo>
                    <a:close/>
                    <a:moveTo>
                      <a:pt x="33" y="36"/>
                    </a:moveTo>
                    <a:cubicBezTo>
                      <a:pt x="33" y="38"/>
                      <a:pt x="31" y="40"/>
                      <a:pt x="29" y="40"/>
                    </a:cubicBezTo>
                    <a:cubicBezTo>
                      <a:pt x="27" y="40"/>
                      <a:pt x="26" y="38"/>
                      <a:pt x="26" y="36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6" y="7"/>
                      <a:pt x="27" y="5"/>
                      <a:pt x="29" y="5"/>
                    </a:cubicBezTo>
                    <a:cubicBezTo>
                      <a:pt x="31" y="5"/>
                      <a:pt x="33" y="7"/>
                      <a:pt x="33" y="9"/>
                    </a:cubicBezTo>
                    <a:lnTo>
                      <a:pt x="33" y="36"/>
                    </a:lnTo>
                    <a:close/>
                    <a:moveTo>
                      <a:pt x="47" y="36"/>
                    </a:moveTo>
                    <a:cubicBezTo>
                      <a:pt x="47" y="38"/>
                      <a:pt x="46" y="40"/>
                      <a:pt x="44" y="40"/>
                    </a:cubicBezTo>
                    <a:cubicBezTo>
                      <a:pt x="42" y="40"/>
                      <a:pt x="40" y="38"/>
                      <a:pt x="40" y="36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40" y="7"/>
                      <a:pt x="42" y="5"/>
                      <a:pt x="44" y="5"/>
                    </a:cubicBezTo>
                    <a:cubicBezTo>
                      <a:pt x="46" y="5"/>
                      <a:pt x="47" y="7"/>
                      <a:pt x="47" y="9"/>
                    </a:cubicBezTo>
                    <a:lnTo>
                      <a:pt x="47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3" name="Freeform 388"/>
              <p:cNvSpPr>
                <a:spLocks noEditPoints="1"/>
              </p:cNvSpPr>
              <p:nvPr/>
            </p:nvSpPr>
            <p:spPr bwMode="auto">
              <a:xfrm>
                <a:off x="891" y="2264"/>
                <a:ext cx="73" cy="98"/>
              </a:xfrm>
              <a:custGeom>
                <a:avLst/>
                <a:gdLst>
                  <a:gd name="T0" fmla="*/ 46 w 53"/>
                  <a:gd name="T1" fmla="*/ 0 h 71"/>
                  <a:gd name="T2" fmla="*/ 7 w 53"/>
                  <a:gd name="T3" fmla="*/ 0 h 71"/>
                  <a:gd name="T4" fmla="*/ 0 w 53"/>
                  <a:gd name="T5" fmla="*/ 7 h 71"/>
                  <a:gd name="T6" fmla="*/ 0 w 53"/>
                  <a:gd name="T7" fmla="*/ 64 h 71"/>
                  <a:gd name="T8" fmla="*/ 7 w 53"/>
                  <a:gd name="T9" fmla="*/ 71 h 71"/>
                  <a:gd name="T10" fmla="*/ 46 w 53"/>
                  <a:gd name="T11" fmla="*/ 71 h 71"/>
                  <a:gd name="T12" fmla="*/ 53 w 53"/>
                  <a:gd name="T13" fmla="*/ 64 h 71"/>
                  <a:gd name="T14" fmla="*/ 53 w 53"/>
                  <a:gd name="T15" fmla="*/ 7 h 71"/>
                  <a:gd name="T16" fmla="*/ 46 w 53"/>
                  <a:gd name="T17" fmla="*/ 0 h 71"/>
                  <a:gd name="T18" fmla="*/ 18 w 53"/>
                  <a:gd name="T19" fmla="*/ 60 h 71"/>
                  <a:gd name="T20" fmla="*/ 9 w 53"/>
                  <a:gd name="T21" fmla="*/ 60 h 71"/>
                  <a:gd name="T22" fmla="*/ 6 w 53"/>
                  <a:gd name="T23" fmla="*/ 57 h 71"/>
                  <a:gd name="T24" fmla="*/ 9 w 53"/>
                  <a:gd name="T25" fmla="*/ 55 h 71"/>
                  <a:gd name="T26" fmla="*/ 18 w 53"/>
                  <a:gd name="T27" fmla="*/ 55 h 71"/>
                  <a:gd name="T28" fmla="*/ 21 w 53"/>
                  <a:gd name="T29" fmla="*/ 57 h 71"/>
                  <a:gd name="T30" fmla="*/ 18 w 53"/>
                  <a:gd name="T31" fmla="*/ 60 h 71"/>
                  <a:gd name="T32" fmla="*/ 26 w 53"/>
                  <a:gd name="T33" fmla="*/ 60 h 71"/>
                  <a:gd name="T34" fmla="*/ 23 w 53"/>
                  <a:gd name="T35" fmla="*/ 57 h 71"/>
                  <a:gd name="T36" fmla="*/ 26 w 53"/>
                  <a:gd name="T37" fmla="*/ 54 h 71"/>
                  <a:gd name="T38" fmla="*/ 29 w 53"/>
                  <a:gd name="T39" fmla="*/ 57 h 71"/>
                  <a:gd name="T40" fmla="*/ 26 w 53"/>
                  <a:gd name="T41" fmla="*/ 60 h 71"/>
                  <a:gd name="T42" fmla="*/ 44 w 53"/>
                  <a:gd name="T43" fmla="*/ 60 h 71"/>
                  <a:gd name="T44" fmla="*/ 34 w 53"/>
                  <a:gd name="T45" fmla="*/ 60 h 71"/>
                  <a:gd name="T46" fmla="*/ 32 w 53"/>
                  <a:gd name="T47" fmla="*/ 57 h 71"/>
                  <a:gd name="T48" fmla="*/ 34 w 53"/>
                  <a:gd name="T49" fmla="*/ 55 h 71"/>
                  <a:gd name="T50" fmla="*/ 44 w 53"/>
                  <a:gd name="T51" fmla="*/ 55 h 71"/>
                  <a:gd name="T52" fmla="*/ 46 w 53"/>
                  <a:gd name="T53" fmla="*/ 57 h 71"/>
                  <a:gd name="T54" fmla="*/ 44 w 53"/>
                  <a:gd name="T55" fmla="*/ 60 h 71"/>
                  <a:gd name="T56" fmla="*/ 47 w 53"/>
                  <a:gd name="T57" fmla="*/ 48 h 71"/>
                  <a:gd name="T58" fmla="*/ 6 w 53"/>
                  <a:gd name="T59" fmla="*/ 48 h 71"/>
                  <a:gd name="T60" fmla="*/ 6 w 53"/>
                  <a:gd name="T61" fmla="*/ 9 h 71"/>
                  <a:gd name="T62" fmla="*/ 7 w 53"/>
                  <a:gd name="T63" fmla="*/ 8 h 71"/>
                  <a:gd name="T64" fmla="*/ 46 w 53"/>
                  <a:gd name="T65" fmla="*/ 8 h 71"/>
                  <a:gd name="T66" fmla="*/ 47 w 53"/>
                  <a:gd name="T67" fmla="*/ 9 h 71"/>
                  <a:gd name="T68" fmla="*/ 47 w 53"/>
                  <a:gd name="T69" fmla="*/ 4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3" h="71">
                    <a:moveTo>
                      <a:pt x="4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8"/>
                      <a:pt x="3" y="71"/>
                      <a:pt x="7" y="71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50" y="71"/>
                      <a:pt x="53" y="68"/>
                      <a:pt x="53" y="64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3"/>
                      <a:pt x="50" y="0"/>
                      <a:pt x="46" y="0"/>
                    </a:cubicBezTo>
                    <a:close/>
                    <a:moveTo>
                      <a:pt x="18" y="60"/>
                    </a:moveTo>
                    <a:cubicBezTo>
                      <a:pt x="9" y="60"/>
                      <a:pt x="9" y="60"/>
                      <a:pt x="9" y="60"/>
                    </a:cubicBezTo>
                    <a:cubicBezTo>
                      <a:pt x="8" y="60"/>
                      <a:pt x="6" y="58"/>
                      <a:pt x="6" y="57"/>
                    </a:cubicBezTo>
                    <a:cubicBezTo>
                      <a:pt x="6" y="56"/>
                      <a:pt x="8" y="55"/>
                      <a:pt x="9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20" y="55"/>
                      <a:pt x="21" y="56"/>
                      <a:pt x="21" y="57"/>
                    </a:cubicBezTo>
                    <a:cubicBezTo>
                      <a:pt x="21" y="58"/>
                      <a:pt x="20" y="60"/>
                      <a:pt x="18" y="60"/>
                    </a:cubicBezTo>
                    <a:close/>
                    <a:moveTo>
                      <a:pt x="26" y="60"/>
                    </a:moveTo>
                    <a:cubicBezTo>
                      <a:pt x="24" y="60"/>
                      <a:pt x="23" y="59"/>
                      <a:pt x="23" y="57"/>
                    </a:cubicBezTo>
                    <a:cubicBezTo>
                      <a:pt x="23" y="56"/>
                      <a:pt x="24" y="54"/>
                      <a:pt x="26" y="54"/>
                    </a:cubicBezTo>
                    <a:cubicBezTo>
                      <a:pt x="28" y="54"/>
                      <a:pt x="29" y="56"/>
                      <a:pt x="29" y="57"/>
                    </a:cubicBezTo>
                    <a:cubicBezTo>
                      <a:pt x="29" y="59"/>
                      <a:pt x="28" y="60"/>
                      <a:pt x="26" y="60"/>
                    </a:cubicBezTo>
                    <a:close/>
                    <a:moveTo>
                      <a:pt x="44" y="60"/>
                    </a:moveTo>
                    <a:cubicBezTo>
                      <a:pt x="34" y="60"/>
                      <a:pt x="34" y="60"/>
                      <a:pt x="34" y="60"/>
                    </a:cubicBezTo>
                    <a:cubicBezTo>
                      <a:pt x="33" y="60"/>
                      <a:pt x="32" y="58"/>
                      <a:pt x="32" y="57"/>
                    </a:cubicBezTo>
                    <a:cubicBezTo>
                      <a:pt x="32" y="56"/>
                      <a:pt x="33" y="55"/>
                      <a:pt x="34" y="55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45" y="55"/>
                      <a:pt x="46" y="56"/>
                      <a:pt x="46" y="57"/>
                    </a:cubicBezTo>
                    <a:cubicBezTo>
                      <a:pt x="46" y="58"/>
                      <a:pt x="45" y="60"/>
                      <a:pt x="44" y="60"/>
                    </a:cubicBezTo>
                    <a:close/>
                    <a:moveTo>
                      <a:pt x="47" y="48"/>
                    </a:moveTo>
                    <a:cubicBezTo>
                      <a:pt x="6" y="48"/>
                      <a:pt x="6" y="48"/>
                      <a:pt x="6" y="48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6" y="8"/>
                      <a:pt x="7" y="8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8"/>
                      <a:pt x="47" y="8"/>
                      <a:pt x="47" y="9"/>
                    </a:cubicBezTo>
                    <a:lnTo>
                      <a:pt x="47" y="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4" name="Freeform 389"/>
              <p:cNvSpPr>
                <a:spLocks noEditPoints="1"/>
              </p:cNvSpPr>
              <p:nvPr/>
            </p:nvSpPr>
            <p:spPr bwMode="auto">
              <a:xfrm>
                <a:off x="753" y="2221"/>
                <a:ext cx="113" cy="92"/>
              </a:xfrm>
              <a:custGeom>
                <a:avLst/>
                <a:gdLst>
                  <a:gd name="T0" fmla="*/ 74 w 82"/>
                  <a:gd name="T1" fmla="*/ 0 h 67"/>
                  <a:gd name="T2" fmla="*/ 8 w 82"/>
                  <a:gd name="T3" fmla="*/ 0 h 67"/>
                  <a:gd name="T4" fmla="*/ 0 w 82"/>
                  <a:gd name="T5" fmla="*/ 8 h 67"/>
                  <a:gd name="T6" fmla="*/ 0 w 82"/>
                  <a:gd name="T7" fmla="*/ 59 h 67"/>
                  <a:gd name="T8" fmla="*/ 8 w 82"/>
                  <a:gd name="T9" fmla="*/ 67 h 67"/>
                  <a:gd name="T10" fmla="*/ 74 w 82"/>
                  <a:gd name="T11" fmla="*/ 67 h 67"/>
                  <a:gd name="T12" fmla="*/ 82 w 82"/>
                  <a:gd name="T13" fmla="*/ 59 h 67"/>
                  <a:gd name="T14" fmla="*/ 82 w 82"/>
                  <a:gd name="T15" fmla="*/ 8 h 67"/>
                  <a:gd name="T16" fmla="*/ 74 w 82"/>
                  <a:gd name="T17" fmla="*/ 0 h 67"/>
                  <a:gd name="T18" fmla="*/ 74 w 82"/>
                  <a:gd name="T19" fmla="*/ 59 h 67"/>
                  <a:gd name="T20" fmla="*/ 8 w 82"/>
                  <a:gd name="T21" fmla="*/ 59 h 67"/>
                  <a:gd name="T22" fmla="*/ 8 w 82"/>
                  <a:gd name="T23" fmla="*/ 8 h 67"/>
                  <a:gd name="T24" fmla="*/ 74 w 82"/>
                  <a:gd name="T25" fmla="*/ 8 h 67"/>
                  <a:gd name="T26" fmla="*/ 74 w 82"/>
                  <a:gd name="T27" fmla="*/ 5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67">
                    <a:moveTo>
                      <a:pt x="74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8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63"/>
                      <a:pt x="4" y="67"/>
                      <a:pt x="8" y="67"/>
                    </a:cubicBezTo>
                    <a:cubicBezTo>
                      <a:pt x="74" y="67"/>
                      <a:pt x="74" y="67"/>
                      <a:pt x="74" y="67"/>
                    </a:cubicBezTo>
                    <a:cubicBezTo>
                      <a:pt x="79" y="67"/>
                      <a:pt x="82" y="63"/>
                      <a:pt x="82" y="59"/>
                    </a:cubicBezTo>
                    <a:cubicBezTo>
                      <a:pt x="82" y="8"/>
                      <a:pt x="82" y="8"/>
                      <a:pt x="82" y="8"/>
                    </a:cubicBezTo>
                    <a:cubicBezTo>
                      <a:pt x="82" y="3"/>
                      <a:pt x="79" y="0"/>
                      <a:pt x="74" y="0"/>
                    </a:cubicBezTo>
                    <a:close/>
                    <a:moveTo>
                      <a:pt x="74" y="59"/>
                    </a:moveTo>
                    <a:cubicBezTo>
                      <a:pt x="8" y="59"/>
                      <a:pt x="8" y="59"/>
                      <a:pt x="8" y="5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4" y="8"/>
                      <a:pt x="74" y="8"/>
                      <a:pt x="74" y="8"/>
                    </a:cubicBezTo>
                    <a:lnTo>
                      <a:pt x="74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5" name="Freeform 390"/>
              <p:cNvSpPr>
                <a:spLocks/>
              </p:cNvSpPr>
              <p:nvPr/>
            </p:nvSpPr>
            <p:spPr bwMode="auto">
              <a:xfrm>
                <a:off x="775" y="2246"/>
                <a:ext cx="70" cy="40"/>
              </a:xfrm>
              <a:custGeom>
                <a:avLst/>
                <a:gdLst>
                  <a:gd name="T0" fmla="*/ 23 w 51"/>
                  <a:gd name="T1" fmla="*/ 29 h 29"/>
                  <a:gd name="T2" fmla="*/ 51 w 51"/>
                  <a:gd name="T3" fmla="*/ 29 h 29"/>
                  <a:gd name="T4" fmla="*/ 37 w 51"/>
                  <a:gd name="T5" fmla="*/ 7 h 29"/>
                  <a:gd name="T6" fmla="*/ 33 w 51"/>
                  <a:gd name="T7" fmla="*/ 13 h 29"/>
                  <a:gd name="T8" fmla="*/ 30 w 51"/>
                  <a:gd name="T9" fmla="*/ 18 h 29"/>
                  <a:gd name="T10" fmla="*/ 30 w 51"/>
                  <a:gd name="T11" fmla="*/ 18 h 29"/>
                  <a:gd name="T12" fmla="*/ 26 w 51"/>
                  <a:gd name="T13" fmla="*/ 24 h 29"/>
                  <a:gd name="T14" fmla="*/ 24 w 51"/>
                  <a:gd name="T15" fmla="*/ 25 h 29"/>
                  <a:gd name="T16" fmla="*/ 23 w 51"/>
                  <a:gd name="T17" fmla="*/ 23 h 29"/>
                  <a:gd name="T18" fmla="*/ 28 w 51"/>
                  <a:gd name="T19" fmla="*/ 15 h 29"/>
                  <a:gd name="T20" fmla="*/ 18 w 51"/>
                  <a:gd name="T21" fmla="*/ 0 h 29"/>
                  <a:gd name="T22" fmla="*/ 0 w 51"/>
                  <a:gd name="T23" fmla="*/ 29 h 29"/>
                  <a:gd name="T24" fmla="*/ 24 w 51"/>
                  <a:gd name="T25" fmla="*/ 29 h 29"/>
                  <a:gd name="T26" fmla="*/ 23 w 51"/>
                  <a:gd name="T27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" h="29">
                    <a:moveTo>
                      <a:pt x="23" y="29"/>
                    </a:moveTo>
                    <a:cubicBezTo>
                      <a:pt x="51" y="29"/>
                      <a:pt x="51" y="29"/>
                      <a:pt x="51" y="29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30" y="18"/>
                      <a:pt x="30" y="18"/>
                      <a:pt x="30" y="18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5" y="25"/>
                      <a:pt x="24" y="25"/>
                    </a:cubicBezTo>
                    <a:cubicBezTo>
                      <a:pt x="23" y="24"/>
                      <a:pt x="23" y="23"/>
                      <a:pt x="23" y="23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24" y="29"/>
                      <a:pt x="24" y="29"/>
                      <a:pt x="24" y="29"/>
                    </a:cubicBezTo>
                    <a:lnTo>
                      <a:pt x="23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6" name="Freeform 391"/>
              <p:cNvSpPr>
                <a:spLocks noEditPoints="1"/>
              </p:cNvSpPr>
              <p:nvPr/>
            </p:nvSpPr>
            <p:spPr bwMode="auto">
              <a:xfrm>
                <a:off x="854" y="2106"/>
                <a:ext cx="114" cy="89"/>
              </a:xfrm>
              <a:custGeom>
                <a:avLst/>
                <a:gdLst>
                  <a:gd name="T0" fmla="*/ 0 w 83"/>
                  <a:gd name="T1" fmla="*/ 0 h 65"/>
                  <a:gd name="T2" fmla="*/ 0 w 83"/>
                  <a:gd name="T3" fmla="*/ 58 h 65"/>
                  <a:gd name="T4" fmla="*/ 6 w 83"/>
                  <a:gd name="T5" fmla="*/ 65 h 65"/>
                  <a:gd name="T6" fmla="*/ 77 w 83"/>
                  <a:gd name="T7" fmla="*/ 65 h 65"/>
                  <a:gd name="T8" fmla="*/ 83 w 83"/>
                  <a:gd name="T9" fmla="*/ 58 h 65"/>
                  <a:gd name="T10" fmla="*/ 83 w 83"/>
                  <a:gd name="T11" fmla="*/ 0 h 65"/>
                  <a:gd name="T12" fmla="*/ 0 w 83"/>
                  <a:gd name="T13" fmla="*/ 0 h 65"/>
                  <a:gd name="T14" fmla="*/ 77 w 83"/>
                  <a:gd name="T15" fmla="*/ 52 h 65"/>
                  <a:gd name="T16" fmla="*/ 71 w 83"/>
                  <a:gd name="T17" fmla="*/ 58 h 65"/>
                  <a:gd name="T18" fmla="*/ 11 w 83"/>
                  <a:gd name="T19" fmla="*/ 58 h 65"/>
                  <a:gd name="T20" fmla="*/ 6 w 83"/>
                  <a:gd name="T21" fmla="*/ 52 h 65"/>
                  <a:gd name="T22" fmla="*/ 6 w 83"/>
                  <a:gd name="T23" fmla="*/ 14 h 65"/>
                  <a:gd name="T24" fmla="*/ 77 w 83"/>
                  <a:gd name="T25" fmla="*/ 14 h 65"/>
                  <a:gd name="T26" fmla="*/ 77 w 83"/>
                  <a:gd name="T27" fmla="*/ 5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" h="65"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62"/>
                      <a:pt x="3" y="65"/>
                      <a:pt x="6" y="65"/>
                    </a:cubicBezTo>
                    <a:cubicBezTo>
                      <a:pt x="77" y="65"/>
                      <a:pt x="77" y="65"/>
                      <a:pt x="77" y="65"/>
                    </a:cubicBezTo>
                    <a:cubicBezTo>
                      <a:pt x="80" y="65"/>
                      <a:pt x="83" y="62"/>
                      <a:pt x="83" y="58"/>
                    </a:cubicBezTo>
                    <a:cubicBezTo>
                      <a:pt x="83" y="0"/>
                      <a:pt x="83" y="0"/>
                      <a:pt x="83" y="0"/>
                    </a:cubicBezTo>
                    <a:lnTo>
                      <a:pt x="0" y="0"/>
                    </a:lnTo>
                    <a:close/>
                    <a:moveTo>
                      <a:pt x="77" y="52"/>
                    </a:moveTo>
                    <a:cubicBezTo>
                      <a:pt x="77" y="55"/>
                      <a:pt x="74" y="58"/>
                      <a:pt x="71" y="58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8" y="58"/>
                      <a:pt x="6" y="55"/>
                      <a:pt x="6" y="52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7" y="14"/>
                      <a:pt x="77" y="14"/>
                      <a:pt x="77" y="14"/>
                    </a:cubicBezTo>
                    <a:lnTo>
                      <a:pt x="7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7" name="Freeform 392"/>
              <p:cNvSpPr>
                <a:spLocks/>
              </p:cNvSpPr>
              <p:nvPr/>
            </p:nvSpPr>
            <p:spPr bwMode="auto">
              <a:xfrm>
                <a:off x="884" y="2190"/>
                <a:ext cx="52" cy="30"/>
              </a:xfrm>
              <a:custGeom>
                <a:avLst/>
                <a:gdLst>
                  <a:gd name="T0" fmla="*/ 38 w 38"/>
                  <a:gd name="T1" fmla="*/ 17 h 22"/>
                  <a:gd name="T2" fmla="*/ 21 w 38"/>
                  <a:gd name="T3" fmla="*/ 1 h 22"/>
                  <a:gd name="T4" fmla="*/ 19 w 38"/>
                  <a:gd name="T5" fmla="*/ 0 h 22"/>
                  <a:gd name="T6" fmla="*/ 19 w 38"/>
                  <a:gd name="T7" fmla="*/ 0 h 22"/>
                  <a:gd name="T8" fmla="*/ 19 w 38"/>
                  <a:gd name="T9" fmla="*/ 0 h 22"/>
                  <a:gd name="T10" fmla="*/ 18 w 38"/>
                  <a:gd name="T11" fmla="*/ 1 h 22"/>
                  <a:gd name="T12" fmla="*/ 1 w 38"/>
                  <a:gd name="T13" fmla="*/ 17 h 22"/>
                  <a:gd name="T14" fmla="*/ 1 w 38"/>
                  <a:gd name="T15" fmla="*/ 20 h 22"/>
                  <a:gd name="T16" fmla="*/ 4 w 38"/>
                  <a:gd name="T17" fmla="*/ 20 h 22"/>
                  <a:gd name="T18" fmla="*/ 17 w 38"/>
                  <a:gd name="T19" fmla="*/ 7 h 22"/>
                  <a:gd name="T20" fmla="*/ 17 w 38"/>
                  <a:gd name="T21" fmla="*/ 20 h 22"/>
                  <a:gd name="T22" fmla="*/ 19 w 38"/>
                  <a:gd name="T23" fmla="*/ 22 h 22"/>
                  <a:gd name="T24" fmla="*/ 21 w 38"/>
                  <a:gd name="T25" fmla="*/ 20 h 22"/>
                  <a:gd name="T26" fmla="*/ 21 w 38"/>
                  <a:gd name="T27" fmla="*/ 7 h 22"/>
                  <a:gd name="T28" fmla="*/ 35 w 38"/>
                  <a:gd name="T29" fmla="*/ 20 h 22"/>
                  <a:gd name="T30" fmla="*/ 38 w 38"/>
                  <a:gd name="T31" fmla="*/ 20 h 22"/>
                  <a:gd name="T32" fmla="*/ 38 w 38"/>
                  <a:gd name="T33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" h="22">
                    <a:moveTo>
                      <a:pt x="38" y="17"/>
                    </a:moveTo>
                    <a:cubicBezTo>
                      <a:pt x="21" y="1"/>
                      <a:pt x="21" y="1"/>
                      <a:pt x="21" y="1"/>
                    </a:cubicBezTo>
                    <a:cubicBezTo>
                      <a:pt x="21" y="0"/>
                      <a:pt x="20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8" y="0"/>
                      <a:pt x="18" y="1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8"/>
                      <a:pt x="0" y="20"/>
                      <a:pt x="1" y="20"/>
                    </a:cubicBezTo>
                    <a:cubicBezTo>
                      <a:pt x="2" y="21"/>
                      <a:pt x="3" y="21"/>
                      <a:pt x="4" y="20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1"/>
                      <a:pt x="18" y="22"/>
                      <a:pt x="19" y="22"/>
                    </a:cubicBezTo>
                    <a:cubicBezTo>
                      <a:pt x="21" y="22"/>
                      <a:pt x="21" y="21"/>
                      <a:pt x="21" y="20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35" y="20"/>
                      <a:pt x="35" y="20"/>
                      <a:pt x="35" y="20"/>
                    </a:cubicBezTo>
                    <a:cubicBezTo>
                      <a:pt x="35" y="21"/>
                      <a:pt x="37" y="21"/>
                      <a:pt x="38" y="20"/>
                    </a:cubicBezTo>
                    <a:cubicBezTo>
                      <a:pt x="38" y="20"/>
                      <a:pt x="38" y="18"/>
                      <a:pt x="38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8" name="Freeform 393"/>
              <p:cNvSpPr>
                <a:spLocks/>
              </p:cNvSpPr>
              <p:nvPr/>
            </p:nvSpPr>
            <p:spPr bwMode="auto">
              <a:xfrm>
                <a:off x="869" y="2133"/>
                <a:ext cx="40" cy="43"/>
              </a:xfrm>
              <a:custGeom>
                <a:avLst/>
                <a:gdLst>
                  <a:gd name="T0" fmla="*/ 15 w 29"/>
                  <a:gd name="T1" fmla="*/ 15 h 31"/>
                  <a:gd name="T2" fmla="*/ 29 w 29"/>
                  <a:gd name="T3" fmla="*/ 13 h 31"/>
                  <a:gd name="T4" fmla="*/ 26 w 29"/>
                  <a:gd name="T5" fmla="*/ 7 h 31"/>
                  <a:gd name="T6" fmla="*/ 6 w 29"/>
                  <a:gd name="T7" fmla="*/ 5 h 31"/>
                  <a:gd name="T8" fmla="*/ 5 w 29"/>
                  <a:gd name="T9" fmla="*/ 24 h 31"/>
                  <a:gd name="T10" fmla="*/ 24 w 29"/>
                  <a:gd name="T11" fmla="*/ 26 h 31"/>
                  <a:gd name="T12" fmla="*/ 15 w 29"/>
                  <a:gd name="T13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1">
                    <a:moveTo>
                      <a:pt x="15" y="15"/>
                    </a:moveTo>
                    <a:cubicBezTo>
                      <a:pt x="29" y="13"/>
                      <a:pt x="29" y="13"/>
                      <a:pt x="29" y="13"/>
                    </a:cubicBezTo>
                    <a:cubicBezTo>
                      <a:pt x="29" y="11"/>
                      <a:pt x="28" y="9"/>
                      <a:pt x="26" y="7"/>
                    </a:cubicBezTo>
                    <a:cubicBezTo>
                      <a:pt x="21" y="1"/>
                      <a:pt x="12" y="0"/>
                      <a:pt x="6" y="5"/>
                    </a:cubicBezTo>
                    <a:cubicBezTo>
                      <a:pt x="1" y="10"/>
                      <a:pt x="0" y="19"/>
                      <a:pt x="5" y="24"/>
                    </a:cubicBezTo>
                    <a:cubicBezTo>
                      <a:pt x="10" y="30"/>
                      <a:pt x="18" y="31"/>
                      <a:pt x="24" y="26"/>
                    </a:cubicBezTo>
                    <a:lnTo>
                      <a:pt x="15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9" name="Rectangle 394"/>
              <p:cNvSpPr>
                <a:spLocks noChangeArrowheads="1"/>
              </p:cNvSpPr>
              <p:nvPr/>
            </p:nvSpPr>
            <p:spPr bwMode="auto">
              <a:xfrm>
                <a:off x="917" y="2144"/>
                <a:ext cx="33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0" name="Rectangle 395"/>
              <p:cNvSpPr>
                <a:spLocks noChangeArrowheads="1"/>
              </p:cNvSpPr>
              <p:nvPr/>
            </p:nvSpPr>
            <p:spPr bwMode="auto">
              <a:xfrm>
                <a:off x="917" y="2154"/>
                <a:ext cx="33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1" name="Rectangle 396"/>
              <p:cNvSpPr>
                <a:spLocks noChangeArrowheads="1"/>
              </p:cNvSpPr>
              <p:nvPr/>
            </p:nvSpPr>
            <p:spPr bwMode="auto">
              <a:xfrm>
                <a:off x="917" y="2162"/>
                <a:ext cx="22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2" name="Freeform 397"/>
              <p:cNvSpPr>
                <a:spLocks/>
              </p:cNvSpPr>
              <p:nvPr/>
            </p:nvSpPr>
            <p:spPr bwMode="auto">
              <a:xfrm>
                <a:off x="998" y="2214"/>
                <a:ext cx="11" cy="11"/>
              </a:xfrm>
              <a:custGeom>
                <a:avLst/>
                <a:gdLst>
                  <a:gd name="T0" fmla="*/ 1 w 8"/>
                  <a:gd name="T1" fmla="*/ 5 h 8"/>
                  <a:gd name="T2" fmla="*/ 1 w 8"/>
                  <a:gd name="T3" fmla="*/ 5 h 8"/>
                  <a:gd name="T4" fmla="*/ 4 w 8"/>
                  <a:gd name="T5" fmla="*/ 8 h 8"/>
                  <a:gd name="T6" fmla="*/ 7 w 8"/>
                  <a:gd name="T7" fmla="*/ 5 h 8"/>
                  <a:gd name="T8" fmla="*/ 7 w 8"/>
                  <a:gd name="T9" fmla="*/ 5 h 8"/>
                  <a:gd name="T10" fmla="*/ 8 w 8"/>
                  <a:gd name="T11" fmla="*/ 4 h 8"/>
                  <a:gd name="T12" fmla="*/ 7 w 8"/>
                  <a:gd name="T13" fmla="*/ 3 h 8"/>
                  <a:gd name="T14" fmla="*/ 4 w 8"/>
                  <a:gd name="T15" fmla="*/ 0 h 8"/>
                  <a:gd name="T16" fmla="*/ 1 w 8"/>
                  <a:gd name="T17" fmla="*/ 3 h 8"/>
                  <a:gd name="T18" fmla="*/ 0 w 8"/>
                  <a:gd name="T19" fmla="*/ 4 h 8"/>
                  <a:gd name="T20" fmla="*/ 1 w 8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2" y="7"/>
                      <a:pt x="3" y="8"/>
                      <a:pt x="4" y="8"/>
                    </a:cubicBezTo>
                    <a:cubicBezTo>
                      <a:pt x="5" y="8"/>
                      <a:pt x="6" y="7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5"/>
                      <a:pt x="8" y="4"/>
                    </a:cubicBezTo>
                    <a:cubicBezTo>
                      <a:pt x="8" y="4"/>
                      <a:pt x="7" y="3"/>
                      <a:pt x="7" y="3"/>
                    </a:cubicBezTo>
                    <a:cubicBezTo>
                      <a:pt x="7" y="1"/>
                      <a:pt x="6" y="0"/>
                      <a:pt x="4" y="0"/>
                    </a:cubicBezTo>
                    <a:cubicBezTo>
                      <a:pt x="2" y="0"/>
                      <a:pt x="1" y="1"/>
                      <a:pt x="1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3" name="Freeform 398"/>
              <p:cNvSpPr>
                <a:spLocks/>
              </p:cNvSpPr>
              <p:nvPr/>
            </p:nvSpPr>
            <p:spPr bwMode="auto">
              <a:xfrm>
                <a:off x="1015" y="2214"/>
                <a:ext cx="11" cy="11"/>
              </a:xfrm>
              <a:custGeom>
                <a:avLst/>
                <a:gdLst>
                  <a:gd name="T0" fmla="*/ 1 w 8"/>
                  <a:gd name="T1" fmla="*/ 5 h 8"/>
                  <a:gd name="T2" fmla="*/ 1 w 8"/>
                  <a:gd name="T3" fmla="*/ 5 h 8"/>
                  <a:gd name="T4" fmla="*/ 4 w 8"/>
                  <a:gd name="T5" fmla="*/ 8 h 8"/>
                  <a:gd name="T6" fmla="*/ 7 w 8"/>
                  <a:gd name="T7" fmla="*/ 5 h 8"/>
                  <a:gd name="T8" fmla="*/ 7 w 8"/>
                  <a:gd name="T9" fmla="*/ 5 h 8"/>
                  <a:gd name="T10" fmla="*/ 8 w 8"/>
                  <a:gd name="T11" fmla="*/ 4 h 8"/>
                  <a:gd name="T12" fmla="*/ 7 w 8"/>
                  <a:gd name="T13" fmla="*/ 3 h 8"/>
                  <a:gd name="T14" fmla="*/ 4 w 8"/>
                  <a:gd name="T15" fmla="*/ 0 h 8"/>
                  <a:gd name="T16" fmla="*/ 1 w 8"/>
                  <a:gd name="T17" fmla="*/ 3 h 8"/>
                  <a:gd name="T18" fmla="*/ 0 w 8"/>
                  <a:gd name="T19" fmla="*/ 4 h 8"/>
                  <a:gd name="T20" fmla="*/ 1 w 8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3" y="8"/>
                      <a:pt x="4" y="8"/>
                    </a:cubicBezTo>
                    <a:cubicBezTo>
                      <a:pt x="5" y="8"/>
                      <a:pt x="6" y="7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5"/>
                      <a:pt x="8" y="4"/>
                    </a:cubicBezTo>
                    <a:cubicBezTo>
                      <a:pt x="8" y="4"/>
                      <a:pt x="7" y="3"/>
                      <a:pt x="7" y="3"/>
                    </a:cubicBezTo>
                    <a:cubicBezTo>
                      <a:pt x="7" y="1"/>
                      <a:pt x="6" y="0"/>
                      <a:pt x="4" y="0"/>
                    </a:cubicBezTo>
                    <a:cubicBezTo>
                      <a:pt x="2" y="0"/>
                      <a:pt x="1" y="1"/>
                      <a:pt x="1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4" name="Freeform 399"/>
              <p:cNvSpPr>
                <a:spLocks/>
              </p:cNvSpPr>
              <p:nvPr/>
            </p:nvSpPr>
            <p:spPr bwMode="auto">
              <a:xfrm>
                <a:off x="1031" y="2214"/>
                <a:ext cx="11" cy="11"/>
              </a:xfrm>
              <a:custGeom>
                <a:avLst/>
                <a:gdLst>
                  <a:gd name="T0" fmla="*/ 1 w 8"/>
                  <a:gd name="T1" fmla="*/ 5 h 8"/>
                  <a:gd name="T2" fmla="*/ 1 w 8"/>
                  <a:gd name="T3" fmla="*/ 5 h 8"/>
                  <a:gd name="T4" fmla="*/ 4 w 8"/>
                  <a:gd name="T5" fmla="*/ 8 h 8"/>
                  <a:gd name="T6" fmla="*/ 7 w 8"/>
                  <a:gd name="T7" fmla="*/ 5 h 8"/>
                  <a:gd name="T8" fmla="*/ 7 w 8"/>
                  <a:gd name="T9" fmla="*/ 5 h 8"/>
                  <a:gd name="T10" fmla="*/ 8 w 8"/>
                  <a:gd name="T11" fmla="*/ 4 h 8"/>
                  <a:gd name="T12" fmla="*/ 7 w 8"/>
                  <a:gd name="T13" fmla="*/ 3 h 8"/>
                  <a:gd name="T14" fmla="*/ 4 w 8"/>
                  <a:gd name="T15" fmla="*/ 0 h 8"/>
                  <a:gd name="T16" fmla="*/ 1 w 8"/>
                  <a:gd name="T17" fmla="*/ 3 h 8"/>
                  <a:gd name="T18" fmla="*/ 0 w 8"/>
                  <a:gd name="T19" fmla="*/ 4 h 8"/>
                  <a:gd name="T20" fmla="*/ 1 w 8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3" y="8"/>
                      <a:pt x="4" y="8"/>
                    </a:cubicBezTo>
                    <a:cubicBezTo>
                      <a:pt x="5" y="8"/>
                      <a:pt x="6" y="7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5"/>
                      <a:pt x="8" y="4"/>
                    </a:cubicBezTo>
                    <a:cubicBezTo>
                      <a:pt x="8" y="4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1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5" name="Freeform 400"/>
              <p:cNvSpPr>
                <a:spLocks/>
              </p:cNvSpPr>
              <p:nvPr/>
            </p:nvSpPr>
            <p:spPr bwMode="auto">
              <a:xfrm>
                <a:off x="1048" y="2214"/>
                <a:ext cx="11" cy="11"/>
              </a:xfrm>
              <a:custGeom>
                <a:avLst/>
                <a:gdLst>
                  <a:gd name="T0" fmla="*/ 1 w 8"/>
                  <a:gd name="T1" fmla="*/ 5 h 8"/>
                  <a:gd name="T2" fmla="*/ 1 w 8"/>
                  <a:gd name="T3" fmla="*/ 5 h 8"/>
                  <a:gd name="T4" fmla="*/ 4 w 8"/>
                  <a:gd name="T5" fmla="*/ 8 h 8"/>
                  <a:gd name="T6" fmla="*/ 7 w 8"/>
                  <a:gd name="T7" fmla="*/ 5 h 8"/>
                  <a:gd name="T8" fmla="*/ 7 w 8"/>
                  <a:gd name="T9" fmla="*/ 5 h 8"/>
                  <a:gd name="T10" fmla="*/ 8 w 8"/>
                  <a:gd name="T11" fmla="*/ 4 h 8"/>
                  <a:gd name="T12" fmla="*/ 7 w 8"/>
                  <a:gd name="T13" fmla="*/ 3 h 8"/>
                  <a:gd name="T14" fmla="*/ 4 w 8"/>
                  <a:gd name="T15" fmla="*/ 0 h 8"/>
                  <a:gd name="T16" fmla="*/ 1 w 8"/>
                  <a:gd name="T17" fmla="*/ 3 h 8"/>
                  <a:gd name="T18" fmla="*/ 0 w 8"/>
                  <a:gd name="T19" fmla="*/ 4 h 8"/>
                  <a:gd name="T20" fmla="*/ 1 w 8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5" y="8"/>
                      <a:pt x="6" y="7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5"/>
                      <a:pt x="8" y="4"/>
                    </a:cubicBezTo>
                    <a:cubicBezTo>
                      <a:pt x="8" y="4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1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6" name="Freeform 401"/>
              <p:cNvSpPr>
                <a:spLocks/>
              </p:cNvSpPr>
              <p:nvPr/>
            </p:nvSpPr>
            <p:spPr bwMode="auto">
              <a:xfrm>
                <a:off x="1064" y="2214"/>
                <a:ext cx="10" cy="11"/>
              </a:xfrm>
              <a:custGeom>
                <a:avLst/>
                <a:gdLst>
                  <a:gd name="T0" fmla="*/ 1 w 7"/>
                  <a:gd name="T1" fmla="*/ 5 h 8"/>
                  <a:gd name="T2" fmla="*/ 1 w 7"/>
                  <a:gd name="T3" fmla="*/ 5 h 8"/>
                  <a:gd name="T4" fmla="*/ 4 w 7"/>
                  <a:gd name="T5" fmla="*/ 8 h 8"/>
                  <a:gd name="T6" fmla="*/ 6 w 7"/>
                  <a:gd name="T7" fmla="*/ 5 h 8"/>
                  <a:gd name="T8" fmla="*/ 7 w 7"/>
                  <a:gd name="T9" fmla="*/ 5 h 8"/>
                  <a:gd name="T10" fmla="*/ 7 w 7"/>
                  <a:gd name="T11" fmla="*/ 4 h 8"/>
                  <a:gd name="T12" fmla="*/ 7 w 7"/>
                  <a:gd name="T13" fmla="*/ 3 h 8"/>
                  <a:gd name="T14" fmla="*/ 4 w 7"/>
                  <a:gd name="T15" fmla="*/ 0 h 8"/>
                  <a:gd name="T16" fmla="*/ 0 w 7"/>
                  <a:gd name="T17" fmla="*/ 3 h 8"/>
                  <a:gd name="T18" fmla="*/ 0 w 7"/>
                  <a:gd name="T19" fmla="*/ 4 h 8"/>
                  <a:gd name="T20" fmla="*/ 1 w 7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5" y="8"/>
                      <a:pt x="6" y="7"/>
                      <a:pt x="6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4"/>
                    </a:cubicBezTo>
                    <a:cubicBezTo>
                      <a:pt x="7" y="4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7" name="Freeform 402"/>
              <p:cNvSpPr>
                <a:spLocks/>
              </p:cNvSpPr>
              <p:nvPr/>
            </p:nvSpPr>
            <p:spPr bwMode="auto">
              <a:xfrm>
                <a:off x="996" y="2225"/>
                <a:ext cx="82" cy="35"/>
              </a:xfrm>
              <a:custGeom>
                <a:avLst/>
                <a:gdLst>
                  <a:gd name="T0" fmla="*/ 60 w 60"/>
                  <a:gd name="T1" fmla="*/ 4 h 25"/>
                  <a:gd name="T2" fmla="*/ 56 w 60"/>
                  <a:gd name="T3" fmla="*/ 0 h 25"/>
                  <a:gd name="T4" fmla="*/ 54 w 60"/>
                  <a:gd name="T5" fmla="*/ 2 h 25"/>
                  <a:gd name="T6" fmla="*/ 55 w 60"/>
                  <a:gd name="T7" fmla="*/ 1 h 25"/>
                  <a:gd name="T8" fmla="*/ 53 w 60"/>
                  <a:gd name="T9" fmla="*/ 1 h 25"/>
                  <a:gd name="T10" fmla="*/ 53 w 60"/>
                  <a:gd name="T11" fmla="*/ 2 h 25"/>
                  <a:gd name="T12" fmla="*/ 52 w 60"/>
                  <a:gd name="T13" fmla="*/ 0 h 25"/>
                  <a:gd name="T14" fmla="*/ 48 w 60"/>
                  <a:gd name="T15" fmla="*/ 2 h 25"/>
                  <a:gd name="T16" fmla="*/ 44 w 60"/>
                  <a:gd name="T17" fmla="*/ 0 h 25"/>
                  <a:gd name="T18" fmla="*/ 42 w 60"/>
                  <a:gd name="T19" fmla="*/ 2 h 25"/>
                  <a:gd name="T20" fmla="*/ 43 w 60"/>
                  <a:gd name="T21" fmla="*/ 1 h 25"/>
                  <a:gd name="T22" fmla="*/ 41 w 60"/>
                  <a:gd name="T23" fmla="*/ 1 h 25"/>
                  <a:gd name="T24" fmla="*/ 42 w 60"/>
                  <a:gd name="T25" fmla="*/ 2 h 25"/>
                  <a:gd name="T26" fmla="*/ 40 w 60"/>
                  <a:gd name="T27" fmla="*/ 0 h 25"/>
                  <a:gd name="T28" fmla="*/ 36 w 60"/>
                  <a:gd name="T29" fmla="*/ 2 h 25"/>
                  <a:gd name="T30" fmla="*/ 32 w 60"/>
                  <a:gd name="T31" fmla="*/ 0 h 25"/>
                  <a:gd name="T32" fmla="*/ 30 w 60"/>
                  <a:gd name="T33" fmla="*/ 2 h 25"/>
                  <a:gd name="T34" fmla="*/ 31 w 60"/>
                  <a:gd name="T35" fmla="*/ 1 h 25"/>
                  <a:gd name="T36" fmla="*/ 29 w 60"/>
                  <a:gd name="T37" fmla="*/ 1 h 25"/>
                  <a:gd name="T38" fmla="*/ 30 w 60"/>
                  <a:gd name="T39" fmla="*/ 2 h 25"/>
                  <a:gd name="T40" fmla="*/ 28 w 60"/>
                  <a:gd name="T41" fmla="*/ 0 h 25"/>
                  <a:gd name="T42" fmla="*/ 24 w 60"/>
                  <a:gd name="T43" fmla="*/ 2 h 25"/>
                  <a:gd name="T44" fmla="*/ 20 w 60"/>
                  <a:gd name="T45" fmla="*/ 0 h 25"/>
                  <a:gd name="T46" fmla="*/ 18 w 60"/>
                  <a:gd name="T47" fmla="*/ 2 h 25"/>
                  <a:gd name="T48" fmla="*/ 19 w 60"/>
                  <a:gd name="T49" fmla="*/ 1 h 25"/>
                  <a:gd name="T50" fmla="*/ 17 w 60"/>
                  <a:gd name="T51" fmla="*/ 1 h 25"/>
                  <a:gd name="T52" fmla="*/ 18 w 60"/>
                  <a:gd name="T53" fmla="*/ 2 h 25"/>
                  <a:gd name="T54" fmla="*/ 16 w 60"/>
                  <a:gd name="T55" fmla="*/ 0 h 25"/>
                  <a:gd name="T56" fmla="*/ 12 w 60"/>
                  <a:gd name="T57" fmla="*/ 2 h 25"/>
                  <a:gd name="T58" fmla="*/ 8 w 60"/>
                  <a:gd name="T59" fmla="*/ 0 h 25"/>
                  <a:gd name="T60" fmla="*/ 6 w 60"/>
                  <a:gd name="T61" fmla="*/ 2 h 25"/>
                  <a:gd name="T62" fmla="*/ 7 w 60"/>
                  <a:gd name="T63" fmla="*/ 1 h 25"/>
                  <a:gd name="T64" fmla="*/ 5 w 60"/>
                  <a:gd name="T65" fmla="*/ 1 h 25"/>
                  <a:gd name="T66" fmla="*/ 6 w 60"/>
                  <a:gd name="T67" fmla="*/ 2 h 25"/>
                  <a:gd name="T68" fmla="*/ 4 w 60"/>
                  <a:gd name="T69" fmla="*/ 0 h 25"/>
                  <a:gd name="T70" fmla="*/ 0 w 60"/>
                  <a:gd name="T71" fmla="*/ 4 h 25"/>
                  <a:gd name="T72" fmla="*/ 0 w 60"/>
                  <a:gd name="T73" fmla="*/ 6 h 25"/>
                  <a:gd name="T74" fmla="*/ 1 w 60"/>
                  <a:gd name="T75" fmla="*/ 14 h 25"/>
                  <a:gd name="T76" fmla="*/ 2 w 60"/>
                  <a:gd name="T77" fmla="*/ 25 h 25"/>
                  <a:gd name="T78" fmla="*/ 10 w 60"/>
                  <a:gd name="T79" fmla="*/ 14 h 25"/>
                  <a:gd name="T80" fmla="*/ 12 w 60"/>
                  <a:gd name="T81" fmla="*/ 14 h 25"/>
                  <a:gd name="T82" fmla="*/ 14 w 60"/>
                  <a:gd name="T83" fmla="*/ 14 h 25"/>
                  <a:gd name="T84" fmla="*/ 22 w 60"/>
                  <a:gd name="T85" fmla="*/ 25 h 25"/>
                  <a:gd name="T86" fmla="*/ 23 w 60"/>
                  <a:gd name="T87" fmla="*/ 14 h 25"/>
                  <a:gd name="T88" fmla="*/ 24 w 60"/>
                  <a:gd name="T89" fmla="*/ 14 h 25"/>
                  <a:gd name="T90" fmla="*/ 25 w 60"/>
                  <a:gd name="T91" fmla="*/ 25 h 25"/>
                  <a:gd name="T92" fmla="*/ 34 w 60"/>
                  <a:gd name="T93" fmla="*/ 14 h 25"/>
                  <a:gd name="T94" fmla="*/ 36 w 60"/>
                  <a:gd name="T95" fmla="*/ 14 h 25"/>
                  <a:gd name="T96" fmla="*/ 37 w 60"/>
                  <a:gd name="T97" fmla="*/ 14 h 25"/>
                  <a:gd name="T98" fmla="*/ 46 w 60"/>
                  <a:gd name="T99" fmla="*/ 25 h 25"/>
                  <a:gd name="T100" fmla="*/ 47 w 60"/>
                  <a:gd name="T101" fmla="*/ 14 h 25"/>
                  <a:gd name="T102" fmla="*/ 48 w 60"/>
                  <a:gd name="T103" fmla="*/ 14 h 25"/>
                  <a:gd name="T104" fmla="*/ 49 w 60"/>
                  <a:gd name="T105" fmla="*/ 25 h 25"/>
                  <a:gd name="T106" fmla="*/ 58 w 60"/>
                  <a:gd name="T107" fmla="*/ 14 h 25"/>
                  <a:gd name="T108" fmla="*/ 60 w 60"/>
                  <a:gd name="T109" fmla="*/ 13 h 25"/>
                  <a:gd name="T110" fmla="*/ 60 w 60"/>
                  <a:gd name="T111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0" h="25">
                    <a:moveTo>
                      <a:pt x="60" y="6"/>
                    </a:moveTo>
                    <a:cubicBezTo>
                      <a:pt x="60" y="4"/>
                      <a:pt x="60" y="4"/>
                      <a:pt x="60" y="4"/>
                    </a:cubicBezTo>
                    <a:cubicBezTo>
                      <a:pt x="60" y="2"/>
                      <a:pt x="59" y="0"/>
                      <a:pt x="57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3" y="4"/>
                      <a:pt x="53" y="4"/>
                      <a:pt x="53" y="4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9" y="0"/>
                      <a:pt x="48" y="1"/>
                      <a:pt x="48" y="2"/>
                    </a:cubicBezTo>
                    <a:cubicBezTo>
                      <a:pt x="47" y="1"/>
                      <a:pt x="46" y="0"/>
                      <a:pt x="45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1" y="4"/>
                      <a:pt x="41" y="4"/>
                      <a:pt x="41" y="4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0"/>
                      <a:pt x="36" y="1"/>
                      <a:pt x="36" y="2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5" y="0"/>
                      <a:pt x="24" y="1"/>
                      <a:pt x="24" y="2"/>
                    </a:cubicBezTo>
                    <a:cubicBezTo>
                      <a:pt x="23" y="1"/>
                      <a:pt x="22" y="0"/>
                      <a:pt x="2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3" y="0"/>
                      <a:pt x="12" y="1"/>
                      <a:pt x="12" y="2"/>
                    </a:cubicBezTo>
                    <a:cubicBezTo>
                      <a:pt x="11" y="1"/>
                      <a:pt x="10" y="0"/>
                      <a:pt x="9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1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3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4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5" y="25"/>
                      <a:pt x="25" y="25"/>
                      <a:pt x="25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5" y="14"/>
                      <a:pt x="36" y="14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4"/>
                      <a:pt x="47" y="14"/>
                      <a:pt x="48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9" y="14"/>
                      <a:pt x="59" y="14"/>
                      <a:pt x="59" y="14"/>
                    </a:cubicBezTo>
                    <a:cubicBezTo>
                      <a:pt x="60" y="14"/>
                      <a:pt x="60" y="14"/>
                      <a:pt x="60" y="13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6"/>
                      <a:pt x="60" y="6"/>
                      <a:pt x="6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8" name="Freeform 403"/>
              <p:cNvSpPr>
                <a:spLocks/>
              </p:cNvSpPr>
              <p:nvPr/>
            </p:nvSpPr>
            <p:spPr bwMode="auto">
              <a:xfrm>
                <a:off x="1007" y="2205"/>
                <a:ext cx="11" cy="11"/>
              </a:xfrm>
              <a:custGeom>
                <a:avLst/>
                <a:gdLst>
                  <a:gd name="T0" fmla="*/ 1 w 8"/>
                  <a:gd name="T1" fmla="*/ 5 h 8"/>
                  <a:gd name="T2" fmla="*/ 1 w 8"/>
                  <a:gd name="T3" fmla="*/ 5 h 8"/>
                  <a:gd name="T4" fmla="*/ 4 w 8"/>
                  <a:gd name="T5" fmla="*/ 8 h 8"/>
                  <a:gd name="T6" fmla="*/ 7 w 8"/>
                  <a:gd name="T7" fmla="*/ 5 h 8"/>
                  <a:gd name="T8" fmla="*/ 7 w 8"/>
                  <a:gd name="T9" fmla="*/ 5 h 8"/>
                  <a:gd name="T10" fmla="*/ 8 w 8"/>
                  <a:gd name="T11" fmla="*/ 4 h 8"/>
                  <a:gd name="T12" fmla="*/ 7 w 8"/>
                  <a:gd name="T13" fmla="*/ 3 h 8"/>
                  <a:gd name="T14" fmla="*/ 4 w 8"/>
                  <a:gd name="T15" fmla="*/ 0 h 8"/>
                  <a:gd name="T16" fmla="*/ 1 w 8"/>
                  <a:gd name="T17" fmla="*/ 3 h 8"/>
                  <a:gd name="T18" fmla="*/ 0 w 8"/>
                  <a:gd name="T19" fmla="*/ 4 h 8"/>
                  <a:gd name="T20" fmla="*/ 1 w 8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2" y="7"/>
                      <a:pt x="3" y="8"/>
                      <a:pt x="4" y="8"/>
                    </a:cubicBezTo>
                    <a:cubicBezTo>
                      <a:pt x="5" y="8"/>
                      <a:pt x="6" y="7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5"/>
                      <a:pt x="8" y="4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7" y="1"/>
                      <a:pt x="6" y="0"/>
                      <a:pt x="4" y="0"/>
                    </a:cubicBezTo>
                    <a:cubicBezTo>
                      <a:pt x="2" y="0"/>
                      <a:pt x="1" y="1"/>
                      <a:pt x="1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9" name="Freeform 404"/>
              <p:cNvSpPr>
                <a:spLocks/>
              </p:cNvSpPr>
              <p:nvPr/>
            </p:nvSpPr>
            <p:spPr bwMode="auto">
              <a:xfrm>
                <a:off x="1023" y="2205"/>
                <a:ext cx="11" cy="11"/>
              </a:xfrm>
              <a:custGeom>
                <a:avLst/>
                <a:gdLst>
                  <a:gd name="T0" fmla="*/ 1 w 8"/>
                  <a:gd name="T1" fmla="*/ 5 h 8"/>
                  <a:gd name="T2" fmla="*/ 1 w 8"/>
                  <a:gd name="T3" fmla="*/ 5 h 8"/>
                  <a:gd name="T4" fmla="*/ 4 w 8"/>
                  <a:gd name="T5" fmla="*/ 8 h 8"/>
                  <a:gd name="T6" fmla="*/ 7 w 8"/>
                  <a:gd name="T7" fmla="*/ 5 h 8"/>
                  <a:gd name="T8" fmla="*/ 7 w 8"/>
                  <a:gd name="T9" fmla="*/ 5 h 8"/>
                  <a:gd name="T10" fmla="*/ 8 w 8"/>
                  <a:gd name="T11" fmla="*/ 4 h 8"/>
                  <a:gd name="T12" fmla="*/ 7 w 8"/>
                  <a:gd name="T13" fmla="*/ 3 h 8"/>
                  <a:gd name="T14" fmla="*/ 4 w 8"/>
                  <a:gd name="T15" fmla="*/ 0 h 8"/>
                  <a:gd name="T16" fmla="*/ 1 w 8"/>
                  <a:gd name="T17" fmla="*/ 3 h 8"/>
                  <a:gd name="T18" fmla="*/ 0 w 8"/>
                  <a:gd name="T19" fmla="*/ 4 h 8"/>
                  <a:gd name="T20" fmla="*/ 1 w 8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3" y="8"/>
                      <a:pt x="4" y="8"/>
                    </a:cubicBezTo>
                    <a:cubicBezTo>
                      <a:pt x="5" y="8"/>
                      <a:pt x="6" y="7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5"/>
                      <a:pt x="8" y="4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1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0" name="Freeform 405"/>
              <p:cNvSpPr>
                <a:spLocks/>
              </p:cNvSpPr>
              <p:nvPr/>
            </p:nvSpPr>
            <p:spPr bwMode="auto">
              <a:xfrm>
                <a:off x="1040" y="2205"/>
                <a:ext cx="11" cy="11"/>
              </a:xfrm>
              <a:custGeom>
                <a:avLst/>
                <a:gdLst>
                  <a:gd name="T0" fmla="*/ 1 w 8"/>
                  <a:gd name="T1" fmla="*/ 5 h 8"/>
                  <a:gd name="T2" fmla="*/ 1 w 8"/>
                  <a:gd name="T3" fmla="*/ 5 h 8"/>
                  <a:gd name="T4" fmla="*/ 4 w 8"/>
                  <a:gd name="T5" fmla="*/ 8 h 8"/>
                  <a:gd name="T6" fmla="*/ 7 w 8"/>
                  <a:gd name="T7" fmla="*/ 5 h 8"/>
                  <a:gd name="T8" fmla="*/ 7 w 8"/>
                  <a:gd name="T9" fmla="*/ 5 h 8"/>
                  <a:gd name="T10" fmla="*/ 8 w 8"/>
                  <a:gd name="T11" fmla="*/ 4 h 8"/>
                  <a:gd name="T12" fmla="*/ 7 w 8"/>
                  <a:gd name="T13" fmla="*/ 3 h 8"/>
                  <a:gd name="T14" fmla="*/ 4 w 8"/>
                  <a:gd name="T15" fmla="*/ 0 h 8"/>
                  <a:gd name="T16" fmla="*/ 1 w 8"/>
                  <a:gd name="T17" fmla="*/ 3 h 8"/>
                  <a:gd name="T18" fmla="*/ 0 w 8"/>
                  <a:gd name="T19" fmla="*/ 4 h 8"/>
                  <a:gd name="T20" fmla="*/ 1 w 8"/>
                  <a:gd name="T2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8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5" y="8"/>
                      <a:pt x="6" y="7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5"/>
                      <a:pt x="8" y="4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7" y="1"/>
                      <a:pt x="5" y="0"/>
                      <a:pt x="4" y="0"/>
                    </a:cubicBezTo>
                    <a:cubicBezTo>
                      <a:pt x="2" y="0"/>
                      <a:pt x="1" y="1"/>
                      <a:pt x="1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25" name="Freeform 407"/>
            <p:cNvSpPr>
              <a:spLocks/>
            </p:cNvSpPr>
            <p:nvPr/>
          </p:nvSpPr>
          <p:spPr bwMode="auto">
            <a:xfrm>
              <a:off x="1056" y="2205"/>
              <a:ext cx="10" cy="11"/>
            </a:xfrm>
            <a:custGeom>
              <a:avLst/>
              <a:gdLst>
                <a:gd name="T0" fmla="*/ 1 w 7"/>
                <a:gd name="T1" fmla="*/ 5 h 8"/>
                <a:gd name="T2" fmla="*/ 1 w 7"/>
                <a:gd name="T3" fmla="*/ 5 h 8"/>
                <a:gd name="T4" fmla="*/ 4 w 7"/>
                <a:gd name="T5" fmla="*/ 8 h 8"/>
                <a:gd name="T6" fmla="*/ 7 w 7"/>
                <a:gd name="T7" fmla="*/ 5 h 8"/>
                <a:gd name="T8" fmla="*/ 7 w 7"/>
                <a:gd name="T9" fmla="*/ 5 h 8"/>
                <a:gd name="T10" fmla="*/ 7 w 7"/>
                <a:gd name="T11" fmla="*/ 4 h 8"/>
                <a:gd name="T12" fmla="*/ 7 w 7"/>
                <a:gd name="T13" fmla="*/ 3 h 8"/>
                <a:gd name="T14" fmla="*/ 4 w 7"/>
                <a:gd name="T15" fmla="*/ 0 h 8"/>
                <a:gd name="T16" fmla="*/ 0 w 7"/>
                <a:gd name="T17" fmla="*/ 3 h 8"/>
                <a:gd name="T18" fmla="*/ 0 w 7"/>
                <a:gd name="T19" fmla="*/ 4 h 8"/>
                <a:gd name="T20" fmla="*/ 1 w 7"/>
                <a:gd name="T2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7"/>
                    <a:pt x="2" y="8"/>
                    <a:pt x="4" y="8"/>
                  </a:cubicBezTo>
                  <a:cubicBezTo>
                    <a:pt x="5" y="8"/>
                    <a:pt x="6" y="7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"/>
                    <a:pt x="5" y="0"/>
                    <a:pt x="4" y="0"/>
                  </a:cubicBezTo>
                  <a:cubicBezTo>
                    <a:pt x="2" y="0"/>
                    <a:pt x="1" y="1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5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6" name="Freeform 408"/>
            <p:cNvSpPr>
              <a:spLocks/>
            </p:cNvSpPr>
            <p:nvPr/>
          </p:nvSpPr>
          <p:spPr bwMode="auto">
            <a:xfrm>
              <a:off x="1015" y="2194"/>
              <a:ext cx="11" cy="11"/>
            </a:xfrm>
            <a:custGeom>
              <a:avLst/>
              <a:gdLst>
                <a:gd name="T0" fmla="*/ 1 w 8"/>
                <a:gd name="T1" fmla="*/ 5 h 8"/>
                <a:gd name="T2" fmla="*/ 1 w 8"/>
                <a:gd name="T3" fmla="*/ 5 h 8"/>
                <a:gd name="T4" fmla="*/ 4 w 8"/>
                <a:gd name="T5" fmla="*/ 8 h 8"/>
                <a:gd name="T6" fmla="*/ 7 w 8"/>
                <a:gd name="T7" fmla="*/ 5 h 8"/>
                <a:gd name="T8" fmla="*/ 7 w 8"/>
                <a:gd name="T9" fmla="*/ 5 h 8"/>
                <a:gd name="T10" fmla="*/ 8 w 8"/>
                <a:gd name="T11" fmla="*/ 4 h 8"/>
                <a:gd name="T12" fmla="*/ 7 w 8"/>
                <a:gd name="T13" fmla="*/ 3 h 8"/>
                <a:gd name="T14" fmla="*/ 4 w 8"/>
                <a:gd name="T15" fmla="*/ 0 h 8"/>
                <a:gd name="T16" fmla="*/ 1 w 8"/>
                <a:gd name="T17" fmla="*/ 3 h 8"/>
                <a:gd name="T18" fmla="*/ 0 w 8"/>
                <a:gd name="T19" fmla="*/ 4 h 8"/>
                <a:gd name="T20" fmla="*/ 1 w 8"/>
                <a:gd name="T2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8"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3" y="8"/>
                    <a:pt x="4" y="8"/>
                  </a:cubicBezTo>
                  <a:cubicBezTo>
                    <a:pt x="5" y="8"/>
                    <a:pt x="6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8" y="4"/>
                    <a:pt x="8" y="4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7" y="1"/>
                    <a:pt x="6" y="0"/>
                    <a:pt x="4" y="0"/>
                  </a:cubicBezTo>
                  <a:cubicBezTo>
                    <a:pt x="2" y="0"/>
                    <a:pt x="1" y="1"/>
                    <a:pt x="1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7" name="Freeform 409"/>
            <p:cNvSpPr>
              <a:spLocks/>
            </p:cNvSpPr>
            <p:nvPr/>
          </p:nvSpPr>
          <p:spPr bwMode="auto">
            <a:xfrm>
              <a:off x="1031" y="2194"/>
              <a:ext cx="11" cy="11"/>
            </a:xfrm>
            <a:custGeom>
              <a:avLst/>
              <a:gdLst>
                <a:gd name="T0" fmla="*/ 1 w 8"/>
                <a:gd name="T1" fmla="*/ 5 h 8"/>
                <a:gd name="T2" fmla="*/ 1 w 8"/>
                <a:gd name="T3" fmla="*/ 5 h 8"/>
                <a:gd name="T4" fmla="*/ 4 w 8"/>
                <a:gd name="T5" fmla="*/ 8 h 8"/>
                <a:gd name="T6" fmla="*/ 7 w 8"/>
                <a:gd name="T7" fmla="*/ 5 h 8"/>
                <a:gd name="T8" fmla="*/ 7 w 8"/>
                <a:gd name="T9" fmla="*/ 5 h 8"/>
                <a:gd name="T10" fmla="*/ 8 w 8"/>
                <a:gd name="T11" fmla="*/ 4 h 8"/>
                <a:gd name="T12" fmla="*/ 7 w 8"/>
                <a:gd name="T13" fmla="*/ 3 h 8"/>
                <a:gd name="T14" fmla="*/ 4 w 8"/>
                <a:gd name="T15" fmla="*/ 0 h 8"/>
                <a:gd name="T16" fmla="*/ 1 w 8"/>
                <a:gd name="T17" fmla="*/ 3 h 8"/>
                <a:gd name="T18" fmla="*/ 0 w 8"/>
                <a:gd name="T19" fmla="*/ 4 h 8"/>
                <a:gd name="T20" fmla="*/ 1 w 8"/>
                <a:gd name="T2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8"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3" y="8"/>
                    <a:pt x="4" y="8"/>
                  </a:cubicBezTo>
                  <a:cubicBezTo>
                    <a:pt x="5" y="8"/>
                    <a:pt x="6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8" y="4"/>
                    <a:pt x="8" y="4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7" y="1"/>
                    <a:pt x="5" y="0"/>
                    <a:pt x="4" y="0"/>
                  </a:cubicBezTo>
                  <a:cubicBezTo>
                    <a:pt x="2" y="0"/>
                    <a:pt x="1" y="1"/>
                    <a:pt x="1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8" name="Freeform 410"/>
            <p:cNvSpPr>
              <a:spLocks/>
            </p:cNvSpPr>
            <p:nvPr/>
          </p:nvSpPr>
          <p:spPr bwMode="auto">
            <a:xfrm>
              <a:off x="1048" y="2194"/>
              <a:ext cx="11" cy="11"/>
            </a:xfrm>
            <a:custGeom>
              <a:avLst/>
              <a:gdLst>
                <a:gd name="T0" fmla="*/ 1 w 8"/>
                <a:gd name="T1" fmla="*/ 5 h 8"/>
                <a:gd name="T2" fmla="*/ 1 w 8"/>
                <a:gd name="T3" fmla="*/ 5 h 8"/>
                <a:gd name="T4" fmla="*/ 4 w 8"/>
                <a:gd name="T5" fmla="*/ 8 h 8"/>
                <a:gd name="T6" fmla="*/ 7 w 8"/>
                <a:gd name="T7" fmla="*/ 5 h 8"/>
                <a:gd name="T8" fmla="*/ 7 w 8"/>
                <a:gd name="T9" fmla="*/ 5 h 8"/>
                <a:gd name="T10" fmla="*/ 8 w 8"/>
                <a:gd name="T11" fmla="*/ 4 h 8"/>
                <a:gd name="T12" fmla="*/ 7 w 8"/>
                <a:gd name="T13" fmla="*/ 3 h 8"/>
                <a:gd name="T14" fmla="*/ 4 w 8"/>
                <a:gd name="T15" fmla="*/ 0 h 8"/>
                <a:gd name="T16" fmla="*/ 1 w 8"/>
                <a:gd name="T17" fmla="*/ 3 h 8"/>
                <a:gd name="T18" fmla="*/ 0 w 8"/>
                <a:gd name="T19" fmla="*/ 4 h 8"/>
                <a:gd name="T20" fmla="*/ 1 w 8"/>
                <a:gd name="T2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8"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2" y="8"/>
                    <a:pt x="4" y="8"/>
                  </a:cubicBezTo>
                  <a:cubicBezTo>
                    <a:pt x="5" y="8"/>
                    <a:pt x="6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8" y="4"/>
                    <a:pt x="8" y="4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7" y="1"/>
                    <a:pt x="5" y="0"/>
                    <a:pt x="4" y="0"/>
                  </a:cubicBezTo>
                  <a:cubicBezTo>
                    <a:pt x="2" y="0"/>
                    <a:pt x="1" y="1"/>
                    <a:pt x="1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9" name="Freeform 411"/>
            <p:cNvSpPr>
              <a:spLocks noEditPoints="1"/>
            </p:cNvSpPr>
            <p:nvPr/>
          </p:nvSpPr>
          <p:spPr bwMode="auto">
            <a:xfrm>
              <a:off x="1214" y="2126"/>
              <a:ext cx="100" cy="98"/>
            </a:xfrm>
            <a:custGeom>
              <a:avLst/>
              <a:gdLst>
                <a:gd name="T0" fmla="*/ 36 w 72"/>
                <a:gd name="T1" fmla="*/ 0 h 71"/>
                <a:gd name="T2" fmla="*/ 33 w 72"/>
                <a:gd name="T3" fmla="*/ 0 h 71"/>
                <a:gd name="T4" fmla="*/ 36 w 72"/>
                <a:gd name="T5" fmla="*/ 5 h 71"/>
                <a:gd name="T6" fmla="*/ 36 w 72"/>
                <a:gd name="T7" fmla="*/ 5 h 71"/>
                <a:gd name="T8" fmla="*/ 49 w 72"/>
                <a:gd name="T9" fmla="*/ 22 h 71"/>
                <a:gd name="T10" fmla="*/ 33 w 72"/>
                <a:gd name="T11" fmla="*/ 22 h 71"/>
                <a:gd name="T12" fmla="*/ 30 w 72"/>
                <a:gd name="T13" fmla="*/ 27 h 71"/>
                <a:gd name="T14" fmla="*/ 50 w 72"/>
                <a:gd name="T15" fmla="*/ 27 h 71"/>
                <a:gd name="T16" fmla="*/ 50 w 72"/>
                <a:gd name="T17" fmla="*/ 35 h 71"/>
                <a:gd name="T18" fmla="*/ 50 w 72"/>
                <a:gd name="T19" fmla="*/ 45 h 71"/>
                <a:gd name="T20" fmla="*/ 22 w 72"/>
                <a:gd name="T21" fmla="*/ 45 h 71"/>
                <a:gd name="T22" fmla="*/ 22 w 72"/>
                <a:gd name="T23" fmla="*/ 40 h 71"/>
                <a:gd name="T24" fmla="*/ 21 w 72"/>
                <a:gd name="T25" fmla="*/ 41 h 71"/>
                <a:gd name="T26" fmla="*/ 17 w 72"/>
                <a:gd name="T27" fmla="*/ 45 h 71"/>
                <a:gd name="T28" fmla="*/ 17 w 72"/>
                <a:gd name="T29" fmla="*/ 44 h 71"/>
                <a:gd name="T30" fmla="*/ 17 w 72"/>
                <a:gd name="T31" fmla="*/ 45 h 71"/>
                <a:gd name="T32" fmla="*/ 7 w 72"/>
                <a:gd name="T33" fmla="*/ 45 h 71"/>
                <a:gd name="T34" fmla="*/ 5 w 72"/>
                <a:gd name="T35" fmla="*/ 35 h 71"/>
                <a:gd name="T36" fmla="*/ 6 w 72"/>
                <a:gd name="T37" fmla="*/ 29 h 71"/>
                <a:gd name="T38" fmla="*/ 2 w 72"/>
                <a:gd name="T39" fmla="*/ 23 h 71"/>
                <a:gd name="T40" fmla="*/ 0 w 72"/>
                <a:gd name="T41" fmla="*/ 35 h 71"/>
                <a:gd name="T42" fmla="*/ 36 w 72"/>
                <a:gd name="T43" fmla="*/ 71 h 71"/>
                <a:gd name="T44" fmla="*/ 69 w 72"/>
                <a:gd name="T45" fmla="*/ 50 h 71"/>
                <a:gd name="T46" fmla="*/ 69 w 72"/>
                <a:gd name="T47" fmla="*/ 50 h 71"/>
                <a:gd name="T48" fmla="*/ 69 w 72"/>
                <a:gd name="T49" fmla="*/ 49 h 71"/>
                <a:gd name="T50" fmla="*/ 72 w 72"/>
                <a:gd name="T51" fmla="*/ 35 h 71"/>
                <a:gd name="T52" fmla="*/ 36 w 72"/>
                <a:gd name="T53" fmla="*/ 0 h 71"/>
                <a:gd name="T54" fmla="*/ 48 w 72"/>
                <a:gd name="T55" fmla="*/ 8 h 71"/>
                <a:gd name="T56" fmla="*/ 63 w 72"/>
                <a:gd name="T57" fmla="*/ 22 h 71"/>
                <a:gd name="T58" fmla="*/ 54 w 72"/>
                <a:gd name="T59" fmla="*/ 22 h 71"/>
                <a:gd name="T60" fmla="*/ 48 w 72"/>
                <a:gd name="T61" fmla="*/ 8 h 71"/>
                <a:gd name="T62" fmla="*/ 9 w 72"/>
                <a:gd name="T63" fmla="*/ 50 h 71"/>
                <a:gd name="T64" fmla="*/ 18 w 72"/>
                <a:gd name="T65" fmla="*/ 50 h 71"/>
                <a:gd name="T66" fmla="*/ 23 w 72"/>
                <a:gd name="T67" fmla="*/ 63 h 71"/>
                <a:gd name="T68" fmla="*/ 9 w 72"/>
                <a:gd name="T69" fmla="*/ 50 h 71"/>
                <a:gd name="T70" fmla="*/ 36 w 72"/>
                <a:gd name="T71" fmla="*/ 66 h 71"/>
                <a:gd name="T72" fmla="*/ 23 w 72"/>
                <a:gd name="T73" fmla="*/ 50 h 71"/>
                <a:gd name="T74" fmla="*/ 48 w 72"/>
                <a:gd name="T75" fmla="*/ 50 h 71"/>
                <a:gd name="T76" fmla="*/ 36 w 72"/>
                <a:gd name="T77" fmla="*/ 66 h 71"/>
                <a:gd name="T78" fmla="*/ 48 w 72"/>
                <a:gd name="T79" fmla="*/ 63 h 71"/>
                <a:gd name="T80" fmla="*/ 54 w 72"/>
                <a:gd name="T81" fmla="*/ 50 h 71"/>
                <a:gd name="T82" fmla="*/ 63 w 72"/>
                <a:gd name="T83" fmla="*/ 50 h 71"/>
                <a:gd name="T84" fmla="*/ 48 w 72"/>
                <a:gd name="T85" fmla="*/ 63 h 71"/>
                <a:gd name="T86" fmla="*/ 65 w 72"/>
                <a:gd name="T87" fmla="*/ 45 h 71"/>
                <a:gd name="T88" fmla="*/ 55 w 72"/>
                <a:gd name="T89" fmla="*/ 45 h 71"/>
                <a:gd name="T90" fmla="*/ 56 w 72"/>
                <a:gd name="T91" fmla="*/ 35 h 71"/>
                <a:gd name="T92" fmla="*/ 55 w 72"/>
                <a:gd name="T93" fmla="*/ 27 h 71"/>
                <a:gd name="T94" fmla="*/ 65 w 72"/>
                <a:gd name="T95" fmla="*/ 27 h 71"/>
                <a:gd name="T96" fmla="*/ 66 w 72"/>
                <a:gd name="T97" fmla="*/ 35 h 71"/>
                <a:gd name="T98" fmla="*/ 65 w 72"/>
                <a:gd name="T99" fmla="*/ 4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2" h="71">
                  <a:moveTo>
                    <a:pt x="36" y="0"/>
                  </a:moveTo>
                  <a:cubicBezTo>
                    <a:pt x="35" y="0"/>
                    <a:pt x="34" y="0"/>
                    <a:pt x="33" y="0"/>
                  </a:cubicBezTo>
                  <a:cubicBezTo>
                    <a:pt x="35" y="1"/>
                    <a:pt x="35" y="3"/>
                    <a:pt x="36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41" y="5"/>
                    <a:pt x="46" y="12"/>
                    <a:pt x="49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4"/>
                    <a:pt x="31" y="26"/>
                    <a:pt x="30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0" y="30"/>
                    <a:pt x="50" y="33"/>
                    <a:pt x="50" y="35"/>
                  </a:cubicBezTo>
                  <a:cubicBezTo>
                    <a:pt x="50" y="39"/>
                    <a:pt x="50" y="42"/>
                    <a:pt x="50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3"/>
                    <a:pt x="22" y="41"/>
                    <a:pt x="22" y="40"/>
                  </a:cubicBezTo>
                  <a:cubicBezTo>
                    <a:pt x="21" y="40"/>
                    <a:pt x="21" y="40"/>
                    <a:pt x="21" y="41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7" y="44"/>
                    <a:pt x="17" y="44"/>
                    <a:pt x="17" y="45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6" y="42"/>
                    <a:pt x="5" y="39"/>
                    <a:pt x="5" y="35"/>
                  </a:cubicBezTo>
                  <a:cubicBezTo>
                    <a:pt x="5" y="33"/>
                    <a:pt x="6" y="31"/>
                    <a:pt x="6" y="29"/>
                  </a:cubicBezTo>
                  <a:cubicBezTo>
                    <a:pt x="5" y="27"/>
                    <a:pt x="4" y="25"/>
                    <a:pt x="2" y="23"/>
                  </a:cubicBezTo>
                  <a:cubicBezTo>
                    <a:pt x="1" y="27"/>
                    <a:pt x="0" y="31"/>
                    <a:pt x="0" y="35"/>
                  </a:cubicBezTo>
                  <a:cubicBezTo>
                    <a:pt x="0" y="55"/>
                    <a:pt x="16" y="71"/>
                    <a:pt x="36" y="71"/>
                  </a:cubicBezTo>
                  <a:cubicBezTo>
                    <a:pt x="51" y="71"/>
                    <a:pt x="63" y="62"/>
                    <a:pt x="69" y="50"/>
                  </a:cubicBezTo>
                  <a:cubicBezTo>
                    <a:pt x="69" y="50"/>
                    <a:pt x="69" y="50"/>
                    <a:pt x="69" y="50"/>
                  </a:cubicBezTo>
                  <a:cubicBezTo>
                    <a:pt x="69" y="49"/>
                    <a:pt x="69" y="49"/>
                    <a:pt x="69" y="49"/>
                  </a:cubicBezTo>
                  <a:cubicBezTo>
                    <a:pt x="71" y="45"/>
                    <a:pt x="72" y="40"/>
                    <a:pt x="72" y="35"/>
                  </a:cubicBezTo>
                  <a:cubicBezTo>
                    <a:pt x="72" y="16"/>
                    <a:pt x="56" y="0"/>
                    <a:pt x="36" y="0"/>
                  </a:cubicBezTo>
                  <a:close/>
                  <a:moveTo>
                    <a:pt x="48" y="8"/>
                  </a:moveTo>
                  <a:cubicBezTo>
                    <a:pt x="55" y="11"/>
                    <a:pt x="60" y="16"/>
                    <a:pt x="63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16"/>
                    <a:pt x="51" y="11"/>
                    <a:pt x="48" y="8"/>
                  </a:cubicBezTo>
                  <a:close/>
                  <a:moveTo>
                    <a:pt x="9" y="50"/>
                  </a:moveTo>
                  <a:cubicBezTo>
                    <a:pt x="18" y="50"/>
                    <a:pt x="18" y="50"/>
                    <a:pt x="18" y="50"/>
                  </a:cubicBezTo>
                  <a:cubicBezTo>
                    <a:pt x="19" y="55"/>
                    <a:pt x="21" y="60"/>
                    <a:pt x="23" y="63"/>
                  </a:cubicBezTo>
                  <a:cubicBezTo>
                    <a:pt x="17" y="60"/>
                    <a:pt x="12" y="56"/>
                    <a:pt x="9" y="50"/>
                  </a:cubicBezTo>
                  <a:close/>
                  <a:moveTo>
                    <a:pt x="36" y="66"/>
                  </a:moveTo>
                  <a:cubicBezTo>
                    <a:pt x="31" y="66"/>
                    <a:pt x="26" y="60"/>
                    <a:pt x="23" y="50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6" y="60"/>
                    <a:pt x="41" y="66"/>
                    <a:pt x="36" y="66"/>
                  </a:cubicBezTo>
                  <a:close/>
                  <a:moveTo>
                    <a:pt x="48" y="63"/>
                  </a:moveTo>
                  <a:cubicBezTo>
                    <a:pt x="51" y="60"/>
                    <a:pt x="53" y="55"/>
                    <a:pt x="54" y="50"/>
                  </a:cubicBezTo>
                  <a:cubicBezTo>
                    <a:pt x="63" y="50"/>
                    <a:pt x="63" y="50"/>
                    <a:pt x="63" y="50"/>
                  </a:cubicBezTo>
                  <a:cubicBezTo>
                    <a:pt x="60" y="56"/>
                    <a:pt x="55" y="60"/>
                    <a:pt x="48" y="63"/>
                  </a:cubicBezTo>
                  <a:close/>
                  <a:moveTo>
                    <a:pt x="65" y="45"/>
                  </a:moveTo>
                  <a:cubicBezTo>
                    <a:pt x="55" y="45"/>
                    <a:pt x="55" y="45"/>
                    <a:pt x="55" y="45"/>
                  </a:cubicBezTo>
                  <a:cubicBezTo>
                    <a:pt x="55" y="42"/>
                    <a:pt x="56" y="39"/>
                    <a:pt x="56" y="35"/>
                  </a:cubicBezTo>
                  <a:cubicBezTo>
                    <a:pt x="56" y="33"/>
                    <a:pt x="56" y="30"/>
                    <a:pt x="55" y="27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66" y="30"/>
                    <a:pt x="66" y="33"/>
                    <a:pt x="66" y="35"/>
                  </a:cubicBezTo>
                  <a:cubicBezTo>
                    <a:pt x="66" y="39"/>
                    <a:pt x="66" y="42"/>
                    <a:pt x="6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0" name="Freeform 412"/>
            <p:cNvSpPr>
              <a:spLocks noEditPoints="1"/>
            </p:cNvSpPr>
            <p:nvPr/>
          </p:nvSpPr>
          <p:spPr bwMode="auto">
            <a:xfrm>
              <a:off x="1219" y="2119"/>
              <a:ext cx="39" cy="60"/>
            </a:xfrm>
            <a:custGeom>
              <a:avLst/>
              <a:gdLst>
                <a:gd name="T0" fmla="*/ 14 w 29"/>
                <a:gd name="T1" fmla="*/ 0 h 43"/>
                <a:gd name="T2" fmla="*/ 0 w 29"/>
                <a:gd name="T3" fmla="*/ 15 h 43"/>
                <a:gd name="T4" fmla="*/ 14 w 29"/>
                <a:gd name="T5" fmla="*/ 43 h 43"/>
                <a:gd name="T6" fmla="*/ 29 w 29"/>
                <a:gd name="T7" fmla="*/ 15 h 43"/>
                <a:gd name="T8" fmla="*/ 14 w 29"/>
                <a:gd name="T9" fmla="*/ 0 h 43"/>
                <a:gd name="T10" fmla="*/ 14 w 29"/>
                <a:gd name="T11" fmla="*/ 22 h 43"/>
                <a:gd name="T12" fmla="*/ 7 w 29"/>
                <a:gd name="T13" fmla="*/ 14 h 43"/>
                <a:gd name="T14" fmla="*/ 14 w 29"/>
                <a:gd name="T15" fmla="*/ 7 h 43"/>
                <a:gd name="T16" fmla="*/ 22 w 29"/>
                <a:gd name="T17" fmla="*/ 14 h 43"/>
                <a:gd name="T18" fmla="*/ 14 w 29"/>
                <a:gd name="T19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43">
                  <a:moveTo>
                    <a:pt x="14" y="0"/>
                  </a:moveTo>
                  <a:cubicBezTo>
                    <a:pt x="6" y="0"/>
                    <a:pt x="0" y="7"/>
                    <a:pt x="0" y="15"/>
                  </a:cubicBezTo>
                  <a:cubicBezTo>
                    <a:pt x="0" y="23"/>
                    <a:pt x="14" y="43"/>
                    <a:pt x="14" y="43"/>
                  </a:cubicBezTo>
                  <a:cubicBezTo>
                    <a:pt x="14" y="43"/>
                    <a:pt x="29" y="23"/>
                    <a:pt x="29" y="15"/>
                  </a:cubicBezTo>
                  <a:cubicBezTo>
                    <a:pt x="29" y="7"/>
                    <a:pt x="23" y="0"/>
                    <a:pt x="14" y="0"/>
                  </a:cubicBezTo>
                  <a:close/>
                  <a:moveTo>
                    <a:pt x="14" y="22"/>
                  </a:moveTo>
                  <a:cubicBezTo>
                    <a:pt x="10" y="22"/>
                    <a:pt x="7" y="18"/>
                    <a:pt x="7" y="14"/>
                  </a:cubicBezTo>
                  <a:cubicBezTo>
                    <a:pt x="7" y="10"/>
                    <a:pt x="10" y="7"/>
                    <a:pt x="14" y="7"/>
                  </a:cubicBezTo>
                  <a:cubicBezTo>
                    <a:pt x="19" y="7"/>
                    <a:pt x="22" y="10"/>
                    <a:pt x="22" y="14"/>
                  </a:cubicBezTo>
                  <a:cubicBezTo>
                    <a:pt x="22" y="18"/>
                    <a:pt x="19" y="22"/>
                    <a:pt x="1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1" name="Freeform 413"/>
            <p:cNvSpPr>
              <a:spLocks noEditPoints="1"/>
            </p:cNvSpPr>
            <p:nvPr/>
          </p:nvSpPr>
          <p:spPr bwMode="auto">
            <a:xfrm>
              <a:off x="613" y="1674"/>
              <a:ext cx="60" cy="86"/>
            </a:xfrm>
            <a:custGeom>
              <a:avLst/>
              <a:gdLst>
                <a:gd name="T0" fmla="*/ 33 w 44"/>
                <a:gd name="T1" fmla="*/ 3 h 63"/>
                <a:gd name="T2" fmla="*/ 29 w 44"/>
                <a:gd name="T3" fmla="*/ 2 h 63"/>
                <a:gd name="T4" fmla="*/ 11 w 44"/>
                <a:gd name="T5" fmla="*/ 11 h 63"/>
                <a:gd name="T6" fmla="*/ 10 w 44"/>
                <a:gd name="T7" fmla="*/ 13 h 63"/>
                <a:gd name="T8" fmla="*/ 10 w 44"/>
                <a:gd name="T9" fmla="*/ 14 h 63"/>
                <a:gd name="T10" fmla="*/ 15 w 44"/>
                <a:gd name="T11" fmla="*/ 30 h 63"/>
                <a:gd name="T12" fmla="*/ 14 w 44"/>
                <a:gd name="T13" fmla="*/ 31 h 63"/>
                <a:gd name="T14" fmla="*/ 1 w 44"/>
                <a:gd name="T15" fmla="*/ 58 h 63"/>
                <a:gd name="T16" fmla="*/ 3 w 44"/>
                <a:gd name="T17" fmla="*/ 61 h 63"/>
                <a:gd name="T18" fmla="*/ 5 w 44"/>
                <a:gd name="T19" fmla="*/ 63 h 63"/>
                <a:gd name="T20" fmla="*/ 9 w 44"/>
                <a:gd name="T21" fmla="*/ 62 h 63"/>
                <a:gd name="T22" fmla="*/ 21 w 44"/>
                <a:gd name="T23" fmla="*/ 38 h 63"/>
                <a:gd name="T24" fmla="*/ 22 w 44"/>
                <a:gd name="T25" fmla="*/ 35 h 63"/>
                <a:gd name="T26" fmla="*/ 22 w 44"/>
                <a:gd name="T27" fmla="*/ 33 h 63"/>
                <a:gd name="T28" fmla="*/ 40 w 44"/>
                <a:gd name="T29" fmla="*/ 25 h 63"/>
                <a:gd name="T30" fmla="*/ 33 w 44"/>
                <a:gd name="T31" fmla="*/ 3 h 63"/>
                <a:gd name="T32" fmla="*/ 36 w 44"/>
                <a:gd name="T33" fmla="*/ 23 h 63"/>
                <a:gd name="T34" fmla="*/ 23 w 44"/>
                <a:gd name="T35" fmla="*/ 29 h 63"/>
                <a:gd name="T36" fmla="*/ 20 w 44"/>
                <a:gd name="T37" fmla="*/ 28 h 63"/>
                <a:gd name="T38" fmla="*/ 15 w 44"/>
                <a:gd name="T39" fmla="*/ 12 h 63"/>
                <a:gd name="T40" fmla="*/ 28 w 44"/>
                <a:gd name="T41" fmla="*/ 6 h 63"/>
                <a:gd name="T42" fmla="*/ 31 w 44"/>
                <a:gd name="T43" fmla="*/ 7 h 63"/>
                <a:gd name="T44" fmla="*/ 36 w 44"/>
                <a:gd name="T45" fmla="*/ 2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" h="63">
                  <a:moveTo>
                    <a:pt x="33" y="3"/>
                  </a:moveTo>
                  <a:cubicBezTo>
                    <a:pt x="32" y="3"/>
                    <a:pt x="31" y="2"/>
                    <a:pt x="29" y="2"/>
                  </a:cubicBezTo>
                  <a:cubicBezTo>
                    <a:pt x="22" y="0"/>
                    <a:pt x="14" y="4"/>
                    <a:pt x="11" y="11"/>
                  </a:cubicBezTo>
                  <a:cubicBezTo>
                    <a:pt x="11" y="11"/>
                    <a:pt x="10" y="12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" y="20"/>
                    <a:pt x="11" y="26"/>
                    <a:pt x="15" y="30"/>
                  </a:cubicBezTo>
                  <a:cubicBezTo>
                    <a:pt x="15" y="30"/>
                    <a:pt x="14" y="30"/>
                    <a:pt x="14" y="31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0" y="59"/>
                    <a:pt x="1" y="60"/>
                    <a:pt x="3" y="61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7" y="63"/>
                    <a:pt x="9" y="63"/>
                    <a:pt x="9" y="62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3" y="35"/>
                    <a:pt x="23" y="34"/>
                    <a:pt x="22" y="33"/>
                  </a:cubicBezTo>
                  <a:cubicBezTo>
                    <a:pt x="29" y="35"/>
                    <a:pt x="37" y="32"/>
                    <a:pt x="40" y="25"/>
                  </a:cubicBezTo>
                  <a:cubicBezTo>
                    <a:pt x="44" y="17"/>
                    <a:pt x="41" y="7"/>
                    <a:pt x="33" y="3"/>
                  </a:cubicBezTo>
                  <a:close/>
                  <a:moveTo>
                    <a:pt x="36" y="23"/>
                  </a:moveTo>
                  <a:cubicBezTo>
                    <a:pt x="34" y="28"/>
                    <a:pt x="28" y="30"/>
                    <a:pt x="23" y="29"/>
                  </a:cubicBezTo>
                  <a:cubicBezTo>
                    <a:pt x="22" y="29"/>
                    <a:pt x="21" y="29"/>
                    <a:pt x="20" y="28"/>
                  </a:cubicBezTo>
                  <a:cubicBezTo>
                    <a:pt x="15" y="25"/>
                    <a:pt x="12" y="18"/>
                    <a:pt x="15" y="12"/>
                  </a:cubicBezTo>
                  <a:cubicBezTo>
                    <a:pt x="17" y="7"/>
                    <a:pt x="23" y="5"/>
                    <a:pt x="28" y="6"/>
                  </a:cubicBezTo>
                  <a:cubicBezTo>
                    <a:pt x="29" y="6"/>
                    <a:pt x="30" y="6"/>
                    <a:pt x="31" y="7"/>
                  </a:cubicBezTo>
                  <a:cubicBezTo>
                    <a:pt x="37" y="10"/>
                    <a:pt x="39" y="17"/>
                    <a:pt x="36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2" name="Freeform 414"/>
            <p:cNvSpPr>
              <a:spLocks/>
            </p:cNvSpPr>
            <p:nvPr/>
          </p:nvSpPr>
          <p:spPr bwMode="auto">
            <a:xfrm>
              <a:off x="638" y="1691"/>
              <a:ext cx="20" cy="13"/>
            </a:xfrm>
            <a:custGeom>
              <a:avLst/>
              <a:gdLst>
                <a:gd name="T0" fmla="*/ 8 w 15"/>
                <a:gd name="T1" fmla="*/ 2 h 9"/>
                <a:gd name="T2" fmla="*/ 3 w 15"/>
                <a:gd name="T3" fmla="*/ 0 h 9"/>
                <a:gd name="T4" fmla="*/ 1 w 15"/>
                <a:gd name="T5" fmla="*/ 2 h 9"/>
                <a:gd name="T6" fmla="*/ 1 w 15"/>
                <a:gd name="T7" fmla="*/ 4 h 9"/>
                <a:gd name="T8" fmla="*/ 2 w 15"/>
                <a:gd name="T9" fmla="*/ 6 h 9"/>
                <a:gd name="T10" fmla="*/ 7 w 15"/>
                <a:gd name="T11" fmla="*/ 8 h 9"/>
                <a:gd name="T12" fmla="*/ 12 w 15"/>
                <a:gd name="T13" fmla="*/ 9 h 9"/>
                <a:gd name="T14" fmla="*/ 14 w 15"/>
                <a:gd name="T15" fmla="*/ 7 h 9"/>
                <a:gd name="T16" fmla="*/ 15 w 15"/>
                <a:gd name="T17" fmla="*/ 6 h 9"/>
                <a:gd name="T18" fmla="*/ 14 w 15"/>
                <a:gd name="T19" fmla="*/ 3 h 9"/>
                <a:gd name="T20" fmla="*/ 8 w 15"/>
                <a:gd name="T2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9">
                  <a:moveTo>
                    <a:pt x="8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9"/>
                    <a:pt x="14" y="8"/>
                    <a:pt x="14" y="7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5" y="4"/>
                    <a:pt x="14" y="3"/>
                  </a:cubicBezTo>
                  <a:lnTo>
                    <a:pt x="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3" name="Freeform 415"/>
            <p:cNvSpPr>
              <a:spLocks noEditPoints="1"/>
            </p:cNvSpPr>
            <p:nvPr/>
          </p:nvSpPr>
          <p:spPr bwMode="auto">
            <a:xfrm>
              <a:off x="994" y="2312"/>
              <a:ext cx="58" cy="54"/>
            </a:xfrm>
            <a:custGeom>
              <a:avLst/>
              <a:gdLst>
                <a:gd name="T0" fmla="*/ 40 w 42"/>
                <a:gd name="T1" fmla="*/ 0 h 39"/>
                <a:gd name="T2" fmla="*/ 2 w 42"/>
                <a:gd name="T3" fmla="*/ 0 h 39"/>
                <a:gd name="T4" fmla="*/ 0 w 42"/>
                <a:gd name="T5" fmla="*/ 2 h 39"/>
                <a:gd name="T6" fmla="*/ 0 w 42"/>
                <a:gd name="T7" fmla="*/ 37 h 39"/>
                <a:gd name="T8" fmla="*/ 2 w 42"/>
                <a:gd name="T9" fmla="*/ 39 h 39"/>
                <a:gd name="T10" fmla="*/ 40 w 42"/>
                <a:gd name="T11" fmla="*/ 39 h 39"/>
                <a:gd name="T12" fmla="*/ 42 w 42"/>
                <a:gd name="T13" fmla="*/ 37 h 39"/>
                <a:gd name="T14" fmla="*/ 42 w 42"/>
                <a:gd name="T15" fmla="*/ 2 h 39"/>
                <a:gd name="T16" fmla="*/ 40 w 42"/>
                <a:gd name="T17" fmla="*/ 0 h 39"/>
                <a:gd name="T18" fmla="*/ 16 w 42"/>
                <a:gd name="T19" fmla="*/ 2 h 39"/>
                <a:gd name="T20" fmla="*/ 26 w 42"/>
                <a:gd name="T21" fmla="*/ 2 h 39"/>
                <a:gd name="T22" fmla="*/ 26 w 42"/>
                <a:gd name="T23" fmla="*/ 16 h 39"/>
                <a:gd name="T24" fmla="*/ 16 w 42"/>
                <a:gd name="T25" fmla="*/ 16 h 39"/>
                <a:gd name="T26" fmla="*/ 16 w 42"/>
                <a:gd name="T27" fmla="*/ 2 h 39"/>
                <a:gd name="T28" fmla="*/ 29 w 42"/>
                <a:gd name="T29" fmla="*/ 33 h 39"/>
                <a:gd name="T30" fmla="*/ 29 w 42"/>
                <a:gd name="T31" fmla="*/ 36 h 39"/>
                <a:gd name="T32" fmla="*/ 24 w 42"/>
                <a:gd name="T33" fmla="*/ 36 h 39"/>
                <a:gd name="T34" fmla="*/ 24 w 42"/>
                <a:gd name="T35" fmla="*/ 33 h 39"/>
                <a:gd name="T36" fmla="*/ 23 w 42"/>
                <a:gd name="T37" fmla="*/ 33 h 39"/>
                <a:gd name="T38" fmla="*/ 26 w 42"/>
                <a:gd name="T39" fmla="*/ 29 h 39"/>
                <a:gd name="T40" fmla="*/ 30 w 42"/>
                <a:gd name="T41" fmla="*/ 33 h 39"/>
                <a:gd name="T42" fmla="*/ 29 w 42"/>
                <a:gd name="T43" fmla="*/ 33 h 39"/>
                <a:gd name="T44" fmla="*/ 35 w 42"/>
                <a:gd name="T45" fmla="*/ 33 h 39"/>
                <a:gd name="T46" fmla="*/ 35 w 42"/>
                <a:gd name="T47" fmla="*/ 35 h 39"/>
                <a:gd name="T48" fmla="*/ 36 w 42"/>
                <a:gd name="T49" fmla="*/ 36 h 39"/>
                <a:gd name="T50" fmla="*/ 33 w 42"/>
                <a:gd name="T51" fmla="*/ 36 h 39"/>
                <a:gd name="T52" fmla="*/ 34 w 42"/>
                <a:gd name="T53" fmla="*/ 35 h 39"/>
                <a:gd name="T54" fmla="*/ 34 w 42"/>
                <a:gd name="T55" fmla="*/ 33 h 39"/>
                <a:gd name="T56" fmla="*/ 32 w 42"/>
                <a:gd name="T57" fmla="*/ 29 h 39"/>
                <a:gd name="T58" fmla="*/ 38 w 42"/>
                <a:gd name="T59" fmla="*/ 29 h 39"/>
                <a:gd name="T60" fmla="*/ 35 w 42"/>
                <a:gd name="T6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2" h="39">
                  <a:moveTo>
                    <a:pt x="4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8"/>
                    <a:pt x="1" y="39"/>
                    <a:pt x="2" y="39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41" y="39"/>
                    <a:pt x="42" y="38"/>
                    <a:pt x="42" y="37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1"/>
                    <a:pt x="41" y="0"/>
                    <a:pt x="40" y="0"/>
                  </a:cubicBezTo>
                  <a:close/>
                  <a:moveTo>
                    <a:pt x="16" y="2"/>
                  </a:move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16" y="16"/>
                    <a:pt x="16" y="16"/>
                    <a:pt x="16" y="16"/>
                  </a:cubicBezTo>
                  <a:lnTo>
                    <a:pt x="16" y="2"/>
                  </a:lnTo>
                  <a:close/>
                  <a:moveTo>
                    <a:pt x="29" y="33"/>
                  </a:moveTo>
                  <a:cubicBezTo>
                    <a:pt x="29" y="36"/>
                    <a:pt x="29" y="36"/>
                    <a:pt x="29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30" y="33"/>
                    <a:pt x="30" y="33"/>
                    <a:pt x="30" y="33"/>
                  </a:cubicBezTo>
                  <a:lnTo>
                    <a:pt x="29" y="33"/>
                  </a:lnTo>
                  <a:close/>
                  <a:moveTo>
                    <a:pt x="35" y="33"/>
                  </a:moveTo>
                  <a:cubicBezTo>
                    <a:pt x="35" y="35"/>
                    <a:pt x="35" y="35"/>
                    <a:pt x="35" y="35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4"/>
                    <a:pt x="34" y="33"/>
                  </a:cubicBezTo>
                  <a:cubicBezTo>
                    <a:pt x="32" y="33"/>
                    <a:pt x="32" y="29"/>
                    <a:pt x="32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9"/>
                    <a:pt x="38" y="33"/>
                    <a:pt x="35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4" name="Freeform 416"/>
            <p:cNvSpPr>
              <a:spLocks noEditPoints="1"/>
            </p:cNvSpPr>
            <p:nvPr/>
          </p:nvSpPr>
          <p:spPr bwMode="auto">
            <a:xfrm>
              <a:off x="1033" y="1017"/>
              <a:ext cx="132" cy="132"/>
            </a:xfrm>
            <a:custGeom>
              <a:avLst/>
              <a:gdLst>
                <a:gd name="T0" fmla="*/ 48 w 96"/>
                <a:gd name="T1" fmla="*/ 0 h 96"/>
                <a:gd name="T2" fmla="*/ 0 w 96"/>
                <a:gd name="T3" fmla="*/ 48 h 96"/>
                <a:gd name="T4" fmla="*/ 48 w 96"/>
                <a:gd name="T5" fmla="*/ 96 h 96"/>
                <a:gd name="T6" fmla="*/ 96 w 96"/>
                <a:gd name="T7" fmla="*/ 48 h 96"/>
                <a:gd name="T8" fmla="*/ 48 w 96"/>
                <a:gd name="T9" fmla="*/ 0 h 96"/>
                <a:gd name="T10" fmla="*/ 48 w 96"/>
                <a:gd name="T11" fmla="*/ 84 h 96"/>
                <a:gd name="T12" fmla="*/ 12 w 96"/>
                <a:gd name="T13" fmla="*/ 48 h 96"/>
                <a:gd name="T14" fmla="*/ 48 w 96"/>
                <a:gd name="T15" fmla="*/ 12 h 96"/>
                <a:gd name="T16" fmla="*/ 84 w 96"/>
                <a:gd name="T17" fmla="*/ 48 h 96"/>
                <a:gd name="T18" fmla="*/ 48 w 96"/>
                <a:gd name="T19" fmla="*/ 8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cubicBezTo>
                    <a:pt x="22" y="0"/>
                    <a:pt x="0" y="22"/>
                    <a:pt x="0" y="48"/>
                  </a:cubicBezTo>
                  <a:cubicBezTo>
                    <a:pt x="0" y="74"/>
                    <a:pt x="22" y="96"/>
                    <a:pt x="48" y="96"/>
                  </a:cubicBezTo>
                  <a:cubicBezTo>
                    <a:pt x="74" y="96"/>
                    <a:pt x="96" y="74"/>
                    <a:pt x="96" y="48"/>
                  </a:cubicBezTo>
                  <a:cubicBezTo>
                    <a:pt x="96" y="22"/>
                    <a:pt x="74" y="0"/>
                    <a:pt x="48" y="0"/>
                  </a:cubicBezTo>
                  <a:close/>
                  <a:moveTo>
                    <a:pt x="48" y="84"/>
                  </a:moveTo>
                  <a:cubicBezTo>
                    <a:pt x="28" y="84"/>
                    <a:pt x="12" y="68"/>
                    <a:pt x="12" y="48"/>
                  </a:cubicBezTo>
                  <a:cubicBezTo>
                    <a:pt x="12" y="28"/>
                    <a:pt x="28" y="12"/>
                    <a:pt x="48" y="12"/>
                  </a:cubicBezTo>
                  <a:cubicBezTo>
                    <a:pt x="68" y="12"/>
                    <a:pt x="84" y="28"/>
                    <a:pt x="84" y="48"/>
                  </a:cubicBezTo>
                  <a:cubicBezTo>
                    <a:pt x="84" y="68"/>
                    <a:pt x="68" y="84"/>
                    <a:pt x="48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5" name="Freeform 417"/>
            <p:cNvSpPr>
              <a:spLocks noEditPoints="1"/>
            </p:cNvSpPr>
            <p:nvPr/>
          </p:nvSpPr>
          <p:spPr bwMode="auto">
            <a:xfrm>
              <a:off x="1095" y="1039"/>
              <a:ext cx="8" cy="10"/>
            </a:xfrm>
            <a:custGeom>
              <a:avLst/>
              <a:gdLst>
                <a:gd name="T0" fmla="*/ 3 w 6"/>
                <a:gd name="T1" fmla="*/ 1 h 7"/>
                <a:gd name="T2" fmla="*/ 5 w 6"/>
                <a:gd name="T3" fmla="*/ 4 h 7"/>
                <a:gd name="T4" fmla="*/ 3 w 6"/>
                <a:gd name="T5" fmla="*/ 6 h 7"/>
                <a:gd name="T6" fmla="*/ 1 w 6"/>
                <a:gd name="T7" fmla="*/ 4 h 7"/>
                <a:gd name="T8" fmla="*/ 3 w 6"/>
                <a:gd name="T9" fmla="*/ 1 h 7"/>
                <a:gd name="T10" fmla="*/ 3 w 6"/>
                <a:gd name="T11" fmla="*/ 0 h 7"/>
                <a:gd name="T12" fmla="*/ 0 w 6"/>
                <a:gd name="T13" fmla="*/ 4 h 7"/>
                <a:gd name="T14" fmla="*/ 3 w 6"/>
                <a:gd name="T15" fmla="*/ 7 h 7"/>
                <a:gd name="T16" fmla="*/ 6 w 6"/>
                <a:gd name="T17" fmla="*/ 4 h 7"/>
                <a:gd name="T18" fmla="*/ 3 w 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7">
                  <a:moveTo>
                    <a:pt x="3" y="1"/>
                  </a:moveTo>
                  <a:cubicBezTo>
                    <a:pt x="4" y="1"/>
                    <a:pt x="5" y="2"/>
                    <a:pt x="5" y="4"/>
                  </a:cubicBezTo>
                  <a:cubicBezTo>
                    <a:pt x="5" y="5"/>
                    <a:pt x="4" y="6"/>
                    <a:pt x="3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1" y="2"/>
                    <a:pt x="2" y="1"/>
                    <a:pt x="3" y="1"/>
                  </a:cubicBezTo>
                  <a:moveTo>
                    <a:pt x="3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7"/>
                    <a:pt x="3" y="7"/>
                  </a:cubicBezTo>
                  <a:cubicBezTo>
                    <a:pt x="5" y="7"/>
                    <a:pt x="6" y="6"/>
                    <a:pt x="6" y="4"/>
                  </a:cubicBezTo>
                  <a:cubicBezTo>
                    <a:pt x="6" y="2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6" name="Freeform 418"/>
            <p:cNvSpPr>
              <a:spLocks noEditPoints="1"/>
            </p:cNvSpPr>
            <p:nvPr/>
          </p:nvSpPr>
          <p:spPr bwMode="auto">
            <a:xfrm>
              <a:off x="1095" y="1118"/>
              <a:ext cx="8" cy="9"/>
            </a:xfrm>
            <a:custGeom>
              <a:avLst/>
              <a:gdLst>
                <a:gd name="T0" fmla="*/ 3 w 6"/>
                <a:gd name="T1" fmla="*/ 1 h 7"/>
                <a:gd name="T2" fmla="*/ 5 w 6"/>
                <a:gd name="T3" fmla="*/ 3 h 7"/>
                <a:gd name="T4" fmla="*/ 3 w 6"/>
                <a:gd name="T5" fmla="*/ 6 h 7"/>
                <a:gd name="T6" fmla="*/ 1 w 6"/>
                <a:gd name="T7" fmla="*/ 3 h 7"/>
                <a:gd name="T8" fmla="*/ 3 w 6"/>
                <a:gd name="T9" fmla="*/ 1 h 7"/>
                <a:gd name="T10" fmla="*/ 3 w 6"/>
                <a:gd name="T11" fmla="*/ 0 h 7"/>
                <a:gd name="T12" fmla="*/ 0 w 6"/>
                <a:gd name="T13" fmla="*/ 3 h 7"/>
                <a:gd name="T14" fmla="*/ 3 w 6"/>
                <a:gd name="T15" fmla="*/ 7 h 7"/>
                <a:gd name="T16" fmla="*/ 6 w 6"/>
                <a:gd name="T17" fmla="*/ 3 h 7"/>
                <a:gd name="T18" fmla="*/ 3 w 6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7">
                  <a:moveTo>
                    <a:pt x="3" y="1"/>
                  </a:moveTo>
                  <a:cubicBezTo>
                    <a:pt x="4" y="1"/>
                    <a:pt x="5" y="2"/>
                    <a:pt x="5" y="3"/>
                  </a:cubicBezTo>
                  <a:cubicBezTo>
                    <a:pt x="5" y="5"/>
                    <a:pt x="4" y="6"/>
                    <a:pt x="3" y="6"/>
                  </a:cubicBezTo>
                  <a:cubicBezTo>
                    <a:pt x="2" y="6"/>
                    <a:pt x="1" y="5"/>
                    <a:pt x="1" y="3"/>
                  </a:cubicBezTo>
                  <a:cubicBezTo>
                    <a:pt x="1" y="2"/>
                    <a:pt x="2" y="1"/>
                    <a:pt x="3" y="1"/>
                  </a:cubicBezTo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5" y="7"/>
                    <a:pt x="6" y="5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7" name="Freeform 419"/>
            <p:cNvSpPr>
              <a:spLocks noEditPoints="1"/>
            </p:cNvSpPr>
            <p:nvPr/>
          </p:nvSpPr>
          <p:spPr bwMode="auto">
            <a:xfrm>
              <a:off x="1133" y="1079"/>
              <a:ext cx="10" cy="8"/>
            </a:xfrm>
            <a:custGeom>
              <a:avLst/>
              <a:gdLst>
                <a:gd name="T0" fmla="*/ 3 w 7"/>
                <a:gd name="T1" fmla="*/ 1 h 6"/>
                <a:gd name="T2" fmla="*/ 6 w 7"/>
                <a:gd name="T3" fmla="*/ 3 h 6"/>
                <a:gd name="T4" fmla="*/ 3 w 7"/>
                <a:gd name="T5" fmla="*/ 5 h 6"/>
                <a:gd name="T6" fmla="*/ 1 w 7"/>
                <a:gd name="T7" fmla="*/ 3 h 6"/>
                <a:gd name="T8" fmla="*/ 3 w 7"/>
                <a:gd name="T9" fmla="*/ 1 h 6"/>
                <a:gd name="T10" fmla="*/ 3 w 7"/>
                <a:gd name="T11" fmla="*/ 0 h 6"/>
                <a:gd name="T12" fmla="*/ 0 w 7"/>
                <a:gd name="T13" fmla="*/ 3 h 6"/>
                <a:gd name="T14" fmla="*/ 3 w 7"/>
                <a:gd name="T15" fmla="*/ 6 h 6"/>
                <a:gd name="T16" fmla="*/ 7 w 7"/>
                <a:gd name="T17" fmla="*/ 3 h 6"/>
                <a:gd name="T18" fmla="*/ 3 w 7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6">
                  <a:moveTo>
                    <a:pt x="3" y="1"/>
                  </a:moveTo>
                  <a:cubicBezTo>
                    <a:pt x="5" y="1"/>
                    <a:pt x="6" y="2"/>
                    <a:pt x="6" y="3"/>
                  </a:cubicBezTo>
                  <a:cubicBezTo>
                    <a:pt x="6" y="4"/>
                    <a:pt x="5" y="5"/>
                    <a:pt x="3" y="5"/>
                  </a:cubicBezTo>
                  <a:cubicBezTo>
                    <a:pt x="2" y="5"/>
                    <a:pt x="1" y="4"/>
                    <a:pt x="1" y="3"/>
                  </a:cubicBezTo>
                  <a:cubicBezTo>
                    <a:pt x="1" y="2"/>
                    <a:pt x="2" y="1"/>
                    <a:pt x="3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5" y="6"/>
                    <a:pt x="7" y="5"/>
                    <a:pt x="7" y="3"/>
                  </a:cubicBezTo>
                  <a:cubicBezTo>
                    <a:pt x="7" y="1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8" name="Freeform 420"/>
            <p:cNvSpPr>
              <a:spLocks noEditPoints="1"/>
            </p:cNvSpPr>
            <p:nvPr/>
          </p:nvSpPr>
          <p:spPr bwMode="auto">
            <a:xfrm>
              <a:off x="1055" y="1079"/>
              <a:ext cx="9" cy="8"/>
            </a:xfrm>
            <a:custGeom>
              <a:avLst/>
              <a:gdLst>
                <a:gd name="T0" fmla="*/ 4 w 7"/>
                <a:gd name="T1" fmla="*/ 1 h 6"/>
                <a:gd name="T2" fmla="*/ 6 w 7"/>
                <a:gd name="T3" fmla="*/ 3 h 6"/>
                <a:gd name="T4" fmla="*/ 4 w 7"/>
                <a:gd name="T5" fmla="*/ 5 h 6"/>
                <a:gd name="T6" fmla="*/ 2 w 7"/>
                <a:gd name="T7" fmla="*/ 3 h 6"/>
                <a:gd name="T8" fmla="*/ 4 w 7"/>
                <a:gd name="T9" fmla="*/ 1 h 6"/>
                <a:gd name="T10" fmla="*/ 4 w 7"/>
                <a:gd name="T11" fmla="*/ 0 h 6"/>
                <a:gd name="T12" fmla="*/ 0 w 7"/>
                <a:gd name="T13" fmla="*/ 3 h 6"/>
                <a:gd name="T14" fmla="*/ 4 w 7"/>
                <a:gd name="T15" fmla="*/ 6 h 6"/>
                <a:gd name="T16" fmla="*/ 7 w 7"/>
                <a:gd name="T17" fmla="*/ 3 h 6"/>
                <a:gd name="T18" fmla="*/ 4 w 7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6">
                  <a:moveTo>
                    <a:pt x="4" y="1"/>
                  </a:moveTo>
                  <a:cubicBezTo>
                    <a:pt x="5" y="1"/>
                    <a:pt x="6" y="2"/>
                    <a:pt x="6" y="3"/>
                  </a:cubicBezTo>
                  <a:cubicBezTo>
                    <a:pt x="6" y="4"/>
                    <a:pt x="5" y="5"/>
                    <a:pt x="4" y="5"/>
                  </a:cubicBezTo>
                  <a:cubicBezTo>
                    <a:pt x="3" y="5"/>
                    <a:pt x="2" y="4"/>
                    <a:pt x="2" y="3"/>
                  </a:cubicBezTo>
                  <a:cubicBezTo>
                    <a:pt x="2" y="2"/>
                    <a:pt x="3" y="1"/>
                    <a:pt x="4" y="1"/>
                  </a:cubicBezTo>
                  <a:moveTo>
                    <a:pt x="4" y="0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4" y="6"/>
                  </a:cubicBezTo>
                  <a:cubicBezTo>
                    <a:pt x="6" y="6"/>
                    <a:pt x="7" y="5"/>
                    <a:pt x="7" y="3"/>
                  </a:cubicBezTo>
                  <a:cubicBezTo>
                    <a:pt x="7" y="1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9" name="Freeform 421"/>
            <p:cNvSpPr>
              <a:spLocks noEditPoints="1"/>
            </p:cNvSpPr>
            <p:nvPr/>
          </p:nvSpPr>
          <p:spPr bwMode="auto">
            <a:xfrm>
              <a:off x="1067" y="1051"/>
              <a:ext cx="63" cy="64"/>
            </a:xfrm>
            <a:custGeom>
              <a:avLst/>
              <a:gdLst>
                <a:gd name="T0" fmla="*/ 31 w 46"/>
                <a:gd name="T1" fmla="*/ 22 h 46"/>
                <a:gd name="T2" fmla="*/ 43 w 46"/>
                <a:gd name="T3" fmla="*/ 3 h 46"/>
                <a:gd name="T4" fmla="*/ 25 w 46"/>
                <a:gd name="T5" fmla="*/ 15 h 46"/>
                <a:gd name="T6" fmla="*/ 23 w 46"/>
                <a:gd name="T7" fmla="*/ 0 h 46"/>
                <a:gd name="T8" fmla="*/ 21 w 46"/>
                <a:gd name="T9" fmla="*/ 17 h 46"/>
                <a:gd name="T10" fmla="*/ 19 w 46"/>
                <a:gd name="T11" fmla="*/ 18 h 46"/>
                <a:gd name="T12" fmla="*/ 17 w 46"/>
                <a:gd name="T13" fmla="*/ 21 h 46"/>
                <a:gd name="T14" fmla="*/ 0 w 46"/>
                <a:gd name="T15" fmla="*/ 23 h 46"/>
                <a:gd name="T16" fmla="*/ 15 w 46"/>
                <a:gd name="T17" fmla="*/ 24 h 46"/>
                <a:gd name="T18" fmla="*/ 3 w 46"/>
                <a:gd name="T19" fmla="*/ 43 h 46"/>
                <a:gd name="T20" fmla="*/ 22 w 46"/>
                <a:gd name="T21" fmla="*/ 31 h 46"/>
                <a:gd name="T22" fmla="*/ 23 w 46"/>
                <a:gd name="T23" fmla="*/ 46 h 46"/>
                <a:gd name="T24" fmla="*/ 25 w 46"/>
                <a:gd name="T25" fmla="*/ 29 h 46"/>
                <a:gd name="T26" fmla="*/ 28 w 46"/>
                <a:gd name="T27" fmla="*/ 28 h 46"/>
                <a:gd name="T28" fmla="*/ 29 w 46"/>
                <a:gd name="T29" fmla="*/ 25 h 46"/>
                <a:gd name="T30" fmla="*/ 46 w 46"/>
                <a:gd name="T31" fmla="*/ 23 h 46"/>
                <a:gd name="T32" fmla="*/ 31 w 46"/>
                <a:gd name="T33" fmla="*/ 22 h 46"/>
                <a:gd name="T34" fmla="*/ 23 w 46"/>
                <a:gd name="T35" fmla="*/ 28 h 46"/>
                <a:gd name="T36" fmla="*/ 19 w 46"/>
                <a:gd name="T37" fmla="*/ 23 h 46"/>
                <a:gd name="T38" fmla="*/ 23 w 46"/>
                <a:gd name="T39" fmla="*/ 18 h 46"/>
                <a:gd name="T40" fmla="*/ 28 w 46"/>
                <a:gd name="T41" fmla="*/ 23 h 46"/>
                <a:gd name="T42" fmla="*/ 23 w 46"/>
                <a:gd name="T43" fmla="*/ 2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46">
                  <a:moveTo>
                    <a:pt x="31" y="22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46" y="23"/>
                    <a:pt x="46" y="23"/>
                    <a:pt x="46" y="23"/>
                  </a:cubicBezTo>
                  <a:lnTo>
                    <a:pt x="31" y="22"/>
                  </a:lnTo>
                  <a:close/>
                  <a:moveTo>
                    <a:pt x="23" y="28"/>
                  </a:moveTo>
                  <a:cubicBezTo>
                    <a:pt x="21" y="28"/>
                    <a:pt x="19" y="25"/>
                    <a:pt x="19" y="23"/>
                  </a:cubicBezTo>
                  <a:cubicBezTo>
                    <a:pt x="19" y="20"/>
                    <a:pt x="21" y="18"/>
                    <a:pt x="23" y="18"/>
                  </a:cubicBezTo>
                  <a:cubicBezTo>
                    <a:pt x="26" y="18"/>
                    <a:pt x="28" y="20"/>
                    <a:pt x="28" y="23"/>
                  </a:cubicBezTo>
                  <a:cubicBezTo>
                    <a:pt x="28" y="25"/>
                    <a:pt x="26" y="28"/>
                    <a:pt x="2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0" name="Freeform 422"/>
            <p:cNvSpPr>
              <a:spLocks/>
            </p:cNvSpPr>
            <p:nvPr/>
          </p:nvSpPr>
          <p:spPr bwMode="auto">
            <a:xfrm>
              <a:off x="2193" y="2264"/>
              <a:ext cx="113" cy="37"/>
            </a:xfrm>
            <a:custGeom>
              <a:avLst/>
              <a:gdLst>
                <a:gd name="T0" fmla="*/ 77 w 82"/>
                <a:gd name="T1" fmla="*/ 0 h 27"/>
                <a:gd name="T2" fmla="*/ 4 w 82"/>
                <a:gd name="T3" fmla="*/ 0 h 27"/>
                <a:gd name="T4" fmla="*/ 0 w 82"/>
                <a:gd name="T5" fmla="*/ 4 h 27"/>
                <a:gd name="T6" fmla="*/ 0 w 82"/>
                <a:gd name="T7" fmla="*/ 22 h 27"/>
                <a:gd name="T8" fmla="*/ 4 w 82"/>
                <a:gd name="T9" fmla="*/ 27 h 27"/>
                <a:gd name="T10" fmla="*/ 77 w 82"/>
                <a:gd name="T11" fmla="*/ 27 h 27"/>
                <a:gd name="T12" fmla="*/ 82 w 82"/>
                <a:gd name="T13" fmla="*/ 22 h 27"/>
                <a:gd name="T14" fmla="*/ 82 w 82"/>
                <a:gd name="T15" fmla="*/ 4 h 27"/>
                <a:gd name="T16" fmla="*/ 77 w 8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" h="27">
                  <a:moveTo>
                    <a:pt x="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9" y="27"/>
                    <a:pt x="82" y="25"/>
                    <a:pt x="82" y="22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2"/>
                    <a:pt x="79" y="0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1" name="Freeform 423"/>
            <p:cNvSpPr>
              <a:spLocks/>
            </p:cNvSpPr>
            <p:nvPr/>
          </p:nvSpPr>
          <p:spPr bwMode="auto">
            <a:xfrm>
              <a:off x="2193" y="2220"/>
              <a:ext cx="113" cy="37"/>
            </a:xfrm>
            <a:custGeom>
              <a:avLst/>
              <a:gdLst>
                <a:gd name="T0" fmla="*/ 77 w 82"/>
                <a:gd name="T1" fmla="*/ 0 h 27"/>
                <a:gd name="T2" fmla="*/ 4 w 82"/>
                <a:gd name="T3" fmla="*/ 0 h 27"/>
                <a:gd name="T4" fmla="*/ 0 w 82"/>
                <a:gd name="T5" fmla="*/ 5 h 27"/>
                <a:gd name="T6" fmla="*/ 0 w 82"/>
                <a:gd name="T7" fmla="*/ 23 h 27"/>
                <a:gd name="T8" fmla="*/ 4 w 82"/>
                <a:gd name="T9" fmla="*/ 27 h 27"/>
                <a:gd name="T10" fmla="*/ 77 w 82"/>
                <a:gd name="T11" fmla="*/ 27 h 27"/>
                <a:gd name="T12" fmla="*/ 82 w 82"/>
                <a:gd name="T13" fmla="*/ 23 h 27"/>
                <a:gd name="T14" fmla="*/ 82 w 82"/>
                <a:gd name="T15" fmla="*/ 5 h 27"/>
                <a:gd name="T16" fmla="*/ 77 w 8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" h="27">
                  <a:moveTo>
                    <a:pt x="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9" y="27"/>
                    <a:pt x="82" y="25"/>
                    <a:pt x="82" y="23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2"/>
                    <a:pt x="79" y="0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2" name="Freeform 424"/>
            <p:cNvSpPr>
              <a:spLocks/>
            </p:cNvSpPr>
            <p:nvPr/>
          </p:nvSpPr>
          <p:spPr bwMode="auto">
            <a:xfrm>
              <a:off x="2193" y="2176"/>
              <a:ext cx="113" cy="38"/>
            </a:xfrm>
            <a:custGeom>
              <a:avLst/>
              <a:gdLst>
                <a:gd name="T0" fmla="*/ 77 w 82"/>
                <a:gd name="T1" fmla="*/ 0 h 28"/>
                <a:gd name="T2" fmla="*/ 4 w 82"/>
                <a:gd name="T3" fmla="*/ 0 h 28"/>
                <a:gd name="T4" fmla="*/ 0 w 82"/>
                <a:gd name="T5" fmla="*/ 5 h 28"/>
                <a:gd name="T6" fmla="*/ 0 w 82"/>
                <a:gd name="T7" fmla="*/ 23 h 28"/>
                <a:gd name="T8" fmla="*/ 4 w 82"/>
                <a:gd name="T9" fmla="*/ 28 h 28"/>
                <a:gd name="T10" fmla="*/ 77 w 82"/>
                <a:gd name="T11" fmla="*/ 28 h 28"/>
                <a:gd name="T12" fmla="*/ 82 w 82"/>
                <a:gd name="T13" fmla="*/ 23 h 28"/>
                <a:gd name="T14" fmla="*/ 82 w 82"/>
                <a:gd name="T15" fmla="*/ 5 h 28"/>
                <a:gd name="T16" fmla="*/ 77 w 82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" h="28">
                  <a:moveTo>
                    <a:pt x="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2" y="28"/>
                    <a:pt x="4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9" y="28"/>
                    <a:pt x="82" y="25"/>
                    <a:pt x="82" y="23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2"/>
                    <a:pt x="79" y="0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3" name="Freeform 425"/>
            <p:cNvSpPr>
              <a:spLocks/>
            </p:cNvSpPr>
            <p:nvPr/>
          </p:nvSpPr>
          <p:spPr bwMode="auto">
            <a:xfrm>
              <a:off x="1755" y="1502"/>
              <a:ext cx="16" cy="6"/>
            </a:xfrm>
            <a:custGeom>
              <a:avLst/>
              <a:gdLst>
                <a:gd name="T0" fmla="*/ 5 w 11"/>
                <a:gd name="T1" fmla="*/ 1 h 5"/>
                <a:gd name="T2" fmla="*/ 9 w 11"/>
                <a:gd name="T3" fmla="*/ 5 h 5"/>
                <a:gd name="T4" fmla="*/ 9 w 11"/>
                <a:gd name="T5" fmla="*/ 5 h 5"/>
                <a:gd name="T6" fmla="*/ 11 w 11"/>
                <a:gd name="T7" fmla="*/ 5 h 5"/>
                <a:gd name="T8" fmla="*/ 5 w 11"/>
                <a:gd name="T9" fmla="*/ 0 h 5"/>
                <a:gd name="T10" fmla="*/ 0 w 11"/>
                <a:gd name="T11" fmla="*/ 5 h 5"/>
                <a:gd name="T12" fmla="*/ 1 w 11"/>
                <a:gd name="T13" fmla="*/ 5 h 5"/>
                <a:gd name="T14" fmla="*/ 1 w 11"/>
                <a:gd name="T15" fmla="*/ 5 h 5"/>
                <a:gd name="T16" fmla="*/ 5 w 11"/>
                <a:gd name="T1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5">
                  <a:moveTo>
                    <a:pt x="5" y="1"/>
                  </a:moveTo>
                  <a:cubicBezTo>
                    <a:pt x="7" y="1"/>
                    <a:pt x="9" y="3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3"/>
                    <a:pt x="3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4" name="Freeform 426"/>
            <p:cNvSpPr>
              <a:spLocks/>
            </p:cNvSpPr>
            <p:nvPr/>
          </p:nvSpPr>
          <p:spPr bwMode="auto">
            <a:xfrm>
              <a:off x="1746" y="1491"/>
              <a:ext cx="33" cy="16"/>
            </a:xfrm>
            <a:custGeom>
              <a:avLst/>
              <a:gdLst>
                <a:gd name="T0" fmla="*/ 12 w 24"/>
                <a:gd name="T1" fmla="*/ 0 h 12"/>
                <a:gd name="T2" fmla="*/ 0 w 24"/>
                <a:gd name="T3" fmla="*/ 10 h 12"/>
                <a:gd name="T4" fmla="*/ 3 w 24"/>
                <a:gd name="T5" fmla="*/ 12 h 12"/>
                <a:gd name="T6" fmla="*/ 4 w 24"/>
                <a:gd name="T7" fmla="*/ 12 h 12"/>
                <a:gd name="T8" fmla="*/ 12 w 24"/>
                <a:gd name="T9" fmla="*/ 4 h 12"/>
                <a:gd name="T10" fmla="*/ 21 w 24"/>
                <a:gd name="T11" fmla="*/ 12 h 12"/>
                <a:gd name="T12" fmla="*/ 21 w 24"/>
                <a:gd name="T13" fmla="*/ 12 h 12"/>
                <a:gd name="T14" fmla="*/ 24 w 24"/>
                <a:gd name="T15" fmla="*/ 10 h 12"/>
                <a:gd name="T16" fmla="*/ 12 w 24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12">
                  <a:moveTo>
                    <a:pt x="12" y="0"/>
                  </a:moveTo>
                  <a:cubicBezTo>
                    <a:pt x="6" y="0"/>
                    <a:pt x="1" y="5"/>
                    <a:pt x="0" y="10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7"/>
                    <a:pt x="8" y="4"/>
                    <a:pt x="12" y="4"/>
                  </a:cubicBezTo>
                  <a:cubicBezTo>
                    <a:pt x="17" y="4"/>
                    <a:pt x="20" y="7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3" y="5"/>
                    <a:pt x="18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5" name="Freeform 427"/>
            <p:cNvSpPr>
              <a:spLocks/>
            </p:cNvSpPr>
            <p:nvPr/>
          </p:nvSpPr>
          <p:spPr bwMode="auto">
            <a:xfrm>
              <a:off x="1735" y="1478"/>
              <a:ext cx="56" cy="26"/>
            </a:xfrm>
            <a:custGeom>
              <a:avLst/>
              <a:gdLst>
                <a:gd name="T0" fmla="*/ 21 w 41"/>
                <a:gd name="T1" fmla="*/ 0 h 19"/>
                <a:gd name="T2" fmla="*/ 0 w 41"/>
                <a:gd name="T3" fmla="*/ 17 h 19"/>
                <a:gd name="T4" fmla="*/ 5 w 41"/>
                <a:gd name="T5" fmla="*/ 19 h 19"/>
                <a:gd name="T6" fmla="*/ 6 w 41"/>
                <a:gd name="T7" fmla="*/ 19 h 19"/>
                <a:gd name="T8" fmla="*/ 20 w 41"/>
                <a:gd name="T9" fmla="*/ 6 h 19"/>
                <a:gd name="T10" fmla="*/ 35 w 41"/>
                <a:gd name="T11" fmla="*/ 19 h 19"/>
                <a:gd name="T12" fmla="*/ 35 w 41"/>
                <a:gd name="T13" fmla="*/ 19 h 19"/>
                <a:gd name="T14" fmla="*/ 41 w 41"/>
                <a:gd name="T15" fmla="*/ 17 h 19"/>
                <a:gd name="T16" fmla="*/ 21 w 41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9">
                  <a:moveTo>
                    <a:pt x="21" y="0"/>
                  </a:moveTo>
                  <a:cubicBezTo>
                    <a:pt x="10" y="0"/>
                    <a:pt x="2" y="7"/>
                    <a:pt x="0" y="17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1"/>
                    <a:pt x="13" y="6"/>
                    <a:pt x="20" y="6"/>
                  </a:cubicBezTo>
                  <a:cubicBezTo>
                    <a:pt x="28" y="6"/>
                    <a:pt x="35" y="11"/>
                    <a:pt x="35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39" y="7"/>
                    <a:pt x="31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6" name="Freeform 428"/>
            <p:cNvSpPr>
              <a:spLocks/>
            </p:cNvSpPr>
            <p:nvPr/>
          </p:nvSpPr>
          <p:spPr bwMode="auto">
            <a:xfrm>
              <a:off x="1753" y="1507"/>
              <a:ext cx="20" cy="28"/>
            </a:xfrm>
            <a:custGeom>
              <a:avLst/>
              <a:gdLst>
                <a:gd name="T0" fmla="*/ 13 w 15"/>
                <a:gd name="T1" fmla="*/ 17 h 20"/>
                <a:gd name="T2" fmla="*/ 8 w 15"/>
                <a:gd name="T3" fmla="*/ 17 h 20"/>
                <a:gd name="T4" fmla="*/ 8 w 15"/>
                <a:gd name="T5" fmla="*/ 6 h 20"/>
                <a:gd name="T6" fmla="*/ 10 w 15"/>
                <a:gd name="T7" fmla="*/ 3 h 20"/>
                <a:gd name="T8" fmla="*/ 7 w 15"/>
                <a:gd name="T9" fmla="*/ 0 h 20"/>
                <a:gd name="T10" fmla="*/ 4 w 15"/>
                <a:gd name="T11" fmla="*/ 3 h 20"/>
                <a:gd name="T12" fmla="*/ 6 w 15"/>
                <a:gd name="T13" fmla="*/ 6 h 20"/>
                <a:gd name="T14" fmla="*/ 6 w 15"/>
                <a:gd name="T15" fmla="*/ 17 h 20"/>
                <a:gd name="T16" fmla="*/ 2 w 15"/>
                <a:gd name="T17" fmla="*/ 17 h 20"/>
                <a:gd name="T18" fmla="*/ 0 w 15"/>
                <a:gd name="T19" fmla="*/ 18 h 20"/>
                <a:gd name="T20" fmla="*/ 2 w 15"/>
                <a:gd name="T21" fmla="*/ 20 h 20"/>
                <a:gd name="T22" fmla="*/ 13 w 15"/>
                <a:gd name="T23" fmla="*/ 20 h 20"/>
                <a:gd name="T24" fmla="*/ 15 w 15"/>
                <a:gd name="T25" fmla="*/ 18 h 20"/>
                <a:gd name="T26" fmla="*/ 13 w 15"/>
                <a:gd name="T27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" h="20">
                  <a:moveTo>
                    <a:pt x="13" y="17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5"/>
                    <a:pt x="10" y="4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4" y="4"/>
                    <a:pt x="5" y="5"/>
                    <a:pt x="6" y="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0" y="17"/>
                    <a:pt x="0" y="18"/>
                  </a:cubicBezTo>
                  <a:cubicBezTo>
                    <a:pt x="0" y="19"/>
                    <a:pt x="1" y="20"/>
                    <a:pt x="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5" y="19"/>
                    <a:pt x="15" y="18"/>
                  </a:cubicBezTo>
                  <a:cubicBezTo>
                    <a:pt x="15" y="17"/>
                    <a:pt x="14" y="17"/>
                    <a:pt x="1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7" name="Freeform 429"/>
            <p:cNvSpPr>
              <a:spLocks noEditPoints="1"/>
            </p:cNvSpPr>
            <p:nvPr/>
          </p:nvSpPr>
          <p:spPr bwMode="auto">
            <a:xfrm>
              <a:off x="1693" y="2019"/>
              <a:ext cx="38" cy="58"/>
            </a:xfrm>
            <a:custGeom>
              <a:avLst/>
              <a:gdLst>
                <a:gd name="T0" fmla="*/ 24 w 27"/>
                <a:gd name="T1" fmla="*/ 0 h 42"/>
                <a:gd name="T2" fmla="*/ 2 w 27"/>
                <a:gd name="T3" fmla="*/ 0 h 42"/>
                <a:gd name="T4" fmla="*/ 0 w 27"/>
                <a:gd name="T5" fmla="*/ 3 h 42"/>
                <a:gd name="T6" fmla="*/ 0 w 27"/>
                <a:gd name="T7" fmla="*/ 36 h 42"/>
                <a:gd name="T8" fmla="*/ 2 w 27"/>
                <a:gd name="T9" fmla="*/ 38 h 42"/>
                <a:gd name="T10" fmla="*/ 3 w 27"/>
                <a:gd name="T11" fmla="*/ 38 h 42"/>
                <a:gd name="T12" fmla="*/ 3 w 27"/>
                <a:gd name="T13" fmla="*/ 40 h 42"/>
                <a:gd name="T14" fmla="*/ 5 w 27"/>
                <a:gd name="T15" fmla="*/ 42 h 42"/>
                <a:gd name="T16" fmla="*/ 7 w 27"/>
                <a:gd name="T17" fmla="*/ 40 h 42"/>
                <a:gd name="T18" fmla="*/ 7 w 27"/>
                <a:gd name="T19" fmla="*/ 38 h 42"/>
                <a:gd name="T20" fmla="*/ 20 w 27"/>
                <a:gd name="T21" fmla="*/ 38 h 42"/>
                <a:gd name="T22" fmla="*/ 20 w 27"/>
                <a:gd name="T23" fmla="*/ 40 h 42"/>
                <a:gd name="T24" fmla="*/ 22 w 27"/>
                <a:gd name="T25" fmla="*/ 42 h 42"/>
                <a:gd name="T26" fmla="*/ 24 w 27"/>
                <a:gd name="T27" fmla="*/ 40 h 42"/>
                <a:gd name="T28" fmla="*/ 24 w 27"/>
                <a:gd name="T29" fmla="*/ 38 h 42"/>
                <a:gd name="T30" fmla="*/ 24 w 27"/>
                <a:gd name="T31" fmla="*/ 38 h 42"/>
                <a:gd name="T32" fmla="*/ 27 w 27"/>
                <a:gd name="T33" fmla="*/ 36 h 42"/>
                <a:gd name="T34" fmla="*/ 27 w 27"/>
                <a:gd name="T35" fmla="*/ 3 h 42"/>
                <a:gd name="T36" fmla="*/ 24 w 27"/>
                <a:gd name="T37" fmla="*/ 0 h 42"/>
                <a:gd name="T38" fmla="*/ 13 w 27"/>
                <a:gd name="T39" fmla="*/ 3 h 42"/>
                <a:gd name="T40" fmla="*/ 21 w 27"/>
                <a:gd name="T41" fmla="*/ 10 h 42"/>
                <a:gd name="T42" fmla="*/ 13 w 27"/>
                <a:gd name="T43" fmla="*/ 17 h 42"/>
                <a:gd name="T44" fmla="*/ 6 w 27"/>
                <a:gd name="T45" fmla="*/ 10 h 42"/>
                <a:gd name="T46" fmla="*/ 13 w 27"/>
                <a:gd name="T47" fmla="*/ 3 h 42"/>
                <a:gd name="T48" fmla="*/ 13 w 27"/>
                <a:gd name="T49" fmla="*/ 35 h 42"/>
                <a:gd name="T50" fmla="*/ 5 w 27"/>
                <a:gd name="T51" fmla="*/ 27 h 42"/>
                <a:gd name="T52" fmla="*/ 13 w 27"/>
                <a:gd name="T53" fmla="*/ 20 h 42"/>
                <a:gd name="T54" fmla="*/ 22 w 27"/>
                <a:gd name="T55" fmla="*/ 27 h 42"/>
                <a:gd name="T56" fmla="*/ 13 w 27"/>
                <a:gd name="T57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42">
                  <a:moveTo>
                    <a:pt x="2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1" y="38"/>
                    <a:pt x="2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41"/>
                    <a:pt x="4" y="42"/>
                    <a:pt x="5" y="42"/>
                  </a:cubicBezTo>
                  <a:cubicBezTo>
                    <a:pt x="6" y="42"/>
                    <a:pt x="7" y="41"/>
                    <a:pt x="7" y="40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1" y="42"/>
                    <a:pt x="22" y="42"/>
                  </a:cubicBezTo>
                  <a:cubicBezTo>
                    <a:pt x="23" y="42"/>
                    <a:pt x="24" y="41"/>
                    <a:pt x="24" y="40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6" y="38"/>
                    <a:pt x="27" y="37"/>
                    <a:pt x="27" y="3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1"/>
                    <a:pt x="26" y="0"/>
                    <a:pt x="24" y="0"/>
                  </a:cubicBezTo>
                  <a:close/>
                  <a:moveTo>
                    <a:pt x="13" y="3"/>
                  </a:moveTo>
                  <a:cubicBezTo>
                    <a:pt x="17" y="3"/>
                    <a:pt x="21" y="6"/>
                    <a:pt x="21" y="10"/>
                  </a:cubicBezTo>
                  <a:cubicBezTo>
                    <a:pt x="21" y="14"/>
                    <a:pt x="17" y="17"/>
                    <a:pt x="13" y="17"/>
                  </a:cubicBezTo>
                  <a:cubicBezTo>
                    <a:pt x="9" y="17"/>
                    <a:pt x="6" y="14"/>
                    <a:pt x="6" y="10"/>
                  </a:cubicBezTo>
                  <a:cubicBezTo>
                    <a:pt x="6" y="6"/>
                    <a:pt x="9" y="3"/>
                    <a:pt x="13" y="3"/>
                  </a:cubicBezTo>
                  <a:close/>
                  <a:moveTo>
                    <a:pt x="13" y="35"/>
                  </a:moveTo>
                  <a:cubicBezTo>
                    <a:pt x="9" y="35"/>
                    <a:pt x="5" y="32"/>
                    <a:pt x="5" y="27"/>
                  </a:cubicBezTo>
                  <a:cubicBezTo>
                    <a:pt x="5" y="23"/>
                    <a:pt x="9" y="20"/>
                    <a:pt x="13" y="20"/>
                  </a:cubicBezTo>
                  <a:cubicBezTo>
                    <a:pt x="18" y="20"/>
                    <a:pt x="22" y="23"/>
                    <a:pt x="22" y="27"/>
                  </a:cubicBezTo>
                  <a:cubicBezTo>
                    <a:pt x="22" y="32"/>
                    <a:pt x="18" y="35"/>
                    <a:pt x="13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8" name="Freeform 430"/>
            <p:cNvSpPr>
              <a:spLocks noEditPoints="1"/>
            </p:cNvSpPr>
            <p:nvPr/>
          </p:nvSpPr>
          <p:spPr bwMode="auto">
            <a:xfrm>
              <a:off x="1703" y="2048"/>
              <a:ext cx="18" cy="18"/>
            </a:xfrm>
            <a:custGeom>
              <a:avLst/>
              <a:gdLst>
                <a:gd name="T0" fmla="*/ 6 w 13"/>
                <a:gd name="T1" fmla="*/ 0 h 13"/>
                <a:gd name="T2" fmla="*/ 0 w 13"/>
                <a:gd name="T3" fmla="*/ 6 h 13"/>
                <a:gd name="T4" fmla="*/ 6 w 13"/>
                <a:gd name="T5" fmla="*/ 13 h 13"/>
                <a:gd name="T6" fmla="*/ 13 w 13"/>
                <a:gd name="T7" fmla="*/ 6 h 13"/>
                <a:gd name="T8" fmla="*/ 6 w 13"/>
                <a:gd name="T9" fmla="*/ 0 h 13"/>
                <a:gd name="T10" fmla="*/ 6 w 13"/>
                <a:gd name="T11" fmla="*/ 11 h 13"/>
                <a:gd name="T12" fmla="*/ 1 w 13"/>
                <a:gd name="T13" fmla="*/ 6 h 13"/>
                <a:gd name="T14" fmla="*/ 6 w 13"/>
                <a:gd name="T15" fmla="*/ 1 h 13"/>
                <a:gd name="T16" fmla="*/ 11 w 13"/>
                <a:gd name="T17" fmla="*/ 6 h 13"/>
                <a:gd name="T18" fmla="*/ 6 w 13"/>
                <a:gd name="T1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10" y="13"/>
                    <a:pt x="13" y="10"/>
                    <a:pt x="13" y="6"/>
                  </a:cubicBezTo>
                  <a:cubicBezTo>
                    <a:pt x="13" y="3"/>
                    <a:pt x="10" y="0"/>
                    <a:pt x="6" y="0"/>
                  </a:cubicBezTo>
                  <a:close/>
                  <a:moveTo>
                    <a:pt x="6" y="11"/>
                  </a:moveTo>
                  <a:cubicBezTo>
                    <a:pt x="4" y="11"/>
                    <a:pt x="1" y="9"/>
                    <a:pt x="1" y="6"/>
                  </a:cubicBezTo>
                  <a:cubicBezTo>
                    <a:pt x="1" y="4"/>
                    <a:pt x="4" y="1"/>
                    <a:pt x="6" y="1"/>
                  </a:cubicBezTo>
                  <a:cubicBezTo>
                    <a:pt x="9" y="1"/>
                    <a:pt x="11" y="4"/>
                    <a:pt x="11" y="6"/>
                  </a:cubicBezTo>
                  <a:cubicBezTo>
                    <a:pt x="11" y="9"/>
                    <a:pt x="9" y="11"/>
                    <a:pt x="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9" name="Freeform 431"/>
            <p:cNvSpPr>
              <a:spLocks noEditPoints="1"/>
            </p:cNvSpPr>
            <p:nvPr/>
          </p:nvSpPr>
          <p:spPr bwMode="auto">
            <a:xfrm>
              <a:off x="1703" y="2024"/>
              <a:ext cx="17" cy="16"/>
            </a:xfrm>
            <a:custGeom>
              <a:avLst/>
              <a:gdLst>
                <a:gd name="T0" fmla="*/ 6 w 12"/>
                <a:gd name="T1" fmla="*/ 11 h 11"/>
                <a:gd name="T2" fmla="*/ 12 w 12"/>
                <a:gd name="T3" fmla="*/ 6 h 11"/>
                <a:gd name="T4" fmla="*/ 6 w 12"/>
                <a:gd name="T5" fmla="*/ 0 h 11"/>
                <a:gd name="T6" fmla="*/ 0 w 12"/>
                <a:gd name="T7" fmla="*/ 6 h 11"/>
                <a:gd name="T8" fmla="*/ 6 w 12"/>
                <a:gd name="T9" fmla="*/ 11 h 11"/>
                <a:gd name="T10" fmla="*/ 6 w 12"/>
                <a:gd name="T11" fmla="*/ 2 h 11"/>
                <a:gd name="T12" fmla="*/ 11 w 12"/>
                <a:gd name="T13" fmla="*/ 6 h 11"/>
                <a:gd name="T14" fmla="*/ 6 w 12"/>
                <a:gd name="T15" fmla="*/ 10 h 11"/>
                <a:gd name="T16" fmla="*/ 1 w 12"/>
                <a:gd name="T17" fmla="*/ 6 h 11"/>
                <a:gd name="T18" fmla="*/ 6 w 12"/>
                <a:gd name="T1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1">
                  <a:moveTo>
                    <a:pt x="6" y="11"/>
                  </a:moveTo>
                  <a:cubicBezTo>
                    <a:pt x="9" y="11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1"/>
                    <a:pt x="6" y="11"/>
                  </a:cubicBezTo>
                  <a:close/>
                  <a:moveTo>
                    <a:pt x="6" y="2"/>
                  </a:moveTo>
                  <a:cubicBezTo>
                    <a:pt x="9" y="2"/>
                    <a:pt x="11" y="3"/>
                    <a:pt x="11" y="6"/>
                  </a:cubicBezTo>
                  <a:cubicBezTo>
                    <a:pt x="11" y="8"/>
                    <a:pt x="9" y="10"/>
                    <a:pt x="6" y="10"/>
                  </a:cubicBezTo>
                  <a:cubicBezTo>
                    <a:pt x="4" y="10"/>
                    <a:pt x="1" y="8"/>
                    <a:pt x="1" y="6"/>
                  </a:cubicBezTo>
                  <a:cubicBezTo>
                    <a:pt x="1" y="3"/>
                    <a:pt x="4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0" name="Oval 432"/>
            <p:cNvSpPr>
              <a:spLocks noChangeArrowheads="1"/>
            </p:cNvSpPr>
            <p:nvPr/>
          </p:nvSpPr>
          <p:spPr bwMode="auto">
            <a:xfrm>
              <a:off x="1707" y="2027"/>
              <a:ext cx="10" cy="1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1" name="Oval 433"/>
            <p:cNvSpPr>
              <a:spLocks noChangeArrowheads="1"/>
            </p:cNvSpPr>
            <p:nvPr/>
          </p:nvSpPr>
          <p:spPr bwMode="auto">
            <a:xfrm>
              <a:off x="1707" y="2052"/>
              <a:ext cx="10" cy="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2" name="Freeform 434"/>
            <p:cNvSpPr>
              <a:spLocks/>
            </p:cNvSpPr>
            <p:nvPr/>
          </p:nvSpPr>
          <p:spPr bwMode="auto">
            <a:xfrm>
              <a:off x="2134" y="1492"/>
              <a:ext cx="17" cy="16"/>
            </a:xfrm>
            <a:custGeom>
              <a:avLst/>
              <a:gdLst>
                <a:gd name="T0" fmla="*/ 3 w 17"/>
                <a:gd name="T1" fmla="*/ 0 h 16"/>
                <a:gd name="T2" fmla="*/ 0 w 17"/>
                <a:gd name="T3" fmla="*/ 3 h 16"/>
                <a:gd name="T4" fmla="*/ 14 w 17"/>
                <a:gd name="T5" fmla="*/ 16 h 16"/>
                <a:gd name="T6" fmla="*/ 17 w 17"/>
                <a:gd name="T7" fmla="*/ 14 h 16"/>
                <a:gd name="T8" fmla="*/ 3 w 17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3" y="0"/>
                  </a:moveTo>
                  <a:lnTo>
                    <a:pt x="0" y="3"/>
                  </a:lnTo>
                  <a:lnTo>
                    <a:pt x="14" y="16"/>
                  </a:lnTo>
                  <a:lnTo>
                    <a:pt x="17" y="14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3" name="Freeform 435"/>
            <p:cNvSpPr>
              <a:spLocks/>
            </p:cNvSpPr>
            <p:nvPr/>
          </p:nvSpPr>
          <p:spPr bwMode="auto">
            <a:xfrm>
              <a:off x="2095" y="1529"/>
              <a:ext cx="18" cy="18"/>
            </a:xfrm>
            <a:custGeom>
              <a:avLst/>
              <a:gdLst>
                <a:gd name="T0" fmla="*/ 5 w 18"/>
                <a:gd name="T1" fmla="*/ 0 h 18"/>
                <a:gd name="T2" fmla="*/ 0 w 18"/>
                <a:gd name="T3" fmla="*/ 18 h 18"/>
                <a:gd name="T4" fmla="*/ 18 w 18"/>
                <a:gd name="T5" fmla="*/ 14 h 18"/>
                <a:gd name="T6" fmla="*/ 5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5" y="0"/>
                  </a:moveTo>
                  <a:lnTo>
                    <a:pt x="0" y="18"/>
                  </a:lnTo>
                  <a:lnTo>
                    <a:pt x="18" y="14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4" name="Freeform 436"/>
            <p:cNvSpPr>
              <a:spLocks noEditPoints="1"/>
            </p:cNvSpPr>
            <p:nvPr/>
          </p:nvSpPr>
          <p:spPr bwMode="auto">
            <a:xfrm>
              <a:off x="2101" y="1496"/>
              <a:ext cx="45" cy="45"/>
            </a:xfrm>
            <a:custGeom>
              <a:avLst/>
              <a:gdLst>
                <a:gd name="T0" fmla="*/ 0 w 33"/>
                <a:gd name="T1" fmla="*/ 23 h 33"/>
                <a:gd name="T2" fmla="*/ 10 w 33"/>
                <a:gd name="T3" fmla="*/ 33 h 33"/>
                <a:gd name="T4" fmla="*/ 33 w 33"/>
                <a:gd name="T5" fmla="*/ 9 h 33"/>
                <a:gd name="T6" fmla="*/ 23 w 33"/>
                <a:gd name="T7" fmla="*/ 0 h 33"/>
                <a:gd name="T8" fmla="*/ 0 w 33"/>
                <a:gd name="T9" fmla="*/ 23 h 33"/>
                <a:gd name="T10" fmla="*/ 8 w 33"/>
                <a:gd name="T11" fmla="*/ 17 h 33"/>
                <a:gd name="T12" fmla="*/ 20 w 33"/>
                <a:gd name="T13" fmla="*/ 5 h 33"/>
                <a:gd name="T14" fmla="*/ 21 w 33"/>
                <a:gd name="T15" fmla="*/ 5 h 33"/>
                <a:gd name="T16" fmla="*/ 21 w 33"/>
                <a:gd name="T17" fmla="*/ 7 h 33"/>
                <a:gd name="T18" fmla="*/ 9 w 33"/>
                <a:gd name="T19" fmla="*/ 19 h 33"/>
                <a:gd name="T20" fmla="*/ 8 w 33"/>
                <a:gd name="T21" fmla="*/ 19 h 33"/>
                <a:gd name="T22" fmla="*/ 8 w 33"/>
                <a:gd name="T23" fmla="*/ 17 h 33"/>
                <a:gd name="T24" fmla="*/ 28 w 33"/>
                <a:gd name="T25" fmla="*/ 12 h 33"/>
                <a:gd name="T26" fmla="*/ 16 w 33"/>
                <a:gd name="T27" fmla="*/ 25 h 33"/>
                <a:gd name="T28" fmla="*/ 14 w 33"/>
                <a:gd name="T29" fmla="*/ 25 h 33"/>
                <a:gd name="T30" fmla="*/ 14 w 33"/>
                <a:gd name="T31" fmla="*/ 23 h 33"/>
                <a:gd name="T32" fmla="*/ 26 w 33"/>
                <a:gd name="T33" fmla="*/ 11 h 33"/>
                <a:gd name="T34" fmla="*/ 28 w 33"/>
                <a:gd name="T35" fmla="*/ 11 h 33"/>
                <a:gd name="T36" fmla="*/ 28 w 33"/>
                <a:gd name="T37" fmla="*/ 12 h 33"/>
                <a:gd name="T38" fmla="*/ 27 w 33"/>
                <a:gd name="T39" fmla="*/ 6 h 33"/>
                <a:gd name="T40" fmla="*/ 27 w 33"/>
                <a:gd name="T41" fmla="*/ 8 h 33"/>
                <a:gd name="T42" fmla="*/ 9 w 33"/>
                <a:gd name="T43" fmla="*/ 26 h 33"/>
                <a:gd name="T44" fmla="*/ 7 w 33"/>
                <a:gd name="T45" fmla="*/ 26 h 33"/>
                <a:gd name="T46" fmla="*/ 7 w 33"/>
                <a:gd name="T47" fmla="*/ 23 h 33"/>
                <a:gd name="T48" fmla="*/ 24 w 33"/>
                <a:gd name="T49" fmla="*/ 6 h 33"/>
                <a:gd name="T50" fmla="*/ 27 w 33"/>
                <a:gd name="T51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" h="33">
                  <a:moveTo>
                    <a:pt x="0" y="23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23" y="0"/>
                    <a:pt x="23" y="0"/>
                    <a:pt x="23" y="0"/>
                  </a:cubicBezTo>
                  <a:lnTo>
                    <a:pt x="0" y="23"/>
                  </a:lnTo>
                  <a:close/>
                  <a:moveTo>
                    <a:pt x="8" y="17"/>
                  </a:move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21" y="5"/>
                    <a:pt x="21" y="5"/>
                  </a:cubicBezTo>
                  <a:cubicBezTo>
                    <a:pt x="22" y="5"/>
                    <a:pt x="22" y="6"/>
                    <a:pt x="21" y="7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8" y="19"/>
                    <a:pt x="8" y="19"/>
                  </a:cubicBezTo>
                  <a:cubicBezTo>
                    <a:pt x="7" y="18"/>
                    <a:pt x="7" y="18"/>
                    <a:pt x="8" y="17"/>
                  </a:cubicBezTo>
                  <a:close/>
                  <a:moveTo>
                    <a:pt x="28" y="12"/>
                  </a:move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4" y="25"/>
                  </a:cubicBezTo>
                  <a:cubicBezTo>
                    <a:pt x="14" y="24"/>
                    <a:pt x="14" y="24"/>
                    <a:pt x="14" y="23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7" y="11"/>
                    <a:pt x="27" y="11"/>
                    <a:pt x="28" y="11"/>
                  </a:cubicBezTo>
                  <a:cubicBezTo>
                    <a:pt x="28" y="11"/>
                    <a:pt x="28" y="12"/>
                    <a:pt x="28" y="12"/>
                  </a:cubicBezTo>
                  <a:close/>
                  <a:moveTo>
                    <a:pt x="27" y="6"/>
                  </a:moveTo>
                  <a:cubicBezTo>
                    <a:pt x="27" y="6"/>
                    <a:pt x="28" y="8"/>
                    <a:pt x="27" y="8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8" y="26"/>
                    <a:pt x="7" y="26"/>
                  </a:cubicBezTo>
                  <a:cubicBezTo>
                    <a:pt x="6" y="25"/>
                    <a:pt x="6" y="24"/>
                    <a:pt x="7" y="23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5"/>
                    <a:pt x="26" y="5"/>
                    <a:pt x="2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5" name="Freeform 437"/>
            <p:cNvSpPr>
              <a:spLocks/>
            </p:cNvSpPr>
            <p:nvPr/>
          </p:nvSpPr>
          <p:spPr bwMode="auto">
            <a:xfrm>
              <a:off x="2078" y="1503"/>
              <a:ext cx="55" cy="58"/>
            </a:xfrm>
            <a:custGeom>
              <a:avLst/>
              <a:gdLst>
                <a:gd name="T0" fmla="*/ 36 w 40"/>
                <a:gd name="T1" fmla="*/ 34 h 42"/>
                <a:gd name="T2" fmla="*/ 33 w 40"/>
                <a:gd name="T3" fmla="*/ 37 h 42"/>
                <a:gd name="T4" fmla="*/ 8 w 40"/>
                <a:gd name="T5" fmla="*/ 37 h 42"/>
                <a:gd name="T6" fmla="*/ 4 w 40"/>
                <a:gd name="T7" fmla="*/ 34 h 42"/>
                <a:gd name="T8" fmla="*/ 4 w 40"/>
                <a:gd name="T9" fmla="*/ 7 h 42"/>
                <a:gd name="T10" fmla="*/ 8 w 40"/>
                <a:gd name="T11" fmla="*/ 4 h 42"/>
                <a:gd name="T12" fmla="*/ 30 w 40"/>
                <a:gd name="T13" fmla="*/ 4 h 42"/>
                <a:gd name="T14" fmla="*/ 34 w 40"/>
                <a:gd name="T15" fmla="*/ 0 h 42"/>
                <a:gd name="T16" fmla="*/ 5 w 40"/>
                <a:gd name="T17" fmla="*/ 0 h 42"/>
                <a:gd name="T18" fmla="*/ 0 w 40"/>
                <a:gd name="T19" fmla="*/ 4 h 42"/>
                <a:gd name="T20" fmla="*/ 0 w 40"/>
                <a:gd name="T21" fmla="*/ 38 h 42"/>
                <a:gd name="T22" fmla="*/ 5 w 40"/>
                <a:gd name="T23" fmla="*/ 42 h 42"/>
                <a:gd name="T24" fmla="*/ 36 w 40"/>
                <a:gd name="T25" fmla="*/ 42 h 42"/>
                <a:gd name="T26" fmla="*/ 40 w 40"/>
                <a:gd name="T27" fmla="*/ 38 h 42"/>
                <a:gd name="T28" fmla="*/ 40 w 40"/>
                <a:gd name="T29" fmla="*/ 15 h 42"/>
                <a:gd name="T30" fmla="*/ 36 w 40"/>
                <a:gd name="T31" fmla="*/ 19 h 42"/>
                <a:gd name="T32" fmla="*/ 36 w 40"/>
                <a:gd name="T33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42">
                  <a:moveTo>
                    <a:pt x="36" y="34"/>
                  </a:moveTo>
                  <a:cubicBezTo>
                    <a:pt x="36" y="36"/>
                    <a:pt x="34" y="37"/>
                    <a:pt x="33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6" y="37"/>
                    <a:pt x="4" y="36"/>
                    <a:pt x="4" y="3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6" y="4"/>
                    <a:pt x="8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1"/>
                    <a:pt x="2" y="42"/>
                    <a:pt x="5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8" y="42"/>
                    <a:pt x="40" y="41"/>
                    <a:pt x="40" y="38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6" y="19"/>
                    <a:pt x="36" y="19"/>
                    <a:pt x="36" y="19"/>
                  </a:cubicBezTo>
                  <a:lnTo>
                    <a:pt x="36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6" name="Freeform 438"/>
            <p:cNvSpPr>
              <a:spLocks noEditPoints="1"/>
            </p:cNvSpPr>
            <p:nvPr/>
          </p:nvSpPr>
          <p:spPr bwMode="auto">
            <a:xfrm>
              <a:off x="1132" y="1868"/>
              <a:ext cx="98" cy="77"/>
            </a:xfrm>
            <a:custGeom>
              <a:avLst/>
              <a:gdLst>
                <a:gd name="T0" fmla="*/ 71 w 71"/>
                <a:gd name="T1" fmla="*/ 39 h 56"/>
                <a:gd name="T2" fmla="*/ 61 w 71"/>
                <a:gd name="T3" fmla="*/ 2 h 56"/>
                <a:gd name="T4" fmla="*/ 58 w 71"/>
                <a:gd name="T5" fmla="*/ 0 h 56"/>
                <a:gd name="T6" fmla="*/ 55 w 71"/>
                <a:gd name="T7" fmla="*/ 3 h 56"/>
                <a:gd name="T8" fmla="*/ 3 w 71"/>
                <a:gd name="T9" fmla="*/ 28 h 56"/>
                <a:gd name="T10" fmla="*/ 0 w 71"/>
                <a:gd name="T11" fmla="*/ 30 h 56"/>
                <a:gd name="T12" fmla="*/ 4 w 71"/>
                <a:gd name="T13" fmla="*/ 47 h 56"/>
                <a:gd name="T14" fmla="*/ 8 w 71"/>
                <a:gd name="T15" fmla="*/ 46 h 56"/>
                <a:gd name="T16" fmla="*/ 6 w 71"/>
                <a:gd name="T17" fmla="*/ 40 h 56"/>
                <a:gd name="T18" fmla="*/ 8 w 71"/>
                <a:gd name="T19" fmla="*/ 39 h 56"/>
                <a:gd name="T20" fmla="*/ 10 w 71"/>
                <a:gd name="T21" fmla="*/ 46 h 56"/>
                <a:gd name="T22" fmla="*/ 22 w 71"/>
                <a:gd name="T23" fmla="*/ 45 h 56"/>
                <a:gd name="T24" fmla="*/ 22 w 71"/>
                <a:gd name="T25" fmla="*/ 47 h 56"/>
                <a:gd name="T26" fmla="*/ 35 w 71"/>
                <a:gd name="T27" fmla="*/ 54 h 56"/>
                <a:gd name="T28" fmla="*/ 42 w 71"/>
                <a:gd name="T29" fmla="*/ 43 h 56"/>
                <a:gd name="T30" fmla="*/ 65 w 71"/>
                <a:gd name="T31" fmla="*/ 41 h 56"/>
                <a:gd name="T32" fmla="*/ 57 w 71"/>
                <a:gd name="T33" fmla="*/ 13 h 56"/>
                <a:gd name="T34" fmla="*/ 58 w 71"/>
                <a:gd name="T35" fmla="*/ 13 h 56"/>
                <a:gd name="T36" fmla="*/ 66 w 71"/>
                <a:gd name="T37" fmla="*/ 42 h 56"/>
                <a:gd name="T38" fmla="*/ 69 w 71"/>
                <a:gd name="T39" fmla="*/ 42 h 56"/>
                <a:gd name="T40" fmla="*/ 71 w 71"/>
                <a:gd name="T41" fmla="*/ 39 h 56"/>
                <a:gd name="T42" fmla="*/ 33 w 71"/>
                <a:gd name="T43" fmla="*/ 50 h 56"/>
                <a:gd name="T44" fmla="*/ 26 w 71"/>
                <a:gd name="T45" fmla="*/ 46 h 56"/>
                <a:gd name="T46" fmla="*/ 26 w 71"/>
                <a:gd name="T47" fmla="*/ 44 h 56"/>
                <a:gd name="T48" fmla="*/ 37 w 71"/>
                <a:gd name="T49" fmla="*/ 43 h 56"/>
                <a:gd name="T50" fmla="*/ 33 w 71"/>
                <a:gd name="T51" fmla="*/ 50 h 56"/>
                <a:gd name="T52" fmla="*/ 51 w 71"/>
                <a:gd name="T53" fmla="*/ 13 h 56"/>
                <a:gd name="T54" fmla="*/ 11 w 71"/>
                <a:gd name="T55" fmla="*/ 33 h 56"/>
                <a:gd name="T56" fmla="*/ 8 w 71"/>
                <a:gd name="T57" fmla="*/ 32 h 56"/>
                <a:gd name="T58" fmla="*/ 9 w 71"/>
                <a:gd name="T59" fmla="*/ 29 h 56"/>
                <a:gd name="T60" fmla="*/ 49 w 71"/>
                <a:gd name="T61" fmla="*/ 9 h 56"/>
                <a:gd name="T62" fmla="*/ 52 w 71"/>
                <a:gd name="T63" fmla="*/ 10 h 56"/>
                <a:gd name="T64" fmla="*/ 51 w 71"/>
                <a:gd name="T65" fmla="*/ 1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" h="56">
                  <a:moveTo>
                    <a:pt x="71" y="39"/>
                  </a:moveTo>
                  <a:cubicBezTo>
                    <a:pt x="61" y="2"/>
                    <a:pt x="61" y="2"/>
                    <a:pt x="61" y="2"/>
                  </a:cubicBezTo>
                  <a:cubicBezTo>
                    <a:pt x="61" y="1"/>
                    <a:pt x="59" y="0"/>
                    <a:pt x="58" y="0"/>
                  </a:cubicBezTo>
                  <a:cubicBezTo>
                    <a:pt x="56" y="1"/>
                    <a:pt x="55" y="2"/>
                    <a:pt x="55" y="3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5"/>
                    <a:pt x="22" y="46"/>
                    <a:pt x="22" y="47"/>
                  </a:cubicBezTo>
                  <a:cubicBezTo>
                    <a:pt x="24" y="52"/>
                    <a:pt x="29" y="56"/>
                    <a:pt x="35" y="54"/>
                  </a:cubicBezTo>
                  <a:cubicBezTo>
                    <a:pt x="39" y="53"/>
                    <a:pt x="43" y="48"/>
                    <a:pt x="42" y="43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8" y="42"/>
                    <a:pt x="69" y="42"/>
                  </a:cubicBezTo>
                  <a:cubicBezTo>
                    <a:pt x="70" y="42"/>
                    <a:pt x="71" y="40"/>
                    <a:pt x="71" y="39"/>
                  </a:cubicBezTo>
                  <a:close/>
                  <a:moveTo>
                    <a:pt x="33" y="50"/>
                  </a:moveTo>
                  <a:cubicBezTo>
                    <a:pt x="30" y="51"/>
                    <a:pt x="27" y="49"/>
                    <a:pt x="26" y="46"/>
                  </a:cubicBezTo>
                  <a:cubicBezTo>
                    <a:pt x="26" y="45"/>
                    <a:pt x="26" y="45"/>
                    <a:pt x="26" y="44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8" y="46"/>
                    <a:pt x="36" y="49"/>
                    <a:pt x="33" y="50"/>
                  </a:cubicBezTo>
                  <a:close/>
                  <a:moveTo>
                    <a:pt x="51" y="1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0" y="33"/>
                    <a:pt x="8" y="33"/>
                    <a:pt x="8" y="32"/>
                  </a:cubicBezTo>
                  <a:cubicBezTo>
                    <a:pt x="7" y="31"/>
                    <a:pt x="7" y="29"/>
                    <a:pt x="9" y="2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50" y="8"/>
                    <a:pt x="52" y="8"/>
                    <a:pt x="52" y="10"/>
                  </a:cubicBezTo>
                  <a:cubicBezTo>
                    <a:pt x="53" y="11"/>
                    <a:pt x="52" y="12"/>
                    <a:pt x="5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7" name="Freeform 439"/>
            <p:cNvSpPr>
              <a:spLocks noEditPoints="1"/>
            </p:cNvSpPr>
            <p:nvPr/>
          </p:nvSpPr>
          <p:spPr bwMode="auto">
            <a:xfrm>
              <a:off x="1245" y="2231"/>
              <a:ext cx="111" cy="114"/>
            </a:xfrm>
            <a:custGeom>
              <a:avLst/>
              <a:gdLst>
                <a:gd name="T0" fmla="*/ 81 w 81"/>
                <a:gd name="T1" fmla="*/ 46 h 83"/>
                <a:gd name="T2" fmla="*/ 74 w 81"/>
                <a:gd name="T3" fmla="*/ 38 h 83"/>
                <a:gd name="T4" fmla="*/ 74 w 81"/>
                <a:gd name="T5" fmla="*/ 33 h 83"/>
                <a:gd name="T6" fmla="*/ 41 w 81"/>
                <a:gd name="T7" fmla="*/ 0 h 83"/>
                <a:gd name="T8" fmla="*/ 7 w 81"/>
                <a:gd name="T9" fmla="*/ 33 h 83"/>
                <a:gd name="T10" fmla="*/ 8 w 81"/>
                <a:gd name="T11" fmla="*/ 37 h 83"/>
                <a:gd name="T12" fmla="*/ 0 w 81"/>
                <a:gd name="T13" fmla="*/ 45 h 83"/>
                <a:gd name="T14" fmla="*/ 8 w 81"/>
                <a:gd name="T15" fmla="*/ 54 h 83"/>
                <a:gd name="T16" fmla="*/ 10 w 81"/>
                <a:gd name="T17" fmla="*/ 54 h 83"/>
                <a:gd name="T18" fmla="*/ 10 w 81"/>
                <a:gd name="T19" fmla="*/ 57 h 83"/>
                <a:gd name="T20" fmla="*/ 13 w 81"/>
                <a:gd name="T21" fmla="*/ 60 h 83"/>
                <a:gd name="T22" fmla="*/ 19 w 81"/>
                <a:gd name="T23" fmla="*/ 60 h 83"/>
                <a:gd name="T24" fmla="*/ 22 w 81"/>
                <a:gd name="T25" fmla="*/ 57 h 83"/>
                <a:gd name="T26" fmla="*/ 22 w 81"/>
                <a:gd name="T27" fmla="*/ 35 h 83"/>
                <a:gd name="T28" fmla="*/ 19 w 81"/>
                <a:gd name="T29" fmla="*/ 31 h 83"/>
                <a:gd name="T30" fmla="*/ 13 w 81"/>
                <a:gd name="T31" fmla="*/ 31 h 83"/>
                <a:gd name="T32" fmla="*/ 11 w 81"/>
                <a:gd name="T33" fmla="*/ 32 h 83"/>
                <a:gd name="T34" fmla="*/ 41 w 81"/>
                <a:gd name="T35" fmla="*/ 7 h 83"/>
                <a:gd name="T36" fmla="*/ 70 w 81"/>
                <a:gd name="T37" fmla="*/ 33 h 83"/>
                <a:gd name="T38" fmla="*/ 68 w 81"/>
                <a:gd name="T39" fmla="*/ 31 h 83"/>
                <a:gd name="T40" fmla="*/ 62 w 81"/>
                <a:gd name="T41" fmla="*/ 31 h 83"/>
                <a:gd name="T42" fmla="*/ 58 w 81"/>
                <a:gd name="T43" fmla="*/ 35 h 83"/>
                <a:gd name="T44" fmla="*/ 58 w 81"/>
                <a:gd name="T45" fmla="*/ 57 h 83"/>
                <a:gd name="T46" fmla="*/ 62 w 81"/>
                <a:gd name="T47" fmla="*/ 60 h 83"/>
                <a:gd name="T48" fmla="*/ 68 w 81"/>
                <a:gd name="T49" fmla="*/ 60 h 83"/>
                <a:gd name="T50" fmla="*/ 69 w 81"/>
                <a:gd name="T51" fmla="*/ 60 h 83"/>
                <a:gd name="T52" fmla="*/ 53 w 81"/>
                <a:gd name="T53" fmla="*/ 75 h 83"/>
                <a:gd name="T54" fmla="*/ 46 w 81"/>
                <a:gd name="T55" fmla="*/ 70 h 83"/>
                <a:gd name="T56" fmla="*/ 39 w 81"/>
                <a:gd name="T57" fmla="*/ 76 h 83"/>
                <a:gd name="T58" fmla="*/ 46 w 81"/>
                <a:gd name="T59" fmla="*/ 83 h 83"/>
                <a:gd name="T60" fmla="*/ 53 w 81"/>
                <a:gd name="T61" fmla="*/ 79 h 83"/>
                <a:gd name="T62" fmla="*/ 74 w 81"/>
                <a:gd name="T63" fmla="*/ 54 h 83"/>
                <a:gd name="T64" fmla="*/ 81 w 81"/>
                <a:gd name="T65" fmla="*/ 46 h 83"/>
                <a:gd name="T66" fmla="*/ 71 w 81"/>
                <a:gd name="T67" fmla="*/ 54 h 83"/>
                <a:gd name="T68" fmla="*/ 71 w 81"/>
                <a:gd name="T69" fmla="*/ 54 h 83"/>
                <a:gd name="T70" fmla="*/ 71 w 81"/>
                <a:gd name="T71" fmla="*/ 55 h 83"/>
                <a:gd name="T72" fmla="*/ 71 w 81"/>
                <a:gd name="T73" fmla="*/ 5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" h="83">
                  <a:moveTo>
                    <a:pt x="81" y="46"/>
                  </a:moveTo>
                  <a:cubicBezTo>
                    <a:pt x="81" y="42"/>
                    <a:pt x="78" y="39"/>
                    <a:pt x="74" y="38"/>
                  </a:cubicBezTo>
                  <a:cubicBezTo>
                    <a:pt x="74" y="36"/>
                    <a:pt x="74" y="35"/>
                    <a:pt x="74" y="33"/>
                  </a:cubicBezTo>
                  <a:cubicBezTo>
                    <a:pt x="74" y="15"/>
                    <a:pt x="59" y="0"/>
                    <a:pt x="41" y="0"/>
                  </a:cubicBezTo>
                  <a:cubicBezTo>
                    <a:pt x="22" y="0"/>
                    <a:pt x="7" y="15"/>
                    <a:pt x="7" y="33"/>
                  </a:cubicBezTo>
                  <a:cubicBezTo>
                    <a:pt x="7" y="34"/>
                    <a:pt x="8" y="36"/>
                    <a:pt x="8" y="37"/>
                  </a:cubicBezTo>
                  <a:cubicBezTo>
                    <a:pt x="3" y="38"/>
                    <a:pt x="0" y="41"/>
                    <a:pt x="0" y="45"/>
                  </a:cubicBezTo>
                  <a:cubicBezTo>
                    <a:pt x="0" y="50"/>
                    <a:pt x="4" y="54"/>
                    <a:pt x="8" y="54"/>
                  </a:cubicBezTo>
                  <a:cubicBezTo>
                    <a:pt x="9" y="54"/>
                    <a:pt x="9" y="54"/>
                    <a:pt x="10" y="54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0" y="59"/>
                    <a:pt x="11" y="60"/>
                    <a:pt x="13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21" y="60"/>
                    <a:pt x="22" y="59"/>
                    <a:pt x="22" y="5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3"/>
                    <a:pt x="21" y="31"/>
                    <a:pt x="19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2" y="31"/>
                    <a:pt x="12" y="31"/>
                    <a:pt x="11" y="32"/>
                  </a:cubicBezTo>
                  <a:cubicBezTo>
                    <a:pt x="14" y="18"/>
                    <a:pt x="26" y="7"/>
                    <a:pt x="41" y="7"/>
                  </a:cubicBezTo>
                  <a:cubicBezTo>
                    <a:pt x="56" y="7"/>
                    <a:pt x="68" y="18"/>
                    <a:pt x="70" y="33"/>
                  </a:cubicBezTo>
                  <a:cubicBezTo>
                    <a:pt x="70" y="32"/>
                    <a:pt x="69" y="31"/>
                    <a:pt x="68" y="3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0" y="31"/>
                    <a:pt x="58" y="33"/>
                    <a:pt x="58" y="35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58" y="59"/>
                    <a:pt x="60" y="60"/>
                    <a:pt x="62" y="60"/>
                  </a:cubicBezTo>
                  <a:cubicBezTo>
                    <a:pt x="68" y="60"/>
                    <a:pt x="68" y="60"/>
                    <a:pt x="68" y="60"/>
                  </a:cubicBezTo>
                  <a:cubicBezTo>
                    <a:pt x="68" y="60"/>
                    <a:pt x="69" y="60"/>
                    <a:pt x="69" y="60"/>
                  </a:cubicBezTo>
                  <a:cubicBezTo>
                    <a:pt x="66" y="67"/>
                    <a:pt x="60" y="73"/>
                    <a:pt x="53" y="75"/>
                  </a:cubicBezTo>
                  <a:cubicBezTo>
                    <a:pt x="52" y="72"/>
                    <a:pt x="49" y="70"/>
                    <a:pt x="46" y="70"/>
                  </a:cubicBezTo>
                  <a:cubicBezTo>
                    <a:pt x="42" y="70"/>
                    <a:pt x="39" y="73"/>
                    <a:pt x="39" y="76"/>
                  </a:cubicBezTo>
                  <a:cubicBezTo>
                    <a:pt x="39" y="80"/>
                    <a:pt x="42" y="83"/>
                    <a:pt x="46" y="83"/>
                  </a:cubicBezTo>
                  <a:cubicBezTo>
                    <a:pt x="49" y="83"/>
                    <a:pt x="52" y="81"/>
                    <a:pt x="53" y="79"/>
                  </a:cubicBezTo>
                  <a:cubicBezTo>
                    <a:pt x="63" y="77"/>
                    <a:pt x="72" y="67"/>
                    <a:pt x="74" y="54"/>
                  </a:cubicBezTo>
                  <a:cubicBezTo>
                    <a:pt x="78" y="53"/>
                    <a:pt x="81" y="50"/>
                    <a:pt x="81" y="46"/>
                  </a:cubicBezTo>
                  <a:close/>
                  <a:moveTo>
                    <a:pt x="71" y="54"/>
                  </a:moveTo>
                  <a:cubicBezTo>
                    <a:pt x="71" y="54"/>
                    <a:pt x="71" y="54"/>
                    <a:pt x="71" y="54"/>
                  </a:cubicBezTo>
                  <a:cubicBezTo>
                    <a:pt x="71" y="54"/>
                    <a:pt x="71" y="54"/>
                    <a:pt x="71" y="55"/>
                  </a:cubicBezTo>
                  <a:lnTo>
                    <a:pt x="71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8" name="Freeform 440"/>
            <p:cNvSpPr>
              <a:spLocks/>
            </p:cNvSpPr>
            <p:nvPr/>
          </p:nvSpPr>
          <p:spPr bwMode="auto">
            <a:xfrm>
              <a:off x="1523" y="2351"/>
              <a:ext cx="8" cy="13"/>
            </a:xfrm>
            <a:custGeom>
              <a:avLst/>
              <a:gdLst>
                <a:gd name="T0" fmla="*/ 4 w 6"/>
                <a:gd name="T1" fmla="*/ 0 h 10"/>
                <a:gd name="T2" fmla="*/ 0 w 6"/>
                <a:gd name="T3" fmla="*/ 0 h 10"/>
                <a:gd name="T4" fmla="*/ 0 w 6"/>
                <a:gd name="T5" fmla="*/ 10 h 10"/>
                <a:gd name="T6" fmla="*/ 4 w 6"/>
                <a:gd name="T7" fmla="*/ 10 h 10"/>
                <a:gd name="T8" fmla="*/ 6 w 6"/>
                <a:gd name="T9" fmla="*/ 8 h 10"/>
                <a:gd name="T10" fmla="*/ 6 w 6"/>
                <a:gd name="T11" fmla="*/ 2 h 10"/>
                <a:gd name="T12" fmla="*/ 4 w 6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0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6" y="9"/>
                    <a:pt x="6" y="8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9" name="Freeform 441"/>
            <p:cNvSpPr>
              <a:spLocks/>
            </p:cNvSpPr>
            <p:nvPr/>
          </p:nvSpPr>
          <p:spPr bwMode="auto">
            <a:xfrm>
              <a:off x="1523" y="2334"/>
              <a:ext cx="8" cy="13"/>
            </a:xfrm>
            <a:custGeom>
              <a:avLst/>
              <a:gdLst>
                <a:gd name="T0" fmla="*/ 4 w 6"/>
                <a:gd name="T1" fmla="*/ 0 h 9"/>
                <a:gd name="T2" fmla="*/ 0 w 6"/>
                <a:gd name="T3" fmla="*/ 0 h 9"/>
                <a:gd name="T4" fmla="*/ 0 w 6"/>
                <a:gd name="T5" fmla="*/ 9 h 9"/>
                <a:gd name="T6" fmla="*/ 4 w 6"/>
                <a:gd name="T7" fmla="*/ 9 h 9"/>
                <a:gd name="T8" fmla="*/ 6 w 6"/>
                <a:gd name="T9" fmla="*/ 7 h 9"/>
                <a:gd name="T10" fmla="*/ 6 w 6"/>
                <a:gd name="T11" fmla="*/ 2 h 9"/>
                <a:gd name="T12" fmla="*/ 4 w 6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9"/>
                    <a:pt x="6" y="8"/>
                    <a:pt x="6" y="7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0" name="Freeform 442"/>
            <p:cNvSpPr>
              <a:spLocks/>
            </p:cNvSpPr>
            <p:nvPr/>
          </p:nvSpPr>
          <p:spPr bwMode="auto">
            <a:xfrm>
              <a:off x="1523" y="2316"/>
              <a:ext cx="8" cy="14"/>
            </a:xfrm>
            <a:custGeom>
              <a:avLst/>
              <a:gdLst>
                <a:gd name="T0" fmla="*/ 4 w 6"/>
                <a:gd name="T1" fmla="*/ 0 h 10"/>
                <a:gd name="T2" fmla="*/ 0 w 6"/>
                <a:gd name="T3" fmla="*/ 0 h 10"/>
                <a:gd name="T4" fmla="*/ 0 w 6"/>
                <a:gd name="T5" fmla="*/ 10 h 10"/>
                <a:gd name="T6" fmla="*/ 4 w 6"/>
                <a:gd name="T7" fmla="*/ 10 h 10"/>
                <a:gd name="T8" fmla="*/ 6 w 6"/>
                <a:gd name="T9" fmla="*/ 8 h 10"/>
                <a:gd name="T10" fmla="*/ 6 w 6"/>
                <a:gd name="T11" fmla="*/ 2 h 10"/>
                <a:gd name="T12" fmla="*/ 4 w 6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0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6" y="9"/>
                    <a:pt x="6" y="8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1" name="Freeform 443"/>
            <p:cNvSpPr>
              <a:spLocks noEditPoints="1"/>
            </p:cNvSpPr>
            <p:nvPr/>
          </p:nvSpPr>
          <p:spPr bwMode="auto">
            <a:xfrm>
              <a:off x="1462" y="2309"/>
              <a:ext cx="65" cy="76"/>
            </a:xfrm>
            <a:custGeom>
              <a:avLst/>
              <a:gdLst>
                <a:gd name="T0" fmla="*/ 44 w 47"/>
                <a:gd name="T1" fmla="*/ 43 h 55"/>
                <a:gd name="T2" fmla="*/ 44 w 47"/>
                <a:gd name="T3" fmla="*/ 50 h 55"/>
                <a:gd name="T4" fmla="*/ 42 w 47"/>
                <a:gd name="T5" fmla="*/ 51 h 55"/>
                <a:gd name="T6" fmla="*/ 5 w 47"/>
                <a:gd name="T7" fmla="*/ 51 h 55"/>
                <a:gd name="T8" fmla="*/ 3 w 47"/>
                <a:gd name="T9" fmla="*/ 50 h 55"/>
                <a:gd name="T10" fmla="*/ 3 w 47"/>
                <a:gd name="T11" fmla="*/ 49 h 55"/>
                <a:gd name="T12" fmla="*/ 38 w 47"/>
                <a:gd name="T13" fmla="*/ 49 h 55"/>
                <a:gd name="T14" fmla="*/ 41 w 47"/>
                <a:gd name="T15" fmla="*/ 46 h 55"/>
                <a:gd name="T16" fmla="*/ 41 w 47"/>
                <a:gd name="T17" fmla="*/ 3 h 55"/>
                <a:gd name="T18" fmla="*/ 38 w 47"/>
                <a:gd name="T19" fmla="*/ 0 h 55"/>
                <a:gd name="T20" fmla="*/ 3 w 47"/>
                <a:gd name="T21" fmla="*/ 0 h 55"/>
                <a:gd name="T22" fmla="*/ 0 w 47"/>
                <a:gd name="T23" fmla="*/ 3 h 55"/>
                <a:gd name="T24" fmla="*/ 0 w 47"/>
                <a:gd name="T25" fmla="*/ 46 h 55"/>
                <a:gd name="T26" fmla="*/ 0 w 47"/>
                <a:gd name="T27" fmla="*/ 46 h 55"/>
                <a:gd name="T28" fmla="*/ 0 w 47"/>
                <a:gd name="T29" fmla="*/ 50 h 55"/>
                <a:gd name="T30" fmla="*/ 5 w 47"/>
                <a:gd name="T31" fmla="*/ 55 h 55"/>
                <a:gd name="T32" fmla="*/ 42 w 47"/>
                <a:gd name="T33" fmla="*/ 55 h 55"/>
                <a:gd name="T34" fmla="*/ 47 w 47"/>
                <a:gd name="T35" fmla="*/ 50 h 55"/>
                <a:gd name="T36" fmla="*/ 47 w 47"/>
                <a:gd name="T37" fmla="*/ 43 h 55"/>
                <a:gd name="T38" fmla="*/ 44 w 47"/>
                <a:gd name="T39" fmla="*/ 43 h 55"/>
                <a:gd name="T40" fmla="*/ 16 w 47"/>
                <a:gd name="T41" fmla="*/ 15 h 55"/>
                <a:gd name="T42" fmla="*/ 21 w 47"/>
                <a:gd name="T43" fmla="*/ 10 h 55"/>
                <a:gd name="T44" fmla="*/ 27 w 47"/>
                <a:gd name="T45" fmla="*/ 15 h 55"/>
                <a:gd name="T46" fmla="*/ 28 w 47"/>
                <a:gd name="T47" fmla="*/ 17 h 55"/>
                <a:gd name="T48" fmla="*/ 26 w 47"/>
                <a:gd name="T49" fmla="*/ 19 h 55"/>
                <a:gd name="T50" fmla="*/ 26 w 47"/>
                <a:gd name="T51" fmla="*/ 19 h 55"/>
                <a:gd name="T52" fmla="*/ 21 w 47"/>
                <a:gd name="T53" fmla="*/ 24 h 55"/>
                <a:gd name="T54" fmla="*/ 16 w 47"/>
                <a:gd name="T55" fmla="*/ 19 h 55"/>
                <a:gd name="T56" fmla="*/ 16 w 47"/>
                <a:gd name="T57" fmla="*/ 19 h 55"/>
                <a:gd name="T58" fmla="*/ 14 w 47"/>
                <a:gd name="T59" fmla="*/ 17 h 55"/>
                <a:gd name="T60" fmla="*/ 16 w 47"/>
                <a:gd name="T61" fmla="*/ 15 h 55"/>
                <a:gd name="T62" fmla="*/ 10 w 47"/>
                <a:gd name="T63" fmla="*/ 30 h 55"/>
                <a:gd name="T64" fmla="*/ 15 w 47"/>
                <a:gd name="T65" fmla="*/ 24 h 55"/>
                <a:gd name="T66" fmla="*/ 18 w 47"/>
                <a:gd name="T67" fmla="*/ 24 h 55"/>
                <a:gd name="T68" fmla="*/ 19 w 47"/>
                <a:gd name="T69" fmla="*/ 30 h 55"/>
                <a:gd name="T70" fmla="*/ 21 w 47"/>
                <a:gd name="T71" fmla="*/ 27 h 55"/>
                <a:gd name="T72" fmla="*/ 19 w 47"/>
                <a:gd name="T73" fmla="*/ 25 h 55"/>
                <a:gd name="T74" fmla="*/ 19 w 47"/>
                <a:gd name="T75" fmla="*/ 25 h 55"/>
                <a:gd name="T76" fmla="*/ 21 w 47"/>
                <a:gd name="T77" fmla="*/ 25 h 55"/>
                <a:gd name="T78" fmla="*/ 23 w 47"/>
                <a:gd name="T79" fmla="*/ 25 h 55"/>
                <a:gd name="T80" fmla="*/ 23 w 47"/>
                <a:gd name="T81" fmla="*/ 25 h 55"/>
                <a:gd name="T82" fmla="*/ 21 w 47"/>
                <a:gd name="T83" fmla="*/ 27 h 55"/>
                <a:gd name="T84" fmla="*/ 23 w 47"/>
                <a:gd name="T85" fmla="*/ 30 h 55"/>
                <a:gd name="T86" fmla="*/ 24 w 47"/>
                <a:gd name="T87" fmla="*/ 24 h 55"/>
                <a:gd name="T88" fmla="*/ 27 w 47"/>
                <a:gd name="T89" fmla="*/ 24 h 55"/>
                <a:gd name="T90" fmla="*/ 32 w 47"/>
                <a:gd name="T91" fmla="*/ 30 h 55"/>
                <a:gd name="T92" fmla="*/ 32 w 47"/>
                <a:gd name="T93" fmla="*/ 36 h 55"/>
                <a:gd name="T94" fmla="*/ 10 w 47"/>
                <a:gd name="T95" fmla="*/ 36 h 55"/>
                <a:gd name="T96" fmla="*/ 10 w 47"/>
                <a:gd name="T97" fmla="*/ 3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7" h="55">
                  <a:moveTo>
                    <a:pt x="44" y="43"/>
                  </a:moveTo>
                  <a:cubicBezTo>
                    <a:pt x="44" y="50"/>
                    <a:pt x="44" y="50"/>
                    <a:pt x="44" y="50"/>
                  </a:cubicBezTo>
                  <a:cubicBezTo>
                    <a:pt x="44" y="51"/>
                    <a:pt x="43" y="51"/>
                    <a:pt x="42" y="51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4" y="51"/>
                    <a:pt x="3" y="51"/>
                    <a:pt x="3" y="50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8" y="49"/>
                    <a:pt x="38" y="49"/>
                    <a:pt x="38" y="49"/>
                  </a:cubicBezTo>
                  <a:cubicBezTo>
                    <a:pt x="40" y="49"/>
                    <a:pt x="41" y="48"/>
                    <a:pt x="41" y="46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1" y="1"/>
                    <a:pt x="40" y="0"/>
                    <a:pt x="3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3"/>
                    <a:pt x="2" y="55"/>
                    <a:pt x="5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5" y="55"/>
                    <a:pt x="47" y="53"/>
                    <a:pt x="47" y="50"/>
                  </a:cubicBezTo>
                  <a:cubicBezTo>
                    <a:pt x="47" y="43"/>
                    <a:pt x="47" y="43"/>
                    <a:pt x="47" y="43"/>
                  </a:cubicBezTo>
                  <a:lnTo>
                    <a:pt x="44" y="43"/>
                  </a:lnTo>
                  <a:close/>
                  <a:moveTo>
                    <a:pt x="16" y="15"/>
                  </a:moveTo>
                  <a:cubicBezTo>
                    <a:pt x="16" y="12"/>
                    <a:pt x="18" y="10"/>
                    <a:pt x="21" y="10"/>
                  </a:cubicBezTo>
                  <a:cubicBezTo>
                    <a:pt x="24" y="10"/>
                    <a:pt x="26" y="12"/>
                    <a:pt x="27" y="15"/>
                  </a:cubicBezTo>
                  <a:cubicBezTo>
                    <a:pt x="27" y="15"/>
                    <a:pt x="28" y="16"/>
                    <a:pt x="28" y="17"/>
                  </a:cubicBezTo>
                  <a:cubicBezTo>
                    <a:pt x="28" y="18"/>
                    <a:pt x="27" y="19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5" y="22"/>
                    <a:pt x="23" y="24"/>
                    <a:pt x="21" y="24"/>
                  </a:cubicBezTo>
                  <a:cubicBezTo>
                    <a:pt x="19" y="24"/>
                    <a:pt x="17" y="22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5" y="19"/>
                    <a:pt x="14" y="18"/>
                    <a:pt x="14" y="17"/>
                  </a:cubicBezTo>
                  <a:cubicBezTo>
                    <a:pt x="14" y="16"/>
                    <a:pt x="15" y="15"/>
                    <a:pt x="16" y="15"/>
                  </a:cubicBezTo>
                  <a:close/>
                  <a:moveTo>
                    <a:pt x="10" y="30"/>
                  </a:moveTo>
                  <a:cubicBezTo>
                    <a:pt x="10" y="27"/>
                    <a:pt x="12" y="24"/>
                    <a:pt x="15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2" y="25"/>
                    <a:pt x="22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30" y="24"/>
                    <a:pt x="32" y="27"/>
                    <a:pt x="32" y="30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10" y="36"/>
                    <a:pt x="10" y="36"/>
                    <a:pt x="10" y="36"/>
                  </a:cubicBezTo>
                  <a:lnTo>
                    <a:pt x="1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2" name="Freeform 444"/>
            <p:cNvSpPr>
              <a:spLocks noEditPoints="1"/>
            </p:cNvSpPr>
            <p:nvPr/>
          </p:nvSpPr>
          <p:spPr bwMode="auto">
            <a:xfrm>
              <a:off x="921" y="1616"/>
              <a:ext cx="18" cy="19"/>
            </a:xfrm>
            <a:custGeom>
              <a:avLst/>
              <a:gdLst>
                <a:gd name="T0" fmla="*/ 6 w 13"/>
                <a:gd name="T1" fmla="*/ 0 h 14"/>
                <a:gd name="T2" fmla="*/ 0 w 13"/>
                <a:gd name="T3" fmla="*/ 7 h 14"/>
                <a:gd name="T4" fmla="*/ 6 w 13"/>
                <a:gd name="T5" fmla="*/ 14 h 14"/>
                <a:gd name="T6" fmla="*/ 13 w 13"/>
                <a:gd name="T7" fmla="*/ 7 h 14"/>
                <a:gd name="T8" fmla="*/ 6 w 13"/>
                <a:gd name="T9" fmla="*/ 0 h 14"/>
                <a:gd name="T10" fmla="*/ 6 w 13"/>
                <a:gd name="T11" fmla="*/ 12 h 14"/>
                <a:gd name="T12" fmla="*/ 1 w 13"/>
                <a:gd name="T13" fmla="*/ 7 h 14"/>
                <a:gd name="T14" fmla="*/ 6 w 13"/>
                <a:gd name="T15" fmla="*/ 2 h 14"/>
                <a:gd name="T16" fmla="*/ 11 w 13"/>
                <a:gd name="T17" fmla="*/ 7 h 14"/>
                <a:gd name="T18" fmla="*/ 6 w 13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4">
                  <a:moveTo>
                    <a:pt x="6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6" y="14"/>
                  </a:cubicBezTo>
                  <a:cubicBezTo>
                    <a:pt x="10" y="14"/>
                    <a:pt x="13" y="11"/>
                    <a:pt x="13" y="7"/>
                  </a:cubicBezTo>
                  <a:cubicBezTo>
                    <a:pt x="13" y="3"/>
                    <a:pt x="10" y="0"/>
                    <a:pt x="6" y="0"/>
                  </a:cubicBezTo>
                  <a:close/>
                  <a:moveTo>
                    <a:pt x="6" y="12"/>
                  </a:moveTo>
                  <a:cubicBezTo>
                    <a:pt x="4" y="12"/>
                    <a:pt x="1" y="10"/>
                    <a:pt x="1" y="7"/>
                  </a:cubicBezTo>
                  <a:cubicBezTo>
                    <a:pt x="1" y="4"/>
                    <a:pt x="4" y="2"/>
                    <a:pt x="6" y="2"/>
                  </a:cubicBezTo>
                  <a:cubicBezTo>
                    <a:pt x="9" y="2"/>
                    <a:pt x="11" y="4"/>
                    <a:pt x="11" y="7"/>
                  </a:cubicBezTo>
                  <a:cubicBezTo>
                    <a:pt x="11" y="10"/>
                    <a:pt x="9" y="12"/>
                    <a:pt x="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Freeform 445"/>
            <p:cNvSpPr>
              <a:spLocks noEditPoints="1"/>
            </p:cNvSpPr>
            <p:nvPr/>
          </p:nvSpPr>
          <p:spPr bwMode="auto">
            <a:xfrm>
              <a:off x="899" y="1595"/>
              <a:ext cx="61" cy="61"/>
            </a:xfrm>
            <a:custGeom>
              <a:avLst/>
              <a:gdLst>
                <a:gd name="T0" fmla="*/ 44 w 44"/>
                <a:gd name="T1" fmla="*/ 21 h 44"/>
                <a:gd name="T2" fmla="*/ 38 w 44"/>
                <a:gd name="T3" fmla="*/ 21 h 44"/>
                <a:gd name="T4" fmla="*/ 24 w 44"/>
                <a:gd name="T5" fmla="*/ 6 h 44"/>
                <a:gd name="T6" fmla="*/ 24 w 44"/>
                <a:gd name="T7" fmla="*/ 0 h 44"/>
                <a:gd name="T8" fmla="*/ 21 w 44"/>
                <a:gd name="T9" fmla="*/ 0 h 44"/>
                <a:gd name="T10" fmla="*/ 21 w 44"/>
                <a:gd name="T11" fmla="*/ 6 h 44"/>
                <a:gd name="T12" fmla="*/ 6 w 44"/>
                <a:gd name="T13" fmla="*/ 21 h 44"/>
                <a:gd name="T14" fmla="*/ 0 w 44"/>
                <a:gd name="T15" fmla="*/ 21 h 44"/>
                <a:gd name="T16" fmla="*/ 0 w 44"/>
                <a:gd name="T17" fmla="*/ 23 h 44"/>
                <a:gd name="T18" fmla="*/ 6 w 44"/>
                <a:gd name="T19" fmla="*/ 23 h 44"/>
                <a:gd name="T20" fmla="*/ 21 w 44"/>
                <a:gd name="T21" fmla="*/ 38 h 44"/>
                <a:gd name="T22" fmla="*/ 21 w 44"/>
                <a:gd name="T23" fmla="*/ 44 h 44"/>
                <a:gd name="T24" fmla="*/ 24 w 44"/>
                <a:gd name="T25" fmla="*/ 44 h 44"/>
                <a:gd name="T26" fmla="*/ 24 w 44"/>
                <a:gd name="T27" fmla="*/ 38 h 44"/>
                <a:gd name="T28" fmla="*/ 38 w 44"/>
                <a:gd name="T29" fmla="*/ 23 h 44"/>
                <a:gd name="T30" fmla="*/ 44 w 44"/>
                <a:gd name="T31" fmla="*/ 23 h 44"/>
                <a:gd name="T32" fmla="*/ 44 w 44"/>
                <a:gd name="T33" fmla="*/ 21 h 44"/>
                <a:gd name="T34" fmla="*/ 24 w 44"/>
                <a:gd name="T35" fmla="*/ 35 h 44"/>
                <a:gd name="T36" fmla="*/ 24 w 44"/>
                <a:gd name="T37" fmla="*/ 32 h 44"/>
                <a:gd name="T38" fmla="*/ 22 w 44"/>
                <a:gd name="T39" fmla="*/ 31 h 44"/>
                <a:gd name="T40" fmla="*/ 22 w 44"/>
                <a:gd name="T41" fmla="*/ 31 h 44"/>
                <a:gd name="T42" fmla="*/ 21 w 44"/>
                <a:gd name="T43" fmla="*/ 32 h 44"/>
                <a:gd name="T44" fmla="*/ 21 w 44"/>
                <a:gd name="T45" fmla="*/ 35 h 44"/>
                <a:gd name="T46" fmla="*/ 10 w 44"/>
                <a:gd name="T47" fmla="*/ 23 h 44"/>
                <a:gd name="T48" fmla="*/ 12 w 44"/>
                <a:gd name="T49" fmla="*/ 23 h 44"/>
                <a:gd name="T50" fmla="*/ 13 w 44"/>
                <a:gd name="T51" fmla="*/ 22 h 44"/>
                <a:gd name="T52" fmla="*/ 13 w 44"/>
                <a:gd name="T53" fmla="*/ 22 h 44"/>
                <a:gd name="T54" fmla="*/ 12 w 44"/>
                <a:gd name="T55" fmla="*/ 21 h 44"/>
                <a:gd name="T56" fmla="*/ 10 w 44"/>
                <a:gd name="T57" fmla="*/ 21 h 44"/>
                <a:gd name="T58" fmla="*/ 21 w 44"/>
                <a:gd name="T59" fmla="*/ 10 h 44"/>
                <a:gd name="T60" fmla="*/ 21 w 44"/>
                <a:gd name="T61" fmla="*/ 12 h 44"/>
                <a:gd name="T62" fmla="*/ 22 w 44"/>
                <a:gd name="T63" fmla="*/ 13 h 44"/>
                <a:gd name="T64" fmla="*/ 22 w 44"/>
                <a:gd name="T65" fmla="*/ 13 h 44"/>
                <a:gd name="T66" fmla="*/ 24 w 44"/>
                <a:gd name="T67" fmla="*/ 12 h 44"/>
                <a:gd name="T68" fmla="*/ 24 w 44"/>
                <a:gd name="T69" fmla="*/ 10 h 44"/>
                <a:gd name="T70" fmla="*/ 35 w 44"/>
                <a:gd name="T71" fmla="*/ 21 h 44"/>
                <a:gd name="T72" fmla="*/ 32 w 44"/>
                <a:gd name="T73" fmla="*/ 21 h 44"/>
                <a:gd name="T74" fmla="*/ 31 w 44"/>
                <a:gd name="T75" fmla="*/ 22 h 44"/>
                <a:gd name="T76" fmla="*/ 31 w 44"/>
                <a:gd name="T77" fmla="*/ 22 h 44"/>
                <a:gd name="T78" fmla="*/ 32 w 44"/>
                <a:gd name="T79" fmla="*/ 23 h 44"/>
                <a:gd name="T80" fmla="*/ 35 w 44"/>
                <a:gd name="T81" fmla="*/ 23 h 44"/>
                <a:gd name="T82" fmla="*/ 24 w 44"/>
                <a:gd name="T83" fmla="*/ 3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4" h="44">
                  <a:moveTo>
                    <a:pt x="44" y="21"/>
                  </a:moveTo>
                  <a:cubicBezTo>
                    <a:pt x="38" y="21"/>
                    <a:pt x="38" y="21"/>
                    <a:pt x="38" y="21"/>
                  </a:cubicBezTo>
                  <a:cubicBezTo>
                    <a:pt x="38" y="13"/>
                    <a:pt x="31" y="7"/>
                    <a:pt x="24" y="6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3" y="7"/>
                    <a:pt x="7" y="13"/>
                    <a:pt x="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31"/>
                    <a:pt x="13" y="37"/>
                    <a:pt x="21" y="38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31" y="37"/>
                    <a:pt x="38" y="31"/>
                    <a:pt x="38" y="23"/>
                  </a:cubicBezTo>
                  <a:cubicBezTo>
                    <a:pt x="44" y="23"/>
                    <a:pt x="44" y="23"/>
                    <a:pt x="44" y="23"/>
                  </a:cubicBezTo>
                  <a:lnTo>
                    <a:pt x="44" y="21"/>
                  </a:lnTo>
                  <a:close/>
                  <a:moveTo>
                    <a:pt x="24" y="35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31"/>
                    <a:pt x="23" y="31"/>
                    <a:pt x="22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1" y="31"/>
                    <a:pt x="21" y="31"/>
                    <a:pt x="21" y="32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15" y="34"/>
                    <a:pt x="10" y="29"/>
                    <a:pt x="10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1"/>
                    <a:pt x="13" y="21"/>
                    <a:pt x="12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15"/>
                    <a:pt x="15" y="10"/>
                    <a:pt x="21" y="10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3"/>
                    <a:pt x="21" y="13"/>
                    <a:pt x="22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4" y="13"/>
                    <a:pt x="24" y="12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9" y="10"/>
                    <a:pt x="34" y="15"/>
                    <a:pt x="35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1" y="21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3"/>
                    <a:pt x="32" y="23"/>
                    <a:pt x="32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9"/>
                    <a:pt x="29" y="34"/>
                    <a:pt x="24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4" name="Freeform 446"/>
            <p:cNvSpPr>
              <a:spLocks noEditPoints="1"/>
            </p:cNvSpPr>
            <p:nvPr/>
          </p:nvSpPr>
          <p:spPr bwMode="auto">
            <a:xfrm>
              <a:off x="1234" y="1506"/>
              <a:ext cx="18" cy="19"/>
            </a:xfrm>
            <a:custGeom>
              <a:avLst/>
              <a:gdLst>
                <a:gd name="T0" fmla="*/ 6 w 13"/>
                <a:gd name="T1" fmla="*/ 0 h 14"/>
                <a:gd name="T2" fmla="*/ 0 w 13"/>
                <a:gd name="T3" fmla="*/ 7 h 14"/>
                <a:gd name="T4" fmla="*/ 6 w 13"/>
                <a:gd name="T5" fmla="*/ 14 h 14"/>
                <a:gd name="T6" fmla="*/ 13 w 13"/>
                <a:gd name="T7" fmla="*/ 7 h 14"/>
                <a:gd name="T8" fmla="*/ 6 w 13"/>
                <a:gd name="T9" fmla="*/ 0 h 14"/>
                <a:gd name="T10" fmla="*/ 6 w 13"/>
                <a:gd name="T11" fmla="*/ 12 h 14"/>
                <a:gd name="T12" fmla="*/ 2 w 13"/>
                <a:gd name="T13" fmla="*/ 7 h 14"/>
                <a:gd name="T14" fmla="*/ 6 w 13"/>
                <a:gd name="T15" fmla="*/ 2 h 14"/>
                <a:gd name="T16" fmla="*/ 11 w 13"/>
                <a:gd name="T17" fmla="*/ 7 h 14"/>
                <a:gd name="T18" fmla="*/ 6 w 13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4">
                  <a:moveTo>
                    <a:pt x="6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6" y="14"/>
                  </a:cubicBezTo>
                  <a:cubicBezTo>
                    <a:pt x="10" y="14"/>
                    <a:pt x="13" y="11"/>
                    <a:pt x="13" y="7"/>
                  </a:cubicBezTo>
                  <a:cubicBezTo>
                    <a:pt x="13" y="3"/>
                    <a:pt x="10" y="0"/>
                    <a:pt x="6" y="0"/>
                  </a:cubicBezTo>
                  <a:close/>
                  <a:moveTo>
                    <a:pt x="6" y="12"/>
                  </a:moveTo>
                  <a:cubicBezTo>
                    <a:pt x="4" y="12"/>
                    <a:pt x="2" y="10"/>
                    <a:pt x="2" y="7"/>
                  </a:cubicBezTo>
                  <a:cubicBezTo>
                    <a:pt x="2" y="4"/>
                    <a:pt x="4" y="2"/>
                    <a:pt x="6" y="2"/>
                  </a:cubicBezTo>
                  <a:cubicBezTo>
                    <a:pt x="9" y="2"/>
                    <a:pt x="11" y="4"/>
                    <a:pt x="11" y="7"/>
                  </a:cubicBezTo>
                  <a:cubicBezTo>
                    <a:pt x="11" y="10"/>
                    <a:pt x="9" y="12"/>
                    <a:pt x="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447"/>
            <p:cNvSpPr>
              <a:spLocks noEditPoints="1"/>
            </p:cNvSpPr>
            <p:nvPr/>
          </p:nvSpPr>
          <p:spPr bwMode="auto">
            <a:xfrm>
              <a:off x="1212" y="1485"/>
              <a:ext cx="60" cy="61"/>
            </a:xfrm>
            <a:custGeom>
              <a:avLst/>
              <a:gdLst>
                <a:gd name="T0" fmla="*/ 44 w 44"/>
                <a:gd name="T1" fmla="*/ 21 h 44"/>
                <a:gd name="T2" fmla="*/ 38 w 44"/>
                <a:gd name="T3" fmla="*/ 21 h 44"/>
                <a:gd name="T4" fmla="*/ 24 w 44"/>
                <a:gd name="T5" fmla="*/ 6 h 44"/>
                <a:gd name="T6" fmla="*/ 24 w 44"/>
                <a:gd name="T7" fmla="*/ 0 h 44"/>
                <a:gd name="T8" fmla="*/ 21 w 44"/>
                <a:gd name="T9" fmla="*/ 0 h 44"/>
                <a:gd name="T10" fmla="*/ 21 w 44"/>
                <a:gd name="T11" fmla="*/ 6 h 44"/>
                <a:gd name="T12" fmla="*/ 6 w 44"/>
                <a:gd name="T13" fmla="*/ 21 h 44"/>
                <a:gd name="T14" fmla="*/ 0 w 44"/>
                <a:gd name="T15" fmla="*/ 21 h 44"/>
                <a:gd name="T16" fmla="*/ 0 w 44"/>
                <a:gd name="T17" fmla="*/ 23 h 44"/>
                <a:gd name="T18" fmla="*/ 6 w 44"/>
                <a:gd name="T19" fmla="*/ 23 h 44"/>
                <a:gd name="T20" fmla="*/ 21 w 44"/>
                <a:gd name="T21" fmla="*/ 38 h 44"/>
                <a:gd name="T22" fmla="*/ 21 w 44"/>
                <a:gd name="T23" fmla="*/ 44 h 44"/>
                <a:gd name="T24" fmla="*/ 24 w 44"/>
                <a:gd name="T25" fmla="*/ 44 h 44"/>
                <a:gd name="T26" fmla="*/ 24 w 44"/>
                <a:gd name="T27" fmla="*/ 38 h 44"/>
                <a:gd name="T28" fmla="*/ 38 w 44"/>
                <a:gd name="T29" fmla="*/ 23 h 44"/>
                <a:gd name="T30" fmla="*/ 44 w 44"/>
                <a:gd name="T31" fmla="*/ 23 h 44"/>
                <a:gd name="T32" fmla="*/ 44 w 44"/>
                <a:gd name="T33" fmla="*/ 21 h 44"/>
                <a:gd name="T34" fmla="*/ 24 w 44"/>
                <a:gd name="T35" fmla="*/ 34 h 44"/>
                <a:gd name="T36" fmla="*/ 24 w 44"/>
                <a:gd name="T37" fmla="*/ 32 h 44"/>
                <a:gd name="T38" fmla="*/ 22 w 44"/>
                <a:gd name="T39" fmla="*/ 31 h 44"/>
                <a:gd name="T40" fmla="*/ 22 w 44"/>
                <a:gd name="T41" fmla="*/ 31 h 44"/>
                <a:gd name="T42" fmla="*/ 21 w 44"/>
                <a:gd name="T43" fmla="*/ 32 h 44"/>
                <a:gd name="T44" fmla="*/ 21 w 44"/>
                <a:gd name="T45" fmla="*/ 34 h 44"/>
                <a:gd name="T46" fmla="*/ 10 w 44"/>
                <a:gd name="T47" fmla="*/ 23 h 44"/>
                <a:gd name="T48" fmla="*/ 12 w 44"/>
                <a:gd name="T49" fmla="*/ 23 h 44"/>
                <a:gd name="T50" fmla="*/ 14 w 44"/>
                <a:gd name="T51" fmla="*/ 22 h 44"/>
                <a:gd name="T52" fmla="*/ 14 w 44"/>
                <a:gd name="T53" fmla="*/ 22 h 44"/>
                <a:gd name="T54" fmla="*/ 12 w 44"/>
                <a:gd name="T55" fmla="*/ 21 h 44"/>
                <a:gd name="T56" fmla="*/ 10 w 44"/>
                <a:gd name="T57" fmla="*/ 21 h 44"/>
                <a:gd name="T58" fmla="*/ 21 w 44"/>
                <a:gd name="T59" fmla="*/ 10 h 44"/>
                <a:gd name="T60" fmla="*/ 21 w 44"/>
                <a:gd name="T61" fmla="*/ 12 h 44"/>
                <a:gd name="T62" fmla="*/ 22 w 44"/>
                <a:gd name="T63" fmla="*/ 13 h 44"/>
                <a:gd name="T64" fmla="*/ 22 w 44"/>
                <a:gd name="T65" fmla="*/ 13 h 44"/>
                <a:gd name="T66" fmla="*/ 24 w 44"/>
                <a:gd name="T67" fmla="*/ 12 h 44"/>
                <a:gd name="T68" fmla="*/ 24 w 44"/>
                <a:gd name="T69" fmla="*/ 10 h 44"/>
                <a:gd name="T70" fmla="*/ 35 w 44"/>
                <a:gd name="T71" fmla="*/ 21 h 44"/>
                <a:gd name="T72" fmla="*/ 32 w 44"/>
                <a:gd name="T73" fmla="*/ 21 h 44"/>
                <a:gd name="T74" fmla="*/ 31 w 44"/>
                <a:gd name="T75" fmla="*/ 22 h 44"/>
                <a:gd name="T76" fmla="*/ 31 w 44"/>
                <a:gd name="T77" fmla="*/ 22 h 44"/>
                <a:gd name="T78" fmla="*/ 32 w 44"/>
                <a:gd name="T79" fmla="*/ 23 h 44"/>
                <a:gd name="T80" fmla="*/ 35 w 44"/>
                <a:gd name="T81" fmla="*/ 23 h 44"/>
                <a:gd name="T82" fmla="*/ 24 w 44"/>
                <a:gd name="T83" fmla="*/ 3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4" h="44">
                  <a:moveTo>
                    <a:pt x="44" y="21"/>
                  </a:moveTo>
                  <a:cubicBezTo>
                    <a:pt x="38" y="21"/>
                    <a:pt x="38" y="21"/>
                    <a:pt x="38" y="21"/>
                  </a:cubicBezTo>
                  <a:cubicBezTo>
                    <a:pt x="38" y="13"/>
                    <a:pt x="32" y="7"/>
                    <a:pt x="24" y="6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3" y="7"/>
                    <a:pt x="7" y="13"/>
                    <a:pt x="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31"/>
                    <a:pt x="13" y="37"/>
                    <a:pt x="21" y="38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32" y="37"/>
                    <a:pt x="38" y="31"/>
                    <a:pt x="38" y="23"/>
                  </a:cubicBezTo>
                  <a:cubicBezTo>
                    <a:pt x="44" y="23"/>
                    <a:pt x="44" y="23"/>
                    <a:pt x="44" y="23"/>
                  </a:cubicBezTo>
                  <a:lnTo>
                    <a:pt x="44" y="21"/>
                  </a:lnTo>
                  <a:close/>
                  <a:moveTo>
                    <a:pt x="24" y="34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31"/>
                    <a:pt x="23" y="31"/>
                    <a:pt x="22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1" y="31"/>
                    <a:pt x="21" y="31"/>
                    <a:pt x="21" y="32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15" y="34"/>
                    <a:pt x="10" y="29"/>
                    <a:pt x="10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3"/>
                    <a:pt x="14" y="23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1"/>
                    <a:pt x="13" y="21"/>
                    <a:pt x="12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15"/>
                    <a:pt x="15" y="10"/>
                    <a:pt x="21" y="10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3"/>
                    <a:pt x="21" y="13"/>
                    <a:pt x="22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4" y="13"/>
                    <a:pt x="24" y="12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30" y="10"/>
                    <a:pt x="34" y="15"/>
                    <a:pt x="35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1" y="21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3"/>
                    <a:pt x="32" y="23"/>
                    <a:pt x="32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9"/>
                    <a:pt x="30" y="34"/>
                    <a:pt x="2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6" name="Freeform 448"/>
            <p:cNvSpPr>
              <a:spLocks/>
            </p:cNvSpPr>
            <p:nvPr/>
          </p:nvSpPr>
          <p:spPr bwMode="auto">
            <a:xfrm>
              <a:off x="1196" y="1997"/>
              <a:ext cx="106" cy="102"/>
            </a:xfrm>
            <a:custGeom>
              <a:avLst/>
              <a:gdLst>
                <a:gd name="T0" fmla="*/ 40 w 77"/>
                <a:gd name="T1" fmla="*/ 68 h 74"/>
                <a:gd name="T2" fmla="*/ 40 w 77"/>
                <a:gd name="T3" fmla="*/ 63 h 74"/>
                <a:gd name="T4" fmla="*/ 32 w 77"/>
                <a:gd name="T5" fmla="*/ 56 h 74"/>
                <a:gd name="T6" fmla="*/ 38 w 77"/>
                <a:gd name="T7" fmla="*/ 43 h 74"/>
                <a:gd name="T8" fmla="*/ 52 w 77"/>
                <a:gd name="T9" fmla="*/ 49 h 74"/>
                <a:gd name="T10" fmla="*/ 49 w 77"/>
                <a:gd name="T11" fmla="*/ 60 h 74"/>
                <a:gd name="T12" fmla="*/ 51 w 77"/>
                <a:gd name="T13" fmla="*/ 63 h 74"/>
                <a:gd name="T14" fmla="*/ 60 w 77"/>
                <a:gd name="T15" fmla="*/ 59 h 74"/>
                <a:gd name="T16" fmla="*/ 62 w 77"/>
                <a:gd name="T17" fmla="*/ 55 h 74"/>
                <a:gd name="T18" fmla="*/ 56 w 77"/>
                <a:gd name="T19" fmla="*/ 41 h 74"/>
                <a:gd name="T20" fmla="*/ 58 w 77"/>
                <a:gd name="T21" fmla="*/ 40 h 74"/>
                <a:gd name="T22" fmla="*/ 68 w 77"/>
                <a:gd name="T23" fmla="*/ 42 h 74"/>
                <a:gd name="T24" fmla="*/ 75 w 77"/>
                <a:gd name="T25" fmla="*/ 29 h 74"/>
                <a:gd name="T26" fmla="*/ 62 w 77"/>
                <a:gd name="T27" fmla="*/ 23 h 74"/>
                <a:gd name="T28" fmla="*/ 55 w 77"/>
                <a:gd name="T29" fmla="*/ 31 h 74"/>
                <a:gd name="T30" fmla="*/ 52 w 77"/>
                <a:gd name="T31" fmla="*/ 31 h 74"/>
                <a:gd name="T32" fmla="*/ 49 w 77"/>
                <a:gd name="T33" fmla="*/ 15 h 74"/>
                <a:gd name="T34" fmla="*/ 45 w 77"/>
                <a:gd name="T35" fmla="*/ 13 h 74"/>
                <a:gd name="T36" fmla="*/ 29 w 77"/>
                <a:gd name="T37" fmla="*/ 20 h 74"/>
                <a:gd name="T38" fmla="*/ 28 w 77"/>
                <a:gd name="T39" fmla="*/ 19 h 74"/>
                <a:gd name="T40" fmla="*/ 30 w 77"/>
                <a:gd name="T41" fmla="*/ 8 h 74"/>
                <a:gd name="T42" fmla="*/ 17 w 77"/>
                <a:gd name="T43" fmla="*/ 2 h 74"/>
                <a:gd name="T44" fmla="*/ 11 w 77"/>
                <a:gd name="T45" fmla="*/ 15 h 74"/>
                <a:gd name="T46" fmla="*/ 19 w 77"/>
                <a:gd name="T47" fmla="*/ 22 h 74"/>
                <a:gd name="T48" fmla="*/ 19 w 77"/>
                <a:gd name="T49" fmla="*/ 24 h 74"/>
                <a:gd name="T50" fmla="*/ 2 w 77"/>
                <a:gd name="T51" fmla="*/ 27 h 74"/>
                <a:gd name="T52" fmla="*/ 0 w 77"/>
                <a:gd name="T53" fmla="*/ 31 h 74"/>
                <a:gd name="T54" fmla="*/ 4 w 77"/>
                <a:gd name="T55" fmla="*/ 48 h 74"/>
                <a:gd name="T56" fmla="*/ 7 w 77"/>
                <a:gd name="T57" fmla="*/ 47 h 74"/>
                <a:gd name="T58" fmla="*/ 14 w 77"/>
                <a:gd name="T59" fmla="*/ 39 h 74"/>
                <a:gd name="T60" fmla="*/ 28 w 77"/>
                <a:gd name="T61" fmla="*/ 46 h 74"/>
                <a:gd name="T62" fmla="*/ 21 w 77"/>
                <a:gd name="T63" fmla="*/ 59 h 74"/>
                <a:gd name="T64" fmla="*/ 10 w 77"/>
                <a:gd name="T65" fmla="*/ 56 h 74"/>
                <a:gd name="T66" fmla="*/ 8 w 77"/>
                <a:gd name="T67" fmla="*/ 58 h 74"/>
                <a:gd name="T68" fmla="*/ 13 w 77"/>
                <a:gd name="T69" fmla="*/ 71 h 74"/>
                <a:gd name="T70" fmla="*/ 17 w 77"/>
                <a:gd name="T71" fmla="*/ 73 h 74"/>
                <a:gd name="T72" fmla="*/ 40 w 77"/>
                <a:gd name="T73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7" h="74">
                  <a:moveTo>
                    <a:pt x="40" y="68"/>
                  </a:moveTo>
                  <a:cubicBezTo>
                    <a:pt x="40" y="63"/>
                    <a:pt x="40" y="63"/>
                    <a:pt x="40" y="63"/>
                  </a:cubicBezTo>
                  <a:cubicBezTo>
                    <a:pt x="36" y="62"/>
                    <a:pt x="33" y="60"/>
                    <a:pt x="32" y="56"/>
                  </a:cubicBezTo>
                  <a:cubicBezTo>
                    <a:pt x="30" y="50"/>
                    <a:pt x="33" y="45"/>
                    <a:pt x="38" y="43"/>
                  </a:cubicBezTo>
                  <a:cubicBezTo>
                    <a:pt x="44" y="41"/>
                    <a:pt x="50" y="44"/>
                    <a:pt x="52" y="49"/>
                  </a:cubicBezTo>
                  <a:cubicBezTo>
                    <a:pt x="53" y="53"/>
                    <a:pt x="52" y="57"/>
                    <a:pt x="49" y="60"/>
                  </a:cubicBezTo>
                  <a:cubicBezTo>
                    <a:pt x="51" y="63"/>
                    <a:pt x="51" y="63"/>
                    <a:pt x="51" y="63"/>
                  </a:cubicBezTo>
                  <a:cubicBezTo>
                    <a:pt x="56" y="61"/>
                    <a:pt x="60" y="59"/>
                    <a:pt x="60" y="59"/>
                  </a:cubicBezTo>
                  <a:cubicBezTo>
                    <a:pt x="61" y="58"/>
                    <a:pt x="62" y="57"/>
                    <a:pt x="62" y="55"/>
                  </a:cubicBezTo>
                  <a:cubicBezTo>
                    <a:pt x="62" y="55"/>
                    <a:pt x="59" y="49"/>
                    <a:pt x="56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60" y="42"/>
                    <a:pt x="64" y="44"/>
                    <a:pt x="68" y="42"/>
                  </a:cubicBezTo>
                  <a:cubicBezTo>
                    <a:pt x="74" y="41"/>
                    <a:pt x="77" y="35"/>
                    <a:pt x="75" y="29"/>
                  </a:cubicBezTo>
                  <a:cubicBezTo>
                    <a:pt x="73" y="24"/>
                    <a:pt x="67" y="21"/>
                    <a:pt x="62" y="23"/>
                  </a:cubicBezTo>
                  <a:cubicBezTo>
                    <a:pt x="58" y="24"/>
                    <a:pt x="55" y="27"/>
                    <a:pt x="55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0" y="25"/>
                    <a:pt x="49" y="19"/>
                    <a:pt x="49" y="15"/>
                  </a:cubicBezTo>
                  <a:cubicBezTo>
                    <a:pt x="47" y="14"/>
                    <a:pt x="46" y="13"/>
                    <a:pt x="45" y="13"/>
                  </a:cubicBezTo>
                  <a:cubicBezTo>
                    <a:pt x="45" y="13"/>
                    <a:pt x="37" y="17"/>
                    <a:pt x="29" y="20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30" y="16"/>
                    <a:pt x="32" y="12"/>
                    <a:pt x="30" y="8"/>
                  </a:cubicBezTo>
                  <a:cubicBezTo>
                    <a:pt x="29" y="3"/>
                    <a:pt x="23" y="0"/>
                    <a:pt x="17" y="2"/>
                  </a:cubicBezTo>
                  <a:cubicBezTo>
                    <a:pt x="12" y="3"/>
                    <a:pt x="9" y="9"/>
                    <a:pt x="11" y="15"/>
                  </a:cubicBezTo>
                  <a:cubicBezTo>
                    <a:pt x="12" y="18"/>
                    <a:pt x="15" y="21"/>
                    <a:pt x="19" y="2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2" y="26"/>
                    <a:pt x="5" y="28"/>
                    <a:pt x="2" y="27"/>
                  </a:cubicBezTo>
                  <a:cubicBezTo>
                    <a:pt x="1" y="28"/>
                    <a:pt x="0" y="30"/>
                    <a:pt x="0" y="31"/>
                  </a:cubicBezTo>
                  <a:cubicBezTo>
                    <a:pt x="0" y="35"/>
                    <a:pt x="2" y="41"/>
                    <a:pt x="4" y="48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4"/>
                    <a:pt x="11" y="40"/>
                    <a:pt x="14" y="39"/>
                  </a:cubicBezTo>
                  <a:cubicBezTo>
                    <a:pt x="20" y="37"/>
                    <a:pt x="26" y="40"/>
                    <a:pt x="28" y="46"/>
                  </a:cubicBezTo>
                  <a:cubicBezTo>
                    <a:pt x="29" y="51"/>
                    <a:pt x="26" y="57"/>
                    <a:pt x="21" y="59"/>
                  </a:cubicBezTo>
                  <a:cubicBezTo>
                    <a:pt x="17" y="60"/>
                    <a:pt x="13" y="59"/>
                    <a:pt x="10" y="56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11" y="65"/>
                    <a:pt x="13" y="71"/>
                    <a:pt x="13" y="71"/>
                  </a:cubicBezTo>
                  <a:cubicBezTo>
                    <a:pt x="14" y="72"/>
                    <a:pt x="14" y="72"/>
                    <a:pt x="17" y="73"/>
                  </a:cubicBezTo>
                  <a:cubicBezTo>
                    <a:pt x="22" y="74"/>
                    <a:pt x="32" y="71"/>
                    <a:pt x="4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7" name="Freeform 449"/>
            <p:cNvSpPr>
              <a:spLocks/>
            </p:cNvSpPr>
            <p:nvPr/>
          </p:nvSpPr>
          <p:spPr bwMode="auto">
            <a:xfrm>
              <a:off x="1136" y="2199"/>
              <a:ext cx="19" cy="21"/>
            </a:xfrm>
            <a:custGeom>
              <a:avLst/>
              <a:gdLst>
                <a:gd name="T0" fmla="*/ 9 w 14"/>
                <a:gd name="T1" fmla="*/ 14 h 15"/>
                <a:gd name="T2" fmla="*/ 14 w 14"/>
                <a:gd name="T3" fmla="*/ 0 h 15"/>
                <a:gd name="T4" fmla="*/ 0 w 14"/>
                <a:gd name="T5" fmla="*/ 0 h 15"/>
                <a:gd name="T6" fmla="*/ 8 w 14"/>
                <a:gd name="T7" fmla="*/ 15 h 15"/>
                <a:gd name="T8" fmla="*/ 9 w 14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9" y="14"/>
                  </a:moveTo>
                  <a:cubicBezTo>
                    <a:pt x="12" y="10"/>
                    <a:pt x="14" y="5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3" y="12"/>
                    <a:pt x="8" y="15"/>
                  </a:cubicBezTo>
                  <a:cubicBezTo>
                    <a:pt x="8" y="15"/>
                    <a:pt x="9" y="15"/>
                    <a:pt x="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8" name="Freeform 450"/>
            <p:cNvSpPr>
              <a:spLocks/>
            </p:cNvSpPr>
            <p:nvPr/>
          </p:nvSpPr>
          <p:spPr bwMode="auto">
            <a:xfrm>
              <a:off x="1147" y="2174"/>
              <a:ext cx="25" cy="24"/>
            </a:xfrm>
            <a:custGeom>
              <a:avLst/>
              <a:gdLst>
                <a:gd name="T0" fmla="*/ 2 w 18"/>
                <a:gd name="T1" fmla="*/ 2 h 17"/>
                <a:gd name="T2" fmla="*/ 3 w 18"/>
                <a:gd name="T3" fmla="*/ 3 h 17"/>
                <a:gd name="T4" fmla="*/ 7 w 18"/>
                <a:gd name="T5" fmla="*/ 17 h 17"/>
                <a:gd name="T6" fmla="*/ 11 w 18"/>
                <a:gd name="T7" fmla="*/ 17 h 17"/>
                <a:gd name="T8" fmla="*/ 16 w 18"/>
                <a:gd name="T9" fmla="*/ 3 h 17"/>
                <a:gd name="T10" fmla="*/ 17 w 18"/>
                <a:gd name="T11" fmla="*/ 2 h 17"/>
                <a:gd name="T12" fmla="*/ 18 w 18"/>
                <a:gd name="T13" fmla="*/ 2 h 17"/>
                <a:gd name="T14" fmla="*/ 9 w 18"/>
                <a:gd name="T15" fmla="*/ 0 h 17"/>
                <a:gd name="T16" fmla="*/ 0 w 18"/>
                <a:gd name="T17" fmla="*/ 2 h 17"/>
                <a:gd name="T18" fmla="*/ 2 w 18"/>
                <a:gd name="T19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7">
                  <a:moveTo>
                    <a:pt x="2" y="2"/>
                  </a:moveTo>
                  <a:cubicBezTo>
                    <a:pt x="2" y="2"/>
                    <a:pt x="3" y="3"/>
                    <a:pt x="3" y="3"/>
                  </a:cubicBezTo>
                  <a:cubicBezTo>
                    <a:pt x="5" y="7"/>
                    <a:pt x="7" y="12"/>
                    <a:pt x="7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2"/>
                    <a:pt x="13" y="7"/>
                    <a:pt x="16" y="3"/>
                  </a:cubicBezTo>
                  <a:cubicBezTo>
                    <a:pt x="16" y="3"/>
                    <a:pt x="17" y="2"/>
                    <a:pt x="17" y="2"/>
                  </a:cubicBezTo>
                  <a:cubicBezTo>
                    <a:pt x="17" y="2"/>
                    <a:pt x="18" y="2"/>
                    <a:pt x="18" y="2"/>
                  </a:cubicBezTo>
                  <a:cubicBezTo>
                    <a:pt x="16" y="1"/>
                    <a:pt x="13" y="0"/>
                    <a:pt x="9" y="0"/>
                  </a:cubicBezTo>
                  <a:cubicBezTo>
                    <a:pt x="6" y="0"/>
                    <a:pt x="3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9" name="Freeform 451"/>
            <p:cNvSpPr>
              <a:spLocks/>
            </p:cNvSpPr>
            <p:nvPr/>
          </p:nvSpPr>
          <p:spPr bwMode="auto">
            <a:xfrm>
              <a:off x="1165" y="2177"/>
              <a:ext cx="19" cy="21"/>
            </a:xfrm>
            <a:custGeom>
              <a:avLst/>
              <a:gdLst>
                <a:gd name="T0" fmla="*/ 4 w 14"/>
                <a:gd name="T1" fmla="*/ 2 h 15"/>
                <a:gd name="T2" fmla="*/ 0 w 14"/>
                <a:gd name="T3" fmla="*/ 15 h 15"/>
                <a:gd name="T4" fmla="*/ 14 w 14"/>
                <a:gd name="T5" fmla="*/ 15 h 15"/>
                <a:gd name="T6" fmla="*/ 5 w 14"/>
                <a:gd name="T7" fmla="*/ 0 h 15"/>
                <a:gd name="T8" fmla="*/ 4 w 14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4" y="2"/>
                  </a:moveTo>
                  <a:cubicBezTo>
                    <a:pt x="1" y="6"/>
                    <a:pt x="0" y="10"/>
                    <a:pt x="0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9"/>
                    <a:pt x="10" y="3"/>
                    <a:pt x="5" y="0"/>
                  </a:cubicBezTo>
                  <a:cubicBezTo>
                    <a:pt x="5" y="0"/>
                    <a:pt x="5" y="1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0" name="Freeform 452"/>
            <p:cNvSpPr>
              <a:spLocks/>
            </p:cNvSpPr>
            <p:nvPr/>
          </p:nvSpPr>
          <p:spPr bwMode="auto">
            <a:xfrm>
              <a:off x="1136" y="2177"/>
              <a:ext cx="19" cy="21"/>
            </a:xfrm>
            <a:custGeom>
              <a:avLst/>
              <a:gdLst>
                <a:gd name="T0" fmla="*/ 14 w 14"/>
                <a:gd name="T1" fmla="*/ 15 h 15"/>
                <a:gd name="T2" fmla="*/ 9 w 14"/>
                <a:gd name="T3" fmla="*/ 2 h 15"/>
                <a:gd name="T4" fmla="*/ 8 w 14"/>
                <a:gd name="T5" fmla="*/ 0 h 15"/>
                <a:gd name="T6" fmla="*/ 0 w 14"/>
                <a:gd name="T7" fmla="*/ 15 h 15"/>
                <a:gd name="T8" fmla="*/ 14 w 14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14" y="15"/>
                  </a:moveTo>
                  <a:cubicBezTo>
                    <a:pt x="14" y="10"/>
                    <a:pt x="12" y="6"/>
                    <a:pt x="9" y="2"/>
                  </a:cubicBezTo>
                  <a:cubicBezTo>
                    <a:pt x="9" y="1"/>
                    <a:pt x="9" y="1"/>
                    <a:pt x="8" y="0"/>
                  </a:cubicBezTo>
                  <a:cubicBezTo>
                    <a:pt x="3" y="3"/>
                    <a:pt x="0" y="9"/>
                    <a:pt x="0" y="15"/>
                  </a:cubicBezTo>
                  <a:lnTo>
                    <a:pt x="14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1" name="Freeform 453"/>
            <p:cNvSpPr>
              <a:spLocks/>
            </p:cNvSpPr>
            <p:nvPr/>
          </p:nvSpPr>
          <p:spPr bwMode="auto">
            <a:xfrm>
              <a:off x="1165" y="2199"/>
              <a:ext cx="19" cy="22"/>
            </a:xfrm>
            <a:custGeom>
              <a:avLst/>
              <a:gdLst>
                <a:gd name="T0" fmla="*/ 0 w 14"/>
                <a:gd name="T1" fmla="*/ 0 h 16"/>
                <a:gd name="T2" fmla="*/ 4 w 14"/>
                <a:gd name="T3" fmla="*/ 14 h 16"/>
                <a:gd name="T4" fmla="*/ 5 w 14"/>
                <a:gd name="T5" fmla="*/ 15 h 16"/>
                <a:gd name="T6" fmla="*/ 4 w 14"/>
                <a:gd name="T7" fmla="*/ 16 h 16"/>
                <a:gd name="T8" fmla="*/ 14 w 14"/>
                <a:gd name="T9" fmla="*/ 0 h 16"/>
                <a:gd name="T10" fmla="*/ 0 w 14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6">
                  <a:moveTo>
                    <a:pt x="0" y="0"/>
                  </a:moveTo>
                  <a:cubicBezTo>
                    <a:pt x="0" y="5"/>
                    <a:pt x="1" y="10"/>
                    <a:pt x="4" y="14"/>
                  </a:cubicBezTo>
                  <a:cubicBezTo>
                    <a:pt x="4" y="14"/>
                    <a:pt x="5" y="15"/>
                    <a:pt x="5" y="15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10" y="13"/>
                    <a:pt x="14" y="7"/>
                    <a:pt x="1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2" name="Freeform 454"/>
            <p:cNvSpPr>
              <a:spLocks/>
            </p:cNvSpPr>
            <p:nvPr/>
          </p:nvSpPr>
          <p:spPr bwMode="auto">
            <a:xfrm>
              <a:off x="1147" y="2199"/>
              <a:ext cx="23" cy="24"/>
            </a:xfrm>
            <a:custGeom>
              <a:avLst/>
              <a:gdLst>
                <a:gd name="T0" fmla="*/ 16 w 17"/>
                <a:gd name="T1" fmla="*/ 15 h 17"/>
                <a:gd name="T2" fmla="*/ 11 w 17"/>
                <a:gd name="T3" fmla="*/ 0 h 17"/>
                <a:gd name="T4" fmla="*/ 7 w 17"/>
                <a:gd name="T5" fmla="*/ 0 h 17"/>
                <a:gd name="T6" fmla="*/ 3 w 17"/>
                <a:gd name="T7" fmla="*/ 15 h 17"/>
                <a:gd name="T8" fmla="*/ 2 w 17"/>
                <a:gd name="T9" fmla="*/ 16 h 17"/>
                <a:gd name="T10" fmla="*/ 0 w 17"/>
                <a:gd name="T11" fmla="*/ 15 h 17"/>
                <a:gd name="T12" fmla="*/ 9 w 17"/>
                <a:gd name="T13" fmla="*/ 17 h 17"/>
                <a:gd name="T14" fmla="*/ 17 w 17"/>
                <a:gd name="T15" fmla="*/ 16 h 17"/>
                <a:gd name="T16" fmla="*/ 16 w 17"/>
                <a:gd name="T1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7">
                  <a:moveTo>
                    <a:pt x="16" y="15"/>
                  </a:moveTo>
                  <a:cubicBezTo>
                    <a:pt x="13" y="10"/>
                    <a:pt x="12" y="6"/>
                    <a:pt x="1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6"/>
                    <a:pt x="5" y="10"/>
                    <a:pt x="3" y="15"/>
                  </a:cubicBezTo>
                  <a:cubicBezTo>
                    <a:pt x="3" y="15"/>
                    <a:pt x="2" y="15"/>
                    <a:pt x="2" y="16"/>
                  </a:cubicBezTo>
                  <a:cubicBezTo>
                    <a:pt x="1" y="16"/>
                    <a:pt x="1" y="15"/>
                    <a:pt x="0" y="15"/>
                  </a:cubicBezTo>
                  <a:cubicBezTo>
                    <a:pt x="3" y="17"/>
                    <a:pt x="6" y="17"/>
                    <a:pt x="9" y="17"/>
                  </a:cubicBezTo>
                  <a:cubicBezTo>
                    <a:pt x="12" y="17"/>
                    <a:pt x="15" y="17"/>
                    <a:pt x="17" y="16"/>
                  </a:cubicBezTo>
                  <a:cubicBezTo>
                    <a:pt x="16" y="15"/>
                    <a:pt x="16" y="15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3" name="Freeform 455"/>
            <p:cNvSpPr>
              <a:spLocks/>
            </p:cNvSpPr>
            <p:nvPr/>
          </p:nvSpPr>
          <p:spPr bwMode="auto">
            <a:xfrm>
              <a:off x="810" y="2027"/>
              <a:ext cx="64" cy="64"/>
            </a:xfrm>
            <a:custGeom>
              <a:avLst/>
              <a:gdLst>
                <a:gd name="T0" fmla="*/ 24 w 47"/>
                <a:gd name="T1" fmla="*/ 4 h 46"/>
                <a:gd name="T2" fmla="*/ 24 w 47"/>
                <a:gd name="T3" fmla="*/ 0 h 46"/>
                <a:gd name="T4" fmla="*/ 23 w 47"/>
                <a:gd name="T5" fmla="*/ 0 h 46"/>
                <a:gd name="T6" fmla="*/ 23 w 47"/>
                <a:gd name="T7" fmla="*/ 4 h 46"/>
                <a:gd name="T8" fmla="*/ 0 w 47"/>
                <a:gd name="T9" fmla="*/ 27 h 46"/>
                <a:gd name="T10" fmla="*/ 0 w 47"/>
                <a:gd name="T11" fmla="*/ 30 h 46"/>
                <a:gd name="T12" fmla="*/ 2 w 47"/>
                <a:gd name="T13" fmla="*/ 30 h 46"/>
                <a:gd name="T14" fmla="*/ 7 w 47"/>
                <a:gd name="T15" fmla="*/ 25 h 46"/>
                <a:gd name="T16" fmla="*/ 11 w 47"/>
                <a:gd name="T17" fmla="*/ 30 h 46"/>
                <a:gd name="T18" fmla="*/ 13 w 47"/>
                <a:gd name="T19" fmla="*/ 30 h 46"/>
                <a:gd name="T20" fmla="*/ 18 w 47"/>
                <a:gd name="T21" fmla="*/ 25 h 46"/>
                <a:gd name="T22" fmla="*/ 23 w 47"/>
                <a:gd name="T23" fmla="*/ 30 h 46"/>
                <a:gd name="T24" fmla="*/ 23 w 47"/>
                <a:gd name="T25" fmla="*/ 42 h 46"/>
                <a:gd name="T26" fmla="*/ 26 w 47"/>
                <a:gd name="T27" fmla="*/ 46 h 46"/>
                <a:gd name="T28" fmla="*/ 30 w 47"/>
                <a:gd name="T29" fmla="*/ 42 h 46"/>
                <a:gd name="T30" fmla="*/ 28 w 47"/>
                <a:gd name="T31" fmla="*/ 42 h 46"/>
                <a:gd name="T32" fmla="*/ 26 w 47"/>
                <a:gd name="T33" fmla="*/ 44 h 46"/>
                <a:gd name="T34" fmla="*/ 24 w 47"/>
                <a:gd name="T35" fmla="*/ 42 h 46"/>
                <a:gd name="T36" fmla="*/ 24 w 47"/>
                <a:gd name="T37" fmla="*/ 30 h 46"/>
                <a:gd name="T38" fmla="*/ 29 w 47"/>
                <a:gd name="T39" fmla="*/ 25 h 46"/>
                <a:gd name="T40" fmla="*/ 34 w 47"/>
                <a:gd name="T41" fmla="*/ 30 h 46"/>
                <a:gd name="T42" fmla="*/ 36 w 47"/>
                <a:gd name="T43" fmla="*/ 30 h 46"/>
                <a:gd name="T44" fmla="*/ 41 w 47"/>
                <a:gd name="T45" fmla="*/ 25 h 46"/>
                <a:gd name="T46" fmla="*/ 46 w 47"/>
                <a:gd name="T47" fmla="*/ 30 h 46"/>
                <a:gd name="T48" fmla="*/ 47 w 47"/>
                <a:gd name="T49" fmla="*/ 30 h 46"/>
                <a:gd name="T50" fmla="*/ 47 w 47"/>
                <a:gd name="T51" fmla="*/ 27 h 46"/>
                <a:gd name="T52" fmla="*/ 24 w 47"/>
                <a:gd name="T53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" h="46">
                  <a:moveTo>
                    <a:pt x="24" y="4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0" y="4"/>
                    <a:pt x="0" y="14"/>
                    <a:pt x="0" y="27"/>
                  </a:cubicBezTo>
                  <a:cubicBezTo>
                    <a:pt x="0" y="28"/>
                    <a:pt x="0" y="29"/>
                    <a:pt x="0" y="30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2" y="27"/>
                    <a:pt x="4" y="25"/>
                    <a:pt x="7" y="25"/>
                  </a:cubicBezTo>
                  <a:cubicBezTo>
                    <a:pt x="9" y="25"/>
                    <a:pt x="11" y="27"/>
                    <a:pt x="11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27"/>
                    <a:pt x="15" y="25"/>
                    <a:pt x="18" y="25"/>
                  </a:cubicBezTo>
                  <a:cubicBezTo>
                    <a:pt x="21" y="25"/>
                    <a:pt x="23" y="27"/>
                    <a:pt x="23" y="30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3" y="44"/>
                    <a:pt x="24" y="46"/>
                    <a:pt x="26" y="46"/>
                  </a:cubicBezTo>
                  <a:cubicBezTo>
                    <a:pt x="28" y="46"/>
                    <a:pt x="30" y="44"/>
                    <a:pt x="30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4"/>
                    <a:pt x="28" y="44"/>
                    <a:pt x="26" y="44"/>
                  </a:cubicBezTo>
                  <a:cubicBezTo>
                    <a:pt x="25" y="44"/>
                    <a:pt x="24" y="44"/>
                    <a:pt x="24" y="42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5" y="27"/>
                    <a:pt x="27" y="25"/>
                    <a:pt x="29" y="25"/>
                  </a:cubicBezTo>
                  <a:cubicBezTo>
                    <a:pt x="32" y="25"/>
                    <a:pt x="34" y="27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27"/>
                    <a:pt x="38" y="25"/>
                    <a:pt x="41" y="25"/>
                  </a:cubicBezTo>
                  <a:cubicBezTo>
                    <a:pt x="43" y="25"/>
                    <a:pt x="46" y="27"/>
                    <a:pt x="46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29"/>
                    <a:pt x="47" y="28"/>
                    <a:pt x="47" y="27"/>
                  </a:cubicBezTo>
                  <a:cubicBezTo>
                    <a:pt x="47" y="14"/>
                    <a:pt x="37" y="4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4" name="Freeform 456"/>
            <p:cNvSpPr>
              <a:spLocks noEditPoints="1"/>
            </p:cNvSpPr>
            <p:nvPr/>
          </p:nvSpPr>
          <p:spPr bwMode="auto">
            <a:xfrm>
              <a:off x="1053" y="1632"/>
              <a:ext cx="43" cy="20"/>
            </a:xfrm>
            <a:custGeom>
              <a:avLst/>
              <a:gdLst>
                <a:gd name="T0" fmla="*/ 1 w 31"/>
                <a:gd name="T1" fmla="*/ 0 h 14"/>
                <a:gd name="T2" fmla="*/ 0 w 31"/>
                <a:gd name="T3" fmla="*/ 0 h 14"/>
                <a:gd name="T4" fmla="*/ 0 w 31"/>
                <a:gd name="T5" fmla="*/ 1 h 14"/>
                <a:gd name="T6" fmla="*/ 0 w 31"/>
                <a:gd name="T7" fmla="*/ 12 h 14"/>
                <a:gd name="T8" fmla="*/ 2 w 31"/>
                <a:gd name="T9" fmla="*/ 14 h 14"/>
                <a:gd name="T10" fmla="*/ 29 w 31"/>
                <a:gd name="T11" fmla="*/ 14 h 14"/>
                <a:gd name="T12" fmla="*/ 31 w 31"/>
                <a:gd name="T13" fmla="*/ 12 h 14"/>
                <a:gd name="T14" fmla="*/ 31 w 31"/>
                <a:gd name="T15" fmla="*/ 1 h 14"/>
                <a:gd name="T16" fmla="*/ 31 w 31"/>
                <a:gd name="T17" fmla="*/ 0 h 14"/>
                <a:gd name="T18" fmla="*/ 30 w 31"/>
                <a:gd name="T19" fmla="*/ 0 h 14"/>
                <a:gd name="T20" fmla="*/ 1 w 31"/>
                <a:gd name="T21" fmla="*/ 0 h 14"/>
                <a:gd name="T22" fmla="*/ 4 w 31"/>
                <a:gd name="T23" fmla="*/ 6 h 14"/>
                <a:gd name="T24" fmla="*/ 10 w 31"/>
                <a:gd name="T25" fmla="*/ 6 h 14"/>
                <a:gd name="T26" fmla="*/ 10 w 31"/>
                <a:gd name="T27" fmla="*/ 7 h 14"/>
                <a:gd name="T28" fmla="*/ 4 w 31"/>
                <a:gd name="T29" fmla="*/ 7 h 14"/>
                <a:gd name="T30" fmla="*/ 4 w 31"/>
                <a:gd name="T31" fmla="*/ 6 h 14"/>
                <a:gd name="T32" fmla="*/ 15 w 31"/>
                <a:gd name="T33" fmla="*/ 10 h 14"/>
                <a:gd name="T34" fmla="*/ 4 w 31"/>
                <a:gd name="T35" fmla="*/ 10 h 14"/>
                <a:gd name="T36" fmla="*/ 4 w 31"/>
                <a:gd name="T37" fmla="*/ 9 h 14"/>
                <a:gd name="T38" fmla="*/ 15 w 31"/>
                <a:gd name="T39" fmla="*/ 9 h 14"/>
                <a:gd name="T40" fmla="*/ 15 w 31"/>
                <a:gd name="T41" fmla="*/ 10 h 14"/>
                <a:gd name="T42" fmla="*/ 27 w 31"/>
                <a:gd name="T43" fmla="*/ 9 h 14"/>
                <a:gd name="T44" fmla="*/ 26 w 31"/>
                <a:gd name="T45" fmla="*/ 10 h 14"/>
                <a:gd name="T46" fmla="*/ 24 w 31"/>
                <a:gd name="T47" fmla="*/ 10 h 14"/>
                <a:gd name="T48" fmla="*/ 23 w 31"/>
                <a:gd name="T49" fmla="*/ 9 h 14"/>
                <a:gd name="T50" fmla="*/ 23 w 31"/>
                <a:gd name="T51" fmla="*/ 9 h 14"/>
                <a:gd name="T52" fmla="*/ 24 w 31"/>
                <a:gd name="T53" fmla="*/ 8 h 14"/>
                <a:gd name="T54" fmla="*/ 26 w 31"/>
                <a:gd name="T55" fmla="*/ 8 h 14"/>
                <a:gd name="T56" fmla="*/ 27 w 31"/>
                <a:gd name="T57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1" h="14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1" y="14"/>
                    <a:pt x="2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30" y="14"/>
                    <a:pt x="31" y="13"/>
                    <a:pt x="31" y="12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30" y="0"/>
                    <a:pt x="30" y="0"/>
                  </a:cubicBezTo>
                  <a:lnTo>
                    <a:pt x="1" y="0"/>
                  </a:lnTo>
                  <a:close/>
                  <a:moveTo>
                    <a:pt x="4" y="6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4" y="7"/>
                    <a:pt x="4" y="7"/>
                    <a:pt x="4" y="7"/>
                  </a:cubicBezTo>
                  <a:lnTo>
                    <a:pt x="4" y="6"/>
                  </a:lnTo>
                  <a:close/>
                  <a:moveTo>
                    <a:pt x="15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5" y="9"/>
                    <a:pt x="15" y="9"/>
                    <a:pt x="15" y="9"/>
                  </a:cubicBezTo>
                  <a:lnTo>
                    <a:pt x="15" y="10"/>
                  </a:lnTo>
                  <a:close/>
                  <a:moveTo>
                    <a:pt x="27" y="9"/>
                  </a:moveTo>
                  <a:cubicBezTo>
                    <a:pt x="27" y="10"/>
                    <a:pt x="27" y="10"/>
                    <a:pt x="26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4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8"/>
                    <a:pt x="27" y="8"/>
                    <a:pt x="2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5" name="Freeform 457"/>
            <p:cNvSpPr>
              <a:spLocks/>
            </p:cNvSpPr>
            <p:nvPr/>
          </p:nvSpPr>
          <p:spPr bwMode="auto">
            <a:xfrm>
              <a:off x="1053" y="1623"/>
              <a:ext cx="43" cy="5"/>
            </a:xfrm>
            <a:custGeom>
              <a:avLst/>
              <a:gdLst>
                <a:gd name="T0" fmla="*/ 29 w 31"/>
                <a:gd name="T1" fmla="*/ 0 h 4"/>
                <a:gd name="T2" fmla="*/ 2 w 31"/>
                <a:gd name="T3" fmla="*/ 0 h 4"/>
                <a:gd name="T4" fmla="*/ 0 w 31"/>
                <a:gd name="T5" fmla="*/ 2 h 4"/>
                <a:gd name="T6" fmla="*/ 0 w 31"/>
                <a:gd name="T7" fmla="*/ 3 h 4"/>
                <a:gd name="T8" fmla="*/ 0 w 31"/>
                <a:gd name="T9" fmla="*/ 4 h 4"/>
                <a:gd name="T10" fmla="*/ 1 w 31"/>
                <a:gd name="T11" fmla="*/ 4 h 4"/>
                <a:gd name="T12" fmla="*/ 30 w 31"/>
                <a:gd name="T13" fmla="*/ 4 h 4"/>
                <a:gd name="T14" fmla="*/ 31 w 31"/>
                <a:gd name="T15" fmla="*/ 4 h 4"/>
                <a:gd name="T16" fmla="*/ 31 w 31"/>
                <a:gd name="T17" fmla="*/ 3 h 4"/>
                <a:gd name="T18" fmla="*/ 31 w 31"/>
                <a:gd name="T19" fmla="*/ 2 h 4"/>
                <a:gd name="T20" fmla="*/ 29 w 31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4">
                  <a:moveTo>
                    <a:pt x="29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1"/>
                    <a:pt x="30" y="0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6" name="Freeform 458"/>
            <p:cNvSpPr>
              <a:spLocks noEditPoints="1"/>
            </p:cNvSpPr>
            <p:nvPr/>
          </p:nvSpPr>
          <p:spPr bwMode="auto">
            <a:xfrm>
              <a:off x="1718" y="1357"/>
              <a:ext cx="88" cy="37"/>
            </a:xfrm>
            <a:custGeom>
              <a:avLst/>
              <a:gdLst>
                <a:gd name="T0" fmla="*/ 3 w 64"/>
                <a:gd name="T1" fmla="*/ 0 h 27"/>
                <a:gd name="T2" fmla="*/ 0 w 64"/>
                <a:gd name="T3" fmla="*/ 0 h 27"/>
                <a:gd name="T4" fmla="*/ 0 w 64"/>
                <a:gd name="T5" fmla="*/ 1 h 27"/>
                <a:gd name="T6" fmla="*/ 0 w 64"/>
                <a:gd name="T7" fmla="*/ 24 h 27"/>
                <a:gd name="T8" fmla="*/ 4 w 64"/>
                <a:gd name="T9" fmla="*/ 27 h 27"/>
                <a:gd name="T10" fmla="*/ 61 w 64"/>
                <a:gd name="T11" fmla="*/ 27 h 27"/>
                <a:gd name="T12" fmla="*/ 64 w 64"/>
                <a:gd name="T13" fmla="*/ 24 h 27"/>
                <a:gd name="T14" fmla="*/ 64 w 64"/>
                <a:gd name="T15" fmla="*/ 1 h 27"/>
                <a:gd name="T16" fmla="*/ 64 w 64"/>
                <a:gd name="T17" fmla="*/ 0 h 27"/>
                <a:gd name="T18" fmla="*/ 62 w 64"/>
                <a:gd name="T19" fmla="*/ 0 h 27"/>
                <a:gd name="T20" fmla="*/ 3 w 64"/>
                <a:gd name="T21" fmla="*/ 0 h 27"/>
                <a:gd name="T22" fmla="*/ 7 w 64"/>
                <a:gd name="T23" fmla="*/ 11 h 27"/>
                <a:gd name="T24" fmla="*/ 22 w 64"/>
                <a:gd name="T25" fmla="*/ 11 h 27"/>
                <a:gd name="T26" fmla="*/ 22 w 64"/>
                <a:gd name="T27" fmla="*/ 13 h 27"/>
                <a:gd name="T28" fmla="*/ 7 w 64"/>
                <a:gd name="T29" fmla="*/ 13 h 27"/>
                <a:gd name="T30" fmla="*/ 7 w 64"/>
                <a:gd name="T31" fmla="*/ 11 h 27"/>
                <a:gd name="T32" fmla="*/ 31 w 64"/>
                <a:gd name="T33" fmla="*/ 20 h 27"/>
                <a:gd name="T34" fmla="*/ 7 w 64"/>
                <a:gd name="T35" fmla="*/ 20 h 27"/>
                <a:gd name="T36" fmla="*/ 7 w 64"/>
                <a:gd name="T37" fmla="*/ 18 h 27"/>
                <a:gd name="T38" fmla="*/ 31 w 64"/>
                <a:gd name="T39" fmla="*/ 18 h 27"/>
                <a:gd name="T40" fmla="*/ 31 w 64"/>
                <a:gd name="T41" fmla="*/ 20 h 27"/>
                <a:gd name="T42" fmla="*/ 57 w 64"/>
                <a:gd name="T43" fmla="*/ 18 h 27"/>
                <a:gd name="T44" fmla="*/ 55 w 64"/>
                <a:gd name="T45" fmla="*/ 20 h 27"/>
                <a:gd name="T46" fmla="*/ 50 w 64"/>
                <a:gd name="T47" fmla="*/ 20 h 27"/>
                <a:gd name="T48" fmla="*/ 48 w 64"/>
                <a:gd name="T49" fmla="*/ 18 h 27"/>
                <a:gd name="T50" fmla="*/ 48 w 64"/>
                <a:gd name="T51" fmla="*/ 18 h 27"/>
                <a:gd name="T52" fmla="*/ 50 w 64"/>
                <a:gd name="T53" fmla="*/ 16 h 27"/>
                <a:gd name="T54" fmla="*/ 55 w 64"/>
                <a:gd name="T55" fmla="*/ 16 h 27"/>
                <a:gd name="T56" fmla="*/ 57 w 64"/>
                <a:gd name="T5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4" h="27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7"/>
                    <a:pt x="4" y="27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3" y="27"/>
                    <a:pt x="64" y="26"/>
                    <a:pt x="64" y="24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2" y="0"/>
                    <a:pt x="62" y="0"/>
                    <a:pt x="62" y="0"/>
                  </a:cubicBezTo>
                  <a:lnTo>
                    <a:pt x="3" y="0"/>
                  </a:lnTo>
                  <a:close/>
                  <a:moveTo>
                    <a:pt x="7" y="11"/>
                  </a:moveTo>
                  <a:cubicBezTo>
                    <a:pt x="22" y="11"/>
                    <a:pt x="22" y="11"/>
                    <a:pt x="22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7" y="13"/>
                    <a:pt x="7" y="13"/>
                    <a:pt x="7" y="13"/>
                  </a:cubicBezTo>
                  <a:lnTo>
                    <a:pt x="7" y="11"/>
                  </a:lnTo>
                  <a:close/>
                  <a:moveTo>
                    <a:pt x="31" y="20"/>
                  </a:moveTo>
                  <a:cubicBezTo>
                    <a:pt x="7" y="20"/>
                    <a:pt x="7" y="20"/>
                    <a:pt x="7" y="20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31" y="18"/>
                    <a:pt x="31" y="18"/>
                    <a:pt x="31" y="18"/>
                  </a:cubicBezTo>
                  <a:lnTo>
                    <a:pt x="31" y="20"/>
                  </a:lnTo>
                  <a:close/>
                  <a:moveTo>
                    <a:pt x="57" y="18"/>
                  </a:moveTo>
                  <a:cubicBezTo>
                    <a:pt x="57" y="19"/>
                    <a:pt x="56" y="20"/>
                    <a:pt x="55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0"/>
                    <a:pt x="48" y="19"/>
                    <a:pt x="48" y="18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48" y="17"/>
                    <a:pt x="49" y="16"/>
                    <a:pt x="50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7"/>
                    <a:pt x="5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7" name="Freeform 459"/>
            <p:cNvSpPr>
              <a:spLocks/>
            </p:cNvSpPr>
            <p:nvPr/>
          </p:nvSpPr>
          <p:spPr bwMode="auto">
            <a:xfrm>
              <a:off x="1718" y="1336"/>
              <a:ext cx="88" cy="11"/>
            </a:xfrm>
            <a:custGeom>
              <a:avLst/>
              <a:gdLst>
                <a:gd name="T0" fmla="*/ 61 w 64"/>
                <a:gd name="T1" fmla="*/ 0 h 8"/>
                <a:gd name="T2" fmla="*/ 4 w 64"/>
                <a:gd name="T3" fmla="*/ 0 h 8"/>
                <a:gd name="T4" fmla="*/ 0 w 64"/>
                <a:gd name="T5" fmla="*/ 3 h 8"/>
                <a:gd name="T6" fmla="*/ 0 w 64"/>
                <a:gd name="T7" fmla="*/ 7 h 8"/>
                <a:gd name="T8" fmla="*/ 0 w 64"/>
                <a:gd name="T9" fmla="*/ 8 h 8"/>
                <a:gd name="T10" fmla="*/ 3 w 64"/>
                <a:gd name="T11" fmla="*/ 8 h 8"/>
                <a:gd name="T12" fmla="*/ 62 w 64"/>
                <a:gd name="T13" fmla="*/ 8 h 8"/>
                <a:gd name="T14" fmla="*/ 64 w 64"/>
                <a:gd name="T15" fmla="*/ 8 h 8"/>
                <a:gd name="T16" fmla="*/ 64 w 64"/>
                <a:gd name="T17" fmla="*/ 7 h 8"/>
                <a:gd name="T18" fmla="*/ 64 w 64"/>
                <a:gd name="T19" fmla="*/ 3 h 8"/>
                <a:gd name="T20" fmla="*/ 61 w 64"/>
                <a:gd name="T2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8">
                  <a:moveTo>
                    <a:pt x="6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8" name="Freeform 460"/>
            <p:cNvSpPr>
              <a:spLocks noEditPoints="1"/>
            </p:cNvSpPr>
            <p:nvPr/>
          </p:nvSpPr>
          <p:spPr bwMode="auto">
            <a:xfrm>
              <a:off x="1560" y="2291"/>
              <a:ext cx="59" cy="93"/>
            </a:xfrm>
            <a:custGeom>
              <a:avLst/>
              <a:gdLst>
                <a:gd name="T0" fmla="*/ 20 w 43"/>
                <a:gd name="T1" fmla="*/ 28 h 67"/>
                <a:gd name="T2" fmla="*/ 33 w 43"/>
                <a:gd name="T3" fmla="*/ 28 h 67"/>
                <a:gd name="T4" fmla="*/ 33 w 43"/>
                <a:gd name="T5" fmla="*/ 28 h 67"/>
                <a:gd name="T6" fmla="*/ 38 w 43"/>
                <a:gd name="T7" fmla="*/ 18 h 67"/>
                <a:gd name="T8" fmla="*/ 35 w 43"/>
                <a:gd name="T9" fmla="*/ 9 h 67"/>
                <a:gd name="T10" fmla="*/ 33 w 43"/>
                <a:gd name="T11" fmla="*/ 8 h 67"/>
                <a:gd name="T12" fmla="*/ 23 w 43"/>
                <a:gd name="T13" fmla="*/ 7 h 67"/>
                <a:gd name="T14" fmla="*/ 20 w 43"/>
                <a:gd name="T15" fmla="*/ 8 h 67"/>
                <a:gd name="T16" fmla="*/ 20 w 43"/>
                <a:gd name="T17" fmla="*/ 3 h 67"/>
                <a:gd name="T18" fmla="*/ 22 w 43"/>
                <a:gd name="T19" fmla="*/ 2 h 67"/>
                <a:gd name="T20" fmla="*/ 35 w 43"/>
                <a:gd name="T21" fmla="*/ 3 h 67"/>
                <a:gd name="T22" fmla="*/ 38 w 43"/>
                <a:gd name="T23" fmla="*/ 5 h 67"/>
                <a:gd name="T24" fmla="*/ 43 w 43"/>
                <a:gd name="T25" fmla="*/ 18 h 67"/>
                <a:gd name="T26" fmla="*/ 38 w 43"/>
                <a:gd name="T27" fmla="*/ 30 h 67"/>
                <a:gd name="T28" fmla="*/ 40 w 43"/>
                <a:gd name="T29" fmla="*/ 35 h 67"/>
                <a:gd name="T30" fmla="*/ 40 w 43"/>
                <a:gd name="T31" fmla="*/ 60 h 67"/>
                <a:gd name="T32" fmla="*/ 34 w 43"/>
                <a:gd name="T33" fmla="*/ 67 h 67"/>
                <a:gd name="T34" fmla="*/ 20 w 43"/>
                <a:gd name="T35" fmla="*/ 67 h 67"/>
                <a:gd name="T36" fmla="*/ 20 w 43"/>
                <a:gd name="T37" fmla="*/ 55 h 67"/>
                <a:gd name="T38" fmla="*/ 21 w 43"/>
                <a:gd name="T39" fmla="*/ 55 h 67"/>
                <a:gd name="T40" fmla="*/ 22 w 43"/>
                <a:gd name="T41" fmla="*/ 54 h 67"/>
                <a:gd name="T42" fmla="*/ 22 w 43"/>
                <a:gd name="T43" fmla="*/ 49 h 67"/>
                <a:gd name="T44" fmla="*/ 24 w 43"/>
                <a:gd name="T45" fmla="*/ 45 h 67"/>
                <a:gd name="T46" fmla="*/ 20 w 43"/>
                <a:gd name="T47" fmla="*/ 41 h 67"/>
                <a:gd name="T48" fmla="*/ 20 w 43"/>
                <a:gd name="T49" fmla="*/ 28 h 67"/>
                <a:gd name="T50" fmla="*/ 6 w 43"/>
                <a:gd name="T51" fmla="*/ 28 h 67"/>
                <a:gd name="T52" fmla="*/ 20 w 43"/>
                <a:gd name="T53" fmla="*/ 28 h 67"/>
                <a:gd name="T54" fmla="*/ 20 w 43"/>
                <a:gd name="T55" fmla="*/ 41 h 67"/>
                <a:gd name="T56" fmla="*/ 16 w 43"/>
                <a:gd name="T57" fmla="*/ 45 h 67"/>
                <a:gd name="T58" fmla="*/ 18 w 43"/>
                <a:gd name="T59" fmla="*/ 49 h 67"/>
                <a:gd name="T60" fmla="*/ 18 w 43"/>
                <a:gd name="T61" fmla="*/ 54 h 67"/>
                <a:gd name="T62" fmla="*/ 19 w 43"/>
                <a:gd name="T63" fmla="*/ 55 h 67"/>
                <a:gd name="T64" fmla="*/ 20 w 43"/>
                <a:gd name="T65" fmla="*/ 55 h 67"/>
                <a:gd name="T66" fmla="*/ 20 w 43"/>
                <a:gd name="T67" fmla="*/ 67 h 67"/>
                <a:gd name="T68" fmla="*/ 6 w 43"/>
                <a:gd name="T69" fmla="*/ 67 h 67"/>
                <a:gd name="T70" fmla="*/ 0 w 43"/>
                <a:gd name="T71" fmla="*/ 60 h 67"/>
                <a:gd name="T72" fmla="*/ 0 w 43"/>
                <a:gd name="T73" fmla="*/ 35 h 67"/>
                <a:gd name="T74" fmla="*/ 6 w 43"/>
                <a:gd name="T75" fmla="*/ 28 h 67"/>
                <a:gd name="T76" fmla="*/ 20 w 43"/>
                <a:gd name="T77" fmla="*/ 8 h 67"/>
                <a:gd name="T78" fmla="*/ 15 w 43"/>
                <a:gd name="T79" fmla="*/ 13 h 67"/>
                <a:gd name="T80" fmla="*/ 14 w 43"/>
                <a:gd name="T81" fmla="*/ 15 h 67"/>
                <a:gd name="T82" fmla="*/ 11 w 43"/>
                <a:gd name="T83" fmla="*/ 16 h 67"/>
                <a:gd name="T84" fmla="*/ 10 w 43"/>
                <a:gd name="T85" fmla="*/ 12 h 67"/>
                <a:gd name="T86" fmla="*/ 11 w 43"/>
                <a:gd name="T87" fmla="*/ 11 h 67"/>
                <a:gd name="T88" fmla="*/ 20 w 43"/>
                <a:gd name="T89" fmla="*/ 3 h 67"/>
                <a:gd name="T90" fmla="*/ 20 w 43"/>
                <a:gd name="T91" fmla="*/ 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3" h="67">
                  <a:moveTo>
                    <a:pt x="20" y="28"/>
                  </a:move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6" y="25"/>
                    <a:pt x="38" y="21"/>
                    <a:pt x="38" y="18"/>
                  </a:cubicBezTo>
                  <a:cubicBezTo>
                    <a:pt x="38" y="15"/>
                    <a:pt x="37" y="12"/>
                    <a:pt x="35" y="9"/>
                  </a:cubicBezTo>
                  <a:cubicBezTo>
                    <a:pt x="34" y="8"/>
                    <a:pt x="34" y="8"/>
                    <a:pt x="33" y="8"/>
                  </a:cubicBezTo>
                  <a:cubicBezTo>
                    <a:pt x="30" y="6"/>
                    <a:pt x="26" y="5"/>
                    <a:pt x="23" y="7"/>
                  </a:cubicBezTo>
                  <a:cubicBezTo>
                    <a:pt x="22" y="7"/>
                    <a:pt x="21" y="8"/>
                    <a:pt x="20" y="8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1" y="2"/>
                    <a:pt x="21" y="2"/>
                    <a:pt x="22" y="2"/>
                  </a:cubicBezTo>
                  <a:cubicBezTo>
                    <a:pt x="26" y="0"/>
                    <a:pt x="31" y="1"/>
                    <a:pt x="35" y="3"/>
                  </a:cubicBezTo>
                  <a:cubicBezTo>
                    <a:pt x="37" y="4"/>
                    <a:pt x="37" y="5"/>
                    <a:pt x="38" y="5"/>
                  </a:cubicBezTo>
                  <a:cubicBezTo>
                    <a:pt x="42" y="9"/>
                    <a:pt x="43" y="14"/>
                    <a:pt x="43" y="18"/>
                  </a:cubicBezTo>
                  <a:cubicBezTo>
                    <a:pt x="42" y="22"/>
                    <a:pt x="41" y="26"/>
                    <a:pt x="38" y="30"/>
                  </a:cubicBezTo>
                  <a:cubicBezTo>
                    <a:pt x="39" y="31"/>
                    <a:pt x="40" y="33"/>
                    <a:pt x="40" y="35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0" y="64"/>
                    <a:pt x="37" y="67"/>
                    <a:pt x="34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2" y="55"/>
                    <a:pt x="22" y="54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48"/>
                    <a:pt x="24" y="47"/>
                    <a:pt x="24" y="45"/>
                  </a:cubicBezTo>
                  <a:cubicBezTo>
                    <a:pt x="24" y="43"/>
                    <a:pt x="22" y="41"/>
                    <a:pt x="20" y="41"/>
                  </a:cubicBezTo>
                  <a:lnTo>
                    <a:pt x="20" y="28"/>
                  </a:lnTo>
                  <a:close/>
                  <a:moveTo>
                    <a:pt x="6" y="28"/>
                  </a:moveTo>
                  <a:cubicBezTo>
                    <a:pt x="20" y="28"/>
                    <a:pt x="20" y="28"/>
                    <a:pt x="20" y="28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18" y="41"/>
                    <a:pt x="16" y="43"/>
                    <a:pt x="16" y="45"/>
                  </a:cubicBezTo>
                  <a:cubicBezTo>
                    <a:pt x="16" y="47"/>
                    <a:pt x="17" y="48"/>
                    <a:pt x="18" y="4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8" y="55"/>
                    <a:pt x="18" y="55"/>
                    <a:pt x="19" y="55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3" y="67"/>
                    <a:pt x="0" y="64"/>
                    <a:pt x="0" y="6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1"/>
                    <a:pt x="3" y="28"/>
                    <a:pt x="6" y="28"/>
                  </a:cubicBezTo>
                  <a:close/>
                  <a:moveTo>
                    <a:pt x="20" y="8"/>
                  </a:moveTo>
                  <a:cubicBezTo>
                    <a:pt x="18" y="10"/>
                    <a:pt x="17" y="11"/>
                    <a:pt x="15" y="13"/>
                  </a:cubicBezTo>
                  <a:cubicBezTo>
                    <a:pt x="15" y="14"/>
                    <a:pt x="15" y="14"/>
                    <a:pt x="14" y="15"/>
                  </a:cubicBezTo>
                  <a:cubicBezTo>
                    <a:pt x="14" y="16"/>
                    <a:pt x="12" y="16"/>
                    <a:pt x="11" y="16"/>
                  </a:cubicBezTo>
                  <a:cubicBezTo>
                    <a:pt x="10" y="15"/>
                    <a:pt x="9" y="14"/>
                    <a:pt x="10" y="12"/>
                  </a:cubicBezTo>
                  <a:cubicBezTo>
                    <a:pt x="10" y="12"/>
                    <a:pt x="11" y="11"/>
                    <a:pt x="11" y="11"/>
                  </a:cubicBezTo>
                  <a:cubicBezTo>
                    <a:pt x="14" y="7"/>
                    <a:pt x="17" y="4"/>
                    <a:pt x="20" y="3"/>
                  </a:cubicBezTo>
                  <a:lnTo>
                    <a:pt x="2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9" name="Freeform 461"/>
            <p:cNvSpPr>
              <a:spLocks/>
            </p:cNvSpPr>
            <p:nvPr/>
          </p:nvSpPr>
          <p:spPr bwMode="auto">
            <a:xfrm>
              <a:off x="1802" y="1874"/>
              <a:ext cx="24" cy="9"/>
            </a:xfrm>
            <a:custGeom>
              <a:avLst/>
              <a:gdLst>
                <a:gd name="T0" fmla="*/ 9 w 17"/>
                <a:gd name="T1" fmla="*/ 1 h 6"/>
                <a:gd name="T2" fmla="*/ 0 w 17"/>
                <a:gd name="T3" fmla="*/ 0 h 6"/>
                <a:gd name="T4" fmla="*/ 0 w 17"/>
                <a:gd name="T5" fmla="*/ 3 h 6"/>
                <a:gd name="T6" fmla="*/ 4 w 17"/>
                <a:gd name="T7" fmla="*/ 6 h 6"/>
                <a:gd name="T8" fmla="*/ 13 w 17"/>
                <a:gd name="T9" fmla="*/ 6 h 6"/>
                <a:gd name="T10" fmla="*/ 17 w 17"/>
                <a:gd name="T11" fmla="*/ 3 h 6"/>
                <a:gd name="T12" fmla="*/ 17 w 17"/>
                <a:gd name="T13" fmla="*/ 0 h 6"/>
                <a:gd name="T14" fmla="*/ 9 w 17"/>
                <a:gd name="T1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6">
                  <a:moveTo>
                    <a:pt x="9" y="1"/>
                  </a:moveTo>
                  <a:cubicBezTo>
                    <a:pt x="6" y="1"/>
                    <a:pt x="3" y="1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2" y="6"/>
                    <a:pt x="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7" y="5"/>
                    <a:pt x="17" y="3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4" y="1"/>
                    <a:pt x="12" y="1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0" name="Freeform 462"/>
            <p:cNvSpPr>
              <a:spLocks noEditPoints="1"/>
            </p:cNvSpPr>
            <p:nvPr/>
          </p:nvSpPr>
          <p:spPr bwMode="auto">
            <a:xfrm>
              <a:off x="1788" y="1821"/>
              <a:ext cx="53" cy="52"/>
            </a:xfrm>
            <a:custGeom>
              <a:avLst/>
              <a:gdLst>
                <a:gd name="T0" fmla="*/ 19 w 38"/>
                <a:gd name="T1" fmla="*/ 0 h 38"/>
                <a:gd name="T2" fmla="*/ 0 w 38"/>
                <a:gd name="T3" fmla="*/ 19 h 38"/>
                <a:gd name="T4" fmla="*/ 19 w 38"/>
                <a:gd name="T5" fmla="*/ 38 h 38"/>
                <a:gd name="T6" fmla="*/ 38 w 38"/>
                <a:gd name="T7" fmla="*/ 19 h 38"/>
                <a:gd name="T8" fmla="*/ 19 w 38"/>
                <a:gd name="T9" fmla="*/ 0 h 38"/>
                <a:gd name="T10" fmla="*/ 19 w 38"/>
                <a:gd name="T11" fmla="*/ 33 h 38"/>
                <a:gd name="T12" fmla="*/ 4 w 38"/>
                <a:gd name="T13" fmla="*/ 19 h 38"/>
                <a:gd name="T14" fmla="*/ 19 w 38"/>
                <a:gd name="T15" fmla="*/ 5 h 38"/>
                <a:gd name="T16" fmla="*/ 33 w 38"/>
                <a:gd name="T17" fmla="*/ 19 h 38"/>
                <a:gd name="T18" fmla="*/ 19 w 38"/>
                <a:gd name="T19" fmla="*/ 3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0"/>
                  </a:moveTo>
                  <a:cubicBezTo>
                    <a:pt x="8" y="0"/>
                    <a:pt x="0" y="8"/>
                    <a:pt x="0" y="19"/>
                  </a:cubicBezTo>
                  <a:cubicBezTo>
                    <a:pt x="0" y="29"/>
                    <a:pt x="8" y="38"/>
                    <a:pt x="19" y="38"/>
                  </a:cubicBezTo>
                  <a:cubicBezTo>
                    <a:pt x="29" y="38"/>
                    <a:pt x="38" y="29"/>
                    <a:pt x="38" y="19"/>
                  </a:cubicBezTo>
                  <a:cubicBezTo>
                    <a:pt x="38" y="8"/>
                    <a:pt x="29" y="0"/>
                    <a:pt x="19" y="0"/>
                  </a:cubicBezTo>
                  <a:close/>
                  <a:moveTo>
                    <a:pt x="19" y="33"/>
                  </a:moveTo>
                  <a:cubicBezTo>
                    <a:pt x="11" y="33"/>
                    <a:pt x="4" y="27"/>
                    <a:pt x="4" y="19"/>
                  </a:cubicBezTo>
                  <a:cubicBezTo>
                    <a:pt x="4" y="11"/>
                    <a:pt x="11" y="5"/>
                    <a:pt x="19" y="5"/>
                  </a:cubicBezTo>
                  <a:cubicBezTo>
                    <a:pt x="27" y="5"/>
                    <a:pt x="33" y="11"/>
                    <a:pt x="33" y="19"/>
                  </a:cubicBezTo>
                  <a:cubicBezTo>
                    <a:pt x="33" y="27"/>
                    <a:pt x="27" y="33"/>
                    <a:pt x="1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1" name="Freeform 463"/>
            <p:cNvSpPr>
              <a:spLocks/>
            </p:cNvSpPr>
            <p:nvPr/>
          </p:nvSpPr>
          <p:spPr bwMode="auto">
            <a:xfrm>
              <a:off x="1806" y="1847"/>
              <a:ext cx="17" cy="19"/>
            </a:xfrm>
            <a:custGeom>
              <a:avLst/>
              <a:gdLst>
                <a:gd name="T0" fmla="*/ 0 w 17"/>
                <a:gd name="T1" fmla="*/ 19 h 19"/>
                <a:gd name="T2" fmla="*/ 0 w 17"/>
                <a:gd name="T3" fmla="*/ 0 h 19"/>
                <a:gd name="T4" fmla="*/ 7 w 17"/>
                <a:gd name="T5" fmla="*/ 3 h 19"/>
                <a:gd name="T6" fmla="*/ 10 w 17"/>
                <a:gd name="T7" fmla="*/ 0 h 19"/>
                <a:gd name="T8" fmla="*/ 11 w 17"/>
                <a:gd name="T9" fmla="*/ 3 h 19"/>
                <a:gd name="T10" fmla="*/ 17 w 17"/>
                <a:gd name="T11" fmla="*/ 0 h 19"/>
                <a:gd name="T12" fmla="*/ 17 w 17"/>
                <a:gd name="T13" fmla="*/ 19 h 19"/>
                <a:gd name="T14" fmla="*/ 14 w 17"/>
                <a:gd name="T15" fmla="*/ 19 h 19"/>
                <a:gd name="T16" fmla="*/ 14 w 17"/>
                <a:gd name="T17" fmla="*/ 3 h 19"/>
                <a:gd name="T18" fmla="*/ 11 w 17"/>
                <a:gd name="T19" fmla="*/ 7 h 19"/>
                <a:gd name="T20" fmla="*/ 10 w 17"/>
                <a:gd name="T21" fmla="*/ 3 h 19"/>
                <a:gd name="T22" fmla="*/ 7 w 17"/>
                <a:gd name="T23" fmla="*/ 7 h 19"/>
                <a:gd name="T24" fmla="*/ 2 w 17"/>
                <a:gd name="T25" fmla="*/ 3 h 19"/>
                <a:gd name="T26" fmla="*/ 2 w 17"/>
                <a:gd name="T27" fmla="*/ 19 h 19"/>
                <a:gd name="T28" fmla="*/ 0 w 17"/>
                <a:gd name="T2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" h="19">
                  <a:moveTo>
                    <a:pt x="0" y="19"/>
                  </a:moveTo>
                  <a:lnTo>
                    <a:pt x="0" y="0"/>
                  </a:lnTo>
                  <a:lnTo>
                    <a:pt x="7" y="3"/>
                  </a:lnTo>
                  <a:lnTo>
                    <a:pt x="10" y="0"/>
                  </a:lnTo>
                  <a:lnTo>
                    <a:pt x="11" y="3"/>
                  </a:lnTo>
                  <a:lnTo>
                    <a:pt x="17" y="0"/>
                  </a:lnTo>
                  <a:lnTo>
                    <a:pt x="17" y="19"/>
                  </a:lnTo>
                  <a:lnTo>
                    <a:pt x="14" y="19"/>
                  </a:lnTo>
                  <a:lnTo>
                    <a:pt x="14" y="3"/>
                  </a:lnTo>
                  <a:lnTo>
                    <a:pt x="11" y="7"/>
                  </a:lnTo>
                  <a:lnTo>
                    <a:pt x="10" y="3"/>
                  </a:lnTo>
                  <a:lnTo>
                    <a:pt x="7" y="7"/>
                  </a:lnTo>
                  <a:lnTo>
                    <a:pt x="2" y="3"/>
                  </a:lnTo>
                  <a:lnTo>
                    <a:pt x="2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2" name="Freeform 464"/>
            <p:cNvSpPr>
              <a:spLocks/>
            </p:cNvSpPr>
            <p:nvPr/>
          </p:nvSpPr>
          <p:spPr bwMode="auto">
            <a:xfrm>
              <a:off x="1809" y="1884"/>
              <a:ext cx="10" cy="6"/>
            </a:xfrm>
            <a:custGeom>
              <a:avLst/>
              <a:gdLst>
                <a:gd name="T0" fmla="*/ 4 w 7"/>
                <a:gd name="T1" fmla="*/ 4 h 4"/>
                <a:gd name="T2" fmla="*/ 7 w 7"/>
                <a:gd name="T3" fmla="*/ 0 h 4"/>
                <a:gd name="T4" fmla="*/ 0 w 7"/>
                <a:gd name="T5" fmla="*/ 0 h 4"/>
                <a:gd name="T6" fmla="*/ 4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6" y="4"/>
                    <a:pt x="7" y="2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4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3" name="Freeform 465"/>
            <p:cNvSpPr>
              <a:spLocks/>
            </p:cNvSpPr>
            <p:nvPr/>
          </p:nvSpPr>
          <p:spPr bwMode="auto">
            <a:xfrm>
              <a:off x="3001" y="1590"/>
              <a:ext cx="39" cy="37"/>
            </a:xfrm>
            <a:custGeom>
              <a:avLst/>
              <a:gdLst>
                <a:gd name="T0" fmla="*/ 2 w 28"/>
                <a:gd name="T1" fmla="*/ 26 h 27"/>
                <a:gd name="T2" fmla="*/ 5 w 28"/>
                <a:gd name="T3" fmla="*/ 27 h 27"/>
                <a:gd name="T4" fmla="*/ 9 w 28"/>
                <a:gd name="T5" fmla="*/ 25 h 27"/>
                <a:gd name="T6" fmla="*/ 25 w 28"/>
                <a:gd name="T7" fmla="*/ 7 h 27"/>
                <a:gd name="T8" fmla="*/ 27 w 28"/>
                <a:gd name="T9" fmla="*/ 1 h 27"/>
                <a:gd name="T10" fmla="*/ 25 w 28"/>
                <a:gd name="T11" fmla="*/ 0 h 27"/>
                <a:gd name="T12" fmla="*/ 21 w 28"/>
                <a:gd name="T13" fmla="*/ 2 h 27"/>
                <a:gd name="T14" fmla="*/ 3 w 28"/>
                <a:gd name="T15" fmla="*/ 19 h 27"/>
                <a:gd name="T16" fmla="*/ 2 w 28"/>
                <a:gd name="T17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7">
                  <a:moveTo>
                    <a:pt x="2" y="26"/>
                  </a:moveTo>
                  <a:cubicBezTo>
                    <a:pt x="3" y="27"/>
                    <a:pt x="4" y="27"/>
                    <a:pt x="5" y="27"/>
                  </a:cubicBezTo>
                  <a:cubicBezTo>
                    <a:pt x="6" y="27"/>
                    <a:pt x="8" y="26"/>
                    <a:pt x="9" y="25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7" y="5"/>
                    <a:pt x="28" y="2"/>
                    <a:pt x="27" y="1"/>
                  </a:cubicBezTo>
                  <a:cubicBezTo>
                    <a:pt x="26" y="0"/>
                    <a:pt x="26" y="0"/>
                    <a:pt x="25" y="0"/>
                  </a:cubicBezTo>
                  <a:cubicBezTo>
                    <a:pt x="24" y="0"/>
                    <a:pt x="22" y="1"/>
                    <a:pt x="21" y="2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0" y="21"/>
                    <a:pt x="0" y="24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4" name="Freeform 466"/>
            <p:cNvSpPr>
              <a:spLocks noEditPoints="1"/>
            </p:cNvSpPr>
            <p:nvPr/>
          </p:nvSpPr>
          <p:spPr bwMode="auto">
            <a:xfrm>
              <a:off x="2952" y="1573"/>
              <a:ext cx="69" cy="81"/>
            </a:xfrm>
            <a:custGeom>
              <a:avLst/>
              <a:gdLst>
                <a:gd name="T0" fmla="*/ 46 w 50"/>
                <a:gd name="T1" fmla="*/ 38 h 59"/>
                <a:gd name="T2" fmla="*/ 42 w 50"/>
                <a:gd name="T3" fmla="*/ 40 h 59"/>
                <a:gd name="T4" fmla="*/ 43 w 50"/>
                <a:gd name="T5" fmla="*/ 42 h 59"/>
                <a:gd name="T6" fmla="*/ 41 w 50"/>
                <a:gd name="T7" fmla="*/ 45 h 59"/>
                <a:gd name="T8" fmla="*/ 41 w 50"/>
                <a:gd name="T9" fmla="*/ 47 h 59"/>
                <a:gd name="T10" fmla="*/ 35 w 50"/>
                <a:gd name="T11" fmla="*/ 53 h 59"/>
                <a:gd name="T12" fmla="*/ 29 w 50"/>
                <a:gd name="T13" fmla="*/ 50 h 59"/>
                <a:gd name="T14" fmla="*/ 29 w 50"/>
                <a:gd name="T15" fmla="*/ 49 h 59"/>
                <a:gd name="T16" fmla="*/ 18 w 50"/>
                <a:gd name="T17" fmla="*/ 45 h 59"/>
                <a:gd name="T18" fmla="*/ 18 w 50"/>
                <a:gd name="T19" fmla="*/ 44 h 59"/>
                <a:gd name="T20" fmla="*/ 19 w 50"/>
                <a:gd name="T21" fmla="*/ 44 h 59"/>
                <a:gd name="T22" fmla="*/ 20 w 50"/>
                <a:gd name="T23" fmla="*/ 44 h 59"/>
                <a:gd name="T24" fmla="*/ 20 w 50"/>
                <a:gd name="T25" fmla="*/ 44 h 59"/>
                <a:gd name="T26" fmla="*/ 26 w 50"/>
                <a:gd name="T27" fmla="*/ 39 h 59"/>
                <a:gd name="T28" fmla="*/ 34 w 50"/>
                <a:gd name="T29" fmla="*/ 33 h 59"/>
                <a:gd name="T30" fmla="*/ 35 w 50"/>
                <a:gd name="T31" fmla="*/ 33 h 59"/>
                <a:gd name="T32" fmla="*/ 35 w 50"/>
                <a:gd name="T33" fmla="*/ 33 h 59"/>
                <a:gd name="T34" fmla="*/ 36 w 50"/>
                <a:gd name="T35" fmla="*/ 32 h 59"/>
                <a:gd name="T36" fmla="*/ 35 w 50"/>
                <a:gd name="T37" fmla="*/ 27 h 59"/>
                <a:gd name="T38" fmla="*/ 37 w 50"/>
                <a:gd name="T39" fmla="*/ 20 h 59"/>
                <a:gd name="T40" fmla="*/ 36 w 50"/>
                <a:gd name="T41" fmla="*/ 3 h 59"/>
                <a:gd name="T42" fmla="*/ 28 w 50"/>
                <a:gd name="T43" fmla="*/ 0 h 59"/>
                <a:gd name="T44" fmla="*/ 0 w 50"/>
                <a:gd name="T45" fmla="*/ 33 h 59"/>
                <a:gd name="T46" fmla="*/ 29 w 50"/>
                <a:gd name="T47" fmla="*/ 59 h 59"/>
                <a:gd name="T48" fmla="*/ 50 w 50"/>
                <a:gd name="T49" fmla="*/ 48 h 59"/>
                <a:gd name="T50" fmla="*/ 46 w 50"/>
                <a:gd name="T51" fmla="*/ 38 h 59"/>
                <a:gd name="T52" fmla="*/ 26 w 50"/>
                <a:gd name="T53" fmla="*/ 11 h 59"/>
                <a:gd name="T54" fmla="*/ 30 w 50"/>
                <a:gd name="T55" fmla="*/ 15 h 59"/>
                <a:gd name="T56" fmla="*/ 26 w 50"/>
                <a:gd name="T57" fmla="*/ 19 h 59"/>
                <a:gd name="T58" fmla="*/ 22 w 50"/>
                <a:gd name="T59" fmla="*/ 15 h 59"/>
                <a:gd name="T60" fmla="*/ 26 w 50"/>
                <a:gd name="T61" fmla="*/ 11 h 59"/>
                <a:gd name="T62" fmla="*/ 14 w 50"/>
                <a:gd name="T63" fmla="*/ 19 h 59"/>
                <a:gd name="T64" fmla="*/ 19 w 50"/>
                <a:gd name="T65" fmla="*/ 24 h 59"/>
                <a:gd name="T66" fmla="*/ 14 w 50"/>
                <a:gd name="T67" fmla="*/ 29 h 59"/>
                <a:gd name="T68" fmla="*/ 10 w 50"/>
                <a:gd name="T69" fmla="*/ 24 h 59"/>
                <a:gd name="T70" fmla="*/ 14 w 50"/>
                <a:gd name="T71" fmla="*/ 19 h 59"/>
                <a:gd name="T72" fmla="*/ 14 w 50"/>
                <a:gd name="T73" fmla="*/ 46 h 59"/>
                <a:gd name="T74" fmla="*/ 8 w 50"/>
                <a:gd name="T75" fmla="*/ 41 h 59"/>
                <a:gd name="T76" fmla="*/ 14 w 50"/>
                <a:gd name="T77" fmla="*/ 35 h 59"/>
                <a:gd name="T78" fmla="*/ 19 w 50"/>
                <a:gd name="T79" fmla="*/ 41 h 59"/>
                <a:gd name="T80" fmla="*/ 14 w 50"/>
                <a:gd name="T81" fmla="*/ 4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" h="59">
                  <a:moveTo>
                    <a:pt x="46" y="38"/>
                  </a:moveTo>
                  <a:cubicBezTo>
                    <a:pt x="45" y="39"/>
                    <a:pt x="44" y="40"/>
                    <a:pt x="42" y="40"/>
                  </a:cubicBezTo>
                  <a:cubicBezTo>
                    <a:pt x="43" y="41"/>
                    <a:pt x="43" y="41"/>
                    <a:pt x="43" y="42"/>
                  </a:cubicBezTo>
                  <a:cubicBezTo>
                    <a:pt x="42" y="43"/>
                    <a:pt x="42" y="44"/>
                    <a:pt x="41" y="45"/>
                  </a:cubicBezTo>
                  <a:cubicBezTo>
                    <a:pt x="41" y="46"/>
                    <a:pt x="41" y="46"/>
                    <a:pt x="41" y="47"/>
                  </a:cubicBezTo>
                  <a:cubicBezTo>
                    <a:pt x="41" y="51"/>
                    <a:pt x="39" y="53"/>
                    <a:pt x="35" y="53"/>
                  </a:cubicBezTo>
                  <a:cubicBezTo>
                    <a:pt x="33" y="53"/>
                    <a:pt x="30" y="52"/>
                    <a:pt x="29" y="50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19" y="48"/>
                    <a:pt x="18" y="47"/>
                    <a:pt x="18" y="45"/>
                  </a:cubicBezTo>
                  <a:cubicBezTo>
                    <a:pt x="18" y="45"/>
                    <a:pt x="18" y="45"/>
                    <a:pt x="18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3" y="44"/>
                    <a:pt x="25" y="43"/>
                    <a:pt x="26" y="39"/>
                  </a:cubicBezTo>
                  <a:cubicBezTo>
                    <a:pt x="28" y="34"/>
                    <a:pt x="32" y="33"/>
                    <a:pt x="34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6" y="33"/>
                    <a:pt x="36" y="33"/>
                    <a:pt x="36" y="32"/>
                  </a:cubicBezTo>
                  <a:cubicBezTo>
                    <a:pt x="35" y="31"/>
                    <a:pt x="35" y="29"/>
                    <a:pt x="35" y="27"/>
                  </a:cubicBezTo>
                  <a:cubicBezTo>
                    <a:pt x="35" y="25"/>
                    <a:pt x="36" y="23"/>
                    <a:pt x="37" y="20"/>
                  </a:cubicBezTo>
                  <a:cubicBezTo>
                    <a:pt x="40" y="13"/>
                    <a:pt x="42" y="8"/>
                    <a:pt x="36" y="3"/>
                  </a:cubicBezTo>
                  <a:cubicBezTo>
                    <a:pt x="33" y="1"/>
                    <a:pt x="31" y="0"/>
                    <a:pt x="28" y="0"/>
                  </a:cubicBezTo>
                  <a:cubicBezTo>
                    <a:pt x="16" y="0"/>
                    <a:pt x="0" y="13"/>
                    <a:pt x="0" y="33"/>
                  </a:cubicBezTo>
                  <a:cubicBezTo>
                    <a:pt x="0" y="52"/>
                    <a:pt x="15" y="59"/>
                    <a:pt x="29" y="59"/>
                  </a:cubicBezTo>
                  <a:cubicBezTo>
                    <a:pt x="40" y="59"/>
                    <a:pt x="50" y="54"/>
                    <a:pt x="50" y="48"/>
                  </a:cubicBezTo>
                  <a:cubicBezTo>
                    <a:pt x="50" y="42"/>
                    <a:pt x="48" y="40"/>
                    <a:pt x="46" y="38"/>
                  </a:cubicBezTo>
                  <a:close/>
                  <a:moveTo>
                    <a:pt x="26" y="11"/>
                  </a:moveTo>
                  <a:cubicBezTo>
                    <a:pt x="28" y="11"/>
                    <a:pt x="30" y="12"/>
                    <a:pt x="30" y="15"/>
                  </a:cubicBezTo>
                  <a:cubicBezTo>
                    <a:pt x="30" y="17"/>
                    <a:pt x="28" y="19"/>
                    <a:pt x="26" y="19"/>
                  </a:cubicBezTo>
                  <a:cubicBezTo>
                    <a:pt x="24" y="19"/>
                    <a:pt x="22" y="17"/>
                    <a:pt x="22" y="15"/>
                  </a:cubicBezTo>
                  <a:cubicBezTo>
                    <a:pt x="22" y="12"/>
                    <a:pt x="24" y="11"/>
                    <a:pt x="26" y="11"/>
                  </a:cubicBezTo>
                  <a:close/>
                  <a:moveTo>
                    <a:pt x="14" y="19"/>
                  </a:moveTo>
                  <a:cubicBezTo>
                    <a:pt x="17" y="19"/>
                    <a:pt x="19" y="21"/>
                    <a:pt x="19" y="24"/>
                  </a:cubicBezTo>
                  <a:cubicBezTo>
                    <a:pt x="19" y="27"/>
                    <a:pt x="17" y="29"/>
                    <a:pt x="14" y="29"/>
                  </a:cubicBezTo>
                  <a:cubicBezTo>
                    <a:pt x="12" y="29"/>
                    <a:pt x="10" y="27"/>
                    <a:pt x="10" y="24"/>
                  </a:cubicBezTo>
                  <a:cubicBezTo>
                    <a:pt x="10" y="21"/>
                    <a:pt x="12" y="19"/>
                    <a:pt x="14" y="19"/>
                  </a:cubicBezTo>
                  <a:close/>
                  <a:moveTo>
                    <a:pt x="14" y="46"/>
                  </a:moveTo>
                  <a:cubicBezTo>
                    <a:pt x="11" y="46"/>
                    <a:pt x="8" y="44"/>
                    <a:pt x="8" y="41"/>
                  </a:cubicBezTo>
                  <a:cubicBezTo>
                    <a:pt x="8" y="38"/>
                    <a:pt x="11" y="35"/>
                    <a:pt x="14" y="35"/>
                  </a:cubicBezTo>
                  <a:cubicBezTo>
                    <a:pt x="17" y="35"/>
                    <a:pt x="19" y="38"/>
                    <a:pt x="19" y="41"/>
                  </a:cubicBezTo>
                  <a:cubicBezTo>
                    <a:pt x="19" y="44"/>
                    <a:pt x="17" y="46"/>
                    <a:pt x="14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5" name="Freeform 467"/>
            <p:cNvSpPr>
              <a:spLocks/>
            </p:cNvSpPr>
            <p:nvPr/>
          </p:nvSpPr>
          <p:spPr bwMode="auto">
            <a:xfrm>
              <a:off x="2978" y="1620"/>
              <a:ext cx="30" cy="19"/>
            </a:xfrm>
            <a:custGeom>
              <a:avLst/>
              <a:gdLst>
                <a:gd name="T0" fmla="*/ 18 w 22"/>
                <a:gd name="T1" fmla="*/ 5 h 14"/>
                <a:gd name="T2" fmla="*/ 16 w 22"/>
                <a:gd name="T3" fmla="*/ 1 h 14"/>
                <a:gd name="T4" fmla="*/ 15 w 22"/>
                <a:gd name="T5" fmla="*/ 0 h 14"/>
                <a:gd name="T6" fmla="*/ 9 w 22"/>
                <a:gd name="T7" fmla="*/ 6 h 14"/>
                <a:gd name="T8" fmla="*/ 1 w 22"/>
                <a:gd name="T9" fmla="*/ 11 h 14"/>
                <a:gd name="T10" fmla="*/ 0 w 22"/>
                <a:gd name="T11" fmla="*/ 11 h 14"/>
                <a:gd name="T12" fmla="*/ 10 w 22"/>
                <a:gd name="T13" fmla="*/ 14 h 14"/>
                <a:gd name="T14" fmla="*/ 12 w 22"/>
                <a:gd name="T15" fmla="*/ 14 h 14"/>
                <a:gd name="T16" fmla="*/ 22 w 22"/>
                <a:gd name="T17" fmla="*/ 7 h 14"/>
                <a:gd name="T18" fmla="*/ 22 w 22"/>
                <a:gd name="T19" fmla="*/ 6 h 14"/>
                <a:gd name="T20" fmla="*/ 18 w 22"/>
                <a:gd name="T21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4">
                  <a:moveTo>
                    <a:pt x="18" y="5"/>
                  </a:moveTo>
                  <a:cubicBezTo>
                    <a:pt x="17" y="4"/>
                    <a:pt x="16" y="3"/>
                    <a:pt x="16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0" y="0"/>
                    <a:pt x="9" y="6"/>
                  </a:cubicBezTo>
                  <a:cubicBezTo>
                    <a:pt x="7" y="11"/>
                    <a:pt x="3" y="11"/>
                    <a:pt x="1" y="11"/>
                  </a:cubicBezTo>
                  <a:cubicBezTo>
                    <a:pt x="1" y="11"/>
                    <a:pt x="0" y="11"/>
                    <a:pt x="0" y="11"/>
                  </a:cubicBezTo>
                  <a:cubicBezTo>
                    <a:pt x="0" y="11"/>
                    <a:pt x="0" y="13"/>
                    <a:pt x="10" y="14"/>
                  </a:cubicBezTo>
                  <a:cubicBezTo>
                    <a:pt x="11" y="14"/>
                    <a:pt x="11" y="14"/>
                    <a:pt x="12" y="14"/>
                  </a:cubicBezTo>
                  <a:cubicBezTo>
                    <a:pt x="20" y="14"/>
                    <a:pt x="22" y="7"/>
                    <a:pt x="22" y="7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0" y="6"/>
                    <a:pt x="19" y="6"/>
                    <a:pt x="1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6" name="Freeform 468"/>
            <p:cNvSpPr>
              <a:spLocks/>
            </p:cNvSpPr>
            <p:nvPr/>
          </p:nvSpPr>
          <p:spPr bwMode="auto">
            <a:xfrm>
              <a:off x="913" y="1910"/>
              <a:ext cx="29" cy="14"/>
            </a:xfrm>
            <a:custGeom>
              <a:avLst/>
              <a:gdLst>
                <a:gd name="T0" fmla="*/ 10 w 21"/>
                <a:gd name="T1" fmla="*/ 3 h 10"/>
                <a:gd name="T2" fmla="*/ 18 w 21"/>
                <a:gd name="T3" fmla="*/ 10 h 10"/>
                <a:gd name="T4" fmla="*/ 18 w 21"/>
                <a:gd name="T5" fmla="*/ 10 h 10"/>
                <a:gd name="T6" fmla="*/ 21 w 21"/>
                <a:gd name="T7" fmla="*/ 9 h 10"/>
                <a:gd name="T8" fmla="*/ 10 w 21"/>
                <a:gd name="T9" fmla="*/ 0 h 10"/>
                <a:gd name="T10" fmla="*/ 0 w 21"/>
                <a:gd name="T11" fmla="*/ 9 h 10"/>
                <a:gd name="T12" fmla="*/ 2 w 21"/>
                <a:gd name="T13" fmla="*/ 10 h 10"/>
                <a:gd name="T14" fmla="*/ 3 w 21"/>
                <a:gd name="T15" fmla="*/ 10 h 10"/>
                <a:gd name="T16" fmla="*/ 10 w 21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10" y="3"/>
                  </a:moveTo>
                  <a:cubicBezTo>
                    <a:pt x="14" y="3"/>
                    <a:pt x="18" y="6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0" y="4"/>
                    <a:pt x="16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6"/>
                    <a:pt x="6" y="3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7" name="Freeform 469"/>
            <p:cNvSpPr>
              <a:spLocks/>
            </p:cNvSpPr>
            <p:nvPr/>
          </p:nvSpPr>
          <p:spPr bwMode="auto">
            <a:xfrm>
              <a:off x="896" y="1891"/>
              <a:ext cx="61" cy="29"/>
            </a:xfrm>
            <a:custGeom>
              <a:avLst/>
              <a:gdLst>
                <a:gd name="T0" fmla="*/ 22 w 44"/>
                <a:gd name="T1" fmla="*/ 0 h 21"/>
                <a:gd name="T2" fmla="*/ 0 w 44"/>
                <a:gd name="T3" fmla="*/ 19 h 21"/>
                <a:gd name="T4" fmla="*/ 5 w 44"/>
                <a:gd name="T5" fmla="*/ 21 h 21"/>
                <a:gd name="T6" fmla="*/ 6 w 44"/>
                <a:gd name="T7" fmla="*/ 21 h 21"/>
                <a:gd name="T8" fmla="*/ 22 w 44"/>
                <a:gd name="T9" fmla="*/ 6 h 21"/>
                <a:gd name="T10" fmla="*/ 38 w 44"/>
                <a:gd name="T11" fmla="*/ 21 h 21"/>
                <a:gd name="T12" fmla="*/ 38 w 44"/>
                <a:gd name="T13" fmla="*/ 21 h 21"/>
                <a:gd name="T14" fmla="*/ 44 w 44"/>
                <a:gd name="T15" fmla="*/ 18 h 21"/>
                <a:gd name="T16" fmla="*/ 22 w 44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21">
                  <a:moveTo>
                    <a:pt x="22" y="0"/>
                  </a:moveTo>
                  <a:cubicBezTo>
                    <a:pt x="11" y="0"/>
                    <a:pt x="1" y="8"/>
                    <a:pt x="0" y="19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13"/>
                    <a:pt x="13" y="6"/>
                    <a:pt x="22" y="6"/>
                  </a:cubicBezTo>
                  <a:cubicBezTo>
                    <a:pt x="30" y="6"/>
                    <a:pt x="37" y="13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8"/>
                    <a:pt x="33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8" name="Freeform 470"/>
            <p:cNvSpPr>
              <a:spLocks/>
            </p:cNvSpPr>
            <p:nvPr/>
          </p:nvSpPr>
          <p:spPr bwMode="auto">
            <a:xfrm>
              <a:off x="874" y="1865"/>
              <a:ext cx="108" cy="51"/>
            </a:xfrm>
            <a:custGeom>
              <a:avLst/>
              <a:gdLst>
                <a:gd name="T0" fmla="*/ 39 w 78"/>
                <a:gd name="T1" fmla="*/ 0 h 37"/>
                <a:gd name="T2" fmla="*/ 0 w 78"/>
                <a:gd name="T3" fmla="*/ 33 h 37"/>
                <a:gd name="T4" fmla="*/ 9 w 78"/>
                <a:gd name="T5" fmla="*/ 37 h 37"/>
                <a:gd name="T6" fmla="*/ 11 w 78"/>
                <a:gd name="T7" fmla="*/ 37 h 37"/>
                <a:gd name="T8" fmla="*/ 39 w 78"/>
                <a:gd name="T9" fmla="*/ 12 h 37"/>
                <a:gd name="T10" fmla="*/ 67 w 78"/>
                <a:gd name="T11" fmla="*/ 37 h 37"/>
                <a:gd name="T12" fmla="*/ 67 w 78"/>
                <a:gd name="T13" fmla="*/ 37 h 37"/>
                <a:gd name="T14" fmla="*/ 78 w 78"/>
                <a:gd name="T15" fmla="*/ 32 h 37"/>
                <a:gd name="T16" fmla="*/ 39 w 78"/>
                <a:gd name="T1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37">
                  <a:moveTo>
                    <a:pt x="39" y="0"/>
                  </a:moveTo>
                  <a:cubicBezTo>
                    <a:pt x="19" y="0"/>
                    <a:pt x="3" y="14"/>
                    <a:pt x="0" y="33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2" y="23"/>
                    <a:pt x="24" y="12"/>
                    <a:pt x="39" y="12"/>
                  </a:cubicBezTo>
                  <a:cubicBezTo>
                    <a:pt x="53" y="12"/>
                    <a:pt x="65" y="23"/>
                    <a:pt x="67" y="37"/>
                  </a:cubicBezTo>
                  <a:cubicBezTo>
                    <a:pt x="67" y="37"/>
                    <a:pt x="67" y="37"/>
                    <a:pt x="67" y="37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5" y="14"/>
                    <a:pt x="59" y="0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9" name="Freeform 471"/>
            <p:cNvSpPr>
              <a:spLocks/>
            </p:cNvSpPr>
            <p:nvPr/>
          </p:nvSpPr>
          <p:spPr bwMode="auto">
            <a:xfrm>
              <a:off x="907" y="1921"/>
              <a:ext cx="40" cy="51"/>
            </a:xfrm>
            <a:custGeom>
              <a:avLst/>
              <a:gdLst>
                <a:gd name="T0" fmla="*/ 25 w 29"/>
                <a:gd name="T1" fmla="*/ 31 h 37"/>
                <a:gd name="T2" fmla="*/ 17 w 29"/>
                <a:gd name="T3" fmla="*/ 31 h 37"/>
                <a:gd name="T4" fmla="*/ 17 w 29"/>
                <a:gd name="T5" fmla="*/ 10 h 37"/>
                <a:gd name="T6" fmla="*/ 20 w 29"/>
                <a:gd name="T7" fmla="*/ 5 h 37"/>
                <a:gd name="T8" fmla="*/ 14 w 29"/>
                <a:gd name="T9" fmla="*/ 0 h 37"/>
                <a:gd name="T10" fmla="*/ 9 w 29"/>
                <a:gd name="T11" fmla="*/ 5 h 37"/>
                <a:gd name="T12" fmla="*/ 12 w 29"/>
                <a:gd name="T13" fmla="*/ 10 h 37"/>
                <a:gd name="T14" fmla="*/ 12 w 29"/>
                <a:gd name="T15" fmla="*/ 31 h 37"/>
                <a:gd name="T16" fmla="*/ 4 w 29"/>
                <a:gd name="T17" fmla="*/ 31 h 37"/>
                <a:gd name="T18" fmla="*/ 0 w 29"/>
                <a:gd name="T19" fmla="*/ 34 h 37"/>
                <a:gd name="T20" fmla="*/ 4 w 29"/>
                <a:gd name="T21" fmla="*/ 37 h 37"/>
                <a:gd name="T22" fmla="*/ 25 w 29"/>
                <a:gd name="T23" fmla="*/ 37 h 37"/>
                <a:gd name="T24" fmla="*/ 29 w 29"/>
                <a:gd name="T25" fmla="*/ 34 h 37"/>
                <a:gd name="T26" fmla="*/ 25 w 29"/>
                <a:gd name="T27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7">
                  <a:moveTo>
                    <a:pt x="25" y="31"/>
                  </a:moveTo>
                  <a:cubicBezTo>
                    <a:pt x="17" y="31"/>
                    <a:pt x="17" y="31"/>
                    <a:pt x="17" y="3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8" y="9"/>
                    <a:pt x="20" y="8"/>
                    <a:pt x="20" y="5"/>
                  </a:cubicBezTo>
                  <a:cubicBezTo>
                    <a:pt x="20" y="3"/>
                    <a:pt x="17" y="0"/>
                    <a:pt x="14" y="0"/>
                  </a:cubicBezTo>
                  <a:cubicBezTo>
                    <a:pt x="11" y="0"/>
                    <a:pt x="9" y="3"/>
                    <a:pt x="9" y="5"/>
                  </a:cubicBezTo>
                  <a:cubicBezTo>
                    <a:pt x="9" y="8"/>
                    <a:pt x="10" y="10"/>
                    <a:pt x="12" y="1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2" y="31"/>
                    <a:pt x="0" y="33"/>
                    <a:pt x="0" y="34"/>
                  </a:cubicBezTo>
                  <a:cubicBezTo>
                    <a:pt x="0" y="36"/>
                    <a:pt x="2" y="37"/>
                    <a:pt x="4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7" y="37"/>
                    <a:pt x="29" y="36"/>
                    <a:pt x="29" y="34"/>
                  </a:cubicBezTo>
                  <a:cubicBezTo>
                    <a:pt x="29" y="33"/>
                    <a:pt x="27" y="31"/>
                    <a:pt x="25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0" name="Freeform 472"/>
            <p:cNvSpPr>
              <a:spLocks/>
            </p:cNvSpPr>
            <p:nvPr/>
          </p:nvSpPr>
          <p:spPr bwMode="auto">
            <a:xfrm>
              <a:off x="602" y="1610"/>
              <a:ext cx="20" cy="21"/>
            </a:xfrm>
            <a:custGeom>
              <a:avLst/>
              <a:gdLst>
                <a:gd name="T0" fmla="*/ 3 w 20"/>
                <a:gd name="T1" fmla="*/ 0 h 21"/>
                <a:gd name="T2" fmla="*/ 0 w 20"/>
                <a:gd name="T3" fmla="*/ 3 h 21"/>
                <a:gd name="T4" fmla="*/ 18 w 20"/>
                <a:gd name="T5" fmla="*/ 21 h 21"/>
                <a:gd name="T6" fmla="*/ 20 w 20"/>
                <a:gd name="T7" fmla="*/ 18 h 21"/>
                <a:gd name="T8" fmla="*/ 3 w 20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3" y="0"/>
                  </a:moveTo>
                  <a:lnTo>
                    <a:pt x="0" y="3"/>
                  </a:lnTo>
                  <a:lnTo>
                    <a:pt x="18" y="21"/>
                  </a:lnTo>
                  <a:lnTo>
                    <a:pt x="20" y="18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1" name="Freeform 473"/>
            <p:cNvSpPr>
              <a:spLocks/>
            </p:cNvSpPr>
            <p:nvPr/>
          </p:nvSpPr>
          <p:spPr bwMode="auto">
            <a:xfrm>
              <a:off x="549" y="1658"/>
              <a:ext cx="25" cy="25"/>
            </a:xfrm>
            <a:custGeom>
              <a:avLst/>
              <a:gdLst>
                <a:gd name="T0" fmla="*/ 7 w 25"/>
                <a:gd name="T1" fmla="*/ 0 h 25"/>
                <a:gd name="T2" fmla="*/ 0 w 25"/>
                <a:gd name="T3" fmla="*/ 25 h 25"/>
                <a:gd name="T4" fmla="*/ 25 w 25"/>
                <a:gd name="T5" fmla="*/ 18 h 25"/>
                <a:gd name="T6" fmla="*/ 7 w 25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7" y="0"/>
                  </a:moveTo>
                  <a:lnTo>
                    <a:pt x="0" y="25"/>
                  </a:lnTo>
                  <a:lnTo>
                    <a:pt x="25" y="18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2" name="Freeform 474"/>
            <p:cNvSpPr>
              <a:spLocks noEditPoints="1"/>
            </p:cNvSpPr>
            <p:nvPr/>
          </p:nvSpPr>
          <p:spPr bwMode="auto">
            <a:xfrm>
              <a:off x="558" y="1614"/>
              <a:ext cx="60" cy="61"/>
            </a:xfrm>
            <a:custGeom>
              <a:avLst/>
              <a:gdLst>
                <a:gd name="T0" fmla="*/ 0 w 44"/>
                <a:gd name="T1" fmla="*/ 31 h 44"/>
                <a:gd name="T2" fmla="*/ 13 w 44"/>
                <a:gd name="T3" fmla="*/ 44 h 44"/>
                <a:gd name="T4" fmla="*/ 44 w 44"/>
                <a:gd name="T5" fmla="*/ 13 h 44"/>
                <a:gd name="T6" fmla="*/ 31 w 44"/>
                <a:gd name="T7" fmla="*/ 0 h 44"/>
                <a:gd name="T8" fmla="*/ 0 w 44"/>
                <a:gd name="T9" fmla="*/ 31 h 44"/>
                <a:gd name="T10" fmla="*/ 11 w 44"/>
                <a:gd name="T11" fmla="*/ 23 h 44"/>
                <a:gd name="T12" fmla="*/ 27 w 44"/>
                <a:gd name="T13" fmla="*/ 7 h 44"/>
                <a:gd name="T14" fmla="*/ 29 w 44"/>
                <a:gd name="T15" fmla="*/ 7 h 44"/>
                <a:gd name="T16" fmla="*/ 28 w 44"/>
                <a:gd name="T17" fmla="*/ 9 h 44"/>
                <a:gd name="T18" fmla="*/ 12 w 44"/>
                <a:gd name="T19" fmla="*/ 25 h 44"/>
                <a:gd name="T20" fmla="*/ 10 w 44"/>
                <a:gd name="T21" fmla="*/ 25 h 44"/>
                <a:gd name="T22" fmla="*/ 11 w 44"/>
                <a:gd name="T23" fmla="*/ 23 h 44"/>
                <a:gd name="T24" fmla="*/ 37 w 44"/>
                <a:gd name="T25" fmla="*/ 17 h 44"/>
                <a:gd name="T26" fmla="*/ 21 w 44"/>
                <a:gd name="T27" fmla="*/ 33 h 44"/>
                <a:gd name="T28" fmla="*/ 19 w 44"/>
                <a:gd name="T29" fmla="*/ 33 h 44"/>
                <a:gd name="T30" fmla="*/ 19 w 44"/>
                <a:gd name="T31" fmla="*/ 31 h 44"/>
                <a:gd name="T32" fmla="*/ 35 w 44"/>
                <a:gd name="T33" fmla="*/ 15 h 44"/>
                <a:gd name="T34" fmla="*/ 37 w 44"/>
                <a:gd name="T35" fmla="*/ 15 h 44"/>
                <a:gd name="T36" fmla="*/ 37 w 44"/>
                <a:gd name="T37" fmla="*/ 17 h 44"/>
                <a:gd name="T38" fmla="*/ 36 w 44"/>
                <a:gd name="T39" fmla="*/ 8 h 44"/>
                <a:gd name="T40" fmla="*/ 36 w 44"/>
                <a:gd name="T41" fmla="*/ 11 h 44"/>
                <a:gd name="T42" fmla="*/ 12 w 44"/>
                <a:gd name="T43" fmla="*/ 35 h 44"/>
                <a:gd name="T44" fmla="*/ 9 w 44"/>
                <a:gd name="T45" fmla="*/ 35 h 44"/>
                <a:gd name="T46" fmla="*/ 9 w 44"/>
                <a:gd name="T47" fmla="*/ 31 h 44"/>
                <a:gd name="T48" fmla="*/ 33 w 44"/>
                <a:gd name="T49" fmla="*/ 8 h 44"/>
                <a:gd name="T50" fmla="*/ 36 w 44"/>
                <a:gd name="T51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4" h="44">
                  <a:moveTo>
                    <a:pt x="0" y="31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0" y="31"/>
                  </a:lnTo>
                  <a:close/>
                  <a:moveTo>
                    <a:pt x="11" y="23"/>
                  </a:moveTo>
                  <a:cubicBezTo>
                    <a:pt x="27" y="7"/>
                    <a:pt x="27" y="7"/>
                    <a:pt x="27" y="7"/>
                  </a:cubicBezTo>
                  <a:cubicBezTo>
                    <a:pt x="27" y="7"/>
                    <a:pt x="28" y="7"/>
                    <a:pt x="29" y="7"/>
                  </a:cubicBezTo>
                  <a:cubicBezTo>
                    <a:pt x="29" y="8"/>
                    <a:pt x="29" y="8"/>
                    <a:pt x="28" y="9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1" y="26"/>
                    <a:pt x="10" y="25"/>
                  </a:cubicBezTo>
                  <a:cubicBezTo>
                    <a:pt x="10" y="25"/>
                    <a:pt x="10" y="24"/>
                    <a:pt x="11" y="23"/>
                  </a:cubicBezTo>
                  <a:close/>
                  <a:moveTo>
                    <a:pt x="37" y="17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4"/>
                    <a:pt x="19" y="34"/>
                    <a:pt x="19" y="33"/>
                  </a:cubicBezTo>
                  <a:cubicBezTo>
                    <a:pt x="18" y="33"/>
                    <a:pt x="18" y="32"/>
                    <a:pt x="19" y="31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6" y="15"/>
                    <a:pt x="36" y="15"/>
                    <a:pt x="37" y="15"/>
                  </a:cubicBezTo>
                  <a:cubicBezTo>
                    <a:pt x="37" y="16"/>
                    <a:pt x="37" y="16"/>
                    <a:pt x="37" y="17"/>
                  </a:cubicBezTo>
                  <a:close/>
                  <a:moveTo>
                    <a:pt x="36" y="8"/>
                  </a:moveTo>
                  <a:cubicBezTo>
                    <a:pt x="37" y="9"/>
                    <a:pt x="37" y="10"/>
                    <a:pt x="36" y="11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0" y="35"/>
                    <a:pt x="9" y="35"/>
                  </a:cubicBezTo>
                  <a:cubicBezTo>
                    <a:pt x="8" y="34"/>
                    <a:pt x="8" y="32"/>
                    <a:pt x="9" y="3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7"/>
                    <a:pt x="35" y="7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3" name="Freeform 475"/>
            <p:cNvSpPr>
              <a:spLocks/>
            </p:cNvSpPr>
            <p:nvPr/>
          </p:nvSpPr>
          <p:spPr bwMode="auto">
            <a:xfrm>
              <a:off x="527" y="1624"/>
              <a:ext cx="73" cy="77"/>
            </a:xfrm>
            <a:custGeom>
              <a:avLst/>
              <a:gdLst>
                <a:gd name="T0" fmla="*/ 47 w 53"/>
                <a:gd name="T1" fmla="*/ 46 h 56"/>
                <a:gd name="T2" fmla="*/ 43 w 53"/>
                <a:gd name="T3" fmla="*/ 50 h 56"/>
                <a:gd name="T4" fmla="*/ 10 w 53"/>
                <a:gd name="T5" fmla="*/ 50 h 56"/>
                <a:gd name="T6" fmla="*/ 5 w 53"/>
                <a:gd name="T7" fmla="*/ 46 h 56"/>
                <a:gd name="T8" fmla="*/ 5 w 53"/>
                <a:gd name="T9" fmla="*/ 10 h 56"/>
                <a:gd name="T10" fmla="*/ 10 w 53"/>
                <a:gd name="T11" fmla="*/ 5 h 56"/>
                <a:gd name="T12" fmla="*/ 39 w 53"/>
                <a:gd name="T13" fmla="*/ 5 h 56"/>
                <a:gd name="T14" fmla="*/ 45 w 53"/>
                <a:gd name="T15" fmla="*/ 0 h 56"/>
                <a:gd name="T16" fmla="*/ 5 w 53"/>
                <a:gd name="T17" fmla="*/ 0 h 56"/>
                <a:gd name="T18" fmla="*/ 0 w 53"/>
                <a:gd name="T19" fmla="*/ 6 h 56"/>
                <a:gd name="T20" fmla="*/ 0 w 53"/>
                <a:gd name="T21" fmla="*/ 51 h 56"/>
                <a:gd name="T22" fmla="*/ 5 w 53"/>
                <a:gd name="T23" fmla="*/ 56 h 56"/>
                <a:gd name="T24" fmla="*/ 47 w 53"/>
                <a:gd name="T25" fmla="*/ 56 h 56"/>
                <a:gd name="T26" fmla="*/ 53 w 53"/>
                <a:gd name="T27" fmla="*/ 51 h 56"/>
                <a:gd name="T28" fmla="*/ 53 w 53"/>
                <a:gd name="T29" fmla="*/ 20 h 56"/>
                <a:gd name="T30" fmla="*/ 47 w 53"/>
                <a:gd name="T31" fmla="*/ 25 h 56"/>
                <a:gd name="T32" fmla="*/ 47 w 53"/>
                <a:gd name="T33" fmla="*/ 4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56">
                  <a:moveTo>
                    <a:pt x="47" y="46"/>
                  </a:moveTo>
                  <a:cubicBezTo>
                    <a:pt x="47" y="48"/>
                    <a:pt x="45" y="50"/>
                    <a:pt x="43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7" y="50"/>
                    <a:pt x="5" y="48"/>
                    <a:pt x="5" y="46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7"/>
                    <a:pt x="7" y="5"/>
                    <a:pt x="10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2" y="56"/>
                    <a:pt x="5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50" y="56"/>
                    <a:pt x="53" y="54"/>
                    <a:pt x="53" y="5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47" y="25"/>
                    <a:pt x="47" y="25"/>
                    <a:pt x="47" y="25"/>
                  </a:cubicBezTo>
                  <a:lnTo>
                    <a:pt x="47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4" name="Freeform 476"/>
            <p:cNvSpPr>
              <a:spLocks/>
            </p:cNvSpPr>
            <p:nvPr/>
          </p:nvSpPr>
          <p:spPr bwMode="auto">
            <a:xfrm>
              <a:off x="1177" y="1605"/>
              <a:ext cx="39" cy="67"/>
            </a:xfrm>
            <a:custGeom>
              <a:avLst/>
              <a:gdLst>
                <a:gd name="T0" fmla="*/ 10 w 28"/>
                <a:gd name="T1" fmla="*/ 29 h 49"/>
                <a:gd name="T2" fmla="*/ 8 w 28"/>
                <a:gd name="T3" fmla="*/ 32 h 49"/>
                <a:gd name="T4" fmla="*/ 5 w 28"/>
                <a:gd name="T5" fmla="*/ 29 h 49"/>
                <a:gd name="T6" fmla="*/ 5 w 28"/>
                <a:gd name="T7" fmla="*/ 13 h 49"/>
                <a:gd name="T8" fmla="*/ 0 w 28"/>
                <a:gd name="T9" fmla="*/ 16 h 49"/>
                <a:gd name="T10" fmla="*/ 0 w 28"/>
                <a:gd name="T11" fmla="*/ 49 h 49"/>
                <a:gd name="T12" fmla="*/ 28 w 28"/>
                <a:gd name="T13" fmla="*/ 49 h 49"/>
                <a:gd name="T14" fmla="*/ 28 w 28"/>
                <a:gd name="T15" fmla="*/ 0 h 49"/>
                <a:gd name="T16" fmla="*/ 10 w 28"/>
                <a:gd name="T17" fmla="*/ 10 h 49"/>
                <a:gd name="T18" fmla="*/ 10 w 28"/>
                <a:gd name="T19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9">
                  <a:moveTo>
                    <a:pt x="10" y="29"/>
                  </a:moveTo>
                  <a:cubicBezTo>
                    <a:pt x="10" y="31"/>
                    <a:pt x="9" y="32"/>
                    <a:pt x="8" y="32"/>
                  </a:cubicBezTo>
                  <a:cubicBezTo>
                    <a:pt x="6" y="32"/>
                    <a:pt x="5" y="31"/>
                    <a:pt x="5" y="2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0" y="10"/>
                    <a:pt x="10" y="10"/>
                    <a:pt x="10" y="10"/>
                  </a:cubicBezTo>
                  <a:lnTo>
                    <a:pt x="1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5" name="Freeform 477"/>
            <p:cNvSpPr>
              <a:spLocks noEditPoints="1"/>
            </p:cNvSpPr>
            <p:nvPr/>
          </p:nvSpPr>
          <p:spPr bwMode="auto">
            <a:xfrm>
              <a:off x="1163" y="1558"/>
              <a:ext cx="67" cy="131"/>
            </a:xfrm>
            <a:custGeom>
              <a:avLst/>
              <a:gdLst>
                <a:gd name="T0" fmla="*/ 38 w 48"/>
                <a:gd name="T1" fmla="*/ 7 h 95"/>
                <a:gd name="T2" fmla="*/ 36 w 48"/>
                <a:gd name="T3" fmla="*/ 7 h 95"/>
                <a:gd name="T4" fmla="*/ 36 w 48"/>
                <a:gd name="T5" fmla="*/ 7 h 95"/>
                <a:gd name="T6" fmla="*/ 36 w 48"/>
                <a:gd name="T7" fmla="*/ 6 h 95"/>
                <a:gd name="T8" fmla="*/ 31 w 48"/>
                <a:gd name="T9" fmla="*/ 0 h 95"/>
                <a:gd name="T10" fmla="*/ 18 w 48"/>
                <a:gd name="T11" fmla="*/ 0 h 95"/>
                <a:gd name="T12" fmla="*/ 13 w 48"/>
                <a:gd name="T13" fmla="*/ 5 h 95"/>
                <a:gd name="T14" fmla="*/ 32 w 48"/>
                <a:gd name="T15" fmla="*/ 5 h 95"/>
                <a:gd name="T16" fmla="*/ 32 w 48"/>
                <a:gd name="T17" fmla="*/ 7 h 95"/>
                <a:gd name="T18" fmla="*/ 9 w 48"/>
                <a:gd name="T19" fmla="*/ 7 h 95"/>
                <a:gd name="T20" fmla="*/ 0 w 48"/>
                <a:gd name="T21" fmla="*/ 17 h 95"/>
                <a:gd name="T22" fmla="*/ 0 w 48"/>
                <a:gd name="T23" fmla="*/ 85 h 95"/>
                <a:gd name="T24" fmla="*/ 10 w 48"/>
                <a:gd name="T25" fmla="*/ 95 h 95"/>
                <a:gd name="T26" fmla="*/ 38 w 48"/>
                <a:gd name="T27" fmla="*/ 95 h 95"/>
                <a:gd name="T28" fmla="*/ 48 w 48"/>
                <a:gd name="T29" fmla="*/ 85 h 95"/>
                <a:gd name="T30" fmla="*/ 48 w 48"/>
                <a:gd name="T31" fmla="*/ 17 h 95"/>
                <a:gd name="T32" fmla="*/ 38 w 48"/>
                <a:gd name="T33" fmla="*/ 7 h 95"/>
                <a:gd name="T34" fmla="*/ 42 w 48"/>
                <a:gd name="T35" fmla="*/ 85 h 95"/>
                <a:gd name="T36" fmla="*/ 38 w 48"/>
                <a:gd name="T37" fmla="*/ 89 h 95"/>
                <a:gd name="T38" fmla="*/ 10 w 48"/>
                <a:gd name="T39" fmla="*/ 89 h 95"/>
                <a:gd name="T40" fmla="*/ 6 w 48"/>
                <a:gd name="T41" fmla="*/ 85 h 95"/>
                <a:gd name="T42" fmla="*/ 6 w 48"/>
                <a:gd name="T43" fmla="*/ 17 h 95"/>
                <a:gd name="T44" fmla="*/ 10 w 48"/>
                <a:gd name="T45" fmla="*/ 13 h 95"/>
                <a:gd name="T46" fmla="*/ 38 w 48"/>
                <a:gd name="T47" fmla="*/ 13 h 95"/>
                <a:gd name="T48" fmla="*/ 42 w 48"/>
                <a:gd name="T49" fmla="*/ 17 h 95"/>
                <a:gd name="T50" fmla="*/ 42 w 48"/>
                <a:gd name="T51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8" h="95">
                  <a:moveTo>
                    <a:pt x="38" y="7"/>
                  </a:move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3"/>
                    <a:pt x="34" y="0"/>
                    <a:pt x="3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5" y="0"/>
                    <a:pt x="13" y="2"/>
                    <a:pt x="13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90"/>
                    <a:pt x="5" y="95"/>
                    <a:pt x="10" y="95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43" y="95"/>
                    <a:pt x="48" y="90"/>
                    <a:pt x="48" y="85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8" y="12"/>
                    <a:pt x="43" y="7"/>
                    <a:pt x="38" y="7"/>
                  </a:cubicBezTo>
                  <a:close/>
                  <a:moveTo>
                    <a:pt x="42" y="85"/>
                  </a:moveTo>
                  <a:cubicBezTo>
                    <a:pt x="42" y="87"/>
                    <a:pt x="40" y="89"/>
                    <a:pt x="38" y="89"/>
                  </a:cubicBezTo>
                  <a:cubicBezTo>
                    <a:pt x="10" y="89"/>
                    <a:pt x="10" y="89"/>
                    <a:pt x="10" y="89"/>
                  </a:cubicBezTo>
                  <a:cubicBezTo>
                    <a:pt x="8" y="89"/>
                    <a:pt x="6" y="87"/>
                    <a:pt x="6" y="8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5"/>
                    <a:pt x="8" y="13"/>
                    <a:pt x="10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42" y="15"/>
                    <a:pt x="42" y="17"/>
                  </a:cubicBezTo>
                  <a:lnTo>
                    <a:pt x="42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6" name="Freeform 478"/>
            <p:cNvSpPr>
              <a:spLocks/>
            </p:cNvSpPr>
            <p:nvPr/>
          </p:nvSpPr>
          <p:spPr bwMode="auto">
            <a:xfrm>
              <a:off x="694" y="1584"/>
              <a:ext cx="80" cy="101"/>
            </a:xfrm>
            <a:custGeom>
              <a:avLst/>
              <a:gdLst>
                <a:gd name="T0" fmla="*/ 53 w 58"/>
                <a:gd name="T1" fmla="*/ 0 h 73"/>
                <a:gd name="T2" fmla="*/ 51 w 58"/>
                <a:gd name="T3" fmla="*/ 0 h 73"/>
                <a:gd name="T4" fmla="*/ 51 w 58"/>
                <a:gd name="T5" fmla="*/ 61 h 73"/>
                <a:gd name="T6" fmla="*/ 7 w 58"/>
                <a:gd name="T7" fmla="*/ 61 h 73"/>
                <a:gd name="T8" fmla="*/ 7 w 58"/>
                <a:gd name="T9" fmla="*/ 0 h 73"/>
                <a:gd name="T10" fmla="*/ 5 w 58"/>
                <a:gd name="T11" fmla="*/ 0 h 73"/>
                <a:gd name="T12" fmla="*/ 0 w 58"/>
                <a:gd name="T13" fmla="*/ 5 h 73"/>
                <a:gd name="T14" fmla="*/ 0 w 58"/>
                <a:gd name="T15" fmla="*/ 68 h 73"/>
                <a:gd name="T16" fmla="*/ 5 w 58"/>
                <a:gd name="T17" fmla="*/ 73 h 73"/>
                <a:gd name="T18" fmla="*/ 53 w 58"/>
                <a:gd name="T19" fmla="*/ 73 h 73"/>
                <a:gd name="T20" fmla="*/ 58 w 58"/>
                <a:gd name="T21" fmla="*/ 68 h 73"/>
                <a:gd name="T22" fmla="*/ 58 w 58"/>
                <a:gd name="T23" fmla="*/ 5 h 73"/>
                <a:gd name="T24" fmla="*/ 53 w 58"/>
                <a:gd name="T25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73">
                  <a:moveTo>
                    <a:pt x="53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51" y="61"/>
                    <a:pt x="51" y="61"/>
                    <a:pt x="51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1"/>
                    <a:pt x="2" y="73"/>
                    <a:pt x="5" y="73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55" y="73"/>
                    <a:pt x="58" y="71"/>
                    <a:pt x="58" y="68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2"/>
                    <a:pt x="55" y="0"/>
                    <a:pt x="5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7" name="Freeform 479"/>
            <p:cNvSpPr>
              <a:spLocks noEditPoints="1"/>
            </p:cNvSpPr>
            <p:nvPr/>
          </p:nvSpPr>
          <p:spPr bwMode="auto">
            <a:xfrm>
              <a:off x="716" y="1570"/>
              <a:ext cx="36" cy="24"/>
            </a:xfrm>
            <a:custGeom>
              <a:avLst/>
              <a:gdLst>
                <a:gd name="T0" fmla="*/ 21 w 26"/>
                <a:gd name="T1" fmla="*/ 8 h 17"/>
                <a:gd name="T2" fmla="*/ 21 w 26"/>
                <a:gd name="T3" fmla="*/ 8 h 17"/>
                <a:gd name="T4" fmla="*/ 13 w 26"/>
                <a:gd name="T5" fmla="*/ 0 h 17"/>
                <a:gd name="T6" fmla="*/ 5 w 26"/>
                <a:gd name="T7" fmla="*/ 8 h 17"/>
                <a:gd name="T8" fmla="*/ 5 w 26"/>
                <a:gd name="T9" fmla="*/ 8 h 17"/>
                <a:gd name="T10" fmla="*/ 0 w 26"/>
                <a:gd name="T11" fmla="*/ 8 h 17"/>
                <a:gd name="T12" fmla="*/ 0 w 26"/>
                <a:gd name="T13" fmla="*/ 14 h 17"/>
                <a:gd name="T14" fmla="*/ 4 w 26"/>
                <a:gd name="T15" fmla="*/ 17 h 17"/>
                <a:gd name="T16" fmla="*/ 22 w 26"/>
                <a:gd name="T17" fmla="*/ 17 h 17"/>
                <a:gd name="T18" fmla="*/ 26 w 26"/>
                <a:gd name="T19" fmla="*/ 14 h 17"/>
                <a:gd name="T20" fmla="*/ 26 w 26"/>
                <a:gd name="T21" fmla="*/ 8 h 17"/>
                <a:gd name="T22" fmla="*/ 21 w 26"/>
                <a:gd name="T23" fmla="*/ 8 h 17"/>
                <a:gd name="T24" fmla="*/ 13 w 26"/>
                <a:gd name="T25" fmla="*/ 3 h 17"/>
                <a:gd name="T26" fmla="*/ 16 w 26"/>
                <a:gd name="T27" fmla="*/ 5 h 17"/>
                <a:gd name="T28" fmla="*/ 13 w 26"/>
                <a:gd name="T29" fmla="*/ 8 h 17"/>
                <a:gd name="T30" fmla="*/ 10 w 26"/>
                <a:gd name="T31" fmla="*/ 5 h 17"/>
                <a:gd name="T32" fmla="*/ 13 w 26"/>
                <a:gd name="T3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17">
                  <a:moveTo>
                    <a:pt x="21" y="8"/>
                  </a:moveTo>
                  <a:cubicBezTo>
                    <a:pt x="21" y="8"/>
                    <a:pt x="21" y="8"/>
                    <a:pt x="21" y="8"/>
                  </a:cubicBezTo>
                  <a:cubicBezTo>
                    <a:pt x="21" y="3"/>
                    <a:pt x="17" y="0"/>
                    <a:pt x="13" y="0"/>
                  </a:cubicBezTo>
                  <a:cubicBezTo>
                    <a:pt x="9" y="0"/>
                    <a:pt x="5" y="3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7"/>
                    <a:pt x="4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4" y="17"/>
                    <a:pt x="26" y="16"/>
                    <a:pt x="26" y="14"/>
                  </a:cubicBezTo>
                  <a:cubicBezTo>
                    <a:pt x="26" y="8"/>
                    <a:pt x="26" y="8"/>
                    <a:pt x="26" y="8"/>
                  </a:cubicBezTo>
                  <a:lnTo>
                    <a:pt x="21" y="8"/>
                  </a:lnTo>
                  <a:close/>
                  <a:moveTo>
                    <a:pt x="13" y="3"/>
                  </a:moveTo>
                  <a:cubicBezTo>
                    <a:pt x="14" y="3"/>
                    <a:pt x="16" y="4"/>
                    <a:pt x="16" y="5"/>
                  </a:cubicBezTo>
                  <a:cubicBezTo>
                    <a:pt x="16" y="7"/>
                    <a:pt x="14" y="8"/>
                    <a:pt x="13" y="8"/>
                  </a:cubicBezTo>
                  <a:cubicBezTo>
                    <a:pt x="11" y="8"/>
                    <a:pt x="10" y="7"/>
                    <a:pt x="10" y="5"/>
                  </a:cubicBezTo>
                  <a:cubicBezTo>
                    <a:pt x="10" y="4"/>
                    <a:pt x="11" y="3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8" name="Rectangle 480"/>
            <p:cNvSpPr>
              <a:spLocks noChangeArrowheads="1"/>
            </p:cNvSpPr>
            <p:nvPr/>
          </p:nvSpPr>
          <p:spPr bwMode="auto">
            <a:xfrm>
              <a:off x="711" y="1605"/>
              <a:ext cx="46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9" name="Rectangle 481"/>
            <p:cNvSpPr>
              <a:spLocks noChangeArrowheads="1"/>
            </p:cNvSpPr>
            <p:nvPr/>
          </p:nvSpPr>
          <p:spPr bwMode="auto">
            <a:xfrm>
              <a:off x="711" y="1613"/>
              <a:ext cx="46" cy="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0" name="Rectangle 482"/>
            <p:cNvSpPr>
              <a:spLocks noChangeArrowheads="1"/>
            </p:cNvSpPr>
            <p:nvPr/>
          </p:nvSpPr>
          <p:spPr bwMode="auto">
            <a:xfrm>
              <a:off x="711" y="1623"/>
              <a:ext cx="28" cy="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1" name="Freeform 483"/>
            <p:cNvSpPr>
              <a:spLocks noEditPoints="1"/>
            </p:cNvSpPr>
            <p:nvPr/>
          </p:nvSpPr>
          <p:spPr bwMode="auto">
            <a:xfrm>
              <a:off x="913" y="1726"/>
              <a:ext cx="110" cy="114"/>
            </a:xfrm>
            <a:custGeom>
              <a:avLst/>
              <a:gdLst>
                <a:gd name="T0" fmla="*/ 80 w 80"/>
                <a:gd name="T1" fmla="*/ 46 h 83"/>
                <a:gd name="T2" fmla="*/ 73 w 80"/>
                <a:gd name="T3" fmla="*/ 38 h 83"/>
                <a:gd name="T4" fmla="*/ 74 w 80"/>
                <a:gd name="T5" fmla="*/ 33 h 83"/>
                <a:gd name="T6" fmla="*/ 40 w 80"/>
                <a:gd name="T7" fmla="*/ 0 h 83"/>
                <a:gd name="T8" fmla="*/ 7 w 80"/>
                <a:gd name="T9" fmla="*/ 33 h 83"/>
                <a:gd name="T10" fmla="*/ 7 w 80"/>
                <a:gd name="T11" fmla="*/ 38 h 83"/>
                <a:gd name="T12" fmla="*/ 0 w 80"/>
                <a:gd name="T13" fmla="*/ 46 h 83"/>
                <a:gd name="T14" fmla="*/ 8 w 80"/>
                <a:gd name="T15" fmla="*/ 54 h 83"/>
                <a:gd name="T16" fmla="*/ 9 w 80"/>
                <a:gd name="T17" fmla="*/ 54 h 83"/>
                <a:gd name="T18" fmla="*/ 9 w 80"/>
                <a:gd name="T19" fmla="*/ 57 h 83"/>
                <a:gd name="T20" fmla="*/ 13 w 80"/>
                <a:gd name="T21" fmla="*/ 61 h 83"/>
                <a:gd name="T22" fmla="*/ 18 w 80"/>
                <a:gd name="T23" fmla="*/ 61 h 83"/>
                <a:gd name="T24" fmla="*/ 22 w 80"/>
                <a:gd name="T25" fmla="*/ 57 h 83"/>
                <a:gd name="T26" fmla="*/ 22 w 80"/>
                <a:gd name="T27" fmla="*/ 35 h 83"/>
                <a:gd name="T28" fmla="*/ 18 w 80"/>
                <a:gd name="T29" fmla="*/ 31 h 83"/>
                <a:gd name="T30" fmla="*/ 13 w 80"/>
                <a:gd name="T31" fmla="*/ 31 h 83"/>
                <a:gd name="T32" fmla="*/ 11 w 80"/>
                <a:gd name="T33" fmla="*/ 32 h 83"/>
                <a:gd name="T34" fmla="*/ 40 w 80"/>
                <a:gd name="T35" fmla="*/ 8 h 83"/>
                <a:gd name="T36" fmla="*/ 70 w 80"/>
                <a:gd name="T37" fmla="*/ 33 h 83"/>
                <a:gd name="T38" fmla="*/ 67 w 80"/>
                <a:gd name="T39" fmla="*/ 31 h 83"/>
                <a:gd name="T40" fmla="*/ 61 w 80"/>
                <a:gd name="T41" fmla="*/ 31 h 83"/>
                <a:gd name="T42" fmla="*/ 58 w 80"/>
                <a:gd name="T43" fmla="*/ 35 h 83"/>
                <a:gd name="T44" fmla="*/ 58 w 80"/>
                <a:gd name="T45" fmla="*/ 57 h 83"/>
                <a:gd name="T46" fmla="*/ 61 w 80"/>
                <a:gd name="T47" fmla="*/ 61 h 83"/>
                <a:gd name="T48" fmla="*/ 67 w 80"/>
                <a:gd name="T49" fmla="*/ 61 h 83"/>
                <a:gd name="T50" fmla="*/ 69 w 80"/>
                <a:gd name="T51" fmla="*/ 60 h 83"/>
                <a:gd name="T52" fmla="*/ 53 w 80"/>
                <a:gd name="T53" fmla="*/ 75 h 83"/>
                <a:gd name="T54" fmla="*/ 45 w 80"/>
                <a:gd name="T55" fmla="*/ 70 h 83"/>
                <a:gd name="T56" fmla="*/ 38 w 80"/>
                <a:gd name="T57" fmla="*/ 77 h 83"/>
                <a:gd name="T58" fmla="*/ 45 w 80"/>
                <a:gd name="T59" fmla="*/ 83 h 83"/>
                <a:gd name="T60" fmla="*/ 52 w 80"/>
                <a:gd name="T61" fmla="*/ 79 h 83"/>
                <a:gd name="T62" fmla="*/ 73 w 80"/>
                <a:gd name="T63" fmla="*/ 54 h 83"/>
                <a:gd name="T64" fmla="*/ 80 w 80"/>
                <a:gd name="T65" fmla="*/ 46 h 83"/>
                <a:gd name="T66" fmla="*/ 71 w 80"/>
                <a:gd name="T67" fmla="*/ 54 h 83"/>
                <a:gd name="T68" fmla="*/ 71 w 80"/>
                <a:gd name="T69" fmla="*/ 54 h 83"/>
                <a:gd name="T70" fmla="*/ 71 w 80"/>
                <a:gd name="T71" fmla="*/ 55 h 83"/>
                <a:gd name="T72" fmla="*/ 71 w 80"/>
                <a:gd name="T73" fmla="*/ 5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0" h="83">
                  <a:moveTo>
                    <a:pt x="80" y="46"/>
                  </a:moveTo>
                  <a:cubicBezTo>
                    <a:pt x="80" y="42"/>
                    <a:pt x="77" y="39"/>
                    <a:pt x="73" y="38"/>
                  </a:cubicBezTo>
                  <a:cubicBezTo>
                    <a:pt x="74" y="37"/>
                    <a:pt x="74" y="35"/>
                    <a:pt x="74" y="33"/>
                  </a:cubicBezTo>
                  <a:cubicBezTo>
                    <a:pt x="74" y="15"/>
                    <a:pt x="59" y="0"/>
                    <a:pt x="40" y="0"/>
                  </a:cubicBezTo>
                  <a:cubicBezTo>
                    <a:pt x="22" y="0"/>
                    <a:pt x="7" y="15"/>
                    <a:pt x="7" y="33"/>
                  </a:cubicBezTo>
                  <a:cubicBezTo>
                    <a:pt x="7" y="35"/>
                    <a:pt x="7" y="36"/>
                    <a:pt x="7" y="38"/>
                  </a:cubicBezTo>
                  <a:cubicBezTo>
                    <a:pt x="3" y="38"/>
                    <a:pt x="0" y="41"/>
                    <a:pt x="0" y="46"/>
                  </a:cubicBezTo>
                  <a:cubicBezTo>
                    <a:pt x="0" y="50"/>
                    <a:pt x="3" y="54"/>
                    <a:pt x="8" y="54"/>
                  </a:cubicBezTo>
                  <a:cubicBezTo>
                    <a:pt x="8" y="54"/>
                    <a:pt x="9" y="54"/>
                    <a:pt x="9" y="54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59"/>
                    <a:pt x="11" y="61"/>
                    <a:pt x="13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20" y="61"/>
                    <a:pt x="22" y="59"/>
                    <a:pt x="22" y="57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3"/>
                    <a:pt x="20" y="31"/>
                    <a:pt x="18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2" y="31"/>
                    <a:pt x="11" y="32"/>
                    <a:pt x="11" y="32"/>
                  </a:cubicBezTo>
                  <a:cubicBezTo>
                    <a:pt x="13" y="18"/>
                    <a:pt x="26" y="8"/>
                    <a:pt x="40" y="8"/>
                  </a:cubicBezTo>
                  <a:cubicBezTo>
                    <a:pt x="55" y="8"/>
                    <a:pt x="68" y="18"/>
                    <a:pt x="70" y="33"/>
                  </a:cubicBezTo>
                  <a:cubicBezTo>
                    <a:pt x="69" y="32"/>
                    <a:pt x="68" y="31"/>
                    <a:pt x="67" y="31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59" y="31"/>
                    <a:pt x="58" y="33"/>
                    <a:pt x="58" y="35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58" y="59"/>
                    <a:pt x="59" y="61"/>
                    <a:pt x="61" y="61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8" y="61"/>
                    <a:pt x="68" y="61"/>
                    <a:pt x="69" y="60"/>
                  </a:cubicBezTo>
                  <a:cubicBezTo>
                    <a:pt x="65" y="68"/>
                    <a:pt x="59" y="73"/>
                    <a:pt x="53" y="75"/>
                  </a:cubicBezTo>
                  <a:cubicBezTo>
                    <a:pt x="52" y="72"/>
                    <a:pt x="49" y="70"/>
                    <a:pt x="45" y="70"/>
                  </a:cubicBezTo>
                  <a:cubicBezTo>
                    <a:pt x="41" y="70"/>
                    <a:pt x="38" y="73"/>
                    <a:pt x="38" y="77"/>
                  </a:cubicBezTo>
                  <a:cubicBezTo>
                    <a:pt x="38" y="80"/>
                    <a:pt x="41" y="83"/>
                    <a:pt x="45" y="83"/>
                  </a:cubicBezTo>
                  <a:cubicBezTo>
                    <a:pt x="49" y="83"/>
                    <a:pt x="51" y="81"/>
                    <a:pt x="52" y="79"/>
                  </a:cubicBezTo>
                  <a:cubicBezTo>
                    <a:pt x="63" y="77"/>
                    <a:pt x="71" y="67"/>
                    <a:pt x="73" y="54"/>
                  </a:cubicBezTo>
                  <a:cubicBezTo>
                    <a:pt x="77" y="54"/>
                    <a:pt x="80" y="50"/>
                    <a:pt x="80" y="46"/>
                  </a:cubicBezTo>
                  <a:close/>
                  <a:moveTo>
                    <a:pt x="71" y="54"/>
                  </a:moveTo>
                  <a:cubicBezTo>
                    <a:pt x="71" y="54"/>
                    <a:pt x="71" y="54"/>
                    <a:pt x="71" y="54"/>
                  </a:cubicBezTo>
                  <a:cubicBezTo>
                    <a:pt x="71" y="55"/>
                    <a:pt x="71" y="55"/>
                    <a:pt x="71" y="55"/>
                  </a:cubicBezTo>
                  <a:lnTo>
                    <a:pt x="71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2" name="Freeform 484"/>
            <p:cNvSpPr>
              <a:spLocks/>
            </p:cNvSpPr>
            <p:nvPr/>
          </p:nvSpPr>
          <p:spPr bwMode="auto">
            <a:xfrm>
              <a:off x="709" y="1738"/>
              <a:ext cx="30" cy="29"/>
            </a:xfrm>
            <a:custGeom>
              <a:avLst/>
              <a:gdLst>
                <a:gd name="T0" fmla="*/ 10 w 22"/>
                <a:gd name="T1" fmla="*/ 17 h 21"/>
                <a:gd name="T2" fmla="*/ 10 w 22"/>
                <a:gd name="T3" fmla="*/ 17 h 21"/>
                <a:gd name="T4" fmla="*/ 10 w 22"/>
                <a:gd name="T5" fmla="*/ 17 h 21"/>
                <a:gd name="T6" fmla="*/ 4 w 22"/>
                <a:gd name="T7" fmla="*/ 9 h 21"/>
                <a:gd name="T8" fmla="*/ 7 w 22"/>
                <a:gd name="T9" fmla="*/ 6 h 21"/>
                <a:gd name="T10" fmla="*/ 11 w 22"/>
                <a:gd name="T11" fmla="*/ 11 h 21"/>
                <a:gd name="T12" fmla="*/ 19 w 22"/>
                <a:gd name="T13" fmla="*/ 4 h 21"/>
                <a:gd name="T14" fmla="*/ 11 w 22"/>
                <a:gd name="T15" fmla="*/ 0 h 21"/>
                <a:gd name="T16" fmla="*/ 0 w 22"/>
                <a:gd name="T17" fmla="*/ 11 h 21"/>
                <a:gd name="T18" fmla="*/ 11 w 22"/>
                <a:gd name="T19" fmla="*/ 21 h 21"/>
                <a:gd name="T20" fmla="*/ 22 w 22"/>
                <a:gd name="T21" fmla="*/ 11 h 21"/>
                <a:gd name="T22" fmla="*/ 21 w 22"/>
                <a:gd name="T23" fmla="*/ 8 h 21"/>
                <a:gd name="T24" fmla="*/ 10 w 22"/>
                <a:gd name="T2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1">
                  <a:moveTo>
                    <a:pt x="10" y="17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7" y="1"/>
                    <a:pt x="14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1"/>
                    <a:pt x="11" y="21"/>
                  </a:cubicBezTo>
                  <a:cubicBezTo>
                    <a:pt x="17" y="21"/>
                    <a:pt x="22" y="17"/>
                    <a:pt x="22" y="11"/>
                  </a:cubicBezTo>
                  <a:cubicBezTo>
                    <a:pt x="22" y="10"/>
                    <a:pt x="21" y="9"/>
                    <a:pt x="21" y="8"/>
                  </a:cubicBezTo>
                  <a:lnTo>
                    <a:pt x="1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3" name="Freeform 485"/>
            <p:cNvSpPr>
              <a:spLocks/>
            </p:cNvSpPr>
            <p:nvPr/>
          </p:nvSpPr>
          <p:spPr bwMode="auto">
            <a:xfrm>
              <a:off x="672" y="1707"/>
              <a:ext cx="76" cy="46"/>
            </a:xfrm>
            <a:custGeom>
              <a:avLst/>
              <a:gdLst>
                <a:gd name="T0" fmla="*/ 43 w 55"/>
                <a:gd name="T1" fmla="*/ 11 h 34"/>
                <a:gd name="T2" fmla="*/ 40 w 55"/>
                <a:gd name="T3" fmla="*/ 12 h 34"/>
                <a:gd name="T4" fmla="*/ 40 w 55"/>
                <a:gd name="T5" fmla="*/ 11 h 34"/>
                <a:gd name="T6" fmla="*/ 28 w 55"/>
                <a:gd name="T7" fmla="*/ 0 h 34"/>
                <a:gd name="T8" fmla="*/ 17 w 55"/>
                <a:gd name="T9" fmla="*/ 11 h 34"/>
                <a:gd name="T10" fmla="*/ 17 w 55"/>
                <a:gd name="T11" fmla="*/ 13 h 34"/>
                <a:gd name="T12" fmla="*/ 12 w 55"/>
                <a:gd name="T13" fmla="*/ 11 h 34"/>
                <a:gd name="T14" fmla="*/ 0 w 55"/>
                <a:gd name="T15" fmla="*/ 23 h 34"/>
                <a:gd name="T16" fmla="*/ 12 w 55"/>
                <a:gd name="T17" fmla="*/ 34 h 34"/>
                <a:gd name="T18" fmla="*/ 24 w 55"/>
                <a:gd name="T19" fmla="*/ 34 h 34"/>
                <a:gd name="T20" fmla="*/ 24 w 55"/>
                <a:gd name="T21" fmla="*/ 33 h 34"/>
                <a:gd name="T22" fmla="*/ 38 w 55"/>
                <a:gd name="T23" fmla="*/ 20 h 34"/>
                <a:gd name="T24" fmla="*/ 51 w 55"/>
                <a:gd name="T25" fmla="*/ 31 h 34"/>
                <a:gd name="T26" fmla="*/ 55 w 55"/>
                <a:gd name="T27" fmla="*/ 23 h 34"/>
                <a:gd name="T28" fmla="*/ 43 w 55"/>
                <a:gd name="T29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5" h="34">
                  <a:moveTo>
                    <a:pt x="43" y="11"/>
                  </a:moveTo>
                  <a:cubicBezTo>
                    <a:pt x="42" y="11"/>
                    <a:pt x="41" y="12"/>
                    <a:pt x="40" y="12"/>
                  </a:cubicBezTo>
                  <a:cubicBezTo>
                    <a:pt x="40" y="12"/>
                    <a:pt x="40" y="12"/>
                    <a:pt x="40" y="11"/>
                  </a:cubicBezTo>
                  <a:cubicBezTo>
                    <a:pt x="40" y="5"/>
                    <a:pt x="35" y="0"/>
                    <a:pt x="28" y="0"/>
                  </a:cubicBezTo>
                  <a:cubicBezTo>
                    <a:pt x="22" y="0"/>
                    <a:pt x="17" y="5"/>
                    <a:pt x="17" y="11"/>
                  </a:cubicBezTo>
                  <a:cubicBezTo>
                    <a:pt x="17" y="12"/>
                    <a:pt x="17" y="12"/>
                    <a:pt x="17" y="13"/>
                  </a:cubicBezTo>
                  <a:cubicBezTo>
                    <a:pt x="15" y="12"/>
                    <a:pt x="14" y="11"/>
                    <a:pt x="12" y="11"/>
                  </a:cubicBezTo>
                  <a:cubicBezTo>
                    <a:pt x="5" y="11"/>
                    <a:pt x="0" y="17"/>
                    <a:pt x="0" y="23"/>
                  </a:cubicBezTo>
                  <a:cubicBezTo>
                    <a:pt x="0" y="29"/>
                    <a:pt x="5" y="34"/>
                    <a:pt x="12" y="34"/>
                  </a:cubicBezTo>
                  <a:cubicBezTo>
                    <a:pt x="12" y="34"/>
                    <a:pt x="18" y="34"/>
                    <a:pt x="24" y="34"/>
                  </a:cubicBezTo>
                  <a:cubicBezTo>
                    <a:pt x="24" y="34"/>
                    <a:pt x="24" y="33"/>
                    <a:pt x="24" y="33"/>
                  </a:cubicBezTo>
                  <a:cubicBezTo>
                    <a:pt x="24" y="26"/>
                    <a:pt x="30" y="20"/>
                    <a:pt x="38" y="20"/>
                  </a:cubicBezTo>
                  <a:cubicBezTo>
                    <a:pt x="44" y="20"/>
                    <a:pt x="50" y="25"/>
                    <a:pt x="51" y="31"/>
                  </a:cubicBezTo>
                  <a:cubicBezTo>
                    <a:pt x="53" y="29"/>
                    <a:pt x="55" y="26"/>
                    <a:pt x="55" y="23"/>
                  </a:cubicBezTo>
                  <a:cubicBezTo>
                    <a:pt x="55" y="17"/>
                    <a:pt x="50" y="11"/>
                    <a:pt x="4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4" name="Freeform 486"/>
            <p:cNvSpPr>
              <a:spLocks/>
            </p:cNvSpPr>
            <p:nvPr/>
          </p:nvSpPr>
          <p:spPr bwMode="auto">
            <a:xfrm>
              <a:off x="935" y="1504"/>
              <a:ext cx="8" cy="11"/>
            </a:xfrm>
            <a:custGeom>
              <a:avLst/>
              <a:gdLst>
                <a:gd name="T0" fmla="*/ 4 w 6"/>
                <a:gd name="T1" fmla="*/ 0 h 8"/>
                <a:gd name="T2" fmla="*/ 0 w 6"/>
                <a:gd name="T3" fmla="*/ 0 h 8"/>
                <a:gd name="T4" fmla="*/ 0 w 6"/>
                <a:gd name="T5" fmla="*/ 8 h 8"/>
                <a:gd name="T6" fmla="*/ 4 w 6"/>
                <a:gd name="T7" fmla="*/ 8 h 8"/>
                <a:gd name="T8" fmla="*/ 6 w 6"/>
                <a:gd name="T9" fmla="*/ 6 h 8"/>
                <a:gd name="T10" fmla="*/ 6 w 6"/>
                <a:gd name="T11" fmla="*/ 1 h 8"/>
                <a:gd name="T12" fmla="*/ 4 w 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8"/>
                    <a:pt x="6" y="7"/>
                    <a:pt x="6" y="6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5" name="Freeform 487"/>
            <p:cNvSpPr>
              <a:spLocks/>
            </p:cNvSpPr>
            <p:nvPr/>
          </p:nvSpPr>
          <p:spPr bwMode="auto">
            <a:xfrm>
              <a:off x="935" y="1489"/>
              <a:ext cx="8" cy="11"/>
            </a:xfrm>
            <a:custGeom>
              <a:avLst/>
              <a:gdLst>
                <a:gd name="T0" fmla="*/ 4 w 6"/>
                <a:gd name="T1" fmla="*/ 0 h 8"/>
                <a:gd name="T2" fmla="*/ 0 w 6"/>
                <a:gd name="T3" fmla="*/ 0 h 8"/>
                <a:gd name="T4" fmla="*/ 0 w 6"/>
                <a:gd name="T5" fmla="*/ 8 h 8"/>
                <a:gd name="T6" fmla="*/ 4 w 6"/>
                <a:gd name="T7" fmla="*/ 8 h 8"/>
                <a:gd name="T8" fmla="*/ 6 w 6"/>
                <a:gd name="T9" fmla="*/ 6 h 8"/>
                <a:gd name="T10" fmla="*/ 6 w 6"/>
                <a:gd name="T11" fmla="*/ 1 h 8"/>
                <a:gd name="T12" fmla="*/ 4 w 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8"/>
                    <a:pt x="6" y="7"/>
                    <a:pt x="6" y="6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6" name="Freeform 488"/>
            <p:cNvSpPr>
              <a:spLocks/>
            </p:cNvSpPr>
            <p:nvPr/>
          </p:nvSpPr>
          <p:spPr bwMode="auto">
            <a:xfrm>
              <a:off x="935" y="1474"/>
              <a:ext cx="8" cy="11"/>
            </a:xfrm>
            <a:custGeom>
              <a:avLst/>
              <a:gdLst>
                <a:gd name="T0" fmla="*/ 4 w 6"/>
                <a:gd name="T1" fmla="*/ 0 h 8"/>
                <a:gd name="T2" fmla="*/ 0 w 6"/>
                <a:gd name="T3" fmla="*/ 0 h 8"/>
                <a:gd name="T4" fmla="*/ 0 w 6"/>
                <a:gd name="T5" fmla="*/ 8 h 8"/>
                <a:gd name="T6" fmla="*/ 4 w 6"/>
                <a:gd name="T7" fmla="*/ 8 h 8"/>
                <a:gd name="T8" fmla="*/ 6 w 6"/>
                <a:gd name="T9" fmla="*/ 6 h 8"/>
                <a:gd name="T10" fmla="*/ 6 w 6"/>
                <a:gd name="T11" fmla="*/ 2 h 8"/>
                <a:gd name="T12" fmla="*/ 4 w 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8"/>
                    <a:pt x="6" y="7"/>
                    <a:pt x="6" y="6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7" name="Freeform 489"/>
            <p:cNvSpPr>
              <a:spLocks noEditPoints="1"/>
            </p:cNvSpPr>
            <p:nvPr/>
          </p:nvSpPr>
          <p:spPr bwMode="auto">
            <a:xfrm>
              <a:off x="883" y="1467"/>
              <a:ext cx="56" cy="66"/>
            </a:xfrm>
            <a:custGeom>
              <a:avLst/>
              <a:gdLst>
                <a:gd name="T0" fmla="*/ 38 w 41"/>
                <a:gd name="T1" fmla="*/ 38 h 48"/>
                <a:gd name="T2" fmla="*/ 38 w 41"/>
                <a:gd name="T3" fmla="*/ 44 h 48"/>
                <a:gd name="T4" fmla="*/ 37 w 41"/>
                <a:gd name="T5" fmla="*/ 45 h 48"/>
                <a:gd name="T6" fmla="*/ 4 w 41"/>
                <a:gd name="T7" fmla="*/ 45 h 48"/>
                <a:gd name="T8" fmla="*/ 3 w 41"/>
                <a:gd name="T9" fmla="*/ 44 h 48"/>
                <a:gd name="T10" fmla="*/ 3 w 41"/>
                <a:gd name="T11" fmla="*/ 43 h 48"/>
                <a:gd name="T12" fmla="*/ 33 w 41"/>
                <a:gd name="T13" fmla="*/ 43 h 48"/>
                <a:gd name="T14" fmla="*/ 36 w 41"/>
                <a:gd name="T15" fmla="*/ 40 h 48"/>
                <a:gd name="T16" fmla="*/ 36 w 41"/>
                <a:gd name="T17" fmla="*/ 3 h 48"/>
                <a:gd name="T18" fmla="*/ 33 w 41"/>
                <a:gd name="T19" fmla="*/ 0 h 48"/>
                <a:gd name="T20" fmla="*/ 3 w 41"/>
                <a:gd name="T21" fmla="*/ 0 h 48"/>
                <a:gd name="T22" fmla="*/ 0 w 41"/>
                <a:gd name="T23" fmla="*/ 3 h 48"/>
                <a:gd name="T24" fmla="*/ 0 w 41"/>
                <a:gd name="T25" fmla="*/ 40 h 48"/>
                <a:gd name="T26" fmla="*/ 0 w 41"/>
                <a:gd name="T27" fmla="*/ 40 h 48"/>
                <a:gd name="T28" fmla="*/ 0 w 41"/>
                <a:gd name="T29" fmla="*/ 44 h 48"/>
                <a:gd name="T30" fmla="*/ 4 w 41"/>
                <a:gd name="T31" fmla="*/ 48 h 48"/>
                <a:gd name="T32" fmla="*/ 37 w 41"/>
                <a:gd name="T33" fmla="*/ 48 h 48"/>
                <a:gd name="T34" fmla="*/ 41 w 41"/>
                <a:gd name="T35" fmla="*/ 44 h 48"/>
                <a:gd name="T36" fmla="*/ 41 w 41"/>
                <a:gd name="T37" fmla="*/ 38 h 48"/>
                <a:gd name="T38" fmla="*/ 38 w 41"/>
                <a:gd name="T39" fmla="*/ 38 h 48"/>
                <a:gd name="T40" fmla="*/ 13 w 41"/>
                <a:gd name="T41" fmla="*/ 13 h 48"/>
                <a:gd name="T42" fmla="*/ 18 w 41"/>
                <a:gd name="T43" fmla="*/ 9 h 48"/>
                <a:gd name="T44" fmla="*/ 23 w 41"/>
                <a:gd name="T45" fmla="*/ 13 h 48"/>
                <a:gd name="T46" fmla="*/ 24 w 41"/>
                <a:gd name="T47" fmla="*/ 15 h 48"/>
                <a:gd name="T48" fmla="*/ 23 w 41"/>
                <a:gd name="T49" fmla="*/ 17 h 48"/>
                <a:gd name="T50" fmla="*/ 23 w 41"/>
                <a:gd name="T51" fmla="*/ 17 h 48"/>
                <a:gd name="T52" fmla="*/ 18 w 41"/>
                <a:gd name="T53" fmla="*/ 21 h 48"/>
                <a:gd name="T54" fmla="*/ 14 w 41"/>
                <a:gd name="T55" fmla="*/ 17 h 48"/>
                <a:gd name="T56" fmla="*/ 14 w 41"/>
                <a:gd name="T57" fmla="*/ 17 h 48"/>
                <a:gd name="T58" fmla="*/ 12 w 41"/>
                <a:gd name="T59" fmla="*/ 15 h 48"/>
                <a:gd name="T60" fmla="*/ 13 w 41"/>
                <a:gd name="T61" fmla="*/ 13 h 48"/>
                <a:gd name="T62" fmla="*/ 9 w 41"/>
                <a:gd name="T63" fmla="*/ 26 h 48"/>
                <a:gd name="T64" fmla="*/ 13 w 41"/>
                <a:gd name="T65" fmla="*/ 21 h 48"/>
                <a:gd name="T66" fmla="*/ 15 w 41"/>
                <a:gd name="T67" fmla="*/ 21 h 48"/>
                <a:gd name="T68" fmla="*/ 17 w 41"/>
                <a:gd name="T69" fmla="*/ 27 h 48"/>
                <a:gd name="T70" fmla="*/ 18 w 41"/>
                <a:gd name="T71" fmla="*/ 24 h 48"/>
                <a:gd name="T72" fmla="*/ 17 w 41"/>
                <a:gd name="T73" fmla="*/ 22 h 48"/>
                <a:gd name="T74" fmla="*/ 17 w 41"/>
                <a:gd name="T75" fmla="*/ 22 h 48"/>
                <a:gd name="T76" fmla="*/ 18 w 41"/>
                <a:gd name="T77" fmla="*/ 22 h 48"/>
                <a:gd name="T78" fmla="*/ 20 w 41"/>
                <a:gd name="T79" fmla="*/ 22 h 48"/>
                <a:gd name="T80" fmla="*/ 20 w 41"/>
                <a:gd name="T81" fmla="*/ 22 h 48"/>
                <a:gd name="T82" fmla="*/ 19 w 41"/>
                <a:gd name="T83" fmla="*/ 24 h 48"/>
                <a:gd name="T84" fmla="*/ 20 w 41"/>
                <a:gd name="T85" fmla="*/ 26 h 48"/>
                <a:gd name="T86" fmla="*/ 21 w 41"/>
                <a:gd name="T87" fmla="*/ 21 h 48"/>
                <a:gd name="T88" fmla="*/ 23 w 41"/>
                <a:gd name="T89" fmla="*/ 21 h 48"/>
                <a:gd name="T90" fmla="*/ 28 w 41"/>
                <a:gd name="T91" fmla="*/ 26 h 48"/>
                <a:gd name="T92" fmla="*/ 28 w 41"/>
                <a:gd name="T93" fmla="*/ 31 h 48"/>
                <a:gd name="T94" fmla="*/ 9 w 41"/>
                <a:gd name="T95" fmla="*/ 31 h 48"/>
                <a:gd name="T96" fmla="*/ 9 w 41"/>
                <a:gd name="T97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" h="48">
                  <a:moveTo>
                    <a:pt x="38" y="38"/>
                  </a:moveTo>
                  <a:cubicBezTo>
                    <a:pt x="38" y="44"/>
                    <a:pt x="38" y="44"/>
                    <a:pt x="38" y="44"/>
                  </a:cubicBezTo>
                  <a:cubicBezTo>
                    <a:pt x="38" y="45"/>
                    <a:pt x="37" y="45"/>
                    <a:pt x="37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5" y="43"/>
                    <a:pt x="36" y="42"/>
                    <a:pt x="36" y="40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1"/>
                    <a:pt x="35" y="0"/>
                    <a:pt x="3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6"/>
                    <a:pt x="2" y="48"/>
                    <a:pt x="4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9" y="48"/>
                    <a:pt x="41" y="46"/>
                    <a:pt x="41" y="44"/>
                  </a:cubicBezTo>
                  <a:cubicBezTo>
                    <a:pt x="41" y="38"/>
                    <a:pt x="41" y="38"/>
                    <a:pt x="41" y="38"/>
                  </a:cubicBezTo>
                  <a:lnTo>
                    <a:pt x="38" y="38"/>
                  </a:lnTo>
                  <a:close/>
                  <a:moveTo>
                    <a:pt x="13" y="13"/>
                  </a:moveTo>
                  <a:cubicBezTo>
                    <a:pt x="14" y="10"/>
                    <a:pt x="16" y="9"/>
                    <a:pt x="18" y="9"/>
                  </a:cubicBezTo>
                  <a:cubicBezTo>
                    <a:pt x="21" y="9"/>
                    <a:pt x="23" y="10"/>
                    <a:pt x="23" y="13"/>
                  </a:cubicBezTo>
                  <a:cubicBezTo>
                    <a:pt x="24" y="14"/>
                    <a:pt x="24" y="14"/>
                    <a:pt x="24" y="15"/>
                  </a:cubicBezTo>
                  <a:cubicBezTo>
                    <a:pt x="24" y="16"/>
                    <a:pt x="24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9"/>
                    <a:pt x="20" y="21"/>
                    <a:pt x="18" y="21"/>
                  </a:cubicBezTo>
                  <a:cubicBezTo>
                    <a:pt x="16" y="21"/>
                    <a:pt x="15" y="19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2" y="16"/>
                    <a:pt x="12" y="15"/>
                  </a:cubicBezTo>
                  <a:cubicBezTo>
                    <a:pt x="12" y="14"/>
                    <a:pt x="13" y="14"/>
                    <a:pt x="13" y="13"/>
                  </a:cubicBezTo>
                  <a:close/>
                  <a:moveTo>
                    <a:pt x="9" y="26"/>
                  </a:moveTo>
                  <a:cubicBezTo>
                    <a:pt x="9" y="23"/>
                    <a:pt x="11" y="21"/>
                    <a:pt x="13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8" y="22"/>
                    <a:pt x="18" y="22"/>
                  </a:cubicBezTo>
                  <a:cubicBezTo>
                    <a:pt x="19" y="22"/>
                    <a:pt x="19" y="22"/>
                    <a:pt x="20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6" y="21"/>
                    <a:pt x="28" y="23"/>
                    <a:pt x="28" y="26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9" y="31"/>
                    <a:pt x="9" y="31"/>
                    <a:pt x="9" y="31"/>
                  </a:cubicBezTo>
                  <a:lnTo>
                    <a:pt x="9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8" name="Freeform 490"/>
            <p:cNvSpPr>
              <a:spLocks/>
            </p:cNvSpPr>
            <p:nvPr/>
          </p:nvSpPr>
          <p:spPr bwMode="auto">
            <a:xfrm>
              <a:off x="653" y="2137"/>
              <a:ext cx="99" cy="99"/>
            </a:xfrm>
            <a:custGeom>
              <a:avLst/>
              <a:gdLst>
                <a:gd name="T0" fmla="*/ 68 w 72"/>
                <a:gd name="T1" fmla="*/ 22 h 72"/>
                <a:gd name="T2" fmla="*/ 62 w 72"/>
                <a:gd name="T3" fmla="*/ 20 h 72"/>
                <a:gd name="T4" fmla="*/ 58 w 72"/>
                <a:gd name="T5" fmla="*/ 24 h 72"/>
                <a:gd name="T6" fmla="*/ 61 w 72"/>
                <a:gd name="T7" fmla="*/ 36 h 72"/>
                <a:gd name="T8" fmla="*/ 36 w 72"/>
                <a:gd name="T9" fmla="*/ 61 h 72"/>
                <a:gd name="T10" fmla="*/ 11 w 72"/>
                <a:gd name="T11" fmla="*/ 36 h 72"/>
                <a:gd name="T12" fmla="*/ 36 w 72"/>
                <a:gd name="T13" fmla="*/ 11 h 72"/>
                <a:gd name="T14" fmla="*/ 49 w 72"/>
                <a:gd name="T15" fmla="*/ 15 h 72"/>
                <a:gd name="T16" fmla="*/ 53 w 72"/>
                <a:gd name="T17" fmla="*/ 10 h 72"/>
                <a:gd name="T18" fmla="*/ 50 w 72"/>
                <a:gd name="T19" fmla="*/ 4 h 72"/>
                <a:gd name="T20" fmla="*/ 50 w 72"/>
                <a:gd name="T21" fmla="*/ 3 h 72"/>
                <a:gd name="T22" fmla="*/ 36 w 72"/>
                <a:gd name="T23" fmla="*/ 0 h 72"/>
                <a:gd name="T24" fmla="*/ 0 w 72"/>
                <a:gd name="T25" fmla="*/ 36 h 72"/>
                <a:gd name="T26" fmla="*/ 36 w 72"/>
                <a:gd name="T27" fmla="*/ 72 h 72"/>
                <a:gd name="T28" fmla="*/ 72 w 72"/>
                <a:gd name="T29" fmla="*/ 36 h 72"/>
                <a:gd name="T30" fmla="*/ 69 w 72"/>
                <a:gd name="T31" fmla="*/ 23 h 72"/>
                <a:gd name="T32" fmla="*/ 68 w 72"/>
                <a:gd name="T33" fmla="*/ 2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2" h="72">
                  <a:moveTo>
                    <a:pt x="68" y="22"/>
                  </a:moveTo>
                  <a:cubicBezTo>
                    <a:pt x="62" y="20"/>
                    <a:pt x="62" y="20"/>
                    <a:pt x="62" y="20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60" y="28"/>
                    <a:pt x="61" y="32"/>
                    <a:pt x="61" y="36"/>
                  </a:cubicBezTo>
                  <a:cubicBezTo>
                    <a:pt x="61" y="50"/>
                    <a:pt x="50" y="61"/>
                    <a:pt x="36" y="61"/>
                  </a:cubicBezTo>
                  <a:cubicBezTo>
                    <a:pt x="22" y="61"/>
                    <a:pt x="11" y="50"/>
                    <a:pt x="11" y="36"/>
                  </a:cubicBezTo>
                  <a:cubicBezTo>
                    <a:pt x="11" y="22"/>
                    <a:pt x="22" y="11"/>
                    <a:pt x="36" y="11"/>
                  </a:cubicBezTo>
                  <a:cubicBezTo>
                    <a:pt x="41" y="11"/>
                    <a:pt x="45" y="13"/>
                    <a:pt x="49" y="15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46" y="1"/>
                    <a:pt x="41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56"/>
                    <a:pt x="16" y="72"/>
                    <a:pt x="36" y="72"/>
                  </a:cubicBezTo>
                  <a:cubicBezTo>
                    <a:pt x="56" y="72"/>
                    <a:pt x="72" y="56"/>
                    <a:pt x="72" y="36"/>
                  </a:cubicBezTo>
                  <a:cubicBezTo>
                    <a:pt x="72" y="31"/>
                    <a:pt x="71" y="27"/>
                    <a:pt x="69" y="23"/>
                  </a:cubicBezTo>
                  <a:lnTo>
                    <a:pt x="68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9" name="Freeform 491"/>
            <p:cNvSpPr>
              <a:spLocks/>
            </p:cNvSpPr>
            <p:nvPr/>
          </p:nvSpPr>
          <p:spPr bwMode="auto">
            <a:xfrm>
              <a:off x="700" y="2122"/>
              <a:ext cx="67" cy="68"/>
            </a:xfrm>
            <a:custGeom>
              <a:avLst/>
              <a:gdLst>
                <a:gd name="T0" fmla="*/ 42 w 49"/>
                <a:gd name="T1" fmla="*/ 7 h 49"/>
                <a:gd name="T2" fmla="*/ 38 w 49"/>
                <a:gd name="T3" fmla="*/ 7 h 49"/>
                <a:gd name="T4" fmla="*/ 37 w 49"/>
                <a:gd name="T5" fmla="*/ 9 h 49"/>
                <a:gd name="T6" fmla="*/ 33 w 49"/>
                <a:gd name="T7" fmla="*/ 0 h 49"/>
                <a:gd name="T8" fmla="*/ 20 w 49"/>
                <a:gd name="T9" fmla="*/ 14 h 49"/>
                <a:gd name="T10" fmla="*/ 23 w 49"/>
                <a:gd name="T11" fmla="*/ 22 h 49"/>
                <a:gd name="T12" fmla="*/ 1 w 49"/>
                <a:gd name="T13" fmla="*/ 44 h 49"/>
                <a:gd name="T14" fmla="*/ 1 w 49"/>
                <a:gd name="T15" fmla="*/ 48 h 49"/>
                <a:gd name="T16" fmla="*/ 5 w 49"/>
                <a:gd name="T17" fmla="*/ 48 h 49"/>
                <a:gd name="T18" fmla="*/ 27 w 49"/>
                <a:gd name="T19" fmla="*/ 26 h 49"/>
                <a:gd name="T20" fmla="*/ 36 w 49"/>
                <a:gd name="T21" fmla="*/ 30 h 49"/>
                <a:gd name="T22" fmla="*/ 49 w 49"/>
                <a:gd name="T23" fmla="*/ 17 h 49"/>
                <a:gd name="T24" fmla="*/ 41 w 49"/>
                <a:gd name="T25" fmla="*/ 13 h 49"/>
                <a:gd name="T26" fmla="*/ 42 w 49"/>
                <a:gd name="T27" fmla="*/ 11 h 49"/>
                <a:gd name="T28" fmla="*/ 42 w 49"/>
                <a:gd name="T29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" h="49">
                  <a:moveTo>
                    <a:pt x="42" y="7"/>
                  </a:moveTo>
                  <a:cubicBezTo>
                    <a:pt x="41" y="6"/>
                    <a:pt x="40" y="6"/>
                    <a:pt x="38" y="7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5"/>
                    <a:pt x="0" y="47"/>
                    <a:pt x="1" y="48"/>
                  </a:cubicBezTo>
                  <a:cubicBezTo>
                    <a:pt x="2" y="49"/>
                    <a:pt x="4" y="49"/>
                    <a:pt x="5" y="48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3" y="10"/>
                    <a:pt x="43" y="8"/>
                    <a:pt x="4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0" name="Freeform 492"/>
            <p:cNvSpPr>
              <a:spLocks/>
            </p:cNvSpPr>
            <p:nvPr/>
          </p:nvSpPr>
          <p:spPr bwMode="auto">
            <a:xfrm>
              <a:off x="678" y="2162"/>
              <a:ext cx="49" cy="50"/>
            </a:xfrm>
            <a:custGeom>
              <a:avLst/>
              <a:gdLst>
                <a:gd name="T0" fmla="*/ 24 w 36"/>
                <a:gd name="T1" fmla="*/ 22 h 36"/>
                <a:gd name="T2" fmla="*/ 15 w 36"/>
                <a:gd name="T3" fmla="*/ 22 h 36"/>
                <a:gd name="T4" fmla="*/ 15 w 36"/>
                <a:gd name="T5" fmla="*/ 13 h 36"/>
                <a:gd name="T6" fmla="*/ 25 w 36"/>
                <a:gd name="T7" fmla="*/ 2 h 36"/>
                <a:gd name="T8" fmla="*/ 18 w 36"/>
                <a:gd name="T9" fmla="*/ 0 h 36"/>
                <a:gd name="T10" fmla="*/ 0 w 36"/>
                <a:gd name="T11" fmla="*/ 18 h 36"/>
                <a:gd name="T12" fmla="*/ 18 w 36"/>
                <a:gd name="T13" fmla="*/ 36 h 36"/>
                <a:gd name="T14" fmla="*/ 36 w 36"/>
                <a:gd name="T15" fmla="*/ 18 h 36"/>
                <a:gd name="T16" fmla="*/ 34 w 36"/>
                <a:gd name="T17" fmla="*/ 11 h 36"/>
                <a:gd name="T18" fmla="*/ 24 w 36"/>
                <a:gd name="T19" fmla="*/ 2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24" y="22"/>
                  </a:moveTo>
                  <a:cubicBezTo>
                    <a:pt x="21" y="24"/>
                    <a:pt x="17" y="24"/>
                    <a:pt x="15" y="22"/>
                  </a:cubicBezTo>
                  <a:cubicBezTo>
                    <a:pt x="12" y="19"/>
                    <a:pt x="12" y="15"/>
                    <a:pt x="15" y="1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3" y="1"/>
                    <a:pt x="21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8" y="36"/>
                  </a:cubicBezTo>
                  <a:cubicBezTo>
                    <a:pt x="28" y="36"/>
                    <a:pt x="36" y="28"/>
                    <a:pt x="36" y="18"/>
                  </a:cubicBezTo>
                  <a:cubicBezTo>
                    <a:pt x="36" y="16"/>
                    <a:pt x="35" y="13"/>
                    <a:pt x="34" y="11"/>
                  </a:cubicBezTo>
                  <a:lnTo>
                    <a:pt x="24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1" name="Freeform 493"/>
            <p:cNvSpPr>
              <a:spLocks/>
            </p:cNvSpPr>
            <p:nvPr/>
          </p:nvSpPr>
          <p:spPr bwMode="auto">
            <a:xfrm>
              <a:off x="797" y="1503"/>
              <a:ext cx="105" cy="102"/>
            </a:xfrm>
            <a:custGeom>
              <a:avLst/>
              <a:gdLst>
                <a:gd name="T0" fmla="*/ 40 w 76"/>
                <a:gd name="T1" fmla="*/ 68 h 74"/>
                <a:gd name="T2" fmla="*/ 40 w 76"/>
                <a:gd name="T3" fmla="*/ 63 h 74"/>
                <a:gd name="T4" fmla="*/ 32 w 76"/>
                <a:gd name="T5" fmla="*/ 56 h 74"/>
                <a:gd name="T6" fmla="*/ 38 w 76"/>
                <a:gd name="T7" fmla="*/ 43 h 74"/>
                <a:gd name="T8" fmla="*/ 51 w 76"/>
                <a:gd name="T9" fmla="*/ 50 h 74"/>
                <a:gd name="T10" fmla="*/ 49 w 76"/>
                <a:gd name="T11" fmla="*/ 60 h 74"/>
                <a:gd name="T12" fmla="*/ 51 w 76"/>
                <a:gd name="T13" fmla="*/ 63 h 74"/>
                <a:gd name="T14" fmla="*/ 59 w 76"/>
                <a:gd name="T15" fmla="*/ 59 h 74"/>
                <a:gd name="T16" fmla="*/ 61 w 76"/>
                <a:gd name="T17" fmla="*/ 55 h 74"/>
                <a:gd name="T18" fmla="*/ 56 w 76"/>
                <a:gd name="T19" fmla="*/ 41 h 74"/>
                <a:gd name="T20" fmla="*/ 57 w 76"/>
                <a:gd name="T21" fmla="*/ 40 h 74"/>
                <a:gd name="T22" fmla="*/ 68 w 76"/>
                <a:gd name="T23" fmla="*/ 43 h 74"/>
                <a:gd name="T24" fmla="*/ 75 w 76"/>
                <a:gd name="T25" fmla="*/ 29 h 74"/>
                <a:gd name="T26" fmla="*/ 62 w 76"/>
                <a:gd name="T27" fmla="*/ 23 h 74"/>
                <a:gd name="T28" fmla="*/ 55 w 76"/>
                <a:gd name="T29" fmla="*/ 31 h 74"/>
                <a:gd name="T30" fmla="*/ 52 w 76"/>
                <a:gd name="T31" fmla="*/ 31 h 74"/>
                <a:gd name="T32" fmla="*/ 48 w 76"/>
                <a:gd name="T33" fmla="*/ 16 h 74"/>
                <a:gd name="T34" fmla="*/ 45 w 76"/>
                <a:gd name="T35" fmla="*/ 14 h 74"/>
                <a:gd name="T36" fmla="*/ 29 w 76"/>
                <a:gd name="T37" fmla="*/ 21 h 74"/>
                <a:gd name="T38" fmla="*/ 28 w 76"/>
                <a:gd name="T39" fmla="*/ 19 h 74"/>
                <a:gd name="T40" fmla="*/ 30 w 76"/>
                <a:gd name="T41" fmla="*/ 8 h 74"/>
                <a:gd name="T42" fmla="*/ 17 w 76"/>
                <a:gd name="T43" fmla="*/ 2 h 74"/>
                <a:gd name="T44" fmla="*/ 10 w 76"/>
                <a:gd name="T45" fmla="*/ 15 h 74"/>
                <a:gd name="T46" fmla="*/ 18 w 76"/>
                <a:gd name="T47" fmla="*/ 22 h 74"/>
                <a:gd name="T48" fmla="*/ 19 w 76"/>
                <a:gd name="T49" fmla="*/ 24 h 74"/>
                <a:gd name="T50" fmla="*/ 2 w 76"/>
                <a:gd name="T51" fmla="*/ 28 h 74"/>
                <a:gd name="T52" fmla="*/ 0 w 76"/>
                <a:gd name="T53" fmla="*/ 32 h 74"/>
                <a:gd name="T54" fmla="*/ 4 w 76"/>
                <a:gd name="T55" fmla="*/ 48 h 74"/>
                <a:gd name="T56" fmla="*/ 7 w 76"/>
                <a:gd name="T57" fmla="*/ 47 h 74"/>
                <a:gd name="T58" fmla="*/ 14 w 76"/>
                <a:gd name="T59" fmla="*/ 39 h 74"/>
                <a:gd name="T60" fmla="*/ 27 w 76"/>
                <a:gd name="T61" fmla="*/ 46 h 74"/>
                <a:gd name="T62" fmla="*/ 21 w 76"/>
                <a:gd name="T63" fmla="*/ 59 h 74"/>
                <a:gd name="T64" fmla="*/ 10 w 76"/>
                <a:gd name="T65" fmla="*/ 57 h 74"/>
                <a:gd name="T66" fmla="*/ 8 w 76"/>
                <a:gd name="T67" fmla="*/ 58 h 74"/>
                <a:gd name="T68" fmla="*/ 13 w 76"/>
                <a:gd name="T69" fmla="*/ 71 h 74"/>
                <a:gd name="T70" fmla="*/ 17 w 76"/>
                <a:gd name="T71" fmla="*/ 73 h 74"/>
                <a:gd name="T72" fmla="*/ 40 w 76"/>
                <a:gd name="T73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6" h="74">
                  <a:moveTo>
                    <a:pt x="40" y="68"/>
                  </a:moveTo>
                  <a:cubicBezTo>
                    <a:pt x="40" y="63"/>
                    <a:pt x="40" y="63"/>
                    <a:pt x="40" y="63"/>
                  </a:cubicBezTo>
                  <a:cubicBezTo>
                    <a:pt x="36" y="63"/>
                    <a:pt x="33" y="60"/>
                    <a:pt x="32" y="56"/>
                  </a:cubicBezTo>
                  <a:cubicBezTo>
                    <a:pt x="30" y="51"/>
                    <a:pt x="33" y="45"/>
                    <a:pt x="38" y="43"/>
                  </a:cubicBezTo>
                  <a:cubicBezTo>
                    <a:pt x="44" y="41"/>
                    <a:pt x="50" y="44"/>
                    <a:pt x="51" y="50"/>
                  </a:cubicBezTo>
                  <a:cubicBezTo>
                    <a:pt x="53" y="54"/>
                    <a:pt x="52" y="58"/>
                    <a:pt x="49" y="60"/>
                  </a:cubicBezTo>
                  <a:cubicBezTo>
                    <a:pt x="51" y="63"/>
                    <a:pt x="51" y="63"/>
                    <a:pt x="51" y="63"/>
                  </a:cubicBezTo>
                  <a:cubicBezTo>
                    <a:pt x="56" y="61"/>
                    <a:pt x="59" y="59"/>
                    <a:pt x="59" y="59"/>
                  </a:cubicBezTo>
                  <a:cubicBezTo>
                    <a:pt x="61" y="59"/>
                    <a:pt x="62" y="57"/>
                    <a:pt x="61" y="55"/>
                  </a:cubicBezTo>
                  <a:cubicBezTo>
                    <a:pt x="61" y="55"/>
                    <a:pt x="59" y="49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3"/>
                    <a:pt x="64" y="44"/>
                    <a:pt x="68" y="43"/>
                  </a:cubicBezTo>
                  <a:cubicBezTo>
                    <a:pt x="73" y="41"/>
                    <a:pt x="76" y="35"/>
                    <a:pt x="75" y="29"/>
                  </a:cubicBezTo>
                  <a:cubicBezTo>
                    <a:pt x="73" y="24"/>
                    <a:pt x="67" y="21"/>
                    <a:pt x="62" y="23"/>
                  </a:cubicBezTo>
                  <a:cubicBezTo>
                    <a:pt x="58" y="24"/>
                    <a:pt x="55" y="27"/>
                    <a:pt x="55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0" y="25"/>
                    <a:pt x="49" y="20"/>
                    <a:pt x="48" y="16"/>
                  </a:cubicBezTo>
                  <a:cubicBezTo>
                    <a:pt x="47" y="14"/>
                    <a:pt x="46" y="13"/>
                    <a:pt x="45" y="14"/>
                  </a:cubicBezTo>
                  <a:cubicBezTo>
                    <a:pt x="45" y="14"/>
                    <a:pt x="37" y="17"/>
                    <a:pt x="29" y="21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30" y="16"/>
                    <a:pt x="31" y="12"/>
                    <a:pt x="30" y="8"/>
                  </a:cubicBezTo>
                  <a:cubicBezTo>
                    <a:pt x="28" y="3"/>
                    <a:pt x="22" y="0"/>
                    <a:pt x="17" y="2"/>
                  </a:cubicBezTo>
                  <a:cubicBezTo>
                    <a:pt x="12" y="4"/>
                    <a:pt x="9" y="9"/>
                    <a:pt x="10" y="15"/>
                  </a:cubicBezTo>
                  <a:cubicBezTo>
                    <a:pt x="12" y="19"/>
                    <a:pt x="15" y="21"/>
                    <a:pt x="18" y="2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2" y="27"/>
                    <a:pt x="5" y="28"/>
                    <a:pt x="2" y="28"/>
                  </a:cubicBezTo>
                  <a:cubicBezTo>
                    <a:pt x="1" y="29"/>
                    <a:pt x="0" y="30"/>
                    <a:pt x="0" y="32"/>
                  </a:cubicBezTo>
                  <a:cubicBezTo>
                    <a:pt x="0" y="35"/>
                    <a:pt x="1" y="41"/>
                    <a:pt x="4" y="48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4"/>
                    <a:pt x="11" y="41"/>
                    <a:pt x="14" y="39"/>
                  </a:cubicBezTo>
                  <a:cubicBezTo>
                    <a:pt x="20" y="38"/>
                    <a:pt x="26" y="41"/>
                    <a:pt x="27" y="46"/>
                  </a:cubicBezTo>
                  <a:cubicBezTo>
                    <a:pt x="29" y="52"/>
                    <a:pt x="26" y="57"/>
                    <a:pt x="21" y="59"/>
                  </a:cubicBezTo>
                  <a:cubicBezTo>
                    <a:pt x="17" y="61"/>
                    <a:pt x="13" y="59"/>
                    <a:pt x="10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10" y="66"/>
                    <a:pt x="13" y="71"/>
                    <a:pt x="13" y="71"/>
                  </a:cubicBezTo>
                  <a:cubicBezTo>
                    <a:pt x="14" y="73"/>
                    <a:pt x="14" y="73"/>
                    <a:pt x="17" y="73"/>
                  </a:cubicBezTo>
                  <a:cubicBezTo>
                    <a:pt x="22" y="74"/>
                    <a:pt x="32" y="71"/>
                    <a:pt x="4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2" name="Freeform 494"/>
            <p:cNvSpPr>
              <a:spLocks/>
            </p:cNvSpPr>
            <p:nvPr/>
          </p:nvSpPr>
          <p:spPr bwMode="auto">
            <a:xfrm>
              <a:off x="1140" y="1700"/>
              <a:ext cx="40" cy="42"/>
            </a:xfrm>
            <a:custGeom>
              <a:avLst/>
              <a:gdLst>
                <a:gd name="T0" fmla="*/ 0 w 29"/>
                <a:gd name="T1" fmla="*/ 31 h 31"/>
                <a:gd name="T2" fmla="*/ 29 w 29"/>
                <a:gd name="T3" fmla="*/ 19 h 31"/>
                <a:gd name="T4" fmla="*/ 0 w 29"/>
                <a:gd name="T5" fmla="*/ 0 h 31"/>
                <a:gd name="T6" fmla="*/ 0 w 29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1">
                  <a:moveTo>
                    <a:pt x="0" y="31"/>
                  </a:moveTo>
                  <a:cubicBezTo>
                    <a:pt x="29" y="19"/>
                    <a:pt x="29" y="19"/>
                    <a:pt x="29" y="19"/>
                  </a:cubicBezTo>
                  <a:cubicBezTo>
                    <a:pt x="24" y="8"/>
                    <a:pt x="13" y="0"/>
                    <a:pt x="0" y="0"/>
                  </a:cubicBezTo>
                  <a:lnTo>
                    <a:pt x="0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3" name="Freeform 495"/>
            <p:cNvSpPr>
              <a:spLocks/>
            </p:cNvSpPr>
            <p:nvPr/>
          </p:nvSpPr>
          <p:spPr bwMode="auto">
            <a:xfrm>
              <a:off x="1093" y="1700"/>
              <a:ext cx="72" cy="92"/>
            </a:xfrm>
            <a:custGeom>
              <a:avLst/>
              <a:gdLst>
                <a:gd name="T0" fmla="*/ 32 w 52"/>
                <a:gd name="T1" fmla="*/ 34 h 67"/>
                <a:gd name="T2" fmla="*/ 32 w 52"/>
                <a:gd name="T3" fmla="*/ 0 h 67"/>
                <a:gd name="T4" fmla="*/ 0 w 52"/>
                <a:gd name="T5" fmla="*/ 33 h 67"/>
                <a:gd name="T6" fmla="*/ 33 w 52"/>
                <a:gd name="T7" fmla="*/ 67 h 67"/>
                <a:gd name="T8" fmla="*/ 51 w 52"/>
                <a:gd name="T9" fmla="*/ 62 h 67"/>
                <a:gd name="T10" fmla="*/ 51 w 52"/>
                <a:gd name="T11" fmla="*/ 62 h 67"/>
                <a:gd name="T12" fmla="*/ 52 w 52"/>
                <a:gd name="T13" fmla="*/ 61 h 67"/>
                <a:gd name="T14" fmla="*/ 52 w 52"/>
                <a:gd name="T15" fmla="*/ 61 h 67"/>
                <a:gd name="T16" fmla="*/ 52 w 52"/>
                <a:gd name="T17" fmla="*/ 61 h 67"/>
                <a:gd name="T18" fmla="*/ 32 w 52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67">
                  <a:moveTo>
                    <a:pt x="32" y="34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5"/>
                    <a:pt x="0" y="33"/>
                  </a:cubicBezTo>
                  <a:cubicBezTo>
                    <a:pt x="0" y="52"/>
                    <a:pt x="15" y="67"/>
                    <a:pt x="33" y="67"/>
                  </a:cubicBezTo>
                  <a:cubicBezTo>
                    <a:pt x="40" y="67"/>
                    <a:pt x="46" y="65"/>
                    <a:pt x="51" y="62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1"/>
                    <a:pt x="52" y="61"/>
                    <a:pt x="52" y="61"/>
                  </a:cubicBezTo>
                  <a:lnTo>
                    <a:pt x="32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4" name="Freeform 496"/>
            <p:cNvSpPr>
              <a:spLocks/>
            </p:cNvSpPr>
            <p:nvPr/>
          </p:nvSpPr>
          <p:spPr bwMode="auto">
            <a:xfrm>
              <a:off x="1141" y="1729"/>
              <a:ext cx="44" cy="52"/>
            </a:xfrm>
            <a:custGeom>
              <a:avLst/>
              <a:gdLst>
                <a:gd name="T0" fmla="*/ 32 w 32"/>
                <a:gd name="T1" fmla="*/ 12 h 38"/>
                <a:gd name="T2" fmla="*/ 29 w 32"/>
                <a:gd name="T3" fmla="*/ 0 h 38"/>
                <a:gd name="T4" fmla="*/ 0 w 32"/>
                <a:gd name="T5" fmla="*/ 13 h 38"/>
                <a:gd name="T6" fmla="*/ 19 w 32"/>
                <a:gd name="T7" fmla="*/ 38 h 38"/>
                <a:gd name="T8" fmla="*/ 32 w 32"/>
                <a:gd name="T9" fmla="*/ 1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8">
                  <a:moveTo>
                    <a:pt x="32" y="12"/>
                  </a:moveTo>
                  <a:cubicBezTo>
                    <a:pt x="32" y="8"/>
                    <a:pt x="31" y="4"/>
                    <a:pt x="29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27" y="32"/>
                    <a:pt x="32" y="23"/>
                    <a:pt x="3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5" name="Freeform 497"/>
            <p:cNvSpPr>
              <a:spLocks/>
            </p:cNvSpPr>
            <p:nvPr/>
          </p:nvSpPr>
          <p:spPr bwMode="auto">
            <a:xfrm>
              <a:off x="804" y="1800"/>
              <a:ext cx="76" cy="72"/>
            </a:xfrm>
            <a:custGeom>
              <a:avLst/>
              <a:gdLst>
                <a:gd name="T0" fmla="*/ 29 w 55"/>
                <a:gd name="T1" fmla="*/ 4 h 52"/>
                <a:gd name="T2" fmla="*/ 29 w 55"/>
                <a:gd name="T3" fmla="*/ 0 h 52"/>
                <a:gd name="T4" fmla="*/ 27 w 55"/>
                <a:gd name="T5" fmla="*/ 0 h 52"/>
                <a:gd name="T6" fmla="*/ 27 w 55"/>
                <a:gd name="T7" fmla="*/ 4 h 52"/>
                <a:gd name="T8" fmla="*/ 0 w 55"/>
                <a:gd name="T9" fmla="*/ 31 h 52"/>
                <a:gd name="T10" fmla="*/ 0 w 55"/>
                <a:gd name="T11" fmla="*/ 34 h 52"/>
                <a:gd name="T12" fmla="*/ 2 w 55"/>
                <a:gd name="T13" fmla="*/ 34 h 52"/>
                <a:gd name="T14" fmla="*/ 8 w 55"/>
                <a:gd name="T15" fmla="*/ 28 h 52"/>
                <a:gd name="T16" fmla="*/ 14 w 55"/>
                <a:gd name="T17" fmla="*/ 34 h 52"/>
                <a:gd name="T18" fmla="*/ 15 w 55"/>
                <a:gd name="T19" fmla="*/ 34 h 52"/>
                <a:gd name="T20" fmla="*/ 21 w 55"/>
                <a:gd name="T21" fmla="*/ 28 h 52"/>
                <a:gd name="T22" fmla="*/ 27 w 55"/>
                <a:gd name="T23" fmla="*/ 33 h 52"/>
                <a:gd name="T24" fmla="*/ 27 w 55"/>
                <a:gd name="T25" fmla="*/ 48 h 52"/>
                <a:gd name="T26" fmla="*/ 31 w 55"/>
                <a:gd name="T27" fmla="*/ 52 h 52"/>
                <a:gd name="T28" fmla="*/ 35 w 55"/>
                <a:gd name="T29" fmla="*/ 48 h 52"/>
                <a:gd name="T30" fmla="*/ 33 w 55"/>
                <a:gd name="T31" fmla="*/ 48 h 52"/>
                <a:gd name="T32" fmla="*/ 31 w 55"/>
                <a:gd name="T33" fmla="*/ 50 h 52"/>
                <a:gd name="T34" fmla="*/ 29 w 55"/>
                <a:gd name="T35" fmla="*/ 48 h 52"/>
                <a:gd name="T36" fmla="*/ 29 w 55"/>
                <a:gd name="T37" fmla="*/ 34 h 52"/>
                <a:gd name="T38" fmla="*/ 34 w 55"/>
                <a:gd name="T39" fmla="*/ 28 h 52"/>
                <a:gd name="T40" fmla="*/ 40 w 55"/>
                <a:gd name="T41" fmla="*/ 34 h 52"/>
                <a:gd name="T42" fmla="*/ 42 w 55"/>
                <a:gd name="T43" fmla="*/ 34 h 52"/>
                <a:gd name="T44" fmla="*/ 47 w 55"/>
                <a:gd name="T45" fmla="*/ 28 h 52"/>
                <a:gd name="T46" fmla="*/ 53 w 55"/>
                <a:gd name="T47" fmla="*/ 34 h 52"/>
                <a:gd name="T48" fmla="*/ 55 w 55"/>
                <a:gd name="T49" fmla="*/ 34 h 52"/>
                <a:gd name="T50" fmla="*/ 55 w 55"/>
                <a:gd name="T51" fmla="*/ 31 h 52"/>
                <a:gd name="T52" fmla="*/ 29 w 55"/>
                <a:gd name="T53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2">
                  <a:moveTo>
                    <a:pt x="29" y="4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12" y="4"/>
                    <a:pt x="0" y="16"/>
                    <a:pt x="0" y="31"/>
                  </a:cubicBezTo>
                  <a:cubicBezTo>
                    <a:pt x="0" y="32"/>
                    <a:pt x="0" y="33"/>
                    <a:pt x="0" y="34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2" y="31"/>
                    <a:pt x="5" y="28"/>
                    <a:pt x="8" y="28"/>
                  </a:cubicBezTo>
                  <a:cubicBezTo>
                    <a:pt x="11" y="28"/>
                    <a:pt x="14" y="31"/>
                    <a:pt x="14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1"/>
                    <a:pt x="18" y="28"/>
                    <a:pt x="21" y="28"/>
                  </a:cubicBezTo>
                  <a:cubicBezTo>
                    <a:pt x="24" y="28"/>
                    <a:pt x="27" y="30"/>
                    <a:pt x="27" y="33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51"/>
                    <a:pt x="29" y="52"/>
                    <a:pt x="31" y="52"/>
                  </a:cubicBezTo>
                  <a:cubicBezTo>
                    <a:pt x="33" y="52"/>
                    <a:pt x="35" y="51"/>
                    <a:pt x="35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49"/>
                    <a:pt x="32" y="50"/>
                    <a:pt x="31" y="50"/>
                  </a:cubicBezTo>
                  <a:cubicBezTo>
                    <a:pt x="30" y="50"/>
                    <a:pt x="29" y="49"/>
                    <a:pt x="29" y="48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1"/>
                    <a:pt x="31" y="28"/>
                    <a:pt x="34" y="28"/>
                  </a:cubicBezTo>
                  <a:cubicBezTo>
                    <a:pt x="37" y="28"/>
                    <a:pt x="40" y="31"/>
                    <a:pt x="40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1"/>
                    <a:pt x="44" y="28"/>
                    <a:pt x="47" y="28"/>
                  </a:cubicBezTo>
                  <a:cubicBezTo>
                    <a:pt x="50" y="28"/>
                    <a:pt x="53" y="30"/>
                    <a:pt x="53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3"/>
                    <a:pt x="55" y="32"/>
                    <a:pt x="55" y="31"/>
                  </a:cubicBezTo>
                  <a:cubicBezTo>
                    <a:pt x="55" y="16"/>
                    <a:pt x="43" y="4"/>
                    <a:pt x="2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6" name="Freeform 498"/>
            <p:cNvSpPr>
              <a:spLocks/>
            </p:cNvSpPr>
            <p:nvPr/>
          </p:nvSpPr>
          <p:spPr bwMode="auto">
            <a:xfrm>
              <a:off x="1152" y="1806"/>
              <a:ext cx="36" cy="59"/>
            </a:xfrm>
            <a:custGeom>
              <a:avLst/>
              <a:gdLst>
                <a:gd name="T0" fmla="*/ 36 w 36"/>
                <a:gd name="T1" fmla="*/ 26 h 59"/>
                <a:gd name="T2" fmla="*/ 22 w 36"/>
                <a:gd name="T3" fmla="*/ 26 h 59"/>
                <a:gd name="T4" fmla="*/ 27 w 36"/>
                <a:gd name="T5" fmla="*/ 0 h 59"/>
                <a:gd name="T6" fmla="*/ 0 w 36"/>
                <a:gd name="T7" fmla="*/ 33 h 59"/>
                <a:gd name="T8" fmla="*/ 13 w 36"/>
                <a:gd name="T9" fmla="*/ 33 h 59"/>
                <a:gd name="T10" fmla="*/ 10 w 36"/>
                <a:gd name="T11" fmla="*/ 59 h 59"/>
                <a:gd name="T12" fmla="*/ 36 w 36"/>
                <a:gd name="T13" fmla="*/ 2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59">
                  <a:moveTo>
                    <a:pt x="36" y="26"/>
                  </a:moveTo>
                  <a:lnTo>
                    <a:pt x="22" y="26"/>
                  </a:lnTo>
                  <a:lnTo>
                    <a:pt x="27" y="0"/>
                  </a:lnTo>
                  <a:lnTo>
                    <a:pt x="0" y="33"/>
                  </a:lnTo>
                  <a:lnTo>
                    <a:pt x="13" y="33"/>
                  </a:lnTo>
                  <a:lnTo>
                    <a:pt x="10" y="59"/>
                  </a:lnTo>
                  <a:lnTo>
                    <a:pt x="36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7" name="Freeform 499"/>
            <p:cNvSpPr>
              <a:spLocks/>
            </p:cNvSpPr>
            <p:nvPr/>
          </p:nvSpPr>
          <p:spPr bwMode="auto">
            <a:xfrm>
              <a:off x="1315" y="1726"/>
              <a:ext cx="36" cy="58"/>
            </a:xfrm>
            <a:custGeom>
              <a:avLst/>
              <a:gdLst>
                <a:gd name="T0" fmla="*/ 36 w 36"/>
                <a:gd name="T1" fmla="*/ 25 h 58"/>
                <a:gd name="T2" fmla="*/ 22 w 36"/>
                <a:gd name="T3" fmla="*/ 25 h 58"/>
                <a:gd name="T4" fmla="*/ 26 w 36"/>
                <a:gd name="T5" fmla="*/ 0 h 58"/>
                <a:gd name="T6" fmla="*/ 0 w 36"/>
                <a:gd name="T7" fmla="*/ 33 h 58"/>
                <a:gd name="T8" fmla="*/ 14 w 36"/>
                <a:gd name="T9" fmla="*/ 33 h 58"/>
                <a:gd name="T10" fmla="*/ 10 w 36"/>
                <a:gd name="T11" fmla="*/ 58 h 58"/>
                <a:gd name="T12" fmla="*/ 36 w 36"/>
                <a:gd name="T13" fmla="*/ 2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58">
                  <a:moveTo>
                    <a:pt x="36" y="25"/>
                  </a:moveTo>
                  <a:lnTo>
                    <a:pt x="22" y="25"/>
                  </a:lnTo>
                  <a:lnTo>
                    <a:pt x="26" y="0"/>
                  </a:lnTo>
                  <a:lnTo>
                    <a:pt x="0" y="33"/>
                  </a:lnTo>
                  <a:lnTo>
                    <a:pt x="14" y="33"/>
                  </a:lnTo>
                  <a:lnTo>
                    <a:pt x="10" y="58"/>
                  </a:lnTo>
                  <a:lnTo>
                    <a:pt x="36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8" name="Freeform 500"/>
            <p:cNvSpPr>
              <a:spLocks noEditPoints="1"/>
            </p:cNvSpPr>
            <p:nvPr/>
          </p:nvSpPr>
          <p:spPr bwMode="auto">
            <a:xfrm>
              <a:off x="1093" y="1954"/>
              <a:ext cx="92" cy="88"/>
            </a:xfrm>
            <a:custGeom>
              <a:avLst/>
              <a:gdLst>
                <a:gd name="T0" fmla="*/ 37 w 67"/>
                <a:gd name="T1" fmla="*/ 4 h 64"/>
                <a:gd name="T2" fmla="*/ 51 w 67"/>
                <a:gd name="T3" fmla="*/ 30 h 64"/>
                <a:gd name="T4" fmla="*/ 51 w 67"/>
                <a:gd name="T5" fmla="*/ 30 h 64"/>
                <a:gd name="T6" fmla="*/ 66 w 67"/>
                <a:gd name="T7" fmla="*/ 59 h 64"/>
                <a:gd name="T8" fmla="*/ 65 w 67"/>
                <a:gd name="T9" fmla="*/ 63 h 64"/>
                <a:gd name="T10" fmla="*/ 64 w 67"/>
                <a:gd name="T11" fmla="*/ 64 h 64"/>
                <a:gd name="T12" fmla="*/ 64 w 67"/>
                <a:gd name="T13" fmla="*/ 64 h 64"/>
                <a:gd name="T14" fmla="*/ 33 w 67"/>
                <a:gd name="T15" fmla="*/ 64 h 64"/>
                <a:gd name="T16" fmla="*/ 33 w 67"/>
                <a:gd name="T17" fmla="*/ 64 h 64"/>
                <a:gd name="T18" fmla="*/ 33 w 67"/>
                <a:gd name="T19" fmla="*/ 59 h 64"/>
                <a:gd name="T20" fmla="*/ 36 w 67"/>
                <a:gd name="T21" fmla="*/ 59 h 64"/>
                <a:gd name="T22" fmla="*/ 38 w 67"/>
                <a:gd name="T23" fmla="*/ 56 h 64"/>
                <a:gd name="T24" fmla="*/ 38 w 67"/>
                <a:gd name="T25" fmla="*/ 51 h 64"/>
                <a:gd name="T26" fmla="*/ 36 w 67"/>
                <a:gd name="T27" fmla="*/ 49 h 64"/>
                <a:gd name="T28" fmla="*/ 33 w 67"/>
                <a:gd name="T29" fmla="*/ 49 h 64"/>
                <a:gd name="T30" fmla="*/ 33 w 67"/>
                <a:gd name="T31" fmla="*/ 47 h 64"/>
                <a:gd name="T32" fmla="*/ 35 w 67"/>
                <a:gd name="T33" fmla="*/ 47 h 64"/>
                <a:gd name="T34" fmla="*/ 38 w 67"/>
                <a:gd name="T35" fmla="*/ 44 h 64"/>
                <a:gd name="T36" fmla="*/ 41 w 67"/>
                <a:gd name="T37" fmla="*/ 24 h 64"/>
                <a:gd name="T38" fmla="*/ 38 w 67"/>
                <a:gd name="T39" fmla="*/ 22 h 64"/>
                <a:gd name="T40" fmla="*/ 33 w 67"/>
                <a:gd name="T41" fmla="*/ 22 h 64"/>
                <a:gd name="T42" fmla="*/ 33 w 67"/>
                <a:gd name="T43" fmla="*/ 0 h 64"/>
                <a:gd name="T44" fmla="*/ 37 w 67"/>
                <a:gd name="T45" fmla="*/ 4 h 64"/>
                <a:gd name="T46" fmla="*/ 33 w 67"/>
                <a:gd name="T47" fmla="*/ 64 h 64"/>
                <a:gd name="T48" fmla="*/ 3 w 67"/>
                <a:gd name="T49" fmla="*/ 64 h 64"/>
                <a:gd name="T50" fmla="*/ 0 w 67"/>
                <a:gd name="T51" fmla="*/ 61 h 64"/>
                <a:gd name="T52" fmla="*/ 1 w 67"/>
                <a:gd name="T53" fmla="*/ 59 h 64"/>
                <a:gd name="T54" fmla="*/ 16 w 67"/>
                <a:gd name="T55" fmla="*/ 30 h 64"/>
                <a:gd name="T56" fmla="*/ 16 w 67"/>
                <a:gd name="T57" fmla="*/ 30 h 64"/>
                <a:gd name="T58" fmla="*/ 29 w 67"/>
                <a:gd name="T59" fmla="*/ 4 h 64"/>
                <a:gd name="T60" fmla="*/ 33 w 67"/>
                <a:gd name="T61" fmla="*/ 0 h 64"/>
                <a:gd name="T62" fmla="*/ 33 w 67"/>
                <a:gd name="T63" fmla="*/ 22 h 64"/>
                <a:gd name="T64" fmla="*/ 29 w 67"/>
                <a:gd name="T65" fmla="*/ 22 h 64"/>
                <a:gd name="T66" fmla="*/ 26 w 67"/>
                <a:gd name="T67" fmla="*/ 24 h 64"/>
                <a:gd name="T68" fmla="*/ 29 w 67"/>
                <a:gd name="T69" fmla="*/ 44 h 64"/>
                <a:gd name="T70" fmla="*/ 32 w 67"/>
                <a:gd name="T71" fmla="*/ 47 h 64"/>
                <a:gd name="T72" fmla="*/ 33 w 67"/>
                <a:gd name="T73" fmla="*/ 47 h 64"/>
                <a:gd name="T74" fmla="*/ 33 w 67"/>
                <a:gd name="T75" fmla="*/ 49 h 64"/>
                <a:gd name="T76" fmla="*/ 31 w 67"/>
                <a:gd name="T77" fmla="*/ 49 h 64"/>
                <a:gd name="T78" fmla="*/ 29 w 67"/>
                <a:gd name="T79" fmla="*/ 51 h 64"/>
                <a:gd name="T80" fmla="*/ 29 w 67"/>
                <a:gd name="T81" fmla="*/ 56 h 64"/>
                <a:gd name="T82" fmla="*/ 31 w 67"/>
                <a:gd name="T83" fmla="*/ 59 h 64"/>
                <a:gd name="T84" fmla="*/ 33 w 67"/>
                <a:gd name="T85" fmla="*/ 59 h 64"/>
                <a:gd name="T86" fmla="*/ 33 w 67"/>
                <a:gd name="T8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7" h="64">
                  <a:moveTo>
                    <a:pt x="37" y="4"/>
                  </a:moveTo>
                  <a:cubicBezTo>
                    <a:pt x="51" y="30"/>
                    <a:pt x="51" y="30"/>
                    <a:pt x="51" y="30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67" y="61"/>
                    <a:pt x="66" y="63"/>
                    <a:pt x="65" y="63"/>
                  </a:cubicBezTo>
                  <a:cubicBezTo>
                    <a:pt x="65" y="64"/>
                    <a:pt x="64" y="64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8"/>
                    <a:pt x="38" y="56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7" y="47"/>
                    <a:pt x="38" y="46"/>
                    <a:pt x="38" y="4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3"/>
                    <a:pt x="39" y="22"/>
                    <a:pt x="38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5" y="0"/>
                    <a:pt x="36" y="2"/>
                    <a:pt x="37" y="4"/>
                  </a:cubicBezTo>
                  <a:close/>
                  <a:moveTo>
                    <a:pt x="33" y="64"/>
                  </a:moveTo>
                  <a:cubicBezTo>
                    <a:pt x="3" y="64"/>
                    <a:pt x="3" y="64"/>
                    <a:pt x="3" y="64"/>
                  </a:cubicBezTo>
                  <a:cubicBezTo>
                    <a:pt x="2" y="64"/>
                    <a:pt x="0" y="63"/>
                    <a:pt x="0" y="61"/>
                  </a:cubicBezTo>
                  <a:cubicBezTo>
                    <a:pt x="0" y="60"/>
                    <a:pt x="1" y="60"/>
                    <a:pt x="1" y="5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0" y="2"/>
                    <a:pt x="32" y="0"/>
                    <a:pt x="33" y="0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7" y="22"/>
                    <a:pt x="26" y="23"/>
                    <a:pt x="26" y="2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6"/>
                    <a:pt x="30" y="47"/>
                    <a:pt x="32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0" y="49"/>
                    <a:pt x="29" y="50"/>
                    <a:pt x="29" y="5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9" y="58"/>
                    <a:pt x="30" y="59"/>
                    <a:pt x="31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33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9" name="Freeform 501"/>
            <p:cNvSpPr>
              <a:spLocks/>
            </p:cNvSpPr>
            <p:nvPr/>
          </p:nvSpPr>
          <p:spPr bwMode="auto">
            <a:xfrm>
              <a:off x="516" y="1709"/>
              <a:ext cx="65" cy="65"/>
            </a:xfrm>
            <a:custGeom>
              <a:avLst/>
              <a:gdLst>
                <a:gd name="T0" fmla="*/ 4 w 47"/>
                <a:gd name="T1" fmla="*/ 8 h 47"/>
                <a:gd name="T2" fmla="*/ 8 w 47"/>
                <a:gd name="T3" fmla="*/ 4 h 47"/>
                <a:gd name="T4" fmla="*/ 18 w 47"/>
                <a:gd name="T5" fmla="*/ 2 h 47"/>
                <a:gd name="T6" fmla="*/ 24 w 47"/>
                <a:gd name="T7" fmla="*/ 8 h 47"/>
                <a:gd name="T8" fmla="*/ 29 w 47"/>
                <a:gd name="T9" fmla="*/ 2 h 47"/>
                <a:gd name="T10" fmla="*/ 40 w 47"/>
                <a:gd name="T11" fmla="*/ 4 h 47"/>
                <a:gd name="T12" fmla="*/ 44 w 47"/>
                <a:gd name="T13" fmla="*/ 8 h 47"/>
                <a:gd name="T14" fmla="*/ 45 w 47"/>
                <a:gd name="T15" fmla="*/ 18 h 47"/>
                <a:gd name="T16" fmla="*/ 40 w 47"/>
                <a:gd name="T17" fmla="*/ 24 h 47"/>
                <a:gd name="T18" fmla="*/ 45 w 47"/>
                <a:gd name="T19" fmla="*/ 29 h 47"/>
                <a:gd name="T20" fmla="*/ 44 w 47"/>
                <a:gd name="T21" fmla="*/ 39 h 47"/>
                <a:gd name="T22" fmla="*/ 40 w 47"/>
                <a:gd name="T23" fmla="*/ 43 h 47"/>
                <a:gd name="T24" fmla="*/ 29 w 47"/>
                <a:gd name="T25" fmla="*/ 45 h 47"/>
                <a:gd name="T26" fmla="*/ 24 w 47"/>
                <a:gd name="T27" fmla="*/ 39 h 47"/>
                <a:gd name="T28" fmla="*/ 18 w 47"/>
                <a:gd name="T29" fmla="*/ 45 h 47"/>
                <a:gd name="T30" fmla="*/ 8 w 47"/>
                <a:gd name="T31" fmla="*/ 43 h 47"/>
                <a:gd name="T32" fmla="*/ 4 w 47"/>
                <a:gd name="T33" fmla="*/ 39 h 47"/>
                <a:gd name="T34" fmla="*/ 3 w 47"/>
                <a:gd name="T35" fmla="*/ 29 h 47"/>
                <a:gd name="T36" fmla="*/ 8 w 47"/>
                <a:gd name="T37" fmla="*/ 24 h 47"/>
                <a:gd name="T38" fmla="*/ 3 w 47"/>
                <a:gd name="T39" fmla="*/ 18 h 47"/>
                <a:gd name="T40" fmla="*/ 4 w 47"/>
                <a:gd name="T41" fmla="*/ 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47">
                  <a:moveTo>
                    <a:pt x="4" y="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11" y="1"/>
                    <a:pt x="16" y="0"/>
                    <a:pt x="18" y="2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2" y="0"/>
                    <a:pt x="37" y="1"/>
                    <a:pt x="40" y="4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7" y="11"/>
                    <a:pt x="47" y="16"/>
                    <a:pt x="45" y="18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7" y="32"/>
                    <a:pt x="47" y="36"/>
                    <a:pt x="44" y="39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37" y="47"/>
                    <a:pt x="32" y="47"/>
                    <a:pt x="29" y="45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6" y="47"/>
                    <a:pt x="11" y="47"/>
                    <a:pt x="8" y="43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1" y="36"/>
                    <a:pt x="0" y="32"/>
                    <a:pt x="3" y="29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16"/>
                    <a:pt x="1" y="11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0" name="Freeform 502"/>
            <p:cNvSpPr>
              <a:spLocks/>
            </p:cNvSpPr>
            <p:nvPr/>
          </p:nvSpPr>
          <p:spPr bwMode="auto">
            <a:xfrm>
              <a:off x="917" y="1919"/>
              <a:ext cx="189" cy="167"/>
            </a:xfrm>
            <a:custGeom>
              <a:avLst/>
              <a:gdLst>
                <a:gd name="T0" fmla="*/ 117 w 137"/>
                <a:gd name="T1" fmla="*/ 7 h 122"/>
                <a:gd name="T2" fmla="*/ 130 w 137"/>
                <a:gd name="T3" fmla="*/ 18 h 122"/>
                <a:gd name="T4" fmla="*/ 131 w 137"/>
                <a:gd name="T5" fmla="*/ 42 h 122"/>
                <a:gd name="T6" fmla="*/ 68 w 137"/>
                <a:gd name="T7" fmla="*/ 114 h 122"/>
                <a:gd name="T8" fmla="*/ 61 w 137"/>
                <a:gd name="T9" fmla="*/ 118 h 122"/>
                <a:gd name="T10" fmla="*/ 42 w 137"/>
                <a:gd name="T11" fmla="*/ 116 h 122"/>
                <a:gd name="T12" fmla="*/ 6 w 137"/>
                <a:gd name="T13" fmla="*/ 83 h 122"/>
                <a:gd name="T14" fmla="*/ 6 w 137"/>
                <a:gd name="T15" fmla="*/ 60 h 122"/>
                <a:gd name="T16" fmla="*/ 19 w 137"/>
                <a:gd name="T17" fmla="*/ 46 h 122"/>
                <a:gd name="T18" fmla="*/ 41 w 137"/>
                <a:gd name="T19" fmla="*/ 46 h 122"/>
                <a:gd name="T20" fmla="*/ 51 w 137"/>
                <a:gd name="T21" fmla="*/ 55 h 122"/>
                <a:gd name="T22" fmla="*/ 93 w 137"/>
                <a:gd name="T23" fmla="*/ 8 h 122"/>
                <a:gd name="T24" fmla="*/ 117 w 137"/>
                <a:gd name="T25" fmla="*/ 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" h="122">
                  <a:moveTo>
                    <a:pt x="117" y="7"/>
                  </a:moveTo>
                  <a:cubicBezTo>
                    <a:pt x="130" y="18"/>
                    <a:pt x="130" y="18"/>
                    <a:pt x="130" y="18"/>
                  </a:cubicBezTo>
                  <a:cubicBezTo>
                    <a:pt x="137" y="24"/>
                    <a:pt x="137" y="35"/>
                    <a:pt x="131" y="42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6"/>
                    <a:pt x="64" y="117"/>
                    <a:pt x="61" y="118"/>
                  </a:cubicBezTo>
                  <a:cubicBezTo>
                    <a:pt x="55" y="122"/>
                    <a:pt x="47" y="122"/>
                    <a:pt x="42" y="116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0" y="77"/>
                    <a:pt x="0" y="67"/>
                    <a:pt x="6" y="60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25" y="40"/>
                    <a:pt x="35" y="40"/>
                    <a:pt x="41" y="46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9" y="1"/>
                    <a:pt x="110" y="0"/>
                    <a:pt x="11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1" name="Freeform 503"/>
            <p:cNvSpPr>
              <a:spLocks/>
            </p:cNvSpPr>
            <p:nvPr/>
          </p:nvSpPr>
          <p:spPr bwMode="auto">
            <a:xfrm>
              <a:off x="1195" y="1696"/>
              <a:ext cx="87" cy="97"/>
            </a:xfrm>
            <a:custGeom>
              <a:avLst/>
              <a:gdLst>
                <a:gd name="T0" fmla="*/ 3 w 63"/>
                <a:gd name="T1" fmla="*/ 38 h 71"/>
                <a:gd name="T2" fmla="*/ 4 w 63"/>
                <a:gd name="T3" fmla="*/ 26 h 71"/>
                <a:gd name="T4" fmla="*/ 25 w 63"/>
                <a:gd name="T5" fmla="*/ 4 h 71"/>
                <a:gd name="T6" fmla="*/ 38 w 63"/>
                <a:gd name="T7" fmla="*/ 4 h 71"/>
                <a:gd name="T8" fmla="*/ 60 w 63"/>
                <a:gd name="T9" fmla="*/ 26 h 71"/>
                <a:gd name="T10" fmla="*/ 60 w 63"/>
                <a:gd name="T11" fmla="*/ 38 h 71"/>
                <a:gd name="T12" fmla="*/ 58 w 63"/>
                <a:gd name="T13" fmla="*/ 38 h 71"/>
                <a:gd name="T14" fmla="*/ 58 w 63"/>
                <a:gd name="T15" fmla="*/ 59 h 71"/>
                <a:gd name="T16" fmla="*/ 43 w 63"/>
                <a:gd name="T17" fmla="*/ 71 h 71"/>
                <a:gd name="T18" fmla="*/ 38 w 63"/>
                <a:gd name="T19" fmla="*/ 71 h 71"/>
                <a:gd name="T20" fmla="*/ 38 w 63"/>
                <a:gd name="T21" fmla="*/ 53 h 71"/>
                <a:gd name="T22" fmla="*/ 35 w 63"/>
                <a:gd name="T23" fmla="*/ 50 h 71"/>
                <a:gd name="T24" fmla="*/ 28 w 63"/>
                <a:gd name="T25" fmla="*/ 50 h 71"/>
                <a:gd name="T26" fmla="*/ 25 w 63"/>
                <a:gd name="T27" fmla="*/ 53 h 71"/>
                <a:gd name="T28" fmla="*/ 25 w 63"/>
                <a:gd name="T29" fmla="*/ 71 h 71"/>
                <a:gd name="T30" fmla="*/ 22 w 63"/>
                <a:gd name="T31" fmla="*/ 71 h 71"/>
                <a:gd name="T32" fmla="*/ 5 w 63"/>
                <a:gd name="T33" fmla="*/ 59 h 71"/>
                <a:gd name="T34" fmla="*/ 5 w 63"/>
                <a:gd name="T35" fmla="*/ 38 h 71"/>
                <a:gd name="T36" fmla="*/ 3 w 63"/>
                <a:gd name="T37" fmla="*/ 3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3" h="71">
                  <a:moveTo>
                    <a:pt x="3" y="38"/>
                  </a:moveTo>
                  <a:cubicBezTo>
                    <a:pt x="0" y="34"/>
                    <a:pt x="0" y="29"/>
                    <a:pt x="4" y="26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9" y="0"/>
                    <a:pt x="34" y="0"/>
                    <a:pt x="38" y="4"/>
                  </a:cubicBezTo>
                  <a:cubicBezTo>
                    <a:pt x="60" y="26"/>
                    <a:pt x="60" y="26"/>
                    <a:pt x="60" y="26"/>
                  </a:cubicBezTo>
                  <a:cubicBezTo>
                    <a:pt x="63" y="29"/>
                    <a:pt x="63" y="34"/>
                    <a:pt x="60" y="38"/>
                  </a:cubicBezTo>
                  <a:cubicBezTo>
                    <a:pt x="58" y="38"/>
                    <a:pt x="58" y="38"/>
                    <a:pt x="58" y="38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58" y="67"/>
                    <a:pt x="51" y="71"/>
                    <a:pt x="43" y="71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51"/>
                    <a:pt x="37" y="50"/>
                    <a:pt x="35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6" y="50"/>
                    <a:pt x="25" y="51"/>
                    <a:pt x="25" y="53"/>
                  </a:cubicBezTo>
                  <a:cubicBezTo>
                    <a:pt x="25" y="71"/>
                    <a:pt x="25" y="71"/>
                    <a:pt x="25" y="71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13" y="71"/>
                    <a:pt x="5" y="67"/>
                    <a:pt x="5" y="59"/>
                  </a:cubicBezTo>
                  <a:cubicBezTo>
                    <a:pt x="5" y="38"/>
                    <a:pt x="5" y="38"/>
                    <a:pt x="5" y="38"/>
                  </a:cubicBezTo>
                  <a:lnTo>
                    <a:pt x="3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2" name="Freeform 504"/>
            <p:cNvSpPr>
              <a:spLocks/>
            </p:cNvSpPr>
            <p:nvPr/>
          </p:nvSpPr>
          <p:spPr bwMode="auto">
            <a:xfrm>
              <a:off x="861" y="1989"/>
              <a:ext cx="11" cy="5"/>
            </a:xfrm>
            <a:custGeom>
              <a:avLst/>
              <a:gdLst>
                <a:gd name="T0" fmla="*/ 8 w 8"/>
                <a:gd name="T1" fmla="*/ 2 h 4"/>
                <a:gd name="T2" fmla="*/ 6 w 8"/>
                <a:gd name="T3" fmla="*/ 4 h 4"/>
                <a:gd name="T4" fmla="*/ 2 w 8"/>
                <a:gd name="T5" fmla="*/ 4 h 4"/>
                <a:gd name="T6" fmla="*/ 0 w 8"/>
                <a:gd name="T7" fmla="*/ 2 h 4"/>
                <a:gd name="T8" fmla="*/ 0 w 8"/>
                <a:gd name="T9" fmla="*/ 2 h 4"/>
                <a:gd name="T10" fmla="*/ 2 w 8"/>
                <a:gd name="T11" fmla="*/ 0 h 4"/>
                <a:gd name="T12" fmla="*/ 6 w 8"/>
                <a:gd name="T13" fmla="*/ 0 h 4"/>
                <a:gd name="T14" fmla="*/ 8 w 8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4">
                  <a:moveTo>
                    <a:pt x="8" y="2"/>
                  </a:moveTo>
                  <a:cubicBezTo>
                    <a:pt x="8" y="3"/>
                    <a:pt x="7" y="4"/>
                    <a:pt x="6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3" name="Freeform 505"/>
            <p:cNvSpPr>
              <a:spLocks noEditPoints="1"/>
            </p:cNvSpPr>
            <p:nvPr/>
          </p:nvSpPr>
          <p:spPr bwMode="auto">
            <a:xfrm>
              <a:off x="840" y="1954"/>
              <a:ext cx="54" cy="55"/>
            </a:xfrm>
            <a:custGeom>
              <a:avLst/>
              <a:gdLst>
                <a:gd name="T0" fmla="*/ 35 w 39"/>
                <a:gd name="T1" fmla="*/ 0 h 40"/>
                <a:gd name="T2" fmla="*/ 4 w 39"/>
                <a:gd name="T3" fmla="*/ 0 h 40"/>
                <a:gd name="T4" fmla="*/ 0 w 39"/>
                <a:gd name="T5" fmla="*/ 3 h 40"/>
                <a:gd name="T6" fmla="*/ 0 w 39"/>
                <a:gd name="T7" fmla="*/ 36 h 40"/>
                <a:gd name="T8" fmla="*/ 4 w 39"/>
                <a:gd name="T9" fmla="*/ 40 h 40"/>
                <a:gd name="T10" fmla="*/ 35 w 39"/>
                <a:gd name="T11" fmla="*/ 40 h 40"/>
                <a:gd name="T12" fmla="*/ 39 w 39"/>
                <a:gd name="T13" fmla="*/ 36 h 40"/>
                <a:gd name="T14" fmla="*/ 39 w 39"/>
                <a:gd name="T15" fmla="*/ 3 h 40"/>
                <a:gd name="T16" fmla="*/ 35 w 39"/>
                <a:gd name="T17" fmla="*/ 0 h 40"/>
                <a:gd name="T18" fmla="*/ 34 w 39"/>
                <a:gd name="T19" fmla="*/ 34 h 40"/>
                <a:gd name="T20" fmla="*/ 32 w 39"/>
                <a:gd name="T21" fmla="*/ 35 h 40"/>
                <a:gd name="T22" fmla="*/ 7 w 39"/>
                <a:gd name="T23" fmla="*/ 35 h 40"/>
                <a:gd name="T24" fmla="*/ 5 w 39"/>
                <a:gd name="T25" fmla="*/ 34 h 40"/>
                <a:gd name="T26" fmla="*/ 5 w 39"/>
                <a:gd name="T27" fmla="*/ 24 h 40"/>
                <a:gd name="T28" fmla="*/ 7 w 39"/>
                <a:gd name="T29" fmla="*/ 22 h 40"/>
                <a:gd name="T30" fmla="*/ 32 w 39"/>
                <a:gd name="T31" fmla="*/ 22 h 40"/>
                <a:gd name="T32" fmla="*/ 34 w 39"/>
                <a:gd name="T33" fmla="*/ 24 h 40"/>
                <a:gd name="T34" fmla="*/ 34 w 39"/>
                <a:gd name="T35" fmla="*/ 34 h 40"/>
                <a:gd name="T36" fmla="*/ 34 w 39"/>
                <a:gd name="T37" fmla="*/ 16 h 40"/>
                <a:gd name="T38" fmla="*/ 32 w 39"/>
                <a:gd name="T39" fmla="*/ 18 h 40"/>
                <a:gd name="T40" fmla="*/ 7 w 39"/>
                <a:gd name="T41" fmla="*/ 18 h 40"/>
                <a:gd name="T42" fmla="*/ 5 w 39"/>
                <a:gd name="T43" fmla="*/ 16 h 40"/>
                <a:gd name="T44" fmla="*/ 5 w 39"/>
                <a:gd name="T45" fmla="*/ 6 h 40"/>
                <a:gd name="T46" fmla="*/ 7 w 39"/>
                <a:gd name="T47" fmla="*/ 4 h 40"/>
                <a:gd name="T48" fmla="*/ 32 w 39"/>
                <a:gd name="T49" fmla="*/ 4 h 40"/>
                <a:gd name="T50" fmla="*/ 34 w 39"/>
                <a:gd name="T51" fmla="*/ 6 h 40"/>
                <a:gd name="T52" fmla="*/ 34 w 39"/>
                <a:gd name="T53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9" h="40">
                  <a:moveTo>
                    <a:pt x="3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9"/>
                    <a:pt x="2" y="40"/>
                    <a:pt x="4" y="40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7" y="40"/>
                    <a:pt x="39" y="39"/>
                    <a:pt x="39" y="36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"/>
                    <a:pt x="37" y="0"/>
                    <a:pt x="35" y="0"/>
                  </a:cubicBezTo>
                  <a:close/>
                  <a:moveTo>
                    <a:pt x="34" y="34"/>
                  </a:moveTo>
                  <a:cubicBezTo>
                    <a:pt x="34" y="35"/>
                    <a:pt x="33" y="35"/>
                    <a:pt x="32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5"/>
                    <a:pt x="5" y="35"/>
                    <a:pt x="5" y="3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6" y="22"/>
                    <a:pt x="7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4" y="23"/>
                    <a:pt x="34" y="24"/>
                  </a:cubicBezTo>
                  <a:lnTo>
                    <a:pt x="34" y="34"/>
                  </a:lnTo>
                  <a:close/>
                  <a:moveTo>
                    <a:pt x="34" y="16"/>
                  </a:moveTo>
                  <a:cubicBezTo>
                    <a:pt x="34" y="17"/>
                    <a:pt x="33" y="18"/>
                    <a:pt x="32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5" y="17"/>
                    <a:pt x="5" y="1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5"/>
                    <a:pt x="6" y="4"/>
                    <a:pt x="7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5"/>
                    <a:pt x="34" y="6"/>
                  </a:cubicBezTo>
                  <a:lnTo>
                    <a:pt x="3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4" name="Freeform 506"/>
            <p:cNvSpPr>
              <a:spLocks/>
            </p:cNvSpPr>
            <p:nvPr/>
          </p:nvSpPr>
          <p:spPr bwMode="auto">
            <a:xfrm>
              <a:off x="861" y="1965"/>
              <a:ext cx="11" cy="6"/>
            </a:xfrm>
            <a:custGeom>
              <a:avLst/>
              <a:gdLst>
                <a:gd name="T0" fmla="*/ 8 w 8"/>
                <a:gd name="T1" fmla="*/ 2 h 4"/>
                <a:gd name="T2" fmla="*/ 6 w 8"/>
                <a:gd name="T3" fmla="*/ 4 h 4"/>
                <a:gd name="T4" fmla="*/ 2 w 8"/>
                <a:gd name="T5" fmla="*/ 4 h 4"/>
                <a:gd name="T6" fmla="*/ 0 w 8"/>
                <a:gd name="T7" fmla="*/ 2 h 4"/>
                <a:gd name="T8" fmla="*/ 0 w 8"/>
                <a:gd name="T9" fmla="*/ 2 h 4"/>
                <a:gd name="T10" fmla="*/ 2 w 8"/>
                <a:gd name="T11" fmla="*/ 0 h 4"/>
                <a:gd name="T12" fmla="*/ 6 w 8"/>
                <a:gd name="T13" fmla="*/ 0 h 4"/>
                <a:gd name="T14" fmla="*/ 8 w 8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4">
                  <a:moveTo>
                    <a:pt x="8" y="2"/>
                  </a:moveTo>
                  <a:cubicBezTo>
                    <a:pt x="8" y="3"/>
                    <a:pt x="7" y="4"/>
                    <a:pt x="6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5" name="Freeform 507"/>
            <p:cNvSpPr>
              <a:spLocks/>
            </p:cNvSpPr>
            <p:nvPr/>
          </p:nvSpPr>
          <p:spPr bwMode="auto">
            <a:xfrm>
              <a:off x="1110" y="2085"/>
              <a:ext cx="49" cy="48"/>
            </a:xfrm>
            <a:custGeom>
              <a:avLst/>
              <a:gdLst>
                <a:gd name="T0" fmla="*/ 2 w 36"/>
                <a:gd name="T1" fmla="*/ 34 h 35"/>
                <a:gd name="T2" fmla="*/ 6 w 36"/>
                <a:gd name="T3" fmla="*/ 35 h 35"/>
                <a:gd name="T4" fmla="*/ 12 w 36"/>
                <a:gd name="T5" fmla="*/ 33 h 35"/>
                <a:gd name="T6" fmla="*/ 33 w 36"/>
                <a:gd name="T7" fmla="*/ 9 h 35"/>
                <a:gd name="T8" fmla="*/ 35 w 36"/>
                <a:gd name="T9" fmla="*/ 1 h 35"/>
                <a:gd name="T10" fmla="*/ 33 w 36"/>
                <a:gd name="T11" fmla="*/ 0 h 35"/>
                <a:gd name="T12" fmla="*/ 27 w 36"/>
                <a:gd name="T13" fmla="*/ 3 h 35"/>
                <a:gd name="T14" fmla="*/ 3 w 36"/>
                <a:gd name="T15" fmla="*/ 24 h 35"/>
                <a:gd name="T16" fmla="*/ 2 w 36"/>
                <a:gd name="T17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5">
                  <a:moveTo>
                    <a:pt x="2" y="34"/>
                  </a:moveTo>
                  <a:cubicBezTo>
                    <a:pt x="4" y="35"/>
                    <a:pt x="5" y="35"/>
                    <a:pt x="6" y="35"/>
                  </a:cubicBezTo>
                  <a:cubicBezTo>
                    <a:pt x="8" y="35"/>
                    <a:pt x="10" y="34"/>
                    <a:pt x="12" y="33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5" y="6"/>
                    <a:pt x="36" y="3"/>
                    <a:pt x="35" y="1"/>
                  </a:cubicBezTo>
                  <a:cubicBezTo>
                    <a:pt x="34" y="1"/>
                    <a:pt x="33" y="0"/>
                    <a:pt x="33" y="0"/>
                  </a:cubicBezTo>
                  <a:cubicBezTo>
                    <a:pt x="31" y="0"/>
                    <a:pt x="29" y="2"/>
                    <a:pt x="27" y="3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0" y="27"/>
                    <a:pt x="0" y="31"/>
                    <a:pt x="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6" name="Freeform 508"/>
            <p:cNvSpPr>
              <a:spLocks noEditPoints="1"/>
            </p:cNvSpPr>
            <p:nvPr/>
          </p:nvSpPr>
          <p:spPr bwMode="auto">
            <a:xfrm>
              <a:off x="1045" y="2064"/>
              <a:ext cx="90" cy="105"/>
            </a:xfrm>
            <a:custGeom>
              <a:avLst/>
              <a:gdLst>
                <a:gd name="T0" fmla="*/ 60 w 65"/>
                <a:gd name="T1" fmla="*/ 49 h 76"/>
                <a:gd name="T2" fmla="*/ 55 w 65"/>
                <a:gd name="T3" fmla="*/ 52 h 76"/>
                <a:gd name="T4" fmla="*/ 56 w 65"/>
                <a:gd name="T5" fmla="*/ 53 h 76"/>
                <a:gd name="T6" fmla="*/ 53 w 65"/>
                <a:gd name="T7" fmla="*/ 58 h 76"/>
                <a:gd name="T8" fmla="*/ 54 w 65"/>
                <a:gd name="T9" fmla="*/ 61 h 76"/>
                <a:gd name="T10" fmla="*/ 46 w 65"/>
                <a:gd name="T11" fmla="*/ 69 h 76"/>
                <a:gd name="T12" fmla="*/ 38 w 65"/>
                <a:gd name="T13" fmla="*/ 64 h 76"/>
                <a:gd name="T14" fmla="*/ 38 w 65"/>
                <a:gd name="T15" fmla="*/ 64 h 76"/>
                <a:gd name="T16" fmla="*/ 24 w 65"/>
                <a:gd name="T17" fmla="*/ 58 h 76"/>
                <a:gd name="T18" fmla="*/ 24 w 65"/>
                <a:gd name="T19" fmla="*/ 57 h 76"/>
                <a:gd name="T20" fmla="*/ 25 w 65"/>
                <a:gd name="T21" fmla="*/ 56 h 76"/>
                <a:gd name="T22" fmla="*/ 26 w 65"/>
                <a:gd name="T23" fmla="*/ 56 h 76"/>
                <a:gd name="T24" fmla="*/ 27 w 65"/>
                <a:gd name="T25" fmla="*/ 57 h 76"/>
                <a:gd name="T26" fmla="*/ 34 w 65"/>
                <a:gd name="T27" fmla="*/ 51 h 76"/>
                <a:gd name="T28" fmla="*/ 45 w 65"/>
                <a:gd name="T29" fmla="*/ 42 h 76"/>
                <a:gd name="T30" fmla="*/ 46 w 65"/>
                <a:gd name="T31" fmla="*/ 43 h 76"/>
                <a:gd name="T32" fmla="*/ 46 w 65"/>
                <a:gd name="T33" fmla="*/ 43 h 76"/>
                <a:gd name="T34" fmla="*/ 47 w 65"/>
                <a:gd name="T35" fmla="*/ 41 h 76"/>
                <a:gd name="T36" fmla="*/ 45 w 65"/>
                <a:gd name="T37" fmla="*/ 35 h 76"/>
                <a:gd name="T38" fmla="*/ 48 w 65"/>
                <a:gd name="T39" fmla="*/ 25 h 76"/>
                <a:gd name="T40" fmla="*/ 46 w 65"/>
                <a:gd name="T41" fmla="*/ 3 h 76"/>
                <a:gd name="T42" fmla="*/ 36 w 65"/>
                <a:gd name="T43" fmla="*/ 0 h 76"/>
                <a:gd name="T44" fmla="*/ 0 w 65"/>
                <a:gd name="T45" fmla="*/ 42 h 76"/>
                <a:gd name="T46" fmla="*/ 37 w 65"/>
                <a:gd name="T47" fmla="*/ 76 h 76"/>
                <a:gd name="T48" fmla="*/ 65 w 65"/>
                <a:gd name="T49" fmla="*/ 62 h 76"/>
                <a:gd name="T50" fmla="*/ 60 w 65"/>
                <a:gd name="T51" fmla="*/ 49 h 76"/>
                <a:gd name="T52" fmla="*/ 34 w 65"/>
                <a:gd name="T53" fmla="*/ 13 h 76"/>
                <a:gd name="T54" fmla="*/ 40 w 65"/>
                <a:gd name="T55" fmla="*/ 19 h 76"/>
                <a:gd name="T56" fmla="*/ 34 w 65"/>
                <a:gd name="T57" fmla="*/ 24 h 76"/>
                <a:gd name="T58" fmla="*/ 29 w 65"/>
                <a:gd name="T59" fmla="*/ 19 h 76"/>
                <a:gd name="T60" fmla="*/ 34 w 65"/>
                <a:gd name="T61" fmla="*/ 13 h 76"/>
                <a:gd name="T62" fmla="*/ 19 w 65"/>
                <a:gd name="T63" fmla="*/ 24 h 76"/>
                <a:gd name="T64" fmla="*/ 25 w 65"/>
                <a:gd name="T65" fmla="*/ 31 h 76"/>
                <a:gd name="T66" fmla="*/ 19 w 65"/>
                <a:gd name="T67" fmla="*/ 37 h 76"/>
                <a:gd name="T68" fmla="*/ 13 w 65"/>
                <a:gd name="T69" fmla="*/ 31 h 76"/>
                <a:gd name="T70" fmla="*/ 19 w 65"/>
                <a:gd name="T71" fmla="*/ 24 h 76"/>
                <a:gd name="T72" fmla="*/ 18 w 65"/>
                <a:gd name="T73" fmla="*/ 60 h 76"/>
                <a:gd name="T74" fmla="*/ 11 w 65"/>
                <a:gd name="T75" fmla="*/ 53 h 76"/>
                <a:gd name="T76" fmla="*/ 18 w 65"/>
                <a:gd name="T77" fmla="*/ 45 h 76"/>
                <a:gd name="T78" fmla="*/ 25 w 65"/>
                <a:gd name="T79" fmla="*/ 53 h 76"/>
                <a:gd name="T80" fmla="*/ 18 w 65"/>
                <a:gd name="T81" fmla="*/ 6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" h="76">
                  <a:moveTo>
                    <a:pt x="60" y="49"/>
                  </a:moveTo>
                  <a:cubicBezTo>
                    <a:pt x="58" y="51"/>
                    <a:pt x="57" y="51"/>
                    <a:pt x="55" y="52"/>
                  </a:cubicBezTo>
                  <a:cubicBezTo>
                    <a:pt x="56" y="52"/>
                    <a:pt x="56" y="53"/>
                    <a:pt x="56" y="53"/>
                  </a:cubicBezTo>
                  <a:cubicBezTo>
                    <a:pt x="55" y="55"/>
                    <a:pt x="54" y="56"/>
                    <a:pt x="53" y="58"/>
                  </a:cubicBezTo>
                  <a:cubicBezTo>
                    <a:pt x="54" y="59"/>
                    <a:pt x="54" y="60"/>
                    <a:pt x="54" y="61"/>
                  </a:cubicBezTo>
                  <a:cubicBezTo>
                    <a:pt x="54" y="65"/>
                    <a:pt x="50" y="69"/>
                    <a:pt x="46" y="69"/>
                  </a:cubicBezTo>
                  <a:cubicBezTo>
                    <a:pt x="42" y="69"/>
                    <a:pt x="40" y="67"/>
                    <a:pt x="38" y="64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25" y="62"/>
                    <a:pt x="24" y="60"/>
                    <a:pt x="24" y="58"/>
                  </a:cubicBezTo>
                  <a:cubicBezTo>
                    <a:pt x="24" y="58"/>
                    <a:pt x="24" y="57"/>
                    <a:pt x="24" y="57"/>
                  </a:cubicBezTo>
                  <a:cubicBezTo>
                    <a:pt x="24" y="57"/>
                    <a:pt x="25" y="56"/>
                    <a:pt x="25" y="56"/>
                  </a:cubicBezTo>
                  <a:cubicBezTo>
                    <a:pt x="25" y="56"/>
                    <a:pt x="26" y="56"/>
                    <a:pt x="26" y="56"/>
                  </a:cubicBezTo>
                  <a:cubicBezTo>
                    <a:pt x="26" y="56"/>
                    <a:pt x="26" y="57"/>
                    <a:pt x="27" y="57"/>
                  </a:cubicBezTo>
                  <a:cubicBezTo>
                    <a:pt x="30" y="57"/>
                    <a:pt x="33" y="56"/>
                    <a:pt x="34" y="51"/>
                  </a:cubicBezTo>
                  <a:cubicBezTo>
                    <a:pt x="36" y="44"/>
                    <a:pt x="42" y="42"/>
                    <a:pt x="45" y="42"/>
                  </a:cubicBezTo>
                  <a:cubicBezTo>
                    <a:pt x="45" y="42"/>
                    <a:pt x="46" y="42"/>
                    <a:pt x="46" y="43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2"/>
                    <a:pt x="47" y="42"/>
                    <a:pt x="47" y="41"/>
                  </a:cubicBezTo>
                  <a:cubicBezTo>
                    <a:pt x="46" y="40"/>
                    <a:pt x="45" y="38"/>
                    <a:pt x="45" y="35"/>
                  </a:cubicBezTo>
                  <a:cubicBezTo>
                    <a:pt x="45" y="32"/>
                    <a:pt x="46" y="29"/>
                    <a:pt x="48" y="25"/>
                  </a:cubicBezTo>
                  <a:cubicBezTo>
                    <a:pt x="53" y="16"/>
                    <a:pt x="55" y="10"/>
                    <a:pt x="46" y="3"/>
                  </a:cubicBezTo>
                  <a:cubicBezTo>
                    <a:pt x="44" y="1"/>
                    <a:pt x="40" y="0"/>
                    <a:pt x="36" y="0"/>
                  </a:cubicBezTo>
                  <a:cubicBezTo>
                    <a:pt x="21" y="0"/>
                    <a:pt x="0" y="16"/>
                    <a:pt x="0" y="42"/>
                  </a:cubicBezTo>
                  <a:cubicBezTo>
                    <a:pt x="0" y="67"/>
                    <a:pt x="20" y="76"/>
                    <a:pt x="37" y="76"/>
                  </a:cubicBezTo>
                  <a:cubicBezTo>
                    <a:pt x="52" y="76"/>
                    <a:pt x="65" y="69"/>
                    <a:pt x="65" y="62"/>
                  </a:cubicBezTo>
                  <a:cubicBezTo>
                    <a:pt x="65" y="54"/>
                    <a:pt x="63" y="51"/>
                    <a:pt x="60" y="49"/>
                  </a:cubicBezTo>
                  <a:close/>
                  <a:moveTo>
                    <a:pt x="34" y="13"/>
                  </a:moveTo>
                  <a:cubicBezTo>
                    <a:pt x="37" y="13"/>
                    <a:pt x="40" y="16"/>
                    <a:pt x="40" y="19"/>
                  </a:cubicBezTo>
                  <a:cubicBezTo>
                    <a:pt x="40" y="22"/>
                    <a:pt x="37" y="24"/>
                    <a:pt x="34" y="24"/>
                  </a:cubicBezTo>
                  <a:cubicBezTo>
                    <a:pt x="31" y="24"/>
                    <a:pt x="29" y="22"/>
                    <a:pt x="29" y="19"/>
                  </a:cubicBezTo>
                  <a:cubicBezTo>
                    <a:pt x="29" y="16"/>
                    <a:pt x="31" y="13"/>
                    <a:pt x="34" y="13"/>
                  </a:cubicBezTo>
                  <a:close/>
                  <a:moveTo>
                    <a:pt x="19" y="24"/>
                  </a:moveTo>
                  <a:cubicBezTo>
                    <a:pt x="23" y="24"/>
                    <a:pt x="25" y="27"/>
                    <a:pt x="25" y="31"/>
                  </a:cubicBezTo>
                  <a:cubicBezTo>
                    <a:pt x="25" y="34"/>
                    <a:pt x="23" y="37"/>
                    <a:pt x="19" y="37"/>
                  </a:cubicBezTo>
                  <a:cubicBezTo>
                    <a:pt x="16" y="37"/>
                    <a:pt x="13" y="34"/>
                    <a:pt x="13" y="31"/>
                  </a:cubicBezTo>
                  <a:cubicBezTo>
                    <a:pt x="13" y="27"/>
                    <a:pt x="16" y="24"/>
                    <a:pt x="19" y="24"/>
                  </a:cubicBezTo>
                  <a:close/>
                  <a:moveTo>
                    <a:pt x="18" y="60"/>
                  </a:moveTo>
                  <a:cubicBezTo>
                    <a:pt x="14" y="60"/>
                    <a:pt x="11" y="57"/>
                    <a:pt x="11" y="53"/>
                  </a:cubicBezTo>
                  <a:cubicBezTo>
                    <a:pt x="11" y="49"/>
                    <a:pt x="14" y="45"/>
                    <a:pt x="18" y="45"/>
                  </a:cubicBezTo>
                  <a:cubicBezTo>
                    <a:pt x="22" y="45"/>
                    <a:pt x="25" y="49"/>
                    <a:pt x="25" y="53"/>
                  </a:cubicBezTo>
                  <a:cubicBezTo>
                    <a:pt x="25" y="57"/>
                    <a:pt x="22" y="60"/>
                    <a:pt x="18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7" name="Freeform 509"/>
            <p:cNvSpPr>
              <a:spLocks/>
            </p:cNvSpPr>
            <p:nvPr/>
          </p:nvSpPr>
          <p:spPr bwMode="auto">
            <a:xfrm>
              <a:off x="1079" y="2125"/>
              <a:ext cx="40" cy="25"/>
            </a:xfrm>
            <a:custGeom>
              <a:avLst/>
              <a:gdLst>
                <a:gd name="T0" fmla="*/ 23 w 29"/>
                <a:gd name="T1" fmla="*/ 6 h 18"/>
                <a:gd name="T2" fmla="*/ 21 w 29"/>
                <a:gd name="T3" fmla="*/ 1 h 18"/>
                <a:gd name="T4" fmla="*/ 20 w 29"/>
                <a:gd name="T5" fmla="*/ 0 h 18"/>
                <a:gd name="T6" fmla="*/ 11 w 29"/>
                <a:gd name="T7" fmla="*/ 7 h 18"/>
                <a:gd name="T8" fmla="*/ 2 w 29"/>
                <a:gd name="T9" fmla="*/ 14 h 18"/>
                <a:gd name="T10" fmla="*/ 0 w 29"/>
                <a:gd name="T11" fmla="*/ 14 h 18"/>
                <a:gd name="T12" fmla="*/ 13 w 29"/>
                <a:gd name="T13" fmla="*/ 18 h 18"/>
                <a:gd name="T14" fmla="*/ 16 w 29"/>
                <a:gd name="T15" fmla="*/ 18 h 18"/>
                <a:gd name="T16" fmla="*/ 29 w 29"/>
                <a:gd name="T17" fmla="*/ 9 h 18"/>
                <a:gd name="T18" fmla="*/ 28 w 29"/>
                <a:gd name="T19" fmla="*/ 8 h 18"/>
                <a:gd name="T20" fmla="*/ 23 w 29"/>
                <a:gd name="T2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18">
                  <a:moveTo>
                    <a:pt x="23" y="6"/>
                  </a:moveTo>
                  <a:cubicBezTo>
                    <a:pt x="22" y="5"/>
                    <a:pt x="21" y="3"/>
                    <a:pt x="21" y="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3" y="0"/>
                    <a:pt x="11" y="7"/>
                  </a:cubicBezTo>
                  <a:cubicBezTo>
                    <a:pt x="9" y="13"/>
                    <a:pt x="4" y="14"/>
                    <a:pt x="2" y="14"/>
                  </a:cubicBezTo>
                  <a:cubicBezTo>
                    <a:pt x="1" y="14"/>
                    <a:pt x="0" y="14"/>
                    <a:pt x="0" y="14"/>
                  </a:cubicBezTo>
                  <a:cubicBezTo>
                    <a:pt x="0" y="14"/>
                    <a:pt x="0" y="16"/>
                    <a:pt x="13" y="18"/>
                  </a:cubicBezTo>
                  <a:cubicBezTo>
                    <a:pt x="14" y="18"/>
                    <a:pt x="15" y="18"/>
                    <a:pt x="16" y="18"/>
                  </a:cubicBezTo>
                  <a:cubicBezTo>
                    <a:pt x="26" y="18"/>
                    <a:pt x="29" y="9"/>
                    <a:pt x="29" y="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4" y="7"/>
                    <a:pt x="2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8" name="Freeform 510"/>
            <p:cNvSpPr>
              <a:spLocks/>
            </p:cNvSpPr>
            <p:nvPr/>
          </p:nvSpPr>
          <p:spPr bwMode="auto">
            <a:xfrm>
              <a:off x="3310" y="1524"/>
              <a:ext cx="16" cy="15"/>
            </a:xfrm>
            <a:custGeom>
              <a:avLst/>
              <a:gdLst>
                <a:gd name="T0" fmla="*/ 3 w 12"/>
                <a:gd name="T1" fmla="*/ 2 h 11"/>
                <a:gd name="T2" fmla="*/ 0 w 12"/>
                <a:gd name="T3" fmla="*/ 0 h 11"/>
                <a:gd name="T4" fmla="*/ 0 w 12"/>
                <a:gd name="T5" fmla="*/ 2 h 11"/>
                <a:gd name="T6" fmla="*/ 0 w 12"/>
                <a:gd name="T7" fmla="*/ 8 h 11"/>
                <a:gd name="T8" fmla="*/ 4 w 12"/>
                <a:gd name="T9" fmla="*/ 11 h 11"/>
                <a:gd name="T10" fmla="*/ 10 w 12"/>
                <a:gd name="T11" fmla="*/ 11 h 11"/>
                <a:gd name="T12" fmla="*/ 12 w 12"/>
                <a:gd name="T13" fmla="*/ 11 h 11"/>
                <a:gd name="T14" fmla="*/ 10 w 12"/>
                <a:gd name="T15" fmla="*/ 9 h 11"/>
                <a:gd name="T16" fmla="*/ 3 w 12"/>
                <a:gd name="T17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1">
                  <a:moveTo>
                    <a:pt x="3" y="2"/>
                  </a:moveTo>
                  <a:cubicBezTo>
                    <a:pt x="2" y="1"/>
                    <a:pt x="1" y="1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2" y="11"/>
                    <a:pt x="4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1"/>
                    <a:pt x="11" y="11"/>
                    <a:pt x="12" y="11"/>
                  </a:cubicBezTo>
                  <a:cubicBezTo>
                    <a:pt x="11" y="11"/>
                    <a:pt x="11" y="10"/>
                    <a:pt x="10" y="9"/>
                  </a:cubicBezTo>
                  <a:lnTo>
                    <a:pt x="3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9" name="Freeform 511"/>
            <p:cNvSpPr>
              <a:spLocks/>
            </p:cNvSpPr>
            <p:nvPr/>
          </p:nvSpPr>
          <p:spPr bwMode="auto">
            <a:xfrm>
              <a:off x="3260" y="1613"/>
              <a:ext cx="74" cy="17"/>
            </a:xfrm>
            <a:custGeom>
              <a:avLst/>
              <a:gdLst>
                <a:gd name="T0" fmla="*/ 4 w 54"/>
                <a:gd name="T1" fmla="*/ 12 h 12"/>
                <a:gd name="T2" fmla="*/ 50 w 54"/>
                <a:gd name="T3" fmla="*/ 12 h 12"/>
                <a:gd name="T4" fmla="*/ 54 w 54"/>
                <a:gd name="T5" fmla="*/ 8 h 12"/>
                <a:gd name="T6" fmla="*/ 54 w 54"/>
                <a:gd name="T7" fmla="*/ 6 h 12"/>
                <a:gd name="T8" fmla="*/ 54 w 54"/>
                <a:gd name="T9" fmla="*/ 0 h 12"/>
                <a:gd name="T10" fmla="*/ 48 w 54"/>
                <a:gd name="T11" fmla="*/ 0 h 12"/>
                <a:gd name="T12" fmla="*/ 6 w 54"/>
                <a:gd name="T13" fmla="*/ 0 h 12"/>
                <a:gd name="T14" fmla="*/ 0 w 54"/>
                <a:gd name="T15" fmla="*/ 0 h 12"/>
                <a:gd name="T16" fmla="*/ 0 w 54"/>
                <a:gd name="T17" fmla="*/ 6 h 12"/>
                <a:gd name="T18" fmla="*/ 0 w 54"/>
                <a:gd name="T19" fmla="*/ 8 h 12"/>
                <a:gd name="T20" fmla="*/ 4 w 54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12">
                  <a:moveTo>
                    <a:pt x="4" y="12"/>
                  </a:moveTo>
                  <a:cubicBezTo>
                    <a:pt x="50" y="12"/>
                    <a:pt x="50" y="12"/>
                    <a:pt x="50" y="12"/>
                  </a:cubicBezTo>
                  <a:cubicBezTo>
                    <a:pt x="52" y="12"/>
                    <a:pt x="54" y="10"/>
                    <a:pt x="54" y="8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2" y="0"/>
                    <a:pt x="50" y="0"/>
                    <a:pt x="4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1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0" name="Freeform 512"/>
            <p:cNvSpPr>
              <a:spLocks/>
            </p:cNvSpPr>
            <p:nvPr/>
          </p:nvSpPr>
          <p:spPr bwMode="auto">
            <a:xfrm>
              <a:off x="3260" y="1570"/>
              <a:ext cx="74" cy="37"/>
            </a:xfrm>
            <a:custGeom>
              <a:avLst/>
              <a:gdLst>
                <a:gd name="T0" fmla="*/ 50 w 54"/>
                <a:gd name="T1" fmla="*/ 0 h 27"/>
                <a:gd name="T2" fmla="*/ 4 w 54"/>
                <a:gd name="T3" fmla="*/ 0 h 27"/>
                <a:gd name="T4" fmla="*/ 0 w 54"/>
                <a:gd name="T5" fmla="*/ 4 h 27"/>
                <a:gd name="T6" fmla="*/ 0 w 54"/>
                <a:gd name="T7" fmla="*/ 22 h 27"/>
                <a:gd name="T8" fmla="*/ 0 w 54"/>
                <a:gd name="T9" fmla="*/ 27 h 27"/>
                <a:gd name="T10" fmla="*/ 6 w 54"/>
                <a:gd name="T11" fmla="*/ 27 h 27"/>
                <a:gd name="T12" fmla="*/ 48 w 54"/>
                <a:gd name="T13" fmla="*/ 27 h 27"/>
                <a:gd name="T14" fmla="*/ 54 w 54"/>
                <a:gd name="T15" fmla="*/ 27 h 27"/>
                <a:gd name="T16" fmla="*/ 54 w 54"/>
                <a:gd name="T17" fmla="*/ 22 h 27"/>
                <a:gd name="T18" fmla="*/ 54 w 54"/>
                <a:gd name="T19" fmla="*/ 4 h 27"/>
                <a:gd name="T20" fmla="*/ 50 w 54"/>
                <a:gd name="T2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27">
                  <a:moveTo>
                    <a:pt x="5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7"/>
                    <a:pt x="4" y="27"/>
                    <a:pt x="6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50" y="27"/>
                    <a:pt x="52" y="27"/>
                    <a:pt x="54" y="27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2"/>
                    <a:pt x="52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1" name="Freeform 513"/>
            <p:cNvSpPr>
              <a:spLocks/>
            </p:cNvSpPr>
            <p:nvPr/>
          </p:nvSpPr>
          <p:spPr bwMode="auto">
            <a:xfrm>
              <a:off x="3239" y="1570"/>
              <a:ext cx="17" cy="49"/>
            </a:xfrm>
            <a:custGeom>
              <a:avLst/>
              <a:gdLst>
                <a:gd name="T0" fmla="*/ 11 w 12"/>
                <a:gd name="T1" fmla="*/ 30 h 35"/>
                <a:gd name="T2" fmla="*/ 11 w 12"/>
                <a:gd name="T3" fmla="*/ 28 h 35"/>
                <a:gd name="T4" fmla="*/ 11 w 12"/>
                <a:gd name="T5" fmla="*/ 22 h 35"/>
                <a:gd name="T6" fmla="*/ 11 w 12"/>
                <a:gd name="T7" fmla="*/ 4 h 35"/>
                <a:gd name="T8" fmla="*/ 12 w 12"/>
                <a:gd name="T9" fmla="*/ 0 h 35"/>
                <a:gd name="T10" fmla="*/ 11 w 12"/>
                <a:gd name="T11" fmla="*/ 0 h 35"/>
                <a:gd name="T12" fmla="*/ 2 w 12"/>
                <a:gd name="T13" fmla="*/ 3 h 35"/>
                <a:gd name="T14" fmla="*/ 0 w 12"/>
                <a:gd name="T15" fmla="*/ 12 h 35"/>
                <a:gd name="T16" fmla="*/ 0 w 12"/>
                <a:gd name="T17" fmla="*/ 31 h 35"/>
                <a:gd name="T18" fmla="*/ 3 w 12"/>
                <a:gd name="T19" fmla="*/ 35 h 35"/>
                <a:gd name="T20" fmla="*/ 11 w 12"/>
                <a:gd name="T21" fmla="*/ 35 h 35"/>
                <a:gd name="T22" fmla="*/ 11 w 12"/>
                <a:gd name="T23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35">
                  <a:moveTo>
                    <a:pt x="11" y="30"/>
                  </a:moveTo>
                  <a:cubicBezTo>
                    <a:pt x="11" y="29"/>
                    <a:pt x="11" y="29"/>
                    <a:pt x="11" y="28"/>
                  </a:cubicBezTo>
                  <a:cubicBezTo>
                    <a:pt x="11" y="27"/>
                    <a:pt x="11" y="24"/>
                    <a:pt x="11" y="2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2" y="2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7" y="0"/>
                    <a:pt x="3" y="2"/>
                    <a:pt x="2" y="3"/>
                  </a:cubicBezTo>
                  <a:cubicBezTo>
                    <a:pt x="1" y="4"/>
                    <a:pt x="0" y="8"/>
                    <a:pt x="0" y="1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1" y="35"/>
                    <a:pt x="3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3"/>
                    <a:pt x="11" y="31"/>
                    <a:pt x="11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2" name="Freeform 514"/>
            <p:cNvSpPr>
              <a:spLocks/>
            </p:cNvSpPr>
            <p:nvPr/>
          </p:nvSpPr>
          <p:spPr bwMode="auto">
            <a:xfrm>
              <a:off x="3337" y="1570"/>
              <a:ext cx="18" cy="49"/>
            </a:xfrm>
            <a:custGeom>
              <a:avLst/>
              <a:gdLst>
                <a:gd name="T0" fmla="*/ 10 w 13"/>
                <a:gd name="T1" fmla="*/ 3 h 35"/>
                <a:gd name="T2" fmla="*/ 2 w 13"/>
                <a:gd name="T3" fmla="*/ 0 h 35"/>
                <a:gd name="T4" fmla="*/ 0 w 13"/>
                <a:gd name="T5" fmla="*/ 0 h 35"/>
                <a:gd name="T6" fmla="*/ 2 w 13"/>
                <a:gd name="T7" fmla="*/ 4 h 35"/>
                <a:gd name="T8" fmla="*/ 2 w 13"/>
                <a:gd name="T9" fmla="*/ 22 h 35"/>
                <a:gd name="T10" fmla="*/ 2 w 13"/>
                <a:gd name="T11" fmla="*/ 28 h 35"/>
                <a:gd name="T12" fmla="*/ 2 w 13"/>
                <a:gd name="T13" fmla="*/ 30 h 35"/>
                <a:gd name="T14" fmla="*/ 2 w 13"/>
                <a:gd name="T15" fmla="*/ 35 h 35"/>
                <a:gd name="T16" fmla="*/ 9 w 13"/>
                <a:gd name="T17" fmla="*/ 35 h 35"/>
                <a:gd name="T18" fmla="*/ 13 w 13"/>
                <a:gd name="T19" fmla="*/ 31 h 35"/>
                <a:gd name="T20" fmla="*/ 13 w 13"/>
                <a:gd name="T21" fmla="*/ 12 h 35"/>
                <a:gd name="T22" fmla="*/ 10 w 13"/>
                <a:gd name="T23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35">
                  <a:moveTo>
                    <a:pt x="10" y="3"/>
                  </a:moveTo>
                  <a:cubicBezTo>
                    <a:pt x="9" y="2"/>
                    <a:pt x="5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2" y="3"/>
                    <a:pt x="2" y="4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4"/>
                    <a:pt x="2" y="27"/>
                    <a:pt x="2" y="28"/>
                  </a:cubicBezTo>
                  <a:cubicBezTo>
                    <a:pt x="2" y="29"/>
                    <a:pt x="2" y="29"/>
                    <a:pt x="2" y="30"/>
                  </a:cubicBezTo>
                  <a:cubicBezTo>
                    <a:pt x="2" y="31"/>
                    <a:pt x="2" y="33"/>
                    <a:pt x="2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1" y="35"/>
                    <a:pt x="13" y="33"/>
                    <a:pt x="13" y="3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8"/>
                    <a:pt x="11" y="4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3" name="Freeform 515"/>
            <p:cNvSpPr>
              <a:spLocks/>
            </p:cNvSpPr>
            <p:nvPr/>
          </p:nvSpPr>
          <p:spPr bwMode="auto">
            <a:xfrm>
              <a:off x="3266" y="1521"/>
              <a:ext cx="63" cy="45"/>
            </a:xfrm>
            <a:custGeom>
              <a:avLst/>
              <a:gdLst>
                <a:gd name="T0" fmla="*/ 46 w 46"/>
                <a:gd name="T1" fmla="*/ 33 h 33"/>
                <a:gd name="T2" fmla="*/ 46 w 46"/>
                <a:gd name="T3" fmla="*/ 24 h 33"/>
                <a:gd name="T4" fmla="*/ 46 w 46"/>
                <a:gd name="T5" fmla="*/ 17 h 33"/>
                <a:gd name="T6" fmla="*/ 42 w 46"/>
                <a:gd name="T7" fmla="*/ 17 h 33"/>
                <a:gd name="T8" fmla="*/ 36 w 46"/>
                <a:gd name="T9" fmla="*/ 17 h 33"/>
                <a:gd name="T10" fmla="*/ 29 w 46"/>
                <a:gd name="T11" fmla="*/ 10 h 33"/>
                <a:gd name="T12" fmla="*/ 29 w 46"/>
                <a:gd name="T13" fmla="*/ 4 h 33"/>
                <a:gd name="T14" fmla="*/ 29 w 46"/>
                <a:gd name="T15" fmla="*/ 0 h 33"/>
                <a:gd name="T16" fmla="*/ 22 w 46"/>
                <a:gd name="T17" fmla="*/ 0 h 33"/>
                <a:gd name="T18" fmla="*/ 4 w 46"/>
                <a:gd name="T19" fmla="*/ 0 h 33"/>
                <a:gd name="T20" fmla="*/ 0 w 46"/>
                <a:gd name="T21" fmla="*/ 4 h 33"/>
                <a:gd name="T22" fmla="*/ 0 w 46"/>
                <a:gd name="T23" fmla="*/ 33 h 33"/>
                <a:gd name="T24" fmla="*/ 46 w 46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33">
                  <a:moveTo>
                    <a:pt x="46" y="33"/>
                  </a:moveTo>
                  <a:cubicBezTo>
                    <a:pt x="46" y="24"/>
                    <a:pt x="46" y="24"/>
                    <a:pt x="46" y="24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5" y="17"/>
                    <a:pt x="43" y="17"/>
                    <a:pt x="42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2" y="17"/>
                    <a:pt x="29" y="14"/>
                    <a:pt x="29" y="10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9" y="1"/>
                    <a:pt x="29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33"/>
                    <a:pt x="0" y="33"/>
                    <a:pt x="0" y="33"/>
                  </a:cubicBezTo>
                  <a:lnTo>
                    <a:pt x="46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4" name="Freeform 516"/>
            <p:cNvSpPr>
              <a:spLocks/>
            </p:cNvSpPr>
            <p:nvPr/>
          </p:nvSpPr>
          <p:spPr bwMode="auto">
            <a:xfrm>
              <a:off x="1386" y="2331"/>
              <a:ext cx="24" cy="13"/>
            </a:xfrm>
            <a:custGeom>
              <a:avLst/>
              <a:gdLst>
                <a:gd name="T0" fmla="*/ 9 w 17"/>
                <a:gd name="T1" fmla="*/ 3 h 9"/>
                <a:gd name="T2" fmla="*/ 15 w 17"/>
                <a:gd name="T3" fmla="*/ 9 h 9"/>
                <a:gd name="T4" fmla="*/ 15 w 17"/>
                <a:gd name="T5" fmla="*/ 9 h 9"/>
                <a:gd name="T6" fmla="*/ 17 w 17"/>
                <a:gd name="T7" fmla="*/ 8 h 9"/>
                <a:gd name="T8" fmla="*/ 9 w 17"/>
                <a:gd name="T9" fmla="*/ 0 h 9"/>
                <a:gd name="T10" fmla="*/ 0 w 17"/>
                <a:gd name="T11" fmla="*/ 8 h 9"/>
                <a:gd name="T12" fmla="*/ 2 w 17"/>
                <a:gd name="T13" fmla="*/ 9 h 9"/>
                <a:gd name="T14" fmla="*/ 2 w 17"/>
                <a:gd name="T15" fmla="*/ 9 h 9"/>
                <a:gd name="T16" fmla="*/ 9 w 17"/>
                <a:gd name="T17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9" y="3"/>
                  </a:moveTo>
                  <a:cubicBezTo>
                    <a:pt x="12" y="3"/>
                    <a:pt x="15" y="6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1" y="4"/>
                    <a:pt x="0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6"/>
                    <a:pt x="5" y="3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5" name="Freeform 517"/>
            <p:cNvSpPr>
              <a:spLocks/>
            </p:cNvSpPr>
            <p:nvPr/>
          </p:nvSpPr>
          <p:spPr bwMode="auto">
            <a:xfrm>
              <a:off x="1373" y="2316"/>
              <a:ext cx="51" cy="24"/>
            </a:xfrm>
            <a:custGeom>
              <a:avLst/>
              <a:gdLst>
                <a:gd name="T0" fmla="*/ 18 w 37"/>
                <a:gd name="T1" fmla="*/ 0 h 17"/>
                <a:gd name="T2" fmla="*/ 0 w 37"/>
                <a:gd name="T3" fmla="*/ 15 h 17"/>
                <a:gd name="T4" fmla="*/ 5 w 37"/>
                <a:gd name="T5" fmla="*/ 17 h 17"/>
                <a:gd name="T6" fmla="*/ 5 w 37"/>
                <a:gd name="T7" fmla="*/ 17 h 17"/>
                <a:gd name="T8" fmla="*/ 18 w 37"/>
                <a:gd name="T9" fmla="*/ 6 h 17"/>
                <a:gd name="T10" fmla="*/ 31 w 37"/>
                <a:gd name="T11" fmla="*/ 17 h 17"/>
                <a:gd name="T12" fmla="*/ 32 w 37"/>
                <a:gd name="T13" fmla="*/ 17 h 17"/>
                <a:gd name="T14" fmla="*/ 37 w 37"/>
                <a:gd name="T15" fmla="*/ 15 h 17"/>
                <a:gd name="T16" fmla="*/ 18 w 37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7">
                  <a:moveTo>
                    <a:pt x="18" y="0"/>
                  </a:moveTo>
                  <a:cubicBezTo>
                    <a:pt x="9" y="0"/>
                    <a:pt x="2" y="7"/>
                    <a:pt x="0" y="15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6" y="11"/>
                    <a:pt x="11" y="6"/>
                    <a:pt x="18" y="6"/>
                  </a:cubicBezTo>
                  <a:cubicBezTo>
                    <a:pt x="25" y="6"/>
                    <a:pt x="31" y="11"/>
                    <a:pt x="31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5" y="7"/>
                    <a:pt x="28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6" name="Freeform 518"/>
            <p:cNvSpPr>
              <a:spLocks/>
            </p:cNvSpPr>
            <p:nvPr/>
          </p:nvSpPr>
          <p:spPr bwMode="auto">
            <a:xfrm>
              <a:off x="1356" y="2296"/>
              <a:ext cx="86" cy="41"/>
            </a:xfrm>
            <a:custGeom>
              <a:avLst/>
              <a:gdLst>
                <a:gd name="T0" fmla="*/ 31 w 62"/>
                <a:gd name="T1" fmla="*/ 0 h 30"/>
                <a:gd name="T2" fmla="*/ 0 w 62"/>
                <a:gd name="T3" fmla="*/ 26 h 30"/>
                <a:gd name="T4" fmla="*/ 7 w 62"/>
                <a:gd name="T5" fmla="*/ 30 h 30"/>
                <a:gd name="T6" fmla="*/ 8 w 62"/>
                <a:gd name="T7" fmla="*/ 30 h 30"/>
                <a:gd name="T8" fmla="*/ 31 w 62"/>
                <a:gd name="T9" fmla="*/ 9 h 30"/>
                <a:gd name="T10" fmla="*/ 54 w 62"/>
                <a:gd name="T11" fmla="*/ 30 h 30"/>
                <a:gd name="T12" fmla="*/ 54 w 62"/>
                <a:gd name="T13" fmla="*/ 30 h 30"/>
                <a:gd name="T14" fmla="*/ 62 w 62"/>
                <a:gd name="T15" fmla="*/ 26 h 30"/>
                <a:gd name="T16" fmla="*/ 31 w 62"/>
                <a:gd name="T1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30">
                  <a:moveTo>
                    <a:pt x="31" y="0"/>
                  </a:moveTo>
                  <a:cubicBezTo>
                    <a:pt x="15" y="0"/>
                    <a:pt x="2" y="11"/>
                    <a:pt x="0" y="2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9" y="18"/>
                    <a:pt x="19" y="9"/>
                    <a:pt x="31" y="9"/>
                  </a:cubicBezTo>
                  <a:cubicBezTo>
                    <a:pt x="43" y="9"/>
                    <a:pt x="53" y="18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0" y="11"/>
                    <a:pt x="47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7" name="Freeform 519"/>
            <p:cNvSpPr>
              <a:spLocks/>
            </p:cNvSpPr>
            <p:nvPr/>
          </p:nvSpPr>
          <p:spPr bwMode="auto">
            <a:xfrm>
              <a:off x="1382" y="2341"/>
              <a:ext cx="32" cy="41"/>
            </a:xfrm>
            <a:custGeom>
              <a:avLst/>
              <a:gdLst>
                <a:gd name="T0" fmla="*/ 20 w 23"/>
                <a:gd name="T1" fmla="*/ 26 h 30"/>
                <a:gd name="T2" fmla="*/ 13 w 23"/>
                <a:gd name="T3" fmla="*/ 26 h 30"/>
                <a:gd name="T4" fmla="*/ 13 w 23"/>
                <a:gd name="T5" fmla="*/ 8 h 30"/>
                <a:gd name="T6" fmla="*/ 16 w 23"/>
                <a:gd name="T7" fmla="*/ 5 h 30"/>
                <a:gd name="T8" fmla="*/ 12 w 23"/>
                <a:gd name="T9" fmla="*/ 0 h 30"/>
                <a:gd name="T10" fmla="*/ 7 w 23"/>
                <a:gd name="T11" fmla="*/ 5 h 30"/>
                <a:gd name="T12" fmla="*/ 10 w 23"/>
                <a:gd name="T13" fmla="*/ 9 h 30"/>
                <a:gd name="T14" fmla="*/ 10 w 23"/>
                <a:gd name="T15" fmla="*/ 26 h 30"/>
                <a:gd name="T16" fmla="*/ 3 w 23"/>
                <a:gd name="T17" fmla="*/ 26 h 30"/>
                <a:gd name="T18" fmla="*/ 0 w 23"/>
                <a:gd name="T19" fmla="*/ 28 h 30"/>
                <a:gd name="T20" fmla="*/ 3 w 23"/>
                <a:gd name="T21" fmla="*/ 30 h 30"/>
                <a:gd name="T22" fmla="*/ 20 w 23"/>
                <a:gd name="T23" fmla="*/ 30 h 30"/>
                <a:gd name="T24" fmla="*/ 23 w 23"/>
                <a:gd name="T25" fmla="*/ 28 h 30"/>
                <a:gd name="T26" fmla="*/ 20 w 23"/>
                <a:gd name="T27" fmla="*/ 2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" h="30">
                  <a:moveTo>
                    <a:pt x="20" y="26"/>
                  </a:moveTo>
                  <a:cubicBezTo>
                    <a:pt x="13" y="26"/>
                    <a:pt x="13" y="26"/>
                    <a:pt x="13" y="26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6" y="6"/>
                    <a:pt x="16" y="5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9" y="0"/>
                    <a:pt x="7" y="2"/>
                    <a:pt x="7" y="5"/>
                  </a:cubicBezTo>
                  <a:cubicBezTo>
                    <a:pt x="7" y="6"/>
                    <a:pt x="8" y="8"/>
                    <a:pt x="10" y="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1" y="26"/>
                    <a:pt x="0" y="27"/>
                    <a:pt x="0" y="28"/>
                  </a:cubicBezTo>
                  <a:cubicBezTo>
                    <a:pt x="0" y="29"/>
                    <a:pt x="1" y="30"/>
                    <a:pt x="3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2" y="30"/>
                    <a:pt x="23" y="29"/>
                    <a:pt x="23" y="28"/>
                  </a:cubicBezTo>
                  <a:cubicBezTo>
                    <a:pt x="23" y="27"/>
                    <a:pt x="22" y="26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8" name="Freeform 520"/>
            <p:cNvSpPr>
              <a:spLocks/>
            </p:cNvSpPr>
            <p:nvPr/>
          </p:nvSpPr>
          <p:spPr bwMode="auto">
            <a:xfrm>
              <a:off x="1508" y="2122"/>
              <a:ext cx="38" cy="68"/>
            </a:xfrm>
            <a:custGeom>
              <a:avLst/>
              <a:gdLst>
                <a:gd name="T0" fmla="*/ 11 w 28"/>
                <a:gd name="T1" fmla="*/ 29 h 49"/>
                <a:gd name="T2" fmla="*/ 8 w 28"/>
                <a:gd name="T3" fmla="*/ 32 h 49"/>
                <a:gd name="T4" fmla="*/ 5 w 28"/>
                <a:gd name="T5" fmla="*/ 29 h 49"/>
                <a:gd name="T6" fmla="*/ 5 w 28"/>
                <a:gd name="T7" fmla="*/ 13 h 49"/>
                <a:gd name="T8" fmla="*/ 0 w 28"/>
                <a:gd name="T9" fmla="*/ 16 h 49"/>
                <a:gd name="T10" fmla="*/ 0 w 28"/>
                <a:gd name="T11" fmla="*/ 49 h 49"/>
                <a:gd name="T12" fmla="*/ 28 w 28"/>
                <a:gd name="T13" fmla="*/ 49 h 49"/>
                <a:gd name="T14" fmla="*/ 28 w 28"/>
                <a:gd name="T15" fmla="*/ 0 h 49"/>
                <a:gd name="T16" fmla="*/ 11 w 28"/>
                <a:gd name="T17" fmla="*/ 10 h 49"/>
                <a:gd name="T18" fmla="*/ 11 w 28"/>
                <a:gd name="T19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9">
                  <a:moveTo>
                    <a:pt x="11" y="29"/>
                  </a:moveTo>
                  <a:cubicBezTo>
                    <a:pt x="11" y="31"/>
                    <a:pt x="9" y="32"/>
                    <a:pt x="8" y="32"/>
                  </a:cubicBezTo>
                  <a:cubicBezTo>
                    <a:pt x="7" y="32"/>
                    <a:pt x="5" y="31"/>
                    <a:pt x="5" y="2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1" y="10"/>
                    <a:pt x="11" y="10"/>
                    <a:pt x="11" y="10"/>
                  </a:cubicBezTo>
                  <a:lnTo>
                    <a:pt x="11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9" name="Freeform 521"/>
            <p:cNvSpPr>
              <a:spLocks noEditPoints="1"/>
            </p:cNvSpPr>
            <p:nvPr/>
          </p:nvSpPr>
          <p:spPr bwMode="auto">
            <a:xfrm>
              <a:off x="1494" y="2075"/>
              <a:ext cx="66" cy="131"/>
            </a:xfrm>
            <a:custGeom>
              <a:avLst/>
              <a:gdLst>
                <a:gd name="T0" fmla="*/ 38 w 48"/>
                <a:gd name="T1" fmla="*/ 7 h 95"/>
                <a:gd name="T2" fmla="*/ 37 w 48"/>
                <a:gd name="T3" fmla="*/ 7 h 95"/>
                <a:gd name="T4" fmla="*/ 37 w 48"/>
                <a:gd name="T5" fmla="*/ 7 h 95"/>
                <a:gd name="T6" fmla="*/ 37 w 48"/>
                <a:gd name="T7" fmla="*/ 6 h 95"/>
                <a:gd name="T8" fmla="*/ 31 w 48"/>
                <a:gd name="T9" fmla="*/ 0 h 95"/>
                <a:gd name="T10" fmla="*/ 18 w 48"/>
                <a:gd name="T11" fmla="*/ 0 h 95"/>
                <a:gd name="T12" fmla="*/ 13 w 48"/>
                <a:gd name="T13" fmla="*/ 5 h 95"/>
                <a:gd name="T14" fmla="*/ 32 w 48"/>
                <a:gd name="T15" fmla="*/ 5 h 95"/>
                <a:gd name="T16" fmla="*/ 32 w 48"/>
                <a:gd name="T17" fmla="*/ 7 h 95"/>
                <a:gd name="T18" fmla="*/ 9 w 48"/>
                <a:gd name="T19" fmla="*/ 7 h 95"/>
                <a:gd name="T20" fmla="*/ 0 w 48"/>
                <a:gd name="T21" fmla="*/ 17 h 95"/>
                <a:gd name="T22" fmla="*/ 0 w 48"/>
                <a:gd name="T23" fmla="*/ 85 h 95"/>
                <a:gd name="T24" fmla="*/ 10 w 48"/>
                <a:gd name="T25" fmla="*/ 95 h 95"/>
                <a:gd name="T26" fmla="*/ 38 w 48"/>
                <a:gd name="T27" fmla="*/ 95 h 95"/>
                <a:gd name="T28" fmla="*/ 48 w 48"/>
                <a:gd name="T29" fmla="*/ 85 h 95"/>
                <a:gd name="T30" fmla="*/ 48 w 48"/>
                <a:gd name="T31" fmla="*/ 17 h 95"/>
                <a:gd name="T32" fmla="*/ 38 w 48"/>
                <a:gd name="T33" fmla="*/ 7 h 95"/>
                <a:gd name="T34" fmla="*/ 42 w 48"/>
                <a:gd name="T35" fmla="*/ 85 h 95"/>
                <a:gd name="T36" fmla="*/ 38 w 48"/>
                <a:gd name="T37" fmla="*/ 89 h 95"/>
                <a:gd name="T38" fmla="*/ 10 w 48"/>
                <a:gd name="T39" fmla="*/ 89 h 95"/>
                <a:gd name="T40" fmla="*/ 6 w 48"/>
                <a:gd name="T41" fmla="*/ 85 h 95"/>
                <a:gd name="T42" fmla="*/ 6 w 48"/>
                <a:gd name="T43" fmla="*/ 17 h 95"/>
                <a:gd name="T44" fmla="*/ 10 w 48"/>
                <a:gd name="T45" fmla="*/ 13 h 95"/>
                <a:gd name="T46" fmla="*/ 38 w 48"/>
                <a:gd name="T47" fmla="*/ 13 h 95"/>
                <a:gd name="T48" fmla="*/ 42 w 48"/>
                <a:gd name="T49" fmla="*/ 17 h 95"/>
                <a:gd name="T50" fmla="*/ 42 w 48"/>
                <a:gd name="T51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8" h="95">
                  <a:moveTo>
                    <a:pt x="38" y="7"/>
                  </a:moveTo>
                  <a:cubicBezTo>
                    <a:pt x="37" y="7"/>
                    <a:pt x="37" y="7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3"/>
                    <a:pt x="34" y="0"/>
                    <a:pt x="3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3" y="2"/>
                    <a:pt x="13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4" y="8"/>
                    <a:pt x="0" y="12"/>
                    <a:pt x="0" y="17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90"/>
                    <a:pt x="5" y="95"/>
                    <a:pt x="10" y="95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44" y="95"/>
                    <a:pt x="48" y="90"/>
                    <a:pt x="48" y="85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8" y="12"/>
                    <a:pt x="44" y="7"/>
                    <a:pt x="38" y="7"/>
                  </a:cubicBezTo>
                  <a:close/>
                  <a:moveTo>
                    <a:pt x="42" y="85"/>
                  </a:moveTo>
                  <a:cubicBezTo>
                    <a:pt x="42" y="87"/>
                    <a:pt x="40" y="89"/>
                    <a:pt x="38" y="89"/>
                  </a:cubicBezTo>
                  <a:cubicBezTo>
                    <a:pt x="10" y="89"/>
                    <a:pt x="10" y="89"/>
                    <a:pt x="10" y="89"/>
                  </a:cubicBezTo>
                  <a:cubicBezTo>
                    <a:pt x="8" y="89"/>
                    <a:pt x="6" y="87"/>
                    <a:pt x="6" y="8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5"/>
                    <a:pt x="8" y="13"/>
                    <a:pt x="10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42" y="15"/>
                    <a:pt x="42" y="17"/>
                  </a:cubicBezTo>
                  <a:lnTo>
                    <a:pt x="42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0" name="Freeform 522"/>
            <p:cNvSpPr>
              <a:spLocks noEditPoints="1"/>
            </p:cNvSpPr>
            <p:nvPr/>
          </p:nvSpPr>
          <p:spPr bwMode="auto">
            <a:xfrm>
              <a:off x="1358" y="2173"/>
              <a:ext cx="114" cy="74"/>
            </a:xfrm>
            <a:custGeom>
              <a:avLst/>
              <a:gdLst>
                <a:gd name="T0" fmla="*/ 0 w 114"/>
                <a:gd name="T1" fmla="*/ 0 h 74"/>
                <a:gd name="T2" fmla="*/ 0 w 114"/>
                <a:gd name="T3" fmla="*/ 74 h 74"/>
                <a:gd name="T4" fmla="*/ 114 w 114"/>
                <a:gd name="T5" fmla="*/ 74 h 74"/>
                <a:gd name="T6" fmla="*/ 114 w 114"/>
                <a:gd name="T7" fmla="*/ 0 h 74"/>
                <a:gd name="T8" fmla="*/ 0 w 114"/>
                <a:gd name="T9" fmla="*/ 0 h 74"/>
                <a:gd name="T10" fmla="*/ 73 w 114"/>
                <a:gd name="T11" fmla="*/ 48 h 74"/>
                <a:gd name="T12" fmla="*/ 100 w 114"/>
                <a:gd name="T13" fmla="*/ 68 h 74"/>
                <a:gd name="T14" fmla="*/ 12 w 114"/>
                <a:gd name="T15" fmla="*/ 68 h 74"/>
                <a:gd name="T16" fmla="*/ 41 w 114"/>
                <a:gd name="T17" fmla="*/ 48 h 74"/>
                <a:gd name="T18" fmla="*/ 5 w 114"/>
                <a:gd name="T19" fmla="*/ 65 h 74"/>
                <a:gd name="T20" fmla="*/ 5 w 114"/>
                <a:gd name="T21" fmla="*/ 10 h 74"/>
                <a:gd name="T22" fmla="*/ 56 w 114"/>
                <a:gd name="T23" fmla="*/ 41 h 74"/>
                <a:gd name="T24" fmla="*/ 107 w 114"/>
                <a:gd name="T25" fmla="*/ 8 h 74"/>
                <a:gd name="T26" fmla="*/ 107 w 114"/>
                <a:gd name="T27" fmla="*/ 65 h 74"/>
                <a:gd name="T28" fmla="*/ 73 w 114"/>
                <a:gd name="T29" fmla="*/ 48 h 74"/>
                <a:gd name="T30" fmla="*/ 13 w 114"/>
                <a:gd name="T31" fmla="*/ 7 h 74"/>
                <a:gd name="T32" fmla="*/ 100 w 114"/>
                <a:gd name="T33" fmla="*/ 7 h 74"/>
                <a:gd name="T34" fmla="*/ 56 w 114"/>
                <a:gd name="T35" fmla="*/ 33 h 74"/>
                <a:gd name="T36" fmla="*/ 13 w 114"/>
                <a:gd name="T37" fmla="*/ 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4" h="74">
                  <a:moveTo>
                    <a:pt x="0" y="0"/>
                  </a:moveTo>
                  <a:lnTo>
                    <a:pt x="0" y="74"/>
                  </a:lnTo>
                  <a:lnTo>
                    <a:pt x="114" y="74"/>
                  </a:lnTo>
                  <a:lnTo>
                    <a:pt x="114" y="0"/>
                  </a:lnTo>
                  <a:lnTo>
                    <a:pt x="0" y="0"/>
                  </a:lnTo>
                  <a:close/>
                  <a:moveTo>
                    <a:pt x="73" y="48"/>
                  </a:moveTo>
                  <a:lnTo>
                    <a:pt x="100" y="68"/>
                  </a:lnTo>
                  <a:lnTo>
                    <a:pt x="12" y="68"/>
                  </a:lnTo>
                  <a:lnTo>
                    <a:pt x="41" y="48"/>
                  </a:lnTo>
                  <a:lnTo>
                    <a:pt x="5" y="65"/>
                  </a:lnTo>
                  <a:lnTo>
                    <a:pt x="5" y="10"/>
                  </a:lnTo>
                  <a:lnTo>
                    <a:pt x="56" y="41"/>
                  </a:lnTo>
                  <a:lnTo>
                    <a:pt x="107" y="8"/>
                  </a:lnTo>
                  <a:lnTo>
                    <a:pt x="107" y="65"/>
                  </a:lnTo>
                  <a:lnTo>
                    <a:pt x="73" y="48"/>
                  </a:lnTo>
                  <a:close/>
                  <a:moveTo>
                    <a:pt x="13" y="7"/>
                  </a:moveTo>
                  <a:lnTo>
                    <a:pt x="100" y="7"/>
                  </a:lnTo>
                  <a:lnTo>
                    <a:pt x="56" y="33"/>
                  </a:lnTo>
                  <a:lnTo>
                    <a:pt x="1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1" name="Freeform 523"/>
            <p:cNvSpPr>
              <a:spLocks noEditPoints="1"/>
            </p:cNvSpPr>
            <p:nvPr/>
          </p:nvSpPr>
          <p:spPr bwMode="auto">
            <a:xfrm>
              <a:off x="964" y="1634"/>
              <a:ext cx="63" cy="78"/>
            </a:xfrm>
            <a:custGeom>
              <a:avLst/>
              <a:gdLst>
                <a:gd name="T0" fmla="*/ 0 w 63"/>
                <a:gd name="T1" fmla="*/ 0 h 78"/>
                <a:gd name="T2" fmla="*/ 0 w 63"/>
                <a:gd name="T3" fmla="*/ 78 h 78"/>
                <a:gd name="T4" fmla="*/ 32 w 63"/>
                <a:gd name="T5" fmla="*/ 56 h 78"/>
                <a:gd name="T6" fmla="*/ 63 w 63"/>
                <a:gd name="T7" fmla="*/ 78 h 78"/>
                <a:gd name="T8" fmla="*/ 63 w 63"/>
                <a:gd name="T9" fmla="*/ 0 h 78"/>
                <a:gd name="T10" fmla="*/ 0 w 63"/>
                <a:gd name="T11" fmla="*/ 0 h 78"/>
                <a:gd name="T12" fmla="*/ 48 w 63"/>
                <a:gd name="T13" fmla="*/ 35 h 78"/>
                <a:gd name="T14" fmla="*/ 15 w 63"/>
                <a:gd name="T15" fmla="*/ 35 h 78"/>
                <a:gd name="T16" fmla="*/ 15 w 63"/>
                <a:gd name="T17" fmla="*/ 33 h 78"/>
                <a:gd name="T18" fmla="*/ 48 w 63"/>
                <a:gd name="T19" fmla="*/ 33 h 78"/>
                <a:gd name="T20" fmla="*/ 48 w 63"/>
                <a:gd name="T21" fmla="*/ 35 h 78"/>
                <a:gd name="T22" fmla="*/ 48 w 63"/>
                <a:gd name="T23" fmla="*/ 23 h 78"/>
                <a:gd name="T24" fmla="*/ 15 w 63"/>
                <a:gd name="T25" fmla="*/ 23 h 78"/>
                <a:gd name="T26" fmla="*/ 15 w 63"/>
                <a:gd name="T27" fmla="*/ 20 h 78"/>
                <a:gd name="T28" fmla="*/ 48 w 63"/>
                <a:gd name="T29" fmla="*/ 20 h 78"/>
                <a:gd name="T30" fmla="*/ 48 w 63"/>
                <a:gd name="T31" fmla="*/ 2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" h="78">
                  <a:moveTo>
                    <a:pt x="0" y="0"/>
                  </a:moveTo>
                  <a:lnTo>
                    <a:pt x="0" y="78"/>
                  </a:lnTo>
                  <a:lnTo>
                    <a:pt x="32" y="56"/>
                  </a:lnTo>
                  <a:lnTo>
                    <a:pt x="63" y="78"/>
                  </a:lnTo>
                  <a:lnTo>
                    <a:pt x="63" y="0"/>
                  </a:lnTo>
                  <a:lnTo>
                    <a:pt x="0" y="0"/>
                  </a:lnTo>
                  <a:close/>
                  <a:moveTo>
                    <a:pt x="48" y="35"/>
                  </a:moveTo>
                  <a:lnTo>
                    <a:pt x="15" y="35"/>
                  </a:lnTo>
                  <a:lnTo>
                    <a:pt x="15" y="33"/>
                  </a:lnTo>
                  <a:lnTo>
                    <a:pt x="48" y="33"/>
                  </a:lnTo>
                  <a:lnTo>
                    <a:pt x="48" y="35"/>
                  </a:lnTo>
                  <a:close/>
                  <a:moveTo>
                    <a:pt x="48" y="23"/>
                  </a:moveTo>
                  <a:lnTo>
                    <a:pt x="15" y="23"/>
                  </a:lnTo>
                  <a:lnTo>
                    <a:pt x="15" y="20"/>
                  </a:lnTo>
                  <a:lnTo>
                    <a:pt x="48" y="20"/>
                  </a:lnTo>
                  <a:lnTo>
                    <a:pt x="48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2" name="Freeform 524"/>
            <p:cNvSpPr>
              <a:spLocks noEditPoints="1"/>
            </p:cNvSpPr>
            <p:nvPr/>
          </p:nvSpPr>
          <p:spPr bwMode="auto">
            <a:xfrm>
              <a:off x="1611" y="2246"/>
              <a:ext cx="69" cy="65"/>
            </a:xfrm>
            <a:custGeom>
              <a:avLst/>
              <a:gdLst>
                <a:gd name="T0" fmla="*/ 50 w 50"/>
                <a:gd name="T1" fmla="*/ 12 h 47"/>
                <a:gd name="T2" fmla="*/ 12 w 50"/>
                <a:gd name="T3" fmla="*/ 12 h 47"/>
                <a:gd name="T4" fmla="*/ 8 w 50"/>
                <a:gd name="T5" fmla="*/ 0 h 47"/>
                <a:gd name="T6" fmla="*/ 0 w 50"/>
                <a:gd name="T7" fmla="*/ 0 h 47"/>
                <a:gd name="T8" fmla="*/ 0 w 50"/>
                <a:gd name="T9" fmla="*/ 2 h 47"/>
                <a:gd name="T10" fmla="*/ 7 w 50"/>
                <a:gd name="T11" fmla="*/ 2 h 47"/>
                <a:gd name="T12" fmla="*/ 16 w 50"/>
                <a:gd name="T13" fmla="*/ 38 h 47"/>
                <a:gd name="T14" fmla="*/ 13 w 50"/>
                <a:gd name="T15" fmla="*/ 42 h 47"/>
                <a:gd name="T16" fmla="*/ 17 w 50"/>
                <a:gd name="T17" fmla="*/ 47 h 47"/>
                <a:gd name="T18" fmla="*/ 22 w 50"/>
                <a:gd name="T19" fmla="*/ 42 h 47"/>
                <a:gd name="T20" fmla="*/ 21 w 50"/>
                <a:gd name="T21" fmla="*/ 40 h 47"/>
                <a:gd name="T22" fmla="*/ 34 w 50"/>
                <a:gd name="T23" fmla="*/ 40 h 47"/>
                <a:gd name="T24" fmla="*/ 33 w 50"/>
                <a:gd name="T25" fmla="*/ 42 h 47"/>
                <a:gd name="T26" fmla="*/ 37 w 50"/>
                <a:gd name="T27" fmla="*/ 47 h 47"/>
                <a:gd name="T28" fmla="*/ 42 w 50"/>
                <a:gd name="T29" fmla="*/ 42 h 47"/>
                <a:gd name="T30" fmla="*/ 37 w 50"/>
                <a:gd name="T31" fmla="*/ 38 h 47"/>
                <a:gd name="T32" fmla="*/ 18 w 50"/>
                <a:gd name="T33" fmla="*/ 38 h 47"/>
                <a:gd name="T34" fmla="*/ 17 w 50"/>
                <a:gd name="T35" fmla="*/ 34 h 47"/>
                <a:gd name="T36" fmla="*/ 42 w 50"/>
                <a:gd name="T37" fmla="*/ 34 h 47"/>
                <a:gd name="T38" fmla="*/ 50 w 50"/>
                <a:gd name="T39" fmla="*/ 12 h 47"/>
                <a:gd name="T40" fmla="*/ 37 w 50"/>
                <a:gd name="T41" fmla="*/ 40 h 47"/>
                <a:gd name="T42" fmla="*/ 40 w 50"/>
                <a:gd name="T43" fmla="*/ 42 h 47"/>
                <a:gd name="T44" fmla="*/ 37 w 50"/>
                <a:gd name="T45" fmla="*/ 45 h 47"/>
                <a:gd name="T46" fmla="*/ 34 w 50"/>
                <a:gd name="T47" fmla="*/ 42 h 47"/>
                <a:gd name="T48" fmla="*/ 37 w 50"/>
                <a:gd name="T49" fmla="*/ 40 h 47"/>
                <a:gd name="T50" fmla="*/ 17 w 50"/>
                <a:gd name="T51" fmla="*/ 40 h 47"/>
                <a:gd name="T52" fmla="*/ 20 w 50"/>
                <a:gd name="T53" fmla="*/ 42 h 47"/>
                <a:gd name="T54" fmla="*/ 17 w 50"/>
                <a:gd name="T55" fmla="*/ 45 h 47"/>
                <a:gd name="T56" fmla="*/ 14 w 50"/>
                <a:gd name="T57" fmla="*/ 42 h 47"/>
                <a:gd name="T58" fmla="*/ 17 w 50"/>
                <a:gd name="T5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0" h="47">
                  <a:moveTo>
                    <a:pt x="50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4" y="39"/>
                    <a:pt x="13" y="40"/>
                    <a:pt x="13" y="42"/>
                  </a:cubicBezTo>
                  <a:cubicBezTo>
                    <a:pt x="13" y="45"/>
                    <a:pt x="15" y="47"/>
                    <a:pt x="17" y="47"/>
                  </a:cubicBezTo>
                  <a:cubicBezTo>
                    <a:pt x="20" y="47"/>
                    <a:pt x="22" y="45"/>
                    <a:pt x="22" y="42"/>
                  </a:cubicBezTo>
                  <a:cubicBezTo>
                    <a:pt x="22" y="41"/>
                    <a:pt x="21" y="41"/>
                    <a:pt x="21" y="40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3" y="41"/>
                    <a:pt x="33" y="41"/>
                    <a:pt x="33" y="42"/>
                  </a:cubicBezTo>
                  <a:cubicBezTo>
                    <a:pt x="33" y="45"/>
                    <a:pt x="35" y="47"/>
                    <a:pt x="37" y="47"/>
                  </a:cubicBezTo>
                  <a:cubicBezTo>
                    <a:pt x="40" y="47"/>
                    <a:pt x="42" y="45"/>
                    <a:pt x="42" y="42"/>
                  </a:cubicBezTo>
                  <a:cubicBezTo>
                    <a:pt x="42" y="40"/>
                    <a:pt x="40" y="38"/>
                    <a:pt x="37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50" y="12"/>
                  </a:lnTo>
                  <a:close/>
                  <a:moveTo>
                    <a:pt x="37" y="40"/>
                  </a:moveTo>
                  <a:cubicBezTo>
                    <a:pt x="39" y="40"/>
                    <a:pt x="40" y="41"/>
                    <a:pt x="40" y="42"/>
                  </a:cubicBezTo>
                  <a:cubicBezTo>
                    <a:pt x="40" y="44"/>
                    <a:pt x="39" y="45"/>
                    <a:pt x="37" y="45"/>
                  </a:cubicBezTo>
                  <a:cubicBezTo>
                    <a:pt x="36" y="45"/>
                    <a:pt x="34" y="44"/>
                    <a:pt x="34" y="42"/>
                  </a:cubicBezTo>
                  <a:cubicBezTo>
                    <a:pt x="34" y="41"/>
                    <a:pt x="36" y="40"/>
                    <a:pt x="37" y="40"/>
                  </a:cubicBezTo>
                  <a:close/>
                  <a:moveTo>
                    <a:pt x="17" y="40"/>
                  </a:moveTo>
                  <a:cubicBezTo>
                    <a:pt x="19" y="40"/>
                    <a:pt x="20" y="41"/>
                    <a:pt x="20" y="42"/>
                  </a:cubicBezTo>
                  <a:cubicBezTo>
                    <a:pt x="20" y="44"/>
                    <a:pt x="19" y="45"/>
                    <a:pt x="17" y="45"/>
                  </a:cubicBezTo>
                  <a:cubicBezTo>
                    <a:pt x="16" y="45"/>
                    <a:pt x="14" y="44"/>
                    <a:pt x="14" y="42"/>
                  </a:cubicBezTo>
                  <a:cubicBezTo>
                    <a:pt x="14" y="41"/>
                    <a:pt x="16" y="40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3" name="Freeform 525"/>
            <p:cNvSpPr>
              <a:spLocks/>
            </p:cNvSpPr>
            <p:nvPr/>
          </p:nvSpPr>
          <p:spPr bwMode="auto">
            <a:xfrm>
              <a:off x="1444" y="2019"/>
              <a:ext cx="40" cy="44"/>
            </a:xfrm>
            <a:custGeom>
              <a:avLst/>
              <a:gdLst>
                <a:gd name="T0" fmla="*/ 0 w 29"/>
                <a:gd name="T1" fmla="*/ 32 h 32"/>
                <a:gd name="T2" fmla="*/ 29 w 29"/>
                <a:gd name="T3" fmla="*/ 19 h 32"/>
                <a:gd name="T4" fmla="*/ 0 w 29"/>
                <a:gd name="T5" fmla="*/ 0 h 32"/>
                <a:gd name="T6" fmla="*/ 0 w 29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2">
                  <a:moveTo>
                    <a:pt x="0" y="32"/>
                  </a:moveTo>
                  <a:cubicBezTo>
                    <a:pt x="29" y="19"/>
                    <a:pt x="29" y="19"/>
                    <a:pt x="29" y="19"/>
                  </a:cubicBezTo>
                  <a:cubicBezTo>
                    <a:pt x="23" y="8"/>
                    <a:pt x="13" y="1"/>
                    <a:pt x="0" y="0"/>
                  </a:cubicBezTo>
                  <a:lnTo>
                    <a:pt x="0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4" name="Freeform 526"/>
            <p:cNvSpPr>
              <a:spLocks/>
            </p:cNvSpPr>
            <p:nvPr/>
          </p:nvSpPr>
          <p:spPr bwMode="auto">
            <a:xfrm>
              <a:off x="1396" y="2019"/>
              <a:ext cx="72" cy="92"/>
            </a:xfrm>
            <a:custGeom>
              <a:avLst/>
              <a:gdLst>
                <a:gd name="T0" fmla="*/ 32 w 52"/>
                <a:gd name="T1" fmla="*/ 34 h 67"/>
                <a:gd name="T2" fmla="*/ 32 w 52"/>
                <a:gd name="T3" fmla="*/ 0 h 67"/>
                <a:gd name="T4" fmla="*/ 0 w 52"/>
                <a:gd name="T5" fmla="*/ 33 h 67"/>
                <a:gd name="T6" fmla="*/ 33 w 52"/>
                <a:gd name="T7" fmla="*/ 67 h 67"/>
                <a:gd name="T8" fmla="*/ 51 w 52"/>
                <a:gd name="T9" fmla="*/ 62 h 67"/>
                <a:gd name="T10" fmla="*/ 51 w 52"/>
                <a:gd name="T11" fmla="*/ 62 h 67"/>
                <a:gd name="T12" fmla="*/ 52 w 52"/>
                <a:gd name="T13" fmla="*/ 61 h 67"/>
                <a:gd name="T14" fmla="*/ 52 w 52"/>
                <a:gd name="T15" fmla="*/ 61 h 67"/>
                <a:gd name="T16" fmla="*/ 52 w 52"/>
                <a:gd name="T17" fmla="*/ 61 h 67"/>
                <a:gd name="T18" fmla="*/ 32 w 52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67">
                  <a:moveTo>
                    <a:pt x="32" y="34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1"/>
                    <a:pt x="0" y="15"/>
                    <a:pt x="0" y="33"/>
                  </a:cubicBezTo>
                  <a:cubicBezTo>
                    <a:pt x="0" y="52"/>
                    <a:pt x="15" y="67"/>
                    <a:pt x="33" y="67"/>
                  </a:cubicBezTo>
                  <a:cubicBezTo>
                    <a:pt x="40" y="67"/>
                    <a:pt x="46" y="65"/>
                    <a:pt x="51" y="62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1"/>
                    <a:pt x="52" y="61"/>
                    <a:pt x="52" y="61"/>
                  </a:cubicBezTo>
                  <a:lnTo>
                    <a:pt x="32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5" name="Freeform 527"/>
            <p:cNvSpPr>
              <a:spLocks/>
            </p:cNvSpPr>
            <p:nvPr/>
          </p:nvSpPr>
          <p:spPr bwMode="auto">
            <a:xfrm>
              <a:off x="1444" y="2049"/>
              <a:ext cx="44" cy="51"/>
            </a:xfrm>
            <a:custGeom>
              <a:avLst/>
              <a:gdLst>
                <a:gd name="T0" fmla="*/ 32 w 32"/>
                <a:gd name="T1" fmla="*/ 11 h 37"/>
                <a:gd name="T2" fmla="*/ 30 w 32"/>
                <a:gd name="T3" fmla="*/ 0 h 37"/>
                <a:gd name="T4" fmla="*/ 0 w 32"/>
                <a:gd name="T5" fmla="*/ 12 h 37"/>
                <a:gd name="T6" fmla="*/ 19 w 32"/>
                <a:gd name="T7" fmla="*/ 37 h 37"/>
                <a:gd name="T8" fmla="*/ 32 w 32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7">
                  <a:moveTo>
                    <a:pt x="32" y="11"/>
                  </a:moveTo>
                  <a:cubicBezTo>
                    <a:pt x="32" y="7"/>
                    <a:pt x="31" y="3"/>
                    <a:pt x="3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27" y="31"/>
                    <a:pt x="32" y="22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6" name="Freeform 528"/>
            <p:cNvSpPr>
              <a:spLocks/>
            </p:cNvSpPr>
            <p:nvPr/>
          </p:nvSpPr>
          <p:spPr bwMode="auto">
            <a:xfrm>
              <a:off x="1570" y="2179"/>
              <a:ext cx="35" cy="57"/>
            </a:xfrm>
            <a:custGeom>
              <a:avLst/>
              <a:gdLst>
                <a:gd name="T0" fmla="*/ 35 w 35"/>
                <a:gd name="T1" fmla="*/ 24 h 57"/>
                <a:gd name="T2" fmla="*/ 23 w 35"/>
                <a:gd name="T3" fmla="*/ 24 h 57"/>
                <a:gd name="T4" fmla="*/ 26 w 35"/>
                <a:gd name="T5" fmla="*/ 0 h 57"/>
                <a:gd name="T6" fmla="*/ 0 w 35"/>
                <a:gd name="T7" fmla="*/ 33 h 57"/>
                <a:gd name="T8" fmla="*/ 13 w 35"/>
                <a:gd name="T9" fmla="*/ 33 h 57"/>
                <a:gd name="T10" fmla="*/ 9 w 35"/>
                <a:gd name="T11" fmla="*/ 57 h 57"/>
                <a:gd name="T12" fmla="*/ 35 w 35"/>
                <a:gd name="T13" fmla="*/ 2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57">
                  <a:moveTo>
                    <a:pt x="35" y="24"/>
                  </a:moveTo>
                  <a:lnTo>
                    <a:pt x="23" y="24"/>
                  </a:lnTo>
                  <a:lnTo>
                    <a:pt x="26" y="0"/>
                  </a:lnTo>
                  <a:lnTo>
                    <a:pt x="0" y="33"/>
                  </a:lnTo>
                  <a:lnTo>
                    <a:pt x="13" y="33"/>
                  </a:lnTo>
                  <a:lnTo>
                    <a:pt x="9" y="57"/>
                  </a:lnTo>
                  <a:lnTo>
                    <a:pt x="3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7" name="Freeform 529"/>
            <p:cNvSpPr>
              <a:spLocks noEditPoints="1"/>
            </p:cNvSpPr>
            <p:nvPr/>
          </p:nvSpPr>
          <p:spPr bwMode="auto">
            <a:xfrm>
              <a:off x="1681" y="2267"/>
              <a:ext cx="92" cy="88"/>
            </a:xfrm>
            <a:custGeom>
              <a:avLst/>
              <a:gdLst>
                <a:gd name="T0" fmla="*/ 37 w 67"/>
                <a:gd name="T1" fmla="*/ 3 h 64"/>
                <a:gd name="T2" fmla="*/ 51 w 67"/>
                <a:gd name="T3" fmla="*/ 30 h 64"/>
                <a:gd name="T4" fmla="*/ 51 w 67"/>
                <a:gd name="T5" fmla="*/ 30 h 64"/>
                <a:gd name="T6" fmla="*/ 66 w 67"/>
                <a:gd name="T7" fmla="*/ 59 h 64"/>
                <a:gd name="T8" fmla="*/ 65 w 67"/>
                <a:gd name="T9" fmla="*/ 63 h 64"/>
                <a:gd name="T10" fmla="*/ 64 w 67"/>
                <a:gd name="T11" fmla="*/ 64 h 64"/>
                <a:gd name="T12" fmla="*/ 64 w 67"/>
                <a:gd name="T13" fmla="*/ 64 h 64"/>
                <a:gd name="T14" fmla="*/ 33 w 67"/>
                <a:gd name="T15" fmla="*/ 64 h 64"/>
                <a:gd name="T16" fmla="*/ 33 w 67"/>
                <a:gd name="T17" fmla="*/ 64 h 64"/>
                <a:gd name="T18" fmla="*/ 33 w 67"/>
                <a:gd name="T19" fmla="*/ 59 h 64"/>
                <a:gd name="T20" fmla="*/ 36 w 67"/>
                <a:gd name="T21" fmla="*/ 59 h 64"/>
                <a:gd name="T22" fmla="*/ 38 w 67"/>
                <a:gd name="T23" fmla="*/ 56 h 64"/>
                <a:gd name="T24" fmla="*/ 38 w 67"/>
                <a:gd name="T25" fmla="*/ 51 h 64"/>
                <a:gd name="T26" fmla="*/ 36 w 67"/>
                <a:gd name="T27" fmla="*/ 49 h 64"/>
                <a:gd name="T28" fmla="*/ 33 w 67"/>
                <a:gd name="T29" fmla="*/ 49 h 64"/>
                <a:gd name="T30" fmla="*/ 33 w 67"/>
                <a:gd name="T31" fmla="*/ 47 h 64"/>
                <a:gd name="T32" fmla="*/ 35 w 67"/>
                <a:gd name="T33" fmla="*/ 47 h 64"/>
                <a:gd name="T34" fmla="*/ 38 w 67"/>
                <a:gd name="T35" fmla="*/ 44 h 64"/>
                <a:gd name="T36" fmla="*/ 41 w 67"/>
                <a:gd name="T37" fmla="*/ 24 h 64"/>
                <a:gd name="T38" fmla="*/ 38 w 67"/>
                <a:gd name="T39" fmla="*/ 21 h 64"/>
                <a:gd name="T40" fmla="*/ 33 w 67"/>
                <a:gd name="T41" fmla="*/ 21 h 64"/>
                <a:gd name="T42" fmla="*/ 33 w 67"/>
                <a:gd name="T43" fmla="*/ 0 h 64"/>
                <a:gd name="T44" fmla="*/ 37 w 67"/>
                <a:gd name="T45" fmla="*/ 3 h 64"/>
                <a:gd name="T46" fmla="*/ 33 w 67"/>
                <a:gd name="T47" fmla="*/ 64 h 64"/>
                <a:gd name="T48" fmla="*/ 3 w 67"/>
                <a:gd name="T49" fmla="*/ 64 h 64"/>
                <a:gd name="T50" fmla="*/ 0 w 67"/>
                <a:gd name="T51" fmla="*/ 61 h 64"/>
                <a:gd name="T52" fmla="*/ 1 w 67"/>
                <a:gd name="T53" fmla="*/ 59 h 64"/>
                <a:gd name="T54" fmla="*/ 16 w 67"/>
                <a:gd name="T55" fmla="*/ 30 h 64"/>
                <a:gd name="T56" fmla="*/ 16 w 67"/>
                <a:gd name="T57" fmla="*/ 30 h 64"/>
                <a:gd name="T58" fmla="*/ 29 w 67"/>
                <a:gd name="T59" fmla="*/ 4 h 64"/>
                <a:gd name="T60" fmla="*/ 33 w 67"/>
                <a:gd name="T61" fmla="*/ 0 h 64"/>
                <a:gd name="T62" fmla="*/ 33 w 67"/>
                <a:gd name="T63" fmla="*/ 21 h 64"/>
                <a:gd name="T64" fmla="*/ 29 w 67"/>
                <a:gd name="T65" fmla="*/ 21 h 64"/>
                <a:gd name="T66" fmla="*/ 26 w 67"/>
                <a:gd name="T67" fmla="*/ 24 h 64"/>
                <a:gd name="T68" fmla="*/ 29 w 67"/>
                <a:gd name="T69" fmla="*/ 44 h 64"/>
                <a:gd name="T70" fmla="*/ 32 w 67"/>
                <a:gd name="T71" fmla="*/ 47 h 64"/>
                <a:gd name="T72" fmla="*/ 33 w 67"/>
                <a:gd name="T73" fmla="*/ 47 h 64"/>
                <a:gd name="T74" fmla="*/ 33 w 67"/>
                <a:gd name="T75" fmla="*/ 49 h 64"/>
                <a:gd name="T76" fmla="*/ 31 w 67"/>
                <a:gd name="T77" fmla="*/ 49 h 64"/>
                <a:gd name="T78" fmla="*/ 29 w 67"/>
                <a:gd name="T79" fmla="*/ 51 h 64"/>
                <a:gd name="T80" fmla="*/ 29 w 67"/>
                <a:gd name="T81" fmla="*/ 56 h 64"/>
                <a:gd name="T82" fmla="*/ 31 w 67"/>
                <a:gd name="T83" fmla="*/ 59 h 64"/>
                <a:gd name="T84" fmla="*/ 33 w 67"/>
                <a:gd name="T85" fmla="*/ 59 h 64"/>
                <a:gd name="T86" fmla="*/ 33 w 67"/>
                <a:gd name="T8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7" h="64">
                  <a:moveTo>
                    <a:pt x="37" y="3"/>
                  </a:moveTo>
                  <a:cubicBezTo>
                    <a:pt x="51" y="30"/>
                    <a:pt x="51" y="30"/>
                    <a:pt x="51" y="30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67" y="61"/>
                    <a:pt x="66" y="62"/>
                    <a:pt x="65" y="63"/>
                  </a:cubicBezTo>
                  <a:cubicBezTo>
                    <a:pt x="65" y="64"/>
                    <a:pt x="64" y="64"/>
                    <a:pt x="64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8"/>
                    <a:pt x="38" y="56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7" y="47"/>
                    <a:pt x="38" y="46"/>
                    <a:pt x="38" y="4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3"/>
                    <a:pt x="39" y="21"/>
                    <a:pt x="38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5" y="0"/>
                    <a:pt x="36" y="1"/>
                    <a:pt x="37" y="3"/>
                  </a:cubicBezTo>
                  <a:close/>
                  <a:moveTo>
                    <a:pt x="33" y="64"/>
                  </a:moveTo>
                  <a:cubicBezTo>
                    <a:pt x="3" y="64"/>
                    <a:pt x="3" y="64"/>
                    <a:pt x="3" y="64"/>
                  </a:cubicBezTo>
                  <a:cubicBezTo>
                    <a:pt x="2" y="64"/>
                    <a:pt x="0" y="62"/>
                    <a:pt x="0" y="61"/>
                  </a:cubicBezTo>
                  <a:cubicBezTo>
                    <a:pt x="0" y="60"/>
                    <a:pt x="1" y="60"/>
                    <a:pt x="1" y="5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0" y="1"/>
                    <a:pt x="32" y="0"/>
                    <a:pt x="33" y="0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7" y="21"/>
                    <a:pt x="26" y="23"/>
                    <a:pt x="26" y="2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6"/>
                    <a:pt x="30" y="47"/>
                    <a:pt x="32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0" y="49"/>
                    <a:pt x="29" y="50"/>
                    <a:pt x="29" y="5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9" y="58"/>
                    <a:pt x="30" y="59"/>
                    <a:pt x="31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33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8" name="Freeform 530"/>
            <p:cNvSpPr>
              <a:spLocks noEditPoints="1"/>
            </p:cNvSpPr>
            <p:nvPr/>
          </p:nvSpPr>
          <p:spPr bwMode="auto">
            <a:xfrm>
              <a:off x="1769" y="2213"/>
              <a:ext cx="33" cy="83"/>
            </a:xfrm>
            <a:custGeom>
              <a:avLst/>
              <a:gdLst>
                <a:gd name="T0" fmla="*/ 5 w 24"/>
                <a:gd name="T1" fmla="*/ 0 h 60"/>
                <a:gd name="T2" fmla="*/ 19 w 24"/>
                <a:gd name="T3" fmla="*/ 0 h 60"/>
                <a:gd name="T4" fmla="*/ 24 w 24"/>
                <a:gd name="T5" fmla="*/ 4 h 60"/>
                <a:gd name="T6" fmla="*/ 24 w 24"/>
                <a:gd name="T7" fmla="*/ 5 h 60"/>
                <a:gd name="T8" fmla="*/ 24 w 24"/>
                <a:gd name="T9" fmla="*/ 5 h 60"/>
                <a:gd name="T10" fmla="*/ 20 w 24"/>
                <a:gd name="T11" fmla="*/ 37 h 60"/>
                <a:gd name="T12" fmla="*/ 15 w 24"/>
                <a:gd name="T13" fmla="*/ 41 h 60"/>
                <a:gd name="T14" fmla="*/ 10 w 24"/>
                <a:gd name="T15" fmla="*/ 41 h 60"/>
                <a:gd name="T16" fmla="*/ 5 w 24"/>
                <a:gd name="T17" fmla="*/ 37 h 60"/>
                <a:gd name="T18" fmla="*/ 0 w 24"/>
                <a:gd name="T19" fmla="*/ 5 h 60"/>
                <a:gd name="T20" fmla="*/ 0 w 24"/>
                <a:gd name="T21" fmla="*/ 5 h 60"/>
                <a:gd name="T22" fmla="*/ 0 w 24"/>
                <a:gd name="T23" fmla="*/ 4 h 60"/>
                <a:gd name="T24" fmla="*/ 5 w 24"/>
                <a:gd name="T25" fmla="*/ 0 h 60"/>
                <a:gd name="T26" fmla="*/ 8 w 24"/>
                <a:gd name="T27" fmla="*/ 45 h 60"/>
                <a:gd name="T28" fmla="*/ 16 w 24"/>
                <a:gd name="T29" fmla="*/ 45 h 60"/>
                <a:gd name="T30" fmla="*/ 20 w 24"/>
                <a:gd name="T31" fmla="*/ 49 h 60"/>
                <a:gd name="T32" fmla="*/ 20 w 24"/>
                <a:gd name="T33" fmla="*/ 57 h 60"/>
                <a:gd name="T34" fmla="*/ 16 w 24"/>
                <a:gd name="T35" fmla="*/ 60 h 60"/>
                <a:gd name="T36" fmla="*/ 8 w 24"/>
                <a:gd name="T37" fmla="*/ 60 h 60"/>
                <a:gd name="T38" fmla="*/ 4 w 24"/>
                <a:gd name="T39" fmla="*/ 57 h 60"/>
                <a:gd name="T40" fmla="*/ 4 w 24"/>
                <a:gd name="T41" fmla="*/ 49 h 60"/>
                <a:gd name="T42" fmla="*/ 8 w 24"/>
                <a:gd name="T43" fmla="*/ 4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" h="60">
                  <a:moveTo>
                    <a:pt x="5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9"/>
                    <a:pt x="18" y="41"/>
                    <a:pt x="15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7" y="41"/>
                    <a:pt x="5" y="39"/>
                    <a:pt x="5" y="3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lose/>
                  <a:moveTo>
                    <a:pt x="8" y="45"/>
                  </a:moveTo>
                  <a:cubicBezTo>
                    <a:pt x="16" y="45"/>
                    <a:pt x="16" y="45"/>
                    <a:pt x="16" y="45"/>
                  </a:cubicBezTo>
                  <a:cubicBezTo>
                    <a:pt x="18" y="45"/>
                    <a:pt x="20" y="47"/>
                    <a:pt x="20" y="49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9"/>
                    <a:pt x="18" y="60"/>
                    <a:pt x="16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6" y="60"/>
                    <a:pt x="4" y="59"/>
                    <a:pt x="4" y="57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7"/>
                    <a:pt x="6" y="45"/>
                    <a:pt x="8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9" name="Oval 531"/>
            <p:cNvSpPr>
              <a:spLocks noChangeArrowheads="1"/>
            </p:cNvSpPr>
            <p:nvPr/>
          </p:nvSpPr>
          <p:spPr bwMode="auto">
            <a:xfrm>
              <a:off x="1347" y="2041"/>
              <a:ext cx="16" cy="1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0" name="Freeform 532"/>
            <p:cNvSpPr>
              <a:spLocks/>
            </p:cNvSpPr>
            <p:nvPr/>
          </p:nvSpPr>
          <p:spPr bwMode="auto">
            <a:xfrm>
              <a:off x="1311" y="2055"/>
              <a:ext cx="86" cy="63"/>
            </a:xfrm>
            <a:custGeom>
              <a:avLst/>
              <a:gdLst>
                <a:gd name="T0" fmla="*/ 61 w 63"/>
                <a:gd name="T1" fmla="*/ 41 h 46"/>
                <a:gd name="T2" fmla="*/ 54 w 63"/>
                <a:gd name="T3" fmla="*/ 32 h 46"/>
                <a:gd name="T4" fmla="*/ 54 w 63"/>
                <a:gd name="T5" fmla="*/ 32 h 46"/>
                <a:gd name="T6" fmla="*/ 40 w 63"/>
                <a:gd name="T7" fmla="*/ 0 h 46"/>
                <a:gd name="T8" fmla="*/ 32 w 63"/>
                <a:gd name="T9" fmla="*/ 5 h 46"/>
                <a:gd name="T10" fmla="*/ 23 w 63"/>
                <a:gd name="T11" fmla="*/ 0 h 46"/>
                <a:gd name="T12" fmla="*/ 9 w 63"/>
                <a:gd name="T13" fmla="*/ 32 h 46"/>
                <a:gd name="T14" fmla="*/ 9 w 63"/>
                <a:gd name="T15" fmla="*/ 32 h 46"/>
                <a:gd name="T16" fmla="*/ 2 w 63"/>
                <a:gd name="T17" fmla="*/ 41 h 46"/>
                <a:gd name="T18" fmla="*/ 5 w 63"/>
                <a:gd name="T19" fmla="*/ 46 h 46"/>
                <a:gd name="T20" fmla="*/ 58 w 63"/>
                <a:gd name="T21" fmla="*/ 46 h 46"/>
                <a:gd name="T22" fmla="*/ 61 w 63"/>
                <a:gd name="T23" fmla="*/ 4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46">
                  <a:moveTo>
                    <a:pt x="61" y="41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4" y="17"/>
                    <a:pt x="49" y="4"/>
                    <a:pt x="40" y="0"/>
                  </a:cubicBezTo>
                  <a:cubicBezTo>
                    <a:pt x="39" y="3"/>
                    <a:pt x="35" y="5"/>
                    <a:pt x="32" y="5"/>
                  </a:cubicBezTo>
                  <a:cubicBezTo>
                    <a:pt x="28" y="5"/>
                    <a:pt x="25" y="3"/>
                    <a:pt x="23" y="0"/>
                  </a:cubicBezTo>
                  <a:cubicBezTo>
                    <a:pt x="14" y="4"/>
                    <a:pt x="9" y="17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0" y="44"/>
                    <a:pt x="1" y="46"/>
                    <a:pt x="5" y="46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62" y="46"/>
                    <a:pt x="63" y="44"/>
                    <a:pt x="61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1" name="Freeform 533"/>
            <p:cNvSpPr>
              <a:spLocks/>
            </p:cNvSpPr>
            <p:nvPr/>
          </p:nvSpPr>
          <p:spPr bwMode="auto">
            <a:xfrm>
              <a:off x="1347" y="2122"/>
              <a:ext cx="15" cy="6"/>
            </a:xfrm>
            <a:custGeom>
              <a:avLst/>
              <a:gdLst>
                <a:gd name="T0" fmla="*/ 0 w 11"/>
                <a:gd name="T1" fmla="*/ 0 h 4"/>
                <a:gd name="T2" fmla="*/ 6 w 11"/>
                <a:gd name="T3" fmla="*/ 4 h 4"/>
                <a:gd name="T4" fmla="*/ 11 w 11"/>
                <a:gd name="T5" fmla="*/ 0 h 4"/>
                <a:gd name="T6" fmla="*/ 0 w 11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4">
                  <a:moveTo>
                    <a:pt x="0" y="0"/>
                  </a:moveTo>
                  <a:cubicBezTo>
                    <a:pt x="0" y="2"/>
                    <a:pt x="3" y="4"/>
                    <a:pt x="6" y="4"/>
                  </a:cubicBezTo>
                  <a:cubicBezTo>
                    <a:pt x="8" y="4"/>
                    <a:pt x="11" y="2"/>
                    <a:pt x="1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2" name="Freeform 534"/>
            <p:cNvSpPr>
              <a:spLocks/>
            </p:cNvSpPr>
            <p:nvPr/>
          </p:nvSpPr>
          <p:spPr bwMode="auto">
            <a:xfrm>
              <a:off x="872" y="1671"/>
              <a:ext cx="62" cy="59"/>
            </a:xfrm>
            <a:custGeom>
              <a:avLst/>
              <a:gdLst>
                <a:gd name="T0" fmla="*/ 3 w 45"/>
                <a:gd name="T1" fmla="*/ 41 h 43"/>
                <a:gd name="T2" fmla="*/ 8 w 45"/>
                <a:gd name="T3" fmla="*/ 43 h 43"/>
                <a:gd name="T4" fmla="*/ 14 w 45"/>
                <a:gd name="T5" fmla="*/ 40 h 43"/>
                <a:gd name="T6" fmla="*/ 41 w 45"/>
                <a:gd name="T7" fmla="*/ 11 h 43"/>
                <a:gd name="T8" fmla="*/ 43 w 45"/>
                <a:gd name="T9" fmla="*/ 0 h 43"/>
                <a:gd name="T10" fmla="*/ 41 w 45"/>
                <a:gd name="T11" fmla="*/ 0 h 43"/>
                <a:gd name="T12" fmla="*/ 33 w 45"/>
                <a:gd name="T13" fmla="*/ 3 h 43"/>
                <a:gd name="T14" fmla="*/ 4 w 45"/>
                <a:gd name="T15" fmla="*/ 30 h 43"/>
                <a:gd name="T16" fmla="*/ 3 w 45"/>
                <a:gd name="T17" fmla="*/ 4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43">
                  <a:moveTo>
                    <a:pt x="3" y="41"/>
                  </a:moveTo>
                  <a:cubicBezTo>
                    <a:pt x="4" y="43"/>
                    <a:pt x="6" y="43"/>
                    <a:pt x="8" y="43"/>
                  </a:cubicBezTo>
                  <a:cubicBezTo>
                    <a:pt x="10" y="43"/>
                    <a:pt x="13" y="42"/>
                    <a:pt x="14" y="40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4" y="7"/>
                    <a:pt x="45" y="2"/>
                    <a:pt x="43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9" y="0"/>
                    <a:pt x="36" y="1"/>
                    <a:pt x="33" y="3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8"/>
                    <a:pt x="3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3" name="Freeform 535"/>
            <p:cNvSpPr>
              <a:spLocks noEditPoints="1"/>
            </p:cNvSpPr>
            <p:nvPr/>
          </p:nvSpPr>
          <p:spPr bwMode="auto">
            <a:xfrm>
              <a:off x="789" y="1643"/>
              <a:ext cx="113" cy="132"/>
            </a:xfrm>
            <a:custGeom>
              <a:avLst/>
              <a:gdLst>
                <a:gd name="T0" fmla="*/ 76 w 82"/>
                <a:gd name="T1" fmla="*/ 62 h 96"/>
                <a:gd name="T2" fmla="*/ 70 w 82"/>
                <a:gd name="T3" fmla="*/ 65 h 96"/>
                <a:gd name="T4" fmla="*/ 71 w 82"/>
                <a:gd name="T5" fmla="*/ 68 h 96"/>
                <a:gd name="T6" fmla="*/ 67 w 82"/>
                <a:gd name="T7" fmla="*/ 73 h 96"/>
                <a:gd name="T8" fmla="*/ 68 w 82"/>
                <a:gd name="T9" fmla="*/ 77 h 96"/>
                <a:gd name="T10" fmla="*/ 58 w 82"/>
                <a:gd name="T11" fmla="*/ 87 h 96"/>
                <a:gd name="T12" fmla="*/ 49 w 82"/>
                <a:gd name="T13" fmla="*/ 80 h 96"/>
                <a:gd name="T14" fmla="*/ 48 w 82"/>
                <a:gd name="T15" fmla="*/ 80 h 96"/>
                <a:gd name="T16" fmla="*/ 30 w 82"/>
                <a:gd name="T17" fmla="*/ 74 h 96"/>
                <a:gd name="T18" fmla="*/ 31 w 82"/>
                <a:gd name="T19" fmla="*/ 72 h 96"/>
                <a:gd name="T20" fmla="*/ 32 w 82"/>
                <a:gd name="T21" fmla="*/ 71 h 96"/>
                <a:gd name="T22" fmla="*/ 33 w 82"/>
                <a:gd name="T23" fmla="*/ 71 h 96"/>
                <a:gd name="T24" fmla="*/ 34 w 82"/>
                <a:gd name="T25" fmla="*/ 71 h 96"/>
                <a:gd name="T26" fmla="*/ 44 w 82"/>
                <a:gd name="T27" fmla="*/ 64 h 96"/>
                <a:gd name="T28" fmla="*/ 57 w 82"/>
                <a:gd name="T29" fmla="*/ 53 h 96"/>
                <a:gd name="T30" fmla="*/ 59 w 82"/>
                <a:gd name="T31" fmla="*/ 54 h 96"/>
                <a:gd name="T32" fmla="*/ 59 w 82"/>
                <a:gd name="T33" fmla="*/ 54 h 96"/>
                <a:gd name="T34" fmla="*/ 59 w 82"/>
                <a:gd name="T35" fmla="*/ 52 h 96"/>
                <a:gd name="T36" fmla="*/ 57 w 82"/>
                <a:gd name="T37" fmla="*/ 44 h 96"/>
                <a:gd name="T38" fmla="*/ 61 w 82"/>
                <a:gd name="T39" fmla="*/ 32 h 96"/>
                <a:gd name="T40" fmla="*/ 59 w 82"/>
                <a:gd name="T41" fmla="*/ 4 h 96"/>
                <a:gd name="T42" fmla="*/ 46 w 82"/>
                <a:gd name="T43" fmla="*/ 0 h 96"/>
                <a:gd name="T44" fmla="*/ 0 w 82"/>
                <a:gd name="T45" fmla="*/ 53 h 96"/>
                <a:gd name="T46" fmla="*/ 47 w 82"/>
                <a:gd name="T47" fmla="*/ 96 h 96"/>
                <a:gd name="T48" fmla="*/ 82 w 82"/>
                <a:gd name="T49" fmla="*/ 78 h 96"/>
                <a:gd name="T50" fmla="*/ 76 w 82"/>
                <a:gd name="T51" fmla="*/ 62 h 96"/>
                <a:gd name="T52" fmla="*/ 43 w 82"/>
                <a:gd name="T53" fmla="*/ 17 h 96"/>
                <a:gd name="T54" fmla="*/ 50 w 82"/>
                <a:gd name="T55" fmla="*/ 23 h 96"/>
                <a:gd name="T56" fmla="*/ 43 w 82"/>
                <a:gd name="T57" fmla="*/ 30 h 96"/>
                <a:gd name="T58" fmla="*/ 37 w 82"/>
                <a:gd name="T59" fmla="*/ 23 h 96"/>
                <a:gd name="T60" fmla="*/ 43 w 82"/>
                <a:gd name="T61" fmla="*/ 17 h 96"/>
                <a:gd name="T62" fmla="*/ 24 w 82"/>
                <a:gd name="T63" fmla="*/ 31 h 96"/>
                <a:gd name="T64" fmla="*/ 32 w 82"/>
                <a:gd name="T65" fmla="*/ 39 h 96"/>
                <a:gd name="T66" fmla="*/ 24 w 82"/>
                <a:gd name="T67" fmla="*/ 47 h 96"/>
                <a:gd name="T68" fmla="*/ 16 w 82"/>
                <a:gd name="T69" fmla="*/ 39 h 96"/>
                <a:gd name="T70" fmla="*/ 24 w 82"/>
                <a:gd name="T71" fmla="*/ 31 h 96"/>
                <a:gd name="T72" fmla="*/ 23 w 82"/>
                <a:gd name="T73" fmla="*/ 75 h 96"/>
                <a:gd name="T74" fmla="*/ 14 w 82"/>
                <a:gd name="T75" fmla="*/ 66 h 96"/>
                <a:gd name="T76" fmla="*/ 23 w 82"/>
                <a:gd name="T77" fmla="*/ 57 h 96"/>
                <a:gd name="T78" fmla="*/ 32 w 82"/>
                <a:gd name="T79" fmla="*/ 66 h 96"/>
                <a:gd name="T80" fmla="*/ 23 w 82"/>
                <a:gd name="T81" fmla="*/ 7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2" h="96">
                  <a:moveTo>
                    <a:pt x="76" y="62"/>
                  </a:moveTo>
                  <a:cubicBezTo>
                    <a:pt x="74" y="64"/>
                    <a:pt x="72" y="65"/>
                    <a:pt x="70" y="65"/>
                  </a:cubicBezTo>
                  <a:cubicBezTo>
                    <a:pt x="71" y="66"/>
                    <a:pt x="71" y="67"/>
                    <a:pt x="71" y="68"/>
                  </a:cubicBezTo>
                  <a:cubicBezTo>
                    <a:pt x="70" y="69"/>
                    <a:pt x="69" y="71"/>
                    <a:pt x="67" y="73"/>
                  </a:cubicBezTo>
                  <a:cubicBezTo>
                    <a:pt x="68" y="74"/>
                    <a:pt x="68" y="76"/>
                    <a:pt x="68" y="77"/>
                  </a:cubicBezTo>
                  <a:cubicBezTo>
                    <a:pt x="68" y="82"/>
                    <a:pt x="64" y="87"/>
                    <a:pt x="58" y="87"/>
                  </a:cubicBezTo>
                  <a:cubicBezTo>
                    <a:pt x="54" y="87"/>
                    <a:pt x="50" y="84"/>
                    <a:pt x="49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32" y="78"/>
                    <a:pt x="30" y="76"/>
                    <a:pt x="30" y="74"/>
                  </a:cubicBezTo>
                  <a:cubicBezTo>
                    <a:pt x="30" y="73"/>
                    <a:pt x="30" y="72"/>
                    <a:pt x="31" y="72"/>
                  </a:cubicBezTo>
                  <a:cubicBezTo>
                    <a:pt x="31" y="72"/>
                    <a:pt x="32" y="71"/>
                    <a:pt x="32" y="71"/>
                  </a:cubicBezTo>
                  <a:cubicBezTo>
                    <a:pt x="32" y="71"/>
                    <a:pt x="32" y="71"/>
                    <a:pt x="33" y="71"/>
                  </a:cubicBezTo>
                  <a:cubicBezTo>
                    <a:pt x="33" y="71"/>
                    <a:pt x="33" y="71"/>
                    <a:pt x="34" y="71"/>
                  </a:cubicBezTo>
                  <a:cubicBezTo>
                    <a:pt x="37" y="71"/>
                    <a:pt x="42" y="70"/>
                    <a:pt x="44" y="64"/>
                  </a:cubicBezTo>
                  <a:cubicBezTo>
                    <a:pt x="46" y="55"/>
                    <a:pt x="53" y="53"/>
                    <a:pt x="57" y="53"/>
                  </a:cubicBezTo>
                  <a:cubicBezTo>
                    <a:pt x="58" y="53"/>
                    <a:pt x="58" y="53"/>
                    <a:pt x="59" y="54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3"/>
                    <a:pt x="59" y="53"/>
                    <a:pt x="59" y="52"/>
                  </a:cubicBezTo>
                  <a:cubicBezTo>
                    <a:pt x="58" y="50"/>
                    <a:pt x="57" y="47"/>
                    <a:pt x="57" y="44"/>
                  </a:cubicBezTo>
                  <a:cubicBezTo>
                    <a:pt x="57" y="40"/>
                    <a:pt x="59" y="36"/>
                    <a:pt x="61" y="32"/>
                  </a:cubicBezTo>
                  <a:cubicBezTo>
                    <a:pt x="67" y="21"/>
                    <a:pt x="70" y="13"/>
                    <a:pt x="59" y="4"/>
                  </a:cubicBezTo>
                  <a:cubicBezTo>
                    <a:pt x="55" y="2"/>
                    <a:pt x="51" y="0"/>
                    <a:pt x="46" y="0"/>
                  </a:cubicBezTo>
                  <a:cubicBezTo>
                    <a:pt x="27" y="0"/>
                    <a:pt x="0" y="20"/>
                    <a:pt x="0" y="53"/>
                  </a:cubicBezTo>
                  <a:cubicBezTo>
                    <a:pt x="0" y="84"/>
                    <a:pt x="26" y="96"/>
                    <a:pt x="47" y="96"/>
                  </a:cubicBezTo>
                  <a:cubicBezTo>
                    <a:pt x="66" y="96"/>
                    <a:pt x="82" y="87"/>
                    <a:pt x="82" y="78"/>
                  </a:cubicBezTo>
                  <a:cubicBezTo>
                    <a:pt x="82" y="68"/>
                    <a:pt x="79" y="65"/>
                    <a:pt x="76" y="62"/>
                  </a:cubicBezTo>
                  <a:close/>
                  <a:moveTo>
                    <a:pt x="43" y="17"/>
                  </a:moveTo>
                  <a:cubicBezTo>
                    <a:pt x="47" y="17"/>
                    <a:pt x="50" y="20"/>
                    <a:pt x="50" y="23"/>
                  </a:cubicBezTo>
                  <a:cubicBezTo>
                    <a:pt x="50" y="27"/>
                    <a:pt x="47" y="30"/>
                    <a:pt x="43" y="30"/>
                  </a:cubicBezTo>
                  <a:cubicBezTo>
                    <a:pt x="40" y="30"/>
                    <a:pt x="37" y="27"/>
                    <a:pt x="37" y="23"/>
                  </a:cubicBezTo>
                  <a:cubicBezTo>
                    <a:pt x="37" y="20"/>
                    <a:pt x="40" y="17"/>
                    <a:pt x="43" y="17"/>
                  </a:cubicBezTo>
                  <a:close/>
                  <a:moveTo>
                    <a:pt x="24" y="31"/>
                  </a:moveTo>
                  <a:cubicBezTo>
                    <a:pt x="29" y="31"/>
                    <a:pt x="32" y="34"/>
                    <a:pt x="32" y="39"/>
                  </a:cubicBezTo>
                  <a:cubicBezTo>
                    <a:pt x="32" y="43"/>
                    <a:pt x="29" y="47"/>
                    <a:pt x="24" y="47"/>
                  </a:cubicBezTo>
                  <a:cubicBezTo>
                    <a:pt x="20" y="47"/>
                    <a:pt x="16" y="43"/>
                    <a:pt x="16" y="39"/>
                  </a:cubicBezTo>
                  <a:cubicBezTo>
                    <a:pt x="16" y="34"/>
                    <a:pt x="20" y="31"/>
                    <a:pt x="24" y="31"/>
                  </a:cubicBezTo>
                  <a:close/>
                  <a:moveTo>
                    <a:pt x="23" y="75"/>
                  </a:moveTo>
                  <a:cubicBezTo>
                    <a:pt x="18" y="75"/>
                    <a:pt x="14" y="71"/>
                    <a:pt x="14" y="66"/>
                  </a:cubicBezTo>
                  <a:cubicBezTo>
                    <a:pt x="14" y="61"/>
                    <a:pt x="18" y="57"/>
                    <a:pt x="23" y="57"/>
                  </a:cubicBezTo>
                  <a:cubicBezTo>
                    <a:pt x="28" y="57"/>
                    <a:pt x="32" y="61"/>
                    <a:pt x="32" y="66"/>
                  </a:cubicBezTo>
                  <a:cubicBezTo>
                    <a:pt x="32" y="71"/>
                    <a:pt x="28" y="75"/>
                    <a:pt x="23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4" name="Freeform 536"/>
            <p:cNvSpPr>
              <a:spLocks/>
            </p:cNvSpPr>
            <p:nvPr/>
          </p:nvSpPr>
          <p:spPr bwMode="auto">
            <a:xfrm>
              <a:off x="833" y="1719"/>
              <a:ext cx="50" cy="32"/>
            </a:xfrm>
            <a:custGeom>
              <a:avLst/>
              <a:gdLst>
                <a:gd name="T0" fmla="*/ 29 w 36"/>
                <a:gd name="T1" fmla="*/ 8 h 23"/>
                <a:gd name="T2" fmla="*/ 26 w 36"/>
                <a:gd name="T3" fmla="*/ 2 h 23"/>
                <a:gd name="T4" fmla="*/ 25 w 36"/>
                <a:gd name="T5" fmla="*/ 0 h 23"/>
                <a:gd name="T6" fmla="*/ 14 w 36"/>
                <a:gd name="T7" fmla="*/ 10 h 23"/>
                <a:gd name="T8" fmla="*/ 2 w 36"/>
                <a:gd name="T9" fmla="*/ 19 h 23"/>
                <a:gd name="T10" fmla="*/ 0 w 36"/>
                <a:gd name="T11" fmla="*/ 19 h 23"/>
                <a:gd name="T12" fmla="*/ 16 w 36"/>
                <a:gd name="T13" fmla="*/ 23 h 23"/>
                <a:gd name="T14" fmla="*/ 19 w 36"/>
                <a:gd name="T15" fmla="*/ 23 h 23"/>
                <a:gd name="T16" fmla="*/ 36 w 36"/>
                <a:gd name="T17" fmla="*/ 12 h 23"/>
                <a:gd name="T18" fmla="*/ 35 w 36"/>
                <a:gd name="T19" fmla="*/ 11 h 23"/>
                <a:gd name="T20" fmla="*/ 29 w 36"/>
                <a:gd name="T21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23">
                  <a:moveTo>
                    <a:pt x="29" y="8"/>
                  </a:moveTo>
                  <a:cubicBezTo>
                    <a:pt x="27" y="6"/>
                    <a:pt x="27" y="4"/>
                    <a:pt x="26" y="2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16" y="0"/>
                    <a:pt x="14" y="10"/>
                  </a:cubicBezTo>
                  <a:cubicBezTo>
                    <a:pt x="12" y="18"/>
                    <a:pt x="5" y="19"/>
                    <a:pt x="2" y="19"/>
                  </a:cubicBezTo>
                  <a:cubicBezTo>
                    <a:pt x="1" y="19"/>
                    <a:pt x="0" y="19"/>
                    <a:pt x="0" y="19"/>
                  </a:cubicBezTo>
                  <a:cubicBezTo>
                    <a:pt x="0" y="19"/>
                    <a:pt x="0" y="21"/>
                    <a:pt x="16" y="23"/>
                  </a:cubicBezTo>
                  <a:cubicBezTo>
                    <a:pt x="17" y="23"/>
                    <a:pt x="18" y="23"/>
                    <a:pt x="19" y="23"/>
                  </a:cubicBezTo>
                  <a:cubicBezTo>
                    <a:pt x="32" y="23"/>
                    <a:pt x="36" y="12"/>
                    <a:pt x="36" y="12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3" y="11"/>
                    <a:pt x="31" y="10"/>
                    <a:pt x="2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5" name="Freeform 537"/>
            <p:cNvSpPr>
              <a:spLocks/>
            </p:cNvSpPr>
            <p:nvPr/>
          </p:nvSpPr>
          <p:spPr bwMode="auto">
            <a:xfrm>
              <a:off x="1082" y="1793"/>
              <a:ext cx="17" cy="15"/>
            </a:xfrm>
            <a:custGeom>
              <a:avLst/>
              <a:gdLst>
                <a:gd name="T0" fmla="*/ 3 w 12"/>
                <a:gd name="T1" fmla="*/ 2 h 11"/>
                <a:gd name="T2" fmla="*/ 0 w 12"/>
                <a:gd name="T3" fmla="*/ 0 h 11"/>
                <a:gd name="T4" fmla="*/ 0 w 12"/>
                <a:gd name="T5" fmla="*/ 2 h 11"/>
                <a:gd name="T6" fmla="*/ 0 w 12"/>
                <a:gd name="T7" fmla="*/ 8 h 11"/>
                <a:gd name="T8" fmla="*/ 4 w 12"/>
                <a:gd name="T9" fmla="*/ 11 h 11"/>
                <a:gd name="T10" fmla="*/ 10 w 12"/>
                <a:gd name="T11" fmla="*/ 11 h 11"/>
                <a:gd name="T12" fmla="*/ 12 w 12"/>
                <a:gd name="T13" fmla="*/ 11 h 11"/>
                <a:gd name="T14" fmla="*/ 9 w 12"/>
                <a:gd name="T15" fmla="*/ 9 h 11"/>
                <a:gd name="T16" fmla="*/ 3 w 12"/>
                <a:gd name="T17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1">
                  <a:moveTo>
                    <a:pt x="3" y="2"/>
                  </a:moveTo>
                  <a:cubicBezTo>
                    <a:pt x="2" y="1"/>
                    <a:pt x="1" y="1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2" y="11"/>
                    <a:pt x="4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1"/>
                    <a:pt x="11" y="11"/>
                    <a:pt x="12" y="11"/>
                  </a:cubicBezTo>
                  <a:cubicBezTo>
                    <a:pt x="11" y="11"/>
                    <a:pt x="10" y="10"/>
                    <a:pt x="9" y="9"/>
                  </a:cubicBezTo>
                  <a:lnTo>
                    <a:pt x="3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6" name="Freeform 538"/>
            <p:cNvSpPr>
              <a:spLocks/>
            </p:cNvSpPr>
            <p:nvPr/>
          </p:nvSpPr>
          <p:spPr bwMode="auto">
            <a:xfrm>
              <a:off x="1033" y="1883"/>
              <a:ext cx="74" cy="16"/>
            </a:xfrm>
            <a:custGeom>
              <a:avLst/>
              <a:gdLst>
                <a:gd name="T0" fmla="*/ 4 w 54"/>
                <a:gd name="T1" fmla="*/ 12 h 12"/>
                <a:gd name="T2" fmla="*/ 50 w 54"/>
                <a:gd name="T3" fmla="*/ 12 h 12"/>
                <a:gd name="T4" fmla="*/ 54 w 54"/>
                <a:gd name="T5" fmla="*/ 8 h 12"/>
                <a:gd name="T6" fmla="*/ 54 w 54"/>
                <a:gd name="T7" fmla="*/ 6 h 12"/>
                <a:gd name="T8" fmla="*/ 54 w 54"/>
                <a:gd name="T9" fmla="*/ 0 h 12"/>
                <a:gd name="T10" fmla="*/ 48 w 54"/>
                <a:gd name="T11" fmla="*/ 0 h 12"/>
                <a:gd name="T12" fmla="*/ 5 w 54"/>
                <a:gd name="T13" fmla="*/ 0 h 12"/>
                <a:gd name="T14" fmla="*/ 0 w 54"/>
                <a:gd name="T15" fmla="*/ 0 h 12"/>
                <a:gd name="T16" fmla="*/ 0 w 54"/>
                <a:gd name="T17" fmla="*/ 6 h 12"/>
                <a:gd name="T18" fmla="*/ 0 w 54"/>
                <a:gd name="T19" fmla="*/ 8 h 12"/>
                <a:gd name="T20" fmla="*/ 4 w 54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12">
                  <a:moveTo>
                    <a:pt x="4" y="12"/>
                  </a:moveTo>
                  <a:cubicBezTo>
                    <a:pt x="50" y="12"/>
                    <a:pt x="50" y="12"/>
                    <a:pt x="50" y="12"/>
                  </a:cubicBezTo>
                  <a:cubicBezTo>
                    <a:pt x="52" y="12"/>
                    <a:pt x="54" y="10"/>
                    <a:pt x="54" y="8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2" y="0"/>
                    <a:pt x="50" y="0"/>
                    <a:pt x="4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1" y="12"/>
                    <a:pt x="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7" name="Freeform 539"/>
            <p:cNvSpPr>
              <a:spLocks/>
            </p:cNvSpPr>
            <p:nvPr/>
          </p:nvSpPr>
          <p:spPr bwMode="auto">
            <a:xfrm>
              <a:off x="1033" y="1840"/>
              <a:ext cx="74" cy="37"/>
            </a:xfrm>
            <a:custGeom>
              <a:avLst/>
              <a:gdLst>
                <a:gd name="T0" fmla="*/ 50 w 54"/>
                <a:gd name="T1" fmla="*/ 0 h 27"/>
                <a:gd name="T2" fmla="*/ 4 w 54"/>
                <a:gd name="T3" fmla="*/ 0 h 27"/>
                <a:gd name="T4" fmla="*/ 0 w 54"/>
                <a:gd name="T5" fmla="*/ 4 h 27"/>
                <a:gd name="T6" fmla="*/ 0 w 54"/>
                <a:gd name="T7" fmla="*/ 22 h 27"/>
                <a:gd name="T8" fmla="*/ 0 w 54"/>
                <a:gd name="T9" fmla="*/ 27 h 27"/>
                <a:gd name="T10" fmla="*/ 5 w 54"/>
                <a:gd name="T11" fmla="*/ 27 h 27"/>
                <a:gd name="T12" fmla="*/ 48 w 54"/>
                <a:gd name="T13" fmla="*/ 27 h 27"/>
                <a:gd name="T14" fmla="*/ 54 w 54"/>
                <a:gd name="T15" fmla="*/ 27 h 27"/>
                <a:gd name="T16" fmla="*/ 54 w 54"/>
                <a:gd name="T17" fmla="*/ 22 h 27"/>
                <a:gd name="T18" fmla="*/ 54 w 54"/>
                <a:gd name="T19" fmla="*/ 4 h 27"/>
                <a:gd name="T20" fmla="*/ 50 w 54"/>
                <a:gd name="T2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27">
                  <a:moveTo>
                    <a:pt x="5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7"/>
                    <a:pt x="3" y="27"/>
                    <a:pt x="5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50" y="27"/>
                    <a:pt x="52" y="27"/>
                    <a:pt x="54" y="27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2"/>
                    <a:pt x="52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8" name="Freeform 540"/>
            <p:cNvSpPr>
              <a:spLocks/>
            </p:cNvSpPr>
            <p:nvPr/>
          </p:nvSpPr>
          <p:spPr bwMode="auto">
            <a:xfrm>
              <a:off x="1011" y="1840"/>
              <a:ext cx="18" cy="48"/>
            </a:xfrm>
            <a:custGeom>
              <a:avLst/>
              <a:gdLst>
                <a:gd name="T0" fmla="*/ 12 w 13"/>
                <a:gd name="T1" fmla="*/ 30 h 35"/>
                <a:gd name="T2" fmla="*/ 12 w 13"/>
                <a:gd name="T3" fmla="*/ 28 h 35"/>
                <a:gd name="T4" fmla="*/ 12 w 13"/>
                <a:gd name="T5" fmla="*/ 22 h 35"/>
                <a:gd name="T6" fmla="*/ 12 w 13"/>
                <a:gd name="T7" fmla="*/ 4 h 35"/>
                <a:gd name="T8" fmla="*/ 13 w 13"/>
                <a:gd name="T9" fmla="*/ 0 h 35"/>
                <a:gd name="T10" fmla="*/ 12 w 13"/>
                <a:gd name="T11" fmla="*/ 0 h 35"/>
                <a:gd name="T12" fmla="*/ 3 w 13"/>
                <a:gd name="T13" fmla="*/ 3 h 35"/>
                <a:gd name="T14" fmla="*/ 0 w 13"/>
                <a:gd name="T15" fmla="*/ 12 h 35"/>
                <a:gd name="T16" fmla="*/ 0 w 13"/>
                <a:gd name="T17" fmla="*/ 31 h 35"/>
                <a:gd name="T18" fmla="*/ 4 w 13"/>
                <a:gd name="T19" fmla="*/ 35 h 35"/>
                <a:gd name="T20" fmla="*/ 12 w 13"/>
                <a:gd name="T21" fmla="*/ 35 h 35"/>
                <a:gd name="T22" fmla="*/ 12 w 13"/>
                <a:gd name="T23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35">
                  <a:moveTo>
                    <a:pt x="12" y="30"/>
                  </a:moveTo>
                  <a:cubicBezTo>
                    <a:pt x="12" y="29"/>
                    <a:pt x="12" y="29"/>
                    <a:pt x="12" y="28"/>
                  </a:cubicBezTo>
                  <a:cubicBezTo>
                    <a:pt x="12" y="27"/>
                    <a:pt x="12" y="24"/>
                    <a:pt x="12" y="2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3"/>
                    <a:pt x="12" y="2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0"/>
                    <a:pt x="4" y="2"/>
                    <a:pt x="3" y="3"/>
                  </a:cubicBezTo>
                  <a:cubicBezTo>
                    <a:pt x="2" y="4"/>
                    <a:pt x="0" y="8"/>
                    <a:pt x="0" y="1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2" y="35"/>
                    <a:pt x="4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3"/>
                    <a:pt x="12" y="31"/>
                    <a:pt x="12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9" name="Freeform 541"/>
            <p:cNvSpPr>
              <a:spLocks/>
            </p:cNvSpPr>
            <p:nvPr/>
          </p:nvSpPr>
          <p:spPr bwMode="auto">
            <a:xfrm>
              <a:off x="1110" y="1840"/>
              <a:ext cx="18" cy="48"/>
            </a:xfrm>
            <a:custGeom>
              <a:avLst/>
              <a:gdLst>
                <a:gd name="T0" fmla="*/ 10 w 13"/>
                <a:gd name="T1" fmla="*/ 3 h 35"/>
                <a:gd name="T2" fmla="*/ 1 w 13"/>
                <a:gd name="T3" fmla="*/ 0 h 35"/>
                <a:gd name="T4" fmla="*/ 0 w 13"/>
                <a:gd name="T5" fmla="*/ 0 h 35"/>
                <a:gd name="T6" fmla="*/ 1 w 13"/>
                <a:gd name="T7" fmla="*/ 4 h 35"/>
                <a:gd name="T8" fmla="*/ 1 w 13"/>
                <a:gd name="T9" fmla="*/ 22 h 35"/>
                <a:gd name="T10" fmla="*/ 1 w 13"/>
                <a:gd name="T11" fmla="*/ 28 h 35"/>
                <a:gd name="T12" fmla="*/ 1 w 13"/>
                <a:gd name="T13" fmla="*/ 30 h 35"/>
                <a:gd name="T14" fmla="*/ 1 w 13"/>
                <a:gd name="T15" fmla="*/ 35 h 35"/>
                <a:gd name="T16" fmla="*/ 9 w 13"/>
                <a:gd name="T17" fmla="*/ 35 h 35"/>
                <a:gd name="T18" fmla="*/ 13 w 13"/>
                <a:gd name="T19" fmla="*/ 31 h 35"/>
                <a:gd name="T20" fmla="*/ 13 w 13"/>
                <a:gd name="T21" fmla="*/ 12 h 35"/>
                <a:gd name="T22" fmla="*/ 10 w 13"/>
                <a:gd name="T23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35">
                  <a:moveTo>
                    <a:pt x="10" y="3"/>
                  </a:moveTo>
                  <a:cubicBezTo>
                    <a:pt x="9" y="2"/>
                    <a:pt x="5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4"/>
                    <a:pt x="1" y="27"/>
                    <a:pt x="1" y="28"/>
                  </a:cubicBezTo>
                  <a:cubicBezTo>
                    <a:pt x="1" y="29"/>
                    <a:pt x="1" y="29"/>
                    <a:pt x="1" y="30"/>
                  </a:cubicBezTo>
                  <a:cubicBezTo>
                    <a:pt x="1" y="31"/>
                    <a:pt x="1" y="33"/>
                    <a:pt x="1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1" y="35"/>
                    <a:pt x="13" y="33"/>
                    <a:pt x="13" y="3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8"/>
                    <a:pt x="11" y="4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0" name="Freeform 542"/>
            <p:cNvSpPr>
              <a:spLocks/>
            </p:cNvSpPr>
            <p:nvPr/>
          </p:nvSpPr>
          <p:spPr bwMode="auto">
            <a:xfrm>
              <a:off x="1038" y="1791"/>
              <a:ext cx="64" cy="45"/>
            </a:xfrm>
            <a:custGeom>
              <a:avLst/>
              <a:gdLst>
                <a:gd name="T0" fmla="*/ 46 w 46"/>
                <a:gd name="T1" fmla="*/ 33 h 33"/>
                <a:gd name="T2" fmla="*/ 46 w 46"/>
                <a:gd name="T3" fmla="*/ 24 h 33"/>
                <a:gd name="T4" fmla="*/ 46 w 46"/>
                <a:gd name="T5" fmla="*/ 17 h 33"/>
                <a:gd name="T6" fmla="*/ 42 w 46"/>
                <a:gd name="T7" fmla="*/ 17 h 33"/>
                <a:gd name="T8" fmla="*/ 36 w 46"/>
                <a:gd name="T9" fmla="*/ 17 h 33"/>
                <a:gd name="T10" fmla="*/ 28 w 46"/>
                <a:gd name="T11" fmla="*/ 10 h 33"/>
                <a:gd name="T12" fmla="*/ 28 w 46"/>
                <a:gd name="T13" fmla="*/ 4 h 33"/>
                <a:gd name="T14" fmla="*/ 29 w 46"/>
                <a:gd name="T15" fmla="*/ 0 h 33"/>
                <a:gd name="T16" fmla="*/ 22 w 46"/>
                <a:gd name="T17" fmla="*/ 0 h 33"/>
                <a:gd name="T18" fmla="*/ 3 w 46"/>
                <a:gd name="T19" fmla="*/ 0 h 33"/>
                <a:gd name="T20" fmla="*/ 0 w 46"/>
                <a:gd name="T21" fmla="*/ 4 h 33"/>
                <a:gd name="T22" fmla="*/ 0 w 46"/>
                <a:gd name="T23" fmla="*/ 33 h 33"/>
                <a:gd name="T24" fmla="*/ 46 w 46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33">
                  <a:moveTo>
                    <a:pt x="46" y="33"/>
                  </a:moveTo>
                  <a:cubicBezTo>
                    <a:pt x="46" y="24"/>
                    <a:pt x="46" y="24"/>
                    <a:pt x="46" y="24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5" y="17"/>
                    <a:pt x="43" y="17"/>
                    <a:pt x="42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2" y="17"/>
                    <a:pt x="28" y="14"/>
                    <a:pt x="28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2"/>
                    <a:pt x="28" y="1"/>
                    <a:pt x="29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33"/>
                    <a:pt x="0" y="33"/>
                    <a:pt x="0" y="33"/>
                  </a:cubicBezTo>
                  <a:lnTo>
                    <a:pt x="46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1" name="Freeform 543"/>
            <p:cNvSpPr>
              <a:spLocks noEditPoints="1"/>
            </p:cNvSpPr>
            <p:nvPr/>
          </p:nvSpPr>
          <p:spPr bwMode="auto">
            <a:xfrm>
              <a:off x="3212" y="1643"/>
              <a:ext cx="131" cy="131"/>
            </a:xfrm>
            <a:custGeom>
              <a:avLst/>
              <a:gdLst>
                <a:gd name="T0" fmla="*/ 47 w 95"/>
                <a:gd name="T1" fmla="*/ 0 h 95"/>
                <a:gd name="T2" fmla="*/ 0 w 95"/>
                <a:gd name="T3" fmla="*/ 47 h 95"/>
                <a:gd name="T4" fmla="*/ 47 w 95"/>
                <a:gd name="T5" fmla="*/ 95 h 95"/>
                <a:gd name="T6" fmla="*/ 95 w 95"/>
                <a:gd name="T7" fmla="*/ 47 h 95"/>
                <a:gd name="T8" fmla="*/ 47 w 95"/>
                <a:gd name="T9" fmla="*/ 0 h 95"/>
                <a:gd name="T10" fmla="*/ 47 w 95"/>
                <a:gd name="T11" fmla="*/ 86 h 95"/>
                <a:gd name="T12" fmla="*/ 9 w 95"/>
                <a:gd name="T13" fmla="*/ 47 h 95"/>
                <a:gd name="T14" fmla="*/ 47 w 95"/>
                <a:gd name="T15" fmla="*/ 9 h 95"/>
                <a:gd name="T16" fmla="*/ 86 w 95"/>
                <a:gd name="T17" fmla="*/ 47 h 95"/>
                <a:gd name="T18" fmla="*/ 47 w 95"/>
                <a:gd name="T19" fmla="*/ 8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95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21" y="95"/>
                    <a:pt x="47" y="95"/>
                  </a:cubicBezTo>
                  <a:cubicBezTo>
                    <a:pt x="74" y="95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86"/>
                  </a:moveTo>
                  <a:cubicBezTo>
                    <a:pt x="26" y="86"/>
                    <a:pt x="9" y="68"/>
                    <a:pt x="9" y="47"/>
                  </a:cubicBezTo>
                  <a:cubicBezTo>
                    <a:pt x="9" y="26"/>
                    <a:pt x="26" y="9"/>
                    <a:pt x="47" y="9"/>
                  </a:cubicBezTo>
                  <a:cubicBezTo>
                    <a:pt x="69" y="9"/>
                    <a:pt x="86" y="26"/>
                    <a:pt x="86" y="47"/>
                  </a:cubicBezTo>
                  <a:cubicBezTo>
                    <a:pt x="86" y="68"/>
                    <a:pt x="69" y="86"/>
                    <a:pt x="47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2" name="Freeform 544"/>
            <p:cNvSpPr>
              <a:spLocks noEditPoints="1"/>
            </p:cNvSpPr>
            <p:nvPr/>
          </p:nvSpPr>
          <p:spPr bwMode="auto">
            <a:xfrm>
              <a:off x="3250" y="1643"/>
              <a:ext cx="56" cy="131"/>
            </a:xfrm>
            <a:custGeom>
              <a:avLst/>
              <a:gdLst>
                <a:gd name="T0" fmla="*/ 20 w 40"/>
                <a:gd name="T1" fmla="*/ 4 h 95"/>
                <a:gd name="T2" fmla="*/ 36 w 40"/>
                <a:gd name="T3" fmla="*/ 47 h 95"/>
                <a:gd name="T4" fmla="*/ 20 w 40"/>
                <a:gd name="T5" fmla="*/ 90 h 95"/>
                <a:gd name="T6" fmla="*/ 4 w 40"/>
                <a:gd name="T7" fmla="*/ 47 h 95"/>
                <a:gd name="T8" fmla="*/ 20 w 40"/>
                <a:gd name="T9" fmla="*/ 4 h 95"/>
                <a:gd name="T10" fmla="*/ 20 w 40"/>
                <a:gd name="T11" fmla="*/ 0 h 95"/>
                <a:gd name="T12" fmla="*/ 0 w 40"/>
                <a:gd name="T13" fmla="*/ 47 h 95"/>
                <a:gd name="T14" fmla="*/ 20 w 40"/>
                <a:gd name="T15" fmla="*/ 95 h 95"/>
                <a:gd name="T16" fmla="*/ 40 w 40"/>
                <a:gd name="T17" fmla="*/ 47 h 95"/>
                <a:gd name="T18" fmla="*/ 20 w 40"/>
                <a:gd name="T1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95">
                  <a:moveTo>
                    <a:pt x="20" y="4"/>
                  </a:moveTo>
                  <a:cubicBezTo>
                    <a:pt x="27" y="4"/>
                    <a:pt x="36" y="20"/>
                    <a:pt x="36" y="47"/>
                  </a:cubicBezTo>
                  <a:cubicBezTo>
                    <a:pt x="36" y="74"/>
                    <a:pt x="27" y="90"/>
                    <a:pt x="20" y="90"/>
                  </a:cubicBezTo>
                  <a:cubicBezTo>
                    <a:pt x="13" y="90"/>
                    <a:pt x="4" y="74"/>
                    <a:pt x="4" y="47"/>
                  </a:cubicBezTo>
                  <a:cubicBezTo>
                    <a:pt x="4" y="20"/>
                    <a:pt x="13" y="4"/>
                    <a:pt x="20" y="4"/>
                  </a:cubicBezTo>
                  <a:moveTo>
                    <a:pt x="20" y="0"/>
                  </a:moveTo>
                  <a:cubicBezTo>
                    <a:pt x="9" y="0"/>
                    <a:pt x="0" y="21"/>
                    <a:pt x="0" y="47"/>
                  </a:cubicBezTo>
                  <a:cubicBezTo>
                    <a:pt x="0" y="73"/>
                    <a:pt x="9" y="95"/>
                    <a:pt x="20" y="95"/>
                  </a:cubicBezTo>
                  <a:cubicBezTo>
                    <a:pt x="31" y="95"/>
                    <a:pt x="40" y="73"/>
                    <a:pt x="40" y="47"/>
                  </a:cubicBezTo>
                  <a:cubicBezTo>
                    <a:pt x="40" y="21"/>
                    <a:pt x="31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3" name="Freeform 545"/>
            <p:cNvSpPr>
              <a:spLocks noEditPoints="1"/>
            </p:cNvSpPr>
            <p:nvPr/>
          </p:nvSpPr>
          <p:spPr bwMode="auto">
            <a:xfrm>
              <a:off x="3212" y="1680"/>
              <a:ext cx="131" cy="57"/>
            </a:xfrm>
            <a:custGeom>
              <a:avLst/>
              <a:gdLst>
                <a:gd name="T0" fmla="*/ 47 w 95"/>
                <a:gd name="T1" fmla="*/ 4 h 41"/>
                <a:gd name="T2" fmla="*/ 90 w 95"/>
                <a:gd name="T3" fmla="*/ 20 h 41"/>
                <a:gd name="T4" fmla="*/ 47 w 95"/>
                <a:gd name="T5" fmla="*/ 36 h 41"/>
                <a:gd name="T6" fmla="*/ 4 w 95"/>
                <a:gd name="T7" fmla="*/ 20 h 41"/>
                <a:gd name="T8" fmla="*/ 47 w 95"/>
                <a:gd name="T9" fmla="*/ 4 h 41"/>
                <a:gd name="T10" fmla="*/ 47 w 95"/>
                <a:gd name="T11" fmla="*/ 0 h 41"/>
                <a:gd name="T12" fmla="*/ 0 w 95"/>
                <a:gd name="T13" fmla="*/ 20 h 41"/>
                <a:gd name="T14" fmla="*/ 47 w 95"/>
                <a:gd name="T15" fmla="*/ 41 h 41"/>
                <a:gd name="T16" fmla="*/ 95 w 95"/>
                <a:gd name="T17" fmla="*/ 20 h 41"/>
                <a:gd name="T18" fmla="*/ 47 w 95"/>
                <a:gd name="T1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41">
                  <a:moveTo>
                    <a:pt x="47" y="4"/>
                  </a:moveTo>
                  <a:cubicBezTo>
                    <a:pt x="74" y="4"/>
                    <a:pt x="90" y="14"/>
                    <a:pt x="90" y="20"/>
                  </a:cubicBezTo>
                  <a:cubicBezTo>
                    <a:pt x="90" y="27"/>
                    <a:pt x="74" y="36"/>
                    <a:pt x="47" y="36"/>
                  </a:cubicBezTo>
                  <a:cubicBezTo>
                    <a:pt x="21" y="36"/>
                    <a:pt x="4" y="27"/>
                    <a:pt x="4" y="20"/>
                  </a:cubicBezTo>
                  <a:cubicBezTo>
                    <a:pt x="4" y="14"/>
                    <a:pt x="21" y="4"/>
                    <a:pt x="47" y="4"/>
                  </a:cubicBezTo>
                  <a:moveTo>
                    <a:pt x="47" y="0"/>
                  </a:moveTo>
                  <a:cubicBezTo>
                    <a:pt x="21" y="0"/>
                    <a:pt x="0" y="9"/>
                    <a:pt x="0" y="20"/>
                  </a:cubicBezTo>
                  <a:cubicBezTo>
                    <a:pt x="0" y="31"/>
                    <a:pt x="21" y="41"/>
                    <a:pt x="47" y="41"/>
                  </a:cubicBezTo>
                  <a:cubicBezTo>
                    <a:pt x="74" y="41"/>
                    <a:pt x="95" y="31"/>
                    <a:pt x="95" y="20"/>
                  </a:cubicBezTo>
                  <a:cubicBezTo>
                    <a:pt x="95" y="9"/>
                    <a:pt x="74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4" name="Freeform 546"/>
            <p:cNvSpPr>
              <a:spLocks noEditPoints="1"/>
            </p:cNvSpPr>
            <p:nvPr/>
          </p:nvSpPr>
          <p:spPr bwMode="auto">
            <a:xfrm>
              <a:off x="2307" y="1963"/>
              <a:ext cx="134" cy="61"/>
            </a:xfrm>
            <a:custGeom>
              <a:avLst/>
              <a:gdLst>
                <a:gd name="T0" fmla="*/ 0 w 97"/>
                <a:gd name="T1" fmla="*/ 0 h 45"/>
                <a:gd name="T2" fmla="*/ 0 w 97"/>
                <a:gd name="T3" fmla="*/ 41 h 45"/>
                <a:gd name="T4" fmla="*/ 4 w 97"/>
                <a:gd name="T5" fmla="*/ 45 h 45"/>
                <a:gd name="T6" fmla="*/ 93 w 97"/>
                <a:gd name="T7" fmla="*/ 45 h 45"/>
                <a:gd name="T8" fmla="*/ 97 w 97"/>
                <a:gd name="T9" fmla="*/ 41 h 45"/>
                <a:gd name="T10" fmla="*/ 97 w 97"/>
                <a:gd name="T11" fmla="*/ 0 h 45"/>
                <a:gd name="T12" fmla="*/ 0 w 97"/>
                <a:gd name="T13" fmla="*/ 0 h 45"/>
                <a:gd name="T14" fmla="*/ 91 w 97"/>
                <a:gd name="T15" fmla="*/ 38 h 45"/>
                <a:gd name="T16" fmla="*/ 7 w 97"/>
                <a:gd name="T17" fmla="*/ 38 h 45"/>
                <a:gd name="T18" fmla="*/ 7 w 97"/>
                <a:gd name="T19" fmla="*/ 7 h 45"/>
                <a:gd name="T20" fmla="*/ 91 w 97"/>
                <a:gd name="T21" fmla="*/ 7 h 45"/>
                <a:gd name="T22" fmla="*/ 91 w 97"/>
                <a:gd name="T2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45">
                  <a:moveTo>
                    <a:pt x="0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0" y="43"/>
                    <a:pt x="2" y="45"/>
                    <a:pt x="4" y="45"/>
                  </a:cubicBezTo>
                  <a:cubicBezTo>
                    <a:pt x="93" y="45"/>
                    <a:pt x="93" y="45"/>
                    <a:pt x="93" y="45"/>
                  </a:cubicBezTo>
                  <a:cubicBezTo>
                    <a:pt x="95" y="45"/>
                    <a:pt x="97" y="43"/>
                    <a:pt x="97" y="41"/>
                  </a:cubicBezTo>
                  <a:cubicBezTo>
                    <a:pt x="97" y="0"/>
                    <a:pt x="97" y="0"/>
                    <a:pt x="97" y="0"/>
                  </a:cubicBezTo>
                  <a:lnTo>
                    <a:pt x="0" y="0"/>
                  </a:lnTo>
                  <a:close/>
                  <a:moveTo>
                    <a:pt x="91" y="38"/>
                  </a:moveTo>
                  <a:cubicBezTo>
                    <a:pt x="7" y="38"/>
                    <a:pt x="7" y="38"/>
                    <a:pt x="7" y="3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91" y="7"/>
                    <a:pt x="91" y="7"/>
                    <a:pt x="91" y="7"/>
                  </a:cubicBezTo>
                  <a:lnTo>
                    <a:pt x="91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5" name="Freeform 547"/>
            <p:cNvSpPr>
              <a:spLocks/>
            </p:cNvSpPr>
            <p:nvPr/>
          </p:nvSpPr>
          <p:spPr bwMode="auto">
            <a:xfrm>
              <a:off x="2302" y="1921"/>
              <a:ext cx="19" cy="32"/>
            </a:xfrm>
            <a:custGeom>
              <a:avLst/>
              <a:gdLst>
                <a:gd name="T0" fmla="*/ 14 w 14"/>
                <a:gd name="T1" fmla="*/ 10 h 23"/>
                <a:gd name="T2" fmla="*/ 11 w 14"/>
                <a:gd name="T3" fmla="*/ 6 h 23"/>
                <a:gd name="T4" fmla="*/ 3 w 14"/>
                <a:gd name="T5" fmla="*/ 1 h 23"/>
                <a:gd name="T6" fmla="*/ 1 w 14"/>
                <a:gd name="T7" fmla="*/ 0 h 23"/>
                <a:gd name="T8" fmla="*/ 1 w 14"/>
                <a:gd name="T9" fmla="*/ 0 h 23"/>
                <a:gd name="T10" fmla="*/ 1 w 14"/>
                <a:gd name="T11" fmla="*/ 2 h 23"/>
                <a:gd name="T12" fmla="*/ 3 w 14"/>
                <a:gd name="T13" fmla="*/ 21 h 23"/>
                <a:gd name="T14" fmla="*/ 4 w 14"/>
                <a:gd name="T15" fmla="*/ 23 h 23"/>
                <a:gd name="T16" fmla="*/ 6 w 14"/>
                <a:gd name="T17" fmla="*/ 22 h 23"/>
                <a:gd name="T18" fmla="*/ 12 w 14"/>
                <a:gd name="T19" fmla="*/ 15 h 23"/>
                <a:gd name="T20" fmla="*/ 14 w 14"/>
                <a:gd name="T21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23">
                  <a:moveTo>
                    <a:pt x="14" y="10"/>
                  </a:moveTo>
                  <a:cubicBezTo>
                    <a:pt x="13" y="9"/>
                    <a:pt x="13" y="7"/>
                    <a:pt x="11" y="6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4" y="23"/>
                    <a:pt x="4" y="23"/>
                  </a:cubicBezTo>
                  <a:cubicBezTo>
                    <a:pt x="4" y="23"/>
                    <a:pt x="5" y="23"/>
                    <a:pt x="6" y="22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3" y="13"/>
                    <a:pt x="14" y="12"/>
                    <a:pt x="1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6" name="Freeform 548"/>
            <p:cNvSpPr>
              <a:spLocks/>
            </p:cNvSpPr>
            <p:nvPr/>
          </p:nvSpPr>
          <p:spPr bwMode="auto">
            <a:xfrm>
              <a:off x="2305" y="1892"/>
              <a:ext cx="133" cy="42"/>
            </a:xfrm>
            <a:custGeom>
              <a:avLst/>
              <a:gdLst>
                <a:gd name="T0" fmla="*/ 3 w 97"/>
                <a:gd name="T1" fmla="*/ 20 h 30"/>
                <a:gd name="T2" fmla="*/ 10 w 97"/>
                <a:gd name="T3" fmla="*/ 25 h 30"/>
                <a:gd name="T4" fmla="*/ 14 w 97"/>
                <a:gd name="T5" fmla="*/ 30 h 30"/>
                <a:gd name="T6" fmla="*/ 93 w 97"/>
                <a:gd name="T7" fmla="*/ 16 h 30"/>
                <a:gd name="T8" fmla="*/ 97 w 97"/>
                <a:gd name="T9" fmla="*/ 11 h 30"/>
                <a:gd name="T10" fmla="*/ 96 w 97"/>
                <a:gd name="T11" fmla="*/ 4 h 30"/>
                <a:gd name="T12" fmla="*/ 91 w 97"/>
                <a:gd name="T13" fmla="*/ 0 h 30"/>
                <a:gd name="T14" fmla="*/ 4 w 97"/>
                <a:gd name="T15" fmla="*/ 16 h 30"/>
                <a:gd name="T16" fmla="*/ 0 w 97"/>
                <a:gd name="T17" fmla="*/ 19 h 30"/>
                <a:gd name="T18" fmla="*/ 3 w 97"/>
                <a:gd name="T19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7" h="30">
                  <a:moveTo>
                    <a:pt x="3" y="20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2" y="27"/>
                    <a:pt x="13" y="28"/>
                    <a:pt x="14" y="30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6" y="16"/>
                    <a:pt x="97" y="13"/>
                    <a:pt x="97" y="11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5" y="2"/>
                    <a:pt x="93" y="0"/>
                    <a:pt x="91" y="0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2" y="16"/>
                    <a:pt x="1" y="17"/>
                    <a:pt x="0" y="19"/>
                  </a:cubicBezTo>
                  <a:cubicBezTo>
                    <a:pt x="1" y="19"/>
                    <a:pt x="2" y="19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7" name="Freeform 549"/>
            <p:cNvSpPr>
              <a:spLocks/>
            </p:cNvSpPr>
            <p:nvPr/>
          </p:nvSpPr>
          <p:spPr bwMode="auto">
            <a:xfrm>
              <a:off x="2307" y="1941"/>
              <a:ext cx="134" cy="19"/>
            </a:xfrm>
            <a:custGeom>
              <a:avLst/>
              <a:gdLst>
                <a:gd name="T0" fmla="*/ 93 w 97"/>
                <a:gd name="T1" fmla="*/ 0 h 14"/>
                <a:gd name="T2" fmla="*/ 11 w 97"/>
                <a:gd name="T3" fmla="*/ 0 h 14"/>
                <a:gd name="T4" fmla="*/ 10 w 97"/>
                <a:gd name="T5" fmla="*/ 2 h 14"/>
                <a:gd name="T6" fmla="*/ 4 w 97"/>
                <a:gd name="T7" fmla="*/ 9 h 14"/>
                <a:gd name="T8" fmla="*/ 0 w 97"/>
                <a:gd name="T9" fmla="*/ 11 h 14"/>
                <a:gd name="T10" fmla="*/ 0 w 97"/>
                <a:gd name="T11" fmla="*/ 14 h 14"/>
                <a:gd name="T12" fmla="*/ 97 w 97"/>
                <a:gd name="T13" fmla="*/ 14 h 14"/>
                <a:gd name="T14" fmla="*/ 97 w 97"/>
                <a:gd name="T15" fmla="*/ 5 h 14"/>
                <a:gd name="T16" fmla="*/ 93 w 97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14">
                  <a:moveTo>
                    <a:pt x="9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1"/>
                    <a:pt x="10" y="2"/>
                    <a:pt x="10" y="2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2"/>
                    <a:pt x="95" y="0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8" name="Freeform 550"/>
            <p:cNvSpPr>
              <a:spLocks/>
            </p:cNvSpPr>
            <p:nvPr/>
          </p:nvSpPr>
          <p:spPr bwMode="auto">
            <a:xfrm>
              <a:off x="3259" y="1998"/>
              <a:ext cx="122" cy="141"/>
            </a:xfrm>
            <a:custGeom>
              <a:avLst/>
              <a:gdLst>
                <a:gd name="T0" fmla="*/ 89 w 89"/>
                <a:gd name="T1" fmla="*/ 25 h 102"/>
                <a:gd name="T2" fmla="*/ 89 w 89"/>
                <a:gd name="T3" fmla="*/ 3 h 102"/>
                <a:gd name="T4" fmla="*/ 87 w 89"/>
                <a:gd name="T5" fmla="*/ 0 h 102"/>
                <a:gd name="T6" fmla="*/ 21 w 89"/>
                <a:gd name="T7" fmla="*/ 14 h 102"/>
                <a:gd name="T8" fmla="*/ 20 w 89"/>
                <a:gd name="T9" fmla="*/ 14 h 102"/>
                <a:gd name="T10" fmla="*/ 19 w 89"/>
                <a:gd name="T11" fmla="*/ 15 h 102"/>
                <a:gd name="T12" fmla="*/ 19 w 89"/>
                <a:gd name="T13" fmla="*/ 33 h 102"/>
                <a:gd name="T14" fmla="*/ 19 w 89"/>
                <a:gd name="T15" fmla="*/ 67 h 102"/>
                <a:gd name="T16" fmla="*/ 15 w 89"/>
                <a:gd name="T17" fmla="*/ 72 h 102"/>
                <a:gd name="T18" fmla="*/ 0 w 89"/>
                <a:gd name="T19" fmla="*/ 87 h 102"/>
                <a:gd name="T20" fmla="*/ 15 w 89"/>
                <a:gd name="T21" fmla="*/ 102 h 102"/>
                <a:gd name="T22" fmla="*/ 29 w 89"/>
                <a:gd name="T23" fmla="*/ 87 h 102"/>
                <a:gd name="T24" fmla="*/ 29 w 89"/>
                <a:gd name="T25" fmla="*/ 41 h 102"/>
                <a:gd name="T26" fmla="*/ 33 w 89"/>
                <a:gd name="T27" fmla="*/ 37 h 102"/>
                <a:gd name="T28" fmla="*/ 73 w 89"/>
                <a:gd name="T29" fmla="*/ 28 h 102"/>
                <a:gd name="T30" fmla="*/ 74 w 89"/>
                <a:gd name="T31" fmla="*/ 28 h 102"/>
                <a:gd name="T32" fmla="*/ 77 w 89"/>
                <a:gd name="T33" fmla="*/ 29 h 102"/>
                <a:gd name="T34" fmla="*/ 79 w 89"/>
                <a:gd name="T35" fmla="*/ 33 h 102"/>
                <a:gd name="T36" fmla="*/ 79 w 89"/>
                <a:gd name="T37" fmla="*/ 60 h 102"/>
                <a:gd name="T38" fmla="*/ 74 w 89"/>
                <a:gd name="T39" fmla="*/ 65 h 102"/>
                <a:gd name="T40" fmla="*/ 59 w 89"/>
                <a:gd name="T41" fmla="*/ 80 h 102"/>
                <a:gd name="T42" fmla="*/ 74 w 89"/>
                <a:gd name="T43" fmla="*/ 95 h 102"/>
                <a:gd name="T44" fmla="*/ 89 w 89"/>
                <a:gd name="T45" fmla="*/ 80 h 102"/>
                <a:gd name="T46" fmla="*/ 89 w 89"/>
                <a:gd name="T47" fmla="*/ 2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9" h="102">
                  <a:moveTo>
                    <a:pt x="89" y="25"/>
                  </a:moveTo>
                  <a:cubicBezTo>
                    <a:pt x="89" y="3"/>
                    <a:pt x="89" y="3"/>
                    <a:pt x="89" y="3"/>
                  </a:cubicBezTo>
                  <a:cubicBezTo>
                    <a:pt x="89" y="2"/>
                    <a:pt x="88" y="1"/>
                    <a:pt x="87" y="0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19" y="15"/>
                    <a:pt x="19" y="15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70"/>
                    <a:pt x="17" y="72"/>
                    <a:pt x="15" y="72"/>
                  </a:cubicBezTo>
                  <a:cubicBezTo>
                    <a:pt x="6" y="72"/>
                    <a:pt x="0" y="79"/>
                    <a:pt x="0" y="87"/>
                  </a:cubicBezTo>
                  <a:cubicBezTo>
                    <a:pt x="0" y="96"/>
                    <a:pt x="6" y="102"/>
                    <a:pt x="15" y="102"/>
                  </a:cubicBezTo>
                  <a:cubicBezTo>
                    <a:pt x="23" y="102"/>
                    <a:pt x="29" y="96"/>
                    <a:pt x="29" y="8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9"/>
                    <a:pt x="31" y="37"/>
                    <a:pt x="33" y="37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73" y="28"/>
                    <a:pt x="74" y="28"/>
                    <a:pt x="74" y="28"/>
                  </a:cubicBezTo>
                  <a:cubicBezTo>
                    <a:pt x="75" y="28"/>
                    <a:pt x="76" y="28"/>
                    <a:pt x="77" y="29"/>
                  </a:cubicBezTo>
                  <a:cubicBezTo>
                    <a:pt x="78" y="30"/>
                    <a:pt x="79" y="31"/>
                    <a:pt x="79" y="33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79" y="63"/>
                    <a:pt x="77" y="65"/>
                    <a:pt x="74" y="65"/>
                  </a:cubicBezTo>
                  <a:cubicBezTo>
                    <a:pt x="66" y="65"/>
                    <a:pt x="59" y="72"/>
                    <a:pt x="59" y="80"/>
                  </a:cubicBezTo>
                  <a:cubicBezTo>
                    <a:pt x="59" y="88"/>
                    <a:pt x="66" y="95"/>
                    <a:pt x="74" y="95"/>
                  </a:cubicBezTo>
                  <a:cubicBezTo>
                    <a:pt x="82" y="95"/>
                    <a:pt x="89" y="88"/>
                    <a:pt x="89" y="80"/>
                  </a:cubicBezTo>
                  <a:lnTo>
                    <a:pt x="89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9" name="Freeform 551"/>
            <p:cNvSpPr>
              <a:spLocks/>
            </p:cNvSpPr>
            <p:nvPr/>
          </p:nvSpPr>
          <p:spPr bwMode="auto">
            <a:xfrm>
              <a:off x="3341" y="1712"/>
              <a:ext cx="134" cy="124"/>
            </a:xfrm>
            <a:custGeom>
              <a:avLst/>
              <a:gdLst>
                <a:gd name="T0" fmla="*/ 82 w 97"/>
                <a:gd name="T1" fmla="*/ 50 h 90"/>
                <a:gd name="T2" fmla="*/ 94 w 97"/>
                <a:gd name="T3" fmla="*/ 39 h 90"/>
                <a:gd name="T4" fmla="*/ 91 w 97"/>
                <a:gd name="T5" fmla="*/ 31 h 90"/>
                <a:gd name="T6" fmla="*/ 75 w 97"/>
                <a:gd name="T7" fmla="*/ 29 h 90"/>
                <a:gd name="T8" fmla="*/ 65 w 97"/>
                <a:gd name="T9" fmla="*/ 27 h 90"/>
                <a:gd name="T10" fmla="*/ 64 w 97"/>
                <a:gd name="T11" fmla="*/ 26 h 90"/>
                <a:gd name="T12" fmla="*/ 60 w 97"/>
                <a:gd name="T13" fmla="*/ 18 h 90"/>
                <a:gd name="T14" fmla="*/ 52 w 97"/>
                <a:gd name="T15" fmla="*/ 3 h 90"/>
                <a:gd name="T16" fmla="*/ 48 w 97"/>
                <a:gd name="T17" fmla="*/ 0 h 90"/>
                <a:gd name="T18" fmla="*/ 44 w 97"/>
                <a:gd name="T19" fmla="*/ 3 h 90"/>
                <a:gd name="T20" fmla="*/ 37 w 97"/>
                <a:gd name="T21" fmla="*/ 18 h 90"/>
                <a:gd name="T22" fmla="*/ 33 w 97"/>
                <a:gd name="T23" fmla="*/ 26 h 90"/>
                <a:gd name="T24" fmla="*/ 32 w 97"/>
                <a:gd name="T25" fmla="*/ 27 h 90"/>
                <a:gd name="T26" fmla="*/ 22 w 97"/>
                <a:gd name="T27" fmla="*/ 29 h 90"/>
                <a:gd name="T28" fmla="*/ 6 w 97"/>
                <a:gd name="T29" fmla="*/ 31 h 90"/>
                <a:gd name="T30" fmla="*/ 3 w 97"/>
                <a:gd name="T31" fmla="*/ 39 h 90"/>
                <a:gd name="T32" fmla="*/ 14 w 97"/>
                <a:gd name="T33" fmla="*/ 50 h 90"/>
                <a:gd name="T34" fmla="*/ 22 w 97"/>
                <a:gd name="T35" fmla="*/ 57 h 90"/>
                <a:gd name="T36" fmla="*/ 22 w 97"/>
                <a:gd name="T37" fmla="*/ 58 h 90"/>
                <a:gd name="T38" fmla="*/ 21 w 97"/>
                <a:gd name="T39" fmla="*/ 68 h 90"/>
                <a:gd name="T40" fmla="*/ 18 w 97"/>
                <a:gd name="T41" fmla="*/ 84 h 90"/>
                <a:gd name="T42" fmla="*/ 21 w 97"/>
                <a:gd name="T43" fmla="*/ 90 h 90"/>
                <a:gd name="T44" fmla="*/ 24 w 97"/>
                <a:gd name="T45" fmla="*/ 89 h 90"/>
                <a:gd name="T46" fmla="*/ 39 w 97"/>
                <a:gd name="T47" fmla="*/ 81 h 90"/>
                <a:gd name="T48" fmla="*/ 48 w 97"/>
                <a:gd name="T49" fmla="*/ 77 h 90"/>
                <a:gd name="T50" fmla="*/ 48 w 97"/>
                <a:gd name="T51" fmla="*/ 77 h 90"/>
                <a:gd name="T52" fmla="*/ 49 w 97"/>
                <a:gd name="T53" fmla="*/ 77 h 90"/>
                <a:gd name="T54" fmla="*/ 58 w 97"/>
                <a:gd name="T55" fmla="*/ 81 h 90"/>
                <a:gd name="T56" fmla="*/ 72 w 97"/>
                <a:gd name="T57" fmla="*/ 89 h 90"/>
                <a:gd name="T58" fmla="*/ 76 w 97"/>
                <a:gd name="T59" fmla="*/ 90 h 90"/>
                <a:gd name="T60" fmla="*/ 79 w 97"/>
                <a:gd name="T61" fmla="*/ 84 h 90"/>
                <a:gd name="T62" fmla="*/ 76 w 97"/>
                <a:gd name="T63" fmla="*/ 68 h 90"/>
                <a:gd name="T64" fmla="*/ 74 w 97"/>
                <a:gd name="T65" fmla="*/ 58 h 90"/>
                <a:gd name="T66" fmla="*/ 75 w 97"/>
                <a:gd name="T67" fmla="*/ 57 h 90"/>
                <a:gd name="T68" fmla="*/ 82 w 97"/>
                <a:gd name="T69" fmla="*/ 5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7" h="90">
                  <a:moveTo>
                    <a:pt x="82" y="50"/>
                  </a:moveTo>
                  <a:cubicBezTo>
                    <a:pt x="94" y="39"/>
                    <a:pt x="94" y="39"/>
                    <a:pt x="94" y="39"/>
                  </a:cubicBezTo>
                  <a:cubicBezTo>
                    <a:pt x="97" y="35"/>
                    <a:pt x="96" y="32"/>
                    <a:pt x="91" y="31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0" y="28"/>
                    <a:pt x="65" y="27"/>
                    <a:pt x="65" y="27"/>
                  </a:cubicBezTo>
                  <a:cubicBezTo>
                    <a:pt x="65" y="27"/>
                    <a:pt x="64" y="27"/>
                    <a:pt x="64" y="26"/>
                  </a:cubicBezTo>
                  <a:cubicBezTo>
                    <a:pt x="64" y="26"/>
                    <a:pt x="62" y="22"/>
                    <a:pt x="60" y="18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1" y="1"/>
                    <a:pt x="50" y="0"/>
                    <a:pt x="48" y="0"/>
                  </a:cubicBezTo>
                  <a:cubicBezTo>
                    <a:pt x="47" y="0"/>
                    <a:pt x="45" y="1"/>
                    <a:pt x="44" y="3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5" y="22"/>
                    <a:pt x="33" y="26"/>
                    <a:pt x="33" y="26"/>
                  </a:cubicBezTo>
                  <a:cubicBezTo>
                    <a:pt x="33" y="27"/>
                    <a:pt x="32" y="27"/>
                    <a:pt x="32" y="27"/>
                  </a:cubicBezTo>
                  <a:cubicBezTo>
                    <a:pt x="31" y="27"/>
                    <a:pt x="27" y="28"/>
                    <a:pt x="22" y="29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1" y="32"/>
                    <a:pt x="0" y="35"/>
                    <a:pt x="3" y="3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8" y="53"/>
                    <a:pt x="21" y="56"/>
                    <a:pt x="22" y="57"/>
                  </a:cubicBezTo>
                  <a:cubicBezTo>
                    <a:pt x="22" y="57"/>
                    <a:pt x="22" y="58"/>
                    <a:pt x="22" y="58"/>
                  </a:cubicBezTo>
                  <a:cubicBezTo>
                    <a:pt x="22" y="59"/>
                    <a:pt x="22" y="63"/>
                    <a:pt x="21" y="68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17" y="88"/>
                    <a:pt x="19" y="90"/>
                    <a:pt x="21" y="90"/>
                  </a:cubicBezTo>
                  <a:cubicBezTo>
                    <a:pt x="22" y="90"/>
                    <a:pt x="23" y="90"/>
                    <a:pt x="24" y="89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43" y="79"/>
                    <a:pt x="47" y="77"/>
                    <a:pt x="48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7"/>
                    <a:pt x="54" y="79"/>
                    <a:pt x="58" y="81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74" y="90"/>
                    <a:pt x="75" y="90"/>
                    <a:pt x="76" y="90"/>
                  </a:cubicBezTo>
                  <a:cubicBezTo>
                    <a:pt x="78" y="90"/>
                    <a:pt x="79" y="88"/>
                    <a:pt x="79" y="84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5" y="63"/>
                    <a:pt x="74" y="59"/>
                    <a:pt x="74" y="58"/>
                  </a:cubicBezTo>
                  <a:cubicBezTo>
                    <a:pt x="74" y="58"/>
                    <a:pt x="74" y="57"/>
                    <a:pt x="75" y="57"/>
                  </a:cubicBezTo>
                  <a:cubicBezTo>
                    <a:pt x="75" y="57"/>
                    <a:pt x="78" y="54"/>
                    <a:pt x="82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0" name="Freeform 552"/>
            <p:cNvSpPr>
              <a:spLocks/>
            </p:cNvSpPr>
            <p:nvPr/>
          </p:nvSpPr>
          <p:spPr bwMode="auto">
            <a:xfrm>
              <a:off x="3461" y="2080"/>
              <a:ext cx="25" cy="19"/>
            </a:xfrm>
            <a:custGeom>
              <a:avLst/>
              <a:gdLst>
                <a:gd name="T0" fmla="*/ 2 w 18"/>
                <a:gd name="T1" fmla="*/ 14 h 14"/>
                <a:gd name="T2" fmla="*/ 15 w 18"/>
                <a:gd name="T3" fmla="*/ 14 h 14"/>
                <a:gd name="T4" fmla="*/ 18 w 18"/>
                <a:gd name="T5" fmla="*/ 11 h 14"/>
                <a:gd name="T6" fmla="*/ 18 w 18"/>
                <a:gd name="T7" fmla="*/ 2 h 14"/>
                <a:gd name="T8" fmla="*/ 15 w 18"/>
                <a:gd name="T9" fmla="*/ 0 h 14"/>
                <a:gd name="T10" fmla="*/ 2 w 18"/>
                <a:gd name="T11" fmla="*/ 0 h 14"/>
                <a:gd name="T12" fmla="*/ 0 w 18"/>
                <a:gd name="T13" fmla="*/ 2 h 14"/>
                <a:gd name="T14" fmla="*/ 0 w 18"/>
                <a:gd name="T15" fmla="*/ 11 h 14"/>
                <a:gd name="T16" fmla="*/ 2 w 18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4">
                  <a:moveTo>
                    <a:pt x="2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8" y="13"/>
                    <a:pt x="18" y="1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7" y="0"/>
                    <a:pt x="15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1" y="14"/>
                    <a:pt x="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1" name="Freeform 553"/>
            <p:cNvSpPr>
              <a:spLocks/>
            </p:cNvSpPr>
            <p:nvPr/>
          </p:nvSpPr>
          <p:spPr bwMode="auto">
            <a:xfrm>
              <a:off x="3405" y="2086"/>
              <a:ext cx="137" cy="47"/>
            </a:xfrm>
            <a:custGeom>
              <a:avLst/>
              <a:gdLst>
                <a:gd name="T0" fmla="*/ 63 w 100"/>
                <a:gd name="T1" fmla="*/ 5 h 34"/>
                <a:gd name="T2" fmla="*/ 63 w 100"/>
                <a:gd name="T3" fmla="*/ 6 h 34"/>
                <a:gd name="T4" fmla="*/ 56 w 100"/>
                <a:gd name="T5" fmla="*/ 13 h 34"/>
                <a:gd name="T6" fmla="*/ 43 w 100"/>
                <a:gd name="T7" fmla="*/ 13 h 34"/>
                <a:gd name="T8" fmla="*/ 36 w 100"/>
                <a:gd name="T9" fmla="*/ 6 h 34"/>
                <a:gd name="T10" fmla="*/ 36 w 100"/>
                <a:gd name="T11" fmla="*/ 5 h 34"/>
                <a:gd name="T12" fmla="*/ 4 w 100"/>
                <a:gd name="T13" fmla="*/ 1 h 34"/>
                <a:gd name="T14" fmla="*/ 0 w 100"/>
                <a:gd name="T15" fmla="*/ 0 h 34"/>
                <a:gd name="T16" fmla="*/ 0 w 100"/>
                <a:gd name="T17" fmla="*/ 29 h 34"/>
                <a:gd name="T18" fmla="*/ 4 w 100"/>
                <a:gd name="T19" fmla="*/ 34 h 34"/>
                <a:gd name="T20" fmla="*/ 95 w 100"/>
                <a:gd name="T21" fmla="*/ 34 h 34"/>
                <a:gd name="T22" fmla="*/ 100 w 100"/>
                <a:gd name="T23" fmla="*/ 29 h 34"/>
                <a:gd name="T24" fmla="*/ 100 w 100"/>
                <a:gd name="T25" fmla="*/ 0 h 34"/>
                <a:gd name="T26" fmla="*/ 95 w 100"/>
                <a:gd name="T27" fmla="*/ 1 h 34"/>
                <a:gd name="T28" fmla="*/ 63 w 100"/>
                <a:gd name="T29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0" h="34">
                  <a:moveTo>
                    <a:pt x="63" y="5"/>
                  </a:moveTo>
                  <a:cubicBezTo>
                    <a:pt x="63" y="6"/>
                    <a:pt x="63" y="6"/>
                    <a:pt x="63" y="6"/>
                  </a:cubicBezTo>
                  <a:cubicBezTo>
                    <a:pt x="63" y="10"/>
                    <a:pt x="60" y="13"/>
                    <a:pt x="56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39" y="13"/>
                    <a:pt x="36" y="10"/>
                    <a:pt x="36" y="6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2"/>
                    <a:pt x="2" y="34"/>
                    <a:pt x="4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7" y="34"/>
                    <a:pt x="100" y="32"/>
                    <a:pt x="100" y="29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8" y="1"/>
                    <a:pt x="97" y="1"/>
                    <a:pt x="95" y="1"/>
                  </a:cubicBezTo>
                  <a:lnTo>
                    <a:pt x="6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2" name="Freeform 554"/>
            <p:cNvSpPr>
              <a:spLocks/>
            </p:cNvSpPr>
            <p:nvPr/>
          </p:nvSpPr>
          <p:spPr bwMode="auto">
            <a:xfrm>
              <a:off x="3405" y="2040"/>
              <a:ext cx="137" cy="46"/>
            </a:xfrm>
            <a:custGeom>
              <a:avLst/>
              <a:gdLst>
                <a:gd name="T0" fmla="*/ 95 w 100"/>
                <a:gd name="T1" fmla="*/ 0 h 34"/>
                <a:gd name="T2" fmla="*/ 4 w 100"/>
                <a:gd name="T3" fmla="*/ 0 h 34"/>
                <a:gd name="T4" fmla="*/ 0 w 100"/>
                <a:gd name="T5" fmla="*/ 4 h 34"/>
                <a:gd name="T6" fmla="*/ 0 w 100"/>
                <a:gd name="T7" fmla="*/ 25 h 34"/>
                <a:gd name="T8" fmla="*/ 5 w 100"/>
                <a:gd name="T9" fmla="*/ 30 h 34"/>
                <a:gd name="T10" fmla="*/ 36 w 100"/>
                <a:gd name="T11" fmla="*/ 34 h 34"/>
                <a:gd name="T12" fmla="*/ 36 w 100"/>
                <a:gd name="T13" fmla="*/ 31 h 34"/>
                <a:gd name="T14" fmla="*/ 43 w 100"/>
                <a:gd name="T15" fmla="*/ 25 h 34"/>
                <a:gd name="T16" fmla="*/ 56 w 100"/>
                <a:gd name="T17" fmla="*/ 25 h 34"/>
                <a:gd name="T18" fmla="*/ 63 w 100"/>
                <a:gd name="T19" fmla="*/ 31 h 34"/>
                <a:gd name="T20" fmla="*/ 63 w 100"/>
                <a:gd name="T21" fmla="*/ 34 h 34"/>
                <a:gd name="T22" fmla="*/ 94 w 100"/>
                <a:gd name="T23" fmla="*/ 30 h 34"/>
                <a:gd name="T24" fmla="*/ 100 w 100"/>
                <a:gd name="T25" fmla="*/ 25 h 34"/>
                <a:gd name="T26" fmla="*/ 100 w 100"/>
                <a:gd name="T27" fmla="*/ 4 h 34"/>
                <a:gd name="T28" fmla="*/ 95 w 100"/>
                <a:gd name="T2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0" h="34">
                  <a:moveTo>
                    <a:pt x="9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2" y="30"/>
                    <a:pt x="5" y="30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28"/>
                    <a:pt x="39" y="25"/>
                    <a:pt x="43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60" y="25"/>
                    <a:pt x="63" y="28"/>
                    <a:pt x="63" y="31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7" y="30"/>
                    <a:pt x="100" y="27"/>
                    <a:pt x="100" y="2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2"/>
                    <a:pt x="97" y="0"/>
                    <a:pt x="9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3" name="Freeform 555"/>
            <p:cNvSpPr>
              <a:spLocks/>
            </p:cNvSpPr>
            <p:nvPr/>
          </p:nvSpPr>
          <p:spPr bwMode="auto">
            <a:xfrm>
              <a:off x="3442" y="2008"/>
              <a:ext cx="62" cy="25"/>
            </a:xfrm>
            <a:custGeom>
              <a:avLst/>
              <a:gdLst>
                <a:gd name="T0" fmla="*/ 9 w 45"/>
                <a:gd name="T1" fmla="*/ 18 h 18"/>
                <a:gd name="T2" fmla="*/ 9 w 45"/>
                <a:gd name="T3" fmla="*/ 10 h 18"/>
                <a:gd name="T4" fmla="*/ 11 w 45"/>
                <a:gd name="T5" fmla="*/ 8 h 18"/>
                <a:gd name="T6" fmla="*/ 34 w 45"/>
                <a:gd name="T7" fmla="*/ 8 h 18"/>
                <a:gd name="T8" fmla="*/ 36 w 45"/>
                <a:gd name="T9" fmla="*/ 10 h 18"/>
                <a:gd name="T10" fmla="*/ 36 w 45"/>
                <a:gd name="T11" fmla="*/ 18 h 18"/>
                <a:gd name="T12" fmla="*/ 45 w 45"/>
                <a:gd name="T13" fmla="*/ 18 h 18"/>
                <a:gd name="T14" fmla="*/ 45 w 45"/>
                <a:gd name="T15" fmla="*/ 9 h 18"/>
                <a:gd name="T16" fmla="*/ 36 w 45"/>
                <a:gd name="T17" fmla="*/ 0 h 18"/>
                <a:gd name="T18" fmla="*/ 9 w 45"/>
                <a:gd name="T19" fmla="*/ 0 h 18"/>
                <a:gd name="T20" fmla="*/ 0 w 45"/>
                <a:gd name="T21" fmla="*/ 9 h 18"/>
                <a:gd name="T22" fmla="*/ 0 w 45"/>
                <a:gd name="T23" fmla="*/ 18 h 18"/>
                <a:gd name="T24" fmla="*/ 9 w 45"/>
                <a:gd name="T2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" h="18">
                  <a:moveTo>
                    <a:pt x="9" y="18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9"/>
                    <a:pt x="10" y="8"/>
                    <a:pt x="11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5" y="8"/>
                    <a:pt x="36" y="9"/>
                    <a:pt x="36" y="10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5" y="4"/>
                    <a:pt x="41" y="0"/>
                    <a:pt x="3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4" name="Freeform 556"/>
            <p:cNvSpPr>
              <a:spLocks noEditPoints="1"/>
            </p:cNvSpPr>
            <p:nvPr/>
          </p:nvSpPr>
          <p:spPr bwMode="auto">
            <a:xfrm>
              <a:off x="1830" y="1463"/>
              <a:ext cx="111" cy="74"/>
            </a:xfrm>
            <a:custGeom>
              <a:avLst/>
              <a:gdLst>
                <a:gd name="T0" fmla="*/ 77 w 81"/>
                <a:gd name="T1" fmla="*/ 0 h 54"/>
                <a:gd name="T2" fmla="*/ 4 w 81"/>
                <a:gd name="T3" fmla="*/ 0 h 54"/>
                <a:gd name="T4" fmla="*/ 0 w 81"/>
                <a:gd name="T5" fmla="*/ 4 h 54"/>
                <a:gd name="T6" fmla="*/ 0 w 81"/>
                <a:gd name="T7" fmla="*/ 50 h 54"/>
                <a:gd name="T8" fmla="*/ 4 w 81"/>
                <a:gd name="T9" fmla="*/ 54 h 54"/>
                <a:gd name="T10" fmla="*/ 77 w 81"/>
                <a:gd name="T11" fmla="*/ 54 h 54"/>
                <a:gd name="T12" fmla="*/ 81 w 81"/>
                <a:gd name="T13" fmla="*/ 50 h 54"/>
                <a:gd name="T14" fmla="*/ 81 w 81"/>
                <a:gd name="T15" fmla="*/ 4 h 54"/>
                <a:gd name="T16" fmla="*/ 77 w 81"/>
                <a:gd name="T17" fmla="*/ 0 h 54"/>
                <a:gd name="T18" fmla="*/ 79 w 81"/>
                <a:gd name="T19" fmla="*/ 25 h 54"/>
                <a:gd name="T20" fmla="*/ 2 w 81"/>
                <a:gd name="T21" fmla="*/ 25 h 54"/>
                <a:gd name="T22" fmla="*/ 2 w 81"/>
                <a:gd name="T23" fmla="*/ 11 h 54"/>
                <a:gd name="T24" fmla="*/ 79 w 81"/>
                <a:gd name="T25" fmla="*/ 11 h 54"/>
                <a:gd name="T26" fmla="*/ 79 w 81"/>
                <a:gd name="T27" fmla="*/ 2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54">
                  <a:moveTo>
                    <a:pt x="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2" y="54"/>
                    <a:pt x="4" y="54"/>
                  </a:cubicBezTo>
                  <a:cubicBezTo>
                    <a:pt x="77" y="54"/>
                    <a:pt x="77" y="54"/>
                    <a:pt x="77" y="54"/>
                  </a:cubicBezTo>
                  <a:cubicBezTo>
                    <a:pt x="79" y="54"/>
                    <a:pt x="81" y="52"/>
                    <a:pt x="81" y="5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lose/>
                  <a:moveTo>
                    <a:pt x="79" y="25"/>
                  </a:moveTo>
                  <a:cubicBezTo>
                    <a:pt x="2" y="25"/>
                    <a:pt x="2" y="25"/>
                    <a:pt x="2" y="25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9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5" name="Oval 557"/>
            <p:cNvSpPr>
              <a:spLocks noChangeArrowheads="1"/>
            </p:cNvSpPr>
            <p:nvPr/>
          </p:nvSpPr>
          <p:spPr bwMode="auto">
            <a:xfrm>
              <a:off x="1892" y="1429"/>
              <a:ext cx="15" cy="1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6" name="Freeform 558"/>
            <p:cNvSpPr>
              <a:spLocks/>
            </p:cNvSpPr>
            <p:nvPr/>
          </p:nvSpPr>
          <p:spPr bwMode="auto">
            <a:xfrm>
              <a:off x="1877" y="1429"/>
              <a:ext cx="13" cy="15"/>
            </a:xfrm>
            <a:custGeom>
              <a:avLst/>
              <a:gdLst>
                <a:gd name="T0" fmla="*/ 10 w 10"/>
                <a:gd name="T1" fmla="*/ 2 h 11"/>
                <a:gd name="T2" fmla="*/ 5 w 10"/>
                <a:gd name="T3" fmla="*/ 0 h 11"/>
                <a:gd name="T4" fmla="*/ 0 w 10"/>
                <a:gd name="T5" fmla="*/ 5 h 11"/>
                <a:gd name="T6" fmla="*/ 5 w 10"/>
                <a:gd name="T7" fmla="*/ 11 h 11"/>
                <a:gd name="T8" fmla="*/ 10 w 10"/>
                <a:gd name="T9" fmla="*/ 9 h 11"/>
                <a:gd name="T10" fmla="*/ 9 w 10"/>
                <a:gd name="T11" fmla="*/ 5 h 11"/>
                <a:gd name="T12" fmla="*/ 10 w 10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2"/>
                  </a:moveTo>
                  <a:cubicBezTo>
                    <a:pt x="9" y="1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9"/>
                    <a:pt x="2" y="11"/>
                    <a:pt x="5" y="11"/>
                  </a:cubicBezTo>
                  <a:cubicBezTo>
                    <a:pt x="7" y="11"/>
                    <a:pt x="9" y="10"/>
                    <a:pt x="10" y="9"/>
                  </a:cubicBezTo>
                  <a:cubicBezTo>
                    <a:pt x="9" y="8"/>
                    <a:pt x="9" y="7"/>
                    <a:pt x="9" y="5"/>
                  </a:cubicBezTo>
                  <a:cubicBezTo>
                    <a:pt x="9" y="4"/>
                    <a:pt x="9" y="3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7" name="Freeform 559"/>
            <p:cNvSpPr>
              <a:spLocks noEditPoints="1"/>
            </p:cNvSpPr>
            <p:nvPr/>
          </p:nvSpPr>
          <p:spPr bwMode="auto">
            <a:xfrm>
              <a:off x="1805" y="1419"/>
              <a:ext cx="111" cy="74"/>
            </a:xfrm>
            <a:custGeom>
              <a:avLst/>
              <a:gdLst>
                <a:gd name="T0" fmla="*/ 77 w 81"/>
                <a:gd name="T1" fmla="*/ 0 h 54"/>
                <a:gd name="T2" fmla="*/ 4 w 81"/>
                <a:gd name="T3" fmla="*/ 0 h 54"/>
                <a:gd name="T4" fmla="*/ 0 w 81"/>
                <a:gd name="T5" fmla="*/ 5 h 54"/>
                <a:gd name="T6" fmla="*/ 0 w 81"/>
                <a:gd name="T7" fmla="*/ 50 h 54"/>
                <a:gd name="T8" fmla="*/ 4 w 81"/>
                <a:gd name="T9" fmla="*/ 54 h 54"/>
                <a:gd name="T10" fmla="*/ 13 w 81"/>
                <a:gd name="T11" fmla="*/ 54 h 54"/>
                <a:gd name="T12" fmla="*/ 13 w 81"/>
                <a:gd name="T13" fmla="*/ 36 h 54"/>
                <a:gd name="T14" fmla="*/ 14 w 81"/>
                <a:gd name="T15" fmla="*/ 32 h 54"/>
                <a:gd name="T16" fmla="*/ 13 w 81"/>
                <a:gd name="T17" fmla="*/ 32 h 54"/>
                <a:gd name="T18" fmla="*/ 9 w 81"/>
                <a:gd name="T19" fmla="*/ 27 h 54"/>
                <a:gd name="T20" fmla="*/ 9 w 81"/>
                <a:gd name="T21" fmla="*/ 18 h 54"/>
                <a:gd name="T22" fmla="*/ 13 w 81"/>
                <a:gd name="T23" fmla="*/ 14 h 54"/>
                <a:gd name="T24" fmla="*/ 27 w 81"/>
                <a:gd name="T25" fmla="*/ 14 h 54"/>
                <a:gd name="T26" fmla="*/ 31 w 81"/>
                <a:gd name="T27" fmla="*/ 18 h 54"/>
                <a:gd name="T28" fmla="*/ 31 w 81"/>
                <a:gd name="T29" fmla="*/ 27 h 54"/>
                <a:gd name="T30" fmla="*/ 81 w 81"/>
                <a:gd name="T31" fmla="*/ 27 h 54"/>
                <a:gd name="T32" fmla="*/ 81 w 81"/>
                <a:gd name="T33" fmla="*/ 5 h 54"/>
                <a:gd name="T34" fmla="*/ 77 w 81"/>
                <a:gd name="T35" fmla="*/ 0 h 54"/>
                <a:gd name="T36" fmla="*/ 69 w 81"/>
                <a:gd name="T37" fmla="*/ 20 h 54"/>
                <a:gd name="T38" fmla="*/ 63 w 81"/>
                <a:gd name="T39" fmla="*/ 18 h 54"/>
                <a:gd name="T40" fmla="*/ 57 w 81"/>
                <a:gd name="T41" fmla="*/ 20 h 54"/>
                <a:gd name="T42" fmla="*/ 49 w 81"/>
                <a:gd name="T43" fmla="*/ 12 h 54"/>
                <a:gd name="T44" fmla="*/ 57 w 81"/>
                <a:gd name="T45" fmla="*/ 5 h 54"/>
                <a:gd name="T46" fmla="*/ 63 w 81"/>
                <a:gd name="T47" fmla="*/ 7 h 54"/>
                <a:gd name="T48" fmla="*/ 69 w 81"/>
                <a:gd name="T49" fmla="*/ 5 h 54"/>
                <a:gd name="T50" fmla="*/ 77 w 81"/>
                <a:gd name="T51" fmla="*/ 12 h 54"/>
                <a:gd name="T52" fmla="*/ 69 w 81"/>
                <a:gd name="T53" fmla="*/ 2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1" h="54">
                  <a:moveTo>
                    <a:pt x="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2" y="54"/>
                    <a:pt x="4" y="54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4" y="33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1" y="32"/>
                    <a:pt x="9" y="30"/>
                    <a:pt x="9" y="2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6"/>
                    <a:pt x="11" y="14"/>
                    <a:pt x="13" y="1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9" y="14"/>
                    <a:pt x="31" y="16"/>
                    <a:pt x="31" y="18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2"/>
                    <a:pt x="79" y="0"/>
                    <a:pt x="77" y="0"/>
                  </a:cubicBezTo>
                  <a:close/>
                  <a:moveTo>
                    <a:pt x="69" y="20"/>
                  </a:moveTo>
                  <a:cubicBezTo>
                    <a:pt x="66" y="20"/>
                    <a:pt x="64" y="20"/>
                    <a:pt x="63" y="18"/>
                  </a:cubicBezTo>
                  <a:cubicBezTo>
                    <a:pt x="62" y="20"/>
                    <a:pt x="60" y="20"/>
                    <a:pt x="57" y="20"/>
                  </a:cubicBezTo>
                  <a:cubicBezTo>
                    <a:pt x="53" y="20"/>
                    <a:pt x="49" y="17"/>
                    <a:pt x="49" y="12"/>
                  </a:cubicBezTo>
                  <a:cubicBezTo>
                    <a:pt x="49" y="8"/>
                    <a:pt x="53" y="5"/>
                    <a:pt x="57" y="5"/>
                  </a:cubicBezTo>
                  <a:cubicBezTo>
                    <a:pt x="60" y="5"/>
                    <a:pt x="62" y="5"/>
                    <a:pt x="63" y="7"/>
                  </a:cubicBezTo>
                  <a:cubicBezTo>
                    <a:pt x="64" y="5"/>
                    <a:pt x="66" y="5"/>
                    <a:pt x="69" y="5"/>
                  </a:cubicBezTo>
                  <a:cubicBezTo>
                    <a:pt x="73" y="5"/>
                    <a:pt x="77" y="8"/>
                    <a:pt x="77" y="12"/>
                  </a:cubicBezTo>
                  <a:cubicBezTo>
                    <a:pt x="77" y="17"/>
                    <a:pt x="73" y="20"/>
                    <a:pt x="6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8" name="Freeform 560"/>
            <p:cNvSpPr>
              <a:spLocks/>
            </p:cNvSpPr>
            <p:nvPr/>
          </p:nvSpPr>
          <p:spPr bwMode="auto">
            <a:xfrm>
              <a:off x="1820" y="1441"/>
              <a:ext cx="25" cy="18"/>
            </a:xfrm>
            <a:custGeom>
              <a:avLst/>
              <a:gdLst>
                <a:gd name="T0" fmla="*/ 5 w 18"/>
                <a:gd name="T1" fmla="*/ 13 h 13"/>
                <a:gd name="T2" fmla="*/ 11 w 18"/>
                <a:gd name="T3" fmla="*/ 11 h 13"/>
                <a:gd name="T4" fmla="*/ 18 w 18"/>
                <a:gd name="T5" fmla="*/ 11 h 13"/>
                <a:gd name="T6" fmla="*/ 18 w 18"/>
                <a:gd name="T7" fmla="*/ 2 h 13"/>
                <a:gd name="T8" fmla="*/ 16 w 18"/>
                <a:gd name="T9" fmla="*/ 0 h 13"/>
                <a:gd name="T10" fmla="*/ 2 w 18"/>
                <a:gd name="T11" fmla="*/ 0 h 13"/>
                <a:gd name="T12" fmla="*/ 0 w 18"/>
                <a:gd name="T13" fmla="*/ 2 h 13"/>
                <a:gd name="T14" fmla="*/ 0 w 18"/>
                <a:gd name="T15" fmla="*/ 11 h 13"/>
                <a:gd name="T16" fmla="*/ 2 w 18"/>
                <a:gd name="T17" fmla="*/ 13 h 13"/>
                <a:gd name="T18" fmla="*/ 5 w 18"/>
                <a:gd name="T1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3">
                  <a:moveTo>
                    <a:pt x="5" y="13"/>
                  </a:moveTo>
                  <a:cubicBezTo>
                    <a:pt x="7" y="12"/>
                    <a:pt x="9" y="11"/>
                    <a:pt x="11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7" y="0"/>
                    <a:pt x="1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lnTo>
                    <a:pt x="5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9" name="Freeform 561"/>
            <p:cNvSpPr>
              <a:spLocks noEditPoints="1"/>
            </p:cNvSpPr>
            <p:nvPr/>
          </p:nvSpPr>
          <p:spPr bwMode="auto">
            <a:xfrm>
              <a:off x="1589" y="1131"/>
              <a:ext cx="676" cy="37"/>
            </a:xfrm>
            <a:custGeom>
              <a:avLst/>
              <a:gdLst>
                <a:gd name="T0" fmla="*/ 676 w 676"/>
                <a:gd name="T1" fmla="*/ 0 h 37"/>
                <a:gd name="T2" fmla="*/ 0 w 676"/>
                <a:gd name="T3" fmla="*/ 0 h 37"/>
                <a:gd name="T4" fmla="*/ 0 w 676"/>
                <a:gd name="T5" fmla="*/ 37 h 37"/>
                <a:gd name="T6" fmla="*/ 676 w 676"/>
                <a:gd name="T7" fmla="*/ 37 h 37"/>
                <a:gd name="T8" fmla="*/ 676 w 676"/>
                <a:gd name="T9" fmla="*/ 0 h 37"/>
                <a:gd name="T10" fmla="*/ 645 w 676"/>
                <a:gd name="T11" fmla="*/ 25 h 37"/>
                <a:gd name="T12" fmla="*/ 590 w 676"/>
                <a:gd name="T13" fmla="*/ 25 h 37"/>
                <a:gd name="T14" fmla="*/ 590 w 676"/>
                <a:gd name="T15" fmla="*/ 11 h 37"/>
                <a:gd name="T16" fmla="*/ 645 w 676"/>
                <a:gd name="T17" fmla="*/ 11 h 37"/>
                <a:gd name="T18" fmla="*/ 645 w 676"/>
                <a:gd name="T19" fmla="*/ 2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6" h="37">
                  <a:moveTo>
                    <a:pt x="676" y="0"/>
                  </a:moveTo>
                  <a:lnTo>
                    <a:pt x="0" y="0"/>
                  </a:lnTo>
                  <a:lnTo>
                    <a:pt x="0" y="37"/>
                  </a:lnTo>
                  <a:lnTo>
                    <a:pt x="676" y="37"/>
                  </a:lnTo>
                  <a:lnTo>
                    <a:pt x="676" y="0"/>
                  </a:lnTo>
                  <a:close/>
                  <a:moveTo>
                    <a:pt x="645" y="25"/>
                  </a:moveTo>
                  <a:lnTo>
                    <a:pt x="590" y="25"/>
                  </a:lnTo>
                  <a:lnTo>
                    <a:pt x="590" y="11"/>
                  </a:lnTo>
                  <a:lnTo>
                    <a:pt x="645" y="11"/>
                  </a:lnTo>
                  <a:lnTo>
                    <a:pt x="645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0" name="Freeform 562"/>
            <p:cNvSpPr>
              <a:spLocks noEditPoints="1"/>
            </p:cNvSpPr>
            <p:nvPr/>
          </p:nvSpPr>
          <p:spPr bwMode="auto">
            <a:xfrm>
              <a:off x="1621" y="736"/>
              <a:ext cx="612" cy="382"/>
            </a:xfrm>
            <a:custGeom>
              <a:avLst/>
              <a:gdLst>
                <a:gd name="T0" fmla="*/ 612 w 612"/>
                <a:gd name="T1" fmla="*/ 0 h 382"/>
                <a:gd name="T2" fmla="*/ 0 w 612"/>
                <a:gd name="T3" fmla="*/ 0 h 382"/>
                <a:gd name="T4" fmla="*/ 0 w 612"/>
                <a:gd name="T5" fmla="*/ 382 h 382"/>
                <a:gd name="T6" fmla="*/ 612 w 612"/>
                <a:gd name="T7" fmla="*/ 382 h 382"/>
                <a:gd name="T8" fmla="*/ 612 w 612"/>
                <a:gd name="T9" fmla="*/ 0 h 382"/>
                <a:gd name="T10" fmla="*/ 586 w 612"/>
                <a:gd name="T11" fmla="*/ 355 h 382"/>
                <a:gd name="T12" fmla="*/ 26 w 612"/>
                <a:gd name="T13" fmla="*/ 355 h 382"/>
                <a:gd name="T14" fmla="*/ 26 w 612"/>
                <a:gd name="T15" fmla="*/ 20 h 382"/>
                <a:gd name="T16" fmla="*/ 586 w 612"/>
                <a:gd name="T17" fmla="*/ 20 h 382"/>
                <a:gd name="T18" fmla="*/ 586 w 612"/>
                <a:gd name="T19" fmla="*/ 355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2" h="382">
                  <a:moveTo>
                    <a:pt x="612" y="0"/>
                  </a:moveTo>
                  <a:lnTo>
                    <a:pt x="0" y="0"/>
                  </a:lnTo>
                  <a:lnTo>
                    <a:pt x="0" y="382"/>
                  </a:lnTo>
                  <a:lnTo>
                    <a:pt x="612" y="382"/>
                  </a:lnTo>
                  <a:lnTo>
                    <a:pt x="612" y="0"/>
                  </a:lnTo>
                  <a:close/>
                  <a:moveTo>
                    <a:pt x="586" y="355"/>
                  </a:moveTo>
                  <a:lnTo>
                    <a:pt x="26" y="355"/>
                  </a:lnTo>
                  <a:lnTo>
                    <a:pt x="26" y="20"/>
                  </a:lnTo>
                  <a:lnTo>
                    <a:pt x="586" y="20"/>
                  </a:lnTo>
                  <a:lnTo>
                    <a:pt x="586" y="3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1" name="Freeform 563"/>
            <p:cNvSpPr>
              <a:spLocks noEditPoints="1"/>
            </p:cNvSpPr>
            <p:nvPr/>
          </p:nvSpPr>
          <p:spPr bwMode="auto">
            <a:xfrm>
              <a:off x="2667" y="1676"/>
              <a:ext cx="338" cy="211"/>
            </a:xfrm>
            <a:custGeom>
              <a:avLst/>
              <a:gdLst>
                <a:gd name="T0" fmla="*/ 338 w 338"/>
                <a:gd name="T1" fmla="*/ 0 h 211"/>
                <a:gd name="T2" fmla="*/ 0 w 338"/>
                <a:gd name="T3" fmla="*/ 0 h 211"/>
                <a:gd name="T4" fmla="*/ 0 w 338"/>
                <a:gd name="T5" fmla="*/ 211 h 211"/>
                <a:gd name="T6" fmla="*/ 338 w 338"/>
                <a:gd name="T7" fmla="*/ 211 h 211"/>
                <a:gd name="T8" fmla="*/ 338 w 338"/>
                <a:gd name="T9" fmla="*/ 0 h 211"/>
                <a:gd name="T10" fmla="*/ 325 w 338"/>
                <a:gd name="T11" fmla="*/ 196 h 211"/>
                <a:gd name="T12" fmla="*/ 15 w 338"/>
                <a:gd name="T13" fmla="*/ 196 h 211"/>
                <a:gd name="T14" fmla="*/ 15 w 338"/>
                <a:gd name="T15" fmla="*/ 11 h 211"/>
                <a:gd name="T16" fmla="*/ 325 w 338"/>
                <a:gd name="T17" fmla="*/ 11 h 211"/>
                <a:gd name="T18" fmla="*/ 325 w 338"/>
                <a:gd name="T19" fmla="*/ 19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8" h="211">
                  <a:moveTo>
                    <a:pt x="338" y="0"/>
                  </a:moveTo>
                  <a:lnTo>
                    <a:pt x="0" y="0"/>
                  </a:lnTo>
                  <a:lnTo>
                    <a:pt x="0" y="211"/>
                  </a:lnTo>
                  <a:lnTo>
                    <a:pt x="338" y="211"/>
                  </a:lnTo>
                  <a:lnTo>
                    <a:pt x="338" y="0"/>
                  </a:lnTo>
                  <a:close/>
                  <a:moveTo>
                    <a:pt x="325" y="196"/>
                  </a:moveTo>
                  <a:lnTo>
                    <a:pt x="15" y="196"/>
                  </a:lnTo>
                  <a:lnTo>
                    <a:pt x="15" y="11"/>
                  </a:lnTo>
                  <a:lnTo>
                    <a:pt x="325" y="11"/>
                  </a:lnTo>
                  <a:lnTo>
                    <a:pt x="325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2" name="Rectangle 564"/>
            <p:cNvSpPr>
              <a:spLocks noChangeArrowheads="1"/>
            </p:cNvSpPr>
            <p:nvPr/>
          </p:nvSpPr>
          <p:spPr bwMode="auto">
            <a:xfrm>
              <a:off x="2813" y="1894"/>
              <a:ext cx="60" cy="2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3" name="Rectangle 565"/>
            <p:cNvSpPr>
              <a:spLocks noChangeArrowheads="1"/>
            </p:cNvSpPr>
            <p:nvPr/>
          </p:nvSpPr>
          <p:spPr bwMode="auto">
            <a:xfrm>
              <a:off x="2791" y="1910"/>
              <a:ext cx="115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4" name="Freeform 566"/>
            <p:cNvSpPr>
              <a:spLocks noEditPoints="1"/>
            </p:cNvSpPr>
            <p:nvPr/>
          </p:nvSpPr>
          <p:spPr bwMode="auto">
            <a:xfrm>
              <a:off x="1315" y="1883"/>
              <a:ext cx="71" cy="44"/>
            </a:xfrm>
            <a:custGeom>
              <a:avLst/>
              <a:gdLst>
                <a:gd name="T0" fmla="*/ 71 w 71"/>
                <a:gd name="T1" fmla="*/ 0 h 44"/>
                <a:gd name="T2" fmla="*/ 0 w 71"/>
                <a:gd name="T3" fmla="*/ 0 h 44"/>
                <a:gd name="T4" fmla="*/ 0 w 71"/>
                <a:gd name="T5" fmla="*/ 44 h 44"/>
                <a:gd name="T6" fmla="*/ 71 w 71"/>
                <a:gd name="T7" fmla="*/ 44 h 44"/>
                <a:gd name="T8" fmla="*/ 71 w 71"/>
                <a:gd name="T9" fmla="*/ 0 h 44"/>
                <a:gd name="T10" fmla="*/ 51 w 71"/>
                <a:gd name="T11" fmla="*/ 30 h 44"/>
                <a:gd name="T12" fmla="*/ 47 w 71"/>
                <a:gd name="T13" fmla="*/ 22 h 44"/>
                <a:gd name="T14" fmla="*/ 34 w 71"/>
                <a:gd name="T15" fmla="*/ 36 h 44"/>
                <a:gd name="T16" fmla="*/ 30 w 71"/>
                <a:gd name="T17" fmla="*/ 31 h 44"/>
                <a:gd name="T18" fmla="*/ 43 w 71"/>
                <a:gd name="T19" fmla="*/ 19 h 44"/>
                <a:gd name="T20" fmla="*/ 36 w 71"/>
                <a:gd name="T21" fmla="*/ 16 h 44"/>
                <a:gd name="T22" fmla="*/ 58 w 71"/>
                <a:gd name="T23" fmla="*/ 7 h 44"/>
                <a:gd name="T24" fmla="*/ 51 w 71"/>
                <a:gd name="T25" fmla="*/ 3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44">
                  <a:moveTo>
                    <a:pt x="71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71" y="44"/>
                  </a:lnTo>
                  <a:lnTo>
                    <a:pt x="71" y="0"/>
                  </a:lnTo>
                  <a:close/>
                  <a:moveTo>
                    <a:pt x="51" y="30"/>
                  </a:moveTo>
                  <a:lnTo>
                    <a:pt x="47" y="22"/>
                  </a:lnTo>
                  <a:lnTo>
                    <a:pt x="34" y="36"/>
                  </a:lnTo>
                  <a:lnTo>
                    <a:pt x="30" y="31"/>
                  </a:lnTo>
                  <a:lnTo>
                    <a:pt x="43" y="19"/>
                  </a:lnTo>
                  <a:lnTo>
                    <a:pt x="36" y="16"/>
                  </a:lnTo>
                  <a:lnTo>
                    <a:pt x="58" y="7"/>
                  </a:lnTo>
                  <a:lnTo>
                    <a:pt x="5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5" name="Freeform 567"/>
            <p:cNvSpPr>
              <a:spLocks/>
            </p:cNvSpPr>
            <p:nvPr/>
          </p:nvSpPr>
          <p:spPr bwMode="auto">
            <a:xfrm>
              <a:off x="1333" y="1938"/>
              <a:ext cx="16" cy="5"/>
            </a:xfrm>
            <a:custGeom>
              <a:avLst/>
              <a:gdLst>
                <a:gd name="T0" fmla="*/ 12 w 16"/>
                <a:gd name="T1" fmla="*/ 0 h 5"/>
                <a:gd name="T2" fmla="*/ 0 w 16"/>
                <a:gd name="T3" fmla="*/ 0 h 5"/>
                <a:gd name="T4" fmla="*/ 5 w 16"/>
                <a:gd name="T5" fmla="*/ 5 h 5"/>
                <a:gd name="T6" fmla="*/ 16 w 16"/>
                <a:gd name="T7" fmla="*/ 5 h 5"/>
                <a:gd name="T8" fmla="*/ 12 w 1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5">
                  <a:moveTo>
                    <a:pt x="12" y="0"/>
                  </a:moveTo>
                  <a:lnTo>
                    <a:pt x="0" y="0"/>
                  </a:lnTo>
                  <a:lnTo>
                    <a:pt x="5" y="5"/>
                  </a:lnTo>
                  <a:lnTo>
                    <a:pt x="16" y="5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6" name="Freeform 568"/>
            <p:cNvSpPr>
              <a:spLocks/>
            </p:cNvSpPr>
            <p:nvPr/>
          </p:nvSpPr>
          <p:spPr bwMode="auto">
            <a:xfrm>
              <a:off x="1349" y="1938"/>
              <a:ext cx="17" cy="5"/>
            </a:xfrm>
            <a:custGeom>
              <a:avLst/>
              <a:gdLst>
                <a:gd name="T0" fmla="*/ 0 w 17"/>
                <a:gd name="T1" fmla="*/ 0 h 5"/>
                <a:gd name="T2" fmla="*/ 6 w 17"/>
                <a:gd name="T3" fmla="*/ 5 h 5"/>
                <a:gd name="T4" fmla="*/ 17 w 17"/>
                <a:gd name="T5" fmla="*/ 5 h 5"/>
                <a:gd name="T6" fmla="*/ 13 w 17"/>
                <a:gd name="T7" fmla="*/ 0 h 5"/>
                <a:gd name="T8" fmla="*/ 0 w 17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5">
                  <a:moveTo>
                    <a:pt x="0" y="0"/>
                  </a:moveTo>
                  <a:lnTo>
                    <a:pt x="6" y="5"/>
                  </a:lnTo>
                  <a:lnTo>
                    <a:pt x="17" y="5"/>
                  </a:lnTo>
                  <a:lnTo>
                    <a:pt x="1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7" name="Freeform 569"/>
            <p:cNvSpPr>
              <a:spLocks/>
            </p:cNvSpPr>
            <p:nvPr/>
          </p:nvSpPr>
          <p:spPr bwMode="auto">
            <a:xfrm>
              <a:off x="1382" y="1938"/>
              <a:ext cx="17" cy="5"/>
            </a:xfrm>
            <a:custGeom>
              <a:avLst/>
              <a:gdLst>
                <a:gd name="T0" fmla="*/ 6 w 17"/>
                <a:gd name="T1" fmla="*/ 5 h 5"/>
                <a:gd name="T2" fmla="*/ 17 w 17"/>
                <a:gd name="T3" fmla="*/ 5 h 5"/>
                <a:gd name="T4" fmla="*/ 13 w 17"/>
                <a:gd name="T5" fmla="*/ 0 h 5"/>
                <a:gd name="T6" fmla="*/ 0 w 17"/>
                <a:gd name="T7" fmla="*/ 0 h 5"/>
                <a:gd name="T8" fmla="*/ 6 w 1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5">
                  <a:moveTo>
                    <a:pt x="6" y="5"/>
                  </a:moveTo>
                  <a:lnTo>
                    <a:pt x="17" y="5"/>
                  </a:lnTo>
                  <a:lnTo>
                    <a:pt x="13" y="0"/>
                  </a:lnTo>
                  <a:lnTo>
                    <a:pt x="0" y="0"/>
                  </a:ln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8" name="Freeform 570"/>
            <p:cNvSpPr>
              <a:spLocks/>
            </p:cNvSpPr>
            <p:nvPr/>
          </p:nvSpPr>
          <p:spPr bwMode="auto">
            <a:xfrm>
              <a:off x="1341" y="1949"/>
              <a:ext cx="17" cy="0"/>
            </a:xfrm>
            <a:custGeom>
              <a:avLst/>
              <a:gdLst>
                <a:gd name="T0" fmla="*/ 0 w 17"/>
                <a:gd name="T1" fmla="*/ 6 w 17"/>
                <a:gd name="T2" fmla="*/ 17 w 17"/>
                <a:gd name="T3" fmla="*/ 12 w 17"/>
                <a:gd name="T4" fmla="*/ 0 w 1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7">
                  <a:moveTo>
                    <a:pt x="0" y="0"/>
                  </a:moveTo>
                  <a:lnTo>
                    <a:pt x="6" y="0"/>
                  </a:lnTo>
                  <a:lnTo>
                    <a:pt x="17" y="0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9" name="Freeform 571"/>
            <p:cNvSpPr>
              <a:spLocks/>
            </p:cNvSpPr>
            <p:nvPr/>
          </p:nvSpPr>
          <p:spPr bwMode="auto">
            <a:xfrm>
              <a:off x="1366" y="1938"/>
              <a:ext cx="16" cy="5"/>
            </a:xfrm>
            <a:custGeom>
              <a:avLst/>
              <a:gdLst>
                <a:gd name="T0" fmla="*/ 16 w 16"/>
                <a:gd name="T1" fmla="*/ 5 h 5"/>
                <a:gd name="T2" fmla="*/ 12 w 16"/>
                <a:gd name="T3" fmla="*/ 0 h 5"/>
                <a:gd name="T4" fmla="*/ 0 w 16"/>
                <a:gd name="T5" fmla="*/ 0 h 5"/>
                <a:gd name="T6" fmla="*/ 5 w 16"/>
                <a:gd name="T7" fmla="*/ 5 h 5"/>
                <a:gd name="T8" fmla="*/ 16 w 16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5">
                  <a:moveTo>
                    <a:pt x="16" y="5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5" y="5"/>
                  </a:lnTo>
                  <a:lnTo>
                    <a:pt x="16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0" name="Freeform 572"/>
            <p:cNvSpPr>
              <a:spLocks/>
            </p:cNvSpPr>
            <p:nvPr/>
          </p:nvSpPr>
          <p:spPr bwMode="auto">
            <a:xfrm>
              <a:off x="1391" y="1949"/>
              <a:ext cx="16" cy="0"/>
            </a:xfrm>
            <a:custGeom>
              <a:avLst/>
              <a:gdLst>
                <a:gd name="T0" fmla="*/ 0 w 16"/>
                <a:gd name="T1" fmla="*/ 5 w 16"/>
                <a:gd name="T2" fmla="*/ 16 w 16"/>
                <a:gd name="T3" fmla="*/ 12 w 16"/>
                <a:gd name="T4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5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1" name="Freeform 573"/>
            <p:cNvSpPr>
              <a:spLocks noEditPoints="1"/>
            </p:cNvSpPr>
            <p:nvPr/>
          </p:nvSpPr>
          <p:spPr bwMode="auto">
            <a:xfrm>
              <a:off x="1264" y="1793"/>
              <a:ext cx="216" cy="216"/>
            </a:xfrm>
            <a:custGeom>
              <a:avLst/>
              <a:gdLst>
                <a:gd name="T0" fmla="*/ 79 w 157"/>
                <a:gd name="T1" fmla="*/ 0 h 157"/>
                <a:gd name="T2" fmla="*/ 0 w 157"/>
                <a:gd name="T3" fmla="*/ 78 h 157"/>
                <a:gd name="T4" fmla="*/ 79 w 157"/>
                <a:gd name="T5" fmla="*/ 157 h 157"/>
                <a:gd name="T6" fmla="*/ 157 w 157"/>
                <a:gd name="T7" fmla="*/ 78 h 157"/>
                <a:gd name="T8" fmla="*/ 79 w 157"/>
                <a:gd name="T9" fmla="*/ 0 h 157"/>
                <a:gd name="T10" fmla="*/ 117 w 157"/>
                <a:gd name="T11" fmla="*/ 129 h 157"/>
                <a:gd name="T12" fmla="*/ 49 w 157"/>
                <a:gd name="T13" fmla="*/ 129 h 157"/>
                <a:gd name="T14" fmla="*/ 29 w 157"/>
                <a:gd name="T15" fmla="*/ 101 h 157"/>
                <a:gd name="T16" fmla="*/ 29 w 157"/>
                <a:gd name="T17" fmla="*/ 65 h 157"/>
                <a:gd name="T18" fmla="*/ 39 w 157"/>
                <a:gd name="T19" fmla="*/ 57 h 157"/>
                <a:gd name="T20" fmla="*/ 92 w 157"/>
                <a:gd name="T21" fmla="*/ 57 h 157"/>
                <a:gd name="T22" fmla="*/ 97 w 157"/>
                <a:gd name="T23" fmla="*/ 71 h 157"/>
                <a:gd name="T24" fmla="*/ 97 w 157"/>
                <a:gd name="T25" fmla="*/ 98 h 157"/>
                <a:gd name="T26" fmla="*/ 113 w 157"/>
                <a:gd name="T27" fmla="*/ 115 h 157"/>
                <a:gd name="T28" fmla="*/ 117 w 157"/>
                <a:gd name="T29" fmla="*/ 129 h 157"/>
                <a:gd name="T30" fmla="*/ 104 w 157"/>
                <a:gd name="T31" fmla="*/ 48 h 157"/>
                <a:gd name="T32" fmla="*/ 95 w 157"/>
                <a:gd name="T33" fmla="*/ 47 h 157"/>
                <a:gd name="T34" fmla="*/ 94 w 157"/>
                <a:gd name="T35" fmla="*/ 42 h 157"/>
                <a:gd name="T36" fmla="*/ 107 w 157"/>
                <a:gd name="T37" fmla="*/ 44 h 157"/>
                <a:gd name="T38" fmla="*/ 114 w 157"/>
                <a:gd name="T39" fmla="*/ 55 h 157"/>
                <a:gd name="T40" fmla="*/ 108 w 157"/>
                <a:gd name="T41" fmla="*/ 56 h 157"/>
                <a:gd name="T42" fmla="*/ 104 w 157"/>
                <a:gd name="T43" fmla="*/ 48 h 157"/>
                <a:gd name="T44" fmla="*/ 124 w 157"/>
                <a:gd name="T45" fmla="*/ 55 h 157"/>
                <a:gd name="T46" fmla="*/ 119 w 157"/>
                <a:gd name="T47" fmla="*/ 55 h 157"/>
                <a:gd name="T48" fmla="*/ 110 w 157"/>
                <a:gd name="T49" fmla="*/ 39 h 157"/>
                <a:gd name="T50" fmla="*/ 92 w 157"/>
                <a:gd name="T51" fmla="*/ 37 h 157"/>
                <a:gd name="T52" fmla="*/ 90 w 157"/>
                <a:gd name="T53" fmla="*/ 31 h 157"/>
                <a:gd name="T54" fmla="*/ 113 w 157"/>
                <a:gd name="T55" fmla="*/ 33 h 157"/>
                <a:gd name="T56" fmla="*/ 124 w 157"/>
                <a:gd name="T57" fmla="*/ 55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7" h="157">
                  <a:moveTo>
                    <a:pt x="79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9" y="157"/>
                  </a:cubicBezTo>
                  <a:cubicBezTo>
                    <a:pt x="122" y="157"/>
                    <a:pt x="157" y="122"/>
                    <a:pt x="157" y="78"/>
                  </a:cubicBezTo>
                  <a:cubicBezTo>
                    <a:pt x="157" y="35"/>
                    <a:pt x="122" y="0"/>
                    <a:pt x="79" y="0"/>
                  </a:cubicBezTo>
                  <a:close/>
                  <a:moveTo>
                    <a:pt x="117" y="129"/>
                  </a:moveTo>
                  <a:cubicBezTo>
                    <a:pt x="49" y="129"/>
                    <a:pt x="49" y="129"/>
                    <a:pt x="49" y="129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101"/>
                    <a:pt x="29" y="76"/>
                    <a:pt x="29" y="65"/>
                  </a:cubicBezTo>
                  <a:cubicBezTo>
                    <a:pt x="29" y="58"/>
                    <a:pt x="39" y="57"/>
                    <a:pt x="39" y="57"/>
                  </a:cubicBezTo>
                  <a:cubicBezTo>
                    <a:pt x="39" y="57"/>
                    <a:pt x="81" y="57"/>
                    <a:pt x="92" y="57"/>
                  </a:cubicBezTo>
                  <a:cubicBezTo>
                    <a:pt x="101" y="57"/>
                    <a:pt x="97" y="71"/>
                    <a:pt x="97" y="71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105" y="106"/>
                    <a:pt x="113" y="115"/>
                  </a:cubicBezTo>
                  <a:cubicBezTo>
                    <a:pt x="120" y="123"/>
                    <a:pt x="117" y="129"/>
                    <a:pt x="117" y="129"/>
                  </a:cubicBezTo>
                  <a:close/>
                  <a:moveTo>
                    <a:pt x="104" y="48"/>
                  </a:moveTo>
                  <a:cubicBezTo>
                    <a:pt x="100" y="45"/>
                    <a:pt x="95" y="47"/>
                    <a:pt x="95" y="47"/>
                  </a:cubicBezTo>
                  <a:cubicBezTo>
                    <a:pt x="94" y="42"/>
                    <a:pt x="94" y="42"/>
                    <a:pt x="94" y="42"/>
                  </a:cubicBezTo>
                  <a:cubicBezTo>
                    <a:pt x="94" y="42"/>
                    <a:pt x="100" y="39"/>
                    <a:pt x="107" y="44"/>
                  </a:cubicBezTo>
                  <a:cubicBezTo>
                    <a:pt x="113" y="49"/>
                    <a:pt x="114" y="55"/>
                    <a:pt x="114" y="55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108" y="56"/>
                    <a:pt x="109" y="51"/>
                    <a:pt x="104" y="48"/>
                  </a:cubicBezTo>
                  <a:close/>
                  <a:moveTo>
                    <a:pt x="124" y="55"/>
                  </a:move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8" y="45"/>
                    <a:pt x="110" y="39"/>
                  </a:cubicBezTo>
                  <a:cubicBezTo>
                    <a:pt x="102" y="33"/>
                    <a:pt x="92" y="37"/>
                    <a:pt x="92" y="37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0" y="31"/>
                    <a:pt x="100" y="26"/>
                    <a:pt x="113" y="33"/>
                  </a:cubicBezTo>
                  <a:cubicBezTo>
                    <a:pt x="125" y="40"/>
                    <a:pt x="124" y="55"/>
                    <a:pt x="12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2" name="Freeform 574"/>
            <p:cNvSpPr>
              <a:spLocks/>
            </p:cNvSpPr>
            <p:nvPr/>
          </p:nvSpPr>
          <p:spPr bwMode="auto">
            <a:xfrm>
              <a:off x="1358" y="1949"/>
              <a:ext cx="16" cy="0"/>
            </a:xfrm>
            <a:custGeom>
              <a:avLst/>
              <a:gdLst>
                <a:gd name="T0" fmla="*/ 0 w 16"/>
                <a:gd name="T1" fmla="*/ 5 w 16"/>
                <a:gd name="T2" fmla="*/ 16 w 16"/>
                <a:gd name="T3" fmla="*/ 12 w 16"/>
                <a:gd name="T4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5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3" name="Freeform 575"/>
            <p:cNvSpPr>
              <a:spLocks/>
            </p:cNvSpPr>
            <p:nvPr/>
          </p:nvSpPr>
          <p:spPr bwMode="auto">
            <a:xfrm>
              <a:off x="1374" y="1949"/>
              <a:ext cx="17" cy="0"/>
            </a:xfrm>
            <a:custGeom>
              <a:avLst/>
              <a:gdLst>
                <a:gd name="T0" fmla="*/ 0 w 17"/>
                <a:gd name="T1" fmla="*/ 6 w 17"/>
                <a:gd name="T2" fmla="*/ 17 w 17"/>
                <a:gd name="T3" fmla="*/ 12 w 17"/>
                <a:gd name="T4" fmla="*/ 0 w 1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7">
                  <a:moveTo>
                    <a:pt x="0" y="0"/>
                  </a:moveTo>
                  <a:lnTo>
                    <a:pt x="6" y="0"/>
                  </a:lnTo>
                  <a:lnTo>
                    <a:pt x="17" y="0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4" name="Freeform 576"/>
            <p:cNvSpPr>
              <a:spLocks noEditPoints="1"/>
            </p:cNvSpPr>
            <p:nvPr/>
          </p:nvSpPr>
          <p:spPr bwMode="auto">
            <a:xfrm>
              <a:off x="1699" y="1562"/>
              <a:ext cx="245" cy="245"/>
            </a:xfrm>
            <a:custGeom>
              <a:avLst/>
              <a:gdLst>
                <a:gd name="T0" fmla="*/ 89 w 178"/>
                <a:gd name="T1" fmla="*/ 0 h 178"/>
                <a:gd name="T2" fmla="*/ 0 w 178"/>
                <a:gd name="T3" fmla="*/ 89 h 178"/>
                <a:gd name="T4" fmla="*/ 89 w 178"/>
                <a:gd name="T5" fmla="*/ 178 h 178"/>
                <a:gd name="T6" fmla="*/ 178 w 178"/>
                <a:gd name="T7" fmla="*/ 89 h 178"/>
                <a:gd name="T8" fmla="*/ 89 w 178"/>
                <a:gd name="T9" fmla="*/ 0 h 178"/>
                <a:gd name="T10" fmla="*/ 90 w 178"/>
                <a:gd name="T11" fmla="*/ 69 h 178"/>
                <a:gd name="T12" fmla="*/ 100 w 178"/>
                <a:gd name="T13" fmla="*/ 67 h 178"/>
                <a:gd name="T14" fmla="*/ 101 w 178"/>
                <a:gd name="T15" fmla="*/ 77 h 178"/>
                <a:gd name="T16" fmla="*/ 95 w 178"/>
                <a:gd name="T17" fmla="*/ 79 h 178"/>
                <a:gd name="T18" fmla="*/ 91 w 178"/>
                <a:gd name="T19" fmla="*/ 100 h 178"/>
                <a:gd name="T20" fmla="*/ 87 w 178"/>
                <a:gd name="T21" fmla="*/ 99 h 178"/>
                <a:gd name="T22" fmla="*/ 91 w 178"/>
                <a:gd name="T23" fmla="*/ 78 h 178"/>
                <a:gd name="T24" fmla="*/ 71 w 178"/>
                <a:gd name="T25" fmla="*/ 83 h 178"/>
                <a:gd name="T26" fmla="*/ 70 w 178"/>
                <a:gd name="T27" fmla="*/ 79 h 178"/>
                <a:gd name="T28" fmla="*/ 89 w 178"/>
                <a:gd name="T29" fmla="*/ 75 h 178"/>
                <a:gd name="T30" fmla="*/ 90 w 178"/>
                <a:gd name="T31" fmla="*/ 69 h 178"/>
                <a:gd name="T32" fmla="*/ 51 w 178"/>
                <a:gd name="T33" fmla="*/ 137 h 178"/>
                <a:gd name="T34" fmla="*/ 51 w 178"/>
                <a:gd name="T35" fmla="*/ 133 h 178"/>
                <a:gd name="T36" fmla="*/ 57 w 178"/>
                <a:gd name="T37" fmla="*/ 129 h 178"/>
                <a:gd name="T38" fmla="*/ 64 w 178"/>
                <a:gd name="T39" fmla="*/ 119 h 178"/>
                <a:gd name="T40" fmla="*/ 95 w 178"/>
                <a:gd name="T41" fmla="*/ 130 h 178"/>
                <a:gd name="T42" fmla="*/ 98 w 178"/>
                <a:gd name="T43" fmla="*/ 137 h 178"/>
                <a:gd name="T44" fmla="*/ 51 w 178"/>
                <a:gd name="T45" fmla="*/ 137 h 178"/>
                <a:gd name="T46" fmla="*/ 112 w 178"/>
                <a:gd name="T47" fmla="*/ 107 h 178"/>
                <a:gd name="T48" fmla="*/ 81 w 178"/>
                <a:gd name="T49" fmla="*/ 118 h 178"/>
                <a:gd name="T50" fmla="*/ 48 w 178"/>
                <a:gd name="T51" fmla="*/ 77 h 178"/>
                <a:gd name="T52" fmla="*/ 57 w 178"/>
                <a:gd name="T53" fmla="*/ 60 h 178"/>
                <a:gd name="T54" fmla="*/ 84 w 178"/>
                <a:gd name="T55" fmla="*/ 66 h 178"/>
                <a:gd name="T56" fmla="*/ 63 w 178"/>
                <a:gd name="T57" fmla="*/ 64 h 178"/>
                <a:gd name="T58" fmla="*/ 65 w 178"/>
                <a:gd name="T59" fmla="*/ 86 h 178"/>
                <a:gd name="T60" fmla="*/ 103 w 178"/>
                <a:gd name="T61" fmla="*/ 107 h 178"/>
                <a:gd name="T62" fmla="*/ 103 w 178"/>
                <a:gd name="T63" fmla="*/ 84 h 178"/>
                <a:gd name="T64" fmla="*/ 112 w 178"/>
                <a:gd name="T65" fmla="*/ 107 h 178"/>
                <a:gd name="T66" fmla="*/ 117 w 178"/>
                <a:gd name="T67" fmla="*/ 69 h 178"/>
                <a:gd name="T68" fmla="*/ 111 w 178"/>
                <a:gd name="T69" fmla="*/ 70 h 178"/>
                <a:gd name="T70" fmla="*/ 108 w 178"/>
                <a:gd name="T71" fmla="*/ 61 h 178"/>
                <a:gd name="T72" fmla="*/ 98 w 178"/>
                <a:gd name="T73" fmla="*/ 59 h 178"/>
                <a:gd name="T74" fmla="*/ 97 w 178"/>
                <a:gd name="T75" fmla="*/ 53 h 178"/>
                <a:gd name="T76" fmla="*/ 111 w 178"/>
                <a:gd name="T77" fmla="*/ 56 h 178"/>
                <a:gd name="T78" fmla="*/ 117 w 178"/>
                <a:gd name="T79" fmla="*/ 69 h 178"/>
                <a:gd name="T80" fmla="*/ 129 w 178"/>
                <a:gd name="T81" fmla="*/ 70 h 178"/>
                <a:gd name="T82" fmla="*/ 123 w 178"/>
                <a:gd name="T83" fmla="*/ 70 h 178"/>
                <a:gd name="T84" fmla="*/ 115 w 178"/>
                <a:gd name="T85" fmla="*/ 50 h 178"/>
                <a:gd name="T86" fmla="*/ 95 w 178"/>
                <a:gd name="T87" fmla="*/ 46 h 178"/>
                <a:gd name="T88" fmla="*/ 94 w 178"/>
                <a:gd name="T89" fmla="*/ 40 h 178"/>
                <a:gd name="T90" fmla="*/ 119 w 178"/>
                <a:gd name="T91" fmla="*/ 45 h 178"/>
                <a:gd name="T92" fmla="*/ 129 w 178"/>
                <a:gd name="T93" fmla="*/ 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8" h="178">
                  <a:moveTo>
                    <a:pt x="89" y="0"/>
                  </a:moveTo>
                  <a:cubicBezTo>
                    <a:pt x="40" y="0"/>
                    <a:pt x="0" y="40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8" y="178"/>
                    <a:pt x="178" y="139"/>
                    <a:pt x="178" y="89"/>
                  </a:cubicBezTo>
                  <a:cubicBezTo>
                    <a:pt x="178" y="40"/>
                    <a:pt x="138" y="0"/>
                    <a:pt x="89" y="0"/>
                  </a:cubicBezTo>
                  <a:close/>
                  <a:moveTo>
                    <a:pt x="90" y="69"/>
                  </a:moveTo>
                  <a:cubicBezTo>
                    <a:pt x="93" y="63"/>
                    <a:pt x="100" y="67"/>
                    <a:pt x="100" y="67"/>
                  </a:cubicBezTo>
                  <a:cubicBezTo>
                    <a:pt x="105" y="71"/>
                    <a:pt x="103" y="74"/>
                    <a:pt x="101" y="77"/>
                  </a:cubicBezTo>
                  <a:cubicBezTo>
                    <a:pt x="99" y="79"/>
                    <a:pt x="95" y="79"/>
                    <a:pt x="95" y="79"/>
                  </a:cubicBezTo>
                  <a:cubicBezTo>
                    <a:pt x="95" y="79"/>
                    <a:pt x="91" y="99"/>
                    <a:pt x="91" y="100"/>
                  </a:cubicBezTo>
                  <a:cubicBezTo>
                    <a:pt x="91" y="100"/>
                    <a:pt x="87" y="99"/>
                    <a:pt x="87" y="99"/>
                  </a:cubicBezTo>
                  <a:cubicBezTo>
                    <a:pt x="88" y="89"/>
                    <a:pt x="91" y="78"/>
                    <a:pt x="91" y="78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89" y="75"/>
                    <a:pt x="89" y="75"/>
                    <a:pt x="89" y="75"/>
                  </a:cubicBezTo>
                  <a:cubicBezTo>
                    <a:pt x="89" y="75"/>
                    <a:pt x="87" y="73"/>
                    <a:pt x="90" y="69"/>
                  </a:cubicBezTo>
                  <a:close/>
                  <a:moveTo>
                    <a:pt x="51" y="137"/>
                  </a:moveTo>
                  <a:cubicBezTo>
                    <a:pt x="51" y="137"/>
                    <a:pt x="51" y="134"/>
                    <a:pt x="51" y="133"/>
                  </a:cubicBezTo>
                  <a:cubicBezTo>
                    <a:pt x="51" y="132"/>
                    <a:pt x="52" y="133"/>
                    <a:pt x="57" y="129"/>
                  </a:cubicBezTo>
                  <a:cubicBezTo>
                    <a:pt x="61" y="125"/>
                    <a:pt x="64" y="119"/>
                    <a:pt x="64" y="119"/>
                  </a:cubicBezTo>
                  <a:cubicBezTo>
                    <a:pt x="74" y="131"/>
                    <a:pt x="95" y="130"/>
                    <a:pt x="95" y="130"/>
                  </a:cubicBezTo>
                  <a:cubicBezTo>
                    <a:pt x="98" y="137"/>
                    <a:pt x="98" y="137"/>
                    <a:pt x="98" y="137"/>
                  </a:cubicBezTo>
                  <a:lnTo>
                    <a:pt x="51" y="137"/>
                  </a:lnTo>
                  <a:close/>
                  <a:moveTo>
                    <a:pt x="112" y="107"/>
                  </a:moveTo>
                  <a:cubicBezTo>
                    <a:pt x="110" y="129"/>
                    <a:pt x="81" y="118"/>
                    <a:pt x="81" y="118"/>
                  </a:cubicBezTo>
                  <a:cubicBezTo>
                    <a:pt x="81" y="118"/>
                    <a:pt x="47" y="108"/>
                    <a:pt x="48" y="77"/>
                  </a:cubicBezTo>
                  <a:cubicBezTo>
                    <a:pt x="49" y="70"/>
                    <a:pt x="49" y="66"/>
                    <a:pt x="57" y="60"/>
                  </a:cubicBezTo>
                  <a:cubicBezTo>
                    <a:pt x="67" y="53"/>
                    <a:pt x="84" y="66"/>
                    <a:pt x="84" y="66"/>
                  </a:cubicBezTo>
                  <a:cubicBezTo>
                    <a:pt x="80" y="64"/>
                    <a:pt x="70" y="60"/>
                    <a:pt x="63" y="64"/>
                  </a:cubicBezTo>
                  <a:cubicBezTo>
                    <a:pt x="57" y="68"/>
                    <a:pt x="59" y="75"/>
                    <a:pt x="65" y="86"/>
                  </a:cubicBezTo>
                  <a:cubicBezTo>
                    <a:pt x="70" y="98"/>
                    <a:pt x="93" y="114"/>
                    <a:pt x="103" y="107"/>
                  </a:cubicBezTo>
                  <a:cubicBezTo>
                    <a:pt x="112" y="101"/>
                    <a:pt x="103" y="84"/>
                    <a:pt x="103" y="84"/>
                  </a:cubicBezTo>
                  <a:cubicBezTo>
                    <a:pt x="103" y="84"/>
                    <a:pt x="113" y="91"/>
                    <a:pt x="112" y="107"/>
                  </a:cubicBezTo>
                  <a:close/>
                  <a:moveTo>
                    <a:pt x="117" y="69"/>
                  </a:moveTo>
                  <a:cubicBezTo>
                    <a:pt x="111" y="70"/>
                    <a:pt x="111" y="70"/>
                    <a:pt x="111" y="70"/>
                  </a:cubicBezTo>
                  <a:cubicBezTo>
                    <a:pt x="111" y="70"/>
                    <a:pt x="112" y="64"/>
                    <a:pt x="108" y="61"/>
                  </a:cubicBezTo>
                  <a:cubicBezTo>
                    <a:pt x="103" y="57"/>
                    <a:pt x="98" y="59"/>
                    <a:pt x="98" y="59"/>
                  </a:cubicBezTo>
                  <a:cubicBezTo>
                    <a:pt x="97" y="53"/>
                    <a:pt x="97" y="53"/>
                    <a:pt x="97" y="53"/>
                  </a:cubicBezTo>
                  <a:cubicBezTo>
                    <a:pt x="97" y="53"/>
                    <a:pt x="104" y="49"/>
                    <a:pt x="111" y="56"/>
                  </a:cubicBezTo>
                  <a:cubicBezTo>
                    <a:pt x="118" y="61"/>
                    <a:pt x="117" y="69"/>
                    <a:pt x="117" y="69"/>
                  </a:cubicBezTo>
                  <a:close/>
                  <a:moveTo>
                    <a:pt x="129" y="70"/>
                  </a:move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57"/>
                    <a:pt x="115" y="50"/>
                  </a:cubicBezTo>
                  <a:cubicBezTo>
                    <a:pt x="107" y="43"/>
                    <a:pt x="95" y="46"/>
                    <a:pt x="95" y="46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107" y="35"/>
                    <a:pt x="119" y="45"/>
                  </a:cubicBezTo>
                  <a:cubicBezTo>
                    <a:pt x="132" y="56"/>
                    <a:pt x="129" y="70"/>
                    <a:pt x="12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5" name="Freeform 577"/>
            <p:cNvSpPr>
              <a:spLocks noEditPoints="1"/>
            </p:cNvSpPr>
            <p:nvPr/>
          </p:nvSpPr>
          <p:spPr bwMode="auto">
            <a:xfrm>
              <a:off x="951" y="1357"/>
              <a:ext cx="236" cy="235"/>
            </a:xfrm>
            <a:custGeom>
              <a:avLst/>
              <a:gdLst>
                <a:gd name="T0" fmla="*/ 86 w 171"/>
                <a:gd name="T1" fmla="*/ 0 h 171"/>
                <a:gd name="T2" fmla="*/ 0 w 171"/>
                <a:gd name="T3" fmla="*/ 85 h 171"/>
                <a:gd name="T4" fmla="*/ 86 w 171"/>
                <a:gd name="T5" fmla="*/ 171 h 171"/>
                <a:gd name="T6" fmla="*/ 171 w 171"/>
                <a:gd name="T7" fmla="*/ 85 h 171"/>
                <a:gd name="T8" fmla="*/ 86 w 171"/>
                <a:gd name="T9" fmla="*/ 0 h 171"/>
                <a:gd name="T10" fmla="*/ 68 w 171"/>
                <a:gd name="T11" fmla="*/ 62 h 171"/>
                <a:gd name="T12" fmla="*/ 68 w 171"/>
                <a:gd name="T13" fmla="*/ 42 h 171"/>
                <a:gd name="T14" fmla="*/ 76 w 171"/>
                <a:gd name="T15" fmla="*/ 42 h 171"/>
                <a:gd name="T16" fmla="*/ 96 w 171"/>
                <a:gd name="T17" fmla="*/ 42 h 171"/>
                <a:gd name="T18" fmla="*/ 96 w 171"/>
                <a:gd name="T19" fmla="*/ 42 h 171"/>
                <a:gd name="T20" fmla="*/ 96 w 171"/>
                <a:gd name="T21" fmla="*/ 62 h 171"/>
                <a:gd name="T22" fmla="*/ 110 w 171"/>
                <a:gd name="T23" fmla="*/ 62 h 171"/>
                <a:gd name="T24" fmla="*/ 98 w 171"/>
                <a:gd name="T25" fmla="*/ 83 h 171"/>
                <a:gd name="T26" fmla="*/ 86 w 171"/>
                <a:gd name="T27" fmla="*/ 104 h 171"/>
                <a:gd name="T28" fmla="*/ 74 w 171"/>
                <a:gd name="T29" fmla="*/ 83 h 171"/>
                <a:gd name="T30" fmla="*/ 62 w 171"/>
                <a:gd name="T31" fmla="*/ 62 h 171"/>
                <a:gd name="T32" fmla="*/ 68 w 171"/>
                <a:gd name="T33" fmla="*/ 62 h 171"/>
                <a:gd name="T34" fmla="*/ 124 w 171"/>
                <a:gd name="T35" fmla="*/ 116 h 171"/>
                <a:gd name="T36" fmla="*/ 123 w 171"/>
                <a:gd name="T37" fmla="*/ 126 h 171"/>
                <a:gd name="T38" fmla="*/ 49 w 171"/>
                <a:gd name="T39" fmla="*/ 126 h 171"/>
                <a:gd name="T40" fmla="*/ 40 w 171"/>
                <a:gd name="T41" fmla="*/ 116 h 171"/>
                <a:gd name="T42" fmla="*/ 40 w 171"/>
                <a:gd name="T43" fmla="*/ 92 h 171"/>
                <a:gd name="T44" fmla="*/ 49 w 171"/>
                <a:gd name="T45" fmla="*/ 86 h 171"/>
                <a:gd name="T46" fmla="*/ 48 w 171"/>
                <a:gd name="T47" fmla="*/ 86 h 171"/>
                <a:gd name="T48" fmla="*/ 48 w 171"/>
                <a:gd name="T49" fmla="*/ 110 h 171"/>
                <a:gd name="T50" fmla="*/ 116 w 171"/>
                <a:gd name="T51" fmla="*/ 110 h 171"/>
                <a:gd name="T52" fmla="*/ 116 w 171"/>
                <a:gd name="T53" fmla="*/ 86 h 171"/>
                <a:gd name="T54" fmla="*/ 123 w 171"/>
                <a:gd name="T55" fmla="*/ 86 h 171"/>
                <a:gd name="T56" fmla="*/ 124 w 171"/>
                <a:gd name="T57" fmla="*/ 92 h 171"/>
                <a:gd name="T58" fmla="*/ 124 w 171"/>
                <a:gd name="T59" fmla="*/ 11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1" h="171">
                  <a:moveTo>
                    <a:pt x="86" y="0"/>
                  </a:moveTo>
                  <a:cubicBezTo>
                    <a:pt x="38" y="0"/>
                    <a:pt x="0" y="38"/>
                    <a:pt x="0" y="85"/>
                  </a:cubicBezTo>
                  <a:cubicBezTo>
                    <a:pt x="0" y="132"/>
                    <a:pt x="38" y="171"/>
                    <a:pt x="86" y="171"/>
                  </a:cubicBezTo>
                  <a:cubicBezTo>
                    <a:pt x="133" y="171"/>
                    <a:pt x="171" y="132"/>
                    <a:pt x="171" y="85"/>
                  </a:cubicBezTo>
                  <a:cubicBezTo>
                    <a:pt x="171" y="38"/>
                    <a:pt x="133" y="0"/>
                    <a:pt x="86" y="0"/>
                  </a:cubicBezTo>
                  <a:close/>
                  <a:moveTo>
                    <a:pt x="68" y="62"/>
                  </a:moveTo>
                  <a:cubicBezTo>
                    <a:pt x="68" y="42"/>
                    <a:pt x="68" y="42"/>
                    <a:pt x="68" y="42"/>
                  </a:cubicBezTo>
                  <a:cubicBezTo>
                    <a:pt x="68" y="41"/>
                    <a:pt x="75" y="42"/>
                    <a:pt x="76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6" y="42"/>
                    <a:pt x="96" y="41"/>
                    <a:pt x="96" y="4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74" y="83"/>
                    <a:pt x="74" y="83"/>
                    <a:pt x="74" y="83"/>
                  </a:cubicBezTo>
                  <a:cubicBezTo>
                    <a:pt x="62" y="62"/>
                    <a:pt x="62" y="62"/>
                    <a:pt x="62" y="62"/>
                  </a:cubicBezTo>
                  <a:lnTo>
                    <a:pt x="68" y="62"/>
                  </a:lnTo>
                  <a:close/>
                  <a:moveTo>
                    <a:pt x="124" y="116"/>
                  </a:moveTo>
                  <a:cubicBezTo>
                    <a:pt x="124" y="120"/>
                    <a:pt x="127" y="126"/>
                    <a:pt x="123" y="126"/>
                  </a:cubicBezTo>
                  <a:cubicBezTo>
                    <a:pt x="49" y="126"/>
                    <a:pt x="49" y="126"/>
                    <a:pt x="49" y="126"/>
                  </a:cubicBezTo>
                  <a:cubicBezTo>
                    <a:pt x="45" y="126"/>
                    <a:pt x="40" y="120"/>
                    <a:pt x="40" y="116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40" y="88"/>
                    <a:pt x="45" y="86"/>
                    <a:pt x="49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116" y="110"/>
                    <a:pt x="116" y="110"/>
                    <a:pt x="116" y="110"/>
                  </a:cubicBezTo>
                  <a:cubicBezTo>
                    <a:pt x="116" y="86"/>
                    <a:pt x="116" y="86"/>
                    <a:pt x="116" y="86"/>
                  </a:cubicBezTo>
                  <a:cubicBezTo>
                    <a:pt x="123" y="86"/>
                    <a:pt x="123" y="86"/>
                    <a:pt x="123" y="86"/>
                  </a:cubicBezTo>
                  <a:cubicBezTo>
                    <a:pt x="127" y="86"/>
                    <a:pt x="124" y="88"/>
                    <a:pt x="124" y="92"/>
                  </a:cubicBezTo>
                  <a:lnTo>
                    <a:pt x="124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6" name="Oval 578"/>
            <p:cNvSpPr>
              <a:spLocks noChangeArrowheads="1"/>
            </p:cNvSpPr>
            <p:nvPr/>
          </p:nvSpPr>
          <p:spPr bwMode="auto">
            <a:xfrm>
              <a:off x="738" y="1974"/>
              <a:ext cx="17" cy="1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7" name="Freeform 579"/>
            <p:cNvSpPr>
              <a:spLocks noEditPoints="1"/>
            </p:cNvSpPr>
            <p:nvPr/>
          </p:nvSpPr>
          <p:spPr bwMode="auto">
            <a:xfrm>
              <a:off x="503" y="1784"/>
              <a:ext cx="326" cy="320"/>
            </a:xfrm>
            <a:custGeom>
              <a:avLst/>
              <a:gdLst>
                <a:gd name="T0" fmla="*/ 119 w 237"/>
                <a:gd name="T1" fmla="*/ 0 h 233"/>
                <a:gd name="T2" fmla="*/ 0 w 237"/>
                <a:gd name="T3" fmla="*/ 117 h 233"/>
                <a:gd name="T4" fmla="*/ 119 w 237"/>
                <a:gd name="T5" fmla="*/ 233 h 233"/>
                <a:gd name="T6" fmla="*/ 237 w 237"/>
                <a:gd name="T7" fmla="*/ 117 h 233"/>
                <a:gd name="T8" fmla="*/ 119 w 237"/>
                <a:gd name="T9" fmla="*/ 0 h 233"/>
                <a:gd name="T10" fmla="*/ 138 w 237"/>
                <a:gd name="T11" fmla="*/ 141 h 233"/>
                <a:gd name="T12" fmla="*/ 133 w 237"/>
                <a:gd name="T13" fmla="*/ 148 h 233"/>
                <a:gd name="T14" fmla="*/ 98 w 237"/>
                <a:gd name="T15" fmla="*/ 148 h 233"/>
                <a:gd name="T16" fmla="*/ 98 w 237"/>
                <a:gd name="T17" fmla="*/ 152 h 233"/>
                <a:gd name="T18" fmla="*/ 131 w 237"/>
                <a:gd name="T19" fmla="*/ 152 h 233"/>
                <a:gd name="T20" fmla="*/ 133 w 237"/>
                <a:gd name="T21" fmla="*/ 154 h 233"/>
                <a:gd name="T22" fmla="*/ 131 w 237"/>
                <a:gd name="T23" fmla="*/ 156 h 233"/>
                <a:gd name="T24" fmla="*/ 43 w 237"/>
                <a:gd name="T25" fmla="*/ 156 h 233"/>
                <a:gd name="T26" fmla="*/ 42 w 237"/>
                <a:gd name="T27" fmla="*/ 154 h 233"/>
                <a:gd name="T28" fmla="*/ 43 w 237"/>
                <a:gd name="T29" fmla="*/ 152 h 233"/>
                <a:gd name="T30" fmla="*/ 78 w 237"/>
                <a:gd name="T31" fmla="*/ 152 h 233"/>
                <a:gd name="T32" fmla="*/ 78 w 237"/>
                <a:gd name="T33" fmla="*/ 148 h 233"/>
                <a:gd name="T34" fmla="*/ 42 w 237"/>
                <a:gd name="T35" fmla="*/ 148 h 233"/>
                <a:gd name="T36" fmla="*/ 30 w 237"/>
                <a:gd name="T37" fmla="*/ 141 h 233"/>
                <a:gd name="T38" fmla="*/ 30 w 237"/>
                <a:gd name="T39" fmla="*/ 80 h 233"/>
                <a:gd name="T40" fmla="*/ 42 w 237"/>
                <a:gd name="T41" fmla="*/ 72 h 233"/>
                <a:gd name="T42" fmla="*/ 133 w 237"/>
                <a:gd name="T43" fmla="*/ 72 h 233"/>
                <a:gd name="T44" fmla="*/ 138 w 237"/>
                <a:gd name="T45" fmla="*/ 80 h 233"/>
                <a:gd name="T46" fmla="*/ 138 w 237"/>
                <a:gd name="T47" fmla="*/ 141 h 233"/>
                <a:gd name="T48" fmla="*/ 198 w 237"/>
                <a:gd name="T49" fmla="*/ 141 h 233"/>
                <a:gd name="T50" fmla="*/ 174 w 237"/>
                <a:gd name="T51" fmla="*/ 161 h 233"/>
                <a:gd name="T52" fmla="*/ 150 w 237"/>
                <a:gd name="T53" fmla="*/ 141 h 233"/>
                <a:gd name="T54" fmla="*/ 150 w 237"/>
                <a:gd name="T55" fmla="*/ 92 h 233"/>
                <a:gd name="T56" fmla="*/ 174 w 237"/>
                <a:gd name="T57" fmla="*/ 72 h 233"/>
                <a:gd name="T58" fmla="*/ 198 w 237"/>
                <a:gd name="T59" fmla="*/ 92 h 233"/>
                <a:gd name="T60" fmla="*/ 198 w 237"/>
                <a:gd name="T61" fmla="*/ 141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7" h="233">
                  <a:moveTo>
                    <a:pt x="119" y="0"/>
                  </a:moveTo>
                  <a:cubicBezTo>
                    <a:pt x="53" y="0"/>
                    <a:pt x="0" y="53"/>
                    <a:pt x="0" y="117"/>
                  </a:cubicBezTo>
                  <a:cubicBezTo>
                    <a:pt x="0" y="181"/>
                    <a:pt x="53" y="233"/>
                    <a:pt x="119" y="233"/>
                  </a:cubicBezTo>
                  <a:cubicBezTo>
                    <a:pt x="184" y="233"/>
                    <a:pt x="237" y="181"/>
                    <a:pt x="237" y="117"/>
                  </a:cubicBezTo>
                  <a:cubicBezTo>
                    <a:pt x="237" y="53"/>
                    <a:pt x="184" y="0"/>
                    <a:pt x="119" y="0"/>
                  </a:cubicBezTo>
                  <a:close/>
                  <a:moveTo>
                    <a:pt x="138" y="141"/>
                  </a:moveTo>
                  <a:cubicBezTo>
                    <a:pt x="138" y="146"/>
                    <a:pt x="137" y="148"/>
                    <a:pt x="133" y="148"/>
                  </a:cubicBezTo>
                  <a:cubicBezTo>
                    <a:pt x="98" y="148"/>
                    <a:pt x="98" y="148"/>
                    <a:pt x="98" y="148"/>
                  </a:cubicBezTo>
                  <a:cubicBezTo>
                    <a:pt x="98" y="152"/>
                    <a:pt x="98" y="152"/>
                    <a:pt x="98" y="152"/>
                  </a:cubicBezTo>
                  <a:cubicBezTo>
                    <a:pt x="131" y="152"/>
                    <a:pt x="131" y="152"/>
                    <a:pt x="131" y="152"/>
                  </a:cubicBezTo>
                  <a:cubicBezTo>
                    <a:pt x="132" y="152"/>
                    <a:pt x="133" y="153"/>
                    <a:pt x="133" y="154"/>
                  </a:cubicBezTo>
                  <a:cubicBezTo>
                    <a:pt x="133" y="155"/>
                    <a:pt x="132" y="156"/>
                    <a:pt x="131" y="156"/>
                  </a:cubicBezTo>
                  <a:cubicBezTo>
                    <a:pt x="43" y="156"/>
                    <a:pt x="43" y="156"/>
                    <a:pt x="43" y="156"/>
                  </a:cubicBezTo>
                  <a:cubicBezTo>
                    <a:pt x="42" y="156"/>
                    <a:pt x="42" y="155"/>
                    <a:pt x="42" y="154"/>
                  </a:cubicBezTo>
                  <a:cubicBezTo>
                    <a:pt x="42" y="153"/>
                    <a:pt x="42" y="152"/>
                    <a:pt x="43" y="152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78" y="148"/>
                    <a:pt x="78" y="148"/>
                    <a:pt x="78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37" y="148"/>
                    <a:pt x="30" y="146"/>
                    <a:pt x="30" y="141"/>
                  </a:cubicBezTo>
                  <a:cubicBezTo>
                    <a:pt x="30" y="80"/>
                    <a:pt x="30" y="80"/>
                    <a:pt x="30" y="80"/>
                  </a:cubicBezTo>
                  <a:cubicBezTo>
                    <a:pt x="30" y="76"/>
                    <a:pt x="37" y="72"/>
                    <a:pt x="42" y="72"/>
                  </a:cubicBezTo>
                  <a:cubicBezTo>
                    <a:pt x="133" y="72"/>
                    <a:pt x="133" y="72"/>
                    <a:pt x="133" y="72"/>
                  </a:cubicBezTo>
                  <a:cubicBezTo>
                    <a:pt x="137" y="72"/>
                    <a:pt x="138" y="76"/>
                    <a:pt x="138" y="80"/>
                  </a:cubicBezTo>
                  <a:lnTo>
                    <a:pt x="138" y="141"/>
                  </a:lnTo>
                  <a:close/>
                  <a:moveTo>
                    <a:pt x="198" y="141"/>
                  </a:moveTo>
                  <a:cubicBezTo>
                    <a:pt x="198" y="159"/>
                    <a:pt x="188" y="161"/>
                    <a:pt x="174" y="161"/>
                  </a:cubicBezTo>
                  <a:cubicBezTo>
                    <a:pt x="160" y="161"/>
                    <a:pt x="150" y="160"/>
                    <a:pt x="150" y="141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74"/>
                    <a:pt x="160" y="72"/>
                    <a:pt x="174" y="72"/>
                  </a:cubicBezTo>
                  <a:cubicBezTo>
                    <a:pt x="188" y="72"/>
                    <a:pt x="198" y="76"/>
                    <a:pt x="198" y="92"/>
                  </a:cubicBezTo>
                  <a:lnTo>
                    <a:pt x="198" y="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8" name="Rectangle 580"/>
            <p:cNvSpPr>
              <a:spLocks noChangeArrowheads="1"/>
            </p:cNvSpPr>
            <p:nvPr/>
          </p:nvSpPr>
          <p:spPr bwMode="auto">
            <a:xfrm>
              <a:off x="555" y="1894"/>
              <a:ext cx="127" cy="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9" name="Rectangle 581"/>
            <p:cNvSpPr>
              <a:spLocks noChangeArrowheads="1"/>
            </p:cNvSpPr>
            <p:nvPr/>
          </p:nvSpPr>
          <p:spPr bwMode="auto">
            <a:xfrm>
              <a:off x="720" y="1910"/>
              <a:ext cx="44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0" name="Freeform 582"/>
            <p:cNvSpPr>
              <a:spLocks/>
            </p:cNvSpPr>
            <p:nvPr/>
          </p:nvSpPr>
          <p:spPr bwMode="auto">
            <a:xfrm>
              <a:off x="2561" y="1719"/>
              <a:ext cx="1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1 w 1"/>
                <a:gd name="T4" fmla="*/ 1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1" name="Freeform 583"/>
            <p:cNvSpPr>
              <a:spLocks noEditPoints="1"/>
            </p:cNvSpPr>
            <p:nvPr/>
          </p:nvSpPr>
          <p:spPr bwMode="auto">
            <a:xfrm>
              <a:off x="2478" y="1620"/>
              <a:ext cx="167" cy="164"/>
            </a:xfrm>
            <a:custGeom>
              <a:avLst/>
              <a:gdLst>
                <a:gd name="T0" fmla="*/ 0 w 121"/>
                <a:gd name="T1" fmla="*/ 60 h 119"/>
                <a:gd name="T2" fmla="*/ 121 w 121"/>
                <a:gd name="T3" fmla="*/ 60 h 119"/>
                <a:gd name="T4" fmla="*/ 60 w 121"/>
                <a:gd name="T5" fmla="*/ 94 h 119"/>
                <a:gd name="T6" fmla="*/ 60 w 121"/>
                <a:gd name="T7" fmla="*/ 81 h 119"/>
                <a:gd name="T8" fmla="*/ 60 w 121"/>
                <a:gd name="T9" fmla="*/ 94 h 119"/>
                <a:gd name="T10" fmla="*/ 73 w 121"/>
                <a:gd name="T11" fmla="*/ 76 h 119"/>
                <a:gd name="T12" fmla="*/ 69 w 121"/>
                <a:gd name="T13" fmla="*/ 76 h 119"/>
                <a:gd name="T14" fmla="*/ 69 w 121"/>
                <a:gd name="T15" fmla="*/ 76 h 119"/>
                <a:gd name="T16" fmla="*/ 61 w 121"/>
                <a:gd name="T17" fmla="*/ 71 h 119"/>
                <a:gd name="T18" fmla="*/ 61 w 121"/>
                <a:gd name="T19" fmla="*/ 72 h 119"/>
                <a:gd name="T20" fmla="*/ 52 w 121"/>
                <a:gd name="T21" fmla="*/ 75 h 119"/>
                <a:gd name="T22" fmla="*/ 52 w 121"/>
                <a:gd name="T23" fmla="*/ 75 h 119"/>
                <a:gd name="T24" fmla="*/ 51 w 121"/>
                <a:gd name="T25" fmla="*/ 75 h 119"/>
                <a:gd name="T26" fmla="*/ 45 w 121"/>
                <a:gd name="T27" fmla="*/ 73 h 119"/>
                <a:gd name="T28" fmla="*/ 46 w 121"/>
                <a:gd name="T29" fmla="*/ 70 h 119"/>
                <a:gd name="T30" fmla="*/ 61 w 121"/>
                <a:gd name="T31" fmla="*/ 64 h 119"/>
                <a:gd name="T32" fmla="*/ 75 w 121"/>
                <a:gd name="T33" fmla="*/ 70 h 119"/>
                <a:gd name="T34" fmla="*/ 75 w 121"/>
                <a:gd name="T35" fmla="*/ 74 h 119"/>
                <a:gd name="T36" fmla="*/ 83 w 121"/>
                <a:gd name="T37" fmla="*/ 62 h 119"/>
                <a:gd name="T38" fmla="*/ 80 w 121"/>
                <a:gd name="T39" fmla="*/ 62 h 119"/>
                <a:gd name="T40" fmla="*/ 60 w 121"/>
                <a:gd name="T41" fmla="*/ 54 h 119"/>
                <a:gd name="T42" fmla="*/ 41 w 121"/>
                <a:gd name="T43" fmla="*/ 62 h 119"/>
                <a:gd name="T44" fmla="*/ 37 w 121"/>
                <a:gd name="T45" fmla="*/ 62 h 119"/>
                <a:gd name="T46" fmla="*/ 34 w 121"/>
                <a:gd name="T47" fmla="*/ 56 h 119"/>
                <a:gd name="T48" fmla="*/ 35 w 121"/>
                <a:gd name="T49" fmla="*/ 55 h 119"/>
                <a:gd name="T50" fmla="*/ 86 w 121"/>
                <a:gd name="T51" fmla="*/ 55 h 119"/>
                <a:gd name="T52" fmla="*/ 86 w 121"/>
                <a:gd name="T53" fmla="*/ 56 h 119"/>
                <a:gd name="T54" fmla="*/ 99 w 121"/>
                <a:gd name="T55" fmla="*/ 44 h 119"/>
                <a:gd name="T56" fmla="*/ 91 w 121"/>
                <a:gd name="T57" fmla="*/ 48 h 119"/>
                <a:gd name="T58" fmla="*/ 92 w 121"/>
                <a:gd name="T59" fmla="*/ 48 h 119"/>
                <a:gd name="T60" fmla="*/ 92 w 121"/>
                <a:gd name="T61" fmla="*/ 47 h 119"/>
                <a:gd name="T62" fmla="*/ 29 w 121"/>
                <a:gd name="T63" fmla="*/ 47 h 119"/>
                <a:gd name="T64" fmla="*/ 28 w 121"/>
                <a:gd name="T65" fmla="*/ 48 h 119"/>
                <a:gd name="T66" fmla="*/ 28 w 121"/>
                <a:gd name="T67" fmla="*/ 48 h 119"/>
                <a:gd name="T68" fmla="*/ 21 w 121"/>
                <a:gd name="T69" fmla="*/ 44 h 119"/>
                <a:gd name="T70" fmla="*/ 21 w 121"/>
                <a:gd name="T71" fmla="*/ 40 h 119"/>
                <a:gd name="T72" fmla="*/ 60 w 121"/>
                <a:gd name="T73" fmla="*/ 26 h 119"/>
                <a:gd name="T74" fmla="*/ 99 w 121"/>
                <a:gd name="T75" fmla="*/ 40 h 119"/>
                <a:gd name="T76" fmla="*/ 99 w 121"/>
                <a:gd name="T77" fmla="*/ 4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1" h="119">
                  <a:moveTo>
                    <a:pt x="60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19"/>
                    <a:pt x="60" y="119"/>
                  </a:cubicBezTo>
                  <a:cubicBezTo>
                    <a:pt x="94" y="119"/>
                    <a:pt x="121" y="93"/>
                    <a:pt x="121" y="60"/>
                  </a:cubicBezTo>
                  <a:cubicBezTo>
                    <a:pt x="121" y="27"/>
                    <a:pt x="94" y="0"/>
                    <a:pt x="60" y="0"/>
                  </a:cubicBezTo>
                  <a:close/>
                  <a:moveTo>
                    <a:pt x="60" y="94"/>
                  </a:moveTo>
                  <a:cubicBezTo>
                    <a:pt x="57" y="94"/>
                    <a:pt x="54" y="91"/>
                    <a:pt x="54" y="87"/>
                  </a:cubicBezTo>
                  <a:cubicBezTo>
                    <a:pt x="54" y="84"/>
                    <a:pt x="57" y="81"/>
                    <a:pt x="60" y="81"/>
                  </a:cubicBezTo>
                  <a:cubicBezTo>
                    <a:pt x="64" y="81"/>
                    <a:pt x="67" y="84"/>
                    <a:pt x="67" y="87"/>
                  </a:cubicBezTo>
                  <a:cubicBezTo>
                    <a:pt x="67" y="91"/>
                    <a:pt x="64" y="94"/>
                    <a:pt x="60" y="94"/>
                  </a:cubicBezTo>
                  <a:close/>
                  <a:moveTo>
                    <a:pt x="75" y="74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2" y="77"/>
                    <a:pt x="70" y="77"/>
                    <a:pt x="69" y="76"/>
                  </a:cubicBezTo>
                  <a:cubicBezTo>
                    <a:pt x="69" y="76"/>
                    <a:pt x="69" y="76"/>
                    <a:pt x="69" y="76"/>
                  </a:cubicBezTo>
                  <a:cubicBezTo>
                    <a:pt x="69" y="76"/>
                    <a:pt x="69" y="76"/>
                    <a:pt x="69" y="76"/>
                  </a:cubicBezTo>
                  <a:cubicBezTo>
                    <a:pt x="69" y="76"/>
                    <a:pt x="69" y="76"/>
                    <a:pt x="69" y="76"/>
                  </a:cubicBezTo>
                  <a:cubicBezTo>
                    <a:pt x="69" y="76"/>
                    <a:pt x="69" y="75"/>
                    <a:pt x="69" y="75"/>
                  </a:cubicBezTo>
                  <a:cubicBezTo>
                    <a:pt x="67" y="73"/>
                    <a:pt x="63" y="71"/>
                    <a:pt x="61" y="71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71"/>
                    <a:pt x="61" y="72"/>
                    <a:pt x="61" y="72"/>
                  </a:cubicBezTo>
                  <a:cubicBezTo>
                    <a:pt x="61" y="72"/>
                    <a:pt x="61" y="72"/>
                    <a:pt x="60" y="72"/>
                  </a:cubicBezTo>
                  <a:cubicBezTo>
                    <a:pt x="56" y="72"/>
                    <a:pt x="54" y="73"/>
                    <a:pt x="52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0" y="77"/>
                    <a:pt x="49" y="77"/>
                    <a:pt x="48" y="7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4" y="73"/>
                    <a:pt x="45" y="71"/>
                    <a:pt x="46" y="70"/>
                  </a:cubicBezTo>
                  <a:cubicBezTo>
                    <a:pt x="46" y="70"/>
                    <a:pt x="46" y="70"/>
                    <a:pt x="46" y="70"/>
                  </a:cubicBezTo>
                  <a:cubicBezTo>
                    <a:pt x="46" y="70"/>
                    <a:pt x="46" y="70"/>
                    <a:pt x="46" y="70"/>
                  </a:cubicBezTo>
                  <a:cubicBezTo>
                    <a:pt x="50" y="66"/>
                    <a:pt x="55" y="64"/>
                    <a:pt x="61" y="64"/>
                  </a:cubicBezTo>
                  <a:cubicBezTo>
                    <a:pt x="66" y="64"/>
                    <a:pt x="71" y="66"/>
                    <a:pt x="75" y="70"/>
                  </a:cubicBezTo>
                  <a:cubicBezTo>
                    <a:pt x="75" y="70"/>
                    <a:pt x="75" y="70"/>
                    <a:pt x="75" y="70"/>
                  </a:cubicBezTo>
                  <a:cubicBezTo>
                    <a:pt x="75" y="70"/>
                    <a:pt x="75" y="70"/>
                    <a:pt x="75" y="70"/>
                  </a:cubicBezTo>
                  <a:cubicBezTo>
                    <a:pt x="76" y="71"/>
                    <a:pt x="76" y="73"/>
                    <a:pt x="75" y="74"/>
                  </a:cubicBezTo>
                  <a:close/>
                  <a:moveTo>
                    <a:pt x="86" y="59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3" y="63"/>
                    <a:pt x="81" y="63"/>
                    <a:pt x="80" y="62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4" y="57"/>
                    <a:pt x="67" y="54"/>
                    <a:pt x="60" y="54"/>
                  </a:cubicBezTo>
                  <a:cubicBezTo>
                    <a:pt x="53" y="54"/>
                    <a:pt x="46" y="57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39" y="63"/>
                    <a:pt x="38" y="63"/>
                    <a:pt x="37" y="62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3" y="58"/>
                    <a:pt x="33" y="57"/>
                    <a:pt x="34" y="5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5" y="56"/>
                    <a:pt x="35" y="56"/>
                    <a:pt x="35" y="55"/>
                  </a:cubicBezTo>
                  <a:cubicBezTo>
                    <a:pt x="42" y="49"/>
                    <a:pt x="50" y="46"/>
                    <a:pt x="61" y="46"/>
                  </a:cubicBezTo>
                  <a:cubicBezTo>
                    <a:pt x="70" y="46"/>
                    <a:pt x="79" y="49"/>
                    <a:pt x="86" y="55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7"/>
                    <a:pt x="87" y="58"/>
                    <a:pt x="86" y="59"/>
                  </a:cubicBezTo>
                  <a:close/>
                  <a:moveTo>
                    <a:pt x="99" y="44"/>
                  </a:moveTo>
                  <a:cubicBezTo>
                    <a:pt x="95" y="47"/>
                    <a:pt x="95" y="47"/>
                    <a:pt x="95" y="47"/>
                  </a:cubicBezTo>
                  <a:cubicBezTo>
                    <a:pt x="95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2" y="48"/>
                    <a:pt x="92" y="48"/>
                  </a:cubicBezTo>
                  <a:cubicBezTo>
                    <a:pt x="92" y="48"/>
                    <a:pt x="92" y="47"/>
                    <a:pt x="92" y="47"/>
                  </a:cubicBezTo>
                  <a:cubicBezTo>
                    <a:pt x="92" y="47"/>
                    <a:pt x="92" y="47"/>
                    <a:pt x="92" y="47"/>
                  </a:cubicBezTo>
                  <a:cubicBezTo>
                    <a:pt x="84" y="40"/>
                    <a:pt x="73" y="35"/>
                    <a:pt x="61" y="36"/>
                  </a:cubicBezTo>
                  <a:cubicBezTo>
                    <a:pt x="48" y="35"/>
                    <a:pt x="37" y="40"/>
                    <a:pt x="29" y="47"/>
                  </a:cubicBezTo>
                  <a:cubicBezTo>
                    <a:pt x="29" y="47"/>
                    <a:pt x="28" y="47"/>
                    <a:pt x="28" y="47"/>
                  </a:cubicBezTo>
                  <a:cubicBezTo>
                    <a:pt x="28" y="47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6" y="48"/>
                    <a:pt x="25" y="48"/>
                    <a:pt x="24" y="47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3"/>
                    <a:pt x="20" y="42"/>
                    <a:pt x="21" y="41"/>
                  </a:cubicBezTo>
                  <a:cubicBezTo>
                    <a:pt x="21" y="41"/>
                    <a:pt x="21" y="41"/>
                    <a:pt x="21" y="40"/>
                  </a:cubicBezTo>
                  <a:cubicBezTo>
                    <a:pt x="21" y="40"/>
                    <a:pt x="21" y="40"/>
                    <a:pt x="22" y="40"/>
                  </a:cubicBezTo>
                  <a:cubicBezTo>
                    <a:pt x="32" y="31"/>
                    <a:pt x="45" y="26"/>
                    <a:pt x="60" y="26"/>
                  </a:cubicBezTo>
                  <a:cubicBezTo>
                    <a:pt x="75" y="26"/>
                    <a:pt x="89" y="31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0" y="42"/>
                    <a:pt x="100" y="43"/>
                    <a:pt x="9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2" name="Oval 584"/>
            <p:cNvSpPr>
              <a:spLocks noChangeArrowheads="1"/>
            </p:cNvSpPr>
            <p:nvPr/>
          </p:nvSpPr>
          <p:spPr bwMode="auto">
            <a:xfrm>
              <a:off x="1665" y="1879"/>
              <a:ext cx="39" cy="4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3" name="Freeform 585"/>
            <p:cNvSpPr>
              <a:spLocks noEditPoints="1"/>
            </p:cNvSpPr>
            <p:nvPr/>
          </p:nvSpPr>
          <p:spPr bwMode="auto">
            <a:xfrm>
              <a:off x="1616" y="1829"/>
              <a:ext cx="156" cy="156"/>
            </a:xfrm>
            <a:custGeom>
              <a:avLst/>
              <a:gdLst>
                <a:gd name="T0" fmla="*/ 57 w 113"/>
                <a:gd name="T1" fmla="*/ 0 h 113"/>
                <a:gd name="T2" fmla="*/ 0 w 113"/>
                <a:gd name="T3" fmla="*/ 57 h 113"/>
                <a:gd name="T4" fmla="*/ 57 w 113"/>
                <a:gd name="T5" fmla="*/ 113 h 113"/>
                <a:gd name="T6" fmla="*/ 113 w 113"/>
                <a:gd name="T7" fmla="*/ 57 h 113"/>
                <a:gd name="T8" fmla="*/ 57 w 113"/>
                <a:gd name="T9" fmla="*/ 0 h 113"/>
                <a:gd name="T10" fmla="*/ 87 w 113"/>
                <a:gd name="T11" fmla="*/ 84 h 113"/>
                <a:gd name="T12" fmla="*/ 86 w 113"/>
                <a:gd name="T13" fmla="*/ 85 h 113"/>
                <a:gd name="T14" fmla="*/ 79 w 113"/>
                <a:gd name="T15" fmla="*/ 86 h 113"/>
                <a:gd name="T16" fmla="*/ 63 w 113"/>
                <a:gd name="T17" fmla="*/ 72 h 113"/>
                <a:gd name="T18" fmla="*/ 62 w 113"/>
                <a:gd name="T19" fmla="*/ 70 h 113"/>
                <a:gd name="T20" fmla="*/ 49 w 113"/>
                <a:gd name="T21" fmla="*/ 74 h 113"/>
                <a:gd name="T22" fmla="*/ 25 w 113"/>
                <a:gd name="T23" fmla="*/ 50 h 113"/>
                <a:gd name="T24" fmla="*/ 49 w 113"/>
                <a:gd name="T25" fmla="*/ 26 h 113"/>
                <a:gd name="T26" fmla="*/ 73 w 113"/>
                <a:gd name="T27" fmla="*/ 50 h 113"/>
                <a:gd name="T28" fmla="*/ 70 w 113"/>
                <a:gd name="T29" fmla="*/ 62 h 113"/>
                <a:gd name="T30" fmla="*/ 71 w 113"/>
                <a:gd name="T31" fmla="*/ 63 h 113"/>
                <a:gd name="T32" fmla="*/ 87 w 113"/>
                <a:gd name="T33" fmla="*/ 77 h 113"/>
                <a:gd name="T34" fmla="*/ 87 w 113"/>
                <a:gd name="T35" fmla="*/ 8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3" h="113">
                  <a:moveTo>
                    <a:pt x="57" y="0"/>
                  </a:moveTo>
                  <a:cubicBezTo>
                    <a:pt x="26" y="0"/>
                    <a:pt x="0" y="26"/>
                    <a:pt x="0" y="57"/>
                  </a:cubicBezTo>
                  <a:cubicBezTo>
                    <a:pt x="0" y="88"/>
                    <a:pt x="26" y="113"/>
                    <a:pt x="57" y="113"/>
                  </a:cubicBezTo>
                  <a:cubicBezTo>
                    <a:pt x="88" y="113"/>
                    <a:pt x="113" y="88"/>
                    <a:pt x="113" y="57"/>
                  </a:cubicBezTo>
                  <a:cubicBezTo>
                    <a:pt x="113" y="26"/>
                    <a:pt x="88" y="0"/>
                    <a:pt x="57" y="0"/>
                  </a:cubicBezTo>
                  <a:close/>
                  <a:moveTo>
                    <a:pt x="87" y="84"/>
                  </a:moveTo>
                  <a:cubicBezTo>
                    <a:pt x="86" y="85"/>
                    <a:pt x="86" y="85"/>
                    <a:pt x="86" y="85"/>
                  </a:cubicBezTo>
                  <a:cubicBezTo>
                    <a:pt x="84" y="87"/>
                    <a:pt x="81" y="87"/>
                    <a:pt x="79" y="86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3" y="71"/>
                    <a:pt x="62" y="71"/>
                    <a:pt x="62" y="70"/>
                  </a:cubicBezTo>
                  <a:cubicBezTo>
                    <a:pt x="59" y="73"/>
                    <a:pt x="54" y="74"/>
                    <a:pt x="49" y="74"/>
                  </a:cubicBezTo>
                  <a:cubicBezTo>
                    <a:pt x="36" y="74"/>
                    <a:pt x="25" y="63"/>
                    <a:pt x="25" y="50"/>
                  </a:cubicBezTo>
                  <a:cubicBezTo>
                    <a:pt x="25" y="37"/>
                    <a:pt x="36" y="26"/>
                    <a:pt x="49" y="26"/>
                  </a:cubicBezTo>
                  <a:cubicBezTo>
                    <a:pt x="63" y="26"/>
                    <a:pt x="73" y="37"/>
                    <a:pt x="73" y="50"/>
                  </a:cubicBezTo>
                  <a:cubicBezTo>
                    <a:pt x="73" y="55"/>
                    <a:pt x="72" y="59"/>
                    <a:pt x="70" y="62"/>
                  </a:cubicBezTo>
                  <a:cubicBezTo>
                    <a:pt x="70" y="62"/>
                    <a:pt x="71" y="63"/>
                    <a:pt x="71" y="63"/>
                  </a:cubicBezTo>
                  <a:cubicBezTo>
                    <a:pt x="87" y="77"/>
                    <a:pt x="87" y="77"/>
                    <a:pt x="87" y="77"/>
                  </a:cubicBezTo>
                  <a:cubicBezTo>
                    <a:pt x="89" y="79"/>
                    <a:pt x="89" y="82"/>
                    <a:pt x="87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4" name="Freeform 586"/>
            <p:cNvSpPr>
              <a:spLocks noEditPoints="1"/>
            </p:cNvSpPr>
            <p:nvPr/>
          </p:nvSpPr>
          <p:spPr bwMode="auto">
            <a:xfrm>
              <a:off x="2810" y="1272"/>
              <a:ext cx="158" cy="158"/>
            </a:xfrm>
            <a:custGeom>
              <a:avLst/>
              <a:gdLst>
                <a:gd name="T0" fmla="*/ 58 w 115"/>
                <a:gd name="T1" fmla="*/ 0 h 115"/>
                <a:gd name="T2" fmla="*/ 0 w 115"/>
                <a:gd name="T3" fmla="*/ 58 h 115"/>
                <a:gd name="T4" fmla="*/ 58 w 115"/>
                <a:gd name="T5" fmla="*/ 115 h 115"/>
                <a:gd name="T6" fmla="*/ 115 w 115"/>
                <a:gd name="T7" fmla="*/ 58 h 115"/>
                <a:gd name="T8" fmla="*/ 58 w 115"/>
                <a:gd name="T9" fmla="*/ 0 h 115"/>
                <a:gd name="T10" fmla="*/ 90 w 115"/>
                <a:gd name="T11" fmla="*/ 37 h 115"/>
                <a:gd name="T12" fmla="*/ 82 w 115"/>
                <a:gd name="T13" fmla="*/ 41 h 115"/>
                <a:gd name="T14" fmla="*/ 80 w 115"/>
                <a:gd name="T15" fmla="*/ 41 h 115"/>
                <a:gd name="T16" fmla="*/ 64 w 115"/>
                <a:gd name="T17" fmla="*/ 60 h 115"/>
                <a:gd name="T18" fmla="*/ 64 w 115"/>
                <a:gd name="T19" fmla="*/ 62 h 115"/>
                <a:gd name="T20" fmla="*/ 63 w 115"/>
                <a:gd name="T21" fmla="*/ 74 h 115"/>
                <a:gd name="T22" fmla="*/ 60 w 115"/>
                <a:gd name="T23" fmla="*/ 74 h 115"/>
                <a:gd name="T24" fmla="*/ 51 w 115"/>
                <a:gd name="T25" fmla="*/ 67 h 115"/>
                <a:gd name="T26" fmla="*/ 25 w 115"/>
                <a:gd name="T27" fmla="*/ 94 h 115"/>
                <a:gd name="T28" fmla="*/ 48 w 115"/>
                <a:gd name="T29" fmla="*/ 64 h 115"/>
                <a:gd name="T30" fmla="*/ 39 w 115"/>
                <a:gd name="T31" fmla="*/ 55 h 115"/>
                <a:gd name="T32" fmla="*/ 39 w 115"/>
                <a:gd name="T33" fmla="*/ 54 h 115"/>
                <a:gd name="T34" fmla="*/ 50 w 115"/>
                <a:gd name="T35" fmla="*/ 51 h 115"/>
                <a:gd name="T36" fmla="*/ 52 w 115"/>
                <a:gd name="T37" fmla="*/ 50 h 115"/>
                <a:gd name="T38" fmla="*/ 69 w 115"/>
                <a:gd name="T39" fmla="*/ 31 h 115"/>
                <a:gd name="T40" fmla="*/ 70 w 115"/>
                <a:gd name="T41" fmla="*/ 29 h 115"/>
                <a:gd name="T42" fmla="*/ 71 w 115"/>
                <a:gd name="T43" fmla="*/ 22 h 115"/>
                <a:gd name="T44" fmla="*/ 73 w 115"/>
                <a:gd name="T45" fmla="*/ 21 h 115"/>
                <a:gd name="T46" fmla="*/ 90 w 115"/>
                <a:gd name="T47" fmla="*/ 36 h 115"/>
                <a:gd name="T48" fmla="*/ 90 w 115"/>
                <a:gd name="T49" fmla="*/ 3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5" h="115">
                  <a:moveTo>
                    <a:pt x="58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89" y="115"/>
                    <a:pt x="115" y="89"/>
                    <a:pt x="115" y="58"/>
                  </a:cubicBezTo>
                  <a:cubicBezTo>
                    <a:pt x="115" y="26"/>
                    <a:pt x="89" y="0"/>
                    <a:pt x="58" y="0"/>
                  </a:cubicBezTo>
                  <a:close/>
                  <a:moveTo>
                    <a:pt x="90" y="37"/>
                  </a:moveTo>
                  <a:cubicBezTo>
                    <a:pt x="89" y="39"/>
                    <a:pt x="82" y="41"/>
                    <a:pt x="82" y="41"/>
                  </a:cubicBezTo>
                  <a:cubicBezTo>
                    <a:pt x="81" y="40"/>
                    <a:pt x="80" y="41"/>
                    <a:pt x="80" y="41"/>
                  </a:cubicBezTo>
                  <a:cubicBezTo>
                    <a:pt x="80" y="41"/>
                    <a:pt x="65" y="59"/>
                    <a:pt x="64" y="60"/>
                  </a:cubicBezTo>
                  <a:cubicBezTo>
                    <a:pt x="64" y="61"/>
                    <a:pt x="64" y="62"/>
                    <a:pt x="64" y="62"/>
                  </a:cubicBezTo>
                  <a:cubicBezTo>
                    <a:pt x="66" y="69"/>
                    <a:pt x="63" y="73"/>
                    <a:pt x="63" y="74"/>
                  </a:cubicBezTo>
                  <a:cubicBezTo>
                    <a:pt x="62" y="75"/>
                    <a:pt x="60" y="74"/>
                    <a:pt x="60" y="74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8" y="54"/>
                    <a:pt x="39" y="54"/>
                    <a:pt x="39" y="54"/>
                  </a:cubicBezTo>
                  <a:cubicBezTo>
                    <a:pt x="42" y="49"/>
                    <a:pt x="50" y="51"/>
                    <a:pt x="50" y="51"/>
                  </a:cubicBezTo>
                  <a:cubicBezTo>
                    <a:pt x="51" y="50"/>
                    <a:pt x="52" y="50"/>
                    <a:pt x="52" y="50"/>
                  </a:cubicBezTo>
                  <a:cubicBezTo>
                    <a:pt x="52" y="50"/>
                    <a:pt x="68" y="32"/>
                    <a:pt x="69" y="31"/>
                  </a:cubicBezTo>
                  <a:cubicBezTo>
                    <a:pt x="71" y="29"/>
                    <a:pt x="70" y="29"/>
                    <a:pt x="70" y="29"/>
                  </a:cubicBezTo>
                  <a:cubicBezTo>
                    <a:pt x="70" y="28"/>
                    <a:pt x="71" y="22"/>
                    <a:pt x="71" y="22"/>
                  </a:cubicBezTo>
                  <a:cubicBezTo>
                    <a:pt x="71" y="20"/>
                    <a:pt x="73" y="21"/>
                    <a:pt x="73" y="21"/>
                  </a:cubicBezTo>
                  <a:cubicBezTo>
                    <a:pt x="80" y="23"/>
                    <a:pt x="90" y="36"/>
                    <a:pt x="90" y="36"/>
                  </a:cubicBezTo>
                  <a:cubicBezTo>
                    <a:pt x="91" y="37"/>
                    <a:pt x="90" y="37"/>
                    <a:pt x="9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5" name="Oval 587"/>
            <p:cNvSpPr>
              <a:spLocks noChangeArrowheads="1"/>
            </p:cNvSpPr>
            <p:nvPr/>
          </p:nvSpPr>
          <p:spPr bwMode="auto">
            <a:xfrm>
              <a:off x="2467" y="1328"/>
              <a:ext cx="22" cy="2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6" name="Rectangle 588"/>
            <p:cNvSpPr>
              <a:spLocks noChangeArrowheads="1"/>
            </p:cNvSpPr>
            <p:nvPr/>
          </p:nvSpPr>
          <p:spPr bwMode="auto">
            <a:xfrm>
              <a:off x="2433" y="1206"/>
              <a:ext cx="88" cy="1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7" name="Freeform 589"/>
            <p:cNvSpPr>
              <a:spLocks noEditPoints="1"/>
            </p:cNvSpPr>
            <p:nvPr/>
          </p:nvSpPr>
          <p:spPr bwMode="auto">
            <a:xfrm>
              <a:off x="2325" y="1129"/>
              <a:ext cx="307" cy="302"/>
            </a:xfrm>
            <a:custGeom>
              <a:avLst/>
              <a:gdLst>
                <a:gd name="T0" fmla="*/ 112 w 223"/>
                <a:gd name="T1" fmla="*/ 0 h 220"/>
                <a:gd name="T2" fmla="*/ 0 w 223"/>
                <a:gd name="T3" fmla="*/ 110 h 220"/>
                <a:gd name="T4" fmla="*/ 112 w 223"/>
                <a:gd name="T5" fmla="*/ 220 h 220"/>
                <a:gd name="T6" fmla="*/ 223 w 223"/>
                <a:gd name="T7" fmla="*/ 110 h 220"/>
                <a:gd name="T8" fmla="*/ 112 w 223"/>
                <a:gd name="T9" fmla="*/ 0 h 220"/>
                <a:gd name="T10" fmla="*/ 154 w 223"/>
                <a:gd name="T11" fmla="*/ 158 h 220"/>
                <a:gd name="T12" fmla="*/ 140 w 223"/>
                <a:gd name="T13" fmla="*/ 172 h 220"/>
                <a:gd name="T14" fmla="*/ 80 w 223"/>
                <a:gd name="T15" fmla="*/ 172 h 220"/>
                <a:gd name="T16" fmla="*/ 66 w 223"/>
                <a:gd name="T17" fmla="*/ 158 h 220"/>
                <a:gd name="T18" fmla="*/ 66 w 223"/>
                <a:gd name="T19" fmla="*/ 54 h 220"/>
                <a:gd name="T20" fmla="*/ 80 w 223"/>
                <a:gd name="T21" fmla="*/ 40 h 220"/>
                <a:gd name="T22" fmla="*/ 140 w 223"/>
                <a:gd name="T23" fmla="*/ 40 h 220"/>
                <a:gd name="T24" fmla="*/ 154 w 223"/>
                <a:gd name="T25" fmla="*/ 54 h 220"/>
                <a:gd name="T26" fmla="*/ 154 w 223"/>
                <a:gd name="T27" fmla="*/ 15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20">
                  <a:moveTo>
                    <a:pt x="112" y="0"/>
                  </a:moveTo>
                  <a:cubicBezTo>
                    <a:pt x="50" y="0"/>
                    <a:pt x="0" y="49"/>
                    <a:pt x="0" y="110"/>
                  </a:cubicBezTo>
                  <a:cubicBezTo>
                    <a:pt x="0" y="171"/>
                    <a:pt x="50" y="220"/>
                    <a:pt x="112" y="220"/>
                  </a:cubicBezTo>
                  <a:cubicBezTo>
                    <a:pt x="173" y="220"/>
                    <a:pt x="223" y="171"/>
                    <a:pt x="223" y="110"/>
                  </a:cubicBezTo>
                  <a:cubicBezTo>
                    <a:pt x="223" y="49"/>
                    <a:pt x="173" y="0"/>
                    <a:pt x="112" y="0"/>
                  </a:cubicBezTo>
                  <a:close/>
                  <a:moveTo>
                    <a:pt x="154" y="158"/>
                  </a:moveTo>
                  <a:cubicBezTo>
                    <a:pt x="154" y="166"/>
                    <a:pt x="148" y="172"/>
                    <a:pt x="140" y="172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72" y="172"/>
                    <a:pt x="66" y="166"/>
                    <a:pt x="66" y="158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66" y="46"/>
                    <a:pt x="72" y="40"/>
                    <a:pt x="80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8" y="40"/>
                    <a:pt x="154" y="46"/>
                    <a:pt x="154" y="54"/>
                  </a:cubicBezTo>
                  <a:lnTo>
                    <a:pt x="15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8" name="Freeform 590"/>
            <p:cNvSpPr>
              <a:spLocks/>
            </p:cNvSpPr>
            <p:nvPr/>
          </p:nvSpPr>
          <p:spPr bwMode="auto">
            <a:xfrm>
              <a:off x="1191" y="2316"/>
              <a:ext cx="11" cy="18"/>
            </a:xfrm>
            <a:custGeom>
              <a:avLst/>
              <a:gdLst>
                <a:gd name="T0" fmla="*/ 2 w 8"/>
                <a:gd name="T1" fmla="*/ 0 h 13"/>
                <a:gd name="T2" fmla="*/ 2 w 8"/>
                <a:gd name="T3" fmla="*/ 0 h 13"/>
                <a:gd name="T4" fmla="*/ 0 w 8"/>
                <a:gd name="T5" fmla="*/ 12 h 13"/>
                <a:gd name="T6" fmla="*/ 2 w 8"/>
                <a:gd name="T7" fmla="*/ 13 h 13"/>
                <a:gd name="T8" fmla="*/ 8 w 8"/>
                <a:gd name="T9" fmla="*/ 6 h 13"/>
                <a:gd name="T10" fmla="*/ 2 w 8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3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5"/>
                    <a:pt x="2" y="9"/>
                    <a:pt x="0" y="12"/>
                  </a:cubicBezTo>
                  <a:cubicBezTo>
                    <a:pt x="1" y="13"/>
                    <a:pt x="2" y="13"/>
                    <a:pt x="2" y="13"/>
                  </a:cubicBezTo>
                  <a:cubicBezTo>
                    <a:pt x="6" y="13"/>
                    <a:pt x="8" y="10"/>
                    <a:pt x="8" y="6"/>
                  </a:cubicBezTo>
                  <a:cubicBezTo>
                    <a:pt x="8" y="3"/>
                    <a:pt x="6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9" name="Freeform 591"/>
            <p:cNvSpPr>
              <a:spLocks noEditPoints="1"/>
            </p:cNvSpPr>
            <p:nvPr/>
          </p:nvSpPr>
          <p:spPr bwMode="auto">
            <a:xfrm>
              <a:off x="1085" y="2239"/>
              <a:ext cx="149" cy="147"/>
            </a:xfrm>
            <a:custGeom>
              <a:avLst/>
              <a:gdLst>
                <a:gd name="T0" fmla="*/ 54 w 108"/>
                <a:gd name="T1" fmla="*/ 0 h 107"/>
                <a:gd name="T2" fmla="*/ 0 w 108"/>
                <a:gd name="T3" fmla="*/ 53 h 107"/>
                <a:gd name="T4" fmla="*/ 54 w 108"/>
                <a:gd name="T5" fmla="*/ 107 h 107"/>
                <a:gd name="T6" fmla="*/ 108 w 108"/>
                <a:gd name="T7" fmla="*/ 53 h 107"/>
                <a:gd name="T8" fmla="*/ 54 w 108"/>
                <a:gd name="T9" fmla="*/ 0 h 107"/>
                <a:gd name="T10" fmla="*/ 60 w 108"/>
                <a:gd name="T11" fmla="*/ 25 h 107"/>
                <a:gd name="T12" fmla="*/ 63 w 108"/>
                <a:gd name="T13" fmla="*/ 30 h 107"/>
                <a:gd name="T14" fmla="*/ 63 w 108"/>
                <a:gd name="T15" fmla="*/ 34 h 107"/>
                <a:gd name="T16" fmla="*/ 65 w 108"/>
                <a:gd name="T17" fmla="*/ 39 h 107"/>
                <a:gd name="T18" fmla="*/ 61 w 108"/>
                <a:gd name="T19" fmla="*/ 48 h 107"/>
                <a:gd name="T20" fmla="*/ 60 w 108"/>
                <a:gd name="T21" fmla="*/ 43 h 107"/>
                <a:gd name="T22" fmla="*/ 57 w 108"/>
                <a:gd name="T23" fmla="*/ 35 h 107"/>
                <a:gd name="T24" fmla="*/ 60 w 108"/>
                <a:gd name="T25" fmla="*/ 25 h 107"/>
                <a:gd name="T26" fmla="*/ 45 w 108"/>
                <a:gd name="T27" fmla="*/ 25 h 107"/>
                <a:gd name="T28" fmla="*/ 48 w 108"/>
                <a:gd name="T29" fmla="*/ 30 h 107"/>
                <a:gd name="T30" fmla="*/ 48 w 108"/>
                <a:gd name="T31" fmla="*/ 34 h 107"/>
                <a:gd name="T32" fmla="*/ 50 w 108"/>
                <a:gd name="T33" fmla="*/ 39 h 107"/>
                <a:gd name="T34" fmla="*/ 46 w 108"/>
                <a:gd name="T35" fmla="*/ 48 h 107"/>
                <a:gd name="T36" fmla="*/ 45 w 108"/>
                <a:gd name="T37" fmla="*/ 43 h 107"/>
                <a:gd name="T38" fmla="*/ 42 w 108"/>
                <a:gd name="T39" fmla="*/ 35 h 107"/>
                <a:gd name="T40" fmla="*/ 45 w 108"/>
                <a:gd name="T41" fmla="*/ 25 h 107"/>
                <a:gd name="T42" fmla="*/ 80 w 108"/>
                <a:gd name="T43" fmla="*/ 74 h 107"/>
                <a:gd name="T44" fmla="*/ 75 w 108"/>
                <a:gd name="T45" fmla="*/ 73 h 107"/>
                <a:gd name="T46" fmla="*/ 55 w 108"/>
                <a:gd name="T47" fmla="*/ 83 h 107"/>
                <a:gd name="T48" fmla="*/ 28 w 108"/>
                <a:gd name="T49" fmla="*/ 57 h 107"/>
                <a:gd name="T50" fmla="*/ 29 w 108"/>
                <a:gd name="T51" fmla="*/ 53 h 107"/>
                <a:gd name="T52" fmla="*/ 79 w 108"/>
                <a:gd name="T53" fmla="*/ 53 h 107"/>
                <a:gd name="T54" fmla="*/ 79 w 108"/>
                <a:gd name="T55" fmla="*/ 52 h 107"/>
                <a:gd name="T56" fmla="*/ 90 w 108"/>
                <a:gd name="T57" fmla="*/ 63 h 107"/>
                <a:gd name="T58" fmla="*/ 80 w 108"/>
                <a:gd name="T59" fmla="*/ 7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8" h="107">
                  <a:moveTo>
                    <a:pt x="54" y="0"/>
                  </a:moveTo>
                  <a:cubicBezTo>
                    <a:pt x="24" y="0"/>
                    <a:pt x="0" y="24"/>
                    <a:pt x="0" y="53"/>
                  </a:cubicBezTo>
                  <a:cubicBezTo>
                    <a:pt x="0" y="83"/>
                    <a:pt x="24" y="107"/>
                    <a:pt x="54" y="107"/>
                  </a:cubicBezTo>
                  <a:cubicBezTo>
                    <a:pt x="84" y="107"/>
                    <a:pt x="108" y="83"/>
                    <a:pt x="108" y="53"/>
                  </a:cubicBezTo>
                  <a:cubicBezTo>
                    <a:pt x="108" y="24"/>
                    <a:pt x="84" y="0"/>
                    <a:pt x="54" y="0"/>
                  </a:cubicBezTo>
                  <a:close/>
                  <a:moveTo>
                    <a:pt x="60" y="25"/>
                  </a:moveTo>
                  <a:cubicBezTo>
                    <a:pt x="63" y="24"/>
                    <a:pt x="66" y="28"/>
                    <a:pt x="63" y="30"/>
                  </a:cubicBezTo>
                  <a:cubicBezTo>
                    <a:pt x="61" y="31"/>
                    <a:pt x="62" y="33"/>
                    <a:pt x="63" y="34"/>
                  </a:cubicBezTo>
                  <a:cubicBezTo>
                    <a:pt x="64" y="36"/>
                    <a:pt x="65" y="38"/>
                    <a:pt x="65" y="39"/>
                  </a:cubicBezTo>
                  <a:cubicBezTo>
                    <a:pt x="66" y="43"/>
                    <a:pt x="65" y="47"/>
                    <a:pt x="61" y="48"/>
                  </a:cubicBezTo>
                  <a:cubicBezTo>
                    <a:pt x="58" y="50"/>
                    <a:pt x="56" y="44"/>
                    <a:pt x="60" y="43"/>
                  </a:cubicBezTo>
                  <a:cubicBezTo>
                    <a:pt x="62" y="42"/>
                    <a:pt x="57" y="36"/>
                    <a:pt x="57" y="35"/>
                  </a:cubicBezTo>
                  <a:cubicBezTo>
                    <a:pt x="56" y="31"/>
                    <a:pt x="57" y="27"/>
                    <a:pt x="60" y="25"/>
                  </a:cubicBezTo>
                  <a:close/>
                  <a:moveTo>
                    <a:pt x="45" y="25"/>
                  </a:moveTo>
                  <a:cubicBezTo>
                    <a:pt x="48" y="24"/>
                    <a:pt x="51" y="28"/>
                    <a:pt x="48" y="30"/>
                  </a:cubicBezTo>
                  <a:cubicBezTo>
                    <a:pt x="46" y="31"/>
                    <a:pt x="47" y="33"/>
                    <a:pt x="48" y="34"/>
                  </a:cubicBezTo>
                  <a:cubicBezTo>
                    <a:pt x="49" y="36"/>
                    <a:pt x="50" y="38"/>
                    <a:pt x="50" y="39"/>
                  </a:cubicBezTo>
                  <a:cubicBezTo>
                    <a:pt x="51" y="43"/>
                    <a:pt x="50" y="47"/>
                    <a:pt x="46" y="48"/>
                  </a:cubicBezTo>
                  <a:cubicBezTo>
                    <a:pt x="43" y="50"/>
                    <a:pt x="41" y="44"/>
                    <a:pt x="45" y="43"/>
                  </a:cubicBezTo>
                  <a:cubicBezTo>
                    <a:pt x="47" y="42"/>
                    <a:pt x="43" y="36"/>
                    <a:pt x="42" y="35"/>
                  </a:cubicBezTo>
                  <a:cubicBezTo>
                    <a:pt x="41" y="31"/>
                    <a:pt x="42" y="27"/>
                    <a:pt x="45" y="25"/>
                  </a:cubicBezTo>
                  <a:close/>
                  <a:moveTo>
                    <a:pt x="80" y="74"/>
                  </a:moveTo>
                  <a:cubicBezTo>
                    <a:pt x="78" y="74"/>
                    <a:pt x="77" y="73"/>
                    <a:pt x="75" y="73"/>
                  </a:cubicBezTo>
                  <a:cubicBezTo>
                    <a:pt x="70" y="79"/>
                    <a:pt x="63" y="83"/>
                    <a:pt x="55" y="83"/>
                  </a:cubicBezTo>
                  <a:cubicBezTo>
                    <a:pt x="40" y="83"/>
                    <a:pt x="28" y="72"/>
                    <a:pt x="28" y="57"/>
                  </a:cubicBezTo>
                  <a:cubicBezTo>
                    <a:pt x="28" y="55"/>
                    <a:pt x="28" y="53"/>
                    <a:pt x="29" y="53"/>
                  </a:cubicBezTo>
                  <a:cubicBezTo>
                    <a:pt x="79" y="53"/>
                    <a:pt x="79" y="53"/>
                    <a:pt x="79" y="53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87" y="52"/>
                    <a:pt x="90" y="57"/>
                    <a:pt x="90" y="63"/>
                  </a:cubicBezTo>
                  <a:cubicBezTo>
                    <a:pt x="90" y="69"/>
                    <a:pt x="86" y="74"/>
                    <a:pt x="80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0" name="Freeform 592"/>
            <p:cNvSpPr>
              <a:spLocks noEditPoints="1"/>
            </p:cNvSpPr>
            <p:nvPr/>
          </p:nvSpPr>
          <p:spPr bwMode="auto">
            <a:xfrm>
              <a:off x="2155" y="1763"/>
              <a:ext cx="170" cy="169"/>
            </a:xfrm>
            <a:custGeom>
              <a:avLst/>
              <a:gdLst>
                <a:gd name="T0" fmla="*/ 0 w 124"/>
                <a:gd name="T1" fmla="*/ 61 h 123"/>
                <a:gd name="T2" fmla="*/ 124 w 124"/>
                <a:gd name="T3" fmla="*/ 61 h 123"/>
                <a:gd name="T4" fmla="*/ 26 w 124"/>
                <a:gd name="T5" fmla="*/ 47 h 123"/>
                <a:gd name="T6" fmla="*/ 44 w 124"/>
                <a:gd name="T7" fmla="*/ 55 h 123"/>
                <a:gd name="T8" fmla="*/ 26 w 124"/>
                <a:gd name="T9" fmla="*/ 47 h 123"/>
                <a:gd name="T10" fmla="*/ 44 w 124"/>
                <a:gd name="T11" fmla="*/ 59 h 123"/>
                <a:gd name="T12" fmla="*/ 32 w 124"/>
                <a:gd name="T13" fmla="*/ 67 h 123"/>
                <a:gd name="T14" fmla="*/ 40 w 124"/>
                <a:gd name="T15" fmla="*/ 89 h 123"/>
                <a:gd name="T16" fmla="*/ 40 w 124"/>
                <a:gd name="T17" fmla="*/ 78 h 123"/>
                <a:gd name="T18" fmla="*/ 40 w 124"/>
                <a:gd name="T19" fmla="*/ 89 h 123"/>
                <a:gd name="T20" fmla="*/ 32 w 124"/>
                <a:gd name="T21" fmla="*/ 71 h 123"/>
                <a:gd name="T22" fmla="*/ 46 w 124"/>
                <a:gd name="T23" fmla="*/ 79 h 123"/>
                <a:gd name="T24" fmla="*/ 62 w 124"/>
                <a:gd name="T25" fmla="*/ 79 h 123"/>
                <a:gd name="T26" fmla="*/ 47 w 124"/>
                <a:gd name="T27" fmla="*/ 71 h 123"/>
                <a:gd name="T28" fmla="*/ 62 w 124"/>
                <a:gd name="T29" fmla="*/ 79 h 123"/>
                <a:gd name="T30" fmla="*/ 47 w 124"/>
                <a:gd name="T31" fmla="*/ 67 h 123"/>
                <a:gd name="T32" fmla="*/ 63 w 124"/>
                <a:gd name="T33" fmla="*/ 59 h 123"/>
                <a:gd name="T34" fmla="*/ 46 w 124"/>
                <a:gd name="T35" fmla="*/ 55 h 123"/>
                <a:gd name="T36" fmla="*/ 64 w 124"/>
                <a:gd name="T37" fmla="*/ 47 h 123"/>
                <a:gd name="T38" fmla="*/ 46 w 124"/>
                <a:gd name="T39" fmla="*/ 55 h 123"/>
                <a:gd name="T40" fmla="*/ 64 w 124"/>
                <a:gd name="T41" fmla="*/ 84 h 123"/>
                <a:gd name="T42" fmla="*/ 75 w 124"/>
                <a:gd name="T43" fmla="*/ 84 h 123"/>
                <a:gd name="T44" fmla="*/ 76 w 124"/>
                <a:gd name="T45" fmla="*/ 79 h 123"/>
                <a:gd name="T46" fmla="*/ 64 w 124"/>
                <a:gd name="T47" fmla="*/ 71 h 123"/>
                <a:gd name="T48" fmla="*/ 76 w 124"/>
                <a:gd name="T49" fmla="*/ 79 h 123"/>
                <a:gd name="T50" fmla="*/ 65 w 124"/>
                <a:gd name="T51" fmla="*/ 67 h 123"/>
                <a:gd name="T52" fmla="*/ 81 w 124"/>
                <a:gd name="T53" fmla="*/ 59 h 123"/>
                <a:gd name="T54" fmla="*/ 90 w 124"/>
                <a:gd name="T55" fmla="*/ 43 h 123"/>
                <a:gd name="T56" fmla="*/ 83 w 124"/>
                <a:gd name="T57" fmla="*/ 50 h 123"/>
                <a:gd name="T58" fmla="*/ 66 w 124"/>
                <a:gd name="T59" fmla="*/ 55 h 123"/>
                <a:gd name="T60" fmla="*/ 77 w 124"/>
                <a:gd name="T61" fmla="*/ 47 h 123"/>
                <a:gd name="T62" fmla="*/ 86 w 124"/>
                <a:gd name="T63" fmla="*/ 38 h 123"/>
                <a:gd name="T64" fmla="*/ 88 w 124"/>
                <a:gd name="T65" fmla="*/ 35 h 123"/>
                <a:gd name="T66" fmla="*/ 90 w 124"/>
                <a:gd name="T67" fmla="*/ 4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4" h="123">
                  <a:moveTo>
                    <a:pt x="62" y="0"/>
                  </a:moveTo>
                  <a:cubicBezTo>
                    <a:pt x="27" y="0"/>
                    <a:pt x="0" y="27"/>
                    <a:pt x="0" y="61"/>
                  </a:cubicBezTo>
                  <a:cubicBezTo>
                    <a:pt x="0" y="95"/>
                    <a:pt x="27" y="123"/>
                    <a:pt x="62" y="123"/>
                  </a:cubicBezTo>
                  <a:cubicBezTo>
                    <a:pt x="96" y="123"/>
                    <a:pt x="124" y="95"/>
                    <a:pt x="124" y="61"/>
                  </a:cubicBezTo>
                  <a:cubicBezTo>
                    <a:pt x="124" y="27"/>
                    <a:pt x="96" y="0"/>
                    <a:pt x="62" y="0"/>
                  </a:cubicBezTo>
                  <a:close/>
                  <a:moveTo>
                    <a:pt x="26" y="47"/>
                  </a:moveTo>
                  <a:cubicBezTo>
                    <a:pt x="43" y="47"/>
                    <a:pt x="43" y="47"/>
                    <a:pt x="43" y="47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28" y="55"/>
                    <a:pt x="28" y="55"/>
                    <a:pt x="28" y="55"/>
                  </a:cubicBezTo>
                  <a:lnTo>
                    <a:pt x="26" y="47"/>
                  </a:lnTo>
                  <a:close/>
                  <a:moveTo>
                    <a:pt x="29" y="59"/>
                  </a:moveTo>
                  <a:cubicBezTo>
                    <a:pt x="44" y="59"/>
                    <a:pt x="44" y="59"/>
                    <a:pt x="44" y="59"/>
                  </a:cubicBezTo>
                  <a:cubicBezTo>
                    <a:pt x="45" y="67"/>
                    <a:pt x="45" y="67"/>
                    <a:pt x="45" y="67"/>
                  </a:cubicBezTo>
                  <a:cubicBezTo>
                    <a:pt x="32" y="67"/>
                    <a:pt x="32" y="67"/>
                    <a:pt x="32" y="67"/>
                  </a:cubicBezTo>
                  <a:lnTo>
                    <a:pt x="29" y="59"/>
                  </a:lnTo>
                  <a:close/>
                  <a:moveTo>
                    <a:pt x="40" y="89"/>
                  </a:moveTo>
                  <a:cubicBezTo>
                    <a:pt x="37" y="89"/>
                    <a:pt x="35" y="87"/>
                    <a:pt x="35" y="84"/>
                  </a:cubicBezTo>
                  <a:cubicBezTo>
                    <a:pt x="35" y="81"/>
                    <a:pt x="37" y="78"/>
                    <a:pt x="40" y="78"/>
                  </a:cubicBezTo>
                  <a:cubicBezTo>
                    <a:pt x="43" y="78"/>
                    <a:pt x="46" y="81"/>
                    <a:pt x="46" y="84"/>
                  </a:cubicBezTo>
                  <a:cubicBezTo>
                    <a:pt x="46" y="87"/>
                    <a:pt x="43" y="89"/>
                    <a:pt x="40" y="89"/>
                  </a:cubicBezTo>
                  <a:close/>
                  <a:moveTo>
                    <a:pt x="34" y="79"/>
                  </a:moveTo>
                  <a:cubicBezTo>
                    <a:pt x="32" y="71"/>
                    <a:pt x="32" y="71"/>
                    <a:pt x="32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6" y="79"/>
                    <a:pt x="46" y="79"/>
                    <a:pt x="46" y="79"/>
                  </a:cubicBezTo>
                  <a:lnTo>
                    <a:pt x="34" y="79"/>
                  </a:lnTo>
                  <a:close/>
                  <a:moveTo>
                    <a:pt x="62" y="79"/>
                  </a:moveTo>
                  <a:cubicBezTo>
                    <a:pt x="48" y="79"/>
                    <a:pt x="48" y="79"/>
                    <a:pt x="48" y="79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62" y="71"/>
                    <a:pt x="62" y="71"/>
                    <a:pt x="62" y="71"/>
                  </a:cubicBezTo>
                  <a:lnTo>
                    <a:pt x="62" y="79"/>
                  </a:lnTo>
                  <a:close/>
                  <a:moveTo>
                    <a:pt x="62" y="67"/>
                  </a:moveTo>
                  <a:cubicBezTo>
                    <a:pt x="47" y="67"/>
                    <a:pt x="47" y="67"/>
                    <a:pt x="47" y="67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63" y="59"/>
                    <a:pt x="63" y="59"/>
                    <a:pt x="63" y="59"/>
                  </a:cubicBezTo>
                  <a:lnTo>
                    <a:pt x="62" y="67"/>
                  </a:lnTo>
                  <a:close/>
                  <a:moveTo>
                    <a:pt x="46" y="55"/>
                  </a:moveTo>
                  <a:cubicBezTo>
                    <a:pt x="46" y="47"/>
                    <a:pt x="46" y="47"/>
                    <a:pt x="46" y="47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5"/>
                    <a:pt x="64" y="55"/>
                    <a:pt x="64" y="55"/>
                  </a:cubicBezTo>
                  <a:lnTo>
                    <a:pt x="46" y="55"/>
                  </a:lnTo>
                  <a:close/>
                  <a:moveTo>
                    <a:pt x="70" y="89"/>
                  </a:moveTo>
                  <a:cubicBezTo>
                    <a:pt x="66" y="89"/>
                    <a:pt x="64" y="87"/>
                    <a:pt x="64" y="84"/>
                  </a:cubicBezTo>
                  <a:cubicBezTo>
                    <a:pt x="64" y="81"/>
                    <a:pt x="66" y="78"/>
                    <a:pt x="70" y="78"/>
                  </a:cubicBezTo>
                  <a:cubicBezTo>
                    <a:pt x="73" y="78"/>
                    <a:pt x="75" y="81"/>
                    <a:pt x="75" y="84"/>
                  </a:cubicBezTo>
                  <a:cubicBezTo>
                    <a:pt x="75" y="87"/>
                    <a:pt x="73" y="89"/>
                    <a:pt x="70" y="89"/>
                  </a:cubicBezTo>
                  <a:close/>
                  <a:moveTo>
                    <a:pt x="76" y="79"/>
                  </a:moveTo>
                  <a:cubicBezTo>
                    <a:pt x="64" y="79"/>
                    <a:pt x="64" y="79"/>
                    <a:pt x="64" y="79"/>
                  </a:cubicBezTo>
                  <a:cubicBezTo>
                    <a:pt x="64" y="71"/>
                    <a:pt x="64" y="71"/>
                    <a:pt x="64" y="71"/>
                  </a:cubicBezTo>
                  <a:cubicBezTo>
                    <a:pt x="78" y="71"/>
                    <a:pt x="78" y="71"/>
                    <a:pt x="78" y="71"/>
                  </a:cubicBezTo>
                  <a:lnTo>
                    <a:pt x="76" y="79"/>
                  </a:lnTo>
                  <a:close/>
                  <a:moveTo>
                    <a:pt x="78" y="67"/>
                  </a:moveTo>
                  <a:cubicBezTo>
                    <a:pt x="65" y="67"/>
                    <a:pt x="65" y="67"/>
                    <a:pt x="65" y="67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1" y="59"/>
                    <a:pt x="81" y="59"/>
                    <a:pt x="81" y="59"/>
                  </a:cubicBezTo>
                  <a:lnTo>
                    <a:pt x="78" y="67"/>
                  </a:lnTo>
                  <a:close/>
                  <a:moveTo>
                    <a:pt x="90" y="43"/>
                  </a:moveTo>
                  <a:cubicBezTo>
                    <a:pt x="89" y="43"/>
                    <a:pt x="89" y="43"/>
                    <a:pt x="89" y="43"/>
                  </a:cubicBezTo>
                  <a:cubicBezTo>
                    <a:pt x="87" y="47"/>
                    <a:pt x="85" y="48"/>
                    <a:pt x="83" y="50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66" y="55"/>
                    <a:pt x="66" y="55"/>
                    <a:pt x="66" y="55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7" y="47"/>
                    <a:pt x="77" y="47"/>
                    <a:pt x="77" y="46"/>
                  </a:cubicBezTo>
                  <a:cubicBezTo>
                    <a:pt x="80" y="43"/>
                    <a:pt x="83" y="41"/>
                    <a:pt x="86" y="38"/>
                  </a:cubicBezTo>
                  <a:cubicBezTo>
                    <a:pt x="86" y="38"/>
                    <a:pt x="86" y="37"/>
                    <a:pt x="87" y="36"/>
                  </a:cubicBezTo>
                  <a:cubicBezTo>
                    <a:pt x="87" y="36"/>
                    <a:pt x="88" y="35"/>
                    <a:pt x="88" y="35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98" y="35"/>
                    <a:pt x="98" y="43"/>
                    <a:pt x="9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1" name="Freeform 593"/>
            <p:cNvSpPr>
              <a:spLocks noEditPoints="1"/>
            </p:cNvSpPr>
            <p:nvPr/>
          </p:nvSpPr>
          <p:spPr bwMode="auto">
            <a:xfrm>
              <a:off x="1879" y="2091"/>
              <a:ext cx="274" cy="269"/>
            </a:xfrm>
            <a:custGeom>
              <a:avLst/>
              <a:gdLst>
                <a:gd name="T0" fmla="*/ 0 w 199"/>
                <a:gd name="T1" fmla="*/ 98 h 196"/>
                <a:gd name="T2" fmla="*/ 199 w 199"/>
                <a:gd name="T3" fmla="*/ 98 h 196"/>
                <a:gd name="T4" fmla="*/ 79 w 199"/>
                <a:gd name="T5" fmla="*/ 56 h 196"/>
                <a:gd name="T6" fmla="*/ 91 w 199"/>
                <a:gd name="T7" fmla="*/ 38 h 196"/>
                <a:gd name="T8" fmla="*/ 118 w 199"/>
                <a:gd name="T9" fmla="*/ 59 h 196"/>
                <a:gd name="T10" fmla="*/ 95 w 199"/>
                <a:gd name="T11" fmla="*/ 73 h 196"/>
                <a:gd name="T12" fmla="*/ 79 w 199"/>
                <a:gd name="T13" fmla="*/ 56 h 196"/>
                <a:gd name="T14" fmla="*/ 81 w 199"/>
                <a:gd name="T15" fmla="*/ 137 h 196"/>
                <a:gd name="T16" fmla="*/ 47 w 199"/>
                <a:gd name="T17" fmla="*/ 131 h 196"/>
                <a:gd name="T18" fmla="*/ 53 w 199"/>
                <a:gd name="T19" fmla="*/ 110 h 196"/>
                <a:gd name="T20" fmla="*/ 76 w 199"/>
                <a:gd name="T21" fmla="*/ 111 h 196"/>
                <a:gd name="T22" fmla="*/ 90 w 199"/>
                <a:gd name="T23" fmla="*/ 112 h 196"/>
                <a:gd name="T24" fmla="*/ 45 w 199"/>
                <a:gd name="T25" fmla="*/ 83 h 196"/>
                <a:gd name="T26" fmla="*/ 65 w 199"/>
                <a:gd name="T27" fmla="*/ 65 h 196"/>
                <a:gd name="T28" fmla="*/ 109 w 199"/>
                <a:gd name="T29" fmla="*/ 94 h 196"/>
                <a:gd name="T30" fmla="*/ 90 w 199"/>
                <a:gd name="T31" fmla="*/ 112 h 196"/>
                <a:gd name="T32" fmla="*/ 141 w 199"/>
                <a:gd name="T33" fmla="*/ 121 h 196"/>
                <a:gd name="T34" fmla="*/ 126 w 199"/>
                <a:gd name="T35" fmla="*/ 146 h 196"/>
                <a:gd name="T36" fmla="*/ 149 w 199"/>
                <a:gd name="T37" fmla="*/ 86 h 196"/>
                <a:gd name="T38" fmla="*/ 143 w 199"/>
                <a:gd name="T39" fmla="*/ 115 h 196"/>
                <a:gd name="T40" fmla="*/ 144 w 199"/>
                <a:gd name="T41" fmla="*/ 115 h 196"/>
                <a:gd name="T42" fmla="*/ 142 w 199"/>
                <a:gd name="T43" fmla="*/ 122 h 196"/>
                <a:gd name="T44" fmla="*/ 144 w 199"/>
                <a:gd name="T45" fmla="*/ 127 h 196"/>
                <a:gd name="T46" fmla="*/ 144 w 199"/>
                <a:gd name="T47" fmla="*/ 127 h 196"/>
                <a:gd name="T48" fmla="*/ 143 w 199"/>
                <a:gd name="T49" fmla="*/ 127 h 196"/>
                <a:gd name="T50" fmla="*/ 142 w 199"/>
                <a:gd name="T51" fmla="*/ 125 h 196"/>
                <a:gd name="T52" fmla="*/ 142 w 199"/>
                <a:gd name="T53" fmla="*/ 125 h 196"/>
                <a:gd name="T54" fmla="*/ 147 w 199"/>
                <a:gd name="T55" fmla="*/ 113 h 196"/>
                <a:gd name="T56" fmla="*/ 147 w 199"/>
                <a:gd name="T57" fmla="*/ 113 h 196"/>
                <a:gd name="T58" fmla="*/ 148 w 199"/>
                <a:gd name="T59" fmla="*/ 113 h 196"/>
                <a:gd name="T60" fmla="*/ 149 w 199"/>
                <a:gd name="T61" fmla="*/ 112 h 196"/>
                <a:gd name="T62" fmla="*/ 150 w 199"/>
                <a:gd name="T63" fmla="*/ 112 h 196"/>
                <a:gd name="T64" fmla="*/ 150 w 199"/>
                <a:gd name="T65" fmla="*/ 113 h 196"/>
                <a:gd name="T66" fmla="*/ 147 w 199"/>
                <a:gd name="T67" fmla="*/ 132 h 196"/>
                <a:gd name="T68" fmla="*/ 147 w 199"/>
                <a:gd name="T69" fmla="*/ 132 h 196"/>
                <a:gd name="T70" fmla="*/ 146 w 199"/>
                <a:gd name="T71" fmla="*/ 131 h 196"/>
                <a:gd name="T72" fmla="*/ 145 w 199"/>
                <a:gd name="T73" fmla="*/ 129 h 196"/>
                <a:gd name="T74" fmla="*/ 146 w 199"/>
                <a:gd name="T75" fmla="*/ 129 h 196"/>
                <a:gd name="T76" fmla="*/ 153 w 199"/>
                <a:gd name="T77" fmla="*/ 112 h 196"/>
                <a:gd name="T78" fmla="*/ 153 w 199"/>
                <a:gd name="T79" fmla="*/ 112 h 196"/>
                <a:gd name="T80" fmla="*/ 153 w 199"/>
                <a:gd name="T81" fmla="*/ 111 h 196"/>
                <a:gd name="T82" fmla="*/ 155 w 199"/>
                <a:gd name="T83" fmla="*/ 110 h 196"/>
                <a:gd name="T84" fmla="*/ 156 w 199"/>
                <a:gd name="T85" fmla="*/ 110 h 196"/>
                <a:gd name="T86" fmla="*/ 157 w 199"/>
                <a:gd name="T87" fmla="*/ 111 h 196"/>
                <a:gd name="T88" fmla="*/ 147 w 199"/>
                <a:gd name="T89" fmla="*/ 132 h 196"/>
                <a:gd name="T90" fmla="*/ 151 w 199"/>
                <a:gd name="T91" fmla="*/ 138 h 196"/>
                <a:gd name="T92" fmla="*/ 150 w 199"/>
                <a:gd name="T93" fmla="*/ 138 h 196"/>
                <a:gd name="T94" fmla="*/ 150 w 199"/>
                <a:gd name="T95" fmla="*/ 137 h 196"/>
                <a:gd name="T96" fmla="*/ 149 w 199"/>
                <a:gd name="T97" fmla="*/ 135 h 196"/>
                <a:gd name="T98" fmla="*/ 149 w 199"/>
                <a:gd name="T99" fmla="*/ 134 h 196"/>
                <a:gd name="T100" fmla="*/ 159 w 199"/>
                <a:gd name="T101" fmla="*/ 111 h 196"/>
                <a:gd name="T102" fmla="*/ 159 w 199"/>
                <a:gd name="T103" fmla="*/ 110 h 196"/>
                <a:gd name="T104" fmla="*/ 159 w 199"/>
                <a:gd name="T105" fmla="*/ 109 h 196"/>
                <a:gd name="T106" fmla="*/ 162 w 199"/>
                <a:gd name="T107" fmla="*/ 107 h 196"/>
                <a:gd name="T108" fmla="*/ 163 w 199"/>
                <a:gd name="T109" fmla="*/ 108 h 196"/>
                <a:gd name="T110" fmla="*/ 164 w 199"/>
                <a:gd name="T111" fmla="*/ 108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9" h="196">
                  <a:moveTo>
                    <a:pt x="99" y="0"/>
                  </a:moveTo>
                  <a:cubicBezTo>
                    <a:pt x="44" y="0"/>
                    <a:pt x="0" y="44"/>
                    <a:pt x="0" y="98"/>
                  </a:cubicBezTo>
                  <a:cubicBezTo>
                    <a:pt x="0" y="152"/>
                    <a:pt x="44" y="196"/>
                    <a:pt x="99" y="196"/>
                  </a:cubicBezTo>
                  <a:cubicBezTo>
                    <a:pt x="154" y="196"/>
                    <a:pt x="199" y="152"/>
                    <a:pt x="199" y="98"/>
                  </a:cubicBezTo>
                  <a:cubicBezTo>
                    <a:pt x="199" y="44"/>
                    <a:pt x="154" y="0"/>
                    <a:pt x="99" y="0"/>
                  </a:cubicBezTo>
                  <a:close/>
                  <a:moveTo>
                    <a:pt x="79" y="56"/>
                  </a:moveTo>
                  <a:cubicBezTo>
                    <a:pt x="81" y="44"/>
                    <a:pt x="81" y="44"/>
                    <a:pt x="81" y="44"/>
                  </a:cubicBezTo>
                  <a:cubicBezTo>
                    <a:pt x="81" y="38"/>
                    <a:pt x="86" y="36"/>
                    <a:pt x="91" y="38"/>
                  </a:cubicBezTo>
                  <a:cubicBezTo>
                    <a:pt x="115" y="48"/>
                    <a:pt x="115" y="48"/>
                    <a:pt x="115" y="48"/>
                  </a:cubicBezTo>
                  <a:cubicBezTo>
                    <a:pt x="120" y="50"/>
                    <a:pt x="121" y="55"/>
                    <a:pt x="118" y="59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6" y="74"/>
                    <a:pt x="99" y="75"/>
                    <a:pt x="95" y="73"/>
                  </a:cubicBezTo>
                  <a:cubicBezTo>
                    <a:pt x="86" y="69"/>
                    <a:pt x="86" y="69"/>
                    <a:pt x="86" y="69"/>
                  </a:cubicBezTo>
                  <a:cubicBezTo>
                    <a:pt x="82" y="67"/>
                    <a:pt x="78" y="61"/>
                    <a:pt x="79" y="56"/>
                  </a:cubicBezTo>
                  <a:close/>
                  <a:moveTo>
                    <a:pt x="83" y="124"/>
                  </a:moveTo>
                  <a:cubicBezTo>
                    <a:pt x="81" y="137"/>
                    <a:pt x="81" y="137"/>
                    <a:pt x="81" y="137"/>
                  </a:cubicBezTo>
                  <a:cubicBezTo>
                    <a:pt x="80" y="142"/>
                    <a:pt x="75" y="144"/>
                    <a:pt x="71" y="142"/>
                  </a:cubicBezTo>
                  <a:cubicBezTo>
                    <a:pt x="47" y="131"/>
                    <a:pt x="47" y="131"/>
                    <a:pt x="47" y="131"/>
                  </a:cubicBezTo>
                  <a:cubicBezTo>
                    <a:pt x="42" y="129"/>
                    <a:pt x="41" y="124"/>
                    <a:pt x="44" y="120"/>
                  </a:cubicBezTo>
                  <a:cubicBezTo>
                    <a:pt x="53" y="110"/>
                    <a:pt x="53" y="110"/>
                    <a:pt x="53" y="110"/>
                  </a:cubicBezTo>
                  <a:cubicBezTo>
                    <a:pt x="56" y="106"/>
                    <a:pt x="63" y="105"/>
                    <a:pt x="67" y="107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80" y="113"/>
                    <a:pt x="84" y="119"/>
                    <a:pt x="83" y="124"/>
                  </a:cubicBezTo>
                  <a:close/>
                  <a:moveTo>
                    <a:pt x="90" y="112"/>
                  </a:moveTo>
                  <a:cubicBezTo>
                    <a:pt x="50" y="96"/>
                    <a:pt x="50" y="96"/>
                    <a:pt x="50" y="96"/>
                  </a:cubicBezTo>
                  <a:cubicBezTo>
                    <a:pt x="45" y="93"/>
                    <a:pt x="43" y="88"/>
                    <a:pt x="45" y="83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4" y="65"/>
                    <a:pt x="60" y="63"/>
                    <a:pt x="65" y="65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9" y="84"/>
                    <a:pt x="111" y="89"/>
                    <a:pt x="109" y="94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1" y="112"/>
                    <a:pt x="95" y="114"/>
                    <a:pt x="90" y="112"/>
                  </a:cubicBezTo>
                  <a:close/>
                  <a:moveTo>
                    <a:pt x="141" y="121"/>
                  </a:moveTo>
                  <a:cubicBezTo>
                    <a:pt x="141" y="121"/>
                    <a:pt x="141" y="121"/>
                    <a:pt x="141" y="121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10" y="139"/>
                    <a:pt x="102" y="121"/>
                    <a:pt x="108" y="105"/>
                  </a:cubicBezTo>
                  <a:cubicBezTo>
                    <a:pt x="114" y="89"/>
                    <a:pt x="133" y="81"/>
                    <a:pt x="149" y="86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6" y="115"/>
                    <a:pt x="147" y="118"/>
                    <a:pt x="146" y="119"/>
                  </a:cubicBezTo>
                  <a:cubicBezTo>
                    <a:pt x="145" y="121"/>
                    <a:pt x="143" y="122"/>
                    <a:pt x="142" y="122"/>
                  </a:cubicBezTo>
                  <a:cubicBezTo>
                    <a:pt x="142" y="122"/>
                    <a:pt x="141" y="121"/>
                    <a:pt x="141" y="121"/>
                  </a:cubicBezTo>
                  <a:close/>
                  <a:moveTo>
                    <a:pt x="144" y="127"/>
                  </a:move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3" y="125"/>
                    <a:pt x="143" y="125"/>
                    <a:pt x="143" y="125"/>
                  </a:cubicBezTo>
                  <a:cubicBezTo>
                    <a:pt x="151" y="122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0" y="113"/>
                    <a:pt x="150" y="113"/>
                    <a:pt x="150" y="113"/>
                  </a:cubicBezTo>
                  <a:cubicBezTo>
                    <a:pt x="155" y="124"/>
                    <a:pt x="144" y="127"/>
                    <a:pt x="144" y="127"/>
                  </a:cubicBezTo>
                  <a:close/>
                  <a:moveTo>
                    <a:pt x="147" y="132"/>
                  </a:moveTo>
                  <a:cubicBezTo>
                    <a:pt x="147" y="132"/>
                    <a:pt x="147" y="132"/>
                    <a:pt x="147" y="132"/>
                  </a:cubicBezTo>
                  <a:cubicBezTo>
                    <a:pt x="147" y="132"/>
                    <a:pt x="147" y="132"/>
                    <a:pt x="147" y="132"/>
                  </a:cubicBezTo>
                  <a:cubicBezTo>
                    <a:pt x="146" y="132"/>
                    <a:pt x="146" y="132"/>
                    <a:pt x="146" y="132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57" y="124"/>
                    <a:pt x="153" y="112"/>
                    <a:pt x="153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61" y="126"/>
                    <a:pt x="148" y="132"/>
                    <a:pt x="148" y="132"/>
                  </a:cubicBezTo>
                  <a:lnTo>
                    <a:pt x="147" y="132"/>
                  </a:lnTo>
                  <a:close/>
                  <a:moveTo>
                    <a:pt x="151" y="138"/>
                  </a:moveTo>
                  <a:cubicBezTo>
                    <a:pt x="151" y="138"/>
                    <a:pt x="151" y="138"/>
                    <a:pt x="151" y="138"/>
                  </a:cubicBezTo>
                  <a:cubicBezTo>
                    <a:pt x="150" y="138"/>
                    <a:pt x="150" y="138"/>
                    <a:pt x="150" y="138"/>
                  </a:cubicBezTo>
                  <a:cubicBezTo>
                    <a:pt x="150" y="138"/>
                    <a:pt x="150" y="138"/>
                    <a:pt x="150" y="138"/>
                  </a:cubicBezTo>
                  <a:cubicBezTo>
                    <a:pt x="150" y="138"/>
                    <a:pt x="150" y="138"/>
                    <a:pt x="150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49" y="135"/>
                    <a:pt x="149" y="135"/>
                    <a:pt x="149" y="135"/>
                  </a:cubicBezTo>
                  <a:cubicBezTo>
                    <a:pt x="149" y="135"/>
                    <a:pt x="149" y="135"/>
                    <a:pt x="149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62" y="126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09"/>
                    <a:pt x="159" y="109"/>
                    <a:pt x="159" y="109"/>
                  </a:cubicBezTo>
                  <a:cubicBezTo>
                    <a:pt x="159" y="109"/>
                    <a:pt x="159" y="109"/>
                    <a:pt x="159" y="109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167" y="129"/>
                    <a:pt x="151" y="138"/>
                    <a:pt x="151" y="1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2" name="Oval 594"/>
            <p:cNvSpPr>
              <a:spLocks noChangeArrowheads="1"/>
            </p:cNvSpPr>
            <p:nvPr/>
          </p:nvSpPr>
          <p:spPr bwMode="auto">
            <a:xfrm>
              <a:off x="1314" y="1017"/>
              <a:ext cx="26" cy="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3" name="Freeform 595"/>
            <p:cNvSpPr>
              <a:spLocks/>
            </p:cNvSpPr>
            <p:nvPr/>
          </p:nvSpPr>
          <p:spPr bwMode="auto">
            <a:xfrm>
              <a:off x="1253" y="1063"/>
              <a:ext cx="40" cy="38"/>
            </a:xfrm>
            <a:custGeom>
              <a:avLst/>
              <a:gdLst>
                <a:gd name="T0" fmla="*/ 10 w 29"/>
                <a:gd name="T1" fmla="*/ 3 h 28"/>
                <a:gd name="T2" fmla="*/ 3 w 29"/>
                <a:gd name="T3" fmla="*/ 19 h 28"/>
                <a:gd name="T4" fmla="*/ 20 w 29"/>
                <a:gd name="T5" fmla="*/ 26 h 28"/>
                <a:gd name="T6" fmla="*/ 26 w 29"/>
                <a:gd name="T7" fmla="*/ 9 h 28"/>
                <a:gd name="T8" fmla="*/ 10 w 29"/>
                <a:gd name="T9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8">
                  <a:moveTo>
                    <a:pt x="10" y="3"/>
                  </a:moveTo>
                  <a:cubicBezTo>
                    <a:pt x="3" y="5"/>
                    <a:pt x="0" y="13"/>
                    <a:pt x="3" y="19"/>
                  </a:cubicBezTo>
                  <a:cubicBezTo>
                    <a:pt x="6" y="25"/>
                    <a:pt x="13" y="28"/>
                    <a:pt x="20" y="26"/>
                  </a:cubicBezTo>
                  <a:cubicBezTo>
                    <a:pt x="26" y="23"/>
                    <a:pt x="29" y="16"/>
                    <a:pt x="26" y="9"/>
                  </a:cubicBezTo>
                  <a:cubicBezTo>
                    <a:pt x="24" y="3"/>
                    <a:pt x="16" y="0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4" name="Freeform 596"/>
            <p:cNvSpPr>
              <a:spLocks noEditPoints="1"/>
            </p:cNvSpPr>
            <p:nvPr/>
          </p:nvSpPr>
          <p:spPr bwMode="auto">
            <a:xfrm>
              <a:off x="1181" y="951"/>
              <a:ext cx="226" cy="222"/>
            </a:xfrm>
            <a:custGeom>
              <a:avLst/>
              <a:gdLst>
                <a:gd name="T0" fmla="*/ 0 w 164"/>
                <a:gd name="T1" fmla="*/ 80 h 161"/>
                <a:gd name="T2" fmla="*/ 164 w 164"/>
                <a:gd name="T3" fmla="*/ 80 h 161"/>
                <a:gd name="T4" fmla="*/ 99 w 164"/>
                <a:gd name="T5" fmla="*/ 105 h 161"/>
                <a:gd name="T6" fmla="*/ 94 w 164"/>
                <a:gd name="T7" fmla="*/ 112 h 161"/>
                <a:gd name="T8" fmla="*/ 83 w 164"/>
                <a:gd name="T9" fmla="*/ 112 h 161"/>
                <a:gd name="T10" fmla="*/ 84 w 164"/>
                <a:gd name="T11" fmla="*/ 122 h 161"/>
                <a:gd name="T12" fmla="*/ 77 w 164"/>
                <a:gd name="T13" fmla="*/ 127 h 161"/>
                <a:gd name="T14" fmla="*/ 71 w 164"/>
                <a:gd name="T15" fmla="*/ 120 h 161"/>
                <a:gd name="T16" fmla="*/ 63 w 164"/>
                <a:gd name="T17" fmla="*/ 121 h 161"/>
                <a:gd name="T18" fmla="*/ 58 w 164"/>
                <a:gd name="T19" fmla="*/ 127 h 161"/>
                <a:gd name="T20" fmla="*/ 50 w 164"/>
                <a:gd name="T21" fmla="*/ 123 h 161"/>
                <a:gd name="T22" fmla="*/ 49 w 164"/>
                <a:gd name="T23" fmla="*/ 111 h 161"/>
                <a:gd name="T24" fmla="*/ 40 w 164"/>
                <a:gd name="T25" fmla="*/ 112 h 161"/>
                <a:gd name="T26" fmla="*/ 35 w 164"/>
                <a:gd name="T27" fmla="*/ 106 h 161"/>
                <a:gd name="T28" fmla="*/ 40 w 164"/>
                <a:gd name="T29" fmla="*/ 100 h 161"/>
                <a:gd name="T30" fmla="*/ 41 w 164"/>
                <a:gd name="T31" fmla="*/ 92 h 161"/>
                <a:gd name="T32" fmla="*/ 34 w 164"/>
                <a:gd name="T33" fmla="*/ 86 h 161"/>
                <a:gd name="T34" fmla="*/ 39 w 164"/>
                <a:gd name="T35" fmla="*/ 79 h 161"/>
                <a:gd name="T36" fmla="*/ 50 w 164"/>
                <a:gd name="T37" fmla="*/ 79 h 161"/>
                <a:gd name="T38" fmla="*/ 49 w 164"/>
                <a:gd name="T39" fmla="*/ 68 h 161"/>
                <a:gd name="T40" fmla="*/ 56 w 164"/>
                <a:gd name="T41" fmla="*/ 64 h 161"/>
                <a:gd name="T42" fmla="*/ 62 w 164"/>
                <a:gd name="T43" fmla="*/ 71 h 161"/>
                <a:gd name="T44" fmla="*/ 70 w 164"/>
                <a:gd name="T45" fmla="*/ 71 h 161"/>
                <a:gd name="T46" fmla="*/ 75 w 164"/>
                <a:gd name="T47" fmla="*/ 63 h 161"/>
                <a:gd name="T48" fmla="*/ 83 w 164"/>
                <a:gd name="T49" fmla="*/ 68 h 161"/>
                <a:gd name="T50" fmla="*/ 83 w 164"/>
                <a:gd name="T51" fmla="*/ 79 h 161"/>
                <a:gd name="T52" fmla="*/ 93 w 164"/>
                <a:gd name="T53" fmla="*/ 78 h 161"/>
                <a:gd name="T54" fmla="*/ 99 w 164"/>
                <a:gd name="T55" fmla="*/ 85 h 161"/>
                <a:gd name="T56" fmla="*/ 92 w 164"/>
                <a:gd name="T57" fmla="*/ 91 h 161"/>
                <a:gd name="T58" fmla="*/ 92 w 164"/>
                <a:gd name="T59" fmla="*/ 99 h 161"/>
                <a:gd name="T60" fmla="*/ 99 w 164"/>
                <a:gd name="T61" fmla="*/ 105 h 161"/>
                <a:gd name="T62" fmla="*/ 123 w 164"/>
                <a:gd name="T63" fmla="*/ 61 h 161"/>
                <a:gd name="T64" fmla="*/ 121 w 164"/>
                <a:gd name="T65" fmla="*/ 66 h 161"/>
                <a:gd name="T66" fmla="*/ 124 w 164"/>
                <a:gd name="T67" fmla="*/ 72 h 161"/>
                <a:gd name="T68" fmla="*/ 119 w 164"/>
                <a:gd name="T69" fmla="*/ 75 h 161"/>
                <a:gd name="T70" fmla="*/ 111 w 164"/>
                <a:gd name="T71" fmla="*/ 73 h 161"/>
                <a:gd name="T72" fmla="*/ 109 w 164"/>
                <a:gd name="T73" fmla="*/ 80 h 161"/>
                <a:gd name="T74" fmla="*/ 103 w 164"/>
                <a:gd name="T75" fmla="*/ 81 h 161"/>
                <a:gd name="T76" fmla="*/ 101 w 164"/>
                <a:gd name="T77" fmla="*/ 75 h 161"/>
                <a:gd name="T78" fmla="*/ 96 w 164"/>
                <a:gd name="T79" fmla="*/ 73 h 161"/>
                <a:gd name="T80" fmla="*/ 90 w 164"/>
                <a:gd name="T81" fmla="*/ 76 h 161"/>
                <a:gd name="T82" fmla="*/ 87 w 164"/>
                <a:gd name="T83" fmla="*/ 70 h 161"/>
                <a:gd name="T84" fmla="*/ 89 w 164"/>
                <a:gd name="T85" fmla="*/ 63 h 161"/>
                <a:gd name="T86" fmla="*/ 83 w 164"/>
                <a:gd name="T87" fmla="*/ 61 h 161"/>
                <a:gd name="T88" fmla="*/ 81 w 164"/>
                <a:gd name="T89" fmla="*/ 55 h 161"/>
                <a:gd name="T90" fmla="*/ 87 w 164"/>
                <a:gd name="T91" fmla="*/ 53 h 161"/>
                <a:gd name="T92" fmla="*/ 90 w 164"/>
                <a:gd name="T93" fmla="*/ 48 h 161"/>
                <a:gd name="T94" fmla="*/ 87 w 164"/>
                <a:gd name="T95" fmla="*/ 42 h 161"/>
                <a:gd name="T96" fmla="*/ 92 w 164"/>
                <a:gd name="T97" fmla="*/ 39 h 161"/>
                <a:gd name="T98" fmla="*/ 99 w 164"/>
                <a:gd name="T99" fmla="*/ 42 h 161"/>
                <a:gd name="T100" fmla="*/ 102 w 164"/>
                <a:gd name="T101" fmla="*/ 34 h 161"/>
                <a:gd name="T102" fmla="*/ 108 w 164"/>
                <a:gd name="T103" fmla="*/ 33 h 161"/>
                <a:gd name="T104" fmla="*/ 110 w 164"/>
                <a:gd name="T105" fmla="*/ 40 h 161"/>
                <a:gd name="T106" fmla="*/ 114 w 164"/>
                <a:gd name="T107" fmla="*/ 42 h 161"/>
                <a:gd name="T108" fmla="*/ 120 w 164"/>
                <a:gd name="T109" fmla="*/ 38 h 161"/>
                <a:gd name="T110" fmla="*/ 124 w 164"/>
                <a:gd name="T111" fmla="*/ 44 h 161"/>
                <a:gd name="T112" fmla="*/ 121 w 164"/>
                <a:gd name="T113" fmla="*/ 51 h 161"/>
                <a:gd name="T114" fmla="*/ 128 w 164"/>
                <a:gd name="T115" fmla="*/ 53 h 161"/>
                <a:gd name="T116" fmla="*/ 130 w 164"/>
                <a:gd name="T117" fmla="*/ 5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4" h="161">
                  <a:moveTo>
                    <a:pt x="82" y="0"/>
                  </a:moveTo>
                  <a:cubicBezTo>
                    <a:pt x="37" y="0"/>
                    <a:pt x="0" y="36"/>
                    <a:pt x="0" y="80"/>
                  </a:cubicBezTo>
                  <a:cubicBezTo>
                    <a:pt x="0" y="125"/>
                    <a:pt x="37" y="161"/>
                    <a:pt x="82" y="161"/>
                  </a:cubicBezTo>
                  <a:cubicBezTo>
                    <a:pt x="127" y="161"/>
                    <a:pt x="164" y="125"/>
                    <a:pt x="164" y="80"/>
                  </a:cubicBezTo>
                  <a:cubicBezTo>
                    <a:pt x="164" y="36"/>
                    <a:pt x="127" y="0"/>
                    <a:pt x="82" y="0"/>
                  </a:cubicBezTo>
                  <a:close/>
                  <a:moveTo>
                    <a:pt x="99" y="105"/>
                  </a:moveTo>
                  <a:cubicBezTo>
                    <a:pt x="97" y="110"/>
                    <a:pt x="97" y="110"/>
                    <a:pt x="97" y="110"/>
                  </a:cubicBezTo>
                  <a:cubicBezTo>
                    <a:pt x="95" y="112"/>
                    <a:pt x="94" y="112"/>
                    <a:pt x="94" y="112"/>
                  </a:cubicBezTo>
                  <a:cubicBezTo>
                    <a:pt x="87" y="110"/>
                    <a:pt x="87" y="110"/>
                    <a:pt x="87" y="110"/>
                  </a:cubicBezTo>
                  <a:cubicBezTo>
                    <a:pt x="85" y="109"/>
                    <a:pt x="83" y="112"/>
                    <a:pt x="83" y="112"/>
                  </a:cubicBezTo>
                  <a:cubicBezTo>
                    <a:pt x="81" y="114"/>
                    <a:pt x="82" y="116"/>
                    <a:pt x="82" y="116"/>
                  </a:cubicBezTo>
                  <a:cubicBezTo>
                    <a:pt x="84" y="122"/>
                    <a:pt x="84" y="122"/>
                    <a:pt x="84" y="122"/>
                  </a:cubicBezTo>
                  <a:cubicBezTo>
                    <a:pt x="84" y="123"/>
                    <a:pt x="83" y="124"/>
                    <a:pt x="83" y="124"/>
                  </a:cubicBezTo>
                  <a:cubicBezTo>
                    <a:pt x="77" y="127"/>
                    <a:pt x="77" y="127"/>
                    <a:pt x="77" y="127"/>
                  </a:cubicBezTo>
                  <a:cubicBezTo>
                    <a:pt x="75" y="128"/>
                    <a:pt x="74" y="126"/>
                    <a:pt x="74" y="126"/>
                  </a:cubicBezTo>
                  <a:cubicBezTo>
                    <a:pt x="71" y="120"/>
                    <a:pt x="71" y="120"/>
                    <a:pt x="71" y="120"/>
                  </a:cubicBezTo>
                  <a:cubicBezTo>
                    <a:pt x="70" y="118"/>
                    <a:pt x="67" y="119"/>
                    <a:pt x="67" y="119"/>
                  </a:cubicBezTo>
                  <a:cubicBezTo>
                    <a:pt x="64" y="119"/>
                    <a:pt x="63" y="121"/>
                    <a:pt x="63" y="121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7"/>
                    <a:pt x="58" y="127"/>
                    <a:pt x="58" y="127"/>
                  </a:cubicBezTo>
                  <a:cubicBezTo>
                    <a:pt x="51" y="125"/>
                    <a:pt x="51" y="125"/>
                    <a:pt x="51" y="125"/>
                  </a:cubicBezTo>
                  <a:cubicBezTo>
                    <a:pt x="49" y="124"/>
                    <a:pt x="50" y="123"/>
                    <a:pt x="50" y="123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52" y="113"/>
                    <a:pt x="49" y="111"/>
                    <a:pt x="49" y="111"/>
                  </a:cubicBezTo>
                  <a:cubicBezTo>
                    <a:pt x="48" y="110"/>
                    <a:pt x="46" y="110"/>
                    <a:pt x="46" y="110"/>
                  </a:cubicBezTo>
                  <a:cubicBezTo>
                    <a:pt x="40" y="112"/>
                    <a:pt x="40" y="112"/>
                    <a:pt x="40" y="112"/>
                  </a:cubicBezTo>
                  <a:cubicBezTo>
                    <a:pt x="38" y="113"/>
                    <a:pt x="38" y="112"/>
                    <a:pt x="38" y="112"/>
                  </a:cubicBezTo>
                  <a:cubicBezTo>
                    <a:pt x="38" y="112"/>
                    <a:pt x="35" y="107"/>
                    <a:pt x="35" y="106"/>
                  </a:cubicBezTo>
                  <a:cubicBezTo>
                    <a:pt x="34" y="104"/>
                    <a:pt x="35" y="103"/>
                    <a:pt x="35" y="103"/>
                  </a:cubicBezTo>
                  <a:cubicBezTo>
                    <a:pt x="35" y="103"/>
                    <a:pt x="38" y="102"/>
                    <a:pt x="40" y="100"/>
                  </a:cubicBezTo>
                  <a:cubicBezTo>
                    <a:pt x="43" y="99"/>
                    <a:pt x="43" y="96"/>
                    <a:pt x="43" y="96"/>
                  </a:cubicBezTo>
                  <a:cubicBezTo>
                    <a:pt x="43" y="93"/>
                    <a:pt x="41" y="92"/>
                    <a:pt x="41" y="92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3" y="87"/>
                    <a:pt x="34" y="86"/>
                    <a:pt x="34" y="86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37" y="78"/>
                    <a:pt x="39" y="79"/>
                    <a:pt x="39" y="79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7" y="81"/>
                    <a:pt x="50" y="79"/>
                    <a:pt x="50" y="79"/>
                  </a:cubicBezTo>
                  <a:cubicBezTo>
                    <a:pt x="51" y="78"/>
                    <a:pt x="51" y="76"/>
                    <a:pt x="51" y="76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49" y="67"/>
                    <a:pt x="50" y="66"/>
                    <a:pt x="50" y="66"/>
                  </a:cubicBezTo>
                  <a:cubicBezTo>
                    <a:pt x="56" y="64"/>
                    <a:pt x="56" y="64"/>
                    <a:pt x="56" y="64"/>
                  </a:cubicBezTo>
                  <a:cubicBezTo>
                    <a:pt x="58" y="63"/>
                    <a:pt x="58" y="64"/>
                    <a:pt x="58" y="64"/>
                  </a:cubicBezTo>
                  <a:cubicBezTo>
                    <a:pt x="59" y="65"/>
                    <a:pt x="62" y="71"/>
                    <a:pt x="62" y="71"/>
                  </a:cubicBezTo>
                  <a:cubicBezTo>
                    <a:pt x="63" y="72"/>
                    <a:pt x="66" y="72"/>
                    <a:pt x="66" y="72"/>
                  </a:cubicBezTo>
                  <a:cubicBezTo>
                    <a:pt x="68" y="72"/>
                    <a:pt x="70" y="71"/>
                    <a:pt x="70" y="71"/>
                  </a:cubicBezTo>
                  <a:cubicBezTo>
                    <a:pt x="74" y="64"/>
                    <a:pt x="74" y="64"/>
                    <a:pt x="74" y="64"/>
                  </a:cubicBezTo>
                  <a:cubicBezTo>
                    <a:pt x="74" y="63"/>
                    <a:pt x="75" y="63"/>
                    <a:pt x="75" y="63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3" y="67"/>
                    <a:pt x="83" y="68"/>
                    <a:pt x="83" y="68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1" y="77"/>
                    <a:pt x="83" y="79"/>
                    <a:pt x="83" y="79"/>
                  </a:cubicBezTo>
                  <a:cubicBezTo>
                    <a:pt x="85" y="80"/>
                    <a:pt x="87" y="80"/>
                    <a:pt x="87" y="80"/>
                  </a:cubicBezTo>
                  <a:cubicBezTo>
                    <a:pt x="93" y="78"/>
                    <a:pt x="93" y="78"/>
                    <a:pt x="93" y="78"/>
                  </a:cubicBezTo>
                  <a:cubicBezTo>
                    <a:pt x="96" y="78"/>
                    <a:pt x="96" y="80"/>
                    <a:pt x="96" y="80"/>
                  </a:cubicBezTo>
                  <a:cubicBezTo>
                    <a:pt x="99" y="85"/>
                    <a:pt x="99" y="85"/>
                    <a:pt x="99" y="85"/>
                  </a:cubicBezTo>
                  <a:cubicBezTo>
                    <a:pt x="99" y="87"/>
                    <a:pt x="98" y="88"/>
                    <a:pt x="98" y="88"/>
                  </a:cubicBezTo>
                  <a:cubicBezTo>
                    <a:pt x="92" y="91"/>
                    <a:pt x="92" y="91"/>
                    <a:pt x="92" y="91"/>
                  </a:cubicBezTo>
                  <a:cubicBezTo>
                    <a:pt x="90" y="92"/>
                    <a:pt x="90" y="95"/>
                    <a:pt x="90" y="95"/>
                  </a:cubicBezTo>
                  <a:cubicBezTo>
                    <a:pt x="90" y="98"/>
                    <a:pt x="92" y="99"/>
                    <a:pt x="92" y="99"/>
                  </a:cubicBezTo>
                  <a:cubicBezTo>
                    <a:pt x="98" y="102"/>
                    <a:pt x="98" y="102"/>
                    <a:pt x="98" y="102"/>
                  </a:cubicBezTo>
                  <a:cubicBezTo>
                    <a:pt x="100" y="103"/>
                    <a:pt x="99" y="105"/>
                    <a:pt x="99" y="105"/>
                  </a:cubicBezTo>
                  <a:close/>
                  <a:moveTo>
                    <a:pt x="128" y="61"/>
                  </a:moveTo>
                  <a:cubicBezTo>
                    <a:pt x="123" y="61"/>
                    <a:pt x="123" y="61"/>
                    <a:pt x="123" y="61"/>
                  </a:cubicBezTo>
                  <a:cubicBezTo>
                    <a:pt x="122" y="61"/>
                    <a:pt x="121" y="64"/>
                    <a:pt x="121" y="64"/>
                  </a:cubicBezTo>
                  <a:cubicBezTo>
                    <a:pt x="120" y="66"/>
                    <a:pt x="121" y="66"/>
                    <a:pt x="121" y="66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5" y="71"/>
                    <a:pt x="124" y="72"/>
                    <a:pt x="124" y="72"/>
                  </a:cubicBezTo>
                  <a:cubicBezTo>
                    <a:pt x="121" y="75"/>
                    <a:pt x="121" y="75"/>
                    <a:pt x="121" y="75"/>
                  </a:cubicBezTo>
                  <a:cubicBezTo>
                    <a:pt x="120" y="76"/>
                    <a:pt x="119" y="75"/>
                    <a:pt x="119" y="75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3" y="71"/>
                    <a:pt x="111" y="73"/>
                    <a:pt x="111" y="73"/>
                  </a:cubicBezTo>
                  <a:cubicBezTo>
                    <a:pt x="110" y="74"/>
                    <a:pt x="110" y="75"/>
                    <a:pt x="110" y="75"/>
                  </a:cubicBezTo>
                  <a:cubicBezTo>
                    <a:pt x="109" y="80"/>
                    <a:pt x="109" y="80"/>
                    <a:pt x="109" y="80"/>
                  </a:cubicBezTo>
                  <a:cubicBezTo>
                    <a:pt x="109" y="81"/>
                    <a:pt x="108" y="81"/>
                    <a:pt x="108" y="81"/>
                  </a:cubicBezTo>
                  <a:cubicBezTo>
                    <a:pt x="103" y="81"/>
                    <a:pt x="103" y="81"/>
                    <a:pt x="103" y="81"/>
                  </a:cubicBezTo>
                  <a:cubicBezTo>
                    <a:pt x="102" y="81"/>
                    <a:pt x="102" y="80"/>
                    <a:pt x="102" y="80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3"/>
                    <a:pt x="99" y="73"/>
                    <a:pt x="99" y="73"/>
                  </a:cubicBezTo>
                  <a:cubicBezTo>
                    <a:pt x="97" y="72"/>
                    <a:pt x="96" y="73"/>
                    <a:pt x="96" y="73"/>
                  </a:cubicBezTo>
                  <a:cubicBezTo>
                    <a:pt x="92" y="75"/>
                    <a:pt x="92" y="75"/>
                    <a:pt x="92" y="75"/>
                  </a:cubicBezTo>
                  <a:cubicBezTo>
                    <a:pt x="91" y="76"/>
                    <a:pt x="90" y="76"/>
                    <a:pt x="90" y="76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6" y="71"/>
                    <a:pt x="87" y="70"/>
                    <a:pt x="87" y="70"/>
                  </a:cubicBezTo>
                  <a:cubicBezTo>
                    <a:pt x="90" y="66"/>
                    <a:pt x="90" y="66"/>
                    <a:pt x="90" y="66"/>
                  </a:cubicBezTo>
                  <a:cubicBezTo>
                    <a:pt x="91" y="65"/>
                    <a:pt x="89" y="63"/>
                    <a:pt x="89" y="63"/>
                  </a:cubicBezTo>
                  <a:cubicBezTo>
                    <a:pt x="89" y="61"/>
                    <a:pt x="87" y="61"/>
                    <a:pt x="87" y="61"/>
                  </a:cubicBezTo>
                  <a:cubicBezTo>
                    <a:pt x="83" y="61"/>
                    <a:pt x="83" y="61"/>
                    <a:pt x="83" y="61"/>
                  </a:cubicBezTo>
                  <a:cubicBezTo>
                    <a:pt x="82" y="61"/>
                    <a:pt x="82" y="60"/>
                    <a:pt x="82" y="60"/>
                  </a:cubicBezTo>
                  <a:cubicBezTo>
                    <a:pt x="82" y="60"/>
                    <a:pt x="81" y="56"/>
                    <a:pt x="81" y="55"/>
                  </a:cubicBezTo>
                  <a:cubicBezTo>
                    <a:pt x="81" y="54"/>
                    <a:pt x="82" y="54"/>
                    <a:pt x="82" y="54"/>
                  </a:cubicBezTo>
                  <a:cubicBezTo>
                    <a:pt x="82" y="54"/>
                    <a:pt x="84" y="53"/>
                    <a:pt x="87" y="53"/>
                  </a:cubicBezTo>
                  <a:cubicBezTo>
                    <a:pt x="89" y="53"/>
                    <a:pt x="89" y="51"/>
                    <a:pt x="89" y="51"/>
                  </a:cubicBezTo>
                  <a:cubicBezTo>
                    <a:pt x="91" y="49"/>
                    <a:pt x="90" y="48"/>
                    <a:pt x="90" y="4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7" y="42"/>
                    <a:pt x="87" y="42"/>
                  </a:cubicBezTo>
                  <a:cubicBezTo>
                    <a:pt x="90" y="39"/>
                    <a:pt x="90" y="39"/>
                    <a:pt x="90" y="39"/>
                  </a:cubicBezTo>
                  <a:cubicBezTo>
                    <a:pt x="91" y="38"/>
                    <a:pt x="92" y="39"/>
                    <a:pt x="92" y="39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9" y="42"/>
                    <a:pt x="99" y="42"/>
                  </a:cubicBezTo>
                  <a:cubicBezTo>
                    <a:pt x="100" y="41"/>
                    <a:pt x="101" y="40"/>
                    <a:pt x="101" y="40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2" y="33"/>
                    <a:pt x="103" y="33"/>
                    <a:pt x="103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9" y="33"/>
                    <a:pt x="109" y="34"/>
                    <a:pt x="109" y="34"/>
                  </a:cubicBezTo>
                  <a:cubicBezTo>
                    <a:pt x="109" y="35"/>
                    <a:pt x="110" y="40"/>
                    <a:pt x="110" y="40"/>
                  </a:cubicBezTo>
                  <a:cubicBezTo>
                    <a:pt x="110" y="41"/>
                    <a:pt x="111" y="41"/>
                    <a:pt x="111" y="41"/>
                  </a:cubicBezTo>
                  <a:cubicBezTo>
                    <a:pt x="113" y="42"/>
                    <a:pt x="114" y="42"/>
                    <a:pt x="114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8"/>
                    <a:pt x="120" y="38"/>
                    <a:pt x="120" y="38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5" y="43"/>
                    <a:pt x="124" y="44"/>
                    <a:pt x="124" y="44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0" y="49"/>
                    <a:pt x="121" y="51"/>
                    <a:pt x="121" y="51"/>
                  </a:cubicBezTo>
                  <a:cubicBezTo>
                    <a:pt x="122" y="52"/>
                    <a:pt x="123" y="53"/>
                    <a:pt x="123" y="53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30" y="53"/>
                    <a:pt x="130" y="55"/>
                    <a:pt x="130" y="55"/>
                  </a:cubicBezTo>
                  <a:cubicBezTo>
                    <a:pt x="130" y="59"/>
                    <a:pt x="130" y="59"/>
                    <a:pt x="130" y="59"/>
                  </a:cubicBezTo>
                  <a:cubicBezTo>
                    <a:pt x="130" y="61"/>
                    <a:pt x="128" y="61"/>
                    <a:pt x="128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5" name="Freeform 597"/>
            <p:cNvSpPr>
              <a:spLocks noEditPoints="1"/>
            </p:cNvSpPr>
            <p:nvPr/>
          </p:nvSpPr>
          <p:spPr bwMode="auto">
            <a:xfrm>
              <a:off x="1574" y="1364"/>
              <a:ext cx="104" cy="135"/>
            </a:xfrm>
            <a:custGeom>
              <a:avLst/>
              <a:gdLst>
                <a:gd name="T0" fmla="*/ 102 w 104"/>
                <a:gd name="T1" fmla="*/ 122 h 135"/>
                <a:gd name="T2" fmla="*/ 56 w 104"/>
                <a:gd name="T3" fmla="*/ 102 h 135"/>
                <a:gd name="T4" fmla="*/ 93 w 104"/>
                <a:gd name="T5" fmla="*/ 18 h 135"/>
                <a:gd name="T6" fmla="*/ 40 w 104"/>
                <a:gd name="T7" fmla="*/ 93 h 135"/>
                <a:gd name="T8" fmla="*/ 0 w 104"/>
                <a:gd name="T9" fmla="*/ 77 h 135"/>
                <a:gd name="T10" fmla="*/ 104 w 104"/>
                <a:gd name="T11" fmla="*/ 0 h 135"/>
                <a:gd name="T12" fmla="*/ 102 w 104"/>
                <a:gd name="T13" fmla="*/ 122 h 135"/>
                <a:gd name="T14" fmla="*/ 44 w 104"/>
                <a:gd name="T15" fmla="*/ 135 h 135"/>
                <a:gd name="T16" fmla="*/ 37 w 104"/>
                <a:gd name="T17" fmla="*/ 106 h 135"/>
                <a:gd name="T18" fmla="*/ 62 w 104"/>
                <a:gd name="T19" fmla="*/ 116 h 135"/>
                <a:gd name="T20" fmla="*/ 44 w 104"/>
                <a:gd name="T21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135">
                  <a:moveTo>
                    <a:pt x="102" y="122"/>
                  </a:moveTo>
                  <a:lnTo>
                    <a:pt x="56" y="102"/>
                  </a:lnTo>
                  <a:lnTo>
                    <a:pt x="93" y="18"/>
                  </a:lnTo>
                  <a:lnTo>
                    <a:pt x="40" y="93"/>
                  </a:lnTo>
                  <a:lnTo>
                    <a:pt x="0" y="77"/>
                  </a:lnTo>
                  <a:lnTo>
                    <a:pt x="104" y="0"/>
                  </a:lnTo>
                  <a:lnTo>
                    <a:pt x="102" y="122"/>
                  </a:lnTo>
                  <a:close/>
                  <a:moveTo>
                    <a:pt x="44" y="135"/>
                  </a:moveTo>
                  <a:lnTo>
                    <a:pt x="37" y="106"/>
                  </a:lnTo>
                  <a:lnTo>
                    <a:pt x="62" y="116"/>
                  </a:lnTo>
                  <a:lnTo>
                    <a:pt x="44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6" name="Freeform 598"/>
            <p:cNvSpPr>
              <a:spLocks noEditPoints="1"/>
            </p:cNvSpPr>
            <p:nvPr/>
          </p:nvSpPr>
          <p:spPr bwMode="auto">
            <a:xfrm>
              <a:off x="2694" y="1580"/>
              <a:ext cx="84" cy="66"/>
            </a:xfrm>
            <a:custGeom>
              <a:avLst/>
              <a:gdLst>
                <a:gd name="T0" fmla="*/ 53 w 61"/>
                <a:gd name="T1" fmla="*/ 4 h 48"/>
                <a:gd name="T2" fmla="*/ 52 w 61"/>
                <a:gd name="T3" fmla="*/ 3 h 48"/>
                <a:gd name="T4" fmla="*/ 28 w 61"/>
                <a:gd name="T5" fmla="*/ 0 h 48"/>
                <a:gd name="T6" fmla="*/ 9 w 61"/>
                <a:gd name="T7" fmla="*/ 7 h 48"/>
                <a:gd name="T8" fmla="*/ 9 w 61"/>
                <a:gd name="T9" fmla="*/ 7 h 48"/>
                <a:gd name="T10" fmla="*/ 8 w 61"/>
                <a:gd name="T11" fmla="*/ 7 h 48"/>
                <a:gd name="T12" fmla="*/ 1 w 61"/>
                <a:gd name="T13" fmla="*/ 18 h 48"/>
                <a:gd name="T14" fmla="*/ 1 w 61"/>
                <a:gd name="T15" fmla="*/ 21 h 48"/>
                <a:gd name="T16" fmla="*/ 8 w 61"/>
                <a:gd name="T17" fmla="*/ 39 h 48"/>
                <a:gd name="T18" fmla="*/ 34 w 61"/>
                <a:gd name="T19" fmla="*/ 48 h 48"/>
                <a:gd name="T20" fmla="*/ 35 w 61"/>
                <a:gd name="T21" fmla="*/ 48 h 48"/>
                <a:gd name="T22" fmla="*/ 35 w 61"/>
                <a:gd name="T23" fmla="*/ 48 h 48"/>
                <a:gd name="T24" fmla="*/ 35 w 61"/>
                <a:gd name="T25" fmla="*/ 48 h 48"/>
                <a:gd name="T26" fmla="*/ 54 w 61"/>
                <a:gd name="T27" fmla="*/ 37 h 48"/>
                <a:gd name="T28" fmla="*/ 60 w 61"/>
                <a:gd name="T29" fmla="*/ 17 h 48"/>
                <a:gd name="T30" fmla="*/ 61 w 61"/>
                <a:gd name="T31" fmla="*/ 15 h 48"/>
                <a:gd name="T32" fmla="*/ 10 w 61"/>
                <a:gd name="T33" fmla="*/ 10 h 48"/>
                <a:gd name="T34" fmla="*/ 26 w 61"/>
                <a:gd name="T35" fmla="*/ 24 h 48"/>
                <a:gd name="T36" fmla="*/ 33 w 61"/>
                <a:gd name="T37" fmla="*/ 45 h 48"/>
                <a:gd name="T38" fmla="*/ 11 w 61"/>
                <a:gd name="T39" fmla="*/ 23 h 48"/>
                <a:gd name="T40" fmla="*/ 26 w 61"/>
                <a:gd name="T41" fmla="*/ 27 h 48"/>
                <a:gd name="T42" fmla="*/ 33 w 61"/>
                <a:gd name="T43" fmla="*/ 18 h 48"/>
                <a:gd name="T44" fmla="*/ 34 w 61"/>
                <a:gd name="T45" fmla="*/ 11 h 48"/>
                <a:gd name="T46" fmla="*/ 28 w 61"/>
                <a:gd name="T47" fmla="*/ 3 h 48"/>
                <a:gd name="T48" fmla="*/ 34 w 61"/>
                <a:gd name="T49" fmla="*/ 11 h 48"/>
                <a:gd name="T50" fmla="*/ 36 w 61"/>
                <a:gd name="T51" fmla="*/ 44 h 48"/>
                <a:gd name="T52" fmla="*/ 39 w 61"/>
                <a:gd name="T53" fmla="*/ 26 h 48"/>
                <a:gd name="T54" fmla="*/ 40 w 61"/>
                <a:gd name="T55" fmla="*/ 26 h 48"/>
                <a:gd name="T56" fmla="*/ 51 w 61"/>
                <a:gd name="T57" fmla="*/ 22 h 48"/>
                <a:gd name="T58" fmla="*/ 41 w 61"/>
                <a:gd name="T59" fmla="*/ 23 h 48"/>
                <a:gd name="T60" fmla="*/ 51 w 61"/>
                <a:gd name="T61" fmla="*/ 7 h 48"/>
                <a:gd name="T62" fmla="*/ 41 w 61"/>
                <a:gd name="T63" fmla="*/ 2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1" h="48">
                  <a:moveTo>
                    <a:pt x="61" y="15"/>
                  </a:move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1" y="20"/>
                    <a:pt x="1" y="20"/>
                    <a:pt x="1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9" y="40"/>
                    <a:pt x="9" y="41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8"/>
                    <a:pt x="34" y="48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4" y="38"/>
                    <a:pt x="54" y="37"/>
                    <a:pt x="54" y="37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7"/>
                    <a:pt x="61" y="17"/>
                    <a:pt x="61" y="16"/>
                  </a:cubicBezTo>
                  <a:cubicBezTo>
                    <a:pt x="61" y="16"/>
                    <a:pt x="61" y="15"/>
                    <a:pt x="61" y="15"/>
                  </a:cubicBezTo>
                  <a:close/>
                  <a:moveTo>
                    <a:pt x="4" y="18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26" y="24"/>
                    <a:pt x="26" y="24"/>
                    <a:pt x="26" y="24"/>
                  </a:cubicBezTo>
                  <a:lnTo>
                    <a:pt x="4" y="18"/>
                  </a:lnTo>
                  <a:close/>
                  <a:moveTo>
                    <a:pt x="33" y="45"/>
                  </a:moveTo>
                  <a:cubicBezTo>
                    <a:pt x="11" y="38"/>
                    <a:pt x="11" y="38"/>
                    <a:pt x="11" y="38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7" y="27"/>
                    <a:pt x="27" y="27"/>
                    <a:pt x="28" y="26"/>
                  </a:cubicBezTo>
                  <a:cubicBezTo>
                    <a:pt x="33" y="18"/>
                    <a:pt x="33" y="18"/>
                    <a:pt x="33" y="18"/>
                  </a:cubicBezTo>
                  <a:lnTo>
                    <a:pt x="33" y="45"/>
                  </a:lnTo>
                  <a:close/>
                  <a:moveTo>
                    <a:pt x="34" y="11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46" y="6"/>
                    <a:pt x="46" y="6"/>
                    <a:pt x="46" y="6"/>
                  </a:cubicBezTo>
                  <a:lnTo>
                    <a:pt x="34" y="11"/>
                  </a:lnTo>
                  <a:close/>
                  <a:moveTo>
                    <a:pt x="51" y="36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40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0" y="26"/>
                    <a:pt x="41" y="26"/>
                    <a:pt x="41" y="26"/>
                  </a:cubicBezTo>
                  <a:cubicBezTo>
                    <a:pt x="51" y="22"/>
                    <a:pt x="51" y="22"/>
                    <a:pt x="51" y="22"/>
                  </a:cubicBezTo>
                  <a:lnTo>
                    <a:pt x="51" y="36"/>
                  </a:lnTo>
                  <a:close/>
                  <a:moveTo>
                    <a:pt x="41" y="23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7" y="15"/>
                    <a:pt x="57" y="15"/>
                    <a:pt x="57" y="15"/>
                  </a:cubicBezTo>
                  <a:lnTo>
                    <a:pt x="4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7" name="Freeform 599"/>
            <p:cNvSpPr>
              <a:spLocks noEditPoints="1"/>
            </p:cNvSpPr>
            <p:nvPr/>
          </p:nvSpPr>
          <p:spPr bwMode="auto">
            <a:xfrm>
              <a:off x="1486" y="1807"/>
              <a:ext cx="84" cy="66"/>
            </a:xfrm>
            <a:custGeom>
              <a:avLst/>
              <a:gdLst>
                <a:gd name="T0" fmla="*/ 53 w 61"/>
                <a:gd name="T1" fmla="*/ 4 h 48"/>
                <a:gd name="T2" fmla="*/ 51 w 61"/>
                <a:gd name="T3" fmla="*/ 3 h 48"/>
                <a:gd name="T4" fmla="*/ 27 w 61"/>
                <a:gd name="T5" fmla="*/ 0 h 48"/>
                <a:gd name="T6" fmla="*/ 9 w 61"/>
                <a:gd name="T7" fmla="*/ 7 h 48"/>
                <a:gd name="T8" fmla="*/ 8 w 61"/>
                <a:gd name="T9" fmla="*/ 7 h 48"/>
                <a:gd name="T10" fmla="*/ 8 w 61"/>
                <a:gd name="T11" fmla="*/ 7 h 48"/>
                <a:gd name="T12" fmla="*/ 0 w 61"/>
                <a:gd name="T13" fmla="*/ 18 h 48"/>
                <a:gd name="T14" fmla="*/ 1 w 61"/>
                <a:gd name="T15" fmla="*/ 21 h 48"/>
                <a:gd name="T16" fmla="*/ 8 w 61"/>
                <a:gd name="T17" fmla="*/ 39 h 48"/>
                <a:gd name="T18" fmla="*/ 34 w 61"/>
                <a:gd name="T19" fmla="*/ 48 h 48"/>
                <a:gd name="T20" fmla="*/ 34 w 61"/>
                <a:gd name="T21" fmla="*/ 48 h 48"/>
                <a:gd name="T22" fmla="*/ 35 w 61"/>
                <a:gd name="T23" fmla="*/ 48 h 48"/>
                <a:gd name="T24" fmla="*/ 35 w 61"/>
                <a:gd name="T25" fmla="*/ 48 h 48"/>
                <a:gd name="T26" fmla="*/ 54 w 61"/>
                <a:gd name="T27" fmla="*/ 37 h 48"/>
                <a:gd name="T28" fmla="*/ 60 w 61"/>
                <a:gd name="T29" fmla="*/ 17 h 48"/>
                <a:gd name="T30" fmla="*/ 60 w 61"/>
                <a:gd name="T31" fmla="*/ 15 h 48"/>
                <a:gd name="T32" fmla="*/ 10 w 61"/>
                <a:gd name="T33" fmla="*/ 10 h 48"/>
                <a:gd name="T34" fmla="*/ 25 w 61"/>
                <a:gd name="T35" fmla="*/ 24 h 48"/>
                <a:gd name="T36" fmla="*/ 33 w 61"/>
                <a:gd name="T37" fmla="*/ 45 h 48"/>
                <a:gd name="T38" fmla="*/ 11 w 61"/>
                <a:gd name="T39" fmla="*/ 23 h 48"/>
                <a:gd name="T40" fmla="*/ 26 w 61"/>
                <a:gd name="T41" fmla="*/ 27 h 48"/>
                <a:gd name="T42" fmla="*/ 33 w 61"/>
                <a:gd name="T43" fmla="*/ 18 h 48"/>
                <a:gd name="T44" fmla="*/ 34 w 61"/>
                <a:gd name="T45" fmla="*/ 11 h 48"/>
                <a:gd name="T46" fmla="*/ 28 w 61"/>
                <a:gd name="T47" fmla="*/ 3 h 48"/>
                <a:gd name="T48" fmla="*/ 34 w 61"/>
                <a:gd name="T49" fmla="*/ 11 h 48"/>
                <a:gd name="T50" fmla="*/ 36 w 61"/>
                <a:gd name="T51" fmla="*/ 44 h 48"/>
                <a:gd name="T52" fmla="*/ 38 w 61"/>
                <a:gd name="T53" fmla="*/ 26 h 48"/>
                <a:gd name="T54" fmla="*/ 40 w 61"/>
                <a:gd name="T55" fmla="*/ 26 h 48"/>
                <a:gd name="T56" fmla="*/ 51 w 61"/>
                <a:gd name="T57" fmla="*/ 21 h 48"/>
                <a:gd name="T58" fmla="*/ 41 w 61"/>
                <a:gd name="T59" fmla="*/ 23 h 48"/>
                <a:gd name="T60" fmla="*/ 51 w 61"/>
                <a:gd name="T61" fmla="*/ 7 h 48"/>
                <a:gd name="T62" fmla="*/ 41 w 61"/>
                <a:gd name="T63" fmla="*/ 2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1" h="48">
                  <a:moveTo>
                    <a:pt x="60" y="15"/>
                  </a:move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0"/>
                    <a:pt x="1" y="20"/>
                    <a:pt x="1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9" y="41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4" y="48"/>
                    <a:pt x="35" y="48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4" y="37"/>
                    <a:pt x="54" y="37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17"/>
                    <a:pt x="60" y="17"/>
                    <a:pt x="60" y="16"/>
                  </a:cubicBezTo>
                  <a:cubicBezTo>
                    <a:pt x="61" y="16"/>
                    <a:pt x="61" y="15"/>
                    <a:pt x="60" y="15"/>
                  </a:cubicBezTo>
                  <a:close/>
                  <a:moveTo>
                    <a:pt x="4" y="18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25" y="24"/>
                    <a:pt x="25" y="24"/>
                    <a:pt x="25" y="24"/>
                  </a:cubicBezTo>
                  <a:lnTo>
                    <a:pt x="4" y="18"/>
                  </a:lnTo>
                  <a:close/>
                  <a:moveTo>
                    <a:pt x="33" y="45"/>
                  </a:moveTo>
                  <a:cubicBezTo>
                    <a:pt x="11" y="38"/>
                    <a:pt x="11" y="38"/>
                    <a:pt x="11" y="38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7"/>
                    <a:pt x="27" y="27"/>
                    <a:pt x="27" y="26"/>
                  </a:cubicBezTo>
                  <a:cubicBezTo>
                    <a:pt x="33" y="18"/>
                    <a:pt x="33" y="18"/>
                    <a:pt x="33" y="18"/>
                  </a:cubicBezTo>
                  <a:lnTo>
                    <a:pt x="33" y="45"/>
                  </a:lnTo>
                  <a:close/>
                  <a:moveTo>
                    <a:pt x="34" y="11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46" y="6"/>
                    <a:pt x="46" y="6"/>
                    <a:pt x="46" y="6"/>
                  </a:cubicBezTo>
                  <a:lnTo>
                    <a:pt x="34" y="11"/>
                  </a:lnTo>
                  <a:close/>
                  <a:moveTo>
                    <a:pt x="51" y="36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0" y="26"/>
                    <a:pt x="40" y="26"/>
                    <a:pt x="41" y="26"/>
                  </a:cubicBezTo>
                  <a:cubicBezTo>
                    <a:pt x="51" y="21"/>
                    <a:pt x="51" y="21"/>
                    <a:pt x="51" y="21"/>
                  </a:cubicBezTo>
                  <a:lnTo>
                    <a:pt x="51" y="36"/>
                  </a:lnTo>
                  <a:close/>
                  <a:moveTo>
                    <a:pt x="41" y="23"/>
                  </a:moveTo>
                  <a:cubicBezTo>
                    <a:pt x="36" y="14"/>
                    <a:pt x="36" y="14"/>
                    <a:pt x="36" y="14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7" y="15"/>
                    <a:pt x="57" y="15"/>
                    <a:pt x="57" y="15"/>
                  </a:cubicBezTo>
                  <a:lnTo>
                    <a:pt x="4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8" name="Freeform 600"/>
            <p:cNvSpPr>
              <a:spLocks noEditPoints="1"/>
            </p:cNvSpPr>
            <p:nvPr/>
          </p:nvSpPr>
          <p:spPr bwMode="auto">
            <a:xfrm>
              <a:off x="1287" y="1544"/>
              <a:ext cx="278" cy="172"/>
            </a:xfrm>
            <a:custGeom>
              <a:avLst/>
              <a:gdLst>
                <a:gd name="T0" fmla="*/ 278 w 278"/>
                <a:gd name="T1" fmla="*/ 0 h 172"/>
                <a:gd name="T2" fmla="*/ 0 w 278"/>
                <a:gd name="T3" fmla="*/ 0 h 172"/>
                <a:gd name="T4" fmla="*/ 0 w 278"/>
                <a:gd name="T5" fmla="*/ 172 h 172"/>
                <a:gd name="T6" fmla="*/ 278 w 278"/>
                <a:gd name="T7" fmla="*/ 172 h 172"/>
                <a:gd name="T8" fmla="*/ 278 w 278"/>
                <a:gd name="T9" fmla="*/ 0 h 172"/>
                <a:gd name="T10" fmla="*/ 266 w 278"/>
                <a:gd name="T11" fmla="*/ 160 h 172"/>
                <a:gd name="T12" fmla="*/ 13 w 278"/>
                <a:gd name="T13" fmla="*/ 160 h 172"/>
                <a:gd name="T14" fmla="*/ 13 w 278"/>
                <a:gd name="T15" fmla="*/ 8 h 172"/>
                <a:gd name="T16" fmla="*/ 266 w 278"/>
                <a:gd name="T17" fmla="*/ 8 h 172"/>
                <a:gd name="T18" fmla="*/ 266 w 278"/>
                <a:gd name="T19" fmla="*/ 16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" h="172">
                  <a:moveTo>
                    <a:pt x="278" y="0"/>
                  </a:moveTo>
                  <a:lnTo>
                    <a:pt x="0" y="0"/>
                  </a:lnTo>
                  <a:lnTo>
                    <a:pt x="0" y="172"/>
                  </a:lnTo>
                  <a:lnTo>
                    <a:pt x="278" y="172"/>
                  </a:lnTo>
                  <a:lnTo>
                    <a:pt x="278" y="0"/>
                  </a:lnTo>
                  <a:close/>
                  <a:moveTo>
                    <a:pt x="266" y="160"/>
                  </a:moveTo>
                  <a:lnTo>
                    <a:pt x="13" y="160"/>
                  </a:lnTo>
                  <a:lnTo>
                    <a:pt x="13" y="8"/>
                  </a:lnTo>
                  <a:lnTo>
                    <a:pt x="266" y="8"/>
                  </a:lnTo>
                  <a:lnTo>
                    <a:pt x="266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9" name="Rectangle 601"/>
            <p:cNvSpPr>
              <a:spLocks noChangeArrowheads="1"/>
            </p:cNvSpPr>
            <p:nvPr/>
          </p:nvSpPr>
          <p:spPr bwMode="auto">
            <a:xfrm>
              <a:off x="1409" y="1723"/>
              <a:ext cx="49" cy="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0" name="Rectangle 602"/>
            <p:cNvSpPr>
              <a:spLocks noChangeArrowheads="1"/>
            </p:cNvSpPr>
            <p:nvPr/>
          </p:nvSpPr>
          <p:spPr bwMode="auto">
            <a:xfrm>
              <a:off x="1386" y="1734"/>
              <a:ext cx="100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90832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Allppt-Diagram-Theme-Color-01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57687C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Office Theme">
  <a:themeElements>
    <a:clrScheme name="Custom 1">
      <a:dk1>
        <a:srgbClr val="000000"/>
      </a:dk1>
      <a:lt1>
        <a:sysClr val="window" lastClr="FFFFFF"/>
      </a:lt1>
      <a:dk2>
        <a:srgbClr val="1C8ABA"/>
      </a:dk2>
      <a:lt2>
        <a:srgbClr val="0F608D"/>
      </a:lt2>
      <a:accent1>
        <a:srgbClr val="51B3C6"/>
      </a:accent1>
      <a:accent2>
        <a:srgbClr val="175D76"/>
      </a:accent2>
      <a:accent3>
        <a:srgbClr val="FF3300"/>
      </a:accent3>
      <a:accent4>
        <a:srgbClr val="E6101F"/>
      </a:accent4>
      <a:accent5>
        <a:srgbClr val="E60CAD"/>
      </a:accent5>
      <a:accent6>
        <a:srgbClr val="660066"/>
      </a:accent6>
      <a:hlink>
        <a:srgbClr val="002335"/>
      </a:hlink>
      <a:folHlink>
        <a:srgbClr val="37373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0_Office Theme">
  <a:themeElements>
    <a:clrScheme name="Custom 1">
      <a:dk1>
        <a:srgbClr val="000000"/>
      </a:dk1>
      <a:lt1>
        <a:sysClr val="window" lastClr="FFFFFF"/>
      </a:lt1>
      <a:dk2>
        <a:srgbClr val="55B775"/>
      </a:dk2>
      <a:lt2>
        <a:srgbClr val="1DAAE1"/>
      </a:lt2>
      <a:accent1>
        <a:srgbClr val="D4A983"/>
      </a:accent1>
      <a:accent2>
        <a:srgbClr val="6C6D9E"/>
      </a:accent2>
      <a:accent3>
        <a:srgbClr val="BD1E2E"/>
      </a:accent3>
      <a:accent4>
        <a:srgbClr val="F0F2D6"/>
      </a:accent4>
      <a:accent5>
        <a:srgbClr val="FFFF00"/>
      </a:accent5>
      <a:accent6>
        <a:srgbClr val="7030A0"/>
      </a:accent6>
      <a:hlink>
        <a:srgbClr val="002335"/>
      </a:hlink>
      <a:folHlink>
        <a:srgbClr val="37373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1_Office Theme">
  <a:themeElements>
    <a:clrScheme name="Custom 13">
      <a:dk1>
        <a:sysClr val="windowText" lastClr="000000"/>
      </a:dk1>
      <a:lt1>
        <a:sysClr val="window" lastClr="FFFFFF"/>
      </a:lt1>
      <a:dk2>
        <a:srgbClr val="1F497D"/>
      </a:dk2>
      <a:lt2>
        <a:srgbClr val="AEB6AA"/>
      </a:lt2>
      <a:accent1>
        <a:srgbClr val="77C043"/>
      </a:accent1>
      <a:accent2>
        <a:srgbClr val="174760"/>
      </a:accent2>
      <a:accent3>
        <a:srgbClr val="FEBC11"/>
      </a:accent3>
      <a:accent4>
        <a:srgbClr val="F4614E"/>
      </a:accent4>
      <a:accent5>
        <a:srgbClr val="3D3F44"/>
      </a:accent5>
      <a:accent6>
        <a:srgbClr val="104A5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2_Office Theme">
  <a:themeElements>
    <a:clrScheme name="Mix color">
      <a:dk1>
        <a:srgbClr val="57565A"/>
      </a:dk1>
      <a:lt1>
        <a:sysClr val="window" lastClr="FFFFFF"/>
      </a:lt1>
      <a:dk2>
        <a:srgbClr val="31697D"/>
      </a:dk2>
      <a:lt2>
        <a:srgbClr val="327880"/>
      </a:lt2>
      <a:accent1>
        <a:srgbClr val="F33947"/>
      </a:accent1>
      <a:accent2>
        <a:srgbClr val="00BBD6"/>
      </a:accent2>
      <a:accent3>
        <a:srgbClr val="B3D236"/>
      </a:accent3>
      <a:accent4>
        <a:srgbClr val="FFC000"/>
      </a:accent4>
      <a:accent5>
        <a:srgbClr val="927862"/>
      </a:accent5>
      <a:accent6>
        <a:srgbClr val="44C072"/>
      </a:accent6>
      <a:hlink>
        <a:srgbClr val="7030A0"/>
      </a:hlink>
      <a:folHlink>
        <a:srgbClr val="00B0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3_Office Theme">
  <a:themeElements>
    <a:clrScheme name="Bright Light">
      <a:dk1>
        <a:sysClr val="windowText" lastClr="000000"/>
      </a:dk1>
      <a:lt1>
        <a:sysClr val="window" lastClr="FFFFFF"/>
      </a:lt1>
      <a:dk2>
        <a:srgbClr val="27303D"/>
      </a:dk2>
      <a:lt2>
        <a:srgbClr val="E7E6E6"/>
      </a:lt2>
      <a:accent1>
        <a:srgbClr val="6DCF00"/>
      </a:accent1>
      <a:accent2>
        <a:srgbClr val="159192"/>
      </a:accent2>
      <a:accent3>
        <a:srgbClr val="09AEF2"/>
      </a:accent3>
      <a:accent4>
        <a:srgbClr val="FCC000"/>
      </a:accent4>
      <a:accent5>
        <a:srgbClr val="FE1101"/>
      </a:accent5>
      <a:accent6>
        <a:srgbClr val="5C9329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4_Office Theme">
  <a:themeElements>
    <a:clrScheme name="Custom 9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505153"/>
      </a:accent1>
      <a:accent2>
        <a:srgbClr val="2B2C2E"/>
      </a:accent2>
      <a:accent3>
        <a:srgbClr val="00B7F0"/>
      </a:accent3>
      <a:accent4>
        <a:srgbClr val="FF8B00"/>
      </a:accent4>
      <a:accent5>
        <a:srgbClr val="89BF11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15_Office Theme">
  <a:themeElements>
    <a:clrScheme name="Custom 7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2E2E2"/>
      </a:accent1>
      <a:accent2>
        <a:srgbClr val="0089AA"/>
      </a:accent2>
      <a:accent3>
        <a:srgbClr val="F8C41E"/>
      </a:accent3>
      <a:accent4>
        <a:srgbClr val="F4614E"/>
      </a:accent4>
      <a:accent5>
        <a:srgbClr val="4F4F4F"/>
      </a:accent5>
      <a:accent6>
        <a:srgbClr val="104A5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16_Office Theme">
  <a:themeElements>
    <a:clrScheme name="Blockchain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163FF"/>
      </a:accent1>
      <a:accent2>
        <a:srgbClr val="023BCA"/>
      </a:accent2>
      <a:accent3>
        <a:srgbClr val="CCCCCC"/>
      </a:accent3>
      <a:accent4>
        <a:srgbClr val="948F8C"/>
      </a:accent4>
      <a:accent5>
        <a:srgbClr val="E7AE45"/>
      </a:accent5>
      <a:accent6>
        <a:srgbClr val="FF505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17_Office Theme">
  <a:themeElements>
    <a:clrScheme name="Violate Revolut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94CCF"/>
      </a:accent1>
      <a:accent2>
        <a:srgbClr val="0B5CD1"/>
      </a:accent2>
      <a:accent3>
        <a:srgbClr val="027BD1"/>
      </a:accent3>
      <a:accent4>
        <a:srgbClr val="6329B1"/>
      </a:accent4>
      <a:accent5>
        <a:srgbClr val="4D94A1"/>
      </a:accent5>
      <a:accent6>
        <a:srgbClr val="3B1A7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18_Office Theme">
  <a:themeElements>
    <a:clrScheme name="Custom 1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91A418"/>
      </a:accent1>
      <a:accent2>
        <a:srgbClr val="F9B421"/>
      </a:accent2>
      <a:accent3>
        <a:srgbClr val="FA7902"/>
      </a:accent3>
      <a:accent4>
        <a:srgbClr val="0D97CF"/>
      </a:accent4>
      <a:accent5>
        <a:srgbClr val="0C4264"/>
      </a:accent5>
      <a:accent6>
        <a:srgbClr val="7A012B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Custom 1">
      <a:dk1>
        <a:srgbClr val="000000"/>
      </a:dk1>
      <a:lt1>
        <a:sysClr val="window" lastClr="FFFFFF"/>
      </a:lt1>
      <a:dk2>
        <a:srgbClr val="F1AC24"/>
      </a:dk2>
      <a:lt2>
        <a:srgbClr val="D00D7C"/>
      </a:lt2>
      <a:accent1>
        <a:srgbClr val="BAB80E"/>
      </a:accent1>
      <a:accent2>
        <a:srgbClr val="005492"/>
      </a:accent2>
      <a:accent3>
        <a:srgbClr val="26ABBF"/>
      </a:accent3>
      <a:accent4>
        <a:srgbClr val="104953"/>
      </a:accent4>
      <a:accent5>
        <a:srgbClr val="6D5743"/>
      </a:accent5>
      <a:accent6>
        <a:srgbClr val="A3402C"/>
      </a:accent6>
      <a:hlink>
        <a:srgbClr val="005768"/>
      </a:hlink>
      <a:folHlink>
        <a:srgbClr val="37373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19_Office Theme">
  <a:themeElements>
    <a:clrScheme name="Custom 21">
      <a:dk1>
        <a:sysClr val="windowText" lastClr="000000"/>
      </a:dk1>
      <a:lt1>
        <a:sysClr val="window" lastClr="FFFFFF"/>
      </a:lt1>
      <a:dk2>
        <a:srgbClr val="1F497D"/>
      </a:dk2>
      <a:lt2>
        <a:srgbClr val="DDC9AB"/>
      </a:lt2>
      <a:accent1>
        <a:srgbClr val="147892"/>
      </a:accent1>
      <a:accent2>
        <a:srgbClr val="39A0C8"/>
      </a:accent2>
      <a:accent3>
        <a:srgbClr val="6EA942"/>
      </a:accent3>
      <a:accent4>
        <a:srgbClr val="F3B61B"/>
      </a:accent4>
      <a:accent5>
        <a:srgbClr val="F16523"/>
      </a:accent5>
      <a:accent6>
        <a:srgbClr val="CA245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20_Office Theme">
  <a:themeElements>
    <a:clrScheme name="Colorful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35A35"/>
      </a:accent1>
      <a:accent2>
        <a:srgbClr val="ECB448"/>
      </a:accent2>
      <a:accent3>
        <a:srgbClr val="8BB74C"/>
      </a:accent3>
      <a:accent4>
        <a:srgbClr val="5FB7A2"/>
      </a:accent4>
      <a:accent5>
        <a:srgbClr val="3081AC"/>
      </a:accent5>
      <a:accent6>
        <a:srgbClr val="A5A5A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21_Office Theme">
  <a:themeElements>
    <a:clrScheme name="Custom 10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AB2DB"/>
      </a:accent1>
      <a:accent2>
        <a:srgbClr val="FCD014"/>
      </a:accent2>
      <a:accent3>
        <a:srgbClr val="12C4A6"/>
      </a:accent3>
      <a:accent4>
        <a:srgbClr val="5F50AA"/>
      </a:accent4>
      <a:accent5>
        <a:srgbClr val="DD3A59"/>
      </a:accent5>
      <a:accent6>
        <a:srgbClr val="C2D34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22_Office Theme">
  <a:themeElements>
    <a:clrScheme name="Custom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C396A"/>
      </a:accent1>
      <a:accent2>
        <a:srgbClr val="3579B9"/>
      </a:accent2>
      <a:accent3>
        <a:srgbClr val="4CBBE2"/>
      </a:accent3>
      <a:accent4>
        <a:srgbClr val="1C7B96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23_Office Theme">
  <a:themeElements>
    <a:clrScheme name="Custom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081AC"/>
      </a:accent1>
      <a:accent2>
        <a:srgbClr val="ECB448"/>
      </a:accent2>
      <a:accent3>
        <a:srgbClr val="8BB74C"/>
      </a:accent3>
      <a:accent4>
        <a:srgbClr val="5FB7A2"/>
      </a:accent4>
      <a:accent5>
        <a:srgbClr val="E35A35"/>
      </a:accent5>
      <a:accent6>
        <a:srgbClr val="A5A5A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5.xml><?xml version="1.0" encoding="utf-8"?>
<a:theme xmlns:a="http://schemas.openxmlformats.org/drawingml/2006/main" name="24_Office Theme">
  <a:themeElements>
    <a:clrScheme name="Custom 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E86B4"/>
      </a:accent1>
      <a:accent2>
        <a:srgbClr val="83BE50"/>
      </a:accent2>
      <a:accent3>
        <a:srgbClr val="F9CF11"/>
      </a:accent3>
      <a:accent4>
        <a:srgbClr val="EF6725"/>
      </a:accent4>
      <a:accent5>
        <a:srgbClr val="E9242A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25_Office Theme">
  <a:themeElements>
    <a:clrScheme name="Industry Analys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35A35"/>
      </a:accent1>
      <a:accent2>
        <a:srgbClr val="ECB448"/>
      </a:accent2>
      <a:accent3>
        <a:srgbClr val="8BB74C"/>
      </a:accent3>
      <a:accent4>
        <a:srgbClr val="5FB7A2"/>
      </a:accent4>
      <a:accent5>
        <a:srgbClr val="3081AC"/>
      </a:accent5>
      <a:accent6>
        <a:srgbClr val="A5A5A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26_Office Theme">
  <a:themeElements>
    <a:clrScheme name="Mix-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2600"/>
      </a:accent1>
      <a:accent2>
        <a:srgbClr val="FFC801"/>
      </a:accent2>
      <a:accent3>
        <a:srgbClr val="ABD100"/>
      </a:accent3>
      <a:accent4>
        <a:srgbClr val="00B69F"/>
      </a:accent4>
      <a:accent5>
        <a:srgbClr val="00C9F3"/>
      </a:accent5>
      <a:accent6>
        <a:srgbClr val="8B8ED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27_Office Theme">
  <a:themeElements>
    <a:clrScheme name="Custom 1">
      <a:dk1>
        <a:srgbClr val="000000"/>
      </a:dk1>
      <a:lt1>
        <a:sysClr val="window" lastClr="FFFFFF"/>
      </a:lt1>
      <a:dk2>
        <a:srgbClr val="ECBD19"/>
      </a:dk2>
      <a:lt2>
        <a:srgbClr val="D00D7C"/>
      </a:lt2>
      <a:accent1>
        <a:srgbClr val="BAB80E"/>
      </a:accent1>
      <a:accent2>
        <a:srgbClr val="42778C"/>
      </a:accent2>
      <a:accent3>
        <a:srgbClr val="027878"/>
      </a:accent3>
      <a:accent4>
        <a:srgbClr val="FDB632"/>
      </a:accent4>
      <a:accent5>
        <a:srgbClr val="F82C2C"/>
      </a:accent5>
      <a:accent6>
        <a:srgbClr val="DBDFE1"/>
      </a:accent6>
      <a:hlink>
        <a:srgbClr val="DBDFE1"/>
      </a:hlink>
      <a:folHlink>
        <a:srgbClr val="37373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9.xml><?xml version="1.0" encoding="utf-8"?>
<a:theme xmlns:a="http://schemas.openxmlformats.org/drawingml/2006/main" name="28_Office Theme">
  <a:themeElements>
    <a:clrScheme name="Timeline">
      <a:dk1>
        <a:sysClr val="windowText" lastClr="000000"/>
      </a:dk1>
      <a:lt1>
        <a:sysClr val="window" lastClr="FFFFFF"/>
      </a:lt1>
      <a:dk2>
        <a:srgbClr val="3C535A"/>
      </a:dk2>
      <a:lt2>
        <a:srgbClr val="EEECE1"/>
      </a:lt2>
      <a:accent1>
        <a:srgbClr val="3095B4"/>
      </a:accent1>
      <a:accent2>
        <a:srgbClr val="005172"/>
      </a:accent2>
      <a:accent3>
        <a:srgbClr val="3C535A"/>
      </a:accent3>
      <a:accent4>
        <a:srgbClr val="E1B757"/>
      </a:accent4>
      <a:accent5>
        <a:srgbClr val="D06079"/>
      </a:accent5>
      <a:accent6>
        <a:srgbClr val="73AF55"/>
      </a:accent6>
      <a:hlink>
        <a:srgbClr val="1F497D"/>
      </a:hlink>
      <a:folHlink>
        <a:srgbClr val="1F497D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0.xml><?xml version="1.0" encoding="utf-8"?>
<a:theme xmlns:a="http://schemas.openxmlformats.org/drawingml/2006/main" name="29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Bluish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Analysi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7DAC"/>
      </a:accent1>
      <a:accent2>
        <a:srgbClr val="443988"/>
      </a:accent2>
      <a:accent3>
        <a:srgbClr val="9F0052"/>
      </a:accent3>
      <a:accent4>
        <a:srgbClr val="FE4020"/>
      </a:accent4>
      <a:accent5>
        <a:srgbClr val="FFBE00"/>
      </a:accent5>
      <a:accent6>
        <a:srgbClr val="00A9F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Custom 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96480"/>
      </a:accent1>
      <a:accent2>
        <a:srgbClr val="6AB7C2"/>
      </a:accent2>
      <a:accent3>
        <a:srgbClr val="F1C96C"/>
      </a:accent3>
      <a:accent4>
        <a:srgbClr val="F4614E"/>
      </a:accent4>
      <a:accent5>
        <a:srgbClr val="3D3F44"/>
      </a:accent5>
      <a:accent6>
        <a:srgbClr val="104A5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Office Theme">
  <a:themeElements>
    <a:clrScheme name="Custom 2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CCBA6"/>
      </a:accent1>
      <a:accent2>
        <a:srgbClr val="1869CA"/>
      </a:accent2>
      <a:accent3>
        <a:srgbClr val="0E6CD4"/>
      </a:accent3>
      <a:accent4>
        <a:srgbClr val="553B84"/>
      </a:accent4>
      <a:accent5>
        <a:srgbClr val="1D305F"/>
      </a:accent5>
      <a:accent6>
        <a:srgbClr val="104A5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Office Theme">
  <a:themeElements>
    <a:clrScheme name="Custom 3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06957"/>
      </a:accent1>
      <a:accent2>
        <a:srgbClr val="3672A8"/>
      </a:accent2>
      <a:accent3>
        <a:srgbClr val="42CFF0"/>
      </a:accent3>
      <a:accent4>
        <a:srgbClr val="F99F1B"/>
      </a:accent4>
      <a:accent5>
        <a:srgbClr val="3D3F44"/>
      </a:accent5>
      <a:accent6>
        <a:srgbClr val="104A5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Office Theme">
  <a:themeElements>
    <a:clrScheme name="Custom 55">
      <a:dk1>
        <a:sysClr val="windowText" lastClr="000000"/>
      </a:dk1>
      <a:lt1>
        <a:sysClr val="window" lastClr="FFFFFF"/>
      </a:lt1>
      <a:dk2>
        <a:srgbClr val="43668D"/>
      </a:dk2>
      <a:lt2>
        <a:srgbClr val="EEECE1"/>
      </a:lt2>
      <a:accent1>
        <a:srgbClr val="296480"/>
      </a:accent1>
      <a:accent2>
        <a:srgbClr val="6AB7C2"/>
      </a:accent2>
      <a:accent3>
        <a:srgbClr val="F1C96C"/>
      </a:accent3>
      <a:accent4>
        <a:srgbClr val="F4614E"/>
      </a:accent4>
      <a:accent5>
        <a:srgbClr val="3D3F44"/>
      </a:accent5>
      <a:accent6>
        <a:srgbClr val="104A5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21">
    <a:dk1>
      <a:sysClr val="windowText" lastClr="000000"/>
    </a:dk1>
    <a:lt1>
      <a:sysClr val="window" lastClr="FFFFFF"/>
    </a:lt1>
    <a:dk2>
      <a:srgbClr val="1F497D"/>
    </a:dk2>
    <a:lt2>
      <a:srgbClr val="DDC9AB"/>
    </a:lt2>
    <a:accent1>
      <a:srgbClr val="147892"/>
    </a:accent1>
    <a:accent2>
      <a:srgbClr val="39A0C8"/>
    </a:accent2>
    <a:accent3>
      <a:srgbClr val="6EA942"/>
    </a:accent3>
    <a:accent4>
      <a:srgbClr val="F3B61B"/>
    </a:accent4>
    <a:accent5>
      <a:srgbClr val="F16523"/>
    </a:accent5>
    <a:accent6>
      <a:srgbClr val="CA2453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Mix-1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FF2600"/>
    </a:accent1>
    <a:accent2>
      <a:srgbClr val="FFC801"/>
    </a:accent2>
    <a:accent3>
      <a:srgbClr val="ABD100"/>
    </a:accent3>
    <a:accent4>
      <a:srgbClr val="00B69F"/>
    </a:accent4>
    <a:accent5>
      <a:srgbClr val="00C9F3"/>
    </a:accent5>
    <a:accent6>
      <a:srgbClr val="8B8ED1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Mix-1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FF2600"/>
    </a:accent1>
    <a:accent2>
      <a:srgbClr val="FFC801"/>
    </a:accent2>
    <a:accent3>
      <a:srgbClr val="ABD100"/>
    </a:accent3>
    <a:accent4>
      <a:srgbClr val="00B69F"/>
    </a:accent4>
    <a:accent5>
      <a:srgbClr val="00C9F3"/>
    </a:accent5>
    <a:accent6>
      <a:srgbClr val="8B8ED1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Mix-1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FF2600"/>
    </a:accent1>
    <a:accent2>
      <a:srgbClr val="FFC801"/>
    </a:accent2>
    <a:accent3>
      <a:srgbClr val="ABD100"/>
    </a:accent3>
    <a:accent4>
      <a:srgbClr val="00B69F"/>
    </a:accent4>
    <a:accent5>
      <a:srgbClr val="00C9F3"/>
    </a:accent5>
    <a:accent6>
      <a:srgbClr val="8B8ED1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Mix-1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FF2600"/>
    </a:accent1>
    <a:accent2>
      <a:srgbClr val="FFC801"/>
    </a:accent2>
    <a:accent3>
      <a:srgbClr val="ABD100"/>
    </a:accent3>
    <a:accent4>
      <a:srgbClr val="00B69F"/>
    </a:accent4>
    <a:accent5>
      <a:srgbClr val="00C9F3"/>
    </a:accent5>
    <a:accent6>
      <a:srgbClr val="8B8ED1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Mix-1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FF2600"/>
    </a:accent1>
    <a:accent2>
      <a:srgbClr val="FFC801"/>
    </a:accent2>
    <a:accent3>
      <a:srgbClr val="ABD100"/>
    </a:accent3>
    <a:accent4>
      <a:srgbClr val="00B69F"/>
    </a:accent4>
    <a:accent5>
      <a:srgbClr val="00C9F3"/>
    </a:accent5>
    <a:accent6>
      <a:srgbClr val="8B8ED1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11354</TotalTime>
  <Words>9666</Words>
  <Application>Microsoft Office PowerPoint</Application>
  <PresentationFormat>Widescreen</PresentationFormat>
  <Paragraphs>1823</Paragraphs>
  <Slides>140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30</vt:i4>
      </vt:variant>
      <vt:variant>
        <vt:lpstr>Slide Titles</vt:lpstr>
      </vt:variant>
      <vt:variant>
        <vt:i4>140</vt:i4>
      </vt:variant>
    </vt:vector>
  </HeadingPairs>
  <TitlesOfParts>
    <vt:vector size="175" baseType="lpstr">
      <vt:lpstr>Arial</vt:lpstr>
      <vt:lpstr>Calibri</vt:lpstr>
      <vt:lpstr>Calibri Light</vt:lpstr>
      <vt:lpstr>Open Sans</vt:lpstr>
      <vt:lpstr>Oswald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12_Office Theme</vt:lpstr>
      <vt:lpstr>13_Office Theme</vt:lpstr>
      <vt:lpstr>14_Office Theme</vt:lpstr>
      <vt:lpstr>15_Office Theme</vt:lpstr>
      <vt:lpstr>16_Office Theme</vt:lpstr>
      <vt:lpstr>17_Office Theme</vt:lpstr>
      <vt:lpstr>18_Office Theme</vt:lpstr>
      <vt:lpstr>19_Office Theme</vt:lpstr>
      <vt:lpstr>20_Office Theme</vt:lpstr>
      <vt:lpstr>21_Office Theme</vt:lpstr>
      <vt:lpstr>22_Office Theme</vt:lpstr>
      <vt:lpstr>23_Office Theme</vt:lpstr>
      <vt:lpstr>24_Office Theme</vt:lpstr>
      <vt:lpstr>25_Office Theme</vt:lpstr>
      <vt:lpstr>26_Office Theme</vt:lpstr>
      <vt:lpstr>27_Office Theme</vt:lpstr>
      <vt:lpstr>28_Office Theme</vt:lpstr>
      <vt:lpstr>29_Office Theme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Free PPT Templates: Allppt.com</vt:lpstr>
      <vt:lpstr>Arrow Concept For PowerPoint</vt:lpstr>
      <vt:lpstr>Arrow Concept For PowerPoint</vt:lpstr>
      <vt:lpstr>6 Steps Circular Chevron PowerPoint Diagram</vt:lpstr>
      <vt:lpstr>6 Steps Circular Chevron PowerPoint Diagram</vt:lpstr>
      <vt:lpstr>6 Steps Circular Chevron PowerPoint Diagram</vt:lpstr>
      <vt:lpstr>Sunburst PowerPoint Diagram</vt:lpstr>
      <vt:lpstr>Sunburst PowerPoint Diagram</vt:lpstr>
      <vt:lpstr>Sunburst PowerPoint Diagram</vt:lpstr>
      <vt:lpstr>Sunburst PowerPoint Diagram</vt:lpstr>
      <vt:lpstr>Sunburst PowerPoint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Four Steps Nodes Infographic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 Steps Thumbs Up Puzzle Diagram</vt:lpstr>
      <vt:lpstr>4 Steps Thumbs Up Puzzle Diagram</vt:lpstr>
      <vt:lpstr>5 Step Kinetic Pendulum PowerPoint Template</vt:lpstr>
      <vt:lpstr>5 Step Kinetic Pendulum PowerPoint Template</vt:lpstr>
      <vt:lpstr>Business Strategy Diagrams for PowerPoint</vt:lpstr>
      <vt:lpstr>Business Strategy Diagrams for PowerPoint</vt:lpstr>
      <vt:lpstr>Business Strategy Diagrams for PowerPoint</vt:lpstr>
      <vt:lpstr>Business Strategy Diagrams for PowerPoint</vt:lpstr>
      <vt:lpstr>Business Strategy Diagrams for PowerPoint</vt:lpstr>
      <vt:lpstr>Business Strategy Diagrams for PowerPoint</vt:lpstr>
      <vt:lpstr>Business Strategy Diagrams for PowerPoint</vt:lpstr>
      <vt:lpstr>4 Step Simple Diagram for PowerPoint</vt:lpstr>
      <vt:lpstr>4 Step Simple Diagram for PowerPoint</vt:lpstr>
      <vt:lpstr>PowerPoint Presentation</vt:lpstr>
      <vt:lpstr>PowerPoint Presentation</vt:lpstr>
      <vt:lpstr>4 Step Circular Diagram</vt:lpstr>
      <vt:lpstr>4 Step Circular Diagram</vt:lpstr>
      <vt:lpstr>4 Step Circular Diagram</vt:lpstr>
      <vt:lpstr>4 Step Circular Diagram</vt:lpstr>
      <vt:lpstr>4 Step Circular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 Step Diagram Design</vt:lpstr>
      <vt:lpstr>3 Step Diagram Design</vt:lpstr>
      <vt:lpstr>3 Step Diagram Design</vt:lpstr>
      <vt:lpstr>3 Step Diagram Design</vt:lpstr>
      <vt:lpstr>Free 3D Slides for PowerPoint</vt:lpstr>
      <vt:lpstr>4 Step Bar Chart</vt:lpstr>
      <vt:lpstr>4 Step Bar Chart</vt:lpstr>
      <vt:lpstr>4 Item 3D Structure</vt:lpstr>
      <vt:lpstr>Head Design for PowerPoint</vt:lpstr>
      <vt:lpstr>Head Design for PowerPoint</vt:lpstr>
      <vt:lpstr>Head Design for PowerPoint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6 Step Comparison Slide for PowerPoint</vt:lpstr>
      <vt:lpstr>6 Step Comparison Slide for PowerPoint</vt:lpstr>
      <vt:lpstr>8 Step Origami Diagram for PowerPoint</vt:lpstr>
      <vt:lpstr>4 Semi Hemispheres Diagram</vt:lpstr>
      <vt:lpstr>3D Circular Diagram Design</vt:lpstr>
      <vt:lpstr>3D Circular Diagram Design</vt:lpstr>
      <vt:lpstr>Free 3D Tetris Cube Diagram for PowerPoint</vt:lpstr>
      <vt:lpstr>Free 3D Tetris Cube Diagram for PowerPoint</vt:lpstr>
      <vt:lpstr>Free 3D Tetris Cube Diagram for PowerPoint</vt:lpstr>
      <vt:lpstr>Free 3D Tetris Cube Diagram for PowerPoint</vt:lpstr>
      <vt:lpstr>Creative Sliced Diagram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 Rows Do's and Don'ts PowerPoint Template</vt:lpstr>
      <vt:lpstr>5 Rows Do's and Don'ts PowerPoint Template</vt:lpstr>
      <vt:lpstr>5 Item Highlight Slide Design for PowerPoint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3D Disassembled Cube for PowerPoint</vt:lpstr>
      <vt:lpstr>3D Disassembled Cube for PowerPoint</vt:lpstr>
      <vt:lpstr>4 Steps Layout for PowerPoint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10-Level Hourglass Funnel PowerPoint Template</vt:lpstr>
      <vt:lpstr>10-Level Hourglass Funnel PowerPoint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Sourav Bose</cp:lastModifiedBy>
  <cp:revision>90</cp:revision>
  <dcterms:created xsi:type="dcterms:W3CDTF">2018-02-18T19:39:47Z</dcterms:created>
  <dcterms:modified xsi:type="dcterms:W3CDTF">2020-07-02T08:37:31Z</dcterms:modified>
</cp:coreProperties>
</file>

<file path=docProps/thumbnail.jpeg>
</file>